
<file path=[Content_Types].xml><?xml version="1.0" encoding="utf-8"?>
<Types xmlns="http://schemas.openxmlformats.org/package/2006/content-types">
  <Default Extension="xml" ContentType="application/xml"/>
  <Default Extension="jpeg" ContentType="image/jpeg"/>
  <Default Extension="jpg" ContentType="image/jpeg"/>
  <Default Extension="rels" ContentType="application/vnd.openxmlformats-package.relationships+xml"/>
  <Default Extension="xlsx" ContentType="application/vnd.openxmlformats-officedocument.spreadsheetml.sheet"/>
  <Default Extension="bin" ContentType="application/vnd.openxmlformats-officedocument.presentationml.printerSettings"/>
  <Default Extension="png" ContentType="image/p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notesSlides/notesSlide2.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88" r:id="rId1"/>
  </p:sldMasterIdLst>
  <p:notesMasterIdLst>
    <p:notesMasterId r:id="rId123"/>
  </p:notesMasterIdLst>
  <p:sldIdLst>
    <p:sldId id="659" r:id="rId2"/>
    <p:sldId id="388" r:id="rId3"/>
    <p:sldId id="320" r:id="rId4"/>
    <p:sldId id="635" r:id="rId5"/>
    <p:sldId id="633" r:id="rId6"/>
    <p:sldId id="670" r:id="rId7"/>
    <p:sldId id="679" r:id="rId8"/>
    <p:sldId id="678" r:id="rId9"/>
    <p:sldId id="334" r:id="rId10"/>
    <p:sldId id="374" r:id="rId11"/>
    <p:sldId id="605" r:id="rId12"/>
    <p:sldId id="628" r:id="rId13"/>
    <p:sldId id="549" r:id="rId14"/>
    <p:sldId id="661" r:id="rId15"/>
    <p:sldId id="675" r:id="rId16"/>
    <p:sldId id="606" r:id="rId17"/>
    <p:sldId id="665" r:id="rId18"/>
    <p:sldId id="666" r:id="rId19"/>
    <p:sldId id="680" r:id="rId20"/>
    <p:sldId id="681" r:id="rId21"/>
    <p:sldId id="634" r:id="rId22"/>
    <p:sldId id="573" r:id="rId23"/>
    <p:sldId id="572" r:id="rId24"/>
    <p:sldId id="576" r:id="rId25"/>
    <p:sldId id="575" r:id="rId26"/>
    <p:sldId id="571" r:id="rId27"/>
    <p:sldId id="673" r:id="rId28"/>
    <p:sldId id="626" r:id="rId29"/>
    <p:sldId id="607" r:id="rId30"/>
    <p:sldId id="608" r:id="rId31"/>
    <p:sldId id="547" r:id="rId32"/>
    <p:sldId id="636" r:id="rId33"/>
    <p:sldId id="574" r:id="rId34"/>
    <p:sldId id="600" r:id="rId35"/>
    <p:sldId id="446" r:id="rId36"/>
    <p:sldId id="577" r:id="rId37"/>
    <p:sldId id="578" r:id="rId38"/>
    <p:sldId id="550" r:id="rId39"/>
    <p:sldId id="548" r:id="rId40"/>
    <p:sldId id="668" r:id="rId41"/>
    <p:sldId id="604" r:id="rId42"/>
    <p:sldId id="667" r:id="rId43"/>
    <p:sldId id="558" r:id="rId44"/>
    <p:sldId id="570" r:id="rId45"/>
    <p:sldId id="655" r:id="rId46"/>
    <p:sldId id="653" r:id="rId47"/>
    <p:sldId id="546" r:id="rId48"/>
    <p:sldId id="426" r:id="rId49"/>
    <p:sldId id="317" r:id="rId50"/>
    <p:sldId id="318" r:id="rId51"/>
    <p:sldId id="464" r:id="rId52"/>
    <p:sldId id="489" r:id="rId53"/>
    <p:sldId id="637" r:id="rId54"/>
    <p:sldId id="638" r:id="rId55"/>
    <p:sldId id="639" r:id="rId56"/>
    <p:sldId id="640" r:id="rId57"/>
    <p:sldId id="641" r:id="rId58"/>
    <p:sldId id="642" r:id="rId59"/>
    <p:sldId id="643" r:id="rId60"/>
    <p:sldId id="644" r:id="rId61"/>
    <p:sldId id="645" r:id="rId62"/>
    <p:sldId id="657" r:id="rId63"/>
    <p:sldId id="565" r:id="rId64"/>
    <p:sldId id="567" r:id="rId65"/>
    <p:sldId id="648" r:id="rId66"/>
    <p:sldId id="649" r:id="rId67"/>
    <p:sldId id="650" r:id="rId68"/>
    <p:sldId id="651" r:id="rId69"/>
    <p:sldId id="652" r:id="rId70"/>
    <p:sldId id="660" r:id="rId71"/>
    <p:sldId id="672" r:id="rId72"/>
    <p:sldId id="610" r:id="rId73"/>
    <p:sldId id="609" r:id="rId74"/>
    <p:sldId id="611" r:id="rId75"/>
    <p:sldId id="612" r:id="rId76"/>
    <p:sldId id="613" r:id="rId77"/>
    <p:sldId id="614" r:id="rId78"/>
    <p:sldId id="669" r:id="rId79"/>
    <p:sldId id="616" r:id="rId80"/>
    <p:sldId id="617" r:id="rId81"/>
    <p:sldId id="618" r:id="rId82"/>
    <p:sldId id="619" r:id="rId83"/>
    <p:sldId id="620" r:id="rId84"/>
    <p:sldId id="621" r:id="rId85"/>
    <p:sldId id="622" r:id="rId86"/>
    <p:sldId id="623" r:id="rId87"/>
    <p:sldId id="624" r:id="rId88"/>
    <p:sldId id="625" r:id="rId89"/>
    <p:sldId id="564" r:id="rId90"/>
    <p:sldId id="566" r:id="rId91"/>
    <p:sldId id="568" r:id="rId92"/>
    <p:sldId id="538" r:id="rId93"/>
    <p:sldId id="539" r:id="rId94"/>
    <p:sldId id="544" r:id="rId95"/>
    <p:sldId id="310" r:id="rId96"/>
    <p:sldId id="322" r:id="rId97"/>
    <p:sldId id="503" r:id="rId98"/>
    <p:sldId id="529" r:id="rId99"/>
    <p:sldId id="488" r:id="rId100"/>
    <p:sldId id="351" r:id="rId101"/>
    <p:sldId id="353" r:id="rId102"/>
    <p:sldId id="487" r:id="rId103"/>
    <p:sldId id="491" r:id="rId104"/>
    <p:sldId id="490" r:id="rId105"/>
    <p:sldId id="559" r:id="rId106"/>
    <p:sldId id="492" r:id="rId107"/>
    <p:sldId id="420" r:id="rId108"/>
    <p:sldId id="494" r:id="rId109"/>
    <p:sldId id="560" r:id="rId110"/>
    <p:sldId id="561" r:id="rId111"/>
    <p:sldId id="562" r:id="rId112"/>
    <p:sldId id="563" r:id="rId113"/>
    <p:sldId id="569" r:id="rId114"/>
    <p:sldId id="647" r:id="rId115"/>
    <p:sldId id="505" r:id="rId116"/>
    <p:sldId id="506" r:id="rId117"/>
    <p:sldId id="507" r:id="rId118"/>
    <p:sldId id="508" r:id="rId119"/>
    <p:sldId id="509" r:id="rId120"/>
    <p:sldId id="579" r:id="rId121"/>
    <p:sldId id="580" r:id="rId122"/>
  </p:sldIdLst>
  <p:sldSz cx="18288000" cy="13716000"/>
  <p:notesSz cx="6858000" cy="9144000"/>
  <p:defaultTex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p:defaultTextStyle>
  <p:extLst>
    <p:ext uri="{EFAFB233-063F-42B5-8137-9DF3F51BA10A}">
      <p15:sldGuideLst xmlns="" xmlns:p15="http://schemas.microsoft.com/office/powerpoint/2012/main">
        <p15:guide id="1" orient="horz" pos="500" userDrawn="1">
          <p15:clr>
            <a:srgbClr val="A4A3A4"/>
          </p15:clr>
        </p15:guide>
        <p15:guide id="2" orient="horz" pos="8140" userDrawn="1">
          <p15:clr>
            <a:srgbClr val="A4A3A4"/>
          </p15:clr>
        </p15:guide>
        <p15:guide id="3" pos="10715" userDrawn="1">
          <p15:clr>
            <a:srgbClr val="A4A3A4"/>
          </p15:clr>
        </p15:guide>
        <p15:guide id="4" pos="798" userDrawn="1">
          <p15:clr>
            <a:srgbClr val="A4A3A4"/>
          </p15:clr>
        </p15:guide>
        <p15:guide id="5" pos="5758" userDrawn="1">
          <p15:clr>
            <a:srgbClr val="A4A3A4"/>
          </p15:clr>
        </p15:guide>
      </p15:sldGuideLst>
    </p:ext>
    <p:ext uri="{2D200454-40CA-4A62-9FC3-DE9A4176ACB9}">
      <p15:notesGuideLst xmlns=""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scaleToFitPaper="1"/>
  <p:clrMru>
    <a:srgbClr val="666666"/>
    <a:srgbClr val="445469"/>
    <a:srgbClr val="B78B02"/>
    <a:srgbClr val="F10F21"/>
    <a:srgbClr val="DEA902"/>
    <a:srgbClr val="D09E02"/>
    <a:srgbClr val="1E2731"/>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0405" autoAdjust="0"/>
    <p:restoredTop sz="99409" autoAdjust="0"/>
  </p:normalViewPr>
  <p:slideViewPr>
    <p:cSldViewPr snapToGrid="0" snapToObjects="1">
      <p:cViewPr varScale="1">
        <p:scale>
          <a:sx n="58" d="100"/>
          <a:sy n="58" d="100"/>
        </p:scale>
        <p:origin x="-1616" y="-96"/>
      </p:cViewPr>
      <p:guideLst>
        <p:guide orient="horz" pos="8639"/>
        <p:guide pos="11519"/>
      </p:guideLst>
    </p:cSldViewPr>
  </p:slideViewPr>
  <p:notesTextViewPr>
    <p:cViewPr>
      <p:scale>
        <a:sx n="100" d="100"/>
        <a:sy n="100" d="100"/>
      </p:scale>
      <p:origin x="0" y="0"/>
    </p:cViewPr>
  </p:notesTextViewPr>
  <p:sorterViewPr>
    <p:cViewPr>
      <p:scale>
        <a:sx n="80" d="100"/>
        <a:sy n="80" d="100"/>
      </p:scale>
      <p:origin x="0" y="18504"/>
    </p:cViewPr>
  </p:sorterViewPr>
  <p:notesViewPr>
    <p:cSldViewPr snapToGrid="0" showGuides="1">
      <p:cViewPr varScale="1">
        <p:scale>
          <a:sx n="66" d="100"/>
          <a:sy n="66" d="100"/>
        </p:scale>
        <p:origin x="0" y="0"/>
      </p:cViewPr>
      <p:guideLst/>
    </p:cSldViewPr>
  </p:notesViewPr>
  <p:gridSpacing cx="76200" cy="76200"/>
</p:viewPr>
</file>

<file path=ppt/_rels/presentation.xml.rels><?xml version="1.0" encoding="UTF-8" standalone="yes"?>
<Relationships xmlns="http://schemas.openxmlformats.org/package/2006/relationships"><Relationship Id="rId10" Type="http://schemas.openxmlformats.org/officeDocument/2006/relationships/slide" Target="slides/slide9.xml"/><Relationship Id="rId11" Type="http://schemas.openxmlformats.org/officeDocument/2006/relationships/slide" Target="slides/slide10.xml"/><Relationship Id="rId12" Type="http://schemas.openxmlformats.org/officeDocument/2006/relationships/slide" Target="slides/slide11.xml"/><Relationship Id="rId13" Type="http://schemas.openxmlformats.org/officeDocument/2006/relationships/slide" Target="slides/slide12.xml"/><Relationship Id="rId14" Type="http://schemas.openxmlformats.org/officeDocument/2006/relationships/slide" Target="slides/slide13.xml"/><Relationship Id="rId15" Type="http://schemas.openxmlformats.org/officeDocument/2006/relationships/slide" Target="slides/slide14.xml"/><Relationship Id="rId16" Type="http://schemas.openxmlformats.org/officeDocument/2006/relationships/slide" Target="slides/slide15.xml"/><Relationship Id="rId17" Type="http://schemas.openxmlformats.org/officeDocument/2006/relationships/slide" Target="slides/slide16.xml"/><Relationship Id="rId18" Type="http://schemas.openxmlformats.org/officeDocument/2006/relationships/slide" Target="slides/slide17.xml"/><Relationship Id="rId19" Type="http://schemas.openxmlformats.org/officeDocument/2006/relationships/slide" Target="slides/slide18.xml"/><Relationship Id="rId60" Type="http://schemas.openxmlformats.org/officeDocument/2006/relationships/slide" Target="slides/slide59.xml"/><Relationship Id="rId61" Type="http://schemas.openxmlformats.org/officeDocument/2006/relationships/slide" Target="slides/slide60.xml"/><Relationship Id="rId62" Type="http://schemas.openxmlformats.org/officeDocument/2006/relationships/slide" Target="slides/slide61.xml"/><Relationship Id="rId63" Type="http://schemas.openxmlformats.org/officeDocument/2006/relationships/slide" Target="slides/slide62.xml"/><Relationship Id="rId64" Type="http://schemas.openxmlformats.org/officeDocument/2006/relationships/slide" Target="slides/slide63.xml"/><Relationship Id="rId65" Type="http://schemas.openxmlformats.org/officeDocument/2006/relationships/slide" Target="slides/slide64.xml"/><Relationship Id="rId66" Type="http://schemas.openxmlformats.org/officeDocument/2006/relationships/slide" Target="slides/slide65.xml"/><Relationship Id="rId67" Type="http://schemas.openxmlformats.org/officeDocument/2006/relationships/slide" Target="slides/slide66.xml"/><Relationship Id="rId68" Type="http://schemas.openxmlformats.org/officeDocument/2006/relationships/slide" Target="slides/slide67.xml"/><Relationship Id="rId69" Type="http://schemas.openxmlformats.org/officeDocument/2006/relationships/slide" Target="slides/slide68.xml"/><Relationship Id="rId120" Type="http://schemas.openxmlformats.org/officeDocument/2006/relationships/slide" Target="slides/slide119.xml"/><Relationship Id="rId121" Type="http://schemas.openxmlformats.org/officeDocument/2006/relationships/slide" Target="slides/slide120.xml"/><Relationship Id="rId122" Type="http://schemas.openxmlformats.org/officeDocument/2006/relationships/slide" Target="slides/slide121.xml"/><Relationship Id="rId123" Type="http://schemas.openxmlformats.org/officeDocument/2006/relationships/notesMaster" Target="notesMasters/notesMaster1.xml"/><Relationship Id="rId124" Type="http://schemas.openxmlformats.org/officeDocument/2006/relationships/printerSettings" Target="printerSettings/printerSettings1.bin"/><Relationship Id="rId125" Type="http://schemas.openxmlformats.org/officeDocument/2006/relationships/presProps" Target="presProps.xml"/><Relationship Id="rId126" Type="http://schemas.openxmlformats.org/officeDocument/2006/relationships/viewProps" Target="viewProps.xml"/><Relationship Id="rId127" Type="http://schemas.openxmlformats.org/officeDocument/2006/relationships/theme" Target="theme/theme1.xml"/><Relationship Id="rId128" Type="http://schemas.openxmlformats.org/officeDocument/2006/relationships/tableStyles" Target="tableStyles.xml"/><Relationship Id="rId40" Type="http://schemas.openxmlformats.org/officeDocument/2006/relationships/slide" Target="slides/slide39.xml"/><Relationship Id="rId41" Type="http://schemas.openxmlformats.org/officeDocument/2006/relationships/slide" Target="slides/slide40.xml"/><Relationship Id="rId42" Type="http://schemas.openxmlformats.org/officeDocument/2006/relationships/slide" Target="slides/slide41.xml"/><Relationship Id="rId90" Type="http://schemas.openxmlformats.org/officeDocument/2006/relationships/slide" Target="slides/slide89.xml"/><Relationship Id="rId91" Type="http://schemas.openxmlformats.org/officeDocument/2006/relationships/slide" Target="slides/slide90.xml"/><Relationship Id="rId92" Type="http://schemas.openxmlformats.org/officeDocument/2006/relationships/slide" Target="slides/slide91.xml"/><Relationship Id="rId93" Type="http://schemas.openxmlformats.org/officeDocument/2006/relationships/slide" Target="slides/slide92.xml"/><Relationship Id="rId94" Type="http://schemas.openxmlformats.org/officeDocument/2006/relationships/slide" Target="slides/slide93.xml"/><Relationship Id="rId95" Type="http://schemas.openxmlformats.org/officeDocument/2006/relationships/slide" Target="slides/slide94.xml"/><Relationship Id="rId96" Type="http://schemas.openxmlformats.org/officeDocument/2006/relationships/slide" Target="slides/slide95.xml"/><Relationship Id="rId101" Type="http://schemas.openxmlformats.org/officeDocument/2006/relationships/slide" Target="slides/slide100.xml"/><Relationship Id="rId102" Type="http://schemas.openxmlformats.org/officeDocument/2006/relationships/slide" Target="slides/slide101.xml"/><Relationship Id="rId103" Type="http://schemas.openxmlformats.org/officeDocument/2006/relationships/slide" Target="slides/slide102.xml"/><Relationship Id="rId104" Type="http://schemas.openxmlformats.org/officeDocument/2006/relationships/slide" Target="slides/slide103.xml"/><Relationship Id="rId105" Type="http://schemas.openxmlformats.org/officeDocument/2006/relationships/slide" Target="slides/slide104.xml"/><Relationship Id="rId106" Type="http://schemas.openxmlformats.org/officeDocument/2006/relationships/slide" Target="slides/slide105.xml"/><Relationship Id="rId107" Type="http://schemas.openxmlformats.org/officeDocument/2006/relationships/slide" Target="slides/slide106.xml"/><Relationship Id="rId108" Type="http://schemas.openxmlformats.org/officeDocument/2006/relationships/slide" Target="slides/slide107.xml"/><Relationship Id="rId109" Type="http://schemas.openxmlformats.org/officeDocument/2006/relationships/slide" Target="slides/slide108.xml"/><Relationship Id="rId97" Type="http://schemas.openxmlformats.org/officeDocument/2006/relationships/slide" Target="slides/slide96.xml"/><Relationship Id="rId98" Type="http://schemas.openxmlformats.org/officeDocument/2006/relationships/slide" Target="slides/slide97.xml"/><Relationship Id="rId99" Type="http://schemas.openxmlformats.org/officeDocument/2006/relationships/slide" Target="slides/slide98.xml"/><Relationship Id="rId43" Type="http://schemas.openxmlformats.org/officeDocument/2006/relationships/slide" Target="slides/slide42.xml"/><Relationship Id="rId44" Type="http://schemas.openxmlformats.org/officeDocument/2006/relationships/slide" Target="slides/slide43.xml"/><Relationship Id="rId45" Type="http://schemas.openxmlformats.org/officeDocument/2006/relationships/slide" Target="slides/slide44.xml"/><Relationship Id="rId46" Type="http://schemas.openxmlformats.org/officeDocument/2006/relationships/slide" Target="slides/slide45.xml"/><Relationship Id="rId47" Type="http://schemas.openxmlformats.org/officeDocument/2006/relationships/slide" Target="slides/slide46.xml"/><Relationship Id="rId48" Type="http://schemas.openxmlformats.org/officeDocument/2006/relationships/slide" Target="slides/slide47.xml"/><Relationship Id="rId49" Type="http://schemas.openxmlformats.org/officeDocument/2006/relationships/slide" Target="slides/slide48.xml"/><Relationship Id="rId100" Type="http://schemas.openxmlformats.org/officeDocument/2006/relationships/slide" Target="slides/slide99.xml"/><Relationship Id="rId20" Type="http://schemas.openxmlformats.org/officeDocument/2006/relationships/slide" Target="slides/slide19.xml"/><Relationship Id="rId21" Type="http://schemas.openxmlformats.org/officeDocument/2006/relationships/slide" Target="slides/slide20.xml"/><Relationship Id="rId22" Type="http://schemas.openxmlformats.org/officeDocument/2006/relationships/slide" Target="slides/slide21.xml"/><Relationship Id="rId70" Type="http://schemas.openxmlformats.org/officeDocument/2006/relationships/slide" Target="slides/slide69.xml"/><Relationship Id="rId71" Type="http://schemas.openxmlformats.org/officeDocument/2006/relationships/slide" Target="slides/slide70.xml"/><Relationship Id="rId72" Type="http://schemas.openxmlformats.org/officeDocument/2006/relationships/slide" Target="slides/slide71.xml"/><Relationship Id="rId73" Type="http://schemas.openxmlformats.org/officeDocument/2006/relationships/slide" Target="slides/slide72.xml"/><Relationship Id="rId74" Type="http://schemas.openxmlformats.org/officeDocument/2006/relationships/slide" Target="slides/slide73.xml"/><Relationship Id="rId75" Type="http://schemas.openxmlformats.org/officeDocument/2006/relationships/slide" Target="slides/slide74.xml"/><Relationship Id="rId76" Type="http://schemas.openxmlformats.org/officeDocument/2006/relationships/slide" Target="slides/slide75.xml"/><Relationship Id="rId77" Type="http://schemas.openxmlformats.org/officeDocument/2006/relationships/slide" Target="slides/slide76.xml"/><Relationship Id="rId78" Type="http://schemas.openxmlformats.org/officeDocument/2006/relationships/slide" Target="slides/slide77.xml"/><Relationship Id="rId79" Type="http://schemas.openxmlformats.org/officeDocument/2006/relationships/slide" Target="slides/slide78.xml"/><Relationship Id="rId23" Type="http://schemas.openxmlformats.org/officeDocument/2006/relationships/slide" Target="slides/slide22.xml"/><Relationship Id="rId24" Type="http://schemas.openxmlformats.org/officeDocument/2006/relationships/slide" Target="slides/slide23.xml"/><Relationship Id="rId25" Type="http://schemas.openxmlformats.org/officeDocument/2006/relationships/slide" Target="slides/slide24.xml"/><Relationship Id="rId26" Type="http://schemas.openxmlformats.org/officeDocument/2006/relationships/slide" Target="slides/slide25.xml"/><Relationship Id="rId27" Type="http://schemas.openxmlformats.org/officeDocument/2006/relationships/slide" Target="slides/slide26.xml"/><Relationship Id="rId28" Type="http://schemas.openxmlformats.org/officeDocument/2006/relationships/slide" Target="slides/slide27.xml"/><Relationship Id="rId29" Type="http://schemas.openxmlformats.org/officeDocument/2006/relationships/slide" Target="slides/slide28.xml"/><Relationship Id="rId1" Type="http://schemas.openxmlformats.org/officeDocument/2006/relationships/slideMaster" Target="slideMasters/slideMaster1.xml"/><Relationship Id="rId2" Type="http://schemas.openxmlformats.org/officeDocument/2006/relationships/slide" Target="slides/slide1.xml"/><Relationship Id="rId3" Type="http://schemas.openxmlformats.org/officeDocument/2006/relationships/slide" Target="slides/slide2.xml"/><Relationship Id="rId4" Type="http://schemas.openxmlformats.org/officeDocument/2006/relationships/slide" Target="slides/slide3.xml"/><Relationship Id="rId5" Type="http://schemas.openxmlformats.org/officeDocument/2006/relationships/slide" Target="slides/slide4.xml"/><Relationship Id="rId6" Type="http://schemas.openxmlformats.org/officeDocument/2006/relationships/slide" Target="slides/slide5.xml"/><Relationship Id="rId7" Type="http://schemas.openxmlformats.org/officeDocument/2006/relationships/slide" Target="slides/slide6.xml"/><Relationship Id="rId8" Type="http://schemas.openxmlformats.org/officeDocument/2006/relationships/slide" Target="slides/slide7.xml"/><Relationship Id="rId9" Type="http://schemas.openxmlformats.org/officeDocument/2006/relationships/slide" Target="slides/slide8.xml"/><Relationship Id="rId50" Type="http://schemas.openxmlformats.org/officeDocument/2006/relationships/slide" Target="slides/slide49.xml"/><Relationship Id="rId51" Type="http://schemas.openxmlformats.org/officeDocument/2006/relationships/slide" Target="slides/slide50.xml"/><Relationship Id="rId52" Type="http://schemas.openxmlformats.org/officeDocument/2006/relationships/slide" Target="slides/slide51.xml"/><Relationship Id="rId53" Type="http://schemas.openxmlformats.org/officeDocument/2006/relationships/slide" Target="slides/slide52.xml"/><Relationship Id="rId54" Type="http://schemas.openxmlformats.org/officeDocument/2006/relationships/slide" Target="slides/slide53.xml"/><Relationship Id="rId55" Type="http://schemas.openxmlformats.org/officeDocument/2006/relationships/slide" Target="slides/slide54.xml"/><Relationship Id="rId56" Type="http://schemas.openxmlformats.org/officeDocument/2006/relationships/slide" Target="slides/slide55.xml"/><Relationship Id="rId57" Type="http://schemas.openxmlformats.org/officeDocument/2006/relationships/slide" Target="slides/slide56.xml"/><Relationship Id="rId58" Type="http://schemas.openxmlformats.org/officeDocument/2006/relationships/slide" Target="slides/slide57.xml"/><Relationship Id="rId59" Type="http://schemas.openxmlformats.org/officeDocument/2006/relationships/slide" Target="slides/slide58.xml"/><Relationship Id="rId110" Type="http://schemas.openxmlformats.org/officeDocument/2006/relationships/slide" Target="slides/slide109.xml"/><Relationship Id="rId111" Type="http://schemas.openxmlformats.org/officeDocument/2006/relationships/slide" Target="slides/slide110.xml"/><Relationship Id="rId112" Type="http://schemas.openxmlformats.org/officeDocument/2006/relationships/slide" Target="slides/slide111.xml"/><Relationship Id="rId113" Type="http://schemas.openxmlformats.org/officeDocument/2006/relationships/slide" Target="slides/slide112.xml"/><Relationship Id="rId114" Type="http://schemas.openxmlformats.org/officeDocument/2006/relationships/slide" Target="slides/slide113.xml"/><Relationship Id="rId115" Type="http://schemas.openxmlformats.org/officeDocument/2006/relationships/slide" Target="slides/slide114.xml"/><Relationship Id="rId116" Type="http://schemas.openxmlformats.org/officeDocument/2006/relationships/slide" Target="slides/slide115.xml"/><Relationship Id="rId117" Type="http://schemas.openxmlformats.org/officeDocument/2006/relationships/slide" Target="slides/slide116.xml"/><Relationship Id="rId118" Type="http://schemas.openxmlformats.org/officeDocument/2006/relationships/slide" Target="slides/slide117.xml"/><Relationship Id="rId119" Type="http://schemas.openxmlformats.org/officeDocument/2006/relationships/slide" Target="slides/slide118.xml"/><Relationship Id="rId30" Type="http://schemas.openxmlformats.org/officeDocument/2006/relationships/slide" Target="slides/slide29.xml"/><Relationship Id="rId31" Type="http://schemas.openxmlformats.org/officeDocument/2006/relationships/slide" Target="slides/slide30.xml"/><Relationship Id="rId32" Type="http://schemas.openxmlformats.org/officeDocument/2006/relationships/slide" Target="slides/slide31.xml"/><Relationship Id="rId33" Type="http://schemas.openxmlformats.org/officeDocument/2006/relationships/slide" Target="slides/slide32.xml"/><Relationship Id="rId34" Type="http://schemas.openxmlformats.org/officeDocument/2006/relationships/slide" Target="slides/slide33.xml"/><Relationship Id="rId35" Type="http://schemas.openxmlformats.org/officeDocument/2006/relationships/slide" Target="slides/slide34.xml"/><Relationship Id="rId36" Type="http://schemas.openxmlformats.org/officeDocument/2006/relationships/slide" Target="slides/slide35.xml"/><Relationship Id="rId37" Type="http://schemas.openxmlformats.org/officeDocument/2006/relationships/slide" Target="slides/slide36.xml"/><Relationship Id="rId38" Type="http://schemas.openxmlformats.org/officeDocument/2006/relationships/slide" Target="slides/slide37.xml"/><Relationship Id="rId39" Type="http://schemas.openxmlformats.org/officeDocument/2006/relationships/slide" Target="slides/slide38.xml"/><Relationship Id="rId80" Type="http://schemas.openxmlformats.org/officeDocument/2006/relationships/slide" Target="slides/slide79.xml"/><Relationship Id="rId81" Type="http://schemas.openxmlformats.org/officeDocument/2006/relationships/slide" Target="slides/slide80.xml"/><Relationship Id="rId82" Type="http://schemas.openxmlformats.org/officeDocument/2006/relationships/slide" Target="slides/slide81.xml"/><Relationship Id="rId83" Type="http://schemas.openxmlformats.org/officeDocument/2006/relationships/slide" Target="slides/slide82.xml"/><Relationship Id="rId84" Type="http://schemas.openxmlformats.org/officeDocument/2006/relationships/slide" Target="slides/slide83.xml"/><Relationship Id="rId85" Type="http://schemas.openxmlformats.org/officeDocument/2006/relationships/slide" Target="slides/slide84.xml"/><Relationship Id="rId86" Type="http://schemas.openxmlformats.org/officeDocument/2006/relationships/slide" Target="slides/slide85.xml"/><Relationship Id="rId87" Type="http://schemas.openxmlformats.org/officeDocument/2006/relationships/slide" Target="slides/slide86.xml"/><Relationship Id="rId88" Type="http://schemas.openxmlformats.org/officeDocument/2006/relationships/slide" Target="slides/slide87.xml"/><Relationship Id="rId89" Type="http://schemas.openxmlformats.org/officeDocument/2006/relationships/slide" Target="slides/slide88.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Sheet1.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Sheet2.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Sheet3.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Sheet4.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Sheet5.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Sheet6.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Sheet7.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Sheet8.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c:spPr>
          <c:invertIfNegative val="0"/>
          <c:cat>
            <c:strRef>
              <c:f>Sheet1!$A$2:$A$6</c:f>
              <c:strCache>
                <c:ptCount val="5"/>
                <c:pt idx="0">
                  <c:v>January</c:v>
                </c:pt>
                <c:pt idx="1">
                  <c:v>February</c:v>
                </c:pt>
                <c:pt idx="2">
                  <c:v>March</c:v>
                </c:pt>
                <c:pt idx="3">
                  <c:v>April</c:v>
                </c:pt>
                <c:pt idx="4">
                  <c:v>May</c:v>
                </c:pt>
              </c:strCache>
            </c:strRef>
          </c:cat>
          <c:val>
            <c:numRef>
              <c:f>Sheet1!$B$2:$B$6</c:f>
              <c:numCache>
                <c:formatCode>General</c:formatCode>
                <c:ptCount val="5"/>
                <c:pt idx="0">
                  <c:v>32.0</c:v>
                </c:pt>
                <c:pt idx="1">
                  <c:v>32.0</c:v>
                </c:pt>
                <c:pt idx="2">
                  <c:v>38.0</c:v>
                </c:pt>
                <c:pt idx="3">
                  <c:v>27.0</c:v>
                </c:pt>
                <c:pt idx="4">
                  <c:v>32.0</c:v>
                </c:pt>
              </c:numCache>
            </c:numRef>
          </c:val>
        </c:ser>
        <c:ser>
          <c:idx val="1"/>
          <c:order val="1"/>
          <c:tx>
            <c:strRef>
              <c:f>Sheet1!$C$1</c:f>
              <c:strCache>
                <c:ptCount val="1"/>
                <c:pt idx="0">
                  <c:v>Series 3</c:v>
                </c:pt>
              </c:strCache>
            </c:strRef>
          </c:tx>
          <c:spPr>
            <a:solidFill>
              <a:schemeClr val="accent2"/>
            </a:solidFill>
          </c:spPr>
          <c:invertIfNegative val="0"/>
          <c:cat>
            <c:strRef>
              <c:f>Sheet1!$A$2:$A$6</c:f>
              <c:strCache>
                <c:ptCount val="5"/>
                <c:pt idx="0">
                  <c:v>January</c:v>
                </c:pt>
                <c:pt idx="1">
                  <c:v>February</c:v>
                </c:pt>
                <c:pt idx="2">
                  <c:v>March</c:v>
                </c:pt>
                <c:pt idx="3">
                  <c:v>April</c:v>
                </c:pt>
                <c:pt idx="4">
                  <c:v>May</c:v>
                </c:pt>
              </c:strCache>
            </c:strRef>
          </c:cat>
          <c:val>
            <c:numRef>
              <c:f>Sheet1!$C$2:$C$6</c:f>
              <c:numCache>
                <c:formatCode>General</c:formatCode>
                <c:ptCount val="5"/>
                <c:pt idx="0">
                  <c:v>35.0</c:v>
                </c:pt>
                <c:pt idx="1">
                  <c:v>25.0</c:v>
                </c:pt>
                <c:pt idx="2">
                  <c:v>20.0</c:v>
                </c:pt>
                <c:pt idx="3">
                  <c:v>24.0</c:v>
                </c:pt>
                <c:pt idx="4">
                  <c:v>26.0</c:v>
                </c:pt>
              </c:numCache>
            </c:numRef>
          </c:val>
        </c:ser>
        <c:ser>
          <c:idx val="2"/>
          <c:order val="2"/>
          <c:tx>
            <c:strRef>
              <c:f>Sheet1!$D$1</c:f>
              <c:strCache>
                <c:ptCount val="1"/>
                <c:pt idx="0">
                  <c:v>Series 2</c:v>
                </c:pt>
              </c:strCache>
            </c:strRef>
          </c:tx>
          <c:spPr>
            <a:solidFill>
              <a:schemeClr val="accent3"/>
            </a:solidFill>
          </c:spPr>
          <c:invertIfNegative val="0"/>
          <c:cat>
            <c:strRef>
              <c:f>Sheet1!$A$2:$A$6</c:f>
              <c:strCache>
                <c:ptCount val="5"/>
                <c:pt idx="0">
                  <c:v>January</c:v>
                </c:pt>
                <c:pt idx="1">
                  <c:v>February</c:v>
                </c:pt>
                <c:pt idx="2">
                  <c:v>March</c:v>
                </c:pt>
                <c:pt idx="3">
                  <c:v>April</c:v>
                </c:pt>
                <c:pt idx="4">
                  <c:v>May</c:v>
                </c:pt>
              </c:strCache>
            </c:strRef>
          </c:cat>
          <c:val>
            <c:numRef>
              <c:f>Sheet1!$D$2:$D$6</c:f>
              <c:numCache>
                <c:formatCode>General</c:formatCode>
                <c:ptCount val="5"/>
                <c:pt idx="0">
                  <c:v>22.0</c:v>
                </c:pt>
                <c:pt idx="1">
                  <c:v>12.0</c:v>
                </c:pt>
                <c:pt idx="2">
                  <c:v>12.0</c:v>
                </c:pt>
                <c:pt idx="3">
                  <c:v>21.0</c:v>
                </c:pt>
                <c:pt idx="4">
                  <c:v>28.0</c:v>
                </c:pt>
              </c:numCache>
            </c:numRef>
          </c:val>
        </c:ser>
        <c:ser>
          <c:idx val="3"/>
          <c:order val="3"/>
          <c:tx>
            <c:strRef>
              <c:f>Sheet1!$E$1</c:f>
              <c:strCache>
                <c:ptCount val="1"/>
                <c:pt idx="0">
                  <c:v>Series 4</c:v>
                </c:pt>
              </c:strCache>
            </c:strRef>
          </c:tx>
          <c:spPr>
            <a:solidFill>
              <a:schemeClr val="accent4"/>
            </a:solidFill>
          </c:spPr>
          <c:invertIfNegative val="0"/>
          <c:cat>
            <c:strRef>
              <c:f>Sheet1!$A$2:$A$6</c:f>
              <c:strCache>
                <c:ptCount val="5"/>
                <c:pt idx="0">
                  <c:v>January</c:v>
                </c:pt>
                <c:pt idx="1">
                  <c:v>February</c:v>
                </c:pt>
                <c:pt idx="2">
                  <c:v>March</c:v>
                </c:pt>
                <c:pt idx="3">
                  <c:v>April</c:v>
                </c:pt>
                <c:pt idx="4">
                  <c:v>May</c:v>
                </c:pt>
              </c:strCache>
            </c:strRef>
          </c:cat>
          <c:val>
            <c:numRef>
              <c:f>Sheet1!$E$2:$E$6</c:f>
              <c:numCache>
                <c:formatCode>General</c:formatCode>
                <c:ptCount val="5"/>
                <c:pt idx="0">
                  <c:v>18.0</c:v>
                </c:pt>
                <c:pt idx="1">
                  <c:v>12.0</c:v>
                </c:pt>
                <c:pt idx="2">
                  <c:v>11.0</c:v>
                </c:pt>
                <c:pt idx="3">
                  <c:v>13.0</c:v>
                </c:pt>
                <c:pt idx="4">
                  <c:v>12.0</c:v>
                </c:pt>
              </c:numCache>
            </c:numRef>
          </c:val>
        </c:ser>
        <c:dLbls>
          <c:showLegendKey val="0"/>
          <c:showVal val="0"/>
          <c:showCatName val="0"/>
          <c:showSerName val="0"/>
          <c:showPercent val="0"/>
          <c:showBubbleSize val="0"/>
        </c:dLbls>
        <c:gapWidth val="150"/>
        <c:axId val="-2085900136"/>
        <c:axId val="1551958760"/>
      </c:barChart>
      <c:catAx>
        <c:axId val="-2085900136"/>
        <c:scaling>
          <c:orientation val="minMax"/>
        </c:scaling>
        <c:delete val="0"/>
        <c:axPos val="b"/>
        <c:numFmt formatCode="m/d/yyyy" sourceLinked="0"/>
        <c:majorTickMark val="out"/>
        <c:minorTickMark val="none"/>
        <c:tickLblPos val="nextTo"/>
        <c:spPr>
          <a:ln w="3163">
            <a:solidFill>
              <a:schemeClr val="bg1">
                <a:lumMod val="85000"/>
              </a:schemeClr>
            </a:solidFill>
            <a:prstDash val="solid"/>
          </a:ln>
        </c:spPr>
        <c:txPr>
          <a:bodyPr rot="0" vert="horz"/>
          <a:lstStyle/>
          <a:p>
            <a:pPr>
              <a:defRPr sz="2200" b="1">
                <a:solidFill>
                  <a:schemeClr val="bg1">
                    <a:lumMod val="50000"/>
                  </a:schemeClr>
                </a:solidFill>
                <a:latin typeface="Lato Regular"/>
                <a:cs typeface="Lato Regular"/>
              </a:defRPr>
            </a:pPr>
            <a:endParaRPr lang="en-US"/>
          </a:p>
        </c:txPr>
        <c:crossAx val="1551958760"/>
        <c:crosses val="autoZero"/>
        <c:auto val="1"/>
        <c:lblAlgn val="ctr"/>
        <c:lblOffset val="100"/>
        <c:noMultiLvlLbl val="0"/>
      </c:catAx>
      <c:valAx>
        <c:axId val="1551958760"/>
        <c:scaling>
          <c:orientation val="minMax"/>
          <c:max val="50.0"/>
        </c:scaling>
        <c:delete val="0"/>
        <c:axPos val="l"/>
        <c:majorGridlines>
          <c:spPr>
            <a:ln w="3163">
              <a:solidFill>
                <a:schemeClr val="bg1">
                  <a:lumMod val="85000"/>
                </a:schemeClr>
              </a:solidFill>
              <a:prstDash val="solid"/>
            </a:ln>
          </c:spPr>
        </c:majorGridlines>
        <c:numFmt formatCode="General" sourceLinked="1"/>
        <c:majorTickMark val="out"/>
        <c:minorTickMark val="none"/>
        <c:tickLblPos val="nextTo"/>
        <c:spPr>
          <a:ln w="3163">
            <a:solidFill>
              <a:schemeClr val="bg1">
                <a:lumMod val="85000"/>
              </a:schemeClr>
            </a:solidFill>
            <a:prstDash val="solid"/>
          </a:ln>
        </c:spPr>
        <c:txPr>
          <a:bodyPr/>
          <a:lstStyle/>
          <a:p>
            <a:pPr>
              <a:defRPr sz="1400" b="0">
                <a:solidFill>
                  <a:schemeClr val="bg1">
                    <a:lumMod val="50000"/>
                  </a:schemeClr>
                </a:solidFill>
                <a:latin typeface="Lato Regular"/>
                <a:cs typeface="Lato Regular"/>
              </a:defRPr>
            </a:pPr>
            <a:endParaRPr lang="en-US"/>
          </a:p>
        </c:txPr>
        <c:crossAx val="-2085900136"/>
        <c:crosses val="autoZero"/>
        <c:crossBetween val="between"/>
      </c:valAx>
      <c:spPr>
        <a:noFill/>
        <a:ln w="25380">
          <a:noFill/>
        </a:ln>
      </c:spPr>
    </c:plotArea>
    <c:plotVisOnly val="1"/>
    <c:dispBlanksAs val="zero"/>
    <c:showDLblsOverMax val="0"/>
  </c:chart>
  <c:spPr>
    <a:noFill/>
    <a:ln>
      <a:noFill/>
    </a:ln>
  </c:spPr>
  <c:txPr>
    <a:bodyPr/>
    <a:lstStyle/>
    <a:p>
      <a:pPr>
        <a:defRPr sz="1200">
          <a:solidFill>
            <a:schemeClr val="tx1"/>
          </a:solidFill>
          <a:latin typeface="Raleway Light"/>
          <a:cs typeface="Helvetica Neue"/>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000">
                <a:latin typeface="Lato Regular"/>
                <a:cs typeface="Lato Regular"/>
              </a:defRPr>
            </a:pPr>
            <a:r>
              <a:rPr lang="en-US" sz="3000">
                <a:latin typeface="Lato Regular"/>
                <a:cs typeface="Lato Regular"/>
              </a:rPr>
              <a:t>Yearly Sales</a:t>
            </a:r>
          </a:p>
        </c:rich>
      </c:tx>
      <c:overlay val="0"/>
    </c:title>
    <c:autoTitleDeleted val="0"/>
    <c:plotArea>
      <c:layout/>
      <c:lineChart>
        <c:grouping val="standard"/>
        <c:varyColors val="0"/>
        <c:ser>
          <c:idx val="0"/>
          <c:order val="0"/>
          <c:tx>
            <c:strRef>
              <c:f>Sheet1!$B$1</c:f>
              <c:strCache>
                <c:ptCount val="1"/>
                <c:pt idx="0">
                  <c:v>Sales</c:v>
                </c:pt>
              </c:strCache>
            </c:strRef>
          </c:tx>
          <c:cat>
            <c:numRef>
              <c:f>Sheet1!$A$2:$A$8</c:f>
              <c:numCache>
                <c:formatCode>General</c:formatCode>
                <c:ptCount val="7"/>
                <c:pt idx="0">
                  <c:v>2009.0</c:v>
                </c:pt>
                <c:pt idx="1">
                  <c:v>2010.0</c:v>
                </c:pt>
                <c:pt idx="2">
                  <c:v>2011.0</c:v>
                </c:pt>
                <c:pt idx="3">
                  <c:v>2012.0</c:v>
                </c:pt>
                <c:pt idx="4">
                  <c:v>2013.0</c:v>
                </c:pt>
                <c:pt idx="5">
                  <c:v>2014.0</c:v>
                </c:pt>
                <c:pt idx="6">
                  <c:v>2015.0</c:v>
                </c:pt>
              </c:numCache>
            </c:numRef>
          </c:cat>
          <c:val>
            <c:numRef>
              <c:f>Sheet1!$B$2:$B$8</c:f>
              <c:numCache>
                <c:formatCode>General</c:formatCode>
                <c:ptCount val="7"/>
                <c:pt idx="0">
                  <c:v>3.1</c:v>
                </c:pt>
                <c:pt idx="1">
                  <c:v>3.8</c:v>
                </c:pt>
                <c:pt idx="2">
                  <c:v>5.4</c:v>
                </c:pt>
                <c:pt idx="3">
                  <c:v>4.1</c:v>
                </c:pt>
                <c:pt idx="4">
                  <c:v>5.5</c:v>
                </c:pt>
                <c:pt idx="5">
                  <c:v>4.9</c:v>
                </c:pt>
                <c:pt idx="6">
                  <c:v>9.4</c:v>
                </c:pt>
              </c:numCache>
            </c:numRef>
          </c:val>
          <c:smooth val="0"/>
        </c:ser>
        <c:ser>
          <c:idx val="1"/>
          <c:order val="1"/>
          <c:tx>
            <c:strRef>
              <c:f>Sheet1!$C$1</c:f>
              <c:strCache>
                <c:ptCount val="1"/>
                <c:pt idx="0">
                  <c:v>Growth</c:v>
                </c:pt>
              </c:strCache>
            </c:strRef>
          </c:tx>
          <c:cat>
            <c:numRef>
              <c:f>Sheet1!$A$2:$A$8</c:f>
              <c:numCache>
                <c:formatCode>General</c:formatCode>
                <c:ptCount val="7"/>
                <c:pt idx="0">
                  <c:v>2009.0</c:v>
                </c:pt>
                <c:pt idx="1">
                  <c:v>2010.0</c:v>
                </c:pt>
                <c:pt idx="2">
                  <c:v>2011.0</c:v>
                </c:pt>
                <c:pt idx="3">
                  <c:v>2012.0</c:v>
                </c:pt>
                <c:pt idx="4">
                  <c:v>2013.0</c:v>
                </c:pt>
                <c:pt idx="5">
                  <c:v>2014.0</c:v>
                </c:pt>
                <c:pt idx="6">
                  <c:v>2015.0</c:v>
                </c:pt>
              </c:numCache>
            </c:numRef>
          </c:cat>
          <c:val>
            <c:numRef>
              <c:f>Sheet1!$C$2:$C$8</c:f>
              <c:numCache>
                <c:formatCode>General</c:formatCode>
                <c:ptCount val="7"/>
                <c:pt idx="0">
                  <c:v>2.4</c:v>
                </c:pt>
                <c:pt idx="1">
                  <c:v>3.6</c:v>
                </c:pt>
                <c:pt idx="2">
                  <c:v>2.9</c:v>
                </c:pt>
                <c:pt idx="3">
                  <c:v>3.5</c:v>
                </c:pt>
                <c:pt idx="4">
                  <c:v>4.0</c:v>
                </c:pt>
                <c:pt idx="5">
                  <c:v>5.0</c:v>
                </c:pt>
                <c:pt idx="6">
                  <c:v>7.0</c:v>
                </c:pt>
              </c:numCache>
            </c:numRef>
          </c:val>
          <c:smooth val="0"/>
        </c:ser>
        <c:dLbls>
          <c:showLegendKey val="0"/>
          <c:showVal val="0"/>
          <c:showCatName val="0"/>
          <c:showSerName val="0"/>
          <c:showPercent val="0"/>
          <c:showBubbleSize val="0"/>
        </c:dLbls>
        <c:marker val="1"/>
        <c:smooth val="0"/>
        <c:axId val="1876191464"/>
        <c:axId val="-2072624232"/>
      </c:lineChart>
      <c:catAx>
        <c:axId val="1876191464"/>
        <c:scaling>
          <c:orientation val="minMax"/>
        </c:scaling>
        <c:delete val="0"/>
        <c:axPos val="b"/>
        <c:numFmt formatCode="General" sourceLinked="1"/>
        <c:majorTickMark val="none"/>
        <c:minorTickMark val="none"/>
        <c:tickLblPos val="nextTo"/>
        <c:txPr>
          <a:bodyPr/>
          <a:lstStyle/>
          <a:p>
            <a:pPr>
              <a:defRPr sz="2800">
                <a:solidFill>
                  <a:schemeClr val="tx1"/>
                </a:solidFill>
                <a:latin typeface="Lato Light"/>
                <a:cs typeface="Lato Light"/>
              </a:defRPr>
            </a:pPr>
            <a:endParaRPr lang="en-US"/>
          </a:p>
        </c:txPr>
        <c:crossAx val="-2072624232"/>
        <c:crosses val="autoZero"/>
        <c:auto val="1"/>
        <c:lblAlgn val="ctr"/>
        <c:lblOffset val="100"/>
        <c:noMultiLvlLbl val="0"/>
      </c:catAx>
      <c:valAx>
        <c:axId val="-2072624232"/>
        <c:scaling>
          <c:orientation val="minMax"/>
        </c:scaling>
        <c:delete val="0"/>
        <c:axPos val="l"/>
        <c:majorGridlines/>
        <c:numFmt formatCode="General" sourceLinked="1"/>
        <c:majorTickMark val="none"/>
        <c:minorTickMark val="none"/>
        <c:tickLblPos val="nextTo"/>
        <c:txPr>
          <a:bodyPr/>
          <a:lstStyle/>
          <a:p>
            <a:pPr>
              <a:defRPr sz="2400">
                <a:solidFill>
                  <a:schemeClr val="tx1"/>
                </a:solidFill>
                <a:latin typeface="Lato Light"/>
                <a:cs typeface="Lato Light"/>
              </a:defRPr>
            </a:pPr>
            <a:endParaRPr lang="en-US"/>
          </a:p>
        </c:txPr>
        <c:crossAx val="1876191464"/>
        <c:crosses val="autoZero"/>
        <c:crossBetween val="between"/>
      </c:valAx>
    </c:plotArea>
    <c:legend>
      <c:legendPos val="b"/>
      <c:overlay val="0"/>
      <c:txPr>
        <a:bodyPr/>
        <a:lstStyle/>
        <a:p>
          <a:pPr>
            <a:defRPr sz="3200">
              <a:latin typeface="Lato Light"/>
              <a:cs typeface="Lato Light"/>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solidFill>
                  <a:schemeClr val="tx1"/>
                </a:solidFill>
                <a:latin typeface="Lato Light"/>
                <a:cs typeface="Lato Light"/>
              </a:defRPr>
            </a:pPr>
            <a:r>
              <a:rPr lang="en-US">
                <a:solidFill>
                  <a:schemeClr val="tx1"/>
                </a:solidFill>
                <a:latin typeface="Lato Light"/>
                <a:cs typeface="Lato Light"/>
              </a:rPr>
              <a:t>Yearly Sales</a:t>
            </a:r>
          </a:p>
        </c:rich>
      </c:tx>
      <c:overlay val="0"/>
    </c:title>
    <c:autoTitleDeleted val="0"/>
    <c:plotArea>
      <c:layout/>
      <c:lineChart>
        <c:grouping val="standard"/>
        <c:varyColors val="0"/>
        <c:ser>
          <c:idx val="0"/>
          <c:order val="0"/>
          <c:tx>
            <c:strRef>
              <c:f>Sheet1!$B$1</c:f>
              <c:strCache>
                <c:ptCount val="1"/>
                <c:pt idx="0">
                  <c:v>Sales</c:v>
                </c:pt>
              </c:strCache>
            </c:strRef>
          </c:tx>
          <c:cat>
            <c:numRef>
              <c:f>Sheet1!$A$2:$A$8</c:f>
              <c:numCache>
                <c:formatCode>General</c:formatCode>
                <c:ptCount val="7"/>
                <c:pt idx="0">
                  <c:v>2009.0</c:v>
                </c:pt>
                <c:pt idx="1">
                  <c:v>2010.0</c:v>
                </c:pt>
                <c:pt idx="2">
                  <c:v>2011.0</c:v>
                </c:pt>
                <c:pt idx="3">
                  <c:v>2012.0</c:v>
                </c:pt>
                <c:pt idx="4">
                  <c:v>2013.0</c:v>
                </c:pt>
                <c:pt idx="5">
                  <c:v>2014.0</c:v>
                </c:pt>
                <c:pt idx="6">
                  <c:v>2015.0</c:v>
                </c:pt>
              </c:numCache>
            </c:numRef>
          </c:cat>
          <c:val>
            <c:numRef>
              <c:f>Sheet1!$B$2:$B$8</c:f>
              <c:numCache>
                <c:formatCode>General</c:formatCode>
                <c:ptCount val="7"/>
                <c:pt idx="0">
                  <c:v>3.1</c:v>
                </c:pt>
                <c:pt idx="1">
                  <c:v>3.8</c:v>
                </c:pt>
                <c:pt idx="2">
                  <c:v>5.4</c:v>
                </c:pt>
                <c:pt idx="3">
                  <c:v>4.1</c:v>
                </c:pt>
                <c:pt idx="4">
                  <c:v>5.5</c:v>
                </c:pt>
                <c:pt idx="5">
                  <c:v>4.9</c:v>
                </c:pt>
                <c:pt idx="6">
                  <c:v>9.4</c:v>
                </c:pt>
              </c:numCache>
            </c:numRef>
          </c:val>
          <c:smooth val="0"/>
        </c:ser>
        <c:ser>
          <c:idx val="1"/>
          <c:order val="1"/>
          <c:tx>
            <c:strRef>
              <c:f>Sheet1!$C$1</c:f>
              <c:strCache>
                <c:ptCount val="1"/>
                <c:pt idx="0">
                  <c:v>Growth</c:v>
                </c:pt>
              </c:strCache>
            </c:strRef>
          </c:tx>
          <c:cat>
            <c:numRef>
              <c:f>Sheet1!$A$2:$A$8</c:f>
              <c:numCache>
                <c:formatCode>General</c:formatCode>
                <c:ptCount val="7"/>
                <c:pt idx="0">
                  <c:v>2009.0</c:v>
                </c:pt>
                <c:pt idx="1">
                  <c:v>2010.0</c:v>
                </c:pt>
                <c:pt idx="2">
                  <c:v>2011.0</c:v>
                </c:pt>
                <c:pt idx="3">
                  <c:v>2012.0</c:v>
                </c:pt>
                <c:pt idx="4">
                  <c:v>2013.0</c:v>
                </c:pt>
                <c:pt idx="5">
                  <c:v>2014.0</c:v>
                </c:pt>
                <c:pt idx="6">
                  <c:v>2015.0</c:v>
                </c:pt>
              </c:numCache>
            </c:numRef>
          </c:cat>
          <c:val>
            <c:numRef>
              <c:f>Sheet1!$C$2:$C$8</c:f>
              <c:numCache>
                <c:formatCode>General</c:formatCode>
                <c:ptCount val="7"/>
                <c:pt idx="0">
                  <c:v>2.4</c:v>
                </c:pt>
                <c:pt idx="1">
                  <c:v>3.6</c:v>
                </c:pt>
                <c:pt idx="2">
                  <c:v>2.9</c:v>
                </c:pt>
                <c:pt idx="3">
                  <c:v>3.5</c:v>
                </c:pt>
                <c:pt idx="4">
                  <c:v>4.0</c:v>
                </c:pt>
                <c:pt idx="5">
                  <c:v>5.0</c:v>
                </c:pt>
                <c:pt idx="6">
                  <c:v>7.0</c:v>
                </c:pt>
              </c:numCache>
            </c:numRef>
          </c:val>
          <c:smooth val="0"/>
        </c:ser>
        <c:dLbls>
          <c:showLegendKey val="0"/>
          <c:showVal val="0"/>
          <c:showCatName val="0"/>
          <c:showSerName val="0"/>
          <c:showPercent val="0"/>
          <c:showBubbleSize val="0"/>
        </c:dLbls>
        <c:marker val="1"/>
        <c:smooth val="0"/>
        <c:axId val="1876454232"/>
        <c:axId val="1876447112"/>
      </c:lineChart>
      <c:catAx>
        <c:axId val="1876454232"/>
        <c:scaling>
          <c:orientation val="minMax"/>
        </c:scaling>
        <c:delete val="0"/>
        <c:axPos val="b"/>
        <c:numFmt formatCode="General" sourceLinked="1"/>
        <c:majorTickMark val="none"/>
        <c:minorTickMark val="none"/>
        <c:tickLblPos val="nextTo"/>
        <c:txPr>
          <a:bodyPr/>
          <a:lstStyle/>
          <a:p>
            <a:pPr>
              <a:defRPr sz="1200" b="0">
                <a:solidFill>
                  <a:schemeClr val="tx1"/>
                </a:solidFill>
                <a:latin typeface="Lato Light"/>
                <a:cs typeface="Lato Light"/>
              </a:defRPr>
            </a:pPr>
            <a:endParaRPr lang="en-US"/>
          </a:p>
        </c:txPr>
        <c:crossAx val="1876447112"/>
        <c:crosses val="autoZero"/>
        <c:auto val="1"/>
        <c:lblAlgn val="ctr"/>
        <c:lblOffset val="100"/>
        <c:noMultiLvlLbl val="0"/>
      </c:catAx>
      <c:valAx>
        <c:axId val="1876447112"/>
        <c:scaling>
          <c:orientation val="minMax"/>
        </c:scaling>
        <c:delete val="0"/>
        <c:axPos val="l"/>
        <c:majorGridlines/>
        <c:numFmt formatCode="General" sourceLinked="1"/>
        <c:majorTickMark val="none"/>
        <c:minorTickMark val="none"/>
        <c:tickLblPos val="nextTo"/>
        <c:txPr>
          <a:bodyPr/>
          <a:lstStyle/>
          <a:p>
            <a:pPr>
              <a:defRPr sz="1200">
                <a:solidFill>
                  <a:schemeClr val="tx1"/>
                </a:solidFill>
                <a:latin typeface="Lato Light"/>
                <a:cs typeface="Lato Light"/>
              </a:defRPr>
            </a:pPr>
            <a:endParaRPr lang="en-US"/>
          </a:p>
        </c:txPr>
        <c:crossAx val="1876454232"/>
        <c:crosses val="autoZero"/>
        <c:crossBetween val="between"/>
      </c:valAx>
    </c:plotArea>
    <c:legend>
      <c:legendPos val="b"/>
      <c:overlay val="0"/>
      <c:txPr>
        <a:bodyPr/>
        <a:lstStyle/>
        <a:p>
          <a:pPr>
            <a:defRPr sz="1400">
              <a:solidFill>
                <a:schemeClr val="tx1"/>
              </a:solidFill>
              <a:latin typeface="Lato Light"/>
              <a:cs typeface="Lato Light"/>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solidFill>
                  <a:schemeClr val="tx1"/>
                </a:solidFill>
                <a:latin typeface="Lato Light"/>
                <a:cs typeface="Lato Light"/>
              </a:defRPr>
            </a:pPr>
            <a:r>
              <a:rPr lang="en-US">
                <a:solidFill>
                  <a:schemeClr val="tx1"/>
                </a:solidFill>
                <a:latin typeface="Lato Light"/>
                <a:cs typeface="Lato Light"/>
              </a:rPr>
              <a:t>Yearly Sales</a:t>
            </a:r>
          </a:p>
        </c:rich>
      </c:tx>
      <c:overlay val="0"/>
    </c:title>
    <c:autoTitleDeleted val="0"/>
    <c:plotArea>
      <c:layout/>
      <c:lineChart>
        <c:grouping val="standard"/>
        <c:varyColors val="0"/>
        <c:ser>
          <c:idx val="0"/>
          <c:order val="0"/>
          <c:tx>
            <c:strRef>
              <c:f>Sheet1!$B$1</c:f>
              <c:strCache>
                <c:ptCount val="1"/>
                <c:pt idx="0">
                  <c:v>Sales</c:v>
                </c:pt>
              </c:strCache>
            </c:strRef>
          </c:tx>
          <c:cat>
            <c:numRef>
              <c:f>Sheet1!$A$2:$A$8</c:f>
              <c:numCache>
                <c:formatCode>General</c:formatCode>
                <c:ptCount val="7"/>
                <c:pt idx="0">
                  <c:v>2009.0</c:v>
                </c:pt>
                <c:pt idx="1">
                  <c:v>2010.0</c:v>
                </c:pt>
                <c:pt idx="2">
                  <c:v>2011.0</c:v>
                </c:pt>
                <c:pt idx="3">
                  <c:v>2012.0</c:v>
                </c:pt>
                <c:pt idx="4">
                  <c:v>2013.0</c:v>
                </c:pt>
                <c:pt idx="5">
                  <c:v>2014.0</c:v>
                </c:pt>
                <c:pt idx="6">
                  <c:v>2015.0</c:v>
                </c:pt>
              </c:numCache>
            </c:numRef>
          </c:cat>
          <c:val>
            <c:numRef>
              <c:f>Sheet1!$B$2:$B$8</c:f>
              <c:numCache>
                <c:formatCode>General</c:formatCode>
                <c:ptCount val="7"/>
                <c:pt idx="0">
                  <c:v>3.1</c:v>
                </c:pt>
                <c:pt idx="1">
                  <c:v>3.8</c:v>
                </c:pt>
                <c:pt idx="2">
                  <c:v>5.4</c:v>
                </c:pt>
                <c:pt idx="3">
                  <c:v>4.1</c:v>
                </c:pt>
                <c:pt idx="4">
                  <c:v>5.5</c:v>
                </c:pt>
                <c:pt idx="5">
                  <c:v>4.9</c:v>
                </c:pt>
                <c:pt idx="6">
                  <c:v>9.4</c:v>
                </c:pt>
              </c:numCache>
            </c:numRef>
          </c:val>
          <c:smooth val="0"/>
        </c:ser>
        <c:ser>
          <c:idx val="1"/>
          <c:order val="1"/>
          <c:tx>
            <c:strRef>
              <c:f>Sheet1!$C$1</c:f>
              <c:strCache>
                <c:ptCount val="1"/>
                <c:pt idx="0">
                  <c:v>Growth</c:v>
                </c:pt>
              </c:strCache>
            </c:strRef>
          </c:tx>
          <c:cat>
            <c:numRef>
              <c:f>Sheet1!$A$2:$A$8</c:f>
              <c:numCache>
                <c:formatCode>General</c:formatCode>
                <c:ptCount val="7"/>
                <c:pt idx="0">
                  <c:v>2009.0</c:v>
                </c:pt>
                <c:pt idx="1">
                  <c:v>2010.0</c:v>
                </c:pt>
                <c:pt idx="2">
                  <c:v>2011.0</c:v>
                </c:pt>
                <c:pt idx="3">
                  <c:v>2012.0</c:v>
                </c:pt>
                <c:pt idx="4">
                  <c:v>2013.0</c:v>
                </c:pt>
                <c:pt idx="5">
                  <c:v>2014.0</c:v>
                </c:pt>
                <c:pt idx="6">
                  <c:v>2015.0</c:v>
                </c:pt>
              </c:numCache>
            </c:numRef>
          </c:cat>
          <c:val>
            <c:numRef>
              <c:f>Sheet1!$C$2:$C$8</c:f>
              <c:numCache>
                <c:formatCode>General</c:formatCode>
                <c:ptCount val="7"/>
                <c:pt idx="0">
                  <c:v>2.4</c:v>
                </c:pt>
                <c:pt idx="1">
                  <c:v>3.6</c:v>
                </c:pt>
                <c:pt idx="2">
                  <c:v>2.9</c:v>
                </c:pt>
                <c:pt idx="3">
                  <c:v>3.5</c:v>
                </c:pt>
                <c:pt idx="4">
                  <c:v>4.0</c:v>
                </c:pt>
                <c:pt idx="5">
                  <c:v>5.0</c:v>
                </c:pt>
                <c:pt idx="6">
                  <c:v>7.0</c:v>
                </c:pt>
              </c:numCache>
            </c:numRef>
          </c:val>
          <c:smooth val="0"/>
        </c:ser>
        <c:dLbls>
          <c:showLegendKey val="0"/>
          <c:showVal val="0"/>
          <c:showCatName val="0"/>
          <c:showSerName val="0"/>
          <c:showPercent val="0"/>
          <c:showBubbleSize val="0"/>
        </c:dLbls>
        <c:marker val="1"/>
        <c:smooth val="0"/>
        <c:axId val="1876149320"/>
        <c:axId val="1876131544"/>
      </c:lineChart>
      <c:catAx>
        <c:axId val="1876149320"/>
        <c:scaling>
          <c:orientation val="minMax"/>
        </c:scaling>
        <c:delete val="0"/>
        <c:axPos val="b"/>
        <c:numFmt formatCode="General" sourceLinked="1"/>
        <c:majorTickMark val="none"/>
        <c:minorTickMark val="none"/>
        <c:tickLblPos val="nextTo"/>
        <c:txPr>
          <a:bodyPr/>
          <a:lstStyle/>
          <a:p>
            <a:pPr>
              <a:defRPr sz="1200">
                <a:solidFill>
                  <a:schemeClr val="tx1"/>
                </a:solidFill>
                <a:latin typeface="Lato Light"/>
                <a:cs typeface="Lato Light"/>
              </a:defRPr>
            </a:pPr>
            <a:endParaRPr lang="en-US"/>
          </a:p>
        </c:txPr>
        <c:crossAx val="1876131544"/>
        <c:crosses val="autoZero"/>
        <c:auto val="1"/>
        <c:lblAlgn val="ctr"/>
        <c:lblOffset val="100"/>
        <c:noMultiLvlLbl val="0"/>
      </c:catAx>
      <c:valAx>
        <c:axId val="1876131544"/>
        <c:scaling>
          <c:orientation val="minMax"/>
        </c:scaling>
        <c:delete val="0"/>
        <c:axPos val="l"/>
        <c:majorGridlines/>
        <c:numFmt formatCode="General" sourceLinked="1"/>
        <c:majorTickMark val="none"/>
        <c:minorTickMark val="none"/>
        <c:tickLblPos val="nextTo"/>
        <c:txPr>
          <a:bodyPr/>
          <a:lstStyle/>
          <a:p>
            <a:pPr>
              <a:defRPr sz="1200">
                <a:solidFill>
                  <a:schemeClr val="tx1"/>
                </a:solidFill>
                <a:latin typeface="Lato Light"/>
                <a:cs typeface="Lato Light"/>
              </a:defRPr>
            </a:pPr>
            <a:endParaRPr lang="en-US"/>
          </a:p>
        </c:txPr>
        <c:crossAx val="1876149320"/>
        <c:crosses val="autoZero"/>
        <c:crossBetween val="between"/>
      </c:valAx>
    </c:plotArea>
    <c:legend>
      <c:legendPos val="b"/>
      <c:overlay val="0"/>
      <c:txPr>
        <a:bodyPr/>
        <a:lstStyle/>
        <a:p>
          <a:pPr>
            <a:defRPr sz="1400">
              <a:solidFill>
                <a:schemeClr val="tx1"/>
              </a:solidFill>
              <a:latin typeface="Lato Light"/>
              <a:cs typeface="Lato Light"/>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0"/>
    <c:plotArea>
      <c:layout/>
      <c:barChart>
        <c:barDir val="col"/>
        <c:grouping val="clustered"/>
        <c:varyColors val="0"/>
        <c:ser>
          <c:idx val="0"/>
          <c:order val="0"/>
          <c:tx>
            <c:strRef>
              <c:f>Sheet1!$B$1</c:f>
              <c:strCache>
                <c:ptCount val="1"/>
                <c:pt idx="0">
                  <c:v>Series 1</c:v>
                </c:pt>
              </c:strCache>
            </c:strRef>
          </c:tx>
          <c:invertIfNegative val="0"/>
          <c:cat>
            <c:numRef>
              <c:f>Sheet1!$A$2:$A$3</c:f>
              <c:numCache>
                <c:formatCode>m/d/yy</c:formatCode>
                <c:ptCount val="2"/>
                <c:pt idx="0">
                  <c:v>37377.0</c:v>
                </c:pt>
                <c:pt idx="1">
                  <c:v>37408.0</c:v>
                </c:pt>
              </c:numCache>
            </c:numRef>
          </c:cat>
          <c:val>
            <c:numRef>
              <c:f>Sheet1!$B$2:$B$3</c:f>
              <c:numCache>
                <c:formatCode>General</c:formatCode>
                <c:ptCount val="2"/>
                <c:pt idx="0">
                  <c:v>32.0</c:v>
                </c:pt>
                <c:pt idx="1">
                  <c:v>32.0</c:v>
                </c:pt>
              </c:numCache>
            </c:numRef>
          </c:val>
        </c:ser>
        <c:ser>
          <c:idx val="1"/>
          <c:order val="1"/>
          <c:tx>
            <c:strRef>
              <c:f>Sheet1!$C$1</c:f>
              <c:strCache>
                <c:ptCount val="1"/>
                <c:pt idx="0">
                  <c:v>Series 3</c:v>
                </c:pt>
              </c:strCache>
            </c:strRef>
          </c:tx>
          <c:invertIfNegative val="0"/>
          <c:cat>
            <c:numRef>
              <c:f>Sheet1!$A$2:$A$3</c:f>
              <c:numCache>
                <c:formatCode>m/d/yy</c:formatCode>
                <c:ptCount val="2"/>
                <c:pt idx="0">
                  <c:v>37377.0</c:v>
                </c:pt>
                <c:pt idx="1">
                  <c:v>37408.0</c:v>
                </c:pt>
              </c:numCache>
            </c:numRef>
          </c:cat>
          <c:val>
            <c:numRef>
              <c:f>Sheet1!$C$2:$C$3</c:f>
              <c:numCache>
                <c:formatCode>General</c:formatCode>
                <c:ptCount val="2"/>
                <c:pt idx="0">
                  <c:v>25.0</c:v>
                </c:pt>
                <c:pt idx="1">
                  <c:v>45.0</c:v>
                </c:pt>
              </c:numCache>
            </c:numRef>
          </c:val>
        </c:ser>
        <c:ser>
          <c:idx val="2"/>
          <c:order val="2"/>
          <c:tx>
            <c:strRef>
              <c:f>Sheet1!$D$1</c:f>
              <c:strCache>
                <c:ptCount val="1"/>
                <c:pt idx="0">
                  <c:v>Series 2</c:v>
                </c:pt>
              </c:strCache>
            </c:strRef>
          </c:tx>
          <c:invertIfNegative val="0"/>
          <c:cat>
            <c:numRef>
              <c:f>Sheet1!$A$2:$A$3</c:f>
              <c:numCache>
                <c:formatCode>m/d/yy</c:formatCode>
                <c:ptCount val="2"/>
                <c:pt idx="0">
                  <c:v>37377.0</c:v>
                </c:pt>
                <c:pt idx="1">
                  <c:v>37408.0</c:v>
                </c:pt>
              </c:numCache>
            </c:numRef>
          </c:cat>
          <c:val>
            <c:numRef>
              <c:f>Sheet1!$D$2:$D$3</c:f>
              <c:numCache>
                <c:formatCode>General</c:formatCode>
                <c:ptCount val="2"/>
                <c:pt idx="0">
                  <c:v>22.0</c:v>
                </c:pt>
                <c:pt idx="1">
                  <c:v>12.0</c:v>
                </c:pt>
              </c:numCache>
            </c:numRef>
          </c:val>
        </c:ser>
        <c:ser>
          <c:idx val="3"/>
          <c:order val="3"/>
          <c:tx>
            <c:strRef>
              <c:f>Sheet1!$E$1</c:f>
              <c:strCache>
                <c:ptCount val="1"/>
                <c:pt idx="0">
                  <c:v>Series 4</c:v>
                </c:pt>
              </c:strCache>
            </c:strRef>
          </c:tx>
          <c:invertIfNegative val="0"/>
          <c:cat>
            <c:numRef>
              <c:f>Sheet1!$A$2:$A$3</c:f>
              <c:numCache>
                <c:formatCode>m/d/yy</c:formatCode>
                <c:ptCount val="2"/>
                <c:pt idx="0">
                  <c:v>37377.0</c:v>
                </c:pt>
                <c:pt idx="1">
                  <c:v>37408.0</c:v>
                </c:pt>
              </c:numCache>
            </c:numRef>
          </c:cat>
          <c:val>
            <c:numRef>
              <c:f>Sheet1!$E$2:$E$3</c:f>
              <c:numCache>
                <c:formatCode>General</c:formatCode>
                <c:ptCount val="2"/>
                <c:pt idx="0">
                  <c:v>18.0</c:v>
                </c:pt>
                <c:pt idx="1">
                  <c:v>12.0</c:v>
                </c:pt>
              </c:numCache>
            </c:numRef>
          </c:val>
        </c:ser>
        <c:dLbls>
          <c:showLegendKey val="0"/>
          <c:showVal val="0"/>
          <c:showCatName val="0"/>
          <c:showSerName val="0"/>
          <c:showPercent val="0"/>
          <c:showBubbleSize val="0"/>
        </c:dLbls>
        <c:gapWidth val="150"/>
        <c:axId val="1884345832"/>
        <c:axId val="1884458104"/>
      </c:barChart>
      <c:dateAx>
        <c:axId val="1884345832"/>
        <c:scaling>
          <c:orientation val="minMax"/>
        </c:scaling>
        <c:delete val="0"/>
        <c:axPos val="b"/>
        <c:numFmt formatCode="m/d/yyyy" sourceLinked="0"/>
        <c:majorTickMark val="out"/>
        <c:minorTickMark val="none"/>
        <c:tickLblPos val="nextTo"/>
        <c:txPr>
          <a:bodyPr rot="0" vert="horz"/>
          <a:lstStyle/>
          <a:p>
            <a:pPr>
              <a:defRPr sz="1200">
                <a:solidFill>
                  <a:schemeClr val="tx1"/>
                </a:solidFill>
                <a:latin typeface="Lato Light"/>
                <a:cs typeface="Lato Light"/>
              </a:defRPr>
            </a:pPr>
            <a:endParaRPr lang="en-US"/>
          </a:p>
        </c:txPr>
        <c:crossAx val="1884458104"/>
        <c:crosses val="autoZero"/>
        <c:auto val="1"/>
        <c:lblOffset val="100"/>
        <c:baseTimeUnit val="months"/>
      </c:dateAx>
      <c:valAx>
        <c:axId val="1884458104"/>
        <c:scaling>
          <c:orientation val="minMax"/>
          <c:max val="50.0"/>
        </c:scaling>
        <c:delete val="0"/>
        <c:axPos val="l"/>
        <c:majorGridlines/>
        <c:numFmt formatCode="General" sourceLinked="1"/>
        <c:majorTickMark val="out"/>
        <c:minorTickMark val="none"/>
        <c:tickLblPos val="nextTo"/>
        <c:txPr>
          <a:bodyPr/>
          <a:lstStyle/>
          <a:p>
            <a:pPr>
              <a:defRPr sz="1100">
                <a:latin typeface="Lato Light"/>
                <a:cs typeface="Lato Light"/>
              </a:defRPr>
            </a:pPr>
            <a:endParaRPr lang="en-US"/>
          </a:p>
        </c:txPr>
        <c:crossAx val="1884345832"/>
        <c:crosses val="autoZero"/>
        <c:crossBetween val="between"/>
      </c:valAx>
    </c:plotArea>
    <c:plotVisOnly val="1"/>
    <c:dispBlanksAs val="zero"/>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4"/>
    </mc:Choice>
    <mc:Fallback>
      <c:style val="4"/>
    </mc:Fallback>
  </mc:AlternateContent>
  <c:chart>
    <c:autoTitleDeleted val="0"/>
    <c:plotArea>
      <c:layout/>
      <c:barChart>
        <c:barDir val="col"/>
        <c:grouping val="clustered"/>
        <c:varyColors val="0"/>
        <c:ser>
          <c:idx val="0"/>
          <c:order val="0"/>
          <c:tx>
            <c:strRef>
              <c:f>Sheet1!$B$1</c:f>
              <c:strCache>
                <c:ptCount val="1"/>
                <c:pt idx="0">
                  <c:v>Series 1</c:v>
                </c:pt>
              </c:strCache>
            </c:strRef>
          </c:tx>
          <c:invertIfNegative val="0"/>
          <c:cat>
            <c:numRef>
              <c:f>Sheet1!$A$2:$A$3</c:f>
              <c:numCache>
                <c:formatCode>m/d/yy</c:formatCode>
                <c:ptCount val="2"/>
                <c:pt idx="0">
                  <c:v>37377.0</c:v>
                </c:pt>
                <c:pt idx="1">
                  <c:v>37408.0</c:v>
                </c:pt>
              </c:numCache>
            </c:numRef>
          </c:cat>
          <c:val>
            <c:numRef>
              <c:f>Sheet1!$B$2:$B$3</c:f>
              <c:numCache>
                <c:formatCode>General</c:formatCode>
                <c:ptCount val="2"/>
                <c:pt idx="0">
                  <c:v>32.0</c:v>
                </c:pt>
                <c:pt idx="1">
                  <c:v>32.0</c:v>
                </c:pt>
              </c:numCache>
            </c:numRef>
          </c:val>
        </c:ser>
        <c:ser>
          <c:idx val="1"/>
          <c:order val="1"/>
          <c:tx>
            <c:strRef>
              <c:f>Sheet1!$C$1</c:f>
              <c:strCache>
                <c:ptCount val="1"/>
                <c:pt idx="0">
                  <c:v>Series 3</c:v>
                </c:pt>
              </c:strCache>
            </c:strRef>
          </c:tx>
          <c:invertIfNegative val="0"/>
          <c:cat>
            <c:numRef>
              <c:f>Sheet1!$A$2:$A$3</c:f>
              <c:numCache>
                <c:formatCode>m/d/yy</c:formatCode>
                <c:ptCount val="2"/>
                <c:pt idx="0">
                  <c:v>37377.0</c:v>
                </c:pt>
                <c:pt idx="1">
                  <c:v>37408.0</c:v>
                </c:pt>
              </c:numCache>
            </c:numRef>
          </c:cat>
          <c:val>
            <c:numRef>
              <c:f>Sheet1!$C$2:$C$3</c:f>
              <c:numCache>
                <c:formatCode>General</c:formatCode>
                <c:ptCount val="2"/>
                <c:pt idx="0">
                  <c:v>25.0</c:v>
                </c:pt>
                <c:pt idx="1">
                  <c:v>45.0</c:v>
                </c:pt>
              </c:numCache>
            </c:numRef>
          </c:val>
        </c:ser>
        <c:ser>
          <c:idx val="2"/>
          <c:order val="2"/>
          <c:tx>
            <c:strRef>
              <c:f>Sheet1!$D$1</c:f>
              <c:strCache>
                <c:ptCount val="1"/>
                <c:pt idx="0">
                  <c:v>Series 2</c:v>
                </c:pt>
              </c:strCache>
            </c:strRef>
          </c:tx>
          <c:invertIfNegative val="0"/>
          <c:cat>
            <c:numRef>
              <c:f>Sheet1!$A$2:$A$3</c:f>
              <c:numCache>
                <c:formatCode>m/d/yy</c:formatCode>
                <c:ptCount val="2"/>
                <c:pt idx="0">
                  <c:v>37377.0</c:v>
                </c:pt>
                <c:pt idx="1">
                  <c:v>37408.0</c:v>
                </c:pt>
              </c:numCache>
            </c:numRef>
          </c:cat>
          <c:val>
            <c:numRef>
              <c:f>Sheet1!$D$2:$D$3</c:f>
              <c:numCache>
                <c:formatCode>General</c:formatCode>
                <c:ptCount val="2"/>
                <c:pt idx="0">
                  <c:v>22.0</c:v>
                </c:pt>
                <c:pt idx="1">
                  <c:v>12.0</c:v>
                </c:pt>
              </c:numCache>
            </c:numRef>
          </c:val>
        </c:ser>
        <c:ser>
          <c:idx val="3"/>
          <c:order val="3"/>
          <c:tx>
            <c:strRef>
              <c:f>Sheet1!$E$1</c:f>
              <c:strCache>
                <c:ptCount val="1"/>
                <c:pt idx="0">
                  <c:v>Series 4</c:v>
                </c:pt>
              </c:strCache>
            </c:strRef>
          </c:tx>
          <c:invertIfNegative val="0"/>
          <c:cat>
            <c:numRef>
              <c:f>Sheet1!$A$2:$A$3</c:f>
              <c:numCache>
                <c:formatCode>m/d/yy</c:formatCode>
                <c:ptCount val="2"/>
                <c:pt idx="0">
                  <c:v>37377.0</c:v>
                </c:pt>
                <c:pt idx="1">
                  <c:v>37408.0</c:v>
                </c:pt>
              </c:numCache>
            </c:numRef>
          </c:cat>
          <c:val>
            <c:numRef>
              <c:f>Sheet1!$E$2:$E$3</c:f>
              <c:numCache>
                <c:formatCode>General</c:formatCode>
                <c:ptCount val="2"/>
                <c:pt idx="0">
                  <c:v>18.0</c:v>
                </c:pt>
                <c:pt idx="1">
                  <c:v>12.0</c:v>
                </c:pt>
              </c:numCache>
            </c:numRef>
          </c:val>
        </c:ser>
        <c:dLbls>
          <c:showLegendKey val="0"/>
          <c:showVal val="0"/>
          <c:showCatName val="0"/>
          <c:showSerName val="0"/>
          <c:showPercent val="0"/>
          <c:showBubbleSize val="0"/>
        </c:dLbls>
        <c:gapWidth val="150"/>
        <c:axId val="1806806744"/>
        <c:axId val="1806802056"/>
      </c:barChart>
      <c:dateAx>
        <c:axId val="1806806744"/>
        <c:scaling>
          <c:orientation val="minMax"/>
        </c:scaling>
        <c:delete val="0"/>
        <c:axPos val="b"/>
        <c:numFmt formatCode="m/d/yyyy" sourceLinked="0"/>
        <c:majorTickMark val="out"/>
        <c:minorTickMark val="none"/>
        <c:tickLblPos val="nextTo"/>
        <c:txPr>
          <a:bodyPr rot="0" vert="horz"/>
          <a:lstStyle/>
          <a:p>
            <a:pPr>
              <a:defRPr sz="1200">
                <a:latin typeface="Lato Light"/>
                <a:cs typeface="Lato Light"/>
              </a:defRPr>
            </a:pPr>
            <a:endParaRPr lang="en-US"/>
          </a:p>
        </c:txPr>
        <c:crossAx val="1806802056"/>
        <c:crosses val="autoZero"/>
        <c:auto val="1"/>
        <c:lblOffset val="100"/>
        <c:baseTimeUnit val="months"/>
      </c:dateAx>
      <c:valAx>
        <c:axId val="1806802056"/>
        <c:scaling>
          <c:orientation val="minMax"/>
          <c:max val="50.0"/>
        </c:scaling>
        <c:delete val="0"/>
        <c:axPos val="l"/>
        <c:majorGridlines/>
        <c:numFmt formatCode="General" sourceLinked="1"/>
        <c:majorTickMark val="out"/>
        <c:minorTickMark val="none"/>
        <c:tickLblPos val="nextTo"/>
        <c:txPr>
          <a:bodyPr/>
          <a:lstStyle/>
          <a:p>
            <a:pPr>
              <a:defRPr sz="1100">
                <a:latin typeface="Lato Light"/>
                <a:cs typeface="Lato Light"/>
              </a:defRPr>
            </a:pPr>
            <a:endParaRPr lang="en-US"/>
          </a:p>
        </c:txPr>
        <c:crossAx val="1806806744"/>
        <c:crosses val="autoZero"/>
        <c:crossBetween val="between"/>
      </c:valAx>
    </c:plotArea>
    <c:plotVisOnly val="1"/>
    <c:dispBlanksAs val="zero"/>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5"/>
    </mc:Choice>
    <mc:Fallback>
      <c:style val="5"/>
    </mc:Fallback>
  </mc:AlternateContent>
  <c:chart>
    <c:autoTitleDeleted val="0"/>
    <c:plotArea>
      <c:layout/>
      <c:barChart>
        <c:barDir val="col"/>
        <c:grouping val="clustered"/>
        <c:varyColors val="0"/>
        <c:ser>
          <c:idx val="0"/>
          <c:order val="0"/>
          <c:tx>
            <c:strRef>
              <c:f>Sheet1!$B$1</c:f>
              <c:strCache>
                <c:ptCount val="1"/>
                <c:pt idx="0">
                  <c:v>Series 1</c:v>
                </c:pt>
              </c:strCache>
            </c:strRef>
          </c:tx>
          <c:invertIfNegative val="0"/>
          <c:cat>
            <c:numRef>
              <c:f>Sheet1!$A$2:$A$3</c:f>
              <c:numCache>
                <c:formatCode>m/d/yy</c:formatCode>
                <c:ptCount val="2"/>
                <c:pt idx="0">
                  <c:v>37377.0</c:v>
                </c:pt>
                <c:pt idx="1">
                  <c:v>37408.0</c:v>
                </c:pt>
              </c:numCache>
            </c:numRef>
          </c:cat>
          <c:val>
            <c:numRef>
              <c:f>Sheet1!$B$2:$B$3</c:f>
              <c:numCache>
                <c:formatCode>General</c:formatCode>
                <c:ptCount val="2"/>
                <c:pt idx="0">
                  <c:v>32.0</c:v>
                </c:pt>
                <c:pt idx="1">
                  <c:v>32.0</c:v>
                </c:pt>
              </c:numCache>
            </c:numRef>
          </c:val>
        </c:ser>
        <c:ser>
          <c:idx val="1"/>
          <c:order val="1"/>
          <c:tx>
            <c:strRef>
              <c:f>Sheet1!$C$1</c:f>
              <c:strCache>
                <c:ptCount val="1"/>
                <c:pt idx="0">
                  <c:v>Series 3</c:v>
                </c:pt>
              </c:strCache>
            </c:strRef>
          </c:tx>
          <c:invertIfNegative val="0"/>
          <c:cat>
            <c:numRef>
              <c:f>Sheet1!$A$2:$A$3</c:f>
              <c:numCache>
                <c:formatCode>m/d/yy</c:formatCode>
                <c:ptCount val="2"/>
                <c:pt idx="0">
                  <c:v>37377.0</c:v>
                </c:pt>
                <c:pt idx="1">
                  <c:v>37408.0</c:v>
                </c:pt>
              </c:numCache>
            </c:numRef>
          </c:cat>
          <c:val>
            <c:numRef>
              <c:f>Sheet1!$C$2:$C$3</c:f>
              <c:numCache>
                <c:formatCode>General</c:formatCode>
                <c:ptCount val="2"/>
                <c:pt idx="0">
                  <c:v>25.0</c:v>
                </c:pt>
                <c:pt idx="1">
                  <c:v>45.0</c:v>
                </c:pt>
              </c:numCache>
            </c:numRef>
          </c:val>
        </c:ser>
        <c:ser>
          <c:idx val="2"/>
          <c:order val="2"/>
          <c:tx>
            <c:strRef>
              <c:f>Sheet1!$D$1</c:f>
              <c:strCache>
                <c:ptCount val="1"/>
                <c:pt idx="0">
                  <c:v>Series 2</c:v>
                </c:pt>
              </c:strCache>
            </c:strRef>
          </c:tx>
          <c:invertIfNegative val="0"/>
          <c:cat>
            <c:numRef>
              <c:f>Sheet1!$A$2:$A$3</c:f>
              <c:numCache>
                <c:formatCode>m/d/yy</c:formatCode>
                <c:ptCount val="2"/>
                <c:pt idx="0">
                  <c:v>37377.0</c:v>
                </c:pt>
                <c:pt idx="1">
                  <c:v>37408.0</c:v>
                </c:pt>
              </c:numCache>
            </c:numRef>
          </c:cat>
          <c:val>
            <c:numRef>
              <c:f>Sheet1!$D$2:$D$3</c:f>
              <c:numCache>
                <c:formatCode>General</c:formatCode>
                <c:ptCount val="2"/>
                <c:pt idx="0">
                  <c:v>22.0</c:v>
                </c:pt>
                <c:pt idx="1">
                  <c:v>12.0</c:v>
                </c:pt>
              </c:numCache>
            </c:numRef>
          </c:val>
        </c:ser>
        <c:ser>
          <c:idx val="3"/>
          <c:order val="3"/>
          <c:tx>
            <c:strRef>
              <c:f>Sheet1!$E$1</c:f>
              <c:strCache>
                <c:ptCount val="1"/>
                <c:pt idx="0">
                  <c:v>Series 4</c:v>
                </c:pt>
              </c:strCache>
            </c:strRef>
          </c:tx>
          <c:invertIfNegative val="0"/>
          <c:cat>
            <c:numRef>
              <c:f>Sheet1!$A$2:$A$3</c:f>
              <c:numCache>
                <c:formatCode>m/d/yy</c:formatCode>
                <c:ptCount val="2"/>
                <c:pt idx="0">
                  <c:v>37377.0</c:v>
                </c:pt>
                <c:pt idx="1">
                  <c:v>37408.0</c:v>
                </c:pt>
              </c:numCache>
            </c:numRef>
          </c:cat>
          <c:val>
            <c:numRef>
              <c:f>Sheet1!$E$2:$E$3</c:f>
              <c:numCache>
                <c:formatCode>General</c:formatCode>
                <c:ptCount val="2"/>
                <c:pt idx="0">
                  <c:v>18.0</c:v>
                </c:pt>
                <c:pt idx="1">
                  <c:v>12.0</c:v>
                </c:pt>
              </c:numCache>
            </c:numRef>
          </c:val>
        </c:ser>
        <c:dLbls>
          <c:showLegendKey val="0"/>
          <c:showVal val="0"/>
          <c:showCatName val="0"/>
          <c:showSerName val="0"/>
          <c:showPercent val="0"/>
          <c:showBubbleSize val="0"/>
        </c:dLbls>
        <c:gapWidth val="150"/>
        <c:axId val="1885283624"/>
        <c:axId val="1885278856"/>
      </c:barChart>
      <c:dateAx>
        <c:axId val="1885283624"/>
        <c:scaling>
          <c:orientation val="minMax"/>
        </c:scaling>
        <c:delete val="0"/>
        <c:axPos val="b"/>
        <c:numFmt formatCode="m/d/yyyy" sourceLinked="0"/>
        <c:majorTickMark val="out"/>
        <c:minorTickMark val="none"/>
        <c:tickLblPos val="nextTo"/>
        <c:txPr>
          <a:bodyPr rot="0" vert="horz"/>
          <a:lstStyle/>
          <a:p>
            <a:pPr>
              <a:defRPr sz="1200">
                <a:latin typeface="Lato Light"/>
                <a:cs typeface="Lato Light"/>
              </a:defRPr>
            </a:pPr>
            <a:endParaRPr lang="en-US"/>
          </a:p>
        </c:txPr>
        <c:crossAx val="1885278856"/>
        <c:crosses val="autoZero"/>
        <c:auto val="1"/>
        <c:lblOffset val="100"/>
        <c:baseTimeUnit val="months"/>
      </c:dateAx>
      <c:valAx>
        <c:axId val="1885278856"/>
        <c:scaling>
          <c:orientation val="minMax"/>
          <c:max val="50.0"/>
        </c:scaling>
        <c:delete val="0"/>
        <c:axPos val="l"/>
        <c:majorGridlines/>
        <c:numFmt formatCode="General" sourceLinked="1"/>
        <c:majorTickMark val="out"/>
        <c:minorTickMark val="none"/>
        <c:tickLblPos val="nextTo"/>
        <c:txPr>
          <a:bodyPr/>
          <a:lstStyle/>
          <a:p>
            <a:pPr>
              <a:defRPr sz="1100">
                <a:latin typeface="Lato Light"/>
                <a:cs typeface="Lato Light"/>
              </a:defRPr>
            </a:pPr>
            <a:endParaRPr lang="en-US"/>
          </a:p>
        </c:txPr>
        <c:crossAx val="1885283624"/>
        <c:crosses val="autoZero"/>
        <c:crossBetween val="between"/>
      </c:valAx>
    </c:plotArea>
    <c:plotVisOnly val="1"/>
    <c:dispBlanksAs val="zero"/>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0"/>
    <c:plotArea>
      <c:layout/>
      <c:barChart>
        <c:barDir val="col"/>
        <c:grouping val="clustered"/>
        <c:varyColors val="0"/>
        <c:ser>
          <c:idx val="0"/>
          <c:order val="0"/>
          <c:tx>
            <c:strRef>
              <c:f>Sheet1!$B$1</c:f>
              <c:strCache>
                <c:ptCount val="1"/>
                <c:pt idx="0">
                  <c:v>Series 1</c:v>
                </c:pt>
              </c:strCache>
            </c:strRef>
          </c:tx>
          <c:invertIfNegative val="0"/>
          <c:cat>
            <c:numRef>
              <c:f>Sheet1!$A$2:$A$3</c:f>
              <c:numCache>
                <c:formatCode>m/d/yy</c:formatCode>
                <c:ptCount val="2"/>
                <c:pt idx="0">
                  <c:v>37377.0</c:v>
                </c:pt>
                <c:pt idx="1">
                  <c:v>37408.0</c:v>
                </c:pt>
              </c:numCache>
            </c:numRef>
          </c:cat>
          <c:val>
            <c:numRef>
              <c:f>Sheet1!$B$2:$B$3</c:f>
              <c:numCache>
                <c:formatCode>General</c:formatCode>
                <c:ptCount val="2"/>
                <c:pt idx="0">
                  <c:v>32.0</c:v>
                </c:pt>
                <c:pt idx="1">
                  <c:v>32.0</c:v>
                </c:pt>
              </c:numCache>
            </c:numRef>
          </c:val>
        </c:ser>
        <c:ser>
          <c:idx val="1"/>
          <c:order val="1"/>
          <c:tx>
            <c:strRef>
              <c:f>Sheet1!$C$1</c:f>
              <c:strCache>
                <c:ptCount val="1"/>
                <c:pt idx="0">
                  <c:v>Series 3</c:v>
                </c:pt>
              </c:strCache>
            </c:strRef>
          </c:tx>
          <c:invertIfNegative val="0"/>
          <c:cat>
            <c:numRef>
              <c:f>Sheet1!$A$2:$A$3</c:f>
              <c:numCache>
                <c:formatCode>m/d/yy</c:formatCode>
                <c:ptCount val="2"/>
                <c:pt idx="0">
                  <c:v>37377.0</c:v>
                </c:pt>
                <c:pt idx="1">
                  <c:v>37408.0</c:v>
                </c:pt>
              </c:numCache>
            </c:numRef>
          </c:cat>
          <c:val>
            <c:numRef>
              <c:f>Sheet1!$C$2:$C$3</c:f>
              <c:numCache>
                <c:formatCode>General</c:formatCode>
                <c:ptCount val="2"/>
                <c:pt idx="0">
                  <c:v>25.0</c:v>
                </c:pt>
                <c:pt idx="1">
                  <c:v>45.0</c:v>
                </c:pt>
              </c:numCache>
            </c:numRef>
          </c:val>
        </c:ser>
        <c:ser>
          <c:idx val="2"/>
          <c:order val="2"/>
          <c:tx>
            <c:strRef>
              <c:f>Sheet1!$D$1</c:f>
              <c:strCache>
                <c:ptCount val="1"/>
                <c:pt idx="0">
                  <c:v>Series 2</c:v>
                </c:pt>
              </c:strCache>
            </c:strRef>
          </c:tx>
          <c:invertIfNegative val="0"/>
          <c:cat>
            <c:numRef>
              <c:f>Sheet1!$A$2:$A$3</c:f>
              <c:numCache>
                <c:formatCode>m/d/yy</c:formatCode>
                <c:ptCount val="2"/>
                <c:pt idx="0">
                  <c:v>37377.0</c:v>
                </c:pt>
                <c:pt idx="1">
                  <c:v>37408.0</c:v>
                </c:pt>
              </c:numCache>
            </c:numRef>
          </c:cat>
          <c:val>
            <c:numRef>
              <c:f>Sheet1!$D$2:$D$3</c:f>
              <c:numCache>
                <c:formatCode>General</c:formatCode>
                <c:ptCount val="2"/>
                <c:pt idx="0">
                  <c:v>22.0</c:v>
                </c:pt>
                <c:pt idx="1">
                  <c:v>12.0</c:v>
                </c:pt>
              </c:numCache>
            </c:numRef>
          </c:val>
        </c:ser>
        <c:ser>
          <c:idx val="3"/>
          <c:order val="3"/>
          <c:tx>
            <c:strRef>
              <c:f>Sheet1!$E$1</c:f>
              <c:strCache>
                <c:ptCount val="1"/>
                <c:pt idx="0">
                  <c:v>Series 4</c:v>
                </c:pt>
              </c:strCache>
            </c:strRef>
          </c:tx>
          <c:invertIfNegative val="0"/>
          <c:cat>
            <c:numRef>
              <c:f>Sheet1!$A$2:$A$3</c:f>
              <c:numCache>
                <c:formatCode>m/d/yy</c:formatCode>
                <c:ptCount val="2"/>
                <c:pt idx="0">
                  <c:v>37377.0</c:v>
                </c:pt>
                <c:pt idx="1">
                  <c:v>37408.0</c:v>
                </c:pt>
              </c:numCache>
            </c:numRef>
          </c:cat>
          <c:val>
            <c:numRef>
              <c:f>Sheet1!$E$2:$E$3</c:f>
              <c:numCache>
                <c:formatCode>General</c:formatCode>
                <c:ptCount val="2"/>
                <c:pt idx="0">
                  <c:v>18.0</c:v>
                </c:pt>
                <c:pt idx="1">
                  <c:v>12.0</c:v>
                </c:pt>
              </c:numCache>
            </c:numRef>
          </c:val>
        </c:ser>
        <c:dLbls>
          <c:showLegendKey val="0"/>
          <c:showVal val="0"/>
          <c:showCatName val="0"/>
          <c:showSerName val="0"/>
          <c:showPercent val="0"/>
          <c:showBubbleSize val="0"/>
        </c:dLbls>
        <c:gapWidth val="150"/>
        <c:axId val="1885234520"/>
        <c:axId val="1885229160"/>
      </c:barChart>
      <c:dateAx>
        <c:axId val="1885234520"/>
        <c:scaling>
          <c:orientation val="minMax"/>
        </c:scaling>
        <c:delete val="0"/>
        <c:axPos val="b"/>
        <c:numFmt formatCode="m/d/yyyy" sourceLinked="0"/>
        <c:majorTickMark val="out"/>
        <c:minorTickMark val="none"/>
        <c:tickLblPos val="nextTo"/>
        <c:txPr>
          <a:bodyPr rot="0" vert="horz"/>
          <a:lstStyle/>
          <a:p>
            <a:pPr>
              <a:defRPr sz="1200">
                <a:latin typeface="Lato Light"/>
                <a:cs typeface="Lato Light"/>
              </a:defRPr>
            </a:pPr>
            <a:endParaRPr lang="en-US"/>
          </a:p>
        </c:txPr>
        <c:crossAx val="1885229160"/>
        <c:crosses val="autoZero"/>
        <c:auto val="1"/>
        <c:lblOffset val="100"/>
        <c:baseTimeUnit val="months"/>
      </c:dateAx>
      <c:valAx>
        <c:axId val="1885229160"/>
        <c:scaling>
          <c:orientation val="minMax"/>
          <c:max val="50.0"/>
        </c:scaling>
        <c:delete val="0"/>
        <c:axPos val="l"/>
        <c:majorGridlines/>
        <c:numFmt formatCode="General" sourceLinked="1"/>
        <c:majorTickMark val="out"/>
        <c:minorTickMark val="none"/>
        <c:tickLblPos val="nextTo"/>
        <c:txPr>
          <a:bodyPr/>
          <a:lstStyle/>
          <a:p>
            <a:pPr>
              <a:defRPr sz="1100">
                <a:latin typeface="Lato Light"/>
                <a:cs typeface="Lato Light"/>
              </a:defRPr>
            </a:pPr>
            <a:endParaRPr lang="en-US"/>
          </a:p>
        </c:txPr>
        <c:crossAx val="1885234520"/>
        <c:crosses val="autoZero"/>
        <c:crossBetween val="between"/>
      </c:valAx>
    </c:plotArea>
    <c:plotVisOnly val="1"/>
    <c:dispBlanksAs val="zero"/>
    <c:showDLblsOverMax val="0"/>
  </c:chart>
  <c:txPr>
    <a:bodyPr/>
    <a:lstStyle/>
    <a:p>
      <a:pPr>
        <a:defRPr sz="1800"/>
      </a:pPr>
      <a:endParaRPr lang="en-US"/>
    </a:p>
  </c:txPr>
  <c:externalData r:id="rId1">
    <c:autoUpdate val="0"/>
  </c:externalData>
</c:chartSpace>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C35F8710-7791-0441-A15D-7793F1934962}" type="doc">
      <dgm:prSet loTypeId="urn:microsoft.com/office/officeart/2005/8/layout/hierarchy3" loCatId="" qsTypeId="urn:microsoft.com/office/officeart/2005/8/quickstyle/simple1" qsCatId="simple" csTypeId="urn:microsoft.com/office/officeart/2005/8/colors/accent1_2" csCatId="accent1" phldr="1"/>
      <dgm:spPr/>
      <dgm:t>
        <a:bodyPr/>
        <a:lstStyle/>
        <a:p>
          <a:endParaRPr lang="en-US"/>
        </a:p>
      </dgm:t>
    </dgm:pt>
    <dgm:pt modelId="{4AE7CC3C-34C1-E54B-B081-E9B82046A073}">
      <dgm:prSet phldrT="[Text]" custT="1"/>
      <dgm:spPr>
        <a:solidFill>
          <a:schemeClr val="accent1"/>
        </a:solidFill>
        <a:ln w="28575" cmpd="sng">
          <a:noFill/>
        </a:ln>
      </dgm:spPr>
      <dgm:t>
        <a:bodyPr/>
        <a:lstStyle/>
        <a:p>
          <a:r>
            <a:rPr lang="en-US" sz="2400" b="0" i="0" dirty="0" smtClean="0">
              <a:solidFill>
                <a:schemeClr val="bg1"/>
              </a:solidFill>
              <a:latin typeface="Lato Regular"/>
              <a:cs typeface="Lato Regular"/>
            </a:rPr>
            <a:t>MANAGER 1</a:t>
          </a:r>
          <a:endParaRPr lang="en-US" sz="2400" b="0" i="0" dirty="0">
            <a:solidFill>
              <a:schemeClr val="bg1"/>
            </a:solidFill>
            <a:latin typeface="Lato Regular"/>
            <a:cs typeface="Lato Regular"/>
          </a:endParaRPr>
        </a:p>
      </dgm:t>
    </dgm:pt>
    <dgm:pt modelId="{E9B3BBAB-763A-5748-8957-F3D39DD3E49E}" type="parTrans" cxnId="{99BC1D47-29BE-EE44-AD2C-73824DA0EE6A}">
      <dgm:prSet/>
      <dgm:spPr/>
      <dgm:t>
        <a:bodyPr/>
        <a:lstStyle/>
        <a:p>
          <a:endParaRPr lang="en-US" sz="2000">
            <a:latin typeface="Roboto condensed"/>
            <a:cs typeface="Roboto condensed"/>
          </a:endParaRPr>
        </a:p>
      </dgm:t>
    </dgm:pt>
    <dgm:pt modelId="{ADC155B5-4E67-7145-A283-B633159ACBB7}" type="sibTrans" cxnId="{99BC1D47-29BE-EE44-AD2C-73824DA0EE6A}">
      <dgm:prSet/>
      <dgm:spPr/>
      <dgm:t>
        <a:bodyPr/>
        <a:lstStyle/>
        <a:p>
          <a:endParaRPr lang="en-US" sz="2000">
            <a:latin typeface="Roboto condensed"/>
            <a:cs typeface="Roboto condensed"/>
          </a:endParaRPr>
        </a:p>
      </dgm:t>
    </dgm:pt>
    <dgm:pt modelId="{D78EB7E7-E011-354C-AFC6-8D9607113E1B}">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1</a:t>
          </a:r>
          <a:endParaRPr lang="en-US" sz="2000" dirty="0">
            <a:solidFill>
              <a:schemeClr val="accent6"/>
            </a:solidFill>
            <a:latin typeface="Lato Regular"/>
            <a:cs typeface="Lato Regular"/>
          </a:endParaRPr>
        </a:p>
      </dgm:t>
    </dgm:pt>
    <dgm:pt modelId="{1A4F990E-91F5-7F45-8578-E1CF1815D2B1}" type="parTrans" cxnId="{003CF878-98DD-164C-93A9-0ED9D5CF3879}">
      <dgm:prSet/>
      <dgm:spPr>
        <a:ln w="12700" cmpd="sng">
          <a:solidFill>
            <a:srgbClr val="BFBFBF"/>
          </a:solidFill>
          <a:prstDash val="sysDash"/>
        </a:ln>
      </dgm:spPr>
      <dgm:t>
        <a:bodyPr/>
        <a:lstStyle/>
        <a:p>
          <a:endParaRPr lang="en-US" sz="2000">
            <a:latin typeface="Roboto condensed"/>
            <a:cs typeface="Roboto condensed"/>
          </a:endParaRPr>
        </a:p>
      </dgm:t>
    </dgm:pt>
    <dgm:pt modelId="{0466174A-757F-574E-A5BA-11BC7CD7AC78}" type="sibTrans" cxnId="{003CF878-98DD-164C-93A9-0ED9D5CF3879}">
      <dgm:prSet/>
      <dgm:spPr/>
      <dgm:t>
        <a:bodyPr/>
        <a:lstStyle/>
        <a:p>
          <a:endParaRPr lang="en-US" sz="2000">
            <a:latin typeface="Roboto condensed"/>
            <a:cs typeface="Roboto condensed"/>
          </a:endParaRPr>
        </a:p>
      </dgm:t>
    </dgm:pt>
    <dgm:pt modelId="{7E3163A8-D718-5D4C-A6A3-B50B12A52982}">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2</a:t>
          </a:r>
          <a:endParaRPr lang="en-US" sz="2000" dirty="0">
            <a:solidFill>
              <a:schemeClr val="accent6"/>
            </a:solidFill>
            <a:latin typeface="Lato Regular"/>
            <a:cs typeface="Lato Regular"/>
          </a:endParaRPr>
        </a:p>
      </dgm:t>
    </dgm:pt>
    <dgm:pt modelId="{A85AD893-B37E-1C49-83DB-E82FACE21211}" type="parTrans" cxnId="{8D23B7F6-17F0-C449-8E98-542419A892C6}">
      <dgm:prSet/>
      <dgm:spPr>
        <a:ln w="12700" cmpd="sng">
          <a:solidFill>
            <a:srgbClr val="BFBFBF"/>
          </a:solidFill>
          <a:prstDash val="sysDash"/>
        </a:ln>
      </dgm:spPr>
      <dgm:t>
        <a:bodyPr/>
        <a:lstStyle/>
        <a:p>
          <a:endParaRPr lang="en-US" sz="2000">
            <a:latin typeface="Roboto condensed"/>
            <a:cs typeface="Roboto condensed"/>
          </a:endParaRPr>
        </a:p>
      </dgm:t>
    </dgm:pt>
    <dgm:pt modelId="{D7C92D55-4ECD-184C-84E7-5369E1C81968}" type="sibTrans" cxnId="{8D23B7F6-17F0-C449-8E98-542419A892C6}">
      <dgm:prSet/>
      <dgm:spPr/>
      <dgm:t>
        <a:bodyPr/>
        <a:lstStyle/>
        <a:p>
          <a:endParaRPr lang="en-US" sz="2000">
            <a:latin typeface="Roboto condensed"/>
            <a:cs typeface="Roboto condensed"/>
          </a:endParaRPr>
        </a:p>
      </dgm:t>
    </dgm:pt>
    <dgm:pt modelId="{A05E0AEF-921E-BA4D-B4F0-7E073F80F997}">
      <dgm:prSet phldrT="[Text]" custT="1"/>
      <dgm:spPr>
        <a:solidFill>
          <a:schemeClr val="accent2"/>
        </a:solidFill>
        <a:ln w="28575" cmpd="sng">
          <a:noFill/>
        </a:ln>
      </dgm:spPr>
      <dgm:t>
        <a:bodyPr/>
        <a:lstStyle/>
        <a:p>
          <a:r>
            <a:rPr lang="en-US" sz="2400" b="0" i="0" dirty="0" smtClean="0">
              <a:solidFill>
                <a:schemeClr val="bg1"/>
              </a:solidFill>
              <a:latin typeface="Lato Regular"/>
              <a:cs typeface="Lato Regular"/>
            </a:rPr>
            <a:t>MANAGER 2</a:t>
          </a:r>
          <a:endParaRPr lang="en-US" sz="2400" b="0" i="0" dirty="0">
            <a:solidFill>
              <a:schemeClr val="bg1"/>
            </a:solidFill>
            <a:latin typeface="Lato Regular"/>
            <a:cs typeface="Lato Regular"/>
          </a:endParaRPr>
        </a:p>
      </dgm:t>
    </dgm:pt>
    <dgm:pt modelId="{19097F75-1EC6-0340-80E6-14A55F4B66C4}" type="parTrans" cxnId="{DA8A3CFD-3733-824A-A055-A234CCE635B9}">
      <dgm:prSet/>
      <dgm:spPr/>
      <dgm:t>
        <a:bodyPr/>
        <a:lstStyle/>
        <a:p>
          <a:endParaRPr lang="en-US" sz="2000">
            <a:latin typeface="Roboto condensed"/>
            <a:cs typeface="Roboto condensed"/>
          </a:endParaRPr>
        </a:p>
      </dgm:t>
    </dgm:pt>
    <dgm:pt modelId="{0D628120-C960-EC4F-A63A-49FDB8924763}" type="sibTrans" cxnId="{DA8A3CFD-3733-824A-A055-A234CCE635B9}">
      <dgm:prSet/>
      <dgm:spPr/>
      <dgm:t>
        <a:bodyPr/>
        <a:lstStyle/>
        <a:p>
          <a:endParaRPr lang="en-US" sz="2000">
            <a:latin typeface="Roboto condensed"/>
            <a:cs typeface="Roboto condensed"/>
          </a:endParaRPr>
        </a:p>
      </dgm:t>
    </dgm:pt>
    <dgm:pt modelId="{B2DC2CDF-59C7-7946-9B45-5623D3D4104A}">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1</a:t>
          </a:r>
          <a:endParaRPr lang="en-US" sz="2000" dirty="0">
            <a:solidFill>
              <a:schemeClr val="accent6"/>
            </a:solidFill>
            <a:latin typeface="Lato Regular"/>
            <a:cs typeface="Lato Regular"/>
          </a:endParaRPr>
        </a:p>
      </dgm:t>
    </dgm:pt>
    <dgm:pt modelId="{E046B0D4-72A0-8F45-B16C-6683861BE75D}" type="parTrans" cxnId="{48D6A3A2-9CAD-0841-809D-0FD076294BEC}">
      <dgm:prSet/>
      <dgm:spPr>
        <a:ln w="12700" cmpd="sng">
          <a:solidFill>
            <a:srgbClr val="BFBFBF"/>
          </a:solidFill>
          <a:prstDash val="sysDash"/>
        </a:ln>
      </dgm:spPr>
      <dgm:t>
        <a:bodyPr/>
        <a:lstStyle/>
        <a:p>
          <a:endParaRPr lang="en-US" sz="2000">
            <a:latin typeface="Roboto condensed"/>
            <a:cs typeface="Roboto condensed"/>
          </a:endParaRPr>
        </a:p>
      </dgm:t>
    </dgm:pt>
    <dgm:pt modelId="{9795F930-B212-0741-B1F6-B2E3C6EB0267}" type="sibTrans" cxnId="{48D6A3A2-9CAD-0841-809D-0FD076294BEC}">
      <dgm:prSet/>
      <dgm:spPr/>
      <dgm:t>
        <a:bodyPr/>
        <a:lstStyle/>
        <a:p>
          <a:endParaRPr lang="en-US" sz="2000">
            <a:latin typeface="Roboto condensed"/>
            <a:cs typeface="Roboto condensed"/>
          </a:endParaRPr>
        </a:p>
      </dgm:t>
    </dgm:pt>
    <dgm:pt modelId="{A9D0CCAB-84B1-2647-B7EC-EF6FB3F83739}">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2</a:t>
          </a:r>
        </a:p>
      </dgm:t>
    </dgm:pt>
    <dgm:pt modelId="{F6ED9914-CC94-DA46-A9C7-ED19306B2BDA}" type="parTrans" cxnId="{BFAE3E0B-9E64-D743-B1A6-E9EA75D399AC}">
      <dgm:prSet/>
      <dgm:spPr>
        <a:ln w="12700" cmpd="sng">
          <a:solidFill>
            <a:srgbClr val="BFBFBF"/>
          </a:solidFill>
          <a:prstDash val="sysDash"/>
        </a:ln>
      </dgm:spPr>
      <dgm:t>
        <a:bodyPr/>
        <a:lstStyle/>
        <a:p>
          <a:endParaRPr lang="en-US" sz="2000">
            <a:latin typeface="Roboto condensed"/>
            <a:cs typeface="Roboto condensed"/>
          </a:endParaRPr>
        </a:p>
      </dgm:t>
    </dgm:pt>
    <dgm:pt modelId="{5B2FBF0F-D3B6-BC42-8B5F-EC16C71D59FE}" type="sibTrans" cxnId="{BFAE3E0B-9E64-D743-B1A6-E9EA75D399AC}">
      <dgm:prSet/>
      <dgm:spPr/>
      <dgm:t>
        <a:bodyPr/>
        <a:lstStyle/>
        <a:p>
          <a:endParaRPr lang="en-US" sz="2000">
            <a:latin typeface="Roboto condensed"/>
            <a:cs typeface="Roboto condensed"/>
          </a:endParaRPr>
        </a:p>
      </dgm:t>
    </dgm:pt>
    <dgm:pt modelId="{18DE6AF9-D76C-434E-B6E7-39638936EC78}">
      <dgm:prSet phldrT="[Text]" custT="1"/>
      <dgm:spPr>
        <a:solidFill>
          <a:schemeClr val="accent3"/>
        </a:solidFill>
        <a:ln w="28575" cmpd="sng">
          <a:noFill/>
        </a:ln>
      </dgm:spPr>
      <dgm:t>
        <a:bodyPr/>
        <a:lstStyle/>
        <a:p>
          <a:r>
            <a:rPr lang="en-US" sz="2400" b="0" i="0" dirty="0" smtClean="0">
              <a:solidFill>
                <a:schemeClr val="bg1"/>
              </a:solidFill>
              <a:latin typeface="Lato Regular"/>
              <a:cs typeface="Lato Regular"/>
            </a:rPr>
            <a:t>MANAGER 3</a:t>
          </a:r>
          <a:endParaRPr lang="en-US" sz="2400" b="0" i="0" dirty="0">
            <a:solidFill>
              <a:schemeClr val="bg1"/>
            </a:solidFill>
            <a:latin typeface="Lato Regular"/>
            <a:cs typeface="Lato Regular"/>
          </a:endParaRPr>
        </a:p>
      </dgm:t>
    </dgm:pt>
    <dgm:pt modelId="{47047A21-EFAD-4742-86C4-87EC20E0C6DC}" type="parTrans" cxnId="{8173031A-8017-3D4C-AE37-B55791E23E02}">
      <dgm:prSet/>
      <dgm:spPr/>
      <dgm:t>
        <a:bodyPr/>
        <a:lstStyle/>
        <a:p>
          <a:endParaRPr lang="en-US" sz="2000">
            <a:latin typeface="Roboto condensed"/>
            <a:cs typeface="Roboto condensed"/>
          </a:endParaRPr>
        </a:p>
      </dgm:t>
    </dgm:pt>
    <dgm:pt modelId="{FFFA109B-02BB-9644-A17B-D800875EBD23}" type="sibTrans" cxnId="{8173031A-8017-3D4C-AE37-B55791E23E02}">
      <dgm:prSet/>
      <dgm:spPr/>
      <dgm:t>
        <a:bodyPr/>
        <a:lstStyle/>
        <a:p>
          <a:endParaRPr lang="en-US" sz="2000">
            <a:latin typeface="Roboto condensed"/>
            <a:cs typeface="Roboto condensed"/>
          </a:endParaRPr>
        </a:p>
      </dgm:t>
    </dgm:pt>
    <dgm:pt modelId="{BEDD03D8-7168-7B4E-9F50-B585A211DE9E}">
      <dgm:prSet phldrT="[Text]" custT="1"/>
      <dgm:spPr>
        <a:solidFill>
          <a:schemeClr val="accent4"/>
        </a:solidFill>
        <a:ln w="28575" cmpd="sng">
          <a:noFill/>
        </a:ln>
      </dgm:spPr>
      <dgm:t>
        <a:bodyPr/>
        <a:lstStyle/>
        <a:p>
          <a:r>
            <a:rPr lang="en-US" sz="2400" b="0" i="0" dirty="0" smtClean="0">
              <a:solidFill>
                <a:schemeClr val="bg1"/>
              </a:solidFill>
              <a:latin typeface="Lato Regular"/>
              <a:cs typeface="Lato Regular"/>
            </a:rPr>
            <a:t>MANAGER 4</a:t>
          </a:r>
          <a:endParaRPr lang="en-US" sz="2400" b="0" i="0" dirty="0">
            <a:solidFill>
              <a:schemeClr val="bg1"/>
            </a:solidFill>
            <a:latin typeface="Lato Regular"/>
            <a:cs typeface="Lato Regular"/>
          </a:endParaRPr>
        </a:p>
      </dgm:t>
    </dgm:pt>
    <dgm:pt modelId="{1915A6B0-5CB2-7145-94C2-7418BC39C1C5}" type="parTrans" cxnId="{A8493A5B-E06D-8B4A-B246-1D78C5C3BE8F}">
      <dgm:prSet/>
      <dgm:spPr/>
      <dgm:t>
        <a:bodyPr/>
        <a:lstStyle/>
        <a:p>
          <a:endParaRPr lang="en-US" sz="2000">
            <a:latin typeface="Roboto condensed"/>
            <a:cs typeface="Roboto condensed"/>
          </a:endParaRPr>
        </a:p>
      </dgm:t>
    </dgm:pt>
    <dgm:pt modelId="{3A1695AE-C96B-F84E-879B-5A29963ABB77}" type="sibTrans" cxnId="{A8493A5B-E06D-8B4A-B246-1D78C5C3BE8F}">
      <dgm:prSet/>
      <dgm:spPr/>
      <dgm:t>
        <a:bodyPr/>
        <a:lstStyle/>
        <a:p>
          <a:endParaRPr lang="en-US" sz="2000">
            <a:latin typeface="Roboto condensed"/>
            <a:cs typeface="Roboto condensed"/>
          </a:endParaRPr>
        </a:p>
      </dgm:t>
    </dgm:pt>
    <dgm:pt modelId="{FBE03D3B-42A5-414D-9879-07FA8A5E9013}">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1</a:t>
          </a:r>
          <a:endParaRPr lang="en-US" sz="2000" dirty="0">
            <a:solidFill>
              <a:schemeClr val="accent6"/>
            </a:solidFill>
            <a:latin typeface="Lato Regular"/>
            <a:cs typeface="Lato Regular"/>
          </a:endParaRPr>
        </a:p>
      </dgm:t>
    </dgm:pt>
    <dgm:pt modelId="{29D328CF-CBE0-F149-B171-93CD6A3C3D78}" type="parTrans" cxnId="{E55FD47F-6AB9-B341-A5F6-A951A864B2C3}">
      <dgm:prSet/>
      <dgm:spPr>
        <a:ln w="12700">
          <a:solidFill>
            <a:srgbClr val="BFBFBF"/>
          </a:solidFill>
          <a:prstDash val="sysDash"/>
        </a:ln>
      </dgm:spPr>
      <dgm:t>
        <a:bodyPr/>
        <a:lstStyle/>
        <a:p>
          <a:endParaRPr lang="en-US" sz="2000">
            <a:latin typeface="Roboto condensed"/>
            <a:cs typeface="Roboto condensed"/>
          </a:endParaRPr>
        </a:p>
      </dgm:t>
    </dgm:pt>
    <dgm:pt modelId="{7B1AF68C-880A-3D4F-9B33-2D47FF974765}" type="sibTrans" cxnId="{E55FD47F-6AB9-B341-A5F6-A951A864B2C3}">
      <dgm:prSet/>
      <dgm:spPr/>
      <dgm:t>
        <a:bodyPr/>
        <a:lstStyle/>
        <a:p>
          <a:endParaRPr lang="en-US" sz="2000">
            <a:latin typeface="Roboto condensed"/>
            <a:cs typeface="Roboto condensed"/>
          </a:endParaRPr>
        </a:p>
      </dgm:t>
    </dgm:pt>
    <dgm:pt modelId="{BF345A2E-076A-994F-A719-833300D8633E}">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2</a:t>
          </a:r>
          <a:endParaRPr lang="en-US" sz="2000" dirty="0">
            <a:solidFill>
              <a:schemeClr val="accent6"/>
            </a:solidFill>
            <a:latin typeface="Lato Regular"/>
            <a:cs typeface="Lato Regular"/>
          </a:endParaRPr>
        </a:p>
      </dgm:t>
    </dgm:pt>
    <dgm:pt modelId="{A6A6C25E-79CA-5440-9287-2E5DEF2CBA74}" type="parTrans" cxnId="{28B89F79-295B-2548-B327-B9DE3A0DB698}">
      <dgm:prSet/>
      <dgm:spPr>
        <a:ln w="12700">
          <a:solidFill>
            <a:srgbClr val="BFBFBF"/>
          </a:solidFill>
          <a:prstDash val="sysDash"/>
        </a:ln>
      </dgm:spPr>
      <dgm:t>
        <a:bodyPr/>
        <a:lstStyle/>
        <a:p>
          <a:endParaRPr lang="en-US" sz="2000">
            <a:latin typeface="Roboto condensed"/>
            <a:cs typeface="Roboto condensed"/>
          </a:endParaRPr>
        </a:p>
      </dgm:t>
    </dgm:pt>
    <dgm:pt modelId="{14788AB9-EAFB-F747-AE72-426F9B0DB9DA}" type="sibTrans" cxnId="{28B89F79-295B-2548-B327-B9DE3A0DB698}">
      <dgm:prSet/>
      <dgm:spPr/>
      <dgm:t>
        <a:bodyPr/>
        <a:lstStyle/>
        <a:p>
          <a:endParaRPr lang="en-US" sz="2000">
            <a:latin typeface="Roboto condensed"/>
            <a:cs typeface="Roboto condensed"/>
          </a:endParaRPr>
        </a:p>
      </dgm:t>
    </dgm:pt>
    <dgm:pt modelId="{002D74CC-3F28-F34D-A8FF-26B81B86DFD3}">
      <dgm:prSe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1</a:t>
          </a:r>
          <a:endParaRPr lang="en-US" sz="2000" dirty="0">
            <a:solidFill>
              <a:schemeClr val="accent6"/>
            </a:solidFill>
            <a:latin typeface="Lato Regular"/>
            <a:cs typeface="Lato Regular"/>
          </a:endParaRPr>
        </a:p>
      </dgm:t>
    </dgm:pt>
    <dgm:pt modelId="{0890FDC2-3DBB-7246-A901-562DC68117A7}" type="parTrans" cxnId="{00A3CFC7-DFE9-9F45-9247-1256FEC1D452}">
      <dgm:prSet/>
      <dgm:spPr>
        <a:ln w="12700">
          <a:solidFill>
            <a:srgbClr val="BFBFBF"/>
          </a:solidFill>
          <a:prstDash val="sysDash"/>
        </a:ln>
      </dgm:spPr>
      <dgm:t>
        <a:bodyPr/>
        <a:lstStyle/>
        <a:p>
          <a:endParaRPr lang="en-US" sz="2000">
            <a:latin typeface="Roboto condensed"/>
            <a:cs typeface="Roboto condensed"/>
          </a:endParaRPr>
        </a:p>
      </dgm:t>
    </dgm:pt>
    <dgm:pt modelId="{CCC2758D-A522-D64E-884F-C156709E10DB}" type="sibTrans" cxnId="{00A3CFC7-DFE9-9F45-9247-1256FEC1D452}">
      <dgm:prSet/>
      <dgm:spPr/>
      <dgm:t>
        <a:bodyPr/>
        <a:lstStyle/>
        <a:p>
          <a:endParaRPr lang="en-US" sz="2000">
            <a:latin typeface="Roboto condensed"/>
            <a:cs typeface="Roboto condensed"/>
          </a:endParaRPr>
        </a:p>
      </dgm:t>
    </dgm:pt>
    <dgm:pt modelId="{ADD94A69-4B60-9E40-8B02-429B5E3362FE}">
      <dgm:prSe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2</a:t>
          </a:r>
          <a:endParaRPr lang="en-US" sz="2000" dirty="0">
            <a:solidFill>
              <a:schemeClr val="accent6"/>
            </a:solidFill>
            <a:latin typeface="Lato Regular"/>
            <a:cs typeface="Lato Regular"/>
          </a:endParaRPr>
        </a:p>
      </dgm:t>
    </dgm:pt>
    <dgm:pt modelId="{742EEAB1-E5D9-4B4F-9009-A91CAAE7B29E}" type="parTrans" cxnId="{08A4F9A4-0430-7942-A55B-17E8A165F38B}">
      <dgm:prSet/>
      <dgm:spPr>
        <a:ln w="12700">
          <a:solidFill>
            <a:srgbClr val="BFBFBF"/>
          </a:solidFill>
          <a:prstDash val="sysDash"/>
        </a:ln>
      </dgm:spPr>
      <dgm:t>
        <a:bodyPr/>
        <a:lstStyle/>
        <a:p>
          <a:endParaRPr lang="en-US" sz="2000">
            <a:latin typeface="Roboto condensed"/>
            <a:cs typeface="Roboto condensed"/>
          </a:endParaRPr>
        </a:p>
      </dgm:t>
    </dgm:pt>
    <dgm:pt modelId="{F3E70D3B-DAA4-B247-ACD1-9435A817B37B}" type="sibTrans" cxnId="{08A4F9A4-0430-7942-A55B-17E8A165F38B}">
      <dgm:prSet/>
      <dgm:spPr/>
      <dgm:t>
        <a:bodyPr/>
        <a:lstStyle/>
        <a:p>
          <a:endParaRPr lang="en-US" sz="2000">
            <a:latin typeface="Roboto condensed"/>
            <a:cs typeface="Roboto condensed"/>
          </a:endParaRPr>
        </a:p>
      </dgm:t>
    </dgm:pt>
    <dgm:pt modelId="{29ACA1F6-94E7-C64D-A0EC-D493CE122E46}">
      <dgm:prSet custT="1"/>
      <dgm:spPr>
        <a:solidFill>
          <a:schemeClr val="accent6"/>
        </a:solidFill>
        <a:ln w="28575" cmpd="sng">
          <a:noFill/>
        </a:ln>
      </dgm:spPr>
      <dgm:t>
        <a:bodyPr/>
        <a:lstStyle/>
        <a:p>
          <a:r>
            <a:rPr lang="en-US" sz="2400" b="0" i="0" dirty="0" smtClean="0">
              <a:solidFill>
                <a:schemeClr val="bg1"/>
              </a:solidFill>
              <a:latin typeface="Lato Regular"/>
              <a:cs typeface="Lato Regular"/>
            </a:rPr>
            <a:t>MANAGER 5</a:t>
          </a:r>
          <a:endParaRPr lang="en-US" sz="2400" b="0" i="0" dirty="0">
            <a:solidFill>
              <a:schemeClr val="bg1"/>
            </a:solidFill>
            <a:latin typeface="Lato Regular"/>
            <a:cs typeface="Lato Regular"/>
          </a:endParaRPr>
        </a:p>
      </dgm:t>
    </dgm:pt>
    <dgm:pt modelId="{B4A66961-7C5D-1149-98E3-E5D6A7AD8DAC}" type="parTrans" cxnId="{A8C62922-25E8-C945-8FC7-A756A39BD0EB}">
      <dgm:prSet/>
      <dgm:spPr/>
      <dgm:t>
        <a:bodyPr/>
        <a:lstStyle/>
        <a:p>
          <a:endParaRPr lang="en-US" sz="2000">
            <a:latin typeface="Roboto condensed"/>
            <a:cs typeface="Roboto condensed"/>
          </a:endParaRPr>
        </a:p>
      </dgm:t>
    </dgm:pt>
    <dgm:pt modelId="{00C9A1B4-B33C-C749-92EC-0FFCB60ABDFF}" type="sibTrans" cxnId="{A8C62922-25E8-C945-8FC7-A756A39BD0EB}">
      <dgm:prSet/>
      <dgm:spPr/>
      <dgm:t>
        <a:bodyPr/>
        <a:lstStyle/>
        <a:p>
          <a:endParaRPr lang="en-US" sz="2000">
            <a:latin typeface="Roboto condensed"/>
            <a:cs typeface="Roboto condensed"/>
          </a:endParaRPr>
        </a:p>
      </dgm:t>
    </dgm:pt>
    <dgm:pt modelId="{FE58CFE1-D5A4-E144-ADD2-E351FF2AF9D2}">
      <dgm:prSe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1</a:t>
          </a:r>
          <a:endParaRPr lang="en-US" sz="2000" dirty="0">
            <a:solidFill>
              <a:schemeClr val="accent6"/>
            </a:solidFill>
            <a:latin typeface="Lato Regular"/>
            <a:cs typeface="Lato Regular"/>
          </a:endParaRPr>
        </a:p>
      </dgm:t>
    </dgm:pt>
    <dgm:pt modelId="{34DDCDAC-0544-F442-9E06-DD179488C3BA}" type="parTrans" cxnId="{1091B4A3-7AA8-084C-A994-C34E73F276FA}">
      <dgm:prSet/>
      <dgm:spPr>
        <a:ln w="12700">
          <a:solidFill>
            <a:srgbClr val="BFBFBF"/>
          </a:solidFill>
          <a:prstDash val="sysDash"/>
        </a:ln>
      </dgm:spPr>
      <dgm:t>
        <a:bodyPr/>
        <a:lstStyle/>
        <a:p>
          <a:endParaRPr lang="en-US" sz="2000">
            <a:latin typeface="Roboto condensed"/>
            <a:cs typeface="Roboto condensed"/>
          </a:endParaRPr>
        </a:p>
      </dgm:t>
    </dgm:pt>
    <dgm:pt modelId="{9EAB9ED5-B586-BA4C-B02C-0D274209A723}" type="sibTrans" cxnId="{1091B4A3-7AA8-084C-A994-C34E73F276FA}">
      <dgm:prSet/>
      <dgm:spPr/>
      <dgm:t>
        <a:bodyPr/>
        <a:lstStyle/>
        <a:p>
          <a:endParaRPr lang="en-US" sz="2000">
            <a:latin typeface="Roboto condensed"/>
            <a:cs typeface="Roboto condensed"/>
          </a:endParaRPr>
        </a:p>
      </dgm:t>
    </dgm:pt>
    <dgm:pt modelId="{B444BA56-A779-5E40-B2A5-A7D0B470F704}">
      <dgm:prSe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2</a:t>
          </a:r>
          <a:endParaRPr lang="en-US" sz="2000" dirty="0">
            <a:solidFill>
              <a:schemeClr val="accent6"/>
            </a:solidFill>
            <a:latin typeface="Lato Regular"/>
            <a:cs typeface="Lato Regular"/>
          </a:endParaRPr>
        </a:p>
      </dgm:t>
    </dgm:pt>
    <dgm:pt modelId="{3864F4FF-1986-1A42-B35B-C732811351D3}" type="parTrans" cxnId="{1C7E5913-097E-DB40-99EE-C7F801B955B3}">
      <dgm:prSet/>
      <dgm:spPr>
        <a:ln w="12700">
          <a:solidFill>
            <a:srgbClr val="BFBFBF"/>
          </a:solidFill>
          <a:prstDash val="sysDash"/>
        </a:ln>
      </dgm:spPr>
      <dgm:t>
        <a:bodyPr/>
        <a:lstStyle/>
        <a:p>
          <a:endParaRPr lang="en-US" sz="2000">
            <a:latin typeface="Roboto condensed"/>
            <a:cs typeface="Roboto condensed"/>
          </a:endParaRPr>
        </a:p>
      </dgm:t>
    </dgm:pt>
    <dgm:pt modelId="{035E32C7-AC8B-FD40-8FDA-A393B5330FE9}" type="sibTrans" cxnId="{1C7E5913-097E-DB40-99EE-C7F801B955B3}">
      <dgm:prSet/>
      <dgm:spPr/>
      <dgm:t>
        <a:bodyPr/>
        <a:lstStyle/>
        <a:p>
          <a:endParaRPr lang="en-US" sz="2000">
            <a:latin typeface="Roboto condensed"/>
            <a:cs typeface="Roboto condensed"/>
          </a:endParaRPr>
        </a:p>
      </dgm:t>
    </dgm:pt>
    <dgm:pt modelId="{6DD6A9FE-9A4C-0445-8676-90B5C93C8601}">
      <dgm:prSe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3</a:t>
          </a:r>
          <a:endParaRPr lang="en-US" sz="2000" dirty="0">
            <a:solidFill>
              <a:schemeClr val="accent6"/>
            </a:solidFill>
            <a:latin typeface="Lato Regular"/>
            <a:cs typeface="Lato Regular"/>
          </a:endParaRPr>
        </a:p>
      </dgm:t>
    </dgm:pt>
    <dgm:pt modelId="{5634970F-BE4C-C346-ACBB-6A9EE8C48CD0}" type="parTrans" cxnId="{53649296-580B-2341-96FC-2A8D63D6F9A5}">
      <dgm:prSet/>
      <dgm:spPr>
        <a:ln w="12700">
          <a:solidFill>
            <a:srgbClr val="BFBFBF"/>
          </a:solidFill>
          <a:prstDash val="sysDash"/>
        </a:ln>
      </dgm:spPr>
      <dgm:t>
        <a:bodyPr/>
        <a:lstStyle/>
        <a:p>
          <a:endParaRPr lang="en-US" sz="2000">
            <a:latin typeface="Roboto condensed"/>
            <a:cs typeface="Roboto condensed"/>
          </a:endParaRPr>
        </a:p>
      </dgm:t>
    </dgm:pt>
    <dgm:pt modelId="{1E92E1C3-5E4A-D844-BF35-FDFDA5685DB9}" type="sibTrans" cxnId="{53649296-580B-2341-96FC-2A8D63D6F9A5}">
      <dgm:prSet/>
      <dgm:spPr/>
      <dgm:t>
        <a:bodyPr/>
        <a:lstStyle/>
        <a:p>
          <a:endParaRPr lang="en-US" sz="2000">
            <a:latin typeface="Roboto condensed"/>
            <a:cs typeface="Roboto condensed"/>
          </a:endParaRPr>
        </a:p>
      </dgm:t>
    </dgm:pt>
    <dgm:pt modelId="{60EFBA81-BC1F-F845-AE18-D9F4E56F7C62}">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4</a:t>
          </a:r>
        </a:p>
      </dgm:t>
    </dgm:pt>
    <dgm:pt modelId="{0E0690C1-7A6D-5343-A3F7-70B277E463F0}" type="parTrans" cxnId="{1EC1E49D-E544-A643-9C08-79734F399715}">
      <dgm:prSet/>
      <dgm:spPr>
        <a:ln w="12700">
          <a:solidFill>
            <a:schemeClr val="bg1">
              <a:lumMod val="75000"/>
            </a:schemeClr>
          </a:solidFill>
          <a:prstDash val="sysDash"/>
        </a:ln>
      </dgm:spPr>
      <dgm:t>
        <a:bodyPr/>
        <a:lstStyle/>
        <a:p>
          <a:endParaRPr lang="en-US" sz="2000"/>
        </a:p>
      </dgm:t>
    </dgm:pt>
    <dgm:pt modelId="{CD131D29-12E2-5C4F-810C-F0E9961A2A43}" type="sibTrans" cxnId="{1EC1E49D-E544-A643-9C08-79734F399715}">
      <dgm:prSet/>
      <dgm:spPr/>
      <dgm:t>
        <a:bodyPr/>
        <a:lstStyle/>
        <a:p>
          <a:endParaRPr lang="en-US" sz="2000"/>
        </a:p>
      </dgm:t>
    </dgm:pt>
    <dgm:pt modelId="{012EE403-4D90-1046-9135-5B95FE519B18}">
      <dgm:prSe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5</a:t>
          </a:r>
          <a:endParaRPr lang="en-US" sz="2000" dirty="0">
            <a:solidFill>
              <a:schemeClr val="accent6"/>
            </a:solidFill>
          </a:endParaRPr>
        </a:p>
      </dgm:t>
    </dgm:pt>
    <dgm:pt modelId="{BC6825FF-FEAE-884E-8B74-A5A9C41DD076}" type="parTrans" cxnId="{6FD515E9-29ED-0E49-8F24-669BDDAB04A2}">
      <dgm:prSet/>
      <dgm:spPr>
        <a:ln w="12700">
          <a:solidFill>
            <a:schemeClr val="bg1">
              <a:lumMod val="75000"/>
            </a:schemeClr>
          </a:solidFill>
          <a:prstDash val="sysDash"/>
        </a:ln>
      </dgm:spPr>
      <dgm:t>
        <a:bodyPr/>
        <a:lstStyle/>
        <a:p>
          <a:endParaRPr lang="en-US" sz="2000"/>
        </a:p>
      </dgm:t>
    </dgm:pt>
    <dgm:pt modelId="{55A04E90-EE14-C842-859E-FD719B6447BB}" type="sibTrans" cxnId="{6FD515E9-29ED-0E49-8F24-669BDDAB04A2}">
      <dgm:prSet/>
      <dgm:spPr/>
      <dgm:t>
        <a:bodyPr/>
        <a:lstStyle/>
        <a:p>
          <a:endParaRPr lang="en-US" sz="2000"/>
        </a:p>
      </dgm:t>
    </dgm:pt>
    <dgm:pt modelId="{18EDD72B-1915-A941-85B8-6971E89F70B6}">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3</a:t>
          </a:r>
          <a:endParaRPr lang="en-US" sz="2000" dirty="0">
            <a:solidFill>
              <a:schemeClr val="accent6"/>
            </a:solidFill>
            <a:latin typeface="Lato Regular"/>
            <a:cs typeface="Lato Regular"/>
          </a:endParaRPr>
        </a:p>
      </dgm:t>
    </dgm:pt>
    <dgm:pt modelId="{523A7819-7563-1143-998C-0C5AD9A87C6B}" type="parTrans" cxnId="{F7A8C88F-C22A-7E4D-A116-6CE1AB2DE190}">
      <dgm:prSet/>
      <dgm:spPr>
        <a:ln w="12700">
          <a:solidFill>
            <a:schemeClr val="bg1">
              <a:lumMod val="75000"/>
            </a:schemeClr>
          </a:solidFill>
          <a:prstDash val="sysDash"/>
        </a:ln>
      </dgm:spPr>
      <dgm:t>
        <a:bodyPr/>
        <a:lstStyle/>
        <a:p>
          <a:endParaRPr lang="en-US" sz="2000"/>
        </a:p>
      </dgm:t>
    </dgm:pt>
    <dgm:pt modelId="{67B42531-01C4-784F-B830-CE0FB3044B17}" type="sibTrans" cxnId="{F7A8C88F-C22A-7E4D-A116-6CE1AB2DE190}">
      <dgm:prSet/>
      <dgm:spPr/>
      <dgm:t>
        <a:bodyPr/>
        <a:lstStyle/>
        <a:p>
          <a:endParaRPr lang="en-US" sz="2000"/>
        </a:p>
      </dgm:t>
    </dgm:pt>
    <dgm:pt modelId="{B0FEE473-51AE-7F45-864A-09D9B6CCDF90}">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4</a:t>
          </a:r>
        </a:p>
      </dgm:t>
    </dgm:pt>
    <dgm:pt modelId="{14B6D5F2-FD30-C14D-9489-DDB3586696E8}" type="parTrans" cxnId="{56E50736-8E2F-E544-B95C-02670145825E}">
      <dgm:prSet/>
      <dgm:spPr>
        <a:ln w="12700">
          <a:solidFill>
            <a:schemeClr val="bg1">
              <a:lumMod val="75000"/>
            </a:schemeClr>
          </a:solidFill>
          <a:prstDash val="sysDash"/>
        </a:ln>
      </dgm:spPr>
      <dgm:t>
        <a:bodyPr/>
        <a:lstStyle/>
        <a:p>
          <a:endParaRPr lang="en-US" sz="2000"/>
        </a:p>
      </dgm:t>
    </dgm:pt>
    <dgm:pt modelId="{9B49493E-8D71-1448-97F2-2F95C56BC42F}" type="sibTrans" cxnId="{56E50736-8E2F-E544-B95C-02670145825E}">
      <dgm:prSet/>
      <dgm:spPr/>
      <dgm:t>
        <a:bodyPr/>
        <a:lstStyle/>
        <a:p>
          <a:endParaRPr lang="en-US" sz="2000"/>
        </a:p>
      </dgm:t>
    </dgm:pt>
    <dgm:pt modelId="{A4FEDB80-398A-3B4A-9824-6415C04A5B61}">
      <dgm:prSe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5</a:t>
          </a:r>
          <a:endParaRPr lang="en-US" sz="2000" dirty="0">
            <a:solidFill>
              <a:schemeClr val="accent6"/>
            </a:solidFill>
            <a:latin typeface="Lato Regular"/>
            <a:cs typeface="Lato Regular"/>
          </a:endParaRPr>
        </a:p>
      </dgm:t>
    </dgm:pt>
    <dgm:pt modelId="{0396803A-DED9-FA44-A83D-AF81619DF1AC}" type="parTrans" cxnId="{D6AC7FEA-C341-684F-85D3-04F2487D050B}">
      <dgm:prSet/>
      <dgm:spPr>
        <a:ln w="12700">
          <a:solidFill>
            <a:schemeClr val="bg1">
              <a:lumMod val="75000"/>
            </a:schemeClr>
          </a:solidFill>
          <a:prstDash val="sysDash"/>
        </a:ln>
      </dgm:spPr>
      <dgm:t>
        <a:bodyPr/>
        <a:lstStyle/>
        <a:p>
          <a:endParaRPr lang="en-US" sz="2000"/>
        </a:p>
      </dgm:t>
    </dgm:pt>
    <dgm:pt modelId="{465AB881-B7D6-B441-8EB9-FFC6A4DF9605}" type="sibTrans" cxnId="{D6AC7FEA-C341-684F-85D3-04F2487D050B}">
      <dgm:prSet/>
      <dgm:spPr/>
      <dgm:t>
        <a:bodyPr/>
        <a:lstStyle/>
        <a:p>
          <a:endParaRPr lang="en-US" sz="2000"/>
        </a:p>
      </dgm:t>
    </dgm:pt>
    <dgm:pt modelId="{E53F697B-D758-7745-B83F-0E050D1A6A50}">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6</a:t>
          </a:r>
        </a:p>
      </dgm:t>
    </dgm:pt>
    <dgm:pt modelId="{90EB2035-2899-B248-B3BD-997558FC9A24}" type="parTrans" cxnId="{48D70E43-63A1-C440-9A27-E7E9CF153DB9}">
      <dgm:prSet/>
      <dgm:spPr>
        <a:ln w="12700">
          <a:solidFill>
            <a:schemeClr val="bg1">
              <a:lumMod val="75000"/>
            </a:schemeClr>
          </a:solidFill>
          <a:prstDash val="sysDash"/>
        </a:ln>
      </dgm:spPr>
      <dgm:t>
        <a:bodyPr/>
        <a:lstStyle/>
        <a:p>
          <a:endParaRPr lang="en-US" sz="2000"/>
        </a:p>
      </dgm:t>
    </dgm:pt>
    <dgm:pt modelId="{4D2FC637-117C-7A40-8001-358E22EEFE76}" type="sibTrans" cxnId="{48D70E43-63A1-C440-9A27-E7E9CF153DB9}">
      <dgm:prSet/>
      <dgm:spPr/>
      <dgm:t>
        <a:bodyPr/>
        <a:lstStyle/>
        <a:p>
          <a:endParaRPr lang="en-US" sz="2000"/>
        </a:p>
      </dgm:t>
    </dgm:pt>
    <dgm:pt modelId="{01149A20-F6F0-0B4E-9270-7CE8AC29279D}">
      <dgm:prSe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7</a:t>
          </a:r>
          <a:endParaRPr lang="en-US" sz="2000" dirty="0">
            <a:solidFill>
              <a:schemeClr val="accent6"/>
            </a:solidFill>
          </a:endParaRPr>
        </a:p>
      </dgm:t>
    </dgm:pt>
    <dgm:pt modelId="{0259BD45-5A63-8346-BC94-65AC0581E113}" type="parTrans" cxnId="{02E93354-3742-6940-B768-7A47F9E8A1F9}">
      <dgm:prSet/>
      <dgm:spPr>
        <a:ln w="12700">
          <a:solidFill>
            <a:schemeClr val="bg1">
              <a:lumMod val="75000"/>
            </a:schemeClr>
          </a:solidFill>
          <a:prstDash val="sysDash"/>
        </a:ln>
      </dgm:spPr>
      <dgm:t>
        <a:bodyPr/>
        <a:lstStyle/>
        <a:p>
          <a:endParaRPr lang="en-US" sz="2000"/>
        </a:p>
      </dgm:t>
    </dgm:pt>
    <dgm:pt modelId="{EFFED50F-1E3D-6E40-9B08-42CD4283A934}" type="sibTrans" cxnId="{02E93354-3742-6940-B768-7A47F9E8A1F9}">
      <dgm:prSet/>
      <dgm:spPr/>
      <dgm:t>
        <a:bodyPr/>
        <a:lstStyle/>
        <a:p>
          <a:endParaRPr lang="en-US" sz="2000"/>
        </a:p>
      </dgm:t>
    </dgm:pt>
    <dgm:pt modelId="{C1B59ABB-E7BF-F840-AA30-937B3062DFD6}">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3</a:t>
          </a:r>
          <a:endParaRPr lang="en-US" sz="2000" dirty="0">
            <a:solidFill>
              <a:schemeClr val="accent6"/>
            </a:solidFill>
            <a:latin typeface="Lato Regular"/>
            <a:cs typeface="Lato Regular"/>
          </a:endParaRPr>
        </a:p>
      </dgm:t>
    </dgm:pt>
    <dgm:pt modelId="{D8CBBC28-D30E-2A49-AF1A-E1B0D5E890DF}" type="parTrans" cxnId="{987C40CF-F0CE-B748-AE81-894E566EC895}">
      <dgm:prSet/>
      <dgm:spPr>
        <a:ln w="12700">
          <a:solidFill>
            <a:schemeClr val="bg1">
              <a:lumMod val="75000"/>
            </a:schemeClr>
          </a:solidFill>
          <a:prstDash val="sysDash"/>
        </a:ln>
      </dgm:spPr>
      <dgm:t>
        <a:bodyPr/>
        <a:lstStyle/>
        <a:p>
          <a:endParaRPr lang="en-US" sz="4800"/>
        </a:p>
      </dgm:t>
    </dgm:pt>
    <dgm:pt modelId="{E7D155E8-664F-5448-8913-A26C15076C39}" type="sibTrans" cxnId="{987C40CF-F0CE-B748-AE81-894E566EC895}">
      <dgm:prSet/>
      <dgm:spPr/>
      <dgm:t>
        <a:bodyPr/>
        <a:lstStyle/>
        <a:p>
          <a:endParaRPr lang="en-US" sz="4800"/>
        </a:p>
      </dgm:t>
    </dgm:pt>
    <dgm:pt modelId="{4555067C-3A79-2D43-8DAD-DC33D4B177AE}" type="pres">
      <dgm:prSet presAssocID="{C35F8710-7791-0441-A15D-7793F1934962}" presName="diagram" presStyleCnt="0">
        <dgm:presLayoutVars>
          <dgm:chPref val="1"/>
          <dgm:dir/>
          <dgm:animOne val="branch"/>
          <dgm:animLvl val="lvl"/>
          <dgm:resizeHandles/>
        </dgm:presLayoutVars>
      </dgm:prSet>
      <dgm:spPr/>
      <dgm:t>
        <a:bodyPr/>
        <a:lstStyle/>
        <a:p>
          <a:endParaRPr lang="en-US"/>
        </a:p>
      </dgm:t>
    </dgm:pt>
    <dgm:pt modelId="{2FF1D916-E7F2-D447-9A4C-C245C21180E3}" type="pres">
      <dgm:prSet presAssocID="{4AE7CC3C-34C1-E54B-B081-E9B82046A073}" presName="root" presStyleCnt="0"/>
      <dgm:spPr/>
    </dgm:pt>
    <dgm:pt modelId="{ADCB339F-751B-1A4A-86F4-0DCE9D752F96}" type="pres">
      <dgm:prSet presAssocID="{4AE7CC3C-34C1-E54B-B081-E9B82046A073}" presName="rootComposite" presStyleCnt="0"/>
      <dgm:spPr/>
    </dgm:pt>
    <dgm:pt modelId="{52665F1F-9F19-9B46-BFB9-4988D85941F6}" type="pres">
      <dgm:prSet presAssocID="{4AE7CC3C-34C1-E54B-B081-E9B82046A073}" presName="rootText" presStyleLbl="node1" presStyleIdx="0" presStyleCnt="5" custScaleY="62093"/>
      <dgm:spPr/>
      <dgm:t>
        <a:bodyPr/>
        <a:lstStyle/>
        <a:p>
          <a:endParaRPr lang="en-US"/>
        </a:p>
      </dgm:t>
    </dgm:pt>
    <dgm:pt modelId="{FD6E4809-9088-3449-BDB5-AB9F54F60802}" type="pres">
      <dgm:prSet presAssocID="{4AE7CC3C-34C1-E54B-B081-E9B82046A073}" presName="rootConnector" presStyleLbl="node1" presStyleIdx="0" presStyleCnt="5"/>
      <dgm:spPr/>
      <dgm:t>
        <a:bodyPr/>
        <a:lstStyle/>
        <a:p>
          <a:endParaRPr lang="en-US"/>
        </a:p>
      </dgm:t>
    </dgm:pt>
    <dgm:pt modelId="{8145CBD8-479F-A247-9225-889891FB9DFB}" type="pres">
      <dgm:prSet presAssocID="{4AE7CC3C-34C1-E54B-B081-E9B82046A073}" presName="childShape" presStyleCnt="0"/>
      <dgm:spPr/>
    </dgm:pt>
    <dgm:pt modelId="{8E37F248-59E8-5F4F-8EC0-C447D804822D}" type="pres">
      <dgm:prSet presAssocID="{1A4F990E-91F5-7F45-8578-E1CF1815D2B1}" presName="Name13" presStyleLbl="parChTrans1D2" presStyleIdx="0" presStyleCnt="19"/>
      <dgm:spPr/>
      <dgm:t>
        <a:bodyPr/>
        <a:lstStyle/>
        <a:p>
          <a:endParaRPr lang="en-US"/>
        </a:p>
      </dgm:t>
    </dgm:pt>
    <dgm:pt modelId="{CB74AB08-C5ED-DC49-8AAB-7291BB699E52}" type="pres">
      <dgm:prSet presAssocID="{D78EB7E7-E011-354C-AFC6-8D9607113E1B}" presName="childText" presStyleLbl="bgAcc1" presStyleIdx="0" presStyleCnt="19" custScaleY="46651">
        <dgm:presLayoutVars>
          <dgm:bulletEnabled val="1"/>
        </dgm:presLayoutVars>
      </dgm:prSet>
      <dgm:spPr/>
      <dgm:t>
        <a:bodyPr/>
        <a:lstStyle/>
        <a:p>
          <a:endParaRPr lang="en-US"/>
        </a:p>
      </dgm:t>
    </dgm:pt>
    <dgm:pt modelId="{0B3AF159-428C-9746-B197-E00C37BA3FE5}" type="pres">
      <dgm:prSet presAssocID="{A85AD893-B37E-1C49-83DB-E82FACE21211}" presName="Name13" presStyleLbl="parChTrans1D2" presStyleIdx="1" presStyleCnt="19"/>
      <dgm:spPr/>
      <dgm:t>
        <a:bodyPr/>
        <a:lstStyle/>
        <a:p>
          <a:endParaRPr lang="en-US"/>
        </a:p>
      </dgm:t>
    </dgm:pt>
    <dgm:pt modelId="{5FD9346F-A266-7A44-9268-B1F613C5F481}" type="pres">
      <dgm:prSet presAssocID="{7E3163A8-D718-5D4C-A6A3-B50B12A52982}" presName="childText" presStyleLbl="bgAcc1" presStyleIdx="1" presStyleCnt="19" custScaleY="46651">
        <dgm:presLayoutVars>
          <dgm:bulletEnabled val="1"/>
        </dgm:presLayoutVars>
      </dgm:prSet>
      <dgm:spPr/>
      <dgm:t>
        <a:bodyPr/>
        <a:lstStyle/>
        <a:p>
          <a:endParaRPr lang="en-US"/>
        </a:p>
      </dgm:t>
    </dgm:pt>
    <dgm:pt modelId="{F91319F6-C8F8-8E45-B31D-07DA1C4BA7D3}" type="pres">
      <dgm:prSet presAssocID="{A05E0AEF-921E-BA4D-B4F0-7E073F80F997}" presName="root" presStyleCnt="0"/>
      <dgm:spPr/>
    </dgm:pt>
    <dgm:pt modelId="{A60E3CD8-31D1-8447-864C-5DFF1D3BCBE6}" type="pres">
      <dgm:prSet presAssocID="{A05E0AEF-921E-BA4D-B4F0-7E073F80F997}" presName="rootComposite" presStyleCnt="0"/>
      <dgm:spPr/>
    </dgm:pt>
    <dgm:pt modelId="{825936F8-B84F-0641-8954-649A2455844C}" type="pres">
      <dgm:prSet presAssocID="{A05E0AEF-921E-BA4D-B4F0-7E073F80F997}" presName="rootText" presStyleLbl="node1" presStyleIdx="1" presStyleCnt="5" custScaleY="62093"/>
      <dgm:spPr/>
      <dgm:t>
        <a:bodyPr/>
        <a:lstStyle/>
        <a:p>
          <a:endParaRPr lang="en-US"/>
        </a:p>
      </dgm:t>
    </dgm:pt>
    <dgm:pt modelId="{D968BBB2-D392-334A-B845-5C2DCB4C6814}" type="pres">
      <dgm:prSet presAssocID="{A05E0AEF-921E-BA4D-B4F0-7E073F80F997}" presName="rootConnector" presStyleLbl="node1" presStyleIdx="1" presStyleCnt="5"/>
      <dgm:spPr/>
      <dgm:t>
        <a:bodyPr/>
        <a:lstStyle/>
        <a:p>
          <a:endParaRPr lang="en-US"/>
        </a:p>
      </dgm:t>
    </dgm:pt>
    <dgm:pt modelId="{1D95C7E1-1D91-D749-A63F-788134D12683}" type="pres">
      <dgm:prSet presAssocID="{A05E0AEF-921E-BA4D-B4F0-7E073F80F997}" presName="childShape" presStyleCnt="0"/>
      <dgm:spPr/>
    </dgm:pt>
    <dgm:pt modelId="{28F2ACD5-A3DC-3C42-B598-6EE2D0EA8E43}" type="pres">
      <dgm:prSet presAssocID="{E046B0D4-72A0-8F45-B16C-6683861BE75D}" presName="Name13" presStyleLbl="parChTrans1D2" presStyleIdx="2" presStyleCnt="19"/>
      <dgm:spPr/>
      <dgm:t>
        <a:bodyPr/>
        <a:lstStyle/>
        <a:p>
          <a:endParaRPr lang="en-US"/>
        </a:p>
      </dgm:t>
    </dgm:pt>
    <dgm:pt modelId="{DD7A503E-C319-0D47-B25A-F513285E5417}" type="pres">
      <dgm:prSet presAssocID="{B2DC2CDF-59C7-7946-9B45-5623D3D4104A}" presName="childText" presStyleLbl="bgAcc1" presStyleIdx="2" presStyleCnt="19" custScaleY="46651">
        <dgm:presLayoutVars>
          <dgm:bulletEnabled val="1"/>
        </dgm:presLayoutVars>
      </dgm:prSet>
      <dgm:spPr/>
      <dgm:t>
        <a:bodyPr/>
        <a:lstStyle/>
        <a:p>
          <a:endParaRPr lang="en-US"/>
        </a:p>
      </dgm:t>
    </dgm:pt>
    <dgm:pt modelId="{A9EC1C8F-02E7-334A-8819-041AF3A47AF4}" type="pres">
      <dgm:prSet presAssocID="{F6ED9914-CC94-DA46-A9C7-ED19306B2BDA}" presName="Name13" presStyleLbl="parChTrans1D2" presStyleIdx="3" presStyleCnt="19"/>
      <dgm:spPr/>
      <dgm:t>
        <a:bodyPr/>
        <a:lstStyle/>
        <a:p>
          <a:endParaRPr lang="en-US"/>
        </a:p>
      </dgm:t>
    </dgm:pt>
    <dgm:pt modelId="{09FE1598-27C7-5343-B8E1-7CBD0F9B5172}" type="pres">
      <dgm:prSet presAssocID="{A9D0CCAB-84B1-2647-B7EC-EF6FB3F83739}" presName="childText" presStyleLbl="bgAcc1" presStyleIdx="3" presStyleCnt="19" custScaleY="46651">
        <dgm:presLayoutVars>
          <dgm:bulletEnabled val="1"/>
        </dgm:presLayoutVars>
      </dgm:prSet>
      <dgm:spPr/>
      <dgm:t>
        <a:bodyPr/>
        <a:lstStyle/>
        <a:p>
          <a:endParaRPr lang="en-US"/>
        </a:p>
      </dgm:t>
    </dgm:pt>
    <dgm:pt modelId="{8498CB37-5801-1B4D-864B-DF4DC02F93DD}" type="pres">
      <dgm:prSet presAssocID="{5634970F-BE4C-C346-ACBB-6A9EE8C48CD0}" presName="Name13" presStyleLbl="parChTrans1D2" presStyleIdx="4" presStyleCnt="19"/>
      <dgm:spPr/>
      <dgm:t>
        <a:bodyPr/>
        <a:lstStyle/>
        <a:p>
          <a:endParaRPr lang="en-US"/>
        </a:p>
      </dgm:t>
    </dgm:pt>
    <dgm:pt modelId="{043932D0-279D-B64E-8FA0-C9D57BD0F488}" type="pres">
      <dgm:prSet presAssocID="{6DD6A9FE-9A4C-0445-8676-90B5C93C8601}" presName="childText" presStyleLbl="bgAcc1" presStyleIdx="4" presStyleCnt="19" custScaleY="46651">
        <dgm:presLayoutVars>
          <dgm:bulletEnabled val="1"/>
        </dgm:presLayoutVars>
      </dgm:prSet>
      <dgm:spPr/>
      <dgm:t>
        <a:bodyPr/>
        <a:lstStyle/>
        <a:p>
          <a:endParaRPr lang="en-US"/>
        </a:p>
      </dgm:t>
    </dgm:pt>
    <dgm:pt modelId="{6DED3575-4117-8C47-A265-71894AB7175E}" type="pres">
      <dgm:prSet presAssocID="{0E0690C1-7A6D-5343-A3F7-70B277E463F0}" presName="Name13" presStyleLbl="parChTrans1D2" presStyleIdx="5" presStyleCnt="19"/>
      <dgm:spPr/>
      <dgm:t>
        <a:bodyPr/>
        <a:lstStyle/>
        <a:p>
          <a:endParaRPr lang="en-US"/>
        </a:p>
      </dgm:t>
    </dgm:pt>
    <dgm:pt modelId="{98AF4421-940E-E34E-AEC3-8F8F39437E44}" type="pres">
      <dgm:prSet presAssocID="{60EFBA81-BC1F-F845-AE18-D9F4E56F7C62}" presName="childText" presStyleLbl="bgAcc1" presStyleIdx="5" presStyleCnt="19" custScaleY="46651">
        <dgm:presLayoutVars>
          <dgm:bulletEnabled val="1"/>
        </dgm:presLayoutVars>
      </dgm:prSet>
      <dgm:spPr/>
      <dgm:t>
        <a:bodyPr/>
        <a:lstStyle/>
        <a:p>
          <a:endParaRPr lang="en-US"/>
        </a:p>
      </dgm:t>
    </dgm:pt>
    <dgm:pt modelId="{A81BEC4E-D30C-EF48-9533-56777EBD859A}" type="pres">
      <dgm:prSet presAssocID="{BC6825FF-FEAE-884E-8B74-A5A9C41DD076}" presName="Name13" presStyleLbl="parChTrans1D2" presStyleIdx="6" presStyleCnt="19"/>
      <dgm:spPr/>
      <dgm:t>
        <a:bodyPr/>
        <a:lstStyle/>
        <a:p>
          <a:endParaRPr lang="en-US"/>
        </a:p>
      </dgm:t>
    </dgm:pt>
    <dgm:pt modelId="{A246373F-E7CF-3246-A70B-C207E92CE905}" type="pres">
      <dgm:prSet presAssocID="{012EE403-4D90-1046-9135-5B95FE519B18}" presName="childText" presStyleLbl="bgAcc1" presStyleIdx="6" presStyleCnt="19" custScaleY="46651">
        <dgm:presLayoutVars>
          <dgm:bulletEnabled val="1"/>
        </dgm:presLayoutVars>
      </dgm:prSet>
      <dgm:spPr/>
      <dgm:t>
        <a:bodyPr/>
        <a:lstStyle/>
        <a:p>
          <a:endParaRPr lang="en-US"/>
        </a:p>
      </dgm:t>
    </dgm:pt>
    <dgm:pt modelId="{E60E999B-AC2A-4D4B-881A-C5928C2DDA09}" type="pres">
      <dgm:prSet presAssocID="{18DE6AF9-D76C-434E-B6E7-39638936EC78}" presName="root" presStyleCnt="0"/>
      <dgm:spPr/>
    </dgm:pt>
    <dgm:pt modelId="{5876206D-D530-3645-999B-EE71F8C7BCD9}" type="pres">
      <dgm:prSet presAssocID="{18DE6AF9-D76C-434E-B6E7-39638936EC78}" presName="rootComposite" presStyleCnt="0"/>
      <dgm:spPr/>
    </dgm:pt>
    <dgm:pt modelId="{44ADCC90-E222-744D-94D1-BD12CEA4F9A2}" type="pres">
      <dgm:prSet presAssocID="{18DE6AF9-D76C-434E-B6E7-39638936EC78}" presName="rootText" presStyleLbl="node1" presStyleIdx="2" presStyleCnt="5" custScaleY="62093"/>
      <dgm:spPr/>
      <dgm:t>
        <a:bodyPr/>
        <a:lstStyle/>
        <a:p>
          <a:endParaRPr lang="en-US"/>
        </a:p>
      </dgm:t>
    </dgm:pt>
    <dgm:pt modelId="{4FED8D13-4B20-AE47-8723-482D6D494338}" type="pres">
      <dgm:prSet presAssocID="{18DE6AF9-D76C-434E-B6E7-39638936EC78}" presName="rootConnector" presStyleLbl="node1" presStyleIdx="2" presStyleCnt="5"/>
      <dgm:spPr/>
      <dgm:t>
        <a:bodyPr/>
        <a:lstStyle/>
        <a:p>
          <a:endParaRPr lang="en-US"/>
        </a:p>
      </dgm:t>
    </dgm:pt>
    <dgm:pt modelId="{A636372C-D777-F04D-85CC-666BA91DF1C4}" type="pres">
      <dgm:prSet presAssocID="{18DE6AF9-D76C-434E-B6E7-39638936EC78}" presName="childShape" presStyleCnt="0"/>
      <dgm:spPr/>
    </dgm:pt>
    <dgm:pt modelId="{B4E1A1D0-A1CD-0344-9527-BAD4D9EFCB11}" type="pres">
      <dgm:prSet presAssocID="{29D328CF-CBE0-F149-B171-93CD6A3C3D78}" presName="Name13" presStyleLbl="parChTrans1D2" presStyleIdx="7" presStyleCnt="19"/>
      <dgm:spPr/>
      <dgm:t>
        <a:bodyPr/>
        <a:lstStyle/>
        <a:p>
          <a:endParaRPr lang="en-US"/>
        </a:p>
      </dgm:t>
    </dgm:pt>
    <dgm:pt modelId="{E3C03E65-F864-D54A-AD14-0D8A94B86676}" type="pres">
      <dgm:prSet presAssocID="{FBE03D3B-42A5-414D-9879-07FA8A5E9013}" presName="childText" presStyleLbl="bgAcc1" presStyleIdx="7" presStyleCnt="19" custScaleY="46651">
        <dgm:presLayoutVars>
          <dgm:bulletEnabled val="1"/>
        </dgm:presLayoutVars>
      </dgm:prSet>
      <dgm:spPr/>
      <dgm:t>
        <a:bodyPr/>
        <a:lstStyle/>
        <a:p>
          <a:endParaRPr lang="en-US"/>
        </a:p>
      </dgm:t>
    </dgm:pt>
    <dgm:pt modelId="{32246EE4-80FC-2F4F-AB4C-21F72F668067}" type="pres">
      <dgm:prSet presAssocID="{A6A6C25E-79CA-5440-9287-2E5DEF2CBA74}" presName="Name13" presStyleLbl="parChTrans1D2" presStyleIdx="8" presStyleCnt="19"/>
      <dgm:spPr/>
      <dgm:t>
        <a:bodyPr/>
        <a:lstStyle/>
        <a:p>
          <a:endParaRPr lang="en-US"/>
        </a:p>
      </dgm:t>
    </dgm:pt>
    <dgm:pt modelId="{AAF56AB8-7444-A541-B3EB-1AB031C77156}" type="pres">
      <dgm:prSet presAssocID="{BF345A2E-076A-994F-A719-833300D8633E}" presName="childText" presStyleLbl="bgAcc1" presStyleIdx="8" presStyleCnt="19" custScaleY="46651">
        <dgm:presLayoutVars>
          <dgm:bulletEnabled val="1"/>
        </dgm:presLayoutVars>
      </dgm:prSet>
      <dgm:spPr/>
      <dgm:t>
        <a:bodyPr/>
        <a:lstStyle/>
        <a:p>
          <a:endParaRPr lang="en-US"/>
        </a:p>
      </dgm:t>
    </dgm:pt>
    <dgm:pt modelId="{31605058-E85D-C44D-B9C3-0390DCEE5D56}" type="pres">
      <dgm:prSet presAssocID="{D8CBBC28-D30E-2A49-AF1A-E1B0D5E890DF}" presName="Name13" presStyleLbl="parChTrans1D2" presStyleIdx="9" presStyleCnt="19"/>
      <dgm:spPr/>
      <dgm:t>
        <a:bodyPr/>
        <a:lstStyle/>
        <a:p>
          <a:endParaRPr lang="en-US"/>
        </a:p>
      </dgm:t>
    </dgm:pt>
    <dgm:pt modelId="{3E1FDB81-8ABF-AF40-BF3A-47AC3C302E89}" type="pres">
      <dgm:prSet presAssocID="{C1B59ABB-E7BF-F840-AA30-937B3062DFD6}" presName="childText" presStyleLbl="bgAcc1" presStyleIdx="9" presStyleCnt="19" custScaleY="46651">
        <dgm:presLayoutVars>
          <dgm:bulletEnabled val="1"/>
        </dgm:presLayoutVars>
      </dgm:prSet>
      <dgm:spPr/>
      <dgm:t>
        <a:bodyPr/>
        <a:lstStyle/>
        <a:p>
          <a:endParaRPr lang="en-US"/>
        </a:p>
      </dgm:t>
    </dgm:pt>
    <dgm:pt modelId="{668ACF3E-1F47-8741-AA1A-2752BFE74460}" type="pres">
      <dgm:prSet presAssocID="{BEDD03D8-7168-7B4E-9F50-B585A211DE9E}" presName="root" presStyleCnt="0"/>
      <dgm:spPr/>
    </dgm:pt>
    <dgm:pt modelId="{0A8A2F3B-27DB-DE42-A884-30E302351EA0}" type="pres">
      <dgm:prSet presAssocID="{BEDD03D8-7168-7B4E-9F50-B585A211DE9E}" presName="rootComposite" presStyleCnt="0"/>
      <dgm:spPr/>
    </dgm:pt>
    <dgm:pt modelId="{7B67E5EC-F1A8-F54D-89F0-41F863E9D2E2}" type="pres">
      <dgm:prSet presAssocID="{BEDD03D8-7168-7B4E-9F50-B585A211DE9E}" presName="rootText" presStyleLbl="node1" presStyleIdx="3" presStyleCnt="5" custScaleY="62093"/>
      <dgm:spPr/>
      <dgm:t>
        <a:bodyPr/>
        <a:lstStyle/>
        <a:p>
          <a:endParaRPr lang="en-US"/>
        </a:p>
      </dgm:t>
    </dgm:pt>
    <dgm:pt modelId="{15DB6F49-D7A1-ED45-B297-CB0D0BBC46FF}" type="pres">
      <dgm:prSet presAssocID="{BEDD03D8-7168-7B4E-9F50-B585A211DE9E}" presName="rootConnector" presStyleLbl="node1" presStyleIdx="3" presStyleCnt="5"/>
      <dgm:spPr/>
      <dgm:t>
        <a:bodyPr/>
        <a:lstStyle/>
        <a:p>
          <a:endParaRPr lang="en-US"/>
        </a:p>
      </dgm:t>
    </dgm:pt>
    <dgm:pt modelId="{2AC2269C-AB3D-EB4A-8EA3-1C7CCEA7E309}" type="pres">
      <dgm:prSet presAssocID="{BEDD03D8-7168-7B4E-9F50-B585A211DE9E}" presName="childShape" presStyleCnt="0"/>
      <dgm:spPr/>
    </dgm:pt>
    <dgm:pt modelId="{7831217E-DBF7-0046-8530-35D4D0D9345B}" type="pres">
      <dgm:prSet presAssocID="{0890FDC2-3DBB-7246-A901-562DC68117A7}" presName="Name13" presStyleLbl="parChTrans1D2" presStyleIdx="10" presStyleCnt="19"/>
      <dgm:spPr/>
      <dgm:t>
        <a:bodyPr/>
        <a:lstStyle/>
        <a:p>
          <a:endParaRPr lang="en-US"/>
        </a:p>
      </dgm:t>
    </dgm:pt>
    <dgm:pt modelId="{438F176B-B9E7-4345-8F20-579A18B05C6F}" type="pres">
      <dgm:prSet presAssocID="{002D74CC-3F28-F34D-A8FF-26B81B86DFD3}" presName="childText" presStyleLbl="bgAcc1" presStyleIdx="10" presStyleCnt="19" custScaleY="46651">
        <dgm:presLayoutVars>
          <dgm:bulletEnabled val="1"/>
        </dgm:presLayoutVars>
      </dgm:prSet>
      <dgm:spPr/>
      <dgm:t>
        <a:bodyPr/>
        <a:lstStyle/>
        <a:p>
          <a:endParaRPr lang="en-US"/>
        </a:p>
      </dgm:t>
    </dgm:pt>
    <dgm:pt modelId="{4559D19A-4F29-A84A-BEF5-AF351C65CB48}" type="pres">
      <dgm:prSet presAssocID="{742EEAB1-E5D9-4B4F-9009-A91CAAE7B29E}" presName="Name13" presStyleLbl="parChTrans1D2" presStyleIdx="11" presStyleCnt="19"/>
      <dgm:spPr/>
      <dgm:t>
        <a:bodyPr/>
        <a:lstStyle/>
        <a:p>
          <a:endParaRPr lang="en-US"/>
        </a:p>
      </dgm:t>
    </dgm:pt>
    <dgm:pt modelId="{5229B70F-D377-0E4B-BE3D-9E770D49DE75}" type="pres">
      <dgm:prSet presAssocID="{ADD94A69-4B60-9E40-8B02-429B5E3362FE}" presName="childText" presStyleLbl="bgAcc1" presStyleIdx="11" presStyleCnt="19" custScaleY="46651">
        <dgm:presLayoutVars>
          <dgm:bulletEnabled val="1"/>
        </dgm:presLayoutVars>
      </dgm:prSet>
      <dgm:spPr/>
      <dgm:t>
        <a:bodyPr/>
        <a:lstStyle/>
        <a:p>
          <a:endParaRPr lang="en-US"/>
        </a:p>
      </dgm:t>
    </dgm:pt>
    <dgm:pt modelId="{0ED48334-32C9-8B4C-8963-5FAA5B669DFC}" type="pres">
      <dgm:prSet presAssocID="{29ACA1F6-94E7-C64D-A0EC-D493CE122E46}" presName="root" presStyleCnt="0"/>
      <dgm:spPr/>
    </dgm:pt>
    <dgm:pt modelId="{149D53AE-B8E6-E74C-988D-0E5FE1FC9E35}" type="pres">
      <dgm:prSet presAssocID="{29ACA1F6-94E7-C64D-A0EC-D493CE122E46}" presName="rootComposite" presStyleCnt="0"/>
      <dgm:spPr/>
    </dgm:pt>
    <dgm:pt modelId="{6B085148-1D6D-C74D-8848-FED3386DAE33}" type="pres">
      <dgm:prSet presAssocID="{29ACA1F6-94E7-C64D-A0EC-D493CE122E46}" presName="rootText" presStyleLbl="node1" presStyleIdx="4" presStyleCnt="5" custScaleY="62093"/>
      <dgm:spPr/>
      <dgm:t>
        <a:bodyPr/>
        <a:lstStyle/>
        <a:p>
          <a:endParaRPr lang="en-US"/>
        </a:p>
      </dgm:t>
    </dgm:pt>
    <dgm:pt modelId="{76705EEE-792E-7641-8A3D-D133949228DB}" type="pres">
      <dgm:prSet presAssocID="{29ACA1F6-94E7-C64D-A0EC-D493CE122E46}" presName="rootConnector" presStyleLbl="node1" presStyleIdx="4" presStyleCnt="5"/>
      <dgm:spPr/>
      <dgm:t>
        <a:bodyPr/>
        <a:lstStyle/>
        <a:p>
          <a:endParaRPr lang="en-US"/>
        </a:p>
      </dgm:t>
    </dgm:pt>
    <dgm:pt modelId="{58B82CF5-D34C-F24A-ABA9-41913C30C575}" type="pres">
      <dgm:prSet presAssocID="{29ACA1F6-94E7-C64D-A0EC-D493CE122E46}" presName="childShape" presStyleCnt="0"/>
      <dgm:spPr/>
    </dgm:pt>
    <dgm:pt modelId="{E3D45A0D-64A8-2149-AACB-8E1ED290A42F}" type="pres">
      <dgm:prSet presAssocID="{34DDCDAC-0544-F442-9E06-DD179488C3BA}" presName="Name13" presStyleLbl="parChTrans1D2" presStyleIdx="12" presStyleCnt="19"/>
      <dgm:spPr/>
      <dgm:t>
        <a:bodyPr/>
        <a:lstStyle/>
        <a:p>
          <a:endParaRPr lang="en-US"/>
        </a:p>
      </dgm:t>
    </dgm:pt>
    <dgm:pt modelId="{F8BFB2D1-9B27-C549-8905-244916B7EEF9}" type="pres">
      <dgm:prSet presAssocID="{FE58CFE1-D5A4-E144-ADD2-E351FF2AF9D2}" presName="childText" presStyleLbl="bgAcc1" presStyleIdx="12" presStyleCnt="19" custScaleY="46651">
        <dgm:presLayoutVars>
          <dgm:bulletEnabled val="1"/>
        </dgm:presLayoutVars>
      </dgm:prSet>
      <dgm:spPr/>
      <dgm:t>
        <a:bodyPr/>
        <a:lstStyle/>
        <a:p>
          <a:endParaRPr lang="en-US"/>
        </a:p>
      </dgm:t>
    </dgm:pt>
    <dgm:pt modelId="{EB87802B-1507-1341-9E51-D846B4B8F744}" type="pres">
      <dgm:prSet presAssocID="{3864F4FF-1986-1A42-B35B-C732811351D3}" presName="Name13" presStyleLbl="parChTrans1D2" presStyleIdx="13" presStyleCnt="19"/>
      <dgm:spPr/>
      <dgm:t>
        <a:bodyPr/>
        <a:lstStyle/>
        <a:p>
          <a:endParaRPr lang="en-US"/>
        </a:p>
      </dgm:t>
    </dgm:pt>
    <dgm:pt modelId="{AB1EDEFE-5C28-A449-B9D3-DA4909726033}" type="pres">
      <dgm:prSet presAssocID="{B444BA56-A779-5E40-B2A5-A7D0B470F704}" presName="childText" presStyleLbl="bgAcc1" presStyleIdx="13" presStyleCnt="19" custScaleY="46651">
        <dgm:presLayoutVars>
          <dgm:bulletEnabled val="1"/>
        </dgm:presLayoutVars>
      </dgm:prSet>
      <dgm:spPr/>
      <dgm:t>
        <a:bodyPr/>
        <a:lstStyle/>
        <a:p>
          <a:endParaRPr lang="en-US"/>
        </a:p>
      </dgm:t>
    </dgm:pt>
    <dgm:pt modelId="{A1AA5229-FC02-AF41-8522-867708BA3D3B}" type="pres">
      <dgm:prSet presAssocID="{523A7819-7563-1143-998C-0C5AD9A87C6B}" presName="Name13" presStyleLbl="parChTrans1D2" presStyleIdx="14" presStyleCnt="19"/>
      <dgm:spPr/>
      <dgm:t>
        <a:bodyPr/>
        <a:lstStyle/>
        <a:p>
          <a:endParaRPr lang="en-US"/>
        </a:p>
      </dgm:t>
    </dgm:pt>
    <dgm:pt modelId="{D7ECA04C-B419-084D-A85D-18599B6D60B3}" type="pres">
      <dgm:prSet presAssocID="{18EDD72B-1915-A941-85B8-6971E89F70B6}" presName="childText" presStyleLbl="bgAcc1" presStyleIdx="14" presStyleCnt="19" custScaleY="46651">
        <dgm:presLayoutVars>
          <dgm:bulletEnabled val="1"/>
        </dgm:presLayoutVars>
      </dgm:prSet>
      <dgm:spPr/>
      <dgm:t>
        <a:bodyPr/>
        <a:lstStyle/>
        <a:p>
          <a:endParaRPr lang="en-US"/>
        </a:p>
      </dgm:t>
    </dgm:pt>
    <dgm:pt modelId="{0A68F0BA-B250-0643-848C-4B0752E8C143}" type="pres">
      <dgm:prSet presAssocID="{14B6D5F2-FD30-C14D-9489-DDB3586696E8}" presName="Name13" presStyleLbl="parChTrans1D2" presStyleIdx="15" presStyleCnt="19"/>
      <dgm:spPr/>
      <dgm:t>
        <a:bodyPr/>
        <a:lstStyle/>
        <a:p>
          <a:endParaRPr lang="en-US"/>
        </a:p>
      </dgm:t>
    </dgm:pt>
    <dgm:pt modelId="{8CC56C51-2D51-8141-9C4E-03AD171C15E7}" type="pres">
      <dgm:prSet presAssocID="{B0FEE473-51AE-7F45-864A-09D9B6CCDF90}" presName="childText" presStyleLbl="bgAcc1" presStyleIdx="15" presStyleCnt="19" custScaleY="46651">
        <dgm:presLayoutVars>
          <dgm:bulletEnabled val="1"/>
        </dgm:presLayoutVars>
      </dgm:prSet>
      <dgm:spPr/>
      <dgm:t>
        <a:bodyPr/>
        <a:lstStyle/>
        <a:p>
          <a:endParaRPr lang="en-US"/>
        </a:p>
      </dgm:t>
    </dgm:pt>
    <dgm:pt modelId="{8BB6A875-DF31-0949-BF3D-AD1E4267D4B0}" type="pres">
      <dgm:prSet presAssocID="{0396803A-DED9-FA44-A83D-AF81619DF1AC}" presName="Name13" presStyleLbl="parChTrans1D2" presStyleIdx="16" presStyleCnt="19"/>
      <dgm:spPr/>
      <dgm:t>
        <a:bodyPr/>
        <a:lstStyle/>
        <a:p>
          <a:endParaRPr lang="en-US"/>
        </a:p>
      </dgm:t>
    </dgm:pt>
    <dgm:pt modelId="{5C476D0D-AF7C-E54E-80AD-B1140501B926}" type="pres">
      <dgm:prSet presAssocID="{A4FEDB80-398A-3B4A-9824-6415C04A5B61}" presName="childText" presStyleLbl="bgAcc1" presStyleIdx="16" presStyleCnt="19" custScaleY="46651">
        <dgm:presLayoutVars>
          <dgm:bulletEnabled val="1"/>
        </dgm:presLayoutVars>
      </dgm:prSet>
      <dgm:spPr/>
      <dgm:t>
        <a:bodyPr/>
        <a:lstStyle/>
        <a:p>
          <a:endParaRPr lang="en-US"/>
        </a:p>
      </dgm:t>
    </dgm:pt>
    <dgm:pt modelId="{7DFB4CB1-0E94-234D-A45A-461D843A60DA}" type="pres">
      <dgm:prSet presAssocID="{90EB2035-2899-B248-B3BD-997558FC9A24}" presName="Name13" presStyleLbl="parChTrans1D2" presStyleIdx="17" presStyleCnt="19"/>
      <dgm:spPr/>
      <dgm:t>
        <a:bodyPr/>
        <a:lstStyle/>
        <a:p>
          <a:endParaRPr lang="en-US"/>
        </a:p>
      </dgm:t>
    </dgm:pt>
    <dgm:pt modelId="{32BCBC70-EADB-6D49-913A-6DC0C4FC982E}" type="pres">
      <dgm:prSet presAssocID="{E53F697B-D758-7745-B83F-0E050D1A6A50}" presName="childText" presStyleLbl="bgAcc1" presStyleIdx="17" presStyleCnt="19" custScaleY="46651">
        <dgm:presLayoutVars>
          <dgm:bulletEnabled val="1"/>
        </dgm:presLayoutVars>
      </dgm:prSet>
      <dgm:spPr/>
      <dgm:t>
        <a:bodyPr/>
        <a:lstStyle/>
        <a:p>
          <a:endParaRPr lang="en-US"/>
        </a:p>
      </dgm:t>
    </dgm:pt>
    <dgm:pt modelId="{4626140C-E9D4-9C41-9CE5-DB85529778C6}" type="pres">
      <dgm:prSet presAssocID="{0259BD45-5A63-8346-BC94-65AC0581E113}" presName="Name13" presStyleLbl="parChTrans1D2" presStyleIdx="18" presStyleCnt="19"/>
      <dgm:spPr/>
      <dgm:t>
        <a:bodyPr/>
        <a:lstStyle/>
        <a:p>
          <a:endParaRPr lang="en-US"/>
        </a:p>
      </dgm:t>
    </dgm:pt>
    <dgm:pt modelId="{BA262A2C-B89F-1347-A440-81E3474B36DE}" type="pres">
      <dgm:prSet presAssocID="{01149A20-F6F0-0B4E-9270-7CE8AC29279D}" presName="childText" presStyleLbl="bgAcc1" presStyleIdx="18" presStyleCnt="19" custScaleY="46651">
        <dgm:presLayoutVars>
          <dgm:bulletEnabled val="1"/>
        </dgm:presLayoutVars>
      </dgm:prSet>
      <dgm:spPr/>
      <dgm:t>
        <a:bodyPr/>
        <a:lstStyle/>
        <a:p>
          <a:endParaRPr lang="en-US"/>
        </a:p>
      </dgm:t>
    </dgm:pt>
  </dgm:ptLst>
  <dgm:cxnLst>
    <dgm:cxn modelId="{C157CFF5-7EAA-BA4F-80B7-BF7E6EAAE667}" type="presOf" srcId="{ADD94A69-4B60-9E40-8B02-429B5E3362FE}" destId="{5229B70F-D377-0E4B-BE3D-9E770D49DE75}" srcOrd="0" destOrd="0" presId="urn:microsoft.com/office/officeart/2005/8/layout/hierarchy3"/>
    <dgm:cxn modelId="{99BC1D47-29BE-EE44-AD2C-73824DA0EE6A}" srcId="{C35F8710-7791-0441-A15D-7793F1934962}" destId="{4AE7CC3C-34C1-E54B-B081-E9B82046A073}" srcOrd="0" destOrd="0" parTransId="{E9B3BBAB-763A-5748-8957-F3D39DD3E49E}" sibTransId="{ADC155B5-4E67-7145-A283-B633159ACBB7}"/>
    <dgm:cxn modelId="{BFAE3E0B-9E64-D743-B1A6-E9EA75D399AC}" srcId="{A05E0AEF-921E-BA4D-B4F0-7E073F80F997}" destId="{A9D0CCAB-84B1-2647-B7EC-EF6FB3F83739}" srcOrd="1" destOrd="0" parTransId="{F6ED9914-CC94-DA46-A9C7-ED19306B2BDA}" sibTransId="{5B2FBF0F-D3B6-BC42-8B5F-EC16C71D59FE}"/>
    <dgm:cxn modelId="{02E93354-3742-6940-B768-7A47F9E8A1F9}" srcId="{29ACA1F6-94E7-C64D-A0EC-D493CE122E46}" destId="{01149A20-F6F0-0B4E-9270-7CE8AC29279D}" srcOrd="6" destOrd="0" parTransId="{0259BD45-5A63-8346-BC94-65AC0581E113}" sibTransId="{EFFED50F-1E3D-6E40-9B08-42CD4283A934}"/>
    <dgm:cxn modelId="{8B6274FC-4347-0647-83BA-54AF4EB20931}" type="presOf" srcId="{60EFBA81-BC1F-F845-AE18-D9F4E56F7C62}" destId="{98AF4421-940E-E34E-AEC3-8F8F39437E44}" srcOrd="0" destOrd="0" presId="urn:microsoft.com/office/officeart/2005/8/layout/hierarchy3"/>
    <dgm:cxn modelId="{89F0C5E1-4C48-A647-8DD8-E3D7DEF4B9C4}" type="presOf" srcId="{D78EB7E7-E011-354C-AFC6-8D9607113E1B}" destId="{CB74AB08-C5ED-DC49-8AAB-7291BB699E52}" srcOrd="0" destOrd="0" presId="urn:microsoft.com/office/officeart/2005/8/layout/hierarchy3"/>
    <dgm:cxn modelId="{A8493A5B-E06D-8B4A-B246-1D78C5C3BE8F}" srcId="{C35F8710-7791-0441-A15D-7793F1934962}" destId="{BEDD03D8-7168-7B4E-9F50-B585A211DE9E}" srcOrd="3" destOrd="0" parTransId="{1915A6B0-5CB2-7145-94C2-7418BC39C1C5}" sibTransId="{3A1695AE-C96B-F84E-879B-5A29963ABB77}"/>
    <dgm:cxn modelId="{452AD418-EF33-4245-9285-0CD11930A592}" type="presOf" srcId="{A05E0AEF-921E-BA4D-B4F0-7E073F80F997}" destId="{825936F8-B84F-0641-8954-649A2455844C}" srcOrd="0" destOrd="0" presId="urn:microsoft.com/office/officeart/2005/8/layout/hierarchy3"/>
    <dgm:cxn modelId="{8E573766-B896-5148-9E0B-A73BA7E7AB89}" type="presOf" srcId="{BEDD03D8-7168-7B4E-9F50-B585A211DE9E}" destId="{7B67E5EC-F1A8-F54D-89F0-41F863E9D2E2}" srcOrd="0" destOrd="0" presId="urn:microsoft.com/office/officeart/2005/8/layout/hierarchy3"/>
    <dgm:cxn modelId="{987C40CF-F0CE-B748-AE81-894E566EC895}" srcId="{18DE6AF9-D76C-434E-B6E7-39638936EC78}" destId="{C1B59ABB-E7BF-F840-AA30-937B3062DFD6}" srcOrd="2" destOrd="0" parTransId="{D8CBBC28-D30E-2A49-AF1A-E1B0D5E890DF}" sibTransId="{E7D155E8-664F-5448-8913-A26C15076C39}"/>
    <dgm:cxn modelId="{483229CD-E76F-AF44-ACEC-77D21DB087E2}" type="presOf" srcId="{E046B0D4-72A0-8F45-B16C-6683861BE75D}" destId="{28F2ACD5-A3DC-3C42-B598-6EE2D0EA8E43}" srcOrd="0" destOrd="0" presId="urn:microsoft.com/office/officeart/2005/8/layout/hierarchy3"/>
    <dgm:cxn modelId="{DA8A3CFD-3733-824A-A055-A234CCE635B9}" srcId="{C35F8710-7791-0441-A15D-7793F1934962}" destId="{A05E0AEF-921E-BA4D-B4F0-7E073F80F997}" srcOrd="1" destOrd="0" parTransId="{19097F75-1EC6-0340-80E6-14A55F4B66C4}" sibTransId="{0D628120-C960-EC4F-A63A-49FDB8924763}"/>
    <dgm:cxn modelId="{F61FEEEA-D68A-674E-AF3E-A28ED43E9156}" type="presOf" srcId="{742EEAB1-E5D9-4B4F-9009-A91CAAE7B29E}" destId="{4559D19A-4F29-A84A-BEF5-AF351C65CB48}" srcOrd="0" destOrd="0" presId="urn:microsoft.com/office/officeart/2005/8/layout/hierarchy3"/>
    <dgm:cxn modelId="{BF6B4FB9-E335-5343-9113-220C16CD9FD3}" type="presOf" srcId="{A9D0CCAB-84B1-2647-B7EC-EF6FB3F83739}" destId="{09FE1598-27C7-5343-B8E1-7CBD0F9B5172}" srcOrd="0" destOrd="0" presId="urn:microsoft.com/office/officeart/2005/8/layout/hierarchy3"/>
    <dgm:cxn modelId="{B2E728E8-77B9-8740-929F-C10A1DD2F8F0}" type="presOf" srcId="{1A4F990E-91F5-7F45-8578-E1CF1815D2B1}" destId="{8E37F248-59E8-5F4F-8EC0-C447D804822D}" srcOrd="0" destOrd="0" presId="urn:microsoft.com/office/officeart/2005/8/layout/hierarchy3"/>
    <dgm:cxn modelId="{6F8A9622-8CC9-3C48-B99C-F3C7DC8EDAA1}" type="presOf" srcId="{002D74CC-3F28-F34D-A8FF-26B81B86DFD3}" destId="{438F176B-B9E7-4345-8F20-579A18B05C6F}" srcOrd="0" destOrd="0" presId="urn:microsoft.com/office/officeart/2005/8/layout/hierarchy3"/>
    <dgm:cxn modelId="{851EA959-5A93-994C-87ED-4D5BCA65EE0B}" type="presOf" srcId="{C35F8710-7791-0441-A15D-7793F1934962}" destId="{4555067C-3A79-2D43-8DAD-DC33D4B177AE}" srcOrd="0" destOrd="0" presId="urn:microsoft.com/office/officeart/2005/8/layout/hierarchy3"/>
    <dgm:cxn modelId="{482E4554-5D1B-1745-8179-E5C08DAB87D3}" type="presOf" srcId="{A85AD893-B37E-1C49-83DB-E82FACE21211}" destId="{0B3AF159-428C-9746-B197-E00C37BA3FE5}" srcOrd="0" destOrd="0" presId="urn:microsoft.com/office/officeart/2005/8/layout/hierarchy3"/>
    <dgm:cxn modelId="{A9874954-C819-2142-92D4-6FAE206A06E0}" type="presOf" srcId="{012EE403-4D90-1046-9135-5B95FE519B18}" destId="{A246373F-E7CF-3246-A70B-C207E92CE905}" srcOrd="0" destOrd="0" presId="urn:microsoft.com/office/officeart/2005/8/layout/hierarchy3"/>
    <dgm:cxn modelId="{C9D4D071-8B0C-2548-A0A5-6EA89FE962D7}" type="presOf" srcId="{0E0690C1-7A6D-5343-A3F7-70B277E463F0}" destId="{6DED3575-4117-8C47-A265-71894AB7175E}" srcOrd="0" destOrd="0" presId="urn:microsoft.com/office/officeart/2005/8/layout/hierarchy3"/>
    <dgm:cxn modelId="{003CF878-98DD-164C-93A9-0ED9D5CF3879}" srcId="{4AE7CC3C-34C1-E54B-B081-E9B82046A073}" destId="{D78EB7E7-E011-354C-AFC6-8D9607113E1B}" srcOrd="0" destOrd="0" parTransId="{1A4F990E-91F5-7F45-8578-E1CF1815D2B1}" sibTransId="{0466174A-757F-574E-A5BA-11BC7CD7AC78}"/>
    <dgm:cxn modelId="{6FD515E9-29ED-0E49-8F24-669BDDAB04A2}" srcId="{A05E0AEF-921E-BA4D-B4F0-7E073F80F997}" destId="{012EE403-4D90-1046-9135-5B95FE519B18}" srcOrd="4" destOrd="0" parTransId="{BC6825FF-FEAE-884E-8B74-A5A9C41DD076}" sibTransId="{55A04E90-EE14-C842-859E-FD719B6447BB}"/>
    <dgm:cxn modelId="{F91CE596-2BB0-C042-92BF-24C6D0C56A6D}" type="presOf" srcId="{F6ED9914-CC94-DA46-A9C7-ED19306B2BDA}" destId="{A9EC1C8F-02E7-334A-8819-041AF3A47AF4}" srcOrd="0" destOrd="0" presId="urn:microsoft.com/office/officeart/2005/8/layout/hierarchy3"/>
    <dgm:cxn modelId="{7DF1D76D-5037-5B41-B863-56F67B36DB07}" type="presOf" srcId="{FBE03D3B-42A5-414D-9879-07FA8A5E9013}" destId="{E3C03E65-F864-D54A-AD14-0D8A94B86676}" srcOrd="0" destOrd="0" presId="urn:microsoft.com/office/officeart/2005/8/layout/hierarchy3"/>
    <dgm:cxn modelId="{53649296-580B-2341-96FC-2A8D63D6F9A5}" srcId="{A05E0AEF-921E-BA4D-B4F0-7E073F80F997}" destId="{6DD6A9FE-9A4C-0445-8676-90B5C93C8601}" srcOrd="2" destOrd="0" parTransId="{5634970F-BE4C-C346-ACBB-6A9EE8C48CD0}" sibTransId="{1E92E1C3-5E4A-D844-BF35-FDFDA5685DB9}"/>
    <dgm:cxn modelId="{48D70E43-63A1-C440-9A27-E7E9CF153DB9}" srcId="{29ACA1F6-94E7-C64D-A0EC-D493CE122E46}" destId="{E53F697B-D758-7745-B83F-0E050D1A6A50}" srcOrd="5" destOrd="0" parTransId="{90EB2035-2899-B248-B3BD-997558FC9A24}" sibTransId="{4D2FC637-117C-7A40-8001-358E22EEFE76}"/>
    <dgm:cxn modelId="{303C30C0-F5F3-0643-B249-CAEAD13772B2}" type="presOf" srcId="{BF345A2E-076A-994F-A719-833300D8633E}" destId="{AAF56AB8-7444-A541-B3EB-1AB031C77156}" srcOrd="0" destOrd="0" presId="urn:microsoft.com/office/officeart/2005/8/layout/hierarchy3"/>
    <dgm:cxn modelId="{F7A8C88F-C22A-7E4D-A116-6CE1AB2DE190}" srcId="{29ACA1F6-94E7-C64D-A0EC-D493CE122E46}" destId="{18EDD72B-1915-A941-85B8-6971E89F70B6}" srcOrd="2" destOrd="0" parTransId="{523A7819-7563-1143-998C-0C5AD9A87C6B}" sibTransId="{67B42531-01C4-784F-B830-CE0FB3044B17}"/>
    <dgm:cxn modelId="{3828884A-0295-F643-9AEE-84C68705E29D}" type="presOf" srcId="{29ACA1F6-94E7-C64D-A0EC-D493CE122E46}" destId="{76705EEE-792E-7641-8A3D-D133949228DB}" srcOrd="1" destOrd="0" presId="urn:microsoft.com/office/officeart/2005/8/layout/hierarchy3"/>
    <dgm:cxn modelId="{5609DF42-B826-0A46-9F1B-9A540AE40063}" type="presOf" srcId="{18DE6AF9-D76C-434E-B6E7-39638936EC78}" destId="{44ADCC90-E222-744D-94D1-BD12CEA4F9A2}" srcOrd="0" destOrd="0" presId="urn:microsoft.com/office/officeart/2005/8/layout/hierarchy3"/>
    <dgm:cxn modelId="{D6E4C449-F4A8-9C40-BE9C-F7454A26C0A5}" type="presOf" srcId="{01149A20-F6F0-0B4E-9270-7CE8AC29279D}" destId="{BA262A2C-B89F-1347-A440-81E3474B36DE}" srcOrd="0" destOrd="0" presId="urn:microsoft.com/office/officeart/2005/8/layout/hierarchy3"/>
    <dgm:cxn modelId="{CD867FD4-1592-1446-9AB8-ED473AEBF145}" type="presOf" srcId="{18DE6AF9-D76C-434E-B6E7-39638936EC78}" destId="{4FED8D13-4B20-AE47-8723-482D6D494338}" srcOrd="1" destOrd="0" presId="urn:microsoft.com/office/officeart/2005/8/layout/hierarchy3"/>
    <dgm:cxn modelId="{428E3507-7481-9549-B45C-A0A1373DB18B}" type="presOf" srcId="{A4FEDB80-398A-3B4A-9824-6415C04A5B61}" destId="{5C476D0D-AF7C-E54E-80AD-B1140501B926}" srcOrd="0" destOrd="0" presId="urn:microsoft.com/office/officeart/2005/8/layout/hierarchy3"/>
    <dgm:cxn modelId="{D6AC7FEA-C341-684F-85D3-04F2487D050B}" srcId="{29ACA1F6-94E7-C64D-A0EC-D493CE122E46}" destId="{A4FEDB80-398A-3B4A-9824-6415C04A5B61}" srcOrd="4" destOrd="0" parTransId="{0396803A-DED9-FA44-A83D-AF81619DF1AC}" sibTransId="{465AB881-B7D6-B441-8EB9-FFC6A4DF9605}"/>
    <dgm:cxn modelId="{21879435-219A-E84D-A970-CDB9DC70169A}" type="presOf" srcId="{6DD6A9FE-9A4C-0445-8676-90B5C93C8601}" destId="{043932D0-279D-B64E-8FA0-C9D57BD0F488}" srcOrd="0" destOrd="0" presId="urn:microsoft.com/office/officeart/2005/8/layout/hierarchy3"/>
    <dgm:cxn modelId="{14DBDC53-0529-6842-9D6B-1DB6DD4FF1DE}" type="presOf" srcId="{B2DC2CDF-59C7-7946-9B45-5623D3D4104A}" destId="{DD7A503E-C319-0D47-B25A-F513285E5417}" srcOrd="0" destOrd="0" presId="urn:microsoft.com/office/officeart/2005/8/layout/hierarchy3"/>
    <dgm:cxn modelId="{B289DF48-B9A8-D24C-A640-990FB8C89091}" type="presOf" srcId="{D8CBBC28-D30E-2A49-AF1A-E1B0D5E890DF}" destId="{31605058-E85D-C44D-B9C3-0390DCEE5D56}" srcOrd="0" destOrd="0" presId="urn:microsoft.com/office/officeart/2005/8/layout/hierarchy3"/>
    <dgm:cxn modelId="{1EC1E49D-E544-A643-9C08-79734F399715}" srcId="{A05E0AEF-921E-BA4D-B4F0-7E073F80F997}" destId="{60EFBA81-BC1F-F845-AE18-D9F4E56F7C62}" srcOrd="3" destOrd="0" parTransId="{0E0690C1-7A6D-5343-A3F7-70B277E463F0}" sibTransId="{CD131D29-12E2-5C4F-810C-F0E9961A2A43}"/>
    <dgm:cxn modelId="{00A3CFC7-DFE9-9F45-9247-1256FEC1D452}" srcId="{BEDD03D8-7168-7B4E-9F50-B585A211DE9E}" destId="{002D74CC-3F28-F34D-A8FF-26B81B86DFD3}" srcOrd="0" destOrd="0" parTransId="{0890FDC2-3DBB-7246-A901-562DC68117A7}" sibTransId="{CCC2758D-A522-D64E-884F-C156709E10DB}"/>
    <dgm:cxn modelId="{39B60546-E06C-C646-BA77-61B816478181}" type="presOf" srcId="{523A7819-7563-1143-998C-0C5AD9A87C6B}" destId="{A1AA5229-FC02-AF41-8522-867708BA3D3B}" srcOrd="0" destOrd="0" presId="urn:microsoft.com/office/officeart/2005/8/layout/hierarchy3"/>
    <dgm:cxn modelId="{3DCC80EF-06F5-9945-90BD-530315D31172}" type="presOf" srcId="{A6A6C25E-79CA-5440-9287-2E5DEF2CBA74}" destId="{32246EE4-80FC-2F4F-AB4C-21F72F668067}" srcOrd="0" destOrd="0" presId="urn:microsoft.com/office/officeart/2005/8/layout/hierarchy3"/>
    <dgm:cxn modelId="{044DAE23-7F20-8F4F-9C80-5F9A669D39AA}" type="presOf" srcId="{B444BA56-A779-5E40-B2A5-A7D0B470F704}" destId="{AB1EDEFE-5C28-A449-B9D3-DA4909726033}" srcOrd="0" destOrd="0" presId="urn:microsoft.com/office/officeart/2005/8/layout/hierarchy3"/>
    <dgm:cxn modelId="{78ABBEF5-96D2-3841-8C8A-D44083E87085}" type="presOf" srcId="{5634970F-BE4C-C346-ACBB-6A9EE8C48CD0}" destId="{8498CB37-5801-1B4D-864B-DF4DC02F93DD}" srcOrd="0" destOrd="0" presId="urn:microsoft.com/office/officeart/2005/8/layout/hierarchy3"/>
    <dgm:cxn modelId="{D8BDAC33-05F9-7F46-BF08-48DBA11F7AE4}" type="presOf" srcId="{3864F4FF-1986-1A42-B35B-C732811351D3}" destId="{EB87802B-1507-1341-9E51-D846B4B8F744}" srcOrd="0" destOrd="0" presId="urn:microsoft.com/office/officeart/2005/8/layout/hierarchy3"/>
    <dgm:cxn modelId="{943EAF4E-F721-2745-890C-20890543BA71}" type="presOf" srcId="{B0FEE473-51AE-7F45-864A-09D9B6CCDF90}" destId="{8CC56C51-2D51-8141-9C4E-03AD171C15E7}" srcOrd="0" destOrd="0" presId="urn:microsoft.com/office/officeart/2005/8/layout/hierarchy3"/>
    <dgm:cxn modelId="{8D23B7F6-17F0-C449-8E98-542419A892C6}" srcId="{4AE7CC3C-34C1-E54B-B081-E9B82046A073}" destId="{7E3163A8-D718-5D4C-A6A3-B50B12A52982}" srcOrd="1" destOrd="0" parTransId="{A85AD893-B37E-1C49-83DB-E82FACE21211}" sibTransId="{D7C92D55-4ECD-184C-84E7-5369E1C81968}"/>
    <dgm:cxn modelId="{65A4B9D5-176B-194F-B802-F9052AC571D2}" type="presOf" srcId="{FE58CFE1-D5A4-E144-ADD2-E351FF2AF9D2}" destId="{F8BFB2D1-9B27-C549-8905-244916B7EEF9}" srcOrd="0" destOrd="0" presId="urn:microsoft.com/office/officeart/2005/8/layout/hierarchy3"/>
    <dgm:cxn modelId="{CD95BA38-2FE1-5E48-ACC0-02021866E149}" type="presOf" srcId="{4AE7CC3C-34C1-E54B-B081-E9B82046A073}" destId="{FD6E4809-9088-3449-BDB5-AB9F54F60802}" srcOrd="1" destOrd="0" presId="urn:microsoft.com/office/officeart/2005/8/layout/hierarchy3"/>
    <dgm:cxn modelId="{08A4F9A4-0430-7942-A55B-17E8A165F38B}" srcId="{BEDD03D8-7168-7B4E-9F50-B585A211DE9E}" destId="{ADD94A69-4B60-9E40-8B02-429B5E3362FE}" srcOrd="1" destOrd="0" parTransId="{742EEAB1-E5D9-4B4F-9009-A91CAAE7B29E}" sibTransId="{F3E70D3B-DAA4-B247-ACD1-9435A817B37B}"/>
    <dgm:cxn modelId="{A0D7D69A-94D9-3F47-A353-0528F3A57677}" type="presOf" srcId="{C1B59ABB-E7BF-F840-AA30-937B3062DFD6}" destId="{3E1FDB81-8ABF-AF40-BF3A-47AC3C302E89}" srcOrd="0" destOrd="0" presId="urn:microsoft.com/office/officeart/2005/8/layout/hierarchy3"/>
    <dgm:cxn modelId="{4C092676-81FD-0F4C-ACCB-9C3E3BF870EA}" type="presOf" srcId="{E53F697B-D758-7745-B83F-0E050D1A6A50}" destId="{32BCBC70-EADB-6D49-913A-6DC0C4FC982E}" srcOrd="0" destOrd="0" presId="urn:microsoft.com/office/officeart/2005/8/layout/hierarchy3"/>
    <dgm:cxn modelId="{56E50736-8E2F-E544-B95C-02670145825E}" srcId="{29ACA1F6-94E7-C64D-A0EC-D493CE122E46}" destId="{B0FEE473-51AE-7F45-864A-09D9B6CCDF90}" srcOrd="3" destOrd="0" parTransId="{14B6D5F2-FD30-C14D-9489-DDB3586696E8}" sibTransId="{9B49493E-8D71-1448-97F2-2F95C56BC42F}"/>
    <dgm:cxn modelId="{BC62C387-4C0C-8648-86A3-1E185F6F3AF0}" type="presOf" srcId="{BC6825FF-FEAE-884E-8B74-A5A9C41DD076}" destId="{A81BEC4E-D30C-EF48-9533-56777EBD859A}" srcOrd="0" destOrd="0" presId="urn:microsoft.com/office/officeart/2005/8/layout/hierarchy3"/>
    <dgm:cxn modelId="{9ADFF17C-6E0D-3146-8C80-C5F09385E334}" type="presOf" srcId="{18EDD72B-1915-A941-85B8-6971E89F70B6}" destId="{D7ECA04C-B419-084D-A85D-18599B6D60B3}" srcOrd="0" destOrd="0" presId="urn:microsoft.com/office/officeart/2005/8/layout/hierarchy3"/>
    <dgm:cxn modelId="{4177DF95-45FD-9745-A83B-6DD07AD6A8A1}" type="presOf" srcId="{0890FDC2-3DBB-7246-A901-562DC68117A7}" destId="{7831217E-DBF7-0046-8530-35D4D0D9345B}" srcOrd="0" destOrd="0" presId="urn:microsoft.com/office/officeart/2005/8/layout/hierarchy3"/>
    <dgm:cxn modelId="{28B89F79-295B-2548-B327-B9DE3A0DB698}" srcId="{18DE6AF9-D76C-434E-B6E7-39638936EC78}" destId="{BF345A2E-076A-994F-A719-833300D8633E}" srcOrd="1" destOrd="0" parTransId="{A6A6C25E-79CA-5440-9287-2E5DEF2CBA74}" sibTransId="{14788AB9-EAFB-F747-AE72-426F9B0DB9DA}"/>
    <dgm:cxn modelId="{8426B299-CA66-D745-ABD9-C4248B28A3B9}" type="presOf" srcId="{29D328CF-CBE0-F149-B171-93CD6A3C3D78}" destId="{B4E1A1D0-A1CD-0344-9527-BAD4D9EFCB11}" srcOrd="0" destOrd="0" presId="urn:microsoft.com/office/officeart/2005/8/layout/hierarchy3"/>
    <dgm:cxn modelId="{A8C62922-25E8-C945-8FC7-A756A39BD0EB}" srcId="{C35F8710-7791-0441-A15D-7793F1934962}" destId="{29ACA1F6-94E7-C64D-A0EC-D493CE122E46}" srcOrd="4" destOrd="0" parTransId="{B4A66961-7C5D-1149-98E3-E5D6A7AD8DAC}" sibTransId="{00C9A1B4-B33C-C749-92EC-0FFCB60ABDFF}"/>
    <dgm:cxn modelId="{4CC91AA7-4F2A-534D-9710-E7AFE671FFE5}" type="presOf" srcId="{4AE7CC3C-34C1-E54B-B081-E9B82046A073}" destId="{52665F1F-9F19-9B46-BFB9-4988D85941F6}" srcOrd="0" destOrd="0" presId="urn:microsoft.com/office/officeart/2005/8/layout/hierarchy3"/>
    <dgm:cxn modelId="{71D2EF8F-9ED9-8842-8836-17F2F0C072B7}" type="presOf" srcId="{0259BD45-5A63-8346-BC94-65AC0581E113}" destId="{4626140C-E9D4-9C41-9CE5-DB85529778C6}" srcOrd="0" destOrd="0" presId="urn:microsoft.com/office/officeart/2005/8/layout/hierarchy3"/>
    <dgm:cxn modelId="{E55FD47F-6AB9-B341-A5F6-A951A864B2C3}" srcId="{18DE6AF9-D76C-434E-B6E7-39638936EC78}" destId="{FBE03D3B-42A5-414D-9879-07FA8A5E9013}" srcOrd="0" destOrd="0" parTransId="{29D328CF-CBE0-F149-B171-93CD6A3C3D78}" sibTransId="{7B1AF68C-880A-3D4F-9B33-2D47FF974765}"/>
    <dgm:cxn modelId="{AC0E96DF-CC43-FC46-A66B-0251D5B4C092}" type="presOf" srcId="{7E3163A8-D718-5D4C-A6A3-B50B12A52982}" destId="{5FD9346F-A266-7A44-9268-B1F613C5F481}" srcOrd="0" destOrd="0" presId="urn:microsoft.com/office/officeart/2005/8/layout/hierarchy3"/>
    <dgm:cxn modelId="{21233503-A6E6-C74A-8E0D-5A3AAE1479EE}" type="presOf" srcId="{BEDD03D8-7168-7B4E-9F50-B585A211DE9E}" destId="{15DB6F49-D7A1-ED45-B297-CB0D0BBC46FF}" srcOrd="1" destOrd="0" presId="urn:microsoft.com/office/officeart/2005/8/layout/hierarchy3"/>
    <dgm:cxn modelId="{398EADF0-FCCC-4841-AC76-B80312065943}" type="presOf" srcId="{29ACA1F6-94E7-C64D-A0EC-D493CE122E46}" destId="{6B085148-1D6D-C74D-8848-FED3386DAE33}" srcOrd="0" destOrd="0" presId="urn:microsoft.com/office/officeart/2005/8/layout/hierarchy3"/>
    <dgm:cxn modelId="{8173031A-8017-3D4C-AE37-B55791E23E02}" srcId="{C35F8710-7791-0441-A15D-7793F1934962}" destId="{18DE6AF9-D76C-434E-B6E7-39638936EC78}" srcOrd="2" destOrd="0" parTransId="{47047A21-EFAD-4742-86C4-87EC20E0C6DC}" sibTransId="{FFFA109B-02BB-9644-A17B-D800875EBD23}"/>
    <dgm:cxn modelId="{1C7E5913-097E-DB40-99EE-C7F801B955B3}" srcId="{29ACA1F6-94E7-C64D-A0EC-D493CE122E46}" destId="{B444BA56-A779-5E40-B2A5-A7D0B470F704}" srcOrd="1" destOrd="0" parTransId="{3864F4FF-1986-1A42-B35B-C732811351D3}" sibTransId="{035E32C7-AC8B-FD40-8FDA-A393B5330FE9}"/>
    <dgm:cxn modelId="{AEEEEEBC-455A-D44A-BF24-73E190572949}" type="presOf" srcId="{90EB2035-2899-B248-B3BD-997558FC9A24}" destId="{7DFB4CB1-0E94-234D-A45A-461D843A60DA}" srcOrd="0" destOrd="0" presId="urn:microsoft.com/office/officeart/2005/8/layout/hierarchy3"/>
    <dgm:cxn modelId="{C0703239-A6B7-9944-9012-52B11E2BA06D}" type="presOf" srcId="{14B6D5F2-FD30-C14D-9489-DDB3586696E8}" destId="{0A68F0BA-B250-0643-848C-4B0752E8C143}" srcOrd="0" destOrd="0" presId="urn:microsoft.com/office/officeart/2005/8/layout/hierarchy3"/>
    <dgm:cxn modelId="{48D6A3A2-9CAD-0841-809D-0FD076294BEC}" srcId="{A05E0AEF-921E-BA4D-B4F0-7E073F80F997}" destId="{B2DC2CDF-59C7-7946-9B45-5623D3D4104A}" srcOrd="0" destOrd="0" parTransId="{E046B0D4-72A0-8F45-B16C-6683861BE75D}" sibTransId="{9795F930-B212-0741-B1F6-B2E3C6EB0267}"/>
    <dgm:cxn modelId="{1091B4A3-7AA8-084C-A994-C34E73F276FA}" srcId="{29ACA1F6-94E7-C64D-A0EC-D493CE122E46}" destId="{FE58CFE1-D5A4-E144-ADD2-E351FF2AF9D2}" srcOrd="0" destOrd="0" parTransId="{34DDCDAC-0544-F442-9E06-DD179488C3BA}" sibTransId="{9EAB9ED5-B586-BA4C-B02C-0D274209A723}"/>
    <dgm:cxn modelId="{09130884-2AE4-454E-91CC-0FB61BDF00E7}" type="presOf" srcId="{0396803A-DED9-FA44-A83D-AF81619DF1AC}" destId="{8BB6A875-DF31-0949-BF3D-AD1E4267D4B0}" srcOrd="0" destOrd="0" presId="urn:microsoft.com/office/officeart/2005/8/layout/hierarchy3"/>
    <dgm:cxn modelId="{80699909-97C7-B943-9E4E-EA60F253C9E3}" type="presOf" srcId="{A05E0AEF-921E-BA4D-B4F0-7E073F80F997}" destId="{D968BBB2-D392-334A-B845-5C2DCB4C6814}" srcOrd="1" destOrd="0" presId="urn:microsoft.com/office/officeart/2005/8/layout/hierarchy3"/>
    <dgm:cxn modelId="{9DF6D292-6A4F-9A4F-A415-97D7E603D3CD}" type="presOf" srcId="{34DDCDAC-0544-F442-9E06-DD179488C3BA}" destId="{E3D45A0D-64A8-2149-AACB-8E1ED290A42F}" srcOrd="0" destOrd="0" presId="urn:microsoft.com/office/officeart/2005/8/layout/hierarchy3"/>
    <dgm:cxn modelId="{D9F5EB8B-4668-874E-885A-623AEDB3A6B9}" type="presParOf" srcId="{4555067C-3A79-2D43-8DAD-DC33D4B177AE}" destId="{2FF1D916-E7F2-D447-9A4C-C245C21180E3}" srcOrd="0" destOrd="0" presId="urn:microsoft.com/office/officeart/2005/8/layout/hierarchy3"/>
    <dgm:cxn modelId="{378BF691-EE80-E449-9CF0-D6F509ED8709}" type="presParOf" srcId="{2FF1D916-E7F2-D447-9A4C-C245C21180E3}" destId="{ADCB339F-751B-1A4A-86F4-0DCE9D752F96}" srcOrd="0" destOrd="0" presId="urn:microsoft.com/office/officeart/2005/8/layout/hierarchy3"/>
    <dgm:cxn modelId="{BD381A72-E1D6-AC49-938A-33D2B1C49B91}" type="presParOf" srcId="{ADCB339F-751B-1A4A-86F4-0DCE9D752F96}" destId="{52665F1F-9F19-9B46-BFB9-4988D85941F6}" srcOrd="0" destOrd="0" presId="urn:microsoft.com/office/officeart/2005/8/layout/hierarchy3"/>
    <dgm:cxn modelId="{7BC827D2-FBF8-5F43-9164-C7A368F0B3A3}" type="presParOf" srcId="{ADCB339F-751B-1A4A-86F4-0DCE9D752F96}" destId="{FD6E4809-9088-3449-BDB5-AB9F54F60802}" srcOrd="1" destOrd="0" presId="urn:microsoft.com/office/officeart/2005/8/layout/hierarchy3"/>
    <dgm:cxn modelId="{90C56AC0-5C49-514A-A445-224DF1E25717}" type="presParOf" srcId="{2FF1D916-E7F2-D447-9A4C-C245C21180E3}" destId="{8145CBD8-479F-A247-9225-889891FB9DFB}" srcOrd="1" destOrd="0" presId="urn:microsoft.com/office/officeart/2005/8/layout/hierarchy3"/>
    <dgm:cxn modelId="{E079E742-4503-A744-8549-F721B55A3CE2}" type="presParOf" srcId="{8145CBD8-479F-A247-9225-889891FB9DFB}" destId="{8E37F248-59E8-5F4F-8EC0-C447D804822D}" srcOrd="0" destOrd="0" presId="urn:microsoft.com/office/officeart/2005/8/layout/hierarchy3"/>
    <dgm:cxn modelId="{E0F42844-975A-764E-BEAD-A1B4995A5140}" type="presParOf" srcId="{8145CBD8-479F-A247-9225-889891FB9DFB}" destId="{CB74AB08-C5ED-DC49-8AAB-7291BB699E52}" srcOrd="1" destOrd="0" presId="urn:microsoft.com/office/officeart/2005/8/layout/hierarchy3"/>
    <dgm:cxn modelId="{0B4D3C84-07FA-C649-8E5F-9EA6E32DD82E}" type="presParOf" srcId="{8145CBD8-479F-A247-9225-889891FB9DFB}" destId="{0B3AF159-428C-9746-B197-E00C37BA3FE5}" srcOrd="2" destOrd="0" presId="urn:microsoft.com/office/officeart/2005/8/layout/hierarchy3"/>
    <dgm:cxn modelId="{2A7D113C-A6E7-D146-A374-58C78E1FB97A}" type="presParOf" srcId="{8145CBD8-479F-A247-9225-889891FB9DFB}" destId="{5FD9346F-A266-7A44-9268-B1F613C5F481}" srcOrd="3" destOrd="0" presId="urn:microsoft.com/office/officeart/2005/8/layout/hierarchy3"/>
    <dgm:cxn modelId="{14278E62-E976-6840-8BF3-E221FDDE24B8}" type="presParOf" srcId="{4555067C-3A79-2D43-8DAD-DC33D4B177AE}" destId="{F91319F6-C8F8-8E45-B31D-07DA1C4BA7D3}" srcOrd="1" destOrd="0" presId="urn:microsoft.com/office/officeart/2005/8/layout/hierarchy3"/>
    <dgm:cxn modelId="{050AC2FD-4E60-5841-B5B3-730240A3AE77}" type="presParOf" srcId="{F91319F6-C8F8-8E45-B31D-07DA1C4BA7D3}" destId="{A60E3CD8-31D1-8447-864C-5DFF1D3BCBE6}" srcOrd="0" destOrd="0" presId="urn:microsoft.com/office/officeart/2005/8/layout/hierarchy3"/>
    <dgm:cxn modelId="{A6F2193D-E921-9242-9D29-222DEFE0EF11}" type="presParOf" srcId="{A60E3CD8-31D1-8447-864C-5DFF1D3BCBE6}" destId="{825936F8-B84F-0641-8954-649A2455844C}" srcOrd="0" destOrd="0" presId="urn:microsoft.com/office/officeart/2005/8/layout/hierarchy3"/>
    <dgm:cxn modelId="{606BA414-51DA-6F43-A25E-C7E040B14399}" type="presParOf" srcId="{A60E3CD8-31D1-8447-864C-5DFF1D3BCBE6}" destId="{D968BBB2-D392-334A-B845-5C2DCB4C6814}" srcOrd="1" destOrd="0" presId="urn:microsoft.com/office/officeart/2005/8/layout/hierarchy3"/>
    <dgm:cxn modelId="{5246A772-DC70-A04F-B14F-9B30EFF9847E}" type="presParOf" srcId="{F91319F6-C8F8-8E45-B31D-07DA1C4BA7D3}" destId="{1D95C7E1-1D91-D749-A63F-788134D12683}" srcOrd="1" destOrd="0" presId="urn:microsoft.com/office/officeart/2005/8/layout/hierarchy3"/>
    <dgm:cxn modelId="{15A37D75-1830-414E-9DDE-18BE6A87F63C}" type="presParOf" srcId="{1D95C7E1-1D91-D749-A63F-788134D12683}" destId="{28F2ACD5-A3DC-3C42-B598-6EE2D0EA8E43}" srcOrd="0" destOrd="0" presId="urn:microsoft.com/office/officeart/2005/8/layout/hierarchy3"/>
    <dgm:cxn modelId="{61FE7812-88B8-AD43-AD4E-BA7AA4921C3C}" type="presParOf" srcId="{1D95C7E1-1D91-D749-A63F-788134D12683}" destId="{DD7A503E-C319-0D47-B25A-F513285E5417}" srcOrd="1" destOrd="0" presId="urn:microsoft.com/office/officeart/2005/8/layout/hierarchy3"/>
    <dgm:cxn modelId="{AF093841-EC2A-8940-9D8B-D002F44AA107}" type="presParOf" srcId="{1D95C7E1-1D91-D749-A63F-788134D12683}" destId="{A9EC1C8F-02E7-334A-8819-041AF3A47AF4}" srcOrd="2" destOrd="0" presId="urn:microsoft.com/office/officeart/2005/8/layout/hierarchy3"/>
    <dgm:cxn modelId="{BE338BC6-681B-6D49-ACEF-30D5EE307C95}" type="presParOf" srcId="{1D95C7E1-1D91-D749-A63F-788134D12683}" destId="{09FE1598-27C7-5343-B8E1-7CBD0F9B5172}" srcOrd="3" destOrd="0" presId="urn:microsoft.com/office/officeart/2005/8/layout/hierarchy3"/>
    <dgm:cxn modelId="{B7C79465-0ADF-B34B-8CCB-C6BD713403BE}" type="presParOf" srcId="{1D95C7E1-1D91-D749-A63F-788134D12683}" destId="{8498CB37-5801-1B4D-864B-DF4DC02F93DD}" srcOrd="4" destOrd="0" presId="urn:microsoft.com/office/officeart/2005/8/layout/hierarchy3"/>
    <dgm:cxn modelId="{E67EBD36-8556-7C44-A3CF-D1B519C14201}" type="presParOf" srcId="{1D95C7E1-1D91-D749-A63F-788134D12683}" destId="{043932D0-279D-B64E-8FA0-C9D57BD0F488}" srcOrd="5" destOrd="0" presId="urn:microsoft.com/office/officeart/2005/8/layout/hierarchy3"/>
    <dgm:cxn modelId="{01E5F6F6-F9C2-CE43-9FF4-365CF69E3397}" type="presParOf" srcId="{1D95C7E1-1D91-D749-A63F-788134D12683}" destId="{6DED3575-4117-8C47-A265-71894AB7175E}" srcOrd="6" destOrd="0" presId="urn:microsoft.com/office/officeart/2005/8/layout/hierarchy3"/>
    <dgm:cxn modelId="{DB5EB1BB-87E4-5041-A7C4-42190BB651D5}" type="presParOf" srcId="{1D95C7E1-1D91-D749-A63F-788134D12683}" destId="{98AF4421-940E-E34E-AEC3-8F8F39437E44}" srcOrd="7" destOrd="0" presId="urn:microsoft.com/office/officeart/2005/8/layout/hierarchy3"/>
    <dgm:cxn modelId="{DE4E283F-890F-BE4D-A067-0D991BCE0762}" type="presParOf" srcId="{1D95C7E1-1D91-D749-A63F-788134D12683}" destId="{A81BEC4E-D30C-EF48-9533-56777EBD859A}" srcOrd="8" destOrd="0" presId="urn:microsoft.com/office/officeart/2005/8/layout/hierarchy3"/>
    <dgm:cxn modelId="{019122E6-A8BA-854D-9AB2-AB3CF4B2D2AF}" type="presParOf" srcId="{1D95C7E1-1D91-D749-A63F-788134D12683}" destId="{A246373F-E7CF-3246-A70B-C207E92CE905}" srcOrd="9" destOrd="0" presId="urn:microsoft.com/office/officeart/2005/8/layout/hierarchy3"/>
    <dgm:cxn modelId="{8D9B7B78-1670-824F-B912-189443EA33F8}" type="presParOf" srcId="{4555067C-3A79-2D43-8DAD-DC33D4B177AE}" destId="{E60E999B-AC2A-4D4B-881A-C5928C2DDA09}" srcOrd="2" destOrd="0" presId="urn:microsoft.com/office/officeart/2005/8/layout/hierarchy3"/>
    <dgm:cxn modelId="{1F288DA7-8C31-714F-B335-C118EF66C54E}" type="presParOf" srcId="{E60E999B-AC2A-4D4B-881A-C5928C2DDA09}" destId="{5876206D-D530-3645-999B-EE71F8C7BCD9}" srcOrd="0" destOrd="0" presId="urn:microsoft.com/office/officeart/2005/8/layout/hierarchy3"/>
    <dgm:cxn modelId="{059C8A9C-C1D2-964B-97CE-C67CC367CD68}" type="presParOf" srcId="{5876206D-D530-3645-999B-EE71F8C7BCD9}" destId="{44ADCC90-E222-744D-94D1-BD12CEA4F9A2}" srcOrd="0" destOrd="0" presId="urn:microsoft.com/office/officeart/2005/8/layout/hierarchy3"/>
    <dgm:cxn modelId="{C14ADA89-4770-604F-AFF6-1EC12CD55B71}" type="presParOf" srcId="{5876206D-D530-3645-999B-EE71F8C7BCD9}" destId="{4FED8D13-4B20-AE47-8723-482D6D494338}" srcOrd="1" destOrd="0" presId="urn:microsoft.com/office/officeart/2005/8/layout/hierarchy3"/>
    <dgm:cxn modelId="{7CEEDDD5-9DD3-C547-A0B2-5D9898D6AB6D}" type="presParOf" srcId="{E60E999B-AC2A-4D4B-881A-C5928C2DDA09}" destId="{A636372C-D777-F04D-85CC-666BA91DF1C4}" srcOrd="1" destOrd="0" presId="urn:microsoft.com/office/officeart/2005/8/layout/hierarchy3"/>
    <dgm:cxn modelId="{901628E2-9582-9649-89D7-69EE76C707BE}" type="presParOf" srcId="{A636372C-D777-F04D-85CC-666BA91DF1C4}" destId="{B4E1A1D0-A1CD-0344-9527-BAD4D9EFCB11}" srcOrd="0" destOrd="0" presId="urn:microsoft.com/office/officeart/2005/8/layout/hierarchy3"/>
    <dgm:cxn modelId="{99434F03-84A2-9B41-A42E-3307AC4FD5E5}" type="presParOf" srcId="{A636372C-D777-F04D-85CC-666BA91DF1C4}" destId="{E3C03E65-F864-D54A-AD14-0D8A94B86676}" srcOrd="1" destOrd="0" presId="urn:microsoft.com/office/officeart/2005/8/layout/hierarchy3"/>
    <dgm:cxn modelId="{6E01A1BA-ACBB-0B4F-8274-9DE163D25858}" type="presParOf" srcId="{A636372C-D777-F04D-85CC-666BA91DF1C4}" destId="{32246EE4-80FC-2F4F-AB4C-21F72F668067}" srcOrd="2" destOrd="0" presId="urn:microsoft.com/office/officeart/2005/8/layout/hierarchy3"/>
    <dgm:cxn modelId="{3F89BE3E-28C9-5B47-BB38-CBFF2529A978}" type="presParOf" srcId="{A636372C-D777-F04D-85CC-666BA91DF1C4}" destId="{AAF56AB8-7444-A541-B3EB-1AB031C77156}" srcOrd="3" destOrd="0" presId="urn:microsoft.com/office/officeart/2005/8/layout/hierarchy3"/>
    <dgm:cxn modelId="{D996B9F0-6E27-3C45-B6C4-0C5F83817920}" type="presParOf" srcId="{A636372C-D777-F04D-85CC-666BA91DF1C4}" destId="{31605058-E85D-C44D-B9C3-0390DCEE5D56}" srcOrd="4" destOrd="0" presId="urn:microsoft.com/office/officeart/2005/8/layout/hierarchy3"/>
    <dgm:cxn modelId="{6EECCDE6-2803-1E44-A191-8A42989DE4C9}" type="presParOf" srcId="{A636372C-D777-F04D-85CC-666BA91DF1C4}" destId="{3E1FDB81-8ABF-AF40-BF3A-47AC3C302E89}" srcOrd="5" destOrd="0" presId="urn:microsoft.com/office/officeart/2005/8/layout/hierarchy3"/>
    <dgm:cxn modelId="{A2A4179B-2E48-004A-AE1B-A6BC33C10E00}" type="presParOf" srcId="{4555067C-3A79-2D43-8DAD-DC33D4B177AE}" destId="{668ACF3E-1F47-8741-AA1A-2752BFE74460}" srcOrd="3" destOrd="0" presId="urn:microsoft.com/office/officeart/2005/8/layout/hierarchy3"/>
    <dgm:cxn modelId="{8D5114AF-5BC1-E44F-83F2-8D8735190C2E}" type="presParOf" srcId="{668ACF3E-1F47-8741-AA1A-2752BFE74460}" destId="{0A8A2F3B-27DB-DE42-A884-30E302351EA0}" srcOrd="0" destOrd="0" presId="urn:microsoft.com/office/officeart/2005/8/layout/hierarchy3"/>
    <dgm:cxn modelId="{80E4E04B-2A7B-2341-95D5-B171D8F91EA2}" type="presParOf" srcId="{0A8A2F3B-27DB-DE42-A884-30E302351EA0}" destId="{7B67E5EC-F1A8-F54D-89F0-41F863E9D2E2}" srcOrd="0" destOrd="0" presId="urn:microsoft.com/office/officeart/2005/8/layout/hierarchy3"/>
    <dgm:cxn modelId="{F34AA9F6-8459-4647-8E4A-C5DF6AE21607}" type="presParOf" srcId="{0A8A2F3B-27DB-DE42-A884-30E302351EA0}" destId="{15DB6F49-D7A1-ED45-B297-CB0D0BBC46FF}" srcOrd="1" destOrd="0" presId="urn:microsoft.com/office/officeart/2005/8/layout/hierarchy3"/>
    <dgm:cxn modelId="{6AA629FC-849C-AC49-A2D7-9C088A12F480}" type="presParOf" srcId="{668ACF3E-1F47-8741-AA1A-2752BFE74460}" destId="{2AC2269C-AB3D-EB4A-8EA3-1C7CCEA7E309}" srcOrd="1" destOrd="0" presId="urn:microsoft.com/office/officeart/2005/8/layout/hierarchy3"/>
    <dgm:cxn modelId="{A64D7C10-31A2-224C-8CBD-49FDE950B9D2}" type="presParOf" srcId="{2AC2269C-AB3D-EB4A-8EA3-1C7CCEA7E309}" destId="{7831217E-DBF7-0046-8530-35D4D0D9345B}" srcOrd="0" destOrd="0" presId="urn:microsoft.com/office/officeart/2005/8/layout/hierarchy3"/>
    <dgm:cxn modelId="{C3125B56-F601-D14F-ADE3-5EA9D51F9F93}" type="presParOf" srcId="{2AC2269C-AB3D-EB4A-8EA3-1C7CCEA7E309}" destId="{438F176B-B9E7-4345-8F20-579A18B05C6F}" srcOrd="1" destOrd="0" presId="urn:microsoft.com/office/officeart/2005/8/layout/hierarchy3"/>
    <dgm:cxn modelId="{B729E4CB-1B38-F140-B0D0-CBC1FE50B3E8}" type="presParOf" srcId="{2AC2269C-AB3D-EB4A-8EA3-1C7CCEA7E309}" destId="{4559D19A-4F29-A84A-BEF5-AF351C65CB48}" srcOrd="2" destOrd="0" presId="urn:microsoft.com/office/officeart/2005/8/layout/hierarchy3"/>
    <dgm:cxn modelId="{634CB2B7-8079-FE4D-9354-F91C097E002C}" type="presParOf" srcId="{2AC2269C-AB3D-EB4A-8EA3-1C7CCEA7E309}" destId="{5229B70F-D377-0E4B-BE3D-9E770D49DE75}" srcOrd="3" destOrd="0" presId="urn:microsoft.com/office/officeart/2005/8/layout/hierarchy3"/>
    <dgm:cxn modelId="{0E202699-7DED-E34F-A7F0-D9C4122B18DB}" type="presParOf" srcId="{4555067C-3A79-2D43-8DAD-DC33D4B177AE}" destId="{0ED48334-32C9-8B4C-8963-5FAA5B669DFC}" srcOrd="4" destOrd="0" presId="urn:microsoft.com/office/officeart/2005/8/layout/hierarchy3"/>
    <dgm:cxn modelId="{4865A254-CD0B-2B4F-8EB9-6251C69136DE}" type="presParOf" srcId="{0ED48334-32C9-8B4C-8963-5FAA5B669DFC}" destId="{149D53AE-B8E6-E74C-988D-0E5FE1FC9E35}" srcOrd="0" destOrd="0" presId="urn:microsoft.com/office/officeart/2005/8/layout/hierarchy3"/>
    <dgm:cxn modelId="{D94B6A24-7E35-5844-83DB-D3554D9C5A02}" type="presParOf" srcId="{149D53AE-B8E6-E74C-988D-0E5FE1FC9E35}" destId="{6B085148-1D6D-C74D-8848-FED3386DAE33}" srcOrd="0" destOrd="0" presId="urn:microsoft.com/office/officeart/2005/8/layout/hierarchy3"/>
    <dgm:cxn modelId="{4764477B-FAFC-F34F-9E5A-9820C9EF7AA4}" type="presParOf" srcId="{149D53AE-B8E6-E74C-988D-0E5FE1FC9E35}" destId="{76705EEE-792E-7641-8A3D-D133949228DB}" srcOrd="1" destOrd="0" presId="urn:microsoft.com/office/officeart/2005/8/layout/hierarchy3"/>
    <dgm:cxn modelId="{477FB269-B300-6A43-A0D3-049FAE658F5F}" type="presParOf" srcId="{0ED48334-32C9-8B4C-8963-5FAA5B669DFC}" destId="{58B82CF5-D34C-F24A-ABA9-41913C30C575}" srcOrd="1" destOrd="0" presId="urn:microsoft.com/office/officeart/2005/8/layout/hierarchy3"/>
    <dgm:cxn modelId="{AAF1BFF3-4AEB-FC44-8FC0-BD9372440251}" type="presParOf" srcId="{58B82CF5-D34C-F24A-ABA9-41913C30C575}" destId="{E3D45A0D-64A8-2149-AACB-8E1ED290A42F}" srcOrd="0" destOrd="0" presId="urn:microsoft.com/office/officeart/2005/8/layout/hierarchy3"/>
    <dgm:cxn modelId="{49253719-7A68-2844-A772-BE3C23EA6ABC}" type="presParOf" srcId="{58B82CF5-D34C-F24A-ABA9-41913C30C575}" destId="{F8BFB2D1-9B27-C549-8905-244916B7EEF9}" srcOrd="1" destOrd="0" presId="urn:microsoft.com/office/officeart/2005/8/layout/hierarchy3"/>
    <dgm:cxn modelId="{1707E3D2-165B-9344-B94D-2A71D79E7B23}" type="presParOf" srcId="{58B82CF5-D34C-F24A-ABA9-41913C30C575}" destId="{EB87802B-1507-1341-9E51-D846B4B8F744}" srcOrd="2" destOrd="0" presId="urn:microsoft.com/office/officeart/2005/8/layout/hierarchy3"/>
    <dgm:cxn modelId="{BF3C16D0-898D-9A45-A329-C2C4E98B1B3A}" type="presParOf" srcId="{58B82CF5-D34C-F24A-ABA9-41913C30C575}" destId="{AB1EDEFE-5C28-A449-B9D3-DA4909726033}" srcOrd="3" destOrd="0" presId="urn:microsoft.com/office/officeart/2005/8/layout/hierarchy3"/>
    <dgm:cxn modelId="{7611D301-13DD-4A44-8E50-0E147454EF79}" type="presParOf" srcId="{58B82CF5-D34C-F24A-ABA9-41913C30C575}" destId="{A1AA5229-FC02-AF41-8522-867708BA3D3B}" srcOrd="4" destOrd="0" presId="urn:microsoft.com/office/officeart/2005/8/layout/hierarchy3"/>
    <dgm:cxn modelId="{4F8705E7-FDE4-A34E-8A51-3E42DEB4B906}" type="presParOf" srcId="{58B82CF5-D34C-F24A-ABA9-41913C30C575}" destId="{D7ECA04C-B419-084D-A85D-18599B6D60B3}" srcOrd="5" destOrd="0" presId="urn:microsoft.com/office/officeart/2005/8/layout/hierarchy3"/>
    <dgm:cxn modelId="{2E8B67C7-9833-2146-8FEC-4CDD8F35E566}" type="presParOf" srcId="{58B82CF5-D34C-F24A-ABA9-41913C30C575}" destId="{0A68F0BA-B250-0643-848C-4B0752E8C143}" srcOrd="6" destOrd="0" presId="urn:microsoft.com/office/officeart/2005/8/layout/hierarchy3"/>
    <dgm:cxn modelId="{F1CE2D05-2158-7D4C-8B38-681E381D91CD}" type="presParOf" srcId="{58B82CF5-D34C-F24A-ABA9-41913C30C575}" destId="{8CC56C51-2D51-8141-9C4E-03AD171C15E7}" srcOrd="7" destOrd="0" presId="urn:microsoft.com/office/officeart/2005/8/layout/hierarchy3"/>
    <dgm:cxn modelId="{7D2260A2-75FD-974D-80D0-07FB05109967}" type="presParOf" srcId="{58B82CF5-D34C-F24A-ABA9-41913C30C575}" destId="{8BB6A875-DF31-0949-BF3D-AD1E4267D4B0}" srcOrd="8" destOrd="0" presId="urn:microsoft.com/office/officeart/2005/8/layout/hierarchy3"/>
    <dgm:cxn modelId="{3B681833-A5BA-A841-876F-1E1AC1013186}" type="presParOf" srcId="{58B82CF5-D34C-F24A-ABA9-41913C30C575}" destId="{5C476D0D-AF7C-E54E-80AD-B1140501B926}" srcOrd="9" destOrd="0" presId="urn:microsoft.com/office/officeart/2005/8/layout/hierarchy3"/>
    <dgm:cxn modelId="{70807012-4AC4-5444-947D-D02CF5E652B2}" type="presParOf" srcId="{58B82CF5-D34C-F24A-ABA9-41913C30C575}" destId="{7DFB4CB1-0E94-234D-A45A-461D843A60DA}" srcOrd="10" destOrd="0" presId="urn:microsoft.com/office/officeart/2005/8/layout/hierarchy3"/>
    <dgm:cxn modelId="{74CA2A66-F5E7-5D41-B412-786EC783FFAB}" type="presParOf" srcId="{58B82CF5-D34C-F24A-ABA9-41913C30C575}" destId="{32BCBC70-EADB-6D49-913A-6DC0C4FC982E}" srcOrd="11" destOrd="0" presId="urn:microsoft.com/office/officeart/2005/8/layout/hierarchy3"/>
    <dgm:cxn modelId="{C856E9F3-90B3-DF44-8440-BFC454DF597F}" type="presParOf" srcId="{58B82CF5-D34C-F24A-ABA9-41913C30C575}" destId="{4626140C-E9D4-9C41-9CE5-DB85529778C6}" srcOrd="12" destOrd="0" presId="urn:microsoft.com/office/officeart/2005/8/layout/hierarchy3"/>
    <dgm:cxn modelId="{A25FCC16-9A32-E14B-822A-C58A3D33D132}" type="presParOf" srcId="{58B82CF5-D34C-F24A-ABA9-41913C30C575}" destId="{BA262A2C-B89F-1347-A440-81E3474B36DE}" srcOrd="13" destOrd="0" presId="urn:microsoft.com/office/officeart/2005/8/layout/hierarchy3"/>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layout1.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atin typeface="Lato Light"/>
              </a:defRPr>
            </a:lvl1pPr>
          </a:lstStyle>
          <a:p>
            <a:endParaRPr lang="en-US" dirty="0"/>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atin typeface="Lato Light"/>
              </a:defRPr>
            </a:lvl1pPr>
          </a:lstStyle>
          <a:p>
            <a:fld id="{EFC10EE1-B198-C942-8235-326C972CBB30}" type="datetimeFigureOut">
              <a:rPr lang="en-US" smtClean="0"/>
              <a:pPr/>
              <a:t>2/4/15</a:t>
            </a:fld>
            <a:endParaRPr lang="en-US" dirty="0"/>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atin typeface="Lato Light"/>
              </a:defRPr>
            </a:lvl1pPr>
          </a:lstStyle>
          <a:p>
            <a:endParaRPr lang="en-US" dirty="0"/>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atin typeface="Lato Light"/>
              </a:defRPr>
            </a:lvl1pPr>
          </a:lstStyle>
          <a:p>
            <a:fld id="{006BE02D-20C0-F840-AFAC-BEA99C74FDC2}" type="slidenum">
              <a:rPr lang="en-US" smtClean="0"/>
              <a:pPr/>
              <a:t>‹#›</a:t>
            </a:fld>
            <a:endParaRPr lang="en-US" dirty="0"/>
          </a:p>
        </p:txBody>
      </p:sp>
    </p:spTree>
    <p:extLst>
      <p:ext uri="{BB962C8B-B14F-4D97-AF65-F5344CB8AC3E}">
        <p14:creationId xmlns:p14="http://schemas.microsoft.com/office/powerpoint/2010/main" val="3463289142"/>
      </p:ext>
    </p:extLst>
  </p:cSld>
  <p:clrMap bg1="lt1" tx1="dk1" bg2="lt2" tx2="dk2" accent1="accent1" accent2="accent2" accent3="accent3" accent4="accent4" accent5="accent5" accent6="accent6" hlink="hlink" folHlink="folHlink"/>
  <p:notesStyle>
    <a:lvl1pPr marL="0" algn="l" defTabSz="914217" rtl="0" eaLnBrk="1" latinLnBrk="0" hangingPunct="1">
      <a:defRPr sz="2400" kern="1200">
        <a:solidFill>
          <a:schemeClr val="tx1"/>
        </a:solidFill>
        <a:latin typeface="Lato Light"/>
        <a:ea typeface="+mn-ea"/>
        <a:cs typeface="+mn-cs"/>
      </a:defRPr>
    </a:lvl1pPr>
    <a:lvl2pPr marL="914217" algn="l" defTabSz="914217" rtl="0" eaLnBrk="1" latinLnBrk="0" hangingPunct="1">
      <a:defRPr sz="2400" kern="1200">
        <a:solidFill>
          <a:schemeClr val="tx1"/>
        </a:solidFill>
        <a:latin typeface="Lato Light"/>
        <a:ea typeface="+mn-ea"/>
        <a:cs typeface="+mn-cs"/>
      </a:defRPr>
    </a:lvl2pPr>
    <a:lvl3pPr marL="1828434" algn="l" defTabSz="914217" rtl="0" eaLnBrk="1" latinLnBrk="0" hangingPunct="1">
      <a:defRPr sz="2400" kern="1200">
        <a:solidFill>
          <a:schemeClr val="tx1"/>
        </a:solidFill>
        <a:latin typeface="Lato Light"/>
        <a:ea typeface="+mn-ea"/>
        <a:cs typeface="+mn-cs"/>
      </a:defRPr>
    </a:lvl3pPr>
    <a:lvl4pPr marL="2742651" algn="l" defTabSz="914217" rtl="0" eaLnBrk="1" latinLnBrk="0" hangingPunct="1">
      <a:defRPr sz="2400" kern="1200">
        <a:solidFill>
          <a:schemeClr val="tx1"/>
        </a:solidFill>
        <a:latin typeface="Lato Light"/>
        <a:ea typeface="+mn-ea"/>
        <a:cs typeface="+mn-cs"/>
      </a:defRPr>
    </a:lvl4pPr>
    <a:lvl5pPr marL="3656868" algn="l" defTabSz="914217" rtl="0" eaLnBrk="1" latinLnBrk="0" hangingPunct="1">
      <a:defRPr sz="2400" kern="1200">
        <a:solidFill>
          <a:schemeClr val="tx1"/>
        </a:solidFill>
        <a:latin typeface="Lato Light"/>
        <a:ea typeface="+mn-ea"/>
        <a:cs typeface="+mn-cs"/>
      </a:defRPr>
    </a:lvl5pPr>
    <a:lvl6pPr marL="4571086" algn="l" defTabSz="914217" rtl="0" eaLnBrk="1" latinLnBrk="0" hangingPunct="1">
      <a:defRPr sz="2400" kern="1200">
        <a:solidFill>
          <a:schemeClr val="tx1"/>
        </a:solidFill>
        <a:latin typeface="+mn-lt"/>
        <a:ea typeface="+mn-ea"/>
        <a:cs typeface="+mn-cs"/>
      </a:defRPr>
    </a:lvl6pPr>
    <a:lvl7pPr marL="5485303" algn="l" defTabSz="914217" rtl="0" eaLnBrk="1" latinLnBrk="0" hangingPunct="1">
      <a:defRPr sz="2400" kern="1200">
        <a:solidFill>
          <a:schemeClr val="tx1"/>
        </a:solidFill>
        <a:latin typeface="+mn-lt"/>
        <a:ea typeface="+mn-ea"/>
        <a:cs typeface="+mn-cs"/>
      </a:defRPr>
    </a:lvl7pPr>
    <a:lvl8pPr marL="6399520" algn="l" defTabSz="914217" rtl="0" eaLnBrk="1" latinLnBrk="0" hangingPunct="1">
      <a:defRPr sz="2400" kern="1200">
        <a:solidFill>
          <a:schemeClr val="tx1"/>
        </a:solidFill>
        <a:latin typeface="+mn-lt"/>
        <a:ea typeface="+mn-ea"/>
        <a:cs typeface="+mn-cs"/>
      </a:defRPr>
    </a:lvl8pPr>
    <a:lvl9pPr marL="7313737" algn="l" defTabSz="914217" rtl="0" eaLnBrk="1" latinLnBrk="0" hangingPunct="1">
      <a:defRPr sz="24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5.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2.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0.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9.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0.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2.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5C73934-D492-4443-9427-018DE5D6DDA5}" type="slidenum">
              <a:rPr lang="en-US" smtClean="0"/>
              <a:t>1</a:t>
            </a:fld>
            <a:endParaRPr lang="en-US" dirty="0"/>
          </a:p>
        </p:txBody>
      </p:sp>
    </p:spTree>
    <p:extLst>
      <p:ext uri="{BB962C8B-B14F-4D97-AF65-F5344CB8AC3E}">
        <p14:creationId xmlns:p14="http://schemas.microsoft.com/office/powerpoint/2010/main" val="371837080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t>25</a:t>
            </a:fld>
            <a:endParaRPr lang="en-US" dirty="0"/>
          </a:p>
        </p:txBody>
      </p:sp>
    </p:spTree>
    <p:extLst>
      <p:ext uri="{BB962C8B-B14F-4D97-AF65-F5344CB8AC3E}">
        <p14:creationId xmlns:p14="http://schemas.microsoft.com/office/powerpoint/2010/main" val="358780886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5C73934-D492-4443-9427-018DE5D6DDA5}" type="slidenum">
              <a:rPr lang="en-US" smtClean="0"/>
              <a:t>45</a:t>
            </a:fld>
            <a:endParaRPr lang="en-US" dirty="0"/>
          </a:p>
        </p:txBody>
      </p:sp>
    </p:spTree>
    <p:extLst>
      <p:ext uri="{BB962C8B-B14F-4D97-AF65-F5344CB8AC3E}">
        <p14:creationId xmlns:p14="http://schemas.microsoft.com/office/powerpoint/2010/main" val="371837080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5C73934-D492-4443-9427-018DE5D6DDA5}" type="slidenum">
              <a:rPr lang="en-US" smtClean="0"/>
              <a:t>62</a:t>
            </a:fld>
            <a:endParaRPr lang="en-US" dirty="0"/>
          </a:p>
        </p:txBody>
      </p:sp>
    </p:spTree>
    <p:extLst>
      <p:ext uri="{BB962C8B-B14F-4D97-AF65-F5344CB8AC3E}">
        <p14:creationId xmlns:p14="http://schemas.microsoft.com/office/powerpoint/2010/main" val="371837080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5C73934-D492-4443-9427-018DE5D6DDA5}" type="slidenum">
              <a:rPr lang="en-US" smtClean="0"/>
              <a:t>70</a:t>
            </a:fld>
            <a:endParaRPr lang="en-US" dirty="0"/>
          </a:p>
        </p:txBody>
      </p:sp>
    </p:spTree>
    <p:extLst>
      <p:ext uri="{BB962C8B-B14F-4D97-AF65-F5344CB8AC3E}">
        <p14:creationId xmlns:p14="http://schemas.microsoft.com/office/powerpoint/2010/main" val="371837080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t>109</a:t>
            </a:fld>
            <a:endParaRPr lang="en-US" dirty="0"/>
          </a:p>
        </p:txBody>
      </p:sp>
    </p:spTree>
    <p:extLst>
      <p:ext uri="{BB962C8B-B14F-4D97-AF65-F5344CB8AC3E}">
        <p14:creationId xmlns:p14="http://schemas.microsoft.com/office/powerpoint/2010/main" val="358780886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t>110</a:t>
            </a:fld>
            <a:endParaRPr lang="en-US" dirty="0"/>
          </a:p>
        </p:txBody>
      </p:sp>
    </p:spTree>
    <p:extLst>
      <p:ext uri="{BB962C8B-B14F-4D97-AF65-F5344CB8AC3E}">
        <p14:creationId xmlns:p14="http://schemas.microsoft.com/office/powerpoint/2010/main" val="358780886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t>111</a:t>
            </a:fld>
            <a:endParaRPr lang="en-US" dirty="0"/>
          </a:p>
        </p:txBody>
      </p:sp>
    </p:spTree>
    <p:extLst>
      <p:ext uri="{BB962C8B-B14F-4D97-AF65-F5344CB8AC3E}">
        <p14:creationId xmlns:p14="http://schemas.microsoft.com/office/powerpoint/2010/main" val="358780886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t>112</a:t>
            </a:fld>
            <a:endParaRPr lang="en-US" dirty="0"/>
          </a:p>
        </p:txBody>
      </p:sp>
    </p:spTree>
    <p:extLst>
      <p:ext uri="{BB962C8B-B14F-4D97-AF65-F5344CB8AC3E}">
        <p14:creationId xmlns:p14="http://schemas.microsoft.com/office/powerpoint/2010/main" val="358780886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userDrawn="1">
  <p:cSld name="Coffee Break">
    <p:spTree>
      <p:nvGrpSpPr>
        <p:cNvPr id="1" name=""/>
        <p:cNvGrpSpPr/>
        <p:nvPr/>
      </p:nvGrpSpPr>
      <p:grpSpPr>
        <a:xfrm>
          <a:off x="0" y="0"/>
          <a:ext cx="0" cy="0"/>
          <a:chOff x="0" y="0"/>
          <a:chExt cx="0" cy="0"/>
        </a:xfrm>
      </p:grpSpPr>
      <p:sp>
        <p:nvSpPr>
          <p:cNvPr id="9" name="Picture Placeholder 7"/>
          <p:cNvSpPr>
            <a:spLocks noGrp="1" noChangeAspect="1"/>
          </p:cNvSpPr>
          <p:nvPr>
            <p:ph type="pic" sz="quarter" idx="13"/>
          </p:nvPr>
        </p:nvSpPr>
        <p:spPr>
          <a:xfrm>
            <a:off x="0" y="0"/>
            <a:ext cx="18288000" cy="13716000"/>
          </a:xfrm>
        </p:spPr>
        <p:txBody>
          <a:bodyPr>
            <a:normAutofit/>
          </a:bodyPr>
          <a:lstStyle>
            <a:lvl1pPr marL="0" indent="0">
              <a:buNone/>
              <a:defRPr sz="2401">
                <a:solidFill>
                  <a:schemeClr val="bg2"/>
                </a:solidFill>
              </a:defRPr>
            </a:lvl1pPr>
          </a:lstStyle>
          <a:p>
            <a:endParaRPr lang="en-US" dirty="0"/>
          </a:p>
        </p:txBody>
      </p:sp>
    </p:spTree>
    <p:extLst>
      <p:ext uri="{BB962C8B-B14F-4D97-AF65-F5344CB8AC3E}">
        <p14:creationId xmlns:p14="http://schemas.microsoft.com/office/powerpoint/2010/main" val="2470654369"/>
      </p:ext>
    </p:extLst>
  </p:cSld>
  <p:clrMapOvr>
    <a:masterClrMapping/>
  </p:clrMapOvr>
  <mc:AlternateContent xmlns:mc="http://schemas.openxmlformats.org/markup-compatibility/2006" xmlns:p14="http://schemas.microsoft.com/office/powerpoint/2010/main">
    <mc:Choice Requires="p14">
      <p:transition spd="slow" p14:dur="1500" advClick="0" advTm="3000">
        <p14:reveal/>
      </p:transition>
    </mc:Choice>
    <mc:Fallback xmlns="">
      <p:transition spd="slow" advClick="0" advTm="3000">
        <p:fade/>
      </p:transition>
    </mc:Fallback>
  </mc:AlternateContent>
  <p:timing>
    <p:tnLst>
      <p:par>
        <p:cTn xmlns:p14="http://schemas.microsoft.com/office/powerpoint/2010/mai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Our Objectives 2">
    <p:spTree>
      <p:nvGrpSpPr>
        <p:cNvPr id="1" name=""/>
        <p:cNvGrpSpPr/>
        <p:nvPr/>
      </p:nvGrpSpPr>
      <p:grpSpPr>
        <a:xfrm>
          <a:off x="0" y="0"/>
          <a:ext cx="0" cy="0"/>
          <a:chOff x="0" y="0"/>
          <a:chExt cx="0" cy="0"/>
        </a:xfrm>
      </p:grpSpPr>
      <p:sp>
        <p:nvSpPr>
          <p:cNvPr id="11" name="Picture Placeholder 22"/>
          <p:cNvSpPr>
            <a:spLocks noGrp="1" noChangeAspect="1"/>
          </p:cNvSpPr>
          <p:nvPr>
            <p:ph type="pic" sz="quarter" idx="13"/>
          </p:nvPr>
        </p:nvSpPr>
        <p:spPr>
          <a:xfrm>
            <a:off x="0" y="0"/>
            <a:ext cx="8931279" cy="13716000"/>
          </a:xfrm>
        </p:spPr>
        <p:txBody>
          <a:bodyPr>
            <a:normAutofit/>
          </a:bodyPr>
          <a:lstStyle>
            <a:lvl1pPr marL="0" indent="0">
              <a:buNone/>
              <a:defRPr sz="2401">
                <a:latin typeface="Raleway Light"/>
                <a:cs typeface="Raleway Light"/>
              </a:defRPr>
            </a:lvl1pPr>
          </a:lstStyle>
          <a:p>
            <a:endParaRPr lang="id-ID" dirty="0"/>
          </a:p>
        </p:txBody>
      </p:sp>
      <p:sp>
        <p:nvSpPr>
          <p:cNvPr id="7" name="Oval 6"/>
          <p:cNvSpPr/>
          <p:nvPr userDrawn="1"/>
        </p:nvSpPr>
        <p:spPr>
          <a:xfrm>
            <a:off x="17291599" y="517931"/>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701" dirty="0">
              <a:latin typeface="Lato Light"/>
            </a:endParaRPr>
          </a:p>
        </p:txBody>
      </p:sp>
      <p:sp>
        <p:nvSpPr>
          <p:cNvPr id="8" name="TextBox 7"/>
          <p:cNvSpPr txBox="1"/>
          <p:nvPr userDrawn="1"/>
        </p:nvSpPr>
        <p:spPr>
          <a:xfrm>
            <a:off x="17337131" y="607070"/>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90435706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Master Slide 1">
    <p:spTree>
      <p:nvGrpSpPr>
        <p:cNvPr id="1" name=""/>
        <p:cNvGrpSpPr/>
        <p:nvPr/>
      </p:nvGrpSpPr>
      <p:grpSpPr>
        <a:xfrm>
          <a:off x="0" y="0"/>
          <a:ext cx="0" cy="0"/>
          <a:chOff x="0" y="0"/>
          <a:chExt cx="0" cy="0"/>
        </a:xfrm>
      </p:grpSpPr>
      <p:sp>
        <p:nvSpPr>
          <p:cNvPr id="7" name="Rectangle 6"/>
          <p:cNvSpPr/>
          <p:nvPr userDrawn="1"/>
        </p:nvSpPr>
        <p:spPr>
          <a:xfrm>
            <a:off x="5845121" y="1251274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10" name="Oval 9"/>
          <p:cNvSpPr/>
          <p:nvPr userDrawn="1"/>
        </p:nvSpPr>
        <p:spPr>
          <a:xfrm>
            <a:off x="17291599" y="517931"/>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701" dirty="0">
              <a:latin typeface="Lato Light"/>
            </a:endParaRPr>
          </a:p>
        </p:txBody>
      </p:sp>
      <p:sp>
        <p:nvSpPr>
          <p:cNvPr id="11" name="TextBox 10"/>
          <p:cNvSpPr txBox="1"/>
          <p:nvPr userDrawn="1"/>
        </p:nvSpPr>
        <p:spPr>
          <a:xfrm>
            <a:off x="17337131" y="607070"/>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26594640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xmlns:p14="http://schemas.microsoft.com/office/powerpoint/2010/mai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iPad_mockup">
    <p:spTree>
      <p:nvGrpSpPr>
        <p:cNvPr id="1" name=""/>
        <p:cNvGrpSpPr/>
        <p:nvPr/>
      </p:nvGrpSpPr>
      <p:grpSpPr>
        <a:xfrm>
          <a:off x="0" y="0"/>
          <a:ext cx="0" cy="0"/>
          <a:chOff x="0" y="0"/>
          <a:chExt cx="0" cy="0"/>
        </a:xfrm>
      </p:grpSpPr>
      <p:sp>
        <p:nvSpPr>
          <p:cNvPr id="27" name="Picture Placeholder 2"/>
          <p:cNvSpPr>
            <a:spLocks noGrp="1" noChangeAspect="1"/>
          </p:cNvSpPr>
          <p:nvPr>
            <p:ph type="pic" sz="quarter" idx="13"/>
          </p:nvPr>
        </p:nvSpPr>
        <p:spPr>
          <a:xfrm>
            <a:off x="-4" y="-1"/>
            <a:ext cx="18288001" cy="6460436"/>
          </a:xfrm>
        </p:spPr>
        <p:txBody>
          <a:bodyPr rtlCol="0">
            <a:normAutofit/>
          </a:bodyPr>
          <a:lstStyle>
            <a:lvl1pPr marL="0" indent="0">
              <a:buNone/>
              <a:defRPr sz="1500">
                <a:latin typeface="Raleway Light"/>
                <a:cs typeface="Raleway Light"/>
              </a:defRPr>
            </a:lvl1pPr>
          </a:lstStyle>
          <a:p>
            <a:pPr lvl="0"/>
            <a:endParaRPr lang="en-US" noProof="0" dirty="0"/>
          </a:p>
        </p:txBody>
      </p:sp>
    </p:spTree>
    <p:extLst>
      <p:ext uri="{BB962C8B-B14F-4D97-AF65-F5344CB8AC3E}">
        <p14:creationId xmlns:p14="http://schemas.microsoft.com/office/powerpoint/2010/main" val="68058863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_app_features">
    <p:spTree>
      <p:nvGrpSpPr>
        <p:cNvPr id="1" name=""/>
        <p:cNvGrpSpPr/>
        <p:nvPr/>
      </p:nvGrpSpPr>
      <p:grpSpPr>
        <a:xfrm>
          <a:off x="0" y="0"/>
          <a:ext cx="0" cy="0"/>
          <a:chOff x="0" y="0"/>
          <a:chExt cx="0" cy="0"/>
        </a:xfrm>
      </p:grpSpPr>
      <p:sp>
        <p:nvSpPr>
          <p:cNvPr id="27" name="Picture Placeholder 2"/>
          <p:cNvSpPr>
            <a:spLocks noGrp="1" noChangeAspect="1"/>
          </p:cNvSpPr>
          <p:nvPr>
            <p:ph type="pic" sz="quarter" idx="13"/>
          </p:nvPr>
        </p:nvSpPr>
        <p:spPr>
          <a:xfrm>
            <a:off x="-4" y="-1"/>
            <a:ext cx="18288001" cy="6460436"/>
          </a:xfrm>
        </p:spPr>
        <p:txBody>
          <a:bodyPr rtlCol="0">
            <a:normAutofit/>
          </a:bodyPr>
          <a:lstStyle>
            <a:lvl1pPr marL="0" indent="0">
              <a:buNone/>
              <a:defRPr sz="1500">
                <a:latin typeface="Raleway Light"/>
                <a:cs typeface="Raleway Light"/>
              </a:defRPr>
            </a:lvl1pPr>
          </a:lstStyle>
          <a:p>
            <a:pPr lvl="0"/>
            <a:endParaRPr lang="en-US" noProof="0" dirty="0"/>
          </a:p>
        </p:txBody>
      </p:sp>
      <p:sp>
        <p:nvSpPr>
          <p:cNvPr id="13" name="Rectangle 12"/>
          <p:cNvSpPr/>
          <p:nvPr userDrawn="1"/>
        </p:nvSpPr>
        <p:spPr>
          <a:xfrm>
            <a:off x="5845121" y="1251274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Tree>
    <p:extLst>
      <p:ext uri="{BB962C8B-B14F-4D97-AF65-F5344CB8AC3E}">
        <p14:creationId xmlns:p14="http://schemas.microsoft.com/office/powerpoint/2010/main" val="238561497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03_app">
    <p:spTree>
      <p:nvGrpSpPr>
        <p:cNvPr id="1" name=""/>
        <p:cNvGrpSpPr/>
        <p:nvPr/>
      </p:nvGrpSpPr>
      <p:grpSpPr>
        <a:xfrm>
          <a:off x="0" y="0"/>
          <a:ext cx="0" cy="0"/>
          <a:chOff x="0" y="0"/>
          <a:chExt cx="0" cy="0"/>
        </a:xfrm>
      </p:grpSpPr>
      <p:sp>
        <p:nvSpPr>
          <p:cNvPr id="27" name="Picture Placeholder 2"/>
          <p:cNvSpPr>
            <a:spLocks noGrp="1" noChangeAspect="1"/>
          </p:cNvSpPr>
          <p:nvPr>
            <p:ph type="pic" sz="quarter" idx="13"/>
          </p:nvPr>
        </p:nvSpPr>
        <p:spPr>
          <a:xfrm>
            <a:off x="-5" y="-1"/>
            <a:ext cx="18288002" cy="6460436"/>
          </a:xfrm>
        </p:spPr>
        <p:txBody>
          <a:bodyPr rtlCol="0">
            <a:normAutofit/>
          </a:bodyPr>
          <a:lstStyle>
            <a:lvl1pPr marL="0" indent="0">
              <a:buNone/>
              <a:defRPr sz="1500">
                <a:latin typeface="Raleway Light"/>
                <a:cs typeface="Raleway Light"/>
              </a:defRPr>
            </a:lvl1pPr>
          </a:lstStyle>
          <a:p>
            <a:pPr lvl="0"/>
            <a:endParaRPr lang="en-US" noProof="0" dirty="0"/>
          </a:p>
        </p:txBody>
      </p:sp>
      <p:sp>
        <p:nvSpPr>
          <p:cNvPr id="3" name="Picture Placeholder 2"/>
          <p:cNvSpPr>
            <a:spLocks noGrp="1" noChangeAspect="1"/>
          </p:cNvSpPr>
          <p:nvPr>
            <p:ph type="pic" sz="quarter" idx="10"/>
          </p:nvPr>
        </p:nvSpPr>
        <p:spPr>
          <a:xfrm>
            <a:off x="1496096" y="2376540"/>
            <a:ext cx="1129007" cy="4279900"/>
          </a:xfrm>
        </p:spPr>
        <p:txBody>
          <a:bodyPr rtlCol="0">
            <a:normAutofit/>
          </a:bodyPr>
          <a:lstStyle>
            <a:lvl1pPr marL="0" indent="0">
              <a:buNone/>
              <a:defRPr sz="1500">
                <a:latin typeface="Raleway Light"/>
                <a:cs typeface="Raleway Light"/>
              </a:defRPr>
            </a:lvl1pPr>
          </a:lstStyle>
          <a:p>
            <a:pPr lvl="0"/>
            <a:endParaRPr lang="en-US" noProof="0" dirty="0"/>
          </a:p>
        </p:txBody>
      </p:sp>
      <p:sp>
        <p:nvSpPr>
          <p:cNvPr id="32" name="Picture Placeholder 2"/>
          <p:cNvSpPr>
            <a:spLocks noGrp="1" noChangeAspect="1"/>
          </p:cNvSpPr>
          <p:nvPr>
            <p:ph type="pic" sz="quarter" idx="12"/>
          </p:nvPr>
        </p:nvSpPr>
        <p:spPr>
          <a:xfrm>
            <a:off x="5359960" y="2376540"/>
            <a:ext cx="1204756" cy="4267200"/>
          </a:xfrm>
        </p:spPr>
        <p:txBody>
          <a:bodyPr rtlCol="0">
            <a:normAutofit/>
          </a:bodyPr>
          <a:lstStyle>
            <a:lvl1pPr marL="0" indent="0">
              <a:buNone/>
              <a:defRPr sz="1500">
                <a:latin typeface="Raleway Light"/>
                <a:cs typeface="Raleway Light"/>
              </a:defRPr>
            </a:lvl1pPr>
          </a:lstStyle>
          <a:p>
            <a:pPr lvl="0"/>
            <a:endParaRPr lang="en-US" noProof="0" dirty="0"/>
          </a:p>
        </p:txBody>
      </p:sp>
      <p:sp>
        <p:nvSpPr>
          <p:cNvPr id="31" name="Picture Placeholder 2"/>
          <p:cNvSpPr>
            <a:spLocks noGrp="1" noChangeAspect="1"/>
          </p:cNvSpPr>
          <p:nvPr>
            <p:ph type="pic" sz="quarter" idx="11"/>
          </p:nvPr>
        </p:nvSpPr>
        <p:spPr>
          <a:xfrm>
            <a:off x="2855419" y="1932040"/>
            <a:ext cx="2337340" cy="5511800"/>
          </a:xfrm>
        </p:spPr>
        <p:txBody>
          <a:bodyPr rtlCol="0">
            <a:normAutofit/>
          </a:bodyPr>
          <a:lstStyle>
            <a:lvl1pPr marL="0" indent="0">
              <a:buNone/>
              <a:defRPr sz="1500">
                <a:latin typeface="Raleway Light"/>
                <a:cs typeface="Raleway Light"/>
              </a:defRPr>
            </a:lvl1pPr>
          </a:lstStyle>
          <a:p>
            <a:pPr lvl="0"/>
            <a:endParaRPr lang="en-US" noProof="0" dirty="0"/>
          </a:p>
        </p:txBody>
      </p:sp>
      <p:sp>
        <p:nvSpPr>
          <p:cNvPr id="11" name="Rectangle 10"/>
          <p:cNvSpPr/>
          <p:nvPr userDrawn="1"/>
        </p:nvSpPr>
        <p:spPr>
          <a:xfrm>
            <a:off x="5845121" y="1251274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Tree>
    <p:extLst>
      <p:ext uri="{BB962C8B-B14F-4D97-AF65-F5344CB8AC3E}">
        <p14:creationId xmlns:p14="http://schemas.microsoft.com/office/powerpoint/2010/main" val="167141496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Our Clients">
    <p:spTree>
      <p:nvGrpSpPr>
        <p:cNvPr id="1" name=""/>
        <p:cNvGrpSpPr/>
        <p:nvPr/>
      </p:nvGrpSpPr>
      <p:grpSpPr>
        <a:xfrm>
          <a:off x="0" y="0"/>
          <a:ext cx="0" cy="0"/>
          <a:chOff x="0" y="0"/>
          <a:chExt cx="0" cy="0"/>
        </a:xfrm>
      </p:grpSpPr>
      <p:sp>
        <p:nvSpPr>
          <p:cNvPr id="11" name="Picture Placeholder 2"/>
          <p:cNvSpPr>
            <a:spLocks noGrp="1" noChangeAspect="1"/>
          </p:cNvSpPr>
          <p:nvPr>
            <p:ph type="pic" sz="quarter" idx="23"/>
          </p:nvPr>
        </p:nvSpPr>
        <p:spPr>
          <a:xfrm>
            <a:off x="17318" y="4391317"/>
            <a:ext cx="18287995" cy="4250173"/>
          </a:xfrm>
        </p:spPr>
        <p:txBody>
          <a:bodyPr anchor="t"/>
          <a:lstStyle>
            <a:lvl1pPr marL="0" indent="0" algn="ctr">
              <a:buNone/>
              <a:defRPr/>
            </a:lvl1pPr>
          </a:lstStyle>
          <a:p>
            <a:r>
              <a:rPr lang="en-US" dirty="0" smtClean="0"/>
              <a:t>Drag picture to placeholder or click icon to add</a:t>
            </a:r>
            <a:endParaRPr lang="id-ID"/>
          </a:p>
        </p:txBody>
      </p:sp>
      <p:sp>
        <p:nvSpPr>
          <p:cNvPr id="8" name="Rectangle 7"/>
          <p:cNvSpPr/>
          <p:nvPr userDrawn="1"/>
        </p:nvSpPr>
        <p:spPr>
          <a:xfrm>
            <a:off x="5845121" y="1251274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12" name="Oval 11"/>
          <p:cNvSpPr/>
          <p:nvPr userDrawn="1"/>
        </p:nvSpPr>
        <p:spPr>
          <a:xfrm>
            <a:off x="17291599" y="517931"/>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701" dirty="0">
              <a:latin typeface="Lato Light"/>
            </a:endParaRPr>
          </a:p>
        </p:txBody>
      </p:sp>
      <p:sp>
        <p:nvSpPr>
          <p:cNvPr id="13" name="TextBox 12"/>
          <p:cNvSpPr txBox="1"/>
          <p:nvPr userDrawn="1"/>
        </p:nvSpPr>
        <p:spPr>
          <a:xfrm>
            <a:off x="17337131" y="607070"/>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1069204809"/>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4_Meet_the_team1">
    <p:spTree>
      <p:nvGrpSpPr>
        <p:cNvPr id="1" name=""/>
        <p:cNvGrpSpPr/>
        <p:nvPr/>
      </p:nvGrpSpPr>
      <p:grpSpPr>
        <a:xfrm>
          <a:off x="0" y="0"/>
          <a:ext cx="0" cy="0"/>
          <a:chOff x="0" y="0"/>
          <a:chExt cx="0" cy="0"/>
        </a:xfrm>
      </p:grpSpPr>
      <p:sp>
        <p:nvSpPr>
          <p:cNvPr id="13" name="Rectangle 12"/>
          <p:cNvSpPr/>
          <p:nvPr userDrawn="1"/>
        </p:nvSpPr>
        <p:spPr>
          <a:xfrm>
            <a:off x="5845121" y="1251274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5" name="Picture Placeholder 22"/>
          <p:cNvSpPr>
            <a:spLocks noGrp="1" noChangeAspect="1"/>
          </p:cNvSpPr>
          <p:nvPr>
            <p:ph type="pic" sz="quarter" idx="14"/>
          </p:nvPr>
        </p:nvSpPr>
        <p:spPr>
          <a:xfrm>
            <a:off x="1935439" y="4265908"/>
            <a:ext cx="2733673" cy="3649131"/>
          </a:xfrm>
        </p:spPr>
        <p:txBody>
          <a:bodyPr>
            <a:normAutofit/>
          </a:bodyPr>
          <a:lstStyle>
            <a:lvl1pPr marL="0" indent="0">
              <a:buNone/>
              <a:defRPr sz="2401">
                <a:solidFill>
                  <a:schemeClr val="bg1"/>
                </a:solidFill>
                <a:latin typeface="Lato Light"/>
                <a:cs typeface="Lato Light"/>
              </a:defRPr>
            </a:lvl1pPr>
          </a:lstStyle>
          <a:p>
            <a:endParaRPr lang="id-ID" dirty="0"/>
          </a:p>
        </p:txBody>
      </p:sp>
      <p:sp>
        <p:nvSpPr>
          <p:cNvPr id="18" name="Picture Placeholder 22"/>
          <p:cNvSpPr>
            <a:spLocks noGrp="1" noChangeAspect="1"/>
          </p:cNvSpPr>
          <p:nvPr>
            <p:ph type="pic" sz="quarter" idx="15"/>
          </p:nvPr>
        </p:nvSpPr>
        <p:spPr>
          <a:xfrm>
            <a:off x="5845121" y="4265908"/>
            <a:ext cx="2733673" cy="3649131"/>
          </a:xfrm>
        </p:spPr>
        <p:txBody>
          <a:bodyPr>
            <a:normAutofit/>
          </a:bodyPr>
          <a:lstStyle>
            <a:lvl1pPr marL="0" indent="0">
              <a:buNone/>
              <a:defRPr sz="2401">
                <a:solidFill>
                  <a:schemeClr val="bg1"/>
                </a:solidFill>
                <a:latin typeface="Lato Light"/>
                <a:cs typeface="Lato Light"/>
              </a:defRPr>
            </a:lvl1pPr>
          </a:lstStyle>
          <a:p>
            <a:endParaRPr lang="id-ID" dirty="0"/>
          </a:p>
        </p:txBody>
      </p:sp>
      <p:sp>
        <p:nvSpPr>
          <p:cNvPr id="19" name="Picture Placeholder 22"/>
          <p:cNvSpPr>
            <a:spLocks noGrp="1" noChangeAspect="1"/>
          </p:cNvSpPr>
          <p:nvPr>
            <p:ph type="pic" sz="quarter" idx="16"/>
          </p:nvPr>
        </p:nvSpPr>
        <p:spPr>
          <a:xfrm>
            <a:off x="9824789" y="4265908"/>
            <a:ext cx="2733673" cy="3649131"/>
          </a:xfrm>
        </p:spPr>
        <p:txBody>
          <a:bodyPr>
            <a:normAutofit/>
          </a:bodyPr>
          <a:lstStyle>
            <a:lvl1pPr marL="0" indent="0">
              <a:buNone/>
              <a:defRPr sz="2401">
                <a:solidFill>
                  <a:schemeClr val="bg1"/>
                </a:solidFill>
                <a:latin typeface="Lato Light"/>
                <a:cs typeface="Lato Light"/>
              </a:defRPr>
            </a:lvl1pPr>
          </a:lstStyle>
          <a:p>
            <a:endParaRPr lang="id-ID" dirty="0"/>
          </a:p>
        </p:txBody>
      </p:sp>
      <p:sp>
        <p:nvSpPr>
          <p:cNvPr id="20" name="Picture Placeholder 22"/>
          <p:cNvSpPr>
            <a:spLocks noGrp="1" noChangeAspect="1"/>
          </p:cNvSpPr>
          <p:nvPr>
            <p:ph type="pic" sz="quarter" idx="17"/>
          </p:nvPr>
        </p:nvSpPr>
        <p:spPr>
          <a:xfrm>
            <a:off x="13702607" y="4265908"/>
            <a:ext cx="2733673" cy="3649131"/>
          </a:xfrm>
        </p:spPr>
        <p:txBody>
          <a:bodyPr>
            <a:normAutofit/>
          </a:bodyPr>
          <a:lstStyle>
            <a:lvl1pPr marL="0" indent="0">
              <a:buNone/>
              <a:defRPr sz="2401">
                <a:solidFill>
                  <a:schemeClr val="bg1"/>
                </a:solidFill>
                <a:latin typeface="Lato Light"/>
                <a:cs typeface="Lato Light"/>
              </a:defRPr>
            </a:lvl1pPr>
          </a:lstStyle>
          <a:p>
            <a:endParaRPr lang="id-ID" dirty="0"/>
          </a:p>
        </p:txBody>
      </p:sp>
      <p:sp>
        <p:nvSpPr>
          <p:cNvPr id="14" name="Oval 13"/>
          <p:cNvSpPr/>
          <p:nvPr userDrawn="1"/>
        </p:nvSpPr>
        <p:spPr>
          <a:xfrm>
            <a:off x="17291599" y="517931"/>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701" dirty="0">
              <a:latin typeface="Lato Light"/>
            </a:endParaRPr>
          </a:p>
        </p:txBody>
      </p:sp>
      <p:sp>
        <p:nvSpPr>
          <p:cNvPr id="15" name="TextBox 14"/>
          <p:cNvSpPr txBox="1"/>
          <p:nvPr userDrawn="1"/>
        </p:nvSpPr>
        <p:spPr>
          <a:xfrm>
            <a:off x="17337131" y="607070"/>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382927882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3_Meet_the_team">
    <p:spTree>
      <p:nvGrpSpPr>
        <p:cNvPr id="1" name=""/>
        <p:cNvGrpSpPr/>
        <p:nvPr/>
      </p:nvGrpSpPr>
      <p:grpSpPr>
        <a:xfrm>
          <a:off x="0" y="0"/>
          <a:ext cx="0" cy="0"/>
          <a:chOff x="0" y="0"/>
          <a:chExt cx="0" cy="0"/>
        </a:xfrm>
      </p:grpSpPr>
      <p:sp>
        <p:nvSpPr>
          <p:cNvPr id="13" name="Rectangle 12"/>
          <p:cNvSpPr/>
          <p:nvPr userDrawn="1"/>
        </p:nvSpPr>
        <p:spPr>
          <a:xfrm>
            <a:off x="5845121" y="1251274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5" name="Picture Placeholder 22"/>
          <p:cNvSpPr>
            <a:spLocks noGrp="1" noChangeAspect="1"/>
          </p:cNvSpPr>
          <p:nvPr>
            <p:ph type="pic" sz="quarter" idx="14"/>
          </p:nvPr>
        </p:nvSpPr>
        <p:spPr>
          <a:xfrm>
            <a:off x="1482726" y="3642013"/>
            <a:ext cx="2733674" cy="3649132"/>
          </a:xfrm>
        </p:spPr>
        <p:txBody>
          <a:bodyPr>
            <a:normAutofit/>
          </a:bodyPr>
          <a:lstStyle>
            <a:lvl1pPr marL="0" indent="0">
              <a:buNone/>
              <a:defRPr sz="2401">
                <a:solidFill>
                  <a:schemeClr val="bg1"/>
                </a:solidFill>
                <a:latin typeface="Lato Light"/>
                <a:cs typeface="Lato Light"/>
              </a:defRPr>
            </a:lvl1pPr>
          </a:lstStyle>
          <a:p>
            <a:endParaRPr lang="id-ID" dirty="0"/>
          </a:p>
        </p:txBody>
      </p:sp>
      <p:sp>
        <p:nvSpPr>
          <p:cNvPr id="8" name="Oval 7"/>
          <p:cNvSpPr/>
          <p:nvPr userDrawn="1"/>
        </p:nvSpPr>
        <p:spPr>
          <a:xfrm>
            <a:off x="17291599" y="517931"/>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701" dirty="0">
              <a:latin typeface="Lato Light"/>
            </a:endParaRPr>
          </a:p>
        </p:txBody>
      </p:sp>
      <p:sp>
        <p:nvSpPr>
          <p:cNvPr id="9" name="TextBox 8"/>
          <p:cNvSpPr txBox="1"/>
          <p:nvPr userDrawn="1"/>
        </p:nvSpPr>
        <p:spPr>
          <a:xfrm>
            <a:off x="17337131" y="607070"/>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277262504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Team Individual">
    <p:spTree>
      <p:nvGrpSpPr>
        <p:cNvPr id="1" name=""/>
        <p:cNvGrpSpPr/>
        <p:nvPr/>
      </p:nvGrpSpPr>
      <p:grpSpPr>
        <a:xfrm>
          <a:off x="0" y="0"/>
          <a:ext cx="0" cy="0"/>
          <a:chOff x="0" y="0"/>
          <a:chExt cx="0" cy="0"/>
        </a:xfrm>
      </p:grpSpPr>
      <p:sp>
        <p:nvSpPr>
          <p:cNvPr id="15" name="Picture Placeholder 14"/>
          <p:cNvSpPr>
            <a:spLocks noGrp="1" noChangeAspect="1"/>
          </p:cNvSpPr>
          <p:nvPr>
            <p:ph type="pic" sz="quarter" idx="10"/>
          </p:nvPr>
        </p:nvSpPr>
        <p:spPr>
          <a:xfrm>
            <a:off x="3126582" y="4000500"/>
            <a:ext cx="4810127" cy="6276976"/>
          </a:xfrm>
        </p:spPr>
        <p:txBody>
          <a:bodyPr>
            <a:normAutofit/>
          </a:bodyPr>
          <a:lstStyle>
            <a:lvl1pPr marL="0" indent="0">
              <a:buNone/>
              <a:defRPr sz="2401">
                <a:solidFill>
                  <a:schemeClr val="accent1"/>
                </a:solidFill>
              </a:defRPr>
            </a:lvl1pPr>
          </a:lstStyle>
          <a:p>
            <a:endParaRPr lang="id-ID" dirty="0"/>
          </a:p>
        </p:txBody>
      </p:sp>
      <p:sp>
        <p:nvSpPr>
          <p:cNvPr id="8" name="Rectangle 7"/>
          <p:cNvSpPr/>
          <p:nvPr userDrawn="1"/>
        </p:nvSpPr>
        <p:spPr>
          <a:xfrm>
            <a:off x="5845121" y="1251274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9" name="Oval 8"/>
          <p:cNvSpPr/>
          <p:nvPr userDrawn="1"/>
        </p:nvSpPr>
        <p:spPr>
          <a:xfrm>
            <a:off x="17291599" y="517931"/>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701" dirty="0">
              <a:latin typeface="Lato Light"/>
            </a:endParaRPr>
          </a:p>
        </p:txBody>
      </p:sp>
      <p:sp>
        <p:nvSpPr>
          <p:cNvPr id="12" name="TextBox 11"/>
          <p:cNvSpPr txBox="1"/>
          <p:nvPr userDrawn="1"/>
        </p:nvSpPr>
        <p:spPr>
          <a:xfrm>
            <a:off x="17337131" y="607070"/>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206117946"/>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Meet the Team">
    <p:spTree>
      <p:nvGrpSpPr>
        <p:cNvPr id="1" name=""/>
        <p:cNvGrpSpPr/>
        <p:nvPr/>
      </p:nvGrpSpPr>
      <p:grpSpPr>
        <a:xfrm>
          <a:off x="0" y="0"/>
          <a:ext cx="0" cy="0"/>
          <a:chOff x="0" y="0"/>
          <a:chExt cx="0" cy="0"/>
        </a:xfrm>
      </p:grpSpPr>
      <p:sp>
        <p:nvSpPr>
          <p:cNvPr id="23" name="Picture Placeholder 22"/>
          <p:cNvSpPr>
            <a:spLocks noGrp="1"/>
          </p:cNvSpPr>
          <p:nvPr>
            <p:ph type="pic" sz="quarter" idx="15"/>
          </p:nvPr>
        </p:nvSpPr>
        <p:spPr>
          <a:xfrm>
            <a:off x="1664142" y="3606802"/>
            <a:ext cx="3200399" cy="3200400"/>
          </a:xfrm>
          <a:prstGeom prst="ellipse">
            <a:avLst/>
          </a:prstGeom>
        </p:spPr>
        <p:txBody>
          <a:bodyPr>
            <a:normAutofit/>
          </a:bodyPr>
          <a:lstStyle>
            <a:lvl1pPr>
              <a:defRPr sz="2401"/>
            </a:lvl1pPr>
          </a:lstStyle>
          <a:p>
            <a:endParaRPr lang="en-US" dirty="0"/>
          </a:p>
        </p:txBody>
      </p:sp>
      <p:sp>
        <p:nvSpPr>
          <p:cNvPr id="18" name="Picture Placeholder 22"/>
          <p:cNvSpPr>
            <a:spLocks noGrp="1"/>
          </p:cNvSpPr>
          <p:nvPr>
            <p:ph type="pic" sz="quarter" idx="16"/>
          </p:nvPr>
        </p:nvSpPr>
        <p:spPr>
          <a:xfrm>
            <a:off x="5486400" y="3606802"/>
            <a:ext cx="3200399" cy="3200400"/>
          </a:xfrm>
          <a:prstGeom prst="ellipse">
            <a:avLst/>
          </a:prstGeom>
        </p:spPr>
        <p:txBody>
          <a:bodyPr>
            <a:normAutofit/>
          </a:bodyPr>
          <a:lstStyle>
            <a:lvl1pPr>
              <a:defRPr sz="2401"/>
            </a:lvl1pPr>
          </a:lstStyle>
          <a:p>
            <a:endParaRPr lang="en-US" dirty="0"/>
          </a:p>
        </p:txBody>
      </p:sp>
      <p:sp>
        <p:nvSpPr>
          <p:cNvPr id="19" name="Picture Placeholder 22"/>
          <p:cNvSpPr>
            <a:spLocks noGrp="1"/>
          </p:cNvSpPr>
          <p:nvPr>
            <p:ph type="pic" sz="quarter" idx="17"/>
          </p:nvPr>
        </p:nvSpPr>
        <p:spPr>
          <a:xfrm>
            <a:off x="9144000" y="3606802"/>
            <a:ext cx="3200399" cy="3200400"/>
          </a:xfrm>
          <a:prstGeom prst="ellipse">
            <a:avLst/>
          </a:prstGeom>
        </p:spPr>
        <p:txBody>
          <a:bodyPr>
            <a:normAutofit/>
          </a:bodyPr>
          <a:lstStyle>
            <a:lvl1pPr>
              <a:defRPr sz="2401"/>
            </a:lvl1pPr>
          </a:lstStyle>
          <a:p>
            <a:endParaRPr lang="en-US" dirty="0"/>
          </a:p>
        </p:txBody>
      </p:sp>
      <p:sp>
        <p:nvSpPr>
          <p:cNvPr id="20" name="Picture Placeholder 22"/>
          <p:cNvSpPr>
            <a:spLocks noGrp="1"/>
          </p:cNvSpPr>
          <p:nvPr>
            <p:ph type="pic" sz="quarter" idx="18"/>
          </p:nvPr>
        </p:nvSpPr>
        <p:spPr>
          <a:xfrm>
            <a:off x="12801600" y="3606802"/>
            <a:ext cx="3200399" cy="3200400"/>
          </a:xfrm>
          <a:prstGeom prst="ellipse">
            <a:avLst/>
          </a:prstGeom>
        </p:spPr>
        <p:txBody>
          <a:bodyPr>
            <a:normAutofit/>
          </a:bodyPr>
          <a:lstStyle>
            <a:lvl1pPr>
              <a:defRPr sz="2401"/>
            </a:lvl1pPr>
          </a:lstStyle>
          <a:p>
            <a:endParaRPr lang="en-US" dirty="0"/>
          </a:p>
        </p:txBody>
      </p:sp>
      <p:sp>
        <p:nvSpPr>
          <p:cNvPr id="11" name="Rectangle 10"/>
          <p:cNvSpPr/>
          <p:nvPr userDrawn="1"/>
        </p:nvSpPr>
        <p:spPr>
          <a:xfrm>
            <a:off x="5845121" y="1251274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12" name="Oval 11"/>
          <p:cNvSpPr/>
          <p:nvPr userDrawn="1"/>
        </p:nvSpPr>
        <p:spPr>
          <a:xfrm>
            <a:off x="17291599" y="517931"/>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701" dirty="0">
              <a:latin typeface="Lato Light"/>
            </a:endParaRPr>
          </a:p>
        </p:txBody>
      </p:sp>
      <p:sp>
        <p:nvSpPr>
          <p:cNvPr id="13" name="TextBox 12"/>
          <p:cNvSpPr txBox="1"/>
          <p:nvPr userDrawn="1"/>
        </p:nvSpPr>
        <p:spPr>
          <a:xfrm>
            <a:off x="17337131" y="607070"/>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323656202"/>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userDrawn="1">
  <p:cSld name="About Us">
    <p:spTree>
      <p:nvGrpSpPr>
        <p:cNvPr id="1" name=""/>
        <p:cNvGrpSpPr/>
        <p:nvPr/>
      </p:nvGrpSpPr>
      <p:grpSpPr>
        <a:xfrm>
          <a:off x="0" y="0"/>
          <a:ext cx="0" cy="0"/>
          <a:chOff x="0" y="0"/>
          <a:chExt cx="0" cy="0"/>
        </a:xfrm>
      </p:grpSpPr>
      <p:sp>
        <p:nvSpPr>
          <p:cNvPr id="9" name="Picture Placeholder 8"/>
          <p:cNvSpPr>
            <a:spLocks noGrp="1" noChangeAspect="1"/>
          </p:cNvSpPr>
          <p:nvPr>
            <p:ph type="pic" sz="quarter" idx="10"/>
          </p:nvPr>
        </p:nvSpPr>
        <p:spPr>
          <a:xfrm>
            <a:off x="0" y="3040965"/>
            <a:ext cx="18288000" cy="5676898"/>
          </a:xfrm>
        </p:spPr>
        <p:txBody>
          <a:bodyPr>
            <a:normAutofit/>
          </a:bodyPr>
          <a:lstStyle>
            <a:lvl1pPr marL="0" indent="0">
              <a:buNone/>
              <a:defRPr sz="3151">
                <a:solidFill>
                  <a:schemeClr val="bg1">
                    <a:lumMod val="75000"/>
                  </a:schemeClr>
                </a:solidFill>
              </a:defRPr>
            </a:lvl1pPr>
          </a:lstStyle>
          <a:p>
            <a:endParaRPr lang="en-US" dirty="0"/>
          </a:p>
        </p:txBody>
      </p:sp>
      <p:sp>
        <p:nvSpPr>
          <p:cNvPr id="8" name="Rectangle 7"/>
          <p:cNvSpPr/>
          <p:nvPr userDrawn="1"/>
        </p:nvSpPr>
        <p:spPr>
          <a:xfrm>
            <a:off x="5845121" y="1251274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10" name="Oval 9"/>
          <p:cNvSpPr/>
          <p:nvPr userDrawn="1"/>
        </p:nvSpPr>
        <p:spPr>
          <a:xfrm>
            <a:off x="17291599" y="517931"/>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701" dirty="0">
              <a:latin typeface="Lato Light"/>
            </a:endParaRPr>
          </a:p>
        </p:txBody>
      </p:sp>
      <p:sp>
        <p:nvSpPr>
          <p:cNvPr id="11" name="TextBox 10"/>
          <p:cNvSpPr txBox="1"/>
          <p:nvPr userDrawn="1"/>
        </p:nvSpPr>
        <p:spPr>
          <a:xfrm>
            <a:off x="17337131" y="607070"/>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3675949085"/>
      </p:ext>
    </p:extLst>
  </p:cSld>
  <p:clrMapOvr>
    <a:masterClrMapping/>
  </p:clrMapOvr>
  <mc:AlternateContent xmlns:mc="http://schemas.openxmlformats.org/markup-compatibility/2006" xmlns:p14="http://schemas.microsoft.com/office/powerpoint/2010/main">
    <mc:Choice Requires="p14">
      <p:transition spd="slow" p14:dur="1500" advClick="0" advTm="3000">
        <p14:reveal/>
      </p:transition>
    </mc:Choice>
    <mc:Fallback xmlns="">
      <p:transition spd="slow" advClick="0" advTm="3000">
        <p:fade/>
      </p:transition>
    </mc:Fallback>
  </mc:AlternateContent>
  <p:timing>
    <p:tnLst>
      <p:par>
        <p:cTn xmlns:p14="http://schemas.microsoft.com/office/powerpoint/2010/mai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Three Team">
    <p:spTree>
      <p:nvGrpSpPr>
        <p:cNvPr id="1" name=""/>
        <p:cNvGrpSpPr/>
        <p:nvPr/>
      </p:nvGrpSpPr>
      <p:grpSpPr>
        <a:xfrm>
          <a:off x="0" y="0"/>
          <a:ext cx="0" cy="0"/>
          <a:chOff x="0" y="0"/>
          <a:chExt cx="0" cy="0"/>
        </a:xfrm>
      </p:grpSpPr>
      <p:sp>
        <p:nvSpPr>
          <p:cNvPr id="15" name="Picture Placeholder 14"/>
          <p:cNvSpPr>
            <a:spLocks noGrp="1" noChangeAspect="1"/>
          </p:cNvSpPr>
          <p:nvPr>
            <p:ph type="pic" sz="quarter" idx="10"/>
          </p:nvPr>
        </p:nvSpPr>
        <p:spPr>
          <a:xfrm>
            <a:off x="1797847" y="3559178"/>
            <a:ext cx="4810126" cy="6276975"/>
          </a:xfrm>
        </p:spPr>
        <p:txBody>
          <a:bodyPr>
            <a:normAutofit/>
          </a:bodyPr>
          <a:lstStyle>
            <a:lvl1pPr marL="0" indent="0">
              <a:buNone/>
              <a:defRPr sz="2401">
                <a:solidFill>
                  <a:schemeClr val="accent1"/>
                </a:solidFill>
              </a:defRPr>
            </a:lvl1pPr>
          </a:lstStyle>
          <a:p>
            <a:endParaRPr lang="id-ID" dirty="0"/>
          </a:p>
        </p:txBody>
      </p:sp>
      <p:sp>
        <p:nvSpPr>
          <p:cNvPr id="16" name="Picture Placeholder 14"/>
          <p:cNvSpPr>
            <a:spLocks noGrp="1" noChangeAspect="1"/>
          </p:cNvSpPr>
          <p:nvPr>
            <p:ph type="pic" sz="quarter" idx="11"/>
          </p:nvPr>
        </p:nvSpPr>
        <p:spPr>
          <a:xfrm>
            <a:off x="6750846" y="3559178"/>
            <a:ext cx="4810126" cy="6276975"/>
          </a:xfrm>
        </p:spPr>
        <p:txBody>
          <a:bodyPr>
            <a:normAutofit/>
          </a:bodyPr>
          <a:lstStyle>
            <a:lvl1pPr marL="0" indent="0">
              <a:buNone/>
              <a:defRPr sz="2401">
                <a:solidFill>
                  <a:schemeClr val="accent1"/>
                </a:solidFill>
              </a:defRPr>
            </a:lvl1pPr>
          </a:lstStyle>
          <a:p>
            <a:endParaRPr lang="id-ID" dirty="0"/>
          </a:p>
        </p:txBody>
      </p:sp>
      <p:sp>
        <p:nvSpPr>
          <p:cNvPr id="17" name="Picture Placeholder 14"/>
          <p:cNvSpPr>
            <a:spLocks noGrp="1" noChangeAspect="1"/>
          </p:cNvSpPr>
          <p:nvPr>
            <p:ph type="pic" sz="quarter" idx="12"/>
          </p:nvPr>
        </p:nvSpPr>
        <p:spPr>
          <a:xfrm>
            <a:off x="11722896" y="3568702"/>
            <a:ext cx="4810126" cy="6276975"/>
          </a:xfrm>
        </p:spPr>
        <p:txBody>
          <a:bodyPr>
            <a:normAutofit/>
          </a:bodyPr>
          <a:lstStyle>
            <a:lvl1pPr marL="0" indent="0">
              <a:buNone/>
              <a:defRPr sz="2401">
                <a:solidFill>
                  <a:schemeClr val="accent1"/>
                </a:solidFill>
              </a:defRPr>
            </a:lvl1pPr>
          </a:lstStyle>
          <a:p>
            <a:endParaRPr lang="id-ID" dirty="0"/>
          </a:p>
        </p:txBody>
      </p:sp>
      <p:sp>
        <p:nvSpPr>
          <p:cNvPr id="10" name="Rectangle 9"/>
          <p:cNvSpPr/>
          <p:nvPr userDrawn="1"/>
        </p:nvSpPr>
        <p:spPr>
          <a:xfrm>
            <a:off x="5845121" y="1251274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8" name="Oval 7"/>
          <p:cNvSpPr/>
          <p:nvPr userDrawn="1"/>
        </p:nvSpPr>
        <p:spPr>
          <a:xfrm>
            <a:off x="17291599" y="517931"/>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701" dirty="0">
              <a:latin typeface="Lato Light"/>
            </a:endParaRPr>
          </a:p>
        </p:txBody>
      </p:sp>
      <p:sp>
        <p:nvSpPr>
          <p:cNvPr id="9" name="TextBox 8"/>
          <p:cNvSpPr txBox="1"/>
          <p:nvPr userDrawn="1"/>
        </p:nvSpPr>
        <p:spPr>
          <a:xfrm>
            <a:off x="17337131" y="607070"/>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2036214065"/>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Team-Support">
    <p:spTree>
      <p:nvGrpSpPr>
        <p:cNvPr id="1" name=""/>
        <p:cNvGrpSpPr/>
        <p:nvPr/>
      </p:nvGrpSpPr>
      <p:grpSpPr>
        <a:xfrm>
          <a:off x="0" y="0"/>
          <a:ext cx="0" cy="0"/>
          <a:chOff x="0" y="0"/>
          <a:chExt cx="0" cy="0"/>
        </a:xfrm>
      </p:grpSpPr>
      <p:sp>
        <p:nvSpPr>
          <p:cNvPr id="14" name="Picture Placeholder 13"/>
          <p:cNvSpPr>
            <a:spLocks noGrp="1"/>
          </p:cNvSpPr>
          <p:nvPr>
            <p:ph type="pic" sz="quarter" idx="10" hasCustomPrompt="1"/>
          </p:nvPr>
        </p:nvSpPr>
        <p:spPr>
          <a:xfrm>
            <a:off x="2052247" y="4141789"/>
            <a:ext cx="1889913" cy="1892808"/>
          </a:xfrm>
          <a:prstGeom prst="ellipse">
            <a:avLst/>
          </a:prstGeom>
        </p:spPr>
        <p:txBody>
          <a:bodyPr>
            <a:noAutofit/>
          </a:bodyPr>
          <a:lstStyle>
            <a:lvl1pPr marL="0" indent="0">
              <a:lnSpc>
                <a:spcPct val="130000"/>
              </a:lnSpc>
              <a:buNone/>
              <a:defRPr sz="1800" baseline="0"/>
            </a:lvl1pPr>
          </a:lstStyle>
          <a:p>
            <a:r>
              <a:rPr lang="en-US" dirty="0" smtClean="0"/>
              <a:t>Drag  Your Picture Here</a:t>
            </a:r>
            <a:endParaRPr lang="en-US" dirty="0"/>
          </a:p>
        </p:txBody>
      </p:sp>
      <p:sp>
        <p:nvSpPr>
          <p:cNvPr id="75" name="Picture Placeholder 13"/>
          <p:cNvSpPr>
            <a:spLocks noGrp="1"/>
          </p:cNvSpPr>
          <p:nvPr>
            <p:ph type="pic" sz="quarter" idx="11" hasCustomPrompt="1"/>
          </p:nvPr>
        </p:nvSpPr>
        <p:spPr>
          <a:xfrm>
            <a:off x="6201796" y="4120867"/>
            <a:ext cx="1889913" cy="1892808"/>
          </a:xfrm>
          <a:prstGeom prst="ellipse">
            <a:avLst/>
          </a:prstGeom>
        </p:spPr>
        <p:txBody>
          <a:bodyPr>
            <a:normAutofit/>
          </a:bodyPr>
          <a:lstStyle>
            <a:lvl1pPr marL="0" indent="0">
              <a:lnSpc>
                <a:spcPct val="130000"/>
              </a:lnSpc>
              <a:buNone/>
              <a:defRPr sz="1800"/>
            </a:lvl1pPr>
          </a:lstStyle>
          <a:p>
            <a:r>
              <a:rPr lang="en-US" dirty="0" smtClean="0"/>
              <a:t>Drag  Your Picture Here</a:t>
            </a:r>
            <a:endParaRPr lang="en-US" dirty="0"/>
          </a:p>
        </p:txBody>
      </p:sp>
      <p:sp>
        <p:nvSpPr>
          <p:cNvPr id="76" name="Picture Placeholder 13"/>
          <p:cNvSpPr>
            <a:spLocks noGrp="1"/>
          </p:cNvSpPr>
          <p:nvPr>
            <p:ph type="pic" sz="quarter" idx="12" hasCustomPrompt="1"/>
          </p:nvPr>
        </p:nvSpPr>
        <p:spPr>
          <a:xfrm>
            <a:off x="10259980" y="4153773"/>
            <a:ext cx="1889913" cy="1892808"/>
          </a:xfrm>
          <a:prstGeom prst="ellipse">
            <a:avLst/>
          </a:prstGeom>
        </p:spPr>
        <p:txBody>
          <a:bodyPr>
            <a:normAutofit/>
          </a:bodyPr>
          <a:lstStyle>
            <a:lvl1pPr marL="0" marR="0" indent="0" algn="l" defTabSz="1371691" rtl="0" eaLnBrk="1" fontAlgn="auto" latinLnBrk="0" hangingPunct="1">
              <a:lnSpc>
                <a:spcPct val="130000"/>
              </a:lnSpc>
              <a:spcBef>
                <a:spcPts val="1500"/>
              </a:spcBef>
              <a:spcAft>
                <a:spcPts val="0"/>
              </a:spcAft>
              <a:buClrTx/>
              <a:buSzTx/>
              <a:buFont typeface="Arial" panose="020B0604020202020204" pitchFamily="34" charset="0"/>
              <a:buNone/>
              <a:tabLst/>
              <a:defRPr sz="1800"/>
            </a:lvl1pPr>
          </a:lstStyle>
          <a:p>
            <a:r>
              <a:rPr lang="en-US" dirty="0" smtClean="0"/>
              <a:t>Drag  Your Picture Here</a:t>
            </a:r>
          </a:p>
          <a:p>
            <a:endParaRPr lang="en-US" dirty="0"/>
          </a:p>
        </p:txBody>
      </p:sp>
      <p:sp>
        <p:nvSpPr>
          <p:cNvPr id="77" name="Picture Placeholder 13"/>
          <p:cNvSpPr>
            <a:spLocks noGrp="1"/>
          </p:cNvSpPr>
          <p:nvPr>
            <p:ph type="pic" sz="quarter" idx="13" hasCustomPrompt="1"/>
          </p:nvPr>
        </p:nvSpPr>
        <p:spPr>
          <a:xfrm>
            <a:off x="14346490" y="4153773"/>
            <a:ext cx="1889913" cy="1892808"/>
          </a:xfrm>
          <a:prstGeom prst="ellipse">
            <a:avLst/>
          </a:prstGeom>
        </p:spPr>
        <p:txBody>
          <a:bodyPr>
            <a:normAutofit/>
          </a:bodyPr>
          <a:lstStyle>
            <a:lvl1pPr marL="0" marR="0" indent="0" algn="l" defTabSz="1371691" rtl="0" eaLnBrk="1" fontAlgn="auto" latinLnBrk="0" hangingPunct="1">
              <a:lnSpc>
                <a:spcPct val="130000"/>
              </a:lnSpc>
              <a:spcBef>
                <a:spcPts val="1500"/>
              </a:spcBef>
              <a:spcAft>
                <a:spcPts val="0"/>
              </a:spcAft>
              <a:buClrTx/>
              <a:buSzTx/>
              <a:buFont typeface="Arial" panose="020B0604020202020204" pitchFamily="34" charset="0"/>
              <a:buNone/>
              <a:tabLst/>
              <a:defRPr sz="1800"/>
            </a:lvl1pPr>
          </a:lstStyle>
          <a:p>
            <a:r>
              <a:rPr lang="en-US" dirty="0" smtClean="0"/>
              <a:t>Drag  Your Picture Here</a:t>
            </a:r>
          </a:p>
          <a:p>
            <a:endParaRPr lang="en-US" dirty="0"/>
          </a:p>
        </p:txBody>
      </p:sp>
      <p:sp>
        <p:nvSpPr>
          <p:cNvPr id="78" name="Picture Placeholder 13"/>
          <p:cNvSpPr>
            <a:spLocks noGrp="1"/>
          </p:cNvSpPr>
          <p:nvPr>
            <p:ph type="pic" sz="quarter" idx="14" hasCustomPrompt="1"/>
          </p:nvPr>
        </p:nvSpPr>
        <p:spPr>
          <a:xfrm>
            <a:off x="12321387" y="7796595"/>
            <a:ext cx="1889913" cy="1892808"/>
          </a:xfrm>
          <a:prstGeom prst="ellipse">
            <a:avLst/>
          </a:prstGeom>
        </p:spPr>
        <p:txBody>
          <a:bodyPr>
            <a:normAutofit/>
          </a:bodyPr>
          <a:lstStyle>
            <a:lvl1pPr>
              <a:lnSpc>
                <a:spcPct val="130000"/>
              </a:lnSpc>
              <a:defRPr sz="1800"/>
            </a:lvl1pPr>
          </a:lstStyle>
          <a:p>
            <a:r>
              <a:rPr lang="en-US" dirty="0" smtClean="0"/>
              <a:t>Drag  Your Picture Here</a:t>
            </a:r>
            <a:endParaRPr lang="en-US" dirty="0"/>
          </a:p>
        </p:txBody>
      </p:sp>
      <p:sp>
        <p:nvSpPr>
          <p:cNvPr id="79" name="Picture Placeholder 13"/>
          <p:cNvSpPr>
            <a:spLocks noGrp="1"/>
          </p:cNvSpPr>
          <p:nvPr>
            <p:ph type="pic" sz="quarter" idx="15" hasCustomPrompt="1"/>
          </p:nvPr>
        </p:nvSpPr>
        <p:spPr>
          <a:xfrm>
            <a:off x="8249303" y="7796595"/>
            <a:ext cx="1889913" cy="1892808"/>
          </a:xfrm>
          <a:prstGeom prst="ellipse">
            <a:avLst/>
          </a:prstGeom>
        </p:spPr>
        <p:txBody>
          <a:bodyPr>
            <a:normAutofit/>
          </a:bodyPr>
          <a:lstStyle>
            <a:lvl1pPr marL="0" marR="0" indent="0" algn="l" defTabSz="1371691" rtl="0" eaLnBrk="1" fontAlgn="auto" latinLnBrk="0" hangingPunct="1">
              <a:lnSpc>
                <a:spcPct val="130000"/>
              </a:lnSpc>
              <a:spcBef>
                <a:spcPts val="1500"/>
              </a:spcBef>
              <a:spcAft>
                <a:spcPts val="0"/>
              </a:spcAft>
              <a:buClrTx/>
              <a:buSzTx/>
              <a:buFont typeface="Arial" panose="020B0604020202020204" pitchFamily="34" charset="0"/>
              <a:buNone/>
              <a:tabLst/>
              <a:defRPr sz="1800"/>
            </a:lvl1pPr>
          </a:lstStyle>
          <a:p>
            <a:r>
              <a:rPr lang="en-US" dirty="0" smtClean="0"/>
              <a:t>Drag  Your Picture Here</a:t>
            </a:r>
          </a:p>
          <a:p>
            <a:endParaRPr lang="en-US" dirty="0"/>
          </a:p>
        </p:txBody>
      </p:sp>
      <p:sp>
        <p:nvSpPr>
          <p:cNvPr id="80" name="Picture Placeholder 13"/>
          <p:cNvSpPr>
            <a:spLocks noGrp="1"/>
          </p:cNvSpPr>
          <p:nvPr>
            <p:ph type="pic" sz="quarter" idx="16" hasCustomPrompt="1"/>
          </p:nvPr>
        </p:nvSpPr>
        <p:spPr>
          <a:xfrm>
            <a:off x="4134108" y="7768173"/>
            <a:ext cx="1889913" cy="1892808"/>
          </a:xfrm>
          <a:prstGeom prst="ellipse">
            <a:avLst/>
          </a:prstGeom>
        </p:spPr>
        <p:txBody>
          <a:bodyPr>
            <a:normAutofit/>
          </a:bodyPr>
          <a:lstStyle>
            <a:lvl1pPr marL="0" marR="0" indent="0" algn="l" defTabSz="1371691" rtl="0" eaLnBrk="1" fontAlgn="auto" latinLnBrk="0" hangingPunct="1">
              <a:lnSpc>
                <a:spcPct val="130000"/>
              </a:lnSpc>
              <a:spcBef>
                <a:spcPts val="1500"/>
              </a:spcBef>
              <a:spcAft>
                <a:spcPts val="0"/>
              </a:spcAft>
              <a:buClrTx/>
              <a:buSzTx/>
              <a:buFont typeface="Arial" panose="020B0604020202020204" pitchFamily="34" charset="0"/>
              <a:buNone/>
              <a:tabLst/>
              <a:defRPr sz="1800"/>
            </a:lvl1pPr>
          </a:lstStyle>
          <a:p>
            <a:r>
              <a:rPr lang="en-US" dirty="0" smtClean="0"/>
              <a:t>Drag  Your Picture Here</a:t>
            </a:r>
          </a:p>
          <a:p>
            <a:endParaRPr lang="en-US" dirty="0"/>
          </a:p>
        </p:txBody>
      </p:sp>
      <p:sp>
        <p:nvSpPr>
          <p:cNvPr id="23" name="Rectangle 22"/>
          <p:cNvSpPr/>
          <p:nvPr userDrawn="1"/>
        </p:nvSpPr>
        <p:spPr>
          <a:xfrm>
            <a:off x="5845121" y="1344850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12" name="Oval 11"/>
          <p:cNvSpPr/>
          <p:nvPr userDrawn="1"/>
        </p:nvSpPr>
        <p:spPr>
          <a:xfrm>
            <a:off x="17291599" y="1453691"/>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701" dirty="0">
              <a:latin typeface="Lato Light"/>
            </a:endParaRPr>
          </a:p>
        </p:txBody>
      </p:sp>
      <p:sp>
        <p:nvSpPr>
          <p:cNvPr id="13" name="TextBox 12"/>
          <p:cNvSpPr txBox="1"/>
          <p:nvPr userDrawn="1"/>
        </p:nvSpPr>
        <p:spPr>
          <a:xfrm>
            <a:off x="17337131" y="1542830"/>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1730832589"/>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support-team">
    <p:spTree>
      <p:nvGrpSpPr>
        <p:cNvPr id="1" name=""/>
        <p:cNvGrpSpPr/>
        <p:nvPr/>
      </p:nvGrpSpPr>
      <p:grpSpPr>
        <a:xfrm>
          <a:off x="0" y="0"/>
          <a:ext cx="0" cy="0"/>
          <a:chOff x="0" y="0"/>
          <a:chExt cx="0" cy="0"/>
        </a:xfrm>
      </p:grpSpPr>
      <p:sp>
        <p:nvSpPr>
          <p:cNvPr id="13" name="Rectangle 12"/>
          <p:cNvSpPr/>
          <p:nvPr userDrawn="1"/>
        </p:nvSpPr>
        <p:spPr>
          <a:xfrm>
            <a:off x="5845121" y="1251274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15" name="Picture Placeholder 13"/>
          <p:cNvSpPr>
            <a:spLocks noGrp="1" noChangeAspect="1"/>
          </p:cNvSpPr>
          <p:nvPr>
            <p:ph type="pic" sz="quarter" idx="13"/>
          </p:nvPr>
        </p:nvSpPr>
        <p:spPr>
          <a:xfrm>
            <a:off x="1883384" y="3384477"/>
            <a:ext cx="6045325" cy="7955937"/>
          </a:xfrm>
          <a:effectLst/>
        </p:spPr>
        <p:txBody>
          <a:bodyPr>
            <a:normAutofit/>
          </a:bodyPr>
          <a:lstStyle>
            <a:lvl1pPr marL="0" indent="0">
              <a:buNone/>
              <a:defRPr sz="3151">
                <a:ln>
                  <a:noFill/>
                </a:ln>
                <a:solidFill>
                  <a:schemeClr val="bg1">
                    <a:lumMod val="85000"/>
                  </a:schemeClr>
                </a:solidFill>
              </a:defRPr>
            </a:lvl1pPr>
          </a:lstStyle>
          <a:p>
            <a:endParaRPr lang="en-US" dirty="0"/>
          </a:p>
        </p:txBody>
      </p:sp>
      <p:sp>
        <p:nvSpPr>
          <p:cNvPr id="6" name="Oval 5"/>
          <p:cNvSpPr/>
          <p:nvPr userDrawn="1"/>
        </p:nvSpPr>
        <p:spPr>
          <a:xfrm>
            <a:off x="17291599" y="517931"/>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701" dirty="0">
              <a:latin typeface="Lato Light"/>
            </a:endParaRPr>
          </a:p>
        </p:txBody>
      </p:sp>
      <p:sp>
        <p:nvSpPr>
          <p:cNvPr id="7" name="TextBox 6"/>
          <p:cNvSpPr txBox="1"/>
          <p:nvPr userDrawn="1"/>
        </p:nvSpPr>
        <p:spPr>
          <a:xfrm>
            <a:off x="17337131" y="607070"/>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2818682002"/>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1_porftfolio-6">
    <p:spTree>
      <p:nvGrpSpPr>
        <p:cNvPr id="1" name=""/>
        <p:cNvGrpSpPr/>
        <p:nvPr/>
      </p:nvGrpSpPr>
      <p:grpSpPr>
        <a:xfrm>
          <a:off x="0" y="0"/>
          <a:ext cx="0" cy="0"/>
          <a:chOff x="0" y="0"/>
          <a:chExt cx="0" cy="0"/>
        </a:xfrm>
      </p:grpSpPr>
      <p:sp>
        <p:nvSpPr>
          <p:cNvPr id="16" name="Rectangle 15"/>
          <p:cNvSpPr/>
          <p:nvPr userDrawn="1"/>
        </p:nvSpPr>
        <p:spPr>
          <a:xfrm>
            <a:off x="5845121" y="1251274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35" name="Picture Placeholder 2"/>
          <p:cNvSpPr>
            <a:spLocks noGrp="1" noChangeAspect="1"/>
          </p:cNvSpPr>
          <p:nvPr>
            <p:ph type="pic" sz="quarter" idx="15"/>
          </p:nvPr>
        </p:nvSpPr>
        <p:spPr>
          <a:xfrm>
            <a:off x="2" y="2"/>
            <a:ext cx="3658119" cy="3961741"/>
          </a:xfrm>
        </p:spPr>
        <p:txBody>
          <a:bodyPr>
            <a:normAutofit/>
          </a:bodyPr>
          <a:lstStyle>
            <a:lvl1pPr marL="0" indent="0">
              <a:buNone/>
              <a:defRPr sz="3001">
                <a:solidFill>
                  <a:schemeClr val="accent1"/>
                </a:solidFill>
              </a:defRPr>
            </a:lvl1pPr>
          </a:lstStyle>
          <a:p>
            <a:endParaRPr lang="id-ID" dirty="0"/>
          </a:p>
        </p:txBody>
      </p:sp>
      <p:sp>
        <p:nvSpPr>
          <p:cNvPr id="36" name="Picture Placeholder 2"/>
          <p:cNvSpPr>
            <a:spLocks noGrp="1" noChangeAspect="1"/>
          </p:cNvSpPr>
          <p:nvPr>
            <p:ph type="pic" sz="quarter" idx="16"/>
          </p:nvPr>
        </p:nvSpPr>
        <p:spPr>
          <a:xfrm>
            <a:off x="2" y="3962959"/>
            <a:ext cx="3658119" cy="3961741"/>
          </a:xfrm>
        </p:spPr>
        <p:txBody>
          <a:bodyPr>
            <a:normAutofit/>
          </a:bodyPr>
          <a:lstStyle>
            <a:lvl1pPr marL="0" indent="0">
              <a:buNone/>
              <a:defRPr sz="3001">
                <a:solidFill>
                  <a:schemeClr val="accent1"/>
                </a:solidFill>
              </a:defRPr>
            </a:lvl1pPr>
          </a:lstStyle>
          <a:p>
            <a:endParaRPr lang="id-ID" dirty="0"/>
          </a:p>
        </p:txBody>
      </p:sp>
      <p:sp>
        <p:nvSpPr>
          <p:cNvPr id="37" name="Picture Placeholder 2"/>
          <p:cNvSpPr>
            <a:spLocks noGrp="1" noChangeAspect="1"/>
          </p:cNvSpPr>
          <p:nvPr>
            <p:ph type="pic" sz="quarter" idx="17"/>
          </p:nvPr>
        </p:nvSpPr>
        <p:spPr>
          <a:xfrm>
            <a:off x="3658124" y="1217"/>
            <a:ext cx="3658119" cy="3961741"/>
          </a:xfrm>
        </p:spPr>
        <p:txBody>
          <a:bodyPr>
            <a:normAutofit/>
          </a:bodyPr>
          <a:lstStyle>
            <a:lvl1pPr marL="0" indent="0">
              <a:buNone/>
              <a:defRPr sz="3001">
                <a:solidFill>
                  <a:schemeClr val="accent1"/>
                </a:solidFill>
              </a:defRPr>
            </a:lvl1pPr>
          </a:lstStyle>
          <a:p>
            <a:endParaRPr lang="id-ID" dirty="0"/>
          </a:p>
        </p:txBody>
      </p:sp>
      <p:sp>
        <p:nvSpPr>
          <p:cNvPr id="38" name="Picture Placeholder 2"/>
          <p:cNvSpPr>
            <a:spLocks noGrp="1" noChangeAspect="1"/>
          </p:cNvSpPr>
          <p:nvPr>
            <p:ph type="pic" sz="quarter" idx="18"/>
          </p:nvPr>
        </p:nvSpPr>
        <p:spPr>
          <a:xfrm>
            <a:off x="3658124" y="3964174"/>
            <a:ext cx="3658119" cy="3961741"/>
          </a:xfrm>
        </p:spPr>
        <p:txBody>
          <a:bodyPr>
            <a:normAutofit/>
          </a:bodyPr>
          <a:lstStyle>
            <a:lvl1pPr marL="0" indent="0">
              <a:buNone/>
              <a:defRPr sz="3001">
                <a:solidFill>
                  <a:schemeClr val="accent1"/>
                </a:solidFill>
              </a:defRPr>
            </a:lvl1pPr>
          </a:lstStyle>
          <a:p>
            <a:endParaRPr lang="id-ID" dirty="0"/>
          </a:p>
        </p:txBody>
      </p:sp>
      <p:sp>
        <p:nvSpPr>
          <p:cNvPr id="39" name="Picture Placeholder 2"/>
          <p:cNvSpPr>
            <a:spLocks noGrp="1" noChangeAspect="1"/>
          </p:cNvSpPr>
          <p:nvPr>
            <p:ph type="pic" sz="quarter" idx="19"/>
          </p:nvPr>
        </p:nvSpPr>
        <p:spPr>
          <a:xfrm>
            <a:off x="7307794" y="-1214"/>
            <a:ext cx="3658119" cy="3961741"/>
          </a:xfrm>
        </p:spPr>
        <p:txBody>
          <a:bodyPr>
            <a:normAutofit/>
          </a:bodyPr>
          <a:lstStyle>
            <a:lvl1pPr marL="0" indent="0">
              <a:buNone/>
              <a:defRPr sz="3001">
                <a:solidFill>
                  <a:schemeClr val="accent1"/>
                </a:solidFill>
              </a:defRPr>
            </a:lvl1pPr>
          </a:lstStyle>
          <a:p>
            <a:endParaRPr lang="id-ID" dirty="0"/>
          </a:p>
        </p:txBody>
      </p:sp>
      <p:sp>
        <p:nvSpPr>
          <p:cNvPr id="40" name="Picture Placeholder 2"/>
          <p:cNvSpPr>
            <a:spLocks noGrp="1" noChangeAspect="1"/>
          </p:cNvSpPr>
          <p:nvPr>
            <p:ph type="pic" sz="quarter" idx="20"/>
          </p:nvPr>
        </p:nvSpPr>
        <p:spPr>
          <a:xfrm>
            <a:off x="7307794" y="3961743"/>
            <a:ext cx="3658119" cy="3961741"/>
          </a:xfrm>
        </p:spPr>
        <p:txBody>
          <a:bodyPr>
            <a:normAutofit/>
          </a:bodyPr>
          <a:lstStyle>
            <a:lvl1pPr marL="0" indent="0">
              <a:buNone/>
              <a:defRPr sz="3001">
                <a:solidFill>
                  <a:schemeClr val="accent1"/>
                </a:solidFill>
              </a:defRPr>
            </a:lvl1pPr>
          </a:lstStyle>
          <a:p>
            <a:endParaRPr lang="id-ID" dirty="0"/>
          </a:p>
        </p:txBody>
      </p:sp>
      <p:sp>
        <p:nvSpPr>
          <p:cNvPr id="41" name="Picture Placeholder 2"/>
          <p:cNvSpPr>
            <a:spLocks noGrp="1" noChangeAspect="1"/>
          </p:cNvSpPr>
          <p:nvPr>
            <p:ph type="pic" sz="quarter" idx="21"/>
          </p:nvPr>
        </p:nvSpPr>
        <p:spPr>
          <a:xfrm>
            <a:off x="10949200" y="2432"/>
            <a:ext cx="3658119" cy="3961741"/>
          </a:xfrm>
        </p:spPr>
        <p:txBody>
          <a:bodyPr>
            <a:normAutofit/>
          </a:bodyPr>
          <a:lstStyle>
            <a:lvl1pPr marL="0" indent="0">
              <a:buNone/>
              <a:defRPr sz="3001">
                <a:solidFill>
                  <a:schemeClr val="accent1"/>
                </a:solidFill>
              </a:defRPr>
            </a:lvl1pPr>
          </a:lstStyle>
          <a:p>
            <a:endParaRPr lang="id-ID" dirty="0"/>
          </a:p>
        </p:txBody>
      </p:sp>
      <p:sp>
        <p:nvSpPr>
          <p:cNvPr id="42" name="Picture Placeholder 2"/>
          <p:cNvSpPr>
            <a:spLocks noGrp="1" noChangeAspect="1"/>
          </p:cNvSpPr>
          <p:nvPr>
            <p:ph type="pic" sz="quarter" idx="22"/>
          </p:nvPr>
        </p:nvSpPr>
        <p:spPr>
          <a:xfrm>
            <a:off x="10949200" y="3965389"/>
            <a:ext cx="3658119" cy="3961741"/>
          </a:xfrm>
        </p:spPr>
        <p:txBody>
          <a:bodyPr>
            <a:normAutofit/>
          </a:bodyPr>
          <a:lstStyle>
            <a:lvl1pPr marL="0" indent="0">
              <a:buNone/>
              <a:defRPr sz="3001">
                <a:solidFill>
                  <a:schemeClr val="accent1"/>
                </a:solidFill>
              </a:defRPr>
            </a:lvl1pPr>
          </a:lstStyle>
          <a:p>
            <a:endParaRPr lang="id-ID" dirty="0"/>
          </a:p>
        </p:txBody>
      </p:sp>
      <p:sp>
        <p:nvSpPr>
          <p:cNvPr id="43" name="Picture Placeholder 2"/>
          <p:cNvSpPr>
            <a:spLocks noGrp="1" noChangeAspect="1"/>
          </p:cNvSpPr>
          <p:nvPr>
            <p:ph type="pic" sz="quarter" idx="23"/>
          </p:nvPr>
        </p:nvSpPr>
        <p:spPr>
          <a:xfrm>
            <a:off x="14613166" y="2432"/>
            <a:ext cx="3674833" cy="3961741"/>
          </a:xfrm>
        </p:spPr>
        <p:txBody>
          <a:bodyPr>
            <a:normAutofit/>
          </a:bodyPr>
          <a:lstStyle>
            <a:lvl1pPr marL="0" indent="0">
              <a:buNone/>
              <a:defRPr sz="3001">
                <a:solidFill>
                  <a:schemeClr val="accent1"/>
                </a:solidFill>
              </a:defRPr>
            </a:lvl1pPr>
          </a:lstStyle>
          <a:p>
            <a:endParaRPr lang="id-ID" dirty="0"/>
          </a:p>
        </p:txBody>
      </p:sp>
      <p:sp>
        <p:nvSpPr>
          <p:cNvPr id="44" name="Picture Placeholder 2"/>
          <p:cNvSpPr>
            <a:spLocks noGrp="1" noChangeAspect="1"/>
          </p:cNvSpPr>
          <p:nvPr>
            <p:ph type="pic" sz="quarter" idx="24"/>
          </p:nvPr>
        </p:nvSpPr>
        <p:spPr>
          <a:xfrm>
            <a:off x="14613166" y="3965389"/>
            <a:ext cx="3674833" cy="3961741"/>
          </a:xfrm>
        </p:spPr>
        <p:txBody>
          <a:bodyPr>
            <a:normAutofit/>
          </a:bodyPr>
          <a:lstStyle>
            <a:lvl1pPr marL="0" indent="0">
              <a:buNone/>
              <a:defRPr sz="3001">
                <a:solidFill>
                  <a:schemeClr val="accent1"/>
                </a:solidFill>
              </a:defRPr>
            </a:lvl1pPr>
          </a:lstStyle>
          <a:p>
            <a:endParaRPr lang="id-ID" dirty="0"/>
          </a:p>
        </p:txBody>
      </p:sp>
    </p:spTree>
    <p:extLst>
      <p:ext uri="{BB962C8B-B14F-4D97-AF65-F5344CB8AC3E}">
        <p14:creationId xmlns:p14="http://schemas.microsoft.com/office/powerpoint/2010/main" val="3493211429"/>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2_porftfolio-7">
    <p:spTree>
      <p:nvGrpSpPr>
        <p:cNvPr id="1" name=""/>
        <p:cNvGrpSpPr/>
        <p:nvPr/>
      </p:nvGrpSpPr>
      <p:grpSpPr>
        <a:xfrm>
          <a:off x="0" y="0"/>
          <a:ext cx="0" cy="0"/>
          <a:chOff x="0" y="0"/>
          <a:chExt cx="0" cy="0"/>
        </a:xfrm>
      </p:grpSpPr>
      <p:sp>
        <p:nvSpPr>
          <p:cNvPr id="16" name="Rectangle 15"/>
          <p:cNvSpPr/>
          <p:nvPr userDrawn="1"/>
        </p:nvSpPr>
        <p:spPr>
          <a:xfrm>
            <a:off x="5845121" y="1251274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35" name="Picture Placeholder 2"/>
          <p:cNvSpPr>
            <a:spLocks noGrp="1" noChangeAspect="1"/>
          </p:cNvSpPr>
          <p:nvPr>
            <p:ph type="pic" sz="quarter" idx="15"/>
          </p:nvPr>
        </p:nvSpPr>
        <p:spPr>
          <a:xfrm>
            <a:off x="2" y="2"/>
            <a:ext cx="3658119" cy="3961741"/>
          </a:xfrm>
        </p:spPr>
        <p:txBody>
          <a:bodyPr>
            <a:normAutofit/>
          </a:bodyPr>
          <a:lstStyle>
            <a:lvl1pPr marL="0" indent="0">
              <a:buNone/>
              <a:defRPr sz="3001">
                <a:solidFill>
                  <a:schemeClr val="accent1"/>
                </a:solidFill>
              </a:defRPr>
            </a:lvl1pPr>
          </a:lstStyle>
          <a:p>
            <a:endParaRPr lang="id-ID" dirty="0"/>
          </a:p>
        </p:txBody>
      </p:sp>
      <p:sp>
        <p:nvSpPr>
          <p:cNvPr id="38" name="Picture Placeholder 2"/>
          <p:cNvSpPr>
            <a:spLocks noGrp="1" noChangeAspect="1"/>
          </p:cNvSpPr>
          <p:nvPr>
            <p:ph type="pic" sz="quarter" idx="18"/>
          </p:nvPr>
        </p:nvSpPr>
        <p:spPr>
          <a:xfrm>
            <a:off x="3658124" y="3964175"/>
            <a:ext cx="3658119" cy="3961741"/>
          </a:xfrm>
        </p:spPr>
        <p:txBody>
          <a:bodyPr>
            <a:normAutofit/>
          </a:bodyPr>
          <a:lstStyle>
            <a:lvl1pPr marL="0" indent="0">
              <a:buNone/>
              <a:defRPr sz="3001">
                <a:solidFill>
                  <a:schemeClr val="accent1"/>
                </a:solidFill>
              </a:defRPr>
            </a:lvl1pPr>
          </a:lstStyle>
          <a:p>
            <a:endParaRPr lang="id-ID" dirty="0"/>
          </a:p>
        </p:txBody>
      </p:sp>
      <p:sp>
        <p:nvSpPr>
          <p:cNvPr id="39" name="Picture Placeholder 2"/>
          <p:cNvSpPr>
            <a:spLocks noGrp="1" noChangeAspect="1"/>
          </p:cNvSpPr>
          <p:nvPr>
            <p:ph type="pic" sz="quarter" idx="19"/>
          </p:nvPr>
        </p:nvSpPr>
        <p:spPr>
          <a:xfrm>
            <a:off x="7307794" y="-1214"/>
            <a:ext cx="3658119" cy="3961741"/>
          </a:xfrm>
        </p:spPr>
        <p:txBody>
          <a:bodyPr>
            <a:normAutofit/>
          </a:bodyPr>
          <a:lstStyle>
            <a:lvl1pPr marL="0" indent="0">
              <a:buNone/>
              <a:defRPr sz="3001">
                <a:solidFill>
                  <a:schemeClr val="accent1"/>
                </a:solidFill>
              </a:defRPr>
            </a:lvl1pPr>
          </a:lstStyle>
          <a:p>
            <a:endParaRPr lang="id-ID" dirty="0"/>
          </a:p>
        </p:txBody>
      </p:sp>
      <p:sp>
        <p:nvSpPr>
          <p:cNvPr id="42" name="Picture Placeholder 2"/>
          <p:cNvSpPr>
            <a:spLocks noGrp="1" noChangeAspect="1"/>
          </p:cNvSpPr>
          <p:nvPr>
            <p:ph type="pic" sz="quarter" idx="22"/>
          </p:nvPr>
        </p:nvSpPr>
        <p:spPr>
          <a:xfrm>
            <a:off x="10982630" y="3965389"/>
            <a:ext cx="3809902" cy="3961741"/>
          </a:xfrm>
        </p:spPr>
        <p:txBody>
          <a:bodyPr>
            <a:normAutofit/>
          </a:bodyPr>
          <a:lstStyle>
            <a:lvl1pPr marL="0" indent="0">
              <a:buNone/>
              <a:defRPr sz="3001">
                <a:solidFill>
                  <a:schemeClr val="accent1"/>
                </a:solidFill>
              </a:defRPr>
            </a:lvl1pPr>
          </a:lstStyle>
          <a:p>
            <a:endParaRPr lang="id-ID" dirty="0"/>
          </a:p>
        </p:txBody>
      </p:sp>
      <p:sp>
        <p:nvSpPr>
          <p:cNvPr id="43" name="Picture Placeholder 2"/>
          <p:cNvSpPr>
            <a:spLocks noGrp="1" noChangeAspect="1"/>
          </p:cNvSpPr>
          <p:nvPr>
            <p:ph type="pic" sz="quarter" idx="23"/>
          </p:nvPr>
        </p:nvSpPr>
        <p:spPr>
          <a:xfrm>
            <a:off x="14613166" y="2432"/>
            <a:ext cx="3674833" cy="3961741"/>
          </a:xfrm>
        </p:spPr>
        <p:txBody>
          <a:bodyPr>
            <a:normAutofit/>
          </a:bodyPr>
          <a:lstStyle>
            <a:lvl1pPr marL="0" indent="0">
              <a:buNone/>
              <a:defRPr sz="3001">
                <a:solidFill>
                  <a:schemeClr val="accent1"/>
                </a:solidFill>
              </a:defRPr>
            </a:lvl1pPr>
          </a:lstStyle>
          <a:p>
            <a:endParaRPr lang="id-ID" dirty="0"/>
          </a:p>
        </p:txBody>
      </p:sp>
    </p:spTree>
    <p:extLst>
      <p:ext uri="{BB962C8B-B14F-4D97-AF65-F5344CB8AC3E}">
        <p14:creationId xmlns:p14="http://schemas.microsoft.com/office/powerpoint/2010/main" val="2214986068"/>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porftfolio-1">
    <p:spTree>
      <p:nvGrpSpPr>
        <p:cNvPr id="1" name=""/>
        <p:cNvGrpSpPr/>
        <p:nvPr/>
      </p:nvGrpSpPr>
      <p:grpSpPr>
        <a:xfrm>
          <a:off x="0" y="0"/>
          <a:ext cx="0" cy="0"/>
          <a:chOff x="0" y="0"/>
          <a:chExt cx="0" cy="0"/>
        </a:xfrm>
      </p:grpSpPr>
      <p:sp>
        <p:nvSpPr>
          <p:cNvPr id="9" name="Picture Placeholder 2"/>
          <p:cNvSpPr>
            <a:spLocks noGrp="1" noChangeAspect="1"/>
          </p:cNvSpPr>
          <p:nvPr>
            <p:ph type="pic" sz="quarter" idx="11"/>
          </p:nvPr>
        </p:nvSpPr>
        <p:spPr>
          <a:xfrm>
            <a:off x="6750845" y="3559178"/>
            <a:ext cx="4791073" cy="4533899"/>
          </a:xfrm>
        </p:spPr>
        <p:txBody>
          <a:bodyPr>
            <a:normAutofit/>
          </a:bodyPr>
          <a:lstStyle>
            <a:lvl1pPr marL="0" indent="0">
              <a:buNone/>
              <a:defRPr sz="3001">
                <a:solidFill>
                  <a:schemeClr val="accent1"/>
                </a:solidFill>
              </a:defRPr>
            </a:lvl1pPr>
          </a:lstStyle>
          <a:p>
            <a:endParaRPr lang="id-ID" dirty="0"/>
          </a:p>
        </p:txBody>
      </p:sp>
      <p:sp>
        <p:nvSpPr>
          <p:cNvPr id="10" name="Picture Placeholder 2"/>
          <p:cNvSpPr>
            <a:spLocks noGrp="1" noChangeAspect="1"/>
          </p:cNvSpPr>
          <p:nvPr>
            <p:ph type="pic" sz="quarter" idx="12"/>
          </p:nvPr>
        </p:nvSpPr>
        <p:spPr>
          <a:xfrm>
            <a:off x="11713370" y="3559178"/>
            <a:ext cx="4824412" cy="4533899"/>
          </a:xfrm>
        </p:spPr>
        <p:txBody>
          <a:bodyPr>
            <a:normAutofit/>
          </a:bodyPr>
          <a:lstStyle>
            <a:lvl1pPr marL="0" indent="0">
              <a:buNone/>
              <a:defRPr sz="3001">
                <a:solidFill>
                  <a:schemeClr val="accent1"/>
                </a:solidFill>
              </a:defRPr>
            </a:lvl1pPr>
          </a:lstStyle>
          <a:p>
            <a:endParaRPr lang="id-ID" dirty="0"/>
          </a:p>
        </p:txBody>
      </p:sp>
      <p:sp>
        <p:nvSpPr>
          <p:cNvPr id="11" name="Picture Placeholder 2"/>
          <p:cNvSpPr>
            <a:spLocks noGrp="1" noChangeAspect="1"/>
          </p:cNvSpPr>
          <p:nvPr>
            <p:ph type="pic" sz="quarter" idx="15"/>
          </p:nvPr>
        </p:nvSpPr>
        <p:spPr>
          <a:xfrm>
            <a:off x="1815164" y="3590935"/>
            <a:ext cx="4802331" cy="4502142"/>
          </a:xfrm>
        </p:spPr>
        <p:txBody>
          <a:bodyPr>
            <a:normAutofit/>
          </a:bodyPr>
          <a:lstStyle>
            <a:lvl1pPr marL="0" indent="0">
              <a:buNone/>
              <a:defRPr sz="3001">
                <a:solidFill>
                  <a:schemeClr val="accent1"/>
                </a:solidFill>
              </a:defRPr>
            </a:lvl1pPr>
          </a:lstStyle>
          <a:p>
            <a:endParaRPr lang="id-ID" dirty="0"/>
          </a:p>
        </p:txBody>
      </p:sp>
      <p:sp>
        <p:nvSpPr>
          <p:cNvPr id="16" name="Rectangle 15"/>
          <p:cNvSpPr/>
          <p:nvPr userDrawn="1"/>
        </p:nvSpPr>
        <p:spPr>
          <a:xfrm>
            <a:off x="5845121" y="1251274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8" name="Oval 7"/>
          <p:cNvSpPr/>
          <p:nvPr userDrawn="1"/>
        </p:nvSpPr>
        <p:spPr>
          <a:xfrm>
            <a:off x="17291599" y="517931"/>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701" dirty="0">
              <a:latin typeface="Lato Light"/>
            </a:endParaRPr>
          </a:p>
        </p:txBody>
      </p:sp>
      <p:sp>
        <p:nvSpPr>
          <p:cNvPr id="12" name="TextBox 11"/>
          <p:cNvSpPr txBox="1"/>
          <p:nvPr userDrawn="1"/>
        </p:nvSpPr>
        <p:spPr>
          <a:xfrm>
            <a:off x="17337131" y="607070"/>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967222180"/>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Portfolio-2">
    <p:spTree>
      <p:nvGrpSpPr>
        <p:cNvPr id="1" name=""/>
        <p:cNvGrpSpPr/>
        <p:nvPr/>
      </p:nvGrpSpPr>
      <p:grpSpPr>
        <a:xfrm>
          <a:off x="0" y="0"/>
          <a:ext cx="0" cy="0"/>
          <a:chOff x="0" y="0"/>
          <a:chExt cx="0" cy="0"/>
        </a:xfrm>
      </p:grpSpPr>
      <p:sp>
        <p:nvSpPr>
          <p:cNvPr id="15" name="Picture Placeholder 13"/>
          <p:cNvSpPr>
            <a:spLocks noGrp="1" noChangeAspect="1"/>
          </p:cNvSpPr>
          <p:nvPr>
            <p:ph type="pic" sz="quarter" idx="11"/>
          </p:nvPr>
        </p:nvSpPr>
        <p:spPr>
          <a:xfrm>
            <a:off x="5678485" y="3250799"/>
            <a:ext cx="3476116" cy="4630586"/>
          </a:xfrm>
          <a:effectLst/>
        </p:spPr>
        <p:txBody>
          <a:bodyPr>
            <a:normAutofit/>
          </a:bodyPr>
          <a:lstStyle>
            <a:lvl1pPr marL="0" indent="0">
              <a:buNone/>
              <a:defRPr sz="3151">
                <a:ln>
                  <a:noFill/>
                </a:ln>
                <a:solidFill>
                  <a:schemeClr val="bg1">
                    <a:lumMod val="85000"/>
                  </a:schemeClr>
                </a:solidFill>
              </a:defRPr>
            </a:lvl1pPr>
          </a:lstStyle>
          <a:p>
            <a:endParaRPr lang="en-US" dirty="0"/>
          </a:p>
        </p:txBody>
      </p:sp>
      <p:sp>
        <p:nvSpPr>
          <p:cNvPr id="17" name="Picture Placeholder 13"/>
          <p:cNvSpPr>
            <a:spLocks noGrp="1" noChangeAspect="1"/>
          </p:cNvSpPr>
          <p:nvPr>
            <p:ph type="pic" sz="quarter" idx="13"/>
          </p:nvPr>
        </p:nvSpPr>
        <p:spPr>
          <a:xfrm>
            <a:off x="9254578" y="3228519"/>
            <a:ext cx="7042751" cy="9268598"/>
          </a:xfrm>
          <a:effectLst/>
        </p:spPr>
        <p:txBody>
          <a:bodyPr>
            <a:normAutofit/>
          </a:bodyPr>
          <a:lstStyle>
            <a:lvl1pPr marL="0" indent="0">
              <a:buNone/>
              <a:defRPr sz="3151">
                <a:ln>
                  <a:noFill/>
                </a:ln>
                <a:solidFill>
                  <a:schemeClr val="bg1">
                    <a:lumMod val="85000"/>
                  </a:schemeClr>
                </a:solidFill>
              </a:defRPr>
            </a:lvl1pPr>
          </a:lstStyle>
          <a:p>
            <a:endParaRPr lang="en-US" dirty="0"/>
          </a:p>
        </p:txBody>
      </p:sp>
      <p:sp>
        <p:nvSpPr>
          <p:cNvPr id="13" name="Picture Placeholder 13"/>
          <p:cNvSpPr>
            <a:spLocks noGrp="1" noChangeAspect="1"/>
          </p:cNvSpPr>
          <p:nvPr>
            <p:ph type="pic" sz="quarter" idx="16"/>
          </p:nvPr>
        </p:nvSpPr>
        <p:spPr>
          <a:xfrm>
            <a:off x="2096539" y="7866535"/>
            <a:ext cx="3476116" cy="4630589"/>
          </a:xfrm>
          <a:effectLst/>
        </p:spPr>
        <p:txBody>
          <a:bodyPr>
            <a:normAutofit/>
          </a:bodyPr>
          <a:lstStyle>
            <a:lvl1pPr marL="0" indent="0">
              <a:buNone/>
              <a:defRPr sz="3151">
                <a:ln>
                  <a:noFill/>
                </a:ln>
                <a:solidFill>
                  <a:schemeClr val="bg1">
                    <a:lumMod val="85000"/>
                  </a:schemeClr>
                </a:solidFill>
              </a:defRPr>
            </a:lvl1pPr>
          </a:lstStyle>
          <a:p>
            <a:endParaRPr lang="en-US" dirty="0"/>
          </a:p>
        </p:txBody>
      </p:sp>
      <p:sp>
        <p:nvSpPr>
          <p:cNvPr id="18" name="Rectangle 17"/>
          <p:cNvSpPr/>
          <p:nvPr userDrawn="1"/>
        </p:nvSpPr>
        <p:spPr>
          <a:xfrm>
            <a:off x="5845121" y="1251274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8" name="Oval 7"/>
          <p:cNvSpPr/>
          <p:nvPr userDrawn="1"/>
        </p:nvSpPr>
        <p:spPr>
          <a:xfrm>
            <a:off x="17291599" y="517931"/>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701" dirty="0">
              <a:latin typeface="Lato Light"/>
            </a:endParaRPr>
          </a:p>
        </p:txBody>
      </p:sp>
      <p:sp>
        <p:nvSpPr>
          <p:cNvPr id="9" name="TextBox 8"/>
          <p:cNvSpPr txBox="1"/>
          <p:nvPr userDrawn="1"/>
        </p:nvSpPr>
        <p:spPr>
          <a:xfrm>
            <a:off x="17337131" y="607070"/>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1249938558"/>
      </p:ext>
    </p:extLst>
  </p:cSld>
  <p:clrMapOvr>
    <a:masterClrMapping/>
  </p:clrMapOvr>
  <mc:AlternateContent xmlns:mc="http://schemas.openxmlformats.org/markup-compatibility/2006" xmlns:p14="http://schemas.microsoft.com/office/powerpoint/2010/main">
    <mc:Choice Requires="p14">
      <p:transition spd="slow" p14:dur="1500" advClick="0" advTm="3000">
        <p14:reveal/>
      </p:transition>
    </mc:Choice>
    <mc:Fallback xmlns="">
      <p:transition spd="slow" advClick="0" advTm="3000">
        <p:fade/>
      </p:transition>
    </mc:Fallback>
  </mc:AlternateContent>
  <p:timing>
    <p:tnLst>
      <p:par>
        <p:cTn xmlns:p14="http://schemas.microsoft.com/office/powerpoint/2010/mai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Portfolio-3">
    <p:spTree>
      <p:nvGrpSpPr>
        <p:cNvPr id="1" name=""/>
        <p:cNvGrpSpPr/>
        <p:nvPr/>
      </p:nvGrpSpPr>
      <p:grpSpPr>
        <a:xfrm>
          <a:off x="0" y="0"/>
          <a:ext cx="0" cy="0"/>
          <a:chOff x="0" y="0"/>
          <a:chExt cx="0" cy="0"/>
        </a:xfrm>
      </p:grpSpPr>
      <p:sp>
        <p:nvSpPr>
          <p:cNvPr id="14" name="Picture Placeholder 13"/>
          <p:cNvSpPr>
            <a:spLocks noGrp="1" noChangeAspect="1"/>
          </p:cNvSpPr>
          <p:nvPr>
            <p:ph type="pic" sz="quarter" idx="10"/>
          </p:nvPr>
        </p:nvSpPr>
        <p:spPr>
          <a:xfrm>
            <a:off x="2132823" y="3295361"/>
            <a:ext cx="3476116" cy="4630585"/>
          </a:xfrm>
          <a:ln>
            <a:noFill/>
          </a:ln>
          <a:effectLst/>
        </p:spPr>
        <p:txBody>
          <a:bodyPr>
            <a:normAutofit/>
          </a:bodyPr>
          <a:lstStyle>
            <a:lvl1pPr marL="0" indent="0">
              <a:buNone/>
              <a:defRPr sz="3151">
                <a:ln>
                  <a:noFill/>
                </a:ln>
                <a:solidFill>
                  <a:schemeClr val="bg1">
                    <a:lumMod val="85000"/>
                  </a:schemeClr>
                </a:solidFill>
              </a:defRPr>
            </a:lvl1pPr>
          </a:lstStyle>
          <a:p>
            <a:endParaRPr lang="en-US" dirty="0"/>
          </a:p>
        </p:txBody>
      </p:sp>
      <p:sp>
        <p:nvSpPr>
          <p:cNvPr id="28" name="Picture Placeholder 13"/>
          <p:cNvSpPr>
            <a:spLocks noGrp="1" noChangeAspect="1"/>
          </p:cNvSpPr>
          <p:nvPr>
            <p:ph type="pic" sz="quarter" idx="14"/>
          </p:nvPr>
        </p:nvSpPr>
        <p:spPr>
          <a:xfrm>
            <a:off x="9169720" y="3295361"/>
            <a:ext cx="3476116" cy="4630585"/>
          </a:xfrm>
          <a:ln>
            <a:noFill/>
          </a:ln>
          <a:effectLst/>
        </p:spPr>
        <p:txBody>
          <a:bodyPr>
            <a:normAutofit/>
          </a:bodyPr>
          <a:lstStyle>
            <a:lvl1pPr marL="0" indent="0">
              <a:buNone/>
              <a:defRPr sz="3151">
                <a:ln>
                  <a:noFill/>
                </a:ln>
                <a:solidFill>
                  <a:schemeClr val="bg1">
                    <a:lumMod val="85000"/>
                  </a:schemeClr>
                </a:solidFill>
              </a:defRPr>
            </a:lvl1pPr>
          </a:lstStyle>
          <a:p>
            <a:endParaRPr lang="en-US" dirty="0"/>
          </a:p>
        </p:txBody>
      </p:sp>
      <p:sp>
        <p:nvSpPr>
          <p:cNvPr id="30" name="Picture Placeholder 13"/>
          <p:cNvSpPr>
            <a:spLocks noGrp="1" noChangeAspect="1"/>
          </p:cNvSpPr>
          <p:nvPr>
            <p:ph type="pic" sz="quarter" idx="15"/>
          </p:nvPr>
        </p:nvSpPr>
        <p:spPr>
          <a:xfrm>
            <a:off x="2132823" y="7922977"/>
            <a:ext cx="3476116" cy="4630585"/>
          </a:xfrm>
          <a:ln>
            <a:noFill/>
          </a:ln>
          <a:effectLst/>
        </p:spPr>
        <p:txBody>
          <a:bodyPr>
            <a:normAutofit/>
          </a:bodyPr>
          <a:lstStyle>
            <a:lvl1pPr marL="0" indent="0">
              <a:buNone/>
              <a:defRPr sz="3151">
                <a:ln>
                  <a:noFill/>
                </a:ln>
                <a:solidFill>
                  <a:schemeClr val="bg1">
                    <a:lumMod val="85000"/>
                  </a:schemeClr>
                </a:solidFill>
              </a:defRPr>
            </a:lvl1pPr>
          </a:lstStyle>
          <a:p>
            <a:endParaRPr lang="en-US" dirty="0"/>
          </a:p>
        </p:txBody>
      </p:sp>
      <p:sp>
        <p:nvSpPr>
          <p:cNvPr id="33" name="Picture Placeholder 13"/>
          <p:cNvSpPr>
            <a:spLocks noGrp="1" noChangeAspect="1"/>
          </p:cNvSpPr>
          <p:nvPr>
            <p:ph type="pic" sz="quarter" idx="16"/>
          </p:nvPr>
        </p:nvSpPr>
        <p:spPr>
          <a:xfrm>
            <a:off x="9169720" y="7922977"/>
            <a:ext cx="3476116" cy="4630585"/>
          </a:xfrm>
          <a:ln>
            <a:noFill/>
          </a:ln>
          <a:effectLst/>
        </p:spPr>
        <p:txBody>
          <a:bodyPr>
            <a:normAutofit/>
          </a:bodyPr>
          <a:lstStyle>
            <a:lvl1pPr marL="0" indent="0">
              <a:buNone/>
              <a:defRPr sz="3151">
                <a:ln>
                  <a:noFill/>
                </a:ln>
                <a:solidFill>
                  <a:schemeClr val="bg1">
                    <a:lumMod val="85000"/>
                  </a:schemeClr>
                </a:solidFill>
              </a:defRPr>
            </a:lvl1pPr>
          </a:lstStyle>
          <a:p>
            <a:endParaRPr lang="en-US" dirty="0"/>
          </a:p>
        </p:txBody>
      </p:sp>
      <p:sp>
        <p:nvSpPr>
          <p:cNvPr id="13" name="Rectangle 12"/>
          <p:cNvSpPr/>
          <p:nvPr userDrawn="1"/>
        </p:nvSpPr>
        <p:spPr>
          <a:xfrm>
            <a:off x="5845121" y="1251274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9" name="Oval 8"/>
          <p:cNvSpPr/>
          <p:nvPr userDrawn="1"/>
        </p:nvSpPr>
        <p:spPr>
          <a:xfrm>
            <a:off x="17291599" y="517931"/>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701" dirty="0">
              <a:latin typeface="Lato Light"/>
            </a:endParaRPr>
          </a:p>
        </p:txBody>
      </p:sp>
      <p:sp>
        <p:nvSpPr>
          <p:cNvPr id="10" name="TextBox 9"/>
          <p:cNvSpPr txBox="1"/>
          <p:nvPr userDrawn="1"/>
        </p:nvSpPr>
        <p:spPr>
          <a:xfrm>
            <a:off x="17337131" y="607070"/>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3489219803"/>
      </p:ext>
    </p:extLst>
  </p:cSld>
  <p:clrMapOvr>
    <a:masterClrMapping/>
  </p:clrMapOvr>
  <mc:AlternateContent xmlns:mc="http://schemas.openxmlformats.org/markup-compatibility/2006" xmlns:p14="http://schemas.microsoft.com/office/powerpoint/2010/main">
    <mc:Choice Requires="p14">
      <p:transition spd="slow" p14:dur="1500" advClick="0" advTm="3000">
        <p14:reveal/>
      </p:transition>
    </mc:Choice>
    <mc:Fallback xmlns="">
      <p:transition spd="slow" advClick="0" advTm="3000">
        <p:fade/>
      </p:transition>
    </mc:Fallback>
  </mc:AlternateContent>
  <p:timing>
    <p:tnLst>
      <p:par>
        <p:cTn xmlns:p14="http://schemas.microsoft.com/office/powerpoint/2010/mai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Portfolio-4">
    <p:spTree>
      <p:nvGrpSpPr>
        <p:cNvPr id="1" name=""/>
        <p:cNvGrpSpPr/>
        <p:nvPr/>
      </p:nvGrpSpPr>
      <p:grpSpPr>
        <a:xfrm>
          <a:off x="0" y="0"/>
          <a:ext cx="0" cy="0"/>
          <a:chOff x="0" y="0"/>
          <a:chExt cx="0" cy="0"/>
        </a:xfrm>
      </p:grpSpPr>
      <p:sp>
        <p:nvSpPr>
          <p:cNvPr id="13" name="Picture Placeholder 12"/>
          <p:cNvSpPr>
            <a:spLocks noGrp="1" noChangeAspect="1"/>
          </p:cNvSpPr>
          <p:nvPr>
            <p:ph type="pic" sz="quarter" idx="10"/>
          </p:nvPr>
        </p:nvSpPr>
        <p:spPr>
          <a:xfrm>
            <a:off x="1880091" y="2866204"/>
            <a:ext cx="3593592" cy="4791456"/>
          </a:xfrm>
        </p:spPr>
        <p:txBody>
          <a:bodyPr>
            <a:normAutofit/>
          </a:bodyPr>
          <a:lstStyle>
            <a:lvl1pPr>
              <a:defRPr sz="2101"/>
            </a:lvl1pPr>
          </a:lstStyle>
          <a:p>
            <a:endParaRPr lang="en-US" dirty="0"/>
          </a:p>
        </p:txBody>
      </p:sp>
      <p:sp>
        <p:nvSpPr>
          <p:cNvPr id="32" name="Picture Placeholder 12"/>
          <p:cNvSpPr>
            <a:spLocks noGrp="1" noChangeAspect="1"/>
          </p:cNvSpPr>
          <p:nvPr>
            <p:ph type="pic" sz="quarter" idx="11"/>
          </p:nvPr>
        </p:nvSpPr>
        <p:spPr>
          <a:xfrm>
            <a:off x="5483208" y="2855226"/>
            <a:ext cx="3593592" cy="4791456"/>
          </a:xfrm>
        </p:spPr>
        <p:txBody>
          <a:bodyPr>
            <a:normAutofit/>
          </a:bodyPr>
          <a:lstStyle>
            <a:lvl1pPr>
              <a:defRPr sz="2101"/>
            </a:lvl1pPr>
          </a:lstStyle>
          <a:p>
            <a:endParaRPr lang="en-US" dirty="0"/>
          </a:p>
        </p:txBody>
      </p:sp>
      <p:sp>
        <p:nvSpPr>
          <p:cNvPr id="33" name="Picture Placeholder 12"/>
          <p:cNvSpPr>
            <a:spLocks noGrp="1" noChangeAspect="1"/>
          </p:cNvSpPr>
          <p:nvPr>
            <p:ph type="pic" sz="quarter" idx="12"/>
          </p:nvPr>
        </p:nvSpPr>
        <p:spPr>
          <a:xfrm>
            <a:off x="9086325" y="2855226"/>
            <a:ext cx="3593592" cy="4791456"/>
          </a:xfrm>
        </p:spPr>
        <p:txBody>
          <a:bodyPr>
            <a:normAutofit/>
          </a:bodyPr>
          <a:lstStyle>
            <a:lvl1pPr>
              <a:defRPr sz="2101"/>
            </a:lvl1pPr>
          </a:lstStyle>
          <a:p>
            <a:endParaRPr lang="en-US" dirty="0"/>
          </a:p>
        </p:txBody>
      </p:sp>
      <p:sp>
        <p:nvSpPr>
          <p:cNvPr id="34" name="Picture Placeholder 12"/>
          <p:cNvSpPr>
            <a:spLocks noGrp="1" noChangeAspect="1"/>
          </p:cNvSpPr>
          <p:nvPr>
            <p:ph type="pic" sz="quarter" idx="13"/>
          </p:nvPr>
        </p:nvSpPr>
        <p:spPr>
          <a:xfrm>
            <a:off x="12689442" y="2855226"/>
            <a:ext cx="3593592" cy="4791456"/>
          </a:xfrm>
        </p:spPr>
        <p:txBody>
          <a:bodyPr>
            <a:normAutofit/>
          </a:bodyPr>
          <a:lstStyle>
            <a:lvl1pPr>
              <a:defRPr sz="2101"/>
            </a:lvl1pPr>
          </a:lstStyle>
          <a:p>
            <a:endParaRPr lang="en-US" dirty="0"/>
          </a:p>
        </p:txBody>
      </p:sp>
      <p:sp>
        <p:nvSpPr>
          <p:cNvPr id="35" name="Picture Placeholder 12"/>
          <p:cNvSpPr>
            <a:spLocks noGrp="1" noChangeAspect="1"/>
          </p:cNvSpPr>
          <p:nvPr>
            <p:ph type="pic" sz="quarter" idx="14"/>
          </p:nvPr>
        </p:nvSpPr>
        <p:spPr>
          <a:xfrm>
            <a:off x="1880091" y="7667444"/>
            <a:ext cx="3593592" cy="4791456"/>
          </a:xfrm>
        </p:spPr>
        <p:txBody>
          <a:bodyPr>
            <a:normAutofit/>
          </a:bodyPr>
          <a:lstStyle>
            <a:lvl1pPr>
              <a:defRPr sz="2101"/>
            </a:lvl1pPr>
          </a:lstStyle>
          <a:p>
            <a:endParaRPr lang="en-US" dirty="0"/>
          </a:p>
        </p:txBody>
      </p:sp>
      <p:sp>
        <p:nvSpPr>
          <p:cNvPr id="36" name="Picture Placeholder 12"/>
          <p:cNvSpPr>
            <a:spLocks noGrp="1" noChangeAspect="1"/>
          </p:cNvSpPr>
          <p:nvPr>
            <p:ph type="pic" sz="quarter" idx="15"/>
          </p:nvPr>
        </p:nvSpPr>
        <p:spPr>
          <a:xfrm>
            <a:off x="5483208" y="7679556"/>
            <a:ext cx="3593592" cy="4791456"/>
          </a:xfrm>
        </p:spPr>
        <p:txBody>
          <a:bodyPr>
            <a:normAutofit/>
          </a:bodyPr>
          <a:lstStyle>
            <a:lvl1pPr>
              <a:defRPr sz="2101"/>
            </a:lvl1pPr>
          </a:lstStyle>
          <a:p>
            <a:endParaRPr lang="en-US" dirty="0"/>
          </a:p>
        </p:txBody>
      </p:sp>
      <p:sp>
        <p:nvSpPr>
          <p:cNvPr id="37" name="Picture Placeholder 12"/>
          <p:cNvSpPr>
            <a:spLocks noGrp="1" noChangeAspect="1"/>
          </p:cNvSpPr>
          <p:nvPr>
            <p:ph type="pic" sz="quarter" idx="16"/>
          </p:nvPr>
        </p:nvSpPr>
        <p:spPr>
          <a:xfrm>
            <a:off x="9086325" y="7679556"/>
            <a:ext cx="3593592" cy="4791456"/>
          </a:xfrm>
        </p:spPr>
        <p:txBody>
          <a:bodyPr>
            <a:normAutofit/>
          </a:bodyPr>
          <a:lstStyle>
            <a:lvl1pPr>
              <a:defRPr sz="2101"/>
            </a:lvl1pPr>
          </a:lstStyle>
          <a:p>
            <a:endParaRPr lang="en-US" dirty="0"/>
          </a:p>
        </p:txBody>
      </p:sp>
      <p:sp>
        <p:nvSpPr>
          <p:cNvPr id="38" name="Picture Placeholder 12"/>
          <p:cNvSpPr>
            <a:spLocks noGrp="1" noChangeAspect="1"/>
          </p:cNvSpPr>
          <p:nvPr>
            <p:ph type="pic" sz="quarter" idx="17"/>
          </p:nvPr>
        </p:nvSpPr>
        <p:spPr>
          <a:xfrm>
            <a:off x="12689442" y="7679556"/>
            <a:ext cx="3593592" cy="4791456"/>
          </a:xfrm>
        </p:spPr>
        <p:txBody>
          <a:bodyPr>
            <a:normAutofit/>
          </a:bodyPr>
          <a:lstStyle>
            <a:lvl1pPr>
              <a:defRPr sz="2101"/>
            </a:lvl1pPr>
          </a:lstStyle>
          <a:p>
            <a:endParaRPr lang="en-US" dirty="0"/>
          </a:p>
        </p:txBody>
      </p:sp>
      <p:sp>
        <p:nvSpPr>
          <p:cNvPr id="18" name="Rectangle 17"/>
          <p:cNvSpPr/>
          <p:nvPr userDrawn="1"/>
        </p:nvSpPr>
        <p:spPr>
          <a:xfrm>
            <a:off x="5845121" y="1251274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14" name="Oval 13"/>
          <p:cNvSpPr/>
          <p:nvPr userDrawn="1"/>
        </p:nvSpPr>
        <p:spPr>
          <a:xfrm>
            <a:off x="17291599" y="517931"/>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701" dirty="0">
              <a:latin typeface="Lato Light"/>
            </a:endParaRPr>
          </a:p>
        </p:txBody>
      </p:sp>
      <p:sp>
        <p:nvSpPr>
          <p:cNvPr id="15" name="TextBox 14"/>
          <p:cNvSpPr txBox="1"/>
          <p:nvPr userDrawn="1"/>
        </p:nvSpPr>
        <p:spPr>
          <a:xfrm>
            <a:off x="17337131" y="607070"/>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1210608286"/>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Portfolio-5">
    <p:spTree>
      <p:nvGrpSpPr>
        <p:cNvPr id="1" name=""/>
        <p:cNvGrpSpPr/>
        <p:nvPr/>
      </p:nvGrpSpPr>
      <p:grpSpPr>
        <a:xfrm>
          <a:off x="0" y="0"/>
          <a:ext cx="0" cy="0"/>
          <a:chOff x="0" y="0"/>
          <a:chExt cx="0" cy="0"/>
        </a:xfrm>
      </p:grpSpPr>
      <p:sp>
        <p:nvSpPr>
          <p:cNvPr id="14" name="Picture Placeholder 13"/>
          <p:cNvSpPr>
            <a:spLocks noGrp="1"/>
          </p:cNvSpPr>
          <p:nvPr>
            <p:ph type="pic" sz="quarter" idx="10" hasCustomPrompt="1"/>
          </p:nvPr>
        </p:nvSpPr>
        <p:spPr>
          <a:xfrm>
            <a:off x="2717373" y="3447129"/>
            <a:ext cx="3536951" cy="3538728"/>
          </a:xfrm>
          <a:prstGeom prst="ellipse">
            <a:avLst/>
          </a:prstGeom>
        </p:spPr>
        <p:txBody>
          <a:bodyPr>
            <a:normAutofit/>
          </a:bodyPr>
          <a:lstStyle>
            <a:lvl1pPr marL="0" marR="0" indent="0" algn="l" defTabSz="1371691" rtl="0" eaLnBrk="1" fontAlgn="auto" latinLnBrk="0" hangingPunct="1">
              <a:lnSpc>
                <a:spcPct val="90000"/>
              </a:lnSpc>
              <a:spcBef>
                <a:spcPts val="1500"/>
              </a:spcBef>
              <a:spcAft>
                <a:spcPts val="0"/>
              </a:spcAft>
              <a:buClrTx/>
              <a:buSzTx/>
              <a:buFont typeface="Arial" panose="020B0604020202020204" pitchFamily="34" charset="0"/>
              <a:buNone/>
              <a:tabLst/>
              <a:defRPr sz="3400"/>
            </a:lvl1pPr>
          </a:lstStyle>
          <a:p>
            <a:r>
              <a:rPr lang="en-US" dirty="0" smtClean="0"/>
              <a:t>Drag  Your Picture Here</a:t>
            </a:r>
          </a:p>
          <a:p>
            <a:endParaRPr lang="en-US" dirty="0"/>
          </a:p>
        </p:txBody>
      </p:sp>
      <p:sp>
        <p:nvSpPr>
          <p:cNvPr id="15" name="Picture Placeholder 13"/>
          <p:cNvSpPr>
            <a:spLocks noGrp="1"/>
          </p:cNvSpPr>
          <p:nvPr>
            <p:ph type="pic" sz="quarter" idx="11" hasCustomPrompt="1"/>
          </p:nvPr>
        </p:nvSpPr>
        <p:spPr>
          <a:xfrm>
            <a:off x="7373104" y="3447129"/>
            <a:ext cx="3536951" cy="3538728"/>
          </a:xfrm>
          <a:prstGeom prst="ellipse">
            <a:avLst/>
          </a:prstGeom>
        </p:spPr>
        <p:txBody>
          <a:bodyPr>
            <a:normAutofit/>
          </a:bodyPr>
          <a:lstStyle>
            <a:lvl1pPr marL="0" marR="0" indent="0" algn="l" defTabSz="1371691" rtl="0" eaLnBrk="1" fontAlgn="auto" latinLnBrk="0" hangingPunct="1">
              <a:lnSpc>
                <a:spcPct val="90000"/>
              </a:lnSpc>
              <a:spcBef>
                <a:spcPts val="1500"/>
              </a:spcBef>
              <a:spcAft>
                <a:spcPts val="0"/>
              </a:spcAft>
              <a:buClrTx/>
              <a:buSzTx/>
              <a:buFont typeface="Arial" panose="020B0604020202020204" pitchFamily="34" charset="0"/>
              <a:buNone/>
              <a:tabLst/>
              <a:defRPr sz="3400"/>
            </a:lvl1pPr>
          </a:lstStyle>
          <a:p>
            <a:r>
              <a:rPr lang="en-US" dirty="0" smtClean="0"/>
              <a:t>Drag  Your Picture Here</a:t>
            </a:r>
          </a:p>
          <a:p>
            <a:endParaRPr lang="en-US" dirty="0"/>
          </a:p>
        </p:txBody>
      </p:sp>
      <p:sp>
        <p:nvSpPr>
          <p:cNvPr id="17" name="Picture Placeholder 13"/>
          <p:cNvSpPr>
            <a:spLocks noGrp="1"/>
          </p:cNvSpPr>
          <p:nvPr>
            <p:ph type="pic" sz="quarter" idx="12" hasCustomPrompt="1"/>
          </p:nvPr>
        </p:nvSpPr>
        <p:spPr>
          <a:xfrm>
            <a:off x="12028833" y="3447129"/>
            <a:ext cx="3536951" cy="3538728"/>
          </a:xfrm>
          <a:prstGeom prst="ellipse">
            <a:avLst/>
          </a:prstGeom>
        </p:spPr>
        <p:txBody>
          <a:bodyPr>
            <a:normAutofit/>
          </a:bodyPr>
          <a:lstStyle>
            <a:lvl1pPr marL="0" marR="0" indent="0" algn="l" defTabSz="1371691" rtl="0" eaLnBrk="1" fontAlgn="auto" latinLnBrk="0" hangingPunct="1">
              <a:lnSpc>
                <a:spcPct val="90000"/>
              </a:lnSpc>
              <a:spcBef>
                <a:spcPts val="1500"/>
              </a:spcBef>
              <a:spcAft>
                <a:spcPts val="0"/>
              </a:spcAft>
              <a:buClrTx/>
              <a:buSzTx/>
              <a:buFont typeface="Arial" panose="020B0604020202020204" pitchFamily="34" charset="0"/>
              <a:buNone/>
              <a:tabLst/>
              <a:defRPr sz="3400"/>
            </a:lvl1pPr>
          </a:lstStyle>
          <a:p>
            <a:r>
              <a:rPr lang="en-US" dirty="0" smtClean="0"/>
              <a:t>Drag  Your Picture Here</a:t>
            </a:r>
          </a:p>
          <a:p>
            <a:endParaRPr lang="en-US" dirty="0"/>
          </a:p>
        </p:txBody>
      </p:sp>
      <p:sp>
        <p:nvSpPr>
          <p:cNvPr id="13" name="Picture Placeholder 13"/>
          <p:cNvSpPr>
            <a:spLocks noGrp="1"/>
          </p:cNvSpPr>
          <p:nvPr>
            <p:ph type="pic" sz="quarter" idx="13" hasCustomPrompt="1"/>
          </p:nvPr>
        </p:nvSpPr>
        <p:spPr>
          <a:xfrm>
            <a:off x="5112232" y="7672403"/>
            <a:ext cx="3536951" cy="3538728"/>
          </a:xfrm>
          <a:prstGeom prst="ellipse">
            <a:avLst/>
          </a:prstGeom>
        </p:spPr>
        <p:txBody>
          <a:bodyPr>
            <a:normAutofit/>
          </a:bodyPr>
          <a:lstStyle>
            <a:lvl1pPr marL="0" marR="0" indent="0" algn="l" defTabSz="1371691" rtl="0" eaLnBrk="1" fontAlgn="auto" latinLnBrk="0" hangingPunct="1">
              <a:lnSpc>
                <a:spcPct val="90000"/>
              </a:lnSpc>
              <a:spcBef>
                <a:spcPts val="1500"/>
              </a:spcBef>
              <a:spcAft>
                <a:spcPts val="0"/>
              </a:spcAft>
              <a:buClrTx/>
              <a:buSzTx/>
              <a:buFont typeface="Arial" panose="020B0604020202020204" pitchFamily="34" charset="0"/>
              <a:buNone/>
              <a:tabLst/>
              <a:defRPr sz="3400"/>
            </a:lvl1pPr>
          </a:lstStyle>
          <a:p>
            <a:r>
              <a:rPr lang="en-US" dirty="0" smtClean="0"/>
              <a:t>Drag  Your Picture Here</a:t>
            </a:r>
          </a:p>
          <a:p>
            <a:endParaRPr lang="en-US" dirty="0"/>
          </a:p>
        </p:txBody>
      </p:sp>
      <p:sp>
        <p:nvSpPr>
          <p:cNvPr id="16" name="Picture Placeholder 13"/>
          <p:cNvSpPr>
            <a:spLocks noGrp="1"/>
          </p:cNvSpPr>
          <p:nvPr>
            <p:ph type="pic" sz="quarter" idx="14" hasCustomPrompt="1"/>
          </p:nvPr>
        </p:nvSpPr>
        <p:spPr>
          <a:xfrm>
            <a:off x="9767961" y="7672403"/>
            <a:ext cx="3536951" cy="3538728"/>
          </a:xfrm>
          <a:prstGeom prst="ellipse">
            <a:avLst/>
          </a:prstGeom>
        </p:spPr>
        <p:txBody>
          <a:bodyPr>
            <a:normAutofit/>
          </a:bodyPr>
          <a:lstStyle>
            <a:lvl1pPr marL="0" marR="0" indent="0" algn="l" defTabSz="1371691" rtl="0" eaLnBrk="1" fontAlgn="auto" latinLnBrk="0" hangingPunct="1">
              <a:lnSpc>
                <a:spcPct val="90000"/>
              </a:lnSpc>
              <a:spcBef>
                <a:spcPts val="1500"/>
              </a:spcBef>
              <a:spcAft>
                <a:spcPts val="0"/>
              </a:spcAft>
              <a:buClrTx/>
              <a:buSzTx/>
              <a:buFont typeface="Arial" panose="020B0604020202020204" pitchFamily="34" charset="0"/>
              <a:buNone/>
              <a:tabLst/>
              <a:defRPr sz="3400"/>
            </a:lvl1pPr>
          </a:lstStyle>
          <a:p>
            <a:r>
              <a:rPr lang="en-US" dirty="0" smtClean="0"/>
              <a:t>Drag  Your Picture Here</a:t>
            </a:r>
          </a:p>
          <a:p>
            <a:endParaRPr lang="en-US" dirty="0"/>
          </a:p>
        </p:txBody>
      </p:sp>
      <p:sp>
        <p:nvSpPr>
          <p:cNvPr id="18" name="Rectangle 17"/>
          <p:cNvSpPr/>
          <p:nvPr userDrawn="1"/>
        </p:nvSpPr>
        <p:spPr>
          <a:xfrm>
            <a:off x="5845121" y="1251274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10" name="Oval 9"/>
          <p:cNvSpPr/>
          <p:nvPr userDrawn="1"/>
        </p:nvSpPr>
        <p:spPr>
          <a:xfrm>
            <a:off x="17291599" y="517931"/>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701" dirty="0">
              <a:latin typeface="Lato Light"/>
            </a:endParaRPr>
          </a:p>
        </p:txBody>
      </p:sp>
      <p:sp>
        <p:nvSpPr>
          <p:cNvPr id="11" name="TextBox 10"/>
          <p:cNvSpPr txBox="1"/>
          <p:nvPr userDrawn="1"/>
        </p:nvSpPr>
        <p:spPr>
          <a:xfrm>
            <a:off x="17337131" y="607070"/>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78832256"/>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Welcome">
    <p:spTree>
      <p:nvGrpSpPr>
        <p:cNvPr id="1" name=""/>
        <p:cNvGrpSpPr/>
        <p:nvPr/>
      </p:nvGrpSpPr>
      <p:grpSpPr>
        <a:xfrm>
          <a:off x="0" y="0"/>
          <a:ext cx="0" cy="0"/>
          <a:chOff x="0" y="0"/>
          <a:chExt cx="0" cy="0"/>
        </a:xfrm>
      </p:grpSpPr>
      <p:sp>
        <p:nvSpPr>
          <p:cNvPr id="23" name="Picture Placeholder 22"/>
          <p:cNvSpPr>
            <a:spLocks noGrp="1"/>
          </p:cNvSpPr>
          <p:nvPr>
            <p:ph type="pic" sz="quarter" idx="15"/>
          </p:nvPr>
        </p:nvSpPr>
        <p:spPr>
          <a:xfrm>
            <a:off x="7543801" y="2521312"/>
            <a:ext cx="3200399" cy="3200400"/>
          </a:xfrm>
          <a:prstGeom prst="ellipse">
            <a:avLst/>
          </a:prstGeom>
        </p:spPr>
        <p:txBody>
          <a:bodyPr>
            <a:normAutofit/>
          </a:bodyPr>
          <a:lstStyle>
            <a:lvl1pPr marL="0" indent="0">
              <a:buNone/>
              <a:defRPr sz="2401"/>
            </a:lvl1pPr>
          </a:lstStyle>
          <a:p>
            <a:endParaRPr lang="en-US" dirty="0"/>
          </a:p>
        </p:txBody>
      </p:sp>
      <p:sp>
        <p:nvSpPr>
          <p:cNvPr id="8" name="Rectangle 7"/>
          <p:cNvSpPr/>
          <p:nvPr userDrawn="1"/>
        </p:nvSpPr>
        <p:spPr>
          <a:xfrm>
            <a:off x="5845121" y="1251274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6" name="Oval 5"/>
          <p:cNvSpPr/>
          <p:nvPr userDrawn="1"/>
        </p:nvSpPr>
        <p:spPr>
          <a:xfrm>
            <a:off x="17291599" y="517931"/>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701" dirty="0">
              <a:latin typeface="Lato Light"/>
            </a:endParaRPr>
          </a:p>
        </p:txBody>
      </p:sp>
      <p:sp>
        <p:nvSpPr>
          <p:cNvPr id="7" name="TextBox 6"/>
          <p:cNvSpPr txBox="1"/>
          <p:nvPr userDrawn="1"/>
        </p:nvSpPr>
        <p:spPr>
          <a:xfrm>
            <a:off x="17337131" y="607070"/>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4107389314"/>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portfolio-6">
    <p:spTree>
      <p:nvGrpSpPr>
        <p:cNvPr id="1" name=""/>
        <p:cNvGrpSpPr/>
        <p:nvPr/>
      </p:nvGrpSpPr>
      <p:grpSpPr>
        <a:xfrm>
          <a:off x="0" y="0"/>
          <a:ext cx="0" cy="0"/>
          <a:chOff x="0" y="0"/>
          <a:chExt cx="0" cy="0"/>
        </a:xfrm>
      </p:grpSpPr>
      <p:sp>
        <p:nvSpPr>
          <p:cNvPr id="14" name="Picture Placeholder 12"/>
          <p:cNvSpPr>
            <a:spLocks noGrp="1" noChangeAspect="1"/>
          </p:cNvSpPr>
          <p:nvPr>
            <p:ph type="pic" sz="quarter" idx="11"/>
          </p:nvPr>
        </p:nvSpPr>
        <p:spPr>
          <a:xfrm>
            <a:off x="10239474" y="3786899"/>
            <a:ext cx="3221130" cy="7158230"/>
          </a:xfrm>
        </p:spPr>
        <p:txBody>
          <a:bodyPr>
            <a:normAutofit/>
          </a:bodyPr>
          <a:lstStyle>
            <a:lvl1pPr>
              <a:defRPr sz="2101"/>
            </a:lvl1pPr>
          </a:lstStyle>
          <a:p>
            <a:endParaRPr lang="en-US" dirty="0"/>
          </a:p>
        </p:txBody>
      </p:sp>
      <p:sp>
        <p:nvSpPr>
          <p:cNvPr id="17" name="Picture Placeholder 12"/>
          <p:cNvSpPr>
            <a:spLocks noGrp="1" noChangeAspect="1"/>
          </p:cNvSpPr>
          <p:nvPr>
            <p:ph type="pic" sz="quarter" idx="14"/>
          </p:nvPr>
        </p:nvSpPr>
        <p:spPr>
          <a:xfrm>
            <a:off x="6879804" y="3786899"/>
            <a:ext cx="3221130" cy="7158230"/>
          </a:xfrm>
        </p:spPr>
        <p:txBody>
          <a:bodyPr>
            <a:normAutofit/>
          </a:bodyPr>
          <a:lstStyle>
            <a:lvl1pPr>
              <a:defRPr sz="2101"/>
            </a:lvl1pPr>
          </a:lstStyle>
          <a:p>
            <a:endParaRPr lang="en-US" dirty="0"/>
          </a:p>
        </p:txBody>
      </p:sp>
      <p:sp>
        <p:nvSpPr>
          <p:cNvPr id="19" name="Picture Placeholder 12"/>
          <p:cNvSpPr>
            <a:spLocks noGrp="1" noChangeAspect="1"/>
          </p:cNvSpPr>
          <p:nvPr>
            <p:ph type="pic" sz="quarter" idx="16"/>
          </p:nvPr>
        </p:nvSpPr>
        <p:spPr>
          <a:xfrm>
            <a:off x="13599144" y="3786899"/>
            <a:ext cx="3221130" cy="7158230"/>
          </a:xfrm>
        </p:spPr>
        <p:txBody>
          <a:bodyPr>
            <a:normAutofit/>
          </a:bodyPr>
          <a:lstStyle>
            <a:lvl1pPr>
              <a:defRPr sz="2101"/>
            </a:lvl1pPr>
          </a:lstStyle>
          <a:p>
            <a:endParaRPr lang="en-US" dirty="0"/>
          </a:p>
        </p:txBody>
      </p:sp>
      <p:sp>
        <p:nvSpPr>
          <p:cNvPr id="10" name="Rectangle 9"/>
          <p:cNvSpPr/>
          <p:nvPr userDrawn="1"/>
        </p:nvSpPr>
        <p:spPr>
          <a:xfrm>
            <a:off x="5845121" y="1251274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8" name="Oval 7"/>
          <p:cNvSpPr/>
          <p:nvPr userDrawn="1"/>
        </p:nvSpPr>
        <p:spPr>
          <a:xfrm>
            <a:off x="17291599" y="517931"/>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701" dirty="0">
              <a:latin typeface="Lato Light"/>
            </a:endParaRPr>
          </a:p>
        </p:txBody>
      </p:sp>
      <p:sp>
        <p:nvSpPr>
          <p:cNvPr id="9" name="TextBox 8"/>
          <p:cNvSpPr txBox="1"/>
          <p:nvPr userDrawn="1"/>
        </p:nvSpPr>
        <p:spPr>
          <a:xfrm>
            <a:off x="17337131" y="607070"/>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718139661"/>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portfolio-7">
    <p:spTree>
      <p:nvGrpSpPr>
        <p:cNvPr id="1" name=""/>
        <p:cNvGrpSpPr/>
        <p:nvPr/>
      </p:nvGrpSpPr>
      <p:grpSpPr>
        <a:xfrm>
          <a:off x="0" y="0"/>
          <a:ext cx="0" cy="0"/>
          <a:chOff x="0" y="0"/>
          <a:chExt cx="0" cy="0"/>
        </a:xfrm>
      </p:grpSpPr>
      <p:sp>
        <p:nvSpPr>
          <p:cNvPr id="17" name="Picture Placeholder 12"/>
          <p:cNvSpPr>
            <a:spLocks noGrp="1" noChangeAspect="1"/>
          </p:cNvSpPr>
          <p:nvPr>
            <p:ph type="pic" sz="quarter" idx="14"/>
          </p:nvPr>
        </p:nvSpPr>
        <p:spPr>
          <a:xfrm>
            <a:off x="1256660" y="4881389"/>
            <a:ext cx="6097017" cy="7649274"/>
          </a:xfrm>
        </p:spPr>
        <p:txBody>
          <a:bodyPr>
            <a:normAutofit/>
          </a:bodyPr>
          <a:lstStyle>
            <a:lvl1pPr>
              <a:defRPr sz="2101"/>
            </a:lvl1pPr>
          </a:lstStyle>
          <a:p>
            <a:endParaRPr lang="en-US" dirty="0"/>
          </a:p>
        </p:txBody>
      </p:sp>
      <p:sp>
        <p:nvSpPr>
          <p:cNvPr id="18" name="Picture Placeholder 12"/>
          <p:cNvSpPr>
            <a:spLocks noGrp="1" noChangeAspect="1"/>
          </p:cNvSpPr>
          <p:nvPr>
            <p:ph type="pic" sz="quarter" idx="15"/>
          </p:nvPr>
        </p:nvSpPr>
        <p:spPr>
          <a:xfrm>
            <a:off x="7347265" y="8706027"/>
            <a:ext cx="3216721" cy="3824638"/>
          </a:xfrm>
        </p:spPr>
        <p:txBody>
          <a:bodyPr>
            <a:normAutofit/>
          </a:bodyPr>
          <a:lstStyle>
            <a:lvl1pPr>
              <a:defRPr sz="2101"/>
            </a:lvl1pPr>
          </a:lstStyle>
          <a:p>
            <a:endParaRPr lang="en-US" dirty="0"/>
          </a:p>
        </p:txBody>
      </p:sp>
      <p:sp>
        <p:nvSpPr>
          <p:cNvPr id="19" name="Picture Placeholder 12"/>
          <p:cNvSpPr>
            <a:spLocks noGrp="1" noChangeAspect="1"/>
          </p:cNvSpPr>
          <p:nvPr>
            <p:ph type="pic" sz="quarter" idx="16"/>
          </p:nvPr>
        </p:nvSpPr>
        <p:spPr>
          <a:xfrm>
            <a:off x="10549665" y="8706027"/>
            <a:ext cx="3216721" cy="3824638"/>
          </a:xfrm>
        </p:spPr>
        <p:txBody>
          <a:bodyPr>
            <a:normAutofit/>
          </a:bodyPr>
          <a:lstStyle>
            <a:lvl1pPr>
              <a:defRPr sz="2101"/>
            </a:lvl1pPr>
          </a:lstStyle>
          <a:p>
            <a:endParaRPr lang="en-US" dirty="0"/>
          </a:p>
        </p:txBody>
      </p:sp>
      <p:sp>
        <p:nvSpPr>
          <p:cNvPr id="20" name="Picture Placeholder 12"/>
          <p:cNvSpPr>
            <a:spLocks noGrp="1" noChangeAspect="1"/>
          </p:cNvSpPr>
          <p:nvPr>
            <p:ph type="pic" sz="quarter" idx="17"/>
          </p:nvPr>
        </p:nvSpPr>
        <p:spPr>
          <a:xfrm>
            <a:off x="13742656" y="8706027"/>
            <a:ext cx="3216721" cy="3824638"/>
          </a:xfrm>
        </p:spPr>
        <p:txBody>
          <a:bodyPr>
            <a:normAutofit/>
          </a:bodyPr>
          <a:lstStyle>
            <a:lvl1pPr>
              <a:defRPr sz="2101"/>
            </a:lvl1pPr>
          </a:lstStyle>
          <a:p>
            <a:endParaRPr lang="en-US" dirty="0"/>
          </a:p>
        </p:txBody>
      </p:sp>
      <p:sp>
        <p:nvSpPr>
          <p:cNvPr id="11" name="Rectangle 10"/>
          <p:cNvSpPr/>
          <p:nvPr userDrawn="1"/>
        </p:nvSpPr>
        <p:spPr>
          <a:xfrm>
            <a:off x="5845121" y="1251274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12" name="Oval 11"/>
          <p:cNvSpPr/>
          <p:nvPr userDrawn="1"/>
        </p:nvSpPr>
        <p:spPr>
          <a:xfrm>
            <a:off x="17291599" y="517931"/>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701" dirty="0">
              <a:latin typeface="Lato Light"/>
            </a:endParaRPr>
          </a:p>
        </p:txBody>
      </p:sp>
      <p:sp>
        <p:nvSpPr>
          <p:cNvPr id="13" name="TextBox 12"/>
          <p:cNvSpPr txBox="1"/>
          <p:nvPr userDrawn="1"/>
        </p:nvSpPr>
        <p:spPr>
          <a:xfrm>
            <a:off x="17337131" y="607070"/>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91088935"/>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sp>
        <p:nvSpPr>
          <p:cNvPr id="10" name="Rectangle 9"/>
          <p:cNvSpPr/>
          <p:nvPr userDrawn="1"/>
        </p:nvSpPr>
        <p:spPr>
          <a:xfrm>
            <a:off x="5845121" y="1251274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5" name="Oval 4"/>
          <p:cNvSpPr/>
          <p:nvPr userDrawn="1"/>
        </p:nvSpPr>
        <p:spPr>
          <a:xfrm>
            <a:off x="17291599" y="517931"/>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701" dirty="0">
              <a:latin typeface="Lato Light"/>
            </a:endParaRPr>
          </a:p>
        </p:txBody>
      </p:sp>
      <p:sp>
        <p:nvSpPr>
          <p:cNvPr id="6" name="TextBox 5"/>
          <p:cNvSpPr txBox="1"/>
          <p:nvPr userDrawn="1"/>
        </p:nvSpPr>
        <p:spPr>
          <a:xfrm>
            <a:off x="17337131" y="607070"/>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1152111732"/>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Background">
    <p:spTree>
      <p:nvGrpSpPr>
        <p:cNvPr id="1" name=""/>
        <p:cNvGrpSpPr/>
        <p:nvPr/>
      </p:nvGrpSpPr>
      <p:grpSpPr>
        <a:xfrm>
          <a:off x="0" y="0"/>
          <a:ext cx="0" cy="0"/>
          <a:chOff x="0" y="0"/>
          <a:chExt cx="0" cy="0"/>
        </a:xfrm>
      </p:grpSpPr>
      <p:sp>
        <p:nvSpPr>
          <p:cNvPr id="4" name="Oval 3"/>
          <p:cNvSpPr/>
          <p:nvPr userDrawn="1"/>
        </p:nvSpPr>
        <p:spPr>
          <a:xfrm>
            <a:off x="17291599" y="517931"/>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701" dirty="0">
              <a:latin typeface="Lato Light"/>
            </a:endParaRPr>
          </a:p>
        </p:txBody>
      </p:sp>
      <p:sp>
        <p:nvSpPr>
          <p:cNvPr id="5" name="TextBox 4"/>
          <p:cNvSpPr txBox="1"/>
          <p:nvPr userDrawn="1"/>
        </p:nvSpPr>
        <p:spPr>
          <a:xfrm>
            <a:off x="17337131" y="607070"/>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102733551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xmlns:p14="http://schemas.microsoft.com/office/powerpoint/2010/mai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app_features">
    <p:spTree>
      <p:nvGrpSpPr>
        <p:cNvPr id="1" name=""/>
        <p:cNvGrpSpPr/>
        <p:nvPr/>
      </p:nvGrpSpPr>
      <p:grpSpPr>
        <a:xfrm>
          <a:off x="0" y="0"/>
          <a:ext cx="0" cy="0"/>
          <a:chOff x="0" y="0"/>
          <a:chExt cx="0" cy="0"/>
        </a:xfrm>
      </p:grpSpPr>
      <p:sp>
        <p:nvSpPr>
          <p:cNvPr id="27" name="Picture Placeholder 2"/>
          <p:cNvSpPr>
            <a:spLocks noGrp="1" noChangeAspect="1"/>
          </p:cNvSpPr>
          <p:nvPr>
            <p:ph type="pic" sz="quarter" idx="13"/>
          </p:nvPr>
        </p:nvSpPr>
        <p:spPr>
          <a:xfrm>
            <a:off x="-4" y="-1"/>
            <a:ext cx="18288001" cy="6460436"/>
          </a:xfrm>
        </p:spPr>
        <p:txBody>
          <a:bodyPr rtlCol="0">
            <a:normAutofit/>
          </a:bodyPr>
          <a:lstStyle>
            <a:lvl1pPr marL="0" indent="0">
              <a:buNone/>
              <a:defRPr sz="1500">
                <a:latin typeface="Raleway Light"/>
                <a:cs typeface="Raleway Light"/>
              </a:defRPr>
            </a:lvl1pPr>
          </a:lstStyle>
          <a:p>
            <a:pPr lvl="0"/>
            <a:endParaRPr lang="en-US" noProof="0" dirty="0"/>
          </a:p>
        </p:txBody>
      </p:sp>
      <p:sp>
        <p:nvSpPr>
          <p:cNvPr id="13" name="Rectangle 12"/>
          <p:cNvSpPr/>
          <p:nvPr userDrawn="1"/>
        </p:nvSpPr>
        <p:spPr>
          <a:xfrm>
            <a:off x="5845121" y="1251274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31" name="Picture Placeholder 2"/>
          <p:cNvSpPr>
            <a:spLocks noGrp="1" noChangeAspect="1"/>
          </p:cNvSpPr>
          <p:nvPr>
            <p:ph type="pic" sz="quarter" idx="11"/>
          </p:nvPr>
        </p:nvSpPr>
        <p:spPr>
          <a:xfrm>
            <a:off x="2303833" y="2466756"/>
            <a:ext cx="3541287" cy="8450345"/>
          </a:xfrm>
        </p:spPr>
        <p:txBody>
          <a:bodyPr rtlCol="0">
            <a:normAutofit/>
          </a:bodyPr>
          <a:lstStyle>
            <a:lvl1pPr marL="0" indent="0">
              <a:buNone/>
              <a:defRPr sz="1500">
                <a:latin typeface="Raleway Light"/>
                <a:cs typeface="Raleway Light"/>
              </a:defRPr>
            </a:lvl1pPr>
          </a:lstStyle>
          <a:p>
            <a:pPr lvl="0"/>
            <a:endParaRPr lang="en-US" noProof="0" dirty="0"/>
          </a:p>
        </p:txBody>
      </p:sp>
    </p:spTree>
    <p:extLst>
      <p:ext uri="{BB962C8B-B14F-4D97-AF65-F5344CB8AC3E}">
        <p14:creationId xmlns:p14="http://schemas.microsoft.com/office/powerpoint/2010/main" val="176713869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App Design 01">
    <p:spTree>
      <p:nvGrpSpPr>
        <p:cNvPr id="1" name=""/>
        <p:cNvGrpSpPr/>
        <p:nvPr/>
      </p:nvGrpSpPr>
      <p:grpSpPr>
        <a:xfrm>
          <a:off x="0" y="0"/>
          <a:ext cx="0" cy="0"/>
          <a:chOff x="0" y="0"/>
          <a:chExt cx="0" cy="0"/>
        </a:xfrm>
      </p:grpSpPr>
      <p:sp>
        <p:nvSpPr>
          <p:cNvPr id="23" name="Picture Placeholder 16"/>
          <p:cNvSpPr>
            <a:spLocks noGrp="1" noChangeAspect="1"/>
          </p:cNvSpPr>
          <p:nvPr userDrawn="1">
            <p:ph type="pic" sz="quarter" idx="13"/>
          </p:nvPr>
        </p:nvSpPr>
        <p:spPr>
          <a:xfrm>
            <a:off x="6455877" y="5114395"/>
            <a:ext cx="1417307" cy="5144374"/>
          </a:xfrm>
        </p:spPr>
        <p:txBody>
          <a:bodyPr>
            <a:normAutofit/>
          </a:bodyPr>
          <a:lstStyle>
            <a:lvl1pPr marL="0" indent="0">
              <a:buNone/>
              <a:defRPr sz="1050"/>
            </a:lvl1pPr>
          </a:lstStyle>
          <a:p>
            <a:endParaRPr lang="en-US" dirty="0"/>
          </a:p>
        </p:txBody>
      </p:sp>
      <p:sp>
        <p:nvSpPr>
          <p:cNvPr id="24" name="Picture Placeholder 16"/>
          <p:cNvSpPr>
            <a:spLocks noGrp="1" noChangeAspect="1"/>
          </p:cNvSpPr>
          <p:nvPr userDrawn="1">
            <p:ph type="pic" sz="quarter" idx="14"/>
          </p:nvPr>
        </p:nvSpPr>
        <p:spPr>
          <a:xfrm>
            <a:off x="1747751" y="5100282"/>
            <a:ext cx="1344030" cy="5144376"/>
          </a:xfrm>
        </p:spPr>
        <p:txBody>
          <a:bodyPr>
            <a:normAutofit/>
          </a:bodyPr>
          <a:lstStyle>
            <a:lvl1pPr marL="0" indent="0">
              <a:buNone/>
              <a:defRPr sz="1050"/>
            </a:lvl1pPr>
          </a:lstStyle>
          <a:p>
            <a:endParaRPr lang="en-US" dirty="0"/>
          </a:p>
        </p:txBody>
      </p:sp>
      <p:sp>
        <p:nvSpPr>
          <p:cNvPr id="25" name="Picture Placeholder 16"/>
          <p:cNvSpPr>
            <a:spLocks noGrp="1" noChangeAspect="1"/>
          </p:cNvSpPr>
          <p:nvPr>
            <p:ph type="pic" sz="quarter" idx="10"/>
          </p:nvPr>
        </p:nvSpPr>
        <p:spPr>
          <a:xfrm>
            <a:off x="3379303" y="4535839"/>
            <a:ext cx="2834615" cy="6738933"/>
          </a:xfrm>
        </p:spPr>
        <p:txBody>
          <a:bodyPr>
            <a:normAutofit/>
          </a:bodyPr>
          <a:lstStyle>
            <a:lvl1pPr marL="0" indent="0">
              <a:buNone/>
              <a:defRPr sz="1050"/>
            </a:lvl1pPr>
          </a:lstStyle>
          <a:p>
            <a:endParaRPr lang="en-US" dirty="0"/>
          </a:p>
        </p:txBody>
      </p:sp>
      <p:sp>
        <p:nvSpPr>
          <p:cNvPr id="13" name="Rectangle 12"/>
          <p:cNvSpPr/>
          <p:nvPr userDrawn="1"/>
        </p:nvSpPr>
        <p:spPr>
          <a:xfrm>
            <a:off x="5845121" y="1251274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8" name="Oval 7"/>
          <p:cNvSpPr/>
          <p:nvPr userDrawn="1"/>
        </p:nvSpPr>
        <p:spPr>
          <a:xfrm>
            <a:off x="17291599" y="517931"/>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701" dirty="0">
              <a:latin typeface="Lato Light"/>
            </a:endParaRPr>
          </a:p>
        </p:txBody>
      </p:sp>
      <p:sp>
        <p:nvSpPr>
          <p:cNvPr id="9" name="TextBox 8"/>
          <p:cNvSpPr txBox="1"/>
          <p:nvPr userDrawn="1"/>
        </p:nvSpPr>
        <p:spPr>
          <a:xfrm>
            <a:off x="17337131" y="607070"/>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1623039390"/>
      </p:ext>
    </p:extLst>
  </p:cSld>
  <p:clrMapOvr>
    <a:masterClrMapping/>
  </p:clrMapOvr>
  <mc:AlternateContent xmlns:mc="http://schemas.openxmlformats.org/markup-compatibility/2006" xmlns:p14="http://schemas.microsoft.com/office/powerpoint/2010/main">
    <mc:Choice Requires="p14">
      <p:transition spd="slow" p14:dur="1500" advClick="0" advTm="3000">
        <p14:reveal/>
      </p:transition>
    </mc:Choice>
    <mc:Fallback xmlns="">
      <p:transition spd="slow" advClick="0" advTm="3000">
        <p:fade/>
      </p:transition>
    </mc:Fallback>
  </mc:AlternateContent>
  <p:timing>
    <p:tnLst>
      <p:par>
        <p:cTn xmlns:p14="http://schemas.microsoft.com/office/powerpoint/2010/mai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App Design 02">
    <p:spTree>
      <p:nvGrpSpPr>
        <p:cNvPr id="1" name=""/>
        <p:cNvGrpSpPr/>
        <p:nvPr/>
      </p:nvGrpSpPr>
      <p:grpSpPr>
        <a:xfrm>
          <a:off x="0" y="0"/>
          <a:ext cx="0" cy="0"/>
          <a:chOff x="0" y="0"/>
          <a:chExt cx="0" cy="0"/>
        </a:xfrm>
      </p:grpSpPr>
      <p:sp>
        <p:nvSpPr>
          <p:cNvPr id="26" name="Picture Placeholder 9"/>
          <p:cNvSpPr>
            <a:spLocks noGrp="1" noChangeAspect="1"/>
          </p:cNvSpPr>
          <p:nvPr>
            <p:ph type="pic" sz="quarter" idx="10"/>
          </p:nvPr>
        </p:nvSpPr>
        <p:spPr>
          <a:xfrm>
            <a:off x="3174702" y="4585383"/>
            <a:ext cx="2127265" cy="5088754"/>
          </a:xfrm>
        </p:spPr>
        <p:txBody>
          <a:bodyPr>
            <a:normAutofit/>
          </a:bodyPr>
          <a:lstStyle>
            <a:lvl1pPr marL="0" indent="0">
              <a:buNone/>
              <a:defRPr sz="1650">
                <a:solidFill>
                  <a:schemeClr val="tx1">
                    <a:lumMod val="50000"/>
                    <a:lumOff val="50000"/>
                  </a:schemeClr>
                </a:solidFill>
              </a:defRPr>
            </a:lvl1pPr>
          </a:lstStyle>
          <a:p>
            <a:endParaRPr lang="en-US" dirty="0"/>
          </a:p>
        </p:txBody>
      </p:sp>
      <p:sp>
        <p:nvSpPr>
          <p:cNvPr id="30" name="Picture Placeholder 9"/>
          <p:cNvSpPr>
            <a:spLocks noGrp="1" noChangeAspect="1"/>
          </p:cNvSpPr>
          <p:nvPr>
            <p:ph type="pic" sz="quarter" idx="11"/>
          </p:nvPr>
        </p:nvSpPr>
        <p:spPr>
          <a:xfrm>
            <a:off x="8102747" y="4585383"/>
            <a:ext cx="2127265" cy="5088754"/>
          </a:xfrm>
        </p:spPr>
        <p:txBody>
          <a:bodyPr>
            <a:normAutofit/>
          </a:bodyPr>
          <a:lstStyle>
            <a:lvl1pPr marL="0" indent="0">
              <a:buNone/>
              <a:defRPr sz="1650">
                <a:solidFill>
                  <a:schemeClr val="tx1">
                    <a:lumMod val="50000"/>
                    <a:lumOff val="50000"/>
                  </a:schemeClr>
                </a:solidFill>
              </a:defRPr>
            </a:lvl1pPr>
          </a:lstStyle>
          <a:p>
            <a:endParaRPr lang="en-US" dirty="0"/>
          </a:p>
        </p:txBody>
      </p:sp>
      <p:sp>
        <p:nvSpPr>
          <p:cNvPr id="34" name="Picture Placeholder 9"/>
          <p:cNvSpPr>
            <a:spLocks noGrp="1" noChangeAspect="1"/>
          </p:cNvSpPr>
          <p:nvPr>
            <p:ph type="pic" sz="quarter" idx="12"/>
          </p:nvPr>
        </p:nvSpPr>
        <p:spPr>
          <a:xfrm>
            <a:off x="13098105" y="4585383"/>
            <a:ext cx="2127265" cy="5088754"/>
          </a:xfrm>
        </p:spPr>
        <p:txBody>
          <a:bodyPr>
            <a:normAutofit/>
          </a:bodyPr>
          <a:lstStyle>
            <a:lvl1pPr marL="0" indent="0">
              <a:buNone/>
              <a:defRPr sz="2101">
                <a:solidFill>
                  <a:schemeClr val="tx1">
                    <a:lumMod val="50000"/>
                    <a:lumOff val="50000"/>
                  </a:schemeClr>
                </a:solidFill>
              </a:defRPr>
            </a:lvl1pPr>
          </a:lstStyle>
          <a:p>
            <a:endParaRPr lang="en-US" dirty="0"/>
          </a:p>
        </p:txBody>
      </p:sp>
      <p:sp>
        <p:nvSpPr>
          <p:cNvPr id="17" name="Rectangle 16"/>
          <p:cNvSpPr/>
          <p:nvPr userDrawn="1"/>
        </p:nvSpPr>
        <p:spPr>
          <a:xfrm>
            <a:off x="5845121" y="1251274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8" name="Oval 7"/>
          <p:cNvSpPr/>
          <p:nvPr userDrawn="1"/>
        </p:nvSpPr>
        <p:spPr>
          <a:xfrm>
            <a:off x="17291599" y="517931"/>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701" dirty="0">
              <a:latin typeface="Lato Light"/>
            </a:endParaRPr>
          </a:p>
        </p:txBody>
      </p:sp>
      <p:sp>
        <p:nvSpPr>
          <p:cNvPr id="9" name="TextBox 8"/>
          <p:cNvSpPr txBox="1"/>
          <p:nvPr userDrawn="1"/>
        </p:nvSpPr>
        <p:spPr>
          <a:xfrm>
            <a:off x="17337131" y="607070"/>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471265140"/>
      </p:ext>
    </p:extLst>
  </p:cSld>
  <p:clrMapOvr>
    <a:masterClrMapping/>
  </p:clrMapOvr>
  <mc:AlternateContent xmlns:mc="http://schemas.openxmlformats.org/markup-compatibility/2006" xmlns:p14="http://schemas.microsoft.com/office/powerpoint/2010/main">
    <mc:Choice Requires="p14">
      <p:transition spd="slow" p14:dur="1500" advClick="0" advTm="3000">
        <p14:reveal/>
      </p:transition>
    </mc:Choice>
    <mc:Fallback xmlns="">
      <p:transition spd="slow" advClick="0" advTm="3000">
        <p:fade/>
      </p:transition>
    </mc:Fallback>
  </mc:AlternateContent>
  <p:timing>
    <p:tnLst>
      <p:par>
        <p:cTn xmlns:p14="http://schemas.microsoft.com/office/powerpoint/2010/mai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Mockup-dev2">
    <p:spTree>
      <p:nvGrpSpPr>
        <p:cNvPr id="1" name=""/>
        <p:cNvGrpSpPr/>
        <p:nvPr/>
      </p:nvGrpSpPr>
      <p:grpSpPr>
        <a:xfrm>
          <a:off x="0" y="0"/>
          <a:ext cx="0" cy="0"/>
          <a:chOff x="0" y="0"/>
          <a:chExt cx="0" cy="0"/>
        </a:xfrm>
      </p:grpSpPr>
      <p:sp>
        <p:nvSpPr>
          <p:cNvPr id="38" name="Picture Placeholder 16"/>
          <p:cNvSpPr>
            <a:spLocks noGrp="1" noChangeAspect="1"/>
          </p:cNvSpPr>
          <p:nvPr>
            <p:ph type="pic" sz="quarter" idx="13"/>
          </p:nvPr>
        </p:nvSpPr>
        <p:spPr>
          <a:xfrm>
            <a:off x="10555476" y="4788784"/>
            <a:ext cx="1510152" cy="4770100"/>
          </a:xfrm>
        </p:spPr>
        <p:txBody>
          <a:bodyPr>
            <a:normAutofit/>
          </a:bodyPr>
          <a:lstStyle>
            <a:lvl1pPr marL="0" indent="0">
              <a:buNone/>
              <a:defRPr sz="900"/>
            </a:lvl1pPr>
          </a:lstStyle>
          <a:p>
            <a:endParaRPr lang="en-US" dirty="0"/>
          </a:p>
        </p:txBody>
      </p:sp>
      <p:sp>
        <p:nvSpPr>
          <p:cNvPr id="39" name="Picture Placeholder 16"/>
          <p:cNvSpPr>
            <a:spLocks noGrp="1" noChangeAspect="1"/>
          </p:cNvSpPr>
          <p:nvPr>
            <p:ph type="pic" sz="quarter" idx="14"/>
          </p:nvPr>
        </p:nvSpPr>
        <p:spPr>
          <a:xfrm>
            <a:off x="6071810" y="4787452"/>
            <a:ext cx="1380606" cy="4770100"/>
          </a:xfrm>
        </p:spPr>
        <p:txBody>
          <a:bodyPr>
            <a:normAutofit/>
          </a:bodyPr>
          <a:lstStyle>
            <a:lvl1pPr marL="0" indent="0">
              <a:buNone/>
              <a:defRPr sz="900"/>
            </a:lvl1pPr>
          </a:lstStyle>
          <a:p>
            <a:endParaRPr lang="en-US" dirty="0"/>
          </a:p>
        </p:txBody>
      </p:sp>
      <p:sp>
        <p:nvSpPr>
          <p:cNvPr id="25" name="Picture Placeholder 16"/>
          <p:cNvSpPr>
            <a:spLocks noGrp="1" noChangeAspect="1"/>
          </p:cNvSpPr>
          <p:nvPr>
            <p:ph type="pic" sz="quarter" idx="10"/>
          </p:nvPr>
        </p:nvSpPr>
        <p:spPr>
          <a:xfrm>
            <a:off x="7710726" y="4349580"/>
            <a:ext cx="2620569" cy="6229080"/>
          </a:xfrm>
        </p:spPr>
        <p:txBody>
          <a:bodyPr>
            <a:normAutofit/>
          </a:bodyPr>
          <a:lstStyle>
            <a:lvl1pPr marL="0" indent="0">
              <a:buNone/>
              <a:defRPr sz="900"/>
            </a:lvl1pPr>
          </a:lstStyle>
          <a:p>
            <a:endParaRPr lang="en-US" dirty="0"/>
          </a:p>
        </p:txBody>
      </p:sp>
      <p:sp>
        <p:nvSpPr>
          <p:cNvPr id="13" name="Rectangle 12"/>
          <p:cNvSpPr/>
          <p:nvPr userDrawn="1"/>
        </p:nvSpPr>
        <p:spPr>
          <a:xfrm>
            <a:off x="5845121" y="1251274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8" name="Oval 7"/>
          <p:cNvSpPr/>
          <p:nvPr userDrawn="1"/>
        </p:nvSpPr>
        <p:spPr>
          <a:xfrm>
            <a:off x="17291599" y="517931"/>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701" dirty="0">
              <a:latin typeface="Lato Light"/>
            </a:endParaRPr>
          </a:p>
        </p:txBody>
      </p:sp>
      <p:sp>
        <p:nvSpPr>
          <p:cNvPr id="9" name="TextBox 8"/>
          <p:cNvSpPr txBox="1"/>
          <p:nvPr userDrawn="1"/>
        </p:nvSpPr>
        <p:spPr>
          <a:xfrm>
            <a:off x="17337131" y="607070"/>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3114164042"/>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spd="med" advClick="0" advTm="3000">
        <p:fade/>
      </p:transition>
    </mc:Fallback>
  </mc:AlternateContent>
  <p:timing>
    <p:tnLst>
      <p:par>
        <p:cTn xmlns:p14="http://schemas.microsoft.com/office/powerpoint/2010/mai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userDrawn="1">
  <p:cSld name="Laptop Project">
    <p:spTree>
      <p:nvGrpSpPr>
        <p:cNvPr id="1" name=""/>
        <p:cNvGrpSpPr/>
        <p:nvPr/>
      </p:nvGrpSpPr>
      <p:grpSpPr>
        <a:xfrm>
          <a:off x="0" y="0"/>
          <a:ext cx="0" cy="0"/>
          <a:chOff x="0" y="0"/>
          <a:chExt cx="0" cy="0"/>
        </a:xfrm>
      </p:grpSpPr>
      <p:sp>
        <p:nvSpPr>
          <p:cNvPr id="14" name="Picture Placeholder 9"/>
          <p:cNvSpPr>
            <a:spLocks noGrp="1" noChangeAspect="1"/>
          </p:cNvSpPr>
          <p:nvPr>
            <p:ph type="pic" sz="quarter" idx="11"/>
          </p:nvPr>
        </p:nvSpPr>
        <p:spPr>
          <a:xfrm>
            <a:off x="2531039" y="4327068"/>
            <a:ext cx="6633971" cy="5538436"/>
          </a:xfrm>
        </p:spPr>
        <p:txBody>
          <a:bodyPr>
            <a:normAutofit/>
          </a:bodyPr>
          <a:lstStyle>
            <a:lvl1pPr marL="0" indent="0">
              <a:buNone/>
              <a:defRPr sz="1500">
                <a:solidFill>
                  <a:schemeClr val="tx1">
                    <a:lumMod val="50000"/>
                    <a:lumOff val="50000"/>
                  </a:schemeClr>
                </a:solidFill>
              </a:defRPr>
            </a:lvl1pPr>
          </a:lstStyle>
          <a:p>
            <a:endParaRPr lang="en-US" dirty="0"/>
          </a:p>
        </p:txBody>
      </p:sp>
      <p:sp>
        <p:nvSpPr>
          <p:cNvPr id="11" name="Rectangle 10"/>
          <p:cNvSpPr/>
          <p:nvPr userDrawn="1"/>
        </p:nvSpPr>
        <p:spPr>
          <a:xfrm>
            <a:off x="5845121" y="1251274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6" name="Oval 5"/>
          <p:cNvSpPr/>
          <p:nvPr userDrawn="1"/>
        </p:nvSpPr>
        <p:spPr>
          <a:xfrm>
            <a:off x="17291599" y="517931"/>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701" dirty="0">
              <a:latin typeface="Lato Light"/>
            </a:endParaRPr>
          </a:p>
        </p:txBody>
      </p:sp>
      <p:sp>
        <p:nvSpPr>
          <p:cNvPr id="7" name="TextBox 6"/>
          <p:cNvSpPr txBox="1"/>
          <p:nvPr userDrawn="1"/>
        </p:nvSpPr>
        <p:spPr>
          <a:xfrm>
            <a:off x="17337131" y="607070"/>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251327441"/>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spd="med" advClick="0" advTm="3000">
        <p:fade/>
      </p:transition>
    </mc:Fallback>
  </mc:AlternateContent>
  <p:timing>
    <p:tnLst>
      <p:par>
        <p:cTn xmlns:p14="http://schemas.microsoft.com/office/powerpoint/2010/mai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userDrawn="1">
  <p:cSld name="Mockup Laptop">
    <p:spTree>
      <p:nvGrpSpPr>
        <p:cNvPr id="1" name=""/>
        <p:cNvGrpSpPr/>
        <p:nvPr/>
      </p:nvGrpSpPr>
      <p:grpSpPr>
        <a:xfrm>
          <a:off x="0" y="0"/>
          <a:ext cx="0" cy="0"/>
          <a:chOff x="0" y="0"/>
          <a:chExt cx="0" cy="0"/>
        </a:xfrm>
      </p:grpSpPr>
      <p:sp>
        <p:nvSpPr>
          <p:cNvPr id="13" name="Picture Placeholder 9"/>
          <p:cNvSpPr>
            <a:spLocks noGrp="1" noChangeAspect="1"/>
          </p:cNvSpPr>
          <p:nvPr>
            <p:ph type="pic" sz="quarter" idx="11"/>
          </p:nvPr>
        </p:nvSpPr>
        <p:spPr>
          <a:xfrm>
            <a:off x="10067658" y="3753036"/>
            <a:ext cx="6509193" cy="4982164"/>
          </a:xfrm>
        </p:spPr>
        <p:txBody>
          <a:bodyPr>
            <a:normAutofit/>
          </a:bodyPr>
          <a:lstStyle>
            <a:lvl1pPr marL="0" indent="0">
              <a:buNone/>
              <a:defRPr sz="1500">
                <a:solidFill>
                  <a:schemeClr val="tx1">
                    <a:lumMod val="50000"/>
                    <a:lumOff val="50000"/>
                  </a:schemeClr>
                </a:solidFill>
              </a:defRPr>
            </a:lvl1pPr>
          </a:lstStyle>
          <a:p>
            <a:endParaRPr lang="en-US" dirty="0"/>
          </a:p>
        </p:txBody>
      </p:sp>
      <p:sp>
        <p:nvSpPr>
          <p:cNvPr id="9" name="Rectangle 8"/>
          <p:cNvSpPr/>
          <p:nvPr userDrawn="1"/>
        </p:nvSpPr>
        <p:spPr>
          <a:xfrm>
            <a:off x="5845121" y="1251274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6" name="Oval 5"/>
          <p:cNvSpPr/>
          <p:nvPr userDrawn="1"/>
        </p:nvSpPr>
        <p:spPr>
          <a:xfrm>
            <a:off x="17291599" y="517931"/>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701" dirty="0">
              <a:latin typeface="Lato Light"/>
            </a:endParaRPr>
          </a:p>
        </p:txBody>
      </p:sp>
      <p:sp>
        <p:nvSpPr>
          <p:cNvPr id="7" name="TextBox 6"/>
          <p:cNvSpPr txBox="1"/>
          <p:nvPr userDrawn="1"/>
        </p:nvSpPr>
        <p:spPr>
          <a:xfrm>
            <a:off x="17337131" y="607070"/>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564461667"/>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spd="med" advClick="0" advTm="3000">
        <p:fade/>
      </p:transition>
    </mc:Fallback>
  </mc:AlternateContent>
  <p:timing>
    <p:tnLst>
      <p:par>
        <p:cTn xmlns:p14="http://schemas.microsoft.com/office/powerpoint/2010/mai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Services">
    <p:spTree>
      <p:nvGrpSpPr>
        <p:cNvPr id="1" name=""/>
        <p:cNvGrpSpPr/>
        <p:nvPr/>
      </p:nvGrpSpPr>
      <p:grpSpPr>
        <a:xfrm>
          <a:off x="0" y="0"/>
          <a:ext cx="0" cy="0"/>
          <a:chOff x="0" y="0"/>
          <a:chExt cx="0" cy="0"/>
        </a:xfrm>
      </p:grpSpPr>
      <p:sp>
        <p:nvSpPr>
          <p:cNvPr id="8" name="Rectangle 7"/>
          <p:cNvSpPr/>
          <p:nvPr userDrawn="1"/>
        </p:nvSpPr>
        <p:spPr>
          <a:xfrm>
            <a:off x="5845121" y="1251274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11" name="Picture Placeholder 8"/>
          <p:cNvSpPr>
            <a:spLocks noGrp="1" noChangeAspect="1"/>
          </p:cNvSpPr>
          <p:nvPr>
            <p:ph type="pic" sz="quarter" idx="10"/>
          </p:nvPr>
        </p:nvSpPr>
        <p:spPr>
          <a:xfrm>
            <a:off x="0" y="3419725"/>
            <a:ext cx="18288000" cy="6316547"/>
          </a:xfrm>
        </p:spPr>
        <p:txBody>
          <a:bodyPr>
            <a:normAutofit/>
          </a:bodyPr>
          <a:lstStyle>
            <a:lvl1pPr marL="0" indent="0">
              <a:buNone/>
              <a:defRPr sz="3151">
                <a:solidFill>
                  <a:schemeClr val="bg1">
                    <a:lumMod val="75000"/>
                  </a:schemeClr>
                </a:solidFill>
              </a:defRPr>
            </a:lvl1pPr>
          </a:lstStyle>
          <a:p>
            <a:endParaRPr lang="en-US" dirty="0"/>
          </a:p>
        </p:txBody>
      </p:sp>
      <p:sp>
        <p:nvSpPr>
          <p:cNvPr id="9" name="Oval 8"/>
          <p:cNvSpPr/>
          <p:nvPr userDrawn="1"/>
        </p:nvSpPr>
        <p:spPr>
          <a:xfrm>
            <a:off x="17291599" y="517931"/>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701" dirty="0">
              <a:latin typeface="Lato Light"/>
            </a:endParaRPr>
          </a:p>
        </p:txBody>
      </p:sp>
      <p:sp>
        <p:nvSpPr>
          <p:cNvPr id="10" name="TextBox 9"/>
          <p:cNvSpPr txBox="1"/>
          <p:nvPr userDrawn="1"/>
        </p:nvSpPr>
        <p:spPr>
          <a:xfrm>
            <a:off x="17337131" y="607070"/>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1062698645"/>
      </p:ext>
    </p:extLst>
  </p:cSld>
  <p:clrMapOvr>
    <a:masterClrMapping/>
  </p:clrMapOvr>
  <mc:AlternateContent xmlns:mc="http://schemas.openxmlformats.org/markup-compatibility/2006" xmlns:p14="http://schemas.microsoft.com/office/powerpoint/2010/main">
    <mc:Choice Requires="p14">
      <p:transition spd="slow" p14:dur="1500" advClick="0" advTm="3000">
        <p14:reveal/>
      </p:transition>
    </mc:Choice>
    <mc:Fallback xmlns="">
      <p:transition spd="slow" advClick="0" advTm="3000">
        <p:fade/>
      </p:transition>
    </mc:Fallback>
  </mc:AlternateContent>
  <p:timing>
    <p:tnLst>
      <p:par>
        <p:cTn xmlns:p14="http://schemas.microsoft.com/office/powerpoint/2010/mai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userDrawn="1">
  <p:cSld name="Contact Us">
    <p:spTree>
      <p:nvGrpSpPr>
        <p:cNvPr id="1" name=""/>
        <p:cNvGrpSpPr/>
        <p:nvPr/>
      </p:nvGrpSpPr>
      <p:grpSpPr>
        <a:xfrm>
          <a:off x="0" y="0"/>
          <a:ext cx="0" cy="0"/>
          <a:chOff x="0" y="0"/>
          <a:chExt cx="0" cy="0"/>
        </a:xfrm>
      </p:grpSpPr>
      <p:sp>
        <p:nvSpPr>
          <p:cNvPr id="9" name="Picture Placeholder 8"/>
          <p:cNvSpPr>
            <a:spLocks noGrp="1" noChangeAspect="1"/>
          </p:cNvSpPr>
          <p:nvPr>
            <p:ph type="pic" sz="quarter" idx="10"/>
          </p:nvPr>
        </p:nvSpPr>
        <p:spPr>
          <a:xfrm>
            <a:off x="0" y="3018945"/>
            <a:ext cx="18288000" cy="6773334"/>
          </a:xfrm>
        </p:spPr>
        <p:txBody>
          <a:bodyPr>
            <a:normAutofit/>
          </a:bodyPr>
          <a:lstStyle>
            <a:lvl1pPr marL="0" indent="0">
              <a:buNone/>
              <a:defRPr sz="3151">
                <a:solidFill>
                  <a:schemeClr val="bg1">
                    <a:lumMod val="65000"/>
                  </a:schemeClr>
                </a:solidFill>
              </a:defRPr>
            </a:lvl1pPr>
          </a:lstStyle>
          <a:p>
            <a:endParaRPr lang="en-US"/>
          </a:p>
        </p:txBody>
      </p:sp>
      <p:sp>
        <p:nvSpPr>
          <p:cNvPr id="8" name="Rectangle 7"/>
          <p:cNvSpPr/>
          <p:nvPr userDrawn="1"/>
        </p:nvSpPr>
        <p:spPr>
          <a:xfrm>
            <a:off x="5845121" y="1251274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6" name="Oval 5"/>
          <p:cNvSpPr/>
          <p:nvPr userDrawn="1"/>
        </p:nvSpPr>
        <p:spPr>
          <a:xfrm>
            <a:off x="17291599" y="517931"/>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701" dirty="0">
              <a:latin typeface="Lato Light"/>
            </a:endParaRPr>
          </a:p>
        </p:txBody>
      </p:sp>
      <p:sp>
        <p:nvSpPr>
          <p:cNvPr id="7" name="TextBox 6"/>
          <p:cNvSpPr txBox="1"/>
          <p:nvPr userDrawn="1"/>
        </p:nvSpPr>
        <p:spPr>
          <a:xfrm>
            <a:off x="17337131" y="607070"/>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331085666"/>
      </p:ext>
    </p:extLst>
  </p:cSld>
  <p:clrMapOvr>
    <a:masterClrMapping/>
  </p:clrMapOvr>
  <mc:AlternateContent xmlns:mc="http://schemas.openxmlformats.org/markup-compatibility/2006" xmlns:p14="http://schemas.microsoft.com/office/powerpoint/2010/main">
    <mc:Choice Requires="p14">
      <p:transition spd="slow" p14:dur="1500" advClick="0" advTm="3000">
        <p14:reveal/>
      </p:transition>
    </mc:Choice>
    <mc:Fallback xmlns="">
      <p:transition spd="slow" advClick="0" advTm="3000">
        <p:fade/>
      </p:transition>
    </mc:Fallback>
  </mc:AlternateContent>
  <p:timing>
    <p:tnLst>
      <p:par>
        <p:cTn xmlns:p14="http://schemas.microsoft.com/office/powerpoint/2010/mai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1_Big_Picture_place-holder">
    <p:spTree>
      <p:nvGrpSpPr>
        <p:cNvPr id="1" name=""/>
        <p:cNvGrpSpPr/>
        <p:nvPr/>
      </p:nvGrpSpPr>
      <p:grpSpPr>
        <a:xfrm>
          <a:off x="0" y="0"/>
          <a:ext cx="0" cy="0"/>
          <a:chOff x="0" y="0"/>
          <a:chExt cx="0" cy="0"/>
        </a:xfrm>
      </p:grpSpPr>
      <p:sp>
        <p:nvSpPr>
          <p:cNvPr id="9" name="Picture Placeholder 22"/>
          <p:cNvSpPr>
            <a:spLocks noGrp="1" noChangeAspect="1"/>
          </p:cNvSpPr>
          <p:nvPr>
            <p:ph type="pic" sz="quarter" idx="13"/>
          </p:nvPr>
        </p:nvSpPr>
        <p:spPr>
          <a:xfrm>
            <a:off x="0" y="-1"/>
            <a:ext cx="18304714" cy="13716001"/>
          </a:xfrm>
        </p:spPr>
        <p:txBody>
          <a:bodyPr>
            <a:normAutofit/>
          </a:bodyPr>
          <a:lstStyle>
            <a:lvl1pPr marL="0" indent="0">
              <a:buNone/>
              <a:defRPr sz="2401">
                <a:latin typeface="Raleway Light"/>
                <a:cs typeface="Raleway Light"/>
              </a:defRPr>
            </a:lvl1pPr>
          </a:lstStyle>
          <a:p>
            <a:endParaRPr lang="id-ID" dirty="0"/>
          </a:p>
        </p:txBody>
      </p:sp>
    </p:spTree>
    <p:extLst>
      <p:ext uri="{BB962C8B-B14F-4D97-AF65-F5344CB8AC3E}">
        <p14:creationId xmlns:p14="http://schemas.microsoft.com/office/powerpoint/2010/main" val="365679420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7_Title Slide">
    <p:spTree>
      <p:nvGrpSpPr>
        <p:cNvPr id="1" name=""/>
        <p:cNvGrpSpPr/>
        <p:nvPr/>
      </p:nvGrpSpPr>
      <p:grpSpPr>
        <a:xfrm>
          <a:off x="0" y="0"/>
          <a:ext cx="0" cy="0"/>
          <a:chOff x="0" y="0"/>
          <a:chExt cx="0" cy="0"/>
        </a:xfrm>
      </p:grpSpPr>
      <p:sp>
        <p:nvSpPr>
          <p:cNvPr id="8" name="Rectangle 7"/>
          <p:cNvSpPr/>
          <p:nvPr userDrawn="1"/>
        </p:nvSpPr>
        <p:spPr>
          <a:xfrm>
            <a:off x="5845121" y="1251274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12" name="Oval 11"/>
          <p:cNvSpPr/>
          <p:nvPr userDrawn="1"/>
        </p:nvSpPr>
        <p:spPr>
          <a:xfrm>
            <a:off x="17291599" y="517931"/>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701" dirty="0">
              <a:latin typeface="Lato Light"/>
            </a:endParaRPr>
          </a:p>
        </p:txBody>
      </p:sp>
      <p:sp>
        <p:nvSpPr>
          <p:cNvPr id="13" name="TextBox 12"/>
          <p:cNvSpPr txBox="1"/>
          <p:nvPr userDrawn="1"/>
        </p:nvSpPr>
        <p:spPr>
          <a:xfrm>
            <a:off x="17337131" y="607070"/>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1936834345"/>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No Footer">
    <p:spTree>
      <p:nvGrpSpPr>
        <p:cNvPr id="1" name=""/>
        <p:cNvGrpSpPr/>
        <p:nvPr/>
      </p:nvGrpSpPr>
      <p:grpSpPr>
        <a:xfrm>
          <a:off x="0" y="0"/>
          <a:ext cx="0" cy="0"/>
          <a:chOff x="0" y="0"/>
          <a:chExt cx="0" cy="0"/>
        </a:xfrm>
      </p:grpSpPr>
      <p:sp>
        <p:nvSpPr>
          <p:cNvPr id="8" name="Oval 7"/>
          <p:cNvSpPr/>
          <p:nvPr userDrawn="1"/>
        </p:nvSpPr>
        <p:spPr>
          <a:xfrm>
            <a:off x="17291599" y="517931"/>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701" dirty="0">
              <a:latin typeface="Lato Light"/>
            </a:endParaRPr>
          </a:p>
        </p:txBody>
      </p:sp>
      <p:sp>
        <p:nvSpPr>
          <p:cNvPr id="9" name="TextBox 8"/>
          <p:cNvSpPr txBox="1"/>
          <p:nvPr userDrawn="1"/>
        </p:nvSpPr>
        <p:spPr>
          <a:xfrm>
            <a:off x="17337131" y="607070"/>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281132864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xmlns:p14="http://schemas.microsoft.com/office/powerpoint/2010/mai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Big Image Placeholder">
    <p:spTree>
      <p:nvGrpSpPr>
        <p:cNvPr id="1" name=""/>
        <p:cNvGrpSpPr/>
        <p:nvPr/>
      </p:nvGrpSpPr>
      <p:grpSpPr>
        <a:xfrm>
          <a:off x="0" y="0"/>
          <a:ext cx="0" cy="0"/>
          <a:chOff x="0" y="0"/>
          <a:chExt cx="0" cy="0"/>
        </a:xfrm>
      </p:grpSpPr>
      <p:sp>
        <p:nvSpPr>
          <p:cNvPr id="17" name="Picture Placeholder 13"/>
          <p:cNvSpPr>
            <a:spLocks noGrp="1" noChangeAspect="1"/>
          </p:cNvSpPr>
          <p:nvPr>
            <p:ph type="pic" sz="quarter" idx="13"/>
          </p:nvPr>
        </p:nvSpPr>
        <p:spPr>
          <a:xfrm>
            <a:off x="-2382" y="0"/>
            <a:ext cx="18288001" cy="13716000"/>
          </a:xfrm>
          <a:effectLst/>
        </p:spPr>
        <p:txBody>
          <a:bodyPr>
            <a:normAutofit/>
          </a:bodyPr>
          <a:lstStyle>
            <a:lvl1pPr marL="0" indent="0">
              <a:buNone/>
              <a:defRPr sz="3151">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3809378033"/>
      </p:ext>
    </p:extLst>
  </p:cSld>
  <p:clrMapOvr>
    <a:masterClrMapping/>
  </p:clrMapOvr>
  <mc:AlternateContent xmlns:mc="http://schemas.openxmlformats.org/markup-compatibility/2006" xmlns:p14="http://schemas.microsoft.com/office/powerpoint/2010/main">
    <mc:Choice Requires="p14">
      <p:transition spd="slow" p14:dur="1500" advClick="0" advTm="3000">
        <p14:reveal/>
      </p:transition>
    </mc:Choice>
    <mc:Fallback xmlns="">
      <p:transition spd="slow" advClick="0" advTm="3000">
        <p:fade/>
      </p:transition>
    </mc:Fallback>
  </mc:AlternateContent>
  <p:timing>
    <p:tnLst>
      <p:par>
        <p:cTn xmlns:p14="http://schemas.microsoft.com/office/powerpoint/2010/mai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What we do">
    <p:spTree>
      <p:nvGrpSpPr>
        <p:cNvPr id="1" name=""/>
        <p:cNvGrpSpPr/>
        <p:nvPr/>
      </p:nvGrpSpPr>
      <p:grpSpPr>
        <a:xfrm>
          <a:off x="0" y="0"/>
          <a:ext cx="0" cy="0"/>
          <a:chOff x="0" y="0"/>
          <a:chExt cx="0" cy="0"/>
        </a:xfrm>
      </p:grpSpPr>
      <p:sp>
        <p:nvSpPr>
          <p:cNvPr id="11" name="Picture Placeholder 2"/>
          <p:cNvSpPr>
            <a:spLocks noGrp="1" noChangeAspect="1"/>
          </p:cNvSpPr>
          <p:nvPr>
            <p:ph type="pic" sz="quarter" idx="23"/>
          </p:nvPr>
        </p:nvSpPr>
        <p:spPr>
          <a:xfrm>
            <a:off x="718733" y="3957748"/>
            <a:ext cx="6836323" cy="8310562"/>
          </a:xfrm>
        </p:spPr>
        <p:txBody>
          <a:bodyPr anchor="t"/>
          <a:lstStyle>
            <a:lvl1pPr marL="0" indent="0" algn="ctr">
              <a:buNone/>
              <a:defRPr/>
            </a:lvl1pPr>
          </a:lstStyle>
          <a:p>
            <a:r>
              <a:rPr lang="en-US" dirty="0" smtClean="0"/>
              <a:t>Drag picture to placeholder or click icon to add</a:t>
            </a:r>
            <a:endParaRPr lang="id-ID"/>
          </a:p>
        </p:txBody>
      </p:sp>
      <p:sp>
        <p:nvSpPr>
          <p:cNvPr id="8" name="Rectangle 7"/>
          <p:cNvSpPr/>
          <p:nvPr userDrawn="1"/>
        </p:nvSpPr>
        <p:spPr>
          <a:xfrm>
            <a:off x="5845121" y="12512740"/>
            <a:ext cx="6607355" cy="646313"/>
          </a:xfrm>
          <a:prstGeom prst="rect">
            <a:avLst/>
          </a:prstGeom>
        </p:spPr>
        <p:txBody>
          <a:bodyPr wrap="square" lIns="137141" tIns="68571" rIns="137141" bIns="68571">
            <a:spAutoFit/>
          </a:bodyPr>
          <a:lstStyle/>
          <a:p>
            <a:pPr algn="ctr"/>
            <a:r>
              <a:rPr lang="id-ID" sz="1800" dirty="0" smtClean="0">
                <a:solidFill>
                  <a:schemeClr val="accent1"/>
                </a:solidFill>
                <a:latin typeface="Lato Light"/>
                <a:cs typeface="Lato Light"/>
              </a:rPr>
              <a:t>www.companyname.com</a:t>
            </a:r>
          </a:p>
          <a:p>
            <a:pPr algn="ctr"/>
            <a:r>
              <a:rPr lang="en-US" sz="1500" dirty="0" smtClean="0">
                <a:solidFill>
                  <a:schemeClr val="tx2"/>
                </a:solidFill>
                <a:latin typeface="Lato Light"/>
                <a:cs typeface="Lato Light"/>
              </a:rPr>
              <a:t>© 2016 </a:t>
            </a:r>
            <a:r>
              <a:rPr lang="en-US" sz="1500" dirty="0" err="1" smtClean="0">
                <a:solidFill>
                  <a:schemeClr val="tx2"/>
                </a:solidFill>
                <a:latin typeface="Lato Light"/>
                <a:cs typeface="Lato Light"/>
              </a:rPr>
              <a:t>Motagua</a:t>
            </a:r>
            <a:r>
              <a:rPr lang="en-US" sz="1500" dirty="0" smtClean="0">
                <a:solidFill>
                  <a:schemeClr val="tx2"/>
                </a:solidFill>
                <a:latin typeface="Lato Light"/>
                <a:cs typeface="Lato Light"/>
              </a:rPr>
              <a:t> </a:t>
            </a:r>
            <a:r>
              <a:rPr lang="id-ID" sz="1500" dirty="0" smtClean="0">
                <a:solidFill>
                  <a:schemeClr val="tx2"/>
                </a:solidFill>
                <a:latin typeface="Lato Light"/>
                <a:cs typeface="Lato Light"/>
              </a:rPr>
              <a:t>PowerPoint Multipurpose Theme</a:t>
            </a:r>
            <a:r>
              <a:rPr lang="en-US" sz="1500" dirty="0" smtClean="0">
                <a:solidFill>
                  <a:schemeClr val="tx2"/>
                </a:solidFill>
                <a:latin typeface="Lato Light"/>
                <a:cs typeface="Lato Light"/>
              </a:rPr>
              <a:t>. All Rights Reserved. </a:t>
            </a:r>
            <a:endParaRPr lang="id-ID" sz="1500" dirty="0" smtClean="0">
              <a:solidFill>
                <a:schemeClr val="tx2"/>
              </a:solidFill>
              <a:latin typeface="Lato Light"/>
              <a:cs typeface="Lato Light"/>
            </a:endParaRPr>
          </a:p>
        </p:txBody>
      </p:sp>
      <p:sp>
        <p:nvSpPr>
          <p:cNvPr id="12" name="Oval 11"/>
          <p:cNvSpPr/>
          <p:nvPr userDrawn="1"/>
        </p:nvSpPr>
        <p:spPr>
          <a:xfrm>
            <a:off x="17291599" y="517931"/>
            <a:ext cx="719445" cy="722376"/>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68584" tIns="34292" rIns="68584" bIns="34292" rtlCol="0" anchor="ctr"/>
          <a:lstStyle/>
          <a:p>
            <a:pPr algn="ctr"/>
            <a:endParaRPr lang="en-US" sz="2701" dirty="0">
              <a:latin typeface="Lato Light"/>
            </a:endParaRPr>
          </a:p>
        </p:txBody>
      </p:sp>
      <p:sp>
        <p:nvSpPr>
          <p:cNvPr id="13" name="TextBox 12"/>
          <p:cNvSpPr txBox="1"/>
          <p:nvPr userDrawn="1"/>
        </p:nvSpPr>
        <p:spPr>
          <a:xfrm>
            <a:off x="17337131" y="607070"/>
            <a:ext cx="605577" cy="461775"/>
          </a:xfrm>
          <a:prstGeom prst="rect">
            <a:avLst/>
          </a:prstGeom>
          <a:noFill/>
        </p:spPr>
        <p:txBody>
          <a:bodyPr wrap="none" lIns="137141" tIns="68571" rIns="137141" bIns="68571" rtlCol="0">
            <a:spAutoFit/>
          </a:bodyPr>
          <a:lstStyle/>
          <a:p>
            <a:pPr algn="ctr"/>
            <a:fld id="{260E2A6B-A809-4840-BF14-8648BC0BDF87}" type="slidenum">
              <a:rPr lang="id-ID" sz="2101" b="1" smtClean="0">
                <a:solidFill>
                  <a:schemeClr val="bg1"/>
                </a:solidFill>
                <a:latin typeface="Raleway Light"/>
                <a:cs typeface="Raleway Light"/>
              </a:rPr>
              <a:pPr algn="ctr"/>
              <a:t>‹#›</a:t>
            </a:fld>
            <a:endParaRPr lang="id-ID" sz="2101" dirty="0">
              <a:solidFill>
                <a:schemeClr val="bg1"/>
              </a:solidFill>
              <a:latin typeface="Raleway Light"/>
              <a:cs typeface="Raleway Light"/>
            </a:endParaRPr>
          </a:p>
        </p:txBody>
      </p:sp>
    </p:spTree>
    <p:extLst>
      <p:ext uri="{BB962C8B-B14F-4D97-AF65-F5344CB8AC3E}">
        <p14:creationId xmlns:p14="http://schemas.microsoft.com/office/powerpoint/2010/main" val="2335891480"/>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1" Type="http://schemas.openxmlformats.org/officeDocument/2006/relationships/slideLayout" Target="../slideLayouts/slideLayout21.xml"/><Relationship Id="rId22" Type="http://schemas.openxmlformats.org/officeDocument/2006/relationships/slideLayout" Target="../slideLayouts/slideLayout22.xml"/><Relationship Id="rId23" Type="http://schemas.openxmlformats.org/officeDocument/2006/relationships/slideLayout" Target="../slideLayouts/slideLayout23.xml"/><Relationship Id="rId24" Type="http://schemas.openxmlformats.org/officeDocument/2006/relationships/slideLayout" Target="../slideLayouts/slideLayout24.xml"/><Relationship Id="rId25" Type="http://schemas.openxmlformats.org/officeDocument/2006/relationships/slideLayout" Target="../slideLayouts/slideLayout25.xml"/><Relationship Id="rId26" Type="http://schemas.openxmlformats.org/officeDocument/2006/relationships/slideLayout" Target="../slideLayouts/slideLayout26.xml"/><Relationship Id="rId27" Type="http://schemas.openxmlformats.org/officeDocument/2006/relationships/slideLayout" Target="../slideLayouts/slideLayout27.xml"/><Relationship Id="rId28" Type="http://schemas.openxmlformats.org/officeDocument/2006/relationships/slideLayout" Target="../slideLayouts/slideLayout28.xml"/><Relationship Id="rId29" Type="http://schemas.openxmlformats.org/officeDocument/2006/relationships/slideLayout" Target="../slideLayouts/slideLayout29.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30" Type="http://schemas.openxmlformats.org/officeDocument/2006/relationships/slideLayout" Target="../slideLayouts/slideLayout30.xml"/><Relationship Id="rId31" Type="http://schemas.openxmlformats.org/officeDocument/2006/relationships/slideLayout" Target="../slideLayouts/slideLayout31.xml"/><Relationship Id="rId32" Type="http://schemas.openxmlformats.org/officeDocument/2006/relationships/slideLayout" Target="../slideLayouts/slideLayout32.xml"/><Relationship Id="rId9" Type="http://schemas.openxmlformats.org/officeDocument/2006/relationships/slideLayout" Target="../slideLayouts/slideLayout9.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33" Type="http://schemas.openxmlformats.org/officeDocument/2006/relationships/slideLayout" Target="../slideLayouts/slideLayout33.xml"/><Relationship Id="rId34" Type="http://schemas.openxmlformats.org/officeDocument/2006/relationships/slideLayout" Target="../slideLayouts/slideLayout34.xml"/><Relationship Id="rId35" Type="http://schemas.openxmlformats.org/officeDocument/2006/relationships/slideLayout" Target="../slideLayouts/slideLayout35.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1" Type="http://schemas.openxmlformats.org/officeDocument/2006/relationships/slideLayout" Target="../slideLayouts/slideLayout11.xml"/><Relationship Id="rId12" Type="http://schemas.openxmlformats.org/officeDocument/2006/relationships/slideLayout" Target="../slideLayouts/slideLayout12.xml"/><Relationship Id="rId13" Type="http://schemas.openxmlformats.org/officeDocument/2006/relationships/slideLayout" Target="../slideLayouts/slideLayout13.xml"/><Relationship Id="rId14" Type="http://schemas.openxmlformats.org/officeDocument/2006/relationships/slideLayout" Target="../slideLayouts/slideLayout14.xml"/><Relationship Id="rId15" Type="http://schemas.openxmlformats.org/officeDocument/2006/relationships/slideLayout" Target="../slideLayouts/slideLayout15.xml"/><Relationship Id="rId16" Type="http://schemas.openxmlformats.org/officeDocument/2006/relationships/slideLayout" Target="../slideLayouts/slideLayout16.xml"/><Relationship Id="rId17" Type="http://schemas.openxmlformats.org/officeDocument/2006/relationships/slideLayout" Target="../slideLayouts/slideLayout17.xml"/><Relationship Id="rId18" Type="http://schemas.openxmlformats.org/officeDocument/2006/relationships/slideLayout" Target="../slideLayouts/slideLayout18.xml"/><Relationship Id="rId19" Type="http://schemas.openxmlformats.org/officeDocument/2006/relationships/slideLayout" Target="../slideLayouts/slideLayout19.xml"/><Relationship Id="rId37" Type="http://schemas.openxmlformats.org/officeDocument/2006/relationships/slideLayout" Target="../slideLayouts/slideLayout37.xml"/><Relationship Id="rId38" Type="http://schemas.openxmlformats.org/officeDocument/2006/relationships/slideLayout" Target="../slideLayouts/slideLayout38.xml"/><Relationship Id="rId39" Type="http://schemas.openxmlformats.org/officeDocument/2006/relationships/slideLayout" Target="../slideLayouts/slideLayout39.xml"/><Relationship Id="rId40" Type="http://schemas.openxmlformats.org/officeDocument/2006/relationships/slideLayout" Target="../slideLayouts/slideLayout40.xml"/><Relationship Id="rId41"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257300" y="730253"/>
            <a:ext cx="15773400" cy="2651126"/>
          </a:xfrm>
          <a:prstGeom prst="rect">
            <a:avLst/>
          </a:prstGeom>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1257300" y="3651250"/>
            <a:ext cx="15773400" cy="8702676"/>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1257300" y="12712703"/>
            <a:ext cx="4114800" cy="730250"/>
          </a:xfrm>
          <a:prstGeom prst="rect">
            <a:avLst/>
          </a:prstGeom>
        </p:spPr>
        <p:txBody>
          <a:bodyPr vert="horz" lIns="91440" tIns="45720" rIns="91440" bIns="45720" rtlCol="0" anchor="ctr"/>
          <a:lstStyle>
            <a:lvl1pPr algn="l">
              <a:defRPr sz="2400">
                <a:solidFill>
                  <a:schemeClr val="tx1">
                    <a:tint val="75000"/>
                  </a:schemeClr>
                </a:solidFill>
                <a:latin typeface="Lato Regular"/>
                <a:cs typeface="Lato Regular"/>
              </a:defRPr>
            </a:lvl1pPr>
          </a:lstStyle>
          <a:p>
            <a:endParaRPr lang="en-US" dirty="0"/>
          </a:p>
        </p:txBody>
      </p:sp>
      <p:sp>
        <p:nvSpPr>
          <p:cNvPr id="5" name="Footer Placeholder 4"/>
          <p:cNvSpPr>
            <a:spLocks noGrp="1"/>
          </p:cNvSpPr>
          <p:nvPr>
            <p:ph type="ftr" sz="quarter" idx="3"/>
          </p:nvPr>
        </p:nvSpPr>
        <p:spPr>
          <a:xfrm>
            <a:off x="6057900" y="12712703"/>
            <a:ext cx="6172200" cy="730250"/>
          </a:xfrm>
          <a:prstGeom prst="rect">
            <a:avLst/>
          </a:prstGeom>
        </p:spPr>
        <p:txBody>
          <a:bodyPr vert="horz" lIns="91440" tIns="45720" rIns="91440" bIns="45720" rtlCol="0" anchor="ctr"/>
          <a:lstStyle>
            <a:lvl1pPr algn="ctr">
              <a:defRPr sz="2400">
                <a:solidFill>
                  <a:schemeClr val="tx1">
                    <a:tint val="75000"/>
                  </a:schemeClr>
                </a:solidFill>
                <a:latin typeface="Lato Regular"/>
                <a:cs typeface="Lato Regular"/>
              </a:defRPr>
            </a:lvl1pPr>
          </a:lstStyle>
          <a:p>
            <a:endParaRPr lang="en-US" dirty="0"/>
          </a:p>
        </p:txBody>
      </p:sp>
      <p:sp>
        <p:nvSpPr>
          <p:cNvPr id="6" name="Slide Number Placeholder 5"/>
          <p:cNvSpPr>
            <a:spLocks noGrp="1"/>
          </p:cNvSpPr>
          <p:nvPr>
            <p:ph type="sldNum" sz="quarter" idx="4"/>
          </p:nvPr>
        </p:nvSpPr>
        <p:spPr>
          <a:xfrm>
            <a:off x="12915900" y="12712703"/>
            <a:ext cx="4114800" cy="730250"/>
          </a:xfrm>
          <a:prstGeom prst="rect">
            <a:avLst/>
          </a:prstGeom>
        </p:spPr>
        <p:txBody>
          <a:bodyPr vert="horz" lIns="91440" tIns="45720" rIns="91440" bIns="45720" rtlCol="0" anchor="ctr"/>
          <a:lstStyle>
            <a:lvl1pPr algn="r">
              <a:defRPr sz="2400">
                <a:solidFill>
                  <a:schemeClr val="tx1">
                    <a:tint val="75000"/>
                  </a:schemeClr>
                </a:solidFill>
                <a:latin typeface="Lato Regular"/>
                <a:cs typeface="Lato Regular"/>
              </a:defRPr>
            </a:lvl1pPr>
          </a:lstStyle>
          <a:p>
            <a:fld id="{FCEE2C88-6C8F-484D-AF69-578F576B1F44}" type="slidenum">
              <a:rPr lang="en-US" smtClean="0"/>
              <a:pPr/>
              <a:t>‹#›</a:t>
            </a:fld>
            <a:endParaRPr lang="en-US" dirty="0"/>
          </a:p>
        </p:txBody>
      </p:sp>
    </p:spTree>
    <p:extLst>
      <p:ext uri="{BB962C8B-B14F-4D97-AF65-F5344CB8AC3E}">
        <p14:creationId xmlns:p14="http://schemas.microsoft.com/office/powerpoint/2010/main" val="1500324542"/>
      </p:ext>
    </p:extLst>
  </p:cSld>
  <p:clrMap bg1="lt1" tx1="dk1" bg2="lt2" tx2="dk2" accent1="accent1" accent2="accent2" accent3="accent3" accent4="accent4" accent5="accent5" accent6="accent6" hlink="hlink" folHlink="folHlink"/>
  <p:sldLayoutIdLst>
    <p:sldLayoutId id="2147483800" r:id="rId1"/>
    <p:sldLayoutId id="2147483801" r:id="rId2"/>
    <p:sldLayoutId id="2147483802" r:id="rId3"/>
    <p:sldLayoutId id="2147483803" r:id="rId4"/>
    <p:sldLayoutId id="2147483804" r:id="rId5"/>
    <p:sldLayoutId id="2147483805" r:id="rId6"/>
    <p:sldLayoutId id="2147483806" r:id="rId7"/>
    <p:sldLayoutId id="2147483807" r:id="rId8"/>
    <p:sldLayoutId id="2147483808" r:id="rId9"/>
    <p:sldLayoutId id="2147483809" r:id="rId10"/>
    <p:sldLayoutId id="2147483810" r:id="rId11"/>
    <p:sldLayoutId id="2147483811" r:id="rId12"/>
    <p:sldLayoutId id="2147483812" r:id="rId13"/>
    <p:sldLayoutId id="2147483813" r:id="rId14"/>
    <p:sldLayoutId id="2147483814" r:id="rId15"/>
    <p:sldLayoutId id="2147483815" r:id="rId16"/>
    <p:sldLayoutId id="2147483816" r:id="rId17"/>
    <p:sldLayoutId id="2147483817" r:id="rId18"/>
    <p:sldLayoutId id="2147483818" r:id="rId19"/>
    <p:sldLayoutId id="2147483819" r:id="rId20"/>
    <p:sldLayoutId id="2147483820" r:id="rId21"/>
    <p:sldLayoutId id="2147483821" r:id="rId22"/>
    <p:sldLayoutId id="2147483822" r:id="rId23"/>
    <p:sldLayoutId id="2147483823" r:id="rId24"/>
    <p:sldLayoutId id="2147483824" r:id="rId25"/>
    <p:sldLayoutId id="2147483825" r:id="rId26"/>
    <p:sldLayoutId id="2147483826" r:id="rId27"/>
    <p:sldLayoutId id="2147483827" r:id="rId28"/>
    <p:sldLayoutId id="2147483828" r:id="rId29"/>
    <p:sldLayoutId id="2147483829" r:id="rId30"/>
    <p:sldLayoutId id="2147483830" r:id="rId31"/>
    <p:sldLayoutId id="2147483831" r:id="rId32"/>
    <p:sldLayoutId id="2147483832" r:id="rId33"/>
    <p:sldLayoutId id="2147483833" r:id="rId34"/>
    <p:sldLayoutId id="2147483834" r:id="rId35"/>
    <p:sldLayoutId id="2147483835" r:id="rId36"/>
    <p:sldLayoutId id="2147483836" r:id="rId37"/>
    <p:sldLayoutId id="2147483837" r:id="rId38"/>
    <p:sldLayoutId id="2147483838" r:id="rId39"/>
    <p:sldLayoutId id="2147483839" r:id="rId40"/>
  </p:sldLayoutIdLst>
  <p:hf hdr="0" ftr="0" dt="0"/>
  <p:txStyles>
    <p:titleStyle>
      <a:lvl1pPr algn="l" defTabSz="1828800" rtl="0" eaLnBrk="1" latinLnBrk="0" hangingPunct="1">
        <a:lnSpc>
          <a:spcPct val="90000"/>
        </a:lnSpc>
        <a:spcBef>
          <a:spcPct val="0"/>
        </a:spcBef>
        <a:buNone/>
        <a:defRPr sz="8800" kern="1200">
          <a:solidFill>
            <a:schemeClr val="tx1"/>
          </a:solidFill>
          <a:latin typeface="Lato Regular"/>
          <a:ea typeface="+mj-ea"/>
          <a:cs typeface="Lato Regular"/>
        </a:defRPr>
      </a:lvl1pPr>
    </p:titleStyle>
    <p:body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Lato Regular"/>
          <a:ea typeface="+mn-ea"/>
          <a:cs typeface="Lato Regular"/>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Lato Regular"/>
          <a:ea typeface="+mn-ea"/>
          <a:cs typeface="Lato Regular"/>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Lato Regular"/>
          <a:ea typeface="+mn-ea"/>
          <a:cs typeface="Lato Regular"/>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Lato Regular"/>
          <a:ea typeface="+mn-ea"/>
          <a:cs typeface="Lato Regular"/>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Lato Regular"/>
          <a:ea typeface="+mn-ea"/>
          <a:cs typeface="Lato Regular"/>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en-US"/>
      </a:defPPr>
      <a:lvl1pPr marL="0" algn="l" defTabSz="1828800" rtl="0" eaLnBrk="1" latinLnBrk="0" hangingPunct="1">
        <a:defRPr sz="3600" kern="1200">
          <a:solidFill>
            <a:schemeClr val="tx1"/>
          </a:solidFill>
          <a:latin typeface="+mn-lt"/>
          <a:ea typeface="+mn-ea"/>
          <a:cs typeface="+mn-cs"/>
        </a:defRPr>
      </a:lvl1pPr>
      <a:lvl2pPr marL="914400" algn="l" defTabSz="1828800" rtl="0" eaLnBrk="1" latinLnBrk="0" hangingPunct="1">
        <a:defRPr sz="3600" kern="1200">
          <a:solidFill>
            <a:schemeClr val="tx1"/>
          </a:solidFill>
          <a:latin typeface="+mn-lt"/>
          <a:ea typeface="+mn-ea"/>
          <a:cs typeface="+mn-cs"/>
        </a:defRPr>
      </a:lvl2pPr>
      <a:lvl3pPr marL="1828800" algn="l" defTabSz="1828800" rtl="0" eaLnBrk="1" latinLnBrk="0" hangingPunct="1">
        <a:defRPr sz="3600" kern="1200">
          <a:solidFill>
            <a:schemeClr val="tx1"/>
          </a:solidFill>
          <a:latin typeface="+mn-lt"/>
          <a:ea typeface="+mn-ea"/>
          <a:cs typeface="+mn-cs"/>
        </a:defRPr>
      </a:lvl3pPr>
      <a:lvl4pPr marL="2743200" algn="l" defTabSz="1828800" rtl="0" eaLnBrk="1" latinLnBrk="0" hangingPunct="1">
        <a:defRPr sz="3600" kern="1200">
          <a:solidFill>
            <a:schemeClr val="tx1"/>
          </a:solidFill>
          <a:latin typeface="+mn-lt"/>
          <a:ea typeface="+mn-ea"/>
          <a:cs typeface="+mn-cs"/>
        </a:defRPr>
      </a:lvl4pPr>
      <a:lvl5pPr marL="3657600" algn="l" defTabSz="1828800" rtl="0" eaLnBrk="1" latinLnBrk="0" hangingPunct="1">
        <a:defRPr sz="3600" kern="1200">
          <a:solidFill>
            <a:schemeClr val="tx1"/>
          </a:solidFill>
          <a:latin typeface="+mn-lt"/>
          <a:ea typeface="+mn-ea"/>
          <a:cs typeface="+mn-cs"/>
        </a:defRPr>
      </a:lvl5pPr>
      <a:lvl6pPr marL="4572000" algn="l" defTabSz="1828800" rtl="0" eaLnBrk="1" latinLnBrk="0" hangingPunct="1">
        <a:defRPr sz="3600" kern="1200">
          <a:solidFill>
            <a:schemeClr val="tx1"/>
          </a:solidFill>
          <a:latin typeface="+mn-lt"/>
          <a:ea typeface="+mn-ea"/>
          <a:cs typeface="+mn-cs"/>
        </a:defRPr>
      </a:lvl6pPr>
      <a:lvl7pPr marL="5486400" algn="l" defTabSz="1828800" rtl="0" eaLnBrk="1" latinLnBrk="0" hangingPunct="1">
        <a:defRPr sz="3600" kern="1200">
          <a:solidFill>
            <a:schemeClr val="tx1"/>
          </a:solidFill>
          <a:latin typeface="+mn-lt"/>
          <a:ea typeface="+mn-ea"/>
          <a:cs typeface="+mn-cs"/>
        </a:defRPr>
      </a:lvl7pPr>
      <a:lvl8pPr marL="6400800" algn="l" defTabSz="1828800" rtl="0" eaLnBrk="1" latinLnBrk="0" hangingPunct="1">
        <a:defRPr sz="3600" kern="1200">
          <a:solidFill>
            <a:schemeClr val="tx1"/>
          </a:solidFill>
          <a:latin typeface="+mn-lt"/>
          <a:ea typeface="+mn-ea"/>
          <a:cs typeface="+mn-cs"/>
        </a:defRPr>
      </a:lvl8pPr>
      <a:lvl9pPr marL="7315200" algn="l" defTabSz="1828800" rtl="0" eaLnBrk="1" latinLnBrk="0" hangingPunct="1">
        <a:defRPr sz="36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5.xml.rels><?xml version="1.0" encoding="UTF-8" standalone="yes"?>
<Relationships xmlns="http://schemas.openxmlformats.org/package/2006/relationships"><Relationship Id="rId3" Type="http://schemas.openxmlformats.org/officeDocument/2006/relationships/chart" Target="../charts/chart6.xml"/><Relationship Id="rId4" Type="http://schemas.openxmlformats.org/officeDocument/2006/relationships/chart" Target="../charts/chart7.xml"/><Relationship Id="rId5" Type="http://schemas.openxmlformats.org/officeDocument/2006/relationships/chart" Target="../charts/chart8.xml"/><Relationship Id="rId1" Type="http://schemas.openxmlformats.org/officeDocument/2006/relationships/slideLayout" Target="../slideLayouts/slideLayout32.xml"/><Relationship Id="rId2" Type="http://schemas.openxmlformats.org/officeDocument/2006/relationships/chart" Target="../charts/chart5.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6.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7.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8.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9.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image" Target="../media/image7.jpeg"/><Relationship Id="rId3" Type="http://schemas.openxmlformats.org/officeDocument/2006/relationships/image" Target="../media/image8.png"/></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image" Target="../media/image8.png"/></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image" Target="../media/image8.png"/></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image" Target="../media/image8.png"/></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image" Target="../media/image9.png"/></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image" Target="../media/image10.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image" Target="../media/image1.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2.png"/></Relationships>
</file>

<file path=ppt/slides/_rels/slide21.xml.rels><?xml version="1.0" encoding="UTF-8" standalone="yes"?>
<Relationships xmlns="http://schemas.openxmlformats.org/package/2006/relationships"><Relationship Id="rId3" Type="http://schemas.openxmlformats.org/officeDocument/2006/relationships/image" Target="../media/image4.png"/><Relationship Id="rId4" Type="http://schemas.openxmlformats.org/officeDocument/2006/relationships/image" Target="../media/image5.png"/><Relationship Id="rId1" Type="http://schemas.openxmlformats.org/officeDocument/2006/relationships/slideLayout" Target="../slideLayouts/slideLayout14.xml"/><Relationship Id="rId2" Type="http://schemas.openxmlformats.org/officeDocument/2006/relationships/image" Target="../media/image3.jp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42.xml.rels><?xml version="1.0" encoding="UTF-8" standalone="yes"?>
<Relationships xmlns="http://schemas.openxmlformats.org/package/2006/relationships"><Relationship Id="rId3" Type="http://schemas.openxmlformats.org/officeDocument/2006/relationships/diagramLayout" Target="../diagrams/layout1.xml"/><Relationship Id="rId4" Type="http://schemas.openxmlformats.org/officeDocument/2006/relationships/diagramQuickStyle" Target="../diagrams/quickStyle1.xml"/><Relationship Id="rId5" Type="http://schemas.openxmlformats.org/officeDocument/2006/relationships/diagramColors" Target="../diagrams/colors1.xml"/><Relationship Id="rId6" Type="http://schemas.microsoft.com/office/2007/relationships/diagramDrawing" Target="../diagrams/drawing1.xml"/><Relationship Id="rId1" Type="http://schemas.openxmlformats.org/officeDocument/2006/relationships/slideLayout" Target="../slideLayouts/slideLayout11.xml"/><Relationship Id="rId2" Type="http://schemas.openxmlformats.org/officeDocument/2006/relationships/diagramData" Target="../diagrams/data1.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6.png"/></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5.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chart" Target="../charts/chart1.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chart" Target="../charts/chart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chart" Target="../charts/chart3.xml"/><Relationship Id="rId3" Type="http://schemas.openxmlformats.org/officeDocument/2006/relationships/chart" Target="../charts/chart4.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1" y="-4052"/>
            <a:ext cx="18287999" cy="13716000"/>
          </a:xfrm>
          <a:prstGeom prst="rect">
            <a:avLst/>
          </a:prstGeom>
          <a:solidFill>
            <a:schemeClr val="accent6">
              <a:alpha val="6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en-US" sz="2701" dirty="0">
              <a:latin typeface="Lato Light"/>
            </a:endParaRPr>
          </a:p>
        </p:txBody>
      </p:sp>
      <p:sp>
        <p:nvSpPr>
          <p:cNvPr id="3" name="Rectangle 2"/>
          <p:cNvSpPr/>
          <p:nvPr/>
        </p:nvSpPr>
        <p:spPr>
          <a:xfrm>
            <a:off x="6080197" y="4330134"/>
            <a:ext cx="6152396" cy="4716103"/>
          </a:xfrm>
          <a:prstGeom prst="rect">
            <a:avLst/>
          </a:prstGeom>
          <a:solidFill>
            <a:schemeClr val="accent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en-US" sz="2701" dirty="0">
              <a:latin typeface="Lato Light"/>
            </a:endParaRPr>
          </a:p>
        </p:txBody>
      </p:sp>
      <p:grpSp>
        <p:nvGrpSpPr>
          <p:cNvPr id="18" name="Group 17"/>
          <p:cNvGrpSpPr/>
          <p:nvPr/>
        </p:nvGrpSpPr>
        <p:grpSpPr>
          <a:xfrm>
            <a:off x="4547279" y="6126708"/>
            <a:ext cx="9272190" cy="1493589"/>
            <a:chOff x="5988388" y="483017"/>
            <a:chExt cx="12359700" cy="1990933"/>
          </a:xfrm>
        </p:grpSpPr>
        <p:sp>
          <p:nvSpPr>
            <p:cNvPr id="19" name="TextBox 18"/>
            <p:cNvSpPr txBox="1"/>
            <p:nvPr/>
          </p:nvSpPr>
          <p:spPr>
            <a:xfrm>
              <a:off x="5988388" y="483017"/>
              <a:ext cx="12359700" cy="1446607"/>
            </a:xfrm>
            <a:prstGeom prst="rect">
              <a:avLst/>
            </a:prstGeom>
            <a:noFill/>
          </p:spPr>
          <p:txBody>
            <a:bodyPr wrap="square" lIns="68584" tIns="34292" rIns="68584" bIns="34292" rtlCol="0">
              <a:spAutoFit/>
            </a:bodyPr>
            <a:lstStyle/>
            <a:p>
              <a:pPr algn="ctr"/>
              <a:r>
                <a:rPr lang="id-ID" sz="6602" b="1" dirty="0">
                  <a:solidFill>
                    <a:schemeClr val="bg1"/>
                  </a:solidFill>
                  <a:latin typeface="Lato Regular"/>
                  <a:cs typeface="Lato Regular"/>
                </a:rPr>
                <a:t>MOTAGUA</a:t>
              </a:r>
            </a:p>
          </p:txBody>
        </p:sp>
        <p:sp>
          <p:nvSpPr>
            <p:cNvPr id="21" name="Subtitle 2"/>
            <p:cNvSpPr txBox="1">
              <a:spLocks/>
            </p:cNvSpPr>
            <p:nvPr/>
          </p:nvSpPr>
          <p:spPr>
            <a:xfrm>
              <a:off x="63358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101" dirty="0">
                  <a:solidFill>
                    <a:schemeClr val="bg1"/>
                  </a:solidFill>
                  <a:latin typeface="Lato Regular"/>
                  <a:cs typeface="Lato Regular"/>
                </a:rPr>
                <a:t>PRESENTATION</a:t>
              </a:r>
            </a:p>
          </p:txBody>
        </p:sp>
      </p:grpSp>
      <p:sp>
        <p:nvSpPr>
          <p:cNvPr id="10" name="Freeform 280"/>
          <p:cNvSpPr>
            <a:spLocks noEditPoints="1"/>
          </p:cNvSpPr>
          <p:nvPr/>
        </p:nvSpPr>
        <p:spPr bwMode="auto">
          <a:xfrm>
            <a:off x="8653684" y="5242868"/>
            <a:ext cx="1024155" cy="833697"/>
          </a:xfrm>
          <a:custGeom>
            <a:avLst/>
            <a:gdLst>
              <a:gd name="T0" fmla="*/ 0 w 283"/>
              <a:gd name="T1" fmla="*/ 282 h 282"/>
              <a:gd name="T2" fmla="*/ 142 w 283"/>
              <a:gd name="T3" fmla="*/ 282 h 282"/>
              <a:gd name="T4" fmla="*/ 142 w 283"/>
              <a:gd name="T5" fmla="*/ 0 h 282"/>
              <a:gd name="T6" fmla="*/ 0 w 283"/>
              <a:gd name="T7" fmla="*/ 0 h 282"/>
              <a:gd name="T8" fmla="*/ 0 w 283"/>
              <a:gd name="T9" fmla="*/ 282 h 282"/>
              <a:gd name="T10" fmla="*/ 89 w 283"/>
              <a:gd name="T11" fmla="*/ 35 h 282"/>
              <a:gd name="T12" fmla="*/ 124 w 283"/>
              <a:gd name="T13" fmla="*/ 35 h 282"/>
              <a:gd name="T14" fmla="*/ 124 w 283"/>
              <a:gd name="T15" fmla="*/ 70 h 282"/>
              <a:gd name="T16" fmla="*/ 89 w 283"/>
              <a:gd name="T17" fmla="*/ 70 h 282"/>
              <a:gd name="T18" fmla="*/ 89 w 283"/>
              <a:gd name="T19" fmla="*/ 35 h 282"/>
              <a:gd name="T20" fmla="*/ 89 w 283"/>
              <a:gd name="T21" fmla="*/ 106 h 282"/>
              <a:gd name="T22" fmla="*/ 124 w 283"/>
              <a:gd name="T23" fmla="*/ 106 h 282"/>
              <a:gd name="T24" fmla="*/ 124 w 283"/>
              <a:gd name="T25" fmla="*/ 141 h 282"/>
              <a:gd name="T26" fmla="*/ 89 w 283"/>
              <a:gd name="T27" fmla="*/ 141 h 282"/>
              <a:gd name="T28" fmla="*/ 89 w 283"/>
              <a:gd name="T29" fmla="*/ 106 h 282"/>
              <a:gd name="T30" fmla="*/ 89 w 283"/>
              <a:gd name="T31" fmla="*/ 176 h 282"/>
              <a:gd name="T32" fmla="*/ 124 w 283"/>
              <a:gd name="T33" fmla="*/ 176 h 282"/>
              <a:gd name="T34" fmla="*/ 124 w 283"/>
              <a:gd name="T35" fmla="*/ 212 h 282"/>
              <a:gd name="T36" fmla="*/ 89 w 283"/>
              <a:gd name="T37" fmla="*/ 212 h 282"/>
              <a:gd name="T38" fmla="*/ 89 w 283"/>
              <a:gd name="T39" fmla="*/ 176 h 282"/>
              <a:gd name="T40" fmla="*/ 18 w 283"/>
              <a:gd name="T41" fmla="*/ 35 h 282"/>
              <a:gd name="T42" fmla="*/ 53 w 283"/>
              <a:gd name="T43" fmla="*/ 35 h 282"/>
              <a:gd name="T44" fmla="*/ 53 w 283"/>
              <a:gd name="T45" fmla="*/ 70 h 282"/>
              <a:gd name="T46" fmla="*/ 18 w 283"/>
              <a:gd name="T47" fmla="*/ 70 h 282"/>
              <a:gd name="T48" fmla="*/ 18 w 283"/>
              <a:gd name="T49" fmla="*/ 35 h 282"/>
              <a:gd name="T50" fmla="*/ 18 w 283"/>
              <a:gd name="T51" fmla="*/ 106 h 282"/>
              <a:gd name="T52" fmla="*/ 53 w 283"/>
              <a:gd name="T53" fmla="*/ 106 h 282"/>
              <a:gd name="T54" fmla="*/ 53 w 283"/>
              <a:gd name="T55" fmla="*/ 141 h 282"/>
              <a:gd name="T56" fmla="*/ 18 w 283"/>
              <a:gd name="T57" fmla="*/ 141 h 282"/>
              <a:gd name="T58" fmla="*/ 18 w 283"/>
              <a:gd name="T59" fmla="*/ 106 h 282"/>
              <a:gd name="T60" fmla="*/ 18 w 283"/>
              <a:gd name="T61" fmla="*/ 176 h 282"/>
              <a:gd name="T62" fmla="*/ 53 w 283"/>
              <a:gd name="T63" fmla="*/ 176 h 282"/>
              <a:gd name="T64" fmla="*/ 53 w 283"/>
              <a:gd name="T65" fmla="*/ 212 h 282"/>
              <a:gd name="T66" fmla="*/ 18 w 283"/>
              <a:gd name="T67" fmla="*/ 212 h 282"/>
              <a:gd name="T68" fmla="*/ 18 w 283"/>
              <a:gd name="T69" fmla="*/ 176 h 282"/>
              <a:gd name="T70" fmla="*/ 159 w 283"/>
              <a:gd name="T71" fmla="*/ 88 h 282"/>
              <a:gd name="T72" fmla="*/ 283 w 283"/>
              <a:gd name="T73" fmla="*/ 88 h 282"/>
              <a:gd name="T74" fmla="*/ 283 w 283"/>
              <a:gd name="T75" fmla="*/ 106 h 282"/>
              <a:gd name="T76" fmla="*/ 159 w 283"/>
              <a:gd name="T77" fmla="*/ 106 h 282"/>
              <a:gd name="T78" fmla="*/ 159 w 283"/>
              <a:gd name="T79" fmla="*/ 88 h 282"/>
              <a:gd name="T80" fmla="*/ 159 w 283"/>
              <a:gd name="T81" fmla="*/ 282 h 282"/>
              <a:gd name="T82" fmla="*/ 195 w 283"/>
              <a:gd name="T83" fmla="*/ 282 h 282"/>
              <a:gd name="T84" fmla="*/ 195 w 283"/>
              <a:gd name="T85" fmla="*/ 212 h 282"/>
              <a:gd name="T86" fmla="*/ 248 w 283"/>
              <a:gd name="T87" fmla="*/ 212 h 282"/>
              <a:gd name="T88" fmla="*/ 248 w 283"/>
              <a:gd name="T89" fmla="*/ 282 h 282"/>
              <a:gd name="T90" fmla="*/ 283 w 283"/>
              <a:gd name="T91" fmla="*/ 282 h 282"/>
              <a:gd name="T92" fmla="*/ 283 w 283"/>
              <a:gd name="T93" fmla="*/ 123 h 282"/>
              <a:gd name="T94" fmla="*/ 159 w 283"/>
              <a:gd name="T95" fmla="*/ 123 h 282"/>
              <a:gd name="T96" fmla="*/ 159 w 283"/>
              <a:gd name="T97"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3" h="282">
                <a:moveTo>
                  <a:pt x="0" y="282"/>
                </a:moveTo>
                <a:lnTo>
                  <a:pt x="142" y="282"/>
                </a:lnTo>
                <a:lnTo>
                  <a:pt x="142" y="0"/>
                </a:lnTo>
                <a:lnTo>
                  <a:pt x="0" y="0"/>
                </a:lnTo>
                <a:lnTo>
                  <a:pt x="0" y="282"/>
                </a:lnTo>
                <a:close/>
                <a:moveTo>
                  <a:pt x="89" y="35"/>
                </a:moveTo>
                <a:lnTo>
                  <a:pt x="124" y="35"/>
                </a:lnTo>
                <a:lnTo>
                  <a:pt x="124" y="70"/>
                </a:lnTo>
                <a:lnTo>
                  <a:pt x="89" y="70"/>
                </a:lnTo>
                <a:lnTo>
                  <a:pt x="89" y="35"/>
                </a:lnTo>
                <a:close/>
                <a:moveTo>
                  <a:pt x="89" y="106"/>
                </a:moveTo>
                <a:lnTo>
                  <a:pt x="124" y="106"/>
                </a:lnTo>
                <a:lnTo>
                  <a:pt x="124" y="141"/>
                </a:lnTo>
                <a:lnTo>
                  <a:pt x="89" y="141"/>
                </a:lnTo>
                <a:lnTo>
                  <a:pt x="89" y="106"/>
                </a:lnTo>
                <a:close/>
                <a:moveTo>
                  <a:pt x="89" y="176"/>
                </a:moveTo>
                <a:lnTo>
                  <a:pt x="124" y="176"/>
                </a:lnTo>
                <a:lnTo>
                  <a:pt x="124" y="212"/>
                </a:lnTo>
                <a:lnTo>
                  <a:pt x="89" y="212"/>
                </a:lnTo>
                <a:lnTo>
                  <a:pt x="89" y="176"/>
                </a:lnTo>
                <a:close/>
                <a:moveTo>
                  <a:pt x="18" y="35"/>
                </a:moveTo>
                <a:lnTo>
                  <a:pt x="53" y="35"/>
                </a:lnTo>
                <a:lnTo>
                  <a:pt x="53" y="70"/>
                </a:lnTo>
                <a:lnTo>
                  <a:pt x="18" y="70"/>
                </a:lnTo>
                <a:lnTo>
                  <a:pt x="18" y="35"/>
                </a:lnTo>
                <a:close/>
                <a:moveTo>
                  <a:pt x="18" y="106"/>
                </a:moveTo>
                <a:lnTo>
                  <a:pt x="53" y="106"/>
                </a:lnTo>
                <a:lnTo>
                  <a:pt x="53" y="141"/>
                </a:lnTo>
                <a:lnTo>
                  <a:pt x="18" y="141"/>
                </a:lnTo>
                <a:lnTo>
                  <a:pt x="18" y="106"/>
                </a:lnTo>
                <a:close/>
                <a:moveTo>
                  <a:pt x="18" y="176"/>
                </a:moveTo>
                <a:lnTo>
                  <a:pt x="53" y="176"/>
                </a:lnTo>
                <a:lnTo>
                  <a:pt x="53" y="212"/>
                </a:lnTo>
                <a:lnTo>
                  <a:pt x="18" y="212"/>
                </a:lnTo>
                <a:lnTo>
                  <a:pt x="18" y="176"/>
                </a:lnTo>
                <a:close/>
                <a:moveTo>
                  <a:pt x="159" y="88"/>
                </a:moveTo>
                <a:lnTo>
                  <a:pt x="283" y="88"/>
                </a:lnTo>
                <a:lnTo>
                  <a:pt x="283" y="106"/>
                </a:lnTo>
                <a:lnTo>
                  <a:pt x="159" y="106"/>
                </a:lnTo>
                <a:lnTo>
                  <a:pt x="159" y="88"/>
                </a:lnTo>
                <a:close/>
                <a:moveTo>
                  <a:pt x="159" y="282"/>
                </a:moveTo>
                <a:lnTo>
                  <a:pt x="195" y="282"/>
                </a:lnTo>
                <a:lnTo>
                  <a:pt x="195" y="212"/>
                </a:lnTo>
                <a:lnTo>
                  <a:pt x="248" y="212"/>
                </a:lnTo>
                <a:lnTo>
                  <a:pt x="248" y="282"/>
                </a:lnTo>
                <a:lnTo>
                  <a:pt x="283" y="282"/>
                </a:lnTo>
                <a:lnTo>
                  <a:pt x="283" y="123"/>
                </a:lnTo>
                <a:lnTo>
                  <a:pt x="159" y="123"/>
                </a:lnTo>
                <a:lnTo>
                  <a:pt x="159" y="282"/>
                </a:lnTo>
                <a:close/>
              </a:path>
            </a:pathLst>
          </a:custGeom>
          <a:solidFill>
            <a:schemeClr val="bg1"/>
          </a:solidFill>
          <a:ln>
            <a:noFill/>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nvGrpSpPr>
          <p:cNvPr id="2" name="Group 1"/>
          <p:cNvGrpSpPr/>
          <p:nvPr/>
        </p:nvGrpSpPr>
        <p:grpSpPr>
          <a:xfrm>
            <a:off x="7793615" y="7588673"/>
            <a:ext cx="2743915" cy="180775"/>
            <a:chOff x="10866255" y="8448874"/>
            <a:chExt cx="2738812" cy="73150"/>
          </a:xfrm>
        </p:grpSpPr>
        <p:sp>
          <p:nvSpPr>
            <p:cNvPr id="12" name="Rectangle 11"/>
            <p:cNvSpPr/>
            <p:nvPr/>
          </p:nvSpPr>
          <p:spPr>
            <a:xfrm flipV="1">
              <a:off x="10866255" y="8448874"/>
              <a:ext cx="407521" cy="7315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13" name="Rectangle 12"/>
            <p:cNvSpPr/>
            <p:nvPr/>
          </p:nvSpPr>
          <p:spPr>
            <a:xfrm flipV="1">
              <a:off x="11330497" y="8448874"/>
              <a:ext cx="407521" cy="7315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14" name="Rectangle 13"/>
            <p:cNvSpPr/>
            <p:nvPr/>
          </p:nvSpPr>
          <p:spPr>
            <a:xfrm flipV="1">
              <a:off x="11809200" y="8448874"/>
              <a:ext cx="407521" cy="7315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15" name="Rectangle 14"/>
            <p:cNvSpPr/>
            <p:nvPr/>
          </p:nvSpPr>
          <p:spPr>
            <a:xfrm flipV="1">
              <a:off x="12273541" y="8448874"/>
              <a:ext cx="407521" cy="73150"/>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16" name="Rectangle 15"/>
            <p:cNvSpPr/>
            <p:nvPr/>
          </p:nvSpPr>
          <p:spPr>
            <a:xfrm flipV="1">
              <a:off x="12737783" y="8448874"/>
              <a:ext cx="407521" cy="73150"/>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17" name="Rectangle 16"/>
            <p:cNvSpPr/>
            <p:nvPr/>
          </p:nvSpPr>
          <p:spPr>
            <a:xfrm flipV="1">
              <a:off x="13197546" y="8448874"/>
              <a:ext cx="407521" cy="73150"/>
            </a:xfrm>
            <a:prstGeom prst="rect">
              <a:avLst/>
            </a:pr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grpSp>
      <p:sp>
        <p:nvSpPr>
          <p:cNvPr id="5" name="Picture Placeholder 4"/>
          <p:cNvSpPr>
            <a:spLocks noGrp="1" noChangeAspect="1"/>
          </p:cNvSpPr>
          <p:nvPr>
            <p:ph type="pic" sz="quarter" idx="13"/>
          </p:nvPr>
        </p:nvSpPr>
        <p:spPr>
          <a:xfrm>
            <a:off x="0" y="0"/>
            <a:ext cx="18288000" cy="13716000"/>
          </a:xfrm>
        </p:spPr>
      </p:sp>
    </p:spTree>
    <p:extLst>
      <p:ext uri="{BB962C8B-B14F-4D97-AF65-F5344CB8AC3E}">
        <p14:creationId xmlns:p14="http://schemas.microsoft.com/office/powerpoint/2010/main" val="1312458889"/>
      </p:ext>
    </p:extLst>
  </p:cSld>
  <p:clrMapOvr>
    <a:masterClrMapping/>
  </p:clrMapOvr>
  <mc:AlternateContent xmlns:mc="http://schemas.openxmlformats.org/markup-compatibility/2006" xmlns:p14="http://schemas.microsoft.com/office/powerpoint/2010/main">
    <mc:Choice Requires="p14">
      <p:transition spd="slow" p14:dur="1200" advClick="0" advTm="3000">
        <p14:prism/>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6" presetClass="entr" presetSubtype="0" fill="hold" grpId="0" nodeType="after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wipe(down)">
                                      <p:cBhvr>
                                        <p:cTn id="14" dur="580">
                                          <p:stCondLst>
                                            <p:cond delay="0"/>
                                          </p:stCondLst>
                                        </p:cTn>
                                        <p:tgtEl>
                                          <p:spTgt spid="10"/>
                                        </p:tgtEl>
                                      </p:cBhvr>
                                    </p:animEffect>
                                    <p:anim calcmode="lin" valueType="num">
                                      <p:cBhvr>
                                        <p:cTn id="15" dur="1822" tmFilter="0,0; 0.14,0.36; 0.43,0.73; 0.71,0.91; 1.0,1.0">
                                          <p:stCondLst>
                                            <p:cond delay="0"/>
                                          </p:stCondLst>
                                        </p:cTn>
                                        <p:tgtEl>
                                          <p:spTgt spid="10"/>
                                        </p:tgtEl>
                                        <p:attrNameLst>
                                          <p:attrName>ppt_x</p:attrName>
                                        </p:attrNameLst>
                                      </p:cBhvr>
                                      <p:tavLst>
                                        <p:tav tm="0">
                                          <p:val>
                                            <p:strVal val="#ppt_x-0.25"/>
                                          </p:val>
                                        </p:tav>
                                        <p:tav tm="100000">
                                          <p:val>
                                            <p:strVal val="#ppt_x"/>
                                          </p:val>
                                        </p:tav>
                                      </p:tavLst>
                                    </p:anim>
                                    <p:anim calcmode="lin" valueType="num">
                                      <p:cBhvr>
                                        <p:cTn id="16" dur="664" tmFilter="0.0,0.0; 0.25,0.07; 0.50,0.2; 0.75,0.467; 1.0,1.0">
                                          <p:stCondLst>
                                            <p:cond delay="0"/>
                                          </p:stCondLst>
                                        </p:cTn>
                                        <p:tgtEl>
                                          <p:spTgt spid="10"/>
                                        </p:tgtEl>
                                        <p:attrNameLst>
                                          <p:attrName>ppt_y</p:attrName>
                                        </p:attrNameLst>
                                      </p:cBhvr>
                                      <p:tavLst>
                                        <p:tav tm="0" fmla="#ppt_y-sin(pi*$)/3">
                                          <p:val>
                                            <p:fltVal val="0.5"/>
                                          </p:val>
                                        </p:tav>
                                        <p:tav tm="100000">
                                          <p:val>
                                            <p:fltVal val="1"/>
                                          </p:val>
                                        </p:tav>
                                      </p:tavLst>
                                    </p:anim>
                                    <p:anim calcmode="lin" valueType="num">
                                      <p:cBhvr>
                                        <p:cTn id="17" dur="664" tmFilter="0, 0; 0.125,0.2665; 0.25,0.4; 0.375,0.465; 0.5,0.5;  0.625,0.535; 0.75,0.6; 0.875,0.7335; 1,1">
                                          <p:stCondLst>
                                            <p:cond delay="664"/>
                                          </p:stCondLst>
                                        </p:cTn>
                                        <p:tgtEl>
                                          <p:spTgt spid="10"/>
                                        </p:tgtEl>
                                        <p:attrNameLst>
                                          <p:attrName>ppt_y</p:attrName>
                                        </p:attrNameLst>
                                      </p:cBhvr>
                                      <p:tavLst>
                                        <p:tav tm="0" fmla="#ppt_y-sin(pi*$)/9">
                                          <p:val>
                                            <p:fltVal val="0"/>
                                          </p:val>
                                        </p:tav>
                                        <p:tav tm="100000">
                                          <p:val>
                                            <p:fltVal val="1"/>
                                          </p:val>
                                        </p:tav>
                                      </p:tavLst>
                                    </p:anim>
                                    <p:anim calcmode="lin" valueType="num">
                                      <p:cBhvr>
                                        <p:cTn id="18" dur="332" tmFilter="0, 0; 0.125,0.2665; 0.25,0.4; 0.375,0.465; 0.5,0.5;  0.625,0.535; 0.75,0.6; 0.875,0.7335; 1,1">
                                          <p:stCondLst>
                                            <p:cond delay="1324"/>
                                          </p:stCondLst>
                                        </p:cTn>
                                        <p:tgtEl>
                                          <p:spTgt spid="10"/>
                                        </p:tgtEl>
                                        <p:attrNameLst>
                                          <p:attrName>ppt_y</p:attrName>
                                        </p:attrNameLst>
                                      </p:cBhvr>
                                      <p:tavLst>
                                        <p:tav tm="0" fmla="#ppt_y-sin(pi*$)/27">
                                          <p:val>
                                            <p:fltVal val="0"/>
                                          </p:val>
                                        </p:tav>
                                        <p:tav tm="100000">
                                          <p:val>
                                            <p:fltVal val="1"/>
                                          </p:val>
                                        </p:tav>
                                      </p:tavLst>
                                    </p:anim>
                                    <p:anim calcmode="lin" valueType="num">
                                      <p:cBhvr>
                                        <p:cTn id="19" dur="164" tmFilter="0, 0; 0.125,0.2665; 0.25,0.4; 0.375,0.465; 0.5,0.5;  0.625,0.535; 0.75,0.6; 0.875,0.7335; 1,1">
                                          <p:stCondLst>
                                            <p:cond delay="1656"/>
                                          </p:stCondLst>
                                        </p:cTn>
                                        <p:tgtEl>
                                          <p:spTgt spid="10"/>
                                        </p:tgtEl>
                                        <p:attrNameLst>
                                          <p:attrName>ppt_y</p:attrName>
                                        </p:attrNameLst>
                                      </p:cBhvr>
                                      <p:tavLst>
                                        <p:tav tm="0" fmla="#ppt_y-sin(pi*$)/81">
                                          <p:val>
                                            <p:fltVal val="0"/>
                                          </p:val>
                                        </p:tav>
                                        <p:tav tm="100000">
                                          <p:val>
                                            <p:fltVal val="1"/>
                                          </p:val>
                                        </p:tav>
                                      </p:tavLst>
                                    </p:anim>
                                    <p:animScale>
                                      <p:cBhvr>
                                        <p:cTn id="20" dur="26">
                                          <p:stCondLst>
                                            <p:cond delay="650"/>
                                          </p:stCondLst>
                                        </p:cTn>
                                        <p:tgtEl>
                                          <p:spTgt spid="10"/>
                                        </p:tgtEl>
                                      </p:cBhvr>
                                      <p:to x="100000" y="60000"/>
                                    </p:animScale>
                                    <p:animScale>
                                      <p:cBhvr>
                                        <p:cTn id="21" dur="166" decel="50000">
                                          <p:stCondLst>
                                            <p:cond delay="676"/>
                                          </p:stCondLst>
                                        </p:cTn>
                                        <p:tgtEl>
                                          <p:spTgt spid="10"/>
                                        </p:tgtEl>
                                      </p:cBhvr>
                                      <p:to x="100000" y="100000"/>
                                    </p:animScale>
                                    <p:animScale>
                                      <p:cBhvr>
                                        <p:cTn id="22" dur="26">
                                          <p:stCondLst>
                                            <p:cond delay="1312"/>
                                          </p:stCondLst>
                                        </p:cTn>
                                        <p:tgtEl>
                                          <p:spTgt spid="10"/>
                                        </p:tgtEl>
                                      </p:cBhvr>
                                      <p:to x="100000" y="80000"/>
                                    </p:animScale>
                                    <p:animScale>
                                      <p:cBhvr>
                                        <p:cTn id="23" dur="166" decel="50000">
                                          <p:stCondLst>
                                            <p:cond delay="1338"/>
                                          </p:stCondLst>
                                        </p:cTn>
                                        <p:tgtEl>
                                          <p:spTgt spid="10"/>
                                        </p:tgtEl>
                                      </p:cBhvr>
                                      <p:to x="100000" y="100000"/>
                                    </p:animScale>
                                    <p:animScale>
                                      <p:cBhvr>
                                        <p:cTn id="24" dur="26">
                                          <p:stCondLst>
                                            <p:cond delay="1642"/>
                                          </p:stCondLst>
                                        </p:cTn>
                                        <p:tgtEl>
                                          <p:spTgt spid="10"/>
                                        </p:tgtEl>
                                      </p:cBhvr>
                                      <p:to x="100000" y="90000"/>
                                    </p:animScale>
                                    <p:animScale>
                                      <p:cBhvr>
                                        <p:cTn id="25" dur="166" decel="50000">
                                          <p:stCondLst>
                                            <p:cond delay="1668"/>
                                          </p:stCondLst>
                                        </p:cTn>
                                        <p:tgtEl>
                                          <p:spTgt spid="10"/>
                                        </p:tgtEl>
                                      </p:cBhvr>
                                      <p:to x="100000" y="100000"/>
                                    </p:animScale>
                                    <p:animScale>
                                      <p:cBhvr>
                                        <p:cTn id="26" dur="26">
                                          <p:stCondLst>
                                            <p:cond delay="1808"/>
                                          </p:stCondLst>
                                        </p:cTn>
                                        <p:tgtEl>
                                          <p:spTgt spid="10"/>
                                        </p:tgtEl>
                                      </p:cBhvr>
                                      <p:to x="100000" y="95000"/>
                                    </p:animScale>
                                    <p:animScale>
                                      <p:cBhvr>
                                        <p:cTn id="27" dur="166" decel="50000">
                                          <p:stCondLst>
                                            <p:cond delay="1834"/>
                                          </p:stCondLst>
                                        </p:cTn>
                                        <p:tgtEl>
                                          <p:spTgt spid="10"/>
                                        </p:tgtEl>
                                      </p:cBhvr>
                                      <p:to x="100000" y="100000"/>
                                    </p:animScale>
                                  </p:childTnLst>
                                </p:cTn>
                              </p:par>
                              <p:par>
                                <p:cTn id="28" presetID="2" presetClass="entr" presetSubtype="4" fill="hold" nodeType="withEffect">
                                  <p:stCondLst>
                                    <p:cond delay="0"/>
                                  </p:stCondLst>
                                  <p:childTnLst>
                                    <p:set>
                                      <p:cBhvr>
                                        <p:cTn id="29" dur="1" fill="hold">
                                          <p:stCondLst>
                                            <p:cond delay="0"/>
                                          </p:stCondLst>
                                        </p:cTn>
                                        <p:tgtEl>
                                          <p:spTgt spid="18"/>
                                        </p:tgtEl>
                                        <p:attrNameLst>
                                          <p:attrName>style.visibility</p:attrName>
                                        </p:attrNameLst>
                                      </p:cBhvr>
                                      <p:to>
                                        <p:strVal val="visible"/>
                                      </p:to>
                                    </p:set>
                                    <p:anim calcmode="lin" valueType="num">
                                      <p:cBhvr additive="base">
                                        <p:cTn id="30" dur="500" fill="hold"/>
                                        <p:tgtEl>
                                          <p:spTgt spid="18"/>
                                        </p:tgtEl>
                                        <p:attrNameLst>
                                          <p:attrName>ppt_x</p:attrName>
                                        </p:attrNameLst>
                                      </p:cBhvr>
                                      <p:tavLst>
                                        <p:tav tm="0">
                                          <p:val>
                                            <p:strVal val="#ppt_x"/>
                                          </p:val>
                                        </p:tav>
                                        <p:tav tm="100000">
                                          <p:val>
                                            <p:strVal val="#ppt_x"/>
                                          </p:val>
                                        </p:tav>
                                      </p:tavLst>
                                    </p:anim>
                                    <p:anim calcmode="lin" valueType="num">
                                      <p:cBhvr additive="base">
                                        <p:cTn id="31" dur="500" fill="hold"/>
                                        <p:tgtEl>
                                          <p:spTgt spid="18"/>
                                        </p:tgtEl>
                                        <p:attrNameLst>
                                          <p:attrName>ppt_y</p:attrName>
                                        </p:attrNameLst>
                                      </p:cBhvr>
                                      <p:tavLst>
                                        <p:tav tm="0">
                                          <p:val>
                                            <p:strVal val="1+#ppt_h/2"/>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2"/>
                                        </p:tgtEl>
                                        <p:attrNameLst>
                                          <p:attrName>style.visibility</p:attrName>
                                        </p:attrNameLst>
                                      </p:cBhvr>
                                      <p:to>
                                        <p:strVal val="visible"/>
                                      </p:to>
                                    </p:set>
                                    <p:animEffect transition="in" filter="fade">
                                      <p:cBhvr>
                                        <p:cTn id="34" dur="500"/>
                                        <p:tgtEl>
                                          <p:spTgt spid="2"/>
                                        </p:tgtEl>
                                      </p:cBhvr>
                                    </p:animEffect>
                                    <p:anim calcmode="lin" valueType="num">
                                      <p:cBhvr>
                                        <p:cTn id="35" dur="500" fill="hold"/>
                                        <p:tgtEl>
                                          <p:spTgt spid="2"/>
                                        </p:tgtEl>
                                        <p:attrNameLst>
                                          <p:attrName>ppt_x</p:attrName>
                                        </p:attrNameLst>
                                      </p:cBhvr>
                                      <p:tavLst>
                                        <p:tav tm="0">
                                          <p:val>
                                            <p:strVal val="#ppt_x"/>
                                          </p:val>
                                        </p:tav>
                                        <p:tav tm="100000">
                                          <p:val>
                                            <p:strVal val="#ppt_x"/>
                                          </p:val>
                                        </p:tav>
                                      </p:tavLst>
                                    </p:anim>
                                    <p:anim calcmode="lin" valueType="num">
                                      <p:cBhvr>
                                        <p:cTn id="36" dur="5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Rectangle 78"/>
          <p:cNvSpPr/>
          <p:nvPr/>
        </p:nvSpPr>
        <p:spPr>
          <a:xfrm>
            <a:off x="9372745" y="4402224"/>
            <a:ext cx="1109894" cy="111018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sp>
        <p:nvSpPr>
          <p:cNvPr id="82" name="Rectangle 81"/>
          <p:cNvSpPr/>
          <p:nvPr/>
        </p:nvSpPr>
        <p:spPr>
          <a:xfrm>
            <a:off x="9372745" y="5953443"/>
            <a:ext cx="1109894" cy="11101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sp>
        <p:nvSpPr>
          <p:cNvPr id="116" name="Rectangle 115"/>
          <p:cNvSpPr/>
          <p:nvPr/>
        </p:nvSpPr>
        <p:spPr>
          <a:xfrm>
            <a:off x="9372745" y="7379146"/>
            <a:ext cx="1109894" cy="111018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sp>
        <p:nvSpPr>
          <p:cNvPr id="117" name="Rectangle 116"/>
          <p:cNvSpPr/>
          <p:nvPr/>
        </p:nvSpPr>
        <p:spPr>
          <a:xfrm>
            <a:off x="9372745" y="8930366"/>
            <a:ext cx="1109894" cy="11101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grpSp>
        <p:nvGrpSpPr>
          <p:cNvPr id="118" name="Group 117"/>
          <p:cNvGrpSpPr/>
          <p:nvPr/>
        </p:nvGrpSpPr>
        <p:grpSpPr>
          <a:xfrm>
            <a:off x="10903668" y="4298292"/>
            <a:ext cx="5827775" cy="1294291"/>
            <a:chOff x="6217425" y="2328987"/>
            <a:chExt cx="3885183" cy="862636"/>
          </a:xfrm>
        </p:grpSpPr>
        <p:sp>
          <p:nvSpPr>
            <p:cNvPr id="119" name="TextBox 118"/>
            <p:cNvSpPr txBox="1"/>
            <p:nvPr/>
          </p:nvSpPr>
          <p:spPr>
            <a:xfrm>
              <a:off x="6217426" y="2328987"/>
              <a:ext cx="1474977" cy="338552"/>
            </a:xfrm>
            <a:prstGeom prst="rect">
              <a:avLst/>
            </a:prstGeom>
            <a:noFill/>
          </p:spPr>
          <p:txBody>
            <a:bodyPr wrap="none" rtlCol="0">
              <a:spAutoFit/>
            </a:bodyPr>
            <a:lstStyle/>
            <a:p>
              <a:r>
                <a:rPr lang="id-ID" sz="2701" b="1" dirty="0">
                  <a:latin typeface="Lato Regular"/>
                  <a:cs typeface="Lato Regular"/>
                </a:rPr>
                <a:t>SEO Analysis</a:t>
              </a:r>
            </a:p>
          </p:txBody>
        </p:sp>
        <p:sp>
          <p:nvSpPr>
            <p:cNvPr id="120" name="TextBox 119"/>
            <p:cNvSpPr txBox="1"/>
            <p:nvPr/>
          </p:nvSpPr>
          <p:spPr>
            <a:xfrm>
              <a:off x="6217425" y="2576230"/>
              <a:ext cx="3885183" cy="615393"/>
            </a:xfrm>
            <a:prstGeom prst="rect">
              <a:avLst/>
            </a:prstGeom>
            <a:noFill/>
          </p:spPr>
          <p:txBody>
            <a:bodyPr wrap="square" rtlCol="0">
              <a:spAutoFit/>
            </a:bodyPr>
            <a:lstStyle/>
            <a:p>
              <a:pPr>
                <a:lnSpc>
                  <a:spcPct val="150000"/>
                </a:lnSpc>
              </a:pPr>
              <a:r>
                <a:rPr lang="en-US" sz="1800" dirty="0">
                  <a:latin typeface="Lato Light"/>
                  <a:cs typeface="Lato Light"/>
                </a:rPr>
                <a:t>Lorem ipsum dolor sit amet, consectetur adipiscing elit. Curabitur elementum posuere pretium. </a:t>
              </a:r>
            </a:p>
          </p:txBody>
        </p:sp>
      </p:grpSp>
      <p:grpSp>
        <p:nvGrpSpPr>
          <p:cNvPr id="121" name="Group 120"/>
          <p:cNvGrpSpPr/>
          <p:nvPr/>
        </p:nvGrpSpPr>
        <p:grpSpPr>
          <a:xfrm>
            <a:off x="10903667" y="5839827"/>
            <a:ext cx="5426622" cy="1727111"/>
            <a:chOff x="6217425" y="3333319"/>
            <a:chExt cx="3617748" cy="1151107"/>
          </a:xfrm>
        </p:grpSpPr>
        <p:sp>
          <p:nvSpPr>
            <p:cNvPr id="122" name="TextBox 121"/>
            <p:cNvSpPr txBox="1"/>
            <p:nvPr/>
          </p:nvSpPr>
          <p:spPr>
            <a:xfrm>
              <a:off x="6217426" y="3333319"/>
              <a:ext cx="1859697" cy="338552"/>
            </a:xfrm>
            <a:prstGeom prst="rect">
              <a:avLst/>
            </a:prstGeom>
            <a:noFill/>
          </p:spPr>
          <p:txBody>
            <a:bodyPr wrap="none" rtlCol="0">
              <a:spAutoFit/>
            </a:bodyPr>
            <a:lstStyle/>
            <a:p>
              <a:r>
                <a:rPr lang="id-ID" sz="2701" b="1" dirty="0">
                  <a:latin typeface="Lato Regular"/>
                  <a:cs typeface="Lato Regular"/>
                </a:rPr>
                <a:t>Accomplishment</a:t>
              </a:r>
            </a:p>
          </p:txBody>
        </p:sp>
        <p:sp>
          <p:nvSpPr>
            <p:cNvPr id="123" name="TextBox 122"/>
            <p:cNvSpPr txBox="1"/>
            <p:nvPr/>
          </p:nvSpPr>
          <p:spPr>
            <a:xfrm>
              <a:off x="6217425" y="3592107"/>
              <a:ext cx="3617748" cy="892319"/>
            </a:xfrm>
            <a:prstGeom prst="rect">
              <a:avLst/>
            </a:prstGeom>
            <a:noFill/>
          </p:spPr>
          <p:txBody>
            <a:bodyPr wrap="square" rtlCol="0">
              <a:spAutoFit/>
            </a:bodyPr>
            <a:lstStyle/>
            <a:p>
              <a:pPr>
                <a:lnSpc>
                  <a:spcPct val="150000"/>
                </a:lnSpc>
              </a:pPr>
              <a:r>
                <a:rPr lang="en-US" sz="1800" dirty="0">
                  <a:latin typeface="Lato Light"/>
                  <a:cs typeface="Lato Light"/>
                </a:rPr>
                <a:t>Lorem ipsum dolor sit amet, consectetur adipiscing elit. Curabitur elementum posuere pretium. </a:t>
              </a:r>
            </a:p>
            <a:p>
              <a:pPr>
                <a:lnSpc>
                  <a:spcPct val="150000"/>
                </a:lnSpc>
              </a:pPr>
              <a:endParaRPr lang="en-US" sz="1800" dirty="0">
                <a:latin typeface="Lato Regular"/>
                <a:cs typeface="Lato Regular"/>
              </a:endParaRPr>
            </a:p>
          </p:txBody>
        </p:sp>
      </p:grpSp>
      <p:grpSp>
        <p:nvGrpSpPr>
          <p:cNvPr id="124" name="Group 123"/>
          <p:cNvGrpSpPr/>
          <p:nvPr/>
        </p:nvGrpSpPr>
        <p:grpSpPr>
          <a:xfrm>
            <a:off x="10903667" y="7234862"/>
            <a:ext cx="5426622" cy="1727111"/>
            <a:chOff x="6217425" y="4297735"/>
            <a:chExt cx="3617748" cy="1151107"/>
          </a:xfrm>
        </p:grpSpPr>
        <p:sp>
          <p:nvSpPr>
            <p:cNvPr id="125" name="TextBox 124"/>
            <p:cNvSpPr txBox="1"/>
            <p:nvPr/>
          </p:nvSpPr>
          <p:spPr>
            <a:xfrm>
              <a:off x="6217426" y="4297735"/>
              <a:ext cx="980269" cy="338552"/>
            </a:xfrm>
            <a:prstGeom prst="rect">
              <a:avLst/>
            </a:prstGeom>
            <a:noFill/>
          </p:spPr>
          <p:txBody>
            <a:bodyPr wrap="none" rtlCol="0">
              <a:spAutoFit/>
            </a:bodyPr>
            <a:lstStyle/>
            <a:p>
              <a:r>
                <a:rPr lang="id-ID" sz="2701" b="1" dirty="0">
                  <a:latin typeface="Lato Regular"/>
                  <a:cs typeface="Lato Regular"/>
                </a:rPr>
                <a:t>Formula</a:t>
              </a:r>
            </a:p>
          </p:txBody>
        </p:sp>
        <p:sp>
          <p:nvSpPr>
            <p:cNvPr id="126" name="TextBox 125"/>
            <p:cNvSpPr txBox="1"/>
            <p:nvPr/>
          </p:nvSpPr>
          <p:spPr>
            <a:xfrm>
              <a:off x="6217425" y="4556523"/>
              <a:ext cx="3617748" cy="892319"/>
            </a:xfrm>
            <a:prstGeom prst="rect">
              <a:avLst/>
            </a:prstGeom>
            <a:noFill/>
          </p:spPr>
          <p:txBody>
            <a:bodyPr wrap="square" rtlCol="0">
              <a:spAutoFit/>
            </a:bodyPr>
            <a:lstStyle/>
            <a:p>
              <a:pPr>
                <a:lnSpc>
                  <a:spcPct val="150000"/>
                </a:lnSpc>
              </a:pPr>
              <a:r>
                <a:rPr lang="en-US" sz="1800" dirty="0">
                  <a:latin typeface="Lato Light"/>
                  <a:cs typeface="Lato Light"/>
                </a:rPr>
                <a:t>Lorem ipsum dolor sit amet, consectetur adipiscing elit. Curabitur elementum posuere pretium. </a:t>
              </a:r>
            </a:p>
            <a:p>
              <a:pPr>
                <a:lnSpc>
                  <a:spcPct val="150000"/>
                </a:lnSpc>
              </a:pPr>
              <a:endParaRPr lang="en-US" sz="1800" dirty="0">
                <a:latin typeface="Lato Regular"/>
                <a:cs typeface="Lato Regular"/>
              </a:endParaRPr>
            </a:p>
          </p:txBody>
        </p:sp>
      </p:grpSp>
      <p:grpSp>
        <p:nvGrpSpPr>
          <p:cNvPr id="127" name="Group 126"/>
          <p:cNvGrpSpPr/>
          <p:nvPr/>
        </p:nvGrpSpPr>
        <p:grpSpPr>
          <a:xfrm>
            <a:off x="10903667" y="8785795"/>
            <a:ext cx="5426622" cy="1727111"/>
            <a:chOff x="6217425" y="5262151"/>
            <a:chExt cx="3617748" cy="1151107"/>
          </a:xfrm>
        </p:grpSpPr>
        <p:sp>
          <p:nvSpPr>
            <p:cNvPr id="128" name="TextBox 127"/>
            <p:cNvSpPr txBox="1"/>
            <p:nvPr/>
          </p:nvSpPr>
          <p:spPr>
            <a:xfrm>
              <a:off x="6217426" y="5262151"/>
              <a:ext cx="3111331" cy="338552"/>
            </a:xfrm>
            <a:prstGeom prst="rect">
              <a:avLst/>
            </a:prstGeom>
            <a:noFill/>
          </p:spPr>
          <p:txBody>
            <a:bodyPr wrap="square" rtlCol="0">
              <a:spAutoFit/>
            </a:bodyPr>
            <a:lstStyle/>
            <a:p>
              <a:r>
                <a:rPr lang="id-ID" sz="2701" b="1" dirty="0">
                  <a:latin typeface="Lato Regular"/>
                  <a:cs typeface="Lato Regular"/>
                </a:rPr>
                <a:t>Powerful</a:t>
              </a:r>
            </a:p>
          </p:txBody>
        </p:sp>
        <p:sp>
          <p:nvSpPr>
            <p:cNvPr id="129" name="TextBox 128"/>
            <p:cNvSpPr txBox="1"/>
            <p:nvPr/>
          </p:nvSpPr>
          <p:spPr>
            <a:xfrm>
              <a:off x="6217425" y="5520939"/>
              <a:ext cx="3617748" cy="892319"/>
            </a:xfrm>
            <a:prstGeom prst="rect">
              <a:avLst/>
            </a:prstGeom>
            <a:noFill/>
          </p:spPr>
          <p:txBody>
            <a:bodyPr wrap="square" rtlCol="0">
              <a:spAutoFit/>
            </a:bodyPr>
            <a:lstStyle/>
            <a:p>
              <a:pPr>
                <a:lnSpc>
                  <a:spcPct val="150000"/>
                </a:lnSpc>
              </a:pPr>
              <a:r>
                <a:rPr lang="en-US" sz="1800" dirty="0">
                  <a:latin typeface="Lato Light"/>
                  <a:cs typeface="Lato Light"/>
                </a:rPr>
                <a:t>Lorem ipsum dolor sit amet, consectetur adipiscing elit. Curabitur elementum posuere pretium. </a:t>
              </a:r>
            </a:p>
            <a:p>
              <a:pPr>
                <a:lnSpc>
                  <a:spcPct val="150000"/>
                </a:lnSpc>
              </a:pPr>
              <a:endParaRPr lang="en-US" sz="1800" dirty="0">
                <a:latin typeface="Lato Regular"/>
                <a:cs typeface="Lato Regular"/>
              </a:endParaRPr>
            </a:p>
          </p:txBody>
        </p:sp>
      </p:grpSp>
      <p:sp>
        <p:nvSpPr>
          <p:cNvPr id="140" name="Rectangle 139"/>
          <p:cNvSpPr/>
          <p:nvPr/>
        </p:nvSpPr>
        <p:spPr>
          <a:xfrm>
            <a:off x="7866073" y="4387664"/>
            <a:ext cx="1109894" cy="111018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sp>
        <p:nvSpPr>
          <p:cNvPr id="141" name="Rectangle 140"/>
          <p:cNvSpPr/>
          <p:nvPr/>
        </p:nvSpPr>
        <p:spPr>
          <a:xfrm>
            <a:off x="7866073" y="5938884"/>
            <a:ext cx="1109894" cy="11101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sp>
        <p:nvSpPr>
          <p:cNvPr id="142" name="Rectangle 141"/>
          <p:cNvSpPr/>
          <p:nvPr/>
        </p:nvSpPr>
        <p:spPr>
          <a:xfrm>
            <a:off x="7866073" y="7364586"/>
            <a:ext cx="1109894" cy="111018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sp>
        <p:nvSpPr>
          <p:cNvPr id="143" name="Rectangle 142"/>
          <p:cNvSpPr/>
          <p:nvPr/>
        </p:nvSpPr>
        <p:spPr>
          <a:xfrm>
            <a:off x="7866073" y="8915806"/>
            <a:ext cx="1109894" cy="11101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grpSp>
        <p:nvGrpSpPr>
          <p:cNvPr id="154" name="Group 153"/>
          <p:cNvGrpSpPr/>
          <p:nvPr/>
        </p:nvGrpSpPr>
        <p:grpSpPr>
          <a:xfrm>
            <a:off x="1572602" y="4280970"/>
            <a:ext cx="5782543" cy="1296175"/>
            <a:chOff x="6217425" y="2316186"/>
            <a:chExt cx="4058835" cy="863892"/>
          </a:xfrm>
        </p:grpSpPr>
        <p:sp>
          <p:nvSpPr>
            <p:cNvPr id="155" name="TextBox 154"/>
            <p:cNvSpPr txBox="1"/>
            <p:nvPr/>
          </p:nvSpPr>
          <p:spPr>
            <a:xfrm>
              <a:off x="7400031" y="2316186"/>
              <a:ext cx="2757693" cy="338552"/>
            </a:xfrm>
            <a:prstGeom prst="rect">
              <a:avLst/>
            </a:prstGeom>
            <a:noFill/>
          </p:spPr>
          <p:txBody>
            <a:bodyPr wrap="square" rtlCol="0">
              <a:spAutoFit/>
            </a:bodyPr>
            <a:lstStyle/>
            <a:p>
              <a:pPr algn="r"/>
              <a:r>
                <a:rPr lang="id-ID" sz="2701" b="1" dirty="0">
                  <a:latin typeface="Lato Regular"/>
                  <a:cs typeface="Lato Regular"/>
                </a:rPr>
                <a:t>Delivery</a:t>
              </a:r>
            </a:p>
          </p:txBody>
        </p:sp>
        <p:sp>
          <p:nvSpPr>
            <p:cNvPr id="156" name="TextBox 155"/>
            <p:cNvSpPr txBox="1"/>
            <p:nvPr/>
          </p:nvSpPr>
          <p:spPr>
            <a:xfrm>
              <a:off x="6217425" y="2564685"/>
              <a:ext cx="4058835" cy="615393"/>
            </a:xfrm>
            <a:prstGeom prst="rect">
              <a:avLst/>
            </a:prstGeom>
            <a:noFill/>
          </p:spPr>
          <p:txBody>
            <a:bodyPr wrap="square" rtlCol="0">
              <a:spAutoFit/>
            </a:bodyPr>
            <a:lstStyle/>
            <a:p>
              <a:pPr algn="r">
                <a:lnSpc>
                  <a:spcPct val="150000"/>
                </a:lnSpc>
              </a:pPr>
              <a:r>
                <a:rPr lang="en-US" sz="1800" dirty="0">
                  <a:latin typeface="Lato Light"/>
                  <a:cs typeface="Lato Light"/>
                </a:rPr>
                <a:t>Lorem ipsum dolor sit amet, consectetur adipiscing elit. Curabitur elementum posuere pretium. </a:t>
              </a:r>
            </a:p>
          </p:txBody>
        </p:sp>
      </p:grpSp>
      <p:grpSp>
        <p:nvGrpSpPr>
          <p:cNvPr id="169" name="Group 168"/>
          <p:cNvGrpSpPr/>
          <p:nvPr/>
        </p:nvGrpSpPr>
        <p:grpSpPr>
          <a:xfrm>
            <a:off x="1568302" y="5829981"/>
            <a:ext cx="5782543" cy="1296175"/>
            <a:chOff x="6217425" y="2316186"/>
            <a:chExt cx="4058835" cy="863892"/>
          </a:xfrm>
        </p:grpSpPr>
        <p:sp>
          <p:nvSpPr>
            <p:cNvPr id="170" name="TextBox 169"/>
            <p:cNvSpPr txBox="1"/>
            <p:nvPr/>
          </p:nvSpPr>
          <p:spPr>
            <a:xfrm>
              <a:off x="7403049" y="2316186"/>
              <a:ext cx="2754675" cy="338552"/>
            </a:xfrm>
            <a:prstGeom prst="rect">
              <a:avLst/>
            </a:prstGeom>
            <a:noFill/>
          </p:spPr>
          <p:txBody>
            <a:bodyPr wrap="square" rtlCol="0">
              <a:spAutoFit/>
            </a:bodyPr>
            <a:lstStyle/>
            <a:p>
              <a:pPr algn="r"/>
              <a:r>
                <a:rPr lang="id-ID" sz="2701" b="1" dirty="0">
                  <a:latin typeface="Lato Regular"/>
                  <a:cs typeface="Lato Regular"/>
                </a:rPr>
                <a:t>Powerful</a:t>
              </a:r>
            </a:p>
          </p:txBody>
        </p:sp>
        <p:sp>
          <p:nvSpPr>
            <p:cNvPr id="171" name="TextBox 170"/>
            <p:cNvSpPr txBox="1"/>
            <p:nvPr/>
          </p:nvSpPr>
          <p:spPr>
            <a:xfrm>
              <a:off x="6217425" y="2564685"/>
              <a:ext cx="4058835" cy="615393"/>
            </a:xfrm>
            <a:prstGeom prst="rect">
              <a:avLst/>
            </a:prstGeom>
            <a:noFill/>
          </p:spPr>
          <p:txBody>
            <a:bodyPr wrap="square" rtlCol="0">
              <a:spAutoFit/>
            </a:bodyPr>
            <a:lstStyle/>
            <a:p>
              <a:pPr algn="r">
                <a:lnSpc>
                  <a:spcPct val="150000"/>
                </a:lnSpc>
              </a:pPr>
              <a:r>
                <a:rPr lang="en-US" sz="1800" dirty="0">
                  <a:latin typeface="Lato Light"/>
                  <a:cs typeface="Lato Light"/>
                </a:rPr>
                <a:t>Lorem ipsum dolor sit amet, consectetur adipiscing elit. Curabitur elementum posuere pretium. </a:t>
              </a:r>
            </a:p>
          </p:txBody>
        </p:sp>
      </p:grpSp>
      <p:grpSp>
        <p:nvGrpSpPr>
          <p:cNvPr id="172" name="Group 171"/>
          <p:cNvGrpSpPr/>
          <p:nvPr/>
        </p:nvGrpSpPr>
        <p:grpSpPr>
          <a:xfrm>
            <a:off x="1563882" y="7251941"/>
            <a:ext cx="5782543" cy="1296175"/>
            <a:chOff x="6217425" y="2316186"/>
            <a:chExt cx="4058835" cy="863892"/>
          </a:xfrm>
        </p:grpSpPr>
        <p:sp>
          <p:nvSpPr>
            <p:cNvPr id="173" name="TextBox 172"/>
            <p:cNvSpPr txBox="1"/>
            <p:nvPr/>
          </p:nvSpPr>
          <p:spPr>
            <a:xfrm>
              <a:off x="7260282" y="2316186"/>
              <a:ext cx="2897442" cy="338552"/>
            </a:xfrm>
            <a:prstGeom prst="rect">
              <a:avLst/>
            </a:prstGeom>
            <a:noFill/>
          </p:spPr>
          <p:txBody>
            <a:bodyPr wrap="square" rtlCol="0">
              <a:spAutoFit/>
            </a:bodyPr>
            <a:lstStyle/>
            <a:p>
              <a:pPr algn="r"/>
              <a:r>
                <a:rPr lang="id-ID" sz="2701" b="1" dirty="0">
                  <a:latin typeface="Lato Regular"/>
                  <a:cs typeface="Lato Regular"/>
                </a:rPr>
                <a:t>Music</a:t>
              </a:r>
            </a:p>
          </p:txBody>
        </p:sp>
        <p:sp>
          <p:nvSpPr>
            <p:cNvPr id="174" name="TextBox 173"/>
            <p:cNvSpPr txBox="1"/>
            <p:nvPr/>
          </p:nvSpPr>
          <p:spPr>
            <a:xfrm>
              <a:off x="6217425" y="2564685"/>
              <a:ext cx="4058835" cy="615393"/>
            </a:xfrm>
            <a:prstGeom prst="rect">
              <a:avLst/>
            </a:prstGeom>
            <a:noFill/>
          </p:spPr>
          <p:txBody>
            <a:bodyPr wrap="square" rtlCol="0">
              <a:spAutoFit/>
            </a:bodyPr>
            <a:lstStyle/>
            <a:p>
              <a:pPr algn="r">
                <a:lnSpc>
                  <a:spcPct val="150000"/>
                </a:lnSpc>
              </a:pPr>
              <a:r>
                <a:rPr lang="en-US" sz="1800" dirty="0">
                  <a:latin typeface="Lato Light"/>
                  <a:cs typeface="Lato Light"/>
                </a:rPr>
                <a:t>Lorem ipsum dolor sit amet, consectetur adipiscing elit. Curabitur elementum posuere pretium. </a:t>
              </a:r>
            </a:p>
          </p:txBody>
        </p:sp>
      </p:grpSp>
      <p:grpSp>
        <p:nvGrpSpPr>
          <p:cNvPr id="175" name="Group 174"/>
          <p:cNvGrpSpPr/>
          <p:nvPr/>
        </p:nvGrpSpPr>
        <p:grpSpPr>
          <a:xfrm>
            <a:off x="1559583" y="8800951"/>
            <a:ext cx="5782543" cy="1296175"/>
            <a:chOff x="6217425" y="2316186"/>
            <a:chExt cx="4058835" cy="863892"/>
          </a:xfrm>
        </p:grpSpPr>
        <p:sp>
          <p:nvSpPr>
            <p:cNvPr id="176" name="TextBox 175"/>
            <p:cNvSpPr txBox="1"/>
            <p:nvPr/>
          </p:nvSpPr>
          <p:spPr>
            <a:xfrm>
              <a:off x="7263299" y="2316186"/>
              <a:ext cx="2894425" cy="338552"/>
            </a:xfrm>
            <a:prstGeom prst="rect">
              <a:avLst/>
            </a:prstGeom>
            <a:noFill/>
          </p:spPr>
          <p:txBody>
            <a:bodyPr wrap="square" rtlCol="0">
              <a:spAutoFit/>
            </a:bodyPr>
            <a:lstStyle/>
            <a:p>
              <a:pPr algn="r"/>
              <a:r>
                <a:rPr lang="id-ID" sz="2701" b="1" dirty="0">
                  <a:latin typeface="Lato Regular"/>
                  <a:cs typeface="Lato Regular"/>
                </a:rPr>
                <a:t>Energy</a:t>
              </a:r>
            </a:p>
          </p:txBody>
        </p:sp>
        <p:sp>
          <p:nvSpPr>
            <p:cNvPr id="177" name="TextBox 176"/>
            <p:cNvSpPr txBox="1"/>
            <p:nvPr/>
          </p:nvSpPr>
          <p:spPr>
            <a:xfrm>
              <a:off x="6217425" y="2564685"/>
              <a:ext cx="4058835" cy="615393"/>
            </a:xfrm>
            <a:prstGeom prst="rect">
              <a:avLst/>
            </a:prstGeom>
            <a:noFill/>
          </p:spPr>
          <p:txBody>
            <a:bodyPr wrap="square" rtlCol="0">
              <a:spAutoFit/>
            </a:bodyPr>
            <a:lstStyle/>
            <a:p>
              <a:pPr algn="r">
                <a:lnSpc>
                  <a:spcPct val="150000"/>
                </a:lnSpc>
              </a:pPr>
              <a:r>
                <a:rPr lang="en-US" sz="1800" dirty="0">
                  <a:latin typeface="Lato Light"/>
                  <a:cs typeface="Lato Light"/>
                </a:rPr>
                <a:t>Lorem ipsum dolor sit amet, consectetur adipiscing elit. Curabitur elementum posuere pretium. </a:t>
              </a:r>
            </a:p>
          </p:txBody>
        </p:sp>
      </p:grpSp>
      <p:sp>
        <p:nvSpPr>
          <p:cNvPr id="178" name="AutoShape 124"/>
          <p:cNvSpPr>
            <a:spLocks/>
          </p:cNvSpPr>
          <p:nvPr/>
        </p:nvSpPr>
        <p:spPr bwMode="auto">
          <a:xfrm>
            <a:off x="8074666" y="4664902"/>
            <a:ext cx="690523" cy="5518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84" y="0"/>
                </a:moveTo>
                <a:cubicBezTo>
                  <a:pt x="20941" y="0"/>
                  <a:pt x="21159" y="103"/>
                  <a:pt x="21335" y="310"/>
                </a:cubicBezTo>
                <a:cubicBezTo>
                  <a:pt x="21511" y="518"/>
                  <a:pt x="21599" y="760"/>
                  <a:pt x="21599" y="1048"/>
                </a:cubicBezTo>
                <a:lnTo>
                  <a:pt x="21599" y="16238"/>
                </a:lnTo>
                <a:cubicBezTo>
                  <a:pt x="21599" y="16523"/>
                  <a:pt x="21511" y="16767"/>
                  <a:pt x="21335" y="16969"/>
                </a:cubicBezTo>
                <a:cubicBezTo>
                  <a:pt x="21161" y="17173"/>
                  <a:pt x="20943" y="17274"/>
                  <a:pt x="20684" y="17274"/>
                </a:cubicBezTo>
                <a:lnTo>
                  <a:pt x="19807" y="17274"/>
                </a:lnTo>
                <a:lnTo>
                  <a:pt x="19807" y="17369"/>
                </a:lnTo>
                <a:cubicBezTo>
                  <a:pt x="19807" y="17948"/>
                  <a:pt x="19709" y="18498"/>
                  <a:pt x="19513" y="19017"/>
                </a:cubicBezTo>
                <a:cubicBezTo>
                  <a:pt x="19317" y="19535"/>
                  <a:pt x="19060" y="19984"/>
                  <a:pt x="18746" y="20361"/>
                </a:cubicBezTo>
                <a:cubicBezTo>
                  <a:pt x="18433" y="20738"/>
                  <a:pt x="18051" y="21038"/>
                  <a:pt x="17608" y="21263"/>
                </a:cubicBezTo>
                <a:cubicBezTo>
                  <a:pt x="17167" y="21487"/>
                  <a:pt x="16697" y="21599"/>
                  <a:pt x="16197" y="21599"/>
                </a:cubicBezTo>
                <a:cubicBezTo>
                  <a:pt x="15705" y="21599"/>
                  <a:pt x="15237" y="21487"/>
                  <a:pt x="14796" y="21263"/>
                </a:cubicBezTo>
                <a:cubicBezTo>
                  <a:pt x="14353" y="21038"/>
                  <a:pt x="13973" y="20738"/>
                  <a:pt x="13653" y="20361"/>
                </a:cubicBezTo>
                <a:cubicBezTo>
                  <a:pt x="13332" y="19984"/>
                  <a:pt x="13077" y="19535"/>
                  <a:pt x="12886" y="19017"/>
                </a:cubicBezTo>
                <a:cubicBezTo>
                  <a:pt x="12695" y="18498"/>
                  <a:pt x="12600" y="17948"/>
                  <a:pt x="12600" y="17369"/>
                </a:cubicBezTo>
                <a:lnTo>
                  <a:pt x="12600" y="17274"/>
                </a:lnTo>
                <a:lnTo>
                  <a:pt x="9000" y="17274"/>
                </a:lnTo>
                <a:lnTo>
                  <a:pt x="9000" y="17369"/>
                </a:lnTo>
                <a:cubicBezTo>
                  <a:pt x="9000" y="17948"/>
                  <a:pt x="8904" y="18498"/>
                  <a:pt x="8713" y="19017"/>
                </a:cubicBezTo>
                <a:cubicBezTo>
                  <a:pt x="8522" y="19535"/>
                  <a:pt x="8265" y="19984"/>
                  <a:pt x="7946" y="20361"/>
                </a:cubicBezTo>
                <a:cubicBezTo>
                  <a:pt x="7628" y="20738"/>
                  <a:pt x="7244" y="21038"/>
                  <a:pt x="6803" y="21263"/>
                </a:cubicBezTo>
                <a:cubicBezTo>
                  <a:pt x="6360" y="21487"/>
                  <a:pt x="5894" y="21599"/>
                  <a:pt x="5402" y="21599"/>
                </a:cubicBezTo>
                <a:cubicBezTo>
                  <a:pt x="4910" y="21599"/>
                  <a:pt x="4442" y="21487"/>
                  <a:pt x="4004" y="21263"/>
                </a:cubicBezTo>
                <a:cubicBezTo>
                  <a:pt x="3558" y="21038"/>
                  <a:pt x="3178" y="20738"/>
                  <a:pt x="2857" y="20361"/>
                </a:cubicBezTo>
                <a:cubicBezTo>
                  <a:pt x="2537" y="19984"/>
                  <a:pt x="2282" y="19535"/>
                  <a:pt x="2091" y="19017"/>
                </a:cubicBezTo>
                <a:cubicBezTo>
                  <a:pt x="1900" y="18498"/>
                  <a:pt x="1804" y="17948"/>
                  <a:pt x="1804" y="17369"/>
                </a:cubicBezTo>
                <a:lnTo>
                  <a:pt x="1804" y="17274"/>
                </a:lnTo>
                <a:lnTo>
                  <a:pt x="891" y="17274"/>
                </a:lnTo>
                <a:cubicBezTo>
                  <a:pt x="646" y="17274"/>
                  <a:pt x="438" y="17168"/>
                  <a:pt x="262" y="16960"/>
                </a:cubicBezTo>
                <a:cubicBezTo>
                  <a:pt x="88" y="16756"/>
                  <a:pt x="0" y="16514"/>
                  <a:pt x="0" y="16238"/>
                </a:cubicBezTo>
                <a:lnTo>
                  <a:pt x="0" y="10668"/>
                </a:lnTo>
                <a:cubicBezTo>
                  <a:pt x="0" y="10441"/>
                  <a:pt x="26" y="10205"/>
                  <a:pt x="68" y="9960"/>
                </a:cubicBezTo>
                <a:cubicBezTo>
                  <a:pt x="117" y="9715"/>
                  <a:pt x="186" y="9474"/>
                  <a:pt x="274" y="9229"/>
                </a:cubicBezTo>
                <a:cubicBezTo>
                  <a:pt x="364" y="8984"/>
                  <a:pt x="470" y="8751"/>
                  <a:pt x="592" y="8526"/>
                </a:cubicBezTo>
                <a:cubicBezTo>
                  <a:pt x="712" y="8301"/>
                  <a:pt x="837" y="8114"/>
                  <a:pt x="959" y="7964"/>
                </a:cubicBezTo>
                <a:lnTo>
                  <a:pt x="3573" y="4906"/>
                </a:lnTo>
                <a:cubicBezTo>
                  <a:pt x="3697" y="4759"/>
                  <a:pt x="3857" y="4613"/>
                  <a:pt x="4053" y="4474"/>
                </a:cubicBezTo>
                <a:cubicBezTo>
                  <a:pt x="4248" y="4330"/>
                  <a:pt x="4449" y="4209"/>
                  <a:pt x="4657" y="4109"/>
                </a:cubicBezTo>
                <a:cubicBezTo>
                  <a:pt x="4863" y="4005"/>
                  <a:pt x="5071" y="3927"/>
                  <a:pt x="5277" y="3867"/>
                </a:cubicBezTo>
                <a:cubicBezTo>
                  <a:pt x="5485" y="3806"/>
                  <a:pt x="5686" y="3775"/>
                  <a:pt x="5882" y="3775"/>
                </a:cubicBezTo>
                <a:lnTo>
                  <a:pt x="6820" y="3775"/>
                </a:lnTo>
                <a:lnTo>
                  <a:pt x="6820" y="1048"/>
                </a:lnTo>
                <a:cubicBezTo>
                  <a:pt x="6820" y="760"/>
                  <a:pt x="6908" y="518"/>
                  <a:pt x="7082" y="310"/>
                </a:cubicBezTo>
                <a:cubicBezTo>
                  <a:pt x="7258" y="103"/>
                  <a:pt x="7464" y="0"/>
                  <a:pt x="7699" y="0"/>
                </a:cubicBezTo>
                <a:lnTo>
                  <a:pt x="20684" y="0"/>
                </a:lnTo>
                <a:close/>
                <a:moveTo>
                  <a:pt x="6791" y="6438"/>
                </a:moveTo>
                <a:lnTo>
                  <a:pt x="5877" y="6438"/>
                </a:lnTo>
                <a:cubicBezTo>
                  <a:pt x="5799" y="6438"/>
                  <a:pt x="5676" y="6478"/>
                  <a:pt x="5510" y="6550"/>
                </a:cubicBezTo>
                <a:cubicBezTo>
                  <a:pt x="5341" y="6625"/>
                  <a:pt x="5223" y="6703"/>
                  <a:pt x="5152" y="6784"/>
                </a:cubicBezTo>
                <a:lnTo>
                  <a:pt x="2539" y="9830"/>
                </a:lnTo>
                <a:cubicBezTo>
                  <a:pt x="2478" y="9902"/>
                  <a:pt x="2412" y="10040"/>
                  <a:pt x="2351" y="10239"/>
                </a:cubicBezTo>
                <a:cubicBezTo>
                  <a:pt x="2289" y="10435"/>
                  <a:pt x="2257" y="10579"/>
                  <a:pt x="2257" y="10671"/>
                </a:cubicBezTo>
                <a:lnTo>
                  <a:pt x="2257" y="11527"/>
                </a:lnTo>
                <a:lnTo>
                  <a:pt x="6795" y="11527"/>
                </a:lnTo>
                <a:lnTo>
                  <a:pt x="6795" y="6438"/>
                </a:lnTo>
                <a:close/>
                <a:moveTo>
                  <a:pt x="5395" y="18942"/>
                </a:moveTo>
                <a:cubicBezTo>
                  <a:pt x="5760" y="18942"/>
                  <a:pt x="6075" y="18789"/>
                  <a:pt x="6340" y="18481"/>
                </a:cubicBezTo>
                <a:cubicBezTo>
                  <a:pt x="6600" y="18173"/>
                  <a:pt x="6732" y="17804"/>
                  <a:pt x="6732" y="17372"/>
                </a:cubicBezTo>
                <a:cubicBezTo>
                  <a:pt x="6732" y="16940"/>
                  <a:pt x="6600" y="16569"/>
                  <a:pt x="6340" y="16252"/>
                </a:cubicBezTo>
                <a:cubicBezTo>
                  <a:pt x="6078" y="15944"/>
                  <a:pt x="5762" y="15786"/>
                  <a:pt x="5395" y="15786"/>
                </a:cubicBezTo>
                <a:cubicBezTo>
                  <a:pt x="5027" y="15786"/>
                  <a:pt x="4714" y="15941"/>
                  <a:pt x="4444" y="16246"/>
                </a:cubicBezTo>
                <a:cubicBezTo>
                  <a:pt x="4180" y="16557"/>
                  <a:pt x="4045" y="16932"/>
                  <a:pt x="4045" y="17372"/>
                </a:cubicBezTo>
                <a:cubicBezTo>
                  <a:pt x="4045" y="17804"/>
                  <a:pt x="4180" y="18173"/>
                  <a:pt x="4444" y="18481"/>
                </a:cubicBezTo>
                <a:cubicBezTo>
                  <a:pt x="4714" y="18789"/>
                  <a:pt x="5027" y="18942"/>
                  <a:pt x="5395" y="18942"/>
                </a:cubicBezTo>
                <a:moveTo>
                  <a:pt x="16195" y="18942"/>
                </a:moveTo>
                <a:cubicBezTo>
                  <a:pt x="16560" y="18942"/>
                  <a:pt x="16878" y="18789"/>
                  <a:pt x="17145" y="18481"/>
                </a:cubicBezTo>
                <a:cubicBezTo>
                  <a:pt x="17409" y="18173"/>
                  <a:pt x="17544" y="17804"/>
                  <a:pt x="17544" y="17372"/>
                </a:cubicBezTo>
                <a:cubicBezTo>
                  <a:pt x="17544" y="16940"/>
                  <a:pt x="17412" y="16569"/>
                  <a:pt x="17150" y="16252"/>
                </a:cubicBezTo>
                <a:cubicBezTo>
                  <a:pt x="16890" y="15944"/>
                  <a:pt x="16572" y="15786"/>
                  <a:pt x="16195" y="15786"/>
                </a:cubicBezTo>
                <a:cubicBezTo>
                  <a:pt x="15827" y="15786"/>
                  <a:pt x="15514" y="15941"/>
                  <a:pt x="15249" y="16246"/>
                </a:cubicBezTo>
                <a:cubicBezTo>
                  <a:pt x="14990" y="16557"/>
                  <a:pt x="14857" y="16932"/>
                  <a:pt x="14857" y="17372"/>
                </a:cubicBezTo>
                <a:cubicBezTo>
                  <a:pt x="14857" y="17804"/>
                  <a:pt x="14990" y="18173"/>
                  <a:pt x="15249" y="18481"/>
                </a:cubicBezTo>
                <a:cubicBezTo>
                  <a:pt x="15511" y="18789"/>
                  <a:pt x="15825" y="18942"/>
                  <a:pt x="16195" y="18942"/>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79" name="AutoShape 122"/>
          <p:cNvSpPr>
            <a:spLocks/>
          </p:cNvSpPr>
          <p:nvPr/>
        </p:nvSpPr>
        <p:spPr bwMode="auto">
          <a:xfrm>
            <a:off x="9612968" y="6162658"/>
            <a:ext cx="611052" cy="6723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4921"/>
                </a:moveTo>
                <a:lnTo>
                  <a:pt x="21599" y="5871"/>
                </a:lnTo>
                <a:cubicBezTo>
                  <a:pt x="21192" y="6052"/>
                  <a:pt x="20518" y="6202"/>
                  <a:pt x="19564" y="6320"/>
                </a:cubicBezTo>
                <a:cubicBezTo>
                  <a:pt x="18617" y="6436"/>
                  <a:pt x="17593" y="6522"/>
                  <a:pt x="16494" y="6579"/>
                </a:cubicBezTo>
                <a:cubicBezTo>
                  <a:pt x="15398" y="6643"/>
                  <a:pt x="14330" y="6677"/>
                  <a:pt x="13290" y="6683"/>
                </a:cubicBezTo>
                <a:cubicBezTo>
                  <a:pt x="12253" y="6692"/>
                  <a:pt x="11427" y="6698"/>
                  <a:pt x="10808" y="6698"/>
                </a:cubicBezTo>
                <a:cubicBezTo>
                  <a:pt x="10200" y="6698"/>
                  <a:pt x="9374" y="6692"/>
                  <a:pt x="8326" y="6683"/>
                </a:cubicBezTo>
                <a:cubicBezTo>
                  <a:pt x="7276" y="6677"/>
                  <a:pt x="6204" y="6643"/>
                  <a:pt x="5105" y="6579"/>
                </a:cubicBezTo>
                <a:cubicBezTo>
                  <a:pt x="4009" y="6522"/>
                  <a:pt x="2993" y="6436"/>
                  <a:pt x="2053" y="6326"/>
                </a:cubicBezTo>
                <a:cubicBezTo>
                  <a:pt x="1116" y="6214"/>
                  <a:pt x="442" y="6064"/>
                  <a:pt x="34" y="5871"/>
                </a:cubicBezTo>
                <a:cubicBezTo>
                  <a:pt x="10" y="5724"/>
                  <a:pt x="0" y="5566"/>
                  <a:pt x="0" y="5393"/>
                </a:cubicBezTo>
                <a:lnTo>
                  <a:pt x="0" y="4921"/>
                </a:lnTo>
                <a:lnTo>
                  <a:pt x="0" y="4423"/>
                </a:lnTo>
                <a:cubicBezTo>
                  <a:pt x="0" y="4258"/>
                  <a:pt x="10" y="4092"/>
                  <a:pt x="34" y="3924"/>
                </a:cubicBezTo>
                <a:cubicBezTo>
                  <a:pt x="307" y="3801"/>
                  <a:pt x="701" y="3688"/>
                  <a:pt x="1213" y="3602"/>
                </a:cubicBezTo>
                <a:cubicBezTo>
                  <a:pt x="1717" y="3516"/>
                  <a:pt x="2257" y="3444"/>
                  <a:pt x="2830" y="3389"/>
                </a:cubicBezTo>
                <a:cubicBezTo>
                  <a:pt x="3404" y="3334"/>
                  <a:pt x="3971" y="3294"/>
                  <a:pt x="4528" y="3265"/>
                </a:cubicBezTo>
                <a:cubicBezTo>
                  <a:pt x="5084" y="3239"/>
                  <a:pt x="5516" y="3213"/>
                  <a:pt x="5827" y="3196"/>
                </a:cubicBezTo>
                <a:cubicBezTo>
                  <a:pt x="5737" y="2444"/>
                  <a:pt x="5800" y="1857"/>
                  <a:pt x="6017" y="1431"/>
                </a:cubicBezTo>
                <a:cubicBezTo>
                  <a:pt x="6232" y="1010"/>
                  <a:pt x="6560" y="693"/>
                  <a:pt x="7003" y="489"/>
                </a:cubicBezTo>
                <a:cubicBezTo>
                  <a:pt x="7441" y="282"/>
                  <a:pt x="7984" y="146"/>
                  <a:pt x="8631" y="86"/>
                </a:cubicBezTo>
                <a:cubicBezTo>
                  <a:pt x="9280" y="28"/>
                  <a:pt x="9999" y="0"/>
                  <a:pt x="10808" y="0"/>
                </a:cubicBezTo>
                <a:cubicBezTo>
                  <a:pt x="11417" y="0"/>
                  <a:pt x="12021" y="11"/>
                  <a:pt x="12619" y="40"/>
                </a:cubicBezTo>
                <a:cubicBezTo>
                  <a:pt x="13221" y="69"/>
                  <a:pt x="13757" y="164"/>
                  <a:pt x="14234" y="319"/>
                </a:cubicBezTo>
                <a:cubicBezTo>
                  <a:pt x="14707" y="483"/>
                  <a:pt x="15084" y="734"/>
                  <a:pt x="15367" y="1074"/>
                </a:cubicBezTo>
                <a:cubicBezTo>
                  <a:pt x="15647" y="1413"/>
                  <a:pt x="15789" y="1894"/>
                  <a:pt x="15789" y="2519"/>
                </a:cubicBezTo>
                <a:lnTo>
                  <a:pt x="15789" y="2850"/>
                </a:lnTo>
                <a:cubicBezTo>
                  <a:pt x="15789" y="2963"/>
                  <a:pt x="15775" y="3078"/>
                  <a:pt x="15758" y="3196"/>
                </a:cubicBezTo>
                <a:cubicBezTo>
                  <a:pt x="16076" y="3213"/>
                  <a:pt x="16511" y="3239"/>
                  <a:pt x="17061" y="3265"/>
                </a:cubicBezTo>
                <a:cubicBezTo>
                  <a:pt x="17611" y="3294"/>
                  <a:pt x="18178" y="3334"/>
                  <a:pt x="18758" y="3389"/>
                </a:cubicBezTo>
                <a:cubicBezTo>
                  <a:pt x="19335" y="3443"/>
                  <a:pt x="19885" y="3515"/>
                  <a:pt x="20404" y="3602"/>
                </a:cubicBezTo>
                <a:cubicBezTo>
                  <a:pt x="20922" y="3688"/>
                  <a:pt x="21323" y="3801"/>
                  <a:pt x="21596" y="3924"/>
                </a:cubicBezTo>
                <a:lnTo>
                  <a:pt x="21596" y="4921"/>
                </a:lnTo>
                <a:close/>
                <a:moveTo>
                  <a:pt x="10812" y="8296"/>
                </a:moveTo>
                <a:cubicBezTo>
                  <a:pt x="12236" y="8278"/>
                  <a:pt x="13656" y="8250"/>
                  <a:pt x="15080" y="8215"/>
                </a:cubicBezTo>
                <a:cubicBezTo>
                  <a:pt x="16501" y="8178"/>
                  <a:pt x="17925" y="8088"/>
                  <a:pt x="19353" y="7939"/>
                </a:cubicBezTo>
                <a:lnTo>
                  <a:pt x="19353" y="19477"/>
                </a:lnTo>
                <a:cubicBezTo>
                  <a:pt x="19353" y="20056"/>
                  <a:pt x="19107" y="20557"/>
                  <a:pt x="18620" y="20972"/>
                </a:cubicBezTo>
                <a:cubicBezTo>
                  <a:pt x="18133" y="21392"/>
                  <a:pt x="17542" y="21599"/>
                  <a:pt x="16847" y="21599"/>
                </a:cubicBezTo>
                <a:lnTo>
                  <a:pt x="4752" y="21599"/>
                </a:lnTo>
                <a:cubicBezTo>
                  <a:pt x="4058" y="21599"/>
                  <a:pt x="3460" y="21395"/>
                  <a:pt x="2955" y="20977"/>
                </a:cubicBezTo>
                <a:cubicBezTo>
                  <a:pt x="2450" y="20569"/>
                  <a:pt x="2201" y="20068"/>
                  <a:pt x="2201" y="19477"/>
                </a:cubicBezTo>
                <a:lnTo>
                  <a:pt x="2201" y="7939"/>
                </a:lnTo>
                <a:cubicBezTo>
                  <a:pt x="3560" y="8088"/>
                  <a:pt x="4904" y="8183"/>
                  <a:pt x="6239" y="8229"/>
                </a:cubicBezTo>
                <a:cubicBezTo>
                  <a:pt x="7576" y="8273"/>
                  <a:pt x="8917" y="8296"/>
                  <a:pt x="10276" y="8296"/>
                </a:cubicBezTo>
                <a:lnTo>
                  <a:pt x="10812" y="8296"/>
                </a:lnTo>
                <a:close/>
                <a:moveTo>
                  <a:pt x="6923" y="10395"/>
                </a:moveTo>
                <a:cubicBezTo>
                  <a:pt x="6923" y="10248"/>
                  <a:pt x="6857" y="10119"/>
                  <a:pt x="6733" y="10015"/>
                </a:cubicBezTo>
                <a:cubicBezTo>
                  <a:pt x="6605" y="9908"/>
                  <a:pt x="6453" y="9854"/>
                  <a:pt x="6277" y="9854"/>
                </a:cubicBezTo>
                <a:lnTo>
                  <a:pt x="5630" y="9854"/>
                </a:lnTo>
                <a:cubicBezTo>
                  <a:pt x="5450" y="9854"/>
                  <a:pt x="5305" y="9908"/>
                  <a:pt x="5191" y="10015"/>
                </a:cubicBezTo>
                <a:cubicBezTo>
                  <a:pt x="5074" y="10119"/>
                  <a:pt x="5015" y="10248"/>
                  <a:pt x="5015" y="10395"/>
                </a:cubicBezTo>
                <a:lnTo>
                  <a:pt x="5015" y="18858"/>
                </a:lnTo>
                <a:cubicBezTo>
                  <a:pt x="5015" y="19005"/>
                  <a:pt x="5074" y="19126"/>
                  <a:pt x="5191" y="19224"/>
                </a:cubicBezTo>
                <a:cubicBezTo>
                  <a:pt x="5305" y="19319"/>
                  <a:pt x="5450" y="19368"/>
                  <a:pt x="5630" y="19368"/>
                </a:cubicBezTo>
                <a:lnTo>
                  <a:pt x="6277" y="19368"/>
                </a:lnTo>
                <a:cubicBezTo>
                  <a:pt x="6453" y="19368"/>
                  <a:pt x="6605" y="19319"/>
                  <a:pt x="6733" y="19230"/>
                </a:cubicBezTo>
                <a:cubicBezTo>
                  <a:pt x="6857" y="19137"/>
                  <a:pt x="6923" y="19014"/>
                  <a:pt x="6923" y="18858"/>
                </a:cubicBezTo>
                <a:lnTo>
                  <a:pt x="6923" y="10395"/>
                </a:lnTo>
                <a:close/>
                <a:moveTo>
                  <a:pt x="8416" y="3141"/>
                </a:moveTo>
                <a:cubicBezTo>
                  <a:pt x="10006" y="3121"/>
                  <a:pt x="11607" y="3121"/>
                  <a:pt x="13231" y="3141"/>
                </a:cubicBezTo>
                <a:cubicBezTo>
                  <a:pt x="13231" y="3032"/>
                  <a:pt x="13242" y="2925"/>
                  <a:pt x="13266" y="2819"/>
                </a:cubicBezTo>
                <a:cubicBezTo>
                  <a:pt x="13286" y="2712"/>
                  <a:pt x="13286" y="2611"/>
                  <a:pt x="13266" y="2519"/>
                </a:cubicBezTo>
                <a:lnTo>
                  <a:pt x="13266" y="2315"/>
                </a:lnTo>
                <a:cubicBezTo>
                  <a:pt x="12879" y="2222"/>
                  <a:pt x="12471" y="2171"/>
                  <a:pt x="12042" y="2162"/>
                </a:cubicBezTo>
                <a:cubicBezTo>
                  <a:pt x="11610" y="2153"/>
                  <a:pt x="11202" y="2148"/>
                  <a:pt x="10819" y="2148"/>
                </a:cubicBezTo>
                <a:cubicBezTo>
                  <a:pt x="10411" y="2148"/>
                  <a:pt x="9996" y="2153"/>
                  <a:pt x="9574" y="2162"/>
                </a:cubicBezTo>
                <a:cubicBezTo>
                  <a:pt x="9149" y="2171"/>
                  <a:pt x="8741" y="2222"/>
                  <a:pt x="8354" y="2315"/>
                </a:cubicBezTo>
                <a:lnTo>
                  <a:pt x="8354" y="2519"/>
                </a:lnTo>
                <a:cubicBezTo>
                  <a:pt x="8354" y="2611"/>
                  <a:pt x="8357" y="2715"/>
                  <a:pt x="8371" y="2824"/>
                </a:cubicBezTo>
                <a:cubicBezTo>
                  <a:pt x="8375" y="2937"/>
                  <a:pt x="8392" y="3040"/>
                  <a:pt x="8416" y="3141"/>
                </a:cubicBezTo>
                <a:moveTo>
                  <a:pt x="11769" y="10395"/>
                </a:moveTo>
                <a:cubicBezTo>
                  <a:pt x="11769" y="10248"/>
                  <a:pt x="11707" y="10119"/>
                  <a:pt x="11582" y="10015"/>
                </a:cubicBezTo>
                <a:cubicBezTo>
                  <a:pt x="11451" y="9908"/>
                  <a:pt x="11299" y="9854"/>
                  <a:pt x="11123" y="9854"/>
                </a:cubicBezTo>
                <a:lnTo>
                  <a:pt x="10476" y="9854"/>
                </a:lnTo>
                <a:cubicBezTo>
                  <a:pt x="10300" y="9854"/>
                  <a:pt x="10151" y="9908"/>
                  <a:pt x="10037" y="10015"/>
                </a:cubicBezTo>
                <a:cubicBezTo>
                  <a:pt x="9923" y="10119"/>
                  <a:pt x="9865" y="10248"/>
                  <a:pt x="9865" y="10395"/>
                </a:cubicBezTo>
                <a:lnTo>
                  <a:pt x="9865" y="18858"/>
                </a:lnTo>
                <a:cubicBezTo>
                  <a:pt x="9865" y="19005"/>
                  <a:pt x="9920" y="19126"/>
                  <a:pt x="10030" y="19224"/>
                </a:cubicBezTo>
                <a:cubicBezTo>
                  <a:pt x="10141" y="19319"/>
                  <a:pt x="10286" y="19368"/>
                  <a:pt x="10476" y="19368"/>
                </a:cubicBezTo>
                <a:lnTo>
                  <a:pt x="11123" y="19368"/>
                </a:lnTo>
                <a:cubicBezTo>
                  <a:pt x="11299" y="19368"/>
                  <a:pt x="11451" y="19319"/>
                  <a:pt x="11582" y="19230"/>
                </a:cubicBezTo>
                <a:cubicBezTo>
                  <a:pt x="11707" y="19137"/>
                  <a:pt x="11769" y="19014"/>
                  <a:pt x="11769" y="18858"/>
                </a:cubicBezTo>
                <a:lnTo>
                  <a:pt x="11769" y="10395"/>
                </a:lnTo>
                <a:close/>
                <a:moveTo>
                  <a:pt x="14683" y="18858"/>
                </a:moveTo>
                <a:cubicBezTo>
                  <a:pt x="14683" y="19005"/>
                  <a:pt x="14745" y="19126"/>
                  <a:pt x="14866" y="19224"/>
                </a:cubicBezTo>
                <a:cubicBezTo>
                  <a:pt x="14987" y="19319"/>
                  <a:pt x="15143" y="19368"/>
                  <a:pt x="15333" y="19368"/>
                </a:cubicBezTo>
                <a:lnTo>
                  <a:pt x="15979" y="19368"/>
                </a:lnTo>
                <a:cubicBezTo>
                  <a:pt x="16155" y="19368"/>
                  <a:pt x="16308" y="19319"/>
                  <a:pt x="16432" y="19230"/>
                </a:cubicBezTo>
                <a:cubicBezTo>
                  <a:pt x="16560" y="19137"/>
                  <a:pt x="16629" y="19014"/>
                  <a:pt x="16629" y="18858"/>
                </a:cubicBezTo>
                <a:lnTo>
                  <a:pt x="16629" y="10395"/>
                </a:lnTo>
                <a:cubicBezTo>
                  <a:pt x="16629" y="10248"/>
                  <a:pt x="16560" y="10119"/>
                  <a:pt x="16432" y="10015"/>
                </a:cubicBezTo>
                <a:cubicBezTo>
                  <a:pt x="16308" y="9908"/>
                  <a:pt x="16155" y="9854"/>
                  <a:pt x="15979" y="9854"/>
                </a:cubicBezTo>
                <a:lnTo>
                  <a:pt x="15333" y="9854"/>
                </a:lnTo>
                <a:cubicBezTo>
                  <a:pt x="15153" y="9854"/>
                  <a:pt x="15001" y="9908"/>
                  <a:pt x="14877" y="10015"/>
                </a:cubicBezTo>
                <a:cubicBezTo>
                  <a:pt x="14752" y="10119"/>
                  <a:pt x="14683" y="10248"/>
                  <a:pt x="14683" y="10395"/>
                </a:cubicBezTo>
                <a:lnTo>
                  <a:pt x="14683" y="18858"/>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80" name="AutoShape 123"/>
          <p:cNvSpPr>
            <a:spLocks/>
          </p:cNvSpPr>
          <p:nvPr/>
        </p:nvSpPr>
        <p:spPr bwMode="auto">
          <a:xfrm>
            <a:off x="9636233" y="4619172"/>
            <a:ext cx="611052" cy="6723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6949"/>
                </a:moveTo>
                <a:cubicBezTo>
                  <a:pt x="21599" y="7542"/>
                  <a:pt x="21407" y="8153"/>
                  <a:pt x="21017" y="8781"/>
                </a:cubicBezTo>
                <a:cubicBezTo>
                  <a:pt x="20628" y="9416"/>
                  <a:pt x="20109" y="10015"/>
                  <a:pt x="19458" y="10585"/>
                </a:cubicBezTo>
                <a:cubicBezTo>
                  <a:pt x="18806" y="11152"/>
                  <a:pt x="18040" y="11651"/>
                  <a:pt x="17159" y="12083"/>
                </a:cubicBezTo>
                <a:cubicBezTo>
                  <a:pt x="16275" y="12512"/>
                  <a:pt x="15327" y="12820"/>
                  <a:pt x="14315" y="12996"/>
                </a:cubicBezTo>
                <a:cubicBezTo>
                  <a:pt x="13880" y="13090"/>
                  <a:pt x="13492" y="13284"/>
                  <a:pt x="13151" y="13578"/>
                </a:cubicBezTo>
                <a:cubicBezTo>
                  <a:pt x="12809" y="13872"/>
                  <a:pt x="12641" y="14204"/>
                  <a:pt x="12641" y="14571"/>
                </a:cubicBezTo>
                <a:cubicBezTo>
                  <a:pt x="12641" y="14900"/>
                  <a:pt x="12713" y="15140"/>
                  <a:pt x="12865" y="15293"/>
                </a:cubicBezTo>
                <a:cubicBezTo>
                  <a:pt x="13015" y="15449"/>
                  <a:pt x="13177" y="15596"/>
                  <a:pt x="13364" y="15728"/>
                </a:cubicBezTo>
                <a:cubicBezTo>
                  <a:pt x="13546" y="15866"/>
                  <a:pt x="13717" y="16010"/>
                  <a:pt x="13874" y="16169"/>
                </a:cubicBezTo>
                <a:cubicBezTo>
                  <a:pt x="14032" y="16330"/>
                  <a:pt x="14125" y="16574"/>
                  <a:pt x="14160" y="16903"/>
                </a:cubicBezTo>
                <a:cubicBezTo>
                  <a:pt x="14195" y="17117"/>
                  <a:pt x="14187" y="17340"/>
                  <a:pt x="14133" y="17564"/>
                </a:cubicBezTo>
                <a:cubicBezTo>
                  <a:pt x="14099" y="17696"/>
                  <a:pt x="14200" y="17805"/>
                  <a:pt x="14432" y="17893"/>
                </a:cubicBezTo>
                <a:cubicBezTo>
                  <a:pt x="14667" y="17981"/>
                  <a:pt x="14956" y="18069"/>
                  <a:pt x="15295" y="18154"/>
                </a:cubicBezTo>
                <a:cubicBezTo>
                  <a:pt x="15637" y="18236"/>
                  <a:pt x="15987" y="18342"/>
                  <a:pt x="16344" y="18468"/>
                </a:cubicBezTo>
                <a:cubicBezTo>
                  <a:pt x="16705" y="18595"/>
                  <a:pt x="16975" y="18756"/>
                  <a:pt x="17164" y="18953"/>
                </a:cubicBezTo>
                <a:cubicBezTo>
                  <a:pt x="17266" y="19050"/>
                  <a:pt x="17351" y="19232"/>
                  <a:pt x="17415" y="19511"/>
                </a:cubicBezTo>
                <a:cubicBezTo>
                  <a:pt x="17477" y="19790"/>
                  <a:pt x="17519" y="20090"/>
                  <a:pt x="17535" y="20416"/>
                </a:cubicBezTo>
                <a:cubicBezTo>
                  <a:pt x="17554" y="20727"/>
                  <a:pt x="17527" y="21000"/>
                  <a:pt x="17463" y="21241"/>
                </a:cubicBezTo>
                <a:cubicBezTo>
                  <a:pt x="17394" y="21479"/>
                  <a:pt x="17268" y="21599"/>
                  <a:pt x="17089" y="21599"/>
                </a:cubicBezTo>
                <a:lnTo>
                  <a:pt x="4496" y="21599"/>
                </a:lnTo>
                <a:cubicBezTo>
                  <a:pt x="4328" y="21599"/>
                  <a:pt x="4205" y="21479"/>
                  <a:pt x="4130" y="21241"/>
                </a:cubicBezTo>
                <a:cubicBezTo>
                  <a:pt x="4061" y="21000"/>
                  <a:pt x="4032" y="20727"/>
                  <a:pt x="4048" y="20416"/>
                </a:cubicBezTo>
                <a:cubicBezTo>
                  <a:pt x="4066" y="20090"/>
                  <a:pt x="4109" y="19790"/>
                  <a:pt x="4170" y="19511"/>
                </a:cubicBezTo>
                <a:cubicBezTo>
                  <a:pt x="4235" y="19232"/>
                  <a:pt x="4317" y="19050"/>
                  <a:pt x="4421" y="18953"/>
                </a:cubicBezTo>
                <a:cubicBezTo>
                  <a:pt x="4616" y="18768"/>
                  <a:pt x="4889" y="18606"/>
                  <a:pt x="5239" y="18474"/>
                </a:cubicBezTo>
                <a:cubicBezTo>
                  <a:pt x="5588" y="18345"/>
                  <a:pt x="5933" y="18236"/>
                  <a:pt x="6269" y="18154"/>
                </a:cubicBezTo>
                <a:cubicBezTo>
                  <a:pt x="6606" y="18069"/>
                  <a:pt x="6897" y="17984"/>
                  <a:pt x="7145" y="17901"/>
                </a:cubicBezTo>
                <a:cubicBezTo>
                  <a:pt x="7394" y="17816"/>
                  <a:pt x="7498" y="17705"/>
                  <a:pt x="7463" y="17564"/>
                </a:cubicBezTo>
                <a:cubicBezTo>
                  <a:pt x="7428" y="17432"/>
                  <a:pt x="7412" y="17311"/>
                  <a:pt x="7412" y="17205"/>
                </a:cubicBezTo>
                <a:lnTo>
                  <a:pt x="7412" y="16903"/>
                </a:lnTo>
                <a:cubicBezTo>
                  <a:pt x="7428" y="16574"/>
                  <a:pt x="7519" y="16330"/>
                  <a:pt x="7687" y="16169"/>
                </a:cubicBezTo>
                <a:cubicBezTo>
                  <a:pt x="7853" y="16010"/>
                  <a:pt x="8034" y="15866"/>
                  <a:pt x="8224" y="15728"/>
                </a:cubicBezTo>
                <a:cubicBezTo>
                  <a:pt x="8416" y="15593"/>
                  <a:pt x="8584" y="15446"/>
                  <a:pt x="8729" y="15293"/>
                </a:cubicBezTo>
                <a:cubicBezTo>
                  <a:pt x="8873" y="15140"/>
                  <a:pt x="8945" y="14900"/>
                  <a:pt x="8945" y="14571"/>
                </a:cubicBezTo>
                <a:cubicBezTo>
                  <a:pt x="8945" y="14204"/>
                  <a:pt x="8777" y="13875"/>
                  <a:pt x="8440" y="13578"/>
                </a:cubicBezTo>
                <a:cubicBezTo>
                  <a:pt x="8104" y="13281"/>
                  <a:pt x="7706" y="13090"/>
                  <a:pt x="7247" y="12996"/>
                </a:cubicBezTo>
                <a:cubicBezTo>
                  <a:pt x="6251" y="12811"/>
                  <a:pt x="5311" y="12497"/>
                  <a:pt x="4435" y="12062"/>
                </a:cubicBezTo>
                <a:cubicBezTo>
                  <a:pt x="3554" y="11628"/>
                  <a:pt x="2790" y="11128"/>
                  <a:pt x="2133" y="10570"/>
                </a:cubicBezTo>
                <a:cubicBezTo>
                  <a:pt x="1479" y="10012"/>
                  <a:pt x="958" y="9416"/>
                  <a:pt x="574" y="8781"/>
                </a:cubicBezTo>
                <a:cubicBezTo>
                  <a:pt x="189" y="8153"/>
                  <a:pt x="0" y="7542"/>
                  <a:pt x="0" y="6949"/>
                </a:cubicBezTo>
                <a:lnTo>
                  <a:pt x="0" y="4320"/>
                </a:lnTo>
                <a:cubicBezTo>
                  <a:pt x="0" y="4009"/>
                  <a:pt x="93" y="3756"/>
                  <a:pt x="285" y="3553"/>
                </a:cubicBezTo>
                <a:cubicBezTo>
                  <a:pt x="475" y="3354"/>
                  <a:pt x="712" y="3254"/>
                  <a:pt x="998" y="3254"/>
                </a:cubicBezTo>
                <a:lnTo>
                  <a:pt x="5124" y="3254"/>
                </a:lnTo>
                <a:cubicBezTo>
                  <a:pt x="5108" y="3139"/>
                  <a:pt x="5097" y="3025"/>
                  <a:pt x="5097" y="2901"/>
                </a:cubicBezTo>
                <a:lnTo>
                  <a:pt x="5097" y="2564"/>
                </a:lnTo>
                <a:lnTo>
                  <a:pt x="5097" y="2505"/>
                </a:lnTo>
                <a:cubicBezTo>
                  <a:pt x="5097" y="2005"/>
                  <a:pt x="5118" y="1594"/>
                  <a:pt x="5156" y="1265"/>
                </a:cubicBezTo>
                <a:cubicBezTo>
                  <a:pt x="5193" y="939"/>
                  <a:pt x="5260" y="684"/>
                  <a:pt x="5353" y="499"/>
                </a:cubicBezTo>
                <a:cubicBezTo>
                  <a:pt x="5444" y="320"/>
                  <a:pt x="5580" y="187"/>
                  <a:pt x="5754" y="111"/>
                </a:cubicBezTo>
                <a:cubicBezTo>
                  <a:pt x="5928" y="38"/>
                  <a:pt x="6165" y="0"/>
                  <a:pt x="6464" y="0"/>
                </a:cubicBezTo>
                <a:lnTo>
                  <a:pt x="15132" y="0"/>
                </a:lnTo>
                <a:cubicBezTo>
                  <a:pt x="15410" y="0"/>
                  <a:pt x="15645" y="38"/>
                  <a:pt x="15829" y="111"/>
                </a:cubicBezTo>
                <a:cubicBezTo>
                  <a:pt x="16011" y="187"/>
                  <a:pt x="16149" y="320"/>
                  <a:pt x="16243" y="499"/>
                </a:cubicBezTo>
                <a:cubicBezTo>
                  <a:pt x="16336" y="684"/>
                  <a:pt x="16403" y="939"/>
                  <a:pt x="16435" y="1265"/>
                </a:cubicBezTo>
                <a:cubicBezTo>
                  <a:pt x="16470" y="1594"/>
                  <a:pt x="16486" y="2006"/>
                  <a:pt x="16486" y="2505"/>
                </a:cubicBezTo>
                <a:lnTo>
                  <a:pt x="16486" y="2863"/>
                </a:lnTo>
                <a:cubicBezTo>
                  <a:pt x="16486" y="2989"/>
                  <a:pt x="16478" y="3119"/>
                  <a:pt x="16459" y="3251"/>
                </a:cubicBezTo>
                <a:lnTo>
                  <a:pt x="20603" y="3251"/>
                </a:lnTo>
                <a:cubicBezTo>
                  <a:pt x="20884" y="3251"/>
                  <a:pt x="21119" y="3351"/>
                  <a:pt x="21314" y="3550"/>
                </a:cubicBezTo>
                <a:cubicBezTo>
                  <a:pt x="21503" y="3753"/>
                  <a:pt x="21599" y="4006"/>
                  <a:pt x="21599" y="4317"/>
                </a:cubicBezTo>
                <a:lnTo>
                  <a:pt x="21599" y="6949"/>
                </a:lnTo>
                <a:close/>
                <a:moveTo>
                  <a:pt x="6283" y="10550"/>
                </a:moveTo>
                <a:cubicBezTo>
                  <a:pt x="6072" y="9798"/>
                  <a:pt x="5882" y="8978"/>
                  <a:pt x="5714" y="8082"/>
                </a:cubicBezTo>
                <a:cubicBezTo>
                  <a:pt x="5548" y="7189"/>
                  <a:pt x="5407" y="6299"/>
                  <a:pt x="5287" y="5415"/>
                </a:cubicBezTo>
                <a:lnTo>
                  <a:pt x="1962" y="5415"/>
                </a:lnTo>
                <a:lnTo>
                  <a:pt x="1962" y="6949"/>
                </a:lnTo>
                <a:cubicBezTo>
                  <a:pt x="1962" y="7137"/>
                  <a:pt x="2064" y="7389"/>
                  <a:pt x="2264" y="7709"/>
                </a:cubicBezTo>
                <a:cubicBezTo>
                  <a:pt x="2462" y="8029"/>
                  <a:pt x="2753" y="8358"/>
                  <a:pt x="3126" y="8699"/>
                </a:cubicBezTo>
                <a:cubicBezTo>
                  <a:pt x="3500" y="9040"/>
                  <a:pt x="3954" y="9381"/>
                  <a:pt x="4488" y="9707"/>
                </a:cubicBezTo>
                <a:cubicBezTo>
                  <a:pt x="5022" y="10033"/>
                  <a:pt x="5618" y="10315"/>
                  <a:pt x="6283" y="10550"/>
                </a:cubicBezTo>
                <a:moveTo>
                  <a:pt x="19629" y="5415"/>
                </a:moveTo>
                <a:lnTo>
                  <a:pt x="16280" y="5415"/>
                </a:lnTo>
                <a:cubicBezTo>
                  <a:pt x="16179" y="6299"/>
                  <a:pt x="16043" y="7189"/>
                  <a:pt x="15877" y="8082"/>
                </a:cubicBezTo>
                <a:cubicBezTo>
                  <a:pt x="15712" y="8978"/>
                  <a:pt x="15522" y="9798"/>
                  <a:pt x="15308" y="10550"/>
                </a:cubicBezTo>
                <a:cubicBezTo>
                  <a:pt x="15973" y="10315"/>
                  <a:pt x="16574" y="10033"/>
                  <a:pt x="17105" y="9707"/>
                </a:cubicBezTo>
                <a:cubicBezTo>
                  <a:pt x="17637" y="9381"/>
                  <a:pt x="18091" y="9040"/>
                  <a:pt x="18467" y="8699"/>
                </a:cubicBezTo>
                <a:cubicBezTo>
                  <a:pt x="18844" y="8358"/>
                  <a:pt x="19130" y="8029"/>
                  <a:pt x="19330" y="7709"/>
                </a:cubicBezTo>
                <a:cubicBezTo>
                  <a:pt x="19530" y="7389"/>
                  <a:pt x="19629" y="7137"/>
                  <a:pt x="19629" y="6949"/>
                </a:cubicBezTo>
                <a:lnTo>
                  <a:pt x="19629" y="5415"/>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81" name="AutoShape 12"/>
          <p:cNvSpPr>
            <a:spLocks/>
          </p:cNvSpPr>
          <p:nvPr/>
        </p:nvSpPr>
        <p:spPr bwMode="auto">
          <a:xfrm>
            <a:off x="9661877" y="7646629"/>
            <a:ext cx="496599" cy="546402"/>
          </a:xfrm>
          <a:custGeom>
            <a:avLst/>
            <a:gdLst>
              <a:gd name="T0" fmla="+- 0 10802 114"/>
              <a:gd name="T1" fmla="*/ T0 w 21376"/>
              <a:gd name="T2" fmla="*/ 10800 h 21600"/>
              <a:gd name="T3" fmla="+- 0 10802 114"/>
              <a:gd name="T4" fmla="*/ T3 w 21376"/>
              <a:gd name="T5" fmla="*/ 10800 h 21600"/>
              <a:gd name="T6" fmla="+- 0 10802 114"/>
              <a:gd name="T7" fmla="*/ T6 w 21376"/>
              <a:gd name="T8" fmla="*/ 10800 h 21600"/>
              <a:gd name="T9" fmla="+- 0 10802 114"/>
              <a:gd name="T10" fmla="*/ T9 w 21376"/>
              <a:gd name="T11" fmla="*/ 10800 h 21600"/>
            </a:gdLst>
            <a:ahLst/>
            <a:cxnLst>
              <a:cxn ang="0">
                <a:pos x="T1" y="T2"/>
              </a:cxn>
              <a:cxn ang="0">
                <a:pos x="T4" y="T5"/>
              </a:cxn>
              <a:cxn ang="0">
                <a:pos x="T7" y="T8"/>
              </a:cxn>
              <a:cxn ang="0">
                <a:pos x="T10" y="T11"/>
              </a:cxn>
            </a:cxnLst>
            <a:rect l="0" t="0" r="r" b="b"/>
            <a:pathLst>
              <a:path w="21376" h="21600">
                <a:moveTo>
                  <a:pt x="21036" y="18604"/>
                </a:moveTo>
                <a:cubicBezTo>
                  <a:pt x="21454" y="19261"/>
                  <a:pt x="21486" y="19922"/>
                  <a:pt x="21134" y="20586"/>
                </a:cubicBezTo>
                <a:cubicBezTo>
                  <a:pt x="20969" y="20915"/>
                  <a:pt x="20731" y="21168"/>
                  <a:pt x="20427" y="21338"/>
                </a:cubicBezTo>
                <a:cubicBezTo>
                  <a:pt x="20122" y="21514"/>
                  <a:pt x="19797" y="21599"/>
                  <a:pt x="19455" y="21599"/>
                </a:cubicBezTo>
                <a:lnTo>
                  <a:pt x="1928" y="21599"/>
                </a:lnTo>
                <a:cubicBezTo>
                  <a:pt x="1585" y="21599"/>
                  <a:pt x="1263" y="21514"/>
                  <a:pt x="965" y="21338"/>
                </a:cubicBezTo>
                <a:cubicBezTo>
                  <a:pt x="663" y="21168"/>
                  <a:pt x="425" y="20915"/>
                  <a:pt x="248" y="20586"/>
                </a:cubicBezTo>
                <a:cubicBezTo>
                  <a:pt x="-114" y="19914"/>
                  <a:pt x="-80" y="19250"/>
                  <a:pt x="344" y="18604"/>
                </a:cubicBezTo>
                <a:lnTo>
                  <a:pt x="7509" y="7313"/>
                </a:lnTo>
                <a:lnTo>
                  <a:pt x="7509" y="2167"/>
                </a:lnTo>
                <a:lnTo>
                  <a:pt x="6427" y="2167"/>
                </a:lnTo>
                <a:cubicBezTo>
                  <a:pt x="6122" y="2167"/>
                  <a:pt x="5870" y="2061"/>
                  <a:pt x="5670" y="1850"/>
                </a:cubicBezTo>
                <a:cubicBezTo>
                  <a:pt x="5473" y="1638"/>
                  <a:pt x="5371" y="1380"/>
                  <a:pt x="5371" y="1072"/>
                </a:cubicBezTo>
                <a:cubicBezTo>
                  <a:pt x="5371" y="778"/>
                  <a:pt x="5473" y="528"/>
                  <a:pt x="5670" y="320"/>
                </a:cubicBezTo>
                <a:cubicBezTo>
                  <a:pt x="5870" y="108"/>
                  <a:pt x="6122" y="0"/>
                  <a:pt x="6427" y="0"/>
                </a:cubicBezTo>
                <a:lnTo>
                  <a:pt x="14953" y="0"/>
                </a:lnTo>
                <a:cubicBezTo>
                  <a:pt x="15260" y="0"/>
                  <a:pt x="15515" y="108"/>
                  <a:pt x="15724" y="320"/>
                </a:cubicBezTo>
                <a:cubicBezTo>
                  <a:pt x="15933" y="528"/>
                  <a:pt x="16038" y="778"/>
                  <a:pt x="16038" y="1072"/>
                </a:cubicBezTo>
                <a:cubicBezTo>
                  <a:pt x="16038" y="1380"/>
                  <a:pt x="15933" y="1638"/>
                  <a:pt x="15724" y="1850"/>
                </a:cubicBezTo>
                <a:cubicBezTo>
                  <a:pt x="15515" y="2061"/>
                  <a:pt x="15260" y="2167"/>
                  <a:pt x="14953" y="2167"/>
                </a:cubicBezTo>
                <a:lnTo>
                  <a:pt x="13900" y="2167"/>
                </a:lnTo>
                <a:lnTo>
                  <a:pt x="13900" y="7339"/>
                </a:lnTo>
                <a:lnTo>
                  <a:pt x="21036" y="18604"/>
                </a:lnTo>
                <a:close/>
                <a:moveTo>
                  <a:pt x="5261" y="14865"/>
                </a:moveTo>
                <a:lnTo>
                  <a:pt x="16122" y="14865"/>
                </a:lnTo>
                <a:lnTo>
                  <a:pt x="11773" y="7974"/>
                </a:lnTo>
                <a:lnTo>
                  <a:pt x="11773" y="2167"/>
                </a:lnTo>
                <a:lnTo>
                  <a:pt x="9635" y="2167"/>
                </a:lnTo>
                <a:lnTo>
                  <a:pt x="9635" y="7947"/>
                </a:lnTo>
                <a:lnTo>
                  <a:pt x="5261" y="14865"/>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82" name="AutoShape 14"/>
          <p:cNvSpPr>
            <a:spLocks/>
          </p:cNvSpPr>
          <p:nvPr/>
        </p:nvSpPr>
        <p:spPr bwMode="auto">
          <a:xfrm>
            <a:off x="8160194" y="9231211"/>
            <a:ext cx="498591" cy="5464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561" y="5503"/>
                </a:moveTo>
                <a:cubicBezTo>
                  <a:pt x="20836" y="5503"/>
                  <a:pt x="21078" y="5553"/>
                  <a:pt x="21285" y="5656"/>
                </a:cubicBezTo>
                <a:cubicBezTo>
                  <a:pt x="21498" y="5760"/>
                  <a:pt x="21599" y="5889"/>
                  <a:pt x="21599" y="6045"/>
                </a:cubicBezTo>
                <a:cubicBezTo>
                  <a:pt x="21599" y="6136"/>
                  <a:pt x="21585" y="6208"/>
                  <a:pt x="21556" y="6261"/>
                </a:cubicBezTo>
                <a:lnTo>
                  <a:pt x="8488" y="21266"/>
                </a:lnTo>
                <a:cubicBezTo>
                  <a:pt x="8333" y="21489"/>
                  <a:pt x="8000" y="21599"/>
                  <a:pt x="7493" y="21599"/>
                </a:cubicBezTo>
                <a:cubicBezTo>
                  <a:pt x="7217" y="21599"/>
                  <a:pt x="6961" y="21549"/>
                  <a:pt x="6729" y="21446"/>
                </a:cubicBezTo>
                <a:cubicBezTo>
                  <a:pt x="6497" y="21343"/>
                  <a:pt x="6381" y="21213"/>
                  <a:pt x="6381" y="21057"/>
                </a:cubicBezTo>
                <a:cubicBezTo>
                  <a:pt x="6381" y="21014"/>
                  <a:pt x="6406" y="20973"/>
                  <a:pt x="6454" y="20947"/>
                </a:cubicBezTo>
                <a:lnTo>
                  <a:pt x="11169" y="10444"/>
                </a:lnTo>
                <a:cubicBezTo>
                  <a:pt x="10985" y="10473"/>
                  <a:pt x="10613" y="10531"/>
                  <a:pt x="10058" y="10610"/>
                </a:cubicBezTo>
                <a:cubicBezTo>
                  <a:pt x="9502" y="10689"/>
                  <a:pt x="8874" y="10776"/>
                  <a:pt x="8164" y="10867"/>
                </a:cubicBezTo>
                <a:cubicBezTo>
                  <a:pt x="7454" y="10960"/>
                  <a:pt x="6705" y="11061"/>
                  <a:pt x="5922" y="11171"/>
                </a:cubicBezTo>
                <a:cubicBezTo>
                  <a:pt x="5135" y="11284"/>
                  <a:pt x="4401" y="11387"/>
                  <a:pt x="3724" y="11483"/>
                </a:cubicBezTo>
                <a:cubicBezTo>
                  <a:pt x="3043" y="11579"/>
                  <a:pt x="2459" y="11654"/>
                  <a:pt x="1966" y="11707"/>
                </a:cubicBezTo>
                <a:cubicBezTo>
                  <a:pt x="1473" y="11760"/>
                  <a:pt x="1178" y="11786"/>
                  <a:pt x="1087" y="11786"/>
                </a:cubicBezTo>
                <a:cubicBezTo>
                  <a:pt x="777" y="11786"/>
                  <a:pt x="521" y="11733"/>
                  <a:pt x="314" y="11623"/>
                </a:cubicBezTo>
                <a:cubicBezTo>
                  <a:pt x="106" y="11510"/>
                  <a:pt x="0" y="11385"/>
                  <a:pt x="0" y="11248"/>
                </a:cubicBezTo>
                <a:cubicBezTo>
                  <a:pt x="0" y="11186"/>
                  <a:pt x="14" y="11150"/>
                  <a:pt x="43" y="11133"/>
                </a:cubicBezTo>
                <a:lnTo>
                  <a:pt x="4879" y="424"/>
                </a:lnTo>
                <a:cubicBezTo>
                  <a:pt x="4942" y="302"/>
                  <a:pt x="5067" y="201"/>
                  <a:pt x="5261" y="120"/>
                </a:cubicBezTo>
                <a:cubicBezTo>
                  <a:pt x="5454" y="40"/>
                  <a:pt x="5671" y="0"/>
                  <a:pt x="5922" y="0"/>
                </a:cubicBezTo>
                <a:lnTo>
                  <a:pt x="13874" y="0"/>
                </a:lnTo>
                <a:cubicBezTo>
                  <a:pt x="14155" y="0"/>
                  <a:pt x="14396" y="52"/>
                  <a:pt x="14604" y="153"/>
                </a:cubicBezTo>
                <a:cubicBezTo>
                  <a:pt x="14812" y="256"/>
                  <a:pt x="14918" y="386"/>
                  <a:pt x="14918" y="539"/>
                </a:cubicBezTo>
                <a:cubicBezTo>
                  <a:pt x="14918" y="585"/>
                  <a:pt x="14908" y="623"/>
                  <a:pt x="14894" y="652"/>
                </a:cubicBezTo>
                <a:cubicBezTo>
                  <a:pt x="14879" y="686"/>
                  <a:pt x="14855" y="729"/>
                  <a:pt x="14821" y="779"/>
                </a:cubicBezTo>
                <a:lnTo>
                  <a:pt x="10662" y="6801"/>
                </a:lnTo>
                <a:cubicBezTo>
                  <a:pt x="10845" y="6770"/>
                  <a:pt x="11208" y="6719"/>
                  <a:pt x="11749" y="6647"/>
                </a:cubicBezTo>
                <a:cubicBezTo>
                  <a:pt x="12290" y="6573"/>
                  <a:pt x="12913" y="6491"/>
                  <a:pt x="13618" y="6398"/>
                </a:cubicBezTo>
                <a:cubicBezTo>
                  <a:pt x="14329" y="6307"/>
                  <a:pt x="15063" y="6206"/>
                  <a:pt x="15821" y="6095"/>
                </a:cubicBezTo>
                <a:cubicBezTo>
                  <a:pt x="16575" y="5983"/>
                  <a:pt x="17290" y="5884"/>
                  <a:pt x="17971" y="5800"/>
                </a:cubicBezTo>
                <a:cubicBezTo>
                  <a:pt x="18648" y="5719"/>
                  <a:pt x="19227" y="5647"/>
                  <a:pt x="19706" y="5589"/>
                </a:cubicBezTo>
                <a:cubicBezTo>
                  <a:pt x="20179" y="5534"/>
                  <a:pt x="20464" y="5503"/>
                  <a:pt x="20561" y="5503"/>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83" name="AutoShape 38"/>
          <p:cNvSpPr>
            <a:spLocks/>
          </p:cNvSpPr>
          <p:nvPr/>
        </p:nvSpPr>
        <p:spPr bwMode="auto">
          <a:xfrm>
            <a:off x="8160194" y="6253977"/>
            <a:ext cx="496599" cy="49872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872" y="2850"/>
                </a:moveTo>
                <a:cubicBezTo>
                  <a:pt x="18363" y="3806"/>
                  <a:pt x="19524" y="5033"/>
                  <a:pt x="20354" y="6530"/>
                </a:cubicBezTo>
                <a:cubicBezTo>
                  <a:pt x="21184" y="8031"/>
                  <a:pt x="21599" y="9635"/>
                  <a:pt x="21599" y="11342"/>
                </a:cubicBezTo>
                <a:cubicBezTo>
                  <a:pt x="21599" y="12759"/>
                  <a:pt x="21318" y="14087"/>
                  <a:pt x="20754" y="15328"/>
                </a:cubicBezTo>
                <a:cubicBezTo>
                  <a:pt x="20184" y="16569"/>
                  <a:pt x="19415" y="17654"/>
                  <a:pt x="18433" y="18587"/>
                </a:cubicBezTo>
                <a:cubicBezTo>
                  <a:pt x="17451" y="19520"/>
                  <a:pt x="16300" y="20255"/>
                  <a:pt x="14984" y="20793"/>
                </a:cubicBezTo>
                <a:cubicBezTo>
                  <a:pt x="13669" y="21332"/>
                  <a:pt x="12269" y="21599"/>
                  <a:pt x="10775" y="21599"/>
                </a:cubicBezTo>
                <a:cubicBezTo>
                  <a:pt x="9287" y="21599"/>
                  <a:pt x="7890" y="21332"/>
                  <a:pt x="6584" y="20793"/>
                </a:cubicBezTo>
                <a:cubicBezTo>
                  <a:pt x="5278" y="20255"/>
                  <a:pt x="4136" y="19520"/>
                  <a:pt x="3160" y="18587"/>
                </a:cubicBezTo>
                <a:cubicBezTo>
                  <a:pt x="2184" y="17654"/>
                  <a:pt x="1412" y="16569"/>
                  <a:pt x="845" y="15328"/>
                </a:cubicBezTo>
                <a:cubicBezTo>
                  <a:pt x="278" y="14087"/>
                  <a:pt x="0" y="12759"/>
                  <a:pt x="0" y="11342"/>
                </a:cubicBezTo>
                <a:cubicBezTo>
                  <a:pt x="0" y="9635"/>
                  <a:pt x="415" y="8031"/>
                  <a:pt x="1245" y="6530"/>
                </a:cubicBezTo>
                <a:cubicBezTo>
                  <a:pt x="2075" y="5033"/>
                  <a:pt x="3236" y="3806"/>
                  <a:pt x="4724" y="2850"/>
                </a:cubicBezTo>
                <a:cubicBezTo>
                  <a:pt x="4839" y="2761"/>
                  <a:pt x="4975" y="2732"/>
                  <a:pt x="5130" y="2770"/>
                </a:cubicBezTo>
                <a:cubicBezTo>
                  <a:pt x="5306" y="2804"/>
                  <a:pt x="5430" y="2879"/>
                  <a:pt x="5493" y="2989"/>
                </a:cubicBezTo>
                <a:lnTo>
                  <a:pt x="6800" y="4797"/>
                </a:lnTo>
                <a:cubicBezTo>
                  <a:pt x="6896" y="4906"/>
                  <a:pt x="6927" y="5033"/>
                  <a:pt x="6887" y="5174"/>
                </a:cubicBezTo>
                <a:cubicBezTo>
                  <a:pt x="6848" y="5318"/>
                  <a:pt x="6769" y="5436"/>
                  <a:pt x="6654" y="5525"/>
                </a:cubicBezTo>
                <a:cubicBezTo>
                  <a:pt x="5630" y="6185"/>
                  <a:pt x="4833" y="7026"/>
                  <a:pt x="4269" y="8042"/>
                </a:cubicBezTo>
                <a:cubicBezTo>
                  <a:pt x="3703" y="9056"/>
                  <a:pt x="3421" y="10156"/>
                  <a:pt x="3421" y="11342"/>
                </a:cubicBezTo>
                <a:cubicBezTo>
                  <a:pt x="3421" y="12298"/>
                  <a:pt x="3612" y="13208"/>
                  <a:pt x="3993" y="14066"/>
                </a:cubicBezTo>
                <a:cubicBezTo>
                  <a:pt x="4375" y="14925"/>
                  <a:pt x="4900" y="15667"/>
                  <a:pt x="5569" y="16298"/>
                </a:cubicBezTo>
                <a:cubicBezTo>
                  <a:pt x="6236" y="16929"/>
                  <a:pt x="7021" y="17430"/>
                  <a:pt x="7918" y="17796"/>
                </a:cubicBezTo>
                <a:cubicBezTo>
                  <a:pt x="8815" y="18161"/>
                  <a:pt x="9769" y="18346"/>
                  <a:pt x="10772" y="18346"/>
                </a:cubicBezTo>
                <a:cubicBezTo>
                  <a:pt x="11778" y="18346"/>
                  <a:pt x="12733" y="18161"/>
                  <a:pt x="13639" y="17796"/>
                </a:cubicBezTo>
                <a:cubicBezTo>
                  <a:pt x="14542" y="17430"/>
                  <a:pt x="15333" y="16929"/>
                  <a:pt x="16009" y="16298"/>
                </a:cubicBezTo>
                <a:cubicBezTo>
                  <a:pt x="16684" y="15668"/>
                  <a:pt x="17215" y="14927"/>
                  <a:pt x="17596" y="14075"/>
                </a:cubicBezTo>
                <a:cubicBezTo>
                  <a:pt x="17978" y="13220"/>
                  <a:pt x="18169" y="12307"/>
                  <a:pt x="18169" y="11342"/>
                </a:cubicBezTo>
                <a:cubicBezTo>
                  <a:pt x="18169" y="10156"/>
                  <a:pt x="17881" y="9056"/>
                  <a:pt x="17312" y="8042"/>
                </a:cubicBezTo>
                <a:cubicBezTo>
                  <a:pt x="16742" y="7023"/>
                  <a:pt x="15951" y="6185"/>
                  <a:pt x="14933" y="5525"/>
                </a:cubicBezTo>
                <a:cubicBezTo>
                  <a:pt x="14800" y="5436"/>
                  <a:pt x="14721" y="5324"/>
                  <a:pt x="14703" y="5197"/>
                </a:cubicBezTo>
                <a:cubicBezTo>
                  <a:pt x="14663" y="5050"/>
                  <a:pt x="14693" y="4915"/>
                  <a:pt x="14787" y="4797"/>
                </a:cubicBezTo>
                <a:lnTo>
                  <a:pt x="16066" y="2989"/>
                </a:lnTo>
                <a:cubicBezTo>
                  <a:pt x="16160" y="2879"/>
                  <a:pt x="16284" y="2810"/>
                  <a:pt x="16436" y="2784"/>
                </a:cubicBezTo>
                <a:cubicBezTo>
                  <a:pt x="16593" y="2755"/>
                  <a:pt x="16739" y="2778"/>
                  <a:pt x="16872" y="2850"/>
                </a:cubicBezTo>
                <a:moveTo>
                  <a:pt x="9663" y="10778"/>
                </a:moveTo>
                <a:cubicBezTo>
                  <a:pt x="9509" y="10778"/>
                  <a:pt x="9375" y="10726"/>
                  <a:pt x="9263" y="10625"/>
                </a:cubicBezTo>
                <a:cubicBezTo>
                  <a:pt x="9154" y="10524"/>
                  <a:pt x="9096" y="10398"/>
                  <a:pt x="9096" y="10239"/>
                </a:cubicBezTo>
                <a:lnTo>
                  <a:pt x="9096" y="535"/>
                </a:lnTo>
                <a:cubicBezTo>
                  <a:pt x="9096" y="388"/>
                  <a:pt x="9151" y="264"/>
                  <a:pt x="9257" y="158"/>
                </a:cubicBezTo>
                <a:cubicBezTo>
                  <a:pt x="9363" y="48"/>
                  <a:pt x="9496" y="0"/>
                  <a:pt x="9663" y="0"/>
                </a:cubicBezTo>
                <a:lnTo>
                  <a:pt x="11942" y="0"/>
                </a:lnTo>
                <a:cubicBezTo>
                  <a:pt x="12096" y="0"/>
                  <a:pt x="12230" y="48"/>
                  <a:pt x="12339" y="158"/>
                </a:cubicBezTo>
                <a:cubicBezTo>
                  <a:pt x="12451" y="264"/>
                  <a:pt x="12509" y="388"/>
                  <a:pt x="12509" y="535"/>
                </a:cubicBezTo>
                <a:lnTo>
                  <a:pt x="12509" y="10239"/>
                </a:lnTo>
                <a:cubicBezTo>
                  <a:pt x="12509" y="10386"/>
                  <a:pt x="12454" y="10513"/>
                  <a:pt x="12348" y="10620"/>
                </a:cubicBezTo>
                <a:cubicBezTo>
                  <a:pt x="12242" y="10723"/>
                  <a:pt x="12106" y="10778"/>
                  <a:pt x="11942" y="10778"/>
                </a:cubicBezTo>
                <a:lnTo>
                  <a:pt x="9663" y="10778"/>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84" name="AutoShape 84"/>
          <p:cNvSpPr>
            <a:spLocks/>
          </p:cNvSpPr>
          <p:nvPr/>
        </p:nvSpPr>
        <p:spPr bwMode="auto">
          <a:xfrm>
            <a:off x="8142876" y="7642107"/>
            <a:ext cx="496599" cy="49872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2" y="0"/>
                </a:moveTo>
                <a:cubicBezTo>
                  <a:pt x="12101" y="0"/>
                  <a:pt x="13398" y="296"/>
                  <a:pt x="14685" y="897"/>
                </a:cubicBezTo>
                <a:cubicBezTo>
                  <a:pt x="15972" y="1496"/>
                  <a:pt x="17128" y="2309"/>
                  <a:pt x="18152" y="3337"/>
                </a:cubicBezTo>
                <a:cubicBezTo>
                  <a:pt x="19173" y="4365"/>
                  <a:pt x="20002" y="5565"/>
                  <a:pt x="20642" y="6941"/>
                </a:cubicBezTo>
                <a:cubicBezTo>
                  <a:pt x="21277" y="8313"/>
                  <a:pt x="21599" y="9784"/>
                  <a:pt x="21599" y="11354"/>
                </a:cubicBezTo>
                <a:cubicBezTo>
                  <a:pt x="21599" y="12995"/>
                  <a:pt x="21305" y="14571"/>
                  <a:pt x="20722" y="16085"/>
                </a:cubicBezTo>
                <a:lnTo>
                  <a:pt x="20416" y="16895"/>
                </a:lnTo>
                <a:lnTo>
                  <a:pt x="18455" y="17245"/>
                </a:lnTo>
                <a:cubicBezTo>
                  <a:pt x="18253" y="18183"/>
                  <a:pt x="17836" y="18965"/>
                  <a:pt x="17210" y="19589"/>
                </a:cubicBezTo>
                <a:cubicBezTo>
                  <a:pt x="16584" y="20207"/>
                  <a:pt x="15843" y="20521"/>
                  <a:pt x="14996" y="20521"/>
                </a:cubicBezTo>
                <a:lnTo>
                  <a:pt x="14996" y="21074"/>
                </a:lnTo>
                <a:cubicBezTo>
                  <a:pt x="14996" y="21218"/>
                  <a:pt x="14953" y="21343"/>
                  <a:pt x="14862" y="21447"/>
                </a:cubicBezTo>
                <a:cubicBezTo>
                  <a:pt x="14770" y="21549"/>
                  <a:pt x="14664" y="21599"/>
                  <a:pt x="14534" y="21599"/>
                </a:cubicBezTo>
                <a:lnTo>
                  <a:pt x="13633" y="21599"/>
                </a:lnTo>
                <a:cubicBezTo>
                  <a:pt x="13513" y="21599"/>
                  <a:pt x="13407" y="21549"/>
                  <a:pt x="13322" y="21447"/>
                </a:cubicBezTo>
                <a:cubicBezTo>
                  <a:pt x="13238" y="21343"/>
                  <a:pt x="13193" y="21218"/>
                  <a:pt x="13193" y="21074"/>
                </a:cubicBezTo>
                <a:lnTo>
                  <a:pt x="13193" y="11354"/>
                </a:lnTo>
                <a:cubicBezTo>
                  <a:pt x="13193" y="11210"/>
                  <a:pt x="13238" y="11081"/>
                  <a:pt x="13322" y="10970"/>
                </a:cubicBezTo>
                <a:cubicBezTo>
                  <a:pt x="13407" y="10857"/>
                  <a:pt x="13513" y="10798"/>
                  <a:pt x="13633" y="10798"/>
                </a:cubicBezTo>
                <a:lnTo>
                  <a:pt x="14534" y="10798"/>
                </a:lnTo>
                <a:cubicBezTo>
                  <a:pt x="14654" y="10798"/>
                  <a:pt x="14763" y="10857"/>
                  <a:pt x="14857" y="10970"/>
                </a:cubicBezTo>
                <a:cubicBezTo>
                  <a:pt x="14949" y="11081"/>
                  <a:pt x="14996" y="11210"/>
                  <a:pt x="14996" y="11354"/>
                </a:cubicBezTo>
                <a:lnTo>
                  <a:pt x="14996" y="11880"/>
                </a:lnTo>
                <a:cubicBezTo>
                  <a:pt x="15655" y="11880"/>
                  <a:pt x="16262" y="12077"/>
                  <a:pt x="16810" y="12476"/>
                </a:cubicBezTo>
                <a:cubicBezTo>
                  <a:pt x="17359" y="12874"/>
                  <a:pt x="17787" y="13396"/>
                  <a:pt x="18095" y="14046"/>
                </a:cubicBezTo>
                <a:lnTo>
                  <a:pt x="18533" y="13947"/>
                </a:lnTo>
                <a:cubicBezTo>
                  <a:pt x="18782" y="13136"/>
                  <a:pt x="18900" y="12272"/>
                  <a:pt x="18893" y="11354"/>
                </a:cubicBezTo>
                <a:cubicBezTo>
                  <a:pt x="18893" y="10228"/>
                  <a:pt x="18648" y="9177"/>
                  <a:pt x="18156" y="8194"/>
                </a:cubicBezTo>
                <a:cubicBezTo>
                  <a:pt x="17665" y="7220"/>
                  <a:pt x="17024" y="6362"/>
                  <a:pt x="16238" y="5622"/>
                </a:cubicBezTo>
                <a:cubicBezTo>
                  <a:pt x="15455" y="4882"/>
                  <a:pt x="14584" y="4300"/>
                  <a:pt x="13621" y="3877"/>
                </a:cubicBezTo>
                <a:cubicBezTo>
                  <a:pt x="12659" y="3456"/>
                  <a:pt x="11717" y="3241"/>
                  <a:pt x="10792" y="3241"/>
                </a:cubicBezTo>
                <a:cubicBezTo>
                  <a:pt x="9868" y="3241"/>
                  <a:pt x="8929" y="3456"/>
                  <a:pt x="7971" y="3877"/>
                </a:cubicBezTo>
                <a:cubicBezTo>
                  <a:pt x="7015" y="4300"/>
                  <a:pt x="6140" y="4879"/>
                  <a:pt x="5358" y="5608"/>
                </a:cubicBezTo>
                <a:cubicBezTo>
                  <a:pt x="4572" y="6336"/>
                  <a:pt x="3934" y="7198"/>
                  <a:pt x="3443" y="8183"/>
                </a:cubicBezTo>
                <a:cubicBezTo>
                  <a:pt x="2951" y="9171"/>
                  <a:pt x="2704" y="10219"/>
                  <a:pt x="2704" y="11329"/>
                </a:cubicBezTo>
                <a:cubicBezTo>
                  <a:pt x="2704" y="12267"/>
                  <a:pt x="2824" y="13136"/>
                  <a:pt x="3066" y="13947"/>
                </a:cubicBezTo>
                <a:lnTo>
                  <a:pt x="3504" y="14046"/>
                </a:lnTo>
                <a:cubicBezTo>
                  <a:pt x="3812" y="13396"/>
                  <a:pt x="4240" y="12874"/>
                  <a:pt x="4789" y="12476"/>
                </a:cubicBezTo>
                <a:cubicBezTo>
                  <a:pt x="5337" y="12077"/>
                  <a:pt x="5942" y="11880"/>
                  <a:pt x="6603" y="11880"/>
                </a:cubicBezTo>
                <a:lnTo>
                  <a:pt x="6603" y="11354"/>
                </a:lnTo>
                <a:cubicBezTo>
                  <a:pt x="6603" y="11210"/>
                  <a:pt x="6646" y="11081"/>
                  <a:pt x="6737" y="10970"/>
                </a:cubicBezTo>
                <a:cubicBezTo>
                  <a:pt x="6827" y="10857"/>
                  <a:pt x="6935" y="10798"/>
                  <a:pt x="7065" y="10798"/>
                </a:cubicBezTo>
                <a:lnTo>
                  <a:pt x="7966" y="10798"/>
                </a:lnTo>
                <a:cubicBezTo>
                  <a:pt x="8086" y="10798"/>
                  <a:pt x="8187" y="10857"/>
                  <a:pt x="8270" y="10970"/>
                </a:cubicBezTo>
                <a:cubicBezTo>
                  <a:pt x="8352" y="11081"/>
                  <a:pt x="8392" y="11210"/>
                  <a:pt x="8392" y="11354"/>
                </a:cubicBezTo>
                <a:lnTo>
                  <a:pt x="8392" y="21074"/>
                </a:lnTo>
                <a:cubicBezTo>
                  <a:pt x="8392" y="21218"/>
                  <a:pt x="8352" y="21343"/>
                  <a:pt x="8270" y="21447"/>
                </a:cubicBezTo>
                <a:cubicBezTo>
                  <a:pt x="8187" y="21549"/>
                  <a:pt x="8086" y="21599"/>
                  <a:pt x="7966" y="21599"/>
                </a:cubicBezTo>
                <a:lnTo>
                  <a:pt x="7065" y="21599"/>
                </a:lnTo>
                <a:cubicBezTo>
                  <a:pt x="6945" y="21599"/>
                  <a:pt x="6836" y="21549"/>
                  <a:pt x="6742" y="21447"/>
                </a:cubicBezTo>
                <a:cubicBezTo>
                  <a:pt x="6650" y="21343"/>
                  <a:pt x="6603" y="21218"/>
                  <a:pt x="6603" y="21074"/>
                </a:cubicBezTo>
                <a:lnTo>
                  <a:pt x="6603" y="20521"/>
                </a:lnTo>
                <a:cubicBezTo>
                  <a:pt x="6189" y="20521"/>
                  <a:pt x="5789" y="20436"/>
                  <a:pt x="5403" y="20270"/>
                </a:cubicBezTo>
                <a:cubicBezTo>
                  <a:pt x="5015" y="20103"/>
                  <a:pt x="4671" y="19877"/>
                  <a:pt x="4370" y="19589"/>
                </a:cubicBezTo>
                <a:cubicBezTo>
                  <a:pt x="4073" y="19298"/>
                  <a:pt x="3814" y="18956"/>
                  <a:pt x="3598" y="18558"/>
                </a:cubicBezTo>
                <a:cubicBezTo>
                  <a:pt x="3388" y="18163"/>
                  <a:pt x="3233" y="17725"/>
                  <a:pt x="3144" y="17245"/>
                </a:cubicBezTo>
                <a:lnTo>
                  <a:pt x="1172" y="16895"/>
                </a:lnTo>
                <a:lnTo>
                  <a:pt x="877" y="16085"/>
                </a:lnTo>
                <a:cubicBezTo>
                  <a:pt x="294" y="14571"/>
                  <a:pt x="0" y="12987"/>
                  <a:pt x="0" y="11326"/>
                </a:cubicBezTo>
                <a:cubicBezTo>
                  <a:pt x="0" y="9776"/>
                  <a:pt x="320" y="8310"/>
                  <a:pt x="957" y="6938"/>
                </a:cubicBezTo>
                <a:cubicBezTo>
                  <a:pt x="1595" y="5563"/>
                  <a:pt x="2426" y="4363"/>
                  <a:pt x="3447" y="3335"/>
                </a:cubicBezTo>
                <a:cubicBezTo>
                  <a:pt x="4469" y="2307"/>
                  <a:pt x="5622" y="1493"/>
                  <a:pt x="6909" y="895"/>
                </a:cubicBezTo>
                <a:cubicBezTo>
                  <a:pt x="8192" y="296"/>
                  <a:pt x="9486" y="0"/>
                  <a:pt x="10792" y="0"/>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85" name="AutoShape 14"/>
          <p:cNvSpPr>
            <a:spLocks/>
          </p:cNvSpPr>
          <p:nvPr/>
        </p:nvSpPr>
        <p:spPr bwMode="auto">
          <a:xfrm>
            <a:off x="9708112" y="9213889"/>
            <a:ext cx="498591" cy="5464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561" y="5503"/>
                </a:moveTo>
                <a:cubicBezTo>
                  <a:pt x="20836" y="5503"/>
                  <a:pt x="21078" y="5553"/>
                  <a:pt x="21285" y="5656"/>
                </a:cubicBezTo>
                <a:cubicBezTo>
                  <a:pt x="21498" y="5760"/>
                  <a:pt x="21599" y="5889"/>
                  <a:pt x="21599" y="6045"/>
                </a:cubicBezTo>
                <a:cubicBezTo>
                  <a:pt x="21599" y="6136"/>
                  <a:pt x="21585" y="6208"/>
                  <a:pt x="21556" y="6261"/>
                </a:cubicBezTo>
                <a:lnTo>
                  <a:pt x="8488" y="21266"/>
                </a:lnTo>
                <a:cubicBezTo>
                  <a:pt x="8333" y="21489"/>
                  <a:pt x="8000" y="21599"/>
                  <a:pt x="7493" y="21599"/>
                </a:cubicBezTo>
                <a:cubicBezTo>
                  <a:pt x="7217" y="21599"/>
                  <a:pt x="6961" y="21549"/>
                  <a:pt x="6729" y="21446"/>
                </a:cubicBezTo>
                <a:cubicBezTo>
                  <a:pt x="6497" y="21343"/>
                  <a:pt x="6381" y="21213"/>
                  <a:pt x="6381" y="21057"/>
                </a:cubicBezTo>
                <a:cubicBezTo>
                  <a:pt x="6381" y="21014"/>
                  <a:pt x="6406" y="20973"/>
                  <a:pt x="6454" y="20947"/>
                </a:cubicBezTo>
                <a:lnTo>
                  <a:pt x="11169" y="10444"/>
                </a:lnTo>
                <a:cubicBezTo>
                  <a:pt x="10985" y="10473"/>
                  <a:pt x="10613" y="10531"/>
                  <a:pt x="10058" y="10610"/>
                </a:cubicBezTo>
                <a:cubicBezTo>
                  <a:pt x="9502" y="10689"/>
                  <a:pt x="8874" y="10776"/>
                  <a:pt x="8164" y="10867"/>
                </a:cubicBezTo>
                <a:cubicBezTo>
                  <a:pt x="7454" y="10960"/>
                  <a:pt x="6705" y="11061"/>
                  <a:pt x="5922" y="11171"/>
                </a:cubicBezTo>
                <a:cubicBezTo>
                  <a:pt x="5135" y="11284"/>
                  <a:pt x="4401" y="11387"/>
                  <a:pt x="3724" y="11483"/>
                </a:cubicBezTo>
                <a:cubicBezTo>
                  <a:pt x="3043" y="11579"/>
                  <a:pt x="2459" y="11654"/>
                  <a:pt x="1966" y="11707"/>
                </a:cubicBezTo>
                <a:cubicBezTo>
                  <a:pt x="1473" y="11760"/>
                  <a:pt x="1178" y="11786"/>
                  <a:pt x="1087" y="11786"/>
                </a:cubicBezTo>
                <a:cubicBezTo>
                  <a:pt x="777" y="11786"/>
                  <a:pt x="521" y="11733"/>
                  <a:pt x="314" y="11623"/>
                </a:cubicBezTo>
                <a:cubicBezTo>
                  <a:pt x="106" y="11510"/>
                  <a:pt x="0" y="11385"/>
                  <a:pt x="0" y="11248"/>
                </a:cubicBezTo>
                <a:cubicBezTo>
                  <a:pt x="0" y="11186"/>
                  <a:pt x="14" y="11150"/>
                  <a:pt x="43" y="11133"/>
                </a:cubicBezTo>
                <a:lnTo>
                  <a:pt x="4879" y="424"/>
                </a:lnTo>
                <a:cubicBezTo>
                  <a:pt x="4942" y="302"/>
                  <a:pt x="5067" y="201"/>
                  <a:pt x="5261" y="120"/>
                </a:cubicBezTo>
                <a:cubicBezTo>
                  <a:pt x="5454" y="40"/>
                  <a:pt x="5671" y="0"/>
                  <a:pt x="5922" y="0"/>
                </a:cubicBezTo>
                <a:lnTo>
                  <a:pt x="13874" y="0"/>
                </a:lnTo>
                <a:cubicBezTo>
                  <a:pt x="14155" y="0"/>
                  <a:pt x="14396" y="52"/>
                  <a:pt x="14604" y="153"/>
                </a:cubicBezTo>
                <a:cubicBezTo>
                  <a:pt x="14812" y="256"/>
                  <a:pt x="14918" y="386"/>
                  <a:pt x="14918" y="539"/>
                </a:cubicBezTo>
                <a:cubicBezTo>
                  <a:pt x="14918" y="585"/>
                  <a:pt x="14908" y="623"/>
                  <a:pt x="14894" y="652"/>
                </a:cubicBezTo>
                <a:cubicBezTo>
                  <a:pt x="14879" y="686"/>
                  <a:pt x="14855" y="729"/>
                  <a:pt x="14821" y="779"/>
                </a:cubicBezTo>
                <a:lnTo>
                  <a:pt x="10662" y="6801"/>
                </a:lnTo>
                <a:cubicBezTo>
                  <a:pt x="10845" y="6770"/>
                  <a:pt x="11208" y="6719"/>
                  <a:pt x="11749" y="6647"/>
                </a:cubicBezTo>
                <a:cubicBezTo>
                  <a:pt x="12290" y="6573"/>
                  <a:pt x="12913" y="6491"/>
                  <a:pt x="13618" y="6398"/>
                </a:cubicBezTo>
                <a:cubicBezTo>
                  <a:pt x="14329" y="6307"/>
                  <a:pt x="15063" y="6206"/>
                  <a:pt x="15821" y="6095"/>
                </a:cubicBezTo>
                <a:cubicBezTo>
                  <a:pt x="16575" y="5983"/>
                  <a:pt x="17290" y="5884"/>
                  <a:pt x="17971" y="5800"/>
                </a:cubicBezTo>
                <a:cubicBezTo>
                  <a:pt x="18648" y="5719"/>
                  <a:pt x="19227" y="5647"/>
                  <a:pt x="19706" y="5589"/>
                </a:cubicBezTo>
                <a:cubicBezTo>
                  <a:pt x="20179" y="5534"/>
                  <a:pt x="20464" y="5503"/>
                  <a:pt x="20561" y="5503"/>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44" name="Group 43"/>
          <p:cNvGrpSpPr/>
          <p:nvPr/>
        </p:nvGrpSpPr>
        <p:grpSpPr>
          <a:xfrm>
            <a:off x="4507905" y="2075518"/>
            <a:ext cx="9272190" cy="1559721"/>
            <a:chOff x="5988388" y="483017"/>
            <a:chExt cx="12359700" cy="2079087"/>
          </a:xfrm>
        </p:grpSpPr>
        <p:sp>
          <p:nvSpPr>
            <p:cNvPr id="45" name="TextBox 44"/>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Our Services</a:t>
              </a:r>
            </a:p>
          </p:txBody>
        </p:sp>
        <p:sp>
          <p:nvSpPr>
            <p:cNvPr id="46" name="Rectangle 4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47"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774620200"/>
      </p:ext>
    </p:extLst>
  </p:cSld>
  <p:clrMapOvr>
    <a:masterClrMapping/>
  </p:clrMapOvr>
  <p:transition xmlns:p14="http://schemas.microsoft.com/office/powerpoint/2010/main" spd="slow" advClick="0" advTm="3000">
    <p:wip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fade">
                                      <p:cBhvr>
                                        <p:cTn id="7" dur="1000"/>
                                        <p:tgtEl>
                                          <p:spTgt spid="44"/>
                                        </p:tgtEl>
                                      </p:cBhvr>
                                    </p:animEffect>
                                    <p:anim calcmode="lin" valueType="num">
                                      <p:cBhvr>
                                        <p:cTn id="8" dur="1000" fill="hold"/>
                                        <p:tgtEl>
                                          <p:spTgt spid="44"/>
                                        </p:tgtEl>
                                        <p:attrNameLst>
                                          <p:attrName>ppt_x</p:attrName>
                                        </p:attrNameLst>
                                      </p:cBhvr>
                                      <p:tavLst>
                                        <p:tav tm="0">
                                          <p:val>
                                            <p:strVal val="#ppt_x"/>
                                          </p:val>
                                        </p:tav>
                                        <p:tav tm="100000">
                                          <p:val>
                                            <p:strVal val="#ppt_x"/>
                                          </p:val>
                                        </p:tav>
                                      </p:tavLst>
                                    </p:anim>
                                    <p:anim calcmode="lin" valueType="num">
                                      <p:cBhvr>
                                        <p:cTn id="9" dur="1000" fill="hold"/>
                                        <p:tgtEl>
                                          <p:spTgt spid="4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79"/>
                                        </p:tgtEl>
                                        <p:attrNameLst>
                                          <p:attrName>style.visibility</p:attrName>
                                        </p:attrNameLst>
                                      </p:cBhvr>
                                      <p:to>
                                        <p:strVal val="visible"/>
                                      </p:to>
                                    </p:set>
                                    <p:animEffect transition="in" filter="fade">
                                      <p:cBhvr>
                                        <p:cTn id="13" dur="500"/>
                                        <p:tgtEl>
                                          <p:spTgt spid="79"/>
                                        </p:tgtEl>
                                      </p:cBhvr>
                                    </p:animEffect>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118"/>
                                        </p:tgtEl>
                                        <p:attrNameLst>
                                          <p:attrName>style.visibility</p:attrName>
                                        </p:attrNameLst>
                                      </p:cBhvr>
                                      <p:to>
                                        <p:strVal val="visible"/>
                                      </p:to>
                                    </p:set>
                                    <p:animEffect transition="in" filter="fade">
                                      <p:cBhvr>
                                        <p:cTn id="17" dur="500"/>
                                        <p:tgtEl>
                                          <p:spTgt spid="118"/>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82"/>
                                        </p:tgtEl>
                                        <p:attrNameLst>
                                          <p:attrName>style.visibility</p:attrName>
                                        </p:attrNameLst>
                                      </p:cBhvr>
                                      <p:to>
                                        <p:strVal val="visible"/>
                                      </p:to>
                                    </p:set>
                                    <p:animEffect transition="in" filter="fade">
                                      <p:cBhvr>
                                        <p:cTn id="21" dur="500"/>
                                        <p:tgtEl>
                                          <p:spTgt spid="82"/>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121"/>
                                        </p:tgtEl>
                                        <p:attrNameLst>
                                          <p:attrName>style.visibility</p:attrName>
                                        </p:attrNameLst>
                                      </p:cBhvr>
                                      <p:to>
                                        <p:strVal val="visible"/>
                                      </p:to>
                                    </p:set>
                                    <p:animEffect transition="in" filter="fade">
                                      <p:cBhvr>
                                        <p:cTn id="25" dur="500"/>
                                        <p:tgtEl>
                                          <p:spTgt spid="121"/>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116"/>
                                        </p:tgtEl>
                                        <p:attrNameLst>
                                          <p:attrName>style.visibility</p:attrName>
                                        </p:attrNameLst>
                                      </p:cBhvr>
                                      <p:to>
                                        <p:strVal val="visible"/>
                                      </p:to>
                                    </p:set>
                                    <p:animEffect transition="in" filter="fade">
                                      <p:cBhvr>
                                        <p:cTn id="29" dur="500"/>
                                        <p:tgtEl>
                                          <p:spTgt spid="116"/>
                                        </p:tgtEl>
                                      </p:cBhvr>
                                    </p:animEffect>
                                  </p:childTnLst>
                                </p:cTn>
                              </p:par>
                            </p:childTnLst>
                          </p:cTn>
                        </p:par>
                        <p:par>
                          <p:cTn id="30" fill="hold">
                            <p:stCondLst>
                              <p:cond delay="3500"/>
                            </p:stCondLst>
                            <p:childTnLst>
                              <p:par>
                                <p:cTn id="31" presetID="10" presetClass="entr" presetSubtype="0" fill="hold" nodeType="afterEffect">
                                  <p:stCondLst>
                                    <p:cond delay="0"/>
                                  </p:stCondLst>
                                  <p:childTnLst>
                                    <p:set>
                                      <p:cBhvr>
                                        <p:cTn id="32" dur="1" fill="hold">
                                          <p:stCondLst>
                                            <p:cond delay="0"/>
                                          </p:stCondLst>
                                        </p:cTn>
                                        <p:tgtEl>
                                          <p:spTgt spid="124"/>
                                        </p:tgtEl>
                                        <p:attrNameLst>
                                          <p:attrName>style.visibility</p:attrName>
                                        </p:attrNameLst>
                                      </p:cBhvr>
                                      <p:to>
                                        <p:strVal val="visible"/>
                                      </p:to>
                                    </p:set>
                                    <p:animEffect transition="in" filter="fade">
                                      <p:cBhvr>
                                        <p:cTn id="33" dur="500"/>
                                        <p:tgtEl>
                                          <p:spTgt spid="124"/>
                                        </p:tgtEl>
                                      </p:cBhvr>
                                    </p:animEffect>
                                  </p:childTnLst>
                                </p:cTn>
                              </p:par>
                            </p:childTnLst>
                          </p:cTn>
                        </p:par>
                        <p:par>
                          <p:cTn id="34" fill="hold">
                            <p:stCondLst>
                              <p:cond delay="4000"/>
                            </p:stCondLst>
                            <p:childTnLst>
                              <p:par>
                                <p:cTn id="35" presetID="10" presetClass="entr" presetSubtype="0" fill="hold" grpId="0" nodeType="afterEffect">
                                  <p:stCondLst>
                                    <p:cond delay="0"/>
                                  </p:stCondLst>
                                  <p:childTnLst>
                                    <p:set>
                                      <p:cBhvr>
                                        <p:cTn id="36" dur="1" fill="hold">
                                          <p:stCondLst>
                                            <p:cond delay="0"/>
                                          </p:stCondLst>
                                        </p:cTn>
                                        <p:tgtEl>
                                          <p:spTgt spid="117"/>
                                        </p:tgtEl>
                                        <p:attrNameLst>
                                          <p:attrName>style.visibility</p:attrName>
                                        </p:attrNameLst>
                                      </p:cBhvr>
                                      <p:to>
                                        <p:strVal val="visible"/>
                                      </p:to>
                                    </p:set>
                                    <p:animEffect transition="in" filter="fade">
                                      <p:cBhvr>
                                        <p:cTn id="37" dur="500"/>
                                        <p:tgtEl>
                                          <p:spTgt spid="117"/>
                                        </p:tgtEl>
                                      </p:cBhvr>
                                    </p:animEffect>
                                  </p:childTnLst>
                                </p:cTn>
                              </p:par>
                            </p:childTnLst>
                          </p:cTn>
                        </p:par>
                        <p:par>
                          <p:cTn id="38" fill="hold">
                            <p:stCondLst>
                              <p:cond delay="4500"/>
                            </p:stCondLst>
                            <p:childTnLst>
                              <p:par>
                                <p:cTn id="39" presetID="10" presetClass="entr" presetSubtype="0" fill="hold" nodeType="afterEffect">
                                  <p:stCondLst>
                                    <p:cond delay="0"/>
                                  </p:stCondLst>
                                  <p:childTnLst>
                                    <p:set>
                                      <p:cBhvr>
                                        <p:cTn id="40" dur="1" fill="hold">
                                          <p:stCondLst>
                                            <p:cond delay="0"/>
                                          </p:stCondLst>
                                        </p:cTn>
                                        <p:tgtEl>
                                          <p:spTgt spid="127"/>
                                        </p:tgtEl>
                                        <p:attrNameLst>
                                          <p:attrName>style.visibility</p:attrName>
                                        </p:attrNameLst>
                                      </p:cBhvr>
                                      <p:to>
                                        <p:strVal val="visible"/>
                                      </p:to>
                                    </p:set>
                                    <p:animEffect transition="in" filter="fade">
                                      <p:cBhvr>
                                        <p:cTn id="41" dur="500"/>
                                        <p:tgtEl>
                                          <p:spTgt spid="127"/>
                                        </p:tgtEl>
                                      </p:cBhvr>
                                    </p:animEffect>
                                  </p:childTnLst>
                                </p:cTn>
                              </p:par>
                            </p:childTnLst>
                          </p:cTn>
                        </p:par>
                        <p:par>
                          <p:cTn id="42" fill="hold">
                            <p:stCondLst>
                              <p:cond delay="5000"/>
                            </p:stCondLst>
                            <p:childTnLst>
                              <p:par>
                                <p:cTn id="43" presetID="10" presetClass="entr" presetSubtype="0" fill="hold" grpId="0" nodeType="afterEffect">
                                  <p:stCondLst>
                                    <p:cond delay="0"/>
                                  </p:stCondLst>
                                  <p:childTnLst>
                                    <p:set>
                                      <p:cBhvr>
                                        <p:cTn id="44" dur="1" fill="hold">
                                          <p:stCondLst>
                                            <p:cond delay="0"/>
                                          </p:stCondLst>
                                        </p:cTn>
                                        <p:tgtEl>
                                          <p:spTgt spid="140"/>
                                        </p:tgtEl>
                                        <p:attrNameLst>
                                          <p:attrName>style.visibility</p:attrName>
                                        </p:attrNameLst>
                                      </p:cBhvr>
                                      <p:to>
                                        <p:strVal val="visible"/>
                                      </p:to>
                                    </p:set>
                                    <p:animEffect transition="in" filter="fade">
                                      <p:cBhvr>
                                        <p:cTn id="45" dur="500"/>
                                        <p:tgtEl>
                                          <p:spTgt spid="140"/>
                                        </p:tgtEl>
                                      </p:cBhvr>
                                    </p:animEffect>
                                  </p:childTnLst>
                                </p:cTn>
                              </p:par>
                            </p:childTnLst>
                          </p:cTn>
                        </p:par>
                        <p:par>
                          <p:cTn id="46" fill="hold">
                            <p:stCondLst>
                              <p:cond delay="5500"/>
                            </p:stCondLst>
                            <p:childTnLst>
                              <p:par>
                                <p:cTn id="47" presetID="10" presetClass="entr" presetSubtype="0" fill="hold" nodeType="afterEffect">
                                  <p:stCondLst>
                                    <p:cond delay="0"/>
                                  </p:stCondLst>
                                  <p:childTnLst>
                                    <p:set>
                                      <p:cBhvr>
                                        <p:cTn id="48" dur="1" fill="hold">
                                          <p:stCondLst>
                                            <p:cond delay="0"/>
                                          </p:stCondLst>
                                        </p:cTn>
                                        <p:tgtEl>
                                          <p:spTgt spid="154"/>
                                        </p:tgtEl>
                                        <p:attrNameLst>
                                          <p:attrName>style.visibility</p:attrName>
                                        </p:attrNameLst>
                                      </p:cBhvr>
                                      <p:to>
                                        <p:strVal val="visible"/>
                                      </p:to>
                                    </p:set>
                                    <p:animEffect transition="in" filter="fade">
                                      <p:cBhvr>
                                        <p:cTn id="49" dur="500"/>
                                        <p:tgtEl>
                                          <p:spTgt spid="154"/>
                                        </p:tgtEl>
                                      </p:cBhvr>
                                    </p:animEffect>
                                  </p:childTnLst>
                                </p:cTn>
                              </p:par>
                            </p:childTnLst>
                          </p:cTn>
                        </p:par>
                        <p:par>
                          <p:cTn id="50" fill="hold">
                            <p:stCondLst>
                              <p:cond delay="6000"/>
                            </p:stCondLst>
                            <p:childTnLst>
                              <p:par>
                                <p:cTn id="51" presetID="10" presetClass="entr" presetSubtype="0" fill="hold" grpId="0" nodeType="afterEffect">
                                  <p:stCondLst>
                                    <p:cond delay="0"/>
                                  </p:stCondLst>
                                  <p:childTnLst>
                                    <p:set>
                                      <p:cBhvr>
                                        <p:cTn id="52" dur="1" fill="hold">
                                          <p:stCondLst>
                                            <p:cond delay="0"/>
                                          </p:stCondLst>
                                        </p:cTn>
                                        <p:tgtEl>
                                          <p:spTgt spid="141"/>
                                        </p:tgtEl>
                                        <p:attrNameLst>
                                          <p:attrName>style.visibility</p:attrName>
                                        </p:attrNameLst>
                                      </p:cBhvr>
                                      <p:to>
                                        <p:strVal val="visible"/>
                                      </p:to>
                                    </p:set>
                                    <p:animEffect transition="in" filter="fade">
                                      <p:cBhvr>
                                        <p:cTn id="53" dur="500"/>
                                        <p:tgtEl>
                                          <p:spTgt spid="141"/>
                                        </p:tgtEl>
                                      </p:cBhvr>
                                    </p:animEffect>
                                  </p:childTnLst>
                                </p:cTn>
                              </p:par>
                            </p:childTnLst>
                          </p:cTn>
                        </p:par>
                        <p:par>
                          <p:cTn id="54" fill="hold">
                            <p:stCondLst>
                              <p:cond delay="6500"/>
                            </p:stCondLst>
                            <p:childTnLst>
                              <p:par>
                                <p:cTn id="55" presetID="10" presetClass="entr" presetSubtype="0" fill="hold" nodeType="afterEffect">
                                  <p:stCondLst>
                                    <p:cond delay="0"/>
                                  </p:stCondLst>
                                  <p:childTnLst>
                                    <p:set>
                                      <p:cBhvr>
                                        <p:cTn id="56" dur="1" fill="hold">
                                          <p:stCondLst>
                                            <p:cond delay="0"/>
                                          </p:stCondLst>
                                        </p:cTn>
                                        <p:tgtEl>
                                          <p:spTgt spid="169"/>
                                        </p:tgtEl>
                                        <p:attrNameLst>
                                          <p:attrName>style.visibility</p:attrName>
                                        </p:attrNameLst>
                                      </p:cBhvr>
                                      <p:to>
                                        <p:strVal val="visible"/>
                                      </p:to>
                                    </p:set>
                                    <p:animEffect transition="in" filter="fade">
                                      <p:cBhvr>
                                        <p:cTn id="57" dur="500"/>
                                        <p:tgtEl>
                                          <p:spTgt spid="169"/>
                                        </p:tgtEl>
                                      </p:cBhvr>
                                    </p:animEffect>
                                  </p:childTnLst>
                                </p:cTn>
                              </p:par>
                            </p:childTnLst>
                          </p:cTn>
                        </p:par>
                        <p:par>
                          <p:cTn id="58" fill="hold">
                            <p:stCondLst>
                              <p:cond delay="7000"/>
                            </p:stCondLst>
                            <p:childTnLst>
                              <p:par>
                                <p:cTn id="59" presetID="10" presetClass="entr" presetSubtype="0" fill="hold" grpId="0" nodeType="afterEffect">
                                  <p:stCondLst>
                                    <p:cond delay="0"/>
                                  </p:stCondLst>
                                  <p:childTnLst>
                                    <p:set>
                                      <p:cBhvr>
                                        <p:cTn id="60" dur="1" fill="hold">
                                          <p:stCondLst>
                                            <p:cond delay="0"/>
                                          </p:stCondLst>
                                        </p:cTn>
                                        <p:tgtEl>
                                          <p:spTgt spid="142"/>
                                        </p:tgtEl>
                                        <p:attrNameLst>
                                          <p:attrName>style.visibility</p:attrName>
                                        </p:attrNameLst>
                                      </p:cBhvr>
                                      <p:to>
                                        <p:strVal val="visible"/>
                                      </p:to>
                                    </p:set>
                                    <p:animEffect transition="in" filter="fade">
                                      <p:cBhvr>
                                        <p:cTn id="61" dur="500"/>
                                        <p:tgtEl>
                                          <p:spTgt spid="142"/>
                                        </p:tgtEl>
                                      </p:cBhvr>
                                    </p:animEffect>
                                  </p:childTnLst>
                                </p:cTn>
                              </p:par>
                            </p:childTnLst>
                          </p:cTn>
                        </p:par>
                        <p:par>
                          <p:cTn id="62" fill="hold">
                            <p:stCondLst>
                              <p:cond delay="7500"/>
                            </p:stCondLst>
                            <p:childTnLst>
                              <p:par>
                                <p:cTn id="63" presetID="10" presetClass="entr" presetSubtype="0" fill="hold" nodeType="afterEffect">
                                  <p:stCondLst>
                                    <p:cond delay="0"/>
                                  </p:stCondLst>
                                  <p:childTnLst>
                                    <p:set>
                                      <p:cBhvr>
                                        <p:cTn id="64" dur="1" fill="hold">
                                          <p:stCondLst>
                                            <p:cond delay="0"/>
                                          </p:stCondLst>
                                        </p:cTn>
                                        <p:tgtEl>
                                          <p:spTgt spid="172"/>
                                        </p:tgtEl>
                                        <p:attrNameLst>
                                          <p:attrName>style.visibility</p:attrName>
                                        </p:attrNameLst>
                                      </p:cBhvr>
                                      <p:to>
                                        <p:strVal val="visible"/>
                                      </p:to>
                                    </p:set>
                                    <p:animEffect transition="in" filter="fade">
                                      <p:cBhvr>
                                        <p:cTn id="65" dur="500"/>
                                        <p:tgtEl>
                                          <p:spTgt spid="172"/>
                                        </p:tgtEl>
                                      </p:cBhvr>
                                    </p:animEffect>
                                  </p:childTnLst>
                                </p:cTn>
                              </p:par>
                            </p:childTnLst>
                          </p:cTn>
                        </p:par>
                        <p:par>
                          <p:cTn id="66" fill="hold">
                            <p:stCondLst>
                              <p:cond delay="8000"/>
                            </p:stCondLst>
                            <p:childTnLst>
                              <p:par>
                                <p:cTn id="67" presetID="10" presetClass="entr" presetSubtype="0" fill="hold" grpId="0" nodeType="afterEffect">
                                  <p:stCondLst>
                                    <p:cond delay="0"/>
                                  </p:stCondLst>
                                  <p:childTnLst>
                                    <p:set>
                                      <p:cBhvr>
                                        <p:cTn id="68" dur="1" fill="hold">
                                          <p:stCondLst>
                                            <p:cond delay="0"/>
                                          </p:stCondLst>
                                        </p:cTn>
                                        <p:tgtEl>
                                          <p:spTgt spid="143"/>
                                        </p:tgtEl>
                                        <p:attrNameLst>
                                          <p:attrName>style.visibility</p:attrName>
                                        </p:attrNameLst>
                                      </p:cBhvr>
                                      <p:to>
                                        <p:strVal val="visible"/>
                                      </p:to>
                                    </p:set>
                                    <p:animEffect transition="in" filter="fade">
                                      <p:cBhvr>
                                        <p:cTn id="69" dur="500"/>
                                        <p:tgtEl>
                                          <p:spTgt spid="143"/>
                                        </p:tgtEl>
                                      </p:cBhvr>
                                    </p:animEffect>
                                  </p:childTnLst>
                                </p:cTn>
                              </p:par>
                            </p:childTnLst>
                          </p:cTn>
                        </p:par>
                        <p:par>
                          <p:cTn id="70" fill="hold">
                            <p:stCondLst>
                              <p:cond delay="8500"/>
                            </p:stCondLst>
                            <p:childTnLst>
                              <p:par>
                                <p:cTn id="71" presetID="10" presetClass="entr" presetSubtype="0" fill="hold" nodeType="afterEffect">
                                  <p:stCondLst>
                                    <p:cond delay="0"/>
                                  </p:stCondLst>
                                  <p:childTnLst>
                                    <p:set>
                                      <p:cBhvr>
                                        <p:cTn id="72" dur="1" fill="hold">
                                          <p:stCondLst>
                                            <p:cond delay="0"/>
                                          </p:stCondLst>
                                        </p:cTn>
                                        <p:tgtEl>
                                          <p:spTgt spid="175"/>
                                        </p:tgtEl>
                                        <p:attrNameLst>
                                          <p:attrName>style.visibility</p:attrName>
                                        </p:attrNameLst>
                                      </p:cBhvr>
                                      <p:to>
                                        <p:strVal val="visible"/>
                                      </p:to>
                                    </p:set>
                                    <p:animEffect transition="in" filter="fade">
                                      <p:cBhvr>
                                        <p:cTn id="73" dur="500"/>
                                        <p:tgtEl>
                                          <p:spTgt spid="1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animBg="1"/>
      <p:bldP spid="82" grpId="0" animBg="1"/>
      <p:bldP spid="116" grpId="0" animBg="1"/>
      <p:bldP spid="117" grpId="0" animBg="1"/>
      <p:bldP spid="140" grpId="0" animBg="1"/>
      <p:bldP spid="141" grpId="0" animBg="1"/>
      <p:bldP spid="142" grpId="0" animBg="1"/>
      <p:bldP spid="143"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Group 54"/>
          <p:cNvGrpSpPr/>
          <p:nvPr/>
        </p:nvGrpSpPr>
        <p:grpSpPr>
          <a:xfrm>
            <a:off x="1497055" y="4827301"/>
            <a:ext cx="15439281" cy="3948706"/>
            <a:chOff x="931581" y="3466628"/>
            <a:chExt cx="10292854" cy="2631785"/>
          </a:xfrm>
        </p:grpSpPr>
        <p:sp>
          <p:nvSpPr>
            <p:cNvPr id="27" name="Freeform 26"/>
            <p:cNvSpPr>
              <a:spLocks/>
            </p:cNvSpPr>
            <p:nvPr/>
          </p:nvSpPr>
          <p:spPr bwMode="auto">
            <a:xfrm>
              <a:off x="1582226" y="4894902"/>
              <a:ext cx="9486457" cy="1034728"/>
            </a:xfrm>
            <a:custGeom>
              <a:avLst/>
              <a:gdLst>
                <a:gd name="T0" fmla="*/ 0 w 8110"/>
                <a:gd name="T1" fmla="*/ 0 h 1282"/>
                <a:gd name="T2" fmla="*/ 1010 w 8110"/>
                <a:gd name="T3" fmla="*/ 116 h 1282"/>
                <a:gd name="T4" fmla="*/ 1693 w 8110"/>
                <a:gd name="T5" fmla="*/ 216 h 1282"/>
                <a:gd name="T6" fmla="*/ 1930 w 8110"/>
                <a:gd name="T7" fmla="*/ 216 h 1282"/>
                <a:gd name="T8" fmla="*/ 2336 w 8110"/>
                <a:gd name="T9" fmla="*/ 166 h 1282"/>
                <a:gd name="T10" fmla="*/ 2672 w 8110"/>
                <a:gd name="T11" fmla="*/ 109 h 1282"/>
                <a:gd name="T12" fmla="*/ 2856 w 8110"/>
                <a:gd name="T13" fmla="*/ 216 h 1282"/>
                <a:gd name="T14" fmla="*/ 3053 w 8110"/>
                <a:gd name="T15" fmla="*/ 332 h 1282"/>
                <a:gd name="T16" fmla="*/ 3466 w 8110"/>
                <a:gd name="T17" fmla="*/ 332 h 1282"/>
                <a:gd name="T18" fmla="*/ 3821 w 8110"/>
                <a:gd name="T19" fmla="*/ 166 h 1282"/>
                <a:gd name="T20" fmla="*/ 4071 w 8110"/>
                <a:gd name="T21" fmla="*/ 216 h 1282"/>
                <a:gd name="T22" fmla="*/ 4320 w 8110"/>
                <a:gd name="T23" fmla="*/ 216 h 1282"/>
                <a:gd name="T24" fmla="*/ 4663 w 8110"/>
                <a:gd name="T25" fmla="*/ 434 h 1282"/>
                <a:gd name="T26" fmla="*/ 4764 w 8110"/>
                <a:gd name="T27" fmla="*/ 536 h 1282"/>
                <a:gd name="T28" fmla="*/ 4906 w 8110"/>
                <a:gd name="T29" fmla="*/ 768 h 1282"/>
                <a:gd name="T30" fmla="*/ 5206 w 8110"/>
                <a:gd name="T31" fmla="*/ 768 h 1282"/>
                <a:gd name="T32" fmla="*/ 5298 w 8110"/>
                <a:gd name="T33" fmla="*/ 512 h 1282"/>
                <a:gd name="T34" fmla="*/ 5561 w 8110"/>
                <a:gd name="T35" fmla="*/ 332 h 1282"/>
                <a:gd name="T36" fmla="*/ 5864 w 8110"/>
                <a:gd name="T37" fmla="*/ 384 h 1282"/>
                <a:gd name="T38" fmla="*/ 6173 w 8110"/>
                <a:gd name="T39" fmla="*/ 682 h 1282"/>
                <a:gd name="T40" fmla="*/ 6528 w 8110"/>
                <a:gd name="T41" fmla="*/ 1149 h 1282"/>
                <a:gd name="T42" fmla="*/ 6764 w 8110"/>
                <a:gd name="T43" fmla="*/ 1282 h 1282"/>
                <a:gd name="T44" fmla="*/ 7164 w 8110"/>
                <a:gd name="T45" fmla="*/ 1282 h 1282"/>
                <a:gd name="T46" fmla="*/ 7329 w 8110"/>
                <a:gd name="T47" fmla="*/ 978 h 1282"/>
                <a:gd name="T48" fmla="*/ 7466 w 8110"/>
                <a:gd name="T49" fmla="*/ 332 h 1282"/>
                <a:gd name="T50" fmla="*/ 7788 w 8110"/>
                <a:gd name="T51" fmla="*/ 90 h 1282"/>
                <a:gd name="T52" fmla="*/ 8110 w 8110"/>
                <a:gd name="T53" fmla="*/ 0 h 1282"/>
                <a:gd name="T54" fmla="*/ 0 w 8110"/>
                <a:gd name="T55" fmla="*/ 0 h 1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110" h="1282">
                  <a:moveTo>
                    <a:pt x="0" y="0"/>
                  </a:moveTo>
                  <a:lnTo>
                    <a:pt x="1010" y="116"/>
                  </a:lnTo>
                  <a:lnTo>
                    <a:pt x="1693" y="216"/>
                  </a:lnTo>
                  <a:lnTo>
                    <a:pt x="1930" y="216"/>
                  </a:lnTo>
                  <a:lnTo>
                    <a:pt x="2336" y="166"/>
                  </a:lnTo>
                  <a:lnTo>
                    <a:pt x="2672" y="109"/>
                  </a:lnTo>
                  <a:lnTo>
                    <a:pt x="2856" y="216"/>
                  </a:lnTo>
                  <a:lnTo>
                    <a:pt x="3053" y="332"/>
                  </a:lnTo>
                  <a:lnTo>
                    <a:pt x="3466" y="332"/>
                  </a:lnTo>
                  <a:lnTo>
                    <a:pt x="3821" y="166"/>
                  </a:lnTo>
                  <a:lnTo>
                    <a:pt x="4071" y="216"/>
                  </a:lnTo>
                  <a:lnTo>
                    <a:pt x="4320" y="216"/>
                  </a:lnTo>
                  <a:lnTo>
                    <a:pt x="4663" y="434"/>
                  </a:lnTo>
                  <a:lnTo>
                    <a:pt x="4764" y="536"/>
                  </a:lnTo>
                  <a:lnTo>
                    <a:pt x="4906" y="768"/>
                  </a:lnTo>
                  <a:lnTo>
                    <a:pt x="5206" y="768"/>
                  </a:lnTo>
                  <a:lnTo>
                    <a:pt x="5298" y="512"/>
                  </a:lnTo>
                  <a:lnTo>
                    <a:pt x="5561" y="332"/>
                  </a:lnTo>
                  <a:lnTo>
                    <a:pt x="5864" y="384"/>
                  </a:lnTo>
                  <a:lnTo>
                    <a:pt x="6173" y="682"/>
                  </a:lnTo>
                  <a:lnTo>
                    <a:pt x="6528" y="1149"/>
                  </a:lnTo>
                  <a:lnTo>
                    <a:pt x="6764" y="1282"/>
                  </a:lnTo>
                  <a:lnTo>
                    <a:pt x="7164" y="1282"/>
                  </a:lnTo>
                  <a:lnTo>
                    <a:pt x="7329" y="978"/>
                  </a:lnTo>
                  <a:lnTo>
                    <a:pt x="7466" y="332"/>
                  </a:lnTo>
                  <a:lnTo>
                    <a:pt x="7788" y="90"/>
                  </a:lnTo>
                  <a:lnTo>
                    <a:pt x="8110" y="0"/>
                  </a:lnTo>
                  <a:lnTo>
                    <a:pt x="0" y="0"/>
                  </a:lnTo>
                  <a:close/>
                </a:path>
              </a:pathLst>
            </a:custGeom>
            <a:solidFill>
              <a:schemeClr val="accent4">
                <a:alpha val="80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8" name="Freeform 8"/>
            <p:cNvSpPr>
              <a:spLocks/>
            </p:cNvSpPr>
            <p:nvPr/>
          </p:nvSpPr>
          <p:spPr bwMode="auto">
            <a:xfrm>
              <a:off x="1140071" y="4892563"/>
              <a:ext cx="2102626" cy="349428"/>
            </a:xfrm>
            <a:custGeom>
              <a:avLst/>
              <a:gdLst>
                <a:gd name="T0" fmla="*/ 0 w 1144"/>
                <a:gd name="T1" fmla="*/ 5 h 334"/>
                <a:gd name="T2" fmla="*/ 251 w 1144"/>
                <a:gd name="T3" fmla="*/ 140 h 334"/>
                <a:gd name="T4" fmla="*/ 291 w 1144"/>
                <a:gd name="T5" fmla="*/ 230 h 334"/>
                <a:gd name="T6" fmla="*/ 371 w 1144"/>
                <a:gd name="T7" fmla="*/ 334 h 334"/>
                <a:gd name="T8" fmla="*/ 478 w 1144"/>
                <a:gd name="T9" fmla="*/ 334 h 334"/>
                <a:gd name="T10" fmla="*/ 560 w 1144"/>
                <a:gd name="T11" fmla="*/ 253 h 334"/>
                <a:gd name="T12" fmla="*/ 622 w 1144"/>
                <a:gd name="T13" fmla="*/ 180 h 334"/>
                <a:gd name="T14" fmla="*/ 702 w 1144"/>
                <a:gd name="T15" fmla="*/ 166 h 334"/>
                <a:gd name="T16" fmla="*/ 761 w 1144"/>
                <a:gd name="T17" fmla="*/ 211 h 334"/>
                <a:gd name="T18" fmla="*/ 842 w 1144"/>
                <a:gd name="T19" fmla="*/ 225 h 334"/>
                <a:gd name="T20" fmla="*/ 972 w 1144"/>
                <a:gd name="T21" fmla="*/ 225 h 334"/>
                <a:gd name="T22" fmla="*/ 1066 w 1144"/>
                <a:gd name="T23" fmla="*/ 78 h 334"/>
                <a:gd name="T24" fmla="*/ 1144 w 1144"/>
                <a:gd name="T25" fmla="*/ 0 h 334"/>
                <a:gd name="T26" fmla="*/ 0 w 1144"/>
                <a:gd name="T27" fmla="*/ 5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44" h="334">
                  <a:moveTo>
                    <a:pt x="0" y="5"/>
                  </a:moveTo>
                  <a:lnTo>
                    <a:pt x="251" y="140"/>
                  </a:lnTo>
                  <a:lnTo>
                    <a:pt x="291" y="230"/>
                  </a:lnTo>
                  <a:lnTo>
                    <a:pt x="371" y="334"/>
                  </a:lnTo>
                  <a:lnTo>
                    <a:pt x="478" y="334"/>
                  </a:lnTo>
                  <a:lnTo>
                    <a:pt x="560" y="253"/>
                  </a:lnTo>
                  <a:lnTo>
                    <a:pt x="622" y="180"/>
                  </a:lnTo>
                  <a:lnTo>
                    <a:pt x="702" y="166"/>
                  </a:lnTo>
                  <a:lnTo>
                    <a:pt x="761" y="211"/>
                  </a:lnTo>
                  <a:lnTo>
                    <a:pt x="842" y="225"/>
                  </a:lnTo>
                  <a:lnTo>
                    <a:pt x="972" y="225"/>
                  </a:lnTo>
                  <a:lnTo>
                    <a:pt x="1066" y="78"/>
                  </a:lnTo>
                  <a:lnTo>
                    <a:pt x="1144" y="0"/>
                  </a:lnTo>
                  <a:lnTo>
                    <a:pt x="0" y="5"/>
                  </a:lnTo>
                  <a:close/>
                </a:path>
              </a:pathLst>
            </a:custGeom>
            <a:solidFill>
              <a:schemeClr val="accent1">
                <a:alpha val="80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9" name="Freeform 9"/>
            <p:cNvSpPr>
              <a:spLocks/>
            </p:cNvSpPr>
            <p:nvPr/>
          </p:nvSpPr>
          <p:spPr bwMode="auto">
            <a:xfrm>
              <a:off x="2595206" y="4892562"/>
              <a:ext cx="1936147" cy="469765"/>
            </a:xfrm>
            <a:custGeom>
              <a:avLst/>
              <a:gdLst>
                <a:gd name="T0" fmla="*/ 0 w 782"/>
                <a:gd name="T1" fmla="*/ 0 h 436"/>
                <a:gd name="T2" fmla="*/ 177 w 782"/>
                <a:gd name="T3" fmla="*/ 251 h 436"/>
                <a:gd name="T4" fmla="*/ 413 w 782"/>
                <a:gd name="T5" fmla="*/ 436 h 436"/>
                <a:gd name="T6" fmla="*/ 532 w 782"/>
                <a:gd name="T7" fmla="*/ 436 h 436"/>
                <a:gd name="T8" fmla="*/ 591 w 782"/>
                <a:gd name="T9" fmla="*/ 263 h 436"/>
                <a:gd name="T10" fmla="*/ 652 w 782"/>
                <a:gd name="T11" fmla="*/ 123 h 436"/>
                <a:gd name="T12" fmla="*/ 782 w 782"/>
                <a:gd name="T13" fmla="*/ 0 h 436"/>
                <a:gd name="T14" fmla="*/ 0 w 782"/>
                <a:gd name="T15" fmla="*/ 0 h 4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2" h="436">
                  <a:moveTo>
                    <a:pt x="0" y="0"/>
                  </a:moveTo>
                  <a:lnTo>
                    <a:pt x="177" y="251"/>
                  </a:lnTo>
                  <a:lnTo>
                    <a:pt x="413" y="436"/>
                  </a:lnTo>
                  <a:lnTo>
                    <a:pt x="532" y="436"/>
                  </a:lnTo>
                  <a:lnTo>
                    <a:pt x="591" y="263"/>
                  </a:lnTo>
                  <a:lnTo>
                    <a:pt x="652" y="123"/>
                  </a:lnTo>
                  <a:lnTo>
                    <a:pt x="782" y="0"/>
                  </a:lnTo>
                  <a:lnTo>
                    <a:pt x="0" y="0"/>
                  </a:lnTo>
                  <a:close/>
                </a:path>
              </a:pathLst>
            </a:custGeom>
            <a:solidFill>
              <a:schemeClr val="accent2">
                <a:alpha val="80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0" name="Freeform 10"/>
            <p:cNvSpPr>
              <a:spLocks/>
            </p:cNvSpPr>
            <p:nvPr/>
          </p:nvSpPr>
          <p:spPr bwMode="auto">
            <a:xfrm>
              <a:off x="3886583" y="4892562"/>
              <a:ext cx="3842057" cy="1205851"/>
            </a:xfrm>
            <a:custGeom>
              <a:avLst/>
              <a:gdLst>
                <a:gd name="T0" fmla="*/ 0 w 2317"/>
                <a:gd name="T1" fmla="*/ 0 h 651"/>
                <a:gd name="T2" fmla="*/ 175 w 2317"/>
                <a:gd name="T3" fmla="*/ 168 h 651"/>
                <a:gd name="T4" fmla="*/ 328 w 2317"/>
                <a:gd name="T5" fmla="*/ 251 h 651"/>
                <a:gd name="T6" fmla="*/ 603 w 2317"/>
                <a:gd name="T7" fmla="*/ 251 h 651"/>
                <a:gd name="T8" fmla="*/ 787 w 2317"/>
                <a:gd name="T9" fmla="*/ 126 h 651"/>
                <a:gd name="T10" fmla="*/ 952 w 2317"/>
                <a:gd name="T11" fmla="*/ 85 h 651"/>
                <a:gd name="T12" fmla="*/ 1064 w 2317"/>
                <a:gd name="T13" fmla="*/ 126 h 651"/>
                <a:gd name="T14" fmla="*/ 1191 w 2317"/>
                <a:gd name="T15" fmla="*/ 251 h 651"/>
                <a:gd name="T16" fmla="*/ 1222 w 2317"/>
                <a:gd name="T17" fmla="*/ 377 h 651"/>
                <a:gd name="T18" fmla="*/ 1359 w 2317"/>
                <a:gd name="T19" fmla="*/ 651 h 651"/>
                <a:gd name="T20" fmla="*/ 1596 w 2317"/>
                <a:gd name="T21" fmla="*/ 651 h 651"/>
                <a:gd name="T22" fmla="*/ 1773 w 2317"/>
                <a:gd name="T23" fmla="*/ 436 h 651"/>
                <a:gd name="T24" fmla="*/ 1884 w 2317"/>
                <a:gd name="T25" fmla="*/ 218 h 651"/>
                <a:gd name="T26" fmla="*/ 2061 w 2317"/>
                <a:gd name="T27" fmla="*/ 107 h 651"/>
                <a:gd name="T28" fmla="*/ 2317 w 2317"/>
                <a:gd name="T29" fmla="*/ 0 h 651"/>
                <a:gd name="T30" fmla="*/ 0 w 2317"/>
                <a:gd name="T31" fmla="*/ 0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17" h="651">
                  <a:moveTo>
                    <a:pt x="0" y="0"/>
                  </a:moveTo>
                  <a:lnTo>
                    <a:pt x="175" y="168"/>
                  </a:lnTo>
                  <a:lnTo>
                    <a:pt x="328" y="251"/>
                  </a:lnTo>
                  <a:lnTo>
                    <a:pt x="603" y="251"/>
                  </a:lnTo>
                  <a:lnTo>
                    <a:pt x="787" y="126"/>
                  </a:lnTo>
                  <a:lnTo>
                    <a:pt x="952" y="85"/>
                  </a:lnTo>
                  <a:lnTo>
                    <a:pt x="1064" y="126"/>
                  </a:lnTo>
                  <a:lnTo>
                    <a:pt x="1191" y="251"/>
                  </a:lnTo>
                  <a:lnTo>
                    <a:pt x="1222" y="377"/>
                  </a:lnTo>
                  <a:lnTo>
                    <a:pt x="1359" y="651"/>
                  </a:lnTo>
                  <a:lnTo>
                    <a:pt x="1596" y="651"/>
                  </a:lnTo>
                  <a:lnTo>
                    <a:pt x="1773" y="436"/>
                  </a:lnTo>
                  <a:lnTo>
                    <a:pt x="1884" y="218"/>
                  </a:lnTo>
                  <a:lnTo>
                    <a:pt x="2061" y="107"/>
                  </a:lnTo>
                  <a:lnTo>
                    <a:pt x="2317" y="0"/>
                  </a:lnTo>
                  <a:lnTo>
                    <a:pt x="0" y="0"/>
                  </a:lnTo>
                  <a:close/>
                </a:path>
              </a:pathLst>
            </a:custGeom>
            <a:solidFill>
              <a:schemeClr val="accent3">
                <a:alpha val="80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1" name="Freeform 6"/>
            <p:cNvSpPr>
              <a:spLocks/>
            </p:cNvSpPr>
            <p:nvPr/>
          </p:nvSpPr>
          <p:spPr bwMode="auto">
            <a:xfrm>
              <a:off x="1140073" y="4704380"/>
              <a:ext cx="2090250" cy="180843"/>
            </a:xfrm>
            <a:custGeom>
              <a:avLst/>
              <a:gdLst>
                <a:gd name="T0" fmla="*/ 220 w 1244"/>
                <a:gd name="T1" fmla="*/ 225 h 337"/>
                <a:gd name="T2" fmla="*/ 338 w 1244"/>
                <a:gd name="T3" fmla="*/ 81 h 337"/>
                <a:gd name="T4" fmla="*/ 499 w 1244"/>
                <a:gd name="T5" fmla="*/ 0 h 337"/>
                <a:gd name="T6" fmla="*/ 589 w 1244"/>
                <a:gd name="T7" fmla="*/ 45 h 337"/>
                <a:gd name="T8" fmla="*/ 634 w 1244"/>
                <a:gd name="T9" fmla="*/ 114 h 337"/>
                <a:gd name="T10" fmla="*/ 934 w 1244"/>
                <a:gd name="T11" fmla="*/ 114 h 337"/>
                <a:gd name="T12" fmla="*/ 1154 w 1244"/>
                <a:gd name="T13" fmla="*/ 190 h 337"/>
                <a:gd name="T14" fmla="*/ 1244 w 1244"/>
                <a:gd name="T15" fmla="*/ 337 h 337"/>
                <a:gd name="T16" fmla="*/ 0 w 1244"/>
                <a:gd name="T17" fmla="*/ 337 h 337"/>
                <a:gd name="T18" fmla="*/ 220 w 1244"/>
                <a:gd name="T19" fmla="*/ 225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4" h="337">
                  <a:moveTo>
                    <a:pt x="220" y="225"/>
                  </a:moveTo>
                  <a:lnTo>
                    <a:pt x="338" y="81"/>
                  </a:lnTo>
                  <a:lnTo>
                    <a:pt x="499" y="0"/>
                  </a:lnTo>
                  <a:lnTo>
                    <a:pt x="589" y="45"/>
                  </a:lnTo>
                  <a:lnTo>
                    <a:pt x="634" y="114"/>
                  </a:lnTo>
                  <a:lnTo>
                    <a:pt x="934" y="114"/>
                  </a:lnTo>
                  <a:lnTo>
                    <a:pt x="1154" y="190"/>
                  </a:lnTo>
                  <a:lnTo>
                    <a:pt x="1244" y="337"/>
                  </a:lnTo>
                  <a:lnTo>
                    <a:pt x="0" y="337"/>
                  </a:lnTo>
                  <a:lnTo>
                    <a:pt x="220" y="225"/>
                  </a:lnTo>
                  <a:close/>
                </a:path>
              </a:pathLst>
            </a:custGeom>
            <a:solidFill>
              <a:schemeClr val="accent1">
                <a:alpha val="80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2" name="Freeform 7"/>
            <p:cNvSpPr>
              <a:spLocks/>
            </p:cNvSpPr>
            <p:nvPr/>
          </p:nvSpPr>
          <p:spPr bwMode="auto">
            <a:xfrm>
              <a:off x="2185805" y="4318975"/>
              <a:ext cx="2737153" cy="566249"/>
            </a:xfrm>
            <a:custGeom>
              <a:avLst/>
              <a:gdLst>
                <a:gd name="T0" fmla="*/ 0 w 689"/>
                <a:gd name="T1" fmla="*/ 243 h 243"/>
                <a:gd name="T2" fmla="*/ 53 w 689"/>
                <a:gd name="T3" fmla="*/ 128 h 243"/>
                <a:gd name="T4" fmla="*/ 89 w 689"/>
                <a:gd name="T5" fmla="*/ 101 h 243"/>
                <a:gd name="T6" fmla="*/ 191 w 689"/>
                <a:gd name="T7" fmla="*/ 19 h 243"/>
                <a:gd name="T8" fmla="*/ 279 w 689"/>
                <a:gd name="T9" fmla="*/ 19 h 243"/>
                <a:gd name="T10" fmla="*/ 332 w 689"/>
                <a:gd name="T11" fmla="*/ 63 h 243"/>
                <a:gd name="T12" fmla="*/ 380 w 689"/>
                <a:gd name="T13" fmla="*/ 101 h 243"/>
                <a:gd name="T14" fmla="*/ 408 w 689"/>
                <a:gd name="T15" fmla="*/ 48 h 243"/>
                <a:gd name="T16" fmla="*/ 456 w 689"/>
                <a:gd name="T17" fmla="*/ 0 h 243"/>
                <a:gd name="T18" fmla="*/ 520 w 689"/>
                <a:gd name="T19" fmla="*/ 0 h 243"/>
                <a:gd name="T20" fmla="*/ 592 w 689"/>
                <a:gd name="T21" fmla="*/ 121 h 243"/>
                <a:gd name="T22" fmla="*/ 689 w 689"/>
                <a:gd name="T23" fmla="*/ 243 h 243"/>
                <a:gd name="T24" fmla="*/ 0 w 689"/>
                <a:gd name="T25"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9" h="243">
                  <a:moveTo>
                    <a:pt x="0" y="243"/>
                  </a:moveTo>
                  <a:cubicBezTo>
                    <a:pt x="4" y="243"/>
                    <a:pt x="53" y="128"/>
                    <a:pt x="53" y="128"/>
                  </a:cubicBezTo>
                  <a:cubicBezTo>
                    <a:pt x="89" y="101"/>
                    <a:pt x="89" y="101"/>
                    <a:pt x="89" y="101"/>
                  </a:cubicBezTo>
                  <a:cubicBezTo>
                    <a:pt x="191" y="19"/>
                    <a:pt x="191" y="19"/>
                    <a:pt x="191" y="19"/>
                  </a:cubicBezTo>
                  <a:cubicBezTo>
                    <a:pt x="279" y="19"/>
                    <a:pt x="279" y="19"/>
                    <a:pt x="279" y="19"/>
                  </a:cubicBezTo>
                  <a:cubicBezTo>
                    <a:pt x="332" y="63"/>
                    <a:pt x="332" y="63"/>
                    <a:pt x="332" y="63"/>
                  </a:cubicBezTo>
                  <a:cubicBezTo>
                    <a:pt x="380" y="101"/>
                    <a:pt x="380" y="101"/>
                    <a:pt x="380" y="101"/>
                  </a:cubicBezTo>
                  <a:cubicBezTo>
                    <a:pt x="408" y="48"/>
                    <a:pt x="408" y="48"/>
                    <a:pt x="408" y="48"/>
                  </a:cubicBezTo>
                  <a:cubicBezTo>
                    <a:pt x="456" y="0"/>
                    <a:pt x="456" y="0"/>
                    <a:pt x="456" y="0"/>
                  </a:cubicBezTo>
                  <a:cubicBezTo>
                    <a:pt x="520" y="0"/>
                    <a:pt x="520" y="0"/>
                    <a:pt x="520" y="0"/>
                  </a:cubicBezTo>
                  <a:cubicBezTo>
                    <a:pt x="592" y="121"/>
                    <a:pt x="592" y="121"/>
                    <a:pt x="592" y="121"/>
                  </a:cubicBezTo>
                  <a:cubicBezTo>
                    <a:pt x="689" y="243"/>
                    <a:pt x="689" y="243"/>
                    <a:pt x="689" y="243"/>
                  </a:cubicBezTo>
                  <a:lnTo>
                    <a:pt x="0" y="243"/>
                  </a:lnTo>
                  <a:close/>
                </a:path>
              </a:pathLst>
            </a:custGeom>
            <a:solidFill>
              <a:schemeClr val="accent2">
                <a:alpha val="80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3" name="Freeform 32"/>
            <p:cNvSpPr>
              <a:spLocks/>
            </p:cNvSpPr>
            <p:nvPr/>
          </p:nvSpPr>
          <p:spPr bwMode="auto">
            <a:xfrm>
              <a:off x="4222943" y="3822952"/>
              <a:ext cx="2388542" cy="1062271"/>
            </a:xfrm>
            <a:custGeom>
              <a:avLst/>
              <a:gdLst>
                <a:gd name="T0" fmla="*/ 1503 w 1603"/>
                <a:gd name="T1" fmla="*/ 838 h 1007"/>
                <a:gd name="T2" fmla="*/ 1359 w 1603"/>
                <a:gd name="T3" fmla="*/ 625 h 1007"/>
                <a:gd name="T4" fmla="*/ 1156 w 1603"/>
                <a:gd name="T5" fmla="*/ 396 h 1007"/>
                <a:gd name="T6" fmla="*/ 1156 w 1603"/>
                <a:gd name="T7" fmla="*/ 178 h 1007"/>
                <a:gd name="T8" fmla="*/ 1030 w 1603"/>
                <a:gd name="T9" fmla="*/ 0 h 1007"/>
                <a:gd name="T10" fmla="*/ 874 w 1603"/>
                <a:gd name="T11" fmla="*/ 0 h 1007"/>
                <a:gd name="T12" fmla="*/ 574 w 1603"/>
                <a:gd name="T13" fmla="*/ 140 h 1007"/>
                <a:gd name="T14" fmla="*/ 520 w 1603"/>
                <a:gd name="T15" fmla="*/ 317 h 1007"/>
                <a:gd name="T16" fmla="*/ 446 w 1603"/>
                <a:gd name="T17" fmla="*/ 533 h 1007"/>
                <a:gd name="T18" fmla="*/ 328 w 1603"/>
                <a:gd name="T19" fmla="*/ 791 h 1007"/>
                <a:gd name="T20" fmla="*/ 0 w 1603"/>
                <a:gd name="T21" fmla="*/ 1007 h 1007"/>
                <a:gd name="T22" fmla="*/ 1603 w 1603"/>
                <a:gd name="T23" fmla="*/ 1007 h 1007"/>
                <a:gd name="T24" fmla="*/ 1503 w 1603"/>
                <a:gd name="T25" fmla="*/ 83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3" h="1007">
                  <a:moveTo>
                    <a:pt x="1503" y="838"/>
                  </a:moveTo>
                  <a:lnTo>
                    <a:pt x="1359" y="625"/>
                  </a:lnTo>
                  <a:lnTo>
                    <a:pt x="1156" y="396"/>
                  </a:lnTo>
                  <a:lnTo>
                    <a:pt x="1156" y="178"/>
                  </a:lnTo>
                  <a:lnTo>
                    <a:pt x="1030" y="0"/>
                  </a:lnTo>
                  <a:lnTo>
                    <a:pt x="874" y="0"/>
                  </a:lnTo>
                  <a:lnTo>
                    <a:pt x="574" y="140"/>
                  </a:lnTo>
                  <a:lnTo>
                    <a:pt x="520" y="317"/>
                  </a:lnTo>
                  <a:lnTo>
                    <a:pt x="446" y="533"/>
                  </a:lnTo>
                  <a:lnTo>
                    <a:pt x="328" y="791"/>
                  </a:lnTo>
                  <a:lnTo>
                    <a:pt x="0" y="1007"/>
                  </a:lnTo>
                  <a:lnTo>
                    <a:pt x="1603" y="1007"/>
                  </a:lnTo>
                  <a:lnTo>
                    <a:pt x="1503" y="838"/>
                  </a:lnTo>
                  <a:close/>
                </a:path>
              </a:pathLst>
            </a:custGeom>
            <a:solidFill>
              <a:schemeClr val="accent3">
                <a:alpha val="80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4" name="Freeform 33"/>
            <p:cNvSpPr>
              <a:spLocks/>
            </p:cNvSpPr>
            <p:nvPr/>
          </p:nvSpPr>
          <p:spPr bwMode="auto">
            <a:xfrm>
              <a:off x="6196886" y="3466628"/>
              <a:ext cx="3021293" cy="1418594"/>
            </a:xfrm>
            <a:custGeom>
              <a:avLst/>
              <a:gdLst>
                <a:gd name="T0" fmla="*/ 0 w 2090"/>
                <a:gd name="T1" fmla="*/ 1308 h 1308"/>
                <a:gd name="T2" fmla="*/ 395 w 2090"/>
                <a:gd name="T3" fmla="*/ 1078 h 1308"/>
                <a:gd name="T4" fmla="*/ 527 w 2090"/>
                <a:gd name="T5" fmla="*/ 971 h 1308"/>
                <a:gd name="T6" fmla="*/ 624 w 2090"/>
                <a:gd name="T7" fmla="*/ 775 h 1308"/>
                <a:gd name="T8" fmla="*/ 591 w 2090"/>
                <a:gd name="T9" fmla="*/ 652 h 1308"/>
                <a:gd name="T10" fmla="*/ 461 w 2090"/>
                <a:gd name="T11" fmla="*/ 427 h 1308"/>
                <a:gd name="T12" fmla="*/ 671 w 2090"/>
                <a:gd name="T13" fmla="*/ 301 h 1308"/>
                <a:gd name="T14" fmla="*/ 756 w 2090"/>
                <a:gd name="T15" fmla="*/ 356 h 1308"/>
                <a:gd name="T16" fmla="*/ 941 w 2090"/>
                <a:gd name="T17" fmla="*/ 486 h 1308"/>
                <a:gd name="T18" fmla="*/ 860 w 2090"/>
                <a:gd name="T19" fmla="*/ 157 h 1308"/>
                <a:gd name="T20" fmla="*/ 979 w 2090"/>
                <a:gd name="T21" fmla="*/ 0 h 1308"/>
                <a:gd name="T22" fmla="*/ 1144 w 2090"/>
                <a:gd name="T23" fmla="*/ 0 h 1308"/>
                <a:gd name="T24" fmla="*/ 1267 w 2090"/>
                <a:gd name="T25" fmla="*/ 64 h 1308"/>
                <a:gd name="T26" fmla="*/ 1385 w 2090"/>
                <a:gd name="T27" fmla="*/ 356 h 1308"/>
                <a:gd name="T28" fmla="*/ 1584 w 2090"/>
                <a:gd name="T29" fmla="*/ 775 h 1308"/>
                <a:gd name="T30" fmla="*/ 1898 w 2090"/>
                <a:gd name="T31" fmla="*/ 1078 h 1308"/>
                <a:gd name="T32" fmla="*/ 2090 w 2090"/>
                <a:gd name="T33" fmla="*/ 1308 h 1308"/>
                <a:gd name="T34" fmla="*/ 0 w 2090"/>
                <a:gd name="T35" fmla="*/ 1308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90" h="1308">
                  <a:moveTo>
                    <a:pt x="0" y="1308"/>
                  </a:moveTo>
                  <a:lnTo>
                    <a:pt x="395" y="1078"/>
                  </a:lnTo>
                  <a:lnTo>
                    <a:pt x="527" y="971"/>
                  </a:lnTo>
                  <a:lnTo>
                    <a:pt x="624" y="775"/>
                  </a:lnTo>
                  <a:lnTo>
                    <a:pt x="591" y="652"/>
                  </a:lnTo>
                  <a:lnTo>
                    <a:pt x="461" y="427"/>
                  </a:lnTo>
                  <a:lnTo>
                    <a:pt x="671" y="301"/>
                  </a:lnTo>
                  <a:lnTo>
                    <a:pt x="756" y="356"/>
                  </a:lnTo>
                  <a:lnTo>
                    <a:pt x="941" y="486"/>
                  </a:lnTo>
                  <a:lnTo>
                    <a:pt x="860" y="157"/>
                  </a:lnTo>
                  <a:lnTo>
                    <a:pt x="979" y="0"/>
                  </a:lnTo>
                  <a:lnTo>
                    <a:pt x="1144" y="0"/>
                  </a:lnTo>
                  <a:lnTo>
                    <a:pt x="1267" y="64"/>
                  </a:lnTo>
                  <a:lnTo>
                    <a:pt x="1385" y="356"/>
                  </a:lnTo>
                  <a:lnTo>
                    <a:pt x="1584" y="775"/>
                  </a:lnTo>
                  <a:lnTo>
                    <a:pt x="1898" y="1078"/>
                  </a:lnTo>
                  <a:lnTo>
                    <a:pt x="2090" y="1308"/>
                  </a:lnTo>
                  <a:lnTo>
                    <a:pt x="0" y="1308"/>
                  </a:lnTo>
                  <a:close/>
                </a:path>
              </a:pathLst>
            </a:custGeom>
            <a:solidFill>
              <a:schemeClr val="accent4">
                <a:alpha val="80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nvGrpSpPr>
            <p:cNvPr id="35" name="Group 34"/>
            <p:cNvGrpSpPr/>
            <p:nvPr/>
          </p:nvGrpSpPr>
          <p:grpSpPr>
            <a:xfrm>
              <a:off x="931581" y="4814690"/>
              <a:ext cx="10292854" cy="155755"/>
              <a:chOff x="940069" y="3597544"/>
              <a:chExt cx="10455425" cy="158215"/>
            </a:xfrm>
          </p:grpSpPr>
          <p:cxnSp>
            <p:nvCxnSpPr>
              <p:cNvPr id="38" name="Straight Connector 37"/>
              <p:cNvCxnSpPr/>
              <p:nvPr/>
            </p:nvCxnSpPr>
            <p:spPr>
              <a:xfrm>
                <a:off x="1019175" y="3676650"/>
                <a:ext cx="2558038" cy="0"/>
              </a:xfrm>
              <a:prstGeom prst="line">
                <a:avLst/>
              </a:prstGeom>
              <a:ln w="38100">
                <a:solidFill>
                  <a:schemeClr val="bg1">
                    <a:lumMod val="65000"/>
                  </a:schemeClr>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9" name="Oval 38"/>
              <p:cNvSpPr/>
              <p:nvPr/>
            </p:nvSpPr>
            <p:spPr>
              <a:xfrm>
                <a:off x="940069" y="3597544"/>
                <a:ext cx="158211" cy="158211"/>
              </a:xfrm>
              <a:prstGeom prst="ellipse">
                <a:avLst/>
              </a:prstGeom>
              <a:solidFill>
                <a:schemeClr val="bg1">
                  <a:lumMod val="6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701" dirty="0">
                  <a:latin typeface="Lato Light"/>
                </a:endParaRPr>
              </a:p>
            </p:txBody>
          </p:sp>
          <p:sp>
            <p:nvSpPr>
              <p:cNvPr id="40" name="Oval 39"/>
              <p:cNvSpPr/>
              <p:nvPr/>
            </p:nvSpPr>
            <p:spPr>
              <a:xfrm>
                <a:off x="3508155" y="3597544"/>
                <a:ext cx="158211" cy="158211"/>
              </a:xfrm>
              <a:prstGeom prst="ellipse">
                <a:avLst/>
              </a:prstGeom>
              <a:solidFill>
                <a:schemeClr val="bg1">
                  <a:lumMod val="6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701" dirty="0">
                  <a:latin typeface="Lato Light"/>
                </a:endParaRPr>
              </a:p>
            </p:txBody>
          </p:sp>
          <p:cxnSp>
            <p:nvCxnSpPr>
              <p:cNvPr id="41" name="Straight Connector 40"/>
              <p:cNvCxnSpPr/>
              <p:nvPr/>
            </p:nvCxnSpPr>
            <p:spPr>
              <a:xfrm>
                <a:off x="3609975" y="3676650"/>
                <a:ext cx="2558038" cy="0"/>
              </a:xfrm>
              <a:prstGeom prst="line">
                <a:avLst/>
              </a:prstGeom>
              <a:ln w="38100">
                <a:solidFill>
                  <a:schemeClr val="bg1">
                    <a:lumMod val="65000"/>
                  </a:schemeClr>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2" name="Oval 41"/>
              <p:cNvSpPr/>
              <p:nvPr/>
            </p:nvSpPr>
            <p:spPr>
              <a:xfrm>
                <a:off x="6098955" y="3597544"/>
                <a:ext cx="158211" cy="158211"/>
              </a:xfrm>
              <a:prstGeom prst="ellipse">
                <a:avLst/>
              </a:prstGeom>
              <a:solidFill>
                <a:schemeClr val="bg1">
                  <a:lumMod val="6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701" dirty="0">
                  <a:latin typeface="Lato Light"/>
                </a:endParaRPr>
              </a:p>
            </p:txBody>
          </p:sp>
          <p:cxnSp>
            <p:nvCxnSpPr>
              <p:cNvPr id="43" name="Straight Connector 42"/>
              <p:cNvCxnSpPr/>
              <p:nvPr/>
            </p:nvCxnSpPr>
            <p:spPr>
              <a:xfrm>
                <a:off x="6179755" y="3676650"/>
                <a:ext cx="2558038" cy="0"/>
              </a:xfrm>
              <a:prstGeom prst="line">
                <a:avLst/>
              </a:prstGeom>
              <a:ln w="38100">
                <a:solidFill>
                  <a:schemeClr val="bg1">
                    <a:lumMod val="65000"/>
                  </a:schemeClr>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4" name="Oval 43"/>
              <p:cNvSpPr/>
              <p:nvPr/>
            </p:nvSpPr>
            <p:spPr>
              <a:xfrm>
                <a:off x="8668735" y="3597544"/>
                <a:ext cx="158211" cy="158211"/>
              </a:xfrm>
              <a:prstGeom prst="ellipse">
                <a:avLst/>
              </a:prstGeom>
              <a:solidFill>
                <a:schemeClr val="bg1">
                  <a:lumMod val="6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701" dirty="0">
                  <a:latin typeface="Lato Light"/>
                </a:endParaRPr>
              </a:p>
            </p:txBody>
          </p:sp>
          <p:cxnSp>
            <p:nvCxnSpPr>
              <p:cNvPr id="45" name="Straight Connector 44"/>
              <p:cNvCxnSpPr/>
              <p:nvPr/>
            </p:nvCxnSpPr>
            <p:spPr>
              <a:xfrm>
                <a:off x="8748303" y="3676650"/>
                <a:ext cx="2558038" cy="0"/>
              </a:xfrm>
              <a:prstGeom prst="line">
                <a:avLst/>
              </a:prstGeom>
              <a:ln w="38100">
                <a:solidFill>
                  <a:schemeClr val="bg1">
                    <a:lumMod val="65000"/>
                  </a:schemeClr>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6" name="Oval 45"/>
              <p:cNvSpPr/>
              <p:nvPr/>
            </p:nvSpPr>
            <p:spPr>
              <a:xfrm>
                <a:off x="11237283" y="3597548"/>
                <a:ext cx="158211" cy="158211"/>
              </a:xfrm>
              <a:prstGeom prst="ellipse">
                <a:avLst/>
              </a:prstGeom>
              <a:solidFill>
                <a:schemeClr val="bg1">
                  <a:lumMod val="6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701" dirty="0">
                  <a:latin typeface="Lato Light"/>
                </a:endParaRPr>
              </a:p>
            </p:txBody>
          </p:sp>
        </p:grpSp>
      </p:grpSp>
      <p:sp>
        <p:nvSpPr>
          <p:cNvPr id="36" name="TextBox 35"/>
          <p:cNvSpPr txBox="1"/>
          <p:nvPr/>
        </p:nvSpPr>
        <p:spPr>
          <a:xfrm>
            <a:off x="1094049" y="6200502"/>
            <a:ext cx="1168285" cy="600301"/>
          </a:xfrm>
          <a:prstGeom prst="rect">
            <a:avLst/>
          </a:prstGeom>
          <a:noFill/>
        </p:spPr>
        <p:txBody>
          <a:bodyPr wrap="none" lIns="137168" tIns="68584" rIns="137168" bIns="68584" rtlCol="0">
            <a:spAutoFit/>
          </a:bodyPr>
          <a:lstStyle/>
          <a:p>
            <a:r>
              <a:rPr lang="id-ID" sz="3001" b="1" dirty="0">
                <a:solidFill>
                  <a:schemeClr val="tx2"/>
                </a:solidFill>
                <a:latin typeface="Lato Light"/>
                <a:cs typeface="Lato Light"/>
              </a:rPr>
              <a:t>2013</a:t>
            </a:r>
          </a:p>
        </p:txBody>
      </p:sp>
      <p:sp>
        <p:nvSpPr>
          <p:cNvPr id="37" name="TextBox 36"/>
          <p:cNvSpPr txBox="1"/>
          <p:nvPr/>
        </p:nvSpPr>
        <p:spPr>
          <a:xfrm>
            <a:off x="16299703" y="6200502"/>
            <a:ext cx="1168285" cy="600301"/>
          </a:xfrm>
          <a:prstGeom prst="rect">
            <a:avLst/>
          </a:prstGeom>
          <a:noFill/>
        </p:spPr>
        <p:txBody>
          <a:bodyPr wrap="none" lIns="137168" tIns="68584" rIns="137168" bIns="68584" rtlCol="0">
            <a:spAutoFit/>
          </a:bodyPr>
          <a:lstStyle/>
          <a:p>
            <a:r>
              <a:rPr lang="id-ID" sz="3001" b="1" dirty="0">
                <a:solidFill>
                  <a:schemeClr val="tx2"/>
                </a:solidFill>
                <a:latin typeface="Lato Light"/>
                <a:cs typeface="Lato Light"/>
              </a:rPr>
              <a:t>2018</a:t>
            </a:r>
          </a:p>
        </p:txBody>
      </p:sp>
      <p:grpSp>
        <p:nvGrpSpPr>
          <p:cNvPr id="74" name="Group 73"/>
          <p:cNvGrpSpPr/>
          <p:nvPr/>
        </p:nvGrpSpPr>
        <p:grpSpPr>
          <a:xfrm>
            <a:off x="5648927" y="9641998"/>
            <a:ext cx="1477184" cy="570118"/>
            <a:chOff x="1253920" y="2219659"/>
            <a:chExt cx="984790" cy="379980"/>
          </a:xfrm>
        </p:grpSpPr>
        <p:sp>
          <p:nvSpPr>
            <p:cNvPr id="75" name="Freeform 74"/>
            <p:cNvSpPr>
              <a:spLocks/>
            </p:cNvSpPr>
            <p:nvPr/>
          </p:nvSpPr>
          <p:spPr bwMode="auto">
            <a:xfrm rot="16200000">
              <a:off x="1253920" y="2251273"/>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1"/>
            </a:solidFill>
            <a:ln>
              <a:noFill/>
            </a:ln>
            <a:effec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6" name="TextBox 75"/>
            <p:cNvSpPr txBox="1"/>
            <p:nvPr/>
          </p:nvSpPr>
          <p:spPr>
            <a:xfrm>
              <a:off x="1581265" y="2219659"/>
              <a:ext cx="657445" cy="338552"/>
            </a:xfrm>
            <a:prstGeom prst="rect">
              <a:avLst/>
            </a:prstGeom>
            <a:noFill/>
          </p:spPr>
          <p:txBody>
            <a:bodyPr wrap="none" rtlCol="0">
              <a:spAutoFit/>
            </a:bodyPr>
            <a:lstStyle/>
            <a:p>
              <a:r>
                <a:rPr lang="id-ID" sz="2701" dirty="0">
                  <a:solidFill>
                    <a:schemeClr val="tx2"/>
                  </a:solidFill>
                  <a:latin typeface="Lato Regular"/>
                  <a:cs typeface="Lato Regular"/>
                </a:rPr>
                <a:t>2013</a:t>
              </a:r>
            </a:p>
          </p:txBody>
        </p:sp>
      </p:grpSp>
      <p:grpSp>
        <p:nvGrpSpPr>
          <p:cNvPr id="78" name="Group 77"/>
          <p:cNvGrpSpPr/>
          <p:nvPr/>
        </p:nvGrpSpPr>
        <p:grpSpPr>
          <a:xfrm>
            <a:off x="7557506" y="9633159"/>
            <a:ext cx="1477184" cy="570118"/>
            <a:chOff x="1253920" y="2219659"/>
            <a:chExt cx="984790" cy="379980"/>
          </a:xfrm>
        </p:grpSpPr>
        <p:sp>
          <p:nvSpPr>
            <p:cNvPr id="79" name="Freeform 78"/>
            <p:cNvSpPr>
              <a:spLocks/>
            </p:cNvSpPr>
            <p:nvPr/>
          </p:nvSpPr>
          <p:spPr bwMode="auto">
            <a:xfrm rot="16200000">
              <a:off x="1253920" y="2251273"/>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2"/>
            </a:solidFill>
            <a:ln>
              <a:noFill/>
            </a:ln>
            <a:effec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0" name="TextBox 79"/>
            <p:cNvSpPr txBox="1"/>
            <p:nvPr/>
          </p:nvSpPr>
          <p:spPr>
            <a:xfrm>
              <a:off x="1581265" y="2219659"/>
              <a:ext cx="657445" cy="338552"/>
            </a:xfrm>
            <a:prstGeom prst="rect">
              <a:avLst/>
            </a:prstGeom>
            <a:noFill/>
          </p:spPr>
          <p:txBody>
            <a:bodyPr wrap="none" rtlCol="0">
              <a:spAutoFit/>
            </a:bodyPr>
            <a:lstStyle/>
            <a:p>
              <a:r>
                <a:rPr lang="id-ID" sz="2701" dirty="0">
                  <a:solidFill>
                    <a:schemeClr val="tx2"/>
                  </a:solidFill>
                  <a:latin typeface="Lato Regular"/>
                  <a:cs typeface="Lato Regular"/>
                </a:rPr>
                <a:t>2014</a:t>
              </a:r>
            </a:p>
          </p:txBody>
        </p:sp>
      </p:grpSp>
      <p:grpSp>
        <p:nvGrpSpPr>
          <p:cNvPr id="81" name="Group 80"/>
          <p:cNvGrpSpPr/>
          <p:nvPr/>
        </p:nvGrpSpPr>
        <p:grpSpPr>
          <a:xfrm>
            <a:off x="9448389" y="9633159"/>
            <a:ext cx="1477184" cy="570118"/>
            <a:chOff x="1253920" y="2219659"/>
            <a:chExt cx="984790" cy="379980"/>
          </a:xfrm>
        </p:grpSpPr>
        <p:sp>
          <p:nvSpPr>
            <p:cNvPr id="82" name="Freeform 81"/>
            <p:cNvSpPr>
              <a:spLocks/>
            </p:cNvSpPr>
            <p:nvPr/>
          </p:nvSpPr>
          <p:spPr bwMode="auto">
            <a:xfrm rot="16200000">
              <a:off x="1253920" y="2251273"/>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3"/>
            </a:solidFill>
            <a:ln>
              <a:noFill/>
            </a:ln>
            <a:effec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3" name="TextBox 82"/>
            <p:cNvSpPr txBox="1"/>
            <p:nvPr/>
          </p:nvSpPr>
          <p:spPr>
            <a:xfrm>
              <a:off x="1581265" y="2219659"/>
              <a:ext cx="657445" cy="338552"/>
            </a:xfrm>
            <a:prstGeom prst="rect">
              <a:avLst/>
            </a:prstGeom>
            <a:noFill/>
          </p:spPr>
          <p:txBody>
            <a:bodyPr wrap="none" rtlCol="0">
              <a:spAutoFit/>
            </a:bodyPr>
            <a:lstStyle/>
            <a:p>
              <a:r>
                <a:rPr lang="id-ID" sz="2701" dirty="0">
                  <a:solidFill>
                    <a:schemeClr val="tx2"/>
                  </a:solidFill>
                  <a:latin typeface="Lato Regular"/>
                  <a:cs typeface="Lato Regular"/>
                </a:rPr>
                <a:t>2015</a:t>
              </a:r>
            </a:p>
          </p:txBody>
        </p:sp>
      </p:grpSp>
      <p:grpSp>
        <p:nvGrpSpPr>
          <p:cNvPr id="84" name="Group 83"/>
          <p:cNvGrpSpPr/>
          <p:nvPr/>
        </p:nvGrpSpPr>
        <p:grpSpPr>
          <a:xfrm>
            <a:off x="11296005" y="9633159"/>
            <a:ext cx="1477184" cy="570118"/>
            <a:chOff x="1253920" y="2219659"/>
            <a:chExt cx="984790" cy="379980"/>
          </a:xfrm>
        </p:grpSpPr>
        <p:sp>
          <p:nvSpPr>
            <p:cNvPr id="85" name="Freeform 84"/>
            <p:cNvSpPr>
              <a:spLocks/>
            </p:cNvSpPr>
            <p:nvPr/>
          </p:nvSpPr>
          <p:spPr bwMode="auto">
            <a:xfrm rot="16200000">
              <a:off x="1253920" y="2251273"/>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4"/>
            </a:solidFill>
            <a:ln>
              <a:noFill/>
            </a:ln>
            <a:effec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6" name="TextBox 85"/>
            <p:cNvSpPr txBox="1"/>
            <p:nvPr/>
          </p:nvSpPr>
          <p:spPr>
            <a:xfrm>
              <a:off x="1581265" y="2219659"/>
              <a:ext cx="657445" cy="338552"/>
            </a:xfrm>
            <a:prstGeom prst="rect">
              <a:avLst/>
            </a:prstGeom>
            <a:noFill/>
          </p:spPr>
          <p:txBody>
            <a:bodyPr wrap="none" rtlCol="0">
              <a:spAutoFit/>
            </a:bodyPr>
            <a:lstStyle/>
            <a:p>
              <a:r>
                <a:rPr lang="id-ID" sz="2701" dirty="0">
                  <a:solidFill>
                    <a:schemeClr val="tx2"/>
                  </a:solidFill>
                  <a:latin typeface="Lato Regular"/>
                  <a:cs typeface="Lato Regular"/>
                </a:rPr>
                <a:t>2016</a:t>
              </a:r>
            </a:p>
          </p:txBody>
        </p:sp>
      </p:grpSp>
      <p:grpSp>
        <p:nvGrpSpPr>
          <p:cNvPr id="53" name="Group 52"/>
          <p:cNvGrpSpPr/>
          <p:nvPr/>
        </p:nvGrpSpPr>
        <p:grpSpPr>
          <a:xfrm>
            <a:off x="4507905" y="2075518"/>
            <a:ext cx="9272190" cy="1559721"/>
            <a:chOff x="5988388" y="483017"/>
            <a:chExt cx="12359700" cy="2079087"/>
          </a:xfrm>
        </p:grpSpPr>
        <p:sp>
          <p:nvSpPr>
            <p:cNvPr id="54" name="TextBox 53"/>
            <p:cNvSpPr txBox="1"/>
            <p:nvPr/>
          </p:nvSpPr>
          <p:spPr>
            <a:xfrm>
              <a:off x="5988388" y="483017"/>
              <a:ext cx="12359700"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Sales </a:t>
              </a:r>
              <a:r>
                <a:rPr lang="id-ID" sz="6602" b="1" dirty="0">
                  <a:solidFill>
                    <a:schemeClr val="tx2"/>
                  </a:solidFill>
                  <a:latin typeface="Lato Regular"/>
                  <a:cs typeface="Lato Regular"/>
                </a:rPr>
                <a:t>Report</a:t>
              </a:r>
            </a:p>
          </p:txBody>
        </p:sp>
        <p:sp>
          <p:nvSpPr>
            <p:cNvPr id="56" name="Rectangle 5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57"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504829193"/>
      </p:ext>
    </p:extLst>
  </p:cSld>
  <p:clrMapOvr>
    <a:masterClrMapping/>
  </p:clrMapOvr>
  <mc:AlternateContent xmlns:mc="http://schemas.openxmlformats.org/markup-compatibility/2006" xmlns:p14="http://schemas.microsoft.com/office/powerpoint/2010/main">
    <mc:Choice Requires="p14">
      <p:transition spd="slow" p14:dur="800" advClick="0" advTm="3000">
        <p:circle/>
      </p:transition>
    </mc:Choice>
    <mc:Fallback xmlns="">
      <p:transition xmlns:p14="http://schemas.microsoft.com/office/powerpoint/2010/main" spd="slow" advClick="0" advTm="3000">
        <p:circl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fade">
                                      <p:cBhvr>
                                        <p:cTn id="7" dur="1000"/>
                                        <p:tgtEl>
                                          <p:spTgt spid="53"/>
                                        </p:tgtEl>
                                      </p:cBhvr>
                                    </p:animEffect>
                                    <p:anim calcmode="lin" valueType="num">
                                      <p:cBhvr>
                                        <p:cTn id="8" dur="1000" fill="hold"/>
                                        <p:tgtEl>
                                          <p:spTgt spid="53"/>
                                        </p:tgtEl>
                                        <p:attrNameLst>
                                          <p:attrName>ppt_x</p:attrName>
                                        </p:attrNameLst>
                                      </p:cBhvr>
                                      <p:tavLst>
                                        <p:tav tm="0">
                                          <p:val>
                                            <p:strVal val="#ppt_x"/>
                                          </p:val>
                                        </p:tav>
                                        <p:tav tm="100000">
                                          <p:val>
                                            <p:strVal val="#ppt_x"/>
                                          </p:val>
                                        </p:tav>
                                      </p:tavLst>
                                    </p:anim>
                                    <p:anim calcmode="lin" valueType="num">
                                      <p:cBhvr>
                                        <p:cTn id="9" dur="900" decel="100000" fill="hold"/>
                                        <p:tgtEl>
                                          <p:spTgt spid="5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3"/>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55"/>
                                        </p:tgtEl>
                                        <p:attrNameLst>
                                          <p:attrName>style.visibility</p:attrName>
                                        </p:attrNameLst>
                                      </p:cBhvr>
                                      <p:to>
                                        <p:strVal val="visible"/>
                                      </p:to>
                                    </p:set>
                                    <p:animEffect transition="in" filter="fade">
                                      <p:cBhvr>
                                        <p:cTn id="14" dur="500"/>
                                        <p:tgtEl>
                                          <p:spTgt spid="55"/>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36"/>
                                        </p:tgtEl>
                                        <p:attrNameLst>
                                          <p:attrName>style.visibility</p:attrName>
                                        </p:attrNameLst>
                                      </p:cBhvr>
                                      <p:to>
                                        <p:strVal val="visible"/>
                                      </p:to>
                                    </p:set>
                                    <p:animEffect transition="in" filter="fade">
                                      <p:cBhvr>
                                        <p:cTn id="18" dur="500"/>
                                        <p:tgtEl>
                                          <p:spTgt spid="36"/>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37"/>
                                        </p:tgtEl>
                                        <p:attrNameLst>
                                          <p:attrName>style.visibility</p:attrName>
                                        </p:attrNameLst>
                                      </p:cBhvr>
                                      <p:to>
                                        <p:strVal val="visible"/>
                                      </p:to>
                                    </p:set>
                                    <p:animEffect transition="in" filter="fade">
                                      <p:cBhvr>
                                        <p:cTn id="22" dur="500"/>
                                        <p:tgtEl>
                                          <p:spTgt spid="37"/>
                                        </p:tgtEl>
                                      </p:cBhvr>
                                    </p:animEffect>
                                  </p:childTnLst>
                                </p:cTn>
                              </p:par>
                            </p:childTnLst>
                          </p:cTn>
                        </p:par>
                        <p:par>
                          <p:cTn id="23" fill="hold">
                            <p:stCondLst>
                              <p:cond delay="2500"/>
                            </p:stCondLst>
                            <p:childTnLst>
                              <p:par>
                                <p:cTn id="24" presetID="10" presetClass="entr" presetSubtype="0" fill="hold" nodeType="afterEffect">
                                  <p:stCondLst>
                                    <p:cond delay="0"/>
                                  </p:stCondLst>
                                  <p:childTnLst>
                                    <p:set>
                                      <p:cBhvr>
                                        <p:cTn id="25" dur="1" fill="hold">
                                          <p:stCondLst>
                                            <p:cond delay="0"/>
                                          </p:stCondLst>
                                        </p:cTn>
                                        <p:tgtEl>
                                          <p:spTgt spid="74"/>
                                        </p:tgtEl>
                                        <p:attrNameLst>
                                          <p:attrName>style.visibility</p:attrName>
                                        </p:attrNameLst>
                                      </p:cBhvr>
                                      <p:to>
                                        <p:strVal val="visible"/>
                                      </p:to>
                                    </p:set>
                                    <p:animEffect transition="in" filter="fade">
                                      <p:cBhvr>
                                        <p:cTn id="26" dur="500"/>
                                        <p:tgtEl>
                                          <p:spTgt spid="74"/>
                                        </p:tgtEl>
                                      </p:cBhvr>
                                    </p:animEffect>
                                  </p:childTnLst>
                                </p:cTn>
                              </p:par>
                            </p:childTnLst>
                          </p:cTn>
                        </p:par>
                        <p:par>
                          <p:cTn id="27" fill="hold">
                            <p:stCondLst>
                              <p:cond delay="3000"/>
                            </p:stCondLst>
                            <p:childTnLst>
                              <p:par>
                                <p:cTn id="28" presetID="10" presetClass="entr" presetSubtype="0" fill="hold" nodeType="afterEffect">
                                  <p:stCondLst>
                                    <p:cond delay="0"/>
                                  </p:stCondLst>
                                  <p:childTnLst>
                                    <p:set>
                                      <p:cBhvr>
                                        <p:cTn id="29" dur="1" fill="hold">
                                          <p:stCondLst>
                                            <p:cond delay="0"/>
                                          </p:stCondLst>
                                        </p:cTn>
                                        <p:tgtEl>
                                          <p:spTgt spid="78"/>
                                        </p:tgtEl>
                                        <p:attrNameLst>
                                          <p:attrName>style.visibility</p:attrName>
                                        </p:attrNameLst>
                                      </p:cBhvr>
                                      <p:to>
                                        <p:strVal val="visible"/>
                                      </p:to>
                                    </p:set>
                                    <p:animEffect transition="in" filter="fade">
                                      <p:cBhvr>
                                        <p:cTn id="30" dur="500"/>
                                        <p:tgtEl>
                                          <p:spTgt spid="78"/>
                                        </p:tgtEl>
                                      </p:cBhvr>
                                    </p:animEffect>
                                  </p:childTnLst>
                                </p:cTn>
                              </p:par>
                            </p:childTnLst>
                          </p:cTn>
                        </p:par>
                        <p:par>
                          <p:cTn id="31" fill="hold">
                            <p:stCondLst>
                              <p:cond delay="3500"/>
                            </p:stCondLst>
                            <p:childTnLst>
                              <p:par>
                                <p:cTn id="32" presetID="10" presetClass="entr" presetSubtype="0" fill="hold" nodeType="afterEffect">
                                  <p:stCondLst>
                                    <p:cond delay="0"/>
                                  </p:stCondLst>
                                  <p:childTnLst>
                                    <p:set>
                                      <p:cBhvr>
                                        <p:cTn id="33" dur="1" fill="hold">
                                          <p:stCondLst>
                                            <p:cond delay="0"/>
                                          </p:stCondLst>
                                        </p:cTn>
                                        <p:tgtEl>
                                          <p:spTgt spid="81"/>
                                        </p:tgtEl>
                                        <p:attrNameLst>
                                          <p:attrName>style.visibility</p:attrName>
                                        </p:attrNameLst>
                                      </p:cBhvr>
                                      <p:to>
                                        <p:strVal val="visible"/>
                                      </p:to>
                                    </p:set>
                                    <p:animEffect transition="in" filter="fade">
                                      <p:cBhvr>
                                        <p:cTn id="34" dur="500"/>
                                        <p:tgtEl>
                                          <p:spTgt spid="81"/>
                                        </p:tgtEl>
                                      </p:cBhvr>
                                    </p:animEffect>
                                  </p:childTnLst>
                                </p:cTn>
                              </p:par>
                            </p:childTnLst>
                          </p:cTn>
                        </p:par>
                        <p:par>
                          <p:cTn id="35" fill="hold">
                            <p:stCondLst>
                              <p:cond delay="4000"/>
                            </p:stCondLst>
                            <p:childTnLst>
                              <p:par>
                                <p:cTn id="36" presetID="10" presetClass="entr" presetSubtype="0" fill="hold" nodeType="afterEffect">
                                  <p:stCondLst>
                                    <p:cond delay="0"/>
                                  </p:stCondLst>
                                  <p:childTnLst>
                                    <p:set>
                                      <p:cBhvr>
                                        <p:cTn id="37" dur="1" fill="hold">
                                          <p:stCondLst>
                                            <p:cond delay="0"/>
                                          </p:stCondLst>
                                        </p:cTn>
                                        <p:tgtEl>
                                          <p:spTgt spid="84"/>
                                        </p:tgtEl>
                                        <p:attrNameLst>
                                          <p:attrName>style.visibility</p:attrName>
                                        </p:attrNameLst>
                                      </p:cBhvr>
                                      <p:to>
                                        <p:strVal val="visible"/>
                                      </p:to>
                                    </p:set>
                                    <p:animEffect transition="in" filter="fade">
                                      <p:cBhvr>
                                        <p:cTn id="38"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P spid="37"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1464470" y="4316073"/>
            <a:ext cx="3861408" cy="999334"/>
            <a:chOff x="6965260" y="1985874"/>
            <a:chExt cx="2574272" cy="666049"/>
          </a:xfrm>
        </p:grpSpPr>
        <p:grpSp>
          <p:nvGrpSpPr>
            <p:cNvPr id="41" name="Group 40"/>
            <p:cNvGrpSpPr/>
            <p:nvPr/>
          </p:nvGrpSpPr>
          <p:grpSpPr>
            <a:xfrm>
              <a:off x="6965260" y="1985874"/>
              <a:ext cx="1236995" cy="460795"/>
              <a:chOff x="1253920" y="2219659"/>
              <a:chExt cx="1236995" cy="460795"/>
            </a:xfrm>
          </p:grpSpPr>
          <p:sp>
            <p:nvSpPr>
              <p:cNvPr id="42" name="Freeform 41"/>
              <p:cNvSpPr>
                <a:spLocks/>
              </p:cNvSpPr>
              <p:nvPr/>
            </p:nvSpPr>
            <p:spPr bwMode="auto">
              <a:xfrm rot="16200000">
                <a:off x="1253920" y="2332088"/>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1"/>
              </a:solidFill>
              <a:ln>
                <a:noFill/>
              </a:ln>
              <a:effec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3" name="TextBox 42"/>
              <p:cNvSpPr txBox="1"/>
              <p:nvPr/>
            </p:nvSpPr>
            <p:spPr>
              <a:xfrm>
                <a:off x="1581265" y="2219659"/>
                <a:ext cx="909650" cy="338552"/>
              </a:xfrm>
              <a:prstGeom prst="rect">
                <a:avLst/>
              </a:prstGeom>
              <a:noFill/>
            </p:spPr>
            <p:txBody>
              <a:bodyPr wrap="none" rtlCol="0">
                <a:spAutoFit/>
              </a:bodyPr>
              <a:lstStyle/>
              <a:p>
                <a:r>
                  <a:rPr lang="id-ID" sz="2701" dirty="0">
                    <a:solidFill>
                      <a:schemeClr val="tx2"/>
                    </a:solidFill>
                    <a:latin typeface="Lato Regular"/>
                    <a:cs typeface="Lato Regular"/>
                  </a:rPr>
                  <a:t>January</a:t>
                </a:r>
              </a:p>
            </p:txBody>
          </p:sp>
        </p:grpSp>
        <p:sp>
          <p:nvSpPr>
            <p:cNvPr id="68" name="TextBox 67"/>
            <p:cNvSpPr txBox="1"/>
            <p:nvPr/>
          </p:nvSpPr>
          <p:spPr>
            <a:xfrm>
              <a:off x="7299263" y="2251918"/>
              <a:ext cx="2240269" cy="400005"/>
            </a:xfrm>
            <a:prstGeom prst="rect">
              <a:avLst/>
            </a:prstGeom>
            <a:noFill/>
          </p:spPr>
          <p:txBody>
            <a:bodyPr wrap="square" rtlCol="0">
              <a:spAutoFit/>
            </a:bodyPr>
            <a:lstStyle/>
            <a:p>
              <a:r>
                <a:rPr lang="pt-BR" sz="1650" dirty="0">
                  <a:latin typeface="Lato Light"/>
                  <a:cs typeface="Lato Light"/>
                </a:rPr>
                <a:t>Lorem ipsum dolor sit amet, consectetur adipiscing elit.</a:t>
              </a:r>
              <a:endParaRPr lang="en-US" sz="1650" b="1" dirty="0">
                <a:latin typeface="Lato Light"/>
                <a:cs typeface="Lato Light"/>
              </a:endParaRPr>
            </a:p>
          </p:txBody>
        </p:sp>
      </p:grpSp>
      <p:grpSp>
        <p:nvGrpSpPr>
          <p:cNvPr id="74" name="Group 73"/>
          <p:cNvGrpSpPr/>
          <p:nvPr/>
        </p:nvGrpSpPr>
        <p:grpSpPr>
          <a:xfrm>
            <a:off x="7228775" y="4316073"/>
            <a:ext cx="3861408" cy="999334"/>
            <a:chOff x="6965260" y="1985874"/>
            <a:chExt cx="2574272" cy="666049"/>
          </a:xfrm>
        </p:grpSpPr>
        <p:grpSp>
          <p:nvGrpSpPr>
            <p:cNvPr id="75" name="Group 74"/>
            <p:cNvGrpSpPr/>
            <p:nvPr/>
          </p:nvGrpSpPr>
          <p:grpSpPr>
            <a:xfrm>
              <a:off x="6965260" y="1985874"/>
              <a:ext cx="1362030" cy="460795"/>
              <a:chOff x="1253920" y="2219659"/>
              <a:chExt cx="1362030" cy="460795"/>
            </a:xfrm>
          </p:grpSpPr>
          <p:sp>
            <p:nvSpPr>
              <p:cNvPr id="77" name="Freeform 76"/>
              <p:cNvSpPr>
                <a:spLocks/>
              </p:cNvSpPr>
              <p:nvPr/>
            </p:nvSpPr>
            <p:spPr bwMode="auto">
              <a:xfrm rot="16200000">
                <a:off x="1253920" y="2332088"/>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2"/>
              </a:solidFill>
              <a:ln>
                <a:noFill/>
              </a:ln>
              <a:effec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8" name="TextBox 77"/>
              <p:cNvSpPr txBox="1"/>
              <p:nvPr/>
            </p:nvSpPr>
            <p:spPr>
              <a:xfrm>
                <a:off x="1581265" y="2219659"/>
                <a:ext cx="1034685" cy="338552"/>
              </a:xfrm>
              <a:prstGeom prst="rect">
                <a:avLst/>
              </a:prstGeom>
              <a:noFill/>
            </p:spPr>
            <p:txBody>
              <a:bodyPr wrap="none" rtlCol="0">
                <a:spAutoFit/>
              </a:bodyPr>
              <a:lstStyle/>
              <a:p>
                <a:r>
                  <a:rPr lang="id-ID" sz="2701" dirty="0">
                    <a:solidFill>
                      <a:schemeClr val="tx2"/>
                    </a:solidFill>
                    <a:latin typeface="Lato Regular"/>
                    <a:cs typeface="Lato Regular"/>
                  </a:rPr>
                  <a:t>February</a:t>
                </a:r>
              </a:p>
            </p:txBody>
          </p:sp>
        </p:grpSp>
        <p:sp>
          <p:nvSpPr>
            <p:cNvPr id="76" name="TextBox 75"/>
            <p:cNvSpPr txBox="1"/>
            <p:nvPr/>
          </p:nvSpPr>
          <p:spPr>
            <a:xfrm>
              <a:off x="7299263" y="2251918"/>
              <a:ext cx="2240269" cy="400005"/>
            </a:xfrm>
            <a:prstGeom prst="rect">
              <a:avLst/>
            </a:prstGeom>
            <a:noFill/>
          </p:spPr>
          <p:txBody>
            <a:bodyPr wrap="square" rtlCol="0">
              <a:spAutoFit/>
            </a:bodyPr>
            <a:lstStyle/>
            <a:p>
              <a:r>
                <a:rPr lang="pt-BR" sz="1650" dirty="0">
                  <a:latin typeface="Lato Light"/>
                  <a:cs typeface="Lato Light"/>
                </a:rPr>
                <a:t>Lorem ipsum dolor sit amet, consectetur adipiscing elit.</a:t>
              </a:r>
              <a:endParaRPr lang="en-US" sz="1650" b="1" dirty="0">
                <a:latin typeface="Lato Light"/>
                <a:cs typeface="Lato Light"/>
              </a:endParaRPr>
            </a:p>
          </p:txBody>
        </p:sp>
      </p:grpSp>
      <p:grpSp>
        <p:nvGrpSpPr>
          <p:cNvPr id="99" name="Group 98"/>
          <p:cNvGrpSpPr/>
          <p:nvPr/>
        </p:nvGrpSpPr>
        <p:grpSpPr>
          <a:xfrm>
            <a:off x="13066029" y="4330058"/>
            <a:ext cx="3861408" cy="999334"/>
            <a:chOff x="6965260" y="1985874"/>
            <a:chExt cx="2574272" cy="666049"/>
          </a:xfrm>
        </p:grpSpPr>
        <p:grpSp>
          <p:nvGrpSpPr>
            <p:cNvPr id="100" name="Group 99"/>
            <p:cNvGrpSpPr/>
            <p:nvPr/>
          </p:nvGrpSpPr>
          <p:grpSpPr>
            <a:xfrm>
              <a:off x="6965260" y="1985874"/>
              <a:ext cx="1103412" cy="460795"/>
              <a:chOff x="1253920" y="2219659"/>
              <a:chExt cx="1103412" cy="460795"/>
            </a:xfrm>
          </p:grpSpPr>
          <p:sp>
            <p:nvSpPr>
              <p:cNvPr id="102" name="Freeform 101"/>
              <p:cNvSpPr>
                <a:spLocks/>
              </p:cNvSpPr>
              <p:nvPr/>
            </p:nvSpPr>
            <p:spPr bwMode="auto">
              <a:xfrm rot="16200000">
                <a:off x="1253920" y="2332088"/>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3"/>
              </a:solidFill>
              <a:ln>
                <a:noFill/>
              </a:ln>
              <a:effec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03" name="TextBox 102"/>
              <p:cNvSpPr txBox="1"/>
              <p:nvPr/>
            </p:nvSpPr>
            <p:spPr>
              <a:xfrm>
                <a:off x="1581265" y="2219659"/>
                <a:ext cx="776067" cy="338552"/>
              </a:xfrm>
              <a:prstGeom prst="rect">
                <a:avLst/>
              </a:prstGeom>
              <a:noFill/>
            </p:spPr>
            <p:txBody>
              <a:bodyPr wrap="none" rtlCol="0">
                <a:spAutoFit/>
              </a:bodyPr>
              <a:lstStyle/>
              <a:p>
                <a:r>
                  <a:rPr lang="id-ID" sz="2701" dirty="0">
                    <a:solidFill>
                      <a:schemeClr val="tx2"/>
                    </a:solidFill>
                    <a:latin typeface="Lato Regular"/>
                    <a:cs typeface="Lato Regular"/>
                  </a:rPr>
                  <a:t>March</a:t>
                </a:r>
              </a:p>
            </p:txBody>
          </p:sp>
        </p:grpSp>
        <p:sp>
          <p:nvSpPr>
            <p:cNvPr id="101" name="TextBox 100"/>
            <p:cNvSpPr txBox="1"/>
            <p:nvPr/>
          </p:nvSpPr>
          <p:spPr>
            <a:xfrm>
              <a:off x="7299263" y="2251918"/>
              <a:ext cx="2240269" cy="400005"/>
            </a:xfrm>
            <a:prstGeom prst="rect">
              <a:avLst/>
            </a:prstGeom>
            <a:noFill/>
          </p:spPr>
          <p:txBody>
            <a:bodyPr wrap="square" rtlCol="0">
              <a:spAutoFit/>
            </a:bodyPr>
            <a:lstStyle/>
            <a:p>
              <a:r>
                <a:rPr lang="pt-BR" sz="1650" dirty="0">
                  <a:latin typeface="Lato Light"/>
                  <a:cs typeface="Lato Light"/>
                </a:rPr>
                <a:t>Lorem ipsum dolor sit amet, consectetur adipiscing elit.</a:t>
              </a:r>
              <a:endParaRPr lang="en-US" sz="1650" b="1" dirty="0">
                <a:latin typeface="Lato Light"/>
                <a:cs typeface="Lato Light"/>
              </a:endParaRPr>
            </a:p>
          </p:txBody>
        </p:sp>
      </p:grpSp>
      <p:grpSp>
        <p:nvGrpSpPr>
          <p:cNvPr id="104" name="Group 103"/>
          <p:cNvGrpSpPr/>
          <p:nvPr/>
        </p:nvGrpSpPr>
        <p:grpSpPr>
          <a:xfrm>
            <a:off x="1496335" y="9760017"/>
            <a:ext cx="3861408" cy="999334"/>
            <a:chOff x="6965260" y="1985874"/>
            <a:chExt cx="2574272" cy="666049"/>
          </a:xfrm>
        </p:grpSpPr>
        <p:grpSp>
          <p:nvGrpSpPr>
            <p:cNvPr id="105" name="Group 104"/>
            <p:cNvGrpSpPr/>
            <p:nvPr/>
          </p:nvGrpSpPr>
          <p:grpSpPr>
            <a:xfrm>
              <a:off x="6965260" y="1985874"/>
              <a:ext cx="930288" cy="460795"/>
              <a:chOff x="1253920" y="2219659"/>
              <a:chExt cx="930288" cy="460795"/>
            </a:xfrm>
          </p:grpSpPr>
          <p:sp>
            <p:nvSpPr>
              <p:cNvPr id="107" name="Freeform 106"/>
              <p:cNvSpPr>
                <a:spLocks/>
              </p:cNvSpPr>
              <p:nvPr/>
            </p:nvSpPr>
            <p:spPr bwMode="auto">
              <a:xfrm rot="16200000">
                <a:off x="1253920" y="2332088"/>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4"/>
              </a:solidFill>
              <a:ln>
                <a:noFill/>
              </a:ln>
              <a:effec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08" name="TextBox 107"/>
              <p:cNvSpPr txBox="1"/>
              <p:nvPr/>
            </p:nvSpPr>
            <p:spPr>
              <a:xfrm>
                <a:off x="1581265" y="2219659"/>
                <a:ext cx="602943" cy="338552"/>
              </a:xfrm>
              <a:prstGeom prst="rect">
                <a:avLst/>
              </a:prstGeom>
              <a:noFill/>
            </p:spPr>
            <p:txBody>
              <a:bodyPr wrap="none" rtlCol="0">
                <a:spAutoFit/>
              </a:bodyPr>
              <a:lstStyle/>
              <a:p>
                <a:r>
                  <a:rPr lang="id-ID" sz="2701" dirty="0">
                    <a:solidFill>
                      <a:schemeClr val="tx2"/>
                    </a:solidFill>
                    <a:latin typeface="Lato Regular"/>
                    <a:cs typeface="Lato Regular"/>
                  </a:rPr>
                  <a:t>April</a:t>
                </a:r>
              </a:p>
            </p:txBody>
          </p:sp>
        </p:grpSp>
        <p:sp>
          <p:nvSpPr>
            <p:cNvPr id="106" name="TextBox 105"/>
            <p:cNvSpPr txBox="1"/>
            <p:nvPr/>
          </p:nvSpPr>
          <p:spPr>
            <a:xfrm>
              <a:off x="7299263" y="2251918"/>
              <a:ext cx="2240269" cy="400005"/>
            </a:xfrm>
            <a:prstGeom prst="rect">
              <a:avLst/>
            </a:prstGeom>
            <a:noFill/>
          </p:spPr>
          <p:txBody>
            <a:bodyPr wrap="square" rtlCol="0">
              <a:spAutoFit/>
            </a:bodyPr>
            <a:lstStyle/>
            <a:p>
              <a:r>
                <a:rPr lang="pt-BR" sz="1650" dirty="0">
                  <a:latin typeface="Lato Light"/>
                  <a:cs typeface="Lato Light"/>
                </a:rPr>
                <a:t>Lorem ipsum dolor sit amet, consectetur adipiscing elit.</a:t>
              </a:r>
              <a:endParaRPr lang="en-US" sz="1650" b="1" dirty="0">
                <a:latin typeface="Lato Light"/>
                <a:cs typeface="Lato Light"/>
              </a:endParaRPr>
            </a:p>
          </p:txBody>
        </p:sp>
      </p:grpSp>
      <p:grpSp>
        <p:nvGrpSpPr>
          <p:cNvPr id="109" name="Group 108"/>
          <p:cNvGrpSpPr/>
          <p:nvPr/>
        </p:nvGrpSpPr>
        <p:grpSpPr>
          <a:xfrm>
            <a:off x="7243169" y="9760017"/>
            <a:ext cx="3861408" cy="999334"/>
            <a:chOff x="6965260" y="1985874"/>
            <a:chExt cx="2574272" cy="666049"/>
          </a:xfrm>
        </p:grpSpPr>
        <p:grpSp>
          <p:nvGrpSpPr>
            <p:cNvPr id="110" name="Group 109"/>
            <p:cNvGrpSpPr/>
            <p:nvPr/>
          </p:nvGrpSpPr>
          <p:grpSpPr>
            <a:xfrm>
              <a:off x="6965260" y="1985874"/>
              <a:ext cx="898228" cy="460795"/>
              <a:chOff x="1253920" y="2219659"/>
              <a:chExt cx="898228" cy="460795"/>
            </a:xfrm>
          </p:grpSpPr>
          <p:sp>
            <p:nvSpPr>
              <p:cNvPr id="112" name="Freeform 111"/>
              <p:cNvSpPr>
                <a:spLocks/>
              </p:cNvSpPr>
              <p:nvPr/>
            </p:nvSpPr>
            <p:spPr bwMode="auto">
              <a:xfrm rot="16200000">
                <a:off x="1253920" y="2332088"/>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5"/>
              </a:solidFill>
              <a:ln>
                <a:noFill/>
              </a:ln>
              <a:effec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13" name="TextBox 112"/>
              <p:cNvSpPr txBox="1"/>
              <p:nvPr/>
            </p:nvSpPr>
            <p:spPr>
              <a:xfrm>
                <a:off x="1581265" y="2219659"/>
                <a:ext cx="570883" cy="338552"/>
              </a:xfrm>
              <a:prstGeom prst="rect">
                <a:avLst/>
              </a:prstGeom>
              <a:noFill/>
            </p:spPr>
            <p:txBody>
              <a:bodyPr wrap="none" rtlCol="0">
                <a:spAutoFit/>
              </a:bodyPr>
              <a:lstStyle/>
              <a:p>
                <a:r>
                  <a:rPr lang="id-ID" sz="2701" dirty="0">
                    <a:solidFill>
                      <a:schemeClr val="tx2"/>
                    </a:solidFill>
                    <a:latin typeface="Lato Regular"/>
                    <a:cs typeface="Lato Regular"/>
                  </a:rPr>
                  <a:t>May</a:t>
                </a:r>
              </a:p>
            </p:txBody>
          </p:sp>
        </p:grpSp>
        <p:sp>
          <p:nvSpPr>
            <p:cNvPr id="111" name="TextBox 110"/>
            <p:cNvSpPr txBox="1"/>
            <p:nvPr/>
          </p:nvSpPr>
          <p:spPr>
            <a:xfrm>
              <a:off x="7299263" y="2251918"/>
              <a:ext cx="2240269" cy="400005"/>
            </a:xfrm>
            <a:prstGeom prst="rect">
              <a:avLst/>
            </a:prstGeom>
            <a:noFill/>
          </p:spPr>
          <p:txBody>
            <a:bodyPr wrap="square" rtlCol="0">
              <a:spAutoFit/>
            </a:bodyPr>
            <a:lstStyle/>
            <a:p>
              <a:r>
                <a:rPr lang="pt-BR" sz="1650" dirty="0">
                  <a:latin typeface="Lato Light"/>
                  <a:cs typeface="Lato Light"/>
                </a:rPr>
                <a:t>Lorem ipsum dolor sit amet, consectetur adipiscing elit.</a:t>
              </a:r>
              <a:endParaRPr lang="en-US" sz="1650" b="1" dirty="0">
                <a:latin typeface="Lato Light"/>
                <a:cs typeface="Lato Light"/>
              </a:endParaRPr>
            </a:p>
          </p:txBody>
        </p:sp>
      </p:grpSp>
      <p:grpSp>
        <p:nvGrpSpPr>
          <p:cNvPr id="114" name="Group 113"/>
          <p:cNvGrpSpPr/>
          <p:nvPr/>
        </p:nvGrpSpPr>
        <p:grpSpPr>
          <a:xfrm>
            <a:off x="13083347" y="9756802"/>
            <a:ext cx="3861408" cy="999334"/>
            <a:chOff x="6965260" y="1985874"/>
            <a:chExt cx="2574272" cy="666049"/>
          </a:xfrm>
        </p:grpSpPr>
        <p:grpSp>
          <p:nvGrpSpPr>
            <p:cNvPr id="115" name="Group 114"/>
            <p:cNvGrpSpPr/>
            <p:nvPr/>
          </p:nvGrpSpPr>
          <p:grpSpPr>
            <a:xfrm>
              <a:off x="6965260" y="1985874"/>
              <a:ext cx="927081" cy="460795"/>
              <a:chOff x="1253920" y="2219659"/>
              <a:chExt cx="927081" cy="460795"/>
            </a:xfrm>
          </p:grpSpPr>
          <p:sp>
            <p:nvSpPr>
              <p:cNvPr id="117" name="Freeform 116"/>
              <p:cNvSpPr>
                <a:spLocks/>
              </p:cNvSpPr>
              <p:nvPr/>
            </p:nvSpPr>
            <p:spPr bwMode="auto">
              <a:xfrm rot="16200000">
                <a:off x="1253920" y="2332088"/>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6"/>
              </a:solidFill>
              <a:ln>
                <a:noFill/>
              </a:ln>
              <a:effec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18" name="TextBox 117"/>
              <p:cNvSpPr txBox="1"/>
              <p:nvPr/>
            </p:nvSpPr>
            <p:spPr>
              <a:xfrm>
                <a:off x="1581265" y="2219659"/>
                <a:ext cx="599736" cy="338552"/>
              </a:xfrm>
              <a:prstGeom prst="rect">
                <a:avLst/>
              </a:prstGeom>
              <a:noFill/>
            </p:spPr>
            <p:txBody>
              <a:bodyPr wrap="none" rtlCol="0">
                <a:spAutoFit/>
              </a:bodyPr>
              <a:lstStyle/>
              <a:p>
                <a:r>
                  <a:rPr lang="id-ID" sz="2701" dirty="0">
                    <a:solidFill>
                      <a:schemeClr val="tx2"/>
                    </a:solidFill>
                    <a:latin typeface="Lato Regular"/>
                    <a:cs typeface="Lato Regular"/>
                  </a:rPr>
                  <a:t>June</a:t>
                </a:r>
              </a:p>
            </p:txBody>
          </p:sp>
        </p:grpSp>
        <p:sp>
          <p:nvSpPr>
            <p:cNvPr id="116" name="TextBox 115"/>
            <p:cNvSpPr txBox="1"/>
            <p:nvPr/>
          </p:nvSpPr>
          <p:spPr>
            <a:xfrm>
              <a:off x="7299263" y="2251918"/>
              <a:ext cx="2240269" cy="400005"/>
            </a:xfrm>
            <a:prstGeom prst="rect">
              <a:avLst/>
            </a:prstGeom>
            <a:noFill/>
          </p:spPr>
          <p:txBody>
            <a:bodyPr wrap="square" rtlCol="0">
              <a:spAutoFit/>
            </a:bodyPr>
            <a:lstStyle/>
            <a:p>
              <a:r>
                <a:rPr lang="pt-BR" sz="1650" dirty="0">
                  <a:latin typeface="Lato Light"/>
                  <a:cs typeface="Lato Light"/>
                </a:rPr>
                <a:t>Lorem ipsum dolor sit amet, consectetur adipiscing elit.</a:t>
              </a:r>
              <a:endParaRPr lang="en-US" sz="1650" b="1" dirty="0">
                <a:latin typeface="Lato Light"/>
                <a:cs typeface="Lato Light"/>
              </a:endParaRPr>
            </a:p>
          </p:txBody>
        </p:sp>
      </p:grpSp>
      <p:grpSp>
        <p:nvGrpSpPr>
          <p:cNvPr id="25" name="Group 24"/>
          <p:cNvGrpSpPr/>
          <p:nvPr/>
        </p:nvGrpSpPr>
        <p:grpSpPr>
          <a:xfrm>
            <a:off x="3276383" y="7167471"/>
            <a:ext cx="3347024" cy="1787177"/>
            <a:chOff x="1706563" y="4518025"/>
            <a:chExt cx="2605088" cy="1390650"/>
          </a:xfrm>
        </p:grpSpPr>
        <p:sp>
          <p:nvSpPr>
            <p:cNvPr id="26"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solidFill>
              <a:schemeClr val="accent1">
                <a:alpha val="7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7"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solidFill>
              <a:schemeClr val="accent1">
                <a:lumMod val="60000"/>
                <a:lumOff val="40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28" name="Group 27"/>
          <p:cNvGrpSpPr/>
          <p:nvPr/>
        </p:nvGrpSpPr>
        <p:grpSpPr>
          <a:xfrm>
            <a:off x="4969269" y="6011525"/>
            <a:ext cx="3353144" cy="2943117"/>
            <a:chOff x="3024188" y="3378200"/>
            <a:chExt cx="2609851" cy="2530475"/>
          </a:xfrm>
        </p:grpSpPr>
        <p:sp>
          <p:nvSpPr>
            <p:cNvPr id="29"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solidFill>
              <a:schemeClr val="accent2">
                <a:alpha val="7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0" name="Freeform 8"/>
            <p:cNvSpPr>
              <a:spLocks/>
            </p:cNvSpPr>
            <p:nvPr/>
          </p:nvSpPr>
          <p:spPr bwMode="auto">
            <a:xfrm>
              <a:off x="4330701"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solidFill>
              <a:schemeClr val="accent2">
                <a:lumMod val="60000"/>
                <a:lumOff val="40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31" name="Group 30"/>
          <p:cNvGrpSpPr/>
          <p:nvPr/>
        </p:nvGrpSpPr>
        <p:grpSpPr>
          <a:xfrm>
            <a:off x="6658079" y="5853022"/>
            <a:ext cx="3347024" cy="3101623"/>
            <a:chOff x="4338638" y="2257425"/>
            <a:chExt cx="2605088" cy="3651250"/>
          </a:xfrm>
        </p:grpSpPr>
        <p:sp>
          <p:nvSpPr>
            <p:cNvPr id="32"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chemeClr val="accent3">
                <a:alpha val="7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3"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accent3">
                <a:lumMod val="60000"/>
                <a:lumOff val="40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34" name="Group 33"/>
          <p:cNvGrpSpPr/>
          <p:nvPr/>
        </p:nvGrpSpPr>
        <p:grpSpPr>
          <a:xfrm>
            <a:off x="8357087" y="6433020"/>
            <a:ext cx="3347024" cy="2521630"/>
            <a:chOff x="5661026" y="3946525"/>
            <a:chExt cx="2605088" cy="1962150"/>
          </a:xfrm>
        </p:grpSpPr>
        <p:sp>
          <p:nvSpPr>
            <p:cNvPr id="35" name="Freeform 11"/>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solidFill>
              <a:schemeClr val="accent4">
                <a:alpha val="7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6" name="Freeform 12"/>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solidFill>
              <a:schemeClr val="accent4">
                <a:lumMod val="60000"/>
                <a:lumOff val="40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119" name="Group 118"/>
          <p:cNvGrpSpPr/>
          <p:nvPr/>
        </p:nvGrpSpPr>
        <p:grpSpPr>
          <a:xfrm>
            <a:off x="10029577" y="5712094"/>
            <a:ext cx="3353145" cy="3252005"/>
            <a:chOff x="3024188" y="3378200"/>
            <a:chExt cx="2609852" cy="2530475"/>
          </a:xfrm>
        </p:grpSpPr>
        <p:sp>
          <p:nvSpPr>
            <p:cNvPr id="120"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solidFill>
              <a:schemeClr val="accent5">
                <a:alpha val="7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21" name="Freeform 8"/>
            <p:cNvSpPr>
              <a:spLocks/>
            </p:cNvSpPr>
            <p:nvPr/>
          </p:nvSpPr>
          <p:spPr bwMode="auto">
            <a:xfrm>
              <a:off x="4330702"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solidFill>
              <a:schemeClr val="accent5">
                <a:lumMod val="60000"/>
                <a:lumOff val="40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123" name="Group 122"/>
          <p:cNvGrpSpPr/>
          <p:nvPr/>
        </p:nvGrpSpPr>
        <p:grpSpPr>
          <a:xfrm>
            <a:off x="11689703" y="5264051"/>
            <a:ext cx="3347024" cy="3700342"/>
            <a:chOff x="4338638" y="2257425"/>
            <a:chExt cx="2605088" cy="3651250"/>
          </a:xfrm>
        </p:grpSpPr>
        <p:sp>
          <p:nvSpPr>
            <p:cNvPr id="124"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chemeClr val="accent6">
                <a:alpha val="7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25"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accent6">
                <a:lumMod val="60000"/>
                <a:lumOff val="40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sp>
        <p:nvSpPr>
          <p:cNvPr id="129" name="TextBox 128"/>
          <p:cNvSpPr txBox="1"/>
          <p:nvPr/>
        </p:nvSpPr>
        <p:spPr>
          <a:xfrm>
            <a:off x="4563145" y="8885233"/>
            <a:ext cx="1092944" cy="646467"/>
          </a:xfrm>
          <a:prstGeom prst="rect">
            <a:avLst/>
          </a:prstGeom>
          <a:noFill/>
        </p:spPr>
        <p:txBody>
          <a:bodyPr wrap="none" lIns="137168" tIns="68584" rIns="137168" bIns="68584" rtlCol="0">
            <a:spAutoFit/>
          </a:bodyPr>
          <a:lstStyle/>
          <a:p>
            <a:r>
              <a:rPr lang="id-ID" sz="3301" dirty="0">
                <a:solidFill>
                  <a:schemeClr val="tx2"/>
                </a:solidFill>
                <a:latin typeface="Lato Light"/>
                <a:cs typeface="Lato Light"/>
              </a:rPr>
              <a:t>30%</a:t>
            </a:r>
          </a:p>
        </p:txBody>
      </p:sp>
      <p:sp>
        <p:nvSpPr>
          <p:cNvPr id="131" name="TextBox 130"/>
          <p:cNvSpPr txBox="1"/>
          <p:nvPr/>
        </p:nvSpPr>
        <p:spPr>
          <a:xfrm>
            <a:off x="6289228" y="8876465"/>
            <a:ext cx="1092944" cy="646467"/>
          </a:xfrm>
          <a:prstGeom prst="rect">
            <a:avLst/>
          </a:prstGeom>
          <a:noFill/>
        </p:spPr>
        <p:txBody>
          <a:bodyPr wrap="none" lIns="137168" tIns="68584" rIns="137168" bIns="68584" rtlCol="0">
            <a:spAutoFit/>
          </a:bodyPr>
          <a:lstStyle/>
          <a:p>
            <a:r>
              <a:rPr lang="id-ID" sz="3301" dirty="0">
                <a:solidFill>
                  <a:schemeClr val="tx2"/>
                </a:solidFill>
                <a:latin typeface="Lato Light"/>
                <a:cs typeface="Lato Light"/>
              </a:rPr>
              <a:t>30%</a:t>
            </a:r>
          </a:p>
        </p:txBody>
      </p:sp>
      <p:sp>
        <p:nvSpPr>
          <p:cNvPr id="132" name="TextBox 131"/>
          <p:cNvSpPr txBox="1"/>
          <p:nvPr/>
        </p:nvSpPr>
        <p:spPr>
          <a:xfrm>
            <a:off x="7960170" y="8876465"/>
            <a:ext cx="1092944" cy="646467"/>
          </a:xfrm>
          <a:prstGeom prst="rect">
            <a:avLst/>
          </a:prstGeom>
          <a:noFill/>
        </p:spPr>
        <p:txBody>
          <a:bodyPr wrap="none" lIns="137168" tIns="68584" rIns="137168" bIns="68584" rtlCol="0">
            <a:spAutoFit/>
          </a:bodyPr>
          <a:lstStyle/>
          <a:p>
            <a:r>
              <a:rPr lang="id-ID" sz="3301" dirty="0">
                <a:solidFill>
                  <a:schemeClr val="tx2"/>
                </a:solidFill>
                <a:latin typeface="Lato Light"/>
                <a:cs typeface="Lato Light"/>
              </a:rPr>
              <a:t>30%</a:t>
            </a:r>
          </a:p>
        </p:txBody>
      </p:sp>
      <p:sp>
        <p:nvSpPr>
          <p:cNvPr id="133" name="TextBox 132"/>
          <p:cNvSpPr txBox="1"/>
          <p:nvPr/>
        </p:nvSpPr>
        <p:spPr>
          <a:xfrm>
            <a:off x="9640037" y="8876465"/>
            <a:ext cx="1092944" cy="646467"/>
          </a:xfrm>
          <a:prstGeom prst="rect">
            <a:avLst/>
          </a:prstGeom>
          <a:noFill/>
        </p:spPr>
        <p:txBody>
          <a:bodyPr wrap="none" lIns="137168" tIns="68584" rIns="137168" bIns="68584" rtlCol="0">
            <a:spAutoFit/>
          </a:bodyPr>
          <a:lstStyle/>
          <a:p>
            <a:r>
              <a:rPr lang="id-ID" sz="3301" dirty="0">
                <a:solidFill>
                  <a:schemeClr val="tx2"/>
                </a:solidFill>
                <a:latin typeface="Lato Light"/>
                <a:cs typeface="Lato Light"/>
              </a:rPr>
              <a:t>30%</a:t>
            </a:r>
          </a:p>
        </p:txBody>
      </p:sp>
      <p:sp>
        <p:nvSpPr>
          <p:cNvPr id="134" name="TextBox 133"/>
          <p:cNvSpPr txBox="1"/>
          <p:nvPr/>
        </p:nvSpPr>
        <p:spPr>
          <a:xfrm>
            <a:off x="11337222" y="8876465"/>
            <a:ext cx="1092944" cy="646467"/>
          </a:xfrm>
          <a:prstGeom prst="rect">
            <a:avLst/>
          </a:prstGeom>
          <a:noFill/>
        </p:spPr>
        <p:txBody>
          <a:bodyPr wrap="none" lIns="137168" tIns="68584" rIns="137168" bIns="68584" rtlCol="0">
            <a:spAutoFit/>
          </a:bodyPr>
          <a:lstStyle/>
          <a:p>
            <a:r>
              <a:rPr lang="id-ID" sz="3301" dirty="0">
                <a:solidFill>
                  <a:schemeClr val="tx2"/>
                </a:solidFill>
                <a:latin typeface="Lato Light"/>
                <a:cs typeface="Lato Light"/>
              </a:rPr>
              <a:t>30%</a:t>
            </a:r>
          </a:p>
        </p:txBody>
      </p:sp>
      <p:sp>
        <p:nvSpPr>
          <p:cNvPr id="135" name="TextBox 134"/>
          <p:cNvSpPr txBox="1"/>
          <p:nvPr/>
        </p:nvSpPr>
        <p:spPr>
          <a:xfrm>
            <a:off x="12996759" y="8885013"/>
            <a:ext cx="1092944" cy="646467"/>
          </a:xfrm>
          <a:prstGeom prst="rect">
            <a:avLst/>
          </a:prstGeom>
          <a:noFill/>
        </p:spPr>
        <p:txBody>
          <a:bodyPr wrap="none" lIns="137168" tIns="68584" rIns="137168" bIns="68584" rtlCol="0">
            <a:spAutoFit/>
          </a:bodyPr>
          <a:lstStyle/>
          <a:p>
            <a:r>
              <a:rPr lang="id-ID" sz="3301" dirty="0">
                <a:solidFill>
                  <a:schemeClr val="tx2"/>
                </a:solidFill>
                <a:latin typeface="Lato Light"/>
                <a:cs typeface="Lato Light"/>
              </a:rPr>
              <a:t>30%</a:t>
            </a:r>
          </a:p>
        </p:txBody>
      </p:sp>
      <p:grpSp>
        <p:nvGrpSpPr>
          <p:cNvPr id="58" name="Group 57"/>
          <p:cNvGrpSpPr/>
          <p:nvPr/>
        </p:nvGrpSpPr>
        <p:grpSpPr>
          <a:xfrm>
            <a:off x="4507905" y="2075518"/>
            <a:ext cx="9272190" cy="1559721"/>
            <a:chOff x="5988388" y="483017"/>
            <a:chExt cx="12359700" cy="2079087"/>
          </a:xfrm>
        </p:grpSpPr>
        <p:sp>
          <p:nvSpPr>
            <p:cNvPr id="59" name="TextBox 58"/>
            <p:cNvSpPr txBox="1"/>
            <p:nvPr/>
          </p:nvSpPr>
          <p:spPr>
            <a:xfrm>
              <a:off x="5988388" y="483017"/>
              <a:ext cx="12359700"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S</a:t>
              </a:r>
              <a:r>
                <a:rPr lang="id-ID" sz="6602" b="1" dirty="0">
                  <a:solidFill>
                    <a:schemeClr val="tx2"/>
                  </a:solidFill>
                  <a:latin typeface="Lato Regular"/>
                  <a:cs typeface="Lato Regular"/>
                </a:rPr>
                <a:t>ix Monts Report</a:t>
              </a:r>
            </a:p>
          </p:txBody>
        </p:sp>
        <p:sp>
          <p:nvSpPr>
            <p:cNvPr id="60" name="Rectangle 59"/>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61"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878378803"/>
      </p:ext>
    </p:extLst>
  </p:cSld>
  <p:clrMapOvr>
    <a:masterClrMapping/>
  </p:clrMapOvr>
  <p:transition xmlns:p14="http://schemas.microsoft.com/office/powerpoint/2010/main" spd="slow" advClick="0" advTm="3000">
    <p:cover/>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fade">
                                      <p:cBhvr>
                                        <p:cTn id="7" dur="1000"/>
                                        <p:tgtEl>
                                          <p:spTgt spid="58"/>
                                        </p:tgtEl>
                                      </p:cBhvr>
                                    </p:animEffect>
                                    <p:anim calcmode="lin" valueType="num">
                                      <p:cBhvr>
                                        <p:cTn id="8" dur="1000" fill="hold"/>
                                        <p:tgtEl>
                                          <p:spTgt spid="58"/>
                                        </p:tgtEl>
                                        <p:attrNameLst>
                                          <p:attrName>ppt_x</p:attrName>
                                        </p:attrNameLst>
                                      </p:cBhvr>
                                      <p:tavLst>
                                        <p:tav tm="0">
                                          <p:val>
                                            <p:strVal val="#ppt_x"/>
                                          </p:val>
                                        </p:tav>
                                        <p:tav tm="100000">
                                          <p:val>
                                            <p:strVal val="#ppt_x"/>
                                          </p:val>
                                        </p:tav>
                                      </p:tavLst>
                                    </p:anim>
                                    <p:anim calcmode="lin" valueType="num">
                                      <p:cBhvr>
                                        <p:cTn id="9" dur="900" decel="100000" fill="hold"/>
                                        <p:tgtEl>
                                          <p:spTgt spid="5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500"/>
                                        <p:tgtEl>
                                          <p:spTgt spid="3"/>
                                        </p:tgtEl>
                                      </p:cBhvr>
                                    </p:animEffect>
                                  </p:childTnLst>
                                </p:cTn>
                              </p:par>
                            </p:childTnLst>
                          </p:cTn>
                        </p:par>
                        <p:par>
                          <p:cTn id="15" fill="hold">
                            <p:stCondLst>
                              <p:cond delay="1500"/>
                            </p:stCondLst>
                            <p:childTnLst>
                              <p:par>
                                <p:cTn id="16" presetID="2" presetClass="entr" presetSubtype="4" fill="hold" nodeType="afterEffect">
                                  <p:stCondLst>
                                    <p:cond delay="0"/>
                                  </p:stCondLst>
                                  <p:childTnLst>
                                    <p:set>
                                      <p:cBhvr>
                                        <p:cTn id="17" dur="1" fill="hold">
                                          <p:stCondLst>
                                            <p:cond delay="0"/>
                                          </p:stCondLst>
                                        </p:cTn>
                                        <p:tgtEl>
                                          <p:spTgt spid="25"/>
                                        </p:tgtEl>
                                        <p:attrNameLst>
                                          <p:attrName>style.visibility</p:attrName>
                                        </p:attrNameLst>
                                      </p:cBhvr>
                                      <p:to>
                                        <p:strVal val="visible"/>
                                      </p:to>
                                    </p:set>
                                    <p:anim calcmode="lin" valueType="num">
                                      <p:cBhvr additive="base">
                                        <p:cTn id="18" dur="500" fill="hold"/>
                                        <p:tgtEl>
                                          <p:spTgt spid="25"/>
                                        </p:tgtEl>
                                        <p:attrNameLst>
                                          <p:attrName>ppt_x</p:attrName>
                                        </p:attrNameLst>
                                      </p:cBhvr>
                                      <p:tavLst>
                                        <p:tav tm="0">
                                          <p:val>
                                            <p:strVal val="#ppt_x"/>
                                          </p:val>
                                        </p:tav>
                                        <p:tav tm="100000">
                                          <p:val>
                                            <p:strVal val="#ppt_x"/>
                                          </p:val>
                                        </p:tav>
                                      </p:tavLst>
                                    </p:anim>
                                    <p:anim calcmode="lin" valueType="num">
                                      <p:cBhvr additive="base">
                                        <p:cTn id="19" dur="500" fill="hold"/>
                                        <p:tgtEl>
                                          <p:spTgt spid="25"/>
                                        </p:tgtEl>
                                        <p:attrNameLst>
                                          <p:attrName>ppt_y</p:attrName>
                                        </p:attrNameLst>
                                      </p:cBhvr>
                                      <p:tavLst>
                                        <p:tav tm="0">
                                          <p:val>
                                            <p:strVal val="1+#ppt_h/2"/>
                                          </p:val>
                                        </p:tav>
                                        <p:tav tm="100000">
                                          <p:val>
                                            <p:strVal val="#ppt_y"/>
                                          </p:val>
                                        </p:tav>
                                      </p:tavLst>
                                    </p:anim>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29"/>
                                        </p:tgtEl>
                                        <p:attrNameLst>
                                          <p:attrName>style.visibility</p:attrName>
                                        </p:attrNameLst>
                                      </p:cBhvr>
                                      <p:to>
                                        <p:strVal val="visible"/>
                                      </p:to>
                                    </p:set>
                                    <p:animEffect transition="in" filter="fade">
                                      <p:cBhvr>
                                        <p:cTn id="23" dur="500"/>
                                        <p:tgtEl>
                                          <p:spTgt spid="129"/>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74"/>
                                        </p:tgtEl>
                                        <p:attrNameLst>
                                          <p:attrName>style.visibility</p:attrName>
                                        </p:attrNameLst>
                                      </p:cBhvr>
                                      <p:to>
                                        <p:strVal val="visible"/>
                                      </p:to>
                                    </p:set>
                                    <p:animEffect transition="in" filter="fade">
                                      <p:cBhvr>
                                        <p:cTn id="27" dur="500"/>
                                        <p:tgtEl>
                                          <p:spTgt spid="74"/>
                                        </p:tgtEl>
                                      </p:cBhvr>
                                    </p:animEffect>
                                  </p:childTnLst>
                                </p:cTn>
                              </p:par>
                            </p:childTnLst>
                          </p:cTn>
                        </p:par>
                        <p:par>
                          <p:cTn id="28" fill="hold">
                            <p:stCondLst>
                              <p:cond delay="3000"/>
                            </p:stCondLst>
                            <p:childTnLst>
                              <p:par>
                                <p:cTn id="29" presetID="12" presetClass="entr" presetSubtype="4" fill="hold" nodeType="afterEffect">
                                  <p:stCondLst>
                                    <p:cond delay="0"/>
                                  </p:stCondLst>
                                  <p:childTnLst>
                                    <p:set>
                                      <p:cBhvr>
                                        <p:cTn id="30" dur="1" fill="hold">
                                          <p:stCondLst>
                                            <p:cond delay="0"/>
                                          </p:stCondLst>
                                        </p:cTn>
                                        <p:tgtEl>
                                          <p:spTgt spid="28"/>
                                        </p:tgtEl>
                                        <p:attrNameLst>
                                          <p:attrName>style.visibility</p:attrName>
                                        </p:attrNameLst>
                                      </p:cBhvr>
                                      <p:to>
                                        <p:strVal val="visible"/>
                                      </p:to>
                                    </p:set>
                                    <p:anim calcmode="lin" valueType="num">
                                      <p:cBhvr additive="base">
                                        <p:cTn id="31" dur="500"/>
                                        <p:tgtEl>
                                          <p:spTgt spid="28"/>
                                        </p:tgtEl>
                                        <p:attrNameLst>
                                          <p:attrName>ppt_y</p:attrName>
                                        </p:attrNameLst>
                                      </p:cBhvr>
                                      <p:tavLst>
                                        <p:tav tm="0">
                                          <p:val>
                                            <p:strVal val="#ppt_y+#ppt_h*1.125000"/>
                                          </p:val>
                                        </p:tav>
                                        <p:tav tm="100000">
                                          <p:val>
                                            <p:strVal val="#ppt_y"/>
                                          </p:val>
                                        </p:tav>
                                      </p:tavLst>
                                    </p:anim>
                                    <p:animEffect transition="in" filter="wipe(up)">
                                      <p:cBhvr>
                                        <p:cTn id="32" dur="500"/>
                                        <p:tgtEl>
                                          <p:spTgt spid="28"/>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31"/>
                                        </p:tgtEl>
                                        <p:attrNameLst>
                                          <p:attrName>style.visibility</p:attrName>
                                        </p:attrNameLst>
                                      </p:cBhvr>
                                      <p:to>
                                        <p:strVal val="visible"/>
                                      </p:to>
                                    </p:set>
                                    <p:animEffect transition="in" filter="fade">
                                      <p:cBhvr>
                                        <p:cTn id="36" dur="500"/>
                                        <p:tgtEl>
                                          <p:spTgt spid="131"/>
                                        </p:tgtEl>
                                      </p:cBhvr>
                                    </p:animEffect>
                                  </p:childTnLst>
                                </p:cTn>
                              </p:par>
                            </p:childTnLst>
                          </p:cTn>
                        </p:par>
                        <p:par>
                          <p:cTn id="37" fill="hold">
                            <p:stCondLst>
                              <p:cond delay="4000"/>
                            </p:stCondLst>
                            <p:childTnLst>
                              <p:par>
                                <p:cTn id="38" presetID="10" presetClass="entr" presetSubtype="0" fill="hold" nodeType="afterEffect">
                                  <p:stCondLst>
                                    <p:cond delay="0"/>
                                  </p:stCondLst>
                                  <p:childTnLst>
                                    <p:set>
                                      <p:cBhvr>
                                        <p:cTn id="39" dur="1" fill="hold">
                                          <p:stCondLst>
                                            <p:cond delay="0"/>
                                          </p:stCondLst>
                                        </p:cTn>
                                        <p:tgtEl>
                                          <p:spTgt spid="99"/>
                                        </p:tgtEl>
                                        <p:attrNameLst>
                                          <p:attrName>style.visibility</p:attrName>
                                        </p:attrNameLst>
                                      </p:cBhvr>
                                      <p:to>
                                        <p:strVal val="visible"/>
                                      </p:to>
                                    </p:set>
                                    <p:animEffect transition="in" filter="fade">
                                      <p:cBhvr>
                                        <p:cTn id="40" dur="500"/>
                                        <p:tgtEl>
                                          <p:spTgt spid="99"/>
                                        </p:tgtEl>
                                      </p:cBhvr>
                                    </p:animEffect>
                                  </p:childTnLst>
                                </p:cTn>
                              </p:par>
                            </p:childTnLst>
                          </p:cTn>
                        </p:par>
                        <p:par>
                          <p:cTn id="41" fill="hold">
                            <p:stCondLst>
                              <p:cond delay="4500"/>
                            </p:stCondLst>
                            <p:childTnLst>
                              <p:par>
                                <p:cTn id="42" presetID="2" presetClass="entr" presetSubtype="4" fill="hold" nodeType="afterEffect">
                                  <p:stCondLst>
                                    <p:cond delay="0"/>
                                  </p:stCondLst>
                                  <p:childTnLst>
                                    <p:set>
                                      <p:cBhvr>
                                        <p:cTn id="43" dur="1" fill="hold">
                                          <p:stCondLst>
                                            <p:cond delay="0"/>
                                          </p:stCondLst>
                                        </p:cTn>
                                        <p:tgtEl>
                                          <p:spTgt spid="31"/>
                                        </p:tgtEl>
                                        <p:attrNameLst>
                                          <p:attrName>style.visibility</p:attrName>
                                        </p:attrNameLst>
                                      </p:cBhvr>
                                      <p:to>
                                        <p:strVal val="visible"/>
                                      </p:to>
                                    </p:set>
                                    <p:anim calcmode="lin" valueType="num">
                                      <p:cBhvr additive="base">
                                        <p:cTn id="44" dur="500" fill="hold"/>
                                        <p:tgtEl>
                                          <p:spTgt spid="31"/>
                                        </p:tgtEl>
                                        <p:attrNameLst>
                                          <p:attrName>ppt_x</p:attrName>
                                        </p:attrNameLst>
                                      </p:cBhvr>
                                      <p:tavLst>
                                        <p:tav tm="0">
                                          <p:val>
                                            <p:strVal val="#ppt_x"/>
                                          </p:val>
                                        </p:tav>
                                        <p:tav tm="100000">
                                          <p:val>
                                            <p:strVal val="#ppt_x"/>
                                          </p:val>
                                        </p:tav>
                                      </p:tavLst>
                                    </p:anim>
                                    <p:anim calcmode="lin" valueType="num">
                                      <p:cBhvr additive="base">
                                        <p:cTn id="45" dur="500" fill="hold"/>
                                        <p:tgtEl>
                                          <p:spTgt spid="31"/>
                                        </p:tgtEl>
                                        <p:attrNameLst>
                                          <p:attrName>ppt_y</p:attrName>
                                        </p:attrNameLst>
                                      </p:cBhvr>
                                      <p:tavLst>
                                        <p:tav tm="0">
                                          <p:val>
                                            <p:strVal val="1+#ppt_h/2"/>
                                          </p:val>
                                        </p:tav>
                                        <p:tav tm="100000">
                                          <p:val>
                                            <p:strVal val="#ppt_y"/>
                                          </p:val>
                                        </p:tav>
                                      </p:tavLst>
                                    </p:anim>
                                  </p:childTnLst>
                                </p:cTn>
                              </p:par>
                            </p:childTnLst>
                          </p:cTn>
                        </p:par>
                        <p:par>
                          <p:cTn id="46" fill="hold">
                            <p:stCondLst>
                              <p:cond delay="5000"/>
                            </p:stCondLst>
                            <p:childTnLst>
                              <p:par>
                                <p:cTn id="47" presetID="10" presetClass="entr" presetSubtype="0" fill="hold" grpId="0" nodeType="afterEffect">
                                  <p:stCondLst>
                                    <p:cond delay="0"/>
                                  </p:stCondLst>
                                  <p:childTnLst>
                                    <p:set>
                                      <p:cBhvr>
                                        <p:cTn id="48" dur="1" fill="hold">
                                          <p:stCondLst>
                                            <p:cond delay="0"/>
                                          </p:stCondLst>
                                        </p:cTn>
                                        <p:tgtEl>
                                          <p:spTgt spid="132"/>
                                        </p:tgtEl>
                                        <p:attrNameLst>
                                          <p:attrName>style.visibility</p:attrName>
                                        </p:attrNameLst>
                                      </p:cBhvr>
                                      <p:to>
                                        <p:strVal val="visible"/>
                                      </p:to>
                                    </p:set>
                                    <p:animEffect transition="in" filter="fade">
                                      <p:cBhvr>
                                        <p:cTn id="49" dur="500"/>
                                        <p:tgtEl>
                                          <p:spTgt spid="132"/>
                                        </p:tgtEl>
                                      </p:cBhvr>
                                    </p:animEffect>
                                  </p:childTnLst>
                                </p:cTn>
                              </p:par>
                            </p:childTnLst>
                          </p:cTn>
                        </p:par>
                        <p:par>
                          <p:cTn id="50" fill="hold">
                            <p:stCondLst>
                              <p:cond delay="5500"/>
                            </p:stCondLst>
                            <p:childTnLst>
                              <p:par>
                                <p:cTn id="51" presetID="10" presetClass="entr" presetSubtype="0" fill="hold" nodeType="afterEffect">
                                  <p:stCondLst>
                                    <p:cond delay="0"/>
                                  </p:stCondLst>
                                  <p:childTnLst>
                                    <p:set>
                                      <p:cBhvr>
                                        <p:cTn id="52" dur="1" fill="hold">
                                          <p:stCondLst>
                                            <p:cond delay="0"/>
                                          </p:stCondLst>
                                        </p:cTn>
                                        <p:tgtEl>
                                          <p:spTgt spid="104"/>
                                        </p:tgtEl>
                                        <p:attrNameLst>
                                          <p:attrName>style.visibility</p:attrName>
                                        </p:attrNameLst>
                                      </p:cBhvr>
                                      <p:to>
                                        <p:strVal val="visible"/>
                                      </p:to>
                                    </p:set>
                                    <p:animEffect transition="in" filter="fade">
                                      <p:cBhvr>
                                        <p:cTn id="53" dur="500"/>
                                        <p:tgtEl>
                                          <p:spTgt spid="104"/>
                                        </p:tgtEl>
                                      </p:cBhvr>
                                    </p:animEffect>
                                  </p:childTnLst>
                                </p:cTn>
                              </p:par>
                            </p:childTnLst>
                          </p:cTn>
                        </p:par>
                        <p:par>
                          <p:cTn id="54" fill="hold">
                            <p:stCondLst>
                              <p:cond delay="6000"/>
                            </p:stCondLst>
                            <p:childTnLst>
                              <p:par>
                                <p:cTn id="55" presetID="2" presetClass="entr" presetSubtype="4" fill="hold" nodeType="afterEffect">
                                  <p:stCondLst>
                                    <p:cond delay="0"/>
                                  </p:stCondLst>
                                  <p:childTnLst>
                                    <p:set>
                                      <p:cBhvr>
                                        <p:cTn id="56" dur="1" fill="hold">
                                          <p:stCondLst>
                                            <p:cond delay="0"/>
                                          </p:stCondLst>
                                        </p:cTn>
                                        <p:tgtEl>
                                          <p:spTgt spid="34"/>
                                        </p:tgtEl>
                                        <p:attrNameLst>
                                          <p:attrName>style.visibility</p:attrName>
                                        </p:attrNameLst>
                                      </p:cBhvr>
                                      <p:to>
                                        <p:strVal val="visible"/>
                                      </p:to>
                                    </p:set>
                                    <p:anim calcmode="lin" valueType="num">
                                      <p:cBhvr additive="base">
                                        <p:cTn id="57" dur="500" fill="hold"/>
                                        <p:tgtEl>
                                          <p:spTgt spid="34"/>
                                        </p:tgtEl>
                                        <p:attrNameLst>
                                          <p:attrName>ppt_x</p:attrName>
                                        </p:attrNameLst>
                                      </p:cBhvr>
                                      <p:tavLst>
                                        <p:tav tm="0">
                                          <p:val>
                                            <p:strVal val="#ppt_x"/>
                                          </p:val>
                                        </p:tav>
                                        <p:tav tm="100000">
                                          <p:val>
                                            <p:strVal val="#ppt_x"/>
                                          </p:val>
                                        </p:tav>
                                      </p:tavLst>
                                    </p:anim>
                                    <p:anim calcmode="lin" valueType="num">
                                      <p:cBhvr additive="base">
                                        <p:cTn id="58" dur="500" fill="hold"/>
                                        <p:tgtEl>
                                          <p:spTgt spid="34"/>
                                        </p:tgtEl>
                                        <p:attrNameLst>
                                          <p:attrName>ppt_y</p:attrName>
                                        </p:attrNameLst>
                                      </p:cBhvr>
                                      <p:tavLst>
                                        <p:tav tm="0">
                                          <p:val>
                                            <p:strVal val="1+#ppt_h/2"/>
                                          </p:val>
                                        </p:tav>
                                        <p:tav tm="100000">
                                          <p:val>
                                            <p:strVal val="#ppt_y"/>
                                          </p:val>
                                        </p:tav>
                                      </p:tavLst>
                                    </p:anim>
                                  </p:childTnLst>
                                </p:cTn>
                              </p:par>
                            </p:childTnLst>
                          </p:cTn>
                        </p:par>
                        <p:par>
                          <p:cTn id="59" fill="hold">
                            <p:stCondLst>
                              <p:cond delay="6500"/>
                            </p:stCondLst>
                            <p:childTnLst>
                              <p:par>
                                <p:cTn id="60" presetID="10" presetClass="entr" presetSubtype="0" fill="hold" grpId="0" nodeType="afterEffect">
                                  <p:stCondLst>
                                    <p:cond delay="0"/>
                                  </p:stCondLst>
                                  <p:childTnLst>
                                    <p:set>
                                      <p:cBhvr>
                                        <p:cTn id="61" dur="1" fill="hold">
                                          <p:stCondLst>
                                            <p:cond delay="0"/>
                                          </p:stCondLst>
                                        </p:cTn>
                                        <p:tgtEl>
                                          <p:spTgt spid="133"/>
                                        </p:tgtEl>
                                        <p:attrNameLst>
                                          <p:attrName>style.visibility</p:attrName>
                                        </p:attrNameLst>
                                      </p:cBhvr>
                                      <p:to>
                                        <p:strVal val="visible"/>
                                      </p:to>
                                    </p:set>
                                    <p:animEffect transition="in" filter="fade">
                                      <p:cBhvr>
                                        <p:cTn id="62" dur="500"/>
                                        <p:tgtEl>
                                          <p:spTgt spid="133"/>
                                        </p:tgtEl>
                                      </p:cBhvr>
                                    </p:animEffect>
                                  </p:childTnLst>
                                </p:cTn>
                              </p:par>
                            </p:childTnLst>
                          </p:cTn>
                        </p:par>
                        <p:par>
                          <p:cTn id="63" fill="hold">
                            <p:stCondLst>
                              <p:cond delay="7000"/>
                            </p:stCondLst>
                            <p:childTnLst>
                              <p:par>
                                <p:cTn id="64" presetID="10" presetClass="entr" presetSubtype="0" fill="hold" nodeType="afterEffect">
                                  <p:stCondLst>
                                    <p:cond delay="0"/>
                                  </p:stCondLst>
                                  <p:childTnLst>
                                    <p:set>
                                      <p:cBhvr>
                                        <p:cTn id="65" dur="1" fill="hold">
                                          <p:stCondLst>
                                            <p:cond delay="0"/>
                                          </p:stCondLst>
                                        </p:cTn>
                                        <p:tgtEl>
                                          <p:spTgt spid="109"/>
                                        </p:tgtEl>
                                        <p:attrNameLst>
                                          <p:attrName>style.visibility</p:attrName>
                                        </p:attrNameLst>
                                      </p:cBhvr>
                                      <p:to>
                                        <p:strVal val="visible"/>
                                      </p:to>
                                    </p:set>
                                    <p:animEffect transition="in" filter="fade">
                                      <p:cBhvr>
                                        <p:cTn id="66" dur="500"/>
                                        <p:tgtEl>
                                          <p:spTgt spid="109"/>
                                        </p:tgtEl>
                                      </p:cBhvr>
                                    </p:animEffect>
                                  </p:childTnLst>
                                </p:cTn>
                              </p:par>
                            </p:childTnLst>
                          </p:cTn>
                        </p:par>
                        <p:par>
                          <p:cTn id="67" fill="hold">
                            <p:stCondLst>
                              <p:cond delay="7500"/>
                            </p:stCondLst>
                            <p:childTnLst>
                              <p:par>
                                <p:cTn id="68" presetID="2" presetClass="entr" presetSubtype="4" fill="hold" nodeType="afterEffect">
                                  <p:stCondLst>
                                    <p:cond delay="0"/>
                                  </p:stCondLst>
                                  <p:childTnLst>
                                    <p:set>
                                      <p:cBhvr>
                                        <p:cTn id="69" dur="1" fill="hold">
                                          <p:stCondLst>
                                            <p:cond delay="0"/>
                                          </p:stCondLst>
                                        </p:cTn>
                                        <p:tgtEl>
                                          <p:spTgt spid="119"/>
                                        </p:tgtEl>
                                        <p:attrNameLst>
                                          <p:attrName>style.visibility</p:attrName>
                                        </p:attrNameLst>
                                      </p:cBhvr>
                                      <p:to>
                                        <p:strVal val="visible"/>
                                      </p:to>
                                    </p:set>
                                    <p:anim calcmode="lin" valueType="num">
                                      <p:cBhvr additive="base">
                                        <p:cTn id="70" dur="500" fill="hold"/>
                                        <p:tgtEl>
                                          <p:spTgt spid="119"/>
                                        </p:tgtEl>
                                        <p:attrNameLst>
                                          <p:attrName>ppt_x</p:attrName>
                                        </p:attrNameLst>
                                      </p:cBhvr>
                                      <p:tavLst>
                                        <p:tav tm="0">
                                          <p:val>
                                            <p:strVal val="#ppt_x"/>
                                          </p:val>
                                        </p:tav>
                                        <p:tav tm="100000">
                                          <p:val>
                                            <p:strVal val="#ppt_x"/>
                                          </p:val>
                                        </p:tav>
                                      </p:tavLst>
                                    </p:anim>
                                    <p:anim calcmode="lin" valueType="num">
                                      <p:cBhvr additive="base">
                                        <p:cTn id="71" dur="500" fill="hold"/>
                                        <p:tgtEl>
                                          <p:spTgt spid="119"/>
                                        </p:tgtEl>
                                        <p:attrNameLst>
                                          <p:attrName>ppt_y</p:attrName>
                                        </p:attrNameLst>
                                      </p:cBhvr>
                                      <p:tavLst>
                                        <p:tav tm="0">
                                          <p:val>
                                            <p:strVal val="1+#ppt_h/2"/>
                                          </p:val>
                                        </p:tav>
                                        <p:tav tm="100000">
                                          <p:val>
                                            <p:strVal val="#ppt_y"/>
                                          </p:val>
                                        </p:tav>
                                      </p:tavLst>
                                    </p:anim>
                                  </p:childTnLst>
                                </p:cTn>
                              </p:par>
                            </p:childTnLst>
                          </p:cTn>
                        </p:par>
                        <p:par>
                          <p:cTn id="72" fill="hold">
                            <p:stCondLst>
                              <p:cond delay="8000"/>
                            </p:stCondLst>
                            <p:childTnLst>
                              <p:par>
                                <p:cTn id="73" presetID="10" presetClass="entr" presetSubtype="0" fill="hold" grpId="0" nodeType="afterEffect">
                                  <p:stCondLst>
                                    <p:cond delay="0"/>
                                  </p:stCondLst>
                                  <p:childTnLst>
                                    <p:set>
                                      <p:cBhvr>
                                        <p:cTn id="74" dur="1" fill="hold">
                                          <p:stCondLst>
                                            <p:cond delay="0"/>
                                          </p:stCondLst>
                                        </p:cTn>
                                        <p:tgtEl>
                                          <p:spTgt spid="134"/>
                                        </p:tgtEl>
                                        <p:attrNameLst>
                                          <p:attrName>style.visibility</p:attrName>
                                        </p:attrNameLst>
                                      </p:cBhvr>
                                      <p:to>
                                        <p:strVal val="visible"/>
                                      </p:to>
                                    </p:set>
                                    <p:animEffect transition="in" filter="fade">
                                      <p:cBhvr>
                                        <p:cTn id="75" dur="500"/>
                                        <p:tgtEl>
                                          <p:spTgt spid="134"/>
                                        </p:tgtEl>
                                      </p:cBhvr>
                                    </p:animEffect>
                                  </p:childTnLst>
                                </p:cTn>
                              </p:par>
                            </p:childTnLst>
                          </p:cTn>
                        </p:par>
                        <p:par>
                          <p:cTn id="76" fill="hold">
                            <p:stCondLst>
                              <p:cond delay="8500"/>
                            </p:stCondLst>
                            <p:childTnLst>
                              <p:par>
                                <p:cTn id="77" presetID="10" presetClass="entr" presetSubtype="0" fill="hold" nodeType="afterEffect">
                                  <p:stCondLst>
                                    <p:cond delay="0"/>
                                  </p:stCondLst>
                                  <p:childTnLst>
                                    <p:set>
                                      <p:cBhvr>
                                        <p:cTn id="78" dur="1" fill="hold">
                                          <p:stCondLst>
                                            <p:cond delay="0"/>
                                          </p:stCondLst>
                                        </p:cTn>
                                        <p:tgtEl>
                                          <p:spTgt spid="114"/>
                                        </p:tgtEl>
                                        <p:attrNameLst>
                                          <p:attrName>style.visibility</p:attrName>
                                        </p:attrNameLst>
                                      </p:cBhvr>
                                      <p:to>
                                        <p:strVal val="visible"/>
                                      </p:to>
                                    </p:set>
                                    <p:animEffect transition="in" filter="fade">
                                      <p:cBhvr>
                                        <p:cTn id="79" dur="500"/>
                                        <p:tgtEl>
                                          <p:spTgt spid="114"/>
                                        </p:tgtEl>
                                      </p:cBhvr>
                                    </p:animEffect>
                                  </p:childTnLst>
                                </p:cTn>
                              </p:par>
                            </p:childTnLst>
                          </p:cTn>
                        </p:par>
                        <p:par>
                          <p:cTn id="80" fill="hold">
                            <p:stCondLst>
                              <p:cond delay="9000"/>
                            </p:stCondLst>
                            <p:childTnLst>
                              <p:par>
                                <p:cTn id="81" presetID="2" presetClass="entr" presetSubtype="4" fill="hold" nodeType="afterEffect">
                                  <p:stCondLst>
                                    <p:cond delay="0"/>
                                  </p:stCondLst>
                                  <p:childTnLst>
                                    <p:set>
                                      <p:cBhvr>
                                        <p:cTn id="82" dur="1" fill="hold">
                                          <p:stCondLst>
                                            <p:cond delay="0"/>
                                          </p:stCondLst>
                                        </p:cTn>
                                        <p:tgtEl>
                                          <p:spTgt spid="123"/>
                                        </p:tgtEl>
                                        <p:attrNameLst>
                                          <p:attrName>style.visibility</p:attrName>
                                        </p:attrNameLst>
                                      </p:cBhvr>
                                      <p:to>
                                        <p:strVal val="visible"/>
                                      </p:to>
                                    </p:set>
                                    <p:anim calcmode="lin" valueType="num">
                                      <p:cBhvr additive="base">
                                        <p:cTn id="83" dur="500" fill="hold"/>
                                        <p:tgtEl>
                                          <p:spTgt spid="123"/>
                                        </p:tgtEl>
                                        <p:attrNameLst>
                                          <p:attrName>ppt_x</p:attrName>
                                        </p:attrNameLst>
                                      </p:cBhvr>
                                      <p:tavLst>
                                        <p:tav tm="0">
                                          <p:val>
                                            <p:strVal val="#ppt_x"/>
                                          </p:val>
                                        </p:tav>
                                        <p:tav tm="100000">
                                          <p:val>
                                            <p:strVal val="#ppt_x"/>
                                          </p:val>
                                        </p:tav>
                                      </p:tavLst>
                                    </p:anim>
                                    <p:anim calcmode="lin" valueType="num">
                                      <p:cBhvr additive="base">
                                        <p:cTn id="84" dur="500" fill="hold"/>
                                        <p:tgtEl>
                                          <p:spTgt spid="123"/>
                                        </p:tgtEl>
                                        <p:attrNameLst>
                                          <p:attrName>ppt_y</p:attrName>
                                        </p:attrNameLst>
                                      </p:cBhvr>
                                      <p:tavLst>
                                        <p:tav tm="0">
                                          <p:val>
                                            <p:strVal val="1+#ppt_h/2"/>
                                          </p:val>
                                        </p:tav>
                                        <p:tav tm="100000">
                                          <p:val>
                                            <p:strVal val="#ppt_y"/>
                                          </p:val>
                                        </p:tav>
                                      </p:tavLst>
                                    </p:anim>
                                  </p:childTnLst>
                                </p:cTn>
                              </p:par>
                            </p:childTnLst>
                          </p:cTn>
                        </p:par>
                        <p:par>
                          <p:cTn id="85" fill="hold">
                            <p:stCondLst>
                              <p:cond delay="9500"/>
                            </p:stCondLst>
                            <p:childTnLst>
                              <p:par>
                                <p:cTn id="86" presetID="10" presetClass="entr" presetSubtype="0" fill="hold" grpId="0" nodeType="afterEffect">
                                  <p:stCondLst>
                                    <p:cond delay="0"/>
                                  </p:stCondLst>
                                  <p:childTnLst>
                                    <p:set>
                                      <p:cBhvr>
                                        <p:cTn id="87" dur="1" fill="hold">
                                          <p:stCondLst>
                                            <p:cond delay="0"/>
                                          </p:stCondLst>
                                        </p:cTn>
                                        <p:tgtEl>
                                          <p:spTgt spid="135"/>
                                        </p:tgtEl>
                                        <p:attrNameLst>
                                          <p:attrName>style.visibility</p:attrName>
                                        </p:attrNameLst>
                                      </p:cBhvr>
                                      <p:to>
                                        <p:strVal val="visible"/>
                                      </p:to>
                                    </p:set>
                                    <p:animEffect transition="in" filter="fade">
                                      <p:cBhvr>
                                        <p:cTn id="88" dur="500"/>
                                        <p:tgtEl>
                                          <p:spTgt spid="1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 grpId="0"/>
      <p:bldP spid="131" grpId="0"/>
      <p:bldP spid="132" grpId="0"/>
      <p:bldP spid="133" grpId="0"/>
      <p:bldP spid="134" grpId="0"/>
      <p:bldP spid="135"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 name="Group 4"/>
          <p:cNvGrpSpPr>
            <a:grpSpLocks noChangeAspect="1"/>
          </p:cNvGrpSpPr>
          <p:nvPr/>
        </p:nvGrpSpPr>
        <p:grpSpPr bwMode="auto">
          <a:xfrm>
            <a:off x="2092868" y="7982216"/>
            <a:ext cx="3199842" cy="1811023"/>
            <a:chOff x="2814" y="1405"/>
            <a:chExt cx="2052" cy="1510"/>
          </a:xfrm>
        </p:grpSpPr>
        <p:sp>
          <p:nvSpPr>
            <p:cNvPr id="59"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1">
                <a:alpha val="91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60"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1">
                <a:lumMod val="50000"/>
                <a:alpha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grpSp>
        <p:nvGrpSpPr>
          <p:cNvPr id="61" name="Group 4"/>
          <p:cNvGrpSpPr>
            <a:grpSpLocks noChangeAspect="1"/>
          </p:cNvGrpSpPr>
          <p:nvPr/>
        </p:nvGrpSpPr>
        <p:grpSpPr bwMode="auto">
          <a:xfrm>
            <a:off x="4248320" y="7437964"/>
            <a:ext cx="3199842" cy="2355274"/>
            <a:chOff x="2814" y="1405"/>
            <a:chExt cx="2052" cy="1510"/>
          </a:xfrm>
        </p:grpSpPr>
        <p:sp>
          <p:nvSpPr>
            <p:cNvPr id="62"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2">
                <a:alpha val="91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63"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2">
                <a:lumMod val="50000"/>
                <a:alpha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grpSp>
        <p:nvGrpSpPr>
          <p:cNvPr id="64" name="Group 4"/>
          <p:cNvGrpSpPr>
            <a:grpSpLocks noChangeAspect="1"/>
          </p:cNvGrpSpPr>
          <p:nvPr/>
        </p:nvGrpSpPr>
        <p:grpSpPr bwMode="auto">
          <a:xfrm>
            <a:off x="6403772" y="6385558"/>
            <a:ext cx="3199842" cy="3407680"/>
            <a:chOff x="2814" y="1405"/>
            <a:chExt cx="2052" cy="1510"/>
          </a:xfrm>
        </p:grpSpPr>
        <p:sp>
          <p:nvSpPr>
            <p:cNvPr id="65"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3">
                <a:alpha val="91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66"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3">
                <a:lumMod val="50000"/>
                <a:alpha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grpSp>
        <p:nvGrpSpPr>
          <p:cNvPr id="67" name="Group 4"/>
          <p:cNvGrpSpPr>
            <a:grpSpLocks noChangeAspect="1"/>
          </p:cNvGrpSpPr>
          <p:nvPr/>
        </p:nvGrpSpPr>
        <p:grpSpPr bwMode="auto">
          <a:xfrm>
            <a:off x="8559221" y="8166420"/>
            <a:ext cx="3199842" cy="1626818"/>
            <a:chOff x="2814" y="1405"/>
            <a:chExt cx="2052" cy="1510"/>
          </a:xfrm>
        </p:grpSpPr>
        <p:sp>
          <p:nvSpPr>
            <p:cNvPr id="69"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4">
                <a:alpha val="91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70"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4">
                <a:lumMod val="50000"/>
                <a:alpha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grpSp>
        <p:nvGrpSpPr>
          <p:cNvPr id="71" name="Group 4"/>
          <p:cNvGrpSpPr>
            <a:grpSpLocks noChangeAspect="1"/>
          </p:cNvGrpSpPr>
          <p:nvPr/>
        </p:nvGrpSpPr>
        <p:grpSpPr bwMode="auto">
          <a:xfrm>
            <a:off x="10714675" y="5851243"/>
            <a:ext cx="3199842" cy="3941996"/>
            <a:chOff x="2814" y="1405"/>
            <a:chExt cx="2052" cy="1510"/>
          </a:xfrm>
        </p:grpSpPr>
        <p:sp>
          <p:nvSpPr>
            <p:cNvPr id="72"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5">
                <a:alpha val="91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73"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5">
                <a:lumMod val="50000"/>
                <a:alpha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grpSp>
        <p:nvGrpSpPr>
          <p:cNvPr id="79" name="Group 4"/>
          <p:cNvGrpSpPr>
            <a:grpSpLocks noChangeAspect="1"/>
          </p:cNvGrpSpPr>
          <p:nvPr/>
        </p:nvGrpSpPr>
        <p:grpSpPr bwMode="auto">
          <a:xfrm>
            <a:off x="12870125" y="7094578"/>
            <a:ext cx="3199842" cy="2698660"/>
            <a:chOff x="2814" y="1405"/>
            <a:chExt cx="2052" cy="1510"/>
          </a:xfrm>
        </p:grpSpPr>
        <p:sp>
          <p:nvSpPr>
            <p:cNvPr id="80"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6">
                <a:alpha val="91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81"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6">
                <a:lumMod val="50000"/>
                <a:alpha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grpSp>
        <p:nvGrpSpPr>
          <p:cNvPr id="82" name="Group 4"/>
          <p:cNvGrpSpPr>
            <a:grpSpLocks noChangeAspect="1"/>
          </p:cNvGrpSpPr>
          <p:nvPr/>
        </p:nvGrpSpPr>
        <p:grpSpPr bwMode="auto">
          <a:xfrm rot="10800000">
            <a:off x="5408447" y="4092229"/>
            <a:ext cx="909484" cy="1097566"/>
            <a:chOff x="347" y="3344"/>
            <a:chExt cx="586" cy="707"/>
          </a:xfrm>
          <a:solidFill>
            <a:schemeClr val="accent2"/>
          </a:solidFill>
        </p:grpSpPr>
        <p:sp>
          <p:nvSpPr>
            <p:cNvPr id="83" name="Oval 5"/>
            <p:cNvSpPr>
              <a:spLocks noChangeArrowheads="1"/>
            </p:cNvSpPr>
            <p:nvPr/>
          </p:nvSpPr>
          <p:spPr bwMode="auto">
            <a:xfrm rot="10800000">
              <a:off x="347" y="3466"/>
              <a:ext cx="586" cy="5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r>
                <a:rPr lang="en-US" sz="2401" dirty="0">
                  <a:solidFill>
                    <a:schemeClr val="bg1"/>
                  </a:solidFill>
                  <a:latin typeface="Lato Black" panose="020F0A02020204030203" pitchFamily="34" charset="0"/>
                </a:rPr>
                <a:t>50%</a:t>
              </a:r>
            </a:p>
          </p:txBody>
        </p:sp>
        <p:sp>
          <p:nvSpPr>
            <p:cNvPr id="84" name="Freeform 6"/>
            <p:cNvSpPr>
              <a:spLocks/>
            </p:cNvSpPr>
            <p:nvPr/>
          </p:nvSpPr>
          <p:spPr bwMode="auto">
            <a:xfrm>
              <a:off x="433" y="3344"/>
              <a:ext cx="414" cy="207"/>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grpSp>
        <p:nvGrpSpPr>
          <p:cNvPr id="85" name="Group 4"/>
          <p:cNvGrpSpPr>
            <a:grpSpLocks noChangeAspect="1"/>
          </p:cNvGrpSpPr>
          <p:nvPr/>
        </p:nvGrpSpPr>
        <p:grpSpPr bwMode="auto">
          <a:xfrm rot="10800000">
            <a:off x="7541608" y="4108798"/>
            <a:ext cx="909484" cy="1097566"/>
            <a:chOff x="347" y="3344"/>
            <a:chExt cx="586" cy="707"/>
          </a:xfrm>
          <a:solidFill>
            <a:schemeClr val="accent3"/>
          </a:solidFill>
        </p:grpSpPr>
        <p:sp>
          <p:nvSpPr>
            <p:cNvPr id="86" name="Oval 5"/>
            <p:cNvSpPr>
              <a:spLocks noChangeArrowheads="1"/>
            </p:cNvSpPr>
            <p:nvPr/>
          </p:nvSpPr>
          <p:spPr bwMode="auto">
            <a:xfrm rot="10800000">
              <a:off x="347" y="3466"/>
              <a:ext cx="586" cy="5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r>
                <a:rPr lang="en-US" sz="2401" dirty="0">
                  <a:solidFill>
                    <a:schemeClr val="bg1"/>
                  </a:solidFill>
                  <a:latin typeface="Lato Black" panose="020F0A02020204030203" pitchFamily="34" charset="0"/>
                </a:rPr>
                <a:t>50%</a:t>
              </a:r>
            </a:p>
          </p:txBody>
        </p:sp>
        <p:sp>
          <p:nvSpPr>
            <p:cNvPr id="87" name="Freeform 6"/>
            <p:cNvSpPr>
              <a:spLocks/>
            </p:cNvSpPr>
            <p:nvPr/>
          </p:nvSpPr>
          <p:spPr bwMode="auto">
            <a:xfrm>
              <a:off x="433" y="3344"/>
              <a:ext cx="414" cy="207"/>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grpSp>
        <p:nvGrpSpPr>
          <p:cNvPr id="88" name="Group 4"/>
          <p:cNvGrpSpPr>
            <a:grpSpLocks noChangeAspect="1"/>
          </p:cNvGrpSpPr>
          <p:nvPr/>
        </p:nvGrpSpPr>
        <p:grpSpPr bwMode="auto">
          <a:xfrm rot="10800000">
            <a:off x="9687835" y="4092526"/>
            <a:ext cx="909484" cy="1097566"/>
            <a:chOff x="347" y="3344"/>
            <a:chExt cx="586" cy="707"/>
          </a:xfrm>
          <a:solidFill>
            <a:schemeClr val="accent4"/>
          </a:solidFill>
        </p:grpSpPr>
        <p:sp>
          <p:nvSpPr>
            <p:cNvPr id="89" name="Oval 5"/>
            <p:cNvSpPr>
              <a:spLocks noChangeArrowheads="1"/>
            </p:cNvSpPr>
            <p:nvPr/>
          </p:nvSpPr>
          <p:spPr bwMode="auto">
            <a:xfrm rot="10800000">
              <a:off x="347" y="3466"/>
              <a:ext cx="586" cy="5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r>
                <a:rPr lang="en-US" sz="2401" dirty="0">
                  <a:solidFill>
                    <a:schemeClr val="bg1"/>
                  </a:solidFill>
                  <a:latin typeface="Lato Black" panose="020F0A02020204030203" pitchFamily="34" charset="0"/>
                </a:rPr>
                <a:t>50%</a:t>
              </a:r>
            </a:p>
          </p:txBody>
        </p:sp>
        <p:sp>
          <p:nvSpPr>
            <p:cNvPr id="90" name="Freeform 6"/>
            <p:cNvSpPr>
              <a:spLocks/>
            </p:cNvSpPr>
            <p:nvPr/>
          </p:nvSpPr>
          <p:spPr bwMode="auto">
            <a:xfrm>
              <a:off x="433" y="3344"/>
              <a:ext cx="414" cy="207"/>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grpSp>
        <p:nvGrpSpPr>
          <p:cNvPr id="91" name="Group 4"/>
          <p:cNvGrpSpPr>
            <a:grpSpLocks noChangeAspect="1"/>
          </p:cNvGrpSpPr>
          <p:nvPr/>
        </p:nvGrpSpPr>
        <p:grpSpPr bwMode="auto">
          <a:xfrm rot="10800000">
            <a:off x="11871620" y="4092229"/>
            <a:ext cx="909484" cy="1097566"/>
            <a:chOff x="347" y="3344"/>
            <a:chExt cx="586" cy="707"/>
          </a:xfrm>
          <a:solidFill>
            <a:schemeClr val="accent5"/>
          </a:solidFill>
        </p:grpSpPr>
        <p:sp>
          <p:nvSpPr>
            <p:cNvPr id="92" name="Oval 5"/>
            <p:cNvSpPr>
              <a:spLocks noChangeArrowheads="1"/>
            </p:cNvSpPr>
            <p:nvPr/>
          </p:nvSpPr>
          <p:spPr bwMode="auto">
            <a:xfrm rot="10800000">
              <a:off x="347" y="3466"/>
              <a:ext cx="586" cy="5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r>
                <a:rPr lang="en-US" sz="2101" dirty="0">
                  <a:solidFill>
                    <a:schemeClr val="bg1"/>
                  </a:solidFill>
                  <a:latin typeface="Lato Black" panose="020F0A02020204030203" pitchFamily="34" charset="0"/>
                </a:rPr>
                <a:t>50%</a:t>
              </a:r>
            </a:p>
          </p:txBody>
        </p:sp>
        <p:sp>
          <p:nvSpPr>
            <p:cNvPr id="93" name="Freeform 6"/>
            <p:cNvSpPr>
              <a:spLocks/>
            </p:cNvSpPr>
            <p:nvPr/>
          </p:nvSpPr>
          <p:spPr bwMode="auto">
            <a:xfrm>
              <a:off x="433" y="3344"/>
              <a:ext cx="414" cy="207"/>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grpSp>
        <p:nvGrpSpPr>
          <p:cNvPr id="94" name="Group 4"/>
          <p:cNvGrpSpPr>
            <a:grpSpLocks noChangeAspect="1"/>
          </p:cNvGrpSpPr>
          <p:nvPr/>
        </p:nvGrpSpPr>
        <p:grpSpPr bwMode="auto">
          <a:xfrm rot="10800000">
            <a:off x="14030402" y="4097691"/>
            <a:ext cx="909484" cy="1097566"/>
            <a:chOff x="347" y="3344"/>
            <a:chExt cx="586" cy="707"/>
          </a:xfrm>
          <a:solidFill>
            <a:schemeClr val="accent6"/>
          </a:solidFill>
        </p:grpSpPr>
        <p:sp>
          <p:nvSpPr>
            <p:cNvPr id="95" name="Oval 5"/>
            <p:cNvSpPr>
              <a:spLocks noChangeArrowheads="1"/>
            </p:cNvSpPr>
            <p:nvPr/>
          </p:nvSpPr>
          <p:spPr bwMode="auto">
            <a:xfrm rot="10800000">
              <a:off x="347" y="3466"/>
              <a:ext cx="586" cy="5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r>
                <a:rPr lang="en-US" sz="2101" dirty="0">
                  <a:solidFill>
                    <a:schemeClr val="bg1"/>
                  </a:solidFill>
                  <a:latin typeface="Lato Black" panose="020F0A02020204030203" pitchFamily="34" charset="0"/>
                </a:rPr>
                <a:t>50%</a:t>
              </a:r>
            </a:p>
          </p:txBody>
        </p:sp>
        <p:sp>
          <p:nvSpPr>
            <p:cNvPr id="96" name="Freeform 6"/>
            <p:cNvSpPr>
              <a:spLocks/>
            </p:cNvSpPr>
            <p:nvPr/>
          </p:nvSpPr>
          <p:spPr bwMode="auto">
            <a:xfrm>
              <a:off x="433" y="3344"/>
              <a:ext cx="414" cy="207"/>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grpSp>
        <p:nvGrpSpPr>
          <p:cNvPr id="97" name="Group 4"/>
          <p:cNvGrpSpPr>
            <a:grpSpLocks noChangeAspect="1"/>
          </p:cNvGrpSpPr>
          <p:nvPr/>
        </p:nvGrpSpPr>
        <p:grpSpPr bwMode="auto">
          <a:xfrm rot="10800000">
            <a:off x="3229987" y="4092229"/>
            <a:ext cx="909484" cy="1097566"/>
            <a:chOff x="347" y="3344"/>
            <a:chExt cx="586" cy="707"/>
          </a:xfrm>
          <a:solidFill>
            <a:schemeClr val="accent1"/>
          </a:solidFill>
        </p:grpSpPr>
        <p:sp>
          <p:nvSpPr>
            <p:cNvPr id="98" name="Oval 5"/>
            <p:cNvSpPr>
              <a:spLocks noChangeArrowheads="1"/>
            </p:cNvSpPr>
            <p:nvPr/>
          </p:nvSpPr>
          <p:spPr bwMode="auto">
            <a:xfrm rot="10800000">
              <a:off x="347" y="3466"/>
              <a:ext cx="586" cy="5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r>
                <a:rPr lang="en-US" sz="2401" dirty="0">
                  <a:solidFill>
                    <a:schemeClr val="bg1"/>
                  </a:solidFill>
                  <a:latin typeface="Lato Black"/>
                  <a:cs typeface="Lato Black"/>
                </a:rPr>
                <a:t>50%</a:t>
              </a:r>
            </a:p>
          </p:txBody>
        </p:sp>
        <p:sp>
          <p:nvSpPr>
            <p:cNvPr id="122" name="Freeform 6"/>
            <p:cNvSpPr>
              <a:spLocks/>
            </p:cNvSpPr>
            <p:nvPr/>
          </p:nvSpPr>
          <p:spPr bwMode="auto">
            <a:xfrm>
              <a:off x="433" y="3344"/>
              <a:ext cx="414" cy="207"/>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cxnSp>
        <p:nvCxnSpPr>
          <p:cNvPr id="126" name="Straight Connector 125"/>
          <p:cNvCxnSpPr>
            <a:endCxn id="60" idx="1"/>
          </p:cNvCxnSpPr>
          <p:nvPr/>
        </p:nvCxnSpPr>
        <p:spPr>
          <a:xfrm>
            <a:off x="3692789" y="5402492"/>
            <a:ext cx="0" cy="2579724"/>
          </a:xfrm>
          <a:prstGeom prst="line">
            <a:avLst/>
          </a:prstGeom>
          <a:ln w="12700">
            <a:solidFill>
              <a:schemeClr val="accent1"/>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p:nvPr/>
        </p:nvCxnSpPr>
        <p:spPr>
          <a:xfrm flipH="1">
            <a:off x="5845370" y="5402492"/>
            <a:ext cx="2871" cy="2035472"/>
          </a:xfrm>
          <a:prstGeom prst="line">
            <a:avLst/>
          </a:prstGeom>
          <a:ln w="12700">
            <a:solidFill>
              <a:schemeClr val="accent2"/>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p:nvPr/>
        </p:nvCxnSpPr>
        <p:spPr>
          <a:xfrm>
            <a:off x="8003693" y="5402492"/>
            <a:ext cx="0" cy="983065"/>
          </a:xfrm>
          <a:prstGeom prst="line">
            <a:avLst/>
          </a:prstGeom>
          <a:ln w="12700">
            <a:solidFill>
              <a:schemeClr val="accent3"/>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130" name="Straight Connector 129"/>
          <p:cNvCxnSpPr/>
          <p:nvPr/>
        </p:nvCxnSpPr>
        <p:spPr>
          <a:xfrm>
            <a:off x="10159142" y="5402492"/>
            <a:ext cx="0" cy="2763927"/>
          </a:xfrm>
          <a:prstGeom prst="line">
            <a:avLst/>
          </a:prstGeom>
          <a:ln w="12700">
            <a:solidFill>
              <a:schemeClr val="accent4"/>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12314595" y="5402492"/>
            <a:ext cx="0" cy="491533"/>
          </a:xfrm>
          <a:prstGeom prst="line">
            <a:avLst/>
          </a:prstGeom>
          <a:ln w="12700">
            <a:solidFill>
              <a:schemeClr val="accent5"/>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flipH="1">
            <a:off x="14484458" y="5402492"/>
            <a:ext cx="2871" cy="1692087"/>
          </a:xfrm>
          <a:prstGeom prst="line">
            <a:avLst/>
          </a:prstGeom>
          <a:ln w="12700">
            <a:solidFill>
              <a:schemeClr val="accent6"/>
            </a:solidFill>
            <a:headEnd type="oval"/>
            <a:tailEnd type="none"/>
          </a:ln>
        </p:spPr>
        <p:style>
          <a:lnRef idx="1">
            <a:schemeClr val="accent1"/>
          </a:lnRef>
          <a:fillRef idx="0">
            <a:schemeClr val="accent1"/>
          </a:fillRef>
          <a:effectRef idx="0">
            <a:schemeClr val="accent1"/>
          </a:effectRef>
          <a:fontRef idx="minor">
            <a:schemeClr val="tx1"/>
          </a:fontRef>
        </p:style>
      </p:cxnSp>
      <p:grpSp>
        <p:nvGrpSpPr>
          <p:cNvPr id="138" name="Group 137"/>
          <p:cNvGrpSpPr/>
          <p:nvPr/>
        </p:nvGrpSpPr>
        <p:grpSpPr>
          <a:xfrm>
            <a:off x="2798433" y="9812283"/>
            <a:ext cx="1653272" cy="796615"/>
            <a:chOff x="1638658" y="2139889"/>
            <a:chExt cx="1102182" cy="530938"/>
          </a:xfrm>
        </p:grpSpPr>
        <p:sp>
          <p:nvSpPr>
            <p:cNvPr id="139" name="TextBox 138"/>
            <p:cNvSpPr txBox="1"/>
            <p:nvPr/>
          </p:nvSpPr>
          <p:spPr>
            <a:xfrm>
              <a:off x="1781609" y="2139889"/>
              <a:ext cx="909652" cy="338552"/>
            </a:xfrm>
            <a:prstGeom prst="rect">
              <a:avLst/>
            </a:prstGeom>
            <a:noFill/>
          </p:spPr>
          <p:txBody>
            <a:bodyPr wrap="none" rtlCol="0">
              <a:spAutoFit/>
            </a:bodyPr>
            <a:lstStyle/>
            <a:p>
              <a:pPr algn="ctr"/>
              <a:r>
                <a:rPr lang="id-ID" sz="2701" dirty="0">
                  <a:solidFill>
                    <a:schemeClr val="tx2"/>
                  </a:solidFill>
                  <a:latin typeface="Lato Regular"/>
                  <a:cs typeface="Lato Regular"/>
                </a:rPr>
                <a:t>January</a:t>
              </a:r>
            </a:p>
          </p:txBody>
        </p:sp>
        <p:sp>
          <p:nvSpPr>
            <p:cNvPr id="140" name="TextBox 139"/>
            <p:cNvSpPr txBox="1"/>
            <p:nvPr/>
          </p:nvSpPr>
          <p:spPr>
            <a:xfrm>
              <a:off x="1638658" y="2440054"/>
              <a:ext cx="1102182" cy="230773"/>
            </a:xfrm>
            <a:prstGeom prst="rect">
              <a:avLst/>
            </a:prstGeom>
            <a:noFill/>
          </p:spPr>
          <p:txBody>
            <a:bodyPr wrap="none" rtlCol="0">
              <a:spAutoFit/>
            </a:bodyPr>
            <a:lstStyle/>
            <a:p>
              <a:r>
                <a:rPr lang="id-ID" sz="1650" i="1" dirty="0">
                  <a:latin typeface="Lato Light"/>
                  <a:cs typeface="Lato Light"/>
                </a:rPr>
                <a:t>Your Subtitle here</a:t>
              </a:r>
            </a:p>
          </p:txBody>
        </p:sp>
      </p:grpSp>
      <p:grpSp>
        <p:nvGrpSpPr>
          <p:cNvPr id="141" name="Group 140"/>
          <p:cNvGrpSpPr/>
          <p:nvPr/>
        </p:nvGrpSpPr>
        <p:grpSpPr>
          <a:xfrm>
            <a:off x="4970390" y="9829001"/>
            <a:ext cx="1676420" cy="796615"/>
            <a:chOff x="1638658" y="2139889"/>
            <a:chExt cx="1117614" cy="530938"/>
          </a:xfrm>
        </p:grpSpPr>
        <p:sp>
          <p:nvSpPr>
            <p:cNvPr id="142" name="TextBox 141"/>
            <p:cNvSpPr txBox="1"/>
            <p:nvPr/>
          </p:nvSpPr>
          <p:spPr>
            <a:xfrm>
              <a:off x="1721586" y="2139889"/>
              <a:ext cx="1034686" cy="338552"/>
            </a:xfrm>
            <a:prstGeom prst="rect">
              <a:avLst/>
            </a:prstGeom>
            <a:noFill/>
          </p:spPr>
          <p:txBody>
            <a:bodyPr wrap="none" rtlCol="0">
              <a:spAutoFit/>
            </a:bodyPr>
            <a:lstStyle/>
            <a:p>
              <a:pPr algn="ctr"/>
              <a:r>
                <a:rPr lang="id-ID" sz="2701" dirty="0">
                  <a:solidFill>
                    <a:schemeClr val="tx2"/>
                  </a:solidFill>
                  <a:latin typeface="Lato Regular"/>
                  <a:cs typeface="Lato Regular"/>
                </a:rPr>
                <a:t>February</a:t>
              </a:r>
            </a:p>
          </p:txBody>
        </p:sp>
        <p:sp>
          <p:nvSpPr>
            <p:cNvPr id="143" name="TextBox 142"/>
            <p:cNvSpPr txBox="1"/>
            <p:nvPr/>
          </p:nvSpPr>
          <p:spPr>
            <a:xfrm>
              <a:off x="1638658" y="2440054"/>
              <a:ext cx="1102183" cy="230773"/>
            </a:xfrm>
            <a:prstGeom prst="rect">
              <a:avLst/>
            </a:prstGeom>
            <a:noFill/>
          </p:spPr>
          <p:txBody>
            <a:bodyPr wrap="none" rtlCol="0">
              <a:spAutoFit/>
            </a:bodyPr>
            <a:lstStyle/>
            <a:p>
              <a:r>
                <a:rPr lang="id-ID" sz="1650" i="1" dirty="0">
                  <a:latin typeface="Lato Light"/>
                  <a:cs typeface="Lato Light"/>
                </a:rPr>
                <a:t>Your Subtitle here</a:t>
              </a:r>
            </a:p>
          </p:txBody>
        </p:sp>
      </p:grpSp>
      <p:grpSp>
        <p:nvGrpSpPr>
          <p:cNvPr id="144" name="Group 143"/>
          <p:cNvGrpSpPr/>
          <p:nvPr/>
        </p:nvGrpSpPr>
        <p:grpSpPr>
          <a:xfrm>
            <a:off x="7097305" y="9828701"/>
            <a:ext cx="1653273" cy="796615"/>
            <a:chOff x="1638658" y="2139889"/>
            <a:chExt cx="1102183" cy="530938"/>
          </a:xfrm>
        </p:grpSpPr>
        <p:sp>
          <p:nvSpPr>
            <p:cNvPr id="145" name="TextBox 144"/>
            <p:cNvSpPr txBox="1"/>
            <p:nvPr/>
          </p:nvSpPr>
          <p:spPr>
            <a:xfrm>
              <a:off x="1851026" y="2139889"/>
              <a:ext cx="776068" cy="338552"/>
            </a:xfrm>
            <a:prstGeom prst="rect">
              <a:avLst/>
            </a:prstGeom>
            <a:noFill/>
          </p:spPr>
          <p:txBody>
            <a:bodyPr wrap="none" rtlCol="0">
              <a:spAutoFit/>
            </a:bodyPr>
            <a:lstStyle/>
            <a:p>
              <a:pPr algn="ctr"/>
              <a:r>
                <a:rPr lang="id-ID" sz="2701" dirty="0">
                  <a:solidFill>
                    <a:schemeClr val="tx2"/>
                  </a:solidFill>
                  <a:latin typeface="Lato Regular"/>
                  <a:cs typeface="Lato Regular"/>
                </a:rPr>
                <a:t>March</a:t>
              </a:r>
            </a:p>
          </p:txBody>
        </p:sp>
        <p:sp>
          <p:nvSpPr>
            <p:cNvPr id="146" name="TextBox 145"/>
            <p:cNvSpPr txBox="1"/>
            <p:nvPr/>
          </p:nvSpPr>
          <p:spPr>
            <a:xfrm>
              <a:off x="1638658" y="2440054"/>
              <a:ext cx="1102183" cy="230773"/>
            </a:xfrm>
            <a:prstGeom prst="rect">
              <a:avLst/>
            </a:prstGeom>
            <a:noFill/>
          </p:spPr>
          <p:txBody>
            <a:bodyPr wrap="none" rtlCol="0">
              <a:spAutoFit/>
            </a:bodyPr>
            <a:lstStyle/>
            <a:p>
              <a:r>
                <a:rPr lang="id-ID" sz="1650" i="1" dirty="0">
                  <a:latin typeface="Lato Light"/>
                  <a:cs typeface="Lato Light"/>
                </a:rPr>
                <a:t>Your Subtitle here</a:t>
              </a:r>
            </a:p>
          </p:txBody>
        </p:sp>
      </p:grpSp>
      <p:grpSp>
        <p:nvGrpSpPr>
          <p:cNvPr id="147" name="Group 146"/>
          <p:cNvGrpSpPr/>
          <p:nvPr/>
        </p:nvGrpSpPr>
        <p:grpSpPr>
          <a:xfrm>
            <a:off x="9269261" y="9845420"/>
            <a:ext cx="1653273" cy="796615"/>
            <a:chOff x="1638658" y="2139889"/>
            <a:chExt cx="1102183" cy="530938"/>
          </a:xfrm>
        </p:grpSpPr>
        <p:sp>
          <p:nvSpPr>
            <p:cNvPr id="148" name="TextBox 147"/>
            <p:cNvSpPr txBox="1"/>
            <p:nvPr/>
          </p:nvSpPr>
          <p:spPr>
            <a:xfrm>
              <a:off x="1933404" y="2139889"/>
              <a:ext cx="602944" cy="338552"/>
            </a:xfrm>
            <a:prstGeom prst="rect">
              <a:avLst/>
            </a:prstGeom>
            <a:noFill/>
          </p:spPr>
          <p:txBody>
            <a:bodyPr wrap="none" rtlCol="0">
              <a:spAutoFit/>
            </a:bodyPr>
            <a:lstStyle/>
            <a:p>
              <a:pPr algn="ctr"/>
              <a:r>
                <a:rPr lang="id-ID" sz="2701" dirty="0">
                  <a:solidFill>
                    <a:schemeClr val="tx2"/>
                  </a:solidFill>
                  <a:latin typeface="Lato Regular"/>
                  <a:cs typeface="Lato Regular"/>
                </a:rPr>
                <a:t>April</a:t>
              </a:r>
            </a:p>
          </p:txBody>
        </p:sp>
        <p:sp>
          <p:nvSpPr>
            <p:cNvPr id="149" name="TextBox 148"/>
            <p:cNvSpPr txBox="1"/>
            <p:nvPr/>
          </p:nvSpPr>
          <p:spPr>
            <a:xfrm>
              <a:off x="1638658" y="2440054"/>
              <a:ext cx="1102183" cy="230773"/>
            </a:xfrm>
            <a:prstGeom prst="rect">
              <a:avLst/>
            </a:prstGeom>
            <a:noFill/>
          </p:spPr>
          <p:txBody>
            <a:bodyPr wrap="none" rtlCol="0">
              <a:spAutoFit/>
            </a:bodyPr>
            <a:lstStyle/>
            <a:p>
              <a:r>
                <a:rPr lang="id-ID" sz="1650" i="1" dirty="0">
                  <a:latin typeface="Lato Light"/>
                  <a:cs typeface="Lato Light"/>
                </a:rPr>
                <a:t>Your Subtitle here</a:t>
              </a:r>
            </a:p>
          </p:txBody>
        </p:sp>
      </p:grpSp>
      <p:grpSp>
        <p:nvGrpSpPr>
          <p:cNvPr id="150" name="Group 149"/>
          <p:cNvGrpSpPr/>
          <p:nvPr/>
        </p:nvGrpSpPr>
        <p:grpSpPr>
          <a:xfrm>
            <a:off x="11440393" y="9845420"/>
            <a:ext cx="1653273" cy="796615"/>
            <a:chOff x="1638658" y="2139889"/>
            <a:chExt cx="1102183" cy="530938"/>
          </a:xfrm>
        </p:grpSpPr>
        <p:sp>
          <p:nvSpPr>
            <p:cNvPr id="151" name="TextBox 150"/>
            <p:cNvSpPr txBox="1"/>
            <p:nvPr/>
          </p:nvSpPr>
          <p:spPr>
            <a:xfrm>
              <a:off x="1945668" y="2139889"/>
              <a:ext cx="570884" cy="338552"/>
            </a:xfrm>
            <a:prstGeom prst="rect">
              <a:avLst/>
            </a:prstGeom>
            <a:noFill/>
          </p:spPr>
          <p:txBody>
            <a:bodyPr wrap="none" rtlCol="0">
              <a:spAutoFit/>
            </a:bodyPr>
            <a:lstStyle/>
            <a:p>
              <a:pPr algn="ctr"/>
              <a:r>
                <a:rPr lang="id-ID" sz="2701" dirty="0">
                  <a:solidFill>
                    <a:schemeClr val="tx2"/>
                  </a:solidFill>
                  <a:latin typeface="Lato Regular"/>
                  <a:cs typeface="Lato Regular"/>
                </a:rPr>
                <a:t>May</a:t>
              </a:r>
            </a:p>
          </p:txBody>
        </p:sp>
        <p:sp>
          <p:nvSpPr>
            <p:cNvPr id="152" name="TextBox 151"/>
            <p:cNvSpPr txBox="1"/>
            <p:nvPr/>
          </p:nvSpPr>
          <p:spPr>
            <a:xfrm>
              <a:off x="1638658" y="2440054"/>
              <a:ext cx="1102183" cy="230773"/>
            </a:xfrm>
            <a:prstGeom prst="rect">
              <a:avLst/>
            </a:prstGeom>
            <a:noFill/>
          </p:spPr>
          <p:txBody>
            <a:bodyPr wrap="none" rtlCol="0">
              <a:spAutoFit/>
            </a:bodyPr>
            <a:lstStyle/>
            <a:p>
              <a:r>
                <a:rPr lang="id-ID" sz="1650" i="1" dirty="0">
                  <a:latin typeface="Lato Light"/>
                  <a:cs typeface="Lato Light"/>
                </a:rPr>
                <a:t>Your Subtitle here</a:t>
              </a:r>
            </a:p>
          </p:txBody>
        </p:sp>
      </p:grpSp>
      <p:grpSp>
        <p:nvGrpSpPr>
          <p:cNvPr id="153" name="Group 152"/>
          <p:cNvGrpSpPr/>
          <p:nvPr/>
        </p:nvGrpSpPr>
        <p:grpSpPr>
          <a:xfrm>
            <a:off x="13612349" y="9862139"/>
            <a:ext cx="1653273" cy="796615"/>
            <a:chOff x="1638658" y="2139889"/>
            <a:chExt cx="1102183" cy="530938"/>
          </a:xfrm>
        </p:grpSpPr>
        <p:sp>
          <p:nvSpPr>
            <p:cNvPr id="154" name="TextBox 153"/>
            <p:cNvSpPr txBox="1"/>
            <p:nvPr/>
          </p:nvSpPr>
          <p:spPr>
            <a:xfrm>
              <a:off x="1927274" y="2139889"/>
              <a:ext cx="599737" cy="338552"/>
            </a:xfrm>
            <a:prstGeom prst="rect">
              <a:avLst/>
            </a:prstGeom>
            <a:noFill/>
          </p:spPr>
          <p:txBody>
            <a:bodyPr wrap="none" rtlCol="0">
              <a:spAutoFit/>
            </a:bodyPr>
            <a:lstStyle/>
            <a:p>
              <a:pPr algn="ctr"/>
              <a:r>
                <a:rPr lang="id-ID" sz="2701" dirty="0">
                  <a:solidFill>
                    <a:schemeClr val="tx2"/>
                  </a:solidFill>
                  <a:latin typeface="Lato Regular"/>
                  <a:cs typeface="Lato Regular"/>
                </a:rPr>
                <a:t>June</a:t>
              </a:r>
            </a:p>
          </p:txBody>
        </p:sp>
        <p:sp>
          <p:nvSpPr>
            <p:cNvPr id="155" name="TextBox 154"/>
            <p:cNvSpPr txBox="1"/>
            <p:nvPr/>
          </p:nvSpPr>
          <p:spPr>
            <a:xfrm>
              <a:off x="1638658" y="2440054"/>
              <a:ext cx="1102183" cy="230773"/>
            </a:xfrm>
            <a:prstGeom prst="rect">
              <a:avLst/>
            </a:prstGeom>
            <a:noFill/>
          </p:spPr>
          <p:txBody>
            <a:bodyPr wrap="none" rtlCol="0">
              <a:spAutoFit/>
            </a:bodyPr>
            <a:lstStyle/>
            <a:p>
              <a:r>
                <a:rPr lang="id-ID" sz="1650" i="1" dirty="0">
                  <a:latin typeface="Lato Light"/>
                  <a:cs typeface="Lato Light"/>
                </a:rPr>
                <a:t>Your Subtitle here</a:t>
              </a:r>
            </a:p>
          </p:txBody>
        </p:sp>
      </p:grpSp>
      <p:grpSp>
        <p:nvGrpSpPr>
          <p:cNvPr id="68" name="Group 67"/>
          <p:cNvGrpSpPr/>
          <p:nvPr/>
        </p:nvGrpSpPr>
        <p:grpSpPr>
          <a:xfrm>
            <a:off x="4507905" y="2075518"/>
            <a:ext cx="9272190" cy="1559721"/>
            <a:chOff x="5988388" y="483017"/>
            <a:chExt cx="12359700" cy="2079087"/>
          </a:xfrm>
        </p:grpSpPr>
        <p:sp>
          <p:nvSpPr>
            <p:cNvPr id="74" name="TextBox 73"/>
            <p:cNvSpPr txBox="1"/>
            <p:nvPr/>
          </p:nvSpPr>
          <p:spPr>
            <a:xfrm>
              <a:off x="5988388" y="483017"/>
              <a:ext cx="12359700"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S</a:t>
              </a:r>
              <a:r>
                <a:rPr lang="id-ID" sz="6602" b="1" dirty="0">
                  <a:solidFill>
                    <a:schemeClr val="tx2"/>
                  </a:solidFill>
                  <a:latin typeface="Lato Regular"/>
                  <a:cs typeface="Lato Regular"/>
                </a:rPr>
                <a:t>ix Monts Report</a:t>
              </a:r>
            </a:p>
          </p:txBody>
        </p:sp>
        <p:sp>
          <p:nvSpPr>
            <p:cNvPr id="75" name="Rectangle 74"/>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76"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001511881"/>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fade">
                                      <p:cBhvr>
                                        <p:cTn id="7" dur="1000"/>
                                        <p:tgtEl>
                                          <p:spTgt spid="68"/>
                                        </p:tgtEl>
                                      </p:cBhvr>
                                    </p:animEffect>
                                    <p:anim calcmode="lin" valueType="num">
                                      <p:cBhvr>
                                        <p:cTn id="8" dur="1000" fill="hold"/>
                                        <p:tgtEl>
                                          <p:spTgt spid="68"/>
                                        </p:tgtEl>
                                        <p:attrNameLst>
                                          <p:attrName>ppt_x</p:attrName>
                                        </p:attrNameLst>
                                      </p:cBhvr>
                                      <p:tavLst>
                                        <p:tav tm="0">
                                          <p:val>
                                            <p:strVal val="#ppt_x"/>
                                          </p:val>
                                        </p:tav>
                                        <p:tav tm="100000">
                                          <p:val>
                                            <p:strVal val="#ppt_x"/>
                                          </p:val>
                                        </p:tav>
                                      </p:tavLst>
                                    </p:anim>
                                    <p:anim calcmode="lin" valueType="num">
                                      <p:cBhvr>
                                        <p:cTn id="9" dur="900" decel="100000" fill="hold"/>
                                        <p:tgtEl>
                                          <p:spTgt spid="6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68"/>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4" fill="hold" nodeType="afterEffect">
                                  <p:stCondLst>
                                    <p:cond delay="0"/>
                                  </p:stCondLst>
                                  <p:childTnLst>
                                    <p:set>
                                      <p:cBhvr>
                                        <p:cTn id="13" dur="1" fill="hold">
                                          <p:stCondLst>
                                            <p:cond delay="0"/>
                                          </p:stCondLst>
                                        </p:cTn>
                                        <p:tgtEl>
                                          <p:spTgt spid="58"/>
                                        </p:tgtEl>
                                        <p:attrNameLst>
                                          <p:attrName>style.visibility</p:attrName>
                                        </p:attrNameLst>
                                      </p:cBhvr>
                                      <p:to>
                                        <p:strVal val="visible"/>
                                      </p:to>
                                    </p:set>
                                    <p:anim calcmode="lin" valueType="num">
                                      <p:cBhvr additive="base">
                                        <p:cTn id="14" dur="500" fill="hold"/>
                                        <p:tgtEl>
                                          <p:spTgt spid="58"/>
                                        </p:tgtEl>
                                        <p:attrNameLst>
                                          <p:attrName>ppt_x</p:attrName>
                                        </p:attrNameLst>
                                      </p:cBhvr>
                                      <p:tavLst>
                                        <p:tav tm="0">
                                          <p:val>
                                            <p:strVal val="#ppt_x"/>
                                          </p:val>
                                        </p:tav>
                                        <p:tav tm="100000">
                                          <p:val>
                                            <p:strVal val="#ppt_x"/>
                                          </p:val>
                                        </p:tav>
                                      </p:tavLst>
                                    </p:anim>
                                    <p:anim calcmode="lin" valueType="num">
                                      <p:cBhvr additive="base">
                                        <p:cTn id="15" dur="500" fill="hold"/>
                                        <p:tgtEl>
                                          <p:spTgt spid="58"/>
                                        </p:tgtEl>
                                        <p:attrNameLst>
                                          <p:attrName>ppt_y</p:attrName>
                                        </p:attrNameLst>
                                      </p:cBhvr>
                                      <p:tavLst>
                                        <p:tav tm="0">
                                          <p:val>
                                            <p:strVal val="1+#ppt_h/2"/>
                                          </p:val>
                                        </p:tav>
                                        <p:tav tm="100000">
                                          <p:val>
                                            <p:strVal val="#ppt_y"/>
                                          </p:val>
                                        </p:tav>
                                      </p:tavLst>
                                    </p:anim>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38"/>
                                        </p:tgtEl>
                                        <p:attrNameLst>
                                          <p:attrName>style.visibility</p:attrName>
                                        </p:attrNameLst>
                                      </p:cBhvr>
                                      <p:to>
                                        <p:strVal val="visible"/>
                                      </p:to>
                                    </p:set>
                                    <p:animEffect transition="in" filter="fade">
                                      <p:cBhvr>
                                        <p:cTn id="19" dur="500"/>
                                        <p:tgtEl>
                                          <p:spTgt spid="138"/>
                                        </p:tgtEl>
                                      </p:cBhvr>
                                    </p:animEffect>
                                  </p:childTnLst>
                                </p:cTn>
                              </p:par>
                            </p:childTnLst>
                          </p:cTn>
                        </p:par>
                        <p:par>
                          <p:cTn id="20" fill="hold">
                            <p:stCondLst>
                              <p:cond delay="2000"/>
                            </p:stCondLst>
                            <p:childTnLst>
                              <p:par>
                                <p:cTn id="21" presetID="22" presetClass="entr" presetSubtype="4" fill="hold" nodeType="afterEffect">
                                  <p:stCondLst>
                                    <p:cond delay="0"/>
                                  </p:stCondLst>
                                  <p:childTnLst>
                                    <p:set>
                                      <p:cBhvr>
                                        <p:cTn id="22" dur="1" fill="hold">
                                          <p:stCondLst>
                                            <p:cond delay="0"/>
                                          </p:stCondLst>
                                        </p:cTn>
                                        <p:tgtEl>
                                          <p:spTgt spid="126"/>
                                        </p:tgtEl>
                                        <p:attrNameLst>
                                          <p:attrName>style.visibility</p:attrName>
                                        </p:attrNameLst>
                                      </p:cBhvr>
                                      <p:to>
                                        <p:strVal val="visible"/>
                                      </p:to>
                                    </p:set>
                                    <p:animEffect transition="in" filter="wipe(down)">
                                      <p:cBhvr>
                                        <p:cTn id="23" dur="500"/>
                                        <p:tgtEl>
                                          <p:spTgt spid="126"/>
                                        </p:tgtEl>
                                      </p:cBhvr>
                                    </p:animEffect>
                                  </p:childTnLst>
                                </p:cTn>
                              </p:par>
                            </p:childTnLst>
                          </p:cTn>
                        </p:par>
                        <p:par>
                          <p:cTn id="24" fill="hold">
                            <p:stCondLst>
                              <p:cond delay="2500"/>
                            </p:stCondLst>
                            <p:childTnLst>
                              <p:par>
                                <p:cTn id="25" presetID="42" presetClass="entr" presetSubtype="0" fill="hold" nodeType="afterEffect">
                                  <p:stCondLst>
                                    <p:cond delay="0"/>
                                  </p:stCondLst>
                                  <p:childTnLst>
                                    <p:set>
                                      <p:cBhvr>
                                        <p:cTn id="26" dur="1" fill="hold">
                                          <p:stCondLst>
                                            <p:cond delay="0"/>
                                          </p:stCondLst>
                                        </p:cTn>
                                        <p:tgtEl>
                                          <p:spTgt spid="97"/>
                                        </p:tgtEl>
                                        <p:attrNameLst>
                                          <p:attrName>style.visibility</p:attrName>
                                        </p:attrNameLst>
                                      </p:cBhvr>
                                      <p:to>
                                        <p:strVal val="visible"/>
                                      </p:to>
                                    </p:set>
                                    <p:animEffect transition="in" filter="fade">
                                      <p:cBhvr>
                                        <p:cTn id="27" dur="1000"/>
                                        <p:tgtEl>
                                          <p:spTgt spid="97"/>
                                        </p:tgtEl>
                                      </p:cBhvr>
                                    </p:animEffect>
                                    <p:anim calcmode="lin" valueType="num">
                                      <p:cBhvr>
                                        <p:cTn id="28" dur="1000" fill="hold"/>
                                        <p:tgtEl>
                                          <p:spTgt spid="97"/>
                                        </p:tgtEl>
                                        <p:attrNameLst>
                                          <p:attrName>ppt_x</p:attrName>
                                        </p:attrNameLst>
                                      </p:cBhvr>
                                      <p:tavLst>
                                        <p:tav tm="0">
                                          <p:val>
                                            <p:strVal val="#ppt_x"/>
                                          </p:val>
                                        </p:tav>
                                        <p:tav tm="100000">
                                          <p:val>
                                            <p:strVal val="#ppt_x"/>
                                          </p:val>
                                        </p:tav>
                                      </p:tavLst>
                                    </p:anim>
                                    <p:anim calcmode="lin" valueType="num">
                                      <p:cBhvr>
                                        <p:cTn id="29" dur="1000" fill="hold"/>
                                        <p:tgtEl>
                                          <p:spTgt spid="97"/>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2" presetClass="entr" presetSubtype="4" fill="hold" nodeType="afterEffect">
                                  <p:stCondLst>
                                    <p:cond delay="0"/>
                                  </p:stCondLst>
                                  <p:childTnLst>
                                    <p:set>
                                      <p:cBhvr>
                                        <p:cTn id="32" dur="1" fill="hold">
                                          <p:stCondLst>
                                            <p:cond delay="0"/>
                                          </p:stCondLst>
                                        </p:cTn>
                                        <p:tgtEl>
                                          <p:spTgt spid="61"/>
                                        </p:tgtEl>
                                        <p:attrNameLst>
                                          <p:attrName>style.visibility</p:attrName>
                                        </p:attrNameLst>
                                      </p:cBhvr>
                                      <p:to>
                                        <p:strVal val="visible"/>
                                      </p:to>
                                    </p:set>
                                    <p:anim calcmode="lin" valueType="num">
                                      <p:cBhvr additive="base">
                                        <p:cTn id="33" dur="500" fill="hold"/>
                                        <p:tgtEl>
                                          <p:spTgt spid="61"/>
                                        </p:tgtEl>
                                        <p:attrNameLst>
                                          <p:attrName>ppt_x</p:attrName>
                                        </p:attrNameLst>
                                      </p:cBhvr>
                                      <p:tavLst>
                                        <p:tav tm="0">
                                          <p:val>
                                            <p:strVal val="#ppt_x"/>
                                          </p:val>
                                        </p:tav>
                                        <p:tav tm="100000">
                                          <p:val>
                                            <p:strVal val="#ppt_x"/>
                                          </p:val>
                                        </p:tav>
                                      </p:tavLst>
                                    </p:anim>
                                    <p:anim calcmode="lin" valueType="num">
                                      <p:cBhvr additive="base">
                                        <p:cTn id="34" dur="500" fill="hold"/>
                                        <p:tgtEl>
                                          <p:spTgt spid="61"/>
                                        </p:tgtEl>
                                        <p:attrNameLst>
                                          <p:attrName>ppt_y</p:attrName>
                                        </p:attrNameLst>
                                      </p:cBhvr>
                                      <p:tavLst>
                                        <p:tav tm="0">
                                          <p:val>
                                            <p:strVal val="1+#ppt_h/2"/>
                                          </p:val>
                                        </p:tav>
                                        <p:tav tm="100000">
                                          <p:val>
                                            <p:strVal val="#ppt_y"/>
                                          </p:val>
                                        </p:tav>
                                      </p:tavLst>
                                    </p:anim>
                                  </p:childTnLst>
                                </p:cTn>
                              </p:par>
                            </p:childTnLst>
                          </p:cTn>
                        </p:par>
                        <p:par>
                          <p:cTn id="35" fill="hold">
                            <p:stCondLst>
                              <p:cond delay="4000"/>
                            </p:stCondLst>
                            <p:childTnLst>
                              <p:par>
                                <p:cTn id="36" presetID="10" presetClass="entr" presetSubtype="0" fill="hold" nodeType="afterEffect">
                                  <p:stCondLst>
                                    <p:cond delay="0"/>
                                  </p:stCondLst>
                                  <p:childTnLst>
                                    <p:set>
                                      <p:cBhvr>
                                        <p:cTn id="37" dur="1" fill="hold">
                                          <p:stCondLst>
                                            <p:cond delay="0"/>
                                          </p:stCondLst>
                                        </p:cTn>
                                        <p:tgtEl>
                                          <p:spTgt spid="141"/>
                                        </p:tgtEl>
                                        <p:attrNameLst>
                                          <p:attrName>style.visibility</p:attrName>
                                        </p:attrNameLst>
                                      </p:cBhvr>
                                      <p:to>
                                        <p:strVal val="visible"/>
                                      </p:to>
                                    </p:set>
                                    <p:animEffect transition="in" filter="fade">
                                      <p:cBhvr>
                                        <p:cTn id="38" dur="500"/>
                                        <p:tgtEl>
                                          <p:spTgt spid="141"/>
                                        </p:tgtEl>
                                      </p:cBhvr>
                                    </p:animEffect>
                                  </p:childTnLst>
                                </p:cTn>
                              </p:par>
                            </p:childTnLst>
                          </p:cTn>
                        </p:par>
                        <p:par>
                          <p:cTn id="39" fill="hold">
                            <p:stCondLst>
                              <p:cond delay="4500"/>
                            </p:stCondLst>
                            <p:childTnLst>
                              <p:par>
                                <p:cTn id="40" presetID="22" presetClass="entr" presetSubtype="4" fill="hold" nodeType="afterEffect">
                                  <p:stCondLst>
                                    <p:cond delay="0"/>
                                  </p:stCondLst>
                                  <p:childTnLst>
                                    <p:set>
                                      <p:cBhvr>
                                        <p:cTn id="41" dur="1" fill="hold">
                                          <p:stCondLst>
                                            <p:cond delay="0"/>
                                          </p:stCondLst>
                                        </p:cTn>
                                        <p:tgtEl>
                                          <p:spTgt spid="127"/>
                                        </p:tgtEl>
                                        <p:attrNameLst>
                                          <p:attrName>style.visibility</p:attrName>
                                        </p:attrNameLst>
                                      </p:cBhvr>
                                      <p:to>
                                        <p:strVal val="visible"/>
                                      </p:to>
                                    </p:set>
                                    <p:animEffect transition="in" filter="wipe(down)">
                                      <p:cBhvr>
                                        <p:cTn id="42" dur="500"/>
                                        <p:tgtEl>
                                          <p:spTgt spid="127"/>
                                        </p:tgtEl>
                                      </p:cBhvr>
                                    </p:animEffect>
                                  </p:childTnLst>
                                </p:cTn>
                              </p:par>
                            </p:childTnLst>
                          </p:cTn>
                        </p:par>
                        <p:par>
                          <p:cTn id="43" fill="hold">
                            <p:stCondLst>
                              <p:cond delay="5000"/>
                            </p:stCondLst>
                            <p:childTnLst>
                              <p:par>
                                <p:cTn id="44" presetID="42" presetClass="entr" presetSubtype="0" fill="hold" nodeType="afterEffect">
                                  <p:stCondLst>
                                    <p:cond delay="0"/>
                                  </p:stCondLst>
                                  <p:childTnLst>
                                    <p:set>
                                      <p:cBhvr>
                                        <p:cTn id="45" dur="1" fill="hold">
                                          <p:stCondLst>
                                            <p:cond delay="0"/>
                                          </p:stCondLst>
                                        </p:cTn>
                                        <p:tgtEl>
                                          <p:spTgt spid="82"/>
                                        </p:tgtEl>
                                        <p:attrNameLst>
                                          <p:attrName>style.visibility</p:attrName>
                                        </p:attrNameLst>
                                      </p:cBhvr>
                                      <p:to>
                                        <p:strVal val="visible"/>
                                      </p:to>
                                    </p:set>
                                    <p:animEffect transition="in" filter="fade">
                                      <p:cBhvr>
                                        <p:cTn id="46" dur="1000"/>
                                        <p:tgtEl>
                                          <p:spTgt spid="82"/>
                                        </p:tgtEl>
                                      </p:cBhvr>
                                    </p:animEffect>
                                    <p:anim calcmode="lin" valueType="num">
                                      <p:cBhvr>
                                        <p:cTn id="47" dur="1000" fill="hold"/>
                                        <p:tgtEl>
                                          <p:spTgt spid="82"/>
                                        </p:tgtEl>
                                        <p:attrNameLst>
                                          <p:attrName>ppt_x</p:attrName>
                                        </p:attrNameLst>
                                      </p:cBhvr>
                                      <p:tavLst>
                                        <p:tav tm="0">
                                          <p:val>
                                            <p:strVal val="#ppt_x"/>
                                          </p:val>
                                        </p:tav>
                                        <p:tav tm="100000">
                                          <p:val>
                                            <p:strVal val="#ppt_x"/>
                                          </p:val>
                                        </p:tav>
                                      </p:tavLst>
                                    </p:anim>
                                    <p:anim calcmode="lin" valueType="num">
                                      <p:cBhvr>
                                        <p:cTn id="48" dur="1000" fill="hold"/>
                                        <p:tgtEl>
                                          <p:spTgt spid="82"/>
                                        </p:tgtEl>
                                        <p:attrNameLst>
                                          <p:attrName>ppt_y</p:attrName>
                                        </p:attrNameLst>
                                      </p:cBhvr>
                                      <p:tavLst>
                                        <p:tav tm="0">
                                          <p:val>
                                            <p:strVal val="#ppt_y+.1"/>
                                          </p:val>
                                        </p:tav>
                                        <p:tav tm="100000">
                                          <p:val>
                                            <p:strVal val="#ppt_y"/>
                                          </p:val>
                                        </p:tav>
                                      </p:tavLst>
                                    </p:anim>
                                  </p:childTnLst>
                                </p:cTn>
                              </p:par>
                            </p:childTnLst>
                          </p:cTn>
                        </p:par>
                        <p:par>
                          <p:cTn id="49" fill="hold">
                            <p:stCondLst>
                              <p:cond delay="6000"/>
                            </p:stCondLst>
                            <p:childTnLst>
                              <p:par>
                                <p:cTn id="50" presetID="2" presetClass="entr" presetSubtype="4" fill="hold" nodeType="afterEffect">
                                  <p:stCondLst>
                                    <p:cond delay="0"/>
                                  </p:stCondLst>
                                  <p:childTnLst>
                                    <p:set>
                                      <p:cBhvr>
                                        <p:cTn id="51" dur="1" fill="hold">
                                          <p:stCondLst>
                                            <p:cond delay="0"/>
                                          </p:stCondLst>
                                        </p:cTn>
                                        <p:tgtEl>
                                          <p:spTgt spid="64"/>
                                        </p:tgtEl>
                                        <p:attrNameLst>
                                          <p:attrName>style.visibility</p:attrName>
                                        </p:attrNameLst>
                                      </p:cBhvr>
                                      <p:to>
                                        <p:strVal val="visible"/>
                                      </p:to>
                                    </p:set>
                                    <p:anim calcmode="lin" valueType="num">
                                      <p:cBhvr additive="base">
                                        <p:cTn id="52" dur="500" fill="hold"/>
                                        <p:tgtEl>
                                          <p:spTgt spid="64"/>
                                        </p:tgtEl>
                                        <p:attrNameLst>
                                          <p:attrName>ppt_x</p:attrName>
                                        </p:attrNameLst>
                                      </p:cBhvr>
                                      <p:tavLst>
                                        <p:tav tm="0">
                                          <p:val>
                                            <p:strVal val="#ppt_x"/>
                                          </p:val>
                                        </p:tav>
                                        <p:tav tm="100000">
                                          <p:val>
                                            <p:strVal val="#ppt_x"/>
                                          </p:val>
                                        </p:tav>
                                      </p:tavLst>
                                    </p:anim>
                                    <p:anim calcmode="lin" valueType="num">
                                      <p:cBhvr additive="base">
                                        <p:cTn id="53" dur="500" fill="hold"/>
                                        <p:tgtEl>
                                          <p:spTgt spid="64"/>
                                        </p:tgtEl>
                                        <p:attrNameLst>
                                          <p:attrName>ppt_y</p:attrName>
                                        </p:attrNameLst>
                                      </p:cBhvr>
                                      <p:tavLst>
                                        <p:tav tm="0">
                                          <p:val>
                                            <p:strVal val="1+#ppt_h/2"/>
                                          </p:val>
                                        </p:tav>
                                        <p:tav tm="100000">
                                          <p:val>
                                            <p:strVal val="#ppt_y"/>
                                          </p:val>
                                        </p:tav>
                                      </p:tavLst>
                                    </p:anim>
                                  </p:childTnLst>
                                </p:cTn>
                              </p:par>
                            </p:childTnLst>
                          </p:cTn>
                        </p:par>
                        <p:par>
                          <p:cTn id="54" fill="hold">
                            <p:stCondLst>
                              <p:cond delay="6500"/>
                            </p:stCondLst>
                            <p:childTnLst>
                              <p:par>
                                <p:cTn id="55" presetID="10" presetClass="entr" presetSubtype="0" fill="hold" nodeType="afterEffect">
                                  <p:stCondLst>
                                    <p:cond delay="0"/>
                                  </p:stCondLst>
                                  <p:childTnLst>
                                    <p:set>
                                      <p:cBhvr>
                                        <p:cTn id="56" dur="1" fill="hold">
                                          <p:stCondLst>
                                            <p:cond delay="0"/>
                                          </p:stCondLst>
                                        </p:cTn>
                                        <p:tgtEl>
                                          <p:spTgt spid="144"/>
                                        </p:tgtEl>
                                        <p:attrNameLst>
                                          <p:attrName>style.visibility</p:attrName>
                                        </p:attrNameLst>
                                      </p:cBhvr>
                                      <p:to>
                                        <p:strVal val="visible"/>
                                      </p:to>
                                    </p:set>
                                    <p:animEffect transition="in" filter="fade">
                                      <p:cBhvr>
                                        <p:cTn id="57" dur="500"/>
                                        <p:tgtEl>
                                          <p:spTgt spid="144"/>
                                        </p:tgtEl>
                                      </p:cBhvr>
                                    </p:animEffect>
                                  </p:childTnLst>
                                </p:cTn>
                              </p:par>
                            </p:childTnLst>
                          </p:cTn>
                        </p:par>
                        <p:par>
                          <p:cTn id="58" fill="hold">
                            <p:stCondLst>
                              <p:cond delay="7000"/>
                            </p:stCondLst>
                            <p:childTnLst>
                              <p:par>
                                <p:cTn id="59" presetID="22" presetClass="entr" presetSubtype="4" fill="hold" nodeType="afterEffect">
                                  <p:stCondLst>
                                    <p:cond delay="0"/>
                                  </p:stCondLst>
                                  <p:childTnLst>
                                    <p:set>
                                      <p:cBhvr>
                                        <p:cTn id="60" dur="1" fill="hold">
                                          <p:stCondLst>
                                            <p:cond delay="0"/>
                                          </p:stCondLst>
                                        </p:cTn>
                                        <p:tgtEl>
                                          <p:spTgt spid="128"/>
                                        </p:tgtEl>
                                        <p:attrNameLst>
                                          <p:attrName>style.visibility</p:attrName>
                                        </p:attrNameLst>
                                      </p:cBhvr>
                                      <p:to>
                                        <p:strVal val="visible"/>
                                      </p:to>
                                    </p:set>
                                    <p:animEffect transition="in" filter="wipe(down)">
                                      <p:cBhvr>
                                        <p:cTn id="61" dur="500"/>
                                        <p:tgtEl>
                                          <p:spTgt spid="128"/>
                                        </p:tgtEl>
                                      </p:cBhvr>
                                    </p:animEffect>
                                  </p:childTnLst>
                                </p:cTn>
                              </p:par>
                            </p:childTnLst>
                          </p:cTn>
                        </p:par>
                        <p:par>
                          <p:cTn id="62" fill="hold">
                            <p:stCondLst>
                              <p:cond delay="7500"/>
                            </p:stCondLst>
                            <p:childTnLst>
                              <p:par>
                                <p:cTn id="63" presetID="42" presetClass="entr" presetSubtype="0" fill="hold" nodeType="afterEffect">
                                  <p:stCondLst>
                                    <p:cond delay="0"/>
                                  </p:stCondLst>
                                  <p:childTnLst>
                                    <p:set>
                                      <p:cBhvr>
                                        <p:cTn id="64" dur="1" fill="hold">
                                          <p:stCondLst>
                                            <p:cond delay="0"/>
                                          </p:stCondLst>
                                        </p:cTn>
                                        <p:tgtEl>
                                          <p:spTgt spid="85"/>
                                        </p:tgtEl>
                                        <p:attrNameLst>
                                          <p:attrName>style.visibility</p:attrName>
                                        </p:attrNameLst>
                                      </p:cBhvr>
                                      <p:to>
                                        <p:strVal val="visible"/>
                                      </p:to>
                                    </p:set>
                                    <p:animEffect transition="in" filter="fade">
                                      <p:cBhvr>
                                        <p:cTn id="65" dur="1000"/>
                                        <p:tgtEl>
                                          <p:spTgt spid="85"/>
                                        </p:tgtEl>
                                      </p:cBhvr>
                                    </p:animEffect>
                                    <p:anim calcmode="lin" valueType="num">
                                      <p:cBhvr>
                                        <p:cTn id="66" dur="1000" fill="hold"/>
                                        <p:tgtEl>
                                          <p:spTgt spid="85"/>
                                        </p:tgtEl>
                                        <p:attrNameLst>
                                          <p:attrName>ppt_x</p:attrName>
                                        </p:attrNameLst>
                                      </p:cBhvr>
                                      <p:tavLst>
                                        <p:tav tm="0">
                                          <p:val>
                                            <p:strVal val="#ppt_x"/>
                                          </p:val>
                                        </p:tav>
                                        <p:tav tm="100000">
                                          <p:val>
                                            <p:strVal val="#ppt_x"/>
                                          </p:val>
                                        </p:tav>
                                      </p:tavLst>
                                    </p:anim>
                                    <p:anim calcmode="lin" valueType="num">
                                      <p:cBhvr>
                                        <p:cTn id="67" dur="1000" fill="hold"/>
                                        <p:tgtEl>
                                          <p:spTgt spid="85"/>
                                        </p:tgtEl>
                                        <p:attrNameLst>
                                          <p:attrName>ppt_y</p:attrName>
                                        </p:attrNameLst>
                                      </p:cBhvr>
                                      <p:tavLst>
                                        <p:tav tm="0">
                                          <p:val>
                                            <p:strVal val="#ppt_y+.1"/>
                                          </p:val>
                                        </p:tav>
                                        <p:tav tm="100000">
                                          <p:val>
                                            <p:strVal val="#ppt_y"/>
                                          </p:val>
                                        </p:tav>
                                      </p:tavLst>
                                    </p:anim>
                                  </p:childTnLst>
                                </p:cTn>
                              </p:par>
                            </p:childTnLst>
                          </p:cTn>
                        </p:par>
                        <p:par>
                          <p:cTn id="68" fill="hold">
                            <p:stCondLst>
                              <p:cond delay="8500"/>
                            </p:stCondLst>
                            <p:childTnLst>
                              <p:par>
                                <p:cTn id="69" presetID="2" presetClass="entr" presetSubtype="4" fill="hold" nodeType="afterEffect">
                                  <p:stCondLst>
                                    <p:cond delay="0"/>
                                  </p:stCondLst>
                                  <p:childTnLst>
                                    <p:set>
                                      <p:cBhvr>
                                        <p:cTn id="70" dur="1" fill="hold">
                                          <p:stCondLst>
                                            <p:cond delay="0"/>
                                          </p:stCondLst>
                                        </p:cTn>
                                        <p:tgtEl>
                                          <p:spTgt spid="67"/>
                                        </p:tgtEl>
                                        <p:attrNameLst>
                                          <p:attrName>style.visibility</p:attrName>
                                        </p:attrNameLst>
                                      </p:cBhvr>
                                      <p:to>
                                        <p:strVal val="visible"/>
                                      </p:to>
                                    </p:set>
                                    <p:anim calcmode="lin" valueType="num">
                                      <p:cBhvr additive="base">
                                        <p:cTn id="71" dur="500" fill="hold"/>
                                        <p:tgtEl>
                                          <p:spTgt spid="67"/>
                                        </p:tgtEl>
                                        <p:attrNameLst>
                                          <p:attrName>ppt_x</p:attrName>
                                        </p:attrNameLst>
                                      </p:cBhvr>
                                      <p:tavLst>
                                        <p:tav tm="0">
                                          <p:val>
                                            <p:strVal val="#ppt_x"/>
                                          </p:val>
                                        </p:tav>
                                        <p:tav tm="100000">
                                          <p:val>
                                            <p:strVal val="#ppt_x"/>
                                          </p:val>
                                        </p:tav>
                                      </p:tavLst>
                                    </p:anim>
                                    <p:anim calcmode="lin" valueType="num">
                                      <p:cBhvr additive="base">
                                        <p:cTn id="72" dur="500" fill="hold"/>
                                        <p:tgtEl>
                                          <p:spTgt spid="67"/>
                                        </p:tgtEl>
                                        <p:attrNameLst>
                                          <p:attrName>ppt_y</p:attrName>
                                        </p:attrNameLst>
                                      </p:cBhvr>
                                      <p:tavLst>
                                        <p:tav tm="0">
                                          <p:val>
                                            <p:strVal val="1+#ppt_h/2"/>
                                          </p:val>
                                        </p:tav>
                                        <p:tav tm="100000">
                                          <p:val>
                                            <p:strVal val="#ppt_y"/>
                                          </p:val>
                                        </p:tav>
                                      </p:tavLst>
                                    </p:anim>
                                  </p:childTnLst>
                                </p:cTn>
                              </p:par>
                            </p:childTnLst>
                          </p:cTn>
                        </p:par>
                        <p:par>
                          <p:cTn id="73" fill="hold">
                            <p:stCondLst>
                              <p:cond delay="9000"/>
                            </p:stCondLst>
                            <p:childTnLst>
                              <p:par>
                                <p:cTn id="74" presetID="10" presetClass="entr" presetSubtype="0" fill="hold" nodeType="afterEffect">
                                  <p:stCondLst>
                                    <p:cond delay="0"/>
                                  </p:stCondLst>
                                  <p:childTnLst>
                                    <p:set>
                                      <p:cBhvr>
                                        <p:cTn id="75" dur="1" fill="hold">
                                          <p:stCondLst>
                                            <p:cond delay="0"/>
                                          </p:stCondLst>
                                        </p:cTn>
                                        <p:tgtEl>
                                          <p:spTgt spid="147"/>
                                        </p:tgtEl>
                                        <p:attrNameLst>
                                          <p:attrName>style.visibility</p:attrName>
                                        </p:attrNameLst>
                                      </p:cBhvr>
                                      <p:to>
                                        <p:strVal val="visible"/>
                                      </p:to>
                                    </p:set>
                                    <p:animEffect transition="in" filter="fade">
                                      <p:cBhvr>
                                        <p:cTn id="76" dur="500"/>
                                        <p:tgtEl>
                                          <p:spTgt spid="147"/>
                                        </p:tgtEl>
                                      </p:cBhvr>
                                    </p:animEffect>
                                  </p:childTnLst>
                                </p:cTn>
                              </p:par>
                            </p:childTnLst>
                          </p:cTn>
                        </p:par>
                        <p:par>
                          <p:cTn id="77" fill="hold">
                            <p:stCondLst>
                              <p:cond delay="9500"/>
                            </p:stCondLst>
                            <p:childTnLst>
                              <p:par>
                                <p:cTn id="78" presetID="22" presetClass="entr" presetSubtype="4" fill="hold" nodeType="afterEffect">
                                  <p:stCondLst>
                                    <p:cond delay="0"/>
                                  </p:stCondLst>
                                  <p:childTnLst>
                                    <p:set>
                                      <p:cBhvr>
                                        <p:cTn id="79" dur="1" fill="hold">
                                          <p:stCondLst>
                                            <p:cond delay="0"/>
                                          </p:stCondLst>
                                        </p:cTn>
                                        <p:tgtEl>
                                          <p:spTgt spid="130"/>
                                        </p:tgtEl>
                                        <p:attrNameLst>
                                          <p:attrName>style.visibility</p:attrName>
                                        </p:attrNameLst>
                                      </p:cBhvr>
                                      <p:to>
                                        <p:strVal val="visible"/>
                                      </p:to>
                                    </p:set>
                                    <p:animEffect transition="in" filter="wipe(down)">
                                      <p:cBhvr>
                                        <p:cTn id="80" dur="500"/>
                                        <p:tgtEl>
                                          <p:spTgt spid="130"/>
                                        </p:tgtEl>
                                      </p:cBhvr>
                                    </p:animEffect>
                                  </p:childTnLst>
                                </p:cTn>
                              </p:par>
                            </p:childTnLst>
                          </p:cTn>
                        </p:par>
                        <p:par>
                          <p:cTn id="81" fill="hold">
                            <p:stCondLst>
                              <p:cond delay="10000"/>
                            </p:stCondLst>
                            <p:childTnLst>
                              <p:par>
                                <p:cTn id="82" presetID="42" presetClass="entr" presetSubtype="0" fill="hold" nodeType="afterEffect">
                                  <p:stCondLst>
                                    <p:cond delay="0"/>
                                  </p:stCondLst>
                                  <p:childTnLst>
                                    <p:set>
                                      <p:cBhvr>
                                        <p:cTn id="83" dur="1" fill="hold">
                                          <p:stCondLst>
                                            <p:cond delay="0"/>
                                          </p:stCondLst>
                                        </p:cTn>
                                        <p:tgtEl>
                                          <p:spTgt spid="88"/>
                                        </p:tgtEl>
                                        <p:attrNameLst>
                                          <p:attrName>style.visibility</p:attrName>
                                        </p:attrNameLst>
                                      </p:cBhvr>
                                      <p:to>
                                        <p:strVal val="visible"/>
                                      </p:to>
                                    </p:set>
                                    <p:animEffect transition="in" filter="fade">
                                      <p:cBhvr>
                                        <p:cTn id="84" dur="1000"/>
                                        <p:tgtEl>
                                          <p:spTgt spid="88"/>
                                        </p:tgtEl>
                                      </p:cBhvr>
                                    </p:animEffect>
                                    <p:anim calcmode="lin" valueType="num">
                                      <p:cBhvr>
                                        <p:cTn id="85" dur="1000" fill="hold"/>
                                        <p:tgtEl>
                                          <p:spTgt spid="88"/>
                                        </p:tgtEl>
                                        <p:attrNameLst>
                                          <p:attrName>ppt_x</p:attrName>
                                        </p:attrNameLst>
                                      </p:cBhvr>
                                      <p:tavLst>
                                        <p:tav tm="0">
                                          <p:val>
                                            <p:strVal val="#ppt_x"/>
                                          </p:val>
                                        </p:tav>
                                        <p:tav tm="100000">
                                          <p:val>
                                            <p:strVal val="#ppt_x"/>
                                          </p:val>
                                        </p:tav>
                                      </p:tavLst>
                                    </p:anim>
                                    <p:anim calcmode="lin" valueType="num">
                                      <p:cBhvr>
                                        <p:cTn id="86" dur="1000" fill="hold"/>
                                        <p:tgtEl>
                                          <p:spTgt spid="88"/>
                                        </p:tgtEl>
                                        <p:attrNameLst>
                                          <p:attrName>ppt_y</p:attrName>
                                        </p:attrNameLst>
                                      </p:cBhvr>
                                      <p:tavLst>
                                        <p:tav tm="0">
                                          <p:val>
                                            <p:strVal val="#ppt_y+.1"/>
                                          </p:val>
                                        </p:tav>
                                        <p:tav tm="100000">
                                          <p:val>
                                            <p:strVal val="#ppt_y"/>
                                          </p:val>
                                        </p:tav>
                                      </p:tavLst>
                                    </p:anim>
                                  </p:childTnLst>
                                </p:cTn>
                              </p:par>
                            </p:childTnLst>
                          </p:cTn>
                        </p:par>
                        <p:par>
                          <p:cTn id="87" fill="hold">
                            <p:stCondLst>
                              <p:cond delay="11000"/>
                            </p:stCondLst>
                            <p:childTnLst>
                              <p:par>
                                <p:cTn id="88" presetID="2" presetClass="entr" presetSubtype="4" fill="hold" nodeType="afterEffect">
                                  <p:stCondLst>
                                    <p:cond delay="0"/>
                                  </p:stCondLst>
                                  <p:childTnLst>
                                    <p:set>
                                      <p:cBhvr>
                                        <p:cTn id="89" dur="1" fill="hold">
                                          <p:stCondLst>
                                            <p:cond delay="0"/>
                                          </p:stCondLst>
                                        </p:cTn>
                                        <p:tgtEl>
                                          <p:spTgt spid="71"/>
                                        </p:tgtEl>
                                        <p:attrNameLst>
                                          <p:attrName>style.visibility</p:attrName>
                                        </p:attrNameLst>
                                      </p:cBhvr>
                                      <p:to>
                                        <p:strVal val="visible"/>
                                      </p:to>
                                    </p:set>
                                    <p:anim calcmode="lin" valueType="num">
                                      <p:cBhvr additive="base">
                                        <p:cTn id="90" dur="500" fill="hold"/>
                                        <p:tgtEl>
                                          <p:spTgt spid="71"/>
                                        </p:tgtEl>
                                        <p:attrNameLst>
                                          <p:attrName>ppt_x</p:attrName>
                                        </p:attrNameLst>
                                      </p:cBhvr>
                                      <p:tavLst>
                                        <p:tav tm="0">
                                          <p:val>
                                            <p:strVal val="#ppt_x"/>
                                          </p:val>
                                        </p:tav>
                                        <p:tav tm="100000">
                                          <p:val>
                                            <p:strVal val="#ppt_x"/>
                                          </p:val>
                                        </p:tav>
                                      </p:tavLst>
                                    </p:anim>
                                    <p:anim calcmode="lin" valueType="num">
                                      <p:cBhvr additive="base">
                                        <p:cTn id="91" dur="500" fill="hold"/>
                                        <p:tgtEl>
                                          <p:spTgt spid="71"/>
                                        </p:tgtEl>
                                        <p:attrNameLst>
                                          <p:attrName>ppt_y</p:attrName>
                                        </p:attrNameLst>
                                      </p:cBhvr>
                                      <p:tavLst>
                                        <p:tav tm="0">
                                          <p:val>
                                            <p:strVal val="1+#ppt_h/2"/>
                                          </p:val>
                                        </p:tav>
                                        <p:tav tm="100000">
                                          <p:val>
                                            <p:strVal val="#ppt_y"/>
                                          </p:val>
                                        </p:tav>
                                      </p:tavLst>
                                    </p:anim>
                                  </p:childTnLst>
                                </p:cTn>
                              </p:par>
                            </p:childTnLst>
                          </p:cTn>
                        </p:par>
                        <p:par>
                          <p:cTn id="92" fill="hold">
                            <p:stCondLst>
                              <p:cond delay="11500"/>
                            </p:stCondLst>
                            <p:childTnLst>
                              <p:par>
                                <p:cTn id="93" presetID="10" presetClass="entr" presetSubtype="0" fill="hold" nodeType="afterEffect">
                                  <p:stCondLst>
                                    <p:cond delay="0"/>
                                  </p:stCondLst>
                                  <p:childTnLst>
                                    <p:set>
                                      <p:cBhvr>
                                        <p:cTn id="94" dur="1" fill="hold">
                                          <p:stCondLst>
                                            <p:cond delay="0"/>
                                          </p:stCondLst>
                                        </p:cTn>
                                        <p:tgtEl>
                                          <p:spTgt spid="150"/>
                                        </p:tgtEl>
                                        <p:attrNameLst>
                                          <p:attrName>style.visibility</p:attrName>
                                        </p:attrNameLst>
                                      </p:cBhvr>
                                      <p:to>
                                        <p:strVal val="visible"/>
                                      </p:to>
                                    </p:set>
                                    <p:animEffect transition="in" filter="fade">
                                      <p:cBhvr>
                                        <p:cTn id="95" dur="500"/>
                                        <p:tgtEl>
                                          <p:spTgt spid="150"/>
                                        </p:tgtEl>
                                      </p:cBhvr>
                                    </p:animEffect>
                                  </p:childTnLst>
                                </p:cTn>
                              </p:par>
                            </p:childTnLst>
                          </p:cTn>
                        </p:par>
                        <p:par>
                          <p:cTn id="96" fill="hold">
                            <p:stCondLst>
                              <p:cond delay="12000"/>
                            </p:stCondLst>
                            <p:childTnLst>
                              <p:par>
                                <p:cTn id="97" presetID="22" presetClass="entr" presetSubtype="4" fill="hold" nodeType="afterEffect">
                                  <p:stCondLst>
                                    <p:cond delay="0"/>
                                  </p:stCondLst>
                                  <p:childTnLst>
                                    <p:set>
                                      <p:cBhvr>
                                        <p:cTn id="98" dur="1" fill="hold">
                                          <p:stCondLst>
                                            <p:cond delay="0"/>
                                          </p:stCondLst>
                                        </p:cTn>
                                        <p:tgtEl>
                                          <p:spTgt spid="136"/>
                                        </p:tgtEl>
                                        <p:attrNameLst>
                                          <p:attrName>style.visibility</p:attrName>
                                        </p:attrNameLst>
                                      </p:cBhvr>
                                      <p:to>
                                        <p:strVal val="visible"/>
                                      </p:to>
                                    </p:set>
                                    <p:animEffect transition="in" filter="wipe(down)">
                                      <p:cBhvr>
                                        <p:cTn id="99" dur="500"/>
                                        <p:tgtEl>
                                          <p:spTgt spid="136"/>
                                        </p:tgtEl>
                                      </p:cBhvr>
                                    </p:animEffect>
                                  </p:childTnLst>
                                </p:cTn>
                              </p:par>
                            </p:childTnLst>
                          </p:cTn>
                        </p:par>
                        <p:par>
                          <p:cTn id="100" fill="hold">
                            <p:stCondLst>
                              <p:cond delay="12500"/>
                            </p:stCondLst>
                            <p:childTnLst>
                              <p:par>
                                <p:cTn id="101" presetID="42" presetClass="entr" presetSubtype="0" fill="hold" nodeType="afterEffect">
                                  <p:stCondLst>
                                    <p:cond delay="0"/>
                                  </p:stCondLst>
                                  <p:childTnLst>
                                    <p:set>
                                      <p:cBhvr>
                                        <p:cTn id="102" dur="1" fill="hold">
                                          <p:stCondLst>
                                            <p:cond delay="0"/>
                                          </p:stCondLst>
                                        </p:cTn>
                                        <p:tgtEl>
                                          <p:spTgt spid="91"/>
                                        </p:tgtEl>
                                        <p:attrNameLst>
                                          <p:attrName>style.visibility</p:attrName>
                                        </p:attrNameLst>
                                      </p:cBhvr>
                                      <p:to>
                                        <p:strVal val="visible"/>
                                      </p:to>
                                    </p:set>
                                    <p:animEffect transition="in" filter="fade">
                                      <p:cBhvr>
                                        <p:cTn id="103" dur="1000"/>
                                        <p:tgtEl>
                                          <p:spTgt spid="91"/>
                                        </p:tgtEl>
                                      </p:cBhvr>
                                    </p:animEffect>
                                    <p:anim calcmode="lin" valueType="num">
                                      <p:cBhvr>
                                        <p:cTn id="104" dur="1000" fill="hold"/>
                                        <p:tgtEl>
                                          <p:spTgt spid="91"/>
                                        </p:tgtEl>
                                        <p:attrNameLst>
                                          <p:attrName>ppt_x</p:attrName>
                                        </p:attrNameLst>
                                      </p:cBhvr>
                                      <p:tavLst>
                                        <p:tav tm="0">
                                          <p:val>
                                            <p:strVal val="#ppt_x"/>
                                          </p:val>
                                        </p:tav>
                                        <p:tav tm="100000">
                                          <p:val>
                                            <p:strVal val="#ppt_x"/>
                                          </p:val>
                                        </p:tav>
                                      </p:tavLst>
                                    </p:anim>
                                    <p:anim calcmode="lin" valueType="num">
                                      <p:cBhvr>
                                        <p:cTn id="105" dur="1000" fill="hold"/>
                                        <p:tgtEl>
                                          <p:spTgt spid="91"/>
                                        </p:tgtEl>
                                        <p:attrNameLst>
                                          <p:attrName>ppt_y</p:attrName>
                                        </p:attrNameLst>
                                      </p:cBhvr>
                                      <p:tavLst>
                                        <p:tav tm="0">
                                          <p:val>
                                            <p:strVal val="#ppt_y+.1"/>
                                          </p:val>
                                        </p:tav>
                                        <p:tav tm="100000">
                                          <p:val>
                                            <p:strVal val="#ppt_y"/>
                                          </p:val>
                                        </p:tav>
                                      </p:tavLst>
                                    </p:anim>
                                  </p:childTnLst>
                                </p:cTn>
                              </p:par>
                            </p:childTnLst>
                          </p:cTn>
                        </p:par>
                        <p:par>
                          <p:cTn id="106" fill="hold">
                            <p:stCondLst>
                              <p:cond delay="13500"/>
                            </p:stCondLst>
                            <p:childTnLst>
                              <p:par>
                                <p:cTn id="107" presetID="2" presetClass="entr" presetSubtype="4" fill="hold" nodeType="afterEffect">
                                  <p:stCondLst>
                                    <p:cond delay="0"/>
                                  </p:stCondLst>
                                  <p:childTnLst>
                                    <p:set>
                                      <p:cBhvr>
                                        <p:cTn id="108" dur="1" fill="hold">
                                          <p:stCondLst>
                                            <p:cond delay="0"/>
                                          </p:stCondLst>
                                        </p:cTn>
                                        <p:tgtEl>
                                          <p:spTgt spid="79"/>
                                        </p:tgtEl>
                                        <p:attrNameLst>
                                          <p:attrName>style.visibility</p:attrName>
                                        </p:attrNameLst>
                                      </p:cBhvr>
                                      <p:to>
                                        <p:strVal val="visible"/>
                                      </p:to>
                                    </p:set>
                                    <p:anim calcmode="lin" valueType="num">
                                      <p:cBhvr additive="base">
                                        <p:cTn id="109" dur="500" fill="hold"/>
                                        <p:tgtEl>
                                          <p:spTgt spid="79"/>
                                        </p:tgtEl>
                                        <p:attrNameLst>
                                          <p:attrName>ppt_x</p:attrName>
                                        </p:attrNameLst>
                                      </p:cBhvr>
                                      <p:tavLst>
                                        <p:tav tm="0">
                                          <p:val>
                                            <p:strVal val="#ppt_x"/>
                                          </p:val>
                                        </p:tav>
                                        <p:tav tm="100000">
                                          <p:val>
                                            <p:strVal val="#ppt_x"/>
                                          </p:val>
                                        </p:tav>
                                      </p:tavLst>
                                    </p:anim>
                                    <p:anim calcmode="lin" valueType="num">
                                      <p:cBhvr additive="base">
                                        <p:cTn id="110" dur="500" fill="hold"/>
                                        <p:tgtEl>
                                          <p:spTgt spid="79"/>
                                        </p:tgtEl>
                                        <p:attrNameLst>
                                          <p:attrName>ppt_y</p:attrName>
                                        </p:attrNameLst>
                                      </p:cBhvr>
                                      <p:tavLst>
                                        <p:tav tm="0">
                                          <p:val>
                                            <p:strVal val="1+#ppt_h/2"/>
                                          </p:val>
                                        </p:tav>
                                        <p:tav tm="100000">
                                          <p:val>
                                            <p:strVal val="#ppt_y"/>
                                          </p:val>
                                        </p:tav>
                                      </p:tavLst>
                                    </p:anim>
                                  </p:childTnLst>
                                </p:cTn>
                              </p:par>
                            </p:childTnLst>
                          </p:cTn>
                        </p:par>
                        <p:par>
                          <p:cTn id="111" fill="hold">
                            <p:stCondLst>
                              <p:cond delay="14000"/>
                            </p:stCondLst>
                            <p:childTnLst>
                              <p:par>
                                <p:cTn id="112" presetID="10" presetClass="entr" presetSubtype="0" fill="hold" nodeType="afterEffect">
                                  <p:stCondLst>
                                    <p:cond delay="0"/>
                                  </p:stCondLst>
                                  <p:childTnLst>
                                    <p:set>
                                      <p:cBhvr>
                                        <p:cTn id="113" dur="1" fill="hold">
                                          <p:stCondLst>
                                            <p:cond delay="0"/>
                                          </p:stCondLst>
                                        </p:cTn>
                                        <p:tgtEl>
                                          <p:spTgt spid="153"/>
                                        </p:tgtEl>
                                        <p:attrNameLst>
                                          <p:attrName>style.visibility</p:attrName>
                                        </p:attrNameLst>
                                      </p:cBhvr>
                                      <p:to>
                                        <p:strVal val="visible"/>
                                      </p:to>
                                    </p:set>
                                    <p:animEffect transition="in" filter="fade">
                                      <p:cBhvr>
                                        <p:cTn id="114" dur="500"/>
                                        <p:tgtEl>
                                          <p:spTgt spid="153"/>
                                        </p:tgtEl>
                                      </p:cBhvr>
                                    </p:animEffect>
                                  </p:childTnLst>
                                </p:cTn>
                              </p:par>
                            </p:childTnLst>
                          </p:cTn>
                        </p:par>
                        <p:par>
                          <p:cTn id="115" fill="hold">
                            <p:stCondLst>
                              <p:cond delay="14500"/>
                            </p:stCondLst>
                            <p:childTnLst>
                              <p:par>
                                <p:cTn id="116" presetID="22" presetClass="entr" presetSubtype="4" fill="hold" nodeType="afterEffect">
                                  <p:stCondLst>
                                    <p:cond delay="0"/>
                                  </p:stCondLst>
                                  <p:childTnLst>
                                    <p:set>
                                      <p:cBhvr>
                                        <p:cTn id="117" dur="1" fill="hold">
                                          <p:stCondLst>
                                            <p:cond delay="0"/>
                                          </p:stCondLst>
                                        </p:cTn>
                                        <p:tgtEl>
                                          <p:spTgt spid="137"/>
                                        </p:tgtEl>
                                        <p:attrNameLst>
                                          <p:attrName>style.visibility</p:attrName>
                                        </p:attrNameLst>
                                      </p:cBhvr>
                                      <p:to>
                                        <p:strVal val="visible"/>
                                      </p:to>
                                    </p:set>
                                    <p:animEffect transition="in" filter="wipe(down)">
                                      <p:cBhvr>
                                        <p:cTn id="118" dur="500"/>
                                        <p:tgtEl>
                                          <p:spTgt spid="137"/>
                                        </p:tgtEl>
                                      </p:cBhvr>
                                    </p:animEffect>
                                  </p:childTnLst>
                                </p:cTn>
                              </p:par>
                            </p:childTnLst>
                          </p:cTn>
                        </p:par>
                        <p:par>
                          <p:cTn id="119" fill="hold">
                            <p:stCondLst>
                              <p:cond delay="15000"/>
                            </p:stCondLst>
                            <p:childTnLst>
                              <p:par>
                                <p:cTn id="120" presetID="42" presetClass="entr" presetSubtype="0" fill="hold" nodeType="afterEffect">
                                  <p:stCondLst>
                                    <p:cond delay="0"/>
                                  </p:stCondLst>
                                  <p:childTnLst>
                                    <p:set>
                                      <p:cBhvr>
                                        <p:cTn id="121" dur="1" fill="hold">
                                          <p:stCondLst>
                                            <p:cond delay="0"/>
                                          </p:stCondLst>
                                        </p:cTn>
                                        <p:tgtEl>
                                          <p:spTgt spid="94"/>
                                        </p:tgtEl>
                                        <p:attrNameLst>
                                          <p:attrName>style.visibility</p:attrName>
                                        </p:attrNameLst>
                                      </p:cBhvr>
                                      <p:to>
                                        <p:strVal val="visible"/>
                                      </p:to>
                                    </p:set>
                                    <p:animEffect transition="in" filter="fade">
                                      <p:cBhvr>
                                        <p:cTn id="122" dur="1000"/>
                                        <p:tgtEl>
                                          <p:spTgt spid="94"/>
                                        </p:tgtEl>
                                      </p:cBhvr>
                                    </p:animEffect>
                                    <p:anim calcmode="lin" valueType="num">
                                      <p:cBhvr>
                                        <p:cTn id="123" dur="1000" fill="hold"/>
                                        <p:tgtEl>
                                          <p:spTgt spid="94"/>
                                        </p:tgtEl>
                                        <p:attrNameLst>
                                          <p:attrName>ppt_x</p:attrName>
                                        </p:attrNameLst>
                                      </p:cBhvr>
                                      <p:tavLst>
                                        <p:tav tm="0">
                                          <p:val>
                                            <p:strVal val="#ppt_x"/>
                                          </p:val>
                                        </p:tav>
                                        <p:tav tm="100000">
                                          <p:val>
                                            <p:strVal val="#ppt_x"/>
                                          </p:val>
                                        </p:tav>
                                      </p:tavLst>
                                    </p:anim>
                                    <p:anim calcmode="lin" valueType="num">
                                      <p:cBhvr>
                                        <p:cTn id="124" dur="1000" fill="hold"/>
                                        <p:tgtEl>
                                          <p:spTgt spid="9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 name="Straight Connector 14"/>
          <p:cNvCxnSpPr/>
          <p:nvPr/>
        </p:nvCxnSpPr>
        <p:spPr>
          <a:xfrm>
            <a:off x="4427051" y="8025839"/>
            <a:ext cx="0" cy="91013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4427051" y="6769329"/>
            <a:ext cx="0" cy="91013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4427051" y="5511388"/>
            <a:ext cx="0" cy="91013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4427051" y="4258818"/>
            <a:ext cx="0" cy="91013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4524040" y="9118498"/>
            <a:ext cx="9028519" cy="0"/>
          </a:xfrm>
          <a:prstGeom prst="line">
            <a:avLst/>
          </a:prstGeom>
          <a:ln w="12700">
            <a:solidFill>
              <a:schemeClr val="bg1">
                <a:lumMod val="85000"/>
              </a:schemeClr>
            </a:solidFill>
            <a:prstDash val="dash"/>
            <a:tailEnd type="oval"/>
          </a:ln>
        </p:spPr>
        <p:style>
          <a:lnRef idx="1">
            <a:schemeClr val="accent1"/>
          </a:lnRef>
          <a:fillRef idx="0">
            <a:schemeClr val="accent1"/>
          </a:fillRef>
          <a:effectRef idx="0">
            <a:schemeClr val="accent1"/>
          </a:effectRef>
          <a:fontRef idx="minor">
            <a:schemeClr val="tx1"/>
          </a:fontRef>
        </p:style>
      </p:cxnSp>
      <p:grpSp>
        <p:nvGrpSpPr>
          <p:cNvPr id="12" name="Group 11"/>
          <p:cNvGrpSpPr/>
          <p:nvPr/>
        </p:nvGrpSpPr>
        <p:grpSpPr>
          <a:xfrm>
            <a:off x="4307086" y="8998858"/>
            <a:ext cx="239934" cy="239279"/>
            <a:chOff x="2138511" y="2464802"/>
            <a:chExt cx="354012" cy="352956"/>
          </a:xfrm>
          <a:solidFill>
            <a:schemeClr val="bg1">
              <a:lumMod val="50000"/>
            </a:schemeClr>
          </a:solidFill>
        </p:grpSpPr>
        <p:sp>
          <p:nvSpPr>
            <p:cNvPr id="13" name="Oval 12"/>
            <p:cNvSpPr>
              <a:spLocks noChangeArrowheads="1"/>
            </p:cNvSpPr>
            <p:nvPr/>
          </p:nvSpPr>
          <p:spPr bwMode="auto">
            <a:xfrm>
              <a:off x="2229830" y="2555417"/>
              <a:ext cx="171376" cy="1717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4" name="Freeform 13"/>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cxnSp>
        <p:nvCxnSpPr>
          <p:cNvPr id="17" name="Straight Connector 16"/>
          <p:cNvCxnSpPr/>
          <p:nvPr/>
        </p:nvCxnSpPr>
        <p:spPr>
          <a:xfrm>
            <a:off x="4524040" y="7847587"/>
            <a:ext cx="9028519" cy="0"/>
          </a:xfrm>
          <a:prstGeom prst="line">
            <a:avLst/>
          </a:prstGeom>
          <a:ln w="12700">
            <a:solidFill>
              <a:schemeClr val="bg1">
                <a:lumMod val="85000"/>
              </a:schemeClr>
            </a:solidFill>
            <a:prstDash val="dash"/>
            <a:tailEnd type="oval"/>
          </a:ln>
        </p:spPr>
        <p:style>
          <a:lnRef idx="1">
            <a:schemeClr val="accent1"/>
          </a:lnRef>
          <a:fillRef idx="0">
            <a:schemeClr val="accent1"/>
          </a:fillRef>
          <a:effectRef idx="0">
            <a:schemeClr val="accent1"/>
          </a:effectRef>
          <a:fontRef idx="minor">
            <a:schemeClr val="tx1"/>
          </a:fontRef>
        </p:style>
      </p:cxnSp>
      <p:grpSp>
        <p:nvGrpSpPr>
          <p:cNvPr id="18" name="Group 17"/>
          <p:cNvGrpSpPr/>
          <p:nvPr/>
        </p:nvGrpSpPr>
        <p:grpSpPr>
          <a:xfrm>
            <a:off x="4307086" y="7742348"/>
            <a:ext cx="239934" cy="239279"/>
            <a:chOff x="2138511" y="2464802"/>
            <a:chExt cx="354012" cy="352956"/>
          </a:xfrm>
          <a:solidFill>
            <a:schemeClr val="bg1">
              <a:lumMod val="50000"/>
            </a:schemeClr>
          </a:solidFill>
        </p:grpSpPr>
        <p:sp>
          <p:nvSpPr>
            <p:cNvPr id="19" name="Oval 18"/>
            <p:cNvSpPr>
              <a:spLocks noChangeArrowheads="1"/>
            </p:cNvSpPr>
            <p:nvPr/>
          </p:nvSpPr>
          <p:spPr bwMode="auto">
            <a:xfrm>
              <a:off x="2229830" y="2555417"/>
              <a:ext cx="171376" cy="1717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0" name="Freeform 19"/>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cxnSp>
        <p:nvCxnSpPr>
          <p:cNvPr id="23" name="Straight Connector 22"/>
          <p:cNvCxnSpPr/>
          <p:nvPr/>
        </p:nvCxnSpPr>
        <p:spPr>
          <a:xfrm>
            <a:off x="4524040" y="6615153"/>
            <a:ext cx="9028519" cy="0"/>
          </a:xfrm>
          <a:prstGeom prst="line">
            <a:avLst/>
          </a:prstGeom>
          <a:ln w="12700">
            <a:solidFill>
              <a:schemeClr val="bg1">
                <a:lumMod val="85000"/>
              </a:schemeClr>
            </a:solidFill>
            <a:prstDash val="dash"/>
            <a:tailEnd type="oval"/>
          </a:ln>
        </p:spPr>
        <p:style>
          <a:lnRef idx="1">
            <a:schemeClr val="accent1"/>
          </a:lnRef>
          <a:fillRef idx="0">
            <a:schemeClr val="accent1"/>
          </a:fillRef>
          <a:effectRef idx="0">
            <a:schemeClr val="accent1"/>
          </a:effectRef>
          <a:fontRef idx="minor">
            <a:schemeClr val="tx1"/>
          </a:fontRef>
        </p:style>
      </p:cxnSp>
      <p:grpSp>
        <p:nvGrpSpPr>
          <p:cNvPr id="24" name="Group 23"/>
          <p:cNvGrpSpPr/>
          <p:nvPr/>
        </p:nvGrpSpPr>
        <p:grpSpPr>
          <a:xfrm>
            <a:off x="4307086" y="6495513"/>
            <a:ext cx="239934" cy="239279"/>
            <a:chOff x="2138511" y="2464802"/>
            <a:chExt cx="354012" cy="352956"/>
          </a:xfrm>
          <a:solidFill>
            <a:schemeClr val="bg1">
              <a:lumMod val="50000"/>
            </a:schemeClr>
          </a:solidFill>
        </p:grpSpPr>
        <p:sp>
          <p:nvSpPr>
            <p:cNvPr id="25" name="Oval 24"/>
            <p:cNvSpPr>
              <a:spLocks noChangeArrowheads="1"/>
            </p:cNvSpPr>
            <p:nvPr/>
          </p:nvSpPr>
          <p:spPr bwMode="auto">
            <a:xfrm>
              <a:off x="2229830" y="2555417"/>
              <a:ext cx="171376" cy="1717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6" name="Freeform 25"/>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cxnSp>
        <p:nvCxnSpPr>
          <p:cNvPr id="29" name="Straight Connector 28"/>
          <p:cNvCxnSpPr/>
          <p:nvPr/>
        </p:nvCxnSpPr>
        <p:spPr>
          <a:xfrm>
            <a:off x="4524040" y="5371732"/>
            <a:ext cx="9028519" cy="0"/>
          </a:xfrm>
          <a:prstGeom prst="line">
            <a:avLst/>
          </a:prstGeom>
          <a:ln w="12700">
            <a:solidFill>
              <a:schemeClr val="bg1">
                <a:lumMod val="85000"/>
              </a:schemeClr>
            </a:solidFill>
            <a:prstDash val="dash"/>
            <a:tailEnd type="oval"/>
          </a:ln>
        </p:spPr>
        <p:style>
          <a:lnRef idx="1">
            <a:schemeClr val="accent1"/>
          </a:lnRef>
          <a:fillRef idx="0">
            <a:schemeClr val="accent1"/>
          </a:fillRef>
          <a:effectRef idx="0">
            <a:schemeClr val="accent1"/>
          </a:effectRef>
          <a:fontRef idx="minor">
            <a:schemeClr val="tx1"/>
          </a:fontRef>
        </p:style>
      </p:cxnSp>
      <p:grpSp>
        <p:nvGrpSpPr>
          <p:cNvPr id="30" name="Group 29"/>
          <p:cNvGrpSpPr/>
          <p:nvPr/>
        </p:nvGrpSpPr>
        <p:grpSpPr>
          <a:xfrm>
            <a:off x="4307086" y="5237571"/>
            <a:ext cx="239934" cy="239279"/>
            <a:chOff x="2138511" y="2464802"/>
            <a:chExt cx="354012" cy="352956"/>
          </a:xfrm>
          <a:solidFill>
            <a:schemeClr val="bg1">
              <a:lumMod val="50000"/>
            </a:schemeClr>
          </a:solidFill>
        </p:grpSpPr>
        <p:sp>
          <p:nvSpPr>
            <p:cNvPr id="31" name="Oval 30"/>
            <p:cNvSpPr>
              <a:spLocks noChangeArrowheads="1"/>
            </p:cNvSpPr>
            <p:nvPr/>
          </p:nvSpPr>
          <p:spPr bwMode="auto">
            <a:xfrm>
              <a:off x="2229830" y="2555417"/>
              <a:ext cx="171376" cy="1717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2" name="Freeform 31"/>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cxnSp>
        <p:nvCxnSpPr>
          <p:cNvPr id="35" name="Straight Connector 34"/>
          <p:cNvCxnSpPr/>
          <p:nvPr/>
        </p:nvCxnSpPr>
        <p:spPr>
          <a:xfrm>
            <a:off x="4524040" y="4110217"/>
            <a:ext cx="9028519" cy="0"/>
          </a:xfrm>
          <a:prstGeom prst="line">
            <a:avLst/>
          </a:prstGeom>
          <a:ln w="12700">
            <a:solidFill>
              <a:schemeClr val="bg1">
                <a:lumMod val="85000"/>
              </a:schemeClr>
            </a:solidFill>
            <a:prstDash val="dash"/>
            <a:tailEnd type="oval"/>
          </a:ln>
        </p:spPr>
        <p:style>
          <a:lnRef idx="1">
            <a:schemeClr val="accent1"/>
          </a:lnRef>
          <a:fillRef idx="0">
            <a:schemeClr val="accent1"/>
          </a:fillRef>
          <a:effectRef idx="0">
            <a:schemeClr val="accent1"/>
          </a:effectRef>
          <a:fontRef idx="minor">
            <a:schemeClr val="tx1"/>
          </a:fontRef>
        </p:style>
      </p:cxnSp>
      <p:grpSp>
        <p:nvGrpSpPr>
          <p:cNvPr id="36" name="Group 35"/>
          <p:cNvGrpSpPr/>
          <p:nvPr/>
        </p:nvGrpSpPr>
        <p:grpSpPr>
          <a:xfrm>
            <a:off x="4307086" y="3985002"/>
            <a:ext cx="239934" cy="239279"/>
            <a:chOff x="2138511" y="2464802"/>
            <a:chExt cx="354012" cy="352956"/>
          </a:xfrm>
          <a:solidFill>
            <a:schemeClr val="bg1">
              <a:lumMod val="50000"/>
            </a:schemeClr>
          </a:solidFill>
        </p:grpSpPr>
        <p:sp>
          <p:nvSpPr>
            <p:cNvPr id="37" name="Oval 36"/>
            <p:cNvSpPr>
              <a:spLocks noChangeArrowheads="1"/>
            </p:cNvSpPr>
            <p:nvPr/>
          </p:nvSpPr>
          <p:spPr bwMode="auto">
            <a:xfrm>
              <a:off x="2229830" y="2555417"/>
              <a:ext cx="171376" cy="1717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8" name="Freeform 37"/>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136" name="Group 135"/>
          <p:cNvGrpSpPr/>
          <p:nvPr/>
        </p:nvGrpSpPr>
        <p:grpSpPr>
          <a:xfrm>
            <a:off x="12331693" y="4962305"/>
            <a:ext cx="792185" cy="4363396"/>
            <a:chOff x="8120842" y="2042992"/>
            <a:chExt cx="528123" cy="2908173"/>
          </a:xfrm>
        </p:grpSpPr>
        <p:sp>
          <p:nvSpPr>
            <p:cNvPr id="40" name="Freeform 39"/>
            <p:cNvSpPr>
              <a:spLocks/>
            </p:cNvSpPr>
            <p:nvPr/>
          </p:nvSpPr>
          <p:spPr bwMode="auto">
            <a:xfrm>
              <a:off x="8120842" y="4189150"/>
              <a:ext cx="528122" cy="762015"/>
            </a:xfrm>
            <a:custGeom>
              <a:avLst/>
              <a:gdLst>
                <a:gd name="T0" fmla="*/ 709 w 709"/>
                <a:gd name="T1" fmla="*/ 161 h 1023"/>
                <a:gd name="T2" fmla="*/ 356 w 709"/>
                <a:gd name="T3" fmla="*/ 1023 h 1023"/>
                <a:gd name="T4" fmla="*/ 0 w 709"/>
                <a:gd name="T5" fmla="*/ 161 h 1023"/>
                <a:gd name="T6" fmla="*/ 0 w 709"/>
                <a:gd name="T7" fmla="*/ 0 h 1023"/>
                <a:gd name="T8" fmla="*/ 709 w 709"/>
                <a:gd name="T9" fmla="*/ 0 h 1023"/>
                <a:gd name="T10" fmla="*/ 709 w 709"/>
                <a:gd name="T11" fmla="*/ 161 h 1023"/>
              </a:gdLst>
              <a:ahLst/>
              <a:cxnLst>
                <a:cxn ang="0">
                  <a:pos x="T0" y="T1"/>
                </a:cxn>
                <a:cxn ang="0">
                  <a:pos x="T2" y="T3"/>
                </a:cxn>
                <a:cxn ang="0">
                  <a:pos x="T4" y="T5"/>
                </a:cxn>
                <a:cxn ang="0">
                  <a:pos x="T6" y="T7"/>
                </a:cxn>
                <a:cxn ang="0">
                  <a:pos x="T8" y="T9"/>
                </a:cxn>
                <a:cxn ang="0">
                  <a:pos x="T10" y="T11"/>
                </a:cxn>
              </a:cxnLst>
              <a:rect l="0" t="0" r="r" b="b"/>
              <a:pathLst>
                <a:path w="709" h="1023">
                  <a:moveTo>
                    <a:pt x="709" y="161"/>
                  </a:moveTo>
                  <a:lnTo>
                    <a:pt x="356" y="1023"/>
                  </a:lnTo>
                  <a:lnTo>
                    <a:pt x="0" y="161"/>
                  </a:lnTo>
                  <a:lnTo>
                    <a:pt x="0" y="0"/>
                  </a:lnTo>
                  <a:lnTo>
                    <a:pt x="709" y="0"/>
                  </a:lnTo>
                  <a:lnTo>
                    <a:pt x="709" y="161"/>
                  </a:lnTo>
                  <a:close/>
                </a:path>
              </a:pathLst>
            </a:custGeom>
            <a:solidFill>
              <a:srgbClr val="DDBDA3"/>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1" name="Freeform 40"/>
            <p:cNvSpPr>
              <a:spLocks/>
            </p:cNvSpPr>
            <p:nvPr/>
          </p:nvSpPr>
          <p:spPr bwMode="auto">
            <a:xfrm>
              <a:off x="8120842" y="2042992"/>
              <a:ext cx="175793" cy="2331635"/>
            </a:xfrm>
            <a:custGeom>
              <a:avLst/>
              <a:gdLst>
                <a:gd name="T0" fmla="*/ 0 w 99"/>
                <a:gd name="T1" fmla="*/ 0 h 718"/>
                <a:gd name="T2" fmla="*/ 0 w 99"/>
                <a:gd name="T3" fmla="*/ 673 h 718"/>
                <a:gd name="T4" fmla="*/ 15 w 99"/>
                <a:gd name="T5" fmla="*/ 701 h 718"/>
                <a:gd name="T6" fmla="*/ 34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4" y="713"/>
                    <a:pt x="34" y="713"/>
                    <a:pt x="34" y="713"/>
                  </a:cubicBezTo>
                  <a:cubicBezTo>
                    <a:pt x="43" y="718"/>
                    <a:pt x="56" y="718"/>
                    <a:pt x="65" y="713"/>
                  </a:cubicBezTo>
                  <a:cubicBezTo>
                    <a:pt x="84" y="701"/>
                    <a:pt x="84" y="701"/>
                    <a:pt x="84" y="701"/>
                  </a:cubicBezTo>
                  <a:cubicBezTo>
                    <a:pt x="92" y="695"/>
                    <a:pt x="99" y="683"/>
                    <a:pt x="99" y="673"/>
                  </a:cubicBezTo>
                  <a:cubicBezTo>
                    <a:pt x="99" y="0"/>
                    <a:pt x="99" y="0"/>
                    <a:pt x="99" y="0"/>
                  </a:cubicBezTo>
                  <a:lnTo>
                    <a:pt x="0" y="0"/>
                  </a:lnTo>
                  <a:close/>
                </a:path>
              </a:pathLst>
            </a:custGeom>
            <a:solidFill>
              <a:schemeClr val="accent5">
                <a:lumMod val="40000"/>
                <a:lumOff val="60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2" name="Freeform 41"/>
            <p:cNvSpPr>
              <a:spLocks/>
            </p:cNvSpPr>
            <p:nvPr/>
          </p:nvSpPr>
          <p:spPr bwMode="auto">
            <a:xfrm>
              <a:off x="8296636" y="2042992"/>
              <a:ext cx="176537" cy="2331634"/>
            </a:xfrm>
            <a:custGeom>
              <a:avLst/>
              <a:gdLst>
                <a:gd name="T0" fmla="*/ 0 w 99"/>
                <a:gd name="T1" fmla="*/ 0 h 718"/>
                <a:gd name="T2" fmla="*/ 0 w 99"/>
                <a:gd name="T3" fmla="*/ 673 h 718"/>
                <a:gd name="T4" fmla="*/ 15 w 99"/>
                <a:gd name="T5" fmla="*/ 701 h 718"/>
                <a:gd name="T6" fmla="*/ 34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4" y="713"/>
                    <a:pt x="34" y="713"/>
                    <a:pt x="34" y="713"/>
                  </a:cubicBezTo>
                  <a:cubicBezTo>
                    <a:pt x="43" y="718"/>
                    <a:pt x="57" y="718"/>
                    <a:pt x="65" y="713"/>
                  </a:cubicBezTo>
                  <a:cubicBezTo>
                    <a:pt x="84" y="701"/>
                    <a:pt x="84" y="701"/>
                    <a:pt x="84" y="701"/>
                  </a:cubicBezTo>
                  <a:cubicBezTo>
                    <a:pt x="92" y="695"/>
                    <a:pt x="99" y="683"/>
                    <a:pt x="99" y="673"/>
                  </a:cubicBezTo>
                  <a:cubicBezTo>
                    <a:pt x="99" y="0"/>
                    <a:pt x="99" y="0"/>
                    <a:pt x="99" y="0"/>
                  </a:cubicBezTo>
                  <a:lnTo>
                    <a:pt x="0" y="0"/>
                  </a:lnTo>
                  <a:close/>
                </a:path>
              </a:pathLst>
            </a:custGeom>
            <a:solidFill>
              <a:schemeClr val="accent5">
                <a:lumMod val="60000"/>
                <a:lumOff val="40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3" name="Freeform 42"/>
            <p:cNvSpPr>
              <a:spLocks/>
            </p:cNvSpPr>
            <p:nvPr/>
          </p:nvSpPr>
          <p:spPr bwMode="auto">
            <a:xfrm>
              <a:off x="8473172" y="2042992"/>
              <a:ext cx="175793" cy="2331634"/>
            </a:xfrm>
            <a:custGeom>
              <a:avLst/>
              <a:gdLst>
                <a:gd name="T0" fmla="*/ 0 w 99"/>
                <a:gd name="T1" fmla="*/ 0 h 718"/>
                <a:gd name="T2" fmla="*/ 0 w 99"/>
                <a:gd name="T3" fmla="*/ 673 h 718"/>
                <a:gd name="T4" fmla="*/ 15 w 99"/>
                <a:gd name="T5" fmla="*/ 701 h 718"/>
                <a:gd name="T6" fmla="*/ 35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5" y="713"/>
                    <a:pt x="35" y="713"/>
                    <a:pt x="35" y="713"/>
                  </a:cubicBezTo>
                  <a:cubicBezTo>
                    <a:pt x="43" y="718"/>
                    <a:pt x="57" y="718"/>
                    <a:pt x="65" y="713"/>
                  </a:cubicBezTo>
                  <a:cubicBezTo>
                    <a:pt x="84" y="701"/>
                    <a:pt x="84" y="701"/>
                    <a:pt x="84" y="701"/>
                  </a:cubicBezTo>
                  <a:cubicBezTo>
                    <a:pt x="93" y="695"/>
                    <a:pt x="99" y="683"/>
                    <a:pt x="99" y="673"/>
                  </a:cubicBezTo>
                  <a:cubicBezTo>
                    <a:pt x="99" y="0"/>
                    <a:pt x="99" y="0"/>
                    <a:pt x="99" y="0"/>
                  </a:cubicBezTo>
                  <a:lnTo>
                    <a:pt x="0" y="0"/>
                  </a:lnTo>
                  <a:close/>
                </a:path>
              </a:pathLst>
            </a:custGeom>
            <a:solidFill>
              <a:schemeClr val="accent5"/>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7" name="Freeform 46"/>
            <p:cNvSpPr>
              <a:spLocks/>
            </p:cNvSpPr>
            <p:nvPr/>
          </p:nvSpPr>
          <p:spPr bwMode="auto">
            <a:xfrm>
              <a:off x="8295145" y="4720251"/>
              <a:ext cx="181007" cy="230914"/>
            </a:xfrm>
            <a:custGeom>
              <a:avLst/>
              <a:gdLst>
                <a:gd name="T0" fmla="*/ 51 w 102"/>
                <a:gd name="T1" fmla="*/ 0 h 131"/>
                <a:gd name="T2" fmla="*/ 0 w 102"/>
                <a:gd name="T3" fmla="*/ 6 h 131"/>
                <a:gd name="T4" fmla="*/ 51 w 102"/>
                <a:gd name="T5" fmla="*/ 131 h 131"/>
                <a:gd name="T6" fmla="*/ 102 w 102"/>
                <a:gd name="T7" fmla="*/ 6 h 131"/>
                <a:gd name="T8" fmla="*/ 51 w 102"/>
                <a:gd name="T9" fmla="*/ 0 h 131"/>
              </a:gdLst>
              <a:ahLst/>
              <a:cxnLst>
                <a:cxn ang="0">
                  <a:pos x="T0" y="T1"/>
                </a:cxn>
                <a:cxn ang="0">
                  <a:pos x="T2" y="T3"/>
                </a:cxn>
                <a:cxn ang="0">
                  <a:pos x="T4" y="T5"/>
                </a:cxn>
                <a:cxn ang="0">
                  <a:pos x="T6" y="T7"/>
                </a:cxn>
                <a:cxn ang="0">
                  <a:pos x="T8" y="T9"/>
                </a:cxn>
              </a:cxnLst>
              <a:rect l="0" t="0" r="r" b="b"/>
              <a:pathLst>
                <a:path w="102" h="131">
                  <a:moveTo>
                    <a:pt x="51" y="0"/>
                  </a:moveTo>
                  <a:cubicBezTo>
                    <a:pt x="33" y="0"/>
                    <a:pt x="16" y="2"/>
                    <a:pt x="0" y="6"/>
                  </a:cubicBezTo>
                  <a:cubicBezTo>
                    <a:pt x="51" y="131"/>
                    <a:pt x="51" y="131"/>
                    <a:pt x="51" y="131"/>
                  </a:cubicBezTo>
                  <a:cubicBezTo>
                    <a:pt x="102" y="6"/>
                    <a:pt x="102" y="6"/>
                    <a:pt x="102" y="6"/>
                  </a:cubicBezTo>
                  <a:cubicBezTo>
                    <a:pt x="85" y="2"/>
                    <a:pt x="68" y="0"/>
                    <a:pt x="51" y="0"/>
                  </a:cubicBezTo>
                  <a:close/>
                </a:path>
              </a:pathLst>
            </a:custGeom>
            <a:solidFill>
              <a:schemeClr val="tx1">
                <a:lumMod val="65000"/>
                <a:lumOff val="3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135" name="Group 134"/>
          <p:cNvGrpSpPr/>
          <p:nvPr/>
        </p:nvGrpSpPr>
        <p:grpSpPr>
          <a:xfrm>
            <a:off x="10094869" y="5494737"/>
            <a:ext cx="792183" cy="3830964"/>
            <a:chOff x="6629626" y="2397854"/>
            <a:chExt cx="528122" cy="2553311"/>
          </a:xfrm>
        </p:grpSpPr>
        <p:sp>
          <p:nvSpPr>
            <p:cNvPr id="50" name="Freeform 49"/>
            <p:cNvSpPr>
              <a:spLocks/>
            </p:cNvSpPr>
            <p:nvPr/>
          </p:nvSpPr>
          <p:spPr bwMode="auto">
            <a:xfrm>
              <a:off x="6629626" y="4189149"/>
              <a:ext cx="528122" cy="762016"/>
            </a:xfrm>
            <a:custGeom>
              <a:avLst/>
              <a:gdLst>
                <a:gd name="T0" fmla="*/ 709 w 709"/>
                <a:gd name="T1" fmla="*/ 161 h 1023"/>
                <a:gd name="T2" fmla="*/ 356 w 709"/>
                <a:gd name="T3" fmla="*/ 1023 h 1023"/>
                <a:gd name="T4" fmla="*/ 0 w 709"/>
                <a:gd name="T5" fmla="*/ 161 h 1023"/>
                <a:gd name="T6" fmla="*/ 0 w 709"/>
                <a:gd name="T7" fmla="*/ 0 h 1023"/>
                <a:gd name="T8" fmla="*/ 709 w 709"/>
                <a:gd name="T9" fmla="*/ 0 h 1023"/>
                <a:gd name="T10" fmla="*/ 709 w 709"/>
                <a:gd name="T11" fmla="*/ 161 h 1023"/>
              </a:gdLst>
              <a:ahLst/>
              <a:cxnLst>
                <a:cxn ang="0">
                  <a:pos x="T0" y="T1"/>
                </a:cxn>
                <a:cxn ang="0">
                  <a:pos x="T2" y="T3"/>
                </a:cxn>
                <a:cxn ang="0">
                  <a:pos x="T4" y="T5"/>
                </a:cxn>
                <a:cxn ang="0">
                  <a:pos x="T6" y="T7"/>
                </a:cxn>
                <a:cxn ang="0">
                  <a:pos x="T8" y="T9"/>
                </a:cxn>
                <a:cxn ang="0">
                  <a:pos x="T10" y="T11"/>
                </a:cxn>
              </a:cxnLst>
              <a:rect l="0" t="0" r="r" b="b"/>
              <a:pathLst>
                <a:path w="709" h="1023">
                  <a:moveTo>
                    <a:pt x="709" y="161"/>
                  </a:moveTo>
                  <a:lnTo>
                    <a:pt x="356" y="1023"/>
                  </a:lnTo>
                  <a:lnTo>
                    <a:pt x="0" y="161"/>
                  </a:lnTo>
                  <a:lnTo>
                    <a:pt x="0" y="0"/>
                  </a:lnTo>
                  <a:lnTo>
                    <a:pt x="709" y="0"/>
                  </a:lnTo>
                  <a:lnTo>
                    <a:pt x="709" y="161"/>
                  </a:lnTo>
                  <a:close/>
                </a:path>
              </a:pathLst>
            </a:custGeom>
            <a:solidFill>
              <a:srgbClr val="DDBDA3"/>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1" name="Freeform 50"/>
            <p:cNvSpPr>
              <a:spLocks/>
            </p:cNvSpPr>
            <p:nvPr/>
          </p:nvSpPr>
          <p:spPr bwMode="auto">
            <a:xfrm>
              <a:off x="6629626" y="2397854"/>
              <a:ext cx="175793" cy="1976772"/>
            </a:xfrm>
            <a:custGeom>
              <a:avLst/>
              <a:gdLst>
                <a:gd name="T0" fmla="*/ 0 w 99"/>
                <a:gd name="T1" fmla="*/ 0 h 718"/>
                <a:gd name="T2" fmla="*/ 0 w 99"/>
                <a:gd name="T3" fmla="*/ 673 h 718"/>
                <a:gd name="T4" fmla="*/ 15 w 99"/>
                <a:gd name="T5" fmla="*/ 701 h 718"/>
                <a:gd name="T6" fmla="*/ 34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4" y="713"/>
                    <a:pt x="34" y="713"/>
                    <a:pt x="34" y="713"/>
                  </a:cubicBezTo>
                  <a:cubicBezTo>
                    <a:pt x="43" y="718"/>
                    <a:pt x="56" y="718"/>
                    <a:pt x="65" y="713"/>
                  </a:cubicBezTo>
                  <a:cubicBezTo>
                    <a:pt x="84" y="701"/>
                    <a:pt x="84" y="701"/>
                    <a:pt x="84" y="701"/>
                  </a:cubicBezTo>
                  <a:cubicBezTo>
                    <a:pt x="92" y="695"/>
                    <a:pt x="99" y="683"/>
                    <a:pt x="99" y="673"/>
                  </a:cubicBezTo>
                  <a:cubicBezTo>
                    <a:pt x="99" y="0"/>
                    <a:pt x="99" y="0"/>
                    <a:pt x="99" y="0"/>
                  </a:cubicBezTo>
                  <a:lnTo>
                    <a:pt x="0" y="0"/>
                  </a:lnTo>
                  <a:close/>
                </a:path>
              </a:pathLst>
            </a:custGeom>
            <a:solidFill>
              <a:schemeClr val="accent3">
                <a:lumMod val="40000"/>
                <a:lumOff val="60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2" name="Freeform 51"/>
            <p:cNvSpPr>
              <a:spLocks/>
            </p:cNvSpPr>
            <p:nvPr/>
          </p:nvSpPr>
          <p:spPr bwMode="auto">
            <a:xfrm>
              <a:off x="6805419" y="2397855"/>
              <a:ext cx="176537" cy="1976771"/>
            </a:xfrm>
            <a:custGeom>
              <a:avLst/>
              <a:gdLst>
                <a:gd name="T0" fmla="*/ 0 w 99"/>
                <a:gd name="T1" fmla="*/ 0 h 718"/>
                <a:gd name="T2" fmla="*/ 0 w 99"/>
                <a:gd name="T3" fmla="*/ 673 h 718"/>
                <a:gd name="T4" fmla="*/ 15 w 99"/>
                <a:gd name="T5" fmla="*/ 701 h 718"/>
                <a:gd name="T6" fmla="*/ 34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4" y="713"/>
                    <a:pt x="34" y="713"/>
                    <a:pt x="34" y="713"/>
                  </a:cubicBezTo>
                  <a:cubicBezTo>
                    <a:pt x="43" y="718"/>
                    <a:pt x="57" y="718"/>
                    <a:pt x="65" y="713"/>
                  </a:cubicBezTo>
                  <a:cubicBezTo>
                    <a:pt x="84" y="701"/>
                    <a:pt x="84" y="701"/>
                    <a:pt x="84" y="701"/>
                  </a:cubicBezTo>
                  <a:cubicBezTo>
                    <a:pt x="92" y="695"/>
                    <a:pt x="99" y="683"/>
                    <a:pt x="99" y="673"/>
                  </a:cubicBezTo>
                  <a:cubicBezTo>
                    <a:pt x="99" y="0"/>
                    <a:pt x="99" y="0"/>
                    <a:pt x="99" y="0"/>
                  </a:cubicBezTo>
                  <a:lnTo>
                    <a:pt x="0" y="0"/>
                  </a:lnTo>
                  <a:close/>
                </a:path>
              </a:pathLst>
            </a:custGeom>
            <a:solidFill>
              <a:schemeClr val="accent3">
                <a:lumMod val="60000"/>
                <a:lumOff val="40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3" name="Freeform 52"/>
            <p:cNvSpPr>
              <a:spLocks/>
            </p:cNvSpPr>
            <p:nvPr/>
          </p:nvSpPr>
          <p:spPr bwMode="auto">
            <a:xfrm>
              <a:off x="6981955" y="2397855"/>
              <a:ext cx="175793" cy="1976771"/>
            </a:xfrm>
            <a:custGeom>
              <a:avLst/>
              <a:gdLst>
                <a:gd name="T0" fmla="*/ 0 w 99"/>
                <a:gd name="T1" fmla="*/ 0 h 718"/>
                <a:gd name="T2" fmla="*/ 0 w 99"/>
                <a:gd name="T3" fmla="*/ 673 h 718"/>
                <a:gd name="T4" fmla="*/ 15 w 99"/>
                <a:gd name="T5" fmla="*/ 701 h 718"/>
                <a:gd name="T6" fmla="*/ 35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5" y="713"/>
                    <a:pt x="35" y="713"/>
                    <a:pt x="35" y="713"/>
                  </a:cubicBezTo>
                  <a:cubicBezTo>
                    <a:pt x="43" y="718"/>
                    <a:pt x="57" y="718"/>
                    <a:pt x="65" y="713"/>
                  </a:cubicBezTo>
                  <a:cubicBezTo>
                    <a:pt x="84" y="701"/>
                    <a:pt x="84" y="701"/>
                    <a:pt x="84" y="701"/>
                  </a:cubicBezTo>
                  <a:cubicBezTo>
                    <a:pt x="93" y="695"/>
                    <a:pt x="99" y="683"/>
                    <a:pt x="99" y="673"/>
                  </a:cubicBezTo>
                  <a:cubicBezTo>
                    <a:pt x="99" y="0"/>
                    <a:pt x="99" y="0"/>
                    <a:pt x="99" y="0"/>
                  </a:cubicBezTo>
                  <a:lnTo>
                    <a:pt x="0" y="0"/>
                  </a:lnTo>
                  <a:close/>
                </a:path>
              </a:pathLst>
            </a:custGeom>
            <a:solidFill>
              <a:schemeClr val="accent3"/>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7" name="Freeform 56"/>
            <p:cNvSpPr>
              <a:spLocks/>
            </p:cNvSpPr>
            <p:nvPr/>
          </p:nvSpPr>
          <p:spPr bwMode="auto">
            <a:xfrm>
              <a:off x="6803928" y="4720251"/>
              <a:ext cx="181007" cy="230914"/>
            </a:xfrm>
            <a:custGeom>
              <a:avLst/>
              <a:gdLst>
                <a:gd name="T0" fmla="*/ 51 w 102"/>
                <a:gd name="T1" fmla="*/ 0 h 131"/>
                <a:gd name="T2" fmla="*/ 0 w 102"/>
                <a:gd name="T3" fmla="*/ 6 h 131"/>
                <a:gd name="T4" fmla="*/ 51 w 102"/>
                <a:gd name="T5" fmla="*/ 131 h 131"/>
                <a:gd name="T6" fmla="*/ 102 w 102"/>
                <a:gd name="T7" fmla="*/ 6 h 131"/>
                <a:gd name="T8" fmla="*/ 51 w 102"/>
                <a:gd name="T9" fmla="*/ 0 h 131"/>
              </a:gdLst>
              <a:ahLst/>
              <a:cxnLst>
                <a:cxn ang="0">
                  <a:pos x="T0" y="T1"/>
                </a:cxn>
                <a:cxn ang="0">
                  <a:pos x="T2" y="T3"/>
                </a:cxn>
                <a:cxn ang="0">
                  <a:pos x="T4" y="T5"/>
                </a:cxn>
                <a:cxn ang="0">
                  <a:pos x="T6" y="T7"/>
                </a:cxn>
                <a:cxn ang="0">
                  <a:pos x="T8" y="T9"/>
                </a:cxn>
              </a:cxnLst>
              <a:rect l="0" t="0" r="r" b="b"/>
              <a:pathLst>
                <a:path w="102" h="131">
                  <a:moveTo>
                    <a:pt x="51" y="0"/>
                  </a:moveTo>
                  <a:cubicBezTo>
                    <a:pt x="33" y="0"/>
                    <a:pt x="16" y="2"/>
                    <a:pt x="0" y="6"/>
                  </a:cubicBezTo>
                  <a:cubicBezTo>
                    <a:pt x="51" y="131"/>
                    <a:pt x="51" y="131"/>
                    <a:pt x="51" y="131"/>
                  </a:cubicBezTo>
                  <a:cubicBezTo>
                    <a:pt x="102" y="6"/>
                    <a:pt x="102" y="6"/>
                    <a:pt x="102" y="6"/>
                  </a:cubicBezTo>
                  <a:cubicBezTo>
                    <a:pt x="85" y="2"/>
                    <a:pt x="68" y="0"/>
                    <a:pt x="51" y="0"/>
                  </a:cubicBezTo>
                  <a:close/>
                </a:path>
              </a:pathLst>
            </a:custGeom>
            <a:solidFill>
              <a:schemeClr val="tx1">
                <a:lumMod val="65000"/>
                <a:lumOff val="3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134" name="Group 133"/>
          <p:cNvGrpSpPr/>
          <p:nvPr/>
        </p:nvGrpSpPr>
        <p:grpSpPr>
          <a:xfrm>
            <a:off x="7843045" y="6027169"/>
            <a:ext cx="792183" cy="3298531"/>
            <a:chOff x="5128410" y="2752717"/>
            <a:chExt cx="528122" cy="2198448"/>
          </a:xfrm>
        </p:grpSpPr>
        <p:sp>
          <p:nvSpPr>
            <p:cNvPr id="60" name="Freeform 59"/>
            <p:cNvSpPr>
              <a:spLocks/>
            </p:cNvSpPr>
            <p:nvPr/>
          </p:nvSpPr>
          <p:spPr bwMode="auto">
            <a:xfrm>
              <a:off x="5128410" y="4189149"/>
              <a:ext cx="528122" cy="762016"/>
            </a:xfrm>
            <a:custGeom>
              <a:avLst/>
              <a:gdLst>
                <a:gd name="T0" fmla="*/ 709 w 709"/>
                <a:gd name="T1" fmla="*/ 161 h 1023"/>
                <a:gd name="T2" fmla="*/ 356 w 709"/>
                <a:gd name="T3" fmla="*/ 1023 h 1023"/>
                <a:gd name="T4" fmla="*/ 0 w 709"/>
                <a:gd name="T5" fmla="*/ 161 h 1023"/>
                <a:gd name="T6" fmla="*/ 0 w 709"/>
                <a:gd name="T7" fmla="*/ 0 h 1023"/>
                <a:gd name="T8" fmla="*/ 709 w 709"/>
                <a:gd name="T9" fmla="*/ 0 h 1023"/>
                <a:gd name="T10" fmla="*/ 709 w 709"/>
                <a:gd name="T11" fmla="*/ 161 h 1023"/>
              </a:gdLst>
              <a:ahLst/>
              <a:cxnLst>
                <a:cxn ang="0">
                  <a:pos x="T0" y="T1"/>
                </a:cxn>
                <a:cxn ang="0">
                  <a:pos x="T2" y="T3"/>
                </a:cxn>
                <a:cxn ang="0">
                  <a:pos x="T4" y="T5"/>
                </a:cxn>
                <a:cxn ang="0">
                  <a:pos x="T6" y="T7"/>
                </a:cxn>
                <a:cxn ang="0">
                  <a:pos x="T8" y="T9"/>
                </a:cxn>
                <a:cxn ang="0">
                  <a:pos x="T10" y="T11"/>
                </a:cxn>
              </a:cxnLst>
              <a:rect l="0" t="0" r="r" b="b"/>
              <a:pathLst>
                <a:path w="709" h="1023">
                  <a:moveTo>
                    <a:pt x="709" y="161"/>
                  </a:moveTo>
                  <a:lnTo>
                    <a:pt x="356" y="1023"/>
                  </a:lnTo>
                  <a:lnTo>
                    <a:pt x="0" y="161"/>
                  </a:lnTo>
                  <a:lnTo>
                    <a:pt x="0" y="0"/>
                  </a:lnTo>
                  <a:lnTo>
                    <a:pt x="709" y="0"/>
                  </a:lnTo>
                  <a:lnTo>
                    <a:pt x="709" y="161"/>
                  </a:lnTo>
                  <a:close/>
                </a:path>
              </a:pathLst>
            </a:custGeom>
            <a:solidFill>
              <a:srgbClr val="DDBDA3"/>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1" name="Freeform 60"/>
            <p:cNvSpPr>
              <a:spLocks/>
            </p:cNvSpPr>
            <p:nvPr/>
          </p:nvSpPr>
          <p:spPr bwMode="auto">
            <a:xfrm>
              <a:off x="5128410" y="2752717"/>
              <a:ext cx="175793" cy="1621909"/>
            </a:xfrm>
            <a:custGeom>
              <a:avLst/>
              <a:gdLst>
                <a:gd name="T0" fmla="*/ 0 w 99"/>
                <a:gd name="T1" fmla="*/ 0 h 718"/>
                <a:gd name="T2" fmla="*/ 0 w 99"/>
                <a:gd name="T3" fmla="*/ 673 h 718"/>
                <a:gd name="T4" fmla="*/ 15 w 99"/>
                <a:gd name="T5" fmla="*/ 701 h 718"/>
                <a:gd name="T6" fmla="*/ 34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4" y="713"/>
                    <a:pt x="34" y="713"/>
                    <a:pt x="34" y="713"/>
                  </a:cubicBezTo>
                  <a:cubicBezTo>
                    <a:pt x="43" y="718"/>
                    <a:pt x="56" y="718"/>
                    <a:pt x="65" y="713"/>
                  </a:cubicBezTo>
                  <a:cubicBezTo>
                    <a:pt x="84" y="701"/>
                    <a:pt x="84" y="701"/>
                    <a:pt x="84" y="701"/>
                  </a:cubicBezTo>
                  <a:cubicBezTo>
                    <a:pt x="92" y="695"/>
                    <a:pt x="99" y="683"/>
                    <a:pt x="99" y="673"/>
                  </a:cubicBezTo>
                  <a:cubicBezTo>
                    <a:pt x="99" y="0"/>
                    <a:pt x="99" y="0"/>
                    <a:pt x="99" y="0"/>
                  </a:cubicBezTo>
                  <a:lnTo>
                    <a:pt x="0" y="0"/>
                  </a:lnTo>
                  <a:close/>
                </a:path>
              </a:pathLst>
            </a:custGeom>
            <a:solidFill>
              <a:schemeClr val="accent2">
                <a:lumMod val="40000"/>
                <a:lumOff val="60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2" name="Freeform 61"/>
            <p:cNvSpPr>
              <a:spLocks/>
            </p:cNvSpPr>
            <p:nvPr/>
          </p:nvSpPr>
          <p:spPr bwMode="auto">
            <a:xfrm>
              <a:off x="5304203" y="2752717"/>
              <a:ext cx="176537" cy="1621908"/>
            </a:xfrm>
            <a:custGeom>
              <a:avLst/>
              <a:gdLst>
                <a:gd name="T0" fmla="*/ 0 w 99"/>
                <a:gd name="T1" fmla="*/ 0 h 718"/>
                <a:gd name="T2" fmla="*/ 0 w 99"/>
                <a:gd name="T3" fmla="*/ 673 h 718"/>
                <a:gd name="T4" fmla="*/ 15 w 99"/>
                <a:gd name="T5" fmla="*/ 701 h 718"/>
                <a:gd name="T6" fmla="*/ 34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4" y="713"/>
                    <a:pt x="34" y="713"/>
                    <a:pt x="34" y="713"/>
                  </a:cubicBezTo>
                  <a:cubicBezTo>
                    <a:pt x="43" y="718"/>
                    <a:pt x="57" y="718"/>
                    <a:pt x="65" y="713"/>
                  </a:cubicBezTo>
                  <a:cubicBezTo>
                    <a:pt x="84" y="701"/>
                    <a:pt x="84" y="701"/>
                    <a:pt x="84" y="701"/>
                  </a:cubicBezTo>
                  <a:cubicBezTo>
                    <a:pt x="92" y="695"/>
                    <a:pt x="99" y="683"/>
                    <a:pt x="99" y="673"/>
                  </a:cubicBezTo>
                  <a:cubicBezTo>
                    <a:pt x="99" y="0"/>
                    <a:pt x="99" y="0"/>
                    <a:pt x="99" y="0"/>
                  </a:cubicBezTo>
                  <a:lnTo>
                    <a:pt x="0" y="0"/>
                  </a:lnTo>
                  <a:close/>
                </a:path>
              </a:pathLst>
            </a:custGeom>
            <a:solidFill>
              <a:schemeClr val="accent2">
                <a:lumMod val="60000"/>
                <a:lumOff val="40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3" name="Freeform 62"/>
            <p:cNvSpPr>
              <a:spLocks/>
            </p:cNvSpPr>
            <p:nvPr/>
          </p:nvSpPr>
          <p:spPr bwMode="auto">
            <a:xfrm>
              <a:off x="5480739" y="2752717"/>
              <a:ext cx="175793" cy="1621908"/>
            </a:xfrm>
            <a:custGeom>
              <a:avLst/>
              <a:gdLst>
                <a:gd name="T0" fmla="*/ 0 w 99"/>
                <a:gd name="T1" fmla="*/ 0 h 718"/>
                <a:gd name="T2" fmla="*/ 0 w 99"/>
                <a:gd name="T3" fmla="*/ 673 h 718"/>
                <a:gd name="T4" fmla="*/ 15 w 99"/>
                <a:gd name="T5" fmla="*/ 701 h 718"/>
                <a:gd name="T6" fmla="*/ 35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5" y="713"/>
                    <a:pt x="35" y="713"/>
                    <a:pt x="35" y="713"/>
                  </a:cubicBezTo>
                  <a:cubicBezTo>
                    <a:pt x="43" y="718"/>
                    <a:pt x="57" y="718"/>
                    <a:pt x="65" y="713"/>
                  </a:cubicBezTo>
                  <a:cubicBezTo>
                    <a:pt x="84" y="701"/>
                    <a:pt x="84" y="701"/>
                    <a:pt x="84" y="701"/>
                  </a:cubicBezTo>
                  <a:cubicBezTo>
                    <a:pt x="93" y="695"/>
                    <a:pt x="99" y="683"/>
                    <a:pt x="99" y="673"/>
                  </a:cubicBezTo>
                  <a:cubicBezTo>
                    <a:pt x="99" y="0"/>
                    <a:pt x="99" y="0"/>
                    <a:pt x="99" y="0"/>
                  </a:cubicBezTo>
                  <a:lnTo>
                    <a:pt x="0" y="0"/>
                  </a:lnTo>
                  <a:close/>
                </a:path>
              </a:pathLst>
            </a:custGeom>
            <a:solidFill>
              <a:schemeClr val="accent2"/>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7" name="Freeform 66"/>
            <p:cNvSpPr>
              <a:spLocks/>
            </p:cNvSpPr>
            <p:nvPr/>
          </p:nvSpPr>
          <p:spPr bwMode="auto">
            <a:xfrm>
              <a:off x="5302712" y="4720251"/>
              <a:ext cx="181007" cy="230914"/>
            </a:xfrm>
            <a:custGeom>
              <a:avLst/>
              <a:gdLst>
                <a:gd name="T0" fmla="*/ 51 w 102"/>
                <a:gd name="T1" fmla="*/ 0 h 131"/>
                <a:gd name="T2" fmla="*/ 0 w 102"/>
                <a:gd name="T3" fmla="*/ 6 h 131"/>
                <a:gd name="T4" fmla="*/ 51 w 102"/>
                <a:gd name="T5" fmla="*/ 131 h 131"/>
                <a:gd name="T6" fmla="*/ 102 w 102"/>
                <a:gd name="T7" fmla="*/ 6 h 131"/>
                <a:gd name="T8" fmla="*/ 51 w 102"/>
                <a:gd name="T9" fmla="*/ 0 h 131"/>
              </a:gdLst>
              <a:ahLst/>
              <a:cxnLst>
                <a:cxn ang="0">
                  <a:pos x="T0" y="T1"/>
                </a:cxn>
                <a:cxn ang="0">
                  <a:pos x="T2" y="T3"/>
                </a:cxn>
                <a:cxn ang="0">
                  <a:pos x="T4" y="T5"/>
                </a:cxn>
                <a:cxn ang="0">
                  <a:pos x="T6" y="T7"/>
                </a:cxn>
                <a:cxn ang="0">
                  <a:pos x="T8" y="T9"/>
                </a:cxn>
              </a:cxnLst>
              <a:rect l="0" t="0" r="r" b="b"/>
              <a:pathLst>
                <a:path w="102" h="131">
                  <a:moveTo>
                    <a:pt x="51" y="0"/>
                  </a:moveTo>
                  <a:cubicBezTo>
                    <a:pt x="33" y="0"/>
                    <a:pt x="16" y="2"/>
                    <a:pt x="0" y="6"/>
                  </a:cubicBezTo>
                  <a:cubicBezTo>
                    <a:pt x="51" y="131"/>
                    <a:pt x="51" y="131"/>
                    <a:pt x="51" y="131"/>
                  </a:cubicBezTo>
                  <a:cubicBezTo>
                    <a:pt x="102" y="6"/>
                    <a:pt x="102" y="6"/>
                    <a:pt x="102" y="6"/>
                  </a:cubicBezTo>
                  <a:cubicBezTo>
                    <a:pt x="85" y="2"/>
                    <a:pt x="68" y="0"/>
                    <a:pt x="51" y="0"/>
                  </a:cubicBezTo>
                  <a:close/>
                </a:path>
              </a:pathLst>
            </a:custGeom>
            <a:solidFill>
              <a:schemeClr val="tx1">
                <a:lumMod val="65000"/>
                <a:lumOff val="3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133" name="Group 132"/>
          <p:cNvGrpSpPr/>
          <p:nvPr/>
        </p:nvGrpSpPr>
        <p:grpSpPr>
          <a:xfrm>
            <a:off x="5591222" y="6559601"/>
            <a:ext cx="792183" cy="2766099"/>
            <a:chOff x="3627195" y="3107579"/>
            <a:chExt cx="528122" cy="1843586"/>
          </a:xfrm>
        </p:grpSpPr>
        <p:sp>
          <p:nvSpPr>
            <p:cNvPr id="70" name="Freeform 69"/>
            <p:cNvSpPr>
              <a:spLocks/>
            </p:cNvSpPr>
            <p:nvPr/>
          </p:nvSpPr>
          <p:spPr bwMode="auto">
            <a:xfrm>
              <a:off x="3627195" y="4189149"/>
              <a:ext cx="528122" cy="762016"/>
            </a:xfrm>
            <a:custGeom>
              <a:avLst/>
              <a:gdLst>
                <a:gd name="T0" fmla="*/ 709 w 709"/>
                <a:gd name="T1" fmla="*/ 161 h 1023"/>
                <a:gd name="T2" fmla="*/ 356 w 709"/>
                <a:gd name="T3" fmla="*/ 1023 h 1023"/>
                <a:gd name="T4" fmla="*/ 0 w 709"/>
                <a:gd name="T5" fmla="*/ 161 h 1023"/>
                <a:gd name="T6" fmla="*/ 0 w 709"/>
                <a:gd name="T7" fmla="*/ 0 h 1023"/>
                <a:gd name="T8" fmla="*/ 709 w 709"/>
                <a:gd name="T9" fmla="*/ 0 h 1023"/>
                <a:gd name="T10" fmla="*/ 709 w 709"/>
                <a:gd name="T11" fmla="*/ 161 h 1023"/>
              </a:gdLst>
              <a:ahLst/>
              <a:cxnLst>
                <a:cxn ang="0">
                  <a:pos x="T0" y="T1"/>
                </a:cxn>
                <a:cxn ang="0">
                  <a:pos x="T2" y="T3"/>
                </a:cxn>
                <a:cxn ang="0">
                  <a:pos x="T4" y="T5"/>
                </a:cxn>
                <a:cxn ang="0">
                  <a:pos x="T6" y="T7"/>
                </a:cxn>
                <a:cxn ang="0">
                  <a:pos x="T8" y="T9"/>
                </a:cxn>
                <a:cxn ang="0">
                  <a:pos x="T10" y="T11"/>
                </a:cxn>
              </a:cxnLst>
              <a:rect l="0" t="0" r="r" b="b"/>
              <a:pathLst>
                <a:path w="709" h="1023">
                  <a:moveTo>
                    <a:pt x="709" y="161"/>
                  </a:moveTo>
                  <a:lnTo>
                    <a:pt x="356" y="1023"/>
                  </a:lnTo>
                  <a:lnTo>
                    <a:pt x="0" y="161"/>
                  </a:lnTo>
                  <a:lnTo>
                    <a:pt x="0" y="0"/>
                  </a:lnTo>
                  <a:lnTo>
                    <a:pt x="709" y="0"/>
                  </a:lnTo>
                  <a:lnTo>
                    <a:pt x="709" y="161"/>
                  </a:lnTo>
                  <a:close/>
                </a:path>
              </a:pathLst>
            </a:custGeom>
            <a:solidFill>
              <a:srgbClr val="DDBDA3"/>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1" name="Freeform 70"/>
            <p:cNvSpPr>
              <a:spLocks/>
            </p:cNvSpPr>
            <p:nvPr/>
          </p:nvSpPr>
          <p:spPr bwMode="auto">
            <a:xfrm>
              <a:off x="3627195" y="3107579"/>
              <a:ext cx="175792" cy="1267046"/>
            </a:xfrm>
            <a:custGeom>
              <a:avLst/>
              <a:gdLst>
                <a:gd name="T0" fmla="*/ 0 w 99"/>
                <a:gd name="T1" fmla="*/ 0 h 718"/>
                <a:gd name="T2" fmla="*/ 0 w 99"/>
                <a:gd name="T3" fmla="*/ 673 h 718"/>
                <a:gd name="T4" fmla="*/ 15 w 99"/>
                <a:gd name="T5" fmla="*/ 701 h 718"/>
                <a:gd name="T6" fmla="*/ 34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4" y="713"/>
                    <a:pt x="34" y="713"/>
                    <a:pt x="34" y="713"/>
                  </a:cubicBezTo>
                  <a:cubicBezTo>
                    <a:pt x="43" y="718"/>
                    <a:pt x="56" y="718"/>
                    <a:pt x="65" y="713"/>
                  </a:cubicBezTo>
                  <a:cubicBezTo>
                    <a:pt x="84" y="701"/>
                    <a:pt x="84" y="701"/>
                    <a:pt x="84" y="701"/>
                  </a:cubicBezTo>
                  <a:cubicBezTo>
                    <a:pt x="92" y="695"/>
                    <a:pt x="99" y="683"/>
                    <a:pt x="99" y="673"/>
                  </a:cubicBezTo>
                  <a:cubicBezTo>
                    <a:pt x="99" y="0"/>
                    <a:pt x="99" y="0"/>
                    <a:pt x="99" y="0"/>
                  </a:cubicBezTo>
                  <a:lnTo>
                    <a:pt x="0" y="0"/>
                  </a:lnTo>
                  <a:close/>
                </a:path>
              </a:pathLst>
            </a:custGeom>
            <a:solidFill>
              <a:schemeClr val="accent1">
                <a:lumMod val="40000"/>
                <a:lumOff val="60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2" name="Freeform 71"/>
            <p:cNvSpPr>
              <a:spLocks/>
            </p:cNvSpPr>
            <p:nvPr/>
          </p:nvSpPr>
          <p:spPr bwMode="auto">
            <a:xfrm>
              <a:off x="3802987" y="3107579"/>
              <a:ext cx="176537" cy="1267046"/>
            </a:xfrm>
            <a:custGeom>
              <a:avLst/>
              <a:gdLst>
                <a:gd name="T0" fmla="*/ 0 w 99"/>
                <a:gd name="T1" fmla="*/ 0 h 718"/>
                <a:gd name="T2" fmla="*/ 0 w 99"/>
                <a:gd name="T3" fmla="*/ 673 h 718"/>
                <a:gd name="T4" fmla="*/ 15 w 99"/>
                <a:gd name="T5" fmla="*/ 701 h 718"/>
                <a:gd name="T6" fmla="*/ 34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4" y="713"/>
                    <a:pt x="34" y="713"/>
                    <a:pt x="34" y="713"/>
                  </a:cubicBezTo>
                  <a:cubicBezTo>
                    <a:pt x="43" y="718"/>
                    <a:pt x="57" y="718"/>
                    <a:pt x="65" y="713"/>
                  </a:cubicBezTo>
                  <a:cubicBezTo>
                    <a:pt x="84" y="701"/>
                    <a:pt x="84" y="701"/>
                    <a:pt x="84" y="701"/>
                  </a:cubicBezTo>
                  <a:cubicBezTo>
                    <a:pt x="92" y="695"/>
                    <a:pt x="99" y="683"/>
                    <a:pt x="99" y="673"/>
                  </a:cubicBezTo>
                  <a:cubicBezTo>
                    <a:pt x="99" y="0"/>
                    <a:pt x="99" y="0"/>
                    <a:pt x="99" y="0"/>
                  </a:cubicBezTo>
                  <a:lnTo>
                    <a:pt x="0" y="0"/>
                  </a:lnTo>
                  <a:close/>
                </a:path>
              </a:pathLst>
            </a:custGeom>
            <a:solidFill>
              <a:schemeClr val="accent1">
                <a:lumMod val="60000"/>
                <a:lumOff val="40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3" name="Freeform 72"/>
            <p:cNvSpPr>
              <a:spLocks/>
            </p:cNvSpPr>
            <p:nvPr/>
          </p:nvSpPr>
          <p:spPr bwMode="auto">
            <a:xfrm>
              <a:off x="3979525" y="3107579"/>
              <a:ext cx="175792" cy="1267046"/>
            </a:xfrm>
            <a:custGeom>
              <a:avLst/>
              <a:gdLst>
                <a:gd name="T0" fmla="*/ 0 w 99"/>
                <a:gd name="T1" fmla="*/ 0 h 718"/>
                <a:gd name="T2" fmla="*/ 0 w 99"/>
                <a:gd name="T3" fmla="*/ 673 h 718"/>
                <a:gd name="T4" fmla="*/ 15 w 99"/>
                <a:gd name="T5" fmla="*/ 701 h 718"/>
                <a:gd name="T6" fmla="*/ 35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5" y="713"/>
                    <a:pt x="35" y="713"/>
                    <a:pt x="35" y="713"/>
                  </a:cubicBezTo>
                  <a:cubicBezTo>
                    <a:pt x="43" y="718"/>
                    <a:pt x="57" y="718"/>
                    <a:pt x="65" y="713"/>
                  </a:cubicBezTo>
                  <a:cubicBezTo>
                    <a:pt x="84" y="701"/>
                    <a:pt x="84" y="701"/>
                    <a:pt x="84" y="701"/>
                  </a:cubicBezTo>
                  <a:cubicBezTo>
                    <a:pt x="93" y="695"/>
                    <a:pt x="99" y="683"/>
                    <a:pt x="99" y="673"/>
                  </a:cubicBezTo>
                  <a:cubicBezTo>
                    <a:pt x="99" y="0"/>
                    <a:pt x="99" y="0"/>
                    <a:pt x="99" y="0"/>
                  </a:cubicBezTo>
                  <a:lnTo>
                    <a:pt x="0" y="0"/>
                  </a:lnTo>
                  <a:close/>
                </a:path>
              </a:pathLst>
            </a:custGeom>
            <a:solidFill>
              <a:schemeClr val="accent1"/>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7" name="Freeform 76"/>
            <p:cNvSpPr>
              <a:spLocks/>
            </p:cNvSpPr>
            <p:nvPr/>
          </p:nvSpPr>
          <p:spPr bwMode="auto">
            <a:xfrm>
              <a:off x="3801497" y="4720251"/>
              <a:ext cx="181007" cy="230914"/>
            </a:xfrm>
            <a:custGeom>
              <a:avLst/>
              <a:gdLst>
                <a:gd name="T0" fmla="*/ 51 w 102"/>
                <a:gd name="T1" fmla="*/ 0 h 131"/>
                <a:gd name="T2" fmla="*/ 0 w 102"/>
                <a:gd name="T3" fmla="*/ 6 h 131"/>
                <a:gd name="T4" fmla="*/ 51 w 102"/>
                <a:gd name="T5" fmla="*/ 131 h 131"/>
                <a:gd name="T6" fmla="*/ 102 w 102"/>
                <a:gd name="T7" fmla="*/ 6 h 131"/>
                <a:gd name="T8" fmla="*/ 51 w 102"/>
                <a:gd name="T9" fmla="*/ 0 h 131"/>
              </a:gdLst>
              <a:ahLst/>
              <a:cxnLst>
                <a:cxn ang="0">
                  <a:pos x="T0" y="T1"/>
                </a:cxn>
                <a:cxn ang="0">
                  <a:pos x="T2" y="T3"/>
                </a:cxn>
                <a:cxn ang="0">
                  <a:pos x="T4" y="T5"/>
                </a:cxn>
                <a:cxn ang="0">
                  <a:pos x="T6" y="T7"/>
                </a:cxn>
                <a:cxn ang="0">
                  <a:pos x="T8" y="T9"/>
                </a:cxn>
              </a:cxnLst>
              <a:rect l="0" t="0" r="r" b="b"/>
              <a:pathLst>
                <a:path w="102" h="131">
                  <a:moveTo>
                    <a:pt x="51" y="0"/>
                  </a:moveTo>
                  <a:cubicBezTo>
                    <a:pt x="33" y="0"/>
                    <a:pt x="16" y="2"/>
                    <a:pt x="0" y="6"/>
                  </a:cubicBezTo>
                  <a:cubicBezTo>
                    <a:pt x="51" y="131"/>
                    <a:pt x="51" y="131"/>
                    <a:pt x="51" y="131"/>
                  </a:cubicBezTo>
                  <a:cubicBezTo>
                    <a:pt x="102" y="6"/>
                    <a:pt x="102" y="6"/>
                    <a:pt x="102" y="6"/>
                  </a:cubicBezTo>
                  <a:cubicBezTo>
                    <a:pt x="85" y="2"/>
                    <a:pt x="68" y="0"/>
                    <a:pt x="51" y="0"/>
                  </a:cubicBezTo>
                  <a:close/>
                </a:path>
              </a:pathLst>
            </a:custGeom>
            <a:solidFill>
              <a:schemeClr val="tx1">
                <a:lumMod val="65000"/>
                <a:lumOff val="3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sp>
        <p:nvSpPr>
          <p:cNvPr id="79" name="TextBox 78"/>
          <p:cNvSpPr txBox="1"/>
          <p:nvPr/>
        </p:nvSpPr>
        <p:spPr>
          <a:xfrm>
            <a:off x="5514124" y="5769348"/>
            <a:ext cx="1033632" cy="600326"/>
          </a:xfrm>
          <a:prstGeom prst="rect">
            <a:avLst/>
          </a:prstGeom>
          <a:noFill/>
        </p:spPr>
        <p:txBody>
          <a:bodyPr wrap="none" lIns="137168" tIns="68584" rIns="137168" bIns="68584" rtlCol="0">
            <a:spAutoFit/>
          </a:bodyPr>
          <a:lstStyle/>
          <a:p>
            <a:pPr algn="ctr"/>
            <a:r>
              <a:rPr lang="id-ID" sz="3001" b="1" dirty="0">
                <a:solidFill>
                  <a:schemeClr val="tx2"/>
                </a:solidFill>
                <a:latin typeface="Lato Light"/>
              </a:rPr>
              <a:t>50%</a:t>
            </a:r>
          </a:p>
        </p:txBody>
      </p:sp>
      <p:sp>
        <p:nvSpPr>
          <p:cNvPr id="80" name="TextBox 79"/>
          <p:cNvSpPr txBox="1"/>
          <p:nvPr/>
        </p:nvSpPr>
        <p:spPr>
          <a:xfrm>
            <a:off x="7796740" y="5255190"/>
            <a:ext cx="1033632" cy="600326"/>
          </a:xfrm>
          <a:prstGeom prst="rect">
            <a:avLst/>
          </a:prstGeom>
          <a:noFill/>
        </p:spPr>
        <p:txBody>
          <a:bodyPr wrap="none" lIns="137168" tIns="68584" rIns="137168" bIns="68584" rtlCol="0">
            <a:spAutoFit/>
          </a:bodyPr>
          <a:lstStyle/>
          <a:p>
            <a:pPr algn="ctr"/>
            <a:r>
              <a:rPr lang="id-ID" sz="3001" b="1" dirty="0">
                <a:solidFill>
                  <a:schemeClr val="tx2"/>
                </a:solidFill>
                <a:latin typeface="Lato Light"/>
              </a:rPr>
              <a:t>50%</a:t>
            </a:r>
          </a:p>
        </p:txBody>
      </p:sp>
      <p:sp>
        <p:nvSpPr>
          <p:cNvPr id="81" name="TextBox 80"/>
          <p:cNvSpPr txBox="1"/>
          <p:nvPr/>
        </p:nvSpPr>
        <p:spPr>
          <a:xfrm>
            <a:off x="10052445" y="4740452"/>
            <a:ext cx="1033632" cy="600326"/>
          </a:xfrm>
          <a:prstGeom prst="rect">
            <a:avLst/>
          </a:prstGeom>
          <a:noFill/>
        </p:spPr>
        <p:txBody>
          <a:bodyPr wrap="none" lIns="137168" tIns="68584" rIns="137168" bIns="68584" rtlCol="0">
            <a:spAutoFit/>
          </a:bodyPr>
          <a:lstStyle/>
          <a:p>
            <a:pPr algn="ctr"/>
            <a:r>
              <a:rPr lang="id-ID" sz="3001" b="1" dirty="0">
                <a:solidFill>
                  <a:schemeClr val="tx2"/>
                </a:solidFill>
                <a:latin typeface="Lato Light"/>
              </a:rPr>
              <a:t>50%</a:t>
            </a:r>
          </a:p>
        </p:txBody>
      </p:sp>
      <p:sp>
        <p:nvSpPr>
          <p:cNvPr id="82" name="TextBox 81"/>
          <p:cNvSpPr txBox="1"/>
          <p:nvPr/>
        </p:nvSpPr>
        <p:spPr>
          <a:xfrm>
            <a:off x="12274352" y="4182439"/>
            <a:ext cx="1033632" cy="600326"/>
          </a:xfrm>
          <a:prstGeom prst="rect">
            <a:avLst/>
          </a:prstGeom>
          <a:noFill/>
        </p:spPr>
        <p:txBody>
          <a:bodyPr wrap="none" lIns="137168" tIns="68584" rIns="137168" bIns="68584" rtlCol="0">
            <a:spAutoFit/>
          </a:bodyPr>
          <a:lstStyle/>
          <a:p>
            <a:pPr algn="ctr"/>
            <a:r>
              <a:rPr lang="id-ID" sz="3001" b="1" dirty="0">
                <a:solidFill>
                  <a:schemeClr val="tx2"/>
                </a:solidFill>
                <a:latin typeface="Lato Light"/>
              </a:rPr>
              <a:t>50%</a:t>
            </a:r>
          </a:p>
        </p:txBody>
      </p:sp>
      <p:sp>
        <p:nvSpPr>
          <p:cNvPr id="96" name="Freeform 239"/>
          <p:cNvSpPr>
            <a:spLocks noChangeArrowheads="1"/>
          </p:cNvSpPr>
          <p:nvPr/>
        </p:nvSpPr>
        <p:spPr bwMode="auto">
          <a:xfrm>
            <a:off x="5478629" y="5780599"/>
            <a:ext cx="1051125" cy="779270"/>
          </a:xfrm>
          <a:custGeom>
            <a:avLst/>
            <a:gdLst>
              <a:gd name="T0" fmla="*/ 1021 w 1126"/>
              <a:gd name="T1" fmla="*/ 0 h 833"/>
              <a:gd name="T2" fmla="*/ 105 w 1126"/>
              <a:gd name="T3" fmla="*/ 0 h 833"/>
              <a:gd name="T4" fmla="*/ 0 w 1126"/>
              <a:gd name="T5" fmla="*/ 104 h 833"/>
              <a:gd name="T6" fmla="*/ 0 w 1126"/>
              <a:gd name="T7" fmla="*/ 551 h 833"/>
              <a:gd name="T8" fmla="*/ 105 w 1126"/>
              <a:gd name="T9" fmla="*/ 655 h 833"/>
              <a:gd name="T10" fmla="*/ 1021 w 1126"/>
              <a:gd name="T11" fmla="*/ 655 h 833"/>
              <a:gd name="T12" fmla="*/ 1125 w 1126"/>
              <a:gd name="T13" fmla="*/ 551 h 833"/>
              <a:gd name="T14" fmla="*/ 1125 w 1126"/>
              <a:gd name="T15" fmla="*/ 104 h 833"/>
              <a:gd name="T16" fmla="*/ 1021 w 1126"/>
              <a:gd name="T17" fmla="*/ 0 h 833"/>
              <a:gd name="T18" fmla="*/ 1052 w 1126"/>
              <a:gd name="T19" fmla="*/ 551 h 833"/>
              <a:gd name="T20" fmla="*/ 1021 w 1126"/>
              <a:gd name="T21" fmla="*/ 593 h 833"/>
              <a:gd name="T22" fmla="*/ 105 w 1126"/>
              <a:gd name="T23" fmla="*/ 593 h 833"/>
              <a:gd name="T24" fmla="*/ 73 w 1126"/>
              <a:gd name="T25" fmla="*/ 551 h 833"/>
              <a:gd name="T26" fmla="*/ 73 w 1126"/>
              <a:gd name="T27" fmla="*/ 104 h 833"/>
              <a:gd name="T28" fmla="*/ 105 w 1126"/>
              <a:gd name="T29" fmla="*/ 62 h 833"/>
              <a:gd name="T30" fmla="*/ 1021 w 1126"/>
              <a:gd name="T31" fmla="*/ 62 h 833"/>
              <a:gd name="T32" fmla="*/ 1052 w 1126"/>
              <a:gd name="T33" fmla="*/ 104 h 833"/>
              <a:gd name="T34" fmla="*/ 1052 w 1126"/>
              <a:gd name="T35" fmla="*/ 551 h 833"/>
              <a:gd name="T36" fmla="*/ 1073 w 1126"/>
              <a:gd name="T37" fmla="*/ 728 h 833"/>
              <a:gd name="T38" fmla="*/ 698 w 1126"/>
              <a:gd name="T39" fmla="*/ 728 h 833"/>
              <a:gd name="T40" fmla="*/ 667 w 1126"/>
              <a:gd name="T41" fmla="*/ 770 h 833"/>
              <a:gd name="T42" fmla="*/ 459 w 1126"/>
              <a:gd name="T43" fmla="*/ 770 h 833"/>
              <a:gd name="T44" fmla="*/ 427 w 1126"/>
              <a:gd name="T45" fmla="*/ 728 h 833"/>
              <a:gd name="T46" fmla="*/ 52 w 1126"/>
              <a:gd name="T47" fmla="*/ 728 h 833"/>
              <a:gd name="T48" fmla="*/ 0 w 1126"/>
              <a:gd name="T49" fmla="*/ 780 h 833"/>
              <a:gd name="T50" fmla="*/ 52 w 1126"/>
              <a:gd name="T51" fmla="*/ 832 h 833"/>
              <a:gd name="T52" fmla="*/ 1073 w 1126"/>
              <a:gd name="T53" fmla="*/ 832 h 833"/>
              <a:gd name="T54" fmla="*/ 1125 w 1126"/>
              <a:gd name="T55" fmla="*/ 780 h 833"/>
              <a:gd name="T56" fmla="*/ 1073 w 1126"/>
              <a:gd name="T57" fmla="*/ 728 h 833"/>
              <a:gd name="T58" fmla="*/ 1073 w 1126"/>
              <a:gd name="T59" fmla="*/ 728 h 833"/>
              <a:gd name="T60" fmla="*/ 1073 w 1126"/>
              <a:gd name="T61" fmla="*/ 728 h 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26" h="833">
                <a:moveTo>
                  <a:pt x="1021" y="0"/>
                </a:moveTo>
                <a:cubicBezTo>
                  <a:pt x="105" y="0"/>
                  <a:pt x="105" y="0"/>
                  <a:pt x="105" y="0"/>
                </a:cubicBezTo>
                <a:cubicBezTo>
                  <a:pt x="52" y="0"/>
                  <a:pt x="0" y="41"/>
                  <a:pt x="0" y="104"/>
                </a:cubicBezTo>
                <a:cubicBezTo>
                  <a:pt x="0" y="551"/>
                  <a:pt x="0" y="551"/>
                  <a:pt x="0" y="551"/>
                </a:cubicBezTo>
                <a:cubicBezTo>
                  <a:pt x="0" y="614"/>
                  <a:pt x="52" y="655"/>
                  <a:pt x="105" y="655"/>
                </a:cubicBezTo>
                <a:cubicBezTo>
                  <a:pt x="1021" y="655"/>
                  <a:pt x="1021" y="655"/>
                  <a:pt x="1021" y="655"/>
                </a:cubicBezTo>
                <a:cubicBezTo>
                  <a:pt x="1073" y="655"/>
                  <a:pt x="1125" y="614"/>
                  <a:pt x="1125" y="551"/>
                </a:cubicBezTo>
                <a:cubicBezTo>
                  <a:pt x="1125" y="104"/>
                  <a:pt x="1125" y="104"/>
                  <a:pt x="1125" y="104"/>
                </a:cubicBezTo>
                <a:cubicBezTo>
                  <a:pt x="1125" y="41"/>
                  <a:pt x="1073" y="0"/>
                  <a:pt x="1021" y="0"/>
                </a:cubicBezTo>
                <a:close/>
                <a:moveTo>
                  <a:pt x="1052" y="551"/>
                </a:moveTo>
                <a:cubicBezTo>
                  <a:pt x="1052" y="572"/>
                  <a:pt x="1032" y="593"/>
                  <a:pt x="1021" y="593"/>
                </a:cubicBezTo>
                <a:cubicBezTo>
                  <a:pt x="105" y="593"/>
                  <a:pt x="105" y="593"/>
                  <a:pt x="105" y="593"/>
                </a:cubicBezTo>
                <a:cubicBezTo>
                  <a:pt x="94" y="593"/>
                  <a:pt x="73" y="572"/>
                  <a:pt x="73" y="551"/>
                </a:cubicBezTo>
                <a:cubicBezTo>
                  <a:pt x="73" y="104"/>
                  <a:pt x="73" y="104"/>
                  <a:pt x="73" y="104"/>
                </a:cubicBezTo>
                <a:cubicBezTo>
                  <a:pt x="73" y="83"/>
                  <a:pt x="94" y="62"/>
                  <a:pt x="105" y="62"/>
                </a:cubicBezTo>
                <a:cubicBezTo>
                  <a:pt x="1021" y="62"/>
                  <a:pt x="1021" y="62"/>
                  <a:pt x="1021" y="62"/>
                </a:cubicBezTo>
                <a:cubicBezTo>
                  <a:pt x="1032" y="62"/>
                  <a:pt x="1052" y="83"/>
                  <a:pt x="1052" y="104"/>
                </a:cubicBezTo>
                <a:lnTo>
                  <a:pt x="1052" y="551"/>
                </a:lnTo>
                <a:close/>
                <a:moveTo>
                  <a:pt x="1073" y="728"/>
                </a:moveTo>
                <a:cubicBezTo>
                  <a:pt x="698" y="728"/>
                  <a:pt x="698" y="728"/>
                  <a:pt x="698" y="728"/>
                </a:cubicBezTo>
                <a:cubicBezTo>
                  <a:pt x="698" y="749"/>
                  <a:pt x="688" y="770"/>
                  <a:pt x="667" y="770"/>
                </a:cubicBezTo>
                <a:cubicBezTo>
                  <a:pt x="459" y="770"/>
                  <a:pt x="459" y="770"/>
                  <a:pt x="459" y="770"/>
                </a:cubicBezTo>
                <a:cubicBezTo>
                  <a:pt x="438" y="770"/>
                  <a:pt x="427" y="749"/>
                  <a:pt x="427" y="728"/>
                </a:cubicBezTo>
                <a:cubicBezTo>
                  <a:pt x="52" y="728"/>
                  <a:pt x="52" y="728"/>
                  <a:pt x="52" y="728"/>
                </a:cubicBezTo>
                <a:cubicBezTo>
                  <a:pt x="32" y="728"/>
                  <a:pt x="0" y="749"/>
                  <a:pt x="0" y="780"/>
                </a:cubicBezTo>
                <a:cubicBezTo>
                  <a:pt x="0" y="812"/>
                  <a:pt x="32" y="832"/>
                  <a:pt x="52" y="832"/>
                </a:cubicBezTo>
                <a:cubicBezTo>
                  <a:pt x="1073" y="832"/>
                  <a:pt x="1073" y="832"/>
                  <a:pt x="1073" y="832"/>
                </a:cubicBezTo>
                <a:cubicBezTo>
                  <a:pt x="1094" y="832"/>
                  <a:pt x="1125" y="812"/>
                  <a:pt x="1125" y="780"/>
                </a:cubicBezTo>
                <a:cubicBezTo>
                  <a:pt x="1125" y="749"/>
                  <a:pt x="1094" y="728"/>
                  <a:pt x="1073" y="728"/>
                </a:cubicBezTo>
                <a:close/>
                <a:moveTo>
                  <a:pt x="1073" y="728"/>
                </a:moveTo>
                <a:lnTo>
                  <a:pt x="1073" y="728"/>
                </a:lnTo>
                <a:close/>
              </a:path>
            </a:pathLst>
          </a:custGeom>
          <a:solidFill>
            <a:schemeClr val="accent1"/>
          </a:solidFill>
          <a:ln>
            <a:noFill/>
          </a:ln>
          <a:effectLst/>
          <a:extLst/>
        </p:spPr>
        <p:txBody>
          <a:bodyPr wrap="none" lIns="182886" tIns="91443" rIns="182886" bIns="91443" anchor="ctr"/>
          <a:lstStyle/>
          <a:p>
            <a:pPr>
              <a:defRPr/>
            </a:pPr>
            <a:endParaRPr lang="en-US" sz="2701" dirty="0">
              <a:latin typeface="Lato Light"/>
              <a:ea typeface="SimSun" charset="0"/>
            </a:endParaRPr>
          </a:p>
        </p:txBody>
      </p:sp>
      <p:sp>
        <p:nvSpPr>
          <p:cNvPr id="97" name="Freeform 239"/>
          <p:cNvSpPr>
            <a:spLocks noChangeArrowheads="1"/>
          </p:cNvSpPr>
          <p:nvPr/>
        </p:nvSpPr>
        <p:spPr bwMode="auto">
          <a:xfrm>
            <a:off x="7738280" y="5247901"/>
            <a:ext cx="1051125" cy="779270"/>
          </a:xfrm>
          <a:custGeom>
            <a:avLst/>
            <a:gdLst>
              <a:gd name="T0" fmla="*/ 1021 w 1126"/>
              <a:gd name="T1" fmla="*/ 0 h 833"/>
              <a:gd name="T2" fmla="*/ 105 w 1126"/>
              <a:gd name="T3" fmla="*/ 0 h 833"/>
              <a:gd name="T4" fmla="*/ 0 w 1126"/>
              <a:gd name="T5" fmla="*/ 104 h 833"/>
              <a:gd name="T6" fmla="*/ 0 w 1126"/>
              <a:gd name="T7" fmla="*/ 551 h 833"/>
              <a:gd name="T8" fmla="*/ 105 w 1126"/>
              <a:gd name="T9" fmla="*/ 655 h 833"/>
              <a:gd name="T10" fmla="*/ 1021 w 1126"/>
              <a:gd name="T11" fmla="*/ 655 h 833"/>
              <a:gd name="T12" fmla="*/ 1125 w 1126"/>
              <a:gd name="T13" fmla="*/ 551 h 833"/>
              <a:gd name="T14" fmla="*/ 1125 w 1126"/>
              <a:gd name="T15" fmla="*/ 104 h 833"/>
              <a:gd name="T16" fmla="*/ 1021 w 1126"/>
              <a:gd name="T17" fmla="*/ 0 h 833"/>
              <a:gd name="T18" fmla="*/ 1052 w 1126"/>
              <a:gd name="T19" fmla="*/ 551 h 833"/>
              <a:gd name="T20" fmla="*/ 1021 w 1126"/>
              <a:gd name="T21" fmla="*/ 593 h 833"/>
              <a:gd name="T22" fmla="*/ 105 w 1126"/>
              <a:gd name="T23" fmla="*/ 593 h 833"/>
              <a:gd name="T24" fmla="*/ 73 w 1126"/>
              <a:gd name="T25" fmla="*/ 551 h 833"/>
              <a:gd name="T26" fmla="*/ 73 w 1126"/>
              <a:gd name="T27" fmla="*/ 104 h 833"/>
              <a:gd name="T28" fmla="*/ 105 w 1126"/>
              <a:gd name="T29" fmla="*/ 62 h 833"/>
              <a:gd name="T30" fmla="*/ 1021 w 1126"/>
              <a:gd name="T31" fmla="*/ 62 h 833"/>
              <a:gd name="T32" fmla="*/ 1052 w 1126"/>
              <a:gd name="T33" fmla="*/ 104 h 833"/>
              <a:gd name="T34" fmla="*/ 1052 w 1126"/>
              <a:gd name="T35" fmla="*/ 551 h 833"/>
              <a:gd name="T36" fmla="*/ 1073 w 1126"/>
              <a:gd name="T37" fmla="*/ 728 h 833"/>
              <a:gd name="T38" fmla="*/ 698 w 1126"/>
              <a:gd name="T39" fmla="*/ 728 h 833"/>
              <a:gd name="T40" fmla="*/ 667 w 1126"/>
              <a:gd name="T41" fmla="*/ 770 h 833"/>
              <a:gd name="T42" fmla="*/ 459 w 1126"/>
              <a:gd name="T43" fmla="*/ 770 h 833"/>
              <a:gd name="T44" fmla="*/ 427 w 1126"/>
              <a:gd name="T45" fmla="*/ 728 h 833"/>
              <a:gd name="T46" fmla="*/ 52 w 1126"/>
              <a:gd name="T47" fmla="*/ 728 h 833"/>
              <a:gd name="T48" fmla="*/ 0 w 1126"/>
              <a:gd name="T49" fmla="*/ 780 h 833"/>
              <a:gd name="T50" fmla="*/ 52 w 1126"/>
              <a:gd name="T51" fmla="*/ 832 h 833"/>
              <a:gd name="T52" fmla="*/ 1073 w 1126"/>
              <a:gd name="T53" fmla="*/ 832 h 833"/>
              <a:gd name="T54" fmla="*/ 1125 w 1126"/>
              <a:gd name="T55" fmla="*/ 780 h 833"/>
              <a:gd name="T56" fmla="*/ 1073 w 1126"/>
              <a:gd name="T57" fmla="*/ 728 h 833"/>
              <a:gd name="T58" fmla="*/ 1073 w 1126"/>
              <a:gd name="T59" fmla="*/ 728 h 833"/>
              <a:gd name="T60" fmla="*/ 1073 w 1126"/>
              <a:gd name="T61" fmla="*/ 728 h 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26" h="833">
                <a:moveTo>
                  <a:pt x="1021" y="0"/>
                </a:moveTo>
                <a:cubicBezTo>
                  <a:pt x="105" y="0"/>
                  <a:pt x="105" y="0"/>
                  <a:pt x="105" y="0"/>
                </a:cubicBezTo>
                <a:cubicBezTo>
                  <a:pt x="52" y="0"/>
                  <a:pt x="0" y="41"/>
                  <a:pt x="0" y="104"/>
                </a:cubicBezTo>
                <a:cubicBezTo>
                  <a:pt x="0" y="551"/>
                  <a:pt x="0" y="551"/>
                  <a:pt x="0" y="551"/>
                </a:cubicBezTo>
                <a:cubicBezTo>
                  <a:pt x="0" y="614"/>
                  <a:pt x="52" y="655"/>
                  <a:pt x="105" y="655"/>
                </a:cubicBezTo>
                <a:cubicBezTo>
                  <a:pt x="1021" y="655"/>
                  <a:pt x="1021" y="655"/>
                  <a:pt x="1021" y="655"/>
                </a:cubicBezTo>
                <a:cubicBezTo>
                  <a:pt x="1073" y="655"/>
                  <a:pt x="1125" y="614"/>
                  <a:pt x="1125" y="551"/>
                </a:cubicBezTo>
                <a:cubicBezTo>
                  <a:pt x="1125" y="104"/>
                  <a:pt x="1125" y="104"/>
                  <a:pt x="1125" y="104"/>
                </a:cubicBezTo>
                <a:cubicBezTo>
                  <a:pt x="1125" y="41"/>
                  <a:pt x="1073" y="0"/>
                  <a:pt x="1021" y="0"/>
                </a:cubicBezTo>
                <a:close/>
                <a:moveTo>
                  <a:pt x="1052" y="551"/>
                </a:moveTo>
                <a:cubicBezTo>
                  <a:pt x="1052" y="572"/>
                  <a:pt x="1032" y="593"/>
                  <a:pt x="1021" y="593"/>
                </a:cubicBezTo>
                <a:cubicBezTo>
                  <a:pt x="105" y="593"/>
                  <a:pt x="105" y="593"/>
                  <a:pt x="105" y="593"/>
                </a:cubicBezTo>
                <a:cubicBezTo>
                  <a:pt x="94" y="593"/>
                  <a:pt x="73" y="572"/>
                  <a:pt x="73" y="551"/>
                </a:cubicBezTo>
                <a:cubicBezTo>
                  <a:pt x="73" y="104"/>
                  <a:pt x="73" y="104"/>
                  <a:pt x="73" y="104"/>
                </a:cubicBezTo>
                <a:cubicBezTo>
                  <a:pt x="73" y="83"/>
                  <a:pt x="94" y="62"/>
                  <a:pt x="105" y="62"/>
                </a:cubicBezTo>
                <a:cubicBezTo>
                  <a:pt x="1021" y="62"/>
                  <a:pt x="1021" y="62"/>
                  <a:pt x="1021" y="62"/>
                </a:cubicBezTo>
                <a:cubicBezTo>
                  <a:pt x="1032" y="62"/>
                  <a:pt x="1052" y="83"/>
                  <a:pt x="1052" y="104"/>
                </a:cubicBezTo>
                <a:lnTo>
                  <a:pt x="1052" y="551"/>
                </a:lnTo>
                <a:close/>
                <a:moveTo>
                  <a:pt x="1073" y="728"/>
                </a:moveTo>
                <a:cubicBezTo>
                  <a:pt x="698" y="728"/>
                  <a:pt x="698" y="728"/>
                  <a:pt x="698" y="728"/>
                </a:cubicBezTo>
                <a:cubicBezTo>
                  <a:pt x="698" y="749"/>
                  <a:pt x="688" y="770"/>
                  <a:pt x="667" y="770"/>
                </a:cubicBezTo>
                <a:cubicBezTo>
                  <a:pt x="459" y="770"/>
                  <a:pt x="459" y="770"/>
                  <a:pt x="459" y="770"/>
                </a:cubicBezTo>
                <a:cubicBezTo>
                  <a:pt x="438" y="770"/>
                  <a:pt x="427" y="749"/>
                  <a:pt x="427" y="728"/>
                </a:cubicBezTo>
                <a:cubicBezTo>
                  <a:pt x="52" y="728"/>
                  <a:pt x="52" y="728"/>
                  <a:pt x="52" y="728"/>
                </a:cubicBezTo>
                <a:cubicBezTo>
                  <a:pt x="32" y="728"/>
                  <a:pt x="0" y="749"/>
                  <a:pt x="0" y="780"/>
                </a:cubicBezTo>
                <a:cubicBezTo>
                  <a:pt x="0" y="812"/>
                  <a:pt x="32" y="832"/>
                  <a:pt x="52" y="832"/>
                </a:cubicBezTo>
                <a:cubicBezTo>
                  <a:pt x="1073" y="832"/>
                  <a:pt x="1073" y="832"/>
                  <a:pt x="1073" y="832"/>
                </a:cubicBezTo>
                <a:cubicBezTo>
                  <a:pt x="1094" y="832"/>
                  <a:pt x="1125" y="812"/>
                  <a:pt x="1125" y="780"/>
                </a:cubicBezTo>
                <a:cubicBezTo>
                  <a:pt x="1125" y="749"/>
                  <a:pt x="1094" y="728"/>
                  <a:pt x="1073" y="728"/>
                </a:cubicBezTo>
                <a:close/>
                <a:moveTo>
                  <a:pt x="1073" y="728"/>
                </a:moveTo>
                <a:lnTo>
                  <a:pt x="1073" y="728"/>
                </a:lnTo>
                <a:close/>
              </a:path>
            </a:pathLst>
          </a:custGeom>
          <a:solidFill>
            <a:schemeClr val="accent2"/>
          </a:solidFill>
          <a:ln>
            <a:noFill/>
          </a:ln>
          <a:effectLst/>
          <a:extLst/>
        </p:spPr>
        <p:txBody>
          <a:bodyPr wrap="none" lIns="182886" tIns="91443" rIns="182886" bIns="91443" anchor="ctr"/>
          <a:lstStyle/>
          <a:p>
            <a:pPr>
              <a:defRPr/>
            </a:pPr>
            <a:endParaRPr lang="en-US" sz="2701" dirty="0">
              <a:latin typeface="Lato Light"/>
              <a:ea typeface="SimSun" charset="0"/>
            </a:endParaRPr>
          </a:p>
        </p:txBody>
      </p:sp>
      <p:sp>
        <p:nvSpPr>
          <p:cNvPr id="98" name="Freeform 239"/>
          <p:cNvSpPr>
            <a:spLocks noChangeArrowheads="1"/>
          </p:cNvSpPr>
          <p:nvPr/>
        </p:nvSpPr>
        <p:spPr bwMode="auto">
          <a:xfrm>
            <a:off x="9993011" y="4732117"/>
            <a:ext cx="1051125" cy="779270"/>
          </a:xfrm>
          <a:custGeom>
            <a:avLst/>
            <a:gdLst>
              <a:gd name="T0" fmla="*/ 1021 w 1126"/>
              <a:gd name="T1" fmla="*/ 0 h 833"/>
              <a:gd name="T2" fmla="*/ 105 w 1126"/>
              <a:gd name="T3" fmla="*/ 0 h 833"/>
              <a:gd name="T4" fmla="*/ 0 w 1126"/>
              <a:gd name="T5" fmla="*/ 104 h 833"/>
              <a:gd name="T6" fmla="*/ 0 w 1126"/>
              <a:gd name="T7" fmla="*/ 551 h 833"/>
              <a:gd name="T8" fmla="*/ 105 w 1126"/>
              <a:gd name="T9" fmla="*/ 655 h 833"/>
              <a:gd name="T10" fmla="*/ 1021 w 1126"/>
              <a:gd name="T11" fmla="*/ 655 h 833"/>
              <a:gd name="T12" fmla="*/ 1125 w 1126"/>
              <a:gd name="T13" fmla="*/ 551 h 833"/>
              <a:gd name="T14" fmla="*/ 1125 w 1126"/>
              <a:gd name="T15" fmla="*/ 104 h 833"/>
              <a:gd name="T16" fmla="*/ 1021 w 1126"/>
              <a:gd name="T17" fmla="*/ 0 h 833"/>
              <a:gd name="T18" fmla="*/ 1052 w 1126"/>
              <a:gd name="T19" fmla="*/ 551 h 833"/>
              <a:gd name="T20" fmla="*/ 1021 w 1126"/>
              <a:gd name="T21" fmla="*/ 593 h 833"/>
              <a:gd name="T22" fmla="*/ 105 w 1126"/>
              <a:gd name="T23" fmla="*/ 593 h 833"/>
              <a:gd name="T24" fmla="*/ 73 w 1126"/>
              <a:gd name="T25" fmla="*/ 551 h 833"/>
              <a:gd name="T26" fmla="*/ 73 w 1126"/>
              <a:gd name="T27" fmla="*/ 104 h 833"/>
              <a:gd name="T28" fmla="*/ 105 w 1126"/>
              <a:gd name="T29" fmla="*/ 62 h 833"/>
              <a:gd name="T30" fmla="*/ 1021 w 1126"/>
              <a:gd name="T31" fmla="*/ 62 h 833"/>
              <a:gd name="T32" fmla="*/ 1052 w 1126"/>
              <a:gd name="T33" fmla="*/ 104 h 833"/>
              <a:gd name="T34" fmla="*/ 1052 w 1126"/>
              <a:gd name="T35" fmla="*/ 551 h 833"/>
              <a:gd name="T36" fmla="*/ 1073 w 1126"/>
              <a:gd name="T37" fmla="*/ 728 h 833"/>
              <a:gd name="T38" fmla="*/ 698 w 1126"/>
              <a:gd name="T39" fmla="*/ 728 h 833"/>
              <a:gd name="T40" fmla="*/ 667 w 1126"/>
              <a:gd name="T41" fmla="*/ 770 h 833"/>
              <a:gd name="T42" fmla="*/ 459 w 1126"/>
              <a:gd name="T43" fmla="*/ 770 h 833"/>
              <a:gd name="T44" fmla="*/ 427 w 1126"/>
              <a:gd name="T45" fmla="*/ 728 h 833"/>
              <a:gd name="T46" fmla="*/ 52 w 1126"/>
              <a:gd name="T47" fmla="*/ 728 h 833"/>
              <a:gd name="T48" fmla="*/ 0 w 1126"/>
              <a:gd name="T49" fmla="*/ 780 h 833"/>
              <a:gd name="T50" fmla="*/ 52 w 1126"/>
              <a:gd name="T51" fmla="*/ 832 h 833"/>
              <a:gd name="T52" fmla="*/ 1073 w 1126"/>
              <a:gd name="T53" fmla="*/ 832 h 833"/>
              <a:gd name="T54" fmla="*/ 1125 w 1126"/>
              <a:gd name="T55" fmla="*/ 780 h 833"/>
              <a:gd name="T56" fmla="*/ 1073 w 1126"/>
              <a:gd name="T57" fmla="*/ 728 h 833"/>
              <a:gd name="T58" fmla="*/ 1073 w 1126"/>
              <a:gd name="T59" fmla="*/ 728 h 833"/>
              <a:gd name="T60" fmla="*/ 1073 w 1126"/>
              <a:gd name="T61" fmla="*/ 728 h 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26" h="833">
                <a:moveTo>
                  <a:pt x="1021" y="0"/>
                </a:moveTo>
                <a:cubicBezTo>
                  <a:pt x="105" y="0"/>
                  <a:pt x="105" y="0"/>
                  <a:pt x="105" y="0"/>
                </a:cubicBezTo>
                <a:cubicBezTo>
                  <a:pt x="52" y="0"/>
                  <a:pt x="0" y="41"/>
                  <a:pt x="0" y="104"/>
                </a:cubicBezTo>
                <a:cubicBezTo>
                  <a:pt x="0" y="551"/>
                  <a:pt x="0" y="551"/>
                  <a:pt x="0" y="551"/>
                </a:cubicBezTo>
                <a:cubicBezTo>
                  <a:pt x="0" y="614"/>
                  <a:pt x="52" y="655"/>
                  <a:pt x="105" y="655"/>
                </a:cubicBezTo>
                <a:cubicBezTo>
                  <a:pt x="1021" y="655"/>
                  <a:pt x="1021" y="655"/>
                  <a:pt x="1021" y="655"/>
                </a:cubicBezTo>
                <a:cubicBezTo>
                  <a:pt x="1073" y="655"/>
                  <a:pt x="1125" y="614"/>
                  <a:pt x="1125" y="551"/>
                </a:cubicBezTo>
                <a:cubicBezTo>
                  <a:pt x="1125" y="104"/>
                  <a:pt x="1125" y="104"/>
                  <a:pt x="1125" y="104"/>
                </a:cubicBezTo>
                <a:cubicBezTo>
                  <a:pt x="1125" y="41"/>
                  <a:pt x="1073" y="0"/>
                  <a:pt x="1021" y="0"/>
                </a:cubicBezTo>
                <a:close/>
                <a:moveTo>
                  <a:pt x="1052" y="551"/>
                </a:moveTo>
                <a:cubicBezTo>
                  <a:pt x="1052" y="572"/>
                  <a:pt x="1032" y="593"/>
                  <a:pt x="1021" y="593"/>
                </a:cubicBezTo>
                <a:cubicBezTo>
                  <a:pt x="105" y="593"/>
                  <a:pt x="105" y="593"/>
                  <a:pt x="105" y="593"/>
                </a:cubicBezTo>
                <a:cubicBezTo>
                  <a:pt x="94" y="593"/>
                  <a:pt x="73" y="572"/>
                  <a:pt x="73" y="551"/>
                </a:cubicBezTo>
                <a:cubicBezTo>
                  <a:pt x="73" y="104"/>
                  <a:pt x="73" y="104"/>
                  <a:pt x="73" y="104"/>
                </a:cubicBezTo>
                <a:cubicBezTo>
                  <a:pt x="73" y="83"/>
                  <a:pt x="94" y="62"/>
                  <a:pt x="105" y="62"/>
                </a:cubicBezTo>
                <a:cubicBezTo>
                  <a:pt x="1021" y="62"/>
                  <a:pt x="1021" y="62"/>
                  <a:pt x="1021" y="62"/>
                </a:cubicBezTo>
                <a:cubicBezTo>
                  <a:pt x="1032" y="62"/>
                  <a:pt x="1052" y="83"/>
                  <a:pt x="1052" y="104"/>
                </a:cubicBezTo>
                <a:lnTo>
                  <a:pt x="1052" y="551"/>
                </a:lnTo>
                <a:close/>
                <a:moveTo>
                  <a:pt x="1073" y="728"/>
                </a:moveTo>
                <a:cubicBezTo>
                  <a:pt x="698" y="728"/>
                  <a:pt x="698" y="728"/>
                  <a:pt x="698" y="728"/>
                </a:cubicBezTo>
                <a:cubicBezTo>
                  <a:pt x="698" y="749"/>
                  <a:pt x="688" y="770"/>
                  <a:pt x="667" y="770"/>
                </a:cubicBezTo>
                <a:cubicBezTo>
                  <a:pt x="459" y="770"/>
                  <a:pt x="459" y="770"/>
                  <a:pt x="459" y="770"/>
                </a:cubicBezTo>
                <a:cubicBezTo>
                  <a:pt x="438" y="770"/>
                  <a:pt x="427" y="749"/>
                  <a:pt x="427" y="728"/>
                </a:cubicBezTo>
                <a:cubicBezTo>
                  <a:pt x="52" y="728"/>
                  <a:pt x="52" y="728"/>
                  <a:pt x="52" y="728"/>
                </a:cubicBezTo>
                <a:cubicBezTo>
                  <a:pt x="32" y="728"/>
                  <a:pt x="0" y="749"/>
                  <a:pt x="0" y="780"/>
                </a:cubicBezTo>
                <a:cubicBezTo>
                  <a:pt x="0" y="812"/>
                  <a:pt x="32" y="832"/>
                  <a:pt x="52" y="832"/>
                </a:cubicBezTo>
                <a:cubicBezTo>
                  <a:pt x="1073" y="832"/>
                  <a:pt x="1073" y="832"/>
                  <a:pt x="1073" y="832"/>
                </a:cubicBezTo>
                <a:cubicBezTo>
                  <a:pt x="1094" y="832"/>
                  <a:pt x="1125" y="812"/>
                  <a:pt x="1125" y="780"/>
                </a:cubicBezTo>
                <a:cubicBezTo>
                  <a:pt x="1125" y="749"/>
                  <a:pt x="1094" y="728"/>
                  <a:pt x="1073" y="728"/>
                </a:cubicBezTo>
                <a:close/>
                <a:moveTo>
                  <a:pt x="1073" y="728"/>
                </a:moveTo>
                <a:lnTo>
                  <a:pt x="1073" y="728"/>
                </a:lnTo>
                <a:close/>
              </a:path>
            </a:pathLst>
          </a:custGeom>
          <a:solidFill>
            <a:schemeClr val="accent3"/>
          </a:solidFill>
          <a:ln>
            <a:noFill/>
          </a:ln>
          <a:effectLst/>
          <a:extLst/>
        </p:spPr>
        <p:txBody>
          <a:bodyPr wrap="none" lIns="182886" tIns="91443" rIns="182886" bIns="91443" anchor="ctr"/>
          <a:lstStyle/>
          <a:p>
            <a:pPr>
              <a:defRPr/>
            </a:pPr>
            <a:endParaRPr lang="en-US" sz="2701" dirty="0">
              <a:latin typeface="Lato Light"/>
              <a:ea typeface="SimSun" charset="0"/>
            </a:endParaRPr>
          </a:p>
        </p:txBody>
      </p:sp>
      <p:sp>
        <p:nvSpPr>
          <p:cNvPr id="99" name="Freeform 239"/>
          <p:cNvSpPr>
            <a:spLocks noChangeArrowheads="1"/>
          </p:cNvSpPr>
          <p:nvPr/>
        </p:nvSpPr>
        <p:spPr bwMode="auto">
          <a:xfrm>
            <a:off x="12211691" y="4183034"/>
            <a:ext cx="1051125" cy="779270"/>
          </a:xfrm>
          <a:custGeom>
            <a:avLst/>
            <a:gdLst>
              <a:gd name="T0" fmla="*/ 1021 w 1126"/>
              <a:gd name="T1" fmla="*/ 0 h 833"/>
              <a:gd name="T2" fmla="*/ 105 w 1126"/>
              <a:gd name="T3" fmla="*/ 0 h 833"/>
              <a:gd name="T4" fmla="*/ 0 w 1126"/>
              <a:gd name="T5" fmla="*/ 104 h 833"/>
              <a:gd name="T6" fmla="*/ 0 w 1126"/>
              <a:gd name="T7" fmla="*/ 551 h 833"/>
              <a:gd name="T8" fmla="*/ 105 w 1126"/>
              <a:gd name="T9" fmla="*/ 655 h 833"/>
              <a:gd name="T10" fmla="*/ 1021 w 1126"/>
              <a:gd name="T11" fmla="*/ 655 h 833"/>
              <a:gd name="T12" fmla="*/ 1125 w 1126"/>
              <a:gd name="T13" fmla="*/ 551 h 833"/>
              <a:gd name="T14" fmla="*/ 1125 w 1126"/>
              <a:gd name="T15" fmla="*/ 104 h 833"/>
              <a:gd name="T16" fmla="*/ 1021 w 1126"/>
              <a:gd name="T17" fmla="*/ 0 h 833"/>
              <a:gd name="T18" fmla="*/ 1052 w 1126"/>
              <a:gd name="T19" fmla="*/ 551 h 833"/>
              <a:gd name="T20" fmla="*/ 1021 w 1126"/>
              <a:gd name="T21" fmla="*/ 593 h 833"/>
              <a:gd name="T22" fmla="*/ 105 w 1126"/>
              <a:gd name="T23" fmla="*/ 593 h 833"/>
              <a:gd name="T24" fmla="*/ 73 w 1126"/>
              <a:gd name="T25" fmla="*/ 551 h 833"/>
              <a:gd name="T26" fmla="*/ 73 w 1126"/>
              <a:gd name="T27" fmla="*/ 104 h 833"/>
              <a:gd name="T28" fmla="*/ 105 w 1126"/>
              <a:gd name="T29" fmla="*/ 62 h 833"/>
              <a:gd name="T30" fmla="*/ 1021 w 1126"/>
              <a:gd name="T31" fmla="*/ 62 h 833"/>
              <a:gd name="T32" fmla="*/ 1052 w 1126"/>
              <a:gd name="T33" fmla="*/ 104 h 833"/>
              <a:gd name="T34" fmla="*/ 1052 w 1126"/>
              <a:gd name="T35" fmla="*/ 551 h 833"/>
              <a:gd name="T36" fmla="*/ 1073 w 1126"/>
              <a:gd name="T37" fmla="*/ 728 h 833"/>
              <a:gd name="T38" fmla="*/ 698 w 1126"/>
              <a:gd name="T39" fmla="*/ 728 h 833"/>
              <a:gd name="T40" fmla="*/ 667 w 1126"/>
              <a:gd name="T41" fmla="*/ 770 h 833"/>
              <a:gd name="T42" fmla="*/ 459 w 1126"/>
              <a:gd name="T43" fmla="*/ 770 h 833"/>
              <a:gd name="T44" fmla="*/ 427 w 1126"/>
              <a:gd name="T45" fmla="*/ 728 h 833"/>
              <a:gd name="T46" fmla="*/ 52 w 1126"/>
              <a:gd name="T47" fmla="*/ 728 h 833"/>
              <a:gd name="T48" fmla="*/ 0 w 1126"/>
              <a:gd name="T49" fmla="*/ 780 h 833"/>
              <a:gd name="T50" fmla="*/ 52 w 1126"/>
              <a:gd name="T51" fmla="*/ 832 h 833"/>
              <a:gd name="T52" fmla="*/ 1073 w 1126"/>
              <a:gd name="T53" fmla="*/ 832 h 833"/>
              <a:gd name="T54" fmla="*/ 1125 w 1126"/>
              <a:gd name="T55" fmla="*/ 780 h 833"/>
              <a:gd name="T56" fmla="*/ 1073 w 1126"/>
              <a:gd name="T57" fmla="*/ 728 h 833"/>
              <a:gd name="T58" fmla="*/ 1073 w 1126"/>
              <a:gd name="T59" fmla="*/ 728 h 833"/>
              <a:gd name="T60" fmla="*/ 1073 w 1126"/>
              <a:gd name="T61" fmla="*/ 728 h 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26" h="833">
                <a:moveTo>
                  <a:pt x="1021" y="0"/>
                </a:moveTo>
                <a:cubicBezTo>
                  <a:pt x="105" y="0"/>
                  <a:pt x="105" y="0"/>
                  <a:pt x="105" y="0"/>
                </a:cubicBezTo>
                <a:cubicBezTo>
                  <a:pt x="52" y="0"/>
                  <a:pt x="0" y="41"/>
                  <a:pt x="0" y="104"/>
                </a:cubicBezTo>
                <a:cubicBezTo>
                  <a:pt x="0" y="551"/>
                  <a:pt x="0" y="551"/>
                  <a:pt x="0" y="551"/>
                </a:cubicBezTo>
                <a:cubicBezTo>
                  <a:pt x="0" y="614"/>
                  <a:pt x="52" y="655"/>
                  <a:pt x="105" y="655"/>
                </a:cubicBezTo>
                <a:cubicBezTo>
                  <a:pt x="1021" y="655"/>
                  <a:pt x="1021" y="655"/>
                  <a:pt x="1021" y="655"/>
                </a:cubicBezTo>
                <a:cubicBezTo>
                  <a:pt x="1073" y="655"/>
                  <a:pt x="1125" y="614"/>
                  <a:pt x="1125" y="551"/>
                </a:cubicBezTo>
                <a:cubicBezTo>
                  <a:pt x="1125" y="104"/>
                  <a:pt x="1125" y="104"/>
                  <a:pt x="1125" y="104"/>
                </a:cubicBezTo>
                <a:cubicBezTo>
                  <a:pt x="1125" y="41"/>
                  <a:pt x="1073" y="0"/>
                  <a:pt x="1021" y="0"/>
                </a:cubicBezTo>
                <a:close/>
                <a:moveTo>
                  <a:pt x="1052" y="551"/>
                </a:moveTo>
                <a:cubicBezTo>
                  <a:pt x="1052" y="572"/>
                  <a:pt x="1032" y="593"/>
                  <a:pt x="1021" y="593"/>
                </a:cubicBezTo>
                <a:cubicBezTo>
                  <a:pt x="105" y="593"/>
                  <a:pt x="105" y="593"/>
                  <a:pt x="105" y="593"/>
                </a:cubicBezTo>
                <a:cubicBezTo>
                  <a:pt x="94" y="593"/>
                  <a:pt x="73" y="572"/>
                  <a:pt x="73" y="551"/>
                </a:cubicBezTo>
                <a:cubicBezTo>
                  <a:pt x="73" y="104"/>
                  <a:pt x="73" y="104"/>
                  <a:pt x="73" y="104"/>
                </a:cubicBezTo>
                <a:cubicBezTo>
                  <a:pt x="73" y="83"/>
                  <a:pt x="94" y="62"/>
                  <a:pt x="105" y="62"/>
                </a:cubicBezTo>
                <a:cubicBezTo>
                  <a:pt x="1021" y="62"/>
                  <a:pt x="1021" y="62"/>
                  <a:pt x="1021" y="62"/>
                </a:cubicBezTo>
                <a:cubicBezTo>
                  <a:pt x="1032" y="62"/>
                  <a:pt x="1052" y="83"/>
                  <a:pt x="1052" y="104"/>
                </a:cubicBezTo>
                <a:lnTo>
                  <a:pt x="1052" y="551"/>
                </a:lnTo>
                <a:close/>
                <a:moveTo>
                  <a:pt x="1073" y="728"/>
                </a:moveTo>
                <a:cubicBezTo>
                  <a:pt x="698" y="728"/>
                  <a:pt x="698" y="728"/>
                  <a:pt x="698" y="728"/>
                </a:cubicBezTo>
                <a:cubicBezTo>
                  <a:pt x="698" y="749"/>
                  <a:pt x="688" y="770"/>
                  <a:pt x="667" y="770"/>
                </a:cubicBezTo>
                <a:cubicBezTo>
                  <a:pt x="459" y="770"/>
                  <a:pt x="459" y="770"/>
                  <a:pt x="459" y="770"/>
                </a:cubicBezTo>
                <a:cubicBezTo>
                  <a:pt x="438" y="770"/>
                  <a:pt x="427" y="749"/>
                  <a:pt x="427" y="728"/>
                </a:cubicBezTo>
                <a:cubicBezTo>
                  <a:pt x="52" y="728"/>
                  <a:pt x="52" y="728"/>
                  <a:pt x="52" y="728"/>
                </a:cubicBezTo>
                <a:cubicBezTo>
                  <a:pt x="32" y="728"/>
                  <a:pt x="0" y="749"/>
                  <a:pt x="0" y="780"/>
                </a:cubicBezTo>
                <a:cubicBezTo>
                  <a:pt x="0" y="812"/>
                  <a:pt x="32" y="832"/>
                  <a:pt x="52" y="832"/>
                </a:cubicBezTo>
                <a:cubicBezTo>
                  <a:pt x="1073" y="832"/>
                  <a:pt x="1073" y="832"/>
                  <a:pt x="1073" y="832"/>
                </a:cubicBezTo>
                <a:cubicBezTo>
                  <a:pt x="1094" y="832"/>
                  <a:pt x="1125" y="812"/>
                  <a:pt x="1125" y="780"/>
                </a:cubicBezTo>
                <a:cubicBezTo>
                  <a:pt x="1125" y="749"/>
                  <a:pt x="1094" y="728"/>
                  <a:pt x="1073" y="728"/>
                </a:cubicBezTo>
                <a:close/>
                <a:moveTo>
                  <a:pt x="1073" y="728"/>
                </a:moveTo>
                <a:lnTo>
                  <a:pt x="1073" y="728"/>
                </a:lnTo>
                <a:close/>
              </a:path>
            </a:pathLst>
          </a:custGeom>
          <a:solidFill>
            <a:schemeClr val="accent5"/>
          </a:solidFill>
          <a:ln>
            <a:noFill/>
          </a:ln>
          <a:effectLst/>
          <a:extLst/>
        </p:spPr>
        <p:txBody>
          <a:bodyPr wrap="none" lIns="182886" tIns="91443" rIns="182886" bIns="91443" anchor="ctr"/>
          <a:lstStyle/>
          <a:p>
            <a:pPr>
              <a:defRPr/>
            </a:pPr>
            <a:endParaRPr lang="en-US" sz="2701" dirty="0">
              <a:latin typeface="Lato Light"/>
              <a:ea typeface="SimSun" charset="0"/>
            </a:endParaRPr>
          </a:p>
        </p:txBody>
      </p:sp>
      <p:grpSp>
        <p:nvGrpSpPr>
          <p:cNvPr id="113" name="Group 112"/>
          <p:cNvGrpSpPr/>
          <p:nvPr/>
        </p:nvGrpSpPr>
        <p:grpSpPr>
          <a:xfrm>
            <a:off x="9838343" y="9451377"/>
            <a:ext cx="2674393" cy="1286211"/>
            <a:chOff x="6286008" y="4886391"/>
            <a:chExt cx="1782929" cy="857251"/>
          </a:xfrm>
        </p:grpSpPr>
        <p:grpSp>
          <p:nvGrpSpPr>
            <p:cNvPr id="114" name="Group 113"/>
            <p:cNvGrpSpPr>
              <a:grpSpLocks/>
            </p:cNvGrpSpPr>
            <p:nvPr/>
          </p:nvGrpSpPr>
          <p:grpSpPr bwMode="auto">
            <a:xfrm>
              <a:off x="6779312" y="4886391"/>
              <a:ext cx="1289625" cy="857251"/>
              <a:chOff x="975398" y="1453103"/>
              <a:chExt cx="967262" cy="643920"/>
            </a:xfrm>
          </p:grpSpPr>
          <p:sp>
            <p:nvSpPr>
              <p:cNvPr id="116"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5551" dirty="0">
                    <a:solidFill>
                      <a:schemeClr val="tx2"/>
                    </a:solidFill>
                    <a:latin typeface="Lato Regular"/>
                    <a:cs typeface="Lato Regular"/>
                  </a:rPr>
                  <a:t>45%</a:t>
                </a:r>
              </a:p>
            </p:txBody>
          </p:sp>
          <p:sp>
            <p:nvSpPr>
              <p:cNvPr id="117"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401" dirty="0">
                    <a:solidFill>
                      <a:schemeClr val="tx1"/>
                    </a:solidFill>
                    <a:latin typeface="Lato Light"/>
                    <a:cs typeface="Lato Light"/>
                  </a:rPr>
                  <a:t>School</a:t>
                </a:r>
              </a:p>
            </p:txBody>
          </p:sp>
        </p:grpSp>
        <p:sp>
          <p:nvSpPr>
            <p:cNvPr id="115" name="AutoShape 122"/>
            <p:cNvSpPr>
              <a:spLocks/>
            </p:cNvSpPr>
            <p:nvPr/>
          </p:nvSpPr>
          <p:spPr bwMode="auto">
            <a:xfrm>
              <a:off x="6286008" y="5004526"/>
              <a:ext cx="551248" cy="6063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4921"/>
                  </a:moveTo>
                  <a:lnTo>
                    <a:pt x="21599" y="5871"/>
                  </a:lnTo>
                  <a:cubicBezTo>
                    <a:pt x="21192" y="6052"/>
                    <a:pt x="20518" y="6202"/>
                    <a:pt x="19564" y="6320"/>
                  </a:cubicBezTo>
                  <a:cubicBezTo>
                    <a:pt x="18617" y="6436"/>
                    <a:pt x="17593" y="6522"/>
                    <a:pt x="16494" y="6579"/>
                  </a:cubicBezTo>
                  <a:cubicBezTo>
                    <a:pt x="15398" y="6643"/>
                    <a:pt x="14330" y="6677"/>
                    <a:pt x="13290" y="6683"/>
                  </a:cubicBezTo>
                  <a:cubicBezTo>
                    <a:pt x="12253" y="6692"/>
                    <a:pt x="11427" y="6698"/>
                    <a:pt x="10808" y="6698"/>
                  </a:cubicBezTo>
                  <a:cubicBezTo>
                    <a:pt x="10200" y="6698"/>
                    <a:pt x="9374" y="6692"/>
                    <a:pt x="8326" y="6683"/>
                  </a:cubicBezTo>
                  <a:cubicBezTo>
                    <a:pt x="7276" y="6677"/>
                    <a:pt x="6204" y="6643"/>
                    <a:pt x="5105" y="6579"/>
                  </a:cubicBezTo>
                  <a:cubicBezTo>
                    <a:pt x="4009" y="6522"/>
                    <a:pt x="2993" y="6436"/>
                    <a:pt x="2053" y="6326"/>
                  </a:cubicBezTo>
                  <a:cubicBezTo>
                    <a:pt x="1116" y="6214"/>
                    <a:pt x="442" y="6064"/>
                    <a:pt x="34" y="5871"/>
                  </a:cubicBezTo>
                  <a:cubicBezTo>
                    <a:pt x="10" y="5724"/>
                    <a:pt x="0" y="5566"/>
                    <a:pt x="0" y="5393"/>
                  </a:cubicBezTo>
                  <a:lnTo>
                    <a:pt x="0" y="4921"/>
                  </a:lnTo>
                  <a:lnTo>
                    <a:pt x="0" y="4423"/>
                  </a:lnTo>
                  <a:cubicBezTo>
                    <a:pt x="0" y="4258"/>
                    <a:pt x="10" y="4092"/>
                    <a:pt x="34" y="3924"/>
                  </a:cubicBezTo>
                  <a:cubicBezTo>
                    <a:pt x="307" y="3801"/>
                    <a:pt x="701" y="3688"/>
                    <a:pt x="1213" y="3602"/>
                  </a:cubicBezTo>
                  <a:cubicBezTo>
                    <a:pt x="1717" y="3516"/>
                    <a:pt x="2257" y="3444"/>
                    <a:pt x="2830" y="3389"/>
                  </a:cubicBezTo>
                  <a:cubicBezTo>
                    <a:pt x="3404" y="3334"/>
                    <a:pt x="3971" y="3294"/>
                    <a:pt x="4528" y="3265"/>
                  </a:cubicBezTo>
                  <a:cubicBezTo>
                    <a:pt x="5084" y="3239"/>
                    <a:pt x="5516" y="3213"/>
                    <a:pt x="5827" y="3196"/>
                  </a:cubicBezTo>
                  <a:cubicBezTo>
                    <a:pt x="5737" y="2444"/>
                    <a:pt x="5800" y="1857"/>
                    <a:pt x="6017" y="1431"/>
                  </a:cubicBezTo>
                  <a:cubicBezTo>
                    <a:pt x="6232" y="1010"/>
                    <a:pt x="6560" y="693"/>
                    <a:pt x="7003" y="489"/>
                  </a:cubicBezTo>
                  <a:cubicBezTo>
                    <a:pt x="7441" y="282"/>
                    <a:pt x="7984" y="146"/>
                    <a:pt x="8631" y="86"/>
                  </a:cubicBezTo>
                  <a:cubicBezTo>
                    <a:pt x="9280" y="28"/>
                    <a:pt x="9999" y="0"/>
                    <a:pt x="10808" y="0"/>
                  </a:cubicBezTo>
                  <a:cubicBezTo>
                    <a:pt x="11417" y="0"/>
                    <a:pt x="12021" y="11"/>
                    <a:pt x="12619" y="40"/>
                  </a:cubicBezTo>
                  <a:cubicBezTo>
                    <a:pt x="13221" y="69"/>
                    <a:pt x="13757" y="164"/>
                    <a:pt x="14234" y="319"/>
                  </a:cubicBezTo>
                  <a:cubicBezTo>
                    <a:pt x="14707" y="483"/>
                    <a:pt x="15084" y="734"/>
                    <a:pt x="15367" y="1074"/>
                  </a:cubicBezTo>
                  <a:cubicBezTo>
                    <a:pt x="15647" y="1413"/>
                    <a:pt x="15789" y="1894"/>
                    <a:pt x="15789" y="2519"/>
                  </a:cubicBezTo>
                  <a:lnTo>
                    <a:pt x="15789" y="2850"/>
                  </a:lnTo>
                  <a:cubicBezTo>
                    <a:pt x="15789" y="2963"/>
                    <a:pt x="15775" y="3078"/>
                    <a:pt x="15758" y="3196"/>
                  </a:cubicBezTo>
                  <a:cubicBezTo>
                    <a:pt x="16076" y="3213"/>
                    <a:pt x="16511" y="3239"/>
                    <a:pt x="17061" y="3265"/>
                  </a:cubicBezTo>
                  <a:cubicBezTo>
                    <a:pt x="17611" y="3294"/>
                    <a:pt x="18178" y="3334"/>
                    <a:pt x="18758" y="3389"/>
                  </a:cubicBezTo>
                  <a:cubicBezTo>
                    <a:pt x="19335" y="3443"/>
                    <a:pt x="19885" y="3515"/>
                    <a:pt x="20404" y="3602"/>
                  </a:cubicBezTo>
                  <a:cubicBezTo>
                    <a:pt x="20922" y="3688"/>
                    <a:pt x="21323" y="3801"/>
                    <a:pt x="21596" y="3924"/>
                  </a:cubicBezTo>
                  <a:lnTo>
                    <a:pt x="21596" y="4921"/>
                  </a:lnTo>
                  <a:close/>
                  <a:moveTo>
                    <a:pt x="10812" y="8296"/>
                  </a:moveTo>
                  <a:cubicBezTo>
                    <a:pt x="12236" y="8278"/>
                    <a:pt x="13656" y="8250"/>
                    <a:pt x="15080" y="8215"/>
                  </a:cubicBezTo>
                  <a:cubicBezTo>
                    <a:pt x="16501" y="8178"/>
                    <a:pt x="17925" y="8088"/>
                    <a:pt x="19353" y="7939"/>
                  </a:cubicBezTo>
                  <a:lnTo>
                    <a:pt x="19353" y="19477"/>
                  </a:lnTo>
                  <a:cubicBezTo>
                    <a:pt x="19353" y="20056"/>
                    <a:pt x="19107" y="20557"/>
                    <a:pt x="18620" y="20972"/>
                  </a:cubicBezTo>
                  <a:cubicBezTo>
                    <a:pt x="18133" y="21392"/>
                    <a:pt x="17542" y="21599"/>
                    <a:pt x="16847" y="21599"/>
                  </a:cubicBezTo>
                  <a:lnTo>
                    <a:pt x="4752" y="21599"/>
                  </a:lnTo>
                  <a:cubicBezTo>
                    <a:pt x="4058" y="21599"/>
                    <a:pt x="3460" y="21395"/>
                    <a:pt x="2955" y="20977"/>
                  </a:cubicBezTo>
                  <a:cubicBezTo>
                    <a:pt x="2450" y="20569"/>
                    <a:pt x="2201" y="20068"/>
                    <a:pt x="2201" y="19477"/>
                  </a:cubicBezTo>
                  <a:lnTo>
                    <a:pt x="2201" y="7939"/>
                  </a:lnTo>
                  <a:cubicBezTo>
                    <a:pt x="3560" y="8088"/>
                    <a:pt x="4904" y="8183"/>
                    <a:pt x="6239" y="8229"/>
                  </a:cubicBezTo>
                  <a:cubicBezTo>
                    <a:pt x="7576" y="8273"/>
                    <a:pt x="8917" y="8296"/>
                    <a:pt x="10276" y="8296"/>
                  </a:cubicBezTo>
                  <a:lnTo>
                    <a:pt x="10812" y="8296"/>
                  </a:lnTo>
                  <a:close/>
                  <a:moveTo>
                    <a:pt x="6923" y="10395"/>
                  </a:moveTo>
                  <a:cubicBezTo>
                    <a:pt x="6923" y="10248"/>
                    <a:pt x="6857" y="10119"/>
                    <a:pt x="6733" y="10015"/>
                  </a:cubicBezTo>
                  <a:cubicBezTo>
                    <a:pt x="6605" y="9908"/>
                    <a:pt x="6453" y="9854"/>
                    <a:pt x="6277" y="9854"/>
                  </a:cubicBezTo>
                  <a:lnTo>
                    <a:pt x="5630" y="9854"/>
                  </a:lnTo>
                  <a:cubicBezTo>
                    <a:pt x="5450" y="9854"/>
                    <a:pt x="5305" y="9908"/>
                    <a:pt x="5191" y="10015"/>
                  </a:cubicBezTo>
                  <a:cubicBezTo>
                    <a:pt x="5074" y="10119"/>
                    <a:pt x="5015" y="10248"/>
                    <a:pt x="5015" y="10395"/>
                  </a:cubicBezTo>
                  <a:lnTo>
                    <a:pt x="5015" y="18858"/>
                  </a:lnTo>
                  <a:cubicBezTo>
                    <a:pt x="5015" y="19005"/>
                    <a:pt x="5074" y="19126"/>
                    <a:pt x="5191" y="19224"/>
                  </a:cubicBezTo>
                  <a:cubicBezTo>
                    <a:pt x="5305" y="19319"/>
                    <a:pt x="5450" y="19368"/>
                    <a:pt x="5630" y="19368"/>
                  </a:cubicBezTo>
                  <a:lnTo>
                    <a:pt x="6277" y="19368"/>
                  </a:lnTo>
                  <a:cubicBezTo>
                    <a:pt x="6453" y="19368"/>
                    <a:pt x="6605" y="19319"/>
                    <a:pt x="6733" y="19230"/>
                  </a:cubicBezTo>
                  <a:cubicBezTo>
                    <a:pt x="6857" y="19137"/>
                    <a:pt x="6923" y="19014"/>
                    <a:pt x="6923" y="18858"/>
                  </a:cubicBezTo>
                  <a:lnTo>
                    <a:pt x="6923" y="10395"/>
                  </a:lnTo>
                  <a:close/>
                  <a:moveTo>
                    <a:pt x="8416" y="3141"/>
                  </a:moveTo>
                  <a:cubicBezTo>
                    <a:pt x="10006" y="3121"/>
                    <a:pt x="11607" y="3121"/>
                    <a:pt x="13231" y="3141"/>
                  </a:cubicBezTo>
                  <a:cubicBezTo>
                    <a:pt x="13231" y="3032"/>
                    <a:pt x="13242" y="2925"/>
                    <a:pt x="13266" y="2819"/>
                  </a:cubicBezTo>
                  <a:cubicBezTo>
                    <a:pt x="13286" y="2712"/>
                    <a:pt x="13286" y="2611"/>
                    <a:pt x="13266" y="2519"/>
                  </a:cubicBezTo>
                  <a:lnTo>
                    <a:pt x="13266" y="2315"/>
                  </a:lnTo>
                  <a:cubicBezTo>
                    <a:pt x="12879" y="2222"/>
                    <a:pt x="12471" y="2171"/>
                    <a:pt x="12042" y="2162"/>
                  </a:cubicBezTo>
                  <a:cubicBezTo>
                    <a:pt x="11610" y="2153"/>
                    <a:pt x="11202" y="2148"/>
                    <a:pt x="10819" y="2148"/>
                  </a:cubicBezTo>
                  <a:cubicBezTo>
                    <a:pt x="10411" y="2148"/>
                    <a:pt x="9996" y="2153"/>
                    <a:pt x="9574" y="2162"/>
                  </a:cubicBezTo>
                  <a:cubicBezTo>
                    <a:pt x="9149" y="2171"/>
                    <a:pt x="8741" y="2222"/>
                    <a:pt x="8354" y="2315"/>
                  </a:cubicBezTo>
                  <a:lnTo>
                    <a:pt x="8354" y="2519"/>
                  </a:lnTo>
                  <a:cubicBezTo>
                    <a:pt x="8354" y="2611"/>
                    <a:pt x="8357" y="2715"/>
                    <a:pt x="8371" y="2824"/>
                  </a:cubicBezTo>
                  <a:cubicBezTo>
                    <a:pt x="8375" y="2937"/>
                    <a:pt x="8392" y="3040"/>
                    <a:pt x="8416" y="3141"/>
                  </a:cubicBezTo>
                  <a:moveTo>
                    <a:pt x="11769" y="10395"/>
                  </a:moveTo>
                  <a:cubicBezTo>
                    <a:pt x="11769" y="10248"/>
                    <a:pt x="11707" y="10119"/>
                    <a:pt x="11582" y="10015"/>
                  </a:cubicBezTo>
                  <a:cubicBezTo>
                    <a:pt x="11451" y="9908"/>
                    <a:pt x="11299" y="9854"/>
                    <a:pt x="11123" y="9854"/>
                  </a:cubicBezTo>
                  <a:lnTo>
                    <a:pt x="10476" y="9854"/>
                  </a:lnTo>
                  <a:cubicBezTo>
                    <a:pt x="10300" y="9854"/>
                    <a:pt x="10151" y="9908"/>
                    <a:pt x="10037" y="10015"/>
                  </a:cubicBezTo>
                  <a:cubicBezTo>
                    <a:pt x="9923" y="10119"/>
                    <a:pt x="9865" y="10248"/>
                    <a:pt x="9865" y="10395"/>
                  </a:cubicBezTo>
                  <a:lnTo>
                    <a:pt x="9865" y="18858"/>
                  </a:lnTo>
                  <a:cubicBezTo>
                    <a:pt x="9865" y="19005"/>
                    <a:pt x="9920" y="19126"/>
                    <a:pt x="10030" y="19224"/>
                  </a:cubicBezTo>
                  <a:cubicBezTo>
                    <a:pt x="10141" y="19319"/>
                    <a:pt x="10286" y="19368"/>
                    <a:pt x="10476" y="19368"/>
                  </a:cubicBezTo>
                  <a:lnTo>
                    <a:pt x="11123" y="19368"/>
                  </a:lnTo>
                  <a:cubicBezTo>
                    <a:pt x="11299" y="19368"/>
                    <a:pt x="11451" y="19319"/>
                    <a:pt x="11582" y="19230"/>
                  </a:cubicBezTo>
                  <a:cubicBezTo>
                    <a:pt x="11707" y="19137"/>
                    <a:pt x="11769" y="19014"/>
                    <a:pt x="11769" y="18858"/>
                  </a:cubicBezTo>
                  <a:lnTo>
                    <a:pt x="11769" y="10395"/>
                  </a:lnTo>
                  <a:close/>
                  <a:moveTo>
                    <a:pt x="14683" y="18858"/>
                  </a:moveTo>
                  <a:cubicBezTo>
                    <a:pt x="14683" y="19005"/>
                    <a:pt x="14745" y="19126"/>
                    <a:pt x="14866" y="19224"/>
                  </a:cubicBezTo>
                  <a:cubicBezTo>
                    <a:pt x="14987" y="19319"/>
                    <a:pt x="15143" y="19368"/>
                    <a:pt x="15333" y="19368"/>
                  </a:cubicBezTo>
                  <a:lnTo>
                    <a:pt x="15979" y="19368"/>
                  </a:lnTo>
                  <a:cubicBezTo>
                    <a:pt x="16155" y="19368"/>
                    <a:pt x="16308" y="19319"/>
                    <a:pt x="16432" y="19230"/>
                  </a:cubicBezTo>
                  <a:cubicBezTo>
                    <a:pt x="16560" y="19137"/>
                    <a:pt x="16629" y="19014"/>
                    <a:pt x="16629" y="18858"/>
                  </a:cubicBezTo>
                  <a:lnTo>
                    <a:pt x="16629" y="10395"/>
                  </a:lnTo>
                  <a:cubicBezTo>
                    <a:pt x="16629" y="10248"/>
                    <a:pt x="16560" y="10119"/>
                    <a:pt x="16432" y="10015"/>
                  </a:cubicBezTo>
                  <a:cubicBezTo>
                    <a:pt x="16308" y="9908"/>
                    <a:pt x="16155" y="9854"/>
                    <a:pt x="15979" y="9854"/>
                  </a:cubicBezTo>
                  <a:lnTo>
                    <a:pt x="15333" y="9854"/>
                  </a:lnTo>
                  <a:cubicBezTo>
                    <a:pt x="15153" y="9854"/>
                    <a:pt x="15001" y="9908"/>
                    <a:pt x="14877" y="10015"/>
                  </a:cubicBezTo>
                  <a:cubicBezTo>
                    <a:pt x="14752" y="10119"/>
                    <a:pt x="14683" y="10248"/>
                    <a:pt x="14683" y="10395"/>
                  </a:cubicBezTo>
                  <a:lnTo>
                    <a:pt x="14683" y="18858"/>
                  </a:lnTo>
                  <a:close/>
                </a:path>
              </a:pathLst>
            </a:custGeom>
            <a:solidFill>
              <a:schemeClr val="accent3"/>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29" name="Group 128"/>
          <p:cNvGrpSpPr/>
          <p:nvPr/>
        </p:nvGrpSpPr>
        <p:grpSpPr>
          <a:xfrm>
            <a:off x="5818040" y="9444763"/>
            <a:ext cx="2678520" cy="1286211"/>
            <a:chOff x="3778407" y="5030519"/>
            <a:chExt cx="1785680" cy="857251"/>
          </a:xfrm>
        </p:grpSpPr>
        <p:grpSp>
          <p:nvGrpSpPr>
            <p:cNvPr id="108" name="Group 107"/>
            <p:cNvGrpSpPr>
              <a:grpSpLocks/>
            </p:cNvGrpSpPr>
            <p:nvPr/>
          </p:nvGrpSpPr>
          <p:grpSpPr bwMode="auto">
            <a:xfrm>
              <a:off x="4274462" y="5030519"/>
              <a:ext cx="1289625" cy="857251"/>
              <a:chOff x="975398" y="1453103"/>
              <a:chExt cx="967262" cy="643920"/>
            </a:xfrm>
          </p:grpSpPr>
          <p:sp>
            <p:nvSpPr>
              <p:cNvPr id="110"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5551" dirty="0">
                    <a:solidFill>
                      <a:schemeClr val="tx2"/>
                    </a:solidFill>
                    <a:latin typeface="Lato Regular"/>
                    <a:cs typeface="Lato Regular"/>
                  </a:rPr>
                  <a:t>45%</a:t>
                </a:r>
              </a:p>
            </p:txBody>
          </p:sp>
          <p:sp>
            <p:nvSpPr>
              <p:cNvPr id="111"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401" dirty="0">
                    <a:solidFill>
                      <a:schemeClr val="tx1"/>
                    </a:solidFill>
                    <a:latin typeface="Lato Light"/>
                    <a:cs typeface="Lato Light"/>
                  </a:rPr>
                  <a:t>School</a:t>
                </a:r>
              </a:p>
            </p:txBody>
          </p:sp>
        </p:grpSp>
        <p:sp>
          <p:nvSpPr>
            <p:cNvPr id="124" name="AutoShape 28"/>
            <p:cNvSpPr>
              <a:spLocks/>
            </p:cNvSpPr>
            <p:nvPr/>
          </p:nvSpPr>
          <p:spPr bwMode="auto">
            <a:xfrm>
              <a:off x="3778407" y="5115367"/>
              <a:ext cx="565514" cy="563254"/>
            </a:xfrm>
            <a:custGeom>
              <a:avLst/>
              <a:gdLst>
                <a:gd name="T0" fmla="*/ 10800 w 21600"/>
                <a:gd name="T1" fmla="+- 0 10821 42"/>
                <a:gd name="T2" fmla="*/ 10821 h 21558"/>
                <a:gd name="T3" fmla="*/ 10800 w 21600"/>
                <a:gd name="T4" fmla="+- 0 10821 42"/>
                <a:gd name="T5" fmla="*/ 10821 h 21558"/>
                <a:gd name="T6" fmla="*/ 10800 w 21600"/>
                <a:gd name="T7" fmla="+- 0 10821 42"/>
                <a:gd name="T8" fmla="*/ 10821 h 21558"/>
                <a:gd name="T9" fmla="*/ 10800 w 21600"/>
                <a:gd name="T10" fmla="+- 0 10821 42"/>
                <a:gd name="T11" fmla="*/ 10821 h 21558"/>
              </a:gdLst>
              <a:ahLst/>
              <a:cxnLst>
                <a:cxn ang="0">
                  <a:pos x="T0" y="T2"/>
                </a:cxn>
                <a:cxn ang="0">
                  <a:pos x="T3" y="T5"/>
                </a:cxn>
                <a:cxn ang="0">
                  <a:pos x="T6" y="T8"/>
                </a:cxn>
                <a:cxn ang="0">
                  <a:pos x="T9" y="T11"/>
                </a:cxn>
              </a:cxnLst>
              <a:rect l="0" t="0" r="r" b="b"/>
              <a:pathLst>
                <a:path w="21600" h="21558">
                  <a:moveTo>
                    <a:pt x="18076" y="8547"/>
                  </a:moveTo>
                  <a:cubicBezTo>
                    <a:pt x="19181" y="9499"/>
                    <a:pt x="20046" y="10569"/>
                    <a:pt x="20670" y="11749"/>
                  </a:cubicBezTo>
                  <a:cubicBezTo>
                    <a:pt x="21291" y="12932"/>
                    <a:pt x="21599" y="14075"/>
                    <a:pt x="21599" y="15179"/>
                  </a:cubicBezTo>
                  <a:cubicBezTo>
                    <a:pt x="21599" y="16159"/>
                    <a:pt x="21344" y="17040"/>
                    <a:pt x="20832" y="17815"/>
                  </a:cubicBezTo>
                  <a:cubicBezTo>
                    <a:pt x="20320" y="18592"/>
                    <a:pt x="19593" y="19260"/>
                    <a:pt x="18660" y="19812"/>
                  </a:cubicBezTo>
                  <a:cubicBezTo>
                    <a:pt x="17724" y="20363"/>
                    <a:pt x="16585" y="20794"/>
                    <a:pt x="15252" y="21098"/>
                  </a:cubicBezTo>
                  <a:cubicBezTo>
                    <a:pt x="13917" y="21403"/>
                    <a:pt x="12435" y="21558"/>
                    <a:pt x="10800" y="21558"/>
                  </a:cubicBezTo>
                  <a:cubicBezTo>
                    <a:pt x="9168" y="21558"/>
                    <a:pt x="7682" y="21403"/>
                    <a:pt x="6350" y="21098"/>
                  </a:cubicBezTo>
                  <a:cubicBezTo>
                    <a:pt x="5014" y="20794"/>
                    <a:pt x="3878" y="20363"/>
                    <a:pt x="2936" y="19812"/>
                  </a:cubicBezTo>
                  <a:cubicBezTo>
                    <a:pt x="1993" y="19260"/>
                    <a:pt x="1270" y="18589"/>
                    <a:pt x="761" y="17809"/>
                  </a:cubicBezTo>
                  <a:cubicBezTo>
                    <a:pt x="255" y="17029"/>
                    <a:pt x="0" y="16150"/>
                    <a:pt x="0" y="15179"/>
                  </a:cubicBezTo>
                  <a:cubicBezTo>
                    <a:pt x="0" y="14075"/>
                    <a:pt x="318" y="12934"/>
                    <a:pt x="948" y="11757"/>
                  </a:cubicBezTo>
                  <a:cubicBezTo>
                    <a:pt x="1582" y="10580"/>
                    <a:pt x="2449" y="9510"/>
                    <a:pt x="3557" y="8547"/>
                  </a:cubicBezTo>
                  <a:cubicBezTo>
                    <a:pt x="3654" y="8403"/>
                    <a:pt x="3822" y="8344"/>
                    <a:pt x="4056" y="8369"/>
                  </a:cubicBezTo>
                  <a:cubicBezTo>
                    <a:pt x="4290" y="8398"/>
                    <a:pt x="4446" y="8491"/>
                    <a:pt x="4527" y="8654"/>
                  </a:cubicBezTo>
                  <a:cubicBezTo>
                    <a:pt x="4565" y="8800"/>
                    <a:pt x="4565" y="8930"/>
                    <a:pt x="4527" y="9045"/>
                  </a:cubicBezTo>
                  <a:cubicBezTo>
                    <a:pt x="4446" y="9361"/>
                    <a:pt x="4378" y="9738"/>
                    <a:pt x="4318" y="10177"/>
                  </a:cubicBezTo>
                  <a:cubicBezTo>
                    <a:pt x="4259" y="10617"/>
                    <a:pt x="4237" y="11073"/>
                    <a:pt x="4259" y="11546"/>
                  </a:cubicBezTo>
                  <a:cubicBezTo>
                    <a:pt x="4278" y="12016"/>
                    <a:pt x="4343" y="12475"/>
                    <a:pt x="4452" y="12915"/>
                  </a:cubicBezTo>
                  <a:cubicBezTo>
                    <a:pt x="4562" y="13354"/>
                    <a:pt x="4749" y="13734"/>
                    <a:pt x="5020" y="14047"/>
                  </a:cubicBezTo>
                  <a:cubicBezTo>
                    <a:pt x="5329" y="14379"/>
                    <a:pt x="5716" y="14599"/>
                    <a:pt x="6184" y="14709"/>
                  </a:cubicBezTo>
                  <a:cubicBezTo>
                    <a:pt x="5698" y="13323"/>
                    <a:pt x="5498" y="12008"/>
                    <a:pt x="5588" y="10757"/>
                  </a:cubicBezTo>
                  <a:cubicBezTo>
                    <a:pt x="5676" y="9510"/>
                    <a:pt x="5919" y="8344"/>
                    <a:pt x="6318" y="7265"/>
                  </a:cubicBezTo>
                  <a:cubicBezTo>
                    <a:pt x="6718" y="6187"/>
                    <a:pt x="7223" y="5212"/>
                    <a:pt x="7835" y="4339"/>
                  </a:cubicBezTo>
                  <a:cubicBezTo>
                    <a:pt x="8450" y="3469"/>
                    <a:pt x="9040" y="2720"/>
                    <a:pt x="9607" y="2089"/>
                  </a:cubicBezTo>
                  <a:cubicBezTo>
                    <a:pt x="10172" y="1459"/>
                    <a:pt x="10662" y="980"/>
                    <a:pt x="11068" y="653"/>
                  </a:cubicBezTo>
                  <a:cubicBezTo>
                    <a:pt x="11477" y="326"/>
                    <a:pt x="11692" y="149"/>
                    <a:pt x="11711" y="124"/>
                  </a:cubicBezTo>
                  <a:cubicBezTo>
                    <a:pt x="11960" y="-42"/>
                    <a:pt x="12194" y="-42"/>
                    <a:pt x="12416" y="124"/>
                  </a:cubicBezTo>
                  <a:cubicBezTo>
                    <a:pt x="12513" y="191"/>
                    <a:pt x="12581" y="293"/>
                    <a:pt x="12616" y="414"/>
                  </a:cubicBezTo>
                  <a:cubicBezTo>
                    <a:pt x="12650" y="535"/>
                    <a:pt x="12647" y="645"/>
                    <a:pt x="12609" y="746"/>
                  </a:cubicBezTo>
                  <a:cubicBezTo>
                    <a:pt x="12609" y="760"/>
                    <a:pt x="12531" y="954"/>
                    <a:pt x="12375" y="1318"/>
                  </a:cubicBezTo>
                  <a:cubicBezTo>
                    <a:pt x="12222" y="1681"/>
                    <a:pt x="12116" y="2140"/>
                    <a:pt x="12057" y="2692"/>
                  </a:cubicBezTo>
                  <a:cubicBezTo>
                    <a:pt x="11995" y="3244"/>
                    <a:pt x="12029" y="3849"/>
                    <a:pt x="12160" y="4503"/>
                  </a:cubicBezTo>
                  <a:cubicBezTo>
                    <a:pt x="12291" y="5162"/>
                    <a:pt x="12644" y="5773"/>
                    <a:pt x="13221" y="6339"/>
                  </a:cubicBezTo>
                  <a:cubicBezTo>
                    <a:pt x="13589" y="6728"/>
                    <a:pt x="13926" y="7108"/>
                    <a:pt x="14229" y="7485"/>
                  </a:cubicBezTo>
                  <a:cubicBezTo>
                    <a:pt x="14532" y="7862"/>
                    <a:pt x="14791" y="8282"/>
                    <a:pt x="15006" y="8744"/>
                  </a:cubicBezTo>
                  <a:cubicBezTo>
                    <a:pt x="15218" y="9209"/>
                    <a:pt x="15390" y="9749"/>
                    <a:pt x="15515" y="10363"/>
                  </a:cubicBezTo>
                  <a:cubicBezTo>
                    <a:pt x="15639" y="10977"/>
                    <a:pt x="15702" y="11709"/>
                    <a:pt x="15702" y="12554"/>
                  </a:cubicBezTo>
                  <a:cubicBezTo>
                    <a:pt x="15702" y="12850"/>
                    <a:pt x="15546" y="13027"/>
                    <a:pt x="15237" y="13078"/>
                  </a:cubicBezTo>
                  <a:cubicBezTo>
                    <a:pt x="15118" y="13098"/>
                    <a:pt x="14997" y="13078"/>
                    <a:pt x="14872" y="13027"/>
                  </a:cubicBezTo>
                  <a:cubicBezTo>
                    <a:pt x="14747" y="12971"/>
                    <a:pt x="14666" y="12886"/>
                    <a:pt x="14625" y="12768"/>
                  </a:cubicBezTo>
                  <a:cubicBezTo>
                    <a:pt x="14485" y="12489"/>
                    <a:pt x="14276" y="12270"/>
                    <a:pt x="13998" y="12109"/>
                  </a:cubicBezTo>
                  <a:cubicBezTo>
                    <a:pt x="13720" y="11946"/>
                    <a:pt x="13405" y="11867"/>
                    <a:pt x="13056" y="11867"/>
                  </a:cubicBezTo>
                  <a:cubicBezTo>
                    <a:pt x="12588" y="11867"/>
                    <a:pt x="12191" y="12016"/>
                    <a:pt x="11870" y="12318"/>
                  </a:cubicBezTo>
                  <a:cubicBezTo>
                    <a:pt x="11545" y="12619"/>
                    <a:pt x="11383" y="12985"/>
                    <a:pt x="11383" y="13419"/>
                  </a:cubicBezTo>
                  <a:cubicBezTo>
                    <a:pt x="11383" y="14503"/>
                    <a:pt x="12160" y="15044"/>
                    <a:pt x="13714" y="15035"/>
                  </a:cubicBezTo>
                  <a:cubicBezTo>
                    <a:pt x="14691" y="15035"/>
                    <a:pt x="15452" y="14751"/>
                    <a:pt x="15998" y="14185"/>
                  </a:cubicBezTo>
                  <a:cubicBezTo>
                    <a:pt x="16370" y="13799"/>
                    <a:pt x="16635" y="13343"/>
                    <a:pt x="16797" y="12819"/>
                  </a:cubicBezTo>
                  <a:cubicBezTo>
                    <a:pt x="16963" y="12290"/>
                    <a:pt x="17065" y="11777"/>
                    <a:pt x="17103" y="11273"/>
                  </a:cubicBezTo>
                  <a:cubicBezTo>
                    <a:pt x="17143" y="10769"/>
                    <a:pt x="17156" y="10310"/>
                    <a:pt x="17134" y="9893"/>
                  </a:cubicBezTo>
                  <a:cubicBezTo>
                    <a:pt x="17115" y="9473"/>
                    <a:pt x="17097" y="9195"/>
                    <a:pt x="17075" y="9048"/>
                  </a:cubicBezTo>
                  <a:cubicBezTo>
                    <a:pt x="17016" y="8941"/>
                    <a:pt x="17016" y="8812"/>
                    <a:pt x="17075" y="8657"/>
                  </a:cubicBezTo>
                  <a:cubicBezTo>
                    <a:pt x="17156" y="8493"/>
                    <a:pt x="17312" y="8400"/>
                    <a:pt x="17546" y="8372"/>
                  </a:cubicBezTo>
                  <a:cubicBezTo>
                    <a:pt x="17780" y="8347"/>
                    <a:pt x="17955" y="8403"/>
                    <a:pt x="18076" y="8547"/>
                  </a:cubicBezTo>
                </a:path>
              </a:pathLst>
            </a:custGeom>
            <a:solidFill>
              <a:schemeClr val="accent2"/>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28" name="Group 127"/>
          <p:cNvGrpSpPr/>
          <p:nvPr/>
        </p:nvGrpSpPr>
        <p:grpSpPr>
          <a:xfrm>
            <a:off x="1892377" y="9491278"/>
            <a:ext cx="2657155" cy="1286211"/>
            <a:chOff x="1161298" y="5061521"/>
            <a:chExt cx="1771437" cy="857251"/>
          </a:xfrm>
        </p:grpSpPr>
        <p:grpSp>
          <p:nvGrpSpPr>
            <p:cNvPr id="102" name="Group 101"/>
            <p:cNvGrpSpPr>
              <a:grpSpLocks/>
            </p:cNvGrpSpPr>
            <p:nvPr/>
          </p:nvGrpSpPr>
          <p:grpSpPr bwMode="auto">
            <a:xfrm>
              <a:off x="1643110" y="5061521"/>
              <a:ext cx="1289625" cy="857251"/>
              <a:chOff x="975398" y="1453103"/>
              <a:chExt cx="967262" cy="643920"/>
            </a:xfrm>
          </p:grpSpPr>
          <p:sp>
            <p:nvSpPr>
              <p:cNvPr id="104"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5551" dirty="0">
                    <a:solidFill>
                      <a:schemeClr val="tx2"/>
                    </a:solidFill>
                    <a:latin typeface="Lato Regular"/>
                    <a:cs typeface="Lato Regular"/>
                  </a:rPr>
                  <a:t>45%</a:t>
                </a:r>
              </a:p>
            </p:txBody>
          </p:sp>
          <p:sp>
            <p:nvSpPr>
              <p:cNvPr id="105"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401" dirty="0">
                    <a:solidFill>
                      <a:schemeClr val="tx1"/>
                    </a:solidFill>
                    <a:latin typeface="Lato Light"/>
                    <a:cs typeface="Lato Light"/>
                  </a:rPr>
                  <a:t>School</a:t>
                </a:r>
              </a:p>
            </p:txBody>
          </p:sp>
        </p:grpSp>
        <p:sp>
          <p:nvSpPr>
            <p:cNvPr id="125" name="AutoShape 91"/>
            <p:cNvSpPr>
              <a:spLocks/>
            </p:cNvSpPr>
            <p:nvPr/>
          </p:nvSpPr>
          <p:spPr bwMode="auto">
            <a:xfrm>
              <a:off x="1161298" y="5124774"/>
              <a:ext cx="551081" cy="606190"/>
            </a:xfrm>
            <a:custGeom>
              <a:avLst/>
              <a:gdLst>
                <a:gd name="T0" fmla="+- 0 10795 54"/>
                <a:gd name="T1" fmla="*/ T0 w 21483"/>
                <a:gd name="T2" fmla="*/ 10800 h 21600"/>
                <a:gd name="T3" fmla="+- 0 10795 54"/>
                <a:gd name="T4" fmla="*/ T3 w 21483"/>
                <a:gd name="T5" fmla="*/ 10800 h 21600"/>
                <a:gd name="T6" fmla="+- 0 10795 54"/>
                <a:gd name="T7" fmla="*/ T6 w 21483"/>
                <a:gd name="T8" fmla="*/ 10800 h 21600"/>
                <a:gd name="T9" fmla="+- 0 10795 54"/>
                <a:gd name="T10" fmla="*/ T9 w 21483"/>
                <a:gd name="T11" fmla="*/ 10800 h 21600"/>
              </a:gdLst>
              <a:ahLst/>
              <a:cxnLst>
                <a:cxn ang="0">
                  <a:pos x="T1" y="T2"/>
                </a:cxn>
                <a:cxn ang="0">
                  <a:pos x="T4" y="T5"/>
                </a:cxn>
                <a:cxn ang="0">
                  <a:pos x="T7" y="T8"/>
                </a:cxn>
                <a:cxn ang="0">
                  <a:pos x="T10" y="T11"/>
                </a:cxn>
              </a:cxnLst>
              <a:rect l="0" t="0" r="r" b="b"/>
              <a:pathLst>
                <a:path w="21483" h="2160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accent1"/>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31" name="Group 130"/>
          <p:cNvGrpSpPr/>
          <p:nvPr/>
        </p:nvGrpSpPr>
        <p:grpSpPr>
          <a:xfrm>
            <a:off x="13815274" y="9448011"/>
            <a:ext cx="2670715" cy="1286211"/>
            <a:chOff x="9109898" y="5032684"/>
            <a:chExt cx="1780477" cy="857251"/>
          </a:xfrm>
        </p:grpSpPr>
        <p:grpSp>
          <p:nvGrpSpPr>
            <p:cNvPr id="120" name="Group 119"/>
            <p:cNvGrpSpPr>
              <a:grpSpLocks/>
            </p:cNvGrpSpPr>
            <p:nvPr/>
          </p:nvGrpSpPr>
          <p:grpSpPr bwMode="auto">
            <a:xfrm>
              <a:off x="9600750" y="5032684"/>
              <a:ext cx="1289625" cy="857251"/>
              <a:chOff x="975398" y="1453103"/>
              <a:chExt cx="967262" cy="643920"/>
            </a:xfrm>
          </p:grpSpPr>
          <p:sp>
            <p:nvSpPr>
              <p:cNvPr id="122"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5551" dirty="0">
                    <a:solidFill>
                      <a:schemeClr val="tx2"/>
                    </a:solidFill>
                    <a:latin typeface="Lato Regular"/>
                    <a:cs typeface="Lato Regular"/>
                  </a:rPr>
                  <a:t>45%</a:t>
                </a:r>
              </a:p>
            </p:txBody>
          </p:sp>
          <p:sp>
            <p:nvSpPr>
              <p:cNvPr id="123"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401" dirty="0">
                    <a:solidFill>
                      <a:schemeClr val="tx1"/>
                    </a:solidFill>
                    <a:latin typeface="Lato Light"/>
                    <a:cs typeface="Lato Light"/>
                  </a:rPr>
                  <a:t>School</a:t>
                </a:r>
              </a:p>
            </p:txBody>
          </p:sp>
        </p:grpSp>
        <p:sp>
          <p:nvSpPr>
            <p:cNvPr id="126" name="AutoShape 125"/>
            <p:cNvSpPr>
              <a:spLocks/>
            </p:cNvSpPr>
            <p:nvPr/>
          </p:nvSpPr>
          <p:spPr bwMode="auto">
            <a:xfrm>
              <a:off x="9109898" y="5172943"/>
              <a:ext cx="525486" cy="523386"/>
            </a:xfrm>
            <a:custGeom>
              <a:avLst/>
              <a:gdLst>
                <a:gd name="T0" fmla="+- 0 10797 26"/>
                <a:gd name="T1" fmla="*/ T0 w 21542"/>
                <a:gd name="T2" fmla="*/ 10800 h 21600"/>
                <a:gd name="T3" fmla="+- 0 10797 26"/>
                <a:gd name="T4" fmla="*/ T3 w 21542"/>
                <a:gd name="T5" fmla="*/ 10800 h 21600"/>
                <a:gd name="T6" fmla="+- 0 10797 26"/>
                <a:gd name="T7" fmla="*/ T6 w 21542"/>
                <a:gd name="T8" fmla="*/ 10800 h 21600"/>
                <a:gd name="T9" fmla="+- 0 10797 26"/>
                <a:gd name="T10" fmla="*/ T9 w 21542"/>
                <a:gd name="T11" fmla="*/ 10800 h 21600"/>
              </a:gdLst>
              <a:ahLst/>
              <a:cxnLst>
                <a:cxn ang="0">
                  <a:pos x="T1" y="T2"/>
                </a:cxn>
                <a:cxn ang="0">
                  <a:pos x="T4" y="T5"/>
                </a:cxn>
                <a:cxn ang="0">
                  <a:pos x="T7" y="T8"/>
                </a:cxn>
                <a:cxn ang="0">
                  <a:pos x="T10" y="T11"/>
                </a:cxn>
              </a:cxnLst>
              <a:rect l="0" t="0" r="r" b="b"/>
              <a:pathLst>
                <a:path w="21542" h="21600">
                  <a:moveTo>
                    <a:pt x="11685" y="1798"/>
                  </a:moveTo>
                  <a:cubicBezTo>
                    <a:pt x="12903" y="1906"/>
                    <a:pt x="14055" y="2202"/>
                    <a:pt x="15143" y="2682"/>
                  </a:cubicBezTo>
                  <a:cubicBezTo>
                    <a:pt x="16233" y="3165"/>
                    <a:pt x="17213" y="3803"/>
                    <a:pt x="18089" y="4596"/>
                  </a:cubicBezTo>
                  <a:cubicBezTo>
                    <a:pt x="18964" y="5390"/>
                    <a:pt x="19696" y="6307"/>
                    <a:pt x="20286" y="7355"/>
                  </a:cubicBezTo>
                  <a:cubicBezTo>
                    <a:pt x="20875" y="8400"/>
                    <a:pt x="21290" y="9537"/>
                    <a:pt x="21528" y="10774"/>
                  </a:cubicBezTo>
                  <a:cubicBezTo>
                    <a:pt x="21573" y="11034"/>
                    <a:pt x="21497" y="11229"/>
                    <a:pt x="21299" y="11356"/>
                  </a:cubicBezTo>
                  <a:cubicBezTo>
                    <a:pt x="21223" y="11407"/>
                    <a:pt x="21151" y="11435"/>
                    <a:pt x="21077" y="11435"/>
                  </a:cubicBezTo>
                  <a:cubicBezTo>
                    <a:pt x="20930" y="11435"/>
                    <a:pt x="20822" y="11381"/>
                    <a:pt x="20760" y="11271"/>
                  </a:cubicBezTo>
                  <a:cubicBezTo>
                    <a:pt x="20016" y="10353"/>
                    <a:pt x="19186" y="9890"/>
                    <a:pt x="18272" y="9879"/>
                  </a:cubicBezTo>
                  <a:cubicBezTo>
                    <a:pt x="17616" y="9879"/>
                    <a:pt x="16994" y="10128"/>
                    <a:pt x="16402" y="10619"/>
                  </a:cubicBezTo>
                  <a:cubicBezTo>
                    <a:pt x="15813" y="11110"/>
                    <a:pt x="15320" y="11796"/>
                    <a:pt x="14912" y="12680"/>
                  </a:cubicBezTo>
                  <a:cubicBezTo>
                    <a:pt x="14840" y="12886"/>
                    <a:pt x="14704" y="12991"/>
                    <a:pt x="14516" y="12991"/>
                  </a:cubicBezTo>
                  <a:cubicBezTo>
                    <a:pt x="14323" y="12991"/>
                    <a:pt x="14191" y="12886"/>
                    <a:pt x="14115" y="12680"/>
                  </a:cubicBezTo>
                  <a:cubicBezTo>
                    <a:pt x="13490" y="11328"/>
                    <a:pt x="12679" y="10452"/>
                    <a:pt x="11682" y="10057"/>
                  </a:cubicBezTo>
                  <a:lnTo>
                    <a:pt x="11682" y="17164"/>
                  </a:lnTo>
                  <a:cubicBezTo>
                    <a:pt x="11682" y="17779"/>
                    <a:pt x="11594" y="18350"/>
                    <a:pt x="11415" y="18883"/>
                  </a:cubicBezTo>
                  <a:cubicBezTo>
                    <a:pt x="11234" y="19414"/>
                    <a:pt x="10993" y="19886"/>
                    <a:pt x="10690" y="20298"/>
                  </a:cubicBezTo>
                  <a:cubicBezTo>
                    <a:pt x="10385" y="20704"/>
                    <a:pt x="10029" y="21026"/>
                    <a:pt x="9621" y="21258"/>
                  </a:cubicBezTo>
                  <a:cubicBezTo>
                    <a:pt x="9214" y="21487"/>
                    <a:pt x="8777" y="21599"/>
                    <a:pt x="8314" y="21599"/>
                  </a:cubicBezTo>
                  <a:cubicBezTo>
                    <a:pt x="7852" y="21599"/>
                    <a:pt x="7410" y="21487"/>
                    <a:pt x="6995" y="21258"/>
                  </a:cubicBezTo>
                  <a:cubicBezTo>
                    <a:pt x="6580" y="21027"/>
                    <a:pt x="6220" y="20705"/>
                    <a:pt x="5915" y="20298"/>
                  </a:cubicBezTo>
                  <a:cubicBezTo>
                    <a:pt x="5612" y="19886"/>
                    <a:pt x="5369" y="19417"/>
                    <a:pt x="5190" y="18883"/>
                  </a:cubicBezTo>
                  <a:cubicBezTo>
                    <a:pt x="5011" y="18350"/>
                    <a:pt x="4923" y="17779"/>
                    <a:pt x="4923" y="17164"/>
                  </a:cubicBezTo>
                  <a:cubicBezTo>
                    <a:pt x="4923" y="16850"/>
                    <a:pt x="5011" y="16591"/>
                    <a:pt x="5190" y="16390"/>
                  </a:cubicBezTo>
                  <a:cubicBezTo>
                    <a:pt x="5369" y="16187"/>
                    <a:pt x="5583" y="16085"/>
                    <a:pt x="5836" y="16085"/>
                  </a:cubicBezTo>
                  <a:cubicBezTo>
                    <a:pt x="6103" y="16085"/>
                    <a:pt x="6320" y="16187"/>
                    <a:pt x="6492" y="16390"/>
                  </a:cubicBezTo>
                  <a:cubicBezTo>
                    <a:pt x="6661" y="16591"/>
                    <a:pt x="6747" y="16851"/>
                    <a:pt x="6747" y="17164"/>
                  </a:cubicBezTo>
                  <a:cubicBezTo>
                    <a:pt x="6747" y="17799"/>
                    <a:pt x="6900" y="18333"/>
                    <a:pt x="7203" y="18776"/>
                  </a:cubicBezTo>
                  <a:cubicBezTo>
                    <a:pt x="7508" y="19216"/>
                    <a:pt x="7878" y="19437"/>
                    <a:pt x="8312" y="19437"/>
                  </a:cubicBezTo>
                  <a:cubicBezTo>
                    <a:pt x="8732" y="19437"/>
                    <a:pt x="9092" y="19216"/>
                    <a:pt x="9397" y="18776"/>
                  </a:cubicBezTo>
                  <a:cubicBezTo>
                    <a:pt x="9700" y="18333"/>
                    <a:pt x="9853" y="17799"/>
                    <a:pt x="9853" y="17164"/>
                  </a:cubicBezTo>
                  <a:lnTo>
                    <a:pt x="9853" y="10057"/>
                  </a:lnTo>
                  <a:cubicBezTo>
                    <a:pt x="8856" y="10461"/>
                    <a:pt x="8042" y="11336"/>
                    <a:pt x="7420" y="12680"/>
                  </a:cubicBezTo>
                  <a:cubicBezTo>
                    <a:pt x="7344" y="12886"/>
                    <a:pt x="7210" y="12991"/>
                    <a:pt x="7019" y="12991"/>
                  </a:cubicBezTo>
                  <a:cubicBezTo>
                    <a:pt x="6828" y="12991"/>
                    <a:pt x="6700" y="12886"/>
                    <a:pt x="6631" y="12680"/>
                  </a:cubicBezTo>
                  <a:cubicBezTo>
                    <a:pt x="6227" y="11796"/>
                    <a:pt x="5734" y="11110"/>
                    <a:pt x="5147" y="10619"/>
                  </a:cubicBezTo>
                  <a:cubicBezTo>
                    <a:pt x="4560" y="10128"/>
                    <a:pt x="3940" y="9879"/>
                    <a:pt x="3284" y="9879"/>
                  </a:cubicBezTo>
                  <a:cubicBezTo>
                    <a:pt x="2363" y="9879"/>
                    <a:pt x="1541" y="10345"/>
                    <a:pt x="808" y="11271"/>
                  </a:cubicBezTo>
                  <a:cubicBezTo>
                    <a:pt x="718" y="11381"/>
                    <a:pt x="596" y="11435"/>
                    <a:pt x="455" y="11435"/>
                  </a:cubicBezTo>
                  <a:cubicBezTo>
                    <a:pt x="381" y="11435"/>
                    <a:pt x="305" y="11407"/>
                    <a:pt x="238" y="11356"/>
                  </a:cubicBezTo>
                  <a:cubicBezTo>
                    <a:pt x="47" y="11229"/>
                    <a:pt x="-26" y="11034"/>
                    <a:pt x="7" y="10774"/>
                  </a:cubicBezTo>
                  <a:cubicBezTo>
                    <a:pt x="245" y="9537"/>
                    <a:pt x="660" y="8400"/>
                    <a:pt x="1259" y="7355"/>
                  </a:cubicBezTo>
                  <a:cubicBezTo>
                    <a:pt x="1855" y="6307"/>
                    <a:pt x="2595" y="5390"/>
                    <a:pt x="3468" y="4596"/>
                  </a:cubicBezTo>
                  <a:cubicBezTo>
                    <a:pt x="4343" y="3803"/>
                    <a:pt x="5321" y="3168"/>
                    <a:pt x="6402" y="2688"/>
                  </a:cubicBezTo>
                  <a:cubicBezTo>
                    <a:pt x="7482" y="2213"/>
                    <a:pt x="8634" y="1917"/>
                    <a:pt x="9850" y="1798"/>
                  </a:cubicBezTo>
                  <a:lnTo>
                    <a:pt x="9850" y="1081"/>
                  </a:lnTo>
                  <a:cubicBezTo>
                    <a:pt x="9850" y="767"/>
                    <a:pt x="9936" y="508"/>
                    <a:pt x="10118" y="304"/>
                  </a:cubicBezTo>
                  <a:cubicBezTo>
                    <a:pt x="10296" y="101"/>
                    <a:pt x="10511" y="0"/>
                    <a:pt x="10764" y="0"/>
                  </a:cubicBezTo>
                  <a:cubicBezTo>
                    <a:pt x="11029" y="0"/>
                    <a:pt x="11248" y="101"/>
                    <a:pt x="11420" y="304"/>
                  </a:cubicBezTo>
                  <a:cubicBezTo>
                    <a:pt x="11589" y="508"/>
                    <a:pt x="11675" y="767"/>
                    <a:pt x="11675" y="1081"/>
                  </a:cubicBezTo>
                  <a:lnTo>
                    <a:pt x="11675" y="1798"/>
                  </a:lnTo>
                  <a:close/>
                </a:path>
              </a:pathLst>
            </a:custGeom>
            <a:solidFill>
              <a:schemeClr val="accent5"/>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85" name="Group 84"/>
          <p:cNvGrpSpPr/>
          <p:nvPr/>
        </p:nvGrpSpPr>
        <p:grpSpPr>
          <a:xfrm>
            <a:off x="4507905" y="2075518"/>
            <a:ext cx="9272190" cy="1559721"/>
            <a:chOff x="5988388" y="483017"/>
            <a:chExt cx="12359700" cy="2079087"/>
          </a:xfrm>
        </p:grpSpPr>
        <p:sp>
          <p:nvSpPr>
            <p:cNvPr id="86" name="TextBox 85"/>
            <p:cNvSpPr txBox="1"/>
            <p:nvPr/>
          </p:nvSpPr>
          <p:spPr>
            <a:xfrm>
              <a:off x="5988388" y="483017"/>
              <a:ext cx="12359700"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S</a:t>
              </a:r>
              <a:r>
                <a:rPr lang="id-ID" sz="6602" b="1" dirty="0">
                  <a:solidFill>
                    <a:schemeClr val="tx2"/>
                  </a:solidFill>
                  <a:latin typeface="Lato Regular"/>
                  <a:cs typeface="Lato Regular"/>
                </a:rPr>
                <a:t>ix Monts Report</a:t>
              </a:r>
            </a:p>
          </p:txBody>
        </p:sp>
        <p:sp>
          <p:nvSpPr>
            <p:cNvPr id="87" name="Rectangle 8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88"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451462950"/>
      </p:ext>
    </p:extLst>
  </p:cSld>
  <p:clrMapOvr>
    <a:masterClrMapping/>
  </p:clrMapOvr>
  <mc:AlternateContent xmlns:mc="http://schemas.openxmlformats.org/markup-compatibility/2006" xmlns:p14="http://schemas.microsoft.com/office/powerpoint/2010/main">
    <mc:Choice Requires="p14">
      <p:transition spd="slow" p14:dur="1100" advClick="0" advTm="3000">
        <p14:switch dir="r"/>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fade">
                                      <p:cBhvr>
                                        <p:cTn id="7" dur="1000"/>
                                        <p:tgtEl>
                                          <p:spTgt spid="85"/>
                                        </p:tgtEl>
                                      </p:cBhvr>
                                    </p:animEffect>
                                    <p:anim calcmode="lin" valueType="num">
                                      <p:cBhvr>
                                        <p:cTn id="8" dur="1000" fill="hold"/>
                                        <p:tgtEl>
                                          <p:spTgt spid="85"/>
                                        </p:tgtEl>
                                        <p:attrNameLst>
                                          <p:attrName>ppt_x</p:attrName>
                                        </p:attrNameLst>
                                      </p:cBhvr>
                                      <p:tavLst>
                                        <p:tav tm="0">
                                          <p:val>
                                            <p:strVal val="#ppt_x"/>
                                          </p:val>
                                        </p:tav>
                                        <p:tav tm="100000">
                                          <p:val>
                                            <p:strVal val="#ppt_x"/>
                                          </p:val>
                                        </p:tav>
                                      </p:tavLst>
                                    </p:anim>
                                    <p:anim calcmode="lin" valueType="num">
                                      <p:cBhvr>
                                        <p:cTn id="9" dur="900" decel="100000" fill="hold"/>
                                        <p:tgtEl>
                                          <p:spTgt spid="85"/>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85"/>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36"/>
                                        </p:tgtEl>
                                        <p:attrNameLst>
                                          <p:attrName>style.visibility</p:attrName>
                                        </p:attrNameLst>
                                      </p:cBhvr>
                                      <p:to>
                                        <p:strVal val="visible"/>
                                      </p:to>
                                    </p:set>
                                    <p:animEffect transition="in" filter="fade">
                                      <p:cBhvr>
                                        <p:cTn id="14" dur="500"/>
                                        <p:tgtEl>
                                          <p:spTgt spid="36"/>
                                        </p:tgtEl>
                                      </p:cBhvr>
                                    </p:animEffect>
                                  </p:childTnLst>
                                </p:cTn>
                              </p:par>
                            </p:childTnLst>
                          </p:cTn>
                        </p:par>
                        <p:par>
                          <p:cTn id="15" fill="hold">
                            <p:stCondLst>
                              <p:cond delay="1500"/>
                            </p:stCondLst>
                            <p:childTnLst>
                              <p:par>
                                <p:cTn id="16" presetID="22" presetClass="entr" presetSubtype="8" fill="hold" nodeType="afterEffect">
                                  <p:stCondLst>
                                    <p:cond delay="0"/>
                                  </p:stCondLst>
                                  <p:childTnLst>
                                    <p:set>
                                      <p:cBhvr>
                                        <p:cTn id="17" dur="1" fill="hold">
                                          <p:stCondLst>
                                            <p:cond delay="0"/>
                                          </p:stCondLst>
                                        </p:cTn>
                                        <p:tgtEl>
                                          <p:spTgt spid="35"/>
                                        </p:tgtEl>
                                        <p:attrNameLst>
                                          <p:attrName>style.visibility</p:attrName>
                                        </p:attrNameLst>
                                      </p:cBhvr>
                                      <p:to>
                                        <p:strVal val="visible"/>
                                      </p:to>
                                    </p:set>
                                    <p:animEffect transition="in" filter="wipe(left)">
                                      <p:cBhvr>
                                        <p:cTn id="18" dur="500"/>
                                        <p:tgtEl>
                                          <p:spTgt spid="35"/>
                                        </p:tgtEl>
                                      </p:cBhvr>
                                    </p:animEffect>
                                  </p:childTnLst>
                                </p:cTn>
                              </p:par>
                            </p:childTnLst>
                          </p:cTn>
                        </p:par>
                        <p:par>
                          <p:cTn id="19" fill="hold">
                            <p:stCondLst>
                              <p:cond delay="2000"/>
                            </p:stCondLst>
                            <p:childTnLst>
                              <p:par>
                                <p:cTn id="20" presetID="22" presetClass="entr" presetSubtype="1" fill="hold" nodeType="afterEffect">
                                  <p:stCondLst>
                                    <p:cond delay="0"/>
                                  </p:stCondLst>
                                  <p:childTnLst>
                                    <p:set>
                                      <p:cBhvr>
                                        <p:cTn id="21" dur="1" fill="hold">
                                          <p:stCondLst>
                                            <p:cond delay="0"/>
                                          </p:stCondLst>
                                        </p:cTn>
                                        <p:tgtEl>
                                          <p:spTgt spid="33"/>
                                        </p:tgtEl>
                                        <p:attrNameLst>
                                          <p:attrName>style.visibility</p:attrName>
                                        </p:attrNameLst>
                                      </p:cBhvr>
                                      <p:to>
                                        <p:strVal val="visible"/>
                                      </p:to>
                                    </p:set>
                                    <p:animEffect transition="in" filter="wipe(up)">
                                      <p:cBhvr>
                                        <p:cTn id="22" dur="500"/>
                                        <p:tgtEl>
                                          <p:spTgt spid="33"/>
                                        </p:tgtEl>
                                      </p:cBhvr>
                                    </p:animEffect>
                                  </p:childTnLst>
                                </p:cTn>
                              </p:par>
                            </p:childTnLst>
                          </p:cTn>
                        </p:par>
                        <p:par>
                          <p:cTn id="23" fill="hold">
                            <p:stCondLst>
                              <p:cond delay="2500"/>
                            </p:stCondLst>
                            <p:childTnLst>
                              <p:par>
                                <p:cTn id="24" presetID="10" presetClass="entr" presetSubtype="0" fill="hold" nodeType="after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fade">
                                      <p:cBhvr>
                                        <p:cTn id="26" dur="500"/>
                                        <p:tgtEl>
                                          <p:spTgt spid="30"/>
                                        </p:tgtEl>
                                      </p:cBhvr>
                                    </p:animEffect>
                                  </p:childTnLst>
                                </p:cTn>
                              </p:par>
                            </p:childTnLst>
                          </p:cTn>
                        </p:par>
                        <p:par>
                          <p:cTn id="27" fill="hold">
                            <p:stCondLst>
                              <p:cond delay="3000"/>
                            </p:stCondLst>
                            <p:childTnLst>
                              <p:par>
                                <p:cTn id="28" presetID="22" presetClass="entr" presetSubtype="8" fill="hold" nodeType="afterEffect">
                                  <p:stCondLst>
                                    <p:cond delay="0"/>
                                  </p:stCondLst>
                                  <p:childTnLst>
                                    <p:set>
                                      <p:cBhvr>
                                        <p:cTn id="29" dur="1" fill="hold">
                                          <p:stCondLst>
                                            <p:cond delay="0"/>
                                          </p:stCondLst>
                                        </p:cTn>
                                        <p:tgtEl>
                                          <p:spTgt spid="29"/>
                                        </p:tgtEl>
                                        <p:attrNameLst>
                                          <p:attrName>style.visibility</p:attrName>
                                        </p:attrNameLst>
                                      </p:cBhvr>
                                      <p:to>
                                        <p:strVal val="visible"/>
                                      </p:to>
                                    </p:set>
                                    <p:animEffect transition="in" filter="wipe(left)">
                                      <p:cBhvr>
                                        <p:cTn id="30" dur="500"/>
                                        <p:tgtEl>
                                          <p:spTgt spid="29"/>
                                        </p:tgtEl>
                                      </p:cBhvr>
                                    </p:animEffect>
                                  </p:childTnLst>
                                </p:cTn>
                              </p:par>
                            </p:childTnLst>
                          </p:cTn>
                        </p:par>
                        <p:par>
                          <p:cTn id="31" fill="hold">
                            <p:stCondLst>
                              <p:cond delay="3500"/>
                            </p:stCondLst>
                            <p:childTnLst>
                              <p:par>
                                <p:cTn id="32" presetID="22" presetClass="entr" presetSubtype="1" fill="hold" nodeType="afterEffect">
                                  <p:stCondLst>
                                    <p:cond delay="0"/>
                                  </p:stCondLst>
                                  <p:childTnLst>
                                    <p:set>
                                      <p:cBhvr>
                                        <p:cTn id="33" dur="1" fill="hold">
                                          <p:stCondLst>
                                            <p:cond delay="0"/>
                                          </p:stCondLst>
                                        </p:cTn>
                                        <p:tgtEl>
                                          <p:spTgt spid="27"/>
                                        </p:tgtEl>
                                        <p:attrNameLst>
                                          <p:attrName>style.visibility</p:attrName>
                                        </p:attrNameLst>
                                      </p:cBhvr>
                                      <p:to>
                                        <p:strVal val="visible"/>
                                      </p:to>
                                    </p:set>
                                    <p:animEffect transition="in" filter="wipe(up)">
                                      <p:cBhvr>
                                        <p:cTn id="34" dur="500"/>
                                        <p:tgtEl>
                                          <p:spTgt spid="27"/>
                                        </p:tgtEl>
                                      </p:cBhvr>
                                    </p:animEffect>
                                  </p:childTnLst>
                                </p:cTn>
                              </p:par>
                            </p:childTnLst>
                          </p:cTn>
                        </p:par>
                        <p:par>
                          <p:cTn id="35" fill="hold">
                            <p:stCondLst>
                              <p:cond delay="4000"/>
                            </p:stCondLst>
                            <p:childTnLst>
                              <p:par>
                                <p:cTn id="36" presetID="10" presetClass="entr" presetSubtype="0" fill="hold" nodeType="afterEffect">
                                  <p:stCondLst>
                                    <p:cond delay="0"/>
                                  </p:stCondLst>
                                  <p:childTnLst>
                                    <p:set>
                                      <p:cBhvr>
                                        <p:cTn id="37" dur="1" fill="hold">
                                          <p:stCondLst>
                                            <p:cond delay="0"/>
                                          </p:stCondLst>
                                        </p:cTn>
                                        <p:tgtEl>
                                          <p:spTgt spid="24"/>
                                        </p:tgtEl>
                                        <p:attrNameLst>
                                          <p:attrName>style.visibility</p:attrName>
                                        </p:attrNameLst>
                                      </p:cBhvr>
                                      <p:to>
                                        <p:strVal val="visible"/>
                                      </p:to>
                                    </p:set>
                                    <p:animEffect transition="in" filter="fade">
                                      <p:cBhvr>
                                        <p:cTn id="38" dur="500"/>
                                        <p:tgtEl>
                                          <p:spTgt spid="24"/>
                                        </p:tgtEl>
                                      </p:cBhvr>
                                    </p:animEffect>
                                  </p:childTnLst>
                                </p:cTn>
                              </p:par>
                            </p:childTnLst>
                          </p:cTn>
                        </p:par>
                        <p:par>
                          <p:cTn id="39" fill="hold">
                            <p:stCondLst>
                              <p:cond delay="4500"/>
                            </p:stCondLst>
                            <p:childTnLst>
                              <p:par>
                                <p:cTn id="40" presetID="22" presetClass="entr" presetSubtype="1" fill="hold" nodeType="after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wipe(up)">
                                      <p:cBhvr>
                                        <p:cTn id="42" dur="500"/>
                                        <p:tgtEl>
                                          <p:spTgt spid="23"/>
                                        </p:tgtEl>
                                      </p:cBhvr>
                                    </p:animEffect>
                                  </p:childTnLst>
                                </p:cTn>
                              </p:par>
                            </p:childTnLst>
                          </p:cTn>
                        </p:par>
                        <p:par>
                          <p:cTn id="43" fill="hold">
                            <p:stCondLst>
                              <p:cond delay="5000"/>
                            </p:stCondLst>
                            <p:childTnLst>
                              <p:par>
                                <p:cTn id="44" presetID="22" presetClass="entr" presetSubtype="1" fill="hold" nodeType="after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wipe(up)">
                                      <p:cBhvr>
                                        <p:cTn id="46" dur="500"/>
                                        <p:tgtEl>
                                          <p:spTgt spid="21"/>
                                        </p:tgtEl>
                                      </p:cBhvr>
                                    </p:animEffect>
                                  </p:childTnLst>
                                </p:cTn>
                              </p:par>
                            </p:childTnLst>
                          </p:cTn>
                        </p:par>
                        <p:par>
                          <p:cTn id="47" fill="hold">
                            <p:stCondLst>
                              <p:cond delay="5500"/>
                            </p:stCondLst>
                            <p:childTnLst>
                              <p:par>
                                <p:cTn id="48" presetID="10" presetClass="entr" presetSubtype="0" fill="hold" nodeType="afterEffect">
                                  <p:stCondLst>
                                    <p:cond delay="0"/>
                                  </p:stCondLst>
                                  <p:childTnLst>
                                    <p:set>
                                      <p:cBhvr>
                                        <p:cTn id="49" dur="1" fill="hold">
                                          <p:stCondLst>
                                            <p:cond delay="0"/>
                                          </p:stCondLst>
                                        </p:cTn>
                                        <p:tgtEl>
                                          <p:spTgt spid="18"/>
                                        </p:tgtEl>
                                        <p:attrNameLst>
                                          <p:attrName>style.visibility</p:attrName>
                                        </p:attrNameLst>
                                      </p:cBhvr>
                                      <p:to>
                                        <p:strVal val="visible"/>
                                      </p:to>
                                    </p:set>
                                    <p:animEffect transition="in" filter="fade">
                                      <p:cBhvr>
                                        <p:cTn id="50" dur="500"/>
                                        <p:tgtEl>
                                          <p:spTgt spid="18"/>
                                        </p:tgtEl>
                                      </p:cBhvr>
                                    </p:animEffect>
                                  </p:childTnLst>
                                </p:cTn>
                              </p:par>
                            </p:childTnLst>
                          </p:cTn>
                        </p:par>
                        <p:par>
                          <p:cTn id="51" fill="hold">
                            <p:stCondLst>
                              <p:cond delay="6000"/>
                            </p:stCondLst>
                            <p:childTnLst>
                              <p:par>
                                <p:cTn id="52" presetID="22" presetClass="entr" presetSubtype="8" fill="hold" nodeType="afterEffect">
                                  <p:stCondLst>
                                    <p:cond delay="0"/>
                                  </p:stCondLst>
                                  <p:childTnLst>
                                    <p:set>
                                      <p:cBhvr>
                                        <p:cTn id="53" dur="1" fill="hold">
                                          <p:stCondLst>
                                            <p:cond delay="0"/>
                                          </p:stCondLst>
                                        </p:cTn>
                                        <p:tgtEl>
                                          <p:spTgt spid="17"/>
                                        </p:tgtEl>
                                        <p:attrNameLst>
                                          <p:attrName>style.visibility</p:attrName>
                                        </p:attrNameLst>
                                      </p:cBhvr>
                                      <p:to>
                                        <p:strVal val="visible"/>
                                      </p:to>
                                    </p:set>
                                    <p:animEffect transition="in" filter="wipe(left)">
                                      <p:cBhvr>
                                        <p:cTn id="54" dur="500"/>
                                        <p:tgtEl>
                                          <p:spTgt spid="17"/>
                                        </p:tgtEl>
                                      </p:cBhvr>
                                    </p:animEffect>
                                  </p:childTnLst>
                                </p:cTn>
                              </p:par>
                            </p:childTnLst>
                          </p:cTn>
                        </p:par>
                        <p:par>
                          <p:cTn id="55" fill="hold">
                            <p:stCondLst>
                              <p:cond delay="6500"/>
                            </p:stCondLst>
                            <p:childTnLst>
                              <p:par>
                                <p:cTn id="56" presetID="22" presetClass="entr" presetSubtype="8" fill="hold" nodeType="afterEffect">
                                  <p:stCondLst>
                                    <p:cond delay="0"/>
                                  </p:stCondLst>
                                  <p:childTnLst>
                                    <p:set>
                                      <p:cBhvr>
                                        <p:cTn id="57" dur="1" fill="hold">
                                          <p:stCondLst>
                                            <p:cond delay="0"/>
                                          </p:stCondLst>
                                        </p:cTn>
                                        <p:tgtEl>
                                          <p:spTgt spid="15"/>
                                        </p:tgtEl>
                                        <p:attrNameLst>
                                          <p:attrName>style.visibility</p:attrName>
                                        </p:attrNameLst>
                                      </p:cBhvr>
                                      <p:to>
                                        <p:strVal val="visible"/>
                                      </p:to>
                                    </p:set>
                                    <p:animEffect transition="in" filter="wipe(left)">
                                      <p:cBhvr>
                                        <p:cTn id="58" dur="500"/>
                                        <p:tgtEl>
                                          <p:spTgt spid="15"/>
                                        </p:tgtEl>
                                      </p:cBhvr>
                                    </p:animEffect>
                                  </p:childTnLst>
                                </p:cTn>
                              </p:par>
                            </p:childTnLst>
                          </p:cTn>
                        </p:par>
                        <p:par>
                          <p:cTn id="59" fill="hold">
                            <p:stCondLst>
                              <p:cond delay="7000"/>
                            </p:stCondLst>
                            <p:childTnLst>
                              <p:par>
                                <p:cTn id="60" presetID="10" presetClass="entr" presetSubtype="0" fill="hold" nodeType="afterEffect">
                                  <p:stCondLst>
                                    <p:cond delay="0"/>
                                  </p:stCondLst>
                                  <p:childTnLst>
                                    <p:set>
                                      <p:cBhvr>
                                        <p:cTn id="61" dur="1" fill="hold">
                                          <p:stCondLst>
                                            <p:cond delay="0"/>
                                          </p:stCondLst>
                                        </p:cTn>
                                        <p:tgtEl>
                                          <p:spTgt spid="12"/>
                                        </p:tgtEl>
                                        <p:attrNameLst>
                                          <p:attrName>style.visibility</p:attrName>
                                        </p:attrNameLst>
                                      </p:cBhvr>
                                      <p:to>
                                        <p:strVal val="visible"/>
                                      </p:to>
                                    </p:set>
                                    <p:animEffect transition="in" filter="fade">
                                      <p:cBhvr>
                                        <p:cTn id="62" dur="500"/>
                                        <p:tgtEl>
                                          <p:spTgt spid="12"/>
                                        </p:tgtEl>
                                      </p:cBhvr>
                                    </p:animEffect>
                                  </p:childTnLst>
                                </p:cTn>
                              </p:par>
                            </p:childTnLst>
                          </p:cTn>
                        </p:par>
                        <p:par>
                          <p:cTn id="63" fill="hold">
                            <p:stCondLst>
                              <p:cond delay="7500"/>
                            </p:stCondLst>
                            <p:childTnLst>
                              <p:par>
                                <p:cTn id="64" presetID="22" presetClass="entr" presetSubtype="8" fill="hold" nodeType="after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wipe(left)">
                                      <p:cBhvr>
                                        <p:cTn id="66" dur="500"/>
                                        <p:tgtEl>
                                          <p:spTgt spid="11"/>
                                        </p:tgtEl>
                                      </p:cBhvr>
                                    </p:animEffect>
                                  </p:childTnLst>
                                </p:cTn>
                              </p:par>
                            </p:childTnLst>
                          </p:cTn>
                        </p:par>
                        <p:par>
                          <p:cTn id="67" fill="hold">
                            <p:stCondLst>
                              <p:cond delay="8000"/>
                            </p:stCondLst>
                            <p:childTnLst>
                              <p:par>
                                <p:cTn id="68" presetID="2" presetClass="entr" presetSubtype="4" fill="hold" nodeType="afterEffect">
                                  <p:stCondLst>
                                    <p:cond delay="0"/>
                                  </p:stCondLst>
                                  <p:childTnLst>
                                    <p:set>
                                      <p:cBhvr>
                                        <p:cTn id="69" dur="1" fill="hold">
                                          <p:stCondLst>
                                            <p:cond delay="0"/>
                                          </p:stCondLst>
                                        </p:cTn>
                                        <p:tgtEl>
                                          <p:spTgt spid="133"/>
                                        </p:tgtEl>
                                        <p:attrNameLst>
                                          <p:attrName>style.visibility</p:attrName>
                                        </p:attrNameLst>
                                      </p:cBhvr>
                                      <p:to>
                                        <p:strVal val="visible"/>
                                      </p:to>
                                    </p:set>
                                    <p:anim calcmode="lin" valueType="num">
                                      <p:cBhvr additive="base">
                                        <p:cTn id="70" dur="500" fill="hold"/>
                                        <p:tgtEl>
                                          <p:spTgt spid="133"/>
                                        </p:tgtEl>
                                        <p:attrNameLst>
                                          <p:attrName>ppt_x</p:attrName>
                                        </p:attrNameLst>
                                      </p:cBhvr>
                                      <p:tavLst>
                                        <p:tav tm="0">
                                          <p:val>
                                            <p:strVal val="#ppt_x"/>
                                          </p:val>
                                        </p:tav>
                                        <p:tav tm="100000">
                                          <p:val>
                                            <p:strVal val="#ppt_x"/>
                                          </p:val>
                                        </p:tav>
                                      </p:tavLst>
                                    </p:anim>
                                    <p:anim calcmode="lin" valueType="num">
                                      <p:cBhvr additive="base">
                                        <p:cTn id="71" dur="500" fill="hold"/>
                                        <p:tgtEl>
                                          <p:spTgt spid="133"/>
                                        </p:tgtEl>
                                        <p:attrNameLst>
                                          <p:attrName>ppt_y</p:attrName>
                                        </p:attrNameLst>
                                      </p:cBhvr>
                                      <p:tavLst>
                                        <p:tav tm="0">
                                          <p:val>
                                            <p:strVal val="1+#ppt_h/2"/>
                                          </p:val>
                                        </p:tav>
                                        <p:tav tm="100000">
                                          <p:val>
                                            <p:strVal val="#ppt_y"/>
                                          </p:val>
                                        </p:tav>
                                      </p:tavLst>
                                    </p:anim>
                                  </p:childTnLst>
                                </p:cTn>
                              </p:par>
                            </p:childTnLst>
                          </p:cTn>
                        </p:par>
                        <p:par>
                          <p:cTn id="72" fill="hold">
                            <p:stCondLst>
                              <p:cond delay="8500"/>
                            </p:stCondLst>
                            <p:childTnLst>
                              <p:par>
                                <p:cTn id="73" presetID="3" presetClass="entr" presetSubtype="10" fill="hold" grpId="0" nodeType="afterEffect">
                                  <p:stCondLst>
                                    <p:cond delay="0"/>
                                  </p:stCondLst>
                                  <p:childTnLst>
                                    <p:set>
                                      <p:cBhvr>
                                        <p:cTn id="74" dur="1" fill="hold">
                                          <p:stCondLst>
                                            <p:cond delay="0"/>
                                          </p:stCondLst>
                                        </p:cTn>
                                        <p:tgtEl>
                                          <p:spTgt spid="96"/>
                                        </p:tgtEl>
                                        <p:attrNameLst>
                                          <p:attrName>style.visibility</p:attrName>
                                        </p:attrNameLst>
                                      </p:cBhvr>
                                      <p:to>
                                        <p:strVal val="visible"/>
                                      </p:to>
                                    </p:set>
                                    <p:animEffect transition="in" filter="blinds(horizontal)">
                                      <p:cBhvr>
                                        <p:cTn id="75" dur="500"/>
                                        <p:tgtEl>
                                          <p:spTgt spid="96"/>
                                        </p:tgtEl>
                                      </p:cBhvr>
                                    </p:animEffect>
                                  </p:childTnLst>
                                </p:cTn>
                              </p:par>
                            </p:childTnLst>
                          </p:cTn>
                        </p:par>
                        <p:par>
                          <p:cTn id="76" fill="hold">
                            <p:stCondLst>
                              <p:cond delay="9000"/>
                            </p:stCondLst>
                            <p:childTnLst>
                              <p:par>
                                <p:cTn id="77" presetID="53" presetClass="entr" presetSubtype="16" fill="hold" grpId="0" nodeType="afterEffect">
                                  <p:stCondLst>
                                    <p:cond delay="0"/>
                                  </p:stCondLst>
                                  <p:childTnLst>
                                    <p:set>
                                      <p:cBhvr>
                                        <p:cTn id="78" dur="1" fill="hold">
                                          <p:stCondLst>
                                            <p:cond delay="0"/>
                                          </p:stCondLst>
                                        </p:cTn>
                                        <p:tgtEl>
                                          <p:spTgt spid="79"/>
                                        </p:tgtEl>
                                        <p:attrNameLst>
                                          <p:attrName>style.visibility</p:attrName>
                                        </p:attrNameLst>
                                      </p:cBhvr>
                                      <p:to>
                                        <p:strVal val="visible"/>
                                      </p:to>
                                    </p:set>
                                    <p:anim calcmode="lin" valueType="num">
                                      <p:cBhvr>
                                        <p:cTn id="79" dur="500" fill="hold"/>
                                        <p:tgtEl>
                                          <p:spTgt spid="79"/>
                                        </p:tgtEl>
                                        <p:attrNameLst>
                                          <p:attrName>ppt_w</p:attrName>
                                        </p:attrNameLst>
                                      </p:cBhvr>
                                      <p:tavLst>
                                        <p:tav tm="0">
                                          <p:val>
                                            <p:fltVal val="0"/>
                                          </p:val>
                                        </p:tav>
                                        <p:tav tm="100000">
                                          <p:val>
                                            <p:strVal val="#ppt_w"/>
                                          </p:val>
                                        </p:tav>
                                      </p:tavLst>
                                    </p:anim>
                                    <p:anim calcmode="lin" valueType="num">
                                      <p:cBhvr>
                                        <p:cTn id="80" dur="500" fill="hold"/>
                                        <p:tgtEl>
                                          <p:spTgt spid="79"/>
                                        </p:tgtEl>
                                        <p:attrNameLst>
                                          <p:attrName>ppt_h</p:attrName>
                                        </p:attrNameLst>
                                      </p:cBhvr>
                                      <p:tavLst>
                                        <p:tav tm="0">
                                          <p:val>
                                            <p:fltVal val="0"/>
                                          </p:val>
                                        </p:tav>
                                        <p:tav tm="100000">
                                          <p:val>
                                            <p:strVal val="#ppt_h"/>
                                          </p:val>
                                        </p:tav>
                                      </p:tavLst>
                                    </p:anim>
                                    <p:animEffect transition="in" filter="fade">
                                      <p:cBhvr>
                                        <p:cTn id="81" dur="500"/>
                                        <p:tgtEl>
                                          <p:spTgt spid="79"/>
                                        </p:tgtEl>
                                      </p:cBhvr>
                                    </p:animEffect>
                                  </p:childTnLst>
                                </p:cTn>
                              </p:par>
                            </p:childTnLst>
                          </p:cTn>
                        </p:par>
                        <p:par>
                          <p:cTn id="82" fill="hold">
                            <p:stCondLst>
                              <p:cond delay="9500"/>
                            </p:stCondLst>
                            <p:childTnLst>
                              <p:par>
                                <p:cTn id="83" presetID="53" presetClass="entr" presetSubtype="16" fill="hold" nodeType="afterEffect">
                                  <p:stCondLst>
                                    <p:cond delay="0"/>
                                  </p:stCondLst>
                                  <p:childTnLst>
                                    <p:set>
                                      <p:cBhvr>
                                        <p:cTn id="84" dur="1" fill="hold">
                                          <p:stCondLst>
                                            <p:cond delay="0"/>
                                          </p:stCondLst>
                                        </p:cTn>
                                        <p:tgtEl>
                                          <p:spTgt spid="128"/>
                                        </p:tgtEl>
                                        <p:attrNameLst>
                                          <p:attrName>style.visibility</p:attrName>
                                        </p:attrNameLst>
                                      </p:cBhvr>
                                      <p:to>
                                        <p:strVal val="visible"/>
                                      </p:to>
                                    </p:set>
                                    <p:anim calcmode="lin" valueType="num">
                                      <p:cBhvr>
                                        <p:cTn id="85" dur="500" fill="hold"/>
                                        <p:tgtEl>
                                          <p:spTgt spid="128"/>
                                        </p:tgtEl>
                                        <p:attrNameLst>
                                          <p:attrName>ppt_w</p:attrName>
                                        </p:attrNameLst>
                                      </p:cBhvr>
                                      <p:tavLst>
                                        <p:tav tm="0">
                                          <p:val>
                                            <p:fltVal val="0"/>
                                          </p:val>
                                        </p:tav>
                                        <p:tav tm="100000">
                                          <p:val>
                                            <p:strVal val="#ppt_w"/>
                                          </p:val>
                                        </p:tav>
                                      </p:tavLst>
                                    </p:anim>
                                    <p:anim calcmode="lin" valueType="num">
                                      <p:cBhvr>
                                        <p:cTn id="86" dur="500" fill="hold"/>
                                        <p:tgtEl>
                                          <p:spTgt spid="128"/>
                                        </p:tgtEl>
                                        <p:attrNameLst>
                                          <p:attrName>ppt_h</p:attrName>
                                        </p:attrNameLst>
                                      </p:cBhvr>
                                      <p:tavLst>
                                        <p:tav tm="0">
                                          <p:val>
                                            <p:fltVal val="0"/>
                                          </p:val>
                                        </p:tav>
                                        <p:tav tm="100000">
                                          <p:val>
                                            <p:strVal val="#ppt_h"/>
                                          </p:val>
                                        </p:tav>
                                      </p:tavLst>
                                    </p:anim>
                                    <p:animEffect transition="in" filter="fade">
                                      <p:cBhvr>
                                        <p:cTn id="87" dur="500"/>
                                        <p:tgtEl>
                                          <p:spTgt spid="128"/>
                                        </p:tgtEl>
                                      </p:cBhvr>
                                    </p:animEffect>
                                  </p:childTnLst>
                                </p:cTn>
                              </p:par>
                            </p:childTnLst>
                          </p:cTn>
                        </p:par>
                        <p:par>
                          <p:cTn id="88" fill="hold">
                            <p:stCondLst>
                              <p:cond delay="10000"/>
                            </p:stCondLst>
                            <p:childTnLst>
                              <p:par>
                                <p:cTn id="89" presetID="2" presetClass="entr" presetSubtype="4" fill="hold" nodeType="afterEffect">
                                  <p:stCondLst>
                                    <p:cond delay="0"/>
                                  </p:stCondLst>
                                  <p:childTnLst>
                                    <p:set>
                                      <p:cBhvr>
                                        <p:cTn id="90" dur="1" fill="hold">
                                          <p:stCondLst>
                                            <p:cond delay="0"/>
                                          </p:stCondLst>
                                        </p:cTn>
                                        <p:tgtEl>
                                          <p:spTgt spid="134"/>
                                        </p:tgtEl>
                                        <p:attrNameLst>
                                          <p:attrName>style.visibility</p:attrName>
                                        </p:attrNameLst>
                                      </p:cBhvr>
                                      <p:to>
                                        <p:strVal val="visible"/>
                                      </p:to>
                                    </p:set>
                                    <p:anim calcmode="lin" valueType="num">
                                      <p:cBhvr additive="base">
                                        <p:cTn id="91" dur="500" fill="hold"/>
                                        <p:tgtEl>
                                          <p:spTgt spid="134"/>
                                        </p:tgtEl>
                                        <p:attrNameLst>
                                          <p:attrName>ppt_x</p:attrName>
                                        </p:attrNameLst>
                                      </p:cBhvr>
                                      <p:tavLst>
                                        <p:tav tm="0">
                                          <p:val>
                                            <p:strVal val="#ppt_x"/>
                                          </p:val>
                                        </p:tav>
                                        <p:tav tm="100000">
                                          <p:val>
                                            <p:strVal val="#ppt_x"/>
                                          </p:val>
                                        </p:tav>
                                      </p:tavLst>
                                    </p:anim>
                                    <p:anim calcmode="lin" valueType="num">
                                      <p:cBhvr additive="base">
                                        <p:cTn id="92" dur="500" fill="hold"/>
                                        <p:tgtEl>
                                          <p:spTgt spid="134"/>
                                        </p:tgtEl>
                                        <p:attrNameLst>
                                          <p:attrName>ppt_y</p:attrName>
                                        </p:attrNameLst>
                                      </p:cBhvr>
                                      <p:tavLst>
                                        <p:tav tm="0">
                                          <p:val>
                                            <p:strVal val="1+#ppt_h/2"/>
                                          </p:val>
                                        </p:tav>
                                        <p:tav tm="100000">
                                          <p:val>
                                            <p:strVal val="#ppt_y"/>
                                          </p:val>
                                        </p:tav>
                                      </p:tavLst>
                                    </p:anim>
                                  </p:childTnLst>
                                </p:cTn>
                              </p:par>
                            </p:childTnLst>
                          </p:cTn>
                        </p:par>
                        <p:par>
                          <p:cTn id="93" fill="hold">
                            <p:stCondLst>
                              <p:cond delay="10500"/>
                            </p:stCondLst>
                            <p:childTnLst>
                              <p:par>
                                <p:cTn id="94" presetID="3" presetClass="entr" presetSubtype="10" fill="hold" grpId="0" nodeType="afterEffect">
                                  <p:stCondLst>
                                    <p:cond delay="0"/>
                                  </p:stCondLst>
                                  <p:childTnLst>
                                    <p:set>
                                      <p:cBhvr>
                                        <p:cTn id="95" dur="1" fill="hold">
                                          <p:stCondLst>
                                            <p:cond delay="0"/>
                                          </p:stCondLst>
                                        </p:cTn>
                                        <p:tgtEl>
                                          <p:spTgt spid="97"/>
                                        </p:tgtEl>
                                        <p:attrNameLst>
                                          <p:attrName>style.visibility</p:attrName>
                                        </p:attrNameLst>
                                      </p:cBhvr>
                                      <p:to>
                                        <p:strVal val="visible"/>
                                      </p:to>
                                    </p:set>
                                    <p:animEffect transition="in" filter="blinds(horizontal)">
                                      <p:cBhvr>
                                        <p:cTn id="96" dur="500"/>
                                        <p:tgtEl>
                                          <p:spTgt spid="97"/>
                                        </p:tgtEl>
                                      </p:cBhvr>
                                    </p:animEffect>
                                  </p:childTnLst>
                                </p:cTn>
                              </p:par>
                            </p:childTnLst>
                          </p:cTn>
                        </p:par>
                        <p:par>
                          <p:cTn id="97" fill="hold">
                            <p:stCondLst>
                              <p:cond delay="11000"/>
                            </p:stCondLst>
                            <p:childTnLst>
                              <p:par>
                                <p:cTn id="98" presetID="53" presetClass="entr" presetSubtype="16" fill="hold" grpId="0" nodeType="afterEffect">
                                  <p:stCondLst>
                                    <p:cond delay="0"/>
                                  </p:stCondLst>
                                  <p:childTnLst>
                                    <p:set>
                                      <p:cBhvr>
                                        <p:cTn id="99" dur="1" fill="hold">
                                          <p:stCondLst>
                                            <p:cond delay="0"/>
                                          </p:stCondLst>
                                        </p:cTn>
                                        <p:tgtEl>
                                          <p:spTgt spid="80"/>
                                        </p:tgtEl>
                                        <p:attrNameLst>
                                          <p:attrName>style.visibility</p:attrName>
                                        </p:attrNameLst>
                                      </p:cBhvr>
                                      <p:to>
                                        <p:strVal val="visible"/>
                                      </p:to>
                                    </p:set>
                                    <p:anim calcmode="lin" valueType="num">
                                      <p:cBhvr>
                                        <p:cTn id="100" dur="500" fill="hold"/>
                                        <p:tgtEl>
                                          <p:spTgt spid="80"/>
                                        </p:tgtEl>
                                        <p:attrNameLst>
                                          <p:attrName>ppt_w</p:attrName>
                                        </p:attrNameLst>
                                      </p:cBhvr>
                                      <p:tavLst>
                                        <p:tav tm="0">
                                          <p:val>
                                            <p:fltVal val="0"/>
                                          </p:val>
                                        </p:tav>
                                        <p:tav tm="100000">
                                          <p:val>
                                            <p:strVal val="#ppt_w"/>
                                          </p:val>
                                        </p:tav>
                                      </p:tavLst>
                                    </p:anim>
                                    <p:anim calcmode="lin" valueType="num">
                                      <p:cBhvr>
                                        <p:cTn id="101" dur="500" fill="hold"/>
                                        <p:tgtEl>
                                          <p:spTgt spid="80"/>
                                        </p:tgtEl>
                                        <p:attrNameLst>
                                          <p:attrName>ppt_h</p:attrName>
                                        </p:attrNameLst>
                                      </p:cBhvr>
                                      <p:tavLst>
                                        <p:tav tm="0">
                                          <p:val>
                                            <p:fltVal val="0"/>
                                          </p:val>
                                        </p:tav>
                                        <p:tav tm="100000">
                                          <p:val>
                                            <p:strVal val="#ppt_h"/>
                                          </p:val>
                                        </p:tav>
                                      </p:tavLst>
                                    </p:anim>
                                    <p:animEffect transition="in" filter="fade">
                                      <p:cBhvr>
                                        <p:cTn id="102" dur="500"/>
                                        <p:tgtEl>
                                          <p:spTgt spid="80"/>
                                        </p:tgtEl>
                                      </p:cBhvr>
                                    </p:animEffect>
                                  </p:childTnLst>
                                </p:cTn>
                              </p:par>
                            </p:childTnLst>
                          </p:cTn>
                        </p:par>
                        <p:par>
                          <p:cTn id="103" fill="hold">
                            <p:stCondLst>
                              <p:cond delay="11500"/>
                            </p:stCondLst>
                            <p:childTnLst>
                              <p:par>
                                <p:cTn id="104" presetID="53" presetClass="entr" presetSubtype="16" fill="hold" nodeType="afterEffect">
                                  <p:stCondLst>
                                    <p:cond delay="0"/>
                                  </p:stCondLst>
                                  <p:childTnLst>
                                    <p:set>
                                      <p:cBhvr>
                                        <p:cTn id="105" dur="1" fill="hold">
                                          <p:stCondLst>
                                            <p:cond delay="0"/>
                                          </p:stCondLst>
                                        </p:cTn>
                                        <p:tgtEl>
                                          <p:spTgt spid="129"/>
                                        </p:tgtEl>
                                        <p:attrNameLst>
                                          <p:attrName>style.visibility</p:attrName>
                                        </p:attrNameLst>
                                      </p:cBhvr>
                                      <p:to>
                                        <p:strVal val="visible"/>
                                      </p:to>
                                    </p:set>
                                    <p:anim calcmode="lin" valueType="num">
                                      <p:cBhvr>
                                        <p:cTn id="106" dur="500" fill="hold"/>
                                        <p:tgtEl>
                                          <p:spTgt spid="129"/>
                                        </p:tgtEl>
                                        <p:attrNameLst>
                                          <p:attrName>ppt_w</p:attrName>
                                        </p:attrNameLst>
                                      </p:cBhvr>
                                      <p:tavLst>
                                        <p:tav tm="0">
                                          <p:val>
                                            <p:fltVal val="0"/>
                                          </p:val>
                                        </p:tav>
                                        <p:tav tm="100000">
                                          <p:val>
                                            <p:strVal val="#ppt_w"/>
                                          </p:val>
                                        </p:tav>
                                      </p:tavLst>
                                    </p:anim>
                                    <p:anim calcmode="lin" valueType="num">
                                      <p:cBhvr>
                                        <p:cTn id="107" dur="500" fill="hold"/>
                                        <p:tgtEl>
                                          <p:spTgt spid="129"/>
                                        </p:tgtEl>
                                        <p:attrNameLst>
                                          <p:attrName>ppt_h</p:attrName>
                                        </p:attrNameLst>
                                      </p:cBhvr>
                                      <p:tavLst>
                                        <p:tav tm="0">
                                          <p:val>
                                            <p:fltVal val="0"/>
                                          </p:val>
                                        </p:tav>
                                        <p:tav tm="100000">
                                          <p:val>
                                            <p:strVal val="#ppt_h"/>
                                          </p:val>
                                        </p:tav>
                                      </p:tavLst>
                                    </p:anim>
                                    <p:animEffect transition="in" filter="fade">
                                      <p:cBhvr>
                                        <p:cTn id="108" dur="500"/>
                                        <p:tgtEl>
                                          <p:spTgt spid="129"/>
                                        </p:tgtEl>
                                      </p:cBhvr>
                                    </p:animEffect>
                                  </p:childTnLst>
                                </p:cTn>
                              </p:par>
                            </p:childTnLst>
                          </p:cTn>
                        </p:par>
                        <p:par>
                          <p:cTn id="109" fill="hold">
                            <p:stCondLst>
                              <p:cond delay="12000"/>
                            </p:stCondLst>
                            <p:childTnLst>
                              <p:par>
                                <p:cTn id="110" presetID="2" presetClass="entr" presetSubtype="4" fill="hold" nodeType="afterEffect">
                                  <p:stCondLst>
                                    <p:cond delay="0"/>
                                  </p:stCondLst>
                                  <p:childTnLst>
                                    <p:set>
                                      <p:cBhvr>
                                        <p:cTn id="111" dur="1" fill="hold">
                                          <p:stCondLst>
                                            <p:cond delay="0"/>
                                          </p:stCondLst>
                                        </p:cTn>
                                        <p:tgtEl>
                                          <p:spTgt spid="135"/>
                                        </p:tgtEl>
                                        <p:attrNameLst>
                                          <p:attrName>style.visibility</p:attrName>
                                        </p:attrNameLst>
                                      </p:cBhvr>
                                      <p:to>
                                        <p:strVal val="visible"/>
                                      </p:to>
                                    </p:set>
                                    <p:anim calcmode="lin" valueType="num">
                                      <p:cBhvr additive="base">
                                        <p:cTn id="112" dur="500" fill="hold"/>
                                        <p:tgtEl>
                                          <p:spTgt spid="135"/>
                                        </p:tgtEl>
                                        <p:attrNameLst>
                                          <p:attrName>ppt_x</p:attrName>
                                        </p:attrNameLst>
                                      </p:cBhvr>
                                      <p:tavLst>
                                        <p:tav tm="0">
                                          <p:val>
                                            <p:strVal val="#ppt_x"/>
                                          </p:val>
                                        </p:tav>
                                        <p:tav tm="100000">
                                          <p:val>
                                            <p:strVal val="#ppt_x"/>
                                          </p:val>
                                        </p:tav>
                                      </p:tavLst>
                                    </p:anim>
                                    <p:anim calcmode="lin" valueType="num">
                                      <p:cBhvr additive="base">
                                        <p:cTn id="113" dur="500" fill="hold"/>
                                        <p:tgtEl>
                                          <p:spTgt spid="135"/>
                                        </p:tgtEl>
                                        <p:attrNameLst>
                                          <p:attrName>ppt_y</p:attrName>
                                        </p:attrNameLst>
                                      </p:cBhvr>
                                      <p:tavLst>
                                        <p:tav tm="0">
                                          <p:val>
                                            <p:strVal val="1+#ppt_h/2"/>
                                          </p:val>
                                        </p:tav>
                                        <p:tav tm="100000">
                                          <p:val>
                                            <p:strVal val="#ppt_y"/>
                                          </p:val>
                                        </p:tav>
                                      </p:tavLst>
                                    </p:anim>
                                  </p:childTnLst>
                                </p:cTn>
                              </p:par>
                            </p:childTnLst>
                          </p:cTn>
                        </p:par>
                        <p:par>
                          <p:cTn id="114" fill="hold">
                            <p:stCondLst>
                              <p:cond delay="12500"/>
                            </p:stCondLst>
                            <p:childTnLst>
                              <p:par>
                                <p:cTn id="115" presetID="3" presetClass="entr" presetSubtype="10" fill="hold" grpId="0" nodeType="afterEffect">
                                  <p:stCondLst>
                                    <p:cond delay="0"/>
                                  </p:stCondLst>
                                  <p:childTnLst>
                                    <p:set>
                                      <p:cBhvr>
                                        <p:cTn id="116" dur="1" fill="hold">
                                          <p:stCondLst>
                                            <p:cond delay="0"/>
                                          </p:stCondLst>
                                        </p:cTn>
                                        <p:tgtEl>
                                          <p:spTgt spid="98"/>
                                        </p:tgtEl>
                                        <p:attrNameLst>
                                          <p:attrName>style.visibility</p:attrName>
                                        </p:attrNameLst>
                                      </p:cBhvr>
                                      <p:to>
                                        <p:strVal val="visible"/>
                                      </p:to>
                                    </p:set>
                                    <p:animEffect transition="in" filter="blinds(horizontal)">
                                      <p:cBhvr>
                                        <p:cTn id="117" dur="500"/>
                                        <p:tgtEl>
                                          <p:spTgt spid="98"/>
                                        </p:tgtEl>
                                      </p:cBhvr>
                                    </p:animEffect>
                                  </p:childTnLst>
                                </p:cTn>
                              </p:par>
                            </p:childTnLst>
                          </p:cTn>
                        </p:par>
                        <p:par>
                          <p:cTn id="118" fill="hold">
                            <p:stCondLst>
                              <p:cond delay="13000"/>
                            </p:stCondLst>
                            <p:childTnLst>
                              <p:par>
                                <p:cTn id="119" presetID="53" presetClass="entr" presetSubtype="16" fill="hold" grpId="0" nodeType="afterEffect">
                                  <p:stCondLst>
                                    <p:cond delay="0"/>
                                  </p:stCondLst>
                                  <p:childTnLst>
                                    <p:set>
                                      <p:cBhvr>
                                        <p:cTn id="120" dur="1" fill="hold">
                                          <p:stCondLst>
                                            <p:cond delay="0"/>
                                          </p:stCondLst>
                                        </p:cTn>
                                        <p:tgtEl>
                                          <p:spTgt spid="81"/>
                                        </p:tgtEl>
                                        <p:attrNameLst>
                                          <p:attrName>style.visibility</p:attrName>
                                        </p:attrNameLst>
                                      </p:cBhvr>
                                      <p:to>
                                        <p:strVal val="visible"/>
                                      </p:to>
                                    </p:set>
                                    <p:anim calcmode="lin" valueType="num">
                                      <p:cBhvr>
                                        <p:cTn id="121" dur="500" fill="hold"/>
                                        <p:tgtEl>
                                          <p:spTgt spid="81"/>
                                        </p:tgtEl>
                                        <p:attrNameLst>
                                          <p:attrName>ppt_w</p:attrName>
                                        </p:attrNameLst>
                                      </p:cBhvr>
                                      <p:tavLst>
                                        <p:tav tm="0">
                                          <p:val>
                                            <p:fltVal val="0"/>
                                          </p:val>
                                        </p:tav>
                                        <p:tav tm="100000">
                                          <p:val>
                                            <p:strVal val="#ppt_w"/>
                                          </p:val>
                                        </p:tav>
                                      </p:tavLst>
                                    </p:anim>
                                    <p:anim calcmode="lin" valueType="num">
                                      <p:cBhvr>
                                        <p:cTn id="122" dur="500" fill="hold"/>
                                        <p:tgtEl>
                                          <p:spTgt spid="81"/>
                                        </p:tgtEl>
                                        <p:attrNameLst>
                                          <p:attrName>ppt_h</p:attrName>
                                        </p:attrNameLst>
                                      </p:cBhvr>
                                      <p:tavLst>
                                        <p:tav tm="0">
                                          <p:val>
                                            <p:fltVal val="0"/>
                                          </p:val>
                                        </p:tav>
                                        <p:tav tm="100000">
                                          <p:val>
                                            <p:strVal val="#ppt_h"/>
                                          </p:val>
                                        </p:tav>
                                      </p:tavLst>
                                    </p:anim>
                                    <p:animEffect transition="in" filter="fade">
                                      <p:cBhvr>
                                        <p:cTn id="123" dur="500"/>
                                        <p:tgtEl>
                                          <p:spTgt spid="81"/>
                                        </p:tgtEl>
                                      </p:cBhvr>
                                    </p:animEffect>
                                  </p:childTnLst>
                                </p:cTn>
                              </p:par>
                            </p:childTnLst>
                          </p:cTn>
                        </p:par>
                        <p:par>
                          <p:cTn id="124" fill="hold">
                            <p:stCondLst>
                              <p:cond delay="13500"/>
                            </p:stCondLst>
                            <p:childTnLst>
                              <p:par>
                                <p:cTn id="125" presetID="2" presetClass="entr" presetSubtype="4" fill="hold" nodeType="afterEffect">
                                  <p:stCondLst>
                                    <p:cond delay="0"/>
                                  </p:stCondLst>
                                  <p:childTnLst>
                                    <p:set>
                                      <p:cBhvr>
                                        <p:cTn id="126" dur="1" fill="hold">
                                          <p:stCondLst>
                                            <p:cond delay="0"/>
                                          </p:stCondLst>
                                        </p:cTn>
                                        <p:tgtEl>
                                          <p:spTgt spid="136"/>
                                        </p:tgtEl>
                                        <p:attrNameLst>
                                          <p:attrName>style.visibility</p:attrName>
                                        </p:attrNameLst>
                                      </p:cBhvr>
                                      <p:to>
                                        <p:strVal val="visible"/>
                                      </p:to>
                                    </p:set>
                                    <p:anim calcmode="lin" valueType="num">
                                      <p:cBhvr additive="base">
                                        <p:cTn id="127" dur="500" fill="hold"/>
                                        <p:tgtEl>
                                          <p:spTgt spid="136"/>
                                        </p:tgtEl>
                                        <p:attrNameLst>
                                          <p:attrName>ppt_x</p:attrName>
                                        </p:attrNameLst>
                                      </p:cBhvr>
                                      <p:tavLst>
                                        <p:tav tm="0">
                                          <p:val>
                                            <p:strVal val="#ppt_x"/>
                                          </p:val>
                                        </p:tav>
                                        <p:tav tm="100000">
                                          <p:val>
                                            <p:strVal val="#ppt_x"/>
                                          </p:val>
                                        </p:tav>
                                      </p:tavLst>
                                    </p:anim>
                                    <p:anim calcmode="lin" valueType="num">
                                      <p:cBhvr additive="base">
                                        <p:cTn id="128" dur="500" fill="hold"/>
                                        <p:tgtEl>
                                          <p:spTgt spid="136"/>
                                        </p:tgtEl>
                                        <p:attrNameLst>
                                          <p:attrName>ppt_y</p:attrName>
                                        </p:attrNameLst>
                                      </p:cBhvr>
                                      <p:tavLst>
                                        <p:tav tm="0">
                                          <p:val>
                                            <p:strVal val="1+#ppt_h/2"/>
                                          </p:val>
                                        </p:tav>
                                        <p:tav tm="100000">
                                          <p:val>
                                            <p:strVal val="#ppt_y"/>
                                          </p:val>
                                        </p:tav>
                                      </p:tavLst>
                                    </p:anim>
                                  </p:childTnLst>
                                </p:cTn>
                              </p:par>
                            </p:childTnLst>
                          </p:cTn>
                        </p:par>
                        <p:par>
                          <p:cTn id="129" fill="hold">
                            <p:stCondLst>
                              <p:cond delay="14000"/>
                            </p:stCondLst>
                            <p:childTnLst>
                              <p:par>
                                <p:cTn id="130" presetID="3" presetClass="entr" presetSubtype="10" fill="hold" grpId="0" nodeType="afterEffect">
                                  <p:stCondLst>
                                    <p:cond delay="0"/>
                                  </p:stCondLst>
                                  <p:childTnLst>
                                    <p:set>
                                      <p:cBhvr>
                                        <p:cTn id="131" dur="1" fill="hold">
                                          <p:stCondLst>
                                            <p:cond delay="0"/>
                                          </p:stCondLst>
                                        </p:cTn>
                                        <p:tgtEl>
                                          <p:spTgt spid="99"/>
                                        </p:tgtEl>
                                        <p:attrNameLst>
                                          <p:attrName>style.visibility</p:attrName>
                                        </p:attrNameLst>
                                      </p:cBhvr>
                                      <p:to>
                                        <p:strVal val="visible"/>
                                      </p:to>
                                    </p:set>
                                    <p:animEffect transition="in" filter="blinds(horizontal)">
                                      <p:cBhvr>
                                        <p:cTn id="132" dur="500"/>
                                        <p:tgtEl>
                                          <p:spTgt spid="99"/>
                                        </p:tgtEl>
                                      </p:cBhvr>
                                    </p:animEffect>
                                  </p:childTnLst>
                                </p:cTn>
                              </p:par>
                            </p:childTnLst>
                          </p:cTn>
                        </p:par>
                        <p:par>
                          <p:cTn id="133" fill="hold">
                            <p:stCondLst>
                              <p:cond delay="14500"/>
                            </p:stCondLst>
                            <p:childTnLst>
                              <p:par>
                                <p:cTn id="134" presetID="53" presetClass="entr" presetSubtype="16" fill="hold" grpId="0" nodeType="afterEffect">
                                  <p:stCondLst>
                                    <p:cond delay="0"/>
                                  </p:stCondLst>
                                  <p:childTnLst>
                                    <p:set>
                                      <p:cBhvr>
                                        <p:cTn id="135" dur="1" fill="hold">
                                          <p:stCondLst>
                                            <p:cond delay="0"/>
                                          </p:stCondLst>
                                        </p:cTn>
                                        <p:tgtEl>
                                          <p:spTgt spid="82"/>
                                        </p:tgtEl>
                                        <p:attrNameLst>
                                          <p:attrName>style.visibility</p:attrName>
                                        </p:attrNameLst>
                                      </p:cBhvr>
                                      <p:to>
                                        <p:strVal val="visible"/>
                                      </p:to>
                                    </p:set>
                                    <p:anim calcmode="lin" valueType="num">
                                      <p:cBhvr>
                                        <p:cTn id="136" dur="500" fill="hold"/>
                                        <p:tgtEl>
                                          <p:spTgt spid="82"/>
                                        </p:tgtEl>
                                        <p:attrNameLst>
                                          <p:attrName>ppt_w</p:attrName>
                                        </p:attrNameLst>
                                      </p:cBhvr>
                                      <p:tavLst>
                                        <p:tav tm="0">
                                          <p:val>
                                            <p:fltVal val="0"/>
                                          </p:val>
                                        </p:tav>
                                        <p:tav tm="100000">
                                          <p:val>
                                            <p:strVal val="#ppt_w"/>
                                          </p:val>
                                        </p:tav>
                                      </p:tavLst>
                                    </p:anim>
                                    <p:anim calcmode="lin" valueType="num">
                                      <p:cBhvr>
                                        <p:cTn id="137" dur="500" fill="hold"/>
                                        <p:tgtEl>
                                          <p:spTgt spid="82"/>
                                        </p:tgtEl>
                                        <p:attrNameLst>
                                          <p:attrName>ppt_h</p:attrName>
                                        </p:attrNameLst>
                                      </p:cBhvr>
                                      <p:tavLst>
                                        <p:tav tm="0">
                                          <p:val>
                                            <p:fltVal val="0"/>
                                          </p:val>
                                        </p:tav>
                                        <p:tav tm="100000">
                                          <p:val>
                                            <p:strVal val="#ppt_h"/>
                                          </p:val>
                                        </p:tav>
                                      </p:tavLst>
                                    </p:anim>
                                    <p:animEffect transition="in" filter="fade">
                                      <p:cBhvr>
                                        <p:cTn id="138" dur="500"/>
                                        <p:tgtEl>
                                          <p:spTgt spid="82"/>
                                        </p:tgtEl>
                                      </p:cBhvr>
                                    </p:animEffect>
                                  </p:childTnLst>
                                </p:cTn>
                              </p:par>
                            </p:childTnLst>
                          </p:cTn>
                        </p:par>
                        <p:par>
                          <p:cTn id="139" fill="hold">
                            <p:stCondLst>
                              <p:cond delay="15000"/>
                            </p:stCondLst>
                            <p:childTnLst>
                              <p:par>
                                <p:cTn id="140" presetID="53" presetClass="entr" presetSubtype="16" fill="hold" nodeType="afterEffect">
                                  <p:stCondLst>
                                    <p:cond delay="0"/>
                                  </p:stCondLst>
                                  <p:childTnLst>
                                    <p:set>
                                      <p:cBhvr>
                                        <p:cTn id="141" dur="1" fill="hold">
                                          <p:stCondLst>
                                            <p:cond delay="0"/>
                                          </p:stCondLst>
                                        </p:cTn>
                                        <p:tgtEl>
                                          <p:spTgt spid="131"/>
                                        </p:tgtEl>
                                        <p:attrNameLst>
                                          <p:attrName>style.visibility</p:attrName>
                                        </p:attrNameLst>
                                      </p:cBhvr>
                                      <p:to>
                                        <p:strVal val="visible"/>
                                      </p:to>
                                    </p:set>
                                    <p:anim calcmode="lin" valueType="num">
                                      <p:cBhvr>
                                        <p:cTn id="142" dur="500" fill="hold"/>
                                        <p:tgtEl>
                                          <p:spTgt spid="131"/>
                                        </p:tgtEl>
                                        <p:attrNameLst>
                                          <p:attrName>ppt_w</p:attrName>
                                        </p:attrNameLst>
                                      </p:cBhvr>
                                      <p:tavLst>
                                        <p:tav tm="0">
                                          <p:val>
                                            <p:fltVal val="0"/>
                                          </p:val>
                                        </p:tav>
                                        <p:tav tm="100000">
                                          <p:val>
                                            <p:strVal val="#ppt_w"/>
                                          </p:val>
                                        </p:tav>
                                      </p:tavLst>
                                    </p:anim>
                                    <p:anim calcmode="lin" valueType="num">
                                      <p:cBhvr>
                                        <p:cTn id="143" dur="500" fill="hold"/>
                                        <p:tgtEl>
                                          <p:spTgt spid="131"/>
                                        </p:tgtEl>
                                        <p:attrNameLst>
                                          <p:attrName>ppt_h</p:attrName>
                                        </p:attrNameLst>
                                      </p:cBhvr>
                                      <p:tavLst>
                                        <p:tav tm="0">
                                          <p:val>
                                            <p:fltVal val="0"/>
                                          </p:val>
                                        </p:tav>
                                        <p:tav tm="100000">
                                          <p:val>
                                            <p:strVal val="#ppt_h"/>
                                          </p:val>
                                        </p:tav>
                                      </p:tavLst>
                                    </p:anim>
                                    <p:animEffect transition="in" filter="fade">
                                      <p:cBhvr>
                                        <p:cTn id="144"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80" grpId="0"/>
      <p:bldP spid="81" grpId="0"/>
      <p:bldP spid="82" grpId="0"/>
      <p:bldP spid="96" grpId="0" animBg="1"/>
      <p:bldP spid="97" grpId="0" animBg="1"/>
      <p:bldP spid="98" grpId="0" animBg="1"/>
      <p:bldP spid="99" grpId="0" animBg="1"/>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1" name="Group 120"/>
          <p:cNvGrpSpPr/>
          <p:nvPr/>
        </p:nvGrpSpPr>
        <p:grpSpPr>
          <a:xfrm>
            <a:off x="9725928" y="4201048"/>
            <a:ext cx="1175363" cy="6504687"/>
            <a:chOff x="6417094" y="2025779"/>
            <a:chExt cx="783575" cy="4335329"/>
          </a:xfrm>
        </p:grpSpPr>
        <p:sp>
          <p:nvSpPr>
            <p:cNvPr id="14" name="Rectangle 13"/>
            <p:cNvSpPr/>
            <p:nvPr/>
          </p:nvSpPr>
          <p:spPr>
            <a:xfrm>
              <a:off x="6527221" y="2025779"/>
              <a:ext cx="535472" cy="4335329"/>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a:endParaRPr>
            </a:p>
          </p:txBody>
        </p:sp>
        <p:sp>
          <p:nvSpPr>
            <p:cNvPr id="8" name="Rectangle 7"/>
            <p:cNvSpPr/>
            <p:nvPr/>
          </p:nvSpPr>
          <p:spPr>
            <a:xfrm>
              <a:off x="6527220" y="3176224"/>
              <a:ext cx="535472" cy="3184884"/>
            </a:xfrm>
            <a:prstGeom prst="rect">
              <a:avLst/>
            </a:prstGeom>
            <a:solidFill>
              <a:schemeClr val="accent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a:endParaRPr>
            </a:p>
          </p:txBody>
        </p:sp>
        <p:sp>
          <p:nvSpPr>
            <p:cNvPr id="20" name="Title 20"/>
            <p:cNvSpPr txBox="1">
              <a:spLocks/>
            </p:cNvSpPr>
            <p:nvPr/>
          </p:nvSpPr>
          <p:spPr>
            <a:xfrm rot="16200000">
              <a:off x="5890556" y="4920958"/>
              <a:ext cx="1773753" cy="323251"/>
            </a:xfrm>
            <a:prstGeom prst="rect">
              <a:avLst/>
            </a:prstGeom>
          </p:spPr>
          <p:txBody>
            <a:bodyPr vert="horz" wrap="square" lIns="91462" tIns="0" rIns="91462"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151" dirty="0">
                  <a:solidFill>
                    <a:schemeClr val="bg1"/>
                  </a:solidFill>
                  <a:latin typeface="Lato Light"/>
                  <a:cs typeface="Lato Light"/>
                </a:rPr>
                <a:t>01 – January </a:t>
              </a:r>
            </a:p>
          </p:txBody>
        </p:sp>
        <p:sp>
          <p:nvSpPr>
            <p:cNvPr id="26" name="Title 20"/>
            <p:cNvSpPr txBox="1">
              <a:spLocks/>
            </p:cNvSpPr>
            <p:nvPr/>
          </p:nvSpPr>
          <p:spPr>
            <a:xfrm>
              <a:off x="6417094" y="2120031"/>
              <a:ext cx="783575" cy="292397"/>
            </a:xfrm>
            <a:prstGeom prst="rect">
              <a:avLst/>
            </a:prstGeom>
          </p:spPr>
          <p:txBody>
            <a:bodyPr vert="horz" wrap="square" lIns="91462" tIns="0" rIns="91462"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2851" dirty="0">
                  <a:solidFill>
                    <a:schemeClr val="accent1"/>
                  </a:solidFill>
                  <a:latin typeface="Lato Regular"/>
                  <a:cs typeface="Lato Regular"/>
                </a:rPr>
                <a:t>70%</a:t>
              </a:r>
            </a:p>
          </p:txBody>
        </p:sp>
      </p:grpSp>
      <p:grpSp>
        <p:nvGrpSpPr>
          <p:cNvPr id="122" name="Group 121"/>
          <p:cNvGrpSpPr/>
          <p:nvPr/>
        </p:nvGrpSpPr>
        <p:grpSpPr>
          <a:xfrm>
            <a:off x="10957731" y="4201048"/>
            <a:ext cx="1175363" cy="6504687"/>
            <a:chOff x="7238296" y="2025779"/>
            <a:chExt cx="783575" cy="4335329"/>
          </a:xfrm>
        </p:grpSpPr>
        <p:sp>
          <p:nvSpPr>
            <p:cNvPr id="15" name="Rectangle 14"/>
            <p:cNvSpPr/>
            <p:nvPr/>
          </p:nvSpPr>
          <p:spPr>
            <a:xfrm>
              <a:off x="7354844" y="2025779"/>
              <a:ext cx="535472" cy="4335329"/>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a:endParaRPr>
            </a:p>
          </p:txBody>
        </p:sp>
        <p:sp>
          <p:nvSpPr>
            <p:cNvPr id="9" name="Rectangle 8"/>
            <p:cNvSpPr/>
            <p:nvPr/>
          </p:nvSpPr>
          <p:spPr>
            <a:xfrm>
              <a:off x="7354844" y="3904792"/>
              <a:ext cx="535472" cy="2456316"/>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a:endParaRPr>
            </a:p>
          </p:txBody>
        </p:sp>
        <p:sp>
          <p:nvSpPr>
            <p:cNvPr id="21" name="Title 20"/>
            <p:cNvSpPr txBox="1">
              <a:spLocks/>
            </p:cNvSpPr>
            <p:nvPr/>
          </p:nvSpPr>
          <p:spPr>
            <a:xfrm rot="16200000">
              <a:off x="6596105" y="4775500"/>
              <a:ext cx="2064669" cy="323251"/>
            </a:xfrm>
            <a:prstGeom prst="rect">
              <a:avLst/>
            </a:prstGeom>
          </p:spPr>
          <p:txBody>
            <a:bodyPr vert="horz" wrap="square" lIns="91462" tIns="0" rIns="91462"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151" dirty="0">
                  <a:solidFill>
                    <a:schemeClr val="bg1"/>
                  </a:solidFill>
                  <a:latin typeface="Lato Light"/>
                  <a:cs typeface="Lato Light"/>
                </a:rPr>
                <a:t>02 - February</a:t>
              </a:r>
            </a:p>
          </p:txBody>
        </p:sp>
        <p:sp>
          <p:nvSpPr>
            <p:cNvPr id="27" name="Title 20"/>
            <p:cNvSpPr txBox="1">
              <a:spLocks/>
            </p:cNvSpPr>
            <p:nvPr/>
          </p:nvSpPr>
          <p:spPr>
            <a:xfrm>
              <a:off x="7238296" y="2120031"/>
              <a:ext cx="783575" cy="292397"/>
            </a:xfrm>
            <a:prstGeom prst="rect">
              <a:avLst/>
            </a:prstGeom>
          </p:spPr>
          <p:txBody>
            <a:bodyPr vert="horz" wrap="square" lIns="91462" tIns="0" rIns="91462"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2851" dirty="0">
                  <a:solidFill>
                    <a:schemeClr val="accent2"/>
                  </a:solidFill>
                  <a:latin typeface="Lato Regular"/>
                  <a:cs typeface="Lato Regular"/>
                </a:rPr>
                <a:t>40%</a:t>
              </a:r>
            </a:p>
          </p:txBody>
        </p:sp>
      </p:grpSp>
      <p:grpSp>
        <p:nvGrpSpPr>
          <p:cNvPr id="123" name="Group 122"/>
          <p:cNvGrpSpPr/>
          <p:nvPr/>
        </p:nvGrpSpPr>
        <p:grpSpPr>
          <a:xfrm>
            <a:off x="12167034" y="4201047"/>
            <a:ext cx="1175363" cy="6504689"/>
            <a:chOff x="8044498" y="2025779"/>
            <a:chExt cx="783575" cy="4335330"/>
          </a:xfrm>
        </p:grpSpPr>
        <p:sp>
          <p:nvSpPr>
            <p:cNvPr id="16" name="Rectangle 15"/>
            <p:cNvSpPr/>
            <p:nvPr/>
          </p:nvSpPr>
          <p:spPr>
            <a:xfrm>
              <a:off x="8182466" y="2025779"/>
              <a:ext cx="535472" cy="4335329"/>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a:endParaRPr>
            </a:p>
          </p:txBody>
        </p:sp>
        <p:sp>
          <p:nvSpPr>
            <p:cNvPr id="10" name="Rectangle 9"/>
            <p:cNvSpPr/>
            <p:nvPr/>
          </p:nvSpPr>
          <p:spPr>
            <a:xfrm>
              <a:off x="8182467" y="2609559"/>
              <a:ext cx="535472" cy="375155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a:endParaRPr>
            </a:p>
          </p:txBody>
        </p:sp>
        <p:sp>
          <p:nvSpPr>
            <p:cNvPr id="22" name="Title 20"/>
            <p:cNvSpPr txBox="1">
              <a:spLocks/>
            </p:cNvSpPr>
            <p:nvPr/>
          </p:nvSpPr>
          <p:spPr>
            <a:xfrm rot="16200000">
              <a:off x="7545521" y="4920957"/>
              <a:ext cx="1773753" cy="323251"/>
            </a:xfrm>
            <a:prstGeom prst="rect">
              <a:avLst/>
            </a:prstGeom>
          </p:spPr>
          <p:txBody>
            <a:bodyPr vert="horz" wrap="square" lIns="91462" tIns="0" rIns="91462"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151" dirty="0">
                  <a:solidFill>
                    <a:schemeClr val="bg1"/>
                  </a:solidFill>
                  <a:latin typeface="Lato Light"/>
                  <a:cs typeface="Lato Light"/>
                </a:rPr>
                <a:t>03 - March</a:t>
              </a:r>
            </a:p>
          </p:txBody>
        </p:sp>
        <p:sp>
          <p:nvSpPr>
            <p:cNvPr id="28" name="Title 20"/>
            <p:cNvSpPr txBox="1">
              <a:spLocks/>
            </p:cNvSpPr>
            <p:nvPr/>
          </p:nvSpPr>
          <p:spPr>
            <a:xfrm>
              <a:off x="8044498" y="2120031"/>
              <a:ext cx="783575" cy="292397"/>
            </a:xfrm>
            <a:prstGeom prst="rect">
              <a:avLst/>
            </a:prstGeom>
          </p:spPr>
          <p:txBody>
            <a:bodyPr vert="horz" wrap="square" lIns="91462" tIns="0" rIns="91462"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2851" dirty="0">
                  <a:solidFill>
                    <a:schemeClr val="accent3"/>
                  </a:solidFill>
                  <a:latin typeface="Lato Regular"/>
                  <a:cs typeface="Lato Regular"/>
                </a:rPr>
                <a:t>85%</a:t>
              </a:r>
            </a:p>
          </p:txBody>
        </p:sp>
      </p:grpSp>
      <p:grpSp>
        <p:nvGrpSpPr>
          <p:cNvPr id="124" name="Group 123"/>
          <p:cNvGrpSpPr/>
          <p:nvPr/>
        </p:nvGrpSpPr>
        <p:grpSpPr>
          <a:xfrm>
            <a:off x="13398836" y="4201047"/>
            <a:ext cx="1175363" cy="6504689"/>
            <a:chOff x="8865700" y="2025779"/>
            <a:chExt cx="783575" cy="4335330"/>
          </a:xfrm>
        </p:grpSpPr>
        <p:sp>
          <p:nvSpPr>
            <p:cNvPr id="17" name="Rectangle 16"/>
            <p:cNvSpPr/>
            <p:nvPr/>
          </p:nvSpPr>
          <p:spPr>
            <a:xfrm>
              <a:off x="9007602" y="2025779"/>
              <a:ext cx="535472" cy="4335329"/>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a:endParaRPr>
            </a:p>
          </p:txBody>
        </p:sp>
        <p:sp>
          <p:nvSpPr>
            <p:cNvPr id="11" name="Rectangle 10"/>
            <p:cNvSpPr/>
            <p:nvPr/>
          </p:nvSpPr>
          <p:spPr>
            <a:xfrm>
              <a:off x="9007603" y="2829284"/>
              <a:ext cx="535472" cy="3531825"/>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a:endParaRPr>
            </a:p>
          </p:txBody>
        </p:sp>
        <p:sp>
          <p:nvSpPr>
            <p:cNvPr id="23" name="Title 20"/>
            <p:cNvSpPr txBox="1">
              <a:spLocks/>
            </p:cNvSpPr>
            <p:nvPr/>
          </p:nvSpPr>
          <p:spPr>
            <a:xfrm rot="16200000">
              <a:off x="8392715" y="4920957"/>
              <a:ext cx="1773753" cy="323251"/>
            </a:xfrm>
            <a:prstGeom prst="rect">
              <a:avLst/>
            </a:prstGeom>
          </p:spPr>
          <p:txBody>
            <a:bodyPr vert="horz" wrap="square" lIns="91462" tIns="0" rIns="91462"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151" dirty="0">
                  <a:solidFill>
                    <a:schemeClr val="bg1"/>
                  </a:solidFill>
                  <a:latin typeface="Lato Light"/>
                  <a:cs typeface="Lato Light"/>
                </a:rPr>
                <a:t>04 - April</a:t>
              </a:r>
            </a:p>
          </p:txBody>
        </p:sp>
        <p:sp>
          <p:nvSpPr>
            <p:cNvPr id="29" name="Title 20"/>
            <p:cNvSpPr txBox="1">
              <a:spLocks/>
            </p:cNvSpPr>
            <p:nvPr/>
          </p:nvSpPr>
          <p:spPr>
            <a:xfrm>
              <a:off x="8865700" y="2120031"/>
              <a:ext cx="783575" cy="292397"/>
            </a:xfrm>
            <a:prstGeom prst="rect">
              <a:avLst/>
            </a:prstGeom>
          </p:spPr>
          <p:txBody>
            <a:bodyPr vert="horz" wrap="square" lIns="91462" tIns="0" rIns="91462"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2851" dirty="0">
                  <a:solidFill>
                    <a:schemeClr val="accent4"/>
                  </a:solidFill>
                  <a:latin typeface="Lato Regular"/>
                  <a:cs typeface="Lato Regular"/>
                </a:rPr>
                <a:t>76%</a:t>
              </a:r>
            </a:p>
          </p:txBody>
        </p:sp>
      </p:grpSp>
      <p:grpSp>
        <p:nvGrpSpPr>
          <p:cNvPr id="127" name="Group 126"/>
          <p:cNvGrpSpPr/>
          <p:nvPr/>
        </p:nvGrpSpPr>
        <p:grpSpPr>
          <a:xfrm>
            <a:off x="14664985" y="4201047"/>
            <a:ext cx="1175363" cy="6504695"/>
            <a:chOff x="9709799" y="2025779"/>
            <a:chExt cx="783575" cy="4335334"/>
          </a:xfrm>
        </p:grpSpPr>
        <p:grpSp>
          <p:nvGrpSpPr>
            <p:cNvPr id="125" name="Group 124"/>
            <p:cNvGrpSpPr/>
            <p:nvPr/>
          </p:nvGrpSpPr>
          <p:grpSpPr>
            <a:xfrm>
              <a:off x="9835225" y="2025779"/>
              <a:ext cx="535472" cy="4335334"/>
              <a:chOff x="9835225" y="2025779"/>
              <a:chExt cx="535472" cy="4335334"/>
            </a:xfrm>
          </p:grpSpPr>
          <p:sp>
            <p:nvSpPr>
              <p:cNvPr id="18" name="Rectangle 17"/>
              <p:cNvSpPr/>
              <p:nvPr/>
            </p:nvSpPr>
            <p:spPr>
              <a:xfrm>
                <a:off x="9835225" y="2025779"/>
                <a:ext cx="535472" cy="4335329"/>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a:endParaRPr>
              </a:p>
            </p:txBody>
          </p:sp>
          <p:sp>
            <p:nvSpPr>
              <p:cNvPr id="12" name="Rectangle 11"/>
              <p:cNvSpPr/>
              <p:nvPr/>
            </p:nvSpPr>
            <p:spPr>
              <a:xfrm>
                <a:off x="9835225" y="2609560"/>
                <a:ext cx="535472" cy="3751553"/>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a:endParaRPr>
              </a:p>
            </p:txBody>
          </p:sp>
          <p:sp>
            <p:nvSpPr>
              <p:cNvPr id="24" name="Title 20"/>
              <p:cNvSpPr txBox="1">
                <a:spLocks/>
              </p:cNvSpPr>
              <p:nvPr/>
            </p:nvSpPr>
            <p:spPr>
              <a:xfrm rot="16200000">
                <a:off x="9208144" y="4920958"/>
                <a:ext cx="1773753" cy="323251"/>
              </a:xfrm>
              <a:prstGeom prst="rect">
                <a:avLst/>
              </a:prstGeom>
            </p:spPr>
            <p:txBody>
              <a:bodyPr vert="horz" wrap="square" lIns="91462" tIns="0" rIns="91462"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151" dirty="0">
                    <a:solidFill>
                      <a:schemeClr val="bg1"/>
                    </a:solidFill>
                    <a:latin typeface="Lato Light"/>
                    <a:cs typeface="Lato Light"/>
                  </a:rPr>
                  <a:t>05 - May</a:t>
                </a:r>
              </a:p>
            </p:txBody>
          </p:sp>
        </p:grpSp>
        <p:sp>
          <p:nvSpPr>
            <p:cNvPr id="30" name="Title 20"/>
            <p:cNvSpPr txBox="1">
              <a:spLocks/>
            </p:cNvSpPr>
            <p:nvPr/>
          </p:nvSpPr>
          <p:spPr>
            <a:xfrm>
              <a:off x="9709799" y="2120031"/>
              <a:ext cx="783575" cy="292397"/>
            </a:xfrm>
            <a:prstGeom prst="rect">
              <a:avLst/>
            </a:prstGeom>
          </p:spPr>
          <p:txBody>
            <a:bodyPr vert="horz" wrap="square" lIns="91462" tIns="0" rIns="91462"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2851" dirty="0">
                  <a:solidFill>
                    <a:schemeClr val="accent5"/>
                  </a:solidFill>
                  <a:latin typeface="Lato Regular"/>
                  <a:cs typeface="Lato Regular"/>
                </a:rPr>
                <a:t>92%</a:t>
              </a:r>
            </a:p>
          </p:txBody>
        </p:sp>
      </p:grpSp>
      <p:grpSp>
        <p:nvGrpSpPr>
          <p:cNvPr id="128" name="Group 127"/>
          <p:cNvGrpSpPr/>
          <p:nvPr/>
        </p:nvGrpSpPr>
        <p:grpSpPr>
          <a:xfrm>
            <a:off x="15896790" y="4201048"/>
            <a:ext cx="1175363" cy="6504690"/>
            <a:chOff x="10531002" y="2025779"/>
            <a:chExt cx="783575" cy="4335331"/>
          </a:xfrm>
        </p:grpSpPr>
        <p:grpSp>
          <p:nvGrpSpPr>
            <p:cNvPr id="126" name="Group 125"/>
            <p:cNvGrpSpPr/>
            <p:nvPr/>
          </p:nvGrpSpPr>
          <p:grpSpPr>
            <a:xfrm>
              <a:off x="10660361" y="2025779"/>
              <a:ext cx="535472" cy="4335331"/>
              <a:chOff x="10660361" y="2025779"/>
              <a:chExt cx="535472" cy="4335331"/>
            </a:xfrm>
          </p:grpSpPr>
          <p:sp>
            <p:nvSpPr>
              <p:cNvPr id="19" name="Rectangle 18"/>
              <p:cNvSpPr/>
              <p:nvPr/>
            </p:nvSpPr>
            <p:spPr>
              <a:xfrm>
                <a:off x="10660361" y="2025779"/>
                <a:ext cx="535472" cy="4335329"/>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a:endParaRPr>
              </a:p>
            </p:txBody>
          </p:sp>
          <p:sp>
            <p:nvSpPr>
              <p:cNvPr id="13" name="Rectangle 12"/>
              <p:cNvSpPr/>
              <p:nvPr/>
            </p:nvSpPr>
            <p:spPr>
              <a:xfrm>
                <a:off x="10660361" y="3176223"/>
                <a:ext cx="535472" cy="3184887"/>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a:endParaRPr>
              </a:p>
            </p:txBody>
          </p:sp>
          <p:sp>
            <p:nvSpPr>
              <p:cNvPr id="25" name="Title 20"/>
              <p:cNvSpPr txBox="1">
                <a:spLocks/>
              </p:cNvSpPr>
              <p:nvPr/>
            </p:nvSpPr>
            <p:spPr>
              <a:xfrm rot="16200000">
                <a:off x="10041785" y="4920960"/>
                <a:ext cx="1773753" cy="323251"/>
              </a:xfrm>
              <a:prstGeom prst="rect">
                <a:avLst/>
              </a:prstGeom>
            </p:spPr>
            <p:txBody>
              <a:bodyPr vert="horz" wrap="square" lIns="91462" tIns="0" rIns="91462"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151" dirty="0">
                    <a:solidFill>
                      <a:schemeClr val="bg1"/>
                    </a:solidFill>
                    <a:latin typeface="Lato Light"/>
                    <a:cs typeface="Lato Light"/>
                  </a:rPr>
                  <a:t>06 -June</a:t>
                </a:r>
              </a:p>
            </p:txBody>
          </p:sp>
        </p:grpSp>
        <p:sp>
          <p:nvSpPr>
            <p:cNvPr id="31" name="Title 20"/>
            <p:cNvSpPr txBox="1">
              <a:spLocks/>
            </p:cNvSpPr>
            <p:nvPr/>
          </p:nvSpPr>
          <p:spPr>
            <a:xfrm>
              <a:off x="10531002" y="2120031"/>
              <a:ext cx="783575" cy="292397"/>
            </a:xfrm>
            <a:prstGeom prst="rect">
              <a:avLst/>
            </a:prstGeom>
          </p:spPr>
          <p:txBody>
            <a:bodyPr vert="horz" wrap="square" lIns="91462" tIns="0" rIns="91462"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2851" dirty="0">
                  <a:latin typeface="Lato Regular"/>
                  <a:cs typeface="Lato Regular"/>
                </a:rPr>
                <a:t>65%</a:t>
              </a:r>
            </a:p>
          </p:txBody>
        </p:sp>
      </p:grpSp>
      <p:grpSp>
        <p:nvGrpSpPr>
          <p:cNvPr id="3" name="Group 2"/>
          <p:cNvGrpSpPr/>
          <p:nvPr/>
        </p:nvGrpSpPr>
        <p:grpSpPr>
          <a:xfrm>
            <a:off x="1599041" y="7108655"/>
            <a:ext cx="4268466" cy="1064002"/>
            <a:chOff x="3983178" y="1959026"/>
            <a:chExt cx="2845644" cy="709150"/>
          </a:xfrm>
        </p:grpSpPr>
        <p:grpSp>
          <p:nvGrpSpPr>
            <p:cNvPr id="47" name="Group 46"/>
            <p:cNvGrpSpPr/>
            <p:nvPr/>
          </p:nvGrpSpPr>
          <p:grpSpPr>
            <a:xfrm>
              <a:off x="4588553" y="1959026"/>
              <a:ext cx="2240269" cy="709150"/>
              <a:chOff x="8198838" y="3829029"/>
              <a:chExt cx="2240269" cy="709150"/>
            </a:xfrm>
          </p:grpSpPr>
          <p:sp>
            <p:nvSpPr>
              <p:cNvPr id="48" name="TextBox 47"/>
              <p:cNvSpPr txBox="1"/>
              <p:nvPr/>
            </p:nvSpPr>
            <p:spPr>
              <a:xfrm>
                <a:off x="8198838" y="3829029"/>
                <a:ext cx="981252" cy="369321"/>
              </a:xfrm>
              <a:prstGeom prst="rect">
                <a:avLst/>
              </a:prstGeom>
              <a:noFill/>
            </p:spPr>
            <p:txBody>
              <a:bodyPr wrap="none" rtlCol="0">
                <a:spAutoFit/>
              </a:bodyPr>
              <a:lstStyle/>
              <a:p>
                <a:r>
                  <a:rPr lang="id-ID" sz="3001" b="1" dirty="0">
                    <a:solidFill>
                      <a:schemeClr val="tx2"/>
                    </a:solidFill>
                    <a:latin typeface="Lato Regular"/>
                    <a:cs typeface="Lato Regular"/>
                  </a:rPr>
                  <a:t>January</a:t>
                </a:r>
              </a:p>
            </p:txBody>
          </p:sp>
          <p:sp>
            <p:nvSpPr>
              <p:cNvPr id="49" name="TextBox 48"/>
              <p:cNvSpPr txBox="1"/>
              <p:nvPr/>
            </p:nvSpPr>
            <p:spPr>
              <a:xfrm>
                <a:off x="8198838" y="4138174"/>
                <a:ext cx="2240269" cy="400005"/>
              </a:xfrm>
              <a:prstGeom prst="rect">
                <a:avLst/>
              </a:prstGeom>
              <a:noFill/>
            </p:spPr>
            <p:txBody>
              <a:bodyPr wrap="square" rtlCol="0">
                <a:spAutoFit/>
              </a:bodyPr>
              <a:lstStyle/>
              <a:p>
                <a:r>
                  <a:rPr lang="pt-BR" sz="1650" dirty="0">
                    <a:latin typeface="Lato Light"/>
                    <a:cs typeface="Lato Light"/>
                  </a:rPr>
                  <a:t>Lorem ipsum dolor sit amet, consectetur adipiscing elit.</a:t>
                </a:r>
                <a:endParaRPr lang="en-US" sz="1650" b="1" dirty="0">
                  <a:latin typeface="Lato Light"/>
                  <a:cs typeface="Lato Light"/>
                </a:endParaRPr>
              </a:p>
            </p:txBody>
          </p:sp>
        </p:grpSp>
        <p:sp>
          <p:nvSpPr>
            <p:cNvPr id="106" name="AutoShape 10"/>
            <p:cNvSpPr>
              <a:spLocks/>
            </p:cNvSpPr>
            <p:nvPr/>
          </p:nvSpPr>
          <p:spPr bwMode="auto">
            <a:xfrm>
              <a:off x="3983178" y="2157019"/>
              <a:ext cx="385185" cy="4220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5"/>
                  </a:cubicBezTo>
                  <a:cubicBezTo>
                    <a:pt x="21470" y="796"/>
                    <a:pt x="21599" y="1175"/>
                    <a:pt x="21599" y="1615"/>
                  </a:cubicBezTo>
                  <a:lnTo>
                    <a:pt x="21599" y="19984"/>
                  </a:lnTo>
                  <a:cubicBezTo>
                    <a:pt x="21599" y="20419"/>
                    <a:pt x="21470" y="20803"/>
                    <a:pt x="21208" y="21121"/>
                  </a:cubicBezTo>
                  <a:cubicBezTo>
                    <a:pt x="20946" y="21441"/>
                    <a:pt x="20630" y="21599"/>
                    <a:pt x="20263" y="21599"/>
                  </a:cubicBezTo>
                  <a:lnTo>
                    <a:pt x="1370" y="21599"/>
                  </a:lnTo>
                  <a:cubicBezTo>
                    <a:pt x="1003" y="21599"/>
                    <a:pt x="683" y="21441"/>
                    <a:pt x="411" y="21121"/>
                  </a:cubicBezTo>
                  <a:cubicBezTo>
                    <a:pt x="137" y="20803"/>
                    <a:pt x="0" y="20422"/>
                    <a:pt x="0" y="19984"/>
                  </a:cubicBezTo>
                  <a:lnTo>
                    <a:pt x="0" y="1615"/>
                  </a:lnTo>
                  <a:cubicBezTo>
                    <a:pt x="0" y="1175"/>
                    <a:pt x="137" y="796"/>
                    <a:pt x="411" y="475"/>
                  </a:cubicBezTo>
                  <a:cubicBezTo>
                    <a:pt x="683" y="158"/>
                    <a:pt x="1003" y="0"/>
                    <a:pt x="1370" y="0"/>
                  </a:cubicBezTo>
                  <a:lnTo>
                    <a:pt x="20263" y="0"/>
                  </a:lnTo>
                  <a:close/>
                  <a:moveTo>
                    <a:pt x="19805" y="2162"/>
                  </a:moveTo>
                  <a:lnTo>
                    <a:pt x="1804" y="2162"/>
                  </a:lnTo>
                  <a:lnTo>
                    <a:pt x="1804" y="19432"/>
                  </a:lnTo>
                  <a:lnTo>
                    <a:pt x="19805" y="19432"/>
                  </a:lnTo>
                  <a:lnTo>
                    <a:pt x="19805" y="2162"/>
                  </a:lnTo>
                  <a:close/>
                  <a:moveTo>
                    <a:pt x="5978" y="17886"/>
                  </a:moveTo>
                  <a:lnTo>
                    <a:pt x="3598" y="17886"/>
                  </a:lnTo>
                  <a:lnTo>
                    <a:pt x="3598" y="12784"/>
                  </a:lnTo>
                  <a:lnTo>
                    <a:pt x="5978" y="12784"/>
                  </a:lnTo>
                  <a:lnTo>
                    <a:pt x="5978" y="17886"/>
                  </a:lnTo>
                  <a:close/>
                  <a:moveTo>
                    <a:pt x="9961" y="17886"/>
                  </a:moveTo>
                  <a:lnTo>
                    <a:pt x="7606" y="17886"/>
                  </a:lnTo>
                  <a:lnTo>
                    <a:pt x="7606" y="6973"/>
                  </a:lnTo>
                  <a:lnTo>
                    <a:pt x="9961" y="6973"/>
                  </a:lnTo>
                  <a:lnTo>
                    <a:pt x="9961" y="17886"/>
                  </a:lnTo>
                  <a:close/>
                  <a:moveTo>
                    <a:pt x="14018" y="17886"/>
                  </a:moveTo>
                  <a:lnTo>
                    <a:pt x="11638" y="17886"/>
                  </a:lnTo>
                  <a:lnTo>
                    <a:pt x="11638" y="9561"/>
                  </a:lnTo>
                  <a:lnTo>
                    <a:pt x="14018" y="9561"/>
                  </a:lnTo>
                  <a:lnTo>
                    <a:pt x="14018" y="17886"/>
                  </a:lnTo>
                  <a:close/>
                  <a:moveTo>
                    <a:pt x="18001" y="17886"/>
                  </a:moveTo>
                  <a:lnTo>
                    <a:pt x="15621" y="17886"/>
                  </a:lnTo>
                  <a:lnTo>
                    <a:pt x="15621" y="4920"/>
                  </a:lnTo>
                  <a:lnTo>
                    <a:pt x="18001" y="4920"/>
                  </a:lnTo>
                  <a:lnTo>
                    <a:pt x="18001" y="17886"/>
                  </a:lnTo>
                  <a:close/>
                </a:path>
              </a:pathLst>
            </a:custGeom>
            <a:solidFill>
              <a:schemeClr val="accent1"/>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16" name="Group 115"/>
          <p:cNvGrpSpPr/>
          <p:nvPr/>
        </p:nvGrpSpPr>
        <p:grpSpPr>
          <a:xfrm>
            <a:off x="5372553" y="7171129"/>
            <a:ext cx="4266710" cy="1064003"/>
            <a:chOff x="3986614" y="2668034"/>
            <a:chExt cx="2844473" cy="709150"/>
          </a:xfrm>
        </p:grpSpPr>
        <p:grpSp>
          <p:nvGrpSpPr>
            <p:cNvPr id="63" name="Group 62"/>
            <p:cNvGrpSpPr/>
            <p:nvPr/>
          </p:nvGrpSpPr>
          <p:grpSpPr>
            <a:xfrm>
              <a:off x="4590818" y="2668034"/>
              <a:ext cx="2240269" cy="709150"/>
              <a:chOff x="8198838" y="3829029"/>
              <a:chExt cx="2240269" cy="709150"/>
            </a:xfrm>
          </p:grpSpPr>
          <p:sp>
            <p:nvSpPr>
              <p:cNvPr id="64" name="TextBox 63"/>
              <p:cNvSpPr txBox="1"/>
              <p:nvPr/>
            </p:nvSpPr>
            <p:spPr>
              <a:xfrm>
                <a:off x="8198838" y="3829029"/>
                <a:ext cx="1116973" cy="369321"/>
              </a:xfrm>
              <a:prstGeom prst="rect">
                <a:avLst/>
              </a:prstGeom>
              <a:noFill/>
            </p:spPr>
            <p:txBody>
              <a:bodyPr wrap="none" rtlCol="0">
                <a:spAutoFit/>
              </a:bodyPr>
              <a:lstStyle/>
              <a:p>
                <a:r>
                  <a:rPr lang="id-ID" sz="3001" b="1" dirty="0">
                    <a:solidFill>
                      <a:schemeClr val="tx2"/>
                    </a:solidFill>
                    <a:latin typeface="Lato Regular"/>
                    <a:cs typeface="Lato Regular"/>
                  </a:rPr>
                  <a:t>February</a:t>
                </a:r>
              </a:p>
            </p:txBody>
          </p:sp>
          <p:sp>
            <p:nvSpPr>
              <p:cNvPr id="65" name="TextBox 64"/>
              <p:cNvSpPr txBox="1"/>
              <p:nvPr/>
            </p:nvSpPr>
            <p:spPr>
              <a:xfrm>
                <a:off x="8198838" y="4138174"/>
                <a:ext cx="2240269" cy="400005"/>
              </a:xfrm>
              <a:prstGeom prst="rect">
                <a:avLst/>
              </a:prstGeom>
              <a:noFill/>
            </p:spPr>
            <p:txBody>
              <a:bodyPr wrap="square" rtlCol="0">
                <a:spAutoFit/>
              </a:bodyPr>
              <a:lstStyle/>
              <a:p>
                <a:r>
                  <a:rPr lang="pt-BR" sz="1650" dirty="0">
                    <a:latin typeface="Lato Light"/>
                    <a:cs typeface="Lato Light"/>
                  </a:rPr>
                  <a:t>Lorem ipsum dolor sit amet, consectetur adipiscing elit.</a:t>
                </a:r>
                <a:endParaRPr lang="en-US" sz="1650" b="1" dirty="0">
                  <a:latin typeface="Lato Light"/>
                  <a:cs typeface="Lato Light"/>
                </a:endParaRPr>
              </a:p>
            </p:txBody>
          </p:sp>
        </p:grpSp>
        <p:sp>
          <p:nvSpPr>
            <p:cNvPr id="107" name="AutoShape 10"/>
            <p:cNvSpPr>
              <a:spLocks/>
            </p:cNvSpPr>
            <p:nvPr/>
          </p:nvSpPr>
          <p:spPr bwMode="auto">
            <a:xfrm>
              <a:off x="3986614" y="2830223"/>
              <a:ext cx="385185" cy="4220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5"/>
                  </a:cubicBezTo>
                  <a:cubicBezTo>
                    <a:pt x="21470" y="796"/>
                    <a:pt x="21599" y="1175"/>
                    <a:pt x="21599" y="1615"/>
                  </a:cubicBezTo>
                  <a:lnTo>
                    <a:pt x="21599" y="19984"/>
                  </a:lnTo>
                  <a:cubicBezTo>
                    <a:pt x="21599" y="20419"/>
                    <a:pt x="21470" y="20803"/>
                    <a:pt x="21208" y="21121"/>
                  </a:cubicBezTo>
                  <a:cubicBezTo>
                    <a:pt x="20946" y="21441"/>
                    <a:pt x="20630" y="21599"/>
                    <a:pt x="20263" y="21599"/>
                  </a:cubicBezTo>
                  <a:lnTo>
                    <a:pt x="1370" y="21599"/>
                  </a:lnTo>
                  <a:cubicBezTo>
                    <a:pt x="1003" y="21599"/>
                    <a:pt x="683" y="21441"/>
                    <a:pt x="411" y="21121"/>
                  </a:cubicBezTo>
                  <a:cubicBezTo>
                    <a:pt x="137" y="20803"/>
                    <a:pt x="0" y="20422"/>
                    <a:pt x="0" y="19984"/>
                  </a:cubicBezTo>
                  <a:lnTo>
                    <a:pt x="0" y="1615"/>
                  </a:lnTo>
                  <a:cubicBezTo>
                    <a:pt x="0" y="1175"/>
                    <a:pt x="137" y="796"/>
                    <a:pt x="411" y="475"/>
                  </a:cubicBezTo>
                  <a:cubicBezTo>
                    <a:pt x="683" y="158"/>
                    <a:pt x="1003" y="0"/>
                    <a:pt x="1370" y="0"/>
                  </a:cubicBezTo>
                  <a:lnTo>
                    <a:pt x="20263" y="0"/>
                  </a:lnTo>
                  <a:close/>
                  <a:moveTo>
                    <a:pt x="19805" y="2162"/>
                  </a:moveTo>
                  <a:lnTo>
                    <a:pt x="1804" y="2162"/>
                  </a:lnTo>
                  <a:lnTo>
                    <a:pt x="1804" y="19432"/>
                  </a:lnTo>
                  <a:lnTo>
                    <a:pt x="19805" y="19432"/>
                  </a:lnTo>
                  <a:lnTo>
                    <a:pt x="19805" y="2162"/>
                  </a:lnTo>
                  <a:close/>
                  <a:moveTo>
                    <a:pt x="5978" y="17886"/>
                  </a:moveTo>
                  <a:lnTo>
                    <a:pt x="3598" y="17886"/>
                  </a:lnTo>
                  <a:lnTo>
                    <a:pt x="3598" y="12784"/>
                  </a:lnTo>
                  <a:lnTo>
                    <a:pt x="5978" y="12784"/>
                  </a:lnTo>
                  <a:lnTo>
                    <a:pt x="5978" y="17886"/>
                  </a:lnTo>
                  <a:close/>
                  <a:moveTo>
                    <a:pt x="9961" y="17886"/>
                  </a:moveTo>
                  <a:lnTo>
                    <a:pt x="7606" y="17886"/>
                  </a:lnTo>
                  <a:lnTo>
                    <a:pt x="7606" y="6973"/>
                  </a:lnTo>
                  <a:lnTo>
                    <a:pt x="9961" y="6973"/>
                  </a:lnTo>
                  <a:lnTo>
                    <a:pt x="9961" y="17886"/>
                  </a:lnTo>
                  <a:close/>
                  <a:moveTo>
                    <a:pt x="14018" y="17886"/>
                  </a:moveTo>
                  <a:lnTo>
                    <a:pt x="11638" y="17886"/>
                  </a:lnTo>
                  <a:lnTo>
                    <a:pt x="11638" y="9561"/>
                  </a:lnTo>
                  <a:lnTo>
                    <a:pt x="14018" y="9561"/>
                  </a:lnTo>
                  <a:lnTo>
                    <a:pt x="14018" y="17886"/>
                  </a:lnTo>
                  <a:close/>
                  <a:moveTo>
                    <a:pt x="18001" y="17886"/>
                  </a:moveTo>
                  <a:lnTo>
                    <a:pt x="15621" y="17886"/>
                  </a:lnTo>
                  <a:lnTo>
                    <a:pt x="15621" y="4920"/>
                  </a:lnTo>
                  <a:lnTo>
                    <a:pt x="18001" y="4920"/>
                  </a:lnTo>
                  <a:lnTo>
                    <a:pt x="18001" y="17886"/>
                  </a:lnTo>
                  <a:close/>
                </a:path>
              </a:pathLst>
            </a:custGeom>
            <a:solidFill>
              <a:schemeClr val="accent2"/>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17" name="Group 116"/>
          <p:cNvGrpSpPr/>
          <p:nvPr/>
        </p:nvGrpSpPr>
        <p:grpSpPr>
          <a:xfrm>
            <a:off x="1599391" y="8418827"/>
            <a:ext cx="4268116" cy="1064003"/>
            <a:chOff x="3986614" y="3390044"/>
            <a:chExt cx="2845411" cy="709150"/>
          </a:xfrm>
        </p:grpSpPr>
        <p:grpSp>
          <p:nvGrpSpPr>
            <p:cNvPr id="81" name="Group 80"/>
            <p:cNvGrpSpPr/>
            <p:nvPr/>
          </p:nvGrpSpPr>
          <p:grpSpPr>
            <a:xfrm>
              <a:off x="4591756" y="3390044"/>
              <a:ext cx="2240269" cy="709150"/>
              <a:chOff x="8198838" y="3829029"/>
              <a:chExt cx="2240269" cy="709150"/>
            </a:xfrm>
          </p:grpSpPr>
          <p:sp>
            <p:nvSpPr>
              <p:cNvPr id="82" name="TextBox 81"/>
              <p:cNvSpPr txBox="1"/>
              <p:nvPr/>
            </p:nvSpPr>
            <p:spPr>
              <a:xfrm>
                <a:off x="8198838" y="3829029"/>
                <a:ext cx="833775" cy="369321"/>
              </a:xfrm>
              <a:prstGeom prst="rect">
                <a:avLst/>
              </a:prstGeom>
              <a:noFill/>
            </p:spPr>
            <p:txBody>
              <a:bodyPr wrap="none" rtlCol="0">
                <a:spAutoFit/>
              </a:bodyPr>
              <a:lstStyle/>
              <a:p>
                <a:r>
                  <a:rPr lang="id-ID" sz="3001" b="1" dirty="0">
                    <a:solidFill>
                      <a:schemeClr val="tx2"/>
                    </a:solidFill>
                    <a:latin typeface="Lato Regular"/>
                    <a:cs typeface="Lato Regular"/>
                  </a:rPr>
                  <a:t>March</a:t>
                </a:r>
              </a:p>
            </p:txBody>
          </p:sp>
          <p:sp>
            <p:nvSpPr>
              <p:cNvPr id="83" name="TextBox 82"/>
              <p:cNvSpPr txBox="1"/>
              <p:nvPr/>
            </p:nvSpPr>
            <p:spPr>
              <a:xfrm>
                <a:off x="8198838" y="4138174"/>
                <a:ext cx="2240269" cy="400005"/>
              </a:xfrm>
              <a:prstGeom prst="rect">
                <a:avLst/>
              </a:prstGeom>
              <a:noFill/>
            </p:spPr>
            <p:txBody>
              <a:bodyPr wrap="square" rtlCol="0">
                <a:spAutoFit/>
              </a:bodyPr>
              <a:lstStyle/>
              <a:p>
                <a:r>
                  <a:rPr lang="pt-BR" sz="1650" dirty="0">
                    <a:latin typeface="Lato Light"/>
                    <a:cs typeface="Lato Light"/>
                  </a:rPr>
                  <a:t>Lorem ipsum dolor sit amet, consectetur adipiscing elit.</a:t>
                </a:r>
                <a:endParaRPr lang="en-US" sz="1650" b="1" dirty="0">
                  <a:latin typeface="Lato Light"/>
                  <a:cs typeface="Lato Light"/>
                </a:endParaRPr>
              </a:p>
            </p:txBody>
          </p:sp>
        </p:grpSp>
        <p:sp>
          <p:nvSpPr>
            <p:cNvPr id="108" name="AutoShape 10"/>
            <p:cNvSpPr>
              <a:spLocks/>
            </p:cNvSpPr>
            <p:nvPr/>
          </p:nvSpPr>
          <p:spPr bwMode="auto">
            <a:xfrm>
              <a:off x="3986614" y="3562475"/>
              <a:ext cx="385185" cy="4220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5"/>
                  </a:cubicBezTo>
                  <a:cubicBezTo>
                    <a:pt x="21470" y="796"/>
                    <a:pt x="21599" y="1175"/>
                    <a:pt x="21599" y="1615"/>
                  </a:cubicBezTo>
                  <a:lnTo>
                    <a:pt x="21599" y="19984"/>
                  </a:lnTo>
                  <a:cubicBezTo>
                    <a:pt x="21599" y="20419"/>
                    <a:pt x="21470" y="20803"/>
                    <a:pt x="21208" y="21121"/>
                  </a:cubicBezTo>
                  <a:cubicBezTo>
                    <a:pt x="20946" y="21441"/>
                    <a:pt x="20630" y="21599"/>
                    <a:pt x="20263" y="21599"/>
                  </a:cubicBezTo>
                  <a:lnTo>
                    <a:pt x="1370" y="21599"/>
                  </a:lnTo>
                  <a:cubicBezTo>
                    <a:pt x="1003" y="21599"/>
                    <a:pt x="683" y="21441"/>
                    <a:pt x="411" y="21121"/>
                  </a:cubicBezTo>
                  <a:cubicBezTo>
                    <a:pt x="137" y="20803"/>
                    <a:pt x="0" y="20422"/>
                    <a:pt x="0" y="19984"/>
                  </a:cubicBezTo>
                  <a:lnTo>
                    <a:pt x="0" y="1615"/>
                  </a:lnTo>
                  <a:cubicBezTo>
                    <a:pt x="0" y="1175"/>
                    <a:pt x="137" y="796"/>
                    <a:pt x="411" y="475"/>
                  </a:cubicBezTo>
                  <a:cubicBezTo>
                    <a:pt x="683" y="158"/>
                    <a:pt x="1003" y="0"/>
                    <a:pt x="1370" y="0"/>
                  </a:cubicBezTo>
                  <a:lnTo>
                    <a:pt x="20263" y="0"/>
                  </a:lnTo>
                  <a:close/>
                  <a:moveTo>
                    <a:pt x="19805" y="2162"/>
                  </a:moveTo>
                  <a:lnTo>
                    <a:pt x="1804" y="2162"/>
                  </a:lnTo>
                  <a:lnTo>
                    <a:pt x="1804" y="19432"/>
                  </a:lnTo>
                  <a:lnTo>
                    <a:pt x="19805" y="19432"/>
                  </a:lnTo>
                  <a:lnTo>
                    <a:pt x="19805" y="2162"/>
                  </a:lnTo>
                  <a:close/>
                  <a:moveTo>
                    <a:pt x="5978" y="17886"/>
                  </a:moveTo>
                  <a:lnTo>
                    <a:pt x="3598" y="17886"/>
                  </a:lnTo>
                  <a:lnTo>
                    <a:pt x="3598" y="12784"/>
                  </a:lnTo>
                  <a:lnTo>
                    <a:pt x="5978" y="12784"/>
                  </a:lnTo>
                  <a:lnTo>
                    <a:pt x="5978" y="17886"/>
                  </a:lnTo>
                  <a:close/>
                  <a:moveTo>
                    <a:pt x="9961" y="17886"/>
                  </a:moveTo>
                  <a:lnTo>
                    <a:pt x="7606" y="17886"/>
                  </a:lnTo>
                  <a:lnTo>
                    <a:pt x="7606" y="6973"/>
                  </a:lnTo>
                  <a:lnTo>
                    <a:pt x="9961" y="6973"/>
                  </a:lnTo>
                  <a:lnTo>
                    <a:pt x="9961" y="17886"/>
                  </a:lnTo>
                  <a:close/>
                  <a:moveTo>
                    <a:pt x="14018" y="17886"/>
                  </a:moveTo>
                  <a:lnTo>
                    <a:pt x="11638" y="17886"/>
                  </a:lnTo>
                  <a:lnTo>
                    <a:pt x="11638" y="9561"/>
                  </a:lnTo>
                  <a:lnTo>
                    <a:pt x="14018" y="9561"/>
                  </a:lnTo>
                  <a:lnTo>
                    <a:pt x="14018" y="17886"/>
                  </a:lnTo>
                  <a:close/>
                  <a:moveTo>
                    <a:pt x="18001" y="17886"/>
                  </a:moveTo>
                  <a:lnTo>
                    <a:pt x="15621" y="17886"/>
                  </a:lnTo>
                  <a:lnTo>
                    <a:pt x="15621" y="4920"/>
                  </a:lnTo>
                  <a:lnTo>
                    <a:pt x="18001" y="4920"/>
                  </a:lnTo>
                  <a:lnTo>
                    <a:pt x="18001" y="17886"/>
                  </a:lnTo>
                  <a:close/>
                </a:path>
              </a:pathLst>
            </a:custGeom>
            <a:solidFill>
              <a:schemeClr val="accent3"/>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18" name="Group 117"/>
          <p:cNvGrpSpPr/>
          <p:nvPr/>
        </p:nvGrpSpPr>
        <p:grpSpPr>
          <a:xfrm>
            <a:off x="5410340" y="8429335"/>
            <a:ext cx="4241749" cy="1064003"/>
            <a:chOff x="4006457" y="4099052"/>
            <a:chExt cx="2827833" cy="709150"/>
          </a:xfrm>
        </p:grpSpPr>
        <p:grpSp>
          <p:nvGrpSpPr>
            <p:cNvPr id="88" name="Group 87"/>
            <p:cNvGrpSpPr/>
            <p:nvPr/>
          </p:nvGrpSpPr>
          <p:grpSpPr>
            <a:xfrm>
              <a:off x="4594021" y="4099052"/>
              <a:ext cx="2240269" cy="709150"/>
              <a:chOff x="8198838" y="3829029"/>
              <a:chExt cx="2240269" cy="709150"/>
            </a:xfrm>
          </p:grpSpPr>
          <p:sp>
            <p:nvSpPr>
              <p:cNvPr id="89" name="TextBox 88"/>
              <p:cNvSpPr txBox="1"/>
              <p:nvPr/>
            </p:nvSpPr>
            <p:spPr>
              <a:xfrm>
                <a:off x="8198838" y="3829029"/>
                <a:ext cx="647827" cy="369321"/>
              </a:xfrm>
              <a:prstGeom prst="rect">
                <a:avLst/>
              </a:prstGeom>
              <a:noFill/>
            </p:spPr>
            <p:txBody>
              <a:bodyPr wrap="none" rtlCol="0">
                <a:spAutoFit/>
              </a:bodyPr>
              <a:lstStyle/>
              <a:p>
                <a:r>
                  <a:rPr lang="id-ID" sz="3001" b="1" dirty="0">
                    <a:solidFill>
                      <a:schemeClr val="tx2"/>
                    </a:solidFill>
                    <a:latin typeface="Lato Regular"/>
                    <a:cs typeface="Lato Regular"/>
                  </a:rPr>
                  <a:t>April</a:t>
                </a:r>
              </a:p>
            </p:txBody>
          </p:sp>
          <p:sp>
            <p:nvSpPr>
              <p:cNvPr id="90" name="TextBox 89"/>
              <p:cNvSpPr txBox="1"/>
              <p:nvPr/>
            </p:nvSpPr>
            <p:spPr>
              <a:xfrm>
                <a:off x="8198838" y="4138174"/>
                <a:ext cx="2240269" cy="400005"/>
              </a:xfrm>
              <a:prstGeom prst="rect">
                <a:avLst/>
              </a:prstGeom>
              <a:noFill/>
            </p:spPr>
            <p:txBody>
              <a:bodyPr wrap="square" rtlCol="0">
                <a:spAutoFit/>
              </a:bodyPr>
              <a:lstStyle/>
              <a:p>
                <a:r>
                  <a:rPr lang="pt-BR" sz="1650" dirty="0">
                    <a:latin typeface="Lato Light"/>
                    <a:cs typeface="Lato Light"/>
                  </a:rPr>
                  <a:t>Lorem ipsum dolor sit amet, consectetur adipiscing elit.</a:t>
                </a:r>
                <a:endParaRPr lang="en-US" sz="1650" b="1" dirty="0">
                  <a:latin typeface="Lato Light"/>
                  <a:cs typeface="Lato Light"/>
                </a:endParaRPr>
              </a:p>
            </p:txBody>
          </p:sp>
        </p:grpSp>
        <p:sp>
          <p:nvSpPr>
            <p:cNvPr id="109" name="AutoShape 10"/>
            <p:cNvSpPr>
              <a:spLocks/>
            </p:cNvSpPr>
            <p:nvPr/>
          </p:nvSpPr>
          <p:spPr bwMode="auto">
            <a:xfrm>
              <a:off x="4006457" y="4261241"/>
              <a:ext cx="385185" cy="4220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5"/>
                  </a:cubicBezTo>
                  <a:cubicBezTo>
                    <a:pt x="21470" y="796"/>
                    <a:pt x="21599" y="1175"/>
                    <a:pt x="21599" y="1615"/>
                  </a:cubicBezTo>
                  <a:lnTo>
                    <a:pt x="21599" y="19984"/>
                  </a:lnTo>
                  <a:cubicBezTo>
                    <a:pt x="21599" y="20419"/>
                    <a:pt x="21470" y="20803"/>
                    <a:pt x="21208" y="21121"/>
                  </a:cubicBezTo>
                  <a:cubicBezTo>
                    <a:pt x="20946" y="21441"/>
                    <a:pt x="20630" y="21599"/>
                    <a:pt x="20263" y="21599"/>
                  </a:cubicBezTo>
                  <a:lnTo>
                    <a:pt x="1370" y="21599"/>
                  </a:lnTo>
                  <a:cubicBezTo>
                    <a:pt x="1003" y="21599"/>
                    <a:pt x="683" y="21441"/>
                    <a:pt x="411" y="21121"/>
                  </a:cubicBezTo>
                  <a:cubicBezTo>
                    <a:pt x="137" y="20803"/>
                    <a:pt x="0" y="20422"/>
                    <a:pt x="0" y="19984"/>
                  </a:cubicBezTo>
                  <a:lnTo>
                    <a:pt x="0" y="1615"/>
                  </a:lnTo>
                  <a:cubicBezTo>
                    <a:pt x="0" y="1175"/>
                    <a:pt x="137" y="796"/>
                    <a:pt x="411" y="475"/>
                  </a:cubicBezTo>
                  <a:cubicBezTo>
                    <a:pt x="683" y="158"/>
                    <a:pt x="1003" y="0"/>
                    <a:pt x="1370" y="0"/>
                  </a:cubicBezTo>
                  <a:lnTo>
                    <a:pt x="20263" y="0"/>
                  </a:lnTo>
                  <a:close/>
                  <a:moveTo>
                    <a:pt x="19805" y="2162"/>
                  </a:moveTo>
                  <a:lnTo>
                    <a:pt x="1804" y="2162"/>
                  </a:lnTo>
                  <a:lnTo>
                    <a:pt x="1804" y="19432"/>
                  </a:lnTo>
                  <a:lnTo>
                    <a:pt x="19805" y="19432"/>
                  </a:lnTo>
                  <a:lnTo>
                    <a:pt x="19805" y="2162"/>
                  </a:lnTo>
                  <a:close/>
                  <a:moveTo>
                    <a:pt x="5978" y="17886"/>
                  </a:moveTo>
                  <a:lnTo>
                    <a:pt x="3598" y="17886"/>
                  </a:lnTo>
                  <a:lnTo>
                    <a:pt x="3598" y="12784"/>
                  </a:lnTo>
                  <a:lnTo>
                    <a:pt x="5978" y="12784"/>
                  </a:lnTo>
                  <a:lnTo>
                    <a:pt x="5978" y="17886"/>
                  </a:lnTo>
                  <a:close/>
                  <a:moveTo>
                    <a:pt x="9961" y="17886"/>
                  </a:moveTo>
                  <a:lnTo>
                    <a:pt x="7606" y="17886"/>
                  </a:lnTo>
                  <a:lnTo>
                    <a:pt x="7606" y="6973"/>
                  </a:lnTo>
                  <a:lnTo>
                    <a:pt x="9961" y="6973"/>
                  </a:lnTo>
                  <a:lnTo>
                    <a:pt x="9961" y="17886"/>
                  </a:lnTo>
                  <a:close/>
                  <a:moveTo>
                    <a:pt x="14018" y="17886"/>
                  </a:moveTo>
                  <a:lnTo>
                    <a:pt x="11638" y="17886"/>
                  </a:lnTo>
                  <a:lnTo>
                    <a:pt x="11638" y="9561"/>
                  </a:lnTo>
                  <a:lnTo>
                    <a:pt x="14018" y="9561"/>
                  </a:lnTo>
                  <a:lnTo>
                    <a:pt x="14018" y="17886"/>
                  </a:lnTo>
                  <a:close/>
                  <a:moveTo>
                    <a:pt x="18001" y="17886"/>
                  </a:moveTo>
                  <a:lnTo>
                    <a:pt x="15621" y="17886"/>
                  </a:lnTo>
                  <a:lnTo>
                    <a:pt x="15621" y="4920"/>
                  </a:lnTo>
                  <a:lnTo>
                    <a:pt x="18001" y="4920"/>
                  </a:lnTo>
                  <a:lnTo>
                    <a:pt x="18001" y="17886"/>
                  </a:lnTo>
                  <a:close/>
                </a:path>
              </a:pathLst>
            </a:custGeom>
            <a:solidFill>
              <a:schemeClr val="accent4"/>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19" name="Group 118"/>
          <p:cNvGrpSpPr/>
          <p:nvPr/>
        </p:nvGrpSpPr>
        <p:grpSpPr>
          <a:xfrm>
            <a:off x="1633677" y="9645345"/>
            <a:ext cx="4268116" cy="1064003"/>
            <a:chOff x="3986614" y="4827346"/>
            <a:chExt cx="2845411" cy="709150"/>
          </a:xfrm>
        </p:grpSpPr>
        <p:grpSp>
          <p:nvGrpSpPr>
            <p:cNvPr id="95" name="Group 94"/>
            <p:cNvGrpSpPr/>
            <p:nvPr/>
          </p:nvGrpSpPr>
          <p:grpSpPr>
            <a:xfrm>
              <a:off x="4591756" y="4827346"/>
              <a:ext cx="2240269" cy="709150"/>
              <a:chOff x="8198838" y="3829029"/>
              <a:chExt cx="2240269" cy="709150"/>
            </a:xfrm>
          </p:grpSpPr>
          <p:sp>
            <p:nvSpPr>
              <p:cNvPr id="96" name="TextBox 95"/>
              <p:cNvSpPr txBox="1"/>
              <p:nvPr/>
            </p:nvSpPr>
            <p:spPr>
              <a:xfrm>
                <a:off x="8198838" y="3829029"/>
                <a:ext cx="611493" cy="369321"/>
              </a:xfrm>
              <a:prstGeom prst="rect">
                <a:avLst/>
              </a:prstGeom>
              <a:noFill/>
            </p:spPr>
            <p:txBody>
              <a:bodyPr wrap="none" rtlCol="0">
                <a:spAutoFit/>
              </a:bodyPr>
              <a:lstStyle/>
              <a:p>
                <a:r>
                  <a:rPr lang="id-ID" sz="3001" b="1" dirty="0">
                    <a:solidFill>
                      <a:schemeClr val="tx2"/>
                    </a:solidFill>
                    <a:latin typeface="Lato Regular"/>
                    <a:cs typeface="Lato Regular"/>
                  </a:rPr>
                  <a:t>May</a:t>
                </a:r>
              </a:p>
            </p:txBody>
          </p:sp>
          <p:sp>
            <p:nvSpPr>
              <p:cNvPr id="97" name="TextBox 96"/>
              <p:cNvSpPr txBox="1"/>
              <p:nvPr/>
            </p:nvSpPr>
            <p:spPr>
              <a:xfrm>
                <a:off x="8198838" y="4138174"/>
                <a:ext cx="2240269" cy="400005"/>
              </a:xfrm>
              <a:prstGeom prst="rect">
                <a:avLst/>
              </a:prstGeom>
              <a:noFill/>
            </p:spPr>
            <p:txBody>
              <a:bodyPr wrap="square" rtlCol="0">
                <a:spAutoFit/>
              </a:bodyPr>
              <a:lstStyle/>
              <a:p>
                <a:r>
                  <a:rPr lang="pt-BR" sz="1650" dirty="0">
                    <a:latin typeface="Lato Light"/>
                    <a:cs typeface="Lato Light"/>
                  </a:rPr>
                  <a:t>Lorem ipsum dolor sit amet, consectetur adipiscing elit.</a:t>
                </a:r>
                <a:endParaRPr lang="en-US" sz="1650" b="1" dirty="0">
                  <a:latin typeface="Lato Light"/>
                  <a:cs typeface="Lato Light"/>
                </a:endParaRPr>
              </a:p>
            </p:txBody>
          </p:sp>
        </p:grpSp>
        <p:sp>
          <p:nvSpPr>
            <p:cNvPr id="110" name="AutoShape 10"/>
            <p:cNvSpPr>
              <a:spLocks/>
            </p:cNvSpPr>
            <p:nvPr/>
          </p:nvSpPr>
          <p:spPr bwMode="auto">
            <a:xfrm>
              <a:off x="3986614" y="4972104"/>
              <a:ext cx="385185" cy="4220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5"/>
                  </a:cubicBezTo>
                  <a:cubicBezTo>
                    <a:pt x="21470" y="796"/>
                    <a:pt x="21599" y="1175"/>
                    <a:pt x="21599" y="1615"/>
                  </a:cubicBezTo>
                  <a:lnTo>
                    <a:pt x="21599" y="19984"/>
                  </a:lnTo>
                  <a:cubicBezTo>
                    <a:pt x="21599" y="20419"/>
                    <a:pt x="21470" y="20803"/>
                    <a:pt x="21208" y="21121"/>
                  </a:cubicBezTo>
                  <a:cubicBezTo>
                    <a:pt x="20946" y="21441"/>
                    <a:pt x="20630" y="21599"/>
                    <a:pt x="20263" y="21599"/>
                  </a:cubicBezTo>
                  <a:lnTo>
                    <a:pt x="1370" y="21599"/>
                  </a:lnTo>
                  <a:cubicBezTo>
                    <a:pt x="1003" y="21599"/>
                    <a:pt x="683" y="21441"/>
                    <a:pt x="411" y="21121"/>
                  </a:cubicBezTo>
                  <a:cubicBezTo>
                    <a:pt x="137" y="20803"/>
                    <a:pt x="0" y="20422"/>
                    <a:pt x="0" y="19984"/>
                  </a:cubicBezTo>
                  <a:lnTo>
                    <a:pt x="0" y="1615"/>
                  </a:lnTo>
                  <a:cubicBezTo>
                    <a:pt x="0" y="1175"/>
                    <a:pt x="137" y="796"/>
                    <a:pt x="411" y="475"/>
                  </a:cubicBezTo>
                  <a:cubicBezTo>
                    <a:pt x="683" y="158"/>
                    <a:pt x="1003" y="0"/>
                    <a:pt x="1370" y="0"/>
                  </a:cubicBezTo>
                  <a:lnTo>
                    <a:pt x="20263" y="0"/>
                  </a:lnTo>
                  <a:close/>
                  <a:moveTo>
                    <a:pt x="19805" y="2162"/>
                  </a:moveTo>
                  <a:lnTo>
                    <a:pt x="1804" y="2162"/>
                  </a:lnTo>
                  <a:lnTo>
                    <a:pt x="1804" y="19432"/>
                  </a:lnTo>
                  <a:lnTo>
                    <a:pt x="19805" y="19432"/>
                  </a:lnTo>
                  <a:lnTo>
                    <a:pt x="19805" y="2162"/>
                  </a:lnTo>
                  <a:close/>
                  <a:moveTo>
                    <a:pt x="5978" y="17886"/>
                  </a:moveTo>
                  <a:lnTo>
                    <a:pt x="3598" y="17886"/>
                  </a:lnTo>
                  <a:lnTo>
                    <a:pt x="3598" y="12784"/>
                  </a:lnTo>
                  <a:lnTo>
                    <a:pt x="5978" y="12784"/>
                  </a:lnTo>
                  <a:lnTo>
                    <a:pt x="5978" y="17886"/>
                  </a:lnTo>
                  <a:close/>
                  <a:moveTo>
                    <a:pt x="9961" y="17886"/>
                  </a:moveTo>
                  <a:lnTo>
                    <a:pt x="7606" y="17886"/>
                  </a:lnTo>
                  <a:lnTo>
                    <a:pt x="7606" y="6973"/>
                  </a:lnTo>
                  <a:lnTo>
                    <a:pt x="9961" y="6973"/>
                  </a:lnTo>
                  <a:lnTo>
                    <a:pt x="9961" y="17886"/>
                  </a:lnTo>
                  <a:close/>
                  <a:moveTo>
                    <a:pt x="14018" y="17886"/>
                  </a:moveTo>
                  <a:lnTo>
                    <a:pt x="11638" y="17886"/>
                  </a:lnTo>
                  <a:lnTo>
                    <a:pt x="11638" y="9561"/>
                  </a:lnTo>
                  <a:lnTo>
                    <a:pt x="14018" y="9561"/>
                  </a:lnTo>
                  <a:lnTo>
                    <a:pt x="14018" y="17886"/>
                  </a:lnTo>
                  <a:close/>
                  <a:moveTo>
                    <a:pt x="18001" y="17886"/>
                  </a:moveTo>
                  <a:lnTo>
                    <a:pt x="15621" y="17886"/>
                  </a:lnTo>
                  <a:lnTo>
                    <a:pt x="15621" y="4920"/>
                  </a:lnTo>
                  <a:lnTo>
                    <a:pt x="18001" y="4920"/>
                  </a:lnTo>
                  <a:lnTo>
                    <a:pt x="18001" y="17886"/>
                  </a:lnTo>
                  <a:close/>
                </a:path>
              </a:pathLst>
            </a:custGeom>
            <a:solidFill>
              <a:schemeClr val="accent5"/>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20" name="Group 119"/>
          <p:cNvGrpSpPr/>
          <p:nvPr/>
        </p:nvGrpSpPr>
        <p:grpSpPr>
          <a:xfrm>
            <a:off x="5415209" y="9628480"/>
            <a:ext cx="4271514" cy="1064003"/>
            <a:chOff x="3986614" y="5536354"/>
            <a:chExt cx="2847676" cy="709150"/>
          </a:xfrm>
        </p:grpSpPr>
        <p:grpSp>
          <p:nvGrpSpPr>
            <p:cNvPr id="102" name="Group 101"/>
            <p:cNvGrpSpPr/>
            <p:nvPr/>
          </p:nvGrpSpPr>
          <p:grpSpPr>
            <a:xfrm>
              <a:off x="4594021" y="5536354"/>
              <a:ext cx="2240269" cy="709150"/>
              <a:chOff x="8198838" y="3829029"/>
              <a:chExt cx="2240269" cy="709150"/>
            </a:xfrm>
          </p:grpSpPr>
          <p:sp>
            <p:nvSpPr>
              <p:cNvPr id="103" name="TextBox 102"/>
              <p:cNvSpPr txBox="1"/>
              <p:nvPr/>
            </p:nvSpPr>
            <p:spPr>
              <a:xfrm>
                <a:off x="8198838" y="3829029"/>
                <a:ext cx="642483" cy="369321"/>
              </a:xfrm>
              <a:prstGeom prst="rect">
                <a:avLst/>
              </a:prstGeom>
              <a:noFill/>
            </p:spPr>
            <p:txBody>
              <a:bodyPr wrap="none" rtlCol="0">
                <a:spAutoFit/>
              </a:bodyPr>
              <a:lstStyle/>
              <a:p>
                <a:r>
                  <a:rPr lang="id-ID" sz="3001" b="1" dirty="0">
                    <a:solidFill>
                      <a:schemeClr val="tx2"/>
                    </a:solidFill>
                    <a:latin typeface="Lato Regular"/>
                    <a:cs typeface="Lato Regular"/>
                  </a:rPr>
                  <a:t>June</a:t>
                </a:r>
              </a:p>
            </p:txBody>
          </p:sp>
          <p:sp>
            <p:nvSpPr>
              <p:cNvPr id="104" name="TextBox 103"/>
              <p:cNvSpPr txBox="1"/>
              <p:nvPr/>
            </p:nvSpPr>
            <p:spPr>
              <a:xfrm>
                <a:off x="8198838" y="4138174"/>
                <a:ext cx="2240269" cy="400005"/>
              </a:xfrm>
              <a:prstGeom prst="rect">
                <a:avLst/>
              </a:prstGeom>
              <a:noFill/>
            </p:spPr>
            <p:txBody>
              <a:bodyPr wrap="square" rtlCol="0">
                <a:spAutoFit/>
              </a:bodyPr>
              <a:lstStyle/>
              <a:p>
                <a:r>
                  <a:rPr lang="pt-BR" sz="1650" dirty="0">
                    <a:latin typeface="Lato Light"/>
                    <a:cs typeface="Lato Light"/>
                  </a:rPr>
                  <a:t>Lorem ipsum dolor sit amet, consectetur adipiscing elit.</a:t>
                </a:r>
                <a:endParaRPr lang="en-US" sz="1650" b="1" dirty="0">
                  <a:latin typeface="Lato Light"/>
                  <a:cs typeface="Lato Light"/>
                </a:endParaRPr>
              </a:p>
            </p:txBody>
          </p:sp>
        </p:grpSp>
        <p:sp>
          <p:nvSpPr>
            <p:cNvPr id="111" name="AutoShape 10"/>
            <p:cNvSpPr>
              <a:spLocks/>
            </p:cNvSpPr>
            <p:nvPr/>
          </p:nvSpPr>
          <p:spPr bwMode="auto">
            <a:xfrm>
              <a:off x="3986614" y="5698543"/>
              <a:ext cx="385185" cy="4220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5"/>
                  </a:cubicBezTo>
                  <a:cubicBezTo>
                    <a:pt x="21470" y="796"/>
                    <a:pt x="21599" y="1175"/>
                    <a:pt x="21599" y="1615"/>
                  </a:cubicBezTo>
                  <a:lnTo>
                    <a:pt x="21599" y="19984"/>
                  </a:lnTo>
                  <a:cubicBezTo>
                    <a:pt x="21599" y="20419"/>
                    <a:pt x="21470" y="20803"/>
                    <a:pt x="21208" y="21121"/>
                  </a:cubicBezTo>
                  <a:cubicBezTo>
                    <a:pt x="20946" y="21441"/>
                    <a:pt x="20630" y="21599"/>
                    <a:pt x="20263" y="21599"/>
                  </a:cubicBezTo>
                  <a:lnTo>
                    <a:pt x="1370" y="21599"/>
                  </a:lnTo>
                  <a:cubicBezTo>
                    <a:pt x="1003" y="21599"/>
                    <a:pt x="683" y="21441"/>
                    <a:pt x="411" y="21121"/>
                  </a:cubicBezTo>
                  <a:cubicBezTo>
                    <a:pt x="137" y="20803"/>
                    <a:pt x="0" y="20422"/>
                    <a:pt x="0" y="19984"/>
                  </a:cubicBezTo>
                  <a:lnTo>
                    <a:pt x="0" y="1615"/>
                  </a:lnTo>
                  <a:cubicBezTo>
                    <a:pt x="0" y="1175"/>
                    <a:pt x="137" y="796"/>
                    <a:pt x="411" y="475"/>
                  </a:cubicBezTo>
                  <a:cubicBezTo>
                    <a:pt x="683" y="158"/>
                    <a:pt x="1003" y="0"/>
                    <a:pt x="1370" y="0"/>
                  </a:cubicBezTo>
                  <a:lnTo>
                    <a:pt x="20263" y="0"/>
                  </a:lnTo>
                  <a:close/>
                  <a:moveTo>
                    <a:pt x="19805" y="2162"/>
                  </a:moveTo>
                  <a:lnTo>
                    <a:pt x="1804" y="2162"/>
                  </a:lnTo>
                  <a:lnTo>
                    <a:pt x="1804" y="19432"/>
                  </a:lnTo>
                  <a:lnTo>
                    <a:pt x="19805" y="19432"/>
                  </a:lnTo>
                  <a:lnTo>
                    <a:pt x="19805" y="2162"/>
                  </a:lnTo>
                  <a:close/>
                  <a:moveTo>
                    <a:pt x="5978" y="17886"/>
                  </a:moveTo>
                  <a:lnTo>
                    <a:pt x="3598" y="17886"/>
                  </a:lnTo>
                  <a:lnTo>
                    <a:pt x="3598" y="12784"/>
                  </a:lnTo>
                  <a:lnTo>
                    <a:pt x="5978" y="12784"/>
                  </a:lnTo>
                  <a:lnTo>
                    <a:pt x="5978" y="17886"/>
                  </a:lnTo>
                  <a:close/>
                  <a:moveTo>
                    <a:pt x="9961" y="17886"/>
                  </a:moveTo>
                  <a:lnTo>
                    <a:pt x="7606" y="17886"/>
                  </a:lnTo>
                  <a:lnTo>
                    <a:pt x="7606" y="6973"/>
                  </a:lnTo>
                  <a:lnTo>
                    <a:pt x="9961" y="6973"/>
                  </a:lnTo>
                  <a:lnTo>
                    <a:pt x="9961" y="17886"/>
                  </a:lnTo>
                  <a:close/>
                  <a:moveTo>
                    <a:pt x="14018" y="17886"/>
                  </a:moveTo>
                  <a:lnTo>
                    <a:pt x="11638" y="17886"/>
                  </a:lnTo>
                  <a:lnTo>
                    <a:pt x="11638" y="9561"/>
                  </a:lnTo>
                  <a:lnTo>
                    <a:pt x="14018" y="9561"/>
                  </a:lnTo>
                  <a:lnTo>
                    <a:pt x="14018" y="17886"/>
                  </a:lnTo>
                  <a:close/>
                  <a:moveTo>
                    <a:pt x="18001" y="17886"/>
                  </a:moveTo>
                  <a:lnTo>
                    <a:pt x="15621" y="17886"/>
                  </a:lnTo>
                  <a:lnTo>
                    <a:pt x="15621" y="4920"/>
                  </a:lnTo>
                  <a:lnTo>
                    <a:pt x="18001" y="4920"/>
                  </a:lnTo>
                  <a:lnTo>
                    <a:pt x="18001" y="17886"/>
                  </a:lnTo>
                  <a:close/>
                </a:path>
              </a:pathLst>
            </a:custGeom>
            <a:solidFill>
              <a:schemeClr val="accent6"/>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2" name="Group 1"/>
          <p:cNvGrpSpPr/>
          <p:nvPr/>
        </p:nvGrpSpPr>
        <p:grpSpPr>
          <a:xfrm>
            <a:off x="1478168" y="3902844"/>
            <a:ext cx="7976685" cy="3358410"/>
            <a:chOff x="36062" y="2273094"/>
            <a:chExt cx="3889391" cy="2238357"/>
          </a:xfrm>
        </p:grpSpPr>
        <p:sp>
          <p:nvSpPr>
            <p:cNvPr id="112" name="TextBox 111"/>
            <p:cNvSpPr txBox="1"/>
            <p:nvPr/>
          </p:nvSpPr>
          <p:spPr>
            <a:xfrm>
              <a:off x="40839" y="3569900"/>
              <a:ext cx="3884614" cy="941551"/>
            </a:xfrm>
            <a:prstGeom prst="rect">
              <a:avLst/>
            </a:prstGeom>
            <a:noFill/>
          </p:spPr>
          <p:txBody>
            <a:bodyPr wrap="square" rtlCol="0">
              <a:spAutoFit/>
            </a:bodyPr>
            <a:lstStyle/>
            <a:p>
              <a:pPr>
                <a:lnSpc>
                  <a:spcPct val="130000"/>
                </a:lnSpc>
              </a:pPr>
              <a:r>
                <a:rPr lang="pt-BR" sz="1650" dirty="0">
                  <a:latin typeface="Lato Light"/>
                  <a:cs typeface="Lato Light"/>
                </a:rPr>
                <a:t>Lorem ipsum dolor sit amet, consectetur adipiscing elit. Aliquam tincidunt ante nec sem congue convallis. Pellentesque vel mauris quis nisl ornare rutrum in id risus. Proin vehicula ut sem et tempus. Interdum et malesuada fames ac ante ipsum primis in faucibus.</a:t>
              </a:r>
              <a:endParaRPr lang="en-US" sz="1650" dirty="0">
                <a:latin typeface="Lato Light"/>
                <a:cs typeface="Lato Light"/>
              </a:endParaRPr>
            </a:p>
          </p:txBody>
        </p:sp>
        <p:sp>
          <p:nvSpPr>
            <p:cNvPr id="113" name="TextBox 112"/>
            <p:cNvSpPr txBox="1"/>
            <p:nvPr/>
          </p:nvSpPr>
          <p:spPr>
            <a:xfrm>
              <a:off x="36062" y="2273094"/>
              <a:ext cx="1403157" cy="369321"/>
            </a:xfrm>
            <a:prstGeom prst="rect">
              <a:avLst/>
            </a:prstGeom>
            <a:noFill/>
          </p:spPr>
          <p:txBody>
            <a:bodyPr wrap="none" rtlCol="0">
              <a:spAutoFit/>
            </a:bodyPr>
            <a:lstStyle/>
            <a:p>
              <a:r>
                <a:rPr lang="id-ID" sz="3001" b="1" dirty="0">
                  <a:solidFill>
                    <a:schemeClr val="tx2"/>
                  </a:solidFill>
                  <a:latin typeface="Lato Regular"/>
                </a:rPr>
                <a:t>Grown Analysis</a:t>
              </a:r>
            </a:p>
          </p:txBody>
        </p:sp>
        <p:sp>
          <p:nvSpPr>
            <p:cNvPr id="114" name="TextBox 113"/>
            <p:cNvSpPr txBox="1"/>
            <p:nvPr/>
          </p:nvSpPr>
          <p:spPr>
            <a:xfrm>
              <a:off x="1427790" y="2829196"/>
              <a:ext cx="2497663" cy="501545"/>
            </a:xfrm>
            <a:prstGeom prst="rect">
              <a:avLst/>
            </a:prstGeom>
            <a:noFill/>
          </p:spPr>
          <p:txBody>
            <a:bodyPr wrap="square" rtlCol="0">
              <a:spAutoFit/>
            </a:bodyPr>
            <a:lstStyle/>
            <a:p>
              <a:pPr>
                <a:lnSpc>
                  <a:spcPct val="130000"/>
                </a:lnSpc>
              </a:pPr>
              <a:r>
                <a:rPr lang="pt-BR" sz="1650" dirty="0">
                  <a:latin typeface="Lato Light"/>
                  <a:cs typeface="Lato Light"/>
                </a:rPr>
                <a:t>Lorem ipsum dolor sit amet, consectetur adipiscing elit. Aliquam tincidunt ante nec sem congue convallis. </a:t>
              </a:r>
              <a:endParaRPr lang="en-US" sz="1650" dirty="0">
                <a:latin typeface="Lato Light"/>
                <a:cs typeface="Lato Light"/>
              </a:endParaRPr>
            </a:p>
          </p:txBody>
        </p:sp>
        <p:sp>
          <p:nvSpPr>
            <p:cNvPr id="115" name="TextBox 114"/>
            <p:cNvSpPr txBox="1"/>
            <p:nvPr/>
          </p:nvSpPr>
          <p:spPr>
            <a:xfrm>
              <a:off x="36062" y="2627024"/>
              <a:ext cx="1066281" cy="892534"/>
            </a:xfrm>
            <a:prstGeom prst="rect">
              <a:avLst/>
            </a:prstGeom>
            <a:noFill/>
          </p:spPr>
          <p:txBody>
            <a:bodyPr wrap="none" rtlCol="0">
              <a:spAutoFit/>
            </a:bodyPr>
            <a:lstStyle/>
            <a:p>
              <a:r>
                <a:rPr lang="id-ID" sz="8102" b="1" dirty="0">
                  <a:solidFill>
                    <a:schemeClr val="accent2"/>
                  </a:solidFill>
                  <a:latin typeface="Lato Light"/>
                  <a:cs typeface="Lato Light"/>
                </a:rPr>
                <a:t>84%</a:t>
              </a:r>
            </a:p>
          </p:txBody>
        </p:sp>
      </p:grpSp>
      <p:grpSp>
        <p:nvGrpSpPr>
          <p:cNvPr id="71" name="Group 70"/>
          <p:cNvGrpSpPr/>
          <p:nvPr/>
        </p:nvGrpSpPr>
        <p:grpSpPr>
          <a:xfrm>
            <a:off x="4507905" y="2075518"/>
            <a:ext cx="9272190" cy="1559721"/>
            <a:chOff x="5988388" y="483017"/>
            <a:chExt cx="12359700" cy="2079087"/>
          </a:xfrm>
        </p:grpSpPr>
        <p:sp>
          <p:nvSpPr>
            <p:cNvPr id="72" name="TextBox 71"/>
            <p:cNvSpPr txBox="1"/>
            <p:nvPr/>
          </p:nvSpPr>
          <p:spPr>
            <a:xfrm>
              <a:off x="5988388" y="483017"/>
              <a:ext cx="12359700"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S</a:t>
              </a:r>
              <a:r>
                <a:rPr lang="id-ID" sz="6602" b="1" dirty="0">
                  <a:solidFill>
                    <a:schemeClr val="tx2"/>
                  </a:solidFill>
                  <a:latin typeface="Lato Regular"/>
                  <a:cs typeface="Lato Regular"/>
                </a:rPr>
                <a:t>ix Monts Report</a:t>
              </a:r>
            </a:p>
          </p:txBody>
        </p:sp>
        <p:sp>
          <p:nvSpPr>
            <p:cNvPr id="73" name="Rectangle 7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74"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1828666856"/>
      </p:ext>
    </p:extLst>
  </p:cSld>
  <p:clrMapOvr>
    <a:masterClrMapping/>
  </p:clrMapOvr>
  <p:transition xmlns:p14="http://schemas.microsoft.com/office/powerpoint/2010/main" spd="slow" advClick="0" advTm="3000">
    <p:cover/>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71"/>
                                        </p:tgtEl>
                                        <p:attrNameLst>
                                          <p:attrName>style.visibility</p:attrName>
                                        </p:attrNameLst>
                                      </p:cBhvr>
                                      <p:to>
                                        <p:strVal val="visible"/>
                                      </p:to>
                                    </p:set>
                                    <p:animEffect transition="in" filter="fade">
                                      <p:cBhvr>
                                        <p:cTn id="7" dur="1000"/>
                                        <p:tgtEl>
                                          <p:spTgt spid="71"/>
                                        </p:tgtEl>
                                      </p:cBhvr>
                                    </p:animEffect>
                                    <p:anim calcmode="lin" valueType="num">
                                      <p:cBhvr>
                                        <p:cTn id="8" dur="1000" fill="hold"/>
                                        <p:tgtEl>
                                          <p:spTgt spid="71"/>
                                        </p:tgtEl>
                                        <p:attrNameLst>
                                          <p:attrName>ppt_x</p:attrName>
                                        </p:attrNameLst>
                                      </p:cBhvr>
                                      <p:tavLst>
                                        <p:tav tm="0">
                                          <p:val>
                                            <p:strVal val="#ppt_x"/>
                                          </p:val>
                                        </p:tav>
                                        <p:tav tm="100000">
                                          <p:val>
                                            <p:strVal val="#ppt_x"/>
                                          </p:val>
                                        </p:tav>
                                      </p:tavLst>
                                    </p:anim>
                                    <p:anim calcmode="lin" valueType="num">
                                      <p:cBhvr>
                                        <p:cTn id="9" dur="900" decel="100000" fill="hold"/>
                                        <p:tgtEl>
                                          <p:spTgt spid="71"/>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71"/>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500"/>
                                        <p:tgtEl>
                                          <p:spTgt spid="2"/>
                                        </p:tgtEl>
                                      </p:cBhvr>
                                    </p:animEffect>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 calcmode="lin" valueType="num">
                                      <p:cBhvr>
                                        <p:cTn id="18" dur="500" fill="hold"/>
                                        <p:tgtEl>
                                          <p:spTgt spid="3"/>
                                        </p:tgtEl>
                                        <p:attrNameLst>
                                          <p:attrName>ppt_w</p:attrName>
                                        </p:attrNameLst>
                                      </p:cBhvr>
                                      <p:tavLst>
                                        <p:tav tm="0">
                                          <p:val>
                                            <p:fltVal val="0"/>
                                          </p:val>
                                        </p:tav>
                                        <p:tav tm="100000">
                                          <p:val>
                                            <p:strVal val="#ppt_w"/>
                                          </p:val>
                                        </p:tav>
                                      </p:tavLst>
                                    </p:anim>
                                    <p:anim calcmode="lin" valueType="num">
                                      <p:cBhvr>
                                        <p:cTn id="19" dur="500" fill="hold"/>
                                        <p:tgtEl>
                                          <p:spTgt spid="3"/>
                                        </p:tgtEl>
                                        <p:attrNameLst>
                                          <p:attrName>ppt_h</p:attrName>
                                        </p:attrNameLst>
                                      </p:cBhvr>
                                      <p:tavLst>
                                        <p:tav tm="0">
                                          <p:val>
                                            <p:fltVal val="0"/>
                                          </p:val>
                                        </p:tav>
                                        <p:tav tm="100000">
                                          <p:val>
                                            <p:strVal val="#ppt_h"/>
                                          </p:val>
                                        </p:tav>
                                      </p:tavLst>
                                    </p:anim>
                                    <p:animEffect transition="in" filter="fade">
                                      <p:cBhvr>
                                        <p:cTn id="20" dur="500"/>
                                        <p:tgtEl>
                                          <p:spTgt spid="3"/>
                                        </p:tgtEl>
                                      </p:cBhvr>
                                    </p:animEffect>
                                  </p:childTnLst>
                                </p:cTn>
                              </p:par>
                            </p:childTnLst>
                          </p:cTn>
                        </p:par>
                        <p:par>
                          <p:cTn id="21" fill="hold">
                            <p:stCondLst>
                              <p:cond delay="2000"/>
                            </p:stCondLst>
                            <p:childTnLst>
                              <p:par>
                                <p:cTn id="22" presetID="22" presetClass="entr" presetSubtype="4" fill="hold" nodeType="afterEffect">
                                  <p:stCondLst>
                                    <p:cond delay="0"/>
                                  </p:stCondLst>
                                  <p:childTnLst>
                                    <p:set>
                                      <p:cBhvr>
                                        <p:cTn id="23" dur="1" fill="hold">
                                          <p:stCondLst>
                                            <p:cond delay="0"/>
                                          </p:stCondLst>
                                        </p:cTn>
                                        <p:tgtEl>
                                          <p:spTgt spid="121"/>
                                        </p:tgtEl>
                                        <p:attrNameLst>
                                          <p:attrName>style.visibility</p:attrName>
                                        </p:attrNameLst>
                                      </p:cBhvr>
                                      <p:to>
                                        <p:strVal val="visible"/>
                                      </p:to>
                                    </p:set>
                                    <p:animEffect transition="in" filter="wipe(down)">
                                      <p:cBhvr>
                                        <p:cTn id="24" dur="500"/>
                                        <p:tgtEl>
                                          <p:spTgt spid="121"/>
                                        </p:tgtEl>
                                      </p:cBhvr>
                                    </p:animEffect>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116"/>
                                        </p:tgtEl>
                                        <p:attrNameLst>
                                          <p:attrName>style.visibility</p:attrName>
                                        </p:attrNameLst>
                                      </p:cBhvr>
                                      <p:to>
                                        <p:strVal val="visible"/>
                                      </p:to>
                                    </p:set>
                                    <p:anim calcmode="lin" valueType="num">
                                      <p:cBhvr>
                                        <p:cTn id="28" dur="500" fill="hold"/>
                                        <p:tgtEl>
                                          <p:spTgt spid="116"/>
                                        </p:tgtEl>
                                        <p:attrNameLst>
                                          <p:attrName>ppt_w</p:attrName>
                                        </p:attrNameLst>
                                      </p:cBhvr>
                                      <p:tavLst>
                                        <p:tav tm="0">
                                          <p:val>
                                            <p:fltVal val="0"/>
                                          </p:val>
                                        </p:tav>
                                        <p:tav tm="100000">
                                          <p:val>
                                            <p:strVal val="#ppt_w"/>
                                          </p:val>
                                        </p:tav>
                                      </p:tavLst>
                                    </p:anim>
                                    <p:anim calcmode="lin" valueType="num">
                                      <p:cBhvr>
                                        <p:cTn id="29" dur="500" fill="hold"/>
                                        <p:tgtEl>
                                          <p:spTgt spid="116"/>
                                        </p:tgtEl>
                                        <p:attrNameLst>
                                          <p:attrName>ppt_h</p:attrName>
                                        </p:attrNameLst>
                                      </p:cBhvr>
                                      <p:tavLst>
                                        <p:tav tm="0">
                                          <p:val>
                                            <p:fltVal val="0"/>
                                          </p:val>
                                        </p:tav>
                                        <p:tav tm="100000">
                                          <p:val>
                                            <p:strVal val="#ppt_h"/>
                                          </p:val>
                                        </p:tav>
                                      </p:tavLst>
                                    </p:anim>
                                    <p:animEffect transition="in" filter="fade">
                                      <p:cBhvr>
                                        <p:cTn id="30" dur="500"/>
                                        <p:tgtEl>
                                          <p:spTgt spid="116"/>
                                        </p:tgtEl>
                                      </p:cBhvr>
                                    </p:animEffect>
                                  </p:childTnLst>
                                </p:cTn>
                              </p:par>
                            </p:childTnLst>
                          </p:cTn>
                        </p:par>
                        <p:par>
                          <p:cTn id="31" fill="hold">
                            <p:stCondLst>
                              <p:cond delay="3000"/>
                            </p:stCondLst>
                            <p:childTnLst>
                              <p:par>
                                <p:cTn id="32" presetID="22" presetClass="entr" presetSubtype="4" fill="hold" nodeType="afterEffect">
                                  <p:stCondLst>
                                    <p:cond delay="0"/>
                                  </p:stCondLst>
                                  <p:childTnLst>
                                    <p:set>
                                      <p:cBhvr>
                                        <p:cTn id="33" dur="1" fill="hold">
                                          <p:stCondLst>
                                            <p:cond delay="0"/>
                                          </p:stCondLst>
                                        </p:cTn>
                                        <p:tgtEl>
                                          <p:spTgt spid="122"/>
                                        </p:tgtEl>
                                        <p:attrNameLst>
                                          <p:attrName>style.visibility</p:attrName>
                                        </p:attrNameLst>
                                      </p:cBhvr>
                                      <p:to>
                                        <p:strVal val="visible"/>
                                      </p:to>
                                    </p:set>
                                    <p:animEffect transition="in" filter="wipe(down)">
                                      <p:cBhvr>
                                        <p:cTn id="34" dur="500"/>
                                        <p:tgtEl>
                                          <p:spTgt spid="122"/>
                                        </p:tgtEl>
                                      </p:cBhvr>
                                    </p:animEffect>
                                  </p:childTnLst>
                                </p:cTn>
                              </p:par>
                            </p:childTnLst>
                          </p:cTn>
                        </p:par>
                        <p:par>
                          <p:cTn id="35" fill="hold">
                            <p:stCondLst>
                              <p:cond delay="3500"/>
                            </p:stCondLst>
                            <p:childTnLst>
                              <p:par>
                                <p:cTn id="36" presetID="53" presetClass="entr" presetSubtype="16" fill="hold" nodeType="afterEffect">
                                  <p:stCondLst>
                                    <p:cond delay="0"/>
                                  </p:stCondLst>
                                  <p:childTnLst>
                                    <p:set>
                                      <p:cBhvr>
                                        <p:cTn id="37" dur="1" fill="hold">
                                          <p:stCondLst>
                                            <p:cond delay="0"/>
                                          </p:stCondLst>
                                        </p:cTn>
                                        <p:tgtEl>
                                          <p:spTgt spid="117"/>
                                        </p:tgtEl>
                                        <p:attrNameLst>
                                          <p:attrName>style.visibility</p:attrName>
                                        </p:attrNameLst>
                                      </p:cBhvr>
                                      <p:to>
                                        <p:strVal val="visible"/>
                                      </p:to>
                                    </p:set>
                                    <p:anim calcmode="lin" valueType="num">
                                      <p:cBhvr>
                                        <p:cTn id="38" dur="500" fill="hold"/>
                                        <p:tgtEl>
                                          <p:spTgt spid="117"/>
                                        </p:tgtEl>
                                        <p:attrNameLst>
                                          <p:attrName>ppt_w</p:attrName>
                                        </p:attrNameLst>
                                      </p:cBhvr>
                                      <p:tavLst>
                                        <p:tav tm="0">
                                          <p:val>
                                            <p:fltVal val="0"/>
                                          </p:val>
                                        </p:tav>
                                        <p:tav tm="100000">
                                          <p:val>
                                            <p:strVal val="#ppt_w"/>
                                          </p:val>
                                        </p:tav>
                                      </p:tavLst>
                                    </p:anim>
                                    <p:anim calcmode="lin" valueType="num">
                                      <p:cBhvr>
                                        <p:cTn id="39" dur="500" fill="hold"/>
                                        <p:tgtEl>
                                          <p:spTgt spid="117"/>
                                        </p:tgtEl>
                                        <p:attrNameLst>
                                          <p:attrName>ppt_h</p:attrName>
                                        </p:attrNameLst>
                                      </p:cBhvr>
                                      <p:tavLst>
                                        <p:tav tm="0">
                                          <p:val>
                                            <p:fltVal val="0"/>
                                          </p:val>
                                        </p:tav>
                                        <p:tav tm="100000">
                                          <p:val>
                                            <p:strVal val="#ppt_h"/>
                                          </p:val>
                                        </p:tav>
                                      </p:tavLst>
                                    </p:anim>
                                    <p:animEffect transition="in" filter="fade">
                                      <p:cBhvr>
                                        <p:cTn id="40" dur="500"/>
                                        <p:tgtEl>
                                          <p:spTgt spid="117"/>
                                        </p:tgtEl>
                                      </p:cBhvr>
                                    </p:animEffect>
                                  </p:childTnLst>
                                </p:cTn>
                              </p:par>
                            </p:childTnLst>
                          </p:cTn>
                        </p:par>
                        <p:par>
                          <p:cTn id="41" fill="hold">
                            <p:stCondLst>
                              <p:cond delay="4000"/>
                            </p:stCondLst>
                            <p:childTnLst>
                              <p:par>
                                <p:cTn id="42" presetID="22" presetClass="entr" presetSubtype="4" fill="hold" nodeType="afterEffect">
                                  <p:stCondLst>
                                    <p:cond delay="0"/>
                                  </p:stCondLst>
                                  <p:childTnLst>
                                    <p:set>
                                      <p:cBhvr>
                                        <p:cTn id="43" dur="1" fill="hold">
                                          <p:stCondLst>
                                            <p:cond delay="0"/>
                                          </p:stCondLst>
                                        </p:cTn>
                                        <p:tgtEl>
                                          <p:spTgt spid="123"/>
                                        </p:tgtEl>
                                        <p:attrNameLst>
                                          <p:attrName>style.visibility</p:attrName>
                                        </p:attrNameLst>
                                      </p:cBhvr>
                                      <p:to>
                                        <p:strVal val="visible"/>
                                      </p:to>
                                    </p:set>
                                    <p:animEffect transition="in" filter="wipe(down)">
                                      <p:cBhvr>
                                        <p:cTn id="44" dur="500"/>
                                        <p:tgtEl>
                                          <p:spTgt spid="123"/>
                                        </p:tgtEl>
                                      </p:cBhvr>
                                    </p:animEffect>
                                  </p:childTnLst>
                                </p:cTn>
                              </p:par>
                            </p:childTnLst>
                          </p:cTn>
                        </p:par>
                        <p:par>
                          <p:cTn id="45" fill="hold">
                            <p:stCondLst>
                              <p:cond delay="4500"/>
                            </p:stCondLst>
                            <p:childTnLst>
                              <p:par>
                                <p:cTn id="46" presetID="53" presetClass="entr" presetSubtype="16" fill="hold" nodeType="afterEffect">
                                  <p:stCondLst>
                                    <p:cond delay="0"/>
                                  </p:stCondLst>
                                  <p:childTnLst>
                                    <p:set>
                                      <p:cBhvr>
                                        <p:cTn id="47" dur="1" fill="hold">
                                          <p:stCondLst>
                                            <p:cond delay="0"/>
                                          </p:stCondLst>
                                        </p:cTn>
                                        <p:tgtEl>
                                          <p:spTgt spid="118"/>
                                        </p:tgtEl>
                                        <p:attrNameLst>
                                          <p:attrName>style.visibility</p:attrName>
                                        </p:attrNameLst>
                                      </p:cBhvr>
                                      <p:to>
                                        <p:strVal val="visible"/>
                                      </p:to>
                                    </p:set>
                                    <p:anim calcmode="lin" valueType="num">
                                      <p:cBhvr>
                                        <p:cTn id="48" dur="500" fill="hold"/>
                                        <p:tgtEl>
                                          <p:spTgt spid="118"/>
                                        </p:tgtEl>
                                        <p:attrNameLst>
                                          <p:attrName>ppt_w</p:attrName>
                                        </p:attrNameLst>
                                      </p:cBhvr>
                                      <p:tavLst>
                                        <p:tav tm="0">
                                          <p:val>
                                            <p:fltVal val="0"/>
                                          </p:val>
                                        </p:tav>
                                        <p:tav tm="100000">
                                          <p:val>
                                            <p:strVal val="#ppt_w"/>
                                          </p:val>
                                        </p:tav>
                                      </p:tavLst>
                                    </p:anim>
                                    <p:anim calcmode="lin" valueType="num">
                                      <p:cBhvr>
                                        <p:cTn id="49" dur="500" fill="hold"/>
                                        <p:tgtEl>
                                          <p:spTgt spid="118"/>
                                        </p:tgtEl>
                                        <p:attrNameLst>
                                          <p:attrName>ppt_h</p:attrName>
                                        </p:attrNameLst>
                                      </p:cBhvr>
                                      <p:tavLst>
                                        <p:tav tm="0">
                                          <p:val>
                                            <p:fltVal val="0"/>
                                          </p:val>
                                        </p:tav>
                                        <p:tav tm="100000">
                                          <p:val>
                                            <p:strVal val="#ppt_h"/>
                                          </p:val>
                                        </p:tav>
                                      </p:tavLst>
                                    </p:anim>
                                    <p:animEffect transition="in" filter="fade">
                                      <p:cBhvr>
                                        <p:cTn id="50" dur="500"/>
                                        <p:tgtEl>
                                          <p:spTgt spid="118"/>
                                        </p:tgtEl>
                                      </p:cBhvr>
                                    </p:animEffect>
                                  </p:childTnLst>
                                </p:cTn>
                              </p:par>
                            </p:childTnLst>
                          </p:cTn>
                        </p:par>
                        <p:par>
                          <p:cTn id="51" fill="hold">
                            <p:stCondLst>
                              <p:cond delay="5000"/>
                            </p:stCondLst>
                            <p:childTnLst>
                              <p:par>
                                <p:cTn id="52" presetID="22" presetClass="entr" presetSubtype="4" fill="hold" nodeType="afterEffect">
                                  <p:stCondLst>
                                    <p:cond delay="0"/>
                                  </p:stCondLst>
                                  <p:childTnLst>
                                    <p:set>
                                      <p:cBhvr>
                                        <p:cTn id="53" dur="1" fill="hold">
                                          <p:stCondLst>
                                            <p:cond delay="0"/>
                                          </p:stCondLst>
                                        </p:cTn>
                                        <p:tgtEl>
                                          <p:spTgt spid="124"/>
                                        </p:tgtEl>
                                        <p:attrNameLst>
                                          <p:attrName>style.visibility</p:attrName>
                                        </p:attrNameLst>
                                      </p:cBhvr>
                                      <p:to>
                                        <p:strVal val="visible"/>
                                      </p:to>
                                    </p:set>
                                    <p:animEffect transition="in" filter="wipe(down)">
                                      <p:cBhvr>
                                        <p:cTn id="54" dur="500"/>
                                        <p:tgtEl>
                                          <p:spTgt spid="124"/>
                                        </p:tgtEl>
                                      </p:cBhvr>
                                    </p:animEffect>
                                  </p:childTnLst>
                                </p:cTn>
                              </p:par>
                            </p:childTnLst>
                          </p:cTn>
                        </p:par>
                        <p:par>
                          <p:cTn id="55" fill="hold">
                            <p:stCondLst>
                              <p:cond delay="5500"/>
                            </p:stCondLst>
                            <p:childTnLst>
                              <p:par>
                                <p:cTn id="56" presetID="53" presetClass="entr" presetSubtype="16" fill="hold" nodeType="afterEffect">
                                  <p:stCondLst>
                                    <p:cond delay="0"/>
                                  </p:stCondLst>
                                  <p:childTnLst>
                                    <p:set>
                                      <p:cBhvr>
                                        <p:cTn id="57" dur="1" fill="hold">
                                          <p:stCondLst>
                                            <p:cond delay="0"/>
                                          </p:stCondLst>
                                        </p:cTn>
                                        <p:tgtEl>
                                          <p:spTgt spid="119"/>
                                        </p:tgtEl>
                                        <p:attrNameLst>
                                          <p:attrName>style.visibility</p:attrName>
                                        </p:attrNameLst>
                                      </p:cBhvr>
                                      <p:to>
                                        <p:strVal val="visible"/>
                                      </p:to>
                                    </p:set>
                                    <p:anim calcmode="lin" valueType="num">
                                      <p:cBhvr>
                                        <p:cTn id="58" dur="500" fill="hold"/>
                                        <p:tgtEl>
                                          <p:spTgt spid="119"/>
                                        </p:tgtEl>
                                        <p:attrNameLst>
                                          <p:attrName>ppt_w</p:attrName>
                                        </p:attrNameLst>
                                      </p:cBhvr>
                                      <p:tavLst>
                                        <p:tav tm="0">
                                          <p:val>
                                            <p:fltVal val="0"/>
                                          </p:val>
                                        </p:tav>
                                        <p:tav tm="100000">
                                          <p:val>
                                            <p:strVal val="#ppt_w"/>
                                          </p:val>
                                        </p:tav>
                                      </p:tavLst>
                                    </p:anim>
                                    <p:anim calcmode="lin" valueType="num">
                                      <p:cBhvr>
                                        <p:cTn id="59" dur="500" fill="hold"/>
                                        <p:tgtEl>
                                          <p:spTgt spid="119"/>
                                        </p:tgtEl>
                                        <p:attrNameLst>
                                          <p:attrName>ppt_h</p:attrName>
                                        </p:attrNameLst>
                                      </p:cBhvr>
                                      <p:tavLst>
                                        <p:tav tm="0">
                                          <p:val>
                                            <p:fltVal val="0"/>
                                          </p:val>
                                        </p:tav>
                                        <p:tav tm="100000">
                                          <p:val>
                                            <p:strVal val="#ppt_h"/>
                                          </p:val>
                                        </p:tav>
                                      </p:tavLst>
                                    </p:anim>
                                    <p:animEffect transition="in" filter="fade">
                                      <p:cBhvr>
                                        <p:cTn id="60" dur="500"/>
                                        <p:tgtEl>
                                          <p:spTgt spid="119"/>
                                        </p:tgtEl>
                                      </p:cBhvr>
                                    </p:animEffect>
                                  </p:childTnLst>
                                </p:cTn>
                              </p:par>
                            </p:childTnLst>
                          </p:cTn>
                        </p:par>
                        <p:par>
                          <p:cTn id="61" fill="hold">
                            <p:stCondLst>
                              <p:cond delay="6000"/>
                            </p:stCondLst>
                            <p:childTnLst>
                              <p:par>
                                <p:cTn id="62" presetID="22" presetClass="entr" presetSubtype="4" fill="hold" nodeType="afterEffect">
                                  <p:stCondLst>
                                    <p:cond delay="0"/>
                                  </p:stCondLst>
                                  <p:childTnLst>
                                    <p:set>
                                      <p:cBhvr>
                                        <p:cTn id="63" dur="1" fill="hold">
                                          <p:stCondLst>
                                            <p:cond delay="0"/>
                                          </p:stCondLst>
                                        </p:cTn>
                                        <p:tgtEl>
                                          <p:spTgt spid="127"/>
                                        </p:tgtEl>
                                        <p:attrNameLst>
                                          <p:attrName>style.visibility</p:attrName>
                                        </p:attrNameLst>
                                      </p:cBhvr>
                                      <p:to>
                                        <p:strVal val="visible"/>
                                      </p:to>
                                    </p:set>
                                    <p:animEffect transition="in" filter="wipe(down)">
                                      <p:cBhvr>
                                        <p:cTn id="64" dur="500"/>
                                        <p:tgtEl>
                                          <p:spTgt spid="127"/>
                                        </p:tgtEl>
                                      </p:cBhvr>
                                    </p:animEffect>
                                  </p:childTnLst>
                                </p:cTn>
                              </p:par>
                            </p:childTnLst>
                          </p:cTn>
                        </p:par>
                        <p:par>
                          <p:cTn id="65" fill="hold">
                            <p:stCondLst>
                              <p:cond delay="6500"/>
                            </p:stCondLst>
                            <p:childTnLst>
                              <p:par>
                                <p:cTn id="66" presetID="53" presetClass="entr" presetSubtype="16" fill="hold" nodeType="afterEffect">
                                  <p:stCondLst>
                                    <p:cond delay="0"/>
                                  </p:stCondLst>
                                  <p:childTnLst>
                                    <p:set>
                                      <p:cBhvr>
                                        <p:cTn id="67" dur="1" fill="hold">
                                          <p:stCondLst>
                                            <p:cond delay="0"/>
                                          </p:stCondLst>
                                        </p:cTn>
                                        <p:tgtEl>
                                          <p:spTgt spid="120"/>
                                        </p:tgtEl>
                                        <p:attrNameLst>
                                          <p:attrName>style.visibility</p:attrName>
                                        </p:attrNameLst>
                                      </p:cBhvr>
                                      <p:to>
                                        <p:strVal val="visible"/>
                                      </p:to>
                                    </p:set>
                                    <p:anim calcmode="lin" valueType="num">
                                      <p:cBhvr>
                                        <p:cTn id="68" dur="500" fill="hold"/>
                                        <p:tgtEl>
                                          <p:spTgt spid="120"/>
                                        </p:tgtEl>
                                        <p:attrNameLst>
                                          <p:attrName>ppt_w</p:attrName>
                                        </p:attrNameLst>
                                      </p:cBhvr>
                                      <p:tavLst>
                                        <p:tav tm="0">
                                          <p:val>
                                            <p:fltVal val="0"/>
                                          </p:val>
                                        </p:tav>
                                        <p:tav tm="100000">
                                          <p:val>
                                            <p:strVal val="#ppt_w"/>
                                          </p:val>
                                        </p:tav>
                                      </p:tavLst>
                                    </p:anim>
                                    <p:anim calcmode="lin" valueType="num">
                                      <p:cBhvr>
                                        <p:cTn id="69" dur="500" fill="hold"/>
                                        <p:tgtEl>
                                          <p:spTgt spid="120"/>
                                        </p:tgtEl>
                                        <p:attrNameLst>
                                          <p:attrName>ppt_h</p:attrName>
                                        </p:attrNameLst>
                                      </p:cBhvr>
                                      <p:tavLst>
                                        <p:tav tm="0">
                                          <p:val>
                                            <p:fltVal val="0"/>
                                          </p:val>
                                        </p:tav>
                                        <p:tav tm="100000">
                                          <p:val>
                                            <p:strVal val="#ppt_h"/>
                                          </p:val>
                                        </p:tav>
                                      </p:tavLst>
                                    </p:anim>
                                    <p:animEffect transition="in" filter="fade">
                                      <p:cBhvr>
                                        <p:cTn id="70" dur="500"/>
                                        <p:tgtEl>
                                          <p:spTgt spid="120"/>
                                        </p:tgtEl>
                                      </p:cBhvr>
                                    </p:animEffect>
                                  </p:childTnLst>
                                </p:cTn>
                              </p:par>
                            </p:childTnLst>
                          </p:cTn>
                        </p:par>
                        <p:par>
                          <p:cTn id="71" fill="hold">
                            <p:stCondLst>
                              <p:cond delay="7000"/>
                            </p:stCondLst>
                            <p:childTnLst>
                              <p:par>
                                <p:cTn id="72" presetID="22" presetClass="entr" presetSubtype="4" fill="hold" nodeType="afterEffect">
                                  <p:stCondLst>
                                    <p:cond delay="0"/>
                                  </p:stCondLst>
                                  <p:childTnLst>
                                    <p:set>
                                      <p:cBhvr>
                                        <p:cTn id="73" dur="1" fill="hold">
                                          <p:stCondLst>
                                            <p:cond delay="0"/>
                                          </p:stCondLst>
                                        </p:cTn>
                                        <p:tgtEl>
                                          <p:spTgt spid="128"/>
                                        </p:tgtEl>
                                        <p:attrNameLst>
                                          <p:attrName>style.visibility</p:attrName>
                                        </p:attrNameLst>
                                      </p:cBhvr>
                                      <p:to>
                                        <p:strVal val="visible"/>
                                      </p:to>
                                    </p:set>
                                    <p:animEffect transition="in" filter="wipe(down)">
                                      <p:cBhvr>
                                        <p:cTn id="74" dur="500"/>
                                        <p:tgtEl>
                                          <p:spTgt spid="1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4" name="Group 43"/>
          <p:cNvGrpSpPr/>
          <p:nvPr/>
        </p:nvGrpSpPr>
        <p:grpSpPr>
          <a:xfrm>
            <a:off x="1304711" y="8451095"/>
            <a:ext cx="15709626" cy="2136721"/>
            <a:chOff x="-27767" y="2303624"/>
            <a:chExt cx="9910833" cy="780523"/>
          </a:xfrm>
        </p:grpSpPr>
        <p:sp>
          <p:nvSpPr>
            <p:cNvPr id="51" name="TextBox 50"/>
            <p:cNvSpPr txBox="1"/>
            <p:nvPr/>
          </p:nvSpPr>
          <p:spPr>
            <a:xfrm>
              <a:off x="-27767" y="2809261"/>
              <a:ext cx="9909706" cy="274886"/>
            </a:xfrm>
            <a:prstGeom prst="rect">
              <a:avLst/>
            </a:prstGeom>
            <a:noFill/>
          </p:spPr>
          <p:txBody>
            <a:bodyPr wrap="square" rtlCol="0">
              <a:spAutoFit/>
            </a:bodyPr>
            <a:lstStyle/>
            <a:p>
              <a:pPr algn="just">
                <a:lnSpc>
                  <a:spcPct val="130000"/>
                </a:lnSpc>
              </a:pPr>
              <a:r>
                <a:rPr lang="pt-BR" sz="1650" dirty="0">
                  <a:latin typeface="Lato Light"/>
                  <a:cs typeface="Lato Light"/>
                </a:rPr>
                <a:t>Lorem ipsum dolor sit amet, consectetur adipiscing elit. Aliquam tincidunt ante nec sem congue convallis. Pellentesque vel mauris quis nisl ornare rutrum in id risus. Proin vehicula ut sem et tempus. Interdum et malesuada fames ac ante ipsum primis in faucibus.</a:t>
              </a:r>
              <a:endParaRPr lang="en-US" sz="1650" dirty="0">
                <a:latin typeface="Lato Light"/>
                <a:cs typeface="Lato Light"/>
              </a:endParaRPr>
            </a:p>
          </p:txBody>
        </p:sp>
        <p:sp>
          <p:nvSpPr>
            <p:cNvPr id="53" name="TextBox 52"/>
            <p:cNvSpPr txBox="1"/>
            <p:nvPr/>
          </p:nvSpPr>
          <p:spPr>
            <a:xfrm>
              <a:off x="-6117" y="2303624"/>
              <a:ext cx="1708283" cy="202417"/>
            </a:xfrm>
            <a:prstGeom prst="rect">
              <a:avLst/>
            </a:prstGeom>
            <a:noFill/>
          </p:spPr>
          <p:txBody>
            <a:bodyPr wrap="none" rtlCol="0">
              <a:spAutoFit/>
            </a:bodyPr>
            <a:lstStyle/>
            <a:p>
              <a:r>
                <a:rPr lang="id-ID" sz="3001" b="1" dirty="0">
                  <a:solidFill>
                    <a:schemeClr val="tx2"/>
                  </a:solidFill>
                  <a:latin typeface="Lato Regular"/>
                </a:rPr>
                <a:t>Service Circles</a:t>
              </a:r>
            </a:p>
          </p:txBody>
        </p:sp>
        <p:sp>
          <p:nvSpPr>
            <p:cNvPr id="54" name="TextBox 53"/>
            <p:cNvSpPr txBox="1"/>
            <p:nvPr/>
          </p:nvSpPr>
          <p:spPr>
            <a:xfrm>
              <a:off x="1312356" y="2497033"/>
              <a:ext cx="8570710" cy="274886"/>
            </a:xfrm>
            <a:prstGeom prst="rect">
              <a:avLst/>
            </a:prstGeom>
            <a:noFill/>
          </p:spPr>
          <p:txBody>
            <a:bodyPr wrap="square" rtlCol="0">
              <a:spAutoFit/>
            </a:bodyPr>
            <a:lstStyle/>
            <a:p>
              <a:pPr algn="just">
                <a:lnSpc>
                  <a:spcPct val="130000"/>
                </a:lnSpc>
              </a:pPr>
              <a:r>
                <a:rPr lang="pt-BR" sz="1650" dirty="0">
                  <a:solidFill>
                    <a:schemeClr val="tx2"/>
                  </a:solidFill>
                  <a:latin typeface="Lato Light"/>
                  <a:cs typeface="Lato Light"/>
                </a:rPr>
                <a:t>Lorem ipsum dolor </a:t>
              </a:r>
              <a:r>
                <a:rPr lang="pt-BR" sz="1650" dirty="0">
                  <a:latin typeface="Lato Light"/>
                  <a:cs typeface="Lato Light"/>
                </a:rPr>
                <a:t>sit amet, consectetur adipiscing elit. Aliquam tincidunt ante nec sem Pellentesque vel mauris quis nisl ornare rutrum in id risus. Proin vehicula ut sem et tempus. Interdum et malesuada fames ac ante ipsum primis in faucibus.</a:t>
              </a:r>
              <a:endParaRPr lang="en-US" sz="1650" dirty="0">
                <a:latin typeface="Lato Light"/>
                <a:cs typeface="Lato Light"/>
              </a:endParaRPr>
            </a:p>
          </p:txBody>
        </p:sp>
        <p:sp>
          <p:nvSpPr>
            <p:cNvPr id="55" name="TextBox 54"/>
            <p:cNvSpPr txBox="1"/>
            <p:nvPr/>
          </p:nvSpPr>
          <p:spPr>
            <a:xfrm>
              <a:off x="-27767" y="2408813"/>
              <a:ext cx="1554534" cy="489178"/>
            </a:xfrm>
            <a:prstGeom prst="rect">
              <a:avLst/>
            </a:prstGeom>
            <a:noFill/>
          </p:spPr>
          <p:txBody>
            <a:bodyPr wrap="square" rtlCol="0">
              <a:spAutoFit/>
            </a:bodyPr>
            <a:lstStyle/>
            <a:p>
              <a:r>
                <a:rPr lang="id-ID" sz="8102" b="1" dirty="0">
                  <a:solidFill>
                    <a:schemeClr val="accent2"/>
                  </a:solidFill>
                  <a:latin typeface="Lato Light"/>
                  <a:cs typeface="Lato Light"/>
                </a:rPr>
                <a:t>45%</a:t>
              </a:r>
            </a:p>
          </p:txBody>
        </p:sp>
      </p:grpSp>
      <p:graphicFrame>
        <p:nvGraphicFramePr>
          <p:cNvPr id="10" name="Chart 1"/>
          <p:cNvGraphicFramePr>
            <a:graphicFrameLocks/>
          </p:cNvGraphicFramePr>
          <p:nvPr>
            <p:extLst>
              <p:ext uri="{D42A27DB-BD31-4B8C-83A1-F6EECF244321}">
                <p14:modId xmlns:p14="http://schemas.microsoft.com/office/powerpoint/2010/main" val="2719232729"/>
              </p:ext>
            </p:extLst>
          </p:nvPr>
        </p:nvGraphicFramePr>
        <p:xfrm>
          <a:off x="1351570" y="4330508"/>
          <a:ext cx="3784355" cy="3951333"/>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3" name="Chart 1"/>
          <p:cNvGraphicFramePr>
            <a:graphicFrameLocks/>
          </p:cNvGraphicFramePr>
          <p:nvPr>
            <p:extLst>
              <p:ext uri="{D42A27DB-BD31-4B8C-83A1-F6EECF244321}">
                <p14:modId xmlns:p14="http://schemas.microsoft.com/office/powerpoint/2010/main" val="3446423980"/>
              </p:ext>
            </p:extLst>
          </p:nvPr>
        </p:nvGraphicFramePr>
        <p:xfrm>
          <a:off x="5235311" y="4350645"/>
          <a:ext cx="3784355" cy="395133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4" name="Chart 1"/>
          <p:cNvGraphicFramePr>
            <a:graphicFrameLocks/>
          </p:cNvGraphicFramePr>
          <p:nvPr>
            <p:extLst>
              <p:ext uri="{D42A27DB-BD31-4B8C-83A1-F6EECF244321}">
                <p14:modId xmlns:p14="http://schemas.microsoft.com/office/powerpoint/2010/main" val="3395206657"/>
              </p:ext>
            </p:extLst>
          </p:nvPr>
        </p:nvGraphicFramePr>
        <p:xfrm>
          <a:off x="9135377" y="4347077"/>
          <a:ext cx="3784355" cy="395133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5" name="Chart 1"/>
          <p:cNvGraphicFramePr>
            <a:graphicFrameLocks/>
          </p:cNvGraphicFramePr>
          <p:nvPr>
            <p:extLst>
              <p:ext uri="{D42A27DB-BD31-4B8C-83A1-F6EECF244321}">
                <p14:modId xmlns:p14="http://schemas.microsoft.com/office/powerpoint/2010/main" val="2660870092"/>
              </p:ext>
            </p:extLst>
          </p:nvPr>
        </p:nvGraphicFramePr>
        <p:xfrm>
          <a:off x="13019118" y="4367213"/>
          <a:ext cx="3784355" cy="3951333"/>
        </p:xfrm>
        <a:graphic>
          <a:graphicData uri="http://schemas.openxmlformats.org/drawingml/2006/chart">
            <c:chart xmlns:c="http://schemas.openxmlformats.org/drawingml/2006/chart" xmlns:r="http://schemas.openxmlformats.org/officeDocument/2006/relationships" r:id="rId5"/>
          </a:graphicData>
        </a:graphic>
      </p:graphicFrame>
      <p:grpSp>
        <p:nvGrpSpPr>
          <p:cNvPr id="18" name="Group 17"/>
          <p:cNvGrpSpPr/>
          <p:nvPr/>
        </p:nvGrpSpPr>
        <p:grpSpPr>
          <a:xfrm>
            <a:off x="4507905" y="2075518"/>
            <a:ext cx="9272190" cy="1559721"/>
            <a:chOff x="5988388" y="483017"/>
            <a:chExt cx="12359700" cy="2079087"/>
          </a:xfrm>
        </p:grpSpPr>
        <p:sp>
          <p:nvSpPr>
            <p:cNvPr id="19" name="TextBox 18"/>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Bar Report</a:t>
              </a:r>
            </a:p>
          </p:txBody>
        </p:sp>
        <p:sp>
          <p:nvSpPr>
            <p:cNvPr id="20" name="Rectangle 19"/>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21"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4130857809"/>
      </p:ext>
    </p:extLst>
  </p:cSld>
  <p:clrMapOvr>
    <a:masterClrMapping/>
  </p:clrMapOvr>
  <p:transition xmlns:p14="http://schemas.microsoft.com/office/powerpoint/2010/main" spd="slow" advClick="0" advTm="4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anim calcmode="lin" valueType="num">
                                      <p:cBhvr>
                                        <p:cTn id="8" dur="1000" fill="hold"/>
                                        <p:tgtEl>
                                          <p:spTgt spid="18"/>
                                        </p:tgtEl>
                                        <p:attrNameLst>
                                          <p:attrName>ppt_x</p:attrName>
                                        </p:attrNameLst>
                                      </p:cBhvr>
                                      <p:tavLst>
                                        <p:tav tm="0">
                                          <p:val>
                                            <p:strVal val="#ppt_x"/>
                                          </p:val>
                                        </p:tav>
                                        <p:tav tm="100000">
                                          <p:val>
                                            <p:strVal val="#ppt_x"/>
                                          </p:val>
                                        </p:tav>
                                      </p:tavLst>
                                    </p:anim>
                                    <p:anim calcmode="lin" valueType="num">
                                      <p:cBhvr>
                                        <p:cTn id="9" dur="900" decel="100000" fill="hold"/>
                                        <p:tgtEl>
                                          <p:spTgt spid="1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500"/>
                                        <p:tgtEl>
                                          <p:spTgt spid="10"/>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13"/>
                                        </p:tgtEl>
                                        <p:attrNameLst>
                                          <p:attrName>style.visibility</p:attrName>
                                        </p:attrNameLst>
                                      </p:cBhvr>
                                      <p:to>
                                        <p:strVal val="visible"/>
                                      </p:to>
                                    </p:set>
                                    <p:animEffect transition="in" filter="fade">
                                      <p:cBhvr>
                                        <p:cTn id="18" dur="500"/>
                                        <p:tgtEl>
                                          <p:spTgt spid="13"/>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fade">
                                      <p:cBhvr>
                                        <p:cTn id="22" dur="500"/>
                                        <p:tgtEl>
                                          <p:spTgt spid="14"/>
                                        </p:tgtEl>
                                      </p:cBhvr>
                                    </p:animEffect>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15"/>
                                        </p:tgtEl>
                                        <p:attrNameLst>
                                          <p:attrName>style.visibility</p:attrName>
                                        </p:attrNameLst>
                                      </p:cBhvr>
                                      <p:to>
                                        <p:strVal val="visible"/>
                                      </p:to>
                                    </p:set>
                                    <p:animEffect transition="in" filter="fade">
                                      <p:cBhvr>
                                        <p:cTn id="26" dur="500"/>
                                        <p:tgtEl>
                                          <p:spTgt spid="15"/>
                                        </p:tgtEl>
                                      </p:cBhvr>
                                    </p:animEffect>
                                  </p:childTnLst>
                                </p:cTn>
                              </p:par>
                            </p:childTnLst>
                          </p:cTn>
                        </p:par>
                        <p:par>
                          <p:cTn id="27" fill="hold">
                            <p:stCondLst>
                              <p:cond delay="3000"/>
                            </p:stCondLst>
                            <p:childTnLst>
                              <p:par>
                                <p:cTn id="28" presetID="10" presetClass="entr" presetSubtype="0" fill="hold" nodeType="afterEffect">
                                  <p:stCondLst>
                                    <p:cond delay="0"/>
                                  </p:stCondLst>
                                  <p:childTnLst>
                                    <p:set>
                                      <p:cBhvr>
                                        <p:cTn id="29" dur="1" fill="hold">
                                          <p:stCondLst>
                                            <p:cond delay="0"/>
                                          </p:stCondLst>
                                        </p:cTn>
                                        <p:tgtEl>
                                          <p:spTgt spid="44"/>
                                        </p:tgtEl>
                                        <p:attrNameLst>
                                          <p:attrName>style.visibility</p:attrName>
                                        </p:attrNameLst>
                                      </p:cBhvr>
                                      <p:to>
                                        <p:strVal val="visible"/>
                                      </p:to>
                                    </p:set>
                                    <p:animEffect transition="in" filter="fade">
                                      <p:cBhvr>
                                        <p:cTn id="30"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0" grpId="0">
        <p:bldAsOne/>
      </p:bldGraphic>
      <p:bldGraphic spid="13" grpId="0">
        <p:bldAsOne/>
      </p:bldGraphic>
      <p:bldGraphic spid="14" grpId="0">
        <p:bldAsOne/>
      </p:bldGraphic>
      <p:bldGraphic spid="15" grpId="0">
        <p:bldAsOne/>
      </p:bldGraphic>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0" name="Straight Connector 29"/>
          <p:cNvCxnSpPr/>
          <p:nvPr/>
        </p:nvCxnSpPr>
        <p:spPr>
          <a:xfrm>
            <a:off x="2040034" y="5805812"/>
            <a:ext cx="14274799" cy="0"/>
          </a:xfrm>
          <a:prstGeom prst="line">
            <a:avLst/>
          </a:prstGeom>
          <a:ln>
            <a:solidFill>
              <a:schemeClr val="bg1">
                <a:lumMod val="85000"/>
              </a:schemeClr>
            </a:solidFill>
            <a:prstDash val="sysDot"/>
            <a:headEnd type="diamond" w="med" len="med"/>
            <a:tailEnd type="diamond" w="med" len="med"/>
          </a:ln>
        </p:spPr>
        <p:style>
          <a:lnRef idx="1">
            <a:schemeClr val="accent1"/>
          </a:lnRef>
          <a:fillRef idx="0">
            <a:schemeClr val="accent1"/>
          </a:fillRef>
          <a:effectRef idx="0">
            <a:schemeClr val="accent1"/>
          </a:effectRef>
          <a:fontRef idx="minor">
            <a:schemeClr val="tx1"/>
          </a:fontRef>
        </p:style>
      </p:cxnSp>
      <p:sp>
        <p:nvSpPr>
          <p:cNvPr id="32" name="Oval 31"/>
          <p:cNvSpPr/>
          <p:nvPr/>
        </p:nvSpPr>
        <p:spPr bwMode="auto">
          <a:xfrm>
            <a:off x="7402606" y="4151212"/>
            <a:ext cx="3454400" cy="3458477"/>
          </a:xfrm>
          <a:prstGeom prst="ellipse">
            <a:avLst/>
          </a:prstGeom>
          <a:ln>
            <a:noFill/>
          </a:ln>
        </p:spPr>
        <p:style>
          <a:lnRef idx="2">
            <a:schemeClr val="accent2">
              <a:shade val="50000"/>
            </a:schemeClr>
          </a:lnRef>
          <a:fillRef idx="1">
            <a:schemeClr val="accent2"/>
          </a:fillRef>
          <a:effectRef idx="0">
            <a:schemeClr val="accent2"/>
          </a:effectRef>
          <a:fontRef idx="minor">
            <a:schemeClr val="lt1"/>
          </a:fontRef>
        </p:style>
        <p:txBody>
          <a:bodyPr lIns="137168" tIns="68584" rIns="137168" bIns="68584" anchor="ctr"/>
          <a:lstStyle/>
          <a:p>
            <a:pPr algn="ctr"/>
            <a:endParaRPr lang="en-US" sz="2251" b="1" dirty="0">
              <a:solidFill>
                <a:schemeClr val="bg1"/>
              </a:solidFill>
              <a:latin typeface="Lato Light"/>
              <a:ea typeface="ＭＳ Ｐゴシック" charset="0"/>
              <a:cs typeface="Lato Light"/>
            </a:endParaRPr>
          </a:p>
          <a:p>
            <a:pPr algn="ctr"/>
            <a:endParaRPr lang="en-US" sz="2251" b="1" dirty="0">
              <a:solidFill>
                <a:schemeClr val="bg1"/>
              </a:solidFill>
              <a:latin typeface="Lato Light"/>
              <a:ea typeface="ＭＳ Ｐゴシック" charset="0"/>
              <a:cs typeface="Lato Light"/>
            </a:endParaRPr>
          </a:p>
          <a:p>
            <a:pPr algn="ctr"/>
            <a:r>
              <a:rPr lang="en-US" sz="2251" b="1" dirty="0">
                <a:solidFill>
                  <a:schemeClr val="bg1"/>
                </a:solidFill>
                <a:latin typeface="Lato Light"/>
                <a:ea typeface="ＭＳ Ｐゴシック" charset="0"/>
                <a:cs typeface="Lato Light"/>
              </a:rPr>
              <a:t>Grown Plan</a:t>
            </a:r>
          </a:p>
        </p:txBody>
      </p:sp>
      <p:sp>
        <p:nvSpPr>
          <p:cNvPr id="41" name="Oval 40"/>
          <p:cNvSpPr/>
          <p:nvPr/>
        </p:nvSpPr>
        <p:spPr bwMode="auto">
          <a:xfrm>
            <a:off x="3249709" y="4529129"/>
            <a:ext cx="2686050" cy="268992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anchor="ctr"/>
          <a:lstStyle/>
          <a:p>
            <a:pPr algn="ctr">
              <a:defRPr/>
            </a:pPr>
            <a:endParaRPr lang="en-US" sz="2251" b="1" dirty="0">
              <a:solidFill>
                <a:schemeClr val="bg1"/>
              </a:solidFill>
              <a:latin typeface="Lato Light"/>
              <a:cs typeface="Lato Light"/>
            </a:endParaRPr>
          </a:p>
          <a:p>
            <a:pPr algn="ctr">
              <a:defRPr/>
            </a:pPr>
            <a:endParaRPr lang="en-US" sz="2251" b="1" dirty="0">
              <a:solidFill>
                <a:schemeClr val="bg1"/>
              </a:solidFill>
              <a:latin typeface="Lato Light"/>
              <a:cs typeface="Lato Light"/>
            </a:endParaRPr>
          </a:p>
          <a:p>
            <a:pPr algn="ctr">
              <a:defRPr/>
            </a:pPr>
            <a:r>
              <a:rPr lang="en-US" sz="2251" b="1" dirty="0">
                <a:solidFill>
                  <a:schemeClr val="bg1"/>
                </a:solidFill>
                <a:latin typeface="Lato Light"/>
                <a:cs typeface="Lato Light"/>
              </a:rPr>
              <a:t>Achievement</a:t>
            </a:r>
          </a:p>
        </p:txBody>
      </p:sp>
      <p:sp>
        <p:nvSpPr>
          <p:cNvPr id="54" name="Oval 53"/>
          <p:cNvSpPr/>
          <p:nvPr/>
        </p:nvSpPr>
        <p:spPr bwMode="auto">
          <a:xfrm>
            <a:off x="12419108" y="4529129"/>
            <a:ext cx="2686050" cy="2689925"/>
          </a:xfrm>
          <a:prstGeom prst="ellipse">
            <a:avLst/>
          </a:prstGeom>
          <a:ln>
            <a:noFill/>
          </a:ln>
        </p:spPr>
        <p:style>
          <a:lnRef idx="2">
            <a:schemeClr val="accent3">
              <a:shade val="50000"/>
            </a:schemeClr>
          </a:lnRef>
          <a:fillRef idx="1">
            <a:schemeClr val="accent3"/>
          </a:fillRef>
          <a:effectRef idx="0">
            <a:schemeClr val="accent3"/>
          </a:effectRef>
          <a:fontRef idx="minor">
            <a:schemeClr val="lt1"/>
          </a:fontRef>
        </p:style>
        <p:txBody>
          <a:bodyPr lIns="137168" tIns="68584" rIns="137168" bIns="68584" anchor="ctr"/>
          <a:lstStyle/>
          <a:p>
            <a:pPr algn="ctr">
              <a:defRPr/>
            </a:pPr>
            <a:endParaRPr lang="en-US" sz="2251" b="1" dirty="0">
              <a:solidFill>
                <a:schemeClr val="bg1"/>
              </a:solidFill>
              <a:latin typeface="Lato Light"/>
              <a:cs typeface="Lato Light"/>
            </a:endParaRPr>
          </a:p>
          <a:p>
            <a:pPr algn="ctr">
              <a:defRPr/>
            </a:pPr>
            <a:endParaRPr lang="en-US" sz="2251" b="1" dirty="0">
              <a:solidFill>
                <a:schemeClr val="bg1"/>
              </a:solidFill>
              <a:latin typeface="Lato Light"/>
              <a:cs typeface="Lato Light"/>
            </a:endParaRPr>
          </a:p>
          <a:p>
            <a:pPr algn="ctr">
              <a:defRPr/>
            </a:pPr>
            <a:r>
              <a:rPr lang="en-US" sz="2251" b="1" dirty="0">
                <a:solidFill>
                  <a:schemeClr val="bg1"/>
                </a:solidFill>
                <a:latin typeface="Lato Light"/>
                <a:cs typeface="Lato Light"/>
              </a:rPr>
              <a:t>Approved</a:t>
            </a:r>
          </a:p>
        </p:txBody>
      </p:sp>
      <p:sp>
        <p:nvSpPr>
          <p:cNvPr id="58" name="Content Placeholder 2"/>
          <p:cNvSpPr txBox="1">
            <a:spLocks/>
          </p:cNvSpPr>
          <p:nvPr/>
        </p:nvSpPr>
        <p:spPr bwMode="auto">
          <a:xfrm>
            <a:off x="2605180" y="8756162"/>
            <a:ext cx="3927475" cy="1460881"/>
          </a:xfrm>
          <a:prstGeom prst="rect">
            <a:avLst/>
          </a:prstGeom>
        </p:spPr>
        <p:txBody>
          <a:bodyPr wrap="square" lIns="137168" tIns="68584" rIns="137168" bIns="68584" numCol="1" anchor="t" anchorCtr="0" compatLnSpc="1">
            <a:prstTxWarp prst="textNoShape">
              <a:avLst/>
            </a:prstTxWarp>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endParaRPr lang="en-US" sz="1800" dirty="0">
              <a:latin typeface="Lato Light"/>
            </a:endParaRPr>
          </a:p>
        </p:txBody>
      </p:sp>
      <p:sp>
        <p:nvSpPr>
          <p:cNvPr id="59" name="Title 13"/>
          <p:cNvSpPr txBox="1">
            <a:spLocks/>
          </p:cNvSpPr>
          <p:nvPr/>
        </p:nvSpPr>
        <p:spPr bwMode="auto">
          <a:xfrm>
            <a:off x="2475005" y="7875757"/>
            <a:ext cx="4187825" cy="8080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nchor="ct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r>
              <a:rPr lang="en-US" sz="4051" dirty="0">
                <a:solidFill>
                  <a:schemeClr val="tx2"/>
                </a:solidFill>
                <a:latin typeface="Lato Regular"/>
                <a:cs typeface="Lato Regular"/>
              </a:rPr>
              <a:t>Step 1</a:t>
            </a:r>
          </a:p>
        </p:txBody>
      </p:sp>
      <p:sp>
        <p:nvSpPr>
          <p:cNvPr id="61" name="Content Placeholder 2"/>
          <p:cNvSpPr txBox="1">
            <a:spLocks/>
          </p:cNvSpPr>
          <p:nvPr/>
        </p:nvSpPr>
        <p:spPr bwMode="auto">
          <a:xfrm>
            <a:off x="7196229" y="8756163"/>
            <a:ext cx="4057650" cy="12345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pPr>
            <a:r>
              <a:rPr lang="en-US" sz="1800" dirty="0">
                <a:latin typeface="Lato Light"/>
                <a:cs typeface="Lato Light"/>
              </a:rPr>
              <a:t>Lorem ipsum dolor sit amet, consectetur adipiscing elit. Curabitur elementum posuere pretium. Quisque nibh dolor, dignissim ac dignissim ut</a:t>
            </a:r>
            <a:endParaRPr lang="en-US" sz="1800" dirty="0">
              <a:latin typeface="Lato Light"/>
            </a:endParaRPr>
          </a:p>
          <a:p>
            <a:pPr algn="ctr">
              <a:spcBef>
                <a:spcPct val="20000"/>
              </a:spcBef>
              <a:buFont typeface="Arial" charset="0"/>
              <a:buNone/>
            </a:pPr>
            <a:endParaRPr lang="en-US" sz="1800" dirty="0">
              <a:solidFill>
                <a:srgbClr val="A6A6A6"/>
              </a:solidFill>
              <a:latin typeface="Lato Light"/>
            </a:endParaRPr>
          </a:p>
        </p:txBody>
      </p:sp>
      <p:sp>
        <p:nvSpPr>
          <p:cNvPr id="62" name="Title 13"/>
          <p:cNvSpPr txBox="1">
            <a:spLocks/>
          </p:cNvSpPr>
          <p:nvPr/>
        </p:nvSpPr>
        <p:spPr bwMode="auto">
          <a:xfrm>
            <a:off x="7066055" y="7875757"/>
            <a:ext cx="4187825" cy="8080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nchor="ct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r>
              <a:rPr lang="en-US" sz="4051" dirty="0">
                <a:solidFill>
                  <a:schemeClr val="tx2"/>
                </a:solidFill>
                <a:latin typeface="Lato Regular"/>
                <a:cs typeface="Lato Regular"/>
              </a:rPr>
              <a:t>Step 2</a:t>
            </a:r>
          </a:p>
        </p:txBody>
      </p:sp>
      <p:sp>
        <p:nvSpPr>
          <p:cNvPr id="66" name="Title 13"/>
          <p:cNvSpPr txBox="1">
            <a:spLocks/>
          </p:cNvSpPr>
          <p:nvPr/>
        </p:nvSpPr>
        <p:spPr bwMode="auto">
          <a:xfrm>
            <a:off x="11650757" y="7875757"/>
            <a:ext cx="4187825" cy="8080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nchor="ct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r>
              <a:rPr lang="en-US" sz="4051" dirty="0">
                <a:solidFill>
                  <a:schemeClr val="tx2"/>
                </a:solidFill>
                <a:latin typeface="Lato Regular"/>
                <a:cs typeface="Lato Regular"/>
              </a:rPr>
              <a:t>Step 3</a:t>
            </a:r>
          </a:p>
        </p:txBody>
      </p:sp>
      <p:sp>
        <p:nvSpPr>
          <p:cNvPr id="67" name="AutoShape 39"/>
          <p:cNvSpPr>
            <a:spLocks/>
          </p:cNvSpPr>
          <p:nvPr/>
        </p:nvSpPr>
        <p:spPr bwMode="auto">
          <a:xfrm>
            <a:off x="13538097" y="5086510"/>
            <a:ext cx="608004" cy="608162"/>
          </a:xfrm>
          <a:custGeom>
            <a:avLst/>
            <a:gdLst>
              <a:gd name="T0" fmla="*/ 10797 w 21595"/>
              <a:gd name="T1" fmla="*/ 10800 h 21600"/>
              <a:gd name="T2" fmla="*/ 10797 w 21595"/>
              <a:gd name="T3" fmla="*/ 10800 h 21600"/>
              <a:gd name="T4" fmla="*/ 10797 w 21595"/>
              <a:gd name="T5" fmla="*/ 10800 h 21600"/>
              <a:gd name="T6" fmla="*/ 10797 w 21595"/>
              <a:gd name="T7" fmla="*/ 10800 h 21600"/>
            </a:gdLst>
            <a:ahLst/>
            <a:cxnLst>
              <a:cxn ang="0">
                <a:pos x="T0" y="T1"/>
              </a:cxn>
              <a:cxn ang="0">
                <a:pos x="T2" y="T3"/>
              </a:cxn>
              <a:cxn ang="0">
                <a:pos x="T4" y="T5"/>
              </a:cxn>
              <a:cxn ang="0">
                <a:pos x="T6" y="T7"/>
              </a:cxn>
            </a:cxnLst>
            <a:rect l="0" t="0" r="r" b="b"/>
            <a:pathLst>
              <a:path w="21595" h="21600">
                <a:moveTo>
                  <a:pt x="8043" y="21599"/>
                </a:moveTo>
                <a:cubicBezTo>
                  <a:pt x="7769" y="21599"/>
                  <a:pt x="7477" y="21507"/>
                  <a:pt x="7164" y="21320"/>
                </a:cubicBezTo>
                <a:cubicBezTo>
                  <a:pt x="6850" y="21132"/>
                  <a:pt x="6608" y="20916"/>
                  <a:pt x="6436" y="20665"/>
                </a:cubicBezTo>
                <a:lnTo>
                  <a:pt x="266" y="11697"/>
                </a:lnTo>
                <a:cubicBezTo>
                  <a:pt x="88" y="11439"/>
                  <a:pt x="0" y="11120"/>
                  <a:pt x="0" y="10741"/>
                </a:cubicBezTo>
                <a:cubicBezTo>
                  <a:pt x="0" y="10362"/>
                  <a:pt x="88" y="10047"/>
                  <a:pt x="266" y="9799"/>
                </a:cubicBezTo>
                <a:lnTo>
                  <a:pt x="2307" y="6831"/>
                </a:lnTo>
                <a:cubicBezTo>
                  <a:pt x="2488" y="6573"/>
                  <a:pt x="2708" y="6445"/>
                  <a:pt x="2970" y="6452"/>
                </a:cubicBezTo>
                <a:cubicBezTo>
                  <a:pt x="3233" y="6459"/>
                  <a:pt x="3448" y="6583"/>
                  <a:pt x="3622" y="6831"/>
                </a:cubicBezTo>
                <a:lnTo>
                  <a:pt x="7903" y="13022"/>
                </a:lnTo>
                <a:cubicBezTo>
                  <a:pt x="8082" y="13280"/>
                  <a:pt x="8302" y="13408"/>
                  <a:pt x="8567" y="13408"/>
                </a:cubicBezTo>
                <a:cubicBezTo>
                  <a:pt x="8827" y="13408"/>
                  <a:pt x="9045" y="13280"/>
                  <a:pt x="9221" y="13022"/>
                </a:cubicBezTo>
                <a:lnTo>
                  <a:pt x="17965" y="393"/>
                </a:lnTo>
                <a:cubicBezTo>
                  <a:pt x="18144" y="127"/>
                  <a:pt x="18364" y="0"/>
                  <a:pt x="18629" y="0"/>
                </a:cubicBezTo>
                <a:cubicBezTo>
                  <a:pt x="18888" y="0"/>
                  <a:pt x="19109" y="127"/>
                  <a:pt x="19292" y="393"/>
                </a:cubicBezTo>
                <a:lnTo>
                  <a:pt x="21333" y="3339"/>
                </a:lnTo>
                <a:cubicBezTo>
                  <a:pt x="21511" y="3601"/>
                  <a:pt x="21600" y="3920"/>
                  <a:pt x="21595" y="4299"/>
                </a:cubicBezTo>
                <a:cubicBezTo>
                  <a:pt x="21590" y="4678"/>
                  <a:pt x="21502" y="4993"/>
                  <a:pt x="21333" y="5241"/>
                </a:cubicBezTo>
                <a:lnTo>
                  <a:pt x="10664" y="20665"/>
                </a:lnTo>
                <a:cubicBezTo>
                  <a:pt x="10482" y="20930"/>
                  <a:pt x="10237" y="21146"/>
                  <a:pt x="9929" y="21330"/>
                </a:cubicBezTo>
                <a:cubicBezTo>
                  <a:pt x="9620" y="21511"/>
                  <a:pt x="9339" y="21599"/>
                  <a:pt x="9079" y="21599"/>
                </a:cubicBezTo>
                <a:lnTo>
                  <a:pt x="8043" y="21599"/>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68" name="AutoShape 31"/>
          <p:cNvSpPr>
            <a:spLocks/>
          </p:cNvSpPr>
          <p:nvPr/>
        </p:nvSpPr>
        <p:spPr bwMode="auto">
          <a:xfrm>
            <a:off x="4324610" y="5180328"/>
            <a:ext cx="610444" cy="608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276" y="7975"/>
                </a:moveTo>
                <a:cubicBezTo>
                  <a:pt x="3988" y="7975"/>
                  <a:pt x="3706" y="8031"/>
                  <a:pt x="3434" y="8148"/>
                </a:cubicBezTo>
                <a:cubicBezTo>
                  <a:pt x="3160" y="8266"/>
                  <a:pt x="2903" y="8427"/>
                  <a:pt x="2666" y="8627"/>
                </a:cubicBezTo>
                <a:cubicBezTo>
                  <a:pt x="2428" y="8830"/>
                  <a:pt x="2220" y="9071"/>
                  <a:pt x="2044" y="9344"/>
                </a:cubicBezTo>
                <a:cubicBezTo>
                  <a:pt x="1867" y="9620"/>
                  <a:pt x="1730" y="9926"/>
                  <a:pt x="1628" y="10252"/>
                </a:cubicBezTo>
                <a:lnTo>
                  <a:pt x="0" y="16271"/>
                </a:lnTo>
                <a:lnTo>
                  <a:pt x="0" y="1618"/>
                </a:lnTo>
                <a:cubicBezTo>
                  <a:pt x="0" y="1177"/>
                  <a:pt x="132" y="796"/>
                  <a:pt x="399" y="478"/>
                </a:cubicBezTo>
                <a:cubicBezTo>
                  <a:pt x="663" y="161"/>
                  <a:pt x="981" y="0"/>
                  <a:pt x="1348" y="0"/>
                </a:cubicBezTo>
                <a:lnTo>
                  <a:pt x="9459" y="0"/>
                </a:lnTo>
                <a:cubicBezTo>
                  <a:pt x="9824" y="0"/>
                  <a:pt x="10140" y="161"/>
                  <a:pt x="10407" y="478"/>
                </a:cubicBezTo>
                <a:cubicBezTo>
                  <a:pt x="10673" y="796"/>
                  <a:pt x="10806" y="1177"/>
                  <a:pt x="10806" y="1618"/>
                </a:cubicBezTo>
                <a:cubicBezTo>
                  <a:pt x="10806" y="2059"/>
                  <a:pt x="10938" y="2438"/>
                  <a:pt x="11197" y="2749"/>
                </a:cubicBezTo>
                <a:cubicBezTo>
                  <a:pt x="11459" y="3063"/>
                  <a:pt x="11773" y="3222"/>
                  <a:pt x="12142" y="3222"/>
                </a:cubicBezTo>
                <a:lnTo>
                  <a:pt x="17332" y="3222"/>
                </a:lnTo>
                <a:cubicBezTo>
                  <a:pt x="17700" y="3222"/>
                  <a:pt x="18015" y="3384"/>
                  <a:pt x="18277" y="3713"/>
                </a:cubicBezTo>
                <a:cubicBezTo>
                  <a:pt x="18539" y="4042"/>
                  <a:pt x="18669" y="4426"/>
                  <a:pt x="18669" y="4867"/>
                </a:cubicBezTo>
                <a:lnTo>
                  <a:pt x="18669" y="7975"/>
                </a:lnTo>
                <a:lnTo>
                  <a:pt x="4276" y="7975"/>
                </a:lnTo>
                <a:close/>
                <a:moveTo>
                  <a:pt x="21599" y="10140"/>
                </a:moveTo>
                <a:lnTo>
                  <a:pt x="18552" y="20800"/>
                </a:lnTo>
                <a:cubicBezTo>
                  <a:pt x="18505" y="21015"/>
                  <a:pt x="18385" y="21203"/>
                  <a:pt x="18194" y="21362"/>
                </a:cubicBezTo>
                <a:cubicBezTo>
                  <a:pt x="18003" y="21520"/>
                  <a:pt x="17817" y="21599"/>
                  <a:pt x="17638" y="21599"/>
                </a:cubicBezTo>
                <a:lnTo>
                  <a:pt x="504" y="21599"/>
                </a:lnTo>
                <a:lnTo>
                  <a:pt x="3388" y="10913"/>
                </a:lnTo>
                <a:cubicBezTo>
                  <a:pt x="3434" y="10698"/>
                  <a:pt x="3552" y="10516"/>
                  <a:pt x="3745" y="10363"/>
                </a:cubicBezTo>
                <a:cubicBezTo>
                  <a:pt x="3936" y="10213"/>
                  <a:pt x="4120" y="10140"/>
                  <a:pt x="4301" y="10140"/>
                </a:cubicBezTo>
                <a:lnTo>
                  <a:pt x="21599" y="10140"/>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69" name="AutoShape 121"/>
          <p:cNvSpPr>
            <a:spLocks/>
          </p:cNvSpPr>
          <p:nvPr/>
        </p:nvSpPr>
        <p:spPr bwMode="auto">
          <a:xfrm>
            <a:off x="8653468" y="5034543"/>
            <a:ext cx="939603" cy="1033834"/>
          </a:xfrm>
          <a:custGeom>
            <a:avLst/>
            <a:gdLst>
              <a:gd name="T0" fmla="*/ 10800 w 21600"/>
              <a:gd name="T1" fmla="+- 0 10813 26"/>
              <a:gd name="T2" fmla="*/ 10813 h 21574"/>
              <a:gd name="T3" fmla="*/ 10800 w 21600"/>
              <a:gd name="T4" fmla="+- 0 10813 26"/>
              <a:gd name="T5" fmla="*/ 10813 h 21574"/>
              <a:gd name="T6" fmla="*/ 10800 w 21600"/>
              <a:gd name="T7" fmla="+- 0 10813 26"/>
              <a:gd name="T8" fmla="*/ 10813 h 21574"/>
              <a:gd name="T9" fmla="*/ 10800 w 21600"/>
              <a:gd name="T10" fmla="+- 0 10813 26"/>
              <a:gd name="T11" fmla="*/ 10813 h 21574"/>
            </a:gdLst>
            <a:ahLst/>
            <a:cxnLst>
              <a:cxn ang="0">
                <a:pos x="T0" y="T2"/>
              </a:cxn>
              <a:cxn ang="0">
                <a:pos x="T3" y="T5"/>
              </a:cxn>
              <a:cxn ang="0">
                <a:pos x="T6" y="T8"/>
              </a:cxn>
              <a:cxn ang="0">
                <a:pos x="T9" y="T11"/>
              </a:cxn>
            </a:cxnLst>
            <a:rect l="0" t="0" r="r" b="b"/>
            <a:pathLst>
              <a:path w="21600" h="21574">
                <a:moveTo>
                  <a:pt x="19883" y="9849"/>
                </a:moveTo>
                <a:cubicBezTo>
                  <a:pt x="20430" y="10441"/>
                  <a:pt x="20853" y="11078"/>
                  <a:pt x="21152" y="11757"/>
                </a:cubicBezTo>
                <a:cubicBezTo>
                  <a:pt x="21448" y="12437"/>
                  <a:pt x="21599" y="13164"/>
                  <a:pt x="21599" y="13934"/>
                </a:cubicBezTo>
                <a:cubicBezTo>
                  <a:pt x="21599" y="14988"/>
                  <a:pt x="21324" y="15980"/>
                  <a:pt x="20757" y="16911"/>
                </a:cubicBezTo>
                <a:cubicBezTo>
                  <a:pt x="20194" y="17841"/>
                  <a:pt x="19428" y="18656"/>
                  <a:pt x="18453" y="19346"/>
                </a:cubicBezTo>
                <a:cubicBezTo>
                  <a:pt x="17479" y="20040"/>
                  <a:pt x="16337" y="20584"/>
                  <a:pt x="15016" y="20982"/>
                </a:cubicBezTo>
                <a:cubicBezTo>
                  <a:pt x="13698" y="21373"/>
                  <a:pt x="12293" y="21574"/>
                  <a:pt x="10800" y="21574"/>
                </a:cubicBezTo>
                <a:cubicBezTo>
                  <a:pt x="9310" y="21574"/>
                  <a:pt x="7905" y="21373"/>
                  <a:pt x="6595" y="20982"/>
                </a:cubicBezTo>
                <a:cubicBezTo>
                  <a:pt x="5282" y="20584"/>
                  <a:pt x="4136" y="20040"/>
                  <a:pt x="3154" y="19346"/>
                </a:cubicBezTo>
                <a:cubicBezTo>
                  <a:pt x="2175" y="18656"/>
                  <a:pt x="1405" y="17841"/>
                  <a:pt x="842" y="16911"/>
                </a:cubicBezTo>
                <a:cubicBezTo>
                  <a:pt x="279" y="15978"/>
                  <a:pt x="0" y="14988"/>
                  <a:pt x="0" y="13934"/>
                </a:cubicBezTo>
                <a:cubicBezTo>
                  <a:pt x="0" y="13164"/>
                  <a:pt x="151" y="12434"/>
                  <a:pt x="451" y="11757"/>
                </a:cubicBezTo>
                <a:cubicBezTo>
                  <a:pt x="746" y="11078"/>
                  <a:pt x="1173" y="10441"/>
                  <a:pt x="1720" y="9849"/>
                </a:cubicBezTo>
                <a:cubicBezTo>
                  <a:pt x="1972" y="9553"/>
                  <a:pt x="2419" y="9105"/>
                  <a:pt x="3046" y="8507"/>
                </a:cubicBezTo>
                <a:cubicBezTo>
                  <a:pt x="3677" y="7906"/>
                  <a:pt x="4367" y="7213"/>
                  <a:pt x="5114" y="6421"/>
                </a:cubicBezTo>
                <a:cubicBezTo>
                  <a:pt x="5861" y="5626"/>
                  <a:pt x="6579" y="4758"/>
                  <a:pt x="7282" y="3810"/>
                </a:cubicBezTo>
                <a:cubicBezTo>
                  <a:pt x="7985" y="2860"/>
                  <a:pt x="8556" y="1882"/>
                  <a:pt x="9003" y="873"/>
                </a:cubicBezTo>
                <a:cubicBezTo>
                  <a:pt x="9131" y="560"/>
                  <a:pt x="9370" y="329"/>
                  <a:pt x="9714" y="179"/>
                </a:cubicBezTo>
                <a:cubicBezTo>
                  <a:pt x="10057" y="30"/>
                  <a:pt x="10420" y="-26"/>
                  <a:pt x="10800" y="10"/>
                </a:cubicBezTo>
                <a:cubicBezTo>
                  <a:pt x="11195" y="-26"/>
                  <a:pt x="11558" y="30"/>
                  <a:pt x="11897" y="179"/>
                </a:cubicBezTo>
                <a:cubicBezTo>
                  <a:pt x="12237" y="329"/>
                  <a:pt x="12468" y="560"/>
                  <a:pt x="12596" y="873"/>
                </a:cubicBezTo>
                <a:cubicBezTo>
                  <a:pt x="13015" y="1888"/>
                  <a:pt x="13586" y="2872"/>
                  <a:pt x="14309" y="3816"/>
                </a:cubicBezTo>
                <a:cubicBezTo>
                  <a:pt x="15028" y="4760"/>
                  <a:pt x="15758" y="5626"/>
                  <a:pt x="16505" y="6421"/>
                </a:cubicBezTo>
                <a:cubicBezTo>
                  <a:pt x="17256" y="7213"/>
                  <a:pt x="17934" y="7907"/>
                  <a:pt x="18561" y="8507"/>
                </a:cubicBezTo>
                <a:cubicBezTo>
                  <a:pt x="19188" y="9105"/>
                  <a:pt x="19623" y="9553"/>
                  <a:pt x="19883" y="9849"/>
                </a:cubicBezTo>
                <a:moveTo>
                  <a:pt x="7438" y="17542"/>
                </a:moveTo>
                <a:cubicBezTo>
                  <a:pt x="8188" y="17542"/>
                  <a:pt x="8831" y="17356"/>
                  <a:pt x="9350" y="16987"/>
                </a:cubicBezTo>
                <a:cubicBezTo>
                  <a:pt x="9873" y="16618"/>
                  <a:pt x="10133" y="16167"/>
                  <a:pt x="10133" y="15622"/>
                </a:cubicBezTo>
                <a:cubicBezTo>
                  <a:pt x="10133" y="15239"/>
                  <a:pt x="9993" y="14898"/>
                  <a:pt x="9713" y="14613"/>
                </a:cubicBezTo>
                <a:cubicBezTo>
                  <a:pt x="9634" y="14543"/>
                  <a:pt x="9518" y="14430"/>
                  <a:pt x="9358" y="14283"/>
                </a:cubicBezTo>
                <a:cubicBezTo>
                  <a:pt x="9198" y="14134"/>
                  <a:pt x="9031" y="13959"/>
                  <a:pt x="8851" y="13753"/>
                </a:cubicBezTo>
                <a:cubicBezTo>
                  <a:pt x="8671" y="13553"/>
                  <a:pt x="8492" y="13336"/>
                  <a:pt x="8304" y="13099"/>
                </a:cubicBezTo>
                <a:cubicBezTo>
                  <a:pt x="8120" y="12868"/>
                  <a:pt x="7977" y="12626"/>
                  <a:pt x="7877" y="12372"/>
                </a:cubicBezTo>
                <a:cubicBezTo>
                  <a:pt x="7825" y="12192"/>
                  <a:pt x="7677" y="12115"/>
                  <a:pt x="7438" y="12141"/>
                </a:cubicBezTo>
                <a:cubicBezTo>
                  <a:pt x="7210" y="12107"/>
                  <a:pt x="7054" y="12183"/>
                  <a:pt x="6983" y="12372"/>
                </a:cubicBezTo>
                <a:cubicBezTo>
                  <a:pt x="6883" y="12634"/>
                  <a:pt x="6739" y="12879"/>
                  <a:pt x="6567" y="13108"/>
                </a:cubicBezTo>
                <a:cubicBezTo>
                  <a:pt x="6396" y="13336"/>
                  <a:pt x="6216" y="13553"/>
                  <a:pt x="6032" y="13753"/>
                </a:cubicBezTo>
                <a:cubicBezTo>
                  <a:pt x="5853" y="13959"/>
                  <a:pt x="5677" y="14131"/>
                  <a:pt x="5517" y="14275"/>
                </a:cubicBezTo>
                <a:cubicBezTo>
                  <a:pt x="5358" y="14421"/>
                  <a:pt x="5242" y="14531"/>
                  <a:pt x="5162" y="14613"/>
                </a:cubicBezTo>
                <a:cubicBezTo>
                  <a:pt x="4870" y="14909"/>
                  <a:pt x="4731" y="15247"/>
                  <a:pt x="4743" y="15622"/>
                </a:cubicBezTo>
                <a:cubicBezTo>
                  <a:pt x="4743" y="16155"/>
                  <a:pt x="5002" y="16606"/>
                  <a:pt x="5525" y="16981"/>
                </a:cubicBezTo>
                <a:cubicBezTo>
                  <a:pt x="6048" y="17356"/>
                  <a:pt x="6687" y="17542"/>
                  <a:pt x="7438" y="17542"/>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0" name="Content Placeholder 2"/>
          <p:cNvSpPr txBox="1">
            <a:spLocks/>
          </p:cNvSpPr>
          <p:nvPr/>
        </p:nvSpPr>
        <p:spPr bwMode="auto">
          <a:xfrm>
            <a:off x="2544274" y="8721519"/>
            <a:ext cx="4057650" cy="12345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pPr>
            <a:r>
              <a:rPr lang="en-US" sz="1800" dirty="0">
                <a:latin typeface="Lato Light"/>
                <a:cs typeface="Lato Light"/>
              </a:rPr>
              <a:t>Lorem ipsum dolor sit amet, consectetur adipiscing elit. Curabitur elementum posuere pretium. Quisque nibh dolor, dignissim ac dignissim ut</a:t>
            </a:r>
            <a:endParaRPr lang="en-US" sz="1800" dirty="0">
              <a:latin typeface="Lato Light"/>
            </a:endParaRPr>
          </a:p>
          <a:p>
            <a:pPr algn="ctr">
              <a:spcBef>
                <a:spcPct val="20000"/>
              </a:spcBef>
              <a:buFont typeface="Arial" charset="0"/>
              <a:buNone/>
            </a:pPr>
            <a:endParaRPr lang="en-US" sz="1800" dirty="0">
              <a:solidFill>
                <a:srgbClr val="A6A6A6"/>
              </a:solidFill>
              <a:latin typeface="Lato Light"/>
            </a:endParaRPr>
          </a:p>
        </p:txBody>
      </p:sp>
      <p:sp>
        <p:nvSpPr>
          <p:cNvPr id="71" name="Content Placeholder 2"/>
          <p:cNvSpPr txBox="1">
            <a:spLocks/>
          </p:cNvSpPr>
          <p:nvPr/>
        </p:nvSpPr>
        <p:spPr bwMode="auto">
          <a:xfrm>
            <a:off x="11702709" y="8756163"/>
            <a:ext cx="4057650" cy="12345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pPr>
            <a:r>
              <a:rPr lang="en-US" sz="1800" dirty="0">
                <a:latin typeface="Lato Light"/>
                <a:cs typeface="Lato Light"/>
              </a:rPr>
              <a:t>Lorem ipsum dolor sit amet, consectetur adipiscing elit. Curabitur elementum posuere pretium. Quisque nibh dolor, dignissim ac dignissim ut</a:t>
            </a:r>
            <a:endParaRPr lang="en-US" sz="1800" dirty="0">
              <a:latin typeface="Lato Light"/>
            </a:endParaRPr>
          </a:p>
          <a:p>
            <a:pPr algn="ctr">
              <a:spcBef>
                <a:spcPct val="20000"/>
              </a:spcBef>
              <a:buFont typeface="Arial" charset="0"/>
              <a:buNone/>
            </a:pPr>
            <a:endParaRPr lang="en-US" sz="1800" dirty="0">
              <a:solidFill>
                <a:srgbClr val="A6A6A6"/>
              </a:solidFill>
              <a:latin typeface="Lato Light"/>
            </a:endParaRPr>
          </a:p>
        </p:txBody>
      </p:sp>
      <p:grpSp>
        <p:nvGrpSpPr>
          <p:cNvPr id="18" name="Group 17"/>
          <p:cNvGrpSpPr/>
          <p:nvPr/>
        </p:nvGrpSpPr>
        <p:grpSpPr>
          <a:xfrm>
            <a:off x="4507905" y="2075518"/>
            <a:ext cx="9272190" cy="1559721"/>
            <a:chOff x="5988388" y="483017"/>
            <a:chExt cx="12359700" cy="2079087"/>
          </a:xfrm>
        </p:grpSpPr>
        <p:sp>
          <p:nvSpPr>
            <p:cNvPr id="19" name="TextBox 18"/>
            <p:cNvSpPr txBox="1"/>
            <p:nvPr/>
          </p:nvSpPr>
          <p:spPr>
            <a:xfrm>
              <a:off x="5988388" y="483017"/>
              <a:ext cx="12359700"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Three Steps for Success</a:t>
              </a:r>
              <a:endParaRPr lang="id-ID" sz="6602" b="1" dirty="0">
                <a:solidFill>
                  <a:schemeClr val="tx2"/>
                </a:solidFill>
                <a:latin typeface="Lato Regular"/>
                <a:cs typeface="Lato Regular"/>
              </a:endParaRPr>
            </a:p>
          </p:txBody>
        </p:sp>
        <p:sp>
          <p:nvSpPr>
            <p:cNvPr id="20" name="Rectangle 19"/>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21"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493704997"/>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xmlns:p14="http://schemas.microsoft.com/office/powerpoint/2010/main" spd="med"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anim calcmode="lin" valueType="num">
                                      <p:cBhvr>
                                        <p:cTn id="8" dur="1000" fill="hold"/>
                                        <p:tgtEl>
                                          <p:spTgt spid="18"/>
                                        </p:tgtEl>
                                        <p:attrNameLst>
                                          <p:attrName>ppt_x</p:attrName>
                                        </p:attrNameLst>
                                      </p:cBhvr>
                                      <p:tavLst>
                                        <p:tav tm="0">
                                          <p:val>
                                            <p:strVal val="#ppt_x"/>
                                          </p:val>
                                        </p:tav>
                                        <p:tav tm="100000">
                                          <p:val>
                                            <p:strVal val="#ppt_x"/>
                                          </p:val>
                                        </p:tav>
                                      </p:tavLst>
                                    </p:anim>
                                    <p:anim calcmode="lin" valueType="num">
                                      <p:cBhvr>
                                        <p:cTn id="9" dur="900" decel="100000" fill="hold"/>
                                        <p:tgtEl>
                                          <p:spTgt spid="1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2" presetClass="entr" presetSubtype="8" fill="hold" nodeType="afterEffect">
                                  <p:stCondLst>
                                    <p:cond delay="0"/>
                                  </p:stCondLst>
                                  <p:childTnLst>
                                    <p:set>
                                      <p:cBhvr>
                                        <p:cTn id="13" dur="1" fill="hold">
                                          <p:stCondLst>
                                            <p:cond delay="0"/>
                                          </p:stCondLst>
                                        </p:cTn>
                                        <p:tgtEl>
                                          <p:spTgt spid="30"/>
                                        </p:tgtEl>
                                        <p:attrNameLst>
                                          <p:attrName>style.visibility</p:attrName>
                                        </p:attrNameLst>
                                      </p:cBhvr>
                                      <p:to>
                                        <p:strVal val="visible"/>
                                      </p:to>
                                    </p:set>
                                    <p:animEffect transition="in" filter="wipe(left)">
                                      <p:cBhvr>
                                        <p:cTn id="14" dur="500"/>
                                        <p:tgtEl>
                                          <p:spTgt spid="30"/>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41"/>
                                        </p:tgtEl>
                                        <p:attrNameLst>
                                          <p:attrName>style.visibility</p:attrName>
                                        </p:attrNameLst>
                                      </p:cBhvr>
                                      <p:to>
                                        <p:strVal val="visible"/>
                                      </p:to>
                                    </p:set>
                                    <p:animEffect transition="in" filter="fade">
                                      <p:cBhvr>
                                        <p:cTn id="18" dur="500"/>
                                        <p:tgtEl>
                                          <p:spTgt spid="41"/>
                                        </p:tgtEl>
                                      </p:cBhvr>
                                    </p:animEffect>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68"/>
                                        </p:tgtEl>
                                        <p:attrNameLst>
                                          <p:attrName>style.visibility</p:attrName>
                                        </p:attrNameLst>
                                      </p:cBhvr>
                                      <p:to>
                                        <p:strVal val="visible"/>
                                      </p:to>
                                    </p:set>
                                    <p:anim calcmode="lin" valueType="num">
                                      <p:cBhvr>
                                        <p:cTn id="22" dur="500" fill="hold"/>
                                        <p:tgtEl>
                                          <p:spTgt spid="68"/>
                                        </p:tgtEl>
                                        <p:attrNameLst>
                                          <p:attrName>ppt_w</p:attrName>
                                        </p:attrNameLst>
                                      </p:cBhvr>
                                      <p:tavLst>
                                        <p:tav tm="0">
                                          <p:val>
                                            <p:fltVal val="0"/>
                                          </p:val>
                                        </p:tav>
                                        <p:tav tm="100000">
                                          <p:val>
                                            <p:strVal val="#ppt_w"/>
                                          </p:val>
                                        </p:tav>
                                      </p:tavLst>
                                    </p:anim>
                                    <p:anim calcmode="lin" valueType="num">
                                      <p:cBhvr>
                                        <p:cTn id="23" dur="500" fill="hold"/>
                                        <p:tgtEl>
                                          <p:spTgt spid="68"/>
                                        </p:tgtEl>
                                        <p:attrNameLst>
                                          <p:attrName>ppt_h</p:attrName>
                                        </p:attrNameLst>
                                      </p:cBhvr>
                                      <p:tavLst>
                                        <p:tav tm="0">
                                          <p:val>
                                            <p:fltVal val="0"/>
                                          </p:val>
                                        </p:tav>
                                        <p:tav tm="100000">
                                          <p:val>
                                            <p:strVal val="#ppt_h"/>
                                          </p:val>
                                        </p:tav>
                                      </p:tavLst>
                                    </p:anim>
                                    <p:animEffect transition="in" filter="fade">
                                      <p:cBhvr>
                                        <p:cTn id="24" dur="500"/>
                                        <p:tgtEl>
                                          <p:spTgt spid="68"/>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59"/>
                                        </p:tgtEl>
                                        <p:attrNameLst>
                                          <p:attrName>style.visibility</p:attrName>
                                        </p:attrNameLst>
                                      </p:cBhvr>
                                      <p:to>
                                        <p:strVal val="visible"/>
                                      </p:to>
                                    </p:set>
                                    <p:animEffect transition="in" filter="fade">
                                      <p:cBhvr>
                                        <p:cTn id="28" dur="500"/>
                                        <p:tgtEl>
                                          <p:spTgt spid="59"/>
                                        </p:tgtEl>
                                      </p:cBhvr>
                                    </p:animEffect>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70"/>
                                        </p:tgtEl>
                                        <p:attrNameLst>
                                          <p:attrName>style.visibility</p:attrName>
                                        </p:attrNameLst>
                                      </p:cBhvr>
                                      <p:to>
                                        <p:strVal val="visible"/>
                                      </p:to>
                                    </p:set>
                                    <p:animEffect transition="in" filter="fade">
                                      <p:cBhvr>
                                        <p:cTn id="32" dur="500"/>
                                        <p:tgtEl>
                                          <p:spTgt spid="70"/>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32"/>
                                        </p:tgtEl>
                                        <p:attrNameLst>
                                          <p:attrName>style.visibility</p:attrName>
                                        </p:attrNameLst>
                                      </p:cBhvr>
                                      <p:to>
                                        <p:strVal val="visible"/>
                                      </p:to>
                                    </p:set>
                                    <p:animEffect transition="in" filter="fade">
                                      <p:cBhvr>
                                        <p:cTn id="36" dur="500"/>
                                        <p:tgtEl>
                                          <p:spTgt spid="32"/>
                                        </p:tgtEl>
                                      </p:cBhvr>
                                    </p:animEffect>
                                  </p:childTnLst>
                                </p:cTn>
                              </p:par>
                            </p:childTnLst>
                          </p:cTn>
                        </p:par>
                        <p:par>
                          <p:cTn id="37" fill="hold">
                            <p:stCondLst>
                              <p:cond delay="4000"/>
                            </p:stCondLst>
                            <p:childTnLst>
                              <p:par>
                                <p:cTn id="38" presetID="53" presetClass="entr" presetSubtype="16" fill="hold" grpId="0" nodeType="afterEffect">
                                  <p:stCondLst>
                                    <p:cond delay="0"/>
                                  </p:stCondLst>
                                  <p:childTnLst>
                                    <p:set>
                                      <p:cBhvr>
                                        <p:cTn id="39" dur="1" fill="hold">
                                          <p:stCondLst>
                                            <p:cond delay="0"/>
                                          </p:stCondLst>
                                        </p:cTn>
                                        <p:tgtEl>
                                          <p:spTgt spid="69"/>
                                        </p:tgtEl>
                                        <p:attrNameLst>
                                          <p:attrName>style.visibility</p:attrName>
                                        </p:attrNameLst>
                                      </p:cBhvr>
                                      <p:to>
                                        <p:strVal val="visible"/>
                                      </p:to>
                                    </p:set>
                                    <p:anim calcmode="lin" valueType="num">
                                      <p:cBhvr>
                                        <p:cTn id="40" dur="500" fill="hold"/>
                                        <p:tgtEl>
                                          <p:spTgt spid="69"/>
                                        </p:tgtEl>
                                        <p:attrNameLst>
                                          <p:attrName>ppt_w</p:attrName>
                                        </p:attrNameLst>
                                      </p:cBhvr>
                                      <p:tavLst>
                                        <p:tav tm="0">
                                          <p:val>
                                            <p:fltVal val="0"/>
                                          </p:val>
                                        </p:tav>
                                        <p:tav tm="100000">
                                          <p:val>
                                            <p:strVal val="#ppt_w"/>
                                          </p:val>
                                        </p:tav>
                                      </p:tavLst>
                                    </p:anim>
                                    <p:anim calcmode="lin" valueType="num">
                                      <p:cBhvr>
                                        <p:cTn id="41" dur="500" fill="hold"/>
                                        <p:tgtEl>
                                          <p:spTgt spid="69"/>
                                        </p:tgtEl>
                                        <p:attrNameLst>
                                          <p:attrName>ppt_h</p:attrName>
                                        </p:attrNameLst>
                                      </p:cBhvr>
                                      <p:tavLst>
                                        <p:tav tm="0">
                                          <p:val>
                                            <p:fltVal val="0"/>
                                          </p:val>
                                        </p:tav>
                                        <p:tav tm="100000">
                                          <p:val>
                                            <p:strVal val="#ppt_h"/>
                                          </p:val>
                                        </p:tav>
                                      </p:tavLst>
                                    </p:anim>
                                    <p:animEffect transition="in" filter="fade">
                                      <p:cBhvr>
                                        <p:cTn id="42" dur="500"/>
                                        <p:tgtEl>
                                          <p:spTgt spid="69"/>
                                        </p:tgtEl>
                                      </p:cBhvr>
                                    </p:animEffect>
                                  </p:childTnLst>
                                </p:cTn>
                              </p:par>
                            </p:childTnLst>
                          </p:cTn>
                        </p:par>
                        <p:par>
                          <p:cTn id="43" fill="hold">
                            <p:stCondLst>
                              <p:cond delay="4500"/>
                            </p:stCondLst>
                            <p:childTnLst>
                              <p:par>
                                <p:cTn id="44" presetID="10" presetClass="entr" presetSubtype="0" fill="hold" grpId="0" nodeType="afterEffect">
                                  <p:stCondLst>
                                    <p:cond delay="0"/>
                                  </p:stCondLst>
                                  <p:childTnLst>
                                    <p:set>
                                      <p:cBhvr>
                                        <p:cTn id="45" dur="1" fill="hold">
                                          <p:stCondLst>
                                            <p:cond delay="0"/>
                                          </p:stCondLst>
                                        </p:cTn>
                                        <p:tgtEl>
                                          <p:spTgt spid="62"/>
                                        </p:tgtEl>
                                        <p:attrNameLst>
                                          <p:attrName>style.visibility</p:attrName>
                                        </p:attrNameLst>
                                      </p:cBhvr>
                                      <p:to>
                                        <p:strVal val="visible"/>
                                      </p:to>
                                    </p:set>
                                    <p:animEffect transition="in" filter="fade">
                                      <p:cBhvr>
                                        <p:cTn id="46" dur="500"/>
                                        <p:tgtEl>
                                          <p:spTgt spid="62"/>
                                        </p:tgtEl>
                                      </p:cBhvr>
                                    </p:animEffect>
                                  </p:childTnLst>
                                </p:cTn>
                              </p:par>
                            </p:childTnLst>
                          </p:cTn>
                        </p:par>
                        <p:par>
                          <p:cTn id="47" fill="hold">
                            <p:stCondLst>
                              <p:cond delay="5000"/>
                            </p:stCondLst>
                            <p:childTnLst>
                              <p:par>
                                <p:cTn id="48" presetID="10" presetClass="entr" presetSubtype="0" fill="hold" grpId="0" nodeType="afterEffect">
                                  <p:stCondLst>
                                    <p:cond delay="0"/>
                                  </p:stCondLst>
                                  <p:childTnLst>
                                    <p:set>
                                      <p:cBhvr>
                                        <p:cTn id="49" dur="1" fill="hold">
                                          <p:stCondLst>
                                            <p:cond delay="0"/>
                                          </p:stCondLst>
                                        </p:cTn>
                                        <p:tgtEl>
                                          <p:spTgt spid="61"/>
                                        </p:tgtEl>
                                        <p:attrNameLst>
                                          <p:attrName>style.visibility</p:attrName>
                                        </p:attrNameLst>
                                      </p:cBhvr>
                                      <p:to>
                                        <p:strVal val="visible"/>
                                      </p:to>
                                    </p:set>
                                    <p:animEffect transition="in" filter="fade">
                                      <p:cBhvr>
                                        <p:cTn id="50" dur="500"/>
                                        <p:tgtEl>
                                          <p:spTgt spid="61"/>
                                        </p:tgtEl>
                                      </p:cBhvr>
                                    </p:animEffect>
                                  </p:childTnLst>
                                </p:cTn>
                              </p:par>
                            </p:childTnLst>
                          </p:cTn>
                        </p:par>
                        <p:par>
                          <p:cTn id="51" fill="hold">
                            <p:stCondLst>
                              <p:cond delay="5500"/>
                            </p:stCondLst>
                            <p:childTnLst>
                              <p:par>
                                <p:cTn id="52" presetID="10" presetClass="entr" presetSubtype="0" fill="hold" grpId="0" nodeType="afterEffect">
                                  <p:stCondLst>
                                    <p:cond delay="0"/>
                                  </p:stCondLst>
                                  <p:childTnLst>
                                    <p:set>
                                      <p:cBhvr>
                                        <p:cTn id="53" dur="1" fill="hold">
                                          <p:stCondLst>
                                            <p:cond delay="0"/>
                                          </p:stCondLst>
                                        </p:cTn>
                                        <p:tgtEl>
                                          <p:spTgt spid="54"/>
                                        </p:tgtEl>
                                        <p:attrNameLst>
                                          <p:attrName>style.visibility</p:attrName>
                                        </p:attrNameLst>
                                      </p:cBhvr>
                                      <p:to>
                                        <p:strVal val="visible"/>
                                      </p:to>
                                    </p:set>
                                    <p:animEffect transition="in" filter="fade">
                                      <p:cBhvr>
                                        <p:cTn id="54" dur="500"/>
                                        <p:tgtEl>
                                          <p:spTgt spid="54"/>
                                        </p:tgtEl>
                                      </p:cBhvr>
                                    </p:animEffect>
                                  </p:childTnLst>
                                </p:cTn>
                              </p:par>
                            </p:childTnLst>
                          </p:cTn>
                        </p:par>
                        <p:par>
                          <p:cTn id="55" fill="hold">
                            <p:stCondLst>
                              <p:cond delay="6000"/>
                            </p:stCondLst>
                            <p:childTnLst>
                              <p:par>
                                <p:cTn id="56" presetID="53" presetClass="entr" presetSubtype="16" fill="hold" grpId="0" nodeType="afterEffect">
                                  <p:stCondLst>
                                    <p:cond delay="0"/>
                                  </p:stCondLst>
                                  <p:childTnLst>
                                    <p:set>
                                      <p:cBhvr>
                                        <p:cTn id="57" dur="1" fill="hold">
                                          <p:stCondLst>
                                            <p:cond delay="0"/>
                                          </p:stCondLst>
                                        </p:cTn>
                                        <p:tgtEl>
                                          <p:spTgt spid="67"/>
                                        </p:tgtEl>
                                        <p:attrNameLst>
                                          <p:attrName>style.visibility</p:attrName>
                                        </p:attrNameLst>
                                      </p:cBhvr>
                                      <p:to>
                                        <p:strVal val="visible"/>
                                      </p:to>
                                    </p:set>
                                    <p:anim calcmode="lin" valueType="num">
                                      <p:cBhvr>
                                        <p:cTn id="58" dur="500" fill="hold"/>
                                        <p:tgtEl>
                                          <p:spTgt spid="67"/>
                                        </p:tgtEl>
                                        <p:attrNameLst>
                                          <p:attrName>ppt_w</p:attrName>
                                        </p:attrNameLst>
                                      </p:cBhvr>
                                      <p:tavLst>
                                        <p:tav tm="0">
                                          <p:val>
                                            <p:fltVal val="0"/>
                                          </p:val>
                                        </p:tav>
                                        <p:tav tm="100000">
                                          <p:val>
                                            <p:strVal val="#ppt_w"/>
                                          </p:val>
                                        </p:tav>
                                      </p:tavLst>
                                    </p:anim>
                                    <p:anim calcmode="lin" valueType="num">
                                      <p:cBhvr>
                                        <p:cTn id="59" dur="500" fill="hold"/>
                                        <p:tgtEl>
                                          <p:spTgt spid="67"/>
                                        </p:tgtEl>
                                        <p:attrNameLst>
                                          <p:attrName>ppt_h</p:attrName>
                                        </p:attrNameLst>
                                      </p:cBhvr>
                                      <p:tavLst>
                                        <p:tav tm="0">
                                          <p:val>
                                            <p:fltVal val="0"/>
                                          </p:val>
                                        </p:tav>
                                        <p:tav tm="100000">
                                          <p:val>
                                            <p:strVal val="#ppt_h"/>
                                          </p:val>
                                        </p:tav>
                                      </p:tavLst>
                                    </p:anim>
                                    <p:animEffect transition="in" filter="fade">
                                      <p:cBhvr>
                                        <p:cTn id="60" dur="500"/>
                                        <p:tgtEl>
                                          <p:spTgt spid="67"/>
                                        </p:tgtEl>
                                      </p:cBhvr>
                                    </p:animEffect>
                                  </p:childTnLst>
                                </p:cTn>
                              </p:par>
                            </p:childTnLst>
                          </p:cTn>
                        </p:par>
                        <p:par>
                          <p:cTn id="61" fill="hold">
                            <p:stCondLst>
                              <p:cond delay="6500"/>
                            </p:stCondLst>
                            <p:childTnLst>
                              <p:par>
                                <p:cTn id="62" presetID="10" presetClass="entr" presetSubtype="0" fill="hold" grpId="0" nodeType="afterEffect">
                                  <p:stCondLst>
                                    <p:cond delay="0"/>
                                  </p:stCondLst>
                                  <p:childTnLst>
                                    <p:set>
                                      <p:cBhvr>
                                        <p:cTn id="63" dur="1" fill="hold">
                                          <p:stCondLst>
                                            <p:cond delay="0"/>
                                          </p:stCondLst>
                                        </p:cTn>
                                        <p:tgtEl>
                                          <p:spTgt spid="66"/>
                                        </p:tgtEl>
                                        <p:attrNameLst>
                                          <p:attrName>style.visibility</p:attrName>
                                        </p:attrNameLst>
                                      </p:cBhvr>
                                      <p:to>
                                        <p:strVal val="visible"/>
                                      </p:to>
                                    </p:set>
                                    <p:animEffect transition="in" filter="fade">
                                      <p:cBhvr>
                                        <p:cTn id="64" dur="500"/>
                                        <p:tgtEl>
                                          <p:spTgt spid="66"/>
                                        </p:tgtEl>
                                      </p:cBhvr>
                                    </p:animEffect>
                                  </p:childTnLst>
                                </p:cTn>
                              </p:par>
                            </p:childTnLst>
                          </p:cTn>
                        </p:par>
                        <p:par>
                          <p:cTn id="65" fill="hold">
                            <p:stCondLst>
                              <p:cond delay="7000"/>
                            </p:stCondLst>
                            <p:childTnLst>
                              <p:par>
                                <p:cTn id="66" presetID="10" presetClass="entr" presetSubtype="0" fill="hold" grpId="0" nodeType="afterEffect">
                                  <p:stCondLst>
                                    <p:cond delay="0"/>
                                  </p:stCondLst>
                                  <p:childTnLst>
                                    <p:set>
                                      <p:cBhvr>
                                        <p:cTn id="67" dur="1" fill="hold">
                                          <p:stCondLst>
                                            <p:cond delay="0"/>
                                          </p:stCondLst>
                                        </p:cTn>
                                        <p:tgtEl>
                                          <p:spTgt spid="71"/>
                                        </p:tgtEl>
                                        <p:attrNameLst>
                                          <p:attrName>style.visibility</p:attrName>
                                        </p:attrNameLst>
                                      </p:cBhvr>
                                      <p:to>
                                        <p:strVal val="visible"/>
                                      </p:to>
                                    </p:set>
                                    <p:animEffect transition="in" filter="fade">
                                      <p:cBhvr>
                                        <p:cTn id="68"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41" grpId="0" animBg="1"/>
      <p:bldP spid="54" grpId="0" animBg="1"/>
      <p:bldP spid="59" grpId="0"/>
      <p:bldP spid="61" grpId="0"/>
      <p:bldP spid="62" grpId="0"/>
      <p:bldP spid="66" grpId="0"/>
      <p:bldP spid="67" grpId="0" animBg="1"/>
      <p:bldP spid="68" grpId="0" animBg="1"/>
      <p:bldP spid="69" grpId="0" animBg="1"/>
      <p:bldP spid="70" grpId="0"/>
      <p:bldP spid="71"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p:nvPr/>
        </p:nvSpPr>
        <p:spPr>
          <a:xfrm>
            <a:off x="4584889" y="7254847"/>
            <a:ext cx="3335603" cy="1661452"/>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sp>
        <p:nvSpPr>
          <p:cNvPr id="7" name="Freeform 6"/>
          <p:cNvSpPr/>
          <p:nvPr/>
        </p:nvSpPr>
        <p:spPr>
          <a:xfrm flipV="1">
            <a:off x="1675434" y="5593396"/>
            <a:ext cx="3335603" cy="1661452"/>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sp>
        <p:nvSpPr>
          <p:cNvPr id="8" name="Freeform 7"/>
          <p:cNvSpPr/>
          <p:nvPr/>
        </p:nvSpPr>
        <p:spPr>
          <a:xfrm>
            <a:off x="10403796" y="7254847"/>
            <a:ext cx="3335603" cy="1661452"/>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sp>
        <p:nvSpPr>
          <p:cNvPr id="9" name="Freeform 8"/>
          <p:cNvSpPr/>
          <p:nvPr/>
        </p:nvSpPr>
        <p:spPr>
          <a:xfrm flipV="1">
            <a:off x="7494343" y="5593396"/>
            <a:ext cx="3335603" cy="1661452"/>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sp>
        <p:nvSpPr>
          <p:cNvPr id="10" name="Freeform 9"/>
          <p:cNvSpPr/>
          <p:nvPr/>
        </p:nvSpPr>
        <p:spPr>
          <a:xfrm flipV="1">
            <a:off x="13313250" y="5593396"/>
            <a:ext cx="3335603" cy="1661452"/>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grpSp>
        <p:nvGrpSpPr>
          <p:cNvPr id="2" name="Group 1"/>
          <p:cNvGrpSpPr/>
          <p:nvPr/>
        </p:nvGrpSpPr>
        <p:grpSpPr>
          <a:xfrm>
            <a:off x="2101583" y="8419572"/>
            <a:ext cx="2475510" cy="1623322"/>
            <a:chOff x="1413150" y="4179496"/>
            <a:chExt cx="1650340" cy="1081933"/>
          </a:xfrm>
        </p:grpSpPr>
        <p:sp>
          <p:nvSpPr>
            <p:cNvPr id="11" name="Text Placeholder 32"/>
            <p:cNvSpPr txBox="1">
              <a:spLocks/>
            </p:cNvSpPr>
            <p:nvPr/>
          </p:nvSpPr>
          <p:spPr>
            <a:xfrm>
              <a:off x="1413150" y="4455669"/>
              <a:ext cx="1650340" cy="80576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US" sz="1800" dirty="0">
                  <a:latin typeface="Lato Light"/>
                  <a:cs typeface="Lato Light"/>
                </a:rPr>
                <a:t>Lorem ipsum dolor sit amet, consectetur adipiscing elit. In in tortor in urna pulvinar blandit. </a:t>
              </a:r>
            </a:p>
          </p:txBody>
        </p:sp>
        <p:sp>
          <p:nvSpPr>
            <p:cNvPr id="12" name="Text Placeholder 33"/>
            <p:cNvSpPr txBox="1">
              <a:spLocks/>
            </p:cNvSpPr>
            <p:nvPr/>
          </p:nvSpPr>
          <p:spPr>
            <a:xfrm>
              <a:off x="1413151" y="4179496"/>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2401" b="1" dirty="0">
                  <a:solidFill>
                    <a:schemeClr val="tx2"/>
                  </a:solidFill>
                  <a:latin typeface="Lato Regular"/>
                  <a:cs typeface="Lato Regular"/>
                </a:rPr>
                <a:t>Business Strategy</a:t>
              </a:r>
              <a:endParaRPr lang="en-AU" sz="2401" dirty="0">
                <a:solidFill>
                  <a:schemeClr val="tx2"/>
                </a:solidFill>
                <a:latin typeface="Lato Regular"/>
                <a:cs typeface="Lato Regular"/>
              </a:endParaRPr>
            </a:p>
          </p:txBody>
        </p:sp>
      </p:grpSp>
      <p:sp>
        <p:nvSpPr>
          <p:cNvPr id="13" name="Oval 12"/>
          <p:cNvSpPr>
            <a:spLocks noChangeAspect="1"/>
          </p:cNvSpPr>
          <p:nvPr/>
        </p:nvSpPr>
        <p:spPr>
          <a:xfrm>
            <a:off x="2477459" y="6383269"/>
            <a:ext cx="1723758" cy="172420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8" tIns="68584" rIns="137168" bIns="68584" numCol="1" spcCol="0" rtlCol="0" fromWordArt="0" anchor="ctr" anchorCtr="0" forceAA="0" compatLnSpc="1">
            <a:prstTxWarp prst="textNoShape">
              <a:avLst/>
            </a:prstTxWarp>
            <a:noAutofit/>
          </a:bodyPr>
          <a:lstStyle/>
          <a:p>
            <a:pPr algn="ctr"/>
            <a:endParaRPr lang="en-US" sz="4801" dirty="0">
              <a:solidFill>
                <a:schemeClr val="bg1"/>
              </a:solidFill>
              <a:latin typeface="Lato Regular"/>
              <a:cs typeface="Lato Regular"/>
            </a:endParaRPr>
          </a:p>
        </p:txBody>
      </p:sp>
      <p:sp>
        <p:nvSpPr>
          <p:cNvPr id="14" name="Oval 13"/>
          <p:cNvSpPr>
            <a:spLocks noChangeAspect="1"/>
          </p:cNvSpPr>
          <p:nvPr/>
        </p:nvSpPr>
        <p:spPr>
          <a:xfrm>
            <a:off x="5390222" y="6383269"/>
            <a:ext cx="1723758" cy="172420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8" tIns="68584" rIns="137168" bIns="68584" numCol="1" spcCol="0" rtlCol="0" fromWordArt="0" anchor="ctr" anchorCtr="0" forceAA="0" compatLnSpc="1">
            <a:prstTxWarp prst="textNoShape">
              <a:avLst/>
            </a:prstTxWarp>
            <a:noAutofit/>
          </a:bodyPr>
          <a:lstStyle/>
          <a:p>
            <a:pPr algn="ctr"/>
            <a:endParaRPr lang="en-US" sz="4801" dirty="0">
              <a:solidFill>
                <a:schemeClr val="bg1"/>
              </a:solidFill>
              <a:latin typeface="Lato Regular"/>
              <a:cs typeface="Lato Regular"/>
            </a:endParaRPr>
          </a:p>
        </p:txBody>
      </p:sp>
      <p:sp>
        <p:nvSpPr>
          <p:cNvPr id="15" name="Oval 14"/>
          <p:cNvSpPr>
            <a:spLocks noChangeAspect="1"/>
          </p:cNvSpPr>
          <p:nvPr/>
        </p:nvSpPr>
        <p:spPr>
          <a:xfrm>
            <a:off x="8299676" y="6383269"/>
            <a:ext cx="1723758" cy="172420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8" tIns="68584" rIns="137168" bIns="68584" numCol="1" spcCol="0" rtlCol="0" fromWordArt="0" anchor="ctr" anchorCtr="0" forceAA="0" compatLnSpc="1">
            <a:prstTxWarp prst="textNoShape">
              <a:avLst/>
            </a:prstTxWarp>
            <a:noAutofit/>
          </a:bodyPr>
          <a:lstStyle/>
          <a:p>
            <a:pPr algn="ctr"/>
            <a:endParaRPr lang="en-US" sz="4801" dirty="0">
              <a:solidFill>
                <a:schemeClr val="bg1"/>
              </a:solidFill>
              <a:latin typeface="Lato Regular"/>
              <a:cs typeface="Lato Regular"/>
            </a:endParaRPr>
          </a:p>
        </p:txBody>
      </p:sp>
      <p:sp>
        <p:nvSpPr>
          <p:cNvPr id="16" name="Oval 15"/>
          <p:cNvSpPr>
            <a:spLocks noChangeAspect="1"/>
          </p:cNvSpPr>
          <p:nvPr/>
        </p:nvSpPr>
        <p:spPr>
          <a:xfrm>
            <a:off x="11209130" y="6383269"/>
            <a:ext cx="1723758" cy="172420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8" tIns="68584" rIns="137168" bIns="68584" numCol="1" spcCol="0" rtlCol="0" fromWordArt="0" anchor="ctr" anchorCtr="0" forceAA="0" compatLnSpc="1">
            <a:prstTxWarp prst="textNoShape">
              <a:avLst/>
            </a:prstTxWarp>
            <a:noAutofit/>
          </a:bodyPr>
          <a:lstStyle/>
          <a:p>
            <a:pPr algn="ctr"/>
            <a:endParaRPr lang="en-US" sz="4801" dirty="0">
              <a:solidFill>
                <a:schemeClr val="bg1"/>
              </a:solidFill>
              <a:latin typeface="Lato Regular"/>
              <a:cs typeface="Lato Regular"/>
            </a:endParaRPr>
          </a:p>
        </p:txBody>
      </p:sp>
      <p:sp>
        <p:nvSpPr>
          <p:cNvPr id="17" name="Oval 16"/>
          <p:cNvSpPr>
            <a:spLocks noChangeAspect="1"/>
          </p:cNvSpPr>
          <p:nvPr/>
        </p:nvSpPr>
        <p:spPr>
          <a:xfrm>
            <a:off x="14118584" y="6383269"/>
            <a:ext cx="1723758" cy="172420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8" tIns="68584" rIns="137168" bIns="68584" numCol="1" spcCol="0" rtlCol="0" fromWordArt="0" anchor="ctr" anchorCtr="0" forceAA="0" compatLnSpc="1">
            <a:prstTxWarp prst="textNoShape">
              <a:avLst/>
            </a:prstTxWarp>
            <a:noAutofit/>
          </a:bodyPr>
          <a:lstStyle/>
          <a:p>
            <a:pPr algn="ctr"/>
            <a:r>
              <a:rPr lang="en-AU" sz="4801" dirty="0">
                <a:solidFill>
                  <a:schemeClr val="bg1"/>
                </a:solidFill>
                <a:latin typeface="Lato Regular"/>
                <a:cs typeface="Lato Regular"/>
              </a:rPr>
              <a:t></a:t>
            </a:r>
            <a:endParaRPr lang="en-US" sz="4801" dirty="0">
              <a:solidFill>
                <a:schemeClr val="bg1"/>
              </a:solidFill>
              <a:latin typeface="Lato Regular"/>
              <a:cs typeface="Lato Regular"/>
            </a:endParaRPr>
          </a:p>
        </p:txBody>
      </p:sp>
      <p:grpSp>
        <p:nvGrpSpPr>
          <p:cNvPr id="26" name="Group 25"/>
          <p:cNvGrpSpPr/>
          <p:nvPr/>
        </p:nvGrpSpPr>
        <p:grpSpPr>
          <a:xfrm>
            <a:off x="5018832" y="4735604"/>
            <a:ext cx="2475510" cy="1623322"/>
            <a:chOff x="1413150" y="4179496"/>
            <a:chExt cx="1650340" cy="1081933"/>
          </a:xfrm>
        </p:grpSpPr>
        <p:sp>
          <p:nvSpPr>
            <p:cNvPr id="27" name="Text Placeholder 32"/>
            <p:cNvSpPr txBox="1">
              <a:spLocks/>
            </p:cNvSpPr>
            <p:nvPr/>
          </p:nvSpPr>
          <p:spPr>
            <a:xfrm>
              <a:off x="1413150" y="4455669"/>
              <a:ext cx="1650340" cy="80576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US" sz="1800" dirty="0">
                  <a:latin typeface="Lato Light"/>
                  <a:cs typeface="Lato Light"/>
                </a:rPr>
                <a:t>Lorem ipsum dolor sit amet, consectetur adipiscing elit. In in tortor in urna pulvinar blandit. </a:t>
              </a:r>
            </a:p>
          </p:txBody>
        </p:sp>
        <p:sp>
          <p:nvSpPr>
            <p:cNvPr id="28" name="Text Placeholder 33"/>
            <p:cNvSpPr txBox="1">
              <a:spLocks/>
            </p:cNvSpPr>
            <p:nvPr/>
          </p:nvSpPr>
          <p:spPr>
            <a:xfrm>
              <a:off x="1413151" y="4179496"/>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2401" b="1" dirty="0">
                  <a:solidFill>
                    <a:schemeClr val="tx2"/>
                  </a:solidFill>
                  <a:latin typeface="Lato Regular"/>
                  <a:cs typeface="Lato Regular"/>
                </a:rPr>
                <a:t>Business Strategy</a:t>
              </a:r>
              <a:endParaRPr lang="en-AU" sz="2401" dirty="0">
                <a:solidFill>
                  <a:schemeClr val="tx2"/>
                </a:solidFill>
                <a:latin typeface="Lato Regular"/>
                <a:cs typeface="Lato Regular"/>
              </a:endParaRPr>
            </a:p>
          </p:txBody>
        </p:sp>
      </p:grpSp>
      <p:grpSp>
        <p:nvGrpSpPr>
          <p:cNvPr id="29" name="Group 28"/>
          <p:cNvGrpSpPr/>
          <p:nvPr/>
        </p:nvGrpSpPr>
        <p:grpSpPr>
          <a:xfrm>
            <a:off x="10837740" y="4729839"/>
            <a:ext cx="2475510" cy="1623322"/>
            <a:chOff x="1413150" y="4179496"/>
            <a:chExt cx="1650340" cy="1081933"/>
          </a:xfrm>
        </p:grpSpPr>
        <p:sp>
          <p:nvSpPr>
            <p:cNvPr id="30" name="Text Placeholder 32"/>
            <p:cNvSpPr txBox="1">
              <a:spLocks/>
            </p:cNvSpPr>
            <p:nvPr/>
          </p:nvSpPr>
          <p:spPr>
            <a:xfrm>
              <a:off x="1413150" y="4455669"/>
              <a:ext cx="1650340" cy="80576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US" sz="1800" dirty="0">
                  <a:latin typeface="Lato Light"/>
                  <a:cs typeface="Lato Light"/>
                </a:rPr>
                <a:t>Lorem ipsum dolor sit amet, consectetur adipiscing elit. In in tortor in urna pulvinar blandit. </a:t>
              </a:r>
            </a:p>
          </p:txBody>
        </p:sp>
        <p:sp>
          <p:nvSpPr>
            <p:cNvPr id="31" name="Text Placeholder 33"/>
            <p:cNvSpPr txBox="1">
              <a:spLocks/>
            </p:cNvSpPr>
            <p:nvPr/>
          </p:nvSpPr>
          <p:spPr>
            <a:xfrm>
              <a:off x="1413151" y="4179496"/>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2401" b="1" dirty="0">
                  <a:solidFill>
                    <a:schemeClr val="tx2"/>
                  </a:solidFill>
                  <a:latin typeface="Lato Regular"/>
                  <a:cs typeface="Lato Regular"/>
                </a:rPr>
                <a:t>Business Strategy</a:t>
              </a:r>
              <a:endParaRPr lang="en-AU" sz="2401" dirty="0">
                <a:solidFill>
                  <a:schemeClr val="tx2"/>
                </a:solidFill>
                <a:latin typeface="Lato Regular"/>
                <a:cs typeface="Lato Regular"/>
              </a:endParaRPr>
            </a:p>
          </p:txBody>
        </p:sp>
      </p:grpSp>
      <p:grpSp>
        <p:nvGrpSpPr>
          <p:cNvPr id="32" name="Group 31"/>
          <p:cNvGrpSpPr/>
          <p:nvPr/>
        </p:nvGrpSpPr>
        <p:grpSpPr>
          <a:xfrm>
            <a:off x="7925443" y="8419572"/>
            <a:ext cx="2475510" cy="1623322"/>
            <a:chOff x="1413150" y="4179496"/>
            <a:chExt cx="1650340" cy="1081933"/>
          </a:xfrm>
        </p:grpSpPr>
        <p:sp>
          <p:nvSpPr>
            <p:cNvPr id="33" name="Text Placeholder 32"/>
            <p:cNvSpPr txBox="1">
              <a:spLocks/>
            </p:cNvSpPr>
            <p:nvPr/>
          </p:nvSpPr>
          <p:spPr>
            <a:xfrm>
              <a:off x="1413150" y="4455669"/>
              <a:ext cx="1650340" cy="80576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US" sz="1800" dirty="0">
                  <a:latin typeface="Lato Light"/>
                  <a:cs typeface="Lato Light"/>
                </a:rPr>
                <a:t>Lorem ipsum dolor sit amet, consectetur adipiscing elit. In in tortor in urna pulvinar blandit. </a:t>
              </a:r>
            </a:p>
          </p:txBody>
        </p:sp>
        <p:sp>
          <p:nvSpPr>
            <p:cNvPr id="34" name="Text Placeholder 33"/>
            <p:cNvSpPr txBox="1">
              <a:spLocks/>
            </p:cNvSpPr>
            <p:nvPr/>
          </p:nvSpPr>
          <p:spPr>
            <a:xfrm>
              <a:off x="1413151" y="4179496"/>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2401" b="1" dirty="0">
                  <a:solidFill>
                    <a:schemeClr val="tx2"/>
                  </a:solidFill>
                  <a:latin typeface="Lato Regular"/>
                  <a:cs typeface="Lato Regular"/>
                </a:rPr>
                <a:t>Business Strategy</a:t>
              </a:r>
              <a:endParaRPr lang="en-AU" sz="2401" dirty="0">
                <a:solidFill>
                  <a:schemeClr val="tx2"/>
                </a:solidFill>
                <a:latin typeface="Lato Regular"/>
                <a:cs typeface="Lato Regular"/>
              </a:endParaRPr>
            </a:p>
          </p:txBody>
        </p:sp>
      </p:grpSp>
      <p:grpSp>
        <p:nvGrpSpPr>
          <p:cNvPr id="35" name="Group 34"/>
          <p:cNvGrpSpPr/>
          <p:nvPr/>
        </p:nvGrpSpPr>
        <p:grpSpPr>
          <a:xfrm>
            <a:off x="13792018" y="8401424"/>
            <a:ext cx="2475510" cy="1623322"/>
            <a:chOff x="1413150" y="4179496"/>
            <a:chExt cx="1650340" cy="1081933"/>
          </a:xfrm>
        </p:grpSpPr>
        <p:sp>
          <p:nvSpPr>
            <p:cNvPr id="36" name="Text Placeholder 32"/>
            <p:cNvSpPr txBox="1">
              <a:spLocks/>
            </p:cNvSpPr>
            <p:nvPr/>
          </p:nvSpPr>
          <p:spPr>
            <a:xfrm>
              <a:off x="1413150" y="4455669"/>
              <a:ext cx="1650340" cy="80576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US" sz="1800" dirty="0">
                  <a:latin typeface="Lato Light"/>
                  <a:cs typeface="Lato Light"/>
                </a:rPr>
                <a:t>Lorem ipsum dolor sit amet, consectetur adipiscing elit. In in tortor in urna pulvinar blandit. </a:t>
              </a:r>
            </a:p>
          </p:txBody>
        </p:sp>
        <p:sp>
          <p:nvSpPr>
            <p:cNvPr id="37" name="Text Placeholder 33"/>
            <p:cNvSpPr txBox="1">
              <a:spLocks/>
            </p:cNvSpPr>
            <p:nvPr/>
          </p:nvSpPr>
          <p:spPr>
            <a:xfrm>
              <a:off x="1413151" y="4179496"/>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2401" b="1" dirty="0">
                  <a:solidFill>
                    <a:schemeClr val="tx2"/>
                  </a:solidFill>
                  <a:latin typeface="Lato Regular"/>
                  <a:cs typeface="Lato Regular"/>
                </a:rPr>
                <a:t>Business Strategy</a:t>
              </a:r>
              <a:endParaRPr lang="en-AU" sz="2401" dirty="0">
                <a:solidFill>
                  <a:schemeClr val="tx2"/>
                </a:solidFill>
                <a:latin typeface="Lato Regular"/>
                <a:cs typeface="Lato Regular"/>
              </a:endParaRPr>
            </a:p>
          </p:txBody>
        </p:sp>
      </p:grpSp>
      <p:grpSp>
        <p:nvGrpSpPr>
          <p:cNvPr id="38" name="Group 37"/>
          <p:cNvGrpSpPr/>
          <p:nvPr/>
        </p:nvGrpSpPr>
        <p:grpSpPr>
          <a:xfrm rot="18900000">
            <a:off x="2858409" y="6752663"/>
            <a:ext cx="955098" cy="951945"/>
            <a:chOff x="-15875" y="-1587"/>
            <a:chExt cx="4014788" cy="4000501"/>
          </a:xfrm>
          <a:solidFill>
            <a:schemeClr val="bg1"/>
          </a:solidFill>
        </p:grpSpPr>
        <p:sp>
          <p:nvSpPr>
            <p:cNvPr id="39" name="Freeform 5"/>
            <p:cNvSpPr>
              <a:spLocks noEditPoints="1"/>
            </p:cNvSpPr>
            <p:nvPr/>
          </p:nvSpPr>
          <p:spPr bwMode="auto">
            <a:xfrm>
              <a:off x="-15875" y="374651"/>
              <a:ext cx="3657600" cy="3624263"/>
            </a:xfrm>
            <a:custGeom>
              <a:avLst/>
              <a:gdLst>
                <a:gd name="T0" fmla="*/ 692 w 973"/>
                <a:gd name="T1" fmla="*/ 24 h 964"/>
                <a:gd name="T2" fmla="*/ 633 w 973"/>
                <a:gd name="T3" fmla="*/ 0 h 964"/>
                <a:gd name="T4" fmla="*/ 574 w 973"/>
                <a:gd name="T5" fmla="*/ 24 h 964"/>
                <a:gd name="T6" fmla="*/ 527 w 973"/>
                <a:gd name="T7" fmla="*/ 71 h 964"/>
                <a:gd name="T8" fmla="*/ 503 w 973"/>
                <a:gd name="T9" fmla="*/ 130 h 964"/>
                <a:gd name="T10" fmla="*/ 515 w 973"/>
                <a:gd name="T11" fmla="*/ 174 h 964"/>
                <a:gd name="T12" fmla="*/ 64 w 973"/>
                <a:gd name="T13" fmla="*/ 354 h 964"/>
                <a:gd name="T14" fmla="*/ 6 w 973"/>
                <a:gd name="T15" fmla="*/ 427 h 964"/>
                <a:gd name="T16" fmla="*/ 33 w 973"/>
                <a:gd name="T17" fmla="*/ 517 h 964"/>
                <a:gd name="T18" fmla="*/ 456 w 973"/>
                <a:gd name="T19" fmla="*/ 935 h 964"/>
                <a:gd name="T20" fmla="*/ 524 w 973"/>
                <a:gd name="T21" fmla="*/ 964 h 964"/>
                <a:gd name="T22" fmla="*/ 527 w 973"/>
                <a:gd name="T23" fmla="*/ 964 h 964"/>
                <a:gd name="T24" fmla="*/ 547 w 973"/>
                <a:gd name="T25" fmla="*/ 962 h 964"/>
                <a:gd name="T26" fmla="*/ 620 w 973"/>
                <a:gd name="T27" fmla="*/ 901 h 964"/>
                <a:gd name="T28" fmla="*/ 797 w 973"/>
                <a:gd name="T29" fmla="*/ 456 h 964"/>
                <a:gd name="T30" fmla="*/ 843 w 973"/>
                <a:gd name="T31" fmla="*/ 470 h 964"/>
                <a:gd name="T32" fmla="*/ 902 w 973"/>
                <a:gd name="T33" fmla="*/ 446 h 964"/>
                <a:gd name="T34" fmla="*/ 948 w 973"/>
                <a:gd name="T35" fmla="*/ 399 h 964"/>
                <a:gd name="T36" fmla="*/ 973 w 973"/>
                <a:gd name="T37" fmla="*/ 340 h 964"/>
                <a:gd name="T38" fmla="*/ 949 w 973"/>
                <a:gd name="T39" fmla="*/ 281 h 964"/>
                <a:gd name="T40" fmla="*/ 692 w 973"/>
                <a:gd name="T41" fmla="*/ 24 h 964"/>
                <a:gd name="T42" fmla="*/ 558 w 973"/>
                <a:gd name="T43" fmla="*/ 876 h 964"/>
                <a:gd name="T44" fmla="*/ 534 w 973"/>
                <a:gd name="T45" fmla="*/ 897 h 964"/>
                <a:gd name="T46" fmla="*/ 526 w 973"/>
                <a:gd name="T47" fmla="*/ 898 h 964"/>
                <a:gd name="T48" fmla="*/ 503 w 973"/>
                <a:gd name="T49" fmla="*/ 888 h 964"/>
                <a:gd name="T50" fmla="*/ 80 w 973"/>
                <a:gd name="T51" fmla="*/ 469 h 964"/>
                <a:gd name="T52" fmla="*/ 71 w 973"/>
                <a:gd name="T53" fmla="*/ 440 h 964"/>
                <a:gd name="T54" fmla="*/ 90 w 973"/>
                <a:gd name="T55" fmla="*/ 415 h 964"/>
                <a:gd name="T56" fmla="*/ 297 w 973"/>
                <a:gd name="T57" fmla="*/ 332 h 964"/>
                <a:gd name="T58" fmla="*/ 715 w 973"/>
                <a:gd name="T59" fmla="*/ 483 h 964"/>
                <a:gd name="T60" fmla="*/ 558 w 973"/>
                <a:gd name="T61" fmla="*/ 876 h 964"/>
                <a:gd name="T62" fmla="*/ 901 w 973"/>
                <a:gd name="T63" fmla="*/ 352 h 964"/>
                <a:gd name="T64" fmla="*/ 855 w 973"/>
                <a:gd name="T65" fmla="*/ 399 h 964"/>
                <a:gd name="T66" fmla="*/ 831 w 973"/>
                <a:gd name="T67" fmla="*/ 399 h 964"/>
                <a:gd name="T68" fmla="*/ 772 w 973"/>
                <a:gd name="T69" fmla="*/ 340 h 964"/>
                <a:gd name="T70" fmla="*/ 725 w 973"/>
                <a:gd name="T71" fmla="*/ 459 h 964"/>
                <a:gd name="T72" fmla="*/ 729 w 973"/>
                <a:gd name="T73" fmla="*/ 449 h 964"/>
                <a:gd name="T74" fmla="*/ 435 w 973"/>
                <a:gd name="T75" fmla="*/ 325 h 964"/>
                <a:gd name="T76" fmla="*/ 349 w 973"/>
                <a:gd name="T77" fmla="*/ 312 h 964"/>
                <a:gd name="T78" fmla="*/ 631 w 973"/>
                <a:gd name="T79" fmla="*/ 199 h 964"/>
                <a:gd name="T80" fmla="*/ 574 w 973"/>
                <a:gd name="T81" fmla="*/ 142 h 964"/>
                <a:gd name="T82" fmla="*/ 574 w 973"/>
                <a:gd name="T83" fmla="*/ 118 h 964"/>
                <a:gd name="T84" fmla="*/ 621 w 973"/>
                <a:gd name="T85" fmla="*/ 71 h 964"/>
                <a:gd name="T86" fmla="*/ 645 w 973"/>
                <a:gd name="T87" fmla="*/ 71 h 964"/>
                <a:gd name="T88" fmla="*/ 901 w 973"/>
                <a:gd name="T89" fmla="*/ 328 h 964"/>
                <a:gd name="T90" fmla="*/ 901 w 973"/>
                <a:gd name="T91" fmla="*/ 352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73" h="964">
                  <a:moveTo>
                    <a:pt x="692" y="24"/>
                  </a:moveTo>
                  <a:cubicBezTo>
                    <a:pt x="676" y="8"/>
                    <a:pt x="655" y="0"/>
                    <a:pt x="633" y="0"/>
                  </a:cubicBezTo>
                  <a:cubicBezTo>
                    <a:pt x="611" y="0"/>
                    <a:pt x="590" y="8"/>
                    <a:pt x="574" y="24"/>
                  </a:cubicBezTo>
                  <a:cubicBezTo>
                    <a:pt x="527" y="71"/>
                    <a:pt x="527" y="71"/>
                    <a:pt x="527" y="71"/>
                  </a:cubicBezTo>
                  <a:cubicBezTo>
                    <a:pt x="511" y="87"/>
                    <a:pt x="503" y="108"/>
                    <a:pt x="503" y="130"/>
                  </a:cubicBezTo>
                  <a:cubicBezTo>
                    <a:pt x="503" y="146"/>
                    <a:pt x="507" y="161"/>
                    <a:pt x="515" y="174"/>
                  </a:cubicBezTo>
                  <a:cubicBezTo>
                    <a:pt x="64" y="354"/>
                    <a:pt x="64" y="354"/>
                    <a:pt x="64" y="354"/>
                  </a:cubicBezTo>
                  <a:cubicBezTo>
                    <a:pt x="33" y="368"/>
                    <a:pt x="12" y="395"/>
                    <a:pt x="6" y="427"/>
                  </a:cubicBezTo>
                  <a:cubicBezTo>
                    <a:pt x="0" y="460"/>
                    <a:pt x="10" y="493"/>
                    <a:pt x="33" y="517"/>
                  </a:cubicBezTo>
                  <a:cubicBezTo>
                    <a:pt x="456" y="935"/>
                    <a:pt x="456" y="935"/>
                    <a:pt x="456" y="935"/>
                  </a:cubicBezTo>
                  <a:cubicBezTo>
                    <a:pt x="475" y="953"/>
                    <a:pt x="499" y="963"/>
                    <a:pt x="524" y="964"/>
                  </a:cubicBezTo>
                  <a:cubicBezTo>
                    <a:pt x="525" y="964"/>
                    <a:pt x="526" y="964"/>
                    <a:pt x="527" y="964"/>
                  </a:cubicBezTo>
                  <a:cubicBezTo>
                    <a:pt x="534" y="964"/>
                    <a:pt x="540" y="963"/>
                    <a:pt x="547" y="962"/>
                  </a:cubicBezTo>
                  <a:cubicBezTo>
                    <a:pt x="580" y="955"/>
                    <a:pt x="607" y="932"/>
                    <a:pt x="620" y="901"/>
                  </a:cubicBezTo>
                  <a:cubicBezTo>
                    <a:pt x="797" y="456"/>
                    <a:pt x="797" y="456"/>
                    <a:pt x="797" y="456"/>
                  </a:cubicBezTo>
                  <a:cubicBezTo>
                    <a:pt x="811" y="465"/>
                    <a:pt x="826" y="470"/>
                    <a:pt x="843" y="470"/>
                  </a:cubicBezTo>
                  <a:cubicBezTo>
                    <a:pt x="865" y="470"/>
                    <a:pt x="886" y="461"/>
                    <a:pt x="902" y="446"/>
                  </a:cubicBezTo>
                  <a:cubicBezTo>
                    <a:pt x="948" y="399"/>
                    <a:pt x="948" y="399"/>
                    <a:pt x="948" y="399"/>
                  </a:cubicBezTo>
                  <a:cubicBezTo>
                    <a:pt x="964" y="383"/>
                    <a:pt x="973" y="362"/>
                    <a:pt x="973" y="340"/>
                  </a:cubicBezTo>
                  <a:cubicBezTo>
                    <a:pt x="973" y="317"/>
                    <a:pt x="964" y="297"/>
                    <a:pt x="949" y="281"/>
                  </a:cubicBezTo>
                  <a:lnTo>
                    <a:pt x="692" y="24"/>
                  </a:lnTo>
                  <a:close/>
                  <a:moveTo>
                    <a:pt x="558" y="876"/>
                  </a:moveTo>
                  <a:cubicBezTo>
                    <a:pt x="554" y="887"/>
                    <a:pt x="545" y="895"/>
                    <a:pt x="534" y="897"/>
                  </a:cubicBezTo>
                  <a:cubicBezTo>
                    <a:pt x="531" y="897"/>
                    <a:pt x="529" y="898"/>
                    <a:pt x="526" y="898"/>
                  </a:cubicBezTo>
                  <a:cubicBezTo>
                    <a:pt x="518" y="897"/>
                    <a:pt x="510" y="894"/>
                    <a:pt x="503" y="888"/>
                  </a:cubicBezTo>
                  <a:cubicBezTo>
                    <a:pt x="80" y="469"/>
                    <a:pt x="80" y="469"/>
                    <a:pt x="80" y="469"/>
                  </a:cubicBezTo>
                  <a:cubicBezTo>
                    <a:pt x="72" y="461"/>
                    <a:pt x="69" y="450"/>
                    <a:pt x="71" y="440"/>
                  </a:cubicBezTo>
                  <a:cubicBezTo>
                    <a:pt x="73" y="429"/>
                    <a:pt x="80" y="420"/>
                    <a:pt x="90" y="415"/>
                  </a:cubicBezTo>
                  <a:cubicBezTo>
                    <a:pt x="297" y="332"/>
                    <a:pt x="297" y="332"/>
                    <a:pt x="297" y="332"/>
                  </a:cubicBezTo>
                  <a:cubicBezTo>
                    <a:pt x="436" y="379"/>
                    <a:pt x="576" y="334"/>
                    <a:pt x="715" y="483"/>
                  </a:cubicBezTo>
                  <a:lnTo>
                    <a:pt x="558" y="876"/>
                  </a:lnTo>
                  <a:close/>
                  <a:moveTo>
                    <a:pt x="901" y="352"/>
                  </a:moveTo>
                  <a:cubicBezTo>
                    <a:pt x="855" y="399"/>
                    <a:pt x="855" y="399"/>
                    <a:pt x="855" y="399"/>
                  </a:cubicBezTo>
                  <a:cubicBezTo>
                    <a:pt x="848" y="405"/>
                    <a:pt x="837" y="405"/>
                    <a:pt x="831" y="399"/>
                  </a:cubicBezTo>
                  <a:cubicBezTo>
                    <a:pt x="772" y="340"/>
                    <a:pt x="772" y="340"/>
                    <a:pt x="772" y="340"/>
                  </a:cubicBezTo>
                  <a:cubicBezTo>
                    <a:pt x="725" y="459"/>
                    <a:pt x="725" y="459"/>
                    <a:pt x="725" y="459"/>
                  </a:cubicBezTo>
                  <a:cubicBezTo>
                    <a:pt x="729" y="449"/>
                    <a:pt x="729" y="449"/>
                    <a:pt x="729" y="449"/>
                  </a:cubicBezTo>
                  <a:cubicBezTo>
                    <a:pt x="628" y="349"/>
                    <a:pt x="527" y="337"/>
                    <a:pt x="435" y="325"/>
                  </a:cubicBezTo>
                  <a:cubicBezTo>
                    <a:pt x="406" y="322"/>
                    <a:pt x="377" y="318"/>
                    <a:pt x="349" y="312"/>
                  </a:cubicBezTo>
                  <a:cubicBezTo>
                    <a:pt x="631" y="199"/>
                    <a:pt x="631" y="199"/>
                    <a:pt x="631" y="199"/>
                  </a:cubicBezTo>
                  <a:cubicBezTo>
                    <a:pt x="574" y="142"/>
                    <a:pt x="574" y="142"/>
                    <a:pt x="574" y="142"/>
                  </a:cubicBezTo>
                  <a:cubicBezTo>
                    <a:pt x="568" y="135"/>
                    <a:pt x="568" y="125"/>
                    <a:pt x="574" y="118"/>
                  </a:cubicBezTo>
                  <a:cubicBezTo>
                    <a:pt x="621" y="71"/>
                    <a:pt x="621" y="71"/>
                    <a:pt x="621" y="71"/>
                  </a:cubicBezTo>
                  <a:cubicBezTo>
                    <a:pt x="628" y="65"/>
                    <a:pt x="638" y="65"/>
                    <a:pt x="645" y="71"/>
                  </a:cubicBezTo>
                  <a:cubicBezTo>
                    <a:pt x="901" y="328"/>
                    <a:pt x="901" y="328"/>
                    <a:pt x="901" y="328"/>
                  </a:cubicBezTo>
                  <a:cubicBezTo>
                    <a:pt x="908" y="335"/>
                    <a:pt x="908" y="345"/>
                    <a:pt x="901" y="3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0" name="Freeform 6"/>
            <p:cNvSpPr>
              <a:spLocks noEditPoints="1"/>
            </p:cNvSpPr>
            <p:nvPr/>
          </p:nvSpPr>
          <p:spPr bwMode="auto">
            <a:xfrm>
              <a:off x="1751013" y="1998663"/>
              <a:ext cx="623888" cy="623888"/>
            </a:xfrm>
            <a:custGeom>
              <a:avLst/>
              <a:gdLst>
                <a:gd name="T0" fmla="*/ 83 w 166"/>
                <a:gd name="T1" fmla="*/ 166 h 166"/>
                <a:gd name="T2" fmla="*/ 166 w 166"/>
                <a:gd name="T3" fmla="*/ 83 h 166"/>
                <a:gd name="T4" fmla="*/ 83 w 166"/>
                <a:gd name="T5" fmla="*/ 0 h 166"/>
                <a:gd name="T6" fmla="*/ 0 w 166"/>
                <a:gd name="T7" fmla="*/ 83 h 166"/>
                <a:gd name="T8" fmla="*/ 83 w 166"/>
                <a:gd name="T9" fmla="*/ 166 h 166"/>
                <a:gd name="T10" fmla="*/ 83 w 166"/>
                <a:gd name="T11" fmla="*/ 33 h 166"/>
                <a:gd name="T12" fmla="*/ 133 w 166"/>
                <a:gd name="T13" fmla="*/ 83 h 166"/>
                <a:gd name="T14" fmla="*/ 83 w 166"/>
                <a:gd name="T15" fmla="*/ 133 h 166"/>
                <a:gd name="T16" fmla="*/ 33 w 166"/>
                <a:gd name="T17" fmla="*/ 83 h 166"/>
                <a:gd name="T18" fmla="*/ 83 w 166"/>
                <a:gd name="T19" fmla="*/ 3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6" h="166">
                  <a:moveTo>
                    <a:pt x="83" y="166"/>
                  </a:moveTo>
                  <a:cubicBezTo>
                    <a:pt x="128" y="166"/>
                    <a:pt x="166" y="129"/>
                    <a:pt x="166" y="83"/>
                  </a:cubicBezTo>
                  <a:cubicBezTo>
                    <a:pt x="166" y="37"/>
                    <a:pt x="128" y="0"/>
                    <a:pt x="83" y="0"/>
                  </a:cubicBezTo>
                  <a:cubicBezTo>
                    <a:pt x="37" y="0"/>
                    <a:pt x="0" y="37"/>
                    <a:pt x="0" y="83"/>
                  </a:cubicBezTo>
                  <a:cubicBezTo>
                    <a:pt x="0" y="129"/>
                    <a:pt x="37" y="166"/>
                    <a:pt x="83" y="166"/>
                  </a:cubicBezTo>
                  <a:close/>
                  <a:moveTo>
                    <a:pt x="83" y="33"/>
                  </a:moveTo>
                  <a:cubicBezTo>
                    <a:pt x="110" y="33"/>
                    <a:pt x="133" y="56"/>
                    <a:pt x="133" y="83"/>
                  </a:cubicBezTo>
                  <a:cubicBezTo>
                    <a:pt x="133" y="111"/>
                    <a:pt x="110" y="133"/>
                    <a:pt x="83" y="133"/>
                  </a:cubicBezTo>
                  <a:cubicBezTo>
                    <a:pt x="55" y="133"/>
                    <a:pt x="33" y="111"/>
                    <a:pt x="33" y="83"/>
                  </a:cubicBezTo>
                  <a:cubicBezTo>
                    <a:pt x="33" y="56"/>
                    <a:pt x="55" y="33"/>
                    <a:pt x="83"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1" name="Freeform 7"/>
            <p:cNvSpPr>
              <a:spLocks noEditPoints="1"/>
            </p:cNvSpPr>
            <p:nvPr/>
          </p:nvSpPr>
          <p:spPr bwMode="auto">
            <a:xfrm>
              <a:off x="3375025" y="-1587"/>
              <a:ext cx="623888" cy="623888"/>
            </a:xfrm>
            <a:custGeom>
              <a:avLst/>
              <a:gdLst>
                <a:gd name="T0" fmla="*/ 83 w 166"/>
                <a:gd name="T1" fmla="*/ 0 h 166"/>
                <a:gd name="T2" fmla="*/ 0 w 166"/>
                <a:gd name="T3" fmla="*/ 83 h 166"/>
                <a:gd name="T4" fmla="*/ 83 w 166"/>
                <a:gd name="T5" fmla="*/ 166 h 166"/>
                <a:gd name="T6" fmla="*/ 166 w 166"/>
                <a:gd name="T7" fmla="*/ 83 h 166"/>
                <a:gd name="T8" fmla="*/ 83 w 166"/>
                <a:gd name="T9" fmla="*/ 0 h 166"/>
                <a:gd name="T10" fmla="*/ 83 w 166"/>
                <a:gd name="T11" fmla="*/ 133 h 166"/>
                <a:gd name="T12" fmla="*/ 33 w 166"/>
                <a:gd name="T13" fmla="*/ 83 h 166"/>
                <a:gd name="T14" fmla="*/ 83 w 166"/>
                <a:gd name="T15" fmla="*/ 33 h 166"/>
                <a:gd name="T16" fmla="*/ 133 w 166"/>
                <a:gd name="T17" fmla="*/ 83 h 166"/>
                <a:gd name="T18" fmla="*/ 83 w 166"/>
                <a:gd name="T19" fmla="*/ 13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6" h="166">
                  <a:moveTo>
                    <a:pt x="83" y="0"/>
                  </a:moveTo>
                  <a:cubicBezTo>
                    <a:pt x="37" y="0"/>
                    <a:pt x="0" y="37"/>
                    <a:pt x="0" y="83"/>
                  </a:cubicBezTo>
                  <a:cubicBezTo>
                    <a:pt x="0" y="129"/>
                    <a:pt x="37" y="166"/>
                    <a:pt x="83" y="166"/>
                  </a:cubicBezTo>
                  <a:cubicBezTo>
                    <a:pt x="129" y="166"/>
                    <a:pt x="166" y="129"/>
                    <a:pt x="166" y="83"/>
                  </a:cubicBezTo>
                  <a:cubicBezTo>
                    <a:pt x="166" y="37"/>
                    <a:pt x="129" y="0"/>
                    <a:pt x="83" y="0"/>
                  </a:cubicBezTo>
                  <a:close/>
                  <a:moveTo>
                    <a:pt x="83" y="133"/>
                  </a:moveTo>
                  <a:cubicBezTo>
                    <a:pt x="55" y="133"/>
                    <a:pt x="33" y="111"/>
                    <a:pt x="33" y="83"/>
                  </a:cubicBezTo>
                  <a:cubicBezTo>
                    <a:pt x="33" y="56"/>
                    <a:pt x="55" y="33"/>
                    <a:pt x="83" y="33"/>
                  </a:cubicBezTo>
                  <a:cubicBezTo>
                    <a:pt x="110" y="33"/>
                    <a:pt x="133" y="56"/>
                    <a:pt x="133" y="83"/>
                  </a:cubicBezTo>
                  <a:cubicBezTo>
                    <a:pt x="133" y="111"/>
                    <a:pt x="110" y="133"/>
                    <a:pt x="83"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2" name="Freeform 8"/>
            <p:cNvSpPr>
              <a:spLocks noEditPoints="1"/>
            </p:cNvSpPr>
            <p:nvPr/>
          </p:nvSpPr>
          <p:spPr bwMode="auto">
            <a:xfrm>
              <a:off x="1000125" y="1874838"/>
              <a:ext cx="500063" cy="500063"/>
            </a:xfrm>
            <a:custGeom>
              <a:avLst/>
              <a:gdLst>
                <a:gd name="T0" fmla="*/ 0 w 133"/>
                <a:gd name="T1" fmla="*/ 66 h 133"/>
                <a:gd name="T2" fmla="*/ 67 w 133"/>
                <a:gd name="T3" fmla="*/ 133 h 133"/>
                <a:gd name="T4" fmla="*/ 133 w 133"/>
                <a:gd name="T5" fmla="*/ 66 h 133"/>
                <a:gd name="T6" fmla="*/ 67 w 133"/>
                <a:gd name="T7" fmla="*/ 0 h 133"/>
                <a:gd name="T8" fmla="*/ 0 w 133"/>
                <a:gd name="T9" fmla="*/ 66 h 133"/>
                <a:gd name="T10" fmla="*/ 67 w 133"/>
                <a:gd name="T11" fmla="*/ 33 h 133"/>
                <a:gd name="T12" fmla="*/ 100 w 133"/>
                <a:gd name="T13" fmla="*/ 66 h 133"/>
                <a:gd name="T14" fmla="*/ 67 w 133"/>
                <a:gd name="T15" fmla="*/ 100 h 133"/>
                <a:gd name="T16" fmla="*/ 33 w 133"/>
                <a:gd name="T17" fmla="*/ 66 h 133"/>
                <a:gd name="T18" fmla="*/ 67 w 133"/>
                <a:gd name="T19" fmla="*/ 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3" h="133">
                  <a:moveTo>
                    <a:pt x="0" y="66"/>
                  </a:moveTo>
                  <a:cubicBezTo>
                    <a:pt x="0" y="103"/>
                    <a:pt x="30" y="133"/>
                    <a:pt x="67" y="133"/>
                  </a:cubicBezTo>
                  <a:cubicBezTo>
                    <a:pt x="103" y="133"/>
                    <a:pt x="133" y="103"/>
                    <a:pt x="133" y="66"/>
                  </a:cubicBezTo>
                  <a:cubicBezTo>
                    <a:pt x="133" y="30"/>
                    <a:pt x="103" y="0"/>
                    <a:pt x="67" y="0"/>
                  </a:cubicBezTo>
                  <a:cubicBezTo>
                    <a:pt x="30" y="0"/>
                    <a:pt x="0" y="30"/>
                    <a:pt x="0" y="66"/>
                  </a:cubicBezTo>
                  <a:close/>
                  <a:moveTo>
                    <a:pt x="67" y="33"/>
                  </a:moveTo>
                  <a:cubicBezTo>
                    <a:pt x="85" y="33"/>
                    <a:pt x="100" y="48"/>
                    <a:pt x="100" y="66"/>
                  </a:cubicBezTo>
                  <a:cubicBezTo>
                    <a:pt x="100" y="85"/>
                    <a:pt x="85" y="100"/>
                    <a:pt x="67" y="100"/>
                  </a:cubicBezTo>
                  <a:cubicBezTo>
                    <a:pt x="48" y="100"/>
                    <a:pt x="33" y="85"/>
                    <a:pt x="33" y="66"/>
                  </a:cubicBezTo>
                  <a:cubicBezTo>
                    <a:pt x="33" y="48"/>
                    <a:pt x="48" y="33"/>
                    <a:pt x="67"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3" name="Oval 9"/>
            <p:cNvSpPr>
              <a:spLocks noChangeArrowheads="1"/>
            </p:cNvSpPr>
            <p:nvPr/>
          </p:nvSpPr>
          <p:spPr bwMode="auto">
            <a:xfrm>
              <a:off x="1500188" y="2751138"/>
              <a:ext cx="250825" cy="247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4" name="Oval 10"/>
            <p:cNvSpPr>
              <a:spLocks noChangeArrowheads="1"/>
            </p:cNvSpPr>
            <p:nvPr/>
          </p:nvSpPr>
          <p:spPr bwMode="auto">
            <a:xfrm>
              <a:off x="3498850" y="874713"/>
              <a:ext cx="252413" cy="247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45" name="Group 44"/>
          <p:cNvGrpSpPr/>
          <p:nvPr/>
        </p:nvGrpSpPr>
        <p:grpSpPr>
          <a:xfrm>
            <a:off x="5891416" y="6824997"/>
            <a:ext cx="806934" cy="759070"/>
            <a:chOff x="-1587" y="-3175"/>
            <a:chExt cx="506412" cy="476250"/>
          </a:xfrm>
          <a:solidFill>
            <a:schemeClr val="bg1"/>
          </a:solidFill>
        </p:grpSpPr>
        <p:sp>
          <p:nvSpPr>
            <p:cNvPr id="46" name="Oval 14"/>
            <p:cNvSpPr>
              <a:spLocks noChangeArrowheads="1"/>
            </p:cNvSpPr>
            <p:nvPr/>
          </p:nvSpPr>
          <p:spPr bwMode="auto">
            <a:xfrm>
              <a:off x="244475" y="257175"/>
              <a:ext cx="60325" cy="61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7" name="Freeform 15"/>
            <p:cNvSpPr>
              <a:spLocks noEditPoints="1"/>
            </p:cNvSpPr>
            <p:nvPr/>
          </p:nvSpPr>
          <p:spPr bwMode="auto">
            <a:xfrm>
              <a:off x="-1587" y="-3175"/>
              <a:ext cx="506412" cy="476250"/>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48" name="Group 47"/>
          <p:cNvGrpSpPr/>
          <p:nvPr/>
        </p:nvGrpSpPr>
        <p:grpSpPr>
          <a:xfrm>
            <a:off x="14581243" y="6722540"/>
            <a:ext cx="889033" cy="889651"/>
            <a:chOff x="-1587" y="-3175"/>
            <a:chExt cx="3670300" cy="3671888"/>
          </a:xfrm>
          <a:solidFill>
            <a:schemeClr val="bg1"/>
          </a:solidFill>
        </p:grpSpPr>
        <p:sp>
          <p:nvSpPr>
            <p:cNvPr id="49" name="Freeform 24"/>
            <p:cNvSpPr>
              <a:spLocks noEditPoints="1"/>
            </p:cNvSpPr>
            <p:nvPr/>
          </p:nvSpPr>
          <p:spPr bwMode="auto">
            <a:xfrm>
              <a:off x="-1587" y="-3175"/>
              <a:ext cx="3670300" cy="3671888"/>
            </a:xfrm>
            <a:custGeom>
              <a:avLst/>
              <a:gdLst>
                <a:gd name="T0" fmla="*/ 631 w 976"/>
                <a:gd name="T1" fmla="*/ 306 h 976"/>
                <a:gd name="T2" fmla="*/ 488 w 976"/>
                <a:gd name="T3" fmla="*/ 0 h 976"/>
                <a:gd name="T4" fmla="*/ 275 w 976"/>
                <a:gd name="T5" fmla="*/ 312 h 976"/>
                <a:gd name="T6" fmla="*/ 244 w 976"/>
                <a:gd name="T7" fmla="*/ 329 h 976"/>
                <a:gd name="T8" fmla="*/ 92 w 976"/>
                <a:gd name="T9" fmla="*/ 305 h 976"/>
                <a:gd name="T10" fmla="*/ 0 w 976"/>
                <a:gd name="T11" fmla="*/ 885 h 976"/>
                <a:gd name="T12" fmla="*/ 183 w 976"/>
                <a:gd name="T13" fmla="*/ 976 h 976"/>
                <a:gd name="T14" fmla="*/ 266 w 976"/>
                <a:gd name="T15" fmla="*/ 924 h 976"/>
                <a:gd name="T16" fmla="*/ 275 w 976"/>
                <a:gd name="T17" fmla="*/ 926 h 976"/>
                <a:gd name="T18" fmla="*/ 580 w 976"/>
                <a:gd name="T19" fmla="*/ 976 h 976"/>
                <a:gd name="T20" fmla="*/ 856 w 976"/>
                <a:gd name="T21" fmla="*/ 917 h 976"/>
                <a:gd name="T22" fmla="*/ 870 w 976"/>
                <a:gd name="T23" fmla="*/ 831 h 976"/>
                <a:gd name="T24" fmla="*/ 920 w 976"/>
                <a:gd name="T25" fmla="*/ 669 h 976"/>
                <a:gd name="T26" fmla="*/ 949 w 976"/>
                <a:gd name="T27" fmla="*/ 512 h 976"/>
                <a:gd name="T28" fmla="*/ 976 w 976"/>
                <a:gd name="T29" fmla="*/ 439 h 976"/>
                <a:gd name="T30" fmla="*/ 890 w 976"/>
                <a:gd name="T31" fmla="*/ 319 h 976"/>
                <a:gd name="T32" fmla="*/ 183 w 976"/>
                <a:gd name="T33" fmla="*/ 915 h 976"/>
                <a:gd name="T34" fmla="*/ 61 w 976"/>
                <a:gd name="T35" fmla="*/ 885 h 976"/>
                <a:gd name="T36" fmla="*/ 92 w 976"/>
                <a:gd name="T37" fmla="*/ 366 h 976"/>
                <a:gd name="T38" fmla="*/ 214 w 976"/>
                <a:gd name="T39" fmla="*/ 397 h 976"/>
                <a:gd name="T40" fmla="*/ 914 w 976"/>
                <a:gd name="T41" fmla="*/ 443 h 976"/>
                <a:gd name="T42" fmla="*/ 793 w 976"/>
                <a:gd name="T43" fmla="*/ 488 h 976"/>
                <a:gd name="T44" fmla="*/ 793 w 976"/>
                <a:gd name="T45" fmla="*/ 519 h 976"/>
                <a:gd name="T46" fmla="*/ 901 w 976"/>
                <a:gd name="T47" fmla="*/ 575 h 976"/>
                <a:gd name="T48" fmla="*/ 763 w 976"/>
                <a:gd name="T49" fmla="*/ 641 h 976"/>
                <a:gd name="T50" fmla="*/ 763 w 976"/>
                <a:gd name="T51" fmla="*/ 671 h 976"/>
                <a:gd name="T52" fmla="*/ 862 w 976"/>
                <a:gd name="T53" fmla="*/ 734 h 976"/>
                <a:gd name="T54" fmla="*/ 732 w 976"/>
                <a:gd name="T55" fmla="*/ 793 h 976"/>
                <a:gd name="T56" fmla="*/ 732 w 976"/>
                <a:gd name="T57" fmla="*/ 824 h 976"/>
                <a:gd name="T58" fmla="*/ 811 w 976"/>
                <a:gd name="T59" fmla="*/ 866 h 976"/>
                <a:gd name="T60" fmla="*/ 747 w 976"/>
                <a:gd name="T61" fmla="*/ 915 h 976"/>
                <a:gd name="T62" fmla="*/ 411 w 976"/>
                <a:gd name="T63" fmla="*/ 896 h 976"/>
                <a:gd name="T64" fmla="*/ 244 w 976"/>
                <a:gd name="T65" fmla="*/ 835 h 976"/>
                <a:gd name="T66" fmla="*/ 268 w 976"/>
                <a:gd name="T67" fmla="*/ 382 h 976"/>
                <a:gd name="T68" fmla="*/ 458 w 976"/>
                <a:gd name="T69" fmla="*/ 92 h 976"/>
                <a:gd name="T70" fmla="*/ 577 w 976"/>
                <a:gd name="T71" fmla="*/ 206 h 976"/>
                <a:gd name="T72" fmla="*/ 879 w 976"/>
                <a:gd name="T73" fmla="*/ 377 h 976"/>
                <a:gd name="T74" fmla="*/ 914 w 976"/>
                <a:gd name="T75" fmla="*/ 443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76" h="976">
                  <a:moveTo>
                    <a:pt x="890" y="319"/>
                  </a:moveTo>
                  <a:cubicBezTo>
                    <a:pt x="851" y="309"/>
                    <a:pt x="762" y="309"/>
                    <a:pt x="631" y="306"/>
                  </a:cubicBezTo>
                  <a:cubicBezTo>
                    <a:pt x="637" y="277"/>
                    <a:pt x="638" y="252"/>
                    <a:pt x="638" y="206"/>
                  </a:cubicBezTo>
                  <a:cubicBezTo>
                    <a:pt x="638" y="96"/>
                    <a:pt x="559" y="0"/>
                    <a:pt x="488" y="0"/>
                  </a:cubicBezTo>
                  <a:cubicBezTo>
                    <a:pt x="438" y="0"/>
                    <a:pt x="397" y="41"/>
                    <a:pt x="397" y="91"/>
                  </a:cubicBezTo>
                  <a:cubicBezTo>
                    <a:pt x="396" y="152"/>
                    <a:pt x="377" y="258"/>
                    <a:pt x="275" y="312"/>
                  </a:cubicBezTo>
                  <a:cubicBezTo>
                    <a:pt x="267" y="316"/>
                    <a:pt x="246" y="327"/>
                    <a:pt x="242" y="328"/>
                  </a:cubicBezTo>
                  <a:cubicBezTo>
                    <a:pt x="244" y="329"/>
                    <a:pt x="244" y="329"/>
                    <a:pt x="244" y="329"/>
                  </a:cubicBezTo>
                  <a:cubicBezTo>
                    <a:pt x="228" y="316"/>
                    <a:pt x="206" y="305"/>
                    <a:pt x="183" y="305"/>
                  </a:cubicBezTo>
                  <a:cubicBezTo>
                    <a:pt x="92" y="305"/>
                    <a:pt x="92" y="305"/>
                    <a:pt x="92" y="305"/>
                  </a:cubicBezTo>
                  <a:cubicBezTo>
                    <a:pt x="41" y="305"/>
                    <a:pt x="0" y="346"/>
                    <a:pt x="0" y="397"/>
                  </a:cubicBezTo>
                  <a:cubicBezTo>
                    <a:pt x="0" y="885"/>
                    <a:pt x="0" y="885"/>
                    <a:pt x="0" y="885"/>
                  </a:cubicBezTo>
                  <a:cubicBezTo>
                    <a:pt x="0" y="935"/>
                    <a:pt x="41" y="976"/>
                    <a:pt x="92" y="976"/>
                  </a:cubicBezTo>
                  <a:cubicBezTo>
                    <a:pt x="183" y="976"/>
                    <a:pt x="183" y="976"/>
                    <a:pt x="183" y="976"/>
                  </a:cubicBezTo>
                  <a:cubicBezTo>
                    <a:pt x="219" y="976"/>
                    <a:pt x="250" y="954"/>
                    <a:pt x="264" y="923"/>
                  </a:cubicBezTo>
                  <a:cubicBezTo>
                    <a:pt x="265" y="923"/>
                    <a:pt x="265" y="924"/>
                    <a:pt x="266" y="924"/>
                  </a:cubicBezTo>
                  <a:cubicBezTo>
                    <a:pt x="268" y="924"/>
                    <a:pt x="270" y="925"/>
                    <a:pt x="273" y="926"/>
                  </a:cubicBezTo>
                  <a:cubicBezTo>
                    <a:pt x="274" y="926"/>
                    <a:pt x="274" y="926"/>
                    <a:pt x="275" y="926"/>
                  </a:cubicBezTo>
                  <a:cubicBezTo>
                    <a:pt x="292" y="930"/>
                    <a:pt x="326" y="938"/>
                    <a:pt x="398" y="955"/>
                  </a:cubicBezTo>
                  <a:cubicBezTo>
                    <a:pt x="414" y="959"/>
                    <a:pt x="496" y="976"/>
                    <a:pt x="580" y="976"/>
                  </a:cubicBezTo>
                  <a:cubicBezTo>
                    <a:pt x="747" y="976"/>
                    <a:pt x="747" y="976"/>
                    <a:pt x="747" y="976"/>
                  </a:cubicBezTo>
                  <a:cubicBezTo>
                    <a:pt x="798" y="976"/>
                    <a:pt x="835" y="956"/>
                    <a:pt x="856" y="917"/>
                  </a:cubicBezTo>
                  <a:cubicBezTo>
                    <a:pt x="857" y="917"/>
                    <a:pt x="864" y="903"/>
                    <a:pt x="869" y="884"/>
                  </a:cubicBezTo>
                  <a:cubicBezTo>
                    <a:pt x="874" y="870"/>
                    <a:pt x="875" y="851"/>
                    <a:pt x="870" y="831"/>
                  </a:cubicBezTo>
                  <a:cubicBezTo>
                    <a:pt x="903" y="808"/>
                    <a:pt x="913" y="774"/>
                    <a:pt x="920" y="752"/>
                  </a:cubicBezTo>
                  <a:cubicBezTo>
                    <a:pt x="932" y="716"/>
                    <a:pt x="928" y="688"/>
                    <a:pt x="920" y="669"/>
                  </a:cubicBezTo>
                  <a:cubicBezTo>
                    <a:pt x="939" y="651"/>
                    <a:pt x="954" y="625"/>
                    <a:pt x="961" y="585"/>
                  </a:cubicBezTo>
                  <a:cubicBezTo>
                    <a:pt x="965" y="559"/>
                    <a:pt x="961" y="534"/>
                    <a:pt x="949" y="512"/>
                  </a:cubicBezTo>
                  <a:cubicBezTo>
                    <a:pt x="966" y="493"/>
                    <a:pt x="974" y="468"/>
                    <a:pt x="975" y="446"/>
                  </a:cubicBezTo>
                  <a:cubicBezTo>
                    <a:pt x="976" y="439"/>
                    <a:pt x="976" y="439"/>
                    <a:pt x="976" y="439"/>
                  </a:cubicBezTo>
                  <a:cubicBezTo>
                    <a:pt x="976" y="435"/>
                    <a:pt x="976" y="433"/>
                    <a:pt x="976" y="424"/>
                  </a:cubicBezTo>
                  <a:cubicBezTo>
                    <a:pt x="976" y="386"/>
                    <a:pt x="949" y="336"/>
                    <a:pt x="890" y="319"/>
                  </a:cubicBezTo>
                  <a:close/>
                  <a:moveTo>
                    <a:pt x="214" y="885"/>
                  </a:moveTo>
                  <a:cubicBezTo>
                    <a:pt x="214" y="901"/>
                    <a:pt x="200" y="915"/>
                    <a:pt x="183" y="915"/>
                  </a:cubicBezTo>
                  <a:cubicBezTo>
                    <a:pt x="92" y="915"/>
                    <a:pt x="92" y="915"/>
                    <a:pt x="92" y="915"/>
                  </a:cubicBezTo>
                  <a:cubicBezTo>
                    <a:pt x="75" y="915"/>
                    <a:pt x="61" y="901"/>
                    <a:pt x="61" y="885"/>
                  </a:cubicBezTo>
                  <a:cubicBezTo>
                    <a:pt x="61" y="397"/>
                    <a:pt x="61" y="397"/>
                    <a:pt x="61" y="397"/>
                  </a:cubicBezTo>
                  <a:cubicBezTo>
                    <a:pt x="61" y="380"/>
                    <a:pt x="75" y="366"/>
                    <a:pt x="92" y="366"/>
                  </a:cubicBezTo>
                  <a:cubicBezTo>
                    <a:pt x="183" y="366"/>
                    <a:pt x="183" y="366"/>
                    <a:pt x="183" y="366"/>
                  </a:cubicBezTo>
                  <a:cubicBezTo>
                    <a:pt x="200" y="366"/>
                    <a:pt x="214" y="380"/>
                    <a:pt x="214" y="397"/>
                  </a:cubicBezTo>
                  <a:lnTo>
                    <a:pt x="214" y="885"/>
                  </a:lnTo>
                  <a:close/>
                  <a:moveTo>
                    <a:pt x="914" y="443"/>
                  </a:moveTo>
                  <a:cubicBezTo>
                    <a:pt x="914" y="458"/>
                    <a:pt x="907" y="488"/>
                    <a:pt x="854" y="488"/>
                  </a:cubicBezTo>
                  <a:cubicBezTo>
                    <a:pt x="808" y="488"/>
                    <a:pt x="793" y="488"/>
                    <a:pt x="793" y="488"/>
                  </a:cubicBezTo>
                  <a:cubicBezTo>
                    <a:pt x="785" y="488"/>
                    <a:pt x="778" y="495"/>
                    <a:pt x="778" y="503"/>
                  </a:cubicBezTo>
                  <a:cubicBezTo>
                    <a:pt x="778" y="512"/>
                    <a:pt x="785" y="519"/>
                    <a:pt x="793" y="519"/>
                  </a:cubicBezTo>
                  <a:cubicBezTo>
                    <a:pt x="793" y="519"/>
                    <a:pt x="806" y="519"/>
                    <a:pt x="852" y="519"/>
                  </a:cubicBezTo>
                  <a:cubicBezTo>
                    <a:pt x="898" y="519"/>
                    <a:pt x="904" y="556"/>
                    <a:pt x="901" y="575"/>
                  </a:cubicBezTo>
                  <a:cubicBezTo>
                    <a:pt x="897" y="598"/>
                    <a:pt x="886" y="641"/>
                    <a:pt x="835" y="641"/>
                  </a:cubicBezTo>
                  <a:cubicBezTo>
                    <a:pt x="783" y="641"/>
                    <a:pt x="763" y="641"/>
                    <a:pt x="763" y="641"/>
                  </a:cubicBezTo>
                  <a:cubicBezTo>
                    <a:pt x="754" y="641"/>
                    <a:pt x="747" y="647"/>
                    <a:pt x="747" y="656"/>
                  </a:cubicBezTo>
                  <a:cubicBezTo>
                    <a:pt x="747" y="664"/>
                    <a:pt x="754" y="671"/>
                    <a:pt x="763" y="671"/>
                  </a:cubicBezTo>
                  <a:cubicBezTo>
                    <a:pt x="763" y="671"/>
                    <a:pt x="799" y="671"/>
                    <a:pt x="823" y="671"/>
                  </a:cubicBezTo>
                  <a:cubicBezTo>
                    <a:pt x="874" y="671"/>
                    <a:pt x="870" y="710"/>
                    <a:pt x="862" y="734"/>
                  </a:cubicBezTo>
                  <a:cubicBezTo>
                    <a:pt x="852" y="764"/>
                    <a:pt x="846" y="793"/>
                    <a:pt x="782" y="793"/>
                  </a:cubicBezTo>
                  <a:cubicBezTo>
                    <a:pt x="760" y="793"/>
                    <a:pt x="732" y="793"/>
                    <a:pt x="732" y="793"/>
                  </a:cubicBezTo>
                  <a:cubicBezTo>
                    <a:pt x="723" y="793"/>
                    <a:pt x="717" y="800"/>
                    <a:pt x="717" y="808"/>
                  </a:cubicBezTo>
                  <a:cubicBezTo>
                    <a:pt x="717" y="817"/>
                    <a:pt x="723" y="824"/>
                    <a:pt x="732" y="824"/>
                  </a:cubicBezTo>
                  <a:cubicBezTo>
                    <a:pt x="732" y="824"/>
                    <a:pt x="753" y="824"/>
                    <a:pt x="780" y="824"/>
                  </a:cubicBezTo>
                  <a:cubicBezTo>
                    <a:pt x="813" y="824"/>
                    <a:pt x="815" y="855"/>
                    <a:pt x="811" y="866"/>
                  </a:cubicBezTo>
                  <a:cubicBezTo>
                    <a:pt x="807" y="879"/>
                    <a:pt x="803" y="888"/>
                    <a:pt x="803" y="888"/>
                  </a:cubicBezTo>
                  <a:cubicBezTo>
                    <a:pt x="793" y="905"/>
                    <a:pt x="779" y="915"/>
                    <a:pt x="747" y="915"/>
                  </a:cubicBezTo>
                  <a:cubicBezTo>
                    <a:pt x="580" y="915"/>
                    <a:pt x="580" y="915"/>
                    <a:pt x="580" y="915"/>
                  </a:cubicBezTo>
                  <a:cubicBezTo>
                    <a:pt x="497" y="915"/>
                    <a:pt x="414" y="896"/>
                    <a:pt x="411" y="896"/>
                  </a:cubicBezTo>
                  <a:cubicBezTo>
                    <a:pt x="285" y="866"/>
                    <a:pt x="278" y="864"/>
                    <a:pt x="270" y="862"/>
                  </a:cubicBezTo>
                  <a:cubicBezTo>
                    <a:pt x="270" y="862"/>
                    <a:pt x="244" y="857"/>
                    <a:pt x="244" y="835"/>
                  </a:cubicBezTo>
                  <a:cubicBezTo>
                    <a:pt x="244" y="414"/>
                    <a:pt x="244" y="414"/>
                    <a:pt x="244" y="414"/>
                  </a:cubicBezTo>
                  <a:cubicBezTo>
                    <a:pt x="244" y="399"/>
                    <a:pt x="253" y="386"/>
                    <a:pt x="268" y="382"/>
                  </a:cubicBezTo>
                  <a:cubicBezTo>
                    <a:pt x="270" y="381"/>
                    <a:pt x="273" y="380"/>
                    <a:pt x="275" y="380"/>
                  </a:cubicBezTo>
                  <a:cubicBezTo>
                    <a:pt x="414" y="322"/>
                    <a:pt x="456" y="195"/>
                    <a:pt x="458" y="92"/>
                  </a:cubicBezTo>
                  <a:cubicBezTo>
                    <a:pt x="458" y="77"/>
                    <a:pt x="469" y="61"/>
                    <a:pt x="488" y="61"/>
                  </a:cubicBezTo>
                  <a:cubicBezTo>
                    <a:pt x="520" y="61"/>
                    <a:pt x="577" y="126"/>
                    <a:pt x="577" y="206"/>
                  </a:cubicBezTo>
                  <a:cubicBezTo>
                    <a:pt x="577" y="278"/>
                    <a:pt x="574" y="291"/>
                    <a:pt x="549" y="366"/>
                  </a:cubicBezTo>
                  <a:cubicBezTo>
                    <a:pt x="854" y="366"/>
                    <a:pt x="852" y="370"/>
                    <a:pt x="879" y="377"/>
                  </a:cubicBezTo>
                  <a:cubicBezTo>
                    <a:pt x="912" y="387"/>
                    <a:pt x="915" y="415"/>
                    <a:pt x="915" y="424"/>
                  </a:cubicBezTo>
                  <a:cubicBezTo>
                    <a:pt x="915" y="435"/>
                    <a:pt x="915" y="433"/>
                    <a:pt x="914" y="4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0" name="Freeform 25"/>
            <p:cNvSpPr>
              <a:spLocks noEditPoints="1"/>
            </p:cNvSpPr>
            <p:nvPr/>
          </p:nvSpPr>
          <p:spPr bwMode="auto">
            <a:xfrm>
              <a:off x="344488" y="2979738"/>
              <a:ext cx="341313" cy="346075"/>
            </a:xfrm>
            <a:custGeom>
              <a:avLst/>
              <a:gdLst>
                <a:gd name="T0" fmla="*/ 45 w 91"/>
                <a:gd name="T1" fmla="*/ 0 h 92"/>
                <a:gd name="T2" fmla="*/ 0 w 91"/>
                <a:gd name="T3" fmla="*/ 46 h 92"/>
                <a:gd name="T4" fmla="*/ 45 w 91"/>
                <a:gd name="T5" fmla="*/ 92 h 92"/>
                <a:gd name="T6" fmla="*/ 91 w 91"/>
                <a:gd name="T7" fmla="*/ 46 h 92"/>
                <a:gd name="T8" fmla="*/ 45 w 91"/>
                <a:gd name="T9" fmla="*/ 0 h 92"/>
                <a:gd name="T10" fmla="*/ 45 w 91"/>
                <a:gd name="T11" fmla="*/ 61 h 92"/>
                <a:gd name="T12" fmla="*/ 30 w 91"/>
                <a:gd name="T13" fmla="*/ 46 h 92"/>
                <a:gd name="T14" fmla="*/ 45 w 91"/>
                <a:gd name="T15" fmla="*/ 31 h 92"/>
                <a:gd name="T16" fmla="*/ 61 w 91"/>
                <a:gd name="T17" fmla="*/ 46 h 92"/>
                <a:gd name="T18" fmla="*/ 45 w 91"/>
                <a:gd name="T19" fmla="*/ 6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2">
                  <a:moveTo>
                    <a:pt x="45" y="0"/>
                  </a:moveTo>
                  <a:cubicBezTo>
                    <a:pt x="20" y="0"/>
                    <a:pt x="0" y="20"/>
                    <a:pt x="0" y="46"/>
                  </a:cubicBezTo>
                  <a:cubicBezTo>
                    <a:pt x="0" y="71"/>
                    <a:pt x="20" y="92"/>
                    <a:pt x="45" y="92"/>
                  </a:cubicBezTo>
                  <a:cubicBezTo>
                    <a:pt x="71" y="92"/>
                    <a:pt x="91" y="71"/>
                    <a:pt x="91" y="46"/>
                  </a:cubicBezTo>
                  <a:cubicBezTo>
                    <a:pt x="91" y="20"/>
                    <a:pt x="71" y="0"/>
                    <a:pt x="45" y="0"/>
                  </a:cubicBezTo>
                  <a:close/>
                  <a:moveTo>
                    <a:pt x="45" y="61"/>
                  </a:moveTo>
                  <a:cubicBezTo>
                    <a:pt x="37" y="61"/>
                    <a:pt x="30" y="54"/>
                    <a:pt x="30" y="46"/>
                  </a:cubicBezTo>
                  <a:cubicBezTo>
                    <a:pt x="30" y="37"/>
                    <a:pt x="37" y="31"/>
                    <a:pt x="45" y="31"/>
                  </a:cubicBezTo>
                  <a:cubicBezTo>
                    <a:pt x="54" y="31"/>
                    <a:pt x="61" y="37"/>
                    <a:pt x="61" y="46"/>
                  </a:cubicBezTo>
                  <a:cubicBezTo>
                    <a:pt x="61" y="54"/>
                    <a:pt x="54" y="61"/>
                    <a:pt x="45"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51" name="Group 50"/>
          <p:cNvGrpSpPr/>
          <p:nvPr/>
        </p:nvGrpSpPr>
        <p:grpSpPr>
          <a:xfrm>
            <a:off x="8823866" y="6839932"/>
            <a:ext cx="705471" cy="807207"/>
            <a:chOff x="-1587" y="3175"/>
            <a:chExt cx="430212" cy="492125"/>
          </a:xfrm>
          <a:solidFill>
            <a:schemeClr val="bg1"/>
          </a:solidFill>
        </p:grpSpPr>
        <p:sp>
          <p:nvSpPr>
            <p:cNvPr id="52" name="Freeform 29"/>
            <p:cNvSpPr>
              <a:spLocks noEditPoints="1"/>
            </p:cNvSpPr>
            <p:nvPr/>
          </p:nvSpPr>
          <p:spPr bwMode="auto">
            <a:xfrm>
              <a:off x="-1587" y="3175"/>
              <a:ext cx="430212" cy="492125"/>
            </a:xfrm>
            <a:custGeom>
              <a:avLst/>
              <a:gdLst>
                <a:gd name="T0" fmla="*/ 112 w 112"/>
                <a:gd name="T1" fmla="*/ 27 h 128"/>
                <a:gd name="T2" fmla="*/ 100 w 112"/>
                <a:gd name="T3" fmla="*/ 16 h 128"/>
                <a:gd name="T4" fmla="*/ 88 w 112"/>
                <a:gd name="T5" fmla="*/ 16 h 128"/>
                <a:gd name="T6" fmla="*/ 88 w 112"/>
                <a:gd name="T7" fmla="*/ 12 h 128"/>
                <a:gd name="T8" fmla="*/ 88 w 112"/>
                <a:gd name="T9" fmla="*/ 12 h 128"/>
                <a:gd name="T10" fmla="*/ 76 w 112"/>
                <a:gd name="T11" fmla="*/ 0 h 128"/>
                <a:gd name="T12" fmla="*/ 36 w 112"/>
                <a:gd name="T13" fmla="*/ 0 h 128"/>
                <a:gd name="T14" fmla="*/ 24 w 112"/>
                <a:gd name="T15" fmla="*/ 12 h 128"/>
                <a:gd name="T16" fmla="*/ 24 w 112"/>
                <a:gd name="T17" fmla="*/ 12 h 128"/>
                <a:gd name="T18" fmla="*/ 24 w 112"/>
                <a:gd name="T19" fmla="*/ 16 h 128"/>
                <a:gd name="T20" fmla="*/ 12 w 112"/>
                <a:gd name="T21" fmla="*/ 16 h 128"/>
                <a:gd name="T22" fmla="*/ 0 w 112"/>
                <a:gd name="T23" fmla="*/ 27 h 128"/>
                <a:gd name="T24" fmla="*/ 0 w 112"/>
                <a:gd name="T25" fmla="*/ 27 h 128"/>
                <a:gd name="T26" fmla="*/ 0 w 112"/>
                <a:gd name="T27" fmla="*/ 32 h 128"/>
                <a:gd name="T28" fmla="*/ 0 w 112"/>
                <a:gd name="T29" fmla="*/ 36 h 128"/>
                <a:gd name="T30" fmla="*/ 8 w 112"/>
                <a:gd name="T31" fmla="*/ 44 h 128"/>
                <a:gd name="T32" fmla="*/ 8 w 112"/>
                <a:gd name="T33" fmla="*/ 44 h 128"/>
                <a:gd name="T34" fmla="*/ 8 w 112"/>
                <a:gd name="T35" fmla="*/ 112 h 128"/>
                <a:gd name="T36" fmla="*/ 24 w 112"/>
                <a:gd name="T37" fmla="*/ 128 h 128"/>
                <a:gd name="T38" fmla="*/ 88 w 112"/>
                <a:gd name="T39" fmla="*/ 128 h 128"/>
                <a:gd name="T40" fmla="*/ 104 w 112"/>
                <a:gd name="T41" fmla="*/ 112 h 128"/>
                <a:gd name="T42" fmla="*/ 104 w 112"/>
                <a:gd name="T43" fmla="*/ 44 h 128"/>
                <a:gd name="T44" fmla="*/ 104 w 112"/>
                <a:gd name="T45" fmla="*/ 44 h 128"/>
                <a:gd name="T46" fmla="*/ 112 w 112"/>
                <a:gd name="T47" fmla="*/ 36 h 128"/>
                <a:gd name="T48" fmla="*/ 112 w 112"/>
                <a:gd name="T49" fmla="*/ 32 h 128"/>
                <a:gd name="T50" fmla="*/ 112 w 112"/>
                <a:gd name="T51" fmla="*/ 27 h 128"/>
                <a:gd name="T52" fmla="*/ 32 w 112"/>
                <a:gd name="T53" fmla="*/ 12 h 128"/>
                <a:gd name="T54" fmla="*/ 36 w 112"/>
                <a:gd name="T55" fmla="*/ 8 h 128"/>
                <a:gd name="T56" fmla="*/ 76 w 112"/>
                <a:gd name="T57" fmla="*/ 8 h 128"/>
                <a:gd name="T58" fmla="*/ 80 w 112"/>
                <a:gd name="T59" fmla="*/ 12 h 128"/>
                <a:gd name="T60" fmla="*/ 80 w 112"/>
                <a:gd name="T61" fmla="*/ 16 h 128"/>
                <a:gd name="T62" fmla="*/ 32 w 112"/>
                <a:gd name="T63" fmla="*/ 16 h 128"/>
                <a:gd name="T64" fmla="*/ 32 w 112"/>
                <a:gd name="T65" fmla="*/ 12 h 128"/>
                <a:gd name="T66" fmla="*/ 96 w 112"/>
                <a:gd name="T67" fmla="*/ 112 h 128"/>
                <a:gd name="T68" fmla="*/ 88 w 112"/>
                <a:gd name="T69" fmla="*/ 120 h 128"/>
                <a:gd name="T70" fmla="*/ 24 w 112"/>
                <a:gd name="T71" fmla="*/ 120 h 128"/>
                <a:gd name="T72" fmla="*/ 16 w 112"/>
                <a:gd name="T73" fmla="*/ 112 h 128"/>
                <a:gd name="T74" fmla="*/ 16 w 112"/>
                <a:gd name="T75" fmla="*/ 44 h 128"/>
                <a:gd name="T76" fmla="*/ 96 w 112"/>
                <a:gd name="T77" fmla="*/ 44 h 128"/>
                <a:gd name="T78" fmla="*/ 96 w 112"/>
                <a:gd name="T79" fmla="*/ 112 h 128"/>
                <a:gd name="T80" fmla="*/ 104 w 112"/>
                <a:gd name="T81" fmla="*/ 32 h 128"/>
                <a:gd name="T82" fmla="*/ 104 w 112"/>
                <a:gd name="T83" fmla="*/ 36 h 128"/>
                <a:gd name="T84" fmla="*/ 8 w 112"/>
                <a:gd name="T85" fmla="*/ 36 h 128"/>
                <a:gd name="T86" fmla="*/ 8 w 112"/>
                <a:gd name="T87" fmla="*/ 32 h 128"/>
                <a:gd name="T88" fmla="*/ 8 w 112"/>
                <a:gd name="T89" fmla="*/ 28 h 128"/>
                <a:gd name="T90" fmla="*/ 12 w 112"/>
                <a:gd name="T91" fmla="*/ 24 h 128"/>
                <a:gd name="T92" fmla="*/ 100 w 112"/>
                <a:gd name="T93" fmla="*/ 24 h 128"/>
                <a:gd name="T94" fmla="*/ 104 w 112"/>
                <a:gd name="T95" fmla="*/ 28 h 128"/>
                <a:gd name="T96" fmla="*/ 104 w 112"/>
                <a:gd name="T97"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2" h="128">
                  <a:moveTo>
                    <a:pt x="112" y="27"/>
                  </a:moveTo>
                  <a:cubicBezTo>
                    <a:pt x="112" y="21"/>
                    <a:pt x="106" y="16"/>
                    <a:pt x="100" y="16"/>
                  </a:cubicBezTo>
                  <a:cubicBezTo>
                    <a:pt x="88" y="16"/>
                    <a:pt x="88" y="16"/>
                    <a:pt x="88" y="16"/>
                  </a:cubicBezTo>
                  <a:cubicBezTo>
                    <a:pt x="88" y="12"/>
                    <a:pt x="88" y="12"/>
                    <a:pt x="88" y="12"/>
                  </a:cubicBezTo>
                  <a:cubicBezTo>
                    <a:pt x="88" y="12"/>
                    <a:pt x="88" y="12"/>
                    <a:pt x="88" y="12"/>
                  </a:cubicBezTo>
                  <a:cubicBezTo>
                    <a:pt x="88" y="5"/>
                    <a:pt x="83" y="0"/>
                    <a:pt x="76" y="0"/>
                  </a:cubicBezTo>
                  <a:cubicBezTo>
                    <a:pt x="36" y="0"/>
                    <a:pt x="36" y="0"/>
                    <a:pt x="36" y="0"/>
                  </a:cubicBezTo>
                  <a:cubicBezTo>
                    <a:pt x="29" y="0"/>
                    <a:pt x="24" y="5"/>
                    <a:pt x="24" y="12"/>
                  </a:cubicBezTo>
                  <a:cubicBezTo>
                    <a:pt x="24" y="12"/>
                    <a:pt x="24" y="12"/>
                    <a:pt x="24" y="12"/>
                  </a:cubicBezTo>
                  <a:cubicBezTo>
                    <a:pt x="24" y="16"/>
                    <a:pt x="24" y="16"/>
                    <a:pt x="24" y="16"/>
                  </a:cubicBezTo>
                  <a:cubicBezTo>
                    <a:pt x="12" y="16"/>
                    <a:pt x="12" y="16"/>
                    <a:pt x="12" y="16"/>
                  </a:cubicBezTo>
                  <a:cubicBezTo>
                    <a:pt x="6" y="16"/>
                    <a:pt x="0" y="21"/>
                    <a:pt x="0" y="27"/>
                  </a:cubicBezTo>
                  <a:cubicBezTo>
                    <a:pt x="0" y="27"/>
                    <a:pt x="0" y="27"/>
                    <a:pt x="0" y="27"/>
                  </a:cubicBezTo>
                  <a:cubicBezTo>
                    <a:pt x="0" y="32"/>
                    <a:pt x="0" y="32"/>
                    <a:pt x="0" y="32"/>
                  </a:cubicBezTo>
                  <a:cubicBezTo>
                    <a:pt x="0" y="36"/>
                    <a:pt x="0" y="36"/>
                    <a:pt x="0" y="36"/>
                  </a:cubicBezTo>
                  <a:cubicBezTo>
                    <a:pt x="0" y="40"/>
                    <a:pt x="4" y="44"/>
                    <a:pt x="8" y="44"/>
                  </a:cubicBezTo>
                  <a:cubicBezTo>
                    <a:pt x="8" y="44"/>
                    <a:pt x="8" y="44"/>
                    <a:pt x="8" y="44"/>
                  </a:cubicBezTo>
                  <a:cubicBezTo>
                    <a:pt x="8" y="112"/>
                    <a:pt x="8" y="112"/>
                    <a:pt x="8" y="112"/>
                  </a:cubicBezTo>
                  <a:cubicBezTo>
                    <a:pt x="8" y="121"/>
                    <a:pt x="15" y="128"/>
                    <a:pt x="24" y="128"/>
                  </a:cubicBezTo>
                  <a:cubicBezTo>
                    <a:pt x="88" y="128"/>
                    <a:pt x="88" y="128"/>
                    <a:pt x="88" y="128"/>
                  </a:cubicBezTo>
                  <a:cubicBezTo>
                    <a:pt x="97" y="128"/>
                    <a:pt x="104" y="121"/>
                    <a:pt x="104" y="112"/>
                  </a:cubicBezTo>
                  <a:cubicBezTo>
                    <a:pt x="104" y="44"/>
                    <a:pt x="104" y="44"/>
                    <a:pt x="104" y="44"/>
                  </a:cubicBezTo>
                  <a:cubicBezTo>
                    <a:pt x="104" y="44"/>
                    <a:pt x="104" y="44"/>
                    <a:pt x="104" y="44"/>
                  </a:cubicBezTo>
                  <a:cubicBezTo>
                    <a:pt x="108" y="44"/>
                    <a:pt x="112" y="40"/>
                    <a:pt x="112" y="36"/>
                  </a:cubicBezTo>
                  <a:cubicBezTo>
                    <a:pt x="112" y="32"/>
                    <a:pt x="112" y="32"/>
                    <a:pt x="112" y="32"/>
                  </a:cubicBezTo>
                  <a:cubicBezTo>
                    <a:pt x="112" y="27"/>
                    <a:pt x="112" y="27"/>
                    <a:pt x="112" y="27"/>
                  </a:cubicBezTo>
                  <a:close/>
                  <a:moveTo>
                    <a:pt x="32" y="12"/>
                  </a:moveTo>
                  <a:cubicBezTo>
                    <a:pt x="32" y="10"/>
                    <a:pt x="34" y="8"/>
                    <a:pt x="36" y="8"/>
                  </a:cubicBezTo>
                  <a:cubicBezTo>
                    <a:pt x="76" y="8"/>
                    <a:pt x="76" y="8"/>
                    <a:pt x="76" y="8"/>
                  </a:cubicBezTo>
                  <a:cubicBezTo>
                    <a:pt x="78" y="8"/>
                    <a:pt x="80" y="10"/>
                    <a:pt x="80" y="12"/>
                  </a:cubicBezTo>
                  <a:cubicBezTo>
                    <a:pt x="80" y="16"/>
                    <a:pt x="80" y="16"/>
                    <a:pt x="80" y="16"/>
                  </a:cubicBezTo>
                  <a:cubicBezTo>
                    <a:pt x="32" y="16"/>
                    <a:pt x="32" y="16"/>
                    <a:pt x="32" y="16"/>
                  </a:cubicBezTo>
                  <a:lnTo>
                    <a:pt x="32" y="12"/>
                  </a:lnTo>
                  <a:close/>
                  <a:moveTo>
                    <a:pt x="96" y="112"/>
                  </a:moveTo>
                  <a:cubicBezTo>
                    <a:pt x="96" y="116"/>
                    <a:pt x="92" y="120"/>
                    <a:pt x="88" y="120"/>
                  </a:cubicBezTo>
                  <a:cubicBezTo>
                    <a:pt x="24" y="120"/>
                    <a:pt x="24" y="120"/>
                    <a:pt x="24" y="120"/>
                  </a:cubicBezTo>
                  <a:cubicBezTo>
                    <a:pt x="20" y="120"/>
                    <a:pt x="16" y="116"/>
                    <a:pt x="16" y="112"/>
                  </a:cubicBezTo>
                  <a:cubicBezTo>
                    <a:pt x="16" y="44"/>
                    <a:pt x="16" y="44"/>
                    <a:pt x="16" y="44"/>
                  </a:cubicBezTo>
                  <a:cubicBezTo>
                    <a:pt x="96" y="44"/>
                    <a:pt x="96" y="44"/>
                    <a:pt x="96" y="44"/>
                  </a:cubicBezTo>
                  <a:lnTo>
                    <a:pt x="96" y="112"/>
                  </a:lnTo>
                  <a:close/>
                  <a:moveTo>
                    <a:pt x="104" y="32"/>
                  </a:moveTo>
                  <a:cubicBezTo>
                    <a:pt x="104" y="36"/>
                    <a:pt x="104" y="36"/>
                    <a:pt x="104" y="36"/>
                  </a:cubicBezTo>
                  <a:cubicBezTo>
                    <a:pt x="8" y="36"/>
                    <a:pt x="8" y="36"/>
                    <a:pt x="8" y="36"/>
                  </a:cubicBezTo>
                  <a:cubicBezTo>
                    <a:pt x="8" y="32"/>
                    <a:pt x="8" y="32"/>
                    <a:pt x="8" y="32"/>
                  </a:cubicBezTo>
                  <a:cubicBezTo>
                    <a:pt x="8" y="28"/>
                    <a:pt x="8" y="28"/>
                    <a:pt x="8" y="28"/>
                  </a:cubicBezTo>
                  <a:cubicBezTo>
                    <a:pt x="8" y="26"/>
                    <a:pt x="10" y="24"/>
                    <a:pt x="12" y="24"/>
                  </a:cubicBezTo>
                  <a:cubicBezTo>
                    <a:pt x="100" y="24"/>
                    <a:pt x="100" y="24"/>
                    <a:pt x="100" y="24"/>
                  </a:cubicBezTo>
                  <a:cubicBezTo>
                    <a:pt x="102" y="24"/>
                    <a:pt x="104" y="26"/>
                    <a:pt x="104" y="28"/>
                  </a:cubicBezTo>
                  <a:lnTo>
                    <a:pt x="10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3" name="Freeform 30"/>
            <p:cNvSpPr>
              <a:spLocks noEditPoints="1"/>
            </p:cNvSpPr>
            <p:nvPr/>
          </p:nvSpPr>
          <p:spPr bwMode="auto">
            <a:xfrm>
              <a:off x="90488" y="203200"/>
              <a:ext cx="61912"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4" name="Freeform 31"/>
            <p:cNvSpPr>
              <a:spLocks noEditPoints="1"/>
            </p:cNvSpPr>
            <p:nvPr/>
          </p:nvSpPr>
          <p:spPr bwMode="auto">
            <a:xfrm>
              <a:off x="182563" y="203200"/>
              <a:ext cx="61912"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5" name="Freeform 32"/>
            <p:cNvSpPr>
              <a:spLocks noEditPoints="1"/>
            </p:cNvSpPr>
            <p:nvPr/>
          </p:nvSpPr>
          <p:spPr bwMode="auto">
            <a:xfrm>
              <a:off x="274638" y="203200"/>
              <a:ext cx="61912"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56" name="Group 55"/>
          <p:cNvGrpSpPr/>
          <p:nvPr/>
        </p:nvGrpSpPr>
        <p:grpSpPr>
          <a:xfrm>
            <a:off x="11783658" y="6750476"/>
            <a:ext cx="608529" cy="889747"/>
            <a:chOff x="527333" y="1217552"/>
            <a:chExt cx="175409" cy="256405"/>
          </a:xfrm>
          <a:solidFill>
            <a:schemeClr val="bg1"/>
          </a:solidFill>
        </p:grpSpPr>
        <p:sp>
          <p:nvSpPr>
            <p:cNvPr id="57" name="Freeform 79"/>
            <p:cNvSpPr>
              <a:spLocks noEditPoints="1"/>
            </p:cNvSpPr>
            <p:nvPr/>
          </p:nvSpPr>
          <p:spPr bwMode="auto">
            <a:xfrm>
              <a:off x="527333" y="1217552"/>
              <a:ext cx="175409" cy="256405"/>
            </a:xfrm>
            <a:custGeom>
              <a:avLst/>
              <a:gdLst>
                <a:gd name="T0" fmla="*/ 80 w 160"/>
                <a:gd name="T1" fmla="*/ 0 h 234"/>
                <a:gd name="T2" fmla="*/ 0 w 160"/>
                <a:gd name="T3" fmla="*/ 81 h 234"/>
                <a:gd name="T4" fmla="*/ 36 w 160"/>
                <a:gd name="T5" fmla="*/ 169 h 234"/>
                <a:gd name="T6" fmla="*/ 80 w 160"/>
                <a:gd name="T7" fmla="*/ 234 h 234"/>
                <a:gd name="T8" fmla="*/ 123 w 160"/>
                <a:gd name="T9" fmla="*/ 169 h 234"/>
                <a:gd name="T10" fmla="*/ 160 w 160"/>
                <a:gd name="T11" fmla="*/ 81 h 234"/>
                <a:gd name="T12" fmla="*/ 80 w 160"/>
                <a:gd name="T13" fmla="*/ 0 h 234"/>
                <a:gd name="T14" fmla="*/ 99 w 160"/>
                <a:gd name="T15" fmla="*/ 199 h 234"/>
                <a:gd name="T16" fmla="*/ 63 w 160"/>
                <a:gd name="T17" fmla="*/ 203 h 234"/>
                <a:gd name="T18" fmla="*/ 58 w 160"/>
                <a:gd name="T19" fmla="*/ 190 h 234"/>
                <a:gd name="T20" fmla="*/ 58 w 160"/>
                <a:gd name="T21" fmla="*/ 189 h 234"/>
                <a:gd name="T22" fmla="*/ 103 w 160"/>
                <a:gd name="T23" fmla="*/ 184 h 234"/>
                <a:gd name="T24" fmla="*/ 101 w 160"/>
                <a:gd name="T25" fmla="*/ 190 h 234"/>
                <a:gd name="T26" fmla="*/ 99 w 160"/>
                <a:gd name="T27" fmla="*/ 199 h 234"/>
                <a:gd name="T28" fmla="*/ 56 w 160"/>
                <a:gd name="T29" fmla="*/ 182 h 234"/>
                <a:gd name="T30" fmla="*/ 52 w 160"/>
                <a:gd name="T31" fmla="*/ 168 h 234"/>
                <a:gd name="T32" fmla="*/ 108 w 160"/>
                <a:gd name="T33" fmla="*/ 168 h 234"/>
                <a:gd name="T34" fmla="*/ 106 w 160"/>
                <a:gd name="T35" fmla="*/ 176 h 234"/>
                <a:gd name="T36" fmla="*/ 56 w 160"/>
                <a:gd name="T37" fmla="*/ 182 h 234"/>
                <a:gd name="T38" fmla="*/ 80 w 160"/>
                <a:gd name="T39" fmla="*/ 220 h 234"/>
                <a:gd name="T40" fmla="*/ 65 w 160"/>
                <a:gd name="T41" fmla="*/ 210 h 234"/>
                <a:gd name="T42" fmla="*/ 96 w 160"/>
                <a:gd name="T43" fmla="*/ 207 h 234"/>
                <a:gd name="T44" fmla="*/ 80 w 160"/>
                <a:gd name="T45" fmla="*/ 220 h 234"/>
                <a:gd name="T46" fmla="*/ 114 w 160"/>
                <a:gd name="T47" fmla="*/ 154 h 234"/>
                <a:gd name="T48" fmla="*/ 46 w 160"/>
                <a:gd name="T49" fmla="*/ 154 h 234"/>
                <a:gd name="T50" fmla="*/ 34 w 160"/>
                <a:gd name="T51" fmla="*/ 130 h 234"/>
                <a:gd name="T52" fmla="*/ 14 w 160"/>
                <a:gd name="T53" fmla="*/ 81 h 234"/>
                <a:gd name="T54" fmla="*/ 80 w 160"/>
                <a:gd name="T55" fmla="*/ 15 h 234"/>
                <a:gd name="T56" fmla="*/ 146 w 160"/>
                <a:gd name="T57" fmla="*/ 81 h 234"/>
                <a:gd name="T58" fmla="*/ 126 w 160"/>
                <a:gd name="T59" fmla="*/ 130 h 234"/>
                <a:gd name="T60" fmla="*/ 114 w 160"/>
                <a:gd name="T61" fmla="*/ 1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0" h="234">
                  <a:moveTo>
                    <a:pt x="80" y="0"/>
                  </a:moveTo>
                  <a:cubicBezTo>
                    <a:pt x="35" y="0"/>
                    <a:pt x="0" y="36"/>
                    <a:pt x="0" y="81"/>
                  </a:cubicBezTo>
                  <a:cubicBezTo>
                    <a:pt x="0" y="110"/>
                    <a:pt x="26" y="141"/>
                    <a:pt x="36" y="169"/>
                  </a:cubicBezTo>
                  <a:cubicBezTo>
                    <a:pt x="51" y="210"/>
                    <a:pt x="49" y="234"/>
                    <a:pt x="80" y="234"/>
                  </a:cubicBezTo>
                  <a:cubicBezTo>
                    <a:pt x="111" y="234"/>
                    <a:pt x="109" y="210"/>
                    <a:pt x="123" y="169"/>
                  </a:cubicBezTo>
                  <a:cubicBezTo>
                    <a:pt x="133" y="142"/>
                    <a:pt x="160" y="110"/>
                    <a:pt x="160" y="81"/>
                  </a:cubicBezTo>
                  <a:cubicBezTo>
                    <a:pt x="160" y="36"/>
                    <a:pt x="124" y="0"/>
                    <a:pt x="80" y="0"/>
                  </a:cubicBezTo>
                  <a:close/>
                  <a:moveTo>
                    <a:pt x="99" y="199"/>
                  </a:moveTo>
                  <a:cubicBezTo>
                    <a:pt x="63" y="203"/>
                    <a:pt x="63" y="203"/>
                    <a:pt x="63" y="203"/>
                  </a:cubicBezTo>
                  <a:cubicBezTo>
                    <a:pt x="61" y="200"/>
                    <a:pt x="60" y="195"/>
                    <a:pt x="58" y="190"/>
                  </a:cubicBezTo>
                  <a:cubicBezTo>
                    <a:pt x="58" y="190"/>
                    <a:pt x="58" y="189"/>
                    <a:pt x="58" y="189"/>
                  </a:cubicBezTo>
                  <a:cubicBezTo>
                    <a:pt x="103" y="184"/>
                    <a:pt x="103" y="184"/>
                    <a:pt x="103" y="184"/>
                  </a:cubicBezTo>
                  <a:cubicBezTo>
                    <a:pt x="103" y="186"/>
                    <a:pt x="102" y="188"/>
                    <a:pt x="101" y="190"/>
                  </a:cubicBezTo>
                  <a:cubicBezTo>
                    <a:pt x="100" y="193"/>
                    <a:pt x="100" y="196"/>
                    <a:pt x="99" y="199"/>
                  </a:cubicBezTo>
                  <a:close/>
                  <a:moveTo>
                    <a:pt x="56" y="182"/>
                  </a:moveTo>
                  <a:cubicBezTo>
                    <a:pt x="55" y="178"/>
                    <a:pt x="53" y="173"/>
                    <a:pt x="52" y="168"/>
                  </a:cubicBezTo>
                  <a:cubicBezTo>
                    <a:pt x="108" y="168"/>
                    <a:pt x="108" y="168"/>
                    <a:pt x="108" y="168"/>
                  </a:cubicBezTo>
                  <a:cubicBezTo>
                    <a:pt x="107" y="171"/>
                    <a:pt x="106" y="174"/>
                    <a:pt x="106" y="176"/>
                  </a:cubicBezTo>
                  <a:lnTo>
                    <a:pt x="56" y="182"/>
                  </a:lnTo>
                  <a:close/>
                  <a:moveTo>
                    <a:pt x="80" y="220"/>
                  </a:moveTo>
                  <a:cubicBezTo>
                    <a:pt x="72" y="220"/>
                    <a:pt x="69" y="219"/>
                    <a:pt x="65" y="210"/>
                  </a:cubicBezTo>
                  <a:cubicBezTo>
                    <a:pt x="96" y="207"/>
                    <a:pt x="96" y="207"/>
                    <a:pt x="96" y="207"/>
                  </a:cubicBezTo>
                  <a:cubicBezTo>
                    <a:pt x="92" y="219"/>
                    <a:pt x="88" y="220"/>
                    <a:pt x="80" y="220"/>
                  </a:cubicBezTo>
                  <a:close/>
                  <a:moveTo>
                    <a:pt x="114" y="154"/>
                  </a:moveTo>
                  <a:cubicBezTo>
                    <a:pt x="46" y="154"/>
                    <a:pt x="46" y="154"/>
                    <a:pt x="46" y="154"/>
                  </a:cubicBezTo>
                  <a:cubicBezTo>
                    <a:pt x="42" y="146"/>
                    <a:pt x="38" y="138"/>
                    <a:pt x="34" y="130"/>
                  </a:cubicBezTo>
                  <a:cubicBezTo>
                    <a:pt x="24" y="113"/>
                    <a:pt x="14" y="96"/>
                    <a:pt x="14" y="81"/>
                  </a:cubicBezTo>
                  <a:cubicBezTo>
                    <a:pt x="14" y="45"/>
                    <a:pt x="44" y="15"/>
                    <a:pt x="80" y="15"/>
                  </a:cubicBezTo>
                  <a:cubicBezTo>
                    <a:pt x="116" y="15"/>
                    <a:pt x="146" y="45"/>
                    <a:pt x="146" y="81"/>
                  </a:cubicBezTo>
                  <a:cubicBezTo>
                    <a:pt x="146" y="96"/>
                    <a:pt x="136" y="113"/>
                    <a:pt x="126" y="130"/>
                  </a:cubicBezTo>
                  <a:cubicBezTo>
                    <a:pt x="122" y="138"/>
                    <a:pt x="118" y="146"/>
                    <a:pt x="114" y="1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8" name="Freeform 80"/>
            <p:cNvSpPr>
              <a:spLocks/>
            </p:cNvSpPr>
            <p:nvPr/>
          </p:nvSpPr>
          <p:spPr bwMode="auto">
            <a:xfrm>
              <a:off x="566675" y="1258276"/>
              <a:ext cx="52762" cy="51373"/>
            </a:xfrm>
            <a:custGeom>
              <a:avLst/>
              <a:gdLst>
                <a:gd name="T0" fmla="*/ 44 w 48"/>
                <a:gd name="T1" fmla="*/ 0 h 47"/>
                <a:gd name="T2" fmla="*/ 0 w 48"/>
                <a:gd name="T3" fmla="*/ 44 h 47"/>
                <a:gd name="T4" fmla="*/ 4 w 48"/>
                <a:gd name="T5" fmla="*/ 47 h 47"/>
                <a:gd name="T6" fmla="*/ 7 w 48"/>
                <a:gd name="T7" fmla="*/ 44 h 47"/>
                <a:gd name="T8" fmla="*/ 44 w 48"/>
                <a:gd name="T9" fmla="*/ 7 h 47"/>
                <a:gd name="T10" fmla="*/ 48 w 48"/>
                <a:gd name="T11" fmla="*/ 4 h 47"/>
                <a:gd name="T12" fmla="*/ 44 w 48"/>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48" h="47">
                  <a:moveTo>
                    <a:pt x="44" y="0"/>
                  </a:moveTo>
                  <a:cubicBezTo>
                    <a:pt x="20" y="0"/>
                    <a:pt x="0" y="20"/>
                    <a:pt x="0" y="44"/>
                  </a:cubicBezTo>
                  <a:cubicBezTo>
                    <a:pt x="0" y="46"/>
                    <a:pt x="2" y="47"/>
                    <a:pt x="4" y="47"/>
                  </a:cubicBezTo>
                  <a:cubicBezTo>
                    <a:pt x="6" y="47"/>
                    <a:pt x="7" y="46"/>
                    <a:pt x="7" y="44"/>
                  </a:cubicBezTo>
                  <a:cubicBezTo>
                    <a:pt x="7" y="24"/>
                    <a:pt x="24" y="7"/>
                    <a:pt x="44" y="7"/>
                  </a:cubicBezTo>
                  <a:cubicBezTo>
                    <a:pt x="46" y="7"/>
                    <a:pt x="48" y="6"/>
                    <a:pt x="48" y="4"/>
                  </a:cubicBezTo>
                  <a:cubicBezTo>
                    <a:pt x="48" y="2"/>
                    <a:pt x="46" y="0"/>
                    <a:pt x="4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59" name="Group 58"/>
          <p:cNvGrpSpPr/>
          <p:nvPr/>
        </p:nvGrpSpPr>
        <p:grpSpPr>
          <a:xfrm>
            <a:off x="4507905" y="2075518"/>
            <a:ext cx="9272190" cy="1559721"/>
            <a:chOff x="5988388" y="483017"/>
            <a:chExt cx="12359700" cy="2079087"/>
          </a:xfrm>
        </p:grpSpPr>
        <p:sp>
          <p:nvSpPr>
            <p:cNvPr id="60" name="TextBox 59"/>
            <p:cNvSpPr txBox="1"/>
            <p:nvPr/>
          </p:nvSpPr>
          <p:spPr>
            <a:xfrm>
              <a:off x="5988388" y="483017"/>
              <a:ext cx="12359700"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Business Strategy </a:t>
              </a:r>
              <a:endParaRPr lang="id-ID" sz="6602" b="1" dirty="0">
                <a:solidFill>
                  <a:schemeClr val="tx2"/>
                </a:solidFill>
                <a:latin typeface="Lato Regular"/>
                <a:cs typeface="Lato Regular"/>
              </a:endParaRPr>
            </a:p>
          </p:txBody>
        </p:sp>
        <p:sp>
          <p:nvSpPr>
            <p:cNvPr id="61" name="Rectangle 60"/>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62"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1286347833"/>
      </p:ext>
    </p:extLst>
  </p:cSld>
  <p:clrMapOvr>
    <a:masterClrMapping/>
  </p:clrMapOvr>
  <mc:AlternateContent xmlns:mc="http://schemas.openxmlformats.org/markup-compatibility/2006" xmlns:p14="http://schemas.microsoft.com/office/powerpoint/2010/main">
    <mc:Choice Requires="p14">
      <p:transition spd="slow" p14:dur="1600" advClick="0" advTm="3000">
        <p14:prism isInverted="1"/>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9"/>
                                        </p:tgtEl>
                                        <p:attrNameLst>
                                          <p:attrName>style.visibility</p:attrName>
                                        </p:attrNameLst>
                                      </p:cBhvr>
                                      <p:to>
                                        <p:strVal val="visible"/>
                                      </p:to>
                                    </p:set>
                                    <p:animEffect transition="in" filter="fade">
                                      <p:cBhvr>
                                        <p:cTn id="7" dur="1000"/>
                                        <p:tgtEl>
                                          <p:spTgt spid="59"/>
                                        </p:tgtEl>
                                      </p:cBhvr>
                                    </p:animEffect>
                                    <p:anim calcmode="lin" valueType="num">
                                      <p:cBhvr>
                                        <p:cTn id="8" dur="1000" fill="hold"/>
                                        <p:tgtEl>
                                          <p:spTgt spid="59"/>
                                        </p:tgtEl>
                                        <p:attrNameLst>
                                          <p:attrName>ppt_x</p:attrName>
                                        </p:attrNameLst>
                                      </p:cBhvr>
                                      <p:tavLst>
                                        <p:tav tm="0">
                                          <p:val>
                                            <p:strVal val="#ppt_x"/>
                                          </p:val>
                                        </p:tav>
                                        <p:tav tm="100000">
                                          <p:val>
                                            <p:strVal val="#ppt_x"/>
                                          </p:val>
                                        </p:tav>
                                      </p:tavLst>
                                    </p:anim>
                                    <p:anim calcmode="lin" valueType="num">
                                      <p:cBhvr>
                                        <p:cTn id="9" dur="900" decel="100000" fill="hold"/>
                                        <p:tgtEl>
                                          <p:spTgt spid="59"/>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2" presetClass="entr" presetSubtype="1" fill="hold" grpId="0" nodeType="afterEffect">
                                  <p:stCondLst>
                                    <p:cond delay="0"/>
                                  </p:stCondLst>
                                  <p:childTnLst>
                                    <p:set>
                                      <p:cBhvr>
                                        <p:cTn id="13" dur="1" fill="hold">
                                          <p:stCondLst>
                                            <p:cond delay="0"/>
                                          </p:stCondLst>
                                        </p:cTn>
                                        <p:tgtEl>
                                          <p:spTgt spid="7"/>
                                        </p:tgtEl>
                                        <p:attrNameLst>
                                          <p:attrName>style.visibility</p:attrName>
                                        </p:attrNameLst>
                                      </p:cBhvr>
                                      <p:to>
                                        <p:strVal val="visible"/>
                                      </p:to>
                                    </p:set>
                                    <p:anim calcmode="lin" valueType="num">
                                      <p:cBhvr additive="base">
                                        <p:cTn id="14" dur="500"/>
                                        <p:tgtEl>
                                          <p:spTgt spid="7"/>
                                        </p:tgtEl>
                                        <p:attrNameLst>
                                          <p:attrName>ppt_y</p:attrName>
                                        </p:attrNameLst>
                                      </p:cBhvr>
                                      <p:tavLst>
                                        <p:tav tm="0">
                                          <p:val>
                                            <p:strVal val="#ppt_y-#ppt_h*1.125000"/>
                                          </p:val>
                                        </p:tav>
                                        <p:tav tm="100000">
                                          <p:val>
                                            <p:strVal val="#ppt_y"/>
                                          </p:val>
                                        </p:tav>
                                      </p:tavLst>
                                    </p:anim>
                                    <p:animEffect transition="in" filter="wipe(down)">
                                      <p:cBhvr>
                                        <p:cTn id="15" dur="500"/>
                                        <p:tgtEl>
                                          <p:spTgt spid="7"/>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p:cTn id="19" dur="500" fill="hold"/>
                                        <p:tgtEl>
                                          <p:spTgt spid="13"/>
                                        </p:tgtEl>
                                        <p:attrNameLst>
                                          <p:attrName>ppt_w</p:attrName>
                                        </p:attrNameLst>
                                      </p:cBhvr>
                                      <p:tavLst>
                                        <p:tav tm="0">
                                          <p:val>
                                            <p:fltVal val="0"/>
                                          </p:val>
                                        </p:tav>
                                        <p:tav tm="100000">
                                          <p:val>
                                            <p:strVal val="#ppt_w"/>
                                          </p:val>
                                        </p:tav>
                                      </p:tavLst>
                                    </p:anim>
                                    <p:anim calcmode="lin" valueType="num">
                                      <p:cBhvr>
                                        <p:cTn id="20" dur="500" fill="hold"/>
                                        <p:tgtEl>
                                          <p:spTgt spid="13"/>
                                        </p:tgtEl>
                                        <p:attrNameLst>
                                          <p:attrName>ppt_h</p:attrName>
                                        </p:attrNameLst>
                                      </p:cBhvr>
                                      <p:tavLst>
                                        <p:tav tm="0">
                                          <p:val>
                                            <p:fltVal val="0"/>
                                          </p:val>
                                        </p:tav>
                                        <p:tav tm="100000">
                                          <p:val>
                                            <p:strVal val="#ppt_h"/>
                                          </p:val>
                                        </p:tav>
                                      </p:tavLst>
                                    </p:anim>
                                    <p:animEffect transition="in" filter="fade">
                                      <p:cBhvr>
                                        <p:cTn id="21" dur="500"/>
                                        <p:tgtEl>
                                          <p:spTgt spid="13"/>
                                        </p:tgtEl>
                                      </p:cBhvr>
                                    </p:animEffect>
                                  </p:childTnLst>
                                </p:cTn>
                              </p:par>
                            </p:childTnLst>
                          </p:cTn>
                        </p:par>
                        <p:par>
                          <p:cTn id="22" fill="hold">
                            <p:stCondLst>
                              <p:cond delay="2000"/>
                            </p:stCondLst>
                            <p:childTnLst>
                              <p:par>
                                <p:cTn id="23" presetID="53" presetClass="entr" presetSubtype="16" fill="hold" nodeType="afterEffect">
                                  <p:stCondLst>
                                    <p:cond delay="0"/>
                                  </p:stCondLst>
                                  <p:childTnLst>
                                    <p:set>
                                      <p:cBhvr>
                                        <p:cTn id="24" dur="1" fill="hold">
                                          <p:stCondLst>
                                            <p:cond delay="0"/>
                                          </p:stCondLst>
                                        </p:cTn>
                                        <p:tgtEl>
                                          <p:spTgt spid="2"/>
                                        </p:tgtEl>
                                        <p:attrNameLst>
                                          <p:attrName>style.visibility</p:attrName>
                                        </p:attrNameLst>
                                      </p:cBhvr>
                                      <p:to>
                                        <p:strVal val="visible"/>
                                      </p:to>
                                    </p:set>
                                    <p:anim calcmode="lin" valueType="num">
                                      <p:cBhvr>
                                        <p:cTn id="25" dur="500" fill="hold"/>
                                        <p:tgtEl>
                                          <p:spTgt spid="2"/>
                                        </p:tgtEl>
                                        <p:attrNameLst>
                                          <p:attrName>ppt_w</p:attrName>
                                        </p:attrNameLst>
                                      </p:cBhvr>
                                      <p:tavLst>
                                        <p:tav tm="0">
                                          <p:val>
                                            <p:fltVal val="0"/>
                                          </p:val>
                                        </p:tav>
                                        <p:tav tm="100000">
                                          <p:val>
                                            <p:strVal val="#ppt_w"/>
                                          </p:val>
                                        </p:tav>
                                      </p:tavLst>
                                    </p:anim>
                                    <p:anim calcmode="lin" valueType="num">
                                      <p:cBhvr>
                                        <p:cTn id="26" dur="500" fill="hold"/>
                                        <p:tgtEl>
                                          <p:spTgt spid="2"/>
                                        </p:tgtEl>
                                        <p:attrNameLst>
                                          <p:attrName>ppt_h</p:attrName>
                                        </p:attrNameLst>
                                      </p:cBhvr>
                                      <p:tavLst>
                                        <p:tav tm="0">
                                          <p:val>
                                            <p:fltVal val="0"/>
                                          </p:val>
                                        </p:tav>
                                        <p:tav tm="100000">
                                          <p:val>
                                            <p:strVal val="#ppt_h"/>
                                          </p:val>
                                        </p:tav>
                                      </p:tavLst>
                                    </p:anim>
                                    <p:animEffect transition="in" filter="fade">
                                      <p:cBhvr>
                                        <p:cTn id="27" dur="500"/>
                                        <p:tgtEl>
                                          <p:spTgt spid="2"/>
                                        </p:tgtEl>
                                      </p:cBhvr>
                                    </p:animEffect>
                                  </p:childTnLst>
                                </p:cTn>
                              </p:par>
                            </p:childTnLst>
                          </p:cTn>
                        </p:par>
                        <p:par>
                          <p:cTn id="28" fill="hold">
                            <p:stCondLst>
                              <p:cond delay="2500"/>
                            </p:stCondLst>
                            <p:childTnLst>
                              <p:par>
                                <p:cTn id="29" presetID="12" presetClass="entr" presetSubtype="4" fill="hold" grpId="0" nodeType="after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additive="base">
                                        <p:cTn id="31" dur="500"/>
                                        <p:tgtEl>
                                          <p:spTgt spid="6"/>
                                        </p:tgtEl>
                                        <p:attrNameLst>
                                          <p:attrName>ppt_y</p:attrName>
                                        </p:attrNameLst>
                                      </p:cBhvr>
                                      <p:tavLst>
                                        <p:tav tm="0">
                                          <p:val>
                                            <p:strVal val="#ppt_y+#ppt_h*1.125000"/>
                                          </p:val>
                                        </p:tav>
                                        <p:tav tm="100000">
                                          <p:val>
                                            <p:strVal val="#ppt_y"/>
                                          </p:val>
                                        </p:tav>
                                      </p:tavLst>
                                    </p:anim>
                                    <p:animEffect transition="in" filter="wipe(up)">
                                      <p:cBhvr>
                                        <p:cTn id="32" dur="500"/>
                                        <p:tgtEl>
                                          <p:spTgt spid="6"/>
                                        </p:tgtEl>
                                      </p:cBhvr>
                                    </p:animEffect>
                                  </p:childTnLst>
                                </p:cTn>
                              </p:par>
                            </p:childTnLst>
                          </p:cTn>
                        </p:par>
                        <p:par>
                          <p:cTn id="33" fill="hold">
                            <p:stCondLst>
                              <p:cond delay="3000"/>
                            </p:stCondLst>
                            <p:childTnLst>
                              <p:par>
                                <p:cTn id="34" presetID="53" presetClass="entr" presetSubtype="16" fill="hold" nodeType="afterEffect">
                                  <p:stCondLst>
                                    <p:cond delay="0"/>
                                  </p:stCondLst>
                                  <p:childTnLst>
                                    <p:set>
                                      <p:cBhvr>
                                        <p:cTn id="35" dur="1" fill="hold">
                                          <p:stCondLst>
                                            <p:cond delay="0"/>
                                          </p:stCondLst>
                                        </p:cTn>
                                        <p:tgtEl>
                                          <p:spTgt spid="26"/>
                                        </p:tgtEl>
                                        <p:attrNameLst>
                                          <p:attrName>style.visibility</p:attrName>
                                        </p:attrNameLst>
                                      </p:cBhvr>
                                      <p:to>
                                        <p:strVal val="visible"/>
                                      </p:to>
                                    </p:set>
                                    <p:anim calcmode="lin" valueType="num">
                                      <p:cBhvr>
                                        <p:cTn id="36" dur="500" fill="hold"/>
                                        <p:tgtEl>
                                          <p:spTgt spid="26"/>
                                        </p:tgtEl>
                                        <p:attrNameLst>
                                          <p:attrName>ppt_w</p:attrName>
                                        </p:attrNameLst>
                                      </p:cBhvr>
                                      <p:tavLst>
                                        <p:tav tm="0">
                                          <p:val>
                                            <p:fltVal val="0"/>
                                          </p:val>
                                        </p:tav>
                                        <p:tav tm="100000">
                                          <p:val>
                                            <p:strVal val="#ppt_w"/>
                                          </p:val>
                                        </p:tav>
                                      </p:tavLst>
                                    </p:anim>
                                    <p:anim calcmode="lin" valueType="num">
                                      <p:cBhvr>
                                        <p:cTn id="37" dur="500" fill="hold"/>
                                        <p:tgtEl>
                                          <p:spTgt spid="26"/>
                                        </p:tgtEl>
                                        <p:attrNameLst>
                                          <p:attrName>ppt_h</p:attrName>
                                        </p:attrNameLst>
                                      </p:cBhvr>
                                      <p:tavLst>
                                        <p:tav tm="0">
                                          <p:val>
                                            <p:fltVal val="0"/>
                                          </p:val>
                                        </p:tav>
                                        <p:tav tm="100000">
                                          <p:val>
                                            <p:strVal val="#ppt_h"/>
                                          </p:val>
                                        </p:tav>
                                      </p:tavLst>
                                    </p:anim>
                                    <p:animEffect transition="in" filter="fade">
                                      <p:cBhvr>
                                        <p:cTn id="38" dur="500"/>
                                        <p:tgtEl>
                                          <p:spTgt spid="26"/>
                                        </p:tgtEl>
                                      </p:cBhvr>
                                    </p:animEffect>
                                  </p:childTnLst>
                                </p:cTn>
                              </p:par>
                            </p:childTnLst>
                          </p:cTn>
                        </p:par>
                        <p:par>
                          <p:cTn id="39" fill="hold">
                            <p:stCondLst>
                              <p:cond delay="3500"/>
                            </p:stCondLst>
                            <p:childTnLst>
                              <p:par>
                                <p:cTn id="40" presetID="53" presetClass="entr" presetSubtype="16" fill="hold" grpId="0" nodeType="afterEffect">
                                  <p:stCondLst>
                                    <p:cond delay="0"/>
                                  </p:stCondLst>
                                  <p:childTnLst>
                                    <p:set>
                                      <p:cBhvr>
                                        <p:cTn id="41" dur="1" fill="hold">
                                          <p:stCondLst>
                                            <p:cond delay="0"/>
                                          </p:stCondLst>
                                        </p:cTn>
                                        <p:tgtEl>
                                          <p:spTgt spid="14"/>
                                        </p:tgtEl>
                                        <p:attrNameLst>
                                          <p:attrName>style.visibility</p:attrName>
                                        </p:attrNameLst>
                                      </p:cBhvr>
                                      <p:to>
                                        <p:strVal val="visible"/>
                                      </p:to>
                                    </p:set>
                                    <p:anim calcmode="lin" valueType="num">
                                      <p:cBhvr>
                                        <p:cTn id="42" dur="500" fill="hold"/>
                                        <p:tgtEl>
                                          <p:spTgt spid="14"/>
                                        </p:tgtEl>
                                        <p:attrNameLst>
                                          <p:attrName>ppt_w</p:attrName>
                                        </p:attrNameLst>
                                      </p:cBhvr>
                                      <p:tavLst>
                                        <p:tav tm="0">
                                          <p:val>
                                            <p:fltVal val="0"/>
                                          </p:val>
                                        </p:tav>
                                        <p:tav tm="100000">
                                          <p:val>
                                            <p:strVal val="#ppt_w"/>
                                          </p:val>
                                        </p:tav>
                                      </p:tavLst>
                                    </p:anim>
                                    <p:anim calcmode="lin" valueType="num">
                                      <p:cBhvr>
                                        <p:cTn id="43" dur="500" fill="hold"/>
                                        <p:tgtEl>
                                          <p:spTgt spid="14"/>
                                        </p:tgtEl>
                                        <p:attrNameLst>
                                          <p:attrName>ppt_h</p:attrName>
                                        </p:attrNameLst>
                                      </p:cBhvr>
                                      <p:tavLst>
                                        <p:tav tm="0">
                                          <p:val>
                                            <p:fltVal val="0"/>
                                          </p:val>
                                        </p:tav>
                                        <p:tav tm="100000">
                                          <p:val>
                                            <p:strVal val="#ppt_h"/>
                                          </p:val>
                                        </p:tav>
                                      </p:tavLst>
                                    </p:anim>
                                    <p:animEffect transition="in" filter="fade">
                                      <p:cBhvr>
                                        <p:cTn id="44" dur="500"/>
                                        <p:tgtEl>
                                          <p:spTgt spid="14"/>
                                        </p:tgtEl>
                                      </p:cBhvr>
                                    </p:animEffect>
                                  </p:childTnLst>
                                </p:cTn>
                              </p:par>
                            </p:childTnLst>
                          </p:cTn>
                        </p:par>
                        <p:par>
                          <p:cTn id="45" fill="hold">
                            <p:stCondLst>
                              <p:cond delay="4000"/>
                            </p:stCondLst>
                            <p:childTnLst>
                              <p:par>
                                <p:cTn id="46" presetID="12" presetClass="entr" presetSubtype="1" fill="hold" grpId="0" nodeType="afterEffect">
                                  <p:stCondLst>
                                    <p:cond delay="0"/>
                                  </p:stCondLst>
                                  <p:childTnLst>
                                    <p:set>
                                      <p:cBhvr>
                                        <p:cTn id="47" dur="1" fill="hold">
                                          <p:stCondLst>
                                            <p:cond delay="0"/>
                                          </p:stCondLst>
                                        </p:cTn>
                                        <p:tgtEl>
                                          <p:spTgt spid="9"/>
                                        </p:tgtEl>
                                        <p:attrNameLst>
                                          <p:attrName>style.visibility</p:attrName>
                                        </p:attrNameLst>
                                      </p:cBhvr>
                                      <p:to>
                                        <p:strVal val="visible"/>
                                      </p:to>
                                    </p:set>
                                    <p:anim calcmode="lin" valueType="num">
                                      <p:cBhvr additive="base">
                                        <p:cTn id="48" dur="500"/>
                                        <p:tgtEl>
                                          <p:spTgt spid="9"/>
                                        </p:tgtEl>
                                        <p:attrNameLst>
                                          <p:attrName>ppt_y</p:attrName>
                                        </p:attrNameLst>
                                      </p:cBhvr>
                                      <p:tavLst>
                                        <p:tav tm="0">
                                          <p:val>
                                            <p:strVal val="#ppt_y-#ppt_h*1.125000"/>
                                          </p:val>
                                        </p:tav>
                                        <p:tav tm="100000">
                                          <p:val>
                                            <p:strVal val="#ppt_y"/>
                                          </p:val>
                                        </p:tav>
                                      </p:tavLst>
                                    </p:anim>
                                    <p:animEffect transition="in" filter="wipe(down)">
                                      <p:cBhvr>
                                        <p:cTn id="49" dur="500"/>
                                        <p:tgtEl>
                                          <p:spTgt spid="9"/>
                                        </p:tgtEl>
                                      </p:cBhvr>
                                    </p:animEffect>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15"/>
                                        </p:tgtEl>
                                        <p:attrNameLst>
                                          <p:attrName>style.visibility</p:attrName>
                                        </p:attrNameLst>
                                      </p:cBhvr>
                                      <p:to>
                                        <p:strVal val="visible"/>
                                      </p:to>
                                    </p:set>
                                    <p:anim calcmode="lin" valueType="num">
                                      <p:cBhvr>
                                        <p:cTn id="53" dur="500" fill="hold"/>
                                        <p:tgtEl>
                                          <p:spTgt spid="15"/>
                                        </p:tgtEl>
                                        <p:attrNameLst>
                                          <p:attrName>ppt_w</p:attrName>
                                        </p:attrNameLst>
                                      </p:cBhvr>
                                      <p:tavLst>
                                        <p:tav tm="0">
                                          <p:val>
                                            <p:fltVal val="0"/>
                                          </p:val>
                                        </p:tav>
                                        <p:tav tm="100000">
                                          <p:val>
                                            <p:strVal val="#ppt_w"/>
                                          </p:val>
                                        </p:tav>
                                      </p:tavLst>
                                    </p:anim>
                                    <p:anim calcmode="lin" valueType="num">
                                      <p:cBhvr>
                                        <p:cTn id="54" dur="500" fill="hold"/>
                                        <p:tgtEl>
                                          <p:spTgt spid="15"/>
                                        </p:tgtEl>
                                        <p:attrNameLst>
                                          <p:attrName>ppt_h</p:attrName>
                                        </p:attrNameLst>
                                      </p:cBhvr>
                                      <p:tavLst>
                                        <p:tav tm="0">
                                          <p:val>
                                            <p:fltVal val="0"/>
                                          </p:val>
                                        </p:tav>
                                        <p:tav tm="100000">
                                          <p:val>
                                            <p:strVal val="#ppt_h"/>
                                          </p:val>
                                        </p:tav>
                                      </p:tavLst>
                                    </p:anim>
                                    <p:animEffect transition="in" filter="fade">
                                      <p:cBhvr>
                                        <p:cTn id="55" dur="500"/>
                                        <p:tgtEl>
                                          <p:spTgt spid="15"/>
                                        </p:tgtEl>
                                      </p:cBhvr>
                                    </p:animEffect>
                                  </p:childTnLst>
                                </p:cTn>
                              </p:par>
                            </p:childTnLst>
                          </p:cTn>
                        </p:par>
                        <p:par>
                          <p:cTn id="56" fill="hold">
                            <p:stCondLst>
                              <p:cond delay="5000"/>
                            </p:stCondLst>
                            <p:childTnLst>
                              <p:par>
                                <p:cTn id="57" presetID="53" presetClass="entr" presetSubtype="16" fill="hold" nodeType="afterEffect">
                                  <p:stCondLst>
                                    <p:cond delay="0"/>
                                  </p:stCondLst>
                                  <p:childTnLst>
                                    <p:set>
                                      <p:cBhvr>
                                        <p:cTn id="58" dur="1" fill="hold">
                                          <p:stCondLst>
                                            <p:cond delay="0"/>
                                          </p:stCondLst>
                                        </p:cTn>
                                        <p:tgtEl>
                                          <p:spTgt spid="32"/>
                                        </p:tgtEl>
                                        <p:attrNameLst>
                                          <p:attrName>style.visibility</p:attrName>
                                        </p:attrNameLst>
                                      </p:cBhvr>
                                      <p:to>
                                        <p:strVal val="visible"/>
                                      </p:to>
                                    </p:set>
                                    <p:anim calcmode="lin" valueType="num">
                                      <p:cBhvr>
                                        <p:cTn id="59" dur="500" fill="hold"/>
                                        <p:tgtEl>
                                          <p:spTgt spid="32"/>
                                        </p:tgtEl>
                                        <p:attrNameLst>
                                          <p:attrName>ppt_w</p:attrName>
                                        </p:attrNameLst>
                                      </p:cBhvr>
                                      <p:tavLst>
                                        <p:tav tm="0">
                                          <p:val>
                                            <p:fltVal val="0"/>
                                          </p:val>
                                        </p:tav>
                                        <p:tav tm="100000">
                                          <p:val>
                                            <p:strVal val="#ppt_w"/>
                                          </p:val>
                                        </p:tav>
                                      </p:tavLst>
                                    </p:anim>
                                    <p:anim calcmode="lin" valueType="num">
                                      <p:cBhvr>
                                        <p:cTn id="60" dur="500" fill="hold"/>
                                        <p:tgtEl>
                                          <p:spTgt spid="32"/>
                                        </p:tgtEl>
                                        <p:attrNameLst>
                                          <p:attrName>ppt_h</p:attrName>
                                        </p:attrNameLst>
                                      </p:cBhvr>
                                      <p:tavLst>
                                        <p:tav tm="0">
                                          <p:val>
                                            <p:fltVal val="0"/>
                                          </p:val>
                                        </p:tav>
                                        <p:tav tm="100000">
                                          <p:val>
                                            <p:strVal val="#ppt_h"/>
                                          </p:val>
                                        </p:tav>
                                      </p:tavLst>
                                    </p:anim>
                                    <p:animEffect transition="in" filter="fade">
                                      <p:cBhvr>
                                        <p:cTn id="61" dur="500"/>
                                        <p:tgtEl>
                                          <p:spTgt spid="32"/>
                                        </p:tgtEl>
                                      </p:cBhvr>
                                    </p:animEffect>
                                  </p:childTnLst>
                                </p:cTn>
                              </p:par>
                            </p:childTnLst>
                          </p:cTn>
                        </p:par>
                        <p:par>
                          <p:cTn id="62" fill="hold">
                            <p:stCondLst>
                              <p:cond delay="5500"/>
                            </p:stCondLst>
                            <p:childTnLst>
                              <p:par>
                                <p:cTn id="63" presetID="12" presetClass="entr" presetSubtype="4" fill="hold" grpId="0" nodeType="afterEffect">
                                  <p:stCondLst>
                                    <p:cond delay="0"/>
                                  </p:stCondLst>
                                  <p:childTnLst>
                                    <p:set>
                                      <p:cBhvr>
                                        <p:cTn id="64" dur="1" fill="hold">
                                          <p:stCondLst>
                                            <p:cond delay="0"/>
                                          </p:stCondLst>
                                        </p:cTn>
                                        <p:tgtEl>
                                          <p:spTgt spid="8"/>
                                        </p:tgtEl>
                                        <p:attrNameLst>
                                          <p:attrName>style.visibility</p:attrName>
                                        </p:attrNameLst>
                                      </p:cBhvr>
                                      <p:to>
                                        <p:strVal val="visible"/>
                                      </p:to>
                                    </p:set>
                                    <p:anim calcmode="lin" valueType="num">
                                      <p:cBhvr additive="base">
                                        <p:cTn id="65" dur="500"/>
                                        <p:tgtEl>
                                          <p:spTgt spid="8"/>
                                        </p:tgtEl>
                                        <p:attrNameLst>
                                          <p:attrName>ppt_y</p:attrName>
                                        </p:attrNameLst>
                                      </p:cBhvr>
                                      <p:tavLst>
                                        <p:tav tm="0">
                                          <p:val>
                                            <p:strVal val="#ppt_y+#ppt_h*1.125000"/>
                                          </p:val>
                                        </p:tav>
                                        <p:tav tm="100000">
                                          <p:val>
                                            <p:strVal val="#ppt_y"/>
                                          </p:val>
                                        </p:tav>
                                      </p:tavLst>
                                    </p:anim>
                                    <p:animEffect transition="in" filter="wipe(up)">
                                      <p:cBhvr>
                                        <p:cTn id="66" dur="500"/>
                                        <p:tgtEl>
                                          <p:spTgt spid="8"/>
                                        </p:tgtEl>
                                      </p:cBhvr>
                                    </p:animEffect>
                                  </p:childTnLst>
                                </p:cTn>
                              </p:par>
                            </p:childTnLst>
                          </p:cTn>
                        </p:par>
                        <p:par>
                          <p:cTn id="67" fill="hold">
                            <p:stCondLst>
                              <p:cond delay="6000"/>
                            </p:stCondLst>
                            <p:childTnLst>
                              <p:par>
                                <p:cTn id="68" presetID="53" presetClass="entr" presetSubtype="16" fill="hold" nodeType="afterEffect">
                                  <p:stCondLst>
                                    <p:cond delay="0"/>
                                  </p:stCondLst>
                                  <p:childTnLst>
                                    <p:set>
                                      <p:cBhvr>
                                        <p:cTn id="69" dur="1" fill="hold">
                                          <p:stCondLst>
                                            <p:cond delay="0"/>
                                          </p:stCondLst>
                                        </p:cTn>
                                        <p:tgtEl>
                                          <p:spTgt spid="29"/>
                                        </p:tgtEl>
                                        <p:attrNameLst>
                                          <p:attrName>style.visibility</p:attrName>
                                        </p:attrNameLst>
                                      </p:cBhvr>
                                      <p:to>
                                        <p:strVal val="visible"/>
                                      </p:to>
                                    </p:set>
                                    <p:anim calcmode="lin" valueType="num">
                                      <p:cBhvr>
                                        <p:cTn id="70" dur="500" fill="hold"/>
                                        <p:tgtEl>
                                          <p:spTgt spid="29"/>
                                        </p:tgtEl>
                                        <p:attrNameLst>
                                          <p:attrName>ppt_w</p:attrName>
                                        </p:attrNameLst>
                                      </p:cBhvr>
                                      <p:tavLst>
                                        <p:tav tm="0">
                                          <p:val>
                                            <p:fltVal val="0"/>
                                          </p:val>
                                        </p:tav>
                                        <p:tav tm="100000">
                                          <p:val>
                                            <p:strVal val="#ppt_w"/>
                                          </p:val>
                                        </p:tav>
                                      </p:tavLst>
                                    </p:anim>
                                    <p:anim calcmode="lin" valueType="num">
                                      <p:cBhvr>
                                        <p:cTn id="71" dur="500" fill="hold"/>
                                        <p:tgtEl>
                                          <p:spTgt spid="29"/>
                                        </p:tgtEl>
                                        <p:attrNameLst>
                                          <p:attrName>ppt_h</p:attrName>
                                        </p:attrNameLst>
                                      </p:cBhvr>
                                      <p:tavLst>
                                        <p:tav tm="0">
                                          <p:val>
                                            <p:fltVal val="0"/>
                                          </p:val>
                                        </p:tav>
                                        <p:tav tm="100000">
                                          <p:val>
                                            <p:strVal val="#ppt_h"/>
                                          </p:val>
                                        </p:tav>
                                      </p:tavLst>
                                    </p:anim>
                                    <p:animEffect transition="in" filter="fade">
                                      <p:cBhvr>
                                        <p:cTn id="72" dur="500"/>
                                        <p:tgtEl>
                                          <p:spTgt spid="29"/>
                                        </p:tgtEl>
                                      </p:cBhvr>
                                    </p:animEffect>
                                  </p:childTnLst>
                                </p:cTn>
                              </p:par>
                            </p:childTnLst>
                          </p:cTn>
                        </p:par>
                        <p:par>
                          <p:cTn id="73" fill="hold">
                            <p:stCondLst>
                              <p:cond delay="6500"/>
                            </p:stCondLst>
                            <p:childTnLst>
                              <p:par>
                                <p:cTn id="74" presetID="53" presetClass="entr" presetSubtype="16" fill="hold" grpId="0" nodeType="afterEffect">
                                  <p:stCondLst>
                                    <p:cond delay="0"/>
                                  </p:stCondLst>
                                  <p:childTnLst>
                                    <p:set>
                                      <p:cBhvr>
                                        <p:cTn id="75" dur="1" fill="hold">
                                          <p:stCondLst>
                                            <p:cond delay="0"/>
                                          </p:stCondLst>
                                        </p:cTn>
                                        <p:tgtEl>
                                          <p:spTgt spid="16"/>
                                        </p:tgtEl>
                                        <p:attrNameLst>
                                          <p:attrName>style.visibility</p:attrName>
                                        </p:attrNameLst>
                                      </p:cBhvr>
                                      <p:to>
                                        <p:strVal val="visible"/>
                                      </p:to>
                                    </p:set>
                                    <p:anim calcmode="lin" valueType="num">
                                      <p:cBhvr>
                                        <p:cTn id="76" dur="500" fill="hold"/>
                                        <p:tgtEl>
                                          <p:spTgt spid="16"/>
                                        </p:tgtEl>
                                        <p:attrNameLst>
                                          <p:attrName>ppt_w</p:attrName>
                                        </p:attrNameLst>
                                      </p:cBhvr>
                                      <p:tavLst>
                                        <p:tav tm="0">
                                          <p:val>
                                            <p:fltVal val="0"/>
                                          </p:val>
                                        </p:tav>
                                        <p:tav tm="100000">
                                          <p:val>
                                            <p:strVal val="#ppt_w"/>
                                          </p:val>
                                        </p:tav>
                                      </p:tavLst>
                                    </p:anim>
                                    <p:anim calcmode="lin" valueType="num">
                                      <p:cBhvr>
                                        <p:cTn id="77" dur="500" fill="hold"/>
                                        <p:tgtEl>
                                          <p:spTgt spid="16"/>
                                        </p:tgtEl>
                                        <p:attrNameLst>
                                          <p:attrName>ppt_h</p:attrName>
                                        </p:attrNameLst>
                                      </p:cBhvr>
                                      <p:tavLst>
                                        <p:tav tm="0">
                                          <p:val>
                                            <p:fltVal val="0"/>
                                          </p:val>
                                        </p:tav>
                                        <p:tav tm="100000">
                                          <p:val>
                                            <p:strVal val="#ppt_h"/>
                                          </p:val>
                                        </p:tav>
                                      </p:tavLst>
                                    </p:anim>
                                    <p:animEffect transition="in" filter="fade">
                                      <p:cBhvr>
                                        <p:cTn id="78" dur="500"/>
                                        <p:tgtEl>
                                          <p:spTgt spid="16"/>
                                        </p:tgtEl>
                                      </p:cBhvr>
                                    </p:animEffect>
                                  </p:childTnLst>
                                </p:cTn>
                              </p:par>
                            </p:childTnLst>
                          </p:cTn>
                        </p:par>
                        <p:par>
                          <p:cTn id="79" fill="hold">
                            <p:stCondLst>
                              <p:cond delay="7000"/>
                            </p:stCondLst>
                            <p:childTnLst>
                              <p:par>
                                <p:cTn id="80" presetID="12" presetClass="entr" presetSubtype="1" fill="hold" grpId="0" nodeType="afterEffect">
                                  <p:stCondLst>
                                    <p:cond delay="0"/>
                                  </p:stCondLst>
                                  <p:childTnLst>
                                    <p:set>
                                      <p:cBhvr>
                                        <p:cTn id="81" dur="1" fill="hold">
                                          <p:stCondLst>
                                            <p:cond delay="0"/>
                                          </p:stCondLst>
                                        </p:cTn>
                                        <p:tgtEl>
                                          <p:spTgt spid="10"/>
                                        </p:tgtEl>
                                        <p:attrNameLst>
                                          <p:attrName>style.visibility</p:attrName>
                                        </p:attrNameLst>
                                      </p:cBhvr>
                                      <p:to>
                                        <p:strVal val="visible"/>
                                      </p:to>
                                    </p:set>
                                    <p:anim calcmode="lin" valueType="num">
                                      <p:cBhvr additive="base">
                                        <p:cTn id="82" dur="500"/>
                                        <p:tgtEl>
                                          <p:spTgt spid="10"/>
                                        </p:tgtEl>
                                        <p:attrNameLst>
                                          <p:attrName>ppt_y</p:attrName>
                                        </p:attrNameLst>
                                      </p:cBhvr>
                                      <p:tavLst>
                                        <p:tav tm="0">
                                          <p:val>
                                            <p:strVal val="#ppt_y-#ppt_h*1.125000"/>
                                          </p:val>
                                        </p:tav>
                                        <p:tav tm="100000">
                                          <p:val>
                                            <p:strVal val="#ppt_y"/>
                                          </p:val>
                                        </p:tav>
                                      </p:tavLst>
                                    </p:anim>
                                    <p:animEffect transition="in" filter="wipe(down)">
                                      <p:cBhvr>
                                        <p:cTn id="83" dur="500"/>
                                        <p:tgtEl>
                                          <p:spTgt spid="10"/>
                                        </p:tgtEl>
                                      </p:cBhvr>
                                    </p:animEffect>
                                  </p:childTnLst>
                                </p:cTn>
                              </p:par>
                            </p:childTnLst>
                          </p:cTn>
                        </p:par>
                        <p:par>
                          <p:cTn id="84" fill="hold">
                            <p:stCondLst>
                              <p:cond delay="7500"/>
                            </p:stCondLst>
                            <p:childTnLst>
                              <p:par>
                                <p:cTn id="85" presetID="53" presetClass="entr" presetSubtype="16" fill="hold" grpId="0" nodeType="afterEffect">
                                  <p:stCondLst>
                                    <p:cond delay="0"/>
                                  </p:stCondLst>
                                  <p:childTnLst>
                                    <p:set>
                                      <p:cBhvr>
                                        <p:cTn id="86" dur="1" fill="hold">
                                          <p:stCondLst>
                                            <p:cond delay="0"/>
                                          </p:stCondLst>
                                        </p:cTn>
                                        <p:tgtEl>
                                          <p:spTgt spid="17"/>
                                        </p:tgtEl>
                                        <p:attrNameLst>
                                          <p:attrName>style.visibility</p:attrName>
                                        </p:attrNameLst>
                                      </p:cBhvr>
                                      <p:to>
                                        <p:strVal val="visible"/>
                                      </p:to>
                                    </p:set>
                                    <p:anim calcmode="lin" valueType="num">
                                      <p:cBhvr>
                                        <p:cTn id="87" dur="500" fill="hold"/>
                                        <p:tgtEl>
                                          <p:spTgt spid="17"/>
                                        </p:tgtEl>
                                        <p:attrNameLst>
                                          <p:attrName>ppt_w</p:attrName>
                                        </p:attrNameLst>
                                      </p:cBhvr>
                                      <p:tavLst>
                                        <p:tav tm="0">
                                          <p:val>
                                            <p:fltVal val="0"/>
                                          </p:val>
                                        </p:tav>
                                        <p:tav tm="100000">
                                          <p:val>
                                            <p:strVal val="#ppt_w"/>
                                          </p:val>
                                        </p:tav>
                                      </p:tavLst>
                                    </p:anim>
                                    <p:anim calcmode="lin" valueType="num">
                                      <p:cBhvr>
                                        <p:cTn id="88" dur="500" fill="hold"/>
                                        <p:tgtEl>
                                          <p:spTgt spid="17"/>
                                        </p:tgtEl>
                                        <p:attrNameLst>
                                          <p:attrName>ppt_h</p:attrName>
                                        </p:attrNameLst>
                                      </p:cBhvr>
                                      <p:tavLst>
                                        <p:tav tm="0">
                                          <p:val>
                                            <p:fltVal val="0"/>
                                          </p:val>
                                        </p:tav>
                                        <p:tav tm="100000">
                                          <p:val>
                                            <p:strVal val="#ppt_h"/>
                                          </p:val>
                                        </p:tav>
                                      </p:tavLst>
                                    </p:anim>
                                    <p:animEffect transition="in" filter="fade">
                                      <p:cBhvr>
                                        <p:cTn id="89" dur="500"/>
                                        <p:tgtEl>
                                          <p:spTgt spid="17"/>
                                        </p:tgtEl>
                                      </p:cBhvr>
                                    </p:animEffect>
                                  </p:childTnLst>
                                </p:cTn>
                              </p:par>
                            </p:childTnLst>
                          </p:cTn>
                        </p:par>
                        <p:par>
                          <p:cTn id="90" fill="hold">
                            <p:stCondLst>
                              <p:cond delay="8000"/>
                            </p:stCondLst>
                            <p:childTnLst>
                              <p:par>
                                <p:cTn id="91" presetID="53" presetClass="entr" presetSubtype="16" fill="hold" nodeType="afterEffect">
                                  <p:stCondLst>
                                    <p:cond delay="0"/>
                                  </p:stCondLst>
                                  <p:childTnLst>
                                    <p:set>
                                      <p:cBhvr>
                                        <p:cTn id="92" dur="1" fill="hold">
                                          <p:stCondLst>
                                            <p:cond delay="0"/>
                                          </p:stCondLst>
                                        </p:cTn>
                                        <p:tgtEl>
                                          <p:spTgt spid="35"/>
                                        </p:tgtEl>
                                        <p:attrNameLst>
                                          <p:attrName>style.visibility</p:attrName>
                                        </p:attrNameLst>
                                      </p:cBhvr>
                                      <p:to>
                                        <p:strVal val="visible"/>
                                      </p:to>
                                    </p:set>
                                    <p:anim calcmode="lin" valueType="num">
                                      <p:cBhvr>
                                        <p:cTn id="93" dur="500" fill="hold"/>
                                        <p:tgtEl>
                                          <p:spTgt spid="35"/>
                                        </p:tgtEl>
                                        <p:attrNameLst>
                                          <p:attrName>ppt_w</p:attrName>
                                        </p:attrNameLst>
                                      </p:cBhvr>
                                      <p:tavLst>
                                        <p:tav tm="0">
                                          <p:val>
                                            <p:fltVal val="0"/>
                                          </p:val>
                                        </p:tav>
                                        <p:tav tm="100000">
                                          <p:val>
                                            <p:strVal val="#ppt_w"/>
                                          </p:val>
                                        </p:tav>
                                      </p:tavLst>
                                    </p:anim>
                                    <p:anim calcmode="lin" valueType="num">
                                      <p:cBhvr>
                                        <p:cTn id="94" dur="500" fill="hold"/>
                                        <p:tgtEl>
                                          <p:spTgt spid="35"/>
                                        </p:tgtEl>
                                        <p:attrNameLst>
                                          <p:attrName>ppt_h</p:attrName>
                                        </p:attrNameLst>
                                      </p:cBhvr>
                                      <p:tavLst>
                                        <p:tav tm="0">
                                          <p:val>
                                            <p:fltVal val="0"/>
                                          </p:val>
                                        </p:tav>
                                        <p:tav tm="100000">
                                          <p:val>
                                            <p:strVal val="#ppt_h"/>
                                          </p:val>
                                        </p:tav>
                                      </p:tavLst>
                                    </p:anim>
                                    <p:animEffect transition="in" filter="fade">
                                      <p:cBhvr>
                                        <p:cTn id="95"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3" grpId="0" animBg="1"/>
      <p:bldP spid="14" grpId="0" animBg="1"/>
      <p:bldP spid="15" grpId="0" animBg="1"/>
      <p:bldP spid="16" grpId="0" animBg="1"/>
      <p:bldP spid="17" grpId="0" animBg="1"/>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2965796" y="4351456"/>
            <a:ext cx="1934112" cy="4332882"/>
            <a:chOff x="2745043" y="1666209"/>
            <a:chExt cx="740512" cy="1658495"/>
          </a:xfrm>
        </p:grpSpPr>
        <p:sp>
          <p:nvSpPr>
            <p:cNvPr id="7" name="Freeform 1"/>
            <p:cNvSpPr>
              <a:spLocks noChangeArrowheads="1"/>
            </p:cNvSpPr>
            <p:nvPr/>
          </p:nvSpPr>
          <p:spPr bwMode="auto">
            <a:xfrm rot="16200000">
              <a:off x="2286052" y="2125201"/>
              <a:ext cx="1658494" cy="740511"/>
            </a:xfrm>
            <a:custGeom>
              <a:avLst/>
              <a:gdLst>
                <a:gd name="T0" fmla="*/ 5874 w 7875"/>
                <a:gd name="T1" fmla="*/ 1811 h 3594"/>
                <a:gd name="T2" fmla="*/ 7874 w 7875"/>
                <a:gd name="T3" fmla="*/ 0 h 3594"/>
                <a:gd name="T4" fmla="*/ 1969 w 7875"/>
                <a:gd name="T5" fmla="*/ 0 h 3594"/>
                <a:gd name="T6" fmla="*/ 0 w 7875"/>
                <a:gd name="T7" fmla="*/ 1811 h 3594"/>
                <a:gd name="T8" fmla="*/ 1969 w 7875"/>
                <a:gd name="T9" fmla="*/ 3593 h 3594"/>
                <a:gd name="T10" fmla="*/ 7874 w 7875"/>
                <a:gd name="T11" fmla="*/ 3593 h 3594"/>
                <a:gd name="T12" fmla="*/ 5874 w 7875"/>
                <a:gd name="T13" fmla="*/ 1811 h 3594"/>
              </a:gdLst>
              <a:ahLst/>
              <a:cxnLst>
                <a:cxn ang="0">
                  <a:pos x="T0" y="T1"/>
                </a:cxn>
                <a:cxn ang="0">
                  <a:pos x="T2" y="T3"/>
                </a:cxn>
                <a:cxn ang="0">
                  <a:pos x="T4" y="T5"/>
                </a:cxn>
                <a:cxn ang="0">
                  <a:pos x="T6" y="T7"/>
                </a:cxn>
                <a:cxn ang="0">
                  <a:pos x="T8" y="T9"/>
                </a:cxn>
                <a:cxn ang="0">
                  <a:pos x="T10" y="T11"/>
                </a:cxn>
                <a:cxn ang="0">
                  <a:pos x="T12" y="T13"/>
                </a:cxn>
              </a:cxnLst>
              <a:rect l="0" t="0" r="r" b="b"/>
              <a:pathLst>
                <a:path w="7875" h="3594">
                  <a:moveTo>
                    <a:pt x="5874" y="1811"/>
                  </a:moveTo>
                  <a:lnTo>
                    <a:pt x="7874" y="0"/>
                  </a:lnTo>
                  <a:lnTo>
                    <a:pt x="1969" y="0"/>
                  </a:lnTo>
                  <a:lnTo>
                    <a:pt x="0" y="1811"/>
                  </a:lnTo>
                  <a:lnTo>
                    <a:pt x="1969" y="3593"/>
                  </a:lnTo>
                  <a:lnTo>
                    <a:pt x="7874" y="3593"/>
                  </a:lnTo>
                  <a:lnTo>
                    <a:pt x="5874" y="1811"/>
                  </a:lnTo>
                </a:path>
              </a:pathLst>
            </a:custGeom>
            <a:solidFill>
              <a:schemeClr val="accent1"/>
            </a:solidFill>
            <a:ln>
              <a:noFill/>
            </a:ln>
            <a:effectLst/>
          </p:spPr>
          <p:txBody>
            <a:bodyPr wrap="none" anchor="ctr"/>
            <a:lstStyle/>
            <a:p>
              <a:endParaRPr lang="en-US" sz="2701" dirty="0">
                <a:latin typeface="Lato Light"/>
              </a:endParaRPr>
            </a:p>
          </p:txBody>
        </p:sp>
        <p:sp>
          <p:nvSpPr>
            <p:cNvPr id="8" name="Rectangle 7"/>
            <p:cNvSpPr/>
            <p:nvPr/>
          </p:nvSpPr>
          <p:spPr>
            <a:xfrm>
              <a:off x="2745043" y="1666209"/>
              <a:ext cx="740512" cy="63500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a:endParaRPr>
            </a:p>
          </p:txBody>
        </p:sp>
      </p:grpSp>
      <p:grpSp>
        <p:nvGrpSpPr>
          <p:cNvPr id="9" name="Group 8"/>
          <p:cNvGrpSpPr/>
          <p:nvPr/>
        </p:nvGrpSpPr>
        <p:grpSpPr>
          <a:xfrm>
            <a:off x="5049302" y="4351456"/>
            <a:ext cx="1934112" cy="4332882"/>
            <a:chOff x="2745043" y="1666209"/>
            <a:chExt cx="740512" cy="1658495"/>
          </a:xfrm>
        </p:grpSpPr>
        <p:sp>
          <p:nvSpPr>
            <p:cNvPr id="10" name="Freeform 1"/>
            <p:cNvSpPr>
              <a:spLocks noChangeArrowheads="1"/>
            </p:cNvSpPr>
            <p:nvPr/>
          </p:nvSpPr>
          <p:spPr bwMode="auto">
            <a:xfrm rot="16200000">
              <a:off x="2286052" y="2125201"/>
              <a:ext cx="1658494" cy="740511"/>
            </a:xfrm>
            <a:custGeom>
              <a:avLst/>
              <a:gdLst>
                <a:gd name="T0" fmla="*/ 5874 w 7875"/>
                <a:gd name="T1" fmla="*/ 1811 h 3594"/>
                <a:gd name="T2" fmla="*/ 7874 w 7875"/>
                <a:gd name="T3" fmla="*/ 0 h 3594"/>
                <a:gd name="T4" fmla="*/ 1969 w 7875"/>
                <a:gd name="T5" fmla="*/ 0 h 3594"/>
                <a:gd name="T6" fmla="*/ 0 w 7875"/>
                <a:gd name="T7" fmla="*/ 1811 h 3594"/>
                <a:gd name="T8" fmla="*/ 1969 w 7875"/>
                <a:gd name="T9" fmla="*/ 3593 h 3594"/>
                <a:gd name="T10" fmla="*/ 7874 w 7875"/>
                <a:gd name="T11" fmla="*/ 3593 h 3594"/>
                <a:gd name="T12" fmla="*/ 5874 w 7875"/>
                <a:gd name="T13" fmla="*/ 1811 h 3594"/>
              </a:gdLst>
              <a:ahLst/>
              <a:cxnLst>
                <a:cxn ang="0">
                  <a:pos x="T0" y="T1"/>
                </a:cxn>
                <a:cxn ang="0">
                  <a:pos x="T2" y="T3"/>
                </a:cxn>
                <a:cxn ang="0">
                  <a:pos x="T4" y="T5"/>
                </a:cxn>
                <a:cxn ang="0">
                  <a:pos x="T6" y="T7"/>
                </a:cxn>
                <a:cxn ang="0">
                  <a:pos x="T8" y="T9"/>
                </a:cxn>
                <a:cxn ang="0">
                  <a:pos x="T10" y="T11"/>
                </a:cxn>
                <a:cxn ang="0">
                  <a:pos x="T12" y="T13"/>
                </a:cxn>
              </a:cxnLst>
              <a:rect l="0" t="0" r="r" b="b"/>
              <a:pathLst>
                <a:path w="7875" h="3594">
                  <a:moveTo>
                    <a:pt x="5874" y="1811"/>
                  </a:moveTo>
                  <a:lnTo>
                    <a:pt x="7874" y="0"/>
                  </a:lnTo>
                  <a:lnTo>
                    <a:pt x="1969" y="0"/>
                  </a:lnTo>
                  <a:lnTo>
                    <a:pt x="0" y="1811"/>
                  </a:lnTo>
                  <a:lnTo>
                    <a:pt x="1969" y="3593"/>
                  </a:lnTo>
                  <a:lnTo>
                    <a:pt x="7874" y="3593"/>
                  </a:lnTo>
                  <a:lnTo>
                    <a:pt x="5874" y="1811"/>
                  </a:lnTo>
                </a:path>
              </a:pathLst>
            </a:custGeom>
            <a:solidFill>
              <a:schemeClr val="accent2"/>
            </a:solidFill>
            <a:ln>
              <a:noFill/>
            </a:ln>
            <a:effectLst/>
          </p:spPr>
          <p:txBody>
            <a:bodyPr wrap="none" anchor="ctr"/>
            <a:lstStyle/>
            <a:p>
              <a:endParaRPr lang="en-US" sz="2701" dirty="0">
                <a:latin typeface="Lato Light"/>
              </a:endParaRPr>
            </a:p>
          </p:txBody>
        </p:sp>
        <p:sp>
          <p:nvSpPr>
            <p:cNvPr id="11" name="Rectangle 10"/>
            <p:cNvSpPr/>
            <p:nvPr/>
          </p:nvSpPr>
          <p:spPr>
            <a:xfrm>
              <a:off x="2745043" y="1666209"/>
              <a:ext cx="740512" cy="63500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a:endParaRPr>
            </a:p>
          </p:txBody>
        </p:sp>
      </p:grpSp>
      <p:grpSp>
        <p:nvGrpSpPr>
          <p:cNvPr id="12" name="Group 11"/>
          <p:cNvGrpSpPr/>
          <p:nvPr/>
        </p:nvGrpSpPr>
        <p:grpSpPr>
          <a:xfrm>
            <a:off x="7152746" y="4345642"/>
            <a:ext cx="1934112" cy="4332882"/>
            <a:chOff x="2745043" y="1666209"/>
            <a:chExt cx="740512" cy="1658495"/>
          </a:xfrm>
        </p:grpSpPr>
        <p:sp>
          <p:nvSpPr>
            <p:cNvPr id="13" name="Freeform 1"/>
            <p:cNvSpPr>
              <a:spLocks noChangeArrowheads="1"/>
            </p:cNvSpPr>
            <p:nvPr/>
          </p:nvSpPr>
          <p:spPr bwMode="auto">
            <a:xfrm rot="16200000">
              <a:off x="2286052" y="2125201"/>
              <a:ext cx="1658494" cy="740511"/>
            </a:xfrm>
            <a:custGeom>
              <a:avLst/>
              <a:gdLst>
                <a:gd name="T0" fmla="*/ 5874 w 7875"/>
                <a:gd name="T1" fmla="*/ 1811 h 3594"/>
                <a:gd name="T2" fmla="*/ 7874 w 7875"/>
                <a:gd name="T3" fmla="*/ 0 h 3594"/>
                <a:gd name="T4" fmla="*/ 1969 w 7875"/>
                <a:gd name="T5" fmla="*/ 0 h 3594"/>
                <a:gd name="T6" fmla="*/ 0 w 7875"/>
                <a:gd name="T7" fmla="*/ 1811 h 3594"/>
                <a:gd name="T8" fmla="*/ 1969 w 7875"/>
                <a:gd name="T9" fmla="*/ 3593 h 3594"/>
                <a:gd name="T10" fmla="*/ 7874 w 7875"/>
                <a:gd name="T11" fmla="*/ 3593 h 3594"/>
                <a:gd name="T12" fmla="*/ 5874 w 7875"/>
                <a:gd name="T13" fmla="*/ 1811 h 3594"/>
              </a:gdLst>
              <a:ahLst/>
              <a:cxnLst>
                <a:cxn ang="0">
                  <a:pos x="T0" y="T1"/>
                </a:cxn>
                <a:cxn ang="0">
                  <a:pos x="T2" y="T3"/>
                </a:cxn>
                <a:cxn ang="0">
                  <a:pos x="T4" y="T5"/>
                </a:cxn>
                <a:cxn ang="0">
                  <a:pos x="T6" y="T7"/>
                </a:cxn>
                <a:cxn ang="0">
                  <a:pos x="T8" y="T9"/>
                </a:cxn>
                <a:cxn ang="0">
                  <a:pos x="T10" y="T11"/>
                </a:cxn>
                <a:cxn ang="0">
                  <a:pos x="T12" y="T13"/>
                </a:cxn>
              </a:cxnLst>
              <a:rect l="0" t="0" r="r" b="b"/>
              <a:pathLst>
                <a:path w="7875" h="3594">
                  <a:moveTo>
                    <a:pt x="5874" y="1811"/>
                  </a:moveTo>
                  <a:lnTo>
                    <a:pt x="7874" y="0"/>
                  </a:lnTo>
                  <a:lnTo>
                    <a:pt x="1969" y="0"/>
                  </a:lnTo>
                  <a:lnTo>
                    <a:pt x="0" y="1811"/>
                  </a:lnTo>
                  <a:lnTo>
                    <a:pt x="1969" y="3593"/>
                  </a:lnTo>
                  <a:lnTo>
                    <a:pt x="7874" y="3593"/>
                  </a:lnTo>
                  <a:lnTo>
                    <a:pt x="5874" y="1811"/>
                  </a:lnTo>
                </a:path>
              </a:pathLst>
            </a:custGeom>
            <a:solidFill>
              <a:schemeClr val="accent3"/>
            </a:solidFill>
            <a:ln>
              <a:noFill/>
            </a:ln>
            <a:effectLst/>
          </p:spPr>
          <p:txBody>
            <a:bodyPr wrap="none" anchor="ctr"/>
            <a:lstStyle/>
            <a:p>
              <a:endParaRPr lang="en-US" sz="2701" dirty="0">
                <a:latin typeface="Lato Light"/>
              </a:endParaRPr>
            </a:p>
          </p:txBody>
        </p:sp>
        <p:sp>
          <p:nvSpPr>
            <p:cNvPr id="14" name="Rectangle 13"/>
            <p:cNvSpPr/>
            <p:nvPr/>
          </p:nvSpPr>
          <p:spPr>
            <a:xfrm>
              <a:off x="2745043" y="1666209"/>
              <a:ext cx="740512" cy="63500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a:endParaRPr>
            </a:p>
          </p:txBody>
        </p:sp>
      </p:grpSp>
      <p:grpSp>
        <p:nvGrpSpPr>
          <p:cNvPr id="15" name="Group 14"/>
          <p:cNvGrpSpPr/>
          <p:nvPr/>
        </p:nvGrpSpPr>
        <p:grpSpPr>
          <a:xfrm>
            <a:off x="9236249" y="4338171"/>
            <a:ext cx="1934112" cy="4332882"/>
            <a:chOff x="2745043" y="1666209"/>
            <a:chExt cx="740512" cy="1658495"/>
          </a:xfrm>
        </p:grpSpPr>
        <p:sp>
          <p:nvSpPr>
            <p:cNvPr id="16" name="Freeform 1"/>
            <p:cNvSpPr>
              <a:spLocks noChangeArrowheads="1"/>
            </p:cNvSpPr>
            <p:nvPr/>
          </p:nvSpPr>
          <p:spPr bwMode="auto">
            <a:xfrm rot="16200000">
              <a:off x="2286052" y="2125201"/>
              <a:ext cx="1658494" cy="740511"/>
            </a:xfrm>
            <a:custGeom>
              <a:avLst/>
              <a:gdLst>
                <a:gd name="T0" fmla="*/ 5874 w 7875"/>
                <a:gd name="T1" fmla="*/ 1811 h 3594"/>
                <a:gd name="T2" fmla="*/ 7874 w 7875"/>
                <a:gd name="T3" fmla="*/ 0 h 3594"/>
                <a:gd name="T4" fmla="*/ 1969 w 7875"/>
                <a:gd name="T5" fmla="*/ 0 h 3594"/>
                <a:gd name="T6" fmla="*/ 0 w 7875"/>
                <a:gd name="T7" fmla="*/ 1811 h 3594"/>
                <a:gd name="T8" fmla="*/ 1969 w 7875"/>
                <a:gd name="T9" fmla="*/ 3593 h 3594"/>
                <a:gd name="T10" fmla="*/ 7874 w 7875"/>
                <a:gd name="T11" fmla="*/ 3593 h 3594"/>
                <a:gd name="T12" fmla="*/ 5874 w 7875"/>
                <a:gd name="T13" fmla="*/ 1811 h 3594"/>
              </a:gdLst>
              <a:ahLst/>
              <a:cxnLst>
                <a:cxn ang="0">
                  <a:pos x="T0" y="T1"/>
                </a:cxn>
                <a:cxn ang="0">
                  <a:pos x="T2" y="T3"/>
                </a:cxn>
                <a:cxn ang="0">
                  <a:pos x="T4" y="T5"/>
                </a:cxn>
                <a:cxn ang="0">
                  <a:pos x="T6" y="T7"/>
                </a:cxn>
                <a:cxn ang="0">
                  <a:pos x="T8" y="T9"/>
                </a:cxn>
                <a:cxn ang="0">
                  <a:pos x="T10" y="T11"/>
                </a:cxn>
                <a:cxn ang="0">
                  <a:pos x="T12" y="T13"/>
                </a:cxn>
              </a:cxnLst>
              <a:rect l="0" t="0" r="r" b="b"/>
              <a:pathLst>
                <a:path w="7875" h="3594">
                  <a:moveTo>
                    <a:pt x="5874" y="1811"/>
                  </a:moveTo>
                  <a:lnTo>
                    <a:pt x="7874" y="0"/>
                  </a:lnTo>
                  <a:lnTo>
                    <a:pt x="1969" y="0"/>
                  </a:lnTo>
                  <a:lnTo>
                    <a:pt x="0" y="1811"/>
                  </a:lnTo>
                  <a:lnTo>
                    <a:pt x="1969" y="3593"/>
                  </a:lnTo>
                  <a:lnTo>
                    <a:pt x="7874" y="3593"/>
                  </a:lnTo>
                  <a:lnTo>
                    <a:pt x="5874" y="1811"/>
                  </a:lnTo>
                </a:path>
              </a:pathLst>
            </a:custGeom>
            <a:solidFill>
              <a:schemeClr val="accent4"/>
            </a:solidFill>
            <a:ln>
              <a:noFill/>
            </a:ln>
            <a:effectLst/>
          </p:spPr>
          <p:txBody>
            <a:bodyPr wrap="none" anchor="ctr"/>
            <a:lstStyle/>
            <a:p>
              <a:endParaRPr lang="en-US" sz="2701" dirty="0">
                <a:latin typeface="Lato Light"/>
              </a:endParaRPr>
            </a:p>
          </p:txBody>
        </p:sp>
        <p:sp>
          <p:nvSpPr>
            <p:cNvPr id="17" name="Rectangle 16"/>
            <p:cNvSpPr/>
            <p:nvPr/>
          </p:nvSpPr>
          <p:spPr>
            <a:xfrm>
              <a:off x="2745043" y="1666209"/>
              <a:ext cx="740512" cy="63500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a:endParaRPr>
            </a:p>
          </p:txBody>
        </p:sp>
      </p:grpSp>
      <p:grpSp>
        <p:nvGrpSpPr>
          <p:cNvPr id="18" name="Group 17"/>
          <p:cNvGrpSpPr/>
          <p:nvPr/>
        </p:nvGrpSpPr>
        <p:grpSpPr>
          <a:xfrm>
            <a:off x="11339696" y="4334741"/>
            <a:ext cx="1934112" cy="4332882"/>
            <a:chOff x="2745043" y="1666209"/>
            <a:chExt cx="740512" cy="1658495"/>
          </a:xfrm>
        </p:grpSpPr>
        <p:sp>
          <p:nvSpPr>
            <p:cNvPr id="19" name="Freeform 1"/>
            <p:cNvSpPr>
              <a:spLocks noChangeArrowheads="1"/>
            </p:cNvSpPr>
            <p:nvPr/>
          </p:nvSpPr>
          <p:spPr bwMode="auto">
            <a:xfrm rot="16200000">
              <a:off x="2286052" y="2125201"/>
              <a:ext cx="1658494" cy="740511"/>
            </a:xfrm>
            <a:custGeom>
              <a:avLst/>
              <a:gdLst>
                <a:gd name="T0" fmla="*/ 5874 w 7875"/>
                <a:gd name="T1" fmla="*/ 1811 h 3594"/>
                <a:gd name="T2" fmla="*/ 7874 w 7875"/>
                <a:gd name="T3" fmla="*/ 0 h 3594"/>
                <a:gd name="T4" fmla="*/ 1969 w 7875"/>
                <a:gd name="T5" fmla="*/ 0 h 3594"/>
                <a:gd name="T6" fmla="*/ 0 w 7875"/>
                <a:gd name="T7" fmla="*/ 1811 h 3594"/>
                <a:gd name="T8" fmla="*/ 1969 w 7875"/>
                <a:gd name="T9" fmla="*/ 3593 h 3594"/>
                <a:gd name="T10" fmla="*/ 7874 w 7875"/>
                <a:gd name="T11" fmla="*/ 3593 h 3594"/>
                <a:gd name="T12" fmla="*/ 5874 w 7875"/>
                <a:gd name="T13" fmla="*/ 1811 h 3594"/>
              </a:gdLst>
              <a:ahLst/>
              <a:cxnLst>
                <a:cxn ang="0">
                  <a:pos x="T0" y="T1"/>
                </a:cxn>
                <a:cxn ang="0">
                  <a:pos x="T2" y="T3"/>
                </a:cxn>
                <a:cxn ang="0">
                  <a:pos x="T4" y="T5"/>
                </a:cxn>
                <a:cxn ang="0">
                  <a:pos x="T6" y="T7"/>
                </a:cxn>
                <a:cxn ang="0">
                  <a:pos x="T8" y="T9"/>
                </a:cxn>
                <a:cxn ang="0">
                  <a:pos x="T10" y="T11"/>
                </a:cxn>
                <a:cxn ang="0">
                  <a:pos x="T12" y="T13"/>
                </a:cxn>
              </a:cxnLst>
              <a:rect l="0" t="0" r="r" b="b"/>
              <a:pathLst>
                <a:path w="7875" h="3594">
                  <a:moveTo>
                    <a:pt x="5874" y="1811"/>
                  </a:moveTo>
                  <a:lnTo>
                    <a:pt x="7874" y="0"/>
                  </a:lnTo>
                  <a:lnTo>
                    <a:pt x="1969" y="0"/>
                  </a:lnTo>
                  <a:lnTo>
                    <a:pt x="0" y="1811"/>
                  </a:lnTo>
                  <a:lnTo>
                    <a:pt x="1969" y="3593"/>
                  </a:lnTo>
                  <a:lnTo>
                    <a:pt x="7874" y="3593"/>
                  </a:lnTo>
                  <a:lnTo>
                    <a:pt x="5874" y="1811"/>
                  </a:lnTo>
                </a:path>
              </a:pathLst>
            </a:custGeom>
            <a:solidFill>
              <a:schemeClr val="accent5"/>
            </a:solidFill>
            <a:ln>
              <a:noFill/>
            </a:ln>
            <a:effectLst/>
          </p:spPr>
          <p:txBody>
            <a:bodyPr wrap="none" anchor="ctr"/>
            <a:lstStyle/>
            <a:p>
              <a:endParaRPr lang="en-US" sz="2701" dirty="0">
                <a:latin typeface="Lato Light"/>
              </a:endParaRPr>
            </a:p>
          </p:txBody>
        </p:sp>
        <p:sp>
          <p:nvSpPr>
            <p:cNvPr id="20" name="Rectangle 19"/>
            <p:cNvSpPr/>
            <p:nvPr/>
          </p:nvSpPr>
          <p:spPr>
            <a:xfrm>
              <a:off x="2745043" y="1666209"/>
              <a:ext cx="740512" cy="635000"/>
            </a:xfrm>
            <a:prstGeom prst="rect">
              <a:avLst/>
            </a:prstGeom>
            <a:solidFill>
              <a:schemeClr val="accent5">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a:endParaRPr>
            </a:p>
          </p:txBody>
        </p:sp>
      </p:grpSp>
      <p:grpSp>
        <p:nvGrpSpPr>
          <p:cNvPr id="21" name="Group 20"/>
          <p:cNvGrpSpPr/>
          <p:nvPr/>
        </p:nvGrpSpPr>
        <p:grpSpPr>
          <a:xfrm>
            <a:off x="13423202" y="4351456"/>
            <a:ext cx="1934112" cy="4332882"/>
            <a:chOff x="2745043" y="1666209"/>
            <a:chExt cx="740512" cy="1658495"/>
          </a:xfrm>
        </p:grpSpPr>
        <p:sp>
          <p:nvSpPr>
            <p:cNvPr id="22" name="Freeform 1"/>
            <p:cNvSpPr>
              <a:spLocks noChangeArrowheads="1"/>
            </p:cNvSpPr>
            <p:nvPr/>
          </p:nvSpPr>
          <p:spPr bwMode="auto">
            <a:xfrm rot="16200000">
              <a:off x="2286052" y="2125201"/>
              <a:ext cx="1658494" cy="740511"/>
            </a:xfrm>
            <a:custGeom>
              <a:avLst/>
              <a:gdLst>
                <a:gd name="T0" fmla="*/ 5874 w 7875"/>
                <a:gd name="T1" fmla="*/ 1811 h 3594"/>
                <a:gd name="T2" fmla="*/ 7874 w 7875"/>
                <a:gd name="T3" fmla="*/ 0 h 3594"/>
                <a:gd name="T4" fmla="*/ 1969 w 7875"/>
                <a:gd name="T5" fmla="*/ 0 h 3594"/>
                <a:gd name="T6" fmla="*/ 0 w 7875"/>
                <a:gd name="T7" fmla="*/ 1811 h 3594"/>
                <a:gd name="T8" fmla="*/ 1969 w 7875"/>
                <a:gd name="T9" fmla="*/ 3593 h 3594"/>
                <a:gd name="T10" fmla="*/ 7874 w 7875"/>
                <a:gd name="T11" fmla="*/ 3593 h 3594"/>
                <a:gd name="T12" fmla="*/ 5874 w 7875"/>
                <a:gd name="T13" fmla="*/ 1811 h 3594"/>
              </a:gdLst>
              <a:ahLst/>
              <a:cxnLst>
                <a:cxn ang="0">
                  <a:pos x="T0" y="T1"/>
                </a:cxn>
                <a:cxn ang="0">
                  <a:pos x="T2" y="T3"/>
                </a:cxn>
                <a:cxn ang="0">
                  <a:pos x="T4" y="T5"/>
                </a:cxn>
                <a:cxn ang="0">
                  <a:pos x="T6" y="T7"/>
                </a:cxn>
                <a:cxn ang="0">
                  <a:pos x="T8" y="T9"/>
                </a:cxn>
                <a:cxn ang="0">
                  <a:pos x="T10" y="T11"/>
                </a:cxn>
                <a:cxn ang="0">
                  <a:pos x="T12" y="T13"/>
                </a:cxn>
              </a:cxnLst>
              <a:rect l="0" t="0" r="r" b="b"/>
              <a:pathLst>
                <a:path w="7875" h="3594">
                  <a:moveTo>
                    <a:pt x="5874" y="1811"/>
                  </a:moveTo>
                  <a:lnTo>
                    <a:pt x="7874" y="0"/>
                  </a:lnTo>
                  <a:lnTo>
                    <a:pt x="1969" y="0"/>
                  </a:lnTo>
                  <a:lnTo>
                    <a:pt x="0" y="1811"/>
                  </a:lnTo>
                  <a:lnTo>
                    <a:pt x="1969" y="3593"/>
                  </a:lnTo>
                  <a:lnTo>
                    <a:pt x="7874" y="3593"/>
                  </a:lnTo>
                  <a:lnTo>
                    <a:pt x="5874" y="1811"/>
                  </a:lnTo>
                </a:path>
              </a:pathLst>
            </a:custGeom>
            <a:solidFill>
              <a:schemeClr val="accent6"/>
            </a:solidFill>
            <a:ln>
              <a:noFill/>
            </a:ln>
            <a:effectLst/>
          </p:spPr>
          <p:txBody>
            <a:bodyPr wrap="none" anchor="ctr"/>
            <a:lstStyle/>
            <a:p>
              <a:endParaRPr lang="en-US" sz="2701" dirty="0">
                <a:latin typeface="Lato Light"/>
              </a:endParaRPr>
            </a:p>
          </p:txBody>
        </p:sp>
        <p:sp>
          <p:nvSpPr>
            <p:cNvPr id="23" name="Rectangle 22"/>
            <p:cNvSpPr/>
            <p:nvPr/>
          </p:nvSpPr>
          <p:spPr>
            <a:xfrm>
              <a:off x="2745043" y="1666209"/>
              <a:ext cx="740512" cy="635000"/>
            </a:xfrm>
            <a:prstGeom prst="rect">
              <a:avLst/>
            </a:prstGeom>
            <a:solidFill>
              <a:schemeClr val="accent6">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a:endParaRPr>
            </a:p>
          </p:txBody>
        </p:sp>
      </p:grpSp>
      <p:sp>
        <p:nvSpPr>
          <p:cNvPr id="25" name="Title 20"/>
          <p:cNvSpPr txBox="1">
            <a:spLocks/>
          </p:cNvSpPr>
          <p:nvPr/>
        </p:nvSpPr>
        <p:spPr>
          <a:xfrm>
            <a:off x="2965796" y="4257551"/>
            <a:ext cx="1934112" cy="1616284"/>
          </a:xfrm>
          <a:prstGeom prst="rect">
            <a:avLst/>
          </a:prstGeom>
        </p:spPr>
        <p:txBody>
          <a:bodyPr vert="horz" wrap="square" lIns="137168" tIns="68584" rIns="137168" bIns="68584"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9603" dirty="0">
                <a:solidFill>
                  <a:schemeClr val="bg1"/>
                </a:solidFill>
                <a:latin typeface="Lato Regular"/>
                <a:cs typeface="Lato Regular"/>
              </a:rPr>
              <a:t>1</a:t>
            </a:r>
          </a:p>
        </p:txBody>
      </p:sp>
      <p:sp>
        <p:nvSpPr>
          <p:cNvPr id="26" name="Title 20"/>
          <p:cNvSpPr txBox="1">
            <a:spLocks/>
          </p:cNvSpPr>
          <p:nvPr/>
        </p:nvSpPr>
        <p:spPr>
          <a:xfrm>
            <a:off x="5049302" y="4296593"/>
            <a:ext cx="1934112" cy="1616284"/>
          </a:xfrm>
          <a:prstGeom prst="rect">
            <a:avLst/>
          </a:prstGeom>
        </p:spPr>
        <p:txBody>
          <a:bodyPr vert="horz" wrap="square" lIns="137168" tIns="68584" rIns="137168" bIns="68584"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9603" dirty="0">
                <a:solidFill>
                  <a:schemeClr val="bg1"/>
                </a:solidFill>
                <a:latin typeface="Lato Regular"/>
                <a:cs typeface="Lato Regular"/>
              </a:rPr>
              <a:t>2</a:t>
            </a:r>
          </a:p>
        </p:txBody>
      </p:sp>
      <p:sp>
        <p:nvSpPr>
          <p:cNvPr id="27" name="Title 20"/>
          <p:cNvSpPr txBox="1">
            <a:spLocks/>
          </p:cNvSpPr>
          <p:nvPr/>
        </p:nvSpPr>
        <p:spPr>
          <a:xfrm>
            <a:off x="7128556" y="4320321"/>
            <a:ext cx="1934112" cy="1616284"/>
          </a:xfrm>
          <a:prstGeom prst="rect">
            <a:avLst/>
          </a:prstGeom>
        </p:spPr>
        <p:txBody>
          <a:bodyPr vert="horz" wrap="square" lIns="137168" tIns="68584" rIns="137168" bIns="68584"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9603" dirty="0">
                <a:solidFill>
                  <a:schemeClr val="bg1"/>
                </a:solidFill>
                <a:latin typeface="Lato Regular"/>
                <a:cs typeface="Lato Regular"/>
              </a:rPr>
              <a:t>3</a:t>
            </a:r>
          </a:p>
        </p:txBody>
      </p:sp>
      <p:sp>
        <p:nvSpPr>
          <p:cNvPr id="28" name="Title 20"/>
          <p:cNvSpPr txBox="1">
            <a:spLocks/>
          </p:cNvSpPr>
          <p:nvPr/>
        </p:nvSpPr>
        <p:spPr>
          <a:xfrm>
            <a:off x="9260442" y="4342649"/>
            <a:ext cx="1934112" cy="1616284"/>
          </a:xfrm>
          <a:prstGeom prst="rect">
            <a:avLst/>
          </a:prstGeom>
        </p:spPr>
        <p:txBody>
          <a:bodyPr vert="horz" wrap="square" lIns="137168" tIns="68584" rIns="137168" bIns="68584"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9603" dirty="0">
                <a:solidFill>
                  <a:schemeClr val="bg1"/>
                </a:solidFill>
                <a:latin typeface="Lato Regular"/>
                <a:cs typeface="Lato Regular"/>
              </a:rPr>
              <a:t>4</a:t>
            </a:r>
          </a:p>
        </p:txBody>
      </p:sp>
      <p:sp>
        <p:nvSpPr>
          <p:cNvPr id="29" name="Title 20"/>
          <p:cNvSpPr txBox="1">
            <a:spLocks/>
          </p:cNvSpPr>
          <p:nvPr/>
        </p:nvSpPr>
        <p:spPr>
          <a:xfrm>
            <a:off x="11339696" y="4329672"/>
            <a:ext cx="1934112" cy="1616284"/>
          </a:xfrm>
          <a:prstGeom prst="rect">
            <a:avLst/>
          </a:prstGeom>
        </p:spPr>
        <p:txBody>
          <a:bodyPr vert="horz" wrap="square" lIns="137168" tIns="68584" rIns="137168" bIns="68584"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9603" dirty="0">
                <a:solidFill>
                  <a:schemeClr val="bg1"/>
                </a:solidFill>
                <a:latin typeface="Lato Regular"/>
                <a:cs typeface="Lato Regular"/>
              </a:rPr>
              <a:t>5</a:t>
            </a:r>
          </a:p>
        </p:txBody>
      </p:sp>
      <p:sp>
        <p:nvSpPr>
          <p:cNvPr id="30" name="Title 20"/>
          <p:cNvSpPr txBox="1">
            <a:spLocks/>
          </p:cNvSpPr>
          <p:nvPr/>
        </p:nvSpPr>
        <p:spPr>
          <a:xfrm>
            <a:off x="13447393" y="4402142"/>
            <a:ext cx="1934112" cy="1616284"/>
          </a:xfrm>
          <a:prstGeom prst="rect">
            <a:avLst/>
          </a:prstGeom>
        </p:spPr>
        <p:txBody>
          <a:bodyPr vert="horz" wrap="square" lIns="137168" tIns="68584" rIns="137168" bIns="68584"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9603" dirty="0">
                <a:solidFill>
                  <a:schemeClr val="bg1"/>
                </a:solidFill>
                <a:latin typeface="Lato Regular"/>
                <a:cs typeface="Lato Regular"/>
              </a:rPr>
              <a:t>6</a:t>
            </a:r>
          </a:p>
        </p:txBody>
      </p:sp>
      <p:sp>
        <p:nvSpPr>
          <p:cNvPr id="32" name="Freeform 218"/>
          <p:cNvSpPr>
            <a:spLocks noChangeArrowheads="1"/>
          </p:cNvSpPr>
          <p:nvPr/>
        </p:nvSpPr>
        <p:spPr bwMode="auto">
          <a:xfrm>
            <a:off x="14072225" y="6336486"/>
            <a:ext cx="644524" cy="1127418"/>
          </a:xfrm>
          <a:custGeom>
            <a:avLst/>
            <a:gdLst>
              <a:gd name="T0" fmla="*/ 791 w 896"/>
              <a:gd name="T1" fmla="*/ 0 h 1564"/>
              <a:gd name="T2" fmla="*/ 104 w 896"/>
              <a:gd name="T3" fmla="*/ 0 h 1564"/>
              <a:gd name="T4" fmla="*/ 0 w 896"/>
              <a:gd name="T5" fmla="*/ 115 h 1564"/>
              <a:gd name="T6" fmla="*/ 0 w 896"/>
              <a:gd name="T7" fmla="*/ 1458 h 1564"/>
              <a:gd name="T8" fmla="*/ 104 w 896"/>
              <a:gd name="T9" fmla="*/ 1563 h 1564"/>
              <a:gd name="T10" fmla="*/ 791 w 896"/>
              <a:gd name="T11" fmla="*/ 1563 h 1564"/>
              <a:gd name="T12" fmla="*/ 895 w 896"/>
              <a:gd name="T13" fmla="*/ 1458 h 1564"/>
              <a:gd name="T14" fmla="*/ 895 w 896"/>
              <a:gd name="T15" fmla="*/ 115 h 1564"/>
              <a:gd name="T16" fmla="*/ 791 w 896"/>
              <a:gd name="T17" fmla="*/ 0 h 1564"/>
              <a:gd name="T18" fmla="*/ 333 w 896"/>
              <a:gd name="T19" fmla="*/ 84 h 1564"/>
              <a:gd name="T20" fmla="*/ 562 w 896"/>
              <a:gd name="T21" fmla="*/ 84 h 1564"/>
              <a:gd name="T22" fmla="*/ 572 w 896"/>
              <a:gd name="T23" fmla="*/ 94 h 1564"/>
              <a:gd name="T24" fmla="*/ 562 w 896"/>
              <a:gd name="T25" fmla="*/ 105 h 1564"/>
              <a:gd name="T26" fmla="*/ 333 w 896"/>
              <a:gd name="T27" fmla="*/ 105 h 1564"/>
              <a:gd name="T28" fmla="*/ 322 w 896"/>
              <a:gd name="T29" fmla="*/ 94 h 1564"/>
              <a:gd name="T30" fmla="*/ 333 w 896"/>
              <a:gd name="T31" fmla="*/ 84 h 1564"/>
              <a:gd name="T32" fmla="*/ 447 w 896"/>
              <a:gd name="T33" fmla="*/ 1511 h 1564"/>
              <a:gd name="T34" fmla="*/ 395 w 896"/>
              <a:gd name="T35" fmla="*/ 1458 h 1564"/>
              <a:gd name="T36" fmla="*/ 447 w 896"/>
              <a:gd name="T37" fmla="*/ 1406 h 1564"/>
              <a:gd name="T38" fmla="*/ 499 w 896"/>
              <a:gd name="T39" fmla="*/ 1458 h 1564"/>
              <a:gd name="T40" fmla="*/ 447 w 896"/>
              <a:gd name="T41" fmla="*/ 1511 h 1564"/>
              <a:gd name="T42" fmla="*/ 822 w 896"/>
              <a:gd name="T43" fmla="*/ 1365 h 1564"/>
              <a:gd name="T44" fmla="*/ 73 w 896"/>
              <a:gd name="T45" fmla="*/ 1365 h 1564"/>
              <a:gd name="T46" fmla="*/ 73 w 896"/>
              <a:gd name="T47" fmla="*/ 167 h 1564"/>
              <a:gd name="T48" fmla="*/ 822 w 896"/>
              <a:gd name="T49" fmla="*/ 167 h 1564"/>
              <a:gd name="T50" fmla="*/ 822 w 896"/>
              <a:gd name="T51" fmla="*/ 1365 h 1564"/>
              <a:gd name="T52" fmla="*/ 822 w 896"/>
              <a:gd name="T53" fmla="*/ 1365 h 1564"/>
              <a:gd name="T54" fmla="*/ 822 w 896"/>
              <a:gd name="T55" fmla="*/ 1365 h 1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96" h="1564">
                <a:moveTo>
                  <a:pt x="791" y="0"/>
                </a:moveTo>
                <a:cubicBezTo>
                  <a:pt x="104" y="0"/>
                  <a:pt x="104" y="0"/>
                  <a:pt x="104" y="0"/>
                </a:cubicBezTo>
                <a:cubicBezTo>
                  <a:pt x="41" y="0"/>
                  <a:pt x="0" y="53"/>
                  <a:pt x="0" y="115"/>
                </a:cubicBezTo>
                <a:cubicBezTo>
                  <a:pt x="0" y="1458"/>
                  <a:pt x="0" y="1458"/>
                  <a:pt x="0" y="1458"/>
                </a:cubicBezTo>
                <a:cubicBezTo>
                  <a:pt x="0" y="1511"/>
                  <a:pt x="41" y="1563"/>
                  <a:pt x="104" y="1563"/>
                </a:cubicBezTo>
                <a:cubicBezTo>
                  <a:pt x="791" y="1563"/>
                  <a:pt x="791" y="1563"/>
                  <a:pt x="791" y="1563"/>
                </a:cubicBezTo>
                <a:cubicBezTo>
                  <a:pt x="853" y="1563"/>
                  <a:pt x="895" y="1511"/>
                  <a:pt x="895" y="1458"/>
                </a:cubicBezTo>
                <a:cubicBezTo>
                  <a:pt x="895" y="115"/>
                  <a:pt x="895" y="115"/>
                  <a:pt x="895" y="115"/>
                </a:cubicBezTo>
                <a:cubicBezTo>
                  <a:pt x="895" y="53"/>
                  <a:pt x="853" y="0"/>
                  <a:pt x="791" y="0"/>
                </a:cubicBezTo>
                <a:close/>
                <a:moveTo>
                  <a:pt x="333" y="84"/>
                </a:moveTo>
                <a:cubicBezTo>
                  <a:pt x="562" y="84"/>
                  <a:pt x="562" y="84"/>
                  <a:pt x="562" y="84"/>
                </a:cubicBezTo>
                <a:cubicBezTo>
                  <a:pt x="562" y="84"/>
                  <a:pt x="572" y="84"/>
                  <a:pt x="572" y="94"/>
                </a:cubicBezTo>
                <a:cubicBezTo>
                  <a:pt x="572" y="105"/>
                  <a:pt x="562" y="105"/>
                  <a:pt x="562" y="105"/>
                </a:cubicBezTo>
                <a:cubicBezTo>
                  <a:pt x="333" y="105"/>
                  <a:pt x="333" y="105"/>
                  <a:pt x="333" y="105"/>
                </a:cubicBezTo>
                <a:cubicBezTo>
                  <a:pt x="333" y="105"/>
                  <a:pt x="322" y="105"/>
                  <a:pt x="322" y="94"/>
                </a:cubicBezTo>
                <a:cubicBezTo>
                  <a:pt x="322" y="84"/>
                  <a:pt x="333" y="84"/>
                  <a:pt x="333" y="84"/>
                </a:cubicBezTo>
                <a:close/>
                <a:moveTo>
                  <a:pt x="447" y="1511"/>
                </a:moveTo>
                <a:cubicBezTo>
                  <a:pt x="416" y="1511"/>
                  <a:pt x="395" y="1490"/>
                  <a:pt x="395" y="1458"/>
                </a:cubicBezTo>
                <a:cubicBezTo>
                  <a:pt x="395" y="1427"/>
                  <a:pt x="416" y="1406"/>
                  <a:pt x="447" y="1406"/>
                </a:cubicBezTo>
                <a:cubicBezTo>
                  <a:pt x="478" y="1406"/>
                  <a:pt x="499" y="1427"/>
                  <a:pt x="499" y="1458"/>
                </a:cubicBezTo>
                <a:cubicBezTo>
                  <a:pt x="499" y="1490"/>
                  <a:pt x="478" y="1511"/>
                  <a:pt x="447" y="1511"/>
                </a:cubicBezTo>
                <a:close/>
                <a:moveTo>
                  <a:pt x="822" y="1365"/>
                </a:moveTo>
                <a:cubicBezTo>
                  <a:pt x="73" y="1365"/>
                  <a:pt x="73" y="1365"/>
                  <a:pt x="73" y="1365"/>
                </a:cubicBezTo>
                <a:cubicBezTo>
                  <a:pt x="73" y="167"/>
                  <a:pt x="73" y="167"/>
                  <a:pt x="73" y="167"/>
                </a:cubicBezTo>
                <a:cubicBezTo>
                  <a:pt x="822" y="167"/>
                  <a:pt x="822" y="167"/>
                  <a:pt x="822" y="167"/>
                </a:cubicBezTo>
                <a:lnTo>
                  <a:pt x="822" y="1365"/>
                </a:lnTo>
                <a:close/>
                <a:moveTo>
                  <a:pt x="822" y="1365"/>
                </a:moveTo>
                <a:lnTo>
                  <a:pt x="822" y="1365"/>
                </a:lnTo>
                <a:close/>
              </a:path>
            </a:pathLst>
          </a:custGeom>
          <a:solidFill>
            <a:schemeClr val="bg1"/>
          </a:solidFill>
          <a:ln>
            <a:noFill/>
          </a:ln>
          <a:effectLst/>
          <a:extLst/>
        </p:spPr>
        <p:txBody>
          <a:bodyPr wrap="none" lIns="182886" tIns="91443" rIns="182886" bIns="91443" anchor="ctr"/>
          <a:lstStyle/>
          <a:p>
            <a:pPr>
              <a:defRPr/>
            </a:pPr>
            <a:r>
              <a:rPr lang="en-US" sz="2701" dirty="0">
                <a:latin typeface="Lato Light"/>
              </a:rPr>
              <a:t>					</a:t>
            </a:r>
          </a:p>
        </p:txBody>
      </p:sp>
      <p:grpSp>
        <p:nvGrpSpPr>
          <p:cNvPr id="33" name="Group 13"/>
          <p:cNvGrpSpPr>
            <a:grpSpLocks/>
          </p:cNvGrpSpPr>
          <p:nvPr/>
        </p:nvGrpSpPr>
        <p:grpSpPr bwMode="auto">
          <a:xfrm>
            <a:off x="9709247" y="6388780"/>
            <a:ext cx="1009122" cy="871488"/>
            <a:chOff x="4679950" y="1301750"/>
            <a:chExt cx="290513" cy="250825"/>
          </a:xfrm>
          <a:solidFill>
            <a:schemeClr val="bg1"/>
          </a:solidFill>
        </p:grpSpPr>
        <p:sp>
          <p:nvSpPr>
            <p:cNvPr id="34" name="Freeform 114"/>
            <p:cNvSpPr>
              <a:spLocks noChangeArrowheads="1"/>
            </p:cNvSpPr>
            <p:nvPr/>
          </p:nvSpPr>
          <p:spPr bwMode="auto">
            <a:xfrm>
              <a:off x="4679950" y="1335088"/>
              <a:ext cx="252413" cy="217487"/>
            </a:xfrm>
            <a:custGeom>
              <a:avLst/>
              <a:gdLst>
                <a:gd name="T0" fmla="*/ 73 w 699"/>
                <a:gd name="T1" fmla="*/ 520 h 605"/>
                <a:gd name="T2" fmla="*/ 73 w 699"/>
                <a:gd name="T3" fmla="*/ 0 h 605"/>
                <a:gd name="T4" fmla="*/ 21 w 699"/>
                <a:gd name="T5" fmla="*/ 0 h 605"/>
                <a:gd name="T6" fmla="*/ 0 w 699"/>
                <a:gd name="T7" fmla="*/ 20 h 605"/>
                <a:gd name="T8" fmla="*/ 0 w 699"/>
                <a:gd name="T9" fmla="*/ 593 h 605"/>
                <a:gd name="T10" fmla="*/ 21 w 699"/>
                <a:gd name="T11" fmla="*/ 604 h 605"/>
                <a:gd name="T12" fmla="*/ 688 w 699"/>
                <a:gd name="T13" fmla="*/ 604 h 605"/>
                <a:gd name="T14" fmla="*/ 698 w 699"/>
                <a:gd name="T15" fmla="*/ 593 h 605"/>
                <a:gd name="T16" fmla="*/ 698 w 699"/>
                <a:gd name="T17" fmla="*/ 541 h 605"/>
                <a:gd name="T18" fmla="*/ 83 w 699"/>
                <a:gd name="T19" fmla="*/ 541 h 605"/>
                <a:gd name="T20" fmla="*/ 73 w 699"/>
                <a:gd name="T21" fmla="*/ 520 h 605"/>
                <a:gd name="T22" fmla="*/ 73 w 699"/>
                <a:gd name="T23" fmla="*/ 520 h 605"/>
                <a:gd name="T24" fmla="*/ 73 w 699"/>
                <a:gd name="T25" fmla="*/ 52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9" h="605">
                  <a:moveTo>
                    <a:pt x="73" y="520"/>
                  </a:moveTo>
                  <a:cubicBezTo>
                    <a:pt x="73" y="0"/>
                    <a:pt x="73" y="0"/>
                    <a:pt x="73" y="0"/>
                  </a:cubicBezTo>
                  <a:cubicBezTo>
                    <a:pt x="21" y="0"/>
                    <a:pt x="21" y="0"/>
                    <a:pt x="21" y="0"/>
                  </a:cubicBezTo>
                  <a:cubicBezTo>
                    <a:pt x="10" y="0"/>
                    <a:pt x="0" y="10"/>
                    <a:pt x="0" y="20"/>
                  </a:cubicBezTo>
                  <a:cubicBezTo>
                    <a:pt x="0" y="593"/>
                    <a:pt x="0" y="593"/>
                    <a:pt x="0" y="593"/>
                  </a:cubicBezTo>
                  <a:cubicBezTo>
                    <a:pt x="0" y="604"/>
                    <a:pt x="10" y="604"/>
                    <a:pt x="21" y="604"/>
                  </a:cubicBezTo>
                  <a:cubicBezTo>
                    <a:pt x="688" y="604"/>
                    <a:pt x="688" y="604"/>
                    <a:pt x="688" y="604"/>
                  </a:cubicBezTo>
                  <a:cubicBezTo>
                    <a:pt x="688" y="604"/>
                    <a:pt x="698" y="604"/>
                    <a:pt x="698" y="593"/>
                  </a:cubicBezTo>
                  <a:cubicBezTo>
                    <a:pt x="698" y="541"/>
                    <a:pt x="698" y="541"/>
                    <a:pt x="698" y="541"/>
                  </a:cubicBezTo>
                  <a:cubicBezTo>
                    <a:pt x="83" y="541"/>
                    <a:pt x="83" y="541"/>
                    <a:pt x="83" y="541"/>
                  </a:cubicBezTo>
                  <a:cubicBezTo>
                    <a:pt x="83" y="541"/>
                    <a:pt x="73" y="531"/>
                    <a:pt x="73" y="520"/>
                  </a:cubicBezTo>
                  <a:close/>
                  <a:moveTo>
                    <a:pt x="73" y="520"/>
                  </a:moveTo>
                  <a:lnTo>
                    <a:pt x="73" y="52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35" name="Freeform 115"/>
            <p:cNvSpPr>
              <a:spLocks noChangeArrowheads="1"/>
            </p:cNvSpPr>
            <p:nvPr/>
          </p:nvSpPr>
          <p:spPr bwMode="auto">
            <a:xfrm>
              <a:off x="4718050" y="1301750"/>
              <a:ext cx="252413" cy="217488"/>
            </a:xfrm>
            <a:custGeom>
              <a:avLst/>
              <a:gdLst>
                <a:gd name="T0" fmla="*/ 677 w 699"/>
                <a:gd name="T1" fmla="*/ 0 h 605"/>
                <a:gd name="T2" fmla="*/ 11 w 699"/>
                <a:gd name="T3" fmla="*/ 0 h 605"/>
                <a:gd name="T4" fmla="*/ 0 w 699"/>
                <a:gd name="T5" fmla="*/ 10 h 605"/>
                <a:gd name="T6" fmla="*/ 0 w 699"/>
                <a:gd name="T7" fmla="*/ 583 h 605"/>
                <a:gd name="T8" fmla="*/ 11 w 699"/>
                <a:gd name="T9" fmla="*/ 604 h 605"/>
                <a:gd name="T10" fmla="*/ 677 w 699"/>
                <a:gd name="T11" fmla="*/ 604 h 605"/>
                <a:gd name="T12" fmla="*/ 698 w 699"/>
                <a:gd name="T13" fmla="*/ 583 h 605"/>
                <a:gd name="T14" fmla="*/ 698 w 699"/>
                <a:gd name="T15" fmla="*/ 10 h 605"/>
                <a:gd name="T16" fmla="*/ 677 w 699"/>
                <a:gd name="T17" fmla="*/ 0 h 605"/>
                <a:gd name="T18" fmla="*/ 188 w 699"/>
                <a:gd name="T19" fmla="*/ 52 h 605"/>
                <a:gd name="T20" fmla="*/ 261 w 699"/>
                <a:gd name="T21" fmla="*/ 125 h 605"/>
                <a:gd name="T22" fmla="*/ 188 w 699"/>
                <a:gd name="T23" fmla="*/ 198 h 605"/>
                <a:gd name="T24" fmla="*/ 115 w 699"/>
                <a:gd name="T25" fmla="*/ 125 h 605"/>
                <a:gd name="T26" fmla="*/ 188 w 699"/>
                <a:gd name="T27" fmla="*/ 52 h 605"/>
                <a:gd name="T28" fmla="*/ 646 w 699"/>
                <a:gd name="T29" fmla="*/ 427 h 605"/>
                <a:gd name="T30" fmla="*/ 52 w 699"/>
                <a:gd name="T31" fmla="*/ 427 h 605"/>
                <a:gd name="T32" fmla="*/ 167 w 699"/>
                <a:gd name="T33" fmla="*/ 292 h 605"/>
                <a:gd name="T34" fmla="*/ 240 w 699"/>
                <a:gd name="T35" fmla="*/ 333 h 605"/>
                <a:gd name="T36" fmla="*/ 313 w 699"/>
                <a:gd name="T37" fmla="*/ 198 h 605"/>
                <a:gd name="T38" fmla="*/ 406 w 699"/>
                <a:gd name="T39" fmla="*/ 260 h 605"/>
                <a:gd name="T40" fmla="*/ 490 w 699"/>
                <a:gd name="T41" fmla="*/ 94 h 605"/>
                <a:gd name="T42" fmla="*/ 646 w 699"/>
                <a:gd name="T43" fmla="*/ 417 h 605"/>
                <a:gd name="T44" fmla="*/ 646 w 699"/>
                <a:gd name="T45" fmla="*/ 427 h 605"/>
                <a:gd name="T46" fmla="*/ 646 w 699"/>
                <a:gd name="T47" fmla="*/ 427 h 605"/>
                <a:gd name="T48" fmla="*/ 646 w 699"/>
                <a:gd name="T49" fmla="*/ 427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9" h="605">
                  <a:moveTo>
                    <a:pt x="677" y="0"/>
                  </a:moveTo>
                  <a:cubicBezTo>
                    <a:pt x="11" y="0"/>
                    <a:pt x="11" y="0"/>
                    <a:pt x="11" y="0"/>
                  </a:cubicBezTo>
                  <a:cubicBezTo>
                    <a:pt x="11" y="0"/>
                    <a:pt x="0" y="0"/>
                    <a:pt x="0" y="10"/>
                  </a:cubicBezTo>
                  <a:cubicBezTo>
                    <a:pt x="0" y="583"/>
                    <a:pt x="0" y="583"/>
                    <a:pt x="0" y="583"/>
                  </a:cubicBezTo>
                  <a:cubicBezTo>
                    <a:pt x="0" y="594"/>
                    <a:pt x="11" y="604"/>
                    <a:pt x="11" y="604"/>
                  </a:cubicBezTo>
                  <a:cubicBezTo>
                    <a:pt x="677" y="604"/>
                    <a:pt x="677" y="604"/>
                    <a:pt x="677" y="604"/>
                  </a:cubicBezTo>
                  <a:cubicBezTo>
                    <a:pt x="688" y="604"/>
                    <a:pt x="698" y="594"/>
                    <a:pt x="698" y="583"/>
                  </a:cubicBezTo>
                  <a:cubicBezTo>
                    <a:pt x="698" y="10"/>
                    <a:pt x="698" y="10"/>
                    <a:pt x="698" y="10"/>
                  </a:cubicBezTo>
                  <a:cubicBezTo>
                    <a:pt x="698" y="0"/>
                    <a:pt x="688" y="0"/>
                    <a:pt x="677" y="0"/>
                  </a:cubicBezTo>
                  <a:close/>
                  <a:moveTo>
                    <a:pt x="188" y="52"/>
                  </a:moveTo>
                  <a:cubicBezTo>
                    <a:pt x="229" y="52"/>
                    <a:pt x="261" y="83"/>
                    <a:pt x="261" y="125"/>
                  </a:cubicBezTo>
                  <a:cubicBezTo>
                    <a:pt x="261" y="167"/>
                    <a:pt x="229" y="198"/>
                    <a:pt x="188" y="198"/>
                  </a:cubicBezTo>
                  <a:cubicBezTo>
                    <a:pt x="146" y="198"/>
                    <a:pt x="115" y="167"/>
                    <a:pt x="115" y="125"/>
                  </a:cubicBezTo>
                  <a:cubicBezTo>
                    <a:pt x="115" y="83"/>
                    <a:pt x="146" y="52"/>
                    <a:pt x="188" y="52"/>
                  </a:cubicBezTo>
                  <a:close/>
                  <a:moveTo>
                    <a:pt x="646" y="427"/>
                  </a:moveTo>
                  <a:cubicBezTo>
                    <a:pt x="52" y="427"/>
                    <a:pt x="52" y="427"/>
                    <a:pt x="52" y="427"/>
                  </a:cubicBezTo>
                  <a:cubicBezTo>
                    <a:pt x="167" y="292"/>
                    <a:pt x="167" y="292"/>
                    <a:pt x="167" y="292"/>
                  </a:cubicBezTo>
                  <a:cubicBezTo>
                    <a:pt x="240" y="333"/>
                    <a:pt x="240" y="333"/>
                    <a:pt x="240" y="333"/>
                  </a:cubicBezTo>
                  <a:cubicBezTo>
                    <a:pt x="313" y="198"/>
                    <a:pt x="313" y="198"/>
                    <a:pt x="313" y="198"/>
                  </a:cubicBezTo>
                  <a:cubicBezTo>
                    <a:pt x="406" y="260"/>
                    <a:pt x="406" y="260"/>
                    <a:pt x="406" y="260"/>
                  </a:cubicBezTo>
                  <a:cubicBezTo>
                    <a:pt x="490" y="94"/>
                    <a:pt x="490" y="94"/>
                    <a:pt x="490" y="94"/>
                  </a:cubicBezTo>
                  <a:cubicBezTo>
                    <a:pt x="646" y="417"/>
                    <a:pt x="646" y="417"/>
                    <a:pt x="646" y="417"/>
                  </a:cubicBezTo>
                  <a:lnTo>
                    <a:pt x="646" y="427"/>
                  </a:lnTo>
                  <a:close/>
                  <a:moveTo>
                    <a:pt x="646" y="427"/>
                  </a:moveTo>
                  <a:lnTo>
                    <a:pt x="646" y="42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grpSp>
      <p:sp>
        <p:nvSpPr>
          <p:cNvPr id="36" name="Freeform 214"/>
          <p:cNvSpPr>
            <a:spLocks noChangeArrowheads="1"/>
          </p:cNvSpPr>
          <p:nvPr/>
        </p:nvSpPr>
        <p:spPr bwMode="auto">
          <a:xfrm>
            <a:off x="7545472" y="6404972"/>
            <a:ext cx="1123961" cy="893181"/>
          </a:xfrm>
          <a:custGeom>
            <a:avLst/>
            <a:gdLst>
              <a:gd name="T0" fmla="*/ 562 w 1115"/>
              <a:gd name="T1" fmla="*/ 333 h 886"/>
              <a:gd name="T2" fmla="*/ 395 w 1115"/>
              <a:gd name="T3" fmla="*/ 500 h 886"/>
              <a:gd name="T4" fmla="*/ 562 w 1115"/>
              <a:gd name="T5" fmla="*/ 667 h 886"/>
              <a:gd name="T6" fmla="*/ 729 w 1115"/>
              <a:gd name="T7" fmla="*/ 500 h 886"/>
              <a:gd name="T8" fmla="*/ 562 w 1115"/>
              <a:gd name="T9" fmla="*/ 333 h 886"/>
              <a:gd name="T10" fmla="*/ 1000 w 1115"/>
              <a:gd name="T11" fmla="*/ 167 h 886"/>
              <a:gd name="T12" fmla="*/ 875 w 1115"/>
              <a:gd name="T13" fmla="*/ 167 h 886"/>
              <a:gd name="T14" fmla="*/ 822 w 1115"/>
              <a:gd name="T15" fmla="*/ 135 h 886"/>
              <a:gd name="T16" fmla="*/ 791 w 1115"/>
              <a:gd name="T17" fmla="*/ 31 h 886"/>
              <a:gd name="T18" fmla="*/ 750 w 1115"/>
              <a:gd name="T19" fmla="*/ 0 h 886"/>
              <a:gd name="T20" fmla="*/ 375 w 1115"/>
              <a:gd name="T21" fmla="*/ 0 h 886"/>
              <a:gd name="T22" fmla="*/ 322 w 1115"/>
              <a:gd name="T23" fmla="*/ 31 h 886"/>
              <a:gd name="T24" fmla="*/ 291 w 1115"/>
              <a:gd name="T25" fmla="*/ 135 h 886"/>
              <a:gd name="T26" fmla="*/ 250 w 1115"/>
              <a:gd name="T27" fmla="*/ 167 h 886"/>
              <a:gd name="T28" fmla="*/ 114 w 1115"/>
              <a:gd name="T29" fmla="*/ 167 h 886"/>
              <a:gd name="T30" fmla="*/ 0 w 1115"/>
              <a:gd name="T31" fmla="*/ 281 h 886"/>
              <a:gd name="T32" fmla="*/ 0 w 1115"/>
              <a:gd name="T33" fmla="*/ 781 h 886"/>
              <a:gd name="T34" fmla="*/ 114 w 1115"/>
              <a:gd name="T35" fmla="*/ 885 h 886"/>
              <a:gd name="T36" fmla="*/ 1000 w 1115"/>
              <a:gd name="T37" fmla="*/ 885 h 886"/>
              <a:gd name="T38" fmla="*/ 1114 w 1115"/>
              <a:gd name="T39" fmla="*/ 781 h 886"/>
              <a:gd name="T40" fmla="*/ 1114 w 1115"/>
              <a:gd name="T41" fmla="*/ 281 h 886"/>
              <a:gd name="T42" fmla="*/ 1000 w 1115"/>
              <a:gd name="T43" fmla="*/ 167 h 886"/>
              <a:gd name="T44" fmla="*/ 562 w 1115"/>
              <a:gd name="T45" fmla="*/ 781 h 886"/>
              <a:gd name="T46" fmla="*/ 281 w 1115"/>
              <a:gd name="T47" fmla="*/ 500 h 886"/>
              <a:gd name="T48" fmla="*/ 562 w 1115"/>
              <a:gd name="T49" fmla="*/ 219 h 886"/>
              <a:gd name="T50" fmla="*/ 833 w 1115"/>
              <a:gd name="T51" fmla="*/ 500 h 886"/>
              <a:gd name="T52" fmla="*/ 562 w 1115"/>
              <a:gd name="T53" fmla="*/ 781 h 886"/>
              <a:gd name="T54" fmla="*/ 968 w 1115"/>
              <a:gd name="T55" fmla="*/ 354 h 886"/>
              <a:gd name="T56" fmla="*/ 927 w 1115"/>
              <a:gd name="T57" fmla="*/ 312 h 886"/>
              <a:gd name="T58" fmla="*/ 968 w 1115"/>
              <a:gd name="T59" fmla="*/ 281 h 886"/>
              <a:gd name="T60" fmla="*/ 1000 w 1115"/>
              <a:gd name="T61" fmla="*/ 312 h 886"/>
              <a:gd name="T62" fmla="*/ 968 w 1115"/>
              <a:gd name="T63" fmla="*/ 354 h 886"/>
              <a:gd name="T64" fmla="*/ 968 w 1115"/>
              <a:gd name="T65" fmla="*/ 354 h 886"/>
              <a:gd name="T66" fmla="*/ 968 w 1115"/>
              <a:gd name="T67" fmla="*/ 354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5" h="886">
                <a:moveTo>
                  <a:pt x="562" y="333"/>
                </a:moveTo>
                <a:cubicBezTo>
                  <a:pt x="468" y="333"/>
                  <a:pt x="395" y="406"/>
                  <a:pt x="395" y="500"/>
                </a:cubicBezTo>
                <a:cubicBezTo>
                  <a:pt x="395" y="594"/>
                  <a:pt x="468" y="667"/>
                  <a:pt x="562" y="667"/>
                </a:cubicBezTo>
                <a:cubicBezTo>
                  <a:pt x="645" y="667"/>
                  <a:pt x="729" y="594"/>
                  <a:pt x="729" y="500"/>
                </a:cubicBezTo>
                <a:cubicBezTo>
                  <a:pt x="729" y="406"/>
                  <a:pt x="645" y="333"/>
                  <a:pt x="562" y="333"/>
                </a:cubicBezTo>
                <a:close/>
                <a:moveTo>
                  <a:pt x="1000" y="167"/>
                </a:moveTo>
                <a:cubicBezTo>
                  <a:pt x="875" y="167"/>
                  <a:pt x="875" y="167"/>
                  <a:pt x="875" y="167"/>
                </a:cubicBezTo>
                <a:cubicBezTo>
                  <a:pt x="854" y="167"/>
                  <a:pt x="833" y="156"/>
                  <a:pt x="822" y="135"/>
                </a:cubicBezTo>
                <a:cubicBezTo>
                  <a:pt x="791" y="31"/>
                  <a:pt x="791" y="31"/>
                  <a:pt x="791" y="31"/>
                </a:cubicBezTo>
                <a:cubicBezTo>
                  <a:pt x="781" y="10"/>
                  <a:pt x="770" y="0"/>
                  <a:pt x="750" y="0"/>
                </a:cubicBezTo>
                <a:cubicBezTo>
                  <a:pt x="375" y="0"/>
                  <a:pt x="375" y="0"/>
                  <a:pt x="375" y="0"/>
                </a:cubicBezTo>
                <a:cubicBezTo>
                  <a:pt x="354" y="0"/>
                  <a:pt x="333" y="10"/>
                  <a:pt x="322" y="31"/>
                </a:cubicBezTo>
                <a:cubicBezTo>
                  <a:pt x="291" y="135"/>
                  <a:pt x="291" y="135"/>
                  <a:pt x="291" y="135"/>
                </a:cubicBezTo>
                <a:cubicBezTo>
                  <a:pt x="281" y="156"/>
                  <a:pt x="270" y="167"/>
                  <a:pt x="250" y="167"/>
                </a:cubicBezTo>
                <a:cubicBezTo>
                  <a:pt x="114" y="167"/>
                  <a:pt x="114" y="167"/>
                  <a:pt x="114" y="167"/>
                </a:cubicBezTo>
                <a:cubicBezTo>
                  <a:pt x="52" y="167"/>
                  <a:pt x="0" y="219"/>
                  <a:pt x="0" y="281"/>
                </a:cubicBezTo>
                <a:cubicBezTo>
                  <a:pt x="0" y="781"/>
                  <a:pt x="0" y="781"/>
                  <a:pt x="0" y="781"/>
                </a:cubicBezTo>
                <a:cubicBezTo>
                  <a:pt x="0" y="844"/>
                  <a:pt x="52" y="885"/>
                  <a:pt x="114" y="885"/>
                </a:cubicBezTo>
                <a:cubicBezTo>
                  <a:pt x="1000" y="885"/>
                  <a:pt x="1000" y="885"/>
                  <a:pt x="1000" y="885"/>
                </a:cubicBezTo>
                <a:cubicBezTo>
                  <a:pt x="1062" y="885"/>
                  <a:pt x="1114" y="844"/>
                  <a:pt x="1114" y="781"/>
                </a:cubicBezTo>
                <a:cubicBezTo>
                  <a:pt x="1114" y="281"/>
                  <a:pt x="1114" y="281"/>
                  <a:pt x="1114" y="281"/>
                </a:cubicBezTo>
                <a:cubicBezTo>
                  <a:pt x="1114" y="219"/>
                  <a:pt x="1062" y="167"/>
                  <a:pt x="1000" y="167"/>
                </a:cubicBezTo>
                <a:close/>
                <a:moveTo>
                  <a:pt x="562" y="781"/>
                </a:moveTo>
                <a:cubicBezTo>
                  <a:pt x="406" y="781"/>
                  <a:pt x="281" y="656"/>
                  <a:pt x="281" y="500"/>
                </a:cubicBezTo>
                <a:cubicBezTo>
                  <a:pt x="281" y="344"/>
                  <a:pt x="406" y="219"/>
                  <a:pt x="562" y="219"/>
                </a:cubicBezTo>
                <a:cubicBezTo>
                  <a:pt x="708" y="219"/>
                  <a:pt x="833" y="344"/>
                  <a:pt x="833" y="500"/>
                </a:cubicBezTo>
                <a:cubicBezTo>
                  <a:pt x="833" y="656"/>
                  <a:pt x="708" y="781"/>
                  <a:pt x="562" y="781"/>
                </a:cubicBezTo>
                <a:close/>
                <a:moveTo>
                  <a:pt x="968" y="354"/>
                </a:moveTo>
                <a:cubicBezTo>
                  <a:pt x="947" y="354"/>
                  <a:pt x="927" y="333"/>
                  <a:pt x="927" y="312"/>
                </a:cubicBezTo>
                <a:cubicBezTo>
                  <a:pt x="927" y="292"/>
                  <a:pt x="947" y="281"/>
                  <a:pt x="968" y="281"/>
                </a:cubicBezTo>
                <a:cubicBezTo>
                  <a:pt x="989" y="281"/>
                  <a:pt x="1000" y="292"/>
                  <a:pt x="1000" y="312"/>
                </a:cubicBezTo>
                <a:cubicBezTo>
                  <a:pt x="1000" y="333"/>
                  <a:pt x="989" y="354"/>
                  <a:pt x="968" y="354"/>
                </a:cubicBezTo>
                <a:close/>
                <a:moveTo>
                  <a:pt x="968" y="354"/>
                </a:moveTo>
                <a:lnTo>
                  <a:pt x="968" y="354"/>
                </a:lnTo>
                <a:close/>
              </a:path>
            </a:pathLst>
          </a:custGeom>
          <a:solidFill>
            <a:schemeClr val="bg1"/>
          </a:solidFill>
          <a:ln>
            <a:noFill/>
          </a:ln>
          <a:effectLst/>
          <a:extLst/>
        </p:spPr>
        <p:txBody>
          <a:bodyPr wrap="none" lIns="182886" tIns="91443" rIns="182886" bIns="91443" anchor="ctr"/>
          <a:lstStyle/>
          <a:p>
            <a:pPr>
              <a:defRPr/>
            </a:pPr>
            <a:endParaRPr lang="en-US" sz="2701" dirty="0">
              <a:latin typeface="Lato Light"/>
            </a:endParaRPr>
          </a:p>
        </p:txBody>
      </p:sp>
      <p:grpSp>
        <p:nvGrpSpPr>
          <p:cNvPr id="37" name="Group 322"/>
          <p:cNvGrpSpPr>
            <a:grpSpLocks/>
          </p:cNvGrpSpPr>
          <p:nvPr/>
        </p:nvGrpSpPr>
        <p:grpSpPr bwMode="auto">
          <a:xfrm>
            <a:off x="11735173" y="6417389"/>
            <a:ext cx="1119990" cy="898758"/>
            <a:chOff x="5640388" y="2998788"/>
            <a:chExt cx="280987" cy="225425"/>
          </a:xfrm>
          <a:solidFill>
            <a:schemeClr val="bg1"/>
          </a:solidFill>
        </p:grpSpPr>
        <p:sp>
          <p:nvSpPr>
            <p:cNvPr id="38" name="Freeform 242"/>
            <p:cNvSpPr>
              <a:spLocks noChangeArrowheads="1"/>
            </p:cNvSpPr>
            <p:nvPr/>
          </p:nvSpPr>
          <p:spPr bwMode="auto">
            <a:xfrm>
              <a:off x="5749925" y="3160713"/>
              <a:ext cx="68263" cy="63500"/>
            </a:xfrm>
            <a:custGeom>
              <a:avLst/>
              <a:gdLst>
                <a:gd name="T0" fmla="*/ 188 w 189"/>
                <a:gd name="T1" fmla="*/ 84 h 178"/>
                <a:gd name="T2" fmla="*/ 94 w 189"/>
                <a:gd name="T3" fmla="*/ 177 h 178"/>
                <a:gd name="T4" fmla="*/ 0 w 189"/>
                <a:gd name="T5" fmla="*/ 84 h 178"/>
                <a:gd name="T6" fmla="*/ 94 w 189"/>
                <a:gd name="T7" fmla="*/ 0 h 178"/>
                <a:gd name="T8" fmla="*/ 188 w 189"/>
                <a:gd name="T9" fmla="*/ 84 h 178"/>
                <a:gd name="T10" fmla="*/ 188 w 189"/>
                <a:gd name="T11" fmla="*/ 84 h 178"/>
                <a:gd name="T12" fmla="*/ 188 w 189"/>
                <a:gd name="T13" fmla="*/ 84 h 178"/>
              </a:gdLst>
              <a:ahLst/>
              <a:cxnLst>
                <a:cxn ang="0">
                  <a:pos x="T0" y="T1"/>
                </a:cxn>
                <a:cxn ang="0">
                  <a:pos x="T2" y="T3"/>
                </a:cxn>
                <a:cxn ang="0">
                  <a:pos x="T4" y="T5"/>
                </a:cxn>
                <a:cxn ang="0">
                  <a:pos x="T6" y="T7"/>
                </a:cxn>
                <a:cxn ang="0">
                  <a:pos x="T8" y="T9"/>
                </a:cxn>
                <a:cxn ang="0">
                  <a:pos x="T10" y="T11"/>
                </a:cxn>
                <a:cxn ang="0">
                  <a:pos x="T12" y="T13"/>
                </a:cxn>
              </a:cxnLst>
              <a:rect l="0" t="0" r="r" b="b"/>
              <a:pathLst>
                <a:path w="189" h="178">
                  <a:moveTo>
                    <a:pt x="188" y="84"/>
                  </a:moveTo>
                  <a:cubicBezTo>
                    <a:pt x="188" y="136"/>
                    <a:pt x="146" y="177"/>
                    <a:pt x="94" y="177"/>
                  </a:cubicBezTo>
                  <a:cubicBezTo>
                    <a:pt x="42" y="177"/>
                    <a:pt x="0" y="136"/>
                    <a:pt x="0" y="84"/>
                  </a:cubicBezTo>
                  <a:cubicBezTo>
                    <a:pt x="0" y="31"/>
                    <a:pt x="42" y="0"/>
                    <a:pt x="94" y="0"/>
                  </a:cubicBezTo>
                  <a:cubicBezTo>
                    <a:pt x="146" y="0"/>
                    <a:pt x="188" y="31"/>
                    <a:pt x="188" y="84"/>
                  </a:cubicBezTo>
                  <a:close/>
                  <a:moveTo>
                    <a:pt x="188" y="84"/>
                  </a:moveTo>
                  <a:lnTo>
                    <a:pt x="188" y="84"/>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39" name="Freeform 243"/>
            <p:cNvSpPr>
              <a:spLocks noChangeArrowheads="1"/>
            </p:cNvSpPr>
            <p:nvPr/>
          </p:nvSpPr>
          <p:spPr bwMode="auto">
            <a:xfrm>
              <a:off x="5692775" y="3070225"/>
              <a:ext cx="180975" cy="90488"/>
            </a:xfrm>
            <a:custGeom>
              <a:avLst/>
              <a:gdLst>
                <a:gd name="T0" fmla="*/ 469 w 501"/>
                <a:gd name="T1" fmla="*/ 114 h 250"/>
                <a:gd name="T2" fmla="*/ 458 w 501"/>
                <a:gd name="T3" fmla="*/ 114 h 250"/>
                <a:gd name="T4" fmla="*/ 52 w 501"/>
                <a:gd name="T5" fmla="*/ 114 h 250"/>
                <a:gd name="T6" fmla="*/ 31 w 501"/>
                <a:gd name="T7" fmla="*/ 135 h 250"/>
                <a:gd name="T8" fmla="*/ 21 w 501"/>
                <a:gd name="T9" fmla="*/ 145 h 250"/>
                <a:gd name="T10" fmla="*/ 21 w 501"/>
                <a:gd name="T11" fmla="*/ 229 h 250"/>
                <a:gd name="T12" fmla="*/ 94 w 501"/>
                <a:gd name="T13" fmla="*/ 229 h 250"/>
                <a:gd name="T14" fmla="*/ 125 w 501"/>
                <a:gd name="T15" fmla="*/ 197 h 250"/>
                <a:gd name="T16" fmla="*/ 385 w 501"/>
                <a:gd name="T17" fmla="*/ 197 h 250"/>
                <a:gd name="T18" fmla="*/ 406 w 501"/>
                <a:gd name="T19" fmla="*/ 218 h 250"/>
                <a:gd name="T20" fmla="*/ 489 w 501"/>
                <a:gd name="T21" fmla="*/ 218 h 250"/>
                <a:gd name="T22" fmla="*/ 500 w 501"/>
                <a:gd name="T23" fmla="*/ 177 h 250"/>
                <a:gd name="T24" fmla="*/ 489 w 501"/>
                <a:gd name="T25" fmla="*/ 145 h 250"/>
                <a:gd name="T26" fmla="*/ 469 w 501"/>
                <a:gd name="T27" fmla="*/ 114 h 250"/>
                <a:gd name="T28" fmla="*/ 469 w 501"/>
                <a:gd name="T29" fmla="*/ 114 h 250"/>
                <a:gd name="T30" fmla="*/ 469 w 501"/>
                <a:gd name="T31" fmla="*/ 11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1" h="250">
                  <a:moveTo>
                    <a:pt x="469" y="114"/>
                  </a:moveTo>
                  <a:cubicBezTo>
                    <a:pt x="458" y="114"/>
                    <a:pt x="458" y="114"/>
                    <a:pt x="458" y="114"/>
                  </a:cubicBezTo>
                  <a:cubicBezTo>
                    <a:pt x="333" y="0"/>
                    <a:pt x="156" y="10"/>
                    <a:pt x="52" y="114"/>
                  </a:cubicBezTo>
                  <a:cubicBezTo>
                    <a:pt x="31" y="135"/>
                    <a:pt x="31" y="135"/>
                    <a:pt x="31" y="135"/>
                  </a:cubicBezTo>
                  <a:cubicBezTo>
                    <a:pt x="21" y="145"/>
                    <a:pt x="21" y="145"/>
                    <a:pt x="21" y="145"/>
                  </a:cubicBezTo>
                  <a:cubicBezTo>
                    <a:pt x="0" y="177"/>
                    <a:pt x="0" y="208"/>
                    <a:pt x="21" y="229"/>
                  </a:cubicBezTo>
                  <a:cubicBezTo>
                    <a:pt x="42" y="249"/>
                    <a:pt x="73" y="249"/>
                    <a:pt x="94" y="229"/>
                  </a:cubicBezTo>
                  <a:cubicBezTo>
                    <a:pt x="125" y="197"/>
                    <a:pt x="125" y="197"/>
                    <a:pt x="125" y="197"/>
                  </a:cubicBezTo>
                  <a:cubicBezTo>
                    <a:pt x="198" y="125"/>
                    <a:pt x="312" y="125"/>
                    <a:pt x="385" y="197"/>
                  </a:cubicBezTo>
                  <a:cubicBezTo>
                    <a:pt x="406" y="218"/>
                    <a:pt x="406" y="218"/>
                    <a:pt x="406" y="218"/>
                  </a:cubicBezTo>
                  <a:cubicBezTo>
                    <a:pt x="427" y="239"/>
                    <a:pt x="469" y="239"/>
                    <a:pt x="489" y="218"/>
                  </a:cubicBezTo>
                  <a:cubicBezTo>
                    <a:pt x="500" y="208"/>
                    <a:pt x="500" y="197"/>
                    <a:pt x="500" y="177"/>
                  </a:cubicBezTo>
                  <a:cubicBezTo>
                    <a:pt x="500" y="166"/>
                    <a:pt x="500" y="156"/>
                    <a:pt x="489" y="145"/>
                  </a:cubicBezTo>
                  <a:lnTo>
                    <a:pt x="469" y="114"/>
                  </a:lnTo>
                  <a:close/>
                  <a:moveTo>
                    <a:pt x="469" y="114"/>
                  </a:moveTo>
                  <a:lnTo>
                    <a:pt x="469" y="114"/>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40" name="Freeform 244"/>
            <p:cNvSpPr>
              <a:spLocks noChangeArrowheads="1"/>
            </p:cNvSpPr>
            <p:nvPr/>
          </p:nvSpPr>
          <p:spPr bwMode="auto">
            <a:xfrm>
              <a:off x="5640388" y="2998788"/>
              <a:ext cx="280987" cy="112712"/>
            </a:xfrm>
            <a:custGeom>
              <a:avLst/>
              <a:gdLst>
                <a:gd name="T0" fmla="*/ 760 w 782"/>
                <a:gd name="T1" fmla="*/ 208 h 313"/>
                <a:gd name="T2" fmla="*/ 750 w 782"/>
                <a:gd name="T3" fmla="*/ 187 h 313"/>
                <a:gd name="T4" fmla="*/ 740 w 782"/>
                <a:gd name="T5" fmla="*/ 187 h 313"/>
                <a:gd name="T6" fmla="*/ 729 w 782"/>
                <a:gd name="T7" fmla="*/ 177 h 313"/>
                <a:gd name="T8" fmla="*/ 719 w 782"/>
                <a:gd name="T9" fmla="*/ 166 h 313"/>
                <a:gd name="T10" fmla="*/ 63 w 782"/>
                <a:gd name="T11" fmla="*/ 177 h 313"/>
                <a:gd name="T12" fmla="*/ 52 w 782"/>
                <a:gd name="T13" fmla="*/ 187 h 313"/>
                <a:gd name="T14" fmla="*/ 21 w 782"/>
                <a:gd name="T15" fmla="*/ 218 h 313"/>
                <a:gd name="T16" fmla="*/ 21 w 782"/>
                <a:gd name="T17" fmla="*/ 291 h 313"/>
                <a:gd name="T18" fmla="*/ 94 w 782"/>
                <a:gd name="T19" fmla="*/ 291 h 313"/>
                <a:gd name="T20" fmla="*/ 125 w 782"/>
                <a:gd name="T21" fmla="*/ 260 h 313"/>
                <a:gd name="T22" fmla="*/ 136 w 782"/>
                <a:gd name="T23" fmla="*/ 250 h 313"/>
                <a:gd name="T24" fmla="*/ 667 w 782"/>
                <a:gd name="T25" fmla="*/ 250 h 313"/>
                <a:gd name="T26" fmla="*/ 688 w 782"/>
                <a:gd name="T27" fmla="*/ 281 h 313"/>
                <a:gd name="T28" fmla="*/ 760 w 782"/>
                <a:gd name="T29" fmla="*/ 281 h 313"/>
                <a:gd name="T30" fmla="*/ 760 w 782"/>
                <a:gd name="T31" fmla="*/ 208 h 313"/>
                <a:gd name="T32" fmla="*/ 760 w 782"/>
                <a:gd name="T33" fmla="*/ 208 h 313"/>
                <a:gd name="T34" fmla="*/ 760 w 782"/>
                <a:gd name="T35" fmla="*/ 208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2" h="313">
                  <a:moveTo>
                    <a:pt x="760" y="208"/>
                  </a:moveTo>
                  <a:cubicBezTo>
                    <a:pt x="750" y="187"/>
                    <a:pt x="750" y="187"/>
                    <a:pt x="750" y="187"/>
                  </a:cubicBezTo>
                  <a:lnTo>
                    <a:pt x="740" y="187"/>
                  </a:lnTo>
                  <a:cubicBezTo>
                    <a:pt x="729" y="177"/>
                    <a:pt x="729" y="177"/>
                    <a:pt x="729" y="177"/>
                  </a:cubicBezTo>
                  <a:cubicBezTo>
                    <a:pt x="729" y="166"/>
                    <a:pt x="729" y="166"/>
                    <a:pt x="719" y="166"/>
                  </a:cubicBezTo>
                  <a:cubicBezTo>
                    <a:pt x="531" y="0"/>
                    <a:pt x="240" y="0"/>
                    <a:pt x="63" y="177"/>
                  </a:cubicBezTo>
                  <a:lnTo>
                    <a:pt x="52" y="187"/>
                  </a:lnTo>
                  <a:cubicBezTo>
                    <a:pt x="21" y="218"/>
                    <a:pt x="21" y="218"/>
                    <a:pt x="21" y="218"/>
                  </a:cubicBezTo>
                  <a:cubicBezTo>
                    <a:pt x="0" y="239"/>
                    <a:pt x="0" y="270"/>
                    <a:pt x="21" y="291"/>
                  </a:cubicBezTo>
                  <a:cubicBezTo>
                    <a:pt x="42" y="312"/>
                    <a:pt x="73" y="312"/>
                    <a:pt x="94" y="291"/>
                  </a:cubicBezTo>
                  <a:cubicBezTo>
                    <a:pt x="125" y="260"/>
                    <a:pt x="125" y="260"/>
                    <a:pt x="125" y="260"/>
                  </a:cubicBezTo>
                  <a:cubicBezTo>
                    <a:pt x="125" y="260"/>
                    <a:pt x="125" y="250"/>
                    <a:pt x="136" y="250"/>
                  </a:cubicBezTo>
                  <a:cubicBezTo>
                    <a:pt x="282" y="114"/>
                    <a:pt x="510" y="114"/>
                    <a:pt x="667" y="250"/>
                  </a:cubicBezTo>
                  <a:cubicBezTo>
                    <a:pt x="688" y="281"/>
                    <a:pt x="688" y="281"/>
                    <a:pt x="688" y="281"/>
                  </a:cubicBezTo>
                  <a:cubicBezTo>
                    <a:pt x="708" y="302"/>
                    <a:pt x="740" y="302"/>
                    <a:pt x="760" y="281"/>
                  </a:cubicBezTo>
                  <a:cubicBezTo>
                    <a:pt x="781" y="260"/>
                    <a:pt x="781" y="229"/>
                    <a:pt x="760" y="208"/>
                  </a:cubicBezTo>
                  <a:close/>
                  <a:moveTo>
                    <a:pt x="760" y="208"/>
                  </a:moveTo>
                  <a:lnTo>
                    <a:pt x="760" y="20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grpSp>
      <p:sp>
        <p:nvSpPr>
          <p:cNvPr id="41" name="Freeform 299"/>
          <p:cNvSpPr>
            <a:spLocks noChangeArrowheads="1"/>
          </p:cNvSpPr>
          <p:nvPr/>
        </p:nvSpPr>
        <p:spPr bwMode="auto">
          <a:xfrm>
            <a:off x="5406590" y="6199929"/>
            <a:ext cx="1200150" cy="1149649"/>
          </a:xfrm>
          <a:custGeom>
            <a:avLst/>
            <a:gdLst>
              <a:gd name="T0" fmla="*/ 1229 w 1665"/>
              <a:gd name="T1" fmla="*/ 561 h 1598"/>
              <a:gd name="T2" fmla="*/ 911 w 1665"/>
              <a:gd name="T3" fmla="*/ 686 h 1598"/>
              <a:gd name="T4" fmla="*/ 1246 w 1665"/>
              <a:gd name="T5" fmla="*/ 419 h 1598"/>
              <a:gd name="T6" fmla="*/ 1664 w 1665"/>
              <a:gd name="T7" fmla="*/ 76 h 1598"/>
              <a:gd name="T8" fmla="*/ 1597 w 1665"/>
              <a:gd name="T9" fmla="*/ 0 h 1598"/>
              <a:gd name="T10" fmla="*/ 1530 w 1665"/>
              <a:gd name="T11" fmla="*/ 76 h 1598"/>
              <a:gd name="T12" fmla="*/ 1246 w 1665"/>
              <a:gd name="T13" fmla="*/ 276 h 1598"/>
              <a:gd name="T14" fmla="*/ 769 w 1665"/>
              <a:gd name="T15" fmla="*/ 686 h 1598"/>
              <a:gd name="T16" fmla="*/ 435 w 1665"/>
              <a:gd name="T17" fmla="*/ 561 h 1598"/>
              <a:gd name="T18" fmla="*/ 0 w 1665"/>
              <a:gd name="T19" fmla="*/ 1288 h 1598"/>
              <a:gd name="T20" fmla="*/ 201 w 1665"/>
              <a:gd name="T21" fmla="*/ 1597 h 1598"/>
              <a:gd name="T22" fmla="*/ 836 w 1665"/>
              <a:gd name="T23" fmla="*/ 1255 h 1598"/>
              <a:gd name="T24" fmla="*/ 1463 w 1665"/>
              <a:gd name="T25" fmla="*/ 1597 h 1598"/>
              <a:gd name="T26" fmla="*/ 1664 w 1665"/>
              <a:gd name="T27" fmla="*/ 1288 h 1598"/>
              <a:gd name="T28" fmla="*/ 1229 w 1665"/>
              <a:gd name="T29" fmla="*/ 561 h 1598"/>
              <a:gd name="T30" fmla="*/ 1246 w 1665"/>
              <a:gd name="T31" fmla="*/ 811 h 1598"/>
              <a:gd name="T32" fmla="*/ 1338 w 1665"/>
              <a:gd name="T33" fmla="*/ 903 h 1598"/>
              <a:gd name="T34" fmla="*/ 1246 w 1665"/>
              <a:gd name="T35" fmla="*/ 995 h 1598"/>
              <a:gd name="T36" fmla="*/ 1162 w 1665"/>
              <a:gd name="T37" fmla="*/ 903 h 1598"/>
              <a:gd name="T38" fmla="*/ 1246 w 1665"/>
              <a:gd name="T39" fmla="*/ 811 h 1598"/>
              <a:gd name="T40" fmla="*/ 627 w 1665"/>
              <a:gd name="T41" fmla="*/ 1112 h 1598"/>
              <a:gd name="T42" fmla="*/ 485 w 1665"/>
              <a:gd name="T43" fmla="*/ 1112 h 1598"/>
              <a:gd name="T44" fmla="*/ 485 w 1665"/>
              <a:gd name="T45" fmla="*/ 1255 h 1598"/>
              <a:gd name="T46" fmla="*/ 351 w 1665"/>
              <a:gd name="T47" fmla="*/ 1255 h 1598"/>
              <a:gd name="T48" fmla="*/ 351 w 1665"/>
              <a:gd name="T49" fmla="*/ 1112 h 1598"/>
              <a:gd name="T50" fmla="*/ 209 w 1665"/>
              <a:gd name="T51" fmla="*/ 1112 h 1598"/>
              <a:gd name="T52" fmla="*/ 209 w 1665"/>
              <a:gd name="T53" fmla="*/ 970 h 1598"/>
              <a:gd name="T54" fmla="*/ 351 w 1665"/>
              <a:gd name="T55" fmla="*/ 970 h 1598"/>
              <a:gd name="T56" fmla="*/ 351 w 1665"/>
              <a:gd name="T57" fmla="*/ 836 h 1598"/>
              <a:gd name="T58" fmla="*/ 485 w 1665"/>
              <a:gd name="T59" fmla="*/ 836 h 1598"/>
              <a:gd name="T60" fmla="*/ 485 w 1665"/>
              <a:gd name="T61" fmla="*/ 970 h 1598"/>
              <a:gd name="T62" fmla="*/ 627 w 1665"/>
              <a:gd name="T63" fmla="*/ 970 h 1598"/>
              <a:gd name="T64" fmla="*/ 627 w 1665"/>
              <a:gd name="T65" fmla="*/ 1112 h 1598"/>
              <a:gd name="T66" fmla="*/ 1020 w 1665"/>
              <a:gd name="T67" fmla="*/ 1045 h 1598"/>
              <a:gd name="T68" fmla="*/ 1112 w 1665"/>
              <a:gd name="T69" fmla="*/ 954 h 1598"/>
              <a:gd name="T70" fmla="*/ 1204 w 1665"/>
              <a:gd name="T71" fmla="*/ 1045 h 1598"/>
              <a:gd name="T72" fmla="*/ 1112 w 1665"/>
              <a:gd name="T73" fmla="*/ 1129 h 1598"/>
              <a:gd name="T74" fmla="*/ 1020 w 1665"/>
              <a:gd name="T75" fmla="*/ 1045 h 1598"/>
              <a:gd name="T76" fmla="*/ 1246 w 1665"/>
              <a:gd name="T77" fmla="*/ 1271 h 1598"/>
              <a:gd name="T78" fmla="*/ 1162 w 1665"/>
              <a:gd name="T79" fmla="*/ 1179 h 1598"/>
              <a:gd name="T80" fmla="*/ 1246 w 1665"/>
              <a:gd name="T81" fmla="*/ 1087 h 1598"/>
              <a:gd name="T82" fmla="*/ 1338 w 1665"/>
              <a:gd name="T83" fmla="*/ 1179 h 1598"/>
              <a:gd name="T84" fmla="*/ 1246 w 1665"/>
              <a:gd name="T85" fmla="*/ 1271 h 1598"/>
              <a:gd name="T86" fmla="*/ 1480 w 1665"/>
              <a:gd name="T87" fmla="*/ 1045 h 1598"/>
              <a:gd name="T88" fmla="*/ 1388 w 1665"/>
              <a:gd name="T89" fmla="*/ 1129 h 1598"/>
              <a:gd name="T90" fmla="*/ 1296 w 1665"/>
              <a:gd name="T91" fmla="*/ 1045 h 1598"/>
              <a:gd name="T92" fmla="*/ 1388 w 1665"/>
              <a:gd name="T93" fmla="*/ 954 h 1598"/>
              <a:gd name="T94" fmla="*/ 1480 w 1665"/>
              <a:gd name="T95" fmla="*/ 1045 h 1598"/>
              <a:gd name="T96" fmla="*/ 1480 w 1665"/>
              <a:gd name="T97" fmla="*/ 1045 h 1598"/>
              <a:gd name="T98" fmla="*/ 1480 w 1665"/>
              <a:gd name="T99" fmla="*/ 1045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65" h="1598">
                <a:moveTo>
                  <a:pt x="1229" y="561"/>
                </a:moveTo>
                <a:cubicBezTo>
                  <a:pt x="1079" y="561"/>
                  <a:pt x="1028" y="653"/>
                  <a:pt x="911" y="686"/>
                </a:cubicBezTo>
                <a:cubicBezTo>
                  <a:pt x="928" y="552"/>
                  <a:pt x="1012" y="419"/>
                  <a:pt x="1246" y="419"/>
                </a:cubicBezTo>
                <a:cubicBezTo>
                  <a:pt x="1580" y="419"/>
                  <a:pt x="1664" y="193"/>
                  <a:pt x="1664" y="76"/>
                </a:cubicBezTo>
                <a:cubicBezTo>
                  <a:pt x="1664" y="34"/>
                  <a:pt x="1630" y="0"/>
                  <a:pt x="1597" y="0"/>
                </a:cubicBezTo>
                <a:cubicBezTo>
                  <a:pt x="1555" y="0"/>
                  <a:pt x="1530" y="34"/>
                  <a:pt x="1530" y="76"/>
                </a:cubicBezTo>
                <a:cubicBezTo>
                  <a:pt x="1530" y="84"/>
                  <a:pt x="1522" y="276"/>
                  <a:pt x="1246" y="276"/>
                </a:cubicBezTo>
                <a:cubicBezTo>
                  <a:pt x="870" y="276"/>
                  <a:pt x="786" y="535"/>
                  <a:pt x="769" y="686"/>
                </a:cubicBezTo>
                <a:cubicBezTo>
                  <a:pt x="644" y="661"/>
                  <a:pt x="594" y="561"/>
                  <a:pt x="435" y="561"/>
                </a:cubicBezTo>
                <a:cubicBezTo>
                  <a:pt x="268" y="561"/>
                  <a:pt x="0" y="887"/>
                  <a:pt x="0" y="1288"/>
                </a:cubicBezTo>
                <a:cubicBezTo>
                  <a:pt x="0" y="1489"/>
                  <a:pt x="100" y="1597"/>
                  <a:pt x="201" y="1597"/>
                </a:cubicBezTo>
                <a:cubicBezTo>
                  <a:pt x="418" y="1597"/>
                  <a:pt x="460" y="1255"/>
                  <a:pt x="836" y="1255"/>
                </a:cubicBezTo>
                <a:cubicBezTo>
                  <a:pt x="1204" y="1255"/>
                  <a:pt x="1246" y="1597"/>
                  <a:pt x="1463" y="1597"/>
                </a:cubicBezTo>
                <a:cubicBezTo>
                  <a:pt x="1564" y="1597"/>
                  <a:pt x="1664" y="1497"/>
                  <a:pt x="1664" y="1288"/>
                </a:cubicBezTo>
                <a:cubicBezTo>
                  <a:pt x="1664" y="887"/>
                  <a:pt x="1405" y="561"/>
                  <a:pt x="1229" y="561"/>
                </a:cubicBezTo>
                <a:close/>
                <a:moveTo>
                  <a:pt x="1246" y="811"/>
                </a:moveTo>
                <a:cubicBezTo>
                  <a:pt x="1296" y="811"/>
                  <a:pt x="1338" y="853"/>
                  <a:pt x="1338" y="903"/>
                </a:cubicBezTo>
                <a:cubicBezTo>
                  <a:pt x="1338" y="954"/>
                  <a:pt x="1296" y="995"/>
                  <a:pt x="1246" y="995"/>
                </a:cubicBezTo>
                <a:cubicBezTo>
                  <a:pt x="1204" y="995"/>
                  <a:pt x="1162" y="954"/>
                  <a:pt x="1162" y="903"/>
                </a:cubicBezTo>
                <a:cubicBezTo>
                  <a:pt x="1162" y="853"/>
                  <a:pt x="1204" y="811"/>
                  <a:pt x="1246" y="811"/>
                </a:cubicBezTo>
                <a:close/>
                <a:moveTo>
                  <a:pt x="627" y="1112"/>
                </a:moveTo>
                <a:cubicBezTo>
                  <a:pt x="485" y="1112"/>
                  <a:pt x="485" y="1112"/>
                  <a:pt x="485" y="1112"/>
                </a:cubicBezTo>
                <a:cubicBezTo>
                  <a:pt x="485" y="1255"/>
                  <a:pt x="485" y="1255"/>
                  <a:pt x="485" y="1255"/>
                </a:cubicBezTo>
                <a:cubicBezTo>
                  <a:pt x="351" y="1255"/>
                  <a:pt x="351" y="1255"/>
                  <a:pt x="351" y="1255"/>
                </a:cubicBezTo>
                <a:cubicBezTo>
                  <a:pt x="351" y="1112"/>
                  <a:pt x="351" y="1112"/>
                  <a:pt x="351" y="1112"/>
                </a:cubicBezTo>
                <a:cubicBezTo>
                  <a:pt x="209" y="1112"/>
                  <a:pt x="209" y="1112"/>
                  <a:pt x="209" y="1112"/>
                </a:cubicBezTo>
                <a:cubicBezTo>
                  <a:pt x="209" y="970"/>
                  <a:pt x="209" y="970"/>
                  <a:pt x="209" y="970"/>
                </a:cubicBezTo>
                <a:cubicBezTo>
                  <a:pt x="351" y="970"/>
                  <a:pt x="351" y="970"/>
                  <a:pt x="351" y="970"/>
                </a:cubicBezTo>
                <a:cubicBezTo>
                  <a:pt x="351" y="836"/>
                  <a:pt x="351" y="836"/>
                  <a:pt x="351" y="836"/>
                </a:cubicBezTo>
                <a:cubicBezTo>
                  <a:pt x="485" y="836"/>
                  <a:pt x="485" y="836"/>
                  <a:pt x="485" y="836"/>
                </a:cubicBezTo>
                <a:cubicBezTo>
                  <a:pt x="485" y="970"/>
                  <a:pt x="485" y="970"/>
                  <a:pt x="485" y="970"/>
                </a:cubicBezTo>
                <a:cubicBezTo>
                  <a:pt x="627" y="970"/>
                  <a:pt x="627" y="970"/>
                  <a:pt x="627" y="970"/>
                </a:cubicBezTo>
                <a:lnTo>
                  <a:pt x="627" y="1112"/>
                </a:lnTo>
                <a:close/>
                <a:moveTo>
                  <a:pt x="1020" y="1045"/>
                </a:moveTo>
                <a:cubicBezTo>
                  <a:pt x="1020" y="995"/>
                  <a:pt x="1062" y="954"/>
                  <a:pt x="1112" y="954"/>
                </a:cubicBezTo>
                <a:cubicBezTo>
                  <a:pt x="1162" y="954"/>
                  <a:pt x="1204" y="995"/>
                  <a:pt x="1204" y="1045"/>
                </a:cubicBezTo>
                <a:cubicBezTo>
                  <a:pt x="1204" y="1087"/>
                  <a:pt x="1162" y="1129"/>
                  <a:pt x="1112" y="1129"/>
                </a:cubicBezTo>
                <a:cubicBezTo>
                  <a:pt x="1062" y="1129"/>
                  <a:pt x="1020" y="1087"/>
                  <a:pt x="1020" y="1045"/>
                </a:cubicBezTo>
                <a:close/>
                <a:moveTo>
                  <a:pt x="1246" y="1271"/>
                </a:moveTo>
                <a:cubicBezTo>
                  <a:pt x="1204" y="1271"/>
                  <a:pt x="1162" y="1229"/>
                  <a:pt x="1162" y="1179"/>
                </a:cubicBezTo>
                <a:cubicBezTo>
                  <a:pt x="1162" y="1129"/>
                  <a:pt x="1204" y="1087"/>
                  <a:pt x="1246" y="1087"/>
                </a:cubicBezTo>
                <a:cubicBezTo>
                  <a:pt x="1296" y="1087"/>
                  <a:pt x="1338" y="1129"/>
                  <a:pt x="1338" y="1179"/>
                </a:cubicBezTo>
                <a:cubicBezTo>
                  <a:pt x="1338" y="1229"/>
                  <a:pt x="1296" y="1271"/>
                  <a:pt x="1246" y="1271"/>
                </a:cubicBezTo>
                <a:close/>
                <a:moveTo>
                  <a:pt x="1480" y="1045"/>
                </a:moveTo>
                <a:cubicBezTo>
                  <a:pt x="1480" y="1087"/>
                  <a:pt x="1438" y="1129"/>
                  <a:pt x="1388" y="1129"/>
                </a:cubicBezTo>
                <a:cubicBezTo>
                  <a:pt x="1338" y="1129"/>
                  <a:pt x="1296" y="1087"/>
                  <a:pt x="1296" y="1045"/>
                </a:cubicBezTo>
                <a:cubicBezTo>
                  <a:pt x="1296" y="995"/>
                  <a:pt x="1338" y="954"/>
                  <a:pt x="1388" y="954"/>
                </a:cubicBezTo>
                <a:cubicBezTo>
                  <a:pt x="1438" y="954"/>
                  <a:pt x="1480" y="995"/>
                  <a:pt x="1480" y="1045"/>
                </a:cubicBezTo>
                <a:close/>
                <a:moveTo>
                  <a:pt x="1480" y="1045"/>
                </a:moveTo>
                <a:lnTo>
                  <a:pt x="1480" y="1045"/>
                </a:lnTo>
                <a:close/>
              </a:path>
            </a:pathLst>
          </a:custGeom>
          <a:solidFill>
            <a:schemeClr val="bg1"/>
          </a:solidFill>
          <a:ln>
            <a:noFill/>
          </a:ln>
          <a:effectLst/>
          <a:extLst/>
        </p:spPr>
        <p:txBody>
          <a:bodyPr wrap="none" lIns="182886" tIns="91443" rIns="182886" bIns="91443" anchor="ctr"/>
          <a:lstStyle/>
          <a:p>
            <a:pPr>
              <a:defRPr/>
            </a:pPr>
            <a:endParaRPr lang="en-US" sz="2701" dirty="0">
              <a:latin typeface="Lato Light"/>
            </a:endParaRPr>
          </a:p>
        </p:txBody>
      </p:sp>
      <p:grpSp>
        <p:nvGrpSpPr>
          <p:cNvPr id="42" name="Group 41"/>
          <p:cNvGrpSpPr/>
          <p:nvPr/>
        </p:nvGrpSpPr>
        <p:grpSpPr>
          <a:xfrm>
            <a:off x="3393166" y="6374465"/>
            <a:ext cx="988484" cy="1174132"/>
            <a:chOff x="1393825" y="2339975"/>
            <a:chExt cx="330200" cy="392113"/>
          </a:xfrm>
          <a:solidFill>
            <a:schemeClr val="bg1"/>
          </a:solidFill>
        </p:grpSpPr>
        <p:sp>
          <p:nvSpPr>
            <p:cNvPr id="43" name="Freeform 201"/>
            <p:cNvSpPr>
              <a:spLocks noChangeArrowheads="1"/>
            </p:cNvSpPr>
            <p:nvPr/>
          </p:nvSpPr>
          <p:spPr bwMode="auto">
            <a:xfrm>
              <a:off x="1393825" y="2339975"/>
              <a:ext cx="330200" cy="374650"/>
            </a:xfrm>
            <a:custGeom>
              <a:avLst/>
              <a:gdLst>
                <a:gd name="T0" fmla="*/ 718 w 917"/>
                <a:gd name="T1" fmla="*/ 583 h 1042"/>
                <a:gd name="T2" fmla="*/ 853 w 917"/>
                <a:gd name="T3" fmla="*/ 354 h 1042"/>
                <a:gd name="T4" fmla="*/ 885 w 917"/>
                <a:gd name="T5" fmla="*/ 270 h 1042"/>
                <a:gd name="T6" fmla="*/ 895 w 917"/>
                <a:gd name="T7" fmla="*/ 229 h 1042"/>
                <a:gd name="T8" fmla="*/ 895 w 917"/>
                <a:gd name="T9" fmla="*/ 208 h 1042"/>
                <a:gd name="T10" fmla="*/ 906 w 917"/>
                <a:gd name="T11" fmla="*/ 93 h 1042"/>
                <a:gd name="T12" fmla="*/ 906 w 917"/>
                <a:gd name="T13" fmla="*/ 41 h 1042"/>
                <a:gd name="T14" fmla="*/ 906 w 917"/>
                <a:gd name="T15" fmla="*/ 20 h 1042"/>
                <a:gd name="T16" fmla="*/ 906 w 917"/>
                <a:gd name="T17" fmla="*/ 10 h 1042"/>
                <a:gd name="T18" fmla="*/ 895 w 917"/>
                <a:gd name="T19" fmla="*/ 0 h 1042"/>
                <a:gd name="T20" fmla="*/ 885 w 917"/>
                <a:gd name="T21" fmla="*/ 0 h 1042"/>
                <a:gd name="T22" fmla="*/ 864 w 917"/>
                <a:gd name="T23" fmla="*/ 10 h 1042"/>
                <a:gd name="T24" fmla="*/ 812 w 917"/>
                <a:gd name="T25" fmla="*/ 20 h 1042"/>
                <a:gd name="T26" fmla="*/ 635 w 917"/>
                <a:gd name="T27" fmla="*/ 104 h 1042"/>
                <a:gd name="T28" fmla="*/ 395 w 917"/>
                <a:gd name="T29" fmla="*/ 333 h 1042"/>
                <a:gd name="T30" fmla="*/ 333 w 917"/>
                <a:gd name="T31" fmla="*/ 375 h 1042"/>
                <a:gd name="T32" fmla="*/ 10 w 917"/>
                <a:gd name="T33" fmla="*/ 583 h 1042"/>
                <a:gd name="T34" fmla="*/ 41 w 917"/>
                <a:gd name="T35" fmla="*/ 625 h 1042"/>
                <a:gd name="T36" fmla="*/ 531 w 917"/>
                <a:gd name="T37" fmla="*/ 999 h 1042"/>
                <a:gd name="T38" fmla="*/ 562 w 917"/>
                <a:gd name="T39" fmla="*/ 1020 h 1042"/>
                <a:gd name="T40" fmla="*/ 698 w 917"/>
                <a:gd name="T41" fmla="*/ 656 h 1042"/>
                <a:gd name="T42" fmla="*/ 718 w 917"/>
                <a:gd name="T43" fmla="*/ 583 h 1042"/>
                <a:gd name="T44" fmla="*/ 666 w 917"/>
                <a:gd name="T45" fmla="*/ 458 h 1042"/>
                <a:gd name="T46" fmla="*/ 562 w 917"/>
                <a:gd name="T47" fmla="*/ 468 h 1042"/>
                <a:gd name="T48" fmla="*/ 520 w 917"/>
                <a:gd name="T49" fmla="*/ 354 h 1042"/>
                <a:gd name="T50" fmla="*/ 531 w 917"/>
                <a:gd name="T51" fmla="*/ 333 h 1042"/>
                <a:gd name="T52" fmla="*/ 645 w 917"/>
                <a:gd name="T53" fmla="*/ 323 h 1042"/>
                <a:gd name="T54" fmla="*/ 677 w 917"/>
                <a:gd name="T55" fmla="*/ 437 h 1042"/>
                <a:gd name="T56" fmla="*/ 666 w 917"/>
                <a:gd name="T57" fmla="*/ 458 h 1042"/>
                <a:gd name="T58" fmla="*/ 666 w 917"/>
                <a:gd name="T59" fmla="*/ 458 h 1042"/>
                <a:gd name="T60" fmla="*/ 666 w 917"/>
                <a:gd name="T61" fmla="*/ 458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17" h="1042">
                  <a:moveTo>
                    <a:pt x="718" y="583"/>
                  </a:moveTo>
                  <a:cubicBezTo>
                    <a:pt x="781" y="500"/>
                    <a:pt x="823" y="427"/>
                    <a:pt x="853" y="354"/>
                  </a:cubicBezTo>
                  <a:cubicBezTo>
                    <a:pt x="864" y="333"/>
                    <a:pt x="874" y="302"/>
                    <a:pt x="885" y="270"/>
                  </a:cubicBezTo>
                  <a:cubicBezTo>
                    <a:pt x="885" y="260"/>
                    <a:pt x="885" y="250"/>
                    <a:pt x="895" y="229"/>
                  </a:cubicBezTo>
                  <a:cubicBezTo>
                    <a:pt x="895" y="218"/>
                    <a:pt x="895" y="218"/>
                    <a:pt x="895" y="208"/>
                  </a:cubicBezTo>
                  <a:cubicBezTo>
                    <a:pt x="906" y="166"/>
                    <a:pt x="906" y="125"/>
                    <a:pt x="906" y="93"/>
                  </a:cubicBezTo>
                  <a:cubicBezTo>
                    <a:pt x="906" y="73"/>
                    <a:pt x="906" y="52"/>
                    <a:pt x="906" y="41"/>
                  </a:cubicBezTo>
                  <a:cubicBezTo>
                    <a:pt x="906" y="31"/>
                    <a:pt x="916" y="31"/>
                    <a:pt x="906" y="20"/>
                  </a:cubicBezTo>
                  <a:lnTo>
                    <a:pt x="906" y="10"/>
                  </a:lnTo>
                  <a:cubicBezTo>
                    <a:pt x="916" y="0"/>
                    <a:pt x="906" y="0"/>
                    <a:pt x="895" y="0"/>
                  </a:cubicBezTo>
                  <a:lnTo>
                    <a:pt x="885" y="0"/>
                  </a:lnTo>
                  <a:cubicBezTo>
                    <a:pt x="874" y="0"/>
                    <a:pt x="874" y="10"/>
                    <a:pt x="864" y="10"/>
                  </a:cubicBezTo>
                  <a:cubicBezTo>
                    <a:pt x="864" y="20"/>
                    <a:pt x="843" y="20"/>
                    <a:pt x="812" y="20"/>
                  </a:cubicBezTo>
                  <a:cubicBezTo>
                    <a:pt x="770" y="31"/>
                    <a:pt x="708" y="52"/>
                    <a:pt x="635" y="104"/>
                  </a:cubicBezTo>
                  <a:cubicBezTo>
                    <a:pt x="510" y="177"/>
                    <a:pt x="437" y="281"/>
                    <a:pt x="395" y="333"/>
                  </a:cubicBezTo>
                  <a:cubicBezTo>
                    <a:pt x="385" y="354"/>
                    <a:pt x="354" y="375"/>
                    <a:pt x="333" y="375"/>
                  </a:cubicBezTo>
                  <a:cubicBezTo>
                    <a:pt x="125" y="364"/>
                    <a:pt x="41" y="510"/>
                    <a:pt x="10" y="583"/>
                  </a:cubicBezTo>
                  <a:cubicBezTo>
                    <a:pt x="0" y="604"/>
                    <a:pt x="10" y="625"/>
                    <a:pt x="41" y="625"/>
                  </a:cubicBezTo>
                  <a:cubicBezTo>
                    <a:pt x="489" y="614"/>
                    <a:pt x="531" y="885"/>
                    <a:pt x="531" y="999"/>
                  </a:cubicBezTo>
                  <a:cubicBezTo>
                    <a:pt x="520" y="1031"/>
                    <a:pt x="541" y="1041"/>
                    <a:pt x="562" y="1020"/>
                  </a:cubicBezTo>
                  <a:cubicBezTo>
                    <a:pt x="729" y="926"/>
                    <a:pt x="718" y="739"/>
                    <a:pt x="698" y="656"/>
                  </a:cubicBezTo>
                  <a:cubicBezTo>
                    <a:pt x="698" y="635"/>
                    <a:pt x="708" y="593"/>
                    <a:pt x="718" y="583"/>
                  </a:cubicBezTo>
                  <a:close/>
                  <a:moveTo>
                    <a:pt x="666" y="458"/>
                  </a:moveTo>
                  <a:cubicBezTo>
                    <a:pt x="645" y="489"/>
                    <a:pt x="593" y="489"/>
                    <a:pt x="562" y="468"/>
                  </a:cubicBezTo>
                  <a:cubicBezTo>
                    <a:pt x="510" y="448"/>
                    <a:pt x="500" y="395"/>
                    <a:pt x="520" y="354"/>
                  </a:cubicBezTo>
                  <a:cubicBezTo>
                    <a:pt x="531" y="343"/>
                    <a:pt x="531" y="343"/>
                    <a:pt x="531" y="333"/>
                  </a:cubicBezTo>
                  <a:cubicBezTo>
                    <a:pt x="562" y="302"/>
                    <a:pt x="604" y="302"/>
                    <a:pt x="645" y="323"/>
                  </a:cubicBezTo>
                  <a:cubicBezTo>
                    <a:pt x="687" y="343"/>
                    <a:pt x="708" y="395"/>
                    <a:pt x="677" y="437"/>
                  </a:cubicBezTo>
                  <a:cubicBezTo>
                    <a:pt x="677" y="448"/>
                    <a:pt x="677" y="448"/>
                    <a:pt x="666" y="458"/>
                  </a:cubicBezTo>
                  <a:close/>
                  <a:moveTo>
                    <a:pt x="666" y="458"/>
                  </a:moveTo>
                  <a:lnTo>
                    <a:pt x="666" y="45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44" name="Freeform 202"/>
            <p:cNvSpPr>
              <a:spLocks noChangeArrowheads="1"/>
            </p:cNvSpPr>
            <p:nvPr/>
          </p:nvSpPr>
          <p:spPr bwMode="auto">
            <a:xfrm>
              <a:off x="1479550" y="2643188"/>
              <a:ext cx="71438" cy="82550"/>
            </a:xfrm>
            <a:custGeom>
              <a:avLst/>
              <a:gdLst>
                <a:gd name="T0" fmla="*/ 42 w 199"/>
                <a:gd name="T1" fmla="*/ 219 h 230"/>
                <a:gd name="T2" fmla="*/ 188 w 199"/>
                <a:gd name="T3" fmla="*/ 31 h 230"/>
                <a:gd name="T4" fmla="*/ 156 w 199"/>
                <a:gd name="T5" fmla="*/ 10 h 230"/>
                <a:gd name="T6" fmla="*/ 11 w 199"/>
                <a:gd name="T7" fmla="*/ 198 h 230"/>
                <a:gd name="T8" fmla="*/ 42 w 199"/>
                <a:gd name="T9" fmla="*/ 219 h 230"/>
                <a:gd name="T10" fmla="*/ 42 w 199"/>
                <a:gd name="T11" fmla="*/ 219 h 230"/>
                <a:gd name="T12" fmla="*/ 42 w 199"/>
                <a:gd name="T13" fmla="*/ 219 h 230"/>
              </a:gdLst>
              <a:ahLst/>
              <a:cxnLst>
                <a:cxn ang="0">
                  <a:pos x="T0" y="T1"/>
                </a:cxn>
                <a:cxn ang="0">
                  <a:pos x="T2" y="T3"/>
                </a:cxn>
                <a:cxn ang="0">
                  <a:pos x="T4" y="T5"/>
                </a:cxn>
                <a:cxn ang="0">
                  <a:pos x="T6" y="T7"/>
                </a:cxn>
                <a:cxn ang="0">
                  <a:pos x="T8" y="T9"/>
                </a:cxn>
                <a:cxn ang="0">
                  <a:pos x="T10" y="T11"/>
                </a:cxn>
                <a:cxn ang="0">
                  <a:pos x="T12" y="T13"/>
                </a:cxn>
              </a:cxnLst>
              <a:rect l="0" t="0" r="r" b="b"/>
              <a:pathLst>
                <a:path w="199" h="230">
                  <a:moveTo>
                    <a:pt x="42" y="219"/>
                  </a:moveTo>
                  <a:cubicBezTo>
                    <a:pt x="115" y="177"/>
                    <a:pt x="167" y="83"/>
                    <a:pt x="188" y="31"/>
                  </a:cubicBezTo>
                  <a:cubicBezTo>
                    <a:pt x="198" y="10"/>
                    <a:pt x="177" y="0"/>
                    <a:pt x="156" y="10"/>
                  </a:cubicBezTo>
                  <a:cubicBezTo>
                    <a:pt x="73" y="63"/>
                    <a:pt x="31" y="146"/>
                    <a:pt x="11" y="198"/>
                  </a:cubicBezTo>
                  <a:cubicBezTo>
                    <a:pt x="0" y="219"/>
                    <a:pt x="21" y="229"/>
                    <a:pt x="42" y="219"/>
                  </a:cubicBezTo>
                  <a:close/>
                  <a:moveTo>
                    <a:pt x="42" y="219"/>
                  </a:moveTo>
                  <a:lnTo>
                    <a:pt x="42" y="21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45" name="Freeform 203"/>
            <p:cNvSpPr>
              <a:spLocks noChangeArrowheads="1"/>
            </p:cNvSpPr>
            <p:nvPr/>
          </p:nvSpPr>
          <p:spPr bwMode="auto">
            <a:xfrm>
              <a:off x="1422400" y="2616200"/>
              <a:ext cx="93663" cy="115888"/>
            </a:xfrm>
            <a:custGeom>
              <a:avLst/>
              <a:gdLst>
                <a:gd name="T0" fmla="*/ 31 w 261"/>
                <a:gd name="T1" fmla="*/ 313 h 324"/>
                <a:gd name="T2" fmla="*/ 250 w 261"/>
                <a:gd name="T3" fmla="*/ 31 h 324"/>
                <a:gd name="T4" fmla="*/ 219 w 261"/>
                <a:gd name="T5" fmla="*/ 11 h 324"/>
                <a:gd name="T6" fmla="*/ 10 w 261"/>
                <a:gd name="T7" fmla="*/ 292 h 324"/>
                <a:gd name="T8" fmla="*/ 31 w 261"/>
                <a:gd name="T9" fmla="*/ 313 h 324"/>
                <a:gd name="T10" fmla="*/ 31 w 261"/>
                <a:gd name="T11" fmla="*/ 313 h 324"/>
                <a:gd name="T12" fmla="*/ 31 w 261"/>
                <a:gd name="T13" fmla="*/ 313 h 324"/>
              </a:gdLst>
              <a:ahLst/>
              <a:cxnLst>
                <a:cxn ang="0">
                  <a:pos x="T0" y="T1"/>
                </a:cxn>
                <a:cxn ang="0">
                  <a:pos x="T2" y="T3"/>
                </a:cxn>
                <a:cxn ang="0">
                  <a:pos x="T4" y="T5"/>
                </a:cxn>
                <a:cxn ang="0">
                  <a:pos x="T6" y="T7"/>
                </a:cxn>
                <a:cxn ang="0">
                  <a:pos x="T8" y="T9"/>
                </a:cxn>
                <a:cxn ang="0">
                  <a:pos x="T10" y="T11"/>
                </a:cxn>
                <a:cxn ang="0">
                  <a:pos x="T12" y="T13"/>
                </a:cxn>
              </a:cxnLst>
              <a:rect l="0" t="0" r="r" b="b"/>
              <a:pathLst>
                <a:path w="261" h="324">
                  <a:moveTo>
                    <a:pt x="31" y="313"/>
                  </a:moveTo>
                  <a:cubicBezTo>
                    <a:pt x="156" y="240"/>
                    <a:pt x="219" y="104"/>
                    <a:pt x="250" y="31"/>
                  </a:cubicBezTo>
                  <a:cubicBezTo>
                    <a:pt x="260" y="11"/>
                    <a:pt x="240" y="0"/>
                    <a:pt x="219" y="11"/>
                  </a:cubicBezTo>
                  <a:cubicBezTo>
                    <a:pt x="94" y="83"/>
                    <a:pt x="31" y="219"/>
                    <a:pt x="10" y="292"/>
                  </a:cubicBezTo>
                  <a:cubicBezTo>
                    <a:pt x="0" y="313"/>
                    <a:pt x="10" y="323"/>
                    <a:pt x="31" y="313"/>
                  </a:cubicBezTo>
                  <a:close/>
                  <a:moveTo>
                    <a:pt x="31" y="313"/>
                  </a:moveTo>
                  <a:lnTo>
                    <a:pt x="31" y="31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46" name="Freeform 204"/>
            <p:cNvSpPr>
              <a:spLocks noChangeArrowheads="1"/>
            </p:cNvSpPr>
            <p:nvPr/>
          </p:nvSpPr>
          <p:spPr bwMode="auto">
            <a:xfrm>
              <a:off x="1411288" y="2587625"/>
              <a:ext cx="71437" cy="85725"/>
            </a:xfrm>
            <a:custGeom>
              <a:avLst/>
              <a:gdLst>
                <a:gd name="T0" fmla="*/ 41 w 199"/>
                <a:gd name="T1" fmla="*/ 229 h 240"/>
                <a:gd name="T2" fmla="*/ 187 w 199"/>
                <a:gd name="T3" fmla="*/ 42 h 240"/>
                <a:gd name="T4" fmla="*/ 156 w 199"/>
                <a:gd name="T5" fmla="*/ 21 h 240"/>
                <a:gd name="T6" fmla="*/ 10 w 199"/>
                <a:gd name="T7" fmla="*/ 208 h 240"/>
                <a:gd name="T8" fmla="*/ 41 w 199"/>
                <a:gd name="T9" fmla="*/ 229 h 240"/>
                <a:gd name="T10" fmla="*/ 41 w 199"/>
                <a:gd name="T11" fmla="*/ 229 h 240"/>
                <a:gd name="T12" fmla="*/ 41 w 199"/>
                <a:gd name="T13" fmla="*/ 229 h 240"/>
              </a:gdLst>
              <a:ahLst/>
              <a:cxnLst>
                <a:cxn ang="0">
                  <a:pos x="T0" y="T1"/>
                </a:cxn>
                <a:cxn ang="0">
                  <a:pos x="T2" y="T3"/>
                </a:cxn>
                <a:cxn ang="0">
                  <a:pos x="T4" y="T5"/>
                </a:cxn>
                <a:cxn ang="0">
                  <a:pos x="T6" y="T7"/>
                </a:cxn>
                <a:cxn ang="0">
                  <a:pos x="T8" y="T9"/>
                </a:cxn>
                <a:cxn ang="0">
                  <a:pos x="T10" y="T11"/>
                </a:cxn>
                <a:cxn ang="0">
                  <a:pos x="T12" y="T13"/>
                </a:cxn>
              </a:cxnLst>
              <a:rect l="0" t="0" r="r" b="b"/>
              <a:pathLst>
                <a:path w="199" h="240">
                  <a:moveTo>
                    <a:pt x="41" y="229"/>
                  </a:moveTo>
                  <a:cubicBezTo>
                    <a:pt x="114" y="177"/>
                    <a:pt x="166" y="94"/>
                    <a:pt x="187" y="42"/>
                  </a:cubicBezTo>
                  <a:cubicBezTo>
                    <a:pt x="198" y="21"/>
                    <a:pt x="177" y="0"/>
                    <a:pt x="156" y="21"/>
                  </a:cubicBezTo>
                  <a:cubicBezTo>
                    <a:pt x="73" y="73"/>
                    <a:pt x="31" y="156"/>
                    <a:pt x="10" y="208"/>
                  </a:cubicBezTo>
                  <a:cubicBezTo>
                    <a:pt x="0" y="229"/>
                    <a:pt x="10" y="239"/>
                    <a:pt x="41" y="229"/>
                  </a:cubicBezTo>
                  <a:close/>
                  <a:moveTo>
                    <a:pt x="41" y="229"/>
                  </a:moveTo>
                  <a:lnTo>
                    <a:pt x="41" y="22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grpSp>
      <p:sp>
        <p:nvSpPr>
          <p:cNvPr id="47" name="Title 20"/>
          <p:cNvSpPr txBox="1">
            <a:spLocks/>
          </p:cNvSpPr>
          <p:nvPr/>
        </p:nvSpPr>
        <p:spPr>
          <a:xfrm>
            <a:off x="2558776" y="8892313"/>
            <a:ext cx="2609744" cy="1218994"/>
          </a:xfrm>
          <a:prstGeom prst="rect">
            <a:avLst/>
          </a:prstGeom>
        </p:spPr>
        <p:txBody>
          <a:bodyPr vert="horz" wrap="square" lIns="182886" tIns="91443" rIns="182886" bIns="91443" numCol="1" spcCol="975141"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fr-FR" sz="2401" dirty="0">
                <a:solidFill>
                  <a:schemeClr val="tx2"/>
                </a:solidFill>
                <a:latin typeface="Lato Regular"/>
                <a:cs typeface="Lato Regular"/>
              </a:rPr>
              <a:t>Launch</a:t>
            </a:r>
          </a:p>
          <a:p>
            <a:r>
              <a:rPr lang="fr-FR" sz="1800" dirty="0">
                <a:solidFill>
                  <a:schemeClr val="tx1"/>
                </a:solidFill>
                <a:latin typeface="Lato Light"/>
                <a:cs typeface="Lato Light"/>
              </a:rPr>
              <a:t>amet, consectetur adipiscing elit. </a:t>
            </a:r>
            <a:endParaRPr lang="en-US" sz="1800" dirty="0">
              <a:solidFill>
                <a:schemeClr val="tx1"/>
              </a:solidFill>
              <a:latin typeface="Lato Light"/>
              <a:cs typeface="Lato Light"/>
            </a:endParaRPr>
          </a:p>
        </p:txBody>
      </p:sp>
      <p:sp>
        <p:nvSpPr>
          <p:cNvPr id="53" name="Title 20"/>
          <p:cNvSpPr txBox="1">
            <a:spLocks/>
          </p:cNvSpPr>
          <p:nvPr/>
        </p:nvSpPr>
        <p:spPr>
          <a:xfrm>
            <a:off x="4709416" y="8892313"/>
            <a:ext cx="2609744" cy="1218994"/>
          </a:xfrm>
          <a:prstGeom prst="rect">
            <a:avLst/>
          </a:prstGeom>
        </p:spPr>
        <p:txBody>
          <a:bodyPr vert="horz" wrap="square" lIns="182886" tIns="91443" rIns="182886" bIns="91443" numCol="1" spcCol="975141"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fr-FR" sz="2401" dirty="0">
                <a:solidFill>
                  <a:schemeClr val="tx2"/>
                </a:solidFill>
                <a:latin typeface="Lato Regular"/>
                <a:cs typeface="Lato Regular"/>
              </a:rPr>
              <a:t>Games</a:t>
            </a:r>
          </a:p>
          <a:p>
            <a:r>
              <a:rPr lang="fr-FR" sz="1800" dirty="0">
                <a:solidFill>
                  <a:schemeClr val="tx1"/>
                </a:solidFill>
                <a:latin typeface="Lato Light"/>
                <a:cs typeface="Lato Light"/>
              </a:rPr>
              <a:t>amet, consectetur adipiscing elit. </a:t>
            </a:r>
            <a:endParaRPr lang="en-US" sz="1800" dirty="0">
              <a:solidFill>
                <a:schemeClr val="tx1"/>
              </a:solidFill>
              <a:latin typeface="Lato Light"/>
              <a:cs typeface="Lato Light"/>
            </a:endParaRPr>
          </a:p>
        </p:txBody>
      </p:sp>
      <p:sp>
        <p:nvSpPr>
          <p:cNvPr id="54" name="Title 20"/>
          <p:cNvSpPr txBox="1">
            <a:spLocks/>
          </p:cNvSpPr>
          <p:nvPr/>
        </p:nvSpPr>
        <p:spPr>
          <a:xfrm>
            <a:off x="6857059" y="8892313"/>
            <a:ext cx="2609744" cy="1218994"/>
          </a:xfrm>
          <a:prstGeom prst="rect">
            <a:avLst/>
          </a:prstGeom>
        </p:spPr>
        <p:txBody>
          <a:bodyPr vert="horz" wrap="square" lIns="182886" tIns="91443" rIns="182886" bIns="91443" numCol="1" spcCol="975141"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fr-FR" sz="2401" dirty="0">
                <a:solidFill>
                  <a:schemeClr val="tx2"/>
                </a:solidFill>
                <a:latin typeface="Lato Regular"/>
                <a:cs typeface="Lato Regular"/>
              </a:rPr>
              <a:t>Cameras</a:t>
            </a:r>
          </a:p>
          <a:p>
            <a:r>
              <a:rPr lang="fr-FR" sz="1800" dirty="0">
                <a:solidFill>
                  <a:schemeClr val="tx1"/>
                </a:solidFill>
                <a:latin typeface="Lato Light"/>
                <a:cs typeface="Lato Light"/>
              </a:rPr>
              <a:t>amet, consectetur adipiscing elit. </a:t>
            </a:r>
            <a:endParaRPr lang="en-US" sz="1800" dirty="0">
              <a:solidFill>
                <a:schemeClr val="tx1"/>
              </a:solidFill>
              <a:latin typeface="Lato Light"/>
              <a:cs typeface="Lato Light"/>
            </a:endParaRPr>
          </a:p>
        </p:txBody>
      </p:sp>
      <p:sp>
        <p:nvSpPr>
          <p:cNvPr id="55" name="Title 20"/>
          <p:cNvSpPr txBox="1">
            <a:spLocks/>
          </p:cNvSpPr>
          <p:nvPr/>
        </p:nvSpPr>
        <p:spPr>
          <a:xfrm>
            <a:off x="8924538" y="8898035"/>
            <a:ext cx="2609744" cy="1218994"/>
          </a:xfrm>
          <a:prstGeom prst="rect">
            <a:avLst/>
          </a:prstGeom>
        </p:spPr>
        <p:txBody>
          <a:bodyPr vert="horz" wrap="square" lIns="182886" tIns="91443" rIns="182886" bIns="91443" numCol="1" spcCol="975141"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fr-FR" sz="2401" dirty="0">
                <a:solidFill>
                  <a:schemeClr val="tx2"/>
                </a:solidFill>
                <a:latin typeface="Lato Regular"/>
                <a:cs typeface="Lato Regular"/>
              </a:rPr>
              <a:t>Pictures</a:t>
            </a:r>
          </a:p>
          <a:p>
            <a:r>
              <a:rPr lang="fr-FR" sz="1800" dirty="0">
                <a:solidFill>
                  <a:schemeClr val="tx1"/>
                </a:solidFill>
                <a:latin typeface="Lato Light"/>
                <a:cs typeface="Lato Light"/>
              </a:rPr>
              <a:t>amet, consectetur adipiscing elit. </a:t>
            </a:r>
            <a:endParaRPr lang="en-US" sz="1800" dirty="0">
              <a:solidFill>
                <a:schemeClr val="tx1"/>
              </a:solidFill>
              <a:latin typeface="Lato Light"/>
              <a:cs typeface="Lato Light"/>
            </a:endParaRPr>
          </a:p>
        </p:txBody>
      </p:sp>
      <p:sp>
        <p:nvSpPr>
          <p:cNvPr id="56" name="Title 20"/>
          <p:cNvSpPr txBox="1">
            <a:spLocks/>
          </p:cNvSpPr>
          <p:nvPr/>
        </p:nvSpPr>
        <p:spPr>
          <a:xfrm>
            <a:off x="11005445" y="8898035"/>
            <a:ext cx="2609744" cy="1218994"/>
          </a:xfrm>
          <a:prstGeom prst="rect">
            <a:avLst/>
          </a:prstGeom>
        </p:spPr>
        <p:txBody>
          <a:bodyPr vert="horz" wrap="square" lIns="182886" tIns="91443" rIns="182886" bIns="91443" numCol="1" spcCol="975141"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fr-FR" sz="2401" dirty="0">
                <a:solidFill>
                  <a:schemeClr val="tx2"/>
                </a:solidFill>
                <a:latin typeface="Lato Regular"/>
                <a:cs typeface="Lato Regular"/>
              </a:rPr>
              <a:t>Sharing</a:t>
            </a:r>
          </a:p>
          <a:p>
            <a:r>
              <a:rPr lang="fr-FR" sz="1800" dirty="0">
                <a:solidFill>
                  <a:schemeClr val="tx1"/>
                </a:solidFill>
                <a:latin typeface="Lato Light"/>
                <a:cs typeface="Lato Light"/>
              </a:rPr>
              <a:t>amet, consectetur adipiscing elit. </a:t>
            </a:r>
            <a:endParaRPr lang="en-US" sz="1800" dirty="0">
              <a:solidFill>
                <a:schemeClr val="tx1"/>
              </a:solidFill>
              <a:latin typeface="Lato Light"/>
              <a:cs typeface="Lato Light"/>
            </a:endParaRPr>
          </a:p>
        </p:txBody>
      </p:sp>
      <p:sp>
        <p:nvSpPr>
          <p:cNvPr id="57" name="Title 20"/>
          <p:cNvSpPr txBox="1">
            <a:spLocks/>
          </p:cNvSpPr>
          <p:nvPr/>
        </p:nvSpPr>
        <p:spPr>
          <a:xfrm>
            <a:off x="13083315" y="8898035"/>
            <a:ext cx="2609744" cy="1218994"/>
          </a:xfrm>
          <a:prstGeom prst="rect">
            <a:avLst/>
          </a:prstGeom>
        </p:spPr>
        <p:txBody>
          <a:bodyPr vert="horz" wrap="square" lIns="182886" tIns="91443" rIns="182886" bIns="91443" numCol="1" spcCol="975141"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fr-FR" sz="2401" dirty="0" err="1">
                <a:solidFill>
                  <a:schemeClr val="tx2"/>
                </a:solidFill>
                <a:latin typeface="Lato Regular"/>
                <a:cs typeface="Lato Regular"/>
              </a:rPr>
              <a:t>Devices</a:t>
            </a:r>
            <a:endParaRPr lang="fr-FR" sz="2401" dirty="0">
              <a:solidFill>
                <a:schemeClr val="tx2"/>
              </a:solidFill>
              <a:latin typeface="Lato Regular"/>
              <a:cs typeface="Lato Regular"/>
            </a:endParaRPr>
          </a:p>
          <a:p>
            <a:r>
              <a:rPr lang="fr-FR" sz="1800" dirty="0">
                <a:solidFill>
                  <a:schemeClr val="tx1"/>
                </a:solidFill>
                <a:latin typeface="Lato Light"/>
                <a:cs typeface="Lato Light"/>
              </a:rPr>
              <a:t>amet, consectetur adipiscing elit. </a:t>
            </a:r>
            <a:endParaRPr lang="en-US" sz="1800" dirty="0">
              <a:solidFill>
                <a:schemeClr val="tx1"/>
              </a:solidFill>
              <a:latin typeface="Lato Light"/>
              <a:cs typeface="Lato Light"/>
            </a:endParaRPr>
          </a:p>
        </p:txBody>
      </p:sp>
      <p:grpSp>
        <p:nvGrpSpPr>
          <p:cNvPr id="50" name="Group 49"/>
          <p:cNvGrpSpPr/>
          <p:nvPr/>
        </p:nvGrpSpPr>
        <p:grpSpPr>
          <a:xfrm>
            <a:off x="4507905" y="2075518"/>
            <a:ext cx="9272190" cy="1559721"/>
            <a:chOff x="5988388" y="483017"/>
            <a:chExt cx="12359700" cy="2079087"/>
          </a:xfrm>
        </p:grpSpPr>
        <p:sp>
          <p:nvSpPr>
            <p:cNvPr id="51" name="TextBox 50"/>
            <p:cNvSpPr txBox="1"/>
            <p:nvPr/>
          </p:nvSpPr>
          <p:spPr>
            <a:xfrm>
              <a:off x="5988388" y="483017"/>
              <a:ext cx="12359700"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Business Strategy </a:t>
              </a:r>
              <a:endParaRPr lang="id-ID" sz="6602" b="1" dirty="0">
                <a:solidFill>
                  <a:schemeClr val="tx2"/>
                </a:solidFill>
                <a:latin typeface="Lato Regular"/>
                <a:cs typeface="Lato Regular"/>
              </a:endParaRPr>
            </a:p>
          </p:txBody>
        </p:sp>
        <p:sp>
          <p:nvSpPr>
            <p:cNvPr id="52" name="Rectangle 51"/>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58"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767704815"/>
      </p:ext>
    </p:extLst>
  </p:cSld>
  <p:clrMapOvr>
    <a:masterClrMapping/>
  </p:clrMapOvr>
  <mc:AlternateContent xmlns:mc="http://schemas.openxmlformats.org/markup-compatibility/2006" xmlns:p14="http://schemas.microsoft.com/office/powerpoint/2010/main">
    <mc:Choice Requires="p14">
      <p:transition spd="slow" p14:dur="2000" advClick="0" advTm="3000">
        <p14:ferris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fade">
                                      <p:cBhvr>
                                        <p:cTn id="7" dur="1000"/>
                                        <p:tgtEl>
                                          <p:spTgt spid="50"/>
                                        </p:tgtEl>
                                      </p:cBhvr>
                                    </p:animEffect>
                                    <p:anim calcmode="lin" valueType="num">
                                      <p:cBhvr>
                                        <p:cTn id="8" dur="1000" fill="hold"/>
                                        <p:tgtEl>
                                          <p:spTgt spid="50"/>
                                        </p:tgtEl>
                                        <p:attrNameLst>
                                          <p:attrName>ppt_x</p:attrName>
                                        </p:attrNameLst>
                                      </p:cBhvr>
                                      <p:tavLst>
                                        <p:tav tm="0">
                                          <p:val>
                                            <p:strVal val="#ppt_x"/>
                                          </p:val>
                                        </p:tav>
                                        <p:tav tm="100000">
                                          <p:val>
                                            <p:strVal val="#ppt_x"/>
                                          </p:val>
                                        </p:tav>
                                      </p:tavLst>
                                    </p:anim>
                                    <p:anim calcmode="lin" valueType="num">
                                      <p:cBhvr>
                                        <p:cTn id="9" dur="900" decel="100000" fill="hold"/>
                                        <p:tgtEl>
                                          <p:spTgt spid="5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0"/>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1" fill="hold" nodeType="after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additive="base">
                                        <p:cTn id="14" dur="500" fill="hold"/>
                                        <p:tgtEl>
                                          <p:spTgt spid="6"/>
                                        </p:tgtEl>
                                        <p:attrNameLst>
                                          <p:attrName>ppt_x</p:attrName>
                                        </p:attrNameLst>
                                      </p:cBhvr>
                                      <p:tavLst>
                                        <p:tav tm="0">
                                          <p:val>
                                            <p:strVal val="#ppt_x"/>
                                          </p:val>
                                        </p:tav>
                                        <p:tav tm="100000">
                                          <p:val>
                                            <p:strVal val="#ppt_x"/>
                                          </p:val>
                                        </p:tav>
                                      </p:tavLst>
                                    </p:anim>
                                    <p:anim calcmode="lin" valueType="num">
                                      <p:cBhvr additive="base">
                                        <p:cTn id="15" dur="500" fill="hold"/>
                                        <p:tgtEl>
                                          <p:spTgt spid="6"/>
                                        </p:tgtEl>
                                        <p:attrNameLst>
                                          <p:attrName>ppt_y</p:attrName>
                                        </p:attrNameLst>
                                      </p:cBhvr>
                                      <p:tavLst>
                                        <p:tav tm="0">
                                          <p:val>
                                            <p:strVal val="0-#ppt_h/2"/>
                                          </p:val>
                                        </p:tav>
                                        <p:tav tm="100000">
                                          <p:val>
                                            <p:strVal val="#ppt_y"/>
                                          </p:val>
                                        </p:tav>
                                      </p:tavLst>
                                    </p:anim>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25">
                                            <p:txEl>
                                              <p:pRg st="0" end="0"/>
                                            </p:txEl>
                                          </p:spTgt>
                                        </p:tgtEl>
                                        <p:attrNameLst>
                                          <p:attrName>style.visibility</p:attrName>
                                        </p:attrNameLst>
                                      </p:cBhvr>
                                      <p:to>
                                        <p:strVal val="visible"/>
                                      </p:to>
                                    </p:set>
                                    <p:anim calcmode="lin" valueType="num">
                                      <p:cBhvr>
                                        <p:cTn id="19" dur="500" fill="hold"/>
                                        <p:tgtEl>
                                          <p:spTgt spid="25">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25">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25">
                                            <p:txEl>
                                              <p:pRg st="0" end="0"/>
                                            </p:txEl>
                                          </p:spTgt>
                                        </p:tgtEl>
                                      </p:cBhvr>
                                    </p:animEffect>
                                  </p:childTnLst>
                                </p:cTn>
                              </p:par>
                            </p:childTnLst>
                          </p:cTn>
                        </p:par>
                        <p:par>
                          <p:cTn id="22" fill="hold">
                            <p:stCondLst>
                              <p:cond delay="2000"/>
                            </p:stCondLst>
                            <p:childTnLst>
                              <p:par>
                                <p:cTn id="23" presetID="53" presetClass="entr" presetSubtype="16" fill="hold" nodeType="afterEffect">
                                  <p:stCondLst>
                                    <p:cond delay="0"/>
                                  </p:stCondLst>
                                  <p:childTnLst>
                                    <p:set>
                                      <p:cBhvr>
                                        <p:cTn id="24" dur="1" fill="hold">
                                          <p:stCondLst>
                                            <p:cond delay="0"/>
                                          </p:stCondLst>
                                        </p:cTn>
                                        <p:tgtEl>
                                          <p:spTgt spid="42"/>
                                        </p:tgtEl>
                                        <p:attrNameLst>
                                          <p:attrName>style.visibility</p:attrName>
                                        </p:attrNameLst>
                                      </p:cBhvr>
                                      <p:to>
                                        <p:strVal val="visible"/>
                                      </p:to>
                                    </p:set>
                                    <p:anim calcmode="lin" valueType="num">
                                      <p:cBhvr>
                                        <p:cTn id="25" dur="500" fill="hold"/>
                                        <p:tgtEl>
                                          <p:spTgt spid="42"/>
                                        </p:tgtEl>
                                        <p:attrNameLst>
                                          <p:attrName>ppt_w</p:attrName>
                                        </p:attrNameLst>
                                      </p:cBhvr>
                                      <p:tavLst>
                                        <p:tav tm="0">
                                          <p:val>
                                            <p:fltVal val="0"/>
                                          </p:val>
                                        </p:tav>
                                        <p:tav tm="100000">
                                          <p:val>
                                            <p:strVal val="#ppt_w"/>
                                          </p:val>
                                        </p:tav>
                                      </p:tavLst>
                                    </p:anim>
                                    <p:anim calcmode="lin" valueType="num">
                                      <p:cBhvr>
                                        <p:cTn id="26" dur="500" fill="hold"/>
                                        <p:tgtEl>
                                          <p:spTgt spid="42"/>
                                        </p:tgtEl>
                                        <p:attrNameLst>
                                          <p:attrName>ppt_h</p:attrName>
                                        </p:attrNameLst>
                                      </p:cBhvr>
                                      <p:tavLst>
                                        <p:tav tm="0">
                                          <p:val>
                                            <p:fltVal val="0"/>
                                          </p:val>
                                        </p:tav>
                                        <p:tav tm="100000">
                                          <p:val>
                                            <p:strVal val="#ppt_h"/>
                                          </p:val>
                                        </p:tav>
                                      </p:tavLst>
                                    </p:anim>
                                    <p:animEffect transition="in" filter="fade">
                                      <p:cBhvr>
                                        <p:cTn id="27" dur="500"/>
                                        <p:tgtEl>
                                          <p:spTgt spid="42"/>
                                        </p:tgtEl>
                                      </p:cBhvr>
                                    </p:animEffect>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fade">
                                      <p:cBhvr>
                                        <p:cTn id="31" dur="500"/>
                                        <p:tgtEl>
                                          <p:spTgt spid="47"/>
                                        </p:tgtEl>
                                      </p:cBhvr>
                                    </p:animEffect>
                                  </p:childTnLst>
                                </p:cTn>
                              </p:par>
                            </p:childTnLst>
                          </p:cTn>
                        </p:par>
                        <p:par>
                          <p:cTn id="32" fill="hold">
                            <p:stCondLst>
                              <p:cond delay="3000"/>
                            </p:stCondLst>
                            <p:childTnLst>
                              <p:par>
                                <p:cTn id="33" presetID="2" presetClass="entr" presetSubtype="1"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500" fill="hold"/>
                                        <p:tgtEl>
                                          <p:spTgt spid="9"/>
                                        </p:tgtEl>
                                        <p:attrNameLst>
                                          <p:attrName>ppt_x</p:attrName>
                                        </p:attrNameLst>
                                      </p:cBhvr>
                                      <p:tavLst>
                                        <p:tav tm="0">
                                          <p:val>
                                            <p:strVal val="#ppt_x"/>
                                          </p:val>
                                        </p:tav>
                                        <p:tav tm="100000">
                                          <p:val>
                                            <p:strVal val="#ppt_x"/>
                                          </p:val>
                                        </p:tav>
                                      </p:tavLst>
                                    </p:anim>
                                    <p:anim calcmode="lin" valueType="num">
                                      <p:cBhvr additive="base">
                                        <p:cTn id="36" dur="500" fill="hold"/>
                                        <p:tgtEl>
                                          <p:spTgt spid="9"/>
                                        </p:tgtEl>
                                        <p:attrNameLst>
                                          <p:attrName>ppt_y</p:attrName>
                                        </p:attrNameLst>
                                      </p:cBhvr>
                                      <p:tavLst>
                                        <p:tav tm="0">
                                          <p:val>
                                            <p:strVal val="0-#ppt_h/2"/>
                                          </p:val>
                                        </p:tav>
                                        <p:tav tm="100000">
                                          <p:val>
                                            <p:strVal val="#ppt_y"/>
                                          </p:val>
                                        </p:tav>
                                      </p:tavLst>
                                    </p:anim>
                                  </p:childTnLst>
                                </p:cTn>
                              </p:par>
                            </p:childTnLst>
                          </p:cTn>
                        </p:par>
                        <p:par>
                          <p:cTn id="37" fill="hold">
                            <p:stCondLst>
                              <p:cond delay="3500"/>
                            </p:stCondLst>
                            <p:childTnLst>
                              <p:par>
                                <p:cTn id="38" presetID="53" presetClass="entr" presetSubtype="16" fill="hold" nodeType="afterEffect">
                                  <p:stCondLst>
                                    <p:cond delay="0"/>
                                  </p:stCondLst>
                                  <p:childTnLst>
                                    <p:set>
                                      <p:cBhvr>
                                        <p:cTn id="39" dur="1" fill="hold">
                                          <p:stCondLst>
                                            <p:cond delay="0"/>
                                          </p:stCondLst>
                                        </p:cTn>
                                        <p:tgtEl>
                                          <p:spTgt spid="26">
                                            <p:txEl>
                                              <p:pRg st="0" end="0"/>
                                            </p:txEl>
                                          </p:spTgt>
                                        </p:tgtEl>
                                        <p:attrNameLst>
                                          <p:attrName>style.visibility</p:attrName>
                                        </p:attrNameLst>
                                      </p:cBhvr>
                                      <p:to>
                                        <p:strVal val="visible"/>
                                      </p:to>
                                    </p:set>
                                    <p:anim calcmode="lin" valueType="num">
                                      <p:cBhvr>
                                        <p:cTn id="40" dur="500" fill="hold"/>
                                        <p:tgtEl>
                                          <p:spTgt spid="26">
                                            <p:txEl>
                                              <p:pRg st="0" end="0"/>
                                            </p:txEl>
                                          </p:spTgt>
                                        </p:tgtEl>
                                        <p:attrNameLst>
                                          <p:attrName>ppt_w</p:attrName>
                                        </p:attrNameLst>
                                      </p:cBhvr>
                                      <p:tavLst>
                                        <p:tav tm="0">
                                          <p:val>
                                            <p:fltVal val="0"/>
                                          </p:val>
                                        </p:tav>
                                        <p:tav tm="100000">
                                          <p:val>
                                            <p:strVal val="#ppt_w"/>
                                          </p:val>
                                        </p:tav>
                                      </p:tavLst>
                                    </p:anim>
                                    <p:anim calcmode="lin" valueType="num">
                                      <p:cBhvr>
                                        <p:cTn id="41" dur="500" fill="hold"/>
                                        <p:tgtEl>
                                          <p:spTgt spid="26">
                                            <p:txEl>
                                              <p:pRg st="0" end="0"/>
                                            </p:txEl>
                                          </p:spTgt>
                                        </p:tgtEl>
                                        <p:attrNameLst>
                                          <p:attrName>ppt_h</p:attrName>
                                        </p:attrNameLst>
                                      </p:cBhvr>
                                      <p:tavLst>
                                        <p:tav tm="0">
                                          <p:val>
                                            <p:fltVal val="0"/>
                                          </p:val>
                                        </p:tav>
                                        <p:tav tm="100000">
                                          <p:val>
                                            <p:strVal val="#ppt_h"/>
                                          </p:val>
                                        </p:tav>
                                      </p:tavLst>
                                    </p:anim>
                                    <p:animEffect transition="in" filter="fade">
                                      <p:cBhvr>
                                        <p:cTn id="42" dur="500"/>
                                        <p:tgtEl>
                                          <p:spTgt spid="26">
                                            <p:txEl>
                                              <p:pRg st="0" end="0"/>
                                            </p:txEl>
                                          </p:spTgt>
                                        </p:tgtEl>
                                      </p:cBhvr>
                                    </p:animEffect>
                                  </p:childTnLst>
                                </p:cTn>
                              </p:par>
                            </p:childTnLst>
                          </p:cTn>
                        </p:par>
                        <p:par>
                          <p:cTn id="43" fill="hold">
                            <p:stCondLst>
                              <p:cond delay="4000"/>
                            </p:stCondLst>
                            <p:childTnLst>
                              <p:par>
                                <p:cTn id="44" presetID="53" presetClass="entr" presetSubtype="16" fill="hold" grpId="0" nodeType="afterEffect">
                                  <p:stCondLst>
                                    <p:cond delay="0"/>
                                  </p:stCondLst>
                                  <p:childTnLst>
                                    <p:set>
                                      <p:cBhvr>
                                        <p:cTn id="45" dur="1" fill="hold">
                                          <p:stCondLst>
                                            <p:cond delay="0"/>
                                          </p:stCondLst>
                                        </p:cTn>
                                        <p:tgtEl>
                                          <p:spTgt spid="41"/>
                                        </p:tgtEl>
                                        <p:attrNameLst>
                                          <p:attrName>style.visibility</p:attrName>
                                        </p:attrNameLst>
                                      </p:cBhvr>
                                      <p:to>
                                        <p:strVal val="visible"/>
                                      </p:to>
                                    </p:set>
                                    <p:anim calcmode="lin" valueType="num">
                                      <p:cBhvr>
                                        <p:cTn id="46" dur="500" fill="hold"/>
                                        <p:tgtEl>
                                          <p:spTgt spid="41"/>
                                        </p:tgtEl>
                                        <p:attrNameLst>
                                          <p:attrName>ppt_w</p:attrName>
                                        </p:attrNameLst>
                                      </p:cBhvr>
                                      <p:tavLst>
                                        <p:tav tm="0">
                                          <p:val>
                                            <p:fltVal val="0"/>
                                          </p:val>
                                        </p:tav>
                                        <p:tav tm="100000">
                                          <p:val>
                                            <p:strVal val="#ppt_w"/>
                                          </p:val>
                                        </p:tav>
                                      </p:tavLst>
                                    </p:anim>
                                    <p:anim calcmode="lin" valueType="num">
                                      <p:cBhvr>
                                        <p:cTn id="47" dur="500" fill="hold"/>
                                        <p:tgtEl>
                                          <p:spTgt spid="41"/>
                                        </p:tgtEl>
                                        <p:attrNameLst>
                                          <p:attrName>ppt_h</p:attrName>
                                        </p:attrNameLst>
                                      </p:cBhvr>
                                      <p:tavLst>
                                        <p:tav tm="0">
                                          <p:val>
                                            <p:fltVal val="0"/>
                                          </p:val>
                                        </p:tav>
                                        <p:tav tm="100000">
                                          <p:val>
                                            <p:strVal val="#ppt_h"/>
                                          </p:val>
                                        </p:tav>
                                      </p:tavLst>
                                    </p:anim>
                                    <p:animEffect transition="in" filter="fade">
                                      <p:cBhvr>
                                        <p:cTn id="48" dur="500"/>
                                        <p:tgtEl>
                                          <p:spTgt spid="41"/>
                                        </p:tgtEl>
                                      </p:cBhvr>
                                    </p:animEffect>
                                  </p:childTnLst>
                                </p:cTn>
                              </p:par>
                            </p:childTnLst>
                          </p:cTn>
                        </p:par>
                        <p:par>
                          <p:cTn id="49" fill="hold">
                            <p:stCondLst>
                              <p:cond delay="4500"/>
                            </p:stCondLst>
                            <p:childTnLst>
                              <p:par>
                                <p:cTn id="50" presetID="10" presetClass="entr" presetSubtype="0" fill="hold" grpId="0" nodeType="afterEffect">
                                  <p:stCondLst>
                                    <p:cond delay="0"/>
                                  </p:stCondLst>
                                  <p:childTnLst>
                                    <p:set>
                                      <p:cBhvr>
                                        <p:cTn id="51" dur="1" fill="hold">
                                          <p:stCondLst>
                                            <p:cond delay="0"/>
                                          </p:stCondLst>
                                        </p:cTn>
                                        <p:tgtEl>
                                          <p:spTgt spid="53"/>
                                        </p:tgtEl>
                                        <p:attrNameLst>
                                          <p:attrName>style.visibility</p:attrName>
                                        </p:attrNameLst>
                                      </p:cBhvr>
                                      <p:to>
                                        <p:strVal val="visible"/>
                                      </p:to>
                                    </p:set>
                                    <p:animEffect transition="in" filter="fade">
                                      <p:cBhvr>
                                        <p:cTn id="52" dur="500"/>
                                        <p:tgtEl>
                                          <p:spTgt spid="53"/>
                                        </p:tgtEl>
                                      </p:cBhvr>
                                    </p:animEffect>
                                  </p:childTnLst>
                                </p:cTn>
                              </p:par>
                            </p:childTnLst>
                          </p:cTn>
                        </p:par>
                        <p:par>
                          <p:cTn id="53" fill="hold">
                            <p:stCondLst>
                              <p:cond delay="5000"/>
                            </p:stCondLst>
                            <p:childTnLst>
                              <p:par>
                                <p:cTn id="54" presetID="2" presetClass="entr" presetSubtype="1" fill="hold"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ppt_x"/>
                                          </p:val>
                                        </p:tav>
                                        <p:tav tm="100000">
                                          <p:val>
                                            <p:strVal val="#ppt_x"/>
                                          </p:val>
                                        </p:tav>
                                      </p:tavLst>
                                    </p:anim>
                                    <p:anim calcmode="lin" valueType="num">
                                      <p:cBhvr additive="base">
                                        <p:cTn id="57" dur="500" fill="hold"/>
                                        <p:tgtEl>
                                          <p:spTgt spid="12"/>
                                        </p:tgtEl>
                                        <p:attrNameLst>
                                          <p:attrName>ppt_y</p:attrName>
                                        </p:attrNameLst>
                                      </p:cBhvr>
                                      <p:tavLst>
                                        <p:tav tm="0">
                                          <p:val>
                                            <p:strVal val="0-#ppt_h/2"/>
                                          </p:val>
                                        </p:tav>
                                        <p:tav tm="100000">
                                          <p:val>
                                            <p:strVal val="#ppt_y"/>
                                          </p:val>
                                        </p:tav>
                                      </p:tavLst>
                                    </p:anim>
                                  </p:childTnLst>
                                </p:cTn>
                              </p:par>
                            </p:childTnLst>
                          </p:cTn>
                        </p:par>
                        <p:par>
                          <p:cTn id="58" fill="hold">
                            <p:stCondLst>
                              <p:cond delay="5500"/>
                            </p:stCondLst>
                            <p:childTnLst>
                              <p:par>
                                <p:cTn id="59" presetID="53" presetClass="entr" presetSubtype="16" fill="hold" grpId="0" nodeType="afterEffect">
                                  <p:stCondLst>
                                    <p:cond delay="0"/>
                                  </p:stCondLst>
                                  <p:childTnLst>
                                    <p:set>
                                      <p:cBhvr>
                                        <p:cTn id="60" dur="1" fill="hold">
                                          <p:stCondLst>
                                            <p:cond delay="0"/>
                                          </p:stCondLst>
                                        </p:cTn>
                                        <p:tgtEl>
                                          <p:spTgt spid="27"/>
                                        </p:tgtEl>
                                        <p:attrNameLst>
                                          <p:attrName>style.visibility</p:attrName>
                                        </p:attrNameLst>
                                      </p:cBhvr>
                                      <p:to>
                                        <p:strVal val="visible"/>
                                      </p:to>
                                    </p:set>
                                    <p:anim calcmode="lin" valueType="num">
                                      <p:cBhvr>
                                        <p:cTn id="61" dur="500" fill="hold"/>
                                        <p:tgtEl>
                                          <p:spTgt spid="27"/>
                                        </p:tgtEl>
                                        <p:attrNameLst>
                                          <p:attrName>ppt_w</p:attrName>
                                        </p:attrNameLst>
                                      </p:cBhvr>
                                      <p:tavLst>
                                        <p:tav tm="0">
                                          <p:val>
                                            <p:fltVal val="0"/>
                                          </p:val>
                                        </p:tav>
                                        <p:tav tm="100000">
                                          <p:val>
                                            <p:strVal val="#ppt_w"/>
                                          </p:val>
                                        </p:tav>
                                      </p:tavLst>
                                    </p:anim>
                                    <p:anim calcmode="lin" valueType="num">
                                      <p:cBhvr>
                                        <p:cTn id="62" dur="500" fill="hold"/>
                                        <p:tgtEl>
                                          <p:spTgt spid="27"/>
                                        </p:tgtEl>
                                        <p:attrNameLst>
                                          <p:attrName>ppt_h</p:attrName>
                                        </p:attrNameLst>
                                      </p:cBhvr>
                                      <p:tavLst>
                                        <p:tav tm="0">
                                          <p:val>
                                            <p:fltVal val="0"/>
                                          </p:val>
                                        </p:tav>
                                        <p:tav tm="100000">
                                          <p:val>
                                            <p:strVal val="#ppt_h"/>
                                          </p:val>
                                        </p:tav>
                                      </p:tavLst>
                                    </p:anim>
                                    <p:animEffect transition="in" filter="fade">
                                      <p:cBhvr>
                                        <p:cTn id="63" dur="500"/>
                                        <p:tgtEl>
                                          <p:spTgt spid="27"/>
                                        </p:tgtEl>
                                      </p:cBhvr>
                                    </p:animEffect>
                                  </p:childTnLst>
                                </p:cTn>
                              </p:par>
                            </p:childTnLst>
                          </p:cTn>
                        </p:par>
                        <p:par>
                          <p:cTn id="64" fill="hold">
                            <p:stCondLst>
                              <p:cond delay="6000"/>
                            </p:stCondLst>
                            <p:childTnLst>
                              <p:par>
                                <p:cTn id="65" presetID="53" presetClass="entr" presetSubtype="16" fill="hold" grpId="0" nodeType="afterEffect">
                                  <p:stCondLst>
                                    <p:cond delay="0"/>
                                  </p:stCondLst>
                                  <p:childTnLst>
                                    <p:set>
                                      <p:cBhvr>
                                        <p:cTn id="66" dur="1" fill="hold">
                                          <p:stCondLst>
                                            <p:cond delay="0"/>
                                          </p:stCondLst>
                                        </p:cTn>
                                        <p:tgtEl>
                                          <p:spTgt spid="36"/>
                                        </p:tgtEl>
                                        <p:attrNameLst>
                                          <p:attrName>style.visibility</p:attrName>
                                        </p:attrNameLst>
                                      </p:cBhvr>
                                      <p:to>
                                        <p:strVal val="visible"/>
                                      </p:to>
                                    </p:set>
                                    <p:anim calcmode="lin" valueType="num">
                                      <p:cBhvr>
                                        <p:cTn id="67" dur="500" fill="hold"/>
                                        <p:tgtEl>
                                          <p:spTgt spid="36"/>
                                        </p:tgtEl>
                                        <p:attrNameLst>
                                          <p:attrName>ppt_w</p:attrName>
                                        </p:attrNameLst>
                                      </p:cBhvr>
                                      <p:tavLst>
                                        <p:tav tm="0">
                                          <p:val>
                                            <p:fltVal val="0"/>
                                          </p:val>
                                        </p:tav>
                                        <p:tav tm="100000">
                                          <p:val>
                                            <p:strVal val="#ppt_w"/>
                                          </p:val>
                                        </p:tav>
                                      </p:tavLst>
                                    </p:anim>
                                    <p:anim calcmode="lin" valueType="num">
                                      <p:cBhvr>
                                        <p:cTn id="68" dur="500" fill="hold"/>
                                        <p:tgtEl>
                                          <p:spTgt spid="36"/>
                                        </p:tgtEl>
                                        <p:attrNameLst>
                                          <p:attrName>ppt_h</p:attrName>
                                        </p:attrNameLst>
                                      </p:cBhvr>
                                      <p:tavLst>
                                        <p:tav tm="0">
                                          <p:val>
                                            <p:fltVal val="0"/>
                                          </p:val>
                                        </p:tav>
                                        <p:tav tm="100000">
                                          <p:val>
                                            <p:strVal val="#ppt_h"/>
                                          </p:val>
                                        </p:tav>
                                      </p:tavLst>
                                    </p:anim>
                                    <p:animEffect transition="in" filter="fade">
                                      <p:cBhvr>
                                        <p:cTn id="69" dur="500"/>
                                        <p:tgtEl>
                                          <p:spTgt spid="36"/>
                                        </p:tgtEl>
                                      </p:cBhvr>
                                    </p:animEffect>
                                  </p:childTnLst>
                                </p:cTn>
                              </p:par>
                            </p:childTnLst>
                          </p:cTn>
                        </p:par>
                        <p:par>
                          <p:cTn id="70" fill="hold">
                            <p:stCondLst>
                              <p:cond delay="6500"/>
                            </p:stCondLst>
                            <p:childTnLst>
                              <p:par>
                                <p:cTn id="71" presetID="10" presetClass="entr" presetSubtype="0" fill="hold" grpId="0" nodeType="afterEffect">
                                  <p:stCondLst>
                                    <p:cond delay="0"/>
                                  </p:stCondLst>
                                  <p:childTnLst>
                                    <p:set>
                                      <p:cBhvr>
                                        <p:cTn id="72" dur="1" fill="hold">
                                          <p:stCondLst>
                                            <p:cond delay="0"/>
                                          </p:stCondLst>
                                        </p:cTn>
                                        <p:tgtEl>
                                          <p:spTgt spid="54"/>
                                        </p:tgtEl>
                                        <p:attrNameLst>
                                          <p:attrName>style.visibility</p:attrName>
                                        </p:attrNameLst>
                                      </p:cBhvr>
                                      <p:to>
                                        <p:strVal val="visible"/>
                                      </p:to>
                                    </p:set>
                                    <p:animEffect transition="in" filter="fade">
                                      <p:cBhvr>
                                        <p:cTn id="73" dur="500"/>
                                        <p:tgtEl>
                                          <p:spTgt spid="54"/>
                                        </p:tgtEl>
                                      </p:cBhvr>
                                    </p:animEffect>
                                  </p:childTnLst>
                                </p:cTn>
                              </p:par>
                            </p:childTnLst>
                          </p:cTn>
                        </p:par>
                        <p:par>
                          <p:cTn id="74" fill="hold">
                            <p:stCondLst>
                              <p:cond delay="7000"/>
                            </p:stCondLst>
                            <p:childTnLst>
                              <p:par>
                                <p:cTn id="75" presetID="2" presetClass="entr" presetSubtype="1" fill="hold" nodeType="afterEffect">
                                  <p:stCondLst>
                                    <p:cond delay="0"/>
                                  </p:stCondLst>
                                  <p:childTnLst>
                                    <p:set>
                                      <p:cBhvr>
                                        <p:cTn id="76" dur="1" fill="hold">
                                          <p:stCondLst>
                                            <p:cond delay="0"/>
                                          </p:stCondLst>
                                        </p:cTn>
                                        <p:tgtEl>
                                          <p:spTgt spid="15"/>
                                        </p:tgtEl>
                                        <p:attrNameLst>
                                          <p:attrName>style.visibility</p:attrName>
                                        </p:attrNameLst>
                                      </p:cBhvr>
                                      <p:to>
                                        <p:strVal val="visible"/>
                                      </p:to>
                                    </p:set>
                                    <p:anim calcmode="lin" valueType="num">
                                      <p:cBhvr additive="base">
                                        <p:cTn id="77" dur="500" fill="hold"/>
                                        <p:tgtEl>
                                          <p:spTgt spid="15"/>
                                        </p:tgtEl>
                                        <p:attrNameLst>
                                          <p:attrName>ppt_x</p:attrName>
                                        </p:attrNameLst>
                                      </p:cBhvr>
                                      <p:tavLst>
                                        <p:tav tm="0">
                                          <p:val>
                                            <p:strVal val="#ppt_x"/>
                                          </p:val>
                                        </p:tav>
                                        <p:tav tm="100000">
                                          <p:val>
                                            <p:strVal val="#ppt_x"/>
                                          </p:val>
                                        </p:tav>
                                      </p:tavLst>
                                    </p:anim>
                                    <p:anim calcmode="lin" valueType="num">
                                      <p:cBhvr additive="base">
                                        <p:cTn id="78" dur="500" fill="hold"/>
                                        <p:tgtEl>
                                          <p:spTgt spid="15"/>
                                        </p:tgtEl>
                                        <p:attrNameLst>
                                          <p:attrName>ppt_y</p:attrName>
                                        </p:attrNameLst>
                                      </p:cBhvr>
                                      <p:tavLst>
                                        <p:tav tm="0">
                                          <p:val>
                                            <p:strVal val="0-#ppt_h/2"/>
                                          </p:val>
                                        </p:tav>
                                        <p:tav tm="100000">
                                          <p:val>
                                            <p:strVal val="#ppt_y"/>
                                          </p:val>
                                        </p:tav>
                                      </p:tavLst>
                                    </p:anim>
                                  </p:childTnLst>
                                </p:cTn>
                              </p:par>
                            </p:childTnLst>
                          </p:cTn>
                        </p:par>
                        <p:par>
                          <p:cTn id="79" fill="hold">
                            <p:stCondLst>
                              <p:cond delay="7500"/>
                            </p:stCondLst>
                            <p:childTnLst>
                              <p:par>
                                <p:cTn id="80" presetID="53" presetClass="entr" presetSubtype="16" fill="hold" grpId="0" nodeType="afterEffect">
                                  <p:stCondLst>
                                    <p:cond delay="0"/>
                                  </p:stCondLst>
                                  <p:childTnLst>
                                    <p:set>
                                      <p:cBhvr>
                                        <p:cTn id="81" dur="1" fill="hold">
                                          <p:stCondLst>
                                            <p:cond delay="0"/>
                                          </p:stCondLst>
                                        </p:cTn>
                                        <p:tgtEl>
                                          <p:spTgt spid="28"/>
                                        </p:tgtEl>
                                        <p:attrNameLst>
                                          <p:attrName>style.visibility</p:attrName>
                                        </p:attrNameLst>
                                      </p:cBhvr>
                                      <p:to>
                                        <p:strVal val="visible"/>
                                      </p:to>
                                    </p:set>
                                    <p:anim calcmode="lin" valueType="num">
                                      <p:cBhvr>
                                        <p:cTn id="82" dur="500" fill="hold"/>
                                        <p:tgtEl>
                                          <p:spTgt spid="28"/>
                                        </p:tgtEl>
                                        <p:attrNameLst>
                                          <p:attrName>ppt_w</p:attrName>
                                        </p:attrNameLst>
                                      </p:cBhvr>
                                      <p:tavLst>
                                        <p:tav tm="0">
                                          <p:val>
                                            <p:fltVal val="0"/>
                                          </p:val>
                                        </p:tav>
                                        <p:tav tm="100000">
                                          <p:val>
                                            <p:strVal val="#ppt_w"/>
                                          </p:val>
                                        </p:tav>
                                      </p:tavLst>
                                    </p:anim>
                                    <p:anim calcmode="lin" valueType="num">
                                      <p:cBhvr>
                                        <p:cTn id="83" dur="500" fill="hold"/>
                                        <p:tgtEl>
                                          <p:spTgt spid="28"/>
                                        </p:tgtEl>
                                        <p:attrNameLst>
                                          <p:attrName>ppt_h</p:attrName>
                                        </p:attrNameLst>
                                      </p:cBhvr>
                                      <p:tavLst>
                                        <p:tav tm="0">
                                          <p:val>
                                            <p:fltVal val="0"/>
                                          </p:val>
                                        </p:tav>
                                        <p:tav tm="100000">
                                          <p:val>
                                            <p:strVal val="#ppt_h"/>
                                          </p:val>
                                        </p:tav>
                                      </p:tavLst>
                                    </p:anim>
                                    <p:animEffect transition="in" filter="fade">
                                      <p:cBhvr>
                                        <p:cTn id="84" dur="500"/>
                                        <p:tgtEl>
                                          <p:spTgt spid="28"/>
                                        </p:tgtEl>
                                      </p:cBhvr>
                                    </p:animEffect>
                                  </p:childTnLst>
                                </p:cTn>
                              </p:par>
                            </p:childTnLst>
                          </p:cTn>
                        </p:par>
                        <p:par>
                          <p:cTn id="85" fill="hold">
                            <p:stCondLst>
                              <p:cond delay="8000"/>
                            </p:stCondLst>
                            <p:childTnLst>
                              <p:par>
                                <p:cTn id="86" presetID="53" presetClass="entr" presetSubtype="16" fill="hold" nodeType="afterEffect">
                                  <p:stCondLst>
                                    <p:cond delay="0"/>
                                  </p:stCondLst>
                                  <p:childTnLst>
                                    <p:set>
                                      <p:cBhvr>
                                        <p:cTn id="87" dur="1" fill="hold">
                                          <p:stCondLst>
                                            <p:cond delay="0"/>
                                          </p:stCondLst>
                                        </p:cTn>
                                        <p:tgtEl>
                                          <p:spTgt spid="33"/>
                                        </p:tgtEl>
                                        <p:attrNameLst>
                                          <p:attrName>style.visibility</p:attrName>
                                        </p:attrNameLst>
                                      </p:cBhvr>
                                      <p:to>
                                        <p:strVal val="visible"/>
                                      </p:to>
                                    </p:set>
                                    <p:anim calcmode="lin" valueType="num">
                                      <p:cBhvr>
                                        <p:cTn id="88" dur="500" fill="hold"/>
                                        <p:tgtEl>
                                          <p:spTgt spid="33"/>
                                        </p:tgtEl>
                                        <p:attrNameLst>
                                          <p:attrName>ppt_w</p:attrName>
                                        </p:attrNameLst>
                                      </p:cBhvr>
                                      <p:tavLst>
                                        <p:tav tm="0">
                                          <p:val>
                                            <p:fltVal val="0"/>
                                          </p:val>
                                        </p:tav>
                                        <p:tav tm="100000">
                                          <p:val>
                                            <p:strVal val="#ppt_w"/>
                                          </p:val>
                                        </p:tav>
                                      </p:tavLst>
                                    </p:anim>
                                    <p:anim calcmode="lin" valueType="num">
                                      <p:cBhvr>
                                        <p:cTn id="89" dur="500" fill="hold"/>
                                        <p:tgtEl>
                                          <p:spTgt spid="33"/>
                                        </p:tgtEl>
                                        <p:attrNameLst>
                                          <p:attrName>ppt_h</p:attrName>
                                        </p:attrNameLst>
                                      </p:cBhvr>
                                      <p:tavLst>
                                        <p:tav tm="0">
                                          <p:val>
                                            <p:fltVal val="0"/>
                                          </p:val>
                                        </p:tav>
                                        <p:tav tm="100000">
                                          <p:val>
                                            <p:strVal val="#ppt_h"/>
                                          </p:val>
                                        </p:tav>
                                      </p:tavLst>
                                    </p:anim>
                                    <p:animEffect transition="in" filter="fade">
                                      <p:cBhvr>
                                        <p:cTn id="90" dur="500"/>
                                        <p:tgtEl>
                                          <p:spTgt spid="33"/>
                                        </p:tgtEl>
                                      </p:cBhvr>
                                    </p:animEffect>
                                  </p:childTnLst>
                                </p:cTn>
                              </p:par>
                            </p:childTnLst>
                          </p:cTn>
                        </p:par>
                        <p:par>
                          <p:cTn id="91" fill="hold">
                            <p:stCondLst>
                              <p:cond delay="8500"/>
                            </p:stCondLst>
                            <p:childTnLst>
                              <p:par>
                                <p:cTn id="92" presetID="10" presetClass="entr" presetSubtype="0" fill="hold" grpId="0" nodeType="afterEffect">
                                  <p:stCondLst>
                                    <p:cond delay="0"/>
                                  </p:stCondLst>
                                  <p:childTnLst>
                                    <p:set>
                                      <p:cBhvr>
                                        <p:cTn id="93" dur="1" fill="hold">
                                          <p:stCondLst>
                                            <p:cond delay="0"/>
                                          </p:stCondLst>
                                        </p:cTn>
                                        <p:tgtEl>
                                          <p:spTgt spid="55"/>
                                        </p:tgtEl>
                                        <p:attrNameLst>
                                          <p:attrName>style.visibility</p:attrName>
                                        </p:attrNameLst>
                                      </p:cBhvr>
                                      <p:to>
                                        <p:strVal val="visible"/>
                                      </p:to>
                                    </p:set>
                                    <p:animEffect transition="in" filter="fade">
                                      <p:cBhvr>
                                        <p:cTn id="94" dur="500"/>
                                        <p:tgtEl>
                                          <p:spTgt spid="55"/>
                                        </p:tgtEl>
                                      </p:cBhvr>
                                    </p:animEffect>
                                  </p:childTnLst>
                                </p:cTn>
                              </p:par>
                            </p:childTnLst>
                          </p:cTn>
                        </p:par>
                        <p:par>
                          <p:cTn id="95" fill="hold">
                            <p:stCondLst>
                              <p:cond delay="9000"/>
                            </p:stCondLst>
                            <p:childTnLst>
                              <p:par>
                                <p:cTn id="96" presetID="2" presetClass="entr" presetSubtype="1" fill="hold" nodeType="afterEffect">
                                  <p:stCondLst>
                                    <p:cond delay="0"/>
                                  </p:stCondLst>
                                  <p:childTnLst>
                                    <p:set>
                                      <p:cBhvr>
                                        <p:cTn id="97" dur="1" fill="hold">
                                          <p:stCondLst>
                                            <p:cond delay="0"/>
                                          </p:stCondLst>
                                        </p:cTn>
                                        <p:tgtEl>
                                          <p:spTgt spid="18"/>
                                        </p:tgtEl>
                                        <p:attrNameLst>
                                          <p:attrName>style.visibility</p:attrName>
                                        </p:attrNameLst>
                                      </p:cBhvr>
                                      <p:to>
                                        <p:strVal val="visible"/>
                                      </p:to>
                                    </p:set>
                                    <p:anim calcmode="lin" valueType="num">
                                      <p:cBhvr additive="base">
                                        <p:cTn id="98" dur="500" fill="hold"/>
                                        <p:tgtEl>
                                          <p:spTgt spid="18"/>
                                        </p:tgtEl>
                                        <p:attrNameLst>
                                          <p:attrName>ppt_x</p:attrName>
                                        </p:attrNameLst>
                                      </p:cBhvr>
                                      <p:tavLst>
                                        <p:tav tm="0">
                                          <p:val>
                                            <p:strVal val="#ppt_x"/>
                                          </p:val>
                                        </p:tav>
                                        <p:tav tm="100000">
                                          <p:val>
                                            <p:strVal val="#ppt_x"/>
                                          </p:val>
                                        </p:tav>
                                      </p:tavLst>
                                    </p:anim>
                                    <p:anim calcmode="lin" valueType="num">
                                      <p:cBhvr additive="base">
                                        <p:cTn id="99" dur="500" fill="hold"/>
                                        <p:tgtEl>
                                          <p:spTgt spid="18"/>
                                        </p:tgtEl>
                                        <p:attrNameLst>
                                          <p:attrName>ppt_y</p:attrName>
                                        </p:attrNameLst>
                                      </p:cBhvr>
                                      <p:tavLst>
                                        <p:tav tm="0">
                                          <p:val>
                                            <p:strVal val="0-#ppt_h/2"/>
                                          </p:val>
                                        </p:tav>
                                        <p:tav tm="100000">
                                          <p:val>
                                            <p:strVal val="#ppt_y"/>
                                          </p:val>
                                        </p:tav>
                                      </p:tavLst>
                                    </p:anim>
                                  </p:childTnLst>
                                </p:cTn>
                              </p:par>
                            </p:childTnLst>
                          </p:cTn>
                        </p:par>
                        <p:par>
                          <p:cTn id="100" fill="hold">
                            <p:stCondLst>
                              <p:cond delay="9500"/>
                            </p:stCondLst>
                            <p:childTnLst>
                              <p:par>
                                <p:cTn id="101" presetID="10" presetClass="entr" presetSubtype="0" fill="hold" grpId="0" nodeType="afterEffect">
                                  <p:stCondLst>
                                    <p:cond delay="0"/>
                                  </p:stCondLst>
                                  <p:childTnLst>
                                    <p:set>
                                      <p:cBhvr>
                                        <p:cTn id="102" dur="1" fill="hold">
                                          <p:stCondLst>
                                            <p:cond delay="0"/>
                                          </p:stCondLst>
                                        </p:cTn>
                                        <p:tgtEl>
                                          <p:spTgt spid="29"/>
                                        </p:tgtEl>
                                        <p:attrNameLst>
                                          <p:attrName>style.visibility</p:attrName>
                                        </p:attrNameLst>
                                      </p:cBhvr>
                                      <p:to>
                                        <p:strVal val="visible"/>
                                      </p:to>
                                    </p:set>
                                    <p:animEffect transition="in" filter="fade">
                                      <p:cBhvr>
                                        <p:cTn id="103" dur="500"/>
                                        <p:tgtEl>
                                          <p:spTgt spid="29"/>
                                        </p:tgtEl>
                                      </p:cBhvr>
                                    </p:animEffect>
                                  </p:childTnLst>
                                </p:cTn>
                              </p:par>
                            </p:childTnLst>
                          </p:cTn>
                        </p:par>
                        <p:par>
                          <p:cTn id="104" fill="hold">
                            <p:stCondLst>
                              <p:cond delay="10000"/>
                            </p:stCondLst>
                            <p:childTnLst>
                              <p:par>
                                <p:cTn id="105" presetID="53" presetClass="entr" presetSubtype="16" fill="hold" nodeType="afterEffect">
                                  <p:stCondLst>
                                    <p:cond delay="0"/>
                                  </p:stCondLst>
                                  <p:childTnLst>
                                    <p:set>
                                      <p:cBhvr>
                                        <p:cTn id="106" dur="1" fill="hold">
                                          <p:stCondLst>
                                            <p:cond delay="0"/>
                                          </p:stCondLst>
                                        </p:cTn>
                                        <p:tgtEl>
                                          <p:spTgt spid="37"/>
                                        </p:tgtEl>
                                        <p:attrNameLst>
                                          <p:attrName>style.visibility</p:attrName>
                                        </p:attrNameLst>
                                      </p:cBhvr>
                                      <p:to>
                                        <p:strVal val="visible"/>
                                      </p:to>
                                    </p:set>
                                    <p:anim calcmode="lin" valueType="num">
                                      <p:cBhvr>
                                        <p:cTn id="107" dur="500" fill="hold"/>
                                        <p:tgtEl>
                                          <p:spTgt spid="37"/>
                                        </p:tgtEl>
                                        <p:attrNameLst>
                                          <p:attrName>ppt_w</p:attrName>
                                        </p:attrNameLst>
                                      </p:cBhvr>
                                      <p:tavLst>
                                        <p:tav tm="0">
                                          <p:val>
                                            <p:fltVal val="0"/>
                                          </p:val>
                                        </p:tav>
                                        <p:tav tm="100000">
                                          <p:val>
                                            <p:strVal val="#ppt_w"/>
                                          </p:val>
                                        </p:tav>
                                      </p:tavLst>
                                    </p:anim>
                                    <p:anim calcmode="lin" valueType="num">
                                      <p:cBhvr>
                                        <p:cTn id="108" dur="500" fill="hold"/>
                                        <p:tgtEl>
                                          <p:spTgt spid="37"/>
                                        </p:tgtEl>
                                        <p:attrNameLst>
                                          <p:attrName>ppt_h</p:attrName>
                                        </p:attrNameLst>
                                      </p:cBhvr>
                                      <p:tavLst>
                                        <p:tav tm="0">
                                          <p:val>
                                            <p:fltVal val="0"/>
                                          </p:val>
                                        </p:tav>
                                        <p:tav tm="100000">
                                          <p:val>
                                            <p:strVal val="#ppt_h"/>
                                          </p:val>
                                        </p:tav>
                                      </p:tavLst>
                                    </p:anim>
                                    <p:animEffect transition="in" filter="fade">
                                      <p:cBhvr>
                                        <p:cTn id="109" dur="500"/>
                                        <p:tgtEl>
                                          <p:spTgt spid="37"/>
                                        </p:tgtEl>
                                      </p:cBhvr>
                                    </p:animEffect>
                                  </p:childTnLst>
                                </p:cTn>
                              </p:par>
                            </p:childTnLst>
                          </p:cTn>
                        </p:par>
                        <p:par>
                          <p:cTn id="110" fill="hold">
                            <p:stCondLst>
                              <p:cond delay="10500"/>
                            </p:stCondLst>
                            <p:childTnLst>
                              <p:par>
                                <p:cTn id="111" presetID="10" presetClass="entr" presetSubtype="0" fill="hold" grpId="0" nodeType="afterEffect">
                                  <p:stCondLst>
                                    <p:cond delay="0"/>
                                  </p:stCondLst>
                                  <p:childTnLst>
                                    <p:set>
                                      <p:cBhvr>
                                        <p:cTn id="112" dur="1" fill="hold">
                                          <p:stCondLst>
                                            <p:cond delay="0"/>
                                          </p:stCondLst>
                                        </p:cTn>
                                        <p:tgtEl>
                                          <p:spTgt spid="56"/>
                                        </p:tgtEl>
                                        <p:attrNameLst>
                                          <p:attrName>style.visibility</p:attrName>
                                        </p:attrNameLst>
                                      </p:cBhvr>
                                      <p:to>
                                        <p:strVal val="visible"/>
                                      </p:to>
                                    </p:set>
                                    <p:animEffect transition="in" filter="fade">
                                      <p:cBhvr>
                                        <p:cTn id="113" dur="500"/>
                                        <p:tgtEl>
                                          <p:spTgt spid="56"/>
                                        </p:tgtEl>
                                      </p:cBhvr>
                                    </p:animEffect>
                                  </p:childTnLst>
                                </p:cTn>
                              </p:par>
                            </p:childTnLst>
                          </p:cTn>
                        </p:par>
                        <p:par>
                          <p:cTn id="114" fill="hold">
                            <p:stCondLst>
                              <p:cond delay="11000"/>
                            </p:stCondLst>
                            <p:childTnLst>
                              <p:par>
                                <p:cTn id="115" presetID="2" presetClass="entr" presetSubtype="1" fill="hold" nodeType="afterEffect">
                                  <p:stCondLst>
                                    <p:cond delay="0"/>
                                  </p:stCondLst>
                                  <p:childTnLst>
                                    <p:set>
                                      <p:cBhvr>
                                        <p:cTn id="116" dur="1" fill="hold">
                                          <p:stCondLst>
                                            <p:cond delay="0"/>
                                          </p:stCondLst>
                                        </p:cTn>
                                        <p:tgtEl>
                                          <p:spTgt spid="21"/>
                                        </p:tgtEl>
                                        <p:attrNameLst>
                                          <p:attrName>style.visibility</p:attrName>
                                        </p:attrNameLst>
                                      </p:cBhvr>
                                      <p:to>
                                        <p:strVal val="visible"/>
                                      </p:to>
                                    </p:set>
                                    <p:anim calcmode="lin" valueType="num">
                                      <p:cBhvr additive="base">
                                        <p:cTn id="117" dur="500" fill="hold"/>
                                        <p:tgtEl>
                                          <p:spTgt spid="21"/>
                                        </p:tgtEl>
                                        <p:attrNameLst>
                                          <p:attrName>ppt_x</p:attrName>
                                        </p:attrNameLst>
                                      </p:cBhvr>
                                      <p:tavLst>
                                        <p:tav tm="0">
                                          <p:val>
                                            <p:strVal val="#ppt_x"/>
                                          </p:val>
                                        </p:tav>
                                        <p:tav tm="100000">
                                          <p:val>
                                            <p:strVal val="#ppt_x"/>
                                          </p:val>
                                        </p:tav>
                                      </p:tavLst>
                                    </p:anim>
                                    <p:anim calcmode="lin" valueType="num">
                                      <p:cBhvr additive="base">
                                        <p:cTn id="118" dur="500" fill="hold"/>
                                        <p:tgtEl>
                                          <p:spTgt spid="21"/>
                                        </p:tgtEl>
                                        <p:attrNameLst>
                                          <p:attrName>ppt_y</p:attrName>
                                        </p:attrNameLst>
                                      </p:cBhvr>
                                      <p:tavLst>
                                        <p:tav tm="0">
                                          <p:val>
                                            <p:strVal val="0-#ppt_h/2"/>
                                          </p:val>
                                        </p:tav>
                                        <p:tav tm="100000">
                                          <p:val>
                                            <p:strVal val="#ppt_y"/>
                                          </p:val>
                                        </p:tav>
                                      </p:tavLst>
                                    </p:anim>
                                  </p:childTnLst>
                                </p:cTn>
                              </p:par>
                            </p:childTnLst>
                          </p:cTn>
                        </p:par>
                        <p:par>
                          <p:cTn id="119" fill="hold">
                            <p:stCondLst>
                              <p:cond delay="11500"/>
                            </p:stCondLst>
                            <p:childTnLst>
                              <p:par>
                                <p:cTn id="120" presetID="10" presetClass="entr" presetSubtype="0" fill="hold" grpId="0" nodeType="afterEffect">
                                  <p:stCondLst>
                                    <p:cond delay="0"/>
                                  </p:stCondLst>
                                  <p:childTnLst>
                                    <p:set>
                                      <p:cBhvr>
                                        <p:cTn id="121" dur="1" fill="hold">
                                          <p:stCondLst>
                                            <p:cond delay="0"/>
                                          </p:stCondLst>
                                        </p:cTn>
                                        <p:tgtEl>
                                          <p:spTgt spid="30"/>
                                        </p:tgtEl>
                                        <p:attrNameLst>
                                          <p:attrName>style.visibility</p:attrName>
                                        </p:attrNameLst>
                                      </p:cBhvr>
                                      <p:to>
                                        <p:strVal val="visible"/>
                                      </p:to>
                                    </p:set>
                                    <p:animEffect transition="in" filter="fade">
                                      <p:cBhvr>
                                        <p:cTn id="122" dur="500"/>
                                        <p:tgtEl>
                                          <p:spTgt spid="30"/>
                                        </p:tgtEl>
                                      </p:cBhvr>
                                    </p:animEffect>
                                  </p:childTnLst>
                                </p:cTn>
                              </p:par>
                            </p:childTnLst>
                          </p:cTn>
                        </p:par>
                        <p:par>
                          <p:cTn id="123" fill="hold">
                            <p:stCondLst>
                              <p:cond delay="12000"/>
                            </p:stCondLst>
                            <p:childTnLst>
                              <p:par>
                                <p:cTn id="124" presetID="53" presetClass="entr" presetSubtype="16" fill="hold" grpId="0" nodeType="afterEffect">
                                  <p:stCondLst>
                                    <p:cond delay="0"/>
                                  </p:stCondLst>
                                  <p:childTnLst>
                                    <p:set>
                                      <p:cBhvr>
                                        <p:cTn id="125" dur="1" fill="hold">
                                          <p:stCondLst>
                                            <p:cond delay="0"/>
                                          </p:stCondLst>
                                        </p:cTn>
                                        <p:tgtEl>
                                          <p:spTgt spid="32"/>
                                        </p:tgtEl>
                                        <p:attrNameLst>
                                          <p:attrName>style.visibility</p:attrName>
                                        </p:attrNameLst>
                                      </p:cBhvr>
                                      <p:to>
                                        <p:strVal val="visible"/>
                                      </p:to>
                                    </p:set>
                                    <p:anim calcmode="lin" valueType="num">
                                      <p:cBhvr>
                                        <p:cTn id="126" dur="500" fill="hold"/>
                                        <p:tgtEl>
                                          <p:spTgt spid="32"/>
                                        </p:tgtEl>
                                        <p:attrNameLst>
                                          <p:attrName>ppt_w</p:attrName>
                                        </p:attrNameLst>
                                      </p:cBhvr>
                                      <p:tavLst>
                                        <p:tav tm="0">
                                          <p:val>
                                            <p:fltVal val="0"/>
                                          </p:val>
                                        </p:tav>
                                        <p:tav tm="100000">
                                          <p:val>
                                            <p:strVal val="#ppt_w"/>
                                          </p:val>
                                        </p:tav>
                                      </p:tavLst>
                                    </p:anim>
                                    <p:anim calcmode="lin" valueType="num">
                                      <p:cBhvr>
                                        <p:cTn id="127" dur="500" fill="hold"/>
                                        <p:tgtEl>
                                          <p:spTgt spid="32"/>
                                        </p:tgtEl>
                                        <p:attrNameLst>
                                          <p:attrName>ppt_h</p:attrName>
                                        </p:attrNameLst>
                                      </p:cBhvr>
                                      <p:tavLst>
                                        <p:tav tm="0">
                                          <p:val>
                                            <p:fltVal val="0"/>
                                          </p:val>
                                        </p:tav>
                                        <p:tav tm="100000">
                                          <p:val>
                                            <p:strVal val="#ppt_h"/>
                                          </p:val>
                                        </p:tav>
                                      </p:tavLst>
                                    </p:anim>
                                    <p:animEffect transition="in" filter="fade">
                                      <p:cBhvr>
                                        <p:cTn id="128" dur="500"/>
                                        <p:tgtEl>
                                          <p:spTgt spid="32"/>
                                        </p:tgtEl>
                                      </p:cBhvr>
                                    </p:animEffect>
                                  </p:childTnLst>
                                </p:cTn>
                              </p:par>
                            </p:childTnLst>
                          </p:cTn>
                        </p:par>
                        <p:par>
                          <p:cTn id="129" fill="hold">
                            <p:stCondLst>
                              <p:cond delay="12500"/>
                            </p:stCondLst>
                            <p:childTnLst>
                              <p:par>
                                <p:cTn id="130" presetID="10" presetClass="entr" presetSubtype="0" fill="hold" grpId="0" nodeType="afterEffect">
                                  <p:stCondLst>
                                    <p:cond delay="0"/>
                                  </p:stCondLst>
                                  <p:childTnLst>
                                    <p:set>
                                      <p:cBhvr>
                                        <p:cTn id="131" dur="1" fill="hold">
                                          <p:stCondLst>
                                            <p:cond delay="0"/>
                                          </p:stCondLst>
                                        </p:cTn>
                                        <p:tgtEl>
                                          <p:spTgt spid="57"/>
                                        </p:tgtEl>
                                        <p:attrNameLst>
                                          <p:attrName>style.visibility</p:attrName>
                                        </p:attrNameLst>
                                      </p:cBhvr>
                                      <p:to>
                                        <p:strVal val="visible"/>
                                      </p:to>
                                    </p:set>
                                    <p:animEffect transition="in" filter="fade">
                                      <p:cBhvr>
                                        <p:cTn id="132"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8" grpId="0"/>
      <p:bldP spid="29" grpId="0"/>
      <p:bldP spid="30" grpId="0"/>
      <p:bldP spid="32" grpId="0" animBg="1"/>
      <p:bldP spid="36" grpId="0" animBg="1"/>
      <p:bldP spid="41" grpId="0" animBg="1"/>
      <p:bldP spid="47" grpId="0"/>
      <p:bldP spid="53" grpId="0"/>
      <p:bldP spid="54" grpId="0"/>
      <p:bldP spid="55" grpId="0"/>
      <p:bldP spid="56" grpId="0"/>
      <p:bldP spid="57" grpId="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 name="Group 57"/>
          <p:cNvGrpSpPr/>
          <p:nvPr/>
        </p:nvGrpSpPr>
        <p:grpSpPr>
          <a:xfrm>
            <a:off x="10116891" y="8082138"/>
            <a:ext cx="1705866" cy="1730768"/>
            <a:chOff x="2285781" y="4847654"/>
            <a:chExt cx="952480" cy="966132"/>
          </a:xfrm>
        </p:grpSpPr>
        <p:sp>
          <p:nvSpPr>
            <p:cNvPr id="59" name="Oval 58"/>
            <p:cNvSpPr/>
            <p:nvPr/>
          </p:nvSpPr>
          <p:spPr bwMode="auto">
            <a:xfrm>
              <a:off x="2346028" y="4908765"/>
              <a:ext cx="840592" cy="852640"/>
            </a:xfrm>
            <a:prstGeom prst="ellipse">
              <a:avLst/>
            </a:prstGeom>
            <a:solidFill>
              <a:schemeClr val="accent2"/>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sp>
          <p:nvSpPr>
            <p:cNvPr id="60" name="Oval 59"/>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grpSp>
      <p:grpSp>
        <p:nvGrpSpPr>
          <p:cNvPr id="50" name="Group 49"/>
          <p:cNvGrpSpPr/>
          <p:nvPr/>
        </p:nvGrpSpPr>
        <p:grpSpPr>
          <a:xfrm>
            <a:off x="6480717" y="5976640"/>
            <a:ext cx="1705866" cy="1730768"/>
            <a:chOff x="2285781" y="4847654"/>
            <a:chExt cx="952480" cy="966132"/>
          </a:xfrm>
        </p:grpSpPr>
        <p:sp>
          <p:nvSpPr>
            <p:cNvPr id="51" name="Oval 50"/>
            <p:cNvSpPr/>
            <p:nvPr/>
          </p:nvSpPr>
          <p:spPr bwMode="auto">
            <a:xfrm>
              <a:off x="2346028" y="4908765"/>
              <a:ext cx="840592" cy="852640"/>
            </a:xfrm>
            <a:prstGeom prst="ellipse">
              <a:avLst/>
            </a:prstGeom>
            <a:solidFill>
              <a:schemeClr val="accent1"/>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sp>
          <p:nvSpPr>
            <p:cNvPr id="52" name="Oval 51"/>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grpSp>
      <p:cxnSp>
        <p:nvCxnSpPr>
          <p:cNvPr id="19" name="Straight Connector 18"/>
          <p:cNvCxnSpPr/>
          <p:nvPr/>
        </p:nvCxnSpPr>
        <p:spPr>
          <a:xfrm>
            <a:off x="9144000" y="4867246"/>
            <a:ext cx="0" cy="1874251"/>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4110078" y="6032250"/>
            <a:ext cx="2298402" cy="692634"/>
          </a:xfrm>
          <a:prstGeom prst="rect">
            <a:avLst/>
          </a:prstGeom>
          <a:noFill/>
        </p:spPr>
        <p:txBody>
          <a:bodyPr wrap="none" lIns="137168" tIns="68584" rIns="137168" bIns="68584" rtlCol="0">
            <a:spAutoFit/>
          </a:bodyPr>
          <a:lstStyle/>
          <a:p>
            <a:pPr algn="r"/>
            <a:r>
              <a:rPr lang="id-ID" sz="3601" b="1" dirty="0">
                <a:solidFill>
                  <a:schemeClr val="tx2"/>
                </a:solidFill>
                <a:latin typeface="Lato Regular"/>
                <a:cs typeface="Lato Regular"/>
              </a:rPr>
              <a:t>Welcome!</a:t>
            </a:r>
          </a:p>
        </p:txBody>
      </p:sp>
      <p:sp>
        <p:nvSpPr>
          <p:cNvPr id="21" name="TextBox 20"/>
          <p:cNvSpPr txBox="1"/>
          <p:nvPr/>
        </p:nvSpPr>
        <p:spPr>
          <a:xfrm>
            <a:off x="3114260" y="6658176"/>
            <a:ext cx="3277658" cy="1135704"/>
          </a:xfrm>
          <a:prstGeom prst="rect">
            <a:avLst/>
          </a:prstGeom>
          <a:noFill/>
        </p:spPr>
        <p:txBody>
          <a:bodyPr wrap="square" lIns="137168" tIns="68584" rIns="137168" bIns="68584" rtlCol="0">
            <a:spAutoFit/>
          </a:bodyPr>
          <a:lstStyle/>
          <a:p>
            <a:pPr algn="r" defTabSz="485807">
              <a:lnSpc>
                <a:spcPct val="120000"/>
              </a:lnSpc>
              <a:spcBef>
                <a:spcPts val="1275"/>
              </a:spcBef>
              <a:defRPr/>
            </a:pPr>
            <a:r>
              <a:rPr lang="en-US" sz="1800" dirty="0">
                <a:latin typeface="Lato Light"/>
                <a:cs typeface="Lato Light"/>
              </a:rPr>
              <a:t>Creativity is the key to success Lorem ipsum Dolores stomata, consectetur </a:t>
            </a:r>
            <a:endParaRPr lang="es-ES" sz="1800" dirty="0">
              <a:latin typeface="Lato Light"/>
              <a:cs typeface="Lato Light"/>
            </a:endParaRPr>
          </a:p>
        </p:txBody>
      </p:sp>
      <p:sp>
        <p:nvSpPr>
          <p:cNvPr id="23" name="Oval 22"/>
          <p:cNvSpPr/>
          <p:nvPr/>
        </p:nvSpPr>
        <p:spPr>
          <a:xfrm>
            <a:off x="9059159" y="6764872"/>
            <a:ext cx="169683" cy="169727"/>
          </a:xfrm>
          <a:prstGeom prst="ellipse">
            <a:avLst/>
          </a:prstGeom>
          <a:solidFill>
            <a:schemeClr val="accent1"/>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cxnSp>
        <p:nvCxnSpPr>
          <p:cNvPr id="24" name="Straight Connector 23"/>
          <p:cNvCxnSpPr/>
          <p:nvPr/>
        </p:nvCxnSpPr>
        <p:spPr>
          <a:xfrm>
            <a:off x="8272021" y="6878024"/>
            <a:ext cx="787139"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9144000" y="6947725"/>
            <a:ext cx="0" cy="1874251"/>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32" name="Oval 31"/>
          <p:cNvSpPr/>
          <p:nvPr/>
        </p:nvSpPr>
        <p:spPr>
          <a:xfrm>
            <a:off x="9059159" y="8845352"/>
            <a:ext cx="169683" cy="169727"/>
          </a:xfrm>
          <a:prstGeom prst="ellipse">
            <a:avLst/>
          </a:prstGeom>
          <a:solidFill>
            <a:schemeClr val="accent2"/>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cxnSp>
        <p:nvCxnSpPr>
          <p:cNvPr id="33" name="Straight Connector 32"/>
          <p:cNvCxnSpPr/>
          <p:nvPr/>
        </p:nvCxnSpPr>
        <p:spPr>
          <a:xfrm>
            <a:off x="9228842" y="8958504"/>
            <a:ext cx="787139"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9144000" y="9015079"/>
            <a:ext cx="0" cy="4699334"/>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11892082" y="8167525"/>
            <a:ext cx="2744037" cy="692634"/>
          </a:xfrm>
          <a:prstGeom prst="rect">
            <a:avLst/>
          </a:prstGeom>
          <a:noFill/>
        </p:spPr>
        <p:txBody>
          <a:bodyPr wrap="none" lIns="137168" tIns="68584" rIns="137168" bIns="68584" rtlCol="0">
            <a:spAutoFit/>
          </a:bodyPr>
          <a:lstStyle/>
          <a:p>
            <a:r>
              <a:rPr lang="id-ID" sz="3601" b="1" dirty="0">
                <a:solidFill>
                  <a:schemeClr val="tx2"/>
                </a:solidFill>
                <a:latin typeface="Lato Regular"/>
                <a:cs typeface="Lato Regular"/>
              </a:rPr>
              <a:t>Introduction</a:t>
            </a:r>
          </a:p>
        </p:txBody>
      </p:sp>
      <p:cxnSp>
        <p:nvCxnSpPr>
          <p:cNvPr id="54" name="Straight Connector 53"/>
          <p:cNvCxnSpPr/>
          <p:nvPr/>
        </p:nvCxnSpPr>
        <p:spPr>
          <a:xfrm>
            <a:off x="8584752" y="4839973"/>
            <a:ext cx="1105908" cy="0"/>
          </a:xfrm>
          <a:prstGeom prst="line">
            <a:avLst/>
          </a:prstGeom>
          <a:ln w="25400">
            <a:solidFill>
              <a:schemeClr val="bg1">
                <a:lumMod val="85000"/>
              </a:schemeClr>
            </a:solidFill>
            <a:prstDash val="dot"/>
            <a:headEnd type="diamond"/>
            <a:tailEnd type="diamond"/>
          </a:ln>
        </p:spPr>
        <p:style>
          <a:lnRef idx="1">
            <a:schemeClr val="accent1"/>
          </a:lnRef>
          <a:fillRef idx="0">
            <a:schemeClr val="accent1"/>
          </a:fillRef>
          <a:effectRef idx="0">
            <a:schemeClr val="accent1"/>
          </a:effectRef>
          <a:fontRef idx="minor">
            <a:schemeClr val="tx1"/>
          </a:fontRef>
        </p:style>
      </p:cxnSp>
      <p:sp>
        <p:nvSpPr>
          <p:cNvPr id="63" name="TextBox 62"/>
          <p:cNvSpPr txBox="1"/>
          <p:nvPr/>
        </p:nvSpPr>
        <p:spPr>
          <a:xfrm>
            <a:off x="11908586" y="8821288"/>
            <a:ext cx="3277658" cy="1135704"/>
          </a:xfrm>
          <a:prstGeom prst="rect">
            <a:avLst/>
          </a:prstGeom>
          <a:noFill/>
        </p:spPr>
        <p:txBody>
          <a:bodyPr wrap="square" lIns="137168" tIns="68584" rIns="137168" bIns="68584" rtlCol="0">
            <a:spAutoFit/>
          </a:bodyPr>
          <a:lstStyle/>
          <a:p>
            <a:pPr defTabSz="485807">
              <a:lnSpc>
                <a:spcPct val="120000"/>
              </a:lnSpc>
              <a:spcBef>
                <a:spcPts val="1275"/>
              </a:spcBef>
              <a:defRPr/>
            </a:pPr>
            <a:r>
              <a:rPr lang="en-US" sz="1800" dirty="0">
                <a:latin typeface="Lato Light"/>
                <a:cs typeface="Lato Light"/>
              </a:rPr>
              <a:t>Creativity is the key to success Lorem ipsum Dolores stomata, consectetur </a:t>
            </a:r>
            <a:endParaRPr lang="es-ES" sz="1800" dirty="0">
              <a:latin typeface="Lato Light"/>
              <a:cs typeface="Lato Light"/>
            </a:endParaRPr>
          </a:p>
        </p:txBody>
      </p:sp>
      <p:sp>
        <p:nvSpPr>
          <p:cNvPr id="66" name="AutoShape 12"/>
          <p:cNvSpPr>
            <a:spLocks/>
          </p:cNvSpPr>
          <p:nvPr/>
        </p:nvSpPr>
        <p:spPr bwMode="auto">
          <a:xfrm>
            <a:off x="10664505" y="8583206"/>
            <a:ext cx="631368" cy="651183"/>
          </a:xfrm>
          <a:custGeom>
            <a:avLst/>
            <a:gdLst>
              <a:gd name="T0" fmla="+- 0 10802 114"/>
              <a:gd name="T1" fmla="*/ T0 w 21376"/>
              <a:gd name="T2" fmla="*/ 10800 h 21600"/>
              <a:gd name="T3" fmla="+- 0 10802 114"/>
              <a:gd name="T4" fmla="*/ T3 w 21376"/>
              <a:gd name="T5" fmla="*/ 10800 h 21600"/>
              <a:gd name="T6" fmla="+- 0 10802 114"/>
              <a:gd name="T7" fmla="*/ T6 w 21376"/>
              <a:gd name="T8" fmla="*/ 10800 h 21600"/>
              <a:gd name="T9" fmla="+- 0 10802 114"/>
              <a:gd name="T10" fmla="*/ T9 w 21376"/>
              <a:gd name="T11" fmla="*/ 10800 h 21600"/>
            </a:gdLst>
            <a:ahLst/>
            <a:cxnLst>
              <a:cxn ang="0">
                <a:pos x="T1" y="T2"/>
              </a:cxn>
              <a:cxn ang="0">
                <a:pos x="T4" y="T5"/>
              </a:cxn>
              <a:cxn ang="0">
                <a:pos x="T7" y="T8"/>
              </a:cxn>
              <a:cxn ang="0">
                <a:pos x="T10" y="T11"/>
              </a:cxn>
            </a:cxnLst>
            <a:rect l="0" t="0" r="r" b="b"/>
            <a:pathLst>
              <a:path w="21376" h="21600">
                <a:moveTo>
                  <a:pt x="21036" y="18604"/>
                </a:moveTo>
                <a:cubicBezTo>
                  <a:pt x="21454" y="19261"/>
                  <a:pt x="21486" y="19922"/>
                  <a:pt x="21134" y="20586"/>
                </a:cubicBezTo>
                <a:cubicBezTo>
                  <a:pt x="20969" y="20915"/>
                  <a:pt x="20731" y="21168"/>
                  <a:pt x="20427" y="21338"/>
                </a:cubicBezTo>
                <a:cubicBezTo>
                  <a:pt x="20122" y="21514"/>
                  <a:pt x="19797" y="21599"/>
                  <a:pt x="19455" y="21599"/>
                </a:cubicBezTo>
                <a:lnTo>
                  <a:pt x="1928" y="21599"/>
                </a:lnTo>
                <a:cubicBezTo>
                  <a:pt x="1585" y="21599"/>
                  <a:pt x="1263" y="21514"/>
                  <a:pt x="965" y="21338"/>
                </a:cubicBezTo>
                <a:cubicBezTo>
                  <a:pt x="663" y="21168"/>
                  <a:pt x="425" y="20915"/>
                  <a:pt x="248" y="20586"/>
                </a:cubicBezTo>
                <a:cubicBezTo>
                  <a:pt x="-114" y="19914"/>
                  <a:pt x="-80" y="19250"/>
                  <a:pt x="344" y="18604"/>
                </a:cubicBezTo>
                <a:lnTo>
                  <a:pt x="7509" y="7313"/>
                </a:lnTo>
                <a:lnTo>
                  <a:pt x="7509" y="2167"/>
                </a:lnTo>
                <a:lnTo>
                  <a:pt x="6427" y="2167"/>
                </a:lnTo>
                <a:cubicBezTo>
                  <a:pt x="6122" y="2167"/>
                  <a:pt x="5870" y="2061"/>
                  <a:pt x="5670" y="1850"/>
                </a:cubicBezTo>
                <a:cubicBezTo>
                  <a:pt x="5473" y="1638"/>
                  <a:pt x="5371" y="1380"/>
                  <a:pt x="5371" y="1072"/>
                </a:cubicBezTo>
                <a:cubicBezTo>
                  <a:pt x="5371" y="778"/>
                  <a:pt x="5473" y="528"/>
                  <a:pt x="5670" y="320"/>
                </a:cubicBezTo>
                <a:cubicBezTo>
                  <a:pt x="5870" y="108"/>
                  <a:pt x="6122" y="0"/>
                  <a:pt x="6427" y="0"/>
                </a:cubicBezTo>
                <a:lnTo>
                  <a:pt x="14953" y="0"/>
                </a:lnTo>
                <a:cubicBezTo>
                  <a:pt x="15260" y="0"/>
                  <a:pt x="15515" y="108"/>
                  <a:pt x="15724" y="320"/>
                </a:cubicBezTo>
                <a:cubicBezTo>
                  <a:pt x="15933" y="528"/>
                  <a:pt x="16038" y="778"/>
                  <a:pt x="16038" y="1072"/>
                </a:cubicBezTo>
                <a:cubicBezTo>
                  <a:pt x="16038" y="1380"/>
                  <a:pt x="15933" y="1638"/>
                  <a:pt x="15724" y="1850"/>
                </a:cubicBezTo>
                <a:cubicBezTo>
                  <a:pt x="15515" y="2061"/>
                  <a:pt x="15260" y="2167"/>
                  <a:pt x="14953" y="2167"/>
                </a:cubicBezTo>
                <a:lnTo>
                  <a:pt x="13900" y="2167"/>
                </a:lnTo>
                <a:lnTo>
                  <a:pt x="13900" y="7339"/>
                </a:lnTo>
                <a:lnTo>
                  <a:pt x="21036" y="18604"/>
                </a:lnTo>
                <a:close/>
                <a:moveTo>
                  <a:pt x="5261" y="14865"/>
                </a:moveTo>
                <a:lnTo>
                  <a:pt x="16122" y="14865"/>
                </a:lnTo>
                <a:lnTo>
                  <a:pt x="11773" y="7974"/>
                </a:lnTo>
                <a:lnTo>
                  <a:pt x="11773" y="2167"/>
                </a:lnTo>
                <a:lnTo>
                  <a:pt x="9635" y="2167"/>
                </a:lnTo>
                <a:lnTo>
                  <a:pt x="9635" y="7947"/>
                </a:lnTo>
                <a:lnTo>
                  <a:pt x="5261" y="14865"/>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2" name="AutoShape 38"/>
          <p:cNvSpPr>
            <a:spLocks/>
          </p:cNvSpPr>
          <p:nvPr/>
        </p:nvSpPr>
        <p:spPr bwMode="auto">
          <a:xfrm>
            <a:off x="7046223" y="6565880"/>
            <a:ext cx="631368" cy="594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872" y="2850"/>
                </a:moveTo>
                <a:cubicBezTo>
                  <a:pt x="18363" y="3806"/>
                  <a:pt x="19524" y="5033"/>
                  <a:pt x="20354" y="6530"/>
                </a:cubicBezTo>
                <a:cubicBezTo>
                  <a:pt x="21184" y="8031"/>
                  <a:pt x="21599" y="9635"/>
                  <a:pt x="21599" y="11342"/>
                </a:cubicBezTo>
                <a:cubicBezTo>
                  <a:pt x="21599" y="12759"/>
                  <a:pt x="21318" y="14087"/>
                  <a:pt x="20754" y="15328"/>
                </a:cubicBezTo>
                <a:cubicBezTo>
                  <a:pt x="20184" y="16569"/>
                  <a:pt x="19415" y="17654"/>
                  <a:pt x="18433" y="18587"/>
                </a:cubicBezTo>
                <a:cubicBezTo>
                  <a:pt x="17451" y="19520"/>
                  <a:pt x="16300" y="20255"/>
                  <a:pt x="14984" y="20793"/>
                </a:cubicBezTo>
                <a:cubicBezTo>
                  <a:pt x="13669" y="21332"/>
                  <a:pt x="12269" y="21599"/>
                  <a:pt x="10775" y="21599"/>
                </a:cubicBezTo>
                <a:cubicBezTo>
                  <a:pt x="9287" y="21599"/>
                  <a:pt x="7890" y="21332"/>
                  <a:pt x="6584" y="20793"/>
                </a:cubicBezTo>
                <a:cubicBezTo>
                  <a:pt x="5278" y="20255"/>
                  <a:pt x="4136" y="19520"/>
                  <a:pt x="3160" y="18587"/>
                </a:cubicBezTo>
                <a:cubicBezTo>
                  <a:pt x="2184" y="17654"/>
                  <a:pt x="1412" y="16569"/>
                  <a:pt x="845" y="15328"/>
                </a:cubicBezTo>
                <a:cubicBezTo>
                  <a:pt x="278" y="14087"/>
                  <a:pt x="0" y="12759"/>
                  <a:pt x="0" y="11342"/>
                </a:cubicBezTo>
                <a:cubicBezTo>
                  <a:pt x="0" y="9635"/>
                  <a:pt x="415" y="8031"/>
                  <a:pt x="1245" y="6530"/>
                </a:cubicBezTo>
                <a:cubicBezTo>
                  <a:pt x="2075" y="5033"/>
                  <a:pt x="3236" y="3806"/>
                  <a:pt x="4724" y="2850"/>
                </a:cubicBezTo>
                <a:cubicBezTo>
                  <a:pt x="4839" y="2761"/>
                  <a:pt x="4975" y="2732"/>
                  <a:pt x="5130" y="2770"/>
                </a:cubicBezTo>
                <a:cubicBezTo>
                  <a:pt x="5306" y="2804"/>
                  <a:pt x="5430" y="2879"/>
                  <a:pt x="5493" y="2989"/>
                </a:cubicBezTo>
                <a:lnTo>
                  <a:pt x="6800" y="4797"/>
                </a:lnTo>
                <a:cubicBezTo>
                  <a:pt x="6896" y="4906"/>
                  <a:pt x="6927" y="5033"/>
                  <a:pt x="6887" y="5174"/>
                </a:cubicBezTo>
                <a:cubicBezTo>
                  <a:pt x="6848" y="5318"/>
                  <a:pt x="6769" y="5436"/>
                  <a:pt x="6654" y="5525"/>
                </a:cubicBezTo>
                <a:cubicBezTo>
                  <a:pt x="5630" y="6185"/>
                  <a:pt x="4833" y="7026"/>
                  <a:pt x="4269" y="8042"/>
                </a:cubicBezTo>
                <a:cubicBezTo>
                  <a:pt x="3703" y="9056"/>
                  <a:pt x="3421" y="10156"/>
                  <a:pt x="3421" y="11342"/>
                </a:cubicBezTo>
                <a:cubicBezTo>
                  <a:pt x="3421" y="12298"/>
                  <a:pt x="3612" y="13208"/>
                  <a:pt x="3993" y="14066"/>
                </a:cubicBezTo>
                <a:cubicBezTo>
                  <a:pt x="4375" y="14925"/>
                  <a:pt x="4900" y="15667"/>
                  <a:pt x="5569" y="16298"/>
                </a:cubicBezTo>
                <a:cubicBezTo>
                  <a:pt x="6236" y="16929"/>
                  <a:pt x="7021" y="17430"/>
                  <a:pt x="7918" y="17796"/>
                </a:cubicBezTo>
                <a:cubicBezTo>
                  <a:pt x="8815" y="18161"/>
                  <a:pt x="9769" y="18346"/>
                  <a:pt x="10772" y="18346"/>
                </a:cubicBezTo>
                <a:cubicBezTo>
                  <a:pt x="11778" y="18346"/>
                  <a:pt x="12733" y="18161"/>
                  <a:pt x="13639" y="17796"/>
                </a:cubicBezTo>
                <a:cubicBezTo>
                  <a:pt x="14542" y="17430"/>
                  <a:pt x="15333" y="16929"/>
                  <a:pt x="16009" y="16298"/>
                </a:cubicBezTo>
                <a:cubicBezTo>
                  <a:pt x="16684" y="15668"/>
                  <a:pt x="17215" y="14927"/>
                  <a:pt x="17596" y="14075"/>
                </a:cubicBezTo>
                <a:cubicBezTo>
                  <a:pt x="17978" y="13220"/>
                  <a:pt x="18169" y="12307"/>
                  <a:pt x="18169" y="11342"/>
                </a:cubicBezTo>
                <a:cubicBezTo>
                  <a:pt x="18169" y="10156"/>
                  <a:pt x="17881" y="9056"/>
                  <a:pt x="17312" y="8042"/>
                </a:cubicBezTo>
                <a:cubicBezTo>
                  <a:pt x="16742" y="7023"/>
                  <a:pt x="15951" y="6185"/>
                  <a:pt x="14933" y="5525"/>
                </a:cubicBezTo>
                <a:cubicBezTo>
                  <a:pt x="14800" y="5436"/>
                  <a:pt x="14721" y="5324"/>
                  <a:pt x="14703" y="5197"/>
                </a:cubicBezTo>
                <a:cubicBezTo>
                  <a:pt x="14663" y="5050"/>
                  <a:pt x="14693" y="4915"/>
                  <a:pt x="14787" y="4797"/>
                </a:cubicBezTo>
                <a:lnTo>
                  <a:pt x="16066" y="2989"/>
                </a:lnTo>
                <a:cubicBezTo>
                  <a:pt x="16160" y="2879"/>
                  <a:pt x="16284" y="2810"/>
                  <a:pt x="16436" y="2784"/>
                </a:cubicBezTo>
                <a:cubicBezTo>
                  <a:pt x="16593" y="2755"/>
                  <a:pt x="16739" y="2778"/>
                  <a:pt x="16872" y="2850"/>
                </a:cubicBezTo>
                <a:moveTo>
                  <a:pt x="9663" y="10778"/>
                </a:moveTo>
                <a:cubicBezTo>
                  <a:pt x="9509" y="10778"/>
                  <a:pt x="9375" y="10726"/>
                  <a:pt x="9263" y="10625"/>
                </a:cubicBezTo>
                <a:cubicBezTo>
                  <a:pt x="9154" y="10524"/>
                  <a:pt x="9096" y="10398"/>
                  <a:pt x="9096" y="10239"/>
                </a:cubicBezTo>
                <a:lnTo>
                  <a:pt x="9096" y="535"/>
                </a:lnTo>
                <a:cubicBezTo>
                  <a:pt x="9096" y="388"/>
                  <a:pt x="9151" y="264"/>
                  <a:pt x="9257" y="158"/>
                </a:cubicBezTo>
                <a:cubicBezTo>
                  <a:pt x="9363" y="48"/>
                  <a:pt x="9496" y="0"/>
                  <a:pt x="9663" y="0"/>
                </a:cubicBezTo>
                <a:lnTo>
                  <a:pt x="11942" y="0"/>
                </a:lnTo>
                <a:cubicBezTo>
                  <a:pt x="12096" y="0"/>
                  <a:pt x="12230" y="48"/>
                  <a:pt x="12339" y="158"/>
                </a:cubicBezTo>
                <a:cubicBezTo>
                  <a:pt x="12451" y="264"/>
                  <a:pt x="12509" y="388"/>
                  <a:pt x="12509" y="535"/>
                </a:cubicBezTo>
                <a:lnTo>
                  <a:pt x="12509" y="10239"/>
                </a:lnTo>
                <a:cubicBezTo>
                  <a:pt x="12509" y="10386"/>
                  <a:pt x="12454" y="10513"/>
                  <a:pt x="12348" y="10620"/>
                </a:cubicBezTo>
                <a:cubicBezTo>
                  <a:pt x="12242" y="10723"/>
                  <a:pt x="12106" y="10778"/>
                  <a:pt x="11942" y="10778"/>
                </a:cubicBezTo>
                <a:lnTo>
                  <a:pt x="9663" y="10778"/>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37" name="Group 36"/>
          <p:cNvGrpSpPr/>
          <p:nvPr/>
        </p:nvGrpSpPr>
        <p:grpSpPr>
          <a:xfrm>
            <a:off x="4056617" y="2075518"/>
            <a:ext cx="10272783" cy="1559721"/>
            <a:chOff x="5386827" y="483017"/>
            <a:chExt cx="13693477" cy="2079087"/>
          </a:xfrm>
        </p:grpSpPr>
        <p:sp>
          <p:nvSpPr>
            <p:cNvPr id="38" name="TextBox 37"/>
            <p:cNvSpPr txBox="1"/>
            <p:nvPr/>
          </p:nvSpPr>
          <p:spPr>
            <a:xfrm>
              <a:off x="5386827" y="483017"/>
              <a:ext cx="13693477"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Our Time Line Or Agenda</a:t>
              </a:r>
            </a:p>
          </p:txBody>
        </p:sp>
        <p:sp>
          <p:nvSpPr>
            <p:cNvPr id="39" name="Rectangle 3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4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1579936750"/>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xmlns:p14="http://schemas.microsoft.com/office/powerpoint/2010/main" spd="slow">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1000"/>
                                        <p:tgtEl>
                                          <p:spTgt spid="37"/>
                                        </p:tgtEl>
                                      </p:cBhvr>
                                    </p:animEffect>
                                    <p:anim calcmode="lin" valueType="num">
                                      <p:cBhvr>
                                        <p:cTn id="8" dur="1000" fill="hold"/>
                                        <p:tgtEl>
                                          <p:spTgt spid="37"/>
                                        </p:tgtEl>
                                        <p:attrNameLst>
                                          <p:attrName>ppt_x</p:attrName>
                                        </p:attrNameLst>
                                      </p:cBhvr>
                                      <p:tavLst>
                                        <p:tav tm="0">
                                          <p:val>
                                            <p:strVal val="#ppt_x"/>
                                          </p:val>
                                        </p:tav>
                                        <p:tav tm="100000">
                                          <p:val>
                                            <p:strVal val="#ppt_x"/>
                                          </p:val>
                                        </p:tav>
                                      </p:tavLst>
                                    </p:anim>
                                    <p:anim calcmode="lin" valueType="num">
                                      <p:cBhvr>
                                        <p:cTn id="9" dur="900" decel="100000" fill="hold"/>
                                        <p:tgtEl>
                                          <p:spTgt spid="3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54"/>
                                        </p:tgtEl>
                                        <p:attrNameLst>
                                          <p:attrName>style.visibility</p:attrName>
                                        </p:attrNameLst>
                                      </p:cBhvr>
                                      <p:to>
                                        <p:strVal val="visible"/>
                                      </p:to>
                                    </p:set>
                                    <p:animEffect transition="in" filter="fade">
                                      <p:cBhvr>
                                        <p:cTn id="14" dur="500"/>
                                        <p:tgtEl>
                                          <p:spTgt spid="54"/>
                                        </p:tgtEl>
                                      </p:cBhvr>
                                    </p:animEffect>
                                  </p:childTnLst>
                                </p:cTn>
                              </p:par>
                            </p:childTnLst>
                          </p:cTn>
                        </p:par>
                        <p:par>
                          <p:cTn id="15" fill="hold">
                            <p:stCondLst>
                              <p:cond delay="1500"/>
                            </p:stCondLst>
                            <p:childTnLst>
                              <p:par>
                                <p:cTn id="16" presetID="22" presetClass="entr" presetSubtype="1" fill="hold" nodeType="afterEffect">
                                  <p:stCondLst>
                                    <p:cond delay="0"/>
                                  </p:stCondLst>
                                  <p:childTnLst>
                                    <p:set>
                                      <p:cBhvr>
                                        <p:cTn id="17" dur="1" fill="hold">
                                          <p:stCondLst>
                                            <p:cond delay="0"/>
                                          </p:stCondLst>
                                        </p:cTn>
                                        <p:tgtEl>
                                          <p:spTgt spid="19"/>
                                        </p:tgtEl>
                                        <p:attrNameLst>
                                          <p:attrName>style.visibility</p:attrName>
                                        </p:attrNameLst>
                                      </p:cBhvr>
                                      <p:to>
                                        <p:strVal val="visible"/>
                                      </p:to>
                                    </p:set>
                                    <p:animEffect transition="in" filter="wipe(up)">
                                      <p:cBhvr>
                                        <p:cTn id="18" dur="500"/>
                                        <p:tgtEl>
                                          <p:spTgt spid="19"/>
                                        </p:tgtEl>
                                      </p:cBhvr>
                                    </p:animEffect>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23"/>
                                        </p:tgtEl>
                                        <p:attrNameLst>
                                          <p:attrName>style.visibility</p:attrName>
                                        </p:attrNameLst>
                                      </p:cBhvr>
                                      <p:to>
                                        <p:strVal val="visible"/>
                                      </p:to>
                                    </p:set>
                                    <p:anim calcmode="lin" valueType="num">
                                      <p:cBhvr>
                                        <p:cTn id="22" dur="500" fill="hold"/>
                                        <p:tgtEl>
                                          <p:spTgt spid="23"/>
                                        </p:tgtEl>
                                        <p:attrNameLst>
                                          <p:attrName>ppt_w</p:attrName>
                                        </p:attrNameLst>
                                      </p:cBhvr>
                                      <p:tavLst>
                                        <p:tav tm="0">
                                          <p:val>
                                            <p:fltVal val="0"/>
                                          </p:val>
                                        </p:tav>
                                        <p:tav tm="100000">
                                          <p:val>
                                            <p:strVal val="#ppt_w"/>
                                          </p:val>
                                        </p:tav>
                                      </p:tavLst>
                                    </p:anim>
                                    <p:anim calcmode="lin" valueType="num">
                                      <p:cBhvr>
                                        <p:cTn id="23" dur="500" fill="hold"/>
                                        <p:tgtEl>
                                          <p:spTgt spid="23"/>
                                        </p:tgtEl>
                                        <p:attrNameLst>
                                          <p:attrName>ppt_h</p:attrName>
                                        </p:attrNameLst>
                                      </p:cBhvr>
                                      <p:tavLst>
                                        <p:tav tm="0">
                                          <p:val>
                                            <p:fltVal val="0"/>
                                          </p:val>
                                        </p:tav>
                                        <p:tav tm="100000">
                                          <p:val>
                                            <p:strVal val="#ppt_h"/>
                                          </p:val>
                                        </p:tav>
                                      </p:tavLst>
                                    </p:anim>
                                    <p:animEffect transition="in" filter="fade">
                                      <p:cBhvr>
                                        <p:cTn id="24" dur="500"/>
                                        <p:tgtEl>
                                          <p:spTgt spid="23"/>
                                        </p:tgtEl>
                                      </p:cBhvr>
                                    </p:animEffect>
                                  </p:childTnLst>
                                </p:cTn>
                              </p:par>
                            </p:childTnLst>
                          </p:cTn>
                        </p:par>
                        <p:par>
                          <p:cTn id="25" fill="hold">
                            <p:stCondLst>
                              <p:cond delay="2500"/>
                            </p:stCondLst>
                            <p:childTnLst>
                              <p:par>
                                <p:cTn id="26" presetID="22" presetClass="entr" presetSubtype="2" fill="hold" nodeType="afterEffect">
                                  <p:stCondLst>
                                    <p:cond delay="0"/>
                                  </p:stCondLst>
                                  <p:childTnLst>
                                    <p:set>
                                      <p:cBhvr>
                                        <p:cTn id="27" dur="1" fill="hold">
                                          <p:stCondLst>
                                            <p:cond delay="0"/>
                                          </p:stCondLst>
                                        </p:cTn>
                                        <p:tgtEl>
                                          <p:spTgt spid="24"/>
                                        </p:tgtEl>
                                        <p:attrNameLst>
                                          <p:attrName>style.visibility</p:attrName>
                                        </p:attrNameLst>
                                      </p:cBhvr>
                                      <p:to>
                                        <p:strVal val="visible"/>
                                      </p:to>
                                    </p:set>
                                    <p:animEffect transition="in" filter="wipe(right)">
                                      <p:cBhvr>
                                        <p:cTn id="28" dur="500"/>
                                        <p:tgtEl>
                                          <p:spTgt spid="24"/>
                                        </p:tgtEl>
                                      </p:cBhvr>
                                    </p:animEffect>
                                  </p:childTnLst>
                                </p:cTn>
                              </p:par>
                            </p:childTnLst>
                          </p:cTn>
                        </p:par>
                        <p:par>
                          <p:cTn id="29" fill="hold">
                            <p:stCondLst>
                              <p:cond delay="3000"/>
                            </p:stCondLst>
                            <p:childTnLst>
                              <p:par>
                                <p:cTn id="30" presetID="10" presetClass="entr" presetSubtype="0" fill="hold" nodeType="afterEffect">
                                  <p:stCondLst>
                                    <p:cond delay="0"/>
                                  </p:stCondLst>
                                  <p:childTnLst>
                                    <p:set>
                                      <p:cBhvr>
                                        <p:cTn id="31" dur="1" fill="hold">
                                          <p:stCondLst>
                                            <p:cond delay="0"/>
                                          </p:stCondLst>
                                        </p:cTn>
                                        <p:tgtEl>
                                          <p:spTgt spid="50"/>
                                        </p:tgtEl>
                                        <p:attrNameLst>
                                          <p:attrName>style.visibility</p:attrName>
                                        </p:attrNameLst>
                                      </p:cBhvr>
                                      <p:to>
                                        <p:strVal val="visible"/>
                                      </p:to>
                                    </p:set>
                                    <p:animEffect transition="in" filter="fade">
                                      <p:cBhvr>
                                        <p:cTn id="32" dur="500"/>
                                        <p:tgtEl>
                                          <p:spTgt spid="50"/>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72"/>
                                        </p:tgtEl>
                                        <p:attrNameLst>
                                          <p:attrName>style.visibility</p:attrName>
                                        </p:attrNameLst>
                                      </p:cBhvr>
                                      <p:to>
                                        <p:strVal val="visible"/>
                                      </p:to>
                                    </p:set>
                                    <p:anim calcmode="lin" valueType="num">
                                      <p:cBhvr>
                                        <p:cTn id="36" dur="500" fill="hold"/>
                                        <p:tgtEl>
                                          <p:spTgt spid="72"/>
                                        </p:tgtEl>
                                        <p:attrNameLst>
                                          <p:attrName>ppt_w</p:attrName>
                                        </p:attrNameLst>
                                      </p:cBhvr>
                                      <p:tavLst>
                                        <p:tav tm="0">
                                          <p:val>
                                            <p:fltVal val="0"/>
                                          </p:val>
                                        </p:tav>
                                        <p:tav tm="100000">
                                          <p:val>
                                            <p:strVal val="#ppt_w"/>
                                          </p:val>
                                        </p:tav>
                                      </p:tavLst>
                                    </p:anim>
                                    <p:anim calcmode="lin" valueType="num">
                                      <p:cBhvr>
                                        <p:cTn id="37" dur="500" fill="hold"/>
                                        <p:tgtEl>
                                          <p:spTgt spid="72"/>
                                        </p:tgtEl>
                                        <p:attrNameLst>
                                          <p:attrName>ppt_h</p:attrName>
                                        </p:attrNameLst>
                                      </p:cBhvr>
                                      <p:tavLst>
                                        <p:tav tm="0">
                                          <p:val>
                                            <p:fltVal val="0"/>
                                          </p:val>
                                        </p:tav>
                                        <p:tav tm="100000">
                                          <p:val>
                                            <p:strVal val="#ppt_h"/>
                                          </p:val>
                                        </p:tav>
                                      </p:tavLst>
                                    </p:anim>
                                    <p:animEffect transition="in" filter="fade">
                                      <p:cBhvr>
                                        <p:cTn id="38" dur="500"/>
                                        <p:tgtEl>
                                          <p:spTgt spid="72"/>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20"/>
                                        </p:tgtEl>
                                        <p:attrNameLst>
                                          <p:attrName>style.visibility</p:attrName>
                                        </p:attrNameLst>
                                      </p:cBhvr>
                                      <p:to>
                                        <p:strVal val="visible"/>
                                      </p:to>
                                    </p:set>
                                    <p:animEffect transition="in" filter="fade">
                                      <p:cBhvr>
                                        <p:cTn id="42" dur="500"/>
                                        <p:tgtEl>
                                          <p:spTgt spid="20"/>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21"/>
                                        </p:tgtEl>
                                        <p:attrNameLst>
                                          <p:attrName>style.visibility</p:attrName>
                                        </p:attrNameLst>
                                      </p:cBhvr>
                                      <p:to>
                                        <p:strVal val="visible"/>
                                      </p:to>
                                    </p:set>
                                    <p:animEffect transition="in" filter="fade">
                                      <p:cBhvr>
                                        <p:cTn id="45" dur="500"/>
                                        <p:tgtEl>
                                          <p:spTgt spid="21"/>
                                        </p:tgtEl>
                                      </p:cBhvr>
                                    </p:animEffect>
                                  </p:childTnLst>
                                </p:cTn>
                              </p:par>
                            </p:childTnLst>
                          </p:cTn>
                        </p:par>
                        <p:par>
                          <p:cTn id="46" fill="hold">
                            <p:stCondLst>
                              <p:cond delay="4500"/>
                            </p:stCondLst>
                            <p:childTnLst>
                              <p:par>
                                <p:cTn id="47" presetID="22" presetClass="entr" presetSubtype="1" fill="hold" nodeType="afterEffect">
                                  <p:stCondLst>
                                    <p:cond delay="0"/>
                                  </p:stCondLst>
                                  <p:childTnLst>
                                    <p:set>
                                      <p:cBhvr>
                                        <p:cTn id="48" dur="1" fill="hold">
                                          <p:stCondLst>
                                            <p:cond delay="0"/>
                                          </p:stCondLst>
                                        </p:cTn>
                                        <p:tgtEl>
                                          <p:spTgt spid="31"/>
                                        </p:tgtEl>
                                        <p:attrNameLst>
                                          <p:attrName>style.visibility</p:attrName>
                                        </p:attrNameLst>
                                      </p:cBhvr>
                                      <p:to>
                                        <p:strVal val="visible"/>
                                      </p:to>
                                    </p:set>
                                    <p:animEffect transition="in" filter="wipe(up)">
                                      <p:cBhvr>
                                        <p:cTn id="49" dur="500"/>
                                        <p:tgtEl>
                                          <p:spTgt spid="31"/>
                                        </p:tgtEl>
                                      </p:cBhvr>
                                    </p:animEffect>
                                  </p:childTnLst>
                                </p:cTn>
                              </p:par>
                            </p:childTnLst>
                          </p:cTn>
                        </p:par>
                        <p:par>
                          <p:cTn id="50" fill="hold">
                            <p:stCondLst>
                              <p:cond delay="5000"/>
                            </p:stCondLst>
                            <p:childTnLst>
                              <p:par>
                                <p:cTn id="51" presetID="53" presetClass="entr" presetSubtype="16" fill="hold" grpId="0" nodeType="afterEffect">
                                  <p:stCondLst>
                                    <p:cond delay="0"/>
                                  </p:stCondLst>
                                  <p:childTnLst>
                                    <p:set>
                                      <p:cBhvr>
                                        <p:cTn id="52" dur="1" fill="hold">
                                          <p:stCondLst>
                                            <p:cond delay="0"/>
                                          </p:stCondLst>
                                        </p:cTn>
                                        <p:tgtEl>
                                          <p:spTgt spid="32"/>
                                        </p:tgtEl>
                                        <p:attrNameLst>
                                          <p:attrName>style.visibility</p:attrName>
                                        </p:attrNameLst>
                                      </p:cBhvr>
                                      <p:to>
                                        <p:strVal val="visible"/>
                                      </p:to>
                                    </p:set>
                                    <p:anim calcmode="lin" valueType="num">
                                      <p:cBhvr>
                                        <p:cTn id="53" dur="500" fill="hold"/>
                                        <p:tgtEl>
                                          <p:spTgt spid="32"/>
                                        </p:tgtEl>
                                        <p:attrNameLst>
                                          <p:attrName>ppt_w</p:attrName>
                                        </p:attrNameLst>
                                      </p:cBhvr>
                                      <p:tavLst>
                                        <p:tav tm="0">
                                          <p:val>
                                            <p:fltVal val="0"/>
                                          </p:val>
                                        </p:tav>
                                        <p:tav tm="100000">
                                          <p:val>
                                            <p:strVal val="#ppt_w"/>
                                          </p:val>
                                        </p:tav>
                                      </p:tavLst>
                                    </p:anim>
                                    <p:anim calcmode="lin" valueType="num">
                                      <p:cBhvr>
                                        <p:cTn id="54" dur="500" fill="hold"/>
                                        <p:tgtEl>
                                          <p:spTgt spid="32"/>
                                        </p:tgtEl>
                                        <p:attrNameLst>
                                          <p:attrName>ppt_h</p:attrName>
                                        </p:attrNameLst>
                                      </p:cBhvr>
                                      <p:tavLst>
                                        <p:tav tm="0">
                                          <p:val>
                                            <p:fltVal val="0"/>
                                          </p:val>
                                        </p:tav>
                                        <p:tav tm="100000">
                                          <p:val>
                                            <p:strVal val="#ppt_h"/>
                                          </p:val>
                                        </p:tav>
                                      </p:tavLst>
                                    </p:anim>
                                    <p:animEffect transition="in" filter="fade">
                                      <p:cBhvr>
                                        <p:cTn id="55" dur="500"/>
                                        <p:tgtEl>
                                          <p:spTgt spid="32"/>
                                        </p:tgtEl>
                                      </p:cBhvr>
                                    </p:animEffect>
                                  </p:childTnLst>
                                </p:cTn>
                              </p:par>
                            </p:childTnLst>
                          </p:cTn>
                        </p:par>
                        <p:par>
                          <p:cTn id="56" fill="hold">
                            <p:stCondLst>
                              <p:cond delay="5500"/>
                            </p:stCondLst>
                            <p:childTnLst>
                              <p:par>
                                <p:cTn id="57" presetID="22" presetClass="entr" presetSubtype="8" fill="hold" nodeType="afterEffect">
                                  <p:stCondLst>
                                    <p:cond delay="0"/>
                                  </p:stCondLst>
                                  <p:childTnLst>
                                    <p:set>
                                      <p:cBhvr>
                                        <p:cTn id="58" dur="1" fill="hold">
                                          <p:stCondLst>
                                            <p:cond delay="0"/>
                                          </p:stCondLst>
                                        </p:cTn>
                                        <p:tgtEl>
                                          <p:spTgt spid="33"/>
                                        </p:tgtEl>
                                        <p:attrNameLst>
                                          <p:attrName>style.visibility</p:attrName>
                                        </p:attrNameLst>
                                      </p:cBhvr>
                                      <p:to>
                                        <p:strVal val="visible"/>
                                      </p:to>
                                    </p:set>
                                    <p:animEffect transition="in" filter="wipe(left)">
                                      <p:cBhvr>
                                        <p:cTn id="59" dur="500"/>
                                        <p:tgtEl>
                                          <p:spTgt spid="33"/>
                                        </p:tgtEl>
                                      </p:cBhvr>
                                    </p:animEffect>
                                  </p:childTnLst>
                                </p:cTn>
                              </p:par>
                            </p:childTnLst>
                          </p:cTn>
                        </p:par>
                        <p:par>
                          <p:cTn id="60" fill="hold">
                            <p:stCondLst>
                              <p:cond delay="6000"/>
                            </p:stCondLst>
                            <p:childTnLst>
                              <p:par>
                                <p:cTn id="61" presetID="10" presetClass="entr" presetSubtype="0" fill="hold"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fade">
                                      <p:cBhvr>
                                        <p:cTn id="63" dur="500"/>
                                        <p:tgtEl>
                                          <p:spTgt spid="58"/>
                                        </p:tgtEl>
                                      </p:cBhvr>
                                    </p:animEffect>
                                  </p:childTnLst>
                                </p:cTn>
                              </p:par>
                            </p:childTnLst>
                          </p:cTn>
                        </p:par>
                        <p:par>
                          <p:cTn id="64" fill="hold">
                            <p:stCondLst>
                              <p:cond delay="6500"/>
                            </p:stCondLst>
                            <p:childTnLst>
                              <p:par>
                                <p:cTn id="65" presetID="53" presetClass="entr" presetSubtype="16" fill="hold" grpId="0" nodeType="afterEffect">
                                  <p:stCondLst>
                                    <p:cond delay="0"/>
                                  </p:stCondLst>
                                  <p:childTnLst>
                                    <p:set>
                                      <p:cBhvr>
                                        <p:cTn id="66" dur="1" fill="hold">
                                          <p:stCondLst>
                                            <p:cond delay="0"/>
                                          </p:stCondLst>
                                        </p:cTn>
                                        <p:tgtEl>
                                          <p:spTgt spid="66"/>
                                        </p:tgtEl>
                                        <p:attrNameLst>
                                          <p:attrName>style.visibility</p:attrName>
                                        </p:attrNameLst>
                                      </p:cBhvr>
                                      <p:to>
                                        <p:strVal val="visible"/>
                                      </p:to>
                                    </p:set>
                                    <p:anim calcmode="lin" valueType="num">
                                      <p:cBhvr>
                                        <p:cTn id="67" dur="500" fill="hold"/>
                                        <p:tgtEl>
                                          <p:spTgt spid="66"/>
                                        </p:tgtEl>
                                        <p:attrNameLst>
                                          <p:attrName>ppt_w</p:attrName>
                                        </p:attrNameLst>
                                      </p:cBhvr>
                                      <p:tavLst>
                                        <p:tav tm="0">
                                          <p:val>
                                            <p:fltVal val="0"/>
                                          </p:val>
                                        </p:tav>
                                        <p:tav tm="100000">
                                          <p:val>
                                            <p:strVal val="#ppt_w"/>
                                          </p:val>
                                        </p:tav>
                                      </p:tavLst>
                                    </p:anim>
                                    <p:anim calcmode="lin" valueType="num">
                                      <p:cBhvr>
                                        <p:cTn id="68" dur="500" fill="hold"/>
                                        <p:tgtEl>
                                          <p:spTgt spid="66"/>
                                        </p:tgtEl>
                                        <p:attrNameLst>
                                          <p:attrName>ppt_h</p:attrName>
                                        </p:attrNameLst>
                                      </p:cBhvr>
                                      <p:tavLst>
                                        <p:tav tm="0">
                                          <p:val>
                                            <p:fltVal val="0"/>
                                          </p:val>
                                        </p:tav>
                                        <p:tav tm="100000">
                                          <p:val>
                                            <p:strVal val="#ppt_h"/>
                                          </p:val>
                                        </p:tav>
                                      </p:tavLst>
                                    </p:anim>
                                    <p:animEffect transition="in" filter="fade">
                                      <p:cBhvr>
                                        <p:cTn id="69" dur="500"/>
                                        <p:tgtEl>
                                          <p:spTgt spid="66"/>
                                        </p:tgtEl>
                                      </p:cBhvr>
                                    </p:animEffect>
                                  </p:childTnLst>
                                </p:cTn>
                              </p:par>
                            </p:childTnLst>
                          </p:cTn>
                        </p:par>
                        <p:par>
                          <p:cTn id="70" fill="hold">
                            <p:stCondLst>
                              <p:cond delay="7000"/>
                            </p:stCondLst>
                            <p:childTnLst>
                              <p:par>
                                <p:cTn id="71" presetID="10" presetClass="entr" presetSubtype="0" fill="hold" grpId="0" nodeType="afterEffect">
                                  <p:stCondLst>
                                    <p:cond delay="0"/>
                                  </p:stCondLst>
                                  <p:childTnLst>
                                    <p:set>
                                      <p:cBhvr>
                                        <p:cTn id="72" dur="1" fill="hold">
                                          <p:stCondLst>
                                            <p:cond delay="0"/>
                                          </p:stCondLst>
                                        </p:cTn>
                                        <p:tgtEl>
                                          <p:spTgt spid="36"/>
                                        </p:tgtEl>
                                        <p:attrNameLst>
                                          <p:attrName>style.visibility</p:attrName>
                                        </p:attrNameLst>
                                      </p:cBhvr>
                                      <p:to>
                                        <p:strVal val="visible"/>
                                      </p:to>
                                    </p:set>
                                    <p:animEffect transition="in" filter="fade">
                                      <p:cBhvr>
                                        <p:cTn id="73" dur="500"/>
                                        <p:tgtEl>
                                          <p:spTgt spid="36"/>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63"/>
                                        </p:tgtEl>
                                        <p:attrNameLst>
                                          <p:attrName>style.visibility</p:attrName>
                                        </p:attrNameLst>
                                      </p:cBhvr>
                                      <p:to>
                                        <p:strVal val="visible"/>
                                      </p:to>
                                    </p:set>
                                    <p:animEffect transition="in" filter="fade">
                                      <p:cBhvr>
                                        <p:cTn id="76" dur="500"/>
                                        <p:tgtEl>
                                          <p:spTgt spid="63"/>
                                        </p:tgtEl>
                                      </p:cBhvr>
                                    </p:animEffect>
                                  </p:childTnLst>
                                </p:cTn>
                              </p:par>
                            </p:childTnLst>
                          </p:cTn>
                        </p:par>
                        <p:par>
                          <p:cTn id="77" fill="hold">
                            <p:stCondLst>
                              <p:cond delay="7500"/>
                            </p:stCondLst>
                            <p:childTnLst>
                              <p:par>
                                <p:cTn id="78" presetID="22" presetClass="entr" presetSubtype="1" fill="hold" nodeType="afterEffect">
                                  <p:stCondLst>
                                    <p:cond delay="0"/>
                                  </p:stCondLst>
                                  <p:childTnLst>
                                    <p:set>
                                      <p:cBhvr>
                                        <p:cTn id="79" dur="1" fill="hold">
                                          <p:stCondLst>
                                            <p:cond delay="0"/>
                                          </p:stCondLst>
                                        </p:cTn>
                                        <p:tgtEl>
                                          <p:spTgt spid="35"/>
                                        </p:tgtEl>
                                        <p:attrNameLst>
                                          <p:attrName>style.visibility</p:attrName>
                                        </p:attrNameLst>
                                      </p:cBhvr>
                                      <p:to>
                                        <p:strVal val="visible"/>
                                      </p:to>
                                    </p:set>
                                    <p:animEffect transition="in" filter="wipe(up)">
                                      <p:cBhvr>
                                        <p:cTn id="80"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3" grpId="0" animBg="1"/>
      <p:bldP spid="32" grpId="0" animBg="1"/>
      <p:bldP spid="36" grpId="0"/>
      <p:bldP spid="63" grpId="0"/>
      <p:bldP spid="66" grpId="0" animBg="1"/>
      <p:bldP spid="72"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0" y="4253719"/>
            <a:ext cx="18310447" cy="6652252"/>
          </a:xfrm>
          <a:prstGeom prst="rect">
            <a:avLst/>
          </a:prstGeom>
          <a:solidFill>
            <a:srgbClr val="1E2731"/>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701" dirty="0">
              <a:latin typeface="Lato Light"/>
            </a:endParaRPr>
          </a:p>
        </p:txBody>
      </p:sp>
      <p:grpSp>
        <p:nvGrpSpPr>
          <p:cNvPr id="7" name="Group 6"/>
          <p:cNvGrpSpPr/>
          <p:nvPr/>
        </p:nvGrpSpPr>
        <p:grpSpPr>
          <a:xfrm>
            <a:off x="4507905" y="2075518"/>
            <a:ext cx="9272190" cy="1559721"/>
            <a:chOff x="5988388" y="483017"/>
            <a:chExt cx="12359700" cy="2079087"/>
          </a:xfrm>
        </p:grpSpPr>
        <p:sp>
          <p:nvSpPr>
            <p:cNvPr id="8" name="TextBox 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What We Do?</a:t>
              </a:r>
            </a:p>
          </p:txBody>
        </p:sp>
        <p:sp>
          <p:nvSpPr>
            <p:cNvPr id="9" name="Rectangle 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1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grpSp>
        <p:nvGrpSpPr>
          <p:cNvPr id="2" name="Group 1"/>
          <p:cNvGrpSpPr/>
          <p:nvPr/>
        </p:nvGrpSpPr>
        <p:grpSpPr>
          <a:xfrm>
            <a:off x="7729019" y="5268320"/>
            <a:ext cx="3124528" cy="4038464"/>
            <a:chOff x="10302676" y="4738978"/>
            <a:chExt cx="4164952" cy="5383217"/>
          </a:xfrm>
        </p:grpSpPr>
        <p:cxnSp>
          <p:nvCxnSpPr>
            <p:cNvPr id="82" name="Straight Connector 81"/>
            <p:cNvCxnSpPr/>
            <p:nvPr/>
          </p:nvCxnSpPr>
          <p:spPr>
            <a:xfrm>
              <a:off x="14467628" y="5327162"/>
              <a:ext cx="0" cy="3564717"/>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84" name="TextBox 30"/>
            <p:cNvSpPr txBox="1">
              <a:spLocks noChangeArrowheads="1"/>
            </p:cNvSpPr>
            <p:nvPr/>
          </p:nvSpPr>
          <p:spPr bwMode="auto">
            <a:xfrm>
              <a:off x="10664753" y="7045231"/>
              <a:ext cx="3370589" cy="30769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1800" dirty="0">
                  <a:solidFill>
                    <a:schemeClr val="bg1"/>
                  </a:solidFill>
                  <a:latin typeface="Lato Light"/>
                  <a:ea typeface="Open Sans Light" panose="020B0306030504020204" pitchFamily="34" charset="0"/>
                  <a:cs typeface="Lato Light"/>
                </a:rPr>
                <a:t>Lorem Ipsum has two main data statistical this methodologies.</a:t>
              </a:r>
            </a:p>
            <a:p>
              <a:endParaRPr lang="en-US" sz="1800" dirty="0">
                <a:solidFill>
                  <a:schemeClr val="bg1"/>
                </a:solidFill>
                <a:latin typeface="Lato Light"/>
                <a:ea typeface="Open Sans Light" panose="020B0306030504020204" pitchFamily="34" charset="0"/>
                <a:cs typeface="Lato Light"/>
              </a:endParaRPr>
            </a:p>
            <a:p>
              <a:r>
                <a:rPr lang="en-US" sz="1800" b="1" dirty="0">
                  <a:solidFill>
                    <a:schemeClr val="bg1"/>
                  </a:solidFill>
                  <a:latin typeface="Lato Light"/>
                  <a:ea typeface="Open Sans Light" panose="020B0306030504020204" pitchFamily="34" charset="0"/>
                  <a:cs typeface="Lato Light"/>
                </a:rPr>
                <a:t>Data analysis </a:t>
              </a:r>
              <a:r>
                <a:rPr lang="en-US" sz="1800" dirty="0">
                  <a:solidFill>
                    <a:schemeClr val="bg1"/>
                  </a:solidFill>
                  <a:latin typeface="Lato Light"/>
                  <a:ea typeface="Open Sans Light" panose="020B0306030504020204" pitchFamily="34" charset="0"/>
                  <a:cs typeface="Lato Light"/>
                </a:rPr>
                <a:t>which summarizes data. </a:t>
              </a:r>
              <a:r>
                <a:rPr lang="pt-BR" sz="1800" dirty="0">
                  <a:solidFill>
                    <a:schemeClr val="bg1"/>
                  </a:solidFill>
                  <a:latin typeface="Lato Light"/>
                  <a:cs typeface="Lato Light"/>
                </a:rPr>
                <a:t>sed an graecie prompta invenire, in gubergreno</a:t>
              </a:r>
              <a:endParaRPr lang="en-US" sz="1800" dirty="0">
                <a:solidFill>
                  <a:schemeClr val="bg1"/>
                </a:solidFill>
                <a:latin typeface="Lato Light"/>
                <a:ea typeface="Open Sans Light" panose="020B0306030504020204" pitchFamily="34" charset="0"/>
                <a:cs typeface="Lato Light"/>
              </a:endParaRPr>
            </a:p>
          </p:txBody>
        </p:sp>
        <p:sp>
          <p:nvSpPr>
            <p:cNvPr id="87" name="TextBox 31"/>
            <p:cNvSpPr txBox="1">
              <a:spLocks noChangeArrowheads="1"/>
            </p:cNvSpPr>
            <p:nvPr/>
          </p:nvSpPr>
          <p:spPr bwMode="auto">
            <a:xfrm>
              <a:off x="10302676" y="5986139"/>
              <a:ext cx="4164952" cy="81560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3376" b="1" dirty="0">
                  <a:solidFill>
                    <a:schemeClr val="bg1">
                      <a:lumMod val="85000"/>
                    </a:schemeClr>
                  </a:solidFill>
                  <a:latin typeface="Lato Light"/>
                  <a:cs typeface="Lato Light"/>
                </a:rPr>
                <a:t>LIVESTRONG</a:t>
              </a:r>
            </a:p>
          </p:txBody>
        </p:sp>
        <p:sp>
          <p:nvSpPr>
            <p:cNvPr id="88" name="Rounded Rectangle 87"/>
            <p:cNvSpPr/>
            <p:nvPr/>
          </p:nvSpPr>
          <p:spPr>
            <a:xfrm>
              <a:off x="10763915" y="6671134"/>
              <a:ext cx="3044831" cy="87780"/>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Lato Light"/>
              </a:endParaRPr>
            </a:p>
          </p:txBody>
        </p:sp>
        <p:sp>
          <p:nvSpPr>
            <p:cNvPr id="79" name="Freeform 74"/>
            <p:cNvSpPr>
              <a:spLocks noChangeArrowheads="1"/>
            </p:cNvSpPr>
            <p:nvPr/>
          </p:nvSpPr>
          <p:spPr bwMode="auto">
            <a:xfrm>
              <a:off x="11676320" y="4738978"/>
              <a:ext cx="1152835" cy="1021081"/>
            </a:xfrm>
            <a:custGeom>
              <a:avLst/>
              <a:gdLst>
                <a:gd name="T0" fmla="*/ 451 w 461"/>
                <a:gd name="T1" fmla="*/ 213 h 409"/>
                <a:gd name="T2" fmla="*/ 451 w 461"/>
                <a:gd name="T3" fmla="*/ 213 h 409"/>
                <a:gd name="T4" fmla="*/ 247 w 461"/>
                <a:gd name="T5" fmla="*/ 17 h 409"/>
                <a:gd name="T6" fmla="*/ 212 w 461"/>
                <a:gd name="T7" fmla="*/ 17 h 409"/>
                <a:gd name="T8" fmla="*/ 9 w 461"/>
                <a:gd name="T9" fmla="*/ 213 h 409"/>
                <a:gd name="T10" fmla="*/ 18 w 461"/>
                <a:gd name="T11" fmla="*/ 230 h 409"/>
                <a:gd name="T12" fmla="*/ 62 w 461"/>
                <a:gd name="T13" fmla="*/ 230 h 409"/>
                <a:gd name="T14" fmla="*/ 62 w 461"/>
                <a:gd name="T15" fmla="*/ 390 h 409"/>
                <a:gd name="T16" fmla="*/ 79 w 461"/>
                <a:gd name="T17" fmla="*/ 408 h 409"/>
                <a:gd name="T18" fmla="*/ 177 w 461"/>
                <a:gd name="T19" fmla="*/ 408 h 409"/>
                <a:gd name="T20" fmla="*/ 177 w 461"/>
                <a:gd name="T21" fmla="*/ 248 h 409"/>
                <a:gd name="T22" fmla="*/ 283 w 461"/>
                <a:gd name="T23" fmla="*/ 248 h 409"/>
                <a:gd name="T24" fmla="*/ 283 w 461"/>
                <a:gd name="T25" fmla="*/ 408 h 409"/>
                <a:gd name="T26" fmla="*/ 381 w 461"/>
                <a:gd name="T27" fmla="*/ 408 h 409"/>
                <a:gd name="T28" fmla="*/ 398 w 461"/>
                <a:gd name="T29" fmla="*/ 390 h 409"/>
                <a:gd name="T30" fmla="*/ 398 w 461"/>
                <a:gd name="T31" fmla="*/ 230 h 409"/>
                <a:gd name="T32" fmla="*/ 443 w 461"/>
                <a:gd name="T33" fmla="*/ 230 h 409"/>
                <a:gd name="T34" fmla="*/ 451 w 461"/>
                <a:gd name="T35" fmla="*/ 213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1" h="409">
                  <a:moveTo>
                    <a:pt x="451" y="213"/>
                  </a:moveTo>
                  <a:lnTo>
                    <a:pt x="451" y="213"/>
                  </a:lnTo>
                  <a:cubicBezTo>
                    <a:pt x="247" y="17"/>
                    <a:pt x="247" y="17"/>
                    <a:pt x="247" y="17"/>
                  </a:cubicBezTo>
                  <a:cubicBezTo>
                    <a:pt x="238" y="0"/>
                    <a:pt x="221" y="0"/>
                    <a:pt x="212" y="17"/>
                  </a:cubicBezTo>
                  <a:cubicBezTo>
                    <a:pt x="9" y="213"/>
                    <a:pt x="9" y="213"/>
                    <a:pt x="9" y="213"/>
                  </a:cubicBezTo>
                  <a:cubicBezTo>
                    <a:pt x="0" y="221"/>
                    <a:pt x="9" y="230"/>
                    <a:pt x="18" y="230"/>
                  </a:cubicBezTo>
                  <a:cubicBezTo>
                    <a:pt x="62" y="230"/>
                    <a:pt x="62" y="230"/>
                    <a:pt x="62" y="230"/>
                  </a:cubicBezTo>
                  <a:cubicBezTo>
                    <a:pt x="62" y="390"/>
                    <a:pt x="62" y="390"/>
                    <a:pt x="62" y="390"/>
                  </a:cubicBezTo>
                  <a:cubicBezTo>
                    <a:pt x="62" y="399"/>
                    <a:pt x="62" y="408"/>
                    <a:pt x="79" y="408"/>
                  </a:cubicBezTo>
                  <a:cubicBezTo>
                    <a:pt x="177" y="408"/>
                    <a:pt x="177" y="408"/>
                    <a:pt x="177" y="408"/>
                  </a:cubicBezTo>
                  <a:cubicBezTo>
                    <a:pt x="177" y="248"/>
                    <a:pt x="177" y="248"/>
                    <a:pt x="177" y="248"/>
                  </a:cubicBezTo>
                  <a:cubicBezTo>
                    <a:pt x="283" y="248"/>
                    <a:pt x="283" y="248"/>
                    <a:pt x="283" y="248"/>
                  </a:cubicBezTo>
                  <a:cubicBezTo>
                    <a:pt x="283" y="408"/>
                    <a:pt x="283" y="408"/>
                    <a:pt x="283" y="408"/>
                  </a:cubicBezTo>
                  <a:cubicBezTo>
                    <a:pt x="381" y="408"/>
                    <a:pt x="381" y="408"/>
                    <a:pt x="381" y="408"/>
                  </a:cubicBezTo>
                  <a:cubicBezTo>
                    <a:pt x="398" y="408"/>
                    <a:pt x="398" y="399"/>
                    <a:pt x="398" y="390"/>
                  </a:cubicBezTo>
                  <a:cubicBezTo>
                    <a:pt x="398" y="230"/>
                    <a:pt x="398" y="230"/>
                    <a:pt x="398" y="230"/>
                  </a:cubicBezTo>
                  <a:cubicBezTo>
                    <a:pt x="443" y="230"/>
                    <a:pt x="443" y="230"/>
                    <a:pt x="443" y="230"/>
                  </a:cubicBezTo>
                  <a:cubicBezTo>
                    <a:pt x="451" y="230"/>
                    <a:pt x="460" y="221"/>
                    <a:pt x="451" y="213"/>
                  </a:cubicBezTo>
                </a:path>
              </a:pathLst>
            </a:custGeom>
            <a:solidFill>
              <a:schemeClr val="bg1">
                <a:lumMod val="85000"/>
              </a:schemeClr>
            </a:solidFill>
            <a:ln>
              <a:noFill/>
            </a:ln>
            <a:effectLst/>
            <a:extLst/>
          </p:spPr>
          <p:txBody>
            <a:bodyPr wrap="none" anchor="ctr"/>
            <a:lstStyle/>
            <a:p>
              <a:endParaRPr lang="en-US" sz="2701" dirty="0">
                <a:latin typeface="Lato Light"/>
              </a:endParaRPr>
            </a:p>
          </p:txBody>
        </p:sp>
      </p:grpSp>
      <p:grpSp>
        <p:nvGrpSpPr>
          <p:cNvPr id="3" name="Group 2"/>
          <p:cNvGrpSpPr/>
          <p:nvPr/>
        </p:nvGrpSpPr>
        <p:grpSpPr>
          <a:xfrm>
            <a:off x="11197613" y="5241576"/>
            <a:ext cx="2783625" cy="4051724"/>
            <a:chOff x="14926262" y="4703329"/>
            <a:chExt cx="3710534" cy="5400892"/>
          </a:xfrm>
        </p:grpSpPr>
        <p:cxnSp>
          <p:nvCxnSpPr>
            <p:cNvPr id="83" name="Straight Connector 82"/>
            <p:cNvCxnSpPr/>
            <p:nvPr/>
          </p:nvCxnSpPr>
          <p:spPr>
            <a:xfrm>
              <a:off x="18636796" y="5327162"/>
              <a:ext cx="0" cy="3564717"/>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85" name="TextBox 30"/>
            <p:cNvSpPr txBox="1">
              <a:spLocks noChangeArrowheads="1"/>
            </p:cNvSpPr>
            <p:nvPr/>
          </p:nvSpPr>
          <p:spPr bwMode="auto">
            <a:xfrm>
              <a:off x="15087205" y="7027257"/>
              <a:ext cx="3370589" cy="30769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1800" dirty="0">
                  <a:solidFill>
                    <a:schemeClr val="bg1"/>
                  </a:solidFill>
                  <a:latin typeface="Lato Light"/>
                  <a:ea typeface="Open Sans Light" panose="020B0306030504020204" pitchFamily="34" charset="0"/>
                  <a:cs typeface="Lato Light"/>
                </a:rPr>
                <a:t>Lorem Ipsum has two main data statistical this methodologies.</a:t>
              </a:r>
            </a:p>
            <a:p>
              <a:endParaRPr lang="en-US" sz="1800" dirty="0">
                <a:solidFill>
                  <a:schemeClr val="bg1"/>
                </a:solidFill>
                <a:latin typeface="Lato Light"/>
                <a:ea typeface="Open Sans Light" panose="020B0306030504020204" pitchFamily="34" charset="0"/>
                <a:cs typeface="Lato Light"/>
              </a:endParaRPr>
            </a:p>
            <a:p>
              <a:r>
                <a:rPr lang="en-US" sz="1800" b="1" dirty="0">
                  <a:solidFill>
                    <a:schemeClr val="bg1"/>
                  </a:solidFill>
                  <a:latin typeface="Lato Light"/>
                  <a:ea typeface="Open Sans Light" panose="020B0306030504020204" pitchFamily="34" charset="0"/>
                  <a:cs typeface="Lato Light"/>
                </a:rPr>
                <a:t>Data analysis </a:t>
              </a:r>
              <a:r>
                <a:rPr lang="en-US" sz="1800" dirty="0">
                  <a:solidFill>
                    <a:schemeClr val="bg1"/>
                  </a:solidFill>
                  <a:latin typeface="Lato Light"/>
                  <a:ea typeface="Open Sans Light" panose="020B0306030504020204" pitchFamily="34" charset="0"/>
                  <a:cs typeface="Lato Light"/>
                </a:rPr>
                <a:t>which summarizes data. </a:t>
              </a:r>
              <a:r>
                <a:rPr lang="pt-BR" sz="1800" dirty="0">
                  <a:solidFill>
                    <a:schemeClr val="bg1"/>
                  </a:solidFill>
                  <a:latin typeface="Lato Light"/>
                  <a:cs typeface="Lato Light"/>
                </a:rPr>
                <a:t>sed an graecie prompta invenire, in gubergreno</a:t>
              </a:r>
              <a:endParaRPr lang="en-US" sz="1800" dirty="0">
                <a:solidFill>
                  <a:schemeClr val="bg1"/>
                </a:solidFill>
                <a:latin typeface="Lato Light"/>
                <a:ea typeface="Open Sans Light" panose="020B0306030504020204" pitchFamily="34" charset="0"/>
                <a:cs typeface="Lato Light"/>
              </a:endParaRPr>
            </a:p>
          </p:txBody>
        </p:sp>
        <p:sp>
          <p:nvSpPr>
            <p:cNvPr id="89" name="TextBox 31"/>
            <p:cNvSpPr txBox="1">
              <a:spLocks noChangeArrowheads="1"/>
            </p:cNvSpPr>
            <p:nvPr/>
          </p:nvSpPr>
          <p:spPr bwMode="auto">
            <a:xfrm>
              <a:off x="14926262" y="6010759"/>
              <a:ext cx="3531534" cy="8155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3376" b="1" dirty="0">
                  <a:solidFill>
                    <a:schemeClr val="accent2"/>
                  </a:solidFill>
                  <a:latin typeface="Lato Light"/>
                  <a:cs typeface="Lato Light"/>
                </a:rPr>
                <a:t>RECYCLE</a:t>
              </a:r>
            </a:p>
          </p:txBody>
        </p:sp>
        <p:sp>
          <p:nvSpPr>
            <p:cNvPr id="90" name="Rounded Rectangle 89"/>
            <p:cNvSpPr/>
            <p:nvPr/>
          </p:nvSpPr>
          <p:spPr>
            <a:xfrm>
              <a:off x="15170332" y="6695754"/>
              <a:ext cx="3044831" cy="8778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Lato Light"/>
              </a:endParaRPr>
            </a:p>
          </p:txBody>
        </p:sp>
        <p:sp>
          <p:nvSpPr>
            <p:cNvPr id="80" name="Freeform 25"/>
            <p:cNvSpPr>
              <a:spLocks noEditPoints="1"/>
            </p:cNvSpPr>
            <p:nvPr/>
          </p:nvSpPr>
          <p:spPr bwMode="auto">
            <a:xfrm>
              <a:off x="16179007" y="4703329"/>
              <a:ext cx="1020984" cy="1086747"/>
            </a:xfrm>
            <a:custGeom>
              <a:avLst/>
              <a:gdLst>
                <a:gd name="T0" fmla="*/ 1548 w 1548"/>
                <a:gd name="T1" fmla="*/ 1327 h 1648"/>
                <a:gd name="T2" fmla="*/ 1268 w 1548"/>
                <a:gd name="T3" fmla="*/ 1408 h 1648"/>
                <a:gd name="T4" fmla="*/ 1186 w 1548"/>
                <a:gd name="T5" fmla="*/ 1129 h 1648"/>
                <a:gd name="T6" fmla="*/ 1307 w 1548"/>
                <a:gd name="T7" fmla="*/ 1195 h 1648"/>
                <a:gd name="T8" fmla="*/ 1388 w 1548"/>
                <a:gd name="T9" fmla="*/ 893 h 1648"/>
                <a:gd name="T10" fmla="*/ 1018 w 1548"/>
                <a:gd name="T11" fmla="*/ 327 h 1648"/>
                <a:gd name="T12" fmla="*/ 1061 w 1548"/>
                <a:gd name="T13" fmla="*/ 195 h 1648"/>
                <a:gd name="T14" fmla="*/ 1526 w 1548"/>
                <a:gd name="T15" fmla="*/ 893 h 1648"/>
                <a:gd name="T16" fmla="*/ 1428 w 1548"/>
                <a:gd name="T17" fmla="*/ 1261 h 1648"/>
                <a:gd name="T18" fmla="*/ 1548 w 1548"/>
                <a:gd name="T19" fmla="*/ 1327 h 1648"/>
                <a:gd name="T20" fmla="*/ 770 w 1548"/>
                <a:gd name="T21" fmla="*/ 1511 h 1648"/>
                <a:gd name="T22" fmla="*/ 235 w 1548"/>
                <a:gd name="T23" fmla="*/ 1200 h 1648"/>
                <a:gd name="T24" fmla="*/ 357 w 1548"/>
                <a:gd name="T25" fmla="*/ 1130 h 1648"/>
                <a:gd name="T26" fmla="*/ 75 w 1548"/>
                <a:gd name="T27" fmla="*/ 1055 h 1648"/>
                <a:gd name="T28" fmla="*/ 0 w 1548"/>
                <a:gd name="T29" fmla="*/ 1336 h 1648"/>
                <a:gd name="T30" fmla="*/ 116 w 1548"/>
                <a:gd name="T31" fmla="*/ 1269 h 1648"/>
                <a:gd name="T32" fmla="*/ 770 w 1548"/>
                <a:gd name="T33" fmla="*/ 1648 h 1648"/>
                <a:gd name="T34" fmla="*/ 1180 w 1548"/>
                <a:gd name="T35" fmla="*/ 1527 h 1648"/>
                <a:gd name="T36" fmla="*/ 1095 w 1548"/>
                <a:gd name="T37" fmla="*/ 1418 h 1648"/>
                <a:gd name="T38" fmla="*/ 770 w 1548"/>
                <a:gd name="T39" fmla="*/ 1511 h 1648"/>
                <a:gd name="T40" fmla="*/ 153 w 1548"/>
                <a:gd name="T41" fmla="*/ 901 h 1648"/>
                <a:gd name="T42" fmla="*/ 152 w 1548"/>
                <a:gd name="T43" fmla="*/ 893 h 1648"/>
                <a:gd name="T44" fmla="*/ 702 w 1548"/>
                <a:gd name="T45" fmla="*/ 279 h 1648"/>
                <a:gd name="T46" fmla="*/ 702 w 1548"/>
                <a:gd name="T47" fmla="*/ 412 h 1648"/>
                <a:gd name="T48" fmla="*/ 908 w 1548"/>
                <a:gd name="T49" fmla="*/ 206 h 1648"/>
                <a:gd name="T50" fmla="*/ 702 w 1548"/>
                <a:gd name="T51" fmla="*/ 0 h 1648"/>
                <a:gd name="T52" fmla="*/ 702 w 1548"/>
                <a:gd name="T53" fmla="*/ 141 h 1648"/>
                <a:gd name="T54" fmla="*/ 15 w 1548"/>
                <a:gd name="T55" fmla="*/ 893 h 1648"/>
                <a:gd name="T56" fmla="*/ 16 w 1548"/>
                <a:gd name="T57" fmla="*/ 920 h 1648"/>
                <a:gd name="T58" fmla="*/ 153 w 1548"/>
                <a:gd name="T59" fmla="*/ 901 h 1648"/>
                <a:gd name="T60" fmla="*/ 573 w 1548"/>
                <a:gd name="T61" fmla="*/ 862 h 1648"/>
                <a:gd name="T62" fmla="*/ 602 w 1548"/>
                <a:gd name="T63" fmla="*/ 1039 h 1648"/>
                <a:gd name="T64" fmla="*/ 860 w 1548"/>
                <a:gd name="T65" fmla="*/ 830 h 1648"/>
                <a:gd name="T66" fmla="*/ 592 w 1548"/>
                <a:gd name="T67" fmla="*/ 1305 h 1648"/>
                <a:gd name="T68" fmla="*/ 661 w 1548"/>
                <a:gd name="T69" fmla="*/ 1305 h 1648"/>
                <a:gd name="T70" fmla="*/ 695 w 1548"/>
                <a:gd name="T71" fmla="*/ 1103 h 1648"/>
                <a:gd name="T72" fmla="*/ 887 w 1548"/>
                <a:gd name="T73" fmla="*/ 1061 h 1648"/>
                <a:gd name="T74" fmla="*/ 1170 w 1548"/>
                <a:gd name="T75" fmla="*/ 679 h 1648"/>
                <a:gd name="T76" fmla="*/ 573 w 1548"/>
                <a:gd name="T77" fmla="*/ 862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48" h="1648">
                  <a:moveTo>
                    <a:pt x="1548" y="1327"/>
                  </a:moveTo>
                  <a:cubicBezTo>
                    <a:pt x="1268" y="1408"/>
                    <a:pt x="1268" y="1408"/>
                    <a:pt x="1268" y="1408"/>
                  </a:cubicBezTo>
                  <a:cubicBezTo>
                    <a:pt x="1186" y="1129"/>
                    <a:pt x="1186" y="1129"/>
                    <a:pt x="1186" y="1129"/>
                  </a:cubicBezTo>
                  <a:cubicBezTo>
                    <a:pt x="1307" y="1195"/>
                    <a:pt x="1307" y="1195"/>
                    <a:pt x="1307" y="1195"/>
                  </a:cubicBezTo>
                  <a:cubicBezTo>
                    <a:pt x="1358" y="1105"/>
                    <a:pt x="1388" y="1003"/>
                    <a:pt x="1388" y="893"/>
                  </a:cubicBezTo>
                  <a:cubicBezTo>
                    <a:pt x="1388" y="640"/>
                    <a:pt x="1236" y="422"/>
                    <a:pt x="1018" y="327"/>
                  </a:cubicBezTo>
                  <a:cubicBezTo>
                    <a:pt x="1061" y="195"/>
                    <a:pt x="1061" y="195"/>
                    <a:pt x="1061" y="195"/>
                  </a:cubicBezTo>
                  <a:cubicBezTo>
                    <a:pt x="1334" y="309"/>
                    <a:pt x="1526" y="578"/>
                    <a:pt x="1526" y="893"/>
                  </a:cubicBezTo>
                  <a:cubicBezTo>
                    <a:pt x="1526" y="1027"/>
                    <a:pt x="1490" y="1152"/>
                    <a:pt x="1428" y="1261"/>
                  </a:cubicBezTo>
                  <a:lnTo>
                    <a:pt x="1548" y="1327"/>
                  </a:lnTo>
                  <a:close/>
                  <a:moveTo>
                    <a:pt x="770" y="1511"/>
                  </a:moveTo>
                  <a:cubicBezTo>
                    <a:pt x="542" y="1511"/>
                    <a:pt x="342" y="1385"/>
                    <a:pt x="235" y="1200"/>
                  </a:cubicBezTo>
                  <a:cubicBezTo>
                    <a:pt x="357" y="1130"/>
                    <a:pt x="357" y="1130"/>
                    <a:pt x="357" y="1130"/>
                  </a:cubicBezTo>
                  <a:cubicBezTo>
                    <a:pt x="75" y="1055"/>
                    <a:pt x="75" y="1055"/>
                    <a:pt x="75" y="1055"/>
                  </a:cubicBezTo>
                  <a:cubicBezTo>
                    <a:pt x="0" y="1336"/>
                    <a:pt x="0" y="1336"/>
                    <a:pt x="0" y="1336"/>
                  </a:cubicBezTo>
                  <a:cubicBezTo>
                    <a:pt x="116" y="1269"/>
                    <a:pt x="116" y="1269"/>
                    <a:pt x="116" y="1269"/>
                  </a:cubicBezTo>
                  <a:cubicBezTo>
                    <a:pt x="247" y="1495"/>
                    <a:pt x="490" y="1648"/>
                    <a:pt x="770" y="1648"/>
                  </a:cubicBezTo>
                  <a:cubicBezTo>
                    <a:pt x="922" y="1648"/>
                    <a:pt x="1062" y="1603"/>
                    <a:pt x="1180" y="1527"/>
                  </a:cubicBezTo>
                  <a:cubicBezTo>
                    <a:pt x="1095" y="1418"/>
                    <a:pt x="1095" y="1418"/>
                    <a:pt x="1095" y="1418"/>
                  </a:cubicBezTo>
                  <a:cubicBezTo>
                    <a:pt x="1001" y="1476"/>
                    <a:pt x="890" y="1511"/>
                    <a:pt x="770" y="1511"/>
                  </a:cubicBezTo>
                  <a:close/>
                  <a:moveTo>
                    <a:pt x="153" y="901"/>
                  </a:moveTo>
                  <a:cubicBezTo>
                    <a:pt x="153" y="898"/>
                    <a:pt x="152" y="896"/>
                    <a:pt x="152" y="893"/>
                  </a:cubicBezTo>
                  <a:cubicBezTo>
                    <a:pt x="152" y="575"/>
                    <a:pt x="393" y="314"/>
                    <a:pt x="702" y="279"/>
                  </a:cubicBezTo>
                  <a:cubicBezTo>
                    <a:pt x="702" y="412"/>
                    <a:pt x="702" y="412"/>
                    <a:pt x="702" y="412"/>
                  </a:cubicBezTo>
                  <a:cubicBezTo>
                    <a:pt x="908" y="206"/>
                    <a:pt x="908" y="206"/>
                    <a:pt x="908" y="206"/>
                  </a:cubicBezTo>
                  <a:cubicBezTo>
                    <a:pt x="702" y="0"/>
                    <a:pt x="702" y="0"/>
                    <a:pt x="702" y="0"/>
                  </a:cubicBezTo>
                  <a:cubicBezTo>
                    <a:pt x="702" y="141"/>
                    <a:pt x="702" y="141"/>
                    <a:pt x="702" y="141"/>
                  </a:cubicBezTo>
                  <a:cubicBezTo>
                    <a:pt x="317" y="175"/>
                    <a:pt x="15" y="499"/>
                    <a:pt x="15" y="893"/>
                  </a:cubicBezTo>
                  <a:cubicBezTo>
                    <a:pt x="15" y="902"/>
                    <a:pt x="16" y="911"/>
                    <a:pt x="16" y="920"/>
                  </a:cubicBezTo>
                  <a:lnTo>
                    <a:pt x="153" y="901"/>
                  </a:lnTo>
                  <a:close/>
                  <a:moveTo>
                    <a:pt x="573" y="862"/>
                  </a:moveTo>
                  <a:cubicBezTo>
                    <a:pt x="556" y="922"/>
                    <a:pt x="563" y="984"/>
                    <a:pt x="602" y="1039"/>
                  </a:cubicBezTo>
                  <a:cubicBezTo>
                    <a:pt x="664" y="947"/>
                    <a:pt x="780" y="849"/>
                    <a:pt x="860" y="830"/>
                  </a:cubicBezTo>
                  <a:cubicBezTo>
                    <a:pt x="696" y="949"/>
                    <a:pt x="604" y="1116"/>
                    <a:pt x="592" y="1305"/>
                  </a:cubicBezTo>
                  <a:cubicBezTo>
                    <a:pt x="661" y="1305"/>
                    <a:pt x="661" y="1305"/>
                    <a:pt x="661" y="1305"/>
                  </a:cubicBezTo>
                  <a:cubicBezTo>
                    <a:pt x="660" y="1233"/>
                    <a:pt x="670" y="1144"/>
                    <a:pt x="695" y="1103"/>
                  </a:cubicBezTo>
                  <a:cubicBezTo>
                    <a:pt x="758" y="1124"/>
                    <a:pt x="827" y="1112"/>
                    <a:pt x="887" y="1061"/>
                  </a:cubicBezTo>
                  <a:cubicBezTo>
                    <a:pt x="1006" y="961"/>
                    <a:pt x="961" y="708"/>
                    <a:pt x="1170" y="679"/>
                  </a:cubicBezTo>
                  <a:cubicBezTo>
                    <a:pt x="890" y="526"/>
                    <a:pt x="624" y="688"/>
                    <a:pt x="573" y="862"/>
                  </a:cubicBezTo>
                  <a:close/>
                </a:path>
              </a:pathLst>
            </a:custGeom>
            <a:solidFill>
              <a:schemeClr val="accent2"/>
            </a:solidFill>
            <a:ln>
              <a:noFill/>
            </a:ln>
          </p:spPr>
          <p:txBody>
            <a:bodyPr vert="horz" wrap="square" lIns="68598" tIns="34299" rIns="68598" bIns="34299" numCol="1" anchor="t" anchorCtr="0" compatLnSpc="1">
              <a:prstTxWarp prst="textNoShape">
                <a:avLst/>
              </a:prstTxWarp>
            </a:bodyPr>
            <a:lstStyle/>
            <a:p>
              <a:endParaRPr lang="bg-BG" sz="2701" dirty="0">
                <a:latin typeface="Lato Light"/>
              </a:endParaRPr>
            </a:p>
          </p:txBody>
        </p:sp>
      </p:grpSp>
      <p:grpSp>
        <p:nvGrpSpPr>
          <p:cNvPr id="5" name="Group 4"/>
          <p:cNvGrpSpPr/>
          <p:nvPr/>
        </p:nvGrpSpPr>
        <p:grpSpPr>
          <a:xfrm>
            <a:off x="14127245" y="5281691"/>
            <a:ext cx="3528119" cy="4011721"/>
            <a:chOff x="18831421" y="4756802"/>
            <a:chExt cx="4702934" cy="5347568"/>
          </a:xfrm>
        </p:grpSpPr>
        <p:sp>
          <p:nvSpPr>
            <p:cNvPr id="86" name="TextBox 30"/>
            <p:cNvSpPr txBox="1">
              <a:spLocks noChangeArrowheads="1"/>
            </p:cNvSpPr>
            <p:nvPr/>
          </p:nvSpPr>
          <p:spPr bwMode="auto">
            <a:xfrm>
              <a:off x="19534491" y="7027406"/>
              <a:ext cx="3370589" cy="30769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1800" dirty="0">
                  <a:solidFill>
                    <a:schemeClr val="bg1"/>
                  </a:solidFill>
                  <a:latin typeface="Lato Light"/>
                  <a:ea typeface="Open Sans Light" panose="020B0306030504020204" pitchFamily="34" charset="0"/>
                  <a:cs typeface="Lato Light"/>
                </a:rPr>
                <a:t>Lorem Ipsum has two main data statistical this methodologies.</a:t>
              </a:r>
            </a:p>
            <a:p>
              <a:endParaRPr lang="en-US" sz="1800" dirty="0">
                <a:solidFill>
                  <a:schemeClr val="bg1"/>
                </a:solidFill>
                <a:latin typeface="Lato Light"/>
                <a:ea typeface="Open Sans Light" panose="020B0306030504020204" pitchFamily="34" charset="0"/>
                <a:cs typeface="Lato Light"/>
              </a:endParaRPr>
            </a:p>
            <a:p>
              <a:r>
                <a:rPr lang="en-US" sz="1800" b="1" dirty="0">
                  <a:solidFill>
                    <a:schemeClr val="bg1"/>
                  </a:solidFill>
                  <a:latin typeface="Lato Light"/>
                  <a:ea typeface="Open Sans Light" panose="020B0306030504020204" pitchFamily="34" charset="0"/>
                  <a:cs typeface="Lato Light"/>
                </a:rPr>
                <a:t>Data analysis </a:t>
              </a:r>
              <a:r>
                <a:rPr lang="en-US" sz="1800" dirty="0">
                  <a:solidFill>
                    <a:schemeClr val="bg1"/>
                  </a:solidFill>
                  <a:latin typeface="Lato Light"/>
                  <a:ea typeface="Open Sans Light" panose="020B0306030504020204" pitchFamily="34" charset="0"/>
                  <a:cs typeface="Lato Light"/>
                </a:rPr>
                <a:t>which summarizes data. </a:t>
              </a:r>
              <a:r>
                <a:rPr lang="pt-BR" sz="1800" dirty="0">
                  <a:solidFill>
                    <a:schemeClr val="bg1"/>
                  </a:solidFill>
                  <a:latin typeface="Lato Light"/>
                  <a:cs typeface="Lato Light"/>
                </a:rPr>
                <a:t>sed an graecie prompta invenire, in gubergreno</a:t>
              </a:r>
              <a:endParaRPr lang="en-US" sz="1800" dirty="0">
                <a:solidFill>
                  <a:schemeClr val="bg1"/>
                </a:solidFill>
                <a:latin typeface="Lato Light"/>
                <a:ea typeface="Open Sans Light" panose="020B0306030504020204" pitchFamily="34" charset="0"/>
                <a:cs typeface="Lato Light"/>
              </a:endParaRPr>
            </a:p>
          </p:txBody>
        </p:sp>
        <p:sp>
          <p:nvSpPr>
            <p:cNvPr id="91" name="TextBox 31"/>
            <p:cNvSpPr txBox="1">
              <a:spLocks noChangeArrowheads="1"/>
            </p:cNvSpPr>
            <p:nvPr/>
          </p:nvSpPr>
          <p:spPr bwMode="auto">
            <a:xfrm>
              <a:off x="18831421" y="6010759"/>
              <a:ext cx="4702934" cy="8155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3376" b="1" dirty="0">
                  <a:solidFill>
                    <a:schemeClr val="accent3"/>
                  </a:solidFill>
                  <a:latin typeface="Lato Light"/>
                  <a:cs typeface="Lato Light"/>
                </a:rPr>
                <a:t>SUPPORT</a:t>
              </a:r>
            </a:p>
          </p:txBody>
        </p:sp>
        <p:sp>
          <p:nvSpPr>
            <p:cNvPr id="92" name="Rounded Rectangle 91"/>
            <p:cNvSpPr/>
            <p:nvPr/>
          </p:nvSpPr>
          <p:spPr>
            <a:xfrm>
              <a:off x="19648943" y="6695754"/>
              <a:ext cx="3044831" cy="8778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Lato Light"/>
              </a:endParaRPr>
            </a:p>
          </p:txBody>
        </p:sp>
        <p:sp>
          <p:nvSpPr>
            <p:cNvPr id="81" name="Freeform 102"/>
            <p:cNvSpPr>
              <a:spLocks noChangeArrowheads="1"/>
            </p:cNvSpPr>
            <p:nvPr/>
          </p:nvSpPr>
          <p:spPr bwMode="auto">
            <a:xfrm>
              <a:off x="20563726" y="4756802"/>
              <a:ext cx="1142405" cy="1021081"/>
            </a:xfrm>
            <a:custGeom>
              <a:avLst/>
              <a:gdLst>
                <a:gd name="T0" fmla="*/ 80 w 498"/>
                <a:gd name="T1" fmla="*/ 151 h 445"/>
                <a:gd name="T2" fmla="*/ 80 w 498"/>
                <a:gd name="T3" fmla="*/ 151 h 445"/>
                <a:gd name="T4" fmla="*/ 142 w 498"/>
                <a:gd name="T5" fmla="*/ 169 h 445"/>
                <a:gd name="T6" fmla="*/ 151 w 498"/>
                <a:gd name="T7" fmla="*/ 169 h 445"/>
                <a:gd name="T8" fmla="*/ 195 w 498"/>
                <a:gd name="T9" fmla="*/ 134 h 445"/>
                <a:gd name="T10" fmla="*/ 195 w 498"/>
                <a:gd name="T11" fmla="*/ 125 h 445"/>
                <a:gd name="T12" fmla="*/ 178 w 498"/>
                <a:gd name="T13" fmla="*/ 107 h 445"/>
                <a:gd name="T14" fmla="*/ 275 w 498"/>
                <a:gd name="T15" fmla="*/ 10 h 445"/>
                <a:gd name="T16" fmla="*/ 195 w 498"/>
                <a:gd name="T17" fmla="*/ 0 h 445"/>
                <a:gd name="T18" fmla="*/ 107 w 498"/>
                <a:gd name="T19" fmla="*/ 54 h 445"/>
                <a:gd name="T20" fmla="*/ 72 w 498"/>
                <a:gd name="T21" fmla="*/ 81 h 445"/>
                <a:gd name="T22" fmla="*/ 53 w 498"/>
                <a:gd name="T23" fmla="*/ 116 h 445"/>
                <a:gd name="T24" fmla="*/ 18 w 498"/>
                <a:gd name="T25" fmla="*/ 125 h 445"/>
                <a:gd name="T26" fmla="*/ 0 w 498"/>
                <a:gd name="T27" fmla="*/ 143 h 445"/>
                <a:gd name="T28" fmla="*/ 0 w 498"/>
                <a:gd name="T29" fmla="*/ 151 h 445"/>
                <a:gd name="T30" fmla="*/ 36 w 498"/>
                <a:gd name="T31" fmla="*/ 187 h 445"/>
                <a:gd name="T32" fmla="*/ 53 w 498"/>
                <a:gd name="T33" fmla="*/ 196 h 445"/>
                <a:gd name="T34" fmla="*/ 72 w 498"/>
                <a:gd name="T35" fmla="*/ 178 h 445"/>
                <a:gd name="T36" fmla="*/ 80 w 498"/>
                <a:gd name="T37" fmla="*/ 151 h 445"/>
                <a:gd name="T38" fmla="*/ 222 w 498"/>
                <a:gd name="T39" fmla="*/ 160 h 445"/>
                <a:gd name="T40" fmla="*/ 222 w 498"/>
                <a:gd name="T41" fmla="*/ 160 h 445"/>
                <a:gd name="T42" fmla="*/ 213 w 498"/>
                <a:gd name="T43" fmla="*/ 160 h 445"/>
                <a:gd name="T44" fmla="*/ 178 w 498"/>
                <a:gd name="T45" fmla="*/ 187 h 445"/>
                <a:gd name="T46" fmla="*/ 169 w 498"/>
                <a:gd name="T47" fmla="*/ 204 h 445"/>
                <a:gd name="T48" fmla="*/ 381 w 498"/>
                <a:gd name="T49" fmla="*/ 435 h 445"/>
                <a:gd name="T50" fmla="*/ 399 w 498"/>
                <a:gd name="T51" fmla="*/ 435 h 445"/>
                <a:gd name="T52" fmla="*/ 426 w 498"/>
                <a:gd name="T53" fmla="*/ 417 h 445"/>
                <a:gd name="T54" fmla="*/ 426 w 498"/>
                <a:gd name="T55" fmla="*/ 400 h 445"/>
                <a:gd name="T56" fmla="*/ 222 w 498"/>
                <a:gd name="T57" fmla="*/ 160 h 445"/>
                <a:gd name="T58" fmla="*/ 497 w 498"/>
                <a:gd name="T59" fmla="*/ 63 h 445"/>
                <a:gd name="T60" fmla="*/ 497 w 498"/>
                <a:gd name="T61" fmla="*/ 63 h 445"/>
                <a:gd name="T62" fmla="*/ 479 w 498"/>
                <a:gd name="T63" fmla="*/ 54 h 445"/>
                <a:gd name="T64" fmla="*/ 461 w 498"/>
                <a:gd name="T65" fmla="*/ 89 h 445"/>
                <a:gd name="T66" fmla="*/ 408 w 498"/>
                <a:gd name="T67" fmla="*/ 107 h 445"/>
                <a:gd name="T68" fmla="*/ 399 w 498"/>
                <a:gd name="T69" fmla="*/ 63 h 445"/>
                <a:gd name="T70" fmla="*/ 417 w 498"/>
                <a:gd name="T71" fmla="*/ 19 h 445"/>
                <a:gd name="T72" fmla="*/ 408 w 498"/>
                <a:gd name="T73" fmla="*/ 10 h 445"/>
                <a:gd name="T74" fmla="*/ 337 w 498"/>
                <a:gd name="T75" fmla="*/ 72 h 445"/>
                <a:gd name="T76" fmla="*/ 319 w 498"/>
                <a:gd name="T77" fmla="*/ 151 h 445"/>
                <a:gd name="T78" fmla="*/ 284 w 498"/>
                <a:gd name="T79" fmla="*/ 187 h 445"/>
                <a:gd name="T80" fmla="*/ 319 w 498"/>
                <a:gd name="T81" fmla="*/ 231 h 445"/>
                <a:gd name="T82" fmla="*/ 364 w 498"/>
                <a:gd name="T83" fmla="*/ 187 h 445"/>
                <a:gd name="T84" fmla="*/ 408 w 498"/>
                <a:gd name="T85" fmla="*/ 178 h 445"/>
                <a:gd name="T86" fmla="*/ 488 w 498"/>
                <a:gd name="T87" fmla="*/ 143 h 445"/>
                <a:gd name="T88" fmla="*/ 497 w 498"/>
                <a:gd name="T89" fmla="*/ 63 h 445"/>
                <a:gd name="T90" fmla="*/ 72 w 498"/>
                <a:gd name="T91" fmla="*/ 400 h 445"/>
                <a:gd name="T92" fmla="*/ 72 w 498"/>
                <a:gd name="T93" fmla="*/ 400 h 445"/>
                <a:gd name="T94" fmla="*/ 72 w 498"/>
                <a:gd name="T95" fmla="*/ 417 h 445"/>
                <a:gd name="T96" fmla="*/ 89 w 498"/>
                <a:gd name="T97" fmla="*/ 444 h 445"/>
                <a:gd name="T98" fmla="*/ 107 w 498"/>
                <a:gd name="T99" fmla="*/ 435 h 445"/>
                <a:gd name="T100" fmla="*/ 231 w 498"/>
                <a:gd name="T101" fmla="*/ 320 h 445"/>
                <a:gd name="T102" fmla="*/ 195 w 498"/>
                <a:gd name="T103" fmla="*/ 275 h 445"/>
                <a:gd name="T104" fmla="*/ 72 w 498"/>
                <a:gd name="T105" fmla="*/ 40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8" h="445">
                  <a:moveTo>
                    <a:pt x="80" y="151"/>
                  </a:moveTo>
                  <a:lnTo>
                    <a:pt x="80" y="151"/>
                  </a:lnTo>
                  <a:cubicBezTo>
                    <a:pt x="97" y="134"/>
                    <a:pt x="116" y="143"/>
                    <a:pt x="142" y="169"/>
                  </a:cubicBezTo>
                  <a:cubicBezTo>
                    <a:pt x="151" y="178"/>
                    <a:pt x="151" y="169"/>
                    <a:pt x="151" y="169"/>
                  </a:cubicBezTo>
                  <a:cubicBezTo>
                    <a:pt x="160" y="169"/>
                    <a:pt x="186" y="134"/>
                    <a:pt x="195" y="134"/>
                  </a:cubicBezTo>
                  <a:cubicBezTo>
                    <a:pt x="195" y="134"/>
                    <a:pt x="195" y="134"/>
                    <a:pt x="195" y="125"/>
                  </a:cubicBezTo>
                  <a:cubicBezTo>
                    <a:pt x="186" y="125"/>
                    <a:pt x="178" y="116"/>
                    <a:pt x="178" y="107"/>
                  </a:cubicBezTo>
                  <a:cubicBezTo>
                    <a:pt x="133" y="45"/>
                    <a:pt x="301" y="10"/>
                    <a:pt x="275" y="10"/>
                  </a:cubicBezTo>
                  <a:cubicBezTo>
                    <a:pt x="257" y="0"/>
                    <a:pt x="204" y="0"/>
                    <a:pt x="195" y="0"/>
                  </a:cubicBezTo>
                  <a:cubicBezTo>
                    <a:pt x="169" y="10"/>
                    <a:pt x="125" y="36"/>
                    <a:pt x="107" y="54"/>
                  </a:cubicBezTo>
                  <a:cubicBezTo>
                    <a:pt x="80" y="72"/>
                    <a:pt x="72" y="81"/>
                    <a:pt x="72" y="81"/>
                  </a:cubicBezTo>
                  <a:cubicBezTo>
                    <a:pt x="62" y="89"/>
                    <a:pt x="72" y="107"/>
                    <a:pt x="53" y="116"/>
                  </a:cubicBezTo>
                  <a:cubicBezTo>
                    <a:pt x="36" y="125"/>
                    <a:pt x="27" y="116"/>
                    <a:pt x="18" y="125"/>
                  </a:cubicBezTo>
                  <a:cubicBezTo>
                    <a:pt x="18" y="134"/>
                    <a:pt x="9" y="134"/>
                    <a:pt x="0" y="143"/>
                  </a:cubicBezTo>
                  <a:lnTo>
                    <a:pt x="0" y="151"/>
                  </a:lnTo>
                  <a:lnTo>
                    <a:pt x="36" y="187"/>
                  </a:lnTo>
                  <a:cubicBezTo>
                    <a:pt x="36" y="196"/>
                    <a:pt x="44" y="196"/>
                    <a:pt x="53" y="196"/>
                  </a:cubicBezTo>
                  <a:cubicBezTo>
                    <a:pt x="53" y="187"/>
                    <a:pt x="62" y="178"/>
                    <a:pt x="72" y="178"/>
                  </a:cubicBezTo>
                  <a:cubicBezTo>
                    <a:pt x="72" y="178"/>
                    <a:pt x="72" y="151"/>
                    <a:pt x="80" y="151"/>
                  </a:cubicBezTo>
                  <a:close/>
                  <a:moveTo>
                    <a:pt x="222" y="160"/>
                  </a:moveTo>
                  <a:lnTo>
                    <a:pt x="222" y="160"/>
                  </a:lnTo>
                  <a:cubicBezTo>
                    <a:pt x="213" y="160"/>
                    <a:pt x="213" y="160"/>
                    <a:pt x="213" y="160"/>
                  </a:cubicBezTo>
                  <a:cubicBezTo>
                    <a:pt x="178" y="187"/>
                    <a:pt x="178" y="187"/>
                    <a:pt x="178" y="187"/>
                  </a:cubicBezTo>
                  <a:cubicBezTo>
                    <a:pt x="169" y="196"/>
                    <a:pt x="169" y="196"/>
                    <a:pt x="169" y="204"/>
                  </a:cubicBezTo>
                  <a:cubicBezTo>
                    <a:pt x="381" y="435"/>
                    <a:pt x="381" y="435"/>
                    <a:pt x="381" y="435"/>
                  </a:cubicBezTo>
                  <a:cubicBezTo>
                    <a:pt x="381" y="444"/>
                    <a:pt x="391" y="444"/>
                    <a:pt x="399" y="435"/>
                  </a:cubicBezTo>
                  <a:cubicBezTo>
                    <a:pt x="426" y="417"/>
                    <a:pt x="426" y="417"/>
                    <a:pt x="426" y="417"/>
                  </a:cubicBezTo>
                  <a:cubicBezTo>
                    <a:pt x="426" y="408"/>
                    <a:pt x="426" y="400"/>
                    <a:pt x="426" y="400"/>
                  </a:cubicBezTo>
                  <a:lnTo>
                    <a:pt x="222" y="160"/>
                  </a:lnTo>
                  <a:close/>
                  <a:moveTo>
                    <a:pt x="497" y="63"/>
                  </a:moveTo>
                  <a:lnTo>
                    <a:pt x="497" y="63"/>
                  </a:lnTo>
                  <a:cubicBezTo>
                    <a:pt x="488" y="45"/>
                    <a:pt x="488" y="54"/>
                    <a:pt x="479" y="54"/>
                  </a:cubicBezTo>
                  <a:cubicBezTo>
                    <a:pt x="479" y="63"/>
                    <a:pt x="461" y="81"/>
                    <a:pt x="461" y="89"/>
                  </a:cubicBezTo>
                  <a:cubicBezTo>
                    <a:pt x="452" y="107"/>
                    <a:pt x="435" y="125"/>
                    <a:pt x="408" y="107"/>
                  </a:cubicBezTo>
                  <a:cubicBezTo>
                    <a:pt x="381" y="81"/>
                    <a:pt x="391" y="72"/>
                    <a:pt x="399" y="63"/>
                  </a:cubicBezTo>
                  <a:cubicBezTo>
                    <a:pt x="399" y="54"/>
                    <a:pt x="417" y="28"/>
                    <a:pt x="417" y="19"/>
                  </a:cubicBezTo>
                  <a:cubicBezTo>
                    <a:pt x="426" y="19"/>
                    <a:pt x="417" y="10"/>
                    <a:pt x="408" y="10"/>
                  </a:cubicBezTo>
                  <a:cubicBezTo>
                    <a:pt x="399" y="19"/>
                    <a:pt x="346" y="36"/>
                    <a:pt x="337" y="72"/>
                  </a:cubicBezTo>
                  <a:cubicBezTo>
                    <a:pt x="328" y="98"/>
                    <a:pt x="346" y="125"/>
                    <a:pt x="319" y="151"/>
                  </a:cubicBezTo>
                  <a:cubicBezTo>
                    <a:pt x="284" y="187"/>
                    <a:pt x="284" y="187"/>
                    <a:pt x="284" y="187"/>
                  </a:cubicBezTo>
                  <a:cubicBezTo>
                    <a:pt x="319" y="231"/>
                    <a:pt x="319" y="231"/>
                    <a:pt x="319" y="231"/>
                  </a:cubicBezTo>
                  <a:cubicBezTo>
                    <a:pt x="364" y="187"/>
                    <a:pt x="364" y="187"/>
                    <a:pt x="364" y="187"/>
                  </a:cubicBezTo>
                  <a:cubicBezTo>
                    <a:pt x="372" y="178"/>
                    <a:pt x="391" y="169"/>
                    <a:pt x="408" y="178"/>
                  </a:cubicBezTo>
                  <a:cubicBezTo>
                    <a:pt x="452" y="187"/>
                    <a:pt x="470" y="169"/>
                    <a:pt x="488" y="143"/>
                  </a:cubicBezTo>
                  <a:cubicBezTo>
                    <a:pt x="497" y="116"/>
                    <a:pt x="497" y="72"/>
                    <a:pt x="497" y="63"/>
                  </a:cubicBezTo>
                  <a:close/>
                  <a:moveTo>
                    <a:pt x="72" y="400"/>
                  </a:moveTo>
                  <a:lnTo>
                    <a:pt x="72" y="400"/>
                  </a:lnTo>
                  <a:cubicBezTo>
                    <a:pt x="62" y="408"/>
                    <a:pt x="62" y="417"/>
                    <a:pt x="72" y="417"/>
                  </a:cubicBezTo>
                  <a:cubicBezTo>
                    <a:pt x="89" y="444"/>
                    <a:pt x="89" y="444"/>
                    <a:pt x="89" y="444"/>
                  </a:cubicBezTo>
                  <a:cubicBezTo>
                    <a:pt x="97" y="444"/>
                    <a:pt x="107" y="444"/>
                    <a:pt x="107" y="435"/>
                  </a:cubicBezTo>
                  <a:cubicBezTo>
                    <a:pt x="231" y="320"/>
                    <a:pt x="231" y="320"/>
                    <a:pt x="231" y="320"/>
                  </a:cubicBezTo>
                  <a:cubicBezTo>
                    <a:pt x="195" y="275"/>
                    <a:pt x="195" y="275"/>
                    <a:pt x="195" y="275"/>
                  </a:cubicBezTo>
                  <a:lnTo>
                    <a:pt x="72" y="400"/>
                  </a:lnTo>
                  <a:close/>
                </a:path>
              </a:pathLst>
            </a:custGeom>
            <a:solidFill>
              <a:schemeClr val="accent3"/>
            </a:solidFill>
            <a:ln>
              <a:noFill/>
            </a:ln>
            <a:effectLst/>
            <a:extLst/>
          </p:spPr>
          <p:txBody>
            <a:bodyPr wrap="none" anchor="ctr"/>
            <a:lstStyle/>
            <a:p>
              <a:endParaRPr lang="en-US" sz="2701" dirty="0">
                <a:latin typeface="Lato Light"/>
              </a:endParaRPr>
            </a:p>
          </p:txBody>
        </p:sp>
      </p:grpSp>
      <p:sp>
        <p:nvSpPr>
          <p:cNvPr id="4" name="Picture Placeholder 3"/>
          <p:cNvSpPr>
            <a:spLocks noGrp="1" noChangeAspect="1"/>
          </p:cNvSpPr>
          <p:nvPr>
            <p:ph type="pic" sz="quarter" idx="23"/>
          </p:nvPr>
        </p:nvSpPr>
        <p:spPr>
          <a:xfrm>
            <a:off x="718733" y="4682244"/>
            <a:ext cx="6836323" cy="6234545"/>
          </a:xfrm>
        </p:spPr>
      </p:sp>
    </p:spTree>
    <p:extLst>
      <p:ext uri="{BB962C8B-B14F-4D97-AF65-F5344CB8AC3E}">
        <p14:creationId xmlns:p14="http://schemas.microsoft.com/office/powerpoint/2010/main" val="3053962926"/>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500"/>
                                        <p:tgtEl>
                                          <p:spTgt spid="11"/>
                                        </p:tgtEl>
                                      </p:cBhvr>
                                    </p:animEffect>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500"/>
                                        <p:tgtEl>
                                          <p:spTgt spid="2"/>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500"/>
                                        <p:tgtEl>
                                          <p:spTgt spid="3"/>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fade">
                                      <p:cBhvr>
                                        <p:cTn id="2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 name="Group 57"/>
          <p:cNvGrpSpPr/>
          <p:nvPr/>
        </p:nvGrpSpPr>
        <p:grpSpPr>
          <a:xfrm>
            <a:off x="10154074" y="4931898"/>
            <a:ext cx="1705866" cy="1730768"/>
            <a:chOff x="2285781" y="4847654"/>
            <a:chExt cx="952480" cy="966132"/>
          </a:xfrm>
        </p:grpSpPr>
        <p:sp>
          <p:nvSpPr>
            <p:cNvPr id="59" name="Oval 58"/>
            <p:cNvSpPr/>
            <p:nvPr/>
          </p:nvSpPr>
          <p:spPr bwMode="auto">
            <a:xfrm>
              <a:off x="2346028" y="4908765"/>
              <a:ext cx="840592" cy="852640"/>
            </a:xfrm>
            <a:prstGeom prst="ellipse">
              <a:avLst/>
            </a:prstGeom>
            <a:solidFill>
              <a:schemeClr val="accent4"/>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sp>
          <p:nvSpPr>
            <p:cNvPr id="60" name="Oval 59"/>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grpSp>
      <p:grpSp>
        <p:nvGrpSpPr>
          <p:cNvPr id="50" name="Group 49"/>
          <p:cNvGrpSpPr/>
          <p:nvPr/>
        </p:nvGrpSpPr>
        <p:grpSpPr>
          <a:xfrm>
            <a:off x="6517901" y="2826400"/>
            <a:ext cx="1705866" cy="1730768"/>
            <a:chOff x="2285781" y="4847654"/>
            <a:chExt cx="952480" cy="966132"/>
          </a:xfrm>
        </p:grpSpPr>
        <p:sp>
          <p:nvSpPr>
            <p:cNvPr id="51" name="Oval 50"/>
            <p:cNvSpPr/>
            <p:nvPr/>
          </p:nvSpPr>
          <p:spPr bwMode="auto">
            <a:xfrm>
              <a:off x="2346028" y="4908765"/>
              <a:ext cx="840592" cy="852640"/>
            </a:xfrm>
            <a:prstGeom prst="ellipse">
              <a:avLst/>
            </a:prstGeom>
            <a:solidFill>
              <a:schemeClr val="accent3"/>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sp>
          <p:nvSpPr>
            <p:cNvPr id="52" name="Oval 51"/>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grpSp>
      <p:cxnSp>
        <p:nvCxnSpPr>
          <p:cNvPr id="19" name="Straight Connector 18"/>
          <p:cNvCxnSpPr/>
          <p:nvPr/>
        </p:nvCxnSpPr>
        <p:spPr>
          <a:xfrm>
            <a:off x="9181183" y="0"/>
            <a:ext cx="0" cy="3591257"/>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4152712" y="2882010"/>
            <a:ext cx="2292952" cy="692634"/>
          </a:xfrm>
          <a:prstGeom prst="rect">
            <a:avLst/>
          </a:prstGeom>
          <a:noFill/>
        </p:spPr>
        <p:txBody>
          <a:bodyPr wrap="none" lIns="137168" tIns="68584" rIns="137168" bIns="68584" rtlCol="0">
            <a:spAutoFit/>
          </a:bodyPr>
          <a:lstStyle/>
          <a:p>
            <a:pPr algn="r"/>
            <a:r>
              <a:rPr lang="id-ID" sz="3601" b="1" dirty="0">
                <a:solidFill>
                  <a:schemeClr val="tx2"/>
                </a:solidFill>
                <a:latin typeface="Lato Regular"/>
              </a:rPr>
              <a:t>Our Team</a:t>
            </a:r>
          </a:p>
        </p:txBody>
      </p:sp>
      <p:sp>
        <p:nvSpPr>
          <p:cNvPr id="21" name="TextBox 20"/>
          <p:cNvSpPr txBox="1"/>
          <p:nvPr/>
        </p:nvSpPr>
        <p:spPr>
          <a:xfrm>
            <a:off x="3151444" y="3507936"/>
            <a:ext cx="3277658" cy="1135704"/>
          </a:xfrm>
          <a:prstGeom prst="rect">
            <a:avLst/>
          </a:prstGeom>
          <a:noFill/>
        </p:spPr>
        <p:txBody>
          <a:bodyPr wrap="square" lIns="137168" tIns="68584" rIns="137168" bIns="68584" rtlCol="0">
            <a:spAutoFit/>
          </a:bodyPr>
          <a:lstStyle/>
          <a:p>
            <a:pPr algn="r" defTabSz="485807">
              <a:lnSpc>
                <a:spcPct val="120000"/>
              </a:lnSpc>
              <a:spcBef>
                <a:spcPts val="1275"/>
              </a:spcBef>
              <a:defRPr/>
            </a:pPr>
            <a:r>
              <a:rPr lang="en-US" sz="1800" dirty="0">
                <a:latin typeface="Lato Light"/>
                <a:cs typeface="Lato Light"/>
              </a:rPr>
              <a:t>Creativity is the key to success Lorem ipsum Dolores stomata, consectetur </a:t>
            </a:r>
            <a:endParaRPr lang="es-ES" sz="1800" dirty="0">
              <a:latin typeface="Lato Light"/>
              <a:cs typeface="Lato Light"/>
            </a:endParaRPr>
          </a:p>
        </p:txBody>
      </p:sp>
      <p:sp>
        <p:nvSpPr>
          <p:cNvPr id="23" name="Oval 22"/>
          <p:cNvSpPr/>
          <p:nvPr/>
        </p:nvSpPr>
        <p:spPr>
          <a:xfrm>
            <a:off x="9096343" y="3614632"/>
            <a:ext cx="169683" cy="169727"/>
          </a:xfrm>
          <a:prstGeom prst="ellipse">
            <a:avLst/>
          </a:prstGeom>
          <a:solidFill>
            <a:schemeClr val="accent3"/>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cxnSp>
        <p:nvCxnSpPr>
          <p:cNvPr id="24" name="Straight Connector 23"/>
          <p:cNvCxnSpPr/>
          <p:nvPr/>
        </p:nvCxnSpPr>
        <p:spPr>
          <a:xfrm>
            <a:off x="8309205" y="3727784"/>
            <a:ext cx="787139"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9181183" y="3797486"/>
            <a:ext cx="0" cy="1874251"/>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32" name="Oval 31"/>
          <p:cNvSpPr/>
          <p:nvPr/>
        </p:nvSpPr>
        <p:spPr>
          <a:xfrm>
            <a:off x="9096343" y="5695112"/>
            <a:ext cx="169683" cy="169727"/>
          </a:xfrm>
          <a:prstGeom prst="ellipse">
            <a:avLst/>
          </a:prstGeom>
          <a:solidFill>
            <a:schemeClr val="accent4"/>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cxnSp>
        <p:nvCxnSpPr>
          <p:cNvPr id="33" name="Straight Connector 32"/>
          <p:cNvCxnSpPr/>
          <p:nvPr/>
        </p:nvCxnSpPr>
        <p:spPr>
          <a:xfrm>
            <a:off x="9266026" y="5808264"/>
            <a:ext cx="787139"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11929265" y="5017286"/>
            <a:ext cx="3036873" cy="692634"/>
          </a:xfrm>
          <a:prstGeom prst="rect">
            <a:avLst/>
          </a:prstGeom>
          <a:noFill/>
        </p:spPr>
        <p:txBody>
          <a:bodyPr wrap="none" lIns="137168" tIns="68584" rIns="137168" bIns="68584" rtlCol="0">
            <a:spAutoFit/>
          </a:bodyPr>
          <a:lstStyle/>
          <a:p>
            <a:r>
              <a:rPr lang="id-ID" sz="3601" b="1" dirty="0">
                <a:solidFill>
                  <a:schemeClr val="tx2"/>
                </a:solidFill>
                <a:latin typeface="Lato Regular"/>
              </a:rPr>
              <a:t>Our Portfolio</a:t>
            </a:r>
          </a:p>
        </p:txBody>
      </p:sp>
      <p:sp>
        <p:nvSpPr>
          <p:cNvPr id="63" name="TextBox 62"/>
          <p:cNvSpPr txBox="1"/>
          <p:nvPr/>
        </p:nvSpPr>
        <p:spPr>
          <a:xfrm>
            <a:off x="11945769" y="5671048"/>
            <a:ext cx="3277658" cy="1135704"/>
          </a:xfrm>
          <a:prstGeom prst="rect">
            <a:avLst/>
          </a:prstGeom>
          <a:noFill/>
        </p:spPr>
        <p:txBody>
          <a:bodyPr wrap="square" lIns="137168" tIns="68584" rIns="137168" bIns="68584" rtlCol="0">
            <a:spAutoFit/>
          </a:bodyPr>
          <a:lstStyle/>
          <a:p>
            <a:pPr defTabSz="485807">
              <a:lnSpc>
                <a:spcPct val="120000"/>
              </a:lnSpc>
              <a:spcBef>
                <a:spcPts val="1275"/>
              </a:spcBef>
              <a:defRPr/>
            </a:pPr>
            <a:r>
              <a:rPr lang="en-US" sz="1800" dirty="0">
                <a:latin typeface="Lato Light"/>
                <a:cs typeface="Lato Light"/>
              </a:rPr>
              <a:t>Creativity is the key to success Lorem ipsum Dolores stomata, consectetur </a:t>
            </a:r>
            <a:endParaRPr lang="es-ES" sz="1800" dirty="0">
              <a:latin typeface="Lato Light"/>
              <a:cs typeface="Lato Light"/>
            </a:endParaRPr>
          </a:p>
        </p:txBody>
      </p:sp>
      <p:grpSp>
        <p:nvGrpSpPr>
          <p:cNvPr id="37" name="Group 36"/>
          <p:cNvGrpSpPr/>
          <p:nvPr/>
        </p:nvGrpSpPr>
        <p:grpSpPr>
          <a:xfrm>
            <a:off x="10158326" y="9107540"/>
            <a:ext cx="1705866" cy="1730768"/>
            <a:chOff x="2285781" y="4847654"/>
            <a:chExt cx="952480" cy="966132"/>
          </a:xfrm>
        </p:grpSpPr>
        <p:sp>
          <p:nvSpPr>
            <p:cNvPr id="46" name="Oval 45"/>
            <p:cNvSpPr/>
            <p:nvPr/>
          </p:nvSpPr>
          <p:spPr bwMode="auto">
            <a:xfrm>
              <a:off x="2346028" y="4908765"/>
              <a:ext cx="840592" cy="852640"/>
            </a:xfrm>
            <a:prstGeom prst="ellipse">
              <a:avLst/>
            </a:prstGeom>
            <a:solidFill>
              <a:schemeClr val="accent1"/>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sp>
          <p:nvSpPr>
            <p:cNvPr id="47" name="Oval 46"/>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grpSp>
      <p:grpSp>
        <p:nvGrpSpPr>
          <p:cNvPr id="48" name="Group 47"/>
          <p:cNvGrpSpPr/>
          <p:nvPr/>
        </p:nvGrpSpPr>
        <p:grpSpPr>
          <a:xfrm>
            <a:off x="6522151" y="7002041"/>
            <a:ext cx="1705866" cy="1730768"/>
            <a:chOff x="2285781" y="4847654"/>
            <a:chExt cx="952480" cy="966132"/>
          </a:xfrm>
        </p:grpSpPr>
        <p:sp>
          <p:nvSpPr>
            <p:cNvPr id="49" name="Oval 48"/>
            <p:cNvSpPr/>
            <p:nvPr/>
          </p:nvSpPr>
          <p:spPr bwMode="auto">
            <a:xfrm>
              <a:off x="2346028" y="4908765"/>
              <a:ext cx="840592" cy="852640"/>
            </a:xfrm>
            <a:prstGeom prst="ellipse">
              <a:avLst/>
            </a:prstGeom>
            <a:solidFill>
              <a:schemeClr val="accent5"/>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sp>
          <p:nvSpPr>
            <p:cNvPr id="53" name="Oval 52"/>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grpSp>
      <p:cxnSp>
        <p:nvCxnSpPr>
          <p:cNvPr id="55" name="Straight Connector 54"/>
          <p:cNvCxnSpPr/>
          <p:nvPr/>
        </p:nvCxnSpPr>
        <p:spPr>
          <a:xfrm>
            <a:off x="9185435" y="5892648"/>
            <a:ext cx="0" cy="1874251"/>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56" name="TextBox 55"/>
          <p:cNvSpPr txBox="1"/>
          <p:nvPr/>
        </p:nvSpPr>
        <p:spPr>
          <a:xfrm>
            <a:off x="3382071" y="7057652"/>
            <a:ext cx="3067844" cy="692634"/>
          </a:xfrm>
          <a:prstGeom prst="rect">
            <a:avLst/>
          </a:prstGeom>
          <a:noFill/>
        </p:spPr>
        <p:txBody>
          <a:bodyPr wrap="none" lIns="137168" tIns="68584" rIns="137168" bIns="68584" rtlCol="0">
            <a:spAutoFit/>
          </a:bodyPr>
          <a:lstStyle/>
          <a:p>
            <a:pPr algn="r"/>
            <a:r>
              <a:rPr lang="id-ID" sz="3601" b="1" dirty="0">
                <a:solidFill>
                  <a:schemeClr val="tx2"/>
                </a:solidFill>
                <a:latin typeface="Lato Regular"/>
              </a:rPr>
              <a:t>Our Calendar</a:t>
            </a:r>
          </a:p>
        </p:txBody>
      </p:sp>
      <p:sp>
        <p:nvSpPr>
          <p:cNvPr id="57" name="TextBox 56"/>
          <p:cNvSpPr txBox="1"/>
          <p:nvPr/>
        </p:nvSpPr>
        <p:spPr>
          <a:xfrm>
            <a:off x="3155694" y="7683578"/>
            <a:ext cx="3277658" cy="1135704"/>
          </a:xfrm>
          <a:prstGeom prst="rect">
            <a:avLst/>
          </a:prstGeom>
          <a:noFill/>
        </p:spPr>
        <p:txBody>
          <a:bodyPr wrap="square" lIns="137168" tIns="68584" rIns="137168" bIns="68584" rtlCol="0">
            <a:spAutoFit/>
          </a:bodyPr>
          <a:lstStyle/>
          <a:p>
            <a:pPr algn="r" defTabSz="485807">
              <a:lnSpc>
                <a:spcPct val="120000"/>
              </a:lnSpc>
              <a:spcBef>
                <a:spcPts val="1275"/>
              </a:spcBef>
              <a:defRPr/>
            </a:pPr>
            <a:r>
              <a:rPr lang="en-US" sz="1800" dirty="0">
                <a:latin typeface="Lato Light"/>
                <a:cs typeface="Lato Light"/>
              </a:rPr>
              <a:t>Creativity is the key to success Lorem ipsum Dolores stomata, consectetur </a:t>
            </a:r>
            <a:endParaRPr lang="es-ES" sz="1800" dirty="0">
              <a:latin typeface="Lato Light"/>
              <a:cs typeface="Lato Light"/>
            </a:endParaRPr>
          </a:p>
        </p:txBody>
      </p:sp>
      <p:sp>
        <p:nvSpPr>
          <p:cNvPr id="61" name="Oval 60"/>
          <p:cNvSpPr/>
          <p:nvPr/>
        </p:nvSpPr>
        <p:spPr>
          <a:xfrm>
            <a:off x="9100593" y="7790274"/>
            <a:ext cx="169683" cy="169727"/>
          </a:xfrm>
          <a:prstGeom prst="ellipse">
            <a:avLst/>
          </a:prstGeom>
          <a:solidFill>
            <a:schemeClr val="accent5"/>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cxnSp>
        <p:nvCxnSpPr>
          <p:cNvPr id="62" name="Straight Connector 61"/>
          <p:cNvCxnSpPr/>
          <p:nvPr/>
        </p:nvCxnSpPr>
        <p:spPr>
          <a:xfrm>
            <a:off x="8313455" y="7903426"/>
            <a:ext cx="787139"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a:off x="9185435" y="7973127"/>
            <a:ext cx="0" cy="1874251"/>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70" name="Oval 69"/>
          <p:cNvSpPr/>
          <p:nvPr/>
        </p:nvSpPr>
        <p:spPr>
          <a:xfrm>
            <a:off x="9100593" y="9870753"/>
            <a:ext cx="169683" cy="169727"/>
          </a:xfrm>
          <a:prstGeom prst="ellipse">
            <a:avLst/>
          </a:prstGeom>
          <a:solidFill>
            <a:schemeClr val="accent1"/>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cxnSp>
        <p:nvCxnSpPr>
          <p:cNvPr id="71" name="Straight Connector 70"/>
          <p:cNvCxnSpPr/>
          <p:nvPr/>
        </p:nvCxnSpPr>
        <p:spPr>
          <a:xfrm>
            <a:off x="9270277" y="9983905"/>
            <a:ext cx="787139"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sp>
        <p:nvSpPr>
          <p:cNvPr id="72" name="TextBox 71"/>
          <p:cNvSpPr txBox="1"/>
          <p:nvPr/>
        </p:nvSpPr>
        <p:spPr>
          <a:xfrm>
            <a:off x="11933516" y="9192927"/>
            <a:ext cx="2675492" cy="692634"/>
          </a:xfrm>
          <a:prstGeom prst="rect">
            <a:avLst/>
          </a:prstGeom>
          <a:noFill/>
        </p:spPr>
        <p:txBody>
          <a:bodyPr wrap="none" lIns="137168" tIns="68584" rIns="137168" bIns="68584" rtlCol="0">
            <a:spAutoFit/>
          </a:bodyPr>
          <a:lstStyle/>
          <a:p>
            <a:r>
              <a:rPr lang="id-ID" sz="3601" b="1" dirty="0">
                <a:solidFill>
                  <a:schemeClr val="tx2"/>
                </a:solidFill>
                <a:latin typeface="Lato Regular"/>
              </a:rPr>
              <a:t>Advertising</a:t>
            </a:r>
          </a:p>
        </p:txBody>
      </p:sp>
      <p:sp>
        <p:nvSpPr>
          <p:cNvPr id="81" name="TextBox 80"/>
          <p:cNvSpPr txBox="1"/>
          <p:nvPr/>
        </p:nvSpPr>
        <p:spPr>
          <a:xfrm>
            <a:off x="11950021" y="9846690"/>
            <a:ext cx="3277658" cy="1135704"/>
          </a:xfrm>
          <a:prstGeom prst="rect">
            <a:avLst/>
          </a:prstGeom>
          <a:noFill/>
        </p:spPr>
        <p:txBody>
          <a:bodyPr wrap="square" lIns="137168" tIns="68584" rIns="137168" bIns="68584" rtlCol="0">
            <a:spAutoFit/>
          </a:bodyPr>
          <a:lstStyle/>
          <a:p>
            <a:pPr defTabSz="485807">
              <a:lnSpc>
                <a:spcPct val="120000"/>
              </a:lnSpc>
              <a:spcBef>
                <a:spcPts val="1275"/>
              </a:spcBef>
              <a:defRPr/>
            </a:pPr>
            <a:r>
              <a:rPr lang="en-US" sz="1800" dirty="0">
                <a:latin typeface="Lato Light"/>
                <a:cs typeface="Lato Light"/>
              </a:rPr>
              <a:t>Creativity is the key to success Lorem ipsum Dolores stomata, consectetur </a:t>
            </a:r>
            <a:endParaRPr lang="es-ES" sz="1800" dirty="0">
              <a:latin typeface="Lato Light"/>
              <a:cs typeface="Lato Light"/>
            </a:endParaRPr>
          </a:p>
        </p:txBody>
      </p:sp>
      <p:cxnSp>
        <p:nvCxnSpPr>
          <p:cNvPr id="82" name="Straight Connector 81"/>
          <p:cNvCxnSpPr/>
          <p:nvPr/>
        </p:nvCxnSpPr>
        <p:spPr>
          <a:xfrm>
            <a:off x="9181183" y="10084727"/>
            <a:ext cx="4252" cy="3631273"/>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84" name="AutoShape 82"/>
          <p:cNvSpPr>
            <a:spLocks/>
          </p:cNvSpPr>
          <p:nvPr/>
        </p:nvSpPr>
        <p:spPr bwMode="auto">
          <a:xfrm>
            <a:off x="7066409" y="3380898"/>
            <a:ext cx="633902" cy="594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767" y="5419"/>
                </a:moveTo>
                <a:cubicBezTo>
                  <a:pt x="4051" y="5419"/>
                  <a:pt x="4271" y="5505"/>
                  <a:pt x="4428" y="5687"/>
                </a:cubicBezTo>
                <a:cubicBezTo>
                  <a:pt x="4586" y="5865"/>
                  <a:pt x="4701" y="6078"/>
                  <a:pt x="4766" y="6326"/>
                </a:cubicBezTo>
                <a:cubicBezTo>
                  <a:pt x="4835" y="6574"/>
                  <a:pt x="4879" y="6836"/>
                  <a:pt x="4893" y="7106"/>
                </a:cubicBezTo>
                <a:cubicBezTo>
                  <a:pt x="4910" y="7377"/>
                  <a:pt x="4917" y="7596"/>
                  <a:pt x="4917" y="7760"/>
                </a:cubicBezTo>
                <a:lnTo>
                  <a:pt x="4917" y="9856"/>
                </a:lnTo>
                <a:cubicBezTo>
                  <a:pt x="4809" y="9928"/>
                  <a:pt x="4720" y="10015"/>
                  <a:pt x="4646" y="10110"/>
                </a:cubicBezTo>
                <a:cubicBezTo>
                  <a:pt x="4574" y="10208"/>
                  <a:pt x="4468" y="10257"/>
                  <a:pt x="4329" y="10257"/>
                </a:cubicBezTo>
                <a:lnTo>
                  <a:pt x="561" y="10257"/>
                </a:lnTo>
                <a:cubicBezTo>
                  <a:pt x="439" y="10257"/>
                  <a:pt x="338" y="10208"/>
                  <a:pt x="256" y="10110"/>
                </a:cubicBezTo>
                <a:cubicBezTo>
                  <a:pt x="177" y="10015"/>
                  <a:pt x="93" y="9928"/>
                  <a:pt x="0" y="9856"/>
                </a:cubicBezTo>
                <a:lnTo>
                  <a:pt x="0" y="7760"/>
                </a:lnTo>
                <a:cubicBezTo>
                  <a:pt x="0" y="7596"/>
                  <a:pt x="4" y="7377"/>
                  <a:pt x="12" y="7106"/>
                </a:cubicBezTo>
                <a:cubicBezTo>
                  <a:pt x="19" y="6836"/>
                  <a:pt x="57" y="6574"/>
                  <a:pt x="124" y="6326"/>
                </a:cubicBezTo>
                <a:cubicBezTo>
                  <a:pt x="196" y="6078"/>
                  <a:pt x="309" y="5865"/>
                  <a:pt x="465" y="5687"/>
                </a:cubicBezTo>
                <a:cubicBezTo>
                  <a:pt x="624" y="5508"/>
                  <a:pt x="842" y="5419"/>
                  <a:pt x="1123" y="5419"/>
                </a:cubicBezTo>
                <a:cubicBezTo>
                  <a:pt x="782" y="5151"/>
                  <a:pt x="508" y="4803"/>
                  <a:pt x="304" y="4377"/>
                </a:cubicBezTo>
                <a:cubicBezTo>
                  <a:pt x="103" y="3950"/>
                  <a:pt x="0" y="3469"/>
                  <a:pt x="0" y="2937"/>
                </a:cubicBezTo>
                <a:cubicBezTo>
                  <a:pt x="0" y="2539"/>
                  <a:pt x="64" y="2162"/>
                  <a:pt x="189" y="1805"/>
                </a:cubicBezTo>
                <a:cubicBezTo>
                  <a:pt x="316" y="1448"/>
                  <a:pt x="491" y="1134"/>
                  <a:pt x="717" y="861"/>
                </a:cubicBezTo>
                <a:cubicBezTo>
                  <a:pt x="943" y="590"/>
                  <a:pt x="1207" y="380"/>
                  <a:pt x="1504" y="227"/>
                </a:cubicBezTo>
                <a:cubicBezTo>
                  <a:pt x="1804" y="77"/>
                  <a:pt x="2119" y="0"/>
                  <a:pt x="2445" y="0"/>
                </a:cubicBezTo>
                <a:cubicBezTo>
                  <a:pt x="2793" y="0"/>
                  <a:pt x="3115" y="77"/>
                  <a:pt x="3412" y="227"/>
                </a:cubicBezTo>
                <a:cubicBezTo>
                  <a:pt x="3712" y="380"/>
                  <a:pt x="3969" y="590"/>
                  <a:pt x="4188" y="861"/>
                </a:cubicBezTo>
                <a:cubicBezTo>
                  <a:pt x="4406" y="1134"/>
                  <a:pt x="4584" y="1448"/>
                  <a:pt x="4716" y="1805"/>
                </a:cubicBezTo>
                <a:cubicBezTo>
                  <a:pt x="4850" y="2162"/>
                  <a:pt x="4917" y="2539"/>
                  <a:pt x="4917" y="2937"/>
                </a:cubicBezTo>
                <a:cubicBezTo>
                  <a:pt x="4917" y="3458"/>
                  <a:pt x="4814" y="3939"/>
                  <a:pt x="4603" y="4371"/>
                </a:cubicBezTo>
                <a:cubicBezTo>
                  <a:pt x="4392" y="4800"/>
                  <a:pt x="4115" y="5151"/>
                  <a:pt x="3767" y="5419"/>
                </a:cubicBezTo>
                <a:moveTo>
                  <a:pt x="18165" y="12062"/>
                </a:moveTo>
                <a:cubicBezTo>
                  <a:pt x="18672" y="12604"/>
                  <a:pt x="19070" y="13142"/>
                  <a:pt x="19356" y="13669"/>
                </a:cubicBezTo>
                <a:cubicBezTo>
                  <a:pt x="19641" y="14196"/>
                  <a:pt x="19788" y="14801"/>
                  <a:pt x="19788" y="15480"/>
                </a:cubicBezTo>
                <a:lnTo>
                  <a:pt x="19788" y="20816"/>
                </a:lnTo>
                <a:cubicBezTo>
                  <a:pt x="19694" y="20868"/>
                  <a:pt x="19620" y="20931"/>
                  <a:pt x="19557" y="20995"/>
                </a:cubicBezTo>
                <a:cubicBezTo>
                  <a:pt x="19497" y="21061"/>
                  <a:pt x="19425" y="21122"/>
                  <a:pt x="19344" y="21191"/>
                </a:cubicBezTo>
                <a:cubicBezTo>
                  <a:pt x="19262" y="21251"/>
                  <a:pt x="19173" y="21317"/>
                  <a:pt x="19075" y="21386"/>
                </a:cubicBezTo>
                <a:cubicBezTo>
                  <a:pt x="18976" y="21455"/>
                  <a:pt x="18835" y="21528"/>
                  <a:pt x="18662" y="21599"/>
                </a:cubicBezTo>
                <a:lnTo>
                  <a:pt x="2942" y="21599"/>
                </a:lnTo>
                <a:cubicBezTo>
                  <a:pt x="2675" y="21599"/>
                  <a:pt x="2467" y="21499"/>
                  <a:pt x="2318" y="21291"/>
                </a:cubicBezTo>
                <a:cubicBezTo>
                  <a:pt x="2167" y="21081"/>
                  <a:pt x="2003" y="20926"/>
                  <a:pt x="1819" y="20816"/>
                </a:cubicBezTo>
                <a:lnTo>
                  <a:pt x="1819" y="15480"/>
                </a:lnTo>
                <a:cubicBezTo>
                  <a:pt x="1819" y="14763"/>
                  <a:pt x="1989" y="14127"/>
                  <a:pt x="2335" y="13571"/>
                </a:cubicBezTo>
                <a:cubicBezTo>
                  <a:pt x="2678" y="13018"/>
                  <a:pt x="3052" y="12511"/>
                  <a:pt x="3460" y="12062"/>
                </a:cubicBezTo>
                <a:cubicBezTo>
                  <a:pt x="3535" y="11970"/>
                  <a:pt x="3633" y="11869"/>
                  <a:pt x="3753" y="11766"/>
                </a:cubicBezTo>
                <a:cubicBezTo>
                  <a:pt x="3873" y="11659"/>
                  <a:pt x="4000" y="11590"/>
                  <a:pt x="4137" y="11553"/>
                </a:cubicBezTo>
                <a:cubicBezTo>
                  <a:pt x="4276" y="11495"/>
                  <a:pt x="4432" y="11466"/>
                  <a:pt x="4610" y="11455"/>
                </a:cubicBezTo>
                <a:cubicBezTo>
                  <a:pt x="4785" y="11446"/>
                  <a:pt x="4956" y="11423"/>
                  <a:pt x="5126" y="11388"/>
                </a:cubicBezTo>
                <a:cubicBezTo>
                  <a:pt x="5594" y="11299"/>
                  <a:pt x="6091" y="11210"/>
                  <a:pt x="6621" y="11121"/>
                </a:cubicBezTo>
                <a:cubicBezTo>
                  <a:pt x="7149" y="11034"/>
                  <a:pt x="7665" y="10945"/>
                  <a:pt x="8172" y="10853"/>
                </a:cubicBezTo>
                <a:cubicBezTo>
                  <a:pt x="7483" y="10326"/>
                  <a:pt x="6928" y="9632"/>
                  <a:pt x="6513" y="8762"/>
                </a:cubicBezTo>
                <a:cubicBezTo>
                  <a:pt x="6093" y="7896"/>
                  <a:pt x="5884" y="6940"/>
                  <a:pt x="5884" y="5903"/>
                </a:cubicBezTo>
                <a:cubicBezTo>
                  <a:pt x="5884" y="5097"/>
                  <a:pt x="6016" y="4331"/>
                  <a:pt x="6275" y="3608"/>
                </a:cubicBezTo>
                <a:cubicBezTo>
                  <a:pt x="6535" y="2885"/>
                  <a:pt x="6887" y="2260"/>
                  <a:pt x="7331" y="1733"/>
                </a:cubicBezTo>
                <a:cubicBezTo>
                  <a:pt x="7778" y="1203"/>
                  <a:pt x="8299" y="786"/>
                  <a:pt x="8894" y="472"/>
                </a:cubicBezTo>
                <a:cubicBezTo>
                  <a:pt x="9494" y="158"/>
                  <a:pt x="10125" y="3"/>
                  <a:pt x="10802" y="3"/>
                </a:cubicBezTo>
                <a:cubicBezTo>
                  <a:pt x="11476" y="3"/>
                  <a:pt x="12112" y="158"/>
                  <a:pt x="12710" y="472"/>
                </a:cubicBezTo>
                <a:cubicBezTo>
                  <a:pt x="13307" y="786"/>
                  <a:pt x="13826" y="1203"/>
                  <a:pt x="14272" y="1733"/>
                </a:cubicBezTo>
                <a:cubicBezTo>
                  <a:pt x="14716" y="2260"/>
                  <a:pt x="15067" y="2885"/>
                  <a:pt x="15328" y="3608"/>
                </a:cubicBezTo>
                <a:cubicBezTo>
                  <a:pt x="15590" y="4331"/>
                  <a:pt x="15719" y="5097"/>
                  <a:pt x="15719" y="5903"/>
                </a:cubicBezTo>
                <a:cubicBezTo>
                  <a:pt x="15719" y="6939"/>
                  <a:pt x="15513" y="7890"/>
                  <a:pt x="15100" y="8757"/>
                </a:cubicBezTo>
                <a:cubicBezTo>
                  <a:pt x="14685" y="9620"/>
                  <a:pt x="14128" y="10320"/>
                  <a:pt x="13432" y="10853"/>
                </a:cubicBezTo>
                <a:cubicBezTo>
                  <a:pt x="13936" y="10945"/>
                  <a:pt x="14452" y="11031"/>
                  <a:pt x="14978" y="11115"/>
                </a:cubicBezTo>
                <a:cubicBezTo>
                  <a:pt x="15504" y="11198"/>
                  <a:pt x="16005" y="11288"/>
                  <a:pt x="16478" y="11388"/>
                </a:cubicBezTo>
                <a:cubicBezTo>
                  <a:pt x="16653" y="11426"/>
                  <a:pt x="16826" y="11449"/>
                  <a:pt x="16994" y="11455"/>
                </a:cubicBezTo>
                <a:cubicBezTo>
                  <a:pt x="17162" y="11466"/>
                  <a:pt x="17323" y="11495"/>
                  <a:pt x="17467" y="11553"/>
                </a:cubicBezTo>
                <a:cubicBezTo>
                  <a:pt x="17603" y="11590"/>
                  <a:pt x="17731" y="11659"/>
                  <a:pt x="17851" y="11766"/>
                </a:cubicBezTo>
                <a:cubicBezTo>
                  <a:pt x="17966" y="11869"/>
                  <a:pt x="18074" y="11970"/>
                  <a:pt x="18165" y="12062"/>
                </a:cubicBezTo>
                <a:moveTo>
                  <a:pt x="20474" y="5419"/>
                </a:moveTo>
                <a:cubicBezTo>
                  <a:pt x="20757" y="5419"/>
                  <a:pt x="20973" y="5505"/>
                  <a:pt x="21124" y="5687"/>
                </a:cubicBezTo>
                <a:cubicBezTo>
                  <a:pt x="21271" y="5865"/>
                  <a:pt x="21381" y="6078"/>
                  <a:pt x="21448" y="6326"/>
                </a:cubicBezTo>
                <a:cubicBezTo>
                  <a:pt x="21520" y="6574"/>
                  <a:pt x="21561" y="6836"/>
                  <a:pt x="21576" y="7106"/>
                </a:cubicBezTo>
                <a:cubicBezTo>
                  <a:pt x="21592" y="7377"/>
                  <a:pt x="21599" y="7596"/>
                  <a:pt x="21599" y="7760"/>
                </a:cubicBezTo>
                <a:lnTo>
                  <a:pt x="21599" y="9856"/>
                </a:lnTo>
                <a:cubicBezTo>
                  <a:pt x="21508" y="9928"/>
                  <a:pt x="21422" y="10015"/>
                  <a:pt x="21340" y="10110"/>
                </a:cubicBezTo>
                <a:cubicBezTo>
                  <a:pt x="21261" y="10208"/>
                  <a:pt x="21158" y="10257"/>
                  <a:pt x="21036" y="10257"/>
                </a:cubicBezTo>
                <a:lnTo>
                  <a:pt x="17268" y="10257"/>
                </a:lnTo>
                <a:cubicBezTo>
                  <a:pt x="17131" y="10257"/>
                  <a:pt x="17023" y="10208"/>
                  <a:pt x="16953" y="10110"/>
                </a:cubicBezTo>
                <a:cubicBezTo>
                  <a:pt x="16879" y="10015"/>
                  <a:pt x="16790" y="9928"/>
                  <a:pt x="16682" y="9856"/>
                </a:cubicBezTo>
                <a:lnTo>
                  <a:pt x="16682" y="7760"/>
                </a:lnTo>
                <a:cubicBezTo>
                  <a:pt x="16682" y="7596"/>
                  <a:pt x="16692" y="7377"/>
                  <a:pt x="16706" y="7106"/>
                </a:cubicBezTo>
                <a:cubicBezTo>
                  <a:pt x="16720" y="6836"/>
                  <a:pt x="16766" y="6574"/>
                  <a:pt x="16836" y="6326"/>
                </a:cubicBezTo>
                <a:cubicBezTo>
                  <a:pt x="16912" y="6078"/>
                  <a:pt x="17023" y="5865"/>
                  <a:pt x="17183" y="5687"/>
                </a:cubicBezTo>
                <a:cubicBezTo>
                  <a:pt x="17337" y="5508"/>
                  <a:pt x="17556" y="5419"/>
                  <a:pt x="17829" y="5419"/>
                </a:cubicBezTo>
                <a:cubicBezTo>
                  <a:pt x="17488" y="5151"/>
                  <a:pt x="17210" y="4803"/>
                  <a:pt x="16999" y="4377"/>
                </a:cubicBezTo>
                <a:cubicBezTo>
                  <a:pt x="16788" y="3950"/>
                  <a:pt x="16682" y="3469"/>
                  <a:pt x="16682" y="2937"/>
                </a:cubicBezTo>
                <a:cubicBezTo>
                  <a:pt x="16682" y="2539"/>
                  <a:pt x="16744" y="2162"/>
                  <a:pt x="16872" y="1805"/>
                </a:cubicBezTo>
                <a:cubicBezTo>
                  <a:pt x="16999" y="1448"/>
                  <a:pt x="17174" y="1134"/>
                  <a:pt x="17400" y="861"/>
                </a:cubicBezTo>
                <a:cubicBezTo>
                  <a:pt x="17625" y="590"/>
                  <a:pt x="17889" y="380"/>
                  <a:pt x="18187" y="227"/>
                </a:cubicBezTo>
                <a:cubicBezTo>
                  <a:pt x="18487" y="77"/>
                  <a:pt x="18808" y="0"/>
                  <a:pt x="19152" y="0"/>
                </a:cubicBezTo>
                <a:cubicBezTo>
                  <a:pt x="19480" y="0"/>
                  <a:pt x="19795" y="77"/>
                  <a:pt x="20095" y="227"/>
                </a:cubicBezTo>
                <a:cubicBezTo>
                  <a:pt x="20395" y="380"/>
                  <a:pt x="20656" y="590"/>
                  <a:pt x="20882" y="861"/>
                </a:cubicBezTo>
                <a:cubicBezTo>
                  <a:pt x="21108" y="1134"/>
                  <a:pt x="21285" y="1448"/>
                  <a:pt x="21412" y="1805"/>
                </a:cubicBezTo>
                <a:cubicBezTo>
                  <a:pt x="21537" y="2162"/>
                  <a:pt x="21599" y="2539"/>
                  <a:pt x="21599" y="2937"/>
                </a:cubicBezTo>
                <a:cubicBezTo>
                  <a:pt x="21599" y="3458"/>
                  <a:pt x="21499" y="3939"/>
                  <a:pt x="21295" y="4371"/>
                </a:cubicBezTo>
                <a:cubicBezTo>
                  <a:pt x="21093" y="4800"/>
                  <a:pt x="20820" y="5151"/>
                  <a:pt x="20474" y="5419"/>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86" name="AutoShape 19"/>
          <p:cNvSpPr>
            <a:spLocks/>
          </p:cNvSpPr>
          <p:nvPr/>
        </p:nvSpPr>
        <p:spPr bwMode="auto">
          <a:xfrm>
            <a:off x="10717277" y="9643512"/>
            <a:ext cx="631368" cy="591984"/>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87" name="AutoShape 20"/>
          <p:cNvSpPr>
            <a:spLocks/>
          </p:cNvSpPr>
          <p:nvPr/>
        </p:nvSpPr>
        <p:spPr bwMode="auto">
          <a:xfrm>
            <a:off x="7066409" y="7577126"/>
            <a:ext cx="633902" cy="5919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87" y="2580"/>
                </a:moveTo>
                <a:cubicBezTo>
                  <a:pt x="20419" y="2580"/>
                  <a:pt x="20793" y="2735"/>
                  <a:pt x="21116" y="3052"/>
                </a:cubicBezTo>
                <a:cubicBezTo>
                  <a:pt x="21438" y="3372"/>
                  <a:pt x="21599" y="3743"/>
                  <a:pt x="21599" y="4175"/>
                </a:cubicBezTo>
                <a:lnTo>
                  <a:pt x="21599" y="19987"/>
                </a:lnTo>
                <a:cubicBezTo>
                  <a:pt x="21599" y="20419"/>
                  <a:pt x="21438" y="20796"/>
                  <a:pt x="21116" y="21116"/>
                </a:cubicBezTo>
                <a:cubicBezTo>
                  <a:pt x="20793" y="21438"/>
                  <a:pt x="20419" y="21599"/>
                  <a:pt x="19987" y="21599"/>
                </a:cubicBezTo>
                <a:lnTo>
                  <a:pt x="1612" y="21599"/>
                </a:lnTo>
                <a:cubicBezTo>
                  <a:pt x="1180" y="21599"/>
                  <a:pt x="806" y="21438"/>
                  <a:pt x="483" y="21116"/>
                </a:cubicBezTo>
                <a:cubicBezTo>
                  <a:pt x="161" y="20796"/>
                  <a:pt x="0" y="20419"/>
                  <a:pt x="0" y="19987"/>
                </a:cubicBezTo>
                <a:lnTo>
                  <a:pt x="0" y="4175"/>
                </a:lnTo>
                <a:cubicBezTo>
                  <a:pt x="0" y="3743"/>
                  <a:pt x="161" y="3372"/>
                  <a:pt x="483" y="3052"/>
                </a:cubicBezTo>
                <a:cubicBezTo>
                  <a:pt x="806" y="2735"/>
                  <a:pt x="1180" y="2580"/>
                  <a:pt x="1612" y="2580"/>
                </a:cubicBezTo>
                <a:lnTo>
                  <a:pt x="2150" y="2580"/>
                </a:lnTo>
                <a:lnTo>
                  <a:pt x="2150" y="2401"/>
                </a:lnTo>
                <a:cubicBezTo>
                  <a:pt x="2150" y="2116"/>
                  <a:pt x="2196" y="1828"/>
                  <a:pt x="2288" y="1540"/>
                </a:cubicBezTo>
                <a:cubicBezTo>
                  <a:pt x="2381" y="1249"/>
                  <a:pt x="2530" y="990"/>
                  <a:pt x="2738" y="766"/>
                </a:cubicBezTo>
                <a:cubicBezTo>
                  <a:pt x="2942" y="541"/>
                  <a:pt x="3216" y="360"/>
                  <a:pt x="3555" y="213"/>
                </a:cubicBezTo>
                <a:cubicBezTo>
                  <a:pt x="3895" y="75"/>
                  <a:pt x="4310" y="0"/>
                  <a:pt x="4796" y="0"/>
                </a:cubicBezTo>
                <a:cubicBezTo>
                  <a:pt x="5283" y="0"/>
                  <a:pt x="5698" y="75"/>
                  <a:pt x="6037" y="213"/>
                </a:cubicBezTo>
                <a:cubicBezTo>
                  <a:pt x="6377" y="360"/>
                  <a:pt x="6651" y="541"/>
                  <a:pt x="6858" y="766"/>
                </a:cubicBezTo>
                <a:cubicBezTo>
                  <a:pt x="7062" y="990"/>
                  <a:pt x="7215" y="1255"/>
                  <a:pt x="7313" y="1546"/>
                </a:cubicBezTo>
                <a:cubicBezTo>
                  <a:pt x="7411" y="1840"/>
                  <a:pt x="7457" y="2125"/>
                  <a:pt x="7457" y="2401"/>
                </a:cubicBezTo>
                <a:lnTo>
                  <a:pt x="7457" y="2580"/>
                </a:lnTo>
                <a:lnTo>
                  <a:pt x="8133" y="2580"/>
                </a:lnTo>
                <a:lnTo>
                  <a:pt x="8133" y="2401"/>
                </a:lnTo>
                <a:cubicBezTo>
                  <a:pt x="8133" y="2116"/>
                  <a:pt x="8179" y="1828"/>
                  <a:pt x="8269" y="1540"/>
                </a:cubicBezTo>
                <a:cubicBezTo>
                  <a:pt x="8364" y="1249"/>
                  <a:pt x="8511" y="990"/>
                  <a:pt x="8718" y="766"/>
                </a:cubicBezTo>
                <a:cubicBezTo>
                  <a:pt x="8925" y="541"/>
                  <a:pt x="9199" y="360"/>
                  <a:pt x="9538" y="213"/>
                </a:cubicBezTo>
                <a:cubicBezTo>
                  <a:pt x="9878" y="74"/>
                  <a:pt x="10293" y="0"/>
                  <a:pt x="10779" y="0"/>
                </a:cubicBezTo>
                <a:cubicBezTo>
                  <a:pt x="11266" y="0"/>
                  <a:pt x="11678" y="74"/>
                  <a:pt x="12020" y="213"/>
                </a:cubicBezTo>
                <a:cubicBezTo>
                  <a:pt x="12360" y="360"/>
                  <a:pt x="12636" y="541"/>
                  <a:pt x="12852" y="766"/>
                </a:cubicBezTo>
                <a:cubicBezTo>
                  <a:pt x="13068" y="990"/>
                  <a:pt x="13227" y="1255"/>
                  <a:pt x="13322" y="1546"/>
                </a:cubicBezTo>
                <a:cubicBezTo>
                  <a:pt x="13417" y="1840"/>
                  <a:pt x="13469" y="2125"/>
                  <a:pt x="13469" y="2401"/>
                </a:cubicBezTo>
                <a:lnTo>
                  <a:pt x="13469" y="2580"/>
                </a:lnTo>
                <a:lnTo>
                  <a:pt x="14142" y="2580"/>
                </a:lnTo>
                <a:lnTo>
                  <a:pt x="14142" y="2401"/>
                </a:lnTo>
                <a:cubicBezTo>
                  <a:pt x="14142" y="2116"/>
                  <a:pt x="14191" y="1828"/>
                  <a:pt x="14286" y="1540"/>
                </a:cubicBezTo>
                <a:cubicBezTo>
                  <a:pt x="14384" y="1249"/>
                  <a:pt x="14534" y="990"/>
                  <a:pt x="14741" y="765"/>
                </a:cubicBezTo>
                <a:cubicBezTo>
                  <a:pt x="14948" y="541"/>
                  <a:pt x="15219" y="359"/>
                  <a:pt x="15556" y="213"/>
                </a:cubicBezTo>
                <a:cubicBezTo>
                  <a:pt x="15890" y="74"/>
                  <a:pt x="16305" y="0"/>
                  <a:pt x="16803" y="0"/>
                </a:cubicBezTo>
                <a:cubicBezTo>
                  <a:pt x="17289" y="0"/>
                  <a:pt x="17704" y="74"/>
                  <a:pt x="18044" y="213"/>
                </a:cubicBezTo>
                <a:cubicBezTo>
                  <a:pt x="18383" y="359"/>
                  <a:pt x="18657" y="541"/>
                  <a:pt x="18864" y="765"/>
                </a:cubicBezTo>
                <a:cubicBezTo>
                  <a:pt x="19069" y="990"/>
                  <a:pt x="19218" y="1255"/>
                  <a:pt x="19311" y="1546"/>
                </a:cubicBezTo>
                <a:cubicBezTo>
                  <a:pt x="19403" y="1839"/>
                  <a:pt x="19449" y="2125"/>
                  <a:pt x="19449" y="2401"/>
                </a:cubicBezTo>
                <a:lnTo>
                  <a:pt x="19449" y="2580"/>
                </a:lnTo>
                <a:lnTo>
                  <a:pt x="19987" y="2580"/>
                </a:lnTo>
                <a:close/>
                <a:moveTo>
                  <a:pt x="6066" y="7968"/>
                </a:moveTo>
                <a:lnTo>
                  <a:pt x="2179" y="7968"/>
                </a:lnTo>
                <a:lnTo>
                  <a:pt x="2179" y="11443"/>
                </a:lnTo>
                <a:lnTo>
                  <a:pt x="6066" y="11443"/>
                </a:lnTo>
                <a:lnTo>
                  <a:pt x="6066" y="7968"/>
                </a:lnTo>
                <a:close/>
                <a:moveTo>
                  <a:pt x="6066" y="11976"/>
                </a:moveTo>
                <a:lnTo>
                  <a:pt x="2179" y="11976"/>
                </a:lnTo>
                <a:lnTo>
                  <a:pt x="2179" y="15452"/>
                </a:lnTo>
                <a:lnTo>
                  <a:pt x="6066" y="15452"/>
                </a:lnTo>
                <a:lnTo>
                  <a:pt x="6066" y="11976"/>
                </a:lnTo>
                <a:close/>
                <a:moveTo>
                  <a:pt x="6066" y="15976"/>
                </a:moveTo>
                <a:lnTo>
                  <a:pt x="2179" y="15976"/>
                </a:lnTo>
                <a:lnTo>
                  <a:pt x="2179" y="19422"/>
                </a:lnTo>
                <a:lnTo>
                  <a:pt x="6066" y="19422"/>
                </a:lnTo>
                <a:lnTo>
                  <a:pt x="6066" y="15976"/>
                </a:lnTo>
                <a:close/>
                <a:moveTo>
                  <a:pt x="3754" y="5543"/>
                </a:moveTo>
                <a:cubicBezTo>
                  <a:pt x="3754" y="6067"/>
                  <a:pt x="4102" y="6323"/>
                  <a:pt x="4799" y="6323"/>
                </a:cubicBezTo>
                <a:cubicBezTo>
                  <a:pt x="5499" y="6323"/>
                  <a:pt x="5847" y="6067"/>
                  <a:pt x="5847" y="5543"/>
                </a:cubicBezTo>
                <a:lnTo>
                  <a:pt x="5847" y="2398"/>
                </a:lnTo>
                <a:cubicBezTo>
                  <a:pt x="5847" y="1877"/>
                  <a:pt x="5499" y="1612"/>
                  <a:pt x="4799" y="1612"/>
                </a:cubicBezTo>
                <a:cubicBezTo>
                  <a:pt x="4102" y="1612"/>
                  <a:pt x="3754" y="1877"/>
                  <a:pt x="3754" y="2398"/>
                </a:cubicBezTo>
                <a:lnTo>
                  <a:pt x="3754" y="5543"/>
                </a:lnTo>
                <a:close/>
                <a:moveTo>
                  <a:pt x="10535" y="7968"/>
                </a:moveTo>
                <a:lnTo>
                  <a:pt x="6607" y="7968"/>
                </a:lnTo>
                <a:lnTo>
                  <a:pt x="6607" y="11443"/>
                </a:lnTo>
                <a:lnTo>
                  <a:pt x="10535" y="11443"/>
                </a:lnTo>
                <a:lnTo>
                  <a:pt x="10535" y="7968"/>
                </a:lnTo>
                <a:close/>
                <a:moveTo>
                  <a:pt x="10535" y="11976"/>
                </a:moveTo>
                <a:lnTo>
                  <a:pt x="6607" y="11976"/>
                </a:lnTo>
                <a:lnTo>
                  <a:pt x="6607" y="15452"/>
                </a:lnTo>
                <a:lnTo>
                  <a:pt x="10535" y="15452"/>
                </a:lnTo>
                <a:lnTo>
                  <a:pt x="10535" y="11976"/>
                </a:lnTo>
                <a:close/>
                <a:moveTo>
                  <a:pt x="10535" y="15976"/>
                </a:moveTo>
                <a:lnTo>
                  <a:pt x="6607" y="15976"/>
                </a:lnTo>
                <a:lnTo>
                  <a:pt x="6607" y="19422"/>
                </a:lnTo>
                <a:lnTo>
                  <a:pt x="10535" y="19422"/>
                </a:lnTo>
                <a:lnTo>
                  <a:pt x="10535" y="15976"/>
                </a:lnTo>
                <a:close/>
                <a:moveTo>
                  <a:pt x="9774" y="5543"/>
                </a:moveTo>
                <a:cubicBezTo>
                  <a:pt x="9774" y="5825"/>
                  <a:pt x="9849" y="6027"/>
                  <a:pt x="9996" y="6145"/>
                </a:cubicBezTo>
                <a:cubicBezTo>
                  <a:pt x="10143" y="6269"/>
                  <a:pt x="10405" y="6323"/>
                  <a:pt x="10782" y="6323"/>
                </a:cubicBezTo>
                <a:cubicBezTo>
                  <a:pt x="11159" y="6323"/>
                  <a:pt x="11427" y="6263"/>
                  <a:pt x="11588" y="6139"/>
                </a:cubicBezTo>
                <a:cubicBezTo>
                  <a:pt x="11750" y="6015"/>
                  <a:pt x="11830" y="5819"/>
                  <a:pt x="11830" y="5543"/>
                </a:cubicBezTo>
                <a:lnTo>
                  <a:pt x="11830" y="2398"/>
                </a:lnTo>
                <a:cubicBezTo>
                  <a:pt x="11830" y="2128"/>
                  <a:pt x="11750" y="1932"/>
                  <a:pt x="11588" y="1802"/>
                </a:cubicBezTo>
                <a:cubicBezTo>
                  <a:pt x="11427" y="1673"/>
                  <a:pt x="11159" y="1612"/>
                  <a:pt x="10782" y="1612"/>
                </a:cubicBezTo>
                <a:cubicBezTo>
                  <a:pt x="10405" y="1612"/>
                  <a:pt x="10143" y="1679"/>
                  <a:pt x="9996" y="1814"/>
                </a:cubicBezTo>
                <a:cubicBezTo>
                  <a:pt x="9849" y="1944"/>
                  <a:pt x="9774" y="2139"/>
                  <a:pt x="9774" y="2398"/>
                </a:cubicBezTo>
                <a:lnTo>
                  <a:pt x="9774" y="5543"/>
                </a:lnTo>
                <a:close/>
                <a:moveTo>
                  <a:pt x="14986" y="7968"/>
                </a:moveTo>
                <a:lnTo>
                  <a:pt x="11073" y="7968"/>
                </a:lnTo>
                <a:lnTo>
                  <a:pt x="11073" y="11443"/>
                </a:lnTo>
                <a:lnTo>
                  <a:pt x="14986" y="11443"/>
                </a:lnTo>
                <a:lnTo>
                  <a:pt x="14986" y="7968"/>
                </a:lnTo>
                <a:close/>
                <a:moveTo>
                  <a:pt x="14986" y="11976"/>
                </a:moveTo>
                <a:lnTo>
                  <a:pt x="11073" y="11976"/>
                </a:lnTo>
                <a:lnTo>
                  <a:pt x="11073" y="15452"/>
                </a:lnTo>
                <a:lnTo>
                  <a:pt x="14986" y="15452"/>
                </a:lnTo>
                <a:lnTo>
                  <a:pt x="14986" y="11976"/>
                </a:lnTo>
                <a:close/>
                <a:moveTo>
                  <a:pt x="14986" y="15976"/>
                </a:moveTo>
                <a:lnTo>
                  <a:pt x="11073" y="15976"/>
                </a:lnTo>
                <a:lnTo>
                  <a:pt x="11073" y="19422"/>
                </a:lnTo>
                <a:lnTo>
                  <a:pt x="14986" y="19422"/>
                </a:lnTo>
                <a:lnTo>
                  <a:pt x="14986" y="15976"/>
                </a:lnTo>
                <a:close/>
                <a:moveTo>
                  <a:pt x="19423" y="7968"/>
                </a:moveTo>
                <a:lnTo>
                  <a:pt x="15521" y="7968"/>
                </a:lnTo>
                <a:lnTo>
                  <a:pt x="15521" y="11443"/>
                </a:lnTo>
                <a:lnTo>
                  <a:pt x="19423" y="11443"/>
                </a:lnTo>
                <a:lnTo>
                  <a:pt x="19423" y="7968"/>
                </a:lnTo>
                <a:close/>
                <a:moveTo>
                  <a:pt x="19423" y="11976"/>
                </a:moveTo>
                <a:lnTo>
                  <a:pt x="15521" y="11976"/>
                </a:lnTo>
                <a:lnTo>
                  <a:pt x="15521" y="15452"/>
                </a:lnTo>
                <a:lnTo>
                  <a:pt x="19423" y="15452"/>
                </a:lnTo>
                <a:lnTo>
                  <a:pt x="19423" y="11976"/>
                </a:lnTo>
                <a:close/>
                <a:moveTo>
                  <a:pt x="19423" y="15976"/>
                </a:moveTo>
                <a:lnTo>
                  <a:pt x="15521" y="15976"/>
                </a:lnTo>
                <a:lnTo>
                  <a:pt x="15521" y="19422"/>
                </a:lnTo>
                <a:lnTo>
                  <a:pt x="19423" y="19422"/>
                </a:lnTo>
                <a:lnTo>
                  <a:pt x="19423" y="15976"/>
                </a:lnTo>
                <a:close/>
                <a:moveTo>
                  <a:pt x="15758" y="5543"/>
                </a:moveTo>
                <a:cubicBezTo>
                  <a:pt x="15758" y="6067"/>
                  <a:pt x="16106" y="6323"/>
                  <a:pt x="16806" y="6323"/>
                </a:cubicBezTo>
                <a:cubicBezTo>
                  <a:pt x="17502" y="6323"/>
                  <a:pt x="17848" y="6067"/>
                  <a:pt x="17839" y="5543"/>
                </a:cubicBezTo>
                <a:lnTo>
                  <a:pt x="17839" y="2398"/>
                </a:lnTo>
                <a:cubicBezTo>
                  <a:pt x="17839" y="1877"/>
                  <a:pt x="17494" y="1612"/>
                  <a:pt x="16806" y="1612"/>
                </a:cubicBezTo>
                <a:cubicBezTo>
                  <a:pt x="16106" y="1612"/>
                  <a:pt x="15758" y="1877"/>
                  <a:pt x="15758" y="2398"/>
                </a:cubicBezTo>
                <a:lnTo>
                  <a:pt x="15758" y="5543"/>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91" name="AutoShape 43"/>
          <p:cNvSpPr>
            <a:spLocks/>
          </p:cNvSpPr>
          <p:nvPr/>
        </p:nvSpPr>
        <p:spPr bwMode="auto">
          <a:xfrm>
            <a:off x="10714744" y="5466103"/>
            <a:ext cx="633902" cy="6511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8"/>
                </a:cubicBezTo>
                <a:cubicBezTo>
                  <a:pt x="21470" y="798"/>
                  <a:pt x="21599" y="1177"/>
                  <a:pt x="21599" y="1615"/>
                </a:cubicBezTo>
                <a:lnTo>
                  <a:pt x="21599" y="19984"/>
                </a:lnTo>
                <a:cubicBezTo>
                  <a:pt x="21599" y="20422"/>
                  <a:pt x="21470" y="20803"/>
                  <a:pt x="21208" y="21124"/>
                </a:cubicBezTo>
                <a:cubicBezTo>
                  <a:pt x="20948" y="21441"/>
                  <a:pt x="20632" y="21599"/>
                  <a:pt x="20263" y="21599"/>
                </a:cubicBezTo>
                <a:lnTo>
                  <a:pt x="1346" y="21599"/>
                </a:lnTo>
                <a:cubicBezTo>
                  <a:pt x="981" y="21599"/>
                  <a:pt x="663" y="21441"/>
                  <a:pt x="396" y="21124"/>
                </a:cubicBezTo>
                <a:cubicBezTo>
                  <a:pt x="132" y="20803"/>
                  <a:pt x="0" y="20422"/>
                  <a:pt x="0" y="19984"/>
                </a:cubicBezTo>
                <a:lnTo>
                  <a:pt x="0" y="1615"/>
                </a:lnTo>
                <a:cubicBezTo>
                  <a:pt x="0" y="1177"/>
                  <a:pt x="132" y="798"/>
                  <a:pt x="396" y="478"/>
                </a:cubicBezTo>
                <a:cubicBezTo>
                  <a:pt x="661" y="158"/>
                  <a:pt x="979" y="0"/>
                  <a:pt x="1346" y="0"/>
                </a:cubicBezTo>
                <a:lnTo>
                  <a:pt x="20263" y="0"/>
                </a:lnTo>
                <a:close/>
                <a:moveTo>
                  <a:pt x="19805" y="2170"/>
                </a:moveTo>
                <a:lnTo>
                  <a:pt x="1801" y="2170"/>
                </a:lnTo>
                <a:lnTo>
                  <a:pt x="1801" y="19440"/>
                </a:lnTo>
                <a:lnTo>
                  <a:pt x="19805" y="19440"/>
                </a:lnTo>
                <a:lnTo>
                  <a:pt x="19805" y="2170"/>
                </a:lnTo>
                <a:close/>
                <a:moveTo>
                  <a:pt x="5425" y="8662"/>
                </a:moveTo>
                <a:cubicBezTo>
                  <a:pt x="4910" y="8662"/>
                  <a:pt x="4475" y="8454"/>
                  <a:pt x="4125" y="8034"/>
                </a:cubicBezTo>
                <a:cubicBezTo>
                  <a:pt x="3770" y="7611"/>
                  <a:pt x="3598" y="7103"/>
                  <a:pt x="3598" y="6512"/>
                </a:cubicBezTo>
                <a:cubicBezTo>
                  <a:pt x="3598" y="5895"/>
                  <a:pt x="3770" y="5372"/>
                  <a:pt x="4125" y="4952"/>
                </a:cubicBezTo>
                <a:cubicBezTo>
                  <a:pt x="4477" y="4526"/>
                  <a:pt x="4910" y="4321"/>
                  <a:pt x="5425" y="4321"/>
                </a:cubicBezTo>
                <a:cubicBezTo>
                  <a:pt x="5914" y="4321"/>
                  <a:pt x="6340" y="4529"/>
                  <a:pt x="6693" y="4952"/>
                </a:cubicBezTo>
                <a:cubicBezTo>
                  <a:pt x="7045" y="5372"/>
                  <a:pt x="7219" y="5895"/>
                  <a:pt x="7219" y="6512"/>
                </a:cubicBezTo>
                <a:cubicBezTo>
                  <a:pt x="7219" y="7103"/>
                  <a:pt x="7045" y="7611"/>
                  <a:pt x="6693" y="8034"/>
                </a:cubicBezTo>
                <a:cubicBezTo>
                  <a:pt x="6340" y="8454"/>
                  <a:pt x="5914" y="8662"/>
                  <a:pt x="5425" y="8662"/>
                </a:cubicBezTo>
                <a:moveTo>
                  <a:pt x="18001" y="17287"/>
                </a:moveTo>
                <a:lnTo>
                  <a:pt x="3598" y="17287"/>
                </a:lnTo>
                <a:lnTo>
                  <a:pt x="3598" y="15810"/>
                </a:lnTo>
                <a:lnTo>
                  <a:pt x="6845" y="10745"/>
                </a:lnTo>
                <a:lnTo>
                  <a:pt x="9045" y="12942"/>
                </a:lnTo>
                <a:lnTo>
                  <a:pt x="13193" y="5387"/>
                </a:lnTo>
                <a:lnTo>
                  <a:pt x="17998" y="11350"/>
                </a:lnTo>
                <a:lnTo>
                  <a:pt x="17998" y="17287"/>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Tree>
    <p:extLst>
      <p:ext uri="{BB962C8B-B14F-4D97-AF65-F5344CB8AC3E}">
        <p14:creationId xmlns:p14="http://schemas.microsoft.com/office/powerpoint/2010/main" val="1529057722"/>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up)">
                                      <p:cBhvr>
                                        <p:cTn id="7" dur="500"/>
                                        <p:tgtEl>
                                          <p:spTgt spid="19"/>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p:cTn id="11" dur="500" fill="hold"/>
                                        <p:tgtEl>
                                          <p:spTgt spid="23"/>
                                        </p:tgtEl>
                                        <p:attrNameLst>
                                          <p:attrName>ppt_w</p:attrName>
                                        </p:attrNameLst>
                                      </p:cBhvr>
                                      <p:tavLst>
                                        <p:tav tm="0">
                                          <p:val>
                                            <p:fltVal val="0"/>
                                          </p:val>
                                        </p:tav>
                                        <p:tav tm="100000">
                                          <p:val>
                                            <p:strVal val="#ppt_w"/>
                                          </p:val>
                                        </p:tav>
                                      </p:tavLst>
                                    </p:anim>
                                    <p:anim calcmode="lin" valueType="num">
                                      <p:cBhvr>
                                        <p:cTn id="12" dur="500" fill="hold"/>
                                        <p:tgtEl>
                                          <p:spTgt spid="23"/>
                                        </p:tgtEl>
                                        <p:attrNameLst>
                                          <p:attrName>ppt_h</p:attrName>
                                        </p:attrNameLst>
                                      </p:cBhvr>
                                      <p:tavLst>
                                        <p:tav tm="0">
                                          <p:val>
                                            <p:fltVal val="0"/>
                                          </p:val>
                                        </p:tav>
                                        <p:tav tm="100000">
                                          <p:val>
                                            <p:strVal val="#ppt_h"/>
                                          </p:val>
                                        </p:tav>
                                      </p:tavLst>
                                    </p:anim>
                                    <p:animEffect transition="in" filter="fade">
                                      <p:cBhvr>
                                        <p:cTn id="13" dur="500"/>
                                        <p:tgtEl>
                                          <p:spTgt spid="23"/>
                                        </p:tgtEl>
                                      </p:cBhvr>
                                    </p:animEffect>
                                  </p:childTnLst>
                                </p:cTn>
                              </p:par>
                            </p:childTnLst>
                          </p:cTn>
                        </p:par>
                        <p:par>
                          <p:cTn id="14" fill="hold">
                            <p:stCondLst>
                              <p:cond delay="1000"/>
                            </p:stCondLst>
                            <p:childTnLst>
                              <p:par>
                                <p:cTn id="15" presetID="22" presetClass="entr" presetSubtype="2" fill="hold" nodeType="after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wipe(right)">
                                      <p:cBhvr>
                                        <p:cTn id="17" dur="500"/>
                                        <p:tgtEl>
                                          <p:spTgt spid="24"/>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50"/>
                                        </p:tgtEl>
                                        <p:attrNameLst>
                                          <p:attrName>style.visibility</p:attrName>
                                        </p:attrNameLst>
                                      </p:cBhvr>
                                      <p:to>
                                        <p:strVal val="visible"/>
                                      </p:to>
                                    </p:set>
                                    <p:animEffect transition="in" filter="fade">
                                      <p:cBhvr>
                                        <p:cTn id="21" dur="500"/>
                                        <p:tgtEl>
                                          <p:spTgt spid="50"/>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84"/>
                                        </p:tgtEl>
                                        <p:attrNameLst>
                                          <p:attrName>style.visibility</p:attrName>
                                        </p:attrNameLst>
                                      </p:cBhvr>
                                      <p:to>
                                        <p:strVal val="visible"/>
                                      </p:to>
                                    </p:set>
                                    <p:anim calcmode="lin" valueType="num">
                                      <p:cBhvr>
                                        <p:cTn id="25" dur="500" fill="hold"/>
                                        <p:tgtEl>
                                          <p:spTgt spid="84"/>
                                        </p:tgtEl>
                                        <p:attrNameLst>
                                          <p:attrName>ppt_w</p:attrName>
                                        </p:attrNameLst>
                                      </p:cBhvr>
                                      <p:tavLst>
                                        <p:tav tm="0">
                                          <p:val>
                                            <p:fltVal val="0"/>
                                          </p:val>
                                        </p:tav>
                                        <p:tav tm="100000">
                                          <p:val>
                                            <p:strVal val="#ppt_w"/>
                                          </p:val>
                                        </p:tav>
                                      </p:tavLst>
                                    </p:anim>
                                    <p:anim calcmode="lin" valueType="num">
                                      <p:cBhvr>
                                        <p:cTn id="26" dur="500" fill="hold"/>
                                        <p:tgtEl>
                                          <p:spTgt spid="84"/>
                                        </p:tgtEl>
                                        <p:attrNameLst>
                                          <p:attrName>ppt_h</p:attrName>
                                        </p:attrNameLst>
                                      </p:cBhvr>
                                      <p:tavLst>
                                        <p:tav tm="0">
                                          <p:val>
                                            <p:fltVal val="0"/>
                                          </p:val>
                                        </p:tav>
                                        <p:tav tm="100000">
                                          <p:val>
                                            <p:strVal val="#ppt_h"/>
                                          </p:val>
                                        </p:tav>
                                      </p:tavLst>
                                    </p:anim>
                                    <p:animEffect transition="in" filter="fade">
                                      <p:cBhvr>
                                        <p:cTn id="27" dur="500"/>
                                        <p:tgtEl>
                                          <p:spTgt spid="84"/>
                                        </p:tgtEl>
                                      </p:cBhvr>
                                    </p:animEffect>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20"/>
                                        </p:tgtEl>
                                        <p:attrNameLst>
                                          <p:attrName>style.visibility</p:attrName>
                                        </p:attrNameLst>
                                      </p:cBhvr>
                                      <p:to>
                                        <p:strVal val="visible"/>
                                      </p:to>
                                    </p:set>
                                    <p:animEffect transition="in" filter="fade">
                                      <p:cBhvr>
                                        <p:cTn id="31" dur="500"/>
                                        <p:tgtEl>
                                          <p:spTgt spid="20"/>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fade">
                                      <p:cBhvr>
                                        <p:cTn id="34" dur="500"/>
                                        <p:tgtEl>
                                          <p:spTgt spid="21"/>
                                        </p:tgtEl>
                                      </p:cBhvr>
                                    </p:animEffect>
                                  </p:childTnLst>
                                </p:cTn>
                              </p:par>
                            </p:childTnLst>
                          </p:cTn>
                        </p:par>
                        <p:par>
                          <p:cTn id="35" fill="hold">
                            <p:stCondLst>
                              <p:cond delay="3000"/>
                            </p:stCondLst>
                            <p:childTnLst>
                              <p:par>
                                <p:cTn id="36" presetID="22" presetClass="entr" presetSubtype="1" fill="hold" nodeType="afterEffect">
                                  <p:stCondLst>
                                    <p:cond delay="0"/>
                                  </p:stCondLst>
                                  <p:childTnLst>
                                    <p:set>
                                      <p:cBhvr>
                                        <p:cTn id="37" dur="1" fill="hold">
                                          <p:stCondLst>
                                            <p:cond delay="0"/>
                                          </p:stCondLst>
                                        </p:cTn>
                                        <p:tgtEl>
                                          <p:spTgt spid="31"/>
                                        </p:tgtEl>
                                        <p:attrNameLst>
                                          <p:attrName>style.visibility</p:attrName>
                                        </p:attrNameLst>
                                      </p:cBhvr>
                                      <p:to>
                                        <p:strVal val="visible"/>
                                      </p:to>
                                    </p:set>
                                    <p:animEffect transition="in" filter="wipe(up)">
                                      <p:cBhvr>
                                        <p:cTn id="38" dur="500"/>
                                        <p:tgtEl>
                                          <p:spTgt spid="31"/>
                                        </p:tgtEl>
                                      </p:cBhvr>
                                    </p:animEffect>
                                  </p:childTnLst>
                                </p:cTn>
                              </p:par>
                            </p:childTnLst>
                          </p:cTn>
                        </p:par>
                        <p:par>
                          <p:cTn id="39" fill="hold">
                            <p:stCondLst>
                              <p:cond delay="3500"/>
                            </p:stCondLst>
                            <p:childTnLst>
                              <p:par>
                                <p:cTn id="40" presetID="53" presetClass="entr" presetSubtype="16" fill="hold" grpId="0" nodeType="afterEffect">
                                  <p:stCondLst>
                                    <p:cond delay="0"/>
                                  </p:stCondLst>
                                  <p:childTnLst>
                                    <p:set>
                                      <p:cBhvr>
                                        <p:cTn id="41" dur="1" fill="hold">
                                          <p:stCondLst>
                                            <p:cond delay="0"/>
                                          </p:stCondLst>
                                        </p:cTn>
                                        <p:tgtEl>
                                          <p:spTgt spid="32"/>
                                        </p:tgtEl>
                                        <p:attrNameLst>
                                          <p:attrName>style.visibility</p:attrName>
                                        </p:attrNameLst>
                                      </p:cBhvr>
                                      <p:to>
                                        <p:strVal val="visible"/>
                                      </p:to>
                                    </p:set>
                                    <p:anim calcmode="lin" valueType="num">
                                      <p:cBhvr>
                                        <p:cTn id="42" dur="500" fill="hold"/>
                                        <p:tgtEl>
                                          <p:spTgt spid="32"/>
                                        </p:tgtEl>
                                        <p:attrNameLst>
                                          <p:attrName>ppt_w</p:attrName>
                                        </p:attrNameLst>
                                      </p:cBhvr>
                                      <p:tavLst>
                                        <p:tav tm="0">
                                          <p:val>
                                            <p:fltVal val="0"/>
                                          </p:val>
                                        </p:tav>
                                        <p:tav tm="100000">
                                          <p:val>
                                            <p:strVal val="#ppt_w"/>
                                          </p:val>
                                        </p:tav>
                                      </p:tavLst>
                                    </p:anim>
                                    <p:anim calcmode="lin" valueType="num">
                                      <p:cBhvr>
                                        <p:cTn id="43" dur="500" fill="hold"/>
                                        <p:tgtEl>
                                          <p:spTgt spid="32"/>
                                        </p:tgtEl>
                                        <p:attrNameLst>
                                          <p:attrName>ppt_h</p:attrName>
                                        </p:attrNameLst>
                                      </p:cBhvr>
                                      <p:tavLst>
                                        <p:tav tm="0">
                                          <p:val>
                                            <p:fltVal val="0"/>
                                          </p:val>
                                        </p:tav>
                                        <p:tav tm="100000">
                                          <p:val>
                                            <p:strVal val="#ppt_h"/>
                                          </p:val>
                                        </p:tav>
                                      </p:tavLst>
                                    </p:anim>
                                    <p:animEffect transition="in" filter="fade">
                                      <p:cBhvr>
                                        <p:cTn id="44" dur="500"/>
                                        <p:tgtEl>
                                          <p:spTgt spid="32"/>
                                        </p:tgtEl>
                                      </p:cBhvr>
                                    </p:animEffect>
                                  </p:childTnLst>
                                </p:cTn>
                              </p:par>
                            </p:childTnLst>
                          </p:cTn>
                        </p:par>
                        <p:par>
                          <p:cTn id="45" fill="hold">
                            <p:stCondLst>
                              <p:cond delay="4000"/>
                            </p:stCondLst>
                            <p:childTnLst>
                              <p:par>
                                <p:cTn id="46" presetID="22" presetClass="entr" presetSubtype="8" fill="hold" nodeType="afterEffect">
                                  <p:stCondLst>
                                    <p:cond delay="0"/>
                                  </p:stCondLst>
                                  <p:childTnLst>
                                    <p:set>
                                      <p:cBhvr>
                                        <p:cTn id="47" dur="1" fill="hold">
                                          <p:stCondLst>
                                            <p:cond delay="0"/>
                                          </p:stCondLst>
                                        </p:cTn>
                                        <p:tgtEl>
                                          <p:spTgt spid="33"/>
                                        </p:tgtEl>
                                        <p:attrNameLst>
                                          <p:attrName>style.visibility</p:attrName>
                                        </p:attrNameLst>
                                      </p:cBhvr>
                                      <p:to>
                                        <p:strVal val="visible"/>
                                      </p:to>
                                    </p:set>
                                    <p:animEffect transition="in" filter="wipe(left)">
                                      <p:cBhvr>
                                        <p:cTn id="48" dur="500"/>
                                        <p:tgtEl>
                                          <p:spTgt spid="33"/>
                                        </p:tgtEl>
                                      </p:cBhvr>
                                    </p:animEffect>
                                  </p:childTnLst>
                                </p:cTn>
                              </p:par>
                            </p:childTnLst>
                          </p:cTn>
                        </p:par>
                        <p:par>
                          <p:cTn id="49" fill="hold">
                            <p:stCondLst>
                              <p:cond delay="4500"/>
                            </p:stCondLst>
                            <p:childTnLst>
                              <p:par>
                                <p:cTn id="50" presetID="10" presetClass="entr" presetSubtype="0" fill="hold" nodeType="afterEffect">
                                  <p:stCondLst>
                                    <p:cond delay="0"/>
                                  </p:stCondLst>
                                  <p:childTnLst>
                                    <p:set>
                                      <p:cBhvr>
                                        <p:cTn id="51" dur="1" fill="hold">
                                          <p:stCondLst>
                                            <p:cond delay="0"/>
                                          </p:stCondLst>
                                        </p:cTn>
                                        <p:tgtEl>
                                          <p:spTgt spid="58"/>
                                        </p:tgtEl>
                                        <p:attrNameLst>
                                          <p:attrName>style.visibility</p:attrName>
                                        </p:attrNameLst>
                                      </p:cBhvr>
                                      <p:to>
                                        <p:strVal val="visible"/>
                                      </p:to>
                                    </p:set>
                                    <p:animEffect transition="in" filter="fade">
                                      <p:cBhvr>
                                        <p:cTn id="52" dur="500"/>
                                        <p:tgtEl>
                                          <p:spTgt spid="58"/>
                                        </p:tgtEl>
                                      </p:cBhvr>
                                    </p:animEffect>
                                  </p:childTnLst>
                                </p:cTn>
                              </p:par>
                            </p:childTnLst>
                          </p:cTn>
                        </p:par>
                        <p:par>
                          <p:cTn id="53" fill="hold">
                            <p:stCondLst>
                              <p:cond delay="5000"/>
                            </p:stCondLst>
                            <p:childTnLst>
                              <p:par>
                                <p:cTn id="54" presetID="53" presetClass="entr" presetSubtype="16" fill="hold" grpId="0" nodeType="afterEffect">
                                  <p:stCondLst>
                                    <p:cond delay="0"/>
                                  </p:stCondLst>
                                  <p:childTnLst>
                                    <p:set>
                                      <p:cBhvr>
                                        <p:cTn id="55" dur="1" fill="hold">
                                          <p:stCondLst>
                                            <p:cond delay="0"/>
                                          </p:stCondLst>
                                        </p:cTn>
                                        <p:tgtEl>
                                          <p:spTgt spid="91"/>
                                        </p:tgtEl>
                                        <p:attrNameLst>
                                          <p:attrName>style.visibility</p:attrName>
                                        </p:attrNameLst>
                                      </p:cBhvr>
                                      <p:to>
                                        <p:strVal val="visible"/>
                                      </p:to>
                                    </p:set>
                                    <p:anim calcmode="lin" valueType="num">
                                      <p:cBhvr>
                                        <p:cTn id="56" dur="500" fill="hold"/>
                                        <p:tgtEl>
                                          <p:spTgt spid="91"/>
                                        </p:tgtEl>
                                        <p:attrNameLst>
                                          <p:attrName>ppt_w</p:attrName>
                                        </p:attrNameLst>
                                      </p:cBhvr>
                                      <p:tavLst>
                                        <p:tav tm="0">
                                          <p:val>
                                            <p:fltVal val="0"/>
                                          </p:val>
                                        </p:tav>
                                        <p:tav tm="100000">
                                          <p:val>
                                            <p:strVal val="#ppt_w"/>
                                          </p:val>
                                        </p:tav>
                                      </p:tavLst>
                                    </p:anim>
                                    <p:anim calcmode="lin" valueType="num">
                                      <p:cBhvr>
                                        <p:cTn id="57" dur="500" fill="hold"/>
                                        <p:tgtEl>
                                          <p:spTgt spid="91"/>
                                        </p:tgtEl>
                                        <p:attrNameLst>
                                          <p:attrName>ppt_h</p:attrName>
                                        </p:attrNameLst>
                                      </p:cBhvr>
                                      <p:tavLst>
                                        <p:tav tm="0">
                                          <p:val>
                                            <p:fltVal val="0"/>
                                          </p:val>
                                        </p:tav>
                                        <p:tav tm="100000">
                                          <p:val>
                                            <p:strVal val="#ppt_h"/>
                                          </p:val>
                                        </p:tav>
                                      </p:tavLst>
                                    </p:anim>
                                    <p:animEffect transition="in" filter="fade">
                                      <p:cBhvr>
                                        <p:cTn id="58" dur="500"/>
                                        <p:tgtEl>
                                          <p:spTgt spid="91"/>
                                        </p:tgtEl>
                                      </p:cBhvr>
                                    </p:animEffect>
                                  </p:childTnLst>
                                </p:cTn>
                              </p:par>
                            </p:childTnLst>
                          </p:cTn>
                        </p:par>
                        <p:par>
                          <p:cTn id="59" fill="hold">
                            <p:stCondLst>
                              <p:cond delay="5500"/>
                            </p:stCondLst>
                            <p:childTnLst>
                              <p:par>
                                <p:cTn id="60" presetID="10" presetClass="entr" presetSubtype="0" fill="hold" grpId="0" nodeType="afterEffect">
                                  <p:stCondLst>
                                    <p:cond delay="0"/>
                                  </p:stCondLst>
                                  <p:childTnLst>
                                    <p:set>
                                      <p:cBhvr>
                                        <p:cTn id="61" dur="1" fill="hold">
                                          <p:stCondLst>
                                            <p:cond delay="0"/>
                                          </p:stCondLst>
                                        </p:cTn>
                                        <p:tgtEl>
                                          <p:spTgt spid="36"/>
                                        </p:tgtEl>
                                        <p:attrNameLst>
                                          <p:attrName>style.visibility</p:attrName>
                                        </p:attrNameLst>
                                      </p:cBhvr>
                                      <p:to>
                                        <p:strVal val="visible"/>
                                      </p:to>
                                    </p:set>
                                    <p:animEffect transition="in" filter="fade">
                                      <p:cBhvr>
                                        <p:cTn id="62" dur="500"/>
                                        <p:tgtEl>
                                          <p:spTgt spid="36"/>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63"/>
                                        </p:tgtEl>
                                        <p:attrNameLst>
                                          <p:attrName>style.visibility</p:attrName>
                                        </p:attrNameLst>
                                      </p:cBhvr>
                                      <p:to>
                                        <p:strVal val="visible"/>
                                      </p:to>
                                    </p:set>
                                    <p:animEffect transition="in" filter="fade">
                                      <p:cBhvr>
                                        <p:cTn id="65" dur="500"/>
                                        <p:tgtEl>
                                          <p:spTgt spid="63"/>
                                        </p:tgtEl>
                                      </p:cBhvr>
                                    </p:animEffect>
                                  </p:childTnLst>
                                </p:cTn>
                              </p:par>
                            </p:childTnLst>
                          </p:cTn>
                        </p:par>
                        <p:par>
                          <p:cTn id="66" fill="hold">
                            <p:stCondLst>
                              <p:cond delay="6000"/>
                            </p:stCondLst>
                            <p:childTnLst>
                              <p:par>
                                <p:cTn id="67" presetID="22" presetClass="entr" presetSubtype="1" fill="hold" nodeType="afterEffect">
                                  <p:stCondLst>
                                    <p:cond delay="0"/>
                                  </p:stCondLst>
                                  <p:childTnLst>
                                    <p:set>
                                      <p:cBhvr>
                                        <p:cTn id="68" dur="1" fill="hold">
                                          <p:stCondLst>
                                            <p:cond delay="0"/>
                                          </p:stCondLst>
                                        </p:cTn>
                                        <p:tgtEl>
                                          <p:spTgt spid="55"/>
                                        </p:tgtEl>
                                        <p:attrNameLst>
                                          <p:attrName>style.visibility</p:attrName>
                                        </p:attrNameLst>
                                      </p:cBhvr>
                                      <p:to>
                                        <p:strVal val="visible"/>
                                      </p:to>
                                    </p:set>
                                    <p:animEffect transition="in" filter="wipe(up)">
                                      <p:cBhvr>
                                        <p:cTn id="69" dur="500"/>
                                        <p:tgtEl>
                                          <p:spTgt spid="55"/>
                                        </p:tgtEl>
                                      </p:cBhvr>
                                    </p:animEffect>
                                  </p:childTnLst>
                                </p:cTn>
                              </p:par>
                            </p:childTnLst>
                          </p:cTn>
                        </p:par>
                        <p:par>
                          <p:cTn id="70" fill="hold">
                            <p:stCondLst>
                              <p:cond delay="6500"/>
                            </p:stCondLst>
                            <p:childTnLst>
                              <p:par>
                                <p:cTn id="71" presetID="53" presetClass="entr" presetSubtype="16" fill="hold" grpId="0" nodeType="afterEffect">
                                  <p:stCondLst>
                                    <p:cond delay="0"/>
                                  </p:stCondLst>
                                  <p:childTnLst>
                                    <p:set>
                                      <p:cBhvr>
                                        <p:cTn id="72" dur="1" fill="hold">
                                          <p:stCondLst>
                                            <p:cond delay="0"/>
                                          </p:stCondLst>
                                        </p:cTn>
                                        <p:tgtEl>
                                          <p:spTgt spid="61"/>
                                        </p:tgtEl>
                                        <p:attrNameLst>
                                          <p:attrName>style.visibility</p:attrName>
                                        </p:attrNameLst>
                                      </p:cBhvr>
                                      <p:to>
                                        <p:strVal val="visible"/>
                                      </p:to>
                                    </p:set>
                                    <p:anim calcmode="lin" valueType="num">
                                      <p:cBhvr>
                                        <p:cTn id="73" dur="500" fill="hold"/>
                                        <p:tgtEl>
                                          <p:spTgt spid="61"/>
                                        </p:tgtEl>
                                        <p:attrNameLst>
                                          <p:attrName>ppt_w</p:attrName>
                                        </p:attrNameLst>
                                      </p:cBhvr>
                                      <p:tavLst>
                                        <p:tav tm="0">
                                          <p:val>
                                            <p:fltVal val="0"/>
                                          </p:val>
                                        </p:tav>
                                        <p:tav tm="100000">
                                          <p:val>
                                            <p:strVal val="#ppt_w"/>
                                          </p:val>
                                        </p:tav>
                                      </p:tavLst>
                                    </p:anim>
                                    <p:anim calcmode="lin" valueType="num">
                                      <p:cBhvr>
                                        <p:cTn id="74" dur="500" fill="hold"/>
                                        <p:tgtEl>
                                          <p:spTgt spid="61"/>
                                        </p:tgtEl>
                                        <p:attrNameLst>
                                          <p:attrName>ppt_h</p:attrName>
                                        </p:attrNameLst>
                                      </p:cBhvr>
                                      <p:tavLst>
                                        <p:tav tm="0">
                                          <p:val>
                                            <p:fltVal val="0"/>
                                          </p:val>
                                        </p:tav>
                                        <p:tav tm="100000">
                                          <p:val>
                                            <p:strVal val="#ppt_h"/>
                                          </p:val>
                                        </p:tav>
                                      </p:tavLst>
                                    </p:anim>
                                    <p:animEffect transition="in" filter="fade">
                                      <p:cBhvr>
                                        <p:cTn id="75" dur="500"/>
                                        <p:tgtEl>
                                          <p:spTgt spid="61"/>
                                        </p:tgtEl>
                                      </p:cBhvr>
                                    </p:animEffect>
                                  </p:childTnLst>
                                </p:cTn>
                              </p:par>
                            </p:childTnLst>
                          </p:cTn>
                        </p:par>
                        <p:par>
                          <p:cTn id="76" fill="hold">
                            <p:stCondLst>
                              <p:cond delay="7000"/>
                            </p:stCondLst>
                            <p:childTnLst>
                              <p:par>
                                <p:cTn id="77" presetID="22" presetClass="entr" presetSubtype="2" fill="hold" nodeType="afterEffect">
                                  <p:stCondLst>
                                    <p:cond delay="0"/>
                                  </p:stCondLst>
                                  <p:childTnLst>
                                    <p:set>
                                      <p:cBhvr>
                                        <p:cTn id="78" dur="1" fill="hold">
                                          <p:stCondLst>
                                            <p:cond delay="0"/>
                                          </p:stCondLst>
                                        </p:cTn>
                                        <p:tgtEl>
                                          <p:spTgt spid="62"/>
                                        </p:tgtEl>
                                        <p:attrNameLst>
                                          <p:attrName>style.visibility</p:attrName>
                                        </p:attrNameLst>
                                      </p:cBhvr>
                                      <p:to>
                                        <p:strVal val="visible"/>
                                      </p:to>
                                    </p:set>
                                    <p:animEffect transition="in" filter="wipe(right)">
                                      <p:cBhvr>
                                        <p:cTn id="79" dur="500"/>
                                        <p:tgtEl>
                                          <p:spTgt spid="62"/>
                                        </p:tgtEl>
                                      </p:cBhvr>
                                    </p:animEffect>
                                  </p:childTnLst>
                                </p:cTn>
                              </p:par>
                            </p:childTnLst>
                          </p:cTn>
                        </p:par>
                        <p:par>
                          <p:cTn id="80" fill="hold">
                            <p:stCondLst>
                              <p:cond delay="7500"/>
                            </p:stCondLst>
                            <p:childTnLst>
                              <p:par>
                                <p:cTn id="81" presetID="10" presetClass="entr" presetSubtype="0" fill="hold" nodeType="afterEffect">
                                  <p:stCondLst>
                                    <p:cond delay="0"/>
                                  </p:stCondLst>
                                  <p:childTnLst>
                                    <p:set>
                                      <p:cBhvr>
                                        <p:cTn id="82" dur="1" fill="hold">
                                          <p:stCondLst>
                                            <p:cond delay="0"/>
                                          </p:stCondLst>
                                        </p:cTn>
                                        <p:tgtEl>
                                          <p:spTgt spid="48"/>
                                        </p:tgtEl>
                                        <p:attrNameLst>
                                          <p:attrName>style.visibility</p:attrName>
                                        </p:attrNameLst>
                                      </p:cBhvr>
                                      <p:to>
                                        <p:strVal val="visible"/>
                                      </p:to>
                                    </p:set>
                                    <p:animEffect transition="in" filter="fade">
                                      <p:cBhvr>
                                        <p:cTn id="83" dur="500"/>
                                        <p:tgtEl>
                                          <p:spTgt spid="48"/>
                                        </p:tgtEl>
                                      </p:cBhvr>
                                    </p:animEffect>
                                  </p:childTnLst>
                                </p:cTn>
                              </p:par>
                            </p:childTnLst>
                          </p:cTn>
                        </p:par>
                        <p:par>
                          <p:cTn id="84" fill="hold">
                            <p:stCondLst>
                              <p:cond delay="8000"/>
                            </p:stCondLst>
                            <p:childTnLst>
                              <p:par>
                                <p:cTn id="85" presetID="53" presetClass="entr" presetSubtype="16" fill="hold" grpId="0" nodeType="afterEffect">
                                  <p:stCondLst>
                                    <p:cond delay="0"/>
                                  </p:stCondLst>
                                  <p:childTnLst>
                                    <p:set>
                                      <p:cBhvr>
                                        <p:cTn id="86" dur="1" fill="hold">
                                          <p:stCondLst>
                                            <p:cond delay="0"/>
                                          </p:stCondLst>
                                        </p:cTn>
                                        <p:tgtEl>
                                          <p:spTgt spid="87"/>
                                        </p:tgtEl>
                                        <p:attrNameLst>
                                          <p:attrName>style.visibility</p:attrName>
                                        </p:attrNameLst>
                                      </p:cBhvr>
                                      <p:to>
                                        <p:strVal val="visible"/>
                                      </p:to>
                                    </p:set>
                                    <p:anim calcmode="lin" valueType="num">
                                      <p:cBhvr>
                                        <p:cTn id="87" dur="500" fill="hold"/>
                                        <p:tgtEl>
                                          <p:spTgt spid="87"/>
                                        </p:tgtEl>
                                        <p:attrNameLst>
                                          <p:attrName>ppt_w</p:attrName>
                                        </p:attrNameLst>
                                      </p:cBhvr>
                                      <p:tavLst>
                                        <p:tav tm="0">
                                          <p:val>
                                            <p:fltVal val="0"/>
                                          </p:val>
                                        </p:tav>
                                        <p:tav tm="100000">
                                          <p:val>
                                            <p:strVal val="#ppt_w"/>
                                          </p:val>
                                        </p:tav>
                                      </p:tavLst>
                                    </p:anim>
                                    <p:anim calcmode="lin" valueType="num">
                                      <p:cBhvr>
                                        <p:cTn id="88" dur="500" fill="hold"/>
                                        <p:tgtEl>
                                          <p:spTgt spid="87"/>
                                        </p:tgtEl>
                                        <p:attrNameLst>
                                          <p:attrName>ppt_h</p:attrName>
                                        </p:attrNameLst>
                                      </p:cBhvr>
                                      <p:tavLst>
                                        <p:tav tm="0">
                                          <p:val>
                                            <p:fltVal val="0"/>
                                          </p:val>
                                        </p:tav>
                                        <p:tav tm="100000">
                                          <p:val>
                                            <p:strVal val="#ppt_h"/>
                                          </p:val>
                                        </p:tav>
                                      </p:tavLst>
                                    </p:anim>
                                    <p:animEffect transition="in" filter="fade">
                                      <p:cBhvr>
                                        <p:cTn id="89" dur="500"/>
                                        <p:tgtEl>
                                          <p:spTgt spid="87"/>
                                        </p:tgtEl>
                                      </p:cBhvr>
                                    </p:animEffect>
                                  </p:childTnLst>
                                </p:cTn>
                              </p:par>
                            </p:childTnLst>
                          </p:cTn>
                        </p:par>
                        <p:par>
                          <p:cTn id="90" fill="hold">
                            <p:stCondLst>
                              <p:cond delay="8500"/>
                            </p:stCondLst>
                            <p:childTnLst>
                              <p:par>
                                <p:cTn id="91" presetID="10" presetClass="entr" presetSubtype="0" fill="hold" grpId="0" nodeType="afterEffect">
                                  <p:stCondLst>
                                    <p:cond delay="0"/>
                                  </p:stCondLst>
                                  <p:childTnLst>
                                    <p:set>
                                      <p:cBhvr>
                                        <p:cTn id="92" dur="1" fill="hold">
                                          <p:stCondLst>
                                            <p:cond delay="0"/>
                                          </p:stCondLst>
                                        </p:cTn>
                                        <p:tgtEl>
                                          <p:spTgt spid="56"/>
                                        </p:tgtEl>
                                        <p:attrNameLst>
                                          <p:attrName>style.visibility</p:attrName>
                                        </p:attrNameLst>
                                      </p:cBhvr>
                                      <p:to>
                                        <p:strVal val="visible"/>
                                      </p:to>
                                    </p:set>
                                    <p:animEffect transition="in" filter="fade">
                                      <p:cBhvr>
                                        <p:cTn id="93" dur="500"/>
                                        <p:tgtEl>
                                          <p:spTgt spid="56"/>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57"/>
                                        </p:tgtEl>
                                        <p:attrNameLst>
                                          <p:attrName>style.visibility</p:attrName>
                                        </p:attrNameLst>
                                      </p:cBhvr>
                                      <p:to>
                                        <p:strVal val="visible"/>
                                      </p:to>
                                    </p:set>
                                    <p:animEffect transition="in" filter="fade">
                                      <p:cBhvr>
                                        <p:cTn id="96" dur="500"/>
                                        <p:tgtEl>
                                          <p:spTgt spid="57"/>
                                        </p:tgtEl>
                                      </p:cBhvr>
                                    </p:animEffect>
                                  </p:childTnLst>
                                </p:cTn>
                              </p:par>
                            </p:childTnLst>
                          </p:cTn>
                        </p:par>
                        <p:par>
                          <p:cTn id="97" fill="hold">
                            <p:stCondLst>
                              <p:cond delay="9000"/>
                            </p:stCondLst>
                            <p:childTnLst>
                              <p:par>
                                <p:cTn id="98" presetID="22" presetClass="entr" presetSubtype="1" fill="hold" nodeType="afterEffect">
                                  <p:stCondLst>
                                    <p:cond delay="0"/>
                                  </p:stCondLst>
                                  <p:childTnLst>
                                    <p:set>
                                      <p:cBhvr>
                                        <p:cTn id="99" dur="1" fill="hold">
                                          <p:stCondLst>
                                            <p:cond delay="0"/>
                                          </p:stCondLst>
                                        </p:cTn>
                                        <p:tgtEl>
                                          <p:spTgt spid="69"/>
                                        </p:tgtEl>
                                        <p:attrNameLst>
                                          <p:attrName>style.visibility</p:attrName>
                                        </p:attrNameLst>
                                      </p:cBhvr>
                                      <p:to>
                                        <p:strVal val="visible"/>
                                      </p:to>
                                    </p:set>
                                    <p:animEffect transition="in" filter="wipe(up)">
                                      <p:cBhvr>
                                        <p:cTn id="100" dur="500"/>
                                        <p:tgtEl>
                                          <p:spTgt spid="69"/>
                                        </p:tgtEl>
                                      </p:cBhvr>
                                    </p:animEffect>
                                  </p:childTnLst>
                                </p:cTn>
                              </p:par>
                            </p:childTnLst>
                          </p:cTn>
                        </p:par>
                        <p:par>
                          <p:cTn id="101" fill="hold">
                            <p:stCondLst>
                              <p:cond delay="9500"/>
                            </p:stCondLst>
                            <p:childTnLst>
                              <p:par>
                                <p:cTn id="102" presetID="53" presetClass="entr" presetSubtype="16" fill="hold" grpId="0" nodeType="afterEffect">
                                  <p:stCondLst>
                                    <p:cond delay="0"/>
                                  </p:stCondLst>
                                  <p:childTnLst>
                                    <p:set>
                                      <p:cBhvr>
                                        <p:cTn id="103" dur="1" fill="hold">
                                          <p:stCondLst>
                                            <p:cond delay="0"/>
                                          </p:stCondLst>
                                        </p:cTn>
                                        <p:tgtEl>
                                          <p:spTgt spid="70"/>
                                        </p:tgtEl>
                                        <p:attrNameLst>
                                          <p:attrName>style.visibility</p:attrName>
                                        </p:attrNameLst>
                                      </p:cBhvr>
                                      <p:to>
                                        <p:strVal val="visible"/>
                                      </p:to>
                                    </p:set>
                                    <p:anim calcmode="lin" valueType="num">
                                      <p:cBhvr>
                                        <p:cTn id="104" dur="500" fill="hold"/>
                                        <p:tgtEl>
                                          <p:spTgt spid="70"/>
                                        </p:tgtEl>
                                        <p:attrNameLst>
                                          <p:attrName>ppt_w</p:attrName>
                                        </p:attrNameLst>
                                      </p:cBhvr>
                                      <p:tavLst>
                                        <p:tav tm="0">
                                          <p:val>
                                            <p:fltVal val="0"/>
                                          </p:val>
                                        </p:tav>
                                        <p:tav tm="100000">
                                          <p:val>
                                            <p:strVal val="#ppt_w"/>
                                          </p:val>
                                        </p:tav>
                                      </p:tavLst>
                                    </p:anim>
                                    <p:anim calcmode="lin" valueType="num">
                                      <p:cBhvr>
                                        <p:cTn id="105" dur="500" fill="hold"/>
                                        <p:tgtEl>
                                          <p:spTgt spid="70"/>
                                        </p:tgtEl>
                                        <p:attrNameLst>
                                          <p:attrName>ppt_h</p:attrName>
                                        </p:attrNameLst>
                                      </p:cBhvr>
                                      <p:tavLst>
                                        <p:tav tm="0">
                                          <p:val>
                                            <p:fltVal val="0"/>
                                          </p:val>
                                        </p:tav>
                                        <p:tav tm="100000">
                                          <p:val>
                                            <p:strVal val="#ppt_h"/>
                                          </p:val>
                                        </p:tav>
                                      </p:tavLst>
                                    </p:anim>
                                    <p:animEffect transition="in" filter="fade">
                                      <p:cBhvr>
                                        <p:cTn id="106" dur="500"/>
                                        <p:tgtEl>
                                          <p:spTgt spid="70"/>
                                        </p:tgtEl>
                                      </p:cBhvr>
                                    </p:animEffect>
                                  </p:childTnLst>
                                </p:cTn>
                              </p:par>
                            </p:childTnLst>
                          </p:cTn>
                        </p:par>
                        <p:par>
                          <p:cTn id="107" fill="hold">
                            <p:stCondLst>
                              <p:cond delay="10000"/>
                            </p:stCondLst>
                            <p:childTnLst>
                              <p:par>
                                <p:cTn id="108" presetID="22" presetClass="entr" presetSubtype="8" fill="hold" nodeType="afterEffect">
                                  <p:stCondLst>
                                    <p:cond delay="0"/>
                                  </p:stCondLst>
                                  <p:childTnLst>
                                    <p:set>
                                      <p:cBhvr>
                                        <p:cTn id="109" dur="1" fill="hold">
                                          <p:stCondLst>
                                            <p:cond delay="0"/>
                                          </p:stCondLst>
                                        </p:cTn>
                                        <p:tgtEl>
                                          <p:spTgt spid="71"/>
                                        </p:tgtEl>
                                        <p:attrNameLst>
                                          <p:attrName>style.visibility</p:attrName>
                                        </p:attrNameLst>
                                      </p:cBhvr>
                                      <p:to>
                                        <p:strVal val="visible"/>
                                      </p:to>
                                    </p:set>
                                    <p:animEffect transition="in" filter="wipe(left)">
                                      <p:cBhvr>
                                        <p:cTn id="110" dur="500"/>
                                        <p:tgtEl>
                                          <p:spTgt spid="71"/>
                                        </p:tgtEl>
                                      </p:cBhvr>
                                    </p:animEffect>
                                  </p:childTnLst>
                                </p:cTn>
                              </p:par>
                            </p:childTnLst>
                          </p:cTn>
                        </p:par>
                        <p:par>
                          <p:cTn id="111" fill="hold">
                            <p:stCondLst>
                              <p:cond delay="10500"/>
                            </p:stCondLst>
                            <p:childTnLst>
                              <p:par>
                                <p:cTn id="112" presetID="10" presetClass="entr" presetSubtype="0" fill="hold" nodeType="afterEffect">
                                  <p:stCondLst>
                                    <p:cond delay="0"/>
                                  </p:stCondLst>
                                  <p:childTnLst>
                                    <p:set>
                                      <p:cBhvr>
                                        <p:cTn id="113" dur="1" fill="hold">
                                          <p:stCondLst>
                                            <p:cond delay="0"/>
                                          </p:stCondLst>
                                        </p:cTn>
                                        <p:tgtEl>
                                          <p:spTgt spid="37"/>
                                        </p:tgtEl>
                                        <p:attrNameLst>
                                          <p:attrName>style.visibility</p:attrName>
                                        </p:attrNameLst>
                                      </p:cBhvr>
                                      <p:to>
                                        <p:strVal val="visible"/>
                                      </p:to>
                                    </p:set>
                                    <p:animEffect transition="in" filter="fade">
                                      <p:cBhvr>
                                        <p:cTn id="114" dur="500"/>
                                        <p:tgtEl>
                                          <p:spTgt spid="37"/>
                                        </p:tgtEl>
                                      </p:cBhvr>
                                    </p:animEffect>
                                  </p:childTnLst>
                                </p:cTn>
                              </p:par>
                            </p:childTnLst>
                          </p:cTn>
                        </p:par>
                        <p:par>
                          <p:cTn id="115" fill="hold">
                            <p:stCondLst>
                              <p:cond delay="11000"/>
                            </p:stCondLst>
                            <p:childTnLst>
                              <p:par>
                                <p:cTn id="116" presetID="53" presetClass="entr" presetSubtype="16" fill="hold" grpId="0" nodeType="afterEffect">
                                  <p:stCondLst>
                                    <p:cond delay="0"/>
                                  </p:stCondLst>
                                  <p:childTnLst>
                                    <p:set>
                                      <p:cBhvr>
                                        <p:cTn id="117" dur="1" fill="hold">
                                          <p:stCondLst>
                                            <p:cond delay="0"/>
                                          </p:stCondLst>
                                        </p:cTn>
                                        <p:tgtEl>
                                          <p:spTgt spid="86"/>
                                        </p:tgtEl>
                                        <p:attrNameLst>
                                          <p:attrName>style.visibility</p:attrName>
                                        </p:attrNameLst>
                                      </p:cBhvr>
                                      <p:to>
                                        <p:strVal val="visible"/>
                                      </p:to>
                                    </p:set>
                                    <p:anim calcmode="lin" valueType="num">
                                      <p:cBhvr>
                                        <p:cTn id="118" dur="500" fill="hold"/>
                                        <p:tgtEl>
                                          <p:spTgt spid="86"/>
                                        </p:tgtEl>
                                        <p:attrNameLst>
                                          <p:attrName>ppt_w</p:attrName>
                                        </p:attrNameLst>
                                      </p:cBhvr>
                                      <p:tavLst>
                                        <p:tav tm="0">
                                          <p:val>
                                            <p:fltVal val="0"/>
                                          </p:val>
                                        </p:tav>
                                        <p:tav tm="100000">
                                          <p:val>
                                            <p:strVal val="#ppt_w"/>
                                          </p:val>
                                        </p:tav>
                                      </p:tavLst>
                                    </p:anim>
                                    <p:anim calcmode="lin" valueType="num">
                                      <p:cBhvr>
                                        <p:cTn id="119" dur="500" fill="hold"/>
                                        <p:tgtEl>
                                          <p:spTgt spid="86"/>
                                        </p:tgtEl>
                                        <p:attrNameLst>
                                          <p:attrName>ppt_h</p:attrName>
                                        </p:attrNameLst>
                                      </p:cBhvr>
                                      <p:tavLst>
                                        <p:tav tm="0">
                                          <p:val>
                                            <p:fltVal val="0"/>
                                          </p:val>
                                        </p:tav>
                                        <p:tav tm="100000">
                                          <p:val>
                                            <p:strVal val="#ppt_h"/>
                                          </p:val>
                                        </p:tav>
                                      </p:tavLst>
                                    </p:anim>
                                    <p:animEffect transition="in" filter="fade">
                                      <p:cBhvr>
                                        <p:cTn id="120" dur="500"/>
                                        <p:tgtEl>
                                          <p:spTgt spid="86"/>
                                        </p:tgtEl>
                                      </p:cBhvr>
                                    </p:animEffect>
                                  </p:childTnLst>
                                </p:cTn>
                              </p:par>
                            </p:childTnLst>
                          </p:cTn>
                        </p:par>
                        <p:par>
                          <p:cTn id="121" fill="hold">
                            <p:stCondLst>
                              <p:cond delay="11500"/>
                            </p:stCondLst>
                            <p:childTnLst>
                              <p:par>
                                <p:cTn id="122" presetID="10" presetClass="entr" presetSubtype="0" fill="hold" grpId="0" nodeType="afterEffect">
                                  <p:stCondLst>
                                    <p:cond delay="0"/>
                                  </p:stCondLst>
                                  <p:childTnLst>
                                    <p:set>
                                      <p:cBhvr>
                                        <p:cTn id="123" dur="1" fill="hold">
                                          <p:stCondLst>
                                            <p:cond delay="0"/>
                                          </p:stCondLst>
                                        </p:cTn>
                                        <p:tgtEl>
                                          <p:spTgt spid="72"/>
                                        </p:tgtEl>
                                        <p:attrNameLst>
                                          <p:attrName>style.visibility</p:attrName>
                                        </p:attrNameLst>
                                      </p:cBhvr>
                                      <p:to>
                                        <p:strVal val="visible"/>
                                      </p:to>
                                    </p:set>
                                    <p:animEffect transition="in" filter="fade">
                                      <p:cBhvr>
                                        <p:cTn id="124" dur="500"/>
                                        <p:tgtEl>
                                          <p:spTgt spid="72"/>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81"/>
                                        </p:tgtEl>
                                        <p:attrNameLst>
                                          <p:attrName>style.visibility</p:attrName>
                                        </p:attrNameLst>
                                      </p:cBhvr>
                                      <p:to>
                                        <p:strVal val="visible"/>
                                      </p:to>
                                    </p:set>
                                    <p:animEffect transition="in" filter="fade">
                                      <p:cBhvr>
                                        <p:cTn id="127" dur="500"/>
                                        <p:tgtEl>
                                          <p:spTgt spid="81"/>
                                        </p:tgtEl>
                                      </p:cBhvr>
                                    </p:animEffect>
                                  </p:childTnLst>
                                </p:cTn>
                              </p:par>
                            </p:childTnLst>
                          </p:cTn>
                        </p:par>
                        <p:par>
                          <p:cTn id="128" fill="hold">
                            <p:stCondLst>
                              <p:cond delay="12000"/>
                            </p:stCondLst>
                            <p:childTnLst>
                              <p:par>
                                <p:cTn id="129" presetID="22" presetClass="entr" presetSubtype="1" fill="hold" nodeType="afterEffect">
                                  <p:stCondLst>
                                    <p:cond delay="0"/>
                                  </p:stCondLst>
                                  <p:childTnLst>
                                    <p:set>
                                      <p:cBhvr>
                                        <p:cTn id="130" dur="1" fill="hold">
                                          <p:stCondLst>
                                            <p:cond delay="0"/>
                                          </p:stCondLst>
                                        </p:cTn>
                                        <p:tgtEl>
                                          <p:spTgt spid="82"/>
                                        </p:tgtEl>
                                        <p:attrNameLst>
                                          <p:attrName>style.visibility</p:attrName>
                                        </p:attrNameLst>
                                      </p:cBhvr>
                                      <p:to>
                                        <p:strVal val="visible"/>
                                      </p:to>
                                    </p:set>
                                    <p:animEffect transition="in" filter="wipe(up)">
                                      <p:cBhvr>
                                        <p:cTn id="131"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3" grpId="0" animBg="1"/>
      <p:bldP spid="32" grpId="0" animBg="1"/>
      <p:bldP spid="36" grpId="0"/>
      <p:bldP spid="63" grpId="0"/>
      <p:bldP spid="56" grpId="0"/>
      <p:bldP spid="57" grpId="0"/>
      <p:bldP spid="61" grpId="0" animBg="1"/>
      <p:bldP spid="70" grpId="0" animBg="1"/>
      <p:bldP spid="72" grpId="0"/>
      <p:bldP spid="81" grpId="0"/>
      <p:bldP spid="84" grpId="0" animBg="1"/>
      <p:bldP spid="86" grpId="0" animBg="1"/>
      <p:bldP spid="87" grpId="0" animBg="1"/>
      <p:bldP spid="91" grpId="0" animBg="1"/>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 name="Group 57"/>
          <p:cNvGrpSpPr/>
          <p:nvPr/>
        </p:nvGrpSpPr>
        <p:grpSpPr>
          <a:xfrm>
            <a:off x="10154074" y="4931898"/>
            <a:ext cx="1705866" cy="1730768"/>
            <a:chOff x="2285781" y="4847654"/>
            <a:chExt cx="952480" cy="966132"/>
          </a:xfrm>
        </p:grpSpPr>
        <p:sp>
          <p:nvSpPr>
            <p:cNvPr id="59" name="Oval 58"/>
            <p:cNvSpPr/>
            <p:nvPr/>
          </p:nvSpPr>
          <p:spPr bwMode="auto">
            <a:xfrm>
              <a:off x="2346028" y="4908765"/>
              <a:ext cx="840592" cy="852640"/>
            </a:xfrm>
            <a:prstGeom prst="ellipse">
              <a:avLst/>
            </a:prstGeom>
            <a:solidFill>
              <a:schemeClr val="accent3"/>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sp>
          <p:nvSpPr>
            <p:cNvPr id="60" name="Oval 59"/>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grpSp>
      <p:grpSp>
        <p:nvGrpSpPr>
          <p:cNvPr id="50" name="Group 49"/>
          <p:cNvGrpSpPr/>
          <p:nvPr/>
        </p:nvGrpSpPr>
        <p:grpSpPr>
          <a:xfrm>
            <a:off x="6517901" y="2826400"/>
            <a:ext cx="1705866" cy="1730768"/>
            <a:chOff x="2285781" y="4847654"/>
            <a:chExt cx="952480" cy="966132"/>
          </a:xfrm>
        </p:grpSpPr>
        <p:sp>
          <p:nvSpPr>
            <p:cNvPr id="51" name="Oval 50"/>
            <p:cNvSpPr/>
            <p:nvPr/>
          </p:nvSpPr>
          <p:spPr bwMode="auto">
            <a:xfrm>
              <a:off x="2346028" y="4908765"/>
              <a:ext cx="840592" cy="852640"/>
            </a:xfrm>
            <a:prstGeom prst="ellipse">
              <a:avLst/>
            </a:prstGeom>
            <a:solidFill>
              <a:schemeClr val="accent2"/>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sp>
          <p:nvSpPr>
            <p:cNvPr id="52" name="Oval 51"/>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grpSp>
      <p:cxnSp>
        <p:nvCxnSpPr>
          <p:cNvPr id="19" name="Straight Connector 18"/>
          <p:cNvCxnSpPr/>
          <p:nvPr/>
        </p:nvCxnSpPr>
        <p:spPr>
          <a:xfrm flipH="1">
            <a:off x="9181183" y="0"/>
            <a:ext cx="4252" cy="3591257"/>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3782417" y="2882010"/>
            <a:ext cx="2663246" cy="692634"/>
          </a:xfrm>
          <a:prstGeom prst="rect">
            <a:avLst/>
          </a:prstGeom>
          <a:noFill/>
        </p:spPr>
        <p:txBody>
          <a:bodyPr wrap="none" lIns="137168" tIns="68584" rIns="137168" bIns="68584" rtlCol="0">
            <a:spAutoFit/>
          </a:bodyPr>
          <a:lstStyle/>
          <a:p>
            <a:pPr algn="r"/>
            <a:r>
              <a:rPr lang="id-ID" sz="3601" b="1" dirty="0">
                <a:solidFill>
                  <a:schemeClr val="tx2"/>
                </a:solidFill>
                <a:latin typeface="Lato Regular"/>
              </a:rPr>
              <a:t>Testimonial</a:t>
            </a:r>
          </a:p>
        </p:txBody>
      </p:sp>
      <p:sp>
        <p:nvSpPr>
          <p:cNvPr id="21" name="TextBox 20"/>
          <p:cNvSpPr txBox="1"/>
          <p:nvPr/>
        </p:nvSpPr>
        <p:spPr>
          <a:xfrm>
            <a:off x="3151444" y="3507936"/>
            <a:ext cx="3277658" cy="1135704"/>
          </a:xfrm>
          <a:prstGeom prst="rect">
            <a:avLst/>
          </a:prstGeom>
          <a:noFill/>
        </p:spPr>
        <p:txBody>
          <a:bodyPr wrap="square" lIns="137168" tIns="68584" rIns="137168" bIns="68584" rtlCol="0">
            <a:spAutoFit/>
          </a:bodyPr>
          <a:lstStyle/>
          <a:p>
            <a:pPr algn="r" defTabSz="485807">
              <a:lnSpc>
                <a:spcPct val="120000"/>
              </a:lnSpc>
              <a:spcBef>
                <a:spcPts val="1275"/>
              </a:spcBef>
              <a:defRPr/>
            </a:pPr>
            <a:r>
              <a:rPr lang="en-US" sz="1800" dirty="0">
                <a:latin typeface="Lato Light"/>
                <a:cs typeface="Lato Light"/>
              </a:rPr>
              <a:t>Creativity is the key to success Lorem ipsum Dolores stomata, consectetur </a:t>
            </a:r>
            <a:endParaRPr lang="es-ES" sz="1800" dirty="0">
              <a:latin typeface="Lato Light"/>
              <a:cs typeface="Lato Light"/>
            </a:endParaRPr>
          </a:p>
        </p:txBody>
      </p:sp>
      <p:sp>
        <p:nvSpPr>
          <p:cNvPr id="23" name="Oval 22"/>
          <p:cNvSpPr/>
          <p:nvPr/>
        </p:nvSpPr>
        <p:spPr>
          <a:xfrm>
            <a:off x="9096343" y="3614632"/>
            <a:ext cx="169683" cy="169727"/>
          </a:xfrm>
          <a:prstGeom prst="ellipse">
            <a:avLst/>
          </a:prstGeom>
          <a:solidFill>
            <a:schemeClr val="accent2"/>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cxnSp>
        <p:nvCxnSpPr>
          <p:cNvPr id="24" name="Straight Connector 23"/>
          <p:cNvCxnSpPr/>
          <p:nvPr/>
        </p:nvCxnSpPr>
        <p:spPr>
          <a:xfrm>
            <a:off x="8309205" y="3727784"/>
            <a:ext cx="787139"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9181183" y="3797486"/>
            <a:ext cx="0" cy="1874251"/>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32" name="Oval 31"/>
          <p:cNvSpPr/>
          <p:nvPr/>
        </p:nvSpPr>
        <p:spPr>
          <a:xfrm>
            <a:off x="9096343" y="5695112"/>
            <a:ext cx="169683" cy="169727"/>
          </a:xfrm>
          <a:prstGeom prst="ellipse">
            <a:avLst/>
          </a:prstGeom>
          <a:solidFill>
            <a:schemeClr val="accent3"/>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cxnSp>
        <p:nvCxnSpPr>
          <p:cNvPr id="33" name="Straight Connector 32"/>
          <p:cNvCxnSpPr/>
          <p:nvPr/>
        </p:nvCxnSpPr>
        <p:spPr>
          <a:xfrm>
            <a:off x="9266026" y="5808264"/>
            <a:ext cx="787139"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11929266" y="5017286"/>
            <a:ext cx="2011464" cy="692634"/>
          </a:xfrm>
          <a:prstGeom prst="rect">
            <a:avLst/>
          </a:prstGeom>
          <a:noFill/>
        </p:spPr>
        <p:txBody>
          <a:bodyPr wrap="none" lIns="137168" tIns="68584" rIns="137168" bIns="68584" rtlCol="0">
            <a:spAutoFit/>
          </a:bodyPr>
          <a:lstStyle/>
          <a:p>
            <a:r>
              <a:rPr lang="id-ID" sz="3601" b="1" dirty="0">
                <a:solidFill>
                  <a:schemeClr val="tx2"/>
                </a:solidFill>
                <a:latin typeface="Lato Regular"/>
              </a:rPr>
              <a:t>Analysis</a:t>
            </a:r>
          </a:p>
        </p:txBody>
      </p:sp>
      <p:sp>
        <p:nvSpPr>
          <p:cNvPr id="63" name="TextBox 62"/>
          <p:cNvSpPr txBox="1"/>
          <p:nvPr/>
        </p:nvSpPr>
        <p:spPr>
          <a:xfrm>
            <a:off x="11945769" y="5671048"/>
            <a:ext cx="3277658" cy="1135704"/>
          </a:xfrm>
          <a:prstGeom prst="rect">
            <a:avLst/>
          </a:prstGeom>
          <a:noFill/>
        </p:spPr>
        <p:txBody>
          <a:bodyPr wrap="square" lIns="137168" tIns="68584" rIns="137168" bIns="68584" rtlCol="0">
            <a:spAutoFit/>
          </a:bodyPr>
          <a:lstStyle/>
          <a:p>
            <a:pPr defTabSz="485807">
              <a:lnSpc>
                <a:spcPct val="120000"/>
              </a:lnSpc>
              <a:spcBef>
                <a:spcPts val="1275"/>
              </a:spcBef>
              <a:defRPr/>
            </a:pPr>
            <a:r>
              <a:rPr lang="en-US" sz="1800" dirty="0">
                <a:latin typeface="Lato Light"/>
                <a:cs typeface="Lato Light"/>
              </a:rPr>
              <a:t>Creativity is the key to success Lorem ipsum Dolores stomata, consectetur </a:t>
            </a:r>
            <a:endParaRPr lang="es-ES" sz="1800" dirty="0">
              <a:latin typeface="Lato Light"/>
              <a:cs typeface="Lato Light"/>
            </a:endParaRPr>
          </a:p>
        </p:txBody>
      </p:sp>
      <p:grpSp>
        <p:nvGrpSpPr>
          <p:cNvPr id="37" name="Group 36"/>
          <p:cNvGrpSpPr/>
          <p:nvPr/>
        </p:nvGrpSpPr>
        <p:grpSpPr>
          <a:xfrm>
            <a:off x="10158326" y="9107540"/>
            <a:ext cx="1705866" cy="1730768"/>
            <a:chOff x="2285781" y="4847654"/>
            <a:chExt cx="952480" cy="966132"/>
          </a:xfrm>
        </p:grpSpPr>
        <p:sp>
          <p:nvSpPr>
            <p:cNvPr id="46" name="Oval 45"/>
            <p:cNvSpPr/>
            <p:nvPr/>
          </p:nvSpPr>
          <p:spPr bwMode="auto">
            <a:xfrm>
              <a:off x="2346028" y="4908765"/>
              <a:ext cx="840592" cy="852640"/>
            </a:xfrm>
            <a:prstGeom prst="ellipse">
              <a:avLst/>
            </a:prstGeom>
            <a:solidFill>
              <a:schemeClr val="accent5"/>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sp>
          <p:nvSpPr>
            <p:cNvPr id="47" name="Oval 46"/>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grpSp>
      <p:grpSp>
        <p:nvGrpSpPr>
          <p:cNvPr id="48" name="Group 47"/>
          <p:cNvGrpSpPr/>
          <p:nvPr/>
        </p:nvGrpSpPr>
        <p:grpSpPr>
          <a:xfrm>
            <a:off x="6522151" y="7002041"/>
            <a:ext cx="1705866" cy="1730768"/>
            <a:chOff x="2285781" y="4847654"/>
            <a:chExt cx="952480" cy="966132"/>
          </a:xfrm>
        </p:grpSpPr>
        <p:sp>
          <p:nvSpPr>
            <p:cNvPr id="49" name="Oval 48"/>
            <p:cNvSpPr/>
            <p:nvPr/>
          </p:nvSpPr>
          <p:spPr bwMode="auto">
            <a:xfrm>
              <a:off x="2346028" y="4908765"/>
              <a:ext cx="840592" cy="852640"/>
            </a:xfrm>
            <a:prstGeom prst="ellipse">
              <a:avLst/>
            </a:prstGeom>
            <a:solidFill>
              <a:schemeClr val="accent4"/>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sp>
          <p:nvSpPr>
            <p:cNvPr id="53" name="Oval 52"/>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grpSp>
      <p:cxnSp>
        <p:nvCxnSpPr>
          <p:cNvPr id="55" name="Straight Connector 54"/>
          <p:cNvCxnSpPr/>
          <p:nvPr/>
        </p:nvCxnSpPr>
        <p:spPr>
          <a:xfrm>
            <a:off x="9185435" y="5892648"/>
            <a:ext cx="0" cy="1874251"/>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56" name="TextBox 55"/>
          <p:cNvSpPr txBox="1"/>
          <p:nvPr/>
        </p:nvSpPr>
        <p:spPr>
          <a:xfrm>
            <a:off x="3813280" y="7057652"/>
            <a:ext cx="2636635" cy="692634"/>
          </a:xfrm>
          <a:prstGeom prst="rect">
            <a:avLst/>
          </a:prstGeom>
          <a:noFill/>
        </p:spPr>
        <p:txBody>
          <a:bodyPr wrap="none" lIns="137168" tIns="68584" rIns="137168" bIns="68584" rtlCol="0">
            <a:spAutoFit/>
          </a:bodyPr>
          <a:lstStyle/>
          <a:p>
            <a:pPr algn="r"/>
            <a:r>
              <a:rPr lang="id-ID" sz="3601" b="1" dirty="0">
                <a:solidFill>
                  <a:schemeClr val="tx2"/>
                </a:solidFill>
                <a:latin typeface="Lato Regular"/>
              </a:rPr>
              <a:t>Our Clients</a:t>
            </a:r>
          </a:p>
        </p:txBody>
      </p:sp>
      <p:sp>
        <p:nvSpPr>
          <p:cNvPr id="57" name="TextBox 56"/>
          <p:cNvSpPr txBox="1"/>
          <p:nvPr/>
        </p:nvSpPr>
        <p:spPr>
          <a:xfrm>
            <a:off x="3155694" y="7683578"/>
            <a:ext cx="3277658" cy="1135704"/>
          </a:xfrm>
          <a:prstGeom prst="rect">
            <a:avLst/>
          </a:prstGeom>
          <a:noFill/>
        </p:spPr>
        <p:txBody>
          <a:bodyPr wrap="square" lIns="137168" tIns="68584" rIns="137168" bIns="68584" rtlCol="0">
            <a:spAutoFit/>
          </a:bodyPr>
          <a:lstStyle/>
          <a:p>
            <a:pPr algn="r" defTabSz="485807">
              <a:lnSpc>
                <a:spcPct val="120000"/>
              </a:lnSpc>
              <a:spcBef>
                <a:spcPts val="1275"/>
              </a:spcBef>
              <a:defRPr/>
            </a:pPr>
            <a:r>
              <a:rPr lang="en-US" sz="1800" dirty="0">
                <a:latin typeface="Lato Light"/>
                <a:cs typeface="Lato Light"/>
              </a:rPr>
              <a:t>Creativity is the key to success Lorem ipsum Dolores stomata, consectetur </a:t>
            </a:r>
            <a:endParaRPr lang="es-ES" sz="1800" dirty="0">
              <a:latin typeface="Lato Light"/>
              <a:cs typeface="Lato Light"/>
            </a:endParaRPr>
          </a:p>
        </p:txBody>
      </p:sp>
      <p:sp>
        <p:nvSpPr>
          <p:cNvPr id="61" name="Oval 60"/>
          <p:cNvSpPr/>
          <p:nvPr/>
        </p:nvSpPr>
        <p:spPr>
          <a:xfrm>
            <a:off x="9100593" y="7790274"/>
            <a:ext cx="169683" cy="169727"/>
          </a:xfrm>
          <a:prstGeom prst="ellipse">
            <a:avLst/>
          </a:prstGeom>
          <a:solidFill>
            <a:schemeClr val="accent4"/>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cxnSp>
        <p:nvCxnSpPr>
          <p:cNvPr id="62" name="Straight Connector 61"/>
          <p:cNvCxnSpPr/>
          <p:nvPr/>
        </p:nvCxnSpPr>
        <p:spPr>
          <a:xfrm>
            <a:off x="8313455" y="7903426"/>
            <a:ext cx="787139"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a:off x="9185435" y="7973127"/>
            <a:ext cx="0" cy="1874251"/>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70" name="Oval 69"/>
          <p:cNvSpPr/>
          <p:nvPr/>
        </p:nvSpPr>
        <p:spPr>
          <a:xfrm>
            <a:off x="9100593" y="9870753"/>
            <a:ext cx="169683" cy="169727"/>
          </a:xfrm>
          <a:prstGeom prst="ellipse">
            <a:avLst/>
          </a:prstGeom>
          <a:solidFill>
            <a:schemeClr val="accent5"/>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cxnSp>
        <p:nvCxnSpPr>
          <p:cNvPr id="71" name="Straight Connector 70"/>
          <p:cNvCxnSpPr/>
          <p:nvPr/>
        </p:nvCxnSpPr>
        <p:spPr>
          <a:xfrm>
            <a:off x="9270277" y="9983905"/>
            <a:ext cx="787139"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sp>
        <p:nvSpPr>
          <p:cNvPr id="72" name="TextBox 71"/>
          <p:cNvSpPr txBox="1"/>
          <p:nvPr/>
        </p:nvSpPr>
        <p:spPr>
          <a:xfrm>
            <a:off x="11933516" y="9192927"/>
            <a:ext cx="2612719" cy="692634"/>
          </a:xfrm>
          <a:prstGeom prst="rect">
            <a:avLst/>
          </a:prstGeom>
          <a:noFill/>
        </p:spPr>
        <p:txBody>
          <a:bodyPr wrap="none" lIns="137168" tIns="68584" rIns="137168" bIns="68584" rtlCol="0">
            <a:spAutoFit/>
          </a:bodyPr>
          <a:lstStyle/>
          <a:p>
            <a:r>
              <a:rPr lang="id-ID" sz="3601" b="1" dirty="0">
                <a:solidFill>
                  <a:schemeClr val="tx2"/>
                </a:solidFill>
                <a:latin typeface="Lato Regular"/>
              </a:rPr>
              <a:t>World Map</a:t>
            </a:r>
          </a:p>
        </p:txBody>
      </p:sp>
      <p:sp>
        <p:nvSpPr>
          <p:cNvPr id="81" name="TextBox 80"/>
          <p:cNvSpPr txBox="1"/>
          <p:nvPr/>
        </p:nvSpPr>
        <p:spPr>
          <a:xfrm>
            <a:off x="11950021" y="9846690"/>
            <a:ext cx="3277658" cy="1135704"/>
          </a:xfrm>
          <a:prstGeom prst="rect">
            <a:avLst/>
          </a:prstGeom>
          <a:noFill/>
        </p:spPr>
        <p:txBody>
          <a:bodyPr wrap="square" lIns="137168" tIns="68584" rIns="137168" bIns="68584" rtlCol="0">
            <a:spAutoFit/>
          </a:bodyPr>
          <a:lstStyle/>
          <a:p>
            <a:pPr defTabSz="485807">
              <a:lnSpc>
                <a:spcPct val="120000"/>
              </a:lnSpc>
              <a:spcBef>
                <a:spcPts val="1275"/>
              </a:spcBef>
              <a:defRPr/>
            </a:pPr>
            <a:r>
              <a:rPr lang="en-US" sz="1800" dirty="0">
                <a:latin typeface="Lato Light"/>
                <a:cs typeface="Lato Light"/>
              </a:rPr>
              <a:t>Creativity is the key to success Lorem ipsum Dolores stomata, consectetur </a:t>
            </a:r>
            <a:endParaRPr lang="es-ES" sz="1800" dirty="0">
              <a:latin typeface="Lato Light"/>
              <a:cs typeface="Lato Light"/>
            </a:endParaRPr>
          </a:p>
        </p:txBody>
      </p:sp>
      <p:cxnSp>
        <p:nvCxnSpPr>
          <p:cNvPr id="82" name="Straight Connector 81"/>
          <p:cNvCxnSpPr/>
          <p:nvPr/>
        </p:nvCxnSpPr>
        <p:spPr>
          <a:xfrm>
            <a:off x="9181183" y="10084727"/>
            <a:ext cx="4252" cy="3631273"/>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40" name="AutoShape 18"/>
          <p:cNvSpPr>
            <a:spLocks/>
          </p:cNvSpPr>
          <p:nvPr/>
        </p:nvSpPr>
        <p:spPr bwMode="auto">
          <a:xfrm>
            <a:off x="7066409" y="3344971"/>
            <a:ext cx="633902" cy="5919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1152"/>
                </a:moveTo>
                <a:lnTo>
                  <a:pt x="0" y="5936"/>
                </a:lnTo>
                <a:cubicBezTo>
                  <a:pt x="0" y="5498"/>
                  <a:pt x="132" y="5116"/>
                  <a:pt x="396" y="4796"/>
                </a:cubicBezTo>
                <a:cubicBezTo>
                  <a:pt x="663" y="4479"/>
                  <a:pt x="979" y="4317"/>
                  <a:pt x="1346" y="4317"/>
                </a:cubicBezTo>
                <a:lnTo>
                  <a:pt x="6316" y="4317"/>
                </a:lnTo>
                <a:lnTo>
                  <a:pt x="6316" y="1072"/>
                </a:lnTo>
                <a:cubicBezTo>
                  <a:pt x="6316" y="781"/>
                  <a:pt x="6399" y="528"/>
                  <a:pt x="6568" y="320"/>
                </a:cubicBezTo>
                <a:cubicBezTo>
                  <a:pt x="6737" y="108"/>
                  <a:pt x="6945" y="0"/>
                  <a:pt x="7195" y="0"/>
                </a:cubicBezTo>
                <a:lnTo>
                  <a:pt x="14402" y="0"/>
                </a:lnTo>
                <a:cubicBezTo>
                  <a:pt x="14661" y="0"/>
                  <a:pt x="14877" y="108"/>
                  <a:pt x="15053" y="320"/>
                </a:cubicBezTo>
                <a:cubicBezTo>
                  <a:pt x="15227" y="528"/>
                  <a:pt x="15318" y="781"/>
                  <a:pt x="15318" y="1072"/>
                </a:cubicBezTo>
                <a:lnTo>
                  <a:pt x="15318" y="4317"/>
                </a:lnTo>
                <a:lnTo>
                  <a:pt x="20263" y="4317"/>
                </a:lnTo>
                <a:cubicBezTo>
                  <a:pt x="20630" y="4317"/>
                  <a:pt x="20943" y="4479"/>
                  <a:pt x="21205" y="4796"/>
                </a:cubicBezTo>
                <a:cubicBezTo>
                  <a:pt x="21467" y="5116"/>
                  <a:pt x="21599" y="5498"/>
                  <a:pt x="21599" y="5936"/>
                </a:cubicBezTo>
                <a:lnTo>
                  <a:pt x="21599" y="11152"/>
                </a:lnTo>
                <a:lnTo>
                  <a:pt x="0" y="11152"/>
                </a:lnTo>
                <a:close/>
                <a:moveTo>
                  <a:pt x="21599" y="12782"/>
                </a:moveTo>
                <a:lnTo>
                  <a:pt x="21599" y="19981"/>
                </a:lnTo>
                <a:cubicBezTo>
                  <a:pt x="21599" y="20425"/>
                  <a:pt x="21467" y="20801"/>
                  <a:pt x="21205" y="21121"/>
                </a:cubicBezTo>
                <a:cubicBezTo>
                  <a:pt x="20943" y="21438"/>
                  <a:pt x="20630" y="21599"/>
                  <a:pt x="20263" y="21599"/>
                </a:cubicBezTo>
                <a:lnTo>
                  <a:pt x="1346" y="21599"/>
                </a:lnTo>
                <a:cubicBezTo>
                  <a:pt x="979" y="21599"/>
                  <a:pt x="663" y="21438"/>
                  <a:pt x="396" y="21121"/>
                </a:cubicBezTo>
                <a:cubicBezTo>
                  <a:pt x="132" y="20801"/>
                  <a:pt x="0" y="20425"/>
                  <a:pt x="0" y="19981"/>
                </a:cubicBezTo>
                <a:lnTo>
                  <a:pt x="0" y="12782"/>
                </a:lnTo>
                <a:lnTo>
                  <a:pt x="8355" y="12782"/>
                </a:lnTo>
                <a:cubicBezTo>
                  <a:pt x="8340" y="12841"/>
                  <a:pt x="8333" y="12929"/>
                  <a:pt x="8333" y="13052"/>
                </a:cubicBezTo>
                <a:lnTo>
                  <a:pt x="8333" y="15199"/>
                </a:lnTo>
                <a:cubicBezTo>
                  <a:pt x="8333" y="15713"/>
                  <a:pt x="8482" y="16160"/>
                  <a:pt x="8783" y="16542"/>
                </a:cubicBezTo>
                <a:cubicBezTo>
                  <a:pt x="9085" y="16921"/>
                  <a:pt x="9462" y="17112"/>
                  <a:pt x="9914" y="17112"/>
                </a:cubicBezTo>
                <a:lnTo>
                  <a:pt x="11707" y="17112"/>
                </a:lnTo>
                <a:cubicBezTo>
                  <a:pt x="12137" y="17112"/>
                  <a:pt x="12507" y="16924"/>
                  <a:pt x="12816" y="16548"/>
                </a:cubicBezTo>
                <a:cubicBezTo>
                  <a:pt x="13124" y="16175"/>
                  <a:pt x="13278" y="15725"/>
                  <a:pt x="13278" y="15199"/>
                </a:cubicBezTo>
                <a:lnTo>
                  <a:pt x="13278" y="13052"/>
                </a:lnTo>
                <a:cubicBezTo>
                  <a:pt x="13278" y="12938"/>
                  <a:pt x="13266" y="12847"/>
                  <a:pt x="13242" y="12782"/>
                </a:cubicBezTo>
                <a:lnTo>
                  <a:pt x="21599" y="12782"/>
                </a:lnTo>
                <a:close/>
                <a:moveTo>
                  <a:pt x="8108" y="4320"/>
                </a:moveTo>
                <a:lnTo>
                  <a:pt x="13511" y="4320"/>
                </a:lnTo>
                <a:lnTo>
                  <a:pt x="13511" y="2170"/>
                </a:lnTo>
                <a:lnTo>
                  <a:pt x="8108" y="2170"/>
                </a:lnTo>
                <a:lnTo>
                  <a:pt x="8108" y="4320"/>
                </a:lnTo>
                <a:close/>
                <a:moveTo>
                  <a:pt x="11707" y="12782"/>
                </a:moveTo>
                <a:cubicBezTo>
                  <a:pt x="11849" y="12782"/>
                  <a:pt x="11922" y="12873"/>
                  <a:pt x="11929" y="13052"/>
                </a:cubicBezTo>
                <a:lnTo>
                  <a:pt x="11929" y="15199"/>
                </a:lnTo>
                <a:cubicBezTo>
                  <a:pt x="11929" y="15367"/>
                  <a:pt x="11856" y="15455"/>
                  <a:pt x="11707" y="15467"/>
                </a:cubicBezTo>
                <a:lnTo>
                  <a:pt x="9914" y="15467"/>
                </a:lnTo>
                <a:cubicBezTo>
                  <a:pt x="9758" y="15467"/>
                  <a:pt x="9675" y="15379"/>
                  <a:pt x="9667" y="15199"/>
                </a:cubicBezTo>
                <a:lnTo>
                  <a:pt x="9667" y="13052"/>
                </a:lnTo>
                <a:cubicBezTo>
                  <a:pt x="9667" y="12882"/>
                  <a:pt x="9750" y="12794"/>
                  <a:pt x="9914" y="12782"/>
                </a:cubicBezTo>
                <a:lnTo>
                  <a:pt x="11707" y="12782"/>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42" name="AutoShape 24"/>
          <p:cNvSpPr>
            <a:spLocks/>
          </p:cNvSpPr>
          <p:nvPr/>
        </p:nvSpPr>
        <p:spPr bwMode="auto">
          <a:xfrm>
            <a:off x="6953119" y="7544697"/>
            <a:ext cx="865308" cy="651183"/>
          </a:xfrm>
          <a:custGeom>
            <a:avLst/>
            <a:gdLst>
              <a:gd name="T0" fmla="*/ 10799 w 21598"/>
              <a:gd name="T1" fmla="*/ 10800 h 21600"/>
              <a:gd name="T2" fmla="*/ 10799 w 21598"/>
              <a:gd name="T3" fmla="*/ 10800 h 21600"/>
              <a:gd name="T4" fmla="*/ 10799 w 21598"/>
              <a:gd name="T5" fmla="*/ 10800 h 21600"/>
              <a:gd name="T6" fmla="*/ 10799 w 21598"/>
              <a:gd name="T7" fmla="*/ 10800 h 21600"/>
            </a:gdLst>
            <a:ahLst/>
            <a:cxnLst>
              <a:cxn ang="0">
                <a:pos x="T0" y="T1"/>
              </a:cxn>
              <a:cxn ang="0">
                <a:pos x="T2" y="T3"/>
              </a:cxn>
              <a:cxn ang="0">
                <a:pos x="T4" y="T5"/>
              </a:cxn>
              <a:cxn ang="0">
                <a:pos x="T6" y="T7"/>
              </a:cxn>
            </a:cxnLst>
            <a:rect l="0" t="0" r="r" b="b"/>
            <a:pathLst>
              <a:path w="21598" h="21600">
                <a:moveTo>
                  <a:pt x="21333" y="9359"/>
                </a:moveTo>
                <a:cubicBezTo>
                  <a:pt x="21511" y="9815"/>
                  <a:pt x="21599" y="10303"/>
                  <a:pt x="21597" y="10814"/>
                </a:cubicBezTo>
                <a:cubicBezTo>
                  <a:pt x="21592" y="11336"/>
                  <a:pt x="21504" y="11810"/>
                  <a:pt x="21333" y="12240"/>
                </a:cubicBezTo>
                <a:cubicBezTo>
                  <a:pt x="20706" y="13728"/>
                  <a:pt x="20002" y="15055"/>
                  <a:pt x="19216" y="16223"/>
                </a:cubicBezTo>
                <a:cubicBezTo>
                  <a:pt x="18433" y="17388"/>
                  <a:pt x="17594" y="18369"/>
                  <a:pt x="16701" y="19163"/>
                </a:cubicBezTo>
                <a:cubicBezTo>
                  <a:pt x="15805" y="19953"/>
                  <a:pt x="14863" y="20560"/>
                  <a:pt x="13869" y="20975"/>
                </a:cubicBezTo>
                <a:cubicBezTo>
                  <a:pt x="12878" y="21390"/>
                  <a:pt x="11855" y="21599"/>
                  <a:pt x="10801" y="21599"/>
                </a:cubicBezTo>
                <a:cubicBezTo>
                  <a:pt x="9763" y="21599"/>
                  <a:pt x="8748" y="21390"/>
                  <a:pt x="7754" y="20975"/>
                </a:cubicBezTo>
                <a:cubicBezTo>
                  <a:pt x="6763" y="20560"/>
                  <a:pt x="5814" y="19950"/>
                  <a:pt x="4908" y="19145"/>
                </a:cubicBezTo>
                <a:cubicBezTo>
                  <a:pt x="4003" y="18340"/>
                  <a:pt x="3156" y="17355"/>
                  <a:pt x="2373" y="16190"/>
                </a:cubicBezTo>
                <a:cubicBezTo>
                  <a:pt x="1588" y="15022"/>
                  <a:pt x="895" y="13706"/>
                  <a:pt x="293" y="12240"/>
                </a:cubicBezTo>
                <a:cubicBezTo>
                  <a:pt x="97" y="11806"/>
                  <a:pt x="0" y="11332"/>
                  <a:pt x="0" y="10814"/>
                </a:cubicBezTo>
                <a:cubicBezTo>
                  <a:pt x="0" y="10300"/>
                  <a:pt x="97" y="9815"/>
                  <a:pt x="293" y="9359"/>
                </a:cubicBezTo>
                <a:cubicBezTo>
                  <a:pt x="902" y="7889"/>
                  <a:pt x="1597" y="6577"/>
                  <a:pt x="2378" y="5416"/>
                </a:cubicBezTo>
                <a:cubicBezTo>
                  <a:pt x="3159" y="4255"/>
                  <a:pt x="4003" y="3270"/>
                  <a:pt x="4908" y="2462"/>
                </a:cubicBezTo>
                <a:cubicBezTo>
                  <a:pt x="5814" y="1653"/>
                  <a:pt x="6761" y="1039"/>
                  <a:pt x="7749" y="624"/>
                </a:cubicBezTo>
                <a:cubicBezTo>
                  <a:pt x="8738" y="205"/>
                  <a:pt x="9753" y="0"/>
                  <a:pt x="10801" y="0"/>
                </a:cubicBezTo>
                <a:cubicBezTo>
                  <a:pt x="11855" y="0"/>
                  <a:pt x="12878" y="205"/>
                  <a:pt x="13869" y="624"/>
                </a:cubicBezTo>
                <a:cubicBezTo>
                  <a:pt x="14863" y="1039"/>
                  <a:pt x="15805" y="1646"/>
                  <a:pt x="16701" y="2443"/>
                </a:cubicBezTo>
                <a:cubicBezTo>
                  <a:pt x="17594" y="3244"/>
                  <a:pt x="18433" y="4222"/>
                  <a:pt x="19216" y="5383"/>
                </a:cubicBezTo>
                <a:cubicBezTo>
                  <a:pt x="20002" y="6544"/>
                  <a:pt x="20706" y="7863"/>
                  <a:pt x="21333" y="9359"/>
                </a:cubicBezTo>
                <a:moveTo>
                  <a:pt x="10801" y="18906"/>
                </a:moveTo>
                <a:cubicBezTo>
                  <a:pt x="11731" y="18906"/>
                  <a:pt x="12624" y="18715"/>
                  <a:pt x="13478" y="18325"/>
                </a:cubicBezTo>
                <a:cubicBezTo>
                  <a:pt x="14332" y="17939"/>
                  <a:pt x="15142" y="17399"/>
                  <a:pt x="15908" y="16708"/>
                </a:cubicBezTo>
                <a:cubicBezTo>
                  <a:pt x="16674" y="16014"/>
                  <a:pt x="17383" y="15165"/>
                  <a:pt x="18039" y="14155"/>
                </a:cubicBezTo>
                <a:cubicBezTo>
                  <a:pt x="18697" y="13148"/>
                  <a:pt x="19282" y="12027"/>
                  <a:pt x="19798" y="10796"/>
                </a:cubicBezTo>
                <a:cubicBezTo>
                  <a:pt x="19172" y="9282"/>
                  <a:pt x="18440" y="7955"/>
                  <a:pt x="17601" y="6812"/>
                </a:cubicBezTo>
                <a:cubicBezTo>
                  <a:pt x="16762" y="5670"/>
                  <a:pt x="15839" y="4751"/>
                  <a:pt x="14831" y="4060"/>
                </a:cubicBezTo>
                <a:cubicBezTo>
                  <a:pt x="15230" y="4751"/>
                  <a:pt x="15538" y="5534"/>
                  <a:pt x="15761" y="6401"/>
                </a:cubicBezTo>
                <a:cubicBezTo>
                  <a:pt x="15984" y="7264"/>
                  <a:pt x="16096" y="8205"/>
                  <a:pt x="16096" y="9216"/>
                </a:cubicBezTo>
                <a:cubicBezTo>
                  <a:pt x="16096" y="10340"/>
                  <a:pt x="15957" y="11387"/>
                  <a:pt x="15680" y="12361"/>
                </a:cubicBezTo>
                <a:cubicBezTo>
                  <a:pt x="15404" y="13339"/>
                  <a:pt x="15017" y="14195"/>
                  <a:pt x="14520" y="14941"/>
                </a:cubicBezTo>
                <a:cubicBezTo>
                  <a:pt x="14023" y="15683"/>
                  <a:pt x="13448" y="16271"/>
                  <a:pt x="12793" y="16690"/>
                </a:cubicBezTo>
                <a:cubicBezTo>
                  <a:pt x="12137" y="17113"/>
                  <a:pt x="11437" y="17326"/>
                  <a:pt x="10696" y="17326"/>
                </a:cubicBezTo>
                <a:cubicBezTo>
                  <a:pt x="9944" y="17326"/>
                  <a:pt x="9247" y="17113"/>
                  <a:pt x="8598" y="16690"/>
                </a:cubicBezTo>
                <a:cubicBezTo>
                  <a:pt x="7950" y="16271"/>
                  <a:pt x="7380" y="15683"/>
                  <a:pt x="6883" y="14941"/>
                </a:cubicBezTo>
                <a:cubicBezTo>
                  <a:pt x="6386" y="14195"/>
                  <a:pt x="6000" y="13339"/>
                  <a:pt x="5723" y="12361"/>
                </a:cubicBezTo>
                <a:cubicBezTo>
                  <a:pt x="5444" y="11387"/>
                  <a:pt x="5307" y="10340"/>
                  <a:pt x="5307" y="9216"/>
                </a:cubicBezTo>
                <a:cubicBezTo>
                  <a:pt x="5307" y="8301"/>
                  <a:pt x="5405" y="7426"/>
                  <a:pt x="5606" y="6603"/>
                </a:cubicBezTo>
                <a:cubicBezTo>
                  <a:pt x="5804" y="5776"/>
                  <a:pt x="6071" y="5023"/>
                  <a:pt x="6408" y="4339"/>
                </a:cubicBezTo>
                <a:cubicBezTo>
                  <a:pt x="5496" y="5034"/>
                  <a:pt x="4644" y="5927"/>
                  <a:pt x="3861" y="7026"/>
                </a:cubicBezTo>
                <a:cubicBezTo>
                  <a:pt x="3075" y="8121"/>
                  <a:pt x="2390" y="9381"/>
                  <a:pt x="1803" y="10796"/>
                </a:cubicBezTo>
                <a:cubicBezTo>
                  <a:pt x="2319" y="12016"/>
                  <a:pt x="2902" y="13133"/>
                  <a:pt x="3555" y="14147"/>
                </a:cubicBezTo>
                <a:cubicBezTo>
                  <a:pt x="4208" y="15165"/>
                  <a:pt x="4918" y="16014"/>
                  <a:pt x="5689" y="16708"/>
                </a:cubicBezTo>
                <a:cubicBezTo>
                  <a:pt x="6457" y="17399"/>
                  <a:pt x="7270" y="17940"/>
                  <a:pt x="8124" y="18325"/>
                </a:cubicBezTo>
                <a:cubicBezTo>
                  <a:pt x="8980" y="18719"/>
                  <a:pt x="9871" y="18906"/>
                  <a:pt x="10801" y="18906"/>
                </a:cubicBezTo>
                <a:moveTo>
                  <a:pt x="10695" y="3953"/>
                </a:moveTo>
                <a:cubicBezTo>
                  <a:pt x="10218" y="3953"/>
                  <a:pt x="9763" y="4089"/>
                  <a:pt x="9330" y="4365"/>
                </a:cubicBezTo>
                <a:cubicBezTo>
                  <a:pt x="8897" y="4644"/>
                  <a:pt x="8525" y="5015"/>
                  <a:pt x="8217" y="5486"/>
                </a:cubicBezTo>
                <a:cubicBezTo>
                  <a:pt x="7908" y="5953"/>
                  <a:pt x="7661" y="6511"/>
                  <a:pt x="7475" y="7165"/>
                </a:cubicBezTo>
                <a:cubicBezTo>
                  <a:pt x="7287" y="7816"/>
                  <a:pt x="7191" y="8495"/>
                  <a:pt x="7191" y="9216"/>
                </a:cubicBezTo>
                <a:cubicBezTo>
                  <a:pt x="7191" y="9484"/>
                  <a:pt x="7257" y="9715"/>
                  <a:pt x="7385" y="9918"/>
                </a:cubicBezTo>
                <a:cubicBezTo>
                  <a:pt x="7514" y="10120"/>
                  <a:pt x="7678" y="10215"/>
                  <a:pt x="7872" y="10215"/>
                </a:cubicBezTo>
                <a:cubicBezTo>
                  <a:pt x="8067" y="10215"/>
                  <a:pt x="8226" y="10116"/>
                  <a:pt x="8351" y="9910"/>
                </a:cubicBezTo>
                <a:cubicBezTo>
                  <a:pt x="8478" y="9701"/>
                  <a:pt x="8540" y="9473"/>
                  <a:pt x="8540" y="9216"/>
                </a:cubicBezTo>
                <a:cubicBezTo>
                  <a:pt x="8540" y="8301"/>
                  <a:pt x="8750" y="7533"/>
                  <a:pt x="9166" y="6912"/>
                </a:cubicBezTo>
                <a:cubicBezTo>
                  <a:pt x="9585" y="6287"/>
                  <a:pt x="10094" y="5978"/>
                  <a:pt x="10695" y="5978"/>
                </a:cubicBezTo>
                <a:cubicBezTo>
                  <a:pt x="10891" y="5978"/>
                  <a:pt x="11053" y="5872"/>
                  <a:pt x="11182" y="5670"/>
                </a:cubicBezTo>
                <a:cubicBezTo>
                  <a:pt x="11310" y="5464"/>
                  <a:pt x="11376" y="5229"/>
                  <a:pt x="11376" y="4957"/>
                </a:cubicBezTo>
                <a:cubicBezTo>
                  <a:pt x="11376" y="4663"/>
                  <a:pt x="11310" y="4424"/>
                  <a:pt x="11182" y="4233"/>
                </a:cubicBezTo>
                <a:cubicBezTo>
                  <a:pt x="11053" y="4045"/>
                  <a:pt x="10891" y="3953"/>
                  <a:pt x="10695" y="3953"/>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44" name="AutoShape 76"/>
          <p:cNvSpPr>
            <a:spLocks/>
          </p:cNvSpPr>
          <p:nvPr/>
        </p:nvSpPr>
        <p:spPr bwMode="auto">
          <a:xfrm>
            <a:off x="10698179" y="5478999"/>
            <a:ext cx="633902" cy="5919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12292" y="0"/>
                  <a:pt x="13696" y="342"/>
                  <a:pt x="15004" y="1019"/>
                </a:cubicBezTo>
                <a:cubicBezTo>
                  <a:pt x="16315" y="1698"/>
                  <a:pt x="17460" y="2628"/>
                  <a:pt x="18441" y="3806"/>
                </a:cubicBezTo>
                <a:cubicBezTo>
                  <a:pt x="19420" y="4981"/>
                  <a:pt x="20193" y="6354"/>
                  <a:pt x="20755" y="7923"/>
                </a:cubicBezTo>
                <a:cubicBezTo>
                  <a:pt x="21319" y="9498"/>
                  <a:pt x="21599" y="11174"/>
                  <a:pt x="21599" y="12956"/>
                </a:cubicBezTo>
                <a:cubicBezTo>
                  <a:pt x="21599" y="13673"/>
                  <a:pt x="21544" y="14402"/>
                  <a:pt x="21434" y="15147"/>
                </a:cubicBezTo>
                <a:cubicBezTo>
                  <a:pt x="21321" y="15893"/>
                  <a:pt x="21160" y="16624"/>
                  <a:pt x="20952" y="17338"/>
                </a:cubicBezTo>
                <a:cubicBezTo>
                  <a:pt x="20740" y="18058"/>
                  <a:pt x="20476" y="18743"/>
                  <a:pt x="20162" y="19403"/>
                </a:cubicBezTo>
                <a:cubicBezTo>
                  <a:pt x="19850" y="20056"/>
                  <a:pt x="19497" y="20655"/>
                  <a:pt x="19106" y="21199"/>
                </a:cubicBezTo>
                <a:cubicBezTo>
                  <a:pt x="18931" y="21467"/>
                  <a:pt x="18703" y="21599"/>
                  <a:pt x="18429" y="21599"/>
                </a:cubicBezTo>
                <a:lnTo>
                  <a:pt x="3170" y="21599"/>
                </a:lnTo>
                <a:cubicBezTo>
                  <a:pt x="2887" y="21599"/>
                  <a:pt x="2661" y="21467"/>
                  <a:pt x="2493" y="21199"/>
                </a:cubicBezTo>
                <a:cubicBezTo>
                  <a:pt x="2088" y="20655"/>
                  <a:pt x="1730" y="20056"/>
                  <a:pt x="1425" y="19403"/>
                </a:cubicBezTo>
                <a:cubicBezTo>
                  <a:pt x="1118" y="18743"/>
                  <a:pt x="859" y="18058"/>
                  <a:pt x="650" y="17338"/>
                </a:cubicBezTo>
                <a:cubicBezTo>
                  <a:pt x="439" y="16624"/>
                  <a:pt x="278" y="15893"/>
                  <a:pt x="165" y="15147"/>
                </a:cubicBezTo>
                <a:cubicBezTo>
                  <a:pt x="55" y="14402"/>
                  <a:pt x="0" y="13673"/>
                  <a:pt x="0" y="12956"/>
                </a:cubicBezTo>
                <a:cubicBezTo>
                  <a:pt x="0" y="11162"/>
                  <a:pt x="280" y="9487"/>
                  <a:pt x="844" y="7917"/>
                </a:cubicBezTo>
                <a:cubicBezTo>
                  <a:pt x="1406" y="6354"/>
                  <a:pt x="2179" y="4981"/>
                  <a:pt x="3158" y="3806"/>
                </a:cubicBezTo>
                <a:cubicBezTo>
                  <a:pt x="4140" y="2628"/>
                  <a:pt x="5284" y="1698"/>
                  <a:pt x="6595" y="1019"/>
                </a:cubicBezTo>
                <a:cubicBezTo>
                  <a:pt x="7903" y="342"/>
                  <a:pt x="9304" y="0"/>
                  <a:pt x="10800" y="0"/>
                </a:cubicBezTo>
                <a:moveTo>
                  <a:pt x="3148" y="14571"/>
                </a:moveTo>
                <a:cubicBezTo>
                  <a:pt x="3523" y="14571"/>
                  <a:pt x="3842" y="14413"/>
                  <a:pt x="4101" y="14099"/>
                </a:cubicBezTo>
                <a:cubicBezTo>
                  <a:pt x="4360" y="13791"/>
                  <a:pt x="4492" y="13408"/>
                  <a:pt x="4492" y="12956"/>
                </a:cubicBezTo>
                <a:cubicBezTo>
                  <a:pt x="4492" y="12507"/>
                  <a:pt x="4360" y="12127"/>
                  <a:pt x="4096" y="11822"/>
                </a:cubicBezTo>
                <a:cubicBezTo>
                  <a:pt x="3832" y="11511"/>
                  <a:pt x="3516" y="11358"/>
                  <a:pt x="3148" y="11358"/>
                </a:cubicBezTo>
                <a:cubicBezTo>
                  <a:pt x="2772" y="11358"/>
                  <a:pt x="2455" y="11511"/>
                  <a:pt x="2200" y="11822"/>
                </a:cubicBezTo>
                <a:cubicBezTo>
                  <a:pt x="1943" y="12127"/>
                  <a:pt x="1814" y="12507"/>
                  <a:pt x="1814" y="12956"/>
                </a:cubicBezTo>
                <a:cubicBezTo>
                  <a:pt x="1814" y="13408"/>
                  <a:pt x="1943" y="13791"/>
                  <a:pt x="2200" y="14099"/>
                </a:cubicBezTo>
                <a:cubicBezTo>
                  <a:pt x="2455" y="14413"/>
                  <a:pt x="2772" y="14571"/>
                  <a:pt x="3148" y="14571"/>
                </a:cubicBezTo>
                <a:moveTo>
                  <a:pt x="5388" y="8105"/>
                </a:moveTo>
                <a:cubicBezTo>
                  <a:pt x="5762" y="8105"/>
                  <a:pt x="6086" y="7943"/>
                  <a:pt x="6352" y="7621"/>
                </a:cubicBezTo>
                <a:cubicBezTo>
                  <a:pt x="6621" y="7301"/>
                  <a:pt x="6756" y="6915"/>
                  <a:pt x="6756" y="6466"/>
                </a:cubicBezTo>
                <a:cubicBezTo>
                  <a:pt x="6756" y="6014"/>
                  <a:pt x="6621" y="5634"/>
                  <a:pt x="6352" y="5326"/>
                </a:cubicBezTo>
                <a:cubicBezTo>
                  <a:pt x="6086" y="5021"/>
                  <a:pt x="5762" y="4865"/>
                  <a:pt x="5388" y="4865"/>
                </a:cubicBezTo>
                <a:cubicBezTo>
                  <a:pt x="5028" y="4865"/>
                  <a:pt x="4713" y="5021"/>
                  <a:pt x="4447" y="5326"/>
                </a:cubicBezTo>
                <a:cubicBezTo>
                  <a:pt x="4178" y="5634"/>
                  <a:pt x="4043" y="6014"/>
                  <a:pt x="4043" y="6466"/>
                </a:cubicBezTo>
                <a:cubicBezTo>
                  <a:pt x="4043" y="6915"/>
                  <a:pt x="4178" y="7301"/>
                  <a:pt x="4447" y="7621"/>
                </a:cubicBezTo>
                <a:cubicBezTo>
                  <a:pt x="4713" y="7943"/>
                  <a:pt x="5028" y="8105"/>
                  <a:pt x="5388" y="8105"/>
                </a:cubicBezTo>
                <a:moveTo>
                  <a:pt x="11995" y="15052"/>
                </a:moveTo>
                <a:cubicBezTo>
                  <a:pt x="12026" y="14923"/>
                  <a:pt x="12084" y="14672"/>
                  <a:pt x="12172" y="14292"/>
                </a:cubicBezTo>
                <a:cubicBezTo>
                  <a:pt x="12261" y="13918"/>
                  <a:pt x="12364" y="13477"/>
                  <a:pt x="12482" y="12977"/>
                </a:cubicBezTo>
                <a:cubicBezTo>
                  <a:pt x="12599" y="12475"/>
                  <a:pt x="12727" y="11954"/>
                  <a:pt x="12861" y="11404"/>
                </a:cubicBezTo>
                <a:cubicBezTo>
                  <a:pt x="12996" y="10860"/>
                  <a:pt x="13113" y="10351"/>
                  <a:pt x="13212" y="9881"/>
                </a:cubicBezTo>
                <a:cubicBezTo>
                  <a:pt x="13312" y="9415"/>
                  <a:pt x="13399" y="9009"/>
                  <a:pt x="13471" y="8669"/>
                </a:cubicBezTo>
                <a:cubicBezTo>
                  <a:pt x="13543" y="8329"/>
                  <a:pt x="13579" y="8131"/>
                  <a:pt x="13579" y="8076"/>
                </a:cubicBezTo>
                <a:cubicBezTo>
                  <a:pt x="13579" y="7869"/>
                  <a:pt x="13512" y="7681"/>
                  <a:pt x="13379" y="7526"/>
                </a:cubicBezTo>
                <a:cubicBezTo>
                  <a:pt x="13245" y="7371"/>
                  <a:pt x="13089" y="7293"/>
                  <a:pt x="12914" y="7293"/>
                </a:cubicBezTo>
                <a:cubicBezTo>
                  <a:pt x="12760" y="7293"/>
                  <a:pt x="12624" y="7345"/>
                  <a:pt x="12506" y="7457"/>
                </a:cubicBezTo>
                <a:cubicBezTo>
                  <a:pt x="12386" y="7566"/>
                  <a:pt x="12304" y="7710"/>
                  <a:pt x="12259" y="7886"/>
                </a:cubicBezTo>
                <a:lnTo>
                  <a:pt x="10706" y="14598"/>
                </a:lnTo>
                <a:cubicBezTo>
                  <a:pt x="10408" y="14618"/>
                  <a:pt x="10125" y="14695"/>
                  <a:pt x="9856" y="14839"/>
                </a:cubicBezTo>
                <a:cubicBezTo>
                  <a:pt x="9590" y="14983"/>
                  <a:pt x="9357" y="15173"/>
                  <a:pt x="9163" y="15418"/>
                </a:cubicBezTo>
                <a:cubicBezTo>
                  <a:pt x="8966" y="15663"/>
                  <a:pt x="8812" y="15945"/>
                  <a:pt x="8702" y="16265"/>
                </a:cubicBezTo>
                <a:cubicBezTo>
                  <a:pt x="8591" y="16587"/>
                  <a:pt x="8536" y="16927"/>
                  <a:pt x="8536" y="17284"/>
                </a:cubicBezTo>
                <a:cubicBezTo>
                  <a:pt x="8536" y="18038"/>
                  <a:pt x="8755" y="18677"/>
                  <a:pt x="9196" y="19198"/>
                </a:cubicBezTo>
                <a:cubicBezTo>
                  <a:pt x="9638" y="19725"/>
                  <a:pt x="10171" y="19987"/>
                  <a:pt x="10799" y="19987"/>
                </a:cubicBezTo>
                <a:cubicBezTo>
                  <a:pt x="11428" y="19987"/>
                  <a:pt x="11961" y="19725"/>
                  <a:pt x="12403" y="19198"/>
                </a:cubicBezTo>
                <a:cubicBezTo>
                  <a:pt x="12842" y="18677"/>
                  <a:pt x="13063" y="18038"/>
                  <a:pt x="13063" y="17284"/>
                </a:cubicBezTo>
                <a:cubicBezTo>
                  <a:pt x="13063" y="16835"/>
                  <a:pt x="12962" y="16417"/>
                  <a:pt x="12763" y="16031"/>
                </a:cubicBezTo>
                <a:cubicBezTo>
                  <a:pt x="12564" y="15645"/>
                  <a:pt x="12307" y="15320"/>
                  <a:pt x="11995" y="15052"/>
                </a:cubicBezTo>
                <a:moveTo>
                  <a:pt x="10800" y="2176"/>
                </a:moveTo>
                <a:cubicBezTo>
                  <a:pt x="10425" y="2176"/>
                  <a:pt x="10106" y="2335"/>
                  <a:pt x="9847" y="2646"/>
                </a:cubicBezTo>
                <a:cubicBezTo>
                  <a:pt x="9585" y="2960"/>
                  <a:pt x="9456" y="3343"/>
                  <a:pt x="9456" y="3792"/>
                </a:cubicBezTo>
                <a:cubicBezTo>
                  <a:pt x="9456" y="4241"/>
                  <a:pt x="9585" y="4621"/>
                  <a:pt x="9847" y="4926"/>
                </a:cubicBezTo>
                <a:cubicBezTo>
                  <a:pt x="10106" y="5237"/>
                  <a:pt x="10425" y="5390"/>
                  <a:pt x="10800" y="5390"/>
                </a:cubicBezTo>
                <a:cubicBezTo>
                  <a:pt x="11174" y="5390"/>
                  <a:pt x="11493" y="5237"/>
                  <a:pt x="11752" y="4926"/>
                </a:cubicBezTo>
                <a:cubicBezTo>
                  <a:pt x="12014" y="4621"/>
                  <a:pt x="12144" y="4241"/>
                  <a:pt x="12144" y="3792"/>
                </a:cubicBezTo>
                <a:cubicBezTo>
                  <a:pt x="12144" y="3343"/>
                  <a:pt x="12014" y="2960"/>
                  <a:pt x="11752" y="2646"/>
                </a:cubicBezTo>
                <a:cubicBezTo>
                  <a:pt x="11493" y="2335"/>
                  <a:pt x="11174" y="2176"/>
                  <a:pt x="10800" y="2176"/>
                </a:cubicBezTo>
                <a:moveTo>
                  <a:pt x="14844" y="6466"/>
                </a:moveTo>
                <a:cubicBezTo>
                  <a:pt x="14844" y="6916"/>
                  <a:pt x="14978" y="7299"/>
                  <a:pt x="15247" y="7609"/>
                </a:cubicBezTo>
                <a:cubicBezTo>
                  <a:pt x="15513" y="7920"/>
                  <a:pt x="15835" y="8076"/>
                  <a:pt x="16212" y="8076"/>
                </a:cubicBezTo>
                <a:cubicBezTo>
                  <a:pt x="16586" y="8076"/>
                  <a:pt x="16903" y="7920"/>
                  <a:pt x="17164" y="7609"/>
                </a:cubicBezTo>
                <a:cubicBezTo>
                  <a:pt x="17426" y="7299"/>
                  <a:pt x="17555" y="6915"/>
                  <a:pt x="17555" y="6466"/>
                </a:cubicBezTo>
                <a:cubicBezTo>
                  <a:pt x="17555" y="6014"/>
                  <a:pt x="17426" y="5634"/>
                  <a:pt x="17164" y="5326"/>
                </a:cubicBezTo>
                <a:cubicBezTo>
                  <a:pt x="16903" y="5021"/>
                  <a:pt x="16586" y="4866"/>
                  <a:pt x="16212" y="4866"/>
                </a:cubicBezTo>
                <a:cubicBezTo>
                  <a:pt x="15835" y="4866"/>
                  <a:pt x="15513" y="5021"/>
                  <a:pt x="15247" y="5326"/>
                </a:cubicBezTo>
                <a:cubicBezTo>
                  <a:pt x="14978" y="5634"/>
                  <a:pt x="14844" y="6014"/>
                  <a:pt x="14844" y="6466"/>
                </a:cubicBezTo>
                <a:moveTo>
                  <a:pt x="18451" y="14571"/>
                </a:moveTo>
                <a:cubicBezTo>
                  <a:pt x="18828" y="14571"/>
                  <a:pt x="19142" y="14413"/>
                  <a:pt x="19399" y="14099"/>
                </a:cubicBezTo>
                <a:cubicBezTo>
                  <a:pt x="19656" y="13791"/>
                  <a:pt x="19785" y="13408"/>
                  <a:pt x="19785" y="12956"/>
                </a:cubicBezTo>
                <a:cubicBezTo>
                  <a:pt x="19785" y="12507"/>
                  <a:pt x="19655" y="12127"/>
                  <a:pt x="19399" y="11822"/>
                </a:cubicBezTo>
                <a:cubicBezTo>
                  <a:pt x="19142" y="11511"/>
                  <a:pt x="18828" y="11358"/>
                  <a:pt x="18451" y="11358"/>
                </a:cubicBezTo>
                <a:cubicBezTo>
                  <a:pt x="18076" y="11358"/>
                  <a:pt x="17757" y="11511"/>
                  <a:pt x="17498" y="11822"/>
                </a:cubicBezTo>
                <a:cubicBezTo>
                  <a:pt x="17236" y="12127"/>
                  <a:pt x="17107" y="12507"/>
                  <a:pt x="17107" y="12956"/>
                </a:cubicBezTo>
                <a:cubicBezTo>
                  <a:pt x="17107" y="13408"/>
                  <a:pt x="17236" y="13791"/>
                  <a:pt x="17498" y="14099"/>
                </a:cubicBezTo>
                <a:cubicBezTo>
                  <a:pt x="17757" y="14413"/>
                  <a:pt x="18076" y="14571"/>
                  <a:pt x="18451" y="14571"/>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54" name="AutoShape 123"/>
          <p:cNvSpPr>
            <a:spLocks/>
          </p:cNvSpPr>
          <p:nvPr/>
        </p:nvSpPr>
        <p:spPr bwMode="auto">
          <a:xfrm>
            <a:off x="10700712" y="9658314"/>
            <a:ext cx="631368" cy="6511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6949"/>
                </a:moveTo>
                <a:cubicBezTo>
                  <a:pt x="21599" y="7542"/>
                  <a:pt x="21407" y="8153"/>
                  <a:pt x="21017" y="8781"/>
                </a:cubicBezTo>
                <a:cubicBezTo>
                  <a:pt x="20628" y="9416"/>
                  <a:pt x="20109" y="10015"/>
                  <a:pt x="19458" y="10585"/>
                </a:cubicBezTo>
                <a:cubicBezTo>
                  <a:pt x="18806" y="11152"/>
                  <a:pt x="18040" y="11651"/>
                  <a:pt x="17159" y="12083"/>
                </a:cubicBezTo>
                <a:cubicBezTo>
                  <a:pt x="16275" y="12512"/>
                  <a:pt x="15327" y="12820"/>
                  <a:pt x="14315" y="12996"/>
                </a:cubicBezTo>
                <a:cubicBezTo>
                  <a:pt x="13880" y="13090"/>
                  <a:pt x="13492" y="13284"/>
                  <a:pt x="13151" y="13578"/>
                </a:cubicBezTo>
                <a:cubicBezTo>
                  <a:pt x="12809" y="13872"/>
                  <a:pt x="12641" y="14204"/>
                  <a:pt x="12641" y="14571"/>
                </a:cubicBezTo>
                <a:cubicBezTo>
                  <a:pt x="12641" y="14900"/>
                  <a:pt x="12713" y="15140"/>
                  <a:pt x="12865" y="15293"/>
                </a:cubicBezTo>
                <a:cubicBezTo>
                  <a:pt x="13015" y="15449"/>
                  <a:pt x="13177" y="15596"/>
                  <a:pt x="13364" y="15728"/>
                </a:cubicBezTo>
                <a:cubicBezTo>
                  <a:pt x="13546" y="15866"/>
                  <a:pt x="13717" y="16010"/>
                  <a:pt x="13874" y="16169"/>
                </a:cubicBezTo>
                <a:cubicBezTo>
                  <a:pt x="14032" y="16330"/>
                  <a:pt x="14125" y="16574"/>
                  <a:pt x="14160" y="16903"/>
                </a:cubicBezTo>
                <a:cubicBezTo>
                  <a:pt x="14195" y="17117"/>
                  <a:pt x="14187" y="17340"/>
                  <a:pt x="14133" y="17564"/>
                </a:cubicBezTo>
                <a:cubicBezTo>
                  <a:pt x="14099" y="17696"/>
                  <a:pt x="14200" y="17805"/>
                  <a:pt x="14432" y="17893"/>
                </a:cubicBezTo>
                <a:cubicBezTo>
                  <a:pt x="14667" y="17981"/>
                  <a:pt x="14956" y="18069"/>
                  <a:pt x="15295" y="18154"/>
                </a:cubicBezTo>
                <a:cubicBezTo>
                  <a:pt x="15637" y="18236"/>
                  <a:pt x="15987" y="18342"/>
                  <a:pt x="16344" y="18468"/>
                </a:cubicBezTo>
                <a:cubicBezTo>
                  <a:pt x="16705" y="18595"/>
                  <a:pt x="16975" y="18756"/>
                  <a:pt x="17164" y="18953"/>
                </a:cubicBezTo>
                <a:cubicBezTo>
                  <a:pt x="17266" y="19050"/>
                  <a:pt x="17351" y="19232"/>
                  <a:pt x="17415" y="19511"/>
                </a:cubicBezTo>
                <a:cubicBezTo>
                  <a:pt x="17477" y="19790"/>
                  <a:pt x="17519" y="20090"/>
                  <a:pt x="17535" y="20416"/>
                </a:cubicBezTo>
                <a:cubicBezTo>
                  <a:pt x="17554" y="20727"/>
                  <a:pt x="17527" y="21000"/>
                  <a:pt x="17463" y="21241"/>
                </a:cubicBezTo>
                <a:cubicBezTo>
                  <a:pt x="17394" y="21479"/>
                  <a:pt x="17268" y="21599"/>
                  <a:pt x="17089" y="21599"/>
                </a:cubicBezTo>
                <a:lnTo>
                  <a:pt x="4496" y="21599"/>
                </a:lnTo>
                <a:cubicBezTo>
                  <a:pt x="4328" y="21599"/>
                  <a:pt x="4205" y="21479"/>
                  <a:pt x="4130" y="21241"/>
                </a:cubicBezTo>
                <a:cubicBezTo>
                  <a:pt x="4061" y="21000"/>
                  <a:pt x="4032" y="20727"/>
                  <a:pt x="4048" y="20416"/>
                </a:cubicBezTo>
                <a:cubicBezTo>
                  <a:pt x="4066" y="20090"/>
                  <a:pt x="4109" y="19790"/>
                  <a:pt x="4170" y="19511"/>
                </a:cubicBezTo>
                <a:cubicBezTo>
                  <a:pt x="4235" y="19232"/>
                  <a:pt x="4317" y="19050"/>
                  <a:pt x="4421" y="18953"/>
                </a:cubicBezTo>
                <a:cubicBezTo>
                  <a:pt x="4616" y="18768"/>
                  <a:pt x="4889" y="18606"/>
                  <a:pt x="5239" y="18474"/>
                </a:cubicBezTo>
                <a:cubicBezTo>
                  <a:pt x="5588" y="18345"/>
                  <a:pt x="5933" y="18236"/>
                  <a:pt x="6269" y="18154"/>
                </a:cubicBezTo>
                <a:cubicBezTo>
                  <a:pt x="6606" y="18069"/>
                  <a:pt x="6897" y="17984"/>
                  <a:pt x="7145" y="17901"/>
                </a:cubicBezTo>
                <a:cubicBezTo>
                  <a:pt x="7394" y="17816"/>
                  <a:pt x="7498" y="17705"/>
                  <a:pt x="7463" y="17564"/>
                </a:cubicBezTo>
                <a:cubicBezTo>
                  <a:pt x="7428" y="17432"/>
                  <a:pt x="7412" y="17311"/>
                  <a:pt x="7412" y="17205"/>
                </a:cubicBezTo>
                <a:lnTo>
                  <a:pt x="7412" y="16903"/>
                </a:lnTo>
                <a:cubicBezTo>
                  <a:pt x="7428" y="16574"/>
                  <a:pt x="7519" y="16330"/>
                  <a:pt x="7687" y="16169"/>
                </a:cubicBezTo>
                <a:cubicBezTo>
                  <a:pt x="7853" y="16010"/>
                  <a:pt x="8034" y="15866"/>
                  <a:pt x="8224" y="15728"/>
                </a:cubicBezTo>
                <a:cubicBezTo>
                  <a:pt x="8416" y="15593"/>
                  <a:pt x="8584" y="15446"/>
                  <a:pt x="8729" y="15293"/>
                </a:cubicBezTo>
                <a:cubicBezTo>
                  <a:pt x="8873" y="15140"/>
                  <a:pt x="8945" y="14900"/>
                  <a:pt x="8945" y="14571"/>
                </a:cubicBezTo>
                <a:cubicBezTo>
                  <a:pt x="8945" y="14204"/>
                  <a:pt x="8777" y="13875"/>
                  <a:pt x="8440" y="13578"/>
                </a:cubicBezTo>
                <a:cubicBezTo>
                  <a:pt x="8104" y="13281"/>
                  <a:pt x="7706" y="13090"/>
                  <a:pt x="7247" y="12996"/>
                </a:cubicBezTo>
                <a:cubicBezTo>
                  <a:pt x="6251" y="12811"/>
                  <a:pt x="5311" y="12497"/>
                  <a:pt x="4435" y="12062"/>
                </a:cubicBezTo>
                <a:cubicBezTo>
                  <a:pt x="3554" y="11628"/>
                  <a:pt x="2790" y="11128"/>
                  <a:pt x="2133" y="10570"/>
                </a:cubicBezTo>
                <a:cubicBezTo>
                  <a:pt x="1479" y="10012"/>
                  <a:pt x="958" y="9416"/>
                  <a:pt x="574" y="8781"/>
                </a:cubicBezTo>
                <a:cubicBezTo>
                  <a:pt x="189" y="8153"/>
                  <a:pt x="0" y="7542"/>
                  <a:pt x="0" y="6949"/>
                </a:cubicBezTo>
                <a:lnTo>
                  <a:pt x="0" y="4320"/>
                </a:lnTo>
                <a:cubicBezTo>
                  <a:pt x="0" y="4009"/>
                  <a:pt x="93" y="3756"/>
                  <a:pt x="285" y="3553"/>
                </a:cubicBezTo>
                <a:cubicBezTo>
                  <a:pt x="475" y="3354"/>
                  <a:pt x="712" y="3254"/>
                  <a:pt x="998" y="3254"/>
                </a:cubicBezTo>
                <a:lnTo>
                  <a:pt x="5124" y="3254"/>
                </a:lnTo>
                <a:cubicBezTo>
                  <a:pt x="5108" y="3139"/>
                  <a:pt x="5097" y="3025"/>
                  <a:pt x="5097" y="2901"/>
                </a:cubicBezTo>
                <a:lnTo>
                  <a:pt x="5097" y="2564"/>
                </a:lnTo>
                <a:lnTo>
                  <a:pt x="5097" y="2505"/>
                </a:lnTo>
                <a:cubicBezTo>
                  <a:pt x="5097" y="2005"/>
                  <a:pt x="5118" y="1594"/>
                  <a:pt x="5156" y="1265"/>
                </a:cubicBezTo>
                <a:cubicBezTo>
                  <a:pt x="5193" y="939"/>
                  <a:pt x="5260" y="684"/>
                  <a:pt x="5353" y="499"/>
                </a:cubicBezTo>
                <a:cubicBezTo>
                  <a:pt x="5444" y="320"/>
                  <a:pt x="5580" y="187"/>
                  <a:pt x="5754" y="111"/>
                </a:cubicBezTo>
                <a:cubicBezTo>
                  <a:pt x="5928" y="38"/>
                  <a:pt x="6165" y="0"/>
                  <a:pt x="6464" y="0"/>
                </a:cubicBezTo>
                <a:lnTo>
                  <a:pt x="15132" y="0"/>
                </a:lnTo>
                <a:cubicBezTo>
                  <a:pt x="15410" y="0"/>
                  <a:pt x="15645" y="38"/>
                  <a:pt x="15829" y="111"/>
                </a:cubicBezTo>
                <a:cubicBezTo>
                  <a:pt x="16011" y="187"/>
                  <a:pt x="16149" y="320"/>
                  <a:pt x="16243" y="499"/>
                </a:cubicBezTo>
                <a:cubicBezTo>
                  <a:pt x="16336" y="684"/>
                  <a:pt x="16403" y="939"/>
                  <a:pt x="16435" y="1265"/>
                </a:cubicBezTo>
                <a:cubicBezTo>
                  <a:pt x="16470" y="1594"/>
                  <a:pt x="16486" y="2006"/>
                  <a:pt x="16486" y="2505"/>
                </a:cubicBezTo>
                <a:lnTo>
                  <a:pt x="16486" y="2863"/>
                </a:lnTo>
                <a:cubicBezTo>
                  <a:pt x="16486" y="2989"/>
                  <a:pt x="16478" y="3119"/>
                  <a:pt x="16459" y="3251"/>
                </a:cubicBezTo>
                <a:lnTo>
                  <a:pt x="20603" y="3251"/>
                </a:lnTo>
                <a:cubicBezTo>
                  <a:pt x="20884" y="3251"/>
                  <a:pt x="21119" y="3351"/>
                  <a:pt x="21314" y="3550"/>
                </a:cubicBezTo>
                <a:cubicBezTo>
                  <a:pt x="21503" y="3753"/>
                  <a:pt x="21599" y="4006"/>
                  <a:pt x="21599" y="4317"/>
                </a:cubicBezTo>
                <a:lnTo>
                  <a:pt x="21599" y="6949"/>
                </a:lnTo>
                <a:close/>
                <a:moveTo>
                  <a:pt x="6283" y="10550"/>
                </a:moveTo>
                <a:cubicBezTo>
                  <a:pt x="6072" y="9798"/>
                  <a:pt x="5882" y="8978"/>
                  <a:pt x="5714" y="8082"/>
                </a:cubicBezTo>
                <a:cubicBezTo>
                  <a:pt x="5548" y="7189"/>
                  <a:pt x="5407" y="6299"/>
                  <a:pt x="5287" y="5415"/>
                </a:cubicBezTo>
                <a:lnTo>
                  <a:pt x="1962" y="5415"/>
                </a:lnTo>
                <a:lnTo>
                  <a:pt x="1962" y="6949"/>
                </a:lnTo>
                <a:cubicBezTo>
                  <a:pt x="1962" y="7137"/>
                  <a:pt x="2064" y="7389"/>
                  <a:pt x="2264" y="7709"/>
                </a:cubicBezTo>
                <a:cubicBezTo>
                  <a:pt x="2462" y="8029"/>
                  <a:pt x="2753" y="8358"/>
                  <a:pt x="3126" y="8699"/>
                </a:cubicBezTo>
                <a:cubicBezTo>
                  <a:pt x="3500" y="9040"/>
                  <a:pt x="3954" y="9381"/>
                  <a:pt x="4488" y="9707"/>
                </a:cubicBezTo>
                <a:cubicBezTo>
                  <a:pt x="5022" y="10033"/>
                  <a:pt x="5618" y="10315"/>
                  <a:pt x="6283" y="10550"/>
                </a:cubicBezTo>
                <a:moveTo>
                  <a:pt x="19629" y="5415"/>
                </a:moveTo>
                <a:lnTo>
                  <a:pt x="16280" y="5415"/>
                </a:lnTo>
                <a:cubicBezTo>
                  <a:pt x="16179" y="6299"/>
                  <a:pt x="16043" y="7189"/>
                  <a:pt x="15877" y="8082"/>
                </a:cubicBezTo>
                <a:cubicBezTo>
                  <a:pt x="15712" y="8978"/>
                  <a:pt x="15522" y="9798"/>
                  <a:pt x="15308" y="10550"/>
                </a:cubicBezTo>
                <a:cubicBezTo>
                  <a:pt x="15973" y="10315"/>
                  <a:pt x="16574" y="10033"/>
                  <a:pt x="17105" y="9707"/>
                </a:cubicBezTo>
                <a:cubicBezTo>
                  <a:pt x="17637" y="9381"/>
                  <a:pt x="18091" y="9040"/>
                  <a:pt x="18467" y="8699"/>
                </a:cubicBezTo>
                <a:cubicBezTo>
                  <a:pt x="18844" y="8358"/>
                  <a:pt x="19130" y="8029"/>
                  <a:pt x="19330" y="7709"/>
                </a:cubicBezTo>
                <a:cubicBezTo>
                  <a:pt x="19530" y="7389"/>
                  <a:pt x="19629" y="7137"/>
                  <a:pt x="19629" y="6949"/>
                </a:cubicBezTo>
                <a:lnTo>
                  <a:pt x="19629" y="5415"/>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Tree>
    <p:extLst>
      <p:ext uri="{BB962C8B-B14F-4D97-AF65-F5344CB8AC3E}">
        <p14:creationId xmlns:p14="http://schemas.microsoft.com/office/powerpoint/2010/main" val="646244411"/>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up)">
                                      <p:cBhvr>
                                        <p:cTn id="7" dur="500"/>
                                        <p:tgtEl>
                                          <p:spTgt spid="19"/>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p:cTn id="11" dur="500" fill="hold"/>
                                        <p:tgtEl>
                                          <p:spTgt spid="23"/>
                                        </p:tgtEl>
                                        <p:attrNameLst>
                                          <p:attrName>ppt_w</p:attrName>
                                        </p:attrNameLst>
                                      </p:cBhvr>
                                      <p:tavLst>
                                        <p:tav tm="0">
                                          <p:val>
                                            <p:fltVal val="0"/>
                                          </p:val>
                                        </p:tav>
                                        <p:tav tm="100000">
                                          <p:val>
                                            <p:strVal val="#ppt_w"/>
                                          </p:val>
                                        </p:tav>
                                      </p:tavLst>
                                    </p:anim>
                                    <p:anim calcmode="lin" valueType="num">
                                      <p:cBhvr>
                                        <p:cTn id="12" dur="500" fill="hold"/>
                                        <p:tgtEl>
                                          <p:spTgt spid="23"/>
                                        </p:tgtEl>
                                        <p:attrNameLst>
                                          <p:attrName>ppt_h</p:attrName>
                                        </p:attrNameLst>
                                      </p:cBhvr>
                                      <p:tavLst>
                                        <p:tav tm="0">
                                          <p:val>
                                            <p:fltVal val="0"/>
                                          </p:val>
                                        </p:tav>
                                        <p:tav tm="100000">
                                          <p:val>
                                            <p:strVal val="#ppt_h"/>
                                          </p:val>
                                        </p:tav>
                                      </p:tavLst>
                                    </p:anim>
                                    <p:animEffect transition="in" filter="fade">
                                      <p:cBhvr>
                                        <p:cTn id="13" dur="500"/>
                                        <p:tgtEl>
                                          <p:spTgt spid="23"/>
                                        </p:tgtEl>
                                      </p:cBhvr>
                                    </p:animEffect>
                                  </p:childTnLst>
                                </p:cTn>
                              </p:par>
                            </p:childTnLst>
                          </p:cTn>
                        </p:par>
                        <p:par>
                          <p:cTn id="14" fill="hold">
                            <p:stCondLst>
                              <p:cond delay="1000"/>
                            </p:stCondLst>
                            <p:childTnLst>
                              <p:par>
                                <p:cTn id="15" presetID="22" presetClass="entr" presetSubtype="2" fill="hold" nodeType="after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wipe(right)">
                                      <p:cBhvr>
                                        <p:cTn id="17" dur="500"/>
                                        <p:tgtEl>
                                          <p:spTgt spid="24"/>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50"/>
                                        </p:tgtEl>
                                        <p:attrNameLst>
                                          <p:attrName>style.visibility</p:attrName>
                                        </p:attrNameLst>
                                      </p:cBhvr>
                                      <p:to>
                                        <p:strVal val="visible"/>
                                      </p:to>
                                    </p:set>
                                    <p:animEffect transition="in" filter="fade">
                                      <p:cBhvr>
                                        <p:cTn id="21" dur="500"/>
                                        <p:tgtEl>
                                          <p:spTgt spid="50"/>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40"/>
                                        </p:tgtEl>
                                        <p:attrNameLst>
                                          <p:attrName>style.visibility</p:attrName>
                                        </p:attrNameLst>
                                      </p:cBhvr>
                                      <p:to>
                                        <p:strVal val="visible"/>
                                      </p:to>
                                    </p:set>
                                    <p:anim calcmode="lin" valueType="num">
                                      <p:cBhvr>
                                        <p:cTn id="25" dur="500" fill="hold"/>
                                        <p:tgtEl>
                                          <p:spTgt spid="40"/>
                                        </p:tgtEl>
                                        <p:attrNameLst>
                                          <p:attrName>ppt_w</p:attrName>
                                        </p:attrNameLst>
                                      </p:cBhvr>
                                      <p:tavLst>
                                        <p:tav tm="0">
                                          <p:val>
                                            <p:fltVal val="0"/>
                                          </p:val>
                                        </p:tav>
                                        <p:tav tm="100000">
                                          <p:val>
                                            <p:strVal val="#ppt_w"/>
                                          </p:val>
                                        </p:tav>
                                      </p:tavLst>
                                    </p:anim>
                                    <p:anim calcmode="lin" valueType="num">
                                      <p:cBhvr>
                                        <p:cTn id="26" dur="500" fill="hold"/>
                                        <p:tgtEl>
                                          <p:spTgt spid="40"/>
                                        </p:tgtEl>
                                        <p:attrNameLst>
                                          <p:attrName>ppt_h</p:attrName>
                                        </p:attrNameLst>
                                      </p:cBhvr>
                                      <p:tavLst>
                                        <p:tav tm="0">
                                          <p:val>
                                            <p:fltVal val="0"/>
                                          </p:val>
                                        </p:tav>
                                        <p:tav tm="100000">
                                          <p:val>
                                            <p:strVal val="#ppt_h"/>
                                          </p:val>
                                        </p:tav>
                                      </p:tavLst>
                                    </p:anim>
                                    <p:animEffect transition="in" filter="fade">
                                      <p:cBhvr>
                                        <p:cTn id="27" dur="500"/>
                                        <p:tgtEl>
                                          <p:spTgt spid="40"/>
                                        </p:tgtEl>
                                      </p:cBhvr>
                                    </p:animEffect>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20"/>
                                        </p:tgtEl>
                                        <p:attrNameLst>
                                          <p:attrName>style.visibility</p:attrName>
                                        </p:attrNameLst>
                                      </p:cBhvr>
                                      <p:to>
                                        <p:strVal val="visible"/>
                                      </p:to>
                                    </p:set>
                                    <p:animEffect transition="in" filter="fade">
                                      <p:cBhvr>
                                        <p:cTn id="31" dur="500"/>
                                        <p:tgtEl>
                                          <p:spTgt spid="20"/>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fade">
                                      <p:cBhvr>
                                        <p:cTn id="34" dur="500"/>
                                        <p:tgtEl>
                                          <p:spTgt spid="21"/>
                                        </p:tgtEl>
                                      </p:cBhvr>
                                    </p:animEffect>
                                  </p:childTnLst>
                                </p:cTn>
                              </p:par>
                            </p:childTnLst>
                          </p:cTn>
                        </p:par>
                        <p:par>
                          <p:cTn id="35" fill="hold">
                            <p:stCondLst>
                              <p:cond delay="3000"/>
                            </p:stCondLst>
                            <p:childTnLst>
                              <p:par>
                                <p:cTn id="36" presetID="22" presetClass="entr" presetSubtype="1" fill="hold" nodeType="afterEffect">
                                  <p:stCondLst>
                                    <p:cond delay="0"/>
                                  </p:stCondLst>
                                  <p:childTnLst>
                                    <p:set>
                                      <p:cBhvr>
                                        <p:cTn id="37" dur="1" fill="hold">
                                          <p:stCondLst>
                                            <p:cond delay="0"/>
                                          </p:stCondLst>
                                        </p:cTn>
                                        <p:tgtEl>
                                          <p:spTgt spid="31"/>
                                        </p:tgtEl>
                                        <p:attrNameLst>
                                          <p:attrName>style.visibility</p:attrName>
                                        </p:attrNameLst>
                                      </p:cBhvr>
                                      <p:to>
                                        <p:strVal val="visible"/>
                                      </p:to>
                                    </p:set>
                                    <p:animEffect transition="in" filter="wipe(up)">
                                      <p:cBhvr>
                                        <p:cTn id="38" dur="500"/>
                                        <p:tgtEl>
                                          <p:spTgt spid="31"/>
                                        </p:tgtEl>
                                      </p:cBhvr>
                                    </p:animEffect>
                                  </p:childTnLst>
                                </p:cTn>
                              </p:par>
                            </p:childTnLst>
                          </p:cTn>
                        </p:par>
                        <p:par>
                          <p:cTn id="39" fill="hold">
                            <p:stCondLst>
                              <p:cond delay="3500"/>
                            </p:stCondLst>
                            <p:childTnLst>
                              <p:par>
                                <p:cTn id="40" presetID="53" presetClass="entr" presetSubtype="16" fill="hold" grpId="0" nodeType="afterEffect">
                                  <p:stCondLst>
                                    <p:cond delay="0"/>
                                  </p:stCondLst>
                                  <p:childTnLst>
                                    <p:set>
                                      <p:cBhvr>
                                        <p:cTn id="41" dur="1" fill="hold">
                                          <p:stCondLst>
                                            <p:cond delay="0"/>
                                          </p:stCondLst>
                                        </p:cTn>
                                        <p:tgtEl>
                                          <p:spTgt spid="32"/>
                                        </p:tgtEl>
                                        <p:attrNameLst>
                                          <p:attrName>style.visibility</p:attrName>
                                        </p:attrNameLst>
                                      </p:cBhvr>
                                      <p:to>
                                        <p:strVal val="visible"/>
                                      </p:to>
                                    </p:set>
                                    <p:anim calcmode="lin" valueType="num">
                                      <p:cBhvr>
                                        <p:cTn id="42" dur="500" fill="hold"/>
                                        <p:tgtEl>
                                          <p:spTgt spid="32"/>
                                        </p:tgtEl>
                                        <p:attrNameLst>
                                          <p:attrName>ppt_w</p:attrName>
                                        </p:attrNameLst>
                                      </p:cBhvr>
                                      <p:tavLst>
                                        <p:tav tm="0">
                                          <p:val>
                                            <p:fltVal val="0"/>
                                          </p:val>
                                        </p:tav>
                                        <p:tav tm="100000">
                                          <p:val>
                                            <p:strVal val="#ppt_w"/>
                                          </p:val>
                                        </p:tav>
                                      </p:tavLst>
                                    </p:anim>
                                    <p:anim calcmode="lin" valueType="num">
                                      <p:cBhvr>
                                        <p:cTn id="43" dur="500" fill="hold"/>
                                        <p:tgtEl>
                                          <p:spTgt spid="32"/>
                                        </p:tgtEl>
                                        <p:attrNameLst>
                                          <p:attrName>ppt_h</p:attrName>
                                        </p:attrNameLst>
                                      </p:cBhvr>
                                      <p:tavLst>
                                        <p:tav tm="0">
                                          <p:val>
                                            <p:fltVal val="0"/>
                                          </p:val>
                                        </p:tav>
                                        <p:tav tm="100000">
                                          <p:val>
                                            <p:strVal val="#ppt_h"/>
                                          </p:val>
                                        </p:tav>
                                      </p:tavLst>
                                    </p:anim>
                                    <p:animEffect transition="in" filter="fade">
                                      <p:cBhvr>
                                        <p:cTn id="44" dur="500"/>
                                        <p:tgtEl>
                                          <p:spTgt spid="32"/>
                                        </p:tgtEl>
                                      </p:cBhvr>
                                    </p:animEffect>
                                  </p:childTnLst>
                                </p:cTn>
                              </p:par>
                            </p:childTnLst>
                          </p:cTn>
                        </p:par>
                        <p:par>
                          <p:cTn id="45" fill="hold">
                            <p:stCondLst>
                              <p:cond delay="4000"/>
                            </p:stCondLst>
                            <p:childTnLst>
                              <p:par>
                                <p:cTn id="46" presetID="22" presetClass="entr" presetSubtype="8" fill="hold" nodeType="afterEffect">
                                  <p:stCondLst>
                                    <p:cond delay="0"/>
                                  </p:stCondLst>
                                  <p:childTnLst>
                                    <p:set>
                                      <p:cBhvr>
                                        <p:cTn id="47" dur="1" fill="hold">
                                          <p:stCondLst>
                                            <p:cond delay="0"/>
                                          </p:stCondLst>
                                        </p:cTn>
                                        <p:tgtEl>
                                          <p:spTgt spid="33"/>
                                        </p:tgtEl>
                                        <p:attrNameLst>
                                          <p:attrName>style.visibility</p:attrName>
                                        </p:attrNameLst>
                                      </p:cBhvr>
                                      <p:to>
                                        <p:strVal val="visible"/>
                                      </p:to>
                                    </p:set>
                                    <p:animEffect transition="in" filter="wipe(left)">
                                      <p:cBhvr>
                                        <p:cTn id="48" dur="500"/>
                                        <p:tgtEl>
                                          <p:spTgt spid="33"/>
                                        </p:tgtEl>
                                      </p:cBhvr>
                                    </p:animEffect>
                                  </p:childTnLst>
                                </p:cTn>
                              </p:par>
                            </p:childTnLst>
                          </p:cTn>
                        </p:par>
                        <p:par>
                          <p:cTn id="49" fill="hold">
                            <p:stCondLst>
                              <p:cond delay="4500"/>
                            </p:stCondLst>
                            <p:childTnLst>
                              <p:par>
                                <p:cTn id="50" presetID="10" presetClass="entr" presetSubtype="0" fill="hold" nodeType="afterEffect">
                                  <p:stCondLst>
                                    <p:cond delay="0"/>
                                  </p:stCondLst>
                                  <p:childTnLst>
                                    <p:set>
                                      <p:cBhvr>
                                        <p:cTn id="51" dur="1" fill="hold">
                                          <p:stCondLst>
                                            <p:cond delay="0"/>
                                          </p:stCondLst>
                                        </p:cTn>
                                        <p:tgtEl>
                                          <p:spTgt spid="58"/>
                                        </p:tgtEl>
                                        <p:attrNameLst>
                                          <p:attrName>style.visibility</p:attrName>
                                        </p:attrNameLst>
                                      </p:cBhvr>
                                      <p:to>
                                        <p:strVal val="visible"/>
                                      </p:to>
                                    </p:set>
                                    <p:animEffect transition="in" filter="fade">
                                      <p:cBhvr>
                                        <p:cTn id="52" dur="500"/>
                                        <p:tgtEl>
                                          <p:spTgt spid="58"/>
                                        </p:tgtEl>
                                      </p:cBhvr>
                                    </p:animEffect>
                                  </p:childTnLst>
                                </p:cTn>
                              </p:par>
                            </p:childTnLst>
                          </p:cTn>
                        </p:par>
                        <p:par>
                          <p:cTn id="53" fill="hold">
                            <p:stCondLst>
                              <p:cond delay="5000"/>
                            </p:stCondLst>
                            <p:childTnLst>
                              <p:par>
                                <p:cTn id="54" presetID="53" presetClass="entr" presetSubtype="16" fill="hold" grpId="0" nodeType="afterEffect">
                                  <p:stCondLst>
                                    <p:cond delay="0"/>
                                  </p:stCondLst>
                                  <p:childTnLst>
                                    <p:set>
                                      <p:cBhvr>
                                        <p:cTn id="55" dur="1" fill="hold">
                                          <p:stCondLst>
                                            <p:cond delay="0"/>
                                          </p:stCondLst>
                                        </p:cTn>
                                        <p:tgtEl>
                                          <p:spTgt spid="44"/>
                                        </p:tgtEl>
                                        <p:attrNameLst>
                                          <p:attrName>style.visibility</p:attrName>
                                        </p:attrNameLst>
                                      </p:cBhvr>
                                      <p:to>
                                        <p:strVal val="visible"/>
                                      </p:to>
                                    </p:set>
                                    <p:anim calcmode="lin" valueType="num">
                                      <p:cBhvr>
                                        <p:cTn id="56" dur="500" fill="hold"/>
                                        <p:tgtEl>
                                          <p:spTgt spid="44"/>
                                        </p:tgtEl>
                                        <p:attrNameLst>
                                          <p:attrName>ppt_w</p:attrName>
                                        </p:attrNameLst>
                                      </p:cBhvr>
                                      <p:tavLst>
                                        <p:tav tm="0">
                                          <p:val>
                                            <p:fltVal val="0"/>
                                          </p:val>
                                        </p:tav>
                                        <p:tav tm="100000">
                                          <p:val>
                                            <p:strVal val="#ppt_w"/>
                                          </p:val>
                                        </p:tav>
                                      </p:tavLst>
                                    </p:anim>
                                    <p:anim calcmode="lin" valueType="num">
                                      <p:cBhvr>
                                        <p:cTn id="57" dur="500" fill="hold"/>
                                        <p:tgtEl>
                                          <p:spTgt spid="44"/>
                                        </p:tgtEl>
                                        <p:attrNameLst>
                                          <p:attrName>ppt_h</p:attrName>
                                        </p:attrNameLst>
                                      </p:cBhvr>
                                      <p:tavLst>
                                        <p:tav tm="0">
                                          <p:val>
                                            <p:fltVal val="0"/>
                                          </p:val>
                                        </p:tav>
                                        <p:tav tm="100000">
                                          <p:val>
                                            <p:strVal val="#ppt_h"/>
                                          </p:val>
                                        </p:tav>
                                      </p:tavLst>
                                    </p:anim>
                                    <p:animEffect transition="in" filter="fade">
                                      <p:cBhvr>
                                        <p:cTn id="58" dur="500"/>
                                        <p:tgtEl>
                                          <p:spTgt spid="44"/>
                                        </p:tgtEl>
                                      </p:cBhvr>
                                    </p:animEffect>
                                  </p:childTnLst>
                                </p:cTn>
                              </p:par>
                            </p:childTnLst>
                          </p:cTn>
                        </p:par>
                        <p:par>
                          <p:cTn id="59" fill="hold">
                            <p:stCondLst>
                              <p:cond delay="5500"/>
                            </p:stCondLst>
                            <p:childTnLst>
                              <p:par>
                                <p:cTn id="60" presetID="10" presetClass="entr" presetSubtype="0" fill="hold" grpId="0" nodeType="afterEffect">
                                  <p:stCondLst>
                                    <p:cond delay="0"/>
                                  </p:stCondLst>
                                  <p:childTnLst>
                                    <p:set>
                                      <p:cBhvr>
                                        <p:cTn id="61" dur="1" fill="hold">
                                          <p:stCondLst>
                                            <p:cond delay="0"/>
                                          </p:stCondLst>
                                        </p:cTn>
                                        <p:tgtEl>
                                          <p:spTgt spid="36"/>
                                        </p:tgtEl>
                                        <p:attrNameLst>
                                          <p:attrName>style.visibility</p:attrName>
                                        </p:attrNameLst>
                                      </p:cBhvr>
                                      <p:to>
                                        <p:strVal val="visible"/>
                                      </p:to>
                                    </p:set>
                                    <p:animEffect transition="in" filter="fade">
                                      <p:cBhvr>
                                        <p:cTn id="62" dur="500"/>
                                        <p:tgtEl>
                                          <p:spTgt spid="36"/>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63"/>
                                        </p:tgtEl>
                                        <p:attrNameLst>
                                          <p:attrName>style.visibility</p:attrName>
                                        </p:attrNameLst>
                                      </p:cBhvr>
                                      <p:to>
                                        <p:strVal val="visible"/>
                                      </p:to>
                                    </p:set>
                                    <p:animEffect transition="in" filter="fade">
                                      <p:cBhvr>
                                        <p:cTn id="65" dur="500"/>
                                        <p:tgtEl>
                                          <p:spTgt spid="63"/>
                                        </p:tgtEl>
                                      </p:cBhvr>
                                    </p:animEffect>
                                  </p:childTnLst>
                                </p:cTn>
                              </p:par>
                            </p:childTnLst>
                          </p:cTn>
                        </p:par>
                        <p:par>
                          <p:cTn id="66" fill="hold">
                            <p:stCondLst>
                              <p:cond delay="6000"/>
                            </p:stCondLst>
                            <p:childTnLst>
                              <p:par>
                                <p:cTn id="67" presetID="22" presetClass="entr" presetSubtype="1" fill="hold" nodeType="afterEffect">
                                  <p:stCondLst>
                                    <p:cond delay="0"/>
                                  </p:stCondLst>
                                  <p:childTnLst>
                                    <p:set>
                                      <p:cBhvr>
                                        <p:cTn id="68" dur="1" fill="hold">
                                          <p:stCondLst>
                                            <p:cond delay="0"/>
                                          </p:stCondLst>
                                        </p:cTn>
                                        <p:tgtEl>
                                          <p:spTgt spid="55"/>
                                        </p:tgtEl>
                                        <p:attrNameLst>
                                          <p:attrName>style.visibility</p:attrName>
                                        </p:attrNameLst>
                                      </p:cBhvr>
                                      <p:to>
                                        <p:strVal val="visible"/>
                                      </p:to>
                                    </p:set>
                                    <p:animEffect transition="in" filter="wipe(up)">
                                      <p:cBhvr>
                                        <p:cTn id="69" dur="500"/>
                                        <p:tgtEl>
                                          <p:spTgt spid="55"/>
                                        </p:tgtEl>
                                      </p:cBhvr>
                                    </p:animEffect>
                                  </p:childTnLst>
                                </p:cTn>
                              </p:par>
                            </p:childTnLst>
                          </p:cTn>
                        </p:par>
                        <p:par>
                          <p:cTn id="70" fill="hold">
                            <p:stCondLst>
                              <p:cond delay="6500"/>
                            </p:stCondLst>
                            <p:childTnLst>
                              <p:par>
                                <p:cTn id="71" presetID="53" presetClass="entr" presetSubtype="16" fill="hold" grpId="0" nodeType="afterEffect">
                                  <p:stCondLst>
                                    <p:cond delay="0"/>
                                  </p:stCondLst>
                                  <p:childTnLst>
                                    <p:set>
                                      <p:cBhvr>
                                        <p:cTn id="72" dur="1" fill="hold">
                                          <p:stCondLst>
                                            <p:cond delay="0"/>
                                          </p:stCondLst>
                                        </p:cTn>
                                        <p:tgtEl>
                                          <p:spTgt spid="61"/>
                                        </p:tgtEl>
                                        <p:attrNameLst>
                                          <p:attrName>style.visibility</p:attrName>
                                        </p:attrNameLst>
                                      </p:cBhvr>
                                      <p:to>
                                        <p:strVal val="visible"/>
                                      </p:to>
                                    </p:set>
                                    <p:anim calcmode="lin" valueType="num">
                                      <p:cBhvr>
                                        <p:cTn id="73" dur="500" fill="hold"/>
                                        <p:tgtEl>
                                          <p:spTgt spid="61"/>
                                        </p:tgtEl>
                                        <p:attrNameLst>
                                          <p:attrName>ppt_w</p:attrName>
                                        </p:attrNameLst>
                                      </p:cBhvr>
                                      <p:tavLst>
                                        <p:tav tm="0">
                                          <p:val>
                                            <p:fltVal val="0"/>
                                          </p:val>
                                        </p:tav>
                                        <p:tav tm="100000">
                                          <p:val>
                                            <p:strVal val="#ppt_w"/>
                                          </p:val>
                                        </p:tav>
                                      </p:tavLst>
                                    </p:anim>
                                    <p:anim calcmode="lin" valueType="num">
                                      <p:cBhvr>
                                        <p:cTn id="74" dur="500" fill="hold"/>
                                        <p:tgtEl>
                                          <p:spTgt spid="61"/>
                                        </p:tgtEl>
                                        <p:attrNameLst>
                                          <p:attrName>ppt_h</p:attrName>
                                        </p:attrNameLst>
                                      </p:cBhvr>
                                      <p:tavLst>
                                        <p:tav tm="0">
                                          <p:val>
                                            <p:fltVal val="0"/>
                                          </p:val>
                                        </p:tav>
                                        <p:tav tm="100000">
                                          <p:val>
                                            <p:strVal val="#ppt_h"/>
                                          </p:val>
                                        </p:tav>
                                      </p:tavLst>
                                    </p:anim>
                                    <p:animEffect transition="in" filter="fade">
                                      <p:cBhvr>
                                        <p:cTn id="75" dur="500"/>
                                        <p:tgtEl>
                                          <p:spTgt spid="61"/>
                                        </p:tgtEl>
                                      </p:cBhvr>
                                    </p:animEffect>
                                  </p:childTnLst>
                                </p:cTn>
                              </p:par>
                            </p:childTnLst>
                          </p:cTn>
                        </p:par>
                        <p:par>
                          <p:cTn id="76" fill="hold">
                            <p:stCondLst>
                              <p:cond delay="7000"/>
                            </p:stCondLst>
                            <p:childTnLst>
                              <p:par>
                                <p:cTn id="77" presetID="22" presetClass="entr" presetSubtype="2" fill="hold" nodeType="afterEffect">
                                  <p:stCondLst>
                                    <p:cond delay="0"/>
                                  </p:stCondLst>
                                  <p:childTnLst>
                                    <p:set>
                                      <p:cBhvr>
                                        <p:cTn id="78" dur="1" fill="hold">
                                          <p:stCondLst>
                                            <p:cond delay="0"/>
                                          </p:stCondLst>
                                        </p:cTn>
                                        <p:tgtEl>
                                          <p:spTgt spid="62"/>
                                        </p:tgtEl>
                                        <p:attrNameLst>
                                          <p:attrName>style.visibility</p:attrName>
                                        </p:attrNameLst>
                                      </p:cBhvr>
                                      <p:to>
                                        <p:strVal val="visible"/>
                                      </p:to>
                                    </p:set>
                                    <p:animEffect transition="in" filter="wipe(right)">
                                      <p:cBhvr>
                                        <p:cTn id="79" dur="500"/>
                                        <p:tgtEl>
                                          <p:spTgt spid="62"/>
                                        </p:tgtEl>
                                      </p:cBhvr>
                                    </p:animEffect>
                                  </p:childTnLst>
                                </p:cTn>
                              </p:par>
                            </p:childTnLst>
                          </p:cTn>
                        </p:par>
                        <p:par>
                          <p:cTn id="80" fill="hold">
                            <p:stCondLst>
                              <p:cond delay="7500"/>
                            </p:stCondLst>
                            <p:childTnLst>
                              <p:par>
                                <p:cTn id="81" presetID="10" presetClass="entr" presetSubtype="0" fill="hold" nodeType="afterEffect">
                                  <p:stCondLst>
                                    <p:cond delay="0"/>
                                  </p:stCondLst>
                                  <p:childTnLst>
                                    <p:set>
                                      <p:cBhvr>
                                        <p:cTn id="82" dur="1" fill="hold">
                                          <p:stCondLst>
                                            <p:cond delay="0"/>
                                          </p:stCondLst>
                                        </p:cTn>
                                        <p:tgtEl>
                                          <p:spTgt spid="48"/>
                                        </p:tgtEl>
                                        <p:attrNameLst>
                                          <p:attrName>style.visibility</p:attrName>
                                        </p:attrNameLst>
                                      </p:cBhvr>
                                      <p:to>
                                        <p:strVal val="visible"/>
                                      </p:to>
                                    </p:set>
                                    <p:animEffect transition="in" filter="fade">
                                      <p:cBhvr>
                                        <p:cTn id="83" dur="500"/>
                                        <p:tgtEl>
                                          <p:spTgt spid="48"/>
                                        </p:tgtEl>
                                      </p:cBhvr>
                                    </p:animEffect>
                                  </p:childTnLst>
                                </p:cTn>
                              </p:par>
                            </p:childTnLst>
                          </p:cTn>
                        </p:par>
                        <p:par>
                          <p:cTn id="84" fill="hold">
                            <p:stCondLst>
                              <p:cond delay="8000"/>
                            </p:stCondLst>
                            <p:childTnLst>
                              <p:par>
                                <p:cTn id="85" presetID="53" presetClass="entr" presetSubtype="16" fill="hold" grpId="0" nodeType="afterEffect">
                                  <p:stCondLst>
                                    <p:cond delay="0"/>
                                  </p:stCondLst>
                                  <p:childTnLst>
                                    <p:set>
                                      <p:cBhvr>
                                        <p:cTn id="86" dur="1" fill="hold">
                                          <p:stCondLst>
                                            <p:cond delay="0"/>
                                          </p:stCondLst>
                                        </p:cTn>
                                        <p:tgtEl>
                                          <p:spTgt spid="42"/>
                                        </p:tgtEl>
                                        <p:attrNameLst>
                                          <p:attrName>style.visibility</p:attrName>
                                        </p:attrNameLst>
                                      </p:cBhvr>
                                      <p:to>
                                        <p:strVal val="visible"/>
                                      </p:to>
                                    </p:set>
                                    <p:anim calcmode="lin" valueType="num">
                                      <p:cBhvr>
                                        <p:cTn id="87" dur="500" fill="hold"/>
                                        <p:tgtEl>
                                          <p:spTgt spid="42"/>
                                        </p:tgtEl>
                                        <p:attrNameLst>
                                          <p:attrName>ppt_w</p:attrName>
                                        </p:attrNameLst>
                                      </p:cBhvr>
                                      <p:tavLst>
                                        <p:tav tm="0">
                                          <p:val>
                                            <p:fltVal val="0"/>
                                          </p:val>
                                        </p:tav>
                                        <p:tav tm="100000">
                                          <p:val>
                                            <p:strVal val="#ppt_w"/>
                                          </p:val>
                                        </p:tav>
                                      </p:tavLst>
                                    </p:anim>
                                    <p:anim calcmode="lin" valueType="num">
                                      <p:cBhvr>
                                        <p:cTn id="88" dur="500" fill="hold"/>
                                        <p:tgtEl>
                                          <p:spTgt spid="42"/>
                                        </p:tgtEl>
                                        <p:attrNameLst>
                                          <p:attrName>ppt_h</p:attrName>
                                        </p:attrNameLst>
                                      </p:cBhvr>
                                      <p:tavLst>
                                        <p:tav tm="0">
                                          <p:val>
                                            <p:fltVal val="0"/>
                                          </p:val>
                                        </p:tav>
                                        <p:tav tm="100000">
                                          <p:val>
                                            <p:strVal val="#ppt_h"/>
                                          </p:val>
                                        </p:tav>
                                      </p:tavLst>
                                    </p:anim>
                                    <p:animEffect transition="in" filter="fade">
                                      <p:cBhvr>
                                        <p:cTn id="89" dur="500"/>
                                        <p:tgtEl>
                                          <p:spTgt spid="42"/>
                                        </p:tgtEl>
                                      </p:cBhvr>
                                    </p:animEffect>
                                  </p:childTnLst>
                                </p:cTn>
                              </p:par>
                            </p:childTnLst>
                          </p:cTn>
                        </p:par>
                        <p:par>
                          <p:cTn id="90" fill="hold">
                            <p:stCondLst>
                              <p:cond delay="8500"/>
                            </p:stCondLst>
                            <p:childTnLst>
                              <p:par>
                                <p:cTn id="91" presetID="10" presetClass="entr" presetSubtype="0" fill="hold" grpId="0" nodeType="afterEffect">
                                  <p:stCondLst>
                                    <p:cond delay="0"/>
                                  </p:stCondLst>
                                  <p:childTnLst>
                                    <p:set>
                                      <p:cBhvr>
                                        <p:cTn id="92" dur="1" fill="hold">
                                          <p:stCondLst>
                                            <p:cond delay="0"/>
                                          </p:stCondLst>
                                        </p:cTn>
                                        <p:tgtEl>
                                          <p:spTgt spid="56"/>
                                        </p:tgtEl>
                                        <p:attrNameLst>
                                          <p:attrName>style.visibility</p:attrName>
                                        </p:attrNameLst>
                                      </p:cBhvr>
                                      <p:to>
                                        <p:strVal val="visible"/>
                                      </p:to>
                                    </p:set>
                                    <p:animEffect transition="in" filter="fade">
                                      <p:cBhvr>
                                        <p:cTn id="93" dur="500"/>
                                        <p:tgtEl>
                                          <p:spTgt spid="56"/>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57"/>
                                        </p:tgtEl>
                                        <p:attrNameLst>
                                          <p:attrName>style.visibility</p:attrName>
                                        </p:attrNameLst>
                                      </p:cBhvr>
                                      <p:to>
                                        <p:strVal val="visible"/>
                                      </p:to>
                                    </p:set>
                                    <p:animEffect transition="in" filter="fade">
                                      <p:cBhvr>
                                        <p:cTn id="96" dur="500"/>
                                        <p:tgtEl>
                                          <p:spTgt spid="57"/>
                                        </p:tgtEl>
                                      </p:cBhvr>
                                    </p:animEffect>
                                  </p:childTnLst>
                                </p:cTn>
                              </p:par>
                            </p:childTnLst>
                          </p:cTn>
                        </p:par>
                        <p:par>
                          <p:cTn id="97" fill="hold">
                            <p:stCondLst>
                              <p:cond delay="9000"/>
                            </p:stCondLst>
                            <p:childTnLst>
                              <p:par>
                                <p:cTn id="98" presetID="22" presetClass="entr" presetSubtype="1" fill="hold" nodeType="afterEffect">
                                  <p:stCondLst>
                                    <p:cond delay="0"/>
                                  </p:stCondLst>
                                  <p:childTnLst>
                                    <p:set>
                                      <p:cBhvr>
                                        <p:cTn id="99" dur="1" fill="hold">
                                          <p:stCondLst>
                                            <p:cond delay="0"/>
                                          </p:stCondLst>
                                        </p:cTn>
                                        <p:tgtEl>
                                          <p:spTgt spid="69"/>
                                        </p:tgtEl>
                                        <p:attrNameLst>
                                          <p:attrName>style.visibility</p:attrName>
                                        </p:attrNameLst>
                                      </p:cBhvr>
                                      <p:to>
                                        <p:strVal val="visible"/>
                                      </p:to>
                                    </p:set>
                                    <p:animEffect transition="in" filter="wipe(up)">
                                      <p:cBhvr>
                                        <p:cTn id="100" dur="500"/>
                                        <p:tgtEl>
                                          <p:spTgt spid="69"/>
                                        </p:tgtEl>
                                      </p:cBhvr>
                                    </p:animEffect>
                                  </p:childTnLst>
                                </p:cTn>
                              </p:par>
                            </p:childTnLst>
                          </p:cTn>
                        </p:par>
                        <p:par>
                          <p:cTn id="101" fill="hold">
                            <p:stCondLst>
                              <p:cond delay="9500"/>
                            </p:stCondLst>
                            <p:childTnLst>
                              <p:par>
                                <p:cTn id="102" presetID="53" presetClass="entr" presetSubtype="16" fill="hold" grpId="0" nodeType="afterEffect">
                                  <p:stCondLst>
                                    <p:cond delay="0"/>
                                  </p:stCondLst>
                                  <p:childTnLst>
                                    <p:set>
                                      <p:cBhvr>
                                        <p:cTn id="103" dur="1" fill="hold">
                                          <p:stCondLst>
                                            <p:cond delay="0"/>
                                          </p:stCondLst>
                                        </p:cTn>
                                        <p:tgtEl>
                                          <p:spTgt spid="70"/>
                                        </p:tgtEl>
                                        <p:attrNameLst>
                                          <p:attrName>style.visibility</p:attrName>
                                        </p:attrNameLst>
                                      </p:cBhvr>
                                      <p:to>
                                        <p:strVal val="visible"/>
                                      </p:to>
                                    </p:set>
                                    <p:anim calcmode="lin" valueType="num">
                                      <p:cBhvr>
                                        <p:cTn id="104" dur="500" fill="hold"/>
                                        <p:tgtEl>
                                          <p:spTgt spid="70"/>
                                        </p:tgtEl>
                                        <p:attrNameLst>
                                          <p:attrName>ppt_w</p:attrName>
                                        </p:attrNameLst>
                                      </p:cBhvr>
                                      <p:tavLst>
                                        <p:tav tm="0">
                                          <p:val>
                                            <p:fltVal val="0"/>
                                          </p:val>
                                        </p:tav>
                                        <p:tav tm="100000">
                                          <p:val>
                                            <p:strVal val="#ppt_w"/>
                                          </p:val>
                                        </p:tav>
                                      </p:tavLst>
                                    </p:anim>
                                    <p:anim calcmode="lin" valueType="num">
                                      <p:cBhvr>
                                        <p:cTn id="105" dur="500" fill="hold"/>
                                        <p:tgtEl>
                                          <p:spTgt spid="70"/>
                                        </p:tgtEl>
                                        <p:attrNameLst>
                                          <p:attrName>ppt_h</p:attrName>
                                        </p:attrNameLst>
                                      </p:cBhvr>
                                      <p:tavLst>
                                        <p:tav tm="0">
                                          <p:val>
                                            <p:fltVal val="0"/>
                                          </p:val>
                                        </p:tav>
                                        <p:tav tm="100000">
                                          <p:val>
                                            <p:strVal val="#ppt_h"/>
                                          </p:val>
                                        </p:tav>
                                      </p:tavLst>
                                    </p:anim>
                                    <p:animEffect transition="in" filter="fade">
                                      <p:cBhvr>
                                        <p:cTn id="106" dur="500"/>
                                        <p:tgtEl>
                                          <p:spTgt spid="70"/>
                                        </p:tgtEl>
                                      </p:cBhvr>
                                    </p:animEffect>
                                  </p:childTnLst>
                                </p:cTn>
                              </p:par>
                            </p:childTnLst>
                          </p:cTn>
                        </p:par>
                        <p:par>
                          <p:cTn id="107" fill="hold">
                            <p:stCondLst>
                              <p:cond delay="10000"/>
                            </p:stCondLst>
                            <p:childTnLst>
                              <p:par>
                                <p:cTn id="108" presetID="22" presetClass="entr" presetSubtype="8" fill="hold" nodeType="afterEffect">
                                  <p:stCondLst>
                                    <p:cond delay="0"/>
                                  </p:stCondLst>
                                  <p:childTnLst>
                                    <p:set>
                                      <p:cBhvr>
                                        <p:cTn id="109" dur="1" fill="hold">
                                          <p:stCondLst>
                                            <p:cond delay="0"/>
                                          </p:stCondLst>
                                        </p:cTn>
                                        <p:tgtEl>
                                          <p:spTgt spid="71"/>
                                        </p:tgtEl>
                                        <p:attrNameLst>
                                          <p:attrName>style.visibility</p:attrName>
                                        </p:attrNameLst>
                                      </p:cBhvr>
                                      <p:to>
                                        <p:strVal val="visible"/>
                                      </p:to>
                                    </p:set>
                                    <p:animEffect transition="in" filter="wipe(left)">
                                      <p:cBhvr>
                                        <p:cTn id="110" dur="500"/>
                                        <p:tgtEl>
                                          <p:spTgt spid="71"/>
                                        </p:tgtEl>
                                      </p:cBhvr>
                                    </p:animEffect>
                                  </p:childTnLst>
                                </p:cTn>
                              </p:par>
                            </p:childTnLst>
                          </p:cTn>
                        </p:par>
                        <p:par>
                          <p:cTn id="111" fill="hold">
                            <p:stCondLst>
                              <p:cond delay="10500"/>
                            </p:stCondLst>
                            <p:childTnLst>
                              <p:par>
                                <p:cTn id="112" presetID="10" presetClass="entr" presetSubtype="0" fill="hold" nodeType="afterEffect">
                                  <p:stCondLst>
                                    <p:cond delay="0"/>
                                  </p:stCondLst>
                                  <p:childTnLst>
                                    <p:set>
                                      <p:cBhvr>
                                        <p:cTn id="113" dur="1" fill="hold">
                                          <p:stCondLst>
                                            <p:cond delay="0"/>
                                          </p:stCondLst>
                                        </p:cTn>
                                        <p:tgtEl>
                                          <p:spTgt spid="37"/>
                                        </p:tgtEl>
                                        <p:attrNameLst>
                                          <p:attrName>style.visibility</p:attrName>
                                        </p:attrNameLst>
                                      </p:cBhvr>
                                      <p:to>
                                        <p:strVal val="visible"/>
                                      </p:to>
                                    </p:set>
                                    <p:animEffect transition="in" filter="fade">
                                      <p:cBhvr>
                                        <p:cTn id="114" dur="500"/>
                                        <p:tgtEl>
                                          <p:spTgt spid="37"/>
                                        </p:tgtEl>
                                      </p:cBhvr>
                                    </p:animEffect>
                                  </p:childTnLst>
                                </p:cTn>
                              </p:par>
                            </p:childTnLst>
                          </p:cTn>
                        </p:par>
                        <p:par>
                          <p:cTn id="115" fill="hold">
                            <p:stCondLst>
                              <p:cond delay="11000"/>
                            </p:stCondLst>
                            <p:childTnLst>
                              <p:par>
                                <p:cTn id="116" presetID="53" presetClass="entr" presetSubtype="16" fill="hold" grpId="0" nodeType="afterEffect">
                                  <p:stCondLst>
                                    <p:cond delay="0"/>
                                  </p:stCondLst>
                                  <p:childTnLst>
                                    <p:set>
                                      <p:cBhvr>
                                        <p:cTn id="117" dur="1" fill="hold">
                                          <p:stCondLst>
                                            <p:cond delay="0"/>
                                          </p:stCondLst>
                                        </p:cTn>
                                        <p:tgtEl>
                                          <p:spTgt spid="54"/>
                                        </p:tgtEl>
                                        <p:attrNameLst>
                                          <p:attrName>style.visibility</p:attrName>
                                        </p:attrNameLst>
                                      </p:cBhvr>
                                      <p:to>
                                        <p:strVal val="visible"/>
                                      </p:to>
                                    </p:set>
                                    <p:anim calcmode="lin" valueType="num">
                                      <p:cBhvr>
                                        <p:cTn id="118" dur="500" fill="hold"/>
                                        <p:tgtEl>
                                          <p:spTgt spid="54"/>
                                        </p:tgtEl>
                                        <p:attrNameLst>
                                          <p:attrName>ppt_w</p:attrName>
                                        </p:attrNameLst>
                                      </p:cBhvr>
                                      <p:tavLst>
                                        <p:tav tm="0">
                                          <p:val>
                                            <p:fltVal val="0"/>
                                          </p:val>
                                        </p:tav>
                                        <p:tav tm="100000">
                                          <p:val>
                                            <p:strVal val="#ppt_w"/>
                                          </p:val>
                                        </p:tav>
                                      </p:tavLst>
                                    </p:anim>
                                    <p:anim calcmode="lin" valueType="num">
                                      <p:cBhvr>
                                        <p:cTn id="119" dur="500" fill="hold"/>
                                        <p:tgtEl>
                                          <p:spTgt spid="54"/>
                                        </p:tgtEl>
                                        <p:attrNameLst>
                                          <p:attrName>ppt_h</p:attrName>
                                        </p:attrNameLst>
                                      </p:cBhvr>
                                      <p:tavLst>
                                        <p:tav tm="0">
                                          <p:val>
                                            <p:fltVal val="0"/>
                                          </p:val>
                                        </p:tav>
                                        <p:tav tm="100000">
                                          <p:val>
                                            <p:strVal val="#ppt_h"/>
                                          </p:val>
                                        </p:tav>
                                      </p:tavLst>
                                    </p:anim>
                                    <p:animEffect transition="in" filter="fade">
                                      <p:cBhvr>
                                        <p:cTn id="120" dur="500"/>
                                        <p:tgtEl>
                                          <p:spTgt spid="54"/>
                                        </p:tgtEl>
                                      </p:cBhvr>
                                    </p:animEffect>
                                  </p:childTnLst>
                                </p:cTn>
                              </p:par>
                            </p:childTnLst>
                          </p:cTn>
                        </p:par>
                        <p:par>
                          <p:cTn id="121" fill="hold">
                            <p:stCondLst>
                              <p:cond delay="11500"/>
                            </p:stCondLst>
                            <p:childTnLst>
                              <p:par>
                                <p:cTn id="122" presetID="10" presetClass="entr" presetSubtype="0" fill="hold" grpId="0" nodeType="afterEffect">
                                  <p:stCondLst>
                                    <p:cond delay="0"/>
                                  </p:stCondLst>
                                  <p:childTnLst>
                                    <p:set>
                                      <p:cBhvr>
                                        <p:cTn id="123" dur="1" fill="hold">
                                          <p:stCondLst>
                                            <p:cond delay="0"/>
                                          </p:stCondLst>
                                        </p:cTn>
                                        <p:tgtEl>
                                          <p:spTgt spid="72"/>
                                        </p:tgtEl>
                                        <p:attrNameLst>
                                          <p:attrName>style.visibility</p:attrName>
                                        </p:attrNameLst>
                                      </p:cBhvr>
                                      <p:to>
                                        <p:strVal val="visible"/>
                                      </p:to>
                                    </p:set>
                                    <p:animEffect transition="in" filter="fade">
                                      <p:cBhvr>
                                        <p:cTn id="124" dur="500"/>
                                        <p:tgtEl>
                                          <p:spTgt spid="72"/>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81"/>
                                        </p:tgtEl>
                                        <p:attrNameLst>
                                          <p:attrName>style.visibility</p:attrName>
                                        </p:attrNameLst>
                                      </p:cBhvr>
                                      <p:to>
                                        <p:strVal val="visible"/>
                                      </p:to>
                                    </p:set>
                                    <p:animEffect transition="in" filter="fade">
                                      <p:cBhvr>
                                        <p:cTn id="127" dur="500"/>
                                        <p:tgtEl>
                                          <p:spTgt spid="81"/>
                                        </p:tgtEl>
                                      </p:cBhvr>
                                    </p:animEffect>
                                  </p:childTnLst>
                                </p:cTn>
                              </p:par>
                            </p:childTnLst>
                          </p:cTn>
                        </p:par>
                        <p:par>
                          <p:cTn id="128" fill="hold">
                            <p:stCondLst>
                              <p:cond delay="12000"/>
                            </p:stCondLst>
                            <p:childTnLst>
                              <p:par>
                                <p:cTn id="129" presetID="22" presetClass="entr" presetSubtype="1" fill="hold" nodeType="afterEffect">
                                  <p:stCondLst>
                                    <p:cond delay="0"/>
                                  </p:stCondLst>
                                  <p:childTnLst>
                                    <p:set>
                                      <p:cBhvr>
                                        <p:cTn id="130" dur="1" fill="hold">
                                          <p:stCondLst>
                                            <p:cond delay="0"/>
                                          </p:stCondLst>
                                        </p:cTn>
                                        <p:tgtEl>
                                          <p:spTgt spid="82"/>
                                        </p:tgtEl>
                                        <p:attrNameLst>
                                          <p:attrName>style.visibility</p:attrName>
                                        </p:attrNameLst>
                                      </p:cBhvr>
                                      <p:to>
                                        <p:strVal val="visible"/>
                                      </p:to>
                                    </p:set>
                                    <p:animEffect transition="in" filter="wipe(up)">
                                      <p:cBhvr>
                                        <p:cTn id="131"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3" grpId="0" animBg="1"/>
      <p:bldP spid="32" grpId="0" animBg="1"/>
      <p:bldP spid="36" grpId="0"/>
      <p:bldP spid="63" grpId="0"/>
      <p:bldP spid="56" grpId="0"/>
      <p:bldP spid="57" grpId="0"/>
      <p:bldP spid="61" grpId="0" animBg="1"/>
      <p:bldP spid="70" grpId="0" animBg="1"/>
      <p:bldP spid="72" grpId="0"/>
      <p:bldP spid="81" grpId="0"/>
      <p:bldP spid="40" grpId="0" animBg="1"/>
      <p:bldP spid="42" grpId="0" animBg="1"/>
      <p:bldP spid="44" grpId="0" animBg="1"/>
      <p:bldP spid="54" grpId="0" animBg="1"/>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 name="Group 57"/>
          <p:cNvGrpSpPr/>
          <p:nvPr/>
        </p:nvGrpSpPr>
        <p:grpSpPr>
          <a:xfrm>
            <a:off x="10154074" y="4931898"/>
            <a:ext cx="1705866" cy="1730768"/>
            <a:chOff x="2285781" y="4847654"/>
            <a:chExt cx="952480" cy="966132"/>
          </a:xfrm>
        </p:grpSpPr>
        <p:sp>
          <p:nvSpPr>
            <p:cNvPr id="59" name="Oval 58"/>
            <p:cNvSpPr/>
            <p:nvPr/>
          </p:nvSpPr>
          <p:spPr bwMode="auto">
            <a:xfrm>
              <a:off x="2346028" y="4908765"/>
              <a:ext cx="840592" cy="852640"/>
            </a:xfrm>
            <a:prstGeom prst="ellipse">
              <a:avLst/>
            </a:prstGeom>
            <a:solidFill>
              <a:schemeClr val="accent2"/>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sp>
          <p:nvSpPr>
            <p:cNvPr id="60" name="Oval 59"/>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grpSp>
      <p:grpSp>
        <p:nvGrpSpPr>
          <p:cNvPr id="50" name="Group 49"/>
          <p:cNvGrpSpPr/>
          <p:nvPr/>
        </p:nvGrpSpPr>
        <p:grpSpPr>
          <a:xfrm>
            <a:off x="6517901" y="2826400"/>
            <a:ext cx="1705866" cy="1730768"/>
            <a:chOff x="2285781" y="4847654"/>
            <a:chExt cx="952480" cy="966132"/>
          </a:xfrm>
        </p:grpSpPr>
        <p:sp>
          <p:nvSpPr>
            <p:cNvPr id="51" name="Oval 50"/>
            <p:cNvSpPr/>
            <p:nvPr/>
          </p:nvSpPr>
          <p:spPr bwMode="auto">
            <a:xfrm>
              <a:off x="2346028" y="4908765"/>
              <a:ext cx="840592" cy="852640"/>
            </a:xfrm>
            <a:prstGeom prst="ellipse">
              <a:avLst/>
            </a:prstGeom>
            <a:solidFill>
              <a:schemeClr val="accent1"/>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sp>
          <p:nvSpPr>
            <p:cNvPr id="52" name="Oval 51"/>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grpSp>
      <p:cxnSp>
        <p:nvCxnSpPr>
          <p:cNvPr id="19" name="Straight Connector 18"/>
          <p:cNvCxnSpPr/>
          <p:nvPr/>
        </p:nvCxnSpPr>
        <p:spPr>
          <a:xfrm flipH="1">
            <a:off x="9181183" y="0"/>
            <a:ext cx="4252" cy="3591257"/>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3782417" y="2882010"/>
            <a:ext cx="2663246" cy="692634"/>
          </a:xfrm>
          <a:prstGeom prst="rect">
            <a:avLst/>
          </a:prstGeom>
          <a:noFill/>
        </p:spPr>
        <p:txBody>
          <a:bodyPr wrap="none" lIns="137168" tIns="68584" rIns="137168" bIns="68584" rtlCol="0">
            <a:spAutoFit/>
          </a:bodyPr>
          <a:lstStyle/>
          <a:p>
            <a:pPr algn="r"/>
            <a:r>
              <a:rPr lang="id-ID" sz="3601" b="1" dirty="0">
                <a:solidFill>
                  <a:schemeClr val="tx2"/>
                </a:solidFill>
                <a:latin typeface="Lato Regular"/>
              </a:rPr>
              <a:t>Testimonial</a:t>
            </a:r>
          </a:p>
        </p:txBody>
      </p:sp>
      <p:sp>
        <p:nvSpPr>
          <p:cNvPr id="21" name="TextBox 20"/>
          <p:cNvSpPr txBox="1"/>
          <p:nvPr/>
        </p:nvSpPr>
        <p:spPr>
          <a:xfrm>
            <a:off x="3151444" y="3507936"/>
            <a:ext cx="3277658" cy="1135704"/>
          </a:xfrm>
          <a:prstGeom prst="rect">
            <a:avLst/>
          </a:prstGeom>
          <a:noFill/>
        </p:spPr>
        <p:txBody>
          <a:bodyPr wrap="square" lIns="137168" tIns="68584" rIns="137168" bIns="68584" rtlCol="0">
            <a:spAutoFit/>
          </a:bodyPr>
          <a:lstStyle/>
          <a:p>
            <a:pPr algn="r" defTabSz="485807">
              <a:lnSpc>
                <a:spcPct val="120000"/>
              </a:lnSpc>
              <a:spcBef>
                <a:spcPts val="1275"/>
              </a:spcBef>
              <a:defRPr/>
            </a:pPr>
            <a:r>
              <a:rPr lang="en-US" sz="1800" dirty="0">
                <a:latin typeface="Lato Light"/>
                <a:cs typeface="Lato Light"/>
              </a:rPr>
              <a:t>Creativity is the key to success Lorem ipsum Dolores stomata, consectetur </a:t>
            </a:r>
            <a:endParaRPr lang="es-ES" sz="1800" dirty="0">
              <a:latin typeface="Lato Light"/>
              <a:cs typeface="Lato Light"/>
            </a:endParaRPr>
          </a:p>
        </p:txBody>
      </p:sp>
      <p:sp>
        <p:nvSpPr>
          <p:cNvPr id="23" name="Oval 22"/>
          <p:cNvSpPr/>
          <p:nvPr/>
        </p:nvSpPr>
        <p:spPr>
          <a:xfrm>
            <a:off x="9096343" y="3614632"/>
            <a:ext cx="169683" cy="169727"/>
          </a:xfrm>
          <a:prstGeom prst="ellipse">
            <a:avLst/>
          </a:prstGeom>
          <a:solidFill>
            <a:schemeClr val="accent1"/>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cxnSp>
        <p:nvCxnSpPr>
          <p:cNvPr id="24" name="Straight Connector 23"/>
          <p:cNvCxnSpPr/>
          <p:nvPr/>
        </p:nvCxnSpPr>
        <p:spPr>
          <a:xfrm>
            <a:off x="8309205" y="3727784"/>
            <a:ext cx="787139"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9181183" y="3797486"/>
            <a:ext cx="0" cy="1874251"/>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32" name="Oval 31"/>
          <p:cNvSpPr/>
          <p:nvPr/>
        </p:nvSpPr>
        <p:spPr>
          <a:xfrm>
            <a:off x="9096343" y="5695112"/>
            <a:ext cx="169683" cy="169727"/>
          </a:xfrm>
          <a:prstGeom prst="ellipse">
            <a:avLst/>
          </a:prstGeom>
          <a:solidFill>
            <a:schemeClr val="accent2"/>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cxnSp>
        <p:nvCxnSpPr>
          <p:cNvPr id="33" name="Straight Connector 32"/>
          <p:cNvCxnSpPr/>
          <p:nvPr/>
        </p:nvCxnSpPr>
        <p:spPr>
          <a:xfrm>
            <a:off x="9266026" y="5808264"/>
            <a:ext cx="787139"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11929265" y="5017286"/>
            <a:ext cx="1803074" cy="692634"/>
          </a:xfrm>
          <a:prstGeom prst="rect">
            <a:avLst/>
          </a:prstGeom>
          <a:noFill/>
        </p:spPr>
        <p:txBody>
          <a:bodyPr wrap="none" lIns="137168" tIns="68584" rIns="137168" bIns="68584" rtlCol="0">
            <a:spAutoFit/>
          </a:bodyPr>
          <a:lstStyle/>
          <a:p>
            <a:r>
              <a:rPr lang="id-ID" sz="3601" b="1" dirty="0">
                <a:solidFill>
                  <a:schemeClr val="tx2"/>
                </a:solidFill>
                <a:latin typeface="Lato Regular"/>
              </a:rPr>
              <a:t>Closing</a:t>
            </a:r>
          </a:p>
        </p:txBody>
      </p:sp>
      <p:sp>
        <p:nvSpPr>
          <p:cNvPr id="63" name="TextBox 62"/>
          <p:cNvSpPr txBox="1"/>
          <p:nvPr/>
        </p:nvSpPr>
        <p:spPr>
          <a:xfrm>
            <a:off x="11945769" y="5671048"/>
            <a:ext cx="3277658" cy="1135704"/>
          </a:xfrm>
          <a:prstGeom prst="rect">
            <a:avLst/>
          </a:prstGeom>
          <a:noFill/>
        </p:spPr>
        <p:txBody>
          <a:bodyPr wrap="square" lIns="137168" tIns="68584" rIns="137168" bIns="68584" rtlCol="0">
            <a:spAutoFit/>
          </a:bodyPr>
          <a:lstStyle/>
          <a:p>
            <a:pPr defTabSz="485807">
              <a:lnSpc>
                <a:spcPct val="120000"/>
              </a:lnSpc>
              <a:spcBef>
                <a:spcPts val="1275"/>
              </a:spcBef>
              <a:defRPr/>
            </a:pPr>
            <a:r>
              <a:rPr lang="en-US" sz="1800" dirty="0">
                <a:latin typeface="Lato Light"/>
                <a:cs typeface="Lato Light"/>
              </a:rPr>
              <a:t>Creativity is the key to success Lorem ipsum Dolores stomata, consectetur </a:t>
            </a:r>
            <a:endParaRPr lang="es-ES" sz="1800" dirty="0">
              <a:latin typeface="Lato Light"/>
              <a:cs typeface="Lato Light"/>
            </a:endParaRPr>
          </a:p>
        </p:txBody>
      </p:sp>
      <p:cxnSp>
        <p:nvCxnSpPr>
          <p:cNvPr id="55" name="Straight Connector 54"/>
          <p:cNvCxnSpPr/>
          <p:nvPr/>
        </p:nvCxnSpPr>
        <p:spPr>
          <a:xfrm>
            <a:off x="9185435" y="5892648"/>
            <a:ext cx="0" cy="1874251"/>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41" name="AutoShape 22"/>
          <p:cNvSpPr>
            <a:spLocks/>
          </p:cNvSpPr>
          <p:nvPr/>
        </p:nvSpPr>
        <p:spPr bwMode="auto">
          <a:xfrm>
            <a:off x="7076042" y="3375219"/>
            <a:ext cx="633902" cy="6511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547" y="12500"/>
                </a:moveTo>
                <a:cubicBezTo>
                  <a:pt x="17868" y="12791"/>
                  <a:pt x="18218" y="13020"/>
                  <a:pt x="18600" y="13190"/>
                </a:cubicBezTo>
                <a:cubicBezTo>
                  <a:pt x="18985" y="13358"/>
                  <a:pt x="19386" y="13455"/>
                  <a:pt x="19810" y="13469"/>
                </a:cubicBezTo>
                <a:lnTo>
                  <a:pt x="19810" y="17282"/>
                </a:lnTo>
                <a:cubicBezTo>
                  <a:pt x="19810" y="17869"/>
                  <a:pt x="19712" y="18427"/>
                  <a:pt x="19516" y="18950"/>
                </a:cubicBezTo>
                <a:cubicBezTo>
                  <a:pt x="19320" y="19467"/>
                  <a:pt x="19058" y="19925"/>
                  <a:pt x="18730" y="20319"/>
                </a:cubicBezTo>
                <a:cubicBezTo>
                  <a:pt x="18402" y="20712"/>
                  <a:pt x="18022" y="21024"/>
                  <a:pt x="17594" y="21256"/>
                </a:cubicBezTo>
                <a:cubicBezTo>
                  <a:pt x="17163" y="21485"/>
                  <a:pt x="16698" y="21599"/>
                  <a:pt x="16198" y="21599"/>
                </a:cubicBezTo>
                <a:lnTo>
                  <a:pt x="3596" y="21599"/>
                </a:lnTo>
                <a:cubicBezTo>
                  <a:pt x="3107" y="21599"/>
                  <a:pt x="2639" y="21485"/>
                  <a:pt x="2198" y="21256"/>
                </a:cubicBezTo>
                <a:cubicBezTo>
                  <a:pt x="1757" y="21024"/>
                  <a:pt x="1376" y="20710"/>
                  <a:pt x="1055" y="20319"/>
                </a:cubicBezTo>
                <a:cubicBezTo>
                  <a:pt x="734" y="19925"/>
                  <a:pt x="479" y="19467"/>
                  <a:pt x="286" y="18950"/>
                </a:cubicBezTo>
                <a:cubicBezTo>
                  <a:pt x="95" y="18427"/>
                  <a:pt x="0" y="17869"/>
                  <a:pt x="0" y="17282"/>
                </a:cubicBezTo>
                <a:lnTo>
                  <a:pt x="0" y="4317"/>
                </a:lnTo>
                <a:cubicBezTo>
                  <a:pt x="0" y="3727"/>
                  <a:pt x="95" y="3169"/>
                  <a:pt x="286" y="2637"/>
                </a:cubicBezTo>
                <a:cubicBezTo>
                  <a:pt x="479" y="2105"/>
                  <a:pt x="734" y="1650"/>
                  <a:pt x="1055" y="1265"/>
                </a:cubicBezTo>
                <a:cubicBezTo>
                  <a:pt x="1376" y="881"/>
                  <a:pt x="1757" y="575"/>
                  <a:pt x="2198" y="346"/>
                </a:cubicBezTo>
                <a:cubicBezTo>
                  <a:pt x="2639" y="114"/>
                  <a:pt x="3107" y="0"/>
                  <a:pt x="3596" y="0"/>
                </a:cubicBezTo>
                <a:lnTo>
                  <a:pt x="10420" y="0"/>
                </a:lnTo>
                <a:cubicBezTo>
                  <a:pt x="10403" y="132"/>
                  <a:pt x="10388" y="261"/>
                  <a:pt x="10373" y="387"/>
                </a:cubicBezTo>
                <a:cubicBezTo>
                  <a:pt x="10356" y="514"/>
                  <a:pt x="10349" y="652"/>
                  <a:pt x="10349" y="801"/>
                </a:cubicBezTo>
                <a:lnTo>
                  <a:pt x="10349" y="2041"/>
                </a:lnTo>
                <a:cubicBezTo>
                  <a:pt x="10349" y="2255"/>
                  <a:pt x="10373" y="2478"/>
                  <a:pt x="10420" y="2713"/>
                </a:cubicBezTo>
                <a:lnTo>
                  <a:pt x="3596" y="2713"/>
                </a:lnTo>
                <a:cubicBezTo>
                  <a:pt x="3231" y="2713"/>
                  <a:pt x="2916" y="2872"/>
                  <a:pt x="2654" y="3183"/>
                </a:cubicBezTo>
                <a:cubicBezTo>
                  <a:pt x="2392" y="3501"/>
                  <a:pt x="2262" y="3877"/>
                  <a:pt x="2262" y="4317"/>
                </a:cubicBezTo>
                <a:lnTo>
                  <a:pt x="2262" y="17282"/>
                </a:lnTo>
                <a:cubicBezTo>
                  <a:pt x="2262" y="17722"/>
                  <a:pt x="2392" y="18101"/>
                  <a:pt x="2654" y="18413"/>
                </a:cubicBezTo>
                <a:cubicBezTo>
                  <a:pt x="2916" y="18727"/>
                  <a:pt x="3231" y="18886"/>
                  <a:pt x="3596" y="18886"/>
                </a:cubicBezTo>
                <a:lnTo>
                  <a:pt x="16198" y="18886"/>
                </a:lnTo>
                <a:cubicBezTo>
                  <a:pt x="16566" y="18886"/>
                  <a:pt x="16881" y="18727"/>
                  <a:pt x="17148" y="18413"/>
                </a:cubicBezTo>
                <a:cubicBezTo>
                  <a:pt x="17413" y="18101"/>
                  <a:pt x="17547" y="17722"/>
                  <a:pt x="17547" y="17282"/>
                </a:cubicBezTo>
                <a:lnTo>
                  <a:pt x="17547" y="12500"/>
                </a:lnTo>
                <a:close/>
                <a:moveTo>
                  <a:pt x="21599" y="2011"/>
                </a:moveTo>
                <a:lnTo>
                  <a:pt x="21599" y="8902"/>
                </a:lnTo>
                <a:cubicBezTo>
                  <a:pt x="21599" y="9137"/>
                  <a:pt x="21531" y="9331"/>
                  <a:pt x="21394" y="9492"/>
                </a:cubicBezTo>
                <a:cubicBezTo>
                  <a:pt x="21257" y="9651"/>
                  <a:pt x="21102" y="9722"/>
                  <a:pt x="20931" y="9701"/>
                </a:cubicBezTo>
                <a:lnTo>
                  <a:pt x="19922" y="9701"/>
                </a:lnTo>
                <a:cubicBezTo>
                  <a:pt x="19726" y="9701"/>
                  <a:pt x="19565" y="9625"/>
                  <a:pt x="19438" y="9472"/>
                </a:cubicBezTo>
                <a:cubicBezTo>
                  <a:pt x="19308" y="9316"/>
                  <a:pt x="19244" y="9125"/>
                  <a:pt x="19244" y="8902"/>
                </a:cubicBezTo>
                <a:lnTo>
                  <a:pt x="19244" y="5134"/>
                </a:lnTo>
                <a:lnTo>
                  <a:pt x="10195" y="15960"/>
                </a:lnTo>
                <a:cubicBezTo>
                  <a:pt x="10070" y="16110"/>
                  <a:pt x="9911" y="16183"/>
                  <a:pt x="9720" y="16183"/>
                </a:cubicBezTo>
                <a:cubicBezTo>
                  <a:pt x="9529" y="16183"/>
                  <a:pt x="9365" y="16113"/>
                  <a:pt x="9233" y="15960"/>
                </a:cubicBezTo>
                <a:lnTo>
                  <a:pt x="8307" y="14835"/>
                </a:lnTo>
                <a:cubicBezTo>
                  <a:pt x="8182" y="14682"/>
                  <a:pt x="8118" y="14492"/>
                  <a:pt x="8114" y="14259"/>
                </a:cubicBezTo>
                <a:cubicBezTo>
                  <a:pt x="8111" y="14025"/>
                  <a:pt x="8175" y="13831"/>
                  <a:pt x="8307" y="13684"/>
                </a:cubicBezTo>
                <a:lnTo>
                  <a:pt x="17332" y="2825"/>
                </a:lnTo>
                <a:lnTo>
                  <a:pt x="14181" y="2825"/>
                </a:lnTo>
                <a:cubicBezTo>
                  <a:pt x="13985" y="2825"/>
                  <a:pt x="13823" y="2749"/>
                  <a:pt x="13698" y="2593"/>
                </a:cubicBezTo>
                <a:cubicBezTo>
                  <a:pt x="13574" y="2440"/>
                  <a:pt x="13512" y="2246"/>
                  <a:pt x="13512" y="2011"/>
                </a:cubicBezTo>
                <a:lnTo>
                  <a:pt x="13512" y="801"/>
                </a:lnTo>
                <a:cubicBezTo>
                  <a:pt x="13495" y="587"/>
                  <a:pt x="13556" y="399"/>
                  <a:pt x="13694" y="237"/>
                </a:cubicBezTo>
                <a:cubicBezTo>
                  <a:pt x="13831" y="82"/>
                  <a:pt x="13992" y="0"/>
                  <a:pt x="14181" y="0"/>
                </a:cubicBezTo>
                <a:lnTo>
                  <a:pt x="20931" y="0"/>
                </a:lnTo>
                <a:cubicBezTo>
                  <a:pt x="21110" y="0"/>
                  <a:pt x="21267" y="82"/>
                  <a:pt x="21399" y="246"/>
                </a:cubicBezTo>
                <a:cubicBezTo>
                  <a:pt x="21533" y="411"/>
                  <a:pt x="21599" y="599"/>
                  <a:pt x="21599" y="801"/>
                </a:cubicBezTo>
                <a:lnTo>
                  <a:pt x="21599" y="2011"/>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45" name="AutoShape 91"/>
          <p:cNvSpPr>
            <a:spLocks/>
          </p:cNvSpPr>
          <p:nvPr/>
        </p:nvSpPr>
        <p:spPr bwMode="auto">
          <a:xfrm>
            <a:off x="10692674" y="5469506"/>
            <a:ext cx="631368" cy="651183"/>
          </a:xfrm>
          <a:custGeom>
            <a:avLst/>
            <a:gdLst>
              <a:gd name="T0" fmla="+- 0 10795 54"/>
              <a:gd name="T1" fmla="*/ T0 w 21483"/>
              <a:gd name="T2" fmla="*/ 10800 h 21600"/>
              <a:gd name="T3" fmla="+- 0 10795 54"/>
              <a:gd name="T4" fmla="*/ T3 w 21483"/>
              <a:gd name="T5" fmla="*/ 10800 h 21600"/>
              <a:gd name="T6" fmla="+- 0 10795 54"/>
              <a:gd name="T7" fmla="*/ T6 w 21483"/>
              <a:gd name="T8" fmla="*/ 10800 h 21600"/>
              <a:gd name="T9" fmla="+- 0 10795 54"/>
              <a:gd name="T10" fmla="*/ T9 w 21483"/>
              <a:gd name="T11" fmla="*/ 10800 h 21600"/>
            </a:gdLst>
            <a:ahLst/>
            <a:cxnLst>
              <a:cxn ang="0">
                <a:pos x="T1" y="T2"/>
              </a:cxn>
              <a:cxn ang="0">
                <a:pos x="T4" y="T5"/>
              </a:cxn>
              <a:cxn ang="0">
                <a:pos x="T7" y="T8"/>
              </a:cxn>
              <a:cxn ang="0">
                <a:pos x="T10" y="T11"/>
              </a:cxn>
            </a:cxnLst>
            <a:rect l="0" t="0" r="r" b="b"/>
            <a:pathLst>
              <a:path w="21483" h="2160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cxnSp>
        <p:nvCxnSpPr>
          <p:cNvPr id="64" name="Straight Connector 63"/>
          <p:cNvCxnSpPr/>
          <p:nvPr/>
        </p:nvCxnSpPr>
        <p:spPr>
          <a:xfrm>
            <a:off x="8650866" y="7860588"/>
            <a:ext cx="1105908" cy="0"/>
          </a:xfrm>
          <a:prstGeom prst="line">
            <a:avLst/>
          </a:prstGeom>
          <a:ln w="25400">
            <a:solidFill>
              <a:schemeClr val="bg1">
                <a:lumMod val="85000"/>
              </a:schemeClr>
            </a:solidFill>
            <a:prstDash val="dot"/>
            <a:headEnd type="diamond"/>
            <a:tailEnd type="diamon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02060419"/>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up)">
                                      <p:cBhvr>
                                        <p:cTn id="7" dur="500"/>
                                        <p:tgtEl>
                                          <p:spTgt spid="19"/>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p:cTn id="11" dur="500" fill="hold"/>
                                        <p:tgtEl>
                                          <p:spTgt spid="23"/>
                                        </p:tgtEl>
                                        <p:attrNameLst>
                                          <p:attrName>ppt_w</p:attrName>
                                        </p:attrNameLst>
                                      </p:cBhvr>
                                      <p:tavLst>
                                        <p:tav tm="0">
                                          <p:val>
                                            <p:fltVal val="0"/>
                                          </p:val>
                                        </p:tav>
                                        <p:tav tm="100000">
                                          <p:val>
                                            <p:strVal val="#ppt_w"/>
                                          </p:val>
                                        </p:tav>
                                      </p:tavLst>
                                    </p:anim>
                                    <p:anim calcmode="lin" valueType="num">
                                      <p:cBhvr>
                                        <p:cTn id="12" dur="500" fill="hold"/>
                                        <p:tgtEl>
                                          <p:spTgt spid="23"/>
                                        </p:tgtEl>
                                        <p:attrNameLst>
                                          <p:attrName>ppt_h</p:attrName>
                                        </p:attrNameLst>
                                      </p:cBhvr>
                                      <p:tavLst>
                                        <p:tav tm="0">
                                          <p:val>
                                            <p:fltVal val="0"/>
                                          </p:val>
                                        </p:tav>
                                        <p:tav tm="100000">
                                          <p:val>
                                            <p:strVal val="#ppt_h"/>
                                          </p:val>
                                        </p:tav>
                                      </p:tavLst>
                                    </p:anim>
                                    <p:animEffect transition="in" filter="fade">
                                      <p:cBhvr>
                                        <p:cTn id="13" dur="500"/>
                                        <p:tgtEl>
                                          <p:spTgt spid="23"/>
                                        </p:tgtEl>
                                      </p:cBhvr>
                                    </p:animEffect>
                                  </p:childTnLst>
                                </p:cTn>
                              </p:par>
                            </p:childTnLst>
                          </p:cTn>
                        </p:par>
                        <p:par>
                          <p:cTn id="14" fill="hold">
                            <p:stCondLst>
                              <p:cond delay="1000"/>
                            </p:stCondLst>
                            <p:childTnLst>
                              <p:par>
                                <p:cTn id="15" presetID="22" presetClass="entr" presetSubtype="2" fill="hold" nodeType="after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wipe(right)">
                                      <p:cBhvr>
                                        <p:cTn id="17" dur="500"/>
                                        <p:tgtEl>
                                          <p:spTgt spid="24"/>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50"/>
                                        </p:tgtEl>
                                        <p:attrNameLst>
                                          <p:attrName>style.visibility</p:attrName>
                                        </p:attrNameLst>
                                      </p:cBhvr>
                                      <p:to>
                                        <p:strVal val="visible"/>
                                      </p:to>
                                    </p:set>
                                    <p:animEffect transition="in" filter="fade">
                                      <p:cBhvr>
                                        <p:cTn id="21" dur="500"/>
                                        <p:tgtEl>
                                          <p:spTgt spid="50"/>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41"/>
                                        </p:tgtEl>
                                        <p:attrNameLst>
                                          <p:attrName>style.visibility</p:attrName>
                                        </p:attrNameLst>
                                      </p:cBhvr>
                                      <p:to>
                                        <p:strVal val="visible"/>
                                      </p:to>
                                    </p:set>
                                    <p:anim calcmode="lin" valueType="num">
                                      <p:cBhvr>
                                        <p:cTn id="25" dur="500" fill="hold"/>
                                        <p:tgtEl>
                                          <p:spTgt spid="41"/>
                                        </p:tgtEl>
                                        <p:attrNameLst>
                                          <p:attrName>ppt_w</p:attrName>
                                        </p:attrNameLst>
                                      </p:cBhvr>
                                      <p:tavLst>
                                        <p:tav tm="0">
                                          <p:val>
                                            <p:fltVal val="0"/>
                                          </p:val>
                                        </p:tav>
                                        <p:tav tm="100000">
                                          <p:val>
                                            <p:strVal val="#ppt_w"/>
                                          </p:val>
                                        </p:tav>
                                      </p:tavLst>
                                    </p:anim>
                                    <p:anim calcmode="lin" valueType="num">
                                      <p:cBhvr>
                                        <p:cTn id="26" dur="500" fill="hold"/>
                                        <p:tgtEl>
                                          <p:spTgt spid="41"/>
                                        </p:tgtEl>
                                        <p:attrNameLst>
                                          <p:attrName>ppt_h</p:attrName>
                                        </p:attrNameLst>
                                      </p:cBhvr>
                                      <p:tavLst>
                                        <p:tav tm="0">
                                          <p:val>
                                            <p:fltVal val="0"/>
                                          </p:val>
                                        </p:tav>
                                        <p:tav tm="100000">
                                          <p:val>
                                            <p:strVal val="#ppt_h"/>
                                          </p:val>
                                        </p:tav>
                                      </p:tavLst>
                                    </p:anim>
                                    <p:animEffect transition="in" filter="fade">
                                      <p:cBhvr>
                                        <p:cTn id="27" dur="500"/>
                                        <p:tgtEl>
                                          <p:spTgt spid="41"/>
                                        </p:tgtEl>
                                      </p:cBhvr>
                                    </p:animEffect>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20"/>
                                        </p:tgtEl>
                                        <p:attrNameLst>
                                          <p:attrName>style.visibility</p:attrName>
                                        </p:attrNameLst>
                                      </p:cBhvr>
                                      <p:to>
                                        <p:strVal val="visible"/>
                                      </p:to>
                                    </p:set>
                                    <p:animEffect transition="in" filter="fade">
                                      <p:cBhvr>
                                        <p:cTn id="31" dur="500"/>
                                        <p:tgtEl>
                                          <p:spTgt spid="20"/>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fade">
                                      <p:cBhvr>
                                        <p:cTn id="34" dur="500"/>
                                        <p:tgtEl>
                                          <p:spTgt spid="21"/>
                                        </p:tgtEl>
                                      </p:cBhvr>
                                    </p:animEffect>
                                  </p:childTnLst>
                                </p:cTn>
                              </p:par>
                            </p:childTnLst>
                          </p:cTn>
                        </p:par>
                        <p:par>
                          <p:cTn id="35" fill="hold">
                            <p:stCondLst>
                              <p:cond delay="3000"/>
                            </p:stCondLst>
                            <p:childTnLst>
                              <p:par>
                                <p:cTn id="36" presetID="22" presetClass="entr" presetSubtype="1" fill="hold" nodeType="afterEffect">
                                  <p:stCondLst>
                                    <p:cond delay="0"/>
                                  </p:stCondLst>
                                  <p:childTnLst>
                                    <p:set>
                                      <p:cBhvr>
                                        <p:cTn id="37" dur="1" fill="hold">
                                          <p:stCondLst>
                                            <p:cond delay="0"/>
                                          </p:stCondLst>
                                        </p:cTn>
                                        <p:tgtEl>
                                          <p:spTgt spid="31"/>
                                        </p:tgtEl>
                                        <p:attrNameLst>
                                          <p:attrName>style.visibility</p:attrName>
                                        </p:attrNameLst>
                                      </p:cBhvr>
                                      <p:to>
                                        <p:strVal val="visible"/>
                                      </p:to>
                                    </p:set>
                                    <p:animEffect transition="in" filter="wipe(up)">
                                      <p:cBhvr>
                                        <p:cTn id="38" dur="500"/>
                                        <p:tgtEl>
                                          <p:spTgt spid="31"/>
                                        </p:tgtEl>
                                      </p:cBhvr>
                                    </p:animEffect>
                                  </p:childTnLst>
                                </p:cTn>
                              </p:par>
                            </p:childTnLst>
                          </p:cTn>
                        </p:par>
                        <p:par>
                          <p:cTn id="39" fill="hold">
                            <p:stCondLst>
                              <p:cond delay="3500"/>
                            </p:stCondLst>
                            <p:childTnLst>
                              <p:par>
                                <p:cTn id="40" presetID="53" presetClass="entr" presetSubtype="16" fill="hold" grpId="0" nodeType="afterEffect">
                                  <p:stCondLst>
                                    <p:cond delay="0"/>
                                  </p:stCondLst>
                                  <p:childTnLst>
                                    <p:set>
                                      <p:cBhvr>
                                        <p:cTn id="41" dur="1" fill="hold">
                                          <p:stCondLst>
                                            <p:cond delay="0"/>
                                          </p:stCondLst>
                                        </p:cTn>
                                        <p:tgtEl>
                                          <p:spTgt spid="32"/>
                                        </p:tgtEl>
                                        <p:attrNameLst>
                                          <p:attrName>style.visibility</p:attrName>
                                        </p:attrNameLst>
                                      </p:cBhvr>
                                      <p:to>
                                        <p:strVal val="visible"/>
                                      </p:to>
                                    </p:set>
                                    <p:anim calcmode="lin" valueType="num">
                                      <p:cBhvr>
                                        <p:cTn id="42" dur="500" fill="hold"/>
                                        <p:tgtEl>
                                          <p:spTgt spid="32"/>
                                        </p:tgtEl>
                                        <p:attrNameLst>
                                          <p:attrName>ppt_w</p:attrName>
                                        </p:attrNameLst>
                                      </p:cBhvr>
                                      <p:tavLst>
                                        <p:tav tm="0">
                                          <p:val>
                                            <p:fltVal val="0"/>
                                          </p:val>
                                        </p:tav>
                                        <p:tav tm="100000">
                                          <p:val>
                                            <p:strVal val="#ppt_w"/>
                                          </p:val>
                                        </p:tav>
                                      </p:tavLst>
                                    </p:anim>
                                    <p:anim calcmode="lin" valueType="num">
                                      <p:cBhvr>
                                        <p:cTn id="43" dur="500" fill="hold"/>
                                        <p:tgtEl>
                                          <p:spTgt spid="32"/>
                                        </p:tgtEl>
                                        <p:attrNameLst>
                                          <p:attrName>ppt_h</p:attrName>
                                        </p:attrNameLst>
                                      </p:cBhvr>
                                      <p:tavLst>
                                        <p:tav tm="0">
                                          <p:val>
                                            <p:fltVal val="0"/>
                                          </p:val>
                                        </p:tav>
                                        <p:tav tm="100000">
                                          <p:val>
                                            <p:strVal val="#ppt_h"/>
                                          </p:val>
                                        </p:tav>
                                      </p:tavLst>
                                    </p:anim>
                                    <p:animEffect transition="in" filter="fade">
                                      <p:cBhvr>
                                        <p:cTn id="44" dur="500"/>
                                        <p:tgtEl>
                                          <p:spTgt spid="32"/>
                                        </p:tgtEl>
                                      </p:cBhvr>
                                    </p:animEffect>
                                  </p:childTnLst>
                                </p:cTn>
                              </p:par>
                            </p:childTnLst>
                          </p:cTn>
                        </p:par>
                        <p:par>
                          <p:cTn id="45" fill="hold">
                            <p:stCondLst>
                              <p:cond delay="4000"/>
                            </p:stCondLst>
                            <p:childTnLst>
                              <p:par>
                                <p:cTn id="46" presetID="22" presetClass="entr" presetSubtype="8" fill="hold" nodeType="afterEffect">
                                  <p:stCondLst>
                                    <p:cond delay="0"/>
                                  </p:stCondLst>
                                  <p:childTnLst>
                                    <p:set>
                                      <p:cBhvr>
                                        <p:cTn id="47" dur="1" fill="hold">
                                          <p:stCondLst>
                                            <p:cond delay="0"/>
                                          </p:stCondLst>
                                        </p:cTn>
                                        <p:tgtEl>
                                          <p:spTgt spid="33"/>
                                        </p:tgtEl>
                                        <p:attrNameLst>
                                          <p:attrName>style.visibility</p:attrName>
                                        </p:attrNameLst>
                                      </p:cBhvr>
                                      <p:to>
                                        <p:strVal val="visible"/>
                                      </p:to>
                                    </p:set>
                                    <p:animEffect transition="in" filter="wipe(left)">
                                      <p:cBhvr>
                                        <p:cTn id="48" dur="500"/>
                                        <p:tgtEl>
                                          <p:spTgt spid="33"/>
                                        </p:tgtEl>
                                      </p:cBhvr>
                                    </p:animEffect>
                                  </p:childTnLst>
                                </p:cTn>
                              </p:par>
                            </p:childTnLst>
                          </p:cTn>
                        </p:par>
                        <p:par>
                          <p:cTn id="49" fill="hold">
                            <p:stCondLst>
                              <p:cond delay="4500"/>
                            </p:stCondLst>
                            <p:childTnLst>
                              <p:par>
                                <p:cTn id="50" presetID="10" presetClass="entr" presetSubtype="0" fill="hold" nodeType="afterEffect">
                                  <p:stCondLst>
                                    <p:cond delay="0"/>
                                  </p:stCondLst>
                                  <p:childTnLst>
                                    <p:set>
                                      <p:cBhvr>
                                        <p:cTn id="51" dur="1" fill="hold">
                                          <p:stCondLst>
                                            <p:cond delay="0"/>
                                          </p:stCondLst>
                                        </p:cTn>
                                        <p:tgtEl>
                                          <p:spTgt spid="58"/>
                                        </p:tgtEl>
                                        <p:attrNameLst>
                                          <p:attrName>style.visibility</p:attrName>
                                        </p:attrNameLst>
                                      </p:cBhvr>
                                      <p:to>
                                        <p:strVal val="visible"/>
                                      </p:to>
                                    </p:set>
                                    <p:animEffect transition="in" filter="fade">
                                      <p:cBhvr>
                                        <p:cTn id="52" dur="500"/>
                                        <p:tgtEl>
                                          <p:spTgt spid="58"/>
                                        </p:tgtEl>
                                      </p:cBhvr>
                                    </p:animEffect>
                                  </p:childTnLst>
                                </p:cTn>
                              </p:par>
                            </p:childTnLst>
                          </p:cTn>
                        </p:par>
                        <p:par>
                          <p:cTn id="53" fill="hold">
                            <p:stCondLst>
                              <p:cond delay="5000"/>
                            </p:stCondLst>
                            <p:childTnLst>
                              <p:par>
                                <p:cTn id="54" presetID="53" presetClass="entr" presetSubtype="16" fill="hold" grpId="0" nodeType="afterEffect">
                                  <p:stCondLst>
                                    <p:cond delay="0"/>
                                  </p:stCondLst>
                                  <p:childTnLst>
                                    <p:set>
                                      <p:cBhvr>
                                        <p:cTn id="55" dur="1" fill="hold">
                                          <p:stCondLst>
                                            <p:cond delay="0"/>
                                          </p:stCondLst>
                                        </p:cTn>
                                        <p:tgtEl>
                                          <p:spTgt spid="45"/>
                                        </p:tgtEl>
                                        <p:attrNameLst>
                                          <p:attrName>style.visibility</p:attrName>
                                        </p:attrNameLst>
                                      </p:cBhvr>
                                      <p:to>
                                        <p:strVal val="visible"/>
                                      </p:to>
                                    </p:set>
                                    <p:anim calcmode="lin" valueType="num">
                                      <p:cBhvr>
                                        <p:cTn id="56" dur="500" fill="hold"/>
                                        <p:tgtEl>
                                          <p:spTgt spid="45"/>
                                        </p:tgtEl>
                                        <p:attrNameLst>
                                          <p:attrName>ppt_w</p:attrName>
                                        </p:attrNameLst>
                                      </p:cBhvr>
                                      <p:tavLst>
                                        <p:tav tm="0">
                                          <p:val>
                                            <p:fltVal val="0"/>
                                          </p:val>
                                        </p:tav>
                                        <p:tav tm="100000">
                                          <p:val>
                                            <p:strVal val="#ppt_w"/>
                                          </p:val>
                                        </p:tav>
                                      </p:tavLst>
                                    </p:anim>
                                    <p:anim calcmode="lin" valueType="num">
                                      <p:cBhvr>
                                        <p:cTn id="57" dur="500" fill="hold"/>
                                        <p:tgtEl>
                                          <p:spTgt spid="45"/>
                                        </p:tgtEl>
                                        <p:attrNameLst>
                                          <p:attrName>ppt_h</p:attrName>
                                        </p:attrNameLst>
                                      </p:cBhvr>
                                      <p:tavLst>
                                        <p:tav tm="0">
                                          <p:val>
                                            <p:fltVal val="0"/>
                                          </p:val>
                                        </p:tav>
                                        <p:tav tm="100000">
                                          <p:val>
                                            <p:strVal val="#ppt_h"/>
                                          </p:val>
                                        </p:tav>
                                      </p:tavLst>
                                    </p:anim>
                                    <p:animEffect transition="in" filter="fade">
                                      <p:cBhvr>
                                        <p:cTn id="58" dur="500"/>
                                        <p:tgtEl>
                                          <p:spTgt spid="45"/>
                                        </p:tgtEl>
                                      </p:cBhvr>
                                    </p:animEffect>
                                  </p:childTnLst>
                                </p:cTn>
                              </p:par>
                            </p:childTnLst>
                          </p:cTn>
                        </p:par>
                        <p:par>
                          <p:cTn id="59" fill="hold">
                            <p:stCondLst>
                              <p:cond delay="5500"/>
                            </p:stCondLst>
                            <p:childTnLst>
                              <p:par>
                                <p:cTn id="60" presetID="10" presetClass="entr" presetSubtype="0" fill="hold" grpId="0" nodeType="afterEffect">
                                  <p:stCondLst>
                                    <p:cond delay="0"/>
                                  </p:stCondLst>
                                  <p:childTnLst>
                                    <p:set>
                                      <p:cBhvr>
                                        <p:cTn id="61" dur="1" fill="hold">
                                          <p:stCondLst>
                                            <p:cond delay="0"/>
                                          </p:stCondLst>
                                        </p:cTn>
                                        <p:tgtEl>
                                          <p:spTgt spid="36"/>
                                        </p:tgtEl>
                                        <p:attrNameLst>
                                          <p:attrName>style.visibility</p:attrName>
                                        </p:attrNameLst>
                                      </p:cBhvr>
                                      <p:to>
                                        <p:strVal val="visible"/>
                                      </p:to>
                                    </p:set>
                                    <p:animEffect transition="in" filter="fade">
                                      <p:cBhvr>
                                        <p:cTn id="62" dur="500"/>
                                        <p:tgtEl>
                                          <p:spTgt spid="36"/>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63"/>
                                        </p:tgtEl>
                                        <p:attrNameLst>
                                          <p:attrName>style.visibility</p:attrName>
                                        </p:attrNameLst>
                                      </p:cBhvr>
                                      <p:to>
                                        <p:strVal val="visible"/>
                                      </p:to>
                                    </p:set>
                                    <p:animEffect transition="in" filter="fade">
                                      <p:cBhvr>
                                        <p:cTn id="65" dur="500"/>
                                        <p:tgtEl>
                                          <p:spTgt spid="63"/>
                                        </p:tgtEl>
                                      </p:cBhvr>
                                    </p:animEffect>
                                  </p:childTnLst>
                                </p:cTn>
                              </p:par>
                            </p:childTnLst>
                          </p:cTn>
                        </p:par>
                        <p:par>
                          <p:cTn id="66" fill="hold">
                            <p:stCondLst>
                              <p:cond delay="6000"/>
                            </p:stCondLst>
                            <p:childTnLst>
                              <p:par>
                                <p:cTn id="67" presetID="22" presetClass="entr" presetSubtype="1" fill="hold" nodeType="afterEffect">
                                  <p:stCondLst>
                                    <p:cond delay="0"/>
                                  </p:stCondLst>
                                  <p:childTnLst>
                                    <p:set>
                                      <p:cBhvr>
                                        <p:cTn id="68" dur="1" fill="hold">
                                          <p:stCondLst>
                                            <p:cond delay="0"/>
                                          </p:stCondLst>
                                        </p:cTn>
                                        <p:tgtEl>
                                          <p:spTgt spid="55"/>
                                        </p:tgtEl>
                                        <p:attrNameLst>
                                          <p:attrName>style.visibility</p:attrName>
                                        </p:attrNameLst>
                                      </p:cBhvr>
                                      <p:to>
                                        <p:strVal val="visible"/>
                                      </p:to>
                                    </p:set>
                                    <p:animEffect transition="in" filter="wipe(up)">
                                      <p:cBhvr>
                                        <p:cTn id="69" dur="500"/>
                                        <p:tgtEl>
                                          <p:spTgt spid="55"/>
                                        </p:tgtEl>
                                      </p:cBhvr>
                                    </p:animEffect>
                                  </p:childTnLst>
                                </p:cTn>
                              </p:par>
                            </p:childTnLst>
                          </p:cTn>
                        </p:par>
                        <p:par>
                          <p:cTn id="70" fill="hold">
                            <p:stCondLst>
                              <p:cond delay="6500"/>
                            </p:stCondLst>
                            <p:childTnLst>
                              <p:par>
                                <p:cTn id="71" presetID="10" presetClass="entr" presetSubtype="0" fill="hold" nodeType="afterEffect">
                                  <p:stCondLst>
                                    <p:cond delay="0"/>
                                  </p:stCondLst>
                                  <p:childTnLst>
                                    <p:set>
                                      <p:cBhvr>
                                        <p:cTn id="72" dur="1" fill="hold">
                                          <p:stCondLst>
                                            <p:cond delay="0"/>
                                          </p:stCondLst>
                                        </p:cTn>
                                        <p:tgtEl>
                                          <p:spTgt spid="64"/>
                                        </p:tgtEl>
                                        <p:attrNameLst>
                                          <p:attrName>style.visibility</p:attrName>
                                        </p:attrNameLst>
                                      </p:cBhvr>
                                      <p:to>
                                        <p:strVal val="visible"/>
                                      </p:to>
                                    </p:set>
                                    <p:animEffect transition="in" filter="fade">
                                      <p:cBhvr>
                                        <p:cTn id="73"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3" grpId="0" animBg="1"/>
      <p:bldP spid="32" grpId="0" animBg="1"/>
      <p:bldP spid="36" grpId="0"/>
      <p:bldP spid="63" grpId="0"/>
      <p:bldP spid="41" grpId="0" animBg="1"/>
      <p:bldP spid="45" grpId="0" animBg="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L-Shape 49"/>
          <p:cNvSpPr/>
          <p:nvPr/>
        </p:nvSpPr>
        <p:spPr bwMode="auto">
          <a:xfrm rot="5400000" flipV="1">
            <a:off x="14862785" y="6256979"/>
            <a:ext cx="1667834" cy="2771024"/>
          </a:xfrm>
          <a:prstGeom prst="corner">
            <a:avLst>
              <a:gd name="adj1" fmla="val 16120"/>
              <a:gd name="adj2" fmla="val 16110"/>
            </a:avLst>
          </a:prstGeom>
          <a:solidFill>
            <a:schemeClr val="accent6"/>
          </a:solidFill>
          <a:ln>
            <a:solidFill>
              <a:schemeClr val="accent6"/>
            </a:solidFill>
          </a:ln>
        </p:spPr>
        <p:style>
          <a:lnRef idx="2">
            <a:schemeClr val="accent4">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sp>
      <p:sp>
        <p:nvSpPr>
          <p:cNvPr id="47" name="L-Shape 46"/>
          <p:cNvSpPr/>
          <p:nvPr/>
        </p:nvSpPr>
        <p:spPr bwMode="auto">
          <a:xfrm rot="5400000" flipV="1">
            <a:off x="12097364" y="4857193"/>
            <a:ext cx="1667834" cy="2771024"/>
          </a:xfrm>
          <a:prstGeom prst="corner">
            <a:avLst>
              <a:gd name="adj1" fmla="val 16120"/>
              <a:gd name="adj2" fmla="val 16110"/>
            </a:avLst>
          </a:prstGeom>
          <a:solidFill>
            <a:schemeClr val="accent5"/>
          </a:solidFill>
          <a:ln>
            <a:solidFill>
              <a:schemeClr val="accent5"/>
            </a:solidFill>
          </a:ln>
        </p:spPr>
        <p:style>
          <a:lnRef idx="2">
            <a:schemeClr val="accent4">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sp>
      <p:sp>
        <p:nvSpPr>
          <p:cNvPr id="33" name="Freeform 32"/>
          <p:cNvSpPr/>
          <p:nvPr/>
        </p:nvSpPr>
        <p:spPr bwMode="auto">
          <a:xfrm>
            <a:off x="2050103" y="7895368"/>
            <a:ext cx="1428575" cy="453471"/>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1443" tIns="91443" rIns="91443" bIns="91443" spcCol="3385"/>
          <a:lstStyle/>
          <a:p>
            <a:pPr algn="ctr" defTabSz="1066844">
              <a:lnSpc>
                <a:spcPct val="90000"/>
              </a:lnSpc>
              <a:spcAft>
                <a:spcPct val="35000"/>
              </a:spcAft>
              <a:defRPr/>
            </a:pPr>
            <a:r>
              <a:rPr lang="en-US" sz="2401" b="1" dirty="0">
                <a:solidFill>
                  <a:schemeClr val="tx2"/>
                </a:solidFill>
                <a:latin typeface="Lato Regular"/>
                <a:cs typeface="Lato Regular"/>
              </a:rPr>
              <a:t>Cellular</a:t>
            </a:r>
          </a:p>
        </p:txBody>
      </p:sp>
      <p:sp>
        <p:nvSpPr>
          <p:cNvPr id="34" name="L-Shape 33"/>
          <p:cNvSpPr/>
          <p:nvPr/>
        </p:nvSpPr>
        <p:spPr bwMode="auto">
          <a:xfrm rot="5400000">
            <a:off x="1811167" y="6253026"/>
            <a:ext cx="1667836" cy="2771024"/>
          </a:xfrm>
          <a:prstGeom prst="corner">
            <a:avLst>
              <a:gd name="adj1" fmla="val 16120"/>
              <a:gd name="adj2" fmla="val 16110"/>
            </a:avLst>
          </a:prstGeom>
          <a:solidFill>
            <a:schemeClr val="accent1"/>
          </a:solidFill>
          <a:ln>
            <a:solidFill>
              <a:schemeClr val="accent1"/>
            </a:solidFill>
          </a:ln>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35" name="Freeform 16"/>
          <p:cNvSpPr>
            <a:spLocks noChangeArrowheads="1"/>
          </p:cNvSpPr>
          <p:nvPr/>
        </p:nvSpPr>
        <p:spPr bwMode="auto">
          <a:xfrm>
            <a:off x="2602970" y="7399325"/>
            <a:ext cx="386216" cy="606699"/>
          </a:xfrm>
          <a:custGeom>
            <a:avLst/>
            <a:gdLst>
              <a:gd name="T0" fmla="*/ 406 w 657"/>
              <a:gd name="T1" fmla="*/ 947 h 1032"/>
              <a:gd name="T2" fmla="*/ 333 w 657"/>
              <a:gd name="T3" fmla="*/ 1031 h 1032"/>
              <a:gd name="T4" fmla="*/ 250 w 657"/>
              <a:gd name="T5" fmla="*/ 947 h 1032"/>
              <a:gd name="T6" fmla="*/ 448 w 657"/>
              <a:gd name="T7" fmla="*/ 916 h 1032"/>
              <a:gd name="T8" fmla="*/ 198 w 657"/>
              <a:gd name="T9" fmla="*/ 833 h 1032"/>
              <a:gd name="T10" fmla="*/ 656 w 657"/>
              <a:gd name="T11" fmla="*/ 333 h 1032"/>
              <a:gd name="T12" fmla="*/ 562 w 657"/>
              <a:gd name="T13" fmla="*/ 562 h 1032"/>
              <a:gd name="T14" fmla="*/ 531 w 657"/>
              <a:gd name="T15" fmla="*/ 635 h 1032"/>
              <a:gd name="T16" fmla="*/ 500 w 657"/>
              <a:gd name="T17" fmla="*/ 708 h 1032"/>
              <a:gd name="T18" fmla="*/ 500 w 657"/>
              <a:gd name="T19" fmla="*/ 729 h 1032"/>
              <a:gd name="T20" fmla="*/ 166 w 657"/>
              <a:gd name="T21" fmla="*/ 791 h 1032"/>
              <a:gd name="T22" fmla="*/ 156 w 657"/>
              <a:gd name="T23" fmla="*/ 708 h 1032"/>
              <a:gd name="T24" fmla="*/ 135 w 657"/>
              <a:gd name="T25" fmla="*/ 635 h 1032"/>
              <a:gd name="T26" fmla="*/ 93 w 657"/>
              <a:gd name="T27" fmla="*/ 552 h 1032"/>
              <a:gd name="T28" fmla="*/ 0 w 657"/>
              <a:gd name="T29" fmla="*/ 333 h 1032"/>
              <a:gd name="T30" fmla="*/ 333 w 657"/>
              <a:gd name="T31" fmla="*/ 0 h 1032"/>
              <a:gd name="T32" fmla="*/ 656 w 657"/>
              <a:gd name="T33" fmla="*/ 333 h 1032"/>
              <a:gd name="T34" fmla="*/ 510 w 657"/>
              <a:gd name="T35" fmla="*/ 156 h 1032"/>
              <a:gd name="T36" fmla="*/ 156 w 657"/>
              <a:gd name="T37" fmla="*/ 156 h 1032"/>
              <a:gd name="T38" fmla="*/ 146 w 657"/>
              <a:gd name="T39" fmla="*/ 499 h 1032"/>
              <a:gd name="T40" fmla="*/ 166 w 657"/>
              <a:gd name="T41" fmla="*/ 541 h 1032"/>
              <a:gd name="T42" fmla="*/ 229 w 657"/>
              <a:gd name="T43" fmla="*/ 666 h 1032"/>
              <a:gd name="T44" fmla="*/ 427 w 657"/>
              <a:gd name="T45" fmla="*/ 718 h 1032"/>
              <a:gd name="T46" fmla="*/ 458 w 657"/>
              <a:gd name="T47" fmla="*/ 604 h 1032"/>
              <a:gd name="T48" fmla="*/ 510 w 657"/>
              <a:gd name="T49" fmla="*/ 520 h 1032"/>
              <a:gd name="T50" fmla="*/ 583 w 657"/>
              <a:gd name="T51" fmla="*/ 333 h 1032"/>
              <a:gd name="T52" fmla="*/ 354 w 657"/>
              <a:gd name="T53" fmla="*/ 354 h 1032"/>
              <a:gd name="T54" fmla="*/ 302 w 657"/>
              <a:gd name="T55" fmla="*/ 354 h 1032"/>
              <a:gd name="T56" fmla="*/ 239 w 657"/>
              <a:gd name="T57" fmla="*/ 354 h 1032"/>
              <a:gd name="T58" fmla="*/ 250 w 657"/>
              <a:gd name="T59" fmla="*/ 499 h 1032"/>
              <a:gd name="T60" fmla="*/ 302 w 657"/>
              <a:gd name="T61" fmla="*/ 499 h 1032"/>
              <a:gd name="T62" fmla="*/ 364 w 657"/>
              <a:gd name="T63" fmla="*/ 499 h 1032"/>
              <a:gd name="T64" fmla="*/ 416 w 657"/>
              <a:gd name="T65" fmla="*/ 499 h 1032"/>
              <a:gd name="T66" fmla="*/ 427 w 657"/>
              <a:gd name="T67" fmla="*/ 354 h 1032"/>
              <a:gd name="T68" fmla="*/ 385 w 657"/>
              <a:gd name="T69" fmla="*/ 416 h 1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57" h="1032">
                <a:moveTo>
                  <a:pt x="250" y="947"/>
                </a:moveTo>
                <a:cubicBezTo>
                  <a:pt x="406" y="947"/>
                  <a:pt x="406" y="947"/>
                  <a:pt x="406" y="947"/>
                </a:cubicBezTo>
                <a:cubicBezTo>
                  <a:pt x="406" y="968"/>
                  <a:pt x="396" y="989"/>
                  <a:pt x="385" y="1010"/>
                </a:cubicBezTo>
                <a:cubicBezTo>
                  <a:pt x="364" y="1020"/>
                  <a:pt x="354" y="1031"/>
                  <a:pt x="333" y="1031"/>
                </a:cubicBezTo>
                <a:cubicBezTo>
                  <a:pt x="312" y="1031"/>
                  <a:pt x="291" y="1020"/>
                  <a:pt x="281" y="1010"/>
                </a:cubicBezTo>
                <a:cubicBezTo>
                  <a:pt x="260" y="989"/>
                  <a:pt x="250" y="968"/>
                  <a:pt x="250" y="947"/>
                </a:cubicBezTo>
                <a:close/>
                <a:moveTo>
                  <a:pt x="208" y="916"/>
                </a:moveTo>
                <a:cubicBezTo>
                  <a:pt x="448" y="916"/>
                  <a:pt x="448" y="916"/>
                  <a:pt x="448" y="916"/>
                </a:cubicBezTo>
                <a:cubicBezTo>
                  <a:pt x="458" y="833"/>
                  <a:pt x="458" y="833"/>
                  <a:pt x="458" y="833"/>
                </a:cubicBezTo>
                <a:cubicBezTo>
                  <a:pt x="198" y="833"/>
                  <a:pt x="198" y="833"/>
                  <a:pt x="198" y="833"/>
                </a:cubicBezTo>
                <a:lnTo>
                  <a:pt x="208" y="916"/>
                </a:lnTo>
                <a:close/>
                <a:moveTo>
                  <a:pt x="656" y="333"/>
                </a:moveTo>
                <a:cubicBezTo>
                  <a:pt x="656" y="416"/>
                  <a:pt x="625" y="489"/>
                  <a:pt x="573" y="552"/>
                </a:cubicBezTo>
                <a:lnTo>
                  <a:pt x="562" y="562"/>
                </a:lnTo>
                <a:cubicBezTo>
                  <a:pt x="562" y="562"/>
                  <a:pt x="562" y="572"/>
                  <a:pt x="552" y="572"/>
                </a:cubicBezTo>
                <a:cubicBezTo>
                  <a:pt x="541" y="593"/>
                  <a:pt x="541" y="614"/>
                  <a:pt x="531" y="635"/>
                </a:cubicBezTo>
                <a:cubicBezTo>
                  <a:pt x="521" y="656"/>
                  <a:pt x="510" y="677"/>
                  <a:pt x="510" y="697"/>
                </a:cubicBezTo>
                <a:cubicBezTo>
                  <a:pt x="500" y="697"/>
                  <a:pt x="500" y="697"/>
                  <a:pt x="500" y="708"/>
                </a:cubicBezTo>
                <a:lnTo>
                  <a:pt x="500" y="718"/>
                </a:lnTo>
                <a:cubicBezTo>
                  <a:pt x="500" y="729"/>
                  <a:pt x="500" y="729"/>
                  <a:pt x="500" y="729"/>
                </a:cubicBezTo>
                <a:cubicBezTo>
                  <a:pt x="500" y="791"/>
                  <a:pt x="500" y="791"/>
                  <a:pt x="500" y="791"/>
                </a:cubicBezTo>
                <a:cubicBezTo>
                  <a:pt x="166" y="791"/>
                  <a:pt x="166" y="791"/>
                  <a:pt x="166" y="791"/>
                </a:cubicBezTo>
                <a:cubicBezTo>
                  <a:pt x="166" y="729"/>
                  <a:pt x="166" y="729"/>
                  <a:pt x="166" y="729"/>
                </a:cubicBezTo>
                <a:cubicBezTo>
                  <a:pt x="166" y="718"/>
                  <a:pt x="156" y="718"/>
                  <a:pt x="156" y="708"/>
                </a:cubicBezTo>
                <a:lnTo>
                  <a:pt x="156" y="697"/>
                </a:lnTo>
                <a:cubicBezTo>
                  <a:pt x="146" y="677"/>
                  <a:pt x="146" y="656"/>
                  <a:pt x="135" y="635"/>
                </a:cubicBezTo>
                <a:cubicBezTo>
                  <a:pt x="125" y="614"/>
                  <a:pt x="114" y="593"/>
                  <a:pt x="104" y="572"/>
                </a:cubicBezTo>
                <a:cubicBezTo>
                  <a:pt x="93" y="562"/>
                  <a:pt x="93" y="562"/>
                  <a:pt x="93" y="552"/>
                </a:cubicBezTo>
                <a:lnTo>
                  <a:pt x="83" y="552"/>
                </a:lnTo>
                <a:cubicBezTo>
                  <a:pt x="31" y="489"/>
                  <a:pt x="0" y="416"/>
                  <a:pt x="0" y="333"/>
                </a:cubicBezTo>
                <a:cubicBezTo>
                  <a:pt x="0" y="239"/>
                  <a:pt x="31" y="166"/>
                  <a:pt x="104" y="104"/>
                </a:cubicBezTo>
                <a:cubicBezTo>
                  <a:pt x="166" y="31"/>
                  <a:pt x="239" y="0"/>
                  <a:pt x="333" y="0"/>
                </a:cubicBezTo>
                <a:cubicBezTo>
                  <a:pt x="416" y="0"/>
                  <a:pt x="500" y="31"/>
                  <a:pt x="562" y="104"/>
                </a:cubicBezTo>
                <a:cubicBezTo>
                  <a:pt x="625" y="166"/>
                  <a:pt x="656" y="239"/>
                  <a:pt x="656" y="333"/>
                </a:cubicBezTo>
                <a:close/>
                <a:moveTo>
                  <a:pt x="583" y="333"/>
                </a:moveTo>
                <a:cubicBezTo>
                  <a:pt x="583" y="260"/>
                  <a:pt x="562" y="198"/>
                  <a:pt x="510" y="156"/>
                </a:cubicBezTo>
                <a:cubicBezTo>
                  <a:pt x="458" y="104"/>
                  <a:pt x="396" y="83"/>
                  <a:pt x="333" y="83"/>
                </a:cubicBezTo>
                <a:cubicBezTo>
                  <a:pt x="260" y="83"/>
                  <a:pt x="198" y="104"/>
                  <a:pt x="156" y="156"/>
                </a:cubicBezTo>
                <a:cubicBezTo>
                  <a:pt x="104" y="198"/>
                  <a:pt x="73" y="260"/>
                  <a:pt x="73" y="333"/>
                </a:cubicBezTo>
                <a:cubicBezTo>
                  <a:pt x="73" y="396"/>
                  <a:pt x="93" y="448"/>
                  <a:pt x="146" y="499"/>
                </a:cubicBezTo>
                <a:cubicBezTo>
                  <a:pt x="146" y="499"/>
                  <a:pt x="146" y="510"/>
                  <a:pt x="156" y="510"/>
                </a:cubicBezTo>
                <a:cubicBezTo>
                  <a:pt x="156" y="520"/>
                  <a:pt x="166" y="531"/>
                  <a:pt x="166" y="541"/>
                </a:cubicBezTo>
                <a:cubicBezTo>
                  <a:pt x="177" y="562"/>
                  <a:pt x="187" y="583"/>
                  <a:pt x="198" y="604"/>
                </a:cubicBezTo>
                <a:cubicBezTo>
                  <a:pt x="208" y="624"/>
                  <a:pt x="218" y="645"/>
                  <a:pt x="229" y="666"/>
                </a:cubicBezTo>
                <a:cubicBezTo>
                  <a:pt x="229" y="697"/>
                  <a:pt x="239" y="708"/>
                  <a:pt x="239" y="718"/>
                </a:cubicBezTo>
                <a:cubicBezTo>
                  <a:pt x="427" y="718"/>
                  <a:pt x="427" y="718"/>
                  <a:pt x="427" y="718"/>
                </a:cubicBezTo>
                <a:cubicBezTo>
                  <a:pt x="427" y="708"/>
                  <a:pt x="427" y="697"/>
                  <a:pt x="437" y="666"/>
                </a:cubicBezTo>
                <a:cubicBezTo>
                  <a:pt x="437" y="645"/>
                  <a:pt x="448" y="624"/>
                  <a:pt x="458" y="604"/>
                </a:cubicBezTo>
                <a:cubicBezTo>
                  <a:pt x="468" y="583"/>
                  <a:pt x="479" y="562"/>
                  <a:pt x="489" y="541"/>
                </a:cubicBezTo>
                <a:cubicBezTo>
                  <a:pt x="489" y="531"/>
                  <a:pt x="500" y="520"/>
                  <a:pt x="510" y="520"/>
                </a:cubicBezTo>
                <a:cubicBezTo>
                  <a:pt x="510" y="510"/>
                  <a:pt x="510" y="499"/>
                  <a:pt x="521" y="499"/>
                </a:cubicBezTo>
                <a:cubicBezTo>
                  <a:pt x="562" y="448"/>
                  <a:pt x="583" y="396"/>
                  <a:pt x="583" y="333"/>
                </a:cubicBezTo>
                <a:close/>
                <a:moveTo>
                  <a:pt x="385" y="416"/>
                </a:moveTo>
                <a:cubicBezTo>
                  <a:pt x="354" y="354"/>
                  <a:pt x="354" y="354"/>
                  <a:pt x="354" y="354"/>
                </a:cubicBezTo>
                <a:cubicBezTo>
                  <a:pt x="333" y="302"/>
                  <a:pt x="333" y="302"/>
                  <a:pt x="333" y="302"/>
                </a:cubicBezTo>
                <a:cubicBezTo>
                  <a:pt x="302" y="354"/>
                  <a:pt x="302" y="354"/>
                  <a:pt x="302" y="354"/>
                </a:cubicBezTo>
                <a:cubicBezTo>
                  <a:pt x="271" y="416"/>
                  <a:pt x="271" y="416"/>
                  <a:pt x="271" y="416"/>
                </a:cubicBezTo>
                <a:cubicBezTo>
                  <a:pt x="239" y="354"/>
                  <a:pt x="239" y="354"/>
                  <a:pt x="239" y="354"/>
                </a:cubicBezTo>
                <a:cubicBezTo>
                  <a:pt x="187" y="385"/>
                  <a:pt x="187" y="385"/>
                  <a:pt x="187" y="385"/>
                </a:cubicBezTo>
                <a:cubicBezTo>
                  <a:pt x="250" y="499"/>
                  <a:pt x="250" y="499"/>
                  <a:pt x="250" y="499"/>
                </a:cubicBezTo>
                <a:cubicBezTo>
                  <a:pt x="271" y="552"/>
                  <a:pt x="271" y="552"/>
                  <a:pt x="271" y="552"/>
                </a:cubicBezTo>
                <a:cubicBezTo>
                  <a:pt x="302" y="499"/>
                  <a:pt x="302" y="499"/>
                  <a:pt x="302" y="499"/>
                </a:cubicBezTo>
                <a:cubicBezTo>
                  <a:pt x="333" y="437"/>
                  <a:pt x="333" y="437"/>
                  <a:pt x="333" y="437"/>
                </a:cubicBezTo>
                <a:cubicBezTo>
                  <a:pt x="364" y="499"/>
                  <a:pt x="364" y="499"/>
                  <a:pt x="364" y="499"/>
                </a:cubicBezTo>
                <a:cubicBezTo>
                  <a:pt x="385" y="552"/>
                  <a:pt x="385" y="552"/>
                  <a:pt x="385" y="552"/>
                </a:cubicBezTo>
                <a:cubicBezTo>
                  <a:pt x="416" y="499"/>
                  <a:pt x="416" y="499"/>
                  <a:pt x="416" y="499"/>
                </a:cubicBezTo>
                <a:cubicBezTo>
                  <a:pt x="479" y="385"/>
                  <a:pt x="479" y="385"/>
                  <a:pt x="479" y="385"/>
                </a:cubicBezTo>
                <a:cubicBezTo>
                  <a:pt x="427" y="354"/>
                  <a:pt x="427" y="354"/>
                  <a:pt x="427" y="354"/>
                </a:cubicBezTo>
                <a:lnTo>
                  <a:pt x="385" y="416"/>
                </a:lnTo>
                <a:close/>
                <a:moveTo>
                  <a:pt x="385" y="416"/>
                </a:moveTo>
                <a:lnTo>
                  <a:pt x="385" y="416"/>
                </a:lnTo>
                <a:close/>
              </a:path>
            </a:pathLst>
          </a:custGeom>
          <a:solidFill>
            <a:schemeClr val="accent1"/>
          </a:solidFill>
          <a:ln>
            <a:solidFill>
              <a:schemeClr val="accent1"/>
            </a:solidFill>
          </a:ln>
          <a:effectLst/>
          <a:extLst/>
        </p:spPr>
        <p:txBody>
          <a:bodyPr wrap="none" lIns="182886" tIns="91443" rIns="182886" bIns="91443" anchor="ctr"/>
          <a:lstStyle/>
          <a:p>
            <a:pPr>
              <a:defRPr/>
            </a:pPr>
            <a:endParaRPr lang="en-US" sz="2701" dirty="0">
              <a:solidFill>
                <a:schemeClr val="accent2"/>
              </a:solidFill>
              <a:latin typeface="Lato Light"/>
              <a:ea typeface="SimSun" charset="0"/>
            </a:endParaRPr>
          </a:p>
        </p:txBody>
      </p:sp>
      <p:sp>
        <p:nvSpPr>
          <p:cNvPr id="36" name="Content Placeholder 2"/>
          <p:cNvSpPr txBox="1">
            <a:spLocks/>
          </p:cNvSpPr>
          <p:nvPr/>
        </p:nvSpPr>
        <p:spPr bwMode="auto">
          <a:xfrm>
            <a:off x="1678088" y="8208262"/>
            <a:ext cx="2154058" cy="777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800" dirty="0">
                <a:latin typeface="Lato Light"/>
                <a:cs typeface="Lato Light"/>
              </a:rPr>
              <a:t>Lorem ipsum dolor sit amet, consectetur adipiscing elit.</a:t>
            </a:r>
          </a:p>
        </p:txBody>
      </p:sp>
      <p:sp>
        <p:nvSpPr>
          <p:cNvPr id="37" name="L-Shape 36"/>
          <p:cNvSpPr/>
          <p:nvPr/>
        </p:nvSpPr>
        <p:spPr bwMode="auto">
          <a:xfrm rot="5400000">
            <a:off x="4577424" y="4856828"/>
            <a:ext cx="1667834" cy="2771024"/>
          </a:xfrm>
          <a:prstGeom prst="corner">
            <a:avLst>
              <a:gd name="adj1" fmla="val 16120"/>
              <a:gd name="adj2" fmla="val 16110"/>
            </a:avLst>
          </a:prstGeom>
          <a:solidFill>
            <a:schemeClr val="accent2"/>
          </a:solidFill>
          <a:ln>
            <a:solidFill>
              <a:schemeClr val="accent2"/>
            </a:solidFill>
          </a:ln>
        </p:spPr>
        <p:style>
          <a:lnRef idx="2">
            <a:schemeClr val="accent4">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sp>
      <p:sp>
        <p:nvSpPr>
          <p:cNvPr id="38" name="Freeform 37"/>
          <p:cNvSpPr/>
          <p:nvPr/>
        </p:nvSpPr>
        <p:spPr bwMode="auto">
          <a:xfrm>
            <a:off x="4673132" y="6557579"/>
            <a:ext cx="1685477" cy="453471"/>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1443" tIns="91443" rIns="91443" bIns="91443" spcCol="3385"/>
          <a:lstStyle/>
          <a:p>
            <a:pPr algn="ctr" defTabSz="1066844">
              <a:lnSpc>
                <a:spcPct val="90000"/>
              </a:lnSpc>
              <a:spcAft>
                <a:spcPct val="35000"/>
              </a:spcAft>
              <a:defRPr/>
            </a:pPr>
            <a:r>
              <a:rPr lang="en-US" sz="2401" b="1" dirty="0">
                <a:solidFill>
                  <a:schemeClr val="tx2"/>
                </a:solidFill>
                <a:latin typeface="Lato Regular"/>
                <a:cs typeface="Lato Regular"/>
              </a:rPr>
              <a:t>Locations</a:t>
            </a:r>
          </a:p>
        </p:txBody>
      </p:sp>
      <p:sp>
        <p:nvSpPr>
          <p:cNvPr id="39" name="Content Placeholder 2"/>
          <p:cNvSpPr txBox="1">
            <a:spLocks/>
          </p:cNvSpPr>
          <p:nvPr/>
        </p:nvSpPr>
        <p:spPr bwMode="auto">
          <a:xfrm>
            <a:off x="4301122" y="6870473"/>
            <a:ext cx="2154058" cy="777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800" dirty="0">
                <a:latin typeface="Lato Light"/>
                <a:cs typeface="Lato Light"/>
              </a:rPr>
              <a:t>Lorem ipsum dolor sit amet, consectetur adipiscing elit.</a:t>
            </a:r>
          </a:p>
        </p:txBody>
      </p:sp>
      <p:sp>
        <p:nvSpPr>
          <p:cNvPr id="40" name="L-Shape 39"/>
          <p:cNvSpPr/>
          <p:nvPr/>
        </p:nvSpPr>
        <p:spPr bwMode="auto">
          <a:xfrm rot="5400000">
            <a:off x="7362101" y="3460481"/>
            <a:ext cx="1667834" cy="2771024"/>
          </a:xfrm>
          <a:prstGeom prst="corner">
            <a:avLst>
              <a:gd name="adj1" fmla="val 16120"/>
              <a:gd name="adj2" fmla="val 16110"/>
            </a:avLst>
          </a:prstGeom>
          <a:solidFill>
            <a:schemeClr val="accent3"/>
          </a:solidFill>
          <a:ln>
            <a:solidFill>
              <a:schemeClr val="accent3"/>
            </a:solidFill>
          </a:ln>
        </p:spPr>
        <p:style>
          <a:lnRef idx="2">
            <a:schemeClr val="accent4">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sp>
      <p:sp>
        <p:nvSpPr>
          <p:cNvPr id="41" name="Freeform 40"/>
          <p:cNvSpPr/>
          <p:nvPr/>
        </p:nvSpPr>
        <p:spPr bwMode="auto">
          <a:xfrm>
            <a:off x="7441230" y="5143432"/>
            <a:ext cx="1428575" cy="453471"/>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1443" tIns="91443" rIns="91443" bIns="91443" spcCol="3385"/>
          <a:lstStyle/>
          <a:p>
            <a:pPr algn="ctr" defTabSz="1066844">
              <a:lnSpc>
                <a:spcPct val="90000"/>
              </a:lnSpc>
              <a:spcAft>
                <a:spcPct val="35000"/>
              </a:spcAft>
              <a:defRPr/>
            </a:pPr>
            <a:r>
              <a:rPr lang="en-US" sz="2401" b="1" dirty="0">
                <a:solidFill>
                  <a:schemeClr val="tx2"/>
                </a:solidFill>
                <a:latin typeface="Lato Regular"/>
                <a:cs typeface="Lato Regular"/>
              </a:rPr>
              <a:t>Wi-Fi</a:t>
            </a:r>
          </a:p>
        </p:txBody>
      </p:sp>
      <p:sp>
        <p:nvSpPr>
          <p:cNvPr id="42" name="Content Placeholder 2"/>
          <p:cNvSpPr txBox="1">
            <a:spLocks/>
          </p:cNvSpPr>
          <p:nvPr/>
        </p:nvSpPr>
        <p:spPr bwMode="auto">
          <a:xfrm>
            <a:off x="7069222" y="5456326"/>
            <a:ext cx="2154058" cy="777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800" dirty="0">
                <a:latin typeface="Lato Light"/>
                <a:cs typeface="Lato Light"/>
              </a:rPr>
              <a:t>Lorem ipsum dolor sit amet, consectetur adipiscing elit.</a:t>
            </a:r>
          </a:p>
        </p:txBody>
      </p:sp>
      <p:sp>
        <p:nvSpPr>
          <p:cNvPr id="43" name="L-Shape 42"/>
          <p:cNvSpPr/>
          <p:nvPr/>
        </p:nvSpPr>
        <p:spPr bwMode="auto">
          <a:xfrm rot="5400000" flipV="1">
            <a:off x="9527632" y="3654688"/>
            <a:ext cx="1664849" cy="2379627"/>
          </a:xfrm>
          <a:prstGeom prst="corner">
            <a:avLst>
              <a:gd name="adj1" fmla="val 16120"/>
              <a:gd name="adj2" fmla="val 16110"/>
            </a:avLst>
          </a:prstGeom>
          <a:solidFill>
            <a:schemeClr val="accent4"/>
          </a:solidFill>
          <a:ln>
            <a:solidFill>
              <a:schemeClr val="accent4"/>
            </a:solidFill>
          </a:ln>
        </p:spPr>
        <p:style>
          <a:lnRef idx="2">
            <a:schemeClr val="accent4">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sp>
      <p:sp>
        <p:nvSpPr>
          <p:cNvPr id="44" name="Freeform 43"/>
          <p:cNvSpPr/>
          <p:nvPr/>
        </p:nvSpPr>
        <p:spPr bwMode="auto">
          <a:xfrm>
            <a:off x="9413277" y="5157290"/>
            <a:ext cx="1428575" cy="453471"/>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1443" tIns="91443" rIns="91443" bIns="91443" spcCol="3385"/>
          <a:lstStyle/>
          <a:p>
            <a:pPr algn="ctr" defTabSz="1066844">
              <a:lnSpc>
                <a:spcPct val="90000"/>
              </a:lnSpc>
              <a:spcAft>
                <a:spcPct val="35000"/>
              </a:spcAft>
              <a:defRPr/>
            </a:pPr>
            <a:r>
              <a:rPr lang="en-US" sz="2401" b="1" dirty="0">
                <a:solidFill>
                  <a:schemeClr val="tx2"/>
                </a:solidFill>
                <a:latin typeface="Lato Regular"/>
                <a:cs typeface="Lato Regular"/>
              </a:rPr>
              <a:t>Satellite</a:t>
            </a:r>
          </a:p>
        </p:txBody>
      </p:sp>
      <p:sp>
        <p:nvSpPr>
          <p:cNvPr id="46" name="Content Placeholder 2"/>
          <p:cNvSpPr txBox="1">
            <a:spLocks/>
          </p:cNvSpPr>
          <p:nvPr/>
        </p:nvSpPr>
        <p:spPr bwMode="auto">
          <a:xfrm>
            <a:off x="9041260" y="5470184"/>
            <a:ext cx="2154058" cy="777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800" dirty="0">
                <a:latin typeface="Lato Light"/>
                <a:cs typeface="Lato Light"/>
              </a:rPr>
              <a:t>Lorem ipsum dolor sit amet, consectetur adipiscing elit.</a:t>
            </a:r>
          </a:p>
        </p:txBody>
      </p:sp>
      <p:sp>
        <p:nvSpPr>
          <p:cNvPr id="48" name="Freeform 47"/>
          <p:cNvSpPr/>
          <p:nvPr/>
        </p:nvSpPr>
        <p:spPr bwMode="auto">
          <a:xfrm>
            <a:off x="12074361" y="6535810"/>
            <a:ext cx="1428575" cy="453471"/>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1443" tIns="91443" rIns="91443" bIns="91443" spcCol="3385"/>
          <a:lstStyle/>
          <a:p>
            <a:pPr algn="ctr" defTabSz="1066844">
              <a:lnSpc>
                <a:spcPct val="90000"/>
              </a:lnSpc>
              <a:spcAft>
                <a:spcPct val="35000"/>
              </a:spcAft>
              <a:defRPr/>
            </a:pPr>
            <a:r>
              <a:rPr lang="en-US" sz="2401" b="1" dirty="0">
                <a:solidFill>
                  <a:schemeClr val="tx2"/>
                </a:solidFill>
                <a:latin typeface="Lato Regular"/>
                <a:cs typeface="Lato Regular"/>
              </a:rPr>
              <a:t>Mobile</a:t>
            </a:r>
          </a:p>
        </p:txBody>
      </p:sp>
      <p:sp>
        <p:nvSpPr>
          <p:cNvPr id="49" name="Content Placeholder 2"/>
          <p:cNvSpPr txBox="1">
            <a:spLocks/>
          </p:cNvSpPr>
          <p:nvPr/>
        </p:nvSpPr>
        <p:spPr bwMode="auto">
          <a:xfrm>
            <a:off x="11702344" y="6848707"/>
            <a:ext cx="2154058" cy="777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800" dirty="0">
                <a:latin typeface="Lato Light"/>
                <a:cs typeface="Lato Light"/>
              </a:rPr>
              <a:t>Lorem ipsum dolor sit amet, consectetur adipiscing elit.</a:t>
            </a:r>
          </a:p>
        </p:txBody>
      </p:sp>
      <p:sp>
        <p:nvSpPr>
          <p:cNvPr id="51" name="Freeform 50"/>
          <p:cNvSpPr/>
          <p:nvPr/>
        </p:nvSpPr>
        <p:spPr bwMode="auto">
          <a:xfrm>
            <a:off x="14641719" y="7946186"/>
            <a:ext cx="1782043" cy="453471"/>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1443" tIns="91443" rIns="91443" bIns="91443" spcCol="3385"/>
          <a:lstStyle/>
          <a:p>
            <a:pPr algn="ctr" defTabSz="1066844">
              <a:lnSpc>
                <a:spcPct val="90000"/>
              </a:lnSpc>
              <a:spcAft>
                <a:spcPct val="35000"/>
              </a:spcAft>
              <a:defRPr/>
            </a:pPr>
            <a:r>
              <a:rPr lang="en-US" sz="2401" b="1" dirty="0">
                <a:solidFill>
                  <a:schemeClr val="tx2"/>
                </a:solidFill>
                <a:latin typeface="Lato Regular"/>
                <a:cs typeface="Lato Regular"/>
              </a:rPr>
              <a:t>Connection</a:t>
            </a:r>
          </a:p>
        </p:txBody>
      </p:sp>
      <p:sp>
        <p:nvSpPr>
          <p:cNvPr id="52" name="Content Placeholder 2"/>
          <p:cNvSpPr txBox="1">
            <a:spLocks/>
          </p:cNvSpPr>
          <p:nvPr/>
        </p:nvSpPr>
        <p:spPr bwMode="auto">
          <a:xfrm>
            <a:off x="14448811" y="8259080"/>
            <a:ext cx="2154058" cy="777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800" dirty="0">
                <a:latin typeface="Lato Light"/>
                <a:cs typeface="Lato Light"/>
              </a:rPr>
              <a:t>Lorem ipsum dolor sit amet, consectetur adipiscing elit.</a:t>
            </a:r>
          </a:p>
        </p:txBody>
      </p:sp>
      <p:grpSp>
        <p:nvGrpSpPr>
          <p:cNvPr id="53" name="Group 26"/>
          <p:cNvGrpSpPr>
            <a:grpSpLocks/>
          </p:cNvGrpSpPr>
          <p:nvPr/>
        </p:nvGrpSpPr>
        <p:grpSpPr bwMode="auto">
          <a:xfrm>
            <a:off x="5145742" y="5955034"/>
            <a:ext cx="469108" cy="682991"/>
            <a:chOff x="4294188" y="1712913"/>
            <a:chExt cx="285750" cy="415925"/>
          </a:xfrm>
          <a:solidFill>
            <a:schemeClr val="accent2"/>
          </a:solidFill>
        </p:grpSpPr>
        <p:sp>
          <p:nvSpPr>
            <p:cNvPr id="57" name="Freeform 166"/>
            <p:cNvSpPr>
              <a:spLocks noChangeArrowheads="1"/>
            </p:cNvSpPr>
            <p:nvPr/>
          </p:nvSpPr>
          <p:spPr bwMode="auto">
            <a:xfrm>
              <a:off x="4294188" y="1712913"/>
              <a:ext cx="285750" cy="415925"/>
            </a:xfrm>
            <a:custGeom>
              <a:avLst/>
              <a:gdLst>
                <a:gd name="T0" fmla="*/ 396 w 793"/>
                <a:gd name="T1" fmla="*/ 146 h 1157"/>
                <a:gd name="T2" fmla="*/ 553 w 793"/>
                <a:gd name="T3" fmla="*/ 209 h 1157"/>
                <a:gd name="T4" fmla="*/ 615 w 793"/>
                <a:gd name="T5" fmla="*/ 365 h 1157"/>
                <a:gd name="T6" fmla="*/ 553 w 793"/>
                <a:gd name="T7" fmla="*/ 511 h 1157"/>
                <a:gd name="T8" fmla="*/ 396 w 793"/>
                <a:gd name="T9" fmla="*/ 709 h 1157"/>
                <a:gd name="T10" fmla="*/ 240 w 793"/>
                <a:gd name="T11" fmla="*/ 511 h 1157"/>
                <a:gd name="T12" fmla="*/ 178 w 793"/>
                <a:gd name="T13" fmla="*/ 365 h 1157"/>
                <a:gd name="T14" fmla="*/ 240 w 793"/>
                <a:gd name="T15" fmla="*/ 209 h 1157"/>
                <a:gd name="T16" fmla="*/ 396 w 793"/>
                <a:gd name="T17" fmla="*/ 146 h 1157"/>
                <a:gd name="T18" fmla="*/ 396 w 793"/>
                <a:gd name="T19" fmla="*/ 0 h 1157"/>
                <a:gd name="T20" fmla="*/ 136 w 793"/>
                <a:gd name="T21" fmla="*/ 105 h 1157"/>
                <a:gd name="T22" fmla="*/ 136 w 793"/>
                <a:gd name="T23" fmla="*/ 615 h 1157"/>
                <a:gd name="T24" fmla="*/ 396 w 793"/>
                <a:gd name="T25" fmla="*/ 1156 h 1157"/>
                <a:gd name="T26" fmla="*/ 646 w 793"/>
                <a:gd name="T27" fmla="*/ 615 h 1157"/>
                <a:gd name="T28" fmla="*/ 646 w 793"/>
                <a:gd name="T29" fmla="*/ 105 h 1157"/>
                <a:gd name="T30" fmla="*/ 396 w 793"/>
                <a:gd name="T31" fmla="*/ 0 h 1157"/>
                <a:gd name="T32" fmla="*/ 396 w 793"/>
                <a:gd name="T33" fmla="*/ 146 h 1157"/>
                <a:gd name="T34" fmla="*/ 396 w 793"/>
                <a:gd name="T35" fmla="*/ 0 h 1157"/>
                <a:gd name="T36" fmla="*/ 396 w 793"/>
                <a:gd name="T37" fmla="*/ 0 h 1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93" h="1157">
                  <a:moveTo>
                    <a:pt x="396" y="146"/>
                  </a:moveTo>
                  <a:cubicBezTo>
                    <a:pt x="448" y="146"/>
                    <a:pt x="511" y="167"/>
                    <a:pt x="553" y="209"/>
                  </a:cubicBezTo>
                  <a:cubicBezTo>
                    <a:pt x="584" y="250"/>
                    <a:pt x="615" y="302"/>
                    <a:pt x="615" y="365"/>
                  </a:cubicBezTo>
                  <a:cubicBezTo>
                    <a:pt x="615" y="417"/>
                    <a:pt x="584" y="469"/>
                    <a:pt x="553" y="511"/>
                  </a:cubicBezTo>
                  <a:cubicBezTo>
                    <a:pt x="542" y="521"/>
                    <a:pt x="469" y="594"/>
                    <a:pt x="396" y="709"/>
                  </a:cubicBezTo>
                  <a:cubicBezTo>
                    <a:pt x="323" y="594"/>
                    <a:pt x="250" y="521"/>
                    <a:pt x="240" y="511"/>
                  </a:cubicBezTo>
                  <a:cubicBezTo>
                    <a:pt x="198" y="469"/>
                    <a:pt x="178" y="417"/>
                    <a:pt x="178" y="365"/>
                  </a:cubicBezTo>
                  <a:cubicBezTo>
                    <a:pt x="178" y="302"/>
                    <a:pt x="198" y="250"/>
                    <a:pt x="240" y="209"/>
                  </a:cubicBezTo>
                  <a:cubicBezTo>
                    <a:pt x="282" y="167"/>
                    <a:pt x="334" y="146"/>
                    <a:pt x="396" y="146"/>
                  </a:cubicBezTo>
                  <a:lnTo>
                    <a:pt x="396" y="0"/>
                  </a:lnTo>
                  <a:cubicBezTo>
                    <a:pt x="303" y="0"/>
                    <a:pt x="209" y="32"/>
                    <a:pt x="136" y="105"/>
                  </a:cubicBezTo>
                  <a:cubicBezTo>
                    <a:pt x="0" y="250"/>
                    <a:pt x="0" y="480"/>
                    <a:pt x="136" y="615"/>
                  </a:cubicBezTo>
                  <a:cubicBezTo>
                    <a:pt x="136" y="615"/>
                    <a:pt x="396" y="865"/>
                    <a:pt x="396" y="1156"/>
                  </a:cubicBezTo>
                  <a:cubicBezTo>
                    <a:pt x="396" y="865"/>
                    <a:pt x="646" y="615"/>
                    <a:pt x="646" y="615"/>
                  </a:cubicBezTo>
                  <a:cubicBezTo>
                    <a:pt x="792" y="480"/>
                    <a:pt x="792" y="250"/>
                    <a:pt x="646" y="105"/>
                  </a:cubicBezTo>
                  <a:cubicBezTo>
                    <a:pt x="584" y="32"/>
                    <a:pt x="490" y="0"/>
                    <a:pt x="396" y="0"/>
                  </a:cubicBezTo>
                  <a:lnTo>
                    <a:pt x="396" y="146"/>
                  </a:lnTo>
                  <a:close/>
                  <a:moveTo>
                    <a:pt x="396" y="0"/>
                  </a:moveTo>
                  <a:lnTo>
                    <a:pt x="396" y="0"/>
                  </a:lnTo>
                  <a:close/>
                </a:path>
              </a:pathLst>
            </a:custGeom>
            <a:grpFill/>
            <a:ln w="9525" cap="flat">
              <a:solidFill>
                <a:schemeClr val="accent2"/>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58" name="Freeform 167"/>
            <p:cNvSpPr>
              <a:spLocks noChangeArrowheads="1"/>
            </p:cNvSpPr>
            <p:nvPr/>
          </p:nvSpPr>
          <p:spPr bwMode="auto">
            <a:xfrm>
              <a:off x="4410075" y="1817688"/>
              <a:ext cx="52388" cy="52387"/>
            </a:xfrm>
            <a:custGeom>
              <a:avLst/>
              <a:gdLst>
                <a:gd name="T0" fmla="*/ 146 w 147"/>
                <a:gd name="T1" fmla="*/ 73 h 147"/>
                <a:gd name="T2" fmla="*/ 73 w 147"/>
                <a:gd name="T3" fmla="*/ 146 h 147"/>
                <a:gd name="T4" fmla="*/ 0 w 147"/>
                <a:gd name="T5" fmla="*/ 73 h 147"/>
                <a:gd name="T6" fmla="*/ 73 w 147"/>
                <a:gd name="T7" fmla="*/ 0 h 147"/>
                <a:gd name="T8" fmla="*/ 146 w 147"/>
                <a:gd name="T9" fmla="*/ 73 h 147"/>
                <a:gd name="T10" fmla="*/ 146 w 147"/>
                <a:gd name="T11" fmla="*/ 73 h 147"/>
                <a:gd name="T12" fmla="*/ 146 w 147"/>
                <a:gd name="T13" fmla="*/ 73 h 147"/>
              </a:gdLst>
              <a:ahLst/>
              <a:cxnLst>
                <a:cxn ang="0">
                  <a:pos x="T0" y="T1"/>
                </a:cxn>
                <a:cxn ang="0">
                  <a:pos x="T2" y="T3"/>
                </a:cxn>
                <a:cxn ang="0">
                  <a:pos x="T4" y="T5"/>
                </a:cxn>
                <a:cxn ang="0">
                  <a:pos x="T6" y="T7"/>
                </a:cxn>
                <a:cxn ang="0">
                  <a:pos x="T8" y="T9"/>
                </a:cxn>
                <a:cxn ang="0">
                  <a:pos x="T10" y="T11"/>
                </a:cxn>
                <a:cxn ang="0">
                  <a:pos x="T12" y="T13"/>
                </a:cxn>
              </a:cxnLst>
              <a:rect l="0" t="0" r="r" b="b"/>
              <a:pathLst>
                <a:path w="147" h="147">
                  <a:moveTo>
                    <a:pt x="146" y="73"/>
                  </a:moveTo>
                  <a:cubicBezTo>
                    <a:pt x="146" y="104"/>
                    <a:pt x="115" y="146"/>
                    <a:pt x="73" y="146"/>
                  </a:cubicBezTo>
                  <a:cubicBezTo>
                    <a:pt x="32" y="146"/>
                    <a:pt x="0" y="104"/>
                    <a:pt x="0" y="73"/>
                  </a:cubicBezTo>
                  <a:cubicBezTo>
                    <a:pt x="0" y="31"/>
                    <a:pt x="32" y="0"/>
                    <a:pt x="73" y="0"/>
                  </a:cubicBezTo>
                  <a:cubicBezTo>
                    <a:pt x="115" y="0"/>
                    <a:pt x="146" y="31"/>
                    <a:pt x="146" y="73"/>
                  </a:cubicBezTo>
                  <a:close/>
                  <a:moveTo>
                    <a:pt x="146" y="73"/>
                  </a:moveTo>
                  <a:lnTo>
                    <a:pt x="146" y="73"/>
                  </a:lnTo>
                  <a:close/>
                </a:path>
              </a:pathLst>
            </a:custGeom>
            <a:grpFill/>
            <a:ln w="9525" cap="flat">
              <a:solidFill>
                <a:schemeClr val="accent2"/>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grpSp>
      <p:grpSp>
        <p:nvGrpSpPr>
          <p:cNvPr id="65" name="Group 323"/>
          <p:cNvGrpSpPr>
            <a:grpSpLocks/>
          </p:cNvGrpSpPr>
          <p:nvPr/>
        </p:nvGrpSpPr>
        <p:grpSpPr bwMode="auto">
          <a:xfrm>
            <a:off x="7904469" y="4787694"/>
            <a:ext cx="542081" cy="414487"/>
            <a:chOff x="5951538" y="2990850"/>
            <a:chExt cx="330200" cy="252413"/>
          </a:xfrm>
          <a:solidFill>
            <a:schemeClr val="accent3"/>
          </a:solidFill>
        </p:grpSpPr>
        <p:sp>
          <p:nvSpPr>
            <p:cNvPr id="72" name="Freeform 245"/>
            <p:cNvSpPr>
              <a:spLocks noChangeArrowheads="1"/>
            </p:cNvSpPr>
            <p:nvPr/>
          </p:nvSpPr>
          <p:spPr bwMode="auto">
            <a:xfrm>
              <a:off x="6042025" y="3122613"/>
              <a:ext cx="153988" cy="68262"/>
            </a:xfrm>
            <a:custGeom>
              <a:avLst/>
              <a:gdLst>
                <a:gd name="T0" fmla="*/ 364 w 428"/>
                <a:gd name="T1" fmla="*/ 177 h 189"/>
                <a:gd name="T2" fmla="*/ 323 w 428"/>
                <a:gd name="T3" fmla="*/ 167 h 189"/>
                <a:gd name="T4" fmla="*/ 208 w 428"/>
                <a:gd name="T5" fmla="*/ 115 h 189"/>
                <a:gd name="T6" fmla="*/ 104 w 428"/>
                <a:gd name="T7" fmla="*/ 167 h 189"/>
                <a:gd name="T8" fmla="*/ 20 w 428"/>
                <a:gd name="T9" fmla="*/ 167 h 189"/>
                <a:gd name="T10" fmla="*/ 20 w 428"/>
                <a:gd name="T11" fmla="*/ 84 h 189"/>
                <a:gd name="T12" fmla="*/ 208 w 428"/>
                <a:gd name="T13" fmla="*/ 0 h 189"/>
                <a:gd name="T14" fmla="*/ 406 w 428"/>
                <a:gd name="T15" fmla="*/ 84 h 189"/>
                <a:gd name="T16" fmla="*/ 395 w 428"/>
                <a:gd name="T17" fmla="*/ 167 h 189"/>
                <a:gd name="T18" fmla="*/ 364 w 428"/>
                <a:gd name="T19" fmla="*/ 177 h 189"/>
                <a:gd name="T20" fmla="*/ 364 w 428"/>
                <a:gd name="T21" fmla="*/ 177 h 189"/>
                <a:gd name="T22" fmla="*/ 364 w 428"/>
                <a:gd name="T23" fmla="*/ 17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8" h="189">
                  <a:moveTo>
                    <a:pt x="364" y="177"/>
                  </a:moveTo>
                  <a:cubicBezTo>
                    <a:pt x="343" y="177"/>
                    <a:pt x="333" y="177"/>
                    <a:pt x="323" y="167"/>
                  </a:cubicBezTo>
                  <a:cubicBezTo>
                    <a:pt x="291" y="135"/>
                    <a:pt x="250" y="115"/>
                    <a:pt x="208" y="115"/>
                  </a:cubicBezTo>
                  <a:cubicBezTo>
                    <a:pt x="166" y="115"/>
                    <a:pt x="125" y="135"/>
                    <a:pt x="104" y="167"/>
                  </a:cubicBezTo>
                  <a:cubicBezTo>
                    <a:pt x="83" y="188"/>
                    <a:pt x="41" y="188"/>
                    <a:pt x="20" y="167"/>
                  </a:cubicBezTo>
                  <a:cubicBezTo>
                    <a:pt x="0" y="146"/>
                    <a:pt x="0" y="115"/>
                    <a:pt x="20" y="84"/>
                  </a:cubicBezTo>
                  <a:cubicBezTo>
                    <a:pt x="62" y="32"/>
                    <a:pt x="135" y="0"/>
                    <a:pt x="208" y="0"/>
                  </a:cubicBezTo>
                  <a:cubicBezTo>
                    <a:pt x="281" y="0"/>
                    <a:pt x="354" y="32"/>
                    <a:pt x="406" y="84"/>
                  </a:cubicBezTo>
                  <a:cubicBezTo>
                    <a:pt x="427" y="115"/>
                    <a:pt x="416" y="146"/>
                    <a:pt x="395" y="167"/>
                  </a:cubicBezTo>
                  <a:cubicBezTo>
                    <a:pt x="385" y="177"/>
                    <a:pt x="375" y="177"/>
                    <a:pt x="364" y="177"/>
                  </a:cubicBezTo>
                  <a:close/>
                  <a:moveTo>
                    <a:pt x="364" y="177"/>
                  </a:moveTo>
                  <a:lnTo>
                    <a:pt x="364" y="177"/>
                  </a:lnTo>
                  <a:close/>
                </a:path>
              </a:pathLst>
            </a:custGeom>
            <a:grpFill/>
            <a:ln w="9525" cap="flat">
              <a:solidFill>
                <a:schemeClr val="accent3"/>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79" name="Freeform 246"/>
            <p:cNvSpPr>
              <a:spLocks noChangeArrowheads="1"/>
            </p:cNvSpPr>
            <p:nvPr/>
          </p:nvSpPr>
          <p:spPr bwMode="auto">
            <a:xfrm>
              <a:off x="5997575" y="3055938"/>
              <a:ext cx="239713" cy="82550"/>
            </a:xfrm>
            <a:custGeom>
              <a:avLst/>
              <a:gdLst>
                <a:gd name="T0" fmla="*/ 604 w 667"/>
                <a:gd name="T1" fmla="*/ 229 h 230"/>
                <a:gd name="T2" fmla="*/ 573 w 667"/>
                <a:gd name="T3" fmla="*/ 208 h 230"/>
                <a:gd name="T4" fmla="*/ 333 w 667"/>
                <a:gd name="T5" fmla="*/ 114 h 230"/>
                <a:gd name="T6" fmla="*/ 104 w 667"/>
                <a:gd name="T7" fmla="*/ 208 h 230"/>
                <a:gd name="T8" fmla="*/ 20 w 667"/>
                <a:gd name="T9" fmla="*/ 208 h 230"/>
                <a:gd name="T10" fmla="*/ 20 w 667"/>
                <a:gd name="T11" fmla="*/ 135 h 230"/>
                <a:gd name="T12" fmla="*/ 333 w 667"/>
                <a:gd name="T13" fmla="*/ 0 h 230"/>
                <a:gd name="T14" fmla="*/ 645 w 667"/>
                <a:gd name="T15" fmla="*/ 135 h 230"/>
                <a:gd name="T16" fmla="*/ 645 w 667"/>
                <a:gd name="T17" fmla="*/ 208 h 230"/>
                <a:gd name="T18" fmla="*/ 604 w 667"/>
                <a:gd name="T19" fmla="*/ 229 h 230"/>
                <a:gd name="T20" fmla="*/ 604 w 667"/>
                <a:gd name="T21" fmla="*/ 229 h 230"/>
                <a:gd name="T22" fmla="*/ 604 w 667"/>
                <a:gd name="T23" fmla="*/ 229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67" h="230">
                  <a:moveTo>
                    <a:pt x="604" y="229"/>
                  </a:moveTo>
                  <a:cubicBezTo>
                    <a:pt x="593" y="229"/>
                    <a:pt x="583" y="219"/>
                    <a:pt x="573" y="208"/>
                  </a:cubicBezTo>
                  <a:cubicBezTo>
                    <a:pt x="510" y="146"/>
                    <a:pt x="427" y="114"/>
                    <a:pt x="333" y="114"/>
                  </a:cubicBezTo>
                  <a:cubicBezTo>
                    <a:pt x="250" y="114"/>
                    <a:pt x="166" y="146"/>
                    <a:pt x="104" y="208"/>
                  </a:cubicBezTo>
                  <a:cubicBezTo>
                    <a:pt x="73" y="229"/>
                    <a:pt x="41" y="229"/>
                    <a:pt x="20" y="208"/>
                  </a:cubicBezTo>
                  <a:cubicBezTo>
                    <a:pt x="0" y="187"/>
                    <a:pt x="0" y="156"/>
                    <a:pt x="20" y="135"/>
                  </a:cubicBezTo>
                  <a:cubicBezTo>
                    <a:pt x="104" y="52"/>
                    <a:pt x="218" y="0"/>
                    <a:pt x="333" y="0"/>
                  </a:cubicBezTo>
                  <a:cubicBezTo>
                    <a:pt x="448" y="0"/>
                    <a:pt x="562" y="52"/>
                    <a:pt x="645" y="135"/>
                  </a:cubicBezTo>
                  <a:cubicBezTo>
                    <a:pt x="666" y="156"/>
                    <a:pt x="666" y="187"/>
                    <a:pt x="645" y="208"/>
                  </a:cubicBezTo>
                  <a:cubicBezTo>
                    <a:pt x="635" y="219"/>
                    <a:pt x="625" y="229"/>
                    <a:pt x="604" y="229"/>
                  </a:cubicBezTo>
                  <a:close/>
                  <a:moveTo>
                    <a:pt x="604" y="229"/>
                  </a:moveTo>
                  <a:lnTo>
                    <a:pt x="604" y="229"/>
                  </a:lnTo>
                  <a:close/>
                </a:path>
              </a:pathLst>
            </a:custGeom>
            <a:grpFill/>
            <a:ln w="9525" cap="flat">
              <a:solidFill>
                <a:schemeClr val="accent3"/>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86" name="Freeform 247"/>
            <p:cNvSpPr>
              <a:spLocks noChangeArrowheads="1"/>
            </p:cNvSpPr>
            <p:nvPr/>
          </p:nvSpPr>
          <p:spPr bwMode="auto">
            <a:xfrm>
              <a:off x="5951538" y="2990850"/>
              <a:ext cx="330200" cy="98425"/>
            </a:xfrm>
            <a:custGeom>
              <a:avLst/>
              <a:gdLst>
                <a:gd name="T0" fmla="*/ 854 w 917"/>
                <a:gd name="T1" fmla="*/ 271 h 272"/>
                <a:gd name="T2" fmla="*/ 823 w 917"/>
                <a:gd name="T3" fmla="*/ 250 h 272"/>
                <a:gd name="T4" fmla="*/ 458 w 917"/>
                <a:gd name="T5" fmla="*/ 104 h 272"/>
                <a:gd name="T6" fmla="*/ 104 w 917"/>
                <a:gd name="T7" fmla="*/ 250 h 272"/>
                <a:gd name="T8" fmla="*/ 20 w 917"/>
                <a:gd name="T9" fmla="*/ 250 h 272"/>
                <a:gd name="T10" fmla="*/ 20 w 917"/>
                <a:gd name="T11" fmla="*/ 166 h 272"/>
                <a:gd name="T12" fmla="*/ 458 w 917"/>
                <a:gd name="T13" fmla="*/ 0 h 272"/>
                <a:gd name="T14" fmla="*/ 895 w 917"/>
                <a:gd name="T15" fmla="*/ 166 h 272"/>
                <a:gd name="T16" fmla="*/ 895 w 917"/>
                <a:gd name="T17" fmla="*/ 250 h 272"/>
                <a:gd name="T18" fmla="*/ 854 w 917"/>
                <a:gd name="T19" fmla="*/ 271 h 272"/>
                <a:gd name="T20" fmla="*/ 854 w 917"/>
                <a:gd name="T21" fmla="*/ 271 h 272"/>
                <a:gd name="T22" fmla="*/ 854 w 917"/>
                <a:gd name="T23" fmla="*/ 27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7" h="272">
                  <a:moveTo>
                    <a:pt x="854" y="271"/>
                  </a:moveTo>
                  <a:cubicBezTo>
                    <a:pt x="843" y="271"/>
                    <a:pt x="833" y="260"/>
                    <a:pt x="823" y="250"/>
                  </a:cubicBezTo>
                  <a:cubicBezTo>
                    <a:pt x="718" y="156"/>
                    <a:pt x="593" y="104"/>
                    <a:pt x="458" y="104"/>
                  </a:cubicBezTo>
                  <a:cubicBezTo>
                    <a:pt x="323" y="104"/>
                    <a:pt x="198" y="156"/>
                    <a:pt x="104" y="250"/>
                  </a:cubicBezTo>
                  <a:cubicBezTo>
                    <a:pt x="83" y="271"/>
                    <a:pt x="41" y="271"/>
                    <a:pt x="20" y="250"/>
                  </a:cubicBezTo>
                  <a:cubicBezTo>
                    <a:pt x="0" y="229"/>
                    <a:pt x="0" y="187"/>
                    <a:pt x="20" y="166"/>
                  </a:cubicBezTo>
                  <a:cubicBezTo>
                    <a:pt x="145" y="62"/>
                    <a:pt x="291" y="0"/>
                    <a:pt x="458" y="0"/>
                  </a:cubicBezTo>
                  <a:cubicBezTo>
                    <a:pt x="625" y="0"/>
                    <a:pt x="781" y="62"/>
                    <a:pt x="895" y="166"/>
                  </a:cubicBezTo>
                  <a:cubicBezTo>
                    <a:pt x="916" y="187"/>
                    <a:pt x="916" y="229"/>
                    <a:pt x="895" y="250"/>
                  </a:cubicBezTo>
                  <a:cubicBezTo>
                    <a:pt x="885" y="260"/>
                    <a:pt x="875" y="271"/>
                    <a:pt x="854" y="271"/>
                  </a:cubicBezTo>
                  <a:close/>
                  <a:moveTo>
                    <a:pt x="854" y="271"/>
                  </a:moveTo>
                  <a:lnTo>
                    <a:pt x="854" y="271"/>
                  </a:lnTo>
                  <a:close/>
                </a:path>
              </a:pathLst>
            </a:custGeom>
            <a:grpFill/>
            <a:ln w="9525" cap="flat">
              <a:solidFill>
                <a:schemeClr val="accent3"/>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88" name="Freeform 248"/>
            <p:cNvSpPr>
              <a:spLocks noChangeArrowheads="1"/>
            </p:cNvSpPr>
            <p:nvPr/>
          </p:nvSpPr>
          <p:spPr bwMode="auto">
            <a:xfrm>
              <a:off x="6094413" y="3194050"/>
              <a:ext cx="49212" cy="49213"/>
            </a:xfrm>
            <a:custGeom>
              <a:avLst/>
              <a:gdLst>
                <a:gd name="T0" fmla="*/ 136 w 137"/>
                <a:gd name="T1" fmla="*/ 62 h 136"/>
                <a:gd name="T2" fmla="*/ 63 w 137"/>
                <a:gd name="T3" fmla="*/ 135 h 136"/>
                <a:gd name="T4" fmla="*/ 0 w 137"/>
                <a:gd name="T5" fmla="*/ 62 h 136"/>
                <a:gd name="T6" fmla="*/ 63 w 137"/>
                <a:gd name="T7" fmla="*/ 0 h 136"/>
                <a:gd name="T8" fmla="*/ 136 w 137"/>
                <a:gd name="T9" fmla="*/ 62 h 136"/>
                <a:gd name="T10" fmla="*/ 136 w 137"/>
                <a:gd name="T11" fmla="*/ 62 h 136"/>
                <a:gd name="T12" fmla="*/ 136 w 137"/>
                <a:gd name="T13" fmla="*/ 62 h 136"/>
              </a:gdLst>
              <a:ahLst/>
              <a:cxnLst>
                <a:cxn ang="0">
                  <a:pos x="T0" y="T1"/>
                </a:cxn>
                <a:cxn ang="0">
                  <a:pos x="T2" y="T3"/>
                </a:cxn>
                <a:cxn ang="0">
                  <a:pos x="T4" y="T5"/>
                </a:cxn>
                <a:cxn ang="0">
                  <a:pos x="T6" y="T7"/>
                </a:cxn>
                <a:cxn ang="0">
                  <a:pos x="T8" y="T9"/>
                </a:cxn>
                <a:cxn ang="0">
                  <a:pos x="T10" y="T11"/>
                </a:cxn>
                <a:cxn ang="0">
                  <a:pos x="T12" y="T13"/>
                </a:cxn>
              </a:cxnLst>
              <a:rect l="0" t="0" r="r" b="b"/>
              <a:pathLst>
                <a:path w="137" h="136">
                  <a:moveTo>
                    <a:pt x="136" y="62"/>
                  </a:moveTo>
                  <a:cubicBezTo>
                    <a:pt x="136" y="104"/>
                    <a:pt x="105" y="135"/>
                    <a:pt x="63" y="135"/>
                  </a:cubicBezTo>
                  <a:cubicBezTo>
                    <a:pt x="32" y="135"/>
                    <a:pt x="0" y="104"/>
                    <a:pt x="0" y="62"/>
                  </a:cubicBezTo>
                  <a:cubicBezTo>
                    <a:pt x="0" y="31"/>
                    <a:pt x="32" y="0"/>
                    <a:pt x="63" y="0"/>
                  </a:cubicBezTo>
                  <a:cubicBezTo>
                    <a:pt x="105" y="0"/>
                    <a:pt x="136" y="31"/>
                    <a:pt x="136" y="62"/>
                  </a:cubicBezTo>
                  <a:close/>
                  <a:moveTo>
                    <a:pt x="136" y="62"/>
                  </a:moveTo>
                  <a:lnTo>
                    <a:pt x="136" y="62"/>
                  </a:lnTo>
                  <a:close/>
                </a:path>
              </a:pathLst>
            </a:custGeom>
            <a:grpFill/>
            <a:ln w="9525" cap="flat">
              <a:solidFill>
                <a:schemeClr val="accent3"/>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grpSp>
      <p:grpSp>
        <p:nvGrpSpPr>
          <p:cNvPr id="89" name="Group 88"/>
          <p:cNvGrpSpPr/>
          <p:nvPr/>
        </p:nvGrpSpPr>
        <p:grpSpPr>
          <a:xfrm>
            <a:off x="9957126" y="4721126"/>
            <a:ext cx="445450" cy="529108"/>
            <a:chOff x="2060819" y="1388284"/>
            <a:chExt cx="271040" cy="321860"/>
          </a:xfrm>
          <a:solidFill>
            <a:schemeClr val="accent4"/>
          </a:solidFill>
        </p:grpSpPr>
        <p:sp>
          <p:nvSpPr>
            <p:cNvPr id="90" name="Freeform 201"/>
            <p:cNvSpPr>
              <a:spLocks noChangeArrowheads="1"/>
            </p:cNvSpPr>
            <p:nvPr/>
          </p:nvSpPr>
          <p:spPr bwMode="auto">
            <a:xfrm>
              <a:off x="2060819" y="1388284"/>
              <a:ext cx="271040" cy="307527"/>
            </a:xfrm>
            <a:custGeom>
              <a:avLst/>
              <a:gdLst>
                <a:gd name="T0" fmla="*/ 718 w 917"/>
                <a:gd name="T1" fmla="*/ 583 h 1042"/>
                <a:gd name="T2" fmla="*/ 853 w 917"/>
                <a:gd name="T3" fmla="*/ 354 h 1042"/>
                <a:gd name="T4" fmla="*/ 885 w 917"/>
                <a:gd name="T5" fmla="*/ 270 h 1042"/>
                <a:gd name="T6" fmla="*/ 895 w 917"/>
                <a:gd name="T7" fmla="*/ 229 h 1042"/>
                <a:gd name="T8" fmla="*/ 895 w 917"/>
                <a:gd name="T9" fmla="*/ 208 h 1042"/>
                <a:gd name="T10" fmla="*/ 906 w 917"/>
                <a:gd name="T11" fmla="*/ 93 h 1042"/>
                <a:gd name="T12" fmla="*/ 906 w 917"/>
                <a:gd name="T13" fmla="*/ 41 h 1042"/>
                <a:gd name="T14" fmla="*/ 906 w 917"/>
                <a:gd name="T15" fmla="*/ 20 h 1042"/>
                <a:gd name="T16" fmla="*/ 906 w 917"/>
                <a:gd name="T17" fmla="*/ 10 h 1042"/>
                <a:gd name="T18" fmla="*/ 895 w 917"/>
                <a:gd name="T19" fmla="*/ 0 h 1042"/>
                <a:gd name="T20" fmla="*/ 885 w 917"/>
                <a:gd name="T21" fmla="*/ 0 h 1042"/>
                <a:gd name="T22" fmla="*/ 864 w 917"/>
                <a:gd name="T23" fmla="*/ 10 h 1042"/>
                <a:gd name="T24" fmla="*/ 812 w 917"/>
                <a:gd name="T25" fmla="*/ 20 h 1042"/>
                <a:gd name="T26" fmla="*/ 635 w 917"/>
                <a:gd name="T27" fmla="*/ 104 h 1042"/>
                <a:gd name="T28" fmla="*/ 395 w 917"/>
                <a:gd name="T29" fmla="*/ 333 h 1042"/>
                <a:gd name="T30" fmla="*/ 333 w 917"/>
                <a:gd name="T31" fmla="*/ 375 h 1042"/>
                <a:gd name="T32" fmla="*/ 10 w 917"/>
                <a:gd name="T33" fmla="*/ 583 h 1042"/>
                <a:gd name="T34" fmla="*/ 41 w 917"/>
                <a:gd name="T35" fmla="*/ 625 h 1042"/>
                <a:gd name="T36" fmla="*/ 531 w 917"/>
                <a:gd name="T37" fmla="*/ 999 h 1042"/>
                <a:gd name="T38" fmla="*/ 562 w 917"/>
                <a:gd name="T39" fmla="*/ 1020 h 1042"/>
                <a:gd name="T40" fmla="*/ 698 w 917"/>
                <a:gd name="T41" fmla="*/ 656 h 1042"/>
                <a:gd name="T42" fmla="*/ 718 w 917"/>
                <a:gd name="T43" fmla="*/ 583 h 1042"/>
                <a:gd name="T44" fmla="*/ 666 w 917"/>
                <a:gd name="T45" fmla="*/ 458 h 1042"/>
                <a:gd name="T46" fmla="*/ 562 w 917"/>
                <a:gd name="T47" fmla="*/ 468 h 1042"/>
                <a:gd name="T48" fmla="*/ 520 w 917"/>
                <a:gd name="T49" fmla="*/ 354 h 1042"/>
                <a:gd name="T50" fmla="*/ 531 w 917"/>
                <a:gd name="T51" fmla="*/ 333 h 1042"/>
                <a:gd name="T52" fmla="*/ 645 w 917"/>
                <a:gd name="T53" fmla="*/ 323 h 1042"/>
                <a:gd name="T54" fmla="*/ 677 w 917"/>
                <a:gd name="T55" fmla="*/ 437 h 1042"/>
                <a:gd name="T56" fmla="*/ 666 w 917"/>
                <a:gd name="T57" fmla="*/ 458 h 1042"/>
                <a:gd name="T58" fmla="*/ 666 w 917"/>
                <a:gd name="T59" fmla="*/ 458 h 1042"/>
                <a:gd name="T60" fmla="*/ 666 w 917"/>
                <a:gd name="T61" fmla="*/ 458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17" h="1042">
                  <a:moveTo>
                    <a:pt x="718" y="583"/>
                  </a:moveTo>
                  <a:cubicBezTo>
                    <a:pt x="781" y="500"/>
                    <a:pt x="823" y="427"/>
                    <a:pt x="853" y="354"/>
                  </a:cubicBezTo>
                  <a:cubicBezTo>
                    <a:pt x="864" y="333"/>
                    <a:pt x="874" y="302"/>
                    <a:pt x="885" y="270"/>
                  </a:cubicBezTo>
                  <a:cubicBezTo>
                    <a:pt x="885" y="260"/>
                    <a:pt x="885" y="250"/>
                    <a:pt x="895" y="229"/>
                  </a:cubicBezTo>
                  <a:cubicBezTo>
                    <a:pt x="895" y="218"/>
                    <a:pt x="895" y="218"/>
                    <a:pt x="895" y="208"/>
                  </a:cubicBezTo>
                  <a:cubicBezTo>
                    <a:pt x="906" y="166"/>
                    <a:pt x="906" y="125"/>
                    <a:pt x="906" y="93"/>
                  </a:cubicBezTo>
                  <a:cubicBezTo>
                    <a:pt x="906" y="73"/>
                    <a:pt x="906" y="52"/>
                    <a:pt x="906" y="41"/>
                  </a:cubicBezTo>
                  <a:cubicBezTo>
                    <a:pt x="906" y="31"/>
                    <a:pt x="916" y="31"/>
                    <a:pt x="906" y="20"/>
                  </a:cubicBezTo>
                  <a:lnTo>
                    <a:pt x="906" y="10"/>
                  </a:lnTo>
                  <a:cubicBezTo>
                    <a:pt x="916" y="0"/>
                    <a:pt x="906" y="0"/>
                    <a:pt x="895" y="0"/>
                  </a:cubicBezTo>
                  <a:lnTo>
                    <a:pt x="885" y="0"/>
                  </a:lnTo>
                  <a:cubicBezTo>
                    <a:pt x="874" y="0"/>
                    <a:pt x="874" y="10"/>
                    <a:pt x="864" y="10"/>
                  </a:cubicBezTo>
                  <a:cubicBezTo>
                    <a:pt x="864" y="20"/>
                    <a:pt x="843" y="20"/>
                    <a:pt x="812" y="20"/>
                  </a:cubicBezTo>
                  <a:cubicBezTo>
                    <a:pt x="770" y="31"/>
                    <a:pt x="708" y="52"/>
                    <a:pt x="635" y="104"/>
                  </a:cubicBezTo>
                  <a:cubicBezTo>
                    <a:pt x="510" y="177"/>
                    <a:pt x="437" y="281"/>
                    <a:pt x="395" y="333"/>
                  </a:cubicBezTo>
                  <a:cubicBezTo>
                    <a:pt x="385" y="354"/>
                    <a:pt x="354" y="375"/>
                    <a:pt x="333" y="375"/>
                  </a:cubicBezTo>
                  <a:cubicBezTo>
                    <a:pt x="125" y="364"/>
                    <a:pt x="41" y="510"/>
                    <a:pt x="10" y="583"/>
                  </a:cubicBezTo>
                  <a:cubicBezTo>
                    <a:pt x="0" y="604"/>
                    <a:pt x="10" y="625"/>
                    <a:pt x="41" y="625"/>
                  </a:cubicBezTo>
                  <a:cubicBezTo>
                    <a:pt x="489" y="614"/>
                    <a:pt x="531" y="885"/>
                    <a:pt x="531" y="999"/>
                  </a:cubicBezTo>
                  <a:cubicBezTo>
                    <a:pt x="520" y="1031"/>
                    <a:pt x="541" y="1041"/>
                    <a:pt x="562" y="1020"/>
                  </a:cubicBezTo>
                  <a:cubicBezTo>
                    <a:pt x="729" y="926"/>
                    <a:pt x="718" y="739"/>
                    <a:pt x="698" y="656"/>
                  </a:cubicBezTo>
                  <a:cubicBezTo>
                    <a:pt x="698" y="635"/>
                    <a:pt x="708" y="593"/>
                    <a:pt x="718" y="583"/>
                  </a:cubicBezTo>
                  <a:close/>
                  <a:moveTo>
                    <a:pt x="666" y="458"/>
                  </a:moveTo>
                  <a:cubicBezTo>
                    <a:pt x="645" y="489"/>
                    <a:pt x="593" y="489"/>
                    <a:pt x="562" y="468"/>
                  </a:cubicBezTo>
                  <a:cubicBezTo>
                    <a:pt x="510" y="448"/>
                    <a:pt x="500" y="395"/>
                    <a:pt x="520" y="354"/>
                  </a:cubicBezTo>
                  <a:cubicBezTo>
                    <a:pt x="531" y="343"/>
                    <a:pt x="531" y="343"/>
                    <a:pt x="531" y="333"/>
                  </a:cubicBezTo>
                  <a:cubicBezTo>
                    <a:pt x="562" y="302"/>
                    <a:pt x="604" y="302"/>
                    <a:pt x="645" y="323"/>
                  </a:cubicBezTo>
                  <a:cubicBezTo>
                    <a:pt x="687" y="343"/>
                    <a:pt x="708" y="395"/>
                    <a:pt x="677" y="437"/>
                  </a:cubicBezTo>
                  <a:cubicBezTo>
                    <a:pt x="677" y="448"/>
                    <a:pt x="677" y="448"/>
                    <a:pt x="666" y="458"/>
                  </a:cubicBezTo>
                  <a:close/>
                  <a:moveTo>
                    <a:pt x="666" y="458"/>
                  </a:moveTo>
                  <a:lnTo>
                    <a:pt x="666" y="458"/>
                  </a:lnTo>
                  <a:close/>
                </a:path>
              </a:pathLst>
            </a:custGeom>
            <a:grpFill/>
            <a:ln w="952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91" name="Freeform 202"/>
            <p:cNvSpPr>
              <a:spLocks noChangeArrowheads="1"/>
            </p:cNvSpPr>
            <p:nvPr/>
          </p:nvSpPr>
          <p:spPr bwMode="auto">
            <a:xfrm>
              <a:off x="2131185" y="1637172"/>
              <a:ext cx="58639" cy="67760"/>
            </a:xfrm>
            <a:custGeom>
              <a:avLst/>
              <a:gdLst>
                <a:gd name="T0" fmla="*/ 42 w 199"/>
                <a:gd name="T1" fmla="*/ 219 h 230"/>
                <a:gd name="T2" fmla="*/ 188 w 199"/>
                <a:gd name="T3" fmla="*/ 31 h 230"/>
                <a:gd name="T4" fmla="*/ 156 w 199"/>
                <a:gd name="T5" fmla="*/ 10 h 230"/>
                <a:gd name="T6" fmla="*/ 11 w 199"/>
                <a:gd name="T7" fmla="*/ 198 h 230"/>
                <a:gd name="T8" fmla="*/ 42 w 199"/>
                <a:gd name="T9" fmla="*/ 219 h 230"/>
                <a:gd name="T10" fmla="*/ 42 w 199"/>
                <a:gd name="T11" fmla="*/ 219 h 230"/>
                <a:gd name="T12" fmla="*/ 42 w 199"/>
                <a:gd name="T13" fmla="*/ 219 h 230"/>
              </a:gdLst>
              <a:ahLst/>
              <a:cxnLst>
                <a:cxn ang="0">
                  <a:pos x="T0" y="T1"/>
                </a:cxn>
                <a:cxn ang="0">
                  <a:pos x="T2" y="T3"/>
                </a:cxn>
                <a:cxn ang="0">
                  <a:pos x="T4" y="T5"/>
                </a:cxn>
                <a:cxn ang="0">
                  <a:pos x="T6" y="T7"/>
                </a:cxn>
                <a:cxn ang="0">
                  <a:pos x="T8" y="T9"/>
                </a:cxn>
                <a:cxn ang="0">
                  <a:pos x="T10" y="T11"/>
                </a:cxn>
                <a:cxn ang="0">
                  <a:pos x="T12" y="T13"/>
                </a:cxn>
              </a:cxnLst>
              <a:rect l="0" t="0" r="r" b="b"/>
              <a:pathLst>
                <a:path w="199" h="230">
                  <a:moveTo>
                    <a:pt x="42" y="219"/>
                  </a:moveTo>
                  <a:cubicBezTo>
                    <a:pt x="115" y="177"/>
                    <a:pt x="167" y="83"/>
                    <a:pt x="188" y="31"/>
                  </a:cubicBezTo>
                  <a:cubicBezTo>
                    <a:pt x="198" y="10"/>
                    <a:pt x="177" y="0"/>
                    <a:pt x="156" y="10"/>
                  </a:cubicBezTo>
                  <a:cubicBezTo>
                    <a:pt x="73" y="63"/>
                    <a:pt x="31" y="146"/>
                    <a:pt x="11" y="198"/>
                  </a:cubicBezTo>
                  <a:cubicBezTo>
                    <a:pt x="0" y="219"/>
                    <a:pt x="21" y="229"/>
                    <a:pt x="42" y="219"/>
                  </a:cubicBezTo>
                  <a:close/>
                  <a:moveTo>
                    <a:pt x="42" y="219"/>
                  </a:moveTo>
                  <a:lnTo>
                    <a:pt x="42" y="219"/>
                  </a:lnTo>
                  <a:close/>
                </a:path>
              </a:pathLst>
            </a:custGeom>
            <a:grpFill/>
            <a:ln w="952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92" name="Freeform 203"/>
            <p:cNvSpPr>
              <a:spLocks noChangeArrowheads="1"/>
            </p:cNvSpPr>
            <p:nvPr/>
          </p:nvSpPr>
          <p:spPr bwMode="auto">
            <a:xfrm>
              <a:off x="2084274" y="1615019"/>
              <a:ext cx="76882" cy="95125"/>
            </a:xfrm>
            <a:custGeom>
              <a:avLst/>
              <a:gdLst>
                <a:gd name="T0" fmla="*/ 31 w 261"/>
                <a:gd name="T1" fmla="*/ 313 h 324"/>
                <a:gd name="T2" fmla="*/ 250 w 261"/>
                <a:gd name="T3" fmla="*/ 31 h 324"/>
                <a:gd name="T4" fmla="*/ 219 w 261"/>
                <a:gd name="T5" fmla="*/ 11 h 324"/>
                <a:gd name="T6" fmla="*/ 10 w 261"/>
                <a:gd name="T7" fmla="*/ 292 h 324"/>
                <a:gd name="T8" fmla="*/ 31 w 261"/>
                <a:gd name="T9" fmla="*/ 313 h 324"/>
                <a:gd name="T10" fmla="*/ 31 w 261"/>
                <a:gd name="T11" fmla="*/ 313 h 324"/>
                <a:gd name="T12" fmla="*/ 31 w 261"/>
                <a:gd name="T13" fmla="*/ 313 h 324"/>
              </a:gdLst>
              <a:ahLst/>
              <a:cxnLst>
                <a:cxn ang="0">
                  <a:pos x="T0" y="T1"/>
                </a:cxn>
                <a:cxn ang="0">
                  <a:pos x="T2" y="T3"/>
                </a:cxn>
                <a:cxn ang="0">
                  <a:pos x="T4" y="T5"/>
                </a:cxn>
                <a:cxn ang="0">
                  <a:pos x="T6" y="T7"/>
                </a:cxn>
                <a:cxn ang="0">
                  <a:pos x="T8" y="T9"/>
                </a:cxn>
                <a:cxn ang="0">
                  <a:pos x="T10" y="T11"/>
                </a:cxn>
                <a:cxn ang="0">
                  <a:pos x="T12" y="T13"/>
                </a:cxn>
              </a:cxnLst>
              <a:rect l="0" t="0" r="r" b="b"/>
              <a:pathLst>
                <a:path w="261" h="324">
                  <a:moveTo>
                    <a:pt x="31" y="313"/>
                  </a:moveTo>
                  <a:cubicBezTo>
                    <a:pt x="156" y="240"/>
                    <a:pt x="219" y="104"/>
                    <a:pt x="250" y="31"/>
                  </a:cubicBezTo>
                  <a:cubicBezTo>
                    <a:pt x="260" y="11"/>
                    <a:pt x="240" y="0"/>
                    <a:pt x="219" y="11"/>
                  </a:cubicBezTo>
                  <a:cubicBezTo>
                    <a:pt x="94" y="83"/>
                    <a:pt x="31" y="219"/>
                    <a:pt x="10" y="292"/>
                  </a:cubicBezTo>
                  <a:cubicBezTo>
                    <a:pt x="0" y="313"/>
                    <a:pt x="10" y="323"/>
                    <a:pt x="31" y="313"/>
                  </a:cubicBezTo>
                  <a:close/>
                  <a:moveTo>
                    <a:pt x="31" y="313"/>
                  </a:moveTo>
                  <a:lnTo>
                    <a:pt x="31" y="313"/>
                  </a:lnTo>
                  <a:close/>
                </a:path>
              </a:pathLst>
            </a:custGeom>
            <a:grpFill/>
            <a:ln w="952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93" name="Freeform 204"/>
            <p:cNvSpPr>
              <a:spLocks noChangeArrowheads="1"/>
            </p:cNvSpPr>
            <p:nvPr/>
          </p:nvSpPr>
          <p:spPr bwMode="auto">
            <a:xfrm>
              <a:off x="2075153" y="1591564"/>
              <a:ext cx="58638" cy="70366"/>
            </a:xfrm>
            <a:custGeom>
              <a:avLst/>
              <a:gdLst>
                <a:gd name="T0" fmla="*/ 41 w 199"/>
                <a:gd name="T1" fmla="*/ 229 h 240"/>
                <a:gd name="T2" fmla="*/ 187 w 199"/>
                <a:gd name="T3" fmla="*/ 42 h 240"/>
                <a:gd name="T4" fmla="*/ 156 w 199"/>
                <a:gd name="T5" fmla="*/ 21 h 240"/>
                <a:gd name="T6" fmla="*/ 10 w 199"/>
                <a:gd name="T7" fmla="*/ 208 h 240"/>
                <a:gd name="T8" fmla="*/ 41 w 199"/>
                <a:gd name="T9" fmla="*/ 229 h 240"/>
                <a:gd name="T10" fmla="*/ 41 w 199"/>
                <a:gd name="T11" fmla="*/ 229 h 240"/>
                <a:gd name="T12" fmla="*/ 41 w 199"/>
                <a:gd name="T13" fmla="*/ 229 h 240"/>
              </a:gdLst>
              <a:ahLst/>
              <a:cxnLst>
                <a:cxn ang="0">
                  <a:pos x="T0" y="T1"/>
                </a:cxn>
                <a:cxn ang="0">
                  <a:pos x="T2" y="T3"/>
                </a:cxn>
                <a:cxn ang="0">
                  <a:pos x="T4" y="T5"/>
                </a:cxn>
                <a:cxn ang="0">
                  <a:pos x="T6" y="T7"/>
                </a:cxn>
                <a:cxn ang="0">
                  <a:pos x="T8" y="T9"/>
                </a:cxn>
                <a:cxn ang="0">
                  <a:pos x="T10" y="T11"/>
                </a:cxn>
                <a:cxn ang="0">
                  <a:pos x="T12" y="T13"/>
                </a:cxn>
              </a:cxnLst>
              <a:rect l="0" t="0" r="r" b="b"/>
              <a:pathLst>
                <a:path w="199" h="240">
                  <a:moveTo>
                    <a:pt x="41" y="229"/>
                  </a:moveTo>
                  <a:cubicBezTo>
                    <a:pt x="114" y="177"/>
                    <a:pt x="166" y="94"/>
                    <a:pt x="187" y="42"/>
                  </a:cubicBezTo>
                  <a:cubicBezTo>
                    <a:pt x="198" y="21"/>
                    <a:pt x="177" y="0"/>
                    <a:pt x="156" y="21"/>
                  </a:cubicBezTo>
                  <a:cubicBezTo>
                    <a:pt x="73" y="73"/>
                    <a:pt x="31" y="156"/>
                    <a:pt x="10" y="208"/>
                  </a:cubicBezTo>
                  <a:cubicBezTo>
                    <a:pt x="0" y="229"/>
                    <a:pt x="10" y="239"/>
                    <a:pt x="41" y="229"/>
                  </a:cubicBezTo>
                  <a:close/>
                  <a:moveTo>
                    <a:pt x="41" y="229"/>
                  </a:moveTo>
                  <a:lnTo>
                    <a:pt x="41" y="229"/>
                  </a:lnTo>
                  <a:close/>
                </a:path>
              </a:pathLst>
            </a:custGeom>
            <a:grpFill/>
            <a:ln w="952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grpSp>
      <p:grpSp>
        <p:nvGrpSpPr>
          <p:cNvPr id="94" name="Group 18"/>
          <p:cNvGrpSpPr>
            <a:grpSpLocks/>
          </p:cNvGrpSpPr>
          <p:nvPr/>
        </p:nvGrpSpPr>
        <p:grpSpPr bwMode="auto">
          <a:xfrm>
            <a:off x="12509402" y="6027627"/>
            <a:ext cx="500137" cy="562526"/>
            <a:chOff x="2366963" y="1247775"/>
            <a:chExt cx="357187" cy="401638"/>
          </a:xfrm>
          <a:solidFill>
            <a:schemeClr val="accent5"/>
          </a:solidFill>
        </p:grpSpPr>
        <p:sp>
          <p:nvSpPr>
            <p:cNvPr id="95" name="Freeform 84"/>
            <p:cNvSpPr>
              <a:spLocks noChangeArrowheads="1"/>
            </p:cNvSpPr>
            <p:nvPr/>
          </p:nvSpPr>
          <p:spPr bwMode="auto">
            <a:xfrm>
              <a:off x="2366963" y="1247775"/>
              <a:ext cx="165100" cy="288925"/>
            </a:xfrm>
            <a:custGeom>
              <a:avLst/>
              <a:gdLst>
                <a:gd name="T0" fmla="*/ 459 w 460"/>
                <a:gd name="T1" fmla="*/ 740 h 803"/>
                <a:gd name="T2" fmla="*/ 459 w 460"/>
                <a:gd name="T3" fmla="*/ 52 h 803"/>
                <a:gd name="T4" fmla="*/ 407 w 460"/>
                <a:gd name="T5" fmla="*/ 0 h 803"/>
                <a:gd name="T6" fmla="*/ 63 w 460"/>
                <a:gd name="T7" fmla="*/ 0 h 803"/>
                <a:gd name="T8" fmla="*/ 0 w 460"/>
                <a:gd name="T9" fmla="*/ 52 h 803"/>
                <a:gd name="T10" fmla="*/ 0 w 460"/>
                <a:gd name="T11" fmla="*/ 740 h 803"/>
                <a:gd name="T12" fmla="*/ 63 w 460"/>
                <a:gd name="T13" fmla="*/ 802 h 803"/>
                <a:gd name="T14" fmla="*/ 407 w 460"/>
                <a:gd name="T15" fmla="*/ 802 h 803"/>
                <a:gd name="T16" fmla="*/ 459 w 460"/>
                <a:gd name="T17" fmla="*/ 740 h 803"/>
                <a:gd name="T18" fmla="*/ 365 w 460"/>
                <a:gd name="T19" fmla="*/ 31 h 803"/>
                <a:gd name="T20" fmla="*/ 375 w 460"/>
                <a:gd name="T21" fmla="*/ 52 h 803"/>
                <a:gd name="T22" fmla="*/ 365 w 460"/>
                <a:gd name="T23" fmla="*/ 63 h 803"/>
                <a:gd name="T24" fmla="*/ 354 w 460"/>
                <a:gd name="T25" fmla="*/ 52 h 803"/>
                <a:gd name="T26" fmla="*/ 365 w 460"/>
                <a:gd name="T27" fmla="*/ 31 h 803"/>
                <a:gd name="T28" fmla="*/ 157 w 460"/>
                <a:gd name="T29" fmla="*/ 42 h 803"/>
                <a:gd name="T30" fmla="*/ 313 w 460"/>
                <a:gd name="T31" fmla="*/ 42 h 803"/>
                <a:gd name="T32" fmla="*/ 313 w 460"/>
                <a:gd name="T33" fmla="*/ 52 h 803"/>
                <a:gd name="T34" fmla="*/ 157 w 460"/>
                <a:gd name="T35" fmla="*/ 52 h 803"/>
                <a:gd name="T36" fmla="*/ 157 w 460"/>
                <a:gd name="T37" fmla="*/ 42 h 803"/>
                <a:gd name="T38" fmla="*/ 52 w 460"/>
                <a:gd name="T39" fmla="*/ 615 h 803"/>
                <a:gd name="T40" fmla="*/ 52 w 460"/>
                <a:gd name="T41" fmla="*/ 94 h 803"/>
                <a:gd name="T42" fmla="*/ 417 w 460"/>
                <a:gd name="T43" fmla="*/ 94 h 803"/>
                <a:gd name="T44" fmla="*/ 417 w 460"/>
                <a:gd name="T45" fmla="*/ 615 h 803"/>
                <a:gd name="T46" fmla="*/ 52 w 460"/>
                <a:gd name="T47" fmla="*/ 615 h 803"/>
                <a:gd name="T48" fmla="*/ 229 w 460"/>
                <a:gd name="T49" fmla="*/ 750 h 803"/>
                <a:gd name="T50" fmla="*/ 198 w 460"/>
                <a:gd name="T51" fmla="*/ 708 h 803"/>
                <a:gd name="T52" fmla="*/ 229 w 460"/>
                <a:gd name="T53" fmla="*/ 667 h 803"/>
                <a:gd name="T54" fmla="*/ 271 w 460"/>
                <a:gd name="T55" fmla="*/ 708 h 803"/>
                <a:gd name="T56" fmla="*/ 229 w 460"/>
                <a:gd name="T57" fmla="*/ 750 h 803"/>
                <a:gd name="T58" fmla="*/ 229 w 460"/>
                <a:gd name="T59" fmla="*/ 750 h 803"/>
                <a:gd name="T60" fmla="*/ 229 w 460"/>
                <a:gd name="T61" fmla="*/ 750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60" h="803">
                  <a:moveTo>
                    <a:pt x="459" y="740"/>
                  </a:moveTo>
                  <a:cubicBezTo>
                    <a:pt x="459" y="52"/>
                    <a:pt x="459" y="52"/>
                    <a:pt x="459" y="52"/>
                  </a:cubicBezTo>
                  <a:cubicBezTo>
                    <a:pt x="459" y="21"/>
                    <a:pt x="438" y="0"/>
                    <a:pt x="407" y="0"/>
                  </a:cubicBezTo>
                  <a:cubicBezTo>
                    <a:pt x="63" y="0"/>
                    <a:pt x="63" y="0"/>
                    <a:pt x="63" y="0"/>
                  </a:cubicBezTo>
                  <a:cubicBezTo>
                    <a:pt x="32" y="0"/>
                    <a:pt x="0" y="21"/>
                    <a:pt x="0" y="52"/>
                  </a:cubicBezTo>
                  <a:cubicBezTo>
                    <a:pt x="0" y="740"/>
                    <a:pt x="0" y="740"/>
                    <a:pt x="0" y="740"/>
                  </a:cubicBezTo>
                  <a:cubicBezTo>
                    <a:pt x="0" y="781"/>
                    <a:pt x="32" y="802"/>
                    <a:pt x="63" y="802"/>
                  </a:cubicBezTo>
                  <a:cubicBezTo>
                    <a:pt x="407" y="802"/>
                    <a:pt x="407" y="802"/>
                    <a:pt x="407" y="802"/>
                  </a:cubicBezTo>
                  <a:cubicBezTo>
                    <a:pt x="438" y="802"/>
                    <a:pt x="459" y="781"/>
                    <a:pt x="459" y="740"/>
                  </a:cubicBezTo>
                  <a:close/>
                  <a:moveTo>
                    <a:pt x="365" y="31"/>
                  </a:moveTo>
                  <a:cubicBezTo>
                    <a:pt x="375" y="31"/>
                    <a:pt x="375" y="42"/>
                    <a:pt x="375" y="52"/>
                  </a:cubicBezTo>
                  <a:cubicBezTo>
                    <a:pt x="375" y="63"/>
                    <a:pt x="375" y="63"/>
                    <a:pt x="365" y="63"/>
                  </a:cubicBezTo>
                  <a:cubicBezTo>
                    <a:pt x="354" y="63"/>
                    <a:pt x="354" y="63"/>
                    <a:pt x="354" y="52"/>
                  </a:cubicBezTo>
                  <a:cubicBezTo>
                    <a:pt x="354" y="42"/>
                    <a:pt x="354" y="31"/>
                    <a:pt x="365" y="31"/>
                  </a:cubicBezTo>
                  <a:close/>
                  <a:moveTo>
                    <a:pt x="157" y="42"/>
                  </a:moveTo>
                  <a:cubicBezTo>
                    <a:pt x="313" y="42"/>
                    <a:pt x="313" y="42"/>
                    <a:pt x="313" y="42"/>
                  </a:cubicBezTo>
                  <a:cubicBezTo>
                    <a:pt x="313" y="52"/>
                    <a:pt x="313" y="52"/>
                    <a:pt x="313" y="52"/>
                  </a:cubicBezTo>
                  <a:cubicBezTo>
                    <a:pt x="157" y="52"/>
                    <a:pt x="157" y="52"/>
                    <a:pt x="157" y="52"/>
                  </a:cubicBezTo>
                  <a:lnTo>
                    <a:pt x="157" y="42"/>
                  </a:lnTo>
                  <a:close/>
                  <a:moveTo>
                    <a:pt x="52" y="615"/>
                  </a:moveTo>
                  <a:cubicBezTo>
                    <a:pt x="52" y="94"/>
                    <a:pt x="52" y="94"/>
                    <a:pt x="52" y="94"/>
                  </a:cubicBezTo>
                  <a:cubicBezTo>
                    <a:pt x="417" y="94"/>
                    <a:pt x="417" y="94"/>
                    <a:pt x="417" y="94"/>
                  </a:cubicBezTo>
                  <a:cubicBezTo>
                    <a:pt x="417" y="615"/>
                    <a:pt x="417" y="615"/>
                    <a:pt x="417" y="615"/>
                  </a:cubicBezTo>
                  <a:lnTo>
                    <a:pt x="52" y="615"/>
                  </a:lnTo>
                  <a:close/>
                  <a:moveTo>
                    <a:pt x="229" y="750"/>
                  </a:moveTo>
                  <a:cubicBezTo>
                    <a:pt x="209" y="750"/>
                    <a:pt x="198" y="729"/>
                    <a:pt x="198" y="708"/>
                  </a:cubicBezTo>
                  <a:cubicBezTo>
                    <a:pt x="198" y="688"/>
                    <a:pt x="209" y="667"/>
                    <a:pt x="229" y="667"/>
                  </a:cubicBezTo>
                  <a:cubicBezTo>
                    <a:pt x="250" y="667"/>
                    <a:pt x="271" y="688"/>
                    <a:pt x="271" y="708"/>
                  </a:cubicBezTo>
                  <a:cubicBezTo>
                    <a:pt x="271" y="729"/>
                    <a:pt x="250" y="750"/>
                    <a:pt x="229" y="750"/>
                  </a:cubicBezTo>
                  <a:close/>
                  <a:moveTo>
                    <a:pt x="229" y="750"/>
                  </a:moveTo>
                  <a:lnTo>
                    <a:pt x="229" y="750"/>
                  </a:lnTo>
                  <a:close/>
                </a:path>
              </a:pathLst>
            </a:custGeom>
            <a:grpFill/>
            <a:ln w="9525" cap="flat">
              <a:solidFill>
                <a:schemeClr val="accent5"/>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96" name="Freeform 85"/>
            <p:cNvSpPr>
              <a:spLocks noChangeArrowheads="1"/>
            </p:cNvSpPr>
            <p:nvPr/>
          </p:nvSpPr>
          <p:spPr bwMode="auto">
            <a:xfrm>
              <a:off x="2559050" y="1357313"/>
              <a:ext cx="165100" cy="292100"/>
            </a:xfrm>
            <a:custGeom>
              <a:avLst/>
              <a:gdLst>
                <a:gd name="T0" fmla="*/ 406 w 459"/>
                <a:gd name="T1" fmla="*/ 0 h 813"/>
                <a:gd name="T2" fmla="*/ 62 w 459"/>
                <a:gd name="T3" fmla="*/ 0 h 813"/>
                <a:gd name="T4" fmla="*/ 0 w 459"/>
                <a:gd name="T5" fmla="*/ 63 h 813"/>
                <a:gd name="T6" fmla="*/ 0 w 459"/>
                <a:gd name="T7" fmla="*/ 750 h 813"/>
                <a:gd name="T8" fmla="*/ 62 w 459"/>
                <a:gd name="T9" fmla="*/ 812 h 813"/>
                <a:gd name="T10" fmla="*/ 406 w 459"/>
                <a:gd name="T11" fmla="*/ 812 h 813"/>
                <a:gd name="T12" fmla="*/ 458 w 459"/>
                <a:gd name="T13" fmla="*/ 750 h 813"/>
                <a:gd name="T14" fmla="*/ 458 w 459"/>
                <a:gd name="T15" fmla="*/ 63 h 813"/>
                <a:gd name="T16" fmla="*/ 406 w 459"/>
                <a:gd name="T17" fmla="*/ 0 h 813"/>
                <a:gd name="T18" fmla="*/ 364 w 459"/>
                <a:gd name="T19" fmla="*/ 42 h 813"/>
                <a:gd name="T20" fmla="*/ 375 w 459"/>
                <a:gd name="T21" fmla="*/ 52 h 813"/>
                <a:gd name="T22" fmla="*/ 364 w 459"/>
                <a:gd name="T23" fmla="*/ 73 h 813"/>
                <a:gd name="T24" fmla="*/ 343 w 459"/>
                <a:gd name="T25" fmla="*/ 52 h 813"/>
                <a:gd name="T26" fmla="*/ 364 w 459"/>
                <a:gd name="T27" fmla="*/ 42 h 813"/>
                <a:gd name="T28" fmla="*/ 156 w 459"/>
                <a:gd name="T29" fmla="*/ 42 h 813"/>
                <a:gd name="T30" fmla="*/ 312 w 459"/>
                <a:gd name="T31" fmla="*/ 42 h 813"/>
                <a:gd name="T32" fmla="*/ 312 w 459"/>
                <a:gd name="T33" fmla="*/ 63 h 813"/>
                <a:gd name="T34" fmla="*/ 156 w 459"/>
                <a:gd name="T35" fmla="*/ 63 h 813"/>
                <a:gd name="T36" fmla="*/ 156 w 459"/>
                <a:gd name="T37" fmla="*/ 42 h 813"/>
                <a:gd name="T38" fmla="*/ 229 w 459"/>
                <a:gd name="T39" fmla="*/ 750 h 813"/>
                <a:gd name="T40" fmla="*/ 197 w 459"/>
                <a:gd name="T41" fmla="*/ 708 h 813"/>
                <a:gd name="T42" fmla="*/ 229 w 459"/>
                <a:gd name="T43" fmla="*/ 677 h 813"/>
                <a:gd name="T44" fmla="*/ 270 w 459"/>
                <a:gd name="T45" fmla="*/ 708 h 813"/>
                <a:gd name="T46" fmla="*/ 229 w 459"/>
                <a:gd name="T47" fmla="*/ 750 h 813"/>
                <a:gd name="T48" fmla="*/ 416 w 459"/>
                <a:gd name="T49" fmla="*/ 625 h 813"/>
                <a:gd name="T50" fmla="*/ 52 w 459"/>
                <a:gd name="T51" fmla="*/ 625 h 813"/>
                <a:gd name="T52" fmla="*/ 52 w 459"/>
                <a:gd name="T53" fmla="*/ 104 h 813"/>
                <a:gd name="T54" fmla="*/ 416 w 459"/>
                <a:gd name="T55" fmla="*/ 104 h 813"/>
                <a:gd name="T56" fmla="*/ 416 w 459"/>
                <a:gd name="T57" fmla="*/ 625 h 813"/>
                <a:gd name="T58" fmla="*/ 416 w 459"/>
                <a:gd name="T59" fmla="*/ 625 h 813"/>
                <a:gd name="T60" fmla="*/ 416 w 459"/>
                <a:gd name="T61" fmla="*/ 625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9" h="813">
                  <a:moveTo>
                    <a:pt x="406" y="0"/>
                  </a:moveTo>
                  <a:cubicBezTo>
                    <a:pt x="62" y="0"/>
                    <a:pt x="62" y="0"/>
                    <a:pt x="62" y="0"/>
                  </a:cubicBezTo>
                  <a:cubicBezTo>
                    <a:pt x="31" y="0"/>
                    <a:pt x="0" y="31"/>
                    <a:pt x="0" y="63"/>
                  </a:cubicBezTo>
                  <a:cubicBezTo>
                    <a:pt x="0" y="750"/>
                    <a:pt x="0" y="750"/>
                    <a:pt x="0" y="750"/>
                  </a:cubicBezTo>
                  <a:cubicBezTo>
                    <a:pt x="0" y="781"/>
                    <a:pt x="31" y="812"/>
                    <a:pt x="62" y="812"/>
                  </a:cubicBezTo>
                  <a:cubicBezTo>
                    <a:pt x="406" y="812"/>
                    <a:pt x="406" y="812"/>
                    <a:pt x="406" y="812"/>
                  </a:cubicBezTo>
                  <a:cubicBezTo>
                    <a:pt x="437" y="812"/>
                    <a:pt x="458" y="781"/>
                    <a:pt x="458" y="750"/>
                  </a:cubicBezTo>
                  <a:cubicBezTo>
                    <a:pt x="458" y="63"/>
                    <a:pt x="458" y="63"/>
                    <a:pt x="458" y="63"/>
                  </a:cubicBezTo>
                  <a:cubicBezTo>
                    <a:pt x="458" y="31"/>
                    <a:pt x="437" y="0"/>
                    <a:pt x="406" y="0"/>
                  </a:cubicBezTo>
                  <a:close/>
                  <a:moveTo>
                    <a:pt x="364" y="42"/>
                  </a:moveTo>
                  <a:cubicBezTo>
                    <a:pt x="375" y="42"/>
                    <a:pt x="375" y="42"/>
                    <a:pt x="375" y="52"/>
                  </a:cubicBezTo>
                  <a:cubicBezTo>
                    <a:pt x="375" y="63"/>
                    <a:pt x="375" y="73"/>
                    <a:pt x="364" y="73"/>
                  </a:cubicBezTo>
                  <a:cubicBezTo>
                    <a:pt x="354" y="73"/>
                    <a:pt x="343" y="63"/>
                    <a:pt x="343" y="52"/>
                  </a:cubicBezTo>
                  <a:cubicBezTo>
                    <a:pt x="343" y="42"/>
                    <a:pt x="354" y="42"/>
                    <a:pt x="364" y="42"/>
                  </a:cubicBezTo>
                  <a:close/>
                  <a:moveTo>
                    <a:pt x="156" y="42"/>
                  </a:moveTo>
                  <a:cubicBezTo>
                    <a:pt x="312" y="42"/>
                    <a:pt x="312" y="42"/>
                    <a:pt x="312" y="42"/>
                  </a:cubicBezTo>
                  <a:cubicBezTo>
                    <a:pt x="312" y="63"/>
                    <a:pt x="312" y="63"/>
                    <a:pt x="312" y="63"/>
                  </a:cubicBezTo>
                  <a:cubicBezTo>
                    <a:pt x="156" y="63"/>
                    <a:pt x="156" y="63"/>
                    <a:pt x="156" y="63"/>
                  </a:cubicBezTo>
                  <a:lnTo>
                    <a:pt x="156" y="42"/>
                  </a:lnTo>
                  <a:close/>
                  <a:moveTo>
                    <a:pt x="229" y="750"/>
                  </a:moveTo>
                  <a:cubicBezTo>
                    <a:pt x="208" y="750"/>
                    <a:pt x="197" y="729"/>
                    <a:pt x="197" y="708"/>
                  </a:cubicBezTo>
                  <a:cubicBezTo>
                    <a:pt x="197" y="687"/>
                    <a:pt x="208" y="677"/>
                    <a:pt x="229" y="677"/>
                  </a:cubicBezTo>
                  <a:cubicBezTo>
                    <a:pt x="250" y="677"/>
                    <a:pt x="270" y="687"/>
                    <a:pt x="270" y="708"/>
                  </a:cubicBezTo>
                  <a:cubicBezTo>
                    <a:pt x="270" y="729"/>
                    <a:pt x="250" y="750"/>
                    <a:pt x="229" y="750"/>
                  </a:cubicBezTo>
                  <a:close/>
                  <a:moveTo>
                    <a:pt x="416" y="625"/>
                  </a:moveTo>
                  <a:cubicBezTo>
                    <a:pt x="52" y="625"/>
                    <a:pt x="52" y="625"/>
                    <a:pt x="52" y="625"/>
                  </a:cubicBezTo>
                  <a:cubicBezTo>
                    <a:pt x="52" y="104"/>
                    <a:pt x="52" y="104"/>
                    <a:pt x="52" y="104"/>
                  </a:cubicBezTo>
                  <a:cubicBezTo>
                    <a:pt x="416" y="104"/>
                    <a:pt x="416" y="104"/>
                    <a:pt x="416" y="104"/>
                  </a:cubicBezTo>
                  <a:lnTo>
                    <a:pt x="416" y="625"/>
                  </a:lnTo>
                  <a:close/>
                  <a:moveTo>
                    <a:pt x="416" y="625"/>
                  </a:moveTo>
                  <a:lnTo>
                    <a:pt x="416" y="625"/>
                  </a:lnTo>
                  <a:close/>
                </a:path>
              </a:pathLst>
            </a:custGeom>
            <a:grpFill/>
            <a:ln w="9525" cap="flat">
              <a:solidFill>
                <a:schemeClr val="accent5"/>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97" name="Freeform 86"/>
            <p:cNvSpPr>
              <a:spLocks noChangeArrowheads="1"/>
            </p:cNvSpPr>
            <p:nvPr/>
          </p:nvSpPr>
          <p:spPr bwMode="auto">
            <a:xfrm>
              <a:off x="2547938" y="1263650"/>
              <a:ext cx="98425" cy="79375"/>
            </a:xfrm>
            <a:custGeom>
              <a:avLst/>
              <a:gdLst>
                <a:gd name="T0" fmla="*/ 219 w 272"/>
                <a:gd name="T1" fmla="*/ 218 h 219"/>
                <a:gd name="T2" fmla="*/ 271 w 272"/>
                <a:gd name="T3" fmla="*/ 218 h 219"/>
                <a:gd name="T4" fmla="*/ 271 w 272"/>
                <a:gd name="T5" fmla="*/ 0 h 219"/>
                <a:gd name="T6" fmla="*/ 0 w 272"/>
                <a:gd name="T7" fmla="*/ 0 h 219"/>
                <a:gd name="T8" fmla="*/ 0 w 272"/>
                <a:gd name="T9" fmla="*/ 52 h 219"/>
                <a:gd name="T10" fmla="*/ 219 w 272"/>
                <a:gd name="T11" fmla="*/ 52 h 219"/>
                <a:gd name="T12" fmla="*/ 219 w 272"/>
                <a:gd name="T13" fmla="*/ 218 h 219"/>
                <a:gd name="T14" fmla="*/ 219 w 272"/>
                <a:gd name="T15" fmla="*/ 218 h 219"/>
                <a:gd name="T16" fmla="*/ 219 w 272"/>
                <a:gd name="T17"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2" h="219">
                  <a:moveTo>
                    <a:pt x="219" y="218"/>
                  </a:moveTo>
                  <a:lnTo>
                    <a:pt x="271" y="218"/>
                  </a:lnTo>
                  <a:lnTo>
                    <a:pt x="271" y="0"/>
                  </a:lnTo>
                  <a:lnTo>
                    <a:pt x="0" y="0"/>
                  </a:lnTo>
                  <a:lnTo>
                    <a:pt x="0" y="52"/>
                  </a:lnTo>
                  <a:lnTo>
                    <a:pt x="219" y="52"/>
                  </a:lnTo>
                  <a:lnTo>
                    <a:pt x="219" y="218"/>
                  </a:lnTo>
                  <a:close/>
                  <a:moveTo>
                    <a:pt x="219" y="218"/>
                  </a:moveTo>
                  <a:lnTo>
                    <a:pt x="219" y="218"/>
                  </a:lnTo>
                  <a:close/>
                </a:path>
              </a:pathLst>
            </a:custGeom>
            <a:grpFill/>
            <a:ln w="9525" cap="flat">
              <a:solidFill>
                <a:schemeClr val="accent5"/>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98" name="Freeform 87"/>
            <p:cNvSpPr>
              <a:spLocks noChangeArrowheads="1"/>
            </p:cNvSpPr>
            <p:nvPr/>
          </p:nvSpPr>
          <p:spPr bwMode="auto">
            <a:xfrm>
              <a:off x="2547938" y="1263650"/>
              <a:ext cx="98425" cy="79375"/>
            </a:xfrm>
            <a:custGeom>
              <a:avLst/>
              <a:gdLst>
                <a:gd name="T0" fmla="*/ 219 w 272"/>
                <a:gd name="T1" fmla="*/ 218 h 219"/>
                <a:gd name="T2" fmla="*/ 271 w 272"/>
                <a:gd name="T3" fmla="*/ 218 h 219"/>
                <a:gd name="T4" fmla="*/ 271 w 272"/>
                <a:gd name="T5" fmla="*/ 0 h 219"/>
                <a:gd name="T6" fmla="*/ 0 w 272"/>
                <a:gd name="T7" fmla="*/ 0 h 219"/>
                <a:gd name="T8" fmla="*/ 0 w 272"/>
                <a:gd name="T9" fmla="*/ 52 h 219"/>
                <a:gd name="T10" fmla="*/ 219 w 272"/>
                <a:gd name="T11" fmla="*/ 52 h 219"/>
                <a:gd name="T12" fmla="*/ 219 w 272"/>
                <a:gd name="T13" fmla="*/ 218 h 219"/>
              </a:gdLst>
              <a:ahLst/>
              <a:cxnLst>
                <a:cxn ang="0">
                  <a:pos x="T0" y="T1"/>
                </a:cxn>
                <a:cxn ang="0">
                  <a:pos x="T2" y="T3"/>
                </a:cxn>
                <a:cxn ang="0">
                  <a:pos x="T4" y="T5"/>
                </a:cxn>
                <a:cxn ang="0">
                  <a:pos x="T6" y="T7"/>
                </a:cxn>
                <a:cxn ang="0">
                  <a:pos x="T8" y="T9"/>
                </a:cxn>
                <a:cxn ang="0">
                  <a:pos x="T10" y="T11"/>
                </a:cxn>
                <a:cxn ang="0">
                  <a:pos x="T12" y="T13"/>
                </a:cxn>
              </a:cxnLst>
              <a:rect l="0" t="0" r="r" b="b"/>
              <a:pathLst>
                <a:path w="272" h="219">
                  <a:moveTo>
                    <a:pt x="219" y="218"/>
                  </a:moveTo>
                  <a:lnTo>
                    <a:pt x="271" y="218"/>
                  </a:lnTo>
                  <a:lnTo>
                    <a:pt x="271" y="0"/>
                  </a:lnTo>
                  <a:lnTo>
                    <a:pt x="0" y="0"/>
                  </a:lnTo>
                  <a:lnTo>
                    <a:pt x="0" y="52"/>
                  </a:lnTo>
                  <a:lnTo>
                    <a:pt x="219" y="52"/>
                  </a:lnTo>
                  <a:lnTo>
                    <a:pt x="219" y="218"/>
                  </a:lnTo>
                </a:path>
              </a:pathLst>
            </a:custGeom>
            <a:grpFill/>
            <a:ln w="9525" cap="flat">
              <a:solidFill>
                <a:schemeClr val="accent5"/>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99" name="Freeform 88"/>
            <p:cNvSpPr>
              <a:spLocks noChangeArrowheads="1"/>
            </p:cNvSpPr>
            <p:nvPr/>
          </p:nvSpPr>
          <p:spPr bwMode="auto">
            <a:xfrm>
              <a:off x="2627313" y="13414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accent5"/>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100" name="Freeform 89"/>
            <p:cNvSpPr>
              <a:spLocks noChangeArrowheads="1"/>
            </p:cNvSpPr>
            <p:nvPr/>
          </p:nvSpPr>
          <p:spPr bwMode="auto">
            <a:xfrm>
              <a:off x="2457450" y="1555750"/>
              <a:ext cx="82550" cy="82550"/>
            </a:xfrm>
            <a:custGeom>
              <a:avLst/>
              <a:gdLst>
                <a:gd name="T0" fmla="*/ 63 w 230"/>
                <a:gd name="T1" fmla="*/ 0 h 230"/>
                <a:gd name="T2" fmla="*/ 0 w 230"/>
                <a:gd name="T3" fmla="*/ 0 h 230"/>
                <a:gd name="T4" fmla="*/ 0 w 230"/>
                <a:gd name="T5" fmla="*/ 229 h 230"/>
                <a:gd name="T6" fmla="*/ 229 w 230"/>
                <a:gd name="T7" fmla="*/ 229 h 230"/>
                <a:gd name="T8" fmla="*/ 229 w 230"/>
                <a:gd name="T9" fmla="*/ 167 h 230"/>
                <a:gd name="T10" fmla="*/ 63 w 230"/>
                <a:gd name="T11" fmla="*/ 167 h 230"/>
                <a:gd name="T12" fmla="*/ 63 w 230"/>
                <a:gd name="T13" fmla="*/ 0 h 230"/>
                <a:gd name="T14" fmla="*/ 63 w 230"/>
                <a:gd name="T15" fmla="*/ 0 h 230"/>
                <a:gd name="T16" fmla="*/ 63 w 230"/>
                <a:gd name="T17"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0">
                  <a:moveTo>
                    <a:pt x="63" y="0"/>
                  </a:moveTo>
                  <a:lnTo>
                    <a:pt x="0" y="0"/>
                  </a:lnTo>
                  <a:lnTo>
                    <a:pt x="0" y="229"/>
                  </a:lnTo>
                  <a:lnTo>
                    <a:pt x="229" y="229"/>
                  </a:lnTo>
                  <a:lnTo>
                    <a:pt x="229" y="167"/>
                  </a:lnTo>
                  <a:lnTo>
                    <a:pt x="63" y="167"/>
                  </a:lnTo>
                  <a:lnTo>
                    <a:pt x="63" y="0"/>
                  </a:lnTo>
                  <a:close/>
                  <a:moveTo>
                    <a:pt x="63" y="0"/>
                  </a:moveTo>
                  <a:lnTo>
                    <a:pt x="63" y="0"/>
                  </a:lnTo>
                  <a:close/>
                </a:path>
              </a:pathLst>
            </a:custGeom>
            <a:grpFill/>
            <a:ln w="9525" cap="flat">
              <a:solidFill>
                <a:schemeClr val="accent5"/>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101" name="Freeform 90"/>
            <p:cNvSpPr>
              <a:spLocks noChangeArrowheads="1"/>
            </p:cNvSpPr>
            <p:nvPr/>
          </p:nvSpPr>
          <p:spPr bwMode="auto">
            <a:xfrm>
              <a:off x="2457450" y="1555750"/>
              <a:ext cx="82550" cy="82550"/>
            </a:xfrm>
            <a:custGeom>
              <a:avLst/>
              <a:gdLst>
                <a:gd name="T0" fmla="*/ 63 w 230"/>
                <a:gd name="T1" fmla="*/ 0 h 230"/>
                <a:gd name="T2" fmla="*/ 0 w 230"/>
                <a:gd name="T3" fmla="*/ 0 h 230"/>
                <a:gd name="T4" fmla="*/ 0 w 230"/>
                <a:gd name="T5" fmla="*/ 229 h 230"/>
                <a:gd name="T6" fmla="*/ 229 w 230"/>
                <a:gd name="T7" fmla="*/ 229 h 230"/>
                <a:gd name="T8" fmla="*/ 229 w 230"/>
                <a:gd name="T9" fmla="*/ 167 h 230"/>
                <a:gd name="T10" fmla="*/ 63 w 230"/>
                <a:gd name="T11" fmla="*/ 167 h 230"/>
                <a:gd name="T12" fmla="*/ 63 w 230"/>
                <a:gd name="T13" fmla="*/ 0 h 230"/>
              </a:gdLst>
              <a:ahLst/>
              <a:cxnLst>
                <a:cxn ang="0">
                  <a:pos x="T0" y="T1"/>
                </a:cxn>
                <a:cxn ang="0">
                  <a:pos x="T2" y="T3"/>
                </a:cxn>
                <a:cxn ang="0">
                  <a:pos x="T4" y="T5"/>
                </a:cxn>
                <a:cxn ang="0">
                  <a:pos x="T6" y="T7"/>
                </a:cxn>
                <a:cxn ang="0">
                  <a:pos x="T8" y="T9"/>
                </a:cxn>
                <a:cxn ang="0">
                  <a:pos x="T10" y="T11"/>
                </a:cxn>
                <a:cxn ang="0">
                  <a:pos x="T12" y="T13"/>
                </a:cxn>
              </a:cxnLst>
              <a:rect l="0" t="0" r="r" b="b"/>
              <a:pathLst>
                <a:path w="230" h="230">
                  <a:moveTo>
                    <a:pt x="63" y="0"/>
                  </a:moveTo>
                  <a:lnTo>
                    <a:pt x="0" y="0"/>
                  </a:lnTo>
                  <a:lnTo>
                    <a:pt x="0" y="229"/>
                  </a:lnTo>
                  <a:lnTo>
                    <a:pt x="229" y="229"/>
                  </a:lnTo>
                  <a:lnTo>
                    <a:pt x="229" y="167"/>
                  </a:lnTo>
                  <a:lnTo>
                    <a:pt x="63" y="167"/>
                  </a:lnTo>
                  <a:lnTo>
                    <a:pt x="63" y="0"/>
                  </a:lnTo>
                </a:path>
              </a:pathLst>
            </a:custGeom>
            <a:grpFill/>
            <a:ln w="9525" cap="flat">
              <a:solidFill>
                <a:schemeClr val="accent5"/>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102" name="Freeform 91"/>
            <p:cNvSpPr>
              <a:spLocks noChangeArrowheads="1"/>
            </p:cNvSpPr>
            <p:nvPr/>
          </p:nvSpPr>
          <p:spPr bwMode="auto">
            <a:xfrm>
              <a:off x="2479675" y="15557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accent5"/>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grpSp>
      <p:grpSp>
        <p:nvGrpSpPr>
          <p:cNvPr id="103" name="Group 3"/>
          <p:cNvGrpSpPr>
            <a:grpSpLocks/>
          </p:cNvGrpSpPr>
          <p:nvPr/>
        </p:nvGrpSpPr>
        <p:grpSpPr bwMode="auto">
          <a:xfrm>
            <a:off x="15351480" y="7663096"/>
            <a:ext cx="370074" cy="357135"/>
            <a:chOff x="4197350" y="919163"/>
            <a:chExt cx="225425" cy="217487"/>
          </a:xfrm>
          <a:solidFill>
            <a:schemeClr val="accent6"/>
          </a:solidFill>
        </p:grpSpPr>
        <p:sp>
          <p:nvSpPr>
            <p:cNvPr id="104" name="Freeform 21"/>
            <p:cNvSpPr>
              <a:spLocks noChangeArrowheads="1"/>
            </p:cNvSpPr>
            <p:nvPr/>
          </p:nvSpPr>
          <p:spPr bwMode="auto">
            <a:xfrm>
              <a:off x="4335463" y="1001713"/>
              <a:ext cx="87312" cy="134937"/>
            </a:xfrm>
            <a:custGeom>
              <a:avLst/>
              <a:gdLst>
                <a:gd name="T0" fmla="*/ 52 w 241"/>
                <a:gd name="T1" fmla="*/ 0 h 375"/>
                <a:gd name="T2" fmla="*/ 52 w 241"/>
                <a:gd name="T3" fmla="*/ 52 h 375"/>
                <a:gd name="T4" fmla="*/ 156 w 241"/>
                <a:gd name="T5" fmla="*/ 83 h 375"/>
                <a:gd name="T6" fmla="*/ 94 w 241"/>
                <a:gd name="T7" fmla="*/ 187 h 375"/>
                <a:gd name="T8" fmla="*/ 73 w 241"/>
                <a:gd name="T9" fmla="*/ 354 h 375"/>
                <a:gd name="T10" fmla="*/ 104 w 241"/>
                <a:gd name="T11" fmla="*/ 312 h 375"/>
                <a:gd name="T12" fmla="*/ 208 w 241"/>
                <a:gd name="T13" fmla="*/ 114 h 375"/>
                <a:gd name="T14" fmla="*/ 52 w 241"/>
                <a:gd name="T15" fmla="*/ 0 h 375"/>
                <a:gd name="T16" fmla="*/ 52 w 241"/>
                <a:gd name="T17" fmla="*/ 0 h 375"/>
                <a:gd name="T18" fmla="*/ 52 w 241"/>
                <a:gd name="T19"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1" h="375">
                  <a:moveTo>
                    <a:pt x="52" y="0"/>
                  </a:moveTo>
                  <a:cubicBezTo>
                    <a:pt x="52" y="52"/>
                    <a:pt x="52" y="52"/>
                    <a:pt x="52" y="52"/>
                  </a:cubicBezTo>
                  <a:cubicBezTo>
                    <a:pt x="94" y="52"/>
                    <a:pt x="146" y="52"/>
                    <a:pt x="156" y="83"/>
                  </a:cubicBezTo>
                  <a:cubicBezTo>
                    <a:pt x="167" y="114"/>
                    <a:pt x="115" y="166"/>
                    <a:pt x="94" y="187"/>
                  </a:cubicBezTo>
                  <a:cubicBezTo>
                    <a:pt x="63" y="229"/>
                    <a:pt x="0" y="312"/>
                    <a:pt x="73" y="354"/>
                  </a:cubicBezTo>
                  <a:cubicBezTo>
                    <a:pt x="104" y="374"/>
                    <a:pt x="135" y="322"/>
                    <a:pt x="104" y="312"/>
                  </a:cubicBezTo>
                  <a:cubicBezTo>
                    <a:pt x="73" y="291"/>
                    <a:pt x="198" y="145"/>
                    <a:pt x="208" y="114"/>
                  </a:cubicBezTo>
                  <a:cubicBezTo>
                    <a:pt x="240" y="10"/>
                    <a:pt x="125" y="0"/>
                    <a:pt x="52" y="0"/>
                  </a:cubicBezTo>
                  <a:close/>
                  <a:moveTo>
                    <a:pt x="52" y="0"/>
                  </a:moveTo>
                  <a:lnTo>
                    <a:pt x="52" y="0"/>
                  </a:lnTo>
                  <a:close/>
                </a:path>
              </a:pathLst>
            </a:custGeom>
            <a:grpFill/>
            <a:ln w="9525" cap="flat">
              <a:solidFill>
                <a:schemeClr val="accent6"/>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105" name="Freeform 22"/>
            <p:cNvSpPr>
              <a:spLocks noChangeArrowheads="1"/>
            </p:cNvSpPr>
            <p:nvPr/>
          </p:nvSpPr>
          <p:spPr bwMode="auto">
            <a:xfrm>
              <a:off x="4260850" y="922338"/>
              <a:ext cx="90488" cy="173037"/>
            </a:xfrm>
            <a:custGeom>
              <a:avLst/>
              <a:gdLst>
                <a:gd name="T0" fmla="*/ 250 w 251"/>
                <a:gd name="T1" fmla="*/ 354 h 480"/>
                <a:gd name="T2" fmla="*/ 250 w 251"/>
                <a:gd name="T3" fmla="*/ 136 h 480"/>
                <a:gd name="T4" fmla="*/ 83 w 251"/>
                <a:gd name="T5" fmla="*/ 0 h 480"/>
                <a:gd name="T6" fmla="*/ 0 w 251"/>
                <a:gd name="T7" fmla="*/ 0 h 480"/>
                <a:gd name="T8" fmla="*/ 0 w 251"/>
                <a:gd name="T9" fmla="*/ 479 h 480"/>
                <a:gd name="T10" fmla="*/ 83 w 251"/>
                <a:gd name="T11" fmla="*/ 479 h 480"/>
                <a:gd name="T12" fmla="*/ 250 w 251"/>
                <a:gd name="T13" fmla="*/ 354 h 480"/>
                <a:gd name="T14" fmla="*/ 250 w 251"/>
                <a:gd name="T15" fmla="*/ 354 h 480"/>
                <a:gd name="T16" fmla="*/ 250 w 251"/>
                <a:gd name="T17" fmla="*/ 354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1" h="480">
                  <a:moveTo>
                    <a:pt x="250" y="354"/>
                  </a:moveTo>
                  <a:cubicBezTo>
                    <a:pt x="250" y="136"/>
                    <a:pt x="250" y="136"/>
                    <a:pt x="250" y="136"/>
                  </a:cubicBezTo>
                  <a:cubicBezTo>
                    <a:pt x="250" y="125"/>
                    <a:pt x="104" y="0"/>
                    <a:pt x="83" y="0"/>
                  </a:cubicBezTo>
                  <a:cubicBezTo>
                    <a:pt x="0" y="0"/>
                    <a:pt x="0" y="0"/>
                    <a:pt x="0" y="0"/>
                  </a:cubicBezTo>
                  <a:cubicBezTo>
                    <a:pt x="0" y="479"/>
                    <a:pt x="0" y="479"/>
                    <a:pt x="0" y="479"/>
                  </a:cubicBezTo>
                  <a:cubicBezTo>
                    <a:pt x="83" y="479"/>
                    <a:pt x="83" y="479"/>
                    <a:pt x="83" y="479"/>
                  </a:cubicBezTo>
                  <a:cubicBezTo>
                    <a:pt x="104" y="469"/>
                    <a:pt x="239" y="364"/>
                    <a:pt x="250" y="354"/>
                  </a:cubicBezTo>
                  <a:close/>
                  <a:moveTo>
                    <a:pt x="250" y="354"/>
                  </a:moveTo>
                  <a:lnTo>
                    <a:pt x="250" y="354"/>
                  </a:lnTo>
                  <a:close/>
                </a:path>
              </a:pathLst>
            </a:custGeom>
            <a:grpFill/>
            <a:ln w="9525" cap="flat">
              <a:solidFill>
                <a:schemeClr val="accent6"/>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106" name="Freeform 23"/>
            <p:cNvSpPr>
              <a:spLocks noChangeArrowheads="1"/>
            </p:cNvSpPr>
            <p:nvPr/>
          </p:nvSpPr>
          <p:spPr bwMode="auto">
            <a:xfrm>
              <a:off x="4197350" y="963613"/>
              <a:ext cx="46038" cy="11112"/>
            </a:xfrm>
            <a:custGeom>
              <a:avLst/>
              <a:gdLst>
                <a:gd name="T0" fmla="*/ 0 w 126"/>
                <a:gd name="T1" fmla="*/ 0 h 32"/>
                <a:gd name="T2" fmla="*/ 125 w 126"/>
                <a:gd name="T3" fmla="*/ 0 h 32"/>
                <a:gd name="T4" fmla="*/ 125 w 126"/>
                <a:gd name="T5" fmla="*/ 31 h 32"/>
                <a:gd name="T6" fmla="*/ 0 w 126"/>
                <a:gd name="T7" fmla="*/ 31 h 32"/>
                <a:gd name="T8" fmla="*/ 0 w 126"/>
                <a:gd name="T9" fmla="*/ 0 h 32"/>
              </a:gdLst>
              <a:ahLst/>
              <a:cxnLst>
                <a:cxn ang="0">
                  <a:pos x="T0" y="T1"/>
                </a:cxn>
                <a:cxn ang="0">
                  <a:pos x="T2" y="T3"/>
                </a:cxn>
                <a:cxn ang="0">
                  <a:pos x="T4" y="T5"/>
                </a:cxn>
                <a:cxn ang="0">
                  <a:pos x="T6" y="T7"/>
                </a:cxn>
                <a:cxn ang="0">
                  <a:pos x="T8" y="T9"/>
                </a:cxn>
              </a:cxnLst>
              <a:rect l="0" t="0" r="r" b="b"/>
              <a:pathLst>
                <a:path w="126" h="32">
                  <a:moveTo>
                    <a:pt x="0" y="0"/>
                  </a:moveTo>
                  <a:lnTo>
                    <a:pt x="125" y="0"/>
                  </a:lnTo>
                  <a:lnTo>
                    <a:pt x="125" y="31"/>
                  </a:lnTo>
                  <a:lnTo>
                    <a:pt x="0" y="31"/>
                  </a:lnTo>
                  <a:lnTo>
                    <a:pt x="0" y="0"/>
                  </a:lnTo>
                </a:path>
              </a:pathLst>
            </a:custGeom>
            <a:grpFill/>
            <a:ln w="9525" cap="flat">
              <a:solidFill>
                <a:schemeClr val="accent6"/>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107" name="Freeform 24"/>
            <p:cNvSpPr>
              <a:spLocks noChangeArrowheads="1"/>
            </p:cNvSpPr>
            <p:nvPr/>
          </p:nvSpPr>
          <p:spPr bwMode="auto">
            <a:xfrm>
              <a:off x="4197350" y="1042988"/>
              <a:ext cx="46038" cy="11112"/>
            </a:xfrm>
            <a:custGeom>
              <a:avLst/>
              <a:gdLst>
                <a:gd name="T0" fmla="*/ 0 w 126"/>
                <a:gd name="T1" fmla="*/ 0 h 32"/>
                <a:gd name="T2" fmla="*/ 125 w 126"/>
                <a:gd name="T3" fmla="*/ 0 h 32"/>
                <a:gd name="T4" fmla="*/ 125 w 126"/>
                <a:gd name="T5" fmla="*/ 31 h 32"/>
                <a:gd name="T6" fmla="*/ 0 w 126"/>
                <a:gd name="T7" fmla="*/ 31 h 32"/>
                <a:gd name="T8" fmla="*/ 0 w 126"/>
                <a:gd name="T9" fmla="*/ 0 h 32"/>
              </a:gdLst>
              <a:ahLst/>
              <a:cxnLst>
                <a:cxn ang="0">
                  <a:pos x="T0" y="T1"/>
                </a:cxn>
                <a:cxn ang="0">
                  <a:pos x="T2" y="T3"/>
                </a:cxn>
                <a:cxn ang="0">
                  <a:pos x="T4" y="T5"/>
                </a:cxn>
                <a:cxn ang="0">
                  <a:pos x="T6" y="T7"/>
                </a:cxn>
                <a:cxn ang="0">
                  <a:pos x="T8" y="T9"/>
                </a:cxn>
              </a:cxnLst>
              <a:rect l="0" t="0" r="r" b="b"/>
              <a:pathLst>
                <a:path w="126" h="32">
                  <a:moveTo>
                    <a:pt x="0" y="0"/>
                  </a:moveTo>
                  <a:lnTo>
                    <a:pt x="125" y="0"/>
                  </a:lnTo>
                  <a:lnTo>
                    <a:pt x="125" y="31"/>
                  </a:lnTo>
                  <a:lnTo>
                    <a:pt x="0" y="31"/>
                  </a:lnTo>
                  <a:lnTo>
                    <a:pt x="0" y="0"/>
                  </a:lnTo>
                </a:path>
              </a:pathLst>
            </a:custGeom>
            <a:grpFill/>
            <a:ln w="9525" cap="flat">
              <a:solidFill>
                <a:schemeClr val="accent6"/>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108" name="Freeform 25"/>
            <p:cNvSpPr>
              <a:spLocks noChangeArrowheads="1"/>
            </p:cNvSpPr>
            <p:nvPr/>
          </p:nvSpPr>
          <p:spPr bwMode="auto">
            <a:xfrm>
              <a:off x="4249738" y="919163"/>
              <a:ext cx="7937" cy="179387"/>
            </a:xfrm>
            <a:custGeom>
              <a:avLst/>
              <a:gdLst>
                <a:gd name="T0" fmla="*/ 21 w 22"/>
                <a:gd name="T1" fmla="*/ 385 h 500"/>
                <a:gd name="T2" fmla="*/ 21 w 22"/>
                <a:gd name="T3" fmla="*/ 0 h 500"/>
                <a:gd name="T4" fmla="*/ 0 w 22"/>
                <a:gd name="T5" fmla="*/ 0 h 500"/>
                <a:gd name="T6" fmla="*/ 0 w 22"/>
                <a:gd name="T7" fmla="*/ 499 h 500"/>
                <a:gd name="T8" fmla="*/ 21 w 22"/>
                <a:gd name="T9" fmla="*/ 499 h 500"/>
                <a:gd name="T10" fmla="*/ 21 w 22"/>
                <a:gd name="T11" fmla="*/ 385 h 500"/>
                <a:gd name="T12" fmla="*/ 21 w 22"/>
                <a:gd name="T13" fmla="*/ 385 h 500"/>
                <a:gd name="T14" fmla="*/ 21 w 22"/>
                <a:gd name="T15" fmla="*/ 385 h 5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500">
                  <a:moveTo>
                    <a:pt x="21" y="385"/>
                  </a:moveTo>
                  <a:lnTo>
                    <a:pt x="21" y="0"/>
                  </a:lnTo>
                  <a:lnTo>
                    <a:pt x="0" y="0"/>
                  </a:lnTo>
                  <a:lnTo>
                    <a:pt x="0" y="499"/>
                  </a:lnTo>
                  <a:lnTo>
                    <a:pt x="21" y="499"/>
                  </a:lnTo>
                  <a:lnTo>
                    <a:pt x="21" y="385"/>
                  </a:lnTo>
                  <a:close/>
                  <a:moveTo>
                    <a:pt x="21" y="385"/>
                  </a:moveTo>
                  <a:lnTo>
                    <a:pt x="21" y="385"/>
                  </a:lnTo>
                  <a:close/>
                </a:path>
              </a:pathLst>
            </a:custGeom>
            <a:grpFill/>
            <a:ln w="9525" cap="flat">
              <a:solidFill>
                <a:schemeClr val="accent6"/>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109" name="Freeform 26"/>
            <p:cNvSpPr>
              <a:spLocks noChangeArrowheads="1"/>
            </p:cNvSpPr>
            <p:nvPr/>
          </p:nvSpPr>
          <p:spPr bwMode="auto">
            <a:xfrm>
              <a:off x="4249738" y="919163"/>
              <a:ext cx="7937" cy="179387"/>
            </a:xfrm>
            <a:custGeom>
              <a:avLst/>
              <a:gdLst>
                <a:gd name="T0" fmla="*/ 21 w 22"/>
                <a:gd name="T1" fmla="*/ 385 h 500"/>
                <a:gd name="T2" fmla="*/ 21 w 22"/>
                <a:gd name="T3" fmla="*/ 0 h 500"/>
                <a:gd name="T4" fmla="*/ 0 w 22"/>
                <a:gd name="T5" fmla="*/ 0 h 500"/>
                <a:gd name="T6" fmla="*/ 0 w 22"/>
                <a:gd name="T7" fmla="*/ 499 h 500"/>
                <a:gd name="T8" fmla="*/ 21 w 22"/>
                <a:gd name="T9" fmla="*/ 499 h 500"/>
                <a:gd name="T10" fmla="*/ 21 w 22"/>
                <a:gd name="T11" fmla="*/ 385 h 500"/>
              </a:gdLst>
              <a:ahLst/>
              <a:cxnLst>
                <a:cxn ang="0">
                  <a:pos x="T0" y="T1"/>
                </a:cxn>
                <a:cxn ang="0">
                  <a:pos x="T2" y="T3"/>
                </a:cxn>
                <a:cxn ang="0">
                  <a:pos x="T4" y="T5"/>
                </a:cxn>
                <a:cxn ang="0">
                  <a:pos x="T6" y="T7"/>
                </a:cxn>
                <a:cxn ang="0">
                  <a:pos x="T8" y="T9"/>
                </a:cxn>
                <a:cxn ang="0">
                  <a:pos x="T10" y="T11"/>
                </a:cxn>
              </a:cxnLst>
              <a:rect l="0" t="0" r="r" b="b"/>
              <a:pathLst>
                <a:path w="22" h="500">
                  <a:moveTo>
                    <a:pt x="21" y="385"/>
                  </a:moveTo>
                  <a:lnTo>
                    <a:pt x="21" y="0"/>
                  </a:lnTo>
                  <a:lnTo>
                    <a:pt x="0" y="0"/>
                  </a:lnTo>
                  <a:lnTo>
                    <a:pt x="0" y="499"/>
                  </a:lnTo>
                  <a:lnTo>
                    <a:pt x="21" y="499"/>
                  </a:lnTo>
                  <a:lnTo>
                    <a:pt x="21" y="385"/>
                  </a:lnTo>
                </a:path>
              </a:pathLst>
            </a:custGeom>
            <a:grpFill/>
            <a:ln w="9525" cap="flat">
              <a:solidFill>
                <a:schemeClr val="accent6"/>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110" name="Freeform 27"/>
            <p:cNvSpPr>
              <a:spLocks noChangeArrowheads="1"/>
            </p:cNvSpPr>
            <p:nvPr/>
          </p:nvSpPr>
          <p:spPr bwMode="auto">
            <a:xfrm>
              <a:off x="4257675" y="10572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accent6"/>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grpSp>
      <p:sp>
        <p:nvSpPr>
          <p:cNvPr id="111" name="Freeform 233"/>
          <p:cNvSpPr>
            <a:spLocks noChangeArrowheads="1"/>
          </p:cNvSpPr>
          <p:nvPr/>
        </p:nvSpPr>
        <p:spPr bwMode="auto">
          <a:xfrm>
            <a:off x="7431462" y="7185626"/>
            <a:ext cx="3390245" cy="3641880"/>
          </a:xfrm>
          <a:custGeom>
            <a:avLst/>
            <a:gdLst>
              <a:gd name="T0" fmla="*/ 1010 w 1251"/>
              <a:gd name="T1" fmla="*/ 635 h 1344"/>
              <a:gd name="T2" fmla="*/ 1063 w 1251"/>
              <a:gd name="T3" fmla="*/ 0 h 1344"/>
              <a:gd name="T4" fmla="*/ 979 w 1251"/>
              <a:gd name="T5" fmla="*/ 93 h 1344"/>
              <a:gd name="T6" fmla="*/ 927 w 1251"/>
              <a:gd name="T7" fmla="*/ 552 h 1344"/>
              <a:gd name="T8" fmla="*/ 979 w 1251"/>
              <a:gd name="T9" fmla="*/ 93 h 1344"/>
              <a:gd name="T10" fmla="*/ 844 w 1251"/>
              <a:gd name="T11" fmla="*/ 229 h 1344"/>
              <a:gd name="T12" fmla="*/ 896 w 1251"/>
              <a:gd name="T13" fmla="*/ 510 h 1344"/>
              <a:gd name="T14" fmla="*/ 188 w 1251"/>
              <a:gd name="T15" fmla="*/ 687 h 1344"/>
              <a:gd name="T16" fmla="*/ 240 w 1251"/>
              <a:gd name="T17" fmla="*/ 52 h 1344"/>
              <a:gd name="T18" fmla="*/ 188 w 1251"/>
              <a:gd name="T19" fmla="*/ 687 h 1344"/>
              <a:gd name="T20" fmla="*/ 323 w 1251"/>
              <a:gd name="T21" fmla="*/ 552 h 1344"/>
              <a:gd name="T22" fmla="*/ 271 w 1251"/>
              <a:gd name="T23" fmla="*/ 93 h 1344"/>
              <a:gd name="T24" fmla="*/ 365 w 1251"/>
              <a:gd name="T25" fmla="*/ 510 h 1344"/>
              <a:gd name="T26" fmla="*/ 417 w 1251"/>
              <a:gd name="T27" fmla="*/ 229 h 1344"/>
              <a:gd name="T28" fmla="*/ 365 w 1251"/>
              <a:gd name="T29" fmla="*/ 510 h 1344"/>
              <a:gd name="T30" fmla="*/ 615 w 1251"/>
              <a:gd name="T31" fmla="*/ 708 h 1344"/>
              <a:gd name="T32" fmla="*/ 438 w 1251"/>
              <a:gd name="T33" fmla="*/ 843 h 1344"/>
              <a:gd name="T34" fmla="*/ 573 w 1251"/>
              <a:gd name="T35" fmla="*/ 406 h 1344"/>
              <a:gd name="T36" fmla="*/ 594 w 1251"/>
              <a:gd name="T37" fmla="*/ 343 h 1344"/>
              <a:gd name="T38" fmla="*/ 448 w 1251"/>
              <a:gd name="T39" fmla="*/ 895 h 1344"/>
              <a:gd name="T40" fmla="*/ 271 w 1251"/>
              <a:gd name="T41" fmla="*/ 1343 h 1344"/>
              <a:gd name="T42" fmla="*/ 615 w 1251"/>
              <a:gd name="T43" fmla="*/ 1041 h 1344"/>
              <a:gd name="T44" fmla="*/ 552 w 1251"/>
              <a:gd name="T45" fmla="*/ 458 h 1344"/>
              <a:gd name="T46" fmla="*/ 646 w 1251"/>
              <a:gd name="T47" fmla="*/ 687 h 1344"/>
              <a:gd name="T48" fmla="*/ 729 w 1251"/>
              <a:gd name="T49" fmla="*/ 458 h 1344"/>
              <a:gd name="T50" fmla="*/ 552 w 1251"/>
              <a:gd name="T51" fmla="*/ 458 h 1344"/>
              <a:gd name="T52" fmla="*/ 698 w 1251"/>
              <a:gd name="T53" fmla="*/ 333 h 1344"/>
              <a:gd name="T54" fmla="*/ 719 w 1251"/>
              <a:gd name="T55" fmla="*/ 406 h 1344"/>
              <a:gd name="T56" fmla="*/ 688 w 1251"/>
              <a:gd name="T57" fmla="*/ 302 h 1344"/>
              <a:gd name="T58" fmla="*/ 604 w 1251"/>
              <a:gd name="T59" fmla="*/ 312 h 1344"/>
              <a:gd name="T60" fmla="*/ 646 w 1251"/>
              <a:gd name="T61" fmla="*/ 1062 h 1344"/>
              <a:gd name="T62" fmla="*/ 438 w 1251"/>
              <a:gd name="T63" fmla="*/ 1343 h 1344"/>
              <a:gd name="T64" fmla="*/ 823 w 1251"/>
              <a:gd name="T65" fmla="*/ 1343 h 1344"/>
              <a:gd name="T66" fmla="*/ 646 w 1251"/>
              <a:gd name="T67" fmla="*/ 1062 h 1344"/>
              <a:gd name="T68" fmla="*/ 833 w 1251"/>
              <a:gd name="T69" fmla="*/ 895 h 1344"/>
              <a:gd name="T70" fmla="*/ 990 w 1251"/>
              <a:gd name="T71" fmla="*/ 1332 h 1344"/>
              <a:gd name="T72" fmla="*/ 667 w 1251"/>
              <a:gd name="T73" fmla="*/ 708 h 1344"/>
              <a:gd name="T74" fmla="*/ 844 w 1251"/>
              <a:gd name="T75" fmla="*/ 843 h 1344"/>
              <a:gd name="T76" fmla="*/ 667 w 1251"/>
              <a:gd name="T77" fmla="*/ 708 h 1344"/>
              <a:gd name="T78" fmla="*/ 646 w 1251"/>
              <a:gd name="T79" fmla="*/ 718 h 1344"/>
              <a:gd name="T80" fmla="*/ 646 w 1251"/>
              <a:gd name="T81" fmla="*/ 1020 h 1344"/>
              <a:gd name="T82" fmla="*/ 813 w 1251"/>
              <a:gd name="T83" fmla="*/ 874 h 1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51" h="1344">
                <a:moveTo>
                  <a:pt x="1063" y="687"/>
                </a:moveTo>
                <a:cubicBezTo>
                  <a:pt x="1010" y="635"/>
                  <a:pt x="1010" y="635"/>
                  <a:pt x="1010" y="635"/>
                </a:cubicBezTo>
                <a:cubicBezTo>
                  <a:pt x="1177" y="479"/>
                  <a:pt x="1177" y="218"/>
                  <a:pt x="1010" y="52"/>
                </a:cubicBezTo>
                <a:cubicBezTo>
                  <a:pt x="1063" y="0"/>
                  <a:pt x="1063" y="0"/>
                  <a:pt x="1063" y="0"/>
                </a:cubicBezTo>
                <a:cubicBezTo>
                  <a:pt x="1250" y="187"/>
                  <a:pt x="1250" y="500"/>
                  <a:pt x="1063" y="687"/>
                </a:cubicBezTo>
                <a:close/>
                <a:moveTo>
                  <a:pt x="979" y="93"/>
                </a:moveTo>
                <a:cubicBezTo>
                  <a:pt x="927" y="135"/>
                  <a:pt x="927" y="135"/>
                  <a:pt x="927" y="135"/>
                </a:cubicBezTo>
                <a:cubicBezTo>
                  <a:pt x="1042" y="250"/>
                  <a:pt x="1042" y="437"/>
                  <a:pt x="927" y="552"/>
                </a:cubicBezTo>
                <a:cubicBezTo>
                  <a:pt x="979" y="604"/>
                  <a:pt x="979" y="604"/>
                  <a:pt x="979" y="604"/>
                </a:cubicBezTo>
                <a:cubicBezTo>
                  <a:pt x="1125" y="458"/>
                  <a:pt x="1125" y="229"/>
                  <a:pt x="979" y="93"/>
                </a:cubicBezTo>
                <a:close/>
                <a:moveTo>
                  <a:pt x="885" y="177"/>
                </a:moveTo>
                <a:cubicBezTo>
                  <a:pt x="844" y="229"/>
                  <a:pt x="844" y="229"/>
                  <a:pt x="844" y="229"/>
                </a:cubicBezTo>
                <a:cubicBezTo>
                  <a:pt x="906" y="291"/>
                  <a:pt x="906" y="395"/>
                  <a:pt x="844" y="468"/>
                </a:cubicBezTo>
                <a:cubicBezTo>
                  <a:pt x="896" y="510"/>
                  <a:pt x="896" y="510"/>
                  <a:pt x="896" y="510"/>
                </a:cubicBezTo>
                <a:cubicBezTo>
                  <a:pt x="979" y="427"/>
                  <a:pt x="979" y="270"/>
                  <a:pt x="885" y="177"/>
                </a:cubicBezTo>
                <a:close/>
                <a:moveTo>
                  <a:pt x="188" y="687"/>
                </a:moveTo>
                <a:cubicBezTo>
                  <a:pt x="240" y="635"/>
                  <a:pt x="240" y="635"/>
                  <a:pt x="240" y="635"/>
                </a:cubicBezTo>
                <a:cubicBezTo>
                  <a:pt x="73" y="479"/>
                  <a:pt x="73" y="218"/>
                  <a:pt x="240" y="52"/>
                </a:cubicBezTo>
                <a:cubicBezTo>
                  <a:pt x="188" y="0"/>
                  <a:pt x="188" y="0"/>
                  <a:pt x="188" y="0"/>
                </a:cubicBezTo>
                <a:cubicBezTo>
                  <a:pt x="0" y="187"/>
                  <a:pt x="0" y="500"/>
                  <a:pt x="188" y="687"/>
                </a:cubicBezTo>
                <a:close/>
                <a:moveTo>
                  <a:pt x="271" y="604"/>
                </a:moveTo>
                <a:cubicBezTo>
                  <a:pt x="323" y="552"/>
                  <a:pt x="323" y="552"/>
                  <a:pt x="323" y="552"/>
                </a:cubicBezTo>
                <a:cubicBezTo>
                  <a:pt x="208" y="437"/>
                  <a:pt x="208" y="250"/>
                  <a:pt x="323" y="135"/>
                </a:cubicBezTo>
                <a:cubicBezTo>
                  <a:pt x="271" y="93"/>
                  <a:pt x="271" y="93"/>
                  <a:pt x="271" y="93"/>
                </a:cubicBezTo>
                <a:cubicBezTo>
                  <a:pt x="135" y="229"/>
                  <a:pt x="135" y="458"/>
                  <a:pt x="271" y="604"/>
                </a:cubicBezTo>
                <a:close/>
                <a:moveTo>
                  <a:pt x="365" y="510"/>
                </a:moveTo>
                <a:cubicBezTo>
                  <a:pt x="417" y="468"/>
                  <a:pt x="417" y="468"/>
                  <a:pt x="417" y="468"/>
                </a:cubicBezTo>
                <a:cubicBezTo>
                  <a:pt x="344" y="395"/>
                  <a:pt x="344" y="291"/>
                  <a:pt x="417" y="229"/>
                </a:cubicBezTo>
                <a:cubicBezTo>
                  <a:pt x="365" y="177"/>
                  <a:pt x="365" y="177"/>
                  <a:pt x="365" y="177"/>
                </a:cubicBezTo>
                <a:cubicBezTo>
                  <a:pt x="271" y="270"/>
                  <a:pt x="271" y="427"/>
                  <a:pt x="365" y="510"/>
                </a:cubicBezTo>
                <a:close/>
                <a:moveTo>
                  <a:pt x="448" y="854"/>
                </a:moveTo>
                <a:cubicBezTo>
                  <a:pt x="615" y="708"/>
                  <a:pt x="615" y="708"/>
                  <a:pt x="615" y="708"/>
                </a:cubicBezTo>
                <a:cubicBezTo>
                  <a:pt x="510" y="604"/>
                  <a:pt x="510" y="604"/>
                  <a:pt x="510" y="604"/>
                </a:cubicBezTo>
                <a:cubicBezTo>
                  <a:pt x="438" y="843"/>
                  <a:pt x="438" y="843"/>
                  <a:pt x="438" y="843"/>
                </a:cubicBezTo>
                <a:lnTo>
                  <a:pt x="448" y="854"/>
                </a:lnTo>
                <a:close/>
                <a:moveTo>
                  <a:pt x="573" y="406"/>
                </a:moveTo>
                <a:cubicBezTo>
                  <a:pt x="615" y="364"/>
                  <a:pt x="615" y="364"/>
                  <a:pt x="615" y="364"/>
                </a:cubicBezTo>
                <a:cubicBezTo>
                  <a:pt x="594" y="343"/>
                  <a:pt x="594" y="343"/>
                  <a:pt x="594" y="343"/>
                </a:cubicBezTo>
                <a:lnTo>
                  <a:pt x="573" y="406"/>
                </a:lnTo>
                <a:close/>
                <a:moveTo>
                  <a:pt x="448" y="895"/>
                </a:moveTo>
                <a:cubicBezTo>
                  <a:pt x="406" y="926"/>
                  <a:pt x="406" y="926"/>
                  <a:pt x="406" y="926"/>
                </a:cubicBezTo>
                <a:cubicBezTo>
                  <a:pt x="271" y="1343"/>
                  <a:pt x="271" y="1343"/>
                  <a:pt x="271" y="1343"/>
                </a:cubicBezTo>
                <a:cubicBezTo>
                  <a:pt x="281" y="1343"/>
                  <a:pt x="281" y="1343"/>
                  <a:pt x="281" y="1343"/>
                </a:cubicBezTo>
                <a:cubicBezTo>
                  <a:pt x="615" y="1041"/>
                  <a:pt x="615" y="1041"/>
                  <a:pt x="615" y="1041"/>
                </a:cubicBezTo>
                <a:lnTo>
                  <a:pt x="448" y="895"/>
                </a:lnTo>
                <a:close/>
                <a:moveTo>
                  <a:pt x="552" y="458"/>
                </a:moveTo>
                <a:cubicBezTo>
                  <a:pt x="521" y="572"/>
                  <a:pt x="521" y="572"/>
                  <a:pt x="521" y="572"/>
                </a:cubicBezTo>
                <a:cubicBezTo>
                  <a:pt x="646" y="687"/>
                  <a:pt x="646" y="687"/>
                  <a:pt x="646" y="687"/>
                </a:cubicBezTo>
                <a:cubicBezTo>
                  <a:pt x="760" y="572"/>
                  <a:pt x="760" y="572"/>
                  <a:pt x="760" y="572"/>
                </a:cubicBezTo>
                <a:cubicBezTo>
                  <a:pt x="729" y="458"/>
                  <a:pt x="729" y="458"/>
                  <a:pt x="729" y="458"/>
                </a:cubicBezTo>
                <a:cubicBezTo>
                  <a:pt x="646" y="385"/>
                  <a:pt x="646" y="385"/>
                  <a:pt x="646" y="385"/>
                </a:cubicBezTo>
                <a:lnTo>
                  <a:pt x="552" y="458"/>
                </a:lnTo>
                <a:close/>
                <a:moveTo>
                  <a:pt x="719" y="406"/>
                </a:moveTo>
                <a:cubicBezTo>
                  <a:pt x="698" y="333"/>
                  <a:pt x="698" y="333"/>
                  <a:pt x="698" y="333"/>
                </a:cubicBezTo>
                <a:cubicBezTo>
                  <a:pt x="667" y="364"/>
                  <a:pt x="667" y="364"/>
                  <a:pt x="667" y="364"/>
                </a:cubicBezTo>
                <a:lnTo>
                  <a:pt x="719" y="406"/>
                </a:lnTo>
                <a:close/>
                <a:moveTo>
                  <a:pt x="646" y="343"/>
                </a:moveTo>
                <a:cubicBezTo>
                  <a:pt x="688" y="302"/>
                  <a:pt x="688" y="302"/>
                  <a:pt x="688" y="302"/>
                </a:cubicBezTo>
                <a:cubicBezTo>
                  <a:pt x="646" y="166"/>
                  <a:pt x="646" y="166"/>
                  <a:pt x="646" y="166"/>
                </a:cubicBezTo>
                <a:cubicBezTo>
                  <a:pt x="604" y="312"/>
                  <a:pt x="604" y="312"/>
                  <a:pt x="604" y="312"/>
                </a:cubicBezTo>
                <a:lnTo>
                  <a:pt x="646" y="343"/>
                </a:lnTo>
                <a:close/>
                <a:moveTo>
                  <a:pt x="646" y="1062"/>
                </a:moveTo>
                <a:cubicBezTo>
                  <a:pt x="323" y="1343"/>
                  <a:pt x="323" y="1343"/>
                  <a:pt x="323" y="1343"/>
                </a:cubicBezTo>
                <a:cubicBezTo>
                  <a:pt x="438" y="1343"/>
                  <a:pt x="438" y="1343"/>
                  <a:pt x="438" y="1343"/>
                </a:cubicBezTo>
                <a:cubicBezTo>
                  <a:pt x="448" y="1239"/>
                  <a:pt x="531" y="1166"/>
                  <a:pt x="635" y="1166"/>
                </a:cubicBezTo>
                <a:cubicBezTo>
                  <a:pt x="740" y="1166"/>
                  <a:pt x="823" y="1239"/>
                  <a:pt x="823" y="1343"/>
                </a:cubicBezTo>
                <a:cubicBezTo>
                  <a:pt x="958" y="1343"/>
                  <a:pt x="958" y="1343"/>
                  <a:pt x="958" y="1343"/>
                </a:cubicBezTo>
                <a:lnTo>
                  <a:pt x="646" y="1062"/>
                </a:lnTo>
                <a:close/>
                <a:moveTo>
                  <a:pt x="865" y="916"/>
                </a:moveTo>
                <a:cubicBezTo>
                  <a:pt x="833" y="895"/>
                  <a:pt x="833" y="895"/>
                  <a:pt x="833" y="895"/>
                </a:cubicBezTo>
                <a:cubicBezTo>
                  <a:pt x="667" y="1041"/>
                  <a:pt x="667" y="1041"/>
                  <a:pt x="667" y="1041"/>
                </a:cubicBezTo>
                <a:cubicBezTo>
                  <a:pt x="990" y="1332"/>
                  <a:pt x="990" y="1332"/>
                  <a:pt x="990" y="1332"/>
                </a:cubicBezTo>
                <a:lnTo>
                  <a:pt x="865" y="916"/>
                </a:lnTo>
                <a:close/>
                <a:moveTo>
                  <a:pt x="667" y="708"/>
                </a:moveTo>
                <a:cubicBezTo>
                  <a:pt x="833" y="854"/>
                  <a:pt x="833" y="854"/>
                  <a:pt x="833" y="854"/>
                </a:cubicBezTo>
                <a:cubicBezTo>
                  <a:pt x="844" y="843"/>
                  <a:pt x="844" y="843"/>
                  <a:pt x="844" y="843"/>
                </a:cubicBezTo>
                <a:cubicBezTo>
                  <a:pt x="771" y="604"/>
                  <a:pt x="771" y="604"/>
                  <a:pt x="771" y="604"/>
                </a:cubicBezTo>
                <a:lnTo>
                  <a:pt x="667" y="708"/>
                </a:lnTo>
                <a:close/>
                <a:moveTo>
                  <a:pt x="813" y="874"/>
                </a:moveTo>
                <a:cubicBezTo>
                  <a:pt x="646" y="718"/>
                  <a:pt x="646" y="718"/>
                  <a:pt x="646" y="718"/>
                </a:cubicBezTo>
                <a:cubicBezTo>
                  <a:pt x="469" y="874"/>
                  <a:pt x="469" y="874"/>
                  <a:pt x="469" y="874"/>
                </a:cubicBezTo>
                <a:cubicBezTo>
                  <a:pt x="646" y="1020"/>
                  <a:pt x="646" y="1020"/>
                  <a:pt x="646" y="1020"/>
                </a:cubicBezTo>
                <a:lnTo>
                  <a:pt x="813" y="874"/>
                </a:lnTo>
                <a:close/>
                <a:moveTo>
                  <a:pt x="813" y="874"/>
                </a:moveTo>
                <a:lnTo>
                  <a:pt x="813" y="874"/>
                </a:lnTo>
                <a:close/>
              </a:path>
            </a:pathLst>
          </a:custGeom>
          <a:solidFill>
            <a:schemeClr val="accent1"/>
          </a:solidFill>
          <a:ln>
            <a:solidFill>
              <a:schemeClr val="accent1"/>
            </a:solidFill>
          </a:ln>
          <a:effectLst/>
          <a:extLst/>
        </p:spPr>
        <p:txBody>
          <a:bodyPr wrap="none" lIns="182886" tIns="91443" rIns="182886" bIns="91443" anchor="ctr"/>
          <a:lstStyle/>
          <a:p>
            <a:pPr>
              <a:defRPr/>
            </a:pPr>
            <a:endParaRPr lang="en-US" sz="2701" dirty="0">
              <a:latin typeface="Lato Light"/>
              <a:ea typeface="SimSun" charset="0"/>
            </a:endParaRPr>
          </a:p>
        </p:txBody>
      </p:sp>
      <p:grpSp>
        <p:nvGrpSpPr>
          <p:cNvPr id="54" name="Group 53"/>
          <p:cNvGrpSpPr/>
          <p:nvPr/>
        </p:nvGrpSpPr>
        <p:grpSpPr>
          <a:xfrm>
            <a:off x="4507905" y="2075518"/>
            <a:ext cx="9272190" cy="1559721"/>
            <a:chOff x="5988388" y="483017"/>
            <a:chExt cx="12359700" cy="2079087"/>
          </a:xfrm>
        </p:grpSpPr>
        <p:sp>
          <p:nvSpPr>
            <p:cNvPr id="55" name="TextBox 54"/>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LTE Network</a:t>
              </a:r>
            </a:p>
          </p:txBody>
        </p:sp>
        <p:sp>
          <p:nvSpPr>
            <p:cNvPr id="56" name="Rectangle 5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59"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621763353"/>
      </p:ext>
    </p:extLst>
  </p:cSld>
  <p:clrMapOvr>
    <a:masterClrMapping/>
  </p:clrMapOvr>
  <p:transition xmlns:p14="http://schemas.microsoft.com/office/powerpoint/2010/main" spd="slow" advClick="0" advTm="3000">
    <p:cover/>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1000"/>
                                        <p:tgtEl>
                                          <p:spTgt spid="54"/>
                                        </p:tgtEl>
                                      </p:cBhvr>
                                    </p:animEffect>
                                    <p:anim calcmode="lin" valueType="num">
                                      <p:cBhvr>
                                        <p:cTn id="8" dur="1000" fill="hold"/>
                                        <p:tgtEl>
                                          <p:spTgt spid="54"/>
                                        </p:tgtEl>
                                        <p:attrNameLst>
                                          <p:attrName>ppt_x</p:attrName>
                                        </p:attrNameLst>
                                      </p:cBhvr>
                                      <p:tavLst>
                                        <p:tav tm="0">
                                          <p:val>
                                            <p:strVal val="#ppt_x"/>
                                          </p:val>
                                        </p:tav>
                                        <p:tav tm="100000">
                                          <p:val>
                                            <p:strVal val="#ppt_x"/>
                                          </p:val>
                                        </p:tav>
                                      </p:tavLst>
                                    </p:anim>
                                    <p:anim calcmode="lin" valueType="num">
                                      <p:cBhvr>
                                        <p:cTn id="9" dur="900" decel="100000" fill="hold"/>
                                        <p:tgtEl>
                                          <p:spTgt spid="5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2" presetClass="entr" presetSubtype="4" fill="hold" nodeType="afterEffect">
                                  <p:stCondLst>
                                    <p:cond delay="0"/>
                                  </p:stCondLst>
                                  <p:childTnLst>
                                    <p:set>
                                      <p:cBhvr>
                                        <p:cTn id="13" dur="1" fill="hold">
                                          <p:stCondLst>
                                            <p:cond delay="0"/>
                                          </p:stCondLst>
                                        </p:cTn>
                                        <p:tgtEl>
                                          <p:spTgt spid="34"/>
                                        </p:tgtEl>
                                        <p:attrNameLst>
                                          <p:attrName>style.visibility</p:attrName>
                                        </p:attrNameLst>
                                      </p:cBhvr>
                                      <p:to>
                                        <p:strVal val="visible"/>
                                      </p:to>
                                    </p:set>
                                    <p:animEffect transition="in" filter="wipe(down)">
                                      <p:cBhvr>
                                        <p:cTn id="14" dur="500"/>
                                        <p:tgtEl>
                                          <p:spTgt spid="34"/>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35"/>
                                        </p:tgtEl>
                                        <p:attrNameLst>
                                          <p:attrName>style.visibility</p:attrName>
                                        </p:attrNameLst>
                                      </p:cBhvr>
                                      <p:to>
                                        <p:strVal val="visible"/>
                                      </p:to>
                                    </p:set>
                                    <p:animEffect transition="in" filter="fade">
                                      <p:cBhvr>
                                        <p:cTn id="18" dur="500"/>
                                        <p:tgtEl>
                                          <p:spTgt spid="35"/>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33"/>
                                        </p:tgtEl>
                                        <p:attrNameLst>
                                          <p:attrName>style.visibility</p:attrName>
                                        </p:attrNameLst>
                                      </p:cBhvr>
                                      <p:to>
                                        <p:strVal val="visible"/>
                                      </p:to>
                                    </p:set>
                                    <p:animEffect transition="in" filter="fade">
                                      <p:cBhvr>
                                        <p:cTn id="22" dur="500"/>
                                        <p:tgtEl>
                                          <p:spTgt spid="33"/>
                                        </p:tgtEl>
                                      </p:cBhvr>
                                    </p:animEffect>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36"/>
                                        </p:tgtEl>
                                        <p:attrNameLst>
                                          <p:attrName>style.visibility</p:attrName>
                                        </p:attrNameLst>
                                      </p:cBhvr>
                                      <p:to>
                                        <p:strVal val="visible"/>
                                      </p:to>
                                    </p:set>
                                    <p:animEffect transition="in" filter="fade">
                                      <p:cBhvr>
                                        <p:cTn id="26" dur="500"/>
                                        <p:tgtEl>
                                          <p:spTgt spid="36"/>
                                        </p:tgtEl>
                                      </p:cBhvr>
                                    </p:animEffect>
                                  </p:childTnLst>
                                </p:cTn>
                              </p:par>
                            </p:childTnLst>
                          </p:cTn>
                        </p:par>
                        <p:par>
                          <p:cTn id="27" fill="hold">
                            <p:stCondLst>
                              <p:cond delay="3000"/>
                            </p:stCondLst>
                            <p:childTnLst>
                              <p:par>
                                <p:cTn id="28" presetID="22" presetClass="entr" presetSubtype="4" fill="hold" nodeType="afterEffect">
                                  <p:stCondLst>
                                    <p:cond delay="0"/>
                                  </p:stCondLst>
                                  <p:childTnLst>
                                    <p:set>
                                      <p:cBhvr>
                                        <p:cTn id="29" dur="1" fill="hold">
                                          <p:stCondLst>
                                            <p:cond delay="0"/>
                                          </p:stCondLst>
                                        </p:cTn>
                                        <p:tgtEl>
                                          <p:spTgt spid="37"/>
                                        </p:tgtEl>
                                        <p:attrNameLst>
                                          <p:attrName>style.visibility</p:attrName>
                                        </p:attrNameLst>
                                      </p:cBhvr>
                                      <p:to>
                                        <p:strVal val="visible"/>
                                      </p:to>
                                    </p:set>
                                    <p:animEffect transition="in" filter="wipe(down)">
                                      <p:cBhvr>
                                        <p:cTn id="30" dur="500"/>
                                        <p:tgtEl>
                                          <p:spTgt spid="37"/>
                                        </p:tgtEl>
                                      </p:cBhvr>
                                    </p:animEffect>
                                  </p:childTnLst>
                                </p:cTn>
                              </p:par>
                            </p:childTnLst>
                          </p:cTn>
                        </p:par>
                        <p:par>
                          <p:cTn id="31" fill="hold">
                            <p:stCondLst>
                              <p:cond delay="3500"/>
                            </p:stCondLst>
                            <p:childTnLst>
                              <p:par>
                                <p:cTn id="32" presetID="10" presetClass="entr" presetSubtype="0" fill="hold" nodeType="afterEffect">
                                  <p:stCondLst>
                                    <p:cond delay="0"/>
                                  </p:stCondLst>
                                  <p:childTnLst>
                                    <p:set>
                                      <p:cBhvr>
                                        <p:cTn id="33" dur="1" fill="hold">
                                          <p:stCondLst>
                                            <p:cond delay="0"/>
                                          </p:stCondLst>
                                        </p:cTn>
                                        <p:tgtEl>
                                          <p:spTgt spid="53"/>
                                        </p:tgtEl>
                                        <p:attrNameLst>
                                          <p:attrName>style.visibility</p:attrName>
                                        </p:attrNameLst>
                                      </p:cBhvr>
                                      <p:to>
                                        <p:strVal val="visible"/>
                                      </p:to>
                                    </p:set>
                                    <p:animEffect transition="in" filter="fade">
                                      <p:cBhvr>
                                        <p:cTn id="34" dur="500"/>
                                        <p:tgtEl>
                                          <p:spTgt spid="53"/>
                                        </p:tgtEl>
                                      </p:cBhvr>
                                    </p:animEffect>
                                  </p:childTnLst>
                                </p:cTn>
                              </p:par>
                            </p:childTnLst>
                          </p:cTn>
                        </p:par>
                        <p:par>
                          <p:cTn id="35" fill="hold">
                            <p:stCondLst>
                              <p:cond delay="4000"/>
                            </p:stCondLst>
                            <p:childTnLst>
                              <p:par>
                                <p:cTn id="36" presetID="10" presetClass="entr" presetSubtype="0" fill="hold" grpId="0" nodeType="afterEffect">
                                  <p:stCondLst>
                                    <p:cond delay="0"/>
                                  </p:stCondLst>
                                  <p:childTnLst>
                                    <p:set>
                                      <p:cBhvr>
                                        <p:cTn id="37" dur="1" fill="hold">
                                          <p:stCondLst>
                                            <p:cond delay="0"/>
                                          </p:stCondLst>
                                        </p:cTn>
                                        <p:tgtEl>
                                          <p:spTgt spid="38"/>
                                        </p:tgtEl>
                                        <p:attrNameLst>
                                          <p:attrName>style.visibility</p:attrName>
                                        </p:attrNameLst>
                                      </p:cBhvr>
                                      <p:to>
                                        <p:strVal val="visible"/>
                                      </p:to>
                                    </p:set>
                                    <p:animEffect transition="in" filter="fade">
                                      <p:cBhvr>
                                        <p:cTn id="38" dur="500"/>
                                        <p:tgtEl>
                                          <p:spTgt spid="38"/>
                                        </p:tgtEl>
                                      </p:cBhvr>
                                    </p:animEffect>
                                  </p:childTnLst>
                                </p:cTn>
                              </p:par>
                            </p:childTnLst>
                          </p:cTn>
                        </p:par>
                        <p:par>
                          <p:cTn id="39" fill="hold">
                            <p:stCondLst>
                              <p:cond delay="4500"/>
                            </p:stCondLst>
                            <p:childTnLst>
                              <p:par>
                                <p:cTn id="40" presetID="10" presetClass="entr" presetSubtype="0" fill="hold" grpId="0" nodeType="afterEffect">
                                  <p:stCondLst>
                                    <p:cond delay="0"/>
                                  </p:stCondLst>
                                  <p:childTnLst>
                                    <p:set>
                                      <p:cBhvr>
                                        <p:cTn id="41" dur="1" fill="hold">
                                          <p:stCondLst>
                                            <p:cond delay="0"/>
                                          </p:stCondLst>
                                        </p:cTn>
                                        <p:tgtEl>
                                          <p:spTgt spid="39"/>
                                        </p:tgtEl>
                                        <p:attrNameLst>
                                          <p:attrName>style.visibility</p:attrName>
                                        </p:attrNameLst>
                                      </p:cBhvr>
                                      <p:to>
                                        <p:strVal val="visible"/>
                                      </p:to>
                                    </p:set>
                                    <p:animEffect transition="in" filter="fade">
                                      <p:cBhvr>
                                        <p:cTn id="42" dur="500"/>
                                        <p:tgtEl>
                                          <p:spTgt spid="39"/>
                                        </p:tgtEl>
                                      </p:cBhvr>
                                    </p:animEffect>
                                  </p:childTnLst>
                                </p:cTn>
                              </p:par>
                            </p:childTnLst>
                          </p:cTn>
                        </p:par>
                        <p:par>
                          <p:cTn id="43" fill="hold">
                            <p:stCondLst>
                              <p:cond delay="5000"/>
                            </p:stCondLst>
                            <p:childTnLst>
                              <p:par>
                                <p:cTn id="44" presetID="22" presetClass="entr" presetSubtype="4" fill="hold" nodeType="afterEffect">
                                  <p:stCondLst>
                                    <p:cond delay="0"/>
                                  </p:stCondLst>
                                  <p:childTnLst>
                                    <p:set>
                                      <p:cBhvr>
                                        <p:cTn id="45" dur="1" fill="hold">
                                          <p:stCondLst>
                                            <p:cond delay="0"/>
                                          </p:stCondLst>
                                        </p:cTn>
                                        <p:tgtEl>
                                          <p:spTgt spid="40"/>
                                        </p:tgtEl>
                                        <p:attrNameLst>
                                          <p:attrName>style.visibility</p:attrName>
                                        </p:attrNameLst>
                                      </p:cBhvr>
                                      <p:to>
                                        <p:strVal val="visible"/>
                                      </p:to>
                                    </p:set>
                                    <p:animEffect transition="in" filter="wipe(down)">
                                      <p:cBhvr>
                                        <p:cTn id="46" dur="500"/>
                                        <p:tgtEl>
                                          <p:spTgt spid="40"/>
                                        </p:tgtEl>
                                      </p:cBhvr>
                                    </p:animEffect>
                                  </p:childTnLst>
                                </p:cTn>
                              </p:par>
                            </p:childTnLst>
                          </p:cTn>
                        </p:par>
                        <p:par>
                          <p:cTn id="47" fill="hold">
                            <p:stCondLst>
                              <p:cond delay="5500"/>
                            </p:stCondLst>
                            <p:childTnLst>
                              <p:par>
                                <p:cTn id="48" presetID="10" presetClass="entr" presetSubtype="0" fill="hold" nodeType="afterEffect">
                                  <p:stCondLst>
                                    <p:cond delay="0"/>
                                  </p:stCondLst>
                                  <p:childTnLst>
                                    <p:set>
                                      <p:cBhvr>
                                        <p:cTn id="49" dur="1" fill="hold">
                                          <p:stCondLst>
                                            <p:cond delay="0"/>
                                          </p:stCondLst>
                                        </p:cTn>
                                        <p:tgtEl>
                                          <p:spTgt spid="65"/>
                                        </p:tgtEl>
                                        <p:attrNameLst>
                                          <p:attrName>style.visibility</p:attrName>
                                        </p:attrNameLst>
                                      </p:cBhvr>
                                      <p:to>
                                        <p:strVal val="visible"/>
                                      </p:to>
                                    </p:set>
                                    <p:animEffect transition="in" filter="fade">
                                      <p:cBhvr>
                                        <p:cTn id="50" dur="500"/>
                                        <p:tgtEl>
                                          <p:spTgt spid="65"/>
                                        </p:tgtEl>
                                      </p:cBhvr>
                                    </p:animEffect>
                                  </p:childTnLst>
                                </p:cTn>
                              </p:par>
                            </p:childTnLst>
                          </p:cTn>
                        </p:par>
                        <p:par>
                          <p:cTn id="51" fill="hold">
                            <p:stCondLst>
                              <p:cond delay="6000"/>
                            </p:stCondLst>
                            <p:childTnLst>
                              <p:par>
                                <p:cTn id="52" presetID="10" presetClass="entr" presetSubtype="0" fill="hold" grpId="0" nodeType="afterEffect">
                                  <p:stCondLst>
                                    <p:cond delay="0"/>
                                  </p:stCondLst>
                                  <p:childTnLst>
                                    <p:set>
                                      <p:cBhvr>
                                        <p:cTn id="53" dur="1" fill="hold">
                                          <p:stCondLst>
                                            <p:cond delay="0"/>
                                          </p:stCondLst>
                                        </p:cTn>
                                        <p:tgtEl>
                                          <p:spTgt spid="41"/>
                                        </p:tgtEl>
                                        <p:attrNameLst>
                                          <p:attrName>style.visibility</p:attrName>
                                        </p:attrNameLst>
                                      </p:cBhvr>
                                      <p:to>
                                        <p:strVal val="visible"/>
                                      </p:to>
                                    </p:set>
                                    <p:animEffect transition="in" filter="fade">
                                      <p:cBhvr>
                                        <p:cTn id="54" dur="500"/>
                                        <p:tgtEl>
                                          <p:spTgt spid="41"/>
                                        </p:tgtEl>
                                      </p:cBhvr>
                                    </p:animEffect>
                                  </p:childTnLst>
                                </p:cTn>
                              </p:par>
                            </p:childTnLst>
                          </p:cTn>
                        </p:par>
                        <p:par>
                          <p:cTn id="55" fill="hold">
                            <p:stCondLst>
                              <p:cond delay="6500"/>
                            </p:stCondLst>
                            <p:childTnLst>
                              <p:par>
                                <p:cTn id="56" presetID="10" presetClass="entr" presetSubtype="0" fill="hold" grpId="0" nodeType="afterEffect">
                                  <p:stCondLst>
                                    <p:cond delay="0"/>
                                  </p:stCondLst>
                                  <p:childTnLst>
                                    <p:set>
                                      <p:cBhvr>
                                        <p:cTn id="57" dur="1" fill="hold">
                                          <p:stCondLst>
                                            <p:cond delay="0"/>
                                          </p:stCondLst>
                                        </p:cTn>
                                        <p:tgtEl>
                                          <p:spTgt spid="42"/>
                                        </p:tgtEl>
                                        <p:attrNameLst>
                                          <p:attrName>style.visibility</p:attrName>
                                        </p:attrNameLst>
                                      </p:cBhvr>
                                      <p:to>
                                        <p:strVal val="visible"/>
                                      </p:to>
                                    </p:set>
                                    <p:animEffect transition="in" filter="fade">
                                      <p:cBhvr>
                                        <p:cTn id="58" dur="500"/>
                                        <p:tgtEl>
                                          <p:spTgt spid="42"/>
                                        </p:tgtEl>
                                      </p:cBhvr>
                                    </p:animEffect>
                                  </p:childTnLst>
                                </p:cTn>
                              </p:par>
                            </p:childTnLst>
                          </p:cTn>
                        </p:par>
                        <p:par>
                          <p:cTn id="59" fill="hold">
                            <p:stCondLst>
                              <p:cond delay="7000"/>
                            </p:stCondLst>
                            <p:childTnLst>
                              <p:par>
                                <p:cTn id="60" presetID="22" presetClass="entr" presetSubtype="8" fill="hold" nodeType="afterEffect">
                                  <p:stCondLst>
                                    <p:cond delay="0"/>
                                  </p:stCondLst>
                                  <p:childTnLst>
                                    <p:set>
                                      <p:cBhvr>
                                        <p:cTn id="61" dur="1" fill="hold">
                                          <p:stCondLst>
                                            <p:cond delay="0"/>
                                          </p:stCondLst>
                                        </p:cTn>
                                        <p:tgtEl>
                                          <p:spTgt spid="43"/>
                                        </p:tgtEl>
                                        <p:attrNameLst>
                                          <p:attrName>style.visibility</p:attrName>
                                        </p:attrNameLst>
                                      </p:cBhvr>
                                      <p:to>
                                        <p:strVal val="visible"/>
                                      </p:to>
                                    </p:set>
                                    <p:animEffect transition="in" filter="wipe(left)">
                                      <p:cBhvr>
                                        <p:cTn id="62" dur="500"/>
                                        <p:tgtEl>
                                          <p:spTgt spid="43"/>
                                        </p:tgtEl>
                                      </p:cBhvr>
                                    </p:animEffect>
                                  </p:childTnLst>
                                </p:cTn>
                              </p:par>
                            </p:childTnLst>
                          </p:cTn>
                        </p:par>
                        <p:par>
                          <p:cTn id="63" fill="hold">
                            <p:stCondLst>
                              <p:cond delay="7500"/>
                            </p:stCondLst>
                            <p:childTnLst>
                              <p:par>
                                <p:cTn id="64" presetID="10" presetClass="entr" presetSubtype="0" fill="hold" nodeType="afterEffect">
                                  <p:stCondLst>
                                    <p:cond delay="0"/>
                                  </p:stCondLst>
                                  <p:childTnLst>
                                    <p:set>
                                      <p:cBhvr>
                                        <p:cTn id="65" dur="1" fill="hold">
                                          <p:stCondLst>
                                            <p:cond delay="0"/>
                                          </p:stCondLst>
                                        </p:cTn>
                                        <p:tgtEl>
                                          <p:spTgt spid="89"/>
                                        </p:tgtEl>
                                        <p:attrNameLst>
                                          <p:attrName>style.visibility</p:attrName>
                                        </p:attrNameLst>
                                      </p:cBhvr>
                                      <p:to>
                                        <p:strVal val="visible"/>
                                      </p:to>
                                    </p:set>
                                    <p:animEffect transition="in" filter="fade">
                                      <p:cBhvr>
                                        <p:cTn id="66" dur="500"/>
                                        <p:tgtEl>
                                          <p:spTgt spid="89"/>
                                        </p:tgtEl>
                                      </p:cBhvr>
                                    </p:animEffect>
                                  </p:childTnLst>
                                </p:cTn>
                              </p:par>
                            </p:childTnLst>
                          </p:cTn>
                        </p:par>
                        <p:par>
                          <p:cTn id="67" fill="hold">
                            <p:stCondLst>
                              <p:cond delay="8000"/>
                            </p:stCondLst>
                            <p:childTnLst>
                              <p:par>
                                <p:cTn id="68" presetID="10" presetClass="entr" presetSubtype="0" fill="hold" grpId="0" nodeType="afterEffect">
                                  <p:stCondLst>
                                    <p:cond delay="0"/>
                                  </p:stCondLst>
                                  <p:childTnLst>
                                    <p:set>
                                      <p:cBhvr>
                                        <p:cTn id="69" dur="1" fill="hold">
                                          <p:stCondLst>
                                            <p:cond delay="0"/>
                                          </p:stCondLst>
                                        </p:cTn>
                                        <p:tgtEl>
                                          <p:spTgt spid="44"/>
                                        </p:tgtEl>
                                        <p:attrNameLst>
                                          <p:attrName>style.visibility</p:attrName>
                                        </p:attrNameLst>
                                      </p:cBhvr>
                                      <p:to>
                                        <p:strVal val="visible"/>
                                      </p:to>
                                    </p:set>
                                    <p:animEffect transition="in" filter="fade">
                                      <p:cBhvr>
                                        <p:cTn id="70" dur="500"/>
                                        <p:tgtEl>
                                          <p:spTgt spid="44"/>
                                        </p:tgtEl>
                                      </p:cBhvr>
                                    </p:animEffect>
                                  </p:childTnLst>
                                </p:cTn>
                              </p:par>
                            </p:childTnLst>
                          </p:cTn>
                        </p:par>
                        <p:par>
                          <p:cTn id="71" fill="hold">
                            <p:stCondLst>
                              <p:cond delay="8500"/>
                            </p:stCondLst>
                            <p:childTnLst>
                              <p:par>
                                <p:cTn id="72" presetID="10" presetClass="entr" presetSubtype="0" fill="hold" grpId="0" nodeType="afterEffect">
                                  <p:stCondLst>
                                    <p:cond delay="0"/>
                                  </p:stCondLst>
                                  <p:childTnLst>
                                    <p:set>
                                      <p:cBhvr>
                                        <p:cTn id="73" dur="1" fill="hold">
                                          <p:stCondLst>
                                            <p:cond delay="0"/>
                                          </p:stCondLst>
                                        </p:cTn>
                                        <p:tgtEl>
                                          <p:spTgt spid="46"/>
                                        </p:tgtEl>
                                        <p:attrNameLst>
                                          <p:attrName>style.visibility</p:attrName>
                                        </p:attrNameLst>
                                      </p:cBhvr>
                                      <p:to>
                                        <p:strVal val="visible"/>
                                      </p:to>
                                    </p:set>
                                    <p:animEffect transition="in" filter="fade">
                                      <p:cBhvr>
                                        <p:cTn id="74" dur="500"/>
                                        <p:tgtEl>
                                          <p:spTgt spid="46"/>
                                        </p:tgtEl>
                                      </p:cBhvr>
                                    </p:animEffect>
                                  </p:childTnLst>
                                </p:cTn>
                              </p:par>
                            </p:childTnLst>
                          </p:cTn>
                        </p:par>
                        <p:par>
                          <p:cTn id="75" fill="hold">
                            <p:stCondLst>
                              <p:cond delay="9000"/>
                            </p:stCondLst>
                            <p:childTnLst>
                              <p:par>
                                <p:cTn id="76" presetID="22" presetClass="entr" presetSubtype="8" fill="hold" nodeType="afterEffect">
                                  <p:stCondLst>
                                    <p:cond delay="0"/>
                                  </p:stCondLst>
                                  <p:childTnLst>
                                    <p:set>
                                      <p:cBhvr>
                                        <p:cTn id="77" dur="1" fill="hold">
                                          <p:stCondLst>
                                            <p:cond delay="0"/>
                                          </p:stCondLst>
                                        </p:cTn>
                                        <p:tgtEl>
                                          <p:spTgt spid="47"/>
                                        </p:tgtEl>
                                        <p:attrNameLst>
                                          <p:attrName>style.visibility</p:attrName>
                                        </p:attrNameLst>
                                      </p:cBhvr>
                                      <p:to>
                                        <p:strVal val="visible"/>
                                      </p:to>
                                    </p:set>
                                    <p:animEffect transition="in" filter="wipe(left)">
                                      <p:cBhvr>
                                        <p:cTn id="78" dur="500"/>
                                        <p:tgtEl>
                                          <p:spTgt spid="47"/>
                                        </p:tgtEl>
                                      </p:cBhvr>
                                    </p:animEffect>
                                  </p:childTnLst>
                                </p:cTn>
                              </p:par>
                            </p:childTnLst>
                          </p:cTn>
                        </p:par>
                        <p:par>
                          <p:cTn id="79" fill="hold">
                            <p:stCondLst>
                              <p:cond delay="9500"/>
                            </p:stCondLst>
                            <p:childTnLst>
                              <p:par>
                                <p:cTn id="80" presetID="10" presetClass="entr" presetSubtype="0" fill="hold" nodeType="afterEffect">
                                  <p:stCondLst>
                                    <p:cond delay="0"/>
                                  </p:stCondLst>
                                  <p:childTnLst>
                                    <p:set>
                                      <p:cBhvr>
                                        <p:cTn id="81" dur="1" fill="hold">
                                          <p:stCondLst>
                                            <p:cond delay="0"/>
                                          </p:stCondLst>
                                        </p:cTn>
                                        <p:tgtEl>
                                          <p:spTgt spid="94"/>
                                        </p:tgtEl>
                                        <p:attrNameLst>
                                          <p:attrName>style.visibility</p:attrName>
                                        </p:attrNameLst>
                                      </p:cBhvr>
                                      <p:to>
                                        <p:strVal val="visible"/>
                                      </p:to>
                                    </p:set>
                                    <p:animEffect transition="in" filter="fade">
                                      <p:cBhvr>
                                        <p:cTn id="82" dur="500"/>
                                        <p:tgtEl>
                                          <p:spTgt spid="94"/>
                                        </p:tgtEl>
                                      </p:cBhvr>
                                    </p:animEffect>
                                  </p:childTnLst>
                                </p:cTn>
                              </p:par>
                            </p:childTnLst>
                          </p:cTn>
                        </p:par>
                        <p:par>
                          <p:cTn id="83" fill="hold">
                            <p:stCondLst>
                              <p:cond delay="10000"/>
                            </p:stCondLst>
                            <p:childTnLst>
                              <p:par>
                                <p:cTn id="84" presetID="10" presetClass="entr" presetSubtype="0" fill="hold" grpId="0" nodeType="afterEffect">
                                  <p:stCondLst>
                                    <p:cond delay="0"/>
                                  </p:stCondLst>
                                  <p:childTnLst>
                                    <p:set>
                                      <p:cBhvr>
                                        <p:cTn id="85" dur="1" fill="hold">
                                          <p:stCondLst>
                                            <p:cond delay="0"/>
                                          </p:stCondLst>
                                        </p:cTn>
                                        <p:tgtEl>
                                          <p:spTgt spid="48"/>
                                        </p:tgtEl>
                                        <p:attrNameLst>
                                          <p:attrName>style.visibility</p:attrName>
                                        </p:attrNameLst>
                                      </p:cBhvr>
                                      <p:to>
                                        <p:strVal val="visible"/>
                                      </p:to>
                                    </p:set>
                                    <p:animEffect transition="in" filter="fade">
                                      <p:cBhvr>
                                        <p:cTn id="86" dur="500"/>
                                        <p:tgtEl>
                                          <p:spTgt spid="48"/>
                                        </p:tgtEl>
                                      </p:cBhvr>
                                    </p:animEffect>
                                  </p:childTnLst>
                                </p:cTn>
                              </p:par>
                            </p:childTnLst>
                          </p:cTn>
                        </p:par>
                        <p:par>
                          <p:cTn id="87" fill="hold">
                            <p:stCondLst>
                              <p:cond delay="10500"/>
                            </p:stCondLst>
                            <p:childTnLst>
                              <p:par>
                                <p:cTn id="88" presetID="10" presetClass="entr" presetSubtype="0" fill="hold" grpId="0" nodeType="afterEffect">
                                  <p:stCondLst>
                                    <p:cond delay="0"/>
                                  </p:stCondLst>
                                  <p:childTnLst>
                                    <p:set>
                                      <p:cBhvr>
                                        <p:cTn id="89" dur="1" fill="hold">
                                          <p:stCondLst>
                                            <p:cond delay="0"/>
                                          </p:stCondLst>
                                        </p:cTn>
                                        <p:tgtEl>
                                          <p:spTgt spid="49"/>
                                        </p:tgtEl>
                                        <p:attrNameLst>
                                          <p:attrName>style.visibility</p:attrName>
                                        </p:attrNameLst>
                                      </p:cBhvr>
                                      <p:to>
                                        <p:strVal val="visible"/>
                                      </p:to>
                                    </p:set>
                                    <p:animEffect transition="in" filter="fade">
                                      <p:cBhvr>
                                        <p:cTn id="90" dur="500"/>
                                        <p:tgtEl>
                                          <p:spTgt spid="49"/>
                                        </p:tgtEl>
                                      </p:cBhvr>
                                    </p:animEffect>
                                  </p:childTnLst>
                                </p:cTn>
                              </p:par>
                            </p:childTnLst>
                          </p:cTn>
                        </p:par>
                        <p:par>
                          <p:cTn id="91" fill="hold">
                            <p:stCondLst>
                              <p:cond delay="11000"/>
                            </p:stCondLst>
                            <p:childTnLst>
                              <p:par>
                                <p:cTn id="92" presetID="22" presetClass="entr" presetSubtype="8" fill="hold" nodeType="afterEffect">
                                  <p:stCondLst>
                                    <p:cond delay="0"/>
                                  </p:stCondLst>
                                  <p:childTnLst>
                                    <p:set>
                                      <p:cBhvr>
                                        <p:cTn id="93" dur="1" fill="hold">
                                          <p:stCondLst>
                                            <p:cond delay="0"/>
                                          </p:stCondLst>
                                        </p:cTn>
                                        <p:tgtEl>
                                          <p:spTgt spid="50"/>
                                        </p:tgtEl>
                                        <p:attrNameLst>
                                          <p:attrName>style.visibility</p:attrName>
                                        </p:attrNameLst>
                                      </p:cBhvr>
                                      <p:to>
                                        <p:strVal val="visible"/>
                                      </p:to>
                                    </p:set>
                                    <p:animEffect transition="in" filter="wipe(left)">
                                      <p:cBhvr>
                                        <p:cTn id="94" dur="500"/>
                                        <p:tgtEl>
                                          <p:spTgt spid="50"/>
                                        </p:tgtEl>
                                      </p:cBhvr>
                                    </p:animEffect>
                                  </p:childTnLst>
                                </p:cTn>
                              </p:par>
                            </p:childTnLst>
                          </p:cTn>
                        </p:par>
                        <p:par>
                          <p:cTn id="95" fill="hold">
                            <p:stCondLst>
                              <p:cond delay="11500"/>
                            </p:stCondLst>
                            <p:childTnLst>
                              <p:par>
                                <p:cTn id="96" presetID="10" presetClass="entr" presetSubtype="0" fill="hold" nodeType="afterEffect">
                                  <p:stCondLst>
                                    <p:cond delay="0"/>
                                  </p:stCondLst>
                                  <p:childTnLst>
                                    <p:set>
                                      <p:cBhvr>
                                        <p:cTn id="97" dur="1" fill="hold">
                                          <p:stCondLst>
                                            <p:cond delay="0"/>
                                          </p:stCondLst>
                                        </p:cTn>
                                        <p:tgtEl>
                                          <p:spTgt spid="103"/>
                                        </p:tgtEl>
                                        <p:attrNameLst>
                                          <p:attrName>style.visibility</p:attrName>
                                        </p:attrNameLst>
                                      </p:cBhvr>
                                      <p:to>
                                        <p:strVal val="visible"/>
                                      </p:to>
                                    </p:set>
                                    <p:animEffect transition="in" filter="fade">
                                      <p:cBhvr>
                                        <p:cTn id="98" dur="500"/>
                                        <p:tgtEl>
                                          <p:spTgt spid="103"/>
                                        </p:tgtEl>
                                      </p:cBhvr>
                                    </p:animEffect>
                                  </p:childTnLst>
                                </p:cTn>
                              </p:par>
                            </p:childTnLst>
                          </p:cTn>
                        </p:par>
                        <p:par>
                          <p:cTn id="99" fill="hold">
                            <p:stCondLst>
                              <p:cond delay="12000"/>
                            </p:stCondLst>
                            <p:childTnLst>
                              <p:par>
                                <p:cTn id="100" presetID="10" presetClass="entr" presetSubtype="0" fill="hold" grpId="0" nodeType="afterEffect">
                                  <p:stCondLst>
                                    <p:cond delay="0"/>
                                  </p:stCondLst>
                                  <p:childTnLst>
                                    <p:set>
                                      <p:cBhvr>
                                        <p:cTn id="101" dur="1" fill="hold">
                                          <p:stCondLst>
                                            <p:cond delay="0"/>
                                          </p:stCondLst>
                                        </p:cTn>
                                        <p:tgtEl>
                                          <p:spTgt spid="51"/>
                                        </p:tgtEl>
                                        <p:attrNameLst>
                                          <p:attrName>style.visibility</p:attrName>
                                        </p:attrNameLst>
                                      </p:cBhvr>
                                      <p:to>
                                        <p:strVal val="visible"/>
                                      </p:to>
                                    </p:set>
                                    <p:animEffect transition="in" filter="fade">
                                      <p:cBhvr>
                                        <p:cTn id="102" dur="500"/>
                                        <p:tgtEl>
                                          <p:spTgt spid="51"/>
                                        </p:tgtEl>
                                      </p:cBhvr>
                                    </p:animEffect>
                                  </p:childTnLst>
                                </p:cTn>
                              </p:par>
                            </p:childTnLst>
                          </p:cTn>
                        </p:par>
                        <p:par>
                          <p:cTn id="103" fill="hold">
                            <p:stCondLst>
                              <p:cond delay="12500"/>
                            </p:stCondLst>
                            <p:childTnLst>
                              <p:par>
                                <p:cTn id="104" presetID="10" presetClass="entr" presetSubtype="0" fill="hold" grpId="0" nodeType="afterEffect">
                                  <p:stCondLst>
                                    <p:cond delay="0"/>
                                  </p:stCondLst>
                                  <p:childTnLst>
                                    <p:set>
                                      <p:cBhvr>
                                        <p:cTn id="105" dur="1" fill="hold">
                                          <p:stCondLst>
                                            <p:cond delay="0"/>
                                          </p:stCondLst>
                                        </p:cTn>
                                        <p:tgtEl>
                                          <p:spTgt spid="52"/>
                                        </p:tgtEl>
                                        <p:attrNameLst>
                                          <p:attrName>style.visibility</p:attrName>
                                        </p:attrNameLst>
                                      </p:cBhvr>
                                      <p:to>
                                        <p:strVal val="visible"/>
                                      </p:to>
                                    </p:set>
                                    <p:animEffect transition="in" filter="fade">
                                      <p:cBhvr>
                                        <p:cTn id="106" dur="500"/>
                                        <p:tgtEl>
                                          <p:spTgt spid="52"/>
                                        </p:tgtEl>
                                      </p:cBhvr>
                                    </p:animEffect>
                                  </p:childTnLst>
                                </p:cTn>
                              </p:par>
                            </p:childTnLst>
                          </p:cTn>
                        </p:par>
                        <p:par>
                          <p:cTn id="107" fill="hold">
                            <p:stCondLst>
                              <p:cond delay="13000"/>
                            </p:stCondLst>
                            <p:childTnLst>
                              <p:par>
                                <p:cTn id="108" presetID="53" presetClass="entr" presetSubtype="16" fill="hold" grpId="0" nodeType="afterEffect">
                                  <p:stCondLst>
                                    <p:cond delay="0"/>
                                  </p:stCondLst>
                                  <p:childTnLst>
                                    <p:set>
                                      <p:cBhvr>
                                        <p:cTn id="109" dur="1" fill="hold">
                                          <p:stCondLst>
                                            <p:cond delay="0"/>
                                          </p:stCondLst>
                                        </p:cTn>
                                        <p:tgtEl>
                                          <p:spTgt spid="111"/>
                                        </p:tgtEl>
                                        <p:attrNameLst>
                                          <p:attrName>style.visibility</p:attrName>
                                        </p:attrNameLst>
                                      </p:cBhvr>
                                      <p:to>
                                        <p:strVal val="visible"/>
                                      </p:to>
                                    </p:set>
                                    <p:anim calcmode="lin" valueType="num">
                                      <p:cBhvr>
                                        <p:cTn id="110" dur="500" fill="hold"/>
                                        <p:tgtEl>
                                          <p:spTgt spid="111"/>
                                        </p:tgtEl>
                                        <p:attrNameLst>
                                          <p:attrName>ppt_w</p:attrName>
                                        </p:attrNameLst>
                                      </p:cBhvr>
                                      <p:tavLst>
                                        <p:tav tm="0">
                                          <p:val>
                                            <p:fltVal val="0"/>
                                          </p:val>
                                        </p:tav>
                                        <p:tav tm="100000">
                                          <p:val>
                                            <p:strVal val="#ppt_w"/>
                                          </p:val>
                                        </p:tav>
                                      </p:tavLst>
                                    </p:anim>
                                    <p:anim calcmode="lin" valueType="num">
                                      <p:cBhvr>
                                        <p:cTn id="111" dur="500" fill="hold"/>
                                        <p:tgtEl>
                                          <p:spTgt spid="111"/>
                                        </p:tgtEl>
                                        <p:attrNameLst>
                                          <p:attrName>ppt_h</p:attrName>
                                        </p:attrNameLst>
                                      </p:cBhvr>
                                      <p:tavLst>
                                        <p:tav tm="0">
                                          <p:val>
                                            <p:fltVal val="0"/>
                                          </p:val>
                                        </p:tav>
                                        <p:tav tm="100000">
                                          <p:val>
                                            <p:strVal val="#ppt_h"/>
                                          </p:val>
                                        </p:tav>
                                      </p:tavLst>
                                    </p:anim>
                                    <p:animEffect transition="in" filter="fade">
                                      <p:cBhvr>
                                        <p:cTn id="112"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5" grpId="0" animBg="1"/>
      <p:bldP spid="36" grpId="0"/>
      <p:bldP spid="38" grpId="0"/>
      <p:bldP spid="39" grpId="0"/>
      <p:bldP spid="41" grpId="0"/>
      <p:bldP spid="42" grpId="0"/>
      <p:bldP spid="44" grpId="0"/>
      <p:bldP spid="46" grpId="0"/>
      <p:bldP spid="48" grpId="0"/>
      <p:bldP spid="49" grpId="0"/>
      <p:bldP spid="51" grpId="0"/>
      <p:bldP spid="52" grpId="0"/>
      <p:bldP spid="111" grpId="0"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Placeholder 9" descr="photo-1414170562806-9d670e90c091 (1).jpeg"/>
          <p:cNvPicPr>
            <a:picLocks noGrp="1" noChangeAspect="1"/>
          </p:cNvPicPr>
          <p:nvPr>
            <p:ph type="pic" sz="quarter" idx="13"/>
          </p:nvPr>
        </p:nvPicPr>
        <p:blipFill>
          <a:blip r:embed="rId2" cstate="email">
            <a:extLst>
              <a:ext uri="{28A0092B-C50C-407E-A947-70E740481C1C}">
                <a14:useLocalDpi xmlns:a14="http://schemas.microsoft.com/office/drawing/2010/main" val="0"/>
              </a:ext>
            </a:extLst>
          </a:blip>
          <a:srcRect t="23329" b="23329"/>
          <a:stretch>
            <a:fillRect/>
          </a:stretch>
        </p:blipFill>
        <p:spPr/>
      </p:pic>
      <p:sp>
        <p:nvSpPr>
          <p:cNvPr id="2" name="Picture Placeholder 1"/>
          <p:cNvSpPr>
            <a:spLocks noGrp="1" noChangeAspect="1"/>
          </p:cNvSpPr>
          <p:nvPr>
            <p:ph type="pic" sz="quarter" idx="11"/>
          </p:nvPr>
        </p:nvSpPr>
        <p:spPr>
          <a:xfrm>
            <a:off x="2303833" y="3563708"/>
            <a:ext cx="3541287" cy="6339409"/>
          </a:xfrm>
        </p:spPr>
      </p:sp>
      <p:sp>
        <p:nvSpPr>
          <p:cNvPr id="61" name="Rectangle 60"/>
          <p:cNvSpPr>
            <a:spLocks noChangeAspect="1"/>
          </p:cNvSpPr>
          <p:nvPr/>
        </p:nvSpPr>
        <p:spPr>
          <a:xfrm>
            <a:off x="-4" y="-87588"/>
            <a:ext cx="18288004" cy="6559750"/>
          </a:xfrm>
          <a:prstGeom prst="rect">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69" name="Freeform 7"/>
          <p:cNvSpPr>
            <a:spLocks noEditPoints="1"/>
          </p:cNvSpPr>
          <p:nvPr/>
        </p:nvSpPr>
        <p:spPr bwMode="auto">
          <a:xfrm>
            <a:off x="9929304" y="7562637"/>
            <a:ext cx="1255582" cy="12559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2"/>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nvGrpSpPr>
          <p:cNvPr id="70" name="Group 69"/>
          <p:cNvGrpSpPr/>
          <p:nvPr/>
        </p:nvGrpSpPr>
        <p:grpSpPr>
          <a:xfrm>
            <a:off x="10257107" y="7879421"/>
            <a:ext cx="591081" cy="593148"/>
            <a:chOff x="3206750" y="1381125"/>
            <a:chExt cx="490538" cy="492125"/>
          </a:xfrm>
          <a:solidFill>
            <a:schemeClr val="accent2"/>
          </a:solidFill>
        </p:grpSpPr>
        <p:sp>
          <p:nvSpPr>
            <p:cNvPr id="71" name="Freeform 10"/>
            <p:cNvSpPr>
              <a:spLocks noEditPoints="1"/>
            </p:cNvSpPr>
            <p:nvPr/>
          </p:nvSpPr>
          <p:spPr bwMode="auto">
            <a:xfrm>
              <a:off x="3206750" y="1381125"/>
              <a:ext cx="490538" cy="492125"/>
            </a:xfrm>
            <a:custGeom>
              <a:avLst/>
              <a:gdLst>
                <a:gd name="T0" fmla="*/ 80 w 128"/>
                <a:gd name="T1" fmla="*/ 0 h 128"/>
                <a:gd name="T2" fmla="*/ 32 w 128"/>
                <a:gd name="T3" fmla="*/ 48 h 128"/>
                <a:gd name="T4" fmla="*/ 38 w 128"/>
                <a:gd name="T5" fmla="*/ 70 h 128"/>
                <a:gd name="T6" fmla="*/ 4 w 128"/>
                <a:gd name="T7" fmla="*/ 104 h 128"/>
                <a:gd name="T8" fmla="*/ 4 w 128"/>
                <a:gd name="T9" fmla="*/ 104 h 128"/>
                <a:gd name="T10" fmla="*/ 0 w 128"/>
                <a:gd name="T11" fmla="*/ 114 h 128"/>
                <a:gd name="T12" fmla="*/ 14 w 128"/>
                <a:gd name="T13" fmla="*/ 128 h 128"/>
                <a:gd name="T14" fmla="*/ 24 w 128"/>
                <a:gd name="T15" fmla="*/ 124 h 128"/>
                <a:gd name="T16" fmla="*/ 24 w 128"/>
                <a:gd name="T17" fmla="*/ 124 h 128"/>
                <a:gd name="T18" fmla="*/ 58 w 128"/>
                <a:gd name="T19" fmla="*/ 90 h 128"/>
                <a:gd name="T20" fmla="*/ 80 w 128"/>
                <a:gd name="T21" fmla="*/ 96 h 128"/>
                <a:gd name="T22" fmla="*/ 128 w 128"/>
                <a:gd name="T23" fmla="*/ 48 h 128"/>
                <a:gd name="T24" fmla="*/ 80 w 128"/>
                <a:gd name="T25" fmla="*/ 0 h 128"/>
                <a:gd name="T26" fmla="*/ 19 w 128"/>
                <a:gd name="T27" fmla="*/ 119 h 128"/>
                <a:gd name="T28" fmla="*/ 14 w 128"/>
                <a:gd name="T29" fmla="*/ 121 h 128"/>
                <a:gd name="T30" fmla="*/ 7 w 128"/>
                <a:gd name="T31" fmla="*/ 114 h 128"/>
                <a:gd name="T32" fmla="*/ 9 w 128"/>
                <a:gd name="T33" fmla="*/ 109 h 128"/>
                <a:gd name="T34" fmla="*/ 9 w 128"/>
                <a:gd name="T35" fmla="*/ 109 h 128"/>
                <a:gd name="T36" fmla="*/ 41 w 128"/>
                <a:gd name="T37" fmla="*/ 77 h 128"/>
                <a:gd name="T38" fmla="*/ 51 w 128"/>
                <a:gd name="T39" fmla="*/ 87 h 128"/>
                <a:gd name="T40" fmla="*/ 19 w 128"/>
                <a:gd name="T41" fmla="*/ 119 h 128"/>
                <a:gd name="T42" fmla="*/ 80 w 128"/>
                <a:gd name="T43" fmla="*/ 88 h 128"/>
                <a:gd name="T44" fmla="*/ 40 w 128"/>
                <a:gd name="T45" fmla="*/ 48 h 128"/>
                <a:gd name="T46" fmla="*/ 80 w 128"/>
                <a:gd name="T47" fmla="*/ 8 h 128"/>
                <a:gd name="T48" fmla="*/ 120 w 128"/>
                <a:gd name="T49" fmla="*/ 48 h 128"/>
                <a:gd name="T50" fmla="*/ 80 w 128"/>
                <a:gd name="T51" fmla="*/ 8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8" h="128">
                  <a:moveTo>
                    <a:pt x="80" y="0"/>
                  </a:moveTo>
                  <a:cubicBezTo>
                    <a:pt x="53" y="0"/>
                    <a:pt x="32" y="21"/>
                    <a:pt x="32" y="48"/>
                  </a:cubicBezTo>
                  <a:cubicBezTo>
                    <a:pt x="32" y="56"/>
                    <a:pt x="34" y="64"/>
                    <a:pt x="38" y="70"/>
                  </a:cubicBezTo>
                  <a:cubicBezTo>
                    <a:pt x="4" y="104"/>
                    <a:pt x="4" y="104"/>
                    <a:pt x="4" y="104"/>
                  </a:cubicBezTo>
                  <a:cubicBezTo>
                    <a:pt x="4" y="104"/>
                    <a:pt x="4" y="104"/>
                    <a:pt x="4" y="104"/>
                  </a:cubicBezTo>
                  <a:cubicBezTo>
                    <a:pt x="2" y="106"/>
                    <a:pt x="0" y="110"/>
                    <a:pt x="0" y="114"/>
                  </a:cubicBezTo>
                  <a:cubicBezTo>
                    <a:pt x="0" y="122"/>
                    <a:pt x="6" y="128"/>
                    <a:pt x="14" y="128"/>
                  </a:cubicBezTo>
                  <a:cubicBezTo>
                    <a:pt x="18" y="128"/>
                    <a:pt x="22" y="126"/>
                    <a:pt x="24" y="124"/>
                  </a:cubicBezTo>
                  <a:cubicBezTo>
                    <a:pt x="24" y="124"/>
                    <a:pt x="24" y="124"/>
                    <a:pt x="24" y="124"/>
                  </a:cubicBezTo>
                  <a:cubicBezTo>
                    <a:pt x="58" y="90"/>
                    <a:pt x="58" y="90"/>
                    <a:pt x="58" y="90"/>
                  </a:cubicBezTo>
                  <a:cubicBezTo>
                    <a:pt x="64" y="94"/>
                    <a:pt x="72" y="96"/>
                    <a:pt x="80" y="96"/>
                  </a:cubicBezTo>
                  <a:cubicBezTo>
                    <a:pt x="107" y="96"/>
                    <a:pt x="128" y="75"/>
                    <a:pt x="128" y="48"/>
                  </a:cubicBezTo>
                  <a:cubicBezTo>
                    <a:pt x="128" y="21"/>
                    <a:pt x="107" y="0"/>
                    <a:pt x="80" y="0"/>
                  </a:cubicBezTo>
                  <a:close/>
                  <a:moveTo>
                    <a:pt x="19" y="119"/>
                  </a:moveTo>
                  <a:cubicBezTo>
                    <a:pt x="18" y="120"/>
                    <a:pt x="16" y="121"/>
                    <a:pt x="14" y="121"/>
                  </a:cubicBezTo>
                  <a:cubicBezTo>
                    <a:pt x="10" y="121"/>
                    <a:pt x="7" y="118"/>
                    <a:pt x="7" y="114"/>
                  </a:cubicBezTo>
                  <a:cubicBezTo>
                    <a:pt x="7" y="112"/>
                    <a:pt x="8" y="110"/>
                    <a:pt x="9" y="109"/>
                  </a:cubicBezTo>
                  <a:cubicBezTo>
                    <a:pt x="9" y="109"/>
                    <a:pt x="9" y="109"/>
                    <a:pt x="9" y="109"/>
                  </a:cubicBezTo>
                  <a:cubicBezTo>
                    <a:pt x="41" y="77"/>
                    <a:pt x="41" y="77"/>
                    <a:pt x="41" y="77"/>
                  </a:cubicBezTo>
                  <a:cubicBezTo>
                    <a:pt x="44" y="80"/>
                    <a:pt x="48" y="84"/>
                    <a:pt x="51" y="87"/>
                  </a:cubicBezTo>
                  <a:lnTo>
                    <a:pt x="19" y="119"/>
                  </a:lnTo>
                  <a:close/>
                  <a:moveTo>
                    <a:pt x="80" y="88"/>
                  </a:moveTo>
                  <a:cubicBezTo>
                    <a:pt x="58" y="88"/>
                    <a:pt x="40" y="70"/>
                    <a:pt x="40" y="48"/>
                  </a:cubicBezTo>
                  <a:cubicBezTo>
                    <a:pt x="40" y="26"/>
                    <a:pt x="58" y="8"/>
                    <a:pt x="80" y="8"/>
                  </a:cubicBezTo>
                  <a:cubicBezTo>
                    <a:pt x="102" y="8"/>
                    <a:pt x="120" y="26"/>
                    <a:pt x="120" y="48"/>
                  </a:cubicBezTo>
                  <a:cubicBezTo>
                    <a:pt x="120" y="70"/>
                    <a:pt x="102" y="88"/>
                    <a:pt x="80"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2" name="Freeform 11"/>
            <p:cNvSpPr>
              <a:spLocks/>
            </p:cNvSpPr>
            <p:nvPr/>
          </p:nvSpPr>
          <p:spPr bwMode="auto">
            <a:xfrm>
              <a:off x="3406775" y="1458913"/>
              <a:ext cx="114300" cy="114300"/>
            </a:xfrm>
            <a:custGeom>
              <a:avLst/>
              <a:gdLst>
                <a:gd name="T0" fmla="*/ 28 w 30"/>
                <a:gd name="T1" fmla="*/ 0 h 30"/>
                <a:gd name="T2" fmla="*/ 0 w 30"/>
                <a:gd name="T3" fmla="*/ 28 h 30"/>
                <a:gd name="T4" fmla="*/ 2 w 30"/>
                <a:gd name="T5" fmla="*/ 30 h 30"/>
                <a:gd name="T6" fmla="*/ 4 w 30"/>
                <a:gd name="T7" fmla="*/ 28 h 30"/>
                <a:gd name="T8" fmla="*/ 28 w 30"/>
                <a:gd name="T9" fmla="*/ 4 h 30"/>
                <a:gd name="T10" fmla="*/ 30 w 30"/>
                <a:gd name="T11" fmla="*/ 2 h 30"/>
                <a:gd name="T12" fmla="*/ 28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8" y="0"/>
                  </a:moveTo>
                  <a:cubicBezTo>
                    <a:pt x="13" y="0"/>
                    <a:pt x="0" y="13"/>
                    <a:pt x="0" y="28"/>
                  </a:cubicBezTo>
                  <a:cubicBezTo>
                    <a:pt x="0" y="29"/>
                    <a:pt x="1" y="30"/>
                    <a:pt x="2" y="30"/>
                  </a:cubicBezTo>
                  <a:cubicBezTo>
                    <a:pt x="3" y="30"/>
                    <a:pt x="4" y="29"/>
                    <a:pt x="4" y="28"/>
                  </a:cubicBezTo>
                  <a:cubicBezTo>
                    <a:pt x="4" y="15"/>
                    <a:pt x="15" y="4"/>
                    <a:pt x="28" y="4"/>
                  </a:cubicBezTo>
                  <a:cubicBezTo>
                    <a:pt x="29" y="4"/>
                    <a:pt x="30" y="3"/>
                    <a:pt x="30" y="2"/>
                  </a:cubicBezTo>
                  <a:cubicBezTo>
                    <a:pt x="30" y="1"/>
                    <a:pt x="29" y="0"/>
                    <a:pt x="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sp>
        <p:nvSpPr>
          <p:cNvPr id="73" name="Freeform 9"/>
          <p:cNvSpPr>
            <a:spLocks noEditPoints="1"/>
          </p:cNvSpPr>
          <p:nvPr/>
        </p:nvSpPr>
        <p:spPr bwMode="auto">
          <a:xfrm>
            <a:off x="12347955" y="7548672"/>
            <a:ext cx="1255582" cy="12559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3"/>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nvGrpSpPr>
          <p:cNvPr id="74" name="Group 73"/>
          <p:cNvGrpSpPr/>
          <p:nvPr/>
        </p:nvGrpSpPr>
        <p:grpSpPr>
          <a:xfrm>
            <a:off x="12725625" y="7831571"/>
            <a:ext cx="480340" cy="688294"/>
            <a:chOff x="3741341" y="1604128"/>
            <a:chExt cx="341313" cy="488950"/>
          </a:xfrm>
          <a:solidFill>
            <a:schemeClr val="accent3"/>
          </a:solidFill>
        </p:grpSpPr>
        <p:sp>
          <p:nvSpPr>
            <p:cNvPr id="75" name="Freeform 15"/>
            <p:cNvSpPr>
              <a:spLocks noEditPoints="1"/>
            </p:cNvSpPr>
            <p:nvPr/>
          </p:nvSpPr>
          <p:spPr bwMode="auto">
            <a:xfrm>
              <a:off x="3741341" y="1604128"/>
              <a:ext cx="341313" cy="488950"/>
            </a:xfrm>
            <a:custGeom>
              <a:avLst/>
              <a:gdLst>
                <a:gd name="T0" fmla="*/ 44 w 88"/>
                <a:gd name="T1" fmla="*/ 0 h 128"/>
                <a:gd name="T2" fmla="*/ 0 w 88"/>
                <a:gd name="T3" fmla="*/ 44 h 128"/>
                <a:gd name="T4" fmla="*/ 20 w 88"/>
                <a:gd name="T5" fmla="*/ 92 h 128"/>
                <a:gd name="T6" fmla="*/ 44 w 88"/>
                <a:gd name="T7" fmla="*/ 128 h 128"/>
                <a:gd name="T8" fmla="*/ 68 w 88"/>
                <a:gd name="T9" fmla="*/ 92 h 128"/>
                <a:gd name="T10" fmla="*/ 88 w 88"/>
                <a:gd name="T11" fmla="*/ 44 h 128"/>
                <a:gd name="T12" fmla="*/ 44 w 88"/>
                <a:gd name="T13" fmla="*/ 0 h 128"/>
                <a:gd name="T14" fmla="*/ 54 w 88"/>
                <a:gd name="T15" fmla="*/ 109 h 128"/>
                <a:gd name="T16" fmla="*/ 35 w 88"/>
                <a:gd name="T17" fmla="*/ 111 h 128"/>
                <a:gd name="T18" fmla="*/ 32 w 88"/>
                <a:gd name="T19" fmla="*/ 104 h 128"/>
                <a:gd name="T20" fmla="*/ 32 w 88"/>
                <a:gd name="T21" fmla="*/ 103 h 128"/>
                <a:gd name="T22" fmla="*/ 57 w 88"/>
                <a:gd name="T23" fmla="*/ 100 h 128"/>
                <a:gd name="T24" fmla="*/ 56 w 88"/>
                <a:gd name="T25" fmla="*/ 104 h 128"/>
                <a:gd name="T26" fmla="*/ 54 w 88"/>
                <a:gd name="T27" fmla="*/ 109 h 128"/>
                <a:gd name="T28" fmla="*/ 31 w 88"/>
                <a:gd name="T29" fmla="*/ 100 h 128"/>
                <a:gd name="T30" fmla="*/ 28 w 88"/>
                <a:gd name="T31" fmla="*/ 92 h 128"/>
                <a:gd name="T32" fmla="*/ 60 w 88"/>
                <a:gd name="T33" fmla="*/ 92 h 128"/>
                <a:gd name="T34" fmla="*/ 58 w 88"/>
                <a:gd name="T35" fmla="*/ 96 h 128"/>
                <a:gd name="T36" fmla="*/ 31 w 88"/>
                <a:gd name="T37" fmla="*/ 100 h 128"/>
                <a:gd name="T38" fmla="*/ 44 w 88"/>
                <a:gd name="T39" fmla="*/ 120 h 128"/>
                <a:gd name="T40" fmla="*/ 36 w 88"/>
                <a:gd name="T41" fmla="*/ 115 h 128"/>
                <a:gd name="T42" fmla="*/ 53 w 88"/>
                <a:gd name="T43" fmla="*/ 113 h 128"/>
                <a:gd name="T44" fmla="*/ 44 w 88"/>
                <a:gd name="T45" fmla="*/ 120 h 128"/>
                <a:gd name="T46" fmla="*/ 63 w 88"/>
                <a:gd name="T47" fmla="*/ 84 h 128"/>
                <a:gd name="T48" fmla="*/ 25 w 88"/>
                <a:gd name="T49" fmla="*/ 84 h 128"/>
                <a:gd name="T50" fmla="*/ 19 w 88"/>
                <a:gd name="T51" fmla="*/ 71 h 128"/>
                <a:gd name="T52" fmla="*/ 8 w 88"/>
                <a:gd name="T53" fmla="*/ 44 h 128"/>
                <a:gd name="T54" fmla="*/ 44 w 88"/>
                <a:gd name="T55" fmla="*/ 8 h 128"/>
                <a:gd name="T56" fmla="*/ 80 w 88"/>
                <a:gd name="T57" fmla="*/ 44 h 128"/>
                <a:gd name="T58" fmla="*/ 69 w 88"/>
                <a:gd name="T59" fmla="*/ 71 h 128"/>
                <a:gd name="T60" fmla="*/ 63 w 88"/>
                <a:gd name="T61" fmla="*/ 8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28">
                  <a:moveTo>
                    <a:pt x="44" y="0"/>
                  </a:moveTo>
                  <a:cubicBezTo>
                    <a:pt x="20" y="0"/>
                    <a:pt x="0" y="20"/>
                    <a:pt x="0" y="44"/>
                  </a:cubicBezTo>
                  <a:cubicBezTo>
                    <a:pt x="0" y="60"/>
                    <a:pt x="15" y="77"/>
                    <a:pt x="20" y="92"/>
                  </a:cubicBezTo>
                  <a:cubicBezTo>
                    <a:pt x="28" y="115"/>
                    <a:pt x="27" y="128"/>
                    <a:pt x="44" y="128"/>
                  </a:cubicBezTo>
                  <a:cubicBezTo>
                    <a:pt x="61" y="128"/>
                    <a:pt x="60" y="115"/>
                    <a:pt x="68" y="92"/>
                  </a:cubicBezTo>
                  <a:cubicBezTo>
                    <a:pt x="73" y="77"/>
                    <a:pt x="88" y="60"/>
                    <a:pt x="88" y="44"/>
                  </a:cubicBezTo>
                  <a:cubicBezTo>
                    <a:pt x="88" y="20"/>
                    <a:pt x="68" y="0"/>
                    <a:pt x="44" y="0"/>
                  </a:cubicBezTo>
                  <a:close/>
                  <a:moveTo>
                    <a:pt x="54" y="109"/>
                  </a:moveTo>
                  <a:cubicBezTo>
                    <a:pt x="35" y="111"/>
                    <a:pt x="35" y="111"/>
                    <a:pt x="35" y="111"/>
                  </a:cubicBezTo>
                  <a:cubicBezTo>
                    <a:pt x="34" y="109"/>
                    <a:pt x="33" y="107"/>
                    <a:pt x="32" y="104"/>
                  </a:cubicBezTo>
                  <a:cubicBezTo>
                    <a:pt x="32" y="104"/>
                    <a:pt x="32" y="104"/>
                    <a:pt x="32" y="103"/>
                  </a:cubicBezTo>
                  <a:cubicBezTo>
                    <a:pt x="57" y="100"/>
                    <a:pt x="57" y="100"/>
                    <a:pt x="57" y="100"/>
                  </a:cubicBezTo>
                  <a:cubicBezTo>
                    <a:pt x="57" y="102"/>
                    <a:pt x="56" y="103"/>
                    <a:pt x="56" y="104"/>
                  </a:cubicBezTo>
                  <a:cubicBezTo>
                    <a:pt x="55" y="106"/>
                    <a:pt x="55" y="107"/>
                    <a:pt x="54" y="109"/>
                  </a:cubicBezTo>
                  <a:close/>
                  <a:moveTo>
                    <a:pt x="31" y="100"/>
                  </a:moveTo>
                  <a:cubicBezTo>
                    <a:pt x="30" y="97"/>
                    <a:pt x="29" y="95"/>
                    <a:pt x="28" y="92"/>
                  </a:cubicBezTo>
                  <a:cubicBezTo>
                    <a:pt x="60" y="92"/>
                    <a:pt x="60" y="92"/>
                    <a:pt x="60" y="92"/>
                  </a:cubicBezTo>
                  <a:cubicBezTo>
                    <a:pt x="59" y="93"/>
                    <a:pt x="59" y="95"/>
                    <a:pt x="58" y="96"/>
                  </a:cubicBezTo>
                  <a:lnTo>
                    <a:pt x="31" y="100"/>
                  </a:lnTo>
                  <a:close/>
                  <a:moveTo>
                    <a:pt x="44" y="120"/>
                  </a:moveTo>
                  <a:cubicBezTo>
                    <a:pt x="40" y="120"/>
                    <a:pt x="38" y="120"/>
                    <a:pt x="36" y="115"/>
                  </a:cubicBezTo>
                  <a:cubicBezTo>
                    <a:pt x="53" y="113"/>
                    <a:pt x="53" y="113"/>
                    <a:pt x="53" y="113"/>
                  </a:cubicBezTo>
                  <a:cubicBezTo>
                    <a:pt x="51" y="119"/>
                    <a:pt x="49" y="120"/>
                    <a:pt x="44" y="120"/>
                  </a:cubicBezTo>
                  <a:close/>
                  <a:moveTo>
                    <a:pt x="63" y="84"/>
                  </a:moveTo>
                  <a:cubicBezTo>
                    <a:pt x="25" y="84"/>
                    <a:pt x="25" y="84"/>
                    <a:pt x="25" y="84"/>
                  </a:cubicBezTo>
                  <a:cubicBezTo>
                    <a:pt x="23" y="80"/>
                    <a:pt x="21" y="75"/>
                    <a:pt x="19" y="71"/>
                  </a:cubicBezTo>
                  <a:cubicBezTo>
                    <a:pt x="13" y="62"/>
                    <a:pt x="8" y="52"/>
                    <a:pt x="8" y="44"/>
                  </a:cubicBezTo>
                  <a:cubicBezTo>
                    <a:pt x="8" y="24"/>
                    <a:pt x="24" y="8"/>
                    <a:pt x="44" y="8"/>
                  </a:cubicBezTo>
                  <a:cubicBezTo>
                    <a:pt x="64" y="8"/>
                    <a:pt x="80" y="24"/>
                    <a:pt x="80" y="44"/>
                  </a:cubicBezTo>
                  <a:cubicBezTo>
                    <a:pt x="80" y="52"/>
                    <a:pt x="75" y="62"/>
                    <a:pt x="69" y="71"/>
                  </a:cubicBezTo>
                  <a:cubicBezTo>
                    <a:pt x="67" y="75"/>
                    <a:pt x="65" y="80"/>
                    <a:pt x="63"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6" name="Freeform 16"/>
            <p:cNvSpPr>
              <a:spLocks/>
            </p:cNvSpPr>
            <p:nvPr/>
          </p:nvSpPr>
          <p:spPr bwMode="auto">
            <a:xfrm>
              <a:off x="3819128" y="1680328"/>
              <a:ext cx="101600" cy="100013"/>
            </a:xfrm>
            <a:custGeom>
              <a:avLst/>
              <a:gdLst>
                <a:gd name="T0" fmla="*/ 24 w 26"/>
                <a:gd name="T1" fmla="*/ 0 h 26"/>
                <a:gd name="T2" fmla="*/ 0 w 26"/>
                <a:gd name="T3" fmla="*/ 24 h 26"/>
                <a:gd name="T4" fmla="*/ 2 w 26"/>
                <a:gd name="T5" fmla="*/ 26 h 26"/>
                <a:gd name="T6" fmla="*/ 4 w 26"/>
                <a:gd name="T7" fmla="*/ 24 h 26"/>
                <a:gd name="T8" fmla="*/ 24 w 26"/>
                <a:gd name="T9" fmla="*/ 4 h 26"/>
                <a:gd name="T10" fmla="*/ 26 w 26"/>
                <a:gd name="T11" fmla="*/ 2 h 26"/>
                <a:gd name="T12" fmla="*/ 24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24" y="0"/>
                  </a:moveTo>
                  <a:cubicBezTo>
                    <a:pt x="11" y="0"/>
                    <a:pt x="0" y="11"/>
                    <a:pt x="0" y="24"/>
                  </a:cubicBezTo>
                  <a:cubicBezTo>
                    <a:pt x="0" y="25"/>
                    <a:pt x="1" y="26"/>
                    <a:pt x="2" y="26"/>
                  </a:cubicBezTo>
                  <a:cubicBezTo>
                    <a:pt x="3" y="26"/>
                    <a:pt x="4" y="25"/>
                    <a:pt x="4" y="24"/>
                  </a:cubicBezTo>
                  <a:cubicBezTo>
                    <a:pt x="4" y="13"/>
                    <a:pt x="13" y="4"/>
                    <a:pt x="24" y="4"/>
                  </a:cubicBezTo>
                  <a:cubicBezTo>
                    <a:pt x="25" y="4"/>
                    <a:pt x="26" y="3"/>
                    <a:pt x="26" y="2"/>
                  </a:cubicBezTo>
                  <a:cubicBezTo>
                    <a:pt x="26" y="1"/>
                    <a:pt x="25"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sp>
        <p:nvSpPr>
          <p:cNvPr id="77" name="Freeform 6"/>
          <p:cNvSpPr>
            <a:spLocks noEditPoints="1"/>
          </p:cNvSpPr>
          <p:nvPr/>
        </p:nvSpPr>
        <p:spPr bwMode="auto">
          <a:xfrm>
            <a:off x="14876031" y="7532455"/>
            <a:ext cx="1255582" cy="1258411"/>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4"/>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nvGrpSpPr>
          <p:cNvPr id="78" name="Group 77"/>
          <p:cNvGrpSpPr/>
          <p:nvPr/>
        </p:nvGrpSpPr>
        <p:grpSpPr>
          <a:xfrm>
            <a:off x="15233624" y="7906522"/>
            <a:ext cx="570548" cy="538393"/>
            <a:chOff x="3498850" y="1541463"/>
            <a:chExt cx="504825" cy="476250"/>
          </a:xfrm>
          <a:solidFill>
            <a:schemeClr val="accent4"/>
          </a:solidFill>
        </p:grpSpPr>
        <p:sp>
          <p:nvSpPr>
            <p:cNvPr id="79" name="Oval 5"/>
            <p:cNvSpPr>
              <a:spLocks noChangeArrowheads="1"/>
            </p:cNvSpPr>
            <p:nvPr/>
          </p:nvSpPr>
          <p:spPr bwMode="auto">
            <a:xfrm>
              <a:off x="3743325" y="1801813"/>
              <a:ext cx="61913" cy="61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0" name="Freeform 6"/>
            <p:cNvSpPr>
              <a:spLocks noEditPoints="1"/>
            </p:cNvSpPr>
            <p:nvPr/>
          </p:nvSpPr>
          <p:spPr bwMode="auto">
            <a:xfrm>
              <a:off x="3498850" y="1541463"/>
              <a:ext cx="504825" cy="476250"/>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81" name="Group 80"/>
          <p:cNvGrpSpPr/>
          <p:nvPr/>
        </p:nvGrpSpPr>
        <p:grpSpPr>
          <a:xfrm>
            <a:off x="9223440" y="8779409"/>
            <a:ext cx="2624264" cy="1477993"/>
            <a:chOff x="2858487" y="6612406"/>
            <a:chExt cx="3498107" cy="1970144"/>
          </a:xfrm>
        </p:grpSpPr>
        <p:sp>
          <p:nvSpPr>
            <p:cNvPr id="82" name="Content Placeholder 19"/>
            <p:cNvSpPr txBox="1">
              <a:spLocks/>
            </p:cNvSpPr>
            <p:nvPr/>
          </p:nvSpPr>
          <p:spPr>
            <a:xfrm>
              <a:off x="2858487" y="7336035"/>
              <a:ext cx="3498107" cy="1246515"/>
            </a:xfrm>
            <a:prstGeom prst="rect">
              <a:avLst/>
            </a:prstGeom>
          </p:spPr>
          <p:txBody>
            <a:bodyPr vert="horz" lIns="137168" tIns="68584" rIns="137168" bIns="68584"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800" dirty="0">
                  <a:solidFill>
                    <a:schemeClr val="tx2"/>
                  </a:solidFill>
                  <a:latin typeface="Lato Light"/>
                  <a:ea typeface="Open Sans Light" panose="020B0306030504020204" pitchFamily="34" charset="0"/>
                  <a:cs typeface="Lato Light"/>
                </a:rPr>
                <a:t>Lorem Ipsum has two main statistical</a:t>
              </a:r>
            </a:p>
          </p:txBody>
        </p:sp>
        <p:sp>
          <p:nvSpPr>
            <p:cNvPr id="83" name="TextBox 82"/>
            <p:cNvSpPr txBox="1"/>
            <p:nvPr/>
          </p:nvSpPr>
          <p:spPr>
            <a:xfrm>
              <a:off x="2996938" y="6612406"/>
              <a:ext cx="3248257" cy="830962"/>
            </a:xfrm>
            <a:prstGeom prst="rect">
              <a:avLst/>
            </a:prstGeom>
            <a:noFill/>
          </p:spPr>
          <p:txBody>
            <a:bodyPr wrap="square" lIns="137168" tIns="68584" rIns="137168" bIns="68584" rtlCol="0">
              <a:spAutoFit/>
            </a:bodyPr>
            <a:lstStyle/>
            <a:p>
              <a:pPr algn="ctr"/>
              <a:r>
                <a:rPr lang="id-ID" sz="3151" b="1" dirty="0">
                  <a:solidFill>
                    <a:schemeClr val="tx2"/>
                  </a:solidFill>
                  <a:latin typeface="Lato Regular"/>
                  <a:cs typeface="Lato Regular"/>
                </a:rPr>
                <a:t>Design</a:t>
              </a:r>
              <a:endParaRPr lang="en-US" sz="3151" b="1" dirty="0">
                <a:solidFill>
                  <a:schemeClr val="tx2"/>
                </a:solidFill>
                <a:latin typeface="Lato Regular"/>
                <a:cs typeface="Lato Regular"/>
              </a:endParaRPr>
            </a:p>
          </p:txBody>
        </p:sp>
      </p:grpSp>
      <p:grpSp>
        <p:nvGrpSpPr>
          <p:cNvPr id="37" name="Group 36"/>
          <p:cNvGrpSpPr/>
          <p:nvPr/>
        </p:nvGrpSpPr>
        <p:grpSpPr>
          <a:xfrm>
            <a:off x="11682664" y="8789488"/>
            <a:ext cx="2624264" cy="1477993"/>
            <a:chOff x="2858487" y="6612406"/>
            <a:chExt cx="3498107" cy="1970144"/>
          </a:xfrm>
        </p:grpSpPr>
        <p:sp>
          <p:nvSpPr>
            <p:cNvPr id="38" name="Content Placeholder 19"/>
            <p:cNvSpPr txBox="1">
              <a:spLocks/>
            </p:cNvSpPr>
            <p:nvPr/>
          </p:nvSpPr>
          <p:spPr>
            <a:xfrm>
              <a:off x="2858487" y="7336035"/>
              <a:ext cx="3498107" cy="1246515"/>
            </a:xfrm>
            <a:prstGeom prst="rect">
              <a:avLst/>
            </a:prstGeom>
          </p:spPr>
          <p:txBody>
            <a:bodyPr vert="horz" lIns="137168" tIns="68584" rIns="137168" bIns="68584"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800" dirty="0">
                  <a:solidFill>
                    <a:schemeClr val="tx2"/>
                  </a:solidFill>
                  <a:latin typeface="Lato Light"/>
                  <a:ea typeface="Open Sans Light" panose="020B0306030504020204" pitchFamily="34" charset="0"/>
                  <a:cs typeface="Lato Light"/>
                </a:rPr>
                <a:t>Lorem Ipsum has two main statistical</a:t>
              </a:r>
            </a:p>
          </p:txBody>
        </p:sp>
        <p:sp>
          <p:nvSpPr>
            <p:cNvPr id="39" name="TextBox 38"/>
            <p:cNvSpPr txBox="1"/>
            <p:nvPr/>
          </p:nvSpPr>
          <p:spPr>
            <a:xfrm>
              <a:off x="3315866" y="6612406"/>
              <a:ext cx="2655311" cy="830962"/>
            </a:xfrm>
            <a:prstGeom prst="rect">
              <a:avLst/>
            </a:prstGeom>
            <a:noFill/>
          </p:spPr>
          <p:txBody>
            <a:bodyPr wrap="square" lIns="137168" tIns="68584" rIns="137168" bIns="68584" rtlCol="0">
              <a:spAutoFit/>
            </a:bodyPr>
            <a:lstStyle/>
            <a:p>
              <a:pPr algn="ctr"/>
              <a:r>
                <a:rPr lang="id-ID" sz="3151" b="1" dirty="0">
                  <a:solidFill>
                    <a:schemeClr val="tx2"/>
                  </a:solidFill>
                  <a:latin typeface="Lato Regular"/>
                  <a:cs typeface="Lato Regular"/>
                </a:rPr>
                <a:t>Idea</a:t>
              </a:r>
              <a:endParaRPr lang="en-US" sz="3151" b="1" dirty="0">
                <a:solidFill>
                  <a:schemeClr val="tx2"/>
                </a:solidFill>
                <a:latin typeface="Lato Regular"/>
                <a:cs typeface="Lato Regular"/>
              </a:endParaRPr>
            </a:p>
          </p:txBody>
        </p:sp>
      </p:grpSp>
      <p:grpSp>
        <p:nvGrpSpPr>
          <p:cNvPr id="40" name="Group 39"/>
          <p:cNvGrpSpPr/>
          <p:nvPr/>
        </p:nvGrpSpPr>
        <p:grpSpPr>
          <a:xfrm>
            <a:off x="14197796" y="8774151"/>
            <a:ext cx="2624264" cy="1477993"/>
            <a:chOff x="2858487" y="6612406"/>
            <a:chExt cx="3498107" cy="1970144"/>
          </a:xfrm>
        </p:grpSpPr>
        <p:sp>
          <p:nvSpPr>
            <p:cNvPr id="42" name="Content Placeholder 19"/>
            <p:cNvSpPr txBox="1">
              <a:spLocks/>
            </p:cNvSpPr>
            <p:nvPr/>
          </p:nvSpPr>
          <p:spPr>
            <a:xfrm>
              <a:off x="2858487" y="7336035"/>
              <a:ext cx="3498107" cy="1246515"/>
            </a:xfrm>
            <a:prstGeom prst="rect">
              <a:avLst/>
            </a:prstGeom>
          </p:spPr>
          <p:txBody>
            <a:bodyPr vert="horz" lIns="137168" tIns="68584" rIns="137168" bIns="68584"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800" dirty="0">
                  <a:solidFill>
                    <a:schemeClr val="tx2"/>
                  </a:solidFill>
                  <a:latin typeface="Lato Light"/>
                  <a:ea typeface="Open Sans Light" panose="020B0306030504020204" pitchFamily="34" charset="0"/>
                  <a:cs typeface="Lato Light"/>
                </a:rPr>
                <a:t>Lorem Ipsum has two main statistical</a:t>
              </a:r>
            </a:p>
          </p:txBody>
        </p:sp>
        <p:sp>
          <p:nvSpPr>
            <p:cNvPr id="43" name="TextBox 42"/>
            <p:cNvSpPr txBox="1"/>
            <p:nvPr/>
          </p:nvSpPr>
          <p:spPr>
            <a:xfrm>
              <a:off x="3315866" y="6612406"/>
              <a:ext cx="2655311" cy="830962"/>
            </a:xfrm>
            <a:prstGeom prst="rect">
              <a:avLst/>
            </a:prstGeom>
            <a:noFill/>
          </p:spPr>
          <p:txBody>
            <a:bodyPr wrap="square" lIns="137168" tIns="68584" rIns="137168" bIns="68584" rtlCol="0">
              <a:spAutoFit/>
            </a:bodyPr>
            <a:lstStyle/>
            <a:p>
              <a:pPr algn="ctr"/>
              <a:r>
                <a:rPr lang="id-ID" sz="3151" b="1" dirty="0">
                  <a:solidFill>
                    <a:schemeClr val="tx2"/>
                  </a:solidFill>
                  <a:latin typeface="Lato Regular"/>
                  <a:cs typeface="Lato Regular"/>
                </a:rPr>
                <a:t>Plan</a:t>
              </a:r>
              <a:endParaRPr lang="en-US" sz="3151" b="1" dirty="0">
                <a:solidFill>
                  <a:schemeClr val="tx2"/>
                </a:solidFill>
                <a:latin typeface="Lato Regular"/>
                <a:cs typeface="Lato Regular"/>
              </a:endParaRPr>
            </a:p>
          </p:txBody>
        </p:sp>
      </p:grpSp>
      <p:sp>
        <p:nvSpPr>
          <p:cNvPr id="44" name="Freeform 7"/>
          <p:cNvSpPr>
            <a:spLocks noEditPoints="1"/>
          </p:cNvSpPr>
          <p:nvPr/>
        </p:nvSpPr>
        <p:spPr bwMode="auto">
          <a:xfrm>
            <a:off x="7492477" y="7551632"/>
            <a:ext cx="1255582" cy="12559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5"/>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nvGrpSpPr>
          <p:cNvPr id="48" name="Group 47"/>
          <p:cNvGrpSpPr/>
          <p:nvPr/>
        </p:nvGrpSpPr>
        <p:grpSpPr>
          <a:xfrm>
            <a:off x="6786613" y="8768404"/>
            <a:ext cx="2624264" cy="1477993"/>
            <a:chOff x="2858487" y="6612406"/>
            <a:chExt cx="3498107" cy="1970144"/>
          </a:xfrm>
        </p:grpSpPr>
        <p:sp>
          <p:nvSpPr>
            <p:cNvPr id="49" name="Content Placeholder 19"/>
            <p:cNvSpPr txBox="1">
              <a:spLocks/>
            </p:cNvSpPr>
            <p:nvPr/>
          </p:nvSpPr>
          <p:spPr>
            <a:xfrm>
              <a:off x="2858487" y="7336035"/>
              <a:ext cx="3498107" cy="1246515"/>
            </a:xfrm>
            <a:prstGeom prst="rect">
              <a:avLst/>
            </a:prstGeom>
          </p:spPr>
          <p:txBody>
            <a:bodyPr vert="horz" lIns="137168" tIns="68584" rIns="137168" bIns="68584"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800" dirty="0">
                  <a:solidFill>
                    <a:schemeClr val="tx2"/>
                  </a:solidFill>
                  <a:latin typeface="Lato Light"/>
                  <a:ea typeface="Open Sans Light" panose="020B0306030504020204" pitchFamily="34" charset="0"/>
                  <a:cs typeface="Lato Light"/>
                </a:rPr>
                <a:t>Lorem Ipsum has two main statistical</a:t>
              </a:r>
            </a:p>
          </p:txBody>
        </p:sp>
        <p:sp>
          <p:nvSpPr>
            <p:cNvPr id="50" name="TextBox 49"/>
            <p:cNvSpPr txBox="1"/>
            <p:nvPr/>
          </p:nvSpPr>
          <p:spPr>
            <a:xfrm>
              <a:off x="2858487" y="6612406"/>
              <a:ext cx="3498107" cy="830962"/>
            </a:xfrm>
            <a:prstGeom prst="rect">
              <a:avLst/>
            </a:prstGeom>
            <a:noFill/>
          </p:spPr>
          <p:txBody>
            <a:bodyPr wrap="square" lIns="137168" tIns="68584" rIns="137168" bIns="68584" rtlCol="0">
              <a:spAutoFit/>
            </a:bodyPr>
            <a:lstStyle/>
            <a:p>
              <a:pPr algn="ctr"/>
              <a:r>
                <a:rPr lang="id-ID" sz="3151" b="1" dirty="0">
                  <a:solidFill>
                    <a:schemeClr val="tx2"/>
                  </a:solidFill>
                  <a:latin typeface="Lato Regular"/>
                  <a:cs typeface="Lato Regular"/>
                </a:rPr>
                <a:t>Advertising</a:t>
              </a:r>
              <a:endParaRPr lang="en-US" sz="3151" b="1" dirty="0">
                <a:solidFill>
                  <a:schemeClr val="tx2"/>
                </a:solidFill>
                <a:latin typeface="Lato Regular"/>
                <a:cs typeface="Lato Regular"/>
              </a:endParaRPr>
            </a:p>
          </p:txBody>
        </p:sp>
      </p:grpSp>
      <p:sp>
        <p:nvSpPr>
          <p:cNvPr id="51" name="TextBox 50"/>
          <p:cNvSpPr txBox="1"/>
          <p:nvPr/>
        </p:nvSpPr>
        <p:spPr>
          <a:xfrm>
            <a:off x="7971994" y="3994398"/>
            <a:ext cx="8971950" cy="477968"/>
          </a:xfrm>
          <a:prstGeom prst="rect">
            <a:avLst/>
          </a:prstGeom>
          <a:noFill/>
        </p:spPr>
        <p:txBody>
          <a:bodyPr wrap="square" lIns="164607" tIns="82304" rIns="164607" bIns="82304" rtlCol="0">
            <a:spAutoFit/>
          </a:bodyPr>
          <a:lstStyle/>
          <a:p>
            <a:r>
              <a:rPr lang="en-US" sz="2026" dirty="0">
                <a:solidFill>
                  <a:schemeClr val="bg1">
                    <a:lumMod val="95000"/>
                  </a:schemeClr>
                </a:solidFill>
                <a:latin typeface="Lato Light"/>
                <a:ea typeface="Open Sans Light" panose="020B0306030504020204" pitchFamily="34" charset="0"/>
                <a:cs typeface="Lato Light"/>
              </a:rPr>
              <a:t>Lorem Ipsum has two main statistical methodologies are used in data.</a:t>
            </a:r>
          </a:p>
        </p:txBody>
      </p:sp>
      <p:sp>
        <p:nvSpPr>
          <p:cNvPr id="60" name="Freeform 222"/>
          <p:cNvSpPr>
            <a:spLocks noEditPoints="1"/>
          </p:cNvSpPr>
          <p:nvPr/>
        </p:nvSpPr>
        <p:spPr bwMode="auto">
          <a:xfrm>
            <a:off x="7581649" y="4048179"/>
            <a:ext cx="389060" cy="390774"/>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89" name="TextBox 88"/>
          <p:cNvSpPr txBox="1"/>
          <p:nvPr/>
        </p:nvSpPr>
        <p:spPr>
          <a:xfrm>
            <a:off x="7971994" y="4562680"/>
            <a:ext cx="8971950" cy="477968"/>
          </a:xfrm>
          <a:prstGeom prst="rect">
            <a:avLst/>
          </a:prstGeom>
          <a:noFill/>
        </p:spPr>
        <p:txBody>
          <a:bodyPr wrap="square" lIns="164607" tIns="82304" rIns="164607" bIns="82304" rtlCol="0">
            <a:spAutoFit/>
          </a:bodyPr>
          <a:lstStyle/>
          <a:p>
            <a:r>
              <a:rPr lang="en-US" sz="2026" dirty="0">
                <a:solidFill>
                  <a:schemeClr val="bg1">
                    <a:lumMod val="95000"/>
                  </a:schemeClr>
                </a:solidFill>
                <a:latin typeface="Lato Light"/>
                <a:ea typeface="Open Sans Light" panose="020B0306030504020204" pitchFamily="34" charset="0"/>
                <a:cs typeface="Lato Light"/>
              </a:rPr>
              <a:t>Lorem Ipsum has two main statistical methodologies are used in data.</a:t>
            </a:r>
          </a:p>
        </p:txBody>
      </p:sp>
      <p:sp>
        <p:nvSpPr>
          <p:cNvPr id="94" name="Freeform 222"/>
          <p:cNvSpPr>
            <a:spLocks noEditPoints="1"/>
          </p:cNvSpPr>
          <p:nvPr/>
        </p:nvSpPr>
        <p:spPr bwMode="auto">
          <a:xfrm>
            <a:off x="7581649" y="4611228"/>
            <a:ext cx="389060" cy="390774"/>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95" name="TextBox 94"/>
          <p:cNvSpPr txBox="1"/>
          <p:nvPr/>
        </p:nvSpPr>
        <p:spPr>
          <a:xfrm>
            <a:off x="7971994" y="5127076"/>
            <a:ext cx="8971950" cy="477968"/>
          </a:xfrm>
          <a:prstGeom prst="rect">
            <a:avLst/>
          </a:prstGeom>
          <a:noFill/>
        </p:spPr>
        <p:txBody>
          <a:bodyPr wrap="square" lIns="164607" tIns="82304" rIns="164607" bIns="82304" rtlCol="0">
            <a:spAutoFit/>
          </a:bodyPr>
          <a:lstStyle/>
          <a:p>
            <a:r>
              <a:rPr lang="en-US" sz="2026" dirty="0">
                <a:solidFill>
                  <a:schemeClr val="bg1">
                    <a:lumMod val="95000"/>
                  </a:schemeClr>
                </a:solidFill>
                <a:latin typeface="Lato Light"/>
                <a:ea typeface="Open Sans Light" panose="020B0306030504020204" pitchFamily="34" charset="0"/>
                <a:cs typeface="Lato Light"/>
              </a:rPr>
              <a:t>Lorem Ipsum has two main statistical methodologies are used in data.</a:t>
            </a:r>
          </a:p>
        </p:txBody>
      </p:sp>
      <p:sp>
        <p:nvSpPr>
          <p:cNvPr id="97" name="TextBox 96"/>
          <p:cNvSpPr txBox="1"/>
          <p:nvPr/>
        </p:nvSpPr>
        <p:spPr>
          <a:xfrm>
            <a:off x="7971994" y="5678643"/>
            <a:ext cx="8971950" cy="477968"/>
          </a:xfrm>
          <a:prstGeom prst="rect">
            <a:avLst/>
          </a:prstGeom>
          <a:noFill/>
        </p:spPr>
        <p:txBody>
          <a:bodyPr wrap="square" lIns="164607" tIns="82304" rIns="164607" bIns="82304" rtlCol="0">
            <a:spAutoFit/>
          </a:bodyPr>
          <a:lstStyle/>
          <a:p>
            <a:r>
              <a:rPr lang="en-US" sz="2026" dirty="0">
                <a:solidFill>
                  <a:schemeClr val="bg1">
                    <a:lumMod val="95000"/>
                  </a:schemeClr>
                </a:solidFill>
                <a:latin typeface="Lato Light"/>
                <a:ea typeface="Open Sans Light" panose="020B0306030504020204" pitchFamily="34" charset="0"/>
                <a:cs typeface="Lato Light"/>
              </a:rPr>
              <a:t>Lorem Ipsum has two main statistical methodologies are used in data.</a:t>
            </a:r>
          </a:p>
        </p:txBody>
      </p:sp>
      <p:sp>
        <p:nvSpPr>
          <p:cNvPr id="98" name="Freeform 222"/>
          <p:cNvSpPr>
            <a:spLocks noEditPoints="1"/>
          </p:cNvSpPr>
          <p:nvPr/>
        </p:nvSpPr>
        <p:spPr bwMode="auto">
          <a:xfrm>
            <a:off x="7581649" y="5727191"/>
            <a:ext cx="389060" cy="390774"/>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99" name="Freeform 857"/>
          <p:cNvSpPr>
            <a:spLocks noEditPoints="1"/>
          </p:cNvSpPr>
          <p:nvPr/>
        </p:nvSpPr>
        <p:spPr bwMode="auto">
          <a:xfrm>
            <a:off x="7579701" y="5184694"/>
            <a:ext cx="391008" cy="391008"/>
          </a:xfrm>
          <a:custGeom>
            <a:avLst/>
            <a:gdLst>
              <a:gd name="T0" fmla="*/ 215 w 430"/>
              <a:gd name="T1" fmla="*/ 0 h 430"/>
              <a:gd name="T2" fmla="*/ 0 w 430"/>
              <a:gd name="T3" fmla="*/ 215 h 430"/>
              <a:gd name="T4" fmla="*/ 215 w 430"/>
              <a:gd name="T5" fmla="*/ 430 h 430"/>
              <a:gd name="T6" fmla="*/ 430 w 430"/>
              <a:gd name="T7" fmla="*/ 215 h 430"/>
              <a:gd name="T8" fmla="*/ 215 w 430"/>
              <a:gd name="T9" fmla="*/ 0 h 430"/>
              <a:gd name="T10" fmla="*/ 259 w 430"/>
              <a:gd name="T11" fmla="*/ 215 h 430"/>
              <a:gd name="T12" fmla="*/ 338 w 430"/>
              <a:gd name="T13" fmla="*/ 293 h 430"/>
              <a:gd name="T14" fmla="*/ 293 w 430"/>
              <a:gd name="T15" fmla="*/ 338 h 430"/>
              <a:gd name="T16" fmla="*/ 215 w 430"/>
              <a:gd name="T17" fmla="*/ 259 h 430"/>
              <a:gd name="T18" fmla="*/ 137 w 430"/>
              <a:gd name="T19" fmla="*/ 338 h 430"/>
              <a:gd name="T20" fmla="*/ 92 w 430"/>
              <a:gd name="T21" fmla="*/ 293 h 430"/>
              <a:gd name="T22" fmla="*/ 171 w 430"/>
              <a:gd name="T23" fmla="*/ 215 h 430"/>
              <a:gd name="T24" fmla="*/ 92 w 430"/>
              <a:gd name="T25" fmla="*/ 137 h 430"/>
              <a:gd name="T26" fmla="*/ 137 w 430"/>
              <a:gd name="T27" fmla="*/ 92 h 430"/>
              <a:gd name="T28" fmla="*/ 215 w 430"/>
              <a:gd name="T29" fmla="*/ 171 h 430"/>
              <a:gd name="T30" fmla="*/ 293 w 430"/>
              <a:gd name="T31" fmla="*/ 92 h 430"/>
              <a:gd name="T32" fmla="*/ 338 w 430"/>
              <a:gd name="T33" fmla="*/ 137 h 430"/>
              <a:gd name="T34" fmla="*/ 259 w 430"/>
              <a:gd name="T35" fmla="*/ 215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0" h="430">
                <a:moveTo>
                  <a:pt x="215" y="0"/>
                </a:moveTo>
                <a:cubicBezTo>
                  <a:pt x="96" y="0"/>
                  <a:pt x="0" y="96"/>
                  <a:pt x="0" y="215"/>
                </a:cubicBezTo>
                <a:cubicBezTo>
                  <a:pt x="0" y="334"/>
                  <a:pt x="96" y="430"/>
                  <a:pt x="215" y="430"/>
                </a:cubicBezTo>
                <a:cubicBezTo>
                  <a:pt x="334" y="430"/>
                  <a:pt x="430" y="334"/>
                  <a:pt x="430" y="215"/>
                </a:cubicBezTo>
                <a:cubicBezTo>
                  <a:pt x="430" y="96"/>
                  <a:pt x="334" y="0"/>
                  <a:pt x="215" y="0"/>
                </a:cubicBezTo>
                <a:close/>
                <a:moveTo>
                  <a:pt x="259" y="215"/>
                </a:moveTo>
                <a:cubicBezTo>
                  <a:pt x="338" y="293"/>
                  <a:pt x="338" y="293"/>
                  <a:pt x="338" y="293"/>
                </a:cubicBezTo>
                <a:cubicBezTo>
                  <a:pt x="293" y="338"/>
                  <a:pt x="293" y="338"/>
                  <a:pt x="293" y="338"/>
                </a:cubicBezTo>
                <a:cubicBezTo>
                  <a:pt x="215" y="259"/>
                  <a:pt x="215" y="259"/>
                  <a:pt x="215" y="259"/>
                </a:cubicBezTo>
                <a:cubicBezTo>
                  <a:pt x="137" y="338"/>
                  <a:pt x="137" y="338"/>
                  <a:pt x="137" y="338"/>
                </a:cubicBezTo>
                <a:cubicBezTo>
                  <a:pt x="92" y="293"/>
                  <a:pt x="92" y="293"/>
                  <a:pt x="92" y="293"/>
                </a:cubicBezTo>
                <a:cubicBezTo>
                  <a:pt x="171" y="215"/>
                  <a:pt x="171" y="215"/>
                  <a:pt x="171" y="215"/>
                </a:cubicBezTo>
                <a:cubicBezTo>
                  <a:pt x="92" y="137"/>
                  <a:pt x="92" y="137"/>
                  <a:pt x="92" y="137"/>
                </a:cubicBezTo>
                <a:cubicBezTo>
                  <a:pt x="137" y="92"/>
                  <a:pt x="137" y="92"/>
                  <a:pt x="137" y="92"/>
                </a:cubicBezTo>
                <a:cubicBezTo>
                  <a:pt x="215" y="171"/>
                  <a:pt x="215" y="171"/>
                  <a:pt x="215" y="171"/>
                </a:cubicBezTo>
                <a:cubicBezTo>
                  <a:pt x="293" y="92"/>
                  <a:pt x="293" y="92"/>
                  <a:pt x="293" y="92"/>
                </a:cubicBezTo>
                <a:cubicBezTo>
                  <a:pt x="338" y="137"/>
                  <a:pt x="338" y="137"/>
                  <a:pt x="338" y="137"/>
                </a:cubicBezTo>
                <a:cubicBezTo>
                  <a:pt x="259" y="215"/>
                  <a:pt x="259" y="215"/>
                  <a:pt x="259" y="215"/>
                </a:cubicBezTo>
                <a:close/>
              </a:path>
            </a:pathLst>
          </a:custGeom>
          <a:solidFill>
            <a:schemeClr val="bg1"/>
          </a:solidFill>
          <a:ln>
            <a:noFill/>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01" name="TextBox 100"/>
          <p:cNvSpPr txBox="1"/>
          <p:nvPr/>
        </p:nvSpPr>
        <p:spPr>
          <a:xfrm>
            <a:off x="7567668" y="2677228"/>
            <a:ext cx="5029270" cy="1085238"/>
          </a:xfrm>
          <a:prstGeom prst="rect">
            <a:avLst/>
          </a:prstGeom>
          <a:noFill/>
        </p:spPr>
        <p:txBody>
          <a:bodyPr wrap="none" lIns="68584" tIns="34292" rIns="68584" bIns="34292" rtlCol="0">
            <a:spAutoFit/>
          </a:bodyPr>
          <a:lstStyle/>
          <a:p>
            <a:pPr algn="ctr"/>
            <a:r>
              <a:rPr lang="id-ID" sz="6602" b="1" dirty="0">
                <a:solidFill>
                  <a:schemeClr val="bg1"/>
                </a:solidFill>
                <a:latin typeface="Lato Regular"/>
                <a:cs typeface="Lato Regular"/>
              </a:rPr>
              <a:t>App Features</a:t>
            </a:r>
          </a:p>
        </p:txBody>
      </p:sp>
      <p:pic>
        <p:nvPicPr>
          <p:cNvPr id="68" name="Picture 67"/>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944406" y="2258772"/>
            <a:ext cx="4206618" cy="895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4" name="AutoShape 19"/>
          <p:cNvSpPr>
            <a:spLocks/>
          </p:cNvSpPr>
          <p:nvPr/>
        </p:nvSpPr>
        <p:spPr bwMode="auto">
          <a:xfrm>
            <a:off x="7853709" y="7875796"/>
            <a:ext cx="568971" cy="569119"/>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tx2"/>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Gill Sans" charset="0"/>
              <a:cs typeface="Gill Sans" charset="0"/>
              <a:sym typeface="Gill Sans" charset="0"/>
            </a:endParaRPr>
          </a:p>
        </p:txBody>
      </p:sp>
    </p:spTree>
    <p:extLst>
      <p:ext uri="{BB962C8B-B14F-4D97-AF65-F5344CB8AC3E}">
        <p14:creationId xmlns:p14="http://schemas.microsoft.com/office/powerpoint/2010/main" val="16907815"/>
      </p:ext>
    </p:extLst>
  </p:cSld>
  <p:clrMapOvr>
    <a:masterClrMapping/>
  </p:clrMapOvr>
  <mc:AlternateContent xmlns:mc="http://schemas.openxmlformats.org/markup-compatibility/2006" xmlns:p14="http://schemas.microsoft.com/office/powerpoint/2010/main">
    <mc:Choice Requires="p14">
      <p:transition spd="slow" p14:dur="1600" advClick="0">
        <p14:gallery dir="l"/>
      </p:transition>
    </mc:Choice>
    <mc:Fallback xmlns="">
      <p:transition xmlns:p14="http://schemas.microsoft.com/office/powerpoint/2010/main" spd="slow" advClick="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68"/>
                                        </p:tgtEl>
                                        <p:attrNameLst>
                                          <p:attrName>style.visibility</p:attrName>
                                        </p:attrNameLst>
                                      </p:cBhvr>
                                      <p:to>
                                        <p:strVal val="visible"/>
                                      </p:to>
                                    </p:set>
                                    <p:anim calcmode="lin" valueType="num">
                                      <p:cBhvr additive="base">
                                        <p:cTn id="7" dur="500" fill="hold"/>
                                        <p:tgtEl>
                                          <p:spTgt spid="68"/>
                                        </p:tgtEl>
                                        <p:attrNameLst>
                                          <p:attrName>ppt_x</p:attrName>
                                        </p:attrNameLst>
                                      </p:cBhvr>
                                      <p:tavLst>
                                        <p:tav tm="0">
                                          <p:val>
                                            <p:strVal val="#ppt_x"/>
                                          </p:val>
                                        </p:tav>
                                        <p:tav tm="100000">
                                          <p:val>
                                            <p:strVal val="#ppt_x"/>
                                          </p:val>
                                        </p:tav>
                                      </p:tavLst>
                                    </p:anim>
                                    <p:anim calcmode="lin" valueType="num">
                                      <p:cBhvr additive="base">
                                        <p:cTn id="8" dur="500" fill="hold"/>
                                        <p:tgtEl>
                                          <p:spTgt spid="68"/>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2" presetClass="entr" presetSubtype="8" fill="hold" grpId="0" nodeType="afterEffect">
                                  <p:stCondLst>
                                    <p:cond delay="0"/>
                                  </p:stCondLst>
                                  <p:childTnLst>
                                    <p:set>
                                      <p:cBhvr>
                                        <p:cTn id="11" dur="1" fill="hold">
                                          <p:stCondLst>
                                            <p:cond delay="0"/>
                                          </p:stCondLst>
                                        </p:cTn>
                                        <p:tgtEl>
                                          <p:spTgt spid="101"/>
                                        </p:tgtEl>
                                        <p:attrNameLst>
                                          <p:attrName>style.visibility</p:attrName>
                                        </p:attrNameLst>
                                      </p:cBhvr>
                                      <p:to>
                                        <p:strVal val="visible"/>
                                      </p:to>
                                    </p:set>
                                    <p:anim calcmode="lin" valueType="num">
                                      <p:cBhvr additive="base">
                                        <p:cTn id="12" dur="500"/>
                                        <p:tgtEl>
                                          <p:spTgt spid="101"/>
                                        </p:tgtEl>
                                        <p:attrNameLst>
                                          <p:attrName>ppt_x</p:attrName>
                                        </p:attrNameLst>
                                      </p:cBhvr>
                                      <p:tavLst>
                                        <p:tav tm="0">
                                          <p:val>
                                            <p:strVal val="#ppt_x-#ppt_w*1.125000"/>
                                          </p:val>
                                        </p:tav>
                                        <p:tav tm="100000">
                                          <p:val>
                                            <p:strVal val="#ppt_x"/>
                                          </p:val>
                                        </p:tav>
                                      </p:tavLst>
                                    </p:anim>
                                    <p:animEffect transition="in" filter="wipe(right)">
                                      <p:cBhvr>
                                        <p:cTn id="13" dur="500"/>
                                        <p:tgtEl>
                                          <p:spTgt spid="101"/>
                                        </p:tgtEl>
                                      </p:cBhvr>
                                    </p:animEffect>
                                  </p:childTnLst>
                                </p:cTn>
                              </p:par>
                            </p:childTnLst>
                          </p:cTn>
                        </p:par>
                        <p:par>
                          <p:cTn id="14" fill="hold">
                            <p:stCondLst>
                              <p:cond delay="1000"/>
                            </p:stCondLst>
                            <p:childTnLst>
                              <p:par>
                                <p:cTn id="15" presetID="12" presetClass="entr" presetSubtype="8" fill="hold" grpId="0" nodeType="afterEffect">
                                  <p:stCondLst>
                                    <p:cond delay="0"/>
                                  </p:stCondLst>
                                  <p:childTnLst>
                                    <p:set>
                                      <p:cBhvr>
                                        <p:cTn id="16" dur="1" fill="hold">
                                          <p:stCondLst>
                                            <p:cond delay="0"/>
                                          </p:stCondLst>
                                        </p:cTn>
                                        <p:tgtEl>
                                          <p:spTgt spid="60"/>
                                        </p:tgtEl>
                                        <p:attrNameLst>
                                          <p:attrName>style.visibility</p:attrName>
                                        </p:attrNameLst>
                                      </p:cBhvr>
                                      <p:to>
                                        <p:strVal val="visible"/>
                                      </p:to>
                                    </p:set>
                                    <p:anim calcmode="lin" valueType="num">
                                      <p:cBhvr additive="base">
                                        <p:cTn id="17" dur="500"/>
                                        <p:tgtEl>
                                          <p:spTgt spid="60"/>
                                        </p:tgtEl>
                                        <p:attrNameLst>
                                          <p:attrName>ppt_x</p:attrName>
                                        </p:attrNameLst>
                                      </p:cBhvr>
                                      <p:tavLst>
                                        <p:tav tm="0">
                                          <p:val>
                                            <p:strVal val="#ppt_x-#ppt_w*1.125000"/>
                                          </p:val>
                                        </p:tav>
                                        <p:tav tm="100000">
                                          <p:val>
                                            <p:strVal val="#ppt_x"/>
                                          </p:val>
                                        </p:tav>
                                      </p:tavLst>
                                    </p:anim>
                                    <p:animEffect transition="in" filter="wipe(right)">
                                      <p:cBhvr>
                                        <p:cTn id="18" dur="500"/>
                                        <p:tgtEl>
                                          <p:spTgt spid="60"/>
                                        </p:tgtEl>
                                      </p:cBhvr>
                                    </p:animEffect>
                                  </p:childTnLst>
                                </p:cTn>
                              </p:par>
                            </p:childTnLst>
                          </p:cTn>
                        </p:par>
                        <p:par>
                          <p:cTn id="19" fill="hold">
                            <p:stCondLst>
                              <p:cond delay="1500"/>
                            </p:stCondLst>
                            <p:childTnLst>
                              <p:par>
                                <p:cTn id="20" presetID="22" presetClass="entr" presetSubtype="8" fill="hold" grpId="1" nodeType="afterEffect">
                                  <p:stCondLst>
                                    <p:cond delay="0"/>
                                  </p:stCondLst>
                                  <p:childTnLst>
                                    <p:set>
                                      <p:cBhvr>
                                        <p:cTn id="21" dur="1" fill="hold">
                                          <p:stCondLst>
                                            <p:cond delay="0"/>
                                          </p:stCondLst>
                                        </p:cTn>
                                        <p:tgtEl>
                                          <p:spTgt spid="51"/>
                                        </p:tgtEl>
                                        <p:attrNameLst>
                                          <p:attrName>style.visibility</p:attrName>
                                        </p:attrNameLst>
                                      </p:cBhvr>
                                      <p:to>
                                        <p:strVal val="visible"/>
                                      </p:to>
                                    </p:set>
                                    <p:animEffect transition="in" filter="wipe(left)">
                                      <p:cBhvr>
                                        <p:cTn id="22" dur="500"/>
                                        <p:tgtEl>
                                          <p:spTgt spid="51"/>
                                        </p:tgtEl>
                                      </p:cBhvr>
                                    </p:animEffect>
                                  </p:childTnLst>
                                </p:cTn>
                              </p:par>
                            </p:childTnLst>
                          </p:cTn>
                        </p:par>
                        <p:par>
                          <p:cTn id="23" fill="hold">
                            <p:stCondLst>
                              <p:cond delay="2000"/>
                            </p:stCondLst>
                            <p:childTnLst>
                              <p:par>
                                <p:cTn id="24" presetID="12" presetClass="entr" presetSubtype="8" fill="hold" grpId="0" nodeType="afterEffect">
                                  <p:stCondLst>
                                    <p:cond delay="0"/>
                                  </p:stCondLst>
                                  <p:childTnLst>
                                    <p:set>
                                      <p:cBhvr>
                                        <p:cTn id="25" dur="1" fill="hold">
                                          <p:stCondLst>
                                            <p:cond delay="0"/>
                                          </p:stCondLst>
                                        </p:cTn>
                                        <p:tgtEl>
                                          <p:spTgt spid="94"/>
                                        </p:tgtEl>
                                        <p:attrNameLst>
                                          <p:attrName>style.visibility</p:attrName>
                                        </p:attrNameLst>
                                      </p:cBhvr>
                                      <p:to>
                                        <p:strVal val="visible"/>
                                      </p:to>
                                    </p:set>
                                    <p:anim calcmode="lin" valueType="num">
                                      <p:cBhvr additive="base">
                                        <p:cTn id="26" dur="500"/>
                                        <p:tgtEl>
                                          <p:spTgt spid="94"/>
                                        </p:tgtEl>
                                        <p:attrNameLst>
                                          <p:attrName>ppt_x</p:attrName>
                                        </p:attrNameLst>
                                      </p:cBhvr>
                                      <p:tavLst>
                                        <p:tav tm="0">
                                          <p:val>
                                            <p:strVal val="#ppt_x-#ppt_w*1.125000"/>
                                          </p:val>
                                        </p:tav>
                                        <p:tav tm="100000">
                                          <p:val>
                                            <p:strVal val="#ppt_x"/>
                                          </p:val>
                                        </p:tav>
                                      </p:tavLst>
                                    </p:anim>
                                    <p:animEffect transition="in" filter="wipe(right)">
                                      <p:cBhvr>
                                        <p:cTn id="27" dur="500"/>
                                        <p:tgtEl>
                                          <p:spTgt spid="94"/>
                                        </p:tgtEl>
                                      </p:cBhvr>
                                    </p:animEffect>
                                  </p:childTnLst>
                                </p:cTn>
                              </p:par>
                            </p:childTnLst>
                          </p:cTn>
                        </p:par>
                        <p:par>
                          <p:cTn id="28" fill="hold">
                            <p:stCondLst>
                              <p:cond delay="2500"/>
                            </p:stCondLst>
                            <p:childTnLst>
                              <p:par>
                                <p:cTn id="29" presetID="22" presetClass="entr" presetSubtype="8" fill="hold" grpId="0" nodeType="afterEffect">
                                  <p:stCondLst>
                                    <p:cond delay="0"/>
                                  </p:stCondLst>
                                  <p:childTnLst>
                                    <p:set>
                                      <p:cBhvr>
                                        <p:cTn id="30" dur="1" fill="hold">
                                          <p:stCondLst>
                                            <p:cond delay="0"/>
                                          </p:stCondLst>
                                        </p:cTn>
                                        <p:tgtEl>
                                          <p:spTgt spid="89"/>
                                        </p:tgtEl>
                                        <p:attrNameLst>
                                          <p:attrName>style.visibility</p:attrName>
                                        </p:attrNameLst>
                                      </p:cBhvr>
                                      <p:to>
                                        <p:strVal val="visible"/>
                                      </p:to>
                                    </p:set>
                                    <p:animEffect transition="in" filter="wipe(left)">
                                      <p:cBhvr>
                                        <p:cTn id="31" dur="500"/>
                                        <p:tgtEl>
                                          <p:spTgt spid="89"/>
                                        </p:tgtEl>
                                      </p:cBhvr>
                                    </p:animEffect>
                                  </p:childTnLst>
                                </p:cTn>
                              </p:par>
                            </p:childTnLst>
                          </p:cTn>
                        </p:par>
                        <p:par>
                          <p:cTn id="32" fill="hold">
                            <p:stCondLst>
                              <p:cond delay="3000"/>
                            </p:stCondLst>
                            <p:childTnLst>
                              <p:par>
                                <p:cTn id="33" presetID="12" presetClass="entr" presetSubtype="8" fill="hold" grpId="0" nodeType="afterEffect">
                                  <p:stCondLst>
                                    <p:cond delay="0"/>
                                  </p:stCondLst>
                                  <p:childTnLst>
                                    <p:set>
                                      <p:cBhvr>
                                        <p:cTn id="34" dur="1" fill="hold">
                                          <p:stCondLst>
                                            <p:cond delay="0"/>
                                          </p:stCondLst>
                                        </p:cTn>
                                        <p:tgtEl>
                                          <p:spTgt spid="99"/>
                                        </p:tgtEl>
                                        <p:attrNameLst>
                                          <p:attrName>style.visibility</p:attrName>
                                        </p:attrNameLst>
                                      </p:cBhvr>
                                      <p:to>
                                        <p:strVal val="visible"/>
                                      </p:to>
                                    </p:set>
                                    <p:anim calcmode="lin" valueType="num">
                                      <p:cBhvr additive="base">
                                        <p:cTn id="35" dur="500"/>
                                        <p:tgtEl>
                                          <p:spTgt spid="99"/>
                                        </p:tgtEl>
                                        <p:attrNameLst>
                                          <p:attrName>ppt_x</p:attrName>
                                        </p:attrNameLst>
                                      </p:cBhvr>
                                      <p:tavLst>
                                        <p:tav tm="0">
                                          <p:val>
                                            <p:strVal val="#ppt_x-#ppt_w*1.125000"/>
                                          </p:val>
                                        </p:tav>
                                        <p:tav tm="100000">
                                          <p:val>
                                            <p:strVal val="#ppt_x"/>
                                          </p:val>
                                        </p:tav>
                                      </p:tavLst>
                                    </p:anim>
                                    <p:animEffect transition="in" filter="wipe(right)">
                                      <p:cBhvr>
                                        <p:cTn id="36" dur="500"/>
                                        <p:tgtEl>
                                          <p:spTgt spid="99"/>
                                        </p:tgtEl>
                                      </p:cBhvr>
                                    </p:animEffect>
                                  </p:childTnLst>
                                </p:cTn>
                              </p:par>
                            </p:childTnLst>
                          </p:cTn>
                        </p:par>
                        <p:par>
                          <p:cTn id="37" fill="hold">
                            <p:stCondLst>
                              <p:cond delay="3500"/>
                            </p:stCondLst>
                            <p:childTnLst>
                              <p:par>
                                <p:cTn id="38" presetID="22" presetClass="entr" presetSubtype="8" fill="hold" grpId="0" nodeType="afterEffect">
                                  <p:stCondLst>
                                    <p:cond delay="0"/>
                                  </p:stCondLst>
                                  <p:childTnLst>
                                    <p:set>
                                      <p:cBhvr>
                                        <p:cTn id="39" dur="1" fill="hold">
                                          <p:stCondLst>
                                            <p:cond delay="0"/>
                                          </p:stCondLst>
                                        </p:cTn>
                                        <p:tgtEl>
                                          <p:spTgt spid="95"/>
                                        </p:tgtEl>
                                        <p:attrNameLst>
                                          <p:attrName>style.visibility</p:attrName>
                                        </p:attrNameLst>
                                      </p:cBhvr>
                                      <p:to>
                                        <p:strVal val="visible"/>
                                      </p:to>
                                    </p:set>
                                    <p:animEffect transition="in" filter="wipe(left)">
                                      <p:cBhvr>
                                        <p:cTn id="40" dur="500"/>
                                        <p:tgtEl>
                                          <p:spTgt spid="95"/>
                                        </p:tgtEl>
                                      </p:cBhvr>
                                    </p:animEffect>
                                  </p:childTnLst>
                                </p:cTn>
                              </p:par>
                            </p:childTnLst>
                          </p:cTn>
                        </p:par>
                        <p:par>
                          <p:cTn id="41" fill="hold">
                            <p:stCondLst>
                              <p:cond delay="4000"/>
                            </p:stCondLst>
                            <p:childTnLst>
                              <p:par>
                                <p:cTn id="42" presetID="12" presetClass="entr" presetSubtype="8" fill="hold" grpId="0" nodeType="afterEffect">
                                  <p:stCondLst>
                                    <p:cond delay="0"/>
                                  </p:stCondLst>
                                  <p:childTnLst>
                                    <p:set>
                                      <p:cBhvr>
                                        <p:cTn id="43" dur="1" fill="hold">
                                          <p:stCondLst>
                                            <p:cond delay="0"/>
                                          </p:stCondLst>
                                        </p:cTn>
                                        <p:tgtEl>
                                          <p:spTgt spid="98"/>
                                        </p:tgtEl>
                                        <p:attrNameLst>
                                          <p:attrName>style.visibility</p:attrName>
                                        </p:attrNameLst>
                                      </p:cBhvr>
                                      <p:to>
                                        <p:strVal val="visible"/>
                                      </p:to>
                                    </p:set>
                                    <p:anim calcmode="lin" valueType="num">
                                      <p:cBhvr additive="base">
                                        <p:cTn id="44" dur="500"/>
                                        <p:tgtEl>
                                          <p:spTgt spid="98"/>
                                        </p:tgtEl>
                                        <p:attrNameLst>
                                          <p:attrName>ppt_x</p:attrName>
                                        </p:attrNameLst>
                                      </p:cBhvr>
                                      <p:tavLst>
                                        <p:tav tm="0">
                                          <p:val>
                                            <p:strVal val="#ppt_x-#ppt_w*1.125000"/>
                                          </p:val>
                                        </p:tav>
                                        <p:tav tm="100000">
                                          <p:val>
                                            <p:strVal val="#ppt_x"/>
                                          </p:val>
                                        </p:tav>
                                      </p:tavLst>
                                    </p:anim>
                                    <p:animEffect transition="in" filter="wipe(right)">
                                      <p:cBhvr>
                                        <p:cTn id="45" dur="500"/>
                                        <p:tgtEl>
                                          <p:spTgt spid="98"/>
                                        </p:tgtEl>
                                      </p:cBhvr>
                                    </p:animEffect>
                                  </p:childTnLst>
                                </p:cTn>
                              </p:par>
                            </p:childTnLst>
                          </p:cTn>
                        </p:par>
                        <p:par>
                          <p:cTn id="46" fill="hold">
                            <p:stCondLst>
                              <p:cond delay="4500"/>
                            </p:stCondLst>
                            <p:childTnLst>
                              <p:par>
                                <p:cTn id="47" presetID="22" presetClass="entr" presetSubtype="8" fill="hold" grpId="0" nodeType="afterEffect">
                                  <p:stCondLst>
                                    <p:cond delay="0"/>
                                  </p:stCondLst>
                                  <p:childTnLst>
                                    <p:set>
                                      <p:cBhvr>
                                        <p:cTn id="48" dur="1" fill="hold">
                                          <p:stCondLst>
                                            <p:cond delay="0"/>
                                          </p:stCondLst>
                                        </p:cTn>
                                        <p:tgtEl>
                                          <p:spTgt spid="97"/>
                                        </p:tgtEl>
                                        <p:attrNameLst>
                                          <p:attrName>style.visibility</p:attrName>
                                        </p:attrNameLst>
                                      </p:cBhvr>
                                      <p:to>
                                        <p:strVal val="visible"/>
                                      </p:to>
                                    </p:set>
                                    <p:animEffect transition="in" filter="wipe(left)">
                                      <p:cBhvr>
                                        <p:cTn id="49" dur="500"/>
                                        <p:tgtEl>
                                          <p:spTgt spid="97"/>
                                        </p:tgtEl>
                                      </p:cBhvr>
                                    </p:animEffect>
                                  </p:childTnLst>
                                </p:cTn>
                              </p:par>
                            </p:childTnLst>
                          </p:cTn>
                        </p:par>
                        <p:par>
                          <p:cTn id="50" fill="hold">
                            <p:stCondLst>
                              <p:cond delay="5000"/>
                            </p:stCondLst>
                            <p:childTnLst>
                              <p:par>
                                <p:cTn id="51" presetID="10" presetClass="entr" presetSubtype="0" fill="hold" grpId="0" nodeType="afterEffect">
                                  <p:stCondLst>
                                    <p:cond delay="0"/>
                                  </p:stCondLst>
                                  <p:childTnLst>
                                    <p:set>
                                      <p:cBhvr>
                                        <p:cTn id="52" dur="1" fill="hold">
                                          <p:stCondLst>
                                            <p:cond delay="0"/>
                                          </p:stCondLst>
                                        </p:cTn>
                                        <p:tgtEl>
                                          <p:spTgt spid="104"/>
                                        </p:tgtEl>
                                        <p:attrNameLst>
                                          <p:attrName>style.visibility</p:attrName>
                                        </p:attrNameLst>
                                      </p:cBhvr>
                                      <p:to>
                                        <p:strVal val="visible"/>
                                      </p:to>
                                    </p:set>
                                    <p:animEffect transition="in" filter="fade">
                                      <p:cBhvr>
                                        <p:cTn id="53" dur="500"/>
                                        <p:tgtEl>
                                          <p:spTgt spid="104"/>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44"/>
                                        </p:tgtEl>
                                        <p:attrNameLst>
                                          <p:attrName>style.visibility</p:attrName>
                                        </p:attrNameLst>
                                      </p:cBhvr>
                                      <p:to>
                                        <p:strVal val="visible"/>
                                      </p:to>
                                    </p:set>
                                    <p:animEffect transition="in" filter="fade">
                                      <p:cBhvr>
                                        <p:cTn id="56" dur="500"/>
                                        <p:tgtEl>
                                          <p:spTgt spid="44"/>
                                        </p:tgtEl>
                                      </p:cBhvr>
                                    </p:animEffect>
                                  </p:childTnLst>
                                </p:cTn>
                              </p:par>
                              <p:par>
                                <p:cTn id="57" presetID="10" presetClass="entr" presetSubtype="0" fill="hold" nodeType="withEffect">
                                  <p:stCondLst>
                                    <p:cond delay="0"/>
                                  </p:stCondLst>
                                  <p:childTnLst>
                                    <p:set>
                                      <p:cBhvr>
                                        <p:cTn id="58" dur="1" fill="hold">
                                          <p:stCondLst>
                                            <p:cond delay="0"/>
                                          </p:stCondLst>
                                        </p:cTn>
                                        <p:tgtEl>
                                          <p:spTgt spid="48"/>
                                        </p:tgtEl>
                                        <p:attrNameLst>
                                          <p:attrName>style.visibility</p:attrName>
                                        </p:attrNameLst>
                                      </p:cBhvr>
                                      <p:to>
                                        <p:strVal val="visible"/>
                                      </p:to>
                                    </p:set>
                                    <p:animEffect transition="in" filter="fade">
                                      <p:cBhvr>
                                        <p:cTn id="59" dur="500"/>
                                        <p:tgtEl>
                                          <p:spTgt spid="48"/>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69"/>
                                        </p:tgtEl>
                                        <p:attrNameLst>
                                          <p:attrName>style.visibility</p:attrName>
                                        </p:attrNameLst>
                                      </p:cBhvr>
                                      <p:to>
                                        <p:strVal val="visible"/>
                                      </p:to>
                                    </p:set>
                                    <p:animEffect transition="in" filter="fade">
                                      <p:cBhvr>
                                        <p:cTn id="62" dur="500"/>
                                        <p:tgtEl>
                                          <p:spTgt spid="69"/>
                                        </p:tgtEl>
                                      </p:cBhvr>
                                    </p:animEffect>
                                  </p:childTnLst>
                                </p:cTn>
                              </p:par>
                              <p:par>
                                <p:cTn id="63" presetID="10" presetClass="entr" presetSubtype="0" fill="hold" nodeType="withEffect">
                                  <p:stCondLst>
                                    <p:cond delay="0"/>
                                  </p:stCondLst>
                                  <p:childTnLst>
                                    <p:set>
                                      <p:cBhvr>
                                        <p:cTn id="64" dur="1" fill="hold">
                                          <p:stCondLst>
                                            <p:cond delay="0"/>
                                          </p:stCondLst>
                                        </p:cTn>
                                        <p:tgtEl>
                                          <p:spTgt spid="70"/>
                                        </p:tgtEl>
                                        <p:attrNameLst>
                                          <p:attrName>style.visibility</p:attrName>
                                        </p:attrNameLst>
                                      </p:cBhvr>
                                      <p:to>
                                        <p:strVal val="visible"/>
                                      </p:to>
                                    </p:set>
                                    <p:animEffect transition="in" filter="fade">
                                      <p:cBhvr>
                                        <p:cTn id="65" dur="500"/>
                                        <p:tgtEl>
                                          <p:spTgt spid="70"/>
                                        </p:tgtEl>
                                      </p:cBhvr>
                                    </p:animEffect>
                                  </p:childTnLst>
                                </p:cTn>
                              </p:par>
                              <p:par>
                                <p:cTn id="66" presetID="10" presetClass="entr" presetSubtype="0" fill="hold" nodeType="withEffect">
                                  <p:stCondLst>
                                    <p:cond delay="0"/>
                                  </p:stCondLst>
                                  <p:childTnLst>
                                    <p:set>
                                      <p:cBhvr>
                                        <p:cTn id="67" dur="1" fill="hold">
                                          <p:stCondLst>
                                            <p:cond delay="0"/>
                                          </p:stCondLst>
                                        </p:cTn>
                                        <p:tgtEl>
                                          <p:spTgt spid="81"/>
                                        </p:tgtEl>
                                        <p:attrNameLst>
                                          <p:attrName>style.visibility</p:attrName>
                                        </p:attrNameLst>
                                      </p:cBhvr>
                                      <p:to>
                                        <p:strVal val="visible"/>
                                      </p:to>
                                    </p:set>
                                    <p:animEffect transition="in" filter="fade">
                                      <p:cBhvr>
                                        <p:cTn id="68" dur="500"/>
                                        <p:tgtEl>
                                          <p:spTgt spid="81"/>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73"/>
                                        </p:tgtEl>
                                        <p:attrNameLst>
                                          <p:attrName>style.visibility</p:attrName>
                                        </p:attrNameLst>
                                      </p:cBhvr>
                                      <p:to>
                                        <p:strVal val="visible"/>
                                      </p:to>
                                    </p:set>
                                    <p:animEffect transition="in" filter="fade">
                                      <p:cBhvr>
                                        <p:cTn id="71" dur="500"/>
                                        <p:tgtEl>
                                          <p:spTgt spid="73"/>
                                        </p:tgtEl>
                                      </p:cBhvr>
                                    </p:animEffect>
                                  </p:childTnLst>
                                </p:cTn>
                              </p:par>
                              <p:par>
                                <p:cTn id="72" presetID="10" presetClass="entr" presetSubtype="0" fill="hold" nodeType="withEffect">
                                  <p:stCondLst>
                                    <p:cond delay="0"/>
                                  </p:stCondLst>
                                  <p:childTnLst>
                                    <p:set>
                                      <p:cBhvr>
                                        <p:cTn id="73" dur="1" fill="hold">
                                          <p:stCondLst>
                                            <p:cond delay="0"/>
                                          </p:stCondLst>
                                        </p:cTn>
                                        <p:tgtEl>
                                          <p:spTgt spid="74"/>
                                        </p:tgtEl>
                                        <p:attrNameLst>
                                          <p:attrName>style.visibility</p:attrName>
                                        </p:attrNameLst>
                                      </p:cBhvr>
                                      <p:to>
                                        <p:strVal val="visible"/>
                                      </p:to>
                                    </p:set>
                                    <p:animEffect transition="in" filter="fade">
                                      <p:cBhvr>
                                        <p:cTn id="74" dur="500"/>
                                        <p:tgtEl>
                                          <p:spTgt spid="74"/>
                                        </p:tgtEl>
                                      </p:cBhvr>
                                    </p:animEffect>
                                  </p:childTnLst>
                                </p:cTn>
                              </p:par>
                              <p:par>
                                <p:cTn id="75" presetID="10" presetClass="entr" presetSubtype="0" fill="hold" nodeType="withEffect">
                                  <p:stCondLst>
                                    <p:cond delay="0"/>
                                  </p:stCondLst>
                                  <p:childTnLst>
                                    <p:set>
                                      <p:cBhvr>
                                        <p:cTn id="76" dur="1" fill="hold">
                                          <p:stCondLst>
                                            <p:cond delay="0"/>
                                          </p:stCondLst>
                                        </p:cTn>
                                        <p:tgtEl>
                                          <p:spTgt spid="37"/>
                                        </p:tgtEl>
                                        <p:attrNameLst>
                                          <p:attrName>style.visibility</p:attrName>
                                        </p:attrNameLst>
                                      </p:cBhvr>
                                      <p:to>
                                        <p:strVal val="visible"/>
                                      </p:to>
                                    </p:set>
                                    <p:animEffect transition="in" filter="fade">
                                      <p:cBhvr>
                                        <p:cTn id="77" dur="500"/>
                                        <p:tgtEl>
                                          <p:spTgt spid="37"/>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77"/>
                                        </p:tgtEl>
                                        <p:attrNameLst>
                                          <p:attrName>style.visibility</p:attrName>
                                        </p:attrNameLst>
                                      </p:cBhvr>
                                      <p:to>
                                        <p:strVal val="visible"/>
                                      </p:to>
                                    </p:set>
                                    <p:animEffect transition="in" filter="fade">
                                      <p:cBhvr>
                                        <p:cTn id="80" dur="500"/>
                                        <p:tgtEl>
                                          <p:spTgt spid="77"/>
                                        </p:tgtEl>
                                      </p:cBhvr>
                                    </p:animEffect>
                                  </p:childTnLst>
                                </p:cTn>
                              </p:par>
                              <p:par>
                                <p:cTn id="81" presetID="10" presetClass="entr" presetSubtype="0" fill="hold" nodeType="withEffect">
                                  <p:stCondLst>
                                    <p:cond delay="0"/>
                                  </p:stCondLst>
                                  <p:childTnLst>
                                    <p:set>
                                      <p:cBhvr>
                                        <p:cTn id="82" dur="1" fill="hold">
                                          <p:stCondLst>
                                            <p:cond delay="0"/>
                                          </p:stCondLst>
                                        </p:cTn>
                                        <p:tgtEl>
                                          <p:spTgt spid="78"/>
                                        </p:tgtEl>
                                        <p:attrNameLst>
                                          <p:attrName>style.visibility</p:attrName>
                                        </p:attrNameLst>
                                      </p:cBhvr>
                                      <p:to>
                                        <p:strVal val="visible"/>
                                      </p:to>
                                    </p:set>
                                    <p:animEffect transition="in" filter="fade">
                                      <p:cBhvr>
                                        <p:cTn id="83" dur="500"/>
                                        <p:tgtEl>
                                          <p:spTgt spid="78"/>
                                        </p:tgtEl>
                                      </p:cBhvr>
                                    </p:animEffect>
                                  </p:childTnLst>
                                </p:cTn>
                              </p:par>
                              <p:par>
                                <p:cTn id="84" presetID="10" presetClass="entr" presetSubtype="0" fill="hold" nodeType="withEffect">
                                  <p:stCondLst>
                                    <p:cond delay="0"/>
                                  </p:stCondLst>
                                  <p:childTnLst>
                                    <p:set>
                                      <p:cBhvr>
                                        <p:cTn id="85" dur="1" fill="hold">
                                          <p:stCondLst>
                                            <p:cond delay="0"/>
                                          </p:stCondLst>
                                        </p:cTn>
                                        <p:tgtEl>
                                          <p:spTgt spid="40"/>
                                        </p:tgtEl>
                                        <p:attrNameLst>
                                          <p:attrName>style.visibility</p:attrName>
                                        </p:attrNameLst>
                                      </p:cBhvr>
                                      <p:to>
                                        <p:strVal val="visible"/>
                                      </p:to>
                                    </p:set>
                                    <p:animEffect transition="in" filter="fade">
                                      <p:cBhvr>
                                        <p:cTn id="86"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animBg="1"/>
      <p:bldP spid="73" grpId="0" animBg="1"/>
      <p:bldP spid="77" grpId="0" animBg="1"/>
      <p:bldP spid="44" grpId="0" animBg="1"/>
      <p:bldP spid="51" grpId="1"/>
      <p:bldP spid="60" grpId="0" animBg="1"/>
      <p:bldP spid="89" grpId="0"/>
      <p:bldP spid="94" grpId="0" animBg="1"/>
      <p:bldP spid="95" grpId="0"/>
      <p:bldP spid="97" grpId="0"/>
      <p:bldP spid="98" grpId="0" animBg="1"/>
      <p:bldP spid="99" grpId="0" animBg="1"/>
      <p:bldP spid="101" grpId="0"/>
      <p:bldP spid="104" grpId="0" animBg="1"/>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14"/>
          <p:cNvPicPr>
            <a:picLocks noChangeAspect="1"/>
          </p:cNvPicPr>
          <p:nvPr/>
        </p:nvPicPr>
        <p:blipFill>
          <a:blip r:embed="rId2"/>
          <a:stretch>
            <a:fillRect/>
          </a:stretch>
        </p:blipFill>
        <p:spPr>
          <a:xfrm>
            <a:off x="5485816" y="4729442"/>
            <a:ext cx="2594746" cy="5524641"/>
          </a:xfrm>
          <a:prstGeom prst="rect">
            <a:avLst/>
          </a:prstGeom>
        </p:spPr>
      </p:pic>
      <p:pic>
        <p:nvPicPr>
          <p:cNvPr id="16" name="Picture 15"/>
          <p:cNvPicPr>
            <a:picLocks noChangeAspect="1"/>
          </p:cNvPicPr>
          <p:nvPr/>
        </p:nvPicPr>
        <p:blipFill>
          <a:blip r:embed="rId2"/>
          <a:stretch>
            <a:fillRect/>
          </a:stretch>
        </p:blipFill>
        <p:spPr>
          <a:xfrm>
            <a:off x="1514287" y="4729442"/>
            <a:ext cx="2594746" cy="5524641"/>
          </a:xfrm>
          <a:prstGeom prst="rect">
            <a:avLst/>
          </a:prstGeom>
        </p:spPr>
      </p:pic>
      <p:pic>
        <p:nvPicPr>
          <p:cNvPr id="17" name="Picture 16"/>
          <p:cNvPicPr>
            <a:picLocks noChangeAspect="1"/>
          </p:cNvPicPr>
          <p:nvPr/>
        </p:nvPicPr>
        <p:blipFill>
          <a:blip r:embed="rId2"/>
          <a:stretch>
            <a:fillRect/>
          </a:stretch>
        </p:blipFill>
        <p:spPr>
          <a:xfrm>
            <a:off x="3091779" y="4058278"/>
            <a:ext cx="3364097" cy="7162711"/>
          </a:xfrm>
          <a:prstGeom prst="rect">
            <a:avLst/>
          </a:prstGeom>
        </p:spPr>
      </p:pic>
      <p:sp>
        <p:nvSpPr>
          <p:cNvPr id="6" name="TextBox 5"/>
          <p:cNvSpPr txBox="1"/>
          <p:nvPr/>
        </p:nvSpPr>
        <p:spPr>
          <a:xfrm>
            <a:off x="9024618" y="4644033"/>
            <a:ext cx="7935961" cy="5588074"/>
          </a:xfrm>
          <a:prstGeom prst="rect">
            <a:avLst/>
          </a:prstGeom>
          <a:noFill/>
        </p:spPr>
        <p:txBody>
          <a:bodyPr wrap="square" lIns="182886" tIns="91443" rIns="182886" bIns="91443" rtlCol="0">
            <a:spAutoFit/>
          </a:bodyPr>
          <a:lstStyle/>
          <a:p>
            <a:pPr>
              <a:lnSpc>
                <a:spcPct val="120000"/>
              </a:lnSpc>
            </a:pPr>
            <a:r>
              <a:rPr lang="en-US" sz="1951" b="1" dirty="0">
                <a:latin typeface="Lato Regular"/>
                <a:cs typeface="Lato Regular"/>
              </a:rPr>
              <a:t>Lorem ipsum dolor </a:t>
            </a:r>
            <a:r>
              <a:rPr lang="en-US" sz="1951" dirty="0">
                <a:latin typeface="Lato Light"/>
                <a:cs typeface="Lato Light"/>
              </a:rPr>
              <a:t>sit amet, consectetur adipiscing elit. In in tortor in urna pulvinar blandit. Aliquam dolor nulla, interdum non quam ac, ultricies porttitor tellus. Vivamus vitae vestibulum mauris. In ut congue arcu. In lectus nibh, ultricies a elit ac, laoreet dictum nulla. </a:t>
            </a:r>
          </a:p>
          <a:p>
            <a:pPr>
              <a:lnSpc>
                <a:spcPct val="120000"/>
              </a:lnSpc>
            </a:pPr>
            <a:endParaRPr lang="en-US" sz="1951" dirty="0">
              <a:latin typeface="Lato Light"/>
              <a:cs typeface="Lato Light"/>
            </a:endParaRPr>
          </a:p>
          <a:p>
            <a:pPr>
              <a:lnSpc>
                <a:spcPct val="120000"/>
              </a:lnSpc>
            </a:pPr>
            <a:r>
              <a:rPr lang="en-US" sz="1951" dirty="0">
                <a:latin typeface="Lato Light"/>
                <a:cs typeface="Lato Light"/>
              </a:rPr>
              <a:t>Proin sed nisi justo. Cras quis placerat ipsum. Duis consequat ornare mollis. In luctus justo at dapibus pretium. Donec euismod ex et erat placerat viverra. Praesent sed convallis augue. Aenean facilisis nisi id neque faucibus, nec pharetra erat luctus.</a:t>
            </a:r>
          </a:p>
          <a:p>
            <a:pPr>
              <a:lnSpc>
                <a:spcPct val="120000"/>
              </a:lnSpc>
            </a:pPr>
            <a:endParaRPr lang="en-US" sz="1951" dirty="0">
              <a:latin typeface="Lato Light"/>
              <a:cs typeface="Lato Light"/>
            </a:endParaRPr>
          </a:p>
          <a:p>
            <a:pPr>
              <a:lnSpc>
                <a:spcPct val="120000"/>
              </a:lnSpc>
            </a:pPr>
            <a:r>
              <a:rPr lang="en-US" sz="1951" dirty="0">
                <a:latin typeface="Lato Light"/>
                <a:cs typeface="Lato Light"/>
              </a:rPr>
              <a:t>Pellentesque sit amet massa in tortor mattis ultricies. Proin eget dui sed diam aliquet suscipit. Cras semper, leo non hendrerit tempus, est turpis bibendum enim, sit amet commodo dui nunc ultrices metus. Donec sapien erat, pellentesque eget commodo id, rutrum quis mi. Proin sed nisi sapien. </a:t>
            </a:r>
          </a:p>
        </p:txBody>
      </p:sp>
      <p:grpSp>
        <p:nvGrpSpPr>
          <p:cNvPr id="10" name="Group 9"/>
          <p:cNvGrpSpPr/>
          <p:nvPr/>
        </p:nvGrpSpPr>
        <p:grpSpPr>
          <a:xfrm>
            <a:off x="4507905" y="2075518"/>
            <a:ext cx="9272190" cy="1559721"/>
            <a:chOff x="5988388" y="483017"/>
            <a:chExt cx="12359700" cy="2079087"/>
          </a:xfrm>
        </p:grpSpPr>
        <p:sp>
          <p:nvSpPr>
            <p:cNvPr id="11" name="TextBox 10"/>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Our Best Apps</a:t>
              </a:r>
            </a:p>
          </p:txBody>
        </p:sp>
        <p:sp>
          <p:nvSpPr>
            <p:cNvPr id="12" name="Rectangle 11"/>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13"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4" name="Picture Placeholder 3"/>
          <p:cNvSpPr>
            <a:spLocks noGrp="1" noChangeAspect="1"/>
          </p:cNvSpPr>
          <p:nvPr>
            <p:ph type="pic" sz="quarter" idx="13"/>
          </p:nvPr>
        </p:nvSpPr>
        <p:spPr>
          <a:xfrm>
            <a:off x="6455877" y="5549955"/>
            <a:ext cx="1417307" cy="3859286"/>
          </a:xfrm>
        </p:spPr>
      </p:sp>
      <p:sp>
        <p:nvSpPr>
          <p:cNvPr id="2" name="Picture Placeholder 1"/>
          <p:cNvSpPr>
            <a:spLocks noGrp="1" noChangeAspect="1"/>
          </p:cNvSpPr>
          <p:nvPr>
            <p:ph type="pic" sz="quarter" idx="14"/>
          </p:nvPr>
        </p:nvSpPr>
        <p:spPr>
          <a:xfrm>
            <a:off x="1747750" y="5539369"/>
            <a:ext cx="1343723" cy="3858404"/>
          </a:xfrm>
        </p:spPr>
      </p:sp>
      <p:sp>
        <p:nvSpPr>
          <p:cNvPr id="3" name="Picture Placeholder 2"/>
          <p:cNvSpPr>
            <a:spLocks noGrp="1" noChangeAspect="1"/>
          </p:cNvSpPr>
          <p:nvPr>
            <p:ph type="pic" sz="quarter" idx="10"/>
          </p:nvPr>
        </p:nvSpPr>
        <p:spPr>
          <a:xfrm>
            <a:off x="3379303" y="5115925"/>
            <a:ext cx="2834615" cy="5055516"/>
          </a:xfrm>
        </p:spPr>
      </p:sp>
    </p:spTree>
    <p:extLst>
      <p:ext uri="{BB962C8B-B14F-4D97-AF65-F5344CB8AC3E}">
        <p14:creationId xmlns:p14="http://schemas.microsoft.com/office/powerpoint/2010/main" val="2516640901"/>
      </p:ext>
    </p:extLst>
  </p:cSld>
  <p:clrMapOvr>
    <a:masterClrMapping/>
  </p:clrMapOvr>
  <mc:AlternateContent xmlns:mc="http://schemas.openxmlformats.org/markup-compatibility/2006" xmlns:p14="http://schemas.microsoft.com/office/powerpoint/2010/main">
    <mc:Choice Requires="p14">
      <p:transition spd="slow" p14:dur="1500" advClick="0" advTm="3000">
        <p14:window dir="vert"/>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900" decel="100000" fill="hold"/>
                                        <p:tgtEl>
                                          <p:spTgt spid="1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0"/>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9" presetClass="entr" presetSubtype="0" fill="hold" grpId="0"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dissolve">
                                      <p:cBhvr>
                                        <p:cTn id="14" dur="500"/>
                                        <p:tgtEl>
                                          <p:spTgt spid="6"/>
                                        </p:tgtEl>
                                      </p:cBhvr>
                                    </p:animEffect>
                                  </p:childTnLst>
                                </p:cTn>
                              </p:par>
                            </p:childTnLst>
                          </p:cTn>
                        </p:par>
                        <p:par>
                          <p:cTn id="15" fill="hold">
                            <p:stCondLst>
                              <p:cond delay="1500"/>
                            </p:stCondLst>
                            <p:childTnLst>
                              <p:par>
                                <p:cTn id="16" presetID="2" presetClass="entr" presetSubtype="4" fill="hold" nodeType="afterEffect">
                                  <p:stCondLst>
                                    <p:cond delay="0"/>
                                  </p:stCondLst>
                                  <p:childTnLst>
                                    <p:set>
                                      <p:cBhvr>
                                        <p:cTn id="17" dur="1" fill="hold">
                                          <p:stCondLst>
                                            <p:cond delay="0"/>
                                          </p:stCondLst>
                                        </p:cTn>
                                        <p:tgtEl>
                                          <p:spTgt spid="16"/>
                                        </p:tgtEl>
                                        <p:attrNameLst>
                                          <p:attrName>style.visibility</p:attrName>
                                        </p:attrNameLst>
                                      </p:cBhvr>
                                      <p:to>
                                        <p:strVal val="visible"/>
                                      </p:to>
                                    </p:set>
                                    <p:anim calcmode="lin" valueType="num">
                                      <p:cBhvr additive="base">
                                        <p:cTn id="18" dur="500" fill="hold"/>
                                        <p:tgtEl>
                                          <p:spTgt spid="16"/>
                                        </p:tgtEl>
                                        <p:attrNameLst>
                                          <p:attrName>ppt_x</p:attrName>
                                        </p:attrNameLst>
                                      </p:cBhvr>
                                      <p:tavLst>
                                        <p:tav tm="0">
                                          <p:val>
                                            <p:strVal val="#ppt_x"/>
                                          </p:val>
                                        </p:tav>
                                        <p:tav tm="100000">
                                          <p:val>
                                            <p:strVal val="#ppt_x"/>
                                          </p:val>
                                        </p:tav>
                                      </p:tavLst>
                                    </p:anim>
                                    <p:anim calcmode="lin" valueType="num">
                                      <p:cBhvr additive="base">
                                        <p:cTn id="19" dur="500" fill="hold"/>
                                        <p:tgtEl>
                                          <p:spTgt spid="16"/>
                                        </p:tgtEl>
                                        <p:attrNameLst>
                                          <p:attrName>ppt_y</p:attrName>
                                        </p:attrNameLst>
                                      </p:cBhvr>
                                      <p:tavLst>
                                        <p:tav tm="0">
                                          <p:val>
                                            <p:strVal val="1+#ppt_h/2"/>
                                          </p:val>
                                        </p:tav>
                                        <p:tav tm="100000">
                                          <p:val>
                                            <p:strVal val="#ppt_y"/>
                                          </p:val>
                                        </p:tav>
                                      </p:tavLst>
                                    </p:anim>
                                  </p:childTnLst>
                                </p:cTn>
                              </p:par>
                              <p:par>
                                <p:cTn id="20" presetID="2" presetClass="entr" presetSubtype="4" fill="hold" nodeType="withEffect">
                                  <p:stCondLst>
                                    <p:cond delay="0"/>
                                  </p:stCondLst>
                                  <p:childTnLst>
                                    <p:set>
                                      <p:cBhvr>
                                        <p:cTn id="21" dur="1" fill="hold">
                                          <p:stCondLst>
                                            <p:cond delay="0"/>
                                          </p:stCondLst>
                                        </p:cTn>
                                        <p:tgtEl>
                                          <p:spTgt spid="17"/>
                                        </p:tgtEl>
                                        <p:attrNameLst>
                                          <p:attrName>style.visibility</p:attrName>
                                        </p:attrNameLst>
                                      </p:cBhvr>
                                      <p:to>
                                        <p:strVal val="visible"/>
                                      </p:to>
                                    </p:set>
                                    <p:anim calcmode="lin" valueType="num">
                                      <p:cBhvr additive="base">
                                        <p:cTn id="22" dur="500" fill="hold"/>
                                        <p:tgtEl>
                                          <p:spTgt spid="17"/>
                                        </p:tgtEl>
                                        <p:attrNameLst>
                                          <p:attrName>ppt_x</p:attrName>
                                        </p:attrNameLst>
                                      </p:cBhvr>
                                      <p:tavLst>
                                        <p:tav tm="0">
                                          <p:val>
                                            <p:strVal val="#ppt_x"/>
                                          </p:val>
                                        </p:tav>
                                        <p:tav tm="100000">
                                          <p:val>
                                            <p:strVal val="#ppt_x"/>
                                          </p:val>
                                        </p:tav>
                                      </p:tavLst>
                                    </p:anim>
                                    <p:anim calcmode="lin" valueType="num">
                                      <p:cBhvr additive="base">
                                        <p:cTn id="23" dur="500" fill="hold"/>
                                        <p:tgtEl>
                                          <p:spTgt spid="17"/>
                                        </p:tgtEl>
                                        <p:attrNameLst>
                                          <p:attrName>ppt_y</p:attrName>
                                        </p:attrNameLst>
                                      </p:cBhvr>
                                      <p:tavLst>
                                        <p:tav tm="0">
                                          <p:val>
                                            <p:strVal val="1+#ppt_h/2"/>
                                          </p:val>
                                        </p:tav>
                                        <p:tav tm="100000">
                                          <p:val>
                                            <p:strVal val="#ppt_y"/>
                                          </p:val>
                                        </p:tav>
                                      </p:tavLst>
                                    </p:anim>
                                  </p:childTnLst>
                                </p:cTn>
                              </p:par>
                              <p:par>
                                <p:cTn id="24" presetID="2" presetClass="entr" presetSubtype="4" fill="hold" nodeType="withEffect">
                                  <p:stCondLst>
                                    <p:cond delay="0"/>
                                  </p:stCondLst>
                                  <p:childTnLst>
                                    <p:set>
                                      <p:cBhvr>
                                        <p:cTn id="25" dur="1" fill="hold">
                                          <p:stCondLst>
                                            <p:cond delay="0"/>
                                          </p:stCondLst>
                                        </p:cTn>
                                        <p:tgtEl>
                                          <p:spTgt spid="15"/>
                                        </p:tgtEl>
                                        <p:attrNameLst>
                                          <p:attrName>style.visibility</p:attrName>
                                        </p:attrNameLst>
                                      </p:cBhvr>
                                      <p:to>
                                        <p:strVal val="visible"/>
                                      </p:to>
                                    </p:set>
                                    <p:anim calcmode="lin" valueType="num">
                                      <p:cBhvr additive="base">
                                        <p:cTn id="26" dur="500" fill="hold"/>
                                        <p:tgtEl>
                                          <p:spTgt spid="15"/>
                                        </p:tgtEl>
                                        <p:attrNameLst>
                                          <p:attrName>ppt_x</p:attrName>
                                        </p:attrNameLst>
                                      </p:cBhvr>
                                      <p:tavLst>
                                        <p:tav tm="0">
                                          <p:val>
                                            <p:strVal val="#ppt_x"/>
                                          </p:val>
                                        </p:tav>
                                        <p:tav tm="100000">
                                          <p:val>
                                            <p:strVal val="#ppt_x"/>
                                          </p:val>
                                        </p:tav>
                                      </p:tavLst>
                                    </p:anim>
                                    <p:anim calcmode="lin" valueType="num">
                                      <p:cBhvr additive="base">
                                        <p:cTn id="27"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14"/>
          <p:cNvPicPr>
            <a:picLocks noChangeAspect="1"/>
          </p:cNvPicPr>
          <p:nvPr/>
        </p:nvPicPr>
        <p:blipFill>
          <a:blip r:embed="rId2"/>
          <a:stretch>
            <a:fillRect/>
          </a:stretch>
        </p:blipFill>
        <p:spPr>
          <a:xfrm>
            <a:off x="2942247" y="4345590"/>
            <a:ext cx="2549730" cy="5428792"/>
          </a:xfrm>
          <a:prstGeom prst="rect">
            <a:avLst/>
          </a:prstGeom>
        </p:spPr>
      </p:pic>
      <p:pic>
        <p:nvPicPr>
          <p:cNvPr id="19" name="Picture 18"/>
          <p:cNvPicPr>
            <a:picLocks noChangeAspect="1"/>
          </p:cNvPicPr>
          <p:nvPr/>
        </p:nvPicPr>
        <p:blipFill>
          <a:blip r:embed="rId2"/>
          <a:stretch>
            <a:fillRect/>
          </a:stretch>
        </p:blipFill>
        <p:spPr>
          <a:xfrm>
            <a:off x="7870290" y="4345590"/>
            <a:ext cx="2549730" cy="5428792"/>
          </a:xfrm>
          <a:prstGeom prst="rect">
            <a:avLst/>
          </a:prstGeom>
        </p:spPr>
      </p:pic>
      <p:pic>
        <p:nvPicPr>
          <p:cNvPr id="21" name="Picture 20"/>
          <p:cNvPicPr>
            <a:picLocks noChangeAspect="1"/>
          </p:cNvPicPr>
          <p:nvPr/>
        </p:nvPicPr>
        <p:blipFill>
          <a:blip r:embed="rId2"/>
          <a:stretch>
            <a:fillRect/>
          </a:stretch>
        </p:blipFill>
        <p:spPr>
          <a:xfrm>
            <a:off x="12865649" y="4345590"/>
            <a:ext cx="2549730" cy="5428792"/>
          </a:xfrm>
          <a:prstGeom prst="rect">
            <a:avLst/>
          </a:prstGeom>
        </p:spPr>
      </p:pic>
      <p:sp>
        <p:nvSpPr>
          <p:cNvPr id="6" name="TextBox 5"/>
          <p:cNvSpPr txBox="1"/>
          <p:nvPr/>
        </p:nvSpPr>
        <p:spPr>
          <a:xfrm>
            <a:off x="1951000" y="9865249"/>
            <a:ext cx="4600718" cy="554132"/>
          </a:xfrm>
          <a:prstGeom prst="rect">
            <a:avLst/>
          </a:prstGeom>
          <a:noFill/>
        </p:spPr>
        <p:txBody>
          <a:bodyPr wrap="square" lIns="182886" tIns="91443" rIns="182886" bIns="91443" rtlCol="0">
            <a:spAutoFit/>
          </a:bodyPr>
          <a:lstStyle/>
          <a:p>
            <a:pPr algn="ctr"/>
            <a:r>
              <a:rPr lang="en-US" sz="2401" b="1" dirty="0">
                <a:solidFill>
                  <a:schemeClr val="tx2"/>
                </a:solidFill>
                <a:latin typeface="Lato Regular"/>
                <a:cs typeface="Lato Regular"/>
              </a:rPr>
              <a:t>Smartphone</a:t>
            </a:r>
          </a:p>
        </p:txBody>
      </p:sp>
      <p:sp>
        <p:nvSpPr>
          <p:cNvPr id="14" name="TextBox 13"/>
          <p:cNvSpPr txBox="1"/>
          <p:nvPr/>
        </p:nvSpPr>
        <p:spPr>
          <a:xfrm>
            <a:off x="6873982" y="9874935"/>
            <a:ext cx="4600718" cy="554132"/>
          </a:xfrm>
          <a:prstGeom prst="rect">
            <a:avLst/>
          </a:prstGeom>
          <a:noFill/>
        </p:spPr>
        <p:txBody>
          <a:bodyPr wrap="square" lIns="182886" tIns="91443" rIns="182886" bIns="91443" rtlCol="0">
            <a:spAutoFit/>
          </a:bodyPr>
          <a:lstStyle/>
          <a:p>
            <a:pPr algn="ctr"/>
            <a:r>
              <a:rPr lang="en-US" sz="2401" b="1" dirty="0">
                <a:solidFill>
                  <a:schemeClr val="tx2"/>
                </a:solidFill>
                <a:latin typeface="Lato Regular"/>
                <a:cs typeface="Lato Regular"/>
              </a:rPr>
              <a:t>Data Plan</a:t>
            </a:r>
          </a:p>
        </p:txBody>
      </p:sp>
      <p:sp>
        <p:nvSpPr>
          <p:cNvPr id="20" name="TextBox 19"/>
          <p:cNvSpPr txBox="1"/>
          <p:nvPr/>
        </p:nvSpPr>
        <p:spPr>
          <a:xfrm>
            <a:off x="11906668" y="9841506"/>
            <a:ext cx="4600718" cy="554132"/>
          </a:xfrm>
          <a:prstGeom prst="rect">
            <a:avLst/>
          </a:prstGeom>
          <a:noFill/>
        </p:spPr>
        <p:txBody>
          <a:bodyPr wrap="square" lIns="182886" tIns="91443" rIns="182886" bIns="91443" rtlCol="0">
            <a:spAutoFit/>
          </a:bodyPr>
          <a:lstStyle/>
          <a:p>
            <a:pPr algn="ctr"/>
            <a:r>
              <a:rPr lang="en-US" sz="2401" b="1" dirty="0">
                <a:solidFill>
                  <a:schemeClr val="tx2"/>
                </a:solidFill>
                <a:latin typeface="Lato Regular"/>
                <a:cs typeface="Lato Regular"/>
              </a:rPr>
              <a:t>Roaming</a:t>
            </a:r>
          </a:p>
        </p:txBody>
      </p:sp>
      <p:grpSp>
        <p:nvGrpSpPr>
          <p:cNvPr id="13" name="Group 12"/>
          <p:cNvGrpSpPr/>
          <p:nvPr/>
        </p:nvGrpSpPr>
        <p:grpSpPr>
          <a:xfrm>
            <a:off x="4507905" y="2075518"/>
            <a:ext cx="9272190" cy="1559721"/>
            <a:chOff x="5988388" y="483017"/>
            <a:chExt cx="12359700" cy="2079087"/>
          </a:xfrm>
        </p:grpSpPr>
        <p:sp>
          <p:nvSpPr>
            <p:cNvPr id="16" name="TextBox 15"/>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3 Best Apps</a:t>
              </a:r>
            </a:p>
          </p:txBody>
        </p:sp>
        <p:sp>
          <p:nvSpPr>
            <p:cNvPr id="17" name="Rectangle 1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18"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2" name="Picture Placeholder 1"/>
          <p:cNvSpPr>
            <a:spLocks noGrp="1" noChangeAspect="1"/>
          </p:cNvSpPr>
          <p:nvPr>
            <p:ph type="pic" sz="quarter" idx="10"/>
          </p:nvPr>
        </p:nvSpPr>
        <p:spPr>
          <a:xfrm>
            <a:off x="3174702" y="5153093"/>
            <a:ext cx="2127265" cy="3817560"/>
          </a:xfrm>
        </p:spPr>
      </p:sp>
      <p:sp>
        <p:nvSpPr>
          <p:cNvPr id="3" name="Picture Placeholder 2"/>
          <p:cNvSpPr>
            <a:spLocks noGrp="1" noChangeAspect="1"/>
          </p:cNvSpPr>
          <p:nvPr>
            <p:ph type="pic" sz="quarter" idx="11"/>
          </p:nvPr>
        </p:nvSpPr>
        <p:spPr>
          <a:xfrm>
            <a:off x="8102747" y="5153093"/>
            <a:ext cx="2127265" cy="3817560"/>
          </a:xfrm>
        </p:spPr>
      </p:sp>
      <p:sp>
        <p:nvSpPr>
          <p:cNvPr id="4" name="Picture Placeholder 3"/>
          <p:cNvSpPr>
            <a:spLocks noGrp="1" noChangeAspect="1"/>
          </p:cNvSpPr>
          <p:nvPr>
            <p:ph type="pic" sz="quarter" idx="12"/>
          </p:nvPr>
        </p:nvSpPr>
        <p:spPr>
          <a:xfrm>
            <a:off x="13098105" y="5153093"/>
            <a:ext cx="2127265" cy="3817560"/>
          </a:xfrm>
        </p:spPr>
      </p:sp>
    </p:spTree>
    <p:extLst>
      <p:ext uri="{BB962C8B-B14F-4D97-AF65-F5344CB8AC3E}">
        <p14:creationId xmlns:p14="http://schemas.microsoft.com/office/powerpoint/2010/main" val="4151317863"/>
      </p:ext>
    </p:extLst>
  </p:cSld>
  <p:clrMapOvr>
    <a:masterClrMapping/>
  </p:clrMapOvr>
  <mc:AlternateContent xmlns:mc="http://schemas.openxmlformats.org/markup-compatibility/2006" xmlns:p14="http://schemas.microsoft.com/office/powerpoint/2010/main">
    <mc:Choice Requires="p14">
      <p:transition spd="slow" p14:dur="1200" advClick="0" advTm="3000">
        <p14:prism/>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1000"/>
                                        <p:tgtEl>
                                          <p:spTgt spid="13"/>
                                        </p:tgtEl>
                                      </p:cBhvr>
                                    </p:animEffect>
                                    <p:anim calcmode="lin" valueType="num">
                                      <p:cBhvr>
                                        <p:cTn id="8" dur="1000" fill="hold"/>
                                        <p:tgtEl>
                                          <p:spTgt spid="13"/>
                                        </p:tgtEl>
                                        <p:attrNameLst>
                                          <p:attrName>ppt_x</p:attrName>
                                        </p:attrNameLst>
                                      </p:cBhvr>
                                      <p:tavLst>
                                        <p:tav tm="0">
                                          <p:val>
                                            <p:strVal val="#ppt_x"/>
                                          </p:val>
                                        </p:tav>
                                        <p:tav tm="100000">
                                          <p:val>
                                            <p:strVal val="#ppt_x"/>
                                          </p:val>
                                        </p:tav>
                                      </p:tavLst>
                                    </p:anim>
                                    <p:anim calcmode="lin" valueType="num">
                                      <p:cBhvr>
                                        <p:cTn id="9" dur="900" decel="100000" fill="hold"/>
                                        <p:tgtEl>
                                          <p:spTgt spid="1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3"/>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4" fill="hold" nodeType="afterEffect">
                                  <p:stCondLst>
                                    <p:cond delay="0"/>
                                  </p:stCondLst>
                                  <p:childTnLst>
                                    <p:set>
                                      <p:cBhvr>
                                        <p:cTn id="13" dur="1" fill="hold">
                                          <p:stCondLst>
                                            <p:cond delay="0"/>
                                          </p:stCondLst>
                                        </p:cTn>
                                        <p:tgtEl>
                                          <p:spTgt spid="15"/>
                                        </p:tgtEl>
                                        <p:attrNameLst>
                                          <p:attrName>style.visibility</p:attrName>
                                        </p:attrNameLst>
                                      </p:cBhvr>
                                      <p:to>
                                        <p:strVal val="visible"/>
                                      </p:to>
                                    </p:set>
                                    <p:anim calcmode="lin" valueType="num">
                                      <p:cBhvr additive="base">
                                        <p:cTn id="14" dur="500" fill="hold"/>
                                        <p:tgtEl>
                                          <p:spTgt spid="15"/>
                                        </p:tgtEl>
                                        <p:attrNameLst>
                                          <p:attrName>ppt_x</p:attrName>
                                        </p:attrNameLst>
                                      </p:cBhvr>
                                      <p:tavLst>
                                        <p:tav tm="0">
                                          <p:val>
                                            <p:strVal val="#ppt_x"/>
                                          </p:val>
                                        </p:tav>
                                        <p:tav tm="100000">
                                          <p:val>
                                            <p:strVal val="#ppt_x"/>
                                          </p:val>
                                        </p:tav>
                                      </p:tavLst>
                                    </p:anim>
                                    <p:anim calcmode="lin" valueType="num">
                                      <p:cBhvr additive="base">
                                        <p:cTn id="15" dur="500" fill="hold"/>
                                        <p:tgtEl>
                                          <p:spTgt spid="15"/>
                                        </p:tgtEl>
                                        <p:attrNameLst>
                                          <p:attrName>ppt_y</p:attrName>
                                        </p:attrNameLst>
                                      </p:cBhvr>
                                      <p:tavLst>
                                        <p:tav tm="0">
                                          <p:val>
                                            <p:strVal val="1+#ppt_h/2"/>
                                          </p:val>
                                        </p:tav>
                                        <p:tav tm="100000">
                                          <p:val>
                                            <p:strVal val="#ppt_y"/>
                                          </p:val>
                                        </p:tav>
                                      </p:tavLst>
                                    </p:anim>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childTnLst>
                          </p:cTn>
                        </p:par>
                        <p:par>
                          <p:cTn id="20" fill="hold">
                            <p:stCondLst>
                              <p:cond delay="2000"/>
                            </p:stCondLst>
                            <p:childTnLst>
                              <p:par>
                                <p:cTn id="21" presetID="2" presetClass="entr" presetSubtype="4" fill="hold" nodeType="afterEffect">
                                  <p:stCondLst>
                                    <p:cond delay="0"/>
                                  </p:stCondLst>
                                  <p:childTnLst>
                                    <p:set>
                                      <p:cBhvr>
                                        <p:cTn id="22" dur="1" fill="hold">
                                          <p:stCondLst>
                                            <p:cond delay="0"/>
                                          </p:stCondLst>
                                        </p:cTn>
                                        <p:tgtEl>
                                          <p:spTgt spid="19"/>
                                        </p:tgtEl>
                                        <p:attrNameLst>
                                          <p:attrName>style.visibility</p:attrName>
                                        </p:attrNameLst>
                                      </p:cBhvr>
                                      <p:to>
                                        <p:strVal val="visible"/>
                                      </p:to>
                                    </p:set>
                                    <p:anim calcmode="lin" valueType="num">
                                      <p:cBhvr additive="base">
                                        <p:cTn id="23" dur="500" fill="hold"/>
                                        <p:tgtEl>
                                          <p:spTgt spid="19"/>
                                        </p:tgtEl>
                                        <p:attrNameLst>
                                          <p:attrName>ppt_x</p:attrName>
                                        </p:attrNameLst>
                                      </p:cBhvr>
                                      <p:tavLst>
                                        <p:tav tm="0">
                                          <p:val>
                                            <p:strVal val="#ppt_x"/>
                                          </p:val>
                                        </p:tav>
                                        <p:tav tm="100000">
                                          <p:val>
                                            <p:strVal val="#ppt_x"/>
                                          </p:val>
                                        </p:tav>
                                      </p:tavLst>
                                    </p:anim>
                                    <p:anim calcmode="lin" valueType="num">
                                      <p:cBhvr additive="base">
                                        <p:cTn id="24" dur="500" fill="hold"/>
                                        <p:tgtEl>
                                          <p:spTgt spid="19"/>
                                        </p:tgtEl>
                                        <p:attrNameLst>
                                          <p:attrName>ppt_y</p:attrName>
                                        </p:attrNameLst>
                                      </p:cBhvr>
                                      <p:tavLst>
                                        <p:tav tm="0">
                                          <p:val>
                                            <p:strVal val="1+#ppt_h/2"/>
                                          </p:val>
                                        </p:tav>
                                        <p:tav tm="100000">
                                          <p:val>
                                            <p:strVal val="#ppt_y"/>
                                          </p:val>
                                        </p:tav>
                                      </p:tavLst>
                                    </p:anim>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14"/>
                                        </p:tgtEl>
                                        <p:attrNameLst>
                                          <p:attrName>style.visibility</p:attrName>
                                        </p:attrNameLst>
                                      </p:cBhvr>
                                      <p:to>
                                        <p:strVal val="visible"/>
                                      </p:to>
                                    </p:set>
                                    <p:animEffect transition="in" filter="fade">
                                      <p:cBhvr>
                                        <p:cTn id="28" dur="500"/>
                                        <p:tgtEl>
                                          <p:spTgt spid="14"/>
                                        </p:tgtEl>
                                      </p:cBhvr>
                                    </p:animEffect>
                                  </p:childTnLst>
                                </p:cTn>
                              </p:par>
                            </p:childTnLst>
                          </p:cTn>
                        </p:par>
                        <p:par>
                          <p:cTn id="29" fill="hold">
                            <p:stCondLst>
                              <p:cond delay="3000"/>
                            </p:stCondLst>
                            <p:childTnLst>
                              <p:par>
                                <p:cTn id="30" presetID="2" presetClass="entr" presetSubtype="4" fill="hold"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additive="base">
                                        <p:cTn id="32" dur="500" fill="hold"/>
                                        <p:tgtEl>
                                          <p:spTgt spid="21"/>
                                        </p:tgtEl>
                                        <p:attrNameLst>
                                          <p:attrName>ppt_x</p:attrName>
                                        </p:attrNameLst>
                                      </p:cBhvr>
                                      <p:tavLst>
                                        <p:tav tm="0">
                                          <p:val>
                                            <p:strVal val="#ppt_x"/>
                                          </p:val>
                                        </p:tav>
                                        <p:tav tm="100000">
                                          <p:val>
                                            <p:strVal val="#ppt_x"/>
                                          </p:val>
                                        </p:tav>
                                      </p:tavLst>
                                    </p:anim>
                                    <p:anim calcmode="lin" valueType="num">
                                      <p:cBhvr additive="base">
                                        <p:cTn id="33" dur="500" fill="hold"/>
                                        <p:tgtEl>
                                          <p:spTgt spid="21"/>
                                        </p:tgtEl>
                                        <p:attrNameLst>
                                          <p:attrName>ppt_y</p:attrName>
                                        </p:attrNameLst>
                                      </p:cBhvr>
                                      <p:tavLst>
                                        <p:tav tm="0">
                                          <p:val>
                                            <p:strVal val="1+#ppt_h/2"/>
                                          </p:val>
                                        </p:tav>
                                        <p:tav tm="100000">
                                          <p:val>
                                            <p:strVal val="#ppt_y"/>
                                          </p:val>
                                        </p:tav>
                                      </p:tavLst>
                                    </p:anim>
                                  </p:childTnLst>
                                </p:cTn>
                              </p:par>
                            </p:childTnLst>
                          </p:cTn>
                        </p:par>
                        <p:par>
                          <p:cTn id="34" fill="hold">
                            <p:stCondLst>
                              <p:cond delay="3500"/>
                            </p:stCondLst>
                            <p:childTnLst>
                              <p:par>
                                <p:cTn id="35" presetID="10" presetClass="entr" presetSubtype="0" fill="hold" grpId="0" nodeType="after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fade">
                                      <p:cBhvr>
                                        <p:cTn id="3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4" grpId="0"/>
      <p:bldP spid="20" grpId="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 name="Picture 43"/>
          <p:cNvPicPr>
            <a:picLocks noChangeAspect="1"/>
          </p:cNvPicPr>
          <p:nvPr/>
        </p:nvPicPr>
        <p:blipFill>
          <a:blip r:embed="rId2"/>
          <a:stretch>
            <a:fillRect/>
          </a:stretch>
        </p:blipFill>
        <p:spPr>
          <a:xfrm>
            <a:off x="9886853" y="4539229"/>
            <a:ext cx="2405966" cy="5122697"/>
          </a:xfrm>
          <a:prstGeom prst="rect">
            <a:avLst/>
          </a:prstGeom>
        </p:spPr>
      </p:pic>
      <p:pic>
        <p:nvPicPr>
          <p:cNvPr id="45" name="Picture 44"/>
          <p:cNvPicPr>
            <a:picLocks noChangeAspect="1"/>
          </p:cNvPicPr>
          <p:nvPr/>
        </p:nvPicPr>
        <p:blipFill>
          <a:blip r:embed="rId2"/>
          <a:stretch>
            <a:fillRect/>
          </a:stretch>
        </p:blipFill>
        <p:spPr>
          <a:xfrm>
            <a:off x="5858643" y="4539229"/>
            <a:ext cx="2405966" cy="5122697"/>
          </a:xfrm>
          <a:prstGeom prst="rect">
            <a:avLst/>
          </a:prstGeom>
        </p:spPr>
      </p:pic>
      <p:pic>
        <p:nvPicPr>
          <p:cNvPr id="46" name="Picture 45"/>
          <p:cNvPicPr>
            <a:picLocks noChangeAspect="1"/>
          </p:cNvPicPr>
          <p:nvPr/>
        </p:nvPicPr>
        <p:blipFill>
          <a:blip r:embed="rId2"/>
          <a:stretch>
            <a:fillRect/>
          </a:stretch>
        </p:blipFill>
        <p:spPr>
          <a:xfrm>
            <a:off x="7436137" y="3987241"/>
            <a:ext cx="3119342" cy="6641591"/>
          </a:xfrm>
          <a:prstGeom prst="rect">
            <a:avLst/>
          </a:prstGeom>
        </p:spPr>
      </p:pic>
      <p:sp>
        <p:nvSpPr>
          <p:cNvPr id="7" name="TextBox 6"/>
          <p:cNvSpPr txBox="1"/>
          <p:nvPr/>
        </p:nvSpPr>
        <p:spPr>
          <a:xfrm>
            <a:off x="2724363" y="4760460"/>
            <a:ext cx="2960772" cy="600276"/>
          </a:xfrm>
          <a:prstGeom prst="rect">
            <a:avLst/>
          </a:prstGeom>
          <a:noFill/>
        </p:spPr>
        <p:txBody>
          <a:bodyPr wrap="square" lIns="182864" tIns="91432" rIns="182864" bIns="91432" rtlCol="0">
            <a:spAutoFit/>
          </a:bodyPr>
          <a:lstStyle/>
          <a:p>
            <a:r>
              <a:rPr lang="en-US" sz="2701" b="1" dirty="0">
                <a:solidFill>
                  <a:schemeClr val="tx2"/>
                </a:solidFill>
                <a:latin typeface="Lato Regular"/>
                <a:cs typeface="Lato Regular"/>
              </a:rPr>
              <a:t>Search</a:t>
            </a:r>
          </a:p>
        </p:txBody>
      </p:sp>
      <p:sp>
        <p:nvSpPr>
          <p:cNvPr id="8" name="TextBox 7"/>
          <p:cNvSpPr txBox="1"/>
          <p:nvPr/>
        </p:nvSpPr>
        <p:spPr>
          <a:xfrm>
            <a:off x="2702478" y="5274229"/>
            <a:ext cx="2960772" cy="1015647"/>
          </a:xfrm>
          <a:prstGeom prst="rect">
            <a:avLst/>
          </a:prstGeom>
          <a:noFill/>
        </p:spPr>
        <p:txBody>
          <a:bodyPr wrap="square" lIns="182864" tIns="91432" rIns="182864" bIns="91432" rtlCol="0">
            <a:spAutoFit/>
          </a:bodyPr>
          <a:lstStyle/>
          <a:p>
            <a:r>
              <a:rPr lang="en-US" sz="1800" dirty="0">
                <a:latin typeface="Lato Light"/>
                <a:cs typeface="Lato Light"/>
              </a:rPr>
              <a:t>Lorem ipsum dolor sit amet, consectetur adipisicing elit, sed</a:t>
            </a:r>
            <a:endParaRPr lang="en-US" sz="1800" b="1" dirty="0">
              <a:latin typeface="Lato Light"/>
              <a:cs typeface="Lato Light"/>
            </a:endParaRPr>
          </a:p>
        </p:txBody>
      </p:sp>
      <p:sp>
        <p:nvSpPr>
          <p:cNvPr id="9" name="TextBox 8"/>
          <p:cNvSpPr txBox="1"/>
          <p:nvPr/>
        </p:nvSpPr>
        <p:spPr>
          <a:xfrm>
            <a:off x="2724363" y="6535383"/>
            <a:ext cx="2960772" cy="600276"/>
          </a:xfrm>
          <a:prstGeom prst="rect">
            <a:avLst/>
          </a:prstGeom>
          <a:noFill/>
        </p:spPr>
        <p:txBody>
          <a:bodyPr wrap="square" lIns="182864" tIns="91432" rIns="182864" bIns="91432" rtlCol="0">
            <a:spAutoFit/>
          </a:bodyPr>
          <a:lstStyle/>
          <a:p>
            <a:r>
              <a:rPr lang="en-US" sz="2701" b="1" dirty="0">
                <a:solidFill>
                  <a:schemeClr val="tx2"/>
                </a:solidFill>
                <a:latin typeface="Lato Regular"/>
                <a:cs typeface="Lato Regular"/>
              </a:rPr>
              <a:t>Tags</a:t>
            </a:r>
          </a:p>
        </p:txBody>
      </p:sp>
      <p:sp>
        <p:nvSpPr>
          <p:cNvPr id="10" name="TextBox 9"/>
          <p:cNvSpPr txBox="1"/>
          <p:nvPr/>
        </p:nvSpPr>
        <p:spPr>
          <a:xfrm>
            <a:off x="2702478" y="7049151"/>
            <a:ext cx="2960772" cy="1015647"/>
          </a:xfrm>
          <a:prstGeom prst="rect">
            <a:avLst/>
          </a:prstGeom>
          <a:noFill/>
        </p:spPr>
        <p:txBody>
          <a:bodyPr wrap="square" lIns="182864" tIns="91432" rIns="182864" bIns="91432" rtlCol="0">
            <a:spAutoFit/>
          </a:bodyPr>
          <a:lstStyle/>
          <a:p>
            <a:r>
              <a:rPr lang="en-US" sz="1800" dirty="0">
                <a:latin typeface="Lato Light"/>
                <a:cs typeface="Lato Light"/>
              </a:rPr>
              <a:t>Lorem ipsum dolor sit amet, consectetur adipisicing elit, sed</a:t>
            </a:r>
            <a:endParaRPr lang="en-US" sz="1800" b="1" dirty="0">
              <a:latin typeface="Lato Light"/>
              <a:cs typeface="Lato Light"/>
            </a:endParaRPr>
          </a:p>
        </p:txBody>
      </p:sp>
      <p:sp>
        <p:nvSpPr>
          <p:cNvPr id="11" name="TextBox 10"/>
          <p:cNvSpPr txBox="1"/>
          <p:nvPr/>
        </p:nvSpPr>
        <p:spPr>
          <a:xfrm>
            <a:off x="2724363" y="8245168"/>
            <a:ext cx="2960772" cy="600276"/>
          </a:xfrm>
          <a:prstGeom prst="rect">
            <a:avLst/>
          </a:prstGeom>
          <a:noFill/>
        </p:spPr>
        <p:txBody>
          <a:bodyPr wrap="square" lIns="182864" tIns="91432" rIns="182864" bIns="91432" rtlCol="0">
            <a:spAutoFit/>
          </a:bodyPr>
          <a:lstStyle/>
          <a:p>
            <a:r>
              <a:rPr lang="en-US" sz="2701" b="1" dirty="0">
                <a:solidFill>
                  <a:schemeClr val="tx2"/>
                </a:solidFill>
                <a:latin typeface="Lato Regular"/>
                <a:cs typeface="Lato Regular"/>
              </a:rPr>
              <a:t>Messages</a:t>
            </a:r>
          </a:p>
        </p:txBody>
      </p:sp>
      <p:sp>
        <p:nvSpPr>
          <p:cNvPr id="12" name="TextBox 11"/>
          <p:cNvSpPr txBox="1"/>
          <p:nvPr/>
        </p:nvSpPr>
        <p:spPr>
          <a:xfrm>
            <a:off x="2702478" y="8758938"/>
            <a:ext cx="2960772" cy="1015647"/>
          </a:xfrm>
          <a:prstGeom prst="rect">
            <a:avLst/>
          </a:prstGeom>
          <a:noFill/>
        </p:spPr>
        <p:txBody>
          <a:bodyPr wrap="square" lIns="182864" tIns="91432" rIns="182864" bIns="91432" rtlCol="0">
            <a:spAutoFit/>
          </a:bodyPr>
          <a:lstStyle/>
          <a:p>
            <a:r>
              <a:rPr lang="en-US" sz="1800" dirty="0">
                <a:latin typeface="Lato Light"/>
                <a:cs typeface="Lato Light"/>
              </a:rPr>
              <a:t>Lorem ipsum dolor sit amet, consectetur adipisicing elit, sed</a:t>
            </a:r>
            <a:endParaRPr lang="en-US" sz="1800" b="1" dirty="0">
              <a:latin typeface="Lato Light"/>
              <a:cs typeface="Lato Light"/>
            </a:endParaRPr>
          </a:p>
        </p:txBody>
      </p:sp>
      <p:sp>
        <p:nvSpPr>
          <p:cNvPr id="13" name="TextBox 12"/>
          <p:cNvSpPr txBox="1"/>
          <p:nvPr/>
        </p:nvSpPr>
        <p:spPr>
          <a:xfrm>
            <a:off x="14122656" y="4725042"/>
            <a:ext cx="2983182" cy="600276"/>
          </a:xfrm>
          <a:prstGeom prst="rect">
            <a:avLst/>
          </a:prstGeom>
          <a:noFill/>
        </p:spPr>
        <p:txBody>
          <a:bodyPr wrap="square" lIns="182864" tIns="91432" rIns="182864" bIns="91432" rtlCol="0">
            <a:spAutoFit/>
          </a:bodyPr>
          <a:lstStyle/>
          <a:p>
            <a:r>
              <a:rPr lang="en-US" sz="2701" b="1" dirty="0">
                <a:solidFill>
                  <a:schemeClr val="tx2"/>
                </a:solidFill>
                <a:latin typeface="Lato Regular"/>
                <a:cs typeface="Lato Regular"/>
              </a:rPr>
              <a:t>Quality</a:t>
            </a:r>
          </a:p>
        </p:txBody>
      </p:sp>
      <p:sp>
        <p:nvSpPr>
          <p:cNvPr id="14" name="TextBox 13"/>
          <p:cNvSpPr txBox="1"/>
          <p:nvPr/>
        </p:nvSpPr>
        <p:spPr>
          <a:xfrm>
            <a:off x="14100604" y="5219992"/>
            <a:ext cx="2983182" cy="1015647"/>
          </a:xfrm>
          <a:prstGeom prst="rect">
            <a:avLst/>
          </a:prstGeom>
          <a:noFill/>
        </p:spPr>
        <p:txBody>
          <a:bodyPr wrap="square" lIns="182864" tIns="91432" rIns="182864" bIns="91432" rtlCol="0">
            <a:spAutoFit/>
          </a:bodyPr>
          <a:lstStyle/>
          <a:p>
            <a:r>
              <a:rPr lang="en-US" sz="1800" dirty="0">
                <a:latin typeface="Lato Light"/>
                <a:cs typeface="Lato Light"/>
              </a:rPr>
              <a:t>Lorem ipsum dolor sit amet, consectetur adipisicing elit, sed</a:t>
            </a:r>
            <a:endParaRPr lang="en-US" sz="1800" b="1" dirty="0">
              <a:latin typeface="Lato Light"/>
              <a:cs typeface="Lato Light"/>
            </a:endParaRPr>
          </a:p>
        </p:txBody>
      </p:sp>
      <p:sp>
        <p:nvSpPr>
          <p:cNvPr id="15" name="TextBox 14"/>
          <p:cNvSpPr txBox="1"/>
          <p:nvPr/>
        </p:nvSpPr>
        <p:spPr>
          <a:xfrm>
            <a:off x="14122656" y="6533392"/>
            <a:ext cx="2983182" cy="600276"/>
          </a:xfrm>
          <a:prstGeom prst="rect">
            <a:avLst/>
          </a:prstGeom>
          <a:noFill/>
        </p:spPr>
        <p:txBody>
          <a:bodyPr wrap="square" lIns="182864" tIns="91432" rIns="182864" bIns="91432" rtlCol="0">
            <a:spAutoFit/>
          </a:bodyPr>
          <a:lstStyle/>
          <a:p>
            <a:r>
              <a:rPr lang="en-US" sz="2701" b="1" dirty="0">
                <a:solidFill>
                  <a:schemeClr val="tx2"/>
                </a:solidFill>
                <a:latin typeface="Lato Regular"/>
                <a:cs typeface="Lato Regular"/>
              </a:rPr>
              <a:t>Security</a:t>
            </a:r>
          </a:p>
        </p:txBody>
      </p:sp>
      <p:sp>
        <p:nvSpPr>
          <p:cNvPr id="16" name="TextBox 15"/>
          <p:cNvSpPr txBox="1"/>
          <p:nvPr/>
        </p:nvSpPr>
        <p:spPr>
          <a:xfrm>
            <a:off x="14100604" y="7028342"/>
            <a:ext cx="2983182" cy="1015647"/>
          </a:xfrm>
          <a:prstGeom prst="rect">
            <a:avLst/>
          </a:prstGeom>
          <a:noFill/>
        </p:spPr>
        <p:txBody>
          <a:bodyPr wrap="square" lIns="182864" tIns="91432" rIns="182864" bIns="91432" rtlCol="0">
            <a:spAutoFit/>
          </a:bodyPr>
          <a:lstStyle/>
          <a:p>
            <a:r>
              <a:rPr lang="en-US" sz="1800" dirty="0">
                <a:latin typeface="Lato Light"/>
                <a:cs typeface="Lato Light"/>
              </a:rPr>
              <a:t>Lorem ipsum dolor sit amet, consectetur adipisicing elit, sed</a:t>
            </a:r>
            <a:endParaRPr lang="en-US" sz="1800" b="1" dirty="0">
              <a:latin typeface="Lato Light"/>
              <a:cs typeface="Lato Light"/>
            </a:endParaRPr>
          </a:p>
        </p:txBody>
      </p:sp>
      <p:sp>
        <p:nvSpPr>
          <p:cNvPr id="17" name="TextBox 16"/>
          <p:cNvSpPr txBox="1"/>
          <p:nvPr/>
        </p:nvSpPr>
        <p:spPr>
          <a:xfrm>
            <a:off x="14122656" y="8226463"/>
            <a:ext cx="2983182" cy="600276"/>
          </a:xfrm>
          <a:prstGeom prst="rect">
            <a:avLst/>
          </a:prstGeom>
          <a:noFill/>
        </p:spPr>
        <p:txBody>
          <a:bodyPr wrap="square" lIns="182864" tIns="91432" rIns="182864" bIns="91432" rtlCol="0">
            <a:spAutoFit/>
          </a:bodyPr>
          <a:lstStyle/>
          <a:p>
            <a:r>
              <a:rPr lang="en-US" sz="2701" b="1" dirty="0">
                <a:solidFill>
                  <a:schemeClr val="tx2"/>
                </a:solidFill>
                <a:latin typeface="Lato Regular"/>
                <a:cs typeface="Lato Regular"/>
              </a:rPr>
              <a:t>Favorites</a:t>
            </a:r>
          </a:p>
        </p:txBody>
      </p:sp>
      <p:sp>
        <p:nvSpPr>
          <p:cNvPr id="18" name="TextBox 17"/>
          <p:cNvSpPr txBox="1"/>
          <p:nvPr/>
        </p:nvSpPr>
        <p:spPr>
          <a:xfrm>
            <a:off x="14100604" y="8704699"/>
            <a:ext cx="2983182" cy="1015647"/>
          </a:xfrm>
          <a:prstGeom prst="rect">
            <a:avLst/>
          </a:prstGeom>
          <a:noFill/>
        </p:spPr>
        <p:txBody>
          <a:bodyPr wrap="square" lIns="182864" tIns="91432" rIns="182864" bIns="91432" rtlCol="0">
            <a:spAutoFit/>
          </a:bodyPr>
          <a:lstStyle/>
          <a:p>
            <a:r>
              <a:rPr lang="en-US" sz="1800" dirty="0">
                <a:latin typeface="Lato Light"/>
                <a:cs typeface="Lato Light"/>
              </a:rPr>
              <a:t>Lorem ipsum dolor sit amet, consectetur adipisicing elit, sed</a:t>
            </a:r>
            <a:endParaRPr lang="en-US" sz="1800" b="1" dirty="0">
              <a:latin typeface="Lato Light"/>
              <a:cs typeface="Lato Light"/>
            </a:endParaRPr>
          </a:p>
        </p:txBody>
      </p:sp>
      <p:grpSp>
        <p:nvGrpSpPr>
          <p:cNvPr id="19" name="Group 18"/>
          <p:cNvGrpSpPr/>
          <p:nvPr/>
        </p:nvGrpSpPr>
        <p:grpSpPr>
          <a:xfrm>
            <a:off x="1471675" y="4769211"/>
            <a:ext cx="1141499" cy="1194234"/>
            <a:chOff x="1523720" y="4073671"/>
            <a:chExt cx="1522197" cy="1591898"/>
          </a:xfrm>
        </p:grpSpPr>
        <p:sp>
          <p:nvSpPr>
            <p:cNvPr id="20" name="Oval 19"/>
            <p:cNvSpPr/>
            <p:nvPr/>
          </p:nvSpPr>
          <p:spPr>
            <a:xfrm>
              <a:off x="1523720" y="4073671"/>
              <a:ext cx="1522197" cy="1591898"/>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2701" dirty="0">
                <a:latin typeface="Lato Light"/>
              </a:endParaRPr>
            </a:p>
          </p:txBody>
        </p:sp>
        <p:sp>
          <p:nvSpPr>
            <p:cNvPr id="21" name="AutoShape 115"/>
            <p:cNvSpPr>
              <a:spLocks/>
            </p:cNvSpPr>
            <p:nvPr/>
          </p:nvSpPr>
          <p:spPr bwMode="auto">
            <a:xfrm>
              <a:off x="1911609" y="4451102"/>
              <a:ext cx="820217" cy="8276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57" y="18801"/>
                  </a:moveTo>
                  <a:cubicBezTo>
                    <a:pt x="21518" y="18965"/>
                    <a:pt x="21599" y="19177"/>
                    <a:pt x="21599" y="19436"/>
                  </a:cubicBezTo>
                  <a:cubicBezTo>
                    <a:pt x="21599" y="19580"/>
                    <a:pt x="21518" y="19775"/>
                    <a:pt x="21357" y="20018"/>
                  </a:cubicBezTo>
                  <a:cubicBezTo>
                    <a:pt x="21193" y="20261"/>
                    <a:pt x="20989" y="20504"/>
                    <a:pt x="20746" y="20741"/>
                  </a:cubicBezTo>
                  <a:cubicBezTo>
                    <a:pt x="20503" y="20978"/>
                    <a:pt x="20260" y="21184"/>
                    <a:pt x="20023" y="21348"/>
                  </a:cubicBezTo>
                  <a:cubicBezTo>
                    <a:pt x="19783" y="21518"/>
                    <a:pt x="19593" y="21599"/>
                    <a:pt x="19447" y="21599"/>
                  </a:cubicBezTo>
                  <a:cubicBezTo>
                    <a:pt x="19189" y="21599"/>
                    <a:pt x="18975" y="21515"/>
                    <a:pt x="18811" y="21343"/>
                  </a:cubicBezTo>
                  <a:lnTo>
                    <a:pt x="13957" y="16502"/>
                  </a:lnTo>
                  <a:cubicBezTo>
                    <a:pt x="13217" y="16980"/>
                    <a:pt x="12428" y="17350"/>
                    <a:pt x="11589" y="17604"/>
                  </a:cubicBezTo>
                  <a:cubicBezTo>
                    <a:pt x="10750" y="17864"/>
                    <a:pt x="9891" y="17991"/>
                    <a:pt x="9007" y="17991"/>
                  </a:cubicBezTo>
                  <a:cubicBezTo>
                    <a:pt x="7769" y="17991"/>
                    <a:pt x="6608" y="17759"/>
                    <a:pt x="5517" y="17290"/>
                  </a:cubicBezTo>
                  <a:cubicBezTo>
                    <a:pt x="4427" y="16822"/>
                    <a:pt x="3469" y="16175"/>
                    <a:pt x="2644" y="15353"/>
                  </a:cubicBezTo>
                  <a:cubicBezTo>
                    <a:pt x="1816" y="14534"/>
                    <a:pt x="1172" y="13580"/>
                    <a:pt x="700" y="12487"/>
                  </a:cubicBezTo>
                  <a:cubicBezTo>
                    <a:pt x="231" y="11400"/>
                    <a:pt x="0" y="10236"/>
                    <a:pt x="0" y="8999"/>
                  </a:cubicBezTo>
                  <a:cubicBezTo>
                    <a:pt x="0" y="7768"/>
                    <a:pt x="231" y="6602"/>
                    <a:pt x="700" y="5515"/>
                  </a:cubicBezTo>
                  <a:cubicBezTo>
                    <a:pt x="1169" y="4422"/>
                    <a:pt x="1816" y="3467"/>
                    <a:pt x="2644" y="2645"/>
                  </a:cubicBezTo>
                  <a:cubicBezTo>
                    <a:pt x="3469" y="1827"/>
                    <a:pt x="4424" y="1180"/>
                    <a:pt x="5512" y="708"/>
                  </a:cubicBezTo>
                  <a:cubicBezTo>
                    <a:pt x="6600" y="237"/>
                    <a:pt x="7764" y="0"/>
                    <a:pt x="9007" y="0"/>
                  </a:cubicBezTo>
                  <a:cubicBezTo>
                    <a:pt x="10244" y="0"/>
                    <a:pt x="11403" y="237"/>
                    <a:pt x="12488" y="708"/>
                  </a:cubicBezTo>
                  <a:cubicBezTo>
                    <a:pt x="13573" y="1180"/>
                    <a:pt x="14530" y="1827"/>
                    <a:pt x="15358" y="2645"/>
                  </a:cubicBezTo>
                  <a:cubicBezTo>
                    <a:pt x="16183" y="3467"/>
                    <a:pt x="16830" y="4422"/>
                    <a:pt x="17299" y="5515"/>
                  </a:cubicBezTo>
                  <a:cubicBezTo>
                    <a:pt x="17768" y="6602"/>
                    <a:pt x="18003" y="7768"/>
                    <a:pt x="18003" y="8999"/>
                  </a:cubicBezTo>
                  <a:cubicBezTo>
                    <a:pt x="18003" y="9886"/>
                    <a:pt x="17873" y="10747"/>
                    <a:pt x="17616" y="11589"/>
                  </a:cubicBezTo>
                  <a:cubicBezTo>
                    <a:pt x="17359" y="12433"/>
                    <a:pt x="16991" y="13218"/>
                    <a:pt x="16514" y="13947"/>
                  </a:cubicBezTo>
                  <a:lnTo>
                    <a:pt x="21357" y="18801"/>
                  </a:lnTo>
                  <a:close/>
                  <a:moveTo>
                    <a:pt x="3596" y="8999"/>
                  </a:moveTo>
                  <a:cubicBezTo>
                    <a:pt x="3596" y="9759"/>
                    <a:pt x="3740" y="10465"/>
                    <a:pt x="4028" y="11117"/>
                  </a:cubicBezTo>
                  <a:cubicBezTo>
                    <a:pt x="4317" y="11770"/>
                    <a:pt x="4707" y="12337"/>
                    <a:pt x="5193" y="12820"/>
                  </a:cubicBezTo>
                  <a:cubicBezTo>
                    <a:pt x="5679" y="13300"/>
                    <a:pt x="6252" y="13684"/>
                    <a:pt x="6908" y="13969"/>
                  </a:cubicBezTo>
                  <a:cubicBezTo>
                    <a:pt x="7566" y="14252"/>
                    <a:pt x="8264" y="14393"/>
                    <a:pt x="9004" y="14393"/>
                  </a:cubicBezTo>
                  <a:cubicBezTo>
                    <a:pt x="9744" y="14393"/>
                    <a:pt x="10439" y="14252"/>
                    <a:pt x="11092" y="13969"/>
                  </a:cubicBezTo>
                  <a:cubicBezTo>
                    <a:pt x="11745" y="13684"/>
                    <a:pt x="12318" y="13300"/>
                    <a:pt x="12801" y="12820"/>
                  </a:cubicBezTo>
                  <a:cubicBezTo>
                    <a:pt x="13290" y="12337"/>
                    <a:pt x="13677" y="11770"/>
                    <a:pt x="13965" y="11117"/>
                  </a:cubicBezTo>
                  <a:cubicBezTo>
                    <a:pt x="14254" y="10465"/>
                    <a:pt x="14398" y="9759"/>
                    <a:pt x="14398" y="8999"/>
                  </a:cubicBezTo>
                  <a:cubicBezTo>
                    <a:pt x="14398" y="8259"/>
                    <a:pt x="14254" y="7565"/>
                    <a:pt x="13965" y="6912"/>
                  </a:cubicBezTo>
                  <a:cubicBezTo>
                    <a:pt x="13674" y="6257"/>
                    <a:pt x="13290" y="5684"/>
                    <a:pt x="12801" y="5192"/>
                  </a:cubicBezTo>
                  <a:cubicBezTo>
                    <a:pt x="12315" y="4704"/>
                    <a:pt x="11745" y="4317"/>
                    <a:pt x="11092" y="4032"/>
                  </a:cubicBezTo>
                  <a:cubicBezTo>
                    <a:pt x="10439" y="3749"/>
                    <a:pt x="9741" y="3605"/>
                    <a:pt x="9004" y="3605"/>
                  </a:cubicBezTo>
                  <a:cubicBezTo>
                    <a:pt x="8267" y="3605"/>
                    <a:pt x="7566" y="3749"/>
                    <a:pt x="6908" y="4032"/>
                  </a:cubicBezTo>
                  <a:cubicBezTo>
                    <a:pt x="6252" y="4317"/>
                    <a:pt x="5676" y="4704"/>
                    <a:pt x="5193" y="5192"/>
                  </a:cubicBezTo>
                  <a:cubicBezTo>
                    <a:pt x="4707" y="5684"/>
                    <a:pt x="4317" y="6257"/>
                    <a:pt x="4028" y="6912"/>
                  </a:cubicBezTo>
                  <a:cubicBezTo>
                    <a:pt x="3740" y="7565"/>
                    <a:pt x="3596" y="8256"/>
                    <a:pt x="3596" y="8999"/>
                  </a:cubicBezTo>
                  <a:moveTo>
                    <a:pt x="9007" y="5591"/>
                  </a:moveTo>
                  <a:cubicBezTo>
                    <a:pt x="9185" y="5591"/>
                    <a:pt x="9343" y="5656"/>
                    <a:pt x="9473" y="5785"/>
                  </a:cubicBezTo>
                  <a:cubicBezTo>
                    <a:pt x="9603" y="5918"/>
                    <a:pt x="9668" y="6082"/>
                    <a:pt x="9668" y="6279"/>
                  </a:cubicBezTo>
                  <a:cubicBezTo>
                    <a:pt x="9668" y="6460"/>
                    <a:pt x="9603" y="6616"/>
                    <a:pt x="9473" y="6745"/>
                  </a:cubicBezTo>
                  <a:cubicBezTo>
                    <a:pt x="9343" y="6878"/>
                    <a:pt x="9185" y="6943"/>
                    <a:pt x="9007" y="6943"/>
                  </a:cubicBezTo>
                  <a:cubicBezTo>
                    <a:pt x="8439" y="6943"/>
                    <a:pt x="7953" y="7144"/>
                    <a:pt x="7552" y="7536"/>
                  </a:cubicBezTo>
                  <a:cubicBezTo>
                    <a:pt x="7151" y="7934"/>
                    <a:pt x="6950" y="8423"/>
                    <a:pt x="6950" y="8996"/>
                  </a:cubicBezTo>
                  <a:cubicBezTo>
                    <a:pt x="6950" y="9180"/>
                    <a:pt x="6885" y="9332"/>
                    <a:pt x="6755" y="9465"/>
                  </a:cubicBezTo>
                  <a:cubicBezTo>
                    <a:pt x="6622" y="9595"/>
                    <a:pt x="6467" y="9657"/>
                    <a:pt x="6289" y="9657"/>
                  </a:cubicBezTo>
                  <a:cubicBezTo>
                    <a:pt x="6080" y="9657"/>
                    <a:pt x="5913" y="9595"/>
                    <a:pt x="5786" y="9465"/>
                  </a:cubicBezTo>
                  <a:cubicBezTo>
                    <a:pt x="5659" y="9332"/>
                    <a:pt x="5599" y="9180"/>
                    <a:pt x="5599" y="8996"/>
                  </a:cubicBezTo>
                  <a:cubicBezTo>
                    <a:pt x="5599" y="8539"/>
                    <a:pt x="5684" y="8104"/>
                    <a:pt x="5862" y="7686"/>
                  </a:cubicBezTo>
                  <a:cubicBezTo>
                    <a:pt x="6037" y="7271"/>
                    <a:pt x="6280" y="6907"/>
                    <a:pt x="6597" y="6590"/>
                  </a:cubicBezTo>
                  <a:cubicBezTo>
                    <a:pt x="6905" y="6277"/>
                    <a:pt x="7264" y="6028"/>
                    <a:pt x="7676" y="5856"/>
                  </a:cubicBezTo>
                  <a:cubicBezTo>
                    <a:pt x="8086" y="5681"/>
                    <a:pt x="8529" y="5591"/>
                    <a:pt x="9007" y="5591"/>
                  </a:cubicBezTo>
                </a:path>
              </a:pathLst>
            </a:custGeom>
            <a:solidFill>
              <a:schemeClr val="bg1"/>
            </a:solidFill>
            <a:ln>
              <a:noFill/>
            </a:ln>
            <a:effectLst/>
            <a:extLst/>
          </p:spPr>
          <p:txBody>
            <a:bodyPr lIns="28582" tIns="28582" rIns="28582" bIns="28582" anchor="ctr"/>
            <a:lstStyle/>
            <a:p>
              <a:pPr defTabSz="257141">
                <a:defRPr/>
              </a:pPr>
              <a:endParaRPr lang="es-ES" sz="165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22" name="Group 21"/>
          <p:cNvGrpSpPr/>
          <p:nvPr/>
        </p:nvGrpSpPr>
        <p:grpSpPr>
          <a:xfrm>
            <a:off x="1491104" y="6527565"/>
            <a:ext cx="1141499" cy="1194234"/>
            <a:chOff x="1549628" y="6417533"/>
            <a:chExt cx="1522197" cy="1591898"/>
          </a:xfrm>
        </p:grpSpPr>
        <p:sp>
          <p:nvSpPr>
            <p:cNvPr id="23" name="Oval 22"/>
            <p:cNvSpPr/>
            <p:nvPr/>
          </p:nvSpPr>
          <p:spPr>
            <a:xfrm>
              <a:off x="1549628" y="6417533"/>
              <a:ext cx="1522197" cy="1591898"/>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2701" dirty="0">
                <a:latin typeface="Lato Light"/>
              </a:endParaRPr>
            </a:p>
          </p:txBody>
        </p:sp>
        <p:sp>
          <p:nvSpPr>
            <p:cNvPr id="24" name="AutoShape 60"/>
            <p:cNvSpPr>
              <a:spLocks noChangeAspect="1"/>
            </p:cNvSpPr>
            <p:nvPr/>
          </p:nvSpPr>
          <p:spPr bwMode="auto">
            <a:xfrm>
              <a:off x="1940525" y="6858000"/>
              <a:ext cx="889082" cy="788146"/>
            </a:xfrm>
            <a:custGeom>
              <a:avLst/>
              <a:gdLst>
                <a:gd name="T0" fmla="*/ 10800 w 21600"/>
                <a:gd name="T1" fmla="*/ 10796 h 21592"/>
                <a:gd name="T2" fmla="*/ 10800 w 21600"/>
                <a:gd name="T3" fmla="*/ 10796 h 21592"/>
                <a:gd name="T4" fmla="*/ 10800 w 21600"/>
                <a:gd name="T5" fmla="*/ 10796 h 21592"/>
                <a:gd name="T6" fmla="*/ 10800 w 21600"/>
                <a:gd name="T7" fmla="*/ 10796 h 21592"/>
              </a:gdLst>
              <a:ahLst/>
              <a:cxnLst>
                <a:cxn ang="0">
                  <a:pos x="T0" y="T1"/>
                </a:cxn>
                <a:cxn ang="0">
                  <a:pos x="T2" y="T3"/>
                </a:cxn>
                <a:cxn ang="0">
                  <a:pos x="T4" y="T5"/>
                </a:cxn>
                <a:cxn ang="0">
                  <a:pos x="T6" y="T7"/>
                </a:cxn>
              </a:cxnLst>
              <a:rect l="0" t="0" r="r" b="b"/>
              <a:pathLst>
                <a:path w="21600" h="21592">
                  <a:moveTo>
                    <a:pt x="16719" y="11484"/>
                  </a:moveTo>
                  <a:cubicBezTo>
                    <a:pt x="16972" y="11823"/>
                    <a:pt x="17102" y="12217"/>
                    <a:pt x="17111" y="12666"/>
                  </a:cubicBezTo>
                  <a:cubicBezTo>
                    <a:pt x="17118" y="13118"/>
                    <a:pt x="16986" y="13503"/>
                    <a:pt x="16719" y="13825"/>
                  </a:cubicBezTo>
                  <a:lnTo>
                    <a:pt x="10660" y="21039"/>
                  </a:lnTo>
                  <a:cubicBezTo>
                    <a:pt x="10393" y="21361"/>
                    <a:pt x="10061" y="21530"/>
                    <a:pt x="9664" y="21548"/>
                  </a:cubicBezTo>
                  <a:cubicBezTo>
                    <a:pt x="9270" y="21568"/>
                    <a:pt x="8950" y="21398"/>
                    <a:pt x="8704" y="21039"/>
                  </a:cubicBezTo>
                  <a:lnTo>
                    <a:pt x="991" y="10768"/>
                  </a:lnTo>
                  <a:cubicBezTo>
                    <a:pt x="721" y="10408"/>
                    <a:pt x="488" y="9960"/>
                    <a:pt x="293" y="9416"/>
                  </a:cubicBezTo>
                  <a:cubicBezTo>
                    <a:pt x="98" y="8878"/>
                    <a:pt x="0" y="8375"/>
                    <a:pt x="0" y="7918"/>
                  </a:cubicBezTo>
                  <a:lnTo>
                    <a:pt x="0" y="1668"/>
                  </a:lnTo>
                  <a:cubicBezTo>
                    <a:pt x="0" y="1216"/>
                    <a:pt x="134" y="825"/>
                    <a:pt x="401" y="497"/>
                  </a:cubicBezTo>
                  <a:cubicBezTo>
                    <a:pt x="671" y="166"/>
                    <a:pt x="1003" y="0"/>
                    <a:pt x="1392" y="0"/>
                  </a:cubicBezTo>
                  <a:lnTo>
                    <a:pt x="6619" y="0"/>
                  </a:lnTo>
                  <a:cubicBezTo>
                    <a:pt x="6811" y="0"/>
                    <a:pt x="7016" y="28"/>
                    <a:pt x="7237" y="83"/>
                  </a:cubicBezTo>
                  <a:cubicBezTo>
                    <a:pt x="7456" y="138"/>
                    <a:pt x="7677" y="224"/>
                    <a:pt x="7899" y="336"/>
                  </a:cubicBezTo>
                  <a:cubicBezTo>
                    <a:pt x="8120" y="451"/>
                    <a:pt x="8332" y="580"/>
                    <a:pt x="8524" y="724"/>
                  </a:cubicBezTo>
                  <a:cubicBezTo>
                    <a:pt x="8719" y="865"/>
                    <a:pt x="8880" y="1021"/>
                    <a:pt x="9005" y="1185"/>
                  </a:cubicBezTo>
                  <a:lnTo>
                    <a:pt x="16719" y="11484"/>
                  </a:lnTo>
                  <a:close/>
                  <a:moveTo>
                    <a:pt x="3603" y="5922"/>
                  </a:moveTo>
                  <a:cubicBezTo>
                    <a:pt x="3964" y="5922"/>
                    <a:pt x="4279" y="5761"/>
                    <a:pt x="4548" y="5441"/>
                  </a:cubicBezTo>
                  <a:cubicBezTo>
                    <a:pt x="4815" y="5116"/>
                    <a:pt x="4952" y="4740"/>
                    <a:pt x="4952" y="4311"/>
                  </a:cubicBezTo>
                  <a:cubicBezTo>
                    <a:pt x="4952" y="3862"/>
                    <a:pt x="4815" y="3477"/>
                    <a:pt x="4548" y="3160"/>
                  </a:cubicBezTo>
                  <a:cubicBezTo>
                    <a:pt x="4281" y="2844"/>
                    <a:pt x="3966" y="2686"/>
                    <a:pt x="3603" y="2686"/>
                  </a:cubicBezTo>
                  <a:cubicBezTo>
                    <a:pt x="3227" y="2686"/>
                    <a:pt x="2908" y="2844"/>
                    <a:pt x="2643" y="3160"/>
                  </a:cubicBezTo>
                  <a:cubicBezTo>
                    <a:pt x="2378" y="3477"/>
                    <a:pt x="2246" y="3862"/>
                    <a:pt x="2246" y="4311"/>
                  </a:cubicBezTo>
                  <a:cubicBezTo>
                    <a:pt x="2246" y="4739"/>
                    <a:pt x="2378" y="5116"/>
                    <a:pt x="2643" y="5441"/>
                  </a:cubicBezTo>
                  <a:cubicBezTo>
                    <a:pt x="2905" y="5761"/>
                    <a:pt x="3225" y="5922"/>
                    <a:pt x="3603" y="5922"/>
                  </a:cubicBezTo>
                  <a:moveTo>
                    <a:pt x="21198" y="11510"/>
                  </a:moveTo>
                  <a:cubicBezTo>
                    <a:pt x="21465" y="11852"/>
                    <a:pt x="21599" y="12252"/>
                    <a:pt x="21599" y="12709"/>
                  </a:cubicBezTo>
                  <a:cubicBezTo>
                    <a:pt x="21599" y="13167"/>
                    <a:pt x="21465" y="13558"/>
                    <a:pt x="21198" y="13880"/>
                  </a:cubicBezTo>
                  <a:lnTo>
                    <a:pt x="15163" y="21093"/>
                  </a:lnTo>
                  <a:cubicBezTo>
                    <a:pt x="14896" y="21415"/>
                    <a:pt x="14564" y="21582"/>
                    <a:pt x="14174" y="21591"/>
                  </a:cubicBezTo>
                  <a:cubicBezTo>
                    <a:pt x="13782" y="21600"/>
                    <a:pt x="13450" y="21433"/>
                    <a:pt x="13183" y="21093"/>
                  </a:cubicBezTo>
                  <a:lnTo>
                    <a:pt x="13044" y="20903"/>
                  </a:lnTo>
                  <a:lnTo>
                    <a:pt x="18963" y="13825"/>
                  </a:lnTo>
                  <a:cubicBezTo>
                    <a:pt x="19230" y="13503"/>
                    <a:pt x="19365" y="13118"/>
                    <a:pt x="19360" y="12660"/>
                  </a:cubicBezTo>
                  <a:cubicBezTo>
                    <a:pt x="19355" y="12206"/>
                    <a:pt x="19223" y="11812"/>
                    <a:pt x="18963" y="11484"/>
                  </a:cubicBezTo>
                  <a:lnTo>
                    <a:pt x="11247" y="1185"/>
                  </a:lnTo>
                  <a:cubicBezTo>
                    <a:pt x="11009" y="865"/>
                    <a:pt x="10689" y="604"/>
                    <a:pt x="10282" y="408"/>
                  </a:cubicBezTo>
                  <a:cubicBezTo>
                    <a:pt x="9873" y="210"/>
                    <a:pt x="9484" y="83"/>
                    <a:pt x="9109" y="28"/>
                  </a:cubicBezTo>
                  <a:lnTo>
                    <a:pt x="11112" y="28"/>
                  </a:lnTo>
                  <a:cubicBezTo>
                    <a:pt x="11502" y="28"/>
                    <a:pt x="11935" y="141"/>
                    <a:pt x="12406" y="365"/>
                  </a:cubicBezTo>
                  <a:cubicBezTo>
                    <a:pt x="12878" y="589"/>
                    <a:pt x="13236" y="874"/>
                    <a:pt x="13481" y="1213"/>
                  </a:cubicBezTo>
                  <a:lnTo>
                    <a:pt x="21198" y="11510"/>
                  </a:lnTo>
                  <a:close/>
                </a:path>
              </a:pathLst>
            </a:custGeom>
            <a:solidFill>
              <a:schemeClr val="bg1"/>
            </a:solidFill>
            <a:ln>
              <a:noFill/>
            </a:ln>
            <a:effectLst/>
            <a:extLst/>
          </p:spPr>
          <p:txBody>
            <a:bodyPr lIns="28582" tIns="28582" rIns="28582" bIns="28582" anchor="ctr"/>
            <a:lstStyle/>
            <a:p>
              <a:pPr defTabSz="257141">
                <a:defRPr/>
              </a:pPr>
              <a:endParaRPr lang="es-ES" sz="165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25" name="Group 24"/>
          <p:cNvGrpSpPr/>
          <p:nvPr/>
        </p:nvGrpSpPr>
        <p:grpSpPr>
          <a:xfrm>
            <a:off x="1512187" y="8292184"/>
            <a:ext cx="1141499" cy="1194236"/>
            <a:chOff x="1577743" y="8769748"/>
            <a:chExt cx="1522197" cy="1591899"/>
          </a:xfrm>
        </p:grpSpPr>
        <p:sp>
          <p:nvSpPr>
            <p:cNvPr id="26" name="Oval 25"/>
            <p:cNvSpPr/>
            <p:nvPr/>
          </p:nvSpPr>
          <p:spPr>
            <a:xfrm>
              <a:off x="1577743" y="8769748"/>
              <a:ext cx="1522197" cy="1591899"/>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2701" dirty="0">
                <a:latin typeface="Lato Light"/>
              </a:endParaRPr>
            </a:p>
          </p:txBody>
        </p:sp>
        <p:sp>
          <p:nvSpPr>
            <p:cNvPr id="27" name="AutoShape 71"/>
            <p:cNvSpPr>
              <a:spLocks noChangeAspect="1"/>
            </p:cNvSpPr>
            <p:nvPr/>
          </p:nvSpPr>
          <p:spPr bwMode="auto">
            <a:xfrm>
              <a:off x="1976987" y="9202286"/>
              <a:ext cx="767800" cy="745703"/>
            </a:xfrm>
            <a:custGeom>
              <a:avLst/>
              <a:gdLst>
                <a:gd name="T0" fmla="*/ 10800 w 21600"/>
                <a:gd name="T1" fmla="*/ 10794 h 21588"/>
                <a:gd name="T2" fmla="*/ 10800 w 21600"/>
                <a:gd name="T3" fmla="*/ 10794 h 21588"/>
                <a:gd name="T4" fmla="*/ 10800 w 21600"/>
                <a:gd name="T5" fmla="*/ 10794 h 21588"/>
                <a:gd name="T6" fmla="*/ 10800 w 21600"/>
                <a:gd name="T7" fmla="*/ 10794 h 21588"/>
              </a:gdLst>
              <a:ahLst/>
              <a:cxnLst>
                <a:cxn ang="0">
                  <a:pos x="T0" y="T1"/>
                </a:cxn>
                <a:cxn ang="0">
                  <a:pos x="T2" y="T3"/>
                </a:cxn>
                <a:cxn ang="0">
                  <a:pos x="T4" y="T5"/>
                </a:cxn>
                <a:cxn ang="0">
                  <a:pos x="T6" y="T7"/>
                </a:cxn>
              </a:cxnLst>
              <a:rect l="0" t="0" r="r" b="b"/>
              <a:pathLst>
                <a:path w="21600" h="21588">
                  <a:moveTo>
                    <a:pt x="10794" y="0"/>
                  </a:moveTo>
                  <a:cubicBezTo>
                    <a:pt x="12288" y="0"/>
                    <a:pt x="13689" y="251"/>
                    <a:pt x="14997" y="750"/>
                  </a:cubicBezTo>
                  <a:cubicBezTo>
                    <a:pt x="16304" y="1249"/>
                    <a:pt x="17445" y="1929"/>
                    <a:pt x="18422" y="2781"/>
                  </a:cubicBezTo>
                  <a:cubicBezTo>
                    <a:pt x="19399" y="3639"/>
                    <a:pt x="20173" y="4640"/>
                    <a:pt x="20743" y="5783"/>
                  </a:cubicBezTo>
                  <a:cubicBezTo>
                    <a:pt x="21315" y="6926"/>
                    <a:pt x="21599" y="8156"/>
                    <a:pt x="21599" y="9468"/>
                  </a:cubicBezTo>
                  <a:cubicBezTo>
                    <a:pt x="21599" y="10774"/>
                    <a:pt x="21315" y="12002"/>
                    <a:pt x="20743" y="13141"/>
                  </a:cubicBezTo>
                  <a:cubicBezTo>
                    <a:pt x="20173" y="14287"/>
                    <a:pt x="19399" y="15288"/>
                    <a:pt x="18422" y="16149"/>
                  </a:cubicBezTo>
                  <a:cubicBezTo>
                    <a:pt x="17445" y="17007"/>
                    <a:pt x="16304" y="17686"/>
                    <a:pt x="14997" y="18180"/>
                  </a:cubicBezTo>
                  <a:cubicBezTo>
                    <a:pt x="13689" y="18677"/>
                    <a:pt x="12288" y="18922"/>
                    <a:pt x="10794" y="18922"/>
                  </a:cubicBezTo>
                  <a:cubicBezTo>
                    <a:pt x="10104" y="18922"/>
                    <a:pt x="9426" y="18869"/>
                    <a:pt x="8767" y="18761"/>
                  </a:cubicBezTo>
                  <a:cubicBezTo>
                    <a:pt x="7444" y="20014"/>
                    <a:pt x="5900" y="20877"/>
                    <a:pt x="4135" y="21354"/>
                  </a:cubicBezTo>
                  <a:cubicBezTo>
                    <a:pt x="3947" y="21391"/>
                    <a:pt x="3758" y="21430"/>
                    <a:pt x="3565" y="21467"/>
                  </a:cubicBezTo>
                  <a:cubicBezTo>
                    <a:pt x="3375" y="21509"/>
                    <a:pt x="3170" y="21549"/>
                    <a:pt x="2951" y="21583"/>
                  </a:cubicBezTo>
                  <a:cubicBezTo>
                    <a:pt x="2831" y="21600"/>
                    <a:pt x="2727" y="21571"/>
                    <a:pt x="2643" y="21495"/>
                  </a:cubicBezTo>
                  <a:cubicBezTo>
                    <a:pt x="2556" y="21419"/>
                    <a:pt x="2497" y="21309"/>
                    <a:pt x="2466" y="21165"/>
                  </a:cubicBezTo>
                  <a:cubicBezTo>
                    <a:pt x="2438" y="21021"/>
                    <a:pt x="2457" y="20900"/>
                    <a:pt x="2523" y="20807"/>
                  </a:cubicBezTo>
                  <a:cubicBezTo>
                    <a:pt x="2591" y="20714"/>
                    <a:pt x="2666" y="20621"/>
                    <a:pt x="2749" y="20530"/>
                  </a:cubicBezTo>
                  <a:cubicBezTo>
                    <a:pt x="2920" y="20324"/>
                    <a:pt x="3083" y="20124"/>
                    <a:pt x="3233" y="19929"/>
                  </a:cubicBezTo>
                  <a:cubicBezTo>
                    <a:pt x="3384" y="19737"/>
                    <a:pt x="3521" y="19506"/>
                    <a:pt x="3645" y="19241"/>
                  </a:cubicBezTo>
                  <a:cubicBezTo>
                    <a:pt x="3768" y="18976"/>
                    <a:pt x="3881" y="18662"/>
                    <a:pt x="3982" y="18301"/>
                  </a:cubicBezTo>
                  <a:cubicBezTo>
                    <a:pt x="4083" y="17940"/>
                    <a:pt x="4173" y="17506"/>
                    <a:pt x="4248" y="16992"/>
                  </a:cubicBezTo>
                  <a:cubicBezTo>
                    <a:pt x="2942" y="16109"/>
                    <a:pt x="1906" y="15020"/>
                    <a:pt x="1143" y="13731"/>
                  </a:cubicBezTo>
                  <a:cubicBezTo>
                    <a:pt x="381" y="12436"/>
                    <a:pt x="0" y="11017"/>
                    <a:pt x="0" y="9468"/>
                  </a:cubicBezTo>
                  <a:cubicBezTo>
                    <a:pt x="0" y="8164"/>
                    <a:pt x="284" y="6937"/>
                    <a:pt x="856" y="5789"/>
                  </a:cubicBezTo>
                  <a:cubicBezTo>
                    <a:pt x="1428" y="4640"/>
                    <a:pt x="2200" y="3639"/>
                    <a:pt x="3177" y="2781"/>
                  </a:cubicBezTo>
                  <a:cubicBezTo>
                    <a:pt x="4154" y="1929"/>
                    <a:pt x="5293" y="1249"/>
                    <a:pt x="6597" y="750"/>
                  </a:cubicBezTo>
                  <a:cubicBezTo>
                    <a:pt x="7901" y="251"/>
                    <a:pt x="9299" y="0"/>
                    <a:pt x="10794" y="0"/>
                  </a:cubicBezTo>
                </a:path>
              </a:pathLst>
            </a:custGeom>
            <a:solidFill>
              <a:schemeClr val="bg1"/>
            </a:solidFill>
            <a:ln>
              <a:noFill/>
            </a:ln>
            <a:effectLst/>
            <a:extLst/>
          </p:spPr>
          <p:txBody>
            <a:bodyPr lIns="28582" tIns="28582" rIns="28582" bIns="28582" anchor="ctr"/>
            <a:lstStyle/>
            <a:p>
              <a:pPr defTabSz="257141">
                <a:defRPr/>
              </a:pPr>
              <a:endParaRPr lang="es-ES" sz="165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28" name="Group 27"/>
          <p:cNvGrpSpPr/>
          <p:nvPr/>
        </p:nvGrpSpPr>
        <p:grpSpPr>
          <a:xfrm>
            <a:off x="12869801" y="4714971"/>
            <a:ext cx="1141499" cy="1194236"/>
            <a:chOff x="17369805" y="4186092"/>
            <a:chExt cx="1522197" cy="1591899"/>
          </a:xfrm>
        </p:grpSpPr>
        <p:sp>
          <p:nvSpPr>
            <p:cNvPr id="29" name="Oval 28"/>
            <p:cNvSpPr/>
            <p:nvPr/>
          </p:nvSpPr>
          <p:spPr>
            <a:xfrm>
              <a:off x="17369805" y="4186092"/>
              <a:ext cx="1522197" cy="159189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3301" dirty="0">
                <a:solidFill>
                  <a:schemeClr val="tx2"/>
                </a:solidFill>
                <a:latin typeface="Lato Light"/>
                <a:cs typeface="Lato Light"/>
              </a:endParaRPr>
            </a:p>
          </p:txBody>
        </p:sp>
        <p:sp>
          <p:nvSpPr>
            <p:cNvPr id="30" name="AutoShape 119"/>
            <p:cNvSpPr>
              <a:spLocks noChangeAspect="1"/>
            </p:cNvSpPr>
            <p:nvPr/>
          </p:nvSpPr>
          <p:spPr bwMode="auto">
            <a:xfrm>
              <a:off x="17756187" y="4572000"/>
              <a:ext cx="760654" cy="738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28" y="11543"/>
                  </a:moveTo>
                  <a:cubicBezTo>
                    <a:pt x="21492" y="11930"/>
                    <a:pt x="21571" y="12337"/>
                    <a:pt x="21571" y="12758"/>
                  </a:cubicBezTo>
                  <a:cubicBezTo>
                    <a:pt x="21571" y="13464"/>
                    <a:pt x="21388" y="14105"/>
                    <a:pt x="21017" y="14678"/>
                  </a:cubicBezTo>
                  <a:cubicBezTo>
                    <a:pt x="21111" y="15215"/>
                    <a:pt x="21077" y="15745"/>
                    <a:pt x="20924" y="16285"/>
                  </a:cubicBezTo>
                  <a:cubicBezTo>
                    <a:pt x="20769" y="16819"/>
                    <a:pt x="20512" y="17287"/>
                    <a:pt x="20141" y="17697"/>
                  </a:cubicBezTo>
                  <a:cubicBezTo>
                    <a:pt x="20105" y="18451"/>
                    <a:pt x="19901" y="19081"/>
                    <a:pt x="19531" y="19580"/>
                  </a:cubicBezTo>
                  <a:cubicBezTo>
                    <a:pt x="19161" y="20080"/>
                    <a:pt x="18700" y="20481"/>
                    <a:pt x="18146" y="20783"/>
                  </a:cubicBezTo>
                  <a:cubicBezTo>
                    <a:pt x="17593" y="21088"/>
                    <a:pt x="16982" y="21297"/>
                    <a:pt x="16321" y="21419"/>
                  </a:cubicBezTo>
                  <a:cubicBezTo>
                    <a:pt x="15660" y="21540"/>
                    <a:pt x="15010" y="21599"/>
                    <a:pt x="14380" y="21599"/>
                  </a:cubicBezTo>
                  <a:cubicBezTo>
                    <a:pt x="13730" y="21599"/>
                    <a:pt x="13077" y="21554"/>
                    <a:pt x="12424" y="21461"/>
                  </a:cubicBezTo>
                  <a:cubicBezTo>
                    <a:pt x="11772" y="21362"/>
                    <a:pt x="11127" y="21235"/>
                    <a:pt x="10497" y="21074"/>
                  </a:cubicBezTo>
                  <a:cubicBezTo>
                    <a:pt x="9864" y="20894"/>
                    <a:pt x="9237" y="20702"/>
                    <a:pt x="8610" y="20493"/>
                  </a:cubicBezTo>
                  <a:cubicBezTo>
                    <a:pt x="7982" y="20286"/>
                    <a:pt x="7341" y="20182"/>
                    <a:pt x="6680" y="20182"/>
                  </a:cubicBezTo>
                  <a:lnTo>
                    <a:pt x="1607" y="20182"/>
                  </a:lnTo>
                  <a:cubicBezTo>
                    <a:pt x="1167" y="20182"/>
                    <a:pt x="785" y="20029"/>
                    <a:pt x="471" y="19713"/>
                  </a:cubicBezTo>
                  <a:cubicBezTo>
                    <a:pt x="158" y="19405"/>
                    <a:pt x="0" y="19024"/>
                    <a:pt x="0" y="18572"/>
                  </a:cubicBezTo>
                  <a:lnTo>
                    <a:pt x="0" y="9880"/>
                  </a:lnTo>
                  <a:cubicBezTo>
                    <a:pt x="0" y="9440"/>
                    <a:pt x="158" y="9064"/>
                    <a:pt x="471" y="8754"/>
                  </a:cubicBezTo>
                  <a:cubicBezTo>
                    <a:pt x="785" y="8440"/>
                    <a:pt x="1167" y="8285"/>
                    <a:pt x="1607" y="8285"/>
                  </a:cubicBezTo>
                  <a:lnTo>
                    <a:pt x="6315" y="8285"/>
                  </a:lnTo>
                  <a:cubicBezTo>
                    <a:pt x="6558" y="8160"/>
                    <a:pt x="6750" y="8022"/>
                    <a:pt x="6897" y="7872"/>
                  </a:cubicBezTo>
                  <a:cubicBezTo>
                    <a:pt x="7041" y="7723"/>
                    <a:pt x="7197" y="7548"/>
                    <a:pt x="7369" y="7342"/>
                  </a:cubicBezTo>
                  <a:cubicBezTo>
                    <a:pt x="7513" y="7161"/>
                    <a:pt x="7663" y="6986"/>
                    <a:pt x="7810" y="6819"/>
                  </a:cubicBezTo>
                  <a:cubicBezTo>
                    <a:pt x="7957" y="6653"/>
                    <a:pt x="8112" y="6483"/>
                    <a:pt x="8276" y="6311"/>
                  </a:cubicBezTo>
                  <a:cubicBezTo>
                    <a:pt x="8570" y="5997"/>
                    <a:pt x="8918" y="5690"/>
                    <a:pt x="9302" y="5385"/>
                  </a:cubicBezTo>
                  <a:cubicBezTo>
                    <a:pt x="9692" y="5085"/>
                    <a:pt x="9989" y="4749"/>
                    <a:pt x="10195" y="4379"/>
                  </a:cubicBezTo>
                  <a:cubicBezTo>
                    <a:pt x="10339" y="4117"/>
                    <a:pt x="10443" y="3826"/>
                    <a:pt x="10506" y="3507"/>
                  </a:cubicBezTo>
                  <a:cubicBezTo>
                    <a:pt x="10565" y="3188"/>
                    <a:pt x="10627" y="2866"/>
                    <a:pt x="10675" y="2538"/>
                  </a:cubicBezTo>
                  <a:cubicBezTo>
                    <a:pt x="10726" y="2216"/>
                    <a:pt x="10780" y="1900"/>
                    <a:pt x="10845" y="1592"/>
                  </a:cubicBezTo>
                  <a:cubicBezTo>
                    <a:pt x="10907" y="1287"/>
                    <a:pt x="11014" y="1016"/>
                    <a:pt x="11161" y="776"/>
                  </a:cubicBezTo>
                  <a:cubicBezTo>
                    <a:pt x="11311" y="536"/>
                    <a:pt x="11523" y="350"/>
                    <a:pt x="11800" y="208"/>
                  </a:cubicBezTo>
                  <a:cubicBezTo>
                    <a:pt x="12074" y="67"/>
                    <a:pt x="12441" y="0"/>
                    <a:pt x="12902" y="0"/>
                  </a:cubicBezTo>
                  <a:cubicBezTo>
                    <a:pt x="13450" y="0"/>
                    <a:pt x="13956" y="112"/>
                    <a:pt x="14411" y="344"/>
                  </a:cubicBezTo>
                  <a:cubicBezTo>
                    <a:pt x="14869" y="573"/>
                    <a:pt x="15250" y="881"/>
                    <a:pt x="15567" y="1270"/>
                  </a:cubicBezTo>
                  <a:cubicBezTo>
                    <a:pt x="15880" y="1657"/>
                    <a:pt x="16126" y="2101"/>
                    <a:pt x="16304" y="2600"/>
                  </a:cubicBezTo>
                  <a:cubicBezTo>
                    <a:pt x="16479" y="3103"/>
                    <a:pt x="16570" y="3609"/>
                    <a:pt x="16570" y="4123"/>
                  </a:cubicBezTo>
                  <a:cubicBezTo>
                    <a:pt x="16570" y="4653"/>
                    <a:pt x="16491" y="5162"/>
                    <a:pt x="16332" y="5645"/>
                  </a:cubicBezTo>
                  <a:cubicBezTo>
                    <a:pt x="16174" y="6125"/>
                    <a:pt x="15982" y="6610"/>
                    <a:pt x="15759" y="7096"/>
                  </a:cubicBezTo>
                  <a:cubicBezTo>
                    <a:pt x="16072" y="7079"/>
                    <a:pt x="16389" y="7057"/>
                    <a:pt x="16705" y="7034"/>
                  </a:cubicBezTo>
                  <a:cubicBezTo>
                    <a:pt x="17019" y="7011"/>
                    <a:pt x="17335" y="7000"/>
                    <a:pt x="17652" y="7000"/>
                  </a:cubicBezTo>
                  <a:cubicBezTo>
                    <a:pt x="18149" y="7000"/>
                    <a:pt x="18630" y="7048"/>
                    <a:pt x="19099" y="7144"/>
                  </a:cubicBezTo>
                  <a:cubicBezTo>
                    <a:pt x="19568" y="7237"/>
                    <a:pt x="19986" y="7395"/>
                    <a:pt x="20356" y="7616"/>
                  </a:cubicBezTo>
                  <a:cubicBezTo>
                    <a:pt x="20726" y="7839"/>
                    <a:pt x="21026" y="8144"/>
                    <a:pt x="21255" y="8528"/>
                  </a:cubicBezTo>
                  <a:cubicBezTo>
                    <a:pt x="21486" y="8918"/>
                    <a:pt x="21599" y="9409"/>
                    <a:pt x="21599" y="10002"/>
                  </a:cubicBezTo>
                  <a:cubicBezTo>
                    <a:pt x="21599" y="10265"/>
                    <a:pt x="21580" y="10519"/>
                    <a:pt x="21535" y="10773"/>
                  </a:cubicBezTo>
                  <a:cubicBezTo>
                    <a:pt x="21484" y="11030"/>
                    <a:pt x="21419" y="11284"/>
                    <a:pt x="21328" y="11543"/>
                  </a:cubicBezTo>
                  <a:moveTo>
                    <a:pt x="4258" y="18519"/>
                  </a:moveTo>
                  <a:cubicBezTo>
                    <a:pt x="4555" y="18519"/>
                    <a:pt x="4809" y="18417"/>
                    <a:pt x="5024" y="18214"/>
                  </a:cubicBezTo>
                  <a:cubicBezTo>
                    <a:pt x="5233" y="18013"/>
                    <a:pt x="5340" y="17759"/>
                    <a:pt x="5340" y="17454"/>
                  </a:cubicBezTo>
                  <a:cubicBezTo>
                    <a:pt x="5340" y="17155"/>
                    <a:pt x="5233" y="16900"/>
                    <a:pt x="5024" y="16686"/>
                  </a:cubicBezTo>
                  <a:cubicBezTo>
                    <a:pt x="4812" y="16477"/>
                    <a:pt x="4557" y="16372"/>
                    <a:pt x="4258" y="16372"/>
                  </a:cubicBezTo>
                  <a:cubicBezTo>
                    <a:pt x="3941" y="16372"/>
                    <a:pt x="3684" y="16477"/>
                    <a:pt x="3486" y="16686"/>
                  </a:cubicBezTo>
                  <a:cubicBezTo>
                    <a:pt x="3289" y="16900"/>
                    <a:pt x="3190" y="17155"/>
                    <a:pt x="3190" y="17454"/>
                  </a:cubicBezTo>
                  <a:cubicBezTo>
                    <a:pt x="3190" y="17767"/>
                    <a:pt x="3289" y="18024"/>
                    <a:pt x="3486" y="18222"/>
                  </a:cubicBezTo>
                  <a:cubicBezTo>
                    <a:pt x="3681" y="18420"/>
                    <a:pt x="3939" y="18519"/>
                    <a:pt x="4258" y="18519"/>
                  </a:cubicBezTo>
                  <a:moveTo>
                    <a:pt x="19164" y="14342"/>
                  </a:moveTo>
                  <a:cubicBezTo>
                    <a:pt x="19703" y="13901"/>
                    <a:pt x="19975" y="13345"/>
                    <a:pt x="19975" y="12679"/>
                  </a:cubicBezTo>
                  <a:cubicBezTo>
                    <a:pt x="19975" y="12473"/>
                    <a:pt x="19918" y="12281"/>
                    <a:pt x="19805" y="12097"/>
                  </a:cubicBezTo>
                  <a:cubicBezTo>
                    <a:pt x="19695" y="11919"/>
                    <a:pt x="19576" y="11761"/>
                    <a:pt x="19446" y="11623"/>
                  </a:cubicBezTo>
                  <a:cubicBezTo>
                    <a:pt x="19590" y="11363"/>
                    <a:pt x="19720" y="11106"/>
                    <a:pt x="19833" y="10849"/>
                  </a:cubicBezTo>
                  <a:cubicBezTo>
                    <a:pt x="19944" y="10592"/>
                    <a:pt x="20003" y="10312"/>
                    <a:pt x="20003" y="10002"/>
                  </a:cubicBezTo>
                  <a:cubicBezTo>
                    <a:pt x="20003" y="9688"/>
                    <a:pt x="19924" y="9440"/>
                    <a:pt x="19766" y="9251"/>
                  </a:cubicBezTo>
                  <a:cubicBezTo>
                    <a:pt x="19607" y="9070"/>
                    <a:pt x="19415" y="8929"/>
                    <a:pt x="19184" y="8833"/>
                  </a:cubicBezTo>
                  <a:cubicBezTo>
                    <a:pt x="18955" y="8739"/>
                    <a:pt x="18698" y="8683"/>
                    <a:pt x="18418" y="8663"/>
                  </a:cubicBezTo>
                  <a:cubicBezTo>
                    <a:pt x="18138" y="8643"/>
                    <a:pt x="17884" y="8635"/>
                    <a:pt x="17649" y="8635"/>
                  </a:cubicBezTo>
                  <a:cubicBezTo>
                    <a:pt x="17242" y="8635"/>
                    <a:pt x="16835" y="8649"/>
                    <a:pt x="16423" y="8677"/>
                  </a:cubicBezTo>
                  <a:cubicBezTo>
                    <a:pt x="16010" y="8706"/>
                    <a:pt x="15606" y="8720"/>
                    <a:pt x="15199" y="8720"/>
                  </a:cubicBezTo>
                  <a:cubicBezTo>
                    <a:pt x="14917" y="8720"/>
                    <a:pt x="14643" y="8706"/>
                    <a:pt x="14366" y="8677"/>
                  </a:cubicBezTo>
                  <a:cubicBezTo>
                    <a:pt x="14089" y="8649"/>
                    <a:pt x="13829" y="8584"/>
                    <a:pt x="13574" y="8474"/>
                  </a:cubicBezTo>
                  <a:cubicBezTo>
                    <a:pt x="13574" y="8104"/>
                    <a:pt x="13645" y="7754"/>
                    <a:pt x="13792" y="7421"/>
                  </a:cubicBezTo>
                  <a:cubicBezTo>
                    <a:pt x="13936" y="7087"/>
                    <a:pt x="14094" y="6751"/>
                    <a:pt x="14275" y="6413"/>
                  </a:cubicBezTo>
                  <a:cubicBezTo>
                    <a:pt x="14448" y="6074"/>
                    <a:pt x="14606" y="5721"/>
                    <a:pt x="14747" y="5351"/>
                  </a:cubicBezTo>
                  <a:cubicBezTo>
                    <a:pt x="14886" y="4984"/>
                    <a:pt x="14953" y="4574"/>
                    <a:pt x="14953" y="4122"/>
                  </a:cubicBezTo>
                  <a:cubicBezTo>
                    <a:pt x="14953" y="3823"/>
                    <a:pt x="14905" y="3529"/>
                    <a:pt x="14812" y="3236"/>
                  </a:cubicBezTo>
                  <a:cubicBezTo>
                    <a:pt x="14716" y="2945"/>
                    <a:pt x="14583" y="2677"/>
                    <a:pt x="14411" y="2439"/>
                  </a:cubicBezTo>
                  <a:cubicBezTo>
                    <a:pt x="14238" y="2199"/>
                    <a:pt x="14027" y="2002"/>
                    <a:pt x="13775" y="1843"/>
                  </a:cubicBezTo>
                  <a:cubicBezTo>
                    <a:pt x="13521" y="1688"/>
                    <a:pt x="13230" y="1606"/>
                    <a:pt x="12893" y="1606"/>
                  </a:cubicBezTo>
                  <a:lnTo>
                    <a:pt x="12744" y="1606"/>
                  </a:lnTo>
                  <a:cubicBezTo>
                    <a:pt x="12681" y="1606"/>
                    <a:pt x="12631" y="1617"/>
                    <a:pt x="12594" y="1634"/>
                  </a:cubicBezTo>
                  <a:cubicBezTo>
                    <a:pt x="12523" y="1671"/>
                    <a:pt x="12481" y="1705"/>
                    <a:pt x="12472" y="1742"/>
                  </a:cubicBezTo>
                  <a:cubicBezTo>
                    <a:pt x="12464" y="1778"/>
                    <a:pt x="12450" y="1838"/>
                    <a:pt x="12430" y="1920"/>
                  </a:cubicBezTo>
                  <a:cubicBezTo>
                    <a:pt x="12323" y="2450"/>
                    <a:pt x="12221" y="3007"/>
                    <a:pt x="12128" y="3586"/>
                  </a:cubicBezTo>
                  <a:cubicBezTo>
                    <a:pt x="12034" y="4167"/>
                    <a:pt x="11854" y="4698"/>
                    <a:pt x="11596" y="5176"/>
                  </a:cubicBezTo>
                  <a:cubicBezTo>
                    <a:pt x="11334" y="5636"/>
                    <a:pt x="11000" y="6034"/>
                    <a:pt x="10596" y="6367"/>
                  </a:cubicBezTo>
                  <a:cubicBezTo>
                    <a:pt x="10189" y="6701"/>
                    <a:pt x="9802" y="7051"/>
                    <a:pt x="9432" y="7421"/>
                  </a:cubicBezTo>
                  <a:cubicBezTo>
                    <a:pt x="9169" y="7700"/>
                    <a:pt x="8949" y="7954"/>
                    <a:pt x="8771" y="8183"/>
                  </a:cubicBezTo>
                  <a:cubicBezTo>
                    <a:pt x="8593" y="8412"/>
                    <a:pt x="8403" y="8632"/>
                    <a:pt x="8211" y="8833"/>
                  </a:cubicBezTo>
                  <a:cubicBezTo>
                    <a:pt x="8016" y="9036"/>
                    <a:pt x="7799" y="9222"/>
                    <a:pt x="7556" y="9400"/>
                  </a:cubicBezTo>
                  <a:cubicBezTo>
                    <a:pt x="7313" y="9575"/>
                    <a:pt x="7019" y="9736"/>
                    <a:pt x="6674" y="9880"/>
                  </a:cubicBezTo>
                  <a:lnTo>
                    <a:pt x="6646" y="9880"/>
                  </a:lnTo>
                  <a:lnTo>
                    <a:pt x="6646" y="18572"/>
                  </a:lnTo>
                  <a:cubicBezTo>
                    <a:pt x="7279" y="18572"/>
                    <a:pt x="7889" y="18649"/>
                    <a:pt x="8485" y="18795"/>
                  </a:cubicBezTo>
                  <a:cubicBezTo>
                    <a:pt x="9081" y="18945"/>
                    <a:pt x="9683" y="19103"/>
                    <a:pt x="10294" y="19270"/>
                  </a:cubicBezTo>
                  <a:cubicBezTo>
                    <a:pt x="10901" y="19439"/>
                    <a:pt x="11537" y="19592"/>
                    <a:pt x="12207" y="19741"/>
                  </a:cubicBezTo>
                  <a:cubicBezTo>
                    <a:pt x="12874" y="19891"/>
                    <a:pt x="13594" y="19965"/>
                    <a:pt x="14374" y="19965"/>
                  </a:cubicBezTo>
                  <a:cubicBezTo>
                    <a:pt x="14781" y="19965"/>
                    <a:pt x="15222" y="19939"/>
                    <a:pt x="15699" y="19885"/>
                  </a:cubicBezTo>
                  <a:cubicBezTo>
                    <a:pt x="16177" y="19829"/>
                    <a:pt x="16626" y="19710"/>
                    <a:pt x="17047" y="19527"/>
                  </a:cubicBezTo>
                  <a:cubicBezTo>
                    <a:pt x="17468" y="19343"/>
                    <a:pt x="17816" y="19086"/>
                    <a:pt x="18101" y="18762"/>
                  </a:cubicBezTo>
                  <a:cubicBezTo>
                    <a:pt x="18387" y="18440"/>
                    <a:pt x="18525" y="18010"/>
                    <a:pt x="18525" y="17477"/>
                  </a:cubicBezTo>
                  <a:cubicBezTo>
                    <a:pt x="18525" y="17386"/>
                    <a:pt x="18522" y="17304"/>
                    <a:pt x="18517" y="17225"/>
                  </a:cubicBezTo>
                  <a:cubicBezTo>
                    <a:pt x="18503" y="17152"/>
                    <a:pt x="18488" y="17070"/>
                    <a:pt x="18471" y="16980"/>
                  </a:cubicBezTo>
                  <a:cubicBezTo>
                    <a:pt x="18785" y="16836"/>
                    <a:pt x="19028" y="16596"/>
                    <a:pt x="19195" y="16262"/>
                  </a:cubicBezTo>
                  <a:cubicBezTo>
                    <a:pt x="19364" y="15929"/>
                    <a:pt x="19446" y="15593"/>
                    <a:pt x="19446" y="15263"/>
                  </a:cubicBezTo>
                  <a:cubicBezTo>
                    <a:pt x="19449" y="14912"/>
                    <a:pt x="19350" y="14605"/>
                    <a:pt x="19164" y="14342"/>
                  </a:cubicBezTo>
                </a:path>
              </a:pathLst>
            </a:custGeom>
            <a:solidFill>
              <a:schemeClr val="bg1"/>
            </a:solidFill>
            <a:ln>
              <a:noFill/>
            </a:ln>
            <a:effectLst/>
            <a:extLst/>
          </p:spPr>
          <p:txBody>
            <a:bodyPr lIns="28582" tIns="28582" rIns="28582" bIns="28582" anchor="ctr"/>
            <a:lstStyle/>
            <a:p>
              <a:pPr defTabSz="257141">
                <a:defRPr/>
              </a:pPr>
              <a:endParaRPr lang="es-ES" sz="165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31" name="Group 30"/>
          <p:cNvGrpSpPr/>
          <p:nvPr/>
        </p:nvGrpSpPr>
        <p:grpSpPr>
          <a:xfrm>
            <a:off x="12889229" y="6473325"/>
            <a:ext cx="1141499" cy="1194236"/>
            <a:chOff x="17395712" y="6529953"/>
            <a:chExt cx="1522197" cy="1591899"/>
          </a:xfrm>
        </p:grpSpPr>
        <p:sp>
          <p:nvSpPr>
            <p:cNvPr id="32" name="Oval 31"/>
            <p:cNvSpPr/>
            <p:nvPr/>
          </p:nvSpPr>
          <p:spPr>
            <a:xfrm>
              <a:off x="17395712" y="6529953"/>
              <a:ext cx="1522197" cy="159189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3301" dirty="0">
                <a:solidFill>
                  <a:schemeClr val="tx2"/>
                </a:solidFill>
                <a:latin typeface="Lato Light"/>
                <a:cs typeface="Lato Light"/>
              </a:endParaRPr>
            </a:p>
          </p:txBody>
        </p:sp>
        <p:sp>
          <p:nvSpPr>
            <p:cNvPr id="33" name="AutoShape 94"/>
            <p:cNvSpPr>
              <a:spLocks noChangeAspect="1"/>
            </p:cNvSpPr>
            <p:nvPr/>
          </p:nvSpPr>
          <p:spPr bwMode="auto">
            <a:xfrm>
              <a:off x="17859994" y="6901722"/>
              <a:ext cx="625458" cy="7379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71" y="9829"/>
                  </a:moveTo>
                  <a:cubicBezTo>
                    <a:pt x="20671" y="9939"/>
                    <a:pt x="20995" y="10131"/>
                    <a:pt x="21232" y="10408"/>
                  </a:cubicBezTo>
                  <a:cubicBezTo>
                    <a:pt x="21481" y="10681"/>
                    <a:pt x="21599" y="11001"/>
                    <a:pt x="21599" y="11358"/>
                  </a:cubicBezTo>
                  <a:lnTo>
                    <a:pt x="21599" y="19987"/>
                  </a:lnTo>
                  <a:cubicBezTo>
                    <a:pt x="21599" y="20419"/>
                    <a:pt x="21398" y="20796"/>
                    <a:pt x="21002" y="21116"/>
                  </a:cubicBezTo>
                  <a:cubicBezTo>
                    <a:pt x="20606" y="21438"/>
                    <a:pt x="20138" y="21599"/>
                    <a:pt x="19598" y="21599"/>
                  </a:cubicBezTo>
                  <a:lnTo>
                    <a:pt x="2016" y="21599"/>
                  </a:lnTo>
                  <a:cubicBezTo>
                    <a:pt x="1476" y="21599"/>
                    <a:pt x="1004" y="21438"/>
                    <a:pt x="604" y="21116"/>
                  </a:cubicBezTo>
                  <a:cubicBezTo>
                    <a:pt x="198" y="20796"/>
                    <a:pt x="0" y="20419"/>
                    <a:pt x="0" y="19987"/>
                  </a:cubicBezTo>
                  <a:lnTo>
                    <a:pt x="0" y="11358"/>
                  </a:lnTo>
                  <a:cubicBezTo>
                    <a:pt x="0" y="11001"/>
                    <a:pt x="122" y="10681"/>
                    <a:pt x="367" y="10408"/>
                  </a:cubicBezTo>
                  <a:cubicBezTo>
                    <a:pt x="619" y="10131"/>
                    <a:pt x="939" y="9938"/>
                    <a:pt x="1346" y="9829"/>
                  </a:cubicBezTo>
                  <a:lnTo>
                    <a:pt x="1346" y="7566"/>
                  </a:lnTo>
                  <a:cubicBezTo>
                    <a:pt x="1346" y="6530"/>
                    <a:pt x="1591" y="5551"/>
                    <a:pt x="2084" y="4632"/>
                  </a:cubicBezTo>
                  <a:cubicBezTo>
                    <a:pt x="2581" y="3711"/>
                    <a:pt x="3254" y="2908"/>
                    <a:pt x="4108" y="2219"/>
                  </a:cubicBezTo>
                  <a:cubicBezTo>
                    <a:pt x="4968" y="1531"/>
                    <a:pt x="5973" y="990"/>
                    <a:pt x="7125" y="593"/>
                  </a:cubicBezTo>
                  <a:cubicBezTo>
                    <a:pt x="8281" y="198"/>
                    <a:pt x="9509" y="0"/>
                    <a:pt x="10809" y="0"/>
                  </a:cubicBezTo>
                  <a:cubicBezTo>
                    <a:pt x="12105" y="0"/>
                    <a:pt x="13329" y="198"/>
                    <a:pt x="14478" y="593"/>
                  </a:cubicBezTo>
                  <a:cubicBezTo>
                    <a:pt x="15630" y="990"/>
                    <a:pt x="16634" y="1531"/>
                    <a:pt x="17495" y="2219"/>
                  </a:cubicBezTo>
                  <a:cubicBezTo>
                    <a:pt x="18355" y="2908"/>
                    <a:pt x="19036" y="3714"/>
                    <a:pt x="19533" y="4641"/>
                  </a:cubicBezTo>
                  <a:cubicBezTo>
                    <a:pt x="20022" y="5562"/>
                    <a:pt x="20271" y="6538"/>
                    <a:pt x="20271" y="7566"/>
                  </a:cubicBezTo>
                  <a:lnTo>
                    <a:pt x="20271" y="9829"/>
                  </a:lnTo>
                  <a:close/>
                  <a:moveTo>
                    <a:pt x="16202" y="7566"/>
                  </a:moveTo>
                  <a:cubicBezTo>
                    <a:pt x="16202" y="6961"/>
                    <a:pt x="16062" y="6394"/>
                    <a:pt x="15781" y="5870"/>
                  </a:cubicBezTo>
                  <a:cubicBezTo>
                    <a:pt x="15496" y="5349"/>
                    <a:pt x="15108" y="4894"/>
                    <a:pt x="14614" y="4508"/>
                  </a:cubicBezTo>
                  <a:cubicBezTo>
                    <a:pt x="14125" y="4123"/>
                    <a:pt x="13545" y="3817"/>
                    <a:pt x="12886" y="3593"/>
                  </a:cubicBezTo>
                  <a:cubicBezTo>
                    <a:pt x="12224" y="3365"/>
                    <a:pt x="11532" y="3253"/>
                    <a:pt x="10809" y="3253"/>
                  </a:cubicBezTo>
                  <a:cubicBezTo>
                    <a:pt x="10049" y="3253"/>
                    <a:pt x="9347" y="3365"/>
                    <a:pt x="8706" y="3593"/>
                  </a:cubicBezTo>
                  <a:cubicBezTo>
                    <a:pt x="8061" y="3817"/>
                    <a:pt x="7489" y="4123"/>
                    <a:pt x="6988" y="4508"/>
                  </a:cubicBezTo>
                  <a:cubicBezTo>
                    <a:pt x="6488" y="4894"/>
                    <a:pt x="6099" y="5352"/>
                    <a:pt x="5818" y="5879"/>
                  </a:cubicBezTo>
                  <a:cubicBezTo>
                    <a:pt x="5537" y="6406"/>
                    <a:pt x="5397" y="6970"/>
                    <a:pt x="5397" y="7566"/>
                  </a:cubicBezTo>
                  <a:lnTo>
                    <a:pt x="5397" y="9717"/>
                  </a:lnTo>
                  <a:lnTo>
                    <a:pt x="16202" y="9717"/>
                  </a:lnTo>
                  <a:lnTo>
                    <a:pt x="16202" y="7566"/>
                  </a:lnTo>
                  <a:close/>
                  <a:moveTo>
                    <a:pt x="11964" y="15409"/>
                  </a:moveTo>
                  <a:cubicBezTo>
                    <a:pt x="12296" y="15245"/>
                    <a:pt x="12569" y="15020"/>
                    <a:pt x="12782" y="14744"/>
                  </a:cubicBezTo>
                  <a:cubicBezTo>
                    <a:pt x="12990" y="14462"/>
                    <a:pt x="13098" y="14159"/>
                    <a:pt x="13098" y="13840"/>
                  </a:cubicBezTo>
                  <a:cubicBezTo>
                    <a:pt x="13098" y="13333"/>
                    <a:pt x="12875" y="12898"/>
                    <a:pt x="12429" y="12530"/>
                  </a:cubicBezTo>
                  <a:cubicBezTo>
                    <a:pt x="11979" y="12161"/>
                    <a:pt x="11439" y="11980"/>
                    <a:pt x="10809" y="11980"/>
                  </a:cubicBezTo>
                  <a:cubicBezTo>
                    <a:pt x="10175" y="11980"/>
                    <a:pt x="9638" y="12161"/>
                    <a:pt x="9188" y="12530"/>
                  </a:cubicBezTo>
                  <a:cubicBezTo>
                    <a:pt x="8738" y="12898"/>
                    <a:pt x="8515" y="13333"/>
                    <a:pt x="8515" y="13840"/>
                  </a:cubicBezTo>
                  <a:cubicBezTo>
                    <a:pt x="8515" y="14159"/>
                    <a:pt x="8616" y="14462"/>
                    <a:pt x="8825" y="14744"/>
                  </a:cubicBezTo>
                  <a:cubicBezTo>
                    <a:pt x="9033" y="15020"/>
                    <a:pt x="9300" y="15233"/>
                    <a:pt x="9638" y="15383"/>
                  </a:cubicBezTo>
                  <a:lnTo>
                    <a:pt x="8515" y="19339"/>
                  </a:lnTo>
                  <a:lnTo>
                    <a:pt x="13098" y="19339"/>
                  </a:lnTo>
                  <a:lnTo>
                    <a:pt x="11964" y="15409"/>
                  </a:lnTo>
                  <a:close/>
                </a:path>
              </a:pathLst>
            </a:custGeom>
            <a:solidFill>
              <a:schemeClr val="bg1"/>
            </a:solidFill>
            <a:ln>
              <a:noFill/>
            </a:ln>
            <a:effectLst/>
            <a:extLst/>
          </p:spPr>
          <p:txBody>
            <a:bodyPr lIns="28582" tIns="28582" rIns="28582" bIns="28582" anchor="ctr"/>
            <a:lstStyle/>
            <a:p>
              <a:pPr defTabSz="257141">
                <a:defRPr/>
              </a:pPr>
              <a:endParaRPr lang="es-ES" sz="165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34" name="Group 33"/>
          <p:cNvGrpSpPr/>
          <p:nvPr/>
        </p:nvGrpSpPr>
        <p:grpSpPr>
          <a:xfrm>
            <a:off x="12910307" y="8237948"/>
            <a:ext cx="1141499" cy="1194234"/>
            <a:chOff x="17423820" y="8882170"/>
            <a:chExt cx="1522197" cy="1591898"/>
          </a:xfrm>
        </p:grpSpPr>
        <p:sp>
          <p:nvSpPr>
            <p:cNvPr id="35" name="Oval 34"/>
            <p:cNvSpPr/>
            <p:nvPr/>
          </p:nvSpPr>
          <p:spPr>
            <a:xfrm>
              <a:off x="17423820" y="8882170"/>
              <a:ext cx="1522197" cy="1591898"/>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3301" dirty="0">
                <a:solidFill>
                  <a:schemeClr val="tx2"/>
                </a:solidFill>
                <a:latin typeface="Lato Light"/>
                <a:cs typeface="Lato Light"/>
              </a:endParaRPr>
            </a:p>
          </p:txBody>
        </p:sp>
        <p:sp>
          <p:nvSpPr>
            <p:cNvPr id="36" name="AutoShape 17"/>
            <p:cNvSpPr>
              <a:spLocks noChangeAspect="1"/>
            </p:cNvSpPr>
            <p:nvPr/>
          </p:nvSpPr>
          <p:spPr bwMode="auto">
            <a:xfrm>
              <a:off x="17859994" y="9324011"/>
              <a:ext cx="711429" cy="6937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633" y="0"/>
                  </a:moveTo>
                  <a:cubicBezTo>
                    <a:pt x="20173" y="0"/>
                    <a:pt x="20638" y="158"/>
                    <a:pt x="21023" y="469"/>
                  </a:cubicBezTo>
                  <a:cubicBezTo>
                    <a:pt x="21405" y="780"/>
                    <a:pt x="21599" y="1154"/>
                    <a:pt x="21599" y="1586"/>
                  </a:cubicBezTo>
                  <a:lnTo>
                    <a:pt x="21599" y="20013"/>
                  </a:lnTo>
                  <a:cubicBezTo>
                    <a:pt x="21599" y="20445"/>
                    <a:pt x="21405" y="20816"/>
                    <a:pt x="21023" y="21130"/>
                  </a:cubicBezTo>
                  <a:cubicBezTo>
                    <a:pt x="20638" y="21438"/>
                    <a:pt x="20173" y="21599"/>
                    <a:pt x="19633" y="21599"/>
                  </a:cubicBezTo>
                  <a:cubicBezTo>
                    <a:pt x="19093" y="21599"/>
                    <a:pt x="18632" y="21447"/>
                    <a:pt x="18254" y="21145"/>
                  </a:cubicBezTo>
                  <a:lnTo>
                    <a:pt x="10807" y="15190"/>
                  </a:lnTo>
                  <a:lnTo>
                    <a:pt x="3359" y="21145"/>
                  </a:lnTo>
                  <a:cubicBezTo>
                    <a:pt x="2981" y="21447"/>
                    <a:pt x="2520" y="21599"/>
                    <a:pt x="1980" y="21599"/>
                  </a:cubicBezTo>
                  <a:cubicBezTo>
                    <a:pt x="1440" y="21599"/>
                    <a:pt x="975" y="21441"/>
                    <a:pt x="583" y="21130"/>
                  </a:cubicBezTo>
                  <a:cubicBezTo>
                    <a:pt x="194" y="20816"/>
                    <a:pt x="0" y="20445"/>
                    <a:pt x="0" y="20013"/>
                  </a:cubicBezTo>
                  <a:lnTo>
                    <a:pt x="0" y="1586"/>
                  </a:lnTo>
                  <a:cubicBezTo>
                    <a:pt x="0" y="1154"/>
                    <a:pt x="194" y="780"/>
                    <a:pt x="583" y="469"/>
                  </a:cubicBezTo>
                  <a:cubicBezTo>
                    <a:pt x="975" y="158"/>
                    <a:pt x="1440" y="0"/>
                    <a:pt x="1980" y="0"/>
                  </a:cubicBezTo>
                  <a:lnTo>
                    <a:pt x="19633" y="0"/>
                  </a:lnTo>
                  <a:close/>
                  <a:moveTo>
                    <a:pt x="2722" y="2150"/>
                  </a:moveTo>
                  <a:lnTo>
                    <a:pt x="2722" y="18608"/>
                  </a:lnTo>
                  <a:lnTo>
                    <a:pt x="10807" y="12115"/>
                  </a:lnTo>
                  <a:lnTo>
                    <a:pt x="18891" y="18608"/>
                  </a:lnTo>
                  <a:lnTo>
                    <a:pt x="18891" y="2150"/>
                  </a:lnTo>
                  <a:lnTo>
                    <a:pt x="2722" y="2150"/>
                  </a:lnTo>
                  <a:close/>
                </a:path>
              </a:pathLst>
            </a:custGeom>
            <a:solidFill>
              <a:schemeClr val="bg1"/>
            </a:solidFill>
            <a:ln>
              <a:noFill/>
            </a:ln>
            <a:effectLst/>
            <a:extLst/>
          </p:spPr>
          <p:txBody>
            <a:bodyPr lIns="28582" tIns="28582" rIns="28582" bIns="28582" anchor="ctr"/>
            <a:lstStyle/>
            <a:p>
              <a:pPr defTabSz="257141">
                <a:defRPr/>
              </a:pPr>
              <a:endParaRPr lang="es-ES" sz="165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37" name="Group 36"/>
          <p:cNvGrpSpPr/>
          <p:nvPr/>
        </p:nvGrpSpPr>
        <p:grpSpPr>
          <a:xfrm>
            <a:off x="4507905" y="2075518"/>
            <a:ext cx="9272190" cy="1559721"/>
            <a:chOff x="5988388" y="483017"/>
            <a:chExt cx="12359700" cy="2079087"/>
          </a:xfrm>
        </p:grpSpPr>
        <p:sp>
          <p:nvSpPr>
            <p:cNvPr id="38" name="TextBox 3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Features Apps</a:t>
              </a:r>
            </a:p>
          </p:txBody>
        </p:sp>
        <p:sp>
          <p:nvSpPr>
            <p:cNvPr id="39" name="Rectangle 3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4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4" name="Picture Placeholder 3"/>
          <p:cNvSpPr>
            <a:spLocks noGrp="1" noChangeAspect="1"/>
          </p:cNvSpPr>
          <p:nvPr>
            <p:ph type="pic" sz="quarter" idx="13"/>
          </p:nvPr>
        </p:nvSpPr>
        <p:spPr>
          <a:xfrm>
            <a:off x="10555476" y="5305685"/>
            <a:ext cx="1510152" cy="3578505"/>
          </a:xfrm>
        </p:spPr>
      </p:sp>
      <p:sp>
        <p:nvSpPr>
          <p:cNvPr id="2" name="Picture Placeholder 1"/>
          <p:cNvSpPr>
            <a:spLocks noGrp="1" noChangeAspect="1"/>
          </p:cNvSpPr>
          <p:nvPr>
            <p:ph type="pic" sz="quarter" idx="14"/>
          </p:nvPr>
        </p:nvSpPr>
        <p:spPr>
          <a:xfrm>
            <a:off x="6071810" y="5304684"/>
            <a:ext cx="1380606" cy="3578507"/>
          </a:xfrm>
        </p:spPr>
      </p:sp>
      <p:sp>
        <p:nvSpPr>
          <p:cNvPr id="3" name="Picture Placeholder 2"/>
          <p:cNvSpPr>
            <a:spLocks noGrp="1" noChangeAspect="1"/>
          </p:cNvSpPr>
          <p:nvPr>
            <p:ph type="pic" sz="quarter" idx="10"/>
          </p:nvPr>
        </p:nvSpPr>
        <p:spPr>
          <a:xfrm>
            <a:off x="7710726" y="4976196"/>
            <a:ext cx="2620569" cy="4673026"/>
          </a:xfrm>
        </p:spPr>
      </p:sp>
    </p:spTree>
    <p:extLst>
      <p:ext uri="{BB962C8B-B14F-4D97-AF65-F5344CB8AC3E}">
        <p14:creationId xmlns:p14="http://schemas.microsoft.com/office/powerpoint/2010/main" val="3181759087"/>
      </p:ext>
    </p:extLst>
  </p:cSld>
  <p:clrMapOvr>
    <a:masterClrMapping/>
  </p:clrMapOvr>
  <mc:AlternateContent xmlns:mc="http://schemas.openxmlformats.org/markup-compatibility/2006" xmlns:p14="http://schemas.microsoft.com/office/powerpoint/2010/main">
    <mc:Choice Requires="p14">
      <p:transition spd="slow" p14:dur="1100" advClick="0" advTm="3000">
        <p14:switch dir="r"/>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1000"/>
                                        <p:tgtEl>
                                          <p:spTgt spid="37"/>
                                        </p:tgtEl>
                                      </p:cBhvr>
                                    </p:animEffect>
                                    <p:anim calcmode="lin" valueType="num">
                                      <p:cBhvr>
                                        <p:cTn id="8" dur="1000" fill="hold"/>
                                        <p:tgtEl>
                                          <p:spTgt spid="37"/>
                                        </p:tgtEl>
                                        <p:attrNameLst>
                                          <p:attrName>ppt_x</p:attrName>
                                        </p:attrNameLst>
                                      </p:cBhvr>
                                      <p:tavLst>
                                        <p:tav tm="0">
                                          <p:val>
                                            <p:strVal val="#ppt_x"/>
                                          </p:val>
                                        </p:tav>
                                        <p:tav tm="100000">
                                          <p:val>
                                            <p:strVal val="#ppt_x"/>
                                          </p:val>
                                        </p:tav>
                                      </p:tavLst>
                                    </p:anim>
                                    <p:anim calcmode="lin" valueType="num">
                                      <p:cBhvr>
                                        <p:cTn id="9" dur="900" decel="100000" fill="hold"/>
                                        <p:tgtEl>
                                          <p:spTgt spid="3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4" fill="hold" nodeType="afterEffect">
                                  <p:stCondLst>
                                    <p:cond delay="0"/>
                                  </p:stCondLst>
                                  <p:childTnLst>
                                    <p:set>
                                      <p:cBhvr>
                                        <p:cTn id="13" dur="1" fill="hold">
                                          <p:stCondLst>
                                            <p:cond delay="0"/>
                                          </p:stCondLst>
                                        </p:cTn>
                                        <p:tgtEl>
                                          <p:spTgt spid="45"/>
                                        </p:tgtEl>
                                        <p:attrNameLst>
                                          <p:attrName>style.visibility</p:attrName>
                                        </p:attrNameLst>
                                      </p:cBhvr>
                                      <p:to>
                                        <p:strVal val="visible"/>
                                      </p:to>
                                    </p:set>
                                    <p:anim calcmode="lin" valueType="num">
                                      <p:cBhvr additive="base">
                                        <p:cTn id="14" dur="500" fill="hold"/>
                                        <p:tgtEl>
                                          <p:spTgt spid="45"/>
                                        </p:tgtEl>
                                        <p:attrNameLst>
                                          <p:attrName>ppt_x</p:attrName>
                                        </p:attrNameLst>
                                      </p:cBhvr>
                                      <p:tavLst>
                                        <p:tav tm="0">
                                          <p:val>
                                            <p:strVal val="#ppt_x"/>
                                          </p:val>
                                        </p:tav>
                                        <p:tav tm="100000">
                                          <p:val>
                                            <p:strVal val="#ppt_x"/>
                                          </p:val>
                                        </p:tav>
                                      </p:tavLst>
                                    </p:anim>
                                    <p:anim calcmode="lin" valueType="num">
                                      <p:cBhvr additive="base">
                                        <p:cTn id="15" dur="500" fill="hold"/>
                                        <p:tgtEl>
                                          <p:spTgt spid="45"/>
                                        </p:tgtEl>
                                        <p:attrNameLst>
                                          <p:attrName>ppt_y</p:attrName>
                                        </p:attrNameLst>
                                      </p:cBhvr>
                                      <p:tavLst>
                                        <p:tav tm="0">
                                          <p:val>
                                            <p:strVal val="1+#ppt_h/2"/>
                                          </p:val>
                                        </p:tav>
                                        <p:tav tm="100000">
                                          <p:val>
                                            <p:strVal val="#ppt_y"/>
                                          </p:val>
                                        </p:tav>
                                      </p:tavLst>
                                    </p:anim>
                                  </p:childTnLst>
                                </p:cTn>
                              </p:par>
                              <p:par>
                                <p:cTn id="16" presetID="2" presetClass="entr" presetSubtype="4" fill="hold" nodeType="withEffect">
                                  <p:stCondLst>
                                    <p:cond delay="0"/>
                                  </p:stCondLst>
                                  <p:childTnLst>
                                    <p:set>
                                      <p:cBhvr>
                                        <p:cTn id="17" dur="1" fill="hold">
                                          <p:stCondLst>
                                            <p:cond delay="0"/>
                                          </p:stCondLst>
                                        </p:cTn>
                                        <p:tgtEl>
                                          <p:spTgt spid="46"/>
                                        </p:tgtEl>
                                        <p:attrNameLst>
                                          <p:attrName>style.visibility</p:attrName>
                                        </p:attrNameLst>
                                      </p:cBhvr>
                                      <p:to>
                                        <p:strVal val="visible"/>
                                      </p:to>
                                    </p:set>
                                    <p:anim calcmode="lin" valueType="num">
                                      <p:cBhvr additive="base">
                                        <p:cTn id="18" dur="500" fill="hold"/>
                                        <p:tgtEl>
                                          <p:spTgt spid="46"/>
                                        </p:tgtEl>
                                        <p:attrNameLst>
                                          <p:attrName>ppt_x</p:attrName>
                                        </p:attrNameLst>
                                      </p:cBhvr>
                                      <p:tavLst>
                                        <p:tav tm="0">
                                          <p:val>
                                            <p:strVal val="#ppt_x"/>
                                          </p:val>
                                        </p:tav>
                                        <p:tav tm="100000">
                                          <p:val>
                                            <p:strVal val="#ppt_x"/>
                                          </p:val>
                                        </p:tav>
                                      </p:tavLst>
                                    </p:anim>
                                    <p:anim calcmode="lin" valueType="num">
                                      <p:cBhvr additive="base">
                                        <p:cTn id="19" dur="500" fill="hold"/>
                                        <p:tgtEl>
                                          <p:spTgt spid="46"/>
                                        </p:tgtEl>
                                        <p:attrNameLst>
                                          <p:attrName>ppt_y</p:attrName>
                                        </p:attrNameLst>
                                      </p:cBhvr>
                                      <p:tavLst>
                                        <p:tav tm="0">
                                          <p:val>
                                            <p:strVal val="1+#ppt_h/2"/>
                                          </p:val>
                                        </p:tav>
                                        <p:tav tm="100000">
                                          <p:val>
                                            <p:strVal val="#ppt_y"/>
                                          </p:val>
                                        </p:tav>
                                      </p:tavLst>
                                    </p:anim>
                                  </p:childTnLst>
                                </p:cTn>
                              </p:par>
                              <p:par>
                                <p:cTn id="20" presetID="2" presetClass="entr" presetSubtype="4" fill="hold" nodeType="withEffect">
                                  <p:stCondLst>
                                    <p:cond delay="0"/>
                                  </p:stCondLst>
                                  <p:childTnLst>
                                    <p:set>
                                      <p:cBhvr>
                                        <p:cTn id="21" dur="1" fill="hold">
                                          <p:stCondLst>
                                            <p:cond delay="0"/>
                                          </p:stCondLst>
                                        </p:cTn>
                                        <p:tgtEl>
                                          <p:spTgt spid="44"/>
                                        </p:tgtEl>
                                        <p:attrNameLst>
                                          <p:attrName>style.visibility</p:attrName>
                                        </p:attrNameLst>
                                      </p:cBhvr>
                                      <p:to>
                                        <p:strVal val="visible"/>
                                      </p:to>
                                    </p:set>
                                    <p:anim calcmode="lin" valueType="num">
                                      <p:cBhvr additive="base">
                                        <p:cTn id="22" dur="500" fill="hold"/>
                                        <p:tgtEl>
                                          <p:spTgt spid="44"/>
                                        </p:tgtEl>
                                        <p:attrNameLst>
                                          <p:attrName>ppt_x</p:attrName>
                                        </p:attrNameLst>
                                      </p:cBhvr>
                                      <p:tavLst>
                                        <p:tav tm="0">
                                          <p:val>
                                            <p:strVal val="#ppt_x"/>
                                          </p:val>
                                        </p:tav>
                                        <p:tav tm="100000">
                                          <p:val>
                                            <p:strVal val="#ppt_x"/>
                                          </p:val>
                                        </p:tav>
                                      </p:tavLst>
                                    </p:anim>
                                    <p:anim calcmode="lin" valueType="num">
                                      <p:cBhvr additive="base">
                                        <p:cTn id="23" dur="500" fill="hold"/>
                                        <p:tgtEl>
                                          <p:spTgt spid="44"/>
                                        </p:tgtEl>
                                        <p:attrNameLst>
                                          <p:attrName>ppt_y</p:attrName>
                                        </p:attrNameLst>
                                      </p:cBhvr>
                                      <p:tavLst>
                                        <p:tav tm="0">
                                          <p:val>
                                            <p:strVal val="1+#ppt_h/2"/>
                                          </p:val>
                                        </p:tav>
                                        <p:tav tm="100000">
                                          <p:val>
                                            <p:strVal val="#ppt_y"/>
                                          </p:val>
                                        </p:tav>
                                      </p:tavLst>
                                    </p:anim>
                                  </p:childTnLst>
                                </p:cTn>
                              </p:par>
                            </p:childTnLst>
                          </p:cTn>
                        </p:par>
                        <p:par>
                          <p:cTn id="24" fill="hold">
                            <p:stCondLst>
                              <p:cond delay="1500"/>
                            </p:stCondLst>
                            <p:childTnLst>
                              <p:par>
                                <p:cTn id="25" presetID="53" presetClass="entr" presetSubtype="16" fill="hold" nodeType="afterEffect">
                                  <p:stCondLst>
                                    <p:cond delay="0"/>
                                  </p:stCondLst>
                                  <p:childTnLst>
                                    <p:set>
                                      <p:cBhvr>
                                        <p:cTn id="26" dur="1" fill="hold">
                                          <p:stCondLst>
                                            <p:cond delay="0"/>
                                          </p:stCondLst>
                                        </p:cTn>
                                        <p:tgtEl>
                                          <p:spTgt spid="19"/>
                                        </p:tgtEl>
                                        <p:attrNameLst>
                                          <p:attrName>style.visibility</p:attrName>
                                        </p:attrNameLst>
                                      </p:cBhvr>
                                      <p:to>
                                        <p:strVal val="visible"/>
                                      </p:to>
                                    </p:set>
                                    <p:anim calcmode="lin" valueType="num">
                                      <p:cBhvr>
                                        <p:cTn id="27" dur="500" fill="hold"/>
                                        <p:tgtEl>
                                          <p:spTgt spid="19"/>
                                        </p:tgtEl>
                                        <p:attrNameLst>
                                          <p:attrName>ppt_w</p:attrName>
                                        </p:attrNameLst>
                                      </p:cBhvr>
                                      <p:tavLst>
                                        <p:tav tm="0">
                                          <p:val>
                                            <p:fltVal val="0"/>
                                          </p:val>
                                        </p:tav>
                                        <p:tav tm="100000">
                                          <p:val>
                                            <p:strVal val="#ppt_w"/>
                                          </p:val>
                                        </p:tav>
                                      </p:tavLst>
                                    </p:anim>
                                    <p:anim calcmode="lin" valueType="num">
                                      <p:cBhvr>
                                        <p:cTn id="28" dur="500" fill="hold"/>
                                        <p:tgtEl>
                                          <p:spTgt spid="19"/>
                                        </p:tgtEl>
                                        <p:attrNameLst>
                                          <p:attrName>ppt_h</p:attrName>
                                        </p:attrNameLst>
                                      </p:cBhvr>
                                      <p:tavLst>
                                        <p:tav tm="0">
                                          <p:val>
                                            <p:fltVal val="0"/>
                                          </p:val>
                                        </p:tav>
                                        <p:tav tm="100000">
                                          <p:val>
                                            <p:strVal val="#ppt_h"/>
                                          </p:val>
                                        </p:tav>
                                      </p:tavLst>
                                    </p:anim>
                                    <p:animEffect transition="in" filter="fade">
                                      <p:cBhvr>
                                        <p:cTn id="29" dur="500"/>
                                        <p:tgtEl>
                                          <p:spTgt spid="19"/>
                                        </p:tgtEl>
                                      </p:cBhvr>
                                    </p:animEffect>
                                  </p:childTnLst>
                                </p:cTn>
                              </p:par>
                            </p:childTnLst>
                          </p:cTn>
                        </p:par>
                        <p:par>
                          <p:cTn id="30" fill="hold">
                            <p:stCondLst>
                              <p:cond delay="2000"/>
                            </p:stCondLst>
                            <p:childTnLst>
                              <p:par>
                                <p:cTn id="31" presetID="10" presetClass="entr" presetSubtype="0" fill="hold" grpId="0" nodeType="after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500"/>
                                        <p:tgtEl>
                                          <p:spTgt spid="7"/>
                                        </p:tgtEl>
                                      </p:cBhvr>
                                    </p:animEffect>
                                  </p:childTnLst>
                                </p:cTn>
                              </p:par>
                            </p:childTnLst>
                          </p:cTn>
                        </p:par>
                        <p:par>
                          <p:cTn id="34" fill="hold">
                            <p:stCondLst>
                              <p:cond delay="2500"/>
                            </p:stCondLst>
                            <p:childTnLst>
                              <p:par>
                                <p:cTn id="35" presetID="10" presetClass="entr" presetSubtype="0" fill="hold" grpId="0" nodeType="afterEffect">
                                  <p:stCondLst>
                                    <p:cond delay="0"/>
                                  </p:stCondLst>
                                  <p:childTnLst>
                                    <p:set>
                                      <p:cBhvr>
                                        <p:cTn id="36" dur="1" fill="hold">
                                          <p:stCondLst>
                                            <p:cond delay="0"/>
                                          </p:stCondLst>
                                        </p:cTn>
                                        <p:tgtEl>
                                          <p:spTgt spid="8"/>
                                        </p:tgtEl>
                                        <p:attrNameLst>
                                          <p:attrName>style.visibility</p:attrName>
                                        </p:attrNameLst>
                                      </p:cBhvr>
                                      <p:to>
                                        <p:strVal val="visible"/>
                                      </p:to>
                                    </p:set>
                                    <p:animEffect transition="in" filter="fade">
                                      <p:cBhvr>
                                        <p:cTn id="37" dur="500"/>
                                        <p:tgtEl>
                                          <p:spTgt spid="8"/>
                                        </p:tgtEl>
                                      </p:cBhvr>
                                    </p:animEffect>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500" fill="hold"/>
                                        <p:tgtEl>
                                          <p:spTgt spid="22"/>
                                        </p:tgtEl>
                                        <p:attrNameLst>
                                          <p:attrName>ppt_w</p:attrName>
                                        </p:attrNameLst>
                                      </p:cBhvr>
                                      <p:tavLst>
                                        <p:tav tm="0">
                                          <p:val>
                                            <p:fltVal val="0"/>
                                          </p:val>
                                        </p:tav>
                                        <p:tav tm="100000">
                                          <p:val>
                                            <p:strVal val="#ppt_w"/>
                                          </p:val>
                                        </p:tav>
                                      </p:tavLst>
                                    </p:anim>
                                    <p:anim calcmode="lin" valueType="num">
                                      <p:cBhvr>
                                        <p:cTn id="42" dur="500" fill="hold"/>
                                        <p:tgtEl>
                                          <p:spTgt spid="22"/>
                                        </p:tgtEl>
                                        <p:attrNameLst>
                                          <p:attrName>ppt_h</p:attrName>
                                        </p:attrNameLst>
                                      </p:cBhvr>
                                      <p:tavLst>
                                        <p:tav tm="0">
                                          <p:val>
                                            <p:fltVal val="0"/>
                                          </p:val>
                                        </p:tav>
                                        <p:tav tm="100000">
                                          <p:val>
                                            <p:strVal val="#ppt_h"/>
                                          </p:val>
                                        </p:tav>
                                      </p:tavLst>
                                    </p:anim>
                                    <p:animEffect transition="in" filter="fade">
                                      <p:cBhvr>
                                        <p:cTn id="43" dur="500"/>
                                        <p:tgtEl>
                                          <p:spTgt spid="22"/>
                                        </p:tgtEl>
                                      </p:cBhvr>
                                    </p:animEffect>
                                  </p:childTnLst>
                                </p:cTn>
                              </p:par>
                            </p:childTnLst>
                          </p:cTn>
                        </p:par>
                        <p:par>
                          <p:cTn id="44" fill="hold">
                            <p:stCondLst>
                              <p:cond delay="3500"/>
                            </p:stCondLst>
                            <p:childTnLst>
                              <p:par>
                                <p:cTn id="45" presetID="10" presetClass="entr" presetSubtype="0" fill="hold" grpId="0" nodeType="afterEffect">
                                  <p:stCondLst>
                                    <p:cond delay="0"/>
                                  </p:stCondLst>
                                  <p:childTnLst>
                                    <p:set>
                                      <p:cBhvr>
                                        <p:cTn id="46" dur="1" fill="hold">
                                          <p:stCondLst>
                                            <p:cond delay="0"/>
                                          </p:stCondLst>
                                        </p:cTn>
                                        <p:tgtEl>
                                          <p:spTgt spid="9"/>
                                        </p:tgtEl>
                                        <p:attrNameLst>
                                          <p:attrName>style.visibility</p:attrName>
                                        </p:attrNameLst>
                                      </p:cBhvr>
                                      <p:to>
                                        <p:strVal val="visible"/>
                                      </p:to>
                                    </p:set>
                                    <p:animEffect transition="in" filter="fade">
                                      <p:cBhvr>
                                        <p:cTn id="47" dur="500"/>
                                        <p:tgtEl>
                                          <p:spTgt spid="9"/>
                                        </p:tgtEl>
                                      </p:cBhvr>
                                    </p:animEffect>
                                  </p:childTnLst>
                                </p:cTn>
                              </p:par>
                            </p:childTnLst>
                          </p:cTn>
                        </p:par>
                        <p:par>
                          <p:cTn id="48" fill="hold">
                            <p:stCondLst>
                              <p:cond delay="4000"/>
                            </p:stCondLst>
                            <p:childTnLst>
                              <p:par>
                                <p:cTn id="49" presetID="10" presetClass="entr" presetSubtype="0" fill="hold" grpId="0" nodeType="afterEffect">
                                  <p:stCondLst>
                                    <p:cond delay="0"/>
                                  </p:stCondLst>
                                  <p:childTnLst>
                                    <p:set>
                                      <p:cBhvr>
                                        <p:cTn id="50" dur="1" fill="hold">
                                          <p:stCondLst>
                                            <p:cond delay="0"/>
                                          </p:stCondLst>
                                        </p:cTn>
                                        <p:tgtEl>
                                          <p:spTgt spid="10"/>
                                        </p:tgtEl>
                                        <p:attrNameLst>
                                          <p:attrName>style.visibility</p:attrName>
                                        </p:attrNameLst>
                                      </p:cBhvr>
                                      <p:to>
                                        <p:strVal val="visible"/>
                                      </p:to>
                                    </p:set>
                                    <p:animEffect transition="in" filter="fade">
                                      <p:cBhvr>
                                        <p:cTn id="51" dur="500"/>
                                        <p:tgtEl>
                                          <p:spTgt spid="10"/>
                                        </p:tgtEl>
                                      </p:cBhvr>
                                    </p:animEffect>
                                  </p:childTnLst>
                                </p:cTn>
                              </p:par>
                            </p:childTnLst>
                          </p:cTn>
                        </p:par>
                        <p:par>
                          <p:cTn id="52" fill="hold">
                            <p:stCondLst>
                              <p:cond delay="4500"/>
                            </p:stCondLst>
                            <p:childTnLst>
                              <p:par>
                                <p:cTn id="53" presetID="53" presetClass="entr" presetSubtype="16" fill="hold" nodeType="after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p:cTn id="55" dur="500" fill="hold"/>
                                        <p:tgtEl>
                                          <p:spTgt spid="25"/>
                                        </p:tgtEl>
                                        <p:attrNameLst>
                                          <p:attrName>ppt_w</p:attrName>
                                        </p:attrNameLst>
                                      </p:cBhvr>
                                      <p:tavLst>
                                        <p:tav tm="0">
                                          <p:val>
                                            <p:fltVal val="0"/>
                                          </p:val>
                                        </p:tav>
                                        <p:tav tm="100000">
                                          <p:val>
                                            <p:strVal val="#ppt_w"/>
                                          </p:val>
                                        </p:tav>
                                      </p:tavLst>
                                    </p:anim>
                                    <p:anim calcmode="lin" valueType="num">
                                      <p:cBhvr>
                                        <p:cTn id="56" dur="500" fill="hold"/>
                                        <p:tgtEl>
                                          <p:spTgt spid="25"/>
                                        </p:tgtEl>
                                        <p:attrNameLst>
                                          <p:attrName>ppt_h</p:attrName>
                                        </p:attrNameLst>
                                      </p:cBhvr>
                                      <p:tavLst>
                                        <p:tav tm="0">
                                          <p:val>
                                            <p:fltVal val="0"/>
                                          </p:val>
                                        </p:tav>
                                        <p:tav tm="100000">
                                          <p:val>
                                            <p:strVal val="#ppt_h"/>
                                          </p:val>
                                        </p:tav>
                                      </p:tavLst>
                                    </p:anim>
                                    <p:animEffect transition="in" filter="fade">
                                      <p:cBhvr>
                                        <p:cTn id="57" dur="500"/>
                                        <p:tgtEl>
                                          <p:spTgt spid="25"/>
                                        </p:tgtEl>
                                      </p:cBhvr>
                                    </p:animEffect>
                                  </p:childTnLst>
                                </p:cTn>
                              </p:par>
                            </p:childTnLst>
                          </p:cTn>
                        </p:par>
                        <p:par>
                          <p:cTn id="58" fill="hold">
                            <p:stCondLst>
                              <p:cond delay="5000"/>
                            </p:stCondLst>
                            <p:childTnLst>
                              <p:par>
                                <p:cTn id="59" presetID="10" presetClass="entr" presetSubtype="0" fill="hold" grpId="0" nodeType="afterEffect">
                                  <p:stCondLst>
                                    <p:cond delay="0"/>
                                  </p:stCondLst>
                                  <p:childTnLst>
                                    <p:set>
                                      <p:cBhvr>
                                        <p:cTn id="60" dur="1" fill="hold">
                                          <p:stCondLst>
                                            <p:cond delay="0"/>
                                          </p:stCondLst>
                                        </p:cTn>
                                        <p:tgtEl>
                                          <p:spTgt spid="11"/>
                                        </p:tgtEl>
                                        <p:attrNameLst>
                                          <p:attrName>style.visibility</p:attrName>
                                        </p:attrNameLst>
                                      </p:cBhvr>
                                      <p:to>
                                        <p:strVal val="visible"/>
                                      </p:to>
                                    </p:set>
                                    <p:animEffect transition="in" filter="fade">
                                      <p:cBhvr>
                                        <p:cTn id="61" dur="500"/>
                                        <p:tgtEl>
                                          <p:spTgt spid="11"/>
                                        </p:tgtEl>
                                      </p:cBhvr>
                                    </p:animEffect>
                                  </p:childTnLst>
                                </p:cTn>
                              </p:par>
                            </p:childTnLst>
                          </p:cTn>
                        </p:par>
                        <p:par>
                          <p:cTn id="62" fill="hold">
                            <p:stCondLst>
                              <p:cond delay="5500"/>
                            </p:stCondLst>
                            <p:childTnLst>
                              <p:par>
                                <p:cTn id="63" presetID="10" presetClass="entr" presetSubtype="0" fill="hold" grpId="0" nodeType="afterEffect">
                                  <p:stCondLst>
                                    <p:cond delay="0"/>
                                  </p:stCondLst>
                                  <p:childTnLst>
                                    <p:set>
                                      <p:cBhvr>
                                        <p:cTn id="64" dur="1" fill="hold">
                                          <p:stCondLst>
                                            <p:cond delay="0"/>
                                          </p:stCondLst>
                                        </p:cTn>
                                        <p:tgtEl>
                                          <p:spTgt spid="12"/>
                                        </p:tgtEl>
                                        <p:attrNameLst>
                                          <p:attrName>style.visibility</p:attrName>
                                        </p:attrNameLst>
                                      </p:cBhvr>
                                      <p:to>
                                        <p:strVal val="visible"/>
                                      </p:to>
                                    </p:set>
                                    <p:animEffect transition="in" filter="fade">
                                      <p:cBhvr>
                                        <p:cTn id="65" dur="500"/>
                                        <p:tgtEl>
                                          <p:spTgt spid="12"/>
                                        </p:tgtEl>
                                      </p:cBhvr>
                                    </p:animEffect>
                                  </p:childTnLst>
                                </p:cTn>
                              </p:par>
                            </p:childTnLst>
                          </p:cTn>
                        </p:par>
                        <p:par>
                          <p:cTn id="66" fill="hold">
                            <p:stCondLst>
                              <p:cond delay="6000"/>
                            </p:stCondLst>
                            <p:childTnLst>
                              <p:par>
                                <p:cTn id="67" presetID="53" presetClass="entr" presetSubtype="16" fill="hold" nodeType="afterEffect">
                                  <p:stCondLst>
                                    <p:cond delay="0"/>
                                  </p:stCondLst>
                                  <p:childTnLst>
                                    <p:set>
                                      <p:cBhvr>
                                        <p:cTn id="68" dur="1" fill="hold">
                                          <p:stCondLst>
                                            <p:cond delay="0"/>
                                          </p:stCondLst>
                                        </p:cTn>
                                        <p:tgtEl>
                                          <p:spTgt spid="28"/>
                                        </p:tgtEl>
                                        <p:attrNameLst>
                                          <p:attrName>style.visibility</p:attrName>
                                        </p:attrNameLst>
                                      </p:cBhvr>
                                      <p:to>
                                        <p:strVal val="visible"/>
                                      </p:to>
                                    </p:set>
                                    <p:anim calcmode="lin" valueType="num">
                                      <p:cBhvr>
                                        <p:cTn id="69" dur="500" fill="hold"/>
                                        <p:tgtEl>
                                          <p:spTgt spid="28"/>
                                        </p:tgtEl>
                                        <p:attrNameLst>
                                          <p:attrName>ppt_w</p:attrName>
                                        </p:attrNameLst>
                                      </p:cBhvr>
                                      <p:tavLst>
                                        <p:tav tm="0">
                                          <p:val>
                                            <p:fltVal val="0"/>
                                          </p:val>
                                        </p:tav>
                                        <p:tav tm="100000">
                                          <p:val>
                                            <p:strVal val="#ppt_w"/>
                                          </p:val>
                                        </p:tav>
                                      </p:tavLst>
                                    </p:anim>
                                    <p:anim calcmode="lin" valueType="num">
                                      <p:cBhvr>
                                        <p:cTn id="70" dur="500" fill="hold"/>
                                        <p:tgtEl>
                                          <p:spTgt spid="28"/>
                                        </p:tgtEl>
                                        <p:attrNameLst>
                                          <p:attrName>ppt_h</p:attrName>
                                        </p:attrNameLst>
                                      </p:cBhvr>
                                      <p:tavLst>
                                        <p:tav tm="0">
                                          <p:val>
                                            <p:fltVal val="0"/>
                                          </p:val>
                                        </p:tav>
                                        <p:tav tm="100000">
                                          <p:val>
                                            <p:strVal val="#ppt_h"/>
                                          </p:val>
                                        </p:tav>
                                      </p:tavLst>
                                    </p:anim>
                                    <p:animEffect transition="in" filter="fade">
                                      <p:cBhvr>
                                        <p:cTn id="71" dur="500"/>
                                        <p:tgtEl>
                                          <p:spTgt spid="28"/>
                                        </p:tgtEl>
                                      </p:cBhvr>
                                    </p:animEffect>
                                  </p:childTnLst>
                                </p:cTn>
                              </p:par>
                            </p:childTnLst>
                          </p:cTn>
                        </p:par>
                        <p:par>
                          <p:cTn id="72" fill="hold">
                            <p:stCondLst>
                              <p:cond delay="6500"/>
                            </p:stCondLst>
                            <p:childTnLst>
                              <p:par>
                                <p:cTn id="73" presetID="10" presetClass="entr" presetSubtype="0" fill="hold" grpId="0" nodeType="afterEffect">
                                  <p:stCondLst>
                                    <p:cond delay="0"/>
                                  </p:stCondLst>
                                  <p:childTnLst>
                                    <p:set>
                                      <p:cBhvr>
                                        <p:cTn id="74" dur="1" fill="hold">
                                          <p:stCondLst>
                                            <p:cond delay="0"/>
                                          </p:stCondLst>
                                        </p:cTn>
                                        <p:tgtEl>
                                          <p:spTgt spid="13"/>
                                        </p:tgtEl>
                                        <p:attrNameLst>
                                          <p:attrName>style.visibility</p:attrName>
                                        </p:attrNameLst>
                                      </p:cBhvr>
                                      <p:to>
                                        <p:strVal val="visible"/>
                                      </p:to>
                                    </p:set>
                                    <p:animEffect transition="in" filter="fade">
                                      <p:cBhvr>
                                        <p:cTn id="75" dur="500"/>
                                        <p:tgtEl>
                                          <p:spTgt spid="13"/>
                                        </p:tgtEl>
                                      </p:cBhvr>
                                    </p:animEffect>
                                  </p:childTnLst>
                                </p:cTn>
                              </p:par>
                            </p:childTnLst>
                          </p:cTn>
                        </p:par>
                        <p:par>
                          <p:cTn id="76" fill="hold">
                            <p:stCondLst>
                              <p:cond delay="7000"/>
                            </p:stCondLst>
                            <p:childTnLst>
                              <p:par>
                                <p:cTn id="77" presetID="10" presetClass="entr" presetSubtype="0"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Effect transition="in" filter="fade">
                                      <p:cBhvr>
                                        <p:cTn id="79" dur="500"/>
                                        <p:tgtEl>
                                          <p:spTgt spid="14"/>
                                        </p:tgtEl>
                                      </p:cBhvr>
                                    </p:animEffect>
                                  </p:childTnLst>
                                </p:cTn>
                              </p:par>
                            </p:childTnLst>
                          </p:cTn>
                        </p:par>
                        <p:par>
                          <p:cTn id="80" fill="hold">
                            <p:stCondLst>
                              <p:cond delay="7500"/>
                            </p:stCondLst>
                            <p:childTnLst>
                              <p:par>
                                <p:cTn id="81" presetID="53" presetClass="entr" presetSubtype="16" fill="hold" nodeType="afterEffect">
                                  <p:stCondLst>
                                    <p:cond delay="0"/>
                                  </p:stCondLst>
                                  <p:childTnLst>
                                    <p:set>
                                      <p:cBhvr>
                                        <p:cTn id="82" dur="1" fill="hold">
                                          <p:stCondLst>
                                            <p:cond delay="0"/>
                                          </p:stCondLst>
                                        </p:cTn>
                                        <p:tgtEl>
                                          <p:spTgt spid="31"/>
                                        </p:tgtEl>
                                        <p:attrNameLst>
                                          <p:attrName>style.visibility</p:attrName>
                                        </p:attrNameLst>
                                      </p:cBhvr>
                                      <p:to>
                                        <p:strVal val="visible"/>
                                      </p:to>
                                    </p:set>
                                    <p:anim calcmode="lin" valueType="num">
                                      <p:cBhvr>
                                        <p:cTn id="83" dur="500" fill="hold"/>
                                        <p:tgtEl>
                                          <p:spTgt spid="31"/>
                                        </p:tgtEl>
                                        <p:attrNameLst>
                                          <p:attrName>ppt_w</p:attrName>
                                        </p:attrNameLst>
                                      </p:cBhvr>
                                      <p:tavLst>
                                        <p:tav tm="0">
                                          <p:val>
                                            <p:fltVal val="0"/>
                                          </p:val>
                                        </p:tav>
                                        <p:tav tm="100000">
                                          <p:val>
                                            <p:strVal val="#ppt_w"/>
                                          </p:val>
                                        </p:tav>
                                      </p:tavLst>
                                    </p:anim>
                                    <p:anim calcmode="lin" valueType="num">
                                      <p:cBhvr>
                                        <p:cTn id="84" dur="500" fill="hold"/>
                                        <p:tgtEl>
                                          <p:spTgt spid="31"/>
                                        </p:tgtEl>
                                        <p:attrNameLst>
                                          <p:attrName>ppt_h</p:attrName>
                                        </p:attrNameLst>
                                      </p:cBhvr>
                                      <p:tavLst>
                                        <p:tav tm="0">
                                          <p:val>
                                            <p:fltVal val="0"/>
                                          </p:val>
                                        </p:tav>
                                        <p:tav tm="100000">
                                          <p:val>
                                            <p:strVal val="#ppt_h"/>
                                          </p:val>
                                        </p:tav>
                                      </p:tavLst>
                                    </p:anim>
                                    <p:animEffect transition="in" filter="fade">
                                      <p:cBhvr>
                                        <p:cTn id="85" dur="500"/>
                                        <p:tgtEl>
                                          <p:spTgt spid="31"/>
                                        </p:tgtEl>
                                      </p:cBhvr>
                                    </p:animEffect>
                                  </p:childTnLst>
                                </p:cTn>
                              </p:par>
                            </p:childTnLst>
                          </p:cTn>
                        </p:par>
                        <p:par>
                          <p:cTn id="86" fill="hold">
                            <p:stCondLst>
                              <p:cond delay="8000"/>
                            </p:stCondLst>
                            <p:childTnLst>
                              <p:par>
                                <p:cTn id="87" presetID="10" presetClass="entr" presetSubtype="0" fill="hold" grpId="0" nodeType="afterEffect">
                                  <p:stCondLst>
                                    <p:cond delay="0"/>
                                  </p:stCondLst>
                                  <p:childTnLst>
                                    <p:set>
                                      <p:cBhvr>
                                        <p:cTn id="88" dur="1" fill="hold">
                                          <p:stCondLst>
                                            <p:cond delay="0"/>
                                          </p:stCondLst>
                                        </p:cTn>
                                        <p:tgtEl>
                                          <p:spTgt spid="15"/>
                                        </p:tgtEl>
                                        <p:attrNameLst>
                                          <p:attrName>style.visibility</p:attrName>
                                        </p:attrNameLst>
                                      </p:cBhvr>
                                      <p:to>
                                        <p:strVal val="visible"/>
                                      </p:to>
                                    </p:set>
                                    <p:animEffect transition="in" filter="fade">
                                      <p:cBhvr>
                                        <p:cTn id="89" dur="500"/>
                                        <p:tgtEl>
                                          <p:spTgt spid="15"/>
                                        </p:tgtEl>
                                      </p:cBhvr>
                                    </p:animEffect>
                                  </p:childTnLst>
                                </p:cTn>
                              </p:par>
                            </p:childTnLst>
                          </p:cTn>
                        </p:par>
                        <p:par>
                          <p:cTn id="90" fill="hold">
                            <p:stCondLst>
                              <p:cond delay="8500"/>
                            </p:stCondLst>
                            <p:childTnLst>
                              <p:par>
                                <p:cTn id="91" presetID="10" presetClass="entr" presetSubtype="0" fill="hold" grpId="0" nodeType="afterEffect">
                                  <p:stCondLst>
                                    <p:cond delay="0"/>
                                  </p:stCondLst>
                                  <p:childTnLst>
                                    <p:set>
                                      <p:cBhvr>
                                        <p:cTn id="92" dur="1" fill="hold">
                                          <p:stCondLst>
                                            <p:cond delay="0"/>
                                          </p:stCondLst>
                                        </p:cTn>
                                        <p:tgtEl>
                                          <p:spTgt spid="16"/>
                                        </p:tgtEl>
                                        <p:attrNameLst>
                                          <p:attrName>style.visibility</p:attrName>
                                        </p:attrNameLst>
                                      </p:cBhvr>
                                      <p:to>
                                        <p:strVal val="visible"/>
                                      </p:to>
                                    </p:set>
                                    <p:animEffect transition="in" filter="fade">
                                      <p:cBhvr>
                                        <p:cTn id="93" dur="500"/>
                                        <p:tgtEl>
                                          <p:spTgt spid="16"/>
                                        </p:tgtEl>
                                      </p:cBhvr>
                                    </p:animEffect>
                                  </p:childTnLst>
                                </p:cTn>
                              </p:par>
                            </p:childTnLst>
                          </p:cTn>
                        </p:par>
                        <p:par>
                          <p:cTn id="94" fill="hold">
                            <p:stCondLst>
                              <p:cond delay="9000"/>
                            </p:stCondLst>
                            <p:childTnLst>
                              <p:par>
                                <p:cTn id="95" presetID="53" presetClass="entr" presetSubtype="16" fill="hold" nodeType="afterEffect">
                                  <p:stCondLst>
                                    <p:cond delay="0"/>
                                  </p:stCondLst>
                                  <p:childTnLst>
                                    <p:set>
                                      <p:cBhvr>
                                        <p:cTn id="96" dur="1" fill="hold">
                                          <p:stCondLst>
                                            <p:cond delay="0"/>
                                          </p:stCondLst>
                                        </p:cTn>
                                        <p:tgtEl>
                                          <p:spTgt spid="34"/>
                                        </p:tgtEl>
                                        <p:attrNameLst>
                                          <p:attrName>style.visibility</p:attrName>
                                        </p:attrNameLst>
                                      </p:cBhvr>
                                      <p:to>
                                        <p:strVal val="visible"/>
                                      </p:to>
                                    </p:set>
                                    <p:anim calcmode="lin" valueType="num">
                                      <p:cBhvr>
                                        <p:cTn id="97" dur="500" fill="hold"/>
                                        <p:tgtEl>
                                          <p:spTgt spid="34"/>
                                        </p:tgtEl>
                                        <p:attrNameLst>
                                          <p:attrName>ppt_w</p:attrName>
                                        </p:attrNameLst>
                                      </p:cBhvr>
                                      <p:tavLst>
                                        <p:tav tm="0">
                                          <p:val>
                                            <p:fltVal val="0"/>
                                          </p:val>
                                        </p:tav>
                                        <p:tav tm="100000">
                                          <p:val>
                                            <p:strVal val="#ppt_w"/>
                                          </p:val>
                                        </p:tav>
                                      </p:tavLst>
                                    </p:anim>
                                    <p:anim calcmode="lin" valueType="num">
                                      <p:cBhvr>
                                        <p:cTn id="98" dur="500" fill="hold"/>
                                        <p:tgtEl>
                                          <p:spTgt spid="34"/>
                                        </p:tgtEl>
                                        <p:attrNameLst>
                                          <p:attrName>ppt_h</p:attrName>
                                        </p:attrNameLst>
                                      </p:cBhvr>
                                      <p:tavLst>
                                        <p:tav tm="0">
                                          <p:val>
                                            <p:fltVal val="0"/>
                                          </p:val>
                                        </p:tav>
                                        <p:tav tm="100000">
                                          <p:val>
                                            <p:strVal val="#ppt_h"/>
                                          </p:val>
                                        </p:tav>
                                      </p:tavLst>
                                    </p:anim>
                                    <p:animEffect transition="in" filter="fade">
                                      <p:cBhvr>
                                        <p:cTn id="99" dur="500"/>
                                        <p:tgtEl>
                                          <p:spTgt spid="34"/>
                                        </p:tgtEl>
                                      </p:cBhvr>
                                    </p:animEffect>
                                  </p:childTnLst>
                                </p:cTn>
                              </p:par>
                            </p:childTnLst>
                          </p:cTn>
                        </p:par>
                        <p:par>
                          <p:cTn id="100" fill="hold">
                            <p:stCondLst>
                              <p:cond delay="9500"/>
                            </p:stCondLst>
                            <p:childTnLst>
                              <p:par>
                                <p:cTn id="101" presetID="10" presetClass="entr" presetSubtype="0" fill="hold" grpId="0" nodeType="afterEffect">
                                  <p:stCondLst>
                                    <p:cond delay="0"/>
                                  </p:stCondLst>
                                  <p:childTnLst>
                                    <p:set>
                                      <p:cBhvr>
                                        <p:cTn id="102" dur="1" fill="hold">
                                          <p:stCondLst>
                                            <p:cond delay="0"/>
                                          </p:stCondLst>
                                        </p:cTn>
                                        <p:tgtEl>
                                          <p:spTgt spid="17"/>
                                        </p:tgtEl>
                                        <p:attrNameLst>
                                          <p:attrName>style.visibility</p:attrName>
                                        </p:attrNameLst>
                                      </p:cBhvr>
                                      <p:to>
                                        <p:strVal val="visible"/>
                                      </p:to>
                                    </p:set>
                                    <p:animEffect transition="in" filter="fade">
                                      <p:cBhvr>
                                        <p:cTn id="103" dur="500"/>
                                        <p:tgtEl>
                                          <p:spTgt spid="17"/>
                                        </p:tgtEl>
                                      </p:cBhvr>
                                    </p:animEffect>
                                  </p:childTnLst>
                                </p:cTn>
                              </p:par>
                            </p:childTnLst>
                          </p:cTn>
                        </p:par>
                        <p:par>
                          <p:cTn id="104" fill="hold">
                            <p:stCondLst>
                              <p:cond delay="10000"/>
                            </p:stCondLst>
                            <p:childTnLst>
                              <p:par>
                                <p:cTn id="105" presetID="10" presetClass="entr" presetSubtype="0" fill="hold" grpId="0" nodeType="afterEffect">
                                  <p:stCondLst>
                                    <p:cond delay="0"/>
                                  </p:stCondLst>
                                  <p:childTnLst>
                                    <p:set>
                                      <p:cBhvr>
                                        <p:cTn id="106" dur="1" fill="hold">
                                          <p:stCondLst>
                                            <p:cond delay="0"/>
                                          </p:stCondLst>
                                        </p:cTn>
                                        <p:tgtEl>
                                          <p:spTgt spid="18"/>
                                        </p:tgtEl>
                                        <p:attrNameLst>
                                          <p:attrName>style.visibility</p:attrName>
                                        </p:attrNameLst>
                                      </p:cBhvr>
                                      <p:to>
                                        <p:strVal val="visible"/>
                                      </p:to>
                                    </p:set>
                                    <p:animEffect transition="in" filter="fade">
                                      <p:cBhvr>
                                        <p:cTn id="10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p:bldP spid="12" grpId="0"/>
      <p:bldP spid="13" grpId="0"/>
      <p:bldP spid="14" grpId="0"/>
      <p:bldP spid="15" grpId="0"/>
      <p:bldP spid="16" grpId="0"/>
      <p:bldP spid="17" grpId="0"/>
      <p:bldP spid="18" grpId="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p:nvPr/>
        </p:nvGrpSpPr>
        <p:grpSpPr>
          <a:xfrm>
            <a:off x="922340" y="3541830"/>
            <a:ext cx="9988796" cy="7774057"/>
            <a:chOff x="2101597" y="594889"/>
            <a:chExt cx="4994398" cy="3886016"/>
          </a:xfrm>
        </p:grpSpPr>
        <p:pic>
          <p:nvPicPr>
            <p:cNvPr id="26" name="Picture 25"/>
            <p:cNvPicPr>
              <a:picLocks noChangeAspect="1"/>
            </p:cNvPicPr>
            <p:nvPr/>
          </p:nvPicPr>
          <p:blipFill>
            <a:blip r:embed="rId2"/>
            <a:stretch>
              <a:fillRect/>
            </a:stretch>
          </p:blipFill>
          <p:spPr>
            <a:xfrm>
              <a:off x="2101597" y="594889"/>
              <a:ext cx="4994398" cy="3886016"/>
            </a:xfrm>
            <a:prstGeom prst="rect">
              <a:avLst/>
            </a:prstGeom>
          </p:spPr>
        </p:pic>
        <p:sp>
          <p:nvSpPr>
            <p:cNvPr id="33" name="Rectangle 32"/>
            <p:cNvSpPr/>
            <p:nvPr/>
          </p:nvSpPr>
          <p:spPr>
            <a:xfrm>
              <a:off x="2908092" y="1313332"/>
              <a:ext cx="3310128" cy="2049481"/>
            </a:xfrm>
            <a:prstGeom prst="rect">
              <a:avLst/>
            </a:prstGeom>
            <a:solidFill>
              <a:srgbClr val="558ED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2701" dirty="0">
                <a:latin typeface="Lato Light"/>
              </a:endParaRPr>
            </a:p>
          </p:txBody>
        </p:sp>
      </p:grpSp>
      <p:sp>
        <p:nvSpPr>
          <p:cNvPr id="4" name="TextBox 3"/>
          <p:cNvSpPr txBox="1"/>
          <p:nvPr/>
        </p:nvSpPr>
        <p:spPr>
          <a:xfrm>
            <a:off x="12751480" y="4800065"/>
            <a:ext cx="3464846" cy="646443"/>
          </a:xfrm>
          <a:prstGeom prst="rect">
            <a:avLst/>
          </a:prstGeom>
          <a:noFill/>
        </p:spPr>
        <p:txBody>
          <a:bodyPr wrap="square" lIns="182864" tIns="91432" rIns="182864" bIns="91432" rtlCol="0">
            <a:spAutoFit/>
          </a:bodyPr>
          <a:lstStyle/>
          <a:p>
            <a:r>
              <a:rPr lang="en-US" sz="3001" dirty="0">
                <a:solidFill>
                  <a:schemeClr val="tx2"/>
                </a:solidFill>
                <a:latin typeface="Lato Regular"/>
                <a:cs typeface="Lato Regular"/>
              </a:rPr>
              <a:t>Feature One</a:t>
            </a:r>
          </a:p>
        </p:txBody>
      </p:sp>
      <p:sp>
        <p:nvSpPr>
          <p:cNvPr id="5" name="TextBox 4"/>
          <p:cNvSpPr txBox="1"/>
          <p:nvPr/>
        </p:nvSpPr>
        <p:spPr>
          <a:xfrm>
            <a:off x="12760504" y="5364914"/>
            <a:ext cx="3464846" cy="1085281"/>
          </a:xfrm>
          <a:prstGeom prst="rect">
            <a:avLst/>
          </a:prstGeom>
          <a:noFill/>
        </p:spPr>
        <p:txBody>
          <a:bodyPr wrap="square" lIns="182864" tIns="91432" rIns="182864" bIns="91432" rtlCol="0">
            <a:spAutoFit/>
          </a:bodyPr>
          <a:lstStyle/>
          <a:p>
            <a:r>
              <a:rPr lang="en-US" sz="1951" dirty="0">
                <a:latin typeface="Lato Light"/>
                <a:cs typeface="Lato Light"/>
              </a:rPr>
              <a:t>Lorem ipsum dolor sit amet, consectetur adipisicing elit, sed</a:t>
            </a:r>
            <a:endParaRPr lang="en-US" sz="1951" b="1" dirty="0">
              <a:latin typeface="Lato Light"/>
              <a:cs typeface="Lato Light"/>
            </a:endParaRPr>
          </a:p>
        </p:txBody>
      </p:sp>
      <p:sp>
        <p:nvSpPr>
          <p:cNvPr id="6" name="TextBox 5"/>
          <p:cNvSpPr txBox="1"/>
          <p:nvPr/>
        </p:nvSpPr>
        <p:spPr>
          <a:xfrm>
            <a:off x="12751480" y="6574988"/>
            <a:ext cx="3464846" cy="646443"/>
          </a:xfrm>
          <a:prstGeom prst="rect">
            <a:avLst/>
          </a:prstGeom>
          <a:noFill/>
        </p:spPr>
        <p:txBody>
          <a:bodyPr wrap="square" lIns="182864" tIns="91432" rIns="182864" bIns="91432" rtlCol="0">
            <a:spAutoFit/>
          </a:bodyPr>
          <a:lstStyle/>
          <a:p>
            <a:r>
              <a:rPr lang="en-US" sz="3001" dirty="0">
                <a:solidFill>
                  <a:schemeClr val="tx2"/>
                </a:solidFill>
                <a:latin typeface="Lato Regular"/>
                <a:cs typeface="Lato Regular"/>
              </a:rPr>
              <a:t>Feature Two</a:t>
            </a:r>
          </a:p>
        </p:txBody>
      </p:sp>
      <p:sp>
        <p:nvSpPr>
          <p:cNvPr id="7" name="TextBox 6"/>
          <p:cNvSpPr txBox="1"/>
          <p:nvPr/>
        </p:nvSpPr>
        <p:spPr>
          <a:xfrm>
            <a:off x="12760504" y="7139838"/>
            <a:ext cx="3464846" cy="1085281"/>
          </a:xfrm>
          <a:prstGeom prst="rect">
            <a:avLst/>
          </a:prstGeom>
          <a:noFill/>
        </p:spPr>
        <p:txBody>
          <a:bodyPr wrap="square" lIns="182864" tIns="91432" rIns="182864" bIns="91432" rtlCol="0">
            <a:spAutoFit/>
          </a:bodyPr>
          <a:lstStyle/>
          <a:p>
            <a:r>
              <a:rPr lang="en-US" sz="1951" dirty="0">
                <a:latin typeface="Lato Light"/>
                <a:cs typeface="Lato Light"/>
              </a:rPr>
              <a:t>Lorem ipsum dolor sit amet, consectetur adipisicing elit, sed</a:t>
            </a:r>
            <a:endParaRPr lang="en-US" sz="1951" b="1" dirty="0">
              <a:latin typeface="Lato Light"/>
              <a:cs typeface="Lato Light"/>
            </a:endParaRPr>
          </a:p>
        </p:txBody>
      </p:sp>
      <p:sp>
        <p:nvSpPr>
          <p:cNvPr id="8" name="TextBox 7"/>
          <p:cNvSpPr txBox="1"/>
          <p:nvPr/>
        </p:nvSpPr>
        <p:spPr>
          <a:xfrm>
            <a:off x="12751480" y="8284773"/>
            <a:ext cx="3464846" cy="646443"/>
          </a:xfrm>
          <a:prstGeom prst="rect">
            <a:avLst/>
          </a:prstGeom>
          <a:noFill/>
        </p:spPr>
        <p:txBody>
          <a:bodyPr wrap="square" lIns="182864" tIns="91432" rIns="182864" bIns="91432" rtlCol="0">
            <a:spAutoFit/>
          </a:bodyPr>
          <a:lstStyle/>
          <a:p>
            <a:r>
              <a:rPr lang="en-US" sz="3001" dirty="0">
                <a:solidFill>
                  <a:schemeClr val="tx2"/>
                </a:solidFill>
                <a:latin typeface="Lato Regular"/>
                <a:cs typeface="Lato Regular"/>
              </a:rPr>
              <a:t>Feature Three</a:t>
            </a:r>
          </a:p>
        </p:txBody>
      </p:sp>
      <p:sp>
        <p:nvSpPr>
          <p:cNvPr id="9" name="TextBox 8"/>
          <p:cNvSpPr txBox="1"/>
          <p:nvPr/>
        </p:nvSpPr>
        <p:spPr>
          <a:xfrm>
            <a:off x="12760504" y="8849623"/>
            <a:ext cx="3464846" cy="1085281"/>
          </a:xfrm>
          <a:prstGeom prst="rect">
            <a:avLst/>
          </a:prstGeom>
          <a:noFill/>
        </p:spPr>
        <p:txBody>
          <a:bodyPr wrap="square" lIns="182864" tIns="91432" rIns="182864" bIns="91432" rtlCol="0">
            <a:spAutoFit/>
          </a:bodyPr>
          <a:lstStyle/>
          <a:p>
            <a:r>
              <a:rPr lang="en-US" sz="1951" dirty="0">
                <a:latin typeface="Lato Light"/>
                <a:cs typeface="Lato Light"/>
              </a:rPr>
              <a:t>Lorem ipsum dolor sit amet, consectetur adipisicing elit, sed</a:t>
            </a:r>
            <a:endParaRPr lang="en-US" sz="1951" b="1" dirty="0">
              <a:latin typeface="Lato Light"/>
              <a:cs typeface="Lato Light"/>
            </a:endParaRPr>
          </a:p>
        </p:txBody>
      </p:sp>
      <p:grpSp>
        <p:nvGrpSpPr>
          <p:cNvPr id="28" name="Group 27"/>
          <p:cNvGrpSpPr/>
          <p:nvPr/>
        </p:nvGrpSpPr>
        <p:grpSpPr>
          <a:xfrm>
            <a:off x="11451364" y="4865271"/>
            <a:ext cx="1193923" cy="1194234"/>
            <a:chOff x="15270472" y="4509046"/>
            <a:chExt cx="1592106" cy="1591898"/>
          </a:xfrm>
        </p:grpSpPr>
        <p:sp>
          <p:nvSpPr>
            <p:cNvPr id="18" name="Oval 17"/>
            <p:cNvSpPr/>
            <p:nvPr/>
          </p:nvSpPr>
          <p:spPr>
            <a:xfrm>
              <a:off x="15270472" y="4509046"/>
              <a:ext cx="1592106" cy="1591898"/>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3301" dirty="0">
                <a:latin typeface="Lato Light"/>
                <a:cs typeface="Lato Light"/>
              </a:endParaRPr>
            </a:p>
          </p:txBody>
        </p:sp>
        <p:sp>
          <p:nvSpPr>
            <p:cNvPr id="27" name="AutoShape 81"/>
            <p:cNvSpPr>
              <a:spLocks/>
            </p:cNvSpPr>
            <p:nvPr/>
          </p:nvSpPr>
          <p:spPr bwMode="auto">
            <a:xfrm>
              <a:off x="15630214" y="4980611"/>
              <a:ext cx="841202" cy="6162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82" y="15633"/>
                  </a:moveTo>
                  <a:cubicBezTo>
                    <a:pt x="11211" y="15633"/>
                    <a:pt x="11622" y="15565"/>
                    <a:pt x="12011" y="15416"/>
                  </a:cubicBezTo>
                  <a:cubicBezTo>
                    <a:pt x="12403" y="15272"/>
                    <a:pt x="12778" y="15084"/>
                    <a:pt x="13138" y="14855"/>
                  </a:cubicBezTo>
                  <a:cubicBezTo>
                    <a:pt x="13498" y="14626"/>
                    <a:pt x="13845" y="14361"/>
                    <a:pt x="14181" y="14073"/>
                  </a:cubicBezTo>
                  <a:cubicBezTo>
                    <a:pt x="14516" y="13774"/>
                    <a:pt x="14844" y="13471"/>
                    <a:pt x="15168" y="13160"/>
                  </a:cubicBezTo>
                  <a:cubicBezTo>
                    <a:pt x="16142" y="12226"/>
                    <a:pt x="17126" y="11306"/>
                    <a:pt x="18120" y="10410"/>
                  </a:cubicBezTo>
                  <a:cubicBezTo>
                    <a:pt x="19112" y="9515"/>
                    <a:pt x="20113" y="8616"/>
                    <a:pt x="21120" y="7714"/>
                  </a:cubicBezTo>
                  <a:cubicBezTo>
                    <a:pt x="21198" y="7640"/>
                    <a:pt x="21279" y="7570"/>
                    <a:pt x="21360" y="7496"/>
                  </a:cubicBezTo>
                  <a:cubicBezTo>
                    <a:pt x="21443" y="7429"/>
                    <a:pt x="21524" y="7347"/>
                    <a:pt x="21599" y="7250"/>
                  </a:cubicBezTo>
                  <a:lnTo>
                    <a:pt x="21599" y="19981"/>
                  </a:lnTo>
                  <a:cubicBezTo>
                    <a:pt x="21599" y="20416"/>
                    <a:pt x="21470" y="20800"/>
                    <a:pt x="21208" y="21118"/>
                  </a:cubicBezTo>
                  <a:cubicBezTo>
                    <a:pt x="20946" y="21438"/>
                    <a:pt x="20632" y="21599"/>
                    <a:pt x="20265" y="21599"/>
                  </a:cubicBezTo>
                  <a:lnTo>
                    <a:pt x="1346" y="21599"/>
                  </a:lnTo>
                  <a:cubicBezTo>
                    <a:pt x="979" y="21599"/>
                    <a:pt x="663" y="21438"/>
                    <a:pt x="396" y="21118"/>
                  </a:cubicBezTo>
                  <a:cubicBezTo>
                    <a:pt x="132" y="20803"/>
                    <a:pt x="0" y="20419"/>
                    <a:pt x="0" y="19981"/>
                  </a:cubicBezTo>
                  <a:lnTo>
                    <a:pt x="0" y="7250"/>
                  </a:lnTo>
                  <a:cubicBezTo>
                    <a:pt x="75" y="7347"/>
                    <a:pt x="156" y="7429"/>
                    <a:pt x="239" y="7496"/>
                  </a:cubicBezTo>
                  <a:cubicBezTo>
                    <a:pt x="320" y="7570"/>
                    <a:pt x="401" y="7640"/>
                    <a:pt x="479" y="7714"/>
                  </a:cubicBezTo>
                  <a:cubicBezTo>
                    <a:pt x="1488" y="8616"/>
                    <a:pt x="2487" y="9514"/>
                    <a:pt x="3481" y="10410"/>
                  </a:cubicBezTo>
                  <a:cubicBezTo>
                    <a:pt x="4473" y="11306"/>
                    <a:pt x="5457" y="12223"/>
                    <a:pt x="6434" y="13160"/>
                  </a:cubicBezTo>
                  <a:cubicBezTo>
                    <a:pt x="6738" y="13454"/>
                    <a:pt x="7058" y="13744"/>
                    <a:pt x="7394" y="14038"/>
                  </a:cubicBezTo>
                  <a:cubicBezTo>
                    <a:pt x="7729" y="14338"/>
                    <a:pt x="8079" y="14599"/>
                    <a:pt x="8437" y="14840"/>
                  </a:cubicBezTo>
                  <a:cubicBezTo>
                    <a:pt x="8797" y="15075"/>
                    <a:pt x="9174" y="15269"/>
                    <a:pt x="9568" y="15413"/>
                  </a:cubicBezTo>
                  <a:cubicBezTo>
                    <a:pt x="9965" y="15563"/>
                    <a:pt x="10371" y="15633"/>
                    <a:pt x="10782" y="15633"/>
                  </a:cubicBezTo>
                  <a:moveTo>
                    <a:pt x="10782" y="12413"/>
                  </a:moveTo>
                  <a:cubicBezTo>
                    <a:pt x="10540" y="12413"/>
                    <a:pt x="10278" y="12334"/>
                    <a:pt x="9996" y="12167"/>
                  </a:cubicBezTo>
                  <a:cubicBezTo>
                    <a:pt x="9715" y="12005"/>
                    <a:pt x="9441" y="11806"/>
                    <a:pt x="9171" y="11576"/>
                  </a:cubicBezTo>
                  <a:cubicBezTo>
                    <a:pt x="8900" y="11347"/>
                    <a:pt x="8638" y="11106"/>
                    <a:pt x="8380" y="10854"/>
                  </a:cubicBezTo>
                  <a:cubicBezTo>
                    <a:pt x="8121" y="10601"/>
                    <a:pt x="7896" y="10390"/>
                    <a:pt x="7700" y="10222"/>
                  </a:cubicBezTo>
                  <a:cubicBezTo>
                    <a:pt x="6752" y="9356"/>
                    <a:pt x="5819" y="8507"/>
                    <a:pt x="4891" y="7664"/>
                  </a:cubicBezTo>
                  <a:cubicBezTo>
                    <a:pt x="3966" y="6815"/>
                    <a:pt x="3023" y="5960"/>
                    <a:pt x="2061" y="5087"/>
                  </a:cubicBezTo>
                  <a:cubicBezTo>
                    <a:pt x="1882" y="4920"/>
                    <a:pt x="1672" y="4691"/>
                    <a:pt x="1434" y="4406"/>
                  </a:cubicBezTo>
                  <a:cubicBezTo>
                    <a:pt x="1194" y="4118"/>
                    <a:pt x="974" y="3804"/>
                    <a:pt x="766" y="3460"/>
                  </a:cubicBezTo>
                  <a:cubicBezTo>
                    <a:pt x="560" y="3110"/>
                    <a:pt x="384" y="2761"/>
                    <a:pt x="239" y="2405"/>
                  </a:cubicBezTo>
                  <a:cubicBezTo>
                    <a:pt x="95" y="2050"/>
                    <a:pt x="22" y="1724"/>
                    <a:pt x="22" y="1436"/>
                  </a:cubicBezTo>
                  <a:cubicBezTo>
                    <a:pt x="22" y="1051"/>
                    <a:pt x="164" y="713"/>
                    <a:pt x="443" y="425"/>
                  </a:cubicBezTo>
                  <a:cubicBezTo>
                    <a:pt x="727" y="143"/>
                    <a:pt x="1025" y="0"/>
                    <a:pt x="1346" y="0"/>
                  </a:cubicBezTo>
                  <a:lnTo>
                    <a:pt x="20265" y="0"/>
                  </a:lnTo>
                  <a:cubicBezTo>
                    <a:pt x="20583" y="0"/>
                    <a:pt x="20882" y="143"/>
                    <a:pt x="21161" y="425"/>
                  </a:cubicBezTo>
                  <a:cubicBezTo>
                    <a:pt x="21438" y="713"/>
                    <a:pt x="21577" y="1051"/>
                    <a:pt x="21577" y="1436"/>
                  </a:cubicBezTo>
                  <a:cubicBezTo>
                    <a:pt x="21577" y="1724"/>
                    <a:pt x="21504" y="2050"/>
                    <a:pt x="21360" y="2405"/>
                  </a:cubicBezTo>
                  <a:cubicBezTo>
                    <a:pt x="21215" y="2761"/>
                    <a:pt x="21039" y="3110"/>
                    <a:pt x="20833" y="3460"/>
                  </a:cubicBezTo>
                  <a:cubicBezTo>
                    <a:pt x="20627" y="3804"/>
                    <a:pt x="20402" y="4121"/>
                    <a:pt x="20165" y="4406"/>
                  </a:cubicBezTo>
                  <a:cubicBezTo>
                    <a:pt x="19927" y="4691"/>
                    <a:pt x="19717" y="4923"/>
                    <a:pt x="19538" y="5087"/>
                  </a:cubicBezTo>
                  <a:cubicBezTo>
                    <a:pt x="18578" y="5948"/>
                    <a:pt x="17633" y="6803"/>
                    <a:pt x="16708" y="7652"/>
                  </a:cubicBezTo>
                  <a:cubicBezTo>
                    <a:pt x="15782" y="8501"/>
                    <a:pt x="14844" y="9356"/>
                    <a:pt x="13899" y="10222"/>
                  </a:cubicBezTo>
                  <a:cubicBezTo>
                    <a:pt x="13703" y="10390"/>
                    <a:pt x="13481" y="10601"/>
                    <a:pt x="13226" y="10854"/>
                  </a:cubicBezTo>
                  <a:cubicBezTo>
                    <a:pt x="12971" y="11106"/>
                    <a:pt x="12709" y="11347"/>
                    <a:pt x="12435" y="11576"/>
                  </a:cubicBezTo>
                  <a:cubicBezTo>
                    <a:pt x="12161" y="11806"/>
                    <a:pt x="11884" y="12005"/>
                    <a:pt x="11603" y="12167"/>
                  </a:cubicBezTo>
                  <a:cubicBezTo>
                    <a:pt x="11321" y="12334"/>
                    <a:pt x="11064" y="12413"/>
                    <a:pt x="10829" y="12413"/>
                  </a:cubicBezTo>
                  <a:lnTo>
                    <a:pt x="10804" y="12413"/>
                  </a:lnTo>
                  <a:lnTo>
                    <a:pt x="10782" y="12413"/>
                  </a:lnTo>
                  <a:close/>
                </a:path>
              </a:pathLst>
            </a:custGeom>
            <a:solidFill>
              <a:schemeClr val="bg1"/>
            </a:solidFill>
            <a:ln>
              <a:noFill/>
            </a:ln>
            <a:effectLst/>
            <a:extLst/>
          </p:spPr>
          <p:txBody>
            <a:bodyPr lIns="28582" tIns="28582" rIns="28582" bIns="28582" anchor="ctr"/>
            <a:lstStyle/>
            <a:p>
              <a:pPr defTabSz="257141">
                <a:defRPr/>
              </a:pPr>
              <a:endParaRPr lang="es-ES" sz="165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32" name="Group 31"/>
          <p:cNvGrpSpPr/>
          <p:nvPr/>
        </p:nvGrpSpPr>
        <p:grpSpPr>
          <a:xfrm>
            <a:off x="11437050" y="6623624"/>
            <a:ext cx="1193923" cy="1194236"/>
            <a:chOff x="15251383" y="6852908"/>
            <a:chExt cx="1592106" cy="1591899"/>
          </a:xfrm>
        </p:grpSpPr>
        <p:sp>
          <p:nvSpPr>
            <p:cNvPr id="16" name="Oval 15"/>
            <p:cNvSpPr/>
            <p:nvPr/>
          </p:nvSpPr>
          <p:spPr>
            <a:xfrm>
              <a:off x="15251383" y="6852908"/>
              <a:ext cx="1592106" cy="159189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3301" dirty="0">
                <a:latin typeface="Lato Light"/>
                <a:cs typeface="Lato Light"/>
              </a:endParaRPr>
            </a:p>
          </p:txBody>
        </p:sp>
        <p:sp>
          <p:nvSpPr>
            <p:cNvPr id="29" name="AutoShape 104"/>
            <p:cNvSpPr>
              <a:spLocks/>
            </p:cNvSpPr>
            <p:nvPr/>
          </p:nvSpPr>
          <p:spPr bwMode="auto">
            <a:xfrm>
              <a:off x="15604797" y="7287590"/>
              <a:ext cx="861467" cy="694250"/>
            </a:xfrm>
            <a:custGeom>
              <a:avLst/>
              <a:gdLst>
                <a:gd name="T0" fmla="+- 0 10800 41"/>
                <a:gd name="T1" fmla="*/ T0 w 21518"/>
                <a:gd name="T2" fmla="+- 0 10800 84"/>
                <a:gd name="T3" fmla="*/ 10800 h 21432"/>
                <a:gd name="T4" fmla="+- 0 10800 41"/>
                <a:gd name="T5" fmla="*/ T4 w 21518"/>
                <a:gd name="T6" fmla="+- 0 10800 84"/>
                <a:gd name="T7" fmla="*/ 10800 h 21432"/>
                <a:gd name="T8" fmla="+- 0 10800 41"/>
                <a:gd name="T9" fmla="*/ T8 w 21518"/>
                <a:gd name="T10" fmla="+- 0 10800 84"/>
                <a:gd name="T11" fmla="*/ 10800 h 21432"/>
                <a:gd name="T12" fmla="+- 0 10800 41"/>
                <a:gd name="T13" fmla="*/ T12 w 21518"/>
                <a:gd name="T14" fmla="+- 0 10800 84"/>
                <a:gd name="T15" fmla="*/ 10800 h 21432"/>
              </a:gdLst>
              <a:ahLst/>
              <a:cxnLst>
                <a:cxn ang="0">
                  <a:pos x="T1" y="T3"/>
                </a:cxn>
                <a:cxn ang="0">
                  <a:pos x="T5" y="T7"/>
                </a:cxn>
                <a:cxn ang="0">
                  <a:pos x="T9" y="T11"/>
                </a:cxn>
                <a:cxn ang="0">
                  <a:pos x="T13" y="T15"/>
                </a:cxn>
              </a:cxnLst>
              <a:rect l="0" t="0" r="r" b="b"/>
              <a:pathLst>
                <a:path w="21518" h="21432">
                  <a:moveTo>
                    <a:pt x="18959" y="13478"/>
                  </a:moveTo>
                  <a:cubicBezTo>
                    <a:pt x="19078" y="13531"/>
                    <a:pt x="19165" y="13624"/>
                    <a:pt x="19216" y="13755"/>
                  </a:cubicBezTo>
                  <a:cubicBezTo>
                    <a:pt x="19268" y="13884"/>
                    <a:pt x="19272" y="14021"/>
                    <a:pt x="19228" y="14164"/>
                  </a:cubicBezTo>
                  <a:cubicBezTo>
                    <a:pt x="18832" y="15579"/>
                    <a:pt x="18235" y="16805"/>
                    <a:pt x="17439" y="17841"/>
                  </a:cubicBezTo>
                  <a:cubicBezTo>
                    <a:pt x="16642" y="18886"/>
                    <a:pt x="15731" y="19706"/>
                    <a:pt x="14707" y="20308"/>
                  </a:cubicBezTo>
                  <a:cubicBezTo>
                    <a:pt x="13684" y="20911"/>
                    <a:pt x="12578" y="21275"/>
                    <a:pt x="11389" y="21395"/>
                  </a:cubicBezTo>
                  <a:cubicBezTo>
                    <a:pt x="10201" y="21516"/>
                    <a:pt x="9023" y="21336"/>
                    <a:pt x="7856" y="20866"/>
                  </a:cubicBezTo>
                  <a:cubicBezTo>
                    <a:pt x="6847" y="20443"/>
                    <a:pt x="5945" y="19849"/>
                    <a:pt x="5149" y="19068"/>
                  </a:cubicBezTo>
                  <a:cubicBezTo>
                    <a:pt x="4353" y="18292"/>
                    <a:pt x="3683" y="17362"/>
                    <a:pt x="3137" y="16281"/>
                  </a:cubicBezTo>
                  <a:lnTo>
                    <a:pt x="839" y="17623"/>
                  </a:lnTo>
                  <a:cubicBezTo>
                    <a:pt x="518" y="17827"/>
                    <a:pt x="282" y="17853"/>
                    <a:pt x="129" y="17693"/>
                  </a:cubicBezTo>
                  <a:cubicBezTo>
                    <a:pt x="-25" y="17539"/>
                    <a:pt x="-41" y="17250"/>
                    <a:pt x="78" y="16828"/>
                  </a:cubicBezTo>
                  <a:lnTo>
                    <a:pt x="1760" y="10972"/>
                  </a:lnTo>
                  <a:cubicBezTo>
                    <a:pt x="1835" y="10675"/>
                    <a:pt x="1985" y="10476"/>
                    <a:pt x="2200" y="10370"/>
                  </a:cubicBezTo>
                  <a:cubicBezTo>
                    <a:pt x="2416" y="10260"/>
                    <a:pt x="2638" y="10244"/>
                    <a:pt x="2863" y="10314"/>
                  </a:cubicBezTo>
                  <a:lnTo>
                    <a:pt x="7772" y="12327"/>
                  </a:lnTo>
                  <a:cubicBezTo>
                    <a:pt x="8109" y="12470"/>
                    <a:pt x="8280" y="12649"/>
                    <a:pt x="8287" y="12868"/>
                  </a:cubicBezTo>
                  <a:cubicBezTo>
                    <a:pt x="8297" y="13089"/>
                    <a:pt x="8140" y="13302"/>
                    <a:pt x="7819" y="13506"/>
                  </a:cubicBezTo>
                  <a:lnTo>
                    <a:pt x="5552" y="14845"/>
                  </a:lnTo>
                  <a:cubicBezTo>
                    <a:pt x="5948" y="15542"/>
                    <a:pt x="6409" y="16144"/>
                    <a:pt x="6938" y="16648"/>
                  </a:cubicBezTo>
                  <a:cubicBezTo>
                    <a:pt x="7465" y="17155"/>
                    <a:pt x="8063" y="17539"/>
                    <a:pt x="8739" y="17808"/>
                  </a:cubicBezTo>
                  <a:cubicBezTo>
                    <a:pt x="9569" y="18141"/>
                    <a:pt x="10395" y="18264"/>
                    <a:pt x="11222" y="18186"/>
                  </a:cubicBezTo>
                  <a:cubicBezTo>
                    <a:pt x="12049" y="18105"/>
                    <a:pt x="12827" y="17855"/>
                    <a:pt x="13543" y="17432"/>
                  </a:cubicBezTo>
                  <a:cubicBezTo>
                    <a:pt x="14265" y="17015"/>
                    <a:pt x="14900" y="16438"/>
                    <a:pt x="15448" y="15702"/>
                  </a:cubicBezTo>
                  <a:cubicBezTo>
                    <a:pt x="15998" y="14971"/>
                    <a:pt x="16410" y="14111"/>
                    <a:pt x="16687" y="13114"/>
                  </a:cubicBezTo>
                  <a:cubicBezTo>
                    <a:pt x="16734" y="12971"/>
                    <a:pt x="16808" y="12873"/>
                    <a:pt x="16919" y="12823"/>
                  </a:cubicBezTo>
                  <a:cubicBezTo>
                    <a:pt x="17026" y="12767"/>
                    <a:pt x="17141" y="12758"/>
                    <a:pt x="17261" y="12795"/>
                  </a:cubicBezTo>
                  <a:lnTo>
                    <a:pt x="18959" y="13478"/>
                  </a:lnTo>
                  <a:close/>
                  <a:moveTo>
                    <a:pt x="20675" y="3811"/>
                  </a:moveTo>
                  <a:cubicBezTo>
                    <a:pt x="20999" y="3609"/>
                    <a:pt x="21235" y="3581"/>
                    <a:pt x="21390" y="3741"/>
                  </a:cubicBezTo>
                  <a:cubicBezTo>
                    <a:pt x="21542" y="3895"/>
                    <a:pt x="21558" y="4175"/>
                    <a:pt x="21439" y="4576"/>
                  </a:cubicBezTo>
                  <a:lnTo>
                    <a:pt x="19755" y="10462"/>
                  </a:lnTo>
                  <a:cubicBezTo>
                    <a:pt x="19682" y="10756"/>
                    <a:pt x="19535" y="10961"/>
                    <a:pt x="19317" y="11064"/>
                  </a:cubicBezTo>
                  <a:cubicBezTo>
                    <a:pt x="19099" y="11173"/>
                    <a:pt x="18879" y="11190"/>
                    <a:pt x="18656" y="11117"/>
                  </a:cubicBezTo>
                  <a:lnTo>
                    <a:pt x="13745" y="9109"/>
                  </a:lnTo>
                  <a:cubicBezTo>
                    <a:pt x="13408" y="8964"/>
                    <a:pt x="13234" y="8782"/>
                    <a:pt x="13227" y="8563"/>
                  </a:cubicBezTo>
                  <a:cubicBezTo>
                    <a:pt x="13220" y="8345"/>
                    <a:pt x="13370" y="8132"/>
                    <a:pt x="13675" y="7928"/>
                  </a:cubicBezTo>
                  <a:lnTo>
                    <a:pt x="15942" y="6586"/>
                  </a:lnTo>
                  <a:cubicBezTo>
                    <a:pt x="15560" y="5889"/>
                    <a:pt x="15103" y="5287"/>
                    <a:pt x="14569" y="4786"/>
                  </a:cubicBezTo>
                  <a:cubicBezTo>
                    <a:pt x="14033" y="4279"/>
                    <a:pt x="13438" y="3892"/>
                    <a:pt x="12778" y="3626"/>
                  </a:cubicBezTo>
                  <a:cubicBezTo>
                    <a:pt x="11948" y="3293"/>
                    <a:pt x="11119" y="3170"/>
                    <a:pt x="10292" y="3248"/>
                  </a:cubicBezTo>
                  <a:cubicBezTo>
                    <a:pt x="9466" y="3329"/>
                    <a:pt x="8693" y="3581"/>
                    <a:pt x="7974" y="3999"/>
                  </a:cubicBezTo>
                  <a:cubicBezTo>
                    <a:pt x="7252" y="4421"/>
                    <a:pt x="6615" y="4998"/>
                    <a:pt x="6067" y="5732"/>
                  </a:cubicBezTo>
                  <a:cubicBezTo>
                    <a:pt x="5519" y="6463"/>
                    <a:pt x="5107" y="7326"/>
                    <a:pt x="4830" y="8317"/>
                  </a:cubicBezTo>
                  <a:cubicBezTo>
                    <a:pt x="4784" y="8460"/>
                    <a:pt x="4706" y="8558"/>
                    <a:pt x="4598" y="8614"/>
                  </a:cubicBezTo>
                  <a:cubicBezTo>
                    <a:pt x="4491" y="8664"/>
                    <a:pt x="4376" y="8672"/>
                    <a:pt x="4257" y="8639"/>
                  </a:cubicBezTo>
                  <a:lnTo>
                    <a:pt x="2549" y="7953"/>
                  </a:lnTo>
                  <a:cubicBezTo>
                    <a:pt x="2430" y="7902"/>
                    <a:pt x="2345" y="7810"/>
                    <a:pt x="2294" y="7681"/>
                  </a:cubicBezTo>
                  <a:cubicBezTo>
                    <a:pt x="2242" y="7552"/>
                    <a:pt x="2238" y="7415"/>
                    <a:pt x="2282" y="7270"/>
                  </a:cubicBezTo>
                  <a:cubicBezTo>
                    <a:pt x="2678" y="5878"/>
                    <a:pt x="3275" y="4654"/>
                    <a:pt x="4071" y="3604"/>
                  </a:cubicBezTo>
                  <a:cubicBezTo>
                    <a:pt x="4868" y="2554"/>
                    <a:pt x="5779" y="1727"/>
                    <a:pt x="6800" y="1125"/>
                  </a:cubicBezTo>
                  <a:cubicBezTo>
                    <a:pt x="7826" y="520"/>
                    <a:pt x="8927" y="156"/>
                    <a:pt x="10107" y="36"/>
                  </a:cubicBezTo>
                  <a:cubicBezTo>
                    <a:pt x="11290" y="-84"/>
                    <a:pt x="12471" y="95"/>
                    <a:pt x="13654" y="568"/>
                  </a:cubicBezTo>
                  <a:cubicBezTo>
                    <a:pt x="14647" y="988"/>
                    <a:pt x="15548" y="1587"/>
                    <a:pt x="16349" y="2363"/>
                  </a:cubicBezTo>
                  <a:cubicBezTo>
                    <a:pt x="17153" y="3144"/>
                    <a:pt x="17827" y="4071"/>
                    <a:pt x="18373" y="5152"/>
                  </a:cubicBezTo>
                  <a:lnTo>
                    <a:pt x="20675" y="3811"/>
                  </a:lnTo>
                  <a:close/>
                </a:path>
              </a:pathLst>
            </a:custGeom>
            <a:solidFill>
              <a:schemeClr val="bg1"/>
            </a:solidFill>
            <a:ln>
              <a:noFill/>
            </a:ln>
            <a:effectLst/>
            <a:extLst/>
          </p:spPr>
          <p:txBody>
            <a:bodyPr lIns="28582" tIns="28582" rIns="28582" bIns="28582" anchor="ctr"/>
            <a:lstStyle/>
            <a:p>
              <a:pPr defTabSz="257141">
                <a:defRPr/>
              </a:pPr>
              <a:endParaRPr lang="es-ES" sz="165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31" name="Group 30"/>
          <p:cNvGrpSpPr/>
          <p:nvPr/>
        </p:nvGrpSpPr>
        <p:grpSpPr>
          <a:xfrm>
            <a:off x="11459101" y="8388247"/>
            <a:ext cx="1193923" cy="1194234"/>
            <a:chOff x="15280790" y="9205123"/>
            <a:chExt cx="1592106" cy="1591898"/>
          </a:xfrm>
        </p:grpSpPr>
        <p:sp>
          <p:nvSpPr>
            <p:cNvPr id="14" name="Oval 13"/>
            <p:cNvSpPr/>
            <p:nvPr/>
          </p:nvSpPr>
          <p:spPr>
            <a:xfrm>
              <a:off x="15280790" y="9205123"/>
              <a:ext cx="1592106" cy="1591898"/>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3301" dirty="0">
                <a:latin typeface="Lato Light"/>
                <a:cs typeface="Lato Light"/>
              </a:endParaRPr>
            </a:p>
          </p:txBody>
        </p:sp>
        <p:sp>
          <p:nvSpPr>
            <p:cNvPr id="30" name="AutoShape 131"/>
            <p:cNvSpPr>
              <a:spLocks noChangeAspect="1"/>
            </p:cNvSpPr>
            <p:nvPr/>
          </p:nvSpPr>
          <p:spPr bwMode="auto">
            <a:xfrm>
              <a:off x="15768361" y="9625274"/>
              <a:ext cx="653595" cy="637338"/>
            </a:xfrm>
            <a:custGeom>
              <a:avLst/>
              <a:gdLst>
                <a:gd name="T0" fmla="*/ 10800 w 21600"/>
                <a:gd name="T1" fmla="+- 0 10800 114"/>
                <a:gd name="T2" fmla="*/ 10800 h 21373"/>
                <a:gd name="T3" fmla="*/ 10800 w 21600"/>
                <a:gd name="T4" fmla="+- 0 10800 114"/>
                <a:gd name="T5" fmla="*/ 10800 h 21373"/>
                <a:gd name="T6" fmla="*/ 10800 w 21600"/>
                <a:gd name="T7" fmla="+- 0 10800 114"/>
                <a:gd name="T8" fmla="*/ 10800 h 21373"/>
                <a:gd name="T9" fmla="*/ 10800 w 21600"/>
                <a:gd name="T10" fmla="+- 0 10800 114"/>
                <a:gd name="T11" fmla="*/ 10800 h 21373"/>
              </a:gdLst>
              <a:ahLst/>
              <a:cxnLst>
                <a:cxn ang="0">
                  <a:pos x="T0" y="T2"/>
                </a:cxn>
                <a:cxn ang="0">
                  <a:pos x="T3" y="T5"/>
                </a:cxn>
                <a:cxn ang="0">
                  <a:pos x="T6" y="T8"/>
                </a:cxn>
                <a:cxn ang="0">
                  <a:pos x="T9" y="T11"/>
                </a:cxn>
              </a:cxnLst>
              <a:rect l="0" t="0" r="r" b="b"/>
              <a:pathLst>
                <a:path w="21600" h="21373">
                  <a:moveTo>
                    <a:pt x="13251" y="718"/>
                  </a:moveTo>
                  <a:cubicBezTo>
                    <a:pt x="13802" y="111"/>
                    <a:pt x="14278" y="-114"/>
                    <a:pt x="14670" y="54"/>
                  </a:cubicBezTo>
                  <a:cubicBezTo>
                    <a:pt x="15062" y="219"/>
                    <a:pt x="15263" y="737"/>
                    <a:pt x="15263" y="1596"/>
                  </a:cubicBezTo>
                  <a:lnTo>
                    <a:pt x="15263" y="19775"/>
                  </a:lnTo>
                  <a:cubicBezTo>
                    <a:pt x="15263" y="20634"/>
                    <a:pt x="15065" y="21152"/>
                    <a:pt x="14681" y="21320"/>
                  </a:cubicBezTo>
                  <a:cubicBezTo>
                    <a:pt x="14292" y="21486"/>
                    <a:pt x="13816" y="21264"/>
                    <a:pt x="13251" y="20656"/>
                  </a:cubicBezTo>
                  <a:lnTo>
                    <a:pt x="7758" y="14803"/>
                  </a:lnTo>
                  <a:lnTo>
                    <a:pt x="660" y="14803"/>
                  </a:lnTo>
                  <a:cubicBezTo>
                    <a:pt x="480" y="14803"/>
                    <a:pt x="324" y="14736"/>
                    <a:pt x="194" y="14604"/>
                  </a:cubicBezTo>
                  <a:cubicBezTo>
                    <a:pt x="67" y="14473"/>
                    <a:pt x="0" y="14304"/>
                    <a:pt x="0" y="14098"/>
                  </a:cubicBezTo>
                  <a:lnTo>
                    <a:pt x="0" y="7277"/>
                  </a:lnTo>
                  <a:cubicBezTo>
                    <a:pt x="0" y="7082"/>
                    <a:pt x="67" y="6917"/>
                    <a:pt x="194" y="6778"/>
                  </a:cubicBezTo>
                  <a:cubicBezTo>
                    <a:pt x="324" y="6643"/>
                    <a:pt x="480" y="6571"/>
                    <a:pt x="660" y="6571"/>
                  </a:cubicBezTo>
                  <a:lnTo>
                    <a:pt x="7758" y="6571"/>
                  </a:lnTo>
                  <a:lnTo>
                    <a:pt x="13251" y="718"/>
                  </a:lnTo>
                  <a:close/>
                  <a:moveTo>
                    <a:pt x="18002" y="3322"/>
                  </a:moveTo>
                  <a:cubicBezTo>
                    <a:pt x="18331" y="3127"/>
                    <a:pt x="18666" y="3086"/>
                    <a:pt x="19023" y="3179"/>
                  </a:cubicBezTo>
                  <a:cubicBezTo>
                    <a:pt x="19379" y="3273"/>
                    <a:pt x="19654" y="3495"/>
                    <a:pt x="19838" y="3844"/>
                  </a:cubicBezTo>
                  <a:cubicBezTo>
                    <a:pt x="21017" y="6023"/>
                    <a:pt x="21599" y="8301"/>
                    <a:pt x="21599" y="10687"/>
                  </a:cubicBezTo>
                  <a:cubicBezTo>
                    <a:pt x="21599" y="13092"/>
                    <a:pt x="21017" y="15373"/>
                    <a:pt x="19838" y="17527"/>
                  </a:cubicBezTo>
                  <a:cubicBezTo>
                    <a:pt x="19584" y="18018"/>
                    <a:pt x="19189" y="18266"/>
                    <a:pt x="18659" y="18266"/>
                  </a:cubicBezTo>
                  <a:cubicBezTo>
                    <a:pt x="18437" y="18266"/>
                    <a:pt x="18214" y="18195"/>
                    <a:pt x="17999" y="18049"/>
                  </a:cubicBezTo>
                  <a:cubicBezTo>
                    <a:pt x="17671" y="17857"/>
                    <a:pt x="17459" y="17572"/>
                    <a:pt x="17353" y="17189"/>
                  </a:cubicBezTo>
                  <a:cubicBezTo>
                    <a:pt x="17254" y="16807"/>
                    <a:pt x="17289" y="16439"/>
                    <a:pt x="17473" y="16090"/>
                  </a:cubicBezTo>
                  <a:cubicBezTo>
                    <a:pt x="18419" y="14353"/>
                    <a:pt x="18892" y="12552"/>
                    <a:pt x="18892" y="10687"/>
                  </a:cubicBezTo>
                  <a:cubicBezTo>
                    <a:pt x="18892" y="8819"/>
                    <a:pt x="18415" y="7014"/>
                    <a:pt x="17473" y="5277"/>
                  </a:cubicBezTo>
                  <a:cubicBezTo>
                    <a:pt x="17289" y="4932"/>
                    <a:pt x="17254" y="4567"/>
                    <a:pt x="17353" y="4181"/>
                  </a:cubicBezTo>
                  <a:cubicBezTo>
                    <a:pt x="17459" y="3802"/>
                    <a:pt x="17674" y="3514"/>
                    <a:pt x="18002" y="3322"/>
                  </a:cubicBezTo>
                </a:path>
              </a:pathLst>
            </a:custGeom>
            <a:solidFill>
              <a:schemeClr val="bg1"/>
            </a:solidFill>
            <a:ln>
              <a:noFill/>
            </a:ln>
            <a:effectLst/>
            <a:extLst/>
          </p:spPr>
          <p:txBody>
            <a:bodyPr lIns="28582" tIns="28582" rIns="28582" bIns="28582" anchor="ctr"/>
            <a:lstStyle/>
            <a:p>
              <a:pPr defTabSz="257141">
                <a:defRPr/>
              </a:pPr>
              <a:endParaRPr lang="es-ES" sz="165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20" name="Group 19"/>
          <p:cNvGrpSpPr/>
          <p:nvPr/>
        </p:nvGrpSpPr>
        <p:grpSpPr>
          <a:xfrm>
            <a:off x="4507905" y="2075518"/>
            <a:ext cx="9272190" cy="1559721"/>
            <a:chOff x="5988388" y="483017"/>
            <a:chExt cx="12359700" cy="2079087"/>
          </a:xfrm>
        </p:grpSpPr>
        <p:sp>
          <p:nvSpPr>
            <p:cNvPr id="21" name="TextBox 20"/>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Laptop Device</a:t>
              </a:r>
            </a:p>
          </p:txBody>
        </p:sp>
        <p:sp>
          <p:nvSpPr>
            <p:cNvPr id="24" name="Rectangle 23"/>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25"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2" name="Picture Placeholder 1"/>
          <p:cNvSpPr>
            <a:spLocks noGrp="1" noChangeAspect="1"/>
          </p:cNvSpPr>
          <p:nvPr>
            <p:ph type="pic" sz="quarter" idx="11"/>
          </p:nvPr>
        </p:nvSpPr>
        <p:spPr>
          <a:xfrm>
            <a:off x="2531039" y="4959307"/>
            <a:ext cx="6633971" cy="4154909"/>
          </a:xfrm>
        </p:spPr>
      </p:sp>
    </p:spTree>
    <p:extLst>
      <p:ext uri="{BB962C8B-B14F-4D97-AF65-F5344CB8AC3E}">
        <p14:creationId xmlns:p14="http://schemas.microsoft.com/office/powerpoint/2010/main" val="2108351149"/>
      </p:ext>
    </p:extLst>
  </p:cSld>
  <p:clrMapOvr>
    <a:masterClrMapping/>
  </p:clrMapOvr>
  <p:transition xmlns:p14="http://schemas.microsoft.com/office/powerpoint/2010/main" spd="slow" advClick="0" advTm="3000">
    <p:cover/>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1000"/>
                                        <p:tgtEl>
                                          <p:spTgt spid="20"/>
                                        </p:tgtEl>
                                      </p:cBhvr>
                                    </p:animEffect>
                                    <p:anim calcmode="lin" valueType="num">
                                      <p:cBhvr>
                                        <p:cTn id="8" dur="1000" fill="hold"/>
                                        <p:tgtEl>
                                          <p:spTgt spid="20"/>
                                        </p:tgtEl>
                                        <p:attrNameLst>
                                          <p:attrName>ppt_x</p:attrName>
                                        </p:attrNameLst>
                                      </p:cBhvr>
                                      <p:tavLst>
                                        <p:tav tm="0">
                                          <p:val>
                                            <p:strVal val="#ppt_x"/>
                                          </p:val>
                                        </p:tav>
                                        <p:tav tm="100000">
                                          <p:val>
                                            <p:strVal val="#ppt_x"/>
                                          </p:val>
                                        </p:tav>
                                      </p:tavLst>
                                    </p:anim>
                                    <p:anim calcmode="lin" valueType="num">
                                      <p:cBhvr>
                                        <p:cTn id="9" dur="900" decel="100000" fill="hold"/>
                                        <p:tgtEl>
                                          <p:spTgt spid="2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37" presetClass="entr" presetSubtype="0" fill="hold" nodeType="afterEffect">
                                  <p:stCondLst>
                                    <p:cond delay="0"/>
                                  </p:stCondLst>
                                  <p:childTnLst>
                                    <p:set>
                                      <p:cBhvr>
                                        <p:cTn id="13" dur="1" fill="hold">
                                          <p:stCondLst>
                                            <p:cond delay="0"/>
                                          </p:stCondLst>
                                        </p:cTn>
                                        <p:tgtEl>
                                          <p:spTgt spid="23"/>
                                        </p:tgtEl>
                                        <p:attrNameLst>
                                          <p:attrName>style.visibility</p:attrName>
                                        </p:attrNameLst>
                                      </p:cBhvr>
                                      <p:to>
                                        <p:strVal val="visible"/>
                                      </p:to>
                                    </p:set>
                                    <p:animEffect transition="in" filter="fade">
                                      <p:cBhvr>
                                        <p:cTn id="14" dur="1000"/>
                                        <p:tgtEl>
                                          <p:spTgt spid="23"/>
                                        </p:tgtEl>
                                      </p:cBhvr>
                                    </p:animEffect>
                                    <p:anim calcmode="lin" valueType="num">
                                      <p:cBhvr>
                                        <p:cTn id="15" dur="1000" fill="hold"/>
                                        <p:tgtEl>
                                          <p:spTgt spid="23"/>
                                        </p:tgtEl>
                                        <p:attrNameLst>
                                          <p:attrName>ppt_x</p:attrName>
                                        </p:attrNameLst>
                                      </p:cBhvr>
                                      <p:tavLst>
                                        <p:tav tm="0">
                                          <p:val>
                                            <p:strVal val="#ppt_x"/>
                                          </p:val>
                                        </p:tav>
                                        <p:tav tm="100000">
                                          <p:val>
                                            <p:strVal val="#ppt_x"/>
                                          </p:val>
                                        </p:tav>
                                      </p:tavLst>
                                    </p:anim>
                                    <p:anim calcmode="lin" valueType="num">
                                      <p:cBhvr>
                                        <p:cTn id="16" dur="900" decel="100000" fill="hold"/>
                                        <p:tgtEl>
                                          <p:spTgt spid="23"/>
                                        </p:tgtEl>
                                        <p:attrNameLst>
                                          <p:attrName>ppt_y</p:attrName>
                                        </p:attrNameLst>
                                      </p:cBhvr>
                                      <p:tavLst>
                                        <p:tav tm="0">
                                          <p:val>
                                            <p:strVal val="#ppt_y+1"/>
                                          </p:val>
                                        </p:tav>
                                        <p:tav tm="100000">
                                          <p:val>
                                            <p:strVal val="#ppt_y-.03"/>
                                          </p:val>
                                        </p:tav>
                                      </p:tavLst>
                                    </p:anim>
                                    <p:anim calcmode="lin" valueType="num">
                                      <p:cBhvr>
                                        <p:cTn id="17"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18" fill="hold">
                            <p:stCondLst>
                              <p:cond delay="2000"/>
                            </p:stCondLst>
                            <p:childTnLst>
                              <p:par>
                                <p:cTn id="19" presetID="53" presetClass="entr" presetSubtype="16" fill="hold" nodeType="afterEffect">
                                  <p:stCondLst>
                                    <p:cond delay="0"/>
                                  </p:stCondLst>
                                  <p:childTnLst>
                                    <p:set>
                                      <p:cBhvr>
                                        <p:cTn id="20" dur="1" fill="hold">
                                          <p:stCondLst>
                                            <p:cond delay="0"/>
                                          </p:stCondLst>
                                        </p:cTn>
                                        <p:tgtEl>
                                          <p:spTgt spid="28"/>
                                        </p:tgtEl>
                                        <p:attrNameLst>
                                          <p:attrName>style.visibility</p:attrName>
                                        </p:attrNameLst>
                                      </p:cBhvr>
                                      <p:to>
                                        <p:strVal val="visible"/>
                                      </p:to>
                                    </p:set>
                                    <p:anim calcmode="lin" valueType="num">
                                      <p:cBhvr>
                                        <p:cTn id="21" dur="500" fill="hold"/>
                                        <p:tgtEl>
                                          <p:spTgt spid="28"/>
                                        </p:tgtEl>
                                        <p:attrNameLst>
                                          <p:attrName>ppt_w</p:attrName>
                                        </p:attrNameLst>
                                      </p:cBhvr>
                                      <p:tavLst>
                                        <p:tav tm="0">
                                          <p:val>
                                            <p:fltVal val="0"/>
                                          </p:val>
                                        </p:tav>
                                        <p:tav tm="100000">
                                          <p:val>
                                            <p:strVal val="#ppt_w"/>
                                          </p:val>
                                        </p:tav>
                                      </p:tavLst>
                                    </p:anim>
                                    <p:anim calcmode="lin" valueType="num">
                                      <p:cBhvr>
                                        <p:cTn id="22" dur="500" fill="hold"/>
                                        <p:tgtEl>
                                          <p:spTgt spid="28"/>
                                        </p:tgtEl>
                                        <p:attrNameLst>
                                          <p:attrName>ppt_h</p:attrName>
                                        </p:attrNameLst>
                                      </p:cBhvr>
                                      <p:tavLst>
                                        <p:tav tm="0">
                                          <p:val>
                                            <p:fltVal val="0"/>
                                          </p:val>
                                        </p:tav>
                                        <p:tav tm="100000">
                                          <p:val>
                                            <p:strVal val="#ppt_h"/>
                                          </p:val>
                                        </p:tav>
                                      </p:tavLst>
                                    </p:anim>
                                    <p:animEffect transition="in" filter="fade">
                                      <p:cBhvr>
                                        <p:cTn id="23" dur="500"/>
                                        <p:tgtEl>
                                          <p:spTgt spid="28"/>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fade">
                                      <p:cBhvr>
                                        <p:cTn id="27" dur="500"/>
                                        <p:tgtEl>
                                          <p:spTgt spid="4"/>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fade">
                                      <p:cBhvr>
                                        <p:cTn id="31" dur="500"/>
                                        <p:tgtEl>
                                          <p:spTgt spid="5"/>
                                        </p:tgtEl>
                                      </p:cBhvr>
                                    </p:animEffect>
                                  </p:childTnLst>
                                </p:cTn>
                              </p:par>
                            </p:childTnLst>
                          </p:cTn>
                        </p:par>
                        <p:par>
                          <p:cTn id="32" fill="hold">
                            <p:stCondLst>
                              <p:cond delay="3500"/>
                            </p:stCondLst>
                            <p:childTnLst>
                              <p:par>
                                <p:cTn id="33" presetID="53" presetClass="entr" presetSubtype="16" fill="hold" nodeType="afterEffect">
                                  <p:stCondLst>
                                    <p:cond delay="0"/>
                                  </p:stCondLst>
                                  <p:childTnLst>
                                    <p:set>
                                      <p:cBhvr>
                                        <p:cTn id="34" dur="1" fill="hold">
                                          <p:stCondLst>
                                            <p:cond delay="0"/>
                                          </p:stCondLst>
                                        </p:cTn>
                                        <p:tgtEl>
                                          <p:spTgt spid="32"/>
                                        </p:tgtEl>
                                        <p:attrNameLst>
                                          <p:attrName>style.visibility</p:attrName>
                                        </p:attrNameLst>
                                      </p:cBhvr>
                                      <p:to>
                                        <p:strVal val="visible"/>
                                      </p:to>
                                    </p:set>
                                    <p:anim calcmode="lin" valueType="num">
                                      <p:cBhvr>
                                        <p:cTn id="35" dur="500" fill="hold"/>
                                        <p:tgtEl>
                                          <p:spTgt spid="32"/>
                                        </p:tgtEl>
                                        <p:attrNameLst>
                                          <p:attrName>ppt_w</p:attrName>
                                        </p:attrNameLst>
                                      </p:cBhvr>
                                      <p:tavLst>
                                        <p:tav tm="0">
                                          <p:val>
                                            <p:fltVal val="0"/>
                                          </p:val>
                                        </p:tav>
                                        <p:tav tm="100000">
                                          <p:val>
                                            <p:strVal val="#ppt_w"/>
                                          </p:val>
                                        </p:tav>
                                      </p:tavLst>
                                    </p:anim>
                                    <p:anim calcmode="lin" valueType="num">
                                      <p:cBhvr>
                                        <p:cTn id="36" dur="500" fill="hold"/>
                                        <p:tgtEl>
                                          <p:spTgt spid="32"/>
                                        </p:tgtEl>
                                        <p:attrNameLst>
                                          <p:attrName>ppt_h</p:attrName>
                                        </p:attrNameLst>
                                      </p:cBhvr>
                                      <p:tavLst>
                                        <p:tav tm="0">
                                          <p:val>
                                            <p:fltVal val="0"/>
                                          </p:val>
                                        </p:tav>
                                        <p:tav tm="100000">
                                          <p:val>
                                            <p:strVal val="#ppt_h"/>
                                          </p:val>
                                        </p:tav>
                                      </p:tavLst>
                                    </p:anim>
                                    <p:animEffect transition="in" filter="fade">
                                      <p:cBhvr>
                                        <p:cTn id="37" dur="500"/>
                                        <p:tgtEl>
                                          <p:spTgt spid="32"/>
                                        </p:tgtEl>
                                      </p:cBhvr>
                                    </p:animEffect>
                                  </p:childTnLst>
                                </p:cTn>
                              </p:par>
                            </p:childTnLst>
                          </p:cTn>
                        </p:par>
                        <p:par>
                          <p:cTn id="38" fill="hold">
                            <p:stCondLst>
                              <p:cond delay="4000"/>
                            </p:stCondLst>
                            <p:childTnLst>
                              <p:par>
                                <p:cTn id="39" presetID="10" presetClass="entr" presetSubtype="0" fill="hold" grpId="0" nodeType="afterEffect">
                                  <p:stCondLst>
                                    <p:cond delay="0"/>
                                  </p:stCondLst>
                                  <p:childTnLst>
                                    <p:set>
                                      <p:cBhvr>
                                        <p:cTn id="40" dur="1" fill="hold">
                                          <p:stCondLst>
                                            <p:cond delay="0"/>
                                          </p:stCondLst>
                                        </p:cTn>
                                        <p:tgtEl>
                                          <p:spTgt spid="6"/>
                                        </p:tgtEl>
                                        <p:attrNameLst>
                                          <p:attrName>style.visibility</p:attrName>
                                        </p:attrNameLst>
                                      </p:cBhvr>
                                      <p:to>
                                        <p:strVal val="visible"/>
                                      </p:to>
                                    </p:set>
                                    <p:animEffect transition="in" filter="fade">
                                      <p:cBhvr>
                                        <p:cTn id="41" dur="500"/>
                                        <p:tgtEl>
                                          <p:spTgt spid="6"/>
                                        </p:tgtEl>
                                      </p:cBhvr>
                                    </p:animEffect>
                                  </p:childTnLst>
                                </p:cTn>
                              </p:par>
                            </p:childTnLst>
                          </p:cTn>
                        </p:par>
                        <p:par>
                          <p:cTn id="42" fill="hold">
                            <p:stCondLst>
                              <p:cond delay="4500"/>
                            </p:stCondLst>
                            <p:childTnLst>
                              <p:par>
                                <p:cTn id="43" presetID="10" presetClass="entr" presetSubtype="0" fill="hold" grpId="0" nodeType="afterEffect">
                                  <p:stCondLst>
                                    <p:cond delay="0"/>
                                  </p:stCondLst>
                                  <p:childTnLst>
                                    <p:set>
                                      <p:cBhvr>
                                        <p:cTn id="44" dur="1" fill="hold">
                                          <p:stCondLst>
                                            <p:cond delay="0"/>
                                          </p:stCondLst>
                                        </p:cTn>
                                        <p:tgtEl>
                                          <p:spTgt spid="7"/>
                                        </p:tgtEl>
                                        <p:attrNameLst>
                                          <p:attrName>style.visibility</p:attrName>
                                        </p:attrNameLst>
                                      </p:cBhvr>
                                      <p:to>
                                        <p:strVal val="visible"/>
                                      </p:to>
                                    </p:set>
                                    <p:animEffect transition="in" filter="fade">
                                      <p:cBhvr>
                                        <p:cTn id="45" dur="500"/>
                                        <p:tgtEl>
                                          <p:spTgt spid="7"/>
                                        </p:tgtEl>
                                      </p:cBhvr>
                                    </p:animEffect>
                                  </p:childTnLst>
                                </p:cTn>
                              </p:par>
                            </p:childTnLst>
                          </p:cTn>
                        </p:par>
                        <p:par>
                          <p:cTn id="46" fill="hold">
                            <p:stCondLst>
                              <p:cond delay="5000"/>
                            </p:stCondLst>
                            <p:childTnLst>
                              <p:par>
                                <p:cTn id="47" presetID="53" presetClass="entr" presetSubtype="16" fill="hold" nodeType="afterEffect">
                                  <p:stCondLst>
                                    <p:cond delay="0"/>
                                  </p:stCondLst>
                                  <p:childTnLst>
                                    <p:set>
                                      <p:cBhvr>
                                        <p:cTn id="48" dur="1" fill="hold">
                                          <p:stCondLst>
                                            <p:cond delay="0"/>
                                          </p:stCondLst>
                                        </p:cTn>
                                        <p:tgtEl>
                                          <p:spTgt spid="31"/>
                                        </p:tgtEl>
                                        <p:attrNameLst>
                                          <p:attrName>style.visibility</p:attrName>
                                        </p:attrNameLst>
                                      </p:cBhvr>
                                      <p:to>
                                        <p:strVal val="visible"/>
                                      </p:to>
                                    </p:set>
                                    <p:anim calcmode="lin" valueType="num">
                                      <p:cBhvr>
                                        <p:cTn id="49" dur="500" fill="hold"/>
                                        <p:tgtEl>
                                          <p:spTgt spid="31"/>
                                        </p:tgtEl>
                                        <p:attrNameLst>
                                          <p:attrName>ppt_w</p:attrName>
                                        </p:attrNameLst>
                                      </p:cBhvr>
                                      <p:tavLst>
                                        <p:tav tm="0">
                                          <p:val>
                                            <p:fltVal val="0"/>
                                          </p:val>
                                        </p:tav>
                                        <p:tav tm="100000">
                                          <p:val>
                                            <p:strVal val="#ppt_w"/>
                                          </p:val>
                                        </p:tav>
                                      </p:tavLst>
                                    </p:anim>
                                    <p:anim calcmode="lin" valueType="num">
                                      <p:cBhvr>
                                        <p:cTn id="50" dur="500" fill="hold"/>
                                        <p:tgtEl>
                                          <p:spTgt spid="31"/>
                                        </p:tgtEl>
                                        <p:attrNameLst>
                                          <p:attrName>ppt_h</p:attrName>
                                        </p:attrNameLst>
                                      </p:cBhvr>
                                      <p:tavLst>
                                        <p:tav tm="0">
                                          <p:val>
                                            <p:fltVal val="0"/>
                                          </p:val>
                                        </p:tav>
                                        <p:tav tm="100000">
                                          <p:val>
                                            <p:strVal val="#ppt_h"/>
                                          </p:val>
                                        </p:tav>
                                      </p:tavLst>
                                    </p:anim>
                                    <p:animEffect transition="in" filter="fade">
                                      <p:cBhvr>
                                        <p:cTn id="51" dur="500"/>
                                        <p:tgtEl>
                                          <p:spTgt spid="31"/>
                                        </p:tgtEl>
                                      </p:cBhvr>
                                    </p:animEffect>
                                  </p:childTnLst>
                                </p:cTn>
                              </p:par>
                            </p:childTnLst>
                          </p:cTn>
                        </p:par>
                        <p:par>
                          <p:cTn id="52" fill="hold">
                            <p:stCondLst>
                              <p:cond delay="5500"/>
                            </p:stCondLst>
                            <p:childTnLst>
                              <p:par>
                                <p:cTn id="53" presetID="10" presetClass="entr" presetSubtype="0" fill="hold" grpId="0" nodeType="afterEffect">
                                  <p:stCondLst>
                                    <p:cond delay="0"/>
                                  </p:stCondLst>
                                  <p:childTnLst>
                                    <p:set>
                                      <p:cBhvr>
                                        <p:cTn id="54" dur="1" fill="hold">
                                          <p:stCondLst>
                                            <p:cond delay="0"/>
                                          </p:stCondLst>
                                        </p:cTn>
                                        <p:tgtEl>
                                          <p:spTgt spid="8"/>
                                        </p:tgtEl>
                                        <p:attrNameLst>
                                          <p:attrName>style.visibility</p:attrName>
                                        </p:attrNameLst>
                                      </p:cBhvr>
                                      <p:to>
                                        <p:strVal val="visible"/>
                                      </p:to>
                                    </p:set>
                                    <p:animEffect transition="in" filter="fade">
                                      <p:cBhvr>
                                        <p:cTn id="55" dur="500"/>
                                        <p:tgtEl>
                                          <p:spTgt spid="8"/>
                                        </p:tgtEl>
                                      </p:cBhvr>
                                    </p:animEffect>
                                  </p:childTnLst>
                                </p:cTn>
                              </p:par>
                            </p:childTnLst>
                          </p:cTn>
                        </p:par>
                        <p:par>
                          <p:cTn id="56" fill="hold">
                            <p:stCondLst>
                              <p:cond delay="6000"/>
                            </p:stCondLst>
                            <p:childTnLst>
                              <p:par>
                                <p:cTn id="57" presetID="10" presetClass="entr" presetSubtype="0" fill="hold" grpId="0" nodeType="afterEffect">
                                  <p:stCondLst>
                                    <p:cond delay="0"/>
                                  </p:stCondLst>
                                  <p:childTnLst>
                                    <p:set>
                                      <p:cBhvr>
                                        <p:cTn id="58" dur="1" fill="hold">
                                          <p:stCondLst>
                                            <p:cond delay="0"/>
                                          </p:stCondLst>
                                        </p:cTn>
                                        <p:tgtEl>
                                          <p:spTgt spid="9"/>
                                        </p:tgtEl>
                                        <p:attrNameLst>
                                          <p:attrName>style.visibility</p:attrName>
                                        </p:attrNameLst>
                                      </p:cBhvr>
                                      <p:to>
                                        <p:strVal val="visible"/>
                                      </p:to>
                                    </p:set>
                                    <p:animEffect transition="in" filter="fade">
                                      <p:cBhvr>
                                        <p:cTn id="59"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P spid="8" grpId="0"/>
      <p:bldP spid="9" grpId="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Picture 26" descr="iMac.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852225" y="3456299"/>
            <a:ext cx="8862276" cy="7769548"/>
          </a:xfrm>
          <a:prstGeom prst="rect">
            <a:avLst/>
          </a:prstGeom>
        </p:spPr>
      </p:pic>
      <p:sp>
        <p:nvSpPr>
          <p:cNvPr id="22" name="TextBox 21"/>
          <p:cNvSpPr txBox="1"/>
          <p:nvPr/>
        </p:nvSpPr>
        <p:spPr>
          <a:xfrm>
            <a:off x="3780659" y="4538478"/>
            <a:ext cx="3464846" cy="646443"/>
          </a:xfrm>
          <a:prstGeom prst="rect">
            <a:avLst/>
          </a:prstGeom>
          <a:noFill/>
        </p:spPr>
        <p:txBody>
          <a:bodyPr wrap="square" lIns="182864" tIns="91432" rIns="182864" bIns="91432" rtlCol="0">
            <a:spAutoFit/>
          </a:bodyPr>
          <a:lstStyle/>
          <a:p>
            <a:r>
              <a:rPr lang="en-US" sz="3001" dirty="0">
                <a:solidFill>
                  <a:schemeClr val="tx2"/>
                </a:solidFill>
                <a:latin typeface="Lato Regular"/>
                <a:cs typeface="Lato Regular"/>
              </a:rPr>
              <a:t>Feature One</a:t>
            </a:r>
          </a:p>
        </p:txBody>
      </p:sp>
      <p:sp>
        <p:nvSpPr>
          <p:cNvPr id="23" name="TextBox 22"/>
          <p:cNvSpPr txBox="1"/>
          <p:nvPr/>
        </p:nvSpPr>
        <p:spPr>
          <a:xfrm>
            <a:off x="3789683" y="5103327"/>
            <a:ext cx="3464846" cy="1085281"/>
          </a:xfrm>
          <a:prstGeom prst="rect">
            <a:avLst/>
          </a:prstGeom>
          <a:noFill/>
        </p:spPr>
        <p:txBody>
          <a:bodyPr wrap="square" lIns="182864" tIns="91432" rIns="182864" bIns="91432" rtlCol="0">
            <a:spAutoFit/>
          </a:bodyPr>
          <a:lstStyle/>
          <a:p>
            <a:r>
              <a:rPr lang="en-US" sz="1951" dirty="0">
                <a:latin typeface="Lato Light"/>
                <a:cs typeface="Lato Light"/>
              </a:rPr>
              <a:t>Lorem ipsum dolor sit amet, consectetur adipisicing elit, sed</a:t>
            </a:r>
            <a:endParaRPr lang="en-US" sz="1951" b="1" dirty="0">
              <a:latin typeface="Lato Light"/>
              <a:cs typeface="Lato Light"/>
            </a:endParaRPr>
          </a:p>
        </p:txBody>
      </p:sp>
      <p:sp>
        <p:nvSpPr>
          <p:cNvPr id="24" name="TextBox 23"/>
          <p:cNvSpPr txBox="1"/>
          <p:nvPr/>
        </p:nvSpPr>
        <p:spPr>
          <a:xfrm>
            <a:off x="3780659" y="6313401"/>
            <a:ext cx="3464846" cy="646443"/>
          </a:xfrm>
          <a:prstGeom prst="rect">
            <a:avLst/>
          </a:prstGeom>
          <a:noFill/>
        </p:spPr>
        <p:txBody>
          <a:bodyPr wrap="square" lIns="182864" tIns="91432" rIns="182864" bIns="91432" rtlCol="0">
            <a:spAutoFit/>
          </a:bodyPr>
          <a:lstStyle/>
          <a:p>
            <a:r>
              <a:rPr lang="en-US" sz="3001" dirty="0">
                <a:solidFill>
                  <a:schemeClr val="tx2"/>
                </a:solidFill>
                <a:latin typeface="Lato Regular"/>
                <a:cs typeface="Lato Regular"/>
              </a:rPr>
              <a:t>Feature Two</a:t>
            </a:r>
          </a:p>
        </p:txBody>
      </p:sp>
      <p:sp>
        <p:nvSpPr>
          <p:cNvPr id="25" name="TextBox 24"/>
          <p:cNvSpPr txBox="1"/>
          <p:nvPr/>
        </p:nvSpPr>
        <p:spPr>
          <a:xfrm>
            <a:off x="3789683" y="6878250"/>
            <a:ext cx="3464846" cy="1085281"/>
          </a:xfrm>
          <a:prstGeom prst="rect">
            <a:avLst/>
          </a:prstGeom>
          <a:noFill/>
        </p:spPr>
        <p:txBody>
          <a:bodyPr wrap="square" lIns="182864" tIns="91432" rIns="182864" bIns="91432" rtlCol="0">
            <a:spAutoFit/>
          </a:bodyPr>
          <a:lstStyle/>
          <a:p>
            <a:r>
              <a:rPr lang="en-US" sz="1951" dirty="0">
                <a:latin typeface="Lato Light"/>
                <a:cs typeface="Lato Light"/>
              </a:rPr>
              <a:t>Lorem ipsum dolor sit amet, consectetur adipisicing elit, sed</a:t>
            </a:r>
            <a:endParaRPr lang="en-US" sz="1951" b="1" dirty="0">
              <a:latin typeface="Lato Light"/>
              <a:cs typeface="Lato Light"/>
            </a:endParaRPr>
          </a:p>
        </p:txBody>
      </p:sp>
      <p:sp>
        <p:nvSpPr>
          <p:cNvPr id="26" name="TextBox 25"/>
          <p:cNvSpPr txBox="1"/>
          <p:nvPr/>
        </p:nvSpPr>
        <p:spPr>
          <a:xfrm>
            <a:off x="3780659" y="8023186"/>
            <a:ext cx="3464846" cy="646443"/>
          </a:xfrm>
          <a:prstGeom prst="rect">
            <a:avLst/>
          </a:prstGeom>
          <a:noFill/>
        </p:spPr>
        <p:txBody>
          <a:bodyPr wrap="square" lIns="182864" tIns="91432" rIns="182864" bIns="91432" rtlCol="0">
            <a:spAutoFit/>
          </a:bodyPr>
          <a:lstStyle/>
          <a:p>
            <a:r>
              <a:rPr lang="en-US" sz="3001" dirty="0">
                <a:solidFill>
                  <a:schemeClr val="tx2"/>
                </a:solidFill>
                <a:latin typeface="Lato Regular"/>
                <a:cs typeface="Lato Regular"/>
              </a:rPr>
              <a:t>Feature Three</a:t>
            </a:r>
          </a:p>
        </p:txBody>
      </p:sp>
      <p:sp>
        <p:nvSpPr>
          <p:cNvPr id="33" name="TextBox 32"/>
          <p:cNvSpPr txBox="1"/>
          <p:nvPr/>
        </p:nvSpPr>
        <p:spPr>
          <a:xfrm>
            <a:off x="3789683" y="8588036"/>
            <a:ext cx="3464846" cy="1085281"/>
          </a:xfrm>
          <a:prstGeom prst="rect">
            <a:avLst/>
          </a:prstGeom>
          <a:noFill/>
        </p:spPr>
        <p:txBody>
          <a:bodyPr wrap="square" lIns="182864" tIns="91432" rIns="182864" bIns="91432" rtlCol="0">
            <a:spAutoFit/>
          </a:bodyPr>
          <a:lstStyle/>
          <a:p>
            <a:r>
              <a:rPr lang="en-US" sz="1951" dirty="0">
                <a:latin typeface="Lato Light"/>
                <a:cs typeface="Lato Light"/>
              </a:rPr>
              <a:t>Lorem ipsum dolor sit amet, consectetur adipisicing elit, sed</a:t>
            </a:r>
            <a:endParaRPr lang="en-US" sz="1951" b="1" dirty="0">
              <a:latin typeface="Lato Light"/>
              <a:cs typeface="Lato Light"/>
            </a:endParaRPr>
          </a:p>
        </p:txBody>
      </p:sp>
      <p:grpSp>
        <p:nvGrpSpPr>
          <p:cNvPr id="34" name="Group 33"/>
          <p:cNvGrpSpPr/>
          <p:nvPr/>
        </p:nvGrpSpPr>
        <p:grpSpPr>
          <a:xfrm>
            <a:off x="2480544" y="4603683"/>
            <a:ext cx="1193923" cy="1194234"/>
            <a:chOff x="15270472" y="4509046"/>
            <a:chExt cx="1592106" cy="1591898"/>
          </a:xfrm>
        </p:grpSpPr>
        <p:sp>
          <p:nvSpPr>
            <p:cNvPr id="35" name="Oval 34"/>
            <p:cNvSpPr/>
            <p:nvPr/>
          </p:nvSpPr>
          <p:spPr>
            <a:xfrm>
              <a:off x="15270472" y="4509046"/>
              <a:ext cx="1592106" cy="1591898"/>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3301" dirty="0">
                <a:latin typeface="Lato Light"/>
                <a:cs typeface="Lato Light"/>
              </a:endParaRPr>
            </a:p>
          </p:txBody>
        </p:sp>
        <p:sp>
          <p:nvSpPr>
            <p:cNvPr id="36" name="AutoShape 81"/>
            <p:cNvSpPr>
              <a:spLocks/>
            </p:cNvSpPr>
            <p:nvPr/>
          </p:nvSpPr>
          <p:spPr bwMode="auto">
            <a:xfrm>
              <a:off x="15630214" y="4980611"/>
              <a:ext cx="841202" cy="6162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82" y="15633"/>
                  </a:moveTo>
                  <a:cubicBezTo>
                    <a:pt x="11211" y="15633"/>
                    <a:pt x="11622" y="15565"/>
                    <a:pt x="12011" y="15416"/>
                  </a:cubicBezTo>
                  <a:cubicBezTo>
                    <a:pt x="12403" y="15272"/>
                    <a:pt x="12778" y="15084"/>
                    <a:pt x="13138" y="14855"/>
                  </a:cubicBezTo>
                  <a:cubicBezTo>
                    <a:pt x="13498" y="14626"/>
                    <a:pt x="13845" y="14361"/>
                    <a:pt x="14181" y="14073"/>
                  </a:cubicBezTo>
                  <a:cubicBezTo>
                    <a:pt x="14516" y="13774"/>
                    <a:pt x="14844" y="13471"/>
                    <a:pt x="15168" y="13160"/>
                  </a:cubicBezTo>
                  <a:cubicBezTo>
                    <a:pt x="16142" y="12226"/>
                    <a:pt x="17126" y="11306"/>
                    <a:pt x="18120" y="10410"/>
                  </a:cubicBezTo>
                  <a:cubicBezTo>
                    <a:pt x="19112" y="9515"/>
                    <a:pt x="20113" y="8616"/>
                    <a:pt x="21120" y="7714"/>
                  </a:cubicBezTo>
                  <a:cubicBezTo>
                    <a:pt x="21198" y="7640"/>
                    <a:pt x="21279" y="7570"/>
                    <a:pt x="21360" y="7496"/>
                  </a:cubicBezTo>
                  <a:cubicBezTo>
                    <a:pt x="21443" y="7429"/>
                    <a:pt x="21524" y="7347"/>
                    <a:pt x="21599" y="7250"/>
                  </a:cubicBezTo>
                  <a:lnTo>
                    <a:pt x="21599" y="19981"/>
                  </a:lnTo>
                  <a:cubicBezTo>
                    <a:pt x="21599" y="20416"/>
                    <a:pt x="21470" y="20800"/>
                    <a:pt x="21208" y="21118"/>
                  </a:cubicBezTo>
                  <a:cubicBezTo>
                    <a:pt x="20946" y="21438"/>
                    <a:pt x="20632" y="21599"/>
                    <a:pt x="20265" y="21599"/>
                  </a:cubicBezTo>
                  <a:lnTo>
                    <a:pt x="1346" y="21599"/>
                  </a:lnTo>
                  <a:cubicBezTo>
                    <a:pt x="979" y="21599"/>
                    <a:pt x="663" y="21438"/>
                    <a:pt x="396" y="21118"/>
                  </a:cubicBezTo>
                  <a:cubicBezTo>
                    <a:pt x="132" y="20803"/>
                    <a:pt x="0" y="20419"/>
                    <a:pt x="0" y="19981"/>
                  </a:cubicBezTo>
                  <a:lnTo>
                    <a:pt x="0" y="7250"/>
                  </a:lnTo>
                  <a:cubicBezTo>
                    <a:pt x="75" y="7347"/>
                    <a:pt x="156" y="7429"/>
                    <a:pt x="239" y="7496"/>
                  </a:cubicBezTo>
                  <a:cubicBezTo>
                    <a:pt x="320" y="7570"/>
                    <a:pt x="401" y="7640"/>
                    <a:pt x="479" y="7714"/>
                  </a:cubicBezTo>
                  <a:cubicBezTo>
                    <a:pt x="1488" y="8616"/>
                    <a:pt x="2487" y="9514"/>
                    <a:pt x="3481" y="10410"/>
                  </a:cubicBezTo>
                  <a:cubicBezTo>
                    <a:pt x="4473" y="11306"/>
                    <a:pt x="5457" y="12223"/>
                    <a:pt x="6434" y="13160"/>
                  </a:cubicBezTo>
                  <a:cubicBezTo>
                    <a:pt x="6738" y="13454"/>
                    <a:pt x="7058" y="13744"/>
                    <a:pt x="7394" y="14038"/>
                  </a:cubicBezTo>
                  <a:cubicBezTo>
                    <a:pt x="7729" y="14338"/>
                    <a:pt x="8079" y="14599"/>
                    <a:pt x="8437" y="14840"/>
                  </a:cubicBezTo>
                  <a:cubicBezTo>
                    <a:pt x="8797" y="15075"/>
                    <a:pt x="9174" y="15269"/>
                    <a:pt x="9568" y="15413"/>
                  </a:cubicBezTo>
                  <a:cubicBezTo>
                    <a:pt x="9965" y="15563"/>
                    <a:pt x="10371" y="15633"/>
                    <a:pt x="10782" y="15633"/>
                  </a:cubicBezTo>
                  <a:moveTo>
                    <a:pt x="10782" y="12413"/>
                  </a:moveTo>
                  <a:cubicBezTo>
                    <a:pt x="10540" y="12413"/>
                    <a:pt x="10278" y="12334"/>
                    <a:pt x="9996" y="12167"/>
                  </a:cubicBezTo>
                  <a:cubicBezTo>
                    <a:pt x="9715" y="12005"/>
                    <a:pt x="9441" y="11806"/>
                    <a:pt x="9171" y="11576"/>
                  </a:cubicBezTo>
                  <a:cubicBezTo>
                    <a:pt x="8900" y="11347"/>
                    <a:pt x="8638" y="11106"/>
                    <a:pt x="8380" y="10854"/>
                  </a:cubicBezTo>
                  <a:cubicBezTo>
                    <a:pt x="8121" y="10601"/>
                    <a:pt x="7896" y="10390"/>
                    <a:pt x="7700" y="10222"/>
                  </a:cubicBezTo>
                  <a:cubicBezTo>
                    <a:pt x="6752" y="9356"/>
                    <a:pt x="5819" y="8507"/>
                    <a:pt x="4891" y="7664"/>
                  </a:cubicBezTo>
                  <a:cubicBezTo>
                    <a:pt x="3966" y="6815"/>
                    <a:pt x="3023" y="5960"/>
                    <a:pt x="2061" y="5087"/>
                  </a:cubicBezTo>
                  <a:cubicBezTo>
                    <a:pt x="1882" y="4920"/>
                    <a:pt x="1672" y="4691"/>
                    <a:pt x="1434" y="4406"/>
                  </a:cubicBezTo>
                  <a:cubicBezTo>
                    <a:pt x="1194" y="4118"/>
                    <a:pt x="974" y="3804"/>
                    <a:pt x="766" y="3460"/>
                  </a:cubicBezTo>
                  <a:cubicBezTo>
                    <a:pt x="560" y="3110"/>
                    <a:pt x="384" y="2761"/>
                    <a:pt x="239" y="2405"/>
                  </a:cubicBezTo>
                  <a:cubicBezTo>
                    <a:pt x="95" y="2050"/>
                    <a:pt x="22" y="1724"/>
                    <a:pt x="22" y="1436"/>
                  </a:cubicBezTo>
                  <a:cubicBezTo>
                    <a:pt x="22" y="1051"/>
                    <a:pt x="164" y="713"/>
                    <a:pt x="443" y="425"/>
                  </a:cubicBezTo>
                  <a:cubicBezTo>
                    <a:pt x="727" y="143"/>
                    <a:pt x="1025" y="0"/>
                    <a:pt x="1346" y="0"/>
                  </a:cubicBezTo>
                  <a:lnTo>
                    <a:pt x="20265" y="0"/>
                  </a:lnTo>
                  <a:cubicBezTo>
                    <a:pt x="20583" y="0"/>
                    <a:pt x="20882" y="143"/>
                    <a:pt x="21161" y="425"/>
                  </a:cubicBezTo>
                  <a:cubicBezTo>
                    <a:pt x="21438" y="713"/>
                    <a:pt x="21577" y="1051"/>
                    <a:pt x="21577" y="1436"/>
                  </a:cubicBezTo>
                  <a:cubicBezTo>
                    <a:pt x="21577" y="1724"/>
                    <a:pt x="21504" y="2050"/>
                    <a:pt x="21360" y="2405"/>
                  </a:cubicBezTo>
                  <a:cubicBezTo>
                    <a:pt x="21215" y="2761"/>
                    <a:pt x="21039" y="3110"/>
                    <a:pt x="20833" y="3460"/>
                  </a:cubicBezTo>
                  <a:cubicBezTo>
                    <a:pt x="20627" y="3804"/>
                    <a:pt x="20402" y="4121"/>
                    <a:pt x="20165" y="4406"/>
                  </a:cubicBezTo>
                  <a:cubicBezTo>
                    <a:pt x="19927" y="4691"/>
                    <a:pt x="19717" y="4923"/>
                    <a:pt x="19538" y="5087"/>
                  </a:cubicBezTo>
                  <a:cubicBezTo>
                    <a:pt x="18578" y="5948"/>
                    <a:pt x="17633" y="6803"/>
                    <a:pt x="16708" y="7652"/>
                  </a:cubicBezTo>
                  <a:cubicBezTo>
                    <a:pt x="15782" y="8501"/>
                    <a:pt x="14844" y="9356"/>
                    <a:pt x="13899" y="10222"/>
                  </a:cubicBezTo>
                  <a:cubicBezTo>
                    <a:pt x="13703" y="10390"/>
                    <a:pt x="13481" y="10601"/>
                    <a:pt x="13226" y="10854"/>
                  </a:cubicBezTo>
                  <a:cubicBezTo>
                    <a:pt x="12971" y="11106"/>
                    <a:pt x="12709" y="11347"/>
                    <a:pt x="12435" y="11576"/>
                  </a:cubicBezTo>
                  <a:cubicBezTo>
                    <a:pt x="12161" y="11806"/>
                    <a:pt x="11884" y="12005"/>
                    <a:pt x="11603" y="12167"/>
                  </a:cubicBezTo>
                  <a:cubicBezTo>
                    <a:pt x="11321" y="12334"/>
                    <a:pt x="11064" y="12413"/>
                    <a:pt x="10829" y="12413"/>
                  </a:cubicBezTo>
                  <a:lnTo>
                    <a:pt x="10804" y="12413"/>
                  </a:lnTo>
                  <a:lnTo>
                    <a:pt x="10782" y="12413"/>
                  </a:lnTo>
                  <a:close/>
                </a:path>
              </a:pathLst>
            </a:custGeom>
            <a:solidFill>
              <a:schemeClr val="bg1"/>
            </a:solidFill>
            <a:ln>
              <a:noFill/>
            </a:ln>
            <a:effectLst/>
            <a:extLst/>
          </p:spPr>
          <p:txBody>
            <a:bodyPr lIns="28582" tIns="28582" rIns="28582" bIns="28582" anchor="ctr"/>
            <a:lstStyle/>
            <a:p>
              <a:pPr defTabSz="257141">
                <a:defRPr/>
              </a:pPr>
              <a:endParaRPr lang="es-ES" sz="165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37" name="Group 36"/>
          <p:cNvGrpSpPr/>
          <p:nvPr/>
        </p:nvGrpSpPr>
        <p:grpSpPr>
          <a:xfrm>
            <a:off x="2466229" y="6362037"/>
            <a:ext cx="1193923" cy="1194236"/>
            <a:chOff x="15251383" y="6852908"/>
            <a:chExt cx="1592106" cy="1591899"/>
          </a:xfrm>
        </p:grpSpPr>
        <p:sp>
          <p:nvSpPr>
            <p:cNvPr id="38" name="Oval 37"/>
            <p:cNvSpPr/>
            <p:nvPr/>
          </p:nvSpPr>
          <p:spPr>
            <a:xfrm>
              <a:off x="15251383" y="6852908"/>
              <a:ext cx="1592106" cy="159189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3301" dirty="0">
                <a:latin typeface="Lato Light"/>
                <a:cs typeface="Lato Light"/>
              </a:endParaRPr>
            </a:p>
          </p:txBody>
        </p:sp>
        <p:sp>
          <p:nvSpPr>
            <p:cNvPr id="39" name="AutoShape 104"/>
            <p:cNvSpPr>
              <a:spLocks/>
            </p:cNvSpPr>
            <p:nvPr/>
          </p:nvSpPr>
          <p:spPr bwMode="auto">
            <a:xfrm>
              <a:off x="15604797" y="7287590"/>
              <a:ext cx="861467" cy="694250"/>
            </a:xfrm>
            <a:custGeom>
              <a:avLst/>
              <a:gdLst>
                <a:gd name="T0" fmla="+- 0 10800 41"/>
                <a:gd name="T1" fmla="*/ T0 w 21518"/>
                <a:gd name="T2" fmla="+- 0 10800 84"/>
                <a:gd name="T3" fmla="*/ 10800 h 21432"/>
                <a:gd name="T4" fmla="+- 0 10800 41"/>
                <a:gd name="T5" fmla="*/ T4 w 21518"/>
                <a:gd name="T6" fmla="+- 0 10800 84"/>
                <a:gd name="T7" fmla="*/ 10800 h 21432"/>
                <a:gd name="T8" fmla="+- 0 10800 41"/>
                <a:gd name="T9" fmla="*/ T8 w 21518"/>
                <a:gd name="T10" fmla="+- 0 10800 84"/>
                <a:gd name="T11" fmla="*/ 10800 h 21432"/>
                <a:gd name="T12" fmla="+- 0 10800 41"/>
                <a:gd name="T13" fmla="*/ T12 w 21518"/>
                <a:gd name="T14" fmla="+- 0 10800 84"/>
                <a:gd name="T15" fmla="*/ 10800 h 21432"/>
              </a:gdLst>
              <a:ahLst/>
              <a:cxnLst>
                <a:cxn ang="0">
                  <a:pos x="T1" y="T3"/>
                </a:cxn>
                <a:cxn ang="0">
                  <a:pos x="T5" y="T7"/>
                </a:cxn>
                <a:cxn ang="0">
                  <a:pos x="T9" y="T11"/>
                </a:cxn>
                <a:cxn ang="0">
                  <a:pos x="T13" y="T15"/>
                </a:cxn>
              </a:cxnLst>
              <a:rect l="0" t="0" r="r" b="b"/>
              <a:pathLst>
                <a:path w="21518" h="21432">
                  <a:moveTo>
                    <a:pt x="18959" y="13478"/>
                  </a:moveTo>
                  <a:cubicBezTo>
                    <a:pt x="19078" y="13531"/>
                    <a:pt x="19165" y="13624"/>
                    <a:pt x="19216" y="13755"/>
                  </a:cubicBezTo>
                  <a:cubicBezTo>
                    <a:pt x="19268" y="13884"/>
                    <a:pt x="19272" y="14021"/>
                    <a:pt x="19228" y="14164"/>
                  </a:cubicBezTo>
                  <a:cubicBezTo>
                    <a:pt x="18832" y="15579"/>
                    <a:pt x="18235" y="16805"/>
                    <a:pt x="17439" y="17841"/>
                  </a:cubicBezTo>
                  <a:cubicBezTo>
                    <a:pt x="16642" y="18886"/>
                    <a:pt x="15731" y="19706"/>
                    <a:pt x="14707" y="20308"/>
                  </a:cubicBezTo>
                  <a:cubicBezTo>
                    <a:pt x="13684" y="20911"/>
                    <a:pt x="12578" y="21275"/>
                    <a:pt x="11389" y="21395"/>
                  </a:cubicBezTo>
                  <a:cubicBezTo>
                    <a:pt x="10201" y="21516"/>
                    <a:pt x="9023" y="21336"/>
                    <a:pt x="7856" y="20866"/>
                  </a:cubicBezTo>
                  <a:cubicBezTo>
                    <a:pt x="6847" y="20443"/>
                    <a:pt x="5945" y="19849"/>
                    <a:pt x="5149" y="19068"/>
                  </a:cubicBezTo>
                  <a:cubicBezTo>
                    <a:pt x="4353" y="18292"/>
                    <a:pt x="3683" y="17362"/>
                    <a:pt x="3137" y="16281"/>
                  </a:cubicBezTo>
                  <a:lnTo>
                    <a:pt x="839" y="17623"/>
                  </a:lnTo>
                  <a:cubicBezTo>
                    <a:pt x="518" y="17827"/>
                    <a:pt x="282" y="17853"/>
                    <a:pt x="129" y="17693"/>
                  </a:cubicBezTo>
                  <a:cubicBezTo>
                    <a:pt x="-25" y="17539"/>
                    <a:pt x="-41" y="17250"/>
                    <a:pt x="78" y="16828"/>
                  </a:cubicBezTo>
                  <a:lnTo>
                    <a:pt x="1760" y="10972"/>
                  </a:lnTo>
                  <a:cubicBezTo>
                    <a:pt x="1835" y="10675"/>
                    <a:pt x="1985" y="10476"/>
                    <a:pt x="2200" y="10370"/>
                  </a:cubicBezTo>
                  <a:cubicBezTo>
                    <a:pt x="2416" y="10260"/>
                    <a:pt x="2638" y="10244"/>
                    <a:pt x="2863" y="10314"/>
                  </a:cubicBezTo>
                  <a:lnTo>
                    <a:pt x="7772" y="12327"/>
                  </a:lnTo>
                  <a:cubicBezTo>
                    <a:pt x="8109" y="12470"/>
                    <a:pt x="8280" y="12649"/>
                    <a:pt x="8287" y="12868"/>
                  </a:cubicBezTo>
                  <a:cubicBezTo>
                    <a:pt x="8297" y="13089"/>
                    <a:pt x="8140" y="13302"/>
                    <a:pt x="7819" y="13506"/>
                  </a:cubicBezTo>
                  <a:lnTo>
                    <a:pt x="5552" y="14845"/>
                  </a:lnTo>
                  <a:cubicBezTo>
                    <a:pt x="5948" y="15542"/>
                    <a:pt x="6409" y="16144"/>
                    <a:pt x="6938" y="16648"/>
                  </a:cubicBezTo>
                  <a:cubicBezTo>
                    <a:pt x="7465" y="17155"/>
                    <a:pt x="8063" y="17539"/>
                    <a:pt x="8739" y="17808"/>
                  </a:cubicBezTo>
                  <a:cubicBezTo>
                    <a:pt x="9569" y="18141"/>
                    <a:pt x="10395" y="18264"/>
                    <a:pt x="11222" y="18186"/>
                  </a:cubicBezTo>
                  <a:cubicBezTo>
                    <a:pt x="12049" y="18105"/>
                    <a:pt x="12827" y="17855"/>
                    <a:pt x="13543" y="17432"/>
                  </a:cubicBezTo>
                  <a:cubicBezTo>
                    <a:pt x="14265" y="17015"/>
                    <a:pt x="14900" y="16438"/>
                    <a:pt x="15448" y="15702"/>
                  </a:cubicBezTo>
                  <a:cubicBezTo>
                    <a:pt x="15998" y="14971"/>
                    <a:pt x="16410" y="14111"/>
                    <a:pt x="16687" y="13114"/>
                  </a:cubicBezTo>
                  <a:cubicBezTo>
                    <a:pt x="16734" y="12971"/>
                    <a:pt x="16808" y="12873"/>
                    <a:pt x="16919" y="12823"/>
                  </a:cubicBezTo>
                  <a:cubicBezTo>
                    <a:pt x="17026" y="12767"/>
                    <a:pt x="17141" y="12758"/>
                    <a:pt x="17261" y="12795"/>
                  </a:cubicBezTo>
                  <a:lnTo>
                    <a:pt x="18959" y="13478"/>
                  </a:lnTo>
                  <a:close/>
                  <a:moveTo>
                    <a:pt x="20675" y="3811"/>
                  </a:moveTo>
                  <a:cubicBezTo>
                    <a:pt x="20999" y="3609"/>
                    <a:pt x="21235" y="3581"/>
                    <a:pt x="21390" y="3741"/>
                  </a:cubicBezTo>
                  <a:cubicBezTo>
                    <a:pt x="21542" y="3895"/>
                    <a:pt x="21558" y="4175"/>
                    <a:pt x="21439" y="4576"/>
                  </a:cubicBezTo>
                  <a:lnTo>
                    <a:pt x="19755" y="10462"/>
                  </a:lnTo>
                  <a:cubicBezTo>
                    <a:pt x="19682" y="10756"/>
                    <a:pt x="19535" y="10961"/>
                    <a:pt x="19317" y="11064"/>
                  </a:cubicBezTo>
                  <a:cubicBezTo>
                    <a:pt x="19099" y="11173"/>
                    <a:pt x="18879" y="11190"/>
                    <a:pt x="18656" y="11117"/>
                  </a:cubicBezTo>
                  <a:lnTo>
                    <a:pt x="13745" y="9109"/>
                  </a:lnTo>
                  <a:cubicBezTo>
                    <a:pt x="13408" y="8964"/>
                    <a:pt x="13234" y="8782"/>
                    <a:pt x="13227" y="8563"/>
                  </a:cubicBezTo>
                  <a:cubicBezTo>
                    <a:pt x="13220" y="8345"/>
                    <a:pt x="13370" y="8132"/>
                    <a:pt x="13675" y="7928"/>
                  </a:cubicBezTo>
                  <a:lnTo>
                    <a:pt x="15942" y="6586"/>
                  </a:lnTo>
                  <a:cubicBezTo>
                    <a:pt x="15560" y="5889"/>
                    <a:pt x="15103" y="5287"/>
                    <a:pt x="14569" y="4786"/>
                  </a:cubicBezTo>
                  <a:cubicBezTo>
                    <a:pt x="14033" y="4279"/>
                    <a:pt x="13438" y="3892"/>
                    <a:pt x="12778" y="3626"/>
                  </a:cubicBezTo>
                  <a:cubicBezTo>
                    <a:pt x="11948" y="3293"/>
                    <a:pt x="11119" y="3170"/>
                    <a:pt x="10292" y="3248"/>
                  </a:cubicBezTo>
                  <a:cubicBezTo>
                    <a:pt x="9466" y="3329"/>
                    <a:pt x="8693" y="3581"/>
                    <a:pt x="7974" y="3999"/>
                  </a:cubicBezTo>
                  <a:cubicBezTo>
                    <a:pt x="7252" y="4421"/>
                    <a:pt x="6615" y="4998"/>
                    <a:pt x="6067" y="5732"/>
                  </a:cubicBezTo>
                  <a:cubicBezTo>
                    <a:pt x="5519" y="6463"/>
                    <a:pt x="5107" y="7326"/>
                    <a:pt x="4830" y="8317"/>
                  </a:cubicBezTo>
                  <a:cubicBezTo>
                    <a:pt x="4784" y="8460"/>
                    <a:pt x="4706" y="8558"/>
                    <a:pt x="4598" y="8614"/>
                  </a:cubicBezTo>
                  <a:cubicBezTo>
                    <a:pt x="4491" y="8664"/>
                    <a:pt x="4376" y="8672"/>
                    <a:pt x="4257" y="8639"/>
                  </a:cubicBezTo>
                  <a:lnTo>
                    <a:pt x="2549" y="7953"/>
                  </a:lnTo>
                  <a:cubicBezTo>
                    <a:pt x="2430" y="7902"/>
                    <a:pt x="2345" y="7810"/>
                    <a:pt x="2294" y="7681"/>
                  </a:cubicBezTo>
                  <a:cubicBezTo>
                    <a:pt x="2242" y="7552"/>
                    <a:pt x="2238" y="7415"/>
                    <a:pt x="2282" y="7270"/>
                  </a:cubicBezTo>
                  <a:cubicBezTo>
                    <a:pt x="2678" y="5878"/>
                    <a:pt x="3275" y="4654"/>
                    <a:pt x="4071" y="3604"/>
                  </a:cubicBezTo>
                  <a:cubicBezTo>
                    <a:pt x="4868" y="2554"/>
                    <a:pt x="5779" y="1727"/>
                    <a:pt x="6800" y="1125"/>
                  </a:cubicBezTo>
                  <a:cubicBezTo>
                    <a:pt x="7826" y="520"/>
                    <a:pt x="8927" y="156"/>
                    <a:pt x="10107" y="36"/>
                  </a:cubicBezTo>
                  <a:cubicBezTo>
                    <a:pt x="11290" y="-84"/>
                    <a:pt x="12471" y="95"/>
                    <a:pt x="13654" y="568"/>
                  </a:cubicBezTo>
                  <a:cubicBezTo>
                    <a:pt x="14647" y="988"/>
                    <a:pt x="15548" y="1587"/>
                    <a:pt x="16349" y="2363"/>
                  </a:cubicBezTo>
                  <a:cubicBezTo>
                    <a:pt x="17153" y="3144"/>
                    <a:pt x="17827" y="4071"/>
                    <a:pt x="18373" y="5152"/>
                  </a:cubicBezTo>
                  <a:lnTo>
                    <a:pt x="20675" y="3811"/>
                  </a:lnTo>
                  <a:close/>
                </a:path>
              </a:pathLst>
            </a:custGeom>
            <a:solidFill>
              <a:schemeClr val="bg1"/>
            </a:solidFill>
            <a:ln>
              <a:noFill/>
            </a:ln>
            <a:effectLst/>
            <a:extLst/>
          </p:spPr>
          <p:txBody>
            <a:bodyPr lIns="28582" tIns="28582" rIns="28582" bIns="28582" anchor="ctr"/>
            <a:lstStyle/>
            <a:p>
              <a:pPr defTabSz="257141">
                <a:defRPr/>
              </a:pPr>
              <a:endParaRPr lang="es-ES" sz="165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40" name="Group 39"/>
          <p:cNvGrpSpPr/>
          <p:nvPr/>
        </p:nvGrpSpPr>
        <p:grpSpPr>
          <a:xfrm>
            <a:off x="2488281" y="8126659"/>
            <a:ext cx="1193923" cy="1194234"/>
            <a:chOff x="15280790" y="9205123"/>
            <a:chExt cx="1592106" cy="1591898"/>
          </a:xfrm>
        </p:grpSpPr>
        <p:sp>
          <p:nvSpPr>
            <p:cNvPr id="41" name="Oval 40"/>
            <p:cNvSpPr/>
            <p:nvPr/>
          </p:nvSpPr>
          <p:spPr>
            <a:xfrm>
              <a:off x="15280790" y="9205123"/>
              <a:ext cx="1592106" cy="1591898"/>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3301" dirty="0">
                <a:latin typeface="Lato Light"/>
                <a:cs typeface="Lato Light"/>
              </a:endParaRPr>
            </a:p>
          </p:txBody>
        </p:sp>
        <p:sp>
          <p:nvSpPr>
            <p:cNvPr id="42" name="AutoShape 131"/>
            <p:cNvSpPr>
              <a:spLocks noChangeAspect="1"/>
            </p:cNvSpPr>
            <p:nvPr/>
          </p:nvSpPr>
          <p:spPr bwMode="auto">
            <a:xfrm>
              <a:off x="15768361" y="9625274"/>
              <a:ext cx="653595" cy="637338"/>
            </a:xfrm>
            <a:custGeom>
              <a:avLst/>
              <a:gdLst>
                <a:gd name="T0" fmla="*/ 10800 w 21600"/>
                <a:gd name="T1" fmla="+- 0 10800 114"/>
                <a:gd name="T2" fmla="*/ 10800 h 21373"/>
                <a:gd name="T3" fmla="*/ 10800 w 21600"/>
                <a:gd name="T4" fmla="+- 0 10800 114"/>
                <a:gd name="T5" fmla="*/ 10800 h 21373"/>
                <a:gd name="T6" fmla="*/ 10800 w 21600"/>
                <a:gd name="T7" fmla="+- 0 10800 114"/>
                <a:gd name="T8" fmla="*/ 10800 h 21373"/>
                <a:gd name="T9" fmla="*/ 10800 w 21600"/>
                <a:gd name="T10" fmla="+- 0 10800 114"/>
                <a:gd name="T11" fmla="*/ 10800 h 21373"/>
              </a:gdLst>
              <a:ahLst/>
              <a:cxnLst>
                <a:cxn ang="0">
                  <a:pos x="T0" y="T2"/>
                </a:cxn>
                <a:cxn ang="0">
                  <a:pos x="T3" y="T5"/>
                </a:cxn>
                <a:cxn ang="0">
                  <a:pos x="T6" y="T8"/>
                </a:cxn>
                <a:cxn ang="0">
                  <a:pos x="T9" y="T11"/>
                </a:cxn>
              </a:cxnLst>
              <a:rect l="0" t="0" r="r" b="b"/>
              <a:pathLst>
                <a:path w="21600" h="21373">
                  <a:moveTo>
                    <a:pt x="13251" y="718"/>
                  </a:moveTo>
                  <a:cubicBezTo>
                    <a:pt x="13802" y="111"/>
                    <a:pt x="14278" y="-114"/>
                    <a:pt x="14670" y="54"/>
                  </a:cubicBezTo>
                  <a:cubicBezTo>
                    <a:pt x="15062" y="219"/>
                    <a:pt x="15263" y="737"/>
                    <a:pt x="15263" y="1596"/>
                  </a:cubicBezTo>
                  <a:lnTo>
                    <a:pt x="15263" y="19775"/>
                  </a:lnTo>
                  <a:cubicBezTo>
                    <a:pt x="15263" y="20634"/>
                    <a:pt x="15065" y="21152"/>
                    <a:pt x="14681" y="21320"/>
                  </a:cubicBezTo>
                  <a:cubicBezTo>
                    <a:pt x="14292" y="21486"/>
                    <a:pt x="13816" y="21264"/>
                    <a:pt x="13251" y="20656"/>
                  </a:cubicBezTo>
                  <a:lnTo>
                    <a:pt x="7758" y="14803"/>
                  </a:lnTo>
                  <a:lnTo>
                    <a:pt x="660" y="14803"/>
                  </a:lnTo>
                  <a:cubicBezTo>
                    <a:pt x="480" y="14803"/>
                    <a:pt x="324" y="14736"/>
                    <a:pt x="194" y="14604"/>
                  </a:cubicBezTo>
                  <a:cubicBezTo>
                    <a:pt x="67" y="14473"/>
                    <a:pt x="0" y="14304"/>
                    <a:pt x="0" y="14098"/>
                  </a:cubicBezTo>
                  <a:lnTo>
                    <a:pt x="0" y="7277"/>
                  </a:lnTo>
                  <a:cubicBezTo>
                    <a:pt x="0" y="7082"/>
                    <a:pt x="67" y="6917"/>
                    <a:pt x="194" y="6778"/>
                  </a:cubicBezTo>
                  <a:cubicBezTo>
                    <a:pt x="324" y="6643"/>
                    <a:pt x="480" y="6571"/>
                    <a:pt x="660" y="6571"/>
                  </a:cubicBezTo>
                  <a:lnTo>
                    <a:pt x="7758" y="6571"/>
                  </a:lnTo>
                  <a:lnTo>
                    <a:pt x="13251" y="718"/>
                  </a:lnTo>
                  <a:close/>
                  <a:moveTo>
                    <a:pt x="18002" y="3322"/>
                  </a:moveTo>
                  <a:cubicBezTo>
                    <a:pt x="18331" y="3127"/>
                    <a:pt x="18666" y="3086"/>
                    <a:pt x="19023" y="3179"/>
                  </a:cubicBezTo>
                  <a:cubicBezTo>
                    <a:pt x="19379" y="3273"/>
                    <a:pt x="19654" y="3495"/>
                    <a:pt x="19838" y="3844"/>
                  </a:cubicBezTo>
                  <a:cubicBezTo>
                    <a:pt x="21017" y="6023"/>
                    <a:pt x="21599" y="8301"/>
                    <a:pt x="21599" y="10687"/>
                  </a:cubicBezTo>
                  <a:cubicBezTo>
                    <a:pt x="21599" y="13092"/>
                    <a:pt x="21017" y="15373"/>
                    <a:pt x="19838" y="17527"/>
                  </a:cubicBezTo>
                  <a:cubicBezTo>
                    <a:pt x="19584" y="18018"/>
                    <a:pt x="19189" y="18266"/>
                    <a:pt x="18659" y="18266"/>
                  </a:cubicBezTo>
                  <a:cubicBezTo>
                    <a:pt x="18437" y="18266"/>
                    <a:pt x="18214" y="18195"/>
                    <a:pt x="17999" y="18049"/>
                  </a:cubicBezTo>
                  <a:cubicBezTo>
                    <a:pt x="17671" y="17857"/>
                    <a:pt x="17459" y="17572"/>
                    <a:pt x="17353" y="17189"/>
                  </a:cubicBezTo>
                  <a:cubicBezTo>
                    <a:pt x="17254" y="16807"/>
                    <a:pt x="17289" y="16439"/>
                    <a:pt x="17473" y="16090"/>
                  </a:cubicBezTo>
                  <a:cubicBezTo>
                    <a:pt x="18419" y="14353"/>
                    <a:pt x="18892" y="12552"/>
                    <a:pt x="18892" y="10687"/>
                  </a:cubicBezTo>
                  <a:cubicBezTo>
                    <a:pt x="18892" y="8819"/>
                    <a:pt x="18415" y="7014"/>
                    <a:pt x="17473" y="5277"/>
                  </a:cubicBezTo>
                  <a:cubicBezTo>
                    <a:pt x="17289" y="4932"/>
                    <a:pt x="17254" y="4567"/>
                    <a:pt x="17353" y="4181"/>
                  </a:cubicBezTo>
                  <a:cubicBezTo>
                    <a:pt x="17459" y="3802"/>
                    <a:pt x="17674" y="3514"/>
                    <a:pt x="18002" y="3322"/>
                  </a:cubicBezTo>
                </a:path>
              </a:pathLst>
            </a:custGeom>
            <a:solidFill>
              <a:schemeClr val="bg1"/>
            </a:solidFill>
            <a:ln>
              <a:noFill/>
            </a:ln>
            <a:effectLst/>
            <a:extLst/>
          </p:spPr>
          <p:txBody>
            <a:bodyPr lIns="28582" tIns="28582" rIns="28582" bIns="28582" anchor="ctr"/>
            <a:lstStyle/>
            <a:p>
              <a:pPr defTabSz="257141">
                <a:defRPr/>
              </a:pPr>
              <a:endParaRPr lang="es-ES" sz="165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20" name="Group 19"/>
          <p:cNvGrpSpPr/>
          <p:nvPr/>
        </p:nvGrpSpPr>
        <p:grpSpPr>
          <a:xfrm>
            <a:off x="4507905" y="2075518"/>
            <a:ext cx="9272190" cy="1559721"/>
            <a:chOff x="5988388" y="483017"/>
            <a:chExt cx="12359700" cy="2079087"/>
          </a:xfrm>
        </p:grpSpPr>
        <p:sp>
          <p:nvSpPr>
            <p:cNvPr id="21" name="TextBox 20"/>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Desktop Devices</a:t>
              </a:r>
            </a:p>
          </p:txBody>
        </p:sp>
        <p:sp>
          <p:nvSpPr>
            <p:cNvPr id="29" name="Rectangle 2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3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2" name="Picture Placeholder 1"/>
          <p:cNvSpPr>
            <a:spLocks noGrp="1" noChangeAspect="1"/>
          </p:cNvSpPr>
          <p:nvPr>
            <p:ph type="pic" sz="quarter" idx="11"/>
          </p:nvPr>
        </p:nvSpPr>
        <p:spPr>
          <a:xfrm>
            <a:off x="10067657" y="4528671"/>
            <a:ext cx="6509192" cy="3737595"/>
          </a:xfrm>
        </p:spPr>
      </p:sp>
    </p:spTree>
    <p:extLst>
      <p:ext uri="{BB962C8B-B14F-4D97-AF65-F5344CB8AC3E}">
        <p14:creationId xmlns:p14="http://schemas.microsoft.com/office/powerpoint/2010/main" val="1818771391"/>
      </p:ext>
    </p:extLst>
  </p:cSld>
  <p:clrMapOvr>
    <a:masterClrMapping/>
  </p:clrMapOvr>
  <mc:AlternateContent xmlns:mc="http://schemas.openxmlformats.org/markup-compatibility/2006" xmlns:p14="http://schemas.microsoft.com/office/powerpoint/2010/main">
    <mc:Choice Requires="p14">
      <p:transition spd="slow" p14:dur="1600" advClick="0" advTm="3000">
        <p14:gallery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1000"/>
                                        <p:tgtEl>
                                          <p:spTgt spid="20"/>
                                        </p:tgtEl>
                                      </p:cBhvr>
                                    </p:animEffect>
                                    <p:anim calcmode="lin" valueType="num">
                                      <p:cBhvr>
                                        <p:cTn id="8" dur="1000" fill="hold"/>
                                        <p:tgtEl>
                                          <p:spTgt spid="20"/>
                                        </p:tgtEl>
                                        <p:attrNameLst>
                                          <p:attrName>ppt_x</p:attrName>
                                        </p:attrNameLst>
                                      </p:cBhvr>
                                      <p:tavLst>
                                        <p:tav tm="0">
                                          <p:val>
                                            <p:strVal val="#ppt_x"/>
                                          </p:val>
                                        </p:tav>
                                        <p:tav tm="100000">
                                          <p:val>
                                            <p:strVal val="#ppt_x"/>
                                          </p:val>
                                        </p:tav>
                                      </p:tavLst>
                                    </p:anim>
                                    <p:anim calcmode="lin" valueType="num">
                                      <p:cBhvr>
                                        <p:cTn id="9" dur="900" decel="100000" fill="hold"/>
                                        <p:tgtEl>
                                          <p:spTgt spid="2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37" presetClass="entr" presetSubtype="0" fill="hold" nodeType="afterEffect">
                                  <p:stCondLst>
                                    <p:cond delay="0"/>
                                  </p:stCondLst>
                                  <p:childTnLst>
                                    <p:set>
                                      <p:cBhvr>
                                        <p:cTn id="13" dur="1" fill="hold">
                                          <p:stCondLst>
                                            <p:cond delay="0"/>
                                          </p:stCondLst>
                                        </p:cTn>
                                        <p:tgtEl>
                                          <p:spTgt spid="27"/>
                                        </p:tgtEl>
                                        <p:attrNameLst>
                                          <p:attrName>style.visibility</p:attrName>
                                        </p:attrNameLst>
                                      </p:cBhvr>
                                      <p:to>
                                        <p:strVal val="visible"/>
                                      </p:to>
                                    </p:set>
                                    <p:animEffect transition="in" filter="fade">
                                      <p:cBhvr>
                                        <p:cTn id="14" dur="1000"/>
                                        <p:tgtEl>
                                          <p:spTgt spid="27"/>
                                        </p:tgtEl>
                                      </p:cBhvr>
                                    </p:animEffect>
                                    <p:anim calcmode="lin" valueType="num">
                                      <p:cBhvr>
                                        <p:cTn id="15" dur="1000" fill="hold"/>
                                        <p:tgtEl>
                                          <p:spTgt spid="27"/>
                                        </p:tgtEl>
                                        <p:attrNameLst>
                                          <p:attrName>ppt_x</p:attrName>
                                        </p:attrNameLst>
                                      </p:cBhvr>
                                      <p:tavLst>
                                        <p:tav tm="0">
                                          <p:val>
                                            <p:strVal val="#ppt_x"/>
                                          </p:val>
                                        </p:tav>
                                        <p:tav tm="100000">
                                          <p:val>
                                            <p:strVal val="#ppt_x"/>
                                          </p:val>
                                        </p:tav>
                                      </p:tavLst>
                                    </p:anim>
                                    <p:anim calcmode="lin" valueType="num">
                                      <p:cBhvr>
                                        <p:cTn id="16" dur="900" decel="100000" fill="hold"/>
                                        <p:tgtEl>
                                          <p:spTgt spid="27"/>
                                        </p:tgtEl>
                                        <p:attrNameLst>
                                          <p:attrName>ppt_y</p:attrName>
                                        </p:attrNameLst>
                                      </p:cBhvr>
                                      <p:tavLst>
                                        <p:tav tm="0">
                                          <p:val>
                                            <p:strVal val="#ppt_y+1"/>
                                          </p:val>
                                        </p:tav>
                                        <p:tav tm="100000">
                                          <p:val>
                                            <p:strVal val="#ppt_y-.03"/>
                                          </p:val>
                                        </p:tav>
                                      </p:tavLst>
                                    </p:anim>
                                    <p:anim calcmode="lin" valueType="num">
                                      <p:cBhvr>
                                        <p:cTn id="17"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8" fill="hold">
                            <p:stCondLst>
                              <p:cond delay="2000"/>
                            </p:stCondLst>
                            <p:childTnLst>
                              <p:par>
                                <p:cTn id="19" presetID="53" presetClass="entr" presetSubtype="16" fill="hold" nodeType="afterEffect">
                                  <p:stCondLst>
                                    <p:cond delay="0"/>
                                  </p:stCondLst>
                                  <p:childTnLst>
                                    <p:set>
                                      <p:cBhvr>
                                        <p:cTn id="20" dur="1" fill="hold">
                                          <p:stCondLst>
                                            <p:cond delay="0"/>
                                          </p:stCondLst>
                                        </p:cTn>
                                        <p:tgtEl>
                                          <p:spTgt spid="34"/>
                                        </p:tgtEl>
                                        <p:attrNameLst>
                                          <p:attrName>style.visibility</p:attrName>
                                        </p:attrNameLst>
                                      </p:cBhvr>
                                      <p:to>
                                        <p:strVal val="visible"/>
                                      </p:to>
                                    </p:set>
                                    <p:anim calcmode="lin" valueType="num">
                                      <p:cBhvr>
                                        <p:cTn id="21" dur="500" fill="hold"/>
                                        <p:tgtEl>
                                          <p:spTgt spid="34"/>
                                        </p:tgtEl>
                                        <p:attrNameLst>
                                          <p:attrName>ppt_w</p:attrName>
                                        </p:attrNameLst>
                                      </p:cBhvr>
                                      <p:tavLst>
                                        <p:tav tm="0">
                                          <p:val>
                                            <p:fltVal val="0"/>
                                          </p:val>
                                        </p:tav>
                                        <p:tav tm="100000">
                                          <p:val>
                                            <p:strVal val="#ppt_w"/>
                                          </p:val>
                                        </p:tav>
                                      </p:tavLst>
                                    </p:anim>
                                    <p:anim calcmode="lin" valueType="num">
                                      <p:cBhvr>
                                        <p:cTn id="22" dur="500" fill="hold"/>
                                        <p:tgtEl>
                                          <p:spTgt spid="34"/>
                                        </p:tgtEl>
                                        <p:attrNameLst>
                                          <p:attrName>ppt_h</p:attrName>
                                        </p:attrNameLst>
                                      </p:cBhvr>
                                      <p:tavLst>
                                        <p:tav tm="0">
                                          <p:val>
                                            <p:fltVal val="0"/>
                                          </p:val>
                                        </p:tav>
                                        <p:tav tm="100000">
                                          <p:val>
                                            <p:strVal val="#ppt_h"/>
                                          </p:val>
                                        </p:tav>
                                      </p:tavLst>
                                    </p:anim>
                                    <p:animEffect transition="in" filter="fade">
                                      <p:cBhvr>
                                        <p:cTn id="23" dur="500"/>
                                        <p:tgtEl>
                                          <p:spTgt spid="34"/>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22"/>
                                        </p:tgtEl>
                                        <p:attrNameLst>
                                          <p:attrName>style.visibility</p:attrName>
                                        </p:attrNameLst>
                                      </p:cBhvr>
                                      <p:to>
                                        <p:strVal val="visible"/>
                                      </p:to>
                                    </p:set>
                                    <p:animEffect transition="in" filter="fade">
                                      <p:cBhvr>
                                        <p:cTn id="27" dur="500"/>
                                        <p:tgtEl>
                                          <p:spTgt spid="22"/>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Effect transition="in" filter="fade">
                                      <p:cBhvr>
                                        <p:cTn id="31" dur="500"/>
                                        <p:tgtEl>
                                          <p:spTgt spid="23"/>
                                        </p:tgtEl>
                                      </p:cBhvr>
                                    </p:animEffect>
                                  </p:childTnLst>
                                </p:cTn>
                              </p:par>
                            </p:childTnLst>
                          </p:cTn>
                        </p:par>
                        <p:par>
                          <p:cTn id="32" fill="hold">
                            <p:stCondLst>
                              <p:cond delay="3500"/>
                            </p:stCondLst>
                            <p:childTnLst>
                              <p:par>
                                <p:cTn id="33" presetID="53" presetClass="entr" presetSubtype="16" fill="hold" nodeType="afterEffect">
                                  <p:stCondLst>
                                    <p:cond delay="0"/>
                                  </p:stCondLst>
                                  <p:childTnLst>
                                    <p:set>
                                      <p:cBhvr>
                                        <p:cTn id="34" dur="1" fill="hold">
                                          <p:stCondLst>
                                            <p:cond delay="0"/>
                                          </p:stCondLst>
                                        </p:cTn>
                                        <p:tgtEl>
                                          <p:spTgt spid="37"/>
                                        </p:tgtEl>
                                        <p:attrNameLst>
                                          <p:attrName>style.visibility</p:attrName>
                                        </p:attrNameLst>
                                      </p:cBhvr>
                                      <p:to>
                                        <p:strVal val="visible"/>
                                      </p:to>
                                    </p:set>
                                    <p:anim calcmode="lin" valueType="num">
                                      <p:cBhvr>
                                        <p:cTn id="35" dur="500" fill="hold"/>
                                        <p:tgtEl>
                                          <p:spTgt spid="37"/>
                                        </p:tgtEl>
                                        <p:attrNameLst>
                                          <p:attrName>ppt_w</p:attrName>
                                        </p:attrNameLst>
                                      </p:cBhvr>
                                      <p:tavLst>
                                        <p:tav tm="0">
                                          <p:val>
                                            <p:fltVal val="0"/>
                                          </p:val>
                                        </p:tav>
                                        <p:tav tm="100000">
                                          <p:val>
                                            <p:strVal val="#ppt_w"/>
                                          </p:val>
                                        </p:tav>
                                      </p:tavLst>
                                    </p:anim>
                                    <p:anim calcmode="lin" valueType="num">
                                      <p:cBhvr>
                                        <p:cTn id="36" dur="500" fill="hold"/>
                                        <p:tgtEl>
                                          <p:spTgt spid="37"/>
                                        </p:tgtEl>
                                        <p:attrNameLst>
                                          <p:attrName>ppt_h</p:attrName>
                                        </p:attrNameLst>
                                      </p:cBhvr>
                                      <p:tavLst>
                                        <p:tav tm="0">
                                          <p:val>
                                            <p:fltVal val="0"/>
                                          </p:val>
                                        </p:tav>
                                        <p:tav tm="100000">
                                          <p:val>
                                            <p:strVal val="#ppt_h"/>
                                          </p:val>
                                        </p:tav>
                                      </p:tavLst>
                                    </p:anim>
                                    <p:animEffect transition="in" filter="fade">
                                      <p:cBhvr>
                                        <p:cTn id="37" dur="500"/>
                                        <p:tgtEl>
                                          <p:spTgt spid="37"/>
                                        </p:tgtEl>
                                      </p:cBhvr>
                                    </p:animEffect>
                                  </p:childTnLst>
                                </p:cTn>
                              </p:par>
                            </p:childTnLst>
                          </p:cTn>
                        </p:par>
                        <p:par>
                          <p:cTn id="38" fill="hold">
                            <p:stCondLst>
                              <p:cond delay="4000"/>
                            </p:stCondLst>
                            <p:childTnLst>
                              <p:par>
                                <p:cTn id="39" presetID="10" presetClass="entr" presetSubtype="0" fill="hold" grpId="0" nodeType="afterEffect">
                                  <p:stCondLst>
                                    <p:cond delay="0"/>
                                  </p:stCondLst>
                                  <p:childTnLst>
                                    <p:set>
                                      <p:cBhvr>
                                        <p:cTn id="40" dur="1" fill="hold">
                                          <p:stCondLst>
                                            <p:cond delay="0"/>
                                          </p:stCondLst>
                                        </p:cTn>
                                        <p:tgtEl>
                                          <p:spTgt spid="24"/>
                                        </p:tgtEl>
                                        <p:attrNameLst>
                                          <p:attrName>style.visibility</p:attrName>
                                        </p:attrNameLst>
                                      </p:cBhvr>
                                      <p:to>
                                        <p:strVal val="visible"/>
                                      </p:to>
                                    </p:set>
                                    <p:animEffect transition="in" filter="fade">
                                      <p:cBhvr>
                                        <p:cTn id="41" dur="500"/>
                                        <p:tgtEl>
                                          <p:spTgt spid="24"/>
                                        </p:tgtEl>
                                      </p:cBhvr>
                                    </p:animEffect>
                                  </p:childTnLst>
                                </p:cTn>
                              </p:par>
                            </p:childTnLst>
                          </p:cTn>
                        </p:par>
                        <p:par>
                          <p:cTn id="42" fill="hold">
                            <p:stCondLst>
                              <p:cond delay="4500"/>
                            </p:stCondLst>
                            <p:childTnLst>
                              <p:par>
                                <p:cTn id="43" presetID="10" presetClass="entr" presetSubtype="0" fill="hold" grpId="0" nodeType="afterEffect">
                                  <p:stCondLst>
                                    <p:cond delay="0"/>
                                  </p:stCondLst>
                                  <p:childTnLst>
                                    <p:set>
                                      <p:cBhvr>
                                        <p:cTn id="44" dur="1" fill="hold">
                                          <p:stCondLst>
                                            <p:cond delay="0"/>
                                          </p:stCondLst>
                                        </p:cTn>
                                        <p:tgtEl>
                                          <p:spTgt spid="25"/>
                                        </p:tgtEl>
                                        <p:attrNameLst>
                                          <p:attrName>style.visibility</p:attrName>
                                        </p:attrNameLst>
                                      </p:cBhvr>
                                      <p:to>
                                        <p:strVal val="visible"/>
                                      </p:to>
                                    </p:set>
                                    <p:animEffect transition="in" filter="fade">
                                      <p:cBhvr>
                                        <p:cTn id="45" dur="500"/>
                                        <p:tgtEl>
                                          <p:spTgt spid="25"/>
                                        </p:tgtEl>
                                      </p:cBhvr>
                                    </p:animEffect>
                                  </p:childTnLst>
                                </p:cTn>
                              </p:par>
                            </p:childTnLst>
                          </p:cTn>
                        </p:par>
                        <p:par>
                          <p:cTn id="46" fill="hold">
                            <p:stCondLst>
                              <p:cond delay="5000"/>
                            </p:stCondLst>
                            <p:childTnLst>
                              <p:par>
                                <p:cTn id="47" presetID="53" presetClass="entr" presetSubtype="16" fill="hold" nodeType="afterEffect">
                                  <p:stCondLst>
                                    <p:cond delay="0"/>
                                  </p:stCondLst>
                                  <p:childTnLst>
                                    <p:set>
                                      <p:cBhvr>
                                        <p:cTn id="48" dur="1" fill="hold">
                                          <p:stCondLst>
                                            <p:cond delay="0"/>
                                          </p:stCondLst>
                                        </p:cTn>
                                        <p:tgtEl>
                                          <p:spTgt spid="40"/>
                                        </p:tgtEl>
                                        <p:attrNameLst>
                                          <p:attrName>style.visibility</p:attrName>
                                        </p:attrNameLst>
                                      </p:cBhvr>
                                      <p:to>
                                        <p:strVal val="visible"/>
                                      </p:to>
                                    </p:set>
                                    <p:anim calcmode="lin" valueType="num">
                                      <p:cBhvr>
                                        <p:cTn id="49" dur="500" fill="hold"/>
                                        <p:tgtEl>
                                          <p:spTgt spid="40"/>
                                        </p:tgtEl>
                                        <p:attrNameLst>
                                          <p:attrName>ppt_w</p:attrName>
                                        </p:attrNameLst>
                                      </p:cBhvr>
                                      <p:tavLst>
                                        <p:tav tm="0">
                                          <p:val>
                                            <p:fltVal val="0"/>
                                          </p:val>
                                        </p:tav>
                                        <p:tav tm="100000">
                                          <p:val>
                                            <p:strVal val="#ppt_w"/>
                                          </p:val>
                                        </p:tav>
                                      </p:tavLst>
                                    </p:anim>
                                    <p:anim calcmode="lin" valueType="num">
                                      <p:cBhvr>
                                        <p:cTn id="50" dur="500" fill="hold"/>
                                        <p:tgtEl>
                                          <p:spTgt spid="40"/>
                                        </p:tgtEl>
                                        <p:attrNameLst>
                                          <p:attrName>ppt_h</p:attrName>
                                        </p:attrNameLst>
                                      </p:cBhvr>
                                      <p:tavLst>
                                        <p:tav tm="0">
                                          <p:val>
                                            <p:fltVal val="0"/>
                                          </p:val>
                                        </p:tav>
                                        <p:tav tm="100000">
                                          <p:val>
                                            <p:strVal val="#ppt_h"/>
                                          </p:val>
                                        </p:tav>
                                      </p:tavLst>
                                    </p:anim>
                                    <p:animEffect transition="in" filter="fade">
                                      <p:cBhvr>
                                        <p:cTn id="51" dur="500"/>
                                        <p:tgtEl>
                                          <p:spTgt spid="40"/>
                                        </p:tgtEl>
                                      </p:cBhvr>
                                    </p:animEffect>
                                  </p:childTnLst>
                                </p:cTn>
                              </p:par>
                            </p:childTnLst>
                          </p:cTn>
                        </p:par>
                        <p:par>
                          <p:cTn id="52" fill="hold">
                            <p:stCondLst>
                              <p:cond delay="5500"/>
                            </p:stCondLst>
                            <p:childTnLst>
                              <p:par>
                                <p:cTn id="53" presetID="10" presetClass="entr" presetSubtype="0" fill="hold" grpId="0" nodeType="afterEffect">
                                  <p:stCondLst>
                                    <p:cond delay="0"/>
                                  </p:stCondLst>
                                  <p:childTnLst>
                                    <p:set>
                                      <p:cBhvr>
                                        <p:cTn id="54" dur="1" fill="hold">
                                          <p:stCondLst>
                                            <p:cond delay="0"/>
                                          </p:stCondLst>
                                        </p:cTn>
                                        <p:tgtEl>
                                          <p:spTgt spid="26"/>
                                        </p:tgtEl>
                                        <p:attrNameLst>
                                          <p:attrName>style.visibility</p:attrName>
                                        </p:attrNameLst>
                                      </p:cBhvr>
                                      <p:to>
                                        <p:strVal val="visible"/>
                                      </p:to>
                                    </p:set>
                                    <p:animEffect transition="in" filter="fade">
                                      <p:cBhvr>
                                        <p:cTn id="55" dur="500"/>
                                        <p:tgtEl>
                                          <p:spTgt spid="26"/>
                                        </p:tgtEl>
                                      </p:cBhvr>
                                    </p:animEffect>
                                  </p:childTnLst>
                                </p:cTn>
                              </p:par>
                            </p:childTnLst>
                          </p:cTn>
                        </p:par>
                        <p:par>
                          <p:cTn id="56" fill="hold">
                            <p:stCondLst>
                              <p:cond delay="6000"/>
                            </p:stCondLst>
                            <p:childTnLst>
                              <p:par>
                                <p:cTn id="57" presetID="10" presetClass="entr" presetSubtype="0" fill="hold" grpId="0" nodeType="afterEffect">
                                  <p:stCondLst>
                                    <p:cond delay="0"/>
                                  </p:stCondLst>
                                  <p:childTnLst>
                                    <p:set>
                                      <p:cBhvr>
                                        <p:cTn id="58" dur="1" fill="hold">
                                          <p:stCondLst>
                                            <p:cond delay="0"/>
                                          </p:stCondLst>
                                        </p:cTn>
                                        <p:tgtEl>
                                          <p:spTgt spid="33"/>
                                        </p:tgtEl>
                                        <p:attrNameLst>
                                          <p:attrName>style.visibility</p:attrName>
                                        </p:attrNameLst>
                                      </p:cBhvr>
                                      <p:to>
                                        <p:strVal val="visible"/>
                                      </p:to>
                                    </p:set>
                                    <p:animEffect transition="in" filter="fade">
                                      <p:cBhvr>
                                        <p:cTn id="59"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4" grpId="0"/>
      <p:bldP spid="25" grpId="0"/>
      <p:bldP spid="26" grpId="0"/>
      <p:bldP spid="33"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5" name="Group 104"/>
          <p:cNvGrpSpPr/>
          <p:nvPr/>
        </p:nvGrpSpPr>
        <p:grpSpPr>
          <a:xfrm>
            <a:off x="1300542" y="2075518"/>
            <a:ext cx="15726299" cy="1559721"/>
            <a:chOff x="1713018" y="483017"/>
            <a:chExt cx="20962938" cy="2079087"/>
          </a:xfrm>
        </p:grpSpPr>
        <p:sp>
          <p:nvSpPr>
            <p:cNvPr id="106" name="TextBox 105"/>
            <p:cNvSpPr txBox="1"/>
            <p:nvPr/>
          </p:nvSpPr>
          <p:spPr>
            <a:xfrm>
              <a:off x="1713018" y="483017"/>
              <a:ext cx="20962938"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Daily Social Media Activities</a:t>
              </a:r>
            </a:p>
          </p:txBody>
        </p:sp>
        <p:sp>
          <p:nvSpPr>
            <p:cNvPr id="107" name="Rectangle 10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108"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71" name="Bent Arrow 70"/>
          <p:cNvSpPr/>
          <p:nvPr/>
        </p:nvSpPr>
        <p:spPr>
          <a:xfrm rot="5400000" flipH="1">
            <a:off x="10906664" y="6905825"/>
            <a:ext cx="843091" cy="826318"/>
          </a:xfrm>
          <a:prstGeom prst="bentArrow">
            <a:avLst>
              <a:gd name="adj1" fmla="val 11812"/>
              <a:gd name="adj2" fmla="val 11928"/>
              <a:gd name="adj3" fmla="val 22809"/>
              <a:gd name="adj4" fmla="val 79194"/>
            </a:avLst>
          </a:prstGeom>
          <a:solidFill>
            <a:schemeClr val="tx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3601" dirty="0">
              <a:solidFill>
                <a:schemeClr val="tx1"/>
              </a:solidFill>
              <a:latin typeface="Lato Light"/>
            </a:endParaRPr>
          </a:p>
        </p:txBody>
      </p:sp>
      <p:sp>
        <p:nvSpPr>
          <p:cNvPr id="54" name="Round Diagonal Corner Rectangle 53"/>
          <p:cNvSpPr/>
          <p:nvPr/>
        </p:nvSpPr>
        <p:spPr>
          <a:xfrm>
            <a:off x="4201504" y="5201103"/>
            <a:ext cx="1577340" cy="1577751"/>
          </a:xfrm>
          <a:prstGeom prst="round2DiagRect">
            <a:avLst>
              <a:gd name="adj1" fmla="val 18841"/>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Lato Light"/>
            </a:endParaRPr>
          </a:p>
        </p:txBody>
      </p:sp>
      <p:sp>
        <p:nvSpPr>
          <p:cNvPr id="67" name="TextBox 66"/>
          <p:cNvSpPr txBox="1"/>
          <p:nvPr/>
        </p:nvSpPr>
        <p:spPr>
          <a:xfrm>
            <a:off x="4448651" y="6054417"/>
            <a:ext cx="1047369" cy="501051"/>
          </a:xfrm>
          <a:prstGeom prst="rect">
            <a:avLst/>
          </a:prstGeom>
          <a:noFill/>
        </p:spPr>
        <p:txBody>
          <a:bodyPr wrap="none" lIns="164607" tIns="82304" rIns="164607" bIns="82304" rtlCol="0">
            <a:spAutoFit/>
          </a:bodyPr>
          <a:lstStyle/>
          <a:p>
            <a:pPr algn="ctr"/>
            <a:r>
              <a:rPr lang="en-US" sz="2176" dirty="0">
                <a:solidFill>
                  <a:schemeClr val="bg1"/>
                </a:solidFill>
                <a:latin typeface="Lato Regular"/>
                <a:ea typeface="Open Sans Light" panose="020B0306030504020204" pitchFamily="34" charset="0"/>
                <a:cs typeface="Lato Regular"/>
              </a:rPr>
              <a:t>Social</a:t>
            </a:r>
            <a:endParaRPr lang="bg-BG" sz="2176" dirty="0">
              <a:solidFill>
                <a:schemeClr val="bg1"/>
              </a:solidFill>
              <a:latin typeface="Lato Regular"/>
              <a:ea typeface="Open Sans Light" panose="020B0306030504020204" pitchFamily="34" charset="0"/>
              <a:cs typeface="Lato Regular"/>
            </a:endParaRPr>
          </a:p>
        </p:txBody>
      </p:sp>
      <p:sp>
        <p:nvSpPr>
          <p:cNvPr id="90" name="Bent Arrow 89"/>
          <p:cNvSpPr/>
          <p:nvPr/>
        </p:nvSpPr>
        <p:spPr>
          <a:xfrm rot="10800000" flipH="1">
            <a:off x="6598247" y="6897438"/>
            <a:ext cx="843091" cy="826318"/>
          </a:xfrm>
          <a:prstGeom prst="bentArrow">
            <a:avLst>
              <a:gd name="adj1" fmla="val 11812"/>
              <a:gd name="adj2" fmla="val 11928"/>
              <a:gd name="adj3" fmla="val 22809"/>
              <a:gd name="adj4" fmla="val 79194"/>
            </a:avLst>
          </a:prstGeom>
          <a:solidFill>
            <a:schemeClr val="tx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3601" dirty="0">
              <a:solidFill>
                <a:schemeClr val="tx1"/>
              </a:solidFill>
              <a:latin typeface="Lato Light"/>
            </a:endParaRPr>
          </a:p>
        </p:txBody>
      </p:sp>
      <p:sp>
        <p:nvSpPr>
          <p:cNvPr id="99" name="Freeform 49"/>
          <p:cNvSpPr>
            <a:spLocks noChangeArrowheads="1"/>
          </p:cNvSpPr>
          <p:nvPr/>
        </p:nvSpPr>
        <p:spPr bwMode="auto">
          <a:xfrm>
            <a:off x="4735420" y="5586335"/>
            <a:ext cx="521102" cy="511544"/>
          </a:xfrm>
          <a:custGeom>
            <a:avLst/>
            <a:gdLst>
              <a:gd name="T0" fmla="*/ 239 w 479"/>
              <a:gd name="T1" fmla="*/ 0 h 471"/>
              <a:gd name="T2" fmla="*/ 239 w 479"/>
              <a:gd name="T3" fmla="*/ 0 h 471"/>
              <a:gd name="T4" fmla="*/ 0 w 479"/>
              <a:gd name="T5" fmla="*/ 231 h 471"/>
              <a:gd name="T6" fmla="*/ 239 w 479"/>
              <a:gd name="T7" fmla="*/ 470 h 471"/>
              <a:gd name="T8" fmla="*/ 478 w 479"/>
              <a:gd name="T9" fmla="*/ 231 h 471"/>
              <a:gd name="T10" fmla="*/ 239 w 479"/>
              <a:gd name="T11" fmla="*/ 0 h 471"/>
              <a:gd name="T12" fmla="*/ 177 w 479"/>
              <a:gd name="T13" fmla="*/ 338 h 471"/>
              <a:gd name="T14" fmla="*/ 177 w 479"/>
              <a:gd name="T15" fmla="*/ 338 h 471"/>
              <a:gd name="T16" fmla="*/ 133 w 479"/>
              <a:gd name="T17" fmla="*/ 338 h 471"/>
              <a:gd name="T18" fmla="*/ 133 w 479"/>
              <a:gd name="T19" fmla="*/ 178 h 471"/>
              <a:gd name="T20" fmla="*/ 177 w 479"/>
              <a:gd name="T21" fmla="*/ 178 h 471"/>
              <a:gd name="T22" fmla="*/ 177 w 479"/>
              <a:gd name="T23" fmla="*/ 338 h 471"/>
              <a:gd name="T24" fmla="*/ 159 w 479"/>
              <a:gd name="T25" fmla="*/ 160 h 471"/>
              <a:gd name="T26" fmla="*/ 159 w 479"/>
              <a:gd name="T27" fmla="*/ 160 h 471"/>
              <a:gd name="T28" fmla="*/ 133 w 479"/>
              <a:gd name="T29" fmla="*/ 134 h 471"/>
              <a:gd name="T30" fmla="*/ 159 w 479"/>
              <a:gd name="T31" fmla="*/ 107 h 471"/>
              <a:gd name="T32" fmla="*/ 186 w 479"/>
              <a:gd name="T33" fmla="*/ 134 h 471"/>
              <a:gd name="T34" fmla="*/ 159 w 479"/>
              <a:gd name="T35" fmla="*/ 160 h 471"/>
              <a:gd name="T36" fmla="*/ 354 w 479"/>
              <a:gd name="T37" fmla="*/ 338 h 471"/>
              <a:gd name="T38" fmla="*/ 354 w 479"/>
              <a:gd name="T39" fmla="*/ 338 h 471"/>
              <a:gd name="T40" fmla="*/ 310 w 479"/>
              <a:gd name="T41" fmla="*/ 338 h 471"/>
              <a:gd name="T42" fmla="*/ 310 w 479"/>
              <a:gd name="T43" fmla="*/ 249 h 471"/>
              <a:gd name="T44" fmla="*/ 284 w 479"/>
              <a:gd name="T45" fmla="*/ 213 h 471"/>
              <a:gd name="T46" fmla="*/ 256 w 479"/>
              <a:gd name="T47" fmla="*/ 231 h 471"/>
              <a:gd name="T48" fmla="*/ 256 w 479"/>
              <a:gd name="T49" fmla="*/ 240 h 471"/>
              <a:gd name="T50" fmla="*/ 256 w 479"/>
              <a:gd name="T51" fmla="*/ 338 h 471"/>
              <a:gd name="T52" fmla="*/ 212 w 479"/>
              <a:gd name="T53" fmla="*/ 338 h 471"/>
              <a:gd name="T54" fmla="*/ 212 w 479"/>
              <a:gd name="T55" fmla="*/ 231 h 471"/>
              <a:gd name="T56" fmla="*/ 203 w 479"/>
              <a:gd name="T57" fmla="*/ 178 h 471"/>
              <a:gd name="T58" fmla="*/ 247 w 479"/>
              <a:gd name="T59" fmla="*/ 178 h 471"/>
              <a:gd name="T60" fmla="*/ 247 w 479"/>
              <a:gd name="T61" fmla="*/ 196 h 471"/>
              <a:gd name="T62" fmla="*/ 256 w 479"/>
              <a:gd name="T63" fmla="*/ 196 h 471"/>
              <a:gd name="T64" fmla="*/ 300 w 479"/>
              <a:gd name="T65" fmla="*/ 178 h 471"/>
              <a:gd name="T66" fmla="*/ 354 w 479"/>
              <a:gd name="T67" fmla="*/ 240 h 471"/>
              <a:gd name="T68" fmla="*/ 354 w 479"/>
              <a:gd name="T69" fmla="*/ 338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9" h="471">
                <a:moveTo>
                  <a:pt x="239" y="0"/>
                </a:moveTo>
                <a:lnTo>
                  <a:pt x="239" y="0"/>
                </a:lnTo>
                <a:cubicBezTo>
                  <a:pt x="106" y="0"/>
                  <a:pt x="0" y="107"/>
                  <a:pt x="0" y="231"/>
                </a:cubicBezTo>
                <a:cubicBezTo>
                  <a:pt x="0" y="364"/>
                  <a:pt x="106" y="470"/>
                  <a:pt x="239" y="470"/>
                </a:cubicBezTo>
                <a:cubicBezTo>
                  <a:pt x="372" y="470"/>
                  <a:pt x="478" y="364"/>
                  <a:pt x="478" y="231"/>
                </a:cubicBezTo>
                <a:cubicBezTo>
                  <a:pt x="478" y="107"/>
                  <a:pt x="372" y="0"/>
                  <a:pt x="239" y="0"/>
                </a:cubicBezTo>
                <a:close/>
                <a:moveTo>
                  <a:pt x="177" y="338"/>
                </a:moveTo>
                <a:lnTo>
                  <a:pt x="177" y="338"/>
                </a:lnTo>
                <a:cubicBezTo>
                  <a:pt x="133" y="338"/>
                  <a:pt x="133" y="338"/>
                  <a:pt x="133" y="338"/>
                </a:cubicBezTo>
                <a:cubicBezTo>
                  <a:pt x="133" y="178"/>
                  <a:pt x="133" y="178"/>
                  <a:pt x="133" y="178"/>
                </a:cubicBezTo>
                <a:cubicBezTo>
                  <a:pt x="177" y="178"/>
                  <a:pt x="177" y="178"/>
                  <a:pt x="177" y="178"/>
                </a:cubicBezTo>
                <a:lnTo>
                  <a:pt x="177" y="338"/>
                </a:lnTo>
                <a:close/>
                <a:moveTo>
                  <a:pt x="159" y="160"/>
                </a:moveTo>
                <a:lnTo>
                  <a:pt x="159" y="160"/>
                </a:lnTo>
                <a:cubicBezTo>
                  <a:pt x="141" y="160"/>
                  <a:pt x="133" y="151"/>
                  <a:pt x="133" y="134"/>
                </a:cubicBezTo>
                <a:cubicBezTo>
                  <a:pt x="133" y="125"/>
                  <a:pt x="141" y="107"/>
                  <a:pt x="159" y="107"/>
                </a:cubicBezTo>
                <a:cubicBezTo>
                  <a:pt x="168" y="107"/>
                  <a:pt x="177" y="125"/>
                  <a:pt x="186" y="134"/>
                </a:cubicBezTo>
                <a:cubicBezTo>
                  <a:pt x="186" y="151"/>
                  <a:pt x="168" y="160"/>
                  <a:pt x="159" y="160"/>
                </a:cubicBezTo>
                <a:close/>
                <a:moveTo>
                  <a:pt x="354" y="338"/>
                </a:moveTo>
                <a:lnTo>
                  <a:pt x="354" y="338"/>
                </a:lnTo>
                <a:cubicBezTo>
                  <a:pt x="310" y="338"/>
                  <a:pt x="310" y="338"/>
                  <a:pt x="310" y="338"/>
                </a:cubicBezTo>
                <a:cubicBezTo>
                  <a:pt x="310" y="249"/>
                  <a:pt x="310" y="249"/>
                  <a:pt x="310" y="249"/>
                </a:cubicBezTo>
                <a:cubicBezTo>
                  <a:pt x="310" y="231"/>
                  <a:pt x="300" y="213"/>
                  <a:pt x="284" y="213"/>
                </a:cubicBezTo>
                <a:cubicBezTo>
                  <a:pt x="275" y="213"/>
                  <a:pt x="265" y="222"/>
                  <a:pt x="256" y="231"/>
                </a:cubicBezTo>
                <a:lnTo>
                  <a:pt x="256" y="240"/>
                </a:lnTo>
                <a:cubicBezTo>
                  <a:pt x="256" y="338"/>
                  <a:pt x="256" y="338"/>
                  <a:pt x="256" y="338"/>
                </a:cubicBezTo>
                <a:cubicBezTo>
                  <a:pt x="212" y="338"/>
                  <a:pt x="212" y="338"/>
                  <a:pt x="212" y="338"/>
                </a:cubicBezTo>
                <a:cubicBezTo>
                  <a:pt x="212" y="231"/>
                  <a:pt x="212" y="231"/>
                  <a:pt x="212" y="231"/>
                </a:cubicBezTo>
                <a:cubicBezTo>
                  <a:pt x="212" y="205"/>
                  <a:pt x="212" y="196"/>
                  <a:pt x="203" y="178"/>
                </a:cubicBezTo>
                <a:cubicBezTo>
                  <a:pt x="247" y="178"/>
                  <a:pt x="247" y="178"/>
                  <a:pt x="247" y="178"/>
                </a:cubicBezTo>
                <a:cubicBezTo>
                  <a:pt x="247" y="196"/>
                  <a:pt x="247" y="196"/>
                  <a:pt x="247" y="196"/>
                </a:cubicBezTo>
                <a:cubicBezTo>
                  <a:pt x="256" y="196"/>
                  <a:pt x="256" y="196"/>
                  <a:pt x="256" y="196"/>
                </a:cubicBezTo>
                <a:cubicBezTo>
                  <a:pt x="256" y="187"/>
                  <a:pt x="275" y="178"/>
                  <a:pt x="300" y="178"/>
                </a:cubicBezTo>
                <a:cubicBezTo>
                  <a:pt x="337" y="178"/>
                  <a:pt x="354" y="196"/>
                  <a:pt x="354" y="240"/>
                </a:cubicBezTo>
                <a:lnTo>
                  <a:pt x="354" y="338"/>
                </a:lnTo>
                <a:close/>
              </a:path>
            </a:pathLst>
          </a:custGeom>
          <a:solidFill>
            <a:schemeClr val="bg1"/>
          </a:solidFill>
          <a:ln>
            <a:noFill/>
          </a:ln>
          <a:effectLst/>
          <a:extLst/>
        </p:spPr>
        <p:txBody>
          <a:bodyPr wrap="none" anchor="ctr"/>
          <a:lstStyle/>
          <a:p>
            <a:endParaRPr lang="en-US" sz="2701" dirty="0">
              <a:latin typeface="Lato Light"/>
            </a:endParaRPr>
          </a:p>
        </p:txBody>
      </p:sp>
      <p:grpSp>
        <p:nvGrpSpPr>
          <p:cNvPr id="2" name="Group 1"/>
          <p:cNvGrpSpPr/>
          <p:nvPr/>
        </p:nvGrpSpPr>
        <p:grpSpPr>
          <a:xfrm>
            <a:off x="5864570" y="5201103"/>
            <a:ext cx="1577340" cy="1577751"/>
            <a:chOff x="7817390" y="4649380"/>
            <a:chExt cx="2102572" cy="2103120"/>
          </a:xfrm>
        </p:grpSpPr>
        <p:sp>
          <p:nvSpPr>
            <p:cNvPr id="53" name="Round Diagonal Corner Rectangle 52"/>
            <p:cNvSpPr/>
            <p:nvPr/>
          </p:nvSpPr>
          <p:spPr>
            <a:xfrm rot="5400000">
              <a:off x="7817116" y="4649654"/>
              <a:ext cx="2103120" cy="2102572"/>
            </a:xfrm>
            <a:prstGeom prst="round2DiagRect">
              <a:avLst>
                <a:gd name="adj1" fmla="val 18841"/>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Lato Light"/>
              </a:endParaRPr>
            </a:p>
          </p:txBody>
        </p:sp>
        <p:sp>
          <p:nvSpPr>
            <p:cNvPr id="62" name="TextBox 61"/>
            <p:cNvSpPr txBox="1"/>
            <p:nvPr/>
          </p:nvSpPr>
          <p:spPr>
            <a:xfrm>
              <a:off x="8180389" y="5786836"/>
              <a:ext cx="1396128" cy="667894"/>
            </a:xfrm>
            <a:prstGeom prst="rect">
              <a:avLst/>
            </a:prstGeom>
            <a:noFill/>
          </p:spPr>
          <p:txBody>
            <a:bodyPr wrap="none" lIns="164607" tIns="82304" rIns="164607" bIns="82304" rtlCol="0">
              <a:spAutoFit/>
            </a:bodyPr>
            <a:lstStyle/>
            <a:p>
              <a:pPr algn="ctr"/>
              <a:r>
                <a:rPr lang="en-US" sz="2176" dirty="0">
                  <a:solidFill>
                    <a:schemeClr val="bg1"/>
                  </a:solidFill>
                  <a:latin typeface="Lato Regular"/>
                  <a:ea typeface="Open Sans Light" panose="020B0306030504020204" pitchFamily="34" charset="0"/>
                  <a:cs typeface="Lato Regular"/>
                </a:rPr>
                <a:t>Social</a:t>
              </a:r>
              <a:endParaRPr lang="bg-BG" sz="2176" dirty="0">
                <a:solidFill>
                  <a:schemeClr val="bg1"/>
                </a:solidFill>
                <a:latin typeface="Lato Regular"/>
                <a:ea typeface="Open Sans Light" panose="020B0306030504020204" pitchFamily="34" charset="0"/>
                <a:cs typeface="Lato Regular"/>
              </a:endParaRPr>
            </a:p>
          </p:txBody>
        </p:sp>
        <p:sp>
          <p:nvSpPr>
            <p:cNvPr id="100" name="Freeform 86"/>
            <p:cNvSpPr>
              <a:spLocks noChangeArrowheads="1"/>
            </p:cNvSpPr>
            <p:nvPr/>
          </p:nvSpPr>
          <p:spPr bwMode="auto">
            <a:xfrm>
              <a:off x="8502195" y="5128610"/>
              <a:ext cx="694622" cy="681876"/>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solidFill>
              <a:schemeClr val="bg1"/>
            </a:solidFill>
            <a:ln>
              <a:noFill/>
            </a:ln>
            <a:effectLst/>
            <a:extLst/>
          </p:spPr>
          <p:txBody>
            <a:bodyPr wrap="none" anchor="ctr"/>
            <a:lstStyle/>
            <a:p>
              <a:endParaRPr lang="en-US" sz="2701" dirty="0">
                <a:latin typeface="Lato Light"/>
              </a:endParaRPr>
            </a:p>
          </p:txBody>
        </p:sp>
      </p:grpSp>
      <p:grpSp>
        <p:nvGrpSpPr>
          <p:cNvPr id="7" name="Group 6"/>
          <p:cNvGrpSpPr/>
          <p:nvPr/>
        </p:nvGrpSpPr>
        <p:grpSpPr>
          <a:xfrm>
            <a:off x="12483603" y="5184389"/>
            <a:ext cx="1577340" cy="1577751"/>
            <a:chOff x="16640470" y="4627100"/>
            <a:chExt cx="2102572" cy="2103120"/>
          </a:xfrm>
        </p:grpSpPr>
        <p:sp>
          <p:nvSpPr>
            <p:cNvPr id="101" name="Round Diagonal Corner Rectangle 100"/>
            <p:cNvSpPr/>
            <p:nvPr/>
          </p:nvSpPr>
          <p:spPr>
            <a:xfrm rot="5400000">
              <a:off x="16640196" y="4627374"/>
              <a:ext cx="2103120" cy="2102572"/>
            </a:xfrm>
            <a:prstGeom prst="round2DiagRect">
              <a:avLst>
                <a:gd name="adj1" fmla="val 18841"/>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Lato Light"/>
              </a:endParaRPr>
            </a:p>
          </p:txBody>
        </p:sp>
        <p:sp>
          <p:nvSpPr>
            <p:cNvPr id="102" name="TextBox 101"/>
            <p:cNvSpPr txBox="1"/>
            <p:nvPr/>
          </p:nvSpPr>
          <p:spPr>
            <a:xfrm>
              <a:off x="17003469" y="5786835"/>
              <a:ext cx="1396128" cy="667894"/>
            </a:xfrm>
            <a:prstGeom prst="rect">
              <a:avLst/>
            </a:prstGeom>
            <a:noFill/>
          </p:spPr>
          <p:txBody>
            <a:bodyPr wrap="none" lIns="164607" tIns="82304" rIns="164607" bIns="82304" rtlCol="0">
              <a:spAutoFit/>
            </a:bodyPr>
            <a:lstStyle/>
            <a:p>
              <a:pPr algn="ctr"/>
              <a:r>
                <a:rPr lang="en-US" sz="2176" dirty="0">
                  <a:solidFill>
                    <a:schemeClr val="bg1"/>
                  </a:solidFill>
                  <a:latin typeface="Lato Regular"/>
                  <a:ea typeface="Open Sans Light" panose="020B0306030504020204" pitchFamily="34" charset="0"/>
                  <a:cs typeface="Lato Regular"/>
                </a:rPr>
                <a:t>Social</a:t>
              </a:r>
              <a:endParaRPr lang="bg-BG" sz="2176" dirty="0">
                <a:solidFill>
                  <a:schemeClr val="bg1"/>
                </a:solidFill>
                <a:latin typeface="Lato Regular"/>
                <a:ea typeface="Open Sans Light" panose="020B0306030504020204" pitchFamily="34" charset="0"/>
                <a:cs typeface="Lato Regular"/>
              </a:endParaRPr>
            </a:p>
          </p:txBody>
        </p:sp>
        <p:sp>
          <p:nvSpPr>
            <p:cNvPr id="103" name="Freeform 86"/>
            <p:cNvSpPr>
              <a:spLocks noChangeArrowheads="1"/>
            </p:cNvSpPr>
            <p:nvPr/>
          </p:nvSpPr>
          <p:spPr bwMode="auto">
            <a:xfrm>
              <a:off x="17325275" y="5128610"/>
              <a:ext cx="694622" cy="681876"/>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solidFill>
              <a:schemeClr val="bg1"/>
            </a:solidFill>
            <a:ln>
              <a:noFill/>
            </a:ln>
            <a:effectLst/>
            <a:extLst/>
          </p:spPr>
          <p:txBody>
            <a:bodyPr wrap="none" anchor="ctr"/>
            <a:lstStyle/>
            <a:p>
              <a:endParaRPr lang="en-US" sz="2701" dirty="0">
                <a:latin typeface="Lato Light"/>
              </a:endParaRPr>
            </a:p>
          </p:txBody>
        </p:sp>
      </p:grpSp>
      <p:grpSp>
        <p:nvGrpSpPr>
          <p:cNvPr id="6" name="Group 5"/>
          <p:cNvGrpSpPr/>
          <p:nvPr/>
        </p:nvGrpSpPr>
        <p:grpSpPr>
          <a:xfrm>
            <a:off x="10836026" y="5182410"/>
            <a:ext cx="1577340" cy="1577751"/>
            <a:chOff x="14444272" y="4624462"/>
            <a:chExt cx="2102572" cy="2103120"/>
          </a:xfrm>
        </p:grpSpPr>
        <p:sp>
          <p:nvSpPr>
            <p:cNvPr id="45" name="Round Diagonal Corner Rectangle 44"/>
            <p:cNvSpPr/>
            <p:nvPr/>
          </p:nvSpPr>
          <p:spPr>
            <a:xfrm>
              <a:off x="14444272" y="4624462"/>
              <a:ext cx="2102572" cy="2103120"/>
            </a:xfrm>
            <a:prstGeom prst="round2DiagRect">
              <a:avLst>
                <a:gd name="adj1" fmla="val 18841"/>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Lato Light"/>
              </a:endParaRPr>
            </a:p>
          </p:txBody>
        </p:sp>
        <p:sp>
          <p:nvSpPr>
            <p:cNvPr id="104" name="TextBox 103"/>
            <p:cNvSpPr txBox="1"/>
            <p:nvPr/>
          </p:nvSpPr>
          <p:spPr>
            <a:xfrm>
              <a:off x="14807240" y="5778209"/>
              <a:ext cx="1396128" cy="667894"/>
            </a:xfrm>
            <a:prstGeom prst="rect">
              <a:avLst/>
            </a:prstGeom>
            <a:noFill/>
          </p:spPr>
          <p:txBody>
            <a:bodyPr wrap="none" lIns="164607" tIns="82304" rIns="164607" bIns="82304" rtlCol="0">
              <a:spAutoFit/>
            </a:bodyPr>
            <a:lstStyle/>
            <a:p>
              <a:pPr algn="ctr"/>
              <a:r>
                <a:rPr lang="en-US" sz="2176" dirty="0">
                  <a:solidFill>
                    <a:schemeClr val="bg1"/>
                  </a:solidFill>
                  <a:latin typeface="Lato Regular"/>
                  <a:ea typeface="Open Sans Light" panose="020B0306030504020204" pitchFamily="34" charset="0"/>
                  <a:cs typeface="Lato Regular"/>
                </a:rPr>
                <a:t>Social</a:t>
              </a:r>
              <a:endParaRPr lang="bg-BG" sz="2176" dirty="0">
                <a:solidFill>
                  <a:schemeClr val="bg1"/>
                </a:solidFill>
                <a:latin typeface="Lato Regular"/>
                <a:ea typeface="Open Sans Light" panose="020B0306030504020204" pitchFamily="34" charset="0"/>
                <a:cs typeface="Lato Regular"/>
              </a:endParaRPr>
            </a:p>
          </p:txBody>
        </p:sp>
        <p:sp>
          <p:nvSpPr>
            <p:cNvPr id="110" name="Freeform 78"/>
            <p:cNvSpPr>
              <a:spLocks noChangeArrowheads="1"/>
            </p:cNvSpPr>
            <p:nvPr/>
          </p:nvSpPr>
          <p:spPr bwMode="auto">
            <a:xfrm>
              <a:off x="15189499" y="5162893"/>
              <a:ext cx="694622" cy="681876"/>
            </a:xfrm>
            <a:custGeom>
              <a:avLst/>
              <a:gdLst>
                <a:gd name="T0" fmla="*/ 212 w 479"/>
                <a:gd name="T1" fmla="*/ 169 h 471"/>
                <a:gd name="T2" fmla="*/ 212 w 479"/>
                <a:gd name="T3" fmla="*/ 169 h 471"/>
                <a:gd name="T4" fmla="*/ 185 w 479"/>
                <a:gd name="T5" fmla="*/ 142 h 471"/>
                <a:gd name="T6" fmla="*/ 177 w 479"/>
                <a:gd name="T7" fmla="*/ 142 h 471"/>
                <a:gd name="T8" fmla="*/ 168 w 479"/>
                <a:gd name="T9" fmla="*/ 160 h 471"/>
                <a:gd name="T10" fmla="*/ 168 w 479"/>
                <a:gd name="T11" fmla="*/ 187 h 471"/>
                <a:gd name="T12" fmla="*/ 194 w 479"/>
                <a:gd name="T13" fmla="*/ 213 h 471"/>
                <a:gd name="T14" fmla="*/ 203 w 479"/>
                <a:gd name="T15" fmla="*/ 213 h 471"/>
                <a:gd name="T16" fmla="*/ 212 w 479"/>
                <a:gd name="T17" fmla="*/ 169 h 471"/>
                <a:gd name="T18" fmla="*/ 238 w 479"/>
                <a:gd name="T19" fmla="*/ 0 h 471"/>
                <a:gd name="T20" fmla="*/ 238 w 479"/>
                <a:gd name="T21" fmla="*/ 0 h 471"/>
                <a:gd name="T22" fmla="*/ 0 w 479"/>
                <a:gd name="T23" fmla="*/ 231 h 471"/>
                <a:gd name="T24" fmla="*/ 238 w 479"/>
                <a:gd name="T25" fmla="*/ 470 h 471"/>
                <a:gd name="T26" fmla="*/ 478 w 479"/>
                <a:gd name="T27" fmla="*/ 231 h 471"/>
                <a:gd name="T28" fmla="*/ 238 w 479"/>
                <a:gd name="T29" fmla="*/ 0 h 471"/>
                <a:gd name="T30" fmla="*/ 221 w 479"/>
                <a:gd name="T31" fmla="*/ 338 h 471"/>
                <a:gd name="T32" fmla="*/ 221 w 479"/>
                <a:gd name="T33" fmla="*/ 338 h 471"/>
                <a:gd name="T34" fmla="*/ 185 w 479"/>
                <a:gd name="T35" fmla="*/ 346 h 471"/>
                <a:gd name="T36" fmla="*/ 185 w 479"/>
                <a:gd name="T37" fmla="*/ 346 h 471"/>
                <a:gd name="T38" fmla="*/ 185 w 479"/>
                <a:gd name="T39" fmla="*/ 346 h 471"/>
                <a:gd name="T40" fmla="*/ 124 w 479"/>
                <a:gd name="T41" fmla="*/ 301 h 471"/>
                <a:gd name="T42" fmla="*/ 194 w 479"/>
                <a:gd name="T43" fmla="*/ 248 h 471"/>
                <a:gd name="T44" fmla="*/ 194 w 479"/>
                <a:gd name="T45" fmla="*/ 248 h 471"/>
                <a:gd name="T46" fmla="*/ 185 w 479"/>
                <a:gd name="T47" fmla="*/ 231 h 471"/>
                <a:gd name="T48" fmla="*/ 185 w 479"/>
                <a:gd name="T49" fmla="*/ 231 h 471"/>
                <a:gd name="T50" fmla="*/ 159 w 479"/>
                <a:gd name="T51" fmla="*/ 222 h 471"/>
                <a:gd name="T52" fmla="*/ 141 w 479"/>
                <a:gd name="T53" fmla="*/ 178 h 471"/>
                <a:gd name="T54" fmla="*/ 194 w 479"/>
                <a:gd name="T55" fmla="*/ 125 h 471"/>
                <a:gd name="T56" fmla="*/ 256 w 479"/>
                <a:gd name="T57" fmla="*/ 125 h 471"/>
                <a:gd name="T58" fmla="*/ 256 w 479"/>
                <a:gd name="T59" fmla="*/ 125 h 471"/>
                <a:gd name="T60" fmla="*/ 238 w 479"/>
                <a:gd name="T61" fmla="*/ 134 h 471"/>
                <a:gd name="T62" fmla="*/ 221 w 479"/>
                <a:gd name="T63" fmla="*/ 134 h 471"/>
                <a:gd name="T64" fmla="*/ 238 w 479"/>
                <a:gd name="T65" fmla="*/ 178 h 471"/>
                <a:gd name="T66" fmla="*/ 230 w 479"/>
                <a:gd name="T67" fmla="*/ 213 h 471"/>
                <a:gd name="T68" fmla="*/ 212 w 479"/>
                <a:gd name="T69" fmla="*/ 231 h 471"/>
                <a:gd name="T70" fmla="*/ 230 w 479"/>
                <a:gd name="T71" fmla="*/ 240 h 471"/>
                <a:gd name="T72" fmla="*/ 256 w 479"/>
                <a:gd name="T73" fmla="*/ 284 h 471"/>
                <a:gd name="T74" fmla="*/ 221 w 479"/>
                <a:gd name="T75" fmla="*/ 338 h 471"/>
                <a:gd name="T76" fmla="*/ 354 w 479"/>
                <a:gd name="T77" fmla="*/ 231 h 471"/>
                <a:gd name="T78" fmla="*/ 354 w 479"/>
                <a:gd name="T79" fmla="*/ 231 h 471"/>
                <a:gd name="T80" fmla="*/ 310 w 479"/>
                <a:gd name="T81" fmla="*/ 231 h 471"/>
                <a:gd name="T82" fmla="*/ 310 w 479"/>
                <a:gd name="T83" fmla="*/ 275 h 471"/>
                <a:gd name="T84" fmla="*/ 291 w 479"/>
                <a:gd name="T85" fmla="*/ 275 h 471"/>
                <a:gd name="T86" fmla="*/ 291 w 479"/>
                <a:gd name="T87" fmla="*/ 231 h 471"/>
                <a:gd name="T88" fmla="*/ 256 w 479"/>
                <a:gd name="T89" fmla="*/ 231 h 471"/>
                <a:gd name="T90" fmla="*/ 256 w 479"/>
                <a:gd name="T91" fmla="*/ 213 h 471"/>
                <a:gd name="T92" fmla="*/ 291 w 479"/>
                <a:gd name="T93" fmla="*/ 213 h 471"/>
                <a:gd name="T94" fmla="*/ 291 w 479"/>
                <a:gd name="T95" fmla="*/ 169 h 471"/>
                <a:gd name="T96" fmla="*/ 310 w 479"/>
                <a:gd name="T97" fmla="*/ 169 h 471"/>
                <a:gd name="T98" fmla="*/ 310 w 479"/>
                <a:gd name="T99" fmla="*/ 213 h 471"/>
                <a:gd name="T100" fmla="*/ 354 w 479"/>
                <a:gd name="T101" fmla="*/ 213 h 471"/>
                <a:gd name="T102" fmla="*/ 354 w 479"/>
                <a:gd name="T103" fmla="*/ 231 h 471"/>
                <a:gd name="T104" fmla="*/ 194 w 479"/>
                <a:gd name="T105" fmla="*/ 266 h 471"/>
                <a:gd name="T106" fmla="*/ 194 w 479"/>
                <a:gd name="T107" fmla="*/ 266 h 471"/>
                <a:gd name="T108" fmla="*/ 194 w 479"/>
                <a:gd name="T109" fmla="*/ 266 h 471"/>
                <a:gd name="T110" fmla="*/ 159 w 479"/>
                <a:gd name="T111" fmla="*/ 275 h 471"/>
                <a:gd name="T112" fmla="*/ 150 w 479"/>
                <a:gd name="T113" fmla="*/ 301 h 471"/>
                <a:gd name="T114" fmla="*/ 194 w 479"/>
                <a:gd name="T115" fmla="*/ 328 h 471"/>
                <a:gd name="T116" fmla="*/ 230 w 479"/>
                <a:gd name="T117" fmla="*/ 293 h 471"/>
                <a:gd name="T118" fmla="*/ 194 w 479"/>
                <a:gd name="T119" fmla="*/ 26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471">
                  <a:moveTo>
                    <a:pt x="212" y="169"/>
                  </a:moveTo>
                  <a:lnTo>
                    <a:pt x="212" y="169"/>
                  </a:lnTo>
                  <a:cubicBezTo>
                    <a:pt x="212" y="142"/>
                    <a:pt x="203" y="142"/>
                    <a:pt x="185" y="142"/>
                  </a:cubicBezTo>
                  <a:cubicBezTo>
                    <a:pt x="185" y="142"/>
                    <a:pt x="185" y="142"/>
                    <a:pt x="177" y="142"/>
                  </a:cubicBezTo>
                  <a:cubicBezTo>
                    <a:pt x="177" y="142"/>
                    <a:pt x="168" y="151"/>
                    <a:pt x="168" y="160"/>
                  </a:cubicBezTo>
                  <a:cubicBezTo>
                    <a:pt x="159" y="160"/>
                    <a:pt x="159" y="169"/>
                    <a:pt x="168" y="187"/>
                  </a:cubicBezTo>
                  <a:cubicBezTo>
                    <a:pt x="168" y="195"/>
                    <a:pt x="185" y="213"/>
                    <a:pt x="194" y="213"/>
                  </a:cubicBezTo>
                  <a:cubicBezTo>
                    <a:pt x="194" y="213"/>
                    <a:pt x="194" y="213"/>
                    <a:pt x="203" y="213"/>
                  </a:cubicBezTo>
                  <a:cubicBezTo>
                    <a:pt x="212" y="204"/>
                    <a:pt x="221" y="187"/>
                    <a:pt x="212" y="169"/>
                  </a:cubicBezTo>
                  <a:close/>
                  <a:moveTo>
                    <a:pt x="238" y="0"/>
                  </a:moveTo>
                  <a:lnTo>
                    <a:pt x="238" y="0"/>
                  </a:lnTo>
                  <a:cubicBezTo>
                    <a:pt x="106" y="0"/>
                    <a:pt x="0" y="107"/>
                    <a:pt x="0" y="231"/>
                  </a:cubicBezTo>
                  <a:cubicBezTo>
                    <a:pt x="0" y="363"/>
                    <a:pt x="106" y="470"/>
                    <a:pt x="238" y="470"/>
                  </a:cubicBezTo>
                  <a:cubicBezTo>
                    <a:pt x="372" y="470"/>
                    <a:pt x="478" y="363"/>
                    <a:pt x="478" y="231"/>
                  </a:cubicBezTo>
                  <a:cubicBezTo>
                    <a:pt x="478" y="107"/>
                    <a:pt x="372" y="0"/>
                    <a:pt x="238" y="0"/>
                  </a:cubicBezTo>
                  <a:close/>
                  <a:moveTo>
                    <a:pt x="221" y="338"/>
                  </a:moveTo>
                  <a:lnTo>
                    <a:pt x="221" y="338"/>
                  </a:lnTo>
                  <a:cubicBezTo>
                    <a:pt x="212" y="346"/>
                    <a:pt x="194" y="346"/>
                    <a:pt x="185" y="346"/>
                  </a:cubicBezTo>
                  <a:lnTo>
                    <a:pt x="185" y="346"/>
                  </a:lnTo>
                  <a:lnTo>
                    <a:pt x="185" y="346"/>
                  </a:lnTo>
                  <a:cubicBezTo>
                    <a:pt x="177" y="346"/>
                    <a:pt x="124" y="346"/>
                    <a:pt x="124" y="301"/>
                  </a:cubicBezTo>
                  <a:cubicBezTo>
                    <a:pt x="124" y="257"/>
                    <a:pt x="177" y="248"/>
                    <a:pt x="194" y="248"/>
                  </a:cubicBezTo>
                  <a:lnTo>
                    <a:pt x="194" y="248"/>
                  </a:lnTo>
                  <a:cubicBezTo>
                    <a:pt x="185" y="240"/>
                    <a:pt x="185" y="231"/>
                    <a:pt x="185" y="231"/>
                  </a:cubicBezTo>
                  <a:lnTo>
                    <a:pt x="185" y="231"/>
                  </a:lnTo>
                  <a:cubicBezTo>
                    <a:pt x="177" y="231"/>
                    <a:pt x="168" y="222"/>
                    <a:pt x="159" y="222"/>
                  </a:cubicBezTo>
                  <a:cubicBezTo>
                    <a:pt x="141" y="213"/>
                    <a:pt x="141" y="195"/>
                    <a:pt x="141" y="178"/>
                  </a:cubicBezTo>
                  <a:cubicBezTo>
                    <a:pt x="141" y="125"/>
                    <a:pt x="194" y="125"/>
                    <a:pt x="194" y="125"/>
                  </a:cubicBezTo>
                  <a:cubicBezTo>
                    <a:pt x="256" y="125"/>
                    <a:pt x="256" y="125"/>
                    <a:pt x="256" y="125"/>
                  </a:cubicBezTo>
                  <a:lnTo>
                    <a:pt x="256" y="125"/>
                  </a:lnTo>
                  <a:cubicBezTo>
                    <a:pt x="256" y="134"/>
                    <a:pt x="238" y="134"/>
                    <a:pt x="238" y="134"/>
                  </a:cubicBezTo>
                  <a:cubicBezTo>
                    <a:pt x="230" y="134"/>
                    <a:pt x="230" y="134"/>
                    <a:pt x="221" y="134"/>
                  </a:cubicBezTo>
                  <a:cubicBezTo>
                    <a:pt x="238" y="142"/>
                    <a:pt x="238" y="160"/>
                    <a:pt x="238" y="178"/>
                  </a:cubicBezTo>
                  <a:cubicBezTo>
                    <a:pt x="238" y="195"/>
                    <a:pt x="230" y="204"/>
                    <a:pt x="230" y="213"/>
                  </a:cubicBezTo>
                  <a:cubicBezTo>
                    <a:pt x="221" y="222"/>
                    <a:pt x="212" y="222"/>
                    <a:pt x="212" y="231"/>
                  </a:cubicBezTo>
                  <a:cubicBezTo>
                    <a:pt x="212" y="231"/>
                    <a:pt x="221" y="240"/>
                    <a:pt x="230" y="240"/>
                  </a:cubicBezTo>
                  <a:cubicBezTo>
                    <a:pt x="238" y="248"/>
                    <a:pt x="256" y="266"/>
                    <a:pt x="256" y="284"/>
                  </a:cubicBezTo>
                  <a:cubicBezTo>
                    <a:pt x="256" y="310"/>
                    <a:pt x="247" y="328"/>
                    <a:pt x="221" y="338"/>
                  </a:cubicBezTo>
                  <a:close/>
                  <a:moveTo>
                    <a:pt x="354" y="231"/>
                  </a:moveTo>
                  <a:lnTo>
                    <a:pt x="354" y="231"/>
                  </a:lnTo>
                  <a:cubicBezTo>
                    <a:pt x="310" y="231"/>
                    <a:pt x="310" y="231"/>
                    <a:pt x="310" y="231"/>
                  </a:cubicBezTo>
                  <a:cubicBezTo>
                    <a:pt x="310" y="275"/>
                    <a:pt x="310" y="275"/>
                    <a:pt x="310" y="275"/>
                  </a:cubicBezTo>
                  <a:cubicBezTo>
                    <a:pt x="291" y="275"/>
                    <a:pt x="291" y="275"/>
                    <a:pt x="291" y="275"/>
                  </a:cubicBezTo>
                  <a:cubicBezTo>
                    <a:pt x="291" y="231"/>
                    <a:pt x="291" y="231"/>
                    <a:pt x="291" y="231"/>
                  </a:cubicBezTo>
                  <a:cubicBezTo>
                    <a:pt x="256" y="231"/>
                    <a:pt x="256" y="231"/>
                    <a:pt x="256" y="231"/>
                  </a:cubicBezTo>
                  <a:cubicBezTo>
                    <a:pt x="256" y="213"/>
                    <a:pt x="256" y="213"/>
                    <a:pt x="256" y="213"/>
                  </a:cubicBezTo>
                  <a:cubicBezTo>
                    <a:pt x="291" y="213"/>
                    <a:pt x="291" y="213"/>
                    <a:pt x="291" y="213"/>
                  </a:cubicBezTo>
                  <a:cubicBezTo>
                    <a:pt x="291" y="169"/>
                    <a:pt x="291" y="169"/>
                    <a:pt x="291" y="169"/>
                  </a:cubicBezTo>
                  <a:cubicBezTo>
                    <a:pt x="310" y="169"/>
                    <a:pt x="310" y="169"/>
                    <a:pt x="310" y="169"/>
                  </a:cubicBezTo>
                  <a:cubicBezTo>
                    <a:pt x="310" y="213"/>
                    <a:pt x="310" y="213"/>
                    <a:pt x="310" y="213"/>
                  </a:cubicBezTo>
                  <a:cubicBezTo>
                    <a:pt x="354" y="213"/>
                    <a:pt x="354" y="213"/>
                    <a:pt x="354" y="213"/>
                  </a:cubicBezTo>
                  <a:lnTo>
                    <a:pt x="354" y="231"/>
                  </a:lnTo>
                  <a:close/>
                  <a:moveTo>
                    <a:pt x="194" y="266"/>
                  </a:moveTo>
                  <a:lnTo>
                    <a:pt x="194" y="266"/>
                  </a:lnTo>
                  <a:lnTo>
                    <a:pt x="194" y="266"/>
                  </a:lnTo>
                  <a:cubicBezTo>
                    <a:pt x="177" y="266"/>
                    <a:pt x="168" y="266"/>
                    <a:pt x="159" y="275"/>
                  </a:cubicBezTo>
                  <a:cubicBezTo>
                    <a:pt x="159" y="284"/>
                    <a:pt x="150" y="293"/>
                    <a:pt x="150" y="301"/>
                  </a:cubicBezTo>
                  <a:cubicBezTo>
                    <a:pt x="150" y="319"/>
                    <a:pt x="168" y="328"/>
                    <a:pt x="194" y="328"/>
                  </a:cubicBezTo>
                  <a:cubicBezTo>
                    <a:pt x="221" y="319"/>
                    <a:pt x="230" y="310"/>
                    <a:pt x="230" y="293"/>
                  </a:cubicBezTo>
                  <a:cubicBezTo>
                    <a:pt x="230" y="275"/>
                    <a:pt x="212" y="266"/>
                    <a:pt x="194" y="266"/>
                  </a:cubicBezTo>
                  <a:close/>
                </a:path>
              </a:pathLst>
            </a:custGeom>
            <a:solidFill>
              <a:schemeClr val="bg1"/>
            </a:solidFill>
            <a:ln>
              <a:noFill/>
            </a:ln>
            <a:effectLst/>
            <a:extLst/>
          </p:spPr>
          <p:txBody>
            <a:bodyPr wrap="none" anchor="ctr"/>
            <a:lstStyle/>
            <a:p>
              <a:endParaRPr lang="en-US" sz="2701" dirty="0">
                <a:latin typeface="Lato Light"/>
              </a:endParaRPr>
            </a:p>
          </p:txBody>
        </p:sp>
      </p:grpSp>
      <p:grpSp>
        <p:nvGrpSpPr>
          <p:cNvPr id="4" name="Group 3"/>
          <p:cNvGrpSpPr/>
          <p:nvPr/>
        </p:nvGrpSpPr>
        <p:grpSpPr>
          <a:xfrm>
            <a:off x="7512050" y="6778854"/>
            <a:ext cx="1577340" cy="1577751"/>
            <a:chOff x="10013458" y="6752500"/>
            <a:chExt cx="2102572" cy="2103120"/>
          </a:xfrm>
        </p:grpSpPr>
        <p:sp>
          <p:nvSpPr>
            <p:cNvPr id="55" name="Round Diagonal Corner Rectangle 54"/>
            <p:cNvSpPr/>
            <p:nvPr/>
          </p:nvSpPr>
          <p:spPr>
            <a:xfrm>
              <a:off x="10013458" y="6752500"/>
              <a:ext cx="2102572" cy="2103120"/>
            </a:xfrm>
            <a:prstGeom prst="round2DiagRect">
              <a:avLst>
                <a:gd name="adj1" fmla="val 18841"/>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Lato Light"/>
              </a:endParaRPr>
            </a:p>
          </p:txBody>
        </p:sp>
        <p:sp>
          <p:nvSpPr>
            <p:cNvPr id="114" name="TextBox 113"/>
            <p:cNvSpPr txBox="1"/>
            <p:nvPr/>
          </p:nvSpPr>
          <p:spPr>
            <a:xfrm>
              <a:off x="10346891" y="7858857"/>
              <a:ext cx="1396128" cy="667894"/>
            </a:xfrm>
            <a:prstGeom prst="rect">
              <a:avLst/>
            </a:prstGeom>
            <a:noFill/>
          </p:spPr>
          <p:txBody>
            <a:bodyPr wrap="none" lIns="164607" tIns="82304" rIns="164607" bIns="82304" rtlCol="0">
              <a:spAutoFit/>
            </a:bodyPr>
            <a:lstStyle/>
            <a:p>
              <a:pPr algn="ctr"/>
              <a:r>
                <a:rPr lang="en-US" sz="2176" dirty="0">
                  <a:solidFill>
                    <a:schemeClr val="bg1"/>
                  </a:solidFill>
                  <a:latin typeface="Lato Regular"/>
                  <a:ea typeface="Open Sans Light" panose="020B0306030504020204" pitchFamily="34" charset="0"/>
                  <a:cs typeface="Lato Regular"/>
                </a:rPr>
                <a:t>Social</a:t>
              </a:r>
              <a:endParaRPr lang="bg-BG" sz="2176" dirty="0">
                <a:solidFill>
                  <a:schemeClr val="bg1"/>
                </a:solidFill>
                <a:latin typeface="Lato Regular"/>
                <a:ea typeface="Open Sans Light" panose="020B0306030504020204" pitchFamily="34" charset="0"/>
                <a:cs typeface="Lato Regular"/>
              </a:endParaRPr>
            </a:p>
          </p:txBody>
        </p:sp>
        <p:sp>
          <p:nvSpPr>
            <p:cNvPr id="117" name="Freeform 79"/>
            <p:cNvSpPr>
              <a:spLocks noChangeArrowheads="1"/>
            </p:cNvSpPr>
            <p:nvPr/>
          </p:nvSpPr>
          <p:spPr bwMode="auto">
            <a:xfrm>
              <a:off x="10715993" y="7234910"/>
              <a:ext cx="694625" cy="681876"/>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93 w 479"/>
                <a:gd name="T13" fmla="*/ 160 h 471"/>
                <a:gd name="T14" fmla="*/ 293 w 479"/>
                <a:gd name="T15" fmla="*/ 160 h 471"/>
                <a:gd name="T16" fmla="*/ 257 w 479"/>
                <a:gd name="T17" fmla="*/ 160 h 471"/>
                <a:gd name="T18" fmla="*/ 249 w 479"/>
                <a:gd name="T19" fmla="*/ 178 h 471"/>
                <a:gd name="T20" fmla="*/ 249 w 479"/>
                <a:gd name="T21" fmla="*/ 195 h 471"/>
                <a:gd name="T22" fmla="*/ 293 w 479"/>
                <a:gd name="T23" fmla="*/ 195 h 471"/>
                <a:gd name="T24" fmla="*/ 293 w 479"/>
                <a:gd name="T25" fmla="*/ 240 h 471"/>
                <a:gd name="T26" fmla="*/ 249 w 479"/>
                <a:gd name="T27" fmla="*/ 240 h 471"/>
                <a:gd name="T28" fmla="*/ 249 w 479"/>
                <a:gd name="T29" fmla="*/ 346 h 471"/>
                <a:gd name="T30" fmla="*/ 213 w 479"/>
                <a:gd name="T31" fmla="*/ 346 h 471"/>
                <a:gd name="T32" fmla="*/ 213 w 479"/>
                <a:gd name="T33" fmla="*/ 240 h 471"/>
                <a:gd name="T34" fmla="*/ 169 w 479"/>
                <a:gd name="T35" fmla="*/ 240 h 471"/>
                <a:gd name="T36" fmla="*/ 169 w 479"/>
                <a:gd name="T37" fmla="*/ 195 h 471"/>
                <a:gd name="T38" fmla="*/ 213 w 479"/>
                <a:gd name="T39" fmla="*/ 195 h 471"/>
                <a:gd name="T40" fmla="*/ 213 w 479"/>
                <a:gd name="T41" fmla="*/ 178 h 471"/>
                <a:gd name="T42" fmla="*/ 257 w 479"/>
                <a:gd name="T43" fmla="*/ 125 h 471"/>
                <a:gd name="T44" fmla="*/ 293 w 479"/>
                <a:gd name="T45" fmla="*/ 125 h 471"/>
                <a:gd name="T46" fmla="*/ 293 w 479"/>
                <a:gd name="T47" fmla="*/ 16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solidFill>
              <a:schemeClr val="bg1"/>
            </a:solidFill>
            <a:ln>
              <a:noFill/>
            </a:ln>
            <a:effectLst/>
            <a:extLst/>
          </p:spPr>
          <p:txBody>
            <a:bodyPr wrap="none" anchor="ctr"/>
            <a:lstStyle/>
            <a:p>
              <a:endParaRPr lang="en-US" sz="2701" dirty="0">
                <a:latin typeface="Lato Light"/>
              </a:endParaRPr>
            </a:p>
          </p:txBody>
        </p:sp>
      </p:grpSp>
      <p:grpSp>
        <p:nvGrpSpPr>
          <p:cNvPr id="5" name="Group 4"/>
          <p:cNvGrpSpPr/>
          <p:nvPr/>
        </p:nvGrpSpPr>
        <p:grpSpPr>
          <a:xfrm>
            <a:off x="9175114" y="6778854"/>
            <a:ext cx="1577340" cy="1577751"/>
            <a:chOff x="12230300" y="6752500"/>
            <a:chExt cx="2102572" cy="2103120"/>
          </a:xfrm>
        </p:grpSpPr>
        <p:sp>
          <p:nvSpPr>
            <p:cNvPr id="46" name="Round Diagonal Corner Rectangle 45"/>
            <p:cNvSpPr/>
            <p:nvPr/>
          </p:nvSpPr>
          <p:spPr>
            <a:xfrm rot="16200000">
              <a:off x="12230026" y="6752774"/>
              <a:ext cx="2103120" cy="2102572"/>
            </a:xfrm>
            <a:prstGeom prst="round2DiagRect">
              <a:avLst>
                <a:gd name="adj1" fmla="val 18841"/>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Lato Light"/>
              </a:endParaRPr>
            </a:p>
          </p:txBody>
        </p:sp>
        <p:sp>
          <p:nvSpPr>
            <p:cNvPr id="113" name="TextBox 112"/>
            <p:cNvSpPr txBox="1"/>
            <p:nvPr/>
          </p:nvSpPr>
          <p:spPr>
            <a:xfrm>
              <a:off x="12597291" y="7858857"/>
              <a:ext cx="1396128" cy="667894"/>
            </a:xfrm>
            <a:prstGeom prst="rect">
              <a:avLst/>
            </a:prstGeom>
            <a:noFill/>
          </p:spPr>
          <p:txBody>
            <a:bodyPr wrap="none" lIns="164607" tIns="82304" rIns="164607" bIns="82304" rtlCol="0">
              <a:spAutoFit/>
            </a:bodyPr>
            <a:lstStyle/>
            <a:p>
              <a:pPr algn="ctr"/>
              <a:r>
                <a:rPr lang="en-US" sz="2176" dirty="0">
                  <a:solidFill>
                    <a:schemeClr val="bg1"/>
                  </a:solidFill>
                  <a:latin typeface="Lato Regular"/>
                  <a:ea typeface="Open Sans Light" panose="020B0306030504020204" pitchFamily="34" charset="0"/>
                  <a:cs typeface="Lato Regular"/>
                </a:rPr>
                <a:t>Social</a:t>
              </a:r>
              <a:endParaRPr lang="bg-BG" sz="2176" dirty="0">
                <a:solidFill>
                  <a:schemeClr val="bg1"/>
                </a:solidFill>
                <a:latin typeface="Lato Regular"/>
                <a:ea typeface="Open Sans Light" panose="020B0306030504020204" pitchFamily="34" charset="0"/>
                <a:cs typeface="Lato Regular"/>
              </a:endParaRPr>
            </a:p>
          </p:txBody>
        </p:sp>
        <p:sp>
          <p:nvSpPr>
            <p:cNvPr id="118" name="Freeform 87"/>
            <p:cNvSpPr>
              <a:spLocks noChangeArrowheads="1"/>
            </p:cNvSpPr>
            <p:nvPr/>
          </p:nvSpPr>
          <p:spPr bwMode="auto">
            <a:xfrm>
              <a:off x="12973285" y="7251613"/>
              <a:ext cx="618153" cy="630895"/>
            </a:xfrm>
            <a:custGeom>
              <a:avLst/>
              <a:gdLst>
                <a:gd name="T0" fmla="*/ 345 w 426"/>
                <a:gd name="T1" fmla="*/ 213 h 435"/>
                <a:gd name="T2" fmla="*/ 345 w 426"/>
                <a:gd name="T3" fmla="*/ 213 h 435"/>
                <a:gd name="T4" fmla="*/ 213 w 426"/>
                <a:gd name="T5" fmla="*/ 346 h 435"/>
                <a:gd name="T6" fmla="*/ 79 w 426"/>
                <a:gd name="T7" fmla="*/ 213 h 435"/>
                <a:gd name="T8" fmla="*/ 88 w 426"/>
                <a:gd name="T9" fmla="*/ 195 h 435"/>
                <a:gd name="T10" fmla="*/ 0 w 426"/>
                <a:gd name="T11" fmla="*/ 195 h 435"/>
                <a:gd name="T12" fmla="*/ 0 w 426"/>
                <a:gd name="T13" fmla="*/ 363 h 435"/>
                <a:gd name="T14" fmla="*/ 62 w 426"/>
                <a:gd name="T15" fmla="*/ 434 h 435"/>
                <a:gd name="T16" fmla="*/ 363 w 426"/>
                <a:gd name="T17" fmla="*/ 434 h 435"/>
                <a:gd name="T18" fmla="*/ 425 w 426"/>
                <a:gd name="T19" fmla="*/ 363 h 435"/>
                <a:gd name="T20" fmla="*/ 425 w 426"/>
                <a:gd name="T21" fmla="*/ 195 h 435"/>
                <a:gd name="T22" fmla="*/ 337 w 426"/>
                <a:gd name="T23" fmla="*/ 195 h 435"/>
                <a:gd name="T24" fmla="*/ 345 w 426"/>
                <a:gd name="T25" fmla="*/ 213 h 435"/>
                <a:gd name="T26" fmla="*/ 363 w 426"/>
                <a:gd name="T27" fmla="*/ 0 h 435"/>
                <a:gd name="T28" fmla="*/ 363 w 426"/>
                <a:gd name="T29" fmla="*/ 0 h 435"/>
                <a:gd name="T30" fmla="*/ 62 w 426"/>
                <a:gd name="T31" fmla="*/ 0 h 435"/>
                <a:gd name="T32" fmla="*/ 0 w 426"/>
                <a:gd name="T33" fmla="*/ 71 h 435"/>
                <a:gd name="T34" fmla="*/ 0 w 426"/>
                <a:gd name="T35" fmla="*/ 142 h 435"/>
                <a:gd name="T36" fmla="*/ 106 w 426"/>
                <a:gd name="T37" fmla="*/ 142 h 435"/>
                <a:gd name="T38" fmla="*/ 213 w 426"/>
                <a:gd name="T39" fmla="*/ 89 h 435"/>
                <a:gd name="T40" fmla="*/ 319 w 426"/>
                <a:gd name="T41" fmla="*/ 142 h 435"/>
                <a:gd name="T42" fmla="*/ 425 w 426"/>
                <a:gd name="T43" fmla="*/ 142 h 435"/>
                <a:gd name="T44" fmla="*/ 425 w 426"/>
                <a:gd name="T45" fmla="*/ 71 h 435"/>
                <a:gd name="T46" fmla="*/ 363 w 426"/>
                <a:gd name="T47" fmla="*/ 0 h 435"/>
                <a:gd name="T48" fmla="*/ 390 w 426"/>
                <a:gd name="T49" fmla="*/ 89 h 435"/>
                <a:gd name="T50" fmla="*/ 390 w 426"/>
                <a:gd name="T51" fmla="*/ 89 h 435"/>
                <a:gd name="T52" fmla="*/ 381 w 426"/>
                <a:gd name="T53" fmla="*/ 97 h 435"/>
                <a:gd name="T54" fmla="*/ 345 w 426"/>
                <a:gd name="T55" fmla="*/ 97 h 435"/>
                <a:gd name="T56" fmla="*/ 328 w 426"/>
                <a:gd name="T57" fmla="*/ 89 h 435"/>
                <a:gd name="T58" fmla="*/ 328 w 426"/>
                <a:gd name="T59" fmla="*/ 53 h 435"/>
                <a:gd name="T60" fmla="*/ 345 w 426"/>
                <a:gd name="T61" fmla="*/ 36 h 435"/>
                <a:gd name="T62" fmla="*/ 381 w 426"/>
                <a:gd name="T63" fmla="*/ 36 h 435"/>
                <a:gd name="T64" fmla="*/ 390 w 426"/>
                <a:gd name="T65" fmla="*/ 53 h 435"/>
                <a:gd name="T66" fmla="*/ 390 w 426"/>
                <a:gd name="T67" fmla="*/ 89 h 435"/>
                <a:gd name="T68" fmla="*/ 292 w 426"/>
                <a:gd name="T69" fmla="*/ 213 h 435"/>
                <a:gd name="T70" fmla="*/ 292 w 426"/>
                <a:gd name="T71" fmla="*/ 213 h 435"/>
                <a:gd name="T72" fmla="*/ 213 w 426"/>
                <a:gd name="T73" fmla="*/ 133 h 435"/>
                <a:gd name="T74" fmla="*/ 132 w 426"/>
                <a:gd name="T75" fmla="*/ 213 h 435"/>
                <a:gd name="T76" fmla="*/ 213 w 426"/>
                <a:gd name="T77" fmla="*/ 293 h 435"/>
                <a:gd name="T78" fmla="*/ 292 w 426"/>
                <a:gd name="T79" fmla="*/ 21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6" h="435">
                  <a:moveTo>
                    <a:pt x="345" y="213"/>
                  </a:moveTo>
                  <a:lnTo>
                    <a:pt x="345" y="213"/>
                  </a:lnTo>
                  <a:cubicBezTo>
                    <a:pt x="345" y="284"/>
                    <a:pt x="284" y="346"/>
                    <a:pt x="213" y="346"/>
                  </a:cubicBezTo>
                  <a:cubicBezTo>
                    <a:pt x="142" y="346"/>
                    <a:pt x="79" y="284"/>
                    <a:pt x="79" y="213"/>
                  </a:cubicBezTo>
                  <a:cubicBezTo>
                    <a:pt x="79" y="203"/>
                    <a:pt x="88" y="203"/>
                    <a:pt x="88" y="195"/>
                  </a:cubicBezTo>
                  <a:cubicBezTo>
                    <a:pt x="0" y="195"/>
                    <a:pt x="0" y="195"/>
                    <a:pt x="0" y="195"/>
                  </a:cubicBezTo>
                  <a:cubicBezTo>
                    <a:pt x="0" y="363"/>
                    <a:pt x="0" y="363"/>
                    <a:pt x="0" y="363"/>
                  </a:cubicBezTo>
                  <a:cubicBezTo>
                    <a:pt x="0" y="399"/>
                    <a:pt x="26" y="434"/>
                    <a:pt x="62" y="434"/>
                  </a:cubicBezTo>
                  <a:cubicBezTo>
                    <a:pt x="363" y="434"/>
                    <a:pt x="363" y="434"/>
                    <a:pt x="363" y="434"/>
                  </a:cubicBezTo>
                  <a:cubicBezTo>
                    <a:pt x="398" y="434"/>
                    <a:pt x="425" y="399"/>
                    <a:pt x="425" y="363"/>
                  </a:cubicBezTo>
                  <a:cubicBezTo>
                    <a:pt x="425" y="195"/>
                    <a:pt x="425" y="195"/>
                    <a:pt x="425" y="195"/>
                  </a:cubicBezTo>
                  <a:cubicBezTo>
                    <a:pt x="337" y="195"/>
                    <a:pt x="337" y="195"/>
                    <a:pt x="337" y="195"/>
                  </a:cubicBezTo>
                  <a:cubicBezTo>
                    <a:pt x="337" y="203"/>
                    <a:pt x="345" y="203"/>
                    <a:pt x="345" y="213"/>
                  </a:cubicBezTo>
                  <a:close/>
                  <a:moveTo>
                    <a:pt x="363" y="0"/>
                  </a:moveTo>
                  <a:lnTo>
                    <a:pt x="363" y="0"/>
                  </a:lnTo>
                  <a:cubicBezTo>
                    <a:pt x="62" y="0"/>
                    <a:pt x="62" y="0"/>
                    <a:pt x="62" y="0"/>
                  </a:cubicBezTo>
                  <a:cubicBezTo>
                    <a:pt x="26" y="0"/>
                    <a:pt x="0" y="36"/>
                    <a:pt x="0" y="71"/>
                  </a:cubicBezTo>
                  <a:cubicBezTo>
                    <a:pt x="0" y="142"/>
                    <a:pt x="0" y="142"/>
                    <a:pt x="0" y="142"/>
                  </a:cubicBezTo>
                  <a:cubicBezTo>
                    <a:pt x="106" y="142"/>
                    <a:pt x="106" y="142"/>
                    <a:pt x="106" y="142"/>
                  </a:cubicBezTo>
                  <a:cubicBezTo>
                    <a:pt x="132" y="106"/>
                    <a:pt x="168" y="89"/>
                    <a:pt x="213" y="89"/>
                  </a:cubicBezTo>
                  <a:cubicBezTo>
                    <a:pt x="257" y="89"/>
                    <a:pt x="292" y="106"/>
                    <a:pt x="319" y="142"/>
                  </a:cubicBezTo>
                  <a:cubicBezTo>
                    <a:pt x="425" y="142"/>
                    <a:pt x="425" y="142"/>
                    <a:pt x="425" y="142"/>
                  </a:cubicBezTo>
                  <a:cubicBezTo>
                    <a:pt x="425" y="71"/>
                    <a:pt x="425" y="71"/>
                    <a:pt x="425" y="71"/>
                  </a:cubicBezTo>
                  <a:cubicBezTo>
                    <a:pt x="425" y="36"/>
                    <a:pt x="398" y="0"/>
                    <a:pt x="363" y="0"/>
                  </a:cubicBezTo>
                  <a:close/>
                  <a:moveTo>
                    <a:pt x="390" y="89"/>
                  </a:moveTo>
                  <a:lnTo>
                    <a:pt x="390" y="89"/>
                  </a:lnTo>
                  <a:cubicBezTo>
                    <a:pt x="390" y="89"/>
                    <a:pt x="390" y="97"/>
                    <a:pt x="381" y="97"/>
                  </a:cubicBezTo>
                  <a:cubicBezTo>
                    <a:pt x="345" y="97"/>
                    <a:pt x="345" y="97"/>
                    <a:pt x="345" y="97"/>
                  </a:cubicBezTo>
                  <a:cubicBezTo>
                    <a:pt x="337" y="97"/>
                    <a:pt x="328" y="89"/>
                    <a:pt x="328" y="89"/>
                  </a:cubicBezTo>
                  <a:cubicBezTo>
                    <a:pt x="328" y="53"/>
                    <a:pt x="328" y="53"/>
                    <a:pt x="328" y="53"/>
                  </a:cubicBezTo>
                  <a:cubicBezTo>
                    <a:pt x="328" y="44"/>
                    <a:pt x="337" y="36"/>
                    <a:pt x="345" y="36"/>
                  </a:cubicBezTo>
                  <a:cubicBezTo>
                    <a:pt x="381" y="36"/>
                    <a:pt x="381" y="36"/>
                    <a:pt x="381" y="36"/>
                  </a:cubicBezTo>
                  <a:cubicBezTo>
                    <a:pt x="390" y="36"/>
                    <a:pt x="390" y="44"/>
                    <a:pt x="390" y="53"/>
                  </a:cubicBezTo>
                  <a:lnTo>
                    <a:pt x="390" y="89"/>
                  </a:lnTo>
                  <a:close/>
                  <a:moveTo>
                    <a:pt x="292" y="213"/>
                  </a:moveTo>
                  <a:lnTo>
                    <a:pt x="292" y="213"/>
                  </a:lnTo>
                  <a:cubicBezTo>
                    <a:pt x="292" y="168"/>
                    <a:pt x="257" y="133"/>
                    <a:pt x="213" y="133"/>
                  </a:cubicBezTo>
                  <a:cubicBezTo>
                    <a:pt x="168" y="133"/>
                    <a:pt x="132" y="168"/>
                    <a:pt x="132" y="213"/>
                  </a:cubicBezTo>
                  <a:cubicBezTo>
                    <a:pt x="132" y="257"/>
                    <a:pt x="168" y="293"/>
                    <a:pt x="213" y="293"/>
                  </a:cubicBezTo>
                  <a:cubicBezTo>
                    <a:pt x="257" y="293"/>
                    <a:pt x="292" y="257"/>
                    <a:pt x="292" y="213"/>
                  </a:cubicBezTo>
                  <a:close/>
                </a:path>
              </a:pathLst>
            </a:custGeom>
            <a:solidFill>
              <a:schemeClr val="bg1"/>
            </a:solidFill>
            <a:ln>
              <a:noFill/>
            </a:ln>
            <a:effectLst/>
            <a:extLst/>
          </p:spPr>
          <p:txBody>
            <a:bodyPr wrap="none" anchor="ctr"/>
            <a:lstStyle/>
            <a:p>
              <a:endParaRPr lang="en-US" sz="2701" dirty="0">
                <a:latin typeface="Lato Light"/>
              </a:endParaRPr>
            </a:p>
          </p:txBody>
        </p:sp>
      </p:grpSp>
      <p:sp>
        <p:nvSpPr>
          <p:cNvPr id="119" name="TextBox 118"/>
          <p:cNvSpPr txBox="1"/>
          <p:nvPr/>
        </p:nvSpPr>
        <p:spPr>
          <a:xfrm>
            <a:off x="1814918" y="8953821"/>
            <a:ext cx="14649091" cy="1158779"/>
          </a:xfrm>
          <a:prstGeom prst="rect">
            <a:avLst/>
          </a:prstGeom>
          <a:noFill/>
        </p:spPr>
        <p:txBody>
          <a:bodyPr wrap="square" rtlCol="0">
            <a:spAutoFit/>
          </a:bodyPr>
          <a:lstStyle/>
          <a:p>
            <a:pPr>
              <a:lnSpc>
                <a:spcPct val="130000"/>
              </a:lnSpc>
            </a:pPr>
            <a:r>
              <a:rPr lang="pt-BR" sz="1800" b="1" dirty="0">
                <a:latin typeface="Lato Light"/>
                <a:cs typeface="Lato Light"/>
              </a:rPr>
              <a:t>Lorem ipsum dolor </a:t>
            </a:r>
            <a:r>
              <a:rPr lang="pt-BR" sz="1800" dirty="0">
                <a:latin typeface="Lato Light"/>
                <a:cs typeface="Lato Light"/>
              </a:rPr>
              <a:t>sit amet, eos numquam accommodare et. In cibo graeco dicunt sea. Augue zril sapientem ne mei, ad suas voluptatibus eum. Tempor mediocrem imperdiet no usu, tractatos salutatus ut est. Eu vel detraxit laboramus. Cu nam unum liber audiam, sed an graeci prompta invenire, in gubergren percipitur scribentur nam. Sale omnis indoctum has ei, ne sed ludus tamquam urbanitas. Vis id illud iusto, id omnium percipitur duo.</a:t>
            </a:r>
            <a:endParaRPr lang="en-US" sz="1800" dirty="0">
              <a:latin typeface="Lato Light"/>
              <a:cs typeface="Lato Light"/>
            </a:endParaRPr>
          </a:p>
        </p:txBody>
      </p:sp>
    </p:spTree>
    <p:extLst>
      <p:ext uri="{BB962C8B-B14F-4D97-AF65-F5344CB8AC3E}">
        <p14:creationId xmlns:p14="http://schemas.microsoft.com/office/powerpoint/2010/main" val="3858330133"/>
      </p:ext>
    </p:extLst>
  </p:cSld>
  <p:clrMapOvr>
    <a:masterClrMapping/>
  </p:clrMapOvr>
  <mc:AlternateContent xmlns:mc="http://schemas.openxmlformats.org/markup-compatibility/2006" xmlns:p14="http://schemas.microsoft.com/office/powerpoint/2010/main">
    <mc:Choice Requires="p14">
      <p:transition spd="slow" p14:dur="2000" advClick="0" advTm="3000">
        <p14:ferris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5"/>
                                        </p:tgtEl>
                                        <p:attrNameLst>
                                          <p:attrName>style.visibility</p:attrName>
                                        </p:attrNameLst>
                                      </p:cBhvr>
                                      <p:to>
                                        <p:strVal val="visible"/>
                                      </p:to>
                                    </p:set>
                                    <p:animEffect transition="in" filter="fade">
                                      <p:cBhvr>
                                        <p:cTn id="7" dur="1000"/>
                                        <p:tgtEl>
                                          <p:spTgt spid="105"/>
                                        </p:tgtEl>
                                      </p:cBhvr>
                                    </p:animEffect>
                                    <p:anim calcmode="lin" valueType="num">
                                      <p:cBhvr>
                                        <p:cTn id="8" dur="1000" fill="hold"/>
                                        <p:tgtEl>
                                          <p:spTgt spid="105"/>
                                        </p:tgtEl>
                                        <p:attrNameLst>
                                          <p:attrName>ppt_x</p:attrName>
                                        </p:attrNameLst>
                                      </p:cBhvr>
                                      <p:tavLst>
                                        <p:tav tm="0">
                                          <p:val>
                                            <p:strVal val="#ppt_x"/>
                                          </p:val>
                                        </p:tav>
                                        <p:tav tm="100000">
                                          <p:val>
                                            <p:strVal val="#ppt_x"/>
                                          </p:val>
                                        </p:tav>
                                      </p:tavLst>
                                    </p:anim>
                                    <p:anim calcmode="lin" valueType="num">
                                      <p:cBhvr>
                                        <p:cTn id="9" dur="1000" fill="hold"/>
                                        <p:tgtEl>
                                          <p:spTgt spid="10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67"/>
                                        </p:tgtEl>
                                        <p:attrNameLst>
                                          <p:attrName>style.visibility</p:attrName>
                                        </p:attrNameLst>
                                      </p:cBhvr>
                                      <p:to>
                                        <p:strVal val="visible"/>
                                      </p:to>
                                    </p:set>
                                    <p:animEffect transition="in" filter="fade">
                                      <p:cBhvr>
                                        <p:cTn id="13" dur="500"/>
                                        <p:tgtEl>
                                          <p:spTgt spid="6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99"/>
                                        </p:tgtEl>
                                        <p:attrNameLst>
                                          <p:attrName>style.visibility</p:attrName>
                                        </p:attrNameLst>
                                      </p:cBhvr>
                                      <p:to>
                                        <p:strVal val="visible"/>
                                      </p:to>
                                    </p:set>
                                    <p:animEffect transition="in" filter="fade">
                                      <p:cBhvr>
                                        <p:cTn id="16" dur="500"/>
                                        <p:tgtEl>
                                          <p:spTgt spid="99"/>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4"/>
                                        </p:tgtEl>
                                        <p:attrNameLst>
                                          <p:attrName>style.visibility</p:attrName>
                                        </p:attrNameLst>
                                      </p:cBhvr>
                                      <p:to>
                                        <p:strVal val="visible"/>
                                      </p:to>
                                    </p:set>
                                    <p:animEffect transition="in" filter="fade">
                                      <p:cBhvr>
                                        <p:cTn id="19" dur="500"/>
                                        <p:tgtEl>
                                          <p:spTgt spid="54"/>
                                        </p:tgtEl>
                                      </p:cBhvr>
                                    </p:animEffect>
                                  </p:childTnLst>
                                </p:cTn>
                              </p:par>
                            </p:childTnLst>
                          </p:cTn>
                        </p:par>
                        <p:par>
                          <p:cTn id="20" fill="hold">
                            <p:stCondLst>
                              <p:cond delay="1500"/>
                            </p:stCondLst>
                            <p:childTnLst>
                              <p:par>
                                <p:cTn id="21" presetID="10" presetClass="entr" presetSubtype="0" fill="hold"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fade">
                                      <p:cBhvr>
                                        <p:cTn id="23" dur="500"/>
                                        <p:tgtEl>
                                          <p:spTgt spid="2"/>
                                        </p:tgtEl>
                                      </p:cBhvr>
                                    </p:animEffect>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90"/>
                                        </p:tgtEl>
                                        <p:attrNameLst>
                                          <p:attrName>style.visibility</p:attrName>
                                        </p:attrNameLst>
                                      </p:cBhvr>
                                      <p:to>
                                        <p:strVal val="visible"/>
                                      </p:to>
                                    </p:set>
                                    <p:animEffect transition="in" filter="wipe(left)">
                                      <p:cBhvr>
                                        <p:cTn id="27" dur="500"/>
                                        <p:tgtEl>
                                          <p:spTgt spid="90"/>
                                        </p:tgtEl>
                                      </p:cBhvr>
                                    </p:animEffect>
                                  </p:childTnLst>
                                </p:cTn>
                              </p:par>
                            </p:childTnLst>
                          </p:cTn>
                        </p:par>
                        <p:par>
                          <p:cTn id="28" fill="hold">
                            <p:stCondLst>
                              <p:cond delay="2500"/>
                            </p:stCondLst>
                            <p:childTnLst>
                              <p:par>
                                <p:cTn id="29" presetID="10" presetClass="entr" presetSubtype="0"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fade">
                                      <p:cBhvr>
                                        <p:cTn id="31" dur="500"/>
                                        <p:tgtEl>
                                          <p:spTgt spid="4"/>
                                        </p:tgtEl>
                                      </p:cBhvr>
                                    </p:animEffect>
                                  </p:childTnLst>
                                </p:cTn>
                              </p:par>
                            </p:childTnLst>
                          </p:cTn>
                        </p:par>
                        <p:par>
                          <p:cTn id="32" fill="hold">
                            <p:stCondLst>
                              <p:cond delay="3000"/>
                            </p:stCondLst>
                            <p:childTnLst>
                              <p:par>
                                <p:cTn id="33" presetID="10" presetClass="entr" presetSubtype="0" fill="hold" nodeType="after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500"/>
                                        <p:tgtEl>
                                          <p:spTgt spid="5"/>
                                        </p:tgtEl>
                                      </p:cBhvr>
                                    </p:animEffect>
                                  </p:childTnLst>
                                </p:cTn>
                              </p:par>
                            </p:childTnLst>
                          </p:cTn>
                        </p:par>
                        <p:par>
                          <p:cTn id="36" fill="hold">
                            <p:stCondLst>
                              <p:cond delay="3500"/>
                            </p:stCondLst>
                            <p:childTnLst>
                              <p:par>
                                <p:cTn id="37" presetID="22" presetClass="entr" presetSubtype="4" fill="hold" grpId="0" nodeType="afterEffect">
                                  <p:stCondLst>
                                    <p:cond delay="0"/>
                                  </p:stCondLst>
                                  <p:childTnLst>
                                    <p:set>
                                      <p:cBhvr>
                                        <p:cTn id="38" dur="1" fill="hold">
                                          <p:stCondLst>
                                            <p:cond delay="0"/>
                                          </p:stCondLst>
                                        </p:cTn>
                                        <p:tgtEl>
                                          <p:spTgt spid="71"/>
                                        </p:tgtEl>
                                        <p:attrNameLst>
                                          <p:attrName>style.visibility</p:attrName>
                                        </p:attrNameLst>
                                      </p:cBhvr>
                                      <p:to>
                                        <p:strVal val="visible"/>
                                      </p:to>
                                    </p:set>
                                    <p:animEffect transition="in" filter="wipe(down)">
                                      <p:cBhvr>
                                        <p:cTn id="39" dur="500"/>
                                        <p:tgtEl>
                                          <p:spTgt spid="71"/>
                                        </p:tgtEl>
                                      </p:cBhvr>
                                    </p:animEffect>
                                  </p:childTnLst>
                                </p:cTn>
                              </p:par>
                            </p:childTnLst>
                          </p:cTn>
                        </p:par>
                        <p:par>
                          <p:cTn id="40" fill="hold">
                            <p:stCondLst>
                              <p:cond delay="4000"/>
                            </p:stCondLst>
                            <p:childTnLst>
                              <p:par>
                                <p:cTn id="41" presetID="10" presetClass="entr" presetSubtype="0" fill="hold" nodeType="after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fade">
                                      <p:cBhvr>
                                        <p:cTn id="43" dur="500"/>
                                        <p:tgtEl>
                                          <p:spTgt spid="6"/>
                                        </p:tgtEl>
                                      </p:cBhvr>
                                    </p:animEffect>
                                  </p:childTnLst>
                                </p:cTn>
                              </p:par>
                            </p:childTnLst>
                          </p:cTn>
                        </p:par>
                        <p:par>
                          <p:cTn id="44" fill="hold">
                            <p:stCondLst>
                              <p:cond delay="4500"/>
                            </p:stCondLst>
                            <p:childTnLst>
                              <p:par>
                                <p:cTn id="45" presetID="10" presetClass="entr" presetSubtype="0" fill="hold" nodeType="after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fade">
                                      <p:cBhvr>
                                        <p:cTn id="47" dur="500"/>
                                        <p:tgtEl>
                                          <p:spTgt spid="7"/>
                                        </p:tgtEl>
                                      </p:cBhvr>
                                    </p:animEffect>
                                  </p:childTnLst>
                                </p:cTn>
                              </p:par>
                            </p:childTnLst>
                          </p:cTn>
                        </p:par>
                        <p:par>
                          <p:cTn id="48" fill="hold">
                            <p:stCondLst>
                              <p:cond delay="5000"/>
                            </p:stCondLst>
                            <p:childTnLst>
                              <p:par>
                                <p:cTn id="49" presetID="10" presetClass="entr" presetSubtype="0" fill="hold" nodeType="afterEffect">
                                  <p:stCondLst>
                                    <p:cond delay="0"/>
                                  </p:stCondLst>
                                  <p:childTnLst>
                                    <p:set>
                                      <p:cBhvr>
                                        <p:cTn id="50" dur="1" fill="hold">
                                          <p:stCondLst>
                                            <p:cond delay="0"/>
                                          </p:stCondLst>
                                        </p:cTn>
                                        <p:tgtEl>
                                          <p:spTgt spid="119">
                                            <p:txEl>
                                              <p:pRg st="0" end="0"/>
                                            </p:txEl>
                                          </p:spTgt>
                                        </p:tgtEl>
                                        <p:attrNameLst>
                                          <p:attrName>style.visibility</p:attrName>
                                        </p:attrNameLst>
                                      </p:cBhvr>
                                      <p:to>
                                        <p:strVal val="visible"/>
                                      </p:to>
                                    </p:set>
                                    <p:animEffect transition="in" filter="fade">
                                      <p:cBhvr>
                                        <p:cTn id="51" dur="500"/>
                                        <p:tgtEl>
                                          <p:spTgt spid="11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animBg="1"/>
      <p:bldP spid="54" grpId="0" animBg="1"/>
      <p:bldP spid="67" grpId="0"/>
      <p:bldP spid="90" grpId="0" animBg="1"/>
      <p:bldP spid="99" grpId="0" animBg="1"/>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Subtitle 2"/>
          <p:cNvSpPr txBox="1">
            <a:spLocks/>
          </p:cNvSpPr>
          <p:nvPr/>
        </p:nvSpPr>
        <p:spPr>
          <a:xfrm>
            <a:off x="1292211" y="9209435"/>
            <a:ext cx="4600416" cy="2062905"/>
          </a:xfrm>
          <a:prstGeom prst="rect">
            <a:avLst/>
          </a:prstGeom>
        </p:spPr>
        <p:txBody>
          <a:bodyPr vert="horz" lIns="182886" tIns="91443" rIns="182886" bIns="91443"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401" dirty="0">
                <a:latin typeface="Lato Regular"/>
                <a:cs typeface="Lato Regular"/>
              </a:rPr>
              <a:t>Address</a:t>
            </a:r>
            <a:endParaRPr lang="en-US" sz="1951" dirty="0">
              <a:latin typeface="Lato Regular"/>
              <a:cs typeface="Lato Regular"/>
            </a:endParaRPr>
          </a:p>
          <a:p>
            <a:pPr marL="0" indent="0">
              <a:buNone/>
            </a:pPr>
            <a:r>
              <a:rPr lang="en-US" sz="1951" dirty="0">
                <a:latin typeface="Lato Light"/>
                <a:cs typeface="Lato Light"/>
              </a:rPr>
              <a:t>Company Name</a:t>
            </a:r>
          </a:p>
          <a:p>
            <a:pPr marL="0" indent="0">
              <a:buNone/>
            </a:pPr>
            <a:r>
              <a:rPr lang="en-US" sz="1951" dirty="0">
                <a:latin typeface="Lato Light"/>
                <a:cs typeface="Lato Light"/>
              </a:rPr>
              <a:t>1234 Street Name </a:t>
            </a:r>
          </a:p>
          <a:p>
            <a:pPr marL="0" indent="0">
              <a:buNone/>
            </a:pPr>
            <a:r>
              <a:rPr lang="en-US" sz="1951" dirty="0">
                <a:latin typeface="Lato Light"/>
                <a:cs typeface="Lato Light"/>
              </a:rPr>
              <a:t>Miami, FL 88305</a:t>
            </a:r>
          </a:p>
        </p:txBody>
      </p:sp>
      <p:sp>
        <p:nvSpPr>
          <p:cNvPr id="10" name="Subtitle 2"/>
          <p:cNvSpPr txBox="1">
            <a:spLocks/>
          </p:cNvSpPr>
          <p:nvPr/>
        </p:nvSpPr>
        <p:spPr>
          <a:xfrm>
            <a:off x="7365707" y="9270634"/>
            <a:ext cx="4600416" cy="2062905"/>
          </a:xfrm>
          <a:prstGeom prst="rect">
            <a:avLst/>
          </a:prstGeom>
        </p:spPr>
        <p:txBody>
          <a:bodyPr vert="horz" lIns="182886" tIns="91443" rIns="182886" bIns="91443"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401" dirty="0">
                <a:latin typeface="Lato Regular"/>
                <a:cs typeface="Lato Regular"/>
              </a:rPr>
              <a:t>Phone &amp; Fax</a:t>
            </a:r>
            <a:endParaRPr lang="en-US" sz="1951" dirty="0">
              <a:latin typeface="Lato Regular"/>
              <a:cs typeface="Lato Regular"/>
            </a:endParaRPr>
          </a:p>
          <a:p>
            <a:pPr marL="0" indent="0">
              <a:buNone/>
            </a:pPr>
            <a:r>
              <a:rPr lang="en-US" sz="1951" dirty="0">
                <a:latin typeface="Lato Light"/>
                <a:cs typeface="Lato Light"/>
              </a:rPr>
              <a:t>Direct Line: +001 123456789</a:t>
            </a:r>
          </a:p>
          <a:p>
            <a:pPr marL="0" indent="0">
              <a:buNone/>
            </a:pPr>
            <a:r>
              <a:rPr lang="en-US" sz="1951" dirty="0">
                <a:latin typeface="Lato Light"/>
                <a:cs typeface="Lato Light"/>
              </a:rPr>
              <a:t>Fax: +001 123456789</a:t>
            </a:r>
          </a:p>
          <a:p>
            <a:pPr marL="0" indent="0">
              <a:buNone/>
            </a:pPr>
            <a:r>
              <a:rPr lang="en-US" sz="1951" dirty="0" err="1">
                <a:latin typeface="Lato Light"/>
                <a:cs typeface="Lato Light"/>
              </a:rPr>
              <a:t>Contact@company.com</a:t>
            </a:r>
            <a:endParaRPr lang="en-US" sz="1951" dirty="0">
              <a:latin typeface="Lato Light"/>
              <a:cs typeface="Lato Light"/>
            </a:endParaRPr>
          </a:p>
        </p:txBody>
      </p:sp>
      <p:sp>
        <p:nvSpPr>
          <p:cNvPr id="11" name="Subtitle 2"/>
          <p:cNvSpPr txBox="1">
            <a:spLocks/>
          </p:cNvSpPr>
          <p:nvPr/>
        </p:nvSpPr>
        <p:spPr>
          <a:xfrm>
            <a:off x="13265789" y="9240483"/>
            <a:ext cx="4600416" cy="2062905"/>
          </a:xfrm>
          <a:prstGeom prst="rect">
            <a:avLst/>
          </a:prstGeom>
        </p:spPr>
        <p:txBody>
          <a:bodyPr vert="horz" lIns="182886" tIns="91443" rIns="182886" bIns="91443"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401" dirty="0">
                <a:latin typeface="Lato Regular"/>
                <a:cs typeface="Lato Regular"/>
              </a:rPr>
              <a:t>Social Media</a:t>
            </a:r>
            <a:endParaRPr lang="en-US" sz="1951" dirty="0">
              <a:latin typeface="Lato Regular"/>
              <a:cs typeface="Lato Regular"/>
            </a:endParaRPr>
          </a:p>
          <a:p>
            <a:pPr marL="0" indent="0">
              <a:buNone/>
            </a:pPr>
            <a:r>
              <a:rPr lang="en-US" sz="1951" dirty="0" err="1">
                <a:latin typeface="Lato Light"/>
                <a:cs typeface="Lato Light"/>
              </a:rPr>
              <a:t>Facebook.com</a:t>
            </a:r>
            <a:r>
              <a:rPr lang="en-US" sz="1951" dirty="0">
                <a:latin typeface="Lato Light"/>
                <a:cs typeface="Lato Light"/>
              </a:rPr>
              <a:t>/</a:t>
            </a:r>
            <a:r>
              <a:rPr lang="en-US" sz="1951" dirty="0" err="1">
                <a:latin typeface="Lato Light"/>
                <a:cs typeface="Lato Light"/>
              </a:rPr>
              <a:t>CompanyName</a:t>
            </a:r>
            <a:endParaRPr lang="en-US" sz="1951" dirty="0">
              <a:latin typeface="Lato Light"/>
              <a:cs typeface="Lato Light"/>
            </a:endParaRPr>
          </a:p>
          <a:p>
            <a:pPr marL="0" indent="0">
              <a:buNone/>
            </a:pPr>
            <a:r>
              <a:rPr lang="en-US" sz="1951" dirty="0" err="1">
                <a:latin typeface="Lato Light"/>
                <a:cs typeface="Lato Light"/>
              </a:rPr>
              <a:t>Twitter.com</a:t>
            </a:r>
            <a:r>
              <a:rPr lang="en-US" sz="1951" dirty="0">
                <a:latin typeface="Lato Light"/>
                <a:cs typeface="Lato Light"/>
              </a:rPr>
              <a:t>/</a:t>
            </a:r>
            <a:r>
              <a:rPr lang="en-US" sz="1951" dirty="0" err="1">
                <a:latin typeface="Lato Light"/>
                <a:cs typeface="Lato Light"/>
              </a:rPr>
              <a:t>CompanyName</a:t>
            </a:r>
            <a:endParaRPr lang="en-US" sz="1951" dirty="0">
              <a:latin typeface="Lato Light"/>
              <a:cs typeface="Lato Light"/>
            </a:endParaRPr>
          </a:p>
          <a:p>
            <a:pPr marL="0" indent="0">
              <a:buNone/>
            </a:pPr>
            <a:r>
              <a:rPr lang="en-US" sz="1951" dirty="0" err="1">
                <a:latin typeface="Lato Light"/>
                <a:cs typeface="Lato Light"/>
              </a:rPr>
              <a:t>Youtube.com</a:t>
            </a:r>
            <a:r>
              <a:rPr lang="en-US" sz="1951" dirty="0">
                <a:latin typeface="Lato Light"/>
                <a:cs typeface="Lato Light"/>
              </a:rPr>
              <a:t>/</a:t>
            </a:r>
            <a:r>
              <a:rPr lang="en-US" sz="1951" dirty="0" err="1">
                <a:latin typeface="Lato Light"/>
                <a:cs typeface="Lato Light"/>
              </a:rPr>
              <a:t>CompanyName</a:t>
            </a:r>
            <a:endParaRPr lang="en-US" sz="1951" dirty="0">
              <a:latin typeface="Lato Light"/>
              <a:cs typeface="Lato Light"/>
            </a:endParaRPr>
          </a:p>
        </p:txBody>
      </p:sp>
      <p:grpSp>
        <p:nvGrpSpPr>
          <p:cNvPr id="14" name="Group 13"/>
          <p:cNvGrpSpPr/>
          <p:nvPr/>
        </p:nvGrpSpPr>
        <p:grpSpPr>
          <a:xfrm>
            <a:off x="4507905" y="2075518"/>
            <a:ext cx="9272190" cy="1559721"/>
            <a:chOff x="5988388" y="483017"/>
            <a:chExt cx="12359700" cy="2079087"/>
          </a:xfrm>
        </p:grpSpPr>
        <p:sp>
          <p:nvSpPr>
            <p:cNvPr id="15" name="TextBox 14"/>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Contact Us</a:t>
              </a:r>
            </a:p>
          </p:txBody>
        </p:sp>
        <p:sp>
          <p:nvSpPr>
            <p:cNvPr id="16" name="Rectangle 1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17"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2" name="Picture Placeholder 1"/>
          <p:cNvSpPr>
            <a:spLocks noGrp="1" noChangeAspect="1"/>
          </p:cNvSpPr>
          <p:nvPr>
            <p:ph type="pic" sz="quarter" idx="10"/>
          </p:nvPr>
        </p:nvSpPr>
        <p:spPr>
          <a:xfrm>
            <a:off x="0" y="3977959"/>
            <a:ext cx="18288000" cy="5081324"/>
          </a:xfrm>
        </p:spPr>
      </p:sp>
    </p:spTree>
    <p:extLst>
      <p:ext uri="{BB962C8B-B14F-4D97-AF65-F5344CB8AC3E}">
        <p14:creationId xmlns:p14="http://schemas.microsoft.com/office/powerpoint/2010/main" val="2112993359"/>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xmlns:p14="http://schemas.microsoft.com/office/powerpoint/2010/main" spd="med"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fade">
                                      <p:cBhvr>
                                        <p:cTn id="21"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a:spLocks noChangeAspect="1"/>
          </p:cNvSpPr>
          <p:nvPr/>
        </p:nvSpPr>
        <p:spPr>
          <a:xfrm rot="5400000">
            <a:off x="2223805" y="-2348193"/>
            <a:ext cx="13716000" cy="18412387"/>
          </a:xfrm>
          <a:prstGeom prst="rect">
            <a:avLst/>
          </a:prstGeom>
          <a:solidFill>
            <a:schemeClr val="accent6">
              <a:alpha val="80000"/>
            </a:schemeClr>
          </a:solidFill>
          <a:ln>
            <a:noFill/>
          </a:ln>
        </p:spPr>
        <p:style>
          <a:lnRef idx="1">
            <a:schemeClr val="accent1"/>
          </a:lnRef>
          <a:fillRef idx="3">
            <a:schemeClr val="accent1"/>
          </a:fillRef>
          <a:effectRef idx="2">
            <a:schemeClr val="accent1"/>
          </a:effectRef>
          <a:fontRef idx="minor">
            <a:schemeClr val="lt1"/>
          </a:fontRef>
        </p:style>
        <p:txBody>
          <a:bodyPr lIns="182846" tIns="91422" rIns="182846" bIns="91422" rtlCol="0" anchor="ctr"/>
          <a:lstStyle/>
          <a:p>
            <a:pPr algn="ctr"/>
            <a:endParaRPr lang="en-US" sz="2701" dirty="0">
              <a:latin typeface="Lato Light"/>
            </a:endParaRPr>
          </a:p>
        </p:txBody>
      </p:sp>
      <p:sp>
        <p:nvSpPr>
          <p:cNvPr id="23" name="AutoShape 5"/>
          <p:cNvSpPr>
            <a:spLocks/>
          </p:cNvSpPr>
          <p:nvPr/>
        </p:nvSpPr>
        <p:spPr bwMode="auto">
          <a:xfrm>
            <a:off x="5238092" y="5728702"/>
            <a:ext cx="7854332" cy="29916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2" tIns="38102" rIns="38102" bIns="38102" anchor="ctr"/>
          <a:lstStyle/>
          <a:p>
            <a:pPr algn="ctr">
              <a:defRPr/>
            </a:pPr>
            <a:r>
              <a:rPr lang="es-ES" sz="6902" dirty="0">
                <a:solidFill>
                  <a:schemeClr val="bg1"/>
                </a:solidFill>
                <a:latin typeface="Lato Regular"/>
                <a:cs typeface="Lato Regular"/>
              </a:rPr>
              <a:t>THANK YOU</a:t>
            </a:r>
          </a:p>
        </p:txBody>
      </p:sp>
      <p:sp>
        <p:nvSpPr>
          <p:cNvPr id="24" name="Line 4"/>
          <p:cNvSpPr>
            <a:spLocks noChangeShapeType="1"/>
          </p:cNvSpPr>
          <p:nvPr/>
        </p:nvSpPr>
        <p:spPr bwMode="auto">
          <a:xfrm flipV="1">
            <a:off x="7370084" y="7918788"/>
            <a:ext cx="3597342" cy="0"/>
          </a:xfrm>
          <a:prstGeom prst="line">
            <a:avLst/>
          </a:prstGeom>
          <a:noFill/>
          <a:ln w="25400" cap="flat" cmpd="sng">
            <a:solidFill>
              <a:srgbClr val="DCDEE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es-ES" sz="4201">
              <a:effectLst>
                <a:outerShdw blurRad="38100" dist="38100" dir="2700000" algn="tl">
                  <a:srgbClr val="DDDDDD"/>
                </a:outerShdw>
              </a:effectLst>
              <a:latin typeface="Gill Sans" charset="0"/>
              <a:cs typeface="Gill Sans" charset="0"/>
              <a:sym typeface="Gill Sans" charset="0"/>
            </a:endParaRPr>
          </a:p>
        </p:txBody>
      </p:sp>
      <p:sp>
        <p:nvSpPr>
          <p:cNvPr id="25" name="AutoShape 3"/>
          <p:cNvSpPr>
            <a:spLocks/>
          </p:cNvSpPr>
          <p:nvPr/>
        </p:nvSpPr>
        <p:spPr bwMode="auto">
          <a:xfrm>
            <a:off x="6061502" y="8030372"/>
            <a:ext cx="6362597" cy="20067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defTabSz="485807">
              <a:lnSpc>
                <a:spcPct val="120000"/>
              </a:lnSpc>
              <a:spcBef>
                <a:spcPts val="1275"/>
              </a:spcBef>
              <a:defRPr/>
            </a:pPr>
            <a:r>
              <a:rPr lang="en-US" sz="1951" dirty="0">
                <a:solidFill>
                  <a:schemeClr val="bg1"/>
                </a:solidFill>
                <a:latin typeface="Lato Light"/>
                <a:cs typeface="Lato Light"/>
              </a:rPr>
              <a:t>Lorem ipsum dolor sit amet, consectetur adipiscing elit. In in tortor in urna pulvinar blandit. Aliquam dolor nulla, interdum non quam ac, ultricies porttitor tellus. Vivamus vitae vestibulum mauris.</a:t>
            </a:r>
            <a:endParaRPr lang="es-ES" sz="1951" dirty="0">
              <a:solidFill>
                <a:schemeClr val="bg1"/>
              </a:solidFill>
              <a:latin typeface="Lato Light"/>
              <a:cs typeface="Lato Light"/>
            </a:endParaRPr>
          </a:p>
        </p:txBody>
      </p:sp>
      <p:sp>
        <p:nvSpPr>
          <p:cNvPr id="16" name="AutoShape 119"/>
          <p:cNvSpPr>
            <a:spLocks/>
          </p:cNvSpPr>
          <p:nvPr/>
        </p:nvSpPr>
        <p:spPr bwMode="auto">
          <a:xfrm>
            <a:off x="7420228" y="2887114"/>
            <a:ext cx="3461059" cy="34481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28" y="11543"/>
                </a:moveTo>
                <a:cubicBezTo>
                  <a:pt x="21492" y="11930"/>
                  <a:pt x="21571" y="12337"/>
                  <a:pt x="21571" y="12758"/>
                </a:cubicBezTo>
                <a:cubicBezTo>
                  <a:pt x="21571" y="13464"/>
                  <a:pt x="21388" y="14105"/>
                  <a:pt x="21017" y="14678"/>
                </a:cubicBezTo>
                <a:cubicBezTo>
                  <a:pt x="21111" y="15215"/>
                  <a:pt x="21077" y="15745"/>
                  <a:pt x="20924" y="16285"/>
                </a:cubicBezTo>
                <a:cubicBezTo>
                  <a:pt x="20769" y="16819"/>
                  <a:pt x="20512" y="17287"/>
                  <a:pt x="20141" y="17697"/>
                </a:cubicBezTo>
                <a:cubicBezTo>
                  <a:pt x="20105" y="18451"/>
                  <a:pt x="19901" y="19081"/>
                  <a:pt x="19531" y="19580"/>
                </a:cubicBezTo>
                <a:cubicBezTo>
                  <a:pt x="19161" y="20080"/>
                  <a:pt x="18700" y="20481"/>
                  <a:pt x="18146" y="20783"/>
                </a:cubicBezTo>
                <a:cubicBezTo>
                  <a:pt x="17593" y="21088"/>
                  <a:pt x="16982" y="21297"/>
                  <a:pt x="16321" y="21419"/>
                </a:cubicBezTo>
                <a:cubicBezTo>
                  <a:pt x="15660" y="21540"/>
                  <a:pt x="15010" y="21599"/>
                  <a:pt x="14380" y="21599"/>
                </a:cubicBezTo>
                <a:cubicBezTo>
                  <a:pt x="13730" y="21599"/>
                  <a:pt x="13077" y="21554"/>
                  <a:pt x="12424" y="21461"/>
                </a:cubicBezTo>
                <a:cubicBezTo>
                  <a:pt x="11772" y="21362"/>
                  <a:pt x="11127" y="21235"/>
                  <a:pt x="10497" y="21074"/>
                </a:cubicBezTo>
                <a:cubicBezTo>
                  <a:pt x="9864" y="20894"/>
                  <a:pt x="9237" y="20702"/>
                  <a:pt x="8610" y="20493"/>
                </a:cubicBezTo>
                <a:cubicBezTo>
                  <a:pt x="7982" y="20286"/>
                  <a:pt x="7341" y="20182"/>
                  <a:pt x="6680" y="20182"/>
                </a:cubicBezTo>
                <a:lnTo>
                  <a:pt x="1607" y="20182"/>
                </a:lnTo>
                <a:cubicBezTo>
                  <a:pt x="1167" y="20182"/>
                  <a:pt x="785" y="20029"/>
                  <a:pt x="471" y="19713"/>
                </a:cubicBezTo>
                <a:cubicBezTo>
                  <a:pt x="158" y="19405"/>
                  <a:pt x="0" y="19024"/>
                  <a:pt x="0" y="18572"/>
                </a:cubicBezTo>
                <a:lnTo>
                  <a:pt x="0" y="9880"/>
                </a:lnTo>
                <a:cubicBezTo>
                  <a:pt x="0" y="9440"/>
                  <a:pt x="158" y="9064"/>
                  <a:pt x="471" y="8754"/>
                </a:cubicBezTo>
                <a:cubicBezTo>
                  <a:pt x="785" y="8440"/>
                  <a:pt x="1167" y="8285"/>
                  <a:pt x="1607" y="8285"/>
                </a:cubicBezTo>
                <a:lnTo>
                  <a:pt x="6315" y="8285"/>
                </a:lnTo>
                <a:cubicBezTo>
                  <a:pt x="6558" y="8160"/>
                  <a:pt x="6750" y="8022"/>
                  <a:pt x="6897" y="7872"/>
                </a:cubicBezTo>
                <a:cubicBezTo>
                  <a:pt x="7041" y="7723"/>
                  <a:pt x="7197" y="7548"/>
                  <a:pt x="7369" y="7342"/>
                </a:cubicBezTo>
                <a:cubicBezTo>
                  <a:pt x="7513" y="7161"/>
                  <a:pt x="7663" y="6986"/>
                  <a:pt x="7810" y="6819"/>
                </a:cubicBezTo>
                <a:cubicBezTo>
                  <a:pt x="7957" y="6653"/>
                  <a:pt x="8112" y="6483"/>
                  <a:pt x="8276" y="6311"/>
                </a:cubicBezTo>
                <a:cubicBezTo>
                  <a:pt x="8570" y="5997"/>
                  <a:pt x="8918" y="5690"/>
                  <a:pt x="9302" y="5385"/>
                </a:cubicBezTo>
                <a:cubicBezTo>
                  <a:pt x="9692" y="5085"/>
                  <a:pt x="9989" y="4749"/>
                  <a:pt x="10195" y="4379"/>
                </a:cubicBezTo>
                <a:cubicBezTo>
                  <a:pt x="10339" y="4117"/>
                  <a:pt x="10443" y="3826"/>
                  <a:pt x="10506" y="3507"/>
                </a:cubicBezTo>
                <a:cubicBezTo>
                  <a:pt x="10565" y="3188"/>
                  <a:pt x="10627" y="2866"/>
                  <a:pt x="10675" y="2538"/>
                </a:cubicBezTo>
                <a:cubicBezTo>
                  <a:pt x="10726" y="2216"/>
                  <a:pt x="10780" y="1900"/>
                  <a:pt x="10845" y="1592"/>
                </a:cubicBezTo>
                <a:cubicBezTo>
                  <a:pt x="10907" y="1287"/>
                  <a:pt x="11014" y="1016"/>
                  <a:pt x="11161" y="776"/>
                </a:cubicBezTo>
                <a:cubicBezTo>
                  <a:pt x="11311" y="536"/>
                  <a:pt x="11523" y="350"/>
                  <a:pt x="11800" y="208"/>
                </a:cubicBezTo>
                <a:cubicBezTo>
                  <a:pt x="12074" y="67"/>
                  <a:pt x="12441" y="0"/>
                  <a:pt x="12902" y="0"/>
                </a:cubicBezTo>
                <a:cubicBezTo>
                  <a:pt x="13450" y="0"/>
                  <a:pt x="13956" y="112"/>
                  <a:pt x="14411" y="344"/>
                </a:cubicBezTo>
                <a:cubicBezTo>
                  <a:pt x="14869" y="573"/>
                  <a:pt x="15250" y="881"/>
                  <a:pt x="15567" y="1270"/>
                </a:cubicBezTo>
                <a:cubicBezTo>
                  <a:pt x="15880" y="1657"/>
                  <a:pt x="16126" y="2101"/>
                  <a:pt x="16304" y="2600"/>
                </a:cubicBezTo>
                <a:cubicBezTo>
                  <a:pt x="16479" y="3103"/>
                  <a:pt x="16570" y="3609"/>
                  <a:pt x="16570" y="4123"/>
                </a:cubicBezTo>
                <a:cubicBezTo>
                  <a:pt x="16570" y="4653"/>
                  <a:pt x="16491" y="5162"/>
                  <a:pt x="16332" y="5645"/>
                </a:cubicBezTo>
                <a:cubicBezTo>
                  <a:pt x="16174" y="6125"/>
                  <a:pt x="15982" y="6610"/>
                  <a:pt x="15759" y="7096"/>
                </a:cubicBezTo>
                <a:cubicBezTo>
                  <a:pt x="16072" y="7079"/>
                  <a:pt x="16389" y="7057"/>
                  <a:pt x="16705" y="7034"/>
                </a:cubicBezTo>
                <a:cubicBezTo>
                  <a:pt x="17019" y="7011"/>
                  <a:pt x="17335" y="7000"/>
                  <a:pt x="17652" y="7000"/>
                </a:cubicBezTo>
                <a:cubicBezTo>
                  <a:pt x="18149" y="7000"/>
                  <a:pt x="18630" y="7048"/>
                  <a:pt x="19099" y="7144"/>
                </a:cubicBezTo>
                <a:cubicBezTo>
                  <a:pt x="19568" y="7237"/>
                  <a:pt x="19986" y="7395"/>
                  <a:pt x="20356" y="7616"/>
                </a:cubicBezTo>
                <a:cubicBezTo>
                  <a:pt x="20726" y="7839"/>
                  <a:pt x="21026" y="8144"/>
                  <a:pt x="21255" y="8528"/>
                </a:cubicBezTo>
                <a:cubicBezTo>
                  <a:pt x="21486" y="8918"/>
                  <a:pt x="21599" y="9409"/>
                  <a:pt x="21599" y="10002"/>
                </a:cubicBezTo>
                <a:cubicBezTo>
                  <a:pt x="21599" y="10265"/>
                  <a:pt x="21580" y="10519"/>
                  <a:pt x="21535" y="10773"/>
                </a:cubicBezTo>
                <a:cubicBezTo>
                  <a:pt x="21484" y="11030"/>
                  <a:pt x="21419" y="11284"/>
                  <a:pt x="21328" y="11543"/>
                </a:cubicBezTo>
                <a:moveTo>
                  <a:pt x="4258" y="18519"/>
                </a:moveTo>
                <a:cubicBezTo>
                  <a:pt x="4555" y="18519"/>
                  <a:pt x="4809" y="18417"/>
                  <a:pt x="5024" y="18214"/>
                </a:cubicBezTo>
                <a:cubicBezTo>
                  <a:pt x="5233" y="18013"/>
                  <a:pt x="5340" y="17759"/>
                  <a:pt x="5340" y="17454"/>
                </a:cubicBezTo>
                <a:cubicBezTo>
                  <a:pt x="5340" y="17155"/>
                  <a:pt x="5233" y="16900"/>
                  <a:pt x="5024" y="16686"/>
                </a:cubicBezTo>
                <a:cubicBezTo>
                  <a:pt x="4812" y="16477"/>
                  <a:pt x="4557" y="16372"/>
                  <a:pt x="4258" y="16372"/>
                </a:cubicBezTo>
                <a:cubicBezTo>
                  <a:pt x="3941" y="16372"/>
                  <a:pt x="3684" y="16477"/>
                  <a:pt x="3486" y="16686"/>
                </a:cubicBezTo>
                <a:cubicBezTo>
                  <a:pt x="3289" y="16900"/>
                  <a:pt x="3190" y="17155"/>
                  <a:pt x="3190" y="17454"/>
                </a:cubicBezTo>
                <a:cubicBezTo>
                  <a:pt x="3190" y="17767"/>
                  <a:pt x="3289" y="18024"/>
                  <a:pt x="3486" y="18222"/>
                </a:cubicBezTo>
                <a:cubicBezTo>
                  <a:pt x="3681" y="18420"/>
                  <a:pt x="3939" y="18519"/>
                  <a:pt x="4258" y="18519"/>
                </a:cubicBezTo>
                <a:moveTo>
                  <a:pt x="19164" y="14342"/>
                </a:moveTo>
                <a:cubicBezTo>
                  <a:pt x="19703" y="13901"/>
                  <a:pt x="19975" y="13345"/>
                  <a:pt x="19975" y="12679"/>
                </a:cubicBezTo>
                <a:cubicBezTo>
                  <a:pt x="19975" y="12473"/>
                  <a:pt x="19918" y="12281"/>
                  <a:pt x="19805" y="12097"/>
                </a:cubicBezTo>
                <a:cubicBezTo>
                  <a:pt x="19695" y="11919"/>
                  <a:pt x="19576" y="11761"/>
                  <a:pt x="19446" y="11623"/>
                </a:cubicBezTo>
                <a:cubicBezTo>
                  <a:pt x="19590" y="11363"/>
                  <a:pt x="19720" y="11106"/>
                  <a:pt x="19833" y="10849"/>
                </a:cubicBezTo>
                <a:cubicBezTo>
                  <a:pt x="19944" y="10592"/>
                  <a:pt x="20003" y="10312"/>
                  <a:pt x="20003" y="10002"/>
                </a:cubicBezTo>
                <a:cubicBezTo>
                  <a:pt x="20003" y="9688"/>
                  <a:pt x="19924" y="9440"/>
                  <a:pt x="19766" y="9251"/>
                </a:cubicBezTo>
                <a:cubicBezTo>
                  <a:pt x="19607" y="9070"/>
                  <a:pt x="19415" y="8929"/>
                  <a:pt x="19184" y="8833"/>
                </a:cubicBezTo>
                <a:cubicBezTo>
                  <a:pt x="18955" y="8739"/>
                  <a:pt x="18698" y="8683"/>
                  <a:pt x="18418" y="8663"/>
                </a:cubicBezTo>
                <a:cubicBezTo>
                  <a:pt x="18138" y="8643"/>
                  <a:pt x="17884" y="8635"/>
                  <a:pt x="17649" y="8635"/>
                </a:cubicBezTo>
                <a:cubicBezTo>
                  <a:pt x="17242" y="8635"/>
                  <a:pt x="16835" y="8649"/>
                  <a:pt x="16423" y="8677"/>
                </a:cubicBezTo>
                <a:cubicBezTo>
                  <a:pt x="16010" y="8706"/>
                  <a:pt x="15606" y="8720"/>
                  <a:pt x="15199" y="8720"/>
                </a:cubicBezTo>
                <a:cubicBezTo>
                  <a:pt x="14917" y="8720"/>
                  <a:pt x="14643" y="8706"/>
                  <a:pt x="14366" y="8677"/>
                </a:cubicBezTo>
                <a:cubicBezTo>
                  <a:pt x="14089" y="8649"/>
                  <a:pt x="13829" y="8584"/>
                  <a:pt x="13574" y="8474"/>
                </a:cubicBezTo>
                <a:cubicBezTo>
                  <a:pt x="13574" y="8104"/>
                  <a:pt x="13645" y="7754"/>
                  <a:pt x="13792" y="7421"/>
                </a:cubicBezTo>
                <a:cubicBezTo>
                  <a:pt x="13936" y="7087"/>
                  <a:pt x="14094" y="6751"/>
                  <a:pt x="14275" y="6413"/>
                </a:cubicBezTo>
                <a:cubicBezTo>
                  <a:pt x="14448" y="6074"/>
                  <a:pt x="14606" y="5721"/>
                  <a:pt x="14747" y="5351"/>
                </a:cubicBezTo>
                <a:cubicBezTo>
                  <a:pt x="14886" y="4984"/>
                  <a:pt x="14953" y="4574"/>
                  <a:pt x="14953" y="4122"/>
                </a:cubicBezTo>
                <a:cubicBezTo>
                  <a:pt x="14953" y="3823"/>
                  <a:pt x="14905" y="3529"/>
                  <a:pt x="14812" y="3236"/>
                </a:cubicBezTo>
                <a:cubicBezTo>
                  <a:pt x="14716" y="2945"/>
                  <a:pt x="14583" y="2677"/>
                  <a:pt x="14411" y="2439"/>
                </a:cubicBezTo>
                <a:cubicBezTo>
                  <a:pt x="14238" y="2199"/>
                  <a:pt x="14027" y="2002"/>
                  <a:pt x="13775" y="1843"/>
                </a:cubicBezTo>
                <a:cubicBezTo>
                  <a:pt x="13521" y="1688"/>
                  <a:pt x="13230" y="1606"/>
                  <a:pt x="12893" y="1606"/>
                </a:cubicBezTo>
                <a:lnTo>
                  <a:pt x="12744" y="1606"/>
                </a:lnTo>
                <a:cubicBezTo>
                  <a:pt x="12681" y="1606"/>
                  <a:pt x="12631" y="1617"/>
                  <a:pt x="12594" y="1634"/>
                </a:cubicBezTo>
                <a:cubicBezTo>
                  <a:pt x="12523" y="1671"/>
                  <a:pt x="12481" y="1705"/>
                  <a:pt x="12472" y="1742"/>
                </a:cubicBezTo>
                <a:cubicBezTo>
                  <a:pt x="12464" y="1778"/>
                  <a:pt x="12450" y="1838"/>
                  <a:pt x="12430" y="1920"/>
                </a:cubicBezTo>
                <a:cubicBezTo>
                  <a:pt x="12323" y="2450"/>
                  <a:pt x="12221" y="3007"/>
                  <a:pt x="12128" y="3586"/>
                </a:cubicBezTo>
                <a:cubicBezTo>
                  <a:pt x="12034" y="4167"/>
                  <a:pt x="11854" y="4698"/>
                  <a:pt x="11596" y="5176"/>
                </a:cubicBezTo>
                <a:cubicBezTo>
                  <a:pt x="11334" y="5636"/>
                  <a:pt x="11000" y="6034"/>
                  <a:pt x="10596" y="6367"/>
                </a:cubicBezTo>
                <a:cubicBezTo>
                  <a:pt x="10189" y="6701"/>
                  <a:pt x="9802" y="7051"/>
                  <a:pt x="9432" y="7421"/>
                </a:cubicBezTo>
                <a:cubicBezTo>
                  <a:pt x="9169" y="7700"/>
                  <a:pt x="8949" y="7954"/>
                  <a:pt x="8771" y="8183"/>
                </a:cubicBezTo>
                <a:cubicBezTo>
                  <a:pt x="8593" y="8412"/>
                  <a:pt x="8403" y="8632"/>
                  <a:pt x="8211" y="8833"/>
                </a:cubicBezTo>
                <a:cubicBezTo>
                  <a:pt x="8016" y="9036"/>
                  <a:pt x="7799" y="9222"/>
                  <a:pt x="7556" y="9400"/>
                </a:cubicBezTo>
                <a:cubicBezTo>
                  <a:pt x="7313" y="9575"/>
                  <a:pt x="7019" y="9736"/>
                  <a:pt x="6674" y="9880"/>
                </a:cubicBezTo>
                <a:lnTo>
                  <a:pt x="6646" y="9880"/>
                </a:lnTo>
                <a:lnTo>
                  <a:pt x="6646" y="18572"/>
                </a:lnTo>
                <a:cubicBezTo>
                  <a:pt x="7279" y="18572"/>
                  <a:pt x="7889" y="18649"/>
                  <a:pt x="8485" y="18795"/>
                </a:cubicBezTo>
                <a:cubicBezTo>
                  <a:pt x="9081" y="18945"/>
                  <a:pt x="9683" y="19103"/>
                  <a:pt x="10294" y="19270"/>
                </a:cubicBezTo>
                <a:cubicBezTo>
                  <a:pt x="10901" y="19439"/>
                  <a:pt x="11537" y="19592"/>
                  <a:pt x="12207" y="19741"/>
                </a:cubicBezTo>
                <a:cubicBezTo>
                  <a:pt x="12874" y="19891"/>
                  <a:pt x="13594" y="19965"/>
                  <a:pt x="14374" y="19965"/>
                </a:cubicBezTo>
                <a:cubicBezTo>
                  <a:pt x="14781" y="19965"/>
                  <a:pt x="15222" y="19939"/>
                  <a:pt x="15699" y="19885"/>
                </a:cubicBezTo>
                <a:cubicBezTo>
                  <a:pt x="16177" y="19829"/>
                  <a:pt x="16626" y="19710"/>
                  <a:pt x="17047" y="19527"/>
                </a:cubicBezTo>
                <a:cubicBezTo>
                  <a:pt x="17468" y="19343"/>
                  <a:pt x="17816" y="19086"/>
                  <a:pt x="18101" y="18762"/>
                </a:cubicBezTo>
                <a:cubicBezTo>
                  <a:pt x="18387" y="18440"/>
                  <a:pt x="18525" y="18010"/>
                  <a:pt x="18525" y="17477"/>
                </a:cubicBezTo>
                <a:cubicBezTo>
                  <a:pt x="18525" y="17386"/>
                  <a:pt x="18522" y="17304"/>
                  <a:pt x="18517" y="17225"/>
                </a:cubicBezTo>
                <a:cubicBezTo>
                  <a:pt x="18503" y="17152"/>
                  <a:pt x="18488" y="17070"/>
                  <a:pt x="18471" y="16980"/>
                </a:cubicBezTo>
                <a:cubicBezTo>
                  <a:pt x="18785" y="16836"/>
                  <a:pt x="19028" y="16596"/>
                  <a:pt x="19195" y="16262"/>
                </a:cubicBezTo>
                <a:cubicBezTo>
                  <a:pt x="19364" y="15929"/>
                  <a:pt x="19446" y="15593"/>
                  <a:pt x="19446" y="15263"/>
                </a:cubicBezTo>
                <a:cubicBezTo>
                  <a:pt x="19449" y="14912"/>
                  <a:pt x="19350" y="14605"/>
                  <a:pt x="19164" y="14342"/>
                </a:cubicBezTo>
              </a:path>
            </a:pathLst>
          </a:custGeom>
          <a:solidFill>
            <a:schemeClr val="bg1"/>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Gill Sans" charset="0"/>
              <a:cs typeface="Gill Sans" charset="0"/>
              <a:sym typeface="Gill Sans" charset="0"/>
            </a:endParaRPr>
          </a:p>
        </p:txBody>
      </p:sp>
      <p:sp>
        <p:nvSpPr>
          <p:cNvPr id="2" name="Picture Placeholder 1"/>
          <p:cNvSpPr>
            <a:spLocks noGrp="1" noChangeAspect="1"/>
          </p:cNvSpPr>
          <p:nvPr>
            <p:ph type="pic" sz="quarter" idx="13"/>
          </p:nvPr>
        </p:nvSpPr>
        <p:spPr>
          <a:xfrm>
            <a:off x="0" y="0"/>
            <a:ext cx="18288000" cy="13716000"/>
          </a:xfrm>
        </p:spPr>
      </p:sp>
    </p:spTree>
    <p:extLst>
      <p:ext uri="{BB962C8B-B14F-4D97-AF65-F5344CB8AC3E}">
        <p14:creationId xmlns:p14="http://schemas.microsoft.com/office/powerpoint/2010/main" val="1423178875"/>
      </p:ext>
    </p:extLst>
  </p:cSld>
  <p:clrMapOvr>
    <a:masterClrMapping/>
  </p:clrMapOvr>
  <mc:AlternateContent xmlns:mc="http://schemas.openxmlformats.org/markup-compatibility/2006" xmlns:p14="http://schemas.microsoft.com/office/powerpoint/2010/main">
    <mc:Choice Requires="p14">
      <p:transition spd="slow" p14:dur="3400" advClick="0" advTm="3000">
        <p14:revea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3"/>
                                        </p:tgtEl>
                                        <p:attrNameLst>
                                          <p:attrName>style.visibility</p:attrName>
                                        </p:attrNameLst>
                                      </p:cBhvr>
                                      <p:to>
                                        <p:strVal val="visible"/>
                                      </p:to>
                                    </p:set>
                                    <p:animEffect transition="in" filter="fade">
                                      <p:cBhvr>
                                        <p:cTn id="10" dur="500"/>
                                        <p:tgtEl>
                                          <p:spTgt spid="2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4"/>
                                        </p:tgtEl>
                                        <p:attrNameLst>
                                          <p:attrName>style.visibility</p:attrName>
                                        </p:attrNameLst>
                                      </p:cBhvr>
                                      <p:to>
                                        <p:strVal val="visible"/>
                                      </p:to>
                                    </p:set>
                                    <p:animEffect transition="in" filter="fade">
                                      <p:cBhvr>
                                        <p:cTn id="13" dur="500"/>
                                        <p:tgtEl>
                                          <p:spTgt spid="24"/>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5"/>
                                        </p:tgtEl>
                                        <p:attrNameLst>
                                          <p:attrName>style.visibility</p:attrName>
                                        </p:attrNameLst>
                                      </p:cBhvr>
                                      <p:to>
                                        <p:strVal val="visible"/>
                                      </p:to>
                                    </p:set>
                                    <p:animEffect transition="in" filter="fade">
                                      <p:cBhvr>
                                        <p:cTn id="16"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P spid="16"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Rectangle 50"/>
          <p:cNvSpPr/>
          <p:nvPr/>
        </p:nvSpPr>
        <p:spPr>
          <a:xfrm>
            <a:off x="-2909" y="9459580"/>
            <a:ext cx="18310447" cy="2560582"/>
          </a:xfrm>
          <a:prstGeom prst="rect">
            <a:avLst/>
          </a:prstGeom>
          <a:solidFill>
            <a:srgbClr val="1E2731"/>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701" dirty="0">
              <a:latin typeface="Lato Light"/>
            </a:endParaRPr>
          </a:p>
        </p:txBody>
      </p:sp>
      <p:sp>
        <p:nvSpPr>
          <p:cNvPr id="50" name="Content Placeholder 2"/>
          <p:cNvSpPr txBox="1">
            <a:spLocks/>
          </p:cNvSpPr>
          <p:nvPr/>
        </p:nvSpPr>
        <p:spPr bwMode="auto">
          <a:xfrm>
            <a:off x="9971662" y="8877131"/>
            <a:ext cx="1904945" cy="476842"/>
          </a:xfrm>
          <a:prstGeom prst="rect">
            <a:avLst/>
          </a:prstGeom>
          <a:noFill/>
          <a:ln>
            <a:noFill/>
          </a:ln>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b="1" dirty="0">
                <a:latin typeface="Lato Regular"/>
                <a:cs typeface="Lato Regular"/>
              </a:rPr>
              <a:t>Paint</a:t>
            </a:r>
          </a:p>
        </p:txBody>
      </p:sp>
      <p:sp>
        <p:nvSpPr>
          <p:cNvPr id="53" name="Oval 52"/>
          <p:cNvSpPr/>
          <p:nvPr/>
        </p:nvSpPr>
        <p:spPr>
          <a:xfrm>
            <a:off x="5365151" y="6313174"/>
            <a:ext cx="1606549" cy="1610143"/>
          </a:xfrm>
          <a:prstGeom prst="ellipse">
            <a:avLst/>
          </a:prstGeom>
          <a:noFill/>
          <a:ln w="6350"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lIns="137168" tIns="68584" rIns="137168" bIns="68584" anchor="ctr"/>
          <a:lstStyle/>
          <a:p>
            <a:pPr algn="ctr">
              <a:defRPr/>
            </a:pPr>
            <a:endParaRPr lang="en-US" sz="2701" dirty="0">
              <a:latin typeface="Lato Light"/>
            </a:endParaRPr>
          </a:p>
        </p:txBody>
      </p:sp>
      <p:sp>
        <p:nvSpPr>
          <p:cNvPr id="54" name="Oval 53"/>
          <p:cNvSpPr/>
          <p:nvPr/>
        </p:nvSpPr>
        <p:spPr>
          <a:xfrm>
            <a:off x="7965475" y="5112712"/>
            <a:ext cx="1543050" cy="1540276"/>
          </a:xfrm>
          <a:prstGeom prst="ellipse">
            <a:avLst/>
          </a:prstGeom>
          <a:noFill/>
          <a:ln w="6350"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lIns="137168" tIns="68584" rIns="137168" bIns="68584" anchor="ctr"/>
          <a:lstStyle/>
          <a:p>
            <a:pPr algn="ctr">
              <a:defRPr/>
            </a:pPr>
            <a:endParaRPr lang="en-US" sz="2701" dirty="0">
              <a:latin typeface="Lato Light"/>
            </a:endParaRPr>
          </a:p>
        </p:txBody>
      </p:sp>
      <p:sp>
        <p:nvSpPr>
          <p:cNvPr id="55" name="Oval 54"/>
          <p:cNvSpPr/>
          <p:nvPr/>
        </p:nvSpPr>
        <p:spPr>
          <a:xfrm>
            <a:off x="3228375" y="5036492"/>
            <a:ext cx="1670050" cy="1670486"/>
          </a:xfrm>
          <a:prstGeom prst="ellipse">
            <a:avLst/>
          </a:prstGeom>
          <a:noFill/>
          <a:ln w="6350"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lIns="137168" tIns="68584" rIns="137168" bIns="68584" anchor="ctr"/>
          <a:lstStyle/>
          <a:p>
            <a:pPr algn="ctr">
              <a:defRPr/>
            </a:pPr>
            <a:endParaRPr lang="en-US" sz="2701" dirty="0">
              <a:solidFill>
                <a:schemeClr val="tx1">
                  <a:lumMod val="40000"/>
                  <a:lumOff val="60000"/>
                </a:schemeClr>
              </a:solidFill>
              <a:latin typeface="Lato Light"/>
            </a:endParaRPr>
          </a:p>
        </p:txBody>
      </p:sp>
      <p:sp>
        <p:nvSpPr>
          <p:cNvPr id="56" name="Oval 55"/>
          <p:cNvSpPr/>
          <p:nvPr/>
        </p:nvSpPr>
        <p:spPr>
          <a:xfrm>
            <a:off x="12658125" y="6087689"/>
            <a:ext cx="1597026" cy="1597442"/>
          </a:xfrm>
          <a:prstGeom prst="ellipse">
            <a:avLst/>
          </a:prstGeom>
          <a:noFill/>
          <a:ln w="6350"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lIns="137168" tIns="68584" rIns="137168" bIns="68584" anchor="ctr"/>
          <a:lstStyle/>
          <a:p>
            <a:pPr algn="ctr">
              <a:defRPr/>
            </a:pPr>
            <a:endParaRPr lang="en-US" sz="2701" dirty="0">
              <a:latin typeface="Lato Light"/>
            </a:endParaRPr>
          </a:p>
        </p:txBody>
      </p:sp>
      <p:cxnSp>
        <p:nvCxnSpPr>
          <p:cNvPr id="57" name="Straight Connector 56"/>
          <p:cNvCxnSpPr/>
          <p:nvPr/>
        </p:nvCxnSpPr>
        <p:spPr>
          <a:xfrm>
            <a:off x="8702074" y="7310384"/>
            <a:ext cx="1489076" cy="612934"/>
          </a:xfrm>
          <a:prstGeom prst="line">
            <a:avLst/>
          </a:prstGeom>
          <a:ln w="9525" cmpd="sng">
            <a:solidFill>
              <a:schemeClr val="bg1">
                <a:lumMod val="65000"/>
              </a:schemeClr>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59" name="Straight Connector 58"/>
          <p:cNvCxnSpPr>
            <a:stCxn id="55" idx="6"/>
            <a:endCxn id="53" idx="1"/>
          </p:cNvCxnSpPr>
          <p:nvPr/>
        </p:nvCxnSpPr>
        <p:spPr>
          <a:xfrm>
            <a:off x="4898424" y="5871734"/>
            <a:ext cx="701676" cy="676453"/>
          </a:xfrm>
          <a:prstGeom prst="line">
            <a:avLst/>
          </a:prstGeom>
          <a:ln w="9525" cmpd="sng">
            <a:solidFill>
              <a:schemeClr val="bg1">
                <a:lumMod val="65000"/>
              </a:schemeClr>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60" name="Straight Connector 59"/>
          <p:cNvCxnSpPr/>
          <p:nvPr/>
        </p:nvCxnSpPr>
        <p:spPr>
          <a:xfrm flipV="1">
            <a:off x="6971702" y="7310384"/>
            <a:ext cx="1730374" cy="114330"/>
          </a:xfrm>
          <a:prstGeom prst="line">
            <a:avLst/>
          </a:prstGeom>
          <a:ln w="9525" cmpd="sng">
            <a:solidFill>
              <a:schemeClr val="bg1">
                <a:lumMod val="65000"/>
              </a:schemeClr>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61" name="Straight Connector 60"/>
          <p:cNvCxnSpPr/>
          <p:nvPr/>
        </p:nvCxnSpPr>
        <p:spPr>
          <a:xfrm>
            <a:off x="8527450" y="6652987"/>
            <a:ext cx="174624" cy="657398"/>
          </a:xfrm>
          <a:prstGeom prst="line">
            <a:avLst/>
          </a:prstGeom>
          <a:ln w="9525" cmpd="sng">
            <a:solidFill>
              <a:schemeClr val="bg1">
                <a:lumMod val="65000"/>
              </a:schemeClr>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62" name="Straight Connector 61"/>
          <p:cNvCxnSpPr>
            <a:stCxn id="65" idx="7"/>
          </p:cNvCxnSpPr>
          <p:nvPr/>
        </p:nvCxnSpPr>
        <p:spPr>
          <a:xfrm flipV="1">
            <a:off x="11375426" y="5233392"/>
            <a:ext cx="1282700" cy="2400925"/>
          </a:xfrm>
          <a:prstGeom prst="line">
            <a:avLst/>
          </a:prstGeom>
          <a:ln w="9525" cmpd="sng">
            <a:solidFill>
              <a:schemeClr val="bg1">
                <a:lumMod val="65000"/>
              </a:schemeClr>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63" name="Straight Connector 62"/>
          <p:cNvCxnSpPr>
            <a:endCxn id="56" idx="0"/>
          </p:cNvCxnSpPr>
          <p:nvPr/>
        </p:nvCxnSpPr>
        <p:spPr>
          <a:xfrm>
            <a:off x="12658124" y="5281030"/>
            <a:ext cx="796926" cy="806660"/>
          </a:xfrm>
          <a:prstGeom prst="line">
            <a:avLst/>
          </a:prstGeom>
          <a:ln w="9525" cmpd="sng">
            <a:solidFill>
              <a:schemeClr val="bg1">
                <a:lumMod val="65000"/>
              </a:schemeClr>
            </a:solidFill>
            <a:prstDash val="sysDash"/>
          </a:ln>
          <a:effectLst/>
        </p:spPr>
        <p:style>
          <a:lnRef idx="2">
            <a:schemeClr val="accent1"/>
          </a:lnRef>
          <a:fillRef idx="0">
            <a:schemeClr val="accent1"/>
          </a:fillRef>
          <a:effectRef idx="1">
            <a:schemeClr val="accent1"/>
          </a:effectRef>
          <a:fontRef idx="minor">
            <a:schemeClr val="tx1"/>
          </a:fontRef>
        </p:style>
      </p:cxnSp>
      <p:sp>
        <p:nvSpPr>
          <p:cNvPr id="64" name="Oval 63"/>
          <p:cNvSpPr/>
          <p:nvPr/>
        </p:nvSpPr>
        <p:spPr>
          <a:xfrm>
            <a:off x="11718326" y="3710267"/>
            <a:ext cx="1568449" cy="1568858"/>
          </a:xfrm>
          <a:prstGeom prst="ellipse">
            <a:avLst/>
          </a:prstGeom>
          <a:noFill/>
          <a:ln w="9525"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lIns="137168" tIns="68584" rIns="137168" bIns="68584" anchor="ctr"/>
          <a:lstStyle/>
          <a:p>
            <a:pPr algn="ctr">
              <a:defRPr/>
            </a:pPr>
            <a:endParaRPr lang="en-US" sz="2701" dirty="0">
              <a:solidFill>
                <a:srgbClr val="A5CD00"/>
              </a:solidFill>
              <a:latin typeface="Lato Light"/>
            </a:endParaRPr>
          </a:p>
        </p:txBody>
      </p:sp>
      <p:sp>
        <p:nvSpPr>
          <p:cNvPr id="65" name="Oval 64"/>
          <p:cNvSpPr/>
          <p:nvPr/>
        </p:nvSpPr>
        <p:spPr>
          <a:xfrm>
            <a:off x="10146701" y="7424715"/>
            <a:ext cx="1441450" cy="1438648"/>
          </a:xfrm>
          <a:prstGeom prst="ellipse">
            <a:avLst/>
          </a:prstGeom>
          <a:noFill/>
          <a:ln w="6350"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lIns="137168" tIns="68584" rIns="137168" bIns="68584" anchor="ctr"/>
          <a:lstStyle/>
          <a:p>
            <a:pPr algn="ctr">
              <a:defRPr/>
            </a:pPr>
            <a:endParaRPr lang="en-US" sz="2701" dirty="0">
              <a:latin typeface="Lato Light"/>
            </a:endParaRPr>
          </a:p>
        </p:txBody>
      </p:sp>
      <p:grpSp>
        <p:nvGrpSpPr>
          <p:cNvPr id="67" name="Group 66"/>
          <p:cNvGrpSpPr>
            <a:grpSpLocks/>
          </p:cNvGrpSpPr>
          <p:nvPr/>
        </p:nvGrpSpPr>
        <p:grpSpPr bwMode="auto">
          <a:xfrm>
            <a:off x="4620758" y="9563512"/>
            <a:ext cx="1099962" cy="1100249"/>
            <a:chOff x="1166350" y="3547680"/>
            <a:chExt cx="1054377" cy="1054377"/>
          </a:xfrm>
        </p:grpSpPr>
        <p:sp>
          <p:nvSpPr>
            <p:cNvPr id="118" name="Oval 117"/>
            <p:cNvSpPr/>
            <p:nvPr/>
          </p:nvSpPr>
          <p:spPr>
            <a:xfrm>
              <a:off x="1233043" y="3614373"/>
              <a:ext cx="930519" cy="930519"/>
            </a:xfrm>
            <a:prstGeom prst="ellipse">
              <a:avLst/>
            </a:prstGeom>
            <a:solidFill>
              <a:schemeClr val="accent1"/>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sp>
          <p:nvSpPr>
            <p:cNvPr id="119" name="Oval 118"/>
            <p:cNvSpPr/>
            <p:nvPr/>
          </p:nvSpPr>
          <p:spPr>
            <a:xfrm>
              <a:off x="1166350" y="3547680"/>
              <a:ext cx="1054377" cy="1054377"/>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grpSp>
      <p:grpSp>
        <p:nvGrpSpPr>
          <p:cNvPr id="69" name="Group 68"/>
          <p:cNvGrpSpPr>
            <a:grpSpLocks/>
          </p:cNvGrpSpPr>
          <p:nvPr/>
        </p:nvGrpSpPr>
        <p:grpSpPr bwMode="auto">
          <a:xfrm>
            <a:off x="6227307" y="9563512"/>
            <a:ext cx="1099962" cy="1100249"/>
            <a:chOff x="1166350" y="3547680"/>
            <a:chExt cx="1054377" cy="1054377"/>
          </a:xfrm>
        </p:grpSpPr>
        <p:sp>
          <p:nvSpPr>
            <p:cNvPr id="113" name="Oval 112"/>
            <p:cNvSpPr/>
            <p:nvPr/>
          </p:nvSpPr>
          <p:spPr>
            <a:xfrm>
              <a:off x="1233043" y="3614373"/>
              <a:ext cx="930519" cy="930519"/>
            </a:xfrm>
            <a:prstGeom prst="ellipse">
              <a:avLst/>
            </a:prstGeom>
            <a:solidFill>
              <a:schemeClr val="accent2"/>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sp>
          <p:nvSpPr>
            <p:cNvPr id="114" name="Oval 113"/>
            <p:cNvSpPr/>
            <p:nvPr/>
          </p:nvSpPr>
          <p:spPr>
            <a:xfrm>
              <a:off x="1166350" y="3547680"/>
              <a:ext cx="1054377" cy="1054377"/>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grpSp>
      <p:grpSp>
        <p:nvGrpSpPr>
          <p:cNvPr id="70" name="Group 69"/>
          <p:cNvGrpSpPr>
            <a:grpSpLocks/>
          </p:cNvGrpSpPr>
          <p:nvPr/>
        </p:nvGrpSpPr>
        <p:grpSpPr bwMode="auto">
          <a:xfrm>
            <a:off x="7796463" y="9563512"/>
            <a:ext cx="1099962" cy="1100249"/>
            <a:chOff x="1166350" y="3547680"/>
            <a:chExt cx="1054377" cy="1054377"/>
          </a:xfrm>
        </p:grpSpPr>
        <p:sp>
          <p:nvSpPr>
            <p:cNvPr id="108" name="Oval 107"/>
            <p:cNvSpPr/>
            <p:nvPr/>
          </p:nvSpPr>
          <p:spPr>
            <a:xfrm>
              <a:off x="1233043" y="3614373"/>
              <a:ext cx="930519" cy="930519"/>
            </a:xfrm>
            <a:prstGeom prst="ellipse">
              <a:avLst/>
            </a:prstGeom>
            <a:solidFill>
              <a:schemeClr val="accent3"/>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sp>
          <p:nvSpPr>
            <p:cNvPr id="112" name="Oval 111"/>
            <p:cNvSpPr/>
            <p:nvPr/>
          </p:nvSpPr>
          <p:spPr>
            <a:xfrm>
              <a:off x="1166350" y="3547680"/>
              <a:ext cx="1054377" cy="1054377"/>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grpSp>
      <p:grpSp>
        <p:nvGrpSpPr>
          <p:cNvPr id="71" name="Group 70"/>
          <p:cNvGrpSpPr>
            <a:grpSpLocks/>
          </p:cNvGrpSpPr>
          <p:nvPr/>
        </p:nvGrpSpPr>
        <p:grpSpPr bwMode="auto">
          <a:xfrm>
            <a:off x="9399550" y="9581907"/>
            <a:ext cx="1099962" cy="1100249"/>
            <a:chOff x="1166350" y="3547680"/>
            <a:chExt cx="1054377" cy="1054377"/>
          </a:xfrm>
        </p:grpSpPr>
        <p:sp>
          <p:nvSpPr>
            <p:cNvPr id="106" name="Oval 105"/>
            <p:cNvSpPr/>
            <p:nvPr/>
          </p:nvSpPr>
          <p:spPr>
            <a:xfrm>
              <a:off x="1233043" y="3614373"/>
              <a:ext cx="930519" cy="930519"/>
            </a:xfrm>
            <a:prstGeom prst="ellipse">
              <a:avLst/>
            </a:prstGeom>
            <a:solidFill>
              <a:schemeClr val="accent4"/>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sp>
          <p:nvSpPr>
            <p:cNvPr id="107" name="Oval 106"/>
            <p:cNvSpPr/>
            <p:nvPr/>
          </p:nvSpPr>
          <p:spPr>
            <a:xfrm>
              <a:off x="1166350" y="3547680"/>
              <a:ext cx="1054377" cy="1054377"/>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grpSp>
      <p:grpSp>
        <p:nvGrpSpPr>
          <p:cNvPr id="73" name="Group 72"/>
          <p:cNvGrpSpPr>
            <a:grpSpLocks/>
          </p:cNvGrpSpPr>
          <p:nvPr/>
        </p:nvGrpSpPr>
        <p:grpSpPr bwMode="auto">
          <a:xfrm>
            <a:off x="10903863" y="9599229"/>
            <a:ext cx="1099962" cy="1100249"/>
            <a:chOff x="1166350" y="3547680"/>
            <a:chExt cx="1054377" cy="1054377"/>
          </a:xfrm>
        </p:grpSpPr>
        <p:sp>
          <p:nvSpPr>
            <p:cNvPr id="84" name="Oval 83"/>
            <p:cNvSpPr/>
            <p:nvPr/>
          </p:nvSpPr>
          <p:spPr>
            <a:xfrm>
              <a:off x="1233043" y="3614373"/>
              <a:ext cx="930519" cy="930519"/>
            </a:xfrm>
            <a:prstGeom prst="ellipse">
              <a:avLst/>
            </a:prstGeom>
            <a:solidFill>
              <a:schemeClr val="accent5"/>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sp>
          <p:nvSpPr>
            <p:cNvPr id="86" name="Oval 85"/>
            <p:cNvSpPr/>
            <p:nvPr/>
          </p:nvSpPr>
          <p:spPr>
            <a:xfrm>
              <a:off x="1166350" y="3547680"/>
              <a:ext cx="1054377" cy="1054377"/>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grpSp>
      <p:grpSp>
        <p:nvGrpSpPr>
          <p:cNvPr id="74" name="Group 73"/>
          <p:cNvGrpSpPr>
            <a:grpSpLocks/>
          </p:cNvGrpSpPr>
          <p:nvPr/>
        </p:nvGrpSpPr>
        <p:grpSpPr bwMode="auto">
          <a:xfrm>
            <a:off x="12459969" y="9573455"/>
            <a:ext cx="1099962" cy="1100249"/>
            <a:chOff x="1166350" y="3547680"/>
            <a:chExt cx="1054377" cy="1054377"/>
          </a:xfrm>
        </p:grpSpPr>
        <p:sp>
          <p:nvSpPr>
            <p:cNvPr id="75" name="Oval 74"/>
            <p:cNvSpPr/>
            <p:nvPr/>
          </p:nvSpPr>
          <p:spPr>
            <a:xfrm>
              <a:off x="1233043" y="3614373"/>
              <a:ext cx="930519" cy="930519"/>
            </a:xfrm>
            <a:prstGeom prst="ellipse">
              <a:avLst/>
            </a:prstGeom>
            <a:solidFill>
              <a:schemeClr val="bg1">
                <a:lumMod val="75000"/>
              </a:schemeClr>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sp>
          <p:nvSpPr>
            <p:cNvPr id="76" name="Oval 75"/>
            <p:cNvSpPr/>
            <p:nvPr/>
          </p:nvSpPr>
          <p:spPr>
            <a:xfrm>
              <a:off x="1166350" y="3547680"/>
              <a:ext cx="1054377" cy="1054377"/>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grpSp>
      <p:grpSp>
        <p:nvGrpSpPr>
          <p:cNvPr id="120" name="Group 588"/>
          <p:cNvGrpSpPr>
            <a:grpSpLocks/>
          </p:cNvGrpSpPr>
          <p:nvPr/>
        </p:nvGrpSpPr>
        <p:grpSpPr bwMode="auto">
          <a:xfrm>
            <a:off x="4942349" y="9880948"/>
            <a:ext cx="508782" cy="455649"/>
            <a:chOff x="2061431" y="5656262"/>
            <a:chExt cx="583344" cy="522287"/>
          </a:xfrm>
          <a:solidFill>
            <a:schemeClr val="bg1"/>
          </a:solidFill>
        </p:grpSpPr>
        <p:sp>
          <p:nvSpPr>
            <p:cNvPr id="121" name="Freeform 539"/>
            <p:cNvSpPr>
              <a:spLocks noChangeArrowheads="1"/>
            </p:cNvSpPr>
            <p:nvPr/>
          </p:nvSpPr>
          <p:spPr bwMode="auto">
            <a:xfrm>
              <a:off x="2403475" y="5656262"/>
              <a:ext cx="241300" cy="238125"/>
            </a:xfrm>
            <a:custGeom>
              <a:avLst/>
              <a:gdLst>
                <a:gd name="T0" fmla="*/ 159 w 670"/>
                <a:gd name="T1" fmla="*/ 660 h 661"/>
                <a:gd name="T2" fmla="*/ 259 w 670"/>
                <a:gd name="T3" fmla="*/ 635 h 661"/>
                <a:gd name="T4" fmla="*/ 669 w 670"/>
                <a:gd name="T5" fmla="*/ 225 h 661"/>
                <a:gd name="T6" fmla="*/ 435 w 670"/>
                <a:gd name="T7" fmla="*/ 0 h 661"/>
                <a:gd name="T8" fmla="*/ 33 w 670"/>
                <a:gd name="T9" fmla="*/ 409 h 661"/>
                <a:gd name="T10" fmla="*/ 0 w 670"/>
                <a:gd name="T11" fmla="*/ 510 h 661"/>
                <a:gd name="T12" fmla="*/ 159 w 670"/>
                <a:gd name="T13" fmla="*/ 660 h 661"/>
                <a:gd name="T14" fmla="*/ 159 w 670"/>
                <a:gd name="T15" fmla="*/ 660 h 661"/>
                <a:gd name="T16" fmla="*/ 159 w 670"/>
                <a:gd name="T17" fmla="*/ 66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0" h="661">
                  <a:moveTo>
                    <a:pt x="159" y="660"/>
                  </a:moveTo>
                  <a:cubicBezTo>
                    <a:pt x="184" y="643"/>
                    <a:pt x="226" y="635"/>
                    <a:pt x="259" y="635"/>
                  </a:cubicBezTo>
                  <a:cubicBezTo>
                    <a:pt x="669" y="225"/>
                    <a:pt x="669" y="225"/>
                    <a:pt x="669" y="225"/>
                  </a:cubicBezTo>
                  <a:cubicBezTo>
                    <a:pt x="435" y="0"/>
                    <a:pt x="435" y="0"/>
                    <a:pt x="435" y="0"/>
                  </a:cubicBezTo>
                  <a:cubicBezTo>
                    <a:pt x="33" y="409"/>
                    <a:pt x="33" y="409"/>
                    <a:pt x="33" y="409"/>
                  </a:cubicBezTo>
                  <a:cubicBezTo>
                    <a:pt x="33" y="443"/>
                    <a:pt x="25" y="485"/>
                    <a:pt x="0" y="510"/>
                  </a:cubicBezTo>
                  <a:lnTo>
                    <a:pt x="159" y="660"/>
                  </a:lnTo>
                  <a:close/>
                  <a:moveTo>
                    <a:pt x="159" y="660"/>
                  </a:moveTo>
                  <a:lnTo>
                    <a:pt x="159" y="66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122" name="Freeform 540"/>
            <p:cNvSpPr>
              <a:spLocks noChangeArrowheads="1"/>
            </p:cNvSpPr>
            <p:nvPr/>
          </p:nvSpPr>
          <p:spPr bwMode="auto">
            <a:xfrm>
              <a:off x="2124075" y="5981699"/>
              <a:ext cx="196850" cy="195263"/>
            </a:xfrm>
            <a:custGeom>
              <a:avLst/>
              <a:gdLst>
                <a:gd name="T0" fmla="*/ 226 w 545"/>
                <a:gd name="T1" fmla="*/ 259 h 544"/>
                <a:gd name="T2" fmla="*/ 209 w 545"/>
                <a:gd name="T3" fmla="*/ 242 h 544"/>
                <a:gd name="T4" fmla="*/ 134 w 545"/>
                <a:gd name="T5" fmla="*/ 301 h 544"/>
                <a:gd name="T6" fmla="*/ 0 w 545"/>
                <a:gd name="T7" fmla="*/ 510 h 544"/>
                <a:gd name="T8" fmla="*/ 34 w 545"/>
                <a:gd name="T9" fmla="*/ 543 h 544"/>
                <a:gd name="T10" fmla="*/ 243 w 545"/>
                <a:gd name="T11" fmla="*/ 409 h 544"/>
                <a:gd name="T12" fmla="*/ 301 w 545"/>
                <a:gd name="T13" fmla="*/ 334 h 544"/>
                <a:gd name="T14" fmla="*/ 285 w 545"/>
                <a:gd name="T15" fmla="*/ 317 h 544"/>
                <a:gd name="T16" fmla="*/ 544 w 545"/>
                <a:gd name="T17" fmla="*/ 58 h 544"/>
                <a:gd name="T18" fmla="*/ 485 w 545"/>
                <a:gd name="T19" fmla="*/ 0 h 544"/>
                <a:gd name="T20" fmla="*/ 226 w 545"/>
                <a:gd name="T21" fmla="*/ 259 h 544"/>
                <a:gd name="T22" fmla="*/ 226 w 545"/>
                <a:gd name="T23" fmla="*/ 259 h 544"/>
                <a:gd name="T24" fmla="*/ 226 w 545"/>
                <a:gd name="T25" fmla="*/ 259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544">
                  <a:moveTo>
                    <a:pt x="226" y="259"/>
                  </a:moveTo>
                  <a:lnTo>
                    <a:pt x="209" y="242"/>
                  </a:lnTo>
                  <a:lnTo>
                    <a:pt x="134" y="301"/>
                  </a:lnTo>
                  <a:lnTo>
                    <a:pt x="0" y="510"/>
                  </a:lnTo>
                  <a:lnTo>
                    <a:pt x="34" y="543"/>
                  </a:lnTo>
                  <a:lnTo>
                    <a:pt x="243" y="409"/>
                  </a:lnTo>
                  <a:lnTo>
                    <a:pt x="301" y="334"/>
                  </a:lnTo>
                  <a:lnTo>
                    <a:pt x="285" y="317"/>
                  </a:lnTo>
                  <a:lnTo>
                    <a:pt x="544" y="58"/>
                  </a:lnTo>
                  <a:lnTo>
                    <a:pt x="485" y="0"/>
                  </a:lnTo>
                  <a:lnTo>
                    <a:pt x="226" y="259"/>
                  </a:lnTo>
                  <a:close/>
                  <a:moveTo>
                    <a:pt x="226" y="259"/>
                  </a:moveTo>
                  <a:lnTo>
                    <a:pt x="226" y="25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123" name="Freeform 541"/>
            <p:cNvSpPr>
              <a:spLocks noChangeArrowheads="1"/>
            </p:cNvSpPr>
            <p:nvPr/>
          </p:nvSpPr>
          <p:spPr bwMode="auto">
            <a:xfrm>
              <a:off x="2124075" y="5981699"/>
              <a:ext cx="196850" cy="195263"/>
            </a:xfrm>
            <a:custGeom>
              <a:avLst/>
              <a:gdLst>
                <a:gd name="T0" fmla="*/ 226 w 545"/>
                <a:gd name="T1" fmla="*/ 259 h 544"/>
                <a:gd name="T2" fmla="*/ 209 w 545"/>
                <a:gd name="T3" fmla="*/ 242 h 544"/>
                <a:gd name="T4" fmla="*/ 134 w 545"/>
                <a:gd name="T5" fmla="*/ 301 h 544"/>
                <a:gd name="T6" fmla="*/ 0 w 545"/>
                <a:gd name="T7" fmla="*/ 510 h 544"/>
                <a:gd name="T8" fmla="*/ 34 w 545"/>
                <a:gd name="T9" fmla="*/ 543 h 544"/>
                <a:gd name="T10" fmla="*/ 243 w 545"/>
                <a:gd name="T11" fmla="*/ 409 h 544"/>
                <a:gd name="T12" fmla="*/ 301 w 545"/>
                <a:gd name="T13" fmla="*/ 334 h 544"/>
                <a:gd name="T14" fmla="*/ 285 w 545"/>
                <a:gd name="T15" fmla="*/ 317 h 544"/>
                <a:gd name="T16" fmla="*/ 544 w 545"/>
                <a:gd name="T17" fmla="*/ 58 h 544"/>
                <a:gd name="T18" fmla="*/ 485 w 545"/>
                <a:gd name="T19" fmla="*/ 0 h 544"/>
                <a:gd name="T20" fmla="*/ 226 w 545"/>
                <a:gd name="T21" fmla="*/ 259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5" h="544">
                  <a:moveTo>
                    <a:pt x="226" y="259"/>
                  </a:moveTo>
                  <a:lnTo>
                    <a:pt x="209" y="242"/>
                  </a:lnTo>
                  <a:lnTo>
                    <a:pt x="134" y="301"/>
                  </a:lnTo>
                  <a:lnTo>
                    <a:pt x="0" y="510"/>
                  </a:lnTo>
                  <a:lnTo>
                    <a:pt x="34" y="543"/>
                  </a:lnTo>
                  <a:lnTo>
                    <a:pt x="243" y="409"/>
                  </a:lnTo>
                  <a:lnTo>
                    <a:pt x="301" y="334"/>
                  </a:lnTo>
                  <a:lnTo>
                    <a:pt x="285" y="317"/>
                  </a:lnTo>
                  <a:lnTo>
                    <a:pt x="544" y="58"/>
                  </a:lnTo>
                  <a:lnTo>
                    <a:pt x="485" y="0"/>
                  </a:lnTo>
                  <a:lnTo>
                    <a:pt x="226" y="259"/>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124" name="Freeform 542"/>
            <p:cNvSpPr>
              <a:spLocks noChangeArrowheads="1"/>
            </p:cNvSpPr>
            <p:nvPr/>
          </p:nvSpPr>
          <p:spPr bwMode="auto">
            <a:xfrm>
              <a:off x="2205038" y="6075362"/>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125" name="Freeform 543"/>
            <p:cNvSpPr>
              <a:spLocks noChangeArrowheads="1"/>
            </p:cNvSpPr>
            <p:nvPr/>
          </p:nvSpPr>
          <p:spPr bwMode="auto">
            <a:xfrm>
              <a:off x="2061431" y="5662612"/>
              <a:ext cx="520701" cy="515937"/>
            </a:xfrm>
            <a:custGeom>
              <a:avLst/>
              <a:gdLst>
                <a:gd name="T0" fmla="*/ 644 w 1448"/>
                <a:gd name="T1" fmla="*/ 427 h 1431"/>
                <a:gd name="T2" fmla="*/ 561 w 1448"/>
                <a:gd name="T3" fmla="*/ 117 h 1431"/>
                <a:gd name="T4" fmla="*/ 251 w 1448"/>
                <a:gd name="T5" fmla="*/ 34 h 1431"/>
                <a:gd name="T6" fmla="*/ 435 w 1448"/>
                <a:gd name="T7" fmla="*/ 209 h 1431"/>
                <a:gd name="T8" fmla="*/ 385 w 1448"/>
                <a:gd name="T9" fmla="*/ 385 h 1431"/>
                <a:gd name="T10" fmla="*/ 210 w 1448"/>
                <a:gd name="T11" fmla="*/ 435 h 1431"/>
                <a:gd name="T12" fmla="*/ 34 w 1448"/>
                <a:gd name="T13" fmla="*/ 251 h 1431"/>
                <a:gd name="T14" fmla="*/ 109 w 1448"/>
                <a:gd name="T15" fmla="*/ 561 h 1431"/>
                <a:gd name="T16" fmla="*/ 435 w 1448"/>
                <a:gd name="T17" fmla="*/ 644 h 1431"/>
                <a:gd name="T18" fmla="*/ 1179 w 1448"/>
                <a:gd name="T19" fmla="*/ 1380 h 1431"/>
                <a:gd name="T20" fmla="*/ 1288 w 1448"/>
                <a:gd name="T21" fmla="*/ 1430 h 1431"/>
                <a:gd name="T22" fmla="*/ 1388 w 1448"/>
                <a:gd name="T23" fmla="*/ 1380 h 1431"/>
                <a:gd name="T24" fmla="*/ 1388 w 1448"/>
                <a:gd name="T25" fmla="*/ 1171 h 1431"/>
                <a:gd name="T26" fmla="*/ 644 w 1448"/>
                <a:gd name="T27" fmla="*/ 427 h 1431"/>
                <a:gd name="T28" fmla="*/ 1296 w 1448"/>
                <a:gd name="T29" fmla="*/ 1355 h 1431"/>
                <a:gd name="T30" fmla="*/ 1238 w 1448"/>
                <a:gd name="T31" fmla="*/ 1305 h 1431"/>
                <a:gd name="T32" fmla="*/ 1296 w 1448"/>
                <a:gd name="T33" fmla="*/ 1246 h 1431"/>
                <a:gd name="T34" fmla="*/ 1355 w 1448"/>
                <a:gd name="T35" fmla="*/ 1305 h 1431"/>
                <a:gd name="T36" fmla="*/ 1296 w 1448"/>
                <a:gd name="T37" fmla="*/ 1355 h 1431"/>
                <a:gd name="T38" fmla="*/ 1296 w 1448"/>
                <a:gd name="T39" fmla="*/ 1355 h 1431"/>
                <a:gd name="T40" fmla="*/ 1296 w 1448"/>
                <a:gd name="T41" fmla="*/ 1355 h 1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48" h="1431">
                  <a:moveTo>
                    <a:pt x="644" y="427"/>
                  </a:moveTo>
                  <a:cubicBezTo>
                    <a:pt x="678" y="318"/>
                    <a:pt x="644" y="201"/>
                    <a:pt x="561" y="117"/>
                  </a:cubicBezTo>
                  <a:cubicBezTo>
                    <a:pt x="477" y="34"/>
                    <a:pt x="360" y="0"/>
                    <a:pt x="251" y="34"/>
                  </a:cubicBezTo>
                  <a:cubicBezTo>
                    <a:pt x="435" y="209"/>
                    <a:pt x="435" y="209"/>
                    <a:pt x="435" y="209"/>
                  </a:cubicBezTo>
                  <a:cubicBezTo>
                    <a:pt x="385" y="385"/>
                    <a:pt x="385" y="385"/>
                    <a:pt x="385" y="385"/>
                  </a:cubicBezTo>
                  <a:cubicBezTo>
                    <a:pt x="210" y="435"/>
                    <a:pt x="210" y="435"/>
                    <a:pt x="210" y="435"/>
                  </a:cubicBezTo>
                  <a:cubicBezTo>
                    <a:pt x="34" y="251"/>
                    <a:pt x="34" y="251"/>
                    <a:pt x="34" y="251"/>
                  </a:cubicBezTo>
                  <a:cubicBezTo>
                    <a:pt x="0" y="360"/>
                    <a:pt x="25" y="477"/>
                    <a:pt x="109" y="561"/>
                  </a:cubicBezTo>
                  <a:cubicBezTo>
                    <a:pt x="201" y="653"/>
                    <a:pt x="326" y="677"/>
                    <a:pt x="435" y="644"/>
                  </a:cubicBezTo>
                  <a:cubicBezTo>
                    <a:pt x="1179" y="1380"/>
                    <a:pt x="1179" y="1380"/>
                    <a:pt x="1179" y="1380"/>
                  </a:cubicBezTo>
                  <a:cubicBezTo>
                    <a:pt x="1204" y="1413"/>
                    <a:pt x="1246" y="1430"/>
                    <a:pt x="1288" y="1430"/>
                  </a:cubicBezTo>
                  <a:cubicBezTo>
                    <a:pt x="1321" y="1430"/>
                    <a:pt x="1363" y="1413"/>
                    <a:pt x="1388" y="1380"/>
                  </a:cubicBezTo>
                  <a:cubicBezTo>
                    <a:pt x="1447" y="1321"/>
                    <a:pt x="1447" y="1229"/>
                    <a:pt x="1388" y="1171"/>
                  </a:cubicBezTo>
                  <a:lnTo>
                    <a:pt x="644" y="427"/>
                  </a:lnTo>
                  <a:close/>
                  <a:moveTo>
                    <a:pt x="1296" y="1355"/>
                  </a:moveTo>
                  <a:cubicBezTo>
                    <a:pt x="1263" y="1355"/>
                    <a:pt x="1238" y="1330"/>
                    <a:pt x="1238" y="1305"/>
                  </a:cubicBezTo>
                  <a:cubicBezTo>
                    <a:pt x="1238" y="1271"/>
                    <a:pt x="1263" y="1246"/>
                    <a:pt x="1296" y="1246"/>
                  </a:cubicBezTo>
                  <a:cubicBezTo>
                    <a:pt x="1330" y="1246"/>
                    <a:pt x="1355" y="1271"/>
                    <a:pt x="1355" y="1305"/>
                  </a:cubicBezTo>
                  <a:cubicBezTo>
                    <a:pt x="1355" y="1330"/>
                    <a:pt x="1330" y="1355"/>
                    <a:pt x="1296" y="1355"/>
                  </a:cubicBezTo>
                  <a:close/>
                  <a:moveTo>
                    <a:pt x="1296" y="1355"/>
                  </a:moveTo>
                  <a:lnTo>
                    <a:pt x="1296" y="135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grpSp>
      <p:sp>
        <p:nvSpPr>
          <p:cNvPr id="126" name="Freeform 545"/>
          <p:cNvSpPr>
            <a:spLocks noChangeArrowheads="1"/>
          </p:cNvSpPr>
          <p:nvPr/>
        </p:nvSpPr>
        <p:spPr bwMode="auto">
          <a:xfrm>
            <a:off x="8110052" y="9909544"/>
            <a:ext cx="561192" cy="396025"/>
          </a:xfrm>
          <a:custGeom>
            <a:avLst/>
            <a:gdLst>
              <a:gd name="T0" fmla="*/ 1363 w 1364"/>
              <a:gd name="T1" fmla="*/ 460 h 962"/>
              <a:gd name="T2" fmla="*/ 1355 w 1364"/>
              <a:gd name="T3" fmla="*/ 443 h 962"/>
              <a:gd name="T4" fmla="*/ 1146 w 1364"/>
              <a:gd name="T5" fmla="*/ 134 h 962"/>
              <a:gd name="T6" fmla="*/ 1113 w 1364"/>
              <a:gd name="T7" fmla="*/ 117 h 962"/>
              <a:gd name="T8" fmla="*/ 837 w 1364"/>
              <a:gd name="T9" fmla="*/ 117 h 962"/>
              <a:gd name="T10" fmla="*/ 795 w 1364"/>
              <a:gd name="T11" fmla="*/ 151 h 962"/>
              <a:gd name="T12" fmla="*/ 795 w 1364"/>
              <a:gd name="T13" fmla="*/ 753 h 962"/>
              <a:gd name="T14" fmla="*/ 837 w 1364"/>
              <a:gd name="T15" fmla="*/ 794 h 962"/>
              <a:gd name="T16" fmla="*/ 912 w 1364"/>
              <a:gd name="T17" fmla="*/ 794 h 962"/>
              <a:gd name="T18" fmla="*/ 1079 w 1364"/>
              <a:gd name="T19" fmla="*/ 961 h 962"/>
              <a:gd name="T20" fmla="*/ 1246 w 1364"/>
              <a:gd name="T21" fmla="*/ 794 h 962"/>
              <a:gd name="T22" fmla="*/ 1322 w 1364"/>
              <a:gd name="T23" fmla="*/ 794 h 962"/>
              <a:gd name="T24" fmla="*/ 1363 w 1364"/>
              <a:gd name="T25" fmla="*/ 753 h 962"/>
              <a:gd name="T26" fmla="*/ 1363 w 1364"/>
              <a:gd name="T27" fmla="*/ 468 h 962"/>
              <a:gd name="T28" fmla="*/ 1363 w 1364"/>
              <a:gd name="T29" fmla="*/ 460 h 962"/>
              <a:gd name="T30" fmla="*/ 962 w 1364"/>
              <a:gd name="T31" fmla="*/ 452 h 962"/>
              <a:gd name="T32" fmla="*/ 962 w 1364"/>
              <a:gd name="T33" fmla="*/ 226 h 962"/>
              <a:gd name="T34" fmla="*/ 1113 w 1364"/>
              <a:gd name="T35" fmla="*/ 226 h 962"/>
              <a:gd name="T36" fmla="*/ 1263 w 1364"/>
              <a:gd name="T37" fmla="*/ 452 h 962"/>
              <a:gd name="T38" fmla="*/ 962 w 1364"/>
              <a:gd name="T39" fmla="*/ 452 h 962"/>
              <a:gd name="T40" fmla="*/ 1079 w 1364"/>
              <a:gd name="T41" fmla="*/ 878 h 962"/>
              <a:gd name="T42" fmla="*/ 995 w 1364"/>
              <a:gd name="T43" fmla="*/ 794 h 962"/>
              <a:gd name="T44" fmla="*/ 1079 w 1364"/>
              <a:gd name="T45" fmla="*/ 711 h 962"/>
              <a:gd name="T46" fmla="*/ 1163 w 1364"/>
              <a:gd name="T47" fmla="*/ 794 h 962"/>
              <a:gd name="T48" fmla="*/ 1079 w 1364"/>
              <a:gd name="T49" fmla="*/ 878 h 962"/>
              <a:gd name="T50" fmla="*/ 686 w 1364"/>
              <a:gd name="T51" fmla="*/ 0 h 962"/>
              <a:gd name="T52" fmla="*/ 51 w 1364"/>
              <a:gd name="T53" fmla="*/ 0 h 962"/>
              <a:gd name="T54" fmla="*/ 0 w 1364"/>
              <a:gd name="T55" fmla="*/ 50 h 962"/>
              <a:gd name="T56" fmla="*/ 0 w 1364"/>
              <a:gd name="T57" fmla="*/ 744 h 962"/>
              <a:gd name="T58" fmla="*/ 51 w 1364"/>
              <a:gd name="T59" fmla="*/ 794 h 962"/>
              <a:gd name="T60" fmla="*/ 176 w 1364"/>
              <a:gd name="T61" fmla="*/ 794 h 962"/>
              <a:gd name="T62" fmla="*/ 343 w 1364"/>
              <a:gd name="T63" fmla="*/ 961 h 962"/>
              <a:gd name="T64" fmla="*/ 511 w 1364"/>
              <a:gd name="T65" fmla="*/ 794 h 962"/>
              <a:gd name="T66" fmla="*/ 686 w 1364"/>
              <a:gd name="T67" fmla="*/ 794 h 962"/>
              <a:gd name="T68" fmla="*/ 736 w 1364"/>
              <a:gd name="T69" fmla="*/ 744 h 962"/>
              <a:gd name="T70" fmla="*/ 736 w 1364"/>
              <a:gd name="T71" fmla="*/ 50 h 962"/>
              <a:gd name="T72" fmla="*/ 686 w 1364"/>
              <a:gd name="T73" fmla="*/ 0 h 962"/>
              <a:gd name="T74" fmla="*/ 343 w 1364"/>
              <a:gd name="T75" fmla="*/ 878 h 962"/>
              <a:gd name="T76" fmla="*/ 260 w 1364"/>
              <a:gd name="T77" fmla="*/ 794 h 962"/>
              <a:gd name="T78" fmla="*/ 343 w 1364"/>
              <a:gd name="T79" fmla="*/ 711 h 962"/>
              <a:gd name="T80" fmla="*/ 427 w 1364"/>
              <a:gd name="T81" fmla="*/ 794 h 962"/>
              <a:gd name="T82" fmla="*/ 343 w 1364"/>
              <a:gd name="T83" fmla="*/ 878 h 962"/>
              <a:gd name="T84" fmla="*/ 343 w 1364"/>
              <a:gd name="T85" fmla="*/ 878 h 962"/>
              <a:gd name="T86" fmla="*/ 343 w 1364"/>
              <a:gd name="T87" fmla="*/ 878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4" h="962">
                <a:moveTo>
                  <a:pt x="1363" y="460"/>
                </a:moveTo>
                <a:cubicBezTo>
                  <a:pt x="1363" y="460"/>
                  <a:pt x="1363" y="452"/>
                  <a:pt x="1355" y="443"/>
                </a:cubicBezTo>
                <a:cubicBezTo>
                  <a:pt x="1146" y="134"/>
                  <a:pt x="1146" y="134"/>
                  <a:pt x="1146" y="134"/>
                </a:cubicBezTo>
                <a:cubicBezTo>
                  <a:pt x="1138" y="117"/>
                  <a:pt x="1129" y="117"/>
                  <a:pt x="1113" y="117"/>
                </a:cubicBezTo>
                <a:cubicBezTo>
                  <a:pt x="837" y="117"/>
                  <a:pt x="837" y="117"/>
                  <a:pt x="837" y="117"/>
                </a:cubicBezTo>
                <a:cubicBezTo>
                  <a:pt x="812" y="117"/>
                  <a:pt x="795" y="134"/>
                  <a:pt x="795" y="151"/>
                </a:cubicBezTo>
                <a:cubicBezTo>
                  <a:pt x="795" y="753"/>
                  <a:pt x="795" y="753"/>
                  <a:pt x="795" y="753"/>
                </a:cubicBezTo>
                <a:cubicBezTo>
                  <a:pt x="795" y="778"/>
                  <a:pt x="812" y="794"/>
                  <a:pt x="837" y="794"/>
                </a:cubicBezTo>
                <a:cubicBezTo>
                  <a:pt x="912" y="794"/>
                  <a:pt x="912" y="794"/>
                  <a:pt x="912" y="794"/>
                </a:cubicBezTo>
                <a:cubicBezTo>
                  <a:pt x="912" y="886"/>
                  <a:pt x="987" y="961"/>
                  <a:pt x="1079" y="961"/>
                </a:cubicBezTo>
                <a:cubicBezTo>
                  <a:pt x="1171" y="961"/>
                  <a:pt x="1246" y="886"/>
                  <a:pt x="1246" y="794"/>
                </a:cubicBezTo>
                <a:cubicBezTo>
                  <a:pt x="1322" y="794"/>
                  <a:pt x="1322" y="794"/>
                  <a:pt x="1322" y="794"/>
                </a:cubicBezTo>
                <a:cubicBezTo>
                  <a:pt x="1347" y="794"/>
                  <a:pt x="1363" y="778"/>
                  <a:pt x="1363" y="753"/>
                </a:cubicBezTo>
                <a:cubicBezTo>
                  <a:pt x="1363" y="468"/>
                  <a:pt x="1363" y="468"/>
                  <a:pt x="1363" y="468"/>
                </a:cubicBezTo>
                <a:lnTo>
                  <a:pt x="1363" y="460"/>
                </a:lnTo>
                <a:close/>
                <a:moveTo>
                  <a:pt x="962" y="452"/>
                </a:moveTo>
                <a:cubicBezTo>
                  <a:pt x="962" y="226"/>
                  <a:pt x="962" y="226"/>
                  <a:pt x="962" y="226"/>
                </a:cubicBezTo>
                <a:cubicBezTo>
                  <a:pt x="1113" y="226"/>
                  <a:pt x="1113" y="226"/>
                  <a:pt x="1113" y="226"/>
                </a:cubicBezTo>
                <a:cubicBezTo>
                  <a:pt x="1263" y="452"/>
                  <a:pt x="1263" y="452"/>
                  <a:pt x="1263" y="452"/>
                </a:cubicBezTo>
                <a:lnTo>
                  <a:pt x="962" y="452"/>
                </a:lnTo>
                <a:close/>
                <a:moveTo>
                  <a:pt x="1079" y="878"/>
                </a:moveTo>
                <a:cubicBezTo>
                  <a:pt x="1029" y="878"/>
                  <a:pt x="995" y="836"/>
                  <a:pt x="995" y="794"/>
                </a:cubicBezTo>
                <a:cubicBezTo>
                  <a:pt x="995" y="744"/>
                  <a:pt x="1029" y="711"/>
                  <a:pt x="1079" y="711"/>
                </a:cubicBezTo>
                <a:cubicBezTo>
                  <a:pt x="1129" y="711"/>
                  <a:pt x="1163" y="744"/>
                  <a:pt x="1163" y="794"/>
                </a:cubicBezTo>
                <a:cubicBezTo>
                  <a:pt x="1163" y="836"/>
                  <a:pt x="1129" y="878"/>
                  <a:pt x="1079" y="878"/>
                </a:cubicBezTo>
                <a:close/>
                <a:moveTo>
                  <a:pt x="686" y="0"/>
                </a:moveTo>
                <a:cubicBezTo>
                  <a:pt x="51" y="0"/>
                  <a:pt x="51" y="0"/>
                  <a:pt x="51" y="0"/>
                </a:cubicBezTo>
                <a:cubicBezTo>
                  <a:pt x="26" y="0"/>
                  <a:pt x="0" y="25"/>
                  <a:pt x="0" y="50"/>
                </a:cubicBezTo>
                <a:cubicBezTo>
                  <a:pt x="0" y="744"/>
                  <a:pt x="0" y="744"/>
                  <a:pt x="0" y="744"/>
                </a:cubicBezTo>
                <a:cubicBezTo>
                  <a:pt x="0" y="769"/>
                  <a:pt x="26" y="794"/>
                  <a:pt x="51" y="794"/>
                </a:cubicBezTo>
                <a:cubicBezTo>
                  <a:pt x="176" y="794"/>
                  <a:pt x="176" y="794"/>
                  <a:pt x="176" y="794"/>
                </a:cubicBezTo>
                <a:cubicBezTo>
                  <a:pt x="176" y="886"/>
                  <a:pt x="251" y="961"/>
                  <a:pt x="343" y="961"/>
                </a:cubicBezTo>
                <a:cubicBezTo>
                  <a:pt x="435" y="961"/>
                  <a:pt x="511" y="886"/>
                  <a:pt x="511" y="794"/>
                </a:cubicBezTo>
                <a:cubicBezTo>
                  <a:pt x="686" y="794"/>
                  <a:pt x="686" y="794"/>
                  <a:pt x="686" y="794"/>
                </a:cubicBezTo>
                <a:cubicBezTo>
                  <a:pt x="720" y="794"/>
                  <a:pt x="736" y="769"/>
                  <a:pt x="736" y="744"/>
                </a:cubicBezTo>
                <a:cubicBezTo>
                  <a:pt x="736" y="50"/>
                  <a:pt x="736" y="50"/>
                  <a:pt x="736" y="50"/>
                </a:cubicBezTo>
                <a:cubicBezTo>
                  <a:pt x="736" y="25"/>
                  <a:pt x="720" y="0"/>
                  <a:pt x="686" y="0"/>
                </a:cubicBezTo>
                <a:close/>
                <a:moveTo>
                  <a:pt x="343" y="878"/>
                </a:moveTo>
                <a:cubicBezTo>
                  <a:pt x="293" y="878"/>
                  <a:pt x="260" y="836"/>
                  <a:pt x="260" y="794"/>
                </a:cubicBezTo>
                <a:cubicBezTo>
                  <a:pt x="260" y="744"/>
                  <a:pt x="293" y="711"/>
                  <a:pt x="343" y="711"/>
                </a:cubicBezTo>
                <a:cubicBezTo>
                  <a:pt x="394" y="711"/>
                  <a:pt x="427" y="744"/>
                  <a:pt x="427" y="794"/>
                </a:cubicBezTo>
                <a:cubicBezTo>
                  <a:pt x="427" y="836"/>
                  <a:pt x="394" y="878"/>
                  <a:pt x="343" y="878"/>
                </a:cubicBezTo>
                <a:close/>
                <a:moveTo>
                  <a:pt x="343" y="878"/>
                </a:moveTo>
                <a:lnTo>
                  <a:pt x="343" y="878"/>
                </a:lnTo>
                <a:close/>
              </a:path>
            </a:pathLst>
          </a:custGeom>
          <a:solidFill>
            <a:schemeClr val="bg1"/>
          </a:solidFill>
          <a:ln>
            <a:noFill/>
          </a:ln>
          <a:effectLst/>
          <a:extLst/>
        </p:spPr>
        <p:txBody>
          <a:bodyPr wrap="none" lIns="182886" tIns="91443" rIns="182886" bIns="91443" anchor="ctr"/>
          <a:lstStyle/>
          <a:p>
            <a:pPr>
              <a:defRPr/>
            </a:pPr>
            <a:endParaRPr lang="en-US" sz="2701" dirty="0">
              <a:latin typeface="Lato Light"/>
              <a:ea typeface="SimSun" charset="0"/>
            </a:endParaRPr>
          </a:p>
        </p:txBody>
      </p:sp>
      <p:grpSp>
        <p:nvGrpSpPr>
          <p:cNvPr id="127" name="Group 4700"/>
          <p:cNvGrpSpPr>
            <a:grpSpLocks/>
          </p:cNvGrpSpPr>
          <p:nvPr/>
        </p:nvGrpSpPr>
        <p:grpSpPr bwMode="auto">
          <a:xfrm>
            <a:off x="9674078" y="9858734"/>
            <a:ext cx="608294" cy="608452"/>
            <a:chOff x="3062288" y="3998912"/>
            <a:chExt cx="412750" cy="412750"/>
          </a:xfrm>
          <a:solidFill>
            <a:schemeClr val="bg1"/>
          </a:solidFill>
        </p:grpSpPr>
        <p:sp>
          <p:nvSpPr>
            <p:cNvPr id="128" name="Freeform 408"/>
            <p:cNvSpPr>
              <a:spLocks noChangeArrowheads="1"/>
            </p:cNvSpPr>
            <p:nvPr/>
          </p:nvSpPr>
          <p:spPr bwMode="auto">
            <a:xfrm>
              <a:off x="3062288" y="3998912"/>
              <a:ext cx="328612" cy="315912"/>
            </a:xfrm>
            <a:custGeom>
              <a:avLst/>
              <a:gdLst>
                <a:gd name="T0" fmla="*/ 911 w 912"/>
                <a:gd name="T1" fmla="*/ 242 h 879"/>
                <a:gd name="T2" fmla="*/ 594 w 912"/>
                <a:gd name="T3" fmla="*/ 33 h 879"/>
                <a:gd name="T4" fmla="*/ 75 w 912"/>
                <a:gd name="T5" fmla="*/ 435 h 879"/>
                <a:gd name="T6" fmla="*/ 242 w 912"/>
                <a:gd name="T7" fmla="*/ 878 h 879"/>
                <a:gd name="T8" fmla="*/ 343 w 912"/>
                <a:gd name="T9" fmla="*/ 819 h 879"/>
                <a:gd name="T10" fmla="*/ 911 w 912"/>
                <a:gd name="T11" fmla="*/ 242 h 879"/>
                <a:gd name="T12" fmla="*/ 451 w 912"/>
                <a:gd name="T13" fmla="*/ 226 h 879"/>
                <a:gd name="T14" fmla="*/ 577 w 912"/>
                <a:gd name="T15" fmla="*/ 125 h 879"/>
                <a:gd name="T16" fmla="*/ 669 w 912"/>
                <a:gd name="T17" fmla="*/ 251 h 879"/>
                <a:gd name="T18" fmla="*/ 543 w 912"/>
                <a:gd name="T19" fmla="*/ 351 h 879"/>
                <a:gd name="T20" fmla="*/ 451 w 912"/>
                <a:gd name="T21" fmla="*/ 226 h 879"/>
                <a:gd name="T22" fmla="*/ 226 w 912"/>
                <a:gd name="T23" fmla="*/ 343 h 879"/>
                <a:gd name="T24" fmla="*/ 318 w 912"/>
                <a:gd name="T25" fmla="*/ 276 h 879"/>
                <a:gd name="T26" fmla="*/ 385 w 912"/>
                <a:gd name="T27" fmla="*/ 368 h 879"/>
                <a:gd name="T28" fmla="*/ 293 w 912"/>
                <a:gd name="T29" fmla="*/ 435 h 879"/>
                <a:gd name="T30" fmla="*/ 226 w 912"/>
                <a:gd name="T31" fmla="*/ 343 h 879"/>
                <a:gd name="T32" fmla="*/ 251 w 912"/>
                <a:gd name="T33" fmla="*/ 710 h 879"/>
                <a:gd name="T34" fmla="*/ 176 w 912"/>
                <a:gd name="T35" fmla="*/ 618 h 879"/>
                <a:gd name="T36" fmla="*/ 267 w 912"/>
                <a:gd name="T37" fmla="*/ 552 h 879"/>
                <a:gd name="T38" fmla="*/ 343 w 912"/>
                <a:gd name="T39" fmla="*/ 644 h 879"/>
                <a:gd name="T40" fmla="*/ 251 w 912"/>
                <a:gd name="T41" fmla="*/ 710 h 879"/>
                <a:gd name="T42" fmla="*/ 251 w 912"/>
                <a:gd name="T43" fmla="*/ 710 h 879"/>
                <a:gd name="T44" fmla="*/ 251 w 912"/>
                <a:gd name="T45" fmla="*/ 710 h 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12" h="879">
                  <a:moveTo>
                    <a:pt x="911" y="242"/>
                  </a:moveTo>
                  <a:cubicBezTo>
                    <a:pt x="844" y="134"/>
                    <a:pt x="727" y="50"/>
                    <a:pt x="594" y="33"/>
                  </a:cubicBezTo>
                  <a:cubicBezTo>
                    <a:pt x="343" y="0"/>
                    <a:pt x="134" y="184"/>
                    <a:pt x="75" y="435"/>
                  </a:cubicBezTo>
                  <a:cubicBezTo>
                    <a:pt x="0" y="761"/>
                    <a:pt x="84" y="869"/>
                    <a:pt x="242" y="878"/>
                  </a:cubicBezTo>
                  <a:cubicBezTo>
                    <a:pt x="267" y="853"/>
                    <a:pt x="309" y="828"/>
                    <a:pt x="343" y="819"/>
                  </a:cubicBezTo>
                  <a:lnTo>
                    <a:pt x="911" y="242"/>
                  </a:lnTo>
                  <a:close/>
                  <a:moveTo>
                    <a:pt x="451" y="226"/>
                  </a:moveTo>
                  <a:cubicBezTo>
                    <a:pt x="460" y="167"/>
                    <a:pt x="518" y="117"/>
                    <a:pt x="577" y="125"/>
                  </a:cubicBezTo>
                  <a:cubicBezTo>
                    <a:pt x="635" y="134"/>
                    <a:pt x="677" y="192"/>
                    <a:pt x="669" y="251"/>
                  </a:cubicBezTo>
                  <a:cubicBezTo>
                    <a:pt x="660" y="317"/>
                    <a:pt x="610" y="359"/>
                    <a:pt x="543" y="351"/>
                  </a:cubicBezTo>
                  <a:cubicBezTo>
                    <a:pt x="485" y="343"/>
                    <a:pt x="443" y="284"/>
                    <a:pt x="451" y="226"/>
                  </a:cubicBezTo>
                  <a:close/>
                  <a:moveTo>
                    <a:pt x="226" y="343"/>
                  </a:moveTo>
                  <a:cubicBezTo>
                    <a:pt x="226" y="301"/>
                    <a:pt x="267" y="267"/>
                    <a:pt x="318" y="276"/>
                  </a:cubicBezTo>
                  <a:cubicBezTo>
                    <a:pt x="359" y="284"/>
                    <a:pt x="393" y="326"/>
                    <a:pt x="385" y="368"/>
                  </a:cubicBezTo>
                  <a:cubicBezTo>
                    <a:pt x="376" y="409"/>
                    <a:pt x="334" y="443"/>
                    <a:pt x="293" y="435"/>
                  </a:cubicBezTo>
                  <a:cubicBezTo>
                    <a:pt x="251" y="435"/>
                    <a:pt x="217" y="393"/>
                    <a:pt x="226" y="343"/>
                  </a:cubicBezTo>
                  <a:close/>
                  <a:moveTo>
                    <a:pt x="251" y="710"/>
                  </a:moveTo>
                  <a:cubicBezTo>
                    <a:pt x="200" y="710"/>
                    <a:pt x="167" y="669"/>
                    <a:pt x="176" y="618"/>
                  </a:cubicBezTo>
                  <a:cubicBezTo>
                    <a:pt x="184" y="577"/>
                    <a:pt x="226" y="543"/>
                    <a:pt x="267" y="552"/>
                  </a:cubicBezTo>
                  <a:cubicBezTo>
                    <a:pt x="318" y="560"/>
                    <a:pt x="343" y="602"/>
                    <a:pt x="343" y="644"/>
                  </a:cubicBezTo>
                  <a:cubicBezTo>
                    <a:pt x="334" y="685"/>
                    <a:pt x="293" y="719"/>
                    <a:pt x="251" y="710"/>
                  </a:cubicBezTo>
                  <a:close/>
                  <a:moveTo>
                    <a:pt x="251" y="710"/>
                  </a:moveTo>
                  <a:lnTo>
                    <a:pt x="251" y="71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129" name="Freeform 409"/>
            <p:cNvSpPr>
              <a:spLocks noChangeArrowheads="1"/>
            </p:cNvSpPr>
            <p:nvPr/>
          </p:nvSpPr>
          <p:spPr bwMode="auto">
            <a:xfrm>
              <a:off x="3270250" y="4052887"/>
              <a:ext cx="204788" cy="223837"/>
            </a:xfrm>
            <a:custGeom>
              <a:avLst/>
              <a:gdLst>
                <a:gd name="T0" fmla="*/ 142 w 569"/>
                <a:gd name="T1" fmla="*/ 619 h 620"/>
                <a:gd name="T2" fmla="*/ 150 w 569"/>
                <a:gd name="T3" fmla="*/ 611 h 620"/>
                <a:gd name="T4" fmla="*/ 568 w 569"/>
                <a:gd name="T5" fmla="*/ 67 h 620"/>
                <a:gd name="T6" fmla="*/ 543 w 569"/>
                <a:gd name="T7" fmla="*/ 25 h 620"/>
                <a:gd name="T8" fmla="*/ 493 w 569"/>
                <a:gd name="T9" fmla="*/ 17 h 620"/>
                <a:gd name="T10" fmla="*/ 8 w 569"/>
                <a:gd name="T11" fmla="*/ 485 h 620"/>
                <a:gd name="T12" fmla="*/ 0 w 569"/>
                <a:gd name="T13" fmla="*/ 494 h 620"/>
                <a:gd name="T14" fmla="*/ 142 w 569"/>
                <a:gd name="T15" fmla="*/ 619 h 620"/>
                <a:gd name="T16" fmla="*/ 142 w 569"/>
                <a:gd name="T17" fmla="*/ 619 h 620"/>
                <a:gd name="T18" fmla="*/ 142 w 569"/>
                <a:gd name="T19" fmla="*/ 619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9" h="620">
                  <a:moveTo>
                    <a:pt x="142" y="619"/>
                  </a:moveTo>
                  <a:cubicBezTo>
                    <a:pt x="150" y="611"/>
                    <a:pt x="150" y="611"/>
                    <a:pt x="150" y="611"/>
                  </a:cubicBezTo>
                  <a:cubicBezTo>
                    <a:pt x="568" y="67"/>
                    <a:pt x="568" y="67"/>
                    <a:pt x="568" y="67"/>
                  </a:cubicBezTo>
                  <a:cubicBezTo>
                    <a:pt x="568" y="59"/>
                    <a:pt x="560" y="42"/>
                    <a:pt x="543" y="25"/>
                  </a:cubicBezTo>
                  <a:cubicBezTo>
                    <a:pt x="518" y="0"/>
                    <a:pt x="493" y="17"/>
                    <a:pt x="493" y="17"/>
                  </a:cubicBezTo>
                  <a:cubicBezTo>
                    <a:pt x="8" y="485"/>
                    <a:pt x="8" y="485"/>
                    <a:pt x="8" y="485"/>
                  </a:cubicBezTo>
                  <a:cubicBezTo>
                    <a:pt x="0" y="494"/>
                    <a:pt x="0" y="494"/>
                    <a:pt x="0" y="494"/>
                  </a:cubicBezTo>
                  <a:lnTo>
                    <a:pt x="142" y="619"/>
                  </a:lnTo>
                  <a:close/>
                  <a:moveTo>
                    <a:pt x="142" y="619"/>
                  </a:moveTo>
                  <a:lnTo>
                    <a:pt x="142" y="61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130" name="Freeform 410"/>
            <p:cNvSpPr>
              <a:spLocks noChangeArrowheads="1"/>
            </p:cNvSpPr>
            <p:nvPr/>
          </p:nvSpPr>
          <p:spPr bwMode="auto">
            <a:xfrm>
              <a:off x="3209925" y="4241799"/>
              <a:ext cx="103188" cy="103188"/>
            </a:xfrm>
            <a:custGeom>
              <a:avLst/>
              <a:gdLst>
                <a:gd name="T0" fmla="*/ 143 w 286"/>
                <a:gd name="T1" fmla="*/ 284 h 285"/>
                <a:gd name="T2" fmla="*/ 151 w 286"/>
                <a:gd name="T3" fmla="*/ 268 h 285"/>
                <a:gd name="T4" fmla="*/ 285 w 286"/>
                <a:gd name="T5" fmla="*/ 125 h 285"/>
                <a:gd name="T6" fmla="*/ 143 w 286"/>
                <a:gd name="T7" fmla="*/ 0 h 285"/>
                <a:gd name="T8" fmla="*/ 9 w 286"/>
                <a:gd name="T9" fmla="*/ 142 h 285"/>
                <a:gd name="T10" fmla="*/ 0 w 286"/>
                <a:gd name="T11" fmla="*/ 151 h 285"/>
                <a:gd name="T12" fmla="*/ 143 w 286"/>
                <a:gd name="T13" fmla="*/ 284 h 285"/>
                <a:gd name="T14" fmla="*/ 59 w 286"/>
                <a:gd name="T15" fmla="*/ 134 h 285"/>
                <a:gd name="T16" fmla="*/ 126 w 286"/>
                <a:gd name="T17" fmla="*/ 59 h 285"/>
                <a:gd name="T18" fmla="*/ 151 w 286"/>
                <a:gd name="T19" fmla="*/ 59 h 285"/>
                <a:gd name="T20" fmla="*/ 159 w 286"/>
                <a:gd name="T21" fmla="*/ 67 h 285"/>
                <a:gd name="T22" fmla="*/ 159 w 286"/>
                <a:gd name="T23" fmla="*/ 75 h 285"/>
                <a:gd name="T24" fmla="*/ 159 w 286"/>
                <a:gd name="T25" fmla="*/ 92 h 285"/>
                <a:gd name="T26" fmla="*/ 92 w 286"/>
                <a:gd name="T27" fmla="*/ 159 h 285"/>
                <a:gd name="T28" fmla="*/ 68 w 286"/>
                <a:gd name="T29" fmla="*/ 167 h 285"/>
                <a:gd name="T30" fmla="*/ 59 w 286"/>
                <a:gd name="T31" fmla="*/ 159 h 285"/>
                <a:gd name="T32" fmla="*/ 59 w 286"/>
                <a:gd name="T33" fmla="*/ 142 h 285"/>
                <a:gd name="T34" fmla="*/ 59 w 286"/>
                <a:gd name="T35" fmla="*/ 134 h 285"/>
                <a:gd name="T36" fmla="*/ 59 w 286"/>
                <a:gd name="T37" fmla="*/ 134 h 285"/>
                <a:gd name="T38" fmla="*/ 59 w 286"/>
                <a:gd name="T39" fmla="*/ 134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6" h="285">
                  <a:moveTo>
                    <a:pt x="143" y="284"/>
                  </a:moveTo>
                  <a:cubicBezTo>
                    <a:pt x="151" y="268"/>
                    <a:pt x="151" y="268"/>
                    <a:pt x="151" y="268"/>
                  </a:cubicBezTo>
                  <a:cubicBezTo>
                    <a:pt x="285" y="125"/>
                    <a:pt x="285" y="125"/>
                    <a:pt x="285" y="125"/>
                  </a:cubicBezTo>
                  <a:cubicBezTo>
                    <a:pt x="143" y="0"/>
                    <a:pt x="143" y="0"/>
                    <a:pt x="143" y="0"/>
                  </a:cubicBezTo>
                  <a:cubicBezTo>
                    <a:pt x="9" y="142"/>
                    <a:pt x="9" y="142"/>
                    <a:pt x="9" y="142"/>
                  </a:cubicBezTo>
                  <a:cubicBezTo>
                    <a:pt x="0" y="151"/>
                    <a:pt x="0" y="151"/>
                    <a:pt x="0" y="151"/>
                  </a:cubicBezTo>
                  <a:lnTo>
                    <a:pt x="143" y="284"/>
                  </a:lnTo>
                  <a:close/>
                  <a:moveTo>
                    <a:pt x="59" y="134"/>
                  </a:moveTo>
                  <a:cubicBezTo>
                    <a:pt x="126" y="59"/>
                    <a:pt x="126" y="59"/>
                    <a:pt x="126" y="59"/>
                  </a:cubicBezTo>
                  <a:cubicBezTo>
                    <a:pt x="134" y="50"/>
                    <a:pt x="143" y="50"/>
                    <a:pt x="151" y="59"/>
                  </a:cubicBezTo>
                  <a:cubicBezTo>
                    <a:pt x="159" y="67"/>
                    <a:pt x="159" y="67"/>
                    <a:pt x="159" y="67"/>
                  </a:cubicBezTo>
                  <a:lnTo>
                    <a:pt x="159" y="75"/>
                  </a:lnTo>
                  <a:cubicBezTo>
                    <a:pt x="159" y="84"/>
                    <a:pt x="159" y="84"/>
                    <a:pt x="159" y="92"/>
                  </a:cubicBezTo>
                  <a:cubicBezTo>
                    <a:pt x="92" y="159"/>
                    <a:pt x="92" y="159"/>
                    <a:pt x="92" y="159"/>
                  </a:cubicBezTo>
                  <a:cubicBezTo>
                    <a:pt x="84" y="167"/>
                    <a:pt x="76" y="167"/>
                    <a:pt x="68" y="167"/>
                  </a:cubicBezTo>
                  <a:cubicBezTo>
                    <a:pt x="59" y="159"/>
                    <a:pt x="59" y="159"/>
                    <a:pt x="59" y="159"/>
                  </a:cubicBezTo>
                  <a:cubicBezTo>
                    <a:pt x="59" y="151"/>
                    <a:pt x="59" y="151"/>
                    <a:pt x="59" y="142"/>
                  </a:cubicBezTo>
                  <a:lnTo>
                    <a:pt x="59" y="134"/>
                  </a:lnTo>
                  <a:close/>
                  <a:moveTo>
                    <a:pt x="59" y="134"/>
                  </a:moveTo>
                  <a:lnTo>
                    <a:pt x="59" y="134"/>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131" name="Freeform 411"/>
            <p:cNvSpPr>
              <a:spLocks noChangeArrowheads="1"/>
            </p:cNvSpPr>
            <p:nvPr/>
          </p:nvSpPr>
          <p:spPr bwMode="auto">
            <a:xfrm>
              <a:off x="3122613" y="4308474"/>
              <a:ext cx="127000" cy="103188"/>
            </a:xfrm>
            <a:custGeom>
              <a:avLst/>
              <a:gdLst>
                <a:gd name="T0" fmla="*/ 343 w 352"/>
                <a:gd name="T1" fmla="*/ 134 h 285"/>
                <a:gd name="T2" fmla="*/ 351 w 352"/>
                <a:gd name="T3" fmla="*/ 125 h 285"/>
                <a:gd name="T4" fmla="*/ 218 w 352"/>
                <a:gd name="T5" fmla="*/ 0 h 285"/>
                <a:gd name="T6" fmla="*/ 209 w 352"/>
                <a:gd name="T7" fmla="*/ 8 h 285"/>
                <a:gd name="T8" fmla="*/ 100 w 352"/>
                <a:gd name="T9" fmla="*/ 276 h 285"/>
                <a:gd name="T10" fmla="*/ 126 w 352"/>
                <a:gd name="T11" fmla="*/ 276 h 285"/>
                <a:gd name="T12" fmla="*/ 134 w 352"/>
                <a:gd name="T13" fmla="*/ 268 h 285"/>
                <a:gd name="T14" fmla="*/ 159 w 352"/>
                <a:gd name="T15" fmla="*/ 217 h 285"/>
                <a:gd name="T16" fmla="*/ 343 w 352"/>
                <a:gd name="T17" fmla="*/ 134 h 285"/>
                <a:gd name="T18" fmla="*/ 218 w 352"/>
                <a:gd name="T19" fmla="*/ 167 h 285"/>
                <a:gd name="T20" fmla="*/ 142 w 352"/>
                <a:gd name="T21" fmla="*/ 192 h 285"/>
                <a:gd name="T22" fmla="*/ 126 w 352"/>
                <a:gd name="T23" fmla="*/ 201 h 285"/>
                <a:gd name="T24" fmla="*/ 109 w 352"/>
                <a:gd name="T25" fmla="*/ 209 h 285"/>
                <a:gd name="T26" fmla="*/ 100 w 352"/>
                <a:gd name="T27" fmla="*/ 201 h 285"/>
                <a:gd name="T28" fmla="*/ 100 w 352"/>
                <a:gd name="T29" fmla="*/ 142 h 285"/>
                <a:gd name="T30" fmla="*/ 109 w 352"/>
                <a:gd name="T31" fmla="*/ 109 h 285"/>
                <a:gd name="T32" fmla="*/ 209 w 352"/>
                <a:gd name="T33" fmla="*/ 150 h 285"/>
                <a:gd name="T34" fmla="*/ 284 w 352"/>
                <a:gd name="T35" fmla="*/ 150 h 285"/>
                <a:gd name="T36" fmla="*/ 218 w 352"/>
                <a:gd name="T37" fmla="*/ 167 h 285"/>
                <a:gd name="T38" fmla="*/ 218 w 352"/>
                <a:gd name="T39" fmla="*/ 167 h 285"/>
                <a:gd name="T40" fmla="*/ 218 w 352"/>
                <a:gd name="T41" fmla="*/ 167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2" h="285">
                  <a:moveTo>
                    <a:pt x="343" y="134"/>
                  </a:moveTo>
                  <a:lnTo>
                    <a:pt x="351" y="125"/>
                  </a:lnTo>
                  <a:cubicBezTo>
                    <a:pt x="218" y="0"/>
                    <a:pt x="218" y="0"/>
                    <a:pt x="218" y="0"/>
                  </a:cubicBezTo>
                  <a:cubicBezTo>
                    <a:pt x="218" y="0"/>
                    <a:pt x="209" y="0"/>
                    <a:pt x="209" y="8"/>
                  </a:cubicBezTo>
                  <a:cubicBezTo>
                    <a:pt x="100" y="34"/>
                    <a:pt x="0" y="142"/>
                    <a:pt x="100" y="276"/>
                  </a:cubicBezTo>
                  <a:cubicBezTo>
                    <a:pt x="109" y="276"/>
                    <a:pt x="117" y="284"/>
                    <a:pt x="126" y="276"/>
                  </a:cubicBezTo>
                  <a:cubicBezTo>
                    <a:pt x="134" y="276"/>
                    <a:pt x="134" y="276"/>
                    <a:pt x="134" y="268"/>
                  </a:cubicBezTo>
                  <a:cubicBezTo>
                    <a:pt x="142" y="251"/>
                    <a:pt x="151" y="226"/>
                    <a:pt x="159" y="217"/>
                  </a:cubicBezTo>
                  <a:cubicBezTo>
                    <a:pt x="192" y="184"/>
                    <a:pt x="284" y="234"/>
                    <a:pt x="343" y="134"/>
                  </a:cubicBezTo>
                  <a:close/>
                  <a:moveTo>
                    <a:pt x="218" y="167"/>
                  </a:moveTo>
                  <a:cubicBezTo>
                    <a:pt x="184" y="167"/>
                    <a:pt x="159" y="167"/>
                    <a:pt x="142" y="192"/>
                  </a:cubicBezTo>
                  <a:cubicBezTo>
                    <a:pt x="134" y="192"/>
                    <a:pt x="134" y="201"/>
                    <a:pt x="126" y="201"/>
                  </a:cubicBezTo>
                  <a:cubicBezTo>
                    <a:pt x="126" y="209"/>
                    <a:pt x="117" y="209"/>
                    <a:pt x="109" y="209"/>
                  </a:cubicBezTo>
                  <a:lnTo>
                    <a:pt x="100" y="201"/>
                  </a:lnTo>
                  <a:cubicBezTo>
                    <a:pt x="92" y="176"/>
                    <a:pt x="92" y="159"/>
                    <a:pt x="100" y="142"/>
                  </a:cubicBezTo>
                  <a:cubicBezTo>
                    <a:pt x="100" y="125"/>
                    <a:pt x="109" y="117"/>
                    <a:pt x="109" y="109"/>
                  </a:cubicBezTo>
                  <a:cubicBezTo>
                    <a:pt x="142" y="134"/>
                    <a:pt x="167" y="150"/>
                    <a:pt x="209" y="150"/>
                  </a:cubicBezTo>
                  <a:cubicBezTo>
                    <a:pt x="234" y="142"/>
                    <a:pt x="259" y="150"/>
                    <a:pt x="284" y="150"/>
                  </a:cubicBezTo>
                  <a:cubicBezTo>
                    <a:pt x="259" y="167"/>
                    <a:pt x="234" y="167"/>
                    <a:pt x="218" y="167"/>
                  </a:cubicBezTo>
                  <a:close/>
                  <a:moveTo>
                    <a:pt x="218" y="167"/>
                  </a:moveTo>
                  <a:lnTo>
                    <a:pt x="218" y="16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grpSp>
      <p:sp>
        <p:nvSpPr>
          <p:cNvPr id="132" name="Freeform 290"/>
          <p:cNvSpPr>
            <a:spLocks noChangeArrowheads="1"/>
          </p:cNvSpPr>
          <p:nvPr/>
        </p:nvSpPr>
        <p:spPr bwMode="auto">
          <a:xfrm>
            <a:off x="6509066" y="9937815"/>
            <a:ext cx="575137" cy="445466"/>
          </a:xfrm>
          <a:custGeom>
            <a:avLst/>
            <a:gdLst>
              <a:gd name="T0" fmla="*/ 995 w 996"/>
              <a:gd name="T1" fmla="*/ 409 h 770"/>
              <a:gd name="T2" fmla="*/ 836 w 996"/>
              <a:gd name="T3" fmla="*/ 409 h 770"/>
              <a:gd name="T4" fmla="*/ 543 w 996"/>
              <a:gd name="T5" fmla="*/ 192 h 770"/>
              <a:gd name="T6" fmla="*/ 384 w 996"/>
              <a:gd name="T7" fmla="*/ 275 h 770"/>
              <a:gd name="T8" fmla="*/ 360 w 996"/>
              <a:gd name="T9" fmla="*/ 158 h 770"/>
              <a:gd name="T10" fmla="*/ 702 w 996"/>
              <a:gd name="T11" fmla="*/ 33 h 770"/>
              <a:gd name="T12" fmla="*/ 836 w 996"/>
              <a:gd name="T13" fmla="*/ 133 h 770"/>
              <a:gd name="T14" fmla="*/ 334 w 996"/>
              <a:gd name="T15" fmla="*/ 626 h 770"/>
              <a:gd name="T16" fmla="*/ 276 w 996"/>
              <a:gd name="T17" fmla="*/ 551 h 770"/>
              <a:gd name="T18" fmla="*/ 209 w 996"/>
              <a:gd name="T19" fmla="*/ 484 h 770"/>
              <a:gd name="T20" fmla="*/ 109 w 996"/>
              <a:gd name="T21" fmla="*/ 434 h 770"/>
              <a:gd name="T22" fmla="*/ 159 w 996"/>
              <a:gd name="T23" fmla="*/ 535 h 770"/>
              <a:gd name="T24" fmla="*/ 226 w 996"/>
              <a:gd name="T25" fmla="*/ 602 h 770"/>
              <a:gd name="T26" fmla="*/ 293 w 996"/>
              <a:gd name="T27" fmla="*/ 668 h 770"/>
              <a:gd name="T28" fmla="*/ 393 w 996"/>
              <a:gd name="T29" fmla="*/ 727 h 770"/>
              <a:gd name="T30" fmla="*/ 334 w 996"/>
              <a:gd name="T31" fmla="*/ 626 h 770"/>
              <a:gd name="T32" fmla="*/ 594 w 996"/>
              <a:gd name="T33" fmla="*/ 267 h 770"/>
              <a:gd name="T34" fmla="*/ 443 w 996"/>
              <a:gd name="T35" fmla="*/ 301 h 770"/>
              <a:gd name="T36" fmla="*/ 284 w 996"/>
              <a:gd name="T37" fmla="*/ 217 h 770"/>
              <a:gd name="T38" fmla="*/ 460 w 996"/>
              <a:gd name="T39" fmla="*/ 50 h 770"/>
              <a:gd name="T40" fmla="*/ 184 w 996"/>
              <a:gd name="T41" fmla="*/ 100 h 770"/>
              <a:gd name="T42" fmla="*/ 0 w 996"/>
              <a:gd name="T43" fmla="*/ 66 h 770"/>
              <a:gd name="T44" fmla="*/ 50 w 996"/>
              <a:gd name="T45" fmla="*/ 443 h 770"/>
              <a:gd name="T46" fmla="*/ 234 w 996"/>
              <a:gd name="T47" fmla="*/ 392 h 770"/>
              <a:gd name="T48" fmla="*/ 293 w 996"/>
              <a:gd name="T49" fmla="*/ 468 h 770"/>
              <a:gd name="T50" fmla="*/ 360 w 996"/>
              <a:gd name="T51" fmla="*/ 535 h 770"/>
              <a:gd name="T52" fmla="*/ 426 w 996"/>
              <a:gd name="T53" fmla="*/ 610 h 770"/>
              <a:gd name="T54" fmla="*/ 477 w 996"/>
              <a:gd name="T55" fmla="*/ 727 h 770"/>
              <a:gd name="T56" fmla="*/ 543 w 996"/>
              <a:gd name="T57" fmla="*/ 660 h 770"/>
              <a:gd name="T58" fmla="*/ 485 w 996"/>
              <a:gd name="T59" fmla="*/ 585 h 770"/>
              <a:gd name="T60" fmla="*/ 569 w 996"/>
              <a:gd name="T61" fmla="*/ 668 h 770"/>
              <a:gd name="T62" fmla="*/ 627 w 996"/>
              <a:gd name="T63" fmla="*/ 602 h 770"/>
              <a:gd name="T64" fmla="*/ 652 w 996"/>
              <a:gd name="T65" fmla="*/ 610 h 770"/>
              <a:gd name="T66" fmla="*/ 719 w 996"/>
              <a:gd name="T67" fmla="*/ 543 h 770"/>
              <a:gd name="T68" fmla="*/ 727 w 996"/>
              <a:gd name="T69" fmla="*/ 526 h 770"/>
              <a:gd name="T70" fmla="*/ 786 w 996"/>
              <a:gd name="T71" fmla="*/ 535 h 770"/>
              <a:gd name="T72" fmla="*/ 786 w 996"/>
              <a:gd name="T73" fmla="*/ 468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6" h="770">
                <a:moveTo>
                  <a:pt x="995" y="100"/>
                </a:moveTo>
                <a:cubicBezTo>
                  <a:pt x="995" y="409"/>
                  <a:pt x="995" y="409"/>
                  <a:pt x="995" y="409"/>
                </a:cubicBezTo>
                <a:cubicBezTo>
                  <a:pt x="995" y="409"/>
                  <a:pt x="928" y="426"/>
                  <a:pt x="920" y="426"/>
                </a:cubicBezTo>
                <a:cubicBezTo>
                  <a:pt x="903" y="426"/>
                  <a:pt x="861" y="443"/>
                  <a:pt x="836" y="409"/>
                </a:cubicBezTo>
                <a:cubicBezTo>
                  <a:pt x="786" y="367"/>
                  <a:pt x="619" y="192"/>
                  <a:pt x="619" y="192"/>
                </a:cubicBezTo>
                <a:cubicBezTo>
                  <a:pt x="619" y="192"/>
                  <a:pt x="594" y="167"/>
                  <a:pt x="543" y="192"/>
                </a:cubicBezTo>
                <a:cubicBezTo>
                  <a:pt x="502" y="217"/>
                  <a:pt x="443" y="250"/>
                  <a:pt x="418" y="259"/>
                </a:cubicBezTo>
                <a:cubicBezTo>
                  <a:pt x="410" y="267"/>
                  <a:pt x="393" y="275"/>
                  <a:pt x="384" y="275"/>
                </a:cubicBezTo>
                <a:cubicBezTo>
                  <a:pt x="351" y="275"/>
                  <a:pt x="326" y="242"/>
                  <a:pt x="326" y="209"/>
                </a:cubicBezTo>
                <a:cubicBezTo>
                  <a:pt x="326" y="183"/>
                  <a:pt x="343" y="167"/>
                  <a:pt x="360" y="158"/>
                </a:cubicBezTo>
                <a:cubicBezTo>
                  <a:pt x="426" y="116"/>
                  <a:pt x="552" y="50"/>
                  <a:pt x="602" y="16"/>
                </a:cubicBezTo>
                <a:cubicBezTo>
                  <a:pt x="635" y="0"/>
                  <a:pt x="652" y="0"/>
                  <a:pt x="702" y="33"/>
                </a:cubicBezTo>
                <a:cubicBezTo>
                  <a:pt x="752" y="83"/>
                  <a:pt x="803" y="125"/>
                  <a:pt x="803" y="125"/>
                </a:cubicBezTo>
                <a:cubicBezTo>
                  <a:pt x="803" y="125"/>
                  <a:pt x="819" y="133"/>
                  <a:pt x="836" y="133"/>
                </a:cubicBezTo>
                <a:cubicBezTo>
                  <a:pt x="878" y="125"/>
                  <a:pt x="995" y="100"/>
                  <a:pt x="995" y="100"/>
                </a:cubicBezTo>
                <a:close/>
                <a:moveTo>
                  <a:pt x="334" y="626"/>
                </a:moveTo>
                <a:cubicBezTo>
                  <a:pt x="343" y="610"/>
                  <a:pt x="343" y="585"/>
                  <a:pt x="326" y="568"/>
                </a:cubicBezTo>
                <a:cubicBezTo>
                  <a:pt x="309" y="551"/>
                  <a:pt x="293" y="551"/>
                  <a:pt x="276" y="551"/>
                </a:cubicBezTo>
                <a:cubicBezTo>
                  <a:pt x="276" y="535"/>
                  <a:pt x="276" y="510"/>
                  <a:pt x="259" y="501"/>
                </a:cubicBezTo>
                <a:cubicBezTo>
                  <a:pt x="251" y="484"/>
                  <a:pt x="226" y="476"/>
                  <a:pt x="209" y="484"/>
                </a:cubicBezTo>
                <a:cubicBezTo>
                  <a:pt x="217" y="468"/>
                  <a:pt x="209" y="443"/>
                  <a:pt x="201" y="426"/>
                </a:cubicBezTo>
                <a:cubicBezTo>
                  <a:pt x="176" y="401"/>
                  <a:pt x="134" y="409"/>
                  <a:pt x="109" y="434"/>
                </a:cubicBezTo>
                <a:cubicBezTo>
                  <a:pt x="92" y="451"/>
                  <a:pt x="75" y="501"/>
                  <a:pt x="92" y="526"/>
                </a:cubicBezTo>
                <a:cubicBezTo>
                  <a:pt x="117" y="551"/>
                  <a:pt x="142" y="535"/>
                  <a:pt x="159" y="535"/>
                </a:cubicBezTo>
                <a:cubicBezTo>
                  <a:pt x="159" y="551"/>
                  <a:pt x="142" y="568"/>
                  <a:pt x="159" y="593"/>
                </a:cubicBezTo>
                <a:cubicBezTo>
                  <a:pt x="176" y="618"/>
                  <a:pt x="209" y="602"/>
                  <a:pt x="226" y="602"/>
                </a:cubicBezTo>
                <a:cubicBezTo>
                  <a:pt x="217" y="618"/>
                  <a:pt x="201" y="643"/>
                  <a:pt x="226" y="668"/>
                </a:cubicBezTo>
                <a:cubicBezTo>
                  <a:pt x="242" y="685"/>
                  <a:pt x="276" y="677"/>
                  <a:pt x="293" y="668"/>
                </a:cubicBezTo>
                <a:cubicBezTo>
                  <a:pt x="284" y="693"/>
                  <a:pt x="268" y="710"/>
                  <a:pt x="293" y="744"/>
                </a:cubicBezTo>
                <a:cubicBezTo>
                  <a:pt x="318" y="769"/>
                  <a:pt x="368" y="752"/>
                  <a:pt x="393" y="727"/>
                </a:cubicBezTo>
                <a:cubicBezTo>
                  <a:pt x="418" y="702"/>
                  <a:pt x="418" y="668"/>
                  <a:pt x="393" y="643"/>
                </a:cubicBezTo>
                <a:cubicBezTo>
                  <a:pt x="376" y="626"/>
                  <a:pt x="360" y="626"/>
                  <a:pt x="334" y="626"/>
                </a:cubicBezTo>
                <a:close/>
                <a:moveTo>
                  <a:pt x="786" y="468"/>
                </a:moveTo>
                <a:cubicBezTo>
                  <a:pt x="610" y="284"/>
                  <a:pt x="694" y="367"/>
                  <a:pt x="594" y="267"/>
                </a:cubicBezTo>
                <a:cubicBezTo>
                  <a:pt x="594" y="267"/>
                  <a:pt x="569" y="234"/>
                  <a:pt x="527" y="259"/>
                </a:cubicBezTo>
                <a:cubicBezTo>
                  <a:pt x="502" y="267"/>
                  <a:pt x="468" y="284"/>
                  <a:pt x="443" y="301"/>
                </a:cubicBezTo>
                <a:cubicBezTo>
                  <a:pt x="418" y="309"/>
                  <a:pt x="393" y="317"/>
                  <a:pt x="384" y="317"/>
                </a:cubicBezTo>
                <a:cubicBezTo>
                  <a:pt x="326" y="317"/>
                  <a:pt x="284" y="267"/>
                  <a:pt x="284" y="217"/>
                </a:cubicBezTo>
                <a:cubicBezTo>
                  <a:pt x="284" y="175"/>
                  <a:pt x="301" y="142"/>
                  <a:pt x="334" y="125"/>
                </a:cubicBezTo>
                <a:cubicBezTo>
                  <a:pt x="368" y="100"/>
                  <a:pt x="460" y="50"/>
                  <a:pt x="460" y="50"/>
                </a:cubicBezTo>
                <a:cubicBezTo>
                  <a:pt x="460" y="50"/>
                  <a:pt x="435" y="8"/>
                  <a:pt x="376" y="8"/>
                </a:cubicBezTo>
                <a:cubicBezTo>
                  <a:pt x="309" y="8"/>
                  <a:pt x="184" y="100"/>
                  <a:pt x="184" y="100"/>
                </a:cubicBezTo>
                <a:cubicBezTo>
                  <a:pt x="184" y="100"/>
                  <a:pt x="150" y="116"/>
                  <a:pt x="100" y="100"/>
                </a:cubicBezTo>
                <a:cubicBezTo>
                  <a:pt x="0" y="66"/>
                  <a:pt x="0" y="66"/>
                  <a:pt x="0" y="66"/>
                </a:cubicBezTo>
                <a:cubicBezTo>
                  <a:pt x="0" y="426"/>
                  <a:pt x="0" y="426"/>
                  <a:pt x="0" y="426"/>
                </a:cubicBezTo>
                <a:cubicBezTo>
                  <a:pt x="0" y="426"/>
                  <a:pt x="25" y="434"/>
                  <a:pt x="50" y="443"/>
                </a:cubicBezTo>
                <a:cubicBezTo>
                  <a:pt x="59" y="426"/>
                  <a:pt x="67" y="409"/>
                  <a:pt x="83" y="392"/>
                </a:cubicBezTo>
                <a:cubicBezTo>
                  <a:pt x="125" y="351"/>
                  <a:pt x="192" y="351"/>
                  <a:pt x="234" y="392"/>
                </a:cubicBezTo>
                <a:cubicBezTo>
                  <a:pt x="242" y="409"/>
                  <a:pt x="251" y="417"/>
                  <a:pt x="251" y="434"/>
                </a:cubicBezTo>
                <a:cubicBezTo>
                  <a:pt x="268" y="443"/>
                  <a:pt x="284" y="451"/>
                  <a:pt x="293" y="468"/>
                </a:cubicBezTo>
                <a:cubicBezTo>
                  <a:pt x="309" y="476"/>
                  <a:pt x="318" y="493"/>
                  <a:pt x="318" y="510"/>
                </a:cubicBezTo>
                <a:cubicBezTo>
                  <a:pt x="334" y="510"/>
                  <a:pt x="351" y="518"/>
                  <a:pt x="360" y="535"/>
                </a:cubicBezTo>
                <a:cubicBezTo>
                  <a:pt x="376" y="551"/>
                  <a:pt x="384" y="568"/>
                  <a:pt x="384" y="585"/>
                </a:cubicBezTo>
                <a:cubicBezTo>
                  <a:pt x="401" y="585"/>
                  <a:pt x="418" y="593"/>
                  <a:pt x="426" y="610"/>
                </a:cubicBezTo>
                <a:cubicBezTo>
                  <a:pt x="451" y="635"/>
                  <a:pt x="460" y="668"/>
                  <a:pt x="451" y="702"/>
                </a:cubicBezTo>
                <a:cubicBezTo>
                  <a:pt x="460" y="702"/>
                  <a:pt x="468" y="718"/>
                  <a:pt x="477" y="727"/>
                </a:cubicBezTo>
                <a:cubicBezTo>
                  <a:pt x="493" y="744"/>
                  <a:pt x="527" y="744"/>
                  <a:pt x="543" y="727"/>
                </a:cubicBezTo>
                <a:cubicBezTo>
                  <a:pt x="560" y="710"/>
                  <a:pt x="560" y="677"/>
                  <a:pt x="543" y="660"/>
                </a:cubicBezTo>
                <a:lnTo>
                  <a:pt x="535" y="660"/>
                </a:lnTo>
                <a:cubicBezTo>
                  <a:pt x="485" y="602"/>
                  <a:pt x="477" y="593"/>
                  <a:pt x="485" y="585"/>
                </a:cubicBezTo>
                <a:cubicBezTo>
                  <a:pt x="493" y="585"/>
                  <a:pt x="502" y="593"/>
                  <a:pt x="560" y="660"/>
                </a:cubicBezTo>
                <a:cubicBezTo>
                  <a:pt x="569" y="668"/>
                  <a:pt x="569" y="668"/>
                  <a:pt x="569" y="668"/>
                </a:cubicBezTo>
                <a:cubicBezTo>
                  <a:pt x="585" y="685"/>
                  <a:pt x="610" y="685"/>
                  <a:pt x="627" y="668"/>
                </a:cubicBezTo>
                <a:cubicBezTo>
                  <a:pt x="644" y="652"/>
                  <a:pt x="644" y="618"/>
                  <a:pt x="627" y="602"/>
                </a:cubicBezTo>
                <a:cubicBezTo>
                  <a:pt x="569" y="535"/>
                  <a:pt x="560" y="526"/>
                  <a:pt x="560" y="518"/>
                </a:cubicBezTo>
                <a:cubicBezTo>
                  <a:pt x="569" y="518"/>
                  <a:pt x="594" y="551"/>
                  <a:pt x="652" y="610"/>
                </a:cubicBezTo>
                <a:cubicBezTo>
                  <a:pt x="669" y="626"/>
                  <a:pt x="702" y="626"/>
                  <a:pt x="719" y="610"/>
                </a:cubicBezTo>
                <a:cubicBezTo>
                  <a:pt x="727" y="593"/>
                  <a:pt x="736" y="568"/>
                  <a:pt x="719" y="543"/>
                </a:cubicBezTo>
                <a:cubicBezTo>
                  <a:pt x="644" y="468"/>
                  <a:pt x="644" y="468"/>
                  <a:pt x="652" y="459"/>
                </a:cubicBezTo>
                <a:lnTo>
                  <a:pt x="727" y="526"/>
                </a:lnTo>
                <a:cubicBezTo>
                  <a:pt x="727" y="535"/>
                  <a:pt x="727" y="535"/>
                  <a:pt x="727" y="535"/>
                </a:cubicBezTo>
                <a:cubicBezTo>
                  <a:pt x="744" y="551"/>
                  <a:pt x="769" y="551"/>
                  <a:pt x="786" y="535"/>
                </a:cubicBezTo>
                <a:cubicBezTo>
                  <a:pt x="803" y="510"/>
                  <a:pt x="803" y="484"/>
                  <a:pt x="786" y="468"/>
                </a:cubicBezTo>
                <a:close/>
                <a:moveTo>
                  <a:pt x="786" y="468"/>
                </a:moveTo>
                <a:lnTo>
                  <a:pt x="786" y="468"/>
                </a:lnTo>
                <a:close/>
              </a:path>
            </a:pathLst>
          </a:custGeom>
          <a:solidFill>
            <a:schemeClr val="bg1"/>
          </a:solidFill>
          <a:ln>
            <a:noFill/>
          </a:ln>
          <a:effectLst/>
          <a:extLst/>
        </p:spPr>
        <p:txBody>
          <a:bodyPr wrap="none" lIns="182886" tIns="91443" rIns="182886" bIns="91443" anchor="ctr"/>
          <a:lstStyle/>
          <a:p>
            <a:pPr>
              <a:defRPr/>
            </a:pPr>
            <a:endParaRPr lang="en-US" sz="2701" dirty="0">
              <a:latin typeface="Lato Light"/>
              <a:ea typeface="SimSun" charset="0"/>
            </a:endParaRPr>
          </a:p>
        </p:txBody>
      </p:sp>
      <p:sp>
        <p:nvSpPr>
          <p:cNvPr id="133" name="Freeform 417"/>
          <p:cNvSpPr>
            <a:spLocks noChangeArrowheads="1"/>
          </p:cNvSpPr>
          <p:nvPr/>
        </p:nvSpPr>
        <p:spPr bwMode="auto">
          <a:xfrm>
            <a:off x="11228581" y="9861650"/>
            <a:ext cx="521696" cy="521831"/>
          </a:xfrm>
          <a:custGeom>
            <a:avLst/>
            <a:gdLst>
              <a:gd name="T0" fmla="*/ 0 w 904"/>
              <a:gd name="T1" fmla="*/ 686 h 904"/>
              <a:gd name="T2" fmla="*/ 218 w 904"/>
              <a:gd name="T3" fmla="*/ 903 h 904"/>
              <a:gd name="T4" fmla="*/ 0 w 904"/>
              <a:gd name="T5" fmla="*/ 903 h 904"/>
              <a:gd name="T6" fmla="*/ 0 w 904"/>
              <a:gd name="T7" fmla="*/ 686 h 904"/>
              <a:gd name="T8" fmla="*/ 552 w 904"/>
              <a:gd name="T9" fmla="*/ 42 h 904"/>
              <a:gd name="T10" fmla="*/ 627 w 904"/>
              <a:gd name="T11" fmla="*/ 276 h 904"/>
              <a:gd name="T12" fmla="*/ 861 w 904"/>
              <a:gd name="T13" fmla="*/ 351 h 904"/>
              <a:gd name="T14" fmla="*/ 786 w 904"/>
              <a:gd name="T15" fmla="*/ 117 h 904"/>
              <a:gd name="T16" fmla="*/ 552 w 904"/>
              <a:gd name="T17" fmla="*/ 42 h 904"/>
              <a:gd name="T18" fmla="*/ 677 w 904"/>
              <a:gd name="T19" fmla="*/ 385 h 904"/>
              <a:gd name="T20" fmla="*/ 276 w 904"/>
              <a:gd name="T21" fmla="*/ 778 h 904"/>
              <a:gd name="T22" fmla="*/ 360 w 904"/>
              <a:gd name="T23" fmla="*/ 862 h 904"/>
              <a:gd name="T24" fmla="*/ 795 w 904"/>
              <a:gd name="T25" fmla="*/ 427 h 904"/>
              <a:gd name="T26" fmla="*/ 677 w 904"/>
              <a:gd name="T27" fmla="*/ 385 h 904"/>
              <a:gd name="T28" fmla="*/ 594 w 904"/>
              <a:gd name="T29" fmla="*/ 318 h 904"/>
              <a:gd name="T30" fmla="*/ 552 w 904"/>
              <a:gd name="T31" fmla="*/ 276 h 904"/>
              <a:gd name="T32" fmla="*/ 159 w 904"/>
              <a:gd name="T33" fmla="*/ 661 h 904"/>
              <a:gd name="T34" fmla="*/ 243 w 904"/>
              <a:gd name="T35" fmla="*/ 744 h 904"/>
              <a:gd name="T36" fmla="*/ 636 w 904"/>
              <a:gd name="T37" fmla="*/ 351 h 904"/>
              <a:gd name="T38" fmla="*/ 594 w 904"/>
              <a:gd name="T39" fmla="*/ 318 h 904"/>
              <a:gd name="T40" fmla="*/ 477 w 904"/>
              <a:gd name="T41" fmla="*/ 109 h 904"/>
              <a:gd name="T42" fmla="*/ 50 w 904"/>
              <a:gd name="T43" fmla="*/ 544 h 904"/>
              <a:gd name="T44" fmla="*/ 126 w 904"/>
              <a:gd name="T45" fmla="*/ 628 h 904"/>
              <a:gd name="T46" fmla="*/ 519 w 904"/>
              <a:gd name="T47" fmla="*/ 226 h 904"/>
              <a:gd name="T48" fmla="*/ 477 w 904"/>
              <a:gd name="T49" fmla="*/ 109 h 904"/>
              <a:gd name="T50" fmla="*/ 477 w 904"/>
              <a:gd name="T51" fmla="*/ 109 h 904"/>
              <a:gd name="T52" fmla="*/ 477 w 904"/>
              <a:gd name="T53" fmla="*/ 109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04" h="904">
                <a:moveTo>
                  <a:pt x="0" y="686"/>
                </a:moveTo>
                <a:cubicBezTo>
                  <a:pt x="218" y="903"/>
                  <a:pt x="218" y="903"/>
                  <a:pt x="218" y="903"/>
                </a:cubicBezTo>
                <a:cubicBezTo>
                  <a:pt x="0" y="903"/>
                  <a:pt x="0" y="903"/>
                  <a:pt x="0" y="903"/>
                </a:cubicBezTo>
                <a:lnTo>
                  <a:pt x="0" y="686"/>
                </a:lnTo>
                <a:close/>
                <a:moveTo>
                  <a:pt x="552" y="42"/>
                </a:moveTo>
                <a:cubicBezTo>
                  <a:pt x="510" y="84"/>
                  <a:pt x="544" y="193"/>
                  <a:pt x="627" y="276"/>
                </a:cubicBezTo>
                <a:cubicBezTo>
                  <a:pt x="719" y="360"/>
                  <a:pt x="820" y="393"/>
                  <a:pt x="861" y="351"/>
                </a:cubicBezTo>
                <a:cubicBezTo>
                  <a:pt x="903" y="310"/>
                  <a:pt x="870" y="209"/>
                  <a:pt x="786" y="117"/>
                </a:cubicBezTo>
                <a:cubicBezTo>
                  <a:pt x="703" y="34"/>
                  <a:pt x="594" y="0"/>
                  <a:pt x="552" y="42"/>
                </a:cubicBezTo>
                <a:close/>
                <a:moveTo>
                  <a:pt x="677" y="385"/>
                </a:moveTo>
                <a:cubicBezTo>
                  <a:pt x="276" y="778"/>
                  <a:pt x="276" y="778"/>
                  <a:pt x="276" y="778"/>
                </a:cubicBezTo>
                <a:cubicBezTo>
                  <a:pt x="360" y="862"/>
                  <a:pt x="360" y="862"/>
                  <a:pt x="360" y="862"/>
                </a:cubicBezTo>
                <a:cubicBezTo>
                  <a:pt x="795" y="427"/>
                  <a:pt x="795" y="427"/>
                  <a:pt x="795" y="427"/>
                </a:cubicBezTo>
                <a:cubicBezTo>
                  <a:pt x="753" y="418"/>
                  <a:pt x="719" y="410"/>
                  <a:pt x="677" y="385"/>
                </a:cubicBezTo>
                <a:close/>
                <a:moveTo>
                  <a:pt x="594" y="318"/>
                </a:moveTo>
                <a:cubicBezTo>
                  <a:pt x="577" y="301"/>
                  <a:pt x="569" y="285"/>
                  <a:pt x="552" y="276"/>
                </a:cubicBezTo>
                <a:cubicBezTo>
                  <a:pt x="159" y="661"/>
                  <a:pt x="159" y="661"/>
                  <a:pt x="159" y="661"/>
                </a:cubicBezTo>
                <a:cubicBezTo>
                  <a:pt x="243" y="744"/>
                  <a:pt x="243" y="744"/>
                  <a:pt x="243" y="744"/>
                </a:cubicBezTo>
                <a:cubicBezTo>
                  <a:pt x="636" y="351"/>
                  <a:pt x="636" y="351"/>
                  <a:pt x="636" y="351"/>
                </a:cubicBezTo>
                <a:cubicBezTo>
                  <a:pt x="619" y="343"/>
                  <a:pt x="602" y="327"/>
                  <a:pt x="594" y="318"/>
                </a:cubicBezTo>
                <a:close/>
                <a:moveTo>
                  <a:pt x="477" y="109"/>
                </a:moveTo>
                <a:cubicBezTo>
                  <a:pt x="50" y="544"/>
                  <a:pt x="50" y="544"/>
                  <a:pt x="50" y="544"/>
                </a:cubicBezTo>
                <a:cubicBezTo>
                  <a:pt x="126" y="628"/>
                  <a:pt x="126" y="628"/>
                  <a:pt x="126" y="628"/>
                </a:cubicBezTo>
                <a:cubicBezTo>
                  <a:pt x="519" y="226"/>
                  <a:pt x="519" y="226"/>
                  <a:pt x="519" y="226"/>
                </a:cubicBezTo>
                <a:cubicBezTo>
                  <a:pt x="502" y="184"/>
                  <a:pt x="485" y="151"/>
                  <a:pt x="477" y="109"/>
                </a:cubicBezTo>
                <a:close/>
                <a:moveTo>
                  <a:pt x="477" y="109"/>
                </a:moveTo>
                <a:lnTo>
                  <a:pt x="477" y="109"/>
                </a:lnTo>
                <a:close/>
              </a:path>
            </a:pathLst>
          </a:custGeom>
          <a:solidFill>
            <a:schemeClr val="bg1"/>
          </a:solidFill>
          <a:ln>
            <a:noFill/>
          </a:ln>
          <a:effectLst/>
          <a:extLst/>
        </p:spPr>
        <p:txBody>
          <a:bodyPr wrap="none" lIns="182886" tIns="91443" rIns="182886" bIns="91443" anchor="ctr"/>
          <a:lstStyle/>
          <a:p>
            <a:pPr>
              <a:defRPr/>
            </a:pPr>
            <a:endParaRPr lang="en-US" sz="2701" dirty="0">
              <a:latin typeface="Lato Light"/>
              <a:ea typeface="SimSun" charset="0"/>
            </a:endParaRPr>
          </a:p>
        </p:txBody>
      </p:sp>
      <p:sp>
        <p:nvSpPr>
          <p:cNvPr id="134" name="Freeform 237"/>
          <p:cNvSpPr>
            <a:spLocks noChangeArrowheads="1"/>
          </p:cNvSpPr>
          <p:nvPr/>
        </p:nvSpPr>
        <p:spPr bwMode="auto">
          <a:xfrm>
            <a:off x="12731504" y="9917121"/>
            <a:ext cx="587152" cy="431332"/>
          </a:xfrm>
          <a:custGeom>
            <a:avLst/>
            <a:gdLst>
              <a:gd name="T0" fmla="*/ 586 w 1347"/>
              <a:gd name="T1" fmla="*/ 602 h 987"/>
              <a:gd name="T2" fmla="*/ 502 w 1347"/>
              <a:gd name="T3" fmla="*/ 535 h 987"/>
              <a:gd name="T4" fmla="*/ 42 w 1347"/>
              <a:gd name="T5" fmla="*/ 117 h 987"/>
              <a:gd name="T6" fmla="*/ 17 w 1347"/>
              <a:gd name="T7" fmla="*/ 33 h 987"/>
              <a:gd name="T8" fmla="*/ 92 w 1347"/>
              <a:gd name="T9" fmla="*/ 0 h 987"/>
              <a:gd name="T10" fmla="*/ 1255 w 1347"/>
              <a:gd name="T11" fmla="*/ 0 h 987"/>
              <a:gd name="T12" fmla="*/ 1330 w 1347"/>
              <a:gd name="T13" fmla="*/ 41 h 987"/>
              <a:gd name="T14" fmla="*/ 1305 w 1347"/>
              <a:gd name="T15" fmla="*/ 125 h 987"/>
              <a:gd name="T16" fmla="*/ 803 w 1347"/>
              <a:gd name="T17" fmla="*/ 576 h 987"/>
              <a:gd name="T18" fmla="*/ 586 w 1347"/>
              <a:gd name="T19" fmla="*/ 602 h 987"/>
              <a:gd name="T20" fmla="*/ 92 w 1347"/>
              <a:gd name="T21" fmla="*/ 986 h 987"/>
              <a:gd name="T22" fmla="*/ 0 w 1347"/>
              <a:gd name="T23" fmla="*/ 894 h 987"/>
              <a:gd name="T24" fmla="*/ 0 w 1347"/>
              <a:gd name="T25" fmla="*/ 225 h 987"/>
              <a:gd name="T26" fmla="*/ 42 w 1347"/>
              <a:gd name="T27" fmla="*/ 217 h 987"/>
              <a:gd name="T28" fmla="*/ 234 w 1347"/>
              <a:gd name="T29" fmla="*/ 409 h 987"/>
              <a:gd name="T30" fmla="*/ 251 w 1347"/>
              <a:gd name="T31" fmla="*/ 493 h 987"/>
              <a:gd name="T32" fmla="*/ 109 w 1347"/>
              <a:gd name="T33" fmla="*/ 827 h 987"/>
              <a:gd name="T34" fmla="*/ 126 w 1347"/>
              <a:gd name="T35" fmla="*/ 827 h 987"/>
              <a:gd name="T36" fmla="*/ 318 w 1347"/>
              <a:gd name="T37" fmla="*/ 576 h 987"/>
              <a:gd name="T38" fmla="*/ 393 w 1347"/>
              <a:gd name="T39" fmla="*/ 568 h 987"/>
              <a:gd name="T40" fmla="*/ 477 w 1347"/>
              <a:gd name="T41" fmla="*/ 643 h 987"/>
              <a:gd name="T42" fmla="*/ 569 w 1347"/>
              <a:gd name="T43" fmla="*/ 694 h 987"/>
              <a:gd name="T44" fmla="*/ 820 w 1347"/>
              <a:gd name="T45" fmla="*/ 677 h 987"/>
              <a:gd name="T46" fmla="*/ 945 w 1347"/>
              <a:gd name="T47" fmla="*/ 568 h 987"/>
              <a:gd name="T48" fmla="*/ 1020 w 1347"/>
              <a:gd name="T49" fmla="*/ 576 h 987"/>
              <a:gd name="T50" fmla="*/ 1229 w 1347"/>
              <a:gd name="T51" fmla="*/ 853 h 987"/>
              <a:gd name="T52" fmla="*/ 1238 w 1347"/>
              <a:gd name="T53" fmla="*/ 844 h 987"/>
              <a:gd name="T54" fmla="*/ 1096 w 1347"/>
              <a:gd name="T55" fmla="*/ 493 h 987"/>
              <a:gd name="T56" fmla="*/ 1112 w 1347"/>
              <a:gd name="T57" fmla="*/ 409 h 987"/>
              <a:gd name="T58" fmla="*/ 1313 w 1347"/>
              <a:gd name="T59" fmla="*/ 217 h 987"/>
              <a:gd name="T60" fmla="*/ 1346 w 1347"/>
              <a:gd name="T61" fmla="*/ 225 h 987"/>
              <a:gd name="T62" fmla="*/ 1346 w 1347"/>
              <a:gd name="T63" fmla="*/ 903 h 987"/>
              <a:gd name="T64" fmla="*/ 1246 w 1347"/>
              <a:gd name="T65" fmla="*/ 986 h 987"/>
              <a:gd name="T66" fmla="*/ 92 w 1347"/>
              <a:gd name="T67" fmla="*/ 986 h 987"/>
              <a:gd name="T68" fmla="*/ 92 w 1347"/>
              <a:gd name="T69" fmla="*/ 986 h 987"/>
              <a:gd name="T70" fmla="*/ 92 w 1347"/>
              <a:gd name="T71" fmla="*/ 986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47" h="987">
                <a:moveTo>
                  <a:pt x="586" y="602"/>
                </a:moveTo>
                <a:cubicBezTo>
                  <a:pt x="561" y="585"/>
                  <a:pt x="519" y="560"/>
                  <a:pt x="502" y="535"/>
                </a:cubicBezTo>
                <a:cubicBezTo>
                  <a:pt x="42" y="117"/>
                  <a:pt x="42" y="117"/>
                  <a:pt x="42" y="117"/>
                </a:cubicBezTo>
                <a:cubicBezTo>
                  <a:pt x="26" y="100"/>
                  <a:pt x="9" y="58"/>
                  <a:pt x="17" y="33"/>
                </a:cubicBezTo>
                <a:cubicBezTo>
                  <a:pt x="34" y="17"/>
                  <a:pt x="51" y="0"/>
                  <a:pt x="92" y="0"/>
                </a:cubicBezTo>
                <a:cubicBezTo>
                  <a:pt x="1255" y="0"/>
                  <a:pt x="1255" y="0"/>
                  <a:pt x="1255" y="0"/>
                </a:cubicBezTo>
                <a:cubicBezTo>
                  <a:pt x="1255" y="0"/>
                  <a:pt x="1305" y="0"/>
                  <a:pt x="1330" y="41"/>
                </a:cubicBezTo>
                <a:cubicBezTo>
                  <a:pt x="1346" y="67"/>
                  <a:pt x="1330" y="108"/>
                  <a:pt x="1305" y="125"/>
                </a:cubicBezTo>
                <a:cubicBezTo>
                  <a:pt x="803" y="576"/>
                  <a:pt x="803" y="576"/>
                  <a:pt x="803" y="576"/>
                </a:cubicBezTo>
                <a:cubicBezTo>
                  <a:pt x="803" y="576"/>
                  <a:pt x="711" y="652"/>
                  <a:pt x="586" y="602"/>
                </a:cubicBezTo>
                <a:close/>
                <a:moveTo>
                  <a:pt x="92" y="986"/>
                </a:moveTo>
                <a:cubicBezTo>
                  <a:pt x="92" y="986"/>
                  <a:pt x="0" y="978"/>
                  <a:pt x="0" y="894"/>
                </a:cubicBezTo>
                <a:cubicBezTo>
                  <a:pt x="0" y="225"/>
                  <a:pt x="0" y="225"/>
                  <a:pt x="0" y="225"/>
                </a:cubicBezTo>
                <a:cubicBezTo>
                  <a:pt x="0" y="200"/>
                  <a:pt x="17" y="192"/>
                  <a:pt x="42" y="217"/>
                </a:cubicBezTo>
                <a:cubicBezTo>
                  <a:pt x="234" y="409"/>
                  <a:pt x="234" y="409"/>
                  <a:pt x="234" y="409"/>
                </a:cubicBezTo>
                <a:cubicBezTo>
                  <a:pt x="260" y="426"/>
                  <a:pt x="268" y="468"/>
                  <a:pt x="251" y="493"/>
                </a:cubicBezTo>
                <a:cubicBezTo>
                  <a:pt x="109" y="827"/>
                  <a:pt x="109" y="827"/>
                  <a:pt x="109" y="827"/>
                </a:cubicBezTo>
                <a:cubicBezTo>
                  <a:pt x="101" y="853"/>
                  <a:pt x="109" y="853"/>
                  <a:pt x="126" y="827"/>
                </a:cubicBezTo>
                <a:cubicBezTo>
                  <a:pt x="318" y="576"/>
                  <a:pt x="318" y="576"/>
                  <a:pt x="318" y="576"/>
                </a:cubicBezTo>
                <a:cubicBezTo>
                  <a:pt x="343" y="552"/>
                  <a:pt x="368" y="552"/>
                  <a:pt x="393" y="568"/>
                </a:cubicBezTo>
                <a:cubicBezTo>
                  <a:pt x="477" y="643"/>
                  <a:pt x="477" y="643"/>
                  <a:pt x="477" y="643"/>
                </a:cubicBezTo>
                <a:cubicBezTo>
                  <a:pt x="502" y="660"/>
                  <a:pt x="544" y="685"/>
                  <a:pt x="569" y="694"/>
                </a:cubicBezTo>
                <a:cubicBezTo>
                  <a:pt x="636" y="710"/>
                  <a:pt x="744" y="735"/>
                  <a:pt x="820" y="677"/>
                </a:cubicBezTo>
                <a:cubicBezTo>
                  <a:pt x="945" y="568"/>
                  <a:pt x="945" y="568"/>
                  <a:pt x="945" y="568"/>
                </a:cubicBezTo>
                <a:cubicBezTo>
                  <a:pt x="970" y="552"/>
                  <a:pt x="1004" y="552"/>
                  <a:pt x="1020" y="576"/>
                </a:cubicBezTo>
                <a:cubicBezTo>
                  <a:pt x="1229" y="853"/>
                  <a:pt x="1229" y="853"/>
                  <a:pt x="1229" y="853"/>
                </a:cubicBezTo>
                <a:cubicBezTo>
                  <a:pt x="1246" y="877"/>
                  <a:pt x="1246" y="869"/>
                  <a:pt x="1238" y="844"/>
                </a:cubicBezTo>
                <a:cubicBezTo>
                  <a:pt x="1096" y="493"/>
                  <a:pt x="1096" y="493"/>
                  <a:pt x="1096" y="493"/>
                </a:cubicBezTo>
                <a:cubicBezTo>
                  <a:pt x="1079" y="468"/>
                  <a:pt x="1087" y="434"/>
                  <a:pt x="1112" y="409"/>
                </a:cubicBezTo>
                <a:cubicBezTo>
                  <a:pt x="1313" y="217"/>
                  <a:pt x="1313" y="217"/>
                  <a:pt x="1313" y="217"/>
                </a:cubicBezTo>
                <a:cubicBezTo>
                  <a:pt x="1330" y="192"/>
                  <a:pt x="1346" y="200"/>
                  <a:pt x="1346" y="225"/>
                </a:cubicBezTo>
                <a:cubicBezTo>
                  <a:pt x="1346" y="903"/>
                  <a:pt x="1346" y="903"/>
                  <a:pt x="1346" y="903"/>
                </a:cubicBezTo>
                <a:cubicBezTo>
                  <a:pt x="1346" y="903"/>
                  <a:pt x="1338" y="986"/>
                  <a:pt x="1246" y="986"/>
                </a:cubicBezTo>
                <a:cubicBezTo>
                  <a:pt x="92" y="986"/>
                  <a:pt x="92" y="986"/>
                  <a:pt x="92" y="986"/>
                </a:cubicBezTo>
                <a:close/>
                <a:moveTo>
                  <a:pt x="92" y="986"/>
                </a:moveTo>
                <a:lnTo>
                  <a:pt x="92" y="986"/>
                </a:lnTo>
                <a:close/>
              </a:path>
            </a:pathLst>
          </a:custGeom>
          <a:solidFill>
            <a:schemeClr val="bg1"/>
          </a:solidFill>
          <a:ln>
            <a:noFill/>
          </a:ln>
          <a:effectLst/>
          <a:extLst/>
        </p:spPr>
        <p:txBody>
          <a:bodyPr wrap="none" lIns="182886" tIns="91443" rIns="182886" bIns="91443" anchor="ctr"/>
          <a:lstStyle/>
          <a:p>
            <a:pPr>
              <a:defRPr/>
            </a:pPr>
            <a:endParaRPr lang="en-US" sz="2701" dirty="0">
              <a:latin typeface="Lato Light"/>
              <a:ea typeface="SimSun" charset="0"/>
            </a:endParaRPr>
          </a:p>
        </p:txBody>
      </p:sp>
      <p:grpSp>
        <p:nvGrpSpPr>
          <p:cNvPr id="135" name="Group 588"/>
          <p:cNvGrpSpPr>
            <a:grpSpLocks/>
          </p:cNvGrpSpPr>
          <p:nvPr/>
        </p:nvGrpSpPr>
        <p:grpSpPr bwMode="auto">
          <a:xfrm>
            <a:off x="3687456" y="5497145"/>
            <a:ext cx="794568" cy="711589"/>
            <a:chOff x="2061431" y="5656262"/>
            <a:chExt cx="583344" cy="522287"/>
          </a:xfrm>
          <a:solidFill>
            <a:schemeClr val="accent1"/>
          </a:solidFill>
        </p:grpSpPr>
        <p:sp>
          <p:nvSpPr>
            <p:cNvPr id="136" name="Freeform 539"/>
            <p:cNvSpPr>
              <a:spLocks noChangeArrowheads="1"/>
            </p:cNvSpPr>
            <p:nvPr/>
          </p:nvSpPr>
          <p:spPr bwMode="auto">
            <a:xfrm>
              <a:off x="2403475" y="5656262"/>
              <a:ext cx="241300" cy="238125"/>
            </a:xfrm>
            <a:custGeom>
              <a:avLst/>
              <a:gdLst>
                <a:gd name="T0" fmla="*/ 159 w 670"/>
                <a:gd name="T1" fmla="*/ 660 h 661"/>
                <a:gd name="T2" fmla="*/ 259 w 670"/>
                <a:gd name="T3" fmla="*/ 635 h 661"/>
                <a:gd name="T4" fmla="*/ 669 w 670"/>
                <a:gd name="T5" fmla="*/ 225 h 661"/>
                <a:gd name="T6" fmla="*/ 435 w 670"/>
                <a:gd name="T7" fmla="*/ 0 h 661"/>
                <a:gd name="T8" fmla="*/ 33 w 670"/>
                <a:gd name="T9" fmla="*/ 409 h 661"/>
                <a:gd name="T10" fmla="*/ 0 w 670"/>
                <a:gd name="T11" fmla="*/ 510 h 661"/>
                <a:gd name="T12" fmla="*/ 159 w 670"/>
                <a:gd name="T13" fmla="*/ 660 h 661"/>
                <a:gd name="T14" fmla="*/ 159 w 670"/>
                <a:gd name="T15" fmla="*/ 660 h 661"/>
                <a:gd name="T16" fmla="*/ 159 w 670"/>
                <a:gd name="T17" fmla="*/ 66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0" h="661">
                  <a:moveTo>
                    <a:pt x="159" y="660"/>
                  </a:moveTo>
                  <a:cubicBezTo>
                    <a:pt x="184" y="643"/>
                    <a:pt x="226" y="635"/>
                    <a:pt x="259" y="635"/>
                  </a:cubicBezTo>
                  <a:cubicBezTo>
                    <a:pt x="669" y="225"/>
                    <a:pt x="669" y="225"/>
                    <a:pt x="669" y="225"/>
                  </a:cubicBezTo>
                  <a:cubicBezTo>
                    <a:pt x="435" y="0"/>
                    <a:pt x="435" y="0"/>
                    <a:pt x="435" y="0"/>
                  </a:cubicBezTo>
                  <a:cubicBezTo>
                    <a:pt x="33" y="409"/>
                    <a:pt x="33" y="409"/>
                    <a:pt x="33" y="409"/>
                  </a:cubicBezTo>
                  <a:cubicBezTo>
                    <a:pt x="33" y="443"/>
                    <a:pt x="25" y="485"/>
                    <a:pt x="0" y="510"/>
                  </a:cubicBezTo>
                  <a:lnTo>
                    <a:pt x="159" y="660"/>
                  </a:lnTo>
                  <a:close/>
                  <a:moveTo>
                    <a:pt x="159" y="660"/>
                  </a:moveTo>
                  <a:lnTo>
                    <a:pt x="159" y="66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137" name="Freeform 540"/>
            <p:cNvSpPr>
              <a:spLocks noChangeArrowheads="1"/>
            </p:cNvSpPr>
            <p:nvPr/>
          </p:nvSpPr>
          <p:spPr bwMode="auto">
            <a:xfrm>
              <a:off x="2124075" y="5981699"/>
              <a:ext cx="196850" cy="195263"/>
            </a:xfrm>
            <a:custGeom>
              <a:avLst/>
              <a:gdLst>
                <a:gd name="T0" fmla="*/ 226 w 545"/>
                <a:gd name="T1" fmla="*/ 259 h 544"/>
                <a:gd name="T2" fmla="*/ 209 w 545"/>
                <a:gd name="T3" fmla="*/ 242 h 544"/>
                <a:gd name="T4" fmla="*/ 134 w 545"/>
                <a:gd name="T5" fmla="*/ 301 h 544"/>
                <a:gd name="T6" fmla="*/ 0 w 545"/>
                <a:gd name="T7" fmla="*/ 510 h 544"/>
                <a:gd name="T8" fmla="*/ 34 w 545"/>
                <a:gd name="T9" fmla="*/ 543 h 544"/>
                <a:gd name="T10" fmla="*/ 243 w 545"/>
                <a:gd name="T11" fmla="*/ 409 h 544"/>
                <a:gd name="T12" fmla="*/ 301 w 545"/>
                <a:gd name="T13" fmla="*/ 334 h 544"/>
                <a:gd name="T14" fmla="*/ 285 w 545"/>
                <a:gd name="T15" fmla="*/ 317 h 544"/>
                <a:gd name="T16" fmla="*/ 544 w 545"/>
                <a:gd name="T17" fmla="*/ 58 h 544"/>
                <a:gd name="T18" fmla="*/ 485 w 545"/>
                <a:gd name="T19" fmla="*/ 0 h 544"/>
                <a:gd name="T20" fmla="*/ 226 w 545"/>
                <a:gd name="T21" fmla="*/ 259 h 544"/>
                <a:gd name="T22" fmla="*/ 226 w 545"/>
                <a:gd name="T23" fmla="*/ 259 h 544"/>
                <a:gd name="T24" fmla="*/ 226 w 545"/>
                <a:gd name="T25" fmla="*/ 259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544">
                  <a:moveTo>
                    <a:pt x="226" y="259"/>
                  </a:moveTo>
                  <a:lnTo>
                    <a:pt x="209" y="242"/>
                  </a:lnTo>
                  <a:lnTo>
                    <a:pt x="134" y="301"/>
                  </a:lnTo>
                  <a:lnTo>
                    <a:pt x="0" y="510"/>
                  </a:lnTo>
                  <a:lnTo>
                    <a:pt x="34" y="543"/>
                  </a:lnTo>
                  <a:lnTo>
                    <a:pt x="243" y="409"/>
                  </a:lnTo>
                  <a:lnTo>
                    <a:pt x="301" y="334"/>
                  </a:lnTo>
                  <a:lnTo>
                    <a:pt x="285" y="317"/>
                  </a:lnTo>
                  <a:lnTo>
                    <a:pt x="544" y="58"/>
                  </a:lnTo>
                  <a:lnTo>
                    <a:pt x="485" y="0"/>
                  </a:lnTo>
                  <a:lnTo>
                    <a:pt x="226" y="259"/>
                  </a:lnTo>
                  <a:close/>
                  <a:moveTo>
                    <a:pt x="226" y="259"/>
                  </a:moveTo>
                  <a:lnTo>
                    <a:pt x="226" y="25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138" name="Freeform 541"/>
            <p:cNvSpPr>
              <a:spLocks noChangeArrowheads="1"/>
            </p:cNvSpPr>
            <p:nvPr/>
          </p:nvSpPr>
          <p:spPr bwMode="auto">
            <a:xfrm>
              <a:off x="2124075" y="5981699"/>
              <a:ext cx="196850" cy="195263"/>
            </a:xfrm>
            <a:custGeom>
              <a:avLst/>
              <a:gdLst>
                <a:gd name="T0" fmla="*/ 226 w 545"/>
                <a:gd name="T1" fmla="*/ 259 h 544"/>
                <a:gd name="T2" fmla="*/ 209 w 545"/>
                <a:gd name="T3" fmla="*/ 242 h 544"/>
                <a:gd name="T4" fmla="*/ 134 w 545"/>
                <a:gd name="T5" fmla="*/ 301 h 544"/>
                <a:gd name="T6" fmla="*/ 0 w 545"/>
                <a:gd name="T7" fmla="*/ 510 h 544"/>
                <a:gd name="T8" fmla="*/ 34 w 545"/>
                <a:gd name="T9" fmla="*/ 543 h 544"/>
                <a:gd name="T10" fmla="*/ 243 w 545"/>
                <a:gd name="T11" fmla="*/ 409 h 544"/>
                <a:gd name="T12" fmla="*/ 301 w 545"/>
                <a:gd name="T13" fmla="*/ 334 h 544"/>
                <a:gd name="T14" fmla="*/ 285 w 545"/>
                <a:gd name="T15" fmla="*/ 317 h 544"/>
                <a:gd name="T16" fmla="*/ 544 w 545"/>
                <a:gd name="T17" fmla="*/ 58 h 544"/>
                <a:gd name="T18" fmla="*/ 485 w 545"/>
                <a:gd name="T19" fmla="*/ 0 h 544"/>
                <a:gd name="T20" fmla="*/ 226 w 545"/>
                <a:gd name="T21" fmla="*/ 259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5" h="544">
                  <a:moveTo>
                    <a:pt x="226" y="259"/>
                  </a:moveTo>
                  <a:lnTo>
                    <a:pt x="209" y="242"/>
                  </a:lnTo>
                  <a:lnTo>
                    <a:pt x="134" y="301"/>
                  </a:lnTo>
                  <a:lnTo>
                    <a:pt x="0" y="510"/>
                  </a:lnTo>
                  <a:lnTo>
                    <a:pt x="34" y="543"/>
                  </a:lnTo>
                  <a:lnTo>
                    <a:pt x="243" y="409"/>
                  </a:lnTo>
                  <a:lnTo>
                    <a:pt x="301" y="334"/>
                  </a:lnTo>
                  <a:lnTo>
                    <a:pt x="285" y="317"/>
                  </a:lnTo>
                  <a:lnTo>
                    <a:pt x="544" y="58"/>
                  </a:lnTo>
                  <a:lnTo>
                    <a:pt x="485" y="0"/>
                  </a:lnTo>
                  <a:lnTo>
                    <a:pt x="226" y="259"/>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139" name="Freeform 542"/>
            <p:cNvSpPr>
              <a:spLocks noChangeArrowheads="1"/>
            </p:cNvSpPr>
            <p:nvPr/>
          </p:nvSpPr>
          <p:spPr bwMode="auto">
            <a:xfrm>
              <a:off x="2205038" y="6075362"/>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140" name="Freeform 543"/>
            <p:cNvSpPr>
              <a:spLocks noChangeArrowheads="1"/>
            </p:cNvSpPr>
            <p:nvPr/>
          </p:nvSpPr>
          <p:spPr bwMode="auto">
            <a:xfrm>
              <a:off x="2061431" y="5662612"/>
              <a:ext cx="520701" cy="515937"/>
            </a:xfrm>
            <a:custGeom>
              <a:avLst/>
              <a:gdLst>
                <a:gd name="T0" fmla="*/ 644 w 1448"/>
                <a:gd name="T1" fmla="*/ 427 h 1431"/>
                <a:gd name="T2" fmla="*/ 561 w 1448"/>
                <a:gd name="T3" fmla="*/ 117 h 1431"/>
                <a:gd name="T4" fmla="*/ 251 w 1448"/>
                <a:gd name="T5" fmla="*/ 34 h 1431"/>
                <a:gd name="T6" fmla="*/ 435 w 1448"/>
                <a:gd name="T7" fmla="*/ 209 h 1431"/>
                <a:gd name="T8" fmla="*/ 385 w 1448"/>
                <a:gd name="T9" fmla="*/ 385 h 1431"/>
                <a:gd name="T10" fmla="*/ 210 w 1448"/>
                <a:gd name="T11" fmla="*/ 435 h 1431"/>
                <a:gd name="T12" fmla="*/ 34 w 1448"/>
                <a:gd name="T13" fmla="*/ 251 h 1431"/>
                <a:gd name="T14" fmla="*/ 109 w 1448"/>
                <a:gd name="T15" fmla="*/ 561 h 1431"/>
                <a:gd name="T16" fmla="*/ 435 w 1448"/>
                <a:gd name="T17" fmla="*/ 644 h 1431"/>
                <a:gd name="T18" fmla="*/ 1179 w 1448"/>
                <a:gd name="T19" fmla="*/ 1380 h 1431"/>
                <a:gd name="T20" fmla="*/ 1288 w 1448"/>
                <a:gd name="T21" fmla="*/ 1430 h 1431"/>
                <a:gd name="T22" fmla="*/ 1388 w 1448"/>
                <a:gd name="T23" fmla="*/ 1380 h 1431"/>
                <a:gd name="T24" fmla="*/ 1388 w 1448"/>
                <a:gd name="T25" fmla="*/ 1171 h 1431"/>
                <a:gd name="T26" fmla="*/ 644 w 1448"/>
                <a:gd name="T27" fmla="*/ 427 h 1431"/>
                <a:gd name="T28" fmla="*/ 1296 w 1448"/>
                <a:gd name="T29" fmla="*/ 1355 h 1431"/>
                <a:gd name="T30" fmla="*/ 1238 w 1448"/>
                <a:gd name="T31" fmla="*/ 1305 h 1431"/>
                <a:gd name="T32" fmla="*/ 1296 w 1448"/>
                <a:gd name="T33" fmla="*/ 1246 h 1431"/>
                <a:gd name="T34" fmla="*/ 1355 w 1448"/>
                <a:gd name="T35" fmla="*/ 1305 h 1431"/>
                <a:gd name="T36" fmla="*/ 1296 w 1448"/>
                <a:gd name="T37" fmla="*/ 1355 h 1431"/>
                <a:gd name="T38" fmla="*/ 1296 w 1448"/>
                <a:gd name="T39" fmla="*/ 1355 h 1431"/>
                <a:gd name="T40" fmla="*/ 1296 w 1448"/>
                <a:gd name="T41" fmla="*/ 1355 h 1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48" h="1431">
                  <a:moveTo>
                    <a:pt x="644" y="427"/>
                  </a:moveTo>
                  <a:cubicBezTo>
                    <a:pt x="678" y="318"/>
                    <a:pt x="644" y="201"/>
                    <a:pt x="561" y="117"/>
                  </a:cubicBezTo>
                  <a:cubicBezTo>
                    <a:pt x="477" y="34"/>
                    <a:pt x="360" y="0"/>
                    <a:pt x="251" y="34"/>
                  </a:cubicBezTo>
                  <a:cubicBezTo>
                    <a:pt x="435" y="209"/>
                    <a:pt x="435" y="209"/>
                    <a:pt x="435" y="209"/>
                  </a:cubicBezTo>
                  <a:cubicBezTo>
                    <a:pt x="385" y="385"/>
                    <a:pt x="385" y="385"/>
                    <a:pt x="385" y="385"/>
                  </a:cubicBezTo>
                  <a:cubicBezTo>
                    <a:pt x="210" y="435"/>
                    <a:pt x="210" y="435"/>
                    <a:pt x="210" y="435"/>
                  </a:cubicBezTo>
                  <a:cubicBezTo>
                    <a:pt x="34" y="251"/>
                    <a:pt x="34" y="251"/>
                    <a:pt x="34" y="251"/>
                  </a:cubicBezTo>
                  <a:cubicBezTo>
                    <a:pt x="0" y="360"/>
                    <a:pt x="25" y="477"/>
                    <a:pt x="109" y="561"/>
                  </a:cubicBezTo>
                  <a:cubicBezTo>
                    <a:pt x="201" y="653"/>
                    <a:pt x="326" y="677"/>
                    <a:pt x="435" y="644"/>
                  </a:cubicBezTo>
                  <a:cubicBezTo>
                    <a:pt x="1179" y="1380"/>
                    <a:pt x="1179" y="1380"/>
                    <a:pt x="1179" y="1380"/>
                  </a:cubicBezTo>
                  <a:cubicBezTo>
                    <a:pt x="1204" y="1413"/>
                    <a:pt x="1246" y="1430"/>
                    <a:pt x="1288" y="1430"/>
                  </a:cubicBezTo>
                  <a:cubicBezTo>
                    <a:pt x="1321" y="1430"/>
                    <a:pt x="1363" y="1413"/>
                    <a:pt x="1388" y="1380"/>
                  </a:cubicBezTo>
                  <a:cubicBezTo>
                    <a:pt x="1447" y="1321"/>
                    <a:pt x="1447" y="1229"/>
                    <a:pt x="1388" y="1171"/>
                  </a:cubicBezTo>
                  <a:lnTo>
                    <a:pt x="644" y="427"/>
                  </a:lnTo>
                  <a:close/>
                  <a:moveTo>
                    <a:pt x="1296" y="1355"/>
                  </a:moveTo>
                  <a:cubicBezTo>
                    <a:pt x="1263" y="1355"/>
                    <a:pt x="1238" y="1330"/>
                    <a:pt x="1238" y="1305"/>
                  </a:cubicBezTo>
                  <a:cubicBezTo>
                    <a:pt x="1238" y="1271"/>
                    <a:pt x="1263" y="1246"/>
                    <a:pt x="1296" y="1246"/>
                  </a:cubicBezTo>
                  <a:cubicBezTo>
                    <a:pt x="1330" y="1246"/>
                    <a:pt x="1355" y="1271"/>
                    <a:pt x="1355" y="1305"/>
                  </a:cubicBezTo>
                  <a:cubicBezTo>
                    <a:pt x="1355" y="1330"/>
                    <a:pt x="1330" y="1355"/>
                    <a:pt x="1296" y="1355"/>
                  </a:cubicBezTo>
                  <a:close/>
                  <a:moveTo>
                    <a:pt x="1296" y="1355"/>
                  </a:moveTo>
                  <a:lnTo>
                    <a:pt x="1296" y="135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grpSp>
      <p:sp>
        <p:nvSpPr>
          <p:cNvPr id="141" name="Freeform 545"/>
          <p:cNvSpPr>
            <a:spLocks noChangeArrowheads="1"/>
          </p:cNvSpPr>
          <p:nvPr/>
        </p:nvSpPr>
        <p:spPr bwMode="auto">
          <a:xfrm>
            <a:off x="8363540" y="5575692"/>
            <a:ext cx="876416" cy="618475"/>
          </a:xfrm>
          <a:custGeom>
            <a:avLst/>
            <a:gdLst>
              <a:gd name="T0" fmla="*/ 1363 w 1364"/>
              <a:gd name="T1" fmla="*/ 460 h 962"/>
              <a:gd name="T2" fmla="*/ 1355 w 1364"/>
              <a:gd name="T3" fmla="*/ 443 h 962"/>
              <a:gd name="T4" fmla="*/ 1146 w 1364"/>
              <a:gd name="T5" fmla="*/ 134 h 962"/>
              <a:gd name="T6" fmla="*/ 1113 w 1364"/>
              <a:gd name="T7" fmla="*/ 117 h 962"/>
              <a:gd name="T8" fmla="*/ 837 w 1364"/>
              <a:gd name="T9" fmla="*/ 117 h 962"/>
              <a:gd name="T10" fmla="*/ 795 w 1364"/>
              <a:gd name="T11" fmla="*/ 151 h 962"/>
              <a:gd name="T12" fmla="*/ 795 w 1364"/>
              <a:gd name="T13" fmla="*/ 753 h 962"/>
              <a:gd name="T14" fmla="*/ 837 w 1364"/>
              <a:gd name="T15" fmla="*/ 794 h 962"/>
              <a:gd name="T16" fmla="*/ 912 w 1364"/>
              <a:gd name="T17" fmla="*/ 794 h 962"/>
              <a:gd name="T18" fmla="*/ 1079 w 1364"/>
              <a:gd name="T19" fmla="*/ 961 h 962"/>
              <a:gd name="T20" fmla="*/ 1246 w 1364"/>
              <a:gd name="T21" fmla="*/ 794 h 962"/>
              <a:gd name="T22" fmla="*/ 1322 w 1364"/>
              <a:gd name="T23" fmla="*/ 794 h 962"/>
              <a:gd name="T24" fmla="*/ 1363 w 1364"/>
              <a:gd name="T25" fmla="*/ 753 h 962"/>
              <a:gd name="T26" fmla="*/ 1363 w 1364"/>
              <a:gd name="T27" fmla="*/ 468 h 962"/>
              <a:gd name="T28" fmla="*/ 1363 w 1364"/>
              <a:gd name="T29" fmla="*/ 460 h 962"/>
              <a:gd name="T30" fmla="*/ 962 w 1364"/>
              <a:gd name="T31" fmla="*/ 452 h 962"/>
              <a:gd name="T32" fmla="*/ 962 w 1364"/>
              <a:gd name="T33" fmla="*/ 226 h 962"/>
              <a:gd name="T34" fmla="*/ 1113 w 1364"/>
              <a:gd name="T35" fmla="*/ 226 h 962"/>
              <a:gd name="T36" fmla="*/ 1263 w 1364"/>
              <a:gd name="T37" fmla="*/ 452 h 962"/>
              <a:gd name="T38" fmla="*/ 962 w 1364"/>
              <a:gd name="T39" fmla="*/ 452 h 962"/>
              <a:gd name="T40" fmla="*/ 1079 w 1364"/>
              <a:gd name="T41" fmla="*/ 878 h 962"/>
              <a:gd name="T42" fmla="*/ 995 w 1364"/>
              <a:gd name="T43" fmla="*/ 794 h 962"/>
              <a:gd name="T44" fmla="*/ 1079 w 1364"/>
              <a:gd name="T45" fmla="*/ 711 h 962"/>
              <a:gd name="T46" fmla="*/ 1163 w 1364"/>
              <a:gd name="T47" fmla="*/ 794 h 962"/>
              <a:gd name="T48" fmla="*/ 1079 w 1364"/>
              <a:gd name="T49" fmla="*/ 878 h 962"/>
              <a:gd name="T50" fmla="*/ 686 w 1364"/>
              <a:gd name="T51" fmla="*/ 0 h 962"/>
              <a:gd name="T52" fmla="*/ 51 w 1364"/>
              <a:gd name="T53" fmla="*/ 0 h 962"/>
              <a:gd name="T54" fmla="*/ 0 w 1364"/>
              <a:gd name="T55" fmla="*/ 50 h 962"/>
              <a:gd name="T56" fmla="*/ 0 w 1364"/>
              <a:gd name="T57" fmla="*/ 744 h 962"/>
              <a:gd name="T58" fmla="*/ 51 w 1364"/>
              <a:gd name="T59" fmla="*/ 794 h 962"/>
              <a:gd name="T60" fmla="*/ 176 w 1364"/>
              <a:gd name="T61" fmla="*/ 794 h 962"/>
              <a:gd name="T62" fmla="*/ 343 w 1364"/>
              <a:gd name="T63" fmla="*/ 961 h 962"/>
              <a:gd name="T64" fmla="*/ 511 w 1364"/>
              <a:gd name="T65" fmla="*/ 794 h 962"/>
              <a:gd name="T66" fmla="*/ 686 w 1364"/>
              <a:gd name="T67" fmla="*/ 794 h 962"/>
              <a:gd name="T68" fmla="*/ 736 w 1364"/>
              <a:gd name="T69" fmla="*/ 744 h 962"/>
              <a:gd name="T70" fmla="*/ 736 w 1364"/>
              <a:gd name="T71" fmla="*/ 50 h 962"/>
              <a:gd name="T72" fmla="*/ 686 w 1364"/>
              <a:gd name="T73" fmla="*/ 0 h 962"/>
              <a:gd name="T74" fmla="*/ 343 w 1364"/>
              <a:gd name="T75" fmla="*/ 878 h 962"/>
              <a:gd name="T76" fmla="*/ 260 w 1364"/>
              <a:gd name="T77" fmla="*/ 794 h 962"/>
              <a:gd name="T78" fmla="*/ 343 w 1364"/>
              <a:gd name="T79" fmla="*/ 711 h 962"/>
              <a:gd name="T80" fmla="*/ 427 w 1364"/>
              <a:gd name="T81" fmla="*/ 794 h 962"/>
              <a:gd name="T82" fmla="*/ 343 w 1364"/>
              <a:gd name="T83" fmla="*/ 878 h 962"/>
              <a:gd name="T84" fmla="*/ 343 w 1364"/>
              <a:gd name="T85" fmla="*/ 878 h 962"/>
              <a:gd name="T86" fmla="*/ 343 w 1364"/>
              <a:gd name="T87" fmla="*/ 878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4" h="962">
                <a:moveTo>
                  <a:pt x="1363" y="460"/>
                </a:moveTo>
                <a:cubicBezTo>
                  <a:pt x="1363" y="460"/>
                  <a:pt x="1363" y="452"/>
                  <a:pt x="1355" y="443"/>
                </a:cubicBezTo>
                <a:cubicBezTo>
                  <a:pt x="1146" y="134"/>
                  <a:pt x="1146" y="134"/>
                  <a:pt x="1146" y="134"/>
                </a:cubicBezTo>
                <a:cubicBezTo>
                  <a:pt x="1138" y="117"/>
                  <a:pt x="1129" y="117"/>
                  <a:pt x="1113" y="117"/>
                </a:cubicBezTo>
                <a:cubicBezTo>
                  <a:pt x="837" y="117"/>
                  <a:pt x="837" y="117"/>
                  <a:pt x="837" y="117"/>
                </a:cubicBezTo>
                <a:cubicBezTo>
                  <a:pt x="812" y="117"/>
                  <a:pt x="795" y="134"/>
                  <a:pt x="795" y="151"/>
                </a:cubicBezTo>
                <a:cubicBezTo>
                  <a:pt x="795" y="753"/>
                  <a:pt x="795" y="753"/>
                  <a:pt x="795" y="753"/>
                </a:cubicBezTo>
                <a:cubicBezTo>
                  <a:pt x="795" y="778"/>
                  <a:pt x="812" y="794"/>
                  <a:pt x="837" y="794"/>
                </a:cubicBezTo>
                <a:cubicBezTo>
                  <a:pt x="912" y="794"/>
                  <a:pt x="912" y="794"/>
                  <a:pt x="912" y="794"/>
                </a:cubicBezTo>
                <a:cubicBezTo>
                  <a:pt x="912" y="886"/>
                  <a:pt x="987" y="961"/>
                  <a:pt x="1079" y="961"/>
                </a:cubicBezTo>
                <a:cubicBezTo>
                  <a:pt x="1171" y="961"/>
                  <a:pt x="1246" y="886"/>
                  <a:pt x="1246" y="794"/>
                </a:cubicBezTo>
                <a:cubicBezTo>
                  <a:pt x="1322" y="794"/>
                  <a:pt x="1322" y="794"/>
                  <a:pt x="1322" y="794"/>
                </a:cubicBezTo>
                <a:cubicBezTo>
                  <a:pt x="1347" y="794"/>
                  <a:pt x="1363" y="778"/>
                  <a:pt x="1363" y="753"/>
                </a:cubicBezTo>
                <a:cubicBezTo>
                  <a:pt x="1363" y="468"/>
                  <a:pt x="1363" y="468"/>
                  <a:pt x="1363" y="468"/>
                </a:cubicBezTo>
                <a:lnTo>
                  <a:pt x="1363" y="460"/>
                </a:lnTo>
                <a:close/>
                <a:moveTo>
                  <a:pt x="962" y="452"/>
                </a:moveTo>
                <a:cubicBezTo>
                  <a:pt x="962" y="226"/>
                  <a:pt x="962" y="226"/>
                  <a:pt x="962" y="226"/>
                </a:cubicBezTo>
                <a:cubicBezTo>
                  <a:pt x="1113" y="226"/>
                  <a:pt x="1113" y="226"/>
                  <a:pt x="1113" y="226"/>
                </a:cubicBezTo>
                <a:cubicBezTo>
                  <a:pt x="1263" y="452"/>
                  <a:pt x="1263" y="452"/>
                  <a:pt x="1263" y="452"/>
                </a:cubicBezTo>
                <a:lnTo>
                  <a:pt x="962" y="452"/>
                </a:lnTo>
                <a:close/>
                <a:moveTo>
                  <a:pt x="1079" y="878"/>
                </a:moveTo>
                <a:cubicBezTo>
                  <a:pt x="1029" y="878"/>
                  <a:pt x="995" y="836"/>
                  <a:pt x="995" y="794"/>
                </a:cubicBezTo>
                <a:cubicBezTo>
                  <a:pt x="995" y="744"/>
                  <a:pt x="1029" y="711"/>
                  <a:pt x="1079" y="711"/>
                </a:cubicBezTo>
                <a:cubicBezTo>
                  <a:pt x="1129" y="711"/>
                  <a:pt x="1163" y="744"/>
                  <a:pt x="1163" y="794"/>
                </a:cubicBezTo>
                <a:cubicBezTo>
                  <a:pt x="1163" y="836"/>
                  <a:pt x="1129" y="878"/>
                  <a:pt x="1079" y="878"/>
                </a:cubicBezTo>
                <a:close/>
                <a:moveTo>
                  <a:pt x="686" y="0"/>
                </a:moveTo>
                <a:cubicBezTo>
                  <a:pt x="51" y="0"/>
                  <a:pt x="51" y="0"/>
                  <a:pt x="51" y="0"/>
                </a:cubicBezTo>
                <a:cubicBezTo>
                  <a:pt x="26" y="0"/>
                  <a:pt x="0" y="25"/>
                  <a:pt x="0" y="50"/>
                </a:cubicBezTo>
                <a:cubicBezTo>
                  <a:pt x="0" y="744"/>
                  <a:pt x="0" y="744"/>
                  <a:pt x="0" y="744"/>
                </a:cubicBezTo>
                <a:cubicBezTo>
                  <a:pt x="0" y="769"/>
                  <a:pt x="26" y="794"/>
                  <a:pt x="51" y="794"/>
                </a:cubicBezTo>
                <a:cubicBezTo>
                  <a:pt x="176" y="794"/>
                  <a:pt x="176" y="794"/>
                  <a:pt x="176" y="794"/>
                </a:cubicBezTo>
                <a:cubicBezTo>
                  <a:pt x="176" y="886"/>
                  <a:pt x="251" y="961"/>
                  <a:pt x="343" y="961"/>
                </a:cubicBezTo>
                <a:cubicBezTo>
                  <a:pt x="435" y="961"/>
                  <a:pt x="511" y="886"/>
                  <a:pt x="511" y="794"/>
                </a:cubicBezTo>
                <a:cubicBezTo>
                  <a:pt x="686" y="794"/>
                  <a:pt x="686" y="794"/>
                  <a:pt x="686" y="794"/>
                </a:cubicBezTo>
                <a:cubicBezTo>
                  <a:pt x="720" y="794"/>
                  <a:pt x="736" y="769"/>
                  <a:pt x="736" y="744"/>
                </a:cubicBezTo>
                <a:cubicBezTo>
                  <a:pt x="736" y="50"/>
                  <a:pt x="736" y="50"/>
                  <a:pt x="736" y="50"/>
                </a:cubicBezTo>
                <a:cubicBezTo>
                  <a:pt x="736" y="25"/>
                  <a:pt x="720" y="0"/>
                  <a:pt x="686" y="0"/>
                </a:cubicBezTo>
                <a:close/>
                <a:moveTo>
                  <a:pt x="343" y="878"/>
                </a:moveTo>
                <a:cubicBezTo>
                  <a:pt x="293" y="878"/>
                  <a:pt x="260" y="836"/>
                  <a:pt x="260" y="794"/>
                </a:cubicBezTo>
                <a:cubicBezTo>
                  <a:pt x="260" y="744"/>
                  <a:pt x="293" y="711"/>
                  <a:pt x="343" y="711"/>
                </a:cubicBezTo>
                <a:cubicBezTo>
                  <a:pt x="394" y="711"/>
                  <a:pt x="427" y="744"/>
                  <a:pt x="427" y="794"/>
                </a:cubicBezTo>
                <a:cubicBezTo>
                  <a:pt x="427" y="836"/>
                  <a:pt x="394" y="878"/>
                  <a:pt x="343" y="878"/>
                </a:cubicBezTo>
                <a:close/>
                <a:moveTo>
                  <a:pt x="343" y="878"/>
                </a:moveTo>
                <a:lnTo>
                  <a:pt x="343" y="878"/>
                </a:lnTo>
                <a:close/>
              </a:path>
            </a:pathLst>
          </a:custGeom>
          <a:solidFill>
            <a:schemeClr val="accent3"/>
          </a:solidFill>
          <a:ln>
            <a:noFill/>
          </a:ln>
          <a:effectLst/>
          <a:extLst/>
        </p:spPr>
        <p:txBody>
          <a:bodyPr wrap="none" lIns="182886" tIns="91443" rIns="182886" bIns="91443" anchor="ctr"/>
          <a:lstStyle/>
          <a:p>
            <a:pPr>
              <a:defRPr/>
            </a:pPr>
            <a:endParaRPr lang="en-US" sz="2701" dirty="0">
              <a:latin typeface="Lato Light"/>
              <a:ea typeface="SimSun" charset="0"/>
            </a:endParaRPr>
          </a:p>
        </p:txBody>
      </p:sp>
      <p:grpSp>
        <p:nvGrpSpPr>
          <p:cNvPr id="142" name="Group 4700"/>
          <p:cNvGrpSpPr>
            <a:grpSpLocks/>
          </p:cNvGrpSpPr>
          <p:nvPr/>
        </p:nvGrpSpPr>
        <p:grpSpPr bwMode="auto">
          <a:xfrm>
            <a:off x="10455363" y="7685130"/>
            <a:ext cx="949975" cy="950223"/>
            <a:chOff x="3062288" y="3998912"/>
            <a:chExt cx="412750" cy="412750"/>
          </a:xfrm>
          <a:solidFill>
            <a:schemeClr val="accent4"/>
          </a:solidFill>
        </p:grpSpPr>
        <p:sp>
          <p:nvSpPr>
            <p:cNvPr id="143" name="Freeform 408"/>
            <p:cNvSpPr>
              <a:spLocks noChangeArrowheads="1"/>
            </p:cNvSpPr>
            <p:nvPr/>
          </p:nvSpPr>
          <p:spPr bwMode="auto">
            <a:xfrm>
              <a:off x="3062288" y="3998912"/>
              <a:ext cx="328612" cy="315912"/>
            </a:xfrm>
            <a:custGeom>
              <a:avLst/>
              <a:gdLst>
                <a:gd name="T0" fmla="*/ 911 w 912"/>
                <a:gd name="T1" fmla="*/ 242 h 879"/>
                <a:gd name="T2" fmla="*/ 594 w 912"/>
                <a:gd name="T3" fmla="*/ 33 h 879"/>
                <a:gd name="T4" fmla="*/ 75 w 912"/>
                <a:gd name="T5" fmla="*/ 435 h 879"/>
                <a:gd name="T6" fmla="*/ 242 w 912"/>
                <a:gd name="T7" fmla="*/ 878 h 879"/>
                <a:gd name="T8" fmla="*/ 343 w 912"/>
                <a:gd name="T9" fmla="*/ 819 h 879"/>
                <a:gd name="T10" fmla="*/ 911 w 912"/>
                <a:gd name="T11" fmla="*/ 242 h 879"/>
                <a:gd name="T12" fmla="*/ 451 w 912"/>
                <a:gd name="T13" fmla="*/ 226 h 879"/>
                <a:gd name="T14" fmla="*/ 577 w 912"/>
                <a:gd name="T15" fmla="*/ 125 h 879"/>
                <a:gd name="T16" fmla="*/ 669 w 912"/>
                <a:gd name="T17" fmla="*/ 251 h 879"/>
                <a:gd name="T18" fmla="*/ 543 w 912"/>
                <a:gd name="T19" fmla="*/ 351 h 879"/>
                <a:gd name="T20" fmla="*/ 451 w 912"/>
                <a:gd name="T21" fmla="*/ 226 h 879"/>
                <a:gd name="T22" fmla="*/ 226 w 912"/>
                <a:gd name="T23" fmla="*/ 343 h 879"/>
                <a:gd name="T24" fmla="*/ 318 w 912"/>
                <a:gd name="T25" fmla="*/ 276 h 879"/>
                <a:gd name="T26" fmla="*/ 385 w 912"/>
                <a:gd name="T27" fmla="*/ 368 h 879"/>
                <a:gd name="T28" fmla="*/ 293 w 912"/>
                <a:gd name="T29" fmla="*/ 435 h 879"/>
                <a:gd name="T30" fmla="*/ 226 w 912"/>
                <a:gd name="T31" fmla="*/ 343 h 879"/>
                <a:gd name="T32" fmla="*/ 251 w 912"/>
                <a:gd name="T33" fmla="*/ 710 h 879"/>
                <a:gd name="T34" fmla="*/ 176 w 912"/>
                <a:gd name="T35" fmla="*/ 618 h 879"/>
                <a:gd name="T36" fmla="*/ 267 w 912"/>
                <a:gd name="T37" fmla="*/ 552 h 879"/>
                <a:gd name="T38" fmla="*/ 343 w 912"/>
                <a:gd name="T39" fmla="*/ 644 h 879"/>
                <a:gd name="T40" fmla="*/ 251 w 912"/>
                <a:gd name="T41" fmla="*/ 710 h 879"/>
                <a:gd name="T42" fmla="*/ 251 w 912"/>
                <a:gd name="T43" fmla="*/ 710 h 879"/>
                <a:gd name="T44" fmla="*/ 251 w 912"/>
                <a:gd name="T45" fmla="*/ 710 h 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12" h="879">
                  <a:moveTo>
                    <a:pt x="911" y="242"/>
                  </a:moveTo>
                  <a:cubicBezTo>
                    <a:pt x="844" y="134"/>
                    <a:pt x="727" y="50"/>
                    <a:pt x="594" y="33"/>
                  </a:cubicBezTo>
                  <a:cubicBezTo>
                    <a:pt x="343" y="0"/>
                    <a:pt x="134" y="184"/>
                    <a:pt x="75" y="435"/>
                  </a:cubicBezTo>
                  <a:cubicBezTo>
                    <a:pt x="0" y="761"/>
                    <a:pt x="84" y="869"/>
                    <a:pt x="242" y="878"/>
                  </a:cubicBezTo>
                  <a:cubicBezTo>
                    <a:pt x="267" y="853"/>
                    <a:pt x="309" y="828"/>
                    <a:pt x="343" y="819"/>
                  </a:cubicBezTo>
                  <a:lnTo>
                    <a:pt x="911" y="242"/>
                  </a:lnTo>
                  <a:close/>
                  <a:moveTo>
                    <a:pt x="451" y="226"/>
                  </a:moveTo>
                  <a:cubicBezTo>
                    <a:pt x="460" y="167"/>
                    <a:pt x="518" y="117"/>
                    <a:pt x="577" y="125"/>
                  </a:cubicBezTo>
                  <a:cubicBezTo>
                    <a:pt x="635" y="134"/>
                    <a:pt x="677" y="192"/>
                    <a:pt x="669" y="251"/>
                  </a:cubicBezTo>
                  <a:cubicBezTo>
                    <a:pt x="660" y="317"/>
                    <a:pt x="610" y="359"/>
                    <a:pt x="543" y="351"/>
                  </a:cubicBezTo>
                  <a:cubicBezTo>
                    <a:pt x="485" y="343"/>
                    <a:pt x="443" y="284"/>
                    <a:pt x="451" y="226"/>
                  </a:cubicBezTo>
                  <a:close/>
                  <a:moveTo>
                    <a:pt x="226" y="343"/>
                  </a:moveTo>
                  <a:cubicBezTo>
                    <a:pt x="226" y="301"/>
                    <a:pt x="267" y="267"/>
                    <a:pt x="318" y="276"/>
                  </a:cubicBezTo>
                  <a:cubicBezTo>
                    <a:pt x="359" y="284"/>
                    <a:pt x="393" y="326"/>
                    <a:pt x="385" y="368"/>
                  </a:cubicBezTo>
                  <a:cubicBezTo>
                    <a:pt x="376" y="409"/>
                    <a:pt x="334" y="443"/>
                    <a:pt x="293" y="435"/>
                  </a:cubicBezTo>
                  <a:cubicBezTo>
                    <a:pt x="251" y="435"/>
                    <a:pt x="217" y="393"/>
                    <a:pt x="226" y="343"/>
                  </a:cubicBezTo>
                  <a:close/>
                  <a:moveTo>
                    <a:pt x="251" y="710"/>
                  </a:moveTo>
                  <a:cubicBezTo>
                    <a:pt x="200" y="710"/>
                    <a:pt x="167" y="669"/>
                    <a:pt x="176" y="618"/>
                  </a:cubicBezTo>
                  <a:cubicBezTo>
                    <a:pt x="184" y="577"/>
                    <a:pt x="226" y="543"/>
                    <a:pt x="267" y="552"/>
                  </a:cubicBezTo>
                  <a:cubicBezTo>
                    <a:pt x="318" y="560"/>
                    <a:pt x="343" y="602"/>
                    <a:pt x="343" y="644"/>
                  </a:cubicBezTo>
                  <a:cubicBezTo>
                    <a:pt x="334" y="685"/>
                    <a:pt x="293" y="719"/>
                    <a:pt x="251" y="710"/>
                  </a:cubicBezTo>
                  <a:close/>
                  <a:moveTo>
                    <a:pt x="251" y="710"/>
                  </a:moveTo>
                  <a:lnTo>
                    <a:pt x="251" y="71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144" name="Freeform 409"/>
            <p:cNvSpPr>
              <a:spLocks noChangeArrowheads="1"/>
            </p:cNvSpPr>
            <p:nvPr/>
          </p:nvSpPr>
          <p:spPr bwMode="auto">
            <a:xfrm>
              <a:off x="3270250" y="4052887"/>
              <a:ext cx="204788" cy="223837"/>
            </a:xfrm>
            <a:custGeom>
              <a:avLst/>
              <a:gdLst>
                <a:gd name="T0" fmla="*/ 142 w 569"/>
                <a:gd name="T1" fmla="*/ 619 h 620"/>
                <a:gd name="T2" fmla="*/ 150 w 569"/>
                <a:gd name="T3" fmla="*/ 611 h 620"/>
                <a:gd name="T4" fmla="*/ 568 w 569"/>
                <a:gd name="T5" fmla="*/ 67 h 620"/>
                <a:gd name="T6" fmla="*/ 543 w 569"/>
                <a:gd name="T7" fmla="*/ 25 h 620"/>
                <a:gd name="T8" fmla="*/ 493 w 569"/>
                <a:gd name="T9" fmla="*/ 17 h 620"/>
                <a:gd name="T10" fmla="*/ 8 w 569"/>
                <a:gd name="T11" fmla="*/ 485 h 620"/>
                <a:gd name="T12" fmla="*/ 0 w 569"/>
                <a:gd name="T13" fmla="*/ 494 h 620"/>
                <a:gd name="T14" fmla="*/ 142 w 569"/>
                <a:gd name="T15" fmla="*/ 619 h 620"/>
                <a:gd name="T16" fmla="*/ 142 w 569"/>
                <a:gd name="T17" fmla="*/ 619 h 620"/>
                <a:gd name="T18" fmla="*/ 142 w 569"/>
                <a:gd name="T19" fmla="*/ 619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9" h="620">
                  <a:moveTo>
                    <a:pt x="142" y="619"/>
                  </a:moveTo>
                  <a:cubicBezTo>
                    <a:pt x="150" y="611"/>
                    <a:pt x="150" y="611"/>
                    <a:pt x="150" y="611"/>
                  </a:cubicBezTo>
                  <a:cubicBezTo>
                    <a:pt x="568" y="67"/>
                    <a:pt x="568" y="67"/>
                    <a:pt x="568" y="67"/>
                  </a:cubicBezTo>
                  <a:cubicBezTo>
                    <a:pt x="568" y="59"/>
                    <a:pt x="560" y="42"/>
                    <a:pt x="543" y="25"/>
                  </a:cubicBezTo>
                  <a:cubicBezTo>
                    <a:pt x="518" y="0"/>
                    <a:pt x="493" y="17"/>
                    <a:pt x="493" y="17"/>
                  </a:cubicBezTo>
                  <a:cubicBezTo>
                    <a:pt x="8" y="485"/>
                    <a:pt x="8" y="485"/>
                    <a:pt x="8" y="485"/>
                  </a:cubicBezTo>
                  <a:cubicBezTo>
                    <a:pt x="0" y="494"/>
                    <a:pt x="0" y="494"/>
                    <a:pt x="0" y="494"/>
                  </a:cubicBezTo>
                  <a:lnTo>
                    <a:pt x="142" y="619"/>
                  </a:lnTo>
                  <a:close/>
                  <a:moveTo>
                    <a:pt x="142" y="619"/>
                  </a:moveTo>
                  <a:lnTo>
                    <a:pt x="142" y="61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145" name="Freeform 410"/>
            <p:cNvSpPr>
              <a:spLocks noChangeArrowheads="1"/>
            </p:cNvSpPr>
            <p:nvPr/>
          </p:nvSpPr>
          <p:spPr bwMode="auto">
            <a:xfrm>
              <a:off x="3209925" y="4241799"/>
              <a:ext cx="103188" cy="103188"/>
            </a:xfrm>
            <a:custGeom>
              <a:avLst/>
              <a:gdLst>
                <a:gd name="T0" fmla="*/ 143 w 286"/>
                <a:gd name="T1" fmla="*/ 284 h 285"/>
                <a:gd name="T2" fmla="*/ 151 w 286"/>
                <a:gd name="T3" fmla="*/ 268 h 285"/>
                <a:gd name="T4" fmla="*/ 285 w 286"/>
                <a:gd name="T5" fmla="*/ 125 h 285"/>
                <a:gd name="T6" fmla="*/ 143 w 286"/>
                <a:gd name="T7" fmla="*/ 0 h 285"/>
                <a:gd name="T8" fmla="*/ 9 w 286"/>
                <a:gd name="T9" fmla="*/ 142 h 285"/>
                <a:gd name="T10" fmla="*/ 0 w 286"/>
                <a:gd name="T11" fmla="*/ 151 h 285"/>
                <a:gd name="T12" fmla="*/ 143 w 286"/>
                <a:gd name="T13" fmla="*/ 284 h 285"/>
                <a:gd name="T14" fmla="*/ 59 w 286"/>
                <a:gd name="T15" fmla="*/ 134 h 285"/>
                <a:gd name="T16" fmla="*/ 126 w 286"/>
                <a:gd name="T17" fmla="*/ 59 h 285"/>
                <a:gd name="T18" fmla="*/ 151 w 286"/>
                <a:gd name="T19" fmla="*/ 59 h 285"/>
                <a:gd name="T20" fmla="*/ 159 w 286"/>
                <a:gd name="T21" fmla="*/ 67 h 285"/>
                <a:gd name="T22" fmla="*/ 159 w 286"/>
                <a:gd name="T23" fmla="*/ 75 h 285"/>
                <a:gd name="T24" fmla="*/ 159 w 286"/>
                <a:gd name="T25" fmla="*/ 92 h 285"/>
                <a:gd name="T26" fmla="*/ 92 w 286"/>
                <a:gd name="T27" fmla="*/ 159 h 285"/>
                <a:gd name="T28" fmla="*/ 68 w 286"/>
                <a:gd name="T29" fmla="*/ 167 h 285"/>
                <a:gd name="T30" fmla="*/ 59 w 286"/>
                <a:gd name="T31" fmla="*/ 159 h 285"/>
                <a:gd name="T32" fmla="*/ 59 w 286"/>
                <a:gd name="T33" fmla="*/ 142 h 285"/>
                <a:gd name="T34" fmla="*/ 59 w 286"/>
                <a:gd name="T35" fmla="*/ 134 h 285"/>
                <a:gd name="T36" fmla="*/ 59 w 286"/>
                <a:gd name="T37" fmla="*/ 134 h 285"/>
                <a:gd name="T38" fmla="*/ 59 w 286"/>
                <a:gd name="T39" fmla="*/ 134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6" h="285">
                  <a:moveTo>
                    <a:pt x="143" y="284"/>
                  </a:moveTo>
                  <a:cubicBezTo>
                    <a:pt x="151" y="268"/>
                    <a:pt x="151" y="268"/>
                    <a:pt x="151" y="268"/>
                  </a:cubicBezTo>
                  <a:cubicBezTo>
                    <a:pt x="285" y="125"/>
                    <a:pt x="285" y="125"/>
                    <a:pt x="285" y="125"/>
                  </a:cubicBezTo>
                  <a:cubicBezTo>
                    <a:pt x="143" y="0"/>
                    <a:pt x="143" y="0"/>
                    <a:pt x="143" y="0"/>
                  </a:cubicBezTo>
                  <a:cubicBezTo>
                    <a:pt x="9" y="142"/>
                    <a:pt x="9" y="142"/>
                    <a:pt x="9" y="142"/>
                  </a:cubicBezTo>
                  <a:cubicBezTo>
                    <a:pt x="0" y="151"/>
                    <a:pt x="0" y="151"/>
                    <a:pt x="0" y="151"/>
                  </a:cubicBezTo>
                  <a:lnTo>
                    <a:pt x="143" y="284"/>
                  </a:lnTo>
                  <a:close/>
                  <a:moveTo>
                    <a:pt x="59" y="134"/>
                  </a:moveTo>
                  <a:cubicBezTo>
                    <a:pt x="126" y="59"/>
                    <a:pt x="126" y="59"/>
                    <a:pt x="126" y="59"/>
                  </a:cubicBezTo>
                  <a:cubicBezTo>
                    <a:pt x="134" y="50"/>
                    <a:pt x="143" y="50"/>
                    <a:pt x="151" y="59"/>
                  </a:cubicBezTo>
                  <a:cubicBezTo>
                    <a:pt x="159" y="67"/>
                    <a:pt x="159" y="67"/>
                    <a:pt x="159" y="67"/>
                  </a:cubicBezTo>
                  <a:lnTo>
                    <a:pt x="159" y="75"/>
                  </a:lnTo>
                  <a:cubicBezTo>
                    <a:pt x="159" y="84"/>
                    <a:pt x="159" y="84"/>
                    <a:pt x="159" y="92"/>
                  </a:cubicBezTo>
                  <a:cubicBezTo>
                    <a:pt x="92" y="159"/>
                    <a:pt x="92" y="159"/>
                    <a:pt x="92" y="159"/>
                  </a:cubicBezTo>
                  <a:cubicBezTo>
                    <a:pt x="84" y="167"/>
                    <a:pt x="76" y="167"/>
                    <a:pt x="68" y="167"/>
                  </a:cubicBezTo>
                  <a:cubicBezTo>
                    <a:pt x="59" y="159"/>
                    <a:pt x="59" y="159"/>
                    <a:pt x="59" y="159"/>
                  </a:cubicBezTo>
                  <a:cubicBezTo>
                    <a:pt x="59" y="151"/>
                    <a:pt x="59" y="151"/>
                    <a:pt x="59" y="142"/>
                  </a:cubicBezTo>
                  <a:lnTo>
                    <a:pt x="59" y="134"/>
                  </a:lnTo>
                  <a:close/>
                  <a:moveTo>
                    <a:pt x="59" y="134"/>
                  </a:moveTo>
                  <a:lnTo>
                    <a:pt x="59" y="134"/>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146" name="Freeform 411"/>
            <p:cNvSpPr>
              <a:spLocks noChangeArrowheads="1"/>
            </p:cNvSpPr>
            <p:nvPr/>
          </p:nvSpPr>
          <p:spPr bwMode="auto">
            <a:xfrm>
              <a:off x="3122613" y="4308474"/>
              <a:ext cx="127000" cy="103188"/>
            </a:xfrm>
            <a:custGeom>
              <a:avLst/>
              <a:gdLst>
                <a:gd name="T0" fmla="*/ 343 w 352"/>
                <a:gd name="T1" fmla="*/ 134 h 285"/>
                <a:gd name="T2" fmla="*/ 351 w 352"/>
                <a:gd name="T3" fmla="*/ 125 h 285"/>
                <a:gd name="T4" fmla="*/ 218 w 352"/>
                <a:gd name="T5" fmla="*/ 0 h 285"/>
                <a:gd name="T6" fmla="*/ 209 w 352"/>
                <a:gd name="T7" fmla="*/ 8 h 285"/>
                <a:gd name="T8" fmla="*/ 100 w 352"/>
                <a:gd name="T9" fmla="*/ 276 h 285"/>
                <a:gd name="T10" fmla="*/ 126 w 352"/>
                <a:gd name="T11" fmla="*/ 276 h 285"/>
                <a:gd name="T12" fmla="*/ 134 w 352"/>
                <a:gd name="T13" fmla="*/ 268 h 285"/>
                <a:gd name="T14" fmla="*/ 159 w 352"/>
                <a:gd name="T15" fmla="*/ 217 h 285"/>
                <a:gd name="T16" fmla="*/ 343 w 352"/>
                <a:gd name="T17" fmla="*/ 134 h 285"/>
                <a:gd name="T18" fmla="*/ 218 w 352"/>
                <a:gd name="T19" fmla="*/ 167 h 285"/>
                <a:gd name="T20" fmla="*/ 142 w 352"/>
                <a:gd name="T21" fmla="*/ 192 h 285"/>
                <a:gd name="T22" fmla="*/ 126 w 352"/>
                <a:gd name="T23" fmla="*/ 201 h 285"/>
                <a:gd name="T24" fmla="*/ 109 w 352"/>
                <a:gd name="T25" fmla="*/ 209 h 285"/>
                <a:gd name="T26" fmla="*/ 100 w 352"/>
                <a:gd name="T27" fmla="*/ 201 h 285"/>
                <a:gd name="T28" fmla="*/ 100 w 352"/>
                <a:gd name="T29" fmla="*/ 142 h 285"/>
                <a:gd name="T30" fmla="*/ 109 w 352"/>
                <a:gd name="T31" fmla="*/ 109 h 285"/>
                <a:gd name="T32" fmla="*/ 209 w 352"/>
                <a:gd name="T33" fmla="*/ 150 h 285"/>
                <a:gd name="T34" fmla="*/ 284 w 352"/>
                <a:gd name="T35" fmla="*/ 150 h 285"/>
                <a:gd name="T36" fmla="*/ 218 w 352"/>
                <a:gd name="T37" fmla="*/ 167 h 285"/>
                <a:gd name="T38" fmla="*/ 218 w 352"/>
                <a:gd name="T39" fmla="*/ 167 h 285"/>
                <a:gd name="T40" fmla="*/ 218 w 352"/>
                <a:gd name="T41" fmla="*/ 167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2" h="285">
                  <a:moveTo>
                    <a:pt x="343" y="134"/>
                  </a:moveTo>
                  <a:lnTo>
                    <a:pt x="351" y="125"/>
                  </a:lnTo>
                  <a:cubicBezTo>
                    <a:pt x="218" y="0"/>
                    <a:pt x="218" y="0"/>
                    <a:pt x="218" y="0"/>
                  </a:cubicBezTo>
                  <a:cubicBezTo>
                    <a:pt x="218" y="0"/>
                    <a:pt x="209" y="0"/>
                    <a:pt x="209" y="8"/>
                  </a:cubicBezTo>
                  <a:cubicBezTo>
                    <a:pt x="100" y="34"/>
                    <a:pt x="0" y="142"/>
                    <a:pt x="100" y="276"/>
                  </a:cubicBezTo>
                  <a:cubicBezTo>
                    <a:pt x="109" y="276"/>
                    <a:pt x="117" y="284"/>
                    <a:pt x="126" y="276"/>
                  </a:cubicBezTo>
                  <a:cubicBezTo>
                    <a:pt x="134" y="276"/>
                    <a:pt x="134" y="276"/>
                    <a:pt x="134" y="268"/>
                  </a:cubicBezTo>
                  <a:cubicBezTo>
                    <a:pt x="142" y="251"/>
                    <a:pt x="151" y="226"/>
                    <a:pt x="159" y="217"/>
                  </a:cubicBezTo>
                  <a:cubicBezTo>
                    <a:pt x="192" y="184"/>
                    <a:pt x="284" y="234"/>
                    <a:pt x="343" y="134"/>
                  </a:cubicBezTo>
                  <a:close/>
                  <a:moveTo>
                    <a:pt x="218" y="167"/>
                  </a:moveTo>
                  <a:cubicBezTo>
                    <a:pt x="184" y="167"/>
                    <a:pt x="159" y="167"/>
                    <a:pt x="142" y="192"/>
                  </a:cubicBezTo>
                  <a:cubicBezTo>
                    <a:pt x="134" y="192"/>
                    <a:pt x="134" y="201"/>
                    <a:pt x="126" y="201"/>
                  </a:cubicBezTo>
                  <a:cubicBezTo>
                    <a:pt x="126" y="209"/>
                    <a:pt x="117" y="209"/>
                    <a:pt x="109" y="209"/>
                  </a:cubicBezTo>
                  <a:lnTo>
                    <a:pt x="100" y="201"/>
                  </a:lnTo>
                  <a:cubicBezTo>
                    <a:pt x="92" y="176"/>
                    <a:pt x="92" y="159"/>
                    <a:pt x="100" y="142"/>
                  </a:cubicBezTo>
                  <a:cubicBezTo>
                    <a:pt x="100" y="125"/>
                    <a:pt x="109" y="117"/>
                    <a:pt x="109" y="109"/>
                  </a:cubicBezTo>
                  <a:cubicBezTo>
                    <a:pt x="142" y="134"/>
                    <a:pt x="167" y="150"/>
                    <a:pt x="209" y="150"/>
                  </a:cubicBezTo>
                  <a:cubicBezTo>
                    <a:pt x="234" y="142"/>
                    <a:pt x="259" y="150"/>
                    <a:pt x="284" y="150"/>
                  </a:cubicBezTo>
                  <a:cubicBezTo>
                    <a:pt x="259" y="167"/>
                    <a:pt x="234" y="167"/>
                    <a:pt x="218" y="167"/>
                  </a:cubicBezTo>
                  <a:close/>
                  <a:moveTo>
                    <a:pt x="218" y="167"/>
                  </a:moveTo>
                  <a:lnTo>
                    <a:pt x="218" y="16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grpSp>
      <p:sp>
        <p:nvSpPr>
          <p:cNvPr id="147" name="Freeform 290"/>
          <p:cNvSpPr>
            <a:spLocks noChangeArrowheads="1"/>
          </p:cNvSpPr>
          <p:nvPr/>
        </p:nvSpPr>
        <p:spPr bwMode="auto">
          <a:xfrm>
            <a:off x="5744799" y="6806647"/>
            <a:ext cx="898195" cy="695688"/>
          </a:xfrm>
          <a:custGeom>
            <a:avLst/>
            <a:gdLst>
              <a:gd name="T0" fmla="*/ 995 w 996"/>
              <a:gd name="T1" fmla="*/ 409 h 770"/>
              <a:gd name="T2" fmla="*/ 836 w 996"/>
              <a:gd name="T3" fmla="*/ 409 h 770"/>
              <a:gd name="T4" fmla="*/ 543 w 996"/>
              <a:gd name="T5" fmla="*/ 192 h 770"/>
              <a:gd name="T6" fmla="*/ 384 w 996"/>
              <a:gd name="T7" fmla="*/ 275 h 770"/>
              <a:gd name="T8" fmla="*/ 360 w 996"/>
              <a:gd name="T9" fmla="*/ 158 h 770"/>
              <a:gd name="T10" fmla="*/ 702 w 996"/>
              <a:gd name="T11" fmla="*/ 33 h 770"/>
              <a:gd name="T12" fmla="*/ 836 w 996"/>
              <a:gd name="T13" fmla="*/ 133 h 770"/>
              <a:gd name="T14" fmla="*/ 334 w 996"/>
              <a:gd name="T15" fmla="*/ 626 h 770"/>
              <a:gd name="T16" fmla="*/ 276 w 996"/>
              <a:gd name="T17" fmla="*/ 551 h 770"/>
              <a:gd name="T18" fmla="*/ 209 w 996"/>
              <a:gd name="T19" fmla="*/ 484 h 770"/>
              <a:gd name="T20" fmla="*/ 109 w 996"/>
              <a:gd name="T21" fmla="*/ 434 h 770"/>
              <a:gd name="T22" fmla="*/ 159 w 996"/>
              <a:gd name="T23" fmla="*/ 535 h 770"/>
              <a:gd name="T24" fmla="*/ 226 w 996"/>
              <a:gd name="T25" fmla="*/ 602 h 770"/>
              <a:gd name="T26" fmla="*/ 293 w 996"/>
              <a:gd name="T27" fmla="*/ 668 h 770"/>
              <a:gd name="T28" fmla="*/ 393 w 996"/>
              <a:gd name="T29" fmla="*/ 727 h 770"/>
              <a:gd name="T30" fmla="*/ 334 w 996"/>
              <a:gd name="T31" fmla="*/ 626 h 770"/>
              <a:gd name="T32" fmla="*/ 594 w 996"/>
              <a:gd name="T33" fmla="*/ 267 h 770"/>
              <a:gd name="T34" fmla="*/ 443 w 996"/>
              <a:gd name="T35" fmla="*/ 301 h 770"/>
              <a:gd name="T36" fmla="*/ 284 w 996"/>
              <a:gd name="T37" fmla="*/ 217 h 770"/>
              <a:gd name="T38" fmla="*/ 460 w 996"/>
              <a:gd name="T39" fmla="*/ 50 h 770"/>
              <a:gd name="T40" fmla="*/ 184 w 996"/>
              <a:gd name="T41" fmla="*/ 100 h 770"/>
              <a:gd name="T42" fmla="*/ 0 w 996"/>
              <a:gd name="T43" fmla="*/ 66 h 770"/>
              <a:gd name="T44" fmla="*/ 50 w 996"/>
              <a:gd name="T45" fmla="*/ 443 h 770"/>
              <a:gd name="T46" fmla="*/ 234 w 996"/>
              <a:gd name="T47" fmla="*/ 392 h 770"/>
              <a:gd name="T48" fmla="*/ 293 w 996"/>
              <a:gd name="T49" fmla="*/ 468 h 770"/>
              <a:gd name="T50" fmla="*/ 360 w 996"/>
              <a:gd name="T51" fmla="*/ 535 h 770"/>
              <a:gd name="T52" fmla="*/ 426 w 996"/>
              <a:gd name="T53" fmla="*/ 610 h 770"/>
              <a:gd name="T54" fmla="*/ 477 w 996"/>
              <a:gd name="T55" fmla="*/ 727 h 770"/>
              <a:gd name="T56" fmla="*/ 543 w 996"/>
              <a:gd name="T57" fmla="*/ 660 h 770"/>
              <a:gd name="T58" fmla="*/ 485 w 996"/>
              <a:gd name="T59" fmla="*/ 585 h 770"/>
              <a:gd name="T60" fmla="*/ 569 w 996"/>
              <a:gd name="T61" fmla="*/ 668 h 770"/>
              <a:gd name="T62" fmla="*/ 627 w 996"/>
              <a:gd name="T63" fmla="*/ 602 h 770"/>
              <a:gd name="T64" fmla="*/ 652 w 996"/>
              <a:gd name="T65" fmla="*/ 610 h 770"/>
              <a:gd name="T66" fmla="*/ 719 w 996"/>
              <a:gd name="T67" fmla="*/ 543 h 770"/>
              <a:gd name="T68" fmla="*/ 727 w 996"/>
              <a:gd name="T69" fmla="*/ 526 h 770"/>
              <a:gd name="T70" fmla="*/ 786 w 996"/>
              <a:gd name="T71" fmla="*/ 535 h 770"/>
              <a:gd name="T72" fmla="*/ 786 w 996"/>
              <a:gd name="T73" fmla="*/ 468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6" h="770">
                <a:moveTo>
                  <a:pt x="995" y="100"/>
                </a:moveTo>
                <a:cubicBezTo>
                  <a:pt x="995" y="409"/>
                  <a:pt x="995" y="409"/>
                  <a:pt x="995" y="409"/>
                </a:cubicBezTo>
                <a:cubicBezTo>
                  <a:pt x="995" y="409"/>
                  <a:pt x="928" y="426"/>
                  <a:pt x="920" y="426"/>
                </a:cubicBezTo>
                <a:cubicBezTo>
                  <a:pt x="903" y="426"/>
                  <a:pt x="861" y="443"/>
                  <a:pt x="836" y="409"/>
                </a:cubicBezTo>
                <a:cubicBezTo>
                  <a:pt x="786" y="367"/>
                  <a:pt x="619" y="192"/>
                  <a:pt x="619" y="192"/>
                </a:cubicBezTo>
                <a:cubicBezTo>
                  <a:pt x="619" y="192"/>
                  <a:pt x="594" y="167"/>
                  <a:pt x="543" y="192"/>
                </a:cubicBezTo>
                <a:cubicBezTo>
                  <a:pt x="502" y="217"/>
                  <a:pt x="443" y="250"/>
                  <a:pt x="418" y="259"/>
                </a:cubicBezTo>
                <a:cubicBezTo>
                  <a:pt x="410" y="267"/>
                  <a:pt x="393" y="275"/>
                  <a:pt x="384" y="275"/>
                </a:cubicBezTo>
                <a:cubicBezTo>
                  <a:pt x="351" y="275"/>
                  <a:pt x="326" y="242"/>
                  <a:pt x="326" y="209"/>
                </a:cubicBezTo>
                <a:cubicBezTo>
                  <a:pt x="326" y="183"/>
                  <a:pt x="343" y="167"/>
                  <a:pt x="360" y="158"/>
                </a:cubicBezTo>
                <a:cubicBezTo>
                  <a:pt x="426" y="116"/>
                  <a:pt x="552" y="50"/>
                  <a:pt x="602" y="16"/>
                </a:cubicBezTo>
                <a:cubicBezTo>
                  <a:pt x="635" y="0"/>
                  <a:pt x="652" y="0"/>
                  <a:pt x="702" y="33"/>
                </a:cubicBezTo>
                <a:cubicBezTo>
                  <a:pt x="752" y="83"/>
                  <a:pt x="803" y="125"/>
                  <a:pt x="803" y="125"/>
                </a:cubicBezTo>
                <a:cubicBezTo>
                  <a:pt x="803" y="125"/>
                  <a:pt x="819" y="133"/>
                  <a:pt x="836" y="133"/>
                </a:cubicBezTo>
                <a:cubicBezTo>
                  <a:pt x="878" y="125"/>
                  <a:pt x="995" y="100"/>
                  <a:pt x="995" y="100"/>
                </a:cubicBezTo>
                <a:close/>
                <a:moveTo>
                  <a:pt x="334" y="626"/>
                </a:moveTo>
                <a:cubicBezTo>
                  <a:pt x="343" y="610"/>
                  <a:pt x="343" y="585"/>
                  <a:pt x="326" y="568"/>
                </a:cubicBezTo>
                <a:cubicBezTo>
                  <a:pt x="309" y="551"/>
                  <a:pt x="293" y="551"/>
                  <a:pt x="276" y="551"/>
                </a:cubicBezTo>
                <a:cubicBezTo>
                  <a:pt x="276" y="535"/>
                  <a:pt x="276" y="510"/>
                  <a:pt x="259" y="501"/>
                </a:cubicBezTo>
                <a:cubicBezTo>
                  <a:pt x="251" y="484"/>
                  <a:pt x="226" y="476"/>
                  <a:pt x="209" y="484"/>
                </a:cubicBezTo>
                <a:cubicBezTo>
                  <a:pt x="217" y="468"/>
                  <a:pt x="209" y="443"/>
                  <a:pt x="201" y="426"/>
                </a:cubicBezTo>
                <a:cubicBezTo>
                  <a:pt x="176" y="401"/>
                  <a:pt x="134" y="409"/>
                  <a:pt x="109" y="434"/>
                </a:cubicBezTo>
                <a:cubicBezTo>
                  <a:pt x="92" y="451"/>
                  <a:pt x="75" y="501"/>
                  <a:pt x="92" y="526"/>
                </a:cubicBezTo>
                <a:cubicBezTo>
                  <a:pt x="117" y="551"/>
                  <a:pt x="142" y="535"/>
                  <a:pt x="159" y="535"/>
                </a:cubicBezTo>
                <a:cubicBezTo>
                  <a:pt x="159" y="551"/>
                  <a:pt x="142" y="568"/>
                  <a:pt x="159" y="593"/>
                </a:cubicBezTo>
                <a:cubicBezTo>
                  <a:pt x="176" y="618"/>
                  <a:pt x="209" y="602"/>
                  <a:pt x="226" y="602"/>
                </a:cubicBezTo>
                <a:cubicBezTo>
                  <a:pt x="217" y="618"/>
                  <a:pt x="201" y="643"/>
                  <a:pt x="226" y="668"/>
                </a:cubicBezTo>
                <a:cubicBezTo>
                  <a:pt x="242" y="685"/>
                  <a:pt x="276" y="677"/>
                  <a:pt x="293" y="668"/>
                </a:cubicBezTo>
                <a:cubicBezTo>
                  <a:pt x="284" y="693"/>
                  <a:pt x="268" y="710"/>
                  <a:pt x="293" y="744"/>
                </a:cubicBezTo>
                <a:cubicBezTo>
                  <a:pt x="318" y="769"/>
                  <a:pt x="368" y="752"/>
                  <a:pt x="393" y="727"/>
                </a:cubicBezTo>
                <a:cubicBezTo>
                  <a:pt x="418" y="702"/>
                  <a:pt x="418" y="668"/>
                  <a:pt x="393" y="643"/>
                </a:cubicBezTo>
                <a:cubicBezTo>
                  <a:pt x="376" y="626"/>
                  <a:pt x="360" y="626"/>
                  <a:pt x="334" y="626"/>
                </a:cubicBezTo>
                <a:close/>
                <a:moveTo>
                  <a:pt x="786" y="468"/>
                </a:moveTo>
                <a:cubicBezTo>
                  <a:pt x="610" y="284"/>
                  <a:pt x="694" y="367"/>
                  <a:pt x="594" y="267"/>
                </a:cubicBezTo>
                <a:cubicBezTo>
                  <a:pt x="594" y="267"/>
                  <a:pt x="569" y="234"/>
                  <a:pt x="527" y="259"/>
                </a:cubicBezTo>
                <a:cubicBezTo>
                  <a:pt x="502" y="267"/>
                  <a:pt x="468" y="284"/>
                  <a:pt x="443" y="301"/>
                </a:cubicBezTo>
                <a:cubicBezTo>
                  <a:pt x="418" y="309"/>
                  <a:pt x="393" y="317"/>
                  <a:pt x="384" y="317"/>
                </a:cubicBezTo>
                <a:cubicBezTo>
                  <a:pt x="326" y="317"/>
                  <a:pt x="284" y="267"/>
                  <a:pt x="284" y="217"/>
                </a:cubicBezTo>
                <a:cubicBezTo>
                  <a:pt x="284" y="175"/>
                  <a:pt x="301" y="142"/>
                  <a:pt x="334" y="125"/>
                </a:cubicBezTo>
                <a:cubicBezTo>
                  <a:pt x="368" y="100"/>
                  <a:pt x="460" y="50"/>
                  <a:pt x="460" y="50"/>
                </a:cubicBezTo>
                <a:cubicBezTo>
                  <a:pt x="460" y="50"/>
                  <a:pt x="435" y="8"/>
                  <a:pt x="376" y="8"/>
                </a:cubicBezTo>
                <a:cubicBezTo>
                  <a:pt x="309" y="8"/>
                  <a:pt x="184" y="100"/>
                  <a:pt x="184" y="100"/>
                </a:cubicBezTo>
                <a:cubicBezTo>
                  <a:pt x="184" y="100"/>
                  <a:pt x="150" y="116"/>
                  <a:pt x="100" y="100"/>
                </a:cubicBezTo>
                <a:cubicBezTo>
                  <a:pt x="0" y="66"/>
                  <a:pt x="0" y="66"/>
                  <a:pt x="0" y="66"/>
                </a:cubicBezTo>
                <a:cubicBezTo>
                  <a:pt x="0" y="426"/>
                  <a:pt x="0" y="426"/>
                  <a:pt x="0" y="426"/>
                </a:cubicBezTo>
                <a:cubicBezTo>
                  <a:pt x="0" y="426"/>
                  <a:pt x="25" y="434"/>
                  <a:pt x="50" y="443"/>
                </a:cubicBezTo>
                <a:cubicBezTo>
                  <a:pt x="59" y="426"/>
                  <a:pt x="67" y="409"/>
                  <a:pt x="83" y="392"/>
                </a:cubicBezTo>
                <a:cubicBezTo>
                  <a:pt x="125" y="351"/>
                  <a:pt x="192" y="351"/>
                  <a:pt x="234" y="392"/>
                </a:cubicBezTo>
                <a:cubicBezTo>
                  <a:pt x="242" y="409"/>
                  <a:pt x="251" y="417"/>
                  <a:pt x="251" y="434"/>
                </a:cubicBezTo>
                <a:cubicBezTo>
                  <a:pt x="268" y="443"/>
                  <a:pt x="284" y="451"/>
                  <a:pt x="293" y="468"/>
                </a:cubicBezTo>
                <a:cubicBezTo>
                  <a:pt x="309" y="476"/>
                  <a:pt x="318" y="493"/>
                  <a:pt x="318" y="510"/>
                </a:cubicBezTo>
                <a:cubicBezTo>
                  <a:pt x="334" y="510"/>
                  <a:pt x="351" y="518"/>
                  <a:pt x="360" y="535"/>
                </a:cubicBezTo>
                <a:cubicBezTo>
                  <a:pt x="376" y="551"/>
                  <a:pt x="384" y="568"/>
                  <a:pt x="384" y="585"/>
                </a:cubicBezTo>
                <a:cubicBezTo>
                  <a:pt x="401" y="585"/>
                  <a:pt x="418" y="593"/>
                  <a:pt x="426" y="610"/>
                </a:cubicBezTo>
                <a:cubicBezTo>
                  <a:pt x="451" y="635"/>
                  <a:pt x="460" y="668"/>
                  <a:pt x="451" y="702"/>
                </a:cubicBezTo>
                <a:cubicBezTo>
                  <a:pt x="460" y="702"/>
                  <a:pt x="468" y="718"/>
                  <a:pt x="477" y="727"/>
                </a:cubicBezTo>
                <a:cubicBezTo>
                  <a:pt x="493" y="744"/>
                  <a:pt x="527" y="744"/>
                  <a:pt x="543" y="727"/>
                </a:cubicBezTo>
                <a:cubicBezTo>
                  <a:pt x="560" y="710"/>
                  <a:pt x="560" y="677"/>
                  <a:pt x="543" y="660"/>
                </a:cubicBezTo>
                <a:lnTo>
                  <a:pt x="535" y="660"/>
                </a:lnTo>
                <a:cubicBezTo>
                  <a:pt x="485" y="602"/>
                  <a:pt x="477" y="593"/>
                  <a:pt x="485" y="585"/>
                </a:cubicBezTo>
                <a:cubicBezTo>
                  <a:pt x="493" y="585"/>
                  <a:pt x="502" y="593"/>
                  <a:pt x="560" y="660"/>
                </a:cubicBezTo>
                <a:cubicBezTo>
                  <a:pt x="569" y="668"/>
                  <a:pt x="569" y="668"/>
                  <a:pt x="569" y="668"/>
                </a:cubicBezTo>
                <a:cubicBezTo>
                  <a:pt x="585" y="685"/>
                  <a:pt x="610" y="685"/>
                  <a:pt x="627" y="668"/>
                </a:cubicBezTo>
                <a:cubicBezTo>
                  <a:pt x="644" y="652"/>
                  <a:pt x="644" y="618"/>
                  <a:pt x="627" y="602"/>
                </a:cubicBezTo>
                <a:cubicBezTo>
                  <a:pt x="569" y="535"/>
                  <a:pt x="560" y="526"/>
                  <a:pt x="560" y="518"/>
                </a:cubicBezTo>
                <a:cubicBezTo>
                  <a:pt x="569" y="518"/>
                  <a:pt x="594" y="551"/>
                  <a:pt x="652" y="610"/>
                </a:cubicBezTo>
                <a:cubicBezTo>
                  <a:pt x="669" y="626"/>
                  <a:pt x="702" y="626"/>
                  <a:pt x="719" y="610"/>
                </a:cubicBezTo>
                <a:cubicBezTo>
                  <a:pt x="727" y="593"/>
                  <a:pt x="736" y="568"/>
                  <a:pt x="719" y="543"/>
                </a:cubicBezTo>
                <a:cubicBezTo>
                  <a:pt x="644" y="468"/>
                  <a:pt x="644" y="468"/>
                  <a:pt x="652" y="459"/>
                </a:cubicBezTo>
                <a:lnTo>
                  <a:pt x="727" y="526"/>
                </a:lnTo>
                <a:cubicBezTo>
                  <a:pt x="727" y="535"/>
                  <a:pt x="727" y="535"/>
                  <a:pt x="727" y="535"/>
                </a:cubicBezTo>
                <a:cubicBezTo>
                  <a:pt x="744" y="551"/>
                  <a:pt x="769" y="551"/>
                  <a:pt x="786" y="535"/>
                </a:cubicBezTo>
                <a:cubicBezTo>
                  <a:pt x="803" y="510"/>
                  <a:pt x="803" y="484"/>
                  <a:pt x="786" y="468"/>
                </a:cubicBezTo>
                <a:close/>
                <a:moveTo>
                  <a:pt x="786" y="468"/>
                </a:moveTo>
                <a:lnTo>
                  <a:pt x="786" y="468"/>
                </a:lnTo>
                <a:close/>
              </a:path>
            </a:pathLst>
          </a:custGeom>
          <a:solidFill>
            <a:schemeClr val="accent2"/>
          </a:solidFill>
          <a:ln>
            <a:noFill/>
          </a:ln>
          <a:effectLst/>
          <a:extLst/>
        </p:spPr>
        <p:txBody>
          <a:bodyPr wrap="none" lIns="182886" tIns="91443" rIns="182886" bIns="91443" anchor="ctr"/>
          <a:lstStyle/>
          <a:p>
            <a:pPr>
              <a:defRPr/>
            </a:pPr>
            <a:endParaRPr lang="en-US" sz="2701" dirty="0">
              <a:latin typeface="Lato Light"/>
              <a:ea typeface="SimSun" charset="0"/>
            </a:endParaRPr>
          </a:p>
        </p:txBody>
      </p:sp>
      <p:sp>
        <p:nvSpPr>
          <p:cNvPr id="148" name="Freeform 417"/>
          <p:cNvSpPr>
            <a:spLocks noChangeArrowheads="1"/>
          </p:cNvSpPr>
          <p:nvPr/>
        </p:nvSpPr>
        <p:spPr bwMode="auto">
          <a:xfrm>
            <a:off x="12136804" y="4026915"/>
            <a:ext cx="814735" cy="814948"/>
          </a:xfrm>
          <a:custGeom>
            <a:avLst/>
            <a:gdLst>
              <a:gd name="T0" fmla="*/ 0 w 904"/>
              <a:gd name="T1" fmla="*/ 686 h 904"/>
              <a:gd name="T2" fmla="*/ 218 w 904"/>
              <a:gd name="T3" fmla="*/ 903 h 904"/>
              <a:gd name="T4" fmla="*/ 0 w 904"/>
              <a:gd name="T5" fmla="*/ 903 h 904"/>
              <a:gd name="T6" fmla="*/ 0 w 904"/>
              <a:gd name="T7" fmla="*/ 686 h 904"/>
              <a:gd name="T8" fmla="*/ 552 w 904"/>
              <a:gd name="T9" fmla="*/ 42 h 904"/>
              <a:gd name="T10" fmla="*/ 627 w 904"/>
              <a:gd name="T11" fmla="*/ 276 h 904"/>
              <a:gd name="T12" fmla="*/ 861 w 904"/>
              <a:gd name="T13" fmla="*/ 351 h 904"/>
              <a:gd name="T14" fmla="*/ 786 w 904"/>
              <a:gd name="T15" fmla="*/ 117 h 904"/>
              <a:gd name="T16" fmla="*/ 552 w 904"/>
              <a:gd name="T17" fmla="*/ 42 h 904"/>
              <a:gd name="T18" fmla="*/ 677 w 904"/>
              <a:gd name="T19" fmla="*/ 385 h 904"/>
              <a:gd name="T20" fmla="*/ 276 w 904"/>
              <a:gd name="T21" fmla="*/ 778 h 904"/>
              <a:gd name="T22" fmla="*/ 360 w 904"/>
              <a:gd name="T23" fmla="*/ 862 h 904"/>
              <a:gd name="T24" fmla="*/ 795 w 904"/>
              <a:gd name="T25" fmla="*/ 427 h 904"/>
              <a:gd name="T26" fmla="*/ 677 w 904"/>
              <a:gd name="T27" fmla="*/ 385 h 904"/>
              <a:gd name="T28" fmla="*/ 594 w 904"/>
              <a:gd name="T29" fmla="*/ 318 h 904"/>
              <a:gd name="T30" fmla="*/ 552 w 904"/>
              <a:gd name="T31" fmla="*/ 276 h 904"/>
              <a:gd name="T32" fmla="*/ 159 w 904"/>
              <a:gd name="T33" fmla="*/ 661 h 904"/>
              <a:gd name="T34" fmla="*/ 243 w 904"/>
              <a:gd name="T35" fmla="*/ 744 h 904"/>
              <a:gd name="T36" fmla="*/ 636 w 904"/>
              <a:gd name="T37" fmla="*/ 351 h 904"/>
              <a:gd name="T38" fmla="*/ 594 w 904"/>
              <a:gd name="T39" fmla="*/ 318 h 904"/>
              <a:gd name="T40" fmla="*/ 477 w 904"/>
              <a:gd name="T41" fmla="*/ 109 h 904"/>
              <a:gd name="T42" fmla="*/ 50 w 904"/>
              <a:gd name="T43" fmla="*/ 544 h 904"/>
              <a:gd name="T44" fmla="*/ 126 w 904"/>
              <a:gd name="T45" fmla="*/ 628 h 904"/>
              <a:gd name="T46" fmla="*/ 519 w 904"/>
              <a:gd name="T47" fmla="*/ 226 h 904"/>
              <a:gd name="T48" fmla="*/ 477 w 904"/>
              <a:gd name="T49" fmla="*/ 109 h 904"/>
              <a:gd name="T50" fmla="*/ 477 w 904"/>
              <a:gd name="T51" fmla="*/ 109 h 904"/>
              <a:gd name="T52" fmla="*/ 477 w 904"/>
              <a:gd name="T53" fmla="*/ 109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04" h="904">
                <a:moveTo>
                  <a:pt x="0" y="686"/>
                </a:moveTo>
                <a:cubicBezTo>
                  <a:pt x="218" y="903"/>
                  <a:pt x="218" y="903"/>
                  <a:pt x="218" y="903"/>
                </a:cubicBezTo>
                <a:cubicBezTo>
                  <a:pt x="0" y="903"/>
                  <a:pt x="0" y="903"/>
                  <a:pt x="0" y="903"/>
                </a:cubicBezTo>
                <a:lnTo>
                  <a:pt x="0" y="686"/>
                </a:lnTo>
                <a:close/>
                <a:moveTo>
                  <a:pt x="552" y="42"/>
                </a:moveTo>
                <a:cubicBezTo>
                  <a:pt x="510" y="84"/>
                  <a:pt x="544" y="193"/>
                  <a:pt x="627" y="276"/>
                </a:cubicBezTo>
                <a:cubicBezTo>
                  <a:pt x="719" y="360"/>
                  <a:pt x="820" y="393"/>
                  <a:pt x="861" y="351"/>
                </a:cubicBezTo>
                <a:cubicBezTo>
                  <a:pt x="903" y="310"/>
                  <a:pt x="870" y="209"/>
                  <a:pt x="786" y="117"/>
                </a:cubicBezTo>
                <a:cubicBezTo>
                  <a:pt x="703" y="34"/>
                  <a:pt x="594" y="0"/>
                  <a:pt x="552" y="42"/>
                </a:cubicBezTo>
                <a:close/>
                <a:moveTo>
                  <a:pt x="677" y="385"/>
                </a:moveTo>
                <a:cubicBezTo>
                  <a:pt x="276" y="778"/>
                  <a:pt x="276" y="778"/>
                  <a:pt x="276" y="778"/>
                </a:cubicBezTo>
                <a:cubicBezTo>
                  <a:pt x="360" y="862"/>
                  <a:pt x="360" y="862"/>
                  <a:pt x="360" y="862"/>
                </a:cubicBezTo>
                <a:cubicBezTo>
                  <a:pt x="795" y="427"/>
                  <a:pt x="795" y="427"/>
                  <a:pt x="795" y="427"/>
                </a:cubicBezTo>
                <a:cubicBezTo>
                  <a:pt x="753" y="418"/>
                  <a:pt x="719" y="410"/>
                  <a:pt x="677" y="385"/>
                </a:cubicBezTo>
                <a:close/>
                <a:moveTo>
                  <a:pt x="594" y="318"/>
                </a:moveTo>
                <a:cubicBezTo>
                  <a:pt x="577" y="301"/>
                  <a:pt x="569" y="285"/>
                  <a:pt x="552" y="276"/>
                </a:cubicBezTo>
                <a:cubicBezTo>
                  <a:pt x="159" y="661"/>
                  <a:pt x="159" y="661"/>
                  <a:pt x="159" y="661"/>
                </a:cubicBezTo>
                <a:cubicBezTo>
                  <a:pt x="243" y="744"/>
                  <a:pt x="243" y="744"/>
                  <a:pt x="243" y="744"/>
                </a:cubicBezTo>
                <a:cubicBezTo>
                  <a:pt x="636" y="351"/>
                  <a:pt x="636" y="351"/>
                  <a:pt x="636" y="351"/>
                </a:cubicBezTo>
                <a:cubicBezTo>
                  <a:pt x="619" y="343"/>
                  <a:pt x="602" y="327"/>
                  <a:pt x="594" y="318"/>
                </a:cubicBezTo>
                <a:close/>
                <a:moveTo>
                  <a:pt x="477" y="109"/>
                </a:moveTo>
                <a:cubicBezTo>
                  <a:pt x="50" y="544"/>
                  <a:pt x="50" y="544"/>
                  <a:pt x="50" y="544"/>
                </a:cubicBezTo>
                <a:cubicBezTo>
                  <a:pt x="126" y="628"/>
                  <a:pt x="126" y="628"/>
                  <a:pt x="126" y="628"/>
                </a:cubicBezTo>
                <a:cubicBezTo>
                  <a:pt x="519" y="226"/>
                  <a:pt x="519" y="226"/>
                  <a:pt x="519" y="226"/>
                </a:cubicBezTo>
                <a:cubicBezTo>
                  <a:pt x="502" y="184"/>
                  <a:pt x="485" y="151"/>
                  <a:pt x="477" y="109"/>
                </a:cubicBezTo>
                <a:close/>
                <a:moveTo>
                  <a:pt x="477" y="109"/>
                </a:moveTo>
                <a:lnTo>
                  <a:pt x="477" y="109"/>
                </a:lnTo>
                <a:close/>
              </a:path>
            </a:pathLst>
          </a:custGeom>
          <a:solidFill>
            <a:schemeClr val="accent5"/>
          </a:solidFill>
          <a:ln>
            <a:noFill/>
          </a:ln>
          <a:effectLst/>
          <a:extLst/>
        </p:spPr>
        <p:txBody>
          <a:bodyPr wrap="none" lIns="182886" tIns="91443" rIns="182886" bIns="91443" anchor="ctr"/>
          <a:lstStyle/>
          <a:p>
            <a:pPr>
              <a:defRPr/>
            </a:pPr>
            <a:endParaRPr lang="en-US" sz="2701" dirty="0">
              <a:latin typeface="Lato Light"/>
              <a:ea typeface="SimSun" charset="0"/>
            </a:endParaRPr>
          </a:p>
        </p:txBody>
      </p:sp>
      <p:sp>
        <p:nvSpPr>
          <p:cNvPr id="149" name="Freeform 237"/>
          <p:cNvSpPr>
            <a:spLocks noChangeArrowheads="1"/>
          </p:cNvSpPr>
          <p:nvPr/>
        </p:nvSpPr>
        <p:spPr bwMode="auto">
          <a:xfrm>
            <a:off x="13020436" y="6582062"/>
            <a:ext cx="916958" cy="673614"/>
          </a:xfrm>
          <a:custGeom>
            <a:avLst/>
            <a:gdLst>
              <a:gd name="T0" fmla="*/ 586 w 1347"/>
              <a:gd name="T1" fmla="*/ 602 h 987"/>
              <a:gd name="T2" fmla="*/ 502 w 1347"/>
              <a:gd name="T3" fmla="*/ 535 h 987"/>
              <a:gd name="T4" fmla="*/ 42 w 1347"/>
              <a:gd name="T5" fmla="*/ 117 h 987"/>
              <a:gd name="T6" fmla="*/ 17 w 1347"/>
              <a:gd name="T7" fmla="*/ 33 h 987"/>
              <a:gd name="T8" fmla="*/ 92 w 1347"/>
              <a:gd name="T9" fmla="*/ 0 h 987"/>
              <a:gd name="T10" fmla="*/ 1255 w 1347"/>
              <a:gd name="T11" fmla="*/ 0 h 987"/>
              <a:gd name="T12" fmla="*/ 1330 w 1347"/>
              <a:gd name="T13" fmla="*/ 41 h 987"/>
              <a:gd name="T14" fmla="*/ 1305 w 1347"/>
              <a:gd name="T15" fmla="*/ 125 h 987"/>
              <a:gd name="T16" fmla="*/ 803 w 1347"/>
              <a:gd name="T17" fmla="*/ 576 h 987"/>
              <a:gd name="T18" fmla="*/ 586 w 1347"/>
              <a:gd name="T19" fmla="*/ 602 h 987"/>
              <a:gd name="T20" fmla="*/ 92 w 1347"/>
              <a:gd name="T21" fmla="*/ 986 h 987"/>
              <a:gd name="T22" fmla="*/ 0 w 1347"/>
              <a:gd name="T23" fmla="*/ 894 h 987"/>
              <a:gd name="T24" fmla="*/ 0 w 1347"/>
              <a:gd name="T25" fmla="*/ 225 h 987"/>
              <a:gd name="T26" fmla="*/ 42 w 1347"/>
              <a:gd name="T27" fmla="*/ 217 h 987"/>
              <a:gd name="T28" fmla="*/ 234 w 1347"/>
              <a:gd name="T29" fmla="*/ 409 h 987"/>
              <a:gd name="T30" fmla="*/ 251 w 1347"/>
              <a:gd name="T31" fmla="*/ 493 h 987"/>
              <a:gd name="T32" fmla="*/ 109 w 1347"/>
              <a:gd name="T33" fmla="*/ 827 h 987"/>
              <a:gd name="T34" fmla="*/ 126 w 1347"/>
              <a:gd name="T35" fmla="*/ 827 h 987"/>
              <a:gd name="T36" fmla="*/ 318 w 1347"/>
              <a:gd name="T37" fmla="*/ 576 h 987"/>
              <a:gd name="T38" fmla="*/ 393 w 1347"/>
              <a:gd name="T39" fmla="*/ 568 h 987"/>
              <a:gd name="T40" fmla="*/ 477 w 1347"/>
              <a:gd name="T41" fmla="*/ 643 h 987"/>
              <a:gd name="T42" fmla="*/ 569 w 1347"/>
              <a:gd name="T43" fmla="*/ 694 h 987"/>
              <a:gd name="T44" fmla="*/ 820 w 1347"/>
              <a:gd name="T45" fmla="*/ 677 h 987"/>
              <a:gd name="T46" fmla="*/ 945 w 1347"/>
              <a:gd name="T47" fmla="*/ 568 h 987"/>
              <a:gd name="T48" fmla="*/ 1020 w 1347"/>
              <a:gd name="T49" fmla="*/ 576 h 987"/>
              <a:gd name="T50" fmla="*/ 1229 w 1347"/>
              <a:gd name="T51" fmla="*/ 853 h 987"/>
              <a:gd name="T52" fmla="*/ 1238 w 1347"/>
              <a:gd name="T53" fmla="*/ 844 h 987"/>
              <a:gd name="T54" fmla="*/ 1096 w 1347"/>
              <a:gd name="T55" fmla="*/ 493 h 987"/>
              <a:gd name="T56" fmla="*/ 1112 w 1347"/>
              <a:gd name="T57" fmla="*/ 409 h 987"/>
              <a:gd name="T58" fmla="*/ 1313 w 1347"/>
              <a:gd name="T59" fmla="*/ 217 h 987"/>
              <a:gd name="T60" fmla="*/ 1346 w 1347"/>
              <a:gd name="T61" fmla="*/ 225 h 987"/>
              <a:gd name="T62" fmla="*/ 1346 w 1347"/>
              <a:gd name="T63" fmla="*/ 903 h 987"/>
              <a:gd name="T64" fmla="*/ 1246 w 1347"/>
              <a:gd name="T65" fmla="*/ 986 h 987"/>
              <a:gd name="T66" fmla="*/ 92 w 1347"/>
              <a:gd name="T67" fmla="*/ 986 h 987"/>
              <a:gd name="T68" fmla="*/ 92 w 1347"/>
              <a:gd name="T69" fmla="*/ 986 h 987"/>
              <a:gd name="T70" fmla="*/ 92 w 1347"/>
              <a:gd name="T71" fmla="*/ 986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47" h="987">
                <a:moveTo>
                  <a:pt x="586" y="602"/>
                </a:moveTo>
                <a:cubicBezTo>
                  <a:pt x="561" y="585"/>
                  <a:pt x="519" y="560"/>
                  <a:pt x="502" y="535"/>
                </a:cubicBezTo>
                <a:cubicBezTo>
                  <a:pt x="42" y="117"/>
                  <a:pt x="42" y="117"/>
                  <a:pt x="42" y="117"/>
                </a:cubicBezTo>
                <a:cubicBezTo>
                  <a:pt x="26" y="100"/>
                  <a:pt x="9" y="58"/>
                  <a:pt x="17" y="33"/>
                </a:cubicBezTo>
                <a:cubicBezTo>
                  <a:pt x="34" y="17"/>
                  <a:pt x="51" y="0"/>
                  <a:pt x="92" y="0"/>
                </a:cubicBezTo>
                <a:cubicBezTo>
                  <a:pt x="1255" y="0"/>
                  <a:pt x="1255" y="0"/>
                  <a:pt x="1255" y="0"/>
                </a:cubicBezTo>
                <a:cubicBezTo>
                  <a:pt x="1255" y="0"/>
                  <a:pt x="1305" y="0"/>
                  <a:pt x="1330" y="41"/>
                </a:cubicBezTo>
                <a:cubicBezTo>
                  <a:pt x="1346" y="67"/>
                  <a:pt x="1330" y="108"/>
                  <a:pt x="1305" y="125"/>
                </a:cubicBezTo>
                <a:cubicBezTo>
                  <a:pt x="803" y="576"/>
                  <a:pt x="803" y="576"/>
                  <a:pt x="803" y="576"/>
                </a:cubicBezTo>
                <a:cubicBezTo>
                  <a:pt x="803" y="576"/>
                  <a:pt x="711" y="652"/>
                  <a:pt x="586" y="602"/>
                </a:cubicBezTo>
                <a:close/>
                <a:moveTo>
                  <a:pt x="92" y="986"/>
                </a:moveTo>
                <a:cubicBezTo>
                  <a:pt x="92" y="986"/>
                  <a:pt x="0" y="978"/>
                  <a:pt x="0" y="894"/>
                </a:cubicBezTo>
                <a:cubicBezTo>
                  <a:pt x="0" y="225"/>
                  <a:pt x="0" y="225"/>
                  <a:pt x="0" y="225"/>
                </a:cubicBezTo>
                <a:cubicBezTo>
                  <a:pt x="0" y="200"/>
                  <a:pt x="17" y="192"/>
                  <a:pt x="42" y="217"/>
                </a:cubicBezTo>
                <a:cubicBezTo>
                  <a:pt x="234" y="409"/>
                  <a:pt x="234" y="409"/>
                  <a:pt x="234" y="409"/>
                </a:cubicBezTo>
                <a:cubicBezTo>
                  <a:pt x="260" y="426"/>
                  <a:pt x="268" y="468"/>
                  <a:pt x="251" y="493"/>
                </a:cubicBezTo>
                <a:cubicBezTo>
                  <a:pt x="109" y="827"/>
                  <a:pt x="109" y="827"/>
                  <a:pt x="109" y="827"/>
                </a:cubicBezTo>
                <a:cubicBezTo>
                  <a:pt x="101" y="853"/>
                  <a:pt x="109" y="853"/>
                  <a:pt x="126" y="827"/>
                </a:cubicBezTo>
                <a:cubicBezTo>
                  <a:pt x="318" y="576"/>
                  <a:pt x="318" y="576"/>
                  <a:pt x="318" y="576"/>
                </a:cubicBezTo>
                <a:cubicBezTo>
                  <a:pt x="343" y="552"/>
                  <a:pt x="368" y="552"/>
                  <a:pt x="393" y="568"/>
                </a:cubicBezTo>
                <a:cubicBezTo>
                  <a:pt x="477" y="643"/>
                  <a:pt x="477" y="643"/>
                  <a:pt x="477" y="643"/>
                </a:cubicBezTo>
                <a:cubicBezTo>
                  <a:pt x="502" y="660"/>
                  <a:pt x="544" y="685"/>
                  <a:pt x="569" y="694"/>
                </a:cubicBezTo>
                <a:cubicBezTo>
                  <a:pt x="636" y="710"/>
                  <a:pt x="744" y="735"/>
                  <a:pt x="820" y="677"/>
                </a:cubicBezTo>
                <a:cubicBezTo>
                  <a:pt x="945" y="568"/>
                  <a:pt x="945" y="568"/>
                  <a:pt x="945" y="568"/>
                </a:cubicBezTo>
                <a:cubicBezTo>
                  <a:pt x="970" y="552"/>
                  <a:pt x="1004" y="552"/>
                  <a:pt x="1020" y="576"/>
                </a:cubicBezTo>
                <a:cubicBezTo>
                  <a:pt x="1229" y="853"/>
                  <a:pt x="1229" y="853"/>
                  <a:pt x="1229" y="853"/>
                </a:cubicBezTo>
                <a:cubicBezTo>
                  <a:pt x="1246" y="877"/>
                  <a:pt x="1246" y="869"/>
                  <a:pt x="1238" y="844"/>
                </a:cubicBezTo>
                <a:cubicBezTo>
                  <a:pt x="1096" y="493"/>
                  <a:pt x="1096" y="493"/>
                  <a:pt x="1096" y="493"/>
                </a:cubicBezTo>
                <a:cubicBezTo>
                  <a:pt x="1079" y="468"/>
                  <a:pt x="1087" y="434"/>
                  <a:pt x="1112" y="409"/>
                </a:cubicBezTo>
                <a:cubicBezTo>
                  <a:pt x="1313" y="217"/>
                  <a:pt x="1313" y="217"/>
                  <a:pt x="1313" y="217"/>
                </a:cubicBezTo>
                <a:cubicBezTo>
                  <a:pt x="1330" y="192"/>
                  <a:pt x="1346" y="200"/>
                  <a:pt x="1346" y="225"/>
                </a:cubicBezTo>
                <a:cubicBezTo>
                  <a:pt x="1346" y="903"/>
                  <a:pt x="1346" y="903"/>
                  <a:pt x="1346" y="903"/>
                </a:cubicBezTo>
                <a:cubicBezTo>
                  <a:pt x="1346" y="903"/>
                  <a:pt x="1338" y="986"/>
                  <a:pt x="1246" y="986"/>
                </a:cubicBezTo>
                <a:cubicBezTo>
                  <a:pt x="92" y="986"/>
                  <a:pt x="92" y="986"/>
                  <a:pt x="92" y="986"/>
                </a:cubicBezTo>
                <a:close/>
                <a:moveTo>
                  <a:pt x="92" y="986"/>
                </a:moveTo>
                <a:lnTo>
                  <a:pt x="92" y="986"/>
                </a:lnTo>
                <a:close/>
              </a:path>
            </a:pathLst>
          </a:custGeom>
          <a:solidFill>
            <a:schemeClr val="bg1">
              <a:lumMod val="75000"/>
            </a:schemeClr>
          </a:solidFill>
          <a:ln>
            <a:noFill/>
          </a:ln>
          <a:effectLst/>
          <a:extLst/>
        </p:spPr>
        <p:txBody>
          <a:bodyPr wrap="none" lIns="182886" tIns="91443" rIns="182886" bIns="91443" anchor="ctr"/>
          <a:lstStyle/>
          <a:p>
            <a:pPr>
              <a:defRPr/>
            </a:pPr>
            <a:endParaRPr lang="en-US" sz="2701" dirty="0">
              <a:latin typeface="Lato Light"/>
              <a:ea typeface="SimSun" charset="0"/>
            </a:endParaRPr>
          </a:p>
        </p:txBody>
      </p:sp>
      <p:sp>
        <p:nvSpPr>
          <p:cNvPr id="150" name="Content Placeholder 2"/>
          <p:cNvSpPr txBox="1">
            <a:spLocks/>
          </p:cNvSpPr>
          <p:nvPr/>
        </p:nvSpPr>
        <p:spPr bwMode="auto">
          <a:xfrm>
            <a:off x="3106811" y="6763429"/>
            <a:ext cx="1904945" cy="476842"/>
          </a:xfrm>
          <a:prstGeom prst="rect">
            <a:avLst/>
          </a:prstGeom>
          <a:noFill/>
          <a:ln>
            <a:noFill/>
          </a:ln>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b="1" dirty="0">
                <a:latin typeface="Lato Regular"/>
                <a:cs typeface="Lato Regular"/>
              </a:rPr>
              <a:t>Support</a:t>
            </a:r>
          </a:p>
        </p:txBody>
      </p:sp>
      <p:sp>
        <p:nvSpPr>
          <p:cNvPr id="151" name="Content Placeholder 2"/>
          <p:cNvSpPr txBox="1">
            <a:spLocks/>
          </p:cNvSpPr>
          <p:nvPr/>
        </p:nvSpPr>
        <p:spPr bwMode="auto">
          <a:xfrm>
            <a:off x="5220910" y="7986885"/>
            <a:ext cx="1904945" cy="476842"/>
          </a:xfrm>
          <a:prstGeom prst="rect">
            <a:avLst/>
          </a:prstGeom>
          <a:noFill/>
          <a:ln>
            <a:noFill/>
          </a:ln>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b="1" dirty="0">
                <a:latin typeface="Lato Regular"/>
                <a:cs typeface="Lato Regular"/>
              </a:rPr>
              <a:t>Decision</a:t>
            </a:r>
          </a:p>
        </p:txBody>
      </p:sp>
      <p:sp>
        <p:nvSpPr>
          <p:cNvPr id="152" name="Content Placeholder 2"/>
          <p:cNvSpPr txBox="1">
            <a:spLocks/>
          </p:cNvSpPr>
          <p:nvPr/>
        </p:nvSpPr>
        <p:spPr bwMode="auto">
          <a:xfrm>
            <a:off x="7804810" y="4410038"/>
            <a:ext cx="1904945" cy="476842"/>
          </a:xfrm>
          <a:prstGeom prst="rect">
            <a:avLst/>
          </a:prstGeom>
          <a:noFill/>
          <a:ln>
            <a:noFill/>
          </a:ln>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b="1" dirty="0">
                <a:latin typeface="Lato Regular"/>
                <a:cs typeface="Lato Regular"/>
              </a:rPr>
              <a:t>Delivery</a:t>
            </a:r>
          </a:p>
        </p:txBody>
      </p:sp>
      <p:sp>
        <p:nvSpPr>
          <p:cNvPr id="153" name="Content Placeholder 2"/>
          <p:cNvSpPr txBox="1">
            <a:spLocks/>
          </p:cNvSpPr>
          <p:nvPr/>
        </p:nvSpPr>
        <p:spPr bwMode="auto">
          <a:xfrm>
            <a:off x="13297696" y="4102328"/>
            <a:ext cx="1419333" cy="476842"/>
          </a:xfrm>
          <a:prstGeom prst="rect">
            <a:avLst/>
          </a:prstGeom>
          <a:noFill/>
          <a:ln>
            <a:noFill/>
          </a:ln>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b="1" dirty="0">
                <a:latin typeface="Lato Regular"/>
                <a:cs typeface="Lato Regular"/>
              </a:rPr>
              <a:t>Edition</a:t>
            </a:r>
          </a:p>
        </p:txBody>
      </p:sp>
      <p:sp>
        <p:nvSpPr>
          <p:cNvPr id="154" name="Content Placeholder 2"/>
          <p:cNvSpPr txBox="1">
            <a:spLocks/>
          </p:cNvSpPr>
          <p:nvPr/>
        </p:nvSpPr>
        <p:spPr bwMode="auto">
          <a:xfrm>
            <a:off x="12540208" y="7789204"/>
            <a:ext cx="1904945" cy="476842"/>
          </a:xfrm>
          <a:prstGeom prst="rect">
            <a:avLst/>
          </a:prstGeom>
          <a:noFill/>
          <a:ln>
            <a:noFill/>
          </a:ln>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b="1" dirty="0">
                <a:latin typeface="Lato Regular"/>
                <a:cs typeface="Lato Regular"/>
              </a:rPr>
              <a:t>Contact</a:t>
            </a:r>
          </a:p>
        </p:txBody>
      </p:sp>
      <p:sp>
        <p:nvSpPr>
          <p:cNvPr id="155" name="Content Placeholder 2"/>
          <p:cNvSpPr txBox="1">
            <a:spLocks/>
          </p:cNvSpPr>
          <p:nvPr/>
        </p:nvSpPr>
        <p:spPr bwMode="auto">
          <a:xfrm>
            <a:off x="1406972" y="10718669"/>
            <a:ext cx="15359063" cy="11802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37168" tIns="68584" rIns="137168" bIns="68584"/>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just"/>
            <a:r>
              <a:rPr lang="en-US" sz="1951" dirty="0">
                <a:solidFill>
                  <a:schemeClr val="bg1"/>
                </a:solidFill>
                <a:latin typeface="Lato Light"/>
                <a:cs typeface="Lato Light"/>
              </a:rPr>
              <a:t>Lorem ipsum dolor sit amet, consectetur adipiscing elit. Curabitur elementum posuere pretium. Quisque nibh dolor, dignissim ac dignissim ut, luctus ac urna. Aliquam aliquet non massa quis tincidunt. Mauris ullamcorper justo tristique dui posuere tincidunt. In nec lacus laoreet orci varius imperdiet sit. Lorem ipsum dolor sit amet, consectetur adipiscing elit curabitur elementum posuere pretium. Quisque nibh dolor, dignissim ac  </a:t>
            </a:r>
            <a:endParaRPr lang="en-US" sz="1800" dirty="0">
              <a:solidFill>
                <a:schemeClr val="bg1"/>
              </a:solidFill>
              <a:latin typeface="Source Sans Pro ExtraLight"/>
              <a:cs typeface="Source Sans Pro ExtraLight"/>
            </a:endParaRPr>
          </a:p>
        </p:txBody>
      </p:sp>
      <p:grpSp>
        <p:nvGrpSpPr>
          <p:cNvPr id="72" name="Group 71"/>
          <p:cNvGrpSpPr/>
          <p:nvPr/>
        </p:nvGrpSpPr>
        <p:grpSpPr>
          <a:xfrm>
            <a:off x="4507905" y="2075518"/>
            <a:ext cx="9272190" cy="1559721"/>
            <a:chOff x="5988388" y="483017"/>
            <a:chExt cx="12359700" cy="2079087"/>
          </a:xfrm>
        </p:grpSpPr>
        <p:sp>
          <p:nvSpPr>
            <p:cNvPr id="77" name="TextBox 76"/>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Our Services</a:t>
              </a:r>
            </a:p>
          </p:txBody>
        </p:sp>
        <p:sp>
          <p:nvSpPr>
            <p:cNvPr id="78" name="Rectangle 77"/>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79"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744434155"/>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xmlns:p14="http://schemas.microsoft.com/office/powerpoint/2010/main" spd="med"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2"/>
                                        </p:tgtEl>
                                        <p:attrNameLst>
                                          <p:attrName>style.visibility</p:attrName>
                                        </p:attrNameLst>
                                      </p:cBhvr>
                                      <p:to>
                                        <p:strVal val="visible"/>
                                      </p:to>
                                    </p:set>
                                    <p:animEffect transition="in" filter="fade">
                                      <p:cBhvr>
                                        <p:cTn id="7" dur="1000"/>
                                        <p:tgtEl>
                                          <p:spTgt spid="72"/>
                                        </p:tgtEl>
                                      </p:cBhvr>
                                    </p:animEffect>
                                    <p:anim calcmode="lin" valueType="num">
                                      <p:cBhvr>
                                        <p:cTn id="8" dur="1000" fill="hold"/>
                                        <p:tgtEl>
                                          <p:spTgt spid="72"/>
                                        </p:tgtEl>
                                        <p:attrNameLst>
                                          <p:attrName>ppt_x</p:attrName>
                                        </p:attrNameLst>
                                      </p:cBhvr>
                                      <p:tavLst>
                                        <p:tav tm="0">
                                          <p:val>
                                            <p:strVal val="#ppt_x"/>
                                          </p:val>
                                        </p:tav>
                                        <p:tav tm="100000">
                                          <p:val>
                                            <p:strVal val="#ppt_x"/>
                                          </p:val>
                                        </p:tav>
                                      </p:tavLst>
                                    </p:anim>
                                    <p:anim calcmode="lin" valueType="num">
                                      <p:cBhvr>
                                        <p:cTn id="9" dur="1000" fill="hold"/>
                                        <p:tgtEl>
                                          <p:spTgt spid="7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135"/>
                                        </p:tgtEl>
                                        <p:attrNameLst>
                                          <p:attrName>style.visibility</p:attrName>
                                        </p:attrNameLst>
                                      </p:cBhvr>
                                      <p:to>
                                        <p:strVal val="visible"/>
                                      </p:to>
                                    </p:set>
                                    <p:anim calcmode="lin" valueType="num">
                                      <p:cBhvr>
                                        <p:cTn id="13" dur="500" fill="hold"/>
                                        <p:tgtEl>
                                          <p:spTgt spid="135"/>
                                        </p:tgtEl>
                                        <p:attrNameLst>
                                          <p:attrName>ppt_w</p:attrName>
                                        </p:attrNameLst>
                                      </p:cBhvr>
                                      <p:tavLst>
                                        <p:tav tm="0">
                                          <p:val>
                                            <p:fltVal val="0"/>
                                          </p:val>
                                        </p:tav>
                                        <p:tav tm="100000">
                                          <p:val>
                                            <p:strVal val="#ppt_w"/>
                                          </p:val>
                                        </p:tav>
                                      </p:tavLst>
                                    </p:anim>
                                    <p:anim calcmode="lin" valueType="num">
                                      <p:cBhvr>
                                        <p:cTn id="14" dur="500" fill="hold"/>
                                        <p:tgtEl>
                                          <p:spTgt spid="135"/>
                                        </p:tgtEl>
                                        <p:attrNameLst>
                                          <p:attrName>ppt_h</p:attrName>
                                        </p:attrNameLst>
                                      </p:cBhvr>
                                      <p:tavLst>
                                        <p:tav tm="0">
                                          <p:val>
                                            <p:fltVal val="0"/>
                                          </p:val>
                                        </p:tav>
                                        <p:tav tm="100000">
                                          <p:val>
                                            <p:strVal val="#ppt_h"/>
                                          </p:val>
                                        </p:tav>
                                      </p:tavLst>
                                    </p:anim>
                                    <p:animEffect transition="in" filter="fade">
                                      <p:cBhvr>
                                        <p:cTn id="15" dur="500"/>
                                        <p:tgtEl>
                                          <p:spTgt spid="135"/>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55"/>
                                        </p:tgtEl>
                                        <p:attrNameLst>
                                          <p:attrName>style.visibility</p:attrName>
                                        </p:attrNameLst>
                                      </p:cBhvr>
                                      <p:to>
                                        <p:strVal val="visible"/>
                                      </p:to>
                                    </p:set>
                                    <p:animEffect transition="in" filter="fade">
                                      <p:cBhvr>
                                        <p:cTn id="19" dur="500"/>
                                        <p:tgtEl>
                                          <p:spTgt spid="55"/>
                                        </p:tgtEl>
                                      </p:cBhvr>
                                    </p:animEffect>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50"/>
                                        </p:tgtEl>
                                        <p:attrNameLst>
                                          <p:attrName>style.visibility</p:attrName>
                                        </p:attrNameLst>
                                      </p:cBhvr>
                                      <p:to>
                                        <p:strVal val="visible"/>
                                      </p:to>
                                    </p:set>
                                    <p:anim calcmode="lin" valueType="num">
                                      <p:cBhvr>
                                        <p:cTn id="23" dur="500" fill="hold"/>
                                        <p:tgtEl>
                                          <p:spTgt spid="150"/>
                                        </p:tgtEl>
                                        <p:attrNameLst>
                                          <p:attrName>ppt_w</p:attrName>
                                        </p:attrNameLst>
                                      </p:cBhvr>
                                      <p:tavLst>
                                        <p:tav tm="0">
                                          <p:val>
                                            <p:fltVal val="0"/>
                                          </p:val>
                                        </p:tav>
                                        <p:tav tm="100000">
                                          <p:val>
                                            <p:strVal val="#ppt_w"/>
                                          </p:val>
                                        </p:tav>
                                      </p:tavLst>
                                    </p:anim>
                                    <p:anim calcmode="lin" valueType="num">
                                      <p:cBhvr>
                                        <p:cTn id="24" dur="500" fill="hold"/>
                                        <p:tgtEl>
                                          <p:spTgt spid="150"/>
                                        </p:tgtEl>
                                        <p:attrNameLst>
                                          <p:attrName>ppt_h</p:attrName>
                                        </p:attrNameLst>
                                      </p:cBhvr>
                                      <p:tavLst>
                                        <p:tav tm="0">
                                          <p:val>
                                            <p:fltVal val="0"/>
                                          </p:val>
                                        </p:tav>
                                        <p:tav tm="100000">
                                          <p:val>
                                            <p:strVal val="#ppt_h"/>
                                          </p:val>
                                        </p:tav>
                                      </p:tavLst>
                                    </p:anim>
                                    <p:animEffect transition="in" filter="fade">
                                      <p:cBhvr>
                                        <p:cTn id="25" dur="500"/>
                                        <p:tgtEl>
                                          <p:spTgt spid="150"/>
                                        </p:tgtEl>
                                      </p:cBhvr>
                                    </p:animEffect>
                                  </p:childTnLst>
                                </p:cTn>
                              </p:par>
                            </p:childTnLst>
                          </p:cTn>
                        </p:par>
                        <p:par>
                          <p:cTn id="26" fill="hold">
                            <p:stCondLst>
                              <p:cond delay="2500"/>
                            </p:stCondLst>
                            <p:childTnLst>
                              <p:par>
                                <p:cTn id="27" presetID="10" presetClass="entr" presetSubtype="0" fill="hold" nodeType="afterEffect">
                                  <p:stCondLst>
                                    <p:cond delay="0"/>
                                  </p:stCondLst>
                                  <p:childTnLst>
                                    <p:set>
                                      <p:cBhvr>
                                        <p:cTn id="28" dur="1" fill="hold">
                                          <p:stCondLst>
                                            <p:cond delay="0"/>
                                          </p:stCondLst>
                                        </p:cTn>
                                        <p:tgtEl>
                                          <p:spTgt spid="59"/>
                                        </p:tgtEl>
                                        <p:attrNameLst>
                                          <p:attrName>style.visibility</p:attrName>
                                        </p:attrNameLst>
                                      </p:cBhvr>
                                      <p:to>
                                        <p:strVal val="visible"/>
                                      </p:to>
                                    </p:set>
                                    <p:animEffect transition="in" filter="fade">
                                      <p:cBhvr>
                                        <p:cTn id="29" dur="500"/>
                                        <p:tgtEl>
                                          <p:spTgt spid="59"/>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147"/>
                                        </p:tgtEl>
                                        <p:attrNameLst>
                                          <p:attrName>style.visibility</p:attrName>
                                        </p:attrNameLst>
                                      </p:cBhvr>
                                      <p:to>
                                        <p:strVal val="visible"/>
                                      </p:to>
                                    </p:set>
                                    <p:anim calcmode="lin" valueType="num">
                                      <p:cBhvr>
                                        <p:cTn id="33" dur="500" fill="hold"/>
                                        <p:tgtEl>
                                          <p:spTgt spid="147"/>
                                        </p:tgtEl>
                                        <p:attrNameLst>
                                          <p:attrName>ppt_w</p:attrName>
                                        </p:attrNameLst>
                                      </p:cBhvr>
                                      <p:tavLst>
                                        <p:tav tm="0">
                                          <p:val>
                                            <p:fltVal val="0"/>
                                          </p:val>
                                        </p:tav>
                                        <p:tav tm="100000">
                                          <p:val>
                                            <p:strVal val="#ppt_w"/>
                                          </p:val>
                                        </p:tav>
                                      </p:tavLst>
                                    </p:anim>
                                    <p:anim calcmode="lin" valueType="num">
                                      <p:cBhvr>
                                        <p:cTn id="34" dur="500" fill="hold"/>
                                        <p:tgtEl>
                                          <p:spTgt spid="147"/>
                                        </p:tgtEl>
                                        <p:attrNameLst>
                                          <p:attrName>ppt_h</p:attrName>
                                        </p:attrNameLst>
                                      </p:cBhvr>
                                      <p:tavLst>
                                        <p:tav tm="0">
                                          <p:val>
                                            <p:fltVal val="0"/>
                                          </p:val>
                                        </p:tav>
                                        <p:tav tm="100000">
                                          <p:val>
                                            <p:strVal val="#ppt_h"/>
                                          </p:val>
                                        </p:tav>
                                      </p:tavLst>
                                    </p:anim>
                                    <p:animEffect transition="in" filter="fade">
                                      <p:cBhvr>
                                        <p:cTn id="35" dur="500"/>
                                        <p:tgtEl>
                                          <p:spTgt spid="147"/>
                                        </p:tgtEl>
                                      </p:cBhvr>
                                    </p:animEffect>
                                  </p:childTnLst>
                                </p:cTn>
                              </p:par>
                            </p:childTnLst>
                          </p:cTn>
                        </p:par>
                        <p:par>
                          <p:cTn id="36" fill="hold">
                            <p:stCondLst>
                              <p:cond delay="3500"/>
                            </p:stCondLst>
                            <p:childTnLst>
                              <p:par>
                                <p:cTn id="37" presetID="10" presetClass="entr" presetSubtype="0" fill="hold" grpId="0" nodeType="afterEffect">
                                  <p:stCondLst>
                                    <p:cond delay="0"/>
                                  </p:stCondLst>
                                  <p:childTnLst>
                                    <p:set>
                                      <p:cBhvr>
                                        <p:cTn id="38" dur="1" fill="hold">
                                          <p:stCondLst>
                                            <p:cond delay="0"/>
                                          </p:stCondLst>
                                        </p:cTn>
                                        <p:tgtEl>
                                          <p:spTgt spid="53"/>
                                        </p:tgtEl>
                                        <p:attrNameLst>
                                          <p:attrName>style.visibility</p:attrName>
                                        </p:attrNameLst>
                                      </p:cBhvr>
                                      <p:to>
                                        <p:strVal val="visible"/>
                                      </p:to>
                                    </p:set>
                                    <p:animEffect transition="in" filter="fade">
                                      <p:cBhvr>
                                        <p:cTn id="39" dur="500"/>
                                        <p:tgtEl>
                                          <p:spTgt spid="53"/>
                                        </p:tgtEl>
                                      </p:cBhvr>
                                    </p:animEffect>
                                  </p:childTnLst>
                                </p:cTn>
                              </p:par>
                            </p:childTnLst>
                          </p:cTn>
                        </p:par>
                        <p:par>
                          <p:cTn id="40" fill="hold">
                            <p:stCondLst>
                              <p:cond delay="4000"/>
                            </p:stCondLst>
                            <p:childTnLst>
                              <p:par>
                                <p:cTn id="41" presetID="53" presetClass="entr" presetSubtype="16" fill="hold" grpId="0" nodeType="afterEffect">
                                  <p:stCondLst>
                                    <p:cond delay="0"/>
                                  </p:stCondLst>
                                  <p:childTnLst>
                                    <p:set>
                                      <p:cBhvr>
                                        <p:cTn id="42" dur="1" fill="hold">
                                          <p:stCondLst>
                                            <p:cond delay="0"/>
                                          </p:stCondLst>
                                        </p:cTn>
                                        <p:tgtEl>
                                          <p:spTgt spid="151"/>
                                        </p:tgtEl>
                                        <p:attrNameLst>
                                          <p:attrName>style.visibility</p:attrName>
                                        </p:attrNameLst>
                                      </p:cBhvr>
                                      <p:to>
                                        <p:strVal val="visible"/>
                                      </p:to>
                                    </p:set>
                                    <p:anim calcmode="lin" valueType="num">
                                      <p:cBhvr>
                                        <p:cTn id="43" dur="500" fill="hold"/>
                                        <p:tgtEl>
                                          <p:spTgt spid="151"/>
                                        </p:tgtEl>
                                        <p:attrNameLst>
                                          <p:attrName>ppt_w</p:attrName>
                                        </p:attrNameLst>
                                      </p:cBhvr>
                                      <p:tavLst>
                                        <p:tav tm="0">
                                          <p:val>
                                            <p:fltVal val="0"/>
                                          </p:val>
                                        </p:tav>
                                        <p:tav tm="100000">
                                          <p:val>
                                            <p:strVal val="#ppt_w"/>
                                          </p:val>
                                        </p:tav>
                                      </p:tavLst>
                                    </p:anim>
                                    <p:anim calcmode="lin" valueType="num">
                                      <p:cBhvr>
                                        <p:cTn id="44" dur="500" fill="hold"/>
                                        <p:tgtEl>
                                          <p:spTgt spid="151"/>
                                        </p:tgtEl>
                                        <p:attrNameLst>
                                          <p:attrName>ppt_h</p:attrName>
                                        </p:attrNameLst>
                                      </p:cBhvr>
                                      <p:tavLst>
                                        <p:tav tm="0">
                                          <p:val>
                                            <p:fltVal val="0"/>
                                          </p:val>
                                        </p:tav>
                                        <p:tav tm="100000">
                                          <p:val>
                                            <p:strVal val="#ppt_h"/>
                                          </p:val>
                                        </p:tav>
                                      </p:tavLst>
                                    </p:anim>
                                    <p:animEffect transition="in" filter="fade">
                                      <p:cBhvr>
                                        <p:cTn id="45" dur="500"/>
                                        <p:tgtEl>
                                          <p:spTgt spid="151"/>
                                        </p:tgtEl>
                                      </p:cBhvr>
                                    </p:animEffect>
                                  </p:childTnLst>
                                </p:cTn>
                              </p:par>
                            </p:childTnLst>
                          </p:cTn>
                        </p:par>
                        <p:par>
                          <p:cTn id="46" fill="hold">
                            <p:stCondLst>
                              <p:cond delay="4500"/>
                            </p:stCondLst>
                            <p:childTnLst>
                              <p:par>
                                <p:cTn id="47" presetID="10" presetClass="entr" presetSubtype="0" fill="hold" nodeType="afterEffect">
                                  <p:stCondLst>
                                    <p:cond delay="0"/>
                                  </p:stCondLst>
                                  <p:childTnLst>
                                    <p:set>
                                      <p:cBhvr>
                                        <p:cTn id="48" dur="1" fill="hold">
                                          <p:stCondLst>
                                            <p:cond delay="0"/>
                                          </p:stCondLst>
                                        </p:cTn>
                                        <p:tgtEl>
                                          <p:spTgt spid="60"/>
                                        </p:tgtEl>
                                        <p:attrNameLst>
                                          <p:attrName>style.visibility</p:attrName>
                                        </p:attrNameLst>
                                      </p:cBhvr>
                                      <p:to>
                                        <p:strVal val="visible"/>
                                      </p:to>
                                    </p:set>
                                    <p:animEffect transition="in" filter="fade">
                                      <p:cBhvr>
                                        <p:cTn id="49" dur="500"/>
                                        <p:tgtEl>
                                          <p:spTgt spid="60"/>
                                        </p:tgtEl>
                                      </p:cBhvr>
                                    </p:animEffect>
                                  </p:childTnLst>
                                </p:cTn>
                              </p:par>
                            </p:childTnLst>
                          </p:cTn>
                        </p:par>
                        <p:par>
                          <p:cTn id="50" fill="hold">
                            <p:stCondLst>
                              <p:cond delay="5000"/>
                            </p:stCondLst>
                            <p:childTnLst>
                              <p:par>
                                <p:cTn id="51" presetID="53" presetClass="entr" presetSubtype="16" fill="hold" grpId="0" nodeType="afterEffect">
                                  <p:stCondLst>
                                    <p:cond delay="0"/>
                                  </p:stCondLst>
                                  <p:childTnLst>
                                    <p:set>
                                      <p:cBhvr>
                                        <p:cTn id="52" dur="1" fill="hold">
                                          <p:stCondLst>
                                            <p:cond delay="0"/>
                                          </p:stCondLst>
                                        </p:cTn>
                                        <p:tgtEl>
                                          <p:spTgt spid="141"/>
                                        </p:tgtEl>
                                        <p:attrNameLst>
                                          <p:attrName>style.visibility</p:attrName>
                                        </p:attrNameLst>
                                      </p:cBhvr>
                                      <p:to>
                                        <p:strVal val="visible"/>
                                      </p:to>
                                    </p:set>
                                    <p:anim calcmode="lin" valueType="num">
                                      <p:cBhvr>
                                        <p:cTn id="53" dur="500" fill="hold"/>
                                        <p:tgtEl>
                                          <p:spTgt spid="141"/>
                                        </p:tgtEl>
                                        <p:attrNameLst>
                                          <p:attrName>ppt_w</p:attrName>
                                        </p:attrNameLst>
                                      </p:cBhvr>
                                      <p:tavLst>
                                        <p:tav tm="0">
                                          <p:val>
                                            <p:fltVal val="0"/>
                                          </p:val>
                                        </p:tav>
                                        <p:tav tm="100000">
                                          <p:val>
                                            <p:strVal val="#ppt_w"/>
                                          </p:val>
                                        </p:tav>
                                      </p:tavLst>
                                    </p:anim>
                                    <p:anim calcmode="lin" valueType="num">
                                      <p:cBhvr>
                                        <p:cTn id="54" dur="500" fill="hold"/>
                                        <p:tgtEl>
                                          <p:spTgt spid="141"/>
                                        </p:tgtEl>
                                        <p:attrNameLst>
                                          <p:attrName>ppt_h</p:attrName>
                                        </p:attrNameLst>
                                      </p:cBhvr>
                                      <p:tavLst>
                                        <p:tav tm="0">
                                          <p:val>
                                            <p:fltVal val="0"/>
                                          </p:val>
                                        </p:tav>
                                        <p:tav tm="100000">
                                          <p:val>
                                            <p:strVal val="#ppt_h"/>
                                          </p:val>
                                        </p:tav>
                                      </p:tavLst>
                                    </p:anim>
                                    <p:animEffect transition="in" filter="fade">
                                      <p:cBhvr>
                                        <p:cTn id="55" dur="500"/>
                                        <p:tgtEl>
                                          <p:spTgt spid="141"/>
                                        </p:tgtEl>
                                      </p:cBhvr>
                                    </p:animEffect>
                                  </p:childTnLst>
                                </p:cTn>
                              </p:par>
                            </p:childTnLst>
                          </p:cTn>
                        </p:par>
                        <p:par>
                          <p:cTn id="56" fill="hold">
                            <p:stCondLst>
                              <p:cond delay="5500"/>
                            </p:stCondLst>
                            <p:childTnLst>
                              <p:par>
                                <p:cTn id="57" presetID="10" presetClass="entr" presetSubtype="0" fill="hold" grpId="0" nodeType="afterEffect">
                                  <p:stCondLst>
                                    <p:cond delay="0"/>
                                  </p:stCondLst>
                                  <p:childTnLst>
                                    <p:set>
                                      <p:cBhvr>
                                        <p:cTn id="58" dur="1" fill="hold">
                                          <p:stCondLst>
                                            <p:cond delay="0"/>
                                          </p:stCondLst>
                                        </p:cTn>
                                        <p:tgtEl>
                                          <p:spTgt spid="54"/>
                                        </p:tgtEl>
                                        <p:attrNameLst>
                                          <p:attrName>style.visibility</p:attrName>
                                        </p:attrNameLst>
                                      </p:cBhvr>
                                      <p:to>
                                        <p:strVal val="visible"/>
                                      </p:to>
                                    </p:set>
                                    <p:animEffect transition="in" filter="fade">
                                      <p:cBhvr>
                                        <p:cTn id="59" dur="500"/>
                                        <p:tgtEl>
                                          <p:spTgt spid="54"/>
                                        </p:tgtEl>
                                      </p:cBhvr>
                                    </p:animEffect>
                                  </p:childTnLst>
                                </p:cTn>
                              </p:par>
                            </p:childTnLst>
                          </p:cTn>
                        </p:par>
                        <p:par>
                          <p:cTn id="60" fill="hold">
                            <p:stCondLst>
                              <p:cond delay="6000"/>
                            </p:stCondLst>
                            <p:childTnLst>
                              <p:par>
                                <p:cTn id="61" presetID="53" presetClass="entr" presetSubtype="16" fill="hold" grpId="0" nodeType="afterEffect">
                                  <p:stCondLst>
                                    <p:cond delay="0"/>
                                  </p:stCondLst>
                                  <p:childTnLst>
                                    <p:set>
                                      <p:cBhvr>
                                        <p:cTn id="62" dur="1" fill="hold">
                                          <p:stCondLst>
                                            <p:cond delay="0"/>
                                          </p:stCondLst>
                                        </p:cTn>
                                        <p:tgtEl>
                                          <p:spTgt spid="152"/>
                                        </p:tgtEl>
                                        <p:attrNameLst>
                                          <p:attrName>style.visibility</p:attrName>
                                        </p:attrNameLst>
                                      </p:cBhvr>
                                      <p:to>
                                        <p:strVal val="visible"/>
                                      </p:to>
                                    </p:set>
                                    <p:anim calcmode="lin" valueType="num">
                                      <p:cBhvr>
                                        <p:cTn id="63" dur="500" fill="hold"/>
                                        <p:tgtEl>
                                          <p:spTgt spid="152"/>
                                        </p:tgtEl>
                                        <p:attrNameLst>
                                          <p:attrName>ppt_w</p:attrName>
                                        </p:attrNameLst>
                                      </p:cBhvr>
                                      <p:tavLst>
                                        <p:tav tm="0">
                                          <p:val>
                                            <p:fltVal val="0"/>
                                          </p:val>
                                        </p:tav>
                                        <p:tav tm="100000">
                                          <p:val>
                                            <p:strVal val="#ppt_w"/>
                                          </p:val>
                                        </p:tav>
                                      </p:tavLst>
                                    </p:anim>
                                    <p:anim calcmode="lin" valueType="num">
                                      <p:cBhvr>
                                        <p:cTn id="64" dur="500" fill="hold"/>
                                        <p:tgtEl>
                                          <p:spTgt spid="152"/>
                                        </p:tgtEl>
                                        <p:attrNameLst>
                                          <p:attrName>ppt_h</p:attrName>
                                        </p:attrNameLst>
                                      </p:cBhvr>
                                      <p:tavLst>
                                        <p:tav tm="0">
                                          <p:val>
                                            <p:fltVal val="0"/>
                                          </p:val>
                                        </p:tav>
                                        <p:tav tm="100000">
                                          <p:val>
                                            <p:strVal val="#ppt_h"/>
                                          </p:val>
                                        </p:tav>
                                      </p:tavLst>
                                    </p:anim>
                                    <p:animEffect transition="in" filter="fade">
                                      <p:cBhvr>
                                        <p:cTn id="65" dur="500"/>
                                        <p:tgtEl>
                                          <p:spTgt spid="152"/>
                                        </p:tgtEl>
                                      </p:cBhvr>
                                    </p:animEffect>
                                  </p:childTnLst>
                                </p:cTn>
                              </p:par>
                            </p:childTnLst>
                          </p:cTn>
                        </p:par>
                        <p:par>
                          <p:cTn id="66" fill="hold">
                            <p:stCondLst>
                              <p:cond delay="6500"/>
                            </p:stCondLst>
                            <p:childTnLst>
                              <p:par>
                                <p:cTn id="67" presetID="10" presetClass="entr" presetSubtype="0" fill="hold" nodeType="afterEffect">
                                  <p:stCondLst>
                                    <p:cond delay="0"/>
                                  </p:stCondLst>
                                  <p:childTnLst>
                                    <p:set>
                                      <p:cBhvr>
                                        <p:cTn id="68" dur="1" fill="hold">
                                          <p:stCondLst>
                                            <p:cond delay="0"/>
                                          </p:stCondLst>
                                        </p:cTn>
                                        <p:tgtEl>
                                          <p:spTgt spid="61"/>
                                        </p:tgtEl>
                                        <p:attrNameLst>
                                          <p:attrName>style.visibility</p:attrName>
                                        </p:attrNameLst>
                                      </p:cBhvr>
                                      <p:to>
                                        <p:strVal val="visible"/>
                                      </p:to>
                                    </p:set>
                                    <p:animEffect transition="in" filter="fade">
                                      <p:cBhvr>
                                        <p:cTn id="69" dur="500"/>
                                        <p:tgtEl>
                                          <p:spTgt spid="61"/>
                                        </p:tgtEl>
                                      </p:cBhvr>
                                    </p:animEffect>
                                  </p:childTnLst>
                                </p:cTn>
                              </p:par>
                            </p:childTnLst>
                          </p:cTn>
                        </p:par>
                        <p:par>
                          <p:cTn id="70" fill="hold">
                            <p:stCondLst>
                              <p:cond delay="7000"/>
                            </p:stCondLst>
                            <p:childTnLst>
                              <p:par>
                                <p:cTn id="71" presetID="10" presetClass="entr" presetSubtype="0" fill="hold" nodeType="afterEffect">
                                  <p:stCondLst>
                                    <p:cond delay="0"/>
                                  </p:stCondLst>
                                  <p:childTnLst>
                                    <p:set>
                                      <p:cBhvr>
                                        <p:cTn id="72" dur="1" fill="hold">
                                          <p:stCondLst>
                                            <p:cond delay="0"/>
                                          </p:stCondLst>
                                        </p:cTn>
                                        <p:tgtEl>
                                          <p:spTgt spid="57"/>
                                        </p:tgtEl>
                                        <p:attrNameLst>
                                          <p:attrName>style.visibility</p:attrName>
                                        </p:attrNameLst>
                                      </p:cBhvr>
                                      <p:to>
                                        <p:strVal val="visible"/>
                                      </p:to>
                                    </p:set>
                                    <p:animEffect transition="in" filter="fade">
                                      <p:cBhvr>
                                        <p:cTn id="73" dur="500"/>
                                        <p:tgtEl>
                                          <p:spTgt spid="57"/>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142"/>
                                        </p:tgtEl>
                                        <p:attrNameLst>
                                          <p:attrName>style.visibility</p:attrName>
                                        </p:attrNameLst>
                                      </p:cBhvr>
                                      <p:to>
                                        <p:strVal val="visible"/>
                                      </p:to>
                                    </p:set>
                                    <p:anim calcmode="lin" valueType="num">
                                      <p:cBhvr>
                                        <p:cTn id="77" dur="500" fill="hold"/>
                                        <p:tgtEl>
                                          <p:spTgt spid="142"/>
                                        </p:tgtEl>
                                        <p:attrNameLst>
                                          <p:attrName>ppt_w</p:attrName>
                                        </p:attrNameLst>
                                      </p:cBhvr>
                                      <p:tavLst>
                                        <p:tav tm="0">
                                          <p:val>
                                            <p:fltVal val="0"/>
                                          </p:val>
                                        </p:tav>
                                        <p:tav tm="100000">
                                          <p:val>
                                            <p:strVal val="#ppt_w"/>
                                          </p:val>
                                        </p:tav>
                                      </p:tavLst>
                                    </p:anim>
                                    <p:anim calcmode="lin" valueType="num">
                                      <p:cBhvr>
                                        <p:cTn id="78" dur="500" fill="hold"/>
                                        <p:tgtEl>
                                          <p:spTgt spid="142"/>
                                        </p:tgtEl>
                                        <p:attrNameLst>
                                          <p:attrName>ppt_h</p:attrName>
                                        </p:attrNameLst>
                                      </p:cBhvr>
                                      <p:tavLst>
                                        <p:tav tm="0">
                                          <p:val>
                                            <p:fltVal val="0"/>
                                          </p:val>
                                        </p:tav>
                                        <p:tav tm="100000">
                                          <p:val>
                                            <p:strVal val="#ppt_h"/>
                                          </p:val>
                                        </p:tav>
                                      </p:tavLst>
                                    </p:anim>
                                    <p:animEffect transition="in" filter="fade">
                                      <p:cBhvr>
                                        <p:cTn id="79" dur="500"/>
                                        <p:tgtEl>
                                          <p:spTgt spid="142"/>
                                        </p:tgtEl>
                                      </p:cBhvr>
                                    </p:animEffect>
                                  </p:childTnLst>
                                </p:cTn>
                              </p:par>
                            </p:childTnLst>
                          </p:cTn>
                        </p:par>
                        <p:par>
                          <p:cTn id="80" fill="hold">
                            <p:stCondLst>
                              <p:cond delay="8000"/>
                            </p:stCondLst>
                            <p:childTnLst>
                              <p:par>
                                <p:cTn id="81" presetID="10" presetClass="entr" presetSubtype="0" fill="hold" grpId="0" nodeType="afterEffect">
                                  <p:stCondLst>
                                    <p:cond delay="0"/>
                                  </p:stCondLst>
                                  <p:childTnLst>
                                    <p:set>
                                      <p:cBhvr>
                                        <p:cTn id="82" dur="1" fill="hold">
                                          <p:stCondLst>
                                            <p:cond delay="0"/>
                                          </p:stCondLst>
                                        </p:cTn>
                                        <p:tgtEl>
                                          <p:spTgt spid="65"/>
                                        </p:tgtEl>
                                        <p:attrNameLst>
                                          <p:attrName>style.visibility</p:attrName>
                                        </p:attrNameLst>
                                      </p:cBhvr>
                                      <p:to>
                                        <p:strVal val="visible"/>
                                      </p:to>
                                    </p:set>
                                    <p:animEffect transition="in" filter="fade">
                                      <p:cBhvr>
                                        <p:cTn id="83" dur="500"/>
                                        <p:tgtEl>
                                          <p:spTgt spid="65"/>
                                        </p:tgtEl>
                                      </p:cBhvr>
                                    </p:animEffect>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50"/>
                                        </p:tgtEl>
                                        <p:attrNameLst>
                                          <p:attrName>style.visibility</p:attrName>
                                        </p:attrNameLst>
                                      </p:cBhvr>
                                      <p:to>
                                        <p:strVal val="visible"/>
                                      </p:to>
                                    </p:set>
                                    <p:anim calcmode="lin" valueType="num">
                                      <p:cBhvr>
                                        <p:cTn id="87" dur="500" fill="hold"/>
                                        <p:tgtEl>
                                          <p:spTgt spid="50"/>
                                        </p:tgtEl>
                                        <p:attrNameLst>
                                          <p:attrName>ppt_w</p:attrName>
                                        </p:attrNameLst>
                                      </p:cBhvr>
                                      <p:tavLst>
                                        <p:tav tm="0">
                                          <p:val>
                                            <p:fltVal val="0"/>
                                          </p:val>
                                        </p:tav>
                                        <p:tav tm="100000">
                                          <p:val>
                                            <p:strVal val="#ppt_w"/>
                                          </p:val>
                                        </p:tav>
                                      </p:tavLst>
                                    </p:anim>
                                    <p:anim calcmode="lin" valueType="num">
                                      <p:cBhvr>
                                        <p:cTn id="88" dur="500" fill="hold"/>
                                        <p:tgtEl>
                                          <p:spTgt spid="50"/>
                                        </p:tgtEl>
                                        <p:attrNameLst>
                                          <p:attrName>ppt_h</p:attrName>
                                        </p:attrNameLst>
                                      </p:cBhvr>
                                      <p:tavLst>
                                        <p:tav tm="0">
                                          <p:val>
                                            <p:fltVal val="0"/>
                                          </p:val>
                                        </p:tav>
                                        <p:tav tm="100000">
                                          <p:val>
                                            <p:strVal val="#ppt_h"/>
                                          </p:val>
                                        </p:tav>
                                      </p:tavLst>
                                    </p:anim>
                                    <p:animEffect transition="in" filter="fade">
                                      <p:cBhvr>
                                        <p:cTn id="89" dur="500"/>
                                        <p:tgtEl>
                                          <p:spTgt spid="50"/>
                                        </p:tgtEl>
                                      </p:cBhvr>
                                    </p:animEffect>
                                  </p:childTnLst>
                                </p:cTn>
                              </p:par>
                            </p:childTnLst>
                          </p:cTn>
                        </p:par>
                        <p:par>
                          <p:cTn id="90" fill="hold">
                            <p:stCondLst>
                              <p:cond delay="9000"/>
                            </p:stCondLst>
                            <p:childTnLst>
                              <p:par>
                                <p:cTn id="91" presetID="10" presetClass="entr" presetSubtype="0" fill="hold" nodeType="afterEffect">
                                  <p:stCondLst>
                                    <p:cond delay="0"/>
                                  </p:stCondLst>
                                  <p:childTnLst>
                                    <p:set>
                                      <p:cBhvr>
                                        <p:cTn id="92" dur="1" fill="hold">
                                          <p:stCondLst>
                                            <p:cond delay="0"/>
                                          </p:stCondLst>
                                        </p:cTn>
                                        <p:tgtEl>
                                          <p:spTgt spid="62"/>
                                        </p:tgtEl>
                                        <p:attrNameLst>
                                          <p:attrName>style.visibility</p:attrName>
                                        </p:attrNameLst>
                                      </p:cBhvr>
                                      <p:to>
                                        <p:strVal val="visible"/>
                                      </p:to>
                                    </p:set>
                                    <p:animEffect transition="in" filter="fade">
                                      <p:cBhvr>
                                        <p:cTn id="93" dur="500"/>
                                        <p:tgtEl>
                                          <p:spTgt spid="62"/>
                                        </p:tgtEl>
                                      </p:cBhvr>
                                    </p:animEffect>
                                  </p:childTnLst>
                                </p:cTn>
                              </p:par>
                            </p:childTnLst>
                          </p:cTn>
                        </p:par>
                        <p:par>
                          <p:cTn id="94" fill="hold">
                            <p:stCondLst>
                              <p:cond delay="9500"/>
                            </p:stCondLst>
                            <p:childTnLst>
                              <p:par>
                                <p:cTn id="95" presetID="53" presetClass="entr" presetSubtype="16" fill="hold" grpId="0" nodeType="afterEffect">
                                  <p:stCondLst>
                                    <p:cond delay="0"/>
                                  </p:stCondLst>
                                  <p:childTnLst>
                                    <p:set>
                                      <p:cBhvr>
                                        <p:cTn id="96" dur="1" fill="hold">
                                          <p:stCondLst>
                                            <p:cond delay="0"/>
                                          </p:stCondLst>
                                        </p:cTn>
                                        <p:tgtEl>
                                          <p:spTgt spid="148"/>
                                        </p:tgtEl>
                                        <p:attrNameLst>
                                          <p:attrName>style.visibility</p:attrName>
                                        </p:attrNameLst>
                                      </p:cBhvr>
                                      <p:to>
                                        <p:strVal val="visible"/>
                                      </p:to>
                                    </p:set>
                                    <p:anim calcmode="lin" valueType="num">
                                      <p:cBhvr>
                                        <p:cTn id="97" dur="500" fill="hold"/>
                                        <p:tgtEl>
                                          <p:spTgt spid="148"/>
                                        </p:tgtEl>
                                        <p:attrNameLst>
                                          <p:attrName>ppt_w</p:attrName>
                                        </p:attrNameLst>
                                      </p:cBhvr>
                                      <p:tavLst>
                                        <p:tav tm="0">
                                          <p:val>
                                            <p:fltVal val="0"/>
                                          </p:val>
                                        </p:tav>
                                        <p:tav tm="100000">
                                          <p:val>
                                            <p:strVal val="#ppt_w"/>
                                          </p:val>
                                        </p:tav>
                                      </p:tavLst>
                                    </p:anim>
                                    <p:anim calcmode="lin" valueType="num">
                                      <p:cBhvr>
                                        <p:cTn id="98" dur="500" fill="hold"/>
                                        <p:tgtEl>
                                          <p:spTgt spid="148"/>
                                        </p:tgtEl>
                                        <p:attrNameLst>
                                          <p:attrName>ppt_h</p:attrName>
                                        </p:attrNameLst>
                                      </p:cBhvr>
                                      <p:tavLst>
                                        <p:tav tm="0">
                                          <p:val>
                                            <p:fltVal val="0"/>
                                          </p:val>
                                        </p:tav>
                                        <p:tav tm="100000">
                                          <p:val>
                                            <p:strVal val="#ppt_h"/>
                                          </p:val>
                                        </p:tav>
                                      </p:tavLst>
                                    </p:anim>
                                    <p:animEffect transition="in" filter="fade">
                                      <p:cBhvr>
                                        <p:cTn id="99" dur="500"/>
                                        <p:tgtEl>
                                          <p:spTgt spid="148"/>
                                        </p:tgtEl>
                                      </p:cBhvr>
                                    </p:animEffect>
                                  </p:childTnLst>
                                </p:cTn>
                              </p:par>
                            </p:childTnLst>
                          </p:cTn>
                        </p:par>
                        <p:par>
                          <p:cTn id="100" fill="hold">
                            <p:stCondLst>
                              <p:cond delay="10000"/>
                            </p:stCondLst>
                            <p:childTnLst>
                              <p:par>
                                <p:cTn id="101" presetID="10" presetClass="entr" presetSubtype="0" fill="hold" grpId="0" nodeType="afterEffect">
                                  <p:stCondLst>
                                    <p:cond delay="0"/>
                                  </p:stCondLst>
                                  <p:childTnLst>
                                    <p:set>
                                      <p:cBhvr>
                                        <p:cTn id="102" dur="1" fill="hold">
                                          <p:stCondLst>
                                            <p:cond delay="0"/>
                                          </p:stCondLst>
                                        </p:cTn>
                                        <p:tgtEl>
                                          <p:spTgt spid="64"/>
                                        </p:tgtEl>
                                        <p:attrNameLst>
                                          <p:attrName>style.visibility</p:attrName>
                                        </p:attrNameLst>
                                      </p:cBhvr>
                                      <p:to>
                                        <p:strVal val="visible"/>
                                      </p:to>
                                    </p:set>
                                    <p:animEffect transition="in" filter="fade">
                                      <p:cBhvr>
                                        <p:cTn id="103" dur="500"/>
                                        <p:tgtEl>
                                          <p:spTgt spid="64"/>
                                        </p:tgtEl>
                                      </p:cBhvr>
                                    </p:animEffect>
                                  </p:childTnLst>
                                </p:cTn>
                              </p:par>
                            </p:childTnLst>
                          </p:cTn>
                        </p:par>
                        <p:par>
                          <p:cTn id="104" fill="hold">
                            <p:stCondLst>
                              <p:cond delay="10500"/>
                            </p:stCondLst>
                            <p:childTnLst>
                              <p:par>
                                <p:cTn id="105" presetID="53" presetClass="entr" presetSubtype="16" fill="hold" grpId="0" nodeType="afterEffect">
                                  <p:stCondLst>
                                    <p:cond delay="0"/>
                                  </p:stCondLst>
                                  <p:childTnLst>
                                    <p:set>
                                      <p:cBhvr>
                                        <p:cTn id="106" dur="1" fill="hold">
                                          <p:stCondLst>
                                            <p:cond delay="0"/>
                                          </p:stCondLst>
                                        </p:cTn>
                                        <p:tgtEl>
                                          <p:spTgt spid="153"/>
                                        </p:tgtEl>
                                        <p:attrNameLst>
                                          <p:attrName>style.visibility</p:attrName>
                                        </p:attrNameLst>
                                      </p:cBhvr>
                                      <p:to>
                                        <p:strVal val="visible"/>
                                      </p:to>
                                    </p:set>
                                    <p:anim calcmode="lin" valueType="num">
                                      <p:cBhvr>
                                        <p:cTn id="107" dur="500" fill="hold"/>
                                        <p:tgtEl>
                                          <p:spTgt spid="153"/>
                                        </p:tgtEl>
                                        <p:attrNameLst>
                                          <p:attrName>ppt_w</p:attrName>
                                        </p:attrNameLst>
                                      </p:cBhvr>
                                      <p:tavLst>
                                        <p:tav tm="0">
                                          <p:val>
                                            <p:fltVal val="0"/>
                                          </p:val>
                                        </p:tav>
                                        <p:tav tm="100000">
                                          <p:val>
                                            <p:strVal val="#ppt_w"/>
                                          </p:val>
                                        </p:tav>
                                      </p:tavLst>
                                    </p:anim>
                                    <p:anim calcmode="lin" valueType="num">
                                      <p:cBhvr>
                                        <p:cTn id="108" dur="500" fill="hold"/>
                                        <p:tgtEl>
                                          <p:spTgt spid="153"/>
                                        </p:tgtEl>
                                        <p:attrNameLst>
                                          <p:attrName>ppt_h</p:attrName>
                                        </p:attrNameLst>
                                      </p:cBhvr>
                                      <p:tavLst>
                                        <p:tav tm="0">
                                          <p:val>
                                            <p:fltVal val="0"/>
                                          </p:val>
                                        </p:tav>
                                        <p:tav tm="100000">
                                          <p:val>
                                            <p:strVal val="#ppt_h"/>
                                          </p:val>
                                        </p:tav>
                                      </p:tavLst>
                                    </p:anim>
                                    <p:animEffect transition="in" filter="fade">
                                      <p:cBhvr>
                                        <p:cTn id="109" dur="500"/>
                                        <p:tgtEl>
                                          <p:spTgt spid="153"/>
                                        </p:tgtEl>
                                      </p:cBhvr>
                                    </p:animEffect>
                                  </p:childTnLst>
                                </p:cTn>
                              </p:par>
                            </p:childTnLst>
                          </p:cTn>
                        </p:par>
                        <p:par>
                          <p:cTn id="110" fill="hold">
                            <p:stCondLst>
                              <p:cond delay="11000"/>
                            </p:stCondLst>
                            <p:childTnLst>
                              <p:par>
                                <p:cTn id="111" presetID="10" presetClass="entr" presetSubtype="0" fill="hold" nodeType="afterEffect">
                                  <p:stCondLst>
                                    <p:cond delay="0"/>
                                  </p:stCondLst>
                                  <p:childTnLst>
                                    <p:set>
                                      <p:cBhvr>
                                        <p:cTn id="112" dur="1" fill="hold">
                                          <p:stCondLst>
                                            <p:cond delay="0"/>
                                          </p:stCondLst>
                                        </p:cTn>
                                        <p:tgtEl>
                                          <p:spTgt spid="63"/>
                                        </p:tgtEl>
                                        <p:attrNameLst>
                                          <p:attrName>style.visibility</p:attrName>
                                        </p:attrNameLst>
                                      </p:cBhvr>
                                      <p:to>
                                        <p:strVal val="visible"/>
                                      </p:to>
                                    </p:set>
                                    <p:animEffect transition="in" filter="fade">
                                      <p:cBhvr>
                                        <p:cTn id="113" dur="500"/>
                                        <p:tgtEl>
                                          <p:spTgt spid="63"/>
                                        </p:tgtEl>
                                      </p:cBhvr>
                                    </p:animEffect>
                                  </p:childTnLst>
                                </p:cTn>
                              </p:par>
                            </p:childTnLst>
                          </p:cTn>
                        </p:par>
                        <p:par>
                          <p:cTn id="114" fill="hold">
                            <p:stCondLst>
                              <p:cond delay="11500"/>
                            </p:stCondLst>
                            <p:childTnLst>
                              <p:par>
                                <p:cTn id="115" presetID="53" presetClass="entr" presetSubtype="16" fill="hold" grpId="0" nodeType="afterEffect">
                                  <p:stCondLst>
                                    <p:cond delay="0"/>
                                  </p:stCondLst>
                                  <p:childTnLst>
                                    <p:set>
                                      <p:cBhvr>
                                        <p:cTn id="116" dur="1" fill="hold">
                                          <p:stCondLst>
                                            <p:cond delay="0"/>
                                          </p:stCondLst>
                                        </p:cTn>
                                        <p:tgtEl>
                                          <p:spTgt spid="149"/>
                                        </p:tgtEl>
                                        <p:attrNameLst>
                                          <p:attrName>style.visibility</p:attrName>
                                        </p:attrNameLst>
                                      </p:cBhvr>
                                      <p:to>
                                        <p:strVal val="visible"/>
                                      </p:to>
                                    </p:set>
                                    <p:anim calcmode="lin" valueType="num">
                                      <p:cBhvr>
                                        <p:cTn id="117" dur="500" fill="hold"/>
                                        <p:tgtEl>
                                          <p:spTgt spid="149"/>
                                        </p:tgtEl>
                                        <p:attrNameLst>
                                          <p:attrName>ppt_w</p:attrName>
                                        </p:attrNameLst>
                                      </p:cBhvr>
                                      <p:tavLst>
                                        <p:tav tm="0">
                                          <p:val>
                                            <p:fltVal val="0"/>
                                          </p:val>
                                        </p:tav>
                                        <p:tav tm="100000">
                                          <p:val>
                                            <p:strVal val="#ppt_w"/>
                                          </p:val>
                                        </p:tav>
                                      </p:tavLst>
                                    </p:anim>
                                    <p:anim calcmode="lin" valueType="num">
                                      <p:cBhvr>
                                        <p:cTn id="118" dur="500" fill="hold"/>
                                        <p:tgtEl>
                                          <p:spTgt spid="149"/>
                                        </p:tgtEl>
                                        <p:attrNameLst>
                                          <p:attrName>ppt_h</p:attrName>
                                        </p:attrNameLst>
                                      </p:cBhvr>
                                      <p:tavLst>
                                        <p:tav tm="0">
                                          <p:val>
                                            <p:fltVal val="0"/>
                                          </p:val>
                                        </p:tav>
                                        <p:tav tm="100000">
                                          <p:val>
                                            <p:strVal val="#ppt_h"/>
                                          </p:val>
                                        </p:tav>
                                      </p:tavLst>
                                    </p:anim>
                                    <p:animEffect transition="in" filter="fade">
                                      <p:cBhvr>
                                        <p:cTn id="119" dur="500"/>
                                        <p:tgtEl>
                                          <p:spTgt spid="149"/>
                                        </p:tgtEl>
                                      </p:cBhvr>
                                    </p:animEffect>
                                  </p:childTnLst>
                                </p:cTn>
                              </p:par>
                            </p:childTnLst>
                          </p:cTn>
                        </p:par>
                        <p:par>
                          <p:cTn id="120" fill="hold">
                            <p:stCondLst>
                              <p:cond delay="12000"/>
                            </p:stCondLst>
                            <p:childTnLst>
                              <p:par>
                                <p:cTn id="121" presetID="10" presetClass="entr" presetSubtype="0" fill="hold" grpId="0" nodeType="afterEffect">
                                  <p:stCondLst>
                                    <p:cond delay="0"/>
                                  </p:stCondLst>
                                  <p:childTnLst>
                                    <p:set>
                                      <p:cBhvr>
                                        <p:cTn id="122" dur="1" fill="hold">
                                          <p:stCondLst>
                                            <p:cond delay="0"/>
                                          </p:stCondLst>
                                        </p:cTn>
                                        <p:tgtEl>
                                          <p:spTgt spid="56"/>
                                        </p:tgtEl>
                                        <p:attrNameLst>
                                          <p:attrName>style.visibility</p:attrName>
                                        </p:attrNameLst>
                                      </p:cBhvr>
                                      <p:to>
                                        <p:strVal val="visible"/>
                                      </p:to>
                                    </p:set>
                                    <p:animEffect transition="in" filter="fade">
                                      <p:cBhvr>
                                        <p:cTn id="123" dur="500"/>
                                        <p:tgtEl>
                                          <p:spTgt spid="56"/>
                                        </p:tgtEl>
                                      </p:cBhvr>
                                    </p:animEffect>
                                  </p:childTnLst>
                                </p:cTn>
                              </p:par>
                            </p:childTnLst>
                          </p:cTn>
                        </p:par>
                        <p:par>
                          <p:cTn id="124" fill="hold">
                            <p:stCondLst>
                              <p:cond delay="12500"/>
                            </p:stCondLst>
                            <p:childTnLst>
                              <p:par>
                                <p:cTn id="125" presetID="53" presetClass="entr" presetSubtype="16" fill="hold" grpId="0" nodeType="afterEffect">
                                  <p:stCondLst>
                                    <p:cond delay="0"/>
                                  </p:stCondLst>
                                  <p:childTnLst>
                                    <p:set>
                                      <p:cBhvr>
                                        <p:cTn id="126" dur="1" fill="hold">
                                          <p:stCondLst>
                                            <p:cond delay="0"/>
                                          </p:stCondLst>
                                        </p:cTn>
                                        <p:tgtEl>
                                          <p:spTgt spid="154"/>
                                        </p:tgtEl>
                                        <p:attrNameLst>
                                          <p:attrName>style.visibility</p:attrName>
                                        </p:attrNameLst>
                                      </p:cBhvr>
                                      <p:to>
                                        <p:strVal val="visible"/>
                                      </p:to>
                                    </p:set>
                                    <p:anim calcmode="lin" valueType="num">
                                      <p:cBhvr>
                                        <p:cTn id="127" dur="500" fill="hold"/>
                                        <p:tgtEl>
                                          <p:spTgt spid="154"/>
                                        </p:tgtEl>
                                        <p:attrNameLst>
                                          <p:attrName>ppt_w</p:attrName>
                                        </p:attrNameLst>
                                      </p:cBhvr>
                                      <p:tavLst>
                                        <p:tav tm="0">
                                          <p:val>
                                            <p:fltVal val="0"/>
                                          </p:val>
                                        </p:tav>
                                        <p:tav tm="100000">
                                          <p:val>
                                            <p:strVal val="#ppt_w"/>
                                          </p:val>
                                        </p:tav>
                                      </p:tavLst>
                                    </p:anim>
                                    <p:anim calcmode="lin" valueType="num">
                                      <p:cBhvr>
                                        <p:cTn id="128" dur="500" fill="hold"/>
                                        <p:tgtEl>
                                          <p:spTgt spid="154"/>
                                        </p:tgtEl>
                                        <p:attrNameLst>
                                          <p:attrName>ppt_h</p:attrName>
                                        </p:attrNameLst>
                                      </p:cBhvr>
                                      <p:tavLst>
                                        <p:tav tm="0">
                                          <p:val>
                                            <p:fltVal val="0"/>
                                          </p:val>
                                        </p:tav>
                                        <p:tav tm="100000">
                                          <p:val>
                                            <p:strVal val="#ppt_h"/>
                                          </p:val>
                                        </p:tav>
                                      </p:tavLst>
                                    </p:anim>
                                    <p:animEffect transition="in" filter="fade">
                                      <p:cBhvr>
                                        <p:cTn id="129" dur="500"/>
                                        <p:tgtEl>
                                          <p:spTgt spid="154"/>
                                        </p:tgtEl>
                                      </p:cBhvr>
                                    </p:animEffect>
                                  </p:childTnLst>
                                </p:cTn>
                              </p:par>
                            </p:childTnLst>
                          </p:cTn>
                        </p:par>
                        <p:par>
                          <p:cTn id="130" fill="hold">
                            <p:stCondLst>
                              <p:cond delay="13000"/>
                            </p:stCondLst>
                            <p:childTnLst>
                              <p:par>
                                <p:cTn id="131" presetID="10" presetClass="entr" presetSubtype="0" fill="hold" grpId="0" nodeType="afterEffect">
                                  <p:stCondLst>
                                    <p:cond delay="0"/>
                                  </p:stCondLst>
                                  <p:childTnLst>
                                    <p:set>
                                      <p:cBhvr>
                                        <p:cTn id="132" dur="1" fill="hold">
                                          <p:stCondLst>
                                            <p:cond delay="0"/>
                                          </p:stCondLst>
                                        </p:cTn>
                                        <p:tgtEl>
                                          <p:spTgt spid="51"/>
                                        </p:tgtEl>
                                        <p:attrNameLst>
                                          <p:attrName>style.visibility</p:attrName>
                                        </p:attrNameLst>
                                      </p:cBhvr>
                                      <p:to>
                                        <p:strVal val="visible"/>
                                      </p:to>
                                    </p:set>
                                    <p:animEffect transition="in" filter="fade">
                                      <p:cBhvr>
                                        <p:cTn id="133" dur="500"/>
                                        <p:tgtEl>
                                          <p:spTgt spid="51"/>
                                        </p:tgtEl>
                                      </p:cBhvr>
                                    </p:animEffect>
                                  </p:childTnLst>
                                </p:cTn>
                              </p:par>
                            </p:childTnLst>
                          </p:cTn>
                        </p:par>
                        <p:par>
                          <p:cTn id="134" fill="hold">
                            <p:stCondLst>
                              <p:cond delay="13500"/>
                            </p:stCondLst>
                            <p:childTnLst>
                              <p:par>
                                <p:cTn id="135" presetID="10" presetClass="entr" presetSubtype="0" fill="hold" nodeType="afterEffect">
                                  <p:stCondLst>
                                    <p:cond delay="0"/>
                                  </p:stCondLst>
                                  <p:childTnLst>
                                    <p:set>
                                      <p:cBhvr>
                                        <p:cTn id="136" dur="1" fill="hold">
                                          <p:stCondLst>
                                            <p:cond delay="0"/>
                                          </p:stCondLst>
                                        </p:cTn>
                                        <p:tgtEl>
                                          <p:spTgt spid="67"/>
                                        </p:tgtEl>
                                        <p:attrNameLst>
                                          <p:attrName>style.visibility</p:attrName>
                                        </p:attrNameLst>
                                      </p:cBhvr>
                                      <p:to>
                                        <p:strVal val="visible"/>
                                      </p:to>
                                    </p:set>
                                    <p:animEffect transition="in" filter="fade">
                                      <p:cBhvr>
                                        <p:cTn id="137" dur="500"/>
                                        <p:tgtEl>
                                          <p:spTgt spid="67"/>
                                        </p:tgtEl>
                                      </p:cBhvr>
                                    </p:animEffect>
                                  </p:childTnLst>
                                </p:cTn>
                              </p:par>
                            </p:childTnLst>
                          </p:cTn>
                        </p:par>
                        <p:par>
                          <p:cTn id="138" fill="hold">
                            <p:stCondLst>
                              <p:cond delay="14000"/>
                            </p:stCondLst>
                            <p:childTnLst>
                              <p:par>
                                <p:cTn id="139" presetID="53" presetClass="entr" presetSubtype="16" fill="hold" nodeType="afterEffect">
                                  <p:stCondLst>
                                    <p:cond delay="0"/>
                                  </p:stCondLst>
                                  <p:childTnLst>
                                    <p:set>
                                      <p:cBhvr>
                                        <p:cTn id="140" dur="1" fill="hold">
                                          <p:stCondLst>
                                            <p:cond delay="0"/>
                                          </p:stCondLst>
                                        </p:cTn>
                                        <p:tgtEl>
                                          <p:spTgt spid="120"/>
                                        </p:tgtEl>
                                        <p:attrNameLst>
                                          <p:attrName>style.visibility</p:attrName>
                                        </p:attrNameLst>
                                      </p:cBhvr>
                                      <p:to>
                                        <p:strVal val="visible"/>
                                      </p:to>
                                    </p:set>
                                    <p:anim calcmode="lin" valueType="num">
                                      <p:cBhvr>
                                        <p:cTn id="141" dur="500" fill="hold"/>
                                        <p:tgtEl>
                                          <p:spTgt spid="120"/>
                                        </p:tgtEl>
                                        <p:attrNameLst>
                                          <p:attrName>ppt_w</p:attrName>
                                        </p:attrNameLst>
                                      </p:cBhvr>
                                      <p:tavLst>
                                        <p:tav tm="0">
                                          <p:val>
                                            <p:fltVal val="0"/>
                                          </p:val>
                                        </p:tav>
                                        <p:tav tm="100000">
                                          <p:val>
                                            <p:strVal val="#ppt_w"/>
                                          </p:val>
                                        </p:tav>
                                      </p:tavLst>
                                    </p:anim>
                                    <p:anim calcmode="lin" valueType="num">
                                      <p:cBhvr>
                                        <p:cTn id="142" dur="500" fill="hold"/>
                                        <p:tgtEl>
                                          <p:spTgt spid="120"/>
                                        </p:tgtEl>
                                        <p:attrNameLst>
                                          <p:attrName>ppt_h</p:attrName>
                                        </p:attrNameLst>
                                      </p:cBhvr>
                                      <p:tavLst>
                                        <p:tav tm="0">
                                          <p:val>
                                            <p:fltVal val="0"/>
                                          </p:val>
                                        </p:tav>
                                        <p:tav tm="100000">
                                          <p:val>
                                            <p:strVal val="#ppt_h"/>
                                          </p:val>
                                        </p:tav>
                                      </p:tavLst>
                                    </p:anim>
                                    <p:animEffect transition="in" filter="fade">
                                      <p:cBhvr>
                                        <p:cTn id="143" dur="500"/>
                                        <p:tgtEl>
                                          <p:spTgt spid="120"/>
                                        </p:tgtEl>
                                      </p:cBhvr>
                                    </p:animEffect>
                                  </p:childTnLst>
                                </p:cTn>
                              </p:par>
                            </p:childTnLst>
                          </p:cTn>
                        </p:par>
                        <p:par>
                          <p:cTn id="144" fill="hold">
                            <p:stCondLst>
                              <p:cond delay="14500"/>
                            </p:stCondLst>
                            <p:childTnLst>
                              <p:par>
                                <p:cTn id="145" presetID="10" presetClass="entr" presetSubtype="0" fill="hold" nodeType="afterEffect">
                                  <p:stCondLst>
                                    <p:cond delay="0"/>
                                  </p:stCondLst>
                                  <p:childTnLst>
                                    <p:set>
                                      <p:cBhvr>
                                        <p:cTn id="146" dur="1" fill="hold">
                                          <p:stCondLst>
                                            <p:cond delay="0"/>
                                          </p:stCondLst>
                                        </p:cTn>
                                        <p:tgtEl>
                                          <p:spTgt spid="69"/>
                                        </p:tgtEl>
                                        <p:attrNameLst>
                                          <p:attrName>style.visibility</p:attrName>
                                        </p:attrNameLst>
                                      </p:cBhvr>
                                      <p:to>
                                        <p:strVal val="visible"/>
                                      </p:to>
                                    </p:set>
                                    <p:animEffect transition="in" filter="fade">
                                      <p:cBhvr>
                                        <p:cTn id="147" dur="500"/>
                                        <p:tgtEl>
                                          <p:spTgt spid="69"/>
                                        </p:tgtEl>
                                      </p:cBhvr>
                                    </p:animEffect>
                                  </p:childTnLst>
                                </p:cTn>
                              </p:par>
                            </p:childTnLst>
                          </p:cTn>
                        </p:par>
                        <p:par>
                          <p:cTn id="148" fill="hold">
                            <p:stCondLst>
                              <p:cond delay="15000"/>
                            </p:stCondLst>
                            <p:childTnLst>
                              <p:par>
                                <p:cTn id="149" presetID="53" presetClass="entr" presetSubtype="16" fill="hold" grpId="0" nodeType="afterEffect">
                                  <p:stCondLst>
                                    <p:cond delay="0"/>
                                  </p:stCondLst>
                                  <p:childTnLst>
                                    <p:set>
                                      <p:cBhvr>
                                        <p:cTn id="150" dur="1" fill="hold">
                                          <p:stCondLst>
                                            <p:cond delay="0"/>
                                          </p:stCondLst>
                                        </p:cTn>
                                        <p:tgtEl>
                                          <p:spTgt spid="132"/>
                                        </p:tgtEl>
                                        <p:attrNameLst>
                                          <p:attrName>style.visibility</p:attrName>
                                        </p:attrNameLst>
                                      </p:cBhvr>
                                      <p:to>
                                        <p:strVal val="visible"/>
                                      </p:to>
                                    </p:set>
                                    <p:anim calcmode="lin" valueType="num">
                                      <p:cBhvr>
                                        <p:cTn id="151" dur="500" fill="hold"/>
                                        <p:tgtEl>
                                          <p:spTgt spid="132"/>
                                        </p:tgtEl>
                                        <p:attrNameLst>
                                          <p:attrName>ppt_w</p:attrName>
                                        </p:attrNameLst>
                                      </p:cBhvr>
                                      <p:tavLst>
                                        <p:tav tm="0">
                                          <p:val>
                                            <p:fltVal val="0"/>
                                          </p:val>
                                        </p:tav>
                                        <p:tav tm="100000">
                                          <p:val>
                                            <p:strVal val="#ppt_w"/>
                                          </p:val>
                                        </p:tav>
                                      </p:tavLst>
                                    </p:anim>
                                    <p:anim calcmode="lin" valueType="num">
                                      <p:cBhvr>
                                        <p:cTn id="152" dur="500" fill="hold"/>
                                        <p:tgtEl>
                                          <p:spTgt spid="132"/>
                                        </p:tgtEl>
                                        <p:attrNameLst>
                                          <p:attrName>ppt_h</p:attrName>
                                        </p:attrNameLst>
                                      </p:cBhvr>
                                      <p:tavLst>
                                        <p:tav tm="0">
                                          <p:val>
                                            <p:fltVal val="0"/>
                                          </p:val>
                                        </p:tav>
                                        <p:tav tm="100000">
                                          <p:val>
                                            <p:strVal val="#ppt_h"/>
                                          </p:val>
                                        </p:tav>
                                      </p:tavLst>
                                    </p:anim>
                                    <p:animEffect transition="in" filter="fade">
                                      <p:cBhvr>
                                        <p:cTn id="153" dur="500"/>
                                        <p:tgtEl>
                                          <p:spTgt spid="132"/>
                                        </p:tgtEl>
                                      </p:cBhvr>
                                    </p:animEffect>
                                  </p:childTnLst>
                                </p:cTn>
                              </p:par>
                            </p:childTnLst>
                          </p:cTn>
                        </p:par>
                        <p:par>
                          <p:cTn id="154" fill="hold">
                            <p:stCondLst>
                              <p:cond delay="15500"/>
                            </p:stCondLst>
                            <p:childTnLst>
                              <p:par>
                                <p:cTn id="155" presetID="10" presetClass="entr" presetSubtype="0" fill="hold" nodeType="afterEffect">
                                  <p:stCondLst>
                                    <p:cond delay="0"/>
                                  </p:stCondLst>
                                  <p:childTnLst>
                                    <p:set>
                                      <p:cBhvr>
                                        <p:cTn id="156" dur="1" fill="hold">
                                          <p:stCondLst>
                                            <p:cond delay="0"/>
                                          </p:stCondLst>
                                        </p:cTn>
                                        <p:tgtEl>
                                          <p:spTgt spid="70"/>
                                        </p:tgtEl>
                                        <p:attrNameLst>
                                          <p:attrName>style.visibility</p:attrName>
                                        </p:attrNameLst>
                                      </p:cBhvr>
                                      <p:to>
                                        <p:strVal val="visible"/>
                                      </p:to>
                                    </p:set>
                                    <p:animEffect transition="in" filter="fade">
                                      <p:cBhvr>
                                        <p:cTn id="157" dur="500"/>
                                        <p:tgtEl>
                                          <p:spTgt spid="70"/>
                                        </p:tgtEl>
                                      </p:cBhvr>
                                    </p:animEffect>
                                  </p:childTnLst>
                                </p:cTn>
                              </p:par>
                            </p:childTnLst>
                          </p:cTn>
                        </p:par>
                        <p:par>
                          <p:cTn id="158" fill="hold">
                            <p:stCondLst>
                              <p:cond delay="16000"/>
                            </p:stCondLst>
                            <p:childTnLst>
                              <p:par>
                                <p:cTn id="159" presetID="53" presetClass="entr" presetSubtype="16" fill="hold" grpId="0" nodeType="afterEffect">
                                  <p:stCondLst>
                                    <p:cond delay="0"/>
                                  </p:stCondLst>
                                  <p:childTnLst>
                                    <p:set>
                                      <p:cBhvr>
                                        <p:cTn id="160" dur="1" fill="hold">
                                          <p:stCondLst>
                                            <p:cond delay="0"/>
                                          </p:stCondLst>
                                        </p:cTn>
                                        <p:tgtEl>
                                          <p:spTgt spid="126"/>
                                        </p:tgtEl>
                                        <p:attrNameLst>
                                          <p:attrName>style.visibility</p:attrName>
                                        </p:attrNameLst>
                                      </p:cBhvr>
                                      <p:to>
                                        <p:strVal val="visible"/>
                                      </p:to>
                                    </p:set>
                                    <p:anim calcmode="lin" valueType="num">
                                      <p:cBhvr>
                                        <p:cTn id="161" dur="500" fill="hold"/>
                                        <p:tgtEl>
                                          <p:spTgt spid="126"/>
                                        </p:tgtEl>
                                        <p:attrNameLst>
                                          <p:attrName>ppt_w</p:attrName>
                                        </p:attrNameLst>
                                      </p:cBhvr>
                                      <p:tavLst>
                                        <p:tav tm="0">
                                          <p:val>
                                            <p:fltVal val="0"/>
                                          </p:val>
                                        </p:tav>
                                        <p:tav tm="100000">
                                          <p:val>
                                            <p:strVal val="#ppt_w"/>
                                          </p:val>
                                        </p:tav>
                                      </p:tavLst>
                                    </p:anim>
                                    <p:anim calcmode="lin" valueType="num">
                                      <p:cBhvr>
                                        <p:cTn id="162" dur="500" fill="hold"/>
                                        <p:tgtEl>
                                          <p:spTgt spid="126"/>
                                        </p:tgtEl>
                                        <p:attrNameLst>
                                          <p:attrName>ppt_h</p:attrName>
                                        </p:attrNameLst>
                                      </p:cBhvr>
                                      <p:tavLst>
                                        <p:tav tm="0">
                                          <p:val>
                                            <p:fltVal val="0"/>
                                          </p:val>
                                        </p:tav>
                                        <p:tav tm="100000">
                                          <p:val>
                                            <p:strVal val="#ppt_h"/>
                                          </p:val>
                                        </p:tav>
                                      </p:tavLst>
                                    </p:anim>
                                    <p:animEffect transition="in" filter="fade">
                                      <p:cBhvr>
                                        <p:cTn id="163" dur="500"/>
                                        <p:tgtEl>
                                          <p:spTgt spid="126"/>
                                        </p:tgtEl>
                                      </p:cBhvr>
                                    </p:animEffect>
                                  </p:childTnLst>
                                </p:cTn>
                              </p:par>
                            </p:childTnLst>
                          </p:cTn>
                        </p:par>
                        <p:par>
                          <p:cTn id="164" fill="hold">
                            <p:stCondLst>
                              <p:cond delay="16500"/>
                            </p:stCondLst>
                            <p:childTnLst>
                              <p:par>
                                <p:cTn id="165" presetID="53" presetClass="entr" presetSubtype="16" fill="hold" nodeType="afterEffect">
                                  <p:stCondLst>
                                    <p:cond delay="0"/>
                                  </p:stCondLst>
                                  <p:childTnLst>
                                    <p:set>
                                      <p:cBhvr>
                                        <p:cTn id="166" dur="1" fill="hold">
                                          <p:stCondLst>
                                            <p:cond delay="0"/>
                                          </p:stCondLst>
                                        </p:cTn>
                                        <p:tgtEl>
                                          <p:spTgt spid="127"/>
                                        </p:tgtEl>
                                        <p:attrNameLst>
                                          <p:attrName>style.visibility</p:attrName>
                                        </p:attrNameLst>
                                      </p:cBhvr>
                                      <p:to>
                                        <p:strVal val="visible"/>
                                      </p:to>
                                    </p:set>
                                    <p:anim calcmode="lin" valueType="num">
                                      <p:cBhvr>
                                        <p:cTn id="167" dur="500" fill="hold"/>
                                        <p:tgtEl>
                                          <p:spTgt spid="127"/>
                                        </p:tgtEl>
                                        <p:attrNameLst>
                                          <p:attrName>ppt_w</p:attrName>
                                        </p:attrNameLst>
                                      </p:cBhvr>
                                      <p:tavLst>
                                        <p:tav tm="0">
                                          <p:val>
                                            <p:fltVal val="0"/>
                                          </p:val>
                                        </p:tav>
                                        <p:tav tm="100000">
                                          <p:val>
                                            <p:strVal val="#ppt_w"/>
                                          </p:val>
                                        </p:tav>
                                      </p:tavLst>
                                    </p:anim>
                                    <p:anim calcmode="lin" valueType="num">
                                      <p:cBhvr>
                                        <p:cTn id="168" dur="500" fill="hold"/>
                                        <p:tgtEl>
                                          <p:spTgt spid="127"/>
                                        </p:tgtEl>
                                        <p:attrNameLst>
                                          <p:attrName>ppt_h</p:attrName>
                                        </p:attrNameLst>
                                      </p:cBhvr>
                                      <p:tavLst>
                                        <p:tav tm="0">
                                          <p:val>
                                            <p:fltVal val="0"/>
                                          </p:val>
                                        </p:tav>
                                        <p:tav tm="100000">
                                          <p:val>
                                            <p:strVal val="#ppt_h"/>
                                          </p:val>
                                        </p:tav>
                                      </p:tavLst>
                                    </p:anim>
                                    <p:animEffect transition="in" filter="fade">
                                      <p:cBhvr>
                                        <p:cTn id="169" dur="500"/>
                                        <p:tgtEl>
                                          <p:spTgt spid="127"/>
                                        </p:tgtEl>
                                      </p:cBhvr>
                                    </p:animEffect>
                                  </p:childTnLst>
                                </p:cTn>
                              </p:par>
                            </p:childTnLst>
                          </p:cTn>
                        </p:par>
                        <p:par>
                          <p:cTn id="170" fill="hold">
                            <p:stCondLst>
                              <p:cond delay="17000"/>
                            </p:stCondLst>
                            <p:childTnLst>
                              <p:par>
                                <p:cTn id="171" presetID="10" presetClass="entr" presetSubtype="0" fill="hold" nodeType="afterEffect">
                                  <p:stCondLst>
                                    <p:cond delay="0"/>
                                  </p:stCondLst>
                                  <p:childTnLst>
                                    <p:set>
                                      <p:cBhvr>
                                        <p:cTn id="172" dur="1" fill="hold">
                                          <p:stCondLst>
                                            <p:cond delay="0"/>
                                          </p:stCondLst>
                                        </p:cTn>
                                        <p:tgtEl>
                                          <p:spTgt spid="71"/>
                                        </p:tgtEl>
                                        <p:attrNameLst>
                                          <p:attrName>style.visibility</p:attrName>
                                        </p:attrNameLst>
                                      </p:cBhvr>
                                      <p:to>
                                        <p:strVal val="visible"/>
                                      </p:to>
                                    </p:set>
                                    <p:animEffect transition="in" filter="fade">
                                      <p:cBhvr>
                                        <p:cTn id="173" dur="500"/>
                                        <p:tgtEl>
                                          <p:spTgt spid="71"/>
                                        </p:tgtEl>
                                      </p:cBhvr>
                                    </p:animEffect>
                                  </p:childTnLst>
                                </p:cTn>
                              </p:par>
                            </p:childTnLst>
                          </p:cTn>
                        </p:par>
                        <p:par>
                          <p:cTn id="174" fill="hold">
                            <p:stCondLst>
                              <p:cond delay="17500"/>
                            </p:stCondLst>
                            <p:childTnLst>
                              <p:par>
                                <p:cTn id="175" presetID="10" presetClass="entr" presetSubtype="0" fill="hold" nodeType="afterEffect">
                                  <p:stCondLst>
                                    <p:cond delay="0"/>
                                  </p:stCondLst>
                                  <p:childTnLst>
                                    <p:set>
                                      <p:cBhvr>
                                        <p:cTn id="176" dur="1" fill="hold">
                                          <p:stCondLst>
                                            <p:cond delay="0"/>
                                          </p:stCondLst>
                                        </p:cTn>
                                        <p:tgtEl>
                                          <p:spTgt spid="73"/>
                                        </p:tgtEl>
                                        <p:attrNameLst>
                                          <p:attrName>style.visibility</p:attrName>
                                        </p:attrNameLst>
                                      </p:cBhvr>
                                      <p:to>
                                        <p:strVal val="visible"/>
                                      </p:to>
                                    </p:set>
                                    <p:animEffect transition="in" filter="fade">
                                      <p:cBhvr>
                                        <p:cTn id="177" dur="500"/>
                                        <p:tgtEl>
                                          <p:spTgt spid="73"/>
                                        </p:tgtEl>
                                      </p:cBhvr>
                                    </p:animEffect>
                                  </p:childTnLst>
                                </p:cTn>
                              </p:par>
                            </p:childTnLst>
                          </p:cTn>
                        </p:par>
                        <p:par>
                          <p:cTn id="178" fill="hold">
                            <p:stCondLst>
                              <p:cond delay="18000"/>
                            </p:stCondLst>
                            <p:childTnLst>
                              <p:par>
                                <p:cTn id="179" presetID="53" presetClass="entr" presetSubtype="16" fill="hold" grpId="0" nodeType="afterEffect">
                                  <p:stCondLst>
                                    <p:cond delay="0"/>
                                  </p:stCondLst>
                                  <p:childTnLst>
                                    <p:set>
                                      <p:cBhvr>
                                        <p:cTn id="180" dur="1" fill="hold">
                                          <p:stCondLst>
                                            <p:cond delay="0"/>
                                          </p:stCondLst>
                                        </p:cTn>
                                        <p:tgtEl>
                                          <p:spTgt spid="133"/>
                                        </p:tgtEl>
                                        <p:attrNameLst>
                                          <p:attrName>style.visibility</p:attrName>
                                        </p:attrNameLst>
                                      </p:cBhvr>
                                      <p:to>
                                        <p:strVal val="visible"/>
                                      </p:to>
                                    </p:set>
                                    <p:anim calcmode="lin" valueType="num">
                                      <p:cBhvr>
                                        <p:cTn id="181" dur="500" fill="hold"/>
                                        <p:tgtEl>
                                          <p:spTgt spid="133"/>
                                        </p:tgtEl>
                                        <p:attrNameLst>
                                          <p:attrName>ppt_w</p:attrName>
                                        </p:attrNameLst>
                                      </p:cBhvr>
                                      <p:tavLst>
                                        <p:tav tm="0">
                                          <p:val>
                                            <p:fltVal val="0"/>
                                          </p:val>
                                        </p:tav>
                                        <p:tav tm="100000">
                                          <p:val>
                                            <p:strVal val="#ppt_w"/>
                                          </p:val>
                                        </p:tav>
                                      </p:tavLst>
                                    </p:anim>
                                    <p:anim calcmode="lin" valueType="num">
                                      <p:cBhvr>
                                        <p:cTn id="182" dur="500" fill="hold"/>
                                        <p:tgtEl>
                                          <p:spTgt spid="133"/>
                                        </p:tgtEl>
                                        <p:attrNameLst>
                                          <p:attrName>ppt_h</p:attrName>
                                        </p:attrNameLst>
                                      </p:cBhvr>
                                      <p:tavLst>
                                        <p:tav tm="0">
                                          <p:val>
                                            <p:fltVal val="0"/>
                                          </p:val>
                                        </p:tav>
                                        <p:tav tm="100000">
                                          <p:val>
                                            <p:strVal val="#ppt_h"/>
                                          </p:val>
                                        </p:tav>
                                      </p:tavLst>
                                    </p:anim>
                                    <p:animEffect transition="in" filter="fade">
                                      <p:cBhvr>
                                        <p:cTn id="183" dur="500"/>
                                        <p:tgtEl>
                                          <p:spTgt spid="133"/>
                                        </p:tgtEl>
                                      </p:cBhvr>
                                    </p:animEffect>
                                  </p:childTnLst>
                                </p:cTn>
                              </p:par>
                            </p:childTnLst>
                          </p:cTn>
                        </p:par>
                        <p:par>
                          <p:cTn id="184" fill="hold">
                            <p:stCondLst>
                              <p:cond delay="18500"/>
                            </p:stCondLst>
                            <p:childTnLst>
                              <p:par>
                                <p:cTn id="185" presetID="10" presetClass="entr" presetSubtype="0" fill="hold" nodeType="afterEffect">
                                  <p:stCondLst>
                                    <p:cond delay="0"/>
                                  </p:stCondLst>
                                  <p:childTnLst>
                                    <p:set>
                                      <p:cBhvr>
                                        <p:cTn id="186" dur="1" fill="hold">
                                          <p:stCondLst>
                                            <p:cond delay="0"/>
                                          </p:stCondLst>
                                        </p:cTn>
                                        <p:tgtEl>
                                          <p:spTgt spid="74"/>
                                        </p:tgtEl>
                                        <p:attrNameLst>
                                          <p:attrName>style.visibility</p:attrName>
                                        </p:attrNameLst>
                                      </p:cBhvr>
                                      <p:to>
                                        <p:strVal val="visible"/>
                                      </p:to>
                                    </p:set>
                                    <p:animEffect transition="in" filter="fade">
                                      <p:cBhvr>
                                        <p:cTn id="187" dur="500"/>
                                        <p:tgtEl>
                                          <p:spTgt spid="74"/>
                                        </p:tgtEl>
                                      </p:cBhvr>
                                    </p:animEffect>
                                  </p:childTnLst>
                                </p:cTn>
                              </p:par>
                            </p:childTnLst>
                          </p:cTn>
                        </p:par>
                        <p:par>
                          <p:cTn id="188" fill="hold">
                            <p:stCondLst>
                              <p:cond delay="19000"/>
                            </p:stCondLst>
                            <p:childTnLst>
                              <p:par>
                                <p:cTn id="189" presetID="53" presetClass="entr" presetSubtype="16" fill="hold" grpId="0" nodeType="afterEffect">
                                  <p:stCondLst>
                                    <p:cond delay="0"/>
                                  </p:stCondLst>
                                  <p:childTnLst>
                                    <p:set>
                                      <p:cBhvr>
                                        <p:cTn id="190" dur="1" fill="hold">
                                          <p:stCondLst>
                                            <p:cond delay="0"/>
                                          </p:stCondLst>
                                        </p:cTn>
                                        <p:tgtEl>
                                          <p:spTgt spid="134"/>
                                        </p:tgtEl>
                                        <p:attrNameLst>
                                          <p:attrName>style.visibility</p:attrName>
                                        </p:attrNameLst>
                                      </p:cBhvr>
                                      <p:to>
                                        <p:strVal val="visible"/>
                                      </p:to>
                                    </p:set>
                                    <p:anim calcmode="lin" valueType="num">
                                      <p:cBhvr>
                                        <p:cTn id="191" dur="500" fill="hold"/>
                                        <p:tgtEl>
                                          <p:spTgt spid="134"/>
                                        </p:tgtEl>
                                        <p:attrNameLst>
                                          <p:attrName>ppt_w</p:attrName>
                                        </p:attrNameLst>
                                      </p:cBhvr>
                                      <p:tavLst>
                                        <p:tav tm="0">
                                          <p:val>
                                            <p:fltVal val="0"/>
                                          </p:val>
                                        </p:tav>
                                        <p:tav tm="100000">
                                          <p:val>
                                            <p:strVal val="#ppt_w"/>
                                          </p:val>
                                        </p:tav>
                                      </p:tavLst>
                                    </p:anim>
                                    <p:anim calcmode="lin" valueType="num">
                                      <p:cBhvr>
                                        <p:cTn id="192" dur="500" fill="hold"/>
                                        <p:tgtEl>
                                          <p:spTgt spid="134"/>
                                        </p:tgtEl>
                                        <p:attrNameLst>
                                          <p:attrName>ppt_h</p:attrName>
                                        </p:attrNameLst>
                                      </p:cBhvr>
                                      <p:tavLst>
                                        <p:tav tm="0">
                                          <p:val>
                                            <p:fltVal val="0"/>
                                          </p:val>
                                        </p:tav>
                                        <p:tav tm="100000">
                                          <p:val>
                                            <p:strVal val="#ppt_h"/>
                                          </p:val>
                                        </p:tav>
                                      </p:tavLst>
                                    </p:anim>
                                    <p:animEffect transition="in" filter="fade">
                                      <p:cBhvr>
                                        <p:cTn id="193" dur="500"/>
                                        <p:tgtEl>
                                          <p:spTgt spid="134"/>
                                        </p:tgtEl>
                                      </p:cBhvr>
                                    </p:animEffect>
                                  </p:childTnLst>
                                </p:cTn>
                              </p:par>
                            </p:childTnLst>
                          </p:cTn>
                        </p:par>
                        <p:par>
                          <p:cTn id="194" fill="hold">
                            <p:stCondLst>
                              <p:cond delay="19500"/>
                            </p:stCondLst>
                            <p:childTnLst>
                              <p:par>
                                <p:cTn id="195" presetID="53" presetClass="entr" presetSubtype="16" fill="hold" grpId="0" nodeType="afterEffect">
                                  <p:stCondLst>
                                    <p:cond delay="0"/>
                                  </p:stCondLst>
                                  <p:childTnLst>
                                    <p:set>
                                      <p:cBhvr>
                                        <p:cTn id="196" dur="1" fill="hold">
                                          <p:stCondLst>
                                            <p:cond delay="0"/>
                                          </p:stCondLst>
                                        </p:cTn>
                                        <p:tgtEl>
                                          <p:spTgt spid="155"/>
                                        </p:tgtEl>
                                        <p:attrNameLst>
                                          <p:attrName>style.visibility</p:attrName>
                                        </p:attrNameLst>
                                      </p:cBhvr>
                                      <p:to>
                                        <p:strVal val="visible"/>
                                      </p:to>
                                    </p:set>
                                    <p:anim calcmode="lin" valueType="num">
                                      <p:cBhvr>
                                        <p:cTn id="197" dur="500" fill="hold"/>
                                        <p:tgtEl>
                                          <p:spTgt spid="155"/>
                                        </p:tgtEl>
                                        <p:attrNameLst>
                                          <p:attrName>ppt_w</p:attrName>
                                        </p:attrNameLst>
                                      </p:cBhvr>
                                      <p:tavLst>
                                        <p:tav tm="0">
                                          <p:val>
                                            <p:fltVal val="0"/>
                                          </p:val>
                                        </p:tav>
                                        <p:tav tm="100000">
                                          <p:val>
                                            <p:strVal val="#ppt_w"/>
                                          </p:val>
                                        </p:tav>
                                      </p:tavLst>
                                    </p:anim>
                                    <p:anim calcmode="lin" valueType="num">
                                      <p:cBhvr>
                                        <p:cTn id="198" dur="500" fill="hold"/>
                                        <p:tgtEl>
                                          <p:spTgt spid="155"/>
                                        </p:tgtEl>
                                        <p:attrNameLst>
                                          <p:attrName>ppt_h</p:attrName>
                                        </p:attrNameLst>
                                      </p:cBhvr>
                                      <p:tavLst>
                                        <p:tav tm="0">
                                          <p:val>
                                            <p:fltVal val="0"/>
                                          </p:val>
                                        </p:tav>
                                        <p:tav tm="100000">
                                          <p:val>
                                            <p:strVal val="#ppt_h"/>
                                          </p:val>
                                        </p:tav>
                                      </p:tavLst>
                                    </p:anim>
                                    <p:animEffect transition="in" filter="fade">
                                      <p:cBhvr>
                                        <p:cTn id="199" dur="500"/>
                                        <p:tgtEl>
                                          <p:spTgt spid="1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50" grpId="0"/>
      <p:bldP spid="53" grpId="0" animBg="1"/>
      <p:bldP spid="54" grpId="0" animBg="1"/>
      <p:bldP spid="55" grpId="0" animBg="1"/>
      <p:bldP spid="56" grpId="0" animBg="1"/>
      <p:bldP spid="64" grpId="0" animBg="1"/>
      <p:bldP spid="65" grpId="0" animBg="1"/>
      <p:bldP spid="126" grpId="0" animBg="1"/>
      <p:bldP spid="132" grpId="0" animBg="1"/>
      <p:bldP spid="133" grpId="0" animBg="1"/>
      <p:bldP spid="134" grpId="0" animBg="1"/>
      <p:bldP spid="141" grpId="0" animBg="1"/>
      <p:bldP spid="147" grpId="0" animBg="1"/>
      <p:bldP spid="148" grpId="0" animBg="1"/>
      <p:bldP spid="149" grpId="0" animBg="1"/>
      <p:bldP spid="150" grpId="0"/>
      <p:bldP spid="151" grpId="0"/>
      <p:bldP spid="152" grpId="0"/>
      <p:bldP spid="153" grpId="0"/>
      <p:bldP spid="154" grpId="0"/>
      <p:bldP spid="155"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Box 15"/>
          <p:cNvSpPr txBox="1"/>
          <p:nvPr/>
        </p:nvSpPr>
        <p:spPr>
          <a:xfrm>
            <a:off x="9134473" y="4153555"/>
            <a:ext cx="7903173" cy="5135508"/>
          </a:xfrm>
          <a:prstGeom prst="rect">
            <a:avLst/>
          </a:prstGeom>
          <a:noFill/>
        </p:spPr>
        <p:txBody>
          <a:bodyPr wrap="square" rtlCol="0">
            <a:spAutoFit/>
          </a:bodyPr>
          <a:lstStyle/>
          <a:p>
            <a:pPr algn="just">
              <a:lnSpc>
                <a:spcPct val="120000"/>
              </a:lnSpc>
            </a:pPr>
            <a:r>
              <a:rPr lang="pt-BR" sz="1951" b="1" dirty="0">
                <a:latin typeface="Lato Regular"/>
                <a:cs typeface="Lato Regular"/>
              </a:rPr>
              <a:t>Lorem ipsum dolor </a:t>
            </a:r>
            <a:r>
              <a:rPr lang="pt-BR" sz="1951" dirty="0">
                <a:latin typeface="Lato Light"/>
                <a:cs typeface="Lato Light"/>
              </a:rPr>
              <a:t>sit amet, eos numquam accommodare et. In cibo graeco dicunt sea. Augue zril sapientem ne mei, ad suas voluptatibus eum. Tempor mediocrem imperdiet no usu tractatos salutatus vel detraxit laboramus. </a:t>
            </a:r>
          </a:p>
          <a:p>
            <a:pPr algn="just">
              <a:lnSpc>
                <a:spcPct val="120000"/>
              </a:lnSpc>
            </a:pPr>
            <a:endParaRPr lang="pt-BR" sz="1951" dirty="0">
              <a:latin typeface="Lato Light"/>
              <a:cs typeface="Lato Light"/>
            </a:endParaRPr>
          </a:p>
          <a:p>
            <a:pPr algn="just">
              <a:lnSpc>
                <a:spcPct val="120000"/>
              </a:lnSpc>
            </a:pPr>
            <a:r>
              <a:rPr lang="pt-BR" sz="1951" dirty="0">
                <a:latin typeface="Lato Light"/>
                <a:cs typeface="Lato Light"/>
              </a:rPr>
              <a:t>Cu nam unum liber audiam, sed an graeci prompta invenire, in gubergren percipitur scribentur nam. Sale omnis indoctum has ei, ne sed ludus tamquam urbanitas. Vis id illud iusto, id omnium percipitur duo. Ex habemus imperdiet maiestatis sit, ei utroque laoreet philosophia mea. Est movet omnium principes te, id suas mandamus patrioque est. </a:t>
            </a:r>
          </a:p>
          <a:p>
            <a:pPr algn="just">
              <a:lnSpc>
                <a:spcPct val="120000"/>
              </a:lnSpc>
            </a:pPr>
            <a:endParaRPr lang="pt-BR" sz="1951" dirty="0">
              <a:latin typeface="Lato Light"/>
              <a:cs typeface="Lato Light"/>
            </a:endParaRPr>
          </a:p>
          <a:p>
            <a:pPr algn="just">
              <a:lnSpc>
                <a:spcPct val="120000"/>
              </a:lnSpc>
            </a:pPr>
            <a:r>
              <a:rPr lang="pt-BR" sz="1951" dirty="0">
                <a:latin typeface="Lato Light"/>
                <a:cs typeface="Lato Light"/>
              </a:rPr>
              <a:t>Eu quo solet facete dignissim, et has iuvaret ullamcorper intellegebat, ex doming facilis urbanitas est. Quis ridens te pro, quo no appareat mnesarchum. Elitr latine per ne. Id mazim </a:t>
            </a:r>
            <a:r>
              <a:rPr lang="pt-BR" sz="1951" dirty="0" err="1">
                <a:latin typeface="Lato Light"/>
                <a:cs typeface="Lato Light"/>
              </a:rPr>
              <a:t>graecis</a:t>
            </a:r>
            <a:r>
              <a:rPr lang="pt-BR" sz="1951" dirty="0">
                <a:latin typeface="Lato Light"/>
                <a:cs typeface="Lato Light"/>
              </a:rPr>
              <a:t> usu</a:t>
            </a:r>
            <a:endParaRPr lang="en-US" sz="1951" dirty="0">
              <a:latin typeface="Lato Light"/>
              <a:cs typeface="Lato Light"/>
            </a:endParaRPr>
          </a:p>
        </p:txBody>
      </p:sp>
      <p:sp>
        <p:nvSpPr>
          <p:cNvPr id="35" name="Oval 34"/>
          <p:cNvSpPr/>
          <p:nvPr/>
        </p:nvSpPr>
        <p:spPr bwMode="auto">
          <a:xfrm>
            <a:off x="11759658" y="9677268"/>
            <a:ext cx="1165224" cy="116553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36" name="Oval 35"/>
          <p:cNvSpPr/>
          <p:nvPr/>
        </p:nvSpPr>
        <p:spPr bwMode="auto">
          <a:xfrm>
            <a:off x="13267364" y="9685925"/>
            <a:ext cx="1165224" cy="116553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37" name="Oval 36"/>
          <p:cNvSpPr/>
          <p:nvPr/>
        </p:nvSpPr>
        <p:spPr bwMode="auto">
          <a:xfrm>
            <a:off x="10252508" y="9677268"/>
            <a:ext cx="1165224" cy="116553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38" name="Oval 37"/>
          <p:cNvSpPr/>
          <p:nvPr/>
        </p:nvSpPr>
        <p:spPr bwMode="auto">
          <a:xfrm>
            <a:off x="14748110" y="9685925"/>
            <a:ext cx="1165224" cy="1165529"/>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39" name="AutoShape 19"/>
          <p:cNvSpPr>
            <a:spLocks/>
          </p:cNvSpPr>
          <p:nvPr/>
        </p:nvSpPr>
        <p:spPr bwMode="auto">
          <a:xfrm>
            <a:off x="12043948" y="9944628"/>
            <a:ext cx="568971" cy="569119"/>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Gill Sans" charset="0"/>
              <a:cs typeface="Gill Sans" charset="0"/>
              <a:sym typeface="Gill Sans" charset="0"/>
            </a:endParaRPr>
          </a:p>
        </p:txBody>
      </p:sp>
      <p:sp>
        <p:nvSpPr>
          <p:cNvPr id="40" name="Freeform 169"/>
          <p:cNvSpPr>
            <a:spLocks noChangeArrowheads="1"/>
          </p:cNvSpPr>
          <p:nvPr/>
        </p:nvSpPr>
        <p:spPr bwMode="auto">
          <a:xfrm>
            <a:off x="13543679" y="9983364"/>
            <a:ext cx="588727" cy="470982"/>
          </a:xfrm>
          <a:custGeom>
            <a:avLst/>
            <a:gdLst>
              <a:gd name="T0" fmla="*/ 478 w 487"/>
              <a:gd name="T1" fmla="*/ 9 h 390"/>
              <a:gd name="T2" fmla="*/ 478 w 487"/>
              <a:gd name="T3" fmla="*/ 9 h 390"/>
              <a:gd name="T4" fmla="*/ 372 w 487"/>
              <a:gd name="T5" fmla="*/ 195 h 390"/>
              <a:gd name="T6" fmla="*/ 345 w 487"/>
              <a:gd name="T7" fmla="*/ 195 h 390"/>
              <a:gd name="T8" fmla="*/ 292 w 487"/>
              <a:gd name="T9" fmla="*/ 150 h 390"/>
              <a:gd name="T10" fmla="*/ 274 w 487"/>
              <a:gd name="T11" fmla="*/ 150 h 390"/>
              <a:gd name="T12" fmla="*/ 194 w 487"/>
              <a:gd name="T13" fmla="*/ 266 h 390"/>
              <a:gd name="T14" fmla="*/ 177 w 487"/>
              <a:gd name="T15" fmla="*/ 266 h 390"/>
              <a:gd name="T16" fmla="*/ 141 w 487"/>
              <a:gd name="T17" fmla="*/ 239 h 390"/>
              <a:gd name="T18" fmla="*/ 123 w 487"/>
              <a:gd name="T19" fmla="*/ 239 h 390"/>
              <a:gd name="T20" fmla="*/ 8 w 487"/>
              <a:gd name="T21" fmla="*/ 381 h 390"/>
              <a:gd name="T22" fmla="*/ 8 w 487"/>
              <a:gd name="T23" fmla="*/ 389 h 390"/>
              <a:gd name="T24" fmla="*/ 486 w 487"/>
              <a:gd name="T25" fmla="*/ 389 h 390"/>
              <a:gd name="T26" fmla="*/ 486 w 487"/>
              <a:gd name="T27" fmla="*/ 9 h 390"/>
              <a:gd name="T28" fmla="*/ 478 w 487"/>
              <a:gd name="T29" fmla="*/ 9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7" h="390">
                <a:moveTo>
                  <a:pt x="478" y="9"/>
                </a:moveTo>
                <a:lnTo>
                  <a:pt x="478" y="9"/>
                </a:lnTo>
                <a:cubicBezTo>
                  <a:pt x="372" y="195"/>
                  <a:pt x="372" y="195"/>
                  <a:pt x="372" y="195"/>
                </a:cubicBezTo>
                <a:cubicBezTo>
                  <a:pt x="363" y="204"/>
                  <a:pt x="354" y="204"/>
                  <a:pt x="345" y="195"/>
                </a:cubicBezTo>
                <a:cubicBezTo>
                  <a:pt x="292" y="150"/>
                  <a:pt x="292" y="150"/>
                  <a:pt x="292" y="150"/>
                </a:cubicBezTo>
                <a:cubicBezTo>
                  <a:pt x="283" y="141"/>
                  <a:pt x="283" y="141"/>
                  <a:pt x="274" y="150"/>
                </a:cubicBezTo>
                <a:cubicBezTo>
                  <a:pt x="194" y="266"/>
                  <a:pt x="194" y="266"/>
                  <a:pt x="194" y="266"/>
                </a:cubicBezTo>
                <a:cubicBezTo>
                  <a:pt x="194" y="275"/>
                  <a:pt x="186" y="275"/>
                  <a:pt x="177" y="266"/>
                </a:cubicBezTo>
                <a:cubicBezTo>
                  <a:pt x="141" y="239"/>
                  <a:pt x="141" y="239"/>
                  <a:pt x="141" y="239"/>
                </a:cubicBezTo>
                <a:cubicBezTo>
                  <a:pt x="132" y="230"/>
                  <a:pt x="123" y="230"/>
                  <a:pt x="123" y="239"/>
                </a:cubicBezTo>
                <a:cubicBezTo>
                  <a:pt x="8" y="381"/>
                  <a:pt x="8" y="381"/>
                  <a:pt x="8" y="381"/>
                </a:cubicBezTo>
                <a:cubicBezTo>
                  <a:pt x="0" y="389"/>
                  <a:pt x="0" y="389"/>
                  <a:pt x="8" y="389"/>
                </a:cubicBezTo>
                <a:cubicBezTo>
                  <a:pt x="486" y="389"/>
                  <a:pt x="486" y="389"/>
                  <a:pt x="486" y="389"/>
                </a:cubicBezTo>
                <a:cubicBezTo>
                  <a:pt x="486" y="9"/>
                  <a:pt x="486" y="9"/>
                  <a:pt x="486" y="9"/>
                </a:cubicBezTo>
                <a:cubicBezTo>
                  <a:pt x="486" y="0"/>
                  <a:pt x="486" y="0"/>
                  <a:pt x="478" y="9"/>
                </a:cubicBezTo>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1" name="AutoShape 124"/>
          <p:cNvSpPr>
            <a:spLocks noChangeAspect="1"/>
          </p:cNvSpPr>
          <p:nvPr/>
        </p:nvSpPr>
        <p:spPr bwMode="auto">
          <a:xfrm flipH="1">
            <a:off x="10577914" y="10040743"/>
            <a:ext cx="580123" cy="473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84" y="0"/>
                </a:moveTo>
                <a:cubicBezTo>
                  <a:pt x="20941" y="0"/>
                  <a:pt x="21159" y="103"/>
                  <a:pt x="21335" y="310"/>
                </a:cubicBezTo>
                <a:cubicBezTo>
                  <a:pt x="21511" y="518"/>
                  <a:pt x="21599" y="760"/>
                  <a:pt x="21599" y="1048"/>
                </a:cubicBezTo>
                <a:lnTo>
                  <a:pt x="21599" y="16238"/>
                </a:lnTo>
                <a:cubicBezTo>
                  <a:pt x="21599" y="16523"/>
                  <a:pt x="21511" y="16767"/>
                  <a:pt x="21335" y="16969"/>
                </a:cubicBezTo>
                <a:cubicBezTo>
                  <a:pt x="21161" y="17173"/>
                  <a:pt x="20943" y="17274"/>
                  <a:pt x="20684" y="17274"/>
                </a:cubicBezTo>
                <a:lnTo>
                  <a:pt x="19807" y="17274"/>
                </a:lnTo>
                <a:lnTo>
                  <a:pt x="19807" y="17369"/>
                </a:lnTo>
                <a:cubicBezTo>
                  <a:pt x="19807" y="17948"/>
                  <a:pt x="19709" y="18498"/>
                  <a:pt x="19513" y="19017"/>
                </a:cubicBezTo>
                <a:cubicBezTo>
                  <a:pt x="19317" y="19535"/>
                  <a:pt x="19060" y="19984"/>
                  <a:pt x="18746" y="20361"/>
                </a:cubicBezTo>
                <a:cubicBezTo>
                  <a:pt x="18433" y="20738"/>
                  <a:pt x="18051" y="21038"/>
                  <a:pt x="17608" y="21263"/>
                </a:cubicBezTo>
                <a:cubicBezTo>
                  <a:pt x="17167" y="21487"/>
                  <a:pt x="16697" y="21599"/>
                  <a:pt x="16197" y="21599"/>
                </a:cubicBezTo>
                <a:cubicBezTo>
                  <a:pt x="15705" y="21599"/>
                  <a:pt x="15237" y="21487"/>
                  <a:pt x="14796" y="21263"/>
                </a:cubicBezTo>
                <a:cubicBezTo>
                  <a:pt x="14353" y="21038"/>
                  <a:pt x="13973" y="20738"/>
                  <a:pt x="13653" y="20361"/>
                </a:cubicBezTo>
                <a:cubicBezTo>
                  <a:pt x="13332" y="19984"/>
                  <a:pt x="13077" y="19535"/>
                  <a:pt x="12886" y="19017"/>
                </a:cubicBezTo>
                <a:cubicBezTo>
                  <a:pt x="12695" y="18498"/>
                  <a:pt x="12600" y="17948"/>
                  <a:pt x="12600" y="17369"/>
                </a:cubicBezTo>
                <a:lnTo>
                  <a:pt x="12600" y="17274"/>
                </a:lnTo>
                <a:lnTo>
                  <a:pt x="9000" y="17274"/>
                </a:lnTo>
                <a:lnTo>
                  <a:pt x="9000" y="17369"/>
                </a:lnTo>
                <a:cubicBezTo>
                  <a:pt x="9000" y="17948"/>
                  <a:pt x="8904" y="18498"/>
                  <a:pt x="8713" y="19017"/>
                </a:cubicBezTo>
                <a:cubicBezTo>
                  <a:pt x="8522" y="19535"/>
                  <a:pt x="8265" y="19984"/>
                  <a:pt x="7946" y="20361"/>
                </a:cubicBezTo>
                <a:cubicBezTo>
                  <a:pt x="7628" y="20738"/>
                  <a:pt x="7244" y="21038"/>
                  <a:pt x="6803" y="21263"/>
                </a:cubicBezTo>
                <a:cubicBezTo>
                  <a:pt x="6360" y="21487"/>
                  <a:pt x="5894" y="21599"/>
                  <a:pt x="5402" y="21599"/>
                </a:cubicBezTo>
                <a:cubicBezTo>
                  <a:pt x="4910" y="21599"/>
                  <a:pt x="4442" y="21487"/>
                  <a:pt x="4004" y="21263"/>
                </a:cubicBezTo>
                <a:cubicBezTo>
                  <a:pt x="3558" y="21038"/>
                  <a:pt x="3178" y="20738"/>
                  <a:pt x="2857" y="20361"/>
                </a:cubicBezTo>
                <a:cubicBezTo>
                  <a:pt x="2537" y="19984"/>
                  <a:pt x="2282" y="19535"/>
                  <a:pt x="2091" y="19017"/>
                </a:cubicBezTo>
                <a:cubicBezTo>
                  <a:pt x="1900" y="18498"/>
                  <a:pt x="1804" y="17948"/>
                  <a:pt x="1804" y="17369"/>
                </a:cubicBezTo>
                <a:lnTo>
                  <a:pt x="1804" y="17274"/>
                </a:lnTo>
                <a:lnTo>
                  <a:pt x="891" y="17274"/>
                </a:lnTo>
                <a:cubicBezTo>
                  <a:pt x="646" y="17274"/>
                  <a:pt x="438" y="17168"/>
                  <a:pt x="262" y="16960"/>
                </a:cubicBezTo>
                <a:cubicBezTo>
                  <a:pt x="88" y="16756"/>
                  <a:pt x="0" y="16514"/>
                  <a:pt x="0" y="16238"/>
                </a:cubicBezTo>
                <a:lnTo>
                  <a:pt x="0" y="10668"/>
                </a:lnTo>
                <a:cubicBezTo>
                  <a:pt x="0" y="10441"/>
                  <a:pt x="26" y="10205"/>
                  <a:pt x="68" y="9960"/>
                </a:cubicBezTo>
                <a:cubicBezTo>
                  <a:pt x="117" y="9715"/>
                  <a:pt x="186" y="9474"/>
                  <a:pt x="274" y="9229"/>
                </a:cubicBezTo>
                <a:cubicBezTo>
                  <a:pt x="364" y="8984"/>
                  <a:pt x="470" y="8751"/>
                  <a:pt x="592" y="8526"/>
                </a:cubicBezTo>
                <a:cubicBezTo>
                  <a:pt x="712" y="8301"/>
                  <a:pt x="837" y="8114"/>
                  <a:pt x="959" y="7964"/>
                </a:cubicBezTo>
                <a:lnTo>
                  <a:pt x="3573" y="4906"/>
                </a:lnTo>
                <a:cubicBezTo>
                  <a:pt x="3697" y="4759"/>
                  <a:pt x="3857" y="4613"/>
                  <a:pt x="4053" y="4474"/>
                </a:cubicBezTo>
                <a:cubicBezTo>
                  <a:pt x="4248" y="4330"/>
                  <a:pt x="4449" y="4209"/>
                  <a:pt x="4657" y="4109"/>
                </a:cubicBezTo>
                <a:cubicBezTo>
                  <a:pt x="4863" y="4005"/>
                  <a:pt x="5071" y="3927"/>
                  <a:pt x="5277" y="3867"/>
                </a:cubicBezTo>
                <a:cubicBezTo>
                  <a:pt x="5485" y="3806"/>
                  <a:pt x="5686" y="3775"/>
                  <a:pt x="5882" y="3775"/>
                </a:cubicBezTo>
                <a:lnTo>
                  <a:pt x="6820" y="3775"/>
                </a:lnTo>
                <a:lnTo>
                  <a:pt x="6820" y="1048"/>
                </a:lnTo>
                <a:cubicBezTo>
                  <a:pt x="6820" y="760"/>
                  <a:pt x="6908" y="518"/>
                  <a:pt x="7082" y="310"/>
                </a:cubicBezTo>
                <a:cubicBezTo>
                  <a:pt x="7258" y="103"/>
                  <a:pt x="7464" y="0"/>
                  <a:pt x="7699" y="0"/>
                </a:cubicBezTo>
                <a:lnTo>
                  <a:pt x="20684" y="0"/>
                </a:lnTo>
                <a:close/>
                <a:moveTo>
                  <a:pt x="6791" y="6438"/>
                </a:moveTo>
                <a:lnTo>
                  <a:pt x="5877" y="6438"/>
                </a:lnTo>
                <a:cubicBezTo>
                  <a:pt x="5799" y="6438"/>
                  <a:pt x="5676" y="6478"/>
                  <a:pt x="5510" y="6550"/>
                </a:cubicBezTo>
                <a:cubicBezTo>
                  <a:pt x="5341" y="6625"/>
                  <a:pt x="5223" y="6703"/>
                  <a:pt x="5152" y="6784"/>
                </a:cubicBezTo>
                <a:lnTo>
                  <a:pt x="2539" y="9830"/>
                </a:lnTo>
                <a:cubicBezTo>
                  <a:pt x="2478" y="9902"/>
                  <a:pt x="2412" y="10040"/>
                  <a:pt x="2351" y="10239"/>
                </a:cubicBezTo>
                <a:cubicBezTo>
                  <a:pt x="2289" y="10435"/>
                  <a:pt x="2257" y="10579"/>
                  <a:pt x="2257" y="10671"/>
                </a:cubicBezTo>
                <a:lnTo>
                  <a:pt x="2257" y="11527"/>
                </a:lnTo>
                <a:lnTo>
                  <a:pt x="6795" y="11527"/>
                </a:lnTo>
                <a:lnTo>
                  <a:pt x="6795" y="6438"/>
                </a:lnTo>
                <a:close/>
                <a:moveTo>
                  <a:pt x="5395" y="18942"/>
                </a:moveTo>
                <a:cubicBezTo>
                  <a:pt x="5760" y="18942"/>
                  <a:pt x="6075" y="18789"/>
                  <a:pt x="6340" y="18481"/>
                </a:cubicBezTo>
                <a:cubicBezTo>
                  <a:pt x="6600" y="18173"/>
                  <a:pt x="6732" y="17804"/>
                  <a:pt x="6732" y="17372"/>
                </a:cubicBezTo>
                <a:cubicBezTo>
                  <a:pt x="6732" y="16940"/>
                  <a:pt x="6600" y="16569"/>
                  <a:pt x="6340" y="16252"/>
                </a:cubicBezTo>
                <a:cubicBezTo>
                  <a:pt x="6078" y="15944"/>
                  <a:pt x="5762" y="15786"/>
                  <a:pt x="5395" y="15786"/>
                </a:cubicBezTo>
                <a:cubicBezTo>
                  <a:pt x="5027" y="15786"/>
                  <a:pt x="4714" y="15941"/>
                  <a:pt x="4444" y="16246"/>
                </a:cubicBezTo>
                <a:cubicBezTo>
                  <a:pt x="4180" y="16557"/>
                  <a:pt x="4045" y="16932"/>
                  <a:pt x="4045" y="17372"/>
                </a:cubicBezTo>
                <a:cubicBezTo>
                  <a:pt x="4045" y="17804"/>
                  <a:pt x="4180" y="18173"/>
                  <a:pt x="4444" y="18481"/>
                </a:cubicBezTo>
                <a:cubicBezTo>
                  <a:pt x="4714" y="18789"/>
                  <a:pt x="5027" y="18942"/>
                  <a:pt x="5395" y="18942"/>
                </a:cubicBezTo>
                <a:moveTo>
                  <a:pt x="16195" y="18942"/>
                </a:moveTo>
                <a:cubicBezTo>
                  <a:pt x="16560" y="18942"/>
                  <a:pt x="16878" y="18789"/>
                  <a:pt x="17145" y="18481"/>
                </a:cubicBezTo>
                <a:cubicBezTo>
                  <a:pt x="17409" y="18173"/>
                  <a:pt x="17544" y="17804"/>
                  <a:pt x="17544" y="17372"/>
                </a:cubicBezTo>
                <a:cubicBezTo>
                  <a:pt x="17544" y="16940"/>
                  <a:pt x="17412" y="16569"/>
                  <a:pt x="17150" y="16252"/>
                </a:cubicBezTo>
                <a:cubicBezTo>
                  <a:pt x="16890" y="15944"/>
                  <a:pt x="16572" y="15786"/>
                  <a:pt x="16195" y="15786"/>
                </a:cubicBezTo>
                <a:cubicBezTo>
                  <a:pt x="15827" y="15786"/>
                  <a:pt x="15514" y="15941"/>
                  <a:pt x="15249" y="16246"/>
                </a:cubicBezTo>
                <a:cubicBezTo>
                  <a:pt x="14990" y="16557"/>
                  <a:pt x="14857" y="16932"/>
                  <a:pt x="14857" y="17372"/>
                </a:cubicBezTo>
                <a:cubicBezTo>
                  <a:pt x="14857" y="17804"/>
                  <a:pt x="14990" y="18173"/>
                  <a:pt x="15249" y="18481"/>
                </a:cubicBezTo>
                <a:cubicBezTo>
                  <a:pt x="15511" y="18789"/>
                  <a:pt x="15825" y="18942"/>
                  <a:pt x="16195" y="18942"/>
                </a:cubicBezTo>
              </a:path>
            </a:pathLst>
          </a:custGeom>
          <a:solidFill>
            <a:schemeClr val="bg1"/>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Gill Sans" charset="0"/>
              <a:cs typeface="Gill Sans" charset="0"/>
              <a:sym typeface="Gill Sans" charset="0"/>
            </a:endParaRPr>
          </a:p>
        </p:txBody>
      </p:sp>
      <p:sp>
        <p:nvSpPr>
          <p:cNvPr id="42" name="AutoShape 82"/>
          <p:cNvSpPr>
            <a:spLocks/>
          </p:cNvSpPr>
          <p:nvPr/>
        </p:nvSpPr>
        <p:spPr bwMode="auto">
          <a:xfrm>
            <a:off x="15105857" y="10032987"/>
            <a:ext cx="473202" cy="473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767" y="5419"/>
                </a:moveTo>
                <a:cubicBezTo>
                  <a:pt x="4051" y="5419"/>
                  <a:pt x="4271" y="5505"/>
                  <a:pt x="4428" y="5687"/>
                </a:cubicBezTo>
                <a:cubicBezTo>
                  <a:pt x="4586" y="5865"/>
                  <a:pt x="4701" y="6078"/>
                  <a:pt x="4766" y="6326"/>
                </a:cubicBezTo>
                <a:cubicBezTo>
                  <a:pt x="4835" y="6574"/>
                  <a:pt x="4879" y="6836"/>
                  <a:pt x="4893" y="7106"/>
                </a:cubicBezTo>
                <a:cubicBezTo>
                  <a:pt x="4910" y="7377"/>
                  <a:pt x="4917" y="7596"/>
                  <a:pt x="4917" y="7760"/>
                </a:cubicBezTo>
                <a:lnTo>
                  <a:pt x="4917" y="9856"/>
                </a:lnTo>
                <a:cubicBezTo>
                  <a:pt x="4809" y="9928"/>
                  <a:pt x="4720" y="10015"/>
                  <a:pt x="4646" y="10110"/>
                </a:cubicBezTo>
                <a:cubicBezTo>
                  <a:pt x="4574" y="10208"/>
                  <a:pt x="4468" y="10257"/>
                  <a:pt x="4329" y="10257"/>
                </a:cubicBezTo>
                <a:lnTo>
                  <a:pt x="561" y="10257"/>
                </a:lnTo>
                <a:cubicBezTo>
                  <a:pt x="439" y="10257"/>
                  <a:pt x="338" y="10208"/>
                  <a:pt x="256" y="10110"/>
                </a:cubicBezTo>
                <a:cubicBezTo>
                  <a:pt x="177" y="10015"/>
                  <a:pt x="93" y="9928"/>
                  <a:pt x="0" y="9856"/>
                </a:cubicBezTo>
                <a:lnTo>
                  <a:pt x="0" y="7760"/>
                </a:lnTo>
                <a:cubicBezTo>
                  <a:pt x="0" y="7596"/>
                  <a:pt x="4" y="7377"/>
                  <a:pt x="12" y="7106"/>
                </a:cubicBezTo>
                <a:cubicBezTo>
                  <a:pt x="19" y="6836"/>
                  <a:pt x="57" y="6574"/>
                  <a:pt x="124" y="6326"/>
                </a:cubicBezTo>
                <a:cubicBezTo>
                  <a:pt x="196" y="6078"/>
                  <a:pt x="309" y="5865"/>
                  <a:pt x="465" y="5687"/>
                </a:cubicBezTo>
                <a:cubicBezTo>
                  <a:pt x="624" y="5508"/>
                  <a:pt x="842" y="5419"/>
                  <a:pt x="1123" y="5419"/>
                </a:cubicBezTo>
                <a:cubicBezTo>
                  <a:pt x="782" y="5151"/>
                  <a:pt x="508" y="4803"/>
                  <a:pt x="304" y="4377"/>
                </a:cubicBezTo>
                <a:cubicBezTo>
                  <a:pt x="103" y="3950"/>
                  <a:pt x="0" y="3469"/>
                  <a:pt x="0" y="2937"/>
                </a:cubicBezTo>
                <a:cubicBezTo>
                  <a:pt x="0" y="2539"/>
                  <a:pt x="64" y="2162"/>
                  <a:pt x="189" y="1805"/>
                </a:cubicBezTo>
                <a:cubicBezTo>
                  <a:pt x="316" y="1448"/>
                  <a:pt x="491" y="1134"/>
                  <a:pt x="717" y="861"/>
                </a:cubicBezTo>
                <a:cubicBezTo>
                  <a:pt x="943" y="590"/>
                  <a:pt x="1207" y="380"/>
                  <a:pt x="1504" y="227"/>
                </a:cubicBezTo>
                <a:cubicBezTo>
                  <a:pt x="1804" y="77"/>
                  <a:pt x="2119" y="0"/>
                  <a:pt x="2445" y="0"/>
                </a:cubicBezTo>
                <a:cubicBezTo>
                  <a:pt x="2793" y="0"/>
                  <a:pt x="3115" y="77"/>
                  <a:pt x="3412" y="227"/>
                </a:cubicBezTo>
                <a:cubicBezTo>
                  <a:pt x="3712" y="380"/>
                  <a:pt x="3969" y="590"/>
                  <a:pt x="4188" y="861"/>
                </a:cubicBezTo>
                <a:cubicBezTo>
                  <a:pt x="4406" y="1134"/>
                  <a:pt x="4584" y="1448"/>
                  <a:pt x="4716" y="1805"/>
                </a:cubicBezTo>
                <a:cubicBezTo>
                  <a:pt x="4850" y="2162"/>
                  <a:pt x="4917" y="2539"/>
                  <a:pt x="4917" y="2937"/>
                </a:cubicBezTo>
                <a:cubicBezTo>
                  <a:pt x="4917" y="3458"/>
                  <a:pt x="4814" y="3939"/>
                  <a:pt x="4603" y="4371"/>
                </a:cubicBezTo>
                <a:cubicBezTo>
                  <a:pt x="4392" y="4800"/>
                  <a:pt x="4115" y="5151"/>
                  <a:pt x="3767" y="5419"/>
                </a:cubicBezTo>
                <a:moveTo>
                  <a:pt x="18165" y="12062"/>
                </a:moveTo>
                <a:cubicBezTo>
                  <a:pt x="18672" y="12604"/>
                  <a:pt x="19070" y="13142"/>
                  <a:pt x="19356" y="13669"/>
                </a:cubicBezTo>
                <a:cubicBezTo>
                  <a:pt x="19641" y="14196"/>
                  <a:pt x="19788" y="14801"/>
                  <a:pt x="19788" y="15480"/>
                </a:cubicBezTo>
                <a:lnTo>
                  <a:pt x="19788" y="20816"/>
                </a:lnTo>
                <a:cubicBezTo>
                  <a:pt x="19694" y="20868"/>
                  <a:pt x="19620" y="20931"/>
                  <a:pt x="19557" y="20995"/>
                </a:cubicBezTo>
                <a:cubicBezTo>
                  <a:pt x="19497" y="21061"/>
                  <a:pt x="19425" y="21122"/>
                  <a:pt x="19344" y="21191"/>
                </a:cubicBezTo>
                <a:cubicBezTo>
                  <a:pt x="19262" y="21251"/>
                  <a:pt x="19173" y="21317"/>
                  <a:pt x="19075" y="21386"/>
                </a:cubicBezTo>
                <a:cubicBezTo>
                  <a:pt x="18976" y="21455"/>
                  <a:pt x="18835" y="21528"/>
                  <a:pt x="18662" y="21599"/>
                </a:cubicBezTo>
                <a:lnTo>
                  <a:pt x="2942" y="21599"/>
                </a:lnTo>
                <a:cubicBezTo>
                  <a:pt x="2675" y="21599"/>
                  <a:pt x="2467" y="21499"/>
                  <a:pt x="2318" y="21291"/>
                </a:cubicBezTo>
                <a:cubicBezTo>
                  <a:pt x="2167" y="21081"/>
                  <a:pt x="2003" y="20926"/>
                  <a:pt x="1819" y="20816"/>
                </a:cubicBezTo>
                <a:lnTo>
                  <a:pt x="1819" y="15480"/>
                </a:lnTo>
                <a:cubicBezTo>
                  <a:pt x="1819" y="14763"/>
                  <a:pt x="1989" y="14127"/>
                  <a:pt x="2335" y="13571"/>
                </a:cubicBezTo>
                <a:cubicBezTo>
                  <a:pt x="2678" y="13018"/>
                  <a:pt x="3052" y="12511"/>
                  <a:pt x="3460" y="12062"/>
                </a:cubicBezTo>
                <a:cubicBezTo>
                  <a:pt x="3535" y="11970"/>
                  <a:pt x="3633" y="11869"/>
                  <a:pt x="3753" y="11766"/>
                </a:cubicBezTo>
                <a:cubicBezTo>
                  <a:pt x="3873" y="11659"/>
                  <a:pt x="4000" y="11590"/>
                  <a:pt x="4137" y="11553"/>
                </a:cubicBezTo>
                <a:cubicBezTo>
                  <a:pt x="4276" y="11495"/>
                  <a:pt x="4432" y="11466"/>
                  <a:pt x="4610" y="11455"/>
                </a:cubicBezTo>
                <a:cubicBezTo>
                  <a:pt x="4785" y="11446"/>
                  <a:pt x="4956" y="11423"/>
                  <a:pt x="5126" y="11388"/>
                </a:cubicBezTo>
                <a:cubicBezTo>
                  <a:pt x="5594" y="11299"/>
                  <a:pt x="6091" y="11210"/>
                  <a:pt x="6621" y="11121"/>
                </a:cubicBezTo>
                <a:cubicBezTo>
                  <a:pt x="7149" y="11034"/>
                  <a:pt x="7665" y="10945"/>
                  <a:pt x="8172" y="10853"/>
                </a:cubicBezTo>
                <a:cubicBezTo>
                  <a:pt x="7483" y="10326"/>
                  <a:pt x="6928" y="9632"/>
                  <a:pt x="6513" y="8762"/>
                </a:cubicBezTo>
                <a:cubicBezTo>
                  <a:pt x="6093" y="7896"/>
                  <a:pt x="5884" y="6940"/>
                  <a:pt x="5884" y="5903"/>
                </a:cubicBezTo>
                <a:cubicBezTo>
                  <a:pt x="5884" y="5097"/>
                  <a:pt x="6016" y="4331"/>
                  <a:pt x="6275" y="3608"/>
                </a:cubicBezTo>
                <a:cubicBezTo>
                  <a:pt x="6535" y="2885"/>
                  <a:pt x="6887" y="2260"/>
                  <a:pt x="7331" y="1733"/>
                </a:cubicBezTo>
                <a:cubicBezTo>
                  <a:pt x="7778" y="1203"/>
                  <a:pt x="8299" y="786"/>
                  <a:pt x="8894" y="472"/>
                </a:cubicBezTo>
                <a:cubicBezTo>
                  <a:pt x="9494" y="158"/>
                  <a:pt x="10125" y="3"/>
                  <a:pt x="10802" y="3"/>
                </a:cubicBezTo>
                <a:cubicBezTo>
                  <a:pt x="11476" y="3"/>
                  <a:pt x="12112" y="158"/>
                  <a:pt x="12710" y="472"/>
                </a:cubicBezTo>
                <a:cubicBezTo>
                  <a:pt x="13307" y="786"/>
                  <a:pt x="13826" y="1203"/>
                  <a:pt x="14272" y="1733"/>
                </a:cubicBezTo>
                <a:cubicBezTo>
                  <a:pt x="14716" y="2260"/>
                  <a:pt x="15067" y="2885"/>
                  <a:pt x="15328" y="3608"/>
                </a:cubicBezTo>
                <a:cubicBezTo>
                  <a:pt x="15590" y="4331"/>
                  <a:pt x="15719" y="5097"/>
                  <a:pt x="15719" y="5903"/>
                </a:cubicBezTo>
                <a:cubicBezTo>
                  <a:pt x="15719" y="6939"/>
                  <a:pt x="15513" y="7890"/>
                  <a:pt x="15100" y="8757"/>
                </a:cubicBezTo>
                <a:cubicBezTo>
                  <a:pt x="14685" y="9620"/>
                  <a:pt x="14128" y="10320"/>
                  <a:pt x="13432" y="10853"/>
                </a:cubicBezTo>
                <a:cubicBezTo>
                  <a:pt x="13936" y="10945"/>
                  <a:pt x="14452" y="11031"/>
                  <a:pt x="14978" y="11115"/>
                </a:cubicBezTo>
                <a:cubicBezTo>
                  <a:pt x="15504" y="11198"/>
                  <a:pt x="16005" y="11288"/>
                  <a:pt x="16478" y="11388"/>
                </a:cubicBezTo>
                <a:cubicBezTo>
                  <a:pt x="16653" y="11426"/>
                  <a:pt x="16826" y="11449"/>
                  <a:pt x="16994" y="11455"/>
                </a:cubicBezTo>
                <a:cubicBezTo>
                  <a:pt x="17162" y="11466"/>
                  <a:pt x="17323" y="11495"/>
                  <a:pt x="17467" y="11553"/>
                </a:cubicBezTo>
                <a:cubicBezTo>
                  <a:pt x="17603" y="11590"/>
                  <a:pt x="17731" y="11659"/>
                  <a:pt x="17851" y="11766"/>
                </a:cubicBezTo>
                <a:cubicBezTo>
                  <a:pt x="17966" y="11869"/>
                  <a:pt x="18074" y="11970"/>
                  <a:pt x="18165" y="12062"/>
                </a:cubicBezTo>
                <a:moveTo>
                  <a:pt x="20474" y="5419"/>
                </a:moveTo>
                <a:cubicBezTo>
                  <a:pt x="20757" y="5419"/>
                  <a:pt x="20973" y="5505"/>
                  <a:pt x="21124" y="5687"/>
                </a:cubicBezTo>
                <a:cubicBezTo>
                  <a:pt x="21271" y="5865"/>
                  <a:pt x="21381" y="6078"/>
                  <a:pt x="21448" y="6326"/>
                </a:cubicBezTo>
                <a:cubicBezTo>
                  <a:pt x="21520" y="6574"/>
                  <a:pt x="21561" y="6836"/>
                  <a:pt x="21576" y="7106"/>
                </a:cubicBezTo>
                <a:cubicBezTo>
                  <a:pt x="21592" y="7377"/>
                  <a:pt x="21599" y="7596"/>
                  <a:pt x="21599" y="7760"/>
                </a:cubicBezTo>
                <a:lnTo>
                  <a:pt x="21599" y="9856"/>
                </a:lnTo>
                <a:cubicBezTo>
                  <a:pt x="21508" y="9928"/>
                  <a:pt x="21422" y="10015"/>
                  <a:pt x="21340" y="10110"/>
                </a:cubicBezTo>
                <a:cubicBezTo>
                  <a:pt x="21261" y="10208"/>
                  <a:pt x="21158" y="10257"/>
                  <a:pt x="21036" y="10257"/>
                </a:cubicBezTo>
                <a:lnTo>
                  <a:pt x="17268" y="10257"/>
                </a:lnTo>
                <a:cubicBezTo>
                  <a:pt x="17131" y="10257"/>
                  <a:pt x="17023" y="10208"/>
                  <a:pt x="16953" y="10110"/>
                </a:cubicBezTo>
                <a:cubicBezTo>
                  <a:pt x="16879" y="10015"/>
                  <a:pt x="16790" y="9928"/>
                  <a:pt x="16682" y="9856"/>
                </a:cubicBezTo>
                <a:lnTo>
                  <a:pt x="16682" y="7760"/>
                </a:lnTo>
                <a:cubicBezTo>
                  <a:pt x="16682" y="7596"/>
                  <a:pt x="16692" y="7377"/>
                  <a:pt x="16706" y="7106"/>
                </a:cubicBezTo>
                <a:cubicBezTo>
                  <a:pt x="16720" y="6836"/>
                  <a:pt x="16766" y="6574"/>
                  <a:pt x="16836" y="6326"/>
                </a:cubicBezTo>
                <a:cubicBezTo>
                  <a:pt x="16912" y="6078"/>
                  <a:pt x="17023" y="5865"/>
                  <a:pt x="17183" y="5687"/>
                </a:cubicBezTo>
                <a:cubicBezTo>
                  <a:pt x="17337" y="5508"/>
                  <a:pt x="17556" y="5419"/>
                  <a:pt x="17829" y="5419"/>
                </a:cubicBezTo>
                <a:cubicBezTo>
                  <a:pt x="17488" y="5151"/>
                  <a:pt x="17210" y="4803"/>
                  <a:pt x="16999" y="4377"/>
                </a:cubicBezTo>
                <a:cubicBezTo>
                  <a:pt x="16788" y="3950"/>
                  <a:pt x="16682" y="3469"/>
                  <a:pt x="16682" y="2937"/>
                </a:cubicBezTo>
                <a:cubicBezTo>
                  <a:pt x="16682" y="2539"/>
                  <a:pt x="16744" y="2162"/>
                  <a:pt x="16872" y="1805"/>
                </a:cubicBezTo>
                <a:cubicBezTo>
                  <a:pt x="16999" y="1448"/>
                  <a:pt x="17174" y="1134"/>
                  <a:pt x="17400" y="861"/>
                </a:cubicBezTo>
                <a:cubicBezTo>
                  <a:pt x="17625" y="590"/>
                  <a:pt x="17889" y="380"/>
                  <a:pt x="18187" y="227"/>
                </a:cubicBezTo>
                <a:cubicBezTo>
                  <a:pt x="18487" y="77"/>
                  <a:pt x="18808" y="0"/>
                  <a:pt x="19152" y="0"/>
                </a:cubicBezTo>
                <a:cubicBezTo>
                  <a:pt x="19480" y="0"/>
                  <a:pt x="19795" y="77"/>
                  <a:pt x="20095" y="227"/>
                </a:cubicBezTo>
                <a:cubicBezTo>
                  <a:pt x="20395" y="380"/>
                  <a:pt x="20656" y="590"/>
                  <a:pt x="20882" y="861"/>
                </a:cubicBezTo>
                <a:cubicBezTo>
                  <a:pt x="21108" y="1134"/>
                  <a:pt x="21285" y="1448"/>
                  <a:pt x="21412" y="1805"/>
                </a:cubicBezTo>
                <a:cubicBezTo>
                  <a:pt x="21537" y="2162"/>
                  <a:pt x="21599" y="2539"/>
                  <a:pt x="21599" y="2937"/>
                </a:cubicBezTo>
                <a:cubicBezTo>
                  <a:pt x="21599" y="3458"/>
                  <a:pt x="21499" y="3939"/>
                  <a:pt x="21295" y="4371"/>
                </a:cubicBezTo>
                <a:cubicBezTo>
                  <a:pt x="21093" y="4800"/>
                  <a:pt x="20820" y="5151"/>
                  <a:pt x="20474" y="5419"/>
                </a:cubicBezTo>
              </a:path>
            </a:pathLst>
          </a:custGeom>
          <a:solidFill>
            <a:schemeClr val="bg1"/>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Gill Sans" charset="0"/>
              <a:cs typeface="Gill Sans" charset="0"/>
              <a:sym typeface="Gill Sans" charset="0"/>
            </a:endParaRPr>
          </a:p>
        </p:txBody>
      </p:sp>
      <p:grpSp>
        <p:nvGrpSpPr>
          <p:cNvPr id="22" name="Group 21"/>
          <p:cNvGrpSpPr/>
          <p:nvPr/>
        </p:nvGrpSpPr>
        <p:grpSpPr>
          <a:xfrm>
            <a:off x="8647660" y="2058744"/>
            <a:ext cx="9272190" cy="1559721"/>
            <a:chOff x="5988388" y="483017"/>
            <a:chExt cx="12359700" cy="2079087"/>
          </a:xfrm>
        </p:grpSpPr>
        <p:sp>
          <p:nvSpPr>
            <p:cNvPr id="24" name="TextBox 23"/>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Our Objectives</a:t>
              </a:r>
            </a:p>
          </p:txBody>
        </p:sp>
        <p:sp>
          <p:nvSpPr>
            <p:cNvPr id="25" name="Rectangle 24"/>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26"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2" name="Picture Placeholder 1"/>
          <p:cNvSpPr>
            <a:spLocks noGrp="1" noChangeAspect="1"/>
          </p:cNvSpPr>
          <p:nvPr>
            <p:ph type="pic" sz="quarter" idx="13"/>
          </p:nvPr>
        </p:nvSpPr>
        <p:spPr>
          <a:xfrm>
            <a:off x="0" y="0"/>
            <a:ext cx="8931279" cy="13716000"/>
          </a:xfrm>
        </p:spPr>
      </p:sp>
    </p:spTree>
    <p:extLst>
      <p:ext uri="{BB962C8B-B14F-4D97-AF65-F5344CB8AC3E}">
        <p14:creationId xmlns:p14="http://schemas.microsoft.com/office/powerpoint/2010/main" val="1080354086"/>
      </p:ext>
    </p:extLst>
  </p:cSld>
  <p:clrMapOvr>
    <a:masterClrMapping/>
  </p:clrMapOvr>
  <mc:AlternateContent xmlns:mc="http://schemas.openxmlformats.org/markup-compatibility/2006" xmlns:p14="http://schemas.microsoft.com/office/powerpoint/2010/main">
    <mc:Choice Requires="p14">
      <p:transition spd="slow" p14:dur="1100">
        <p14:switch dir="r"/>
      </p:transition>
    </mc:Choice>
    <mc:Fallback xmlns="">
      <p:transition xmlns:p14="http://schemas.microsoft.com/office/powerpoint/2010/main" spd="slow">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1000"/>
                                        <p:tgtEl>
                                          <p:spTgt spid="22"/>
                                        </p:tgtEl>
                                      </p:cBhvr>
                                    </p:animEffect>
                                    <p:anim calcmode="lin" valueType="num">
                                      <p:cBhvr>
                                        <p:cTn id="8" dur="1000" fill="hold"/>
                                        <p:tgtEl>
                                          <p:spTgt spid="22"/>
                                        </p:tgtEl>
                                        <p:attrNameLst>
                                          <p:attrName>ppt_x</p:attrName>
                                        </p:attrNameLst>
                                      </p:cBhvr>
                                      <p:tavLst>
                                        <p:tav tm="0">
                                          <p:val>
                                            <p:strVal val="#ppt_x"/>
                                          </p:val>
                                        </p:tav>
                                        <p:tav tm="100000">
                                          <p:val>
                                            <p:strVal val="#ppt_x"/>
                                          </p:val>
                                        </p:tav>
                                      </p:tavLst>
                                    </p:anim>
                                    <p:anim calcmode="lin" valueType="num">
                                      <p:cBhvr>
                                        <p:cTn id="9" dur="1000" fill="hold"/>
                                        <p:tgtEl>
                                          <p:spTgt spid="2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fade">
                                      <p:cBhvr>
                                        <p:cTn id="13" dur="500"/>
                                        <p:tgtEl>
                                          <p:spTgt spid="16"/>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37"/>
                                        </p:tgtEl>
                                        <p:attrNameLst>
                                          <p:attrName>style.visibility</p:attrName>
                                        </p:attrNameLst>
                                      </p:cBhvr>
                                      <p:to>
                                        <p:strVal val="visible"/>
                                      </p:to>
                                    </p:set>
                                    <p:animEffect transition="in" filter="fade">
                                      <p:cBhvr>
                                        <p:cTn id="17" dur="500"/>
                                        <p:tgtEl>
                                          <p:spTgt spid="37"/>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41"/>
                                        </p:tgtEl>
                                        <p:attrNameLst>
                                          <p:attrName>style.visibility</p:attrName>
                                        </p:attrNameLst>
                                      </p:cBhvr>
                                      <p:to>
                                        <p:strVal val="visible"/>
                                      </p:to>
                                    </p:set>
                                    <p:animEffect transition="in" filter="fade">
                                      <p:cBhvr>
                                        <p:cTn id="21" dur="500"/>
                                        <p:tgtEl>
                                          <p:spTgt spid="41"/>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35"/>
                                        </p:tgtEl>
                                        <p:attrNameLst>
                                          <p:attrName>style.visibility</p:attrName>
                                        </p:attrNameLst>
                                      </p:cBhvr>
                                      <p:to>
                                        <p:strVal val="visible"/>
                                      </p:to>
                                    </p:set>
                                    <p:animEffect transition="in" filter="fade">
                                      <p:cBhvr>
                                        <p:cTn id="25" dur="500"/>
                                        <p:tgtEl>
                                          <p:spTgt spid="35"/>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500"/>
                                        <p:tgtEl>
                                          <p:spTgt spid="39"/>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36"/>
                                        </p:tgtEl>
                                        <p:attrNameLst>
                                          <p:attrName>style.visibility</p:attrName>
                                        </p:attrNameLst>
                                      </p:cBhvr>
                                      <p:to>
                                        <p:strVal val="visible"/>
                                      </p:to>
                                    </p:set>
                                    <p:animEffect transition="in" filter="fade">
                                      <p:cBhvr>
                                        <p:cTn id="33" dur="500"/>
                                        <p:tgtEl>
                                          <p:spTgt spid="36"/>
                                        </p:tgtEl>
                                      </p:cBhvr>
                                    </p:animEffect>
                                  </p:childTnLst>
                                </p:cTn>
                              </p:par>
                            </p:childTnLst>
                          </p:cTn>
                        </p:par>
                        <p:par>
                          <p:cTn id="34" fill="hold">
                            <p:stCondLst>
                              <p:cond delay="4000"/>
                            </p:stCondLst>
                            <p:childTnLst>
                              <p:par>
                                <p:cTn id="35" presetID="10" presetClass="entr" presetSubtype="0" fill="hold" grpId="0" nodeType="afterEffect">
                                  <p:stCondLst>
                                    <p:cond delay="0"/>
                                  </p:stCondLst>
                                  <p:childTnLst>
                                    <p:set>
                                      <p:cBhvr>
                                        <p:cTn id="36" dur="1" fill="hold">
                                          <p:stCondLst>
                                            <p:cond delay="0"/>
                                          </p:stCondLst>
                                        </p:cTn>
                                        <p:tgtEl>
                                          <p:spTgt spid="40"/>
                                        </p:tgtEl>
                                        <p:attrNameLst>
                                          <p:attrName>style.visibility</p:attrName>
                                        </p:attrNameLst>
                                      </p:cBhvr>
                                      <p:to>
                                        <p:strVal val="visible"/>
                                      </p:to>
                                    </p:set>
                                    <p:animEffect transition="in" filter="fade">
                                      <p:cBhvr>
                                        <p:cTn id="37" dur="500"/>
                                        <p:tgtEl>
                                          <p:spTgt spid="40"/>
                                        </p:tgtEl>
                                      </p:cBhvr>
                                    </p:animEffect>
                                  </p:childTnLst>
                                </p:cTn>
                              </p:par>
                            </p:childTnLst>
                          </p:cTn>
                        </p:par>
                        <p:par>
                          <p:cTn id="38" fill="hold">
                            <p:stCondLst>
                              <p:cond delay="4500"/>
                            </p:stCondLst>
                            <p:childTnLst>
                              <p:par>
                                <p:cTn id="39" presetID="10" presetClass="entr" presetSubtype="0" fill="hold" grpId="0" nodeType="afterEffect">
                                  <p:stCondLst>
                                    <p:cond delay="0"/>
                                  </p:stCondLst>
                                  <p:childTnLst>
                                    <p:set>
                                      <p:cBhvr>
                                        <p:cTn id="40" dur="1" fill="hold">
                                          <p:stCondLst>
                                            <p:cond delay="0"/>
                                          </p:stCondLst>
                                        </p:cTn>
                                        <p:tgtEl>
                                          <p:spTgt spid="38"/>
                                        </p:tgtEl>
                                        <p:attrNameLst>
                                          <p:attrName>style.visibility</p:attrName>
                                        </p:attrNameLst>
                                      </p:cBhvr>
                                      <p:to>
                                        <p:strVal val="visible"/>
                                      </p:to>
                                    </p:set>
                                    <p:animEffect transition="in" filter="fade">
                                      <p:cBhvr>
                                        <p:cTn id="41" dur="500"/>
                                        <p:tgtEl>
                                          <p:spTgt spid="38"/>
                                        </p:tgtEl>
                                      </p:cBhvr>
                                    </p:animEffect>
                                  </p:childTnLst>
                                </p:cTn>
                              </p:par>
                            </p:childTnLst>
                          </p:cTn>
                        </p:par>
                        <p:par>
                          <p:cTn id="42" fill="hold">
                            <p:stCondLst>
                              <p:cond delay="5000"/>
                            </p:stCondLst>
                            <p:childTnLst>
                              <p:par>
                                <p:cTn id="43" presetID="10" presetClass="entr" presetSubtype="0" fill="hold" grpId="0" nodeType="afterEffect">
                                  <p:stCondLst>
                                    <p:cond delay="0"/>
                                  </p:stCondLst>
                                  <p:childTnLst>
                                    <p:set>
                                      <p:cBhvr>
                                        <p:cTn id="44" dur="1" fill="hold">
                                          <p:stCondLst>
                                            <p:cond delay="0"/>
                                          </p:stCondLst>
                                        </p:cTn>
                                        <p:tgtEl>
                                          <p:spTgt spid="42"/>
                                        </p:tgtEl>
                                        <p:attrNameLst>
                                          <p:attrName>style.visibility</p:attrName>
                                        </p:attrNameLst>
                                      </p:cBhvr>
                                      <p:to>
                                        <p:strVal val="visible"/>
                                      </p:to>
                                    </p:set>
                                    <p:animEffect transition="in" filter="fade">
                                      <p:cBhvr>
                                        <p:cTn id="45"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35" grpId="0" animBg="1"/>
      <p:bldP spid="36" grpId="0" animBg="1"/>
      <p:bldP spid="37" grpId="0" animBg="1"/>
      <p:bldP spid="38" grpId="0" animBg="1"/>
      <p:bldP spid="39" grpId="0" animBg="1"/>
      <p:bldP spid="40" grpId="0" animBg="1"/>
      <p:bldP spid="41" grpId="0" animBg="1"/>
      <p:bldP spid="42"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Group 46"/>
          <p:cNvGrpSpPr/>
          <p:nvPr/>
        </p:nvGrpSpPr>
        <p:grpSpPr>
          <a:xfrm>
            <a:off x="4507905" y="2075518"/>
            <a:ext cx="9272190" cy="1559721"/>
            <a:chOff x="5988388" y="483017"/>
            <a:chExt cx="12359700" cy="2079087"/>
          </a:xfrm>
        </p:grpSpPr>
        <p:sp>
          <p:nvSpPr>
            <p:cNvPr id="48" name="TextBox 4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SWOT Analysis</a:t>
              </a:r>
              <a:endParaRPr lang="id-ID" sz="6602" b="1" dirty="0">
                <a:solidFill>
                  <a:schemeClr val="tx2"/>
                </a:solidFill>
                <a:latin typeface="Lato Regular"/>
                <a:cs typeface="Lato Regular"/>
              </a:endParaRPr>
            </a:p>
          </p:txBody>
        </p:sp>
        <p:sp>
          <p:nvSpPr>
            <p:cNvPr id="49" name="Rectangle 4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5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grpSp>
        <p:nvGrpSpPr>
          <p:cNvPr id="2" name="Group 1"/>
          <p:cNvGrpSpPr/>
          <p:nvPr/>
        </p:nvGrpSpPr>
        <p:grpSpPr>
          <a:xfrm>
            <a:off x="6482425" y="4146046"/>
            <a:ext cx="2759353" cy="3527297"/>
            <a:chOff x="8596422" y="3243003"/>
            <a:chExt cx="3678179" cy="4701838"/>
          </a:xfrm>
        </p:grpSpPr>
        <p:sp>
          <p:nvSpPr>
            <p:cNvPr id="51" name="Freeform 5"/>
            <p:cNvSpPr>
              <a:spLocks/>
            </p:cNvSpPr>
            <p:nvPr/>
          </p:nvSpPr>
          <p:spPr bwMode="auto">
            <a:xfrm rot="18900000">
              <a:off x="8596422" y="3243003"/>
              <a:ext cx="3678179" cy="4701838"/>
            </a:xfrm>
            <a:custGeom>
              <a:avLst/>
              <a:gdLst>
                <a:gd name="T0" fmla="*/ 174 w 348"/>
                <a:gd name="T1" fmla="*/ 0 h 444"/>
                <a:gd name="T2" fmla="*/ 59 w 348"/>
                <a:gd name="T3" fmla="*/ 115 h 444"/>
                <a:gd name="T4" fmla="*/ 59 w 348"/>
                <a:gd name="T5" fmla="*/ 328 h 444"/>
                <a:gd name="T6" fmla="*/ 174 w 348"/>
                <a:gd name="T7" fmla="*/ 444 h 444"/>
                <a:gd name="T8" fmla="*/ 290 w 348"/>
                <a:gd name="T9" fmla="*/ 328 h 444"/>
                <a:gd name="T10" fmla="*/ 290 w 348"/>
                <a:gd name="T11" fmla="*/ 115 h 444"/>
                <a:gd name="T12" fmla="*/ 174 w 348"/>
                <a:gd name="T13" fmla="*/ 0 h 444"/>
              </a:gdLst>
              <a:ahLst/>
              <a:cxnLst>
                <a:cxn ang="0">
                  <a:pos x="T0" y="T1"/>
                </a:cxn>
                <a:cxn ang="0">
                  <a:pos x="T2" y="T3"/>
                </a:cxn>
                <a:cxn ang="0">
                  <a:pos x="T4" y="T5"/>
                </a:cxn>
                <a:cxn ang="0">
                  <a:pos x="T6" y="T7"/>
                </a:cxn>
                <a:cxn ang="0">
                  <a:pos x="T8" y="T9"/>
                </a:cxn>
                <a:cxn ang="0">
                  <a:pos x="T10" y="T11"/>
                </a:cxn>
                <a:cxn ang="0">
                  <a:pos x="T12" y="T13"/>
                </a:cxn>
              </a:cxnLst>
              <a:rect l="0" t="0" r="r" b="b"/>
              <a:pathLst>
                <a:path w="348" h="444">
                  <a:moveTo>
                    <a:pt x="174" y="0"/>
                  </a:moveTo>
                  <a:cubicBezTo>
                    <a:pt x="59" y="115"/>
                    <a:pt x="59" y="115"/>
                    <a:pt x="59" y="115"/>
                  </a:cubicBezTo>
                  <a:cubicBezTo>
                    <a:pt x="0" y="174"/>
                    <a:pt x="0" y="270"/>
                    <a:pt x="59" y="328"/>
                  </a:cubicBezTo>
                  <a:cubicBezTo>
                    <a:pt x="174" y="444"/>
                    <a:pt x="174" y="444"/>
                    <a:pt x="174" y="444"/>
                  </a:cubicBezTo>
                  <a:cubicBezTo>
                    <a:pt x="290" y="328"/>
                    <a:pt x="290" y="328"/>
                    <a:pt x="290" y="328"/>
                  </a:cubicBezTo>
                  <a:cubicBezTo>
                    <a:pt x="348" y="270"/>
                    <a:pt x="348" y="174"/>
                    <a:pt x="290" y="115"/>
                  </a:cubicBezTo>
                  <a:cubicBezTo>
                    <a:pt x="174" y="0"/>
                    <a:pt x="174" y="0"/>
                    <a:pt x="174" y="0"/>
                  </a:cubicBezTo>
                </a:path>
              </a:pathLst>
            </a:custGeom>
            <a:solidFill>
              <a:schemeClr val="accent1"/>
            </a:solidFill>
            <a:ln>
              <a:noFill/>
            </a:ln>
          </p:spPr>
          <p:txBody>
            <a:bodyPr vert="horz" wrap="square" lIns="164607" tIns="82304" rIns="164607" bIns="82304" numCol="1" anchor="t" anchorCtr="0" compatLnSpc="1">
              <a:prstTxWarp prst="textNoShape">
                <a:avLst/>
              </a:prstTxWarp>
            </a:bodyPr>
            <a:lstStyle/>
            <a:p>
              <a:endParaRPr lang="bg-BG" sz="2701" dirty="0">
                <a:latin typeface="Lato Light"/>
              </a:endParaRPr>
            </a:p>
          </p:txBody>
        </p:sp>
        <p:sp>
          <p:nvSpPr>
            <p:cNvPr id="55" name="TextBox 54"/>
            <p:cNvSpPr txBox="1"/>
            <p:nvPr/>
          </p:nvSpPr>
          <p:spPr>
            <a:xfrm>
              <a:off x="8953104" y="3981103"/>
              <a:ext cx="2858554" cy="2923981"/>
            </a:xfrm>
            <a:prstGeom prst="rect">
              <a:avLst/>
            </a:prstGeom>
            <a:noFill/>
          </p:spPr>
          <p:txBody>
            <a:bodyPr wrap="square" lIns="137168" tIns="68584" rIns="137168" bIns="68584" rtlCol="0">
              <a:spAutoFit/>
            </a:bodyPr>
            <a:lstStyle/>
            <a:p>
              <a:pPr algn="ctr"/>
              <a:r>
                <a:rPr lang="id-ID" sz="13354" b="1" dirty="0">
                  <a:solidFill>
                    <a:schemeClr val="bg1"/>
                  </a:solidFill>
                  <a:latin typeface="Lato Regular"/>
                  <a:cs typeface="Lato Regular"/>
                </a:rPr>
                <a:t>S</a:t>
              </a:r>
            </a:p>
          </p:txBody>
        </p:sp>
      </p:grpSp>
      <p:grpSp>
        <p:nvGrpSpPr>
          <p:cNvPr id="5" name="Group 4"/>
          <p:cNvGrpSpPr/>
          <p:nvPr/>
        </p:nvGrpSpPr>
        <p:grpSpPr>
          <a:xfrm>
            <a:off x="8671001" y="4529658"/>
            <a:ext cx="3526378" cy="2760072"/>
            <a:chOff x="11513763" y="3754352"/>
            <a:chExt cx="4700613" cy="3679138"/>
          </a:xfrm>
        </p:grpSpPr>
        <p:sp>
          <p:nvSpPr>
            <p:cNvPr id="52" name="Freeform 5"/>
            <p:cNvSpPr>
              <a:spLocks/>
            </p:cNvSpPr>
            <p:nvPr/>
          </p:nvSpPr>
          <p:spPr bwMode="auto">
            <a:xfrm rot="2700000">
              <a:off x="12024501" y="3243614"/>
              <a:ext cx="3679138" cy="4700613"/>
            </a:xfrm>
            <a:custGeom>
              <a:avLst/>
              <a:gdLst>
                <a:gd name="T0" fmla="*/ 174 w 348"/>
                <a:gd name="T1" fmla="*/ 0 h 444"/>
                <a:gd name="T2" fmla="*/ 59 w 348"/>
                <a:gd name="T3" fmla="*/ 115 h 444"/>
                <a:gd name="T4" fmla="*/ 59 w 348"/>
                <a:gd name="T5" fmla="*/ 328 h 444"/>
                <a:gd name="T6" fmla="*/ 174 w 348"/>
                <a:gd name="T7" fmla="*/ 444 h 444"/>
                <a:gd name="T8" fmla="*/ 290 w 348"/>
                <a:gd name="T9" fmla="*/ 328 h 444"/>
                <a:gd name="T10" fmla="*/ 290 w 348"/>
                <a:gd name="T11" fmla="*/ 115 h 444"/>
                <a:gd name="T12" fmla="*/ 174 w 348"/>
                <a:gd name="T13" fmla="*/ 0 h 444"/>
              </a:gdLst>
              <a:ahLst/>
              <a:cxnLst>
                <a:cxn ang="0">
                  <a:pos x="T0" y="T1"/>
                </a:cxn>
                <a:cxn ang="0">
                  <a:pos x="T2" y="T3"/>
                </a:cxn>
                <a:cxn ang="0">
                  <a:pos x="T4" y="T5"/>
                </a:cxn>
                <a:cxn ang="0">
                  <a:pos x="T6" y="T7"/>
                </a:cxn>
                <a:cxn ang="0">
                  <a:pos x="T8" y="T9"/>
                </a:cxn>
                <a:cxn ang="0">
                  <a:pos x="T10" y="T11"/>
                </a:cxn>
                <a:cxn ang="0">
                  <a:pos x="T12" y="T13"/>
                </a:cxn>
              </a:cxnLst>
              <a:rect l="0" t="0" r="r" b="b"/>
              <a:pathLst>
                <a:path w="348" h="444">
                  <a:moveTo>
                    <a:pt x="174" y="0"/>
                  </a:moveTo>
                  <a:cubicBezTo>
                    <a:pt x="59" y="115"/>
                    <a:pt x="59" y="115"/>
                    <a:pt x="59" y="115"/>
                  </a:cubicBezTo>
                  <a:cubicBezTo>
                    <a:pt x="0" y="174"/>
                    <a:pt x="0" y="270"/>
                    <a:pt x="59" y="328"/>
                  </a:cubicBezTo>
                  <a:cubicBezTo>
                    <a:pt x="174" y="444"/>
                    <a:pt x="174" y="444"/>
                    <a:pt x="174" y="444"/>
                  </a:cubicBezTo>
                  <a:cubicBezTo>
                    <a:pt x="290" y="328"/>
                    <a:pt x="290" y="328"/>
                    <a:pt x="290" y="328"/>
                  </a:cubicBezTo>
                  <a:cubicBezTo>
                    <a:pt x="348" y="270"/>
                    <a:pt x="348" y="174"/>
                    <a:pt x="290" y="115"/>
                  </a:cubicBezTo>
                  <a:cubicBezTo>
                    <a:pt x="174" y="0"/>
                    <a:pt x="174" y="0"/>
                    <a:pt x="174" y="0"/>
                  </a:cubicBezTo>
                </a:path>
              </a:pathLst>
            </a:custGeom>
            <a:solidFill>
              <a:schemeClr val="accent2"/>
            </a:solidFill>
            <a:ln>
              <a:noFill/>
            </a:ln>
          </p:spPr>
          <p:txBody>
            <a:bodyPr vert="horz" wrap="square" lIns="164607" tIns="82304" rIns="164607" bIns="82304" numCol="1" anchor="t" anchorCtr="0" compatLnSpc="1">
              <a:prstTxWarp prst="textNoShape">
                <a:avLst/>
              </a:prstTxWarp>
            </a:bodyPr>
            <a:lstStyle/>
            <a:p>
              <a:endParaRPr lang="bg-BG" sz="2701" dirty="0">
                <a:latin typeface="Lato Light"/>
              </a:endParaRPr>
            </a:p>
          </p:txBody>
        </p:sp>
        <p:sp>
          <p:nvSpPr>
            <p:cNvPr id="56" name="TextBox 55"/>
            <p:cNvSpPr txBox="1"/>
            <p:nvPr/>
          </p:nvSpPr>
          <p:spPr>
            <a:xfrm>
              <a:off x="12459131" y="3981102"/>
              <a:ext cx="2858554" cy="2846801"/>
            </a:xfrm>
            <a:prstGeom prst="rect">
              <a:avLst/>
            </a:prstGeom>
            <a:noFill/>
          </p:spPr>
          <p:txBody>
            <a:bodyPr wrap="square" lIns="137168" tIns="68584" rIns="137168" bIns="68584" rtlCol="0">
              <a:spAutoFit/>
            </a:bodyPr>
            <a:lstStyle/>
            <a:p>
              <a:pPr algn="ctr"/>
              <a:r>
                <a:rPr lang="id-ID" sz="12978" b="1" dirty="0">
                  <a:solidFill>
                    <a:schemeClr val="bg1"/>
                  </a:solidFill>
                  <a:latin typeface="Lato Regular"/>
                  <a:cs typeface="Lato Regular"/>
                </a:rPr>
                <a:t>W</a:t>
              </a:r>
            </a:p>
          </p:txBody>
        </p:sp>
      </p:grpSp>
      <p:grpSp>
        <p:nvGrpSpPr>
          <p:cNvPr id="3" name="Group 2"/>
          <p:cNvGrpSpPr/>
          <p:nvPr/>
        </p:nvGrpSpPr>
        <p:grpSpPr>
          <a:xfrm>
            <a:off x="6098909" y="7097812"/>
            <a:ext cx="3526378" cy="2760072"/>
            <a:chOff x="8085200" y="7177666"/>
            <a:chExt cx="4700613" cy="3679138"/>
          </a:xfrm>
        </p:grpSpPr>
        <p:sp>
          <p:nvSpPr>
            <p:cNvPr id="53" name="Freeform 5"/>
            <p:cNvSpPr>
              <a:spLocks/>
            </p:cNvSpPr>
            <p:nvPr/>
          </p:nvSpPr>
          <p:spPr bwMode="auto">
            <a:xfrm rot="2700000" flipH="1">
              <a:off x="8595938" y="6666928"/>
              <a:ext cx="3679138" cy="4700613"/>
            </a:xfrm>
            <a:custGeom>
              <a:avLst/>
              <a:gdLst>
                <a:gd name="T0" fmla="*/ 174 w 348"/>
                <a:gd name="T1" fmla="*/ 0 h 444"/>
                <a:gd name="T2" fmla="*/ 59 w 348"/>
                <a:gd name="T3" fmla="*/ 115 h 444"/>
                <a:gd name="T4" fmla="*/ 59 w 348"/>
                <a:gd name="T5" fmla="*/ 328 h 444"/>
                <a:gd name="T6" fmla="*/ 174 w 348"/>
                <a:gd name="T7" fmla="*/ 444 h 444"/>
                <a:gd name="T8" fmla="*/ 290 w 348"/>
                <a:gd name="T9" fmla="*/ 328 h 444"/>
                <a:gd name="T10" fmla="*/ 290 w 348"/>
                <a:gd name="T11" fmla="*/ 115 h 444"/>
                <a:gd name="T12" fmla="*/ 174 w 348"/>
                <a:gd name="T13" fmla="*/ 0 h 444"/>
              </a:gdLst>
              <a:ahLst/>
              <a:cxnLst>
                <a:cxn ang="0">
                  <a:pos x="T0" y="T1"/>
                </a:cxn>
                <a:cxn ang="0">
                  <a:pos x="T2" y="T3"/>
                </a:cxn>
                <a:cxn ang="0">
                  <a:pos x="T4" y="T5"/>
                </a:cxn>
                <a:cxn ang="0">
                  <a:pos x="T6" y="T7"/>
                </a:cxn>
                <a:cxn ang="0">
                  <a:pos x="T8" y="T9"/>
                </a:cxn>
                <a:cxn ang="0">
                  <a:pos x="T10" y="T11"/>
                </a:cxn>
                <a:cxn ang="0">
                  <a:pos x="T12" y="T13"/>
                </a:cxn>
              </a:cxnLst>
              <a:rect l="0" t="0" r="r" b="b"/>
              <a:pathLst>
                <a:path w="348" h="444">
                  <a:moveTo>
                    <a:pt x="174" y="0"/>
                  </a:moveTo>
                  <a:cubicBezTo>
                    <a:pt x="59" y="115"/>
                    <a:pt x="59" y="115"/>
                    <a:pt x="59" y="115"/>
                  </a:cubicBezTo>
                  <a:cubicBezTo>
                    <a:pt x="0" y="174"/>
                    <a:pt x="0" y="270"/>
                    <a:pt x="59" y="328"/>
                  </a:cubicBezTo>
                  <a:cubicBezTo>
                    <a:pt x="174" y="444"/>
                    <a:pt x="174" y="444"/>
                    <a:pt x="174" y="444"/>
                  </a:cubicBezTo>
                  <a:cubicBezTo>
                    <a:pt x="290" y="328"/>
                    <a:pt x="290" y="328"/>
                    <a:pt x="290" y="328"/>
                  </a:cubicBezTo>
                  <a:cubicBezTo>
                    <a:pt x="348" y="270"/>
                    <a:pt x="348" y="174"/>
                    <a:pt x="290" y="115"/>
                  </a:cubicBezTo>
                  <a:cubicBezTo>
                    <a:pt x="174" y="0"/>
                    <a:pt x="174" y="0"/>
                    <a:pt x="174" y="0"/>
                  </a:cubicBezTo>
                </a:path>
              </a:pathLst>
            </a:custGeom>
            <a:solidFill>
              <a:schemeClr val="accent3"/>
            </a:solidFill>
            <a:ln>
              <a:noFill/>
            </a:ln>
          </p:spPr>
          <p:txBody>
            <a:bodyPr vert="horz" wrap="square" lIns="164607" tIns="82304" rIns="164607" bIns="82304" numCol="1" anchor="t" anchorCtr="0" compatLnSpc="1">
              <a:prstTxWarp prst="textNoShape">
                <a:avLst/>
              </a:prstTxWarp>
            </a:bodyPr>
            <a:lstStyle/>
            <a:p>
              <a:endParaRPr lang="bg-BG" sz="2701" dirty="0">
                <a:latin typeface="Lato Light"/>
              </a:endParaRPr>
            </a:p>
          </p:txBody>
        </p:sp>
        <p:sp>
          <p:nvSpPr>
            <p:cNvPr id="57" name="TextBox 56"/>
            <p:cNvSpPr txBox="1"/>
            <p:nvPr/>
          </p:nvSpPr>
          <p:spPr>
            <a:xfrm>
              <a:off x="8975384" y="7389911"/>
              <a:ext cx="2858554" cy="2923981"/>
            </a:xfrm>
            <a:prstGeom prst="rect">
              <a:avLst/>
            </a:prstGeom>
            <a:noFill/>
          </p:spPr>
          <p:txBody>
            <a:bodyPr wrap="square" lIns="137168" tIns="68584" rIns="137168" bIns="68584" rtlCol="0">
              <a:spAutoFit/>
            </a:bodyPr>
            <a:lstStyle/>
            <a:p>
              <a:pPr algn="ctr"/>
              <a:r>
                <a:rPr lang="id-ID" sz="13354" b="1" dirty="0">
                  <a:solidFill>
                    <a:schemeClr val="bg1"/>
                  </a:solidFill>
                  <a:latin typeface="Lato Regular"/>
                  <a:cs typeface="Lato Regular"/>
                </a:rPr>
                <a:t>O</a:t>
              </a:r>
            </a:p>
          </p:txBody>
        </p:sp>
      </p:grpSp>
      <p:grpSp>
        <p:nvGrpSpPr>
          <p:cNvPr id="4" name="Group 3"/>
          <p:cNvGrpSpPr/>
          <p:nvPr/>
        </p:nvGrpSpPr>
        <p:grpSpPr>
          <a:xfrm>
            <a:off x="9054512" y="6714201"/>
            <a:ext cx="2759353" cy="3527297"/>
            <a:chOff x="12024978" y="6666318"/>
            <a:chExt cx="3678179" cy="4701838"/>
          </a:xfrm>
        </p:grpSpPr>
        <p:sp>
          <p:nvSpPr>
            <p:cNvPr id="54" name="Freeform 5"/>
            <p:cNvSpPr>
              <a:spLocks/>
            </p:cNvSpPr>
            <p:nvPr/>
          </p:nvSpPr>
          <p:spPr bwMode="auto">
            <a:xfrm rot="18900000" flipH="1">
              <a:off x="12024978" y="6666318"/>
              <a:ext cx="3678179" cy="4701838"/>
            </a:xfrm>
            <a:custGeom>
              <a:avLst/>
              <a:gdLst>
                <a:gd name="T0" fmla="*/ 174 w 348"/>
                <a:gd name="T1" fmla="*/ 0 h 444"/>
                <a:gd name="T2" fmla="*/ 59 w 348"/>
                <a:gd name="T3" fmla="*/ 115 h 444"/>
                <a:gd name="T4" fmla="*/ 59 w 348"/>
                <a:gd name="T5" fmla="*/ 328 h 444"/>
                <a:gd name="T6" fmla="*/ 174 w 348"/>
                <a:gd name="T7" fmla="*/ 444 h 444"/>
                <a:gd name="T8" fmla="*/ 290 w 348"/>
                <a:gd name="T9" fmla="*/ 328 h 444"/>
                <a:gd name="T10" fmla="*/ 290 w 348"/>
                <a:gd name="T11" fmla="*/ 115 h 444"/>
                <a:gd name="T12" fmla="*/ 174 w 348"/>
                <a:gd name="T13" fmla="*/ 0 h 444"/>
              </a:gdLst>
              <a:ahLst/>
              <a:cxnLst>
                <a:cxn ang="0">
                  <a:pos x="T0" y="T1"/>
                </a:cxn>
                <a:cxn ang="0">
                  <a:pos x="T2" y="T3"/>
                </a:cxn>
                <a:cxn ang="0">
                  <a:pos x="T4" y="T5"/>
                </a:cxn>
                <a:cxn ang="0">
                  <a:pos x="T6" y="T7"/>
                </a:cxn>
                <a:cxn ang="0">
                  <a:pos x="T8" y="T9"/>
                </a:cxn>
                <a:cxn ang="0">
                  <a:pos x="T10" y="T11"/>
                </a:cxn>
                <a:cxn ang="0">
                  <a:pos x="T12" y="T13"/>
                </a:cxn>
              </a:cxnLst>
              <a:rect l="0" t="0" r="r" b="b"/>
              <a:pathLst>
                <a:path w="348" h="444">
                  <a:moveTo>
                    <a:pt x="174" y="0"/>
                  </a:moveTo>
                  <a:cubicBezTo>
                    <a:pt x="59" y="115"/>
                    <a:pt x="59" y="115"/>
                    <a:pt x="59" y="115"/>
                  </a:cubicBezTo>
                  <a:cubicBezTo>
                    <a:pt x="0" y="174"/>
                    <a:pt x="0" y="270"/>
                    <a:pt x="59" y="328"/>
                  </a:cubicBezTo>
                  <a:cubicBezTo>
                    <a:pt x="174" y="444"/>
                    <a:pt x="174" y="444"/>
                    <a:pt x="174" y="444"/>
                  </a:cubicBezTo>
                  <a:cubicBezTo>
                    <a:pt x="290" y="328"/>
                    <a:pt x="290" y="328"/>
                    <a:pt x="290" y="328"/>
                  </a:cubicBezTo>
                  <a:cubicBezTo>
                    <a:pt x="348" y="270"/>
                    <a:pt x="348" y="174"/>
                    <a:pt x="290" y="115"/>
                  </a:cubicBezTo>
                  <a:cubicBezTo>
                    <a:pt x="174" y="0"/>
                    <a:pt x="174" y="0"/>
                    <a:pt x="174" y="0"/>
                  </a:cubicBezTo>
                </a:path>
              </a:pathLst>
            </a:custGeom>
            <a:solidFill>
              <a:schemeClr val="accent4"/>
            </a:solidFill>
            <a:ln>
              <a:noFill/>
            </a:ln>
          </p:spPr>
          <p:txBody>
            <a:bodyPr vert="horz" wrap="square" lIns="164607" tIns="82304" rIns="164607" bIns="82304" numCol="1" anchor="t" anchorCtr="0" compatLnSpc="1">
              <a:prstTxWarp prst="textNoShape">
                <a:avLst/>
              </a:prstTxWarp>
            </a:bodyPr>
            <a:lstStyle/>
            <a:p>
              <a:endParaRPr lang="bg-BG" sz="2701" dirty="0">
                <a:latin typeface="Lato Light"/>
              </a:endParaRPr>
            </a:p>
          </p:txBody>
        </p:sp>
        <p:sp>
          <p:nvSpPr>
            <p:cNvPr id="58" name="TextBox 57"/>
            <p:cNvSpPr txBox="1"/>
            <p:nvPr/>
          </p:nvSpPr>
          <p:spPr>
            <a:xfrm>
              <a:off x="12347733" y="7389911"/>
              <a:ext cx="2858554" cy="2923981"/>
            </a:xfrm>
            <a:prstGeom prst="rect">
              <a:avLst/>
            </a:prstGeom>
            <a:noFill/>
          </p:spPr>
          <p:txBody>
            <a:bodyPr wrap="square" lIns="137168" tIns="68584" rIns="137168" bIns="68584" rtlCol="0">
              <a:spAutoFit/>
            </a:bodyPr>
            <a:lstStyle/>
            <a:p>
              <a:pPr algn="ctr"/>
              <a:r>
                <a:rPr lang="id-ID" sz="13354" b="1" dirty="0">
                  <a:solidFill>
                    <a:schemeClr val="bg1"/>
                  </a:solidFill>
                  <a:latin typeface="Lato Regular"/>
                  <a:cs typeface="Lato Regular"/>
                </a:rPr>
                <a:t>T</a:t>
              </a:r>
            </a:p>
          </p:txBody>
        </p:sp>
      </p:grpSp>
      <p:grpSp>
        <p:nvGrpSpPr>
          <p:cNvPr id="68" name="Group 67"/>
          <p:cNvGrpSpPr/>
          <p:nvPr/>
        </p:nvGrpSpPr>
        <p:grpSpPr>
          <a:xfrm>
            <a:off x="1622840" y="5072260"/>
            <a:ext cx="4093605" cy="1269710"/>
            <a:chOff x="2163222" y="4477634"/>
            <a:chExt cx="5456719" cy="1692505"/>
          </a:xfrm>
        </p:grpSpPr>
        <p:sp>
          <p:nvSpPr>
            <p:cNvPr id="23" name="TextBox 22"/>
            <p:cNvSpPr txBox="1"/>
            <p:nvPr/>
          </p:nvSpPr>
          <p:spPr>
            <a:xfrm>
              <a:off x="3715656" y="4477634"/>
              <a:ext cx="3904285" cy="1692505"/>
            </a:xfrm>
            <a:prstGeom prst="rect">
              <a:avLst/>
            </a:prstGeom>
            <a:noFill/>
          </p:spPr>
          <p:txBody>
            <a:bodyPr wrap="square" lIns="0" tIns="91443" rIns="0" bIns="0" rtlCol="0">
              <a:spAutoFit/>
            </a:bodyPr>
            <a:lstStyle/>
            <a:p>
              <a:r>
                <a:rPr lang="en-US" sz="2251" dirty="0">
                  <a:solidFill>
                    <a:schemeClr val="tx2"/>
                  </a:solidFill>
                  <a:latin typeface="Lato Regular"/>
                  <a:cs typeface="Lato Regular"/>
                </a:rPr>
                <a:t>Strengths</a:t>
              </a:r>
            </a:p>
            <a:p>
              <a:r>
                <a:rPr lang="en-US" sz="1800" dirty="0">
                  <a:latin typeface="Lato Light"/>
                  <a:cs typeface="Lato Light"/>
                </a:rPr>
                <a:t>Lorem ipsum dolor </a:t>
              </a:r>
              <a:r>
                <a:rPr lang="en-US" sz="1800" dirty="0" err="1">
                  <a:latin typeface="Lato Light"/>
                  <a:cs typeface="Lato Light"/>
                </a:rPr>
                <a:t>sitadown</a:t>
              </a:r>
              <a:r>
                <a:rPr lang="en-US" sz="1800" dirty="0">
                  <a:latin typeface="Lato Light"/>
                  <a:cs typeface="Lato Light"/>
                </a:rPr>
                <a:t> amet,consectetur adipisicing elit, sed do eiusmod tempor</a:t>
              </a:r>
            </a:p>
          </p:txBody>
        </p:sp>
        <p:grpSp>
          <p:nvGrpSpPr>
            <p:cNvPr id="34" name="Group 33"/>
            <p:cNvGrpSpPr/>
            <p:nvPr/>
          </p:nvGrpSpPr>
          <p:grpSpPr>
            <a:xfrm>
              <a:off x="2163222" y="4675182"/>
              <a:ext cx="1312452" cy="1312794"/>
              <a:chOff x="2163222" y="4675182"/>
              <a:chExt cx="1312452" cy="1312794"/>
            </a:xfrm>
          </p:grpSpPr>
          <p:sp>
            <p:nvSpPr>
              <p:cNvPr id="22" name="Oval 21"/>
              <p:cNvSpPr/>
              <p:nvPr/>
            </p:nvSpPr>
            <p:spPr>
              <a:xfrm>
                <a:off x="2163222" y="4675182"/>
                <a:ext cx="1312452" cy="1312794"/>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701" dirty="0">
                  <a:latin typeface="Lato Light"/>
                </a:endParaRPr>
              </a:p>
            </p:txBody>
          </p:sp>
          <p:sp>
            <p:nvSpPr>
              <p:cNvPr id="64" name="Freeform 2"/>
              <p:cNvSpPr>
                <a:spLocks noChangeArrowheads="1"/>
              </p:cNvSpPr>
              <p:nvPr/>
            </p:nvSpPr>
            <p:spPr bwMode="auto">
              <a:xfrm>
                <a:off x="2492792" y="4959721"/>
                <a:ext cx="693093" cy="693273"/>
              </a:xfrm>
              <a:custGeom>
                <a:avLst/>
                <a:gdLst>
                  <a:gd name="T0" fmla="*/ 3437 w 6844"/>
                  <a:gd name="T1" fmla="*/ 1719 h 6844"/>
                  <a:gd name="T2" fmla="*/ 3437 w 6844"/>
                  <a:gd name="T3" fmla="*/ 2875 h 6844"/>
                  <a:gd name="T4" fmla="*/ 3437 w 6844"/>
                  <a:gd name="T5" fmla="*/ 1719 h 6844"/>
                  <a:gd name="T6" fmla="*/ 6843 w 6844"/>
                  <a:gd name="T7" fmla="*/ 188 h 6844"/>
                  <a:gd name="T8" fmla="*/ 5437 w 6844"/>
                  <a:gd name="T9" fmla="*/ 2375 h 6844"/>
                  <a:gd name="T10" fmla="*/ 5124 w 6844"/>
                  <a:gd name="T11" fmla="*/ 1250 h 6844"/>
                  <a:gd name="T12" fmla="*/ 5093 w 6844"/>
                  <a:gd name="T13" fmla="*/ 2719 h 6844"/>
                  <a:gd name="T14" fmla="*/ 4437 w 6844"/>
                  <a:gd name="T15" fmla="*/ 3749 h 6844"/>
                  <a:gd name="T16" fmla="*/ 5218 w 6844"/>
                  <a:gd name="T17" fmla="*/ 4562 h 6844"/>
                  <a:gd name="T18" fmla="*/ 5218 w 6844"/>
                  <a:gd name="T19" fmla="*/ 4593 h 6844"/>
                  <a:gd name="T20" fmla="*/ 5124 w 6844"/>
                  <a:gd name="T21" fmla="*/ 6624 h 6844"/>
                  <a:gd name="T22" fmla="*/ 4812 w 6844"/>
                  <a:gd name="T23" fmla="*/ 6843 h 6844"/>
                  <a:gd name="T24" fmla="*/ 4812 w 6844"/>
                  <a:gd name="T25" fmla="*/ 5093 h 6844"/>
                  <a:gd name="T26" fmla="*/ 2594 w 6844"/>
                  <a:gd name="T27" fmla="*/ 5812 h 6844"/>
                  <a:gd name="T28" fmla="*/ 2438 w 6844"/>
                  <a:gd name="T29" fmla="*/ 5968 h 6844"/>
                  <a:gd name="T30" fmla="*/ 875 w 6844"/>
                  <a:gd name="T31" fmla="*/ 6843 h 6844"/>
                  <a:gd name="T32" fmla="*/ 719 w 6844"/>
                  <a:gd name="T33" fmla="*/ 6312 h 6844"/>
                  <a:gd name="T34" fmla="*/ 2844 w 6844"/>
                  <a:gd name="T35" fmla="*/ 4562 h 6844"/>
                  <a:gd name="T36" fmla="*/ 1782 w 6844"/>
                  <a:gd name="T37" fmla="*/ 2750 h 6844"/>
                  <a:gd name="T38" fmla="*/ 1719 w 6844"/>
                  <a:gd name="T39" fmla="*/ 2594 h 6844"/>
                  <a:gd name="T40" fmla="*/ 1250 w 6844"/>
                  <a:gd name="T41" fmla="*/ 1313 h 6844"/>
                  <a:gd name="T42" fmla="*/ 407 w 6844"/>
                  <a:gd name="T43" fmla="*/ 2563 h 6844"/>
                  <a:gd name="T44" fmla="*/ 1032 w 6844"/>
                  <a:gd name="T45" fmla="*/ 32 h 6844"/>
                  <a:gd name="T46" fmla="*/ 1813 w 6844"/>
                  <a:gd name="T47" fmla="*/ 938 h 6844"/>
                  <a:gd name="T48" fmla="*/ 2157 w 6844"/>
                  <a:gd name="T49" fmla="*/ 907 h 6844"/>
                  <a:gd name="T50" fmla="*/ 4718 w 6844"/>
                  <a:gd name="T51" fmla="*/ 907 h 6844"/>
                  <a:gd name="T52" fmla="*/ 5031 w 6844"/>
                  <a:gd name="T53" fmla="*/ 938 h 6844"/>
                  <a:gd name="T54" fmla="*/ 5812 w 6844"/>
                  <a:gd name="T55" fmla="*/ 0 h 6844"/>
                  <a:gd name="T56" fmla="*/ 4562 w 6844"/>
                  <a:gd name="T57" fmla="*/ 1188 h 6844"/>
                  <a:gd name="T58" fmla="*/ 3437 w 6844"/>
                  <a:gd name="T59" fmla="*/ 1157 h 6844"/>
                  <a:gd name="T60" fmla="*/ 2282 w 6844"/>
                  <a:gd name="T61" fmla="*/ 2469 h 6844"/>
                  <a:gd name="T62" fmla="*/ 3718 w 6844"/>
                  <a:gd name="T63" fmla="*/ 3157 h 6844"/>
                  <a:gd name="T64" fmla="*/ 4562 w 6844"/>
                  <a:gd name="T65" fmla="*/ 1188 h 6844"/>
                  <a:gd name="T66" fmla="*/ 4562 w 6844"/>
                  <a:gd name="T67" fmla="*/ 1188 h 6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44" h="6844">
                    <a:moveTo>
                      <a:pt x="3437" y="1719"/>
                    </a:moveTo>
                    <a:lnTo>
                      <a:pt x="3437" y="1719"/>
                    </a:lnTo>
                    <a:cubicBezTo>
                      <a:pt x="3749" y="1719"/>
                      <a:pt x="3999" y="2000"/>
                      <a:pt x="3999" y="2313"/>
                    </a:cubicBezTo>
                    <a:cubicBezTo>
                      <a:pt x="3999" y="2625"/>
                      <a:pt x="3749" y="2875"/>
                      <a:pt x="3437" y="2875"/>
                    </a:cubicBezTo>
                    <a:cubicBezTo>
                      <a:pt x="3125" y="2875"/>
                      <a:pt x="2844" y="2625"/>
                      <a:pt x="2844" y="2313"/>
                    </a:cubicBezTo>
                    <a:cubicBezTo>
                      <a:pt x="2844" y="2000"/>
                      <a:pt x="3125" y="1719"/>
                      <a:pt x="3437" y="1719"/>
                    </a:cubicBezTo>
                    <a:close/>
                    <a:moveTo>
                      <a:pt x="6843" y="188"/>
                    </a:moveTo>
                    <a:lnTo>
                      <a:pt x="6843" y="188"/>
                    </a:lnTo>
                    <a:cubicBezTo>
                      <a:pt x="6437" y="2532"/>
                      <a:pt x="6437" y="2532"/>
                      <a:pt x="6437" y="2532"/>
                    </a:cubicBezTo>
                    <a:cubicBezTo>
                      <a:pt x="5437" y="2375"/>
                      <a:pt x="5437" y="2375"/>
                      <a:pt x="5437" y="2375"/>
                    </a:cubicBezTo>
                    <a:cubicBezTo>
                      <a:pt x="5593" y="1282"/>
                      <a:pt x="5593" y="1282"/>
                      <a:pt x="5593" y="1282"/>
                    </a:cubicBezTo>
                    <a:cubicBezTo>
                      <a:pt x="5468" y="1282"/>
                      <a:pt x="5312" y="1250"/>
                      <a:pt x="5124" y="1250"/>
                    </a:cubicBezTo>
                    <a:cubicBezTo>
                      <a:pt x="5124" y="2594"/>
                      <a:pt x="5124" y="2594"/>
                      <a:pt x="5124" y="2594"/>
                    </a:cubicBezTo>
                    <a:cubicBezTo>
                      <a:pt x="5124" y="2625"/>
                      <a:pt x="5124" y="2688"/>
                      <a:pt x="5093" y="2719"/>
                    </a:cubicBezTo>
                    <a:lnTo>
                      <a:pt x="5093" y="2750"/>
                    </a:lnTo>
                    <a:cubicBezTo>
                      <a:pt x="4437" y="3749"/>
                      <a:pt x="4437" y="3749"/>
                      <a:pt x="4437" y="3749"/>
                    </a:cubicBezTo>
                    <a:cubicBezTo>
                      <a:pt x="4249" y="4281"/>
                      <a:pt x="4249" y="4281"/>
                      <a:pt x="4249" y="4281"/>
                    </a:cubicBezTo>
                    <a:cubicBezTo>
                      <a:pt x="5218" y="4562"/>
                      <a:pt x="5218" y="4562"/>
                      <a:pt x="5218" y="4562"/>
                    </a:cubicBezTo>
                    <a:cubicBezTo>
                      <a:pt x="5218" y="4562"/>
                      <a:pt x="5218" y="4562"/>
                      <a:pt x="5187" y="4593"/>
                    </a:cubicBezTo>
                    <a:cubicBezTo>
                      <a:pt x="5218" y="4593"/>
                      <a:pt x="5218" y="4593"/>
                      <a:pt x="5218" y="4593"/>
                    </a:cubicBezTo>
                    <a:cubicBezTo>
                      <a:pt x="5343" y="4624"/>
                      <a:pt x="5437" y="4749"/>
                      <a:pt x="5406" y="4906"/>
                    </a:cubicBezTo>
                    <a:cubicBezTo>
                      <a:pt x="5124" y="6624"/>
                      <a:pt x="5124" y="6624"/>
                      <a:pt x="5124" y="6624"/>
                    </a:cubicBezTo>
                    <a:cubicBezTo>
                      <a:pt x="5093" y="6749"/>
                      <a:pt x="4999" y="6843"/>
                      <a:pt x="4843" y="6843"/>
                    </a:cubicBezTo>
                    <a:lnTo>
                      <a:pt x="4812" y="6843"/>
                    </a:lnTo>
                    <a:cubicBezTo>
                      <a:pt x="4656" y="6812"/>
                      <a:pt x="4531" y="6687"/>
                      <a:pt x="4562" y="6531"/>
                    </a:cubicBezTo>
                    <a:cubicBezTo>
                      <a:pt x="4812" y="5093"/>
                      <a:pt x="4812" y="5093"/>
                      <a:pt x="4812" y="5093"/>
                    </a:cubicBezTo>
                    <a:cubicBezTo>
                      <a:pt x="3531" y="5124"/>
                      <a:pt x="3531" y="5124"/>
                      <a:pt x="3531" y="5124"/>
                    </a:cubicBezTo>
                    <a:cubicBezTo>
                      <a:pt x="2594" y="5812"/>
                      <a:pt x="2594" y="5812"/>
                      <a:pt x="2594" y="5812"/>
                    </a:cubicBezTo>
                    <a:cubicBezTo>
                      <a:pt x="2500" y="5906"/>
                      <a:pt x="2500" y="5906"/>
                      <a:pt x="2500" y="5906"/>
                    </a:cubicBezTo>
                    <a:cubicBezTo>
                      <a:pt x="2469" y="5937"/>
                      <a:pt x="2469" y="5937"/>
                      <a:pt x="2438" y="5968"/>
                    </a:cubicBezTo>
                    <a:cubicBezTo>
                      <a:pt x="1000" y="6812"/>
                      <a:pt x="1000" y="6812"/>
                      <a:pt x="1000" y="6812"/>
                    </a:cubicBezTo>
                    <a:cubicBezTo>
                      <a:pt x="969" y="6843"/>
                      <a:pt x="907" y="6843"/>
                      <a:pt x="875" y="6843"/>
                    </a:cubicBezTo>
                    <a:cubicBezTo>
                      <a:pt x="782" y="6843"/>
                      <a:pt x="688" y="6812"/>
                      <a:pt x="625" y="6718"/>
                    </a:cubicBezTo>
                    <a:cubicBezTo>
                      <a:pt x="532" y="6562"/>
                      <a:pt x="594" y="6406"/>
                      <a:pt x="719" y="6312"/>
                    </a:cubicBezTo>
                    <a:cubicBezTo>
                      <a:pt x="1969" y="5562"/>
                      <a:pt x="1969" y="5562"/>
                      <a:pt x="1969" y="5562"/>
                    </a:cubicBezTo>
                    <a:cubicBezTo>
                      <a:pt x="2844" y="4562"/>
                      <a:pt x="2844" y="4562"/>
                      <a:pt x="2844" y="4562"/>
                    </a:cubicBezTo>
                    <a:cubicBezTo>
                      <a:pt x="2563" y="3718"/>
                      <a:pt x="2563" y="3718"/>
                      <a:pt x="2563" y="3718"/>
                    </a:cubicBezTo>
                    <a:cubicBezTo>
                      <a:pt x="1782" y="2750"/>
                      <a:pt x="1782" y="2750"/>
                      <a:pt x="1782" y="2750"/>
                    </a:cubicBezTo>
                    <a:lnTo>
                      <a:pt x="1782" y="2750"/>
                    </a:lnTo>
                    <a:cubicBezTo>
                      <a:pt x="1750" y="2688"/>
                      <a:pt x="1719" y="2657"/>
                      <a:pt x="1719" y="2594"/>
                    </a:cubicBezTo>
                    <a:cubicBezTo>
                      <a:pt x="1719" y="1250"/>
                      <a:pt x="1719" y="1250"/>
                      <a:pt x="1719" y="1250"/>
                    </a:cubicBezTo>
                    <a:cubicBezTo>
                      <a:pt x="1532" y="1250"/>
                      <a:pt x="1375" y="1282"/>
                      <a:pt x="1250" y="1313"/>
                    </a:cubicBezTo>
                    <a:cubicBezTo>
                      <a:pt x="1407" y="2375"/>
                      <a:pt x="1407" y="2375"/>
                      <a:pt x="1407" y="2375"/>
                    </a:cubicBezTo>
                    <a:cubicBezTo>
                      <a:pt x="407" y="2563"/>
                      <a:pt x="407" y="2563"/>
                      <a:pt x="407" y="2563"/>
                    </a:cubicBezTo>
                    <a:cubicBezTo>
                      <a:pt x="0" y="188"/>
                      <a:pt x="0" y="188"/>
                      <a:pt x="0" y="188"/>
                    </a:cubicBezTo>
                    <a:cubicBezTo>
                      <a:pt x="1032" y="32"/>
                      <a:pt x="1032" y="32"/>
                      <a:pt x="1032" y="32"/>
                    </a:cubicBezTo>
                    <a:cubicBezTo>
                      <a:pt x="1188" y="1032"/>
                      <a:pt x="1188" y="1032"/>
                      <a:pt x="1188" y="1032"/>
                    </a:cubicBezTo>
                    <a:cubicBezTo>
                      <a:pt x="1375" y="1000"/>
                      <a:pt x="1594" y="969"/>
                      <a:pt x="1813" y="938"/>
                    </a:cubicBezTo>
                    <a:cubicBezTo>
                      <a:pt x="1875" y="907"/>
                      <a:pt x="1938" y="875"/>
                      <a:pt x="2000" y="875"/>
                    </a:cubicBezTo>
                    <a:cubicBezTo>
                      <a:pt x="2063" y="875"/>
                      <a:pt x="2094" y="907"/>
                      <a:pt x="2157" y="907"/>
                    </a:cubicBezTo>
                    <a:cubicBezTo>
                      <a:pt x="2532" y="907"/>
                      <a:pt x="2938" y="875"/>
                      <a:pt x="3437" y="875"/>
                    </a:cubicBezTo>
                    <a:cubicBezTo>
                      <a:pt x="3906" y="875"/>
                      <a:pt x="4343" y="907"/>
                      <a:pt x="4718" y="907"/>
                    </a:cubicBezTo>
                    <a:cubicBezTo>
                      <a:pt x="4749" y="907"/>
                      <a:pt x="4781" y="875"/>
                      <a:pt x="4843" y="875"/>
                    </a:cubicBezTo>
                    <a:cubicBezTo>
                      <a:pt x="4906" y="875"/>
                      <a:pt x="4968" y="907"/>
                      <a:pt x="5031" y="938"/>
                    </a:cubicBezTo>
                    <a:cubicBezTo>
                      <a:pt x="5281" y="969"/>
                      <a:pt x="5468" y="1000"/>
                      <a:pt x="5656" y="1000"/>
                    </a:cubicBezTo>
                    <a:cubicBezTo>
                      <a:pt x="5812" y="0"/>
                      <a:pt x="5812" y="0"/>
                      <a:pt x="5812" y="0"/>
                    </a:cubicBezTo>
                    <a:lnTo>
                      <a:pt x="6843" y="188"/>
                    </a:lnTo>
                    <a:close/>
                    <a:moveTo>
                      <a:pt x="4562" y="1188"/>
                    </a:moveTo>
                    <a:lnTo>
                      <a:pt x="4562" y="1188"/>
                    </a:lnTo>
                    <a:cubicBezTo>
                      <a:pt x="4218" y="1188"/>
                      <a:pt x="3843" y="1157"/>
                      <a:pt x="3437" y="1157"/>
                    </a:cubicBezTo>
                    <a:cubicBezTo>
                      <a:pt x="3000" y="1157"/>
                      <a:pt x="2625" y="1188"/>
                      <a:pt x="2282" y="1188"/>
                    </a:cubicBezTo>
                    <a:cubicBezTo>
                      <a:pt x="2282" y="2469"/>
                      <a:pt x="2282" y="2469"/>
                      <a:pt x="2282" y="2469"/>
                    </a:cubicBezTo>
                    <a:cubicBezTo>
                      <a:pt x="3157" y="3157"/>
                      <a:pt x="3157" y="3157"/>
                      <a:pt x="3157" y="3157"/>
                    </a:cubicBezTo>
                    <a:cubicBezTo>
                      <a:pt x="3718" y="3157"/>
                      <a:pt x="3718" y="3157"/>
                      <a:pt x="3718" y="3157"/>
                    </a:cubicBezTo>
                    <a:cubicBezTo>
                      <a:pt x="4562" y="2469"/>
                      <a:pt x="4562" y="2469"/>
                      <a:pt x="4562" y="2469"/>
                    </a:cubicBezTo>
                    <a:lnTo>
                      <a:pt x="4562" y="1188"/>
                    </a:lnTo>
                    <a:close/>
                    <a:moveTo>
                      <a:pt x="4562" y="1188"/>
                    </a:moveTo>
                    <a:lnTo>
                      <a:pt x="4562" y="1188"/>
                    </a:lnTo>
                    <a:close/>
                  </a:path>
                </a:pathLst>
              </a:custGeom>
              <a:solidFill>
                <a:schemeClr val="bg1"/>
              </a:solidFill>
              <a:ln>
                <a:noFill/>
              </a:ln>
              <a:effectLst/>
            </p:spPr>
            <p:txBody>
              <a:bodyPr wrap="none" lIns="182895" tIns="91448" rIns="182895" bIns="91448" anchor="ctr"/>
              <a:lstStyle/>
              <a:p>
                <a:endParaRPr lang="en-US" sz="2701" dirty="0">
                  <a:latin typeface="Lato Light"/>
                </a:endParaRPr>
              </a:p>
            </p:txBody>
          </p:sp>
        </p:grpSp>
      </p:grpSp>
      <p:grpSp>
        <p:nvGrpSpPr>
          <p:cNvPr id="70" name="Group 69"/>
          <p:cNvGrpSpPr/>
          <p:nvPr/>
        </p:nvGrpSpPr>
        <p:grpSpPr>
          <a:xfrm>
            <a:off x="12724121" y="5064125"/>
            <a:ext cx="4169005" cy="1269710"/>
            <a:chOff x="16961077" y="4466790"/>
            <a:chExt cx="5557226" cy="1692505"/>
          </a:xfrm>
        </p:grpSpPr>
        <p:sp>
          <p:nvSpPr>
            <p:cNvPr id="26" name="TextBox 25"/>
            <p:cNvSpPr txBox="1"/>
            <p:nvPr/>
          </p:nvSpPr>
          <p:spPr>
            <a:xfrm>
              <a:off x="18513511" y="4466790"/>
              <a:ext cx="4004792" cy="1692505"/>
            </a:xfrm>
            <a:prstGeom prst="rect">
              <a:avLst/>
            </a:prstGeom>
            <a:noFill/>
          </p:spPr>
          <p:txBody>
            <a:bodyPr wrap="square" lIns="0" tIns="91443" rIns="0" bIns="0" rtlCol="0">
              <a:spAutoFit/>
            </a:bodyPr>
            <a:lstStyle/>
            <a:p>
              <a:r>
                <a:rPr lang="en-US" sz="2251" dirty="0">
                  <a:solidFill>
                    <a:schemeClr val="tx2"/>
                  </a:solidFill>
                  <a:latin typeface="Lato Regular"/>
                  <a:cs typeface="Lato Regular"/>
                </a:rPr>
                <a:t>Weaknesses</a:t>
              </a:r>
            </a:p>
            <a:p>
              <a:r>
                <a:rPr lang="en-US" sz="1800" dirty="0">
                  <a:latin typeface="Lato Light"/>
                  <a:cs typeface="Lato Light"/>
                </a:rPr>
                <a:t>Lorem ipsum dolor </a:t>
              </a:r>
              <a:r>
                <a:rPr lang="en-US" sz="1800" dirty="0" err="1">
                  <a:latin typeface="Lato Light"/>
                  <a:cs typeface="Lato Light"/>
                </a:rPr>
                <a:t>sitadown</a:t>
              </a:r>
              <a:r>
                <a:rPr lang="en-US" sz="1800" dirty="0">
                  <a:latin typeface="Lato Light"/>
                  <a:cs typeface="Lato Light"/>
                </a:rPr>
                <a:t> </a:t>
              </a:r>
              <a:r>
                <a:rPr lang="en-US" sz="1800" dirty="0" err="1">
                  <a:latin typeface="Lato Light"/>
                  <a:cs typeface="Lato Light"/>
                </a:rPr>
                <a:t>amet,consectetur</a:t>
              </a:r>
              <a:r>
                <a:rPr lang="en-US" sz="1800" dirty="0">
                  <a:latin typeface="Lato Light"/>
                  <a:cs typeface="Lato Light"/>
                </a:rPr>
                <a:t> adipisicing elit, sed do eiusmod tempor</a:t>
              </a:r>
            </a:p>
          </p:txBody>
        </p:sp>
        <p:grpSp>
          <p:nvGrpSpPr>
            <p:cNvPr id="30" name="Group 29"/>
            <p:cNvGrpSpPr/>
            <p:nvPr/>
          </p:nvGrpSpPr>
          <p:grpSpPr>
            <a:xfrm>
              <a:off x="16961077" y="4664338"/>
              <a:ext cx="1312454" cy="1312794"/>
              <a:chOff x="16961077" y="4664338"/>
              <a:chExt cx="1312454" cy="1312794"/>
            </a:xfrm>
          </p:grpSpPr>
          <p:sp>
            <p:nvSpPr>
              <p:cNvPr id="32" name="Oval 31"/>
              <p:cNvSpPr/>
              <p:nvPr/>
            </p:nvSpPr>
            <p:spPr>
              <a:xfrm>
                <a:off x="16961077" y="4664338"/>
                <a:ext cx="1312454" cy="1312794"/>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r>
                  <a:rPr lang="en-US" sz="2701" dirty="0">
                    <a:latin typeface="Lato Light"/>
                  </a:rPr>
                  <a:t> </a:t>
                </a:r>
              </a:p>
            </p:txBody>
          </p:sp>
          <p:sp>
            <p:nvSpPr>
              <p:cNvPr id="65" name="Freeform 3"/>
              <p:cNvSpPr>
                <a:spLocks noChangeArrowheads="1"/>
              </p:cNvSpPr>
              <p:nvPr/>
            </p:nvSpPr>
            <p:spPr bwMode="auto">
              <a:xfrm>
                <a:off x="17321877" y="5035861"/>
                <a:ext cx="670572" cy="514855"/>
              </a:xfrm>
              <a:custGeom>
                <a:avLst/>
                <a:gdLst>
                  <a:gd name="T0" fmla="*/ 3034 w 6392"/>
                  <a:gd name="T1" fmla="*/ 2260 h 4907"/>
                  <a:gd name="T2" fmla="*/ 2582 w 6392"/>
                  <a:gd name="T3" fmla="*/ 1937 h 4907"/>
                  <a:gd name="T4" fmla="*/ 1421 w 6392"/>
                  <a:gd name="T5" fmla="*/ 2196 h 4907"/>
                  <a:gd name="T6" fmla="*/ 388 w 6392"/>
                  <a:gd name="T7" fmla="*/ 4583 h 4907"/>
                  <a:gd name="T8" fmla="*/ 2712 w 6392"/>
                  <a:gd name="T9" fmla="*/ 3551 h 4907"/>
                  <a:gd name="T10" fmla="*/ 3034 w 6392"/>
                  <a:gd name="T11" fmla="*/ 2260 h 4907"/>
                  <a:gd name="T12" fmla="*/ 2454 w 6392"/>
                  <a:gd name="T13" fmla="*/ 3228 h 4907"/>
                  <a:gd name="T14" fmla="*/ 711 w 6392"/>
                  <a:gd name="T15" fmla="*/ 4261 h 4907"/>
                  <a:gd name="T16" fmla="*/ 1679 w 6392"/>
                  <a:gd name="T17" fmla="*/ 2518 h 4907"/>
                  <a:gd name="T18" fmla="*/ 1874 w 6392"/>
                  <a:gd name="T19" fmla="*/ 2648 h 4907"/>
                  <a:gd name="T20" fmla="*/ 2260 w 6392"/>
                  <a:gd name="T21" fmla="*/ 3034 h 4907"/>
                  <a:gd name="T22" fmla="*/ 2454 w 6392"/>
                  <a:gd name="T23" fmla="*/ 3228 h 4907"/>
                  <a:gd name="T24" fmla="*/ 6197 w 6392"/>
                  <a:gd name="T25" fmla="*/ 710 h 4907"/>
                  <a:gd name="T26" fmla="*/ 3615 w 6392"/>
                  <a:gd name="T27" fmla="*/ 646 h 4907"/>
                  <a:gd name="T28" fmla="*/ 2776 w 6392"/>
                  <a:gd name="T29" fmla="*/ 1679 h 4907"/>
                  <a:gd name="T30" fmla="*/ 3034 w 6392"/>
                  <a:gd name="T31" fmla="*/ 2196 h 4907"/>
                  <a:gd name="T32" fmla="*/ 4326 w 6392"/>
                  <a:gd name="T33" fmla="*/ 2454 h 4907"/>
                  <a:gd name="T34" fmla="*/ 6197 w 6392"/>
                  <a:gd name="T35" fmla="*/ 710 h 4907"/>
                  <a:gd name="T36" fmla="*/ 5489 w 6392"/>
                  <a:gd name="T37" fmla="*/ 1549 h 4907"/>
                  <a:gd name="T38" fmla="*/ 3681 w 6392"/>
                  <a:gd name="T39" fmla="*/ 1937 h 4907"/>
                  <a:gd name="T40" fmla="*/ 4067 w 6392"/>
                  <a:gd name="T41" fmla="*/ 1485 h 4907"/>
                  <a:gd name="T42" fmla="*/ 3487 w 6392"/>
                  <a:gd name="T43" fmla="*/ 1421 h 4907"/>
                  <a:gd name="T44" fmla="*/ 5164 w 6392"/>
                  <a:gd name="T45" fmla="*/ 582 h 4907"/>
                  <a:gd name="T46" fmla="*/ 5489 w 6392"/>
                  <a:gd name="T47" fmla="*/ 1549 h 4907"/>
                  <a:gd name="T48" fmla="*/ 3165 w 6392"/>
                  <a:gd name="T49" fmla="*/ 2260 h 4907"/>
                  <a:gd name="T50" fmla="*/ 3423 w 6392"/>
                  <a:gd name="T51" fmla="*/ 3098 h 4907"/>
                  <a:gd name="T52" fmla="*/ 3423 w 6392"/>
                  <a:gd name="T53" fmla="*/ 2582 h 4907"/>
                  <a:gd name="T54" fmla="*/ 3165 w 6392"/>
                  <a:gd name="T55" fmla="*/ 2260 h 4907"/>
                  <a:gd name="T56" fmla="*/ 2196 w 6392"/>
                  <a:gd name="T57" fmla="*/ 1615 h 4907"/>
                  <a:gd name="T58" fmla="*/ 2066 w 6392"/>
                  <a:gd name="T59" fmla="*/ 1163 h 4907"/>
                  <a:gd name="T60" fmla="*/ 2518 w 6392"/>
                  <a:gd name="T61" fmla="*/ 1549 h 4907"/>
                  <a:gd name="T62" fmla="*/ 2582 w 6392"/>
                  <a:gd name="T63" fmla="*/ 1873 h 4907"/>
                  <a:gd name="T64" fmla="*/ 2196 w 6392"/>
                  <a:gd name="T65" fmla="*/ 1615 h 4907"/>
                  <a:gd name="T66" fmla="*/ 2196 w 6392"/>
                  <a:gd name="T67" fmla="*/ 1615 h 4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392" h="4907">
                    <a:moveTo>
                      <a:pt x="3034" y="2260"/>
                    </a:moveTo>
                    <a:lnTo>
                      <a:pt x="3034" y="2260"/>
                    </a:lnTo>
                    <a:cubicBezTo>
                      <a:pt x="2776" y="2196"/>
                      <a:pt x="2776" y="2196"/>
                      <a:pt x="2776" y="2196"/>
                    </a:cubicBezTo>
                    <a:cubicBezTo>
                      <a:pt x="2582" y="1937"/>
                      <a:pt x="2582" y="1937"/>
                      <a:pt x="2582" y="1937"/>
                    </a:cubicBezTo>
                    <a:cubicBezTo>
                      <a:pt x="2454" y="2001"/>
                      <a:pt x="2454" y="2001"/>
                      <a:pt x="2454" y="2001"/>
                    </a:cubicBezTo>
                    <a:cubicBezTo>
                      <a:pt x="2132" y="1873"/>
                      <a:pt x="1679" y="1937"/>
                      <a:pt x="1421" y="2196"/>
                    </a:cubicBezTo>
                    <a:cubicBezTo>
                      <a:pt x="388" y="3228"/>
                      <a:pt x="388" y="3228"/>
                      <a:pt x="388" y="3228"/>
                    </a:cubicBezTo>
                    <a:cubicBezTo>
                      <a:pt x="0" y="3615"/>
                      <a:pt x="0" y="4197"/>
                      <a:pt x="388" y="4583"/>
                    </a:cubicBezTo>
                    <a:cubicBezTo>
                      <a:pt x="775" y="4906"/>
                      <a:pt x="1357" y="4906"/>
                      <a:pt x="1743" y="4583"/>
                    </a:cubicBezTo>
                    <a:cubicBezTo>
                      <a:pt x="2712" y="3551"/>
                      <a:pt x="2712" y="3551"/>
                      <a:pt x="2712" y="3551"/>
                    </a:cubicBezTo>
                    <a:cubicBezTo>
                      <a:pt x="3034" y="3228"/>
                      <a:pt x="3099" y="2776"/>
                      <a:pt x="2906" y="2454"/>
                    </a:cubicBezTo>
                    <a:lnTo>
                      <a:pt x="3034" y="2260"/>
                    </a:lnTo>
                    <a:close/>
                    <a:moveTo>
                      <a:pt x="2454" y="3228"/>
                    </a:moveTo>
                    <a:lnTo>
                      <a:pt x="2454" y="3228"/>
                    </a:lnTo>
                    <a:cubicBezTo>
                      <a:pt x="1421" y="4261"/>
                      <a:pt x="1421" y="4261"/>
                      <a:pt x="1421" y="4261"/>
                    </a:cubicBezTo>
                    <a:cubicBezTo>
                      <a:pt x="1227" y="4455"/>
                      <a:pt x="905" y="4455"/>
                      <a:pt x="711" y="4261"/>
                    </a:cubicBezTo>
                    <a:cubicBezTo>
                      <a:pt x="516" y="4067"/>
                      <a:pt x="516" y="3745"/>
                      <a:pt x="711" y="3551"/>
                    </a:cubicBezTo>
                    <a:cubicBezTo>
                      <a:pt x="1679" y="2518"/>
                      <a:pt x="1679" y="2518"/>
                      <a:pt x="1679" y="2518"/>
                    </a:cubicBezTo>
                    <a:cubicBezTo>
                      <a:pt x="1807" y="2390"/>
                      <a:pt x="2002" y="2324"/>
                      <a:pt x="2132" y="2390"/>
                    </a:cubicBezTo>
                    <a:cubicBezTo>
                      <a:pt x="1874" y="2648"/>
                      <a:pt x="1874" y="2648"/>
                      <a:pt x="1874" y="2648"/>
                    </a:cubicBezTo>
                    <a:cubicBezTo>
                      <a:pt x="1743" y="2776"/>
                      <a:pt x="1743" y="2970"/>
                      <a:pt x="1874" y="3034"/>
                    </a:cubicBezTo>
                    <a:cubicBezTo>
                      <a:pt x="1938" y="3164"/>
                      <a:pt x="2132" y="3164"/>
                      <a:pt x="2260" y="3034"/>
                    </a:cubicBezTo>
                    <a:cubicBezTo>
                      <a:pt x="2582" y="2776"/>
                      <a:pt x="2582" y="2776"/>
                      <a:pt x="2582" y="2776"/>
                    </a:cubicBezTo>
                    <a:cubicBezTo>
                      <a:pt x="2582" y="2906"/>
                      <a:pt x="2582" y="3098"/>
                      <a:pt x="2454" y="3228"/>
                    </a:cubicBezTo>
                    <a:close/>
                    <a:moveTo>
                      <a:pt x="6197" y="710"/>
                    </a:moveTo>
                    <a:lnTo>
                      <a:pt x="6197" y="710"/>
                    </a:lnTo>
                    <a:cubicBezTo>
                      <a:pt x="6005" y="258"/>
                      <a:pt x="5489" y="0"/>
                      <a:pt x="4972" y="194"/>
                    </a:cubicBezTo>
                    <a:cubicBezTo>
                      <a:pt x="3615" y="646"/>
                      <a:pt x="3615" y="646"/>
                      <a:pt x="3615" y="646"/>
                    </a:cubicBezTo>
                    <a:cubicBezTo>
                      <a:pt x="3229" y="841"/>
                      <a:pt x="3034" y="1163"/>
                      <a:pt x="3034" y="1549"/>
                    </a:cubicBezTo>
                    <a:cubicBezTo>
                      <a:pt x="2776" y="1679"/>
                      <a:pt x="2776" y="1679"/>
                      <a:pt x="2776" y="1679"/>
                    </a:cubicBezTo>
                    <a:cubicBezTo>
                      <a:pt x="2840" y="2001"/>
                      <a:pt x="2840" y="2001"/>
                      <a:pt x="2840" y="2001"/>
                    </a:cubicBezTo>
                    <a:cubicBezTo>
                      <a:pt x="3034" y="2196"/>
                      <a:pt x="3034" y="2196"/>
                      <a:pt x="3034" y="2196"/>
                    </a:cubicBezTo>
                    <a:cubicBezTo>
                      <a:pt x="3229" y="2132"/>
                      <a:pt x="3229" y="2132"/>
                      <a:pt x="3229" y="2132"/>
                    </a:cubicBezTo>
                    <a:cubicBezTo>
                      <a:pt x="3487" y="2454"/>
                      <a:pt x="3939" y="2582"/>
                      <a:pt x="4326" y="2454"/>
                    </a:cubicBezTo>
                    <a:cubicBezTo>
                      <a:pt x="5681" y="1937"/>
                      <a:pt x="5681" y="1937"/>
                      <a:pt x="5681" y="1937"/>
                    </a:cubicBezTo>
                    <a:cubicBezTo>
                      <a:pt x="6133" y="1743"/>
                      <a:pt x="6391" y="1227"/>
                      <a:pt x="6197" y="710"/>
                    </a:cubicBezTo>
                    <a:close/>
                    <a:moveTo>
                      <a:pt x="5489" y="1549"/>
                    </a:moveTo>
                    <a:lnTo>
                      <a:pt x="5489" y="1549"/>
                    </a:lnTo>
                    <a:cubicBezTo>
                      <a:pt x="4131" y="2065"/>
                      <a:pt x="4131" y="2065"/>
                      <a:pt x="4131" y="2065"/>
                    </a:cubicBezTo>
                    <a:cubicBezTo>
                      <a:pt x="4003" y="2132"/>
                      <a:pt x="3809" y="2065"/>
                      <a:pt x="3681" y="1937"/>
                    </a:cubicBezTo>
                    <a:cubicBezTo>
                      <a:pt x="3939" y="1873"/>
                      <a:pt x="3939" y="1873"/>
                      <a:pt x="3939" y="1873"/>
                    </a:cubicBezTo>
                    <a:cubicBezTo>
                      <a:pt x="4067" y="1807"/>
                      <a:pt x="4131" y="1679"/>
                      <a:pt x="4067" y="1485"/>
                    </a:cubicBezTo>
                    <a:cubicBezTo>
                      <a:pt x="4003" y="1357"/>
                      <a:pt x="3873" y="1291"/>
                      <a:pt x="3681" y="1291"/>
                    </a:cubicBezTo>
                    <a:cubicBezTo>
                      <a:pt x="3487" y="1421"/>
                      <a:pt x="3487" y="1421"/>
                      <a:pt x="3487" y="1421"/>
                    </a:cubicBezTo>
                    <a:cubicBezTo>
                      <a:pt x="3551" y="1227"/>
                      <a:pt x="3615" y="1163"/>
                      <a:pt x="3809" y="1099"/>
                    </a:cubicBezTo>
                    <a:cubicBezTo>
                      <a:pt x="5164" y="582"/>
                      <a:pt x="5164" y="582"/>
                      <a:pt x="5164" y="582"/>
                    </a:cubicBezTo>
                    <a:cubicBezTo>
                      <a:pt x="5422" y="452"/>
                      <a:pt x="5681" y="646"/>
                      <a:pt x="5811" y="905"/>
                    </a:cubicBezTo>
                    <a:cubicBezTo>
                      <a:pt x="5875" y="1163"/>
                      <a:pt x="5747" y="1421"/>
                      <a:pt x="5489" y="1549"/>
                    </a:cubicBezTo>
                    <a:close/>
                    <a:moveTo>
                      <a:pt x="3165" y="2260"/>
                    </a:moveTo>
                    <a:lnTo>
                      <a:pt x="3165" y="2260"/>
                    </a:lnTo>
                    <a:cubicBezTo>
                      <a:pt x="3551" y="2518"/>
                      <a:pt x="3551" y="2518"/>
                      <a:pt x="3551" y="2518"/>
                    </a:cubicBezTo>
                    <a:cubicBezTo>
                      <a:pt x="3423" y="3098"/>
                      <a:pt x="3423" y="3098"/>
                      <a:pt x="3423" y="3098"/>
                    </a:cubicBezTo>
                    <a:cubicBezTo>
                      <a:pt x="3293" y="3098"/>
                      <a:pt x="3293" y="3098"/>
                      <a:pt x="3293" y="3098"/>
                    </a:cubicBezTo>
                    <a:cubicBezTo>
                      <a:pt x="3423" y="2582"/>
                      <a:pt x="3423" y="2582"/>
                      <a:pt x="3423" y="2582"/>
                    </a:cubicBezTo>
                    <a:cubicBezTo>
                      <a:pt x="3034" y="2324"/>
                      <a:pt x="3034" y="2324"/>
                      <a:pt x="3034" y="2324"/>
                    </a:cubicBezTo>
                    <a:lnTo>
                      <a:pt x="3165" y="2260"/>
                    </a:lnTo>
                    <a:close/>
                    <a:moveTo>
                      <a:pt x="2196" y="1615"/>
                    </a:moveTo>
                    <a:lnTo>
                      <a:pt x="2196" y="1615"/>
                    </a:lnTo>
                    <a:cubicBezTo>
                      <a:pt x="1938" y="1163"/>
                      <a:pt x="1938" y="1163"/>
                      <a:pt x="1938" y="1163"/>
                    </a:cubicBezTo>
                    <a:cubicBezTo>
                      <a:pt x="2066" y="1163"/>
                      <a:pt x="2066" y="1163"/>
                      <a:pt x="2066" y="1163"/>
                    </a:cubicBezTo>
                    <a:cubicBezTo>
                      <a:pt x="2260" y="1549"/>
                      <a:pt x="2260" y="1549"/>
                      <a:pt x="2260" y="1549"/>
                    </a:cubicBezTo>
                    <a:cubicBezTo>
                      <a:pt x="2518" y="1549"/>
                      <a:pt x="2518" y="1549"/>
                      <a:pt x="2518" y="1549"/>
                    </a:cubicBezTo>
                    <a:cubicBezTo>
                      <a:pt x="2648" y="1807"/>
                      <a:pt x="2648" y="1807"/>
                      <a:pt x="2648" y="1807"/>
                    </a:cubicBezTo>
                    <a:cubicBezTo>
                      <a:pt x="2582" y="1873"/>
                      <a:pt x="2582" y="1873"/>
                      <a:pt x="2582" y="1873"/>
                    </a:cubicBezTo>
                    <a:cubicBezTo>
                      <a:pt x="2454" y="1679"/>
                      <a:pt x="2454" y="1679"/>
                      <a:pt x="2454" y="1679"/>
                    </a:cubicBezTo>
                    <a:lnTo>
                      <a:pt x="2196" y="1615"/>
                    </a:lnTo>
                    <a:close/>
                    <a:moveTo>
                      <a:pt x="2196" y="1615"/>
                    </a:moveTo>
                    <a:lnTo>
                      <a:pt x="2196" y="1615"/>
                    </a:lnTo>
                    <a:close/>
                  </a:path>
                </a:pathLst>
              </a:custGeom>
              <a:solidFill>
                <a:schemeClr val="bg1"/>
              </a:solidFill>
              <a:ln>
                <a:noFill/>
              </a:ln>
              <a:effectLst/>
            </p:spPr>
            <p:txBody>
              <a:bodyPr wrap="none" lIns="182895" tIns="91448" rIns="182895" bIns="91448" anchor="ctr"/>
              <a:lstStyle/>
              <a:p>
                <a:endParaRPr lang="en-US" sz="2701" dirty="0">
                  <a:latin typeface="Lato Light"/>
                </a:endParaRPr>
              </a:p>
            </p:txBody>
          </p:sp>
        </p:grpSp>
      </p:grpSp>
      <p:grpSp>
        <p:nvGrpSpPr>
          <p:cNvPr id="69" name="Group 68"/>
          <p:cNvGrpSpPr/>
          <p:nvPr/>
        </p:nvGrpSpPr>
        <p:grpSpPr>
          <a:xfrm>
            <a:off x="1639554" y="7763241"/>
            <a:ext cx="4076891" cy="1269710"/>
            <a:chOff x="2185502" y="8064673"/>
            <a:chExt cx="5434439" cy="1692505"/>
          </a:xfrm>
        </p:grpSpPr>
        <p:sp>
          <p:nvSpPr>
            <p:cNvPr id="25" name="TextBox 24"/>
            <p:cNvSpPr txBox="1"/>
            <p:nvPr/>
          </p:nvSpPr>
          <p:spPr>
            <a:xfrm>
              <a:off x="3737938" y="8064673"/>
              <a:ext cx="3882003" cy="1692505"/>
            </a:xfrm>
            <a:prstGeom prst="rect">
              <a:avLst/>
            </a:prstGeom>
            <a:noFill/>
          </p:spPr>
          <p:txBody>
            <a:bodyPr wrap="square" lIns="0" tIns="91443" rIns="0" bIns="0" rtlCol="0">
              <a:spAutoFit/>
            </a:bodyPr>
            <a:lstStyle/>
            <a:p>
              <a:r>
                <a:rPr lang="en-US" sz="2251" dirty="0">
                  <a:solidFill>
                    <a:schemeClr val="tx2"/>
                  </a:solidFill>
                  <a:latin typeface="Lato Regular"/>
                  <a:cs typeface="Lato Regular"/>
                </a:rPr>
                <a:t>Opportunities</a:t>
              </a:r>
            </a:p>
            <a:p>
              <a:r>
                <a:rPr lang="en-US" sz="1800" dirty="0">
                  <a:latin typeface="Lato Light"/>
                  <a:cs typeface="Lato Light"/>
                </a:rPr>
                <a:t>Lorem ipsum dolor </a:t>
              </a:r>
              <a:r>
                <a:rPr lang="en-US" sz="1800" dirty="0" err="1">
                  <a:latin typeface="Lato Light"/>
                  <a:cs typeface="Lato Light"/>
                </a:rPr>
                <a:t>sitadown</a:t>
              </a:r>
              <a:r>
                <a:rPr lang="en-US" sz="1800" dirty="0">
                  <a:latin typeface="Lato Light"/>
                  <a:cs typeface="Lato Light"/>
                </a:rPr>
                <a:t> </a:t>
              </a:r>
              <a:r>
                <a:rPr lang="en-US" sz="1800" dirty="0" err="1">
                  <a:latin typeface="Lato Light"/>
                  <a:cs typeface="Lato Light"/>
                </a:rPr>
                <a:t>amet,consectetur</a:t>
              </a:r>
              <a:r>
                <a:rPr lang="en-US" sz="1800" dirty="0">
                  <a:latin typeface="Lato Light"/>
                  <a:cs typeface="Lato Light"/>
                </a:rPr>
                <a:t> adipisicing elit, sed do eiusmod tempor</a:t>
              </a:r>
            </a:p>
          </p:txBody>
        </p:sp>
        <p:grpSp>
          <p:nvGrpSpPr>
            <p:cNvPr id="33" name="Group 32"/>
            <p:cNvGrpSpPr/>
            <p:nvPr/>
          </p:nvGrpSpPr>
          <p:grpSpPr>
            <a:xfrm>
              <a:off x="2185502" y="8262221"/>
              <a:ext cx="1312452" cy="1312794"/>
              <a:chOff x="2185502" y="8262221"/>
              <a:chExt cx="1312452" cy="1312794"/>
            </a:xfrm>
          </p:grpSpPr>
          <p:sp>
            <p:nvSpPr>
              <p:cNvPr id="24" name="Oval 23"/>
              <p:cNvSpPr/>
              <p:nvPr/>
            </p:nvSpPr>
            <p:spPr>
              <a:xfrm>
                <a:off x="2185502" y="8262221"/>
                <a:ext cx="1312452" cy="1312794"/>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701" dirty="0">
                  <a:latin typeface="Lato Light"/>
                </a:endParaRPr>
              </a:p>
            </p:txBody>
          </p:sp>
          <p:sp>
            <p:nvSpPr>
              <p:cNvPr id="66" name="Freeform 1"/>
              <p:cNvSpPr>
                <a:spLocks noChangeArrowheads="1"/>
              </p:cNvSpPr>
              <p:nvPr/>
            </p:nvSpPr>
            <p:spPr bwMode="auto">
              <a:xfrm>
                <a:off x="2601873" y="8668010"/>
                <a:ext cx="478384" cy="478508"/>
              </a:xfrm>
              <a:custGeom>
                <a:avLst/>
                <a:gdLst>
                  <a:gd name="T0" fmla="*/ 4905 w 5031"/>
                  <a:gd name="T1" fmla="*/ 0 h 5031"/>
                  <a:gd name="T2" fmla="*/ 4905 w 5031"/>
                  <a:gd name="T3" fmla="*/ 0 h 5031"/>
                  <a:gd name="T4" fmla="*/ 125 w 5031"/>
                  <a:gd name="T5" fmla="*/ 0 h 5031"/>
                  <a:gd name="T6" fmla="*/ 0 w 5031"/>
                  <a:gd name="T7" fmla="*/ 125 h 5031"/>
                  <a:gd name="T8" fmla="*/ 0 w 5031"/>
                  <a:gd name="T9" fmla="*/ 4905 h 5031"/>
                  <a:gd name="T10" fmla="*/ 125 w 5031"/>
                  <a:gd name="T11" fmla="*/ 5030 h 5031"/>
                  <a:gd name="T12" fmla="*/ 4905 w 5031"/>
                  <a:gd name="T13" fmla="*/ 5030 h 5031"/>
                  <a:gd name="T14" fmla="*/ 5030 w 5031"/>
                  <a:gd name="T15" fmla="*/ 4905 h 5031"/>
                  <a:gd name="T16" fmla="*/ 5030 w 5031"/>
                  <a:gd name="T17" fmla="*/ 125 h 5031"/>
                  <a:gd name="T18" fmla="*/ 4905 w 5031"/>
                  <a:gd name="T19" fmla="*/ 0 h 5031"/>
                  <a:gd name="T20" fmla="*/ 3687 w 5031"/>
                  <a:gd name="T21" fmla="*/ 2624 h 5031"/>
                  <a:gd name="T22" fmla="*/ 3687 w 5031"/>
                  <a:gd name="T23" fmla="*/ 2624 h 5031"/>
                  <a:gd name="T24" fmla="*/ 3624 w 5031"/>
                  <a:gd name="T25" fmla="*/ 2687 h 5031"/>
                  <a:gd name="T26" fmla="*/ 3562 w 5031"/>
                  <a:gd name="T27" fmla="*/ 2687 h 5031"/>
                  <a:gd name="T28" fmla="*/ 3187 w 5031"/>
                  <a:gd name="T29" fmla="*/ 2313 h 5031"/>
                  <a:gd name="T30" fmla="*/ 1688 w 5031"/>
                  <a:gd name="T31" fmla="*/ 3812 h 5031"/>
                  <a:gd name="T32" fmla="*/ 1625 w 5031"/>
                  <a:gd name="T33" fmla="*/ 3843 h 5031"/>
                  <a:gd name="T34" fmla="*/ 1563 w 5031"/>
                  <a:gd name="T35" fmla="*/ 3812 h 5031"/>
                  <a:gd name="T36" fmla="*/ 1219 w 5031"/>
                  <a:gd name="T37" fmla="*/ 3468 h 5031"/>
                  <a:gd name="T38" fmla="*/ 1188 w 5031"/>
                  <a:gd name="T39" fmla="*/ 3405 h 5031"/>
                  <a:gd name="T40" fmla="*/ 1219 w 5031"/>
                  <a:gd name="T41" fmla="*/ 3343 h 5031"/>
                  <a:gd name="T42" fmla="*/ 2718 w 5031"/>
                  <a:gd name="T43" fmla="*/ 1844 h 5031"/>
                  <a:gd name="T44" fmla="*/ 2344 w 5031"/>
                  <a:gd name="T45" fmla="*/ 1469 h 5031"/>
                  <a:gd name="T46" fmla="*/ 2344 w 5031"/>
                  <a:gd name="T47" fmla="*/ 1406 h 5031"/>
                  <a:gd name="T48" fmla="*/ 2406 w 5031"/>
                  <a:gd name="T49" fmla="*/ 1344 h 5031"/>
                  <a:gd name="T50" fmla="*/ 3749 w 5031"/>
                  <a:gd name="T51" fmla="*/ 1188 h 5031"/>
                  <a:gd name="T52" fmla="*/ 3812 w 5031"/>
                  <a:gd name="T53" fmla="*/ 1219 h 5031"/>
                  <a:gd name="T54" fmla="*/ 3843 w 5031"/>
                  <a:gd name="T55" fmla="*/ 1281 h 5031"/>
                  <a:gd name="T56" fmla="*/ 3687 w 5031"/>
                  <a:gd name="T57" fmla="*/ 2624 h 5031"/>
                  <a:gd name="T58" fmla="*/ 3687 w 5031"/>
                  <a:gd name="T59" fmla="*/ 2624 h 5031"/>
                  <a:gd name="T60" fmla="*/ 3687 w 5031"/>
                  <a:gd name="T61" fmla="*/ 2624 h 5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031" h="5031">
                    <a:moveTo>
                      <a:pt x="4905" y="0"/>
                    </a:moveTo>
                    <a:lnTo>
                      <a:pt x="4905" y="0"/>
                    </a:lnTo>
                    <a:cubicBezTo>
                      <a:pt x="125" y="0"/>
                      <a:pt x="125" y="0"/>
                      <a:pt x="125" y="0"/>
                    </a:cubicBezTo>
                    <a:cubicBezTo>
                      <a:pt x="62" y="0"/>
                      <a:pt x="0" y="62"/>
                      <a:pt x="0" y="125"/>
                    </a:cubicBezTo>
                    <a:cubicBezTo>
                      <a:pt x="0" y="4905"/>
                      <a:pt x="0" y="4905"/>
                      <a:pt x="0" y="4905"/>
                    </a:cubicBezTo>
                    <a:cubicBezTo>
                      <a:pt x="0" y="4968"/>
                      <a:pt x="62" y="5030"/>
                      <a:pt x="125" y="5030"/>
                    </a:cubicBezTo>
                    <a:cubicBezTo>
                      <a:pt x="4905" y="5030"/>
                      <a:pt x="4905" y="5030"/>
                      <a:pt x="4905" y="5030"/>
                    </a:cubicBezTo>
                    <a:cubicBezTo>
                      <a:pt x="4968" y="5030"/>
                      <a:pt x="5030" y="4968"/>
                      <a:pt x="5030" y="4905"/>
                    </a:cubicBezTo>
                    <a:cubicBezTo>
                      <a:pt x="5030" y="125"/>
                      <a:pt x="5030" y="125"/>
                      <a:pt x="5030" y="125"/>
                    </a:cubicBezTo>
                    <a:cubicBezTo>
                      <a:pt x="5030" y="62"/>
                      <a:pt x="4968" y="0"/>
                      <a:pt x="4905" y="0"/>
                    </a:cubicBezTo>
                    <a:close/>
                    <a:moveTo>
                      <a:pt x="3687" y="2624"/>
                    </a:moveTo>
                    <a:lnTo>
                      <a:pt x="3687" y="2624"/>
                    </a:lnTo>
                    <a:cubicBezTo>
                      <a:pt x="3687" y="2655"/>
                      <a:pt x="3655" y="2687"/>
                      <a:pt x="3624" y="2687"/>
                    </a:cubicBezTo>
                    <a:cubicBezTo>
                      <a:pt x="3593" y="2687"/>
                      <a:pt x="3562" y="2687"/>
                      <a:pt x="3562" y="2687"/>
                    </a:cubicBezTo>
                    <a:cubicBezTo>
                      <a:pt x="3187" y="2313"/>
                      <a:pt x="3187" y="2313"/>
                      <a:pt x="3187" y="2313"/>
                    </a:cubicBezTo>
                    <a:cubicBezTo>
                      <a:pt x="1688" y="3812"/>
                      <a:pt x="1688" y="3812"/>
                      <a:pt x="1688" y="3812"/>
                    </a:cubicBezTo>
                    <a:cubicBezTo>
                      <a:pt x="1656" y="3812"/>
                      <a:pt x="1625" y="3843"/>
                      <a:pt x="1625" y="3843"/>
                    </a:cubicBezTo>
                    <a:cubicBezTo>
                      <a:pt x="1594" y="3843"/>
                      <a:pt x="1594" y="3812"/>
                      <a:pt x="1563" y="3812"/>
                    </a:cubicBezTo>
                    <a:cubicBezTo>
                      <a:pt x="1219" y="3468"/>
                      <a:pt x="1219" y="3468"/>
                      <a:pt x="1219" y="3468"/>
                    </a:cubicBezTo>
                    <a:cubicBezTo>
                      <a:pt x="1219" y="3437"/>
                      <a:pt x="1188" y="3437"/>
                      <a:pt x="1188" y="3405"/>
                    </a:cubicBezTo>
                    <a:cubicBezTo>
                      <a:pt x="1188" y="3374"/>
                      <a:pt x="1219" y="3374"/>
                      <a:pt x="1219" y="3343"/>
                    </a:cubicBezTo>
                    <a:cubicBezTo>
                      <a:pt x="2718" y="1844"/>
                      <a:pt x="2718" y="1844"/>
                      <a:pt x="2718" y="1844"/>
                    </a:cubicBezTo>
                    <a:cubicBezTo>
                      <a:pt x="2344" y="1469"/>
                      <a:pt x="2344" y="1469"/>
                      <a:pt x="2344" y="1469"/>
                    </a:cubicBezTo>
                    <a:cubicBezTo>
                      <a:pt x="2344" y="1469"/>
                      <a:pt x="2313" y="1438"/>
                      <a:pt x="2344" y="1406"/>
                    </a:cubicBezTo>
                    <a:cubicBezTo>
                      <a:pt x="2344" y="1375"/>
                      <a:pt x="2375" y="1344"/>
                      <a:pt x="2406" y="1344"/>
                    </a:cubicBezTo>
                    <a:cubicBezTo>
                      <a:pt x="3749" y="1188"/>
                      <a:pt x="3749" y="1188"/>
                      <a:pt x="3749" y="1188"/>
                    </a:cubicBezTo>
                    <a:cubicBezTo>
                      <a:pt x="3780" y="1188"/>
                      <a:pt x="3780" y="1188"/>
                      <a:pt x="3812" y="1219"/>
                    </a:cubicBezTo>
                    <a:cubicBezTo>
                      <a:pt x="3812" y="1250"/>
                      <a:pt x="3843" y="1250"/>
                      <a:pt x="3843" y="1281"/>
                    </a:cubicBezTo>
                    <a:lnTo>
                      <a:pt x="3687" y="2624"/>
                    </a:lnTo>
                    <a:close/>
                    <a:moveTo>
                      <a:pt x="3687" y="2624"/>
                    </a:moveTo>
                    <a:lnTo>
                      <a:pt x="3687" y="2624"/>
                    </a:lnTo>
                    <a:close/>
                  </a:path>
                </a:pathLst>
              </a:custGeom>
              <a:solidFill>
                <a:schemeClr val="bg1"/>
              </a:solidFill>
              <a:ln>
                <a:noFill/>
              </a:ln>
              <a:effectLst/>
            </p:spPr>
            <p:txBody>
              <a:bodyPr wrap="none" lIns="182895" tIns="91448" rIns="182895" bIns="91448" anchor="ctr"/>
              <a:lstStyle/>
              <a:p>
                <a:endParaRPr lang="en-US" sz="2701" dirty="0">
                  <a:latin typeface="Lato Light"/>
                </a:endParaRPr>
              </a:p>
            </p:txBody>
          </p:sp>
        </p:grpSp>
      </p:grpSp>
      <p:grpSp>
        <p:nvGrpSpPr>
          <p:cNvPr id="71" name="Group 70"/>
          <p:cNvGrpSpPr/>
          <p:nvPr/>
        </p:nvGrpSpPr>
        <p:grpSpPr>
          <a:xfrm>
            <a:off x="12724121" y="7737729"/>
            <a:ext cx="4169005" cy="1269710"/>
            <a:chOff x="16961077" y="8030666"/>
            <a:chExt cx="5557226" cy="1692505"/>
          </a:xfrm>
        </p:grpSpPr>
        <p:sp>
          <p:nvSpPr>
            <p:cNvPr id="28" name="TextBox 27"/>
            <p:cNvSpPr txBox="1"/>
            <p:nvPr/>
          </p:nvSpPr>
          <p:spPr>
            <a:xfrm>
              <a:off x="18513513" y="8030666"/>
              <a:ext cx="4004790" cy="1692505"/>
            </a:xfrm>
            <a:prstGeom prst="rect">
              <a:avLst/>
            </a:prstGeom>
            <a:noFill/>
          </p:spPr>
          <p:txBody>
            <a:bodyPr wrap="square" lIns="0" tIns="91443" rIns="0" bIns="0" rtlCol="0">
              <a:spAutoFit/>
            </a:bodyPr>
            <a:lstStyle/>
            <a:p>
              <a:r>
                <a:rPr lang="en-US" sz="2251" dirty="0">
                  <a:solidFill>
                    <a:schemeClr val="tx2"/>
                  </a:solidFill>
                  <a:latin typeface="Lato Regular"/>
                  <a:cs typeface="Lato Regular"/>
                </a:rPr>
                <a:t>Threats</a:t>
              </a:r>
            </a:p>
            <a:p>
              <a:r>
                <a:rPr lang="en-US" sz="1800" dirty="0">
                  <a:latin typeface="Lato Light"/>
                  <a:cs typeface="Lato Light"/>
                </a:rPr>
                <a:t>Lorem ipsum dolor </a:t>
              </a:r>
              <a:r>
                <a:rPr lang="en-US" sz="1800" dirty="0" err="1">
                  <a:latin typeface="Lato Light"/>
                  <a:cs typeface="Lato Light"/>
                </a:rPr>
                <a:t>sitadown</a:t>
              </a:r>
              <a:r>
                <a:rPr lang="en-US" sz="1800" dirty="0">
                  <a:latin typeface="Lato Light"/>
                  <a:cs typeface="Lato Light"/>
                </a:rPr>
                <a:t> </a:t>
              </a:r>
              <a:r>
                <a:rPr lang="en-US" sz="1800" dirty="0" err="1">
                  <a:latin typeface="Lato Light"/>
                  <a:cs typeface="Lato Light"/>
                </a:rPr>
                <a:t>amet,consectetur</a:t>
              </a:r>
              <a:r>
                <a:rPr lang="en-US" sz="1800" dirty="0">
                  <a:latin typeface="Lato Light"/>
                  <a:cs typeface="Lato Light"/>
                </a:rPr>
                <a:t> adipisicing elit, sed do eiusmod tempor</a:t>
              </a:r>
            </a:p>
          </p:txBody>
        </p:sp>
        <p:grpSp>
          <p:nvGrpSpPr>
            <p:cNvPr id="31" name="Group 30"/>
            <p:cNvGrpSpPr/>
            <p:nvPr/>
          </p:nvGrpSpPr>
          <p:grpSpPr>
            <a:xfrm>
              <a:off x="16961077" y="8228214"/>
              <a:ext cx="1312452" cy="1312794"/>
              <a:chOff x="16961077" y="8228214"/>
              <a:chExt cx="1312452" cy="1312794"/>
            </a:xfrm>
          </p:grpSpPr>
          <p:sp>
            <p:nvSpPr>
              <p:cNvPr id="27" name="Oval 26"/>
              <p:cNvSpPr/>
              <p:nvPr/>
            </p:nvSpPr>
            <p:spPr>
              <a:xfrm>
                <a:off x="16961077" y="8228214"/>
                <a:ext cx="1312452" cy="1312794"/>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701" dirty="0">
                  <a:latin typeface="Lato Light"/>
                </a:endParaRPr>
              </a:p>
            </p:txBody>
          </p:sp>
          <p:sp>
            <p:nvSpPr>
              <p:cNvPr id="67" name="Freeform 4"/>
              <p:cNvSpPr>
                <a:spLocks noChangeArrowheads="1"/>
              </p:cNvSpPr>
              <p:nvPr/>
            </p:nvSpPr>
            <p:spPr bwMode="auto">
              <a:xfrm>
                <a:off x="17344156" y="8604489"/>
                <a:ext cx="586436" cy="586589"/>
              </a:xfrm>
              <a:custGeom>
                <a:avLst/>
                <a:gdLst>
                  <a:gd name="T0" fmla="*/ 2374 w 2594"/>
                  <a:gd name="T1" fmla="*/ 0 h 2594"/>
                  <a:gd name="T2" fmla="*/ 2374 w 2594"/>
                  <a:gd name="T3" fmla="*/ 0 h 2594"/>
                  <a:gd name="T4" fmla="*/ 219 w 2594"/>
                  <a:gd name="T5" fmla="*/ 0 h 2594"/>
                  <a:gd name="T6" fmla="*/ 0 w 2594"/>
                  <a:gd name="T7" fmla="*/ 219 h 2594"/>
                  <a:gd name="T8" fmla="*/ 0 w 2594"/>
                  <a:gd name="T9" fmla="*/ 2374 h 2594"/>
                  <a:gd name="T10" fmla="*/ 219 w 2594"/>
                  <a:gd name="T11" fmla="*/ 2593 h 2594"/>
                  <a:gd name="T12" fmla="*/ 2374 w 2594"/>
                  <a:gd name="T13" fmla="*/ 2593 h 2594"/>
                  <a:gd name="T14" fmla="*/ 2593 w 2594"/>
                  <a:gd name="T15" fmla="*/ 2374 h 2594"/>
                  <a:gd name="T16" fmla="*/ 2593 w 2594"/>
                  <a:gd name="T17" fmla="*/ 219 h 2594"/>
                  <a:gd name="T18" fmla="*/ 2374 w 2594"/>
                  <a:gd name="T19" fmla="*/ 0 h 2594"/>
                  <a:gd name="T20" fmla="*/ 2249 w 2594"/>
                  <a:gd name="T21" fmla="*/ 250 h 2594"/>
                  <a:gd name="T22" fmla="*/ 2249 w 2594"/>
                  <a:gd name="T23" fmla="*/ 250 h 2594"/>
                  <a:gd name="T24" fmla="*/ 2343 w 2594"/>
                  <a:gd name="T25" fmla="*/ 313 h 2594"/>
                  <a:gd name="T26" fmla="*/ 2249 w 2594"/>
                  <a:gd name="T27" fmla="*/ 407 h 2594"/>
                  <a:gd name="T28" fmla="*/ 2156 w 2594"/>
                  <a:gd name="T29" fmla="*/ 313 h 2594"/>
                  <a:gd name="T30" fmla="*/ 2249 w 2594"/>
                  <a:gd name="T31" fmla="*/ 250 h 2594"/>
                  <a:gd name="T32" fmla="*/ 1937 w 2594"/>
                  <a:gd name="T33" fmla="*/ 250 h 2594"/>
                  <a:gd name="T34" fmla="*/ 1937 w 2594"/>
                  <a:gd name="T35" fmla="*/ 250 h 2594"/>
                  <a:gd name="T36" fmla="*/ 2031 w 2594"/>
                  <a:gd name="T37" fmla="*/ 313 h 2594"/>
                  <a:gd name="T38" fmla="*/ 1937 w 2594"/>
                  <a:gd name="T39" fmla="*/ 407 h 2594"/>
                  <a:gd name="T40" fmla="*/ 1843 w 2594"/>
                  <a:gd name="T41" fmla="*/ 313 h 2594"/>
                  <a:gd name="T42" fmla="*/ 1937 w 2594"/>
                  <a:gd name="T43" fmla="*/ 250 h 2594"/>
                  <a:gd name="T44" fmla="*/ 2343 w 2594"/>
                  <a:gd name="T45" fmla="*/ 2343 h 2594"/>
                  <a:gd name="T46" fmla="*/ 2343 w 2594"/>
                  <a:gd name="T47" fmla="*/ 2343 h 2594"/>
                  <a:gd name="T48" fmla="*/ 250 w 2594"/>
                  <a:gd name="T49" fmla="*/ 2343 h 2594"/>
                  <a:gd name="T50" fmla="*/ 250 w 2594"/>
                  <a:gd name="T51" fmla="*/ 625 h 2594"/>
                  <a:gd name="T52" fmla="*/ 2343 w 2594"/>
                  <a:gd name="T53" fmla="*/ 625 h 2594"/>
                  <a:gd name="T54" fmla="*/ 2343 w 2594"/>
                  <a:gd name="T55" fmla="*/ 2343 h 2594"/>
                  <a:gd name="T56" fmla="*/ 594 w 2594"/>
                  <a:gd name="T57" fmla="*/ 2093 h 2594"/>
                  <a:gd name="T58" fmla="*/ 594 w 2594"/>
                  <a:gd name="T59" fmla="*/ 2093 h 2594"/>
                  <a:gd name="T60" fmla="*/ 1999 w 2594"/>
                  <a:gd name="T61" fmla="*/ 2093 h 2594"/>
                  <a:gd name="T62" fmla="*/ 2031 w 2594"/>
                  <a:gd name="T63" fmla="*/ 2062 h 2594"/>
                  <a:gd name="T64" fmla="*/ 2031 w 2594"/>
                  <a:gd name="T65" fmla="*/ 2031 h 2594"/>
                  <a:gd name="T66" fmla="*/ 1343 w 2594"/>
                  <a:gd name="T67" fmla="*/ 844 h 2594"/>
                  <a:gd name="T68" fmla="*/ 1312 w 2594"/>
                  <a:gd name="T69" fmla="*/ 813 h 2594"/>
                  <a:gd name="T70" fmla="*/ 1250 w 2594"/>
                  <a:gd name="T71" fmla="*/ 844 h 2594"/>
                  <a:gd name="T72" fmla="*/ 563 w 2594"/>
                  <a:gd name="T73" fmla="*/ 2031 h 2594"/>
                  <a:gd name="T74" fmla="*/ 563 w 2594"/>
                  <a:gd name="T75" fmla="*/ 2093 h 2594"/>
                  <a:gd name="T76" fmla="*/ 594 w 2594"/>
                  <a:gd name="T77" fmla="*/ 2093 h 2594"/>
                  <a:gd name="T78" fmla="*/ 1374 w 2594"/>
                  <a:gd name="T79" fmla="*/ 1937 h 2594"/>
                  <a:gd name="T80" fmla="*/ 1374 w 2594"/>
                  <a:gd name="T81" fmla="*/ 1937 h 2594"/>
                  <a:gd name="T82" fmla="*/ 1343 w 2594"/>
                  <a:gd name="T83" fmla="*/ 1968 h 2594"/>
                  <a:gd name="T84" fmla="*/ 1250 w 2594"/>
                  <a:gd name="T85" fmla="*/ 1968 h 2594"/>
                  <a:gd name="T86" fmla="*/ 1219 w 2594"/>
                  <a:gd name="T87" fmla="*/ 1937 h 2594"/>
                  <a:gd name="T88" fmla="*/ 1219 w 2594"/>
                  <a:gd name="T89" fmla="*/ 1843 h 2594"/>
                  <a:gd name="T90" fmla="*/ 1250 w 2594"/>
                  <a:gd name="T91" fmla="*/ 1812 h 2594"/>
                  <a:gd name="T92" fmla="*/ 1343 w 2594"/>
                  <a:gd name="T93" fmla="*/ 1812 h 2594"/>
                  <a:gd name="T94" fmla="*/ 1374 w 2594"/>
                  <a:gd name="T95" fmla="*/ 1843 h 2594"/>
                  <a:gd name="T96" fmla="*/ 1374 w 2594"/>
                  <a:gd name="T97" fmla="*/ 1937 h 2594"/>
                  <a:gd name="T98" fmla="*/ 1219 w 2594"/>
                  <a:gd name="T99" fmla="*/ 1125 h 2594"/>
                  <a:gd name="T100" fmla="*/ 1219 w 2594"/>
                  <a:gd name="T101" fmla="*/ 1125 h 2594"/>
                  <a:gd name="T102" fmla="*/ 1374 w 2594"/>
                  <a:gd name="T103" fmla="*/ 1125 h 2594"/>
                  <a:gd name="T104" fmla="*/ 1406 w 2594"/>
                  <a:gd name="T105" fmla="*/ 1157 h 2594"/>
                  <a:gd name="T106" fmla="*/ 1374 w 2594"/>
                  <a:gd name="T107" fmla="*/ 1718 h 2594"/>
                  <a:gd name="T108" fmla="*/ 1343 w 2594"/>
                  <a:gd name="T109" fmla="*/ 1749 h 2594"/>
                  <a:gd name="T110" fmla="*/ 1250 w 2594"/>
                  <a:gd name="T111" fmla="*/ 1749 h 2594"/>
                  <a:gd name="T112" fmla="*/ 1219 w 2594"/>
                  <a:gd name="T113" fmla="*/ 1718 h 2594"/>
                  <a:gd name="T114" fmla="*/ 1219 w 2594"/>
                  <a:gd name="T115" fmla="*/ 1157 h 2594"/>
                  <a:gd name="T116" fmla="*/ 1219 w 2594"/>
                  <a:gd name="T117" fmla="*/ 1125 h 2594"/>
                  <a:gd name="T118" fmla="*/ 1219 w 2594"/>
                  <a:gd name="T119" fmla="*/ 1125 h 2594"/>
                  <a:gd name="T120" fmla="*/ 1219 w 2594"/>
                  <a:gd name="T121" fmla="*/ 1125 h 2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94" h="2594">
                    <a:moveTo>
                      <a:pt x="2374" y="0"/>
                    </a:moveTo>
                    <a:lnTo>
                      <a:pt x="2374" y="0"/>
                    </a:lnTo>
                    <a:cubicBezTo>
                      <a:pt x="219" y="0"/>
                      <a:pt x="219" y="0"/>
                      <a:pt x="219" y="0"/>
                    </a:cubicBezTo>
                    <a:cubicBezTo>
                      <a:pt x="94" y="0"/>
                      <a:pt x="0" y="94"/>
                      <a:pt x="0" y="219"/>
                    </a:cubicBezTo>
                    <a:cubicBezTo>
                      <a:pt x="0" y="2374"/>
                      <a:pt x="0" y="2374"/>
                      <a:pt x="0" y="2374"/>
                    </a:cubicBezTo>
                    <a:cubicBezTo>
                      <a:pt x="0" y="2499"/>
                      <a:pt x="94" y="2593"/>
                      <a:pt x="219" y="2593"/>
                    </a:cubicBezTo>
                    <a:cubicBezTo>
                      <a:pt x="2374" y="2593"/>
                      <a:pt x="2374" y="2593"/>
                      <a:pt x="2374" y="2593"/>
                    </a:cubicBezTo>
                    <a:cubicBezTo>
                      <a:pt x="2499" y="2593"/>
                      <a:pt x="2593" y="2499"/>
                      <a:pt x="2593" y="2374"/>
                    </a:cubicBezTo>
                    <a:cubicBezTo>
                      <a:pt x="2593" y="219"/>
                      <a:pt x="2593" y="219"/>
                      <a:pt x="2593" y="219"/>
                    </a:cubicBezTo>
                    <a:cubicBezTo>
                      <a:pt x="2593" y="94"/>
                      <a:pt x="2499" y="0"/>
                      <a:pt x="2374" y="0"/>
                    </a:cubicBezTo>
                    <a:close/>
                    <a:moveTo>
                      <a:pt x="2249" y="250"/>
                    </a:moveTo>
                    <a:lnTo>
                      <a:pt x="2249" y="250"/>
                    </a:lnTo>
                    <a:cubicBezTo>
                      <a:pt x="2312" y="250"/>
                      <a:pt x="2343" y="282"/>
                      <a:pt x="2343" y="313"/>
                    </a:cubicBezTo>
                    <a:cubicBezTo>
                      <a:pt x="2343" y="375"/>
                      <a:pt x="2312" y="407"/>
                      <a:pt x="2249" y="407"/>
                    </a:cubicBezTo>
                    <a:cubicBezTo>
                      <a:pt x="2187" y="407"/>
                      <a:pt x="2156" y="375"/>
                      <a:pt x="2156" y="313"/>
                    </a:cubicBezTo>
                    <a:cubicBezTo>
                      <a:pt x="2156" y="282"/>
                      <a:pt x="2187" y="250"/>
                      <a:pt x="2249" y="250"/>
                    </a:cubicBezTo>
                    <a:close/>
                    <a:moveTo>
                      <a:pt x="1937" y="250"/>
                    </a:moveTo>
                    <a:lnTo>
                      <a:pt x="1937" y="250"/>
                    </a:lnTo>
                    <a:cubicBezTo>
                      <a:pt x="1999" y="250"/>
                      <a:pt x="2031" y="282"/>
                      <a:pt x="2031" y="313"/>
                    </a:cubicBezTo>
                    <a:cubicBezTo>
                      <a:pt x="2031" y="375"/>
                      <a:pt x="1999" y="407"/>
                      <a:pt x="1937" y="407"/>
                    </a:cubicBezTo>
                    <a:cubicBezTo>
                      <a:pt x="1906" y="407"/>
                      <a:pt x="1843" y="375"/>
                      <a:pt x="1843" y="313"/>
                    </a:cubicBezTo>
                    <a:cubicBezTo>
                      <a:pt x="1843" y="282"/>
                      <a:pt x="1906" y="250"/>
                      <a:pt x="1937" y="250"/>
                    </a:cubicBezTo>
                    <a:close/>
                    <a:moveTo>
                      <a:pt x="2343" y="2343"/>
                    </a:moveTo>
                    <a:lnTo>
                      <a:pt x="2343" y="2343"/>
                    </a:lnTo>
                    <a:cubicBezTo>
                      <a:pt x="250" y="2343"/>
                      <a:pt x="250" y="2343"/>
                      <a:pt x="250" y="2343"/>
                    </a:cubicBezTo>
                    <a:cubicBezTo>
                      <a:pt x="250" y="625"/>
                      <a:pt x="250" y="625"/>
                      <a:pt x="250" y="625"/>
                    </a:cubicBezTo>
                    <a:cubicBezTo>
                      <a:pt x="2343" y="625"/>
                      <a:pt x="2343" y="625"/>
                      <a:pt x="2343" y="625"/>
                    </a:cubicBezTo>
                    <a:lnTo>
                      <a:pt x="2343" y="2343"/>
                    </a:lnTo>
                    <a:close/>
                    <a:moveTo>
                      <a:pt x="594" y="2093"/>
                    </a:moveTo>
                    <a:lnTo>
                      <a:pt x="594" y="2093"/>
                    </a:lnTo>
                    <a:cubicBezTo>
                      <a:pt x="1999" y="2093"/>
                      <a:pt x="1999" y="2093"/>
                      <a:pt x="1999" y="2093"/>
                    </a:cubicBezTo>
                    <a:cubicBezTo>
                      <a:pt x="2031" y="2093"/>
                      <a:pt x="2031" y="2093"/>
                      <a:pt x="2031" y="2062"/>
                    </a:cubicBezTo>
                    <a:lnTo>
                      <a:pt x="2031" y="2031"/>
                    </a:lnTo>
                    <a:cubicBezTo>
                      <a:pt x="1343" y="844"/>
                      <a:pt x="1343" y="844"/>
                      <a:pt x="1343" y="844"/>
                    </a:cubicBezTo>
                    <a:cubicBezTo>
                      <a:pt x="1343" y="813"/>
                      <a:pt x="1312" y="813"/>
                      <a:pt x="1312" y="813"/>
                    </a:cubicBezTo>
                    <a:cubicBezTo>
                      <a:pt x="1281" y="813"/>
                      <a:pt x="1281" y="813"/>
                      <a:pt x="1250" y="844"/>
                    </a:cubicBezTo>
                    <a:cubicBezTo>
                      <a:pt x="563" y="2031"/>
                      <a:pt x="563" y="2031"/>
                      <a:pt x="563" y="2031"/>
                    </a:cubicBezTo>
                    <a:cubicBezTo>
                      <a:pt x="563" y="2062"/>
                      <a:pt x="563" y="2062"/>
                      <a:pt x="563" y="2093"/>
                    </a:cubicBezTo>
                    <a:lnTo>
                      <a:pt x="594" y="2093"/>
                    </a:lnTo>
                    <a:close/>
                    <a:moveTo>
                      <a:pt x="1374" y="1937"/>
                    </a:moveTo>
                    <a:lnTo>
                      <a:pt x="1374" y="1937"/>
                    </a:lnTo>
                    <a:cubicBezTo>
                      <a:pt x="1374" y="1968"/>
                      <a:pt x="1374" y="1968"/>
                      <a:pt x="1343" y="1968"/>
                    </a:cubicBezTo>
                    <a:cubicBezTo>
                      <a:pt x="1250" y="1968"/>
                      <a:pt x="1250" y="1968"/>
                      <a:pt x="1250" y="1968"/>
                    </a:cubicBezTo>
                    <a:cubicBezTo>
                      <a:pt x="1219" y="1968"/>
                      <a:pt x="1219" y="1968"/>
                      <a:pt x="1219" y="1937"/>
                    </a:cubicBezTo>
                    <a:cubicBezTo>
                      <a:pt x="1219" y="1843"/>
                      <a:pt x="1219" y="1843"/>
                      <a:pt x="1219" y="1843"/>
                    </a:cubicBezTo>
                    <a:cubicBezTo>
                      <a:pt x="1219" y="1812"/>
                      <a:pt x="1219" y="1812"/>
                      <a:pt x="1250" y="1812"/>
                    </a:cubicBezTo>
                    <a:cubicBezTo>
                      <a:pt x="1343" y="1812"/>
                      <a:pt x="1343" y="1812"/>
                      <a:pt x="1343" y="1812"/>
                    </a:cubicBezTo>
                    <a:cubicBezTo>
                      <a:pt x="1374" y="1812"/>
                      <a:pt x="1374" y="1812"/>
                      <a:pt x="1374" y="1843"/>
                    </a:cubicBezTo>
                    <a:lnTo>
                      <a:pt x="1374" y="1937"/>
                    </a:lnTo>
                    <a:close/>
                    <a:moveTo>
                      <a:pt x="1219" y="1125"/>
                    </a:moveTo>
                    <a:lnTo>
                      <a:pt x="1219" y="1125"/>
                    </a:lnTo>
                    <a:cubicBezTo>
                      <a:pt x="1374" y="1125"/>
                      <a:pt x="1374" y="1125"/>
                      <a:pt x="1374" y="1125"/>
                    </a:cubicBezTo>
                    <a:lnTo>
                      <a:pt x="1406" y="1157"/>
                    </a:lnTo>
                    <a:cubicBezTo>
                      <a:pt x="1374" y="1718"/>
                      <a:pt x="1374" y="1718"/>
                      <a:pt x="1374" y="1718"/>
                    </a:cubicBezTo>
                    <a:cubicBezTo>
                      <a:pt x="1374" y="1749"/>
                      <a:pt x="1374" y="1749"/>
                      <a:pt x="1343" y="1749"/>
                    </a:cubicBezTo>
                    <a:cubicBezTo>
                      <a:pt x="1250" y="1749"/>
                      <a:pt x="1250" y="1749"/>
                      <a:pt x="1250" y="1749"/>
                    </a:cubicBezTo>
                    <a:cubicBezTo>
                      <a:pt x="1219" y="1749"/>
                      <a:pt x="1219" y="1749"/>
                      <a:pt x="1219" y="1718"/>
                    </a:cubicBezTo>
                    <a:cubicBezTo>
                      <a:pt x="1219" y="1157"/>
                      <a:pt x="1219" y="1157"/>
                      <a:pt x="1219" y="1157"/>
                    </a:cubicBezTo>
                    <a:lnTo>
                      <a:pt x="1219" y="1125"/>
                    </a:lnTo>
                    <a:close/>
                    <a:moveTo>
                      <a:pt x="1219" y="1125"/>
                    </a:moveTo>
                    <a:lnTo>
                      <a:pt x="1219" y="1125"/>
                    </a:lnTo>
                    <a:close/>
                  </a:path>
                </a:pathLst>
              </a:custGeom>
              <a:solidFill>
                <a:schemeClr val="bg1"/>
              </a:solidFill>
              <a:ln>
                <a:noFill/>
              </a:ln>
              <a:effectLst/>
            </p:spPr>
            <p:txBody>
              <a:bodyPr wrap="none" lIns="182895" tIns="91448" rIns="182895" bIns="91448" anchor="ctr"/>
              <a:lstStyle/>
              <a:p>
                <a:endParaRPr lang="en-US" sz="2701" dirty="0">
                  <a:latin typeface="Lato Light"/>
                </a:endParaRPr>
              </a:p>
            </p:txBody>
          </p:sp>
        </p:grpSp>
      </p:grpSp>
    </p:spTree>
    <p:extLst>
      <p:ext uri="{BB962C8B-B14F-4D97-AF65-F5344CB8AC3E}">
        <p14:creationId xmlns:p14="http://schemas.microsoft.com/office/powerpoint/2010/main" val="2580592205"/>
      </p:ext>
    </p:extLst>
  </p:cSld>
  <p:clrMapOvr>
    <a:masterClrMapping/>
  </p:clrMapOvr>
  <mc:AlternateContent xmlns:mc="http://schemas.openxmlformats.org/markup-compatibility/2006" xmlns:p14="http://schemas.microsoft.com/office/powerpoint/2010/main">
    <mc:Choice Requires="p14">
      <p:transition spd="slow" p14:dur="1600" advClick="0" advTm="3000">
        <p14:conveyor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1000"/>
                                        <p:tgtEl>
                                          <p:spTgt spid="47"/>
                                        </p:tgtEl>
                                      </p:cBhvr>
                                    </p:animEffect>
                                    <p:anim calcmode="lin" valueType="num">
                                      <p:cBhvr>
                                        <p:cTn id="8" dur="1000" fill="hold"/>
                                        <p:tgtEl>
                                          <p:spTgt spid="47"/>
                                        </p:tgtEl>
                                        <p:attrNameLst>
                                          <p:attrName>ppt_x</p:attrName>
                                        </p:attrNameLst>
                                      </p:cBhvr>
                                      <p:tavLst>
                                        <p:tav tm="0">
                                          <p:val>
                                            <p:strVal val="#ppt_x"/>
                                          </p:val>
                                        </p:tav>
                                        <p:tav tm="100000">
                                          <p:val>
                                            <p:strVal val="#ppt_x"/>
                                          </p:val>
                                        </p:tav>
                                      </p:tavLst>
                                    </p:anim>
                                    <p:anim calcmode="lin" valueType="num">
                                      <p:cBhvr>
                                        <p:cTn id="9" dur="1000" fill="hold"/>
                                        <p:tgtEl>
                                          <p:spTgt spid="4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nodeType="afterEffect">
                                  <p:stCondLst>
                                    <p:cond delay="0"/>
                                  </p:stCondLst>
                                  <p:childTnLst>
                                    <p:set>
                                      <p:cBhvr>
                                        <p:cTn id="12" dur="1" fill="hold">
                                          <p:stCondLst>
                                            <p:cond delay="0"/>
                                          </p:stCondLst>
                                        </p:cTn>
                                        <p:tgtEl>
                                          <p:spTgt spid="68"/>
                                        </p:tgtEl>
                                        <p:attrNameLst>
                                          <p:attrName>style.visibility</p:attrName>
                                        </p:attrNameLst>
                                      </p:cBhvr>
                                      <p:to>
                                        <p:strVal val="visible"/>
                                      </p:to>
                                    </p:set>
                                    <p:animEffect transition="in" filter="fade">
                                      <p:cBhvr>
                                        <p:cTn id="13" dur="500"/>
                                        <p:tgtEl>
                                          <p:spTgt spid="68"/>
                                        </p:tgtEl>
                                      </p:cBhvr>
                                    </p:animEffect>
                                  </p:childTnLst>
                                </p:cTn>
                              </p:par>
                              <p:par>
                                <p:cTn id="14" presetID="10" presetClass="entr" presetSubtype="0"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500"/>
                                        <p:tgtEl>
                                          <p:spTgt spid="2"/>
                                        </p:tgtEl>
                                      </p:cBhvr>
                                    </p:animEffect>
                                  </p:childTnLst>
                                </p:cTn>
                              </p:par>
                            </p:childTnLst>
                          </p:cTn>
                        </p:par>
                        <p:par>
                          <p:cTn id="17" fill="hold">
                            <p:stCondLst>
                              <p:cond delay="1500"/>
                            </p:stCondLst>
                            <p:childTnLst>
                              <p:par>
                                <p:cTn id="18" presetID="10" presetClass="entr" presetSubtype="0" fill="hold" nodeType="after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fade">
                                      <p:cBhvr>
                                        <p:cTn id="20" dur="500"/>
                                        <p:tgtEl>
                                          <p:spTgt spid="5"/>
                                        </p:tgtEl>
                                      </p:cBhvr>
                                    </p:animEffect>
                                  </p:childTnLst>
                                </p:cTn>
                              </p:par>
                              <p:par>
                                <p:cTn id="21" presetID="10" presetClass="entr" presetSubtype="0" fill="hold" nodeType="withEffect">
                                  <p:stCondLst>
                                    <p:cond delay="0"/>
                                  </p:stCondLst>
                                  <p:childTnLst>
                                    <p:set>
                                      <p:cBhvr>
                                        <p:cTn id="22" dur="1" fill="hold">
                                          <p:stCondLst>
                                            <p:cond delay="0"/>
                                          </p:stCondLst>
                                        </p:cTn>
                                        <p:tgtEl>
                                          <p:spTgt spid="70"/>
                                        </p:tgtEl>
                                        <p:attrNameLst>
                                          <p:attrName>style.visibility</p:attrName>
                                        </p:attrNameLst>
                                      </p:cBhvr>
                                      <p:to>
                                        <p:strVal val="visible"/>
                                      </p:to>
                                    </p:set>
                                    <p:animEffect transition="in" filter="fade">
                                      <p:cBhvr>
                                        <p:cTn id="23" dur="500"/>
                                        <p:tgtEl>
                                          <p:spTgt spid="70"/>
                                        </p:tgtEl>
                                      </p:cBhvr>
                                    </p:animEffect>
                                  </p:childTnLst>
                                </p:cTn>
                              </p:par>
                            </p:childTnLst>
                          </p:cTn>
                        </p:par>
                        <p:par>
                          <p:cTn id="24" fill="hold">
                            <p:stCondLst>
                              <p:cond delay="2000"/>
                            </p:stCondLst>
                            <p:childTnLst>
                              <p:par>
                                <p:cTn id="25" presetID="10" presetClass="entr" presetSubtype="0" fill="hold" nodeType="afterEffect">
                                  <p:stCondLst>
                                    <p:cond delay="0"/>
                                  </p:stCondLst>
                                  <p:childTnLst>
                                    <p:set>
                                      <p:cBhvr>
                                        <p:cTn id="26" dur="1" fill="hold">
                                          <p:stCondLst>
                                            <p:cond delay="0"/>
                                          </p:stCondLst>
                                        </p:cTn>
                                        <p:tgtEl>
                                          <p:spTgt spid="69"/>
                                        </p:tgtEl>
                                        <p:attrNameLst>
                                          <p:attrName>style.visibility</p:attrName>
                                        </p:attrNameLst>
                                      </p:cBhvr>
                                      <p:to>
                                        <p:strVal val="visible"/>
                                      </p:to>
                                    </p:set>
                                    <p:animEffect transition="in" filter="fade">
                                      <p:cBhvr>
                                        <p:cTn id="27" dur="500"/>
                                        <p:tgtEl>
                                          <p:spTgt spid="69"/>
                                        </p:tgtEl>
                                      </p:cBhvr>
                                    </p:animEffect>
                                  </p:childTnLst>
                                </p:cTn>
                              </p:par>
                              <p:par>
                                <p:cTn id="28" presetID="10" presetClass="entr" presetSubtype="0" fill="hold" nodeType="withEffect">
                                  <p:stCondLst>
                                    <p:cond delay="0"/>
                                  </p:stCondLst>
                                  <p:childTnLst>
                                    <p:set>
                                      <p:cBhvr>
                                        <p:cTn id="29" dur="1" fill="hold">
                                          <p:stCondLst>
                                            <p:cond delay="0"/>
                                          </p:stCondLst>
                                        </p:cTn>
                                        <p:tgtEl>
                                          <p:spTgt spid="3"/>
                                        </p:tgtEl>
                                        <p:attrNameLst>
                                          <p:attrName>style.visibility</p:attrName>
                                        </p:attrNameLst>
                                      </p:cBhvr>
                                      <p:to>
                                        <p:strVal val="visible"/>
                                      </p:to>
                                    </p:set>
                                    <p:animEffect transition="in" filter="fade">
                                      <p:cBhvr>
                                        <p:cTn id="30" dur="500"/>
                                        <p:tgtEl>
                                          <p:spTgt spid="3"/>
                                        </p:tgtEl>
                                      </p:cBhvr>
                                    </p:animEffect>
                                  </p:childTnLst>
                                </p:cTn>
                              </p:par>
                            </p:childTnLst>
                          </p:cTn>
                        </p:par>
                        <p:par>
                          <p:cTn id="31" fill="hold">
                            <p:stCondLst>
                              <p:cond delay="2500"/>
                            </p:stCondLst>
                            <p:childTnLst>
                              <p:par>
                                <p:cTn id="32" presetID="10" presetClass="entr" presetSubtype="0" fill="hold" nodeType="afterEffect">
                                  <p:stCondLst>
                                    <p:cond delay="0"/>
                                  </p:stCondLst>
                                  <p:childTnLst>
                                    <p:set>
                                      <p:cBhvr>
                                        <p:cTn id="33" dur="1" fill="hold">
                                          <p:stCondLst>
                                            <p:cond delay="0"/>
                                          </p:stCondLst>
                                        </p:cTn>
                                        <p:tgtEl>
                                          <p:spTgt spid="71"/>
                                        </p:tgtEl>
                                        <p:attrNameLst>
                                          <p:attrName>style.visibility</p:attrName>
                                        </p:attrNameLst>
                                      </p:cBhvr>
                                      <p:to>
                                        <p:strVal val="visible"/>
                                      </p:to>
                                    </p:set>
                                    <p:animEffect transition="in" filter="fade">
                                      <p:cBhvr>
                                        <p:cTn id="34" dur="500"/>
                                        <p:tgtEl>
                                          <p:spTgt spid="71"/>
                                        </p:tgtEl>
                                      </p:cBhvr>
                                    </p:animEffect>
                                  </p:childTnLst>
                                </p:cTn>
                              </p:par>
                              <p:par>
                                <p:cTn id="35" presetID="10" presetClass="entr" presetSubtype="0" fill="hold" nodeType="withEffect">
                                  <p:stCondLst>
                                    <p:cond delay="0"/>
                                  </p:stCondLst>
                                  <p:childTnLst>
                                    <p:set>
                                      <p:cBhvr>
                                        <p:cTn id="36" dur="1" fill="hold">
                                          <p:stCondLst>
                                            <p:cond delay="0"/>
                                          </p:stCondLst>
                                        </p:cTn>
                                        <p:tgtEl>
                                          <p:spTgt spid="4"/>
                                        </p:tgtEl>
                                        <p:attrNameLst>
                                          <p:attrName>style.visibility</p:attrName>
                                        </p:attrNameLst>
                                      </p:cBhvr>
                                      <p:to>
                                        <p:strVal val="visible"/>
                                      </p:to>
                                    </p:set>
                                    <p:animEffect transition="in" filter="fade">
                                      <p:cBhvr>
                                        <p:cTn id="3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475671" y="4687546"/>
            <a:ext cx="5963329" cy="1985967"/>
            <a:chOff x="3300034" y="3964815"/>
            <a:chExt cx="7949035" cy="2647266"/>
          </a:xfrm>
        </p:grpSpPr>
        <p:sp>
          <p:nvSpPr>
            <p:cNvPr id="19" name="Oval 18"/>
            <p:cNvSpPr/>
            <p:nvPr/>
          </p:nvSpPr>
          <p:spPr bwMode="auto">
            <a:xfrm>
              <a:off x="3300034" y="4123575"/>
              <a:ext cx="1553227" cy="15536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34" name="TextBox 33"/>
            <p:cNvSpPr txBox="1"/>
            <p:nvPr/>
          </p:nvSpPr>
          <p:spPr>
            <a:xfrm>
              <a:off x="4830579" y="3964815"/>
              <a:ext cx="5397883" cy="830962"/>
            </a:xfrm>
            <a:prstGeom prst="rect">
              <a:avLst/>
            </a:prstGeom>
            <a:noFill/>
          </p:spPr>
          <p:txBody>
            <a:bodyPr wrap="square" lIns="137168" tIns="68584" rIns="137168" bIns="68584" rtlCol="0">
              <a:spAutoFit/>
            </a:bodyPr>
            <a:lstStyle/>
            <a:p>
              <a:r>
                <a:rPr lang="id-ID" sz="3151" b="1" dirty="0">
                  <a:solidFill>
                    <a:schemeClr val="tx2"/>
                  </a:solidFill>
                  <a:latin typeface="Lato Regular"/>
                  <a:cs typeface="Lato Regular"/>
                </a:rPr>
                <a:t>ADVERTISING</a:t>
              </a:r>
              <a:endParaRPr lang="en-US" sz="3151" b="1" dirty="0">
                <a:solidFill>
                  <a:schemeClr val="tx2"/>
                </a:solidFill>
                <a:latin typeface="Lato Regular"/>
                <a:cs typeface="Lato Regular"/>
              </a:endParaRPr>
            </a:p>
          </p:txBody>
        </p:sp>
        <p:sp>
          <p:nvSpPr>
            <p:cNvPr id="35" name="TextBox 34"/>
            <p:cNvSpPr txBox="1"/>
            <p:nvPr/>
          </p:nvSpPr>
          <p:spPr>
            <a:xfrm>
              <a:off x="4810307" y="4666735"/>
              <a:ext cx="6438762" cy="1945346"/>
            </a:xfrm>
            <a:prstGeom prst="rect">
              <a:avLst/>
            </a:prstGeom>
            <a:noFill/>
          </p:spPr>
          <p:txBody>
            <a:bodyPr wrap="square" lIns="164607" tIns="82304" rIns="164607" bIns="82304" rtlCol="0">
              <a:spAutoFit/>
            </a:bodyPr>
            <a:lstStyle/>
            <a:p>
              <a:r>
                <a:rPr lang="en-US" sz="2101" dirty="0">
                  <a:latin typeface="Lato Light"/>
                  <a:ea typeface="Open Sans Light" panose="020B0306030504020204" pitchFamily="34" charset="0"/>
                  <a:cs typeface="Lato Light"/>
                </a:rPr>
                <a:t>Lorem Ipsum has two main statistical in methodologies are used in data analysis which summarizes data from a sample using indexes.</a:t>
              </a:r>
            </a:p>
          </p:txBody>
        </p:sp>
        <p:sp>
          <p:nvSpPr>
            <p:cNvPr id="57" name="AutoShape 19"/>
            <p:cNvSpPr>
              <a:spLocks/>
            </p:cNvSpPr>
            <p:nvPr/>
          </p:nvSpPr>
          <p:spPr bwMode="auto">
            <a:xfrm>
              <a:off x="3678988" y="4479962"/>
              <a:ext cx="758431" cy="758628"/>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Gill Sans" charset="0"/>
                <a:cs typeface="Gill Sans" charset="0"/>
                <a:sym typeface="Gill Sans" charset="0"/>
              </a:endParaRPr>
            </a:p>
          </p:txBody>
        </p:sp>
      </p:grpSp>
      <p:grpSp>
        <p:nvGrpSpPr>
          <p:cNvPr id="3" name="Group 2"/>
          <p:cNvGrpSpPr/>
          <p:nvPr/>
        </p:nvGrpSpPr>
        <p:grpSpPr>
          <a:xfrm>
            <a:off x="9860971" y="4670532"/>
            <a:ext cx="5963329" cy="1985967"/>
            <a:chOff x="13144537" y="3942135"/>
            <a:chExt cx="7949035" cy="2647266"/>
          </a:xfrm>
        </p:grpSpPr>
        <p:sp>
          <p:nvSpPr>
            <p:cNvPr id="41" name="Oval 40"/>
            <p:cNvSpPr/>
            <p:nvPr/>
          </p:nvSpPr>
          <p:spPr bwMode="auto">
            <a:xfrm>
              <a:off x="13144537" y="4100895"/>
              <a:ext cx="1553227" cy="155363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39" name="TextBox 38"/>
            <p:cNvSpPr txBox="1"/>
            <p:nvPr/>
          </p:nvSpPr>
          <p:spPr>
            <a:xfrm>
              <a:off x="14675084" y="3942135"/>
              <a:ext cx="4557150" cy="830962"/>
            </a:xfrm>
            <a:prstGeom prst="rect">
              <a:avLst/>
            </a:prstGeom>
            <a:noFill/>
          </p:spPr>
          <p:txBody>
            <a:bodyPr wrap="square" lIns="137168" tIns="68584" rIns="137168" bIns="68584" rtlCol="0">
              <a:spAutoFit/>
            </a:bodyPr>
            <a:lstStyle/>
            <a:p>
              <a:r>
                <a:rPr lang="id-ID" sz="3151" b="1" dirty="0">
                  <a:solidFill>
                    <a:schemeClr val="tx2"/>
                  </a:solidFill>
                  <a:latin typeface="Lato Regular"/>
                  <a:cs typeface="Lato Regular"/>
                </a:rPr>
                <a:t>SEO ANALYSIS</a:t>
              </a:r>
              <a:endParaRPr lang="en-US" sz="3151" b="1" dirty="0">
                <a:solidFill>
                  <a:schemeClr val="tx2"/>
                </a:solidFill>
                <a:latin typeface="Lato Regular"/>
                <a:cs typeface="Lato Regular"/>
              </a:endParaRPr>
            </a:p>
          </p:txBody>
        </p:sp>
        <p:sp>
          <p:nvSpPr>
            <p:cNvPr id="40" name="TextBox 39"/>
            <p:cNvSpPr txBox="1"/>
            <p:nvPr/>
          </p:nvSpPr>
          <p:spPr>
            <a:xfrm>
              <a:off x="14654810" y="4644055"/>
              <a:ext cx="6438762" cy="1945346"/>
            </a:xfrm>
            <a:prstGeom prst="rect">
              <a:avLst/>
            </a:prstGeom>
            <a:noFill/>
          </p:spPr>
          <p:txBody>
            <a:bodyPr wrap="square" lIns="164607" tIns="82304" rIns="164607" bIns="82304" rtlCol="0">
              <a:spAutoFit/>
            </a:bodyPr>
            <a:lstStyle/>
            <a:p>
              <a:r>
                <a:rPr lang="en-US" sz="2101" dirty="0">
                  <a:latin typeface="Lato Light"/>
                  <a:ea typeface="Open Sans Light" panose="020B0306030504020204" pitchFamily="34" charset="0"/>
                  <a:cs typeface="Lato Light"/>
                </a:rPr>
                <a:t>Lorem Ipsum has two main statistical in methodologies are used in data analysis which summarizes data from a sample using indexes.</a:t>
              </a:r>
            </a:p>
          </p:txBody>
        </p:sp>
        <p:sp>
          <p:nvSpPr>
            <p:cNvPr id="58" name="Freeform 169"/>
            <p:cNvSpPr>
              <a:spLocks noChangeArrowheads="1"/>
            </p:cNvSpPr>
            <p:nvPr/>
          </p:nvSpPr>
          <p:spPr bwMode="auto">
            <a:xfrm>
              <a:off x="13512861" y="4497378"/>
              <a:ext cx="784765" cy="627812"/>
            </a:xfrm>
            <a:custGeom>
              <a:avLst/>
              <a:gdLst>
                <a:gd name="T0" fmla="*/ 478 w 487"/>
                <a:gd name="T1" fmla="*/ 9 h 390"/>
                <a:gd name="T2" fmla="*/ 478 w 487"/>
                <a:gd name="T3" fmla="*/ 9 h 390"/>
                <a:gd name="T4" fmla="*/ 372 w 487"/>
                <a:gd name="T5" fmla="*/ 195 h 390"/>
                <a:gd name="T6" fmla="*/ 345 w 487"/>
                <a:gd name="T7" fmla="*/ 195 h 390"/>
                <a:gd name="T8" fmla="*/ 292 w 487"/>
                <a:gd name="T9" fmla="*/ 150 h 390"/>
                <a:gd name="T10" fmla="*/ 274 w 487"/>
                <a:gd name="T11" fmla="*/ 150 h 390"/>
                <a:gd name="T12" fmla="*/ 194 w 487"/>
                <a:gd name="T13" fmla="*/ 266 h 390"/>
                <a:gd name="T14" fmla="*/ 177 w 487"/>
                <a:gd name="T15" fmla="*/ 266 h 390"/>
                <a:gd name="T16" fmla="*/ 141 w 487"/>
                <a:gd name="T17" fmla="*/ 239 h 390"/>
                <a:gd name="T18" fmla="*/ 123 w 487"/>
                <a:gd name="T19" fmla="*/ 239 h 390"/>
                <a:gd name="T20" fmla="*/ 8 w 487"/>
                <a:gd name="T21" fmla="*/ 381 h 390"/>
                <a:gd name="T22" fmla="*/ 8 w 487"/>
                <a:gd name="T23" fmla="*/ 389 h 390"/>
                <a:gd name="T24" fmla="*/ 486 w 487"/>
                <a:gd name="T25" fmla="*/ 389 h 390"/>
                <a:gd name="T26" fmla="*/ 486 w 487"/>
                <a:gd name="T27" fmla="*/ 9 h 390"/>
                <a:gd name="T28" fmla="*/ 478 w 487"/>
                <a:gd name="T29" fmla="*/ 9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7" h="390">
                  <a:moveTo>
                    <a:pt x="478" y="9"/>
                  </a:moveTo>
                  <a:lnTo>
                    <a:pt x="478" y="9"/>
                  </a:lnTo>
                  <a:cubicBezTo>
                    <a:pt x="372" y="195"/>
                    <a:pt x="372" y="195"/>
                    <a:pt x="372" y="195"/>
                  </a:cubicBezTo>
                  <a:cubicBezTo>
                    <a:pt x="363" y="204"/>
                    <a:pt x="354" y="204"/>
                    <a:pt x="345" y="195"/>
                  </a:cubicBezTo>
                  <a:cubicBezTo>
                    <a:pt x="292" y="150"/>
                    <a:pt x="292" y="150"/>
                    <a:pt x="292" y="150"/>
                  </a:cubicBezTo>
                  <a:cubicBezTo>
                    <a:pt x="283" y="141"/>
                    <a:pt x="283" y="141"/>
                    <a:pt x="274" y="150"/>
                  </a:cubicBezTo>
                  <a:cubicBezTo>
                    <a:pt x="194" y="266"/>
                    <a:pt x="194" y="266"/>
                    <a:pt x="194" y="266"/>
                  </a:cubicBezTo>
                  <a:cubicBezTo>
                    <a:pt x="194" y="275"/>
                    <a:pt x="186" y="275"/>
                    <a:pt x="177" y="266"/>
                  </a:cubicBezTo>
                  <a:cubicBezTo>
                    <a:pt x="141" y="239"/>
                    <a:pt x="141" y="239"/>
                    <a:pt x="141" y="239"/>
                  </a:cubicBezTo>
                  <a:cubicBezTo>
                    <a:pt x="132" y="230"/>
                    <a:pt x="123" y="230"/>
                    <a:pt x="123" y="239"/>
                  </a:cubicBezTo>
                  <a:cubicBezTo>
                    <a:pt x="8" y="381"/>
                    <a:pt x="8" y="381"/>
                    <a:pt x="8" y="381"/>
                  </a:cubicBezTo>
                  <a:cubicBezTo>
                    <a:pt x="0" y="389"/>
                    <a:pt x="0" y="389"/>
                    <a:pt x="8" y="389"/>
                  </a:cubicBezTo>
                  <a:cubicBezTo>
                    <a:pt x="486" y="389"/>
                    <a:pt x="486" y="389"/>
                    <a:pt x="486" y="389"/>
                  </a:cubicBezTo>
                  <a:cubicBezTo>
                    <a:pt x="486" y="9"/>
                    <a:pt x="486" y="9"/>
                    <a:pt x="486" y="9"/>
                  </a:cubicBezTo>
                  <a:cubicBezTo>
                    <a:pt x="486" y="0"/>
                    <a:pt x="486" y="0"/>
                    <a:pt x="478" y="9"/>
                  </a:cubicBezTo>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grpSp>
      <p:grpSp>
        <p:nvGrpSpPr>
          <p:cNvPr id="4" name="Group 3"/>
          <p:cNvGrpSpPr/>
          <p:nvPr/>
        </p:nvGrpSpPr>
        <p:grpSpPr>
          <a:xfrm>
            <a:off x="2475671" y="7886324"/>
            <a:ext cx="5963329" cy="1985967"/>
            <a:chOff x="3300034" y="8228741"/>
            <a:chExt cx="7949035" cy="2647266"/>
          </a:xfrm>
        </p:grpSpPr>
        <p:sp>
          <p:nvSpPr>
            <p:cNvPr id="49" name="Oval 48"/>
            <p:cNvSpPr/>
            <p:nvPr/>
          </p:nvSpPr>
          <p:spPr bwMode="auto">
            <a:xfrm>
              <a:off x="3300034" y="8387501"/>
              <a:ext cx="1553227" cy="155363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46" name="TextBox 45"/>
            <p:cNvSpPr txBox="1"/>
            <p:nvPr/>
          </p:nvSpPr>
          <p:spPr>
            <a:xfrm>
              <a:off x="4830581" y="8228741"/>
              <a:ext cx="4966972" cy="830962"/>
            </a:xfrm>
            <a:prstGeom prst="rect">
              <a:avLst/>
            </a:prstGeom>
            <a:noFill/>
          </p:spPr>
          <p:txBody>
            <a:bodyPr wrap="square" lIns="137168" tIns="68584" rIns="137168" bIns="68584" rtlCol="0">
              <a:spAutoFit/>
            </a:bodyPr>
            <a:lstStyle/>
            <a:p>
              <a:r>
                <a:rPr lang="id-ID" sz="3151" b="1" dirty="0">
                  <a:solidFill>
                    <a:schemeClr val="tx2"/>
                  </a:solidFill>
                  <a:latin typeface="Lato Regular"/>
                  <a:cs typeface="Lato Regular"/>
                </a:rPr>
                <a:t>DELIVERY</a:t>
              </a:r>
              <a:endParaRPr lang="en-US" sz="3151" b="1" dirty="0">
                <a:solidFill>
                  <a:schemeClr val="tx2"/>
                </a:solidFill>
                <a:latin typeface="Lato Regular"/>
                <a:cs typeface="Lato Regular"/>
              </a:endParaRPr>
            </a:p>
          </p:txBody>
        </p:sp>
        <p:sp>
          <p:nvSpPr>
            <p:cNvPr id="48" name="TextBox 47"/>
            <p:cNvSpPr txBox="1"/>
            <p:nvPr/>
          </p:nvSpPr>
          <p:spPr>
            <a:xfrm>
              <a:off x="4810307" y="8930661"/>
              <a:ext cx="6438762" cy="1945346"/>
            </a:xfrm>
            <a:prstGeom prst="rect">
              <a:avLst/>
            </a:prstGeom>
            <a:noFill/>
          </p:spPr>
          <p:txBody>
            <a:bodyPr wrap="square" lIns="164607" tIns="82304" rIns="164607" bIns="82304" rtlCol="0">
              <a:spAutoFit/>
            </a:bodyPr>
            <a:lstStyle/>
            <a:p>
              <a:r>
                <a:rPr lang="en-US" sz="2101" dirty="0">
                  <a:latin typeface="Lato Light"/>
                  <a:ea typeface="Open Sans Light" panose="020B0306030504020204" pitchFamily="34" charset="0"/>
                  <a:cs typeface="Lato Light"/>
                </a:rPr>
                <a:t>Lorem Ipsum has two main statistical in methodologies are used in data analysis which summarizes data from a sample using indexes.</a:t>
              </a:r>
            </a:p>
          </p:txBody>
        </p:sp>
        <p:sp>
          <p:nvSpPr>
            <p:cNvPr id="61" name="AutoShape 124"/>
            <p:cNvSpPr>
              <a:spLocks noChangeAspect="1"/>
            </p:cNvSpPr>
            <p:nvPr/>
          </p:nvSpPr>
          <p:spPr bwMode="auto">
            <a:xfrm flipH="1">
              <a:off x="3733796" y="8872008"/>
              <a:ext cx="773296" cy="6309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84" y="0"/>
                  </a:moveTo>
                  <a:cubicBezTo>
                    <a:pt x="20941" y="0"/>
                    <a:pt x="21159" y="103"/>
                    <a:pt x="21335" y="310"/>
                  </a:cubicBezTo>
                  <a:cubicBezTo>
                    <a:pt x="21511" y="518"/>
                    <a:pt x="21599" y="760"/>
                    <a:pt x="21599" y="1048"/>
                  </a:cubicBezTo>
                  <a:lnTo>
                    <a:pt x="21599" y="16238"/>
                  </a:lnTo>
                  <a:cubicBezTo>
                    <a:pt x="21599" y="16523"/>
                    <a:pt x="21511" y="16767"/>
                    <a:pt x="21335" y="16969"/>
                  </a:cubicBezTo>
                  <a:cubicBezTo>
                    <a:pt x="21161" y="17173"/>
                    <a:pt x="20943" y="17274"/>
                    <a:pt x="20684" y="17274"/>
                  </a:cubicBezTo>
                  <a:lnTo>
                    <a:pt x="19807" y="17274"/>
                  </a:lnTo>
                  <a:lnTo>
                    <a:pt x="19807" y="17369"/>
                  </a:lnTo>
                  <a:cubicBezTo>
                    <a:pt x="19807" y="17948"/>
                    <a:pt x="19709" y="18498"/>
                    <a:pt x="19513" y="19017"/>
                  </a:cubicBezTo>
                  <a:cubicBezTo>
                    <a:pt x="19317" y="19535"/>
                    <a:pt x="19060" y="19984"/>
                    <a:pt x="18746" y="20361"/>
                  </a:cubicBezTo>
                  <a:cubicBezTo>
                    <a:pt x="18433" y="20738"/>
                    <a:pt x="18051" y="21038"/>
                    <a:pt x="17608" y="21263"/>
                  </a:cubicBezTo>
                  <a:cubicBezTo>
                    <a:pt x="17167" y="21487"/>
                    <a:pt x="16697" y="21599"/>
                    <a:pt x="16197" y="21599"/>
                  </a:cubicBezTo>
                  <a:cubicBezTo>
                    <a:pt x="15705" y="21599"/>
                    <a:pt x="15237" y="21487"/>
                    <a:pt x="14796" y="21263"/>
                  </a:cubicBezTo>
                  <a:cubicBezTo>
                    <a:pt x="14353" y="21038"/>
                    <a:pt x="13973" y="20738"/>
                    <a:pt x="13653" y="20361"/>
                  </a:cubicBezTo>
                  <a:cubicBezTo>
                    <a:pt x="13332" y="19984"/>
                    <a:pt x="13077" y="19535"/>
                    <a:pt x="12886" y="19017"/>
                  </a:cubicBezTo>
                  <a:cubicBezTo>
                    <a:pt x="12695" y="18498"/>
                    <a:pt x="12600" y="17948"/>
                    <a:pt x="12600" y="17369"/>
                  </a:cubicBezTo>
                  <a:lnTo>
                    <a:pt x="12600" y="17274"/>
                  </a:lnTo>
                  <a:lnTo>
                    <a:pt x="9000" y="17274"/>
                  </a:lnTo>
                  <a:lnTo>
                    <a:pt x="9000" y="17369"/>
                  </a:lnTo>
                  <a:cubicBezTo>
                    <a:pt x="9000" y="17948"/>
                    <a:pt x="8904" y="18498"/>
                    <a:pt x="8713" y="19017"/>
                  </a:cubicBezTo>
                  <a:cubicBezTo>
                    <a:pt x="8522" y="19535"/>
                    <a:pt x="8265" y="19984"/>
                    <a:pt x="7946" y="20361"/>
                  </a:cubicBezTo>
                  <a:cubicBezTo>
                    <a:pt x="7628" y="20738"/>
                    <a:pt x="7244" y="21038"/>
                    <a:pt x="6803" y="21263"/>
                  </a:cubicBezTo>
                  <a:cubicBezTo>
                    <a:pt x="6360" y="21487"/>
                    <a:pt x="5894" y="21599"/>
                    <a:pt x="5402" y="21599"/>
                  </a:cubicBezTo>
                  <a:cubicBezTo>
                    <a:pt x="4910" y="21599"/>
                    <a:pt x="4442" y="21487"/>
                    <a:pt x="4004" y="21263"/>
                  </a:cubicBezTo>
                  <a:cubicBezTo>
                    <a:pt x="3558" y="21038"/>
                    <a:pt x="3178" y="20738"/>
                    <a:pt x="2857" y="20361"/>
                  </a:cubicBezTo>
                  <a:cubicBezTo>
                    <a:pt x="2537" y="19984"/>
                    <a:pt x="2282" y="19535"/>
                    <a:pt x="2091" y="19017"/>
                  </a:cubicBezTo>
                  <a:cubicBezTo>
                    <a:pt x="1900" y="18498"/>
                    <a:pt x="1804" y="17948"/>
                    <a:pt x="1804" y="17369"/>
                  </a:cubicBezTo>
                  <a:lnTo>
                    <a:pt x="1804" y="17274"/>
                  </a:lnTo>
                  <a:lnTo>
                    <a:pt x="891" y="17274"/>
                  </a:lnTo>
                  <a:cubicBezTo>
                    <a:pt x="646" y="17274"/>
                    <a:pt x="438" y="17168"/>
                    <a:pt x="262" y="16960"/>
                  </a:cubicBezTo>
                  <a:cubicBezTo>
                    <a:pt x="88" y="16756"/>
                    <a:pt x="0" y="16514"/>
                    <a:pt x="0" y="16238"/>
                  </a:cubicBezTo>
                  <a:lnTo>
                    <a:pt x="0" y="10668"/>
                  </a:lnTo>
                  <a:cubicBezTo>
                    <a:pt x="0" y="10441"/>
                    <a:pt x="26" y="10205"/>
                    <a:pt x="68" y="9960"/>
                  </a:cubicBezTo>
                  <a:cubicBezTo>
                    <a:pt x="117" y="9715"/>
                    <a:pt x="186" y="9474"/>
                    <a:pt x="274" y="9229"/>
                  </a:cubicBezTo>
                  <a:cubicBezTo>
                    <a:pt x="364" y="8984"/>
                    <a:pt x="470" y="8751"/>
                    <a:pt x="592" y="8526"/>
                  </a:cubicBezTo>
                  <a:cubicBezTo>
                    <a:pt x="712" y="8301"/>
                    <a:pt x="837" y="8114"/>
                    <a:pt x="959" y="7964"/>
                  </a:cubicBezTo>
                  <a:lnTo>
                    <a:pt x="3573" y="4906"/>
                  </a:lnTo>
                  <a:cubicBezTo>
                    <a:pt x="3697" y="4759"/>
                    <a:pt x="3857" y="4613"/>
                    <a:pt x="4053" y="4474"/>
                  </a:cubicBezTo>
                  <a:cubicBezTo>
                    <a:pt x="4248" y="4330"/>
                    <a:pt x="4449" y="4209"/>
                    <a:pt x="4657" y="4109"/>
                  </a:cubicBezTo>
                  <a:cubicBezTo>
                    <a:pt x="4863" y="4005"/>
                    <a:pt x="5071" y="3927"/>
                    <a:pt x="5277" y="3867"/>
                  </a:cubicBezTo>
                  <a:cubicBezTo>
                    <a:pt x="5485" y="3806"/>
                    <a:pt x="5686" y="3775"/>
                    <a:pt x="5882" y="3775"/>
                  </a:cubicBezTo>
                  <a:lnTo>
                    <a:pt x="6820" y="3775"/>
                  </a:lnTo>
                  <a:lnTo>
                    <a:pt x="6820" y="1048"/>
                  </a:lnTo>
                  <a:cubicBezTo>
                    <a:pt x="6820" y="760"/>
                    <a:pt x="6908" y="518"/>
                    <a:pt x="7082" y="310"/>
                  </a:cubicBezTo>
                  <a:cubicBezTo>
                    <a:pt x="7258" y="103"/>
                    <a:pt x="7464" y="0"/>
                    <a:pt x="7699" y="0"/>
                  </a:cubicBezTo>
                  <a:lnTo>
                    <a:pt x="20684" y="0"/>
                  </a:lnTo>
                  <a:close/>
                  <a:moveTo>
                    <a:pt x="6791" y="6438"/>
                  </a:moveTo>
                  <a:lnTo>
                    <a:pt x="5877" y="6438"/>
                  </a:lnTo>
                  <a:cubicBezTo>
                    <a:pt x="5799" y="6438"/>
                    <a:pt x="5676" y="6478"/>
                    <a:pt x="5510" y="6550"/>
                  </a:cubicBezTo>
                  <a:cubicBezTo>
                    <a:pt x="5341" y="6625"/>
                    <a:pt x="5223" y="6703"/>
                    <a:pt x="5152" y="6784"/>
                  </a:cubicBezTo>
                  <a:lnTo>
                    <a:pt x="2539" y="9830"/>
                  </a:lnTo>
                  <a:cubicBezTo>
                    <a:pt x="2478" y="9902"/>
                    <a:pt x="2412" y="10040"/>
                    <a:pt x="2351" y="10239"/>
                  </a:cubicBezTo>
                  <a:cubicBezTo>
                    <a:pt x="2289" y="10435"/>
                    <a:pt x="2257" y="10579"/>
                    <a:pt x="2257" y="10671"/>
                  </a:cubicBezTo>
                  <a:lnTo>
                    <a:pt x="2257" y="11527"/>
                  </a:lnTo>
                  <a:lnTo>
                    <a:pt x="6795" y="11527"/>
                  </a:lnTo>
                  <a:lnTo>
                    <a:pt x="6795" y="6438"/>
                  </a:lnTo>
                  <a:close/>
                  <a:moveTo>
                    <a:pt x="5395" y="18942"/>
                  </a:moveTo>
                  <a:cubicBezTo>
                    <a:pt x="5760" y="18942"/>
                    <a:pt x="6075" y="18789"/>
                    <a:pt x="6340" y="18481"/>
                  </a:cubicBezTo>
                  <a:cubicBezTo>
                    <a:pt x="6600" y="18173"/>
                    <a:pt x="6732" y="17804"/>
                    <a:pt x="6732" y="17372"/>
                  </a:cubicBezTo>
                  <a:cubicBezTo>
                    <a:pt x="6732" y="16940"/>
                    <a:pt x="6600" y="16569"/>
                    <a:pt x="6340" y="16252"/>
                  </a:cubicBezTo>
                  <a:cubicBezTo>
                    <a:pt x="6078" y="15944"/>
                    <a:pt x="5762" y="15786"/>
                    <a:pt x="5395" y="15786"/>
                  </a:cubicBezTo>
                  <a:cubicBezTo>
                    <a:pt x="5027" y="15786"/>
                    <a:pt x="4714" y="15941"/>
                    <a:pt x="4444" y="16246"/>
                  </a:cubicBezTo>
                  <a:cubicBezTo>
                    <a:pt x="4180" y="16557"/>
                    <a:pt x="4045" y="16932"/>
                    <a:pt x="4045" y="17372"/>
                  </a:cubicBezTo>
                  <a:cubicBezTo>
                    <a:pt x="4045" y="17804"/>
                    <a:pt x="4180" y="18173"/>
                    <a:pt x="4444" y="18481"/>
                  </a:cubicBezTo>
                  <a:cubicBezTo>
                    <a:pt x="4714" y="18789"/>
                    <a:pt x="5027" y="18942"/>
                    <a:pt x="5395" y="18942"/>
                  </a:cubicBezTo>
                  <a:moveTo>
                    <a:pt x="16195" y="18942"/>
                  </a:moveTo>
                  <a:cubicBezTo>
                    <a:pt x="16560" y="18942"/>
                    <a:pt x="16878" y="18789"/>
                    <a:pt x="17145" y="18481"/>
                  </a:cubicBezTo>
                  <a:cubicBezTo>
                    <a:pt x="17409" y="18173"/>
                    <a:pt x="17544" y="17804"/>
                    <a:pt x="17544" y="17372"/>
                  </a:cubicBezTo>
                  <a:cubicBezTo>
                    <a:pt x="17544" y="16940"/>
                    <a:pt x="17412" y="16569"/>
                    <a:pt x="17150" y="16252"/>
                  </a:cubicBezTo>
                  <a:cubicBezTo>
                    <a:pt x="16890" y="15944"/>
                    <a:pt x="16572" y="15786"/>
                    <a:pt x="16195" y="15786"/>
                  </a:cubicBezTo>
                  <a:cubicBezTo>
                    <a:pt x="15827" y="15786"/>
                    <a:pt x="15514" y="15941"/>
                    <a:pt x="15249" y="16246"/>
                  </a:cubicBezTo>
                  <a:cubicBezTo>
                    <a:pt x="14990" y="16557"/>
                    <a:pt x="14857" y="16932"/>
                    <a:pt x="14857" y="17372"/>
                  </a:cubicBezTo>
                  <a:cubicBezTo>
                    <a:pt x="14857" y="17804"/>
                    <a:pt x="14990" y="18173"/>
                    <a:pt x="15249" y="18481"/>
                  </a:cubicBezTo>
                  <a:cubicBezTo>
                    <a:pt x="15511" y="18789"/>
                    <a:pt x="15825" y="18942"/>
                    <a:pt x="16195" y="18942"/>
                  </a:cubicBezTo>
                </a:path>
              </a:pathLst>
            </a:custGeom>
            <a:solidFill>
              <a:schemeClr val="bg1"/>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Gill Sans" charset="0"/>
                <a:cs typeface="Gill Sans" charset="0"/>
                <a:sym typeface="Gill Sans" charset="0"/>
              </a:endParaRPr>
            </a:p>
          </p:txBody>
        </p:sp>
      </p:grpSp>
      <p:grpSp>
        <p:nvGrpSpPr>
          <p:cNvPr id="5" name="Group 4"/>
          <p:cNvGrpSpPr/>
          <p:nvPr/>
        </p:nvGrpSpPr>
        <p:grpSpPr>
          <a:xfrm>
            <a:off x="9860971" y="7869310"/>
            <a:ext cx="5963329" cy="1985967"/>
            <a:chOff x="13144537" y="8206061"/>
            <a:chExt cx="7949035" cy="2647266"/>
          </a:xfrm>
        </p:grpSpPr>
        <p:sp>
          <p:nvSpPr>
            <p:cNvPr id="55" name="Oval 54"/>
            <p:cNvSpPr/>
            <p:nvPr/>
          </p:nvSpPr>
          <p:spPr bwMode="auto">
            <a:xfrm>
              <a:off x="13144537" y="8364819"/>
              <a:ext cx="1553227" cy="155363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53" name="TextBox 52"/>
            <p:cNvSpPr txBox="1"/>
            <p:nvPr/>
          </p:nvSpPr>
          <p:spPr>
            <a:xfrm>
              <a:off x="14675084" y="8206061"/>
              <a:ext cx="5691126" cy="830962"/>
            </a:xfrm>
            <a:prstGeom prst="rect">
              <a:avLst/>
            </a:prstGeom>
            <a:noFill/>
          </p:spPr>
          <p:txBody>
            <a:bodyPr wrap="square" lIns="137168" tIns="68584" rIns="137168" bIns="68584" rtlCol="0">
              <a:spAutoFit/>
            </a:bodyPr>
            <a:lstStyle/>
            <a:p>
              <a:r>
                <a:rPr lang="id-ID" sz="3151" b="1" dirty="0">
                  <a:solidFill>
                    <a:schemeClr val="tx2"/>
                  </a:solidFill>
                  <a:latin typeface="Lato Regular"/>
                  <a:cs typeface="Lato Regular"/>
                </a:rPr>
                <a:t>PUBLIC RELATIONS</a:t>
              </a:r>
              <a:endParaRPr lang="en-US" sz="3151" b="1" dirty="0">
                <a:solidFill>
                  <a:schemeClr val="tx2"/>
                </a:solidFill>
                <a:latin typeface="Lato Regular"/>
                <a:cs typeface="Lato Regular"/>
              </a:endParaRPr>
            </a:p>
          </p:txBody>
        </p:sp>
        <p:sp>
          <p:nvSpPr>
            <p:cNvPr id="54" name="TextBox 53"/>
            <p:cNvSpPr txBox="1"/>
            <p:nvPr/>
          </p:nvSpPr>
          <p:spPr>
            <a:xfrm>
              <a:off x="14654810" y="8907981"/>
              <a:ext cx="6438762" cy="1945346"/>
            </a:xfrm>
            <a:prstGeom prst="rect">
              <a:avLst/>
            </a:prstGeom>
            <a:noFill/>
          </p:spPr>
          <p:txBody>
            <a:bodyPr wrap="square" lIns="164607" tIns="82304" rIns="164607" bIns="82304" rtlCol="0">
              <a:spAutoFit/>
            </a:bodyPr>
            <a:lstStyle/>
            <a:p>
              <a:r>
                <a:rPr lang="en-US" sz="2101" dirty="0">
                  <a:latin typeface="Lato Light"/>
                  <a:ea typeface="Open Sans Light" panose="020B0306030504020204" pitchFamily="34" charset="0"/>
                  <a:cs typeface="Lato Light"/>
                </a:rPr>
                <a:t>Lorem Ipsum has two main statistical in methodologies are used in data analysis which summarizes data from a sample using indexes.</a:t>
              </a:r>
            </a:p>
          </p:txBody>
        </p:sp>
        <p:sp>
          <p:nvSpPr>
            <p:cNvPr id="62" name="AutoShape 82"/>
            <p:cNvSpPr>
              <a:spLocks/>
            </p:cNvSpPr>
            <p:nvPr/>
          </p:nvSpPr>
          <p:spPr bwMode="auto">
            <a:xfrm>
              <a:off x="13621410" y="8827448"/>
              <a:ext cx="630772" cy="6309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767" y="5419"/>
                  </a:moveTo>
                  <a:cubicBezTo>
                    <a:pt x="4051" y="5419"/>
                    <a:pt x="4271" y="5505"/>
                    <a:pt x="4428" y="5687"/>
                  </a:cubicBezTo>
                  <a:cubicBezTo>
                    <a:pt x="4586" y="5865"/>
                    <a:pt x="4701" y="6078"/>
                    <a:pt x="4766" y="6326"/>
                  </a:cubicBezTo>
                  <a:cubicBezTo>
                    <a:pt x="4835" y="6574"/>
                    <a:pt x="4879" y="6836"/>
                    <a:pt x="4893" y="7106"/>
                  </a:cubicBezTo>
                  <a:cubicBezTo>
                    <a:pt x="4910" y="7377"/>
                    <a:pt x="4917" y="7596"/>
                    <a:pt x="4917" y="7760"/>
                  </a:cubicBezTo>
                  <a:lnTo>
                    <a:pt x="4917" y="9856"/>
                  </a:lnTo>
                  <a:cubicBezTo>
                    <a:pt x="4809" y="9928"/>
                    <a:pt x="4720" y="10015"/>
                    <a:pt x="4646" y="10110"/>
                  </a:cubicBezTo>
                  <a:cubicBezTo>
                    <a:pt x="4574" y="10208"/>
                    <a:pt x="4468" y="10257"/>
                    <a:pt x="4329" y="10257"/>
                  </a:cubicBezTo>
                  <a:lnTo>
                    <a:pt x="561" y="10257"/>
                  </a:lnTo>
                  <a:cubicBezTo>
                    <a:pt x="439" y="10257"/>
                    <a:pt x="338" y="10208"/>
                    <a:pt x="256" y="10110"/>
                  </a:cubicBezTo>
                  <a:cubicBezTo>
                    <a:pt x="177" y="10015"/>
                    <a:pt x="93" y="9928"/>
                    <a:pt x="0" y="9856"/>
                  </a:cubicBezTo>
                  <a:lnTo>
                    <a:pt x="0" y="7760"/>
                  </a:lnTo>
                  <a:cubicBezTo>
                    <a:pt x="0" y="7596"/>
                    <a:pt x="4" y="7377"/>
                    <a:pt x="12" y="7106"/>
                  </a:cubicBezTo>
                  <a:cubicBezTo>
                    <a:pt x="19" y="6836"/>
                    <a:pt x="57" y="6574"/>
                    <a:pt x="124" y="6326"/>
                  </a:cubicBezTo>
                  <a:cubicBezTo>
                    <a:pt x="196" y="6078"/>
                    <a:pt x="309" y="5865"/>
                    <a:pt x="465" y="5687"/>
                  </a:cubicBezTo>
                  <a:cubicBezTo>
                    <a:pt x="624" y="5508"/>
                    <a:pt x="842" y="5419"/>
                    <a:pt x="1123" y="5419"/>
                  </a:cubicBezTo>
                  <a:cubicBezTo>
                    <a:pt x="782" y="5151"/>
                    <a:pt x="508" y="4803"/>
                    <a:pt x="304" y="4377"/>
                  </a:cubicBezTo>
                  <a:cubicBezTo>
                    <a:pt x="103" y="3950"/>
                    <a:pt x="0" y="3469"/>
                    <a:pt x="0" y="2937"/>
                  </a:cubicBezTo>
                  <a:cubicBezTo>
                    <a:pt x="0" y="2539"/>
                    <a:pt x="64" y="2162"/>
                    <a:pt x="189" y="1805"/>
                  </a:cubicBezTo>
                  <a:cubicBezTo>
                    <a:pt x="316" y="1448"/>
                    <a:pt x="491" y="1134"/>
                    <a:pt x="717" y="861"/>
                  </a:cubicBezTo>
                  <a:cubicBezTo>
                    <a:pt x="943" y="590"/>
                    <a:pt x="1207" y="380"/>
                    <a:pt x="1504" y="227"/>
                  </a:cubicBezTo>
                  <a:cubicBezTo>
                    <a:pt x="1804" y="77"/>
                    <a:pt x="2119" y="0"/>
                    <a:pt x="2445" y="0"/>
                  </a:cubicBezTo>
                  <a:cubicBezTo>
                    <a:pt x="2793" y="0"/>
                    <a:pt x="3115" y="77"/>
                    <a:pt x="3412" y="227"/>
                  </a:cubicBezTo>
                  <a:cubicBezTo>
                    <a:pt x="3712" y="380"/>
                    <a:pt x="3969" y="590"/>
                    <a:pt x="4188" y="861"/>
                  </a:cubicBezTo>
                  <a:cubicBezTo>
                    <a:pt x="4406" y="1134"/>
                    <a:pt x="4584" y="1448"/>
                    <a:pt x="4716" y="1805"/>
                  </a:cubicBezTo>
                  <a:cubicBezTo>
                    <a:pt x="4850" y="2162"/>
                    <a:pt x="4917" y="2539"/>
                    <a:pt x="4917" y="2937"/>
                  </a:cubicBezTo>
                  <a:cubicBezTo>
                    <a:pt x="4917" y="3458"/>
                    <a:pt x="4814" y="3939"/>
                    <a:pt x="4603" y="4371"/>
                  </a:cubicBezTo>
                  <a:cubicBezTo>
                    <a:pt x="4392" y="4800"/>
                    <a:pt x="4115" y="5151"/>
                    <a:pt x="3767" y="5419"/>
                  </a:cubicBezTo>
                  <a:moveTo>
                    <a:pt x="18165" y="12062"/>
                  </a:moveTo>
                  <a:cubicBezTo>
                    <a:pt x="18672" y="12604"/>
                    <a:pt x="19070" y="13142"/>
                    <a:pt x="19356" y="13669"/>
                  </a:cubicBezTo>
                  <a:cubicBezTo>
                    <a:pt x="19641" y="14196"/>
                    <a:pt x="19788" y="14801"/>
                    <a:pt x="19788" y="15480"/>
                  </a:cubicBezTo>
                  <a:lnTo>
                    <a:pt x="19788" y="20816"/>
                  </a:lnTo>
                  <a:cubicBezTo>
                    <a:pt x="19694" y="20868"/>
                    <a:pt x="19620" y="20931"/>
                    <a:pt x="19557" y="20995"/>
                  </a:cubicBezTo>
                  <a:cubicBezTo>
                    <a:pt x="19497" y="21061"/>
                    <a:pt x="19425" y="21122"/>
                    <a:pt x="19344" y="21191"/>
                  </a:cubicBezTo>
                  <a:cubicBezTo>
                    <a:pt x="19262" y="21251"/>
                    <a:pt x="19173" y="21317"/>
                    <a:pt x="19075" y="21386"/>
                  </a:cubicBezTo>
                  <a:cubicBezTo>
                    <a:pt x="18976" y="21455"/>
                    <a:pt x="18835" y="21528"/>
                    <a:pt x="18662" y="21599"/>
                  </a:cubicBezTo>
                  <a:lnTo>
                    <a:pt x="2942" y="21599"/>
                  </a:lnTo>
                  <a:cubicBezTo>
                    <a:pt x="2675" y="21599"/>
                    <a:pt x="2467" y="21499"/>
                    <a:pt x="2318" y="21291"/>
                  </a:cubicBezTo>
                  <a:cubicBezTo>
                    <a:pt x="2167" y="21081"/>
                    <a:pt x="2003" y="20926"/>
                    <a:pt x="1819" y="20816"/>
                  </a:cubicBezTo>
                  <a:lnTo>
                    <a:pt x="1819" y="15480"/>
                  </a:lnTo>
                  <a:cubicBezTo>
                    <a:pt x="1819" y="14763"/>
                    <a:pt x="1989" y="14127"/>
                    <a:pt x="2335" y="13571"/>
                  </a:cubicBezTo>
                  <a:cubicBezTo>
                    <a:pt x="2678" y="13018"/>
                    <a:pt x="3052" y="12511"/>
                    <a:pt x="3460" y="12062"/>
                  </a:cubicBezTo>
                  <a:cubicBezTo>
                    <a:pt x="3535" y="11970"/>
                    <a:pt x="3633" y="11869"/>
                    <a:pt x="3753" y="11766"/>
                  </a:cubicBezTo>
                  <a:cubicBezTo>
                    <a:pt x="3873" y="11659"/>
                    <a:pt x="4000" y="11590"/>
                    <a:pt x="4137" y="11553"/>
                  </a:cubicBezTo>
                  <a:cubicBezTo>
                    <a:pt x="4276" y="11495"/>
                    <a:pt x="4432" y="11466"/>
                    <a:pt x="4610" y="11455"/>
                  </a:cubicBezTo>
                  <a:cubicBezTo>
                    <a:pt x="4785" y="11446"/>
                    <a:pt x="4956" y="11423"/>
                    <a:pt x="5126" y="11388"/>
                  </a:cubicBezTo>
                  <a:cubicBezTo>
                    <a:pt x="5594" y="11299"/>
                    <a:pt x="6091" y="11210"/>
                    <a:pt x="6621" y="11121"/>
                  </a:cubicBezTo>
                  <a:cubicBezTo>
                    <a:pt x="7149" y="11034"/>
                    <a:pt x="7665" y="10945"/>
                    <a:pt x="8172" y="10853"/>
                  </a:cubicBezTo>
                  <a:cubicBezTo>
                    <a:pt x="7483" y="10326"/>
                    <a:pt x="6928" y="9632"/>
                    <a:pt x="6513" y="8762"/>
                  </a:cubicBezTo>
                  <a:cubicBezTo>
                    <a:pt x="6093" y="7896"/>
                    <a:pt x="5884" y="6940"/>
                    <a:pt x="5884" y="5903"/>
                  </a:cubicBezTo>
                  <a:cubicBezTo>
                    <a:pt x="5884" y="5097"/>
                    <a:pt x="6016" y="4331"/>
                    <a:pt x="6275" y="3608"/>
                  </a:cubicBezTo>
                  <a:cubicBezTo>
                    <a:pt x="6535" y="2885"/>
                    <a:pt x="6887" y="2260"/>
                    <a:pt x="7331" y="1733"/>
                  </a:cubicBezTo>
                  <a:cubicBezTo>
                    <a:pt x="7778" y="1203"/>
                    <a:pt x="8299" y="786"/>
                    <a:pt x="8894" y="472"/>
                  </a:cubicBezTo>
                  <a:cubicBezTo>
                    <a:pt x="9494" y="158"/>
                    <a:pt x="10125" y="3"/>
                    <a:pt x="10802" y="3"/>
                  </a:cubicBezTo>
                  <a:cubicBezTo>
                    <a:pt x="11476" y="3"/>
                    <a:pt x="12112" y="158"/>
                    <a:pt x="12710" y="472"/>
                  </a:cubicBezTo>
                  <a:cubicBezTo>
                    <a:pt x="13307" y="786"/>
                    <a:pt x="13826" y="1203"/>
                    <a:pt x="14272" y="1733"/>
                  </a:cubicBezTo>
                  <a:cubicBezTo>
                    <a:pt x="14716" y="2260"/>
                    <a:pt x="15067" y="2885"/>
                    <a:pt x="15328" y="3608"/>
                  </a:cubicBezTo>
                  <a:cubicBezTo>
                    <a:pt x="15590" y="4331"/>
                    <a:pt x="15719" y="5097"/>
                    <a:pt x="15719" y="5903"/>
                  </a:cubicBezTo>
                  <a:cubicBezTo>
                    <a:pt x="15719" y="6939"/>
                    <a:pt x="15513" y="7890"/>
                    <a:pt x="15100" y="8757"/>
                  </a:cubicBezTo>
                  <a:cubicBezTo>
                    <a:pt x="14685" y="9620"/>
                    <a:pt x="14128" y="10320"/>
                    <a:pt x="13432" y="10853"/>
                  </a:cubicBezTo>
                  <a:cubicBezTo>
                    <a:pt x="13936" y="10945"/>
                    <a:pt x="14452" y="11031"/>
                    <a:pt x="14978" y="11115"/>
                  </a:cubicBezTo>
                  <a:cubicBezTo>
                    <a:pt x="15504" y="11198"/>
                    <a:pt x="16005" y="11288"/>
                    <a:pt x="16478" y="11388"/>
                  </a:cubicBezTo>
                  <a:cubicBezTo>
                    <a:pt x="16653" y="11426"/>
                    <a:pt x="16826" y="11449"/>
                    <a:pt x="16994" y="11455"/>
                  </a:cubicBezTo>
                  <a:cubicBezTo>
                    <a:pt x="17162" y="11466"/>
                    <a:pt x="17323" y="11495"/>
                    <a:pt x="17467" y="11553"/>
                  </a:cubicBezTo>
                  <a:cubicBezTo>
                    <a:pt x="17603" y="11590"/>
                    <a:pt x="17731" y="11659"/>
                    <a:pt x="17851" y="11766"/>
                  </a:cubicBezTo>
                  <a:cubicBezTo>
                    <a:pt x="17966" y="11869"/>
                    <a:pt x="18074" y="11970"/>
                    <a:pt x="18165" y="12062"/>
                  </a:cubicBezTo>
                  <a:moveTo>
                    <a:pt x="20474" y="5419"/>
                  </a:moveTo>
                  <a:cubicBezTo>
                    <a:pt x="20757" y="5419"/>
                    <a:pt x="20973" y="5505"/>
                    <a:pt x="21124" y="5687"/>
                  </a:cubicBezTo>
                  <a:cubicBezTo>
                    <a:pt x="21271" y="5865"/>
                    <a:pt x="21381" y="6078"/>
                    <a:pt x="21448" y="6326"/>
                  </a:cubicBezTo>
                  <a:cubicBezTo>
                    <a:pt x="21520" y="6574"/>
                    <a:pt x="21561" y="6836"/>
                    <a:pt x="21576" y="7106"/>
                  </a:cubicBezTo>
                  <a:cubicBezTo>
                    <a:pt x="21592" y="7377"/>
                    <a:pt x="21599" y="7596"/>
                    <a:pt x="21599" y="7760"/>
                  </a:cubicBezTo>
                  <a:lnTo>
                    <a:pt x="21599" y="9856"/>
                  </a:lnTo>
                  <a:cubicBezTo>
                    <a:pt x="21508" y="9928"/>
                    <a:pt x="21422" y="10015"/>
                    <a:pt x="21340" y="10110"/>
                  </a:cubicBezTo>
                  <a:cubicBezTo>
                    <a:pt x="21261" y="10208"/>
                    <a:pt x="21158" y="10257"/>
                    <a:pt x="21036" y="10257"/>
                  </a:cubicBezTo>
                  <a:lnTo>
                    <a:pt x="17268" y="10257"/>
                  </a:lnTo>
                  <a:cubicBezTo>
                    <a:pt x="17131" y="10257"/>
                    <a:pt x="17023" y="10208"/>
                    <a:pt x="16953" y="10110"/>
                  </a:cubicBezTo>
                  <a:cubicBezTo>
                    <a:pt x="16879" y="10015"/>
                    <a:pt x="16790" y="9928"/>
                    <a:pt x="16682" y="9856"/>
                  </a:cubicBezTo>
                  <a:lnTo>
                    <a:pt x="16682" y="7760"/>
                  </a:lnTo>
                  <a:cubicBezTo>
                    <a:pt x="16682" y="7596"/>
                    <a:pt x="16692" y="7377"/>
                    <a:pt x="16706" y="7106"/>
                  </a:cubicBezTo>
                  <a:cubicBezTo>
                    <a:pt x="16720" y="6836"/>
                    <a:pt x="16766" y="6574"/>
                    <a:pt x="16836" y="6326"/>
                  </a:cubicBezTo>
                  <a:cubicBezTo>
                    <a:pt x="16912" y="6078"/>
                    <a:pt x="17023" y="5865"/>
                    <a:pt x="17183" y="5687"/>
                  </a:cubicBezTo>
                  <a:cubicBezTo>
                    <a:pt x="17337" y="5508"/>
                    <a:pt x="17556" y="5419"/>
                    <a:pt x="17829" y="5419"/>
                  </a:cubicBezTo>
                  <a:cubicBezTo>
                    <a:pt x="17488" y="5151"/>
                    <a:pt x="17210" y="4803"/>
                    <a:pt x="16999" y="4377"/>
                  </a:cubicBezTo>
                  <a:cubicBezTo>
                    <a:pt x="16788" y="3950"/>
                    <a:pt x="16682" y="3469"/>
                    <a:pt x="16682" y="2937"/>
                  </a:cubicBezTo>
                  <a:cubicBezTo>
                    <a:pt x="16682" y="2539"/>
                    <a:pt x="16744" y="2162"/>
                    <a:pt x="16872" y="1805"/>
                  </a:cubicBezTo>
                  <a:cubicBezTo>
                    <a:pt x="16999" y="1448"/>
                    <a:pt x="17174" y="1134"/>
                    <a:pt x="17400" y="861"/>
                  </a:cubicBezTo>
                  <a:cubicBezTo>
                    <a:pt x="17625" y="590"/>
                    <a:pt x="17889" y="380"/>
                    <a:pt x="18187" y="227"/>
                  </a:cubicBezTo>
                  <a:cubicBezTo>
                    <a:pt x="18487" y="77"/>
                    <a:pt x="18808" y="0"/>
                    <a:pt x="19152" y="0"/>
                  </a:cubicBezTo>
                  <a:cubicBezTo>
                    <a:pt x="19480" y="0"/>
                    <a:pt x="19795" y="77"/>
                    <a:pt x="20095" y="227"/>
                  </a:cubicBezTo>
                  <a:cubicBezTo>
                    <a:pt x="20395" y="380"/>
                    <a:pt x="20656" y="590"/>
                    <a:pt x="20882" y="861"/>
                  </a:cubicBezTo>
                  <a:cubicBezTo>
                    <a:pt x="21108" y="1134"/>
                    <a:pt x="21285" y="1448"/>
                    <a:pt x="21412" y="1805"/>
                  </a:cubicBezTo>
                  <a:cubicBezTo>
                    <a:pt x="21537" y="2162"/>
                    <a:pt x="21599" y="2539"/>
                    <a:pt x="21599" y="2937"/>
                  </a:cubicBezTo>
                  <a:cubicBezTo>
                    <a:pt x="21599" y="3458"/>
                    <a:pt x="21499" y="3939"/>
                    <a:pt x="21295" y="4371"/>
                  </a:cubicBezTo>
                  <a:cubicBezTo>
                    <a:pt x="21093" y="4800"/>
                    <a:pt x="20820" y="5151"/>
                    <a:pt x="20474" y="5419"/>
                  </a:cubicBezTo>
                </a:path>
              </a:pathLst>
            </a:custGeom>
            <a:solidFill>
              <a:schemeClr val="bg1"/>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Gill Sans" charset="0"/>
                <a:cs typeface="Gill Sans" charset="0"/>
                <a:sym typeface="Gill Sans" charset="0"/>
              </a:endParaRPr>
            </a:p>
          </p:txBody>
        </p:sp>
      </p:grpSp>
      <p:grpSp>
        <p:nvGrpSpPr>
          <p:cNvPr id="28" name="Group 27"/>
          <p:cNvGrpSpPr/>
          <p:nvPr/>
        </p:nvGrpSpPr>
        <p:grpSpPr>
          <a:xfrm>
            <a:off x="4507905" y="2075518"/>
            <a:ext cx="9272190" cy="1559721"/>
            <a:chOff x="5988388" y="483017"/>
            <a:chExt cx="12359700" cy="2079087"/>
          </a:xfrm>
        </p:grpSpPr>
        <p:sp>
          <p:nvSpPr>
            <p:cNvPr id="29" name="TextBox 28"/>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SEO Analysis</a:t>
              </a:r>
            </a:p>
          </p:txBody>
        </p:sp>
        <p:sp>
          <p:nvSpPr>
            <p:cNvPr id="30" name="Rectangle 29"/>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31"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4194040979"/>
      </p:ext>
    </p:extLst>
  </p:cSld>
  <p:clrMapOvr>
    <a:masterClrMapping/>
  </p:clrMapOvr>
  <mc:AlternateContent xmlns:mc="http://schemas.openxmlformats.org/markup-compatibility/2006" xmlns:p14="http://schemas.microsoft.com/office/powerpoint/2010/main">
    <mc:Choice Requires="p14">
      <p:transition spd="slow" p14:dur="800" advClick="0">
        <p:circle/>
      </p:transition>
    </mc:Choice>
    <mc:Fallback xmlns="">
      <p:transition xmlns:p14="http://schemas.microsoft.com/office/powerpoint/2010/main" spd="slow" advClick="0">
        <p:circl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fade">
                                      <p:cBhvr>
                                        <p:cTn id="7" dur="1000"/>
                                        <p:tgtEl>
                                          <p:spTgt spid="28"/>
                                        </p:tgtEl>
                                      </p:cBhvr>
                                    </p:animEffect>
                                    <p:anim calcmode="lin" valueType="num">
                                      <p:cBhvr>
                                        <p:cTn id="8" dur="1000" fill="hold"/>
                                        <p:tgtEl>
                                          <p:spTgt spid="28"/>
                                        </p:tgtEl>
                                        <p:attrNameLst>
                                          <p:attrName>ppt_x</p:attrName>
                                        </p:attrNameLst>
                                      </p:cBhvr>
                                      <p:tavLst>
                                        <p:tav tm="0">
                                          <p:val>
                                            <p:strVal val="#ppt_x"/>
                                          </p:val>
                                        </p:tav>
                                        <p:tav tm="100000">
                                          <p:val>
                                            <p:strVal val="#ppt_x"/>
                                          </p:val>
                                        </p:tav>
                                      </p:tavLst>
                                    </p:anim>
                                    <p:anim calcmode="lin" valueType="num">
                                      <p:cBhvr>
                                        <p:cTn id="9" dur="900" decel="100000" fill="hold"/>
                                        <p:tgtEl>
                                          <p:spTgt spid="2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3" presetClass="entr" presetSubtype="16"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p:cTn id="14" dur="500" fill="hold"/>
                                        <p:tgtEl>
                                          <p:spTgt spid="2"/>
                                        </p:tgtEl>
                                        <p:attrNameLst>
                                          <p:attrName>ppt_w</p:attrName>
                                        </p:attrNameLst>
                                      </p:cBhvr>
                                      <p:tavLst>
                                        <p:tav tm="0">
                                          <p:val>
                                            <p:fltVal val="0"/>
                                          </p:val>
                                        </p:tav>
                                        <p:tav tm="100000">
                                          <p:val>
                                            <p:strVal val="#ppt_w"/>
                                          </p:val>
                                        </p:tav>
                                      </p:tavLst>
                                    </p:anim>
                                    <p:anim calcmode="lin" valueType="num">
                                      <p:cBhvr>
                                        <p:cTn id="15" dur="500" fill="hold"/>
                                        <p:tgtEl>
                                          <p:spTgt spid="2"/>
                                        </p:tgtEl>
                                        <p:attrNameLst>
                                          <p:attrName>ppt_h</p:attrName>
                                        </p:attrNameLst>
                                      </p:cBhvr>
                                      <p:tavLst>
                                        <p:tav tm="0">
                                          <p:val>
                                            <p:fltVal val="0"/>
                                          </p:val>
                                        </p:tav>
                                        <p:tav tm="100000">
                                          <p:val>
                                            <p:strVal val="#ppt_h"/>
                                          </p:val>
                                        </p:tav>
                                      </p:tavLst>
                                    </p:anim>
                                  </p:childTnLst>
                                </p:cTn>
                              </p:par>
                            </p:childTnLst>
                          </p:cTn>
                        </p:par>
                        <p:par>
                          <p:cTn id="16" fill="hold">
                            <p:stCondLst>
                              <p:cond delay="1500"/>
                            </p:stCondLst>
                            <p:childTnLst>
                              <p:par>
                                <p:cTn id="17" presetID="23" presetClass="entr" presetSubtype="16" fill="hold" nodeType="after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500" fill="hold"/>
                                        <p:tgtEl>
                                          <p:spTgt spid="3"/>
                                        </p:tgtEl>
                                        <p:attrNameLst>
                                          <p:attrName>ppt_w</p:attrName>
                                        </p:attrNameLst>
                                      </p:cBhvr>
                                      <p:tavLst>
                                        <p:tav tm="0">
                                          <p:val>
                                            <p:fltVal val="0"/>
                                          </p:val>
                                        </p:tav>
                                        <p:tav tm="100000">
                                          <p:val>
                                            <p:strVal val="#ppt_w"/>
                                          </p:val>
                                        </p:tav>
                                      </p:tavLst>
                                    </p:anim>
                                    <p:anim calcmode="lin" valueType="num">
                                      <p:cBhvr>
                                        <p:cTn id="20" dur="500" fill="hold"/>
                                        <p:tgtEl>
                                          <p:spTgt spid="3"/>
                                        </p:tgtEl>
                                        <p:attrNameLst>
                                          <p:attrName>ppt_h</p:attrName>
                                        </p:attrNameLst>
                                      </p:cBhvr>
                                      <p:tavLst>
                                        <p:tav tm="0">
                                          <p:val>
                                            <p:fltVal val="0"/>
                                          </p:val>
                                        </p:tav>
                                        <p:tav tm="100000">
                                          <p:val>
                                            <p:strVal val="#ppt_h"/>
                                          </p:val>
                                        </p:tav>
                                      </p:tavLst>
                                    </p:anim>
                                  </p:childTnLst>
                                </p:cTn>
                              </p:par>
                            </p:childTnLst>
                          </p:cTn>
                        </p:par>
                        <p:par>
                          <p:cTn id="21" fill="hold">
                            <p:stCondLst>
                              <p:cond delay="2000"/>
                            </p:stCondLst>
                            <p:childTnLst>
                              <p:par>
                                <p:cTn id="22" presetID="23" presetClass="entr" presetSubtype="16" fill="hold" nodeType="after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p:cTn id="24" dur="500" fill="hold"/>
                                        <p:tgtEl>
                                          <p:spTgt spid="4"/>
                                        </p:tgtEl>
                                        <p:attrNameLst>
                                          <p:attrName>ppt_w</p:attrName>
                                        </p:attrNameLst>
                                      </p:cBhvr>
                                      <p:tavLst>
                                        <p:tav tm="0">
                                          <p:val>
                                            <p:fltVal val="0"/>
                                          </p:val>
                                        </p:tav>
                                        <p:tav tm="100000">
                                          <p:val>
                                            <p:strVal val="#ppt_w"/>
                                          </p:val>
                                        </p:tav>
                                      </p:tavLst>
                                    </p:anim>
                                    <p:anim calcmode="lin" valueType="num">
                                      <p:cBhvr>
                                        <p:cTn id="25" dur="500" fill="hold"/>
                                        <p:tgtEl>
                                          <p:spTgt spid="4"/>
                                        </p:tgtEl>
                                        <p:attrNameLst>
                                          <p:attrName>ppt_h</p:attrName>
                                        </p:attrNameLst>
                                      </p:cBhvr>
                                      <p:tavLst>
                                        <p:tav tm="0">
                                          <p:val>
                                            <p:fltVal val="0"/>
                                          </p:val>
                                        </p:tav>
                                        <p:tav tm="100000">
                                          <p:val>
                                            <p:strVal val="#ppt_h"/>
                                          </p:val>
                                        </p:tav>
                                      </p:tavLst>
                                    </p:anim>
                                  </p:childTnLst>
                                </p:cTn>
                              </p:par>
                            </p:childTnLst>
                          </p:cTn>
                        </p:par>
                        <p:par>
                          <p:cTn id="26" fill="hold">
                            <p:stCondLst>
                              <p:cond delay="2500"/>
                            </p:stCondLst>
                            <p:childTnLst>
                              <p:par>
                                <p:cTn id="27" presetID="23" presetClass="entr" presetSubtype="16" fill="hold" nodeType="afterEffect">
                                  <p:stCondLst>
                                    <p:cond delay="0"/>
                                  </p:stCondLst>
                                  <p:childTnLst>
                                    <p:set>
                                      <p:cBhvr>
                                        <p:cTn id="28" dur="1" fill="hold">
                                          <p:stCondLst>
                                            <p:cond delay="0"/>
                                          </p:stCondLst>
                                        </p:cTn>
                                        <p:tgtEl>
                                          <p:spTgt spid="5"/>
                                        </p:tgtEl>
                                        <p:attrNameLst>
                                          <p:attrName>style.visibility</p:attrName>
                                        </p:attrNameLst>
                                      </p:cBhvr>
                                      <p:to>
                                        <p:strVal val="visible"/>
                                      </p:to>
                                    </p:set>
                                    <p:anim calcmode="lin" valueType="num">
                                      <p:cBhvr>
                                        <p:cTn id="29" dur="500" fill="hold"/>
                                        <p:tgtEl>
                                          <p:spTgt spid="5"/>
                                        </p:tgtEl>
                                        <p:attrNameLst>
                                          <p:attrName>ppt_w</p:attrName>
                                        </p:attrNameLst>
                                      </p:cBhvr>
                                      <p:tavLst>
                                        <p:tav tm="0">
                                          <p:val>
                                            <p:fltVal val="0"/>
                                          </p:val>
                                        </p:tav>
                                        <p:tav tm="100000">
                                          <p:val>
                                            <p:strVal val="#ppt_w"/>
                                          </p:val>
                                        </p:tav>
                                      </p:tavLst>
                                    </p:anim>
                                    <p:anim calcmode="lin" valueType="num">
                                      <p:cBhvr>
                                        <p:cTn id="30" dur="500" fill="hold"/>
                                        <p:tgtEl>
                                          <p:spTgt spid="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5" name="Group 104"/>
          <p:cNvGrpSpPr/>
          <p:nvPr/>
        </p:nvGrpSpPr>
        <p:grpSpPr>
          <a:xfrm>
            <a:off x="1300542" y="2075518"/>
            <a:ext cx="15726299" cy="1559721"/>
            <a:chOff x="1713018" y="483017"/>
            <a:chExt cx="20962938" cy="2079087"/>
          </a:xfrm>
        </p:grpSpPr>
        <p:sp>
          <p:nvSpPr>
            <p:cNvPr id="106" name="TextBox 105"/>
            <p:cNvSpPr txBox="1"/>
            <p:nvPr/>
          </p:nvSpPr>
          <p:spPr>
            <a:xfrm>
              <a:off x="1713018" y="483017"/>
              <a:ext cx="20962938"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Smart Shopping Strategies</a:t>
              </a:r>
            </a:p>
          </p:txBody>
        </p:sp>
        <p:sp>
          <p:nvSpPr>
            <p:cNvPr id="107" name="Rectangle 10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108"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grpSp>
        <p:nvGrpSpPr>
          <p:cNvPr id="28" name="Group 27"/>
          <p:cNvGrpSpPr/>
          <p:nvPr/>
        </p:nvGrpSpPr>
        <p:grpSpPr>
          <a:xfrm>
            <a:off x="2102303" y="5184273"/>
            <a:ext cx="5063011" cy="4269612"/>
            <a:chOff x="2116116" y="1357314"/>
            <a:chExt cx="11765602" cy="9921875"/>
          </a:xfrm>
        </p:grpSpPr>
        <p:sp>
          <p:nvSpPr>
            <p:cNvPr id="29" name="Freeform 1"/>
            <p:cNvSpPr>
              <a:spLocks noChangeArrowheads="1"/>
            </p:cNvSpPr>
            <p:nvPr/>
          </p:nvSpPr>
          <p:spPr bwMode="auto">
            <a:xfrm>
              <a:off x="10324000" y="1357314"/>
              <a:ext cx="3557718" cy="1994958"/>
            </a:xfrm>
            <a:custGeom>
              <a:avLst/>
              <a:gdLst>
                <a:gd name="T0" fmla="*/ 5242 w 5933"/>
                <a:gd name="T1" fmla="*/ 0 h 3325"/>
                <a:gd name="T2" fmla="*/ 5242 w 5933"/>
                <a:gd name="T3" fmla="*/ 0 h 3325"/>
                <a:gd name="T4" fmla="*/ 2540 w 5933"/>
                <a:gd name="T5" fmla="*/ 0 h 3325"/>
                <a:gd name="T6" fmla="*/ 2514 w 5933"/>
                <a:gd name="T7" fmla="*/ 0 h 3325"/>
                <a:gd name="T8" fmla="*/ 1906 w 5933"/>
                <a:gd name="T9" fmla="*/ 460 h 3325"/>
                <a:gd name="T10" fmla="*/ 0 w 5933"/>
                <a:gd name="T11" fmla="*/ 3324 h 3325"/>
                <a:gd name="T12" fmla="*/ 1230 w 5933"/>
                <a:gd name="T13" fmla="*/ 3324 h 3325"/>
                <a:gd name="T14" fmla="*/ 1230 w 5933"/>
                <a:gd name="T15" fmla="*/ 3202 h 3325"/>
                <a:gd name="T16" fmla="*/ 1163 w 5933"/>
                <a:gd name="T17" fmla="*/ 3080 h 3325"/>
                <a:gd name="T18" fmla="*/ 1041 w 5933"/>
                <a:gd name="T19" fmla="*/ 2756 h 3325"/>
                <a:gd name="T20" fmla="*/ 1163 w 5933"/>
                <a:gd name="T21" fmla="*/ 2378 h 3325"/>
                <a:gd name="T22" fmla="*/ 1595 w 5933"/>
                <a:gd name="T23" fmla="*/ 2189 h 3325"/>
                <a:gd name="T24" fmla="*/ 2027 w 5933"/>
                <a:gd name="T25" fmla="*/ 2378 h 3325"/>
                <a:gd name="T26" fmla="*/ 2149 w 5933"/>
                <a:gd name="T27" fmla="*/ 2756 h 3325"/>
                <a:gd name="T28" fmla="*/ 2014 w 5933"/>
                <a:gd name="T29" fmla="*/ 3094 h 3325"/>
                <a:gd name="T30" fmla="*/ 1933 w 5933"/>
                <a:gd name="T31" fmla="*/ 3229 h 3325"/>
                <a:gd name="T32" fmla="*/ 1933 w 5933"/>
                <a:gd name="T33" fmla="*/ 3324 h 3325"/>
                <a:gd name="T34" fmla="*/ 2514 w 5933"/>
                <a:gd name="T35" fmla="*/ 3324 h 3325"/>
                <a:gd name="T36" fmla="*/ 3027 w 5933"/>
                <a:gd name="T37" fmla="*/ 1351 h 3325"/>
                <a:gd name="T38" fmla="*/ 5242 w 5933"/>
                <a:gd name="T39" fmla="*/ 1351 h 3325"/>
                <a:gd name="T40" fmla="*/ 5932 w 5933"/>
                <a:gd name="T41" fmla="*/ 676 h 3325"/>
                <a:gd name="T42" fmla="*/ 5242 w 5933"/>
                <a:gd name="T43" fmla="*/ 0 h 3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933" h="3325">
                  <a:moveTo>
                    <a:pt x="5242" y="0"/>
                  </a:moveTo>
                  <a:lnTo>
                    <a:pt x="5242" y="0"/>
                  </a:lnTo>
                  <a:cubicBezTo>
                    <a:pt x="2540" y="0"/>
                    <a:pt x="2540" y="0"/>
                    <a:pt x="2540" y="0"/>
                  </a:cubicBezTo>
                  <a:cubicBezTo>
                    <a:pt x="2527" y="0"/>
                    <a:pt x="2527" y="0"/>
                    <a:pt x="2514" y="0"/>
                  </a:cubicBezTo>
                  <a:cubicBezTo>
                    <a:pt x="2243" y="27"/>
                    <a:pt x="1906" y="460"/>
                    <a:pt x="1906" y="460"/>
                  </a:cubicBezTo>
                  <a:cubicBezTo>
                    <a:pt x="0" y="3324"/>
                    <a:pt x="0" y="3324"/>
                    <a:pt x="0" y="3324"/>
                  </a:cubicBezTo>
                  <a:cubicBezTo>
                    <a:pt x="1230" y="3324"/>
                    <a:pt x="1230" y="3324"/>
                    <a:pt x="1230" y="3324"/>
                  </a:cubicBezTo>
                  <a:cubicBezTo>
                    <a:pt x="1230" y="3202"/>
                    <a:pt x="1230" y="3202"/>
                    <a:pt x="1230" y="3202"/>
                  </a:cubicBezTo>
                  <a:cubicBezTo>
                    <a:pt x="1230" y="3175"/>
                    <a:pt x="1230" y="3175"/>
                    <a:pt x="1163" y="3080"/>
                  </a:cubicBezTo>
                  <a:cubicBezTo>
                    <a:pt x="1109" y="3013"/>
                    <a:pt x="1041" y="2905"/>
                    <a:pt x="1041" y="2756"/>
                  </a:cubicBezTo>
                  <a:cubicBezTo>
                    <a:pt x="1041" y="2634"/>
                    <a:pt x="1068" y="2486"/>
                    <a:pt x="1163" y="2378"/>
                  </a:cubicBezTo>
                  <a:cubicBezTo>
                    <a:pt x="1243" y="2270"/>
                    <a:pt x="1406" y="2189"/>
                    <a:pt x="1595" y="2189"/>
                  </a:cubicBezTo>
                  <a:cubicBezTo>
                    <a:pt x="1784" y="2189"/>
                    <a:pt x="1946" y="2270"/>
                    <a:pt x="2027" y="2378"/>
                  </a:cubicBezTo>
                  <a:cubicBezTo>
                    <a:pt x="2122" y="2486"/>
                    <a:pt x="2149" y="2621"/>
                    <a:pt x="2149" y="2756"/>
                  </a:cubicBezTo>
                  <a:cubicBezTo>
                    <a:pt x="2149" y="2905"/>
                    <a:pt x="2068" y="3026"/>
                    <a:pt x="2014" y="3094"/>
                  </a:cubicBezTo>
                  <a:cubicBezTo>
                    <a:pt x="1946" y="3188"/>
                    <a:pt x="1933" y="3202"/>
                    <a:pt x="1933" y="3229"/>
                  </a:cubicBezTo>
                  <a:cubicBezTo>
                    <a:pt x="1933" y="3324"/>
                    <a:pt x="1933" y="3324"/>
                    <a:pt x="1933" y="3324"/>
                  </a:cubicBezTo>
                  <a:cubicBezTo>
                    <a:pt x="2514" y="3324"/>
                    <a:pt x="2514" y="3324"/>
                    <a:pt x="2514" y="3324"/>
                  </a:cubicBezTo>
                  <a:cubicBezTo>
                    <a:pt x="3027" y="1351"/>
                    <a:pt x="3027" y="1351"/>
                    <a:pt x="3027" y="1351"/>
                  </a:cubicBezTo>
                  <a:cubicBezTo>
                    <a:pt x="5242" y="1351"/>
                    <a:pt x="5242" y="1351"/>
                    <a:pt x="5242" y="1351"/>
                  </a:cubicBezTo>
                  <a:cubicBezTo>
                    <a:pt x="5594" y="1364"/>
                    <a:pt x="5932" y="1041"/>
                    <a:pt x="5932" y="676"/>
                  </a:cubicBezTo>
                  <a:cubicBezTo>
                    <a:pt x="5932" y="324"/>
                    <a:pt x="5594" y="0"/>
                    <a:pt x="5242" y="0"/>
                  </a:cubicBezTo>
                </a:path>
              </a:pathLst>
            </a:custGeom>
            <a:solidFill>
              <a:schemeClr val="accent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30" name="Freeform 2"/>
            <p:cNvSpPr>
              <a:spLocks noChangeArrowheads="1"/>
            </p:cNvSpPr>
            <p:nvPr/>
          </p:nvSpPr>
          <p:spPr bwMode="auto">
            <a:xfrm>
              <a:off x="2116116" y="3513668"/>
              <a:ext cx="3338172" cy="1531938"/>
            </a:xfrm>
            <a:custGeom>
              <a:avLst/>
              <a:gdLst>
                <a:gd name="T0" fmla="*/ 5471 w 5567"/>
                <a:gd name="T1" fmla="*/ 1013 h 2554"/>
                <a:gd name="T2" fmla="*/ 5471 w 5567"/>
                <a:gd name="T3" fmla="*/ 1013 h 2554"/>
                <a:gd name="T4" fmla="*/ 5228 w 5567"/>
                <a:gd name="T5" fmla="*/ 945 h 2554"/>
                <a:gd name="T6" fmla="*/ 5026 w 5567"/>
                <a:gd name="T7" fmla="*/ 1026 h 2554"/>
                <a:gd name="T8" fmla="*/ 4783 w 5567"/>
                <a:gd name="T9" fmla="*/ 1135 h 2554"/>
                <a:gd name="T10" fmla="*/ 4296 w 5567"/>
                <a:gd name="T11" fmla="*/ 1135 h 2554"/>
                <a:gd name="T12" fmla="*/ 4296 w 5567"/>
                <a:gd name="T13" fmla="*/ 0 h 2554"/>
                <a:gd name="T14" fmla="*/ 500 w 5567"/>
                <a:gd name="T15" fmla="*/ 0 h 2554"/>
                <a:gd name="T16" fmla="*/ 162 w 5567"/>
                <a:gd name="T17" fmla="*/ 229 h 2554"/>
                <a:gd name="T18" fmla="*/ 54 w 5567"/>
                <a:gd name="T19" fmla="*/ 824 h 2554"/>
                <a:gd name="T20" fmla="*/ 554 w 5567"/>
                <a:gd name="T21" fmla="*/ 2553 h 2554"/>
                <a:gd name="T22" fmla="*/ 2094 w 5567"/>
                <a:gd name="T23" fmla="*/ 2553 h 2554"/>
                <a:gd name="T24" fmla="*/ 2094 w 5567"/>
                <a:gd name="T25" fmla="*/ 2472 h 2554"/>
                <a:gd name="T26" fmla="*/ 2013 w 5567"/>
                <a:gd name="T27" fmla="*/ 2337 h 2554"/>
                <a:gd name="T28" fmla="*/ 1878 w 5567"/>
                <a:gd name="T29" fmla="*/ 1999 h 2554"/>
                <a:gd name="T30" fmla="*/ 1999 w 5567"/>
                <a:gd name="T31" fmla="*/ 1621 h 2554"/>
                <a:gd name="T32" fmla="*/ 2432 w 5567"/>
                <a:gd name="T33" fmla="*/ 1432 h 2554"/>
                <a:gd name="T34" fmla="*/ 2864 w 5567"/>
                <a:gd name="T35" fmla="*/ 1621 h 2554"/>
                <a:gd name="T36" fmla="*/ 2985 w 5567"/>
                <a:gd name="T37" fmla="*/ 1999 h 2554"/>
                <a:gd name="T38" fmla="*/ 2864 w 5567"/>
                <a:gd name="T39" fmla="*/ 2323 h 2554"/>
                <a:gd name="T40" fmla="*/ 2796 w 5567"/>
                <a:gd name="T41" fmla="*/ 2445 h 2554"/>
                <a:gd name="T42" fmla="*/ 2796 w 5567"/>
                <a:gd name="T43" fmla="*/ 2553 h 2554"/>
                <a:gd name="T44" fmla="*/ 4296 w 5567"/>
                <a:gd name="T45" fmla="*/ 2553 h 2554"/>
                <a:gd name="T46" fmla="*/ 4296 w 5567"/>
                <a:gd name="T47" fmla="*/ 1391 h 2554"/>
                <a:gd name="T48" fmla="*/ 4769 w 5567"/>
                <a:gd name="T49" fmla="*/ 1391 h 2554"/>
                <a:gd name="T50" fmla="*/ 4769 w 5567"/>
                <a:gd name="T51" fmla="*/ 1391 h 2554"/>
                <a:gd name="T52" fmla="*/ 5026 w 5567"/>
                <a:gd name="T53" fmla="*/ 1526 h 2554"/>
                <a:gd name="T54" fmla="*/ 5228 w 5567"/>
                <a:gd name="T55" fmla="*/ 1607 h 2554"/>
                <a:gd name="T56" fmla="*/ 5458 w 5567"/>
                <a:gd name="T57" fmla="*/ 1540 h 2554"/>
                <a:gd name="T58" fmla="*/ 5566 w 5567"/>
                <a:gd name="T59" fmla="*/ 1269 h 2554"/>
                <a:gd name="T60" fmla="*/ 5471 w 5567"/>
                <a:gd name="T61" fmla="*/ 1013 h 2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67" h="2554">
                  <a:moveTo>
                    <a:pt x="5471" y="1013"/>
                  </a:moveTo>
                  <a:lnTo>
                    <a:pt x="5471" y="1013"/>
                  </a:lnTo>
                  <a:cubicBezTo>
                    <a:pt x="5404" y="959"/>
                    <a:pt x="5323" y="945"/>
                    <a:pt x="5228" y="945"/>
                  </a:cubicBezTo>
                  <a:cubicBezTo>
                    <a:pt x="5147" y="945"/>
                    <a:pt x="5093" y="972"/>
                    <a:pt x="5026" y="1026"/>
                  </a:cubicBezTo>
                  <a:cubicBezTo>
                    <a:pt x="4958" y="1067"/>
                    <a:pt x="4891" y="1135"/>
                    <a:pt x="4783" y="1135"/>
                  </a:cubicBezTo>
                  <a:cubicBezTo>
                    <a:pt x="4296" y="1135"/>
                    <a:pt x="4296" y="1135"/>
                    <a:pt x="4296" y="1135"/>
                  </a:cubicBezTo>
                  <a:cubicBezTo>
                    <a:pt x="4296" y="0"/>
                    <a:pt x="4296" y="0"/>
                    <a:pt x="4296" y="0"/>
                  </a:cubicBezTo>
                  <a:cubicBezTo>
                    <a:pt x="500" y="0"/>
                    <a:pt x="500" y="0"/>
                    <a:pt x="500" y="0"/>
                  </a:cubicBezTo>
                  <a:cubicBezTo>
                    <a:pt x="365" y="40"/>
                    <a:pt x="243" y="121"/>
                    <a:pt x="162" y="229"/>
                  </a:cubicBezTo>
                  <a:cubicBezTo>
                    <a:pt x="40" y="405"/>
                    <a:pt x="0" y="621"/>
                    <a:pt x="54" y="824"/>
                  </a:cubicBezTo>
                  <a:cubicBezTo>
                    <a:pt x="554" y="2553"/>
                    <a:pt x="554" y="2553"/>
                    <a:pt x="554" y="2553"/>
                  </a:cubicBezTo>
                  <a:cubicBezTo>
                    <a:pt x="2094" y="2553"/>
                    <a:pt x="2094" y="2553"/>
                    <a:pt x="2094" y="2553"/>
                  </a:cubicBezTo>
                  <a:cubicBezTo>
                    <a:pt x="2094" y="2472"/>
                    <a:pt x="2094" y="2472"/>
                    <a:pt x="2094" y="2472"/>
                  </a:cubicBezTo>
                  <a:cubicBezTo>
                    <a:pt x="2094" y="2445"/>
                    <a:pt x="2081" y="2418"/>
                    <a:pt x="2013" y="2337"/>
                  </a:cubicBezTo>
                  <a:cubicBezTo>
                    <a:pt x="1945" y="2256"/>
                    <a:pt x="1878" y="2148"/>
                    <a:pt x="1878" y="1999"/>
                  </a:cubicBezTo>
                  <a:cubicBezTo>
                    <a:pt x="1878" y="1864"/>
                    <a:pt x="1905" y="1729"/>
                    <a:pt x="1999" y="1621"/>
                  </a:cubicBezTo>
                  <a:cubicBezTo>
                    <a:pt x="2081" y="1513"/>
                    <a:pt x="2243" y="1432"/>
                    <a:pt x="2432" y="1432"/>
                  </a:cubicBezTo>
                  <a:cubicBezTo>
                    <a:pt x="2607" y="1432"/>
                    <a:pt x="2783" y="1513"/>
                    <a:pt x="2864" y="1621"/>
                  </a:cubicBezTo>
                  <a:cubicBezTo>
                    <a:pt x="2959" y="1729"/>
                    <a:pt x="2985" y="1864"/>
                    <a:pt x="2985" y="1999"/>
                  </a:cubicBezTo>
                  <a:cubicBezTo>
                    <a:pt x="2985" y="2134"/>
                    <a:pt x="2918" y="2256"/>
                    <a:pt x="2864" y="2323"/>
                  </a:cubicBezTo>
                  <a:cubicBezTo>
                    <a:pt x="2796" y="2418"/>
                    <a:pt x="2796" y="2418"/>
                    <a:pt x="2796" y="2445"/>
                  </a:cubicBezTo>
                  <a:cubicBezTo>
                    <a:pt x="2796" y="2553"/>
                    <a:pt x="2796" y="2553"/>
                    <a:pt x="2796" y="2553"/>
                  </a:cubicBezTo>
                  <a:cubicBezTo>
                    <a:pt x="4296" y="2553"/>
                    <a:pt x="4296" y="2553"/>
                    <a:pt x="4296" y="2553"/>
                  </a:cubicBezTo>
                  <a:cubicBezTo>
                    <a:pt x="4296" y="1391"/>
                    <a:pt x="4296" y="1391"/>
                    <a:pt x="4296" y="1391"/>
                  </a:cubicBezTo>
                  <a:cubicBezTo>
                    <a:pt x="4769" y="1391"/>
                    <a:pt x="4769" y="1391"/>
                    <a:pt x="4769" y="1391"/>
                  </a:cubicBezTo>
                  <a:lnTo>
                    <a:pt x="4769" y="1391"/>
                  </a:lnTo>
                  <a:cubicBezTo>
                    <a:pt x="4891" y="1391"/>
                    <a:pt x="4958" y="1472"/>
                    <a:pt x="5026" y="1526"/>
                  </a:cubicBezTo>
                  <a:cubicBezTo>
                    <a:pt x="5080" y="1580"/>
                    <a:pt x="5147" y="1607"/>
                    <a:pt x="5228" y="1607"/>
                  </a:cubicBezTo>
                  <a:cubicBezTo>
                    <a:pt x="5323" y="1607"/>
                    <a:pt x="5404" y="1594"/>
                    <a:pt x="5458" y="1540"/>
                  </a:cubicBezTo>
                  <a:cubicBezTo>
                    <a:pt x="5525" y="1499"/>
                    <a:pt x="5566" y="1418"/>
                    <a:pt x="5566" y="1269"/>
                  </a:cubicBezTo>
                  <a:cubicBezTo>
                    <a:pt x="5566" y="1135"/>
                    <a:pt x="5525" y="1053"/>
                    <a:pt x="5471" y="1013"/>
                  </a:cubicBez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31" name="Freeform 3"/>
            <p:cNvSpPr>
              <a:spLocks noChangeArrowheads="1"/>
            </p:cNvSpPr>
            <p:nvPr/>
          </p:nvSpPr>
          <p:spPr bwMode="auto">
            <a:xfrm>
              <a:off x="4853841" y="3513668"/>
              <a:ext cx="4253392" cy="1531938"/>
            </a:xfrm>
            <a:custGeom>
              <a:avLst/>
              <a:gdLst>
                <a:gd name="T0" fmla="*/ 6984 w 7093"/>
                <a:gd name="T1" fmla="*/ 1013 h 2554"/>
                <a:gd name="T2" fmla="*/ 6984 w 7093"/>
                <a:gd name="T3" fmla="*/ 1013 h 2554"/>
                <a:gd name="T4" fmla="*/ 6741 w 7093"/>
                <a:gd name="T5" fmla="*/ 945 h 2554"/>
                <a:gd name="T6" fmla="*/ 6538 w 7093"/>
                <a:gd name="T7" fmla="*/ 1026 h 2554"/>
                <a:gd name="T8" fmla="*/ 6295 w 7093"/>
                <a:gd name="T9" fmla="*/ 1135 h 2554"/>
                <a:gd name="T10" fmla="*/ 5849 w 7093"/>
                <a:gd name="T11" fmla="*/ 1135 h 2554"/>
                <a:gd name="T12" fmla="*/ 5849 w 7093"/>
                <a:gd name="T13" fmla="*/ 0 h 2554"/>
                <a:gd name="T14" fmla="*/ 0 w 7093"/>
                <a:gd name="T15" fmla="*/ 0 h 2554"/>
                <a:gd name="T16" fmla="*/ 0 w 7093"/>
                <a:gd name="T17" fmla="*/ 918 h 2554"/>
                <a:gd name="T18" fmla="*/ 217 w 7093"/>
                <a:gd name="T19" fmla="*/ 918 h 2554"/>
                <a:gd name="T20" fmla="*/ 325 w 7093"/>
                <a:gd name="T21" fmla="*/ 837 h 2554"/>
                <a:gd name="T22" fmla="*/ 662 w 7093"/>
                <a:gd name="T23" fmla="*/ 716 h 2554"/>
                <a:gd name="T24" fmla="*/ 1041 w 7093"/>
                <a:gd name="T25" fmla="*/ 837 h 2554"/>
                <a:gd name="T26" fmla="*/ 1216 w 7093"/>
                <a:gd name="T27" fmla="*/ 1283 h 2554"/>
                <a:gd name="T28" fmla="*/ 1041 w 7093"/>
                <a:gd name="T29" fmla="*/ 1716 h 2554"/>
                <a:gd name="T30" fmla="*/ 662 w 7093"/>
                <a:gd name="T31" fmla="*/ 1837 h 2554"/>
                <a:gd name="T32" fmla="*/ 311 w 7093"/>
                <a:gd name="T33" fmla="*/ 1702 h 2554"/>
                <a:gd name="T34" fmla="*/ 189 w 7093"/>
                <a:gd name="T35" fmla="*/ 1607 h 2554"/>
                <a:gd name="T36" fmla="*/ 0 w 7093"/>
                <a:gd name="T37" fmla="*/ 1607 h 2554"/>
                <a:gd name="T38" fmla="*/ 0 w 7093"/>
                <a:gd name="T39" fmla="*/ 2553 h 2554"/>
                <a:gd name="T40" fmla="*/ 3135 w 7093"/>
                <a:gd name="T41" fmla="*/ 2553 h 2554"/>
                <a:gd name="T42" fmla="*/ 3135 w 7093"/>
                <a:gd name="T43" fmla="*/ 2472 h 2554"/>
                <a:gd name="T44" fmla="*/ 3054 w 7093"/>
                <a:gd name="T45" fmla="*/ 2337 h 2554"/>
                <a:gd name="T46" fmla="*/ 2919 w 7093"/>
                <a:gd name="T47" fmla="*/ 1999 h 2554"/>
                <a:gd name="T48" fmla="*/ 3040 w 7093"/>
                <a:gd name="T49" fmla="*/ 1621 h 2554"/>
                <a:gd name="T50" fmla="*/ 3472 w 7093"/>
                <a:gd name="T51" fmla="*/ 1432 h 2554"/>
                <a:gd name="T52" fmla="*/ 3905 w 7093"/>
                <a:gd name="T53" fmla="*/ 1621 h 2554"/>
                <a:gd name="T54" fmla="*/ 4026 w 7093"/>
                <a:gd name="T55" fmla="*/ 1999 h 2554"/>
                <a:gd name="T56" fmla="*/ 3905 w 7093"/>
                <a:gd name="T57" fmla="*/ 2323 h 2554"/>
                <a:gd name="T58" fmla="*/ 3837 w 7093"/>
                <a:gd name="T59" fmla="*/ 2445 h 2554"/>
                <a:gd name="T60" fmla="*/ 3837 w 7093"/>
                <a:gd name="T61" fmla="*/ 2553 h 2554"/>
                <a:gd name="T62" fmla="*/ 5849 w 7093"/>
                <a:gd name="T63" fmla="*/ 2553 h 2554"/>
                <a:gd name="T64" fmla="*/ 5849 w 7093"/>
                <a:gd name="T65" fmla="*/ 1391 h 2554"/>
                <a:gd name="T66" fmla="*/ 6282 w 7093"/>
                <a:gd name="T67" fmla="*/ 1391 h 2554"/>
                <a:gd name="T68" fmla="*/ 6295 w 7093"/>
                <a:gd name="T69" fmla="*/ 1391 h 2554"/>
                <a:gd name="T70" fmla="*/ 6538 w 7093"/>
                <a:gd name="T71" fmla="*/ 1526 h 2554"/>
                <a:gd name="T72" fmla="*/ 6741 w 7093"/>
                <a:gd name="T73" fmla="*/ 1607 h 2554"/>
                <a:gd name="T74" fmla="*/ 6984 w 7093"/>
                <a:gd name="T75" fmla="*/ 1540 h 2554"/>
                <a:gd name="T76" fmla="*/ 7079 w 7093"/>
                <a:gd name="T77" fmla="*/ 1269 h 2554"/>
                <a:gd name="T78" fmla="*/ 6984 w 7093"/>
                <a:gd name="T79" fmla="*/ 1013 h 2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93" h="2554">
                  <a:moveTo>
                    <a:pt x="6984" y="1013"/>
                  </a:moveTo>
                  <a:lnTo>
                    <a:pt x="6984" y="1013"/>
                  </a:lnTo>
                  <a:cubicBezTo>
                    <a:pt x="6917" y="959"/>
                    <a:pt x="6835" y="945"/>
                    <a:pt x="6741" y="945"/>
                  </a:cubicBezTo>
                  <a:cubicBezTo>
                    <a:pt x="6660" y="945"/>
                    <a:pt x="6606" y="972"/>
                    <a:pt x="6538" y="1026"/>
                  </a:cubicBezTo>
                  <a:cubicBezTo>
                    <a:pt x="6470" y="1067"/>
                    <a:pt x="6403" y="1135"/>
                    <a:pt x="6295" y="1135"/>
                  </a:cubicBezTo>
                  <a:cubicBezTo>
                    <a:pt x="5849" y="1135"/>
                    <a:pt x="5849" y="1135"/>
                    <a:pt x="5849" y="1135"/>
                  </a:cubicBezTo>
                  <a:cubicBezTo>
                    <a:pt x="5849" y="0"/>
                    <a:pt x="5849" y="0"/>
                    <a:pt x="5849" y="0"/>
                  </a:cubicBezTo>
                  <a:cubicBezTo>
                    <a:pt x="0" y="0"/>
                    <a:pt x="0" y="0"/>
                    <a:pt x="0" y="0"/>
                  </a:cubicBezTo>
                  <a:cubicBezTo>
                    <a:pt x="0" y="918"/>
                    <a:pt x="0" y="918"/>
                    <a:pt x="0" y="918"/>
                  </a:cubicBezTo>
                  <a:cubicBezTo>
                    <a:pt x="217" y="918"/>
                    <a:pt x="217" y="918"/>
                    <a:pt x="217" y="918"/>
                  </a:cubicBezTo>
                  <a:cubicBezTo>
                    <a:pt x="230" y="918"/>
                    <a:pt x="243" y="905"/>
                    <a:pt x="325" y="837"/>
                  </a:cubicBezTo>
                  <a:cubicBezTo>
                    <a:pt x="406" y="783"/>
                    <a:pt x="514" y="716"/>
                    <a:pt x="662" y="716"/>
                  </a:cubicBezTo>
                  <a:cubicBezTo>
                    <a:pt x="784" y="716"/>
                    <a:pt x="919" y="743"/>
                    <a:pt x="1041" y="837"/>
                  </a:cubicBezTo>
                  <a:cubicBezTo>
                    <a:pt x="1149" y="918"/>
                    <a:pt x="1230" y="1094"/>
                    <a:pt x="1216" y="1283"/>
                  </a:cubicBezTo>
                  <a:cubicBezTo>
                    <a:pt x="1216" y="1459"/>
                    <a:pt x="1149" y="1621"/>
                    <a:pt x="1041" y="1716"/>
                  </a:cubicBezTo>
                  <a:cubicBezTo>
                    <a:pt x="919" y="1810"/>
                    <a:pt x="784" y="1837"/>
                    <a:pt x="662" y="1837"/>
                  </a:cubicBezTo>
                  <a:cubicBezTo>
                    <a:pt x="514" y="1837"/>
                    <a:pt x="392" y="1756"/>
                    <a:pt x="311" y="1702"/>
                  </a:cubicBezTo>
                  <a:cubicBezTo>
                    <a:pt x="230" y="1621"/>
                    <a:pt x="217" y="1607"/>
                    <a:pt x="189" y="1607"/>
                  </a:cubicBezTo>
                  <a:cubicBezTo>
                    <a:pt x="0" y="1607"/>
                    <a:pt x="0" y="1607"/>
                    <a:pt x="0" y="1607"/>
                  </a:cubicBezTo>
                  <a:cubicBezTo>
                    <a:pt x="0" y="2553"/>
                    <a:pt x="0" y="2553"/>
                    <a:pt x="0" y="2553"/>
                  </a:cubicBezTo>
                  <a:cubicBezTo>
                    <a:pt x="3135" y="2553"/>
                    <a:pt x="3135" y="2553"/>
                    <a:pt x="3135" y="2553"/>
                  </a:cubicBezTo>
                  <a:cubicBezTo>
                    <a:pt x="3135" y="2472"/>
                    <a:pt x="3135" y="2472"/>
                    <a:pt x="3135" y="2472"/>
                  </a:cubicBezTo>
                  <a:cubicBezTo>
                    <a:pt x="3135" y="2445"/>
                    <a:pt x="3121" y="2418"/>
                    <a:pt x="3054" y="2337"/>
                  </a:cubicBezTo>
                  <a:cubicBezTo>
                    <a:pt x="2999" y="2256"/>
                    <a:pt x="2919" y="2148"/>
                    <a:pt x="2919" y="1999"/>
                  </a:cubicBezTo>
                  <a:cubicBezTo>
                    <a:pt x="2919" y="1864"/>
                    <a:pt x="2945" y="1729"/>
                    <a:pt x="3040" y="1621"/>
                  </a:cubicBezTo>
                  <a:cubicBezTo>
                    <a:pt x="3121" y="1513"/>
                    <a:pt x="3283" y="1432"/>
                    <a:pt x="3472" y="1432"/>
                  </a:cubicBezTo>
                  <a:cubicBezTo>
                    <a:pt x="3661" y="1432"/>
                    <a:pt x="3823" y="1513"/>
                    <a:pt x="3905" y="1621"/>
                  </a:cubicBezTo>
                  <a:cubicBezTo>
                    <a:pt x="3999" y="1729"/>
                    <a:pt x="4026" y="1864"/>
                    <a:pt x="4026" y="1999"/>
                  </a:cubicBezTo>
                  <a:cubicBezTo>
                    <a:pt x="4026" y="2134"/>
                    <a:pt x="3959" y="2256"/>
                    <a:pt x="3905" y="2323"/>
                  </a:cubicBezTo>
                  <a:cubicBezTo>
                    <a:pt x="3837" y="2418"/>
                    <a:pt x="3837" y="2418"/>
                    <a:pt x="3837" y="2445"/>
                  </a:cubicBezTo>
                  <a:cubicBezTo>
                    <a:pt x="3837" y="2553"/>
                    <a:pt x="3837" y="2553"/>
                    <a:pt x="3837" y="2553"/>
                  </a:cubicBezTo>
                  <a:cubicBezTo>
                    <a:pt x="5849" y="2553"/>
                    <a:pt x="5849" y="2553"/>
                    <a:pt x="5849" y="2553"/>
                  </a:cubicBezTo>
                  <a:cubicBezTo>
                    <a:pt x="5849" y="1391"/>
                    <a:pt x="5849" y="1391"/>
                    <a:pt x="5849" y="1391"/>
                  </a:cubicBezTo>
                  <a:cubicBezTo>
                    <a:pt x="6282" y="1391"/>
                    <a:pt x="6282" y="1391"/>
                    <a:pt x="6282" y="1391"/>
                  </a:cubicBezTo>
                  <a:cubicBezTo>
                    <a:pt x="6295" y="1391"/>
                    <a:pt x="6295" y="1391"/>
                    <a:pt x="6295" y="1391"/>
                  </a:cubicBezTo>
                  <a:cubicBezTo>
                    <a:pt x="6403" y="1391"/>
                    <a:pt x="6470" y="1472"/>
                    <a:pt x="6538" y="1526"/>
                  </a:cubicBezTo>
                  <a:cubicBezTo>
                    <a:pt x="6606" y="1580"/>
                    <a:pt x="6660" y="1607"/>
                    <a:pt x="6741" y="1607"/>
                  </a:cubicBezTo>
                  <a:cubicBezTo>
                    <a:pt x="6835" y="1607"/>
                    <a:pt x="6917" y="1594"/>
                    <a:pt x="6984" y="1540"/>
                  </a:cubicBezTo>
                  <a:cubicBezTo>
                    <a:pt x="7038" y="1499"/>
                    <a:pt x="7079" y="1418"/>
                    <a:pt x="7079" y="1269"/>
                  </a:cubicBezTo>
                  <a:cubicBezTo>
                    <a:pt x="7092" y="1135"/>
                    <a:pt x="7038" y="1053"/>
                    <a:pt x="6984" y="1013"/>
                  </a:cubicBez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32" name="Freeform 4"/>
            <p:cNvSpPr>
              <a:spLocks noChangeArrowheads="1"/>
            </p:cNvSpPr>
            <p:nvPr/>
          </p:nvSpPr>
          <p:spPr bwMode="auto">
            <a:xfrm>
              <a:off x="8525301" y="2799292"/>
              <a:ext cx="3266752" cy="2246313"/>
            </a:xfrm>
            <a:custGeom>
              <a:avLst/>
              <a:gdLst>
                <a:gd name="T0" fmla="*/ 4702 w 5446"/>
                <a:gd name="T1" fmla="*/ 810 h 3743"/>
                <a:gd name="T2" fmla="*/ 4702 w 5446"/>
                <a:gd name="T3" fmla="*/ 810 h 3743"/>
                <a:gd name="T4" fmla="*/ 4702 w 5446"/>
                <a:gd name="T5" fmla="*/ 797 h 3743"/>
                <a:gd name="T6" fmla="*/ 4837 w 5446"/>
                <a:gd name="T7" fmla="*/ 554 h 3743"/>
                <a:gd name="T8" fmla="*/ 4932 w 5446"/>
                <a:gd name="T9" fmla="*/ 351 h 3743"/>
                <a:gd name="T10" fmla="*/ 4864 w 5446"/>
                <a:gd name="T11" fmla="*/ 108 h 3743"/>
                <a:gd name="T12" fmla="*/ 4594 w 5446"/>
                <a:gd name="T13" fmla="*/ 13 h 3743"/>
                <a:gd name="T14" fmla="*/ 4324 w 5446"/>
                <a:gd name="T15" fmla="*/ 108 h 3743"/>
                <a:gd name="T16" fmla="*/ 4256 w 5446"/>
                <a:gd name="T17" fmla="*/ 351 h 3743"/>
                <a:gd name="T18" fmla="*/ 4337 w 5446"/>
                <a:gd name="T19" fmla="*/ 554 h 3743"/>
                <a:gd name="T20" fmla="*/ 4445 w 5446"/>
                <a:gd name="T21" fmla="*/ 797 h 3743"/>
                <a:gd name="T22" fmla="*/ 4445 w 5446"/>
                <a:gd name="T23" fmla="*/ 1189 h 3743"/>
                <a:gd name="T24" fmla="*/ 0 w 5446"/>
                <a:gd name="T25" fmla="*/ 1189 h 3743"/>
                <a:gd name="T26" fmla="*/ 0 w 5446"/>
                <a:gd name="T27" fmla="*/ 2107 h 3743"/>
                <a:gd name="T28" fmla="*/ 176 w 5446"/>
                <a:gd name="T29" fmla="*/ 2107 h 3743"/>
                <a:gd name="T30" fmla="*/ 284 w 5446"/>
                <a:gd name="T31" fmla="*/ 2026 h 3743"/>
                <a:gd name="T32" fmla="*/ 622 w 5446"/>
                <a:gd name="T33" fmla="*/ 1905 h 3743"/>
                <a:gd name="T34" fmla="*/ 1000 w 5446"/>
                <a:gd name="T35" fmla="*/ 2026 h 3743"/>
                <a:gd name="T36" fmla="*/ 1189 w 5446"/>
                <a:gd name="T37" fmla="*/ 2472 h 3743"/>
                <a:gd name="T38" fmla="*/ 1000 w 5446"/>
                <a:gd name="T39" fmla="*/ 2905 h 3743"/>
                <a:gd name="T40" fmla="*/ 622 w 5446"/>
                <a:gd name="T41" fmla="*/ 3026 h 3743"/>
                <a:gd name="T42" fmla="*/ 284 w 5446"/>
                <a:gd name="T43" fmla="*/ 2891 h 3743"/>
                <a:gd name="T44" fmla="*/ 149 w 5446"/>
                <a:gd name="T45" fmla="*/ 2796 h 3743"/>
                <a:gd name="T46" fmla="*/ 0 w 5446"/>
                <a:gd name="T47" fmla="*/ 2796 h 3743"/>
                <a:gd name="T48" fmla="*/ 0 w 5446"/>
                <a:gd name="T49" fmla="*/ 3742 h 3743"/>
                <a:gd name="T50" fmla="*/ 2027 w 5446"/>
                <a:gd name="T51" fmla="*/ 3742 h 3743"/>
                <a:gd name="T52" fmla="*/ 2027 w 5446"/>
                <a:gd name="T53" fmla="*/ 3661 h 3743"/>
                <a:gd name="T54" fmla="*/ 1933 w 5446"/>
                <a:gd name="T55" fmla="*/ 3526 h 3743"/>
                <a:gd name="T56" fmla="*/ 1797 w 5446"/>
                <a:gd name="T57" fmla="*/ 3188 h 3743"/>
                <a:gd name="T58" fmla="*/ 1919 w 5446"/>
                <a:gd name="T59" fmla="*/ 2810 h 3743"/>
                <a:gd name="T60" fmla="*/ 2351 w 5446"/>
                <a:gd name="T61" fmla="*/ 2621 h 3743"/>
                <a:gd name="T62" fmla="*/ 2797 w 5446"/>
                <a:gd name="T63" fmla="*/ 2810 h 3743"/>
                <a:gd name="T64" fmla="*/ 2919 w 5446"/>
                <a:gd name="T65" fmla="*/ 3188 h 3743"/>
                <a:gd name="T66" fmla="*/ 2797 w 5446"/>
                <a:gd name="T67" fmla="*/ 3512 h 3743"/>
                <a:gd name="T68" fmla="*/ 2716 w 5446"/>
                <a:gd name="T69" fmla="*/ 3634 h 3743"/>
                <a:gd name="T70" fmla="*/ 2716 w 5446"/>
                <a:gd name="T71" fmla="*/ 3742 h 3743"/>
                <a:gd name="T72" fmla="*/ 4783 w 5446"/>
                <a:gd name="T73" fmla="*/ 3742 h 3743"/>
                <a:gd name="T74" fmla="*/ 5445 w 5446"/>
                <a:gd name="T75" fmla="*/ 1189 h 3743"/>
                <a:gd name="T76" fmla="*/ 4702 w 5446"/>
                <a:gd name="T77" fmla="*/ 1189 h 3743"/>
                <a:gd name="T78" fmla="*/ 4702 w 5446"/>
                <a:gd name="T79" fmla="*/ 810 h 3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446" h="3743">
                  <a:moveTo>
                    <a:pt x="4702" y="810"/>
                  </a:moveTo>
                  <a:lnTo>
                    <a:pt x="4702" y="810"/>
                  </a:lnTo>
                  <a:cubicBezTo>
                    <a:pt x="4702" y="797"/>
                    <a:pt x="4702" y="797"/>
                    <a:pt x="4702" y="797"/>
                  </a:cubicBezTo>
                  <a:cubicBezTo>
                    <a:pt x="4715" y="689"/>
                    <a:pt x="4783" y="621"/>
                    <a:pt x="4837" y="554"/>
                  </a:cubicBezTo>
                  <a:cubicBezTo>
                    <a:pt x="4891" y="486"/>
                    <a:pt x="4932" y="432"/>
                    <a:pt x="4932" y="351"/>
                  </a:cubicBezTo>
                  <a:cubicBezTo>
                    <a:pt x="4932" y="257"/>
                    <a:pt x="4905" y="175"/>
                    <a:pt x="4864" y="108"/>
                  </a:cubicBezTo>
                  <a:cubicBezTo>
                    <a:pt x="4810" y="54"/>
                    <a:pt x="4729" y="13"/>
                    <a:pt x="4594" y="13"/>
                  </a:cubicBezTo>
                  <a:cubicBezTo>
                    <a:pt x="4445" y="0"/>
                    <a:pt x="4378" y="41"/>
                    <a:pt x="4324" y="108"/>
                  </a:cubicBezTo>
                  <a:cubicBezTo>
                    <a:pt x="4283" y="162"/>
                    <a:pt x="4256" y="257"/>
                    <a:pt x="4256" y="351"/>
                  </a:cubicBezTo>
                  <a:cubicBezTo>
                    <a:pt x="4256" y="432"/>
                    <a:pt x="4296" y="486"/>
                    <a:pt x="4337" y="554"/>
                  </a:cubicBezTo>
                  <a:cubicBezTo>
                    <a:pt x="4378" y="621"/>
                    <a:pt x="4445" y="689"/>
                    <a:pt x="4445" y="797"/>
                  </a:cubicBezTo>
                  <a:cubicBezTo>
                    <a:pt x="4445" y="1189"/>
                    <a:pt x="4445" y="1189"/>
                    <a:pt x="4445" y="1189"/>
                  </a:cubicBezTo>
                  <a:cubicBezTo>
                    <a:pt x="0" y="1189"/>
                    <a:pt x="0" y="1189"/>
                    <a:pt x="0" y="1189"/>
                  </a:cubicBezTo>
                  <a:cubicBezTo>
                    <a:pt x="0" y="2107"/>
                    <a:pt x="0" y="2107"/>
                    <a:pt x="0" y="2107"/>
                  </a:cubicBezTo>
                  <a:cubicBezTo>
                    <a:pt x="176" y="2107"/>
                    <a:pt x="176" y="2107"/>
                    <a:pt x="176" y="2107"/>
                  </a:cubicBezTo>
                  <a:cubicBezTo>
                    <a:pt x="189" y="2107"/>
                    <a:pt x="203" y="2094"/>
                    <a:pt x="284" y="2026"/>
                  </a:cubicBezTo>
                  <a:cubicBezTo>
                    <a:pt x="365" y="1972"/>
                    <a:pt x="473" y="1905"/>
                    <a:pt x="622" y="1905"/>
                  </a:cubicBezTo>
                  <a:cubicBezTo>
                    <a:pt x="744" y="1905"/>
                    <a:pt x="878" y="1932"/>
                    <a:pt x="1000" y="2026"/>
                  </a:cubicBezTo>
                  <a:cubicBezTo>
                    <a:pt x="1108" y="2107"/>
                    <a:pt x="1189" y="2283"/>
                    <a:pt x="1189" y="2472"/>
                  </a:cubicBezTo>
                  <a:cubicBezTo>
                    <a:pt x="1176" y="2648"/>
                    <a:pt x="1108" y="2810"/>
                    <a:pt x="1000" y="2905"/>
                  </a:cubicBezTo>
                  <a:cubicBezTo>
                    <a:pt x="892" y="2999"/>
                    <a:pt x="744" y="3026"/>
                    <a:pt x="622" y="3026"/>
                  </a:cubicBezTo>
                  <a:cubicBezTo>
                    <a:pt x="473" y="3026"/>
                    <a:pt x="351" y="2945"/>
                    <a:pt x="284" y="2891"/>
                  </a:cubicBezTo>
                  <a:cubicBezTo>
                    <a:pt x="189" y="2810"/>
                    <a:pt x="176" y="2796"/>
                    <a:pt x="149" y="2796"/>
                  </a:cubicBezTo>
                  <a:cubicBezTo>
                    <a:pt x="0" y="2796"/>
                    <a:pt x="0" y="2796"/>
                    <a:pt x="0" y="2796"/>
                  </a:cubicBezTo>
                  <a:cubicBezTo>
                    <a:pt x="0" y="3742"/>
                    <a:pt x="0" y="3742"/>
                    <a:pt x="0" y="3742"/>
                  </a:cubicBezTo>
                  <a:cubicBezTo>
                    <a:pt x="2027" y="3742"/>
                    <a:pt x="2027" y="3742"/>
                    <a:pt x="2027" y="3742"/>
                  </a:cubicBezTo>
                  <a:cubicBezTo>
                    <a:pt x="2027" y="3661"/>
                    <a:pt x="2027" y="3661"/>
                    <a:pt x="2027" y="3661"/>
                  </a:cubicBezTo>
                  <a:cubicBezTo>
                    <a:pt x="2027" y="3634"/>
                    <a:pt x="2013" y="3607"/>
                    <a:pt x="1933" y="3526"/>
                  </a:cubicBezTo>
                  <a:cubicBezTo>
                    <a:pt x="1878" y="3445"/>
                    <a:pt x="1797" y="3337"/>
                    <a:pt x="1797" y="3188"/>
                  </a:cubicBezTo>
                  <a:cubicBezTo>
                    <a:pt x="1797" y="3053"/>
                    <a:pt x="1824" y="2918"/>
                    <a:pt x="1919" y="2810"/>
                  </a:cubicBezTo>
                  <a:cubicBezTo>
                    <a:pt x="2013" y="2702"/>
                    <a:pt x="2175" y="2621"/>
                    <a:pt x="2351" y="2621"/>
                  </a:cubicBezTo>
                  <a:cubicBezTo>
                    <a:pt x="2540" y="2621"/>
                    <a:pt x="2716" y="2702"/>
                    <a:pt x="2797" y="2810"/>
                  </a:cubicBezTo>
                  <a:cubicBezTo>
                    <a:pt x="2891" y="2918"/>
                    <a:pt x="2919" y="3053"/>
                    <a:pt x="2919" y="3188"/>
                  </a:cubicBezTo>
                  <a:cubicBezTo>
                    <a:pt x="2919" y="3323"/>
                    <a:pt x="2851" y="3445"/>
                    <a:pt x="2797" y="3512"/>
                  </a:cubicBezTo>
                  <a:cubicBezTo>
                    <a:pt x="2729" y="3607"/>
                    <a:pt x="2716" y="3607"/>
                    <a:pt x="2716" y="3634"/>
                  </a:cubicBezTo>
                  <a:cubicBezTo>
                    <a:pt x="2716" y="3742"/>
                    <a:pt x="2716" y="3742"/>
                    <a:pt x="2716" y="3742"/>
                  </a:cubicBezTo>
                  <a:cubicBezTo>
                    <a:pt x="4783" y="3742"/>
                    <a:pt x="4783" y="3742"/>
                    <a:pt x="4783" y="3742"/>
                  </a:cubicBezTo>
                  <a:cubicBezTo>
                    <a:pt x="5445" y="1189"/>
                    <a:pt x="5445" y="1189"/>
                    <a:pt x="5445" y="1189"/>
                  </a:cubicBezTo>
                  <a:cubicBezTo>
                    <a:pt x="4702" y="1189"/>
                    <a:pt x="4702" y="1189"/>
                    <a:pt x="4702" y="1189"/>
                  </a:cubicBezTo>
                  <a:lnTo>
                    <a:pt x="4702" y="810"/>
                  </a:ln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33" name="Freeform 5"/>
            <p:cNvSpPr>
              <a:spLocks noChangeArrowheads="1"/>
            </p:cNvSpPr>
            <p:nvPr/>
          </p:nvSpPr>
          <p:spPr bwMode="auto">
            <a:xfrm>
              <a:off x="2486437" y="4500564"/>
              <a:ext cx="2862046" cy="2958042"/>
            </a:xfrm>
            <a:custGeom>
              <a:avLst/>
              <a:gdLst>
                <a:gd name="T0" fmla="*/ 1945 w 4770"/>
                <a:gd name="T1" fmla="*/ 797 h 4931"/>
                <a:gd name="T2" fmla="*/ 1945 w 4770"/>
                <a:gd name="T3" fmla="*/ 797 h 4931"/>
                <a:gd name="T4" fmla="*/ 2067 w 4770"/>
                <a:gd name="T5" fmla="*/ 554 h 4931"/>
                <a:gd name="T6" fmla="*/ 2148 w 4770"/>
                <a:gd name="T7" fmla="*/ 351 h 4931"/>
                <a:gd name="T8" fmla="*/ 2081 w 4770"/>
                <a:gd name="T9" fmla="*/ 108 h 4931"/>
                <a:gd name="T10" fmla="*/ 1811 w 4770"/>
                <a:gd name="T11" fmla="*/ 0 h 4931"/>
                <a:gd name="T12" fmla="*/ 1540 w 4770"/>
                <a:gd name="T13" fmla="*/ 108 h 4931"/>
                <a:gd name="T14" fmla="*/ 1473 w 4770"/>
                <a:gd name="T15" fmla="*/ 351 h 4931"/>
                <a:gd name="T16" fmla="*/ 1554 w 4770"/>
                <a:gd name="T17" fmla="*/ 554 h 4931"/>
                <a:gd name="T18" fmla="*/ 1703 w 4770"/>
                <a:gd name="T19" fmla="*/ 797 h 4931"/>
                <a:gd name="T20" fmla="*/ 1703 w 4770"/>
                <a:gd name="T21" fmla="*/ 810 h 4931"/>
                <a:gd name="T22" fmla="*/ 1703 w 4770"/>
                <a:gd name="T23" fmla="*/ 1175 h 4931"/>
                <a:gd name="T24" fmla="*/ 0 w 4770"/>
                <a:gd name="T25" fmla="*/ 1175 h 4931"/>
                <a:gd name="T26" fmla="*/ 730 w 4770"/>
                <a:gd name="T27" fmla="*/ 3727 h 4931"/>
                <a:gd name="T28" fmla="*/ 2675 w 4770"/>
                <a:gd name="T29" fmla="*/ 3727 h 4931"/>
                <a:gd name="T30" fmla="*/ 2675 w 4770"/>
                <a:gd name="T31" fmla="*/ 4133 h 4931"/>
                <a:gd name="T32" fmla="*/ 2675 w 4770"/>
                <a:gd name="T33" fmla="*/ 4133 h 4931"/>
                <a:gd name="T34" fmla="*/ 2540 w 4770"/>
                <a:gd name="T35" fmla="*/ 4376 h 4931"/>
                <a:gd name="T36" fmla="*/ 2459 w 4770"/>
                <a:gd name="T37" fmla="*/ 4578 h 4931"/>
                <a:gd name="T38" fmla="*/ 2527 w 4770"/>
                <a:gd name="T39" fmla="*/ 4822 h 4931"/>
                <a:gd name="T40" fmla="*/ 2797 w 4770"/>
                <a:gd name="T41" fmla="*/ 4930 h 4931"/>
                <a:gd name="T42" fmla="*/ 3054 w 4770"/>
                <a:gd name="T43" fmla="*/ 4822 h 4931"/>
                <a:gd name="T44" fmla="*/ 3135 w 4770"/>
                <a:gd name="T45" fmla="*/ 4578 h 4931"/>
                <a:gd name="T46" fmla="*/ 3040 w 4770"/>
                <a:gd name="T47" fmla="*/ 4376 h 4931"/>
                <a:gd name="T48" fmla="*/ 2932 w 4770"/>
                <a:gd name="T49" fmla="*/ 4146 h 4931"/>
                <a:gd name="T50" fmla="*/ 2932 w 4770"/>
                <a:gd name="T51" fmla="*/ 3727 h 4931"/>
                <a:gd name="T52" fmla="*/ 4769 w 4770"/>
                <a:gd name="T53" fmla="*/ 3727 h 4931"/>
                <a:gd name="T54" fmla="*/ 4769 w 4770"/>
                <a:gd name="T55" fmla="*/ 2783 h 4931"/>
                <a:gd name="T56" fmla="*/ 4621 w 4770"/>
                <a:gd name="T57" fmla="*/ 2783 h 4931"/>
                <a:gd name="T58" fmla="*/ 4499 w 4770"/>
                <a:gd name="T59" fmla="*/ 2864 h 4931"/>
                <a:gd name="T60" fmla="*/ 4162 w 4770"/>
                <a:gd name="T61" fmla="*/ 2999 h 4931"/>
                <a:gd name="T62" fmla="*/ 3783 w 4770"/>
                <a:gd name="T63" fmla="*/ 2891 h 4931"/>
                <a:gd name="T64" fmla="*/ 3594 w 4770"/>
                <a:gd name="T65" fmla="*/ 2445 h 4931"/>
                <a:gd name="T66" fmla="*/ 3769 w 4770"/>
                <a:gd name="T67" fmla="*/ 2012 h 4931"/>
                <a:gd name="T68" fmla="*/ 4162 w 4770"/>
                <a:gd name="T69" fmla="*/ 1891 h 4931"/>
                <a:gd name="T70" fmla="*/ 4486 w 4770"/>
                <a:gd name="T71" fmla="*/ 2012 h 4931"/>
                <a:gd name="T72" fmla="*/ 4594 w 4770"/>
                <a:gd name="T73" fmla="*/ 2080 h 4931"/>
                <a:gd name="T74" fmla="*/ 4769 w 4770"/>
                <a:gd name="T75" fmla="*/ 2080 h 4931"/>
                <a:gd name="T76" fmla="*/ 4769 w 4770"/>
                <a:gd name="T77" fmla="*/ 1175 h 4931"/>
                <a:gd name="T78" fmla="*/ 1945 w 4770"/>
                <a:gd name="T79" fmla="*/ 1175 h 4931"/>
                <a:gd name="T80" fmla="*/ 1945 w 4770"/>
                <a:gd name="T81" fmla="*/ 797 h 49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70" h="4931">
                  <a:moveTo>
                    <a:pt x="1945" y="797"/>
                  </a:moveTo>
                  <a:lnTo>
                    <a:pt x="1945" y="797"/>
                  </a:lnTo>
                  <a:cubicBezTo>
                    <a:pt x="1945" y="689"/>
                    <a:pt x="2013" y="621"/>
                    <a:pt x="2067" y="554"/>
                  </a:cubicBezTo>
                  <a:cubicBezTo>
                    <a:pt x="2108" y="486"/>
                    <a:pt x="2148" y="432"/>
                    <a:pt x="2148" y="351"/>
                  </a:cubicBezTo>
                  <a:cubicBezTo>
                    <a:pt x="2148" y="256"/>
                    <a:pt x="2121" y="162"/>
                    <a:pt x="2081" y="108"/>
                  </a:cubicBezTo>
                  <a:cubicBezTo>
                    <a:pt x="2027" y="40"/>
                    <a:pt x="1945" y="0"/>
                    <a:pt x="1811" y="0"/>
                  </a:cubicBezTo>
                  <a:cubicBezTo>
                    <a:pt x="1662" y="14"/>
                    <a:pt x="1594" y="54"/>
                    <a:pt x="1540" y="108"/>
                  </a:cubicBezTo>
                  <a:cubicBezTo>
                    <a:pt x="1500" y="162"/>
                    <a:pt x="1473" y="256"/>
                    <a:pt x="1473" y="351"/>
                  </a:cubicBezTo>
                  <a:cubicBezTo>
                    <a:pt x="1473" y="432"/>
                    <a:pt x="1514" y="486"/>
                    <a:pt x="1554" y="554"/>
                  </a:cubicBezTo>
                  <a:cubicBezTo>
                    <a:pt x="1608" y="621"/>
                    <a:pt x="1689" y="689"/>
                    <a:pt x="1703" y="797"/>
                  </a:cubicBezTo>
                  <a:cubicBezTo>
                    <a:pt x="1703" y="797"/>
                    <a:pt x="1703" y="797"/>
                    <a:pt x="1703" y="810"/>
                  </a:cubicBezTo>
                  <a:cubicBezTo>
                    <a:pt x="1703" y="1175"/>
                    <a:pt x="1703" y="1175"/>
                    <a:pt x="1703" y="1175"/>
                  </a:cubicBezTo>
                  <a:cubicBezTo>
                    <a:pt x="0" y="1175"/>
                    <a:pt x="0" y="1175"/>
                    <a:pt x="0" y="1175"/>
                  </a:cubicBezTo>
                  <a:cubicBezTo>
                    <a:pt x="730" y="3727"/>
                    <a:pt x="730" y="3727"/>
                    <a:pt x="730" y="3727"/>
                  </a:cubicBezTo>
                  <a:cubicBezTo>
                    <a:pt x="2675" y="3727"/>
                    <a:pt x="2675" y="3727"/>
                    <a:pt x="2675" y="3727"/>
                  </a:cubicBezTo>
                  <a:cubicBezTo>
                    <a:pt x="2675" y="4133"/>
                    <a:pt x="2675" y="4133"/>
                    <a:pt x="2675" y="4133"/>
                  </a:cubicBezTo>
                  <a:lnTo>
                    <a:pt x="2675" y="4133"/>
                  </a:lnTo>
                  <a:cubicBezTo>
                    <a:pt x="2662" y="4241"/>
                    <a:pt x="2594" y="4308"/>
                    <a:pt x="2540" y="4376"/>
                  </a:cubicBezTo>
                  <a:cubicBezTo>
                    <a:pt x="2486" y="4444"/>
                    <a:pt x="2459" y="4498"/>
                    <a:pt x="2459" y="4578"/>
                  </a:cubicBezTo>
                  <a:cubicBezTo>
                    <a:pt x="2459" y="4673"/>
                    <a:pt x="2472" y="4768"/>
                    <a:pt x="2527" y="4822"/>
                  </a:cubicBezTo>
                  <a:cubicBezTo>
                    <a:pt x="2567" y="4876"/>
                    <a:pt x="2648" y="4930"/>
                    <a:pt x="2797" y="4930"/>
                  </a:cubicBezTo>
                  <a:cubicBezTo>
                    <a:pt x="2932" y="4930"/>
                    <a:pt x="3013" y="4889"/>
                    <a:pt x="3054" y="4822"/>
                  </a:cubicBezTo>
                  <a:cubicBezTo>
                    <a:pt x="3108" y="4768"/>
                    <a:pt x="3135" y="4673"/>
                    <a:pt x="3135" y="4578"/>
                  </a:cubicBezTo>
                  <a:cubicBezTo>
                    <a:pt x="3135" y="4498"/>
                    <a:pt x="3094" y="4444"/>
                    <a:pt x="3040" y="4376"/>
                  </a:cubicBezTo>
                  <a:cubicBezTo>
                    <a:pt x="2999" y="4322"/>
                    <a:pt x="2932" y="4254"/>
                    <a:pt x="2932" y="4146"/>
                  </a:cubicBezTo>
                  <a:cubicBezTo>
                    <a:pt x="2932" y="3727"/>
                    <a:pt x="2932" y="3727"/>
                    <a:pt x="2932" y="3727"/>
                  </a:cubicBezTo>
                  <a:cubicBezTo>
                    <a:pt x="4769" y="3727"/>
                    <a:pt x="4769" y="3727"/>
                    <a:pt x="4769" y="3727"/>
                  </a:cubicBezTo>
                  <a:cubicBezTo>
                    <a:pt x="4769" y="2783"/>
                    <a:pt x="4769" y="2783"/>
                    <a:pt x="4769" y="2783"/>
                  </a:cubicBezTo>
                  <a:cubicBezTo>
                    <a:pt x="4621" y="2783"/>
                    <a:pt x="4621" y="2783"/>
                    <a:pt x="4621" y="2783"/>
                  </a:cubicBezTo>
                  <a:cubicBezTo>
                    <a:pt x="4607" y="2783"/>
                    <a:pt x="4580" y="2796"/>
                    <a:pt x="4499" y="2864"/>
                  </a:cubicBezTo>
                  <a:cubicBezTo>
                    <a:pt x="4418" y="2932"/>
                    <a:pt x="4310" y="2999"/>
                    <a:pt x="4162" y="2999"/>
                  </a:cubicBezTo>
                  <a:cubicBezTo>
                    <a:pt x="4026" y="2999"/>
                    <a:pt x="3891" y="2972"/>
                    <a:pt x="3783" y="2891"/>
                  </a:cubicBezTo>
                  <a:cubicBezTo>
                    <a:pt x="3675" y="2796"/>
                    <a:pt x="3594" y="2634"/>
                    <a:pt x="3594" y="2445"/>
                  </a:cubicBezTo>
                  <a:cubicBezTo>
                    <a:pt x="3594" y="2269"/>
                    <a:pt x="3675" y="2094"/>
                    <a:pt x="3769" y="2012"/>
                  </a:cubicBezTo>
                  <a:cubicBezTo>
                    <a:pt x="3891" y="1918"/>
                    <a:pt x="4026" y="1891"/>
                    <a:pt x="4162" y="1891"/>
                  </a:cubicBezTo>
                  <a:cubicBezTo>
                    <a:pt x="4296" y="1891"/>
                    <a:pt x="4418" y="1959"/>
                    <a:pt x="4486" y="2012"/>
                  </a:cubicBezTo>
                  <a:cubicBezTo>
                    <a:pt x="4580" y="2080"/>
                    <a:pt x="4580" y="2080"/>
                    <a:pt x="4594" y="2080"/>
                  </a:cubicBezTo>
                  <a:cubicBezTo>
                    <a:pt x="4769" y="2080"/>
                    <a:pt x="4769" y="2080"/>
                    <a:pt x="4769" y="2080"/>
                  </a:cubicBezTo>
                  <a:cubicBezTo>
                    <a:pt x="4769" y="1175"/>
                    <a:pt x="4769" y="1175"/>
                    <a:pt x="4769" y="1175"/>
                  </a:cubicBezTo>
                  <a:cubicBezTo>
                    <a:pt x="1945" y="1175"/>
                    <a:pt x="1945" y="1175"/>
                    <a:pt x="1945" y="1175"/>
                  </a:cubicBezTo>
                  <a:lnTo>
                    <a:pt x="1945" y="797"/>
                  </a:ln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34" name="Freeform 6"/>
            <p:cNvSpPr>
              <a:spLocks noChangeArrowheads="1"/>
            </p:cNvSpPr>
            <p:nvPr/>
          </p:nvSpPr>
          <p:spPr bwMode="auto">
            <a:xfrm>
              <a:off x="4771840" y="4500564"/>
              <a:ext cx="3589462" cy="2958042"/>
            </a:xfrm>
            <a:custGeom>
              <a:avLst/>
              <a:gdLst>
                <a:gd name="T0" fmla="*/ 3742 w 5985"/>
                <a:gd name="T1" fmla="*/ 797 h 4931"/>
                <a:gd name="T2" fmla="*/ 3742 w 5985"/>
                <a:gd name="T3" fmla="*/ 797 h 4931"/>
                <a:gd name="T4" fmla="*/ 3864 w 5985"/>
                <a:gd name="T5" fmla="*/ 554 h 4931"/>
                <a:gd name="T6" fmla="*/ 3945 w 5985"/>
                <a:gd name="T7" fmla="*/ 351 h 4931"/>
                <a:gd name="T8" fmla="*/ 3878 w 5985"/>
                <a:gd name="T9" fmla="*/ 108 h 4931"/>
                <a:gd name="T10" fmla="*/ 3607 w 5985"/>
                <a:gd name="T11" fmla="*/ 0 h 4931"/>
                <a:gd name="T12" fmla="*/ 3337 w 5985"/>
                <a:gd name="T13" fmla="*/ 108 h 4931"/>
                <a:gd name="T14" fmla="*/ 3270 w 5985"/>
                <a:gd name="T15" fmla="*/ 351 h 4931"/>
                <a:gd name="T16" fmla="*/ 3364 w 5985"/>
                <a:gd name="T17" fmla="*/ 554 h 4931"/>
                <a:gd name="T18" fmla="*/ 3499 w 5985"/>
                <a:gd name="T19" fmla="*/ 797 h 4931"/>
                <a:gd name="T20" fmla="*/ 3499 w 5985"/>
                <a:gd name="T21" fmla="*/ 810 h 4931"/>
                <a:gd name="T22" fmla="*/ 3499 w 5985"/>
                <a:gd name="T23" fmla="*/ 1175 h 4931"/>
                <a:gd name="T24" fmla="*/ 1230 w 5985"/>
                <a:gd name="T25" fmla="*/ 1175 h 4931"/>
                <a:gd name="T26" fmla="*/ 1230 w 5985"/>
                <a:gd name="T27" fmla="*/ 2310 h 4931"/>
                <a:gd name="T28" fmla="*/ 797 w 5985"/>
                <a:gd name="T29" fmla="*/ 2310 h 4931"/>
                <a:gd name="T30" fmla="*/ 554 w 5985"/>
                <a:gd name="T31" fmla="*/ 2188 h 4931"/>
                <a:gd name="T32" fmla="*/ 352 w 5985"/>
                <a:gd name="T33" fmla="*/ 2107 h 4931"/>
                <a:gd name="T34" fmla="*/ 108 w 5985"/>
                <a:gd name="T35" fmla="*/ 2188 h 4931"/>
                <a:gd name="T36" fmla="*/ 0 w 5985"/>
                <a:gd name="T37" fmla="*/ 2445 h 4931"/>
                <a:gd name="T38" fmla="*/ 108 w 5985"/>
                <a:gd name="T39" fmla="*/ 2715 h 4931"/>
                <a:gd name="T40" fmla="*/ 352 w 5985"/>
                <a:gd name="T41" fmla="*/ 2783 h 4931"/>
                <a:gd name="T42" fmla="*/ 554 w 5985"/>
                <a:gd name="T43" fmla="*/ 2702 h 4931"/>
                <a:gd name="T44" fmla="*/ 797 w 5985"/>
                <a:gd name="T45" fmla="*/ 2553 h 4931"/>
                <a:gd name="T46" fmla="*/ 811 w 5985"/>
                <a:gd name="T47" fmla="*/ 2553 h 4931"/>
                <a:gd name="T48" fmla="*/ 1230 w 5985"/>
                <a:gd name="T49" fmla="*/ 2553 h 4931"/>
                <a:gd name="T50" fmla="*/ 1230 w 5985"/>
                <a:gd name="T51" fmla="*/ 3727 h 4931"/>
                <a:gd name="T52" fmla="*/ 2837 w 5985"/>
                <a:gd name="T53" fmla="*/ 3727 h 4931"/>
                <a:gd name="T54" fmla="*/ 2837 w 5985"/>
                <a:gd name="T55" fmla="*/ 4133 h 4931"/>
                <a:gd name="T56" fmla="*/ 2837 w 5985"/>
                <a:gd name="T57" fmla="*/ 4133 h 4931"/>
                <a:gd name="T58" fmla="*/ 2702 w 5985"/>
                <a:gd name="T59" fmla="*/ 4376 h 4931"/>
                <a:gd name="T60" fmla="*/ 2607 w 5985"/>
                <a:gd name="T61" fmla="*/ 4578 h 4931"/>
                <a:gd name="T62" fmla="*/ 2689 w 5985"/>
                <a:gd name="T63" fmla="*/ 4822 h 4931"/>
                <a:gd name="T64" fmla="*/ 2946 w 5985"/>
                <a:gd name="T65" fmla="*/ 4930 h 4931"/>
                <a:gd name="T66" fmla="*/ 3216 w 5985"/>
                <a:gd name="T67" fmla="*/ 4822 h 4931"/>
                <a:gd name="T68" fmla="*/ 3283 w 5985"/>
                <a:gd name="T69" fmla="*/ 4578 h 4931"/>
                <a:gd name="T70" fmla="*/ 3202 w 5985"/>
                <a:gd name="T71" fmla="*/ 4376 h 4931"/>
                <a:gd name="T72" fmla="*/ 3094 w 5985"/>
                <a:gd name="T73" fmla="*/ 4146 h 4931"/>
                <a:gd name="T74" fmla="*/ 3094 w 5985"/>
                <a:gd name="T75" fmla="*/ 3727 h 4931"/>
                <a:gd name="T76" fmla="*/ 5984 w 5985"/>
                <a:gd name="T77" fmla="*/ 3727 h 4931"/>
                <a:gd name="T78" fmla="*/ 5984 w 5985"/>
                <a:gd name="T79" fmla="*/ 2783 h 4931"/>
                <a:gd name="T80" fmla="*/ 5836 w 5985"/>
                <a:gd name="T81" fmla="*/ 2783 h 4931"/>
                <a:gd name="T82" fmla="*/ 5714 w 5985"/>
                <a:gd name="T83" fmla="*/ 2864 h 4931"/>
                <a:gd name="T84" fmla="*/ 5377 w 5985"/>
                <a:gd name="T85" fmla="*/ 2999 h 4931"/>
                <a:gd name="T86" fmla="*/ 4999 w 5985"/>
                <a:gd name="T87" fmla="*/ 2891 h 4931"/>
                <a:gd name="T88" fmla="*/ 4810 w 5985"/>
                <a:gd name="T89" fmla="*/ 2445 h 4931"/>
                <a:gd name="T90" fmla="*/ 4985 w 5985"/>
                <a:gd name="T91" fmla="*/ 2012 h 4931"/>
                <a:gd name="T92" fmla="*/ 5377 w 5985"/>
                <a:gd name="T93" fmla="*/ 1891 h 4931"/>
                <a:gd name="T94" fmla="*/ 5701 w 5985"/>
                <a:gd name="T95" fmla="*/ 2012 h 4931"/>
                <a:gd name="T96" fmla="*/ 5809 w 5985"/>
                <a:gd name="T97" fmla="*/ 2080 h 4931"/>
                <a:gd name="T98" fmla="*/ 5984 w 5985"/>
                <a:gd name="T99" fmla="*/ 2080 h 4931"/>
                <a:gd name="T100" fmla="*/ 5984 w 5985"/>
                <a:gd name="T101" fmla="*/ 1175 h 4931"/>
                <a:gd name="T102" fmla="*/ 3742 w 5985"/>
                <a:gd name="T103" fmla="*/ 1175 h 4931"/>
                <a:gd name="T104" fmla="*/ 3742 w 5985"/>
                <a:gd name="T105" fmla="*/ 797 h 49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985" h="4931">
                  <a:moveTo>
                    <a:pt x="3742" y="797"/>
                  </a:moveTo>
                  <a:lnTo>
                    <a:pt x="3742" y="797"/>
                  </a:lnTo>
                  <a:cubicBezTo>
                    <a:pt x="3742" y="689"/>
                    <a:pt x="3810" y="621"/>
                    <a:pt x="3864" y="554"/>
                  </a:cubicBezTo>
                  <a:cubicBezTo>
                    <a:pt x="3904" y="486"/>
                    <a:pt x="3945" y="432"/>
                    <a:pt x="3945" y="351"/>
                  </a:cubicBezTo>
                  <a:cubicBezTo>
                    <a:pt x="3945" y="256"/>
                    <a:pt x="3918" y="162"/>
                    <a:pt x="3878" y="108"/>
                  </a:cubicBezTo>
                  <a:cubicBezTo>
                    <a:pt x="3824" y="40"/>
                    <a:pt x="3756" y="0"/>
                    <a:pt x="3607" y="0"/>
                  </a:cubicBezTo>
                  <a:cubicBezTo>
                    <a:pt x="3472" y="14"/>
                    <a:pt x="3391" y="54"/>
                    <a:pt x="3337" y="108"/>
                  </a:cubicBezTo>
                  <a:cubicBezTo>
                    <a:pt x="3297" y="162"/>
                    <a:pt x="3270" y="256"/>
                    <a:pt x="3270" y="351"/>
                  </a:cubicBezTo>
                  <a:cubicBezTo>
                    <a:pt x="3270" y="432"/>
                    <a:pt x="3310" y="486"/>
                    <a:pt x="3364" y="554"/>
                  </a:cubicBezTo>
                  <a:cubicBezTo>
                    <a:pt x="3418" y="621"/>
                    <a:pt x="3486" y="689"/>
                    <a:pt x="3499" y="797"/>
                  </a:cubicBezTo>
                  <a:cubicBezTo>
                    <a:pt x="3499" y="797"/>
                    <a:pt x="3499" y="797"/>
                    <a:pt x="3499" y="810"/>
                  </a:cubicBezTo>
                  <a:cubicBezTo>
                    <a:pt x="3499" y="1175"/>
                    <a:pt x="3499" y="1175"/>
                    <a:pt x="3499" y="1175"/>
                  </a:cubicBezTo>
                  <a:cubicBezTo>
                    <a:pt x="1230" y="1175"/>
                    <a:pt x="1230" y="1175"/>
                    <a:pt x="1230" y="1175"/>
                  </a:cubicBezTo>
                  <a:cubicBezTo>
                    <a:pt x="1230" y="2310"/>
                    <a:pt x="1230" y="2310"/>
                    <a:pt x="1230" y="2310"/>
                  </a:cubicBezTo>
                  <a:cubicBezTo>
                    <a:pt x="797" y="2310"/>
                    <a:pt x="797" y="2310"/>
                    <a:pt x="797" y="2310"/>
                  </a:cubicBezTo>
                  <a:cubicBezTo>
                    <a:pt x="676" y="2310"/>
                    <a:pt x="608" y="2242"/>
                    <a:pt x="554" y="2188"/>
                  </a:cubicBezTo>
                  <a:cubicBezTo>
                    <a:pt x="486" y="2148"/>
                    <a:pt x="432" y="2107"/>
                    <a:pt x="352" y="2107"/>
                  </a:cubicBezTo>
                  <a:cubicBezTo>
                    <a:pt x="257" y="2107"/>
                    <a:pt x="162" y="2134"/>
                    <a:pt x="108" y="2188"/>
                  </a:cubicBezTo>
                  <a:cubicBezTo>
                    <a:pt x="41" y="2229"/>
                    <a:pt x="0" y="2310"/>
                    <a:pt x="0" y="2445"/>
                  </a:cubicBezTo>
                  <a:cubicBezTo>
                    <a:pt x="0" y="2593"/>
                    <a:pt x="54" y="2661"/>
                    <a:pt x="108" y="2715"/>
                  </a:cubicBezTo>
                  <a:cubicBezTo>
                    <a:pt x="162" y="2756"/>
                    <a:pt x="257" y="2783"/>
                    <a:pt x="352" y="2783"/>
                  </a:cubicBezTo>
                  <a:cubicBezTo>
                    <a:pt x="432" y="2783"/>
                    <a:pt x="486" y="2742"/>
                    <a:pt x="554" y="2702"/>
                  </a:cubicBezTo>
                  <a:cubicBezTo>
                    <a:pt x="622" y="2648"/>
                    <a:pt x="689" y="2567"/>
                    <a:pt x="797" y="2553"/>
                  </a:cubicBezTo>
                  <a:cubicBezTo>
                    <a:pt x="811" y="2553"/>
                    <a:pt x="811" y="2553"/>
                    <a:pt x="811" y="2553"/>
                  </a:cubicBezTo>
                  <a:cubicBezTo>
                    <a:pt x="1230" y="2553"/>
                    <a:pt x="1230" y="2553"/>
                    <a:pt x="1230" y="2553"/>
                  </a:cubicBezTo>
                  <a:cubicBezTo>
                    <a:pt x="1230" y="3727"/>
                    <a:pt x="1230" y="3727"/>
                    <a:pt x="1230" y="3727"/>
                  </a:cubicBezTo>
                  <a:cubicBezTo>
                    <a:pt x="2837" y="3727"/>
                    <a:pt x="2837" y="3727"/>
                    <a:pt x="2837" y="3727"/>
                  </a:cubicBezTo>
                  <a:cubicBezTo>
                    <a:pt x="2837" y="4133"/>
                    <a:pt x="2837" y="4133"/>
                    <a:pt x="2837" y="4133"/>
                  </a:cubicBezTo>
                  <a:lnTo>
                    <a:pt x="2837" y="4133"/>
                  </a:lnTo>
                  <a:cubicBezTo>
                    <a:pt x="2824" y="4241"/>
                    <a:pt x="2756" y="4308"/>
                    <a:pt x="2702" y="4376"/>
                  </a:cubicBezTo>
                  <a:cubicBezTo>
                    <a:pt x="2648" y="4444"/>
                    <a:pt x="2607" y="4498"/>
                    <a:pt x="2607" y="4578"/>
                  </a:cubicBezTo>
                  <a:cubicBezTo>
                    <a:pt x="2607" y="4673"/>
                    <a:pt x="2635" y="4768"/>
                    <a:pt x="2689" y="4822"/>
                  </a:cubicBezTo>
                  <a:cubicBezTo>
                    <a:pt x="2729" y="4876"/>
                    <a:pt x="2810" y="4930"/>
                    <a:pt x="2946" y="4930"/>
                  </a:cubicBezTo>
                  <a:cubicBezTo>
                    <a:pt x="3094" y="4930"/>
                    <a:pt x="3162" y="4889"/>
                    <a:pt x="3216" y="4822"/>
                  </a:cubicBezTo>
                  <a:cubicBezTo>
                    <a:pt x="3256" y="4768"/>
                    <a:pt x="3283" y="4673"/>
                    <a:pt x="3283" y="4578"/>
                  </a:cubicBezTo>
                  <a:cubicBezTo>
                    <a:pt x="3283" y="4498"/>
                    <a:pt x="3256" y="4444"/>
                    <a:pt x="3202" y="4376"/>
                  </a:cubicBezTo>
                  <a:cubicBezTo>
                    <a:pt x="3162" y="4322"/>
                    <a:pt x="3094" y="4254"/>
                    <a:pt x="3094" y="4146"/>
                  </a:cubicBezTo>
                  <a:cubicBezTo>
                    <a:pt x="3094" y="3727"/>
                    <a:pt x="3094" y="3727"/>
                    <a:pt x="3094" y="3727"/>
                  </a:cubicBezTo>
                  <a:cubicBezTo>
                    <a:pt x="5984" y="3727"/>
                    <a:pt x="5984" y="3727"/>
                    <a:pt x="5984" y="3727"/>
                  </a:cubicBezTo>
                  <a:cubicBezTo>
                    <a:pt x="5984" y="2783"/>
                    <a:pt x="5984" y="2783"/>
                    <a:pt x="5984" y="2783"/>
                  </a:cubicBezTo>
                  <a:cubicBezTo>
                    <a:pt x="5836" y="2783"/>
                    <a:pt x="5836" y="2783"/>
                    <a:pt x="5836" y="2783"/>
                  </a:cubicBezTo>
                  <a:cubicBezTo>
                    <a:pt x="5822" y="2783"/>
                    <a:pt x="5795" y="2796"/>
                    <a:pt x="5714" y="2864"/>
                  </a:cubicBezTo>
                  <a:cubicBezTo>
                    <a:pt x="5633" y="2932"/>
                    <a:pt x="5525" y="2999"/>
                    <a:pt x="5377" y="2999"/>
                  </a:cubicBezTo>
                  <a:cubicBezTo>
                    <a:pt x="5242" y="2999"/>
                    <a:pt x="5107" y="2972"/>
                    <a:pt x="4999" y="2891"/>
                  </a:cubicBezTo>
                  <a:cubicBezTo>
                    <a:pt x="4891" y="2796"/>
                    <a:pt x="4810" y="2634"/>
                    <a:pt x="4810" y="2445"/>
                  </a:cubicBezTo>
                  <a:cubicBezTo>
                    <a:pt x="4810" y="2269"/>
                    <a:pt x="4877" y="2094"/>
                    <a:pt x="4985" y="2012"/>
                  </a:cubicBezTo>
                  <a:cubicBezTo>
                    <a:pt x="5107" y="1918"/>
                    <a:pt x="5242" y="1891"/>
                    <a:pt x="5377" y="1891"/>
                  </a:cubicBezTo>
                  <a:cubicBezTo>
                    <a:pt x="5511" y="1891"/>
                    <a:pt x="5633" y="1959"/>
                    <a:pt x="5701" y="2012"/>
                  </a:cubicBezTo>
                  <a:cubicBezTo>
                    <a:pt x="5795" y="2080"/>
                    <a:pt x="5795" y="2080"/>
                    <a:pt x="5809" y="2080"/>
                  </a:cubicBezTo>
                  <a:cubicBezTo>
                    <a:pt x="5984" y="2080"/>
                    <a:pt x="5984" y="2080"/>
                    <a:pt x="5984" y="2080"/>
                  </a:cubicBezTo>
                  <a:cubicBezTo>
                    <a:pt x="5984" y="1175"/>
                    <a:pt x="5984" y="1175"/>
                    <a:pt x="5984" y="1175"/>
                  </a:cubicBezTo>
                  <a:cubicBezTo>
                    <a:pt x="3742" y="1175"/>
                    <a:pt x="3742" y="1175"/>
                    <a:pt x="3742" y="1175"/>
                  </a:cubicBezTo>
                  <a:lnTo>
                    <a:pt x="3742" y="797"/>
                  </a:ln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35" name="Freeform 7"/>
            <p:cNvSpPr>
              <a:spLocks noChangeArrowheads="1"/>
            </p:cNvSpPr>
            <p:nvPr/>
          </p:nvSpPr>
          <p:spPr bwMode="auto">
            <a:xfrm>
              <a:off x="7787305" y="4500564"/>
              <a:ext cx="3565655" cy="2958042"/>
            </a:xfrm>
            <a:custGeom>
              <a:avLst/>
              <a:gdLst>
                <a:gd name="T0" fmla="*/ 3728 w 5944"/>
                <a:gd name="T1" fmla="*/ 797 h 4931"/>
                <a:gd name="T2" fmla="*/ 3728 w 5944"/>
                <a:gd name="T3" fmla="*/ 797 h 4931"/>
                <a:gd name="T4" fmla="*/ 3836 w 5944"/>
                <a:gd name="T5" fmla="*/ 554 h 4931"/>
                <a:gd name="T6" fmla="*/ 3917 w 5944"/>
                <a:gd name="T7" fmla="*/ 351 h 4931"/>
                <a:gd name="T8" fmla="*/ 3849 w 5944"/>
                <a:gd name="T9" fmla="*/ 108 h 4931"/>
                <a:gd name="T10" fmla="*/ 3593 w 5944"/>
                <a:gd name="T11" fmla="*/ 0 h 4931"/>
                <a:gd name="T12" fmla="*/ 3323 w 5944"/>
                <a:gd name="T13" fmla="*/ 108 h 4931"/>
                <a:gd name="T14" fmla="*/ 3255 w 5944"/>
                <a:gd name="T15" fmla="*/ 351 h 4931"/>
                <a:gd name="T16" fmla="*/ 3336 w 5944"/>
                <a:gd name="T17" fmla="*/ 554 h 4931"/>
                <a:gd name="T18" fmla="*/ 3471 w 5944"/>
                <a:gd name="T19" fmla="*/ 797 h 4931"/>
                <a:gd name="T20" fmla="*/ 3471 w 5944"/>
                <a:gd name="T21" fmla="*/ 810 h 4931"/>
                <a:gd name="T22" fmla="*/ 3471 w 5944"/>
                <a:gd name="T23" fmla="*/ 1175 h 4931"/>
                <a:gd name="T24" fmla="*/ 1228 w 5944"/>
                <a:gd name="T25" fmla="*/ 1175 h 4931"/>
                <a:gd name="T26" fmla="*/ 1228 w 5944"/>
                <a:gd name="T27" fmla="*/ 2310 h 4931"/>
                <a:gd name="T28" fmla="*/ 783 w 5944"/>
                <a:gd name="T29" fmla="*/ 2310 h 4931"/>
                <a:gd name="T30" fmla="*/ 553 w 5944"/>
                <a:gd name="T31" fmla="*/ 2188 h 4931"/>
                <a:gd name="T32" fmla="*/ 351 w 5944"/>
                <a:gd name="T33" fmla="*/ 2107 h 4931"/>
                <a:gd name="T34" fmla="*/ 108 w 5944"/>
                <a:gd name="T35" fmla="*/ 2188 h 4931"/>
                <a:gd name="T36" fmla="*/ 0 w 5944"/>
                <a:gd name="T37" fmla="*/ 2445 h 4931"/>
                <a:gd name="T38" fmla="*/ 108 w 5944"/>
                <a:gd name="T39" fmla="*/ 2715 h 4931"/>
                <a:gd name="T40" fmla="*/ 351 w 5944"/>
                <a:gd name="T41" fmla="*/ 2783 h 4931"/>
                <a:gd name="T42" fmla="*/ 553 w 5944"/>
                <a:gd name="T43" fmla="*/ 2702 h 4931"/>
                <a:gd name="T44" fmla="*/ 796 w 5944"/>
                <a:gd name="T45" fmla="*/ 2553 h 4931"/>
                <a:gd name="T46" fmla="*/ 796 w 5944"/>
                <a:gd name="T47" fmla="*/ 2553 h 4931"/>
                <a:gd name="T48" fmla="*/ 1228 w 5944"/>
                <a:gd name="T49" fmla="*/ 2553 h 4931"/>
                <a:gd name="T50" fmla="*/ 1228 w 5944"/>
                <a:gd name="T51" fmla="*/ 3727 h 4931"/>
                <a:gd name="T52" fmla="*/ 2444 w 5944"/>
                <a:gd name="T53" fmla="*/ 3727 h 4931"/>
                <a:gd name="T54" fmla="*/ 2444 w 5944"/>
                <a:gd name="T55" fmla="*/ 4133 h 4931"/>
                <a:gd name="T56" fmla="*/ 2444 w 5944"/>
                <a:gd name="T57" fmla="*/ 4133 h 4931"/>
                <a:gd name="T58" fmla="*/ 2309 w 5944"/>
                <a:gd name="T59" fmla="*/ 4376 h 4931"/>
                <a:gd name="T60" fmla="*/ 2228 w 5944"/>
                <a:gd name="T61" fmla="*/ 4578 h 4931"/>
                <a:gd name="T62" fmla="*/ 2296 w 5944"/>
                <a:gd name="T63" fmla="*/ 4822 h 4931"/>
                <a:gd name="T64" fmla="*/ 2566 w 5944"/>
                <a:gd name="T65" fmla="*/ 4930 h 4931"/>
                <a:gd name="T66" fmla="*/ 2822 w 5944"/>
                <a:gd name="T67" fmla="*/ 4822 h 4931"/>
                <a:gd name="T68" fmla="*/ 2904 w 5944"/>
                <a:gd name="T69" fmla="*/ 4578 h 4931"/>
                <a:gd name="T70" fmla="*/ 2822 w 5944"/>
                <a:gd name="T71" fmla="*/ 4376 h 4931"/>
                <a:gd name="T72" fmla="*/ 2701 w 5944"/>
                <a:gd name="T73" fmla="*/ 4146 h 4931"/>
                <a:gd name="T74" fmla="*/ 2701 w 5944"/>
                <a:gd name="T75" fmla="*/ 3727 h 4931"/>
                <a:gd name="T76" fmla="*/ 5281 w 5944"/>
                <a:gd name="T77" fmla="*/ 3727 h 4931"/>
                <a:gd name="T78" fmla="*/ 5943 w 5944"/>
                <a:gd name="T79" fmla="*/ 1175 h 4931"/>
                <a:gd name="T80" fmla="*/ 3728 w 5944"/>
                <a:gd name="T81" fmla="*/ 1175 h 4931"/>
                <a:gd name="T82" fmla="*/ 3728 w 5944"/>
                <a:gd name="T83" fmla="*/ 797 h 49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44" h="4931">
                  <a:moveTo>
                    <a:pt x="3728" y="797"/>
                  </a:moveTo>
                  <a:lnTo>
                    <a:pt x="3728" y="797"/>
                  </a:lnTo>
                  <a:cubicBezTo>
                    <a:pt x="3728" y="689"/>
                    <a:pt x="3795" y="621"/>
                    <a:pt x="3836" y="554"/>
                  </a:cubicBezTo>
                  <a:cubicBezTo>
                    <a:pt x="3890" y="486"/>
                    <a:pt x="3917" y="432"/>
                    <a:pt x="3917" y="351"/>
                  </a:cubicBezTo>
                  <a:cubicBezTo>
                    <a:pt x="3917" y="256"/>
                    <a:pt x="3903" y="162"/>
                    <a:pt x="3849" y="108"/>
                  </a:cubicBezTo>
                  <a:cubicBezTo>
                    <a:pt x="3809" y="40"/>
                    <a:pt x="3728" y="0"/>
                    <a:pt x="3593" y="0"/>
                  </a:cubicBezTo>
                  <a:cubicBezTo>
                    <a:pt x="3444" y="14"/>
                    <a:pt x="3363" y="54"/>
                    <a:pt x="3323" y="108"/>
                  </a:cubicBezTo>
                  <a:cubicBezTo>
                    <a:pt x="3269" y="162"/>
                    <a:pt x="3255" y="256"/>
                    <a:pt x="3255" y="351"/>
                  </a:cubicBezTo>
                  <a:cubicBezTo>
                    <a:pt x="3255" y="432"/>
                    <a:pt x="3282" y="486"/>
                    <a:pt x="3336" y="554"/>
                  </a:cubicBezTo>
                  <a:cubicBezTo>
                    <a:pt x="3390" y="621"/>
                    <a:pt x="3458" y="689"/>
                    <a:pt x="3471" y="797"/>
                  </a:cubicBezTo>
                  <a:cubicBezTo>
                    <a:pt x="3471" y="797"/>
                    <a:pt x="3471" y="797"/>
                    <a:pt x="3471" y="810"/>
                  </a:cubicBezTo>
                  <a:cubicBezTo>
                    <a:pt x="3471" y="1175"/>
                    <a:pt x="3471" y="1175"/>
                    <a:pt x="3471" y="1175"/>
                  </a:cubicBezTo>
                  <a:cubicBezTo>
                    <a:pt x="1228" y="1175"/>
                    <a:pt x="1228" y="1175"/>
                    <a:pt x="1228" y="1175"/>
                  </a:cubicBezTo>
                  <a:cubicBezTo>
                    <a:pt x="1228" y="2310"/>
                    <a:pt x="1228" y="2310"/>
                    <a:pt x="1228" y="2310"/>
                  </a:cubicBezTo>
                  <a:cubicBezTo>
                    <a:pt x="783" y="2310"/>
                    <a:pt x="783" y="2310"/>
                    <a:pt x="783" y="2310"/>
                  </a:cubicBezTo>
                  <a:cubicBezTo>
                    <a:pt x="675" y="2310"/>
                    <a:pt x="607" y="2242"/>
                    <a:pt x="553" y="2188"/>
                  </a:cubicBezTo>
                  <a:cubicBezTo>
                    <a:pt x="485" y="2148"/>
                    <a:pt x="431" y="2107"/>
                    <a:pt x="351" y="2107"/>
                  </a:cubicBezTo>
                  <a:cubicBezTo>
                    <a:pt x="257" y="2107"/>
                    <a:pt x="162" y="2134"/>
                    <a:pt x="108" y="2188"/>
                  </a:cubicBezTo>
                  <a:cubicBezTo>
                    <a:pt x="41" y="2229"/>
                    <a:pt x="0" y="2310"/>
                    <a:pt x="0" y="2445"/>
                  </a:cubicBezTo>
                  <a:cubicBezTo>
                    <a:pt x="0" y="2593"/>
                    <a:pt x="54" y="2661"/>
                    <a:pt x="108" y="2715"/>
                  </a:cubicBezTo>
                  <a:cubicBezTo>
                    <a:pt x="162" y="2756"/>
                    <a:pt x="257" y="2783"/>
                    <a:pt x="351" y="2783"/>
                  </a:cubicBezTo>
                  <a:cubicBezTo>
                    <a:pt x="431" y="2783"/>
                    <a:pt x="485" y="2742"/>
                    <a:pt x="553" y="2702"/>
                  </a:cubicBezTo>
                  <a:cubicBezTo>
                    <a:pt x="621" y="2648"/>
                    <a:pt x="688" y="2567"/>
                    <a:pt x="796" y="2553"/>
                  </a:cubicBezTo>
                  <a:lnTo>
                    <a:pt x="796" y="2553"/>
                  </a:lnTo>
                  <a:cubicBezTo>
                    <a:pt x="1228" y="2553"/>
                    <a:pt x="1228" y="2553"/>
                    <a:pt x="1228" y="2553"/>
                  </a:cubicBezTo>
                  <a:cubicBezTo>
                    <a:pt x="1228" y="3727"/>
                    <a:pt x="1228" y="3727"/>
                    <a:pt x="1228" y="3727"/>
                  </a:cubicBezTo>
                  <a:cubicBezTo>
                    <a:pt x="2444" y="3727"/>
                    <a:pt x="2444" y="3727"/>
                    <a:pt x="2444" y="3727"/>
                  </a:cubicBezTo>
                  <a:cubicBezTo>
                    <a:pt x="2444" y="4133"/>
                    <a:pt x="2444" y="4133"/>
                    <a:pt x="2444" y="4133"/>
                  </a:cubicBezTo>
                  <a:lnTo>
                    <a:pt x="2444" y="4133"/>
                  </a:lnTo>
                  <a:cubicBezTo>
                    <a:pt x="2444" y="4241"/>
                    <a:pt x="2363" y="4308"/>
                    <a:pt x="2309" y="4376"/>
                  </a:cubicBezTo>
                  <a:cubicBezTo>
                    <a:pt x="2269" y="4444"/>
                    <a:pt x="2228" y="4498"/>
                    <a:pt x="2228" y="4578"/>
                  </a:cubicBezTo>
                  <a:cubicBezTo>
                    <a:pt x="2228" y="4673"/>
                    <a:pt x="2241" y="4768"/>
                    <a:pt x="2296" y="4822"/>
                  </a:cubicBezTo>
                  <a:cubicBezTo>
                    <a:pt x="2350" y="4876"/>
                    <a:pt x="2417" y="4930"/>
                    <a:pt x="2566" y="4930"/>
                  </a:cubicBezTo>
                  <a:cubicBezTo>
                    <a:pt x="2701" y="4930"/>
                    <a:pt x="2782" y="4889"/>
                    <a:pt x="2822" y="4822"/>
                  </a:cubicBezTo>
                  <a:cubicBezTo>
                    <a:pt x="2876" y="4768"/>
                    <a:pt x="2904" y="4673"/>
                    <a:pt x="2904" y="4578"/>
                  </a:cubicBezTo>
                  <a:cubicBezTo>
                    <a:pt x="2904" y="4498"/>
                    <a:pt x="2863" y="4444"/>
                    <a:pt x="2822" y="4376"/>
                  </a:cubicBezTo>
                  <a:cubicBezTo>
                    <a:pt x="2768" y="4322"/>
                    <a:pt x="2701" y="4254"/>
                    <a:pt x="2701" y="4146"/>
                  </a:cubicBezTo>
                  <a:cubicBezTo>
                    <a:pt x="2701" y="3727"/>
                    <a:pt x="2701" y="3727"/>
                    <a:pt x="2701" y="3727"/>
                  </a:cubicBezTo>
                  <a:cubicBezTo>
                    <a:pt x="5281" y="3727"/>
                    <a:pt x="5281" y="3727"/>
                    <a:pt x="5281" y="3727"/>
                  </a:cubicBezTo>
                  <a:cubicBezTo>
                    <a:pt x="5943" y="1175"/>
                    <a:pt x="5943" y="1175"/>
                    <a:pt x="5943" y="1175"/>
                  </a:cubicBezTo>
                  <a:cubicBezTo>
                    <a:pt x="3728" y="1175"/>
                    <a:pt x="3728" y="1175"/>
                    <a:pt x="3728" y="1175"/>
                  </a:cubicBezTo>
                  <a:lnTo>
                    <a:pt x="3728" y="797"/>
                  </a:ln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36" name="Freeform 8"/>
            <p:cNvSpPr>
              <a:spLocks noChangeArrowheads="1"/>
            </p:cNvSpPr>
            <p:nvPr/>
          </p:nvSpPr>
          <p:spPr bwMode="auto">
            <a:xfrm>
              <a:off x="2973143" y="6892397"/>
              <a:ext cx="2375340" cy="1460500"/>
            </a:xfrm>
            <a:custGeom>
              <a:avLst/>
              <a:gdLst>
                <a:gd name="T0" fmla="*/ 2337 w 3959"/>
                <a:gd name="T1" fmla="*/ 162 h 2433"/>
                <a:gd name="T2" fmla="*/ 2337 w 3959"/>
                <a:gd name="T3" fmla="*/ 162 h 2433"/>
                <a:gd name="T4" fmla="*/ 2418 w 3959"/>
                <a:gd name="T5" fmla="*/ 270 h 2433"/>
                <a:gd name="T6" fmla="*/ 2540 w 3959"/>
                <a:gd name="T7" fmla="*/ 594 h 2433"/>
                <a:gd name="T8" fmla="*/ 2418 w 3959"/>
                <a:gd name="T9" fmla="*/ 986 h 2433"/>
                <a:gd name="T10" fmla="*/ 1972 w 3959"/>
                <a:gd name="T11" fmla="*/ 1162 h 2433"/>
                <a:gd name="T12" fmla="*/ 1540 w 3959"/>
                <a:gd name="T13" fmla="*/ 986 h 2433"/>
                <a:gd name="T14" fmla="*/ 1419 w 3959"/>
                <a:gd name="T15" fmla="*/ 594 h 2433"/>
                <a:gd name="T16" fmla="*/ 1553 w 3959"/>
                <a:gd name="T17" fmla="*/ 257 h 2433"/>
                <a:gd name="T18" fmla="*/ 1648 w 3959"/>
                <a:gd name="T19" fmla="*/ 135 h 2433"/>
                <a:gd name="T20" fmla="*/ 1648 w 3959"/>
                <a:gd name="T21" fmla="*/ 0 h 2433"/>
                <a:gd name="T22" fmla="*/ 0 w 3959"/>
                <a:gd name="T23" fmla="*/ 0 h 2433"/>
                <a:gd name="T24" fmla="*/ 513 w 3959"/>
                <a:gd name="T25" fmla="*/ 1811 h 2433"/>
                <a:gd name="T26" fmla="*/ 729 w 3959"/>
                <a:gd name="T27" fmla="*/ 2148 h 2433"/>
                <a:gd name="T28" fmla="*/ 729 w 3959"/>
                <a:gd name="T29" fmla="*/ 2148 h 2433"/>
                <a:gd name="T30" fmla="*/ 1297 w 3959"/>
                <a:gd name="T31" fmla="*/ 2432 h 2433"/>
                <a:gd name="T32" fmla="*/ 3958 w 3959"/>
                <a:gd name="T33" fmla="*/ 2432 h 2433"/>
                <a:gd name="T34" fmla="*/ 3958 w 3959"/>
                <a:gd name="T35" fmla="*/ 1554 h 2433"/>
                <a:gd name="T36" fmla="*/ 3810 w 3959"/>
                <a:gd name="T37" fmla="*/ 1554 h 2433"/>
                <a:gd name="T38" fmla="*/ 3688 w 3959"/>
                <a:gd name="T39" fmla="*/ 1635 h 2433"/>
                <a:gd name="T40" fmla="*/ 3351 w 3959"/>
                <a:gd name="T41" fmla="*/ 1770 h 2433"/>
                <a:gd name="T42" fmla="*/ 2972 w 3959"/>
                <a:gd name="T43" fmla="*/ 1648 h 2433"/>
                <a:gd name="T44" fmla="*/ 2783 w 3959"/>
                <a:gd name="T45" fmla="*/ 1216 h 2433"/>
                <a:gd name="T46" fmla="*/ 2958 w 3959"/>
                <a:gd name="T47" fmla="*/ 784 h 2433"/>
                <a:gd name="T48" fmla="*/ 3351 w 3959"/>
                <a:gd name="T49" fmla="*/ 662 h 2433"/>
                <a:gd name="T50" fmla="*/ 3675 w 3959"/>
                <a:gd name="T51" fmla="*/ 784 h 2433"/>
                <a:gd name="T52" fmla="*/ 3783 w 3959"/>
                <a:gd name="T53" fmla="*/ 851 h 2433"/>
                <a:gd name="T54" fmla="*/ 3958 w 3959"/>
                <a:gd name="T55" fmla="*/ 851 h 2433"/>
                <a:gd name="T56" fmla="*/ 3958 w 3959"/>
                <a:gd name="T57" fmla="*/ 0 h 2433"/>
                <a:gd name="T58" fmla="*/ 2337 w 3959"/>
                <a:gd name="T59" fmla="*/ 0 h 2433"/>
                <a:gd name="T60" fmla="*/ 2337 w 3959"/>
                <a:gd name="T61" fmla="*/ 162 h 2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59" h="2433">
                  <a:moveTo>
                    <a:pt x="2337" y="162"/>
                  </a:moveTo>
                  <a:lnTo>
                    <a:pt x="2337" y="162"/>
                  </a:lnTo>
                  <a:cubicBezTo>
                    <a:pt x="2337" y="176"/>
                    <a:pt x="2351" y="176"/>
                    <a:pt x="2418" y="270"/>
                  </a:cubicBezTo>
                  <a:cubicBezTo>
                    <a:pt x="2472" y="338"/>
                    <a:pt x="2540" y="460"/>
                    <a:pt x="2540" y="594"/>
                  </a:cubicBezTo>
                  <a:cubicBezTo>
                    <a:pt x="2540" y="730"/>
                    <a:pt x="2513" y="865"/>
                    <a:pt x="2418" y="986"/>
                  </a:cubicBezTo>
                  <a:cubicBezTo>
                    <a:pt x="2337" y="1094"/>
                    <a:pt x="2162" y="1162"/>
                    <a:pt x="1972" y="1162"/>
                  </a:cubicBezTo>
                  <a:cubicBezTo>
                    <a:pt x="1797" y="1162"/>
                    <a:pt x="1635" y="1081"/>
                    <a:pt x="1540" y="986"/>
                  </a:cubicBezTo>
                  <a:cubicBezTo>
                    <a:pt x="1445" y="865"/>
                    <a:pt x="1419" y="730"/>
                    <a:pt x="1419" y="594"/>
                  </a:cubicBezTo>
                  <a:cubicBezTo>
                    <a:pt x="1419" y="446"/>
                    <a:pt x="1499" y="338"/>
                    <a:pt x="1553" y="257"/>
                  </a:cubicBezTo>
                  <a:cubicBezTo>
                    <a:pt x="1621" y="176"/>
                    <a:pt x="1648" y="149"/>
                    <a:pt x="1648" y="135"/>
                  </a:cubicBezTo>
                  <a:cubicBezTo>
                    <a:pt x="1648" y="0"/>
                    <a:pt x="1648" y="0"/>
                    <a:pt x="1648" y="0"/>
                  </a:cubicBezTo>
                  <a:cubicBezTo>
                    <a:pt x="0" y="0"/>
                    <a:pt x="0" y="0"/>
                    <a:pt x="0" y="0"/>
                  </a:cubicBezTo>
                  <a:cubicBezTo>
                    <a:pt x="513" y="1811"/>
                    <a:pt x="513" y="1811"/>
                    <a:pt x="513" y="1811"/>
                  </a:cubicBezTo>
                  <a:cubicBezTo>
                    <a:pt x="554" y="1932"/>
                    <a:pt x="621" y="2053"/>
                    <a:pt x="729" y="2148"/>
                  </a:cubicBezTo>
                  <a:lnTo>
                    <a:pt x="729" y="2148"/>
                  </a:lnTo>
                  <a:cubicBezTo>
                    <a:pt x="865" y="2324"/>
                    <a:pt x="1081" y="2432"/>
                    <a:pt x="1297" y="2432"/>
                  </a:cubicBezTo>
                  <a:cubicBezTo>
                    <a:pt x="3958" y="2432"/>
                    <a:pt x="3958" y="2432"/>
                    <a:pt x="3958" y="2432"/>
                  </a:cubicBezTo>
                  <a:cubicBezTo>
                    <a:pt x="3958" y="1554"/>
                    <a:pt x="3958" y="1554"/>
                    <a:pt x="3958" y="1554"/>
                  </a:cubicBezTo>
                  <a:cubicBezTo>
                    <a:pt x="3810" y="1554"/>
                    <a:pt x="3810" y="1554"/>
                    <a:pt x="3810" y="1554"/>
                  </a:cubicBezTo>
                  <a:cubicBezTo>
                    <a:pt x="3796" y="1554"/>
                    <a:pt x="3769" y="1567"/>
                    <a:pt x="3688" y="1635"/>
                  </a:cubicBezTo>
                  <a:cubicBezTo>
                    <a:pt x="3607" y="1702"/>
                    <a:pt x="3499" y="1770"/>
                    <a:pt x="3351" y="1770"/>
                  </a:cubicBezTo>
                  <a:cubicBezTo>
                    <a:pt x="3215" y="1770"/>
                    <a:pt x="3080" y="1743"/>
                    <a:pt x="2972" y="1648"/>
                  </a:cubicBezTo>
                  <a:cubicBezTo>
                    <a:pt x="2864" y="1567"/>
                    <a:pt x="2783" y="1405"/>
                    <a:pt x="2783" y="1216"/>
                  </a:cubicBezTo>
                  <a:cubicBezTo>
                    <a:pt x="2783" y="1040"/>
                    <a:pt x="2864" y="865"/>
                    <a:pt x="2958" y="784"/>
                  </a:cubicBezTo>
                  <a:cubicBezTo>
                    <a:pt x="3080" y="689"/>
                    <a:pt x="3215" y="662"/>
                    <a:pt x="3351" y="662"/>
                  </a:cubicBezTo>
                  <a:cubicBezTo>
                    <a:pt x="3485" y="662"/>
                    <a:pt x="3607" y="730"/>
                    <a:pt x="3675" y="784"/>
                  </a:cubicBezTo>
                  <a:cubicBezTo>
                    <a:pt x="3769" y="851"/>
                    <a:pt x="3769" y="851"/>
                    <a:pt x="3783" y="851"/>
                  </a:cubicBezTo>
                  <a:cubicBezTo>
                    <a:pt x="3958" y="851"/>
                    <a:pt x="3958" y="851"/>
                    <a:pt x="3958" y="851"/>
                  </a:cubicBezTo>
                  <a:cubicBezTo>
                    <a:pt x="3958" y="0"/>
                    <a:pt x="3958" y="0"/>
                    <a:pt x="3958" y="0"/>
                  </a:cubicBezTo>
                  <a:cubicBezTo>
                    <a:pt x="2337" y="0"/>
                    <a:pt x="2337" y="0"/>
                    <a:pt x="2337" y="0"/>
                  </a:cubicBezTo>
                  <a:lnTo>
                    <a:pt x="2337" y="162"/>
                  </a:ln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37" name="Freeform 9"/>
            <p:cNvSpPr>
              <a:spLocks noChangeArrowheads="1"/>
            </p:cNvSpPr>
            <p:nvPr/>
          </p:nvSpPr>
          <p:spPr bwMode="auto">
            <a:xfrm>
              <a:off x="3597397" y="9599084"/>
              <a:ext cx="706254" cy="664105"/>
            </a:xfrm>
            <a:custGeom>
              <a:avLst/>
              <a:gdLst>
                <a:gd name="T0" fmla="*/ 608 w 1176"/>
                <a:gd name="T1" fmla="*/ 351 h 1109"/>
                <a:gd name="T2" fmla="*/ 608 w 1176"/>
                <a:gd name="T3" fmla="*/ 351 h 1109"/>
                <a:gd name="T4" fmla="*/ 365 w 1176"/>
                <a:gd name="T5" fmla="*/ 419 h 1109"/>
                <a:gd name="T6" fmla="*/ 149 w 1176"/>
                <a:gd name="T7" fmla="*/ 487 h 1109"/>
                <a:gd name="T8" fmla="*/ 14 w 1176"/>
                <a:gd name="T9" fmla="*/ 703 h 1109"/>
                <a:gd name="T10" fmla="*/ 122 w 1176"/>
                <a:gd name="T11" fmla="*/ 973 h 1109"/>
                <a:gd name="T12" fmla="*/ 379 w 1176"/>
                <a:gd name="T13" fmla="*/ 1108 h 1109"/>
                <a:gd name="T14" fmla="*/ 595 w 1176"/>
                <a:gd name="T15" fmla="*/ 1000 h 1109"/>
                <a:gd name="T16" fmla="*/ 689 w 1176"/>
                <a:gd name="T17" fmla="*/ 797 h 1109"/>
                <a:gd name="T18" fmla="*/ 784 w 1176"/>
                <a:gd name="T19" fmla="*/ 527 h 1109"/>
                <a:gd name="T20" fmla="*/ 797 w 1176"/>
                <a:gd name="T21" fmla="*/ 527 h 1109"/>
                <a:gd name="T22" fmla="*/ 1175 w 1176"/>
                <a:gd name="T23" fmla="*/ 189 h 1109"/>
                <a:gd name="T24" fmla="*/ 1014 w 1176"/>
                <a:gd name="T25" fmla="*/ 0 h 1109"/>
                <a:gd name="T26" fmla="*/ 608 w 1176"/>
                <a:gd name="T27" fmla="*/ 351 h 1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76" h="1109">
                  <a:moveTo>
                    <a:pt x="608" y="351"/>
                  </a:moveTo>
                  <a:lnTo>
                    <a:pt x="608" y="351"/>
                  </a:lnTo>
                  <a:cubicBezTo>
                    <a:pt x="527" y="419"/>
                    <a:pt x="433" y="406"/>
                    <a:pt x="365" y="419"/>
                  </a:cubicBezTo>
                  <a:cubicBezTo>
                    <a:pt x="284" y="433"/>
                    <a:pt x="216" y="433"/>
                    <a:pt x="149" y="487"/>
                  </a:cubicBezTo>
                  <a:cubicBezTo>
                    <a:pt x="81" y="554"/>
                    <a:pt x="27" y="622"/>
                    <a:pt x="14" y="703"/>
                  </a:cubicBezTo>
                  <a:cubicBezTo>
                    <a:pt x="0" y="784"/>
                    <a:pt x="27" y="865"/>
                    <a:pt x="122" y="973"/>
                  </a:cubicBezTo>
                  <a:cubicBezTo>
                    <a:pt x="216" y="1081"/>
                    <a:pt x="297" y="1108"/>
                    <a:pt x="379" y="1108"/>
                  </a:cubicBezTo>
                  <a:cubicBezTo>
                    <a:pt x="446" y="1095"/>
                    <a:pt x="527" y="1054"/>
                    <a:pt x="595" y="1000"/>
                  </a:cubicBezTo>
                  <a:cubicBezTo>
                    <a:pt x="662" y="946"/>
                    <a:pt x="676" y="878"/>
                    <a:pt x="689" y="797"/>
                  </a:cubicBezTo>
                  <a:cubicBezTo>
                    <a:pt x="703" y="716"/>
                    <a:pt x="703" y="608"/>
                    <a:pt x="784" y="527"/>
                  </a:cubicBezTo>
                  <a:cubicBezTo>
                    <a:pt x="784" y="527"/>
                    <a:pt x="784" y="527"/>
                    <a:pt x="797" y="527"/>
                  </a:cubicBezTo>
                  <a:cubicBezTo>
                    <a:pt x="1175" y="189"/>
                    <a:pt x="1175" y="189"/>
                    <a:pt x="1175" y="189"/>
                  </a:cubicBezTo>
                  <a:cubicBezTo>
                    <a:pt x="1014" y="0"/>
                    <a:pt x="1014" y="0"/>
                    <a:pt x="1014" y="0"/>
                  </a:cubicBezTo>
                  <a:lnTo>
                    <a:pt x="608" y="351"/>
                  </a:lnTo>
                </a:path>
              </a:pathLst>
            </a:custGeom>
            <a:solidFill>
              <a:schemeClr val="bg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38" name="Freeform 10"/>
            <p:cNvSpPr>
              <a:spLocks noChangeArrowheads="1"/>
            </p:cNvSpPr>
            <p:nvPr/>
          </p:nvSpPr>
          <p:spPr bwMode="auto">
            <a:xfrm>
              <a:off x="4771841" y="6892397"/>
              <a:ext cx="3541849" cy="1460500"/>
            </a:xfrm>
            <a:custGeom>
              <a:avLst/>
              <a:gdLst>
                <a:gd name="T0" fmla="*/ 5795 w 5904"/>
                <a:gd name="T1" fmla="*/ 946 h 2433"/>
                <a:gd name="T2" fmla="*/ 5795 w 5904"/>
                <a:gd name="T3" fmla="*/ 946 h 2433"/>
                <a:gd name="T4" fmla="*/ 5552 w 5904"/>
                <a:gd name="T5" fmla="*/ 878 h 2433"/>
                <a:gd name="T6" fmla="*/ 5350 w 5904"/>
                <a:gd name="T7" fmla="*/ 959 h 2433"/>
                <a:gd name="T8" fmla="*/ 5107 w 5904"/>
                <a:gd name="T9" fmla="*/ 1081 h 2433"/>
                <a:gd name="T10" fmla="*/ 4675 w 5904"/>
                <a:gd name="T11" fmla="*/ 1081 h 2433"/>
                <a:gd name="T12" fmla="*/ 4675 w 5904"/>
                <a:gd name="T13" fmla="*/ 0 h 2433"/>
                <a:gd name="T14" fmla="*/ 3310 w 5904"/>
                <a:gd name="T15" fmla="*/ 0 h 2433"/>
                <a:gd name="T16" fmla="*/ 3310 w 5904"/>
                <a:gd name="T17" fmla="*/ 162 h 2433"/>
                <a:gd name="T18" fmla="*/ 3378 w 5904"/>
                <a:gd name="T19" fmla="*/ 270 h 2433"/>
                <a:gd name="T20" fmla="*/ 3499 w 5904"/>
                <a:gd name="T21" fmla="*/ 594 h 2433"/>
                <a:gd name="T22" fmla="*/ 3391 w 5904"/>
                <a:gd name="T23" fmla="*/ 986 h 2433"/>
                <a:gd name="T24" fmla="*/ 2946 w 5904"/>
                <a:gd name="T25" fmla="*/ 1162 h 2433"/>
                <a:gd name="T26" fmla="*/ 2513 w 5904"/>
                <a:gd name="T27" fmla="*/ 986 h 2433"/>
                <a:gd name="T28" fmla="*/ 2391 w 5904"/>
                <a:gd name="T29" fmla="*/ 594 h 2433"/>
                <a:gd name="T30" fmla="*/ 2527 w 5904"/>
                <a:gd name="T31" fmla="*/ 257 h 2433"/>
                <a:gd name="T32" fmla="*/ 2621 w 5904"/>
                <a:gd name="T33" fmla="*/ 135 h 2433"/>
                <a:gd name="T34" fmla="*/ 2621 w 5904"/>
                <a:gd name="T35" fmla="*/ 0 h 2433"/>
                <a:gd name="T36" fmla="*/ 1230 w 5904"/>
                <a:gd name="T37" fmla="*/ 0 h 2433"/>
                <a:gd name="T38" fmla="*/ 1230 w 5904"/>
                <a:gd name="T39" fmla="*/ 1081 h 2433"/>
                <a:gd name="T40" fmla="*/ 784 w 5904"/>
                <a:gd name="T41" fmla="*/ 1081 h 2433"/>
                <a:gd name="T42" fmla="*/ 554 w 5904"/>
                <a:gd name="T43" fmla="*/ 959 h 2433"/>
                <a:gd name="T44" fmla="*/ 352 w 5904"/>
                <a:gd name="T45" fmla="*/ 878 h 2433"/>
                <a:gd name="T46" fmla="*/ 108 w 5904"/>
                <a:gd name="T47" fmla="*/ 946 h 2433"/>
                <a:gd name="T48" fmla="*/ 0 w 5904"/>
                <a:gd name="T49" fmla="*/ 1216 h 2433"/>
                <a:gd name="T50" fmla="*/ 108 w 5904"/>
                <a:gd name="T51" fmla="*/ 1486 h 2433"/>
                <a:gd name="T52" fmla="*/ 352 w 5904"/>
                <a:gd name="T53" fmla="*/ 1554 h 2433"/>
                <a:gd name="T54" fmla="*/ 554 w 5904"/>
                <a:gd name="T55" fmla="*/ 1472 h 2433"/>
                <a:gd name="T56" fmla="*/ 797 w 5904"/>
                <a:gd name="T57" fmla="*/ 1324 h 2433"/>
                <a:gd name="T58" fmla="*/ 797 w 5904"/>
                <a:gd name="T59" fmla="*/ 1324 h 2433"/>
                <a:gd name="T60" fmla="*/ 1230 w 5904"/>
                <a:gd name="T61" fmla="*/ 1324 h 2433"/>
                <a:gd name="T62" fmla="*/ 1230 w 5904"/>
                <a:gd name="T63" fmla="*/ 2432 h 2433"/>
                <a:gd name="T64" fmla="*/ 4675 w 5904"/>
                <a:gd name="T65" fmla="*/ 2432 h 2433"/>
                <a:gd name="T66" fmla="*/ 4675 w 5904"/>
                <a:gd name="T67" fmla="*/ 1324 h 2433"/>
                <a:gd name="T68" fmla="*/ 5093 w 5904"/>
                <a:gd name="T69" fmla="*/ 1324 h 2433"/>
                <a:gd name="T70" fmla="*/ 5107 w 5904"/>
                <a:gd name="T71" fmla="*/ 1324 h 2433"/>
                <a:gd name="T72" fmla="*/ 5350 w 5904"/>
                <a:gd name="T73" fmla="*/ 1472 h 2433"/>
                <a:gd name="T74" fmla="*/ 5552 w 5904"/>
                <a:gd name="T75" fmla="*/ 1554 h 2433"/>
                <a:gd name="T76" fmla="*/ 5795 w 5904"/>
                <a:gd name="T77" fmla="*/ 1486 h 2433"/>
                <a:gd name="T78" fmla="*/ 5890 w 5904"/>
                <a:gd name="T79" fmla="*/ 1216 h 2433"/>
                <a:gd name="T80" fmla="*/ 5795 w 5904"/>
                <a:gd name="T81" fmla="*/ 946 h 2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904" h="2433">
                  <a:moveTo>
                    <a:pt x="5795" y="946"/>
                  </a:moveTo>
                  <a:lnTo>
                    <a:pt x="5795" y="946"/>
                  </a:lnTo>
                  <a:cubicBezTo>
                    <a:pt x="5741" y="905"/>
                    <a:pt x="5647" y="878"/>
                    <a:pt x="5552" y="878"/>
                  </a:cubicBezTo>
                  <a:cubicBezTo>
                    <a:pt x="5471" y="878"/>
                    <a:pt x="5417" y="919"/>
                    <a:pt x="5350" y="959"/>
                  </a:cubicBezTo>
                  <a:cubicBezTo>
                    <a:pt x="5283" y="1013"/>
                    <a:pt x="5215" y="1081"/>
                    <a:pt x="5107" y="1081"/>
                  </a:cubicBezTo>
                  <a:cubicBezTo>
                    <a:pt x="4675" y="1081"/>
                    <a:pt x="4675" y="1081"/>
                    <a:pt x="4675" y="1081"/>
                  </a:cubicBezTo>
                  <a:cubicBezTo>
                    <a:pt x="4675" y="0"/>
                    <a:pt x="4675" y="0"/>
                    <a:pt x="4675" y="0"/>
                  </a:cubicBezTo>
                  <a:cubicBezTo>
                    <a:pt x="3310" y="0"/>
                    <a:pt x="3310" y="0"/>
                    <a:pt x="3310" y="0"/>
                  </a:cubicBezTo>
                  <a:cubicBezTo>
                    <a:pt x="3310" y="162"/>
                    <a:pt x="3310" y="162"/>
                    <a:pt x="3310" y="162"/>
                  </a:cubicBezTo>
                  <a:cubicBezTo>
                    <a:pt x="3310" y="176"/>
                    <a:pt x="3324" y="176"/>
                    <a:pt x="3378" y="270"/>
                  </a:cubicBezTo>
                  <a:cubicBezTo>
                    <a:pt x="3432" y="338"/>
                    <a:pt x="3499" y="460"/>
                    <a:pt x="3499" y="594"/>
                  </a:cubicBezTo>
                  <a:cubicBezTo>
                    <a:pt x="3499" y="730"/>
                    <a:pt x="3486" y="865"/>
                    <a:pt x="3391" y="986"/>
                  </a:cubicBezTo>
                  <a:cubicBezTo>
                    <a:pt x="3297" y="1094"/>
                    <a:pt x="3134" y="1162"/>
                    <a:pt x="2946" y="1162"/>
                  </a:cubicBezTo>
                  <a:cubicBezTo>
                    <a:pt x="2756" y="1162"/>
                    <a:pt x="2594" y="1081"/>
                    <a:pt x="2513" y="986"/>
                  </a:cubicBezTo>
                  <a:cubicBezTo>
                    <a:pt x="2419" y="865"/>
                    <a:pt x="2391" y="730"/>
                    <a:pt x="2391" y="594"/>
                  </a:cubicBezTo>
                  <a:cubicBezTo>
                    <a:pt x="2391" y="446"/>
                    <a:pt x="2473" y="338"/>
                    <a:pt x="2527" y="257"/>
                  </a:cubicBezTo>
                  <a:cubicBezTo>
                    <a:pt x="2594" y="176"/>
                    <a:pt x="2607" y="149"/>
                    <a:pt x="2621" y="135"/>
                  </a:cubicBezTo>
                  <a:cubicBezTo>
                    <a:pt x="2621" y="0"/>
                    <a:pt x="2621" y="0"/>
                    <a:pt x="2621" y="0"/>
                  </a:cubicBezTo>
                  <a:cubicBezTo>
                    <a:pt x="1230" y="0"/>
                    <a:pt x="1230" y="0"/>
                    <a:pt x="1230" y="0"/>
                  </a:cubicBezTo>
                  <a:cubicBezTo>
                    <a:pt x="1230" y="1081"/>
                    <a:pt x="1230" y="1081"/>
                    <a:pt x="1230" y="1081"/>
                  </a:cubicBezTo>
                  <a:cubicBezTo>
                    <a:pt x="784" y="1081"/>
                    <a:pt x="784" y="1081"/>
                    <a:pt x="784" y="1081"/>
                  </a:cubicBezTo>
                  <a:cubicBezTo>
                    <a:pt x="676" y="1081"/>
                    <a:pt x="608" y="1013"/>
                    <a:pt x="554" y="959"/>
                  </a:cubicBezTo>
                  <a:cubicBezTo>
                    <a:pt x="486" y="919"/>
                    <a:pt x="419" y="878"/>
                    <a:pt x="352" y="878"/>
                  </a:cubicBezTo>
                  <a:cubicBezTo>
                    <a:pt x="257" y="878"/>
                    <a:pt x="162" y="905"/>
                    <a:pt x="108" y="946"/>
                  </a:cubicBezTo>
                  <a:cubicBezTo>
                    <a:pt x="41" y="1000"/>
                    <a:pt x="0" y="1081"/>
                    <a:pt x="0" y="1216"/>
                  </a:cubicBezTo>
                  <a:cubicBezTo>
                    <a:pt x="0" y="1364"/>
                    <a:pt x="54" y="1432"/>
                    <a:pt x="108" y="1486"/>
                  </a:cubicBezTo>
                  <a:cubicBezTo>
                    <a:pt x="162" y="1527"/>
                    <a:pt x="244" y="1554"/>
                    <a:pt x="352" y="1554"/>
                  </a:cubicBezTo>
                  <a:cubicBezTo>
                    <a:pt x="432" y="1554"/>
                    <a:pt x="486" y="1513"/>
                    <a:pt x="554" y="1472"/>
                  </a:cubicBezTo>
                  <a:cubicBezTo>
                    <a:pt x="622" y="1418"/>
                    <a:pt x="689" y="1338"/>
                    <a:pt x="797" y="1324"/>
                  </a:cubicBezTo>
                  <a:lnTo>
                    <a:pt x="797" y="1324"/>
                  </a:lnTo>
                  <a:cubicBezTo>
                    <a:pt x="1230" y="1324"/>
                    <a:pt x="1230" y="1324"/>
                    <a:pt x="1230" y="1324"/>
                  </a:cubicBezTo>
                  <a:cubicBezTo>
                    <a:pt x="1230" y="2432"/>
                    <a:pt x="1230" y="2432"/>
                    <a:pt x="1230" y="2432"/>
                  </a:cubicBezTo>
                  <a:cubicBezTo>
                    <a:pt x="4675" y="2432"/>
                    <a:pt x="4675" y="2432"/>
                    <a:pt x="4675" y="2432"/>
                  </a:cubicBezTo>
                  <a:cubicBezTo>
                    <a:pt x="4675" y="1324"/>
                    <a:pt x="4675" y="1324"/>
                    <a:pt x="4675" y="1324"/>
                  </a:cubicBezTo>
                  <a:cubicBezTo>
                    <a:pt x="5093" y="1324"/>
                    <a:pt x="5093" y="1324"/>
                    <a:pt x="5093" y="1324"/>
                  </a:cubicBezTo>
                  <a:cubicBezTo>
                    <a:pt x="5107" y="1324"/>
                    <a:pt x="5107" y="1324"/>
                    <a:pt x="5107" y="1324"/>
                  </a:cubicBezTo>
                  <a:cubicBezTo>
                    <a:pt x="5215" y="1338"/>
                    <a:pt x="5283" y="1418"/>
                    <a:pt x="5350" y="1472"/>
                  </a:cubicBezTo>
                  <a:cubicBezTo>
                    <a:pt x="5417" y="1513"/>
                    <a:pt x="5471" y="1554"/>
                    <a:pt x="5552" y="1554"/>
                  </a:cubicBezTo>
                  <a:cubicBezTo>
                    <a:pt x="5647" y="1554"/>
                    <a:pt x="5727" y="1527"/>
                    <a:pt x="5795" y="1486"/>
                  </a:cubicBezTo>
                  <a:cubicBezTo>
                    <a:pt x="5849" y="1432"/>
                    <a:pt x="5890" y="1364"/>
                    <a:pt x="5890" y="1216"/>
                  </a:cubicBezTo>
                  <a:cubicBezTo>
                    <a:pt x="5903" y="1081"/>
                    <a:pt x="5862" y="1000"/>
                    <a:pt x="5795" y="946"/>
                  </a:cubicBez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39" name="Freeform 11"/>
            <p:cNvSpPr>
              <a:spLocks noChangeArrowheads="1"/>
            </p:cNvSpPr>
            <p:nvPr/>
          </p:nvSpPr>
          <p:spPr bwMode="auto">
            <a:xfrm>
              <a:off x="9271232" y="9599084"/>
              <a:ext cx="698318" cy="664105"/>
            </a:xfrm>
            <a:custGeom>
              <a:avLst/>
              <a:gdLst>
                <a:gd name="T0" fmla="*/ 608 w 1163"/>
                <a:gd name="T1" fmla="*/ 351 h 1109"/>
                <a:gd name="T2" fmla="*/ 608 w 1163"/>
                <a:gd name="T3" fmla="*/ 351 h 1109"/>
                <a:gd name="T4" fmla="*/ 351 w 1163"/>
                <a:gd name="T5" fmla="*/ 419 h 1109"/>
                <a:gd name="T6" fmla="*/ 149 w 1163"/>
                <a:gd name="T7" fmla="*/ 487 h 1109"/>
                <a:gd name="T8" fmla="*/ 14 w 1163"/>
                <a:gd name="T9" fmla="*/ 703 h 1109"/>
                <a:gd name="T10" fmla="*/ 108 w 1163"/>
                <a:gd name="T11" fmla="*/ 973 h 1109"/>
                <a:gd name="T12" fmla="*/ 365 w 1163"/>
                <a:gd name="T13" fmla="*/ 1108 h 1109"/>
                <a:gd name="T14" fmla="*/ 595 w 1163"/>
                <a:gd name="T15" fmla="*/ 1000 h 1109"/>
                <a:gd name="T16" fmla="*/ 690 w 1163"/>
                <a:gd name="T17" fmla="*/ 797 h 1109"/>
                <a:gd name="T18" fmla="*/ 784 w 1163"/>
                <a:gd name="T19" fmla="*/ 527 h 1109"/>
                <a:gd name="T20" fmla="*/ 784 w 1163"/>
                <a:gd name="T21" fmla="*/ 527 h 1109"/>
                <a:gd name="T22" fmla="*/ 1162 w 1163"/>
                <a:gd name="T23" fmla="*/ 189 h 1109"/>
                <a:gd name="T24" fmla="*/ 1000 w 1163"/>
                <a:gd name="T25" fmla="*/ 0 h 1109"/>
                <a:gd name="T26" fmla="*/ 608 w 1163"/>
                <a:gd name="T27" fmla="*/ 351 h 1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3" h="1109">
                  <a:moveTo>
                    <a:pt x="608" y="351"/>
                  </a:moveTo>
                  <a:lnTo>
                    <a:pt x="608" y="351"/>
                  </a:lnTo>
                  <a:cubicBezTo>
                    <a:pt x="527" y="419"/>
                    <a:pt x="433" y="406"/>
                    <a:pt x="351" y="419"/>
                  </a:cubicBezTo>
                  <a:cubicBezTo>
                    <a:pt x="271" y="433"/>
                    <a:pt x="203" y="433"/>
                    <a:pt x="149" y="487"/>
                  </a:cubicBezTo>
                  <a:cubicBezTo>
                    <a:pt x="81" y="554"/>
                    <a:pt x="27" y="622"/>
                    <a:pt x="14" y="703"/>
                  </a:cubicBezTo>
                  <a:cubicBezTo>
                    <a:pt x="0" y="784"/>
                    <a:pt x="14" y="865"/>
                    <a:pt x="108" y="973"/>
                  </a:cubicBezTo>
                  <a:cubicBezTo>
                    <a:pt x="203" y="1081"/>
                    <a:pt x="284" y="1108"/>
                    <a:pt x="365" y="1108"/>
                  </a:cubicBezTo>
                  <a:cubicBezTo>
                    <a:pt x="446" y="1095"/>
                    <a:pt x="514" y="1054"/>
                    <a:pt x="595" y="1000"/>
                  </a:cubicBezTo>
                  <a:cubicBezTo>
                    <a:pt x="649" y="946"/>
                    <a:pt x="676" y="878"/>
                    <a:pt x="690" y="797"/>
                  </a:cubicBezTo>
                  <a:cubicBezTo>
                    <a:pt x="703" y="716"/>
                    <a:pt x="703" y="608"/>
                    <a:pt x="784" y="527"/>
                  </a:cubicBezTo>
                  <a:lnTo>
                    <a:pt x="784" y="527"/>
                  </a:lnTo>
                  <a:cubicBezTo>
                    <a:pt x="1162" y="189"/>
                    <a:pt x="1162" y="189"/>
                    <a:pt x="1162" y="189"/>
                  </a:cubicBezTo>
                  <a:cubicBezTo>
                    <a:pt x="1000" y="0"/>
                    <a:pt x="1000" y="0"/>
                    <a:pt x="1000" y="0"/>
                  </a:cubicBezTo>
                  <a:lnTo>
                    <a:pt x="608" y="351"/>
                  </a:lnTo>
                </a:path>
              </a:pathLst>
            </a:custGeom>
            <a:solidFill>
              <a:schemeClr val="bg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40" name="Freeform 12"/>
            <p:cNvSpPr>
              <a:spLocks noChangeArrowheads="1"/>
            </p:cNvSpPr>
            <p:nvPr/>
          </p:nvSpPr>
          <p:spPr bwMode="auto">
            <a:xfrm>
              <a:off x="7731758" y="6892397"/>
              <a:ext cx="3184754" cy="1460500"/>
            </a:xfrm>
            <a:custGeom>
              <a:avLst/>
              <a:gdLst>
                <a:gd name="T0" fmla="*/ 3026 w 5310"/>
                <a:gd name="T1" fmla="*/ 162 h 2433"/>
                <a:gd name="T2" fmla="*/ 3026 w 5310"/>
                <a:gd name="T3" fmla="*/ 162 h 2433"/>
                <a:gd name="T4" fmla="*/ 3093 w 5310"/>
                <a:gd name="T5" fmla="*/ 270 h 2433"/>
                <a:gd name="T6" fmla="*/ 3215 w 5310"/>
                <a:gd name="T7" fmla="*/ 594 h 2433"/>
                <a:gd name="T8" fmla="*/ 3093 w 5310"/>
                <a:gd name="T9" fmla="*/ 986 h 2433"/>
                <a:gd name="T10" fmla="*/ 2661 w 5310"/>
                <a:gd name="T11" fmla="*/ 1162 h 2433"/>
                <a:gd name="T12" fmla="*/ 2215 w 5310"/>
                <a:gd name="T13" fmla="*/ 986 h 2433"/>
                <a:gd name="T14" fmla="*/ 2107 w 5310"/>
                <a:gd name="T15" fmla="*/ 594 h 2433"/>
                <a:gd name="T16" fmla="*/ 2242 w 5310"/>
                <a:gd name="T17" fmla="*/ 257 h 2433"/>
                <a:gd name="T18" fmla="*/ 2323 w 5310"/>
                <a:gd name="T19" fmla="*/ 135 h 2433"/>
                <a:gd name="T20" fmla="*/ 2323 w 5310"/>
                <a:gd name="T21" fmla="*/ 0 h 2433"/>
                <a:gd name="T22" fmla="*/ 0 w 5310"/>
                <a:gd name="T23" fmla="*/ 0 h 2433"/>
                <a:gd name="T24" fmla="*/ 0 w 5310"/>
                <a:gd name="T25" fmla="*/ 851 h 2433"/>
                <a:gd name="T26" fmla="*/ 176 w 5310"/>
                <a:gd name="T27" fmla="*/ 851 h 2433"/>
                <a:gd name="T28" fmla="*/ 298 w 5310"/>
                <a:gd name="T29" fmla="*/ 784 h 2433"/>
                <a:gd name="T30" fmla="*/ 621 w 5310"/>
                <a:gd name="T31" fmla="*/ 662 h 2433"/>
                <a:gd name="T32" fmla="*/ 999 w 5310"/>
                <a:gd name="T33" fmla="*/ 784 h 2433"/>
                <a:gd name="T34" fmla="*/ 1188 w 5310"/>
                <a:gd name="T35" fmla="*/ 1216 h 2433"/>
                <a:gd name="T36" fmla="*/ 999 w 5310"/>
                <a:gd name="T37" fmla="*/ 1648 h 2433"/>
                <a:gd name="T38" fmla="*/ 621 w 5310"/>
                <a:gd name="T39" fmla="*/ 1770 h 2433"/>
                <a:gd name="T40" fmla="*/ 284 w 5310"/>
                <a:gd name="T41" fmla="*/ 1635 h 2433"/>
                <a:gd name="T42" fmla="*/ 149 w 5310"/>
                <a:gd name="T43" fmla="*/ 1554 h 2433"/>
                <a:gd name="T44" fmla="*/ 0 w 5310"/>
                <a:gd name="T45" fmla="*/ 1554 h 2433"/>
                <a:gd name="T46" fmla="*/ 0 w 5310"/>
                <a:gd name="T47" fmla="*/ 2432 h 2433"/>
                <a:gd name="T48" fmla="*/ 4160 w 5310"/>
                <a:gd name="T49" fmla="*/ 2432 h 2433"/>
                <a:gd name="T50" fmla="*/ 4809 w 5310"/>
                <a:gd name="T51" fmla="*/ 1973 h 2433"/>
                <a:gd name="T52" fmla="*/ 5309 w 5310"/>
                <a:gd name="T53" fmla="*/ 0 h 2433"/>
                <a:gd name="T54" fmla="*/ 3026 w 5310"/>
                <a:gd name="T55" fmla="*/ 0 h 2433"/>
                <a:gd name="T56" fmla="*/ 3026 w 5310"/>
                <a:gd name="T57" fmla="*/ 162 h 2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310" h="2433">
                  <a:moveTo>
                    <a:pt x="3026" y="162"/>
                  </a:moveTo>
                  <a:lnTo>
                    <a:pt x="3026" y="162"/>
                  </a:lnTo>
                  <a:cubicBezTo>
                    <a:pt x="3026" y="176"/>
                    <a:pt x="3026" y="176"/>
                    <a:pt x="3093" y="270"/>
                  </a:cubicBezTo>
                  <a:cubicBezTo>
                    <a:pt x="3147" y="338"/>
                    <a:pt x="3215" y="460"/>
                    <a:pt x="3215" y="594"/>
                  </a:cubicBezTo>
                  <a:cubicBezTo>
                    <a:pt x="3215" y="730"/>
                    <a:pt x="3188" y="865"/>
                    <a:pt x="3093" y="986"/>
                  </a:cubicBezTo>
                  <a:cubicBezTo>
                    <a:pt x="3012" y="1094"/>
                    <a:pt x="2837" y="1162"/>
                    <a:pt x="2661" y="1162"/>
                  </a:cubicBezTo>
                  <a:cubicBezTo>
                    <a:pt x="2472" y="1162"/>
                    <a:pt x="2310" y="1081"/>
                    <a:pt x="2215" y="986"/>
                  </a:cubicBezTo>
                  <a:cubicBezTo>
                    <a:pt x="2121" y="865"/>
                    <a:pt x="2107" y="730"/>
                    <a:pt x="2107" y="594"/>
                  </a:cubicBezTo>
                  <a:cubicBezTo>
                    <a:pt x="2107" y="446"/>
                    <a:pt x="2175" y="338"/>
                    <a:pt x="2242" y="257"/>
                  </a:cubicBezTo>
                  <a:cubicBezTo>
                    <a:pt x="2310" y="176"/>
                    <a:pt x="2323" y="149"/>
                    <a:pt x="2323" y="135"/>
                  </a:cubicBezTo>
                  <a:cubicBezTo>
                    <a:pt x="2323" y="0"/>
                    <a:pt x="2323" y="0"/>
                    <a:pt x="2323" y="0"/>
                  </a:cubicBezTo>
                  <a:cubicBezTo>
                    <a:pt x="0" y="0"/>
                    <a:pt x="0" y="0"/>
                    <a:pt x="0" y="0"/>
                  </a:cubicBezTo>
                  <a:cubicBezTo>
                    <a:pt x="0" y="851"/>
                    <a:pt x="0" y="851"/>
                    <a:pt x="0" y="851"/>
                  </a:cubicBezTo>
                  <a:cubicBezTo>
                    <a:pt x="176" y="851"/>
                    <a:pt x="176" y="851"/>
                    <a:pt x="176" y="851"/>
                  </a:cubicBezTo>
                  <a:cubicBezTo>
                    <a:pt x="203" y="851"/>
                    <a:pt x="203" y="851"/>
                    <a:pt x="298" y="784"/>
                  </a:cubicBezTo>
                  <a:cubicBezTo>
                    <a:pt x="365" y="730"/>
                    <a:pt x="472" y="662"/>
                    <a:pt x="621" y="662"/>
                  </a:cubicBezTo>
                  <a:cubicBezTo>
                    <a:pt x="742" y="662"/>
                    <a:pt x="891" y="689"/>
                    <a:pt x="999" y="784"/>
                  </a:cubicBezTo>
                  <a:cubicBezTo>
                    <a:pt x="1107" y="865"/>
                    <a:pt x="1188" y="1040"/>
                    <a:pt x="1188" y="1216"/>
                  </a:cubicBezTo>
                  <a:cubicBezTo>
                    <a:pt x="1188" y="1405"/>
                    <a:pt x="1107" y="1567"/>
                    <a:pt x="999" y="1648"/>
                  </a:cubicBezTo>
                  <a:cubicBezTo>
                    <a:pt x="891" y="1743"/>
                    <a:pt x="756" y="1770"/>
                    <a:pt x="621" y="1770"/>
                  </a:cubicBezTo>
                  <a:cubicBezTo>
                    <a:pt x="472" y="1770"/>
                    <a:pt x="352" y="1702"/>
                    <a:pt x="284" y="1635"/>
                  </a:cubicBezTo>
                  <a:cubicBezTo>
                    <a:pt x="190" y="1567"/>
                    <a:pt x="176" y="1554"/>
                    <a:pt x="149" y="1554"/>
                  </a:cubicBezTo>
                  <a:cubicBezTo>
                    <a:pt x="0" y="1554"/>
                    <a:pt x="0" y="1554"/>
                    <a:pt x="0" y="1554"/>
                  </a:cubicBezTo>
                  <a:cubicBezTo>
                    <a:pt x="0" y="2432"/>
                    <a:pt x="0" y="2432"/>
                    <a:pt x="0" y="2432"/>
                  </a:cubicBezTo>
                  <a:cubicBezTo>
                    <a:pt x="4160" y="2432"/>
                    <a:pt x="4160" y="2432"/>
                    <a:pt x="4160" y="2432"/>
                  </a:cubicBezTo>
                  <a:cubicBezTo>
                    <a:pt x="4444" y="2432"/>
                    <a:pt x="4715" y="2229"/>
                    <a:pt x="4809" y="1973"/>
                  </a:cubicBezTo>
                  <a:cubicBezTo>
                    <a:pt x="5309" y="0"/>
                    <a:pt x="5309" y="0"/>
                    <a:pt x="5309" y="0"/>
                  </a:cubicBezTo>
                  <a:cubicBezTo>
                    <a:pt x="3026" y="0"/>
                    <a:pt x="3026" y="0"/>
                    <a:pt x="3026" y="0"/>
                  </a:cubicBezTo>
                  <a:lnTo>
                    <a:pt x="3026" y="162"/>
                  </a:ln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41" name="Freeform 13"/>
            <p:cNvSpPr>
              <a:spLocks noChangeArrowheads="1"/>
            </p:cNvSpPr>
            <p:nvPr/>
          </p:nvSpPr>
          <p:spPr bwMode="auto">
            <a:xfrm>
              <a:off x="2608112" y="8585731"/>
              <a:ext cx="2690113" cy="2693458"/>
            </a:xfrm>
            <a:custGeom>
              <a:avLst/>
              <a:gdLst>
                <a:gd name="T0" fmla="*/ 2243 w 4486"/>
                <a:gd name="T1" fmla="*/ 0 h 4487"/>
                <a:gd name="T2" fmla="*/ 2243 w 4486"/>
                <a:gd name="T3" fmla="*/ 0 h 4487"/>
                <a:gd name="T4" fmla="*/ 0 w 4486"/>
                <a:gd name="T5" fmla="*/ 2243 h 4487"/>
                <a:gd name="T6" fmla="*/ 2243 w 4486"/>
                <a:gd name="T7" fmla="*/ 4486 h 4487"/>
                <a:gd name="T8" fmla="*/ 4485 w 4486"/>
                <a:gd name="T9" fmla="*/ 2243 h 4487"/>
                <a:gd name="T10" fmla="*/ 2243 w 4486"/>
                <a:gd name="T11" fmla="*/ 0 h 4487"/>
                <a:gd name="T12" fmla="*/ 2972 w 4486"/>
                <a:gd name="T13" fmla="*/ 2040 h 4487"/>
                <a:gd name="T14" fmla="*/ 2972 w 4486"/>
                <a:gd name="T15" fmla="*/ 2040 h 4487"/>
                <a:gd name="T16" fmla="*/ 2972 w 4486"/>
                <a:gd name="T17" fmla="*/ 2040 h 4487"/>
                <a:gd name="T18" fmla="*/ 2594 w 4486"/>
                <a:gd name="T19" fmla="*/ 2378 h 4487"/>
                <a:gd name="T20" fmla="*/ 2554 w 4486"/>
                <a:gd name="T21" fmla="*/ 2527 h 4487"/>
                <a:gd name="T22" fmla="*/ 2391 w 4486"/>
                <a:gd name="T23" fmla="*/ 2851 h 4487"/>
                <a:gd name="T24" fmla="*/ 2027 w 4486"/>
                <a:gd name="T25" fmla="*/ 3013 h 4487"/>
                <a:gd name="T26" fmla="*/ 1608 w 4486"/>
                <a:gd name="T27" fmla="*/ 2810 h 4487"/>
                <a:gd name="T28" fmla="*/ 1445 w 4486"/>
                <a:gd name="T29" fmla="*/ 2351 h 4487"/>
                <a:gd name="T30" fmla="*/ 1662 w 4486"/>
                <a:gd name="T31" fmla="*/ 2014 h 4487"/>
                <a:gd name="T32" fmla="*/ 1986 w 4486"/>
                <a:gd name="T33" fmla="*/ 1892 h 4487"/>
                <a:gd name="T34" fmla="*/ 2121 w 4486"/>
                <a:gd name="T35" fmla="*/ 1865 h 4487"/>
                <a:gd name="T36" fmla="*/ 2513 w 4486"/>
                <a:gd name="T37" fmla="*/ 1527 h 4487"/>
                <a:gd name="T38" fmla="*/ 2648 w 4486"/>
                <a:gd name="T39" fmla="*/ 1473 h 4487"/>
                <a:gd name="T40" fmla="*/ 2823 w 4486"/>
                <a:gd name="T41" fmla="*/ 1541 h 4487"/>
                <a:gd name="T42" fmla="*/ 2986 w 4486"/>
                <a:gd name="T43" fmla="*/ 1730 h 4487"/>
                <a:gd name="T44" fmla="*/ 2972 w 4486"/>
                <a:gd name="T45" fmla="*/ 2040 h 4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6" h="4487">
                  <a:moveTo>
                    <a:pt x="2243" y="0"/>
                  </a:moveTo>
                  <a:lnTo>
                    <a:pt x="2243" y="0"/>
                  </a:lnTo>
                  <a:cubicBezTo>
                    <a:pt x="1000" y="0"/>
                    <a:pt x="0" y="1000"/>
                    <a:pt x="0" y="2243"/>
                  </a:cubicBezTo>
                  <a:cubicBezTo>
                    <a:pt x="0" y="3486"/>
                    <a:pt x="1000" y="4486"/>
                    <a:pt x="2243" y="4486"/>
                  </a:cubicBezTo>
                  <a:cubicBezTo>
                    <a:pt x="3486" y="4486"/>
                    <a:pt x="4485" y="3486"/>
                    <a:pt x="4485" y="2243"/>
                  </a:cubicBezTo>
                  <a:cubicBezTo>
                    <a:pt x="4485" y="1000"/>
                    <a:pt x="3486" y="0"/>
                    <a:pt x="2243" y="0"/>
                  </a:cubicBezTo>
                  <a:close/>
                  <a:moveTo>
                    <a:pt x="2972" y="2040"/>
                  </a:moveTo>
                  <a:lnTo>
                    <a:pt x="2972" y="2040"/>
                  </a:lnTo>
                  <a:lnTo>
                    <a:pt x="2972" y="2040"/>
                  </a:lnTo>
                  <a:cubicBezTo>
                    <a:pt x="2594" y="2378"/>
                    <a:pt x="2594" y="2378"/>
                    <a:pt x="2594" y="2378"/>
                  </a:cubicBezTo>
                  <a:cubicBezTo>
                    <a:pt x="2580" y="2392"/>
                    <a:pt x="2580" y="2419"/>
                    <a:pt x="2554" y="2527"/>
                  </a:cubicBezTo>
                  <a:cubicBezTo>
                    <a:pt x="2540" y="2621"/>
                    <a:pt x="2499" y="2756"/>
                    <a:pt x="2391" y="2851"/>
                  </a:cubicBezTo>
                  <a:cubicBezTo>
                    <a:pt x="2297" y="2932"/>
                    <a:pt x="2175" y="3000"/>
                    <a:pt x="2027" y="3013"/>
                  </a:cubicBezTo>
                  <a:cubicBezTo>
                    <a:pt x="1891" y="3013"/>
                    <a:pt x="1729" y="2946"/>
                    <a:pt x="1608" y="2810"/>
                  </a:cubicBezTo>
                  <a:cubicBezTo>
                    <a:pt x="1473" y="2676"/>
                    <a:pt x="1419" y="2486"/>
                    <a:pt x="1445" y="2351"/>
                  </a:cubicBezTo>
                  <a:cubicBezTo>
                    <a:pt x="1473" y="2203"/>
                    <a:pt x="1554" y="2095"/>
                    <a:pt x="1662" y="2014"/>
                  </a:cubicBezTo>
                  <a:cubicBezTo>
                    <a:pt x="1756" y="1919"/>
                    <a:pt x="1891" y="1892"/>
                    <a:pt x="1986" y="1892"/>
                  </a:cubicBezTo>
                  <a:cubicBezTo>
                    <a:pt x="2094" y="1878"/>
                    <a:pt x="2107" y="1878"/>
                    <a:pt x="2121" y="1865"/>
                  </a:cubicBezTo>
                  <a:cubicBezTo>
                    <a:pt x="2513" y="1527"/>
                    <a:pt x="2513" y="1527"/>
                    <a:pt x="2513" y="1527"/>
                  </a:cubicBezTo>
                  <a:cubicBezTo>
                    <a:pt x="2540" y="1487"/>
                    <a:pt x="2594" y="1473"/>
                    <a:pt x="2648" y="1473"/>
                  </a:cubicBezTo>
                  <a:cubicBezTo>
                    <a:pt x="2716" y="1459"/>
                    <a:pt x="2770" y="1487"/>
                    <a:pt x="2823" y="1541"/>
                  </a:cubicBezTo>
                  <a:cubicBezTo>
                    <a:pt x="2986" y="1730"/>
                    <a:pt x="2986" y="1730"/>
                    <a:pt x="2986" y="1730"/>
                  </a:cubicBezTo>
                  <a:cubicBezTo>
                    <a:pt x="3067" y="1824"/>
                    <a:pt x="3053" y="1960"/>
                    <a:pt x="2972" y="2040"/>
                  </a:cubicBezTo>
                  <a:close/>
                </a:path>
              </a:pathLst>
            </a:custGeom>
            <a:solidFill>
              <a:schemeClr val="accent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42" name="Freeform 14"/>
            <p:cNvSpPr>
              <a:spLocks noChangeArrowheads="1"/>
            </p:cNvSpPr>
            <p:nvPr/>
          </p:nvSpPr>
          <p:spPr bwMode="auto">
            <a:xfrm>
              <a:off x="8274012" y="8585731"/>
              <a:ext cx="2698047" cy="2693458"/>
            </a:xfrm>
            <a:custGeom>
              <a:avLst/>
              <a:gdLst>
                <a:gd name="T0" fmla="*/ 2242 w 4499"/>
                <a:gd name="T1" fmla="*/ 0 h 4487"/>
                <a:gd name="T2" fmla="*/ 2242 w 4499"/>
                <a:gd name="T3" fmla="*/ 0 h 4487"/>
                <a:gd name="T4" fmla="*/ 0 w 4499"/>
                <a:gd name="T5" fmla="*/ 2243 h 4487"/>
                <a:gd name="T6" fmla="*/ 2242 w 4499"/>
                <a:gd name="T7" fmla="*/ 4486 h 4487"/>
                <a:gd name="T8" fmla="*/ 4498 w 4499"/>
                <a:gd name="T9" fmla="*/ 2243 h 4487"/>
                <a:gd name="T10" fmla="*/ 2242 w 4499"/>
                <a:gd name="T11" fmla="*/ 0 h 4487"/>
                <a:gd name="T12" fmla="*/ 2972 w 4499"/>
                <a:gd name="T13" fmla="*/ 2040 h 4487"/>
                <a:gd name="T14" fmla="*/ 2972 w 4499"/>
                <a:gd name="T15" fmla="*/ 2040 h 4487"/>
                <a:gd name="T16" fmla="*/ 2972 w 4499"/>
                <a:gd name="T17" fmla="*/ 2040 h 4487"/>
                <a:gd name="T18" fmla="*/ 2593 w 4499"/>
                <a:gd name="T19" fmla="*/ 2378 h 4487"/>
                <a:gd name="T20" fmla="*/ 2566 w 4499"/>
                <a:gd name="T21" fmla="*/ 2527 h 4487"/>
                <a:gd name="T22" fmla="*/ 2391 w 4499"/>
                <a:gd name="T23" fmla="*/ 2851 h 4487"/>
                <a:gd name="T24" fmla="*/ 2026 w 4499"/>
                <a:gd name="T25" fmla="*/ 3013 h 4487"/>
                <a:gd name="T26" fmla="*/ 1607 w 4499"/>
                <a:gd name="T27" fmla="*/ 2810 h 4487"/>
                <a:gd name="T28" fmla="*/ 1459 w 4499"/>
                <a:gd name="T29" fmla="*/ 2351 h 4487"/>
                <a:gd name="T30" fmla="*/ 1661 w 4499"/>
                <a:gd name="T31" fmla="*/ 2014 h 4487"/>
                <a:gd name="T32" fmla="*/ 1986 w 4499"/>
                <a:gd name="T33" fmla="*/ 1892 h 4487"/>
                <a:gd name="T34" fmla="*/ 2121 w 4499"/>
                <a:gd name="T35" fmla="*/ 1865 h 4487"/>
                <a:gd name="T36" fmla="*/ 2513 w 4499"/>
                <a:gd name="T37" fmla="*/ 1527 h 4487"/>
                <a:gd name="T38" fmla="*/ 2648 w 4499"/>
                <a:gd name="T39" fmla="*/ 1473 h 4487"/>
                <a:gd name="T40" fmla="*/ 2823 w 4499"/>
                <a:gd name="T41" fmla="*/ 1541 h 4487"/>
                <a:gd name="T42" fmla="*/ 2999 w 4499"/>
                <a:gd name="T43" fmla="*/ 1730 h 4487"/>
                <a:gd name="T44" fmla="*/ 2972 w 4499"/>
                <a:gd name="T45" fmla="*/ 2040 h 4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99" h="4487">
                  <a:moveTo>
                    <a:pt x="2242" y="0"/>
                  </a:moveTo>
                  <a:lnTo>
                    <a:pt x="2242" y="0"/>
                  </a:lnTo>
                  <a:cubicBezTo>
                    <a:pt x="1013" y="0"/>
                    <a:pt x="0" y="1000"/>
                    <a:pt x="0" y="2243"/>
                  </a:cubicBezTo>
                  <a:cubicBezTo>
                    <a:pt x="0" y="3486"/>
                    <a:pt x="1013" y="4486"/>
                    <a:pt x="2242" y="4486"/>
                  </a:cubicBezTo>
                  <a:cubicBezTo>
                    <a:pt x="3485" y="4486"/>
                    <a:pt x="4498" y="3486"/>
                    <a:pt x="4498" y="2243"/>
                  </a:cubicBezTo>
                  <a:cubicBezTo>
                    <a:pt x="4498" y="1000"/>
                    <a:pt x="3485" y="0"/>
                    <a:pt x="2242" y="0"/>
                  </a:cubicBezTo>
                  <a:close/>
                  <a:moveTo>
                    <a:pt x="2972" y="2040"/>
                  </a:moveTo>
                  <a:lnTo>
                    <a:pt x="2972" y="2040"/>
                  </a:lnTo>
                  <a:lnTo>
                    <a:pt x="2972" y="2040"/>
                  </a:lnTo>
                  <a:cubicBezTo>
                    <a:pt x="2593" y="2378"/>
                    <a:pt x="2593" y="2378"/>
                    <a:pt x="2593" y="2378"/>
                  </a:cubicBezTo>
                  <a:cubicBezTo>
                    <a:pt x="2580" y="2392"/>
                    <a:pt x="2580" y="2419"/>
                    <a:pt x="2566" y="2527"/>
                  </a:cubicBezTo>
                  <a:cubicBezTo>
                    <a:pt x="2539" y="2621"/>
                    <a:pt x="2513" y="2756"/>
                    <a:pt x="2391" y="2851"/>
                  </a:cubicBezTo>
                  <a:cubicBezTo>
                    <a:pt x="2296" y="2932"/>
                    <a:pt x="2175" y="3000"/>
                    <a:pt x="2026" y="3013"/>
                  </a:cubicBezTo>
                  <a:cubicBezTo>
                    <a:pt x="1891" y="3013"/>
                    <a:pt x="1729" y="2946"/>
                    <a:pt x="1607" y="2810"/>
                  </a:cubicBezTo>
                  <a:cubicBezTo>
                    <a:pt x="1486" y="2676"/>
                    <a:pt x="1431" y="2486"/>
                    <a:pt x="1459" y="2351"/>
                  </a:cubicBezTo>
                  <a:cubicBezTo>
                    <a:pt x="1486" y="2203"/>
                    <a:pt x="1567" y="2095"/>
                    <a:pt x="1661" y="2014"/>
                  </a:cubicBezTo>
                  <a:cubicBezTo>
                    <a:pt x="1769" y="1919"/>
                    <a:pt x="1904" y="1892"/>
                    <a:pt x="1986" y="1892"/>
                  </a:cubicBezTo>
                  <a:cubicBezTo>
                    <a:pt x="2094" y="1878"/>
                    <a:pt x="2107" y="1878"/>
                    <a:pt x="2121" y="1865"/>
                  </a:cubicBezTo>
                  <a:cubicBezTo>
                    <a:pt x="2513" y="1527"/>
                    <a:pt x="2513" y="1527"/>
                    <a:pt x="2513" y="1527"/>
                  </a:cubicBezTo>
                  <a:cubicBezTo>
                    <a:pt x="2553" y="1487"/>
                    <a:pt x="2593" y="1473"/>
                    <a:pt x="2648" y="1473"/>
                  </a:cubicBezTo>
                  <a:cubicBezTo>
                    <a:pt x="2715" y="1459"/>
                    <a:pt x="2783" y="1487"/>
                    <a:pt x="2823" y="1541"/>
                  </a:cubicBezTo>
                  <a:cubicBezTo>
                    <a:pt x="2999" y="1730"/>
                    <a:pt x="2999" y="1730"/>
                    <a:pt x="2999" y="1730"/>
                  </a:cubicBezTo>
                  <a:cubicBezTo>
                    <a:pt x="3080" y="1824"/>
                    <a:pt x="3066" y="1960"/>
                    <a:pt x="2972" y="2040"/>
                  </a:cubicBezTo>
                  <a:close/>
                </a:path>
              </a:pathLst>
            </a:custGeom>
            <a:solidFill>
              <a:schemeClr val="accent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grpSp>
      <p:grpSp>
        <p:nvGrpSpPr>
          <p:cNvPr id="2" name="Group 1"/>
          <p:cNvGrpSpPr/>
          <p:nvPr/>
        </p:nvGrpSpPr>
        <p:grpSpPr>
          <a:xfrm>
            <a:off x="8467071" y="4831486"/>
            <a:ext cx="8958574" cy="1137662"/>
            <a:chOff x="11598408" y="3889323"/>
            <a:chExt cx="11941655" cy="1516488"/>
          </a:xfrm>
        </p:grpSpPr>
        <p:sp>
          <p:nvSpPr>
            <p:cNvPr id="43" name="TextBox 42"/>
            <p:cNvSpPr txBox="1"/>
            <p:nvPr/>
          </p:nvSpPr>
          <p:spPr>
            <a:xfrm>
              <a:off x="12098059" y="4445777"/>
              <a:ext cx="11442004" cy="960034"/>
            </a:xfrm>
            <a:prstGeom prst="rect">
              <a:avLst/>
            </a:prstGeom>
            <a:noFill/>
          </p:spPr>
          <p:txBody>
            <a:bodyPr wrap="square" lIns="164607" tIns="82304" rIns="164607" bIns="82304" rtlCol="0">
              <a:spAutoFit/>
            </a:bodyPr>
            <a:lstStyle/>
            <a:p>
              <a:r>
                <a:rPr lang="en-US" sz="1800" dirty="0">
                  <a:latin typeface="Lato Light"/>
                  <a:ea typeface="Open Sans Light" panose="020B0306030504020204" pitchFamily="34" charset="0"/>
                  <a:cs typeface="Lato Light"/>
                </a:rPr>
                <a:t>Lorem Ipsum has two main data statistical this methodologies important </a:t>
              </a:r>
              <a:r>
                <a:rPr lang="en-US" sz="1800" b="1" dirty="0">
                  <a:latin typeface="Lato Light"/>
                  <a:ea typeface="Open Sans Light" panose="020B0306030504020204" pitchFamily="34" charset="0"/>
                  <a:cs typeface="Lato Light"/>
                </a:rPr>
                <a:t>Data analysis </a:t>
              </a:r>
              <a:r>
                <a:rPr lang="en-US" sz="1800" dirty="0">
                  <a:latin typeface="Lato Light"/>
                  <a:ea typeface="Open Sans Light" panose="020B0306030504020204" pitchFamily="34" charset="0"/>
                  <a:cs typeface="Lato Light"/>
                </a:rPr>
                <a:t>which summarizes data. </a:t>
              </a:r>
              <a:r>
                <a:rPr lang="pt-BR" sz="1800" dirty="0">
                  <a:latin typeface="Lato Light"/>
                  <a:cs typeface="Lato Light"/>
                </a:rPr>
                <a:t>sed an graecie prompta invenire.</a:t>
              </a:r>
              <a:endParaRPr lang="en-US" sz="1800" dirty="0">
                <a:latin typeface="Lato Light"/>
                <a:ea typeface="Open Sans Light" panose="020B0306030504020204" pitchFamily="34" charset="0"/>
                <a:cs typeface="Lato Light"/>
              </a:endParaRPr>
            </a:p>
          </p:txBody>
        </p:sp>
        <p:sp>
          <p:nvSpPr>
            <p:cNvPr id="44" name="Freeform 222"/>
            <p:cNvSpPr>
              <a:spLocks noEditPoints="1"/>
            </p:cNvSpPr>
            <p:nvPr/>
          </p:nvSpPr>
          <p:spPr bwMode="auto">
            <a:xfrm>
              <a:off x="11598408" y="4009233"/>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68598" tIns="34299" rIns="68598" bIns="34299" numCol="1" anchor="t" anchorCtr="0" compatLnSpc="1">
              <a:prstTxWarp prst="textNoShape">
                <a:avLst/>
              </a:prstTxWarp>
            </a:bodyPr>
            <a:lstStyle/>
            <a:p>
              <a:endParaRPr lang="en-US" sz="2701" dirty="0">
                <a:solidFill>
                  <a:schemeClr val="tx2"/>
                </a:solidFill>
                <a:latin typeface="Lato Light"/>
              </a:endParaRPr>
            </a:p>
          </p:txBody>
        </p:sp>
        <p:sp>
          <p:nvSpPr>
            <p:cNvPr id="56" name="TextBox 55"/>
            <p:cNvSpPr txBox="1"/>
            <p:nvPr/>
          </p:nvSpPr>
          <p:spPr>
            <a:xfrm>
              <a:off x="12119956" y="3889323"/>
              <a:ext cx="2482533" cy="738653"/>
            </a:xfrm>
            <a:prstGeom prst="rect">
              <a:avLst/>
            </a:prstGeom>
            <a:noFill/>
          </p:spPr>
          <p:txBody>
            <a:bodyPr wrap="none" lIns="137168" tIns="68584" rIns="137168" bIns="68584" rtlCol="0">
              <a:spAutoFit/>
            </a:bodyPr>
            <a:lstStyle/>
            <a:p>
              <a:r>
                <a:rPr lang="id-ID" sz="2701" b="1" dirty="0">
                  <a:solidFill>
                    <a:schemeClr val="tx2"/>
                  </a:solidFill>
                  <a:latin typeface="Lato Regular"/>
                  <a:cs typeface="Lato Regular"/>
                </a:rPr>
                <a:t>Eat Before</a:t>
              </a:r>
            </a:p>
          </p:txBody>
        </p:sp>
      </p:grpSp>
      <p:grpSp>
        <p:nvGrpSpPr>
          <p:cNvPr id="4" name="Group 3"/>
          <p:cNvGrpSpPr/>
          <p:nvPr/>
        </p:nvGrpSpPr>
        <p:grpSpPr>
          <a:xfrm>
            <a:off x="8490995" y="6058813"/>
            <a:ext cx="8958574" cy="1137662"/>
            <a:chOff x="11630298" y="5525333"/>
            <a:chExt cx="11941655" cy="1516488"/>
          </a:xfrm>
        </p:grpSpPr>
        <p:sp>
          <p:nvSpPr>
            <p:cNvPr id="57" name="TextBox 56"/>
            <p:cNvSpPr txBox="1"/>
            <p:nvPr/>
          </p:nvSpPr>
          <p:spPr>
            <a:xfrm>
              <a:off x="12129949" y="6081787"/>
              <a:ext cx="11442004" cy="960034"/>
            </a:xfrm>
            <a:prstGeom prst="rect">
              <a:avLst/>
            </a:prstGeom>
            <a:noFill/>
          </p:spPr>
          <p:txBody>
            <a:bodyPr wrap="square" lIns="164607" tIns="82304" rIns="164607" bIns="82304" rtlCol="0">
              <a:spAutoFit/>
            </a:bodyPr>
            <a:lstStyle/>
            <a:p>
              <a:r>
                <a:rPr lang="en-US" sz="1800" dirty="0">
                  <a:latin typeface="Lato Light"/>
                  <a:ea typeface="Open Sans Light" panose="020B0306030504020204" pitchFamily="34" charset="0"/>
                  <a:cs typeface="Lato Light"/>
                </a:rPr>
                <a:t>Lorem Ipsum has two main data statistical this methodologies important </a:t>
              </a:r>
              <a:r>
                <a:rPr lang="en-US" sz="1800" b="1" dirty="0">
                  <a:latin typeface="Lato Light"/>
                  <a:ea typeface="Open Sans Light" panose="020B0306030504020204" pitchFamily="34" charset="0"/>
                  <a:cs typeface="Lato Light"/>
                </a:rPr>
                <a:t>Data analysis </a:t>
              </a:r>
              <a:r>
                <a:rPr lang="en-US" sz="1800" dirty="0">
                  <a:latin typeface="Lato Light"/>
                  <a:ea typeface="Open Sans Light" panose="020B0306030504020204" pitchFamily="34" charset="0"/>
                  <a:cs typeface="Lato Light"/>
                </a:rPr>
                <a:t>which summarizes data. </a:t>
              </a:r>
              <a:r>
                <a:rPr lang="pt-BR" sz="1800" dirty="0">
                  <a:latin typeface="Lato Light"/>
                  <a:cs typeface="Lato Light"/>
                </a:rPr>
                <a:t>sed an graecie prompta invenire.</a:t>
              </a:r>
              <a:endParaRPr lang="en-US" sz="1800" dirty="0">
                <a:latin typeface="Lato Light"/>
                <a:ea typeface="Open Sans Light" panose="020B0306030504020204" pitchFamily="34" charset="0"/>
                <a:cs typeface="Lato Light"/>
              </a:endParaRPr>
            </a:p>
          </p:txBody>
        </p:sp>
        <p:sp>
          <p:nvSpPr>
            <p:cNvPr id="58" name="Freeform 222"/>
            <p:cNvSpPr>
              <a:spLocks noEditPoints="1"/>
            </p:cNvSpPr>
            <p:nvPr/>
          </p:nvSpPr>
          <p:spPr bwMode="auto">
            <a:xfrm>
              <a:off x="11630298" y="5645243"/>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68598" tIns="34299" rIns="68598" bIns="34299" numCol="1" anchor="t" anchorCtr="0" compatLnSpc="1">
              <a:prstTxWarp prst="textNoShape">
                <a:avLst/>
              </a:prstTxWarp>
            </a:bodyPr>
            <a:lstStyle/>
            <a:p>
              <a:endParaRPr lang="en-US" sz="2701" dirty="0">
                <a:solidFill>
                  <a:schemeClr val="tx2"/>
                </a:solidFill>
                <a:latin typeface="Lato Light"/>
              </a:endParaRPr>
            </a:p>
          </p:txBody>
        </p:sp>
        <p:sp>
          <p:nvSpPr>
            <p:cNvPr id="59" name="TextBox 58"/>
            <p:cNvSpPr txBox="1"/>
            <p:nvPr/>
          </p:nvSpPr>
          <p:spPr>
            <a:xfrm>
              <a:off x="12151846" y="5525333"/>
              <a:ext cx="2514585" cy="738653"/>
            </a:xfrm>
            <a:prstGeom prst="rect">
              <a:avLst/>
            </a:prstGeom>
            <a:noFill/>
          </p:spPr>
          <p:txBody>
            <a:bodyPr wrap="none" lIns="137168" tIns="68584" rIns="137168" bIns="68584" rtlCol="0">
              <a:spAutoFit/>
            </a:bodyPr>
            <a:lstStyle/>
            <a:p>
              <a:r>
                <a:rPr lang="id-ID" sz="2701" b="1" dirty="0">
                  <a:solidFill>
                    <a:schemeClr val="tx2"/>
                  </a:solidFill>
                  <a:latin typeface="Lato Regular"/>
                  <a:cs typeface="Lato Regular"/>
                </a:rPr>
                <a:t>Bring Cash</a:t>
              </a:r>
            </a:p>
          </p:txBody>
        </p:sp>
      </p:grpSp>
      <p:grpSp>
        <p:nvGrpSpPr>
          <p:cNvPr id="5" name="Group 4"/>
          <p:cNvGrpSpPr/>
          <p:nvPr/>
        </p:nvGrpSpPr>
        <p:grpSpPr>
          <a:xfrm>
            <a:off x="8474567" y="7249572"/>
            <a:ext cx="8958574" cy="1137662"/>
            <a:chOff x="11608400" y="7112598"/>
            <a:chExt cx="11941655" cy="1516488"/>
          </a:xfrm>
        </p:grpSpPr>
        <p:sp>
          <p:nvSpPr>
            <p:cNvPr id="60" name="TextBox 59"/>
            <p:cNvSpPr txBox="1"/>
            <p:nvPr/>
          </p:nvSpPr>
          <p:spPr>
            <a:xfrm>
              <a:off x="12108051" y="7669052"/>
              <a:ext cx="11442004" cy="960034"/>
            </a:xfrm>
            <a:prstGeom prst="rect">
              <a:avLst/>
            </a:prstGeom>
            <a:noFill/>
          </p:spPr>
          <p:txBody>
            <a:bodyPr wrap="square" lIns="164607" tIns="82304" rIns="164607" bIns="82304" rtlCol="0">
              <a:spAutoFit/>
            </a:bodyPr>
            <a:lstStyle/>
            <a:p>
              <a:r>
                <a:rPr lang="en-US" sz="1800" dirty="0">
                  <a:latin typeface="Lato Light"/>
                  <a:ea typeface="Open Sans Light" panose="020B0306030504020204" pitchFamily="34" charset="0"/>
                  <a:cs typeface="Lato Light"/>
                </a:rPr>
                <a:t>Lorem Ipsum has two main data statistical this methodologies important </a:t>
              </a:r>
              <a:r>
                <a:rPr lang="en-US" sz="1800" b="1" dirty="0">
                  <a:latin typeface="Lato Light"/>
                  <a:ea typeface="Open Sans Light" panose="020B0306030504020204" pitchFamily="34" charset="0"/>
                  <a:cs typeface="Lato Light"/>
                </a:rPr>
                <a:t>Data analysis </a:t>
              </a:r>
              <a:r>
                <a:rPr lang="en-US" sz="1800" dirty="0">
                  <a:latin typeface="Lato Light"/>
                  <a:ea typeface="Open Sans Light" panose="020B0306030504020204" pitchFamily="34" charset="0"/>
                  <a:cs typeface="Lato Light"/>
                </a:rPr>
                <a:t>which summarizes data. </a:t>
              </a:r>
              <a:r>
                <a:rPr lang="pt-BR" sz="1800" dirty="0">
                  <a:latin typeface="Lato Light"/>
                  <a:cs typeface="Lato Light"/>
                </a:rPr>
                <a:t>sed an graecie prompta invenire.</a:t>
              </a:r>
              <a:endParaRPr lang="en-US" sz="1800" dirty="0">
                <a:latin typeface="Lato Light"/>
                <a:ea typeface="Open Sans Light" panose="020B0306030504020204" pitchFamily="34" charset="0"/>
                <a:cs typeface="Lato Light"/>
              </a:endParaRPr>
            </a:p>
          </p:txBody>
        </p:sp>
        <p:sp>
          <p:nvSpPr>
            <p:cNvPr id="61" name="Freeform 222"/>
            <p:cNvSpPr>
              <a:spLocks noEditPoints="1"/>
            </p:cNvSpPr>
            <p:nvPr/>
          </p:nvSpPr>
          <p:spPr bwMode="auto">
            <a:xfrm>
              <a:off x="11608400" y="7232508"/>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68598" tIns="34299" rIns="68598" bIns="34299" numCol="1" anchor="t" anchorCtr="0" compatLnSpc="1">
              <a:prstTxWarp prst="textNoShape">
                <a:avLst/>
              </a:prstTxWarp>
            </a:bodyPr>
            <a:lstStyle/>
            <a:p>
              <a:endParaRPr lang="en-US" sz="2701" dirty="0">
                <a:solidFill>
                  <a:schemeClr val="tx2"/>
                </a:solidFill>
                <a:latin typeface="Lato Light"/>
              </a:endParaRPr>
            </a:p>
          </p:txBody>
        </p:sp>
        <p:sp>
          <p:nvSpPr>
            <p:cNvPr id="63" name="TextBox 62"/>
            <p:cNvSpPr txBox="1"/>
            <p:nvPr/>
          </p:nvSpPr>
          <p:spPr>
            <a:xfrm>
              <a:off x="12129948" y="7112598"/>
              <a:ext cx="2775272" cy="738653"/>
            </a:xfrm>
            <a:prstGeom prst="rect">
              <a:avLst/>
            </a:prstGeom>
            <a:noFill/>
          </p:spPr>
          <p:txBody>
            <a:bodyPr wrap="none" lIns="137168" tIns="68584" rIns="137168" bIns="68584" rtlCol="0">
              <a:spAutoFit/>
            </a:bodyPr>
            <a:lstStyle/>
            <a:p>
              <a:r>
                <a:rPr lang="id-ID" sz="2701" b="1" dirty="0">
                  <a:solidFill>
                    <a:schemeClr val="tx2"/>
                  </a:solidFill>
                  <a:latin typeface="Lato Regular"/>
                  <a:cs typeface="Lato Regular"/>
                </a:rPr>
                <a:t>Be Strategic</a:t>
              </a:r>
            </a:p>
          </p:txBody>
        </p:sp>
      </p:grpSp>
      <p:grpSp>
        <p:nvGrpSpPr>
          <p:cNvPr id="6" name="Group 5"/>
          <p:cNvGrpSpPr/>
          <p:nvPr/>
        </p:nvGrpSpPr>
        <p:grpSpPr>
          <a:xfrm>
            <a:off x="8498491" y="8476900"/>
            <a:ext cx="8958574" cy="1137662"/>
            <a:chOff x="11640290" y="8748608"/>
            <a:chExt cx="11941655" cy="1516488"/>
          </a:xfrm>
        </p:grpSpPr>
        <p:sp>
          <p:nvSpPr>
            <p:cNvPr id="64" name="TextBox 63"/>
            <p:cNvSpPr txBox="1"/>
            <p:nvPr/>
          </p:nvSpPr>
          <p:spPr>
            <a:xfrm>
              <a:off x="12139941" y="9305062"/>
              <a:ext cx="11442004" cy="960034"/>
            </a:xfrm>
            <a:prstGeom prst="rect">
              <a:avLst/>
            </a:prstGeom>
            <a:noFill/>
          </p:spPr>
          <p:txBody>
            <a:bodyPr wrap="square" lIns="164607" tIns="82304" rIns="164607" bIns="82304" rtlCol="0">
              <a:spAutoFit/>
            </a:bodyPr>
            <a:lstStyle/>
            <a:p>
              <a:r>
                <a:rPr lang="en-US" sz="1800" dirty="0">
                  <a:latin typeface="Lato Light"/>
                  <a:ea typeface="Open Sans Light" panose="020B0306030504020204" pitchFamily="34" charset="0"/>
                  <a:cs typeface="Lato Light"/>
                </a:rPr>
                <a:t>Lorem Ipsum has two main data statistical this methodologies important </a:t>
              </a:r>
              <a:r>
                <a:rPr lang="en-US" sz="1800" b="1" dirty="0">
                  <a:latin typeface="Lato Light"/>
                  <a:ea typeface="Open Sans Light" panose="020B0306030504020204" pitchFamily="34" charset="0"/>
                  <a:cs typeface="Lato Light"/>
                </a:rPr>
                <a:t>Data analysis </a:t>
              </a:r>
              <a:r>
                <a:rPr lang="en-US" sz="1800" dirty="0">
                  <a:latin typeface="Lato Light"/>
                  <a:ea typeface="Open Sans Light" panose="020B0306030504020204" pitchFamily="34" charset="0"/>
                  <a:cs typeface="Lato Light"/>
                </a:rPr>
                <a:t>which summarizes data. </a:t>
              </a:r>
              <a:r>
                <a:rPr lang="pt-BR" sz="1800" dirty="0">
                  <a:latin typeface="Lato Light"/>
                  <a:cs typeface="Lato Light"/>
                </a:rPr>
                <a:t>sed an graecie prompta invenire.</a:t>
              </a:r>
              <a:endParaRPr lang="en-US" sz="1800" dirty="0">
                <a:latin typeface="Lato Light"/>
                <a:ea typeface="Open Sans Light" panose="020B0306030504020204" pitchFamily="34" charset="0"/>
                <a:cs typeface="Lato Light"/>
              </a:endParaRPr>
            </a:p>
          </p:txBody>
        </p:sp>
        <p:sp>
          <p:nvSpPr>
            <p:cNvPr id="65" name="Freeform 222"/>
            <p:cNvSpPr>
              <a:spLocks noEditPoints="1"/>
            </p:cNvSpPr>
            <p:nvPr/>
          </p:nvSpPr>
          <p:spPr bwMode="auto">
            <a:xfrm>
              <a:off x="11640290" y="8868518"/>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68598" tIns="34299" rIns="68598" bIns="34299" numCol="1" anchor="t" anchorCtr="0" compatLnSpc="1">
              <a:prstTxWarp prst="textNoShape">
                <a:avLst/>
              </a:prstTxWarp>
            </a:bodyPr>
            <a:lstStyle/>
            <a:p>
              <a:endParaRPr lang="en-US" sz="2701" dirty="0">
                <a:solidFill>
                  <a:schemeClr val="tx2"/>
                </a:solidFill>
                <a:latin typeface="Lato Light"/>
              </a:endParaRPr>
            </a:p>
          </p:txBody>
        </p:sp>
        <p:sp>
          <p:nvSpPr>
            <p:cNvPr id="66" name="TextBox 65"/>
            <p:cNvSpPr txBox="1"/>
            <p:nvPr/>
          </p:nvSpPr>
          <p:spPr>
            <a:xfrm>
              <a:off x="12161838" y="8748608"/>
              <a:ext cx="2162017" cy="738653"/>
            </a:xfrm>
            <a:prstGeom prst="rect">
              <a:avLst/>
            </a:prstGeom>
            <a:noFill/>
          </p:spPr>
          <p:txBody>
            <a:bodyPr wrap="none" lIns="137168" tIns="68584" rIns="137168" bIns="68584" rtlCol="0">
              <a:spAutoFit/>
            </a:bodyPr>
            <a:lstStyle/>
            <a:p>
              <a:r>
                <a:rPr lang="id-ID" sz="2701" b="1" dirty="0">
                  <a:solidFill>
                    <a:schemeClr val="tx2"/>
                  </a:solidFill>
                  <a:latin typeface="Lato Regular"/>
                  <a:cs typeface="Lato Regular"/>
                </a:rPr>
                <a:t>Organize</a:t>
              </a:r>
            </a:p>
          </p:txBody>
        </p:sp>
      </p:grpSp>
    </p:spTree>
    <p:extLst>
      <p:ext uri="{BB962C8B-B14F-4D97-AF65-F5344CB8AC3E}">
        <p14:creationId xmlns:p14="http://schemas.microsoft.com/office/powerpoint/2010/main" val="698499835"/>
      </p:ext>
    </p:extLst>
  </p:cSld>
  <p:clrMapOvr>
    <a:masterClrMapping/>
  </p:clrMapOvr>
  <p:transition xmlns:p14="http://schemas.microsoft.com/office/powerpoint/2010/main" spd="slow" advClick="0" advTm="3000">
    <p:wip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5"/>
                                        </p:tgtEl>
                                        <p:attrNameLst>
                                          <p:attrName>style.visibility</p:attrName>
                                        </p:attrNameLst>
                                      </p:cBhvr>
                                      <p:to>
                                        <p:strVal val="visible"/>
                                      </p:to>
                                    </p:set>
                                    <p:animEffect transition="in" filter="fade">
                                      <p:cBhvr>
                                        <p:cTn id="7" dur="1000"/>
                                        <p:tgtEl>
                                          <p:spTgt spid="105"/>
                                        </p:tgtEl>
                                      </p:cBhvr>
                                    </p:animEffect>
                                    <p:anim calcmode="lin" valueType="num">
                                      <p:cBhvr>
                                        <p:cTn id="8" dur="1000" fill="hold"/>
                                        <p:tgtEl>
                                          <p:spTgt spid="105"/>
                                        </p:tgtEl>
                                        <p:attrNameLst>
                                          <p:attrName>ppt_x</p:attrName>
                                        </p:attrNameLst>
                                      </p:cBhvr>
                                      <p:tavLst>
                                        <p:tav tm="0">
                                          <p:val>
                                            <p:strVal val="#ppt_x"/>
                                          </p:val>
                                        </p:tav>
                                        <p:tav tm="100000">
                                          <p:val>
                                            <p:strVal val="#ppt_x"/>
                                          </p:val>
                                        </p:tav>
                                      </p:tavLst>
                                    </p:anim>
                                    <p:anim calcmode="lin" valueType="num">
                                      <p:cBhvr>
                                        <p:cTn id="9" dur="1000" fill="hold"/>
                                        <p:tgtEl>
                                          <p:spTgt spid="10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2" presetClass="entr" presetSubtype="2" fill="hold" nodeType="clickEffect">
                                  <p:stCondLst>
                                    <p:cond delay="0"/>
                                  </p:stCondLst>
                                  <p:childTnLst>
                                    <p:set>
                                      <p:cBhvr>
                                        <p:cTn id="13" dur="1" fill="hold">
                                          <p:stCondLst>
                                            <p:cond delay="0"/>
                                          </p:stCondLst>
                                        </p:cTn>
                                        <p:tgtEl>
                                          <p:spTgt spid="28"/>
                                        </p:tgtEl>
                                        <p:attrNameLst>
                                          <p:attrName>style.visibility</p:attrName>
                                        </p:attrNameLst>
                                      </p:cBhvr>
                                      <p:to>
                                        <p:strVal val="visible"/>
                                      </p:to>
                                    </p:set>
                                    <p:anim calcmode="lin" valueType="num">
                                      <p:cBhvr additive="base">
                                        <p:cTn id="14" dur="500"/>
                                        <p:tgtEl>
                                          <p:spTgt spid="28"/>
                                        </p:tgtEl>
                                        <p:attrNameLst>
                                          <p:attrName>ppt_x</p:attrName>
                                        </p:attrNameLst>
                                      </p:cBhvr>
                                      <p:tavLst>
                                        <p:tav tm="0">
                                          <p:val>
                                            <p:strVal val="#ppt_x+#ppt_w*1.125000"/>
                                          </p:val>
                                        </p:tav>
                                        <p:tav tm="100000">
                                          <p:val>
                                            <p:strVal val="#ppt_x"/>
                                          </p:val>
                                        </p:tav>
                                      </p:tavLst>
                                    </p:anim>
                                    <p:animEffect transition="in" filter="wipe(left)">
                                      <p:cBhvr>
                                        <p:cTn id="15" dur="500"/>
                                        <p:tgtEl>
                                          <p:spTgt spid="28"/>
                                        </p:tgtEl>
                                      </p:cBhvr>
                                    </p:animEffect>
                                  </p:childTnLst>
                                </p:cTn>
                              </p:par>
                            </p:childTnLst>
                          </p:cTn>
                        </p:par>
                        <p:par>
                          <p:cTn id="16" fill="hold">
                            <p:stCondLst>
                              <p:cond delay="500"/>
                            </p:stCondLst>
                            <p:childTnLst>
                              <p:par>
                                <p:cTn id="17" presetID="10" presetClass="entr" presetSubtype="0"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childTnLst>
                          </p:cTn>
                        </p:par>
                        <p:par>
                          <p:cTn id="20" fill="hold">
                            <p:stCondLst>
                              <p:cond delay="1000"/>
                            </p:stCondLst>
                            <p:childTnLst>
                              <p:par>
                                <p:cTn id="21" presetID="10" presetClass="entr" presetSubtype="0"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500"/>
                                        <p:tgtEl>
                                          <p:spTgt spid="4"/>
                                        </p:tgtEl>
                                      </p:cBhvr>
                                    </p:animEffect>
                                  </p:childTnLst>
                                </p:cTn>
                              </p:par>
                            </p:childTnLst>
                          </p:cTn>
                        </p:par>
                        <p:par>
                          <p:cTn id="24" fill="hold">
                            <p:stCondLst>
                              <p:cond delay="1500"/>
                            </p:stCondLst>
                            <p:childTnLst>
                              <p:par>
                                <p:cTn id="25" presetID="10" presetClass="entr" presetSubtype="0"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fade">
                                      <p:cBhvr>
                                        <p:cTn id="27" dur="500"/>
                                        <p:tgtEl>
                                          <p:spTgt spid="5"/>
                                        </p:tgtEl>
                                      </p:cBhvr>
                                    </p:animEffect>
                                  </p:childTnLst>
                                </p:cTn>
                              </p:par>
                            </p:childTnLst>
                          </p:cTn>
                        </p:par>
                        <p:par>
                          <p:cTn id="28" fill="hold">
                            <p:stCondLst>
                              <p:cond delay="2000"/>
                            </p:stCondLst>
                            <p:childTnLst>
                              <p:par>
                                <p:cTn id="29" presetID="10" presetClass="entr" presetSubtype="0" fill="hold" nodeType="after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fade">
                                      <p:cBhvr>
                                        <p:cTn id="31"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5" name="Group 104"/>
          <p:cNvGrpSpPr/>
          <p:nvPr/>
        </p:nvGrpSpPr>
        <p:grpSpPr>
          <a:xfrm>
            <a:off x="1300542" y="2075518"/>
            <a:ext cx="15726299" cy="1559721"/>
            <a:chOff x="1713018" y="483017"/>
            <a:chExt cx="20962938" cy="2079087"/>
          </a:xfrm>
        </p:grpSpPr>
        <p:sp>
          <p:nvSpPr>
            <p:cNvPr id="106" name="TextBox 105"/>
            <p:cNvSpPr txBox="1"/>
            <p:nvPr/>
          </p:nvSpPr>
          <p:spPr>
            <a:xfrm>
              <a:off x="1713018" y="483017"/>
              <a:ext cx="20962938"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Ways To Save Money</a:t>
              </a:r>
            </a:p>
          </p:txBody>
        </p:sp>
        <p:sp>
          <p:nvSpPr>
            <p:cNvPr id="107" name="Rectangle 10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108"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grpSp>
        <p:nvGrpSpPr>
          <p:cNvPr id="3" name="Group 2"/>
          <p:cNvGrpSpPr/>
          <p:nvPr/>
        </p:nvGrpSpPr>
        <p:grpSpPr>
          <a:xfrm>
            <a:off x="1448393" y="4992309"/>
            <a:ext cx="7939642" cy="1137662"/>
            <a:chOff x="1930687" y="4371057"/>
            <a:chExt cx="10583433" cy="1516488"/>
          </a:xfrm>
        </p:grpSpPr>
        <p:sp>
          <p:nvSpPr>
            <p:cNvPr id="43" name="TextBox 42"/>
            <p:cNvSpPr txBox="1"/>
            <p:nvPr/>
          </p:nvSpPr>
          <p:spPr>
            <a:xfrm>
              <a:off x="2430338" y="4927511"/>
              <a:ext cx="10083782" cy="960034"/>
            </a:xfrm>
            <a:prstGeom prst="rect">
              <a:avLst/>
            </a:prstGeom>
            <a:noFill/>
          </p:spPr>
          <p:txBody>
            <a:bodyPr wrap="square" lIns="164607" tIns="82304" rIns="164607" bIns="82304" rtlCol="0">
              <a:spAutoFit/>
            </a:bodyPr>
            <a:lstStyle/>
            <a:p>
              <a:r>
                <a:rPr lang="en-US" sz="1800" dirty="0">
                  <a:latin typeface="Lato Light"/>
                  <a:ea typeface="Open Sans Light" panose="020B0306030504020204" pitchFamily="34" charset="0"/>
                  <a:cs typeface="Lato Light"/>
                </a:rPr>
                <a:t>Lorem Ipsum has two main data statistical this methodologies important </a:t>
              </a:r>
              <a:r>
                <a:rPr lang="en-US" sz="1800" b="1" dirty="0">
                  <a:latin typeface="Lato Light"/>
                  <a:ea typeface="Open Sans Light" panose="020B0306030504020204" pitchFamily="34" charset="0"/>
                  <a:cs typeface="Lato Light"/>
                </a:rPr>
                <a:t>Data analysis </a:t>
              </a:r>
              <a:r>
                <a:rPr lang="en-US" sz="1800" dirty="0">
                  <a:latin typeface="Lato Light"/>
                  <a:ea typeface="Open Sans Light" panose="020B0306030504020204" pitchFamily="34" charset="0"/>
                  <a:cs typeface="Lato Light"/>
                </a:rPr>
                <a:t>which summarizes data. </a:t>
              </a:r>
              <a:r>
                <a:rPr lang="pt-BR" sz="1800" dirty="0">
                  <a:latin typeface="Lato Light"/>
                  <a:cs typeface="Lato Light"/>
                </a:rPr>
                <a:t>sed an graecie.</a:t>
              </a:r>
              <a:endParaRPr lang="en-US" sz="1800" dirty="0">
                <a:latin typeface="Lato Light"/>
                <a:ea typeface="Open Sans Light" panose="020B0306030504020204" pitchFamily="34" charset="0"/>
                <a:cs typeface="Lato Light"/>
              </a:endParaRPr>
            </a:p>
          </p:txBody>
        </p:sp>
        <p:sp>
          <p:nvSpPr>
            <p:cNvPr id="44" name="Freeform 222"/>
            <p:cNvSpPr>
              <a:spLocks noEditPoints="1"/>
            </p:cNvSpPr>
            <p:nvPr/>
          </p:nvSpPr>
          <p:spPr bwMode="auto">
            <a:xfrm>
              <a:off x="1930687" y="4490967"/>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68598" tIns="34299" rIns="68598" bIns="34299" numCol="1" anchor="t" anchorCtr="0" compatLnSpc="1">
              <a:prstTxWarp prst="textNoShape">
                <a:avLst/>
              </a:prstTxWarp>
            </a:bodyPr>
            <a:lstStyle/>
            <a:p>
              <a:endParaRPr lang="en-US" sz="2701" dirty="0">
                <a:solidFill>
                  <a:schemeClr val="tx2"/>
                </a:solidFill>
                <a:latin typeface="Lato Light"/>
              </a:endParaRPr>
            </a:p>
          </p:txBody>
        </p:sp>
        <p:sp>
          <p:nvSpPr>
            <p:cNvPr id="56" name="TextBox 55"/>
            <p:cNvSpPr txBox="1"/>
            <p:nvPr/>
          </p:nvSpPr>
          <p:spPr>
            <a:xfrm>
              <a:off x="2452235" y="4371057"/>
              <a:ext cx="2247488" cy="738653"/>
            </a:xfrm>
            <a:prstGeom prst="rect">
              <a:avLst/>
            </a:prstGeom>
            <a:noFill/>
          </p:spPr>
          <p:txBody>
            <a:bodyPr wrap="none" lIns="137168" tIns="68584" rIns="137168" bIns="68584" rtlCol="0">
              <a:spAutoFit/>
            </a:bodyPr>
            <a:lstStyle/>
            <a:p>
              <a:r>
                <a:rPr lang="id-ID" sz="2701" b="1" dirty="0">
                  <a:solidFill>
                    <a:schemeClr val="tx2"/>
                  </a:solidFill>
                  <a:latin typeface="Lato Regular"/>
                  <a:cs typeface="Lato Regular"/>
                </a:rPr>
                <a:t>Set Goals</a:t>
              </a:r>
            </a:p>
          </p:txBody>
        </p:sp>
      </p:grpSp>
      <p:grpSp>
        <p:nvGrpSpPr>
          <p:cNvPr id="4" name="Group 3"/>
          <p:cNvGrpSpPr/>
          <p:nvPr/>
        </p:nvGrpSpPr>
        <p:grpSpPr>
          <a:xfrm>
            <a:off x="1472316" y="6219636"/>
            <a:ext cx="7915719" cy="1137662"/>
            <a:chOff x="1962577" y="6007067"/>
            <a:chExt cx="10551543" cy="1516488"/>
          </a:xfrm>
        </p:grpSpPr>
        <p:sp>
          <p:nvSpPr>
            <p:cNvPr id="57" name="TextBox 56"/>
            <p:cNvSpPr txBox="1"/>
            <p:nvPr/>
          </p:nvSpPr>
          <p:spPr>
            <a:xfrm>
              <a:off x="2462228" y="6563521"/>
              <a:ext cx="10051892" cy="960034"/>
            </a:xfrm>
            <a:prstGeom prst="rect">
              <a:avLst/>
            </a:prstGeom>
            <a:noFill/>
          </p:spPr>
          <p:txBody>
            <a:bodyPr wrap="square" lIns="164607" tIns="82304" rIns="164607" bIns="82304" rtlCol="0">
              <a:spAutoFit/>
            </a:bodyPr>
            <a:lstStyle/>
            <a:p>
              <a:r>
                <a:rPr lang="en-US" sz="1800" dirty="0">
                  <a:latin typeface="Lato Light"/>
                  <a:ea typeface="Open Sans Light" panose="020B0306030504020204" pitchFamily="34" charset="0"/>
                  <a:cs typeface="Lato Light"/>
                </a:rPr>
                <a:t>Lorem Ipsum has two main data statistical this methodologies important </a:t>
              </a:r>
              <a:r>
                <a:rPr lang="en-US" sz="1800" b="1" dirty="0">
                  <a:latin typeface="Lato Light"/>
                  <a:ea typeface="Open Sans Light" panose="020B0306030504020204" pitchFamily="34" charset="0"/>
                  <a:cs typeface="Lato Light"/>
                </a:rPr>
                <a:t>Data analysis </a:t>
              </a:r>
              <a:r>
                <a:rPr lang="en-US" sz="1800" dirty="0">
                  <a:latin typeface="Lato Light"/>
                  <a:ea typeface="Open Sans Light" panose="020B0306030504020204" pitchFamily="34" charset="0"/>
                  <a:cs typeface="Lato Light"/>
                </a:rPr>
                <a:t>which summarizes data. </a:t>
              </a:r>
              <a:r>
                <a:rPr lang="pt-BR" sz="1800" dirty="0">
                  <a:latin typeface="Lato Light"/>
                  <a:cs typeface="Lato Light"/>
                </a:rPr>
                <a:t>sed an graecie.</a:t>
              </a:r>
              <a:endParaRPr lang="en-US" sz="1800" dirty="0">
                <a:latin typeface="Lato Light"/>
                <a:ea typeface="Open Sans Light" panose="020B0306030504020204" pitchFamily="34" charset="0"/>
                <a:cs typeface="Lato Light"/>
              </a:endParaRPr>
            </a:p>
          </p:txBody>
        </p:sp>
        <p:sp>
          <p:nvSpPr>
            <p:cNvPr id="58" name="Freeform 222"/>
            <p:cNvSpPr>
              <a:spLocks noEditPoints="1"/>
            </p:cNvSpPr>
            <p:nvPr/>
          </p:nvSpPr>
          <p:spPr bwMode="auto">
            <a:xfrm>
              <a:off x="1962577" y="6126977"/>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68598" tIns="34299" rIns="68598" bIns="34299" numCol="1" anchor="t" anchorCtr="0" compatLnSpc="1">
              <a:prstTxWarp prst="textNoShape">
                <a:avLst/>
              </a:prstTxWarp>
            </a:bodyPr>
            <a:lstStyle/>
            <a:p>
              <a:endParaRPr lang="en-US" sz="2701" dirty="0">
                <a:solidFill>
                  <a:schemeClr val="tx2"/>
                </a:solidFill>
                <a:latin typeface="Lato Light"/>
              </a:endParaRPr>
            </a:p>
          </p:txBody>
        </p:sp>
        <p:sp>
          <p:nvSpPr>
            <p:cNvPr id="59" name="TextBox 58"/>
            <p:cNvSpPr txBox="1"/>
            <p:nvPr/>
          </p:nvSpPr>
          <p:spPr>
            <a:xfrm>
              <a:off x="2484125" y="6007067"/>
              <a:ext cx="2249625" cy="738653"/>
            </a:xfrm>
            <a:prstGeom prst="rect">
              <a:avLst/>
            </a:prstGeom>
            <a:noFill/>
          </p:spPr>
          <p:txBody>
            <a:bodyPr wrap="none" lIns="137168" tIns="68584" rIns="137168" bIns="68584" rtlCol="0">
              <a:spAutoFit/>
            </a:bodyPr>
            <a:lstStyle/>
            <a:p>
              <a:r>
                <a:rPr lang="id-ID" sz="2701" b="1" dirty="0">
                  <a:solidFill>
                    <a:schemeClr val="tx2"/>
                  </a:solidFill>
                  <a:latin typeface="Lato Regular"/>
                  <a:cs typeface="Lato Regular"/>
                </a:rPr>
                <a:t>Use ATM</a:t>
              </a:r>
            </a:p>
          </p:txBody>
        </p:sp>
      </p:grpSp>
      <p:grpSp>
        <p:nvGrpSpPr>
          <p:cNvPr id="5" name="Group 4"/>
          <p:cNvGrpSpPr/>
          <p:nvPr/>
        </p:nvGrpSpPr>
        <p:grpSpPr>
          <a:xfrm>
            <a:off x="1455889" y="7410394"/>
            <a:ext cx="7932146" cy="1137662"/>
            <a:chOff x="1940679" y="7594332"/>
            <a:chExt cx="10573441" cy="1516488"/>
          </a:xfrm>
        </p:grpSpPr>
        <p:sp>
          <p:nvSpPr>
            <p:cNvPr id="60" name="TextBox 59"/>
            <p:cNvSpPr txBox="1"/>
            <p:nvPr/>
          </p:nvSpPr>
          <p:spPr>
            <a:xfrm>
              <a:off x="2440330" y="8150786"/>
              <a:ext cx="10073790" cy="960034"/>
            </a:xfrm>
            <a:prstGeom prst="rect">
              <a:avLst/>
            </a:prstGeom>
            <a:noFill/>
          </p:spPr>
          <p:txBody>
            <a:bodyPr wrap="square" lIns="164607" tIns="82304" rIns="164607" bIns="82304" rtlCol="0">
              <a:spAutoFit/>
            </a:bodyPr>
            <a:lstStyle/>
            <a:p>
              <a:r>
                <a:rPr lang="en-US" sz="1800" dirty="0">
                  <a:latin typeface="Lato Light"/>
                  <a:ea typeface="Open Sans Light" panose="020B0306030504020204" pitchFamily="34" charset="0"/>
                  <a:cs typeface="Lato Light"/>
                </a:rPr>
                <a:t>Lorem Ipsum has two main data statistical this methodologies important </a:t>
              </a:r>
              <a:r>
                <a:rPr lang="en-US" sz="1800" b="1" dirty="0">
                  <a:latin typeface="Lato Light"/>
                  <a:ea typeface="Open Sans Light" panose="020B0306030504020204" pitchFamily="34" charset="0"/>
                  <a:cs typeface="Lato Light"/>
                </a:rPr>
                <a:t>Data analysis </a:t>
              </a:r>
              <a:r>
                <a:rPr lang="en-US" sz="1800" dirty="0">
                  <a:latin typeface="Lato Light"/>
                  <a:ea typeface="Open Sans Light" panose="020B0306030504020204" pitchFamily="34" charset="0"/>
                  <a:cs typeface="Lato Light"/>
                </a:rPr>
                <a:t>which summarizes data. </a:t>
              </a:r>
              <a:r>
                <a:rPr lang="pt-BR" sz="1800" dirty="0">
                  <a:latin typeface="Lato Light"/>
                  <a:cs typeface="Lato Light"/>
                </a:rPr>
                <a:t>sed an graecie</a:t>
              </a:r>
              <a:endParaRPr lang="en-US" sz="1800" dirty="0">
                <a:latin typeface="Lato Light"/>
                <a:ea typeface="Open Sans Light" panose="020B0306030504020204" pitchFamily="34" charset="0"/>
                <a:cs typeface="Lato Light"/>
              </a:endParaRPr>
            </a:p>
          </p:txBody>
        </p:sp>
        <p:sp>
          <p:nvSpPr>
            <p:cNvPr id="61" name="Freeform 222"/>
            <p:cNvSpPr>
              <a:spLocks noEditPoints="1"/>
            </p:cNvSpPr>
            <p:nvPr/>
          </p:nvSpPr>
          <p:spPr bwMode="auto">
            <a:xfrm>
              <a:off x="1940679" y="7714242"/>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68598" tIns="34299" rIns="68598" bIns="34299" numCol="1" anchor="t" anchorCtr="0" compatLnSpc="1">
              <a:prstTxWarp prst="textNoShape">
                <a:avLst/>
              </a:prstTxWarp>
            </a:bodyPr>
            <a:lstStyle/>
            <a:p>
              <a:endParaRPr lang="en-US" sz="2701" dirty="0">
                <a:solidFill>
                  <a:schemeClr val="tx2"/>
                </a:solidFill>
                <a:latin typeface="Lato Light"/>
              </a:endParaRPr>
            </a:p>
          </p:txBody>
        </p:sp>
        <p:sp>
          <p:nvSpPr>
            <p:cNvPr id="63" name="TextBox 62"/>
            <p:cNvSpPr txBox="1"/>
            <p:nvPr/>
          </p:nvSpPr>
          <p:spPr>
            <a:xfrm>
              <a:off x="2462227" y="7594332"/>
              <a:ext cx="3858620" cy="738653"/>
            </a:xfrm>
            <a:prstGeom prst="rect">
              <a:avLst/>
            </a:prstGeom>
            <a:noFill/>
          </p:spPr>
          <p:txBody>
            <a:bodyPr wrap="none" lIns="137168" tIns="68584" rIns="137168" bIns="68584" rtlCol="0">
              <a:spAutoFit/>
            </a:bodyPr>
            <a:lstStyle/>
            <a:p>
              <a:r>
                <a:rPr lang="id-ID" sz="2701" b="1" dirty="0">
                  <a:solidFill>
                    <a:schemeClr val="tx2"/>
                  </a:solidFill>
                  <a:latin typeface="Lato Regular"/>
                  <a:cs typeface="Lato Regular"/>
                </a:rPr>
                <a:t>Plan Withdrawals</a:t>
              </a:r>
            </a:p>
          </p:txBody>
        </p:sp>
      </p:grpSp>
      <p:grpSp>
        <p:nvGrpSpPr>
          <p:cNvPr id="6" name="Group 5"/>
          <p:cNvGrpSpPr/>
          <p:nvPr/>
        </p:nvGrpSpPr>
        <p:grpSpPr>
          <a:xfrm>
            <a:off x="1479812" y="8637723"/>
            <a:ext cx="7908223" cy="1137662"/>
            <a:chOff x="1972569" y="9230342"/>
            <a:chExt cx="10541551" cy="1516488"/>
          </a:xfrm>
        </p:grpSpPr>
        <p:sp>
          <p:nvSpPr>
            <p:cNvPr id="64" name="TextBox 63"/>
            <p:cNvSpPr txBox="1"/>
            <p:nvPr/>
          </p:nvSpPr>
          <p:spPr>
            <a:xfrm>
              <a:off x="2472220" y="9786796"/>
              <a:ext cx="10041900" cy="960034"/>
            </a:xfrm>
            <a:prstGeom prst="rect">
              <a:avLst/>
            </a:prstGeom>
            <a:noFill/>
          </p:spPr>
          <p:txBody>
            <a:bodyPr wrap="square" lIns="164607" tIns="82304" rIns="164607" bIns="82304" rtlCol="0">
              <a:spAutoFit/>
            </a:bodyPr>
            <a:lstStyle/>
            <a:p>
              <a:r>
                <a:rPr lang="en-US" sz="1800" dirty="0">
                  <a:latin typeface="Lato Light"/>
                  <a:ea typeface="Open Sans Light" panose="020B0306030504020204" pitchFamily="34" charset="0"/>
                  <a:cs typeface="Lato Light"/>
                </a:rPr>
                <a:t>Lorem Ipsum has two main data statistical this methodologies important </a:t>
              </a:r>
              <a:r>
                <a:rPr lang="en-US" sz="1800" b="1" dirty="0">
                  <a:latin typeface="Lato Light"/>
                  <a:ea typeface="Open Sans Light" panose="020B0306030504020204" pitchFamily="34" charset="0"/>
                  <a:cs typeface="Lato Light"/>
                </a:rPr>
                <a:t>Data analysis </a:t>
              </a:r>
              <a:r>
                <a:rPr lang="en-US" sz="1800" dirty="0">
                  <a:latin typeface="Lato Light"/>
                  <a:ea typeface="Open Sans Light" panose="020B0306030504020204" pitchFamily="34" charset="0"/>
                  <a:cs typeface="Lato Light"/>
                </a:rPr>
                <a:t>which summarizes data. </a:t>
              </a:r>
              <a:r>
                <a:rPr lang="pt-BR" sz="1800" dirty="0">
                  <a:latin typeface="Lato Light"/>
                  <a:cs typeface="Lato Light"/>
                </a:rPr>
                <a:t>sed an graecie.</a:t>
              </a:r>
              <a:endParaRPr lang="en-US" sz="1800" dirty="0">
                <a:latin typeface="Lato Light"/>
                <a:ea typeface="Open Sans Light" panose="020B0306030504020204" pitchFamily="34" charset="0"/>
                <a:cs typeface="Lato Light"/>
              </a:endParaRPr>
            </a:p>
          </p:txBody>
        </p:sp>
        <p:sp>
          <p:nvSpPr>
            <p:cNvPr id="65" name="Freeform 222"/>
            <p:cNvSpPr>
              <a:spLocks noEditPoints="1"/>
            </p:cNvSpPr>
            <p:nvPr/>
          </p:nvSpPr>
          <p:spPr bwMode="auto">
            <a:xfrm>
              <a:off x="1972569" y="9350252"/>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68598" tIns="34299" rIns="68598" bIns="34299" numCol="1" anchor="t" anchorCtr="0" compatLnSpc="1">
              <a:prstTxWarp prst="textNoShape">
                <a:avLst/>
              </a:prstTxWarp>
            </a:bodyPr>
            <a:lstStyle/>
            <a:p>
              <a:endParaRPr lang="en-US" sz="2701" dirty="0">
                <a:solidFill>
                  <a:schemeClr val="tx2"/>
                </a:solidFill>
                <a:latin typeface="Lato Light"/>
              </a:endParaRPr>
            </a:p>
          </p:txBody>
        </p:sp>
        <p:sp>
          <p:nvSpPr>
            <p:cNvPr id="66" name="TextBox 65"/>
            <p:cNvSpPr txBox="1"/>
            <p:nvPr/>
          </p:nvSpPr>
          <p:spPr>
            <a:xfrm>
              <a:off x="2494117" y="9230342"/>
              <a:ext cx="2185521" cy="738653"/>
            </a:xfrm>
            <a:prstGeom prst="rect">
              <a:avLst/>
            </a:prstGeom>
            <a:noFill/>
          </p:spPr>
          <p:txBody>
            <a:bodyPr wrap="none" lIns="137168" tIns="68584" rIns="137168" bIns="68584" rtlCol="0">
              <a:spAutoFit/>
            </a:bodyPr>
            <a:lstStyle/>
            <a:p>
              <a:r>
                <a:rPr lang="id-ID" sz="2701" b="1" dirty="0">
                  <a:solidFill>
                    <a:schemeClr val="tx2"/>
                  </a:solidFill>
                  <a:latin typeface="Lato Regular"/>
                  <a:cs typeface="Lato Regular"/>
                </a:rPr>
                <a:t>Be Smart</a:t>
              </a:r>
            </a:p>
          </p:txBody>
        </p:sp>
      </p:grpSp>
      <p:grpSp>
        <p:nvGrpSpPr>
          <p:cNvPr id="71" name="Group 70"/>
          <p:cNvGrpSpPr/>
          <p:nvPr/>
        </p:nvGrpSpPr>
        <p:grpSpPr>
          <a:xfrm>
            <a:off x="10283663" y="4136452"/>
            <a:ext cx="5470380" cy="5972057"/>
            <a:chOff x="1796054" y="1153584"/>
            <a:chExt cx="8882395" cy="9696980"/>
          </a:xfrm>
        </p:grpSpPr>
        <p:sp>
          <p:nvSpPr>
            <p:cNvPr id="72" name="Freeform 1"/>
            <p:cNvSpPr>
              <a:spLocks noChangeArrowheads="1"/>
            </p:cNvSpPr>
            <p:nvPr/>
          </p:nvSpPr>
          <p:spPr bwMode="auto">
            <a:xfrm>
              <a:off x="2846176" y="4590522"/>
              <a:ext cx="3086884" cy="2000250"/>
            </a:xfrm>
            <a:custGeom>
              <a:avLst/>
              <a:gdLst>
                <a:gd name="T0" fmla="*/ 5072 w 5147"/>
                <a:gd name="T1" fmla="*/ 1282 h 3334"/>
                <a:gd name="T2" fmla="*/ 5072 w 5147"/>
                <a:gd name="T3" fmla="*/ 1282 h 3334"/>
                <a:gd name="T4" fmla="*/ 4890 w 5147"/>
                <a:gd name="T5" fmla="*/ 1228 h 3334"/>
                <a:gd name="T6" fmla="*/ 4743 w 5147"/>
                <a:gd name="T7" fmla="*/ 1282 h 3334"/>
                <a:gd name="T8" fmla="*/ 4560 w 5147"/>
                <a:gd name="T9" fmla="*/ 1374 h 3334"/>
                <a:gd name="T10" fmla="*/ 4285 w 5147"/>
                <a:gd name="T11" fmla="*/ 1374 h 3334"/>
                <a:gd name="T12" fmla="*/ 4285 w 5147"/>
                <a:gd name="T13" fmla="*/ 476 h 3334"/>
                <a:gd name="T14" fmla="*/ 4203 w 5147"/>
                <a:gd name="T15" fmla="*/ 540 h 3334"/>
                <a:gd name="T16" fmla="*/ 4185 w 5147"/>
                <a:gd name="T17" fmla="*/ 632 h 3334"/>
                <a:gd name="T18" fmla="*/ 4056 w 5147"/>
                <a:gd name="T19" fmla="*/ 861 h 3334"/>
                <a:gd name="T20" fmla="*/ 3791 w 5147"/>
                <a:gd name="T21" fmla="*/ 989 h 3334"/>
                <a:gd name="T22" fmla="*/ 3471 w 5147"/>
                <a:gd name="T23" fmla="*/ 843 h 3334"/>
                <a:gd name="T24" fmla="*/ 3361 w 5147"/>
                <a:gd name="T25" fmla="*/ 513 h 3334"/>
                <a:gd name="T26" fmla="*/ 3507 w 5147"/>
                <a:gd name="T27" fmla="*/ 257 h 3334"/>
                <a:gd name="T28" fmla="*/ 3763 w 5147"/>
                <a:gd name="T29" fmla="*/ 156 h 3334"/>
                <a:gd name="T30" fmla="*/ 3873 w 5147"/>
                <a:gd name="T31" fmla="*/ 147 h 3334"/>
                <a:gd name="T32" fmla="*/ 3965 w 5147"/>
                <a:gd name="T33" fmla="*/ 64 h 3334"/>
                <a:gd name="T34" fmla="*/ 3919 w 5147"/>
                <a:gd name="T35" fmla="*/ 0 h 3334"/>
                <a:gd name="T36" fmla="*/ 2133 w 5147"/>
                <a:gd name="T37" fmla="*/ 439 h 3334"/>
                <a:gd name="T38" fmla="*/ 1557 w 5147"/>
                <a:gd name="T39" fmla="*/ 770 h 3334"/>
                <a:gd name="T40" fmla="*/ 348 w 5147"/>
                <a:gd name="T41" fmla="*/ 138 h 3334"/>
                <a:gd name="T42" fmla="*/ 284 w 5147"/>
                <a:gd name="T43" fmla="*/ 165 h 3334"/>
                <a:gd name="T44" fmla="*/ 247 w 5147"/>
                <a:gd name="T45" fmla="*/ 779 h 3334"/>
                <a:gd name="T46" fmla="*/ 605 w 5147"/>
                <a:gd name="T47" fmla="*/ 1538 h 3334"/>
                <a:gd name="T48" fmla="*/ 0 w 5147"/>
                <a:gd name="T49" fmla="*/ 2426 h 3334"/>
                <a:gd name="T50" fmla="*/ 376 w 5147"/>
                <a:gd name="T51" fmla="*/ 2426 h 3334"/>
                <a:gd name="T52" fmla="*/ 376 w 5147"/>
                <a:gd name="T53" fmla="*/ 2738 h 3334"/>
                <a:gd name="T54" fmla="*/ 376 w 5147"/>
                <a:gd name="T55" fmla="*/ 2747 h 3334"/>
                <a:gd name="T56" fmla="*/ 275 w 5147"/>
                <a:gd name="T57" fmla="*/ 2921 h 3334"/>
                <a:gd name="T58" fmla="*/ 210 w 5147"/>
                <a:gd name="T59" fmla="*/ 3077 h 3334"/>
                <a:gd name="T60" fmla="*/ 266 w 5147"/>
                <a:gd name="T61" fmla="*/ 3251 h 3334"/>
                <a:gd name="T62" fmla="*/ 467 w 5147"/>
                <a:gd name="T63" fmla="*/ 3333 h 3334"/>
                <a:gd name="T64" fmla="*/ 659 w 5147"/>
                <a:gd name="T65" fmla="*/ 3260 h 3334"/>
                <a:gd name="T66" fmla="*/ 714 w 5147"/>
                <a:gd name="T67" fmla="*/ 3077 h 3334"/>
                <a:gd name="T68" fmla="*/ 650 w 5147"/>
                <a:gd name="T69" fmla="*/ 2930 h 3334"/>
                <a:gd name="T70" fmla="*/ 568 w 5147"/>
                <a:gd name="T71" fmla="*/ 2747 h 3334"/>
                <a:gd name="T72" fmla="*/ 568 w 5147"/>
                <a:gd name="T73" fmla="*/ 2426 h 3334"/>
                <a:gd name="T74" fmla="*/ 2546 w 5147"/>
                <a:gd name="T75" fmla="*/ 2426 h 3334"/>
                <a:gd name="T76" fmla="*/ 2546 w 5147"/>
                <a:gd name="T77" fmla="*/ 2399 h 3334"/>
                <a:gd name="T78" fmla="*/ 2482 w 5147"/>
                <a:gd name="T79" fmla="*/ 2308 h 3334"/>
                <a:gd name="T80" fmla="*/ 2381 w 5147"/>
                <a:gd name="T81" fmla="*/ 2051 h 3334"/>
                <a:gd name="T82" fmla="*/ 2473 w 5147"/>
                <a:gd name="T83" fmla="*/ 1768 h 3334"/>
                <a:gd name="T84" fmla="*/ 2793 w 5147"/>
                <a:gd name="T85" fmla="*/ 1630 h 3334"/>
                <a:gd name="T86" fmla="*/ 3122 w 5147"/>
                <a:gd name="T87" fmla="*/ 1768 h 3334"/>
                <a:gd name="T88" fmla="*/ 3205 w 5147"/>
                <a:gd name="T89" fmla="*/ 2051 h 3334"/>
                <a:gd name="T90" fmla="*/ 3113 w 5147"/>
                <a:gd name="T91" fmla="*/ 2299 h 3334"/>
                <a:gd name="T92" fmla="*/ 3058 w 5147"/>
                <a:gd name="T93" fmla="*/ 2381 h 3334"/>
                <a:gd name="T94" fmla="*/ 3058 w 5147"/>
                <a:gd name="T95" fmla="*/ 2426 h 3334"/>
                <a:gd name="T96" fmla="*/ 4285 w 5147"/>
                <a:gd name="T97" fmla="*/ 2426 h 3334"/>
                <a:gd name="T98" fmla="*/ 4285 w 5147"/>
                <a:gd name="T99" fmla="*/ 1557 h 3334"/>
                <a:gd name="T100" fmla="*/ 4551 w 5147"/>
                <a:gd name="T101" fmla="*/ 1557 h 3334"/>
                <a:gd name="T102" fmla="*/ 4560 w 5147"/>
                <a:gd name="T103" fmla="*/ 1557 h 3334"/>
                <a:gd name="T104" fmla="*/ 4743 w 5147"/>
                <a:gd name="T105" fmla="*/ 1658 h 3334"/>
                <a:gd name="T106" fmla="*/ 4890 w 5147"/>
                <a:gd name="T107" fmla="*/ 1722 h 3334"/>
                <a:gd name="T108" fmla="*/ 5072 w 5147"/>
                <a:gd name="T109" fmla="*/ 1676 h 3334"/>
                <a:gd name="T110" fmla="*/ 5146 w 5147"/>
                <a:gd name="T111" fmla="*/ 1474 h 3334"/>
                <a:gd name="T112" fmla="*/ 5072 w 5147"/>
                <a:gd name="T113" fmla="*/ 1282 h 3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7" h="3334">
                  <a:moveTo>
                    <a:pt x="5072" y="1282"/>
                  </a:moveTo>
                  <a:lnTo>
                    <a:pt x="5072" y="1282"/>
                  </a:lnTo>
                  <a:cubicBezTo>
                    <a:pt x="5027" y="1246"/>
                    <a:pt x="4963" y="1228"/>
                    <a:pt x="4890" y="1228"/>
                  </a:cubicBezTo>
                  <a:cubicBezTo>
                    <a:pt x="4835" y="1228"/>
                    <a:pt x="4789" y="1255"/>
                    <a:pt x="4743" y="1282"/>
                  </a:cubicBezTo>
                  <a:cubicBezTo>
                    <a:pt x="4697" y="1319"/>
                    <a:pt x="4642" y="1374"/>
                    <a:pt x="4560" y="1374"/>
                  </a:cubicBezTo>
                  <a:cubicBezTo>
                    <a:pt x="4285" y="1374"/>
                    <a:pt x="4285" y="1374"/>
                    <a:pt x="4285" y="1374"/>
                  </a:cubicBezTo>
                  <a:cubicBezTo>
                    <a:pt x="4285" y="476"/>
                    <a:pt x="4285" y="476"/>
                    <a:pt x="4285" y="476"/>
                  </a:cubicBezTo>
                  <a:cubicBezTo>
                    <a:pt x="4203" y="540"/>
                    <a:pt x="4203" y="540"/>
                    <a:pt x="4203" y="540"/>
                  </a:cubicBezTo>
                  <a:cubicBezTo>
                    <a:pt x="4194" y="550"/>
                    <a:pt x="4194" y="559"/>
                    <a:pt x="4185" y="632"/>
                  </a:cubicBezTo>
                  <a:cubicBezTo>
                    <a:pt x="4166" y="696"/>
                    <a:pt x="4138" y="797"/>
                    <a:pt x="4056" y="861"/>
                  </a:cubicBezTo>
                  <a:cubicBezTo>
                    <a:pt x="3993" y="925"/>
                    <a:pt x="3901" y="980"/>
                    <a:pt x="3791" y="989"/>
                  </a:cubicBezTo>
                  <a:cubicBezTo>
                    <a:pt x="3690" y="998"/>
                    <a:pt x="3562" y="943"/>
                    <a:pt x="3471" y="843"/>
                  </a:cubicBezTo>
                  <a:cubicBezTo>
                    <a:pt x="3379" y="733"/>
                    <a:pt x="3342" y="614"/>
                    <a:pt x="3361" y="513"/>
                  </a:cubicBezTo>
                  <a:cubicBezTo>
                    <a:pt x="3370" y="403"/>
                    <a:pt x="3434" y="321"/>
                    <a:pt x="3507" y="257"/>
                  </a:cubicBezTo>
                  <a:cubicBezTo>
                    <a:pt x="3589" y="184"/>
                    <a:pt x="3690" y="165"/>
                    <a:pt x="3763" y="156"/>
                  </a:cubicBezTo>
                  <a:cubicBezTo>
                    <a:pt x="3846" y="156"/>
                    <a:pt x="3864" y="156"/>
                    <a:pt x="3873" y="147"/>
                  </a:cubicBezTo>
                  <a:cubicBezTo>
                    <a:pt x="3965" y="64"/>
                    <a:pt x="3965" y="64"/>
                    <a:pt x="3965" y="64"/>
                  </a:cubicBezTo>
                  <a:cubicBezTo>
                    <a:pt x="3947" y="46"/>
                    <a:pt x="3929" y="19"/>
                    <a:pt x="3919" y="0"/>
                  </a:cubicBezTo>
                  <a:cubicBezTo>
                    <a:pt x="3077" y="73"/>
                    <a:pt x="2408" y="248"/>
                    <a:pt x="2133" y="439"/>
                  </a:cubicBezTo>
                  <a:cubicBezTo>
                    <a:pt x="1951" y="559"/>
                    <a:pt x="1740" y="651"/>
                    <a:pt x="1557" y="770"/>
                  </a:cubicBezTo>
                  <a:cubicBezTo>
                    <a:pt x="1199" y="294"/>
                    <a:pt x="568" y="110"/>
                    <a:pt x="348" y="138"/>
                  </a:cubicBezTo>
                  <a:cubicBezTo>
                    <a:pt x="321" y="147"/>
                    <a:pt x="293" y="147"/>
                    <a:pt x="284" y="165"/>
                  </a:cubicBezTo>
                  <a:cubicBezTo>
                    <a:pt x="174" y="348"/>
                    <a:pt x="156" y="586"/>
                    <a:pt x="247" y="779"/>
                  </a:cubicBezTo>
                  <a:cubicBezTo>
                    <a:pt x="605" y="1538"/>
                    <a:pt x="605" y="1538"/>
                    <a:pt x="605" y="1538"/>
                  </a:cubicBezTo>
                  <a:cubicBezTo>
                    <a:pt x="376" y="1768"/>
                    <a:pt x="174" y="2088"/>
                    <a:pt x="0" y="2426"/>
                  </a:cubicBezTo>
                  <a:cubicBezTo>
                    <a:pt x="376" y="2426"/>
                    <a:pt x="376" y="2426"/>
                    <a:pt x="376" y="2426"/>
                  </a:cubicBezTo>
                  <a:cubicBezTo>
                    <a:pt x="376" y="2738"/>
                    <a:pt x="376" y="2738"/>
                    <a:pt x="376" y="2738"/>
                  </a:cubicBezTo>
                  <a:cubicBezTo>
                    <a:pt x="376" y="2738"/>
                    <a:pt x="376" y="2738"/>
                    <a:pt x="376" y="2747"/>
                  </a:cubicBezTo>
                  <a:cubicBezTo>
                    <a:pt x="376" y="2830"/>
                    <a:pt x="321" y="2875"/>
                    <a:pt x="275" y="2921"/>
                  </a:cubicBezTo>
                  <a:cubicBezTo>
                    <a:pt x="238" y="2976"/>
                    <a:pt x="210" y="3012"/>
                    <a:pt x="210" y="3077"/>
                  </a:cubicBezTo>
                  <a:cubicBezTo>
                    <a:pt x="210" y="3150"/>
                    <a:pt x="229" y="3214"/>
                    <a:pt x="266" y="3251"/>
                  </a:cubicBezTo>
                  <a:cubicBezTo>
                    <a:pt x="302" y="3297"/>
                    <a:pt x="357" y="3324"/>
                    <a:pt x="467" y="3333"/>
                  </a:cubicBezTo>
                  <a:cubicBezTo>
                    <a:pt x="568" y="3333"/>
                    <a:pt x="623" y="3306"/>
                    <a:pt x="659" y="3260"/>
                  </a:cubicBezTo>
                  <a:cubicBezTo>
                    <a:pt x="696" y="3214"/>
                    <a:pt x="714" y="3141"/>
                    <a:pt x="714" y="3077"/>
                  </a:cubicBezTo>
                  <a:cubicBezTo>
                    <a:pt x="714" y="3012"/>
                    <a:pt x="687" y="2976"/>
                    <a:pt x="650" y="2930"/>
                  </a:cubicBezTo>
                  <a:cubicBezTo>
                    <a:pt x="614" y="2875"/>
                    <a:pt x="568" y="2830"/>
                    <a:pt x="568" y="2747"/>
                  </a:cubicBezTo>
                  <a:cubicBezTo>
                    <a:pt x="568" y="2426"/>
                    <a:pt x="568" y="2426"/>
                    <a:pt x="568" y="2426"/>
                  </a:cubicBezTo>
                  <a:cubicBezTo>
                    <a:pt x="2546" y="2426"/>
                    <a:pt x="2546" y="2426"/>
                    <a:pt x="2546" y="2426"/>
                  </a:cubicBezTo>
                  <a:cubicBezTo>
                    <a:pt x="2546" y="2399"/>
                    <a:pt x="2546" y="2399"/>
                    <a:pt x="2546" y="2399"/>
                  </a:cubicBezTo>
                  <a:cubicBezTo>
                    <a:pt x="2546" y="2381"/>
                    <a:pt x="2537" y="2372"/>
                    <a:pt x="2482" y="2308"/>
                  </a:cubicBezTo>
                  <a:cubicBezTo>
                    <a:pt x="2436" y="2253"/>
                    <a:pt x="2381" y="2161"/>
                    <a:pt x="2381" y="2051"/>
                  </a:cubicBezTo>
                  <a:cubicBezTo>
                    <a:pt x="2381" y="1960"/>
                    <a:pt x="2399" y="1850"/>
                    <a:pt x="2473" y="1768"/>
                  </a:cubicBezTo>
                  <a:cubicBezTo>
                    <a:pt x="2537" y="1694"/>
                    <a:pt x="2655" y="1639"/>
                    <a:pt x="2793" y="1630"/>
                  </a:cubicBezTo>
                  <a:cubicBezTo>
                    <a:pt x="2930" y="1630"/>
                    <a:pt x="3058" y="1694"/>
                    <a:pt x="3122" y="1768"/>
                  </a:cubicBezTo>
                  <a:cubicBezTo>
                    <a:pt x="3186" y="1859"/>
                    <a:pt x="3205" y="1960"/>
                    <a:pt x="3205" y="2051"/>
                  </a:cubicBezTo>
                  <a:cubicBezTo>
                    <a:pt x="3205" y="2161"/>
                    <a:pt x="3159" y="2244"/>
                    <a:pt x="3113" y="2299"/>
                  </a:cubicBezTo>
                  <a:cubicBezTo>
                    <a:pt x="3068" y="2362"/>
                    <a:pt x="3058" y="2372"/>
                    <a:pt x="3058" y="2381"/>
                  </a:cubicBezTo>
                  <a:cubicBezTo>
                    <a:pt x="3058" y="2426"/>
                    <a:pt x="3058" y="2426"/>
                    <a:pt x="3058" y="2426"/>
                  </a:cubicBezTo>
                  <a:cubicBezTo>
                    <a:pt x="4285" y="2426"/>
                    <a:pt x="4285" y="2426"/>
                    <a:pt x="4285" y="2426"/>
                  </a:cubicBezTo>
                  <a:cubicBezTo>
                    <a:pt x="4285" y="1557"/>
                    <a:pt x="4285" y="1557"/>
                    <a:pt x="4285" y="1557"/>
                  </a:cubicBezTo>
                  <a:cubicBezTo>
                    <a:pt x="4551" y="1557"/>
                    <a:pt x="4551" y="1557"/>
                    <a:pt x="4551" y="1557"/>
                  </a:cubicBezTo>
                  <a:lnTo>
                    <a:pt x="4560" y="1557"/>
                  </a:lnTo>
                  <a:cubicBezTo>
                    <a:pt x="4642" y="1566"/>
                    <a:pt x="4688" y="1621"/>
                    <a:pt x="4743" y="1658"/>
                  </a:cubicBezTo>
                  <a:cubicBezTo>
                    <a:pt x="4789" y="1694"/>
                    <a:pt x="4835" y="1722"/>
                    <a:pt x="4890" y="1722"/>
                  </a:cubicBezTo>
                  <a:cubicBezTo>
                    <a:pt x="4963" y="1722"/>
                    <a:pt x="5027" y="1713"/>
                    <a:pt x="5072" y="1676"/>
                  </a:cubicBezTo>
                  <a:cubicBezTo>
                    <a:pt x="5109" y="1639"/>
                    <a:pt x="5146" y="1584"/>
                    <a:pt x="5146" y="1474"/>
                  </a:cubicBezTo>
                  <a:cubicBezTo>
                    <a:pt x="5146" y="1374"/>
                    <a:pt x="5118" y="1319"/>
                    <a:pt x="5072" y="1282"/>
                  </a:cubicBez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73" name="Freeform 2"/>
            <p:cNvSpPr>
              <a:spLocks noChangeArrowheads="1"/>
            </p:cNvSpPr>
            <p:nvPr/>
          </p:nvSpPr>
          <p:spPr bwMode="auto">
            <a:xfrm>
              <a:off x="5557449" y="4614334"/>
              <a:ext cx="1785472" cy="1434042"/>
            </a:xfrm>
            <a:custGeom>
              <a:avLst/>
              <a:gdLst>
                <a:gd name="T0" fmla="*/ 1987 w 2977"/>
                <a:gd name="T1" fmla="*/ 202 h 2390"/>
                <a:gd name="T2" fmla="*/ 1987 w 2977"/>
                <a:gd name="T3" fmla="*/ 202 h 2390"/>
                <a:gd name="T4" fmla="*/ 1740 w 2977"/>
                <a:gd name="T5" fmla="*/ 411 h 2390"/>
                <a:gd name="T6" fmla="*/ 1759 w 2977"/>
                <a:gd name="T7" fmla="*/ 439 h 2390"/>
                <a:gd name="T8" fmla="*/ 1850 w 2977"/>
                <a:gd name="T9" fmla="*/ 476 h 2390"/>
                <a:gd name="T10" fmla="*/ 2051 w 2977"/>
                <a:gd name="T11" fmla="*/ 641 h 2390"/>
                <a:gd name="T12" fmla="*/ 2134 w 2977"/>
                <a:gd name="T13" fmla="*/ 924 h 2390"/>
                <a:gd name="T14" fmla="*/ 1923 w 2977"/>
                <a:gd name="T15" fmla="*/ 1209 h 2390"/>
                <a:gd name="T16" fmla="*/ 1584 w 2977"/>
                <a:gd name="T17" fmla="*/ 1264 h 2390"/>
                <a:gd name="T18" fmla="*/ 1356 w 2977"/>
                <a:gd name="T19" fmla="*/ 1071 h 2390"/>
                <a:gd name="T20" fmla="*/ 1310 w 2977"/>
                <a:gd name="T21" fmla="*/ 806 h 2390"/>
                <a:gd name="T22" fmla="*/ 1310 w 2977"/>
                <a:gd name="T23" fmla="*/ 696 h 2390"/>
                <a:gd name="T24" fmla="*/ 1282 w 2977"/>
                <a:gd name="T25" fmla="*/ 641 h 2390"/>
                <a:gd name="T26" fmla="*/ 0 w 2977"/>
                <a:gd name="T27" fmla="*/ 522 h 2390"/>
                <a:gd name="T28" fmla="*/ 0 w 2977"/>
                <a:gd name="T29" fmla="*/ 1172 h 2390"/>
                <a:gd name="T30" fmla="*/ 37 w 2977"/>
                <a:gd name="T31" fmla="*/ 1172 h 2390"/>
                <a:gd name="T32" fmla="*/ 119 w 2977"/>
                <a:gd name="T33" fmla="*/ 1117 h 2390"/>
                <a:gd name="T34" fmla="*/ 367 w 2977"/>
                <a:gd name="T35" fmla="*/ 1025 h 2390"/>
                <a:gd name="T36" fmla="*/ 651 w 2977"/>
                <a:gd name="T37" fmla="*/ 1117 h 2390"/>
                <a:gd name="T38" fmla="*/ 788 w 2977"/>
                <a:gd name="T39" fmla="*/ 1437 h 2390"/>
                <a:gd name="T40" fmla="*/ 651 w 2977"/>
                <a:gd name="T41" fmla="*/ 1767 h 2390"/>
                <a:gd name="T42" fmla="*/ 367 w 2977"/>
                <a:gd name="T43" fmla="*/ 1849 h 2390"/>
                <a:gd name="T44" fmla="*/ 119 w 2977"/>
                <a:gd name="T45" fmla="*/ 1749 h 2390"/>
                <a:gd name="T46" fmla="*/ 19 w 2977"/>
                <a:gd name="T47" fmla="*/ 1685 h 2390"/>
                <a:gd name="T48" fmla="*/ 0 w 2977"/>
                <a:gd name="T49" fmla="*/ 1685 h 2390"/>
                <a:gd name="T50" fmla="*/ 0 w 2977"/>
                <a:gd name="T51" fmla="*/ 2389 h 2390"/>
                <a:gd name="T52" fmla="*/ 1237 w 2977"/>
                <a:gd name="T53" fmla="*/ 2389 h 2390"/>
                <a:gd name="T54" fmla="*/ 1237 w 2977"/>
                <a:gd name="T55" fmla="*/ 2362 h 2390"/>
                <a:gd name="T56" fmla="*/ 1172 w 2977"/>
                <a:gd name="T57" fmla="*/ 2271 h 2390"/>
                <a:gd name="T58" fmla="*/ 1071 w 2977"/>
                <a:gd name="T59" fmla="*/ 2014 h 2390"/>
                <a:gd name="T60" fmla="*/ 1163 w 2977"/>
                <a:gd name="T61" fmla="*/ 1731 h 2390"/>
                <a:gd name="T62" fmla="*/ 1484 w 2977"/>
                <a:gd name="T63" fmla="*/ 1593 h 2390"/>
                <a:gd name="T64" fmla="*/ 1813 w 2977"/>
                <a:gd name="T65" fmla="*/ 1731 h 2390"/>
                <a:gd name="T66" fmla="*/ 1896 w 2977"/>
                <a:gd name="T67" fmla="*/ 2014 h 2390"/>
                <a:gd name="T68" fmla="*/ 1804 w 2977"/>
                <a:gd name="T69" fmla="*/ 2262 h 2390"/>
                <a:gd name="T70" fmla="*/ 1759 w 2977"/>
                <a:gd name="T71" fmla="*/ 2344 h 2390"/>
                <a:gd name="T72" fmla="*/ 1759 w 2977"/>
                <a:gd name="T73" fmla="*/ 2389 h 2390"/>
                <a:gd name="T74" fmla="*/ 2976 w 2977"/>
                <a:gd name="T75" fmla="*/ 2389 h 2390"/>
                <a:gd name="T76" fmla="*/ 2976 w 2977"/>
                <a:gd name="T77" fmla="*/ 137 h 2390"/>
                <a:gd name="T78" fmla="*/ 2134 w 2977"/>
                <a:gd name="T79" fmla="*/ 0 h 2390"/>
                <a:gd name="T80" fmla="*/ 1987 w 2977"/>
                <a:gd name="T81" fmla="*/ 202 h 2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77" h="2390">
                  <a:moveTo>
                    <a:pt x="1987" y="202"/>
                  </a:moveTo>
                  <a:lnTo>
                    <a:pt x="1987" y="202"/>
                  </a:lnTo>
                  <a:cubicBezTo>
                    <a:pt x="1905" y="275"/>
                    <a:pt x="1832" y="348"/>
                    <a:pt x="1740" y="411"/>
                  </a:cubicBezTo>
                  <a:cubicBezTo>
                    <a:pt x="1759" y="439"/>
                    <a:pt x="1759" y="439"/>
                    <a:pt x="1759" y="439"/>
                  </a:cubicBezTo>
                  <a:cubicBezTo>
                    <a:pt x="1768" y="448"/>
                    <a:pt x="1777" y="448"/>
                    <a:pt x="1850" y="476"/>
                  </a:cubicBezTo>
                  <a:cubicBezTo>
                    <a:pt x="1914" y="503"/>
                    <a:pt x="1996" y="549"/>
                    <a:pt x="2051" y="641"/>
                  </a:cubicBezTo>
                  <a:cubicBezTo>
                    <a:pt x="2106" y="715"/>
                    <a:pt x="2143" y="815"/>
                    <a:pt x="2134" y="924"/>
                  </a:cubicBezTo>
                  <a:cubicBezTo>
                    <a:pt x="2116" y="1025"/>
                    <a:pt x="2042" y="1144"/>
                    <a:pt x="1923" y="1209"/>
                  </a:cubicBezTo>
                  <a:cubicBezTo>
                    <a:pt x="1804" y="1282"/>
                    <a:pt x="1676" y="1300"/>
                    <a:pt x="1584" y="1264"/>
                  </a:cubicBezTo>
                  <a:cubicBezTo>
                    <a:pt x="1475" y="1227"/>
                    <a:pt x="1402" y="1154"/>
                    <a:pt x="1356" y="1071"/>
                  </a:cubicBezTo>
                  <a:cubicBezTo>
                    <a:pt x="1301" y="980"/>
                    <a:pt x="1301" y="879"/>
                    <a:pt x="1310" y="806"/>
                  </a:cubicBezTo>
                  <a:cubicBezTo>
                    <a:pt x="1319" y="724"/>
                    <a:pt x="1319" y="705"/>
                    <a:pt x="1310" y="696"/>
                  </a:cubicBezTo>
                  <a:cubicBezTo>
                    <a:pt x="1282" y="641"/>
                    <a:pt x="1282" y="641"/>
                    <a:pt x="1282" y="641"/>
                  </a:cubicBezTo>
                  <a:cubicBezTo>
                    <a:pt x="861" y="778"/>
                    <a:pt x="395" y="742"/>
                    <a:pt x="0" y="522"/>
                  </a:cubicBezTo>
                  <a:cubicBezTo>
                    <a:pt x="0" y="1172"/>
                    <a:pt x="0" y="1172"/>
                    <a:pt x="0" y="1172"/>
                  </a:cubicBezTo>
                  <a:cubicBezTo>
                    <a:pt x="37" y="1172"/>
                    <a:pt x="37" y="1172"/>
                    <a:pt x="37" y="1172"/>
                  </a:cubicBezTo>
                  <a:cubicBezTo>
                    <a:pt x="55" y="1172"/>
                    <a:pt x="55" y="1163"/>
                    <a:pt x="119" y="1117"/>
                  </a:cubicBezTo>
                  <a:cubicBezTo>
                    <a:pt x="174" y="1081"/>
                    <a:pt x="266" y="1025"/>
                    <a:pt x="367" y="1025"/>
                  </a:cubicBezTo>
                  <a:cubicBezTo>
                    <a:pt x="458" y="1025"/>
                    <a:pt x="559" y="1044"/>
                    <a:pt x="651" y="1117"/>
                  </a:cubicBezTo>
                  <a:cubicBezTo>
                    <a:pt x="733" y="1181"/>
                    <a:pt x="788" y="1300"/>
                    <a:pt x="788" y="1437"/>
                  </a:cubicBezTo>
                  <a:cubicBezTo>
                    <a:pt x="788" y="1584"/>
                    <a:pt x="724" y="1703"/>
                    <a:pt x="651" y="1767"/>
                  </a:cubicBezTo>
                  <a:cubicBezTo>
                    <a:pt x="568" y="1831"/>
                    <a:pt x="468" y="1849"/>
                    <a:pt x="367" y="1849"/>
                  </a:cubicBezTo>
                  <a:cubicBezTo>
                    <a:pt x="257" y="1849"/>
                    <a:pt x="174" y="1795"/>
                    <a:pt x="119" y="1749"/>
                  </a:cubicBezTo>
                  <a:cubicBezTo>
                    <a:pt x="55" y="1703"/>
                    <a:pt x="37" y="1685"/>
                    <a:pt x="19" y="1685"/>
                  </a:cubicBezTo>
                  <a:cubicBezTo>
                    <a:pt x="0" y="1685"/>
                    <a:pt x="0" y="1685"/>
                    <a:pt x="0" y="1685"/>
                  </a:cubicBezTo>
                  <a:cubicBezTo>
                    <a:pt x="0" y="2389"/>
                    <a:pt x="0" y="2389"/>
                    <a:pt x="0" y="2389"/>
                  </a:cubicBezTo>
                  <a:cubicBezTo>
                    <a:pt x="1237" y="2389"/>
                    <a:pt x="1237" y="2389"/>
                    <a:pt x="1237" y="2389"/>
                  </a:cubicBezTo>
                  <a:cubicBezTo>
                    <a:pt x="1237" y="2362"/>
                    <a:pt x="1237" y="2362"/>
                    <a:pt x="1237" y="2362"/>
                  </a:cubicBezTo>
                  <a:cubicBezTo>
                    <a:pt x="1237" y="2344"/>
                    <a:pt x="1227" y="2335"/>
                    <a:pt x="1172" y="2271"/>
                  </a:cubicBezTo>
                  <a:cubicBezTo>
                    <a:pt x="1136" y="2216"/>
                    <a:pt x="1071" y="2124"/>
                    <a:pt x="1071" y="2014"/>
                  </a:cubicBezTo>
                  <a:cubicBezTo>
                    <a:pt x="1071" y="1923"/>
                    <a:pt x="1090" y="1813"/>
                    <a:pt x="1163" y="1731"/>
                  </a:cubicBezTo>
                  <a:cubicBezTo>
                    <a:pt x="1227" y="1657"/>
                    <a:pt x="1347" y="1602"/>
                    <a:pt x="1484" y="1593"/>
                  </a:cubicBezTo>
                  <a:cubicBezTo>
                    <a:pt x="1621" y="1593"/>
                    <a:pt x="1750" y="1657"/>
                    <a:pt x="1813" y="1731"/>
                  </a:cubicBezTo>
                  <a:cubicBezTo>
                    <a:pt x="1878" y="1822"/>
                    <a:pt x="1896" y="1923"/>
                    <a:pt x="1896" y="2014"/>
                  </a:cubicBezTo>
                  <a:cubicBezTo>
                    <a:pt x="1896" y="2124"/>
                    <a:pt x="1850" y="2207"/>
                    <a:pt x="1804" y="2262"/>
                  </a:cubicBezTo>
                  <a:cubicBezTo>
                    <a:pt x="1759" y="2325"/>
                    <a:pt x="1759" y="2335"/>
                    <a:pt x="1759" y="2344"/>
                  </a:cubicBezTo>
                  <a:cubicBezTo>
                    <a:pt x="1759" y="2389"/>
                    <a:pt x="1759" y="2389"/>
                    <a:pt x="1759" y="2389"/>
                  </a:cubicBezTo>
                  <a:cubicBezTo>
                    <a:pt x="2976" y="2389"/>
                    <a:pt x="2976" y="2389"/>
                    <a:pt x="2976" y="2389"/>
                  </a:cubicBezTo>
                  <a:cubicBezTo>
                    <a:pt x="2976" y="137"/>
                    <a:pt x="2976" y="137"/>
                    <a:pt x="2976" y="137"/>
                  </a:cubicBezTo>
                  <a:cubicBezTo>
                    <a:pt x="2702" y="82"/>
                    <a:pt x="2418" y="36"/>
                    <a:pt x="2134" y="0"/>
                  </a:cubicBezTo>
                  <a:cubicBezTo>
                    <a:pt x="2088" y="73"/>
                    <a:pt x="2042" y="137"/>
                    <a:pt x="1987" y="202"/>
                  </a:cubicBez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74" name="Freeform 3"/>
            <p:cNvSpPr>
              <a:spLocks noChangeArrowheads="1"/>
            </p:cNvSpPr>
            <p:nvPr/>
          </p:nvSpPr>
          <p:spPr bwMode="auto">
            <a:xfrm>
              <a:off x="7488405" y="4728106"/>
              <a:ext cx="1632053" cy="1317625"/>
            </a:xfrm>
            <a:custGeom>
              <a:avLst/>
              <a:gdLst>
                <a:gd name="T0" fmla="*/ 0 w 2719"/>
                <a:gd name="T1" fmla="*/ 0 h 2198"/>
                <a:gd name="T2" fmla="*/ 0 w 2719"/>
                <a:gd name="T3" fmla="*/ 0 h 2198"/>
                <a:gd name="T4" fmla="*/ 0 w 2719"/>
                <a:gd name="T5" fmla="*/ 980 h 2198"/>
                <a:gd name="T6" fmla="*/ 45 w 2719"/>
                <a:gd name="T7" fmla="*/ 980 h 2198"/>
                <a:gd name="T8" fmla="*/ 128 w 2719"/>
                <a:gd name="T9" fmla="*/ 925 h 2198"/>
                <a:gd name="T10" fmla="*/ 366 w 2719"/>
                <a:gd name="T11" fmla="*/ 833 h 2198"/>
                <a:gd name="T12" fmla="*/ 650 w 2719"/>
                <a:gd name="T13" fmla="*/ 925 h 2198"/>
                <a:gd name="T14" fmla="*/ 786 w 2719"/>
                <a:gd name="T15" fmla="*/ 1245 h 2198"/>
                <a:gd name="T16" fmla="*/ 650 w 2719"/>
                <a:gd name="T17" fmla="*/ 1575 h 2198"/>
                <a:gd name="T18" fmla="*/ 366 w 2719"/>
                <a:gd name="T19" fmla="*/ 1657 h 2198"/>
                <a:gd name="T20" fmla="*/ 119 w 2719"/>
                <a:gd name="T21" fmla="*/ 1557 h 2198"/>
                <a:gd name="T22" fmla="*/ 18 w 2719"/>
                <a:gd name="T23" fmla="*/ 1493 h 2198"/>
                <a:gd name="T24" fmla="*/ 0 w 2719"/>
                <a:gd name="T25" fmla="*/ 1493 h 2198"/>
                <a:gd name="T26" fmla="*/ 0 w 2719"/>
                <a:gd name="T27" fmla="*/ 2197 h 2198"/>
                <a:gd name="T28" fmla="*/ 1244 w 2719"/>
                <a:gd name="T29" fmla="*/ 2197 h 2198"/>
                <a:gd name="T30" fmla="*/ 1244 w 2719"/>
                <a:gd name="T31" fmla="*/ 2170 h 2198"/>
                <a:gd name="T32" fmla="*/ 1181 w 2719"/>
                <a:gd name="T33" fmla="*/ 2079 h 2198"/>
                <a:gd name="T34" fmla="*/ 1071 w 2719"/>
                <a:gd name="T35" fmla="*/ 1822 h 2198"/>
                <a:gd name="T36" fmla="*/ 1162 w 2719"/>
                <a:gd name="T37" fmla="*/ 1539 h 2198"/>
                <a:gd name="T38" fmla="*/ 1483 w 2719"/>
                <a:gd name="T39" fmla="*/ 1401 h 2198"/>
                <a:gd name="T40" fmla="*/ 1812 w 2719"/>
                <a:gd name="T41" fmla="*/ 1539 h 2198"/>
                <a:gd name="T42" fmla="*/ 1904 w 2719"/>
                <a:gd name="T43" fmla="*/ 1822 h 2198"/>
                <a:gd name="T44" fmla="*/ 1812 w 2719"/>
                <a:gd name="T45" fmla="*/ 2070 h 2198"/>
                <a:gd name="T46" fmla="*/ 1757 w 2719"/>
                <a:gd name="T47" fmla="*/ 2152 h 2198"/>
                <a:gd name="T48" fmla="*/ 1757 w 2719"/>
                <a:gd name="T49" fmla="*/ 2197 h 2198"/>
                <a:gd name="T50" fmla="*/ 2718 w 2719"/>
                <a:gd name="T51" fmla="*/ 2197 h 2198"/>
                <a:gd name="T52" fmla="*/ 2124 w 2719"/>
                <a:gd name="T53" fmla="*/ 1236 h 2198"/>
                <a:gd name="T54" fmla="*/ 0 w 2719"/>
                <a:gd name="T55" fmla="*/ 0 h 2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19" h="2198">
                  <a:moveTo>
                    <a:pt x="0" y="0"/>
                  </a:moveTo>
                  <a:lnTo>
                    <a:pt x="0" y="0"/>
                  </a:lnTo>
                  <a:cubicBezTo>
                    <a:pt x="0" y="980"/>
                    <a:pt x="0" y="980"/>
                    <a:pt x="0" y="980"/>
                  </a:cubicBezTo>
                  <a:cubicBezTo>
                    <a:pt x="45" y="980"/>
                    <a:pt x="45" y="980"/>
                    <a:pt x="45" y="980"/>
                  </a:cubicBezTo>
                  <a:cubicBezTo>
                    <a:pt x="54" y="980"/>
                    <a:pt x="63" y="971"/>
                    <a:pt x="128" y="925"/>
                  </a:cubicBezTo>
                  <a:cubicBezTo>
                    <a:pt x="183" y="889"/>
                    <a:pt x="265" y="833"/>
                    <a:pt x="366" y="833"/>
                  </a:cubicBezTo>
                  <a:cubicBezTo>
                    <a:pt x="466" y="833"/>
                    <a:pt x="567" y="852"/>
                    <a:pt x="650" y="925"/>
                  </a:cubicBezTo>
                  <a:cubicBezTo>
                    <a:pt x="732" y="989"/>
                    <a:pt x="786" y="1108"/>
                    <a:pt x="786" y="1245"/>
                  </a:cubicBezTo>
                  <a:cubicBezTo>
                    <a:pt x="786" y="1392"/>
                    <a:pt x="732" y="1511"/>
                    <a:pt x="650" y="1575"/>
                  </a:cubicBezTo>
                  <a:cubicBezTo>
                    <a:pt x="567" y="1639"/>
                    <a:pt x="466" y="1657"/>
                    <a:pt x="366" y="1657"/>
                  </a:cubicBezTo>
                  <a:cubicBezTo>
                    <a:pt x="255" y="1657"/>
                    <a:pt x="173" y="1603"/>
                    <a:pt x="119" y="1557"/>
                  </a:cubicBezTo>
                  <a:cubicBezTo>
                    <a:pt x="54" y="1511"/>
                    <a:pt x="36" y="1493"/>
                    <a:pt x="18" y="1493"/>
                  </a:cubicBezTo>
                  <a:cubicBezTo>
                    <a:pt x="0" y="1493"/>
                    <a:pt x="0" y="1493"/>
                    <a:pt x="0" y="1493"/>
                  </a:cubicBezTo>
                  <a:cubicBezTo>
                    <a:pt x="0" y="2197"/>
                    <a:pt x="0" y="2197"/>
                    <a:pt x="0" y="2197"/>
                  </a:cubicBezTo>
                  <a:cubicBezTo>
                    <a:pt x="1244" y="2197"/>
                    <a:pt x="1244" y="2197"/>
                    <a:pt x="1244" y="2197"/>
                  </a:cubicBezTo>
                  <a:cubicBezTo>
                    <a:pt x="1244" y="2170"/>
                    <a:pt x="1244" y="2170"/>
                    <a:pt x="1244" y="2170"/>
                  </a:cubicBezTo>
                  <a:cubicBezTo>
                    <a:pt x="1235" y="2152"/>
                    <a:pt x="1226" y="2143"/>
                    <a:pt x="1181" y="2079"/>
                  </a:cubicBezTo>
                  <a:cubicBezTo>
                    <a:pt x="1135" y="2024"/>
                    <a:pt x="1071" y="1932"/>
                    <a:pt x="1071" y="1822"/>
                  </a:cubicBezTo>
                  <a:cubicBezTo>
                    <a:pt x="1071" y="1731"/>
                    <a:pt x="1099" y="1621"/>
                    <a:pt x="1162" y="1539"/>
                  </a:cubicBezTo>
                  <a:cubicBezTo>
                    <a:pt x="1226" y="1465"/>
                    <a:pt x="1345" y="1410"/>
                    <a:pt x="1483" y="1401"/>
                  </a:cubicBezTo>
                  <a:cubicBezTo>
                    <a:pt x="1620" y="1401"/>
                    <a:pt x="1748" y="1465"/>
                    <a:pt x="1812" y="1539"/>
                  </a:cubicBezTo>
                  <a:cubicBezTo>
                    <a:pt x="1885" y="1630"/>
                    <a:pt x="1904" y="1731"/>
                    <a:pt x="1904" y="1822"/>
                  </a:cubicBezTo>
                  <a:cubicBezTo>
                    <a:pt x="1904" y="1932"/>
                    <a:pt x="1849" y="2015"/>
                    <a:pt x="1812" y="2070"/>
                  </a:cubicBezTo>
                  <a:cubicBezTo>
                    <a:pt x="1766" y="2133"/>
                    <a:pt x="1757" y="2143"/>
                    <a:pt x="1757" y="2152"/>
                  </a:cubicBezTo>
                  <a:cubicBezTo>
                    <a:pt x="1757" y="2197"/>
                    <a:pt x="1757" y="2197"/>
                    <a:pt x="1757" y="2197"/>
                  </a:cubicBezTo>
                  <a:cubicBezTo>
                    <a:pt x="2718" y="2197"/>
                    <a:pt x="2718" y="2197"/>
                    <a:pt x="2718" y="2197"/>
                  </a:cubicBezTo>
                  <a:cubicBezTo>
                    <a:pt x="2554" y="1841"/>
                    <a:pt x="2352" y="1511"/>
                    <a:pt x="2124" y="1236"/>
                  </a:cubicBezTo>
                  <a:cubicBezTo>
                    <a:pt x="1611" y="596"/>
                    <a:pt x="842" y="219"/>
                    <a:pt x="0" y="0"/>
                  </a:cubicBez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75" name="Freeform 4"/>
            <p:cNvSpPr>
              <a:spLocks noChangeArrowheads="1"/>
            </p:cNvSpPr>
            <p:nvPr/>
          </p:nvSpPr>
          <p:spPr bwMode="auto">
            <a:xfrm>
              <a:off x="1796054" y="6191250"/>
              <a:ext cx="2243082" cy="3153833"/>
            </a:xfrm>
            <a:custGeom>
              <a:avLst/>
              <a:gdLst>
                <a:gd name="T0" fmla="*/ 3141 w 3738"/>
                <a:gd name="T1" fmla="*/ 1437 h 5256"/>
                <a:gd name="T2" fmla="*/ 3141 w 3738"/>
                <a:gd name="T3" fmla="*/ 1437 h 5256"/>
                <a:gd name="T4" fmla="*/ 3150 w 3738"/>
                <a:gd name="T5" fmla="*/ 1437 h 5256"/>
                <a:gd name="T6" fmla="*/ 3333 w 3738"/>
                <a:gd name="T7" fmla="*/ 1538 h 5256"/>
                <a:gd name="T8" fmla="*/ 3479 w 3738"/>
                <a:gd name="T9" fmla="*/ 1611 h 5256"/>
                <a:gd name="T10" fmla="*/ 3663 w 3738"/>
                <a:gd name="T11" fmla="*/ 1556 h 5256"/>
                <a:gd name="T12" fmla="*/ 3737 w 3738"/>
                <a:gd name="T13" fmla="*/ 1355 h 5256"/>
                <a:gd name="T14" fmla="*/ 3663 w 3738"/>
                <a:gd name="T15" fmla="*/ 1162 h 5256"/>
                <a:gd name="T16" fmla="*/ 3479 w 3738"/>
                <a:gd name="T17" fmla="*/ 1108 h 5256"/>
                <a:gd name="T18" fmla="*/ 3333 w 3738"/>
                <a:gd name="T19" fmla="*/ 1172 h 5256"/>
                <a:gd name="T20" fmla="*/ 3150 w 3738"/>
                <a:gd name="T21" fmla="*/ 1254 h 5256"/>
                <a:gd name="T22" fmla="*/ 2812 w 3738"/>
                <a:gd name="T23" fmla="*/ 1254 h 5256"/>
                <a:gd name="T24" fmla="*/ 2812 w 3738"/>
                <a:gd name="T25" fmla="*/ 0 h 5256"/>
                <a:gd name="T26" fmla="*/ 2481 w 3738"/>
                <a:gd name="T27" fmla="*/ 0 h 5256"/>
                <a:gd name="T28" fmla="*/ 2481 w 3738"/>
                <a:gd name="T29" fmla="*/ 82 h 5256"/>
                <a:gd name="T30" fmla="*/ 2537 w 3738"/>
                <a:gd name="T31" fmla="*/ 165 h 5256"/>
                <a:gd name="T32" fmla="*/ 2628 w 3738"/>
                <a:gd name="T33" fmla="*/ 412 h 5256"/>
                <a:gd name="T34" fmla="*/ 2537 w 3738"/>
                <a:gd name="T35" fmla="*/ 695 h 5256"/>
                <a:gd name="T36" fmla="*/ 2207 w 3738"/>
                <a:gd name="T37" fmla="*/ 833 h 5256"/>
                <a:gd name="T38" fmla="*/ 1887 w 3738"/>
                <a:gd name="T39" fmla="*/ 695 h 5256"/>
                <a:gd name="T40" fmla="*/ 1795 w 3738"/>
                <a:gd name="T41" fmla="*/ 412 h 5256"/>
                <a:gd name="T42" fmla="*/ 1896 w 3738"/>
                <a:gd name="T43" fmla="*/ 155 h 5256"/>
                <a:gd name="T44" fmla="*/ 1968 w 3738"/>
                <a:gd name="T45" fmla="*/ 64 h 5256"/>
                <a:gd name="T46" fmla="*/ 1968 w 3738"/>
                <a:gd name="T47" fmla="*/ 0 h 5256"/>
                <a:gd name="T48" fmla="*/ 1639 w 3738"/>
                <a:gd name="T49" fmla="*/ 0 h 5256"/>
                <a:gd name="T50" fmla="*/ 1236 w 3738"/>
                <a:gd name="T51" fmla="*/ 980 h 5256"/>
                <a:gd name="T52" fmla="*/ 1145 w 3738"/>
                <a:gd name="T53" fmla="*/ 980 h 5256"/>
                <a:gd name="T54" fmla="*/ 55 w 3738"/>
                <a:gd name="T55" fmla="*/ 2481 h 5256"/>
                <a:gd name="T56" fmla="*/ 1145 w 3738"/>
                <a:gd name="T57" fmla="*/ 4358 h 5256"/>
                <a:gd name="T58" fmla="*/ 1740 w 3738"/>
                <a:gd name="T59" fmla="*/ 4358 h 5256"/>
                <a:gd name="T60" fmla="*/ 2738 w 3738"/>
                <a:gd name="T61" fmla="*/ 5255 h 5256"/>
                <a:gd name="T62" fmla="*/ 2812 w 3738"/>
                <a:gd name="T63" fmla="*/ 5255 h 5256"/>
                <a:gd name="T64" fmla="*/ 2812 w 3738"/>
                <a:gd name="T65" fmla="*/ 4193 h 5256"/>
                <a:gd name="T66" fmla="*/ 3141 w 3738"/>
                <a:gd name="T67" fmla="*/ 4193 h 5256"/>
                <a:gd name="T68" fmla="*/ 3150 w 3738"/>
                <a:gd name="T69" fmla="*/ 4193 h 5256"/>
                <a:gd name="T70" fmla="*/ 3333 w 3738"/>
                <a:gd name="T71" fmla="*/ 4294 h 5256"/>
                <a:gd name="T72" fmla="*/ 3479 w 3738"/>
                <a:gd name="T73" fmla="*/ 4358 h 5256"/>
                <a:gd name="T74" fmla="*/ 3663 w 3738"/>
                <a:gd name="T75" fmla="*/ 4303 h 5256"/>
                <a:gd name="T76" fmla="*/ 3737 w 3738"/>
                <a:gd name="T77" fmla="*/ 4111 h 5256"/>
                <a:gd name="T78" fmla="*/ 3663 w 3738"/>
                <a:gd name="T79" fmla="*/ 3910 h 5256"/>
                <a:gd name="T80" fmla="*/ 3479 w 3738"/>
                <a:gd name="T81" fmla="*/ 3854 h 5256"/>
                <a:gd name="T82" fmla="*/ 3333 w 3738"/>
                <a:gd name="T83" fmla="*/ 3919 h 5256"/>
                <a:gd name="T84" fmla="*/ 3150 w 3738"/>
                <a:gd name="T85" fmla="*/ 4001 h 5256"/>
                <a:gd name="T86" fmla="*/ 2812 w 3738"/>
                <a:gd name="T87" fmla="*/ 4001 h 5256"/>
                <a:gd name="T88" fmla="*/ 2812 w 3738"/>
                <a:gd name="T89" fmla="*/ 1437 h 5256"/>
                <a:gd name="T90" fmla="*/ 3141 w 3738"/>
                <a:gd name="T91" fmla="*/ 1437 h 5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738" h="5256">
                  <a:moveTo>
                    <a:pt x="3141" y="1437"/>
                  </a:moveTo>
                  <a:lnTo>
                    <a:pt x="3141" y="1437"/>
                  </a:lnTo>
                  <a:lnTo>
                    <a:pt x="3150" y="1437"/>
                  </a:lnTo>
                  <a:cubicBezTo>
                    <a:pt x="3233" y="1446"/>
                    <a:pt x="3288" y="1502"/>
                    <a:pt x="3333" y="1538"/>
                  </a:cubicBezTo>
                  <a:cubicBezTo>
                    <a:pt x="3379" y="1584"/>
                    <a:pt x="3424" y="1611"/>
                    <a:pt x="3479" y="1611"/>
                  </a:cubicBezTo>
                  <a:cubicBezTo>
                    <a:pt x="3553" y="1611"/>
                    <a:pt x="3617" y="1593"/>
                    <a:pt x="3663" y="1556"/>
                  </a:cubicBezTo>
                  <a:cubicBezTo>
                    <a:pt x="3700" y="1520"/>
                    <a:pt x="3737" y="1465"/>
                    <a:pt x="3737" y="1355"/>
                  </a:cubicBezTo>
                  <a:cubicBezTo>
                    <a:pt x="3737" y="1254"/>
                    <a:pt x="3709" y="1199"/>
                    <a:pt x="3663" y="1162"/>
                  </a:cubicBezTo>
                  <a:cubicBezTo>
                    <a:pt x="3617" y="1126"/>
                    <a:pt x="3553" y="1108"/>
                    <a:pt x="3479" y="1108"/>
                  </a:cubicBezTo>
                  <a:cubicBezTo>
                    <a:pt x="3424" y="1108"/>
                    <a:pt x="3379" y="1135"/>
                    <a:pt x="3333" y="1172"/>
                  </a:cubicBezTo>
                  <a:cubicBezTo>
                    <a:pt x="3288" y="1199"/>
                    <a:pt x="3233" y="1254"/>
                    <a:pt x="3150" y="1254"/>
                  </a:cubicBezTo>
                  <a:cubicBezTo>
                    <a:pt x="2812" y="1254"/>
                    <a:pt x="2812" y="1254"/>
                    <a:pt x="2812" y="1254"/>
                  </a:cubicBezTo>
                  <a:cubicBezTo>
                    <a:pt x="2812" y="0"/>
                    <a:pt x="2812" y="0"/>
                    <a:pt x="2812" y="0"/>
                  </a:cubicBezTo>
                  <a:cubicBezTo>
                    <a:pt x="2481" y="0"/>
                    <a:pt x="2481" y="0"/>
                    <a:pt x="2481" y="0"/>
                  </a:cubicBezTo>
                  <a:cubicBezTo>
                    <a:pt x="2481" y="82"/>
                    <a:pt x="2481" y="82"/>
                    <a:pt x="2481" y="82"/>
                  </a:cubicBezTo>
                  <a:cubicBezTo>
                    <a:pt x="2481" y="91"/>
                    <a:pt x="2481" y="101"/>
                    <a:pt x="2537" y="165"/>
                  </a:cubicBezTo>
                  <a:cubicBezTo>
                    <a:pt x="2573" y="219"/>
                    <a:pt x="2628" y="302"/>
                    <a:pt x="2628" y="412"/>
                  </a:cubicBezTo>
                  <a:cubicBezTo>
                    <a:pt x="2628" y="504"/>
                    <a:pt x="2610" y="604"/>
                    <a:pt x="2537" y="695"/>
                  </a:cubicBezTo>
                  <a:cubicBezTo>
                    <a:pt x="2472" y="778"/>
                    <a:pt x="2345" y="833"/>
                    <a:pt x="2207" y="833"/>
                  </a:cubicBezTo>
                  <a:cubicBezTo>
                    <a:pt x="2070" y="823"/>
                    <a:pt x="1950" y="769"/>
                    <a:pt x="1887" y="695"/>
                  </a:cubicBezTo>
                  <a:cubicBezTo>
                    <a:pt x="1823" y="604"/>
                    <a:pt x="1795" y="504"/>
                    <a:pt x="1795" y="412"/>
                  </a:cubicBezTo>
                  <a:cubicBezTo>
                    <a:pt x="1795" y="302"/>
                    <a:pt x="1859" y="210"/>
                    <a:pt x="1896" y="155"/>
                  </a:cubicBezTo>
                  <a:cubicBezTo>
                    <a:pt x="1950" y="91"/>
                    <a:pt x="1959" y="82"/>
                    <a:pt x="1968" y="64"/>
                  </a:cubicBezTo>
                  <a:cubicBezTo>
                    <a:pt x="1968" y="0"/>
                    <a:pt x="1968" y="0"/>
                    <a:pt x="1968" y="0"/>
                  </a:cubicBezTo>
                  <a:cubicBezTo>
                    <a:pt x="1639" y="0"/>
                    <a:pt x="1639" y="0"/>
                    <a:pt x="1639" y="0"/>
                  </a:cubicBezTo>
                  <a:cubicBezTo>
                    <a:pt x="1474" y="347"/>
                    <a:pt x="1347" y="695"/>
                    <a:pt x="1236" y="980"/>
                  </a:cubicBezTo>
                  <a:cubicBezTo>
                    <a:pt x="1145" y="980"/>
                    <a:pt x="1145" y="980"/>
                    <a:pt x="1145" y="980"/>
                  </a:cubicBezTo>
                  <a:cubicBezTo>
                    <a:pt x="0" y="1099"/>
                    <a:pt x="55" y="1904"/>
                    <a:pt x="55" y="2481"/>
                  </a:cubicBezTo>
                  <a:cubicBezTo>
                    <a:pt x="18" y="3387"/>
                    <a:pt x="476" y="4358"/>
                    <a:pt x="1145" y="4358"/>
                  </a:cubicBezTo>
                  <a:cubicBezTo>
                    <a:pt x="1740" y="4358"/>
                    <a:pt x="1740" y="4358"/>
                    <a:pt x="1740" y="4358"/>
                  </a:cubicBezTo>
                  <a:cubicBezTo>
                    <a:pt x="2005" y="4705"/>
                    <a:pt x="2345" y="4999"/>
                    <a:pt x="2738" y="5255"/>
                  </a:cubicBezTo>
                  <a:cubicBezTo>
                    <a:pt x="2812" y="5255"/>
                    <a:pt x="2812" y="5255"/>
                    <a:pt x="2812" y="5255"/>
                  </a:cubicBezTo>
                  <a:cubicBezTo>
                    <a:pt x="2812" y="4193"/>
                    <a:pt x="2812" y="4193"/>
                    <a:pt x="2812" y="4193"/>
                  </a:cubicBezTo>
                  <a:cubicBezTo>
                    <a:pt x="3141" y="4193"/>
                    <a:pt x="3141" y="4193"/>
                    <a:pt x="3141" y="4193"/>
                  </a:cubicBezTo>
                  <a:lnTo>
                    <a:pt x="3150" y="4193"/>
                  </a:lnTo>
                  <a:cubicBezTo>
                    <a:pt x="3233" y="4202"/>
                    <a:pt x="3288" y="4257"/>
                    <a:pt x="3333" y="4294"/>
                  </a:cubicBezTo>
                  <a:cubicBezTo>
                    <a:pt x="3379" y="4330"/>
                    <a:pt x="3424" y="4358"/>
                    <a:pt x="3479" y="4358"/>
                  </a:cubicBezTo>
                  <a:cubicBezTo>
                    <a:pt x="3553" y="4358"/>
                    <a:pt x="3617" y="4340"/>
                    <a:pt x="3663" y="4303"/>
                  </a:cubicBezTo>
                  <a:cubicBezTo>
                    <a:pt x="3700" y="4266"/>
                    <a:pt x="3737" y="4211"/>
                    <a:pt x="3737" y="4111"/>
                  </a:cubicBezTo>
                  <a:cubicBezTo>
                    <a:pt x="3737" y="4001"/>
                    <a:pt x="3709" y="3946"/>
                    <a:pt x="3663" y="3910"/>
                  </a:cubicBezTo>
                  <a:cubicBezTo>
                    <a:pt x="3617" y="3873"/>
                    <a:pt x="3553" y="3854"/>
                    <a:pt x="3479" y="3854"/>
                  </a:cubicBezTo>
                  <a:cubicBezTo>
                    <a:pt x="3424" y="3854"/>
                    <a:pt x="3379" y="3882"/>
                    <a:pt x="3333" y="3919"/>
                  </a:cubicBezTo>
                  <a:cubicBezTo>
                    <a:pt x="3288" y="3955"/>
                    <a:pt x="3233" y="4001"/>
                    <a:pt x="3150" y="4001"/>
                  </a:cubicBezTo>
                  <a:cubicBezTo>
                    <a:pt x="2812" y="4001"/>
                    <a:pt x="2812" y="4001"/>
                    <a:pt x="2812" y="4001"/>
                  </a:cubicBezTo>
                  <a:cubicBezTo>
                    <a:pt x="2812" y="1437"/>
                    <a:pt x="2812" y="1437"/>
                    <a:pt x="2812" y="1437"/>
                  </a:cubicBezTo>
                  <a:lnTo>
                    <a:pt x="3141" y="1437"/>
                  </a:lnTo>
                </a:path>
              </a:pathLst>
            </a:custGeom>
            <a:solidFill>
              <a:schemeClr val="accent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76" name="Freeform 5"/>
            <p:cNvSpPr>
              <a:spLocks noChangeArrowheads="1"/>
            </p:cNvSpPr>
            <p:nvPr/>
          </p:nvSpPr>
          <p:spPr bwMode="auto">
            <a:xfrm>
              <a:off x="3631784" y="5670021"/>
              <a:ext cx="2867336" cy="2674937"/>
            </a:xfrm>
            <a:custGeom>
              <a:avLst/>
              <a:gdLst>
                <a:gd name="T0" fmla="*/ 4707 w 4781"/>
                <a:gd name="T1" fmla="*/ 2032 h 4460"/>
                <a:gd name="T2" fmla="*/ 4707 w 4781"/>
                <a:gd name="T3" fmla="*/ 2032 h 4460"/>
                <a:gd name="T4" fmla="*/ 4524 w 4781"/>
                <a:gd name="T5" fmla="*/ 1978 h 4460"/>
                <a:gd name="T6" fmla="*/ 4377 w 4781"/>
                <a:gd name="T7" fmla="*/ 2042 h 4460"/>
                <a:gd name="T8" fmla="*/ 4194 w 4781"/>
                <a:gd name="T9" fmla="*/ 2124 h 4460"/>
                <a:gd name="T10" fmla="*/ 3883 w 4781"/>
                <a:gd name="T11" fmla="*/ 2124 h 4460"/>
                <a:gd name="T12" fmla="*/ 3883 w 4781"/>
                <a:gd name="T13" fmla="*/ 870 h 4460"/>
                <a:gd name="T14" fmla="*/ 1585 w 4781"/>
                <a:gd name="T15" fmla="*/ 870 h 4460"/>
                <a:gd name="T16" fmla="*/ 1585 w 4781"/>
                <a:gd name="T17" fmla="*/ 586 h 4460"/>
                <a:gd name="T18" fmla="*/ 1677 w 4781"/>
                <a:gd name="T19" fmla="*/ 403 h 4460"/>
                <a:gd name="T20" fmla="*/ 1731 w 4781"/>
                <a:gd name="T21" fmla="*/ 256 h 4460"/>
                <a:gd name="T22" fmla="*/ 1686 w 4781"/>
                <a:gd name="T23" fmla="*/ 73 h 4460"/>
                <a:gd name="T24" fmla="*/ 1484 w 4781"/>
                <a:gd name="T25" fmla="*/ 0 h 4460"/>
                <a:gd name="T26" fmla="*/ 1291 w 4781"/>
                <a:gd name="T27" fmla="*/ 82 h 4460"/>
                <a:gd name="T28" fmla="*/ 1237 w 4781"/>
                <a:gd name="T29" fmla="*/ 256 h 4460"/>
                <a:gd name="T30" fmla="*/ 1301 w 4781"/>
                <a:gd name="T31" fmla="*/ 412 h 4460"/>
                <a:gd name="T32" fmla="*/ 1401 w 4781"/>
                <a:gd name="T33" fmla="*/ 586 h 4460"/>
                <a:gd name="T34" fmla="*/ 1401 w 4781"/>
                <a:gd name="T35" fmla="*/ 595 h 4460"/>
                <a:gd name="T36" fmla="*/ 1401 w 4781"/>
                <a:gd name="T37" fmla="*/ 870 h 4460"/>
                <a:gd name="T38" fmla="*/ 0 w 4781"/>
                <a:gd name="T39" fmla="*/ 870 h 4460"/>
                <a:gd name="T40" fmla="*/ 0 w 4781"/>
                <a:gd name="T41" fmla="*/ 1960 h 4460"/>
                <a:gd name="T42" fmla="*/ 92 w 4781"/>
                <a:gd name="T43" fmla="*/ 1960 h 4460"/>
                <a:gd name="T44" fmla="*/ 175 w 4781"/>
                <a:gd name="T45" fmla="*/ 1905 h 4460"/>
                <a:gd name="T46" fmla="*/ 421 w 4781"/>
                <a:gd name="T47" fmla="*/ 1813 h 4460"/>
                <a:gd name="T48" fmla="*/ 706 w 4781"/>
                <a:gd name="T49" fmla="*/ 1905 h 4460"/>
                <a:gd name="T50" fmla="*/ 843 w 4781"/>
                <a:gd name="T51" fmla="*/ 2234 h 4460"/>
                <a:gd name="T52" fmla="*/ 706 w 4781"/>
                <a:gd name="T53" fmla="*/ 2554 h 4460"/>
                <a:gd name="T54" fmla="*/ 421 w 4781"/>
                <a:gd name="T55" fmla="*/ 2646 h 4460"/>
                <a:gd name="T56" fmla="*/ 175 w 4781"/>
                <a:gd name="T57" fmla="*/ 2536 h 4460"/>
                <a:gd name="T58" fmla="*/ 74 w 4781"/>
                <a:gd name="T59" fmla="*/ 2472 h 4460"/>
                <a:gd name="T60" fmla="*/ 0 w 4781"/>
                <a:gd name="T61" fmla="*/ 2472 h 4460"/>
                <a:gd name="T62" fmla="*/ 0 w 4781"/>
                <a:gd name="T63" fmla="*/ 3589 h 4460"/>
                <a:gd name="T64" fmla="*/ 1942 w 4781"/>
                <a:gd name="T65" fmla="*/ 3589 h 4460"/>
                <a:gd name="T66" fmla="*/ 1942 w 4781"/>
                <a:gd name="T67" fmla="*/ 3864 h 4460"/>
                <a:gd name="T68" fmla="*/ 1942 w 4781"/>
                <a:gd name="T69" fmla="*/ 3864 h 4460"/>
                <a:gd name="T70" fmla="*/ 1841 w 4781"/>
                <a:gd name="T71" fmla="*/ 4047 h 4460"/>
                <a:gd name="T72" fmla="*/ 1777 w 4781"/>
                <a:gd name="T73" fmla="*/ 4202 h 4460"/>
                <a:gd name="T74" fmla="*/ 1831 w 4781"/>
                <a:gd name="T75" fmla="*/ 4377 h 4460"/>
                <a:gd name="T76" fmla="*/ 2033 w 4781"/>
                <a:gd name="T77" fmla="*/ 4459 h 4460"/>
                <a:gd name="T78" fmla="*/ 2226 w 4781"/>
                <a:gd name="T79" fmla="*/ 4377 h 4460"/>
                <a:gd name="T80" fmla="*/ 2280 w 4781"/>
                <a:gd name="T81" fmla="*/ 4202 h 4460"/>
                <a:gd name="T82" fmla="*/ 2217 w 4781"/>
                <a:gd name="T83" fmla="*/ 4047 h 4460"/>
                <a:gd name="T84" fmla="*/ 2134 w 4781"/>
                <a:gd name="T85" fmla="*/ 3873 h 4460"/>
                <a:gd name="T86" fmla="*/ 2134 w 4781"/>
                <a:gd name="T87" fmla="*/ 3589 h 4460"/>
                <a:gd name="T88" fmla="*/ 3883 w 4781"/>
                <a:gd name="T89" fmla="*/ 3589 h 4460"/>
                <a:gd name="T90" fmla="*/ 3883 w 4781"/>
                <a:gd name="T91" fmla="*/ 2307 h 4460"/>
                <a:gd name="T92" fmla="*/ 4185 w 4781"/>
                <a:gd name="T93" fmla="*/ 2307 h 4460"/>
                <a:gd name="T94" fmla="*/ 4194 w 4781"/>
                <a:gd name="T95" fmla="*/ 2307 h 4460"/>
                <a:gd name="T96" fmla="*/ 4377 w 4781"/>
                <a:gd name="T97" fmla="*/ 2408 h 4460"/>
                <a:gd name="T98" fmla="*/ 4524 w 4781"/>
                <a:gd name="T99" fmla="*/ 2481 h 4460"/>
                <a:gd name="T100" fmla="*/ 4698 w 4781"/>
                <a:gd name="T101" fmla="*/ 2426 h 4460"/>
                <a:gd name="T102" fmla="*/ 4780 w 4781"/>
                <a:gd name="T103" fmla="*/ 2225 h 4460"/>
                <a:gd name="T104" fmla="*/ 4707 w 4781"/>
                <a:gd name="T105" fmla="*/ 2032 h 4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781" h="4460">
                  <a:moveTo>
                    <a:pt x="4707" y="2032"/>
                  </a:moveTo>
                  <a:lnTo>
                    <a:pt x="4707" y="2032"/>
                  </a:lnTo>
                  <a:cubicBezTo>
                    <a:pt x="4661" y="1996"/>
                    <a:pt x="4598" y="1978"/>
                    <a:pt x="4524" y="1978"/>
                  </a:cubicBezTo>
                  <a:cubicBezTo>
                    <a:pt x="4469" y="1978"/>
                    <a:pt x="4423" y="2005"/>
                    <a:pt x="4377" y="2042"/>
                  </a:cubicBezTo>
                  <a:cubicBezTo>
                    <a:pt x="4322" y="2069"/>
                    <a:pt x="4276" y="2124"/>
                    <a:pt x="4194" y="2124"/>
                  </a:cubicBezTo>
                  <a:cubicBezTo>
                    <a:pt x="3883" y="2124"/>
                    <a:pt x="3883" y="2124"/>
                    <a:pt x="3883" y="2124"/>
                  </a:cubicBezTo>
                  <a:cubicBezTo>
                    <a:pt x="3883" y="870"/>
                    <a:pt x="3883" y="870"/>
                    <a:pt x="3883" y="870"/>
                  </a:cubicBezTo>
                  <a:cubicBezTo>
                    <a:pt x="1585" y="870"/>
                    <a:pt x="1585" y="870"/>
                    <a:pt x="1585" y="870"/>
                  </a:cubicBezTo>
                  <a:cubicBezTo>
                    <a:pt x="1585" y="586"/>
                    <a:pt x="1585" y="586"/>
                    <a:pt x="1585" y="586"/>
                  </a:cubicBezTo>
                  <a:cubicBezTo>
                    <a:pt x="1585" y="504"/>
                    <a:pt x="1640" y="458"/>
                    <a:pt x="1677" y="403"/>
                  </a:cubicBezTo>
                  <a:cubicBezTo>
                    <a:pt x="1713" y="357"/>
                    <a:pt x="1731" y="320"/>
                    <a:pt x="1731" y="256"/>
                  </a:cubicBezTo>
                  <a:cubicBezTo>
                    <a:pt x="1731" y="192"/>
                    <a:pt x="1722" y="119"/>
                    <a:pt x="1686" y="73"/>
                  </a:cubicBezTo>
                  <a:cubicBezTo>
                    <a:pt x="1649" y="28"/>
                    <a:pt x="1594" y="0"/>
                    <a:pt x="1484" y="0"/>
                  </a:cubicBezTo>
                  <a:cubicBezTo>
                    <a:pt x="1383" y="9"/>
                    <a:pt x="1319" y="37"/>
                    <a:pt x="1291" y="82"/>
                  </a:cubicBezTo>
                  <a:cubicBezTo>
                    <a:pt x="1255" y="119"/>
                    <a:pt x="1237" y="183"/>
                    <a:pt x="1237" y="256"/>
                  </a:cubicBezTo>
                  <a:cubicBezTo>
                    <a:pt x="1237" y="320"/>
                    <a:pt x="1264" y="357"/>
                    <a:pt x="1301" y="412"/>
                  </a:cubicBezTo>
                  <a:cubicBezTo>
                    <a:pt x="1337" y="458"/>
                    <a:pt x="1392" y="504"/>
                    <a:pt x="1401" y="586"/>
                  </a:cubicBezTo>
                  <a:cubicBezTo>
                    <a:pt x="1401" y="595"/>
                    <a:pt x="1401" y="595"/>
                    <a:pt x="1401" y="595"/>
                  </a:cubicBezTo>
                  <a:cubicBezTo>
                    <a:pt x="1401" y="870"/>
                    <a:pt x="1401" y="870"/>
                    <a:pt x="1401" y="870"/>
                  </a:cubicBezTo>
                  <a:cubicBezTo>
                    <a:pt x="0" y="870"/>
                    <a:pt x="0" y="870"/>
                    <a:pt x="0" y="870"/>
                  </a:cubicBezTo>
                  <a:cubicBezTo>
                    <a:pt x="0" y="1960"/>
                    <a:pt x="0" y="1960"/>
                    <a:pt x="0" y="1960"/>
                  </a:cubicBezTo>
                  <a:cubicBezTo>
                    <a:pt x="92" y="1960"/>
                    <a:pt x="92" y="1960"/>
                    <a:pt x="92" y="1960"/>
                  </a:cubicBezTo>
                  <a:cubicBezTo>
                    <a:pt x="111" y="1960"/>
                    <a:pt x="111" y="1950"/>
                    <a:pt x="175" y="1905"/>
                  </a:cubicBezTo>
                  <a:cubicBezTo>
                    <a:pt x="230" y="1868"/>
                    <a:pt x="321" y="1813"/>
                    <a:pt x="421" y="1813"/>
                  </a:cubicBezTo>
                  <a:cubicBezTo>
                    <a:pt x="522" y="1813"/>
                    <a:pt x="623" y="1831"/>
                    <a:pt x="706" y="1905"/>
                  </a:cubicBezTo>
                  <a:cubicBezTo>
                    <a:pt x="788" y="1969"/>
                    <a:pt x="843" y="2096"/>
                    <a:pt x="843" y="2234"/>
                  </a:cubicBezTo>
                  <a:cubicBezTo>
                    <a:pt x="843" y="2372"/>
                    <a:pt x="788" y="2490"/>
                    <a:pt x="706" y="2554"/>
                  </a:cubicBezTo>
                  <a:cubicBezTo>
                    <a:pt x="623" y="2618"/>
                    <a:pt x="522" y="2646"/>
                    <a:pt x="421" y="2646"/>
                  </a:cubicBezTo>
                  <a:cubicBezTo>
                    <a:pt x="312" y="2646"/>
                    <a:pt x="230" y="2582"/>
                    <a:pt x="175" y="2536"/>
                  </a:cubicBezTo>
                  <a:cubicBezTo>
                    <a:pt x="111" y="2490"/>
                    <a:pt x="92" y="2481"/>
                    <a:pt x="74" y="2472"/>
                  </a:cubicBezTo>
                  <a:cubicBezTo>
                    <a:pt x="0" y="2472"/>
                    <a:pt x="0" y="2472"/>
                    <a:pt x="0" y="2472"/>
                  </a:cubicBezTo>
                  <a:cubicBezTo>
                    <a:pt x="0" y="3589"/>
                    <a:pt x="0" y="3589"/>
                    <a:pt x="0" y="3589"/>
                  </a:cubicBezTo>
                  <a:cubicBezTo>
                    <a:pt x="1942" y="3589"/>
                    <a:pt x="1942" y="3589"/>
                    <a:pt x="1942" y="3589"/>
                  </a:cubicBezTo>
                  <a:cubicBezTo>
                    <a:pt x="1942" y="3864"/>
                    <a:pt x="1942" y="3864"/>
                    <a:pt x="1942" y="3864"/>
                  </a:cubicBezTo>
                  <a:lnTo>
                    <a:pt x="1942" y="3864"/>
                  </a:lnTo>
                  <a:cubicBezTo>
                    <a:pt x="1932" y="3946"/>
                    <a:pt x="1887" y="4001"/>
                    <a:pt x="1841" y="4047"/>
                  </a:cubicBezTo>
                  <a:cubicBezTo>
                    <a:pt x="1804" y="4101"/>
                    <a:pt x="1777" y="4138"/>
                    <a:pt x="1777" y="4202"/>
                  </a:cubicBezTo>
                  <a:cubicBezTo>
                    <a:pt x="1777" y="4267"/>
                    <a:pt x="1795" y="4331"/>
                    <a:pt x="1831" y="4377"/>
                  </a:cubicBezTo>
                  <a:cubicBezTo>
                    <a:pt x="1868" y="4423"/>
                    <a:pt x="1923" y="4450"/>
                    <a:pt x="2033" y="4459"/>
                  </a:cubicBezTo>
                  <a:cubicBezTo>
                    <a:pt x="2134" y="4459"/>
                    <a:pt x="2189" y="4423"/>
                    <a:pt x="2226" y="4377"/>
                  </a:cubicBezTo>
                  <a:cubicBezTo>
                    <a:pt x="2262" y="4340"/>
                    <a:pt x="2280" y="4267"/>
                    <a:pt x="2280" y="4202"/>
                  </a:cubicBezTo>
                  <a:cubicBezTo>
                    <a:pt x="2280" y="4138"/>
                    <a:pt x="2253" y="4101"/>
                    <a:pt x="2217" y="4047"/>
                  </a:cubicBezTo>
                  <a:cubicBezTo>
                    <a:pt x="2180" y="4001"/>
                    <a:pt x="2134" y="3956"/>
                    <a:pt x="2134" y="3873"/>
                  </a:cubicBezTo>
                  <a:cubicBezTo>
                    <a:pt x="2134" y="3589"/>
                    <a:pt x="2134" y="3589"/>
                    <a:pt x="2134" y="3589"/>
                  </a:cubicBezTo>
                  <a:cubicBezTo>
                    <a:pt x="3883" y="3589"/>
                    <a:pt x="3883" y="3589"/>
                    <a:pt x="3883" y="3589"/>
                  </a:cubicBezTo>
                  <a:cubicBezTo>
                    <a:pt x="3883" y="2307"/>
                    <a:pt x="3883" y="2307"/>
                    <a:pt x="3883" y="2307"/>
                  </a:cubicBezTo>
                  <a:cubicBezTo>
                    <a:pt x="4185" y="2307"/>
                    <a:pt x="4185" y="2307"/>
                    <a:pt x="4185" y="2307"/>
                  </a:cubicBezTo>
                  <a:lnTo>
                    <a:pt x="4194" y="2307"/>
                  </a:lnTo>
                  <a:cubicBezTo>
                    <a:pt x="4276" y="2316"/>
                    <a:pt x="4322" y="2372"/>
                    <a:pt x="4377" y="2408"/>
                  </a:cubicBezTo>
                  <a:cubicBezTo>
                    <a:pt x="4423" y="2454"/>
                    <a:pt x="4469" y="2481"/>
                    <a:pt x="4524" y="2481"/>
                  </a:cubicBezTo>
                  <a:cubicBezTo>
                    <a:pt x="4598" y="2481"/>
                    <a:pt x="4661" y="2463"/>
                    <a:pt x="4698" y="2426"/>
                  </a:cubicBezTo>
                  <a:cubicBezTo>
                    <a:pt x="4743" y="2390"/>
                    <a:pt x="4780" y="2335"/>
                    <a:pt x="4780" y="2225"/>
                  </a:cubicBezTo>
                  <a:cubicBezTo>
                    <a:pt x="4780" y="2124"/>
                    <a:pt x="4752" y="2069"/>
                    <a:pt x="4707" y="2032"/>
                  </a:cubicBez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77" name="Freeform 6"/>
            <p:cNvSpPr>
              <a:spLocks noChangeArrowheads="1"/>
            </p:cNvSpPr>
            <p:nvPr/>
          </p:nvSpPr>
          <p:spPr bwMode="auto">
            <a:xfrm>
              <a:off x="6102349" y="5670021"/>
              <a:ext cx="1785472" cy="2674937"/>
            </a:xfrm>
            <a:custGeom>
              <a:avLst/>
              <a:gdLst>
                <a:gd name="T0" fmla="*/ 686 w 2977"/>
                <a:gd name="T1" fmla="*/ 586 h 4460"/>
                <a:gd name="T2" fmla="*/ 686 w 2977"/>
                <a:gd name="T3" fmla="*/ 586 h 4460"/>
                <a:gd name="T4" fmla="*/ 769 w 2977"/>
                <a:gd name="T5" fmla="*/ 403 h 4460"/>
                <a:gd name="T6" fmla="*/ 833 w 2977"/>
                <a:gd name="T7" fmla="*/ 256 h 4460"/>
                <a:gd name="T8" fmla="*/ 778 w 2977"/>
                <a:gd name="T9" fmla="*/ 73 h 4460"/>
                <a:gd name="T10" fmla="*/ 577 w 2977"/>
                <a:gd name="T11" fmla="*/ 0 h 4460"/>
                <a:gd name="T12" fmla="*/ 385 w 2977"/>
                <a:gd name="T13" fmla="*/ 82 h 4460"/>
                <a:gd name="T14" fmla="*/ 330 w 2977"/>
                <a:gd name="T15" fmla="*/ 256 h 4460"/>
                <a:gd name="T16" fmla="*/ 394 w 2977"/>
                <a:gd name="T17" fmla="*/ 412 h 4460"/>
                <a:gd name="T18" fmla="*/ 495 w 2977"/>
                <a:gd name="T19" fmla="*/ 586 h 4460"/>
                <a:gd name="T20" fmla="*/ 495 w 2977"/>
                <a:gd name="T21" fmla="*/ 595 h 4460"/>
                <a:gd name="T22" fmla="*/ 495 w 2977"/>
                <a:gd name="T23" fmla="*/ 870 h 4460"/>
                <a:gd name="T24" fmla="*/ 0 w 2977"/>
                <a:gd name="T25" fmla="*/ 870 h 4460"/>
                <a:gd name="T26" fmla="*/ 0 w 2977"/>
                <a:gd name="T27" fmla="*/ 1960 h 4460"/>
                <a:gd name="T28" fmla="*/ 73 w 2977"/>
                <a:gd name="T29" fmla="*/ 1960 h 4460"/>
                <a:gd name="T30" fmla="*/ 155 w 2977"/>
                <a:gd name="T31" fmla="*/ 1905 h 4460"/>
                <a:gd name="T32" fmla="*/ 403 w 2977"/>
                <a:gd name="T33" fmla="*/ 1813 h 4460"/>
                <a:gd name="T34" fmla="*/ 686 w 2977"/>
                <a:gd name="T35" fmla="*/ 1905 h 4460"/>
                <a:gd name="T36" fmla="*/ 824 w 2977"/>
                <a:gd name="T37" fmla="*/ 2234 h 4460"/>
                <a:gd name="T38" fmla="*/ 686 w 2977"/>
                <a:gd name="T39" fmla="*/ 2554 h 4460"/>
                <a:gd name="T40" fmla="*/ 403 w 2977"/>
                <a:gd name="T41" fmla="*/ 2646 h 4460"/>
                <a:gd name="T42" fmla="*/ 155 w 2977"/>
                <a:gd name="T43" fmla="*/ 2536 h 4460"/>
                <a:gd name="T44" fmla="*/ 55 w 2977"/>
                <a:gd name="T45" fmla="*/ 2472 h 4460"/>
                <a:gd name="T46" fmla="*/ 0 w 2977"/>
                <a:gd name="T47" fmla="*/ 2472 h 4460"/>
                <a:gd name="T48" fmla="*/ 0 w 2977"/>
                <a:gd name="T49" fmla="*/ 3589 h 4460"/>
                <a:gd name="T50" fmla="*/ 1044 w 2977"/>
                <a:gd name="T51" fmla="*/ 3589 h 4460"/>
                <a:gd name="T52" fmla="*/ 1044 w 2977"/>
                <a:gd name="T53" fmla="*/ 3864 h 4460"/>
                <a:gd name="T54" fmla="*/ 1044 w 2977"/>
                <a:gd name="T55" fmla="*/ 3864 h 4460"/>
                <a:gd name="T56" fmla="*/ 943 w 2977"/>
                <a:gd name="T57" fmla="*/ 4047 h 4460"/>
                <a:gd name="T58" fmla="*/ 870 w 2977"/>
                <a:gd name="T59" fmla="*/ 4202 h 4460"/>
                <a:gd name="T60" fmla="*/ 925 w 2977"/>
                <a:gd name="T61" fmla="*/ 4377 h 4460"/>
                <a:gd name="T62" fmla="*/ 1126 w 2977"/>
                <a:gd name="T63" fmla="*/ 4459 h 4460"/>
                <a:gd name="T64" fmla="*/ 1319 w 2977"/>
                <a:gd name="T65" fmla="*/ 4377 h 4460"/>
                <a:gd name="T66" fmla="*/ 1373 w 2977"/>
                <a:gd name="T67" fmla="*/ 4202 h 4460"/>
                <a:gd name="T68" fmla="*/ 1309 w 2977"/>
                <a:gd name="T69" fmla="*/ 4047 h 4460"/>
                <a:gd name="T70" fmla="*/ 1227 w 2977"/>
                <a:gd name="T71" fmla="*/ 3873 h 4460"/>
                <a:gd name="T72" fmla="*/ 1227 w 2977"/>
                <a:gd name="T73" fmla="*/ 3589 h 4460"/>
                <a:gd name="T74" fmla="*/ 2976 w 2977"/>
                <a:gd name="T75" fmla="*/ 3589 h 4460"/>
                <a:gd name="T76" fmla="*/ 2976 w 2977"/>
                <a:gd name="T77" fmla="*/ 2472 h 4460"/>
                <a:gd name="T78" fmla="*/ 2940 w 2977"/>
                <a:gd name="T79" fmla="*/ 2472 h 4460"/>
                <a:gd name="T80" fmla="*/ 2848 w 2977"/>
                <a:gd name="T81" fmla="*/ 2536 h 4460"/>
                <a:gd name="T82" fmla="*/ 2600 w 2977"/>
                <a:gd name="T83" fmla="*/ 2646 h 4460"/>
                <a:gd name="T84" fmla="*/ 2317 w 2977"/>
                <a:gd name="T85" fmla="*/ 2554 h 4460"/>
                <a:gd name="T86" fmla="*/ 2179 w 2977"/>
                <a:gd name="T87" fmla="*/ 2234 h 4460"/>
                <a:gd name="T88" fmla="*/ 2317 w 2977"/>
                <a:gd name="T89" fmla="*/ 1905 h 4460"/>
                <a:gd name="T90" fmla="*/ 2600 w 2977"/>
                <a:gd name="T91" fmla="*/ 1813 h 4460"/>
                <a:gd name="T92" fmla="*/ 2838 w 2977"/>
                <a:gd name="T93" fmla="*/ 1905 h 4460"/>
                <a:gd name="T94" fmla="*/ 2921 w 2977"/>
                <a:gd name="T95" fmla="*/ 1960 h 4460"/>
                <a:gd name="T96" fmla="*/ 2976 w 2977"/>
                <a:gd name="T97" fmla="*/ 1960 h 4460"/>
                <a:gd name="T98" fmla="*/ 2976 w 2977"/>
                <a:gd name="T99" fmla="*/ 870 h 4460"/>
                <a:gd name="T100" fmla="*/ 686 w 2977"/>
                <a:gd name="T101" fmla="*/ 870 h 4460"/>
                <a:gd name="T102" fmla="*/ 686 w 2977"/>
                <a:gd name="T103" fmla="*/ 586 h 4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77" h="4460">
                  <a:moveTo>
                    <a:pt x="686" y="586"/>
                  </a:moveTo>
                  <a:lnTo>
                    <a:pt x="686" y="586"/>
                  </a:lnTo>
                  <a:cubicBezTo>
                    <a:pt x="686" y="504"/>
                    <a:pt x="732" y="458"/>
                    <a:pt x="769" y="403"/>
                  </a:cubicBezTo>
                  <a:cubicBezTo>
                    <a:pt x="806" y="357"/>
                    <a:pt x="833" y="320"/>
                    <a:pt x="833" y="256"/>
                  </a:cubicBezTo>
                  <a:cubicBezTo>
                    <a:pt x="833" y="192"/>
                    <a:pt x="815" y="119"/>
                    <a:pt x="778" y="73"/>
                  </a:cubicBezTo>
                  <a:cubicBezTo>
                    <a:pt x="741" y="28"/>
                    <a:pt x="686" y="0"/>
                    <a:pt x="577" y="0"/>
                  </a:cubicBezTo>
                  <a:cubicBezTo>
                    <a:pt x="477" y="9"/>
                    <a:pt x="421" y="37"/>
                    <a:pt x="385" y="82"/>
                  </a:cubicBezTo>
                  <a:cubicBezTo>
                    <a:pt x="348" y="119"/>
                    <a:pt x="330" y="183"/>
                    <a:pt x="330" y="256"/>
                  </a:cubicBezTo>
                  <a:cubicBezTo>
                    <a:pt x="330" y="320"/>
                    <a:pt x="357" y="357"/>
                    <a:pt x="394" y="412"/>
                  </a:cubicBezTo>
                  <a:cubicBezTo>
                    <a:pt x="440" y="458"/>
                    <a:pt x="486" y="504"/>
                    <a:pt x="495" y="586"/>
                  </a:cubicBezTo>
                  <a:cubicBezTo>
                    <a:pt x="495" y="595"/>
                    <a:pt x="495" y="595"/>
                    <a:pt x="495" y="595"/>
                  </a:cubicBezTo>
                  <a:cubicBezTo>
                    <a:pt x="495" y="870"/>
                    <a:pt x="495" y="870"/>
                    <a:pt x="495" y="870"/>
                  </a:cubicBezTo>
                  <a:cubicBezTo>
                    <a:pt x="0" y="870"/>
                    <a:pt x="0" y="870"/>
                    <a:pt x="0" y="870"/>
                  </a:cubicBezTo>
                  <a:cubicBezTo>
                    <a:pt x="0" y="1960"/>
                    <a:pt x="0" y="1960"/>
                    <a:pt x="0" y="1960"/>
                  </a:cubicBezTo>
                  <a:cubicBezTo>
                    <a:pt x="73" y="1960"/>
                    <a:pt x="73" y="1960"/>
                    <a:pt x="73" y="1960"/>
                  </a:cubicBezTo>
                  <a:cubicBezTo>
                    <a:pt x="91" y="1960"/>
                    <a:pt x="91" y="1950"/>
                    <a:pt x="155" y="1905"/>
                  </a:cubicBezTo>
                  <a:cubicBezTo>
                    <a:pt x="210" y="1868"/>
                    <a:pt x="293" y="1813"/>
                    <a:pt x="403" y="1813"/>
                  </a:cubicBezTo>
                  <a:cubicBezTo>
                    <a:pt x="495" y="1813"/>
                    <a:pt x="595" y="1831"/>
                    <a:pt x="686" y="1905"/>
                  </a:cubicBezTo>
                  <a:cubicBezTo>
                    <a:pt x="769" y="1969"/>
                    <a:pt x="824" y="2096"/>
                    <a:pt x="824" y="2234"/>
                  </a:cubicBezTo>
                  <a:cubicBezTo>
                    <a:pt x="824" y="2372"/>
                    <a:pt x="760" y="2490"/>
                    <a:pt x="686" y="2554"/>
                  </a:cubicBezTo>
                  <a:cubicBezTo>
                    <a:pt x="604" y="2618"/>
                    <a:pt x="495" y="2646"/>
                    <a:pt x="403" y="2646"/>
                  </a:cubicBezTo>
                  <a:cubicBezTo>
                    <a:pt x="293" y="2646"/>
                    <a:pt x="210" y="2582"/>
                    <a:pt x="155" y="2536"/>
                  </a:cubicBezTo>
                  <a:cubicBezTo>
                    <a:pt x="91" y="2490"/>
                    <a:pt x="73" y="2481"/>
                    <a:pt x="55" y="2472"/>
                  </a:cubicBezTo>
                  <a:cubicBezTo>
                    <a:pt x="0" y="2472"/>
                    <a:pt x="0" y="2472"/>
                    <a:pt x="0" y="2472"/>
                  </a:cubicBezTo>
                  <a:cubicBezTo>
                    <a:pt x="0" y="3589"/>
                    <a:pt x="0" y="3589"/>
                    <a:pt x="0" y="3589"/>
                  </a:cubicBezTo>
                  <a:cubicBezTo>
                    <a:pt x="1044" y="3589"/>
                    <a:pt x="1044" y="3589"/>
                    <a:pt x="1044" y="3589"/>
                  </a:cubicBezTo>
                  <a:cubicBezTo>
                    <a:pt x="1044" y="3864"/>
                    <a:pt x="1044" y="3864"/>
                    <a:pt x="1044" y="3864"/>
                  </a:cubicBezTo>
                  <a:lnTo>
                    <a:pt x="1044" y="3864"/>
                  </a:lnTo>
                  <a:cubicBezTo>
                    <a:pt x="1035" y="3946"/>
                    <a:pt x="980" y="4001"/>
                    <a:pt x="943" y="4047"/>
                  </a:cubicBezTo>
                  <a:cubicBezTo>
                    <a:pt x="897" y="4101"/>
                    <a:pt x="870" y="4138"/>
                    <a:pt x="870" y="4202"/>
                  </a:cubicBezTo>
                  <a:cubicBezTo>
                    <a:pt x="870" y="4267"/>
                    <a:pt x="888" y="4331"/>
                    <a:pt x="925" y="4377"/>
                  </a:cubicBezTo>
                  <a:cubicBezTo>
                    <a:pt x="962" y="4423"/>
                    <a:pt x="1016" y="4450"/>
                    <a:pt x="1126" y="4459"/>
                  </a:cubicBezTo>
                  <a:cubicBezTo>
                    <a:pt x="1227" y="4459"/>
                    <a:pt x="1282" y="4423"/>
                    <a:pt x="1319" y="4377"/>
                  </a:cubicBezTo>
                  <a:cubicBezTo>
                    <a:pt x="1355" y="4340"/>
                    <a:pt x="1373" y="4267"/>
                    <a:pt x="1373" y="4202"/>
                  </a:cubicBezTo>
                  <a:cubicBezTo>
                    <a:pt x="1373" y="4138"/>
                    <a:pt x="1346" y="4101"/>
                    <a:pt x="1309" y="4047"/>
                  </a:cubicBezTo>
                  <a:cubicBezTo>
                    <a:pt x="1282" y="4001"/>
                    <a:pt x="1227" y="3956"/>
                    <a:pt x="1227" y="3873"/>
                  </a:cubicBezTo>
                  <a:cubicBezTo>
                    <a:pt x="1227" y="3589"/>
                    <a:pt x="1227" y="3589"/>
                    <a:pt x="1227" y="3589"/>
                  </a:cubicBezTo>
                  <a:cubicBezTo>
                    <a:pt x="2976" y="3589"/>
                    <a:pt x="2976" y="3589"/>
                    <a:pt x="2976" y="3589"/>
                  </a:cubicBezTo>
                  <a:cubicBezTo>
                    <a:pt x="2976" y="2472"/>
                    <a:pt x="2976" y="2472"/>
                    <a:pt x="2976" y="2472"/>
                  </a:cubicBezTo>
                  <a:cubicBezTo>
                    <a:pt x="2940" y="2472"/>
                    <a:pt x="2940" y="2472"/>
                    <a:pt x="2940" y="2472"/>
                  </a:cubicBezTo>
                  <a:cubicBezTo>
                    <a:pt x="2930" y="2481"/>
                    <a:pt x="2912" y="2490"/>
                    <a:pt x="2848" y="2536"/>
                  </a:cubicBezTo>
                  <a:cubicBezTo>
                    <a:pt x="2793" y="2582"/>
                    <a:pt x="2710" y="2646"/>
                    <a:pt x="2600" y="2646"/>
                  </a:cubicBezTo>
                  <a:cubicBezTo>
                    <a:pt x="2500" y="2646"/>
                    <a:pt x="2399" y="2618"/>
                    <a:pt x="2317" y="2554"/>
                  </a:cubicBezTo>
                  <a:cubicBezTo>
                    <a:pt x="2234" y="2490"/>
                    <a:pt x="2179" y="2372"/>
                    <a:pt x="2179" y="2234"/>
                  </a:cubicBezTo>
                  <a:cubicBezTo>
                    <a:pt x="2170" y="2096"/>
                    <a:pt x="2234" y="1969"/>
                    <a:pt x="2317" y="1905"/>
                  </a:cubicBezTo>
                  <a:cubicBezTo>
                    <a:pt x="2399" y="1831"/>
                    <a:pt x="2500" y="1813"/>
                    <a:pt x="2600" y="1813"/>
                  </a:cubicBezTo>
                  <a:cubicBezTo>
                    <a:pt x="2701" y="1813"/>
                    <a:pt x="2784" y="1868"/>
                    <a:pt x="2838" y="1905"/>
                  </a:cubicBezTo>
                  <a:cubicBezTo>
                    <a:pt x="2903" y="1950"/>
                    <a:pt x="2912" y="1960"/>
                    <a:pt x="2921" y="1960"/>
                  </a:cubicBezTo>
                  <a:cubicBezTo>
                    <a:pt x="2976" y="1960"/>
                    <a:pt x="2976" y="1960"/>
                    <a:pt x="2976" y="1960"/>
                  </a:cubicBezTo>
                  <a:cubicBezTo>
                    <a:pt x="2976" y="870"/>
                    <a:pt x="2976" y="870"/>
                    <a:pt x="2976" y="870"/>
                  </a:cubicBezTo>
                  <a:cubicBezTo>
                    <a:pt x="686" y="870"/>
                    <a:pt x="686" y="870"/>
                    <a:pt x="686" y="870"/>
                  </a:cubicBezTo>
                  <a:lnTo>
                    <a:pt x="686" y="586"/>
                  </a:ln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78" name="Freeform 7"/>
            <p:cNvSpPr>
              <a:spLocks noChangeArrowheads="1"/>
            </p:cNvSpPr>
            <p:nvPr/>
          </p:nvSpPr>
          <p:spPr bwMode="auto">
            <a:xfrm>
              <a:off x="7509566" y="5670021"/>
              <a:ext cx="3168883" cy="2674937"/>
            </a:xfrm>
            <a:custGeom>
              <a:avLst/>
              <a:gdLst>
                <a:gd name="T0" fmla="*/ 5100 w 5284"/>
                <a:gd name="T1" fmla="*/ 1895 h 4460"/>
                <a:gd name="T2" fmla="*/ 4697 w 5284"/>
                <a:gd name="T3" fmla="*/ 2509 h 4460"/>
                <a:gd name="T4" fmla="*/ 4359 w 5284"/>
                <a:gd name="T5" fmla="*/ 2866 h 4460"/>
                <a:gd name="T6" fmla="*/ 4285 w 5284"/>
                <a:gd name="T7" fmla="*/ 2627 h 4460"/>
                <a:gd name="T8" fmla="*/ 4514 w 5284"/>
                <a:gd name="T9" fmla="*/ 1565 h 4460"/>
                <a:gd name="T10" fmla="*/ 3443 w 5284"/>
                <a:gd name="T11" fmla="*/ 1529 h 4460"/>
                <a:gd name="T12" fmla="*/ 3507 w 5284"/>
                <a:gd name="T13" fmla="*/ 2728 h 4460"/>
                <a:gd name="T14" fmla="*/ 3250 w 5284"/>
                <a:gd name="T15" fmla="*/ 2829 h 4460"/>
                <a:gd name="T16" fmla="*/ 1557 w 5284"/>
                <a:gd name="T17" fmla="*/ 870 h 4460"/>
                <a:gd name="T18" fmla="*/ 1639 w 5284"/>
                <a:gd name="T19" fmla="*/ 403 h 4460"/>
                <a:gd name="T20" fmla="*/ 1648 w 5284"/>
                <a:gd name="T21" fmla="*/ 73 h 4460"/>
                <a:gd name="T22" fmla="*/ 1254 w 5284"/>
                <a:gd name="T23" fmla="*/ 82 h 4460"/>
                <a:gd name="T24" fmla="*/ 1272 w 5284"/>
                <a:gd name="T25" fmla="*/ 412 h 4460"/>
                <a:gd name="T26" fmla="*/ 1373 w 5284"/>
                <a:gd name="T27" fmla="*/ 595 h 4460"/>
                <a:gd name="T28" fmla="*/ 879 w 5284"/>
                <a:gd name="T29" fmla="*/ 870 h 4460"/>
                <a:gd name="T30" fmla="*/ 577 w 5284"/>
                <a:gd name="T31" fmla="*/ 2124 h 4460"/>
                <a:gd name="T32" fmla="*/ 247 w 5284"/>
                <a:gd name="T33" fmla="*/ 1978 h 4460"/>
                <a:gd name="T34" fmla="*/ 0 w 5284"/>
                <a:gd name="T35" fmla="*/ 2225 h 4460"/>
                <a:gd name="T36" fmla="*/ 247 w 5284"/>
                <a:gd name="T37" fmla="*/ 2481 h 4460"/>
                <a:gd name="T38" fmla="*/ 586 w 5284"/>
                <a:gd name="T39" fmla="*/ 2307 h 4460"/>
                <a:gd name="T40" fmla="*/ 879 w 5284"/>
                <a:gd name="T41" fmla="*/ 2307 h 4460"/>
                <a:gd name="T42" fmla="*/ 1914 w 5284"/>
                <a:gd name="T43" fmla="*/ 3589 h 4460"/>
                <a:gd name="T44" fmla="*/ 1914 w 5284"/>
                <a:gd name="T45" fmla="*/ 3864 h 4460"/>
                <a:gd name="T46" fmla="*/ 1748 w 5284"/>
                <a:gd name="T47" fmla="*/ 4202 h 4460"/>
                <a:gd name="T48" fmla="*/ 1996 w 5284"/>
                <a:gd name="T49" fmla="*/ 4459 h 4460"/>
                <a:gd name="T50" fmla="*/ 2243 w 5284"/>
                <a:gd name="T51" fmla="*/ 4202 h 4460"/>
                <a:gd name="T52" fmla="*/ 2097 w 5284"/>
                <a:gd name="T53" fmla="*/ 3873 h 4460"/>
                <a:gd name="T54" fmla="*/ 3250 w 5284"/>
                <a:gd name="T55" fmla="*/ 3589 h 4460"/>
                <a:gd name="T56" fmla="*/ 3369 w 5284"/>
                <a:gd name="T57" fmla="*/ 3268 h 4460"/>
                <a:gd name="T58" fmla="*/ 4322 w 5284"/>
                <a:gd name="T59" fmla="*/ 3268 h 4460"/>
                <a:gd name="T60" fmla="*/ 5063 w 5284"/>
                <a:gd name="T61" fmla="*/ 2682 h 4460"/>
                <a:gd name="T62" fmla="*/ 5100 w 5284"/>
                <a:gd name="T63" fmla="*/ 1895 h 4460"/>
                <a:gd name="T64" fmla="*/ 3836 w 5284"/>
                <a:gd name="T65" fmla="*/ 2472 h 4460"/>
                <a:gd name="T66" fmla="*/ 3809 w 5284"/>
                <a:gd name="T67" fmla="*/ 1730 h 4460"/>
                <a:gd name="T68" fmla="*/ 4138 w 5284"/>
                <a:gd name="T69" fmla="*/ 1721 h 4460"/>
                <a:gd name="T70" fmla="*/ 3983 w 5284"/>
                <a:gd name="T71" fmla="*/ 2353 h 4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284" h="4460">
                  <a:moveTo>
                    <a:pt x="5100" y="1895"/>
                  </a:moveTo>
                  <a:lnTo>
                    <a:pt x="5100" y="1895"/>
                  </a:lnTo>
                  <a:cubicBezTo>
                    <a:pt x="5000" y="1868"/>
                    <a:pt x="4880" y="1941"/>
                    <a:pt x="4853" y="2051"/>
                  </a:cubicBezTo>
                  <a:cubicBezTo>
                    <a:pt x="4853" y="2051"/>
                    <a:pt x="4798" y="2289"/>
                    <a:pt x="4697" y="2509"/>
                  </a:cubicBezTo>
                  <a:cubicBezTo>
                    <a:pt x="4642" y="2618"/>
                    <a:pt x="4569" y="2719"/>
                    <a:pt x="4514" y="2783"/>
                  </a:cubicBezTo>
                  <a:cubicBezTo>
                    <a:pt x="4450" y="2848"/>
                    <a:pt x="4404" y="2866"/>
                    <a:pt x="4359" y="2866"/>
                  </a:cubicBezTo>
                  <a:cubicBezTo>
                    <a:pt x="4276" y="2857"/>
                    <a:pt x="4193" y="2820"/>
                    <a:pt x="4111" y="2774"/>
                  </a:cubicBezTo>
                  <a:cubicBezTo>
                    <a:pt x="4166" y="2719"/>
                    <a:pt x="4239" y="2673"/>
                    <a:pt x="4285" y="2627"/>
                  </a:cubicBezTo>
                  <a:cubicBezTo>
                    <a:pt x="4413" y="2481"/>
                    <a:pt x="4505" y="2353"/>
                    <a:pt x="4551" y="2179"/>
                  </a:cubicBezTo>
                  <a:cubicBezTo>
                    <a:pt x="4596" y="1987"/>
                    <a:pt x="4596" y="1758"/>
                    <a:pt x="4514" y="1565"/>
                  </a:cubicBezTo>
                  <a:cubicBezTo>
                    <a:pt x="4423" y="1364"/>
                    <a:pt x="4212" y="1181"/>
                    <a:pt x="3946" y="1190"/>
                  </a:cubicBezTo>
                  <a:cubicBezTo>
                    <a:pt x="3699" y="1190"/>
                    <a:pt x="3535" y="1364"/>
                    <a:pt x="3443" y="1529"/>
                  </a:cubicBezTo>
                  <a:cubicBezTo>
                    <a:pt x="3351" y="1703"/>
                    <a:pt x="3305" y="1895"/>
                    <a:pt x="3296" y="2060"/>
                  </a:cubicBezTo>
                  <a:cubicBezTo>
                    <a:pt x="3287" y="2298"/>
                    <a:pt x="3379" y="2527"/>
                    <a:pt x="3507" y="2728"/>
                  </a:cubicBezTo>
                  <a:cubicBezTo>
                    <a:pt x="3415" y="2783"/>
                    <a:pt x="3323" y="2848"/>
                    <a:pt x="3250" y="2875"/>
                  </a:cubicBezTo>
                  <a:cubicBezTo>
                    <a:pt x="3250" y="2866"/>
                    <a:pt x="3241" y="2848"/>
                    <a:pt x="3250" y="2829"/>
                  </a:cubicBezTo>
                  <a:cubicBezTo>
                    <a:pt x="3186" y="2179"/>
                    <a:pt x="3031" y="1493"/>
                    <a:pt x="2783" y="870"/>
                  </a:cubicBezTo>
                  <a:cubicBezTo>
                    <a:pt x="1557" y="870"/>
                    <a:pt x="1557" y="870"/>
                    <a:pt x="1557" y="870"/>
                  </a:cubicBezTo>
                  <a:cubicBezTo>
                    <a:pt x="1557" y="586"/>
                    <a:pt x="1557" y="586"/>
                    <a:pt x="1557" y="586"/>
                  </a:cubicBezTo>
                  <a:cubicBezTo>
                    <a:pt x="1557" y="504"/>
                    <a:pt x="1612" y="458"/>
                    <a:pt x="1639" y="403"/>
                  </a:cubicBezTo>
                  <a:cubicBezTo>
                    <a:pt x="1675" y="357"/>
                    <a:pt x="1703" y="320"/>
                    <a:pt x="1703" y="256"/>
                  </a:cubicBezTo>
                  <a:cubicBezTo>
                    <a:pt x="1703" y="192"/>
                    <a:pt x="1684" y="119"/>
                    <a:pt x="1648" y="73"/>
                  </a:cubicBezTo>
                  <a:cubicBezTo>
                    <a:pt x="1612" y="28"/>
                    <a:pt x="1557" y="0"/>
                    <a:pt x="1456" y="0"/>
                  </a:cubicBezTo>
                  <a:cubicBezTo>
                    <a:pt x="1346" y="9"/>
                    <a:pt x="1291" y="37"/>
                    <a:pt x="1254" y="82"/>
                  </a:cubicBezTo>
                  <a:cubicBezTo>
                    <a:pt x="1217" y="119"/>
                    <a:pt x="1199" y="183"/>
                    <a:pt x="1199" y="256"/>
                  </a:cubicBezTo>
                  <a:cubicBezTo>
                    <a:pt x="1199" y="320"/>
                    <a:pt x="1226" y="357"/>
                    <a:pt x="1272" y="412"/>
                  </a:cubicBezTo>
                  <a:cubicBezTo>
                    <a:pt x="1309" y="458"/>
                    <a:pt x="1364" y="504"/>
                    <a:pt x="1373" y="586"/>
                  </a:cubicBezTo>
                  <a:cubicBezTo>
                    <a:pt x="1373" y="595"/>
                    <a:pt x="1373" y="595"/>
                    <a:pt x="1373" y="595"/>
                  </a:cubicBezTo>
                  <a:cubicBezTo>
                    <a:pt x="1373" y="870"/>
                    <a:pt x="1373" y="870"/>
                    <a:pt x="1373" y="870"/>
                  </a:cubicBezTo>
                  <a:cubicBezTo>
                    <a:pt x="879" y="870"/>
                    <a:pt x="879" y="870"/>
                    <a:pt x="879" y="870"/>
                  </a:cubicBezTo>
                  <a:cubicBezTo>
                    <a:pt x="879" y="2124"/>
                    <a:pt x="879" y="2124"/>
                    <a:pt x="879" y="2124"/>
                  </a:cubicBezTo>
                  <a:cubicBezTo>
                    <a:pt x="577" y="2124"/>
                    <a:pt x="577" y="2124"/>
                    <a:pt x="577" y="2124"/>
                  </a:cubicBezTo>
                  <a:cubicBezTo>
                    <a:pt x="504" y="2124"/>
                    <a:pt x="449" y="2069"/>
                    <a:pt x="403" y="2042"/>
                  </a:cubicBezTo>
                  <a:cubicBezTo>
                    <a:pt x="357" y="2005"/>
                    <a:pt x="311" y="1978"/>
                    <a:pt x="247" y="1978"/>
                  </a:cubicBezTo>
                  <a:cubicBezTo>
                    <a:pt x="183" y="1978"/>
                    <a:pt x="119" y="1996"/>
                    <a:pt x="74" y="2032"/>
                  </a:cubicBezTo>
                  <a:cubicBezTo>
                    <a:pt x="27" y="2069"/>
                    <a:pt x="0" y="2124"/>
                    <a:pt x="0" y="2225"/>
                  </a:cubicBezTo>
                  <a:cubicBezTo>
                    <a:pt x="0" y="2335"/>
                    <a:pt x="27" y="2390"/>
                    <a:pt x="74" y="2426"/>
                  </a:cubicBezTo>
                  <a:cubicBezTo>
                    <a:pt x="119" y="2463"/>
                    <a:pt x="183" y="2481"/>
                    <a:pt x="247" y="2481"/>
                  </a:cubicBezTo>
                  <a:cubicBezTo>
                    <a:pt x="311" y="2481"/>
                    <a:pt x="357" y="2454"/>
                    <a:pt x="403" y="2408"/>
                  </a:cubicBezTo>
                  <a:cubicBezTo>
                    <a:pt x="449" y="2372"/>
                    <a:pt x="504" y="2316"/>
                    <a:pt x="586" y="2307"/>
                  </a:cubicBezTo>
                  <a:lnTo>
                    <a:pt x="586" y="2307"/>
                  </a:lnTo>
                  <a:cubicBezTo>
                    <a:pt x="879" y="2307"/>
                    <a:pt x="879" y="2307"/>
                    <a:pt x="879" y="2307"/>
                  </a:cubicBezTo>
                  <a:cubicBezTo>
                    <a:pt x="879" y="3589"/>
                    <a:pt x="879" y="3589"/>
                    <a:pt x="879" y="3589"/>
                  </a:cubicBezTo>
                  <a:cubicBezTo>
                    <a:pt x="1914" y="3589"/>
                    <a:pt x="1914" y="3589"/>
                    <a:pt x="1914" y="3589"/>
                  </a:cubicBezTo>
                  <a:cubicBezTo>
                    <a:pt x="1914" y="3864"/>
                    <a:pt x="1914" y="3864"/>
                    <a:pt x="1914" y="3864"/>
                  </a:cubicBezTo>
                  <a:lnTo>
                    <a:pt x="1914" y="3864"/>
                  </a:lnTo>
                  <a:cubicBezTo>
                    <a:pt x="1905" y="3946"/>
                    <a:pt x="1849" y="4001"/>
                    <a:pt x="1813" y="4047"/>
                  </a:cubicBezTo>
                  <a:cubicBezTo>
                    <a:pt x="1776" y="4101"/>
                    <a:pt x="1748" y="4138"/>
                    <a:pt x="1748" y="4202"/>
                  </a:cubicBezTo>
                  <a:cubicBezTo>
                    <a:pt x="1748" y="4267"/>
                    <a:pt x="1758" y="4331"/>
                    <a:pt x="1794" y="4377"/>
                  </a:cubicBezTo>
                  <a:cubicBezTo>
                    <a:pt x="1831" y="4423"/>
                    <a:pt x="1886" y="4450"/>
                    <a:pt x="1996" y="4459"/>
                  </a:cubicBezTo>
                  <a:cubicBezTo>
                    <a:pt x="2097" y="4459"/>
                    <a:pt x="2152" y="4423"/>
                    <a:pt x="2188" y="4377"/>
                  </a:cubicBezTo>
                  <a:cubicBezTo>
                    <a:pt x="2224" y="4340"/>
                    <a:pt x="2243" y="4267"/>
                    <a:pt x="2243" y="4202"/>
                  </a:cubicBezTo>
                  <a:cubicBezTo>
                    <a:pt x="2243" y="4138"/>
                    <a:pt x="2215" y="4101"/>
                    <a:pt x="2188" y="4047"/>
                  </a:cubicBezTo>
                  <a:cubicBezTo>
                    <a:pt x="2152" y="4001"/>
                    <a:pt x="2097" y="3956"/>
                    <a:pt x="2097" y="3873"/>
                  </a:cubicBezTo>
                  <a:cubicBezTo>
                    <a:pt x="2097" y="3589"/>
                    <a:pt x="2097" y="3589"/>
                    <a:pt x="2097" y="3589"/>
                  </a:cubicBezTo>
                  <a:cubicBezTo>
                    <a:pt x="3250" y="3589"/>
                    <a:pt x="3250" y="3589"/>
                    <a:pt x="3250" y="3589"/>
                  </a:cubicBezTo>
                  <a:cubicBezTo>
                    <a:pt x="3278" y="3461"/>
                    <a:pt x="3278" y="3379"/>
                    <a:pt x="3269" y="3305"/>
                  </a:cubicBezTo>
                  <a:cubicBezTo>
                    <a:pt x="3305" y="3296"/>
                    <a:pt x="3333" y="3287"/>
                    <a:pt x="3369" y="3268"/>
                  </a:cubicBezTo>
                  <a:cubicBezTo>
                    <a:pt x="3507" y="3214"/>
                    <a:pt x="3653" y="3131"/>
                    <a:pt x="3800" y="3030"/>
                  </a:cubicBezTo>
                  <a:cubicBezTo>
                    <a:pt x="3946" y="3149"/>
                    <a:pt x="4120" y="3250"/>
                    <a:pt x="4322" y="3268"/>
                  </a:cubicBezTo>
                  <a:cubicBezTo>
                    <a:pt x="4514" y="3287"/>
                    <a:pt x="4678" y="3195"/>
                    <a:pt x="4798" y="3076"/>
                  </a:cubicBezTo>
                  <a:cubicBezTo>
                    <a:pt x="4917" y="2967"/>
                    <a:pt x="5000" y="2820"/>
                    <a:pt x="5063" y="2682"/>
                  </a:cubicBezTo>
                  <a:cubicBezTo>
                    <a:pt x="5191" y="2408"/>
                    <a:pt x="5256" y="2142"/>
                    <a:pt x="5256" y="2142"/>
                  </a:cubicBezTo>
                  <a:cubicBezTo>
                    <a:pt x="5283" y="2032"/>
                    <a:pt x="5210" y="1914"/>
                    <a:pt x="5100" y="1895"/>
                  </a:cubicBezTo>
                  <a:close/>
                  <a:moveTo>
                    <a:pt x="3836" y="2472"/>
                  </a:moveTo>
                  <a:lnTo>
                    <a:pt x="3836" y="2472"/>
                  </a:lnTo>
                  <a:cubicBezTo>
                    <a:pt x="3754" y="2344"/>
                    <a:pt x="3708" y="2197"/>
                    <a:pt x="3708" y="2078"/>
                  </a:cubicBezTo>
                  <a:cubicBezTo>
                    <a:pt x="3708" y="1978"/>
                    <a:pt x="3754" y="1831"/>
                    <a:pt x="3809" y="1730"/>
                  </a:cubicBezTo>
                  <a:cubicBezTo>
                    <a:pt x="3864" y="1630"/>
                    <a:pt x="3910" y="1593"/>
                    <a:pt x="3946" y="1593"/>
                  </a:cubicBezTo>
                  <a:cubicBezTo>
                    <a:pt x="4065" y="1593"/>
                    <a:pt x="4093" y="1630"/>
                    <a:pt x="4138" y="1721"/>
                  </a:cubicBezTo>
                  <a:cubicBezTo>
                    <a:pt x="4175" y="1813"/>
                    <a:pt x="4175" y="1969"/>
                    <a:pt x="4147" y="2078"/>
                  </a:cubicBezTo>
                  <a:cubicBezTo>
                    <a:pt x="4138" y="2133"/>
                    <a:pt x="4084" y="2243"/>
                    <a:pt x="3983" y="2353"/>
                  </a:cubicBezTo>
                  <a:cubicBezTo>
                    <a:pt x="3946" y="2390"/>
                    <a:pt x="3882" y="2426"/>
                    <a:pt x="3836" y="2472"/>
                  </a:cubicBezTo>
                  <a:close/>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79" name="Freeform 8"/>
            <p:cNvSpPr>
              <a:spLocks noChangeArrowheads="1"/>
            </p:cNvSpPr>
            <p:nvPr/>
          </p:nvSpPr>
          <p:spPr bwMode="auto">
            <a:xfrm>
              <a:off x="3631785" y="7963958"/>
              <a:ext cx="2340952" cy="1378480"/>
            </a:xfrm>
            <a:custGeom>
              <a:avLst/>
              <a:gdLst>
                <a:gd name="T0" fmla="*/ 3818 w 3902"/>
                <a:gd name="T1" fmla="*/ 953 h 2299"/>
                <a:gd name="T2" fmla="*/ 3818 w 3902"/>
                <a:gd name="T3" fmla="*/ 953 h 2299"/>
                <a:gd name="T4" fmla="*/ 3645 w 3902"/>
                <a:gd name="T5" fmla="*/ 897 h 2299"/>
                <a:gd name="T6" fmla="*/ 3489 w 3902"/>
                <a:gd name="T7" fmla="*/ 962 h 2299"/>
                <a:gd name="T8" fmla="*/ 3315 w 3902"/>
                <a:gd name="T9" fmla="*/ 1044 h 2299"/>
                <a:gd name="T10" fmla="*/ 2976 w 3902"/>
                <a:gd name="T11" fmla="*/ 1044 h 2299"/>
                <a:gd name="T12" fmla="*/ 2976 w 3902"/>
                <a:gd name="T13" fmla="*/ 0 h 2299"/>
                <a:gd name="T14" fmla="*/ 2298 w 3902"/>
                <a:gd name="T15" fmla="*/ 0 h 2299"/>
                <a:gd name="T16" fmla="*/ 2298 w 3902"/>
                <a:gd name="T17" fmla="*/ 46 h 2299"/>
                <a:gd name="T18" fmla="*/ 2353 w 3902"/>
                <a:gd name="T19" fmla="*/ 129 h 2299"/>
                <a:gd name="T20" fmla="*/ 2445 w 3902"/>
                <a:gd name="T21" fmla="*/ 375 h 2299"/>
                <a:gd name="T22" fmla="*/ 2353 w 3902"/>
                <a:gd name="T23" fmla="*/ 659 h 2299"/>
                <a:gd name="T24" fmla="*/ 2024 w 3902"/>
                <a:gd name="T25" fmla="*/ 796 h 2299"/>
                <a:gd name="T26" fmla="*/ 1704 w 3902"/>
                <a:gd name="T27" fmla="*/ 659 h 2299"/>
                <a:gd name="T28" fmla="*/ 1612 w 3902"/>
                <a:gd name="T29" fmla="*/ 375 h 2299"/>
                <a:gd name="T30" fmla="*/ 1713 w 3902"/>
                <a:gd name="T31" fmla="*/ 119 h 2299"/>
                <a:gd name="T32" fmla="*/ 1777 w 3902"/>
                <a:gd name="T33" fmla="*/ 28 h 2299"/>
                <a:gd name="T34" fmla="*/ 1777 w 3902"/>
                <a:gd name="T35" fmla="*/ 0 h 2299"/>
                <a:gd name="T36" fmla="*/ 0 w 3902"/>
                <a:gd name="T37" fmla="*/ 0 h 2299"/>
                <a:gd name="T38" fmla="*/ 0 w 3902"/>
                <a:gd name="T39" fmla="*/ 879 h 2299"/>
                <a:gd name="T40" fmla="*/ 92 w 3902"/>
                <a:gd name="T41" fmla="*/ 879 h 2299"/>
                <a:gd name="T42" fmla="*/ 175 w 3902"/>
                <a:gd name="T43" fmla="*/ 833 h 2299"/>
                <a:gd name="T44" fmla="*/ 421 w 3902"/>
                <a:gd name="T45" fmla="*/ 741 h 2299"/>
                <a:gd name="T46" fmla="*/ 706 w 3902"/>
                <a:gd name="T47" fmla="*/ 824 h 2299"/>
                <a:gd name="T48" fmla="*/ 843 w 3902"/>
                <a:gd name="T49" fmla="*/ 1154 h 2299"/>
                <a:gd name="T50" fmla="*/ 706 w 3902"/>
                <a:gd name="T51" fmla="*/ 1474 h 2299"/>
                <a:gd name="T52" fmla="*/ 421 w 3902"/>
                <a:gd name="T53" fmla="*/ 1566 h 2299"/>
                <a:gd name="T54" fmla="*/ 175 w 3902"/>
                <a:gd name="T55" fmla="*/ 1465 h 2299"/>
                <a:gd name="T56" fmla="*/ 74 w 3902"/>
                <a:gd name="T57" fmla="*/ 1401 h 2299"/>
                <a:gd name="T58" fmla="*/ 0 w 3902"/>
                <a:gd name="T59" fmla="*/ 1401 h 2299"/>
                <a:gd name="T60" fmla="*/ 0 w 3902"/>
                <a:gd name="T61" fmla="*/ 2298 h 2299"/>
                <a:gd name="T62" fmla="*/ 1237 w 3902"/>
                <a:gd name="T63" fmla="*/ 2298 h 2299"/>
                <a:gd name="T64" fmla="*/ 1237 w 3902"/>
                <a:gd name="T65" fmla="*/ 2243 h 2299"/>
                <a:gd name="T66" fmla="*/ 1173 w 3902"/>
                <a:gd name="T67" fmla="*/ 2152 h 2299"/>
                <a:gd name="T68" fmla="*/ 1072 w 3902"/>
                <a:gd name="T69" fmla="*/ 1895 h 2299"/>
                <a:gd name="T70" fmla="*/ 1164 w 3902"/>
                <a:gd name="T71" fmla="*/ 1612 h 2299"/>
                <a:gd name="T72" fmla="*/ 1484 w 3902"/>
                <a:gd name="T73" fmla="*/ 1474 h 2299"/>
                <a:gd name="T74" fmla="*/ 1813 w 3902"/>
                <a:gd name="T75" fmla="*/ 1612 h 2299"/>
                <a:gd name="T76" fmla="*/ 1896 w 3902"/>
                <a:gd name="T77" fmla="*/ 1895 h 2299"/>
                <a:gd name="T78" fmla="*/ 1804 w 3902"/>
                <a:gd name="T79" fmla="*/ 2143 h 2299"/>
                <a:gd name="T80" fmla="*/ 1749 w 3902"/>
                <a:gd name="T81" fmla="*/ 2225 h 2299"/>
                <a:gd name="T82" fmla="*/ 1749 w 3902"/>
                <a:gd name="T83" fmla="*/ 2298 h 2299"/>
                <a:gd name="T84" fmla="*/ 2976 w 3902"/>
                <a:gd name="T85" fmla="*/ 2298 h 2299"/>
                <a:gd name="T86" fmla="*/ 2976 w 3902"/>
                <a:gd name="T87" fmla="*/ 1236 h 2299"/>
                <a:gd name="T88" fmla="*/ 3306 w 3902"/>
                <a:gd name="T89" fmla="*/ 1236 h 2299"/>
                <a:gd name="T90" fmla="*/ 3306 w 3902"/>
                <a:gd name="T91" fmla="*/ 1236 h 2299"/>
                <a:gd name="T92" fmla="*/ 3489 w 3902"/>
                <a:gd name="T93" fmla="*/ 1337 h 2299"/>
                <a:gd name="T94" fmla="*/ 3645 w 3902"/>
                <a:gd name="T95" fmla="*/ 1401 h 2299"/>
                <a:gd name="T96" fmla="*/ 3818 w 3902"/>
                <a:gd name="T97" fmla="*/ 1346 h 2299"/>
                <a:gd name="T98" fmla="*/ 3892 w 3902"/>
                <a:gd name="T99" fmla="*/ 1154 h 2299"/>
                <a:gd name="T100" fmla="*/ 3818 w 3902"/>
                <a:gd name="T101" fmla="*/ 953 h 2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02" h="2299">
                  <a:moveTo>
                    <a:pt x="3818" y="953"/>
                  </a:moveTo>
                  <a:lnTo>
                    <a:pt x="3818" y="953"/>
                  </a:lnTo>
                  <a:cubicBezTo>
                    <a:pt x="3773" y="916"/>
                    <a:pt x="3709" y="897"/>
                    <a:pt x="3645" y="897"/>
                  </a:cubicBezTo>
                  <a:cubicBezTo>
                    <a:pt x="3581" y="897"/>
                    <a:pt x="3535" y="925"/>
                    <a:pt x="3489" y="962"/>
                  </a:cubicBezTo>
                  <a:cubicBezTo>
                    <a:pt x="3443" y="998"/>
                    <a:pt x="3388" y="1044"/>
                    <a:pt x="3315" y="1044"/>
                  </a:cubicBezTo>
                  <a:cubicBezTo>
                    <a:pt x="2976" y="1044"/>
                    <a:pt x="2976" y="1044"/>
                    <a:pt x="2976" y="1044"/>
                  </a:cubicBezTo>
                  <a:cubicBezTo>
                    <a:pt x="2976" y="0"/>
                    <a:pt x="2976" y="0"/>
                    <a:pt x="2976" y="0"/>
                  </a:cubicBezTo>
                  <a:cubicBezTo>
                    <a:pt x="2298" y="0"/>
                    <a:pt x="2298" y="0"/>
                    <a:pt x="2298" y="0"/>
                  </a:cubicBezTo>
                  <a:cubicBezTo>
                    <a:pt x="2298" y="46"/>
                    <a:pt x="2298" y="46"/>
                    <a:pt x="2298" y="46"/>
                  </a:cubicBezTo>
                  <a:cubicBezTo>
                    <a:pt x="2298" y="55"/>
                    <a:pt x="2298" y="64"/>
                    <a:pt x="2353" y="129"/>
                  </a:cubicBezTo>
                  <a:cubicBezTo>
                    <a:pt x="2390" y="183"/>
                    <a:pt x="2445" y="265"/>
                    <a:pt x="2445" y="375"/>
                  </a:cubicBezTo>
                  <a:cubicBezTo>
                    <a:pt x="2445" y="467"/>
                    <a:pt x="2427" y="568"/>
                    <a:pt x="2353" y="659"/>
                  </a:cubicBezTo>
                  <a:cubicBezTo>
                    <a:pt x="2289" y="732"/>
                    <a:pt x="2162" y="796"/>
                    <a:pt x="2024" y="796"/>
                  </a:cubicBezTo>
                  <a:cubicBezTo>
                    <a:pt x="1887" y="787"/>
                    <a:pt x="1768" y="732"/>
                    <a:pt x="1704" y="659"/>
                  </a:cubicBezTo>
                  <a:cubicBezTo>
                    <a:pt x="1631" y="568"/>
                    <a:pt x="1612" y="467"/>
                    <a:pt x="1612" y="375"/>
                  </a:cubicBezTo>
                  <a:cubicBezTo>
                    <a:pt x="1612" y="265"/>
                    <a:pt x="1677" y="174"/>
                    <a:pt x="1713" y="119"/>
                  </a:cubicBezTo>
                  <a:cubicBezTo>
                    <a:pt x="1768" y="55"/>
                    <a:pt x="1777" y="46"/>
                    <a:pt x="1777" y="28"/>
                  </a:cubicBezTo>
                  <a:cubicBezTo>
                    <a:pt x="1777" y="0"/>
                    <a:pt x="1777" y="0"/>
                    <a:pt x="1777" y="0"/>
                  </a:cubicBezTo>
                  <a:cubicBezTo>
                    <a:pt x="0" y="0"/>
                    <a:pt x="0" y="0"/>
                    <a:pt x="0" y="0"/>
                  </a:cubicBezTo>
                  <a:cubicBezTo>
                    <a:pt x="0" y="879"/>
                    <a:pt x="0" y="879"/>
                    <a:pt x="0" y="879"/>
                  </a:cubicBezTo>
                  <a:cubicBezTo>
                    <a:pt x="92" y="879"/>
                    <a:pt x="92" y="879"/>
                    <a:pt x="92" y="879"/>
                  </a:cubicBezTo>
                  <a:cubicBezTo>
                    <a:pt x="111" y="879"/>
                    <a:pt x="111" y="879"/>
                    <a:pt x="175" y="833"/>
                  </a:cubicBezTo>
                  <a:cubicBezTo>
                    <a:pt x="230" y="787"/>
                    <a:pt x="321" y="741"/>
                    <a:pt x="421" y="741"/>
                  </a:cubicBezTo>
                  <a:cubicBezTo>
                    <a:pt x="522" y="741"/>
                    <a:pt x="623" y="760"/>
                    <a:pt x="706" y="824"/>
                  </a:cubicBezTo>
                  <a:cubicBezTo>
                    <a:pt x="788" y="888"/>
                    <a:pt x="843" y="1017"/>
                    <a:pt x="843" y="1154"/>
                  </a:cubicBezTo>
                  <a:cubicBezTo>
                    <a:pt x="843" y="1291"/>
                    <a:pt x="788" y="1410"/>
                    <a:pt x="706" y="1474"/>
                  </a:cubicBezTo>
                  <a:cubicBezTo>
                    <a:pt x="623" y="1548"/>
                    <a:pt x="522" y="1566"/>
                    <a:pt x="421" y="1566"/>
                  </a:cubicBezTo>
                  <a:cubicBezTo>
                    <a:pt x="312" y="1566"/>
                    <a:pt x="230" y="1511"/>
                    <a:pt x="175" y="1465"/>
                  </a:cubicBezTo>
                  <a:cubicBezTo>
                    <a:pt x="111" y="1410"/>
                    <a:pt x="92" y="1401"/>
                    <a:pt x="74" y="1401"/>
                  </a:cubicBezTo>
                  <a:cubicBezTo>
                    <a:pt x="0" y="1401"/>
                    <a:pt x="0" y="1401"/>
                    <a:pt x="0" y="1401"/>
                  </a:cubicBezTo>
                  <a:cubicBezTo>
                    <a:pt x="0" y="2298"/>
                    <a:pt x="0" y="2298"/>
                    <a:pt x="0" y="2298"/>
                  </a:cubicBezTo>
                  <a:cubicBezTo>
                    <a:pt x="1237" y="2298"/>
                    <a:pt x="1237" y="2298"/>
                    <a:pt x="1237" y="2298"/>
                  </a:cubicBezTo>
                  <a:cubicBezTo>
                    <a:pt x="1237" y="2243"/>
                    <a:pt x="1237" y="2243"/>
                    <a:pt x="1237" y="2243"/>
                  </a:cubicBezTo>
                  <a:cubicBezTo>
                    <a:pt x="1237" y="2225"/>
                    <a:pt x="1228" y="2215"/>
                    <a:pt x="1173" y="2152"/>
                  </a:cubicBezTo>
                  <a:cubicBezTo>
                    <a:pt x="1127" y="2097"/>
                    <a:pt x="1072" y="2005"/>
                    <a:pt x="1072" y="1895"/>
                  </a:cubicBezTo>
                  <a:cubicBezTo>
                    <a:pt x="1072" y="1804"/>
                    <a:pt x="1090" y="1703"/>
                    <a:pt x="1164" y="1612"/>
                  </a:cubicBezTo>
                  <a:cubicBezTo>
                    <a:pt x="1228" y="1539"/>
                    <a:pt x="1346" y="1484"/>
                    <a:pt x="1484" y="1474"/>
                  </a:cubicBezTo>
                  <a:cubicBezTo>
                    <a:pt x="1621" y="1474"/>
                    <a:pt x="1749" y="1539"/>
                    <a:pt x="1813" y="1612"/>
                  </a:cubicBezTo>
                  <a:cubicBezTo>
                    <a:pt x="1877" y="1703"/>
                    <a:pt x="1896" y="1804"/>
                    <a:pt x="1896" y="1895"/>
                  </a:cubicBezTo>
                  <a:cubicBezTo>
                    <a:pt x="1896" y="2005"/>
                    <a:pt x="1850" y="2088"/>
                    <a:pt x="1804" y="2143"/>
                  </a:cubicBezTo>
                  <a:cubicBezTo>
                    <a:pt x="1759" y="2206"/>
                    <a:pt x="1749" y="2215"/>
                    <a:pt x="1749" y="2225"/>
                  </a:cubicBezTo>
                  <a:cubicBezTo>
                    <a:pt x="1749" y="2298"/>
                    <a:pt x="1749" y="2298"/>
                    <a:pt x="1749" y="2298"/>
                  </a:cubicBezTo>
                  <a:cubicBezTo>
                    <a:pt x="2976" y="2298"/>
                    <a:pt x="2976" y="2298"/>
                    <a:pt x="2976" y="2298"/>
                  </a:cubicBezTo>
                  <a:cubicBezTo>
                    <a:pt x="2976" y="1236"/>
                    <a:pt x="2976" y="1236"/>
                    <a:pt x="2976" y="1236"/>
                  </a:cubicBezTo>
                  <a:cubicBezTo>
                    <a:pt x="3306" y="1236"/>
                    <a:pt x="3306" y="1236"/>
                    <a:pt x="3306" y="1236"/>
                  </a:cubicBezTo>
                  <a:lnTo>
                    <a:pt x="3306" y="1236"/>
                  </a:lnTo>
                  <a:cubicBezTo>
                    <a:pt x="3388" y="1245"/>
                    <a:pt x="3443" y="1300"/>
                    <a:pt x="3489" y="1337"/>
                  </a:cubicBezTo>
                  <a:cubicBezTo>
                    <a:pt x="3535" y="1373"/>
                    <a:pt x="3581" y="1401"/>
                    <a:pt x="3645" y="1401"/>
                  </a:cubicBezTo>
                  <a:cubicBezTo>
                    <a:pt x="3709" y="1401"/>
                    <a:pt x="3773" y="1383"/>
                    <a:pt x="3818" y="1346"/>
                  </a:cubicBezTo>
                  <a:cubicBezTo>
                    <a:pt x="3865" y="1309"/>
                    <a:pt x="3892" y="1254"/>
                    <a:pt x="3892" y="1154"/>
                  </a:cubicBezTo>
                  <a:cubicBezTo>
                    <a:pt x="3901" y="1044"/>
                    <a:pt x="3865" y="989"/>
                    <a:pt x="3818" y="953"/>
                  </a:cubicBez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80" name="Freeform 9"/>
            <p:cNvSpPr>
              <a:spLocks noChangeArrowheads="1"/>
            </p:cNvSpPr>
            <p:nvPr/>
          </p:nvSpPr>
          <p:spPr bwMode="auto">
            <a:xfrm>
              <a:off x="5557449" y="7963958"/>
              <a:ext cx="1785472" cy="1378480"/>
            </a:xfrm>
            <a:custGeom>
              <a:avLst/>
              <a:gdLst>
                <a:gd name="T0" fmla="*/ 2299 w 2977"/>
                <a:gd name="T1" fmla="*/ 46 h 2299"/>
                <a:gd name="T2" fmla="*/ 2299 w 2977"/>
                <a:gd name="T3" fmla="*/ 46 h 2299"/>
                <a:gd name="T4" fmla="*/ 2354 w 2977"/>
                <a:gd name="T5" fmla="*/ 129 h 2299"/>
                <a:gd name="T6" fmla="*/ 2445 w 2977"/>
                <a:gd name="T7" fmla="*/ 375 h 2299"/>
                <a:gd name="T8" fmla="*/ 2354 w 2977"/>
                <a:gd name="T9" fmla="*/ 659 h 2299"/>
                <a:gd name="T10" fmla="*/ 2024 w 2977"/>
                <a:gd name="T11" fmla="*/ 796 h 2299"/>
                <a:gd name="T12" fmla="*/ 1703 w 2977"/>
                <a:gd name="T13" fmla="*/ 659 h 2299"/>
                <a:gd name="T14" fmla="*/ 1621 w 2977"/>
                <a:gd name="T15" fmla="*/ 375 h 2299"/>
                <a:gd name="T16" fmla="*/ 1722 w 2977"/>
                <a:gd name="T17" fmla="*/ 119 h 2299"/>
                <a:gd name="T18" fmla="*/ 1786 w 2977"/>
                <a:gd name="T19" fmla="*/ 28 h 2299"/>
                <a:gd name="T20" fmla="*/ 1786 w 2977"/>
                <a:gd name="T21" fmla="*/ 0 h 2299"/>
                <a:gd name="T22" fmla="*/ 0 w 2977"/>
                <a:gd name="T23" fmla="*/ 0 h 2299"/>
                <a:gd name="T24" fmla="*/ 0 w 2977"/>
                <a:gd name="T25" fmla="*/ 879 h 2299"/>
                <a:gd name="T26" fmla="*/ 101 w 2977"/>
                <a:gd name="T27" fmla="*/ 879 h 2299"/>
                <a:gd name="T28" fmla="*/ 183 w 2977"/>
                <a:gd name="T29" fmla="*/ 833 h 2299"/>
                <a:gd name="T30" fmla="*/ 422 w 2977"/>
                <a:gd name="T31" fmla="*/ 741 h 2299"/>
                <a:gd name="T32" fmla="*/ 705 w 2977"/>
                <a:gd name="T33" fmla="*/ 824 h 2299"/>
                <a:gd name="T34" fmla="*/ 843 w 2977"/>
                <a:gd name="T35" fmla="*/ 1154 h 2299"/>
                <a:gd name="T36" fmla="*/ 705 w 2977"/>
                <a:gd name="T37" fmla="*/ 1474 h 2299"/>
                <a:gd name="T38" fmla="*/ 422 w 2977"/>
                <a:gd name="T39" fmla="*/ 1566 h 2299"/>
                <a:gd name="T40" fmla="*/ 174 w 2977"/>
                <a:gd name="T41" fmla="*/ 1465 h 2299"/>
                <a:gd name="T42" fmla="*/ 82 w 2977"/>
                <a:gd name="T43" fmla="*/ 1401 h 2299"/>
                <a:gd name="T44" fmla="*/ 0 w 2977"/>
                <a:gd name="T45" fmla="*/ 1401 h 2299"/>
                <a:gd name="T46" fmla="*/ 0 w 2977"/>
                <a:gd name="T47" fmla="*/ 2298 h 2299"/>
                <a:gd name="T48" fmla="*/ 1237 w 2977"/>
                <a:gd name="T49" fmla="*/ 2298 h 2299"/>
                <a:gd name="T50" fmla="*/ 1237 w 2977"/>
                <a:gd name="T51" fmla="*/ 2243 h 2299"/>
                <a:gd name="T52" fmla="*/ 1172 w 2977"/>
                <a:gd name="T53" fmla="*/ 2152 h 2299"/>
                <a:gd name="T54" fmla="*/ 1071 w 2977"/>
                <a:gd name="T55" fmla="*/ 1895 h 2299"/>
                <a:gd name="T56" fmla="*/ 1163 w 2977"/>
                <a:gd name="T57" fmla="*/ 1612 h 2299"/>
                <a:gd name="T58" fmla="*/ 1484 w 2977"/>
                <a:gd name="T59" fmla="*/ 1474 h 2299"/>
                <a:gd name="T60" fmla="*/ 1813 w 2977"/>
                <a:gd name="T61" fmla="*/ 1612 h 2299"/>
                <a:gd name="T62" fmla="*/ 1896 w 2977"/>
                <a:gd name="T63" fmla="*/ 1895 h 2299"/>
                <a:gd name="T64" fmla="*/ 1804 w 2977"/>
                <a:gd name="T65" fmla="*/ 2143 h 2299"/>
                <a:gd name="T66" fmla="*/ 1759 w 2977"/>
                <a:gd name="T67" fmla="*/ 2225 h 2299"/>
                <a:gd name="T68" fmla="*/ 1759 w 2977"/>
                <a:gd name="T69" fmla="*/ 2298 h 2299"/>
                <a:gd name="T70" fmla="*/ 2976 w 2977"/>
                <a:gd name="T71" fmla="*/ 2298 h 2299"/>
                <a:gd name="T72" fmla="*/ 2976 w 2977"/>
                <a:gd name="T73" fmla="*/ 0 h 2299"/>
                <a:gd name="T74" fmla="*/ 2299 w 2977"/>
                <a:gd name="T75" fmla="*/ 0 h 2299"/>
                <a:gd name="T76" fmla="*/ 2299 w 2977"/>
                <a:gd name="T77" fmla="*/ 46 h 2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77" h="2299">
                  <a:moveTo>
                    <a:pt x="2299" y="46"/>
                  </a:moveTo>
                  <a:lnTo>
                    <a:pt x="2299" y="46"/>
                  </a:lnTo>
                  <a:cubicBezTo>
                    <a:pt x="2299" y="55"/>
                    <a:pt x="2308" y="64"/>
                    <a:pt x="2354" y="129"/>
                  </a:cubicBezTo>
                  <a:cubicBezTo>
                    <a:pt x="2391" y="183"/>
                    <a:pt x="2445" y="265"/>
                    <a:pt x="2445" y="375"/>
                  </a:cubicBezTo>
                  <a:cubicBezTo>
                    <a:pt x="2445" y="467"/>
                    <a:pt x="2427" y="568"/>
                    <a:pt x="2354" y="659"/>
                  </a:cubicBezTo>
                  <a:cubicBezTo>
                    <a:pt x="2290" y="732"/>
                    <a:pt x="2161" y="796"/>
                    <a:pt x="2024" y="796"/>
                  </a:cubicBezTo>
                  <a:cubicBezTo>
                    <a:pt x="1887" y="787"/>
                    <a:pt x="1768" y="732"/>
                    <a:pt x="1703" y="659"/>
                  </a:cubicBezTo>
                  <a:cubicBezTo>
                    <a:pt x="1639" y="568"/>
                    <a:pt x="1621" y="467"/>
                    <a:pt x="1621" y="375"/>
                  </a:cubicBezTo>
                  <a:cubicBezTo>
                    <a:pt x="1621" y="265"/>
                    <a:pt x="1676" y="174"/>
                    <a:pt x="1722" y="119"/>
                  </a:cubicBezTo>
                  <a:cubicBezTo>
                    <a:pt x="1768" y="55"/>
                    <a:pt x="1786" y="46"/>
                    <a:pt x="1786" y="28"/>
                  </a:cubicBezTo>
                  <a:cubicBezTo>
                    <a:pt x="1786" y="0"/>
                    <a:pt x="1786" y="0"/>
                    <a:pt x="1786" y="0"/>
                  </a:cubicBezTo>
                  <a:cubicBezTo>
                    <a:pt x="0" y="0"/>
                    <a:pt x="0" y="0"/>
                    <a:pt x="0" y="0"/>
                  </a:cubicBezTo>
                  <a:cubicBezTo>
                    <a:pt x="0" y="879"/>
                    <a:pt x="0" y="879"/>
                    <a:pt x="0" y="879"/>
                  </a:cubicBezTo>
                  <a:cubicBezTo>
                    <a:pt x="101" y="879"/>
                    <a:pt x="101" y="879"/>
                    <a:pt x="101" y="879"/>
                  </a:cubicBezTo>
                  <a:cubicBezTo>
                    <a:pt x="110" y="879"/>
                    <a:pt x="119" y="879"/>
                    <a:pt x="183" y="833"/>
                  </a:cubicBezTo>
                  <a:cubicBezTo>
                    <a:pt x="238" y="787"/>
                    <a:pt x="321" y="741"/>
                    <a:pt x="422" y="741"/>
                  </a:cubicBezTo>
                  <a:cubicBezTo>
                    <a:pt x="522" y="741"/>
                    <a:pt x="623" y="760"/>
                    <a:pt x="705" y="824"/>
                  </a:cubicBezTo>
                  <a:cubicBezTo>
                    <a:pt x="788" y="888"/>
                    <a:pt x="843" y="1017"/>
                    <a:pt x="843" y="1154"/>
                  </a:cubicBezTo>
                  <a:cubicBezTo>
                    <a:pt x="843" y="1291"/>
                    <a:pt x="788" y="1410"/>
                    <a:pt x="705" y="1474"/>
                  </a:cubicBezTo>
                  <a:cubicBezTo>
                    <a:pt x="623" y="1548"/>
                    <a:pt x="522" y="1566"/>
                    <a:pt x="422" y="1566"/>
                  </a:cubicBezTo>
                  <a:cubicBezTo>
                    <a:pt x="312" y="1566"/>
                    <a:pt x="229" y="1511"/>
                    <a:pt x="174" y="1465"/>
                  </a:cubicBezTo>
                  <a:cubicBezTo>
                    <a:pt x="110" y="1410"/>
                    <a:pt x="92" y="1401"/>
                    <a:pt x="82" y="1401"/>
                  </a:cubicBezTo>
                  <a:cubicBezTo>
                    <a:pt x="0" y="1401"/>
                    <a:pt x="0" y="1401"/>
                    <a:pt x="0" y="1401"/>
                  </a:cubicBezTo>
                  <a:cubicBezTo>
                    <a:pt x="0" y="2298"/>
                    <a:pt x="0" y="2298"/>
                    <a:pt x="0" y="2298"/>
                  </a:cubicBezTo>
                  <a:cubicBezTo>
                    <a:pt x="1237" y="2298"/>
                    <a:pt x="1237" y="2298"/>
                    <a:pt x="1237" y="2298"/>
                  </a:cubicBezTo>
                  <a:cubicBezTo>
                    <a:pt x="1237" y="2243"/>
                    <a:pt x="1237" y="2243"/>
                    <a:pt x="1237" y="2243"/>
                  </a:cubicBezTo>
                  <a:cubicBezTo>
                    <a:pt x="1237" y="2225"/>
                    <a:pt x="1227" y="2215"/>
                    <a:pt x="1172" y="2152"/>
                  </a:cubicBezTo>
                  <a:cubicBezTo>
                    <a:pt x="1136" y="2097"/>
                    <a:pt x="1071" y="2005"/>
                    <a:pt x="1071" y="1895"/>
                  </a:cubicBezTo>
                  <a:cubicBezTo>
                    <a:pt x="1071" y="1804"/>
                    <a:pt x="1090" y="1703"/>
                    <a:pt x="1163" y="1612"/>
                  </a:cubicBezTo>
                  <a:cubicBezTo>
                    <a:pt x="1227" y="1539"/>
                    <a:pt x="1347" y="1484"/>
                    <a:pt x="1484" y="1474"/>
                  </a:cubicBezTo>
                  <a:cubicBezTo>
                    <a:pt x="1621" y="1474"/>
                    <a:pt x="1750" y="1539"/>
                    <a:pt x="1813" y="1612"/>
                  </a:cubicBezTo>
                  <a:cubicBezTo>
                    <a:pt x="1878" y="1703"/>
                    <a:pt x="1896" y="1804"/>
                    <a:pt x="1896" y="1895"/>
                  </a:cubicBezTo>
                  <a:cubicBezTo>
                    <a:pt x="1896" y="2005"/>
                    <a:pt x="1850" y="2088"/>
                    <a:pt x="1804" y="2143"/>
                  </a:cubicBezTo>
                  <a:cubicBezTo>
                    <a:pt x="1759" y="2206"/>
                    <a:pt x="1759" y="2215"/>
                    <a:pt x="1759" y="2225"/>
                  </a:cubicBezTo>
                  <a:cubicBezTo>
                    <a:pt x="1759" y="2298"/>
                    <a:pt x="1759" y="2298"/>
                    <a:pt x="1759" y="2298"/>
                  </a:cubicBezTo>
                  <a:cubicBezTo>
                    <a:pt x="2976" y="2298"/>
                    <a:pt x="2976" y="2298"/>
                    <a:pt x="2976" y="2298"/>
                  </a:cubicBezTo>
                  <a:cubicBezTo>
                    <a:pt x="2976" y="0"/>
                    <a:pt x="2976" y="0"/>
                    <a:pt x="2976" y="0"/>
                  </a:cubicBezTo>
                  <a:cubicBezTo>
                    <a:pt x="2299" y="0"/>
                    <a:pt x="2299" y="0"/>
                    <a:pt x="2299" y="0"/>
                  </a:cubicBezTo>
                  <a:lnTo>
                    <a:pt x="2299" y="46"/>
                  </a:ln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81" name="Freeform 10"/>
            <p:cNvSpPr>
              <a:spLocks noChangeArrowheads="1"/>
            </p:cNvSpPr>
            <p:nvPr/>
          </p:nvSpPr>
          <p:spPr bwMode="auto">
            <a:xfrm>
              <a:off x="7488405" y="7963958"/>
              <a:ext cx="1938890" cy="1907647"/>
            </a:xfrm>
            <a:custGeom>
              <a:avLst/>
              <a:gdLst>
                <a:gd name="T0" fmla="*/ 2297 w 3232"/>
                <a:gd name="T1" fmla="*/ 46 h 3178"/>
                <a:gd name="T2" fmla="*/ 2297 w 3232"/>
                <a:gd name="T3" fmla="*/ 46 h 3178"/>
                <a:gd name="T4" fmla="*/ 2352 w 3232"/>
                <a:gd name="T5" fmla="*/ 129 h 3178"/>
                <a:gd name="T6" fmla="*/ 2444 w 3232"/>
                <a:gd name="T7" fmla="*/ 375 h 3178"/>
                <a:gd name="T8" fmla="*/ 2352 w 3232"/>
                <a:gd name="T9" fmla="*/ 659 h 3178"/>
                <a:gd name="T10" fmla="*/ 2032 w 3232"/>
                <a:gd name="T11" fmla="*/ 796 h 3178"/>
                <a:gd name="T12" fmla="*/ 1702 w 3232"/>
                <a:gd name="T13" fmla="*/ 659 h 3178"/>
                <a:gd name="T14" fmla="*/ 1620 w 3232"/>
                <a:gd name="T15" fmla="*/ 375 h 3178"/>
                <a:gd name="T16" fmla="*/ 1720 w 3232"/>
                <a:gd name="T17" fmla="*/ 119 h 3178"/>
                <a:gd name="T18" fmla="*/ 1784 w 3232"/>
                <a:gd name="T19" fmla="*/ 28 h 3178"/>
                <a:gd name="T20" fmla="*/ 1784 w 3232"/>
                <a:gd name="T21" fmla="*/ 0 h 3178"/>
                <a:gd name="T22" fmla="*/ 0 w 3232"/>
                <a:gd name="T23" fmla="*/ 0 h 3178"/>
                <a:gd name="T24" fmla="*/ 0 w 3232"/>
                <a:gd name="T25" fmla="*/ 2298 h 3178"/>
                <a:gd name="T26" fmla="*/ 328 w 3232"/>
                <a:gd name="T27" fmla="*/ 2298 h 3178"/>
                <a:gd name="T28" fmla="*/ 328 w 3232"/>
                <a:gd name="T29" fmla="*/ 2582 h 3178"/>
                <a:gd name="T30" fmla="*/ 328 w 3232"/>
                <a:gd name="T31" fmla="*/ 2591 h 3178"/>
                <a:gd name="T32" fmla="*/ 228 w 3232"/>
                <a:gd name="T33" fmla="*/ 2765 h 3178"/>
                <a:gd name="T34" fmla="*/ 164 w 3232"/>
                <a:gd name="T35" fmla="*/ 2921 h 3178"/>
                <a:gd name="T36" fmla="*/ 210 w 3232"/>
                <a:gd name="T37" fmla="*/ 3095 h 3178"/>
                <a:gd name="T38" fmla="*/ 411 w 3232"/>
                <a:gd name="T39" fmla="*/ 3177 h 3178"/>
                <a:gd name="T40" fmla="*/ 604 w 3232"/>
                <a:gd name="T41" fmla="*/ 3104 h 3178"/>
                <a:gd name="T42" fmla="*/ 659 w 3232"/>
                <a:gd name="T43" fmla="*/ 2921 h 3178"/>
                <a:gd name="T44" fmla="*/ 595 w 3232"/>
                <a:gd name="T45" fmla="*/ 2774 h 3178"/>
                <a:gd name="T46" fmla="*/ 512 w 3232"/>
                <a:gd name="T47" fmla="*/ 2591 h 3178"/>
                <a:gd name="T48" fmla="*/ 512 w 3232"/>
                <a:gd name="T49" fmla="*/ 2298 h 3178"/>
                <a:gd name="T50" fmla="*/ 1556 w 3232"/>
                <a:gd name="T51" fmla="*/ 2298 h 3178"/>
                <a:gd name="T52" fmla="*/ 3085 w 3232"/>
                <a:gd name="T53" fmla="*/ 467 h 3178"/>
                <a:gd name="T54" fmla="*/ 3231 w 3232"/>
                <a:gd name="T55" fmla="*/ 0 h 3178"/>
                <a:gd name="T56" fmla="*/ 2297 w 3232"/>
                <a:gd name="T57" fmla="*/ 0 h 3178"/>
                <a:gd name="T58" fmla="*/ 2297 w 3232"/>
                <a:gd name="T59" fmla="*/ 46 h 3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32" h="3178">
                  <a:moveTo>
                    <a:pt x="2297" y="46"/>
                  </a:moveTo>
                  <a:lnTo>
                    <a:pt x="2297" y="46"/>
                  </a:lnTo>
                  <a:cubicBezTo>
                    <a:pt x="2297" y="55"/>
                    <a:pt x="2306" y="64"/>
                    <a:pt x="2352" y="129"/>
                  </a:cubicBezTo>
                  <a:cubicBezTo>
                    <a:pt x="2389" y="183"/>
                    <a:pt x="2444" y="265"/>
                    <a:pt x="2444" y="375"/>
                  </a:cubicBezTo>
                  <a:cubicBezTo>
                    <a:pt x="2444" y="467"/>
                    <a:pt x="2426" y="568"/>
                    <a:pt x="2352" y="659"/>
                  </a:cubicBezTo>
                  <a:cubicBezTo>
                    <a:pt x="2288" y="732"/>
                    <a:pt x="2169" y="796"/>
                    <a:pt x="2032" y="796"/>
                  </a:cubicBezTo>
                  <a:cubicBezTo>
                    <a:pt x="1894" y="787"/>
                    <a:pt x="1775" y="732"/>
                    <a:pt x="1702" y="659"/>
                  </a:cubicBezTo>
                  <a:cubicBezTo>
                    <a:pt x="1639" y="568"/>
                    <a:pt x="1620" y="467"/>
                    <a:pt x="1620" y="375"/>
                  </a:cubicBezTo>
                  <a:cubicBezTo>
                    <a:pt x="1620" y="265"/>
                    <a:pt x="1675" y="174"/>
                    <a:pt x="1720" y="119"/>
                  </a:cubicBezTo>
                  <a:cubicBezTo>
                    <a:pt x="1766" y="55"/>
                    <a:pt x="1784" y="46"/>
                    <a:pt x="1784" y="28"/>
                  </a:cubicBezTo>
                  <a:cubicBezTo>
                    <a:pt x="1784" y="0"/>
                    <a:pt x="1784" y="0"/>
                    <a:pt x="1784" y="0"/>
                  </a:cubicBezTo>
                  <a:cubicBezTo>
                    <a:pt x="0" y="0"/>
                    <a:pt x="0" y="0"/>
                    <a:pt x="0" y="0"/>
                  </a:cubicBezTo>
                  <a:cubicBezTo>
                    <a:pt x="0" y="2298"/>
                    <a:pt x="0" y="2298"/>
                    <a:pt x="0" y="2298"/>
                  </a:cubicBezTo>
                  <a:cubicBezTo>
                    <a:pt x="328" y="2298"/>
                    <a:pt x="328" y="2298"/>
                    <a:pt x="328" y="2298"/>
                  </a:cubicBezTo>
                  <a:cubicBezTo>
                    <a:pt x="328" y="2582"/>
                    <a:pt x="328" y="2582"/>
                    <a:pt x="328" y="2582"/>
                  </a:cubicBezTo>
                  <a:lnTo>
                    <a:pt x="328" y="2591"/>
                  </a:lnTo>
                  <a:cubicBezTo>
                    <a:pt x="319" y="2673"/>
                    <a:pt x="265" y="2719"/>
                    <a:pt x="228" y="2765"/>
                  </a:cubicBezTo>
                  <a:cubicBezTo>
                    <a:pt x="192" y="2820"/>
                    <a:pt x="164" y="2857"/>
                    <a:pt x="164" y="2921"/>
                  </a:cubicBezTo>
                  <a:cubicBezTo>
                    <a:pt x="164" y="2994"/>
                    <a:pt x="173" y="3059"/>
                    <a:pt x="210" y="3095"/>
                  </a:cubicBezTo>
                  <a:cubicBezTo>
                    <a:pt x="246" y="3140"/>
                    <a:pt x="301" y="3177"/>
                    <a:pt x="411" y="3177"/>
                  </a:cubicBezTo>
                  <a:cubicBezTo>
                    <a:pt x="512" y="3177"/>
                    <a:pt x="567" y="3150"/>
                    <a:pt x="604" y="3104"/>
                  </a:cubicBezTo>
                  <a:cubicBezTo>
                    <a:pt x="641" y="3059"/>
                    <a:pt x="659" y="2985"/>
                    <a:pt x="659" y="2921"/>
                  </a:cubicBezTo>
                  <a:cubicBezTo>
                    <a:pt x="659" y="2866"/>
                    <a:pt x="632" y="2820"/>
                    <a:pt x="595" y="2774"/>
                  </a:cubicBezTo>
                  <a:cubicBezTo>
                    <a:pt x="567" y="2719"/>
                    <a:pt x="512" y="2673"/>
                    <a:pt x="512" y="2591"/>
                  </a:cubicBezTo>
                  <a:cubicBezTo>
                    <a:pt x="512" y="2298"/>
                    <a:pt x="512" y="2298"/>
                    <a:pt x="512" y="2298"/>
                  </a:cubicBezTo>
                  <a:cubicBezTo>
                    <a:pt x="1556" y="2298"/>
                    <a:pt x="1556" y="2298"/>
                    <a:pt x="1556" y="2298"/>
                  </a:cubicBezTo>
                  <a:cubicBezTo>
                    <a:pt x="2260" y="1831"/>
                    <a:pt x="2801" y="1218"/>
                    <a:pt x="3085" y="467"/>
                  </a:cubicBezTo>
                  <a:cubicBezTo>
                    <a:pt x="3149" y="274"/>
                    <a:pt x="3195" y="129"/>
                    <a:pt x="3231" y="0"/>
                  </a:cubicBezTo>
                  <a:cubicBezTo>
                    <a:pt x="2297" y="0"/>
                    <a:pt x="2297" y="0"/>
                    <a:pt x="2297" y="0"/>
                  </a:cubicBezTo>
                  <a:lnTo>
                    <a:pt x="2297" y="46"/>
                  </a:ln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82" name="Freeform 11"/>
            <p:cNvSpPr>
              <a:spLocks noChangeArrowheads="1"/>
            </p:cNvSpPr>
            <p:nvPr/>
          </p:nvSpPr>
          <p:spPr bwMode="auto">
            <a:xfrm>
              <a:off x="3679398" y="8948209"/>
              <a:ext cx="2280114" cy="1902355"/>
            </a:xfrm>
            <a:custGeom>
              <a:avLst/>
              <a:gdLst>
                <a:gd name="T0" fmla="*/ 1502 w 3801"/>
                <a:gd name="T1" fmla="*/ 586 h 3169"/>
                <a:gd name="T2" fmla="*/ 1502 w 3801"/>
                <a:gd name="T3" fmla="*/ 586 h 3169"/>
                <a:gd name="T4" fmla="*/ 1594 w 3801"/>
                <a:gd name="T5" fmla="*/ 413 h 3169"/>
                <a:gd name="T6" fmla="*/ 1648 w 3801"/>
                <a:gd name="T7" fmla="*/ 256 h 3169"/>
                <a:gd name="T8" fmla="*/ 1603 w 3801"/>
                <a:gd name="T9" fmla="*/ 82 h 3169"/>
                <a:gd name="T10" fmla="*/ 1401 w 3801"/>
                <a:gd name="T11" fmla="*/ 0 h 3169"/>
                <a:gd name="T12" fmla="*/ 1208 w 3801"/>
                <a:gd name="T13" fmla="*/ 82 h 3169"/>
                <a:gd name="T14" fmla="*/ 1154 w 3801"/>
                <a:gd name="T15" fmla="*/ 256 h 3169"/>
                <a:gd name="T16" fmla="*/ 1218 w 3801"/>
                <a:gd name="T17" fmla="*/ 413 h 3169"/>
                <a:gd name="T18" fmla="*/ 1318 w 3801"/>
                <a:gd name="T19" fmla="*/ 586 h 3169"/>
                <a:gd name="T20" fmla="*/ 1318 w 3801"/>
                <a:gd name="T21" fmla="*/ 595 h 3169"/>
                <a:gd name="T22" fmla="*/ 1318 w 3801"/>
                <a:gd name="T23" fmla="*/ 907 h 3169"/>
                <a:gd name="T24" fmla="*/ 0 w 3801"/>
                <a:gd name="T25" fmla="*/ 907 h 3169"/>
                <a:gd name="T26" fmla="*/ 73 w 3801"/>
                <a:gd name="T27" fmla="*/ 943 h 3169"/>
                <a:gd name="T28" fmla="*/ 73 w 3801"/>
                <a:gd name="T29" fmla="*/ 1795 h 3169"/>
                <a:gd name="T30" fmla="*/ 504 w 3801"/>
                <a:gd name="T31" fmla="*/ 2912 h 3169"/>
                <a:gd name="T32" fmla="*/ 2601 w 3801"/>
                <a:gd name="T33" fmla="*/ 2912 h 3169"/>
                <a:gd name="T34" fmla="*/ 3031 w 3801"/>
                <a:gd name="T35" fmla="*/ 1795 h 3169"/>
                <a:gd name="T36" fmla="*/ 3031 w 3801"/>
                <a:gd name="T37" fmla="*/ 1703 h 3169"/>
                <a:gd name="T38" fmla="*/ 3754 w 3801"/>
                <a:gd name="T39" fmla="*/ 1730 h 3169"/>
                <a:gd name="T40" fmla="*/ 3800 w 3801"/>
                <a:gd name="T41" fmla="*/ 1730 h 3169"/>
                <a:gd name="T42" fmla="*/ 3800 w 3801"/>
                <a:gd name="T43" fmla="*/ 907 h 3169"/>
                <a:gd name="T44" fmla="*/ 1502 w 3801"/>
                <a:gd name="T45" fmla="*/ 907 h 3169"/>
                <a:gd name="T46" fmla="*/ 1502 w 3801"/>
                <a:gd name="T47" fmla="*/ 586 h 3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01" h="3169">
                  <a:moveTo>
                    <a:pt x="1502" y="586"/>
                  </a:moveTo>
                  <a:lnTo>
                    <a:pt x="1502" y="586"/>
                  </a:lnTo>
                  <a:cubicBezTo>
                    <a:pt x="1502" y="504"/>
                    <a:pt x="1557" y="458"/>
                    <a:pt x="1594" y="413"/>
                  </a:cubicBezTo>
                  <a:cubicBezTo>
                    <a:pt x="1630" y="357"/>
                    <a:pt x="1648" y="321"/>
                    <a:pt x="1648" y="256"/>
                  </a:cubicBezTo>
                  <a:cubicBezTo>
                    <a:pt x="1648" y="192"/>
                    <a:pt x="1639" y="119"/>
                    <a:pt x="1603" y="82"/>
                  </a:cubicBezTo>
                  <a:cubicBezTo>
                    <a:pt x="1566" y="36"/>
                    <a:pt x="1511" y="0"/>
                    <a:pt x="1401" y="0"/>
                  </a:cubicBezTo>
                  <a:cubicBezTo>
                    <a:pt x="1300" y="9"/>
                    <a:pt x="1236" y="36"/>
                    <a:pt x="1208" y="82"/>
                  </a:cubicBezTo>
                  <a:cubicBezTo>
                    <a:pt x="1172" y="128"/>
                    <a:pt x="1154" y="192"/>
                    <a:pt x="1154" y="256"/>
                  </a:cubicBezTo>
                  <a:cubicBezTo>
                    <a:pt x="1154" y="321"/>
                    <a:pt x="1181" y="357"/>
                    <a:pt x="1218" y="413"/>
                  </a:cubicBezTo>
                  <a:cubicBezTo>
                    <a:pt x="1254" y="458"/>
                    <a:pt x="1309" y="504"/>
                    <a:pt x="1318" y="586"/>
                  </a:cubicBezTo>
                  <a:cubicBezTo>
                    <a:pt x="1318" y="595"/>
                    <a:pt x="1318" y="595"/>
                    <a:pt x="1318" y="595"/>
                  </a:cubicBezTo>
                  <a:cubicBezTo>
                    <a:pt x="1318" y="907"/>
                    <a:pt x="1318" y="907"/>
                    <a:pt x="1318" y="907"/>
                  </a:cubicBezTo>
                  <a:cubicBezTo>
                    <a:pt x="0" y="907"/>
                    <a:pt x="0" y="907"/>
                    <a:pt x="0" y="907"/>
                  </a:cubicBezTo>
                  <a:cubicBezTo>
                    <a:pt x="28" y="916"/>
                    <a:pt x="46" y="934"/>
                    <a:pt x="73" y="943"/>
                  </a:cubicBezTo>
                  <a:cubicBezTo>
                    <a:pt x="73" y="1795"/>
                    <a:pt x="73" y="1795"/>
                    <a:pt x="73" y="1795"/>
                  </a:cubicBezTo>
                  <a:cubicBezTo>
                    <a:pt x="64" y="2207"/>
                    <a:pt x="229" y="2619"/>
                    <a:pt x="504" y="2912"/>
                  </a:cubicBezTo>
                  <a:cubicBezTo>
                    <a:pt x="1337" y="3140"/>
                    <a:pt x="1849" y="3168"/>
                    <a:pt x="2601" y="2912"/>
                  </a:cubicBezTo>
                  <a:cubicBezTo>
                    <a:pt x="2875" y="2619"/>
                    <a:pt x="3031" y="2207"/>
                    <a:pt x="3031" y="1795"/>
                  </a:cubicBezTo>
                  <a:cubicBezTo>
                    <a:pt x="3031" y="1703"/>
                    <a:pt x="3031" y="1703"/>
                    <a:pt x="3031" y="1703"/>
                  </a:cubicBezTo>
                  <a:cubicBezTo>
                    <a:pt x="3259" y="1721"/>
                    <a:pt x="3507" y="1730"/>
                    <a:pt x="3754" y="1730"/>
                  </a:cubicBezTo>
                  <a:cubicBezTo>
                    <a:pt x="3763" y="1730"/>
                    <a:pt x="3782" y="1730"/>
                    <a:pt x="3800" y="1730"/>
                  </a:cubicBezTo>
                  <a:cubicBezTo>
                    <a:pt x="3800" y="907"/>
                    <a:pt x="3800" y="907"/>
                    <a:pt x="3800" y="907"/>
                  </a:cubicBezTo>
                  <a:cubicBezTo>
                    <a:pt x="1502" y="907"/>
                    <a:pt x="1502" y="907"/>
                    <a:pt x="1502" y="907"/>
                  </a:cubicBezTo>
                  <a:lnTo>
                    <a:pt x="1502" y="586"/>
                  </a:lnTo>
                </a:path>
              </a:pathLst>
            </a:custGeom>
            <a:solidFill>
              <a:schemeClr val="accent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83" name="Freeform 12"/>
            <p:cNvSpPr>
              <a:spLocks noChangeArrowheads="1"/>
            </p:cNvSpPr>
            <p:nvPr/>
          </p:nvSpPr>
          <p:spPr bwMode="auto">
            <a:xfrm>
              <a:off x="6102350" y="8948208"/>
              <a:ext cx="2076437" cy="1830917"/>
            </a:xfrm>
            <a:custGeom>
              <a:avLst/>
              <a:gdLst>
                <a:gd name="T0" fmla="*/ 2985 w 3462"/>
                <a:gd name="T1" fmla="*/ 952 h 3050"/>
                <a:gd name="T2" fmla="*/ 2985 w 3462"/>
                <a:gd name="T3" fmla="*/ 952 h 3050"/>
                <a:gd name="T4" fmla="*/ 3040 w 3462"/>
                <a:gd name="T5" fmla="*/ 1034 h 3050"/>
                <a:gd name="T6" fmla="*/ 3131 w 3462"/>
                <a:gd name="T7" fmla="*/ 1282 h 3050"/>
                <a:gd name="T8" fmla="*/ 3040 w 3462"/>
                <a:gd name="T9" fmla="*/ 1565 h 3050"/>
                <a:gd name="T10" fmla="*/ 2719 w 3462"/>
                <a:gd name="T11" fmla="*/ 1703 h 3050"/>
                <a:gd name="T12" fmla="*/ 2390 w 3462"/>
                <a:gd name="T13" fmla="*/ 1565 h 3050"/>
                <a:gd name="T14" fmla="*/ 2308 w 3462"/>
                <a:gd name="T15" fmla="*/ 1282 h 3050"/>
                <a:gd name="T16" fmla="*/ 2408 w 3462"/>
                <a:gd name="T17" fmla="*/ 1034 h 3050"/>
                <a:gd name="T18" fmla="*/ 2472 w 3462"/>
                <a:gd name="T19" fmla="*/ 934 h 3050"/>
                <a:gd name="T20" fmla="*/ 2472 w 3462"/>
                <a:gd name="T21" fmla="*/ 907 h 3050"/>
                <a:gd name="T22" fmla="*/ 686 w 3462"/>
                <a:gd name="T23" fmla="*/ 907 h 3050"/>
                <a:gd name="T24" fmla="*/ 686 w 3462"/>
                <a:gd name="T25" fmla="*/ 586 h 3050"/>
                <a:gd name="T26" fmla="*/ 769 w 3462"/>
                <a:gd name="T27" fmla="*/ 413 h 3050"/>
                <a:gd name="T28" fmla="*/ 833 w 3462"/>
                <a:gd name="T29" fmla="*/ 256 h 3050"/>
                <a:gd name="T30" fmla="*/ 778 w 3462"/>
                <a:gd name="T31" fmla="*/ 82 h 3050"/>
                <a:gd name="T32" fmla="*/ 577 w 3462"/>
                <a:gd name="T33" fmla="*/ 0 h 3050"/>
                <a:gd name="T34" fmla="*/ 385 w 3462"/>
                <a:gd name="T35" fmla="*/ 82 h 3050"/>
                <a:gd name="T36" fmla="*/ 330 w 3462"/>
                <a:gd name="T37" fmla="*/ 256 h 3050"/>
                <a:gd name="T38" fmla="*/ 394 w 3462"/>
                <a:gd name="T39" fmla="*/ 413 h 3050"/>
                <a:gd name="T40" fmla="*/ 495 w 3462"/>
                <a:gd name="T41" fmla="*/ 586 h 3050"/>
                <a:gd name="T42" fmla="*/ 495 w 3462"/>
                <a:gd name="T43" fmla="*/ 595 h 3050"/>
                <a:gd name="T44" fmla="*/ 495 w 3462"/>
                <a:gd name="T45" fmla="*/ 907 h 3050"/>
                <a:gd name="T46" fmla="*/ 0 w 3462"/>
                <a:gd name="T47" fmla="*/ 907 h 3050"/>
                <a:gd name="T48" fmla="*/ 0 w 3462"/>
                <a:gd name="T49" fmla="*/ 1721 h 3050"/>
                <a:gd name="T50" fmla="*/ 449 w 3462"/>
                <a:gd name="T51" fmla="*/ 1703 h 3050"/>
                <a:gd name="T52" fmla="*/ 449 w 3462"/>
                <a:gd name="T53" fmla="*/ 1795 h 3050"/>
                <a:gd name="T54" fmla="*/ 879 w 3462"/>
                <a:gd name="T55" fmla="*/ 2912 h 3050"/>
                <a:gd name="T56" fmla="*/ 2985 w 3462"/>
                <a:gd name="T57" fmla="*/ 2912 h 3050"/>
                <a:gd name="T58" fmla="*/ 3407 w 3462"/>
                <a:gd name="T59" fmla="*/ 1795 h 3050"/>
                <a:gd name="T60" fmla="*/ 3407 w 3462"/>
                <a:gd name="T61" fmla="*/ 934 h 3050"/>
                <a:gd name="T62" fmla="*/ 3461 w 3462"/>
                <a:gd name="T63" fmla="*/ 907 h 3050"/>
                <a:gd name="T64" fmla="*/ 2985 w 3462"/>
                <a:gd name="T65" fmla="*/ 907 h 3050"/>
                <a:gd name="T66" fmla="*/ 2985 w 3462"/>
                <a:gd name="T67" fmla="*/ 952 h 3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62" h="3050">
                  <a:moveTo>
                    <a:pt x="2985" y="952"/>
                  </a:moveTo>
                  <a:lnTo>
                    <a:pt x="2985" y="952"/>
                  </a:lnTo>
                  <a:cubicBezTo>
                    <a:pt x="2985" y="971"/>
                    <a:pt x="2994" y="971"/>
                    <a:pt x="3040" y="1034"/>
                  </a:cubicBezTo>
                  <a:cubicBezTo>
                    <a:pt x="3076" y="1089"/>
                    <a:pt x="3131" y="1172"/>
                    <a:pt x="3131" y="1282"/>
                  </a:cubicBezTo>
                  <a:cubicBezTo>
                    <a:pt x="3131" y="1374"/>
                    <a:pt x="3113" y="1474"/>
                    <a:pt x="3040" y="1565"/>
                  </a:cubicBezTo>
                  <a:cubicBezTo>
                    <a:pt x="2976" y="1648"/>
                    <a:pt x="2857" y="1703"/>
                    <a:pt x="2719" y="1703"/>
                  </a:cubicBezTo>
                  <a:cubicBezTo>
                    <a:pt x="2582" y="1703"/>
                    <a:pt x="2463" y="1639"/>
                    <a:pt x="2390" y="1565"/>
                  </a:cubicBezTo>
                  <a:cubicBezTo>
                    <a:pt x="2326" y="1483"/>
                    <a:pt x="2308" y="1374"/>
                    <a:pt x="2308" y="1282"/>
                  </a:cubicBezTo>
                  <a:cubicBezTo>
                    <a:pt x="2308" y="1172"/>
                    <a:pt x="2362" y="1089"/>
                    <a:pt x="2408" y="1034"/>
                  </a:cubicBezTo>
                  <a:cubicBezTo>
                    <a:pt x="2454" y="971"/>
                    <a:pt x="2472" y="952"/>
                    <a:pt x="2472" y="934"/>
                  </a:cubicBezTo>
                  <a:cubicBezTo>
                    <a:pt x="2472" y="907"/>
                    <a:pt x="2472" y="907"/>
                    <a:pt x="2472" y="907"/>
                  </a:cubicBezTo>
                  <a:cubicBezTo>
                    <a:pt x="686" y="907"/>
                    <a:pt x="686" y="907"/>
                    <a:pt x="686" y="907"/>
                  </a:cubicBezTo>
                  <a:cubicBezTo>
                    <a:pt x="686" y="586"/>
                    <a:pt x="686" y="586"/>
                    <a:pt x="686" y="586"/>
                  </a:cubicBezTo>
                  <a:cubicBezTo>
                    <a:pt x="686" y="504"/>
                    <a:pt x="732" y="458"/>
                    <a:pt x="769" y="413"/>
                  </a:cubicBezTo>
                  <a:cubicBezTo>
                    <a:pt x="806" y="357"/>
                    <a:pt x="833" y="321"/>
                    <a:pt x="833" y="256"/>
                  </a:cubicBezTo>
                  <a:cubicBezTo>
                    <a:pt x="833" y="192"/>
                    <a:pt x="815" y="119"/>
                    <a:pt x="778" y="82"/>
                  </a:cubicBezTo>
                  <a:cubicBezTo>
                    <a:pt x="741" y="36"/>
                    <a:pt x="686" y="0"/>
                    <a:pt x="577" y="0"/>
                  </a:cubicBezTo>
                  <a:cubicBezTo>
                    <a:pt x="477" y="9"/>
                    <a:pt x="421" y="36"/>
                    <a:pt x="385" y="82"/>
                  </a:cubicBezTo>
                  <a:cubicBezTo>
                    <a:pt x="348" y="128"/>
                    <a:pt x="330" y="192"/>
                    <a:pt x="330" y="256"/>
                  </a:cubicBezTo>
                  <a:cubicBezTo>
                    <a:pt x="330" y="321"/>
                    <a:pt x="357" y="357"/>
                    <a:pt x="394" y="413"/>
                  </a:cubicBezTo>
                  <a:cubicBezTo>
                    <a:pt x="440" y="458"/>
                    <a:pt x="486" y="504"/>
                    <a:pt x="495" y="586"/>
                  </a:cubicBezTo>
                  <a:cubicBezTo>
                    <a:pt x="495" y="595"/>
                    <a:pt x="495" y="595"/>
                    <a:pt x="495" y="595"/>
                  </a:cubicBezTo>
                  <a:cubicBezTo>
                    <a:pt x="495" y="907"/>
                    <a:pt x="495" y="907"/>
                    <a:pt x="495" y="907"/>
                  </a:cubicBezTo>
                  <a:cubicBezTo>
                    <a:pt x="0" y="907"/>
                    <a:pt x="0" y="907"/>
                    <a:pt x="0" y="907"/>
                  </a:cubicBezTo>
                  <a:cubicBezTo>
                    <a:pt x="0" y="1721"/>
                    <a:pt x="0" y="1721"/>
                    <a:pt x="0" y="1721"/>
                  </a:cubicBezTo>
                  <a:cubicBezTo>
                    <a:pt x="155" y="1721"/>
                    <a:pt x="302" y="1721"/>
                    <a:pt x="449" y="1703"/>
                  </a:cubicBezTo>
                  <a:cubicBezTo>
                    <a:pt x="449" y="1795"/>
                    <a:pt x="449" y="1795"/>
                    <a:pt x="449" y="1795"/>
                  </a:cubicBezTo>
                  <a:cubicBezTo>
                    <a:pt x="449" y="2207"/>
                    <a:pt x="604" y="2619"/>
                    <a:pt x="879" y="2912"/>
                  </a:cubicBezTo>
                  <a:cubicBezTo>
                    <a:pt x="1712" y="3049"/>
                    <a:pt x="2207" y="3049"/>
                    <a:pt x="2985" y="2912"/>
                  </a:cubicBezTo>
                  <a:cubicBezTo>
                    <a:pt x="3260" y="2619"/>
                    <a:pt x="3416" y="2207"/>
                    <a:pt x="3407" y="1795"/>
                  </a:cubicBezTo>
                  <a:cubicBezTo>
                    <a:pt x="3407" y="934"/>
                    <a:pt x="3407" y="934"/>
                    <a:pt x="3407" y="934"/>
                  </a:cubicBezTo>
                  <a:cubicBezTo>
                    <a:pt x="3425" y="925"/>
                    <a:pt x="3443" y="916"/>
                    <a:pt x="3461" y="907"/>
                  </a:cubicBezTo>
                  <a:cubicBezTo>
                    <a:pt x="2985" y="907"/>
                    <a:pt x="2985" y="907"/>
                    <a:pt x="2985" y="907"/>
                  </a:cubicBezTo>
                  <a:lnTo>
                    <a:pt x="2985" y="952"/>
                  </a:lnTo>
                </a:path>
              </a:pathLst>
            </a:custGeom>
            <a:solidFill>
              <a:schemeClr val="accent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84" name="Freeform 13"/>
            <p:cNvSpPr>
              <a:spLocks noChangeArrowheads="1"/>
            </p:cNvSpPr>
            <p:nvPr/>
          </p:nvSpPr>
          <p:spPr bwMode="auto">
            <a:xfrm>
              <a:off x="4811518" y="2053167"/>
              <a:ext cx="2856756" cy="2465917"/>
            </a:xfrm>
            <a:custGeom>
              <a:avLst/>
              <a:gdLst>
                <a:gd name="T0" fmla="*/ 3717 w 4762"/>
                <a:gd name="T1" fmla="*/ 100 h 4111"/>
                <a:gd name="T2" fmla="*/ 3717 w 4762"/>
                <a:gd name="T3" fmla="*/ 100 h 4111"/>
                <a:gd name="T4" fmla="*/ 3379 w 4762"/>
                <a:gd name="T5" fmla="*/ 45 h 4111"/>
                <a:gd name="T6" fmla="*/ 1438 w 4762"/>
                <a:gd name="T7" fmla="*/ 887 h 4111"/>
                <a:gd name="T8" fmla="*/ 1438 w 4762"/>
                <a:gd name="T9" fmla="*/ 887 h 4111"/>
                <a:gd name="T10" fmla="*/ 28 w 4762"/>
                <a:gd name="T11" fmla="*/ 2370 h 4111"/>
                <a:gd name="T12" fmla="*/ 9 w 4762"/>
                <a:gd name="T13" fmla="*/ 2398 h 4111"/>
                <a:gd name="T14" fmla="*/ 9 w 4762"/>
                <a:gd name="T15" fmla="*/ 2398 h 4111"/>
                <a:gd name="T16" fmla="*/ 28 w 4762"/>
                <a:gd name="T17" fmla="*/ 2389 h 4111"/>
                <a:gd name="T18" fmla="*/ 266 w 4762"/>
                <a:gd name="T19" fmla="*/ 3771 h 4111"/>
                <a:gd name="T20" fmla="*/ 375 w 4762"/>
                <a:gd name="T21" fmla="*/ 4019 h 4111"/>
                <a:gd name="T22" fmla="*/ 660 w 4762"/>
                <a:gd name="T23" fmla="*/ 4101 h 4111"/>
                <a:gd name="T24" fmla="*/ 879 w 4762"/>
                <a:gd name="T25" fmla="*/ 2297 h 4111"/>
                <a:gd name="T26" fmla="*/ 961 w 4762"/>
                <a:gd name="T27" fmla="*/ 2215 h 4111"/>
                <a:gd name="T28" fmla="*/ 1053 w 4762"/>
                <a:gd name="T29" fmla="*/ 2151 h 4111"/>
                <a:gd name="T30" fmla="*/ 2134 w 4762"/>
                <a:gd name="T31" fmla="*/ 1904 h 4111"/>
                <a:gd name="T32" fmla="*/ 2629 w 4762"/>
                <a:gd name="T33" fmla="*/ 2114 h 4111"/>
                <a:gd name="T34" fmla="*/ 2180 w 4762"/>
                <a:gd name="T35" fmla="*/ 2572 h 4111"/>
                <a:gd name="T36" fmla="*/ 2015 w 4762"/>
                <a:gd name="T37" fmla="*/ 2929 h 4111"/>
                <a:gd name="T38" fmla="*/ 2134 w 4762"/>
                <a:gd name="T39" fmla="*/ 3259 h 4111"/>
                <a:gd name="T40" fmla="*/ 2811 w 4762"/>
                <a:gd name="T41" fmla="*/ 3185 h 4111"/>
                <a:gd name="T42" fmla="*/ 4166 w 4762"/>
                <a:gd name="T43" fmla="*/ 2178 h 4111"/>
                <a:gd name="T44" fmla="*/ 4423 w 4762"/>
                <a:gd name="T45" fmla="*/ 1977 h 4111"/>
                <a:gd name="T46" fmla="*/ 4706 w 4762"/>
                <a:gd name="T47" fmla="*/ 1281 h 4111"/>
                <a:gd name="T48" fmla="*/ 4624 w 4762"/>
                <a:gd name="T49" fmla="*/ 915 h 4111"/>
                <a:gd name="T50" fmla="*/ 3717 w 4762"/>
                <a:gd name="T51" fmla="*/ 100 h 4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62" h="4111">
                  <a:moveTo>
                    <a:pt x="3717" y="100"/>
                  </a:moveTo>
                  <a:lnTo>
                    <a:pt x="3717" y="100"/>
                  </a:lnTo>
                  <a:cubicBezTo>
                    <a:pt x="3626" y="18"/>
                    <a:pt x="3489" y="0"/>
                    <a:pt x="3379" y="45"/>
                  </a:cubicBezTo>
                  <a:cubicBezTo>
                    <a:pt x="1438" y="887"/>
                    <a:pt x="1438" y="887"/>
                    <a:pt x="1438" y="887"/>
                  </a:cubicBezTo>
                  <a:lnTo>
                    <a:pt x="1438" y="887"/>
                  </a:lnTo>
                  <a:cubicBezTo>
                    <a:pt x="1209" y="988"/>
                    <a:pt x="0" y="2142"/>
                    <a:pt x="28" y="2370"/>
                  </a:cubicBezTo>
                  <a:cubicBezTo>
                    <a:pt x="28" y="2380"/>
                    <a:pt x="9" y="2389"/>
                    <a:pt x="9" y="2398"/>
                  </a:cubicBezTo>
                  <a:lnTo>
                    <a:pt x="9" y="2398"/>
                  </a:lnTo>
                  <a:lnTo>
                    <a:pt x="28" y="2389"/>
                  </a:lnTo>
                  <a:cubicBezTo>
                    <a:pt x="266" y="3771"/>
                    <a:pt x="266" y="3771"/>
                    <a:pt x="266" y="3771"/>
                  </a:cubicBezTo>
                  <a:cubicBezTo>
                    <a:pt x="266" y="3863"/>
                    <a:pt x="311" y="3955"/>
                    <a:pt x="375" y="4019"/>
                  </a:cubicBezTo>
                  <a:cubicBezTo>
                    <a:pt x="449" y="4083"/>
                    <a:pt x="559" y="4110"/>
                    <a:pt x="660" y="4101"/>
                  </a:cubicBezTo>
                  <a:cubicBezTo>
                    <a:pt x="348" y="3525"/>
                    <a:pt x="412" y="2801"/>
                    <a:pt x="879" y="2297"/>
                  </a:cubicBezTo>
                  <a:cubicBezTo>
                    <a:pt x="916" y="2260"/>
                    <a:pt x="943" y="2233"/>
                    <a:pt x="961" y="2215"/>
                  </a:cubicBezTo>
                  <a:cubicBezTo>
                    <a:pt x="989" y="2187"/>
                    <a:pt x="1026" y="2160"/>
                    <a:pt x="1053" y="2151"/>
                  </a:cubicBezTo>
                  <a:cubicBezTo>
                    <a:pt x="1438" y="2060"/>
                    <a:pt x="1849" y="1968"/>
                    <a:pt x="2134" y="1904"/>
                  </a:cubicBezTo>
                  <a:cubicBezTo>
                    <a:pt x="2143" y="1904"/>
                    <a:pt x="2509" y="1913"/>
                    <a:pt x="2629" y="2114"/>
                  </a:cubicBezTo>
                  <a:cubicBezTo>
                    <a:pt x="2180" y="2572"/>
                    <a:pt x="2180" y="2572"/>
                    <a:pt x="2180" y="2572"/>
                  </a:cubicBezTo>
                  <a:cubicBezTo>
                    <a:pt x="2088" y="2673"/>
                    <a:pt x="2024" y="2801"/>
                    <a:pt x="2015" y="2929"/>
                  </a:cubicBezTo>
                  <a:cubicBezTo>
                    <a:pt x="2006" y="3058"/>
                    <a:pt x="2051" y="3176"/>
                    <a:pt x="2134" y="3259"/>
                  </a:cubicBezTo>
                  <a:cubicBezTo>
                    <a:pt x="2307" y="3415"/>
                    <a:pt x="2619" y="3378"/>
                    <a:pt x="2811" y="3185"/>
                  </a:cubicBezTo>
                  <a:cubicBezTo>
                    <a:pt x="3314" y="2645"/>
                    <a:pt x="3553" y="2260"/>
                    <a:pt x="4166" y="2178"/>
                  </a:cubicBezTo>
                  <a:cubicBezTo>
                    <a:pt x="4285" y="2160"/>
                    <a:pt x="4377" y="2087"/>
                    <a:pt x="4423" y="1977"/>
                  </a:cubicBezTo>
                  <a:cubicBezTo>
                    <a:pt x="4706" y="1281"/>
                    <a:pt x="4706" y="1281"/>
                    <a:pt x="4706" y="1281"/>
                  </a:cubicBezTo>
                  <a:cubicBezTo>
                    <a:pt x="4761" y="1153"/>
                    <a:pt x="4725" y="1007"/>
                    <a:pt x="4624" y="915"/>
                  </a:cubicBezTo>
                  <a:lnTo>
                    <a:pt x="3717" y="100"/>
                  </a:lnTo>
                </a:path>
              </a:pathLst>
            </a:custGeom>
            <a:solidFill>
              <a:schemeClr val="accent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85" name="Freeform 14"/>
            <p:cNvSpPr>
              <a:spLocks noChangeArrowheads="1"/>
            </p:cNvSpPr>
            <p:nvPr/>
          </p:nvSpPr>
          <p:spPr bwMode="auto">
            <a:xfrm>
              <a:off x="4949067" y="3278189"/>
              <a:ext cx="1973278" cy="2010833"/>
            </a:xfrm>
            <a:custGeom>
              <a:avLst/>
              <a:gdLst>
                <a:gd name="T0" fmla="*/ 2848 w 3288"/>
                <a:gd name="T1" fmla="*/ 2289 h 3352"/>
                <a:gd name="T2" fmla="*/ 2848 w 3288"/>
                <a:gd name="T3" fmla="*/ 2289 h 3352"/>
                <a:gd name="T4" fmla="*/ 3205 w 3288"/>
                <a:gd name="T5" fmla="*/ 1035 h 3352"/>
                <a:gd name="T6" fmla="*/ 3003 w 3288"/>
                <a:gd name="T7" fmla="*/ 907 h 3352"/>
                <a:gd name="T8" fmla="*/ 2912 w 3288"/>
                <a:gd name="T9" fmla="*/ 952 h 3352"/>
                <a:gd name="T10" fmla="*/ 2664 w 3288"/>
                <a:gd name="T11" fmla="*/ 1227 h 3352"/>
                <a:gd name="T12" fmla="*/ 1831 w 3288"/>
                <a:gd name="T13" fmla="*/ 1318 h 3352"/>
                <a:gd name="T14" fmla="*/ 1822 w 3288"/>
                <a:gd name="T15" fmla="*/ 1309 h 3352"/>
                <a:gd name="T16" fmla="*/ 1657 w 3288"/>
                <a:gd name="T17" fmla="*/ 879 h 3352"/>
                <a:gd name="T18" fmla="*/ 1859 w 3288"/>
                <a:gd name="T19" fmla="*/ 440 h 3352"/>
                <a:gd name="T20" fmla="*/ 1868 w 3288"/>
                <a:gd name="T21" fmla="*/ 440 h 3352"/>
                <a:gd name="T22" fmla="*/ 1877 w 3288"/>
                <a:gd name="T23" fmla="*/ 421 h 3352"/>
                <a:gd name="T24" fmla="*/ 2014 w 3288"/>
                <a:gd name="T25" fmla="*/ 284 h 3352"/>
                <a:gd name="T26" fmla="*/ 2014 w 3288"/>
                <a:gd name="T27" fmla="*/ 46 h 3352"/>
                <a:gd name="T28" fmla="*/ 1887 w 3288"/>
                <a:gd name="T29" fmla="*/ 0 h 3352"/>
                <a:gd name="T30" fmla="*/ 1859 w 3288"/>
                <a:gd name="T31" fmla="*/ 0 h 3352"/>
                <a:gd name="T32" fmla="*/ 898 w 3288"/>
                <a:gd name="T33" fmla="*/ 219 h 3352"/>
                <a:gd name="T34" fmla="*/ 852 w 3288"/>
                <a:gd name="T35" fmla="*/ 238 h 3352"/>
                <a:gd name="T36" fmla="*/ 815 w 3288"/>
                <a:gd name="T37" fmla="*/ 266 h 3352"/>
                <a:gd name="T38" fmla="*/ 742 w 3288"/>
                <a:gd name="T39" fmla="*/ 339 h 3352"/>
                <a:gd name="T40" fmla="*/ 385 w 3288"/>
                <a:gd name="T41" fmla="*/ 1090 h 3352"/>
                <a:gd name="T42" fmla="*/ 705 w 3288"/>
                <a:gd name="T43" fmla="*/ 2243 h 3352"/>
                <a:gd name="T44" fmla="*/ 467 w 3288"/>
                <a:gd name="T45" fmla="*/ 2463 h 3352"/>
                <a:gd name="T46" fmla="*/ 467 w 3288"/>
                <a:gd name="T47" fmla="*/ 2463 h 3352"/>
                <a:gd name="T48" fmla="*/ 265 w 3288"/>
                <a:gd name="T49" fmla="*/ 2509 h 3352"/>
                <a:gd name="T50" fmla="*/ 110 w 3288"/>
                <a:gd name="T51" fmla="*/ 2564 h 3352"/>
                <a:gd name="T52" fmla="*/ 9 w 3288"/>
                <a:gd name="T53" fmla="*/ 2719 h 3352"/>
                <a:gd name="T54" fmla="*/ 91 w 3288"/>
                <a:gd name="T55" fmla="*/ 2921 h 3352"/>
                <a:gd name="T56" fmla="*/ 275 w 3288"/>
                <a:gd name="T57" fmla="*/ 3013 h 3352"/>
                <a:gd name="T58" fmla="*/ 440 w 3288"/>
                <a:gd name="T59" fmla="*/ 2930 h 3352"/>
                <a:gd name="T60" fmla="*/ 513 w 3288"/>
                <a:gd name="T61" fmla="*/ 2783 h 3352"/>
                <a:gd name="T62" fmla="*/ 586 w 3288"/>
                <a:gd name="T63" fmla="*/ 2609 h 3352"/>
                <a:gd name="T64" fmla="*/ 843 w 3288"/>
                <a:gd name="T65" fmla="*/ 2381 h 3352"/>
                <a:gd name="T66" fmla="*/ 2344 w 3288"/>
                <a:gd name="T67" fmla="*/ 2636 h 3352"/>
                <a:gd name="T68" fmla="*/ 2472 w 3288"/>
                <a:gd name="T69" fmla="*/ 2839 h 3352"/>
                <a:gd name="T70" fmla="*/ 2472 w 3288"/>
                <a:gd name="T71" fmla="*/ 2839 h 3352"/>
                <a:gd name="T72" fmla="*/ 2481 w 3288"/>
                <a:gd name="T73" fmla="*/ 3049 h 3352"/>
                <a:gd name="T74" fmla="*/ 2509 w 3288"/>
                <a:gd name="T75" fmla="*/ 3214 h 3352"/>
                <a:gd name="T76" fmla="*/ 2646 w 3288"/>
                <a:gd name="T77" fmla="*/ 3333 h 3352"/>
                <a:gd name="T78" fmla="*/ 2857 w 3288"/>
                <a:gd name="T79" fmla="*/ 3296 h 3352"/>
                <a:gd name="T80" fmla="*/ 2985 w 3288"/>
                <a:gd name="T81" fmla="*/ 3131 h 3352"/>
                <a:gd name="T82" fmla="*/ 2930 w 3288"/>
                <a:gd name="T83" fmla="*/ 2949 h 3352"/>
                <a:gd name="T84" fmla="*/ 2802 w 3288"/>
                <a:gd name="T85" fmla="*/ 2857 h 3352"/>
                <a:gd name="T86" fmla="*/ 2637 w 3288"/>
                <a:gd name="T87" fmla="*/ 2747 h 3352"/>
                <a:gd name="T88" fmla="*/ 2518 w 3288"/>
                <a:gd name="T89" fmla="*/ 2555 h 3352"/>
                <a:gd name="T90" fmla="*/ 2848 w 3288"/>
                <a:gd name="T91" fmla="*/ 2289 h 3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88" h="3352">
                  <a:moveTo>
                    <a:pt x="2848" y="2289"/>
                  </a:moveTo>
                  <a:lnTo>
                    <a:pt x="2848" y="2289"/>
                  </a:lnTo>
                  <a:cubicBezTo>
                    <a:pt x="3168" y="1941"/>
                    <a:pt x="3287" y="1465"/>
                    <a:pt x="3205" y="1035"/>
                  </a:cubicBezTo>
                  <a:cubicBezTo>
                    <a:pt x="3186" y="943"/>
                    <a:pt x="3095" y="888"/>
                    <a:pt x="3003" y="907"/>
                  </a:cubicBezTo>
                  <a:cubicBezTo>
                    <a:pt x="2967" y="916"/>
                    <a:pt x="2939" y="934"/>
                    <a:pt x="2912" y="952"/>
                  </a:cubicBezTo>
                  <a:cubicBezTo>
                    <a:pt x="2839" y="1044"/>
                    <a:pt x="2756" y="1126"/>
                    <a:pt x="2664" y="1227"/>
                  </a:cubicBezTo>
                  <a:cubicBezTo>
                    <a:pt x="2436" y="1475"/>
                    <a:pt x="2078" y="1538"/>
                    <a:pt x="1831" y="1318"/>
                  </a:cubicBezTo>
                  <a:cubicBezTo>
                    <a:pt x="1822" y="1318"/>
                    <a:pt x="1822" y="1309"/>
                    <a:pt x="1822" y="1309"/>
                  </a:cubicBezTo>
                  <a:cubicBezTo>
                    <a:pt x="1703" y="1199"/>
                    <a:pt x="1648" y="1044"/>
                    <a:pt x="1657" y="879"/>
                  </a:cubicBezTo>
                  <a:cubicBezTo>
                    <a:pt x="1676" y="714"/>
                    <a:pt x="1740" y="568"/>
                    <a:pt x="1859" y="440"/>
                  </a:cubicBezTo>
                  <a:lnTo>
                    <a:pt x="1868" y="440"/>
                  </a:lnTo>
                  <a:cubicBezTo>
                    <a:pt x="1868" y="440"/>
                    <a:pt x="1868" y="431"/>
                    <a:pt x="1877" y="421"/>
                  </a:cubicBezTo>
                  <a:cubicBezTo>
                    <a:pt x="2014" y="284"/>
                    <a:pt x="2014" y="284"/>
                    <a:pt x="2014" y="284"/>
                  </a:cubicBezTo>
                  <a:cubicBezTo>
                    <a:pt x="2078" y="219"/>
                    <a:pt x="2078" y="110"/>
                    <a:pt x="2014" y="46"/>
                  </a:cubicBezTo>
                  <a:cubicBezTo>
                    <a:pt x="1978" y="19"/>
                    <a:pt x="1932" y="0"/>
                    <a:pt x="1887" y="0"/>
                  </a:cubicBezTo>
                  <a:cubicBezTo>
                    <a:pt x="1877" y="0"/>
                    <a:pt x="1868" y="0"/>
                    <a:pt x="1859" y="0"/>
                  </a:cubicBezTo>
                  <a:cubicBezTo>
                    <a:pt x="1593" y="64"/>
                    <a:pt x="1236" y="146"/>
                    <a:pt x="898" y="219"/>
                  </a:cubicBezTo>
                  <a:cubicBezTo>
                    <a:pt x="879" y="229"/>
                    <a:pt x="870" y="229"/>
                    <a:pt x="852" y="238"/>
                  </a:cubicBezTo>
                  <a:cubicBezTo>
                    <a:pt x="843" y="247"/>
                    <a:pt x="833" y="256"/>
                    <a:pt x="815" y="266"/>
                  </a:cubicBezTo>
                  <a:cubicBezTo>
                    <a:pt x="797" y="284"/>
                    <a:pt x="769" y="311"/>
                    <a:pt x="742" y="339"/>
                  </a:cubicBezTo>
                  <a:cubicBezTo>
                    <a:pt x="540" y="559"/>
                    <a:pt x="422" y="824"/>
                    <a:pt x="385" y="1090"/>
                  </a:cubicBezTo>
                  <a:cubicBezTo>
                    <a:pt x="321" y="1493"/>
                    <a:pt x="431" y="1923"/>
                    <a:pt x="705" y="2243"/>
                  </a:cubicBezTo>
                  <a:cubicBezTo>
                    <a:pt x="467" y="2463"/>
                    <a:pt x="467" y="2463"/>
                    <a:pt x="467" y="2463"/>
                  </a:cubicBezTo>
                  <a:lnTo>
                    <a:pt x="467" y="2463"/>
                  </a:lnTo>
                  <a:cubicBezTo>
                    <a:pt x="403" y="2509"/>
                    <a:pt x="330" y="2509"/>
                    <a:pt x="265" y="2509"/>
                  </a:cubicBezTo>
                  <a:cubicBezTo>
                    <a:pt x="201" y="2518"/>
                    <a:pt x="155" y="2518"/>
                    <a:pt x="110" y="2564"/>
                  </a:cubicBezTo>
                  <a:cubicBezTo>
                    <a:pt x="55" y="2609"/>
                    <a:pt x="19" y="2664"/>
                    <a:pt x="9" y="2719"/>
                  </a:cubicBezTo>
                  <a:cubicBezTo>
                    <a:pt x="0" y="2774"/>
                    <a:pt x="19" y="2839"/>
                    <a:pt x="91" y="2921"/>
                  </a:cubicBezTo>
                  <a:cubicBezTo>
                    <a:pt x="155" y="2994"/>
                    <a:pt x="220" y="3022"/>
                    <a:pt x="275" y="3013"/>
                  </a:cubicBezTo>
                  <a:cubicBezTo>
                    <a:pt x="330" y="3013"/>
                    <a:pt x="394" y="2976"/>
                    <a:pt x="440" y="2930"/>
                  </a:cubicBezTo>
                  <a:cubicBezTo>
                    <a:pt x="486" y="2893"/>
                    <a:pt x="504" y="2848"/>
                    <a:pt x="513" y="2783"/>
                  </a:cubicBezTo>
                  <a:cubicBezTo>
                    <a:pt x="531" y="2728"/>
                    <a:pt x="531" y="2655"/>
                    <a:pt x="586" y="2609"/>
                  </a:cubicBezTo>
                  <a:cubicBezTo>
                    <a:pt x="843" y="2381"/>
                    <a:pt x="843" y="2381"/>
                    <a:pt x="843" y="2381"/>
                  </a:cubicBezTo>
                  <a:cubicBezTo>
                    <a:pt x="1264" y="2756"/>
                    <a:pt x="1850" y="2839"/>
                    <a:pt x="2344" y="2636"/>
                  </a:cubicBezTo>
                  <a:cubicBezTo>
                    <a:pt x="2472" y="2839"/>
                    <a:pt x="2472" y="2839"/>
                    <a:pt x="2472" y="2839"/>
                  </a:cubicBezTo>
                  <a:lnTo>
                    <a:pt x="2472" y="2839"/>
                  </a:lnTo>
                  <a:cubicBezTo>
                    <a:pt x="2509" y="2921"/>
                    <a:pt x="2491" y="2985"/>
                    <a:pt x="2481" y="3049"/>
                  </a:cubicBezTo>
                  <a:cubicBezTo>
                    <a:pt x="2481" y="3113"/>
                    <a:pt x="2481" y="3159"/>
                    <a:pt x="2509" y="3214"/>
                  </a:cubicBezTo>
                  <a:cubicBezTo>
                    <a:pt x="2545" y="3278"/>
                    <a:pt x="2591" y="3315"/>
                    <a:pt x="2646" y="3333"/>
                  </a:cubicBezTo>
                  <a:cubicBezTo>
                    <a:pt x="2701" y="3351"/>
                    <a:pt x="2766" y="3351"/>
                    <a:pt x="2857" y="3296"/>
                  </a:cubicBezTo>
                  <a:cubicBezTo>
                    <a:pt x="2949" y="3241"/>
                    <a:pt x="2976" y="3186"/>
                    <a:pt x="2985" y="3131"/>
                  </a:cubicBezTo>
                  <a:cubicBezTo>
                    <a:pt x="2994" y="3067"/>
                    <a:pt x="2967" y="3003"/>
                    <a:pt x="2930" y="2949"/>
                  </a:cubicBezTo>
                  <a:cubicBezTo>
                    <a:pt x="2903" y="2903"/>
                    <a:pt x="2857" y="2875"/>
                    <a:pt x="2802" y="2857"/>
                  </a:cubicBezTo>
                  <a:cubicBezTo>
                    <a:pt x="2747" y="2829"/>
                    <a:pt x="2683" y="2811"/>
                    <a:pt x="2637" y="2747"/>
                  </a:cubicBezTo>
                  <a:cubicBezTo>
                    <a:pt x="2518" y="2555"/>
                    <a:pt x="2518" y="2555"/>
                    <a:pt x="2518" y="2555"/>
                  </a:cubicBezTo>
                  <a:cubicBezTo>
                    <a:pt x="2637" y="2482"/>
                    <a:pt x="2747" y="2390"/>
                    <a:pt x="2848" y="2289"/>
                  </a:cubicBez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86" name="Freeform 15"/>
            <p:cNvSpPr>
              <a:spLocks noChangeArrowheads="1"/>
            </p:cNvSpPr>
            <p:nvPr/>
          </p:nvSpPr>
          <p:spPr bwMode="auto">
            <a:xfrm>
              <a:off x="6887956" y="1153584"/>
              <a:ext cx="1896569" cy="1836208"/>
            </a:xfrm>
            <a:custGeom>
              <a:avLst/>
              <a:gdLst>
                <a:gd name="T0" fmla="*/ 3050 w 3160"/>
                <a:gd name="T1" fmla="*/ 1849 h 3059"/>
                <a:gd name="T2" fmla="*/ 3050 w 3160"/>
                <a:gd name="T3" fmla="*/ 1849 h 3059"/>
                <a:gd name="T4" fmla="*/ 1026 w 3160"/>
                <a:gd name="T5" fmla="*/ 55 h 3059"/>
                <a:gd name="T6" fmla="*/ 806 w 3160"/>
                <a:gd name="T7" fmla="*/ 27 h 3059"/>
                <a:gd name="T8" fmla="*/ 714 w 3160"/>
                <a:gd name="T9" fmla="*/ 91 h 3059"/>
                <a:gd name="T10" fmla="*/ 83 w 3160"/>
                <a:gd name="T11" fmla="*/ 823 h 3059"/>
                <a:gd name="T12" fmla="*/ 110 w 3160"/>
                <a:gd name="T13" fmla="*/ 1153 h 3059"/>
                <a:gd name="T14" fmla="*/ 2170 w 3160"/>
                <a:gd name="T15" fmla="*/ 2985 h 3059"/>
                <a:gd name="T16" fmla="*/ 2491 w 3160"/>
                <a:gd name="T17" fmla="*/ 2948 h 3059"/>
                <a:gd name="T18" fmla="*/ 3086 w 3160"/>
                <a:gd name="T19" fmla="*/ 2170 h 3059"/>
                <a:gd name="T20" fmla="*/ 3050 w 3160"/>
                <a:gd name="T21" fmla="*/ 1849 h 3059"/>
                <a:gd name="T22" fmla="*/ 2564 w 3160"/>
                <a:gd name="T23" fmla="*/ 2426 h 3059"/>
                <a:gd name="T24" fmla="*/ 2564 w 3160"/>
                <a:gd name="T25" fmla="*/ 2426 h 3059"/>
                <a:gd name="T26" fmla="*/ 2079 w 3160"/>
                <a:gd name="T27" fmla="*/ 2234 h 3059"/>
                <a:gd name="T28" fmla="*/ 2280 w 3160"/>
                <a:gd name="T29" fmla="*/ 1757 h 3059"/>
                <a:gd name="T30" fmla="*/ 2756 w 3160"/>
                <a:gd name="T31" fmla="*/ 1950 h 3059"/>
                <a:gd name="T32" fmla="*/ 2564 w 3160"/>
                <a:gd name="T33" fmla="*/ 2426 h 3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60" h="3059">
                  <a:moveTo>
                    <a:pt x="3050" y="1849"/>
                  </a:moveTo>
                  <a:lnTo>
                    <a:pt x="3050" y="1849"/>
                  </a:lnTo>
                  <a:cubicBezTo>
                    <a:pt x="1026" y="55"/>
                    <a:pt x="1026" y="55"/>
                    <a:pt x="1026" y="55"/>
                  </a:cubicBezTo>
                  <a:cubicBezTo>
                    <a:pt x="971" y="9"/>
                    <a:pt x="879" y="0"/>
                    <a:pt x="806" y="27"/>
                  </a:cubicBezTo>
                  <a:cubicBezTo>
                    <a:pt x="769" y="37"/>
                    <a:pt x="742" y="55"/>
                    <a:pt x="714" y="91"/>
                  </a:cubicBezTo>
                  <a:cubicBezTo>
                    <a:pt x="83" y="823"/>
                    <a:pt x="83" y="823"/>
                    <a:pt x="83" y="823"/>
                  </a:cubicBezTo>
                  <a:cubicBezTo>
                    <a:pt x="0" y="915"/>
                    <a:pt x="19" y="1080"/>
                    <a:pt x="110" y="1153"/>
                  </a:cubicBezTo>
                  <a:cubicBezTo>
                    <a:pt x="2170" y="2985"/>
                    <a:pt x="2170" y="2985"/>
                    <a:pt x="2170" y="2985"/>
                  </a:cubicBezTo>
                  <a:cubicBezTo>
                    <a:pt x="2261" y="3058"/>
                    <a:pt x="2417" y="3040"/>
                    <a:pt x="2491" y="2948"/>
                  </a:cubicBezTo>
                  <a:cubicBezTo>
                    <a:pt x="3086" y="2170"/>
                    <a:pt x="3086" y="2170"/>
                    <a:pt x="3086" y="2170"/>
                  </a:cubicBezTo>
                  <a:cubicBezTo>
                    <a:pt x="3159" y="2078"/>
                    <a:pt x="3141" y="1922"/>
                    <a:pt x="3050" y="1849"/>
                  </a:cubicBezTo>
                  <a:close/>
                  <a:moveTo>
                    <a:pt x="2564" y="2426"/>
                  </a:moveTo>
                  <a:lnTo>
                    <a:pt x="2564" y="2426"/>
                  </a:lnTo>
                  <a:cubicBezTo>
                    <a:pt x="2372" y="2509"/>
                    <a:pt x="2161" y="2417"/>
                    <a:pt x="2079" y="2234"/>
                  </a:cubicBezTo>
                  <a:cubicBezTo>
                    <a:pt x="2006" y="2051"/>
                    <a:pt x="2088" y="1831"/>
                    <a:pt x="2280" y="1757"/>
                  </a:cubicBezTo>
                  <a:cubicBezTo>
                    <a:pt x="2464" y="1675"/>
                    <a:pt x="2674" y="1767"/>
                    <a:pt x="2756" y="1950"/>
                  </a:cubicBezTo>
                  <a:cubicBezTo>
                    <a:pt x="2839" y="2133"/>
                    <a:pt x="2747" y="2353"/>
                    <a:pt x="2564" y="2426"/>
                  </a:cubicBezTo>
                  <a:close/>
                </a:path>
              </a:pathLst>
            </a:custGeom>
            <a:solidFill>
              <a:schemeClr val="tx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87" name="Freeform 16"/>
            <p:cNvSpPr>
              <a:spLocks noChangeArrowheads="1"/>
            </p:cNvSpPr>
            <p:nvPr/>
          </p:nvSpPr>
          <p:spPr bwMode="auto">
            <a:xfrm>
              <a:off x="7279437" y="5328709"/>
              <a:ext cx="581932" cy="296333"/>
            </a:xfrm>
            <a:custGeom>
              <a:avLst/>
              <a:gdLst>
                <a:gd name="T0" fmla="*/ 897 w 971"/>
                <a:gd name="T1" fmla="*/ 54 h 495"/>
                <a:gd name="T2" fmla="*/ 897 w 971"/>
                <a:gd name="T3" fmla="*/ 54 h 495"/>
                <a:gd name="T4" fmla="*/ 714 w 971"/>
                <a:gd name="T5" fmla="*/ 0 h 495"/>
                <a:gd name="T6" fmla="*/ 567 w 971"/>
                <a:gd name="T7" fmla="*/ 54 h 495"/>
                <a:gd name="T8" fmla="*/ 384 w 971"/>
                <a:gd name="T9" fmla="*/ 146 h 495"/>
                <a:gd name="T10" fmla="*/ 0 w 971"/>
                <a:gd name="T11" fmla="*/ 146 h 495"/>
                <a:gd name="T12" fmla="*/ 0 w 971"/>
                <a:gd name="T13" fmla="*/ 329 h 495"/>
                <a:gd name="T14" fmla="*/ 375 w 971"/>
                <a:gd name="T15" fmla="*/ 329 h 495"/>
                <a:gd name="T16" fmla="*/ 384 w 971"/>
                <a:gd name="T17" fmla="*/ 329 h 495"/>
                <a:gd name="T18" fmla="*/ 567 w 971"/>
                <a:gd name="T19" fmla="*/ 430 h 495"/>
                <a:gd name="T20" fmla="*/ 714 w 971"/>
                <a:gd name="T21" fmla="*/ 494 h 495"/>
                <a:gd name="T22" fmla="*/ 897 w 971"/>
                <a:gd name="T23" fmla="*/ 448 h 495"/>
                <a:gd name="T24" fmla="*/ 970 w 971"/>
                <a:gd name="T25" fmla="*/ 246 h 495"/>
                <a:gd name="T26" fmla="*/ 897 w 971"/>
                <a:gd name="T27" fmla="*/ 54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71" h="495">
                  <a:moveTo>
                    <a:pt x="897" y="54"/>
                  </a:moveTo>
                  <a:lnTo>
                    <a:pt x="897" y="54"/>
                  </a:lnTo>
                  <a:cubicBezTo>
                    <a:pt x="851" y="18"/>
                    <a:pt x="787" y="0"/>
                    <a:pt x="714" y="0"/>
                  </a:cubicBezTo>
                  <a:cubicBezTo>
                    <a:pt x="658" y="0"/>
                    <a:pt x="613" y="27"/>
                    <a:pt x="567" y="54"/>
                  </a:cubicBezTo>
                  <a:cubicBezTo>
                    <a:pt x="521" y="91"/>
                    <a:pt x="467" y="146"/>
                    <a:pt x="384" y="146"/>
                  </a:cubicBezTo>
                  <a:cubicBezTo>
                    <a:pt x="0" y="146"/>
                    <a:pt x="0" y="146"/>
                    <a:pt x="0" y="146"/>
                  </a:cubicBezTo>
                  <a:cubicBezTo>
                    <a:pt x="0" y="329"/>
                    <a:pt x="0" y="329"/>
                    <a:pt x="0" y="329"/>
                  </a:cubicBezTo>
                  <a:cubicBezTo>
                    <a:pt x="375" y="329"/>
                    <a:pt x="375" y="329"/>
                    <a:pt x="375" y="329"/>
                  </a:cubicBezTo>
                  <a:cubicBezTo>
                    <a:pt x="384" y="329"/>
                    <a:pt x="384" y="329"/>
                    <a:pt x="384" y="329"/>
                  </a:cubicBezTo>
                  <a:cubicBezTo>
                    <a:pt x="467" y="338"/>
                    <a:pt x="521" y="393"/>
                    <a:pt x="567" y="430"/>
                  </a:cubicBezTo>
                  <a:cubicBezTo>
                    <a:pt x="613" y="466"/>
                    <a:pt x="658" y="494"/>
                    <a:pt x="714" y="494"/>
                  </a:cubicBezTo>
                  <a:cubicBezTo>
                    <a:pt x="787" y="494"/>
                    <a:pt x="851" y="485"/>
                    <a:pt x="897" y="448"/>
                  </a:cubicBezTo>
                  <a:cubicBezTo>
                    <a:pt x="943" y="411"/>
                    <a:pt x="970" y="356"/>
                    <a:pt x="970" y="246"/>
                  </a:cubicBezTo>
                  <a:cubicBezTo>
                    <a:pt x="970" y="146"/>
                    <a:pt x="943" y="91"/>
                    <a:pt x="897" y="54"/>
                  </a:cubicBez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grpSp>
    </p:spTree>
    <p:extLst>
      <p:ext uri="{BB962C8B-B14F-4D97-AF65-F5344CB8AC3E}">
        <p14:creationId xmlns:p14="http://schemas.microsoft.com/office/powerpoint/2010/main" val="1898543314"/>
      </p:ext>
    </p:extLst>
  </p:cSld>
  <p:clrMapOvr>
    <a:masterClrMapping/>
  </p:clrMapOvr>
  <mc:AlternateContent xmlns:mc="http://schemas.openxmlformats.org/markup-compatibility/2006" xmlns:p14="http://schemas.microsoft.com/office/powerpoint/2010/main">
    <mc:Choice Requires="p14">
      <p:transition spd="slow" p14:dur="3400" advClick="0" advTm="3000">
        <p14:revea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5"/>
                                        </p:tgtEl>
                                        <p:attrNameLst>
                                          <p:attrName>style.visibility</p:attrName>
                                        </p:attrNameLst>
                                      </p:cBhvr>
                                      <p:to>
                                        <p:strVal val="visible"/>
                                      </p:to>
                                    </p:set>
                                    <p:animEffect transition="in" filter="fade">
                                      <p:cBhvr>
                                        <p:cTn id="7" dur="1000"/>
                                        <p:tgtEl>
                                          <p:spTgt spid="105"/>
                                        </p:tgtEl>
                                      </p:cBhvr>
                                    </p:animEffect>
                                    <p:anim calcmode="lin" valueType="num">
                                      <p:cBhvr>
                                        <p:cTn id="8" dur="1000" fill="hold"/>
                                        <p:tgtEl>
                                          <p:spTgt spid="105"/>
                                        </p:tgtEl>
                                        <p:attrNameLst>
                                          <p:attrName>ppt_x</p:attrName>
                                        </p:attrNameLst>
                                      </p:cBhvr>
                                      <p:tavLst>
                                        <p:tav tm="0">
                                          <p:val>
                                            <p:strVal val="#ppt_x"/>
                                          </p:val>
                                        </p:tav>
                                        <p:tav tm="100000">
                                          <p:val>
                                            <p:strVal val="#ppt_x"/>
                                          </p:val>
                                        </p:tav>
                                      </p:tavLst>
                                    </p:anim>
                                    <p:anim calcmode="lin" valueType="num">
                                      <p:cBhvr>
                                        <p:cTn id="9" dur="1000" fill="hold"/>
                                        <p:tgtEl>
                                          <p:spTgt spid="10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2" presetClass="entr" presetSubtype="4" fill="hold" nodeType="clickEffect">
                                  <p:stCondLst>
                                    <p:cond delay="0"/>
                                  </p:stCondLst>
                                  <p:childTnLst>
                                    <p:set>
                                      <p:cBhvr>
                                        <p:cTn id="13" dur="1" fill="hold">
                                          <p:stCondLst>
                                            <p:cond delay="0"/>
                                          </p:stCondLst>
                                        </p:cTn>
                                        <p:tgtEl>
                                          <p:spTgt spid="71"/>
                                        </p:tgtEl>
                                        <p:attrNameLst>
                                          <p:attrName>style.visibility</p:attrName>
                                        </p:attrNameLst>
                                      </p:cBhvr>
                                      <p:to>
                                        <p:strVal val="visible"/>
                                      </p:to>
                                    </p:set>
                                    <p:anim calcmode="lin" valueType="num">
                                      <p:cBhvr additive="base">
                                        <p:cTn id="14" dur="500"/>
                                        <p:tgtEl>
                                          <p:spTgt spid="71"/>
                                        </p:tgtEl>
                                        <p:attrNameLst>
                                          <p:attrName>ppt_y</p:attrName>
                                        </p:attrNameLst>
                                      </p:cBhvr>
                                      <p:tavLst>
                                        <p:tav tm="0">
                                          <p:val>
                                            <p:strVal val="#ppt_y+#ppt_h*1.125000"/>
                                          </p:val>
                                        </p:tav>
                                        <p:tav tm="100000">
                                          <p:val>
                                            <p:strVal val="#ppt_y"/>
                                          </p:val>
                                        </p:tav>
                                      </p:tavLst>
                                    </p:anim>
                                    <p:animEffect transition="in" filter="wipe(up)">
                                      <p:cBhvr>
                                        <p:cTn id="15" dur="500"/>
                                        <p:tgtEl>
                                          <p:spTgt spid="71"/>
                                        </p:tgtEl>
                                      </p:cBhvr>
                                    </p:animEffect>
                                  </p:childTnLst>
                                </p:cTn>
                              </p:par>
                            </p:childTnLst>
                          </p:cTn>
                        </p:par>
                        <p:par>
                          <p:cTn id="16" fill="hold">
                            <p:stCondLst>
                              <p:cond delay="500"/>
                            </p:stCondLst>
                            <p:childTnLst>
                              <p:par>
                                <p:cTn id="17" presetID="10" presetClass="entr" presetSubtype="0" fill="hold"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500"/>
                                        <p:tgtEl>
                                          <p:spTgt spid="3"/>
                                        </p:tgtEl>
                                      </p:cBhvr>
                                    </p:animEffect>
                                  </p:childTnLst>
                                </p:cTn>
                              </p:par>
                            </p:childTnLst>
                          </p:cTn>
                        </p:par>
                        <p:par>
                          <p:cTn id="20" fill="hold">
                            <p:stCondLst>
                              <p:cond delay="1000"/>
                            </p:stCondLst>
                            <p:childTnLst>
                              <p:par>
                                <p:cTn id="21" presetID="10" presetClass="entr" presetSubtype="0"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500"/>
                                        <p:tgtEl>
                                          <p:spTgt spid="4"/>
                                        </p:tgtEl>
                                      </p:cBhvr>
                                    </p:animEffect>
                                  </p:childTnLst>
                                </p:cTn>
                              </p:par>
                            </p:childTnLst>
                          </p:cTn>
                        </p:par>
                        <p:par>
                          <p:cTn id="24" fill="hold">
                            <p:stCondLst>
                              <p:cond delay="1500"/>
                            </p:stCondLst>
                            <p:childTnLst>
                              <p:par>
                                <p:cTn id="25" presetID="10" presetClass="entr" presetSubtype="0"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fade">
                                      <p:cBhvr>
                                        <p:cTn id="27" dur="500"/>
                                        <p:tgtEl>
                                          <p:spTgt spid="5"/>
                                        </p:tgtEl>
                                      </p:cBhvr>
                                    </p:animEffect>
                                  </p:childTnLst>
                                </p:cTn>
                              </p:par>
                            </p:childTnLst>
                          </p:cTn>
                        </p:par>
                        <p:par>
                          <p:cTn id="28" fill="hold">
                            <p:stCondLst>
                              <p:cond delay="2000"/>
                            </p:stCondLst>
                            <p:childTnLst>
                              <p:par>
                                <p:cTn id="29" presetID="10" presetClass="entr" presetSubtype="0" fill="hold" nodeType="after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fade">
                                      <p:cBhvr>
                                        <p:cTn id="31"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Rectangle 60"/>
          <p:cNvSpPr/>
          <p:nvPr/>
        </p:nvSpPr>
        <p:spPr>
          <a:xfrm>
            <a:off x="-4" y="-418277"/>
            <a:ext cx="18288004" cy="6994741"/>
          </a:xfrm>
          <a:prstGeom prst="rect">
            <a:avLst/>
          </a:prstGeom>
          <a:solidFill>
            <a:schemeClr val="accent6">
              <a:alpha val="6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95" tIns="91448" rIns="182895" bIns="91448" rtlCol="0" anchor="ctr"/>
          <a:lstStyle/>
          <a:p>
            <a:pPr algn="ctr"/>
            <a:endParaRPr lang="en-US" sz="2701" dirty="0">
              <a:latin typeface="Lato Light"/>
            </a:endParaRPr>
          </a:p>
        </p:txBody>
      </p:sp>
      <p:grpSp>
        <p:nvGrpSpPr>
          <p:cNvPr id="62" name="Group 61"/>
          <p:cNvGrpSpPr/>
          <p:nvPr/>
        </p:nvGrpSpPr>
        <p:grpSpPr>
          <a:xfrm>
            <a:off x="7894445" y="2711388"/>
            <a:ext cx="9001948" cy="1841756"/>
            <a:chOff x="4175482" y="953344"/>
            <a:chExt cx="3636878" cy="1227518"/>
          </a:xfrm>
        </p:grpSpPr>
        <p:sp>
          <p:nvSpPr>
            <p:cNvPr id="63" name="Subtitle 2"/>
            <p:cNvSpPr txBox="1">
              <a:spLocks/>
            </p:cNvSpPr>
            <p:nvPr/>
          </p:nvSpPr>
          <p:spPr>
            <a:xfrm>
              <a:off x="4175482" y="953344"/>
              <a:ext cx="3636878" cy="864096"/>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7202" b="1" spc="-300" dirty="0">
                  <a:solidFill>
                    <a:schemeClr val="bg1"/>
                  </a:solidFill>
                  <a:latin typeface="Lato Regular"/>
                  <a:ea typeface="Franchise" pitchFamily="49" charset="0"/>
                  <a:cs typeface="Lato Regular"/>
                </a:rPr>
                <a:t>MOBILE</a:t>
              </a:r>
            </a:p>
          </p:txBody>
        </p:sp>
        <p:sp>
          <p:nvSpPr>
            <p:cNvPr id="64" name="Subtitle 2"/>
            <p:cNvSpPr txBox="1">
              <a:spLocks/>
            </p:cNvSpPr>
            <p:nvPr/>
          </p:nvSpPr>
          <p:spPr>
            <a:xfrm>
              <a:off x="4175482" y="1532790"/>
              <a:ext cx="3636878" cy="648072"/>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8027" b="1" spc="-300" dirty="0">
                  <a:solidFill>
                    <a:schemeClr val="bg1"/>
                  </a:solidFill>
                  <a:latin typeface="Lato Regular"/>
                  <a:ea typeface="Franchise" pitchFamily="49" charset="0"/>
                  <a:cs typeface="Lato Regular"/>
                </a:rPr>
                <a:t>BEST DATA PLAN </a:t>
              </a:r>
            </a:p>
          </p:txBody>
        </p:sp>
      </p:grpSp>
      <p:sp>
        <p:nvSpPr>
          <p:cNvPr id="65" name="TextBox 64"/>
          <p:cNvSpPr txBox="1"/>
          <p:nvPr/>
        </p:nvSpPr>
        <p:spPr>
          <a:xfrm>
            <a:off x="7838799" y="4742690"/>
            <a:ext cx="9433996" cy="1015679"/>
          </a:xfrm>
          <a:prstGeom prst="rect">
            <a:avLst/>
          </a:prstGeom>
          <a:noFill/>
        </p:spPr>
        <p:txBody>
          <a:bodyPr wrap="square" lIns="182895" tIns="91448" rIns="182895" bIns="91448" rtlCol="0">
            <a:spAutoFit/>
          </a:bodyPr>
          <a:lstStyle/>
          <a:p>
            <a:pPr algn="just"/>
            <a:r>
              <a:rPr lang="en-US" sz="1800" dirty="0">
                <a:solidFill>
                  <a:schemeClr val="bg1">
                    <a:lumMod val="95000"/>
                  </a:schemeClr>
                </a:solidFill>
                <a:latin typeface="Lato Light"/>
                <a:ea typeface="Open Sans Light" panose="020B0306030504020204" pitchFamily="34" charset="0"/>
                <a:cs typeface="Lato Light"/>
              </a:rPr>
              <a:t>Lorem Ipsum has two main statistical methodologies are used in data analysis which summarizes data from a sample using indexes </a:t>
            </a:r>
            <a:r>
              <a:rPr lang="pt-BR" sz="1800" dirty="0">
                <a:solidFill>
                  <a:schemeClr val="bg1"/>
                </a:solidFill>
                <a:latin typeface="Lato Light"/>
                <a:cs typeface="Lato Light"/>
              </a:rPr>
              <a:t>Tempor mediocrem imperdiet no usu, tractatos salutatus ut est. Eu vel detraxit laboramus. Cu nam unum liber audiam.</a:t>
            </a:r>
            <a:endParaRPr lang="en-US" sz="1800" dirty="0">
              <a:solidFill>
                <a:schemeClr val="bg1">
                  <a:lumMod val="95000"/>
                </a:schemeClr>
              </a:solidFill>
              <a:latin typeface="Lato Light"/>
              <a:ea typeface="Open Sans Light" panose="020B0306030504020204" pitchFamily="34" charset="0"/>
              <a:cs typeface="Lato Light"/>
            </a:endParaRPr>
          </a:p>
        </p:txBody>
      </p:sp>
      <p:sp>
        <p:nvSpPr>
          <p:cNvPr id="93" name="TextBox 92"/>
          <p:cNvSpPr txBox="1"/>
          <p:nvPr/>
        </p:nvSpPr>
        <p:spPr>
          <a:xfrm>
            <a:off x="7835979" y="6763874"/>
            <a:ext cx="9217024" cy="1200601"/>
          </a:xfrm>
          <a:prstGeom prst="rect">
            <a:avLst/>
          </a:prstGeom>
          <a:noFill/>
        </p:spPr>
        <p:txBody>
          <a:bodyPr wrap="square" lIns="182895" tIns="91448" rIns="182895" bIns="91448" rtlCol="0">
            <a:spAutoFit/>
          </a:bodyPr>
          <a:lstStyle/>
          <a:p>
            <a:r>
              <a:rPr lang="en-US" sz="3301" b="1" i="1" dirty="0">
                <a:solidFill>
                  <a:schemeClr val="tx2"/>
                </a:solidFill>
                <a:latin typeface="Lato Light"/>
                <a:cs typeface="Lato Light"/>
              </a:rPr>
              <a:t>“Our Service is the best network with fast 4G LTE nationwide”</a:t>
            </a:r>
          </a:p>
        </p:txBody>
      </p:sp>
      <p:sp>
        <p:nvSpPr>
          <p:cNvPr id="38" name="Freeform 7"/>
          <p:cNvSpPr>
            <a:spLocks noEditPoints="1"/>
          </p:cNvSpPr>
          <p:nvPr/>
        </p:nvSpPr>
        <p:spPr bwMode="auto">
          <a:xfrm>
            <a:off x="10457294" y="8338746"/>
            <a:ext cx="1255582" cy="12559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2"/>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nvGrpSpPr>
          <p:cNvPr id="39" name="Group 38"/>
          <p:cNvGrpSpPr/>
          <p:nvPr/>
        </p:nvGrpSpPr>
        <p:grpSpPr>
          <a:xfrm>
            <a:off x="10785098" y="8655530"/>
            <a:ext cx="591081" cy="593148"/>
            <a:chOff x="3206750" y="1381125"/>
            <a:chExt cx="490538" cy="492125"/>
          </a:xfrm>
          <a:solidFill>
            <a:schemeClr val="accent2"/>
          </a:solidFill>
        </p:grpSpPr>
        <p:sp>
          <p:nvSpPr>
            <p:cNvPr id="40" name="Freeform 10"/>
            <p:cNvSpPr>
              <a:spLocks noEditPoints="1"/>
            </p:cNvSpPr>
            <p:nvPr/>
          </p:nvSpPr>
          <p:spPr bwMode="auto">
            <a:xfrm>
              <a:off x="3206750" y="1381125"/>
              <a:ext cx="490538" cy="492125"/>
            </a:xfrm>
            <a:custGeom>
              <a:avLst/>
              <a:gdLst>
                <a:gd name="T0" fmla="*/ 80 w 128"/>
                <a:gd name="T1" fmla="*/ 0 h 128"/>
                <a:gd name="T2" fmla="*/ 32 w 128"/>
                <a:gd name="T3" fmla="*/ 48 h 128"/>
                <a:gd name="T4" fmla="*/ 38 w 128"/>
                <a:gd name="T5" fmla="*/ 70 h 128"/>
                <a:gd name="T6" fmla="*/ 4 w 128"/>
                <a:gd name="T7" fmla="*/ 104 h 128"/>
                <a:gd name="T8" fmla="*/ 4 w 128"/>
                <a:gd name="T9" fmla="*/ 104 h 128"/>
                <a:gd name="T10" fmla="*/ 0 w 128"/>
                <a:gd name="T11" fmla="*/ 114 h 128"/>
                <a:gd name="T12" fmla="*/ 14 w 128"/>
                <a:gd name="T13" fmla="*/ 128 h 128"/>
                <a:gd name="T14" fmla="*/ 24 w 128"/>
                <a:gd name="T15" fmla="*/ 124 h 128"/>
                <a:gd name="T16" fmla="*/ 24 w 128"/>
                <a:gd name="T17" fmla="*/ 124 h 128"/>
                <a:gd name="T18" fmla="*/ 58 w 128"/>
                <a:gd name="T19" fmla="*/ 90 h 128"/>
                <a:gd name="T20" fmla="*/ 80 w 128"/>
                <a:gd name="T21" fmla="*/ 96 h 128"/>
                <a:gd name="T22" fmla="*/ 128 w 128"/>
                <a:gd name="T23" fmla="*/ 48 h 128"/>
                <a:gd name="T24" fmla="*/ 80 w 128"/>
                <a:gd name="T25" fmla="*/ 0 h 128"/>
                <a:gd name="T26" fmla="*/ 19 w 128"/>
                <a:gd name="T27" fmla="*/ 119 h 128"/>
                <a:gd name="T28" fmla="*/ 14 w 128"/>
                <a:gd name="T29" fmla="*/ 121 h 128"/>
                <a:gd name="T30" fmla="*/ 7 w 128"/>
                <a:gd name="T31" fmla="*/ 114 h 128"/>
                <a:gd name="T32" fmla="*/ 9 w 128"/>
                <a:gd name="T33" fmla="*/ 109 h 128"/>
                <a:gd name="T34" fmla="*/ 9 w 128"/>
                <a:gd name="T35" fmla="*/ 109 h 128"/>
                <a:gd name="T36" fmla="*/ 41 w 128"/>
                <a:gd name="T37" fmla="*/ 77 h 128"/>
                <a:gd name="T38" fmla="*/ 51 w 128"/>
                <a:gd name="T39" fmla="*/ 87 h 128"/>
                <a:gd name="T40" fmla="*/ 19 w 128"/>
                <a:gd name="T41" fmla="*/ 119 h 128"/>
                <a:gd name="T42" fmla="*/ 80 w 128"/>
                <a:gd name="T43" fmla="*/ 88 h 128"/>
                <a:gd name="T44" fmla="*/ 40 w 128"/>
                <a:gd name="T45" fmla="*/ 48 h 128"/>
                <a:gd name="T46" fmla="*/ 80 w 128"/>
                <a:gd name="T47" fmla="*/ 8 h 128"/>
                <a:gd name="T48" fmla="*/ 120 w 128"/>
                <a:gd name="T49" fmla="*/ 48 h 128"/>
                <a:gd name="T50" fmla="*/ 80 w 128"/>
                <a:gd name="T51" fmla="*/ 8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8" h="128">
                  <a:moveTo>
                    <a:pt x="80" y="0"/>
                  </a:moveTo>
                  <a:cubicBezTo>
                    <a:pt x="53" y="0"/>
                    <a:pt x="32" y="21"/>
                    <a:pt x="32" y="48"/>
                  </a:cubicBezTo>
                  <a:cubicBezTo>
                    <a:pt x="32" y="56"/>
                    <a:pt x="34" y="64"/>
                    <a:pt x="38" y="70"/>
                  </a:cubicBezTo>
                  <a:cubicBezTo>
                    <a:pt x="4" y="104"/>
                    <a:pt x="4" y="104"/>
                    <a:pt x="4" y="104"/>
                  </a:cubicBezTo>
                  <a:cubicBezTo>
                    <a:pt x="4" y="104"/>
                    <a:pt x="4" y="104"/>
                    <a:pt x="4" y="104"/>
                  </a:cubicBezTo>
                  <a:cubicBezTo>
                    <a:pt x="2" y="106"/>
                    <a:pt x="0" y="110"/>
                    <a:pt x="0" y="114"/>
                  </a:cubicBezTo>
                  <a:cubicBezTo>
                    <a:pt x="0" y="122"/>
                    <a:pt x="6" y="128"/>
                    <a:pt x="14" y="128"/>
                  </a:cubicBezTo>
                  <a:cubicBezTo>
                    <a:pt x="18" y="128"/>
                    <a:pt x="22" y="126"/>
                    <a:pt x="24" y="124"/>
                  </a:cubicBezTo>
                  <a:cubicBezTo>
                    <a:pt x="24" y="124"/>
                    <a:pt x="24" y="124"/>
                    <a:pt x="24" y="124"/>
                  </a:cubicBezTo>
                  <a:cubicBezTo>
                    <a:pt x="58" y="90"/>
                    <a:pt x="58" y="90"/>
                    <a:pt x="58" y="90"/>
                  </a:cubicBezTo>
                  <a:cubicBezTo>
                    <a:pt x="64" y="94"/>
                    <a:pt x="72" y="96"/>
                    <a:pt x="80" y="96"/>
                  </a:cubicBezTo>
                  <a:cubicBezTo>
                    <a:pt x="107" y="96"/>
                    <a:pt x="128" y="75"/>
                    <a:pt x="128" y="48"/>
                  </a:cubicBezTo>
                  <a:cubicBezTo>
                    <a:pt x="128" y="21"/>
                    <a:pt x="107" y="0"/>
                    <a:pt x="80" y="0"/>
                  </a:cubicBezTo>
                  <a:close/>
                  <a:moveTo>
                    <a:pt x="19" y="119"/>
                  </a:moveTo>
                  <a:cubicBezTo>
                    <a:pt x="18" y="120"/>
                    <a:pt x="16" y="121"/>
                    <a:pt x="14" y="121"/>
                  </a:cubicBezTo>
                  <a:cubicBezTo>
                    <a:pt x="10" y="121"/>
                    <a:pt x="7" y="118"/>
                    <a:pt x="7" y="114"/>
                  </a:cubicBezTo>
                  <a:cubicBezTo>
                    <a:pt x="7" y="112"/>
                    <a:pt x="8" y="110"/>
                    <a:pt x="9" y="109"/>
                  </a:cubicBezTo>
                  <a:cubicBezTo>
                    <a:pt x="9" y="109"/>
                    <a:pt x="9" y="109"/>
                    <a:pt x="9" y="109"/>
                  </a:cubicBezTo>
                  <a:cubicBezTo>
                    <a:pt x="41" y="77"/>
                    <a:pt x="41" y="77"/>
                    <a:pt x="41" y="77"/>
                  </a:cubicBezTo>
                  <a:cubicBezTo>
                    <a:pt x="44" y="80"/>
                    <a:pt x="48" y="84"/>
                    <a:pt x="51" y="87"/>
                  </a:cubicBezTo>
                  <a:lnTo>
                    <a:pt x="19" y="119"/>
                  </a:lnTo>
                  <a:close/>
                  <a:moveTo>
                    <a:pt x="80" y="88"/>
                  </a:moveTo>
                  <a:cubicBezTo>
                    <a:pt x="58" y="88"/>
                    <a:pt x="40" y="70"/>
                    <a:pt x="40" y="48"/>
                  </a:cubicBezTo>
                  <a:cubicBezTo>
                    <a:pt x="40" y="26"/>
                    <a:pt x="58" y="8"/>
                    <a:pt x="80" y="8"/>
                  </a:cubicBezTo>
                  <a:cubicBezTo>
                    <a:pt x="102" y="8"/>
                    <a:pt x="120" y="26"/>
                    <a:pt x="120" y="48"/>
                  </a:cubicBezTo>
                  <a:cubicBezTo>
                    <a:pt x="120" y="70"/>
                    <a:pt x="102" y="88"/>
                    <a:pt x="80"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2" name="Freeform 11"/>
            <p:cNvSpPr>
              <a:spLocks/>
            </p:cNvSpPr>
            <p:nvPr/>
          </p:nvSpPr>
          <p:spPr bwMode="auto">
            <a:xfrm>
              <a:off x="3406775" y="1458913"/>
              <a:ext cx="114300" cy="114300"/>
            </a:xfrm>
            <a:custGeom>
              <a:avLst/>
              <a:gdLst>
                <a:gd name="T0" fmla="*/ 28 w 30"/>
                <a:gd name="T1" fmla="*/ 0 h 30"/>
                <a:gd name="T2" fmla="*/ 0 w 30"/>
                <a:gd name="T3" fmla="*/ 28 h 30"/>
                <a:gd name="T4" fmla="*/ 2 w 30"/>
                <a:gd name="T5" fmla="*/ 30 h 30"/>
                <a:gd name="T6" fmla="*/ 4 w 30"/>
                <a:gd name="T7" fmla="*/ 28 h 30"/>
                <a:gd name="T8" fmla="*/ 28 w 30"/>
                <a:gd name="T9" fmla="*/ 4 h 30"/>
                <a:gd name="T10" fmla="*/ 30 w 30"/>
                <a:gd name="T11" fmla="*/ 2 h 30"/>
                <a:gd name="T12" fmla="*/ 28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8" y="0"/>
                  </a:moveTo>
                  <a:cubicBezTo>
                    <a:pt x="13" y="0"/>
                    <a:pt x="0" y="13"/>
                    <a:pt x="0" y="28"/>
                  </a:cubicBezTo>
                  <a:cubicBezTo>
                    <a:pt x="0" y="29"/>
                    <a:pt x="1" y="30"/>
                    <a:pt x="2" y="30"/>
                  </a:cubicBezTo>
                  <a:cubicBezTo>
                    <a:pt x="3" y="30"/>
                    <a:pt x="4" y="29"/>
                    <a:pt x="4" y="28"/>
                  </a:cubicBezTo>
                  <a:cubicBezTo>
                    <a:pt x="4" y="15"/>
                    <a:pt x="15" y="4"/>
                    <a:pt x="28" y="4"/>
                  </a:cubicBezTo>
                  <a:cubicBezTo>
                    <a:pt x="29" y="4"/>
                    <a:pt x="30" y="3"/>
                    <a:pt x="30" y="2"/>
                  </a:cubicBezTo>
                  <a:cubicBezTo>
                    <a:pt x="30" y="1"/>
                    <a:pt x="29" y="0"/>
                    <a:pt x="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sp>
        <p:nvSpPr>
          <p:cNvPr id="43" name="Freeform 9"/>
          <p:cNvSpPr>
            <a:spLocks noEditPoints="1"/>
          </p:cNvSpPr>
          <p:nvPr/>
        </p:nvSpPr>
        <p:spPr bwMode="auto">
          <a:xfrm>
            <a:off x="12875945" y="8324781"/>
            <a:ext cx="1255582" cy="12559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3"/>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nvGrpSpPr>
          <p:cNvPr id="44" name="Group 43"/>
          <p:cNvGrpSpPr/>
          <p:nvPr/>
        </p:nvGrpSpPr>
        <p:grpSpPr>
          <a:xfrm>
            <a:off x="13253616" y="8607680"/>
            <a:ext cx="480340" cy="688294"/>
            <a:chOff x="3741341" y="1604128"/>
            <a:chExt cx="341313" cy="488950"/>
          </a:xfrm>
          <a:solidFill>
            <a:schemeClr val="accent3"/>
          </a:solidFill>
        </p:grpSpPr>
        <p:sp>
          <p:nvSpPr>
            <p:cNvPr id="45" name="Freeform 15"/>
            <p:cNvSpPr>
              <a:spLocks noEditPoints="1"/>
            </p:cNvSpPr>
            <p:nvPr/>
          </p:nvSpPr>
          <p:spPr bwMode="auto">
            <a:xfrm>
              <a:off x="3741341" y="1604128"/>
              <a:ext cx="341313" cy="488950"/>
            </a:xfrm>
            <a:custGeom>
              <a:avLst/>
              <a:gdLst>
                <a:gd name="T0" fmla="*/ 44 w 88"/>
                <a:gd name="T1" fmla="*/ 0 h 128"/>
                <a:gd name="T2" fmla="*/ 0 w 88"/>
                <a:gd name="T3" fmla="*/ 44 h 128"/>
                <a:gd name="T4" fmla="*/ 20 w 88"/>
                <a:gd name="T5" fmla="*/ 92 h 128"/>
                <a:gd name="T6" fmla="*/ 44 w 88"/>
                <a:gd name="T7" fmla="*/ 128 h 128"/>
                <a:gd name="T8" fmla="*/ 68 w 88"/>
                <a:gd name="T9" fmla="*/ 92 h 128"/>
                <a:gd name="T10" fmla="*/ 88 w 88"/>
                <a:gd name="T11" fmla="*/ 44 h 128"/>
                <a:gd name="T12" fmla="*/ 44 w 88"/>
                <a:gd name="T13" fmla="*/ 0 h 128"/>
                <a:gd name="T14" fmla="*/ 54 w 88"/>
                <a:gd name="T15" fmla="*/ 109 h 128"/>
                <a:gd name="T16" fmla="*/ 35 w 88"/>
                <a:gd name="T17" fmla="*/ 111 h 128"/>
                <a:gd name="T18" fmla="*/ 32 w 88"/>
                <a:gd name="T19" fmla="*/ 104 h 128"/>
                <a:gd name="T20" fmla="*/ 32 w 88"/>
                <a:gd name="T21" fmla="*/ 103 h 128"/>
                <a:gd name="T22" fmla="*/ 57 w 88"/>
                <a:gd name="T23" fmla="*/ 100 h 128"/>
                <a:gd name="T24" fmla="*/ 56 w 88"/>
                <a:gd name="T25" fmla="*/ 104 h 128"/>
                <a:gd name="T26" fmla="*/ 54 w 88"/>
                <a:gd name="T27" fmla="*/ 109 h 128"/>
                <a:gd name="T28" fmla="*/ 31 w 88"/>
                <a:gd name="T29" fmla="*/ 100 h 128"/>
                <a:gd name="T30" fmla="*/ 28 w 88"/>
                <a:gd name="T31" fmla="*/ 92 h 128"/>
                <a:gd name="T32" fmla="*/ 60 w 88"/>
                <a:gd name="T33" fmla="*/ 92 h 128"/>
                <a:gd name="T34" fmla="*/ 58 w 88"/>
                <a:gd name="T35" fmla="*/ 96 h 128"/>
                <a:gd name="T36" fmla="*/ 31 w 88"/>
                <a:gd name="T37" fmla="*/ 100 h 128"/>
                <a:gd name="T38" fmla="*/ 44 w 88"/>
                <a:gd name="T39" fmla="*/ 120 h 128"/>
                <a:gd name="T40" fmla="*/ 36 w 88"/>
                <a:gd name="T41" fmla="*/ 115 h 128"/>
                <a:gd name="T42" fmla="*/ 53 w 88"/>
                <a:gd name="T43" fmla="*/ 113 h 128"/>
                <a:gd name="T44" fmla="*/ 44 w 88"/>
                <a:gd name="T45" fmla="*/ 120 h 128"/>
                <a:gd name="T46" fmla="*/ 63 w 88"/>
                <a:gd name="T47" fmla="*/ 84 h 128"/>
                <a:gd name="T48" fmla="*/ 25 w 88"/>
                <a:gd name="T49" fmla="*/ 84 h 128"/>
                <a:gd name="T50" fmla="*/ 19 w 88"/>
                <a:gd name="T51" fmla="*/ 71 h 128"/>
                <a:gd name="T52" fmla="*/ 8 w 88"/>
                <a:gd name="T53" fmla="*/ 44 h 128"/>
                <a:gd name="T54" fmla="*/ 44 w 88"/>
                <a:gd name="T55" fmla="*/ 8 h 128"/>
                <a:gd name="T56" fmla="*/ 80 w 88"/>
                <a:gd name="T57" fmla="*/ 44 h 128"/>
                <a:gd name="T58" fmla="*/ 69 w 88"/>
                <a:gd name="T59" fmla="*/ 71 h 128"/>
                <a:gd name="T60" fmla="*/ 63 w 88"/>
                <a:gd name="T61" fmla="*/ 8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28">
                  <a:moveTo>
                    <a:pt x="44" y="0"/>
                  </a:moveTo>
                  <a:cubicBezTo>
                    <a:pt x="20" y="0"/>
                    <a:pt x="0" y="20"/>
                    <a:pt x="0" y="44"/>
                  </a:cubicBezTo>
                  <a:cubicBezTo>
                    <a:pt x="0" y="60"/>
                    <a:pt x="15" y="77"/>
                    <a:pt x="20" y="92"/>
                  </a:cubicBezTo>
                  <a:cubicBezTo>
                    <a:pt x="28" y="115"/>
                    <a:pt x="27" y="128"/>
                    <a:pt x="44" y="128"/>
                  </a:cubicBezTo>
                  <a:cubicBezTo>
                    <a:pt x="61" y="128"/>
                    <a:pt x="60" y="115"/>
                    <a:pt x="68" y="92"/>
                  </a:cubicBezTo>
                  <a:cubicBezTo>
                    <a:pt x="73" y="77"/>
                    <a:pt x="88" y="60"/>
                    <a:pt x="88" y="44"/>
                  </a:cubicBezTo>
                  <a:cubicBezTo>
                    <a:pt x="88" y="20"/>
                    <a:pt x="68" y="0"/>
                    <a:pt x="44" y="0"/>
                  </a:cubicBezTo>
                  <a:close/>
                  <a:moveTo>
                    <a:pt x="54" y="109"/>
                  </a:moveTo>
                  <a:cubicBezTo>
                    <a:pt x="35" y="111"/>
                    <a:pt x="35" y="111"/>
                    <a:pt x="35" y="111"/>
                  </a:cubicBezTo>
                  <a:cubicBezTo>
                    <a:pt x="34" y="109"/>
                    <a:pt x="33" y="107"/>
                    <a:pt x="32" y="104"/>
                  </a:cubicBezTo>
                  <a:cubicBezTo>
                    <a:pt x="32" y="104"/>
                    <a:pt x="32" y="104"/>
                    <a:pt x="32" y="103"/>
                  </a:cubicBezTo>
                  <a:cubicBezTo>
                    <a:pt x="57" y="100"/>
                    <a:pt x="57" y="100"/>
                    <a:pt x="57" y="100"/>
                  </a:cubicBezTo>
                  <a:cubicBezTo>
                    <a:pt x="57" y="102"/>
                    <a:pt x="56" y="103"/>
                    <a:pt x="56" y="104"/>
                  </a:cubicBezTo>
                  <a:cubicBezTo>
                    <a:pt x="55" y="106"/>
                    <a:pt x="55" y="107"/>
                    <a:pt x="54" y="109"/>
                  </a:cubicBezTo>
                  <a:close/>
                  <a:moveTo>
                    <a:pt x="31" y="100"/>
                  </a:moveTo>
                  <a:cubicBezTo>
                    <a:pt x="30" y="97"/>
                    <a:pt x="29" y="95"/>
                    <a:pt x="28" y="92"/>
                  </a:cubicBezTo>
                  <a:cubicBezTo>
                    <a:pt x="60" y="92"/>
                    <a:pt x="60" y="92"/>
                    <a:pt x="60" y="92"/>
                  </a:cubicBezTo>
                  <a:cubicBezTo>
                    <a:pt x="59" y="93"/>
                    <a:pt x="59" y="95"/>
                    <a:pt x="58" y="96"/>
                  </a:cubicBezTo>
                  <a:lnTo>
                    <a:pt x="31" y="100"/>
                  </a:lnTo>
                  <a:close/>
                  <a:moveTo>
                    <a:pt x="44" y="120"/>
                  </a:moveTo>
                  <a:cubicBezTo>
                    <a:pt x="40" y="120"/>
                    <a:pt x="38" y="120"/>
                    <a:pt x="36" y="115"/>
                  </a:cubicBezTo>
                  <a:cubicBezTo>
                    <a:pt x="53" y="113"/>
                    <a:pt x="53" y="113"/>
                    <a:pt x="53" y="113"/>
                  </a:cubicBezTo>
                  <a:cubicBezTo>
                    <a:pt x="51" y="119"/>
                    <a:pt x="49" y="120"/>
                    <a:pt x="44" y="120"/>
                  </a:cubicBezTo>
                  <a:close/>
                  <a:moveTo>
                    <a:pt x="63" y="84"/>
                  </a:moveTo>
                  <a:cubicBezTo>
                    <a:pt x="25" y="84"/>
                    <a:pt x="25" y="84"/>
                    <a:pt x="25" y="84"/>
                  </a:cubicBezTo>
                  <a:cubicBezTo>
                    <a:pt x="23" y="80"/>
                    <a:pt x="21" y="75"/>
                    <a:pt x="19" y="71"/>
                  </a:cubicBezTo>
                  <a:cubicBezTo>
                    <a:pt x="13" y="62"/>
                    <a:pt x="8" y="52"/>
                    <a:pt x="8" y="44"/>
                  </a:cubicBezTo>
                  <a:cubicBezTo>
                    <a:pt x="8" y="24"/>
                    <a:pt x="24" y="8"/>
                    <a:pt x="44" y="8"/>
                  </a:cubicBezTo>
                  <a:cubicBezTo>
                    <a:pt x="64" y="8"/>
                    <a:pt x="80" y="24"/>
                    <a:pt x="80" y="44"/>
                  </a:cubicBezTo>
                  <a:cubicBezTo>
                    <a:pt x="80" y="52"/>
                    <a:pt x="75" y="62"/>
                    <a:pt x="69" y="71"/>
                  </a:cubicBezTo>
                  <a:cubicBezTo>
                    <a:pt x="67" y="75"/>
                    <a:pt x="65" y="80"/>
                    <a:pt x="63"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6" name="Freeform 16"/>
            <p:cNvSpPr>
              <a:spLocks/>
            </p:cNvSpPr>
            <p:nvPr/>
          </p:nvSpPr>
          <p:spPr bwMode="auto">
            <a:xfrm>
              <a:off x="3819128" y="1680328"/>
              <a:ext cx="101600" cy="100013"/>
            </a:xfrm>
            <a:custGeom>
              <a:avLst/>
              <a:gdLst>
                <a:gd name="T0" fmla="*/ 24 w 26"/>
                <a:gd name="T1" fmla="*/ 0 h 26"/>
                <a:gd name="T2" fmla="*/ 0 w 26"/>
                <a:gd name="T3" fmla="*/ 24 h 26"/>
                <a:gd name="T4" fmla="*/ 2 w 26"/>
                <a:gd name="T5" fmla="*/ 26 h 26"/>
                <a:gd name="T6" fmla="*/ 4 w 26"/>
                <a:gd name="T7" fmla="*/ 24 h 26"/>
                <a:gd name="T8" fmla="*/ 24 w 26"/>
                <a:gd name="T9" fmla="*/ 4 h 26"/>
                <a:gd name="T10" fmla="*/ 26 w 26"/>
                <a:gd name="T11" fmla="*/ 2 h 26"/>
                <a:gd name="T12" fmla="*/ 24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24" y="0"/>
                  </a:moveTo>
                  <a:cubicBezTo>
                    <a:pt x="11" y="0"/>
                    <a:pt x="0" y="11"/>
                    <a:pt x="0" y="24"/>
                  </a:cubicBezTo>
                  <a:cubicBezTo>
                    <a:pt x="0" y="25"/>
                    <a:pt x="1" y="26"/>
                    <a:pt x="2" y="26"/>
                  </a:cubicBezTo>
                  <a:cubicBezTo>
                    <a:pt x="3" y="26"/>
                    <a:pt x="4" y="25"/>
                    <a:pt x="4" y="24"/>
                  </a:cubicBezTo>
                  <a:cubicBezTo>
                    <a:pt x="4" y="13"/>
                    <a:pt x="13" y="4"/>
                    <a:pt x="24" y="4"/>
                  </a:cubicBezTo>
                  <a:cubicBezTo>
                    <a:pt x="25" y="4"/>
                    <a:pt x="26" y="3"/>
                    <a:pt x="26" y="2"/>
                  </a:cubicBezTo>
                  <a:cubicBezTo>
                    <a:pt x="26" y="1"/>
                    <a:pt x="25"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sp>
        <p:nvSpPr>
          <p:cNvPr id="47" name="Freeform 6"/>
          <p:cNvSpPr>
            <a:spLocks noEditPoints="1"/>
          </p:cNvSpPr>
          <p:nvPr/>
        </p:nvSpPr>
        <p:spPr bwMode="auto">
          <a:xfrm>
            <a:off x="15404022" y="8308563"/>
            <a:ext cx="1255582" cy="1258411"/>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4"/>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nvGrpSpPr>
          <p:cNvPr id="48" name="Group 47"/>
          <p:cNvGrpSpPr/>
          <p:nvPr/>
        </p:nvGrpSpPr>
        <p:grpSpPr>
          <a:xfrm>
            <a:off x="15761615" y="8682631"/>
            <a:ext cx="570548" cy="538393"/>
            <a:chOff x="3498850" y="1541463"/>
            <a:chExt cx="504825" cy="476250"/>
          </a:xfrm>
          <a:solidFill>
            <a:schemeClr val="accent4"/>
          </a:solidFill>
        </p:grpSpPr>
        <p:sp>
          <p:nvSpPr>
            <p:cNvPr id="49" name="Oval 5"/>
            <p:cNvSpPr>
              <a:spLocks noChangeArrowheads="1"/>
            </p:cNvSpPr>
            <p:nvPr/>
          </p:nvSpPr>
          <p:spPr bwMode="auto">
            <a:xfrm>
              <a:off x="3743325" y="1801813"/>
              <a:ext cx="61913" cy="61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0" name="Freeform 6"/>
            <p:cNvSpPr>
              <a:spLocks noEditPoints="1"/>
            </p:cNvSpPr>
            <p:nvPr/>
          </p:nvSpPr>
          <p:spPr bwMode="auto">
            <a:xfrm>
              <a:off x="3498850" y="1541463"/>
              <a:ext cx="504825" cy="476250"/>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51" name="Group 50"/>
          <p:cNvGrpSpPr/>
          <p:nvPr/>
        </p:nvGrpSpPr>
        <p:grpSpPr>
          <a:xfrm>
            <a:off x="9751430" y="9555518"/>
            <a:ext cx="2624264" cy="1477993"/>
            <a:chOff x="2858487" y="6612406"/>
            <a:chExt cx="3498107" cy="1970144"/>
          </a:xfrm>
        </p:grpSpPr>
        <p:sp>
          <p:nvSpPr>
            <p:cNvPr id="52" name="Content Placeholder 19"/>
            <p:cNvSpPr txBox="1">
              <a:spLocks/>
            </p:cNvSpPr>
            <p:nvPr/>
          </p:nvSpPr>
          <p:spPr>
            <a:xfrm>
              <a:off x="2858487" y="7336035"/>
              <a:ext cx="3498107" cy="1246515"/>
            </a:xfrm>
            <a:prstGeom prst="rect">
              <a:avLst/>
            </a:prstGeom>
          </p:spPr>
          <p:txBody>
            <a:bodyPr vert="horz" lIns="137168" tIns="68584" rIns="137168" bIns="68584"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800" dirty="0">
                  <a:latin typeface="Lato Light"/>
                  <a:ea typeface="Open Sans Light" panose="020B0306030504020204" pitchFamily="34" charset="0"/>
                  <a:cs typeface="Lato Light"/>
                </a:rPr>
                <a:t>Lorem Ipsum has two main statistical</a:t>
              </a:r>
            </a:p>
          </p:txBody>
        </p:sp>
        <p:sp>
          <p:nvSpPr>
            <p:cNvPr id="53" name="TextBox 52"/>
            <p:cNvSpPr txBox="1"/>
            <p:nvPr/>
          </p:nvSpPr>
          <p:spPr>
            <a:xfrm>
              <a:off x="2996938" y="6612406"/>
              <a:ext cx="3248257" cy="830962"/>
            </a:xfrm>
            <a:prstGeom prst="rect">
              <a:avLst/>
            </a:prstGeom>
            <a:noFill/>
          </p:spPr>
          <p:txBody>
            <a:bodyPr wrap="square" lIns="137168" tIns="68584" rIns="137168" bIns="68584" rtlCol="0">
              <a:spAutoFit/>
            </a:bodyPr>
            <a:lstStyle/>
            <a:p>
              <a:pPr algn="ctr"/>
              <a:r>
                <a:rPr lang="id-ID" sz="3151" b="1" dirty="0">
                  <a:solidFill>
                    <a:schemeClr val="tx2"/>
                  </a:solidFill>
                  <a:latin typeface="Lato Regular"/>
                  <a:cs typeface="Lato Regular"/>
                </a:rPr>
                <a:t>Design</a:t>
              </a:r>
              <a:endParaRPr lang="en-US" sz="3151" b="1" dirty="0">
                <a:solidFill>
                  <a:schemeClr val="tx2"/>
                </a:solidFill>
                <a:latin typeface="Lato Regular"/>
                <a:cs typeface="Lato Regular"/>
              </a:endParaRPr>
            </a:p>
          </p:txBody>
        </p:sp>
      </p:grpSp>
      <p:grpSp>
        <p:nvGrpSpPr>
          <p:cNvPr id="54" name="Group 53"/>
          <p:cNvGrpSpPr/>
          <p:nvPr/>
        </p:nvGrpSpPr>
        <p:grpSpPr>
          <a:xfrm>
            <a:off x="12210655" y="9565597"/>
            <a:ext cx="2624264" cy="1477993"/>
            <a:chOff x="2858487" y="6612406"/>
            <a:chExt cx="3498107" cy="1970144"/>
          </a:xfrm>
        </p:grpSpPr>
        <p:sp>
          <p:nvSpPr>
            <p:cNvPr id="55" name="Content Placeholder 19"/>
            <p:cNvSpPr txBox="1">
              <a:spLocks/>
            </p:cNvSpPr>
            <p:nvPr/>
          </p:nvSpPr>
          <p:spPr>
            <a:xfrm>
              <a:off x="2858487" y="7336035"/>
              <a:ext cx="3498107" cy="1246515"/>
            </a:xfrm>
            <a:prstGeom prst="rect">
              <a:avLst/>
            </a:prstGeom>
          </p:spPr>
          <p:txBody>
            <a:bodyPr vert="horz" lIns="137168" tIns="68584" rIns="137168" bIns="68584"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800" dirty="0">
                  <a:latin typeface="Lato Light"/>
                  <a:ea typeface="Open Sans Light" panose="020B0306030504020204" pitchFamily="34" charset="0"/>
                  <a:cs typeface="Lato Light"/>
                </a:rPr>
                <a:t>Lorem Ipsum has two main statistical</a:t>
              </a:r>
            </a:p>
          </p:txBody>
        </p:sp>
        <p:sp>
          <p:nvSpPr>
            <p:cNvPr id="56" name="TextBox 55"/>
            <p:cNvSpPr txBox="1"/>
            <p:nvPr/>
          </p:nvSpPr>
          <p:spPr>
            <a:xfrm>
              <a:off x="3315866" y="6612406"/>
              <a:ext cx="2655311" cy="830962"/>
            </a:xfrm>
            <a:prstGeom prst="rect">
              <a:avLst/>
            </a:prstGeom>
            <a:noFill/>
          </p:spPr>
          <p:txBody>
            <a:bodyPr wrap="square" lIns="137168" tIns="68584" rIns="137168" bIns="68584" rtlCol="0">
              <a:spAutoFit/>
            </a:bodyPr>
            <a:lstStyle/>
            <a:p>
              <a:pPr algn="ctr"/>
              <a:r>
                <a:rPr lang="id-ID" sz="3151" b="1" dirty="0">
                  <a:solidFill>
                    <a:schemeClr val="tx2"/>
                  </a:solidFill>
                  <a:latin typeface="Lato Regular"/>
                  <a:cs typeface="Lato Regular"/>
                </a:rPr>
                <a:t>Idea</a:t>
              </a:r>
              <a:endParaRPr lang="en-US" sz="3151" b="1" dirty="0">
                <a:solidFill>
                  <a:schemeClr val="tx2"/>
                </a:solidFill>
                <a:latin typeface="Lato Regular"/>
                <a:cs typeface="Lato Regular"/>
              </a:endParaRPr>
            </a:p>
          </p:txBody>
        </p:sp>
      </p:grpSp>
      <p:grpSp>
        <p:nvGrpSpPr>
          <p:cNvPr id="57" name="Group 56"/>
          <p:cNvGrpSpPr/>
          <p:nvPr/>
        </p:nvGrpSpPr>
        <p:grpSpPr>
          <a:xfrm>
            <a:off x="14725786" y="9550260"/>
            <a:ext cx="2624264" cy="1477993"/>
            <a:chOff x="2858487" y="6612406"/>
            <a:chExt cx="3498107" cy="1970144"/>
          </a:xfrm>
        </p:grpSpPr>
        <p:sp>
          <p:nvSpPr>
            <p:cNvPr id="58" name="Content Placeholder 19"/>
            <p:cNvSpPr txBox="1">
              <a:spLocks/>
            </p:cNvSpPr>
            <p:nvPr/>
          </p:nvSpPr>
          <p:spPr>
            <a:xfrm>
              <a:off x="2858487" y="7336035"/>
              <a:ext cx="3498107" cy="1246515"/>
            </a:xfrm>
            <a:prstGeom prst="rect">
              <a:avLst/>
            </a:prstGeom>
          </p:spPr>
          <p:txBody>
            <a:bodyPr vert="horz" lIns="137168" tIns="68584" rIns="137168" bIns="68584"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800" dirty="0">
                  <a:latin typeface="Lato Light"/>
                  <a:ea typeface="Open Sans Light" panose="020B0306030504020204" pitchFamily="34" charset="0"/>
                  <a:cs typeface="Lato Light"/>
                </a:rPr>
                <a:t>Lorem Ipsum has two main statistical</a:t>
              </a:r>
            </a:p>
          </p:txBody>
        </p:sp>
        <p:sp>
          <p:nvSpPr>
            <p:cNvPr id="59" name="TextBox 58"/>
            <p:cNvSpPr txBox="1"/>
            <p:nvPr/>
          </p:nvSpPr>
          <p:spPr>
            <a:xfrm>
              <a:off x="3315866" y="6612406"/>
              <a:ext cx="2655311" cy="830962"/>
            </a:xfrm>
            <a:prstGeom prst="rect">
              <a:avLst/>
            </a:prstGeom>
            <a:noFill/>
          </p:spPr>
          <p:txBody>
            <a:bodyPr wrap="square" lIns="137168" tIns="68584" rIns="137168" bIns="68584" rtlCol="0">
              <a:spAutoFit/>
            </a:bodyPr>
            <a:lstStyle/>
            <a:p>
              <a:pPr algn="ctr"/>
              <a:r>
                <a:rPr lang="id-ID" sz="3151" b="1" dirty="0">
                  <a:solidFill>
                    <a:schemeClr val="tx2"/>
                  </a:solidFill>
                  <a:latin typeface="Lato Regular"/>
                  <a:cs typeface="Lato Regular"/>
                </a:rPr>
                <a:t>Plan</a:t>
              </a:r>
              <a:endParaRPr lang="en-US" sz="3151" b="1" dirty="0">
                <a:solidFill>
                  <a:schemeClr val="tx2"/>
                </a:solidFill>
                <a:latin typeface="Lato Regular"/>
                <a:cs typeface="Lato Regular"/>
              </a:endParaRPr>
            </a:p>
          </p:txBody>
        </p:sp>
      </p:grpSp>
      <p:sp>
        <p:nvSpPr>
          <p:cNvPr id="60" name="Freeform 7"/>
          <p:cNvSpPr>
            <a:spLocks noEditPoints="1"/>
          </p:cNvSpPr>
          <p:nvPr/>
        </p:nvSpPr>
        <p:spPr bwMode="auto">
          <a:xfrm>
            <a:off x="8020467" y="8327741"/>
            <a:ext cx="1255582" cy="12559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5"/>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nvGrpSpPr>
          <p:cNvPr id="87" name="Group 86"/>
          <p:cNvGrpSpPr/>
          <p:nvPr/>
        </p:nvGrpSpPr>
        <p:grpSpPr>
          <a:xfrm>
            <a:off x="7314603" y="9544513"/>
            <a:ext cx="2624264" cy="1477993"/>
            <a:chOff x="2858487" y="6612406"/>
            <a:chExt cx="3498107" cy="1970144"/>
          </a:xfrm>
        </p:grpSpPr>
        <p:sp>
          <p:nvSpPr>
            <p:cNvPr id="88" name="Content Placeholder 19"/>
            <p:cNvSpPr txBox="1">
              <a:spLocks/>
            </p:cNvSpPr>
            <p:nvPr/>
          </p:nvSpPr>
          <p:spPr>
            <a:xfrm>
              <a:off x="2858487" y="7336035"/>
              <a:ext cx="3498107" cy="1246515"/>
            </a:xfrm>
            <a:prstGeom prst="rect">
              <a:avLst/>
            </a:prstGeom>
          </p:spPr>
          <p:txBody>
            <a:bodyPr vert="horz" lIns="137168" tIns="68584" rIns="137168" bIns="68584"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800" dirty="0">
                  <a:latin typeface="Lato Light"/>
                  <a:ea typeface="Open Sans Light" panose="020B0306030504020204" pitchFamily="34" charset="0"/>
                  <a:cs typeface="Lato Light"/>
                </a:rPr>
                <a:t>Lorem Ipsum has two main statistical</a:t>
              </a:r>
            </a:p>
          </p:txBody>
        </p:sp>
        <p:sp>
          <p:nvSpPr>
            <p:cNvPr id="89" name="TextBox 88"/>
            <p:cNvSpPr txBox="1"/>
            <p:nvPr/>
          </p:nvSpPr>
          <p:spPr>
            <a:xfrm>
              <a:off x="2858487" y="6612406"/>
              <a:ext cx="3498107" cy="830962"/>
            </a:xfrm>
            <a:prstGeom prst="rect">
              <a:avLst/>
            </a:prstGeom>
            <a:noFill/>
          </p:spPr>
          <p:txBody>
            <a:bodyPr wrap="square" lIns="137168" tIns="68584" rIns="137168" bIns="68584" rtlCol="0">
              <a:spAutoFit/>
            </a:bodyPr>
            <a:lstStyle/>
            <a:p>
              <a:pPr algn="ctr"/>
              <a:r>
                <a:rPr lang="id-ID" sz="3151" b="1" dirty="0">
                  <a:solidFill>
                    <a:schemeClr val="tx2"/>
                  </a:solidFill>
                  <a:latin typeface="Lato Regular"/>
                  <a:cs typeface="Lato Regular"/>
                </a:rPr>
                <a:t>Ads</a:t>
              </a:r>
              <a:endParaRPr lang="en-US" sz="3151" b="1" dirty="0">
                <a:solidFill>
                  <a:schemeClr val="tx2"/>
                </a:solidFill>
                <a:latin typeface="Lato Regular"/>
                <a:cs typeface="Lato Regular"/>
              </a:endParaRPr>
            </a:p>
          </p:txBody>
        </p:sp>
      </p:grpSp>
      <p:sp>
        <p:nvSpPr>
          <p:cNvPr id="90" name="AutoShape 19"/>
          <p:cNvSpPr>
            <a:spLocks/>
          </p:cNvSpPr>
          <p:nvPr/>
        </p:nvSpPr>
        <p:spPr bwMode="auto">
          <a:xfrm>
            <a:off x="8381699" y="8651905"/>
            <a:ext cx="568971" cy="569119"/>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tx2"/>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Gill Sans" charset="0"/>
              <a:cs typeface="Gill Sans" charset="0"/>
              <a:sym typeface="Gill Sans" charset="0"/>
            </a:endParaRPr>
          </a:p>
        </p:txBody>
      </p:sp>
      <p:sp>
        <p:nvSpPr>
          <p:cNvPr id="2" name="Picture Placeholder 1"/>
          <p:cNvSpPr>
            <a:spLocks noGrp="1" noChangeAspect="1"/>
          </p:cNvSpPr>
          <p:nvPr>
            <p:ph type="pic" sz="quarter" idx="13"/>
          </p:nvPr>
        </p:nvSpPr>
        <p:spPr>
          <a:xfrm>
            <a:off x="-4" y="0"/>
            <a:ext cx="18287998" cy="6559749"/>
          </a:xfrm>
        </p:spPr>
      </p:sp>
      <p:pic>
        <p:nvPicPr>
          <p:cNvPr id="41" name="Picture 40" descr="hands_ipad.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87331" y="3580784"/>
            <a:ext cx="7376094" cy="10159910"/>
          </a:xfrm>
          <a:prstGeom prst="rect">
            <a:avLst/>
          </a:prstGeom>
        </p:spPr>
      </p:pic>
    </p:spTree>
    <p:extLst>
      <p:ext uri="{BB962C8B-B14F-4D97-AF65-F5344CB8AC3E}">
        <p14:creationId xmlns:p14="http://schemas.microsoft.com/office/powerpoint/2010/main" val="4198308259"/>
      </p:ext>
    </p:extLst>
  </p:cSld>
  <p:clrMapOvr>
    <a:masterClrMapping/>
  </p:clrMapOvr>
  <mc:AlternateContent xmlns:mc="http://schemas.openxmlformats.org/markup-compatibility/2006" xmlns:p14="http://schemas.microsoft.com/office/powerpoint/2010/main">
    <mc:Choice Requires="p14">
      <p:transition spd="slow" p14:dur="1100" advClick="0">
        <p14:switch dir="r"/>
      </p:transition>
    </mc:Choice>
    <mc:Fallback xmlns="">
      <p:transition xmlns:p14="http://schemas.microsoft.com/office/powerpoint/2010/main" spd="slow" advClick="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p:cTn id="7" dur="500" fill="hold"/>
                                        <p:tgtEl>
                                          <p:spTgt spid="62"/>
                                        </p:tgtEl>
                                        <p:attrNameLst>
                                          <p:attrName>ppt_w</p:attrName>
                                        </p:attrNameLst>
                                      </p:cBhvr>
                                      <p:tavLst>
                                        <p:tav tm="0">
                                          <p:val>
                                            <p:fltVal val="0"/>
                                          </p:val>
                                        </p:tav>
                                        <p:tav tm="100000">
                                          <p:val>
                                            <p:strVal val="#ppt_w"/>
                                          </p:val>
                                        </p:tav>
                                      </p:tavLst>
                                    </p:anim>
                                    <p:anim calcmode="lin" valueType="num">
                                      <p:cBhvr>
                                        <p:cTn id="8" dur="500" fill="hold"/>
                                        <p:tgtEl>
                                          <p:spTgt spid="62"/>
                                        </p:tgtEl>
                                        <p:attrNameLst>
                                          <p:attrName>ppt_h</p:attrName>
                                        </p:attrNameLst>
                                      </p:cBhvr>
                                      <p:tavLst>
                                        <p:tav tm="0">
                                          <p:val>
                                            <p:fltVal val="0"/>
                                          </p:val>
                                        </p:tav>
                                        <p:tav tm="100000">
                                          <p:val>
                                            <p:strVal val="#ppt_h"/>
                                          </p:val>
                                        </p:tav>
                                      </p:tavLst>
                                    </p:anim>
                                    <p:animEffect transition="in" filter="fade">
                                      <p:cBhvr>
                                        <p:cTn id="9" dur="500"/>
                                        <p:tgtEl>
                                          <p:spTgt spid="6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5"/>
                                        </p:tgtEl>
                                        <p:attrNameLst>
                                          <p:attrName>style.visibility</p:attrName>
                                        </p:attrNameLst>
                                      </p:cBhvr>
                                      <p:to>
                                        <p:strVal val="visible"/>
                                      </p:to>
                                    </p:set>
                                    <p:anim calcmode="lin" valueType="num">
                                      <p:cBhvr>
                                        <p:cTn id="12" dur="500" fill="hold"/>
                                        <p:tgtEl>
                                          <p:spTgt spid="65"/>
                                        </p:tgtEl>
                                        <p:attrNameLst>
                                          <p:attrName>ppt_w</p:attrName>
                                        </p:attrNameLst>
                                      </p:cBhvr>
                                      <p:tavLst>
                                        <p:tav tm="0">
                                          <p:val>
                                            <p:fltVal val="0"/>
                                          </p:val>
                                        </p:tav>
                                        <p:tav tm="100000">
                                          <p:val>
                                            <p:strVal val="#ppt_w"/>
                                          </p:val>
                                        </p:tav>
                                      </p:tavLst>
                                    </p:anim>
                                    <p:anim calcmode="lin" valueType="num">
                                      <p:cBhvr>
                                        <p:cTn id="13" dur="500" fill="hold"/>
                                        <p:tgtEl>
                                          <p:spTgt spid="65"/>
                                        </p:tgtEl>
                                        <p:attrNameLst>
                                          <p:attrName>ppt_h</p:attrName>
                                        </p:attrNameLst>
                                      </p:cBhvr>
                                      <p:tavLst>
                                        <p:tav tm="0">
                                          <p:val>
                                            <p:fltVal val="0"/>
                                          </p:val>
                                        </p:tav>
                                        <p:tav tm="100000">
                                          <p:val>
                                            <p:strVal val="#ppt_h"/>
                                          </p:val>
                                        </p:tav>
                                      </p:tavLst>
                                    </p:anim>
                                    <p:animEffect transition="in" filter="fade">
                                      <p:cBhvr>
                                        <p:cTn id="14" dur="500"/>
                                        <p:tgtEl>
                                          <p:spTgt spid="65"/>
                                        </p:tgtEl>
                                      </p:cBhvr>
                                    </p:animEffect>
                                  </p:childTnLst>
                                </p:cTn>
                              </p:par>
                            </p:childTnLst>
                          </p:cTn>
                        </p:par>
                        <p:par>
                          <p:cTn id="15" fill="hold">
                            <p:stCondLst>
                              <p:cond delay="500"/>
                            </p:stCondLst>
                            <p:childTnLst>
                              <p:par>
                                <p:cTn id="16" presetID="10" presetClass="entr" presetSubtype="0" fill="hold" grpId="0" nodeType="afterEffect">
                                  <p:stCondLst>
                                    <p:cond delay="0"/>
                                  </p:stCondLst>
                                  <p:childTnLst>
                                    <p:set>
                                      <p:cBhvr>
                                        <p:cTn id="17" dur="1" fill="hold">
                                          <p:stCondLst>
                                            <p:cond delay="0"/>
                                          </p:stCondLst>
                                        </p:cTn>
                                        <p:tgtEl>
                                          <p:spTgt spid="93"/>
                                        </p:tgtEl>
                                        <p:attrNameLst>
                                          <p:attrName>style.visibility</p:attrName>
                                        </p:attrNameLst>
                                      </p:cBhvr>
                                      <p:to>
                                        <p:strVal val="visible"/>
                                      </p:to>
                                    </p:set>
                                    <p:animEffect transition="in" filter="fade">
                                      <p:cBhvr>
                                        <p:cTn id="18" dur="500"/>
                                        <p:tgtEl>
                                          <p:spTgt spid="93"/>
                                        </p:tgtEl>
                                      </p:cBhvr>
                                    </p:animEffect>
                                  </p:childTnLst>
                                </p:cTn>
                              </p:par>
                            </p:childTnLst>
                          </p:cTn>
                        </p:par>
                        <p:par>
                          <p:cTn id="19" fill="hold">
                            <p:stCondLst>
                              <p:cond delay="1000"/>
                            </p:stCondLst>
                            <p:childTnLst>
                              <p:par>
                                <p:cTn id="20" presetID="10" presetClass="entr" presetSubtype="0" fill="hold" grpId="0" nodeType="afterEffect">
                                  <p:stCondLst>
                                    <p:cond delay="0"/>
                                  </p:stCondLst>
                                  <p:childTnLst>
                                    <p:set>
                                      <p:cBhvr>
                                        <p:cTn id="21" dur="1" fill="hold">
                                          <p:stCondLst>
                                            <p:cond delay="0"/>
                                          </p:stCondLst>
                                        </p:cTn>
                                        <p:tgtEl>
                                          <p:spTgt spid="90"/>
                                        </p:tgtEl>
                                        <p:attrNameLst>
                                          <p:attrName>style.visibility</p:attrName>
                                        </p:attrNameLst>
                                      </p:cBhvr>
                                      <p:to>
                                        <p:strVal val="visible"/>
                                      </p:to>
                                    </p:set>
                                    <p:animEffect transition="in" filter="fade">
                                      <p:cBhvr>
                                        <p:cTn id="22" dur="500"/>
                                        <p:tgtEl>
                                          <p:spTgt spid="90"/>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60"/>
                                        </p:tgtEl>
                                        <p:attrNameLst>
                                          <p:attrName>style.visibility</p:attrName>
                                        </p:attrNameLst>
                                      </p:cBhvr>
                                      <p:to>
                                        <p:strVal val="visible"/>
                                      </p:to>
                                    </p:set>
                                    <p:animEffect transition="in" filter="fade">
                                      <p:cBhvr>
                                        <p:cTn id="25" dur="500"/>
                                        <p:tgtEl>
                                          <p:spTgt spid="60"/>
                                        </p:tgtEl>
                                      </p:cBhvr>
                                    </p:animEffect>
                                  </p:childTnLst>
                                </p:cTn>
                              </p:par>
                              <p:par>
                                <p:cTn id="26" presetID="10" presetClass="entr" presetSubtype="0" fill="hold" nodeType="withEffect">
                                  <p:stCondLst>
                                    <p:cond delay="0"/>
                                  </p:stCondLst>
                                  <p:childTnLst>
                                    <p:set>
                                      <p:cBhvr>
                                        <p:cTn id="27" dur="1" fill="hold">
                                          <p:stCondLst>
                                            <p:cond delay="0"/>
                                          </p:stCondLst>
                                        </p:cTn>
                                        <p:tgtEl>
                                          <p:spTgt spid="87"/>
                                        </p:tgtEl>
                                        <p:attrNameLst>
                                          <p:attrName>style.visibility</p:attrName>
                                        </p:attrNameLst>
                                      </p:cBhvr>
                                      <p:to>
                                        <p:strVal val="visible"/>
                                      </p:to>
                                    </p:set>
                                    <p:animEffect transition="in" filter="fade">
                                      <p:cBhvr>
                                        <p:cTn id="28" dur="500"/>
                                        <p:tgtEl>
                                          <p:spTgt spid="87"/>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38"/>
                                        </p:tgtEl>
                                        <p:attrNameLst>
                                          <p:attrName>style.visibility</p:attrName>
                                        </p:attrNameLst>
                                      </p:cBhvr>
                                      <p:to>
                                        <p:strVal val="visible"/>
                                      </p:to>
                                    </p:set>
                                    <p:animEffect transition="in" filter="fade">
                                      <p:cBhvr>
                                        <p:cTn id="31" dur="500"/>
                                        <p:tgtEl>
                                          <p:spTgt spid="38"/>
                                        </p:tgtEl>
                                      </p:cBhvr>
                                    </p:animEffect>
                                  </p:childTnLst>
                                </p:cTn>
                              </p:par>
                              <p:par>
                                <p:cTn id="32" presetID="10" presetClass="entr" presetSubtype="0" fill="hold" nodeType="withEffect">
                                  <p:stCondLst>
                                    <p:cond delay="0"/>
                                  </p:stCondLst>
                                  <p:childTnLst>
                                    <p:set>
                                      <p:cBhvr>
                                        <p:cTn id="33" dur="1" fill="hold">
                                          <p:stCondLst>
                                            <p:cond delay="0"/>
                                          </p:stCondLst>
                                        </p:cTn>
                                        <p:tgtEl>
                                          <p:spTgt spid="39"/>
                                        </p:tgtEl>
                                        <p:attrNameLst>
                                          <p:attrName>style.visibility</p:attrName>
                                        </p:attrNameLst>
                                      </p:cBhvr>
                                      <p:to>
                                        <p:strVal val="visible"/>
                                      </p:to>
                                    </p:set>
                                    <p:animEffect transition="in" filter="fade">
                                      <p:cBhvr>
                                        <p:cTn id="34" dur="500"/>
                                        <p:tgtEl>
                                          <p:spTgt spid="39"/>
                                        </p:tgtEl>
                                      </p:cBhvr>
                                    </p:animEffect>
                                  </p:childTnLst>
                                </p:cTn>
                              </p:par>
                              <p:par>
                                <p:cTn id="35" presetID="10" presetClass="entr" presetSubtype="0" fill="hold" nodeType="with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fade">
                                      <p:cBhvr>
                                        <p:cTn id="37" dur="500"/>
                                        <p:tgtEl>
                                          <p:spTgt spid="51"/>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43"/>
                                        </p:tgtEl>
                                        <p:attrNameLst>
                                          <p:attrName>style.visibility</p:attrName>
                                        </p:attrNameLst>
                                      </p:cBhvr>
                                      <p:to>
                                        <p:strVal val="visible"/>
                                      </p:to>
                                    </p:set>
                                    <p:animEffect transition="in" filter="fade">
                                      <p:cBhvr>
                                        <p:cTn id="40" dur="500"/>
                                        <p:tgtEl>
                                          <p:spTgt spid="43"/>
                                        </p:tgtEl>
                                      </p:cBhvr>
                                    </p:animEffect>
                                  </p:childTnLst>
                                </p:cTn>
                              </p:par>
                              <p:par>
                                <p:cTn id="41" presetID="10" presetClass="entr" presetSubtype="0" fill="hold" nodeType="withEffect">
                                  <p:stCondLst>
                                    <p:cond delay="0"/>
                                  </p:stCondLst>
                                  <p:childTnLst>
                                    <p:set>
                                      <p:cBhvr>
                                        <p:cTn id="42" dur="1" fill="hold">
                                          <p:stCondLst>
                                            <p:cond delay="0"/>
                                          </p:stCondLst>
                                        </p:cTn>
                                        <p:tgtEl>
                                          <p:spTgt spid="44"/>
                                        </p:tgtEl>
                                        <p:attrNameLst>
                                          <p:attrName>style.visibility</p:attrName>
                                        </p:attrNameLst>
                                      </p:cBhvr>
                                      <p:to>
                                        <p:strVal val="visible"/>
                                      </p:to>
                                    </p:set>
                                    <p:animEffect transition="in" filter="fade">
                                      <p:cBhvr>
                                        <p:cTn id="43" dur="500"/>
                                        <p:tgtEl>
                                          <p:spTgt spid="44"/>
                                        </p:tgtEl>
                                      </p:cBhvr>
                                    </p:animEffect>
                                  </p:childTnLst>
                                </p:cTn>
                              </p:par>
                              <p:par>
                                <p:cTn id="44" presetID="10" presetClass="entr" presetSubtype="0" fill="hold" nodeType="withEffect">
                                  <p:stCondLst>
                                    <p:cond delay="0"/>
                                  </p:stCondLst>
                                  <p:childTnLst>
                                    <p:set>
                                      <p:cBhvr>
                                        <p:cTn id="45" dur="1" fill="hold">
                                          <p:stCondLst>
                                            <p:cond delay="0"/>
                                          </p:stCondLst>
                                        </p:cTn>
                                        <p:tgtEl>
                                          <p:spTgt spid="54"/>
                                        </p:tgtEl>
                                        <p:attrNameLst>
                                          <p:attrName>style.visibility</p:attrName>
                                        </p:attrNameLst>
                                      </p:cBhvr>
                                      <p:to>
                                        <p:strVal val="visible"/>
                                      </p:to>
                                    </p:set>
                                    <p:animEffect transition="in" filter="fade">
                                      <p:cBhvr>
                                        <p:cTn id="46" dur="500"/>
                                        <p:tgtEl>
                                          <p:spTgt spid="54"/>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47"/>
                                        </p:tgtEl>
                                        <p:attrNameLst>
                                          <p:attrName>style.visibility</p:attrName>
                                        </p:attrNameLst>
                                      </p:cBhvr>
                                      <p:to>
                                        <p:strVal val="visible"/>
                                      </p:to>
                                    </p:set>
                                    <p:animEffect transition="in" filter="fade">
                                      <p:cBhvr>
                                        <p:cTn id="49" dur="500"/>
                                        <p:tgtEl>
                                          <p:spTgt spid="47"/>
                                        </p:tgtEl>
                                      </p:cBhvr>
                                    </p:animEffect>
                                  </p:childTnLst>
                                </p:cTn>
                              </p:par>
                              <p:par>
                                <p:cTn id="50" presetID="10" presetClass="entr" presetSubtype="0" fill="hold" nodeType="withEffect">
                                  <p:stCondLst>
                                    <p:cond delay="0"/>
                                  </p:stCondLst>
                                  <p:childTnLst>
                                    <p:set>
                                      <p:cBhvr>
                                        <p:cTn id="51" dur="1" fill="hold">
                                          <p:stCondLst>
                                            <p:cond delay="0"/>
                                          </p:stCondLst>
                                        </p:cTn>
                                        <p:tgtEl>
                                          <p:spTgt spid="48"/>
                                        </p:tgtEl>
                                        <p:attrNameLst>
                                          <p:attrName>style.visibility</p:attrName>
                                        </p:attrNameLst>
                                      </p:cBhvr>
                                      <p:to>
                                        <p:strVal val="visible"/>
                                      </p:to>
                                    </p:set>
                                    <p:animEffect transition="in" filter="fade">
                                      <p:cBhvr>
                                        <p:cTn id="52" dur="500"/>
                                        <p:tgtEl>
                                          <p:spTgt spid="48"/>
                                        </p:tgtEl>
                                      </p:cBhvr>
                                    </p:animEffect>
                                  </p:childTnLst>
                                </p:cTn>
                              </p:par>
                              <p:par>
                                <p:cTn id="53" presetID="10" presetClass="entr" presetSubtype="0" fill="hold" nodeType="withEffect">
                                  <p:stCondLst>
                                    <p:cond delay="0"/>
                                  </p:stCondLst>
                                  <p:childTnLst>
                                    <p:set>
                                      <p:cBhvr>
                                        <p:cTn id="54" dur="1" fill="hold">
                                          <p:stCondLst>
                                            <p:cond delay="0"/>
                                          </p:stCondLst>
                                        </p:cTn>
                                        <p:tgtEl>
                                          <p:spTgt spid="57"/>
                                        </p:tgtEl>
                                        <p:attrNameLst>
                                          <p:attrName>style.visibility</p:attrName>
                                        </p:attrNameLst>
                                      </p:cBhvr>
                                      <p:to>
                                        <p:strVal val="visible"/>
                                      </p:to>
                                    </p:set>
                                    <p:animEffect transition="in" filter="fade">
                                      <p:cBhvr>
                                        <p:cTn id="55"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p:bldP spid="93" grpId="0"/>
      <p:bldP spid="38" grpId="0" animBg="1"/>
      <p:bldP spid="43" grpId="0" animBg="1"/>
      <p:bldP spid="47" grpId="0" animBg="1"/>
      <p:bldP spid="60" grpId="0" animBg="1"/>
      <p:bldP spid="90"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TextBox 20"/>
          <p:cNvSpPr txBox="1"/>
          <p:nvPr/>
        </p:nvSpPr>
        <p:spPr>
          <a:xfrm>
            <a:off x="1464470" y="8454354"/>
            <a:ext cx="15361443" cy="2652188"/>
          </a:xfrm>
          <a:prstGeom prst="rect">
            <a:avLst/>
          </a:prstGeom>
          <a:noFill/>
        </p:spPr>
        <p:txBody>
          <a:bodyPr wrap="square" lIns="0" tIns="0" rIns="182846" bIns="0" numCol="2" spcCol="731190" rtlCol="0">
            <a:noAutofit/>
          </a:bodyPr>
          <a:lstStyle/>
          <a:p>
            <a:pPr algn="just"/>
            <a:r>
              <a:rPr lang="en-US" sz="1951" b="1" dirty="0">
                <a:latin typeface="Lato Regular"/>
                <a:cs typeface="Lato Regular"/>
              </a:rPr>
              <a:t>Lorem ipsum dolor </a:t>
            </a:r>
            <a:r>
              <a:rPr lang="en-US" sz="1951" dirty="0">
                <a:latin typeface="Lato Light"/>
                <a:cs typeface="Lato Light"/>
              </a:rPr>
              <a:t>sit amet, consectetur adipiscing elit. Ut efficitur ipsum vitae tortor accumsan, a pulvinar lorem lacinia. Donec eu arcu justo. Fusce eget consequat risus Proin est lacus, interdum vitae feugiat quis, faucibus vel mi. </a:t>
            </a:r>
          </a:p>
          <a:p>
            <a:pPr algn="just"/>
            <a:endParaRPr lang="en-US" sz="1951" dirty="0">
              <a:latin typeface="Lato Light"/>
              <a:cs typeface="Lato Light"/>
            </a:endParaRPr>
          </a:p>
          <a:p>
            <a:pPr algn="just"/>
            <a:r>
              <a:rPr lang="en-US" sz="1951" dirty="0">
                <a:latin typeface="Lato Light"/>
                <a:cs typeface="Lato Light"/>
              </a:rPr>
              <a:t>Vivamus accumsan nisi vel nulla viverra semper. Donec purus enim, sollicitudin vitae porta a, commodo sodales justo. Sed iaculis rutrum molestie. </a:t>
            </a:r>
          </a:p>
          <a:p>
            <a:pPr algn="just"/>
            <a:endParaRPr lang="en-US" sz="1951" dirty="0">
              <a:latin typeface="Lato Light"/>
              <a:cs typeface="Lato Light"/>
            </a:endParaRPr>
          </a:p>
          <a:p>
            <a:pPr algn="just"/>
            <a:r>
              <a:rPr lang="en-US" sz="1951" dirty="0">
                <a:latin typeface="Lato Light"/>
                <a:cs typeface="Lato Light"/>
              </a:rPr>
              <a:t>Lorem ipsum dolor sit amet, consectetur adipiscing elit. Ut efficitur ipsum vitae tortor accumsan, a pulvinar lorem lacinia. Donec eu arcu justo. Fusce eget consequat risus. </a:t>
            </a:r>
          </a:p>
          <a:p>
            <a:pPr algn="just"/>
            <a:endParaRPr lang="en-US" sz="1951" dirty="0">
              <a:latin typeface="Lato Light"/>
              <a:cs typeface="Lato Light"/>
            </a:endParaRPr>
          </a:p>
          <a:p>
            <a:pPr algn="just"/>
            <a:r>
              <a:rPr lang="en-US" sz="1951" dirty="0">
                <a:latin typeface="Lato Light"/>
                <a:cs typeface="Lato Light"/>
              </a:rPr>
              <a:t>Curabitur Lorem ipsum dolor sit amet, consectetur adipiscing elit. Ut efficitur ipsum vitae tortor accumsan, a pulvinar lorem lacinia. Donec eu arcu justo. Fusce eget consequat risus. Lorem ipsum dolor sit amet, consectetur adipiscing e</a:t>
            </a:r>
          </a:p>
        </p:txBody>
      </p:sp>
      <p:grpSp>
        <p:nvGrpSpPr>
          <p:cNvPr id="17" name="Group 16"/>
          <p:cNvGrpSpPr/>
          <p:nvPr/>
        </p:nvGrpSpPr>
        <p:grpSpPr>
          <a:xfrm>
            <a:off x="4507905" y="2075518"/>
            <a:ext cx="9272190" cy="1559721"/>
            <a:chOff x="5988388" y="483017"/>
            <a:chExt cx="12359700" cy="2079087"/>
          </a:xfrm>
        </p:grpSpPr>
        <p:sp>
          <p:nvSpPr>
            <p:cNvPr id="18" name="TextBox 1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About Us</a:t>
              </a:r>
            </a:p>
          </p:txBody>
        </p:sp>
        <p:sp>
          <p:nvSpPr>
            <p:cNvPr id="19" name="Rectangle 1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2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11" name="Round Same Side Corner Rectangle 10"/>
          <p:cNvSpPr/>
          <p:nvPr/>
        </p:nvSpPr>
        <p:spPr>
          <a:xfrm rot="16200000" flipV="1">
            <a:off x="4042233" y="436895"/>
            <a:ext cx="2771618" cy="11107065"/>
          </a:xfrm>
          <a:prstGeom prst="round2SameRect">
            <a:avLst>
              <a:gd name="adj1" fmla="val 50000"/>
              <a:gd name="adj2" fmla="val 0"/>
            </a:avLst>
          </a:prstGeom>
          <a:solidFill>
            <a:schemeClr val="accent6">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Lato Light"/>
            </a:endParaRPr>
          </a:p>
        </p:txBody>
      </p:sp>
      <p:grpSp>
        <p:nvGrpSpPr>
          <p:cNvPr id="5" name="Group 4"/>
          <p:cNvGrpSpPr/>
          <p:nvPr/>
        </p:nvGrpSpPr>
        <p:grpSpPr>
          <a:xfrm>
            <a:off x="1190647" y="4843916"/>
            <a:ext cx="10100985" cy="2102131"/>
            <a:chOff x="701992" y="4122454"/>
            <a:chExt cx="13464473" cy="2802111"/>
          </a:xfrm>
        </p:grpSpPr>
        <p:sp>
          <p:nvSpPr>
            <p:cNvPr id="12" name="Title 13"/>
            <p:cNvSpPr txBox="1">
              <a:spLocks/>
            </p:cNvSpPr>
            <p:nvPr/>
          </p:nvSpPr>
          <p:spPr>
            <a:xfrm>
              <a:off x="1637915" y="4638565"/>
              <a:ext cx="12528550" cy="2286000"/>
            </a:xfrm>
            <a:prstGeom prst="rect">
              <a:avLst/>
            </a:prstGeom>
          </p:spPr>
          <p:txBody>
            <a:bodyPr vert="horz" lIns="137168" tIns="68584" rIns="137168" bIns="68584" rtlCol="0" anchor="ctr">
              <a:noAutofit/>
            </a:bodyPr>
            <a:lstStyle>
              <a:lvl1pPr algn="l" defTabSz="1828434" rtl="0" eaLnBrk="1" latinLnBrk="0" hangingPunct="1">
                <a:lnSpc>
                  <a:spcPct val="90000"/>
                </a:lnSpc>
                <a:spcBef>
                  <a:spcPct val="0"/>
                </a:spcBef>
                <a:buNone/>
                <a:defRPr lang="en-US" sz="6000" kern="1200">
                  <a:solidFill>
                    <a:schemeClr val="tx1"/>
                  </a:solidFill>
                  <a:latin typeface="Lato" panose="020F0502020204030203" pitchFamily="34" charset="0"/>
                  <a:ea typeface="+mj-ea"/>
                  <a:cs typeface="+mj-cs"/>
                </a:defRPr>
              </a:lvl1pPr>
            </a:lstStyle>
            <a:p>
              <a:r>
                <a:rPr lang="en-US" sz="3601" i="1" dirty="0">
                  <a:solidFill>
                    <a:schemeClr val="bg1"/>
                  </a:solidFill>
                  <a:latin typeface="Lato Light"/>
                  <a:cs typeface="Lato Light"/>
                </a:rPr>
                <a:t>Most businesses think that product is the most important thing, but without great leadership won't make a company successful</a:t>
              </a:r>
              <a:br>
                <a:rPr lang="en-US" sz="3601" i="1" dirty="0">
                  <a:solidFill>
                    <a:schemeClr val="bg1"/>
                  </a:solidFill>
                  <a:latin typeface="Lato Light"/>
                  <a:cs typeface="Lato Light"/>
                </a:rPr>
              </a:br>
              <a:r>
                <a:rPr lang="en-US" sz="3001" i="1" dirty="0">
                  <a:solidFill>
                    <a:schemeClr val="bg1"/>
                  </a:solidFill>
                  <a:latin typeface="Lato Light"/>
                  <a:cs typeface="Lato Light"/>
                </a:rPr>
                <a:t>– Robert </a:t>
              </a:r>
              <a:r>
                <a:rPr lang="en-US" sz="3001" i="1" dirty="0" err="1">
                  <a:solidFill>
                    <a:schemeClr val="bg1"/>
                  </a:solidFill>
                  <a:latin typeface="Lato Light"/>
                  <a:cs typeface="Lato Light"/>
                </a:rPr>
                <a:t>Kiyosaki</a:t>
              </a:r>
              <a:endParaRPr lang="en-US" sz="3001" i="1" dirty="0">
                <a:solidFill>
                  <a:schemeClr val="bg1"/>
                </a:solidFill>
                <a:latin typeface="Lato Light"/>
                <a:cs typeface="Lato Light"/>
              </a:endParaRPr>
            </a:p>
          </p:txBody>
        </p:sp>
        <p:sp>
          <p:nvSpPr>
            <p:cNvPr id="13" name="Freeform 71"/>
            <p:cNvSpPr>
              <a:spLocks noChangeArrowheads="1"/>
            </p:cNvSpPr>
            <p:nvPr/>
          </p:nvSpPr>
          <p:spPr bwMode="auto">
            <a:xfrm>
              <a:off x="10348971" y="6137424"/>
              <a:ext cx="909999" cy="675742"/>
            </a:xfrm>
            <a:custGeom>
              <a:avLst/>
              <a:gdLst>
                <a:gd name="T0" fmla="*/ 70 w 444"/>
                <a:gd name="T1" fmla="*/ 0 h 329"/>
                <a:gd name="T2" fmla="*/ 70 w 444"/>
                <a:gd name="T3" fmla="*/ 0 h 329"/>
                <a:gd name="T4" fmla="*/ 0 w 444"/>
                <a:gd name="T5" fmla="*/ 70 h 329"/>
                <a:gd name="T6" fmla="*/ 70 w 444"/>
                <a:gd name="T7" fmla="*/ 150 h 329"/>
                <a:gd name="T8" fmla="*/ 0 w 444"/>
                <a:gd name="T9" fmla="*/ 291 h 329"/>
                <a:gd name="T10" fmla="*/ 0 w 444"/>
                <a:gd name="T11" fmla="*/ 328 h 329"/>
                <a:gd name="T12" fmla="*/ 70 w 444"/>
                <a:gd name="T13" fmla="*/ 0 h 329"/>
                <a:gd name="T14" fmla="*/ 275 w 444"/>
                <a:gd name="T15" fmla="*/ 0 h 329"/>
                <a:gd name="T16" fmla="*/ 275 w 444"/>
                <a:gd name="T17" fmla="*/ 0 h 329"/>
                <a:gd name="T18" fmla="*/ 204 w 444"/>
                <a:gd name="T19" fmla="*/ 70 h 329"/>
                <a:gd name="T20" fmla="*/ 275 w 444"/>
                <a:gd name="T21" fmla="*/ 150 h 329"/>
                <a:gd name="T22" fmla="*/ 204 w 444"/>
                <a:gd name="T23" fmla="*/ 291 h 329"/>
                <a:gd name="T24" fmla="*/ 204 w 444"/>
                <a:gd name="T25" fmla="*/ 328 h 329"/>
                <a:gd name="T26" fmla="*/ 275 w 444"/>
                <a:gd name="T27"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4" h="329">
                  <a:moveTo>
                    <a:pt x="70" y="0"/>
                  </a:moveTo>
                  <a:lnTo>
                    <a:pt x="70" y="0"/>
                  </a:lnTo>
                  <a:cubicBezTo>
                    <a:pt x="26" y="0"/>
                    <a:pt x="0" y="35"/>
                    <a:pt x="0" y="70"/>
                  </a:cubicBezTo>
                  <a:cubicBezTo>
                    <a:pt x="0" y="115"/>
                    <a:pt x="26" y="150"/>
                    <a:pt x="70" y="150"/>
                  </a:cubicBezTo>
                  <a:cubicBezTo>
                    <a:pt x="142" y="150"/>
                    <a:pt x="98" y="291"/>
                    <a:pt x="0" y="291"/>
                  </a:cubicBezTo>
                  <a:cubicBezTo>
                    <a:pt x="0" y="328"/>
                    <a:pt x="0" y="328"/>
                    <a:pt x="0" y="328"/>
                  </a:cubicBezTo>
                  <a:cubicBezTo>
                    <a:pt x="168" y="328"/>
                    <a:pt x="239" y="0"/>
                    <a:pt x="70" y="0"/>
                  </a:cubicBezTo>
                  <a:close/>
                  <a:moveTo>
                    <a:pt x="275" y="0"/>
                  </a:moveTo>
                  <a:lnTo>
                    <a:pt x="275" y="0"/>
                  </a:lnTo>
                  <a:cubicBezTo>
                    <a:pt x="239" y="0"/>
                    <a:pt x="204" y="35"/>
                    <a:pt x="204" y="70"/>
                  </a:cubicBezTo>
                  <a:cubicBezTo>
                    <a:pt x="204" y="115"/>
                    <a:pt x="239" y="150"/>
                    <a:pt x="275" y="150"/>
                  </a:cubicBezTo>
                  <a:cubicBezTo>
                    <a:pt x="354" y="150"/>
                    <a:pt x="301" y="291"/>
                    <a:pt x="204" y="291"/>
                  </a:cubicBezTo>
                  <a:cubicBezTo>
                    <a:pt x="204" y="328"/>
                    <a:pt x="204" y="328"/>
                    <a:pt x="204" y="328"/>
                  </a:cubicBezTo>
                  <a:cubicBezTo>
                    <a:pt x="381" y="328"/>
                    <a:pt x="443" y="0"/>
                    <a:pt x="275" y="0"/>
                  </a:cubicBezTo>
                  <a:close/>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4" name="Freeform 71"/>
            <p:cNvSpPr>
              <a:spLocks noChangeArrowheads="1"/>
            </p:cNvSpPr>
            <p:nvPr/>
          </p:nvSpPr>
          <p:spPr bwMode="auto">
            <a:xfrm rot="11131217">
              <a:off x="701992" y="4122454"/>
              <a:ext cx="909999" cy="675742"/>
            </a:xfrm>
            <a:custGeom>
              <a:avLst/>
              <a:gdLst>
                <a:gd name="T0" fmla="*/ 70 w 444"/>
                <a:gd name="T1" fmla="*/ 0 h 329"/>
                <a:gd name="T2" fmla="*/ 70 w 444"/>
                <a:gd name="T3" fmla="*/ 0 h 329"/>
                <a:gd name="T4" fmla="*/ 0 w 444"/>
                <a:gd name="T5" fmla="*/ 70 h 329"/>
                <a:gd name="T6" fmla="*/ 70 w 444"/>
                <a:gd name="T7" fmla="*/ 150 h 329"/>
                <a:gd name="T8" fmla="*/ 0 w 444"/>
                <a:gd name="T9" fmla="*/ 291 h 329"/>
                <a:gd name="T10" fmla="*/ 0 w 444"/>
                <a:gd name="T11" fmla="*/ 328 h 329"/>
                <a:gd name="T12" fmla="*/ 70 w 444"/>
                <a:gd name="T13" fmla="*/ 0 h 329"/>
                <a:gd name="T14" fmla="*/ 275 w 444"/>
                <a:gd name="T15" fmla="*/ 0 h 329"/>
                <a:gd name="T16" fmla="*/ 275 w 444"/>
                <a:gd name="T17" fmla="*/ 0 h 329"/>
                <a:gd name="T18" fmla="*/ 204 w 444"/>
                <a:gd name="T19" fmla="*/ 70 h 329"/>
                <a:gd name="T20" fmla="*/ 275 w 444"/>
                <a:gd name="T21" fmla="*/ 150 h 329"/>
                <a:gd name="T22" fmla="*/ 204 w 444"/>
                <a:gd name="T23" fmla="*/ 291 h 329"/>
                <a:gd name="T24" fmla="*/ 204 w 444"/>
                <a:gd name="T25" fmla="*/ 328 h 329"/>
                <a:gd name="T26" fmla="*/ 275 w 444"/>
                <a:gd name="T27"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4" h="329">
                  <a:moveTo>
                    <a:pt x="70" y="0"/>
                  </a:moveTo>
                  <a:lnTo>
                    <a:pt x="70" y="0"/>
                  </a:lnTo>
                  <a:cubicBezTo>
                    <a:pt x="26" y="0"/>
                    <a:pt x="0" y="35"/>
                    <a:pt x="0" y="70"/>
                  </a:cubicBezTo>
                  <a:cubicBezTo>
                    <a:pt x="0" y="115"/>
                    <a:pt x="26" y="150"/>
                    <a:pt x="70" y="150"/>
                  </a:cubicBezTo>
                  <a:cubicBezTo>
                    <a:pt x="142" y="150"/>
                    <a:pt x="98" y="291"/>
                    <a:pt x="0" y="291"/>
                  </a:cubicBezTo>
                  <a:cubicBezTo>
                    <a:pt x="0" y="328"/>
                    <a:pt x="0" y="328"/>
                    <a:pt x="0" y="328"/>
                  </a:cubicBezTo>
                  <a:cubicBezTo>
                    <a:pt x="168" y="328"/>
                    <a:pt x="239" y="0"/>
                    <a:pt x="70" y="0"/>
                  </a:cubicBezTo>
                  <a:close/>
                  <a:moveTo>
                    <a:pt x="275" y="0"/>
                  </a:moveTo>
                  <a:lnTo>
                    <a:pt x="275" y="0"/>
                  </a:lnTo>
                  <a:cubicBezTo>
                    <a:pt x="239" y="0"/>
                    <a:pt x="204" y="35"/>
                    <a:pt x="204" y="70"/>
                  </a:cubicBezTo>
                  <a:cubicBezTo>
                    <a:pt x="204" y="115"/>
                    <a:pt x="239" y="150"/>
                    <a:pt x="275" y="150"/>
                  </a:cubicBezTo>
                  <a:cubicBezTo>
                    <a:pt x="354" y="150"/>
                    <a:pt x="301" y="291"/>
                    <a:pt x="204" y="291"/>
                  </a:cubicBezTo>
                  <a:cubicBezTo>
                    <a:pt x="204" y="328"/>
                    <a:pt x="204" y="328"/>
                    <a:pt x="204" y="328"/>
                  </a:cubicBezTo>
                  <a:cubicBezTo>
                    <a:pt x="381" y="328"/>
                    <a:pt x="443" y="0"/>
                    <a:pt x="275" y="0"/>
                  </a:cubicBezTo>
                  <a:close/>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grpSp>
      <p:sp>
        <p:nvSpPr>
          <p:cNvPr id="2" name="Picture Placeholder 1"/>
          <p:cNvSpPr>
            <a:spLocks noGrp="1" noChangeAspect="1"/>
          </p:cNvSpPr>
          <p:nvPr>
            <p:ph type="pic" sz="quarter" idx="10"/>
          </p:nvPr>
        </p:nvSpPr>
        <p:spPr>
          <a:xfrm>
            <a:off x="0" y="3994478"/>
            <a:ext cx="18288000" cy="4258783"/>
          </a:xfrm>
        </p:spPr>
      </p:sp>
    </p:spTree>
    <p:extLst>
      <p:ext uri="{BB962C8B-B14F-4D97-AF65-F5344CB8AC3E}">
        <p14:creationId xmlns:p14="http://schemas.microsoft.com/office/powerpoint/2010/main" val="199004931"/>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1000"/>
                                        <p:tgtEl>
                                          <p:spTgt spid="17"/>
                                        </p:tgtEl>
                                      </p:cBhvr>
                                    </p:animEffect>
                                    <p:anim calcmode="lin" valueType="num">
                                      <p:cBhvr>
                                        <p:cTn id="8" dur="1000" fill="hold"/>
                                        <p:tgtEl>
                                          <p:spTgt spid="17"/>
                                        </p:tgtEl>
                                        <p:attrNameLst>
                                          <p:attrName>ppt_x</p:attrName>
                                        </p:attrNameLst>
                                      </p:cBhvr>
                                      <p:tavLst>
                                        <p:tav tm="0">
                                          <p:val>
                                            <p:strVal val="#ppt_x"/>
                                          </p:val>
                                        </p:tav>
                                        <p:tav tm="100000">
                                          <p:val>
                                            <p:strVal val="#ppt_x"/>
                                          </p:val>
                                        </p:tav>
                                      </p:tavLst>
                                    </p:anim>
                                    <p:anim calcmode="lin" valueType="num">
                                      <p:cBhvr>
                                        <p:cTn id="9" dur="1000" fill="hold"/>
                                        <p:tgtEl>
                                          <p:spTgt spid="1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 presetClass="entr" presetSubtype="8" fill="hold" grpId="0" nodeType="afterEffect">
                                  <p:stCondLst>
                                    <p:cond delay="0"/>
                                  </p:stCondLst>
                                  <p:childTnLst>
                                    <p:set>
                                      <p:cBhvr>
                                        <p:cTn id="12" dur="1" fill="hold">
                                          <p:stCondLst>
                                            <p:cond delay="0"/>
                                          </p:stCondLst>
                                        </p:cTn>
                                        <p:tgtEl>
                                          <p:spTgt spid="11"/>
                                        </p:tgtEl>
                                        <p:attrNameLst>
                                          <p:attrName>style.visibility</p:attrName>
                                        </p:attrNameLst>
                                      </p:cBhvr>
                                      <p:to>
                                        <p:strVal val="visible"/>
                                      </p:to>
                                    </p:set>
                                    <p:anim calcmode="lin" valueType="num">
                                      <p:cBhvr additive="base">
                                        <p:cTn id="13" dur="500" fill="hold"/>
                                        <p:tgtEl>
                                          <p:spTgt spid="11"/>
                                        </p:tgtEl>
                                        <p:attrNameLst>
                                          <p:attrName>ppt_x</p:attrName>
                                        </p:attrNameLst>
                                      </p:cBhvr>
                                      <p:tavLst>
                                        <p:tav tm="0">
                                          <p:val>
                                            <p:strVal val="0-#ppt_w/2"/>
                                          </p:val>
                                        </p:tav>
                                        <p:tav tm="100000">
                                          <p:val>
                                            <p:strVal val="#ppt_x"/>
                                          </p:val>
                                        </p:tav>
                                      </p:tavLst>
                                    </p:anim>
                                    <p:anim calcmode="lin" valueType="num">
                                      <p:cBhvr additive="base">
                                        <p:cTn id="14" dur="500" fill="hold"/>
                                        <p:tgtEl>
                                          <p:spTgt spid="11"/>
                                        </p:tgtEl>
                                        <p:attrNameLst>
                                          <p:attrName>ppt_y</p:attrName>
                                        </p:attrNameLst>
                                      </p:cBhvr>
                                      <p:tavLst>
                                        <p:tav tm="0">
                                          <p:val>
                                            <p:strVal val="#ppt_y"/>
                                          </p:val>
                                        </p:tav>
                                        <p:tav tm="100000">
                                          <p:val>
                                            <p:strVal val="#ppt_y"/>
                                          </p:val>
                                        </p:tav>
                                      </p:tavLst>
                                    </p:anim>
                                  </p:childTnLst>
                                </p:cTn>
                              </p:par>
                            </p:childTnLst>
                          </p:cTn>
                        </p:par>
                        <p:par>
                          <p:cTn id="15" fill="hold">
                            <p:stCondLst>
                              <p:cond delay="1500"/>
                            </p:stCondLst>
                            <p:childTnLst>
                              <p:par>
                                <p:cTn id="16" presetID="10" presetClass="entr" presetSubtype="0" fill="hold" nodeType="after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500"/>
                                        <p:tgtEl>
                                          <p:spTgt spid="5"/>
                                        </p:tgtEl>
                                      </p:cBhvr>
                                    </p:animEffect>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0" nodeType="clickEffect">
                                  <p:stCondLst>
                                    <p:cond delay="0"/>
                                  </p:stCondLst>
                                  <p:childTnLst>
                                    <p:set>
                                      <p:cBhvr>
                                        <p:cTn id="22" dur="1" fill="hold">
                                          <p:stCondLst>
                                            <p:cond delay="0"/>
                                          </p:stCondLst>
                                        </p:cTn>
                                        <p:tgtEl>
                                          <p:spTgt spid="21">
                                            <p:txEl>
                                              <p:pRg st="0" end="0"/>
                                            </p:txEl>
                                          </p:spTgt>
                                        </p:tgtEl>
                                        <p:attrNameLst>
                                          <p:attrName>style.visibility</p:attrName>
                                        </p:attrNameLst>
                                      </p:cBhvr>
                                      <p:to>
                                        <p:strVal val="visible"/>
                                      </p:to>
                                    </p:set>
                                    <p:anim calcmode="lin" valueType="num">
                                      <p:cBhvr>
                                        <p:cTn id="23" dur="500" fill="hold"/>
                                        <p:tgtEl>
                                          <p:spTgt spid="21">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2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0" nodeType="clickEffect">
                                  <p:stCondLst>
                                    <p:cond delay="0"/>
                                  </p:stCondLst>
                                  <p:childTnLst>
                                    <p:set>
                                      <p:cBhvr>
                                        <p:cTn id="28" dur="1" fill="hold">
                                          <p:stCondLst>
                                            <p:cond delay="0"/>
                                          </p:stCondLst>
                                        </p:cTn>
                                        <p:tgtEl>
                                          <p:spTgt spid="21">
                                            <p:txEl>
                                              <p:pRg st="2" end="2"/>
                                            </p:txEl>
                                          </p:spTgt>
                                        </p:tgtEl>
                                        <p:attrNameLst>
                                          <p:attrName>style.visibility</p:attrName>
                                        </p:attrNameLst>
                                      </p:cBhvr>
                                      <p:to>
                                        <p:strVal val="visible"/>
                                      </p:to>
                                    </p:set>
                                    <p:anim calcmode="lin" valueType="num">
                                      <p:cBhvr>
                                        <p:cTn id="29" dur="500" fill="hold"/>
                                        <p:tgtEl>
                                          <p:spTgt spid="21">
                                            <p:txEl>
                                              <p:pRg st="2" end="2"/>
                                            </p:txEl>
                                          </p:spTgt>
                                        </p:tgtEl>
                                        <p:attrNameLst>
                                          <p:attrName>ppt_w</p:attrName>
                                        </p:attrNameLst>
                                      </p:cBhvr>
                                      <p:tavLst>
                                        <p:tav tm="0">
                                          <p:val>
                                            <p:fltVal val="0"/>
                                          </p:val>
                                        </p:tav>
                                        <p:tav tm="100000">
                                          <p:val>
                                            <p:strVal val="#ppt_w"/>
                                          </p:val>
                                        </p:tav>
                                      </p:tavLst>
                                    </p:anim>
                                    <p:anim calcmode="lin" valueType="num">
                                      <p:cBhvr>
                                        <p:cTn id="30" dur="500" fill="hold"/>
                                        <p:tgtEl>
                                          <p:spTgt spid="21">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23" presetClass="entr" presetSubtype="16" fill="hold" grpId="0" nodeType="clickEffect">
                                  <p:stCondLst>
                                    <p:cond delay="0"/>
                                  </p:stCondLst>
                                  <p:childTnLst>
                                    <p:set>
                                      <p:cBhvr>
                                        <p:cTn id="34" dur="1" fill="hold">
                                          <p:stCondLst>
                                            <p:cond delay="0"/>
                                          </p:stCondLst>
                                        </p:cTn>
                                        <p:tgtEl>
                                          <p:spTgt spid="21">
                                            <p:txEl>
                                              <p:pRg st="4" end="4"/>
                                            </p:txEl>
                                          </p:spTgt>
                                        </p:tgtEl>
                                        <p:attrNameLst>
                                          <p:attrName>style.visibility</p:attrName>
                                        </p:attrNameLst>
                                      </p:cBhvr>
                                      <p:to>
                                        <p:strVal val="visible"/>
                                      </p:to>
                                    </p:set>
                                    <p:anim calcmode="lin" valueType="num">
                                      <p:cBhvr>
                                        <p:cTn id="35" dur="500" fill="hold"/>
                                        <p:tgtEl>
                                          <p:spTgt spid="21">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21">
                                            <p:txEl>
                                              <p:pRg st="4" end="4"/>
                                            </p:txEl>
                                          </p:spTgt>
                                        </p:tgtEl>
                                        <p:attrNameLst>
                                          <p:attrName>ppt_h</p:attrName>
                                        </p:attrNameLst>
                                      </p:cBhvr>
                                      <p:tavLst>
                                        <p:tav tm="0">
                                          <p:val>
                                            <p:fltVal val="0"/>
                                          </p:val>
                                        </p:tav>
                                        <p:tav tm="100000">
                                          <p:val>
                                            <p:strVal val="#ppt_h"/>
                                          </p:val>
                                        </p:tav>
                                      </p:tavLst>
                                    </p:anim>
                                  </p:childTnLst>
                                </p:cTn>
                              </p:par>
                            </p:childTnLst>
                          </p:cTn>
                        </p:par>
                      </p:childTnLst>
                    </p:cTn>
                  </p:par>
                  <p:par>
                    <p:cTn id="37" fill="hold">
                      <p:stCondLst>
                        <p:cond delay="indefinite"/>
                      </p:stCondLst>
                      <p:childTnLst>
                        <p:par>
                          <p:cTn id="38" fill="hold">
                            <p:stCondLst>
                              <p:cond delay="0"/>
                            </p:stCondLst>
                            <p:childTnLst>
                              <p:par>
                                <p:cTn id="39" presetID="23" presetClass="entr" presetSubtype="16" fill="hold" grpId="0" nodeType="clickEffect">
                                  <p:stCondLst>
                                    <p:cond delay="0"/>
                                  </p:stCondLst>
                                  <p:childTnLst>
                                    <p:set>
                                      <p:cBhvr>
                                        <p:cTn id="40" dur="1" fill="hold">
                                          <p:stCondLst>
                                            <p:cond delay="0"/>
                                          </p:stCondLst>
                                        </p:cTn>
                                        <p:tgtEl>
                                          <p:spTgt spid="21">
                                            <p:txEl>
                                              <p:pRg st="6" end="6"/>
                                            </p:txEl>
                                          </p:spTgt>
                                        </p:tgtEl>
                                        <p:attrNameLst>
                                          <p:attrName>style.visibility</p:attrName>
                                        </p:attrNameLst>
                                      </p:cBhvr>
                                      <p:to>
                                        <p:strVal val="visible"/>
                                      </p:to>
                                    </p:set>
                                    <p:anim calcmode="lin" valueType="num">
                                      <p:cBhvr>
                                        <p:cTn id="41" dur="500" fill="hold"/>
                                        <p:tgtEl>
                                          <p:spTgt spid="21">
                                            <p:txEl>
                                              <p:pRg st="6" end="6"/>
                                            </p:txEl>
                                          </p:spTgt>
                                        </p:tgtEl>
                                        <p:attrNameLst>
                                          <p:attrName>ppt_w</p:attrName>
                                        </p:attrNameLst>
                                      </p:cBhvr>
                                      <p:tavLst>
                                        <p:tav tm="0">
                                          <p:val>
                                            <p:fltVal val="0"/>
                                          </p:val>
                                        </p:tav>
                                        <p:tav tm="100000">
                                          <p:val>
                                            <p:strVal val="#ppt_w"/>
                                          </p:val>
                                        </p:tav>
                                      </p:tavLst>
                                    </p:anim>
                                    <p:anim calcmode="lin" valueType="num">
                                      <p:cBhvr>
                                        <p:cTn id="42" dur="500" fill="hold"/>
                                        <p:tgtEl>
                                          <p:spTgt spid="21">
                                            <p:txEl>
                                              <p:pRg st="6" end="6"/>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build="p" bldLvl="3"/>
      <p:bldP spid="11"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Rectangle 60"/>
          <p:cNvSpPr/>
          <p:nvPr/>
        </p:nvSpPr>
        <p:spPr>
          <a:xfrm>
            <a:off x="-4" y="0"/>
            <a:ext cx="18288004" cy="6559750"/>
          </a:xfrm>
          <a:prstGeom prst="rect">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69" name="Freeform 7"/>
          <p:cNvSpPr>
            <a:spLocks noEditPoints="1"/>
          </p:cNvSpPr>
          <p:nvPr/>
        </p:nvSpPr>
        <p:spPr bwMode="auto">
          <a:xfrm>
            <a:off x="4196667" y="7692140"/>
            <a:ext cx="1255582" cy="12559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2"/>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nvGrpSpPr>
          <p:cNvPr id="70" name="Group 69"/>
          <p:cNvGrpSpPr/>
          <p:nvPr/>
        </p:nvGrpSpPr>
        <p:grpSpPr>
          <a:xfrm>
            <a:off x="4524471" y="8008923"/>
            <a:ext cx="591081" cy="593148"/>
            <a:chOff x="3206750" y="1381125"/>
            <a:chExt cx="490538" cy="492125"/>
          </a:xfrm>
          <a:solidFill>
            <a:schemeClr val="accent2"/>
          </a:solidFill>
        </p:grpSpPr>
        <p:sp>
          <p:nvSpPr>
            <p:cNvPr id="71" name="Freeform 10"/>
            <p:cNvSpPr>
              <a:spLocks noEditPoints="1"/>
            </p:cNvSpPr>
            <p:nvPr/>
          </p:nvSpPr>
          <p:spPr bwMode="auto">
            <a:xfrm>
              <a:off x="3206750" y="1381125"/>
              <a:ext cx="490538" cy="492125"/>
            </a:xfrm>
            <a:custGeom>
              <a:avLst/>
              <a:gdLst>
                <a:gd name="T0" fmla="*/ 80 w 128"/>
                <a:gd name="T1" fmla="*/ 0 h 128"/>
                <a:gd name="T2" fmla="*/ 32 w 128"/>
                <a:gd name="T3" fmla="*/ 48 h 128"/>
                <a:gd name="T4" fmla="*/ 38 w 128"/>
                <a:gd name="T5" fmla="*/ 70 h 128"/>
                <a:gd name="T6" fmla="*/ 4 w 128"/>
                <a:gd name="T7" fmla="*/ 104 h 128"/>
                <a:gd name="T8" fmla="*/ 4 w 128"/>
                <a:gd name="T9" fmla="*/ 104 h 128"/>
                <a:gd name="T10" fmla="*/ 0 w 128"/>
                <a:gd name="T11" fmla="*/ 114 h 128"/>
                <a:gd name="T12" fmla="*/ 14 w 128"/>
                <a:gd name="T13" fmla="*/ 128 h 128"/>
                <a:gd name="T14" fmla="*/ 24 w 128"/>
                <a:gd name="T15" fmla="*/ 124 h 128"/>
                <a:gd name="T16" fmla="*/ 24 w 128"/>
                <a:gd name="T17" fmla="*/ 124 h 128"/>
                <a:gd name="T18" fmla="*/ 58 w 128"/>
                <a:gd name="T19" fmla="*/ 90 h 128"/>
                <a:gd name="T20" fmla="*/ 80 w 128"/>
                <a:gd name="T21" fmla="*/ 96 h 128"/>
                <a:gd name="T22" fmla="*/ 128 w 128"/>
                <a:gd name="T23" fmla="*/ 48 h 128"/>
                <a:gd name="T24" fmla="*/ 80 w 128"/>
                <a:gd name="T25" fmla="*/ 0 h 128"/>
                <a:gd name="T26" fmla="*/ 19 w 128"/>
                <a:gd name="T27" fmla="*/ 119 h 128"/>
                <a:gd name="T28" fmla="*/ 14 w 128"/>
                <a:gd name="T29" fmla="*/ 121 h 128"/>
                <a:gd name="T30" fmla="*/ 7 w 128"/>
                <a:gd name="T31" fmla="*/ 114 h 128"/>
                <a:gd name="T32" fmla="*/ 9 w 128"/>
                <a:gd name="T33" fmla="*/ 109 h 128"/>
                <a:gd name="T34" fmla="*/ 9 w 128"/>
                <a:gd name="T35" fmla="*/ 109 h 128"/>
                <a:gd name="T36" fmla="*/ 41 w 128"/>
                <a:gd name="T37" fmla="*/ 77 h 128"/>
                <a:gd name="T38" fmla="*/ 51 w 128"/>
                <a:gd name="T39" fmla="*/ 87 h 128"/>
                <a:gd name="T40" fmla="*/ 19 w 128"/>
                <a:gd name="T41" fmla="*/ 119 h 128"/>
                <a:gd name="T42" fmla="*/ 80 w 128"/>
                <a:gd name="T43" fmla="*/ 88 h 128"/>
                <a:gd name="T44" fmla="*/ 40 w 128"/>
                <a:gd name="T45" fmla="*/ 48 h 128"/>
                <a:gd name="T46" fmla="*/ 80 w 128"/>
                <a:gd name="T47" fmla="*/ 8 h 128"/>
                <a:gd name="T48" fmla="*/ 120 w 128"/>
                <a:gd name="T49" fmla="*/ 48 h 128"/>
                <a:gd name="T50" fmla="*/ 80 w 128"/>
                <a:gd name="T51" fmla="*/ 8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8" h="128">
                  <a:moveTo>
                    <a:pt x="80" y="0"/>
                  </a:moveTo>
                  <a:cubicBezTo>
                    <a:pt x="53" y="0"/>
                    <a:pt x="32" y="21"/>
                    <a:pt x="32" y="48"/>
                  </a:cubicBezTo>
                  <a:cubicBezTo>
                    <a:pt x="32" y="56"/>
                    <a:pt x="34" y="64"/>
                    <a:pt x="38" y="70"/>
                  </a:cubicBezTo>
                  <a:cubicBezTo>
                    <a:pt x="4" y="104"/>
                    <a:pt x="4" y="104"/>
                    <a:pt x="4" y="104"/>
                  </a:cubicBezTo>
                  <a:cubicBezTo>
                    <a:pt x="4" y="104"/>
                    <a:pt x="4" y="104"/>
                    <a:pt x="4" y="104"/>
                  </a:cubicBezTo>
                  <a:cubicBezTo>
                    <a:pt x="2" y="106"/>
                    <a:pt x="0" y="110"/>
                    <a:pt x="0" y="114"/>
                  </a:cubicBezTo>
                  <a:cubicBezTo>
                    <a:pt x="0" y="122"/>
                    <a:pt x="6" y="128"/>
                    <a:pt x="14" y="128"/>
                  </a:cubicBezTo>
                  <a:cubicBezTo>
                    <a:pt x="18" y="128"/>
                    <a:pt x="22" y="126"/>
                    <a:pt x="24" y="124"/>
                  </a:cubicBezTo>
                  <a:cubicBezTo>
                    <a:pt x="24" y="124"/>
                    <a:pt x="24" y="124"/>
                    <a:pt x="24" y="124"/>
                  </a:cubicBezTo>
                  <a:cubicBezTo>
                    <a:pt x="58" y="90"/>
                    <a:pt x="58" y="90"/>
                    <a:pt x="58" y="90"/>
                  </a:cubicBezTo>
                  <a:cubicBezTo>
                    <a:pt x="64" y="94"/>
                    <a:pt x="72" y="96"/>
                    <a:pt x="80" y="96"/>
                  </a:cubicBezTo>
                  <a:cubicBezTo>
                    <a:pt x="107" y="96"/>
                    <a:pt x="128" y="75"/>
                    <a:pt x="128" y="48"/>
                  </a:cubicBezTo>
                  <a:cubicBezTo>
                    <a:pt x="128" y="21"/>
                    <a:pt x="107" y="0"/>
                    <a:pt x="80" y="0"/>
                  </a:cubicBezTo>
                  <a:close/>
                  <a:moveTo>
                    <a:pt x="19" y="119"/>
                  </a:moveTo>
                  <a:cubicBezTo>
                    <a:pt x="18" y="120"/>
                    <a:pt x="16" y="121"/>
                    <a:pt x="14" y="121"/>
                  </a:cubicBezTo>
                  <a:cubicBezTo>
                    <a:pt x="10" y="121"/>
                    <a:pt x="7" y="118"/>
                    <a:pt x="7" y="114"/>
                  </a:cubicBezTo>
                  <a:cubicBezTo>
                    <a:pt x="7" y="112"/>
                    <a:pt x="8" y="110"/>
                    <a:pt x="9" y="109"/>
                  </a:cubicBezTo>
                  <a:cubicBezTo>
                    <a:pt x="9" y="109"/>
                    <a:pt x="9" y="109"/>
                    <a:pt x="9" y="109"/>
                  </a:cubicBezTo>
                  <a:cubicBezTo>
                    <a:pt x="41" y="77"/>
                    <a:pt x="41" y="77"/>
                    <a:pt x="41" y="77"/>
                  </a:cubicBezTo>
                  <a:cubicBezTo>
                    <a:pt x="44" y="80"/>
                    <a:pt x="48" y="84"/>
                    <a:pt x="51" y="87"/>
                  </a:cubicBezTo>
                  <a:lnTo>
                    <a:pt x="19" y="119"/>
                  </a:lnTo>
                  <a:close/>
                  <a:moveTo>
                    <a:pt x="80" y="88"/>
                  </a:moveTo>
                  <a:cubicBezTo>
                    <a:pt x="58" y="88"/>
                    <a:pt x="40" y="70"/>
                    <a:pt x="40" y="48"/>
                  </a:cubicBezTo>
                  <a:cubicBezTo>
                    <a:pt x="40" y="26"/>
                    <a:pt x="58" y="8"/>
                    <a:pt x="80" y="8"/>
                  </a:cubicBezTo>
                  <a:cubicBezTo>
                    <a:pt x="102" y="8"/>
                    <a:pt x="120" y="26"/>
                    <a:pt x="120" y="48"/>
                  </a:cubicBezTo>
                  <a:cubicBezTo>
                    <a:pt x="120" y="70"/>
                    <a:pt x="102" y="88"/>
                    <a:pt x="80"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2" name="Freeform 11"/>
            <p:cNvSpPr>
              <a:spLocks/>
            </p:cNvSpPr>
            <p:nvPr/>
          </p:nvSpPr>
          <p:spPr bwMode="auto">
            <a:xfrm>
              <a:off x="3406775" y="1458913"/>
              <a:ext cx="114300" cy="114300"/>
            </a:xfrm>
            <a:custGeom>
              <a:avLst/>
              <a:gdLst>
                <a:gd name="T0" fmla="*/ 28 w 30"/>
                <a:gd name="T1" fmla="*/ 0 h 30"/>
                <a:gd name="T2" fmla="*/ 0 w 30"/>
                <a:gd name="T3" fmla="*/ 28 h 30"/>
                <a:gd name="T4" fmla="*/ 2 w 30"/>
                <a:gd name="T5" fmla="*/ 30 h 30"/>
                <a:gd name="T6" fmla="*/ 4 w 30"/>
                <a:gd name="T7" fmla="*/ 28 h 30"/>
                <a:gd name="T8" fmla="*/ 28 w 30"/>
                <a:gd name="T9" fmla="*/ 4 h 30"/>
                <a:gd name="T10" fmla="*/ 30 w 30"/>
                <a:gd name="T11" fmla="*/ 2 h 30"/>
                <a:gd name="T12" fmla="*/ 28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8" y="0"/>
                  </a:moveTo>
                  <a:cubicBezTo>
                    <a:pt x="13" y="0"/>
                    <a:pt x="0" y="13"/>
                    <a:pt x="0" y="28"/>
                  </a:cubicBezTo>
                  <a:cubicBezTo>
                    <a:pt x="0" y="29"/>
                    <a:pt x="1" y="30"/>
                    <a:pt x="2" y="30"/>
                  </a:cubicBezTo>
                  <a:cubicBezTo>
                    <a:pt x="3" y="30"/>
                    <a:pt x="4" y="29"/>
                    <a:pt x="4" y="28"/>
                  </a:cubicBezTo>
                  <a:cubicBezTo>
                    <a:pt x="4" y="15"/>
                    <a:pt x="15" y="4"/>
                    <a:pt x="28" y="4"/>
                  </a:cubicBezTo>
                  <a:cubicBezTo>
                    <a:pt x="29" y="4"/>
                    <a:pt x="30" y="3"/>
                    <a:pt x="30" y="2"/>
                  </a:cubicBezTo>
                  <a:cubicBezTo>
                    <a:pt x="30" y="1"/>
                    <a:pt x="29" y="0"/>
                    <a:pt x="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sp>
        <p:nvSpPr>
          <p:cNvPr id="73" name="Freeform 9"/>
          <p:cNvSpPr>
            <a:spLocks noEditPoints="1"/>
          </p:cNvSpPr>
          <p:nvPr/>
        </p:nvSpPr>
        <p:spPr bwMode="auto">
          <a:xfrm>
            <a:off x="6615318" y="7678175"/>
            <a:ext cx="1255582" cy="12559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3"/>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nvGrpSpPr>
          <p:cNvPr id="74" name="Group 73"/>
          <p:cNvGrpSpPr/>
          <p:nvPr/>
        </p:nvGrpSpPr>
        <p:grpSpPr>
          <a:xfrm>
            <a:off x="6992989" y="7961074"/>
            <a:ext cx="480340" cy="688294"/>
            <a:chOff x="3741341" y="1604128"/>
            <a:chExt cx="341313" cy="488950"/>
          </a:xfrm>
          <a:solidFill>
            <a:schemeClr val="accent3"/>
          </a:solidFill>
        </p:grpSpPr>
        <p:sp>
          <p:nvSpPr>
            <p:cNvPr id="75" name="Freeform 15"/>
            <p:cNvSpPr>
              <a:spLocks noEditPoints="1"/>
            </p:cNvSpPr>
            <p:nvPr/>
          </p:nvSpPr>
          <p:spPr bwMode="auto">
            <a:xfrm>
              <a:off x="3741341" y="1604128"/>
              <a:ext cx="341313" cy="488950"/>
            </a:xfrm>
            <a:custGeom>
              <a:avLst/>
              <a:gdLst>
                <a:gd name="T0" fmla="*/ 44 w 88"/>
                <a:gd name="T1" fmla="*/ 0 h 128"/>
                <a:gd name="T2" fmla="*/ 0 w 88"/>
                <a:gd name="T3" fmla="*/ 44 h 128"/>
                <a:gd name="T4" fmla="*/ 20 w 88"/>
                <a:gd name="T5" fmla="*/ 92 h 128"/>
                <a:gd name="T6" fmla="*/ 44 w 88"/>
                <a:gd name="T7" fmla="*/ 128 h 128"/>
                <a:gd name="T8" fmla="*/ 68 w 88"/>
                <a:gd name="T9" fmla="*/ 92 h 128"/>
                <a:gd name="T10" fmla="*/ 88 w 88"/>
                <a:gd name="T11" fmla="*/ 44 h 128"/>
                <a:gd name="T12" fmla="*/ 44 w 88"/>
                <a:gd name="T13" fmla="*/ 0 h 128"/>
                <a:gd name="T14" fmla="*/ 54 w 88"/>
                <a:gd name="T15" fmla="*/ 109 h 128"/>
                <a:gd name="T16" fmla="*/ 35 w 88"/>
                <a:gd name="T17" fmla="*/ 111 h 128"/>
                <a:gd name="T18" fmla="*/ 32 w 88"/>
                <a:gd name="T19" fmla="*/ 104 h 128"/>
                <a:gd name="T20" fmla="*/ 32 w 88"/>
                <a:gd name="T21" fmla="*/ 103 h 128"/>
                <a:gd name="T22" fmla="*/ 57 w 88"/>
                <a:gd name="T23" fmla="*/ 100 h 128"/>
                <a:gd name="T24" fmla="*/ 56 w 88"/>
                <a:gd name="T25" fmla="*/ 104 h 128"/>
                <a:gd name="T26" fmla="*/ 54 w 88"/>
                <a:gd name="T27" fmla="*/ 109 h 128"/>
                <a:gd name="T28" fmla="*/ 31 w 88"/>
                <a:gd name="T29" fmla="*/ 100 h 128"/>
                <a:gd name="T30" fmla="*/ 28 w 88"/>
                <a:gd name="T31" fmla="*/ 92 h 128"/>
                <a:gd name="T32" fmla="*/ 60 w 88"/>
                <a:gd name="T33" fmla="*/ 92 h 128"/>
                <a:gd name="T34" fmla="*/ 58 w 88"/>
                <a:gd name="T35" fmla="*/ 96 h 128"/>
                <a:gd name="T36" fmla="*/ 31 w 88"/>
                <a:gd name="T37" fmla="*/ 100 h 128"/>
                <a:gd name="T38" fmla="*/ 44 w 88"/>
                <a:gd name="T39" fmla="*/ 120 h 128"/>
                <a:gd name="T40" fmla="*/ 36 w 88"/>
                <a:gd name="T41" fmla="*/ 115 h 128"/>
                <a:gd name="T42" fmla="*/ 53 w 88"/>
                <a:gd name="T43" fmla="*/ 113 h 128"/>
                <a:gd name="T44" fmla="*/ 44 w 88"/>
                <a:gd name="T45" fmla="*/ 120 h 128"/>
                <a:gd name="T46" fmla="*/ 63 w 88"/>
                <a:gd name="T47" fmla="*/ 84 h 128"/>
                <a:gd name="T48" fmla="*/ 25 w 88"/>
                <a:gd name="T49" fmla="*/ 84 h 128"/>
                <a:gd name="T50" fmla="*/ 19 w 88"/>
                <a:gd name="T51" fmla="*/ 71 h 128"/>
                <a:gd name="T52" fmla="*/ 8 w 88"/>
                <a:gd name="T53" fmla="*/ 44 h 128"/>
                <a:gd name="T54" fmla="*/ 44 w 88"/>
                <a:gd name="T55" fmla="*/ 8 h 128"/>
                <a:gd name="T56" fmla="*/ 80 w 88"/>
                <a:gd name="T57" fmla="*/ 44 h 128"/>
                <a:gd name="T58" fmla="*/ 69 w 88"/>
                <a:gd name="T59" fmla="*/ 71 h 128"/>
                <a:gd name="T60" fmla="*/ 63 w 88"/>
                <a:gd name="T61" fmla="*/ 8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28">
                  <a:moveTo>
                    <a:pt x="44" y="0"/>
                  </a:moveTo>
                  <a:cubicBezTo>
                    <a:pt x="20" y="0"/>
                    <a:pt x="0" y="20"/>
                    <a:pt x="0" y="44"/>
                  </a:cubicBezTo>
                  <a:cubicBezTo>
                    <a:pt x="0" y="60"/>
                    <a:pt x="15" y="77"/>
                    <a:pt x="20" y="92"/>
                  </a:cubicBezTo>
                  <a:cubicBezTo>
                    <a:pt x="28" y="115"/>
                    <a:pt x="27" y="128"/>
                    <a:pt x="44" y="128"/>
                  </a:cubicBezTo>
                  <a:cubicBezTo>
                    <a:pt x="61" y="128"/>
                    <a:pt x="60" y="115"/>
                    <a:pt x="68" y="92"/>
                  </a:cubicBezTo>
                  <a:cubicBezTo>
                    <a:pt x="73" y="77"/>
                    <a:pt x="88" y="60"/>
                    <a:pt x="88" y="44"/>
                  </a:cubicBezTo>
                  <a:cubicBezTo>
                    <a:pt x="88" y="20"/>
                    <a:pt x="68" y="0"/>
                    <a:pt x="44" y="0"/>
                  </a:cubicBezTo>
                  <a:close/>
                  <a:moveTo>
                    <a:pt x="54" y="109"/>
                  </a:moveTo>
                  <a:cubicBezTo>
                    <a:pt x="35" y="111"/>
                    <a:pt x="35" y="111"/>
                    <a:pt x="35" y="111"/>
                  </a:cubicBezTo>
                  <a:cubicBezTo>
                    <a:pt x="34" y="109"/>
                    <a:pt x="33" y="107"/>
                    <a:pt x="32" y="104"/>
                  </a:cubicBezTo>
                  <a:cubicBezTo>
                    <a:pt x="32" y="104"/>
                    <a:pt x="32" y="104"/>
                    <a:pt x="32" y="103"/>
                  </a:cubicBezTo>
                  <a:cubicBezTo>
                    <a:pt x="57" y="100"/>
                    <a:pt x="57" y="100"/>
                    <a:pt x="57" y="100"/>
                  </a:cubicBezTo>
                  <a:cubicBezTo>
                    <a:pt x="57" y="102"/>
                    <a:pt x="56" y="103"/>
                    <a:pt x="56" y="104"/>
                  </a:cubicBezTo>
                  <a:cubicBezTo>
                    <a:pt x="55" y="106"/>
                    <a:pt x="55" y="107"/>
                    <a:pt x="54" y="109"/>
                  </a:cubicBezTo>
                  <a:close/>
                  <a:moveTo>
                    <a:pt x="31" y="100"/>
                  </a:moveTo>
                  <a:cubicBezTo>
                    <a:pt x="30" y="97"/>
                    <a:pt x="29" y="95"/>
                    <a:pt x="28" y="92"/>
                  </a:cubicBezTo>
                  <a:cubicBezTo>
                    <a:pt x="60" y="92"/>
                    <a:pt x="60" y="92"/>
                    <a:pt x="60" y="92"/>
                  </a:cubicBezTo>
                  <a:cubicBezTo>
                    <a:pt x="59" y="93"/>
                    <a:pt x="59" y="95"/>
                    <a:pt x="58" y="96"/>
                  </a:cubicBezTo>
                  <a:lnTo>
                    <a:pt x="31" y="100"/>
                  </a:lnTo>
                  <a:close/>
                  <a:moveTo>
                    <a:pt x="44" y="120"/>
                  </a:moveTo>
                  <a:cubicBezTo>
                    <a:pt x="40" y="120"/>
                    <a:pt x="38" y="120"/>
                    <a:pt x="36" y="115"/>
                  </a:cubicBezTo>
                  <a:cubicBezTo>
                    <a:pt x="53" y="113"/>
                    <a:pt x="53" y="113"/>
                    <a:pt x="53" y="113"/>
                  </a:cubicBezTo>
                  <a:cubicBezTo>
                    <a:pt x="51" y="119"/>
                    <a:pt x="49" y="120"/>
                    <a:pt x="44" y="120"/>
                  </a:cubicBezTo>
                  <a:close/>
                  <a:moveTo>
                    <a:pt x="63" y="84"/>
                  </a:moveTo>
                  <a:cubicBezTo>
                    <a:pt x="25" y="84"/>
                    <a:pt x="25" y="84"/>
                    <a:pt x="25" y="84"/>
                  </a:cubicBezTo>
                  <a:cubicBezTo>
                    <a:pt x="23" y="80"/>
                    <a:pt x="21" y="75"/>
                    <a:pt x="19" y="71"/>
                  </a:cubicBezTo>
                  <a:cubicBezTo>
                    <a:pt x="13" y="62"/>
                    <a:pt x="8" y="52"/>
                    <a:pt x="8" y="44"/>
                  </a:cubicBezTo>
                  <a:cubicBezTo>
                    <a:pt x="8" y="24"/>
                    <a:pt x="24" y="8"/>
                    <a:pt x="44" y="8"/>
                  </a:cubicBezTo>
                  <a:cubicBezTo>
                    <a:pt x="64" y="8"/>
                    <a:pt x="80" y="24"/>
                    <a:pt x="80" y="44"/>
                  </a:cubicBezTo>
                  <a:cubicBezTo>
                    <a:pt x="80" y="52"/>
                    <a:pt x="75" y="62"/>
                    <a:pt x="69" y="71"/>
                  </a:cubicBezTo>
                  <a:cubicBezTo>
                    <a:pt x="67" y="75"/>
                    <a:pt x="65" y="80"/>
                    <a:pt x="63"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6" name="Freeform 16"/>
            <p:cNvSpPr>
              <a:spLocks/>
            </p:cNvSpPr>
            <p:nvPr/>
          </p:nvSpPr>
          <p:spPr bwMode="auto">
            <a:xfrm>
              <a:off x="3819128" y="1680328"/>
              <a:ext cx="101600" cy="100013"/>
            </a:xfrm>
            <a:custGeom>
              <a:avLst/>
              <a:gdLst>
                <a:gd name="T0" fmla="*/ 24 w 26"/>
                <a:gd name="T1" fmla="*/ 0 h 26"/>
                <a:gd name="T2" fmla="*/ 0 w 26"/>
                <a:gd name="T3" fmla="*/ 24 h 26"/>
                <a:gd name="T4" fmla="*/ 2 w 26"/>
                <a:gd name="T5" fmla="*/ 26 h 26"/>
                <a:gd name="T6" fmla="*/ 4 w 26"/>
                <a:gd name="T7" fmla="*/ 24 h 26"/>
                <a:gd name="T8" fmla="*/ 24 w 26"/>
                <a:gd name="T9" fmla="*/ 4 h 26"/>
                <a:gd name="T10" fmla="*/ 26 w 26"/>
                <a:gd name="T11" fmla="*/ 2 h 26"/>
                <a:gd name="T12" fmla="*/ 24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24" y="0"/>
                  </a:moveTo>
                  <a:cubicBezTo>
                    <a:pt x="11" y="0"/>
                    <a:pt x="0" y="11"/>
                    <a:pt x="0" y="24"/>
                  </a:cubicBezTo>
                  <a:cubicBezTo>
                    <a:pt x="0" y="25"/>
                    <a:pt x="1" y="26"/>
                    <a:pt x="2" y="26"/>
                  </a:cubicBezTo>
                  <a:cubicBezTo>
                    <a:pt x="3" y="26"/>
                    <a:pt x="4" y="25"/>
                    <a:pt x="4" y="24"/>
                  </a:cubicBezTo>
                  <a:cubicBezTo>
                    <a:pt x="4" y="13"/>
                    <a:pt x="13" y="4"/>
                    <a:pt x="24" y="4"/>
                  </a:cubicBezTo>
                  <a:cubicBezTo>
                    <a:pt x="25" y="4"/>
                    <a:pt x="26" y="3"/>
                    <a:pt x="26" y="2"/>
                  </a:cubicBezTo>
                  <a:cubicBezTo>
                    <a:pt x="26" y="1"/>
                    <a:pt x="25"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sp>
        <p:nvSpPr>
          <p:cNvPr id="77" name="Freeform 6"/>
          <p:cNvSpPr>
            <a:spLocks noEditPoints="1"/>
          </p:cNvSpPr>
          <p:nvPr/>
        </p:nvSpPr>
        <p:spPr bwMode="auto">
          <a:xfrm>
            <a:off x="9143395" y="7661957"/>
            <a:ext cx="1255582" cy="1258411"/>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4"/>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nvGrpSpPr>
          <p:cNvPr id="78" name="Group 77"/>
          <p:cNvGrpSpPr/>
          <p:nvPr/>
        </p:nvGrpSpPr>
        <p:grpSpPr>
          <a:xfrm>
            <a:off x="9500988" y="8036025"/>
            <a:ext cx="570548" cy="538393"/>
            <a:chOff x="3498850" y="1541463"/>
            <a:chExt cx="504825" cy="476250"/>
          </a:xfrm>
          <a:solidFill>
            <a:schemeClr val="accent4"/>
          </a:solidFill>
        </p:grpSpPr>
        <p:sp>
          <p:nvSpPr>
            <p:cNvPr id="79" name="Oval 5"/>
            <p:cNvSpPr>
              <a:spLocks noChangeArrowheads="1"/>
            </p:cNvSpPr>
            <p:nvPr/>
          </p:nvSpPr>
          <p:spPr bwMode="auto">
            <a:xfrm>
              <a:off x="3743325" y="1801813"/>
              <a:ext cx="61913" cy="61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0" name="Freeform 6"/>
            <p:cNvSpPr>
              <a:spLocks noEditPoints="1"/>
            </p:cNvSpPr>
            <p:nvPr/>
          </p:nvSpPr>
          <p:spPr bwMode="auto">
            <a:xfrm>
              <a:off x="3498850" y="1541463"/>
              <a:ext cx="504825" cy="476250"/>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81" name="Group 80"/>
          <p:cNvGrpSpPr/>
          <p:nvPr/>
        </p:nvGrpSpPr>
        <p:grpSpPr>
          <a:xfrm>
            <a:off x="3490803" y="8908912"/>
            <a:ext cx="2624264" cy="1477993"/>
            <a:chOff x="2858487" y="6612406"/>
            <a:chExt cx="3498107" cy="1970144"/>
          </a:xfrm>
        </p:grpSpPr>
        <p:sp>
          <p:nvSpPr>
            <p:cNvPr id="82" name="Content Placeholder 19"/>
            <p:cNvSpPr txBox="1">
              <a:spLocks/>
            </p:cNvSpPr>
            <p:nvPr/>
          </p:nvSpPr>
          <p:spPr>
            <a:xfrm>
              <a:off x="2858487" y="7336035"/>
              <a:ext cx="3498107" cy="1246515"/>
            </a:xfrm>
            <a:prstGeom prst="rect">
              <a:avLst/>
            </a:prstGeom>
          </p:spPr>
          <p:txBody>
            <a:bodyPr vert="horz" lIns="137168" tIns="68584" rIns="137168" bIns="68584"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800" dirty="0">
                  <a:latin typeface="Lato Light"/>
                  <a:ea typeface="Open Sans Light" panose="020B0306030504020204" pitchFamily="34" charset="0"/>
                  <a:cs typeface="Lato Light"/>
                </a:rPr>
                <a:t>Lorem Ipsum has two main statistical</a:t>
              </a:r>
            </a:p>
          </p:txBody>
        </p:sp>
        <p:sp>
          <p:nvSpPr>
            <p:cNvPr id="83" name="TextBox 82"/>
            <p:cNvSpPr txBox="1"/>
            <p:nvPr/>
          </p:nvSpPr>
          <p:spPr>
            <a:xfrm>
              <a:off x="2996938" y="6612406"/>
              <a:ext cx="3248257" cy="830962"/>
            </a:xfrm>
            <a:prstGeom prst="rect">
              <a:avLst/>
            </a:prstGeom>
            <a:noFill/>
          </p:spPr>
          <p:txBody>
            <a:bodyPr wrap="square" lIns="137168" tIns="68584" rIns="137168" bIns="68584" rtlCol="0">
              <a:spAutoFit/>
            </a:bodyPr>
            <a:lstStyle/>
            <a:p>
              <a:pPr algn="ctr"/>
              <a:r>
                <a:rPr lang="id-ID" sz="3151" b="1" dirty="0">
                  <a:solidFill>
                    <a:schemeClr val="tx2"/>
                  </a:solidFill>
                  <a:latin typeface="Lato Regular"/>
                  <a:cs typeface="Lato Regular"/>
                </a:rPr>
                <a:t>Design</a:t>
              </a:r>
              <a:endParaRPr lang="en-US" sz="3151" b="1" dirty="0">
                <a:solidFill>
                  <a:schemeClr val="tx2"/>
                </a:solidFill>
                <a:latin typeface="Lato Regular"/>
                <a:cs typeface="Lato Regular"/>
              </a:endParaRPr>
            </a:p>
          </p:txBody>
        </p:sp>
      </p:grpSp>
      <p:grpSp>
        <p:nvGrpSpPr>
          <p:cNvPr id="37" name="Group 36"/>
          <p:cNvGrpSpPr/>
          <p:nvPr/>
        </p:nvGrpSpPr>
        <p:grpSpPr>
          <a:xfrm>
            <a:off x="5950028" y="8918991"/>
            <a:ext cx="2624264" cy="1477993"/>
            <a:chOff x="2858487" y="6612406"/>
            <a:chExt cx="3498107" cy="1970144"/>
          </a:xfrm>
        </p:grpSpPr>
        <p:sp>
          <p:nvSpPr>
            <p:cNvPr id="38" name="Content Placeholder 19"/>
            <p:cNvSpPr txBox="1">
              <a:spLocks/>
            </p:cNvSpPr>
            <p:nvPr/>
          </p:nvSpPr>
          <p:spPr>
            <a:xfrm>
              <a:off x="2858487" y="7336035"/>
              <a:ext cx="3498107" cy="1246515"/>
            </a:xfrm>
            <a:prstGeom prst="rect">
              <a:avLst/>
            </a:prstGeom>
          </p:spPr>
          <p:txBody>
            <a:bodyPr vert="horz" lIns="137168" tIns="68584" rIns="137168" bIns="68584"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800" dirty="0">
                  <a:latin typeface="Lato Light"/>
                  <a:ea typeface="Open Sans Light" panose="020B0306030504020204" pitchFamily="34" charset="0"/>
                  <a:cs typeface="Lato Light"/>
                </a:rPr>
                <a:t>Lorem Ipsum has two main statistical</a:t>
              </a:r>
            </a:p>
          </p:txBody>
        </p:sp>
        <p:sp>
          <p:nvSpPr>
            <p:cNvPr id="39" name="TextBox 38"/>
            <p:cNvSpPr txBox="1"/>
            <p:nvPr/>
          </p:nvSpPr>
          <p:spPr>
            <a:xfrm>
              <a:off x="3315866" y="6612406"/>
              <a:ext cx="2655311" cy="830962"/>
            </a:xfrm>
            <a:prstGeom prst="rect">
              <a:avLst/>
            </a:prstGeom>
            <a:noFill/>
          </p:spPr>
          <p:txBody>
            <a:bodyPr wrap="square" lIns="137168" tIns="68584" rIns="137168" bIns="68584" rtlCol="0">
              <a:spAutoFit/>
            </a:bodyPr>
            <a:lstStyle/>
            <a:p>
              <a:pPr algn="ctr"/>
              <a:r>
                <a:rPr lang="id-ID" sz="3151" b="1" dirty="0">
                  <a:solidFill>
                    <a:schemeClr val="tx2"/>
                  </a:solidFill>
                  <a:latin typeface="Lato Regular"/>
                  <a:cs typeface="Lato Regular"/>
                </a:rPr>
                <a:t>Idea</a:t>
              </a:r>
              <a:endParaRPr lang="en-US" sz="3151" b="1" dirty="0">
                <a:solidFill>
                  <a:schemeClr val="tx2"/>
                </a:solidFill>
                <a:latin typeface="Lato Regular"/>
                <a:cs typeface="Lato Regular"/>
              </a:endParaRPr>
            </a:p>
          </p:txBody>
        </p:sp>
      </p:grpSp>
      <p:grpSp>
        <p:nvGrpSpPr>
          <p:cNvPr id="40" name="Group 39"/>
          <p:cNvGrpSpPr/>
          <p:nvPr/>
        </p:nvGrpSpPr>
        <p:grpSpPr>
          <a:xfrm>
            <a:off x="8465159" y="8903654"/>
            <a:ext cx="2624264" cy="1477993"/>
            <a:chOff x="2858487" y="6612406"/>
            <a:chExt cx="3498107" cy="1970144"/>
          </a:xfrm>
        </p:grpSpPr>
        <p:sp>
          <p:nvSpPr>
            <p:cNvPr id="42" name="Content Placeholder 19"/>
            <p:cNvSpPr txBox="1">
              <a:spLocks/>
            </p:cNvSpPr>
            <p:nvPr/>
          </p:nvSpPr>
          <p:spPr>
            <a:xfrm>
              <a:off x="2858487" y="7336035"/>
              <a:ext cx="3498107" cy="1246515"/>
            </a:xfrm>
            <a:prstGeom prst="rect">
              <a:avLst/>
            </a:prstGeom>
          </p:spPr>
          <p:txBody>
            <a:bodyPr vert="horz" lIns="137168" tIns="68584" rIns="137168" bIns="68584"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800" dirty="0">
                  <a:latin typeface="Lato Light"/>
                  <a:ea typeface="Open Sans Light" panose="020B0306030504020204" pitchFamily="34" charset="0"/>
                  <a:cs typeface="Lato Light"/>
                </a:rPr>
                <a:t>Lorem Ipsum has two main statistical</a:t>
              </a:r>
            </a:p>
          </p:txBody>
        </p:sp>
        <p:sp>
          <p:nvSpPr>
            <p:cNvPr id="43" name="TextBox 42"/>
            <p:cNvSpPr txBox="1"/>
            <p:nvPr/>
          </p:nvSpPr>
          <p:spPr>
            <a:xfrm>
              <a:off x="3315866" y="6612406"/>
              <a:ext cx="2655311" cy="830962"/>
            </a:xfrm>
            <a:prstGeom prst="rect">
              <a:avLst/>
            </a:prstGeom>
            <a:noFill/>
          </p:spPr>
          <p:txBody>
            <a:bodyPr wrap="square" lIns="137168" tIns="68584" rIns="137168" bIns="68584" rtlCol="0">
              <a:spAutoFit/>
            </a:bodyPr>
            <a:lstStyle/>
            <a:p>
              <a:pPr algn="ctr"/>
              <a:r>
                <a:rPr lang="id-ID" sz="3151" b="1" dirty="0">
                  <a:solidFill>
                    <a:schemeClr val="tx2"/>
                  </a:solidFill>
                  <a:latin typeface="Lato Regular"/>
                  <a:cs typeface="Lato Regular"/>
                </a:rPr>
                <a:t>Plan</a:t>
              </a:r>
              <a:endParaRPr lang="en-US" sz="3151" b="1" dirty="0">
                <a:solidFill>
                  <a:schemeClr val="tx2"/>
                </a:solidFill>
                <a:latin typeface="Lato Regular"/>
                <a:cs typeface="Lato Regular"/>
              </a:endParaRPr>
            </a:p>
          </p:txBody>
        </p:sp>
      </p:grpSp>
      <p:sp>
        <p:nvSpPr>
          <p:cNvPr id="44" name="Freeform 7"/>
          <p:cNvSpPr>
            <a:spLocks noEditPoints="1"/>
          </p:cNvSpPr>
          <p:nvPr/>
        </p:nvSpPr>
        <p:spPr bwMode="auto">
          <a:xfrm>
            <a:off x="1759840" y="7681134"/>
            <a:ext cx="1255582" cy="12559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5"/>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nvGrpSpPr>
          <p:cNvPr id="48" name="Group 47"/>
          <p:cNvGrpSpPr/>
          <p:nvPr/>
        </p:nvGrpSpPr>
        <p:grpSpPr>
          <a:xfrm>
            <a:off x="1053976" y="8897906"/>
            <a:ext cx="2624264" cy="1477993"/>
            <a:chOff x="2858487" y="6612406"/>
            <a:chExt cx="3498107" cy="1970144"/>
          </a:xfrm>
        </p:grpSpPr>
        <p:sp>
          <p:nvSpPr>
            <p:cNvPr id="49" name="Content Placeholder 19"/>
            <p:cNvSpPr txBox="1">
              <a:spLocks/>
            </p:cNvSpPr>
            <p:nvPr/>
          </p:nvSpPr>
          <p:spPr>
            <a:xfrm>
              <a:off x="2858487" y="7336035"/>
              <a:ext cx="3498107" cy="1246515"/>
            </a:xfrm>
            <a:prstGeom prst="rect">
              <a:avLst/>
            </a:prstGeom>
          </p:spPr>
          <p:txBody>
            <a:bodyPr vert="horz" lIns="137168" tIns="68584" rIns="137168" bIns="68584"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800" dirty="0">
                  <a:latin typeface="Lato Light"/>
                  <a:ea typeface="Open Sans Light" panose="020B0306030504020204" pitchFamily="34" charset="0"/>
                  <a:cs typeface="Lato Light"/>
                </a:rPr>
                <a:t>Lorem Ipsum has two main statistical</a:t>
              </a:r>
            </a:p>
          </p:txBody>
        </p:sp>
        <p:sp>
          <p:nvSpPr>
            <p:cNvPr id="50" name="TextBox 49"/>
            <p:cNvSpPr txBox="1"/>
            <p:nvPr/>
          </p:nvSpPr>
          <p:spPr>
            <a:xfrm>
              <a:off x="2858487" y="6612406"/>
              <a:ext cx="3498107" cy="830962"/>
            </a:xfrm>
            <a:prstGeom prst="rect">
              <a:avLst/>
            </a:prstGeom>
            <a:noFill/>
          </p:spPr>
          <p:txBody>
            <a:bodyPr wrap="square" lIns="137168" tIns="68584" rIns="137168" bIns="68584" rtlCol="0">
              <a:spAutoFit/>
            </a:bodyPr>
            <a:lstStyle/>
            <a:p>
              <a:pPr algn="ctr"/>
              <a:r>
                <a:rPr lang="id-ID" sz="3151" b="1" dirty="0">
                  <a:solidFill>
                    <a:schemeClr val="tx2"/>
                  </a:solidFill>
                  <a:latin typeface="Lato Regular"/>
                  <a:cs typeface="Lato Regular"/>
                </a:rPr>
                <a:t>Ads</a:t>
              </a:r>
              <a:endParaRPr lang="en-US" sz="3151" b="1" dirty="0">
                <a:solidFill>
                  <a:schemeClr val="tx2"/>
                </a:solidFill>
                <a:latin typeface="Lato Regular"/>
                <a:cs typeface="Lato Regular"/>
              </a:endParaRPr>
            </a:p>
          </p:txBody>
        </p:sp>
      </p:grpSp>
      <p:sp>
        <p:nvSpPr>
          <p:cNvPr id="51" name="TextBox 50"/>
          <p:cNvSpPr txBox="1"/>
          <p:nvPr/>
        </p:nvSpPr>
        <p:spPr>
          <a:xfrm>
            <a:off x="1896368" y="4027827"/>
            <a:ext cx="8971950" cy="477968"/>
          </a:xfrm>
          <a:prstGeom prst="rect">
            <a:avLst/>
          </a:prstGeom>
          <a:noFill/>
        </p:spPr>
        <p:txBody>
          <a:bodyPr wrap="square" lIns="164607" tIns="82304" rIns="164607" bIns="82304" rtlCol="0">
            <a:spAutoFit/>
          </a:bodyPr>
          <a:lstStyle/>
          <a:p>
            <a:r>
              <a:rPr lang="en-US" sz="2026" dirty="0">
                <a:solidFill>
                  <a:schemeClr val="bg1">
                    <a:lumMod val="95000"/>
                  </a:schemeClr>
                </a:solidFill>
                <a:latin typeface="Lato Light"/>
                <a:ea typeface="Open Sans Light" panose="020B0306030504020204" pitchFamily="34" charset="0"/>
                <a:cs typeface="Lato Light"/>
              </a:rPr>
              <a:t>Lorem Ipsum has two main statistical methodologies are used in data.</a:t>
            </a:r>
          </a:p>
        </p:txBody>
      </p:sp>
      <p:sp>
        <p:nvSpPr>
          <p:cNvPr id="60" name="Freeform 222"/>
          <p:cNvSpPr>
            <a:spLocks noEditPoints="1"/>
          </p:cNvSpPr>
          <p:nvPr/>
        </p:nvSpPr>
        <p:spPr bwMode="auto">
          <a:xfrm>
            <a:off x="1506023" y="4081608"/>
            <a:ext cx="389060" cy="390774"/>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89" name="TextBox 88"/>
          <p:cNvSpPr txBox="1"/>
          <p:nvPr/>
        </p:nvSpPr>
        <p:spPr>
          <a:xfrm>
            <a:off x="1896368" y="4596109"/>
            <a:ext cx="8971950" cy="477968"/>
          </a:xfrm>
          <a:prstGeom prst="rect">
            <a:avLst/>
          </a:prstGeom>
          <a:noFill/>
        </p:spPr>
        <p:txBody>
          <a:bodyPr wrap="square" lIns="164607" tIns="82304" rIns="164607" bIns="82304" rtlCol="0">
            <a:spAutoFit/>
          </a:bodyPr>
          <a:lstStyle/>
          <a:p>
            <a:r>
              <a:rPr lang="en-US" sz="2026" dirty="0">
                <a:solidFill>
                  <a:schemeClr val="bg1">
                    <a:lumMod val="95000"/>
                  </a:schemeClr>
                </a:solidFill>
                <a:latin typeface="Lato Light"/>
                <a:ea typeface="Open Sans Light" panose="020B0306030504020204" pitchFamily="34" charset="0"/>
                <a:cs typeface="Lato Light"/>
              </a:rPr>
              <a:t>Lorem Ipsum has two main statistical methodologies are used in data.</a:t>
            </a:r>
          </a:p>
        </p:txBody>
      </p:sp>
      <p:sp>
        <p:nvSpPr>
          <p:cNvPr id="94" name="Freeform 222"/>
          <p:cNvSpPr>
            <a:spLocks noEditPoints="1"/>
          </p:cNvSpPr>
          <p:nvPr/>
        </p:nvSpPr>
        <p:spPr bwMode="auto">
          <a:xfrm>
            <a:off x="1506023" y="4644656"/>
            <a:ext cx="389060" cy="390774"/>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95" name="TextBox 94"/>
          <p:cNvSpPr txBox="1"/>
          <p:nvPr/>
        </p:nvSpPr>
        <p:spPr>
          <a:xfrm>
            <a:off x="1896368" y="5160504"/>
            <a:ext cx="8971950" cy="477968"/>
          </a:xfrm>
          <a:prstGeom prst="rect">
            <a:avLst/>
          </a:prstGeom>
          <a:noFill/>
        </p:spPr>
        <p:txBody>
          <a:bodyPr wrap="square" lIns="164607" tIns="82304" rIns="164607" bIns="82304" rtlCol="0">
            <a:spAutoFit/>
          </a:bodyPr>
          <a:lstStyle/>
          <a:p>
            <a:r>
              <a:rPr lang="en-US" sz="2026" dirty="0">
                <a:solidFill>
                  <a:schemeClr val="bg1">
                    <a:lumMod val="95000"/>
                  </a:schemeClr>
                </a:solidFill>
                <a:latin typeface="Lato Light"/>
                <a:ea typeface="Open Sans Light" panose="020B0306030504020204" pitchFamily="34" charset="0"/>
                <a:cs typeface="Lato Light"/>
              </a:rPr>
              <a:t>Lorem Ipsum has two main statistical methodologies are used in data.</a:t>
            </a:r>
          </a:p>
        </p:txBody>
      </p:sp>
      <p:sp>
        <p:nvSpPr>
          <p:cNvPr id="97" name="TextBox 96"/>
          <p:cNvSpPr txBox="1"/>
          <p:nvPr/>
        </p:nvSpPr>
        <p:spPr>
          <a:xfrm>
            <a:off x="1896368" y="5712072"/>
            <a:ext cx="8971950" cy="477968"/>
          </a:xfrm>
          <a:prstGeom prst="rect">
            <a:avLst/>
          </a:prstGeom>
          <a:noFill/>
        </p:spPr>
        <p:txBody>
          <a:bodyPr wrap="square" lIns="164607" tIns="82304" rIns="164607" bIns="82304" rtlCol="0">
            <a:spAutoFit/>
          </a:bodyPr>
          <a:lstStyle/>
          <a:p>
            <a:r>
              <a:rPr lang="en-US" sz="2026" dirty="0">
                <a:solidFill>
                  <a:schemeClr val="bg1">
                    <a:lumMod val="95000"/>
                  </a:schemeClr>
                </a:solidFill>
                <a:latin typeface="Lato Light"/>
                <a:ea typeface="Open Sans Light" panose="020B0306030504020204" pitchFamily="34" charset="0"/>
                <a:cs typeface="Lato Light"/>
              </a:rPr>
              <a:t>Lorem Ipsum has two main statistical methodologies are used in data.</a:t>
            </a:r>
          </a:p>
        </p:txBody>
      </p:sp>
      <p:sp>
        <p:nvSpPr>
          <p:cNvPr id="98" name="Freeform 222"/>
          <p:cNvSpPr>
            <a:spLocks noEditPoints="1"/>
          </p:cNvSpPr>
          <p:nvPr/>
        </p:nvSpPr>
        <p:spPr bwMode="auto">
          <a:xfrm>
            <a:off x="1506023" y="5760619"/>
            <a:ext cx="389060" cy="390774"/>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99" name="Freeform 857"/>
          <p:cNvSpPr>
            <a:spLocks noEditPoints="1"/>
          </p:cNvSpPr>
          <p:nvPr/>
        </p:nvSpPr>
        <p:spPr bwMode="auto">
          <a:xfrm>
            <a:off x="1504075" y="5218123"/>
            <a:ext cx="391008" cy="391008"/>
          </a:xfrm>
          <a:custGeom>
            <a:avLst/>
            <a:gdLst>
              <a:gd name="T0" fmla="*/ 215 w 430"/>
              <a:gd name="T1" fmla="*/ 0 h 430"/>
              <a:gd name="T2" fmla="*/ 0 w 430"/>
              <a:gd name="T3" fmla="*/ 215 h 430"/>
              <a:gd name="T4" fmla="*/ 215 w 430"/>
              <a:gd name="T5" fmla="*/ 430 h 430"/>
              <a:gd name="T6" fmla="*/ 430 w 430"/>
              <a:gd name="T7" fmla="*/ 215 h 430"/>
              <a:gd name="T8" fmla="*/ 215 w 430"/>
              <a:gd name="T9" fmla="*/ 0 h 430"/>
              <a:gd name="T10" fmla="*/ 259 w 430"/>
              <a:gd name="T11" fmla="*/ 215 h 430"/>
              <a:gd name="T12" fmla="*/ 338 w 430"/>
              <a:gd name="T13" fmla="*/ 293 h 430"/>
              <a:gd name="T14" fmla="*/ 293 w 430"/>
              <a:gd name="T15" fmla="*/ 338 h 430"/>
              <a:gd name="T16" fmla="*/ 215 w 430"/>
              <a:gd name="T17" fmla="*/ 259 h 430"/>
              <a:gd name="T18" fmla="*/ 137 w 430"/>
              <a:gd name="T19" fmla="*/ 338 h 430"/>
              <a:gd name="T20" fmla="*/ 92 w 430"/>
              <a:gd name="T21" fmla="*/ 293 h 430"/>
              <a:gd name="T22" fmla="*/ 171 w 430"/>
              <a:gd name="T23" fmla="*/ 215 h 430"/>
              <a:gd name="T24" fmla="*/ 92 w 430"/>
              <a:gd name="T25" fmla="*/ 137 h 430"/>
              <a:gd name="T26" fmla="*/ 137 w 430"/>
              <a:gd name="T27" fmla="*/ 92 h 430"/>
              <a:gd name="T28" fmla="*/ 215 w 430"/>
              <a:gd name="T29" fmla="*/ 171 h 430"/>
              <a:gd name="T30" fmla="*/ 293 w 430"/>
              <a:gd name="T31" fmla="*/ 92 h 430"/>
              <a:gd name="T32" fmla="*/ 338 w 430"/>
              <a:gd name="T33" fmla="*/ 137 h 430"/>
              <a:gd name="T34" fmla="*/ 259 w 430"/>
              <a:gd name="T35" fmla="*/ 215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0" h="430">
                <a:moveTo>
                  <a:pt x="215" y="0"/>
                </a:moveTo>
                <a:cubicBezTo>
                  <a:pt x="96" y="0"/>
                  <a:pt x="0" y="96"/>
                  <a:pt x="0" y="215"/>
                </a:cubicBezTo>
                <a:cubicBezTo>
                  <a:pt x="0" y="334"/>
                  <a:pt x="96" y="430"/>
                  <a:pt x="215" y="430"/>
                </a:cubicBezTo>
                <a:cubicBezTo>
                  <a:pt x="334" y="430"/>
                  <a:pt x="430" y="334"/>
                  <a:pt x="430" y="215"/>
                </a:cubicBezTo>
                <a:cubicBezTo>
                  <a:pt x="430" y="96"/>
                  <a:pt x="334" y="0"/>
                  <a:pt x="215" y="0"/>
                </a:cubicBezTo>
                <a:close/>
                <a:moveTo>
                  <a:pt x="259" y="215"/>
                </a:moveTo>
                <a:cubicBezTo>
                  <a:pt x="338" y="293"/>
                  <a:pt x="338" y="293"/>
                  <a:pt x="338" y="293"/>
                </a:cubicBezTo>
                <a:cubicBezTo>
                  <a:pt x="293" y="338"/>
                  <a:pt x="293" y="338"/>
                  <a:pt x="293" y="338"/>
                </a:cubicBezTo>
                <a:cubicBezTo>
                  <a:pt x="215" y="259"/>
                  <a:pt x="215" y="259"/>
                  <a:pt x="215" y="259"/>
                </a:cubicBezTo>
                <a:cubicBezTo>
                  <a:pt x="137" y="338"/>
                  <a:pt x="137" y="338"/>
                  <a:pt x="137" y="338"/>
                </a:cubicBezTo>
                <a:cubicBezTo>
                  <a:pt x="92" y="293"/>
                  <a:pt x="92" y="293"/>
                  <a:pt x="92" y="293"/>
                </a:cubicBezTo>
                <a:cubicBezTo>
                  <a:pt x="171" y="215"/>
                  <a:pt x="171" y="215"/>
                  <a:pt x="171" y="215"/>
                </a:cubicBezTo>
                <a:cubicBezTo>
                  <a:pt x="92" y="137"/>
                  <a:pt x="92" y="137"/>
                  <a:pt x="92" y="137"/>
                </a:cubicBezTo>
                <a:cubicBezTo>
                  <a:pt x="137" y="92"/>
                  <a:pt x="137" y="92"/>
                  <a:pt x="137" y="92"/>
                </a:cubicBezTo>
                <a:cubicBezTo>
                  <a:pt x="215" y="171"/>
                  <a:pt x="215" y="171"/>
                  <a:pt x="215" y="171"/>
                </a:cubicBezTo>
                <a:cubicBezTo>
                  <a:pt x="293" y="92"/>
                  <a:pt x="293" y="92"/>
                  <a:pt x="293" y="92"/>
                </a:cubicBezTo>
                <a:cubicBezTo>
                  <a:pt x="338" y="137"/>
                  <a:pt x="338" y="137"/>
                  <a:pt x="338" y="137"/>
                </a:cubicBezTo>
                <a:cubicBezTo>
                  <a:pt x="259" y="215"/>
                  <a:pt x="259" y="215"/>
                  <a:pt x="259" y="215"/>
                </a:cubicBezTo>
                <a:close/>
              </a:path>
            </a:pathLst>
          </a:custGeom>
          <a:solidFill>
            <a:schemeClr val="bg1"/>
          </a:solidFill>
          <a:ln>
            <a:noFill/>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01" name="TextBox 100"/>
          <p:cNvSpPr txBox="1"/>
          <p:nvPr/>
        </p:nvSpPr>
        <p:spPr>
          <a:xfrm>
            <a:off x="1328123" y="2727371"/>
            <a:ext cx="6080840" cy="1085238"/>
          </a:xfrm>
          <a:prstGeom prst="rect">
            <a:avLst/>
          </a:prstGeom>
          <a:noFill/>
        </p:spPr>
        <p:txBody>
          <a:bodyPr wrap="none" lIns="68584" tIns="34292" rIns="68584" bIns="34292" rtlCol="0">
            <a:spAutoFit/>
          </a:bodyPr>
          <a:lstStyle/>
          <a:p>
            <a:r>
              <a:rPr lang="id-ID" sz="6602" b="1" dirty="0">
                <a:solidFill>
                  <a:schemeClr val="bg1"/>
                </a:solidFill>
                <a:latin typeface="Lato Regular"/>
                <a:cs typeface="Lato Regular"/>
              </a:rPr>
              <a:t>Mobile Features</a:t>
            </a:r>
          </a:p>
        </p:txBody>
      </p:sp>
      <p:sp>
        <p:nvSpPr>
          <p:cNvPr id="104" name="AutoShape 19"/>
          <p:cNvSpPr>
            <a:spLocks/>
          </p:cNvSpPr>
          <p:nvPr/>
        </p:nvSpPr>
        <p:spPr bwMode="auto">
          <a:xfrm>
            <a:off x="2121072" y="8005299"/>
            <a:ext cx="568971" cy="569119"/>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tx2"/>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Gill Sans" charset="0"/>
              <a:cs typeface="Gill Sans" charset="0"/>
              <a:sym typeface="Gill Sans" charset="0"/>
            </a:endParaRPr>
          </a:p>
        </p:txBody>
      </p:sp>
      <p:sp>
        <p:nvSpPr>
          <p:cNvPr id="3" name="Picture Placeholder 2"/>
          <p:cNvSpPr>
            <a:spLocks noGrp="1" noChangeAspect="1"/>
          </p:cNvSpPr>
          <p:nvPr>
            <p:ph type="pic" sz="quarter" idx="13"/>
          </p:nvPr>
        </p:nvSpPr>
        <p:spPr>
          <a:xfrm>
            <a:off x="-4" y="1"/>
            <a:ext cx="18287998" cy="6559748"/>
          </a:xfrm>
        </p:spPr>
      </p:sp>
      <p:pic>
        <p:nvPicPr>
          <p:cNvPr id="41" name="Picture 40" descr="hand_iphone.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590679" y="2513469"/>
            <a:ext cx="6707347" cy="9527481"/>
          </a:xfrm>
          <a:prstGeom prst="rect">
            <a:avLst/>
          </a:prstGeom>
        </p:spPr>
      </p:pic>
    </p:spTree>
    <p:extLst>
      <p:ext uri="{BB962C8B-B14F-4D97-AF65-F5344CB8AC3E}">
        <p14:creationId xmlns:p14="http://schemas.microsoft.com/office/powerpoint/2010/main" val="1693665534"/>
      </p:ext>
    </p:extLst>
  </p:cSld>
  <p:clrMapOvr>
    <a:masterClrMapping/>
  </p:clrMapOvr>
  <mc:AlternateContent xmlns:mc="http://schemas.openxmlformats.org/markup-compatibility/2006" xmlns:p14="http://schemas.microsoft.com/office/powerpoint/2010/main">
    <mc:Choice Requires="p14">
      <p:transition spd="slow" p14:dur="1100" advClick="0">
        <p14:switch dir="r"/>
      </p:transition>
    </mc:Choice>
    <mc:Fallback xmlns="">
      <p:transition xmlns:p14="http://schemas.microsoft.com/office/powerpoint/2010/main" spd="slow" advClick="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afterEffect">
                                  <p:stCondLst>
                                    <p:cond delay="0"/>
                                  </p:stCondLst>
                                  <p:childTnLst>
                                    <p:set>
                                      <p:cBhvr>
                                        <p:cTn id="6" dur="1" fill="hold">
                                          <p:stCondLst>
                                            <p:cond delay="0"/>
                                          </p:stCondLst>
                                        </p:cTn>
                                        <p:tgtEl>
                                          <p:spTgt spid="101"/>
                                        </p:tgtEl>
                                        <p:attrNameLst>
                                          <p:attrName>style.visibility</p:attrName>
                                        </p:attrNameLst>
                                      </p:cBhvr>
                                      <p:to>
                                        <p:strVal val="visible"/>
                                      </p:to>
                                    </p:set>
                                    <p:anim calcmode="lin" valueType="num">
                                      <p:cBhvr additive="base">
                                        <p:cTn id="7" dur="500"/>
                                        <p:tgtEl>
                                          <p:spTgt spid="101"/>
                                        </p:tgtEl>
                                        <p:attrNameLst>
                                          <p:attrName>ppt_x</p:attrName>
                                        </p:attrNameLst>
                                      </p:cBhvr>
                                      <p:tavLst>
                                        <p:tav tm="0">
                                          <p:val>
                                            <p:strVal val="#ppt_x-#ppt_w*1.125000"/>
                                          </p:val>
                                        </p:tav>
                                        <p:tav tm="100000">
                                          <p:val>
                                            <p:strVal val="#ppt_x"/>
                                          </p:val>
                                        </p:tav>
                                      </p:tavLst>
                                    </p:anim>
                                    <p:animEffect transition="in" filter="wipe(right)">
                                      <p:cBhvr>
                                        <p:cTn id="8" dur="500"/>
                                        <p:tgtEl>
                                          <p:spTgt spid="101"/>
                                        </p:tgtEl>
                                      </p:cBhvr>
                                    </p:animEffect>
                                  </p:childTnLst>
                                </p:cTn>
                              </p:par>
                            </p:childTnLst>
                          </p:cTn>
                        </p:par>
                        <p:par>
                          <p:cTn id="9" fill="hold">
                            <p:stCondLst>
                              <p:cond delay="500"/>
                            </p:stCondLst>
                            <p:childTnLst>
                              <p:par>
                                <p:cTn id="10" presetID="12" presetClass="entr" presetSubtype="8" fill="hold" grpId="0" nodeType="afterEffect">
                                  <p:stCondLst>
                                    <p:cond delay="0"/>
                                  </p:stCondLst>
                                  <p:childTnLst>
                                    <p:set>
                                      <p:cBhvr>
                                        <p:cTn id="11" dur="1" fill="hold">
                                          <p:stCondLst>
                                            <p:cond delay="0"/>
                                          </p:stCondLst>
                                        </p:cTn>
                                        <p:tgtEl>
                                          <p:spTgt spid="60"/>
                                        </p:tgtEl>
                                        <p:attrNameLst>
                                          <p:attrName>style.visibility</p:attrName>
                                        </p:attrNameLst>
                                      </p:cBhvr>
                                      <p:to>
                                        <p:strVal val="visible"/>
                                      </p:to>
                                    </p:set>
                                    <p:anim calcmode="lin" valueType="num">
                                      <p:cBhvr additive="base">
                                        <p:cTn id="12" dur="500"/>
                                        <p:tgtEl>
                                          <p:spTgt spid="60"/>
                                        </p:tgtEl>
                                        <p:attrNameLst>
                                          <p:attrName>ppt_x</p:attrName>
                                        </p:attrNameLst>
                                      </p:cBhvr>
                                      <p:tavLst>
                                        <p:tav tm="0">
                                          <p:val>
                                            <p:strVal val="#ppt_x-#ppt_w*1.125000"/>
                                          </p:val>
                                        </p:tav>
                                        <p:tav tm="100000">
                                          <p:val>
                                            <p:strVal val="#ppt_x"/>
                                          </p:val>
                                        </p:tav>
                                      </p:tavLst>
                                    </p:anim>
                                    <p:animEffect transition="in" filter="wipe(right)">
                                      <p:cBhvr>
                                        <p:cTn id="13" dur="500"/>
                                        <p:tgtEl>
                                          <p:spTgt spid="60"/>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51"/>
                                        </p:tgtEl>
                                        <p:attrNameLst>
                                          <p:attrName>style.visibility</p:attrName>
                                        </p:attrNameLst>
                                      </p:cBhvr>
                                      <p:to>
                                        <p:strVal val="visible"/>
                                      </p:to>
                                    </p:set>
                                    <p:animEffect transition="in" filter="wipe(left)">
                                      <p:cBhvr>
                                        <p:cTn id="17" dur="500"/>
                                        <p:tgtEl>
                                          <p:spTgt spid="51"/>
                                        </p:tgtEl>
                                      </p:cBhvr>
                                    </p:animEffect>
                                  </p:childTnLst>
                                </p:cTn>
                              </p:par>
                            </p:childTnLst>
                          </p:cTn>
                        </p:par>
                        <p:par>
                          <p:cTn id="18" fill="hold">
                            <p:stCondLst>
                              <p:cond delay="1500"/>
                            </p:stCondLst>
                            <p:childTnLst>
                              <p:par>
                                <p:cTn id="19" presetID="12" presetClass="entr" presetSubtype="8" fill="hold" grpId="0" nodeType="afterEffect">
                                  <p:stCondLst>
                                    <p:cond delay="0"/>
                                  </p:stCondLst>
                                  <p:childTnLst>
                                    <p:set>
                                      <p:cBhvr>
                                        <p:cTn id="20" dur="1" fill="hold">
                                          <p:stCondLst>
                                            <p:cond delay="0"/>
                                          </p:stCondLst>
                                        </p:cTn>
                                        <p:tgtEl>
                                          <p:spTgt spid="94"/>
                                        </p:tgtEl>
                                        <p:attrNameLst>
                                          <p:attrName>style.visibility</p:attrName>
                                        </p:attrNameLst>
                                      </p:cBhvr>
                                      <p:to>
                                        <p:strVal val="visible"/>
                                      </p:to>
                                    </p:set>
                                    <p:anim calcmode="lin" valueType="num">
                                      <p:cBhvr additive="base">
                                        <p:cTn id="21" dur="500"/>
                                        <p:tgtEl>
                                          <p:spTgt spid="94"/>
                                        </p:tgtEl>
                                        <p:attrNameLst>
                                          <p:attrName>ppt_x</p:attrName>
                                        </p:attrNameLst>
                                      </p:cBhvr>
                                      <p:tavLst>
                                        <p:tav tm="0">
                                          <p:val>
                                            <p:strVal val="#ppt_x-#ppt_w*1.125000"/>
                                          </p:val>
                                        </p:tav>
                                        <p:tav tm="100000">
                                          <p:val>
                                            <p:strVal val="#ppt_x"/>
                                          </p:val>
                                        </p:tav>
                                      </p:tavLst>
                                    </p:anim>
                                    <p:animEffect transition="in" filter="wipe(right)">
                                      <p:cBhvr>
                                        <p:cTn id="22" dur="500"/>
                                        <p:tgtEl>
                                          <p:spTgt spid="94"/>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89"/>
                                        </p:tgtEl>
                                        <p:attrNameLst>
                                          <p:attrName>style.visibility</p:attrName>
                                        </p:attrNameLst>
                                      </p:cBhvr>
                                      <p:to>
                                        <p:strVal val="visible"/>
                                      </p:to>
                                    </p:set>
                                    <p:animEffect transition="in" filter="wipe(left)">
                                      <p:cBhvr>
                                        <p:cTn id="26" dur="500"/>
                                        <p:tgtEl>
                                          <p:spTgt spid="89"/>
                                        </p:tgtEl>
                                      </p:cBhvr>
                                    </p:animEffect>
                                  </p:childTnLst>
                                </p:cTn>
                              </p:par>
                            </p:childTnLst>
                          </p:cTn>
                        </p:par>
                        <p:par>
                          <p:cTn id="27" fill="hold">
                            <p:stCondLst>
                              <p:cond delay="2500"/>
                            </p:stCondLst>
                            <p:childTnLst>
                              <p:par>
                                <p:cTn id="28" presetID="12" presetClass="entr" presetSubtype="8" fill="hold" grpId="0" nodeType="afterEffect">
                                  <p:stCondLst>
                                    <p:cond delay="0"/>
                                  </p:stCondLst>
                                  <p:childTnLst>
                                    <p:set>
                                      <p:cBhvr>
                                        <p:cTn id="29" dur="1" fill="hold">
                                          <p:stCondLst>
                                            <p:cond delay="0"/>
                                          </p:stCondLst>
                                        </p:cTn>
                                        <p:tgtEl>
                                          <p:spTgt spid="99"/>
                                        </p:tgtEl>
                                        <p:attrNameLst>
                                          <p:attrName>style.visibility</p:attrName>
                                        </p:attrNameLst>
                                      </p:cBhvr>
                                      <p:to>
                                        <p:strVal val="visible"/>
                                      </p:to>
                                    </p:set>
                                    <p:anim calcmode="lin" valueType="num">
                                      <p:cBhvr additive="base">
                                        <p:cTn id="30" dur="500"/>
                                        <p:tgtEl>
                                          <p:spTgt spid="99"/>
                                        </p:tgtEl>
                                        <p:attrNameLst>
                                          <p:attrName>ppt_x</p:attrName>
                                        </p:attrNameLst>
                                      </p:cBhvr>
                                      <p:tavLst>
                                        <p:tav tm="0">
                                          <p:val>
                                            <p:strVal val="#ppt_x-#ppt_w*1.125000"/>
                                          </p:val>
                                        </p:tav>
                                        <p:tav tm="100000">
                                          <p:val>
                                            <p:strVal val="#ppt_x"/>
                                          </p:val>
                                        </p:tav>
                                      </p:tavLst>
                                    </p:anim>
                                    <p:animEffect transition="in" filter="wipe(right)">
                                      <p:cBhvr>
                                        <p:cTn id="31" dur="500"/>
                                        <p:tgtEl>
                                          <p:spTgt spid="99"/>
                                        </p:tgtEl>
                                      </p:cBhvr>
                                    </p:animEffect>
                                  </p:childTnLst>
                                </p:cTn>
                              </p:par>
                            </p:childTnLst>
                          </p:cTn>
                        </p:par>
                        <p:par>
                          <p:cTn id="32" fill="hold">
                            <p:stCondLst>
                              <p:cond delay="3000"/>
                            </p:stCondLst>
                            <p:childTnLst>
                              <p:par>
                                <p:cTn id="33" presetID="22" presetClass="entr" presetSubtype="8" fill="hold" grpId="0" nodeType="afterEffect">
                                  <p:stCondLst>
                                    <p:cond delay="0"/>
                                  </p:stCondLst>
                                  <p:childTnLst>
                                    <p:set>
                                      <p:cBhvr>
                                        <p:cTn id="34" dur="1" fill="hold">
                                          <p:stCondLst>
                                            <p:cond delay="0"/>
                                          </p:stCondLst>
                                        </p:cTn>
                                        <p:tgtEl>
                                          <p:spTgt spid="95"/>
                                        </p:tgtEl>
                                        <p:attrNameLst>
                                          <p:attrName>style.visibility</p:attrName>
                                        </p:attrNameLst>
                                      </p:cBhvr>
                                      <p:to>
                                        <p:strVal val="visible"/>
                                      </p:to>
                                    </p:set>
                                    <p:animEffect transition="in" filter="wipe(left)">
                                      <p:cBhvr>
                                        <p:cTn id="35" dur="500"/>
                                        <p:tgtEl>
                                          <p:spTgt spid="95"/>
                                        </p:tgtEl>
                                      </p:cBhvr>
                                    </p:animEffect>
                                  </p:childTnLst>
                                </p:cTn>
                              </p:par>
                            </p:childTnLst>
                          </p:cTn>
                        </p:par>
                        <p:par>
                          <p:cTn id="36" fill="hold">
                            <p:stCondLst>
                              <p:cond delay="3500"/>
                            </p:stCondLst>
                            <p:childTnLst>
                              <p:par>
                                <p:cTn id="37" presetID="12" presetClass="entr" presetSubtype="8" fill="hold" grpId="0" nodeType="afterEffect">
                                  <p:stCondLst>
                                    <p:cond delay="0"/>
                                  </p:stCondLst>
                                  <p:childTnLst>
                                    <p:set>
                                      <p:cBhvr>
                                        <p:cTn id="38" dur="1" fill="hold">
                                          <p:stCondLst>
                                            <p:cond delay="0"/>
                                          </p:stCondLst>
                                        </p:cTn>
                                        <p:tgtEl>
                                          <p:spTgt spid="98"/>
                                        </p:tgtEl>
                                        <p:attrNameLst>
                                          <p:attrName>style.visibility</p:attrName>
                                        </p:attrNameLst>
                                      </p:cBhvr>
                                      <p:to>
                                        <p:strVal val="visible"/>
                                      </p:to>
                                    </p:set>
                                    <p:anim calcmode="lin" valueType="num">
                                      <p:cBhvr additive="base">
                                        <p:cTn id="39" dur="500"/>
                                        <p:tgtEl>
                                          <p:spTgt spid="98"/>
                                        </p:tgtEl>
                                        <p:attrNameLst>
                                          <p:attrName>ppt_x</p:attrName>
                                        </p:attrNameLst>
                                      </p:cBhvr>
                                      <p:tavLst>
                                        <p:tav tm="0">
                                          <p:val>
                                            <p:strVal val="#ppt_x-#ppt_w*1.125000"/>
                                          </p:val>
                                        </p:tav>
                                        <p:tav tm="100000">
                                          <p:val>
                                            <p:strVal val="#ppt_x"/>
                                          </p:val>
                                        </p:tav>
                                      </p:tavLst>
                                    </p:anim>
                                    <p:animEffect transition="in" filter="wipe(right)">
                                      <p:cBhvr>
                                        <p:cTn id="40" dur="500"/>
                                        <p:tgtEl>
                                          <p:spTgt spid="98"/>
                                        </p:tgtEl>
                                      </p:cBhvr>
                                    </p:animEffect>
                                  </p:childTnLst>
                                </p:cTn>
                              </p:par>
                            </p:childTnLst>
                          </p:cTn>
                        </p:par>
                        <p:par>
                          <p:cTn id="41" fill="hold">
                            <p:stCondLst>
                              <p:cond delay="4000"/>
                            </p:stCondLst>
                            <p:childTnLst>
                              <p:par>
                                <p:cTn id="42" presetID="22" presetClass="entr" presetSubtype="8" fill="hold" grpId="0" nodeType="afterEffect">
                                  <p:stCondLst>
                                    <p:cond delay="0"/>
                                  </p:stCondLst>
                                  <p:childTnLst>
                                    <p:set>
                                      <p:cBhvr>
                                        <p:cTn id="43" dur="1" fill="hold">
                                          <p:stCondLst>
                                            <p:cond delay="0"/>
                                          </p:stCondLst>
                                        </p:cTn>
                                        <p:tgtEl>
                                          <p:spTgt spid="97"/>
                                        </p:tgtEl>
                                        <p:attrNameLst>
                                          <p:attrName>style.visibility</p:attrName>
                                        </p:attrNameLst>
                                      </p:cBhvr>
                                      <p:to>
                                        <p:strVal val="visible"/>
                                      </p:to>
                                    </p:set>
                                    <p:animEffect transition="in" filter="wipe(left)">
                                      <p:cBhvr>
                                        <p:cTn id="44" dur="500"/>
                                        <p:tgtEl>
                                          <p:spTgt spid="97"/>
                                        </p:tgtEl>
                                      </p:cBhvr>
                                    </p:animEffect>
                                  </p:childTnLst>
                                </p:cTn>
                              </p:par>
                            </p:childTnLst>
                          </p:cTn>
                        </p:par>
                        <p:par>
                          <p:cTn id="45" fill="hold">
                            <p:stCondLst>
                              <p:cond delay="4500"/>
                            </p:stCondLst>
                            <p:childTnLst>
                              <p:par>
                                <p:cTn id="46" presetID="10" presetClass="entr" presetSubtype="0" fill="hold" grpId="0" nodeType="afterEffect">
                                  <p:stCondLst>
                                    <p:cond delay="0"/>
                                  </p:stCondLst>
                                  <p:childTnLst>
                                    <p:set>
                                      <p:cBhvr>
                                        <p:cTn id="47" dur="1" fill="hold">
                                          <p:stCondLst>
                                            <p:cond delay="0"/>
                                          </p:stCondLst>
                                        </p:cTn>
                                        <p:tgtEl>
                                          <p:spTgt spid="104"/>
                                        </p:tgtEl>
                                        <p:attrNameLst>
                                          <p:attrName>style.visibility</p:attrName>
                                        </p:attrNameLst>
                                      </p:cBhvr>
                                      <p:to>
                                        <p:strVal val="visible"/>
                                      </p:to>
                                    </p:set>
                                    <p:animEffect transition="in" filter="fade">
                                      <p:cBhvr>
                                        <p:cTn id="48" dur="500"/>
                                        <p:tgtEl>
                                          <p:spTgt spid="104"/>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44"/>
                                        </p:tgtEl>
                                        <p:attrNameLst>
                                          <p:attrName>style.visibility</p:attrName>
                                        </p:attrNameLst>
                                      </p:cBhvr>
                                      <p:to>
                                        <p:strVal val="visible"/>
                                      </p:to>
                                    </p:set>
                                    <p:animEffect transition="in" filter="fade">
                                      <p:cBhvr>
                                        <p:cTn id="51" dur="500"/>
                                        <p:tgtEl>
                                          <p:spTgt spid="44"/>
                                        </p:tgtEl>
                                      </p:cBhvr>
                                    </p:animEffect>
                                  </p:childTnLst>
                                </p:cTn>
                              </p:par>
                              <p:par>
                                <p:cTn id="52" presetID="10" presetClass="entr" presetSubtype="0" fill="hold" nodeType="withEffect">
                                  <p:stCondLst>
                                    <p:cond delay="0"/>
                                  </p:stCondLst>
                                  <p:childTnLst>
                                    <p:set>
                                      <p:cBhvr>
                                        <p:cTn id="53" dur="1" fill="hold">
                                          <p:stCondLst>
                                            <p:cond delay="0"/>
                                          </p:stCondLst>
                                        </p:cTn>
                                        <p:tgtEl>
                                          <p:spTgt spid="48"/>
                                        </p:tgtEl>
                                        <p:attrNameLst>
                                          <p:attrName>style.visibility</p:attrName>
                                        </p:attrNameLst>
                                      </p:cBhvr>
                                      <p:to>
                                        <p:strVal val="visible"/>
                                      </p:to>
                                    </p:set>
                                    <p:animEffect transition="in" filter="fade">
                                      <p:cBhvr>
                                        <p:cTn id="54" dur="500"/>
                                        <p:tgtEl>
                                          <p:spTgt spid="48"/>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fade">
                                      <p:cBhvr>
                                        <p:cTn id="57" dur="500"/>
                                        <p:tgtEl>
                                          <p:spTgt spid="69"/>
                                        </p:tgtEl>
                                      </p:cBhvr>
                                    </p:animEffect>
                                  </p:childTnLst>
                                </p:cTn>
                              </p:par>
                              <p:par>
                                <p:cTn id="58" presetID="10" presetClass="entr" presetSubtype="0" fill="hold" nodeType="withEffect">
                                  <p:stCondLst>
                                    <p:cond delay="0"/>
                                  </p:stCondLst>
                                  <p:childTnLst>
                                    <p:set>
                                      <p:cBhvr>
                                        <p:cTn id="59" dur="1" fill="hold">
                                          <p:stCondLst>
                                            <p:cond delay="0"/>
                                          </p:stCondLst>
                                        </p:cTn>
                                        <p:tgtEl>
                                          <p:spTgt spid="70"/>
                                        </p:tgtEl>
                                        <p:attrNameLst>
                                          <p:attrName>style.visibility</p:attrName>
                                        </p:attrNameLst>
                                      </p:cBhvr>
                                      <p:to>
                                        <p:strVal val="visible"/>
                                      </p:to>
                                    </p:set>
                                    <p:animEffect transition="in" filter="fade">
                                      <p:cBhvr>
                                        <p:cTn id="60" dur="500"/>
                                        <p:tgtEl>
                                          <p:spTgt spid="70"/>
                                        </p:tgtEl>
                                      </p:cBhvr>
                                    </p:animEffect>
                                  </p:childTnLst>
                                </p:cTn>
                              </p:par>
                              <p:par>
                                <p:cTn id="61" presetID="10" presetClass="entr" presetSubtype="0" fill="hold" nodeType="withEffect">
                                  <p:stCondLst>
                                    <p:cond delay="0"/>
                                  </p:stCondLst>
                                  <p:childTnLst>
                                    <p:set>
                                      <p:cBhvr>
                                        <p:cTn id="62" dur="1" fill="hold">
                                          <p:stCondLst>
                                            <p:cond delay="0"/>
                                          </p:stCondLst>
                                        </p:cTn>
                                        <p:tgtEl>
                                          <p:spTgt spid="81"/>
                                        </p:tgtEl>
                                        <p:attrNameLst>
                                          <p:attrName>style.visibility</p:attrName>
                                        </p:attrNameLst>
                                      </p:cBhvr>
                                      <p:to>
                                        <p:strVal val="visible"/>
                                      </p:to>
                                    </p:set>
                                    <p:animEffect transition="in" filter="fade">
                                      <p:cBhvr>
                                        <p:cTn id="63" dur="500"/>
                                        <p:tgtEl>
                                          <p:spTgt spid="81"/>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73"/>
                                        </p:tgtEl>
                                        <p:attrNameLst>
                                          <p:attrName>style.visibility</p:attrName>
                                        </p:attrNameLst>
                                      </p:cBhvr>
                                      <p:to>
                                        <p:strVal val="visible"/>
                                      </p:to>
                                    </p:set>
                                    <p:animEffect transition="in" filter="fade">
                                      <p:cBhvr>
                                        <p:cTn id="66" dur="500"/>
                                        <p:tgtEl>
                                          <p:spTgt spid="73"/>
                                        </p:tgtEl>
                                      </p:cBhvr>
                                    </p:animEffect>
                                  </p:childTnLst>
                                </p:cTn>
                              </p:par>
                              <p:par>
                                <p:cTn id="67" presetID="10" presetClass="entr" presetSubtype="0" fill="hold" nodeType="withEffect">
                                  <p:stCondLst>
                                    <p:cond delay="0"/>
                                  </p:stCondLst>
                                  <p:childTnLst>
                                    <p:set>
                                      <p:cBhvr>
                                        <p:cTn id="68" dur="1" fill="hold">
                                          <p:stCondLst>
                                            <p:cond delay="0"/>
                                          </p:stCondLst>
                                        </p:cTn>
                                        <p:tgtEl>
                                          <p:spTgt spid="74"/>
                                        </p:tgtEl>
                                        <p:attrNameLst>
                                          <p:attrName>style.visibility</p:attrName>
                                        </p:attrNameLst>
                                      </p:cBhvr>
                                      <p:to>
                                        <p:strVal val="visible"/>
                                      </p:to>
                                    </p:set>
                                    <p:animEffect transition="in" filter="fade">
                                      <p:cBhvr>
                                        <p:cTn id="69" dur="500"/>
                                        <p:tgtEl>
                                          <p:spTgt spid="74"/>
                                        </p:tgtEl>
                                      </p:cBhvr>
                                    </p:animEffect>
                                  </p:childTnLst>
                                </p:cTn>
                              </p:par>
                              <p:par>
                                <p:cTn id="70" presetID="10" presetClass="entr" presetSubtype="0" fill="hold" nodeType="with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500"/>
                                        <p:tgtEl>
                                          <p:spTgt spid="37"/>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77"/>
                                        </p:tgtEl>
                                        <p:attrNameLst>
                                          <p:attrName>style.visibility</p:attrName>
                                        </p:attrNameLst>
                                      </p:cBhvr>
                                      <p:to>
                                        <p:strVal val="visible"/>
                                      </p:to>
                                    </p:set>
                                    <p:animEffect transition="in" filter="fade">
                                      <p:cBhvr>
                                        <p:cTn id="75" dur="500"/>
                                        <p:tgtEl>
                                          <p:spTgt spid="77"/>
                                        </p:tgtEl>
                                      </p:cBhvr>
                                    </p:animEffect>
                                  </p:childTnLst>
                                </p:cTn>
                              </p:par>
                              <p:par>
                                <p:cTn id="76" presetID="10" presetClass="entr" presetSubtype="0" fill="hold" nodeType="withEffect">
                                  <p:stCondLst>
                                    <p:cond delay="0"/>
                                  </p:stCondLst>
                                  <p:childTnLst>
                                    <p:set>
                                      <p:cBhvr>
                                        <p:cTn id="77" dur="1" fill="hold">
                                          <p:stCondLst>
                                            <p:cond delay="0"/>
                                          </p:stCondLst>
                                        </p:cTn>
                                        <p:tgtEl>
                                          <p:spTgt spid="78"/>
                                        </p:tgtEl>
                                        <p:attrNameLst>
                                          <p:attrName>style.visibility</p:attrName>
                                        </p:attrNameLst>
                                      </p:cBhvr>
                                      <p:to>
                                        <p:strVal val="visible"/>
                                      </p:to>
                                    </p:set>
                                    <p:animEffect transition="in" filter="fade">
                                      <p:cBhvr>
                                        <p:cTn id="78" dur="500"/>
                                        <p:tgtEl>
                                          <p:spTgt spid="78"/>
                                        </p:tgtEl>
                                      </p:cBhvr>
                                    </p:animEffect>
                                  </p:childTnLst>
                                </p:cTn>
                              </p:par>
                              <p:par>
                                <p:cTn id="79" presetID="10" presetClass="entr" presetSubtype="0" fill="hold" nodeType="withEffect">
                                  <p:stCondLst>
                                    <p:cond delay="0"/>
                                  </p:stCondLst>
                                  <p:childTnLst>
                                    <p:set>
                                      <p:cBhvr>
                                        <p:cTn id="80" dur="1" fill="hold">
                                          <p:stCondLst>
                                            <p:cond delay="0"/>
                                          </p:stCondLst>
                                        </p:cTn>
                                        <p:tgtEl>
                                          <p:spTgt spid="40"/>
                                        </p:tgtEl>
                                        <p:attrNameLst>
                                          <p:attrName>style.visibility</p:attrName>
                                        </p:attrNameLst>
                                      </p:cBhvr>
                                      <p:to>
                                        <p:strVal val="visible"/>
                                      </p:to>
                                    </p:set>
                                    <p:animEffect transition="in" filter="fade">
                                      <p:cBhvr>
                                        <p:cTn id="81"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animBg="1"/>
      <p:bldP spid="73" grpId="0" animBg="1"/>
      <p:bldP spid="77" grpId="0" animBg="1"/>
      <p:bldP spid="44" grpId="0" animBg="1"/>
      <p:bldP spid="51" grpId="0"/>
      <p:bldP spid="60" grpId="0" animBg="1"/>
      <p:bldP spid="89" grpId="0"/>
      <p:bldP spid="94" grpId="0" animBg="1"/>
      <p:bldP spid="95" grpId="0"/>
      <p:bldP spid="97" grpId="0"/>
      <p:bldP spid="98" grpId="0" animBg="1"/>
      <p:bldP spid="99" grpId="0" animBg="1"/>
      <p:bldP spid="101" grpId="0"/>
      <p:bldP spid="104"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Picture Placeholder 40" descr="8924785044_c22f27aec4_b.jpg"/>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t="23516" b="23516"/>
          <a:stretch>
            <a:fillRect/>
          </a:stretch>
        </p:blipFill>
        <p:spPr/>
      </p:pic>
      <p:sp>
        <p:nvSpPr>
          <p:cNvPr id="5" name="Picture Placeholder 4"/>
          <p:cNvSpPr>
            <a:spLocks noGrp="1" noChangeAspect="1"/>
          </p:cNvSpPr>
          <p:nvPr>
            <p:ph type="pic" sz="quarter" idx="10"/>
          </p:nvPr>
        </p:nvSpPr>
        <p:spPr>
          <a:xfrm>
            <a:off x="1496097" y="3496031"/>
            <a:ext cx="1129006" cy="3210760"/>
          </a:xfrm>
        </p:spPr>
      </p:sp>
      <p:sp>
        <p:nvSpPr>
          <p:cNvPr id="7" name="Picture Placeholder 6"/>
          <p:cNvSpPr>
            <a:spLocks noGrp="1" noChangeAspect="1"/>
          </p:cNvSpPr>
          <p:nvPr>
            <p:ph type="pic" sz="quarter" idx="12"/>
          </p:nvPr>
        </p:nvSpPr>
        <p:spPr>
          <a:xfrm>
            <a:off x="5359959" y="3496031"/>
            <a:ext cx="1204755" cy="3201233"/>
          </a:xfrm>
        </p:spPr>
      </p:sp>
      <p:sp>
        <p:nvSpPr>
          <p:cNvPr id="6" name="Picture Placeholder 5"/>
          <p:cNvSpPr>
            <a:spLocks noGrp="1" noChangeAspect="1"/>
          </p:cNvSpPr>
          <p:nvPr>
            <p:ph type="pic" sz="quarter" idx="11"/>
          </p:nvPr>
        </p:nvSpPr>
        <p:spPr>
          <a:xfrm>
            <a:off x="2855419" y="3162568"/>
            <a:ext cx="2337340" cy="4134927"/>
          </a:xfrm>
        </p:spPr>
      </p:sp>
      <p:sp>
        <p:nvSpPr>
          <p:cNvPr id="61" name="Rectangle 60"/>
          <p:cNvSpPr/>
          <p:nvPr/>
        </p:nvSpPr>
        <p:spPr>
          <a:xfrm>
            <a:off x="-4" y="0"/>
            <a:ext cx="18288004" cy="6559750"/>
          </a:xfrm>
          <a:prstGeom prst="rect">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95" tIns="91448" rIns="182895" bIns="91448" rtlCol="0" anchor="ctr"/>
          <a:lstStyle/>
          <a:p>
            <a:pPr algn="ctr"/>
            <a:endParaRPr lang="en-US" sz="2701" dirty="0">
              <a:latin typeface="Lato Light"/>
            </a:endParaRPr>
          </a:p>
        </p:txBody>
      </p:sp>
      <p:grpSp>
        <p:nvGrpSpPr>
          <p:cNvPr id="62" name="Group 61"/>
          <p:cNvGrpSpPr/>
          <p:nvPr/>
        </p:nvGrpSpPr>
        <p:grpSpPr>
          <a:xfrm>
            <a:off x="7075082" y="2711388"/>
            <a:ext cx="9001948" cy="1841756"/>
            <a:chOff x="4175482" y="953344"/>
            <a:chExt cx="3636878" cy="1227518"/>
          </a:xfrm>
        </p:grpSpPr>
        <p:sp>
          <p:nvSpPr>
            <p:cNvPr id="63" name="Subtitle 2"/>
            <p:cNvSpPr txBox="1">
              <a:spLocks/>
            </p:cNvSpPr>
            <p:nvPr/>
          </p:nvSpPr>
          <p:spPr>
            <a:xfrm>
              <a:off x="4175482" y="953344"/>
              <a:ext cx="3636878" cy="864096"/>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7202" b="1" spc="-300" dirty="0">
                  <a:solidFill>
                    <a:schemeClr val="bg1"/>
                  </a:solidFill>
                  <a:latin typeface="Lato Regular"/>
                  <a:ea typeface="Franchise" pitchFamily="49" charset="0"/>
                  <a:cs typeface="Lato Regular"/>
                </a:rPr>
                <a:t>MOBILE</a:t>
              </a:r>
            </a:p>
          </p:txBody>
        </p:sp>
        <p:sp>
          <p:nvSpPr>
            <p:cNvPr id="64" name="Subtitle 2"/>
            <p:cNvSpPr txBox="1">
              <a:spLocks/>
            </p:cNvSpPr>
            <p:nvPr/>
          </p:nvSpPr>
          <p:spPr>
            <a:xfrm>
              <a:off x="4175482" y="1532790"/>
              <a:ext cx="3636878" cy="648072"/>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8027" b="1" spc="-300" dirty="0">
                  <a:solidFill>
                    <a:schemeClr val="bg1"/>
                  </a:solidFill>
                  <a:latin typeface="Lato Regular"/>
                  <a:ea typeface="Franchise" pitchFamily="49" charset="0"/>
                  <a:cs typeface="Lato Regular"/>
                </a:rPr>
                <a:t>BEST DATA PLAN </a:t>
              </a:r>
            </a:p>
          </p:txBody>
        </p:sp>
      </p:grpSp>
      <p:sp>
        <p:nvSpPr>
          <p:cNvPr id="65" name="TextBox 64"/>
          <p:cNvSpPr txBox="1"/>
          <p:nvPr/>
        </p:nvSpPr>
        <p:spPr>
          <a:xfrm>
            <a:off x="7019436" y="4742690"/>
            <a:ext cx="9433996" cy="1015679"/>
          </a:xfrm>
          <a:prstGeom prst="rect">
            <a:avLst/>
          </a:prstGeom>
          <a:noFill/>
        </p:spPr>
        <p:txBody>
          <a:bodyPr wrap="square" lIns="182895" tIns="91448" rIns="182895" bIns="91448" rtlCol="0">
            <a:spAutoFit/>
          </a:bodyPr>
          <a:lstStyle/>
          <a:p>
            <a:pPr algn="just"/>
            <a:r>
              <a:rPr lang="en-US" sz="1800" dirty="0">
                <a:solidFill>
                  <a:schemeClr val="bg1">
                    <a:lumMod val="95000"/>
                  </a:schemeClr>
                </a:solidFill>
                <a:latin typeface="Lato Light"/>
                <a:ea typeface="Open Sans Light" panose="020B0306030504020204" pitchFamily="34" charset="0"/>
                <a:cs typeface="Lato Light"/>
              </a:rPr>
              <a:t>Lorem Ipsum has two main statistical methodologies are used in data analysis which summarizes data from a sample using indexes </a:t>
            </a:r>
            <a:r>
              <a:rPr lang="pt-BR" sz="1800" dirty="0">
                <a:solidFill>
                  <a:schemeClr val="bg1"/>
                </a:solidFill>
                <a:latin typeface="Lato Light"/>
                <a:cs typeface="Lato Light"/>
              </a:rPr>
              <a:t>Tempor mediocrem imperdiet no usu, tractatos salutatus ut est. Eu vel detraxit laboramus. Cu nam unum liber audiam.</a:t>
            </a:r>
            <a:endParaRPr lang="en-US" sz="1800" dirty="0">
              <a:solidFill>
                <a:schemeClr val="bg1">
                  <a:lumMod val="95000"/>
                </a:schemeClr>
              </a:solidFill>
              <a:latin typeface="Lato Light"/>
              <a:ea typeface="Open Sans Light" panose="020B0306030504020204" pitchFamily="34" charset="0"/>
              <a:cs typeface="Lato Light"/>
            </a:endParaRPr>
          </a:p>
        </p:txBody>
      </p:sp>
      <p:pic>
        <p:nvPicPr>
          <p:cNvPr id="66" name="Picture 65"/>
          <p:cNvPicPr>
            <a:picLocks noChangeAspect="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4539845" y="2841222"/>
            <a:ext cx="2123438" cy="45219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7" name="Picture 66"/>
          <p:cNvPicPr>
            <a:picLocks noChangeAspect="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1288592" y="2841222"/>
            <a:ext cx="2123438" cy="45219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 name="Picture 67"/>
          <p:cNvPicPr>
            <a:picLocks noChangeAspect="1"/>
          </p:cNvPicPr>
          <p:nvPr/>
        </p:nvPicPr>
        <p:blipFill>
          <a:blip r:embed="rId4" cstate="email">
            <a:extLst>
              <a:ext uri="{28A0092B-C50C-407E-A947-70E740481C1C}">
                <a14:useLocalDpi xmlns:a14="http://schemas.microsoft.com/office/drawing/2010/main" val="0"/>
              </a:ext>
            </a:extLst>
          </a:blip>
          <a:srcRect/>
          <a:stretch>
            <a:fillRect/>
          </a:stretch>
        </p:blipFill>
        <p:spPr bwMode="auto">
          <a:xfrm>
            <a:off x="2579566" y="2292201"/>
            <a:ext cx="2753442" cy="58617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1"/>
          <p:cNvGrpSpPr/>
          <p:nvPr/>
        </p:nvGrpSpPr>
        <p:grpSpPr>
          <a:xfrm>
            <a:off x="1816873" y="8434872"/>
            <a:ext cx="4250573" cy="2674427"/>
            <a:chOff x="2421866" y="8959948"/>
            <a:chExt cx="5665955" cy="3564974"/>
          </a:xfrm>
        </p:grpSpPr>
        <p:sp>
          <p:nvSpPr>
            <p:cNvPr id="69" name="Freeform 7"/>
            <p:cNvSpPr>
              <a:spLocks noEditPoints="1"/>
            </p:cNvSpPr>
            <p:nvPr/>
          </p:nvSpPr>
          <p:spPr bwMode="auto">
            <a:xfrm>
              <a:off x="4246299" y="8959948"/>
              <a:ext cx="1673674" cy="16741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2"/>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nvGrpSpPr>
            <p:cNvPr id="70" name="Group 69"/>
            <p:cNvGrpSpPr/>
            <p:nvPr/>
          </p:nvGrpSpPr>
          <p:grpSpPr>
            <a:xfrm>
              <a:off x="4683256" y="9382216"/>
              <a:ext cx="787903" cy="790658"/>
              <a:chOff x="3206750" y="1381125"/>
              <a:chExt cx="490538" cy="492125"/>
            </a:xfrm>
            <a:solidFill>
              <a:schemeClr val="accent2"/>
            </a:solidFill>
          </p:grpSpPr>
          <p:sp>
            <p:nvSpPr>
              <p:cNvPr id="71" name="Freeform 10"/>
              <p:cNvSpPr>
                <a:spLocks noEditPoints="1"/>
              </p:cNvSpPr>
              <p:nvPr/>
            </p:nvSpPr>
            <p:spPr bwMode="auto">
              <a:xfrm>
                <a:off x="3206750" y="1381125"/>
                <a:ext cx="490538" cy="492125"/>
              </a:xfrm>
              <a:custGeom>
                <a:avLst/>
                <a:gdLst>
                  <a:gd name="T0" fmla="*/ 80 w 128"/>
                  <a:gd name="T1" fmla="*/ 0 h 128"/>
                  <a:gd name="T2" fmla="*/ 32 w 128"/>
                  <a:gd name="T3" fmla="*/ 48 h 128"/>
                  <a:gd name="T4" fmla="*/ 38 w 128"/>
                  <a:gd name="T5" fmla="*/ 70 h 128"/>
                  <a:gd name="T6" fmla="*/ 4 w 128"/>
                  <a:gd name="T7" fmla="*/ 104 h 128"/>
                  <a:gd name="T8" fmla="*/ 4 w 128"/>
                  <a:gd name="T9" fmla="*/ 104 h 128"/>
                  <a:gd name="T10" fmla="*/ 0 w 128"/>
                  <a:gd name="T11" fmla="*/ 114 h 128"/>
                  <a:gd name="T12" fmla="*/ 14 w 128"/>
                  <a:gd name="T13" fmla="*/ 128 h 128"/>
                  <a:gd name="T14" fmla="*/ 24 w 128"/>
                  <a:gd name="T15" fmla="*/ 124 h 128"/>
                  <a:gd name="T16" fmla="*/ 24 w 128"/>
                  <a:gd name="T17" fmla="*/ 124 h 128"/>
                  <a:gd name="T18" fmla="*/ 58 w 128"/>
                  <a:gd name="T19" fmla="*/ 90 h 128"/>
                  <a:gd name="T20" fmla="*/ 80 w 128"/>
                  <a:gd name="T21" fmla="*/ 96 h 128"/>
                  <a:gd name="T22" fmla="*/ 128 w 128"/>
                  <a:gd name="T23" fmla="*/ 48 h 128"/>
                  <a:gd name="T24" fmla="*/ 80 w 128"/>
                  <a:gd name="T25" fmla="*/ 0 h 128"/>
                  <a:gd name="T26" fmla="*/ 19 w 128"/>
                  <a:gd name="T27" fmla="*/ 119 h 128"/>
                  <a:gd name="T28" fmla="*/ 14 w 128"/>
                  <a:gd name="T29" fmla="*/ 121 h 128"/>
                  <a:gd name="T30" fmla="*/ 7 w 128"/>
                  <a:gd name="T31" fmla="*/ 114 h 128"/>
                  <a:gd name="T32" fmla="*/ 9 w 128"/>
                  <a:gd name="T33" fmla="*/ 109 h 128"/>
                  <a:gd name="T34" fmla="*/ 9 w 128"/>
                  <a:gd name="T35" fmla="*/ 109 h 128"/>
                  <a:gd name="T36" fmla="*/ 41 w 128"/>
                  <a:gd name="T37" fmla="*/ 77 h 128"/>
                  <a:gd name="T38" fmla="*/ 51 w 128"/>
                  <a:gd name="T39" fmla="*/ 87 h 128"/>
                  <a:gd name="T40" fmla="*/ 19 w 128"/>
                  <a:gd name="T41" fmla="*/ 119 h 128"/>
                  <a:gd name="T42" fmla="*/ 80 w 128"/>
                  <a:gd name="T43" fmla="*/ 88 h 128"/>
                  <a:gd name="T44" fmla="*/ 40 w 128"/>
                  <a:gd name="T45" fmla="*/ 48 h 128"/>
                  <a:gd name="T46" fmla="*/ 80 w 128"/>
                  <a:gd name="T47" fmla="*/ 8 h 128"/>
                  <a:gd name="T48" fmla="*/ 120 w 128"/>
                  <a:gd name="T49" fmla="*/ 48 h 128"/>
                  <a:gd name="T50" fmla="*/ 80 w 128"/>
                  <a:gd name="T51" fmla="*/ 8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8" h="128">
                    <a:moveTo>
                      <a:pt x="80" y="0"/>
                    </a:moveTo>
                    <a:cubicBezTo>
                      <a:pt x="53" y="0"/>
                      <a:pt x="32" y="21"/>
                      <a:pt x="32" y="48"/>
                    </a:cubicBezTo>
                    <a:cubicBezTo>
                      <a:pt x="32" y="56"/>
                      <a:pt x="34" y="64"/>
                      <a:pt x="38" y="70"/>
                    </a:cubicBezTo>
                    <a:cubicBezTo>
                      <a:pt x="4" y="104"/>
                      <a:pt x="4" y="104"/>
                      <a:pt x="4" y="104"/>
                    </a:cubicBezTo>
                    <a:cubicBezTo>
                      <a:pt x="4" y="104"/>
                      <a:pt x="4" y="104"/>
                      <a:pt x="4" y="104"/>
                    </a:cubicBezTo>
                    <a:cubicBezTo>
                      <a:pt x="2" y="106"/>
                      <a:pt x="0" y="110"/>
                      <a:pt x="0" y="114"/>
                    </a:cubicBezTo>
                    <a:cubicBezTo>
                      <a:pt x="0" y="122"/>
                      <a:pt x="6" y="128"/>
                      <a:pt x="14" y="128"/>
                    </a:cubicBezTo>
                    <a:cubicBezTo>
                      <a:pt x="18" y="128"/>
                      <a:pt x="22" y="126"/>
                      <a:pt x="24" y="124"/>
                    </a:cubicBezTo>
                    <a:cubicBezTo>
                      <a:pt x="24" y="124"/>
                      <a:pt x="24" y="124"/>
                      <a:pt x="24" y="124"/>
                    </a:cubicBezTo>
                    <a:cubicBezTo>
                      <a:pt x="58" y="90"/>
                      <a:pt x="58" y="90"/>
                      <a:pt x="58" y="90"/>
                    </a:cubicBezTo>
                    <a:cubicBezTo>
                      <a:pt x="64" y="94"/>
                      <a:pt x="72" y="96"/>
                      <a:pt x="80" y="96"/>
                    </a:cubicBezTo>
                    <a:cubicBezTo>
                      <a:pt x="107" y="96"/>
                      <a:pt x="128" y="75"/>
                      <a:pt x="128" y="48"/>
                    </a:cubicBezTo>
                    <a:cubicBezTo>
                      <a:pt x="128" y="21"/>
                      <a:pt x="107" y="0"/>
                      <a:pt x="80" y="0"/>
                    </a:cubicBezTo>
                    <a:close/>
                    <a:moveTo>
                      <a:pt x="19" y="119"/>
                    </a:moveTo>
                    <a:cubicBezTo>
                      <a:pt x="18" y="120"/>
                      <a:pt x="16" y="121"/>
                      <a:pt x="14" y="121"/>
                    </a:cubicBezTo>
                    <a:cubicBezTo>
                      <a:pt x="10" y="121"/>
                      <a:pt x="7" y="118"/>
                      <a:pt x="7" y="114"/>
                    </a:cubicBezTo>
                    <a:cubicBezTo>
                      <a:pt x="7" y="112"/>
                      <a:pt x="8" y="110"/>
                      <a:pt x="9" y="109"/>
                    </a:cubicBezTo>
                    <a:cubicBezTo>
                      <a:pt x="9" y="109"/>
                      <a:pt x="9" y="109"/>
                      <a:pt x="9" y="109"/>
                    </a:cubicBezTo>
                    <a:cubicBezTo>
                      <a:pt x="41" y="77"/>
                      <a:pt x="41" y="77"/>
                      <a:pt x="41" y="77"/>
                    </a:cubicBezTo>
                    <a:cubicBezTo>
                      <a:pt x="44" y="80"/>
                      <a:pt x="48" y="84"/>
                      <a:pt x="51" y="87"/>
                    </a:cubicBezTo>
                    <a:lnTo>
                      <a:pt x="19" y="119"/>
                    </a:lnTo>
                    <a:close/>
                    <a:moveTo>
                      <a:pt x="80" y="88"/>
                    </a:moveTo>
                    <a:cubicBezTo>
                      <a:pt x="58" y="88"/>
                      <a:pt x="40" y="70"/>
                      <a:pt x="40" y="48"/>
                    </a:cubicBezTo>
                    <a:cubicBezTo>
                      <a:pt x="40" y="26"/>
                      <a:pt x="58" y="8"/>
                      <a:pt x="80" y="8"/>
                    </a:cubicBezTo>
                    <a:cubicBezTo>
                      <a:pt x="102" y="8"/>
                      <a:pt x="120" y="26"/>
                      <a:pt x="120" y="48"/>
                    </a:cubicBezTo>
                    <a:cubicBezTo>
                      <a:pt x="120" y="70"/>
                      <a:pt x="102" y="88"/>
                      <a:pt x="80"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2" name="Freeform 11"/>
              <p:cNvSpPr>
                <a:spLocks/>
              </p:cNvSpPr>
              <p:nvPr/>
            </p:nvSpPr>
            <p:spPr bwMode="auto">
              <a:xfrm>
                <a:off x="3406775" y="1458913"/>
                <a:ext cx="114300" cy="114300"/>
              </a:xfrm>
              <a:custGeom>
                <a:avLst/>
                <a:gdLst>
                  <a:gd name="T0" fmla="*/ 28 w 30"/>
                  <a:gd name="T1" fmla="*/ 0 h 30"/>
                  <a:gd name="T2" fmla="*/ 0 w 30"/>
                  <a:gd name="T3" fmla="*/ 28 h 30"/>
                  <a:gd name="T4" fmla="*/ 2 w 30"/>
                  <a:gd name="T5" fmla="*/ 30 h 30"/>
                  <a:gd name="T6" fmla="*/ 4 w 30"/>
                  <a:gd name="T7" fmla="*/ 28 h 30"/>
                  <a:gd name="T8" fmla="*/ 28 w 30"/>
                  <a:gd name="T9" fmla="*/ 4 h 30"/>
                  <a:gd name="T10" fmla="*/ 30 w 30"/>
                  <a:gd name="T11" fmla="*/ 2 h 30"/>
                  <a:gd name="T12" fmla="*/ 28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8" y="0"/>
                    </a:moveTo>
                    <a:cubicBezTo>
                      <a:pt x="13" y="0"/>
                      <a:pt x="0" y="13"/>
                      <a:pt x="0" y="28"/>
                    </a:cubicBezTo>
                    <a:cubicBezTo>
                      <a:pt x="0" y="29"/>
                      <a:pt x="1" y="30"/>
                      <a:pt x="2" y="30"/>
                    </a:cubicBezTo>
                    <a:cubicBezTo>
                      <a:pt x="3" y="30"/>
                      <a:pt x="4" y="29"/>
                      <a:pt x="4" y="28"/>
                    </a:cubicBezTo>
                    <a:cubicBezTo>
                      <a:pt x="4" y="15"/>
                      <a:pt x="15" y="4"/>
                      <a:pt x="28" y="4"/>
                    </a:cubicBezTo>
                    <a:cubicBezTo>
                      <a:pt x="29" y="4"/>
                      <a:pt x="30" y="3"/>
                      <a:pt x="30" y="2"/>
                    </a:cubicBezTo>
                    <a:cubicBezTo>
                      <a:pt x="30" y="1"/>
                      <a:pt x="29" y="0"/>
                      <a:pt x="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81" name="Group 80"/>
            <p:cNvGrpSpPr/>
            <p:nvPr/>
          </p:nvGrpSpPr>
          <p:grpSpPr>
            <a:xfrm>
              <a:off x="2421866" y="10581888"/>
              <a:ext cx="5665955" cy="1943034"/>
              <a:chOff x="1974961" y="6612406"/>
              <a:chExt cx="5665955" cy="1943034"/>
            </a:xfrm>
          </p:grpSpPr>
          <p:sp>
            <p:nvSpPr>
              <p:cNvPr id="82" name="Content Placeholder 19"/>
              <p:cNvSpPr txBox="1">
                <a:spLocks/>
              </p:cNvSpPr>
              <p:nvPr/>
            </p:nvSpPr>
            <p:spPr>
              <a:xfrm>
                <a:off x="1974961" y="7308925"/>
                <a:ext cx="5665955" cy="1246515"/>
              </a:xfrm>
              <a:prstGeom prst="rect">
                <a:avLst/>
              </a:prstGeom>
            </p:spPr>
            <p:txBody>
              <a:bodyPr vert="horz" lIns="137168" tIns="68584" rIns="137168" bIns="68584"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dirty="0">
                    <a:latin typeface="Lato Light"/>
                    <a:ea typeface="Open Sans Light" panose="020B0306030504020204" pitchFamily="34" charset="0"/>
                    <a:cs typeface="Lato Light"/>
                  </a:rPr>
                  <a:t>Lorem Ipsum has two main statistical methodologies are used in data analysis </a:t>
                </a:r>
                <a:r>
                  <a:rPr lang="pt-BR" sz="1800" dirty="0">
                    <a:latin typeface="Lato Light"/>
                    <a:cs typeface="Lato Light"/>
                  </a:rPr>
                  <a:t>Tempor mediocrem imperdiet.</a:t>
                </a:r>
                <a:endParaRPr lang="en-US" sz="1800" dirty="0">
                  <a:latin typeface="Lato Light"/>
                  <a:ea typeface="Open Sans Light" panose="020B0306030504020204" pitchFamily="34" charset="0"/>
                  <a:cs typeface="Lato Light"/>
                </a:endParaRPr>
              </a:p>
            </p:txBody>
          </p:sp>
          <p:sp>
            <p:nvSpPr>
              <p:cNvPr id="83" name="TextBox 82"/>
              <p:cNvSpPr txBox="1"/>
              <p:nvPr/>
            </p:nvSpPr>
            <p:spPr>
              <a:xfrm>
                <a:off x="3315866" y="6612406"/>
                <a:ext cx="2655310" cy="830962"/>
              </a:xfrm>
              <a:prstGeom prst="rect">
                <a:avLst/>
              </a:prstGeom>
              <a:noFill/>
            </p:spPr>
            <p:txBody>
              <a:bodyPr wrap="square" lIns="137168" tIns="68584" rIns="137168" bIns="68584" rtlCol="0">
                <a:spAutoFit/>
              </a:bodyPr>
              <a:lstStyle/>
              <a:p>
                <a:pPr algn="ctr"/>
                <a:r>
                  <a:rPr lang="id-ID" sz="3151" b="1" dirty="0">
                    <a:solidFill>
                      <a:schemeClr val="tx2"/>
                    </a:solidFill>
                    <a:latin typeface="Lato Regular"/>
                    <a:cs typeface="Lato Regular"/>
                  </a:rPr>
                  <a:t>Design</a:t>
                </a:r>
                <a:endParaRPr lang="en-US" sz="3151" b="1" dirty="0">
                  <a:solidFill>
                    <a:schemeClr val="tx2"/>
                  </a:solidFill>
                  <a:latin typeface="Lato Regular"/>
                  <a:cs typeface="Lato Regular"/>
                </a:endParaRPr>
              </a:p>
            </p:txBody>
          </p:sp>
        </p:grpSp>
      </p:grpSp>
      <p:grpSp>
        <p:nvGrpSpPr>
          <p:cNvPr id="3" name="Group 2"/>
          <p:cNvGrpSpPr/>
          <p:nvPr/>
        </p:nvGrpSpPr>
        <p:grpSpPr>
          <a:xfrm>
            <a:off x="7318531" y="8441755"/>
            <a:ext cx="4365063" cy="2707281"/>
            <a:chOff x="9755500" y="8969123"/>
            <a:chExt cx="5818568" cy="3608768"/>
          </a:xfrm>
        </p:grpSpPr>
        <p:sp>
          <p:nvSpPr>
            <p:cNvPr id="73" name="Freeform 9"/>
            <p:cNvSpPr>
              <a:spLocks noEditPoints="1"/>
            </p:cNvSpPr>
            <p:nvPr/>
          </p:nvSpPr>
          <p:spPr bwMode="auto">
            <a:xfrm>
              <a:off x="11474280" y="8969123"/>
              <a:ext cx="1673674" cy="16741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3"/>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nvGrpSpPr>
            <p:cNvPr id="74" name="Group 73"/>
            <p:cNvGrpSpPr/>
            <p:nvPr/>
          </p:nvGrpSpPr>
          <p:grpSpPr>
            <a:xfrm>
              <a:off x="11977709" y="9346223"/>
              <a:ext cx="640287" cy="917486"/>
              <a:chOff x="3741341" y="1604128"/>
              <a:chExt cx="341313" cy="488950"/>
            </a:xfrm>
            <a:solidFill>
              <a:schemeClr val="accent3"/>
            </a:solidFill>
          </p:grpSpPr>
          <p:sp>
            <p:nvSpPr>
              <p:cNvPr id="75" name="Freeform 15"/>
              <p:cNvSpPr>
                <a:spLocks noEditPoints="1"/>
              </p:cNvSpPr>
              <p:nvPr/>
            </p:nvSpPr>
            <p:spPr bwMode="auto">
              <a:xfrm>
                <a:off x="3741341" y="1604128"/>
                <a:ext cx="341313" cy="488950"/>
              </a:xfrm>
              <a:custGeom>
                <a:avLst/>
                <a:gdLst>
                  <a:gd name="T0" fmla="*/ 44 w 88"/>
                  <a:gd name="T1" fmla="*/ 0 h 128"/>
                  <a:gd name="T2" fmla="*/ 0 w 88"/>
                  <a:gd name="T3" fmla="*/ 44 h 128"/>
                  <a:gd name="T4" fmla="*/ 20 w 88"/>
                  <a:gd name="T5" fmla="*/ 92 h 128"/>
                  <a:gd name="T6" fmla="*/ 44 w 88"/>
                  <a:gd name="T7" fmla="*/ 128 h 128"/>
                  <a:gd name="T8" fmla="*/ 68 w 88"/>
                  <a:gd name="T9" fmla="*/ 92 h 128"/>
                  <a:gd name="T10" fmla="*/ 88 w 88"/>
                  <a:gd name="T11" fmla="*/ 44 h 128"/>
                  <a:gd name="T12" fmla="*/ 44 w 88"/>
                  <a:gd name="T13" fmla="*/ 0 h 128"/>
                  <a:gd name="T14" fmla="*/ 54 w 88"/>
                  <a:gd name="T15" fmla="*/ 109 h 128"/>
                  <a:gd name="T16" fmla="*/ 35 w 88"/>
                  <a:gd name="T17" fmla="*/ 111 h 128"/>
                  <a:gd name="T18" fmla="*/ 32 w 88"/>
                  <a:gd name="T19" fmla="*/ 104 h 128"/>
                  <a:gd name="T20" fmla="*/ 32 w 88"/>
                  <a:gd name="T21" fmla="*/ 103 h 128"/>
                  <a:gd name="T22" fmla="*/ 57 w 88"/>
                  <a:gd name="T23" fmla="*/ 100 h 128"/>
                  <a:gd name="T24" fmla="*/ 56 w 88"/>
                  <a:gd name="T25" fmla="*/ 104 h 128"/>
                  <a:gd name="T26" fmla="*/ 54 w 88"/>
                  <a:gd name="T27" fmla="*/ 109 h 128"/>
                  <a:gd name="T28" fmla="*/ 31 w 88"/>
                  <a:gd name="T29" fmla="*/ 100 h 128"/>
                  <a:gd name="T30" fmla="*/ 28 w 88"/>
                  <a:gd name="T31" fmla="*/ 92 h 128"/>
                  <a:gd name="T32" fmla="*/ 60 w 88"/>
                  <a:gd name="T33" fmla="*/ 92 h 128"/>
                  <a:gd name="T34" fmla="*/ 58 w 88"/>
                  <a:gd name="T35" fmla="*/ 96 h 128"/>
                  <a:gd name="T36" fmla="*/ 31 w 88"/>
                  <a:gd name="T37" fmla="*/ 100 h 128"/>
                  <a:gd name="T38" fmla="*/ 44 w 88"/>
                  <a:gd name="T39" fmla="*/ 120 h 128"/>
                  <a:gd name="T40" fmla="*/ 36 w 88"/>
                  <a:gd name="T41" fmla="*/ 115 h 128"/>
                  <a:gd name="T42" fmla="*/ 53 w 88"/>
                  <a:gd name="T43" fmla="*/ 113 h 128"/>
                  <a:gd name="T44" fmla="*/ 44 w 88"/>
                  <a:gd name="T45" fmla="*/ 120 h 128"/>
                  <a:gd name="T46" fmla="*/ 63 w 88"/>
                  <a:gd name="T47" fmla="*/ 84 h 128"/>
                  <a:gd name="T48" fmla="*/ 25 w 88"/>
                  <a:gd name="T49" fmla="*/ 84 h 128"/>
                  <a:gd name="T50" fmla="*/ 19 w 88"/>
                  <a:gd name="T51" fmla="*/ 71 h 128"/>
                  <a:gd name="T52" fmla="*/ 8 w 88"/>
                  <a:gd name="T53" fmla="*/ 44 h 128"/>
                  <a:gd name="T54" fmla="*/ 44 w 88"/>
                  <a:gd name="T55" fmla="*/ 8 h 128"/>
                  <a:gd name="T56" fmla="*/ 80 w 88"/>
                  <a:gd name="T57" fmla="*/ 44 h 128"/>
                  <a:gd name="T58" fmla="*/ 69 w 88"/>
                  <a:gd name="T59" fmla="*/ 71 h 128"/>
                  <a:gd name="T60" fmla="*/ 63 w 88"/>
                  <a:gd name="T61" fmla="*/ 8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28">
                    <a:moveTo>
                      <a:pt x="44" y="0"/>
                    </a:moveTo>
                    <a:cubicBezTo>
                      <a:pt x="20" y="0"/>
                      <a:pt x="0" y="20"/>
                      <a:pt x="0" y="44"/>
                    </a:cubicBezTo>
                    <a:cubicBezTo>
                      <a:pt x="0" y="60"/>
                      <a:pt x="15" y="77"/>
                      <a:pt x="20" y="92"/>
                    </a:cubicBezTo>
                    <a:cubicBezTo>
                      <a:pt x="28" y="115"/>
                      <a:pt x="27" y="128"/>
                      <a:pt x="44" y="128"/>
                    </a:cubicBezTo>
                    <a:cubicBezTo>
                      <a:pt x="61" y="128"/>
                      <a:pt x="60" y="115"/>
                      <a:pt x="68" y="92"/>
                    </a:cubicBezTo>
                    <a:cubicBezTo>
                      <a:pt x="73" y="77"/>
                      <a:pt x="88" y="60"/>
                      <a:pt x="88" y="44"/>
                    </a:cubicBezTo>
                    <a:cubicBezTo>
                      <a:pt x="88" y="20"/>
                      <a:pt x="68" y="0"/>
                      <a:pt x="44" y="0"/>
                    </a:cubicBezTo>
                    <a:close/>
                    <a:moveTo>
                      <a:pt x="54" y="109"/>
                    </a:moveTo>
                    <a:cubicBezTo>
                      <a:pt x="35" y="111"/>
                      <a:pt x="35" y="111"/>
                      <a:pt x="35" y="111"/>
                    </a:cubicBezTo>
                    <a:cubicBezTo>
                      <a:pt x="34" y="109"/>
                      <a:pt x="33" y="107"/>
                      <a:pt x="32" y="104"/>
                    </a:cubicBezTo>
                    <a:cubicBezTo>
                      <a:pt x="32" y="104"/>
                      <a:pt x="32" y="104"/>
                      <a:pt x="32" y="103"/>
                    </a:cubicBezTo>
                    <a:cubicBezTo>
                      <a:pt x="57" y="100"/>
                      <a:pt x="57" y="100"/>
                      <a:pt x="57" y="100"/>
                    </a:cubicBezTo>
                    <a:cubicBezTo>
                      <a:pt x="57" y="102"/>
                      <a:pt x="56" y="103"/>
                      <a:pt x="56" y="104"/>
                    </a:cubicBezTo>
                    <a:cubicBezTo>
                      <a:pt x="55" y="106"/>
                      <a:pt x="55" y="107"/>
                      <a:pt x="54" y="109"/>
                    </a:cubicBezTo>
                    <a:close/>
                    <a:moveTo>
                      <a:pt x="31" y="100"/>
                    </a:moveTo>
                    <a:cubicBezTo>
                      <a:pt x="30" y="97"/>
                      <a:pt x="29" y="95"/>
                      <a:pt x="28" y="92"/>
                    </a:cubicBezTo>
                    <a:cubicBezTo>
                      <a:pt x="60" y="92"/>
                      <a:pt x="60" y="92"/>
                      <a:pt x="60" y="92"/>
                    </a:cubicBezTo>
                    <a:cubicBezTo>
                      <a:pt x="59" y="93"/>
                      <a:pt x="59" y="95"/>
                      <a:pt x="58" y="96"/>
                    </a:cubicBezTo>
                    <a:lnTo>
                      <a:pt x="31" y="100"/>
                    </a:lnTo>
                    <a:close/>
                    <a:moveTo>
                      <a:pt x="44" y="120"/>
                    </a:moveTo>
                    <a:cubicBezTo>
                      <a:pt x="40" y="120"/>
                      <a:pt x="38" y="120"/>
                      <a:pt x="36" y="115"/>
                    </a:cubicBezTo>
                    <a:cubicBezTo>
                      <a:pt x="53" y="113"/>
                      <a:pt x="53" y="113"/>
                      <a:pt x="53" y="113"/>
                    </a:cubicBezTo>
                    <a:cubicBezTo>
                      <a:pt x="51" y="119"/>
                      <a:pt x="49" y="120"/>
                      <a:pt x="44" y="120"/>
                    </a:cubicBezTo>
                    <a:close/>
                    <a:moveTo>
                      <a:pt x="63" y="84"/>
                    </a:moveTo>
                    <a:cubicBezTo>
                      <a:pt x="25" y="84"/>
                      <a:pt x="25" y="84"/>
                      <a:pt x="25" y="84"/>
                    </a:cubicBezTo>
                    <a:cubicBezTo>
                      <a:pt x="23" y="80"/>
                      <a:pt x="21" y="75"/>
                      <a:pt x="19" y="71"/>
                    </a:cubicBezTo>
                    <a:cubicBezTo>
                      <a:pt x="13" y="62"/>
                      <a:pt x="8" y="52"/>
                      <a:pt x="8" y="44"/>
                    </a:cubicBezTo>
                    <a:cubicBezTo>
                      <a:pt x="8" y="24"/>
                      <a:pt x="24" y="8"/>
                      <a:pt x="44" y="8"/>
                    </a:cubicBezTo>
                    <a:cubicBezTo>
                      <a:pt x="64" y="8"/>
                      <a:pt x="80" y="24"/>
                      <a:pt x="80" y="44"/>
                    </a:cubicBezTo>
                    <a:cubicBezTo>
                      <a:pt x="80" y="52"/>
                      <a:pt x="75" y="62"/>
                      <a:pt x="69" y="71"/>
                    </a:cubicBezTo>
                    <a:cubicBezTo>
                      <a:pt x="67" y="75"/>
                      <a:pt x="65" y="80"/>
                      <a:pt x="63"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6" name="Freeform 16"/>
              <p:cNvSpPr>
                <a:spLocks/>
              </p:cNvSpPr>
              <p:nvPr/>
            </p:nvSpPr>
            <p:spPr bwMode="auto">
              <a:xfrm>
                <a:off x="3819128" y="1680328"/>
                <a:ext cx="101600" cy="100013"/>
              </a:xfrm>
              <a:custGeom>
                <a:avLst/>
                <a:gdLst>
                  <a:gd name="T0" fmla="*/ 24 w 26"/>
                  <a:gd name="T1" fmla="*/ 0 h 26"/>
                  <a:gd name="T2" fmla="*/ 0 w 26"/>
                  <a:gd name="T3" fmla="*/ 24 h 26"/>
                  <a:gd name="T4" fmla="*/ 2 w 26"/>
                  <a:gd name="T5" fmla="*/ 26 h 26"/>
                  <a:gd name="T6" fmla="*/ 4 w 26"/>
                  <a:gd name="T7" fmla="*/ 24 h 26"/>
                  <a:gd name="T8" fmla="*/ 24 w 26"/>
                  <a:gd name="T9" fmla="*/ 4 h 26"/>
                  <a:gd name="T10" fmla="*/ 26 w 26"/>
                  <a:gd name="T11" fmla="*/ 2 h 26"/>
                  <a:gd name="T12" fmla="*/ 24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24" y="0"/>
                    </a:moveTo>
                    <a:cubicBezTo>
                      <a:pt x="11" y="0"/>
                      <a:pt x="0" y="11"/>
                      <a:pt x="0" y="24"/>
                    </a:cubicBezTo>
                    <a:cubicBezTo>
                      <a:pt x="0" y="25"/>
                      <a:pt x="1" y="26"/>
                      <a:pt x="2" y="26"/>
                    </a:cubicBezTo>
                    <a:cubicBezTo>
                      <a:pt x="3" y="26"/>
                      <a:pt x="4" y="25"/>
                      <a:pt x="4" y="24"/>
                    </a:cubicBezTo>
                    <a:cubicBezTo>
                      <a:pt x="4" y="13"/>
                      <a:pt x="13" y="4"/>
                      <a:pt x="24" y="4"/>
                    </a:cubicBezTo>
                    <a:cubicBezTo>
                      <a:pt x="25" y="4"/>
                      <a:pt x="26" y="3"/>
                      <a:pt x="26" y="2"/>
                    </a:cubicBezTo>
                    <a:cubicBezTo>
                      <a:pt x="26" y="1"/>
                      <a:pt x="25"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84" name="Group 83"/>
            <p:cNvGrpSpPr/>
            <p:nvPr/>
          </p:nvGrpSpPr>
          <p:grpSpPr>
            <a:xfrm>
              <a:off x="9755500" y="10569166"/>
              <a:ext cx="5818568" cy="2008725"/>
              <a:chOff x="2054206" y="6459127"/>
              <a:chExt cx="5818568" cy="2008725"/>
            </a:xfrm>
          </p:grpSpPr>
          <p:sp>
            <p:nvSpPr>
              <p:cNvPr id="85" name="Content Placeholder 19"/>
              <p:cNvSpPr txBox="1">
                <a:spLocks/>
              </p:cNvSpPr>
              <p:nvPr/>
            </p:nvSpPr>
            <p:spPr>
              <a:xfrm>
                <a:off x="2054206" y="7221337"/>
                <a:ext cx="5818568" cy="1246515"/>
              </a:xfrm>
              <a:prstGeom prst="rect">
                <a:avLst/>
              </a:prstGeom>
            </p:spPr>
            <p:txBody>
              <a:bodyPr vert="horz" lIns="137168" tIns="68584" rIns="137168" bIns="68584"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dirty="0">
                    <a:latin typeface="Lato Light"/>
                    <a:ea typeface="Open Sans Light" panose="020B0306030504020204" pitchFamily="34" charset="0"/>
                    <a:cs typeface="Lato Light"/>
                  </a:rPr>
                  <a:t>Lorem Ipsum has two main statistical methodologies are used in data analysis </a:t>
                </a:r>
                <a:r>
                  <a:rPr lang="pt-BR" sz="1800" dirty="0">
                    <a:latin typeface="Lato Light"/>
                    <a:cs typeface="Lato Light"/>
                  </a:rPr>
                  <a:t>Tempor mediocrem imperdiet.</a:t>
                </a:r>
                <a:endParaRPr lang="en-US" sz="1800" dirty="0">
                  <a:latin typeface="Lato Light"/>
                  <a:ea typeface="Open Sans Light" panose="020B0306030504020204" pitchFamily="34" charset="0"/>
                  <a:cs typeface="Lato Light"/>
                </a:endParaRPr>
              </a:p>
            </p:txBody>
          </p:sp>
          <p:sp>
            <p:nvSpPr>
              <p:cNvPr id="86" name="TextBox 85"/>
              <p:cNvSpPr txBox="1"/>
              <p:nvPr/>
            </p:nvSpPr>
            <p:spPr>
              <a:xfrm>
                <a:off x="3315867" y="6459127"/>
                <a:ext cx="2655310" cy="830962"/>
              </a:xfrm>
              <a:prstGeom prst="rect">
                <a:avLst/>
              </a:prstGeom>
              <a:noFill/>
            </p:spPr>
            <p:txBody>
              <a:bodyPr wrap="square" lIns="137168" tIns="68584" rIns="137168" bIns="68584" rtlCol="0">
                <a:spAutoFit/>
              </a:bodyPr>
              <a:lstStyle/>
              <a:p>
                <a:pPr algn="ctr"/>
                <a:r>
                  <a:rPr lang="id-ID" sz="3151" b="1" dirty="0">
                    <a:solidFill>
                      <a:schemeClr val="tx2"/>
                    </a:solidFill>
                    <a:latin typeface="Lato Regular"/>
                    <a:cs typeface="Lato Regular"/>
                  </a:rPr>
                  <a:t>Idea</a:t>
                </a:r>
                <a:endParaRPr lang="en-US" sz="3151" b="1" dirty="0">
                  <a:solidFill>
                    <a:schemeClr val="tx2"/>
                  </a:solidFill>
                  <a:latin typeface="Lato Regular"/>
                  <a:cs typeface="Lato Regular"/>
                </a:endParaRPr>
              </a:p>
            </p:txBody>
          </p:sp>
        </p:grpSp>
      </p:grpSp>
      <p:grpSp>
        <p:nvGrpSpPr>
          <p:cNvPr id="4" name="Group 3"/>
          <p:cNvGrpSpPr/>
          <p:nvPr/>
        </p:nvGrpSpPr>
        <p:grpSpPr>
          <a:xfrm>
            <a:off x="12541719" y="8442251"/>
            <a:ext cx="4139577" cy="2691183"/>
            <a:chOff x="16717937" y="8969785"/>
            <a:chExt cx="5517999" cy="3587310"/>
          </a:xfrm>
        </p:grpSpPr>
        <p:sp>
          <p:nvSpPr>
            <p:cNvPr id="77" name="Freeform 6"/>
            <p:cNvSpPr>
              <a:spLocks noEditPoints="1"/>
            </p:cNvSpPr>
            <p:nvPr/>
          </p:nvSpPr>
          <p:spPr bwMode="auto">
            <a:xfrm>
              <a:off x="18419619" y="8969785"/>
              <a:ext cx="1673674" cy="1677444"/>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4"/>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nvGrpSpPr>
            <p:cNvPr id="78" name="Group 77"/>
            <p:cNvGrpSpPr/>
            <p:nvPr/>
          </p:nvGrpSpPr>
          <p:grpSpPr>
            <a:xfrm>
              <a:off x="18896286" y="9468412"/>
              <a:ext cx="760532" cy="717670"/>
              <a:chOff x="3498850" y="1541463"/>
              <a:chExt cx="504825" cy="476250"/>
            </a:xfrm>
            <a:solidFill>
              <a:schemeClr val="accent4"/>
            </a:solidFill>
          </p:grpSpPr>
          <p:sp>
            <p:nvSpPr>
              <p:cNvPr id="79" name="Oval 5"/>
              <p:cNvSpPr>
                <a:spLocks noChangeArrowheads="1"/>
              </p:cNvSpPr>
              <p:nvPr/>
            </p:nvSpPr>
            <p:spPr bwMode="auto">
              <a:xfrm>
                <a:off x="3743325" y="1801813"/>
                <a:ext cx="61913" cy="61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0" name="Freeform 6"/>
              <p:cNvSpPr>
                <a:spLocks noEditPoints="1"/>
              </p:cNvSpPr>
              <p:nvPr/>
            </p:nvSpPr>
            <p:spPr bwMode="auto">
              <a:xfrm>
                <a:off x="3498850" y="1541463"/>
                <a:ext cx="504825" cy="476250"/>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sp>
          <p:nvSpPr>
            <p:cNvPr id="91" name="Content Placeholder 19"/>
            <p:cNvSpPr txBox="1">
              <a:spLocks/>
            </p:cNvSpPr>
            <p:nvPr/>
          </p:nvSpPr>
          <p:spPr>
            <a:xfrm>
              <a:off x="16717937" y="11310580"/>
              <a:ext cx="5517999" cy="1246515"/>
            </a:xfrm>
            <a:prstGeom prst="rect">
              <a:avLst/>
            </a:prstGeom>
          </p:spPr>
          <p:txBody>
            <a:bodyPr vert="horz" lIns="137168" tIns="68584" rIns="137168" bIns="68584"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dirty="0">
                  <a:latin typeface="Lato Light"/>
                  <a:ea typeface="Open Sans Light" panose="020B0306030504020204" pitchFamily="34" charset="0"/>
                  <a:cs typeface="Lato Light"/>
                </a:rPr>
                <a:t>Lorem Ipsum has two main statistical methodologies are used in data analysis </a:t>
              </a:r>
              <a:r>
                <a:rPr lang="pt-BR" sz="1800" dirty="0">
                  <a:latin typeface="Lato Light"/>
                  <a:cs typeface="Lato Light"/>
                </a:rPr>
                <a:t>Tempor mediocrem imperdiet.</a:t>
              </a:r>
              <a:endParaRPr lang="en-US" sz="1800" dirty="0">
                <a:latin typeface="Lato Light"/>
                <a:ea typeface="Open Sans Light" panose="020B0306030504020204" pitchFamily="34" charset="0"/>
                <a:cs typeface="Lato Light"/>
              </a:endParaRPr>
            </a:p>
            <a:p>
              <a:pPr marL="0" indent="0">
                <a:buNone/>
              </a:pPr>
              <a:endParaRPr lang="en-US" sz="1800" dirty="0">
                <a:latin typeface="Lato Light"/>
                <a:ea typeface="Open Sans Light" panose="020B0306030504020204" pitchFamily="34" charset="0"/>
                <a:cs typeface="Lato Light"/>
              </a:endParaRPr>
            </a:p>
          </p:txBody>
        </p:sp>
        <p:sp>
          <p:nvSpPr>
            <p:cNvPr id="92" name="TextBox 91"/>
            <p:cNvSpPr txBox="1"/>
            <p:nvPr/>
          </p:nvSpPr>
          <p:spPr>
            <a:xfrm>
              <a:off x="17973445" y="10570267"/>
              <a:ext cx="2655310" cy="830962"/>
            </a:xfrm>
            <a:prstGeom prst="rect">
              <a:avLst/>
            </a:prstGeom>
            <a:noFill/>
          </p:spPr>
          <p:txBody>
            <a:bodyPr wrap="square" lIns="137168" tIns="68584" rIns="137168" bIns="68584" rtlCol="0">
              <a:spAutoFit/>
            </a:bodyPr>
            <a:lstStyle/>
            <a:p>
              <a:pPr algn="ctr"/>
              <a:r>
                <a:rPr lang="id-ID" sz="3151" b="1" dirty="0">
                  <a:solidFill>
                    <a:schemeClr val="tx2"/>
                  </a:solidFill>
                  <a:latin typeface="Lato Regular"/>
                  <a:cs typeface="Lato Regular"/>
                </a:rPr>
                <a:t>Plan</a:t>
              </a:r>
              <a:endParaRPr lang="en-US" sz="3151" b="1" dirty="0">
                <a:solidFill>
                  <a:schemeClr val="tx2"/>
                </a:solidFill>
                <a:latin typeface="Lato Regular"/>
                <a:cs typeface="Lato Regular"/>
              </a:endParaRPr>
            </a:p>
          </p:txBody>
        </p:sp>
      </p:grpSp>
      <p:sp>
        <p:nvSpPr>
          <p:cNvPr id="93" name="TextBox 92"/>
          <p:cNvSpPr txBox="1"/>
          <p:nvPr/>
        </p:nvSpPr>
        <p:spPr>
          <a:xfrm>
            <a:off x="7016616" y="6763874"/>
            <a:ext cx="9217024" cy="1200601"/>
          </a:xfrm>
          <a:prstGeom prst="rect">
            <a:avLst/>
          </a:prstGeom>
          <a:noFill/>
        </p:spPr>
        <p:txBody>
          <a:bodyPr wrap="square" lIns="182895" tIns="91448" rIns="182895" bIns="91448" rtlCol="0">
            <a:spAutoFit/>
          </a:bodyPr>
          <a:lstStyle/>
          <a:p>
            <a:r>
              <a:rPr lang="en-US" sz="3301" b="1" i="1" dirty="0">
                <a:solidFill>
                  <a:schemeClr val="tx2"/>
                </a:solidFill>
                <a:latin typeface="Lato Light"/>
                <a:cs typeface="Lato Light"/>
              </a:rPr>
              <a:t>“Our Service is the best network with fast 4G LTE nationwide”</a:t>
            </a:r>
          </a:p>
        </p:txBody>
      </p:sp>
    </p:spTree>
    <p:extLst>
      <p:ext uri="{BB962C8B-B14F-4D97-AF65-F5344CB8AC3E}">
        <p14:creationId xmlns:p14="http://schemas.microsoft.com/office/powerpoint/2010/main" val="1270141901"/>
      </p:ext>
    </p:extLst>
  </p:cSld>
  <p:clrMapOvr>
    <a:masterClrMapping/>
  </p:clrMapOvr>
  <mc:AlternateContent xmlns:mc="http://schemas.openxmlformats.org/markup-compatibility/2006" xmlns:p14="http://schemas.microsoft.com/office/powerpoint/2010/main">
    <mc:Choice Requires="p14">
      <p:transition spd="slow" p14:dur="2000" advClick="0">
        <p14:ferris dir="l"/>
      </p:transition>
    </mc:Choice>
    <mc:Fallback xmlns="">
      <p:transition xmlns:p14="http://schemas.microsoft.com/office/powerpoint/2010/main" spd="slow" advClick="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67"/>
                                        </p:tgtEl>
                                        <p:attrNameLst>
                                          <p:attrName>style.visibility</p:attrName>
                                        </p:attrNameLst>
                                      </p:cBhvr>
                                      <p:to>
                                        <p:strVal val="visible"/>
                                      </p:to>
                                    </p:set>
                                    <p:anim calcmode="lin" valueType="num">
                                      <p:cBhvr additive="base">
                                        <p:cTn id="7" dur="500" fill="hold"/>
                                        <p:tgtEl>
                                          <p:spTgt spid="67"/>
                                        </p:tgtEl>
                                        <p:attrNameLst>
                                          <p:attrName>ppt_x</p:attrName>
                                        </p:attrNameLst>
                                      </p:cBhvr>
                                      <p:tavLst>
                                        <p:tav tm="0">
                                          <p:val>
                                            <p:strVal val="#ppt_x"/>
                                          </p:val>
                                        </p:tav>
                                        <p:tav tm="100000">
                                          <p:val>
                                            <p:strVal val="#ppt_x"/>
                                          </p:val>
                                        </p:tav>
                                      </p:tavLst>
                                    </p:anim>
                                    <p:anim calcmode="lin" valueType="num">
                                      <p:cBhvr additive="base">
                                        <p:cTn id="8" dur="500" fill="hold"/>
                                        <p:tgtEl>
                                          <p:spTgt spid="67"/>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68"/>
                                        </p:tgtEl>
                                        <p:attrNameLst>
                                          <p:attrName>style.visibility</p:attrName>
                                        </p:attrNameLst>
                                      </p:cBhvr>
                                      <p:to>
                                        <p:strVal val="visible"/>
                                      </p:to>
                                    </p:set>
                                    <p:anim calcmode="lin" valueType="num">
                                      <p:cBhvr additive="base">
                                        <p:cTn id="12" dur="500" fill="hold"/>
                                        <p:tgtEl>
                                          <p:spTgt spid="68"/>
                                        </p:tgtEl>
                                        <p:attrNameLst>
                                          <p:attrName>ppt_x</p:attrName>
                                        </p:attrNameLst>
                                      </p:cBhvr>
                                      <p:tavLst>
                                        <p:tav tm="0">
                                          <p:val>
                                            <p:strVal val="#ppt_x"/>
                                          </p:val>
                                        </p:tav>
                                        <p:tav tm="100000">
                                          <p:val>
                                            <p:strVal val="#ppt_x"/>
                                          </p:val>
                                        </p:tav>
                                      </p:tavLst>
                                    </p:anim>
                                    <p:anim calcmode="lin" valueType="num">
                                      <p:cBhvr additive="base">
                                        <p:cTn id="13" dur="500" fill="hold"/>
                                        <p:tgtEl>
                                          <p:spTgt spid="68"/>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66"/>
                                        </p:tgtEl>
                                        <p:attrNameLst>
                                          <p:attrName>style.visibility</p:attrName>
                                        </p:attrNameLst>
                                      </p:cBhvr>
                                      <p:to>
                                        <p:strVal val="visible"/>
                                      </p:to>
                                    </p:set>
                                    <p:anim calcmode="lin" valueType="num">
                                      <p:cBhvr additive="base">
                                        <p:cTn id="17" dur="500" fill="hold"/>
                                        <p:tgtEl>
                                          <p:spTgt spid="66"/>
                                        </p:tgtEl>
                                        <p:attrNameLst>
                                          <p:attrName>ppt_x</p:attrName>
                                        </p:attrNameLst>
                                      </p:cBhvr>
                                      <p:tavLst>
                                        <p:tav tm="0">
                                          <p:val>
                                            <p:strVal val="#ppt_x"/>
                                          </p:val>
                                        </p:tav>
                                        <p:tav tm="100000">
                                          <p:val>
                                            <p:strVal val="#ppt_x"/>
                                          </p:val>
                                        </p:tav>
                                      </p:tavLst>
                                    </p:anim>
                                    <p:anim calcmode="lin" valueType="num">
                                      <p:cBhvr additive="base">
                                        <p:cTn id="18" dur="500" fill="hold"/>
                                        <p:tgtEl>
                                          <p:spTgt spid="6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53" presetClass="entr" presetSubtype="16" fill="hold" nodeType="afterEffect">
                                  <p:stCondLst>
                                    <p:cond delay="0"/>
                                  </p:stCondLst>
                                  <p:childTnLst>
                                    <p:set>
                                      <p:cBhvr>
                                        <p:cTn id="21" dur="1" fill="hold">
                                          <p:stCondLst>
                                            <p:cond delay="0"/>
                                          </p:stCondLst>
                                        </p:cTn>
                                        <p:tgtEl>
                                          <p:spTgt spid="62"/>
                                        </p:tgtEl>
                                        <p:attrNameLst>
                                          <p:attrName>style.visibility</p:attrName>
                                        </p:attrNameLst>
                                      </p:cBhvr>
                                      <p:to>
                                        <p:strVal val="visible"/>
                                      </p:to>
                                    </p:set>
                                    <p:anim calcmode="lin" valueType="num">
                                      <p:cBhvr>
                                        <p:cTn id="22" dur="500" fill="hold"/>
                                        <p:tgtEl>
                                          <p:spTgt spid="62"/>
                                        </p:tgtEl>
                                        <p:attrNameLst>
                                          <p:attrName>ppt_w</p:attrName>
                                        </p:attrNameLst>
                                      </p:cBhvr>
                                      <p:tavLst>
                                        <p:tav tm="0">
                                          <p:val>
                                            <p:fltVal val="0"/>
                                          </p:val>
                                        </p:tav>
                                        <p:tav tm="100000">
                                          <p:val>
                                            <p:strVal val="#ppt_w"/>
                                          </p:val>
                                        </p:tav>
                                      </p:tavLst>
                                    </p:anim>
                                    <p:anim calcmode="lin" valueType="num">
                                      <p:cBhvr>
                                        <p:cTn id="23" dur="500" fill="hold"/>
                                        <p:tgtEl>
                                          <p:spTgt spid="62"/>
                                        </p:tgtEl>
                                        <p:attrNameLst>
                                          <p:attrName>ppt_h</p:attrName>
                                        </p:attrNameLst>
                                      </p:cBhvr>
                                      <p:tavLst>
                                        <p:tav tm="0">
                                          <p:val>
                                            <p:fltVal val="0"/>
                                          </p:val>
                                        </p:tav>
                                        <p:tav tm="100000">
                                          <p:val>
                                            <p:strVal val="#ppt_h"/>
                                          </p:val>
                                        </p:tav>
                                      </p:tavLst>
                                    </p:anim>
                                    <p:animEffect transition="in" filter="fade">
                                      <p:cBhvr>
                                        <p:cTn id="24" dur="500"/>
                                        <p:tgtEl>
                                          <p:spTgt spid="62"/>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65"/>
                                        </p:tgtEl>
                                        <p:attrNameLst>
                                          <p:attrName>style.visibility</p:attrName>
                                        </p:attrNameLst>
                                      </p:cBhvr>
                                      <p:to>
                                        <p:strVal val="visible"/>
                                      </p:to>
                                    </p:set>
                                    <p:anim calcmode="lin" valueType="num">
                                      <p:cBhvr>
                                        <p:cTn id="27" dur="500" fill="hold"/>
                                        <p:tgtEl>
                                          <p:spTgt spid="65"/>
                                        </p:tgtEl>
                                        <p:attrNameLst>
                                          <p:attrName>ppt_w</p:attrName>
                                        </p:attrNameLst>
                                      </p:cBhvr>
                                      <p:tavLst>
                                        <p:tav tm="0">
                                          <p:val>
                                            <p:fltVal val="0"/>
                                          </p:val>
                                        </p:tav>
                                        <p:tav tm="100000">
                                          <p:val>
                                            <p:strVal val="#ppt_w"/>
                                          </p:val>
                                        </p:tav>
                                      </p:tavLst>
                                    </p:anim>
                                    <p:anim calcmode="lin" valueType="num">
                                      <p:cBhvr>
                                        <p:cTn id="28" dur="500" fill="hold"/>
                                        <p:tgtEl>
                                          <p:spTgt spid="65"/>
                                        </p:tgtEl>
                                        <p:attrNameLst>
                                          <p:attrName>ppt_h</p:attrName>
                                        </p:attrNameLst>
                                      </p:cBhvr>
                                      <p:tavLst>
                                        <p:tav tm="0">
                                          <p:val>
                                            <p:fltVal val="0"/>
                                          </p:val>
                                        </p:tav>
                                        <p:tav tm="100000">
                                          <p:val>
                                            <p:strVal val="#ppt_h"/>
                                          </p:val>
                                        </p:tav>
                                      </p:tavLst>
                                    </p:anim>
                                    <p:animEffect transition="in" filter="fade">
                                      <p:cBhvr>
                                        <p:cTn id="29" dur="500"/>
                                        <p:tgtEl>
                                          <p:spTgt spid="65"/>
                                        </p:tgtEl>
                                      </p:cBhvr>
                                    </p:animEffect>
                                  </p:childTnLst>
                                </p:cTn>
                              </p:par>
                            </p:childTnLst>
                          </p:cTn>
                        </p:par>
                        <p:par>
                          <p:cTn id="30" fill="hold">
                            <p:stCondLst>
                              <p:cond delay="2000"/>
                            </p:stCondLst>
                            <p:childTnLst>
                              <p:par>
                                <p:cTn id="31" presetID="10" presetClass="entr" presetSubtype="0" fill="hold" grpId="0" nodeType="afterEffect">
                                  <p:stCondLst>
                                    <p:cond delay="0"/>
                                  </p:stCondLst>
                                  <p:childTnLst>
                                    <p:set>
                                      <p:cBhvr>
                                        <p:cTn id="32" dur="1" fill="hold">
                                          <p:stCondLst>
                                            <p:cond delay="0"/>
                                          </p:stCondLst>
                                        </p:cTn>
                                        <p:tgtEl>
                                          <p:spTgt spid="93"/>
                                        </p:tgtEl>
                                        <p:attrNameLst>
                                          <p:attrName>style.visibility</p:attrName>
                                        </p:attrNameLst>
                                      </p:cBhvr>
                                      <p:to>
                                        <p:strVal val="visible"/>
                                      </p:to>
                                    </p:set>
                                    <p:animEffect transition="in" filter="fade">
                                      <p:cBhvr>
                                        <p:cTn id="33" dur="500"/>
                                        <p:tgtEl>
                                          <p:spTgt spid="93"/>
                                        </p:tgtEl>
                                      </p:cBhvr>
                                    </p:animEffect>
                                  </p:childTnLst>
                                </p:cTn>
                              </p:par>
                              <p:par>
                                <p:cTn id="34" presetID="10" presetClass="entr" presetSubtype="0" fill="hold" nodeType="withEffect">
                                  <p:stCondLst>
                                    <p:cond delay="0"/>
                                  </p:stCondLst>
                                  <p:childTnLst>
                                    <p:set>
                                      <p:cBhvr>
                                        <p:cTn id="35" dur="1" fill="hold">
                                          <p:stCondLst>
                                            <p:cond delay="0"/>
                                          </p:stCondLst>
                                        </p:cTn>
                                        <p:tgtEl>
                                          <p:spTgt spid="2"/>
                                        </p:tgtEl>
                                        <p:attrNameLst>
                                          <p:attrName>style.visibility</p:attrName>
                                        </p:attrNameLst>
                                      </p:cBhvr>
                                      <p:to>
                                        <p:strVal val="visible"/>
                                      </p:to>
                                    </p:set>
                                    <p:animEffect transition="in" filter="fade">
                                      <p:cBhvr>
                                        <p:cTn id="36" dur="500"/>
                                        <p:tgtEl>
                                          <p:spTgt spid="2"/>
                                        </p:tgtEl>
                                      </p:cBhvr>
                                    </p:animEffect>
                                  </p:childTnLst>
                                </p:cTn>
                              </p:par>
                              <p:par>
                                <p:cTn id="37" presetID="10" presetClass="entr" presetSubtype="0" fill="hold" nodeType="with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fade">
                                      <p:cBhvr>
                                        <p:cTn id="39" dur="500"/>
                                        <p:tgtEl>
                                          <p:spTgt spid="3"/>
                                        </p:tgtEl>
                                      </p:cBhvr>
                                    </p:animEffect>
                                  </p:childTnLst>
                                </p:cTn>
                              </p:par>
                              <p:par>
                                <p:cTn id="40" presetID="10" presetClass="entr" presetSubtype="0" fill="hold" nodeType="with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p:bldP spid="93"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Straight Connector 6"/>
          <p:cNvCxnSpPr/>
          <p:nvPr/>
        </p:nvCxnSpPr>
        <p:spPr>
          <a:xfrm flipV="1">
            <a:off x="10604002" y="7202021"/>
            <a:ext cx="0" cy="918241"/>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10604003" y="7212886"/>
            <a:ext cx="830076" cy="0"/>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flipH="1" flipV="1">
            <a:off x="7752840" y="7202021"/>
            <a:ext cx="13465" cy="918241"/>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flipH="1">
            <a:off x="6922762" y="7212886"/>
            <a:ext cx="830076" cy="0"/>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flipV="1">
            <a:off x="5114247" y="9479054"/>
            <a:ext cx="2" cy="1259230"/>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flipH="1">
            <a:off x="13292936" y="9479054"/>
            <a:ext cx="2" cy="1259230"/>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18" name="TextBox 17"/>
          <p:cNvSpPr txBox="1"/>
          <p:nvPr/>
        </p:nvSpPr>
        <p:spPr>
          <a:xfrm>
            <a:off x="14809003" y="8557830"/>
            <a:ext cx="1256450" cy="554134"/>
          </a:xfrm>
          <a:prstGeom prst="rect">
            <a:avLst/>
          </a:prstGeom>
          <a:noFill/>
        </p:spPr>
        <p:txBody>
          <a:bodyPr wrap="none" lIns="137168" tIns="68584" rIns="137168" bIns="68584" rtlCol="0">
            <a:spAutoFit/>
          </a:bodyPr>
          <a:lstStyle/>
          <a:p>
            <a:pPr algn="ctr"/>
            <a:r>
              <a:rPr lang="id-ID" sz="2701" b="1" dirty="0">
                <a:solidFill>
                  <a:schemeClr val="tx2"/>
                </a:solidFill>
                <a:latin typeface="Lato Regular"/>
              </a:rPr>
              <a:t>Media</a:t>
            </a:r>
          </a:p>
        </p:txBody>
      </p:sp>
      <p:sp>
        <p:nvSpPr>
          <p:cNvPr id="19" name="TextBox 18"/>
          <p:cNvSpPr txBox="1"/>
          <p:nvPr/>
        </p:nvSpPr>
        <p:spPr>
          <a:xfrm>
            <a:off x="13599386" y="9057936"/>
            <a:ext cx="3675683" cy="900255"/>
          </a:xfrm>
          <a:prstGeom prst="rect">
            <a:avLst/>
          </a:prstGeom>
          <a:noFill/>
        </p:spPr>
        <p:txBody>
          <a:bodyPr wrap="square" lIns="137168" tIns="68584" rIns="137168" bIns="68584" rtlCol="0">
            <a:spAutoFit/>
          </a:bodyPr>
          <a:lstStyle/>
          <a:p>
            <a:pPr algn="ctr"/>
            <a:r>
              <a:rPr lang="en-US" sz="1650" dirty="0">
                <a:latin typeface="Lato Light"/>
                <a:cs typeface="Lato Light"/>
              </a:rPr>
              <a:t>Curabitur elementum posuere pretium. Quisque nibh dolor, dignissim ac dignissim ut, luctus</a:t>
            </a:r>
          </a:p>
        </p:txBody>
      </p:sp>
      <p:sp>
        <p:nvSpPr>
          <p:cNvPr id="20" name="TextBox 19"/>
          <p:cNvSpPr txBox="1"/>
          <p:nvPr/>
        </p:nvSpPr>
        <p:spPr>
          <a:xfrm>
            <a:off x="2377948" y="8492508"/>
            <a:ext cx="1708497" cy="554134"/>
          </a:xfrm>
          <a:prstGeom prst="rect">
            <a:avLst/>
          </a:prstGeom>
          <a:noFill/>
        </p:spPr>
        <p:txBody>
          <a:bodyPr wrap="none" lIns="137168" tIns="68584" rIns="137168" bIns="68584" rtlCol="0">
            <a:spAutoFit/>
          </a:bodyPr>
          <a:lstStyle/>
          <a:p>
            <a:pPr algn="ctr"/>
            <a:r>
              <a:rPr lang="id-ID" sz="2701" b="1" dirty="0">
                <a:solidFill>
                  <a:schemeClr val="tx2"/>
                </a:solidFill>
                <a:latin typeface="Lato Regular"/>
              </a:rPr>
              <a:t>Research</a:t>
            </a:r>
          </a:p>
        </p:txBody>
      </p:sp>
      <p:sp>
        <p:nvSpPr>
          <p:cNvPr id="21" name="TextBox 20"/>
          <p:cNvSpPr txBox="1"/>
          <p:nvPr/>
        </p:nvSpPr>
        <p:spPr>
          <a:xfrm>
            <a:off x="1394357" y="8992614"/>
            <a:ext cx="3675683" cy="900255"/>
          </a:xfrm>
          <a:prstGeom prst="rect">
            <a:avLst/>
          </a:prstGeom>
          <a:noFill/>
        </p:spPr>
        <p:txBody>
          <a:bodyPr wrap="square" lIns="137168" tIns="68584" rIns="137168" bIns="68584" rtlCol="0">
            <a:spAutoFit/>
          </a:bodyPr>
          <a:lstStyle/>
          <a:p>
            <a:pPr algn="ctr"/>
            <a:r>
              <a:rPr lang="en-US" sz="1650" dirty="0">
                <a:latin typeface="Lato Light"/>
                <a:cs typeface="Lato Light"/>
              </a:rPr>
              <a:t>Curabitur elementum posuere pretium. Quisque nibh dolor, dignissim ac dignissim ut, luctus</a:t>
            </a:r>
          </a:p>
        </p:txBody>
      </p:sp>
      <p:sp>
        <p:nvSpPr>
          <p:cNvPr id="22" name="TextBox 21"/>
          <p:cNvSpPr txBox="1"/>
          <p:nvPr/>
        </p:nvSpPr>
        <p:spPr>
          <a:xfrm>
            <a:off x="7711080" y="5328691"/>
            <a:ext cx="2865865" cy="554134"/>
          </a:xfrm>
          <a:prstGeom prst="rect">
            <a:avLst/>
          </a:prstGeom>
          <a:noFill/>
        </p:spPr>
        <p:txBody>
          <a:bodyPr wrap="none" lIns="137168" tIns="68584" rIns="137168" bIns="68584" rtlCol="0">
            <a:spAutoFit/>
          </a:bodyPr>
          <a:lstStyle/>
          <a:p>
            <a:pPr algn="ctr"/>
            <a:r>
              <a:rPr lang="id-ID" sz="2701" b="1" dirty="0">
                <a:solidFill>
                  <a:schemeClr val="tx2"/>
                </a:solidFill>
                <a:latin typeface="Lato Regular"/>
                <a:cs typeface="Lato Regular"/>
              </a:rPr>
              <a:t>Strategy Delivery</a:t>
            </a:r>
          </a:p>
        </p:txBody>
      </p:sp>
      <p:sp>
        <p:nvSpPr>
          <p:cNvPr id="23" name="TextBox 22"/>
          <p:cNvSpPr txBox="1"/>
          <p:nvPr/>
        </p:nvSpPr>
        <p:spPr>
          <a:xfrm>
            <a:off x="4712970" y="6043651"/>
            <a:ext cx="918216" cy="554134"/>
          </a:xfrm>
          <a:prstGeom prst="rect">
            <a:avLst/>
          </a:prstGeom>
          <a:noFill/>
        </p:spPr>
        <p:txBody>
          <a:bodyPr wrap="none" lIns="137168" tIns="68584" rIns="137168" bIns="68584" rtlCol="0">
            <a:spAutoFit/>
          </a:bodyPr>
          <a:lstStyle/>
          <a:p>
            <a:pPr algn="ctr"/>
            <a:r>
              <a:rPr lang="id-ID" sz="2701" b="1" dirty="0">
                <a:solidFill>
                  <a:schemeClr val="tx2"/>
                </a:solidFill>
                <a:latin typeface="Lato Regular"/>
                <a:cs typeface="Lato Regular"/>
              </a:rPr>
              <a:t>Plan</a:t>
            </a:r>
          </a:p>
        </p:txBody>
      </p:sp>
      <p:sp>
        <p:nvSpPr>
          <p:cNvPr id="24" name="TextBox 23"/>
          <p:cNvSpPr txBox="1"/>
          <p:nvPr/>
        </p:nvSpPr>
        <p:spPr>
          <a:xfrm>
            <a:off x="3334239" y="6543757"/>
            <a:ext cx="3675683" cy="900255"/>
          </a:xfrm>
          <a:prstGeom prst="rect">
            <a:avLst/>
          </a:prstGeom>
          <a:noFill/>
        </p:spPr>
        <p:txBody>
          <a:bodyPr wrap="square" lIns="137168" tIns="68584" rIns="137168" bIns="68584" rtlCol="0">
            <a:spAutoFit/>
          </a:bodyPr>
          <a:lstStyle/>
          <a:p>
            <a:pPr algn="ctr"/>
            <a:r>
              <a:rPr lang="en-US" sz="1650" dirty="0">
                <a:latin typeface="Lato Light"/>
                <a:cs typeface="Lato Light"/>
              </a:rPr>
              <a:t>Curabitur elementum posuere pretium. Quisque nibh dolor, dignissim ac dignissim ut, luctus</a:t>
            </a:r>
          </a:p>
        </p:txBody>
      </p:sp>
      <p:sp>
        <p:nvSpPr>
          <p:cNvPr id="25" name="TextBox 24"/>
          <p:cNvSpPr txBox="1"/>
          <p:nvPr/>
        </p:nvSpPr>
        <p:spPr>
          <a:xfrm>
            <a:off x="12738282" y="6022899"/>
            <a:ext cx="937260" cy="554134"/>
          </a:xfrm>
          <a:prstGeom prst="rect">
            <a:avLst/>
          </a:prstGeom>
          <a:noFill/>
        </p:spPr>
        <p:txBody>
          <a:bodyPr wrap="none" lIns="137168" tIns="68584" rIns="137168" bIns="68584" rtlCol="0">
            <a:spAutoFit/>
          </a:bodyPr>
          <a:lstStyle/>
          <a:p>
            <a:pPr algn="ctr"/>
            <a:r>
              <a:rPr lang="id-ID" sz="2701" b="1" dirty="0">
                <a:solidFill>
                  <a:schemeClr val="tx2"/>
                </a:solidFill>
                <a:latin typeface="Lato Regular"/>
              </a:rPr>
              <a:t>Leaf</a:t>
            </a:r>
          </a:p>
        </p:txBody>
      </p:sp>
      <p:sp>
        <p:nvSpPr>
          <p:cNvPr id="26" name="TextBox 25"/>
          <p:cNvSpPr txBox="1"/>
          <p:nvPr/>
        </p:nvSpPr>
        <p:spPr>
          <a:xfrm>
            <a:off x="11369069" y="6523005"/>
            <a:ext cx="3675683" cy="900255"/>
          </a:xfrm>
          <a:prstGeom prst="rect">
            <a:avLst/>
          </a:prstGeom>
          <a:noFill/>
        </p:spPr>
        <p:txBody>
          <a:bodyPr wrap="square" lIns="137168" tIns="68584" rIns="137168" bIns="68584" rtlCol="0">
            <a:spAutoFit/>
          </a:bodyPr>
          <a:lstStyle/>
          <a:p>
            <a:pPr algn="ctr"/>
            <a:r>
              <a:rPr lang="en-US" sz="1650" dirty="0">
                <a:latin typeface="Lato Light"/>
                <a:cs typeface="Lato Light"/>
              </a:rPr>
              <a:t>Curabitur elementum posuere pretium. Quisque nibh dolor, dignissim ac dignissim ut, luctus</a:t>
            </a:r>
          </a:p>
        </p:txBody>
      </p:sp>
      <p:sp>
        <p:nvSpPr>
          <p:cNvPr id="47" name="TextBox 46"/>
          <p:cNvSpPr txBox="1"/>
          <p:nvPr/>
        </p:nvSpPr>
        <p:spPr>
          <a:xfrm>
            <a:off x="7243184" y="5805791"/>
            <a:ext cx="3675683" cy="900255"/>
          </a:xfrm>
          <a:prstGeom prst="rect">
            <a:avLst/>
          </a:prstGeom>
          <a:noFill/>
        </p:spPr>
        <p:txBody>
          <a:bodyPr wrap="square" lIns="137168" tIns="68584" rIns="137168" bIns="68584" rtlCol="0">
            <a:spAutoFit/>
          </a:bodyPr>
          <a:lstStyle/>
          <a:p>
            <a:pPr algn="ctr"/>
            <a:r>
              <a:rPr lang="en-US" sz="1650" dirty="0">
                <a:latin typeface="Lato Light"/>
                <a:cs typeface="Lato Light"/>
              </a:rPr>
              <a:t>Curabitur elementum posuere pretium. Quisque nibh dolor, dignissim ac dignissim ut, luctus</a:t>
            </a:r>
          </a:p>
        </p:txBody>
      </p:sp>
      <p:cxnSp>
        <p:nvCxnSpPr>
          <p:cNvPr id="68" name="Straight Connector 67"/>
          <p:cNvCxnSpPr/>
          <p:nvPr/>
        </p:nvCxnSpPr>
        <p:spPr>
          <a:xfrm>
            <a:off x="5119633" y="10745965"/>
            <a:ext cx="1803129" cy="0"/>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11489806" y="10738283"/>
            <a:ext cx="1803129" cy="0"/>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74" name="AutoShape 44"/>
          <p:cNvSpPr>
            <a:spLocks/>
          </p:cNvSpPr>
          <p:nvPr/>
        </p:nvSpPr>
        <p:spPr bwMode="auto">
          <a:xfrm>
            <a:off x="4866760" y="5276843"/>
            <a:ext cx="823360" cy="7877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20" y="19326"/>
                </a:moveTo>
                <a:cubicBezTo>
                  <a:pt x="21574" y="19434"/>
                  <a:pt x="21599" y="19552"/>
                  <a:pt x="21599" y="19677"/>
                </a:cubicBezTo>
                <a:cubicBezTo>
                  <a:pt x="21599" y="19974"/>
                  <a:pt x="21492" y="20237"/>
                  <a:pt x="21274" y="20463"/>
                </a:cubicBezTo>
                <a:lnTo>
                  <a:pt x="20490" y="21235"/>
                </a:lnTo>
                <a:cubicBezTo>
                  <a:pt x="20281" y="21461"/>
                  <a:pt x="20026" y="21574"/>
                  <a:pt x="19720" y="21574"/>
                </a:cubicBezTo>
                <a:lnTo>
                  <a:pt x="19664" y="21574"/>
                </a:lnTo>
                <a:cubicBezTo>
                  <a:pt x="19350" y="21537"/>
                  <a:pt x="19081" y="21396"/>
                  <a:pt x="18866" y="21153"/>
                </a:cubicBezTo>
                <a:lnTo>
                  <a:pt x="12700" y="13222"/>
                </a:lnTo>
                <a:cubicBezTo>
                  <a:pt x="11958" y="13870"/>
                  <a:pt x="11265" y="14438"/>
                  <a:pt x="10623" y="14927"/>
                </a:cubicBezTo>
                <a:cubicBezTo>
                  <a:pt x="9975" y="15413"/>
                  <a:pt x="9366" y="15835"/>
                  <a:pt x="8789" y="16188"/>
                </a:cubicBezTo>
                <a:lnTo>
                  <a:pt x="9261" y="19988"/>
                </a:lnTo>
                <a:lnTo>
                  <a:pt x="9261" y="20124"/>
                </a:lnTo>
                <a:cubicBezTo>
                  <a:pt x="9261" y="20423"/>
                  <a:pt x="9162" y="20672"/>
                  <a:pt x="8964" y="20870"/>
                </a:cubicBezTo>
                <a:lnTo>
                  <a:pt x="8546" y="21289"/>
                </a:lnTo>
                <a:cubicBezTo>
                  <a:pt x="8339" y="21498"/>
                  <a:pt x="8076" y="21599"/>
                  <a:pt x="7762" y="21599"/>
                </a:cubicBezTo>
                <a:lnTo>
                  <a:pt x="7705" y="21599"/>
                </a:lnTo>
                <a:cubicBezTo>
                  <a:pt x="7354" y="21563"/>
                  <a:pt x="7088" y="21424"/>
                  <a:pt x="6907" y="21178"/>
                </a:cubicBezTo>
                <a:lnTo>
                  <a:pt x="4131" y="17500"/>
                </a:lnTo>
                <a:lnTo>
                  <a:pt x="418" y="14695"/>
                </a:lnTo>
                <a:cubicBezTo>
                  <a:pt x="155" y="14472"/>
                  <a:pt x="16" y="14201"/>
                  <a:pt x="0" y="13884"/>
                </a:cubicBezTo>
                <a:lnTo>
                  <a:pt x="0" y="13833"/>
                </a:lnTo>
                <a:cubicBezTo>
                  <a:pt x="0" y="13550"/>
                  <a:pt x="104" y="13293"/>
                  <a:pt x="311" y="13059"/>
                </a:cubicBezTo>
                <a:lnTo>
                  <a:pt x="715" y="12668"/>
                </a:lnTo>
                <a:cubicBezTo>
                  <a:pt x="897" y="12439"/>
                  <a:pt x="1151" y="12332"/>
                  <a:pt x="1477" y="12340"/>
                </a:cubicBezTo>
                <a:cubicBezTo>
                  <a:pt x="1550" y="12340"/>
                  <a:pt x="1596" y="12352"/>
                  <a:pt x="1612" y="12369"/>
                </a:cubicBezTo>
                <a:lnTo>
                  <a:pt x="5407" y="12801"/>
                </a:lnTo>
                <a:cubicBezTo>
                  <a:pt x="5761" y="12233"/>
                  <a:pt x="6180" y="11625"/>
                  <a:pt x="6672" y="10983"/>
                </a:cubicBezTo>
                <a:cubicBezTo>
                  <a:pt x="7167" y="10336"/>
                  <a:pt x="7733" y="9655"/>
                  <a:pt x="8376" y="8931"/>
                </a:cubicBezTo>
                <a:lnTo>
                  <a:pt x="478" y="2748"/>
                </a:lnTo>
                <a:cubicBezTo>
                  <a:pt x="195" y="2521"/>
                  <a:pt x="59" y="2256"/>
                  <a:pt x="59" y="1950"/>
                </a:cubicBezTo>
                <a:lnTo>
                  <a:pt x="59" y="1894"/>
                </a:lnTo>
                <a:cubicBezTo>
                  <a:pt x="59" y="1614"/>
                  <a:pt x="161" y="1354"/>
                  <a:pt x="370" y="1111"/>
                </a:cubicBezTo>
                <a:lnTo>
                  <a:pt x="1140" y="336"/>
                </a:lnTo>
                <a:cubicBezTo>
                  <a:pt x="1383" y="130"/>
                  <a:pt x="1641" y="25"/>
                  <a:pt x="1910" y="25"/>
                </a:cubicBezTo>
                <a:lnTo>
                  <a:pt x="2088" y="25"/>
                </a:lnTo>
                <a:cubicBezTo>
                  <a:pt x="2153" y="25"/>
                  <a:pt x="2215" y="45"/>
                  <a:pt x="2269" y="79"/>
                </a:cubicBezTo>
                <a:lnTo>
                  <a:pt x="13147" y="4045"/>
                </a:lnTo>
                <a:lnTo>
                  <a:pt x="15193" y="2030"/>
                </a:lnTo>
                <a:cubicBezTo>
                  <a:pt x="15827" y="1396"/>
                  <a:pt x="16551" y="901"/>
                  <a:pt x="17375" y="540"/>
                </a:cubicBezTo>
                <a:cubicBezTo>
                  <a:pt x="18195" y="180"/>
                  <a:pt x="18951" y="0"/>
                  <a:pt x="19636" y="0"/>
                </a:cubicBezTo>
                <a:cubicBezTo>
                  <a:pt x="20284" y="0"/>
                  <a:pt x="20779" y="166"/>
                  <a:pt x="21113" y="500"/>
                </a:cubicBezTo>
                <a:cubicBezTo>
                  <a:pt x="21291" y="661"/>
                  <a:pt x="21418" y="870"/>
                  <a:pt x="21492" y="1125"/>
                </a:cubicBezTo>
                <a:cubicBezTo>
                  <a:pt x="21563" y="1374"/>
                  <a:pt x="21599" y="1659"/>
                  <a:pt x="21599" y="1973"/>
                </a:cubicBezTo>
                <a:cubicBezTo>
                  <a:pt x="21599" y="2660"/>
                  <a:pt x="21424" y="3415"/>
                  <a:pt x="21076" y="4235"/>
                </a:cubicBezTo>
                <a:cubicBezTo>
                  <a:pt x="20728" y="5055"/>
                  <a:pt x="20230" y="5778"/>
                  <a:pt x="19582" y="6400"/>
                </a:cubicBezTo>
                <a:lnTo>
                  <a:pt x="17547" y="8456"/>
                </a:lnTo>
                <a:lnTo>
                  <a:pt x="21520" y="19326"/>
                </a:lnTo>
                <a:close/>
              </a:path>
            </a:pathLst>
          </a:custGeom>
          <a:solidFill>
            <a:schemeClr val="accent2"/>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5" name="AutoShape 91"/>
          <p:cNvSpPr>
            <a:spLocks/>
          </p:cNvSpPr>
          <p:nvPr/>
        </p:nvSpPr>
        <p:spPr bwMode="auto">
          <a:xfrm>
            <a:off x="12922865" y="5302426"/>
            <a:ext cx="676521" cy="744368"/>
          </a:xfrm>
          <a:custGeom>
            <a:avLst/>
            <a:gdLst>
              <a:gd name="T0" fmla="+- 0 10795 54"/>
              <a:gd name="T1" fmla="*/ T0 w 21483"/>
              <a:gd name="T2" fmla="*/ 10800 h 21600"/>
              <a:gd name="T3" fmla="+- 0 10795 54"/>
              <a:gd name="T4" fmla="*/ T3 w 21483"/>
              <a:gd name="T5" fmla="*/ 10800 h 21600"/>
              <a:gd name="T6" fmla="+- 0 10795 54"/>
              <a:gd name="T7" fmla="*/ T6 w 21483"/>
              <a:gd name="T8" fmla="*/ 10800 h 21600"/>
              <a:gd name="T9" fmla="+- 0 10795 54"/>
              <a:gd name="T10" fmla="*/ T9 w 21483"/>
              <a:gd name="T11" fmla="*/ 10800 h 21600"/>
            </a:gdLst>
            <a:ahLst/>
            <a:cxnLst>
              <a:cxn ang="0">
                <a:pos x="T1" y="T2"/>
              </a:cxn>
              <a:cxn ang="0">
                <a:pos x="T4" y="T5"/>
              </a:cxn>
              <a:cxn ang="0">
                <a:pos x="T7" y="T8"/>
              </a:cxn>
              <a:cxn ang="0">
                <a:pos x="T10" y="T11"/>
              </a:cxn>
            </a:cxnLst>
            <a:rect l="0" t="0" r="r" b="b"/>
            <a:pathLst>
              <a:path w="21483" h="2160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accent3"/>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6" name="AutoShape 43"/>
          <p:cNvSpPr>
            <a:spLocks/>
          </p:cNvSpPr>
          <p:nvPr/>
        </p:nvSpPr>
        <p:spPr bwMode="auto">
          <a:xfrm>
            <a:off x="15034761" y="7773799"/>
            <a:ext cx="758742" cy="8314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8"/>
                </a:cubicBezTo>
                <a:cubicBezTo>
                  <a:pt x="21470" y="798"/>
                  <a:pt x="21599" y="1177"/>
                  <a:pt x="21599" y="1615"/>
                </a:cubicBezTo>
                <a:lnTo>
                  <a:pt x="21599" y="19984"/>
                </a:lnTo>
                <a:cubicBezTo>
                  <a:pt x="21599" y="20422"/>
                  <a:pt x="21470" y="20803"/>
                  <a:pt x="21208" y="21124"/>
                </a:cubicBezTo>
                <a:cubicBezTo>
                  <a:pt x="20948" y="21441"/>
                  <a:pt x="20632" y="21599"/>
                  <a:pt x="20263" y="21599"/>
                </a:cubicBezTo>
                <a:lnTo>
                  <a:pt x="1346" y="21599"/>
                </a:lnTo>
                <a:cubicBezTo>
                  <a:pt x="981" y="21599"/>
                  <a:pt x="663" y="21441"/>
                  <a:pt x="396" y="21124"/>
                </a:cubicBezTo>
                <a:cubicBezTo>
                  <a:pt x="132" y="20803"/>
                  <a:pt x="0" y="20422"/>
                  <a:pt x="0" y="19984"/>
                </a:cubicBezTo>
                <a:lnTo>
                  <a:pt x="0" y="1615"/>
                </a:lnTo>
                <a:cubicBezTo>
                  <a:pt x="0" y="1177"/>
                  <a:pt x="132" y="798"/>
                  <a:pt x="396" y="478"/>
                </a:cubicBezTo>
                <a:cubicBezTo>
                  <a:pt x="661" y="158"/>
                  <a:pt x="979" y="0"/>
                  <a:pt x="1346" y="0"/>
                </a:cubicBezTo>
                <a:lnTo>
                  <a:pt x="20263" y="0"/>
                </a:lnTo>
                <a:close/>
                <a:moveTo>
                  <a:pt x="19805" y="2170"/>
                </a:moveTo>
                <a:lnTo>
                  <a:pt x="1801" y="2170"/>
                </a:lnTo>
                <a:lnTo>
                  <a:pt x="1801" y="19440"/>
                </a:lnTo>
                <a:lnTo>
                  <a:pt x="19805" y="19440"/>
                </a:lnTo>
                <a:lnTo>
                  <a:pt x="19805" y="2170"/>
                </a:lnTo>
                <a:close/>
                <a:moveTo>
                  <a:pt x="5425" y="8662"/>
                </a:moveTo>
                <a:cubicBezTo>
                  <a:pt x="4910" y="8662"/>
                  <a:pt x="4475" y="8454"/>
                  <a:pt x="4125" y="8034"/>
                </a:cubicBezTo>
                <a:cubicBezTo>
                  <a:pt x="3770" y="7611"/>
                  <a:pt x="3598" y="7103"/>
                  <a:pt x="3598" y="6512"/>
                </a:cubicBezTo>
                <a:cubicBezTo>
                  <a:pt x="3598" y="5895"/>
                  <a:pt x="3770" y="5372"/>
                  <a:pt x="4125" y="4952"/>
                </a:cubicBezTo>
                <a:cubicBezTo>
                  <a:pt x="4477" y="4526"/>
                  <a:pt x="4910" y="4321"/>
                  <a:pt x="5425" y="4321"/>
                </a:cubicBezTo>
                <a:cubicBezTo>
                  <a:pt x="5914" y="4321"/>
                  <a:pt x="6340" y="4529"/>
                  <a:pt x="6693" y="4952"/>
                </a:cubicBezTo>
                <a:cubicBezTo>
                  <a:pt x="7045" y="5372"/>
                  <a:pt x="7219" y="5895"/>
                  <a:pt x="7219" y="6512"/>
                </a:cubicBezTo>
                <a:cubicBezTo>
                  <a:pt x="7219" y="7103"/>
                  <a:pt x="7045" y="7611"/>
                  <a:pt x="6693" y="8034"/>
                </a:cubicBezTo>
                <a:cubicBezTo>
                  <a:pt x="6340" y="8454"/>
                  <a:pt x="5914" y="8662"/>
                  <a:pt x="5425" y="8662"/>
                </a:cubicBezTo>
                <a:moveTo>
                  <a:pt x="18001" y="17287"/>
                </a:moveTo>
                <a:lnTo>
                  <a:pt x="3598" y="17287"/>
                </a:lnTo>
                <a:lnTo>
                  <a:pt x="3598" y="15810"/>
                </a:lnTo>
                <a:lnTo>
                  <a:pt x="6845" y="10745"/>
                </a:lnTo>
                <a:lnTo>
                  <a:pt x="9045" y="12942"/>
                </a:lnTo>
                <a:lnTo>
                  <a:pt x="13193" y="5387"/>
                </a:lnTo>
                <a:lnTo>
                  <a:pt x="17998" y="11350"/>
                </a:lnTo>
                <a:lnTo>
                  <a:pt x="17998" y="17287"/>
                </a:lnTo>
                <a:close/>
              </a:path>
            </a:pathLst>
          </a:custGeom>
          <a:solidFill>
            <a:schemeClr val="accent5"/>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7" name="AutoShape 124"/>
          <p:cNvSpPr>
            <a:spLocks/>
          </p:cNvSpPr>
          <p:nvPr/>
        </p:nvSpPr>
        <p:spPr bwMode="auto">
          <a:xfrm>
            <a:off x="8652457" y="4501232"/>
            <a:ext cx="993770" cy="89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84" y="0"/>
                </a:moveTo>
                <a:cubicBezTo>
                  <a:pt x="20941" y="0"/>
                  <a:pt x="21159" y="103"/>
                  <a:pt x="21335" y="310"/>
                </a:cubicBezTo>
                <a:cubicBezTo>
                  <a:pt x="21511" y="518"/>
                  <a:pt x="21599" y="760"/>
                  <a:pt x="21599" y="1048"/>
                </a:cubicBezTo>
                <a:lnTo>
                  <a:pt x="21599" y="16238"/>
                </a:lnTo>
                <a:cubicBezTo>
                  <a:pt x="21599" y="16523"/>
                  <a:pt x="21511" y="16767"/>
                  <a:pt x="21335" y="16969"/>
                </a:cubicBezTo>
                <a:cubicBezTo>
                  <a:pt x="21161" y="17173"/>
                  <a:pt x="20943" y="17274"/>
                  <a:pt x="20684" y="17274"/>
                </a:cubicBezTo>
                <a:lnTo>
                  <a:pt x="19807" y="17274"/>
                </a:lnTo>
                <a:lnTo>
                  <a:pt x="19807" y="17369"/>
                </a:lnTo>
                <a:cubicBezTo>
                  <a:pt x="19807" y="17948"/>
                  <a:pt x="19709" y="18498"/>
                  <a:pt x="19513" y="19017"/>
                </a:cubicBezTo>
                <a:cubicBezTo>
                  <a:pt x="19317" y="19535"/>
                  <a:pt x="19060" y="19984"/>
                  <a:pt x="18746" y="20361"/>
                </a:cubicBezTo>
                <a:cubicBezTo>
                  <a:pt x="18433" y="20738"/>
                  <a:pt x="18051" y="21038"/>
                  <a:pt x="17608" y="21263"/>
                </a:cubicBezTo>
                <a:cubicBezTo>
                  <a:pt x="17167" y="21487"/>
                  <a:pt x="16697" y="21599"/>
                  <a:pt x="16197" y="21599"/>
                </a:cubicBezTo>
                <a:cubicBezTo>
                  <a:pt x="15705" y="21599"/>
                  <a:pt x="15237" y="21487"/>
                  <a:pt x="14796" y="21263"/>
                </a:cubicBezTo>
                <a:cubicBezTo>
                  <a:pt x="14353" y="21038"/>
                  <a:pt x="13973" y="20738"/>
                  <a:pt x="13653" y="20361"/>
                </a:cubicBezTo>
                <a:cubicBezTo>
                  <a:pt x="13332" y="19984"/>
                  <a:pt x="13077" y="19535"/>
                  <a:pt x="12886" y="19017"/>
                </a:cubicBezTo>
                <a:cubicBezTo>
                  <a:pt x="12695" y="18498"/>
                  <a:pt x="12600" y="17948"/>
                  <a:pt x="12600" y="17369"/>
                </a:cubicBezTo>
                <a:lnTo>
                  <a:pt x="12600" y="17274"/>
                </a:lnTo>
                <a:lnTo>
                  <a:pt x="9000" y="17274"/>
                </a:lnTo>
                <a:lnTo>
                  <a:pt x="9000" y="17369"/>
                </a:lnTo>
                <a:cubicBezTo>
                  <a:pt x="9000" y="17948"/>
                  <a:pt x="8904" y="18498"/>
                  <a:pt x="8713" y="19017"/>
                </a:cubicBezTo>
                <a:cubicBezTo>
                  <a:pt x="8522" y="19535"/>
                  <a:pt x="8265" y="19984"/>
                  <a:pt x="7946" y="20361"/>
                </a:cubicBezTo>
                <a:cubicBezTo>
                  <a:pt x="7628" y="20738"/>
                  <a:pt x="7244" y="21038"/>
                  <a:pt x="6803" y="21263"/>
                </a:cubicBezTo>
                <a:cubicBezTo>
                  <a:pt x="6360" y="21487"/>
                  <a:pt x="5894" y="21599"/>
                  <a:pt x="5402" y="21599"/>
                </a:cubicBezTo>
                <a:cubicBezTo>
                  <a:pt x="4910" y="21599"/>
                  <a:pt x="4442" y="21487"/>
                  <a:pt x="4004" y="21263"/>
                </a:cubicBezTo>
                <a:cubicBezTo>
                  <a:pt x="3558" y="21038"/>
                  <a:pt x="3178" y="20738"/>
                  <a:pt x="2857" y="20361"/>
                </a:cubicBezTo>
                <a:cubicBezTo>
                  <a:pt x="2537" y="19984"/>
                  <a:pt x="2282" y="19535"/>
                  <a:pt x="2091" y="19017"/>
                </a:cubicBezTo>
                <a:cubicBezTo>
                  <a:pt x="1900" y="18498"/>
                  <a:pt x="1804" y="17948"/>
                  <a:pt x="1804" y="17369"/>
                </a:cubicBezTo>
                <a:lnTo>
                  <a:pt x="1804" y="17274"/>
                </a:lnTo>
                <a:lnTo>
                  <a:pt x="891" y="17274"/>
                </a:lnTo>
                <a:cubicBezTo>
                  <a:pt x="646" y="17274"/>
                  <a:pt x="438" y="17168"/>
                  <a:pt x="262" y="16960"/>
                </a:cubicBezTo>
                <a:cubicBezTo>
                  <a:pt x="88" y="16756"/>
                  <a:pt x="0" y="16514"/>
                  <a:pt x="0" y="16238"/>
                </a:cubicBezTo>
                <a:lnTo>
                  <a:pt x="0" y="10668"/>
                </a:lnTo>
                <a:cubicBezTo>
                  <a:pt x="0" y="10441"/>
                  <a:pt x="26" y="10205"/>
                  <a:pt x="68" y="9960"/>
                </a:cubicBezTo>
                <a:cubicBezTo>
                  <a:pt x="117" y="9715"/>
                  <a:pt x="186" y="9474"/>
                  <a:pt x="274" y="9229"/>
                </a:cubicBezTo>
                <a:cubicBezTo>
                  <a:pt x="364" y="8984"/>
                  <a:pt x="470" y="8751"/>
                  <a:pt x="592" y="8526"/>
                </a:cubicBezTo>
                <a:cubicBezTo>
                  <a:pt x="712" y="8301"/>
                  <a:pt x="837" y="8114"/>
                  <a:pt x="959" y="7964"/>
                </a:cubicBezTo>
                <a:lnTo>
                  <a:pt x="3573" y="4906"/>
                </a:lnTo>
                <a:cubicBezTo>
                  <a:pt x="3697" y="4759"/>
                  <a:pt x="3857" y="4613"/>
                  <a:pt x="4053" y="4474"/>
                </a:cubicBezTo>
                <a:cubicBezTo>
                  <a:pt x="4248" y="4330"/>
                  <a:pt x="4449" y="4209"/>
                  <a:pt x="4657" y="4109"/>
                </a:cubicBezTo>
                <a:cubicBezTo>
                  <a:pt x="4863" y="4005"/>
                  <a:pt x="5071" y="3927"/>
                  <a:pt x="5277" y="3867"/>
                </a:cubicBezTo>
                <a:cubicBezTo>
                  <a:pt x="5485" y="3806"/>
                  <a:pt x="5686" y="3775"/>
                  <a:pt x="5882" y="3775"/>
                </a:cubicBezTo>
                <a:lnTo>
                  <a:pt x="6820" y="3775"/>
                </a:lnTo>
                <a:lnTo>
                  <a:pt x="6820" y="1048"/>
                </a:lnTo>
                <a:cubicBezTo>
                  <a:pt x="6820" y="760"/>
                  <a:pt x="6908" y="518"/>
                  <a:pt x="7082" y="310"/>
                </a:cubicBezTo>
                <a:cubicBezTo>
                  <a:pt x="7258" y="103"/>
                  <a:pt x="7464" y="0"/>
                  <a:pt x="7699" y="0"/>
                </a:cubicBezTo>
                <a:lnTo>
                  <a:pt x="20684" y="0"/>
                </a:lnTo>
                <a:close/>
                <a:moveTo>
                  <a:pt x="6791" y="6438"/>
                </a:moveTo>
                <a:lnTo>
                  <a:pt x="5877" y="6438"/>
                </a:lnTo>
                <a:cubicBezTo>
                  <a:pt x="5799" y="6438"/>
                  <a:pt x="5676" y="6478"/>
                  <a:pt x="5510" y="6550"/>
                </a:cubicBezTo>
                <a:cubicBezTo>
                  <a:pt x="5341" y="6625"/>
                  <a:pt x="5223" y="6703"/>
                  <a:pt x="5152" y="6784"/>
                </a:cubicBezTo>
                <a:lnTo>
                  <a:pt x="2539" y="9830"/>
                </a:lnTo>
                <a:cubicBezTo>
                  <a:pt x="2478" y="9902"/>
                  <a:pt x="2412" y="10040"/>
                  <a:pt x="2351" y="10239"/>
                </a:cubicBezTo>
                <a:cubicBezTo>
                  <a:pt x="2289" y="10435"/>
                  <a:pt x="2257" y="10579"/>
                  <a:pt x="2257" y="10671"/>
                </a:cubicBezTo>
                <a:lnTo>
                  <a:pt x="2257" y="11527"/>
                </a:lnTo>
                <a:lnTo>
                  <a:pt x="6795" y="11527"/>
                </a:lnTo>
                <a:lnTo>
                  <a:pt x="6795" y="6438"/>
                </a:lnTo>
                <a:close/>
                <a:moveTo>
                  <a:pt x="5395" y="18942"/>
                </a:moveTo>
                <a:cubicBezTo>
                  <a:pt x="5760" y="18942"/>
                  <a:pt x="6075" y="18789"/>
                  <a:pt x="6340" y="18481"/>
                </a:cubicBezTo>
                <a:cubicBezTo>
                  <a:pt x="6600" y="18173"/>
                  <a:pt x="6732" y="17804"/>
                  <a:pt x="6732" y="17372"/>
                </a:cubicBezTo>
                <a:cubicBezTo>
                  <a:pt x="6732" y="16940"/>
                  <a:pt x="6600" y="16569"/>
                  <a:pt x="6340" y="16252"/>
                </a:cubicBezTo>
                <a:cubicBezTo>
                  <a:pt x="6078" y="15944"/>
                  <a:pt x="5762" y="15786"/>
                  <a:pt x="5395" y="15786"/>
                </a:cubicBezTo>
                <a:cubicBezTo>
                  <a:pt x="5027" y="15786"/>
                  <a:pt x="4714" y="15941"/>
                  <a:pt x="4444" y="16246"/>
                </a:cubicBezTo>
                <a:cubicBezTo>
                  <a:pt x="4180" y="16557"/>
                  <a:pt x="4045" y="16932"/>
                  <a:pt x="4045" y="17372"/>
                </a:cubicBezTo>
                <a:cubicBezTo>
                  <a:pt x="4045" y="17804"/>
                  <a:pt x="4180" y="18173"/>
                  <a:pt x="4444" y="18481"/>
                </a:cubicBezTo>
                <a:cubicBezTo>
                  <a:pt x="4714" y="18789"/>
                  <a:pt x="5027" y="18942"/>
                  <a:pt x="5395" y="18942"/>
                </a:cubicBezTo>
                <a:moveTo>
                  <a:pt x="16195" y="18942"/>
                </a:moveTo>
                <a:cubicBezTo>
                  <a:pt x="16560" y="18942"/>
                  <a:pt x="16878" y="18789"/>
                  <a:pt x="17145" y="18481"/>
                </a:cubicBezTo>
                <a:cubicBezTo>
                  <a:pt x="17409" y="18173"/>
                  <a:pt x="17544" y="17804"/>
                  <a:pt x="17544" y="17372"/>
                </a:cubicBezTo>
                <a:cubicBezTo>
                  <a:pt x="17544" y="16940"/>
                  <a:pt x="17412" y="16569"/>
                  <a:pt x="17150" y="16252"/>
                </a:cubicBezTo>
                <a:cubicBezTo>
                  <a:pt x="16890" y="15944"/>
                  <a:pt x="16572" y="15786"/>
                  <a:pt x="16195" y="15786"/>
                </a:cubicBezTo>
                <a:cubicBezTo>
                  <a:pt x="15827" y="15786"/>
                  <a:pt x="15514" y="15941"/>
                  <a:pt x="15249" y="16246"/>
                </a:cubicBezTo>
                <a:cubicBezTo>
                  <a:pt x="14990" y="16557"/>
                  <a:pt x="14857" y="16932"/>
                  <a:pt x="14857" y="17372"/>
                </a:cubicBezTo>
                <a:cubicBezTo>
                  <a:pt x="14857" y="17804"/>
                  <a:pt x="14990" y="18173"/>
                  <a:pt x="15249" y="18481"/>
                </a:cubicBezTo>
                <a:cubicBezTo>
                  <a:pt x="15511" y="18789"/>
                  <a:pt x="15825" y="18942"/>
                  <a:pt x="16195" y="18942"/>
                </a:cubicBezTo>
              </a:path>
            </a:pathLst>
          </a:custGeom>
          <a:solidFill>
            <a:schemeClr val="accent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8" name="AutoShape 123"/>
          <p:cNvSpPr>
            <a:spLocks/>
          </p:cNvSpPr>
          <p:nvPr/>
        </p:nvSpPr>
        <p:spPr bwMode="auto">
          <a:xfrm>
            <a:off x="2834771" y="7715450"/>
            <a:ext cx="765906" cy="8427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6949"/>
                </a:moveTo>
                <a:cubicBezTo>
                  <a:pt x="21599" y="7542"/>
                  <a:pt x="21407" y="8153"/>
                  <a:pt x="21017" y="8781"/>
                </a:cubicBezTo>
                <a:cubicBezTo>
                  <a:pt x="20628" y="9416"/>
                  <a:pt x="20109" y="10015"/>
                  <a:pt x="19458" y="10585"/>
                </a:cubicBezTo>
                <a:cubicBezTo>
                  <a:pt x="18806" y="11152"/>
                  <a:pt x="18040" y="11651"/>
                  <a:pt x="17159" y="12083"/>
                </a:cubicBezTo>
                <a:cubicBezTo>
                  <a:pt x="16275" y="12512"/>
                  <a:pt x="15327" y="12820"/>
                  <a:pt x="14315" y="12996"/>
                </a:cubicBezTo>
                <a:cubicBezTo>
                  <a:pt x="13880" y="13090"/>
                  <a:pt x="13492" y="13284"/>
                  <a:pt x="13151" y="13578"/>
                </a:cubicBezTo>
                <a:cubicBezTo>
                  <a:pt x="12809" y="13872"/>
                  <a:pt x="12641" y="14204"/>
                  <a:pt x="12641" y="14571"/>
                </a:cubicBezTo>
                <a:cubicBezTo>
                  <a:pt x="12641" y="14900"/>
                  <a:pt x="12713" y="15140"/>
                  <a:pt x="12865" y="15293"/>
                </a:cubicBezTo>
                <a:cubicBezTo>
                  <a:pt x="13015" y="15449"/>
                  <a:pt x="13177" y="15596"/>
                  <a:pt x="13364" y="15728"/>
                </a:cubicBezTo>
                <a:cubicBezTo>
                  <a:pt x="13546" y="15866"/>
                  <a:pt x="13717" y="16010"/>
                  <a:pt x="13874" y="16169"/>
                </a:cubicBezTo>
                <a:cubicBezTo>
                  <a:pt x="14032" y="16330"/>
                  <a:pt x="14125" y="16574"/>
                  <a:pt x="14160" y="16903"/>
                </a:cubicBezTo>
                <a:cubicBezTo>
                  <a:pt x="14195" y="17117"/>
                  <a:pt x="14187" y="17340"/>
                  <a:pt x="14133" y="17564"/>
                </a:cubicBezTo>
                <a:cubicBezTo>
                  <a:pt x="14099" y="17696"/>
                  <a:pt x="14200" y="17805"/>
                  <a:pt x="14432" y="17893"/>
                </a:cubicBezTo>
                <a:cubicBezTo>
                  <a:pt x="14667" y="17981"/>
                  <a:pt x="14956" y="18069"/>
                  <a:pt x="15295" y="18154"/>
                </a:cubicBezTo>
                <a:cubicBezTo>
                  <a:pt x="15637" y="18236"/>
                  <a:pt x="15987" y="18342"/>
                  <a:pt x="16344" y="18468"/>
                </a:cubicBezTo>
                <a:cubicBezTo>
                  <a:pt x="16705" y="18595"/>
                  <a:pt x="16975" y="18756"/>
                  <a:pt x="17164" y="18953"/>
                </a:cubicBezTo>
                <a:cubicBezTo>
                  <a:pt x="17266" y="19050"/>
                  <a:pt x="17351" y="19232"/>
                  <a:pt x="17415" y="19511"/>
                </a:cubicBezTo>
                <a:cubicBezTo>
                  <a:pt x="17477" y="19790"/>
                  <a:pt x="17519" y="20090"/>
                  <a:pt x="17535" y="20416"/>
                </a:cubicBezTo>
                <a:cubicBezTo>
                  <a:pt x="17554" y="20727"/>
                  <a:pt x="17527" y="21000"/>
                  <a:pt x="17463" y="21241"/>
                </a:cubicBezTo>
                <a:cubicBezTo>
                  <a:pt x="17394" y="21479"/>
                  <a:pt x="17268" y="21599"/>
                  <a:pt x="17089" y="21599"/>
                </a:cubicBezTo>
                <a:lnTo>
                  <a:pt x="4496" y="21599"/>
                </a:lnTo>
                <a:cubicBezTo>
                  <a:pt x="4328" y="21599"/>
                  <a:pt x="4205" y="21479"/>
                  <a:pt x="4130" y="21241"/>
                </a:cubicBezTo>
                <a:cubicBezTo>
                  <a:pt x="4061" y="21000"/>
                  <a:pt x="4032" y="20727"/>
                  <a:pt x="4048" y="20416"/>
                </a:cubicBezTo>
                <a:cubicBezTo>
                  <a:pt x="4066" y="20090"/>
                  <a:pt x="4109" y="19790"/>
                  <a:pt x="4170" y="19511"/>
                </a:cubicBezTo>
                <a:cubicBezTo>
                  <a:pt x="4235" y="19232"/>
                  <a:pt x="4317" y="19050"/>
                  <a:pt x="4421" y="18953"/>
                </a:cubicBezTo>
                <a:cubicBezTo>
                  <a:pt x="4616" y="18768"/>
                  <a:pt x="4889" y="18606"/>
                  <a:pt x="5239" y="18474"/>
                </a:cubicBezTo>
                <a:cubicBezTo>
                  <a:pt x="5588" y="18345"/>
                  <a:pt x="5933" y="18236"/>
                  <a:pt x="6269" y="18154"/>
                </a:cubicBezTo>
                <a:cubicBezTo>
                  <a:pt x="6606" y="18069"/>
                  <a:pt x="6897" y="17984"/>
                  <a:pt x="7145" y="17901"/>
                </a:cubicBezTo>
                <a:cubicBezTo>
                  <a:pt x="7394" y="17816"/>
                  <a:pt x="7498" y="17705"/>
                  <a:pt x="7463" y="17564"/>
                </a:cubicBezTo>
                <a:cubicBezTo>
                  <a:pt x="7428" y="17432"/>
                  <a:pt x="7412" y="17311"/>
                  <a:pt x="7412" y="17205"/>
                </a:cubicBezTo>
                <a:lnTo>
                  <a:pt x="7412" y="16903"/>
                </a:lnTo>
                <a:cubicBezTo>
                  <a:pt x="7428" y="16574"/>
                  <a:pt x="7519" y="16330"/>
                  <a:pt x="7687" y="16169"/>
                </a:cubicBezTo>
                <a:cubicBezTo>
                  <a:pt x="7853" y="16010"/>
                  <a:pt x="8034" y="15866"/>
                  <a:pt x="8224" y="15728"/>
                </a:cubicBezTo>
                <a:cubicBezTo>
                  <a:pt x="8416" y="15593"/>
                  <a:pt x="8584" y="15446"/>
                  <a:pt x="8729" y="15293"/>
                </a:cubicBezTo>
                <a:cubicBezTo>
                  <a:pt x="8873" y="15140"/>
                  <a:pt x="8945" y="14900"/>
                  <a:pt x="8945" y="14571"/>
                </a:cubicBezTo>
                <a:cubicBezTo>
                  <a:pt x="8945" y="14204"/>
                  <a:pt x="8777" y="13875"/>
                  <a:pt x="8440" y="13578"/>
                </a:cubicBezTo>
                <a:cubicBezTo>
                  <a:pt x="8104" y="13281"/>
                  <a:pt x="7706" y="13090"/>
                  <a:pt x="7247" y="12996"/>
                </a:cubicBezTo>
                <a:cubicBezTo>
                  <a:pt x="6251" y="12811"/>
                  <a:pt x="5311" y="12497"/>
                  <a:pt x="4435" y="12062"/>
                </a:cubicBezTo>
                <a:cubicBezTo>
                  <a:pt x="3554" y="11628"/>
                  <a:pt x="2790" y="11128"/>
                  <a:pt x="2133" y="10570"/>
                </a:cubicBezTo>
                <a:cubicBezTo>
                  <a:pt x="1479" y="10012"/>
                  <a:pt x="958" y="9416"/>
                  <a:pt x="574" y="8781"/>
                </a:cubicBezTo>
                <a:cubicBezTo>
                  <a:pt x="189" y="8153"/>
                  <a:pt x="0" y="7542"/>
                  <a:pt x="0" y="6949"/>
                </a:cubicBezTo>
                <a:lnTo>
                  <a:pt x="0" y="4320"/>
                </a:lnTo>
                <a:cubicBezTo>
                  <a:pt x="0" y="4009"/>
                  <a:pt x="93" y="3756"/>
                  <a:pt x="285" y="3553"/>
                </a:cubicBezTo>
                <a:cubicBezTo>
                  <a:pt x="475" y="3354"/>
                  <a:pt x="712" y="3254"/>
                  <a:pt x="998" y="3254"/>
                </a:cubicBezTo>
                <a:lnTo>
                  <a:pt x="5124" y="3254"/>
                </a:lnTo>
                <a:cubicBezTo>
                  <a:pt x="5108" y="3139"/>
                  <a:pt x="5097" y="3025"/>
                  <a:pt x="5097" y="2901"/>
                </a:cubicBezTo>
                <a:lnTo>
                  <a:pt x="5097" y="2564"/>
                </a:lnTo>
                <a:lnTo>
                  <a:pt x="5097" y="2505"/>
                </a:lnTo>
                <a:cubicBezTo>
                  <a:pt x="5097" y="2005"/>
                  <a:pt x="5118" y="1594"/>
                  <a:pt x="5156" y="1265"/>
                </a:cubicBezTo>
                <a:cubicBezTo>
                  <a:pt x="5193" y="939"/>
                  <a:pt x="5260" y="684"/>
                  <a:pt x="5353" y="499"/>
                </a:cubicBezTo>
                <a:cubicBezTo>
                  <a:pt x="5444" y="320"/>
                  <a:pt x="5580" y="187"/>
                  <a:pt x="5754" y="111"/>
                </a:cubicBezTo>
                <a:cubicBezTo>
                  <a:pt x="5928" y="38"/>
                  <a:pt x="6165" y="0"/>
                  <a:pt x="6464" y="0"/>
                </a:cubicBezTo>
                <a:lnTo>
                  <a:pt x="15132" y="0"/>
                </a:lnTo>
                <a:cubicBezTo>
                  <a:pt x="15410" y="0"/>
                  <a:pt x="15645" y="38"/>
                  <a:pt x="15829" y="111"/>
                </a:cubicBezTo>
                <a:cubicBezTo>
                  <a:pt x="16011" y="187"/>
                  <a:pt x="16149" y="320"/>
                  <a:pt x="16243" y="499"/>
                </a:cubicBezTo>
                <a:cubicBezTo>
                  <a:pt x="16336" y="684"/>
                  <a:pt x="16403" y="939"/>
                  <a:pt x="16435" y="1265"/>
                </a:cubicBezTo>
                <a:cubicBezTo>
                  <a:pt x="16470" y="1594"/>
                  <a:pt x="16486" y="2006"/>
                  <a:pt x="16486" y="2505"/>
                </a:cubicBezTo>
                <a:lnTo>
                  <a:pt x="16486" y="2863"/>
                </a:lnTo>
                <a:cubicBezTo>
                  <a:pt x="16486" y="2989"/>
                  <a:pt x="16478" y="3119"/>
                  <a:pt x="16459" y="3251"/>
                </a:cubicBezTo>
                <a:lnTo>
                  <a:pt x="20603" y="3251"/>
                </a:lnTo>
                <a:cubicBezTo>
                  <a:pt x="20884" y="3251"/>
                  <a:pt x="21119" y="3351"/>
                  <a:pt x="21314" y="3550"/>
                </a:cubicBezTo>
                <a:cubicBezTo>
                  <a:pt x="21503" y="3753"/>
                  <a:pt x="21599" y="4006"/>
                  <a:pt x="21599" y="4317"/>
                </a:cubicBezTo>
                <a:lnTo>
                  <a:pt x="21599" y="6949"/>
                </a:lnTo>
                <a:close/>
                <a:moveTo>
                  <a:pt x="6283" y="10550"/>
                </a:moveTo>
                <a:cubicBezTo>
                  <a:pt x="6072" y="9798"/>
                  <a:pt x="5882" y="8978"/>
                  <a:pt x="5714" y="8082"/>
                </a:cubicBezTo>
                <a:cubicBezTo>
                  <a:pt x="5548" y="7189"/>
                  <a:pt x="5407" y="6299"/>
                  <a:pt x="5287" y="5415"/>
                </a:cubicBezTo>
                <a:lnTo>
                  <a:pt x="1962" y="5415"/>
                </a:lnTo>
                <a:lnTo>
                  <a:pt x="1962" y="6949"/>
                </a:lnTo>
                <a:cubicBezTo>
                  <a:pt x="1962" y="7137"/>
                  <a:pt x="2064" y="7389"/>
                  <a:pt x="2264" y="7709"/>
                </a:cubicBezTo>
                <a:cubicBezTo>
                  <a:pt x="2462" y="8029"/>
                  <a:pt x="2753" y="8358"/>
                  <a:pt x="3126" y="8699"/>
                </a:cubicBezTo>
                <a:cubicBezTo>
                  <a:pt x="3500" y="9040"/>
                  <a:pt x="3954" y="9381"/>
                  <a:pt x="4488" y="9707"/>
                </a:cubicBezTo>
                <a:cubicBezTo>
                  <a:pt x="5022" y="10033"/>
                  <a:pt x="5618" y="10315"/>
                  <a:pt x="6283" y="10550"/>
                </a:cubicBezTo>
                <a:moveTo>
                  <a:pt x="19629" y="5415"/>
                </a:moveTo>
                <a:lnTo>
                  <a:pt x="16280" y="5415"/>
                </a:lnTo>
                <a:cubicBezTo>
                  <a:pt x="16179" y="6299"/>
                  <a:pt x="16043" y="7189"/>
                  <a:pt x="15877" y="8082"/>
                </a:cubicBezTo>
                <a:cubicBezTo>
                  <a:pt x="15712" y="8978"/>
                  <a:pt x="15522" y="9798"/>
                  <a:pt x="15308" y="10550"/>
                </a:cubicBezTo>
                <a:cubicBezTo>
                  <a:pt x="15973" y="10315"/>
                  <a:pt x="16574" y="10033"/>
                  <a:pt x="17105" y="9707"/>
                </a:cubicBezTo>
                <a:cubicBezTo>
                  <a:pt x="17637" y="9381"/>
                  <a:pt x="18091" y="9040"/>
                  <a:pt x="18467" y="8699"/>
                </a:cubicBezTo>
                <a:cubicBezTo>
                  <a:pt x="18844" y="8358"/>
                  <a:pt x="19130" y="8029"/>
                  <a:pt x="19330" y="7709"/>
                </a:cubicBezTo>
                <a:cubicBezTo>
                  <a:pt x="19530" y="7389"/>
                  <a:pt x="19629" y="7137"/>
                  <a:pt x="19629" y="6949"/>
                </a:cubicBezTo>
                <a:lnTo>
                  <a:pt x="19629" y="5415"/>
                </a:lnTo>
                <a:close/>
              </a:path>
            </a:pathLst>
          </a:custGeom>
          <a:solidFill>
            <a:schemeClr val="accent4"/>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84" name="Group 83"/>
          <p:cNvGrpSpPr/>
          <p:nvPr/>
        </p:nvGrpSpPr>
        <p:grpSpPr>
          <a:xfrm>
            <a:off x="8271343" y="6734973"/>
            <a:ext cx="1747060" cy="6512534"/>
            <a:chOff x="5514228" y="3347003"/>
            <a:chExt cx="1164707" cy="4340559"/>
          </a:xfrm>
        </p:grpSpPr>
        <p:sp>
          <p:nvSpPr>
            <p:cNvPr id="48" name="Freeform 5"/>
            <p:cNvSpPr>
              <a:spLocks noEditPoints="1"/>
            </p:cNvSpPr>
            <p:nvPr/>
          </p:nvSpPr>
          <p:spPr bwMode="auto">
            <a:xfrm>
              <a:off x="5514228" y="3347003"/>
              <a:ext cx="1164707" cy="4340559"/>
            </a:xfrm>
            <a:custGeom>
              <a:avLst/>
              <a:gdLst>
                <a:gd name="T0" fmla="*/ 770 w 1514"/>
                <a:gd name="T1" fmla="*/ 0 h 5643"/>
                <a:gd name="T2" fmla="*/ 18 w 1514"/>
                <a:gd name="T3" fmla="*/ 745 h 5643"/>
                <a:gd name="T4" fmla="*/ 702 w 1514"/>
                <a:gd name="T5" fmla="*/ 2271 h 5643"/>
                <a:gd name="T6" fmla="*/ 723 w 1514"/>
                <a:gd name="T7" fmla="*/ 4798 h 5643"/>
                <a:gd name="T8" fmla="*/ 770 w 1514"/>
                <a:gd name="T9" fmla="*/ 5643 h 5643"/>
                <a:gd name="T10" fmla="*/ 816 w 1514"/>
                <a:gd name="T11" fmla="*/ 4803 h 5643"/>
                <a:gd name="T12" fmla="*/ 872 w 1514"/>
                <a:gd name="T13" fmla="*/ 2278 h 5643"/>
                <a:gd name="T14" fmla="*/ 1514 w 1514"/>
                <a:gd name="T15" fmla="*/ 745 h 5643"/>
                <a:gd name="T16" fmla="*/ 770 w 1514"/>
                <a:gd name="T17" fmla="*/ 0 h 5643"/>
                <a:gd name="T18" fmla="*/ 381 w 1514"/>
                <a:gd name="T19" fmla="*/ 1217 h 5643"/>
                <a:gd name="T20" fmla="*/ 159 w 1514"/>
                <a:gd name="T21" fmla="*/ 745 h 5643"/>
                <a:gd name="T22" fmla="*/ 770 w 1514"/>
                <a:gd name="T23" fmla="*/ 133 h 5643"/>
                <a:gd name="T24" fmla="*/ 1382 w 1514"/>
                <a:gd name="T25" fmla="*/ 745 h 5643"/>
                <a:gd name="T26" fmla="*/ 1048 w 1514"/>
                <a:gd name="T27" fmla="*/ 1311 h 5643"/>
                <a:gd name="T28" fmla="*/ 381 w 1514"/>
                <a:gd name="T29" fmla="*/ 1217 h 5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14" h="5643">
                  <a:moveTo>
                    <a:pt x="770" y="0"/>
                  </a:moveTo>
                  <a:cubicBezTo>
                    <a:pt x="359" y="0"/>
                    <a:pt x="0" y="334"/>
                    <a:pt x="18" y="745"/>
                  </a:cubicBezTo>
                  <a:cubicBezTo>
                    <a:pt x="47" y="1432"/>
                    <a:pt x="656" y="1558"/>
                    <a:pt x="702" y="2271"/>
                  </a:cubicBezTo>
                  <a:cubicBezTo>
                    <a:pt x="736" y="2806"/>
                    <a:pt x="723" y="3445"/>
                    <a:pt x="723" y="4798"/>
                  </a:cubicBezTo>
                  <a:cubicBezTo>
                    <a:pt x="723" y="4939"/>
                    <a:pt x="734" y="5643"/>
                    <a:pt x="770" y="5643"/>
                  </a:cubicBezTo>
                  <a:cubicBezTo>
                    <a:pt x="807" y="5643"/>
                    <a:pt x="816" y="4943"/>
                    <a:pt x="816" y="4803"/>
                  </a:cubicBezTo>
                  <a:cubicBezTo>
                    <a:pt x="816" y="3462"/>
                    <a:pt x="842" y="2810"/>
                    <a:pt x="872" y="2278"/>
                  </a:cubicBezTo>
                  <a:cubicBezTo>
                    <a:pt x="912" y="1563"/>
                    <a:pt x="1514" y="1312"/>
                    <a:pt x="1514" y="745"/>
                  </a:cubicBezTo>
                  <a:cubicBezTo>
                    <a:pt x="1514" y="334"/>
                    <a:pt x="1181" y="0"/>
                    <a:pt x="770" y="0"/>
                  </a:cubicBezTo>
                  <a:close/>
                  <a:moveTo>
                    <a:pt x="381" y="1217"/>
                  </a:moveTo>
                  <a:cubicBezTo>
                    <a:pt x="280" y="1111"/>
                    <a:pt x="159" y="935"/>
                    <a:pt x="159" y="745"/>
                  </a:cubicBezTo>
                  <a:cubicBezTo>
                    <a:pt x="159" y="407"/>
                    <a:pt x="432" y="133"/>
                    <a:pt x="770" y="133"/>
                  </a:cubicBezTo>
                  <a:cubicBezTo>
                    <a:pt x="1108" y="133"/>
                    <a:pt x="1382" y="407"/>
                    <a:pt x="1382" y="745"/>
                  </a:cubicBezTo>
                  <a:cubicBezTo>
                    <a:pt x="1382" y="829"/>
                    <a:pt x="1330" y="1116"/>
                    <a:pt x="1048" y="1311"/>
                  </a:cubicBezTo>
                  <a:cubicBezTo>
                    <a:pt x="822" y="1467"/>
                    <a:pt x="603" y="1448"/>
                    <a:pt x="381" y="1217"/>
                  </a:cubicBezTo>
                  <a:close/>
                </a:path>
              </a:pathLst>
            </a:custGeom>
            <a:solidFill>
              <a:schemeClr val="accent1"/>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9" name="AutoShape 24"/>
            <p:cNvSpPr>
              <a:spLocks/>
            </p:cNvSpPr>
            <p:nvPr/>
          </p:nvSpPr>
          <p:spPr bwMode="auto">
            <a:xfrm>
              <a:off x="5892330" y="3749059"/>
              <a:ext cx="407339" cy="324950"/>
            </a:xfrm>
            <a:custGeom>
              <a:avLst/>
              <a:gdLst>
                <a:gd name="T0" fmla="*/ 10799 w 21598"/>
                <a:gd name="T1" fmla="*/ 10800 h 21600"/>
                <a:gd name="T2" fmla="*/ 10799 w 21598"/>
                <a:gd name="T3" fmla="*/ 10800 h 21600"/>
                <a:gd name="T4" fmla="*/ 10799 w 21598"/>
                <a:gd name="T5" fmla="*/ 10800 h 21600"/>
                <a:gd name="T6" fmla="*/ 10799 w 21598"/>
                <a:gd name="T7" fmla="*/ 10800 h 21600"/>
              </a:gdLst>
              <a:ahLst/>
              <a:cxnLst>
                <a:cxn ang="0">
                  <a:pos x="T0" y="T1"/>
                </a:cxn>
                <a:cxn ang="0">
                  <a:pos x="T2" y="T3"/>
                </a:cxn>
                <a:cxn ang="0">
                  <a:pos x="T4" y="T5"/>
                </a:cxn>
                <a:cxn ang="0">
                  <a:pos x="T6" y="T7"/>
                </a:cxn>
              </a:cxnLst>
              <a:rect l="0" t="0" r="r" b="b"/>
              <a:pathLst>
                <a:path w="21598" h="21600">
                  <a:moveTo>
                    <a:pt x="21333" y="9359"/>
                  </a:moveTo>
                  <a:cubicBezTo>
                    <a:pt x="21511" y="9815"/>
                    <a:pt x="21599" y="10303"/>
                    <a:pt x="21597" y="10814"/>
                  </a:cubicBezTo>
                  <a:cubicBezTo>
                    <a:pt x="21592" y="11336"/>
                    <a:pt x="21504" y="11810"/>
                    <a:pt x="21333" y="12240"/>
                  </a:cubicBezTo>
                  <a:cubicBezTo>
                    <a:pt x="20706" y="13728"/>
                    <a:pt x="20002" y="15055"/>
                    <a:pt x="19216" y="16223"/>
                  </a:cubicBezTo>
                  <a:cubicBezTo>
                    <a:pt x="18433" y="17388"/>
                    <a:pt x="17594" y="18369"/>
                    <a:pt x="16701" y="19163"/>
                  </a:cubicBezTo>
                  <a:cubicBezTo>
                    <a:pt x="15805" y="19953"/>
                    <a:pt x="14863" y="20560"/>
                    <a:pt x="13869" y="20975"/>
                  </a:cubicBezTo>
                  <a:cubicBezTo>
                    <a:pt x="12878" y="21390"/>
                    <a:pt x="11855" y="21599"/>
                    <a:pt x="10801" y="21599"/>
                  </a:cubicBezTo>
                  <a:cubicBezTo>
                    <a:pt x="9763" y="21599"/>
                    <a:pt x="8748" y="21390"/>
                    <a:pt x="7754" y="20975"/>
                  </a:cubicBezTo>
                  <a:cubicBezTo>
                    <a:pt x="6763" y="20560"/>
                    <a:pt x="5814" y="19950"/>
                    <a:pt x="4908" y="19145"/>
                  </a:cubicBezTo>
                  <a:cubicBezTo>
                    <a:pt x="4003" y="18340"/>
                    <a:pt x="3156" y="17355"/>
                    <a:pt x="2373" y="16190"/>
                  </a:cubicBezTo>
                  <a:cubicBezTo>
                    <a:pt x="1588" y="15022"/>
                    <a:pt x="895" y="13706"/>
                    <a:pt x="293" y="12240"/>
                  </a:cubicBezTo>
                  <a:cubicBezTo>
                    <a:pt x="97" y="11806"/>
                    <a:pt x="0" y="11332"/>
                    <a:pt x="0" y="10814"/>
                  </a:cubicBezTo>
                  <a:cubicBezTo>
                    <a:pt x="0" y="10300"/>
                    <a:pt x="97" y="9815"/>
                    <a:pt x="293" y="9359"/>
                  </a:cubicBezTo>
                  <a:cubicBezTo>
                    <a:pt x="902" y="7889"/>
                    <a:pt x="1597" y="6577"/>
                    <a:pt x="2378" y="5416"/>
                  </a:cubicBezTo>
                  <a:cubicBezTo>
                    <a:pt x="3159" y="4255"/>
                    <a:pt x="4003" y="3270"/>
                    <a:pt x="4908" y="2462"/>
                  </a:cubicBezTo>
                  <a:cubicBezTo>
                    <a:pt x="5814" y="1653"/>
                    <a:pt x="6761" y="1039"/>
                    <a:pt x="7749" y="624"/>
                  </a:cubicBezTo>
                  <a:cubicBezTo>
                    <a:pt x="8738" y="205"/>
                    <a:pt x="9753" y="0"/>
                    <a:pt x="10801" y="0"/>
                  </a:cubicBezTo>
                  <a:cubicBezTo>
                    <a:pt x="11855" y="0"/>
                    <a:pt x="12878" y="205"/>
                    <a:pt x="13869" y="624"/>
                  </a:cubicBezTo>
                  <a:cubicBezTo>
                    <a:pt x="14863" y="1039"/>
                    <a:pt x="15805" y="1646"/>
                    <a:pt x="16701" y="2443"/>
                  </a:cubicBezTo>
                  <a:cubicBezTo>
                    <a:pt x="17594" y="3244"/>
                    <a:pt x="18433" y="4222"/>
                    <a:pt x="19216" y="5383"/>
                  </a:cubicBezTo>
                  <a:cubicBezTo>
                    <a:pt x="20002" y="6544"/>
                    <a:pt x="20706" y="7863"/>
                    <a:pt x="21333" y="9359"/>
                  </a:cubicBezTo>
                  <a:moveTo>
                    <a:pt x="10801" y="18906"/>
                  </a:moveTo>
                  <a:cubicBezTo>
                    <a:pt x="11731" y="18906"/>
                    <a:pt x="12624" y="18715"/>
                    <a:pt x="13478" y="18325"/>
                  </a:cubicBezTo>
                  <a:cubicBezTo>
                    <a:pt x="14332" y="17939"/>
                    <a:pt x="15142" y="17399"/>
                    <a:pt x="15908" y="16708"/>
                  </a:cubicBezTo>
                  <a:cubicBezTo>
                    <a:pt x="16674" y="16014"/>
                    <a:pt x="17383" y="15165"/>
                    <a:pt x="18039" y="14155"/>
                  </a:cubicBezTo>
                  <a:cubicBezTo>
                    <a:pt x="18697" y="13148"/>
                    <a:pt x="19282" y="12027"/>
                    <a:pt x="19798" y="10796"/>
                  </a:cubicBezTo>
                  <a:cubicBezTo>
                    <a:pt x="19172" y="9282"/>
                    <a:pt x="18440" y="7955"/>
                    <a:pt x="17601" y="6812"/>
                  </a:cubicBezTo>
                  <a:cubicBezTo>
                    <a:pt x="16762" y="5670"/>
                    <a:pt x="15839" y="4751"/>
                    <a:pt x="14831" y="4060"/>
                  </a:cubicBezTo>
                  <a:cubicBezTo>
                    <a:pt x="15230" y="4751"/>
                    <a:pt x="15538" y="5534"/>
                    <a:pt x="15761" y="6401"/>
                  </a:cubicBezTo>
                  <a:cubicBezTo>
                    <a:pt x="15984" y="7264"/>
                    <a:pt x="16096" y="8205"/>
                    <a:pt x="16096" y="9216"/>
                  </a:cubicBezTo>
                  <a:cubicBezTo>
                    <a:pt x="16096" y="10340"/>
                    <a:pt x="15957" y="11387"/>
                    <a:pt x="15680" y="12361"/>
                  </a:cubicBezTo>
                  <a:cubicBezTo>
                    <a:pt x="15404" y="13339"/>
                    <a:pt x="15017" y="14195"/>
                    <a:pt x="14520" y="14941"/>
                  </a:cubicBezTo>
                  <a:cubicBezTo>
                    <a:pt x="14023" y="15683"/>
                    <a:pt x="13448" y="16271"/>
                    <a:pt x="12793" y="16690"/>
                  </a:cubicBezTo>
                  <a:cubicBezTo>
                    <a:pt x="12137" y="17113"/>
                    <a:pt x="11437" y="17326"/>
                    <a:pt x="10696" y="17326"/>
                  </a:cubicBezTo>
                  <a:cubicBezTo>
                    <a:pt x="9944" y="17326"/>
                    <a:pt x="9247" y="17113"/>
                    <a:pt x="8598" y="16690"/>
                  </a:cubicBezTo>
                  <a:cubicBezTo>
                    <a:pt x="7950" y="16271"/>
                    <a:pt x="7380" y="15683"/>
                    <a:pt x="6883" y="14941"/>
                  </a:cubicBezTo>
                  <a:cubicBezTo>
                    <a:pt x="6386" y="14195"/>
                    <a:pt x="6000" y="13339"/>
                    <a:pt x="5723" y="12361"/>
                  </a:cubicBezTo>
                  <a:cubicBezTo>
                    <a:pt x="5444" y="11387"/>
                    <a:pt x="5307" y="10340"/>
                    <a:pt x="5307" y="9216"/>
                  </a:cubicBezTo>
                  <a:cubicBezTo>
                    <a:pt x="5307" y="8301"/>
                    <a:pt x="5405" y="7426"/>
                    <a:pt x="5606" y="6603"/>
                  </a:cubicBezTo>
                  <a:cubicBezTo>
                    <a:pt x="5804" y="5776"/>
                    <a:pt x="6071" y="5023"/>
                    <a:pt x="6408" y="4339"/>
                  </a:cubicBezTo>
                  <a:cubicBezTo>
                    <a:pt x="5496" y="5034"/>
                    <a:pt x="4644" y="5927"/>
                    <a:pt x="3861" y="7026"/>
                  </a:cubicBezTo>
                  <a:cubicBezTo>
                    <a:pt x="3075" y="8121"/>
                    <a:pt x="2390" y="9381"/>
                    <a:pt x="1803" y="10796"/>
                  </a:cubicBezTo>
                  <a:cubicBezTo>
                    <a:pt x="2319" y="12016"/>
                    <a:pt x="2902" y="13133"/>
                    <a:pt x="3555" y="14147"/>
                  </a:cubicBezTo>
                  <a:cubicBezTo>
                    <a:pt x="4208" y="15165"/>
                    <a:pt x="4918" y="16014"/>
                    <a:pt x="5689" y="16708"/>
                  </a:cubicBezTo>
                  <a:cubicBezTo>
                    <a:pt x="6457" y="17399"/>
                    <a:pt x="7270" y="17940"/>
                    <a:pt x="8124" y="18325"/>
                  </a:cubicBezTo>
                  <a:cubicBezTo>
                    <a:pt x="8980" y="18719"/>
                    <a:pt x="9871" y="18906"/>
                    <a:pt x="10801" y="18906"/>
                  </a:cubicBezTo>
                  <a:moveTo>
                    <a:pt x="10695" y="3953"/>
                  </a:moveTo>
                  <a:cubicBezTo>
                    <a:pt x="10218" y="3953"/>
                    <a:pt x="9763" y="4089"/>
                    <a:pt x="9330" y="4365"/>
                  </a:cubicBezTo>
                  <a:cubicBezTo>
                    <a:pt x="8897" y="4644"/>
                    <a:pt x="8525" y="5015"/>
                    <a:pt x="8217" y="5486"/>
                  </a:cubicBezTo>
                  <a:cubicBezTo>
                    <a:pt x="7908" y="5953"/>
                    <a:pt x="7661" y="6511"/>
                    <a:pt x="7475" y="7165"/>
                  </a:cubicBezTo>
                  <a:cubicBezTo>
                    <a:pt x="7287" y="7816"/>
                    <a:pt x="7191" y="8495"/>
                    <a:pt x="7191" y="9216"/>
                  </a:cubicBezTo>
                  <a:cubicBezTo>
                    <a:pt x="7191" y="9484"/>
                    <a:pt x="7257" y="9715"/>
                    <a:pt x="7385" y="9918"/>
                  </a:cubicBezTo>
                  <a:cubicBezTo>
                    <a:pt x="7514" y="10120"/>
                    <a:pt x="7678" y="10215"/>
                    <a:pt x="7872" y="10215"/>
                  </a:cubicBezTo>
                  <a:cubicBezTo>
                    <a:pt x="8067" y="10215"/>
                    <a:pt x="8226" y="10116"/>
                    <a:pt x="8351" y="9910"/>
                  </a:cubicBezTo>
                  <a:cubicBezTo>
                    <a:pt x="8478" y="9701"/>
                    <a:pt x="8540" y="9473"/>
                    <a:pt x="8540" y="9216"/>
                  </a:cubicBezTo>
                  <a:cubicBezTo>
                    <a:pt x="8540" y="8301"/>
                    <a:pt x="8750" y="7533"/>
                    <a:pt x="9166" y="6912"/>
                  </a:cubicBezTo>
                  <a:cubicBezTo>
                    <a:pt x="9585" y="6287"/>
                    <a:pt x="10094" y="5978"/>
                    <a:pt x="10695" y="5978"/>
                  </a:cubicBezTo>
                  <a:cubicBezTo>
                    <a:pt x="10891" y="5978"/>
                    <a:pt x="11053" y="5872"/>
                    <a:pt x="11182" y="5670"/>
                  </a:cubicBezTo>
                  <a:cubicBezTo>
                    <a:pt x="11310" y="5464"/>
                    <a:pt x="11376" y="5229"/>
                    <a:pt x="11376" y="4957"/>
                  </a:cubicBezTo>
                  <a:cubicBezTo>
                    <a:pt x="11376" y="4663"/>
                    <a:pt x="11310" y="4424"/>
                    <a:pt x="11182" y="4233"/>
                  </a:cubicBezTo>
                  <a:cubicBezTo>
                    <a:pt x="11053" y="4045"/>
                    <a:pt x="10891" y="3953"/>
                    <a:pt x="10695" y="3953"/>
                  </a:cubicBezTo>
                </a:path>
              </a:pathLst>
            </a:custGeom>
            <a:solidFill>
              <a:schemeClr val="accent1"/>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85" name="Group 84"/>
          <p:cNvGrpSpPr/>
          <p:nvPr/>
        </p:nvGrpSpPr>
        <p:grpSpPr>
          <a:xfrm>
            <a:off x="7027069" y="8317943"/>
            <a:ext cx="1990643" cy="3619050"/>
            <a:chOff x="4684712" y="4402042"/>
            <a:chExt cx="1327095" cy="2412072"/>
          </a:xfrm>
        </p:grpSpPr>
        <p:sp>
          <p:nvSpPr>
            <p:cNvPr id="51" name="Freeform 10"/>
            <p:cNvSpPr>
              <a:spLocks noEditPoints="1"/>
            </p:cNvSpPr>
            <p:nvPr/>
          </p:nvSpPr>
          <p:spPr bwMode="auto">
            <a:xfrm>
              <a:off x="4684712" y="4402042"/>
              <a:ext cx="1327095" cy="2412072"/>
            </a:xfrm>
            <a:custGeom>
              <a:avLst/>
              <a:gdLst>
                <a:gd name="T0" fmla="*/ 0 w 1725"/>
                <a:gd name="T1" fmla="*/ 728 h 3136"/>
                <a:gd name="T2" fmla="*/ 654 w 1725"/>
                <a:gd name="T3" fmla="*/ 1382 h 3136"/>
                <a:gd name="T4" fmla="*/ 1577 w 1725"/>
                <a:gd name="T5" fmla="*/ 1789 h 3136"/>
                <a:gd name="T6" fmla="*/ 1669 w 1725"/>
                <a:gd name="T7" fmla="*/ 3119 h 3136"/>
                <a:gd name="T8" fmla="*/ 1666 w 1725"/>
                <a:gd name="T9" fmla="*/ 1513 h 3136"/>
                <a:gd name="T10" fmla="*/ 654 w 1725"/>
                <a:gd name="T11" fmla="*/ 73 h 3136"/>
                <a:gd name="T12" fmla="*/ 0 w 1725"/>
                <a:gd name="T13" fmla="*/ 728 h 3136"/>
                <a:gd name="T14" fmla="*/ 119 w 1725"/>
                <a:gd name="T15" fmla="*/ 727 h 3136"/>
                <a:gd name="T16" fmla="*/ 858 w 1725"/>
                <a:gd name="T17" fmla="*/ 232 h 3136"/>
                <a:gd name="T18" fmla="*/ 858 w 1725"/>
                <a:gd name="T19" fmla="*/ 232 h 3136"/>
                <a:gd name="T20" fmla="*/ 1517 w 1725"/>
                <a:gd name="T21" fmla="*/ 1260 h 3136"/>
                <a:gd name="T22" fmla="*/ 1327 w 1725"/>
                <a:gd name="T23" fmla="*/ 1365 h 3136"/>
                <a:gd name="T24" fmla="*/ 654 w 1725"/>
                <a:gd name="T25" fmla="*/ 1263 h 3136"/>
                <a:gd name="T26" fmla="*/ 119 w 1725"/>
                <a:gd name="T27" fmla="*/ 727 h 3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5" h="3136">
                  <a:moveTo>
                    <a:pt x="0" y="728"/>
                  </a:moveTo>
                  <a:cubicBezTo>
                    <a:pt x="0" y="1089"/>
                    <a:pt x="293" y="1382"/>
                    <a:pt x="654" y="1382"/>
                  </a:cubicBezTo>
                  <a:cubicBezTo>
                    <a:pt x="654" y="1382"/>
                    <a:pt x="1471" y="1368"/>
                    <a:pt x="1577" y="1789"/>
                  </a:cubicBezTo>
                  <a:cubicBezTo>
                    <a:pt x="1650" y="2081"/>
                    <a:pt x="1614" y="3136"/>
                    <a:pt x="1669" y="3119"/>
                  </a:cubicBezTo>
                  <a:cubicBezTo>
                    <a:pt x="1725" y="3102"/>
                    <a:pt x="1666" y="1513"/>
                    <a:pt x="1666" y="1513"/>
                  </a:cubicBezTo>
                  <a:cubicBezTo>
                    <a:pt x="1666" y="0"/>
                    <a:pt x="654" y="73"/>
                    <a:pt x="654" y="73"/>
                  </a:cubicBezTo>
                  <a:cubicBezTo>
                    <a:pt x="293" y="73"/>
                    <a:pt x="0" y="366"/>
                    <a:pt x="0" y="728"/>
                  </a:cubicBezTo>
                  <a:close/>
                  <a:moveTo>
                    <a:pt x="119" y="727"/>
                  </a:moveTo>
                  <a:cubicBezTo>
                    <a:pt x="119" y="431"/>
                    <a:pt x="464" y="101"/>
                    <a:pt x="858" y="232"/>
                  </a:cubicBezTo>
                  <a:cubicBezTo>
                    <a:pt x="858" y="232"/>
                    <a:pt x="858" y="232"/>
                    <a:pt x="858" y="232"/>
                  </a:cubicBezTo>
                  <a:cubicBezTo>
                    <a:pt x="1302" y="379"/>
                    <a:pt x="1461" y="872"/>
                    <a:pt x="1517" y="1260"/>
                  </a:cubicBezTo>
                  <a:cubicBezTo>
                    <a:pt x="1530" y="1352"/>
                    <a:pt x="1487" y="1434"/>
                    <a:pt x="1327" y="1365"/>
                  </a:cubicBezTo>
                  <a:cubicBezTo>
                    <a:pt x="1190" y="1306"/>
                    <a:pt x="976" y="1254"/>
                    <a:pt x="654" y="1263"/>
                  </a:cubicBezTo>
                  <a:cubicBezTo>
                    <a:pt x="358" y="1263"/>
                    <a:pt x="119" y="1023"/>
                    <a:pt x="119" y="727"/>
                  </a:cubicBezTo>
                  <a:close/>
                </a:path>
              </a:pathLst>
            </a:custGeom>
            <a:solidFill>
              <a:schemeClr val="accent2"/>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0" name="AutoShape 38"/>
            <p:cNvSpPr>
              <a:spLocks/>
            </p:cNvSpPr>
            <p:nvPr/>
          </p:nvSpPr>
          <p:spPr bwMode="auto">
            <a:xfrm>
              <a:off x="5076199" y="4805525"/>
              <a:ext cx="345669" cy="3470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872" y="2850"/>
                  </a:moveTo>
                  <a:cubicBezTo>
                    <a:pt x="18363" y="3806"/>
                    <a:pt x="19524" y="5033"/>
                    <a:pt x="20354" y="6530"/>
                  </a:cubicBezTo>
                  <a:cubicBezTo>
                    <a:pt x="21184" y="8031"/>
                    <a:pt x="21599" y="9635"/>
                    <a:pt x="21599" y="11342"/>
                  </a:cubicBezTo>
                  <a:cubicBezTo>
                    <a:pt x="21599" y="12759"/>
                    <a:pt x="21318" y="14087"/>
                    <a:pt x="20754" y="15328"/>
                  </a:cubicBezTo>
                  <a:cubicBezTo>
                    <a:pt x="20184" y="16569"/>
                    <a:pt x="19415" y="17654"/>
                    <a:pt x="18433" y="18587"/>
                  </a:cubicBezTo>
                  <a:cubicBezTo>
                    <a:pt x="17451" y="19520"/>
                    <a:pt x="16300" y="20255"/>
                    <a:pt x="14984" y="20793"/>
                  </a:cubicBezTo>
                  <a:cubicBezTo>
                    <a:pt x="13669" y="21332"/>
                    <a:pt x="12269" y="21599"/>
                    <a:pt x="10775" y="21599"/>
                  </a:cubicBezTo>
                  <a:cubicBezTo>
                    <a:pt x="9287" y="21599"/>
                    <a:pt x="7890" y="21332"/>
                    <a:pt x="6584" y="20793"/>
                  </a:cubicBezTo>
                  <a:cubicBezTo>
                    <a:pt x="5278" y="20255"/>
                    <a:pt x="4136" y="19520"/>
                    <a:pt x="3160" y="18587"/>
                  </a:cubicBezTo>
                  <a:cubicBezTo>
                    <a:pt x="2184" y="17654"/>
                    <a:pt x="1412" y="16569"/>
                    <a:pt x="845" y="15328"/>
                  </a:cubicBezTo>
                  <a:cubicBezTo>
                    <a:pt x="278" y="14087"/>
                    <a:pt x="0" y="12759"/>
                    <a:pt x="0" y="11342"/>
                  </a:cubicBezTo>
                  <a:cubicBezTo>
                    <a:pt x="0" y="9635"/>
                    <a:pt x="415" y="8031"/>
                    <a:pt x="1245" y="6530"/>
                  </a:cubicBezTo>
                  <a:cubicBezTo>
                    <a:pt x="2075" y="5033"/>
                    <a:pt x="3236" y="3806"/>
                    <a:pt x="4724" y="2850"/>
                  </a:cubicBezTo>
                  <a:cubicBezTo>
                    <a:pt x="4839" y="2761"/>
                    <a:pt x="4975" y="2732"/>
                    <a:pt x="5130" y="2770"/>
                  </a:cubicBezTo>
                  <a:cubicBezTo>
                    <a:pt x="5306" y="2804"/>
                    <a:pt x="5430" y="2879"/>
                    <a:pt x="5493" y="2989"/>
                  </a:cubicBezTo>
                  <a:lnTo>
                    <a:pt x="6800" y="4797"/>
                  </a:lnTo>
                  <a:cubicBezTo>
                    <a:pt x="6896" y="4906"/>
                    <a:pt x="6927" y="5033"/>
                    <a:pt x="6887" y="5174"/>
                  </a:cubicBezTo>
                  <a:cubicBezTo>
                    <a:pt x="6848" y="5318"/>
                    <a:pt x="6769" y="5436"/>
                    <a:pt x="6654" y="5525"/>
                  </a:cubicBezTo>
                  <a:cubicBezTo>
                    <a:pt x="5630" y="6185"/>
                    <a:pt x="4833" y="7026"/>
                    <a:pt x="4269" y="8042"/>
                  </a:cubicBezTo>
                  <a:cubicBezTo>
                    <a:pt x="3703" y="9056"/>
                    <a:pt x="3421" y="10156"/>
                    <a:pt x="3421" y="11342"/>
                  </a:cubicBezTo>
                  <a:cubicBezTo>
                    <a:pt x="3421" y="12298"/>
                    <a:pt x="3612" y="13208"/>
                    <a:pt x="3993" y="14066"/>
                  </a:cubicBezTo>
                  <a:cubicBezTo>
                    <a:pt x="4375" y="14925"/>
                    <a:pt x="4900" y="15667"/>
                    <a:pt x="5569" y="16298"/>
                  </a:cubicBezTo>
                  <a:cubicBezTo>
                    <a:pt x="6236" y="16929"/>
                    <a:pt x="7021" y="17430"/>
                    <a:pt x="7918" y="17796"/>
                  </a:cubicBezTo>
                  <a:cubicBezTo>
                    <a:pt x="8815" y="18161"/>
                    <a:pt x="9769" y="18346"/>
                    <a:pt x="10772" y="18346"/>
                  </a:cubicBezTo>
                  <a:cubicBezTo>
                    <a:pt x="11778" y="18346"/>
                    <a:pt x="12733" y="18161"/>
                    <a:pt x="13639" y="17796"/>
                  </a:cubicBezTo>
                  <a:cubicBezTo>
                    <a:pt x="14542" y="17430"/>
                    <a:pt x="15333" y="16929"/>
                    <a:pt x="16009" y="16298"/>
                  </a:cubicBezTo>
                  <a:cubicBezTo>
                    <a:pt x="16684" y="15668"/>
                    <a:pt x="17215" y="14927"/>
                    <a:pt x="17596" y="14075"/>
                  </a:cubicBezTo>
                  <a:cubicBezTo>
                    <a:pt x="17978" y="13220"/>
                    <a:pt x="18169" y="12307"/>
                    <a:pt x="18169" y="11342"/>
                  </a:cubicBezTo>
                  <a:cubicBezTo>
                    <a:pt x="18169" y="10156"/>
                    <a:pt x="17881" y="9056"/>
                    <a:pt x="17312" y="8042"/>
                  </a:cubicBezTo>
                  <a:cubicBezTo>
                    <a:pt x="16742" y="7023"/>
                    <a:pt x="15951" y="6185"/>
                    <a:pt x="14933" y="5525"/>
                  </a:cubicBezTo>
                  <a:cubicBezTo>
                    <a:pt x="14800" y="5436"/>
                    <a:pt x="14721" y="5324"/>
                    <a:pt x="14703" y="5197"/>
                  </a:cubicBezTo>
                  <a:cubicBezTo>
                    <a:pt x="14663" y="5050"/>
                    <a:pt x="14693" y="4915"/>
                    <a:pt x="14787" y="4797"/>
                  </a:cubicBezTo>
                  <a:lnTo>
                    <a:pt x="16066" y="2989"/>
                  </a:lnTo>
                  <a:cubicBezTo>
                    <a:pt x="16160" y="2879"/>
                    <a:pt x="16284" y="2810"/>
                    <a:pt x="16436" y="2784"/>
                  </a:cubicBezTo>
                  <a:cubicBezTo>
                    <a:pt x="16593" y="2755"/>
                    <a:pt x="16739" y="2778"/>
                    <a:pt x="16872" y="2850"/>
                  </a:cubicBezTo>
                  <a:moveTo>
                    <a:pt x="9663" y="10778"/>
                  </a:moveTo>
                  <a:cubicBezTo>
                    <a:pt x="9509" y="10778"/>
                    <a:pt x="9375" y="10726"/>
                    <a:pt x="9263" y="10625"/>
                  </a:cubicBezTo>
                  <a:cubicBezTo>
                    <a:pt x="9154" y="10524"/>
                    <a:pt x="9096" y="10398"/>
                    <a:pt x="9096" y="10239"/>
                  </a:cubicBezTo>
                  <a:lnTo>
                    <a:pt x="9096" y="535"/>
                  </a:lnTo>
                  <a:cubicBezTo>
                    <a:pt x="9096" y="388"/>
                    <a:pt x="9151" y="264"/>
                    <a:pt x="9257" y="158"/>
                  </a:cubicBezTo>
                  <a:cubicBezTo>
                    <a:pt x="9363" y="48"/>
                    <a:pt x="9496" y="0"/>
                    <a:pt x="9663" y="0"/>
                  </a:cubicBezTo>
                  <a:lnTo>
                    <a:pt x="11942" y="0"/>
                  </a:lnTo>
                  <a:cubicBezTo>
                    <a:pt x="12096" y="0"/>
                    <a:pt x="12230" y="48"/>
                    <a:pt x="12339" y="158"/>
                  </a:cubicBezTo>
                  <a:cubicBezTo>
                    <a:pt x="12451" y="264"/>
                    <a:pt x="12509" y="388"/>
                    <a:pt x="12509" y="535"/>
                  </a:cubicBezTo>
                  <a:lnTo>
                    <a:pt x="12509" y="10239"/>
                  </a:lnTo>
                  <a:cubicBezTo>
                    <a:pt x="12509" y="10386"/>
                    <a:pt x="12454" y="10513"/>
                    <a:pt x="12348" y="10620"/>
                  </a:cubicBezTo>
                  <a:cubicBezTo>
                    <a:pt x="12242" y="10723"/>
                    <a:pt x="12106" y="10778"/>
                    <a:pt x="11942" y="10778"/>
                  </a:cubicBezTo>
                  <a:lnTo>
                    <a:pt x="9663" y="10778"/>
                  </a:lnTo>
                  <a:close/>
                </a:path>
              </a:pathLst>
            </a:custGeom>
            <a:solidFill>
              <a:schemeClr val="accent2"/>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87" name="Group 86"/>
          <p:cNvGrpSpPr/>
          <p:nvPr/>
        </p:nvGrpSpPr>
        <p:grpSpPr>
          <a:xfrm>
            <a:off x="9414835" y="9991241"/>
            <a:ext cx="1666516" cy="1907667"/>
            <a:chOff x="6276556" y="5517283"/>
            <a:chExt cx="1111011" cy="1271447"/>
          </a:xfrm>
        </p:grpSpPr>
        <p:sp>
          <p:nvSpPr>
            <p:cNvPr id="50" name="Freeform 8"/>
            <p:cNvSpPr>
              <a:spLocks noEditPoints="1"/>
            </p:cNvSpPr>
            <p:nvPr/>
          </p:nvSpPr>
          <p:spPr bwMode="auto">
            <a:xfrm>
              <a:off x="6276556" y="5517283"/>
              <a:ext cx="1111011" cy="1271447"/>
            </a:xfrm>
            <a:custGeom>
              <a:avLst/>
              <a:gdLst>
                <a:gd name="T0" fmla="*/ 790 w 1444"/>
                <a:gd name="T1" fmla="*/ 20 h 1653"/>
                <a:gd name="T2" fmla="*/ 172 w 1444"/>
                <a:gd name="T3" fmla="*/ 389 h 1653"/>
                <a:gd name="T4" fmla="*/ 58 w 1444"/>
                <a:gd name="T5" fmla="*/ 1653 h 1653"/>
                <a:gd name="T6" fmla="*/ 136 w 1444"/>
                <a:gd name="T7" fmla="*/ 1463 h 1653"/>
                <a:gd name="T8" fmla="*/ 783 w 1444"/>
                <a:gd name="T9" fmla="*/ 1329 h 1653"/>
                <a:gd name="T10" fmla="*/ 1444 w 1444"/>
                <a:gd name="T11" fmla="*/ 675 h 1653"/>
                <a:gd name="T12" fmla="*/ 790 w 1444"/>
                <a:gd name="T13" fmla="*/ 20 h 1653"/>
                <a:gd name="T14" fmla="*/ 792 w 1444"/>
                <a:gd name="T15" fmla="*/ 1206 h 1653"/>
                <a:gd name="T16" fmla="*/ 324 w 1444"/>
                <a:gd name="T17" fmla="*/ 1248 h 1653"/>
                <a:gd name="T18" fmla="*/ 170 w 1444"/>
                <a:gd name="T19" fmla="*/ 1129 h 1653"/>
                <a:gd name="T20" fmla="*/ 337 w 1444"/>
                <a:gd name="T21" fmla="*/ 389 h 1653"/>
                <a:gd name="T22" fmla="*/ 792 w 1444"/>
                <a:gd name="T23" fmla="*/ 135 h 1653"/>
                <a:gd name="T24" fmla="*/ 1328 w 1444"/>
                <a:gd name="T25" fmla="*/ 671 h 1653"/>
                <a:gd name="T26" fmla="*/ 792 w 1444"/>
                <a:gd name="T27" fmla="*/ 1206 h 1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4" h="1653">
                  <a:moveTo>
                    <a:pt x="790" y="20"/>
                  </a:moveTo>
                  <a:cubicBezTo>
                    <a:pt x="453" y="39"/>
                    <a:pt x="262" y="224"/>
                    <a:pt x="172" y="389"/>
                  </a:cubicBezTo>
                  <a:cubicBezTo>
                    <a:pt x="0" y="703"/>
                    <a:pt x="0" y="1653"/>
                    <a:pt x="58" y="1653"/>
                  </a:cubicBezTo>
                  <a:cubicBezTo>
                    <a:pt x="99" y="1653"/>
                    <a:pt x="57" y="1579"/>
                    <a:pt x="136" y="1463"/>
                  </a:cubicBezTo>
                  <a:cubicBezTo>
                    <a:pt x="221" y="1338"/>
                    <a:pt x="783" y="1329"/>
                    <a:pt x="783" y="1329"/>
                  </a:cubicBezTo>
                  <a:cubicBezTo>
                    <a:pt x="1151" y="1329"/>
                    <a:pt x="1444" y="1036"/>
                    <a:pt x="1444" y="675"/>
                  </a:cubicBezTo>
                  <a:cubicBezTo>
                    <a:pt x="1444" y="313"/>
                    <a:pt x="1151" y="0"/>
                    <a:pt x="790" y="20"/>
                  </a:cubicBezTo>
                  <a:close/>
                  <a:moveTo>
                    <a:pt x="792" y="1206"/>
                  </a:moveTo>
                  <a:cubicBezTo>
                    <a:pt x="582" y="1199"/>
                    <a:pt x="427" y="1223"/>
                    <a:pt x="324" y="1248"/>
                  </a:cubicBezTo>
                  <a:cubicBezTo>
                    <a:pt x="222" y="1273"/>
                    <a:pt x="170" y="1254"/>
                    <a:pt x="170" y="1129"/>
                  </a:cubicBezTo>
                  <a:cubicBezTo>
                    <a:pt x="170" y="923"/>
                    <a:pt x="204" y="603"/>
                    <a:pt x="337" y="389"/>
                  </a:cubicBezTo>
                  <a:cubicBezTo>
                    <a:pt x="432" y="237"/>
                    <a:pt x="600" y="135"/>
                    <a:pt x="792" y="135"/>
                  </a:cubicBezTo>
                  <a:cubicBezTo>
                    <a:pt x="1088" y="135"/>
                    <a:pt x="1328" y="375"/>
                    <a:pt x="1328" y="671"/>
                  </a:cubicBezTo>
                  <a:cubicBezTo>
                    <a:pt x="1328" y="966"/>
                    <a:pt x="1088" y="1206"/>
                    <a:pt x="792" y="1206"/>
                  </a:cubicBezTo>
                  <a:close/>
                </a:path>
              </a:pathLst>
            </a:custGeom>
            <a:solidFill>
              <a:schemeClr val="accent5"/>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1" name="AutoShape 66"/>
            <p:cNvSpPr>
              <a:spLocks/>
            </p:cNvSpPr>
            <p:nvPr/>
          </p:nvSpPr>
          <p:spPr bwMode="auto">
            <a:xfrm>
              <a:off x="6728635" y="5874499"/>
              <a:ext cx="314696" cy="314696"/>
            </a:xfrm>
            <a:custGeom>
              <a:avLst/>
              <a:gdLst>
                <a:gd name="T0" fmla="*/ 10799 w 21598"/>
                <a:gd name="T1" fmla="*/ 10800 h 21600"/>
                <a:gd name="T2" fmla="*/ 10799 w 21598"/>
                <a:gd name="T3" fmla="*/ 10800 h 21600"/>
                <a:gd name="T4" fmla="*/ 10799 w 21598"/>
                <a:gd name="T5" fmla="*/ 10800 h 21600"/>
                <a:gd name="T6" fmla="*/ 10799 w 21598"/>
                <a:gd name="T7" fmla="*/ 10800 h 21600"/>
              </a:gdLst>
              <a:ahLst/>
              <a:cxnLst>
                <a:cxn ang="0">
                  <a:pos x="T0" y="T1"/>
                </a:cxn>
                <a:cxn ang="0">
                  <a:pos x="T2" y="T3"/>
                </a:cxn>
                <a:cxn ang="0">
                  <a:pos x="T4" y="T5"/>
                </a:cxn>
                <a:cxn ang="0">
                  <a:pos x="T6" y="T7"/>
                </a:cxn>
              </a:cxnLst>
              <a:rect l="0" t="0" r="r" b="b"/>
              <a:pathLst>
                <a:path w="21598" h="21600">
                  <a:moveTo>
                    <a:pt x="17537" y="12697"/>
                  </a:moveTo>
                  <a:lnTo>
                    <a:pt x="19798" y="9997"/>
                  </a:lnTo>
                  <a:lnTo>
                    <a:pt x="19798" y="17284"/>
                  </a:lnTo>
                  <a:cubicBezTo>
                    <a:pt x="19798" y="17874"/>
                    <a:pt x="19700" y="18429"/>
                    <a:pt x="19505" y="18949"/>
                  </a:cubicBezTo>
                  <a:cubicBezTo>
                    <a:pt x="19309" y="19469"/>
                    <a:pt x="19049" y="19928"/>
                    <a:pt x="18721" y="20321"/>
                  </a:cubicBezTo>
                  <a:cubicBezTo>
                    <a:pt x="18394" y="20715"/>
                    <a:pt x="18014" y="21027"/>
                    <a:pt x="17583" y="21256"/>
                  </a:cubicBezTo>
                  <a:cubicBezTo>
                    <a:pt x="17153" y="21485"/>
                    <a:pt x="16690" y="21599"/>
                    <a:pt x="16188" y="21599"/>
                  </a:cubicBezTo>
                  <a:lnTo>
                    <a:pt x="3595" y="21599"/>
                  </a:lnTo>
                  <a:cubicBezTo>
                    <a:pt x="3103" y="21599"/>
                    <a:pt x="2635" y="21485"/>
                    <a:pt x="2195" y="21256"/>
                  </a:cubicBezTo>
                  <a:cubicBezTo>
                    <a:pt x="1754" y="21027"/>
                    <a:pt x="1372" y="20715"/>
                    <a:pt x="1052" y="20321"/>
                  </a:cubicBezTo>
                  <a:cubicBezTo>
                    <a:pt x="734" y="19928"/>
                    <a:pt x="477" y="19469"/>
                    <a:pt x="286" y="18949"/>
                  </a:cubicBezTo>
                  <a:cubicBezTo>
                    <a:pt x="95" y="18429"/>
                    <a:pt x="0" y="17874"/>
                    <a:pt x="0" y="17284"/>
                  </a:cubicBezTo>
                  <a:lnTo>
                    <a:pt x="0" y="4315"/>
                  </a:lnTo>
                  <a:cubicBezTo>
                    <a:pt x="0" y="3722"/>
                    <a:pt x="95" y="3164"/>
                    <a:pt x="286" y="2632"/>
                  </a:cubicBezTo>
                  <a:cubicBezTo>
                    <a:pt x="477" y="2106"/>
                    <a:pt x="734" y="1645"/>
                    <a:pt x="1052" y="1263"/>
                  </a:cubicBezTo>
                  <a:cubicBezTo>
                    <a:pt x="1372" y="878"/>
                    <a:pt x="1754" y="572"/>
                    <a:pt x="2195" y="343"/>
                  </a:cubicBezTo>
                  <a:cubicBezTo>
                    <a:pt x="2635" y="114"/>
                    <a:pt x="3103" y="0"/>
                    <a:pt x="3595" y="0"/>
                  </a:cubicBezTo>
                  <a:lnTo>
                    <a:pt x="16188" y="0"/>
                  </a:lnTo>
                  <a:cubicBezTo>
                    <a:pt x="16401" y="0"/>
                    <a:pt x="16605" y="26"/>
                    <a:pt x="16798" y="82"/>
                  </a:cubicBezTo>
                  <a:lnTo>
                    <a:pt x="14608" y="2714"/>
                  </a:lnTo>
                  <a:lnTo>
                    <a:pt x="3595" y="2714"/>
                  </a:lnTo>
                  <a:cubicBezTo>
                    <a:pt x="3228" y="2714"/>
                    <a:pt x="2914" y="2867"/>
                    <a:pt x="2652" y="3184"/>
                  </a:cubicBezTo>
                  <a:cubicBezTo>
                    <a:pt x="2391" y="3496"/>
                    <a:pt x="2261" y="3875"/>
                    <a:pt x="2261" y="4315"/>
                  </a:cubicBezTo>
                  <a:lnTo>
                    <a:pt x="2261" y="17284"/>
                  </a:lnTo>
                  <a:cubicBezTo>
                    <a:pt x="2261" y="17724"/>
                    <a:pt x="2391" y="18101"/>
                    <a:pt x="2652" y="18412"/>
                  </a:cubicBezTo>
                  <a:cubicBezTo>
                    <a:pt x="2914" y="18729"/>
                    <a:pt x="3228" y="18888"/>
                    <a:pt x="3595" y="18888"/>
                  </a:cubicBezTo>
                  <a:lnTo>
                    <a:pt x="16188" y="18888"/>
                  </a:lnTo>
                  <a:cubicBezTo>
                    <a:pt x="16556" y="18888"/>
                    <a:pt x="16874" y="18729"/>
                    <a:pt x="17138" y="18412"/>
                  </a:cubicBezTo>
                  <a:cubicBezTo>
                    <a:pt x="17405" y="18101"/>
                    <a:pt x="17537" y="17724"/>
                    <a:pt x="17537" y="17284"/>
                  </a:cubicBezTo>
                  <a:lnTo>
                    <a:pt x="17537" y="12697"/>
                  </a:lnTo>
                  <a:close/>
                  <a:moveTo>
                    <a:pt x="21333" y="2796"/>
                  </a:moveTo>
                  <a:cubicBezTo>
                    <a:pt x="21514" y="3011"/>
                    <a:pt x="21599" y="3272"/>
                    <a:pt x="21597" y="3578"/>
                  </a:cubicBezTo>
                  <a:cubicBezTo>
                    <a:pt x="21592" y="3881"/>
                    <a:pt x="21504" y="4136"/>
                    <a:pt x="21333" y="4342"/>
                  </a:cubicBezTo>
                  <a:lnTo>
                    <a:pt x="13005" y="14346"/>
                  </a:lnTo>
                  <a:lnTo>
                    <a:pt x="11854" y="15721"/>
                  </a:lnTo>
                  <a:cubicBezTo>
                    <a:pt x="11676" y="15938"/>
                    <a:pt x="11458" y="16044"/>
                    <a:pt x="11206" y="16044"/>
                  </a:cubicBezTo>
                  <a:cubicBezTo>
                    <a:pt x="10951" y="16044"/>
                    <a:pt x="10733" y="15938"/>
                    <a:pt x="10555" y="15721"/>
                  </a:cubicBezTo>
                  <a:lnTo>
                    <a:pt x="9383" y="14346"/>
                  </a:lnTo>
                  <a:lnTo>
                    <a:pt x="4779" y="8787"/>
                  </a:lnTo>
                  <a:cubicBezTo>
                    <a:pt x="4600" y="8573"/>
                    <a:pt x="4507" y="8314"/>
                    <a:pt x="4507" y="8006"/>
                  </a:cubicBezTo>
                  <a:cubicBezTo>
                    <a:pt x="4507" y="7703"/>
                    <a:pt x="4600" y="7441"/>
                    <a:pt x="4779" y="7227"/>
                  </a:cubicBezTo>
                  <a:lnTo>
                    <a:pt x="5927" y="5846"/>
                  </a:lnTo>
                  <a:cubicBezTo>
                    <a:pt x="6106" y="5635"/>
                    <a:pt x="6323" y="5526"/>
                    <a:pt x="6578" y="5526"/>
                  </a:cubicBezTo>
                  <a:cubicBezTo>
                    <a:pt x="6830" y="5526"/>
                    <a:pt x="7043" y="5634"/>
                    <a:pt x="7214" y="5846"/>
                  </a:cubicBezTo>
                  <a:lnTo>
                    <a:pt x="11198" y="10632"/>
                  </a:lnTo>
                  <a:lnTo>
                    <a:pt x="18861" y="1404"/>
                  </a:lnTo>
                  <a:cubicBezTo>
                    <a:pt x="19040" y="1186"/>
                    <a:pt x="19262" y="1084"/>
                    <a:pt x="19524" y="1087"/>
                  </a:cubicBezTo>
                  <a:cubicBezTo>
                    <a:pt x="19786" y="1092"/>
                    <a:pt x="20001" y="1198"/>
                    <a:pt x="20173" y="1404"/>
                  </a:cubicBezTo>
                  <a:lnTo>
                    <a:pt x="21333" y="2796"/>
                  </a:lnTo>
                  <a:close/>
                </a:path>
              </a:pathLst>
            </a:custGeom>
            <a:solidFill>
              <a:schemeClr val="accent5"/>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88" name="Group 87"/>
          <p:cNvGrpSpPr/>
          <p:nvPr/>
        </p:nvGrpSpPr>
        <p:grpSpPr>
          <a:xfrm>
            <a:off x="9320624" y="8311106"/>
            <a:ext cx="1991619" cy="3619050"/>
            <a:chOff x="6213749" y="4397485"/>
            <a:chExt cx="1327746" cy="2412072"/>
          </a:xfrm>
        </p:grpSpPr>
        <p:sp>
          <p:nvSpPr>
            <p:cNvPr id="49" name="Freeform 7"/>
            <p:cNvSpPr>
              <a:spLocks noEditPoints="1"/>
            </p:cNvSpPr>
            <p:nvPr/>
          </p:nvSpPr>
          <p:spPr bwMode="auto">
            <a:xfrm>
              <a:off x="6213749" y="4397485"/>
              <a:ext cx="1327746" cy="2412072"/>
            </a:xfrm>
            <a:custGeom>
              <a:avLst/>
              <a:gdLst>
                <a:gd name="T0" fmla="*/ 1072 w 1726"/>
                <a:gd name="T1" fmla="*/ 73 h 3136"/>
                <a:gd name="T2" fmla="*/ 60 w 1726"/>
                <a:gd name="T3" fmla="*/ 1513 h 3136"/>
                <a:gd name="T4" fmla="*/ 57 w 1726"/>
                <a:gd name="T5" fmla="*/ 3119 h 3136"/>
                <a:gd name="T6" fmla="*/ 149 w 1726"/>
                <a:gd name="T7" fmla="*/ 1789 h 3136"/>
                <a:gd name="T8" fmla="*/ 1072 w 1726"/>
                <a:gd name="T9" fmla="*/ 1382 h 3136"/>
                <a:gd name="T10" fmla="*/ 1726 w 1726"/>
                <a:gd name="T11" fmla="*/ 728 h 3136"/>
                <a:gd name="T12" fmla="*/ 1072 w 1726"/>
                <a:gd name="T13" fmla="*/ 73 h 3136"/>
                <a:gd name="T14" fmla="*/ 1072 w 1726"/>
                <a:gd name="T15" fmla="*/ 1263 h 3136"/>
                <a:gd name="T16" fmla="*/ 399 w 1726"/>
                <a:gd name="T17" fmla="*/ 1365 h 3136"/>
                <a:gd name="T18" fmla="*/ 209 w 1726"/>
                <a:gd name="T19" fmla="*/ 1260 h 3136"/>
                <a:gd name="T20" fmla="*/ 867 w 1726"/>
                <a:gd name="T21" fmla="*/ 232 h 3136"/>
                <a:gd name="T22" fmla="*/ 867 w 1726"/>
                <a:gd name="T23" fmla="*/ 232 h 3136"/>
                <a:gd name="T24" fmla="*/ 1607 w 1726"/>
                <a:gd name="T25" fmla="*/ 727 h 3136"/>
                <a:gd name="T26" fmla="*/ 1072 w 1726"/>
                <a:gd name="T27" fmla="*/ 1263 h 3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6" h="3136">
                  <a:moveTo>
                    <a:pt x="1072" y="73"/>
                  </a:moveTo>
                  <a:cubicBezTo>
                    <a:pt x="1072" y="73"/>
                    <a:pt x="60" y="0"/>
                    <a:pt x="60" y="1513"/>
                  </a:cubicBezTo>
                  <a:cubicBezTo>
                    <a:pt x="60" y="1513"/>
                    <a:pt x="0" y="3102"/>
                    <a:pt x="57" y="3119"/>
                  </a:cubicBezTo>
                  <a:cubicBezTo>
                    <a:pt x="111" y="3136"/>
                    <a:pt x="75" y="2081"/>
                    <a:pt x="149" y="1789"/>
                  </a:cubicBezTo>
                  <a:cubicBezTo>
                    <a:pt x="255" y="1368"/>
                    <a:pt x="1072" y="1382"/>
                    <a:pt x="1072" y="1382"/>
                  </a:cubicBezTo>
                  <a:cubicBezTo>
                    <a:pt x="1433" y="1382"/>
                    <a:pt x="1726" y="1089"/>
                    <a:pt x="1726" y="728"/>
                  </a:cubicBezTo>
                  <a:cubicBezTo>
                    <a:pt x="1726" y="366"/>
                    <a:pt x="1433" y="73"/>
                    <a:pt x="1072" y="73"/>
                  </a:cubicBezTo>
                  <a:close/>
                  <a:moveTo>
                    <a:pt x="1072" y="1263"/>
                  </a:moveTo>
                  <a:cubicBezTo>
                    <a:pt x="750" y="1254"/>
                    <a:pt x="536" y="1306"/>
                    <a:pt x="399" y="1365"/>
                  </a:cubicBezTo>
                  <a:cubicBezTo>
                    <a:pt x="239" y="1434"/>
                    <a:pt x="196" y="1352"/>
                    <a:pt x="209" y="1260"/>
                  </a:cubicBezTo>
                  <a:cubicBezTo>
                    <a:pt x="265" y="872"/>
                    <a:pt x="424" y="379"/>
                    <a:pt x="867" y="232"/>
                  </a:cubicBezTo>
                  <a:cubicBezTo>
                    <a:pt x="867" y="232"/>
                    <a:pt x="867" y="232"/>
                    <a:pt x="867" y="232"/>
                  </a:cubicBezTo>
                  <a:cubicBezTo>
                    <a:pt x="1262" y="101"/>
                    <a:pt x="1607" y="431"/>
                    <a:pt x="1607" y="727"/>
                  </a:cubicBezTo>
                  <a:cubicBezTo>
                    <a:pt x="1607" y="1023"/>
                    <a:pt x="1367" y="1263"/>
                    <a:pt x="1072" y="1263"/>
                  </a:cubicBezTo>
                  <a:close/>
                </a:path>
              </a:pathLst>
            </a:custGeom>
            <a:solidFill>
              <a:schemeClr val="accent3"/>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2" name="AutoShape 122"/>
            <p:cNvSpPr>
              <a:spLocks/>
            </p:cNvSpPr>
            <p:nvPr/>
          </p:nvSpPr>
          <p:spPr bwMode="auto">
            <a:xfrm>
              <a:off x="6799530" y="4793980"/>
              <a:ext cx="315505" cy="3470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4921"/>
                  </a:moveTo>
                  <a:lnTo>
                    <a:pt x="21599" y="5871"/>
                  </a:lnTo>
                  <a:cubicBezTo>
                    <a:pt x="21192" y="6052"/>
                    <a:pt x="20518" y="6202"/>
                    <a:pt x="19564" y="6320"/>
                  </a:cubicBezTo>
                  <a:cubicBezTo>
                    <a:pt x="18617" y="6436"/>
                    <a:pt x="17593" y="6522"/>
                    <a:pt x="16494" y="6579"/>
                  </a:cubicBezTo>
                  <a:cubicBezTo>
                    <a:pt x="15398" y="6643"/>
                    <a:pt x="14330" y="6677"/>
                    <a:pt x="13290" y="6683"/>
                  </a:cubicBezTo>
                  <a:cubicBezTo>
                    <a:pt x="12253" y="6692"/>
                    <a:pt x="11427" y="6698"/>
                    <a:pt x="10808" y="6698"/>
                  </a:cubicBezTo>
                  <a:cubicBezTo>
                    <a:pt x="10200" y="6698"/>
                    <a:pt x="9374" y="6692"/>
                    <a:pt x="8326" y="6683"/>
                  </a:cubicBezTo>
                  <a:cubicBezTo>
                    <a:pt x="7276" y="6677"/>
                    <a:pt x="6204" y="6643"/>
                    <a:pt x="5105" y="6579"/>
                  </a:cubicBezTo>
                  <a:cubicBezTo>
                    <a:pt x="4009" y="6522"/>
                    <a:pt x="2993" y="6436"/>
                    <a:pt x="2053" y="6326"/>
                  </a:cubicBezTo>
                  <a:cubicBezTo>
                    <a:pt x="1116" y="6214"/>
                    <a:pt x="442" y="6064"/>
                    <a:pt x="34" y="5871"/>
                  </a:cubicBezTo>
                  <a:cubicBezTo>
                    <a:pt x="10" y="5724"/>
                    <a:pt x="0" y="5566"/>
                    <a:pt x="0" y="5393"/>
                  </a:cubicBezTo>
                  <a:lnTo>
                    <a:pt x="0" y="4921"/>
                  </a:lnTo>
                  <a:lnTo>
                    <a:pt x="0" y="4423"/>
                  </a:lnTo>
                  <a:cubicBezTo>
                    <a:pt x="0" y="4258"/>
                    <a:pt x="10" y="4092"/>
                    <a:pt x="34" y="3924"/>
                  </a:cubicBezTo>
                  <a:cubicBezTo>
                    <a:pt x="307" y="3801"/>
                    <a:pt x="701" y="3688"/>
                    <a:pt x="1213" y="3602"/>
                  </a:cubicBezTo>
                  <a:cubicBezTo>
                    <a:pt x="1717" y="3516"/>
                    <a:pt x="2257" y="3444"/>
                    <a:pt x="2830" y="3389"/>
                  </a:cubicBezTo>
                  <a:cubicBezTo>
                    <a:pt x="3404" y="3334"/>
                    <a:pt x="3971" y="3294"/>
                    <a:pt x="4528" y="3265"/>
                  </a:cubicBezTo>
                  <a:cubicBezTo>
                    <a:pt x="5084" y="3239"/>
                    <a:pt x="5516" y="3213"/>
                    <a:pt x="5827" y="3196"/>
                  </a:cubicBezTo>
                  <a:cubicBezTo>
                    <a:pt x="5737" y="2444"/>
                    <a:pt x="5800" y="1857"/>
                    <a:pt x="6017" y="1431"/>
                  </a:cubicBezTo>
                  <a:cubicBezTo>
                    <a:pt x="6232" y="1010"/>
                    <a:pt x="6560" y="693"/>
                    <a:pt x="7003" y="489"/>
                  </a:cubicBezTo>
                  <a:cubicBezTo>
                    <a:pt x="7441" y="282"/>
                    <a:pt x="7984" y="146"/>
                    <a:pt x="8631" y="86"/>
                  </a:cubicBezTo>
                  <a:cubicBezTo>
                    <a:pt x="9280" y="28"/>
                    <a:pt x="9999" y="0"/>
                    <a:pt x="10808" y="0"/>
                  </a:cubicBezTo>
                  <a:cubicBezTo>
                    <a:pt x="11417" y="0"/>
                    <a:pt x="12021" y="11"/>
                    <a:pt x="12619" y="40"/>
                  </a:cubicBezTo>
                  <a:cubicBezTo>
                    <a:pt x="13221" y="69"/>
                    <a:pt x="13757" y="164"/>
                    <a:pt x="14234" y="319"/>
                  </a:cubicBezTo>
                  <a:cubicBezTo>
                    <a:pt x="14707" y="483"/>
                    <a:pt x="15084" y="734"/>
                    <a:pt x="15367" y="1074"/>
                  </a:cubicBezTo>
                  <a:cubicBezTo>
                    <a:pt x="15647" y="1413"/>
                    <a:pt x="15789" y="1894"/>
                    <a:pt x="15789" y="2519"/>
                  </a:cubicBezTo>
                  <a:lnTo>
                    <a:pt x="15789" y="2850"/>
                  </a:lnTo>
                  <a:cubicBezTo>
                    <a:pt x="15789" y="2963"/>
                    <a:pt x="15775" y="3078"/>
                    <a:pt x="15758" y="3196"/>
                  </a:cubicBezTo>
                  <a:cubicBezTo>
                    <a:pt x="16076" y="3213"/>
                    <a:pt x="16511" y="3239"/>
                    <a:pt x="17061" y="3265"/>
                  </a:cubicBezTo>
                  <a:cubicBezTo>
                    <a:pt x="17611" y="3294"/>
                    <a:pt x="18178" y="3334"/>
                    <a:pt x="18758" y="3389"/>
                  </a:cubicBezTo>
                  <a:cubicBezTo>
                    <a:pt x="19335" y="3443"/>
                    <a:pt x="19885" y="3515"/>
                    <a:pt x="20404" y="3602"/>
                  </a:cubicBezTo>
                  <a:cubicBezTo>
                    <a:pt x="20922" y="3688"/>
                    <a:pt x="21323" y="3801"/>
                    <a:pt x="21596" y="3924"/>
                  </a:cubicBezTo>
                  <a:lnTo>
                    <a:pt x="21596" y="4921"/>
                  </a:lnTo>
                  <a:close/>
                  <a:moveTo>
                    <a:pt x="10812" y="8296"/>
                  </a:moveTo>
                  <a:cubicBezTo>
                    <a:pt x="12236" y="8278"/>
                    <a:pt x="13656" y="8250"/>
                    <a:pt x="15080" y="8215"/>
                  </a:cubicBezTo>
                  <a:cubicBezTo>
                    <a:pt x="16501" y="8178"/>
                    <a:pt x="17925" y="8088"/>
                    <a:pt x="19353" y="7939"/>
                  </a:cubicBezTo>
                  <a:lnTo>
                    <a:pt x="19353" y="19477"/>
                  </a:lnTo>
                  <a:cubicBezTo>
                    <a:pt x="19353" y="20056"/>
                    <a:pt x="19107" y="20557"/>
                    <a:pt x="18620" y="20972"/>
                  </a:cubicBezTo>
                  <a:cubicBezTo>
                    <a:pt x="18133" y="21392"/>
                    <a:pt x="17542" y="21599"/>
                    <a:pt x="16847" y="21599"/>
                  </a:cubicBezTo>
                  <a:lnTo>
                    <a:pt x="4752" y="21599"/>
                  </a:lnTo>
                  <a:cubicBezTo>
                    <a:pt x="4058" y="21599"/>
                    <a:pt x="3460" y="21395"/>
                    <a:pt x="2955" y="20977"/>
                  </a:cubicBezTo>
                  <a:cubicBezTo>
                    <a:pt x="2450" y="20569"/>
                    <a:pt x="2201" y="20068"/>
                    <a:pt x="2201" y="19477"/>
                  </a:cubicBezTo>
                  <a:lnTo>
                    <a:pt x="2201" y="7939"/>
                  </a:lnTo>
                  <a:cubicBezTo>
                    <a:pt x="3560" y="8088"/>
                    <a:pt x="4904" y="8183"/>
                    <a:pt x="6239" y="8229"/>
                  </a:cubicBezTo>
                  <a:cubicBezTo>
                    <a:pt x="7576" y="8273"/>
                    <a:pt x="8917" y="8296"/>
                    <a:pt x="10276" y="8296"/>
                  </a:cubicBezTo>
                  <a:lnTo>
                    <a:pt x="10812" y="8296"/>
                  </a:lnTo>
                  <a:close/>
                  <a:moveTo>
                    <a:pt x="6923" y="10395"/>
                  </a:moveTo>
                  <a:cubicBezTo>
                    <a:pt x="6923" y="10248"/>
                    <a:pt x="6857" y="10119"/>
                    <a:pt x="6733" y="10015"/>
                  </a:cubicBezTo>
                  <a:cubicBezTo>
                    <a:pt x="6605" y="9908"/>
                    <a:pt x="6453" y="9854"/>
                    <a:pt x="6277" y="9854"/>
                  </a:cubicBezTo>
                  <a:lnTo>
                    <a:pt x="5630" y="9854"/>
                  </a:lnTo>
                  <a:cubicBezTo>
                    <a:pt x="5450" y="9854"/>
                    <a:pt x="5305" y="9908"/>
                    <a:pt x="5191" y="10015"/>
                  </a:cubicBezTo>
                  <a:cubicBezTo>
                    <a:pt x="5074" y="10119"/>
                    <a:pt x="5015" y="10248"/>
                    <a:pt x="5015" y="10395"/>
                  </a:cubicBezTo>
                  <a:lnTo>
                    <a:pt x="5015" y="18858"/>
                  </a:lnTo>
                  <a:cubicBezTo>
                    <a:pt x="5015" y="19005"/>
                    <a:pt x="5074" y="19126"/>
                    <a:pt x="5191" y="19224"/>
                  </a:cubicBezTo>
                  <a:cubicBezTo>
                    <a:pt x="5305" y="19319"/>
                    <a:pt x="5450" y="19368"/>
                    <a:pt x="5630" y="19368"/>
                  </a:cubicBezTo>
                  <a:lnTo>
                    <a:pt x="6277" y="19368"/>
                  </a:lnTo>
                  <a:cubicBezTo>
                    <a:pt x="6453" y="19368"/>
                    <a:pt x="6605" y="19319"/>
                    <a:pt x="6733" y="19230"/>
                  </a:cubicBezTo>
                  <a:cubicBezTo>
                    <a:pt x="6857" y="19137"/>
                    <a:pt x="6923" y="19014"/>
                    <a:pt x="6923" y="18858"/>
                  </a:cubicBezTo>
                  <a:lnTo>
                    <a:pt x="6923" y="10395"/>
                  </a:lnTo>
                  <a:close/>
                  <a:moveTo>
                    <a:pt x="8416" y="3141"/>
                  </a:moveTo>
                  <a:cubicBezTo>
                    <a:pt x="10006" y="3121"/>
                    <a:pt x="11607" y="3121"/>
                    <a:pt x="13231" y="3141"/>
                  </a:cubicBezTo>
                  <a:cubicBezTo>
                    <a:pt x="13231" y="3032"/>
                    <a:pt x="13242" y="2925"/>
                    <a:pt x="13266" y="2819"/>
                  </a:cubicBezTo>
                  <a:cubicBezTo>
                    <a:pt x="13286" y="2712"/>
                    <a:pt x="13286" y="2611"/>
                    <a:pt x="13266" y="2519"/>
                  </a:cubicBezTo>
                  <a:lnTo>
                    <a:pt x="13266" y="2315"/>
                  </a:lnTo>
                  <a:cubicBezTo>
                    <a:pt x="12879" y="2222"/>
                    <a:pt x="12471" y="2171"/>
                    <a:pt x="12042" y="2162"/>
                  </a:cubicBezTo>
                  <a:cubicBezTo>
                    <a:pt x="11610" y="2153"/>
                    <a:pt x="11202" y="2148"/>
                    <a:pt x="10819" y="2148"/>
                  </a:cubicBezTo>
                  <a:cubicBezTo>
                    <a:pt x="10411" y="2148"/>
                    <a:pt x="9996" y="2153"/>
                    <a:pt x="9574" y="2162"/>
                  </a:cubicBezTo>
                  <a:cubicBezTo>
                    <a:pt x="9149" y="2171"/>
                    <a:pt x="8741" y="2222"/>
                    <a:pt x="8354" y="2315"/>
                  </a:cubicBezTo>
                  <a:lnTo>
                    <a:pt x="8354" y="2519"/>
                  </a:lnTo>
                  <a:cubicBezTo>
                    <a:pt x="8354" y="2611"/>
                    <a:pt x="8357" y="2715"/>
                    <a:pt x="8371" y="2824"/>
                  </a:cubicBezTo>
                  <a:cubicBezTo>
                    <a:pt x="8375" y="2937"/>
                    <a:pt x="8392" y="3040"/>
                    <a:pt x="8416" y="3141"/>
                  </a:cubicBezTo>
                  <a:moveTo>
                    <a:pt x="11769" y="10395"/>
                  </a:moveTo>
                  <a:cubicBezTo>
                    <a:pt x="11769" y="10248"/>
                    <a:pt x="11707" y="10119"/>
                    <a:pt x="11582" y="10015"/>
                  </a:cubicBezTo>
                  <a:cubicBezTo>
                    <a:pt x="11451" y="9908"/>
                    <a:pt x="11299" y="9854"/>
                    <a:pt x="11123" y="9854"/>
                  </a:cubicBezTo>
                  <a:lnTo>
                    <a:pt x="10476" y="9854"/>
                  </a:lnTo>
                  <a:cubicBezTo>
                    <a:pt x="10300" y="9854"/>
                    <a:pt x="10151" y="9908"/>
                    <a:pt x="10037" y="10015"/>
                  </a:cubicBezTo>
                  <a:cubicBezTo>
                    <a:pt x="9923" y="10119"/>
                    <a:pt x="9865" y="10248"/>
                    <a:pt x="9865" y="10395"/>
                  </a:cubicBezTo>
                  <a:lnTo>
                    <a:pt x="9865" y="18858"/>
                  </a:lnTo>
                  <a:cubicBezTo>
                    <a:pt x="9865" y="19005"/>
                    <a:pt x="9920" y="19126"/>
                    <a:pt x="10030" y="19224"/>
                  </a:cubicBezTo>
                  <a:cubicBezTo>
                    <a:pt x="10141" y="19319"/>
                    <a:pt x="10286" y="19368"/>
                    <a:pt x="10476" y="19368"/>
                  </a:cubicBezTo>
                  <a:lnTo>
                    <a:pt x="11123" y="19368"/>
                  </a:lnTo>
                  <a:cubicBezTo>
                    <a:pt x="11299" y="19368"/>
                    <a:pt x="11451" y="19319"/>
                    <a:pt x="11582" y="19230"/>
                  </a:cubicBezTo>
                  <a:cubicBezTo>
                    <a:pt x="11707" y="19137"/>
                    <a:pt x="11769" y="19014"/>
                    <a:pt x="11769" y="18858"/>
                  </a:cubicBezTo>
                  <a:lnTo>
                    <a:pt x="11769" y="10395"/>
                  </a:lnTo>
                  <a:close/>
                  <a:moveTo>
                    <a:pt x="14683" y="18858"/>
                  </a:moveTo>
                  <a:cubicBezTo>
                    <a:pt x="14683" y="19005"/>
                    <a:pt x="14745" y="19126"/>
                    <a:pt x="14866" y="19224"/>
                  </a:cubicBezTo>
                  <a:cubicBezTo>
                    <a:pt x="14987" y="19319"/>
                    <a:pt x="15143" y="19368"/>
                    <a:pt x="15333" y="19368"/>
                  </a:cubicBezTo>
                  <a:lnTo>
                    <a:pt x="15979" y="19368"/>
                  </a:lnTo>
                  <a:cubicBezTo>
                    <a:pt x="16155" y="19368"/>
                    <a:pt x="16308" y="19319"/>
                    <a:pt x="16432" y="19230"/>
                  </a:cubicBezTo>
                  <a:cubicBezTo>
                    <a:pt x="16560" y="19137"/>
                    <a:pt x="16629" y="19014"/>
                    <a:pt x="16629" y="18858"/>
                  </a:cubicBezTo>
                  <a:lnTo>
                    <a:pt x="16629" y="10395"/>
                  </a:lnTo>
                  <a:cubicBezTo>
                    <a:pt x="16629" y="10248"/>
                    <a:pt x="16560" y="10119"/>
                    <a:pt x="16432" y="10015"/>
                  </a:cubicBezTo>
                  <a:cubicBezTo>
                    <a:pt x="16308" y="9908"/>
                    <a:pt x="16155" y="9854"/>
                    <a:pt x="15979" y="9854"/>
                  </a:cubicBezTo>
                  <a:lnTo>
                    <a:pt x="15333" y="9854"/>
                  </a:lnTo>
                  <a:cubicBezTo>
                    <a:pt x="15153" y="9854"/>
                    <a:pt x="15001" y="9908"/>
                    <a:pt x="14877" y="10015"/>
                  </a:cubicBezTo>
                  <a:cubicBezTo>
                    <a:pt x="14752" y="10119"/>
                    <a:pt x="14683" y="10248"/>
                    <a:pt x="14683" y="10395"/>
                  </a:cubicBezTo>
                  <a:lnTo>
                    <a:pt x="14683" y="18858"/>
                  </a:lnTo>
                  <a:close/>
                </a:path>
              </a:pathLst>
            </a:custGeom>
            <a:solidFill>
              <a:schemeClr val="accent3"/>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86" name="Group 85"/>
          <p:cNvGrpSpPr/>
          <p:nvPr/>
        </p:nvGrpSpPr>
        <p:grpSpPr>
          <a:xfrm>
            <a:off x="7249661" y="9991241"/>
            <a:ext cx="1667493" cy="1907667"/>
            <a:chOff x="4833107" y="5517283"/>
            <a:chExt cx="1111662" cy="1271447"/>
          </a:xfrm>
        </p:grpSpPr>
        <p:sp>
          <p:nvSpPr>
            <p:cNvPr id="52" name="Freeform 11"/>
            <p:cNvSpPr>
              <a:spLocks noEditPoints="1"/>
            </p:cNvSpPr>
            <p:nvPr/>
          </p:nvSpPr>
          <p:spPr bwMode="auto">
            <a:xfrm>
              <a:off x="4833107" y="5517283"/>
              <a:ext cx="1111662" cy="1271447"/>
            </a:xfrm>
            <a:custGeom>
              <a:avLst/>
              <a:gdLst>
                <a:gd name="T0" fmla="*/ 0 w 1445"/>
                <a:gd name="T1" fmla="*/ 675 h 1653"/>
                <a:gd name="T2" fmla="*/ 662 w 1445"/>
                <a:gd name="T3" fmla="*/ 1329 h 1653"/>
                <a:gd name="T4" fmla="*/ 1309 w 1445"/>
                <a:gd name="T5" fmla="*/ 1463 h 1653"/>
                <a:gd name="T6" fmla="*/ 1387 w 1445"/>
                <a:gd name="T7" fmla="*/ 1653 h 1653"/>
                <a:gd name="T8" fmla="*/ 1273 w 1445"/>
                <a:gd name="T9" fmla="*/ 389 h 1653"/>
                <a:gd name="T10" fmla="*/ 655 w 1445"/>
                <a:gd name="T11" fmla="*/ 20 h 1653"/>
                <a:gd name="T12" fmla="*/ 0 w 1445"/>
                <a:gd name="T13" fmla="*/ 675 h 1653"/>
                <a:gd name="T14" fmla="*/ 117 w 1445"/>
                <a:gd name="T15" fmla="*/ 671 h 1653"/>
                <a:gd name="T16" fmla="*/ 652 w 1445"/>
                <a:gd name="T17" fmla="*/ 135 h 1653"/>
                <a:gd name="T18" fmla="*/ 1108 w 1445"/>
                <a:gd name="T19" fmla="*/ 389 h 1653"/>
                <a:gd name="T20" fmla="*/ 1275 w 1445"/>
                <a:gd name="T21" fmla="*/ 1129 h 1653"/>
                <a:gd name="T22" fmla="*/ 1121 w 1445"/>
                <a:gd name="T23" fmla="*/ 1248 h 1653"/>
                <a:gd name="T24" fmla="*/ 652 w 1445"/>
                <a:gd name="T25" fmla="*/ 1206 h 1653"/>
                <a:gd name="T26" fmla="*/ 117 w 1445"/>
                <a:gd name="T27" fmla="*/ 671 h 1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5" h="1653">
                  <a:moveTo>
                    <a:pt x="0" y="675"/>
                  </a:moveTo>
                  <a:cubicBezTo>
                    <a:pt x="0" y="1036"/>
                    <a:pt x="294" y="1329"/>
                    <a:pt x="662" y="1329"/>
                  </a:cubicBezTo>
                  <a:cubicBezTo>
                    <a:pt x="662" y="1329"/>
                    <a:pt x="1224" y="1338"/>
                    <a:pt x="1309" y="1463"/>
                  </a:cubicBezTo>
                  <a:cubicBezTo>
                    <a:pt x="1388" y="1579"/>
                    <a:pt x="1346" y="1653"/>
                    <a:pt x="1387" y="1653"/>
                  </a:cubicBezTo>
                  <a:cubicBezTo>
                    <a:pt x="1445" y="1653"/>
                    <a:pt x="1445" y="703"/>
                    <a:pt x="1273" y="389"/>
                  </a:cubicBezTo>
                  <a:cubicBezTo>
                    <a:pt x="1183" y="224"/>
                    <a:pt x="992" y="39"/>
                    <a:pt x="655" y="20"/>
                  </a:cubicBezTo>
                  <a:cubicBezTo>
                    <a:pt x="294" y="0"/>
                    <a:pt x="0" y="313"/>
                    <a:pt x="0" y="675"/>
                  </a:cubicBezTo>
                  <a:close/>
                  <a:moveTo>
                    <a:pt x="117" y="671"/>
                  </a:moveTo>
                  <a:cubicBezTo>
                    <a:pt x="117" y="375"/>
                    <a:pt x="357" y="135"/>
                    <a:pt x="652" y="135"/>
                  </a:cubicBezTo>
                  <a:cubicBezTo>
                    <a:pt x="845" y="135"/>
                    <a:pt x="1013" y="237"/>
                    <a:pt x="1108" y="389"/>
                  </a:cubicBezTo>
                  <a:cubicBezTo>
                    <a:pt x="1241" y="603"/>
                    <a:pt x="1275" y="923"/>
                    <a:pt x="1275" y="1129"/>
                  </a:cubicBezTo>
                  <a:cubicBezTo>
                    <a:pt x="1275" y="1254"/>
                    <a:pt x="1223" y="1273"/>
                    <a:pt x="1121" y="1248"/>
                  </a:cubicBezTo>
                  <a:cubicBezTo>
                    <a:pt x="1018" y="1223"/>
                    <a:pt x="863" y="1199"/>
                    <a:pt x="652" y="1206"/>
                  </a:cubicBezTo>
                  <a:cubicBezTo>
                    <a:pt x="357" y="1206"/>
                    <a:pt x="117" y="966"/>
                    <a:pt x="117" y="671"/>
                  </a:cubicBezTo>
                  <a:close/>
                </a:path>
              </a:pathLst>
            </a:custGeom>
            <a:solidFill>
              <a:schemeClr val="accent4"/>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3" name="AutoShape 12"/>
            <p:cNvSpPr>
              <a:spLocks/>
            </p:cNvSpPr>
            <p:nvPr/>
          </p:nvSpPr>
          <p:spPr bwMode="auto">
            <a:xfrm>
              <a:off x="5233268" y="5874499"/>
              <a:ext cx="269415" cy="291504"/>
            </a:xfrm>
            <a:custGeom>
              <a:avLst/>
              <a:gdLst>
                <a:gd name="T0" fmla="+- 0 10802 114"/>
                <a:gd name="T1" fmla="*/ T0 w 21376"/>
                <a:gd name="T2" fmla="*/ 10800 h 21600"/>
                <a:gd name="T3" fmla="+- 0 10802 114"/>
                <a:gd name="T4" fmla="*/ T3 w 21376"/>
                <a:gd name="T5" fmla="*/ 10800 h 21600"/>
                <a:gd name="T6" fmla="+- 0 10802 114"/>
                <a:gd name="T7" fmla="*/ T6 w 21376"/>
                <a:gd name="T8" fmla="*/ 10800 h 21600"/>
                <a:gd name="T9" fmla="+- 0 10802 114"/>
                <a:gd name="T10" fmla="*/ T9 w 21376"/>
                <a:gd name="T11" fmla="*/ 10800 h 21600"/>
              </a:gdLst>
              <a:ahLst/>
              <a:cxnLst>
                <a:cxn ang="0">
                  <a:pos x="T1" y="T2"/>
                </a:cxn>
                <a:cxn ang="0">
                  <a:pos x="T4" y="T5"/>
                </a:cxn>
                <a:cxn ang="0">
                  <a:pos x="T7" y="T8"/>
                </a:cxn>
                <a:cxn ang="0">
                  <a:pos x="T10" y="T11"/>
                </a:cxn>
              </a:cxnLst>
              <a:rect l="0" t="0" r="r" b="b"/>
              <a:pathLst>
                <a:path w="21376" h="21600">
                  <a:moveTo>
                    <a:pt x="21036" y="18604"/>
                  </a:moveTo>
                  <a:cubicBezTo>
                    <a:pt x="21454" y="19261"/>
                    <a:pt x="21486" y="19922"/>
                    <a:pt x="21134" y="20586"/>
                  </a:cubicBezTo>
                  <a:cubicBezTo>
                    <a:pt x="20969" y="20915"/>
                    <a:pt x="20731" y="21168"/>
                    <a:pt x="20427" y="21338"/>
                  </a:cubicBezTo>
                  <a:cubicBezTo>
                    <a:pt x="20122" y="21514"/>
                    <a:pt x="19797" y="21599"/>
                    <a:pt x="19455" y="21599"/>
                  </a:cubicBezTo>
                  <a:lnTo>
                    <a:pt x="1928" y="21599"/>
                  </a:lnTo>
                  <a:cubicBezTo>
                    <a:pt x="1585" y="21599"/>
                    <a:pt x="1263" y="21514"/>
                    <a:pt x="965" y="21338"/>
                  </a:cubicBezTo>
                  <a:cubicBezTo>
                    <a:pt x="663" y="21168"/>
                    <a:pt x="425" y="20915"/>
                    <a:pt x="248" y="20586"/>
                  </a:cubicBezTo>
                  <a:cubicBezTo>
                    <a:pt x="-114" y="19914"/>
                    <a:pt x="-80" y="19250"/>
                    <a:pt x="344" y="18604"/>
                  </a:cubicBezTo>
                  <a:lnTo>
                    <a:pt x="7509" y="7313"/>
                  </a:lnTo>
                  <a:lnTo>
                    <a:pt x="7509" y="2167"/>
                  </a:lnTo>
                  <a:lnTo>
                    <a:pt x="6427" y="2167"/>
                  </a:lnTo>
                  <a:cubicBezTo>
                    <a:pt x="6122" y="2167"/>
                    <a:pt x="5870" y="2061"/>
                    <a:pt x="5670" y="1850"/>
                  </a:cubicBezTo>
                  <a:cubicBezTo>
                    <a:pt x="5473" y="1638"/>
                    <a:pt x="5371" y="1380"/>
                    <a:pt x="5371" y="1072"/>
                  </a:cubicBezTo>
                  <a:cubicBezTo>
                    <a:pt x="5371" y="778"/>
                    <a:pt x="5473" y="528"/>
                    <a:pt x="5670" y="320"/>
                  </a:cubicBezTo>
                  <a:cubicBezTo>
                    <a:pt x="5870" y="108"/>
                    <a:pt x="6122" y="0"/>
                    <a:pt x="6427" y="0"/>
                  </a:cubicBezTo>
                  <a:lnTo>
                    <a:pt x="14953" y="0"/>
                  </a:lnTo>
                  <a:cubicBezTo>
                    <a:pt x="15260" y="0"/>
                    <a:pt x="15515" y="108"/>
                    <a:pt x="15724" y="320"/>
                  </a:cubicBezTo>
                  <a:cubicBezTo>
                    <a:pt x="15933" y="528"/>
                    <a:pt x="16038" y="778"/>
                    <a:pt x="16038" y="1072"/>
                  </a:cubicBezTo>
                  <a:cubicBezTo>
                    <a:pt x="16038" y="1380"/>
                    <a:pt x="15933" y="1638"/>
                    <a:pt x="15724" y="1850"/>
                  </a:cubicBezTo>
                  <a:cubicBezTo>
                    <a:pt x="15515" y="2061"/>
                    <a:pt x="15260" y="2167"/>
                    <a:pt x="14953" y="2167"/>
                  </a:cubicBezTo>
                  <a:lnTo>
                    <a:pt x="13900" y="2167"/>
                  </a:lnTo>
                  <a:lnTo>
                    <a:pt x="13900" y="7339"/>
                  </a:lnTo>
                  <a:lnTo>
                    <a:pt x="21036" y="18604"/>
                  </a:lnTo>
                  <a:close/>
                  <a:moveTo>
                    <a:pt x="5261" y="14865"/>
                  </a:moveTo>
                  <a:lnTo>
                    <a:pt x="16122" y="14865"/>
                  </a:lnTo>
                  <a:lnTo>
                    <a:pt x="11773" y="7974"/>
                  </a:lnTo>
                  <a:lnTo>
                    <a:pt x="11773" y="2167"/>
                  </a:lnTo>
                  <a:lnTo>
                    <a:pt x="9635" y="2167"/>
                  </a:lnTo>
                  <a:lnTo>
                    <a:pt x="9635" y="7947"/>
                  </a:lnTo>
                  <a:lnTo>
                    <a:pt x="5261" y="14865"/>
                  </a:lnTo>
                  <a:close/>
                </a:path>
              </a:pathLst>
            </a:custGeom>
            <a:solidFill>
              <a:schemeClr val="accent4"/>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05" name="Group 104"/>
          <p:cNvGrpSpPr/>
          <p:nvPr/>
        </p:nvGrpSpPr>
        <p:grpSpPr>
          <a:xfrm>
            <a:off x="4507905" y="2075518"/>
            <a:ext cx="9272190" cy="1559721"/>
            <a:chOff x="5988388" y="483017"/>
            <a:chExt cx="12359700" cy="2079087"/>
          </a:xfrm>
        </p:grpSpPr>
        <p:sp>
          <p:nvSpPr>
            <p:cNvPr id="106" name="TextBox 105"/>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Content Marketing</a:t>
              </a:r>
            </a:p>
          </p:txBody>
        </p:sp>
        <p:sp>
          <p:nvSpPr>
            <p:cNvPr id="107" name="Rectangle 10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108"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092082330"/>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5"/>
                                        </p:tgtEl>
                                        <p:attrNameLst>
                                          <p:attrName>style.visibility</p:attrName>
                                        </p:attrNameLst>
                                      </p:cBhvr>
                                      <p:to>
                                        <p:strVal val="visible"/>
                                      </p:to>
                                    </p:set>
                                    <p:animEffect transition="in" filter="fade">
                                      <p:cBhvr>
                                        <p:cTn id="7" dur="1000"/>
                                        <p:tgtEl>
                                          <p:spTgt spid="105"/>
                                        </p:tgtEl>
                                      </p:cBhvr>
                                    </p:animEffect>
                                    <p:anim calcmode="lin" valueType="num">
                                      <p:cBhvr>
                                        <p:cTn id="8" dur="1000" fill="hold"/>
                                        <p:tgtEl>
                                          <p:spTgt spid="105"/>
                                        </p:tgtEl>
                                        <p:attrNameLst>
                                          <p:attrName>ppt_x</p:attrName>
                                        </p:attrNameLst>
                                      </p:cBhvr>
                                      <p:tavLst>
                                        <p:tav tm="0">
                                          <p:val>
                                            <p:strVal val="#ppt_x"/>
                                          </p:val>
                                        </p:tav>
                                        <p:tav tm="100000">
                                          <p:val>
                                            <p:strVal val="#ppt_x"/>
                                          </p:val>
                                        </p:tav>
                                      </p:tavLst>
                                    </p:anim>
                                    <p:anim calcmode="lin" valueType="num">
                                      <p:cBhvr>
                                        <p:cTn id="9" dur="1000" fill="hold"/>
                                        <p:tgtEl>
                                          <p:spTgt spid="10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 presetClass="entr" presetSubtype="4" fill="hold" nodeType="afterEffect">
                                  <p:stCondLst>
                                    <p:cond delay="0"/>
                                  </p:stCondLst>
                                  <p:childTnLst>
                                    <p:set>
                                      <p:cBhvr>
                                        <p:cTn id="12" dur="1" fill="hold">
                                          <p:stCondLst>
                                            <p:cond delay="0"/>
                                          </p:stCondLst>
                                        </p:cTn>
                                        <p:tgtEl>
                                          <p:spTgt spid="84"/>
                                        </p:tgtEl>
                                        <p:attrNameLst>
                                          <p:attrName>style.visibility</p:attrName>
                                        </p:attrNameLst>
                                      </p:cBhvr>
                                      <p:to>
                                        <p:strVal val="visible"/>
                                      </p:to>
                                    </p:set>
                                    <p:anim calcmode="lin" valueType="num">
                                      <p:cBhvr additive="base">
                                        <p:cTn id="13" dur="500" fill="hold"/>
                                        <p:tgtEl>
                                          <p:spTgt spid="84"/>
                                        </p:tgtEl>
                                        <p:attrNameLst>
                                          <p:attrName>ppt_x</p:attrName>
                                        </p:attrNameLst>
                                      </p:cBhvr>
                                      <p:tavLst>
                                        <p:tav tm="0">
                                          <p:val>
                                            <p:strVal val="#ppt_x"/>
                                          </p:val>
                                        </p:tav>
                                        <p:tav tm="100000">
                                          <p:val>
                                            <p:strVal val="#ppt_x"/>
                                          </p:val>
                                        </p:tav>
                                      </p:tavLst>
                                    </p:anim>
                                    <p:anim calcmode="lin" valueType="num">
                                      <p:cBhvr additive="base">
                                        <p:cTn id="14" dur="500" fill="hold"/>
                                        <p:tgtEl>
                                          <p:spTgt spid="84"/>
                                        </p:tgtEl>
                                        <p:attrNameLst>
                                          <p:attrName>ppt_y</p:attrName>
                                        </p:attrNameLst>
                                      </p:cBhvr>
                                      <p:tavLst>
                                        <p:tav tm="0">
                                          <p:val>
                                            <p:strVal val="1+#ppt_h/2"/>
                                          </p:val>
                                        </p:tav>
                                        <p:tav tm="100000">
                                          <p:val>
                                            <p:strVal val="#ppt_y"/>
                                          </p:val>
                                        </p:tav>
                                      </p:tavLst>
                                    </p:anim>
                                  </p:childTnLst>
                                </p:cTn>
                              </p:par>
                            </p:childTnLst>
                          </p:cTn>
                        </p:par>
                        <p:par>
                          <p:cTn id="15" fill="hold">
                            <p:stCondLst>
                              <p:cond delay="1500"/>
                            </p:stCondLst>
                            <p:childTnLst>
                              <p:par>
                                <p:cTn id="16" presetID="2" presetClass="entr" presetSubtype="4" fill="hold" nodeType="afterEffect">
                                  <p:stCondLst>
                                    <p:cond delay="0"/>
                                  </p:stCondLst>
                                  <p:childTnLst>
                                    <p:set>
                                      <p:cBhvr>
                                        <p:cTn id="17" dur="1" fill="hold">
                                          <p:stCondLst>
                                            <p:cond delay="0"/>
                                          </p:stCondLst>
                                        </p:cTn>
                                        <p:tgtEl>
                                          <p:spTgt spid="85"/>
                                        </p:tgtEl>
                                        <p:attrNameLst>
                                          <p:attrName>style.visibility</p:attrName>
                                        </p:attrNameLst>
                                      </p:cBhvr>
                                      <p:to>
                                        <p:strVal val="visible"/>
                                      </p:to>
                                    </p:set>
                                    <p:anim calcmode="lin" valueType="num">
                                      <p:cBhvr additive="base">
                                        <p:cTn id="18" dur="500" fill="hold"/>
                                        <p:tgtEl>
                                          <p:spTgt spid="85"/>
                                        </p:tgtEl>
                                        <p:attrNameLst>
                                          <p:attrName>ppt_x</p:attrName>
                                        </p:attrNameLst>
                                      </p:cBhvr>
                                      <p:tavLst>
                                        <p:tav tm="0">
                                          <p:val>
                                            <p:strVal val="#ppt_x"/>
                                          </p:val>
                                        </p:tav>
                                        <p:tav tm="100000">
                                          <p:val>
                                            <p:strVal val="#ppt_x"/>
                                          </p:val>
                                        </p:tav>
                                      </p:tavLst>
                                    </p:anim>
                                    <p:anim calcmode="lin" valueType="num">
                                      <p:cBhvr additive="base">
                                        <p:cTn id="19" dur="500" fill="hold"/>
                                        <p:tgtEl>
                                          <p:spTgt spid="85"/>
                                        </p:tgtEl>
                                        <p:attrNameLst>
                                          <p:attrName>ppt_y</p:attrName>
                                        </p:attrNameLst>
                                      </p:cBhvr>
                                      <p:tavLst>
                                        <p:tav tm="0">
                                          <p:val>
                                            <p:strVal val="1+#ppt_h/2"/>
                                          </p:val>
                                        </p:tav>
                                        <p:tav tm="100000">
                                          <p:val>
                                            <p:strVal val="#ppt_y"/>
                                          </p:val>
                                        </p:tav>
                                      </p:tavLst>
                                    </p:anim>
                                  </p:childTnLst>
                                </p:cTn>
                              </p:par>
                            </p:childTnLst>
                          </p:cTn>
                        </p:par>
                        <p:par>
                          <p:cTn id="20" fill="hold">
                            <p:stCondLst>
                              <p:cond delay="2000"/>
                            </p:stCondLst>
                            <p:childTnLst>
                              <p:par>
                                <p:cTn id="21" presetID="2" presetClass="entr" presetSubtype="4" fill="hold" nodeType="afterEffect">
                                  <p:stCondLst>
                                    <p:cond delay="0"/>
                                  </p:stCondLst>
                                  <p:childTnLst>
                                    <p:set>
                                      <p:cBhvr>
                                        <p:cTn id="22" dur="1" fill="hold">
                                          <p:stCondLst>
                                            <p:cond delay="0"/>
                                          </p:stCondLst>
                                        </p:cTn>
                                        <p:tgtEl>
                                          <p:spTgt spid="88"/>
                                        </p:tgtEl>
                                        <p:attrNameLst>
                                          <p:attrName>style.visibility</p:attrName>
                                        </p:attrNameLst>
                                      </p:cBhvr>
                                      <p:to>
                                        <p:strVal val="visible"/>
                                      </p:to>
                                    </p:set>
                                    <p:anim calcmode="lin" valueType="num">
                                      <p:cBhvr additive="base">
                                        <p:cTn id="23" dur="500" fill="hold"/>
                                        <p:tgtEl>
                                          <p:spTgt spid="88"/>
                                        </p:tgtEl>
                                        <p:attrNameLst>
                                          <p:attrName>ppt_x</p:attrName>
                                        </p:attrNameLst>
                                      </p:cBhvr>
                                      <p:tavLst>
                                        <p:tav tm="0">
                                          <p:val>
                                            <p:strVal val="#ppt_x"/>
                                          </p:val>
                                        </p:tav>
                                        <p:tav tm="100000">
                                          <p:val>
                                            <p:strVal val="#ppt_x"/>
                                          </p:val>
                                        </p:tav>
                                      </p:tavLst>
                                    </p:anim>
                                    <p:anim calcmode="lin" valueType="num">
                                      <p:cBhvr additive="base">
                                        <p:cTn id="24" dur="500" fill="hold"/>
                                        <p:tgtEl>
                                          <p:spTgt spid="88"/>
                                        </p:tgtEl>
                                        <p:attrNameLst>
                                          <p:attrName>ppt_y</p:attrName>
                                        </p:attrNameLst>
                                      </p:cBhvr>
                                      <p:tavLst>
                                        <p:tav tm="0">
                                          <p:val>
                                            <p:strVal val="1+#ppt_h/2"/>
                                          </p:val>
                                        </p:tav>
                                        <p:tav tm="100000">
                                          <p:val>
                                            <p:strVal val="#ppt_y"/>
                                          </p:val>
                                        </p:tav>
                                      </p:tavLst>
                                    </p:anim>
                                  </p:childTnLst>
                                </p:cTn>
                              </p:par>
                            </p:childTnLst>
                          </p:cTn>
                        </p:par>
                        <p:par>
                          <p:cTn id="25" fill="hold">
                            <p:stCondLst>
                              <p:cond delay="2500"/>
                            </p:stCondLst>
                            <p:childTnLst>
                              <p:par>
                                <p:cTn id="26" presetID="2" presetClass="entr" presetSubtype="4" fill="hold" nodeType="afterEffect">
                                  <p:stCondLst>
                                    <p:cond delay="0"/>
                                  </p:stCondLst>
                                  <p:childTnLst>
                                    <p:set>
                                      <p:cBhvr>
                                        <p:cTn id="27" dur="1" fill="hold">
                                          <p:stCondLst>
                                            <p:cond delay="0"/>
                                          </p:stCondLst>
                                        </p:cTn>
                                        <p:tgtEl>
                                          <p:spTgt spid="86"/>
                                        </p:tgtEl>
                                        <p:attrNameLst>
                                          <p:attrName>style.visibility</p:attrName>
                                        </p:attrNameLst>
                                      </p:cBhvr>
                                      <p:to>
                                        <p:strVal val="visible"/>
                                      </p:to>
                                    </p:set>
                                    <p:anim calcmode="lin" valueType="num">
                                      <p:cBhvr additive="base">
                                        <p:cTn id="28" dur="500" fill="hold"/>
                                        <p:tgtEl>
                                          <p:spTgt spid="86"/>
                                        </p:tgtEl>
                                        <p:attrNameLst>
                                          <p:attrName>ppt_x</p:attrName>
                                        </p:attrNameLst>
                                      </p:cBhvr>
                                      <p:tavLst>
                                        <p:tav tm="0">
                                          <p:val>
                                            <p:strVal val="#ppt_x"/>
                                          </p:val>
                                        </p:tav>
                                        <p:tav tm="100000">
                                          <p:val>
                                            <p:strVal val="#ppt_x"/>
                                          </p:val>
                                        </p:tav>
                                      </p:tavLst>
                                    </p:anim>
                                    <p:anim calcmode="lin" valueType="num">
                                      <p:cBhvr additive="base">
                                        <p:cTn id="29" dur="500" fill="hold"/>
                                        <p:tgtEl>
                                          <p:spTgt spid="86"/>
                                        </p:tgtEl>
                                        <p:attrNameLst>
                                          <p:attrName>ppt_y</p:attrName>
                                        </p:attrNameLst>
                                      </p:cBhvr>
                                      <p:tavLst>
                                        <p:tav tm="0">
                                          <p:val>
                                            <p:strVal val="1+#ppt_h/2"/>
                                          </p:val>
                                        </p:tav>
                                        <p:tav tm="100000">
                                          <p:val>
                                            <p:strVal val="#ppt_y"/>
                                          </p:val>
                                        </p:tav>
                                      </p:tavLst>
                                    </p:anim>
                                  </p:childTnLst>
                                </p:cTn>
                              </p:par>
                            </p:childTnLst>
                          </p:cTn>
                        </p:par>
                        <p:par>
                          <p:cTn id="30" fill="hold">
                            <p:stCondLst>
                              <p:cond delay="3000"/>
                            </p:stCondLst>
                            <p:childTnLst>
                              <p:par>
                                <p:cTn id="31" presetID="2" presetClass="entr" presetSubtype="4" fill="hold" nodeType="afterEffect">
                                  <p:stCondLst>
                                    <p:cond delay="0"/>
                                  </p:stCondLst>
                                  <p:childTnLst>
                                    <p:set>
                                      <p:cBhvr>
                                        <p:cTn id="32" dur="1" fill="hold">
                                          <p:stCondLst>
                                            <p:cond delay="0"/>
                                          </p:stCondLst>
                                        </p:cTn>
                                        <p:tgtEl>
                                          <p:spTgt spid="87"/>
                                        </p:tgtEl>
                                        <p:attrNameLst>
                                          <p:attrName>style.visibility</p:attrName>
                                        </p:attrNameLst>
                                      </p:cBhvr>
                                      <p:to>
                                        <p:strVal val="visible"/>
                                      </p:to>
                                    </p:set>
                                    <p:anim calcmode="lin" valueType="num">
                                      <p:cBhvr additive="base">
                                        <p:cTn id="33" dur="500" fill="hold"/>
                                        <p:tgtEl>
                                          <p:spTgt spid="87"/>
                                        </p:tgtEl>
                                        <p:attrNameLst>
                                          <p:attrName>ppt_x</p:attrName>
                                        </p:attrNameLst>
                                      </p:cBhvr>
                                      <p:tavLst>
                                        <p:tav tm="0">
                                          <p:val>
                                            <p:strVal val="#ppt_x"/>
                                          </p:val>
                                        </p:tav>
                                        <p:tav tm="100000">
                                          <p:val>
                                            <p:strVal val="#ppt_x"/>
                                          </p:val>
                                        </p:tav>
                                      </p:tavLst>
                                    </p:anim>
                                    <p:anim calcmode="lin" valueType="num">
                                      <p:cBhvr additive="base">
                                        <p:cTn id="34" dur="500" fill="hold"/>
                                        <p:tgtEl>
                                          <p:spTgt spid="87"/>
                                        </p:tgtEl>
                                        <p:attrNameLst>
                                          <p:attrName>ppt_y</p:attrName>
                                        </p:attrNameLst>
                                      </p:cBhvr>
                                      <p:tavLst>
                                        <p:tav tm="0">
                                          <p:val>
                                            <p:strVal val="1+#ppt_h/2"/>
                                          </p:val>
                                        </p:tav>
                                        <p:tav tm="100000">
                                          <p:val>
                                            <p:strVal val="#ppt_y"/>
                                          </p:val>
                                        </p:tav>
                                      </p:tavLst>
                                    </p:anim>
                                  </p:childTnLst>
                                </p:cTn>
                              </p:par>
                            </p:childTnLst>
                          </p:cTn>
                        </p:par>
                        <p:par>
                          <p:cTn id="35" fill="hold">
                            <p:stCondLst>
                              <p:cond delay="3500"/>
                            </p:stCondLst>
                            <p:childTnLst>
                              <p:par>
                                <p:cTn id="36" presetID="10" presetClass="entr" presetSubtype="0" fill="hold" grpId="0" nodeType="afterEffect">
                                  <p:stCondLst>
                                    <p:cond delay="0"/>
                                  </p:stCondLst>
                                  <p:childTnLst>
                                    <p:set>
                                      <p:cBhvr>
                                        <p:cTn id="37" dur="1" fill="hold">
                                          <p:stCondLst>
                                            <p:cond delay="0"/>
                                          </p:stCondLst>
                                        </p:cTn>
                                        <p:tgtEl>
                                          <p:spTgt spid="77"/>
                                        </p:tgtEl>
                                        <p:attrNameLst>
                                          <p:attrName>style.visibility</p:attrName>
                                        </p:attrNameLst>
                                      </p:cBhvr>
                                      <p:to>
                                        <p:strVal val="visible"/>
                                      </p:to>
                                    </p:set>
                                    <p:animEffect transition="in" filter="fade">
                                      <p:cBhvr>
                                        <p:cTn id="38" dur="500"/>
                                        <p:tgtEl>
                                          <p:spTgt spid="77"/>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childTnLst>
                                </p:cTn>
                              </p:par>
                            </p:childTnLst>
                          </p:cTn>
                        </p:par>
                        <p:par>
                          <p:cTn id="43" fill="hold">
                            <p:stCondLst>
                              <p:cond delay="4500"/>
                            </p:stCondLst>
                            <p:childTnLst>
                              <p:par>
                                <p:cTn id="44" presetID="10" presetClass="entr" presetSubtype="0" fill="hold" grpId="0" nodeType="afterEffect">
                                  <p:stCondLst>
                                    <p:cond delay="0"/>
                                  </p:stCondLst>
                                  <p:childTnLst>
                                    <p:set>
                                      <p:cBhvr>
                                        <p:cTn id="45" dur="1" fill="hold">
                                          <p:stCondLst>
                                            <p:cond delay="0"/>
                                          </p:stCondLst>
                                        </p:cTn>
                                        <p:tgtEl>
                                          <p:spTgt spid="47"/>
                                        </p:tgtEl>
                                        <p:attrNameLst>
                                          <p:attrName>style.visibility</p:attrName>
                                        </p:attrNameLst>
                                      </p:cBhvr>
                                      <p:to>
                                        <p:strVal val="visible"/>
                                      </p:to>
                                    </p:set>
                                    <p:animEffect transition="in" filter="fade">
                                      <p:cBhvr>
                                        <p:cTn id="46" dur="500"/>
                                        <p:tgtEl>
                                          <p:spTgt spid="47"/>
                                        </p:tgtEl>
                                      </p:cBhvr>
                                    </p:animEffect>
                                  </p:childTnLst>
                                </p:cTn>
                              </p:par>
                            </p:childTnLst>
                          </p:cTn>
                        </p:par>
                        <p:par>
                          <p:cTn id="47" fill="hold">
                            <p:stCondLst>
                              <p:cond delay="5000"/>
                            </p:stCondLst>
                            <p:childTnLst>
                              <p:par>
                                <p:cTn id="48" presetID="10" presetClass="entr" presetSubtype="0" fill="hold" grpId="0" nodeType="afterEffect">
                                  <p:stCondLst>
                                    <p:cond delay="0"/>
                                  </p:stCondLst>
                                  <p:childTnLst>
                                    <p:set>
                                      <p:cBhvr>
                                        <p:cTn id="49" dur="1" fill="hold">
                                          <p:stCondLst>
                                            <p:cond delay="0"/>
                                          </p:stCondLst>
                                        </p:cTn>
                                        <p:tgtEl>
                                          <p:spTgt spid="74"/>
                                        </p:tgtEl>
                                        <p:attrNameLst>
                                          <p:attrName>style.visibility</p:attrName>
                                        </p:attrNameLst>
                                      </p:cBhvr>
                                      <p:to>
                                        <p:strVal val="visible"/>
                                      </p:to>
                                    </p:set>
                                    <p:animEffect transition="in" filter="fade">
                                      <p:cBhvr>
                                        <p:cTn id="50" dur="500"/>
                                        <p:tgtEl>
                                          <p:spTgt spid="74"/>
                                        </p:tgtEl>
                                      </p:cBhvr>
                                    </p:animEffect>
                                  </p:childTnLst>
                                </p:cTn>
                              </p:par>
                            </p:childTnLst>
                          </p:cTn>
                        </p:par>
                        <p:par>
                          <p:cTn id="51" fill="hold">
                            <p:stCondLst>
                              <p:cond delay="5500"/>
                            </p:stCondLst>
                            <p:childTnLst>
                              <p:par>
                                <p:cTn id="52" presetID="10" presetClass="entr" presetSubtype="0" fill="hold" grpId="0" nodeType="afterEffect">
                                  <p:stCondLst>
                                    <p:cond delay="0"/>
                                  </p:stCondLst>
                                  <p:childTnLst>
                                    <p:set>
                                      <p:cBhvr>
                                        <p:cTn id="53" dur="1" fill="hold">
                                          <p:stCondLst>
                                            <p:cond delay="0"/>
                                          </p:stCondLst>
                                        </p:cTn>
                                        <p:tgtEl>
                                          <p:spTgt spid="23"/>
                                        </p:tgtEl>
                                        <p:attrNameLst>
                                          <p:attrName>style.visibility</p:attrName>
                                        </p:attrNameLst>
                                      </p:cBhvr>
                                      <p:to>
                                        <p:strVal val="visible"/>
                                      </p:to>
                                    </p:set>
                                    <p:animEffect transition="in" filter="fade">
                                      <p:cBhvr>
                                        <p:cTn id="54" dur="500"/>
                                        <p:tgtEl>
                                          <p:spTgt spid="23"/>
                                        </p:tgtEl>
                                      </p:cBhvr>
                                    </p:animEffect>
                                  </p:childTnLst>
                                </p:cTn>
                              </p:par>
                            </p:childTnLst>
                          </p:cTn>
                        </p:par>
                        <p:par>
                          <p:cTn id="55" fill="hold">
                            <p:stCondLst>
                              <p:cond delay="6000"/>
                            </p:stCondLst>
                            <p:childTnLst>
                              <p:par>
                                <p:cTn id="56" presetID="10" presetClass="entr" presetSubtype="0" fill="hold" grpId="0" nodeType="afterEffect">
                                  <p:stCondLst>
                                    <p:cond delay="0"/>
                                  </p:stCondLst>
                                  <p:childTnLst>
                                    <p:set>
                                      <p:cBhvr>
                                        <p:cTn id="57" dur="1" fill="hold">
                                          <p:stCondLst>
                                            <p:cond delay="0"/>
                                          </p:stCondLst>
                                        </p:cTn>
                                        <p:tgtEl>
                                          <p:spTgt spid="24"/>
                                        </p:tgtEl>
                                        <p:attrNameLst>
                                          <p:attrName>style.visibility</p:attrName>
                                        </p:attrNameLst>
                                      </p:cBhvr>
                                      <p:to>
                                        <p:strVal val="visible"/>
                                      </p:to>
                                    </p:set>
                                    <p:animEffect transition="in" filter="fade">
                                      <p:cBhvr>
                                        <p:cTn id="58" dur="500"/>
                                        <p:tgtEl>
                                          <p:spTgt spid="24"/>
                                        </p:tgtEl>
                                      </p:cBhvr>
                                    </p:animEffect>
                                  </p:childTnLst>
                                </p:cTn>
                              </p:par>
                            </p:childTnLst>
                          </p:cTn>
                        </p:par>
                        <p:par>
                          <p:cTn id="59" fill="hold">
                            <p:stCondLst>
                              <p:cond delay="6500"/>
                            </p:stCondLst>
                            <p:childTnLst>
                              <p:par>
                                <p:cTn id="60" presetID="22" presetClass="entr" presetSubtype="8" fill="hold" nodeType="afterEffect">
                                  <p:stCondLst>
                                    <p:cond delay="0"/>
                                  </p:stCondLst>
                                  <p:childTnLst>
                                    <p:set>
                                      <p:cBhvr>
                                        <p:cTn id="61" dur="1" fill="hold">
                                          <p:stCondLst>
                                            <p:cond delay="0"/>
                                          </p:stCondLst>
                                        </p:cTn>
                                        <p:tgtEl>
                                          <p:spTgt spid="10"/>
                                        </p:tgtEl>
                                        <p:attrNameLst>
                                          <p:attrName>style.visibility</p:attrName>
                                        </p:attrNameLst>
                                      </p:cBhvr>
                                      <p:to>
                                        <p:strVal val="visible"/>
                                      </p:to>
                                    </p:set>
                                    <p:animEffect transition="in" filter="wipe(left)">
                                      <p:cBhvr>
                                        <p:cTn id="62" dur="500"/>
                                        <p:tgtEl>
                                          <p:spTgt spid="10"/>
                                        </p:tgtEl>
                                      </p:cBhvr>
                                    </p:animEffect>
                                  </p:childTnLst>
                                </p:cTn>
                              </p:par>
                            </p:childTnLst>
                          </p:cTn>
                        </p:par>
                        <p:par>
                          <p:cTn id="63" fill="hold">
                            <p:stCondLst>
                              <p:cond delay="7000"/>
                            </p:stCondLst>
                            <p:childTnLst>
                              <p:par>
                                <p:cTn id="64" presetID="22" presetClass="entr" presetSubtype="1" fill="hold" nodeType="afterEffect">
                                  <p:stCondLst>
                                    <p:cond delay="0"/>
                                  </p:stCondLst>
                                  <p:childTnLst>
                                    <p:set>
                                      <p:cBhvr>
                                        <p:cTn id="65" dur="1" fill="hold">
                                          <p:stCondLst>
                                            <p:cond delay="0"/>
                                          </p:stCondLst>
                                        </p:cTn>
                                        <p:tgtEl>
                                          <p:spTgt spid="9"/>
                                        </p:tgtEl>
                                        <p:attrNameLst>
                                          <p:attrName>style.visibility</p:attrName>
                                        </p:attrNameLst>
                                      </p:cBhvr>
                                      <p:to>
                                        <p:strVal val="visible"/>
                                      </p:to>
                                    </p:set>
                                    <p:animEffect transition="in" filter="wipe(up)">
                                      <p:cBhvr>
                                        <p:cTn id="66" dur="500"/>
                                        <p:tgtEl>
                                          <p:spTgt spid="9"/>
                                        </p:tgtEl>
                                      </p:cBhvr>
                                    </p:animEffect>
                                  </p:childTnLst>
                                </p:cTn>
                              </p:par>
                            </p:childTnLst>
                          </p:cTn>
                        </p:par>
                        <p:par>
                          <p:cTn id="67" fill="hold">
                            <p:stCondLst>
                              <p:cond delay="7500"/>
                            </p:stCondLst>
                            <p:childTnLst>
                              <p:par>
                                <p:cTn id="68" presetID="10" presetClass="entr" presetSubtype="0" fill="hold" grpId="0" nodeType="afterEffect">
                                  <p:stCondLst>
                                    <p:cond delay="0"/>
                                  </p:stCondLst>
                                  <p:childTnLst>
                                    <p:set>
                                      <p:cBhvr>
                                        <p:cTn id="69" dur="1" fill="hold">
                                          <p:stCondLst>
                                            <p:cond delay="0"/>
                                          </p:stCondLst>
                                        </p:cTn>
                                        <p:tgtEl>
                                          <p:spTgt spid="75"/>
                                        </p:tgtEl>
                                        <p:attrNameLst>
                                          <p:attrName>style.visibility</p:attrName>
                                        </p:attrNameLst>
                                      </p:cBhvr>
                                      <p:to>
                                        <p:strVal val="visible"/>
                                      </p:to>
                                    </p:set>
                                    <p:animEffect transition="in" filter="fade">
                                      <p:cBhvr>
                                        <p:cTn id="70" dur="500"/>
                                        <p:tgtEl>
                                          <p:spTgt spid="75"/>
                                        </p:tgtEl>
                                      </p:cBhvr>
                                    </p:animEffect>
                                  </p:childTnLst>
                                </p:cTn>
                              </p:par>
                            </p:childTnLst>
                          </p:cTn>
                        </p:par>
                        <p:par>
                          <p:cTn id="71" fill="hold">
                            <p:stCondLst>
                              <p:cond delay="8000"/>
                            </p:stCondLst>
                            <p:childTnLst>
                              <p:par>
                                <p:cTn id="72" presetID="10" presetClass="entr" presetSubtype="0" fill="hold" grpId="0" nodeType="afterEffect">
                                  <p:stCondLst>
                                    <p:cond delay="0"/>
                                  </p:stCondLst>
                                  <p:childTnLst>
                                    <p:set>
                                      <p:cBhvr>
                                        <p:cTn id="73" dur="1" fill="hold">
                                          <p:stCondLst>
                                            <p:cond delay="0"/>
                                          </p:stCondLst>
                                        </p:cTn>
                                        <p:tgtEl>
                                          <p:spTgt spid="25"/>
                                        </p:tgtEl>
                                        <p:attrNameLst>
                                          <p:attrName>style.visibility</p:attrName>
                                        </p:attrNameLst>
                                      </p:cBhvr>
                                      <p:to>
                                        <p:strVal val="visible"/>
                                      </p:to>
                                    </p:set>
                                    <p:animEffect transition="in" filter="fade">
                                      <p:cBhvr>
                                        <p:cTn id="74" dur="500"/>
                                        <p:tgtEl>
                                          <p:spTgt spid="25"/>
                                        </p:tgtEl>
                                      </p:cBhvr>
                                    </p:animEffect>
                                  </p:childTnLst>
                                </p:cTn>
                              </p:par>
                            </p:childTnLst>
                          </p:cTn>
                        </p:par>
                        <p:par>
                          <p:cTn id="75" fill="hold">
                            <p:stCondLst>
                              <p:cond delay="8500"/>
                            </p:stCondLst>
                            <p:childTnLst>
                              <p:par>
                                <p:cTn id="76" presetID="10" presetClass="entr" presetSubtype="0" fill="hold" grpId="0" nodeType="afterEffect">
                                  <p:stCondLst>
                                    <p:cond delay="0"/>
                                  </p:stCondLst>
                                  <p:childTnLst>
                                    <p:set>
                                      <p:cBhvr>
                                        <p:cTn id="77" dur="1" fill="hold">
                                          <p:stCondLst>
                                            <p:cond delay="0"/>
                                          </p:stCondLst>
                                        </p:cTn>
                                        <p:tgtEl>
                                          <p:spTgt spid="26"/>
                                        </p:tgtEl>
                                        <p:attrNameLst>
                                          <p:attrName>style.visibility</p:attrName>
                                        </p:attrNameLst>
                                      </p:cBhvr>
                                      <p:to>
                                        <p:strVal val="visible"/>
                                      </p:to>
                                    </p:set>
                                    <p:animEffect transition="in" filter="fade">
                                      <p:cBhvr>
                                        <p:cTn id="78" dur="500"/>
                                        <p:tgtEl>
                                          <p:spTgt spid="26"/>
                                        </p:tgtEl>
                                      </p:cBhvr>
                                    </p:animEffect>
                                  </p:childTnLst>
                                </p:cTn>
                              </p:par>
                            </p:childTnLst>
                          </p:cTn>
                        </p:par>
                        <p:par>
                          <p:cTn id="79" fill="hold">
                            <p:stCondLst>
                              <p:cond delay="9000"/>
                            </p:stCondLst>
                            <p:childTnLst>
                              <p:par>
                                <p:cTn id="80" presetID="22" presetClass="entr" presetSubtype="2" fill="hold" nodeType="afterEffect">
                                  <p:stCondLst>
                                    <p:cond delay="0"/>
                                  </p:stCondLst>
                                  <p:childTnLst>
                                    <p:set>
                                      <p:cBhvr>
                                        <p:cTn id="81" dur="1" fill="hold">
                                          <p:stCondLst>
                                            <p:cond delay="0"/>
                                          </p:stCondLst>
                                        </p:cTn>
                                        <p:tgtEl>
                                          <p:spTgt spid="8"/>
                                        </p:tgtEl>
                                        <p:attrNameLst>
                                          <p:attrName>style.visibility</p:attrName>
                                        </p:attrNameLst>
                                      </p:cBhvr>
                                      <p:to>
                                        <p:strVal val="visible"/>
                                      </p:to>
                                    </p:set>
                                    <p:animEffect transition="in" filter="wipe(right)">
                                      <p:cBhvr>
                                        <p:cTn id="82" dur="500"/>
                                        <p:tgtEl>
                                          <p:spTgt spid="8"/>
                                        </p:tgtEl>
                                      </p:cBhvr>
                                    </p:animEffect>
                                  </p:childTnLst>
                                </p:cTn>
                              </p:par>
                            </p:childTnLst>
                          </p:cTn>
                        </p:par>
                        <p:par>
                          <p:cTn id="83" fill="hold">
                            <p:stCondLst>
                              <p:cond delay="9500"/>
                            </p:stCondLst>
                            <p:childTnLst>
                              <p:par>
                                <p:cTn id="84" presetID="22" presetClass="entr" presetSubtype="1" fill="hold" nodeType="afterEffect">
                                  <p:stCondLst>
                                    <p:cond delay="0"/>
                                  </p:stCondLst>
                                  <p:childTnLst>
                                    <p:set>
                                      <p:cBhvr>
                                        <p:cTn id="85" dur="1" fill="hold">
                                          <p:stCondLst>
                                            <p:cond delay="0"/>
                                          </p:stCondLst>
                                        </p:cTn>
                                        <p:tgtEl>
                                          <p:spTgt spid="7"/>
                                        </p:tgtEl>
                                        <p:attrNameLst>
                                          <p:attrName>style.visibility</p:attrName>
                                        </p:attrNameLst>
                                      </p:cBhvr>
                                      <p:to>
                                        <p:strVal val="visible"/>
                                      </p:to>
                                    </p:set>
                                    <p:animEffect transition="in" filter="wipe(up)">
                                      <p:cBhvr>
                                        <p:cTn id="86" dur="500"/>
                                        <p:tgtEl>
                                          <p:spTgt spid="7"/>
                                        </p:tgtEl>
                                      </p:cBhvr>
                                    </p:animEffect>
                                  </p:childTnLst>
                                </p:cTn>
                              </p:par>
                            </p:childTnLst>
                          </p:cTn>
                        </p:par>
                        <p:par>
                          <p:cTn id="87" fill="hold">
                            <p:stCondLst>
                              <p:cond delay="10000"/>
                            </p:stCondLst>
                            <p:childTnLst>
                              <p:par>
                                <p:cTn id="88" presetID="10" presetClass="entr" presetSubtype="0" fill="hold" grpId="0" nodeType="afterEffect">
                                  <p:stCondLst>
                                    <p:cond delay="0"/>
                                  </p:stCondLst>
                                  <p:childTnLst>
                                    <p:set>
                                      <p:cBhvr>
                                        <p:cTn id="89" dur="1" fill="hold">
                                          <p:stCondLst>
                                            <p:cond delay="0"/>
                                          </p:stCondLst>
                                        </p:cTn>
                                        <p:tgtEl>
                                          <p:spTgt spid="78"/>
                                        </p:tgtEl>
                                        <p:attrNameLst>
                                          <p:attrName>style.visibility</p:attrName>
                                        </p:attrNameLst>
                                      </p:cBhvr>
                                      <p:to>
                                        <p:strVal val="visible"/>
                                      </p:to>
                                    </p:set>
                                    <p:animEffect transition="in" filter="fade">
                                      <p:cBhvr>
                                        <p:cTn id="90" dur="500"/>
                                        <p:tgtEl>
                                          <p:spTgt spid="78"/>
                                        </p:tgtEl>
                                      </p:cBhvr>
                                    </p:animEffect>
                                  </p:childTnLst>
                                </p:cTn>
                              </p:par>
                            </p:childTnLst>
                          </p:cTn>
                        </p:par>
                        <p:par>
                          <p:cTn id="91" fill="hold">
                            <p:stCondLst>
                              <p:cond delay="10500"/>
                            </p:stCondLst>
                            <p:childTnLst>
                              <p:par>
                                <p:cTn id="92" presetID="10" presetClass="entr" presetSubtype="0" fill="hold" grpId="0" nodeType="afterEffect">
                                  <p:stCondLst>
                                    <p:cond delay="0"/>
                                  </p:stCondLst>
                                  <p:childTnLst>
                                    <p:set>
                                      <p:cBhvr>
                                        <p:cTn id="93" dur="1" fill="hold">
                                          <p:stCondLst>
                                            <p:cond delay="0"/>
                                          </p:stCondLst>
                                        </p:cTn>
                                        <p:tgtEl>
                                          <p:spTgt spid="20"/>
                                        </p:tgtEl>
                                        <p:attrNameLst>
                                          <p:attrName>style.visibility</p:attrName>
                                        </p:attrNameLst>
                                      </p:cBhvr>
                                      <p:to>
                                        <p:strVal val="visible"/>
                                      </p:to>
                                    </p:set>
                                    <p:animEffect transition="in" filter="fade">
                                      <p:cBhvr>
                                        <p:cTn id="94" dur="500"/>
                                        <p:tgtEl>
                                          <p:spTgt spid="20"/>
                                        </p:tgtEl>
                                      </p:cBhvr>
                                    </p:animEffect>
                                  </p:childTnLst>
                                </p:cTn>
                              </p:par>
                            </p:childTnLst>
                          </p:cTn>
                        </p:par>
                        <p:par>
                          <p:cTn id="95" fill="hold">
                            <p:stCondLst>
                              <p:cond delay="11000"/>
                            </p:stCondLst>
                            <p:childTnLst>
                              <p:par>
                                <p:cTn id="96" presetID="10" presetClass="entr" presetSubtype="0" fill="hold" grpId="0" nodeType="afterEffect">
                                  <p:stCondLst>
                                    <p:cond delay="0"/>
                                  </p:stCondLst>
                                  <p:childTnLst>
                                    <p:set>
                                      <p:cBhvr>
                                        <p:cTn id="97" dur="1" fill="hold">
                                          <p:stCondLst>
                                            <p:cond delay="0"/>
                                          </p:stCondLst>
                                        </p:cTn>
                                        <p:tgtEl>
                                          <p:spTgt spid="21"/>
                                        </p:tgtEl>
                                        <p:attrNameLst>
                                          <p:attrName>style.visibility</p:attrName>
                                        </p:attrNameLst>
                                      </p:cBhvr>
                                      <p:to>
                                        <p:strVal val="visible"/>
                                      </p:to>
                                    </p:set>
                                    <p:animEffect transition="in" filter="fade">
                                      <p:cBhvr>
                                        <p:cTn id="98" dur="500"/>
                                        <p:tgtEl>
                                          <p:spTgt spid="21"/>
                                        </p:tgtEl>
                                      </p:cBhvr>
                                    </p:animEffect>
                                  </p:childTnLst>
                                </p:cTn>
                              </p:par>
                            </p:childTnLst>
                          </p:cTn>
                        </p:par>
                        <p:par>
                          <p:cTn id="99" fill="hold">
                            <p:stCondLst>
                              <p:cond delay="11500"/>
                            </p:stCondLst>
                            <p:childTnLst>
                              <p:par>
                                <p:cTn id="100" presetID="22" presetClass="entr" presetSubtype="1" fill="hold" nodeType="afterEffect">
                                  <p:stCondLst>
                                    <p:cond delay="0"/>
                                  </p:stCondLst>
                                  <p:childTnLst>
                                    <p:set>
                                      <p:cBhvr>
                                        <p:cTn id="101" dur="1" fill="hold">
                                          <p:stCondLst>
                                            <p:cond delay="0"/>
                                          </p:stCondLst>
                                        </p:cTn>
                                        <p:tgtEl>
                                          <p:spTgt spid="11"/>
                                        </p:tgtEl>
                                        <p:attrNameLst>
                                          <p:attrName>style.visibility</p:attrName>
                                        </p:attrNameLst>
                                      </p:cBhvr>
                                      <p:to>
                                        <p:strVal val="visible"/>
                                      </p:to>
                                    </p:set>
                                    <p:animEffect transition="in" filter="wipe(up)">
                                      <p:cBhvr>
                                        <p:cTn id="102" dur="500"/>
                                        <p:tgtEl>
                                          <p:spTgt spid="11"/>
                                        </p:tgtEl>
                                      </p:cBhvr>
                                    </p:animEffect>
                                  </p:childTnLst>
                                </p:cTn>
                              </p:par>
                            </p:childTnLst>
                          </p:cTn>
                        </p:par>
                        <p:par>
                          <p:cTn id="103" fill="hold">
                            <p:stCondLst>
                              <p:cond delay="12000"/>
                            </p:stCondLst>
                            <p:childTnLst>
                              <p:par>
                                <p:cTn id="104" presetID="22" presetClass="entr" presetSubtype="8" fill="hold" nodeType="afterEffect">
                                  <p:stCondLst>
                                    <p:cond delay="0"/>
                                  </p:stCondLst>
                                  <p:childTnLst>
                                    <p:set>
                                      <p:cBhvr>
                                        <p:cTn id="105" dur="1" fill="hold">
                                          <p:stCondLst>
                                            <p:cond delay="0"/>
                                          </p:stCondLst>
                                        </p:cTn>
                                        <p:tgtEl>
                                          <p:spTgt spid="68"/>
                                        </p:tgtEl>
                                        <p:attrNameLst>
                                          <p:attrName>style.visibility</p:attrName>
                                        </p:attrNameLst>
                                      </p:cBhvr>
                                      <p:to>
                                        <p:strVal val="visible"/>
                                      </p:to>
                                    </p:set>
                                    <p:animEffect transition="in" filter="wipe(left)">
                                      <p:cBhvr>
                                        <p:cTn id="106" dur="500"/>
                                        <p:tgtEl>
                                          <p:spTgt spid="68"/>
                                        </p:tgtEl>
                                      </p:cBhvr>
                                    </p:animEffect>
                                  </p:childTnLst>
                                </p:cTn>
                              </p:par>
                            </p:childTnLst>
                          </p:cTn>
                        </p:par>
                        <p:par>
                          <p:cTn id="107" fill="hold">
                            <p:stCondLst>
                              <p:cond delay="12500"/>
                            </p:stCondLst>
                            <p:childTnLst>
                              <p:par>
                                <p:cTn id="108" presetID="10" presetClass="entr" presetSubtype="0" fill="hold" grpId="0" nodeType="afterEffect">
                                  <p:stCondLst>
                                    <p:cond delay="0"/>
                                  </p:stCondLst>
                                  <p:childTnLst>
                                    <p:set>
                                      <p:cBhvr>
                                        <p:cTn id="109" dur="1" fill="hold">
                                          <p:stCondLst>
                                            <p:cond delay="0"/>
                                          </p:stCondLst>
                                        </p:cTn>
                                        <p:tgtEl>
                                          <p:spTgt spid="76"/>
                                        </p:tgtEl>
                                        <p:attrNameLst>
                                          <p:attrName>style.visibility</p:attrName>
                                        </p:attrNameLst>
                                      </p:cBhvr>
                                      <p:to>
                                        <p:strVal val="visible"/>
                                      </p:to>
                                    </p:set>
                                    <p:animEffect transition="in" filter="fade">
                                      <p:cBhvr>
                                        <p:cTn id="110" dur="500"/>
                                        <p:tgtEl>
                                          <p:spTgt spid="76"/>
                                        </p:tgtEl>
                                      </p:cBhvr>
                                    </p:animEffect>
                                  </p:childTnLst>
                                </p:cTn>
                              </p:par>
                            </p:childTnLst>
                          </p:cTn>
                        </p:par>
                        <p:par>
                          <p:cTn id="111" fill="hold">
                            <p:stCondLst>
                              <p:cond delay="13000"/>
                            </p:stCondLst>
                            <p:childTnLst>
                              <p:par>
                                <p:cTn id="112" presetID="10" presetClass="entr" presetSubtype="0" fill="hold" grpId="0" nodeType="afterEffect">
                                  <p:stCondLst>
                                    <p:cond delay="0"/>
                                  </p:stCondLst>
                                  <p:childTnLst>
                                    <p:set>
                                      <p:cBhvr>
                                        <p:cTn id="113" dur="1" fill="hold">
                                          <p:stCondLst>
                                            <p:cond delay="0"/>
                                          </p:stCondLst>
                                        </p:cTn>
                                        <p:tgtEl>
                                          <p:spTgt spid="18"/>
                                        </p:tgtEl>
                                        <p:attrNameLst>
                                          <p:attrName>style.visibility</p:attrName>
                                        </p:attrNameLst>
                                      </p:cBhvr>
                                      <p:to>
                                        <p:strVal val="visible"/>
                                      </p:to>
                                    </p:set>
                                    <p:animEffect transition="in" filter="fade">
                                      <p:cBhvr>
                                        <p:cTn id="114" dur="500"/>
                                        <p:tgtEl>
                                          <p:spTgt spid="18"/>
                                        </p:tgtEl>
                                      </p:cBhvr>
                                    </p:animEffect>
                                  </p:childTnLst>
                                </p:cTn>
                              </p:par>
                            </p:childTnLst>
                          </p:cTn>
                        </p:par>
                        <p:par>
                          <p:cTn id="115" fill="hold">
                            <p:stCondLst>
                              <p:cond delay="13500"/>
                            </p:stCondLst>
                            <p:childTnLst>
                              <p:par>
                                <p:cTn id="116" presetID="10" presetClass="entr" presetSubtype="0" fill="hold" grpId="0" nodeType="afterEffect">
                                  <p:stCondLst>
                                    <p:cond delay="0"/>
                                  </p:stCondLst>
                                  <p:childTnLst>
                                    <p:set>
                                      <p:cBhvr>
                                        <p:cTn id="117" dur="1" fill="hold">
                                          <p:stCondLst>
                                            <p:cond delay="0"/>
                                          </p:stCondLst>
                                        </p:cTn>
                                        <p:tgtEl>
                                          <p:spTgt spid="19"/>
                                        </p:tgtEl>
                                        <p:attrNameLst>
                                          <p:attrName>style.visibility</p:attrName>
                                        </p:attrNameLst>
                                      </p:cBhvr>
                                      <p:to>
                                        <p:strVal val="visible"/>
                                      </p:to>
                                    </p:set>
                                    <p:animEffect transition="in" filter="fade">
                                      <p:cBhvr>
                                        <p:cTn id="118" dur="500"/>
                                        <p:tgtEl>
                                          <p:spTgt spid="19"/>
                                        </p:tgtEl>
                                      </p:cBhvr>
                                    </p:animEffect>
                                  </p:childTnLst>
                                </p:cTn>
                              </p:par>
                            </p:childTnLst>
                          </p:cTn>
                        </p:par>
                        <p:par>
                          <p:cTn id="119" fill="hold">
                            <p:stCondLst>
                              <p:cond delay="14000"/>
                            </p:stCondLst>
                            <p:childTnLst>
                              <p:par>
                                <p:cTn id="120" presetID="22" presetClass="entr" presetSubtype="1" fill="hold" nodeType="afterEffect">
                                  <p:stCondLst>
                                    <p:cond delay="0"/>
                                  </p:stCondLst>
                                  <p:childTnLst>
                                    <p:set>
                                      <p:cBhvr>
                                        <p:cTn id="121" dur="1" fill="hold">
                                          <p:stCondLst>
                                            <p:cond delay="0"/>
                                          </p:stCondLst>
                                        </p:cTn>
                                        <p:tgtEl>
                                          <p:spTgt spid="12"/>
                                        </p:tgtEl>
                                        <p:attrNameLst>
                                          <p:attrName>style.visibility</p:attrName>
                                        </p:attrNameLst>
                                      </p:cBhvr>
                                      <p:to>
                                        <p:strVal val="visible"/>
                                      </p:to>
                                    </p:set>
                                    <p:animEffect transition="in" filter="wipe(up)">
                                      <p:cBhvr>
                                        <p:cTn id="122" dur="500"/>
                                        <p:tgtEl>
                                          <p:spTgt spid="12"/>
                                        </p:tgtEl>
                                      </p:cBhvr>
                                    </p:animEffect>
                                  </p:childTnLst>
                                </p:cTn>
                              </p:par>
                            </p:childTnLst>
                          </p:cTn>
                        </p:par>
                        <p:par>
                          <p:cTn id="123" fill="hold">
                            <p:stCondLst>
                              <p:cond delay="14500"/>
                            </p:stCondLst>
                            <p:childTnLst>
                              <p:par>
                                <p:cTn id="124" presetID="22" presetClass="entr" presetSubtype="2" fill="hold" nodeType="afterEffect">
                                  <p:stCondLst>
                                    <p:cond delay="0"/>
                                  </p:stCondLst>
                                  <p:childTnLst>
                                    <p:set>
                                      <p:cBhvr>
                                        <p:cTn id="125" dur="1" fill="hold">
                                          <p:stCondLst>
                                            <p:cond delay="0"/>
                                          </p:stCondLst>
                                        </p:cTn>
                                        <p:tgtEl>
                                          <p:spTgt spid="73"/>
                                        </p:tgtEl>
                                        <p:attrNameLst>
                                          <p:attrName>style.visibility</p:attrName>
                                        </p:attrNameLst>
                                      </p:cBhvr>
                                      <p:to>
                                        <p:strVal val="visible"/>
                                      </p:to>
                                    </p:set>
                                    <p:animEffect transition="in" filter="wipe(right)">
                                      <p:cBhvr>
                                        <p:cTn id="126"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P spid="20" grpId="0"/>
      <p:bldP spid="21" grpId="0"/>
      <p:bldP spid="22" grpId="0"/>
      <p:bldP spid="23" grpId="0"/>
      <p:bldP spid="24" grpId="0"/>
      <p:bldP spid="25" grpId="0"/>
      <p:bldP spid="26" grpId="0"/>
      <p:bldP spid="47" grpId="0"/>
      <p:bldP spid="74" grpId="0" animBg="1"/>
      <p:bldP spid="75" grpId="0" animBg="1"/>
      <p:bldP spid="76" grpId="0" animBg="1"/>
      <p:bldP spid="77" grpId="0" animBg="1"/>
      <p:bldP spid="78"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1878852" y="4391073"/>
            <a:ext cx="2687396" cy="2660518"/>
            <a:chOff x="1021066" y="1539127"/>
            <a:chExt cx="1343698" cy="1329913"/>
          </a:xfrm>
        </p:grpSpPr>
        <p:sp>
          <p:nvSpPr>
            <p:cNvPr id="7" name="Freeform 1"/>
            <p:cNvSpPr>
              <a:spLocks noChangeArrowheads="1"/>
            </p:cNvSpPr>
            <p:nvPr/>
          </p:nvSpPr>
          <p:spPr bwMode="auto">
            <a:xfrm>
              <a:off x="1021066" y="1539127"/>
              <a:ext cx="1343698" cy="1329913"/>
            </a:xfrm>
            <a:custGeom>
              <a:avLst/>
              <a:gdLst>
                <a:gd name="T0" fmla="*/ 5469 w 6447"/>
                <a:gd name="T1" fmla="*/ 5469 h 6381"/>
                <a:gd name="T2" fmla="*/ 5469 w 6447"/>
                <a:gd name="T3" fmla="*/ 5469 h 6381"/>
                <a:gd name="T4" fmla="*/ 6446 w 6447"/>
                <a:gd name="T5" fmla="*/ 3190 h 6381"/>
                <a:gd name="T6" fmla="*/ 3256 w 6447"/>
                <a:gd name="T7" fmla="*/ 0 h 6381"/>
                <a:gd name="T8" fmla="*/ 0 w 6447"/>
                <a:gd name="T9" fmla="*/ 3190 h 6381"/>
                <a:gd name="T10" fmla="*/ 3256 w 6447"/>
                <a:gd name="T11" fmla="*/ 6380 h 6381"/>
                <a:gd name="T12" fmla="*/ 6446 w 6447"/>
                <a:gd name="T13" fmla="*/ 6380 h 6381"/>
                <a:gd name="T14" fmla="*/ 6446 w 6447"/>
                <a:gd name="T15" fmla="*/ 5469 h 6381"/>
                <a:gd name="T16" fmla="*/ 5469 w 6447"/>
                <a:gd name="T17" fmla="*/ 5469 h 6381"/>
                <a:gd name="T18" fmla="*/ 5729 w 6447"/>
                <a:gd name="T19" fmla="*/ 5469 h 6381"/>
                <a:gd name="T20" fmla="*/ 5729 w 6447"/>
                <a:gd name="T21" fmla="*/ 5469 h 6381"/>
                <a:gd name="T22" fmla="*/ 5729 w 6447"/>
                <a:gd name="T23" fmla="*/ 5469 h 6381"/>
                <a:gd name="T24" fmla="*/ 5600 w 6447"/>
                <a:gd name="T25" fmla="*/ 5469 h 6381"/>
                <a:gd name="T26" fmla="*/ 5600 w 6447"/>
                <a:gd name="T27" fmla="*/ 5469 h 6381"/>
                <a:gd name="T28" fmla="*/ 5600 w 6447"/>
                <a:gd name="T29" fmla="*/ 5469 h 6381"/>
                <a:gd name="T30" fmla="*/ 5600 w 6447"/>
                <a:gd name="T31" fmla="*/ 5469 h 6381"/>
                <a:gd name="T32" fmla="*/ 5600 w 6447"/>
                <a:gd name="T33" fmla="*/ 5469 h 6381"/>
                <a:gd name="T34" fmla="*/ 5600 w 6447"/>
                <a:gd name="T35" fmla="*/ 5469 h 6381"/>
                <a:gd name="T36" fmla="*/ 5600 w 6447"/>
                <a:gd name="T37" fmla="*/ 5469 h 6381"/>
                <a:gd name="T38" fmla="*/ 5600 w 6447"/>
                <a:gd name="T39" fmla="*/ 5469 h 6381"/>
                <a:gd name="T40" fmla="*/ 5600 w 6447"/>
                <a:gd name="T41" fmla="*/ 5469 h 6381"/>
                <a:gd name="T42" fmla="*/ 5600 w 6447"/>
                <a:gd name="T43" fmla="*/ 5469 h 6381"/>
                <a:gd name="T44" fmla="*/ 5600 w 6447"/>
                <a:gd name="T45" fmla="*/ 5469 h 6381"/>
                <a:gd name="T46" fmla="*/ 5600 w 6447"/>
                <a:gd name="T47" fmla="*/ 5469 h 6381"/>
                <a:gd name="T48" fmla="*/ 5600 w 6447"/>
                <a:gd name="T49" fmla="*/ 5469 h 6381"/>
                <a:gd name="T50" fmla="*/ 5600 w 6447"/>
                <a:gd name="T51" fmla="*/ 5469 h 6381"/>
                <a:gd name="T52" fmla="*/ 5600 w 6447"/>
                <a:gd name="T53" fmla="*/ 5469 h 6381"/>
                <a:gd name="T54" fmla="*/ 5600 w 6447"/>
                <a:gd name="T55" fmla="*/ 5469 h 6381"/>
                <a:gd name="T56" fmla="*/ 5600 w 6447"/>
                <a:gd name="T57" fmla="*/ 5469 h 6381"/>
                <a:gd name="T58" fmla="*/ 5600 w 6447"/>
                <a:gd name="T59" fmla="*/ 5469 h 6381"/>
                <a:gd name="T60" fmla="*/ 5729 w 6447"/>
                <a:gd name="T61" fmla="*/ 5469 h 6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47" h="6381">
                  <a:moveTo>
                    <a:pt x="5469" y="5469"/>
                  </a:moveTo>
                  <a:lnTo>
                    <a:pt x="5469" y="5469"/>
                  </a:lnTo>
                  <a:cubicBezTo>
                    <a:pt x="6121" y="4882"/>
                    <a:pt x="6446" y="4036"/>
                    <a:pt x="6446" y="3190"/>
                  </a:cubicBezTo>
                  <a:cubicBezTo>
                    <a:pt x="6446" y="1431"/>
                    <a:pt x="5013" y="0"/>
                    <a:pt x="3256" y="0"/>
                  </a:cubicBezTo>
                  <a:cubicBezTo>
                    <a:pt x="1433" y="0"/>
                    <a:pt x="0" y="1431"/>
                    <a:pt x="0" y="3190"/>
                  </a:cubicBezTo>
                  <a:cubicBezTo>
                    <a:pt x="0" y="5013"/>
                    <a:pt x="1433" y="6380"/>
                    <a:pt x="3256" y="6380"/>
                  </a:cubicBezTo>
                  <a:cubicBezTo>
                    <a:pt x="4298" y="6380"/>
                    <a:pt x="5340" y="6380"/>
                    <a:pt x="6446" y="6380"/>
                  </a:cubicBezTo>
                  <a:cubicBezTo>
                    <a:pt x="6446" y="6119"/>
                    <a:pt x="6446" y="5794"/>
                    <a:pt x="6446" y="5469"/>
                  </a:cubicBezTo>
                  <a:cubicBezTo>
                    <a:pt x="6121" y="5469"/>
                    <a:pt x="5794" y="5469"/>
                    <a:pt x="5469" y="5469"/>
                  </a:cubicBezTo>
                  <a:close/>
                  <a:moveTo>
                    <a:pt x="5729" y="5469"/>
                  </a:moveTo>
                  <a:lnTo>
                    <a:pt x="5729" y="5469"/>
                  </a:lnTo>
                  <a:lnTo>
                    <a:pt x="5729"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729" y="5469"/>
                  </a:lnTo>
                  <a:close/>
                </a:path>
              </a:pathLst>
            </a:custGeom>
            <a:solidFill>
              <a:schemeClr val="accent1"/>
            </a:solidFill>
            <a:ln>
              <a:noFill/>
            </a:ln>
            <a:effectLst/>
          </p:spPr>
          <p:txBody>
            <a:bodyPr wrap="none" anchor="ctr"/>
            <a:lstStyle/>
            <a:p>
              <a:endParaRPr lang="en-US" sz="2701" dirty="0">
                <a:latin typeface="Lato Light"/>
              </a:endParaRPr>
            </a:p>
          </p:txBody>
        </p:sp>
        <p:sp>
          <p:nvSpPr>
            <p:cNvPr id="8" name="Freeform 2"/>
            <p:cNvSpPr>
              <a:spLocks noChangeArrowheads="1"/>
            </p:cNvSpPr>
            <p:nvPr/>
          </p:nvSpPr>
          <p:spPr bwMode="auto">
            <a:xfrm>
              <a:off x="1021066" y="1539127"/>
              <a:ext cx="1343698" cy="1329913"/>
            </a:xfrm>
            <a:custGeom>
              <a:avLst/>
              <a:gdLst>
                <a:gd name="T0" fmla="*/ 977 w 6447"/>
                <a:gd name="T1" fmla="*/ 3190 h 6381"/>
                <a:gd name="T2" fmla="*/ 977 w 6447"/>
                <a:gd name="T3" fmla="*/ 3190 h 6381"/>
                <a:gd name="T4" fmla="*/ 3256 w 6447"/>
                <a:gd name="T5" fmla="*/ 975 h 6381"/>
                <a:gd name="T6" fmla="*/ 5469 w 6447"/>
                <a:gd name="T7" fmla="*/ 3190 h 6381"/>
                <a:gd name="T8" fmla="*/ 4819 w 6447"/>
                <a:gd name="T9" fmla="*/ 4817 h 6381"/>
                <a:gd name="T10" fmla="*/ 5469 w 6447"/>
                <a:gd name="T11" fmla="*/ 4817 h 6381"/>
                <a:gd name="T12" fmla="*/ 5469 w 6447"/>
                <a:gd name="T13" fmla="*/ 5469 h 6381"/>
                <a:gd name="T14" fmla="*/ 3256 w 6447"/>
                <a:gd name="T15" fmla="*/ 5469 h 6381"/>
                <a:gd name="T16" fmla="*/ 977 w 6447"/>
                <a:gd name="T17" fmla="*/ 3190 h 6381"/>
                <a:gd name="T18" fmla="*/ 5469 w 6447"/>
                <a:gd name="T19" fmla="*/ 5469 h 6381"/>
                <a:gd name="T20" fmla="*/ 5469 w 6447"/>
                <a:gd name="T21" fmla="*/ 5469 h 6381"/>
                <a:gd name="T22" fmla="*/ 6446 w 6447"/>
                <a:gd name="T23" fmla="*/ 3190 h 6381"/>
                <a:gd name="T24" fmla="*/ 3256 w 6447"/>
                <a:gd name="T25" fmla="*/ 0 h 6381"/>
                <a:gd name="T26" fmla="*/ 0 w 6447"/>
                <a:gd name="T27" fmla="*/ 3190 h 6381"/>
                <a:gd name="T28" fmla="*/ 3256 w 6447"/>
                <a:gd name="T29" fmla="*/ 6380 h 6381"/>
                <a:gd name="T30" fmla="*/ 6446 w 6447"/>
                <a:gd name="T31" fmla="*/ 6380 h 6381"/>
                <a:gd name="T32" fmla="*/ 6446 w 6447"/>
                <a:gd name="T33" fmla="*/ 5469 h 6381"/>
                <a:gd name="T34" fmla="*/ 5469 w 6447"/>
                <a:gd name="T35" fmla="*/ 5469 h 6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47" h="6381">
                  <a:moveTo>
                    <a:pt x="977" y="3190"/>
                  </a:moveTo>
                  <a:lnTo>
                    <a:pt x="977" y="3190"/>
                  </a:lnTo>
                  <a:cubicBezTo>
                    <a:pt x="977" y="1952"/>
                    <a:pt x="1954" y="975"/>
                    <a:pt x="3256" y="975"/>
                  </a:cubicBezTo>
                  <a:cubicBezTo>
                    <a:pt x="4492" y="975"/>
                    <a:pt x="5469" y="1952"/>
                    <a:pt x="5469" y="3190"/>
                  </a:cubicBezTo>
                  <a:cubicBezTo>
                    <a:pt x="5469" y="3775"/>
                    <a:pt x="5273" y="4361"/>
                    <a:pt x="4819" y="4817"/>
                  </a:cubicBezTo>
                  <a:cubicBezTo>
                    <a:pt x="5469" y="4817"/>
                    <a:pt x="5469" y="4817"/>
                    <a:pt x="5469" y="4817"/>
                  </a:cubicBezTo>
                  <a:cubicBezTo>
                    <a:pt x="5469" y="5469"/>
                    <a:pt x="5469" y="5469"/>
                    <a:pt x="5469" y="5469"/>
                  </a:cubicBezTo>
                  <a:cubicBezTo>
                    <a:pt x="3256" y="5469"/>
                    <a:pt x="3256" y="5469"/>
                    <a:pt x="3256" y="5469"/>
                  </a:cubicBezTo>
                  <a:cubicBezTo>
                    <a:pt x="1954" y="5469"/>
                    <a:pt x="977" y="4492"/>
                    <a:pt x="977" y="3190"/>
                  </a:cubicBezTo>
                  <a:close/>
                  <a:moveTo>
                    <a:pt x="5469" y="5469"/>
                  </a:moveTo>
                  <a:lnTo>
                    <a:pt x="5469" y="5469"/>
                  </a:lnTo>
                  <a:cubicBezTo>
                    <a:pt x="6121" y="4882"/>
                    <a:pt x="6446" y="4036"/>
                    <a:pt x="6446" y="3190"/>
                  </a:cubicBezTo>
                  <a:cubicBezTo>
                    <a:pt x="6446" y="1431"/>
                    <a:pt x="5013" y="0"/>
                    <a:pt x="3256" y="0"/>
                  </a:cubicBezTo>
                  <a:cubicBezTo>
                    <a:pt x="1433" y="0"/>
                    <a:pt x="0" y="1431"/>
                    <a:pt x="0" y="3190"/>
                  </a:cubicBezTo>
                  <a:cubicBezTo>
                    <a:pt x="0" y="5013"/>
                    <a:pt x="1433" y="6380"/>
                    <a:pt x="3256" y="6380"/>
                  </a:cubicBezTo>
                  <a:cubicBezTo>
                    <a:pt x="6446" y="6380"/>
                    <a:pt x="6446" y="6380"/>
                    <a:pt x="6446" y="6380"/>
                  </a:cubicBezTo>
                  <a:cubicBezTo>
                    <a:pt x="6446" y="5469"/>
                    <a:pt x="6446" y="5469"/>
                    <a:pt x="6446" y="5469"/>
                  </a:cubicBezTo>
                  <a:lnTo>
                    <a:pt x="5469" y="5469"/>
                  </a:lnTo>
                  <a:close/>
                </a:path>
              </a:pathLst>
            </a:custGeom>
            <a:solidFill>
              <a:schemeClr val="accent1">
                <a:lumMod val="75000"/>
              </a:schemeClr>
            </a:solidFill>
            <a:ln>
              <a:noFill/>
            </a:ln>
            <a:effectLst/>
          </p:spPr>
          <p:txBody>
            <a:bodyPr wrap="none" anchor="ctr"/>
            <a:lstStyle/>
            <a:p>
              <a:endParaRPr lang="en-US" sz="2701" dirty="0">
                <a:latin typeface="Lato Light"/>
              </a:endParaRPr>
            </a:p>
          </p:txBody>
        </p:sp>
      </p:grpSp>
      <p:grpSp>
        <p:nvGrpSpPr>
          <p:cNvPr id="9" name="Group 8"/>
          <p:cNvGrpSpPr/>
          <p:nvPr/>
        </p:nvGrpSpPr>
        <p:grpSpPr>
          <a:xfrm>
            <a:off x="5739656" y="4391073"/>
            <a:ext cx="2687396" cy="2660518"/>
            <a:chOff x="2951469" y="1539127"/>
            <a:chExt cx="1343698" cy="1329913"/>
          </a:xfrm>
        </p:grpSpPr>
        <p:sp>
          <p:nvSpPr>
            <p:cNvPr id="10" name="Freeform 1"/>
            <p:cNvSpPr>
              <a:spLocks noChangeArrowheads="1"/>
            </p:cNvSpPr>
            <p:nvPr/>
          </p:nvSpPr>
          <p:spPr bwMode="auto">
            <a:xfrm>
              <a:off x="2951469" y="1539127"/>
              <a:ext cx="1343698" cy="1329913"/>
            </a:xfrm>
            <a:custGeom>
              <a:avLst/>
              <a:gdLst>
                <a:gd name="T0" fmla="*/ 5469 w 6447"/>
                <a:gd name="T1" fmla="*/ 5469 h 6381"/>
                <a:gd name="T2" fmla="*/ 5469 w 6447"/>
                <a:gd name="T3" fmla="*/ 5469 h 6381"/>
                <a:gd name="T4" fmla="*/ 6446 w 6447"/>
                <a:gd name="T5" fmla="*/ 3190 h 6381"/>
                <a:gd name="T6" fmla="*/ 3256 w 6447"/>
                <a:gd name="T7" fmla="*/ 0 h 6381"/>
                <a:gd name="T8" fmla="*/ 0 w 6447"/>
                <a:gd name="T9" fmla="*/ 3190 h 6381"/>
                <a:gd name="T10" fmla="*/ 3256 w 6447"/>
                <a:gd name="T11" fmla="*/ 6380 h 6381"/>
                <a:gd name="T12" fmla="*/ 6446 w 6447"/>
                <a:gd name="T13" fmla="*/ 6380 h 6381"/>
                <a:gd name="T14" fmla="*/ 6446 w 6447"/>
                <a:gd name="T15" fmla="*/ 5469 h 6381"/>
                <a:gd name="T16" fmla="*/ 5469 w 6447"/>
                <a:gd name="T17" fmla="*/ 5469 h 6381"/>
                <a:gd name="T18" fmla="*/ 5729 w 6447"/>
                <a:gd name="T19" fmla="*/ 5469 h 6381"/>
                <a:gd name="T20" fmla="*/ 5729 w 6447"/>
                <a:gd name="T21" fmla="*/ 5469 h 6381"/>
                <a:gd name="T22" fmla="*/ 5729 w 6447"/>
                <a:gd name="T23" fmla="*/ 5469 h 6381"/>
                <a:gd name="T24" fmla="*/ 5600 w 6447"/>
                <a:gd name="T25" fmla="*/ 5469 h 6381"/>
                <a:gd name="T26" fmla="*/ 5600 w 6447"/>
                <a:gd name="T27" fmla="*/ 5469 h 6381"/>
                <a:gd name="T28" fmla="*/ 5600 w 6447"/>
                <a:gd name="T29" fmla="*/ 5469 h 6381"/>
                <a:gd name="T30" fmla="*/ 5600 w 6447"/>
                <a:gd name="T31" fmla="*/ 5469 h 6381"/>
                <a:gd name="T32" fmla="*/ 5600 w 6447"/>
                <a:gd name="T33" fmla="*/ 5469 h 6381"/>
                <a:gd name="T34" fmla="*/ 5600 w 6447"/>
                <a:gd name="T35" fmla="*/ 5469 h 6381"/>
                <a:gd name="T36" fmla="*/ 5600 w 6447"/>
                <a:gd name="T37" fmla="*/ 5469 h 6381"/>
                <a:gd name="T38" fmla="*/ 5600 w 6447"/>
                <a:gd name="T39" fmla="*/ 5469 h 6381"/>
                <a:gd name="T40" fmla="*/ 5600 w 6447"/>
                <a:gd name="T41" fmla="*/ 5469 h 6381"/>
                <a:gd name="T42" fmla="*/ 5600 w 6447"/>
                <a:gd name="T43" fmla="*/ 5469 h 6381"/>
                <a:gd name="T44" fmla="*/ 5600 w 6447"/>
                <a:gd name="T45" fmla="*/ 5469 h 6381"/>
                <a:gd name="T46" fmla="*/ 5600 w 6447"/>
                <a:gd name="T47" fmla="*/ 5469 h 6381"/>
                <a:gd name="T48" fmla="*/ 5600 w 6447"/>
                <a:gd name="T49" fmla="*/ 5469 h 6381"/>
                <a:gd name="T50" fmla="*/ 5600 w 6447"/>
                <a:gd name="T51" fmla="*/ 5469 h 6381"/>
                <a:gd name="T52" fmla="*/ 5600 w 6447"/>
                <a:gd name="T53" fmla="*/ 5469 h 6381"/>
                <a:gd name="T54" fmla="*/ 5600 w 6447"/>
                <a:gd name="T55" fmla="*/ 5469 h 6381"/>
                <a:gd name="T56" fmla="*/ 5600 w 6447"/>
                <a:gd name="T57" fmla="*/ 5469 h 6381"/>
                <a:gd name="T58" fmla="*/ 5600 w 6447"/>
                <a:gd name="T59" fmla="*/ 5469 h 6381"/>
                <a:gd name="T60" fmla="*/ 5729 w 6447"/>
                <a:gd name="T61" fmla="*/ 5469 h 6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47" h="6381">
                  <a:moveTo>
                    <a:pt x="5469" y="5469"/>
                  </a:moveTo>
                  <a:lnTo>
                    <a:pt x="5469" y="5469"/>
                  </a:lnTo>
                  <a:cubicBezTo>
                    <a:pt x="6121" y="4882"/>
                    <a:pt x="6446" y="4036"/>
                    <a:pt x="6446" y="3190"/>
                  </a:cubicBezTo>
                  <a:cubicBezTo>
                    <a:pt x="6446" y="1431"/>
                    <a:pt x="5013" y="0"/>
                    <a:pt x="3256" y="0"/>
                  </a:cubicBezTo>
                  <a:cubicBezTo>
                    <a:pt x="1433" y="0"/>
                    <a:pt x="0" y="1431"/>
                    <a:pt x="0" y="3190"/>
                  </a:cubicBezTo>
                  <a:cubicBezTo>
                    <a:pt x="0" y="5013"/>
                    <a:pt x="1433" y="6380"/>
                    <a:pt x="3256" y="6380"/>
                  </a:cubicBezTo>
                  <a:cubicBezTo>
                    <a:pt x="4298" y="6380"/>
                    <a:pt x="5340" y="6380"/>
                    <a:pt x="6446" y="6380"/>
                  </a:cubicBezTo>
                  <a:cubicBezTo>
                    <a:pt x="6446" y="6119"/>
                    <a:pt x="6446" y="5794"/>
                    <a:pt x="6446" y="5469"/>
                  </a:cubicBezTo>
                  <a:cubicBezTo>
                    <a:pt x="6121" y="5469"/>
                    <a:pt x="5794" y="5469"/>
                    <a:pt x="5469" y="5469"/>
                  </a:cubicBezTo>
                  <a:close/>
                  <a:moveTo>
                    <a:pt x="5729" y="5469"/>
                  </a:moveTo>
                  <a:lnTo>
                    <a:pt x="5729" y="5469"/>
                  </a:lnTo>
                  <a:lnTo>
                    <a:pt x="5729"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729" y="5469"/>
                  </a:lnTo>
                  <a:close/>
                </a:path>
              </a:pathLst>
            </a:custGeom>
            <a:solidFill>
              <a:schemeClr val="accent3">
                <a:lumMod val="60000"/>
                <a:lumOff val="40000"/>
              </a:schemeClr>
            </a:solidFill>
            <a:ln>
              <a:noFill/>
            </a:ln>
            <a:effectLst/>
          </p:spPr>
          <p:txBody>
            <a:bodyPr wrap="none" anchor="ctr"/>
            <a:lstStyle/>
            <a:p>
              <a:endParaRPr lang="en-US" sz="2701" dirty="0">
                <a:latin typeface="Lato Light"/>
              </a:endParaRPr>
            </a:p>
          </p:txBody>
        </p:sp>
        <p:sp>
          <p:nvSpPr>
            <p:cNvPr id="11" name="Freeform 2"/>
            <p:cNvSpPr>
              <a:spLocks noChangeArrowheads="1"/>
            </p:cNvSpPr>
            <p:nvPr/>
          </p:nvSpPr>
          <p:spPr bwMode="auto">
            <a:xfrm>
              <a:off x="2951469" y="1539127"/>
              <a:ext cx="1343698" cy="1329913"/>
            </a:xfrm>
            <a:custGeom>
              <a:avLst/>
              <a:gdLst>
                <a:gd name="T0" fmla="*/ 977 w 6447"/>
                <a:gd name="T1" fmla="*/ 3190 h 6381"/>
                <a:gd name="T2" fmla="*/ 977 w 6447"/>
                <a:gd name="T3" fmla="*/ 3190 h 6381"/>
                <a:gd name="T4" fmla="*/ 3256 w 6447"/>
                <a:gd name="T5" fmla="*/ 975 h 6381"/>
                <a:gd name="T6" fmla="*/ 5469 w 6447"/>
                <a:gd name="T7" fmla="*/ 3190 h 6381"/>
                <a:gd name="T8" fmla="*/ 4819 w 6447"/>
                <a:gd name="T9" fmla="*/ 4817 h 6381"/>
                <a:gd name="T10" fmla="*/ 5469 w 6447"/>
                <a:gd name="T11" fmla="*/ 4817 h 6381"/>
                <a:gd name="T12" fmla="*/ 5469 w 6447"/>
                <a:gd name="T13" fmla="*/ 5469 h 6381"/>
                <a:gd name="T14" fmla="*/ 3256 w 6447"/>
                <a:gd name="T15" fmla="*/ 5469 h 6381"/>
                <a:gd name="T16" fmla="*/ 977 w 6447"/>
                <a:gd name="T17" fmla="*/ 3190 h 6381"/>
                <a:gd name="T18" fmla="*/ 5469 w 6447"/>
                <a:gd name="T19" fmla="*/ 5469 h 6381"/>
                <a:gd name="T20" fmla="*/ 5469 w 6447"/>
                <a:gd name="T21" fmla="*/ 5469 h 6381"/>
                <a:gd name="T22" fmla="*/ 6446 w 6447"/>
                <a:gd name="T23" fmla="*/ 3190 h 6381"/>
                <a:gd name="T24" fmla="*/ 3256 w 6447"/>
                <a:gd name="T25" fmla="*/ 0 h 6381"/>
                <a:gd name="T26" fmla="*/ 0 w 6447"/>
                <a:gd name="T27" fmla="*/ 3190 h 6381"/>
                <a:gd name="T28" fmla="*/ 3256 w 6447"/>
                <a:gd name="T29" fmla="*/ 6380 h 6381"/>
                <a:gd name="T30" fmla="*/ 6446 w 6447"/>
                <a:gd name="T31" fmla="*/ 6380 h 6381"/>
                <a:gd name="T32" fmla="*/ 6446 w 6447"/>
                <a:gd name="T33" fmla="*/ 5469 h 6381"/>
                <a:gd name="T34" fmla="*/ 5469 w 6447"/>
                <a:gd name="T35" fmla="*/ 5469 h 6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47" h="6381">
                  <a:moveTo>
                    <a:pt x="977" y="3190"/>
                  </a:moveTo>
                  <a:lnTo>
                    <a:pt x="977" y="3190"/>
                  </a:lnTo>
                  <a:cubicBezTo>
                    <a:pt x="977" y="1952"/>
                    <a:pt x="1954" y="975"/>
                    <a:pt x="3256" y="975"/>
                  </a:cubicBezTo>
                  <a:cubicBezTo>
                    <a:pt x="4492" y="975"/>
                    <a:pt x="5469" y="1952"/>
                    <a:pt x="5469" y="3190"/>
                  </a:cubicBezTo>
                  <a:cubicBezTo>
                    <a:pt x="5469" y="3775"/>
                    <a:pt x="5273" y="4361"/>
                    <a:pt x="4819" y="4817"/>
                  </a:cubicBezTo>
                  <a:cubicBezTo>
                    <a:pt x="5469" y="4817"/>
                    <a:pt x="5469" y="4817"/>
                    <a:pt x="5469" y="4817"/>
                  </a:cubicBezTo>
                  <a:cubicBezTo>
                    <a:pt x="5469" y="5469"/>
                    <a:pt x="5469" y="5469"/>
                    <a:pt x="5469" y="5469"/>
                  </a:cubicBezTo>
                  <a:cubicBezTo>
                    <a:pt x="3256" y="5469"/>
                    <a:pt x="3256" y="5469"/>
                    <a:pt x="3256" y="5469"/>
                  </a:cubicBezTo>
                  <a:cubicBezTo>
                    <a:pt x="1954" y="5469"/>
                    <a:pt x="977" y="4492"/>
                    <a:pt x="977" y="3190"/>
                  </a:cubicBezTo>
                  <a:close/>
                  <a:moveTo>
                    <a:pt x="5469" y="5469"/>
                  </a:moveTo>
                  <a:lnTo>
                    <a:pt x="5469" y="5469"/>
                  </a:lnTo>
                  <a:cubicBezTo>
                    <a:pt x="6121" y="4882"/>
                    <a:pt x="6446" y="4036"/>
                    <a:pt x="6446" y="3190"/>
                  </a:cubicBezTo>
                  <a:cubicBezTo>
                    <a:pt x="6446" y="1431"/>
                    <a:pt x="5013" y="0"/>
                    <a:pt x="3256" y="0"/>
                  </a:cubicBezTo>
                  <a:cubicBezTo>
                    <a:pt x="1433" y="0"/>
                    <a:pt x="0" y="1431"/>
                    <a:pt x="0" y="3190"/>
                  </a:cubicBezTo>
                  <a:cubicBezTo>
                    <a:pt x="0" y="5013"/>
                    <a:pt x="1433" y="6380"/>
                    <a:pt x="3256" y="6380"/>
                  </a:cubicBezTo>
                  <a:cubicBezTo>
                    <a:pt x="6446" y="6380"/>
                    <a:pt x="6446" y="6380"/>
                    <a:pt x="6446" y="6380"/>
                  </a:cubicBezTo>
                  <a:cubicBezTo>
                    <a:pt x="6446" y="5469"/>
                    <a:pt x="6446" y="5469"/>
                    <a:pt x="6446" y="5469"/>
                  </a:cubicBezTo>
                  <a:lnTo>
                    <a:pt x="5469" y="5469"/>
                  </a:lnTo>
                  <a:close/>
                </a:path>
              </a:pathLst>
            </a:custGeom>
            <a:solidFill>
              <a:schemeClr val="accent3"/>
            </a:solidFill>
            <a:ln>
              <a:noFill/>
            </a:ln>
            <a:effectLst/>
          </p:spPr>
          <p:txBody>
            <a:bodyPr wrap="none" anchor="ctr"/>
            <a:lstStyle/>
            <a:p>
              <a:endParaRPr lang="en-US" sz="2701" dirty="0">
                <a:latin typeface="Lato Light"/>
              </a:endParaRPr>
            </a:p>
          </p:txBody>
        </p:sp>
      </p:grpSp>
      <p:grpSp>
        <p:nvGrpSpPr>
          <p:cNvPr id="12" name="Group 11"/>
          <p:cNvGrpSpPr/>
          <p:nvPr/>
        </p:nvGrpSpPr>
        <p:grpSpPr>
          <a:xfrm>
            <a:off x="9600464" y="4391073"/>
            <a:ext cx="2687396" cy="2660518"/>
            <a:chOff x="4881873" y="1539127"/>
            <a:chExt cx="1343698" cy="1329913"/>
          </a:xfrm>
        </p:grpSpPr>
        <p:sp>
          <p:nvSpPr>
            <p:cNvPr id="13" name="Freeform 1"/>
            <p:cNvSpPr>
              <a:spLocks noChangeArrowheads="1"/>
            </p:cNvSpPr>
            <p:nvPr/>
          </p:nvSpPr>
          <p:spPr bwMode="auto">
            <a:xfrm>
              <a:off x="4881873" y="1539127"/>
              <a:ext cx="1343698" cy="1329913"/>
            </a:xfrm>
            <a:custGeom>
              <a:avLst/>
              <a:gdLst>
                <a:gd name="T0" fmla="*/ 5469 w 6447"/>
                <a:gd name="T1" fmla="*/ 5469 h 6381"/>
                <a:gd name="T2" fmla="*/ 5469 w 6447"/>
                <a:gd name="T3" fmla="*/ 5469 h 6381"/>
                <a:gd name="T4" fmla="*/ 6446 w 6447"/>
                <a:gd name="T5" fmla="*/ 3190 h 6381"/>
                <a:gd name="T6" fmla="*/ 3256 w 6447"/>
                <a:gd name="T7" fmla="*/ 0 h 6381"/>
                <a:gd name="T8" fmla="*/ 0 w 6447"/>
                <a:gd name="T9" fmla="*/ 3190 h 6381"/>
                <a:gd name="T10" fmla="*/ 3256 w 6447"/>
                <a:gd name="T11" fmla="*/ 6380 h 6381"/>
                <a:gd name="T12" fmla="*/ 6446 w 6447"/>
                <a:gd name="T13" fmla="*/ 6380 h 6381"/>
                <a:gd name="T14" fmla="*/ 6446 w 6447"/>
                <a:gd name="T15" fmla="*/ 5469 h 6381"/>
                <a:gd name="T16" fmla="*/ 5469 w 6447"/>
                <a:gd name="T17" fmla="*/ 5469 h 6381"/>
                <a:gd name="T18" fmla="*/ 5729 w 6447"/>
                <a:gd name="T19" fmla="*/ 5469 h 6381"/>
                <a:gd name="T20" fmla="*/ 5729 w 6447"/>
                <a:gd name="T21" fmla="*/ 5469 h 6381"/>
                <a:gd name="T22" fmla="*/ 5729 w 6447"/>
                <a:gd name="T23" fmla="*/ 5469 h 6381"/>
                <a:gd name="T24" fmla="*/ 5600 w 6447"/>
                <a:gd name="T25" fmla="*/ 5469 h 6381"/>
                <a:gd name="T26" fmla="*/ 5600 w 6447"/>
                <a:gd name="T27" fmla="*/ 5469 h 6381"/>
                <a:gd name="T28" fmla="*/ 5600 w 6447"/>
                <a:gd name="T29" fmla="*/ 5469 h 6381"/>
                <a:gd name="T30" fmla="*/ 5600 w 6447"/>
                <a:gd name="T31" fmla="*/ 5469 h 6381"/>
                <a:gd name="T32" fmla="*/ 5600 w 6447"/>
                <a:gd name="T33" fmla="*/ 5469 h 6381"/>
                <a:gd name="T34" fmla="*/ 5600 w 6447"/>
                <a:gd name="T35" fmla="*/ 5469 h 6381"/>
                <a:gd name="T36" fmla="*/ 5600 w 6447"/>
                <a:gd name="T37" fmla="*/ 5469 h 6381"/>
                <a:gd name="T38" fmla="*/ 5600 w 6447"/>
                <a:gd name="T39" fmla="*/ 5469 h 6381"/>
                <a:gd name="T40" fmla="*/ 5600 w 6447"/>
                <a:gd name="T41" fmla="*/ 5469 h 6381"/>
                <a:gd name="T42" fmla="*/ 5600 w 6447"/>
                <a:gd name="T43" fmla="*/ 5469 h 6381"/>
                <a:gd name="T44" fmla="*/ 5600 w 6447"/>
                <a:gd name="T45" fmla="*/ 5469 h 6381"/>
                <a:gd name="T46" fmla="*/ 5600 w 6447"/>
                <a:gd name="T47" fmla="*/ 5469 h 6381"/>
                <a:gd name="T48" fmla="*/ 5600 w 6447"/>
                <a:gd name="T49" fmla="*/ 5469 h 6381"/>
                <a:gd name="T50" fmla="*/ 5600 w 6447"/>
                <a:gd name="T51" fmla="*/ 5469 h 6381"/>
                <a:gd name="T52" fmla="*/ 5600 w 6447"/>
                <a:gd name="T53" fmla="*/ 5469 h 6381"/>
                <a:gd name="T54" fmla="*/ 5600 w 6447"/>
                <a:gd name="T55" fmla="*/ 5469 h 6381"/>
                <a:gd name="T56" fmla="*/ 5600 w 6447"/>
                <a:gd name="T57" fmla="*/ 5469 h 6381"/>
                <a:gd name="T58" fmla="*/ 5600 w 6447"/>
                <a:gd name="T59" fmla="*/ 5469 h 6381"/>
                <a:gd name="T60" fmla="*/ 5729 w 6447"/>
                <a:gd name="T61" fmla="*/ 5469 h 6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47" h="6381">
                  <a:moveTo>
                    <a:pt x="5469" y="5469"/>
                  </a:moveTo>
                  <a:lnTo>
                    <a:pt x="5469" y="5469"/>
                  </a:lnTo>
                  <a:cubicBezTo>
                    <a:pt x="6121" y="4882"/>
                    <a:pt x="6446" y="4036"/>
                    <a:pt x="6446" y="3190"/>
                  </a:cubicBezTo>
                  <a:cubicBezTo>
                    <a:pt x="6446" y="1431"/>
                    <a:pt x="5013" y="0"/>
                    <a:pt x="3256" y="0"/>
                  </a:cubicBezTo>
                  <a:cubicBezTo>
                    <a:pt x="1433" y="0"/>
                    <a:pt x="0" y="1431"/>
                    <a:pt x="0" y="3190"/>
                  </a:cubicBezTo>
                  <a:cubicBezTo>
                    <a:pt x="0" y="5013"/>
                    <a:pt x="1433" y="6380"/>
                    <a:pt x="3256" y="6380"/>
                  </a:cubicBezTo>
                  <a:cubicBezTo>
                    <a:pt x="4298" y="6380"/>
                    <a:pt x="5340" y="6380"/>
                    <a:pt x="6446" y="6380"/>
                  </a:cubicBezTo>
                  <a:cubicBezTo>
                    <a:pt x="6446" y="6119"/>
                    <a:pt x="6446" y="5794"/>
                    <a:pt x="6446" y="5469"/>
                  </a:cubicBezTo>
                  <a:cubicBezTo>
                    <a:pt x="6121" y="5469"/>
                    <a:pt x="5794" y="5469"/>
                    <a:pt x="5469" y="5469"/>
                  </a:cubicBezTo>
                  <a:close/>
                  <a:moveTo>
                    <a:pt x="5729" y="5469"/>
                  </a:moveTo>
                  <a:lnTo>
                    <a:pt x="5729" y="5469"/>
                  </a:lnTo>
                  <a:lnTo>
                    <a:pt x="5729"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729" y="5469"/>
                  </a:lnTo>
                  <a:close/>
                </a:path>
              </a:pathLst>
            </a:custGeom>
            <a:solidFill>
              <a:schemeClr val="accent4">
                <a:lumMod val="60000"/>
                <a:lumOff val="40000"/>
              </a:schemeClr>
            </a:solidFill>
            <a:ln>
              <a:noFill/>
            </a:ln>
            <a:effectLst/>
          </p:spPr>
          <p:txBody>
            <a:bodyPr wrap="none" anchor="ctr"/>
            <a:lstStyle/>
            <a:p>
              <a:endParaRPr lang="en-US" sz="2701" dirty="0">
                <a:latin typeface="Lato Light"/>
              </a:endParaRPr>
            </a:p>
          </p:txBody>
        </p:sp>
        <p:sp>
          <p:nvSpPr>
            <p:cNvPr id="14" name="Freeform 2"/>
            <p:cNvSpPr>
              <a:spLocks noChangeArrowheads="1"/>
            </p:cNvSpPr>
            <p:nvPr/>
          </p:nvSpPr>
          <p:spPr bwMode="auto">
            <a:xfrm>
              <a:off x="4881873" y="1539127"/>
              <a:ext cx="1343698" cy="1329913"/>
            </a:xfrm>
            <a:custGeom>
              <a:avLst/>
              <a:gdLst>
                <a:gd name="T0" fmla="*/ 977 w 6447"/>
                <a:gd name="T1" fmla="*/ 3190 h 6381"/>
                <a:gd name="T2" fmla="*/ 977 w 6447"/>
                <a:gd name="T3" fmla="*/ 3190 h 6381"/>
                <a:gd name="T4" fmla="*/ 3256 w 6447"/>
                <a:gd name="T5" fmla="*/ 975 h 6381"/>
                <a:gd name="T6" fmla="*/ 5469 w 6447"/>
                <a:gd name="T7" fmla="*/ 3190 h 6381"/>
                <a:gd name="T8" fmla="*/ 4819 w 6447"/>
                <a:gd name="T9" fmla="*/ 4817 h 6381"/>
                <a:gd name="T10" fmla="*/ 5469 w 6447"/>
                <a:gd name="T11" fmla="*/ 4817 h 6381"/>
                <a:gd name="T12" fmla="*/ 5469 w 6447"/>
                <a:gd name="T13" fmla="*/ 5469 h 6381"/>
                <a:gd name="T14" fmla="*/ 3256 w 6447"/>
                <a:gd name="T15" fmla="*/ 5469 h 6381"/>
                <a:gd name="T16" fmla="*/ 977 w 6447"/>
                <a:gd name="T17" fmla="*/ 3190 h 6381"/>
                <a:gd name="T18" fmla="*/ 5469 w 6447"/>
                <a:gd name="T19" fmla="*/ 5469 h 6381"/>
                <a:gd name="T20" fmla="*/ 5469 w 6447"/>
                <a:gd name="T21" fmla="*/ 5469 h 6381"/>
                <a:gd name="T22" fmla="*/ 6446 w 6447"/>
                <a:gd name="T23" fmla="*/ 3190 h 6381"/>
                <a:gd name="T24" fmla="*/ 3256 w 6447"/>
                <a:gd name="T25" fmla="*/ 0 h 6381"/>
                <a:gd name="T26" fmla="*/ 0 w 6447"/>
                <a:gd name="T27" fmla="*/ 3190 h 6381"/>
                <a:gd name="T28" fmla="*/ 3256 w 6447"/>
                <a:gd name="T29" fmla="*/ 6380 h 6381"/>
                <a:gd name="T30" fmla="*/ 6446 w 6447"/>
                <a:gd name="T31" fmla="*/ 6380 h 6381"/>
                <a:gd name="T32" fmla="*/ 6446 w 6447"/>
                <a:gd name="T33" fmla="*/ 5469 h 6381"/>
                <a:gd name="T34" fmla="*/ 5469 w 6447"/>
                <a:gd name="T35" fmla="*/ 5469 h 6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47" h="6381">
                  <a:moveTo>
                    <a:pt x="977" y="3190"/>
                  </a:moveTo>
                  <a:lnTo>
                    <a:pt x="977" y="3190"/>
                  </a:lnTo>
                  <a:cubicBezTo>
                    <a:pt x="977" y="1952"/>
                    <a:pt x="1954" y="975"/>
                    <a:pt x="3256" y="975"/>
                  </a:cubicBezTo>
                  <a:cubicBezTo>
                    <a:pt x="4492" y="975"/>
                    <a:pt x="5469" y="1952"/>
                    <a:pt x="5469" y="3190"/>
                  </a:cubicBezTo>
                  <a:cubicBezTo>
                    <a:pt x="5469" y="3775"/>
                    <a:pt x="5273" y="4361"/>
                    <a:pt x="4819" y="4817"/>
                  </a:cubicBezTo>
                  <a:cubicBezTo>
                    <a:pt x="5469" y="4817"/>
                    <a:pt x="5469" y="4817"/>
                    <a:pt x="5469" y="4817"/>
                  </a:cubicBezTo>
                  <a:cubicBezTo>
                    <a:pt x="5469" y="5469"/>
                    <a:pt x="5469" y="5469"/>
                    <a:pt x="5469" y="5469"/>
                  </a:cubicBezTo>
                  <a:cubicBezTo>
                    <a:pt x="3256" y="5469"/>
                    <a:pt x="3256" y="5469"/>
                    <a:pt x="3256" y="5469"/>
                  </a:cubicBezTo>
                  <a:cubicBezTo>
                    <a:pt x="1954" y="5469"/>
                    <a:pt x="977" y="4492"/>
                    <a:pt x="977" y="3190"/>
                  </a:cubicBezTo>
                  <a:close/>
                  <a:moveTo>
                    <a:pt x="5469" y="5469"/>
                  </a:moveTo>
                  <a:lnTo>
                    <a:pt x="5469" y="5469"/>
                  </a:lnTo>
                  <a:cubicBezTo>
                    <a:pt x="6121" y="4882"/>
                    <a:pt x="6446" y="4036"/>
                    <a:pt x="6446" y="3190"/>
                  </a:cubicBezTo>
                  <a:cubicBezTo>
                    <a:pt x="6446" y="1431"/>
                    <a:pt x="5013" y="0"/>
                    <a:pt x="3256" y="0"/>
                  </a:cubicBezTo>
                  <a:cubicBezTo>
                    <a:pt x="1433" y="0"/>
                    <a:pt x="0" y="1431"/>
                    <a:pt x="0" y="3190"/>
                  </a:cubicBezTo>
                  <a:cubicBezTo>
                    <a:pt x="0" y="5013"/>
                    <a:pt x="1433" y="6380"/>
                    <a:pt x="3256" y="6380"/>
                  </a:cubicBezTo>
                  <a:cubicBezTo>
                    <a:pt x="6446" y="6380"/>
                    <a:pt x="6446" y="6380"/>
                    <a:pt x="6446" y="6380"/>
                  </a:cubicBezTo>
                  <a:cubicBezTo>
                    <a:pt x="6446" y="5469"/>
                    <a:pt x="6446" y="5469"/>
                    <a:pt x="6446" y="5469"/>
                  </a:cubicBezTo>
                  <a:lnTo>
                    <a:pt x="5469" y="5469"/>
                  </a:lnTo>
                  <a:close/>
                </a:path>
              </a:pathLst>
            </a:custGeom>
            <a:solidFill>
              <a:schemeClr val="accent4"/>
            </a:solidFill>
            <a:ln>
              <a:noFill/>
            </a:ln>
            <a:effectLst/>
          </p:spPr>
          <p:txBody>
            <a:bodyPr wrap="none" anchor="ctr"/>
            <a:lstStyle/>
            <a:p>
              <a:endParaRPr lang="en-US" sz="2701" dirty="0">
                <a:latin typeface="Lato Light"/>
              </a:endParaRPr>
            </a:p>
          </p:txBody>
        </p:sp>
      </p:grpSp>
      <p:grpSp>
        <p:nvGrpSpPr>
          <p:cNvPr id="15" name="Group 14"/>
          <p:cNvGrpSpPr/>
          <p:nvPr/>
        </p:nvGrpSpPr>
        <p:grpSpPr>
          <a:xfrm>
            <a:off x="13461271" y="4391073"/>
            <a:ext cx="2687396" cy="2660518"/>
            <a:chOff x="6812276" y="1539127"/>
            <a:chExt cx="1343698" cy="1329913"/>
          </a:xfrm>
        </p:grpSpPr>
        <p:sp>
          <p:nvSpPr>
            <p:cNvPr id="16" name="Freeform 1"/>
            <p:cNvSpPr>
              <a:spLocks noChangeArrowheads="1"/>
            </p:cNvSpPr>
            <p:nvPr/>
          </p:nvSpPr>
          <p:spPr bwMode="auto">
            <a:xfrm>
              <a:off x="6812276" y="1539127"/>
              <a:ext cx="1343698" cy="1329913"/>
            </a:xfrm>
            <a:custGeom>
              <a:avLst/>
              <a:gdLst>
                <a:gd name="T0" fmla="*/ 5469 w 6447"/>
                <a:gd name="T1" fmla="*/ 5469 h 6381"/>
                <a:gd name="T2" fmla="*/ 5469 w 6447"/>
                <a:gd name="T3" fmla="*/ 5469 h 6381"/>
                <a:gd name="T4" fmla="*/ 6446 w 6447"/>
                <a:gd name="T5" fmla="*/ 3190 h 6381"/>
                <a:gd name="T6" fmla="*/ 3256 w 6447"/>
                <a:gd name="T7" fmla="*/ 0 h 6381"/>
                <a:gd name="T8" fmla="*/ 0 w 6447"/>
                <a:gd name="T9" fmla="*/ 3190 h 6381"/>
                <a:gd name="T10" fmla="*/ 3256 w 6447"/>
                <a:gd name="T11" fmla="*/ 6380 h 6381"/>
                <a:gd name="T12" fmla="*/ 6446 w 6447"/>
                <a:gd name="T13" fmla="*/ 6380 h 6381"/>
                <a:gd name="T14" fmla="*/ 6446 w 6447"/>
                <a:gd name="T15" fmla="*/ 5469 h 6381"/>
                <a:gd name="T16" fmla="*/ 5469 w 6447"/>
                <a:gd name="T17" fmla="*/ 5469 h 6381"/>
                <a:gd name="T18" fmla="*/ 5729 w 6447"/>
                <a:gd name="T19" fmla="*/ 5469 h 6381"/>
                <a:gd name="T20" fmla="*/ 5729 w 6447"/>
                <a:gd name="T21" fmla="*/ 5469 h 6381"/>
                <a:gd name="T22" fmla="*/ 5729 w 6447"/>
                <a:gd name="T23" fmla="*/ 5469 h 6381"/>
                <a:gd name="T24" fmla="*/ 5600 w 6447"/>
                <a:gd name="T25" fmla="*/ 5469 h 6381"/>
                <a:gd name="T26" fmla="*/ 5600 w 6447"/>
                <a:gd name="T27" fmla="*/ 5469 h 6381"/>
                <a:gd name="T28" fmla="*/ 5600 w 6447"/>
                <a:gd name="T29" fmla="*/ 5469 h 6381"/>
                <a:gd name="T30" fmla="*/ 5600 w 6447"/>
                <a:gd name="T31" fmla="*/ 5469 h 6381"/>
                <a:gd name="T32" fmla="*/ 5600 w 6447"/>
                <a:gd name="T33" fmla="*/ 5469 h 6381"/>
                <a:gd name="T34" fmla="*/ 5600 w 6447"/>
                <a:gd name="T35" fmla="*/ 5469 h 6381"/>
                <a:gd name="T36" fmla="*/ 5600 w 6447"/>
                <a:gd name="T37" fmla="*/ 5469 h 6381"/>
                <a:gd name="T38" fmla="*/ 5600 w 6447"/>
                <a:gd name="T39" fmla="*/ 5469 h 6381"/>
                <a:gd name="T40" fmla="*/ 5600 w 6447"/>
                <a:gd name="T41" fmla="*/ 5469 h 6381"/>
                <a:gd name="T42" fmla="*/ 5600 w 6447"/>
                <a:gd name="T43" fmla="*/ 5469 h 6381"/>
                <a:gd name="T44" fmla="*/ 5600 w 6447"/>
                <a:gd name="T45" fmla="*/ 5469 h 6381"/>
                <a:gd name="T46" fmla="*/ 5600 w 6447"/>
                <a:gd name="T47" fmla="*/ 5469 h 6381"/>
                <a:gd name="T48" fmla="*/ 5600 w 6447"/>
                <a:gd name="T49" fmla="*/ 5469 h 6381"/>
                <a:gd name="T50" fmla="*/ 5600 w 6447"/>
                <a:gd name="T51" fmla="*/ 5469 h 6381"/>
                <a:gd name="T52" fmla="*/ 5600 w 6447"/>
                <a:gd name="T53" fmla="*/ 5469 h 6381"/>
                <a:gd name="T54" fmla="*/ 5600 w 6447"/>
                <a:gd name="T55" fmla="*/ 5469 h 6381"/>
                <a:gd name="T56" fmla="*/ 5600 w 6447"/>
                <a:gd name="T57" fmla="*/ 5469 h 6381"/>
                <a:gd name="T58" fmla="*/ 5600 w 6447"/>
                <a:gd name="T59" fmla="*/ 5469 h 6381"/>
                <a:gd name="T60" fmla="*/ 5729 w 6447"/>
                <a:gd name="T61" fmla="*/ 5469 h 6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47" h="6381">
                  <a:moveTo>
                    <a:pt x="5469" y="5469"/>
                  </a:moveTo>
                  <a:lnTo>
                    <a:pt x="5469" y="5469"/>
                  </a:lnTo>
                  <a:cubicBezTo>
                    <a:pt x="6121" y="4882"/>
                    <a:pt x="6446" y="4036"/>
                    <a:pt x="6446" y="3190"/>
                  </a:cubicBezTo>
                  <a:cubicBezTo>
                    <a:pt x="6446" y="1431"/>
                    <a:pt x="5013" y="0"/>
                    <a:pt x="3256" y="0"/>
                  </a:cubicBezTo>
                  <a:cubicBezTo>
                    <a:pt x="1433" y="0"/>
                    <a:pt x="0" y="1431"/>
                    <a:pt x="0" y="3190"/>
                  </a:cubicBezTo>
                  <a:cubicBezTo>
                    <a:pt x="0" y="5013"/>
                    <a:pt x="1433" y="6380"/>
                    <a:pt x="3256" y="6380"/>
                  </a:cubicBezTo>
                  <a:cubicBezTo>
                    <a:pt x="4298" y="6380"/>
                    <a:pt x="5340" y="6380"/>
                    <a:pt x="6446" y="6380"/>
                  </a:cubicBezTo>
                  <a:cubicBezTo>
                    <a:pt x="6446" y="6119"/>
                    <a:pt x="6446" y="5794"/>
                    <a:pt x="6446" y="5469"/>
                  </a:cubicBezTo>
                  <a:cubicBezTo>
                    <a:pt x="6121" y="5469"/>
                    <a:pt x="5794" y="5469"/>
                    <a:pt x="5469" y="5469"/>
                  </a:cubicBezTo>
                  <a:close/>
                  <a:moveTo>
                    <a:pt x="5729" y="5469"/>
                  </a:moveTo>
                  <a:lnTo>
                    <a:pt x="5729" y="5469"/>
                  </a:lnTo>
                  <a:lnTo>
                    <a:pt x="5729"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729" y="5469"/>
                  </a:lnTo>
                  <a:close/>
                </a:path>
              </a:pathLst>
            </a:custGeom>
            <a:solidFill>
              <a:schemeClr val="accent5">
                <a:lumMod val="40000"/>
                <a:lumOff val="60000"/>
              </a:schemeClr>
            </a:solidFill>
            <a:ln>
              <a:noFill/>
            </a:ln>
            <a:effectLst/>
          </p:spPr>
          <p:txBody>
            <a:bodyPr wrap="none" anchor="ctr"/>
            <a:lstStyle/>
            <a:p>
              <a:endParaRPr lang="en-US" sz="2701" dirty="0">
                <a:latin typeface="Lato Light"/>
              </a:endParaRPr>
            </a:p>
          </p:txBody>
        </p:sp>
        <p:sp>
          <p:nvSpPr>
            <p:cNvPr id="17" name="Freeform 2"/>
            <p:cNvSpPr>
              <a:spLocks noChangeArrowheads="1"/>
            </p:cNvSpPr>
            <p:nvPr/>
          </p:nvSpPr>
          <p:spPr bwMode="auto">
            <a:xfrm>
              <a:off x="6812276" y="1539127"/>
              <a:ext cx="1343698" cy="1329913"/>
            </a:xfrm>
            <a:custGeom>
              <a:avLst/>
              <a:gdLst>
                <a:gd name="T0" fmla="*/ 977 w 6447"/>
                <a:gd name="T1" fmla="*/ 3190 h 6381"/>
                <a:gd name="T2" fmla="*/ 977 w 6447"/>
                <a:gd name="T3" fmla="*/ 3190 h 6381"/>
                <a:gd name="T4" fmla="*/ 3256 w 6447"/>
                <a:gd name="T5" fmla="*/ 975 h 6381"/>
                <a:gd name="T6" fmla="*/ 5469 w 6447"/>
                <a:gd name="T7" fmla="*/ 3190 h 6381"/>
                <a:gd name="T8" fmla="*/ 4819 w 6447"/>
                <a:gd name="T9" fmla="*/ 4817 h 6381"/>
                <a:gd name="T10" fmla="*/ 5469 w 6447"/>
                <a:gd name="T11" fmla="*/ 4817 h 6381"/>
                <a:gd name="T12" fmla="*/ 5469 w 6447"/>
                <a:gd name="T13" fmla="*/ 5469 h 6381"/>
                <a:gd name="T14" fmla="*/ 3256 w 6447"/>
                <a:gd name="T15" fmla="*/ 5469 h 6381"/>
                <a:gd name="T16" fmla="*/ 977 w 6447"/>
                <a:gd name="T17" fmla="*/ 3190 h 6381"/>
                <a:gd name="T18" fmla="*/ 5469 w 6447"/>
                <a:gd name="T19" fmla="*/ 5469 h 6381"/>
                <a:gd name="T20" fmla="*/ 5469 w 6447"/>
                <a:gd name="T21" fmla="*/ 5469 h 6381"/>
                <a:gd name="T22" fmla="*/ 6446 w 6447"/>
                <a:gd name="T23" fmla="*/ 3190 h 6381"/>
                <a:gd name="T24" fmla="*/ 3256 w 6447"/>
                <a:gd name="T25" fmla="*/ 0 h 6381"/>
                <a:gd name="T26" fmla="*/ 0 w 6447"/>
                <a:gd name="T27" fmla="*/ 3190 h 6381"/>
                <a:gd name="T28" fmla="*/ 3256 w 6447"/>
                <a:gd name="T29" fmla="*/ 6380 h 6381"/>
                <a:gd name="T30" fmla="*/ 6446 w 6447"/>
                <a:gd name="T31" fmla="*/ 6380 h 6381"/>
                <a:gd name="T32" fmla="*/ 6446 w 6447"/>
                <a:gd name="T33" fmla="*/ 5469 h 6381"/>
                <a:gd name="T34" fmla="*/ 5469 w 6447"/>
                <a:gd name="T35" fmla="*/ 5469 h 6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47" h="6381">
                  <a:moveTo>
                    <a:pt x="977" y="3190"/>
                  </a:moveTo>
                  <a:lnTo>
                    <a:pt x="977" y="3190"/>
                  </a:lnTo>
                  <a:cubicBezTo>
                    <a:pt x="977" y="1952"/>
                    <a:pt x="1954" y="975"/>
                    <a:pt x="3256" y="975"/>
                  </a:cubicBezTo>
                  <a:cubicBezTo>
                    <a:pt x="4492" y="975"/>
                    <a:pt x="5469" y="1952"/>
                    <a:pt x="5469" y="3190"/>
                  </a:cubicBezTo>
                  <a:cubicBezTo>
                    <a:pt x="5469" y="3775"/>
                    <a:pt x="5273" y="4361"/>
                    <a:pt x="4819" y="4817"/>
                  </a:cubicBezTo>
                  <a:cubicBezTo>
                    <a:pt x="5469" y="4817"/>
                    <a:pt x="5469" y="4817"/>
                    <a:pt x="5469" y="4817"/>
                  </a:cubicBezTo>
                  <a:cubicBezTo>
                    <a:pt x="5469" y="5469"/>
                    <a:pt x="5469" y="5469"/>
                    <a:pt x="5469" y="5469"/>
                  </a:cubicBezTo>
                  <a:cubicBezTo>
                    <a:pt x="3256" y="5469"/>
                    <a:pt x="3256" y="5469"/>
                    <a:pt x="3256" y="5469"/>
                  </a:cubicBezTo>
                  <a:cubicBezTo>
                    <a:pt x="1954" y="5469"/>
                    <a:pt x="977" y="4492"/>
                    <a:pt x="977" y="3190"/>
                  </a:cubicBezTo>
                  <a:close/>
                  <a:moveTo>
                    <a:pt x="5469" y="5469"/>
                  </a:moveTo>
                  <a:lnTo>
                    <a:pt x="5469" y="5469"/>
                  </a:lnTo>
                  <a:cubicBezTo>
                    <a:pt x="6121" y="4882"/>
                    <a:pt x="6446" y="4036"/>
                    <a:pt x="6446" y="3190"/>
                  </a:cubicBezTo>
                  <a:cubicBezTo>
                    <a:pt x="6446" y="1431"/>
                    <a:pt x="5013" y="0"/>
                    <a:pt x="3256" y="0"/>
                  </a:cubicBezTo>
                  <a:cubicBezTo>
                    <a:pt x="1433" y="0"/>
                    <a:pt x="0" y="1431"/>
                    <a:pt x="0" y="3190"/>
                  </a:cubicBezTo>
                  <a:cubicBezTo>
                    <a:pt x="0" y="5013"/>
                    <a:pt x="1433" y="6380"/>
                    <a:pt x="3256" y="6380"/>
                  </a:cubicBezTo>
                  <a:cubicBezTo>
                    <a:pt x="6446" y="6380"/>
                    <a:pt x="6446" y="6380"/>
                    <a:pt x="6446" y="6380"/>
                  </a:cubicBezTo>
                  <a:cubicBezTo>
                    <a:pt x="6446" y="5469"/>
                    <a:pt x="6446" y="5469"/>
                    <a:pt x="6446" y="5469"/>
                  </a:cubicBezTo>
                  <a:lnTo>
                    <a:pt x="5469" y="5469"/>
                  </a:lnTo>
                  <a:close/>
                </a:path>
              </a:pathLst>
            </a:custGeom>
            <a:solidFill>
              <a:schemeClr val="accent5"/>
            </a:solidFill>
            <a:ln>
              <a:noFill/>
            </a:ln>
            <a:effectLst/>
          </p:spPr>
          <p:txBody>
            <a:bodyPr wrap="none" anchor="ctr"/>
            <a:lstStyle/>
            <a:p>
              <a:endParaRPr lang="en-US" sz="2701" dirty="0">
                <a:latin typeface="Lato Light"/>
              </a:endParaRPr>
            </a:p>
          </p:txBody>
        </p:sp>
      </p:grpSp>
      <p:sp>
        <p:nvSpPr>
          <p:cNvPr id="18" name="TextBox 17"/>
          <p:cNvSpPr txBox="1"/>
          <p:nvPr/>
        </p:nvSpPr>
        <p:spPr>
          <a:xfrm>
            <a:off x="2398382" y="5173029"/>
            <a:ext cx="1689000" cy="923464"/>
          </a:xfrm>
          <a:prstGeom prst="rect">
            <a:avLst/>
          </a:prstGeom>
          <a:noFill/>
        </p:spPr>
        <p:txBody>
          <a:bodyPr wrap="square" lIns="182886" tIns="91443" rIns="182886" bIns="91443" rtlCol="0">
            <a:spAutoFit/>
          </a:bodyPr>
          <a:lstStyle/>
          <a:p>
            <a:pPr algn="ctr"/>
            <a:r>
              <a:rPr lang="en-US" sz="4801" b="1" dirty="0">
                <a:solidFill>
                  <a:schemeClr val="bg1"/>
                </a:solidFill>
                <a:latin typeface="Helvetica Neue"/>
                <a:cs typeface="Helvetica Neue"/>
              </a:rPr>
              <a:t>50%</a:t>
            </a:r>
          </a:p>
        </p:txBody>
      </p:sp>
      <p:sp>
        <p:nvSpPr>
          <p:cNvPr id="19" name="TextBox 18"/>
          <p:cNvSpPr txBox="1"/>
          <p:nvPr/>
        </p:nvSpPr>
        <p:spPr>
          <a:xfrm>
            <a:off x="6259374" y="5190152"/>
            <a:ext cx="1689000" cy="923464"/>
          </a:xfrm>
          <a:prstGeom prst="rect">
            <a:avLst/>
          </a:prstGeom>
          <a:noFill/>
        </p:spPr>
        <p:txBody>
          <a:bodyPr wrap="square" lIns="182886" tIns="91443" rIns="182886" bIns="91443" rtlCol="0">
            <a:spAutoFit/>
          </a:bodyPr>
          <a:lstStyle/>
          <a:p>
            <a:pPr algn="ctr"/>
            <a:r>
              <a:rPr lang="en-US" sz="4801" b="1" dirty="0">
                <a:solidFill>
                  <a:schemeClr val="bg1"/>
                </a:solidFill>
                <a:latin typeface="Helvetica Neue"/>
                <a:cs typeface="Helvetica Neue"/>
              </a:rPr>
              <a:t>50%</a:t>
            </a:r>
          </a:p>
        </p:txBody>
      </p:sp>
      <p:sp>
        <p:nvSpPr>
          <p:cNvPr id="20" name="TextBox 19"/>
          <p:cNvSpPr txBox="1"/>
          <p:nvPr/>
        </p:nvSpPr>
        <p:spPr>
          <a:xfrm>
            <a:off x="10111796" y="5196640"/>
            <a:ext cx="1689000" cy="923464"/>
          </a:xfrm>
          <a:prstGeom prst="rect">
            <a:avLst/>
          </a:prstGeom>
          <a:noFill/>
        </p:spPr>
        <p:txBody>
          <a:bodyPr wrap="square" lIns="182886" tIns="91443" rIns="182886" bIns="91443" rtlCol="0">
            <a:spAutoFit/>
          </a:bodyPr>
          <a:lstStyle/>
          <a:p>
            <a:pPr algn="ctr"/>
            <a:r>
              <a:rPr lang="en-US" sz="4801" b="1" dirty="0">
                <a:solidFill>
                  <a:schemeClr val="bg1"/>
                </a:solidFill>
                <a:latin typeface="Helvetica Neue"/>
                <a:cs typeface="Helvetica Neue"/>
              </a:rPr>
              <a:t>50%</a:t>
            </a:r>
          </a:p>
        </p:txBody>
      </p:sp>
      <p:sp>
        <p:nvSpPr>
          <p:cNvPr id="21" name="TextBox 20"/>
          <p:cNvSpPr txBox="1"/>
          <p:nvPr/>
        </p:nvSpPr>
        <p:spPr>
          <a:xfrm>
            <a:off x="14023034" y="5196640"/>
            <a:ext cx="1689000" cy="923464"/>
          </a:xfrm>
          <a:prstGeom prst="rect">
            <a:avLst/>
          </a:prstGeom>
          <a:noFill/>
        </p:spPr>
        <p:txBody>
          <a:bodyPr wrap="square" lIns="182886" tIns="91443" rIns="182886" bIns="91443" rtlCol="0">
            <a:spAutoFit/>
          </a:bodyPr>
          <a:lstStyle/>
          <a:p>
            <a:pPr algn="ctr"/>
            <a:r>
              <a:rPr lang="en-US" sz="4801" b="1" dirty="0">
                <a:solidFill>
                  <a:schemeClr val="bg1"/>
                </a:solidFill>
                <a:latin typeface="Helvetica Neue"/>
                <a:cs typeface="Helvetica Neue"/>
              </a:rPr>
              <a:t>50%</a:t>
            </a:r>
          </a:p>
        </p:txBody>
      </p:sp>
      <p:sp>
        <p:nvSpPr>
          <p:cNvPr id="22" name="Oval 21"/>
          <p:cNvSpPr/>
          <p:nvPr/>
        </p:nvSpPr>
        <p:spPr>
          <a:xfrm>
            <a:off x="1802873" y="8045155"/>
            <a:ext cx="984595" cy="984852"/>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701" dirty="0">
              <a:latin typeface="Lato Light"/>
            </a:endParaRPr>
          </a:p>
        </p:txBody>
      </p:sp>
      <p:sp>
        <p:nvSpPr>
          <p:cNvPr id="23" name="TextBox 22"/>
          <p:cNvSpPr txBox="1"/>
          <p:nvPr/>
        </p:nvSpPr>
        <p:spPr>
          <a:xfrm>
            <a:off x="2967503" y="7896955"/>
            <a:ext cx="2414864" cy="1546708"/>
          </a:xfrm>
          <a:prstGeom prst="rect">
            <a:avLst/>
          </a:prstGeom>
          <a:noFill/>
        </p:spPr>
        <p:txBody>
          <a:bodyPr wrap="square" lIns="0" tIns="91443" rIns="0" bIns="0" rtlCol="0">
            <a:spAutoFit/>
          </a:bodyPr>
          <a:lstStyle/>
          <a:p>
            <a:r>
              <a:rPr lang="en-US" sz="2251" dirty="0">
                <a:solidFill>
                  <a:schemeClr val="tx2"/>
                </a:solidFill>
                <a:latin typeface="Lato Regular"/>
                <a:cs typeface="Lato Regular"/>
              </a:rPr>
              <a:t>Communication</a:t>
            </a:r>
          </a:p>
          <a:p>
            <a:r>
              <a:rPr lang="en-US" sz="1800" dirty="0">
                <a:latin typeface="Lato Light"/>
                <a:cs typeface="Lato Light"/>
              </a:rPr>
              <a:t>Lorem ipsum dolor sit amet,consectetur adipisicing elit, sed do eiusmod tempor</a:t>
            </a:r>
          </a:p>
        </p:txBody>
      </p:sp>
      <p:sp>
        <p:nvSpPr>
          <p:cNvPr id="24" name="Oval 23"/>
          <p:cNvSpPr/>
          <p:nvPr/>
        </p:nvSpPr>
        <p:spPr>
          <a:xfrm>
            <a:off x="5612882" y="8045155"/>
            <a:ext cx="984595" cy="984852"/>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701" dirty="0">
              <a:latin typeface="Lato Light"/>
            </a:endParaRPr>
          </a:p>
        </p:txBody>
      </p:sp>
      <p:sp>
        <p:nvSpPr>
          <p:cNvPr id="25" name="TextBox 24"/>
          <p:cNvSpPr txBox="1"/>
          <p:nvPr/>
        </p:nvSpPr>
        <p:spPr>
          <a:xfrm>
            <a:off x="6777512" y="7896955"/>
            <a:ext cx="2414864" cy="1546708"/>
          </a:xfrm>
          <a:prstGeom prst="rect">
            <a:avLst/>
          </a:prstGeom>
          <a:noFill/>
        </p:spPr>
        <p:txBody>
          <a:bodyPr wrap="square" lIns="0" tIns="91443" rIns="0" bIns="0" rtlCol="0">
            <a:spAutoFit/>
          </a:bodyPr>
          <a:lstStyle/>
          <a:p>
            <a:r>
              <a:rPr lang="en-US" sz="2251" dirty="0">
                <a:solidFill>
                  <a:schemeClr val="tx2"/>
                </a:solidFill>
                <a:latin typeface="Lato Regular"/>
                <a:cs typeface="Lato Regular"/>
              </a:rPr>
              <a:t>Research</a:t>
            </a:r>
          </a:p>
          <a:p>
            <a:r>
              <a:rPr lang="en-US" sz="1800" dirty="0">
                <a:latin typeface="Lato Light"/>
                <a:cs typeface="Lato Light"/>
              </a:rPr>
              <a:t>Lorem ipsum dolor sit amet,consectetur adipisicing elit, sed do eiusmod tempor</a:t>
            </a:r>
          </a:p>
        </p:txBody>
      </p:sp>
      <p:sp>
        <p:nvSpPr>
          <p:cNvPr id="26" name="TextBox 25"/>
          <p:cNvSpPr txBox="1"/>
          <p:nvPr/>
        </p:nvSpPr>
        <p:spPr>
          <a:xfrm>
            <a:off x="10701596" y="7896955"/>
            <a:ext cx="2414864" cy="1546708"/>
          </a:xfrm>
          <a:prstGeom prst="rect">
            <a:avLst/>
          </a:prstGeom>
          <a:noFill/>
        </p:spPr>
        <p:txBody>
          <a:bodyPr wrap="square" lIns="0" tIns="91443" rIns="0" bIns="0" rtlCol="0">
            <a:spAutoFit/>
          </a:bodyPr>
          <a:lstStyle/>
          <a:p>
            <a:r>
              <a:rPr lang="en-US" sz="2251" dirty="0">
                <a:solidFill>
                  <a:schemeClr val="tx2"/>
                </a:solidFill>
                <a:latin typeface="Lato Regular"/>
                <a:cs typeface="Lato Regular"/>
              </a:rPr>
              <a:t>Picture</a:t>
            </a:r>
          </a:p>
          <a:p>
            <a:r>
              <a:rPr lang="en-US" sz="1800" dirty="0">
                <a:latin typeface="Lato Light"/>
                <a:cs typeface="Lato Light"/>
              </a:rPr>
              <a:t>Lorem ipsum dolor sit amet,consectetur adipisicing elit, sed do eiusmod tempor</a:t>
            </a:r>
          </a:p>
        </p:txBody>
      </p:sp>
      <p:sp>
        <p:nvSpPr>
          <p:cNvPr id="27" name="Oval 26"/>
          <p:cNvSpPr/>
          <p:nvPr/>
        </p:nvSpPr>
        <p:spPr>
          <a:xfrm>
            <a:off x="13368134" y="8045155"/>
            <a:ext cx="984595" cy="984852"/>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701" dirty="0">
              <a:latin typeface="Lato Light"/>
            </a:endParaRPr>
          </a:p>
        </p:txBody>
      </p:sp>
      <p:sp>
        <p:nvSpPr>
          <p:cNvPr id="28" name="TextBox 27"/>
          <p:cNvSpPr txBox="1"/>
          <p:nvPr/>
        </p:nvSpPr>
        <p:spPr>
          <a:xfrm>
            <a:off x="14532764" y="7896955"/>
            <a:ext cx="2414864" cy="1546708"/>
          </a:xfrm>
          <a:prstGeom prst="rect">
            <a:avLst/>
          </a:prstGeom>
          <a:noFill/>
        </p:spPr>
        <p:txBody>
          <a:bodyPr wrap="square" lIns="0" tIns="91443" rIns="0" bIns="0" rtlCol="0">
            <a:spAutoFit/>
          </a:bodyPr>
          <a:lstStyle/>
          <a:p>
            <a:r>
              <a:rPr lang="en-US" sz="2251" dirty="0">
                <a:solidFill>
                  <a:schemeClr val="tx2"/>
                </a:solidFill>
                <a:latin typeface="Lato Regular"/>
                <a:cs typeface="Lato Regular"/>
              </a:rPr>
              <a:t>Quality</a:t>
            </a:r>
          </a:p>
          <a:p>
            <a:r>
              <a:rPr lang="en-US" sz="1800" dirty="0">
                <a:latin typeface="Lato Light"/>
                <a:cs typeface="Lato Light"/>
              </a:rPr>
              <a:t>Lorem ipsum dolor sit amet,consectetur adipisicing elit, sed do eiusmod tempor</a:t>
            </a:r>
          </a:p>
        </p:txBody>
      </p:sp>
      <p:sp>
        <p:nvSpPr>
          <p:cNvPr id="32" name="Oval 31"/>
          <p:cNvSpPr/>
          <p:nvPr/>
        </p:nvSpPr>
        <p:spPr>
          <a:xfrm>
            <a:off x="9536966" y="8045155"/>
            <a:ext cx="984597" cy="984852"/>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r>
              <a:rPr lang="en-US" sz="2701" dirty="0">
                <a:latin typeface="Lato Light"/>
              </a:rPr>
              <a:t> </a:t>
            </a:r>
          </a:p>
        </p:txBody>
      </p:sp>
      <p:grpSp>
        <p:nvGrpSpPr>
          <p:cNvPr id="35" name="Group 34"/>
          <p:cNvGrpSpPr/>
          <p:nvPr/>
        </p:nvGrpSpPr>
        <p:grpSpPr>
          <a:xfrm>
            <a:off x="9776723" y="8247703"/>
            <a:ext cx="525005" cy="561640"/>
            <a:chOff x="494476" y="2241785"/>
            <a:chExt cx="239742" cy="256405"/>
          </a:xfrm>
          <a:solidFill>
            <a:schemeClr val="bg1"/>
          </a:solidFill>
        </p:grpSpPr>
        <p:sp>
          <p:nvSpPr>
            <p:cNvPr id="36" name="Freeform 67"/>
            <p:cNvSpPr>
              <a:spLocks noEditPoints="1"/>
            </p:cNvSpPr>
            <p:nvPr/>
          </p:nvSpPr>
          <p:spPr bwMode="auto">
            <a:xfrm>
              <a:off x="494476" y="2241785"/>
              <a:ext cx="239742" cy="256405"/>
            </a:xfrm>
            <a:custGeom>
              <a:avLst/>
              <a:gdLst>
                <a:gd name="T0" fmla="*/ 190 w 219"/>
                <a:gd name="T1" fmla="*/ 0 h 234"/>
                <a:gd name="T2" fmla="*/ 30 w 219"/>
                <a:gd name="T3" fmla="*/ 0 h 234"/>
                <a:gd name="T4" fmla="*/ 0 w 219"/>
                <a:gd name="T5" fmla="*/ 29 h 234"/>
                <a:gd name="T6" fmla="*/ 0 w 219"/>
                <a:gd name="T7" fmla="*/ 205 h 234"/>
                <a:gd name="T8" fmla="*/ 30 w 219"/>
                <a:gd name="T9" fmla="*/ 234 h 234"/>
                <a:gd name="T10" fmla="*/ 190 w 219"/>
                <a:gd name="T11" fmla="*/ 234 h 234"/>
                <a:gd name="T12" fmla="*/ 219 w 219"/>
                <a:gd name="T13" fmla="*/ 205 h 234"/>
                <a:gd name="T14" fmla="*/ 219 w 219"/>
                <a:gd name="T15" fmla="*/ 29 h 234"/>
                <a:gd name="T16" fmla="*/ 190 w 219"/>
                <a:gd name="T17" fmla="*/ 0 h 234"/>
                <a:gd name="T18" fmla="*/ 205 w 219"/>
                <a:gd name="T19" fmla="*/ 205 h 234"/>
                <a:gd name="T20" fmla="*/ 190 w 219"/>
                <a:gd name="T21" fmla="*/ 219 h 234"/>
                <a:gd name="T22" fmla="*/ 30 w 219"/>
                <a:gd name="T23" fmla="*/ 219 h 234"/>
                <a:gd name="T24" fmla="*/ 15 w 219"/>
                <a:gd name="T25" fmla="*/ 205 h 234"/>
                <a:gd name="T26" fmla="*/ 15 w 219"/>
                <a:gd name="T27" fmla="*/ 29 h 234"/>
                <a:gd name="T28" fmla="*/ 30 w 219"/>
                <a:gd name="T29" fmla="*/ 15 h 234"/>
                <a:gd name="T30" fmla="*/ 190 w 219"/>
                <a:gd name="T31" fmla="*/ 15 h 234"/>
                <a:gd name="T32" fmla="*/ 205 w 219"/>
                <a:gd name="T33" fmla="*/ 29 h 234"/>
                <a:gd name="T34" fmla="*/ 205 w 219"/>
                <a:gd name="T35" fmla="*/ 20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9" h="234">
                  <a:moveTo>
                    <a:pt x="190" y="0"/>
                  </a:moveTo>
                  <a:cubicBezTo>
                    <a:pt x="30" y="0"/>
                    <a:pt x="30" y="0"/>
                    <a:pt x="30" y="0"/>
                  </a:cubicBezTo>
                  <a:cubicBezTo>
                    <a:pt x="13" y="0"/>
                    <a:pt x="0" y="13"/>
                    <a:pt x="0" y="29"/>
                  </a:cubicBezTo>
                  <a:cubicBezTo>
                    <a:pt x="0" y="205"/>
                    <a:pt x="0" y="205"/>
                    <a:pt x="0" y="205"/>
                  </a:cubicBezTo>
                  <a:cubicBezTo>
                    <a:pt x="0" y="221"/>
                    <a:pt x="13" y="234"/>
                    <a:pt x="30" y="234"/>
                  </a:cubicBezTo>
                  <a:cubicBezTo>
                    <a:pt x="190" y="234"/>
                    <a:pt x="190" y="234"/>
                    <a:pt x="190" y="234"/>
                  </a:cubicBezTo>
                  <a:cubicBezTo>
                    <a:pt x="206" y="234"/>
                    <a:pt x="219" y="221"/>
                    <a:pt x="219" y="205"/>
                  </a:cubicBezTo>
                  <a:cubicBezTo>
                    <a:pt x="219" y="29"/>
                    <a:pt x="219" y="29"/>
                    <a:pt x="219" y="29"/>
                  </a:cubicBezTo>
                  <a:cubicBezTo>
                    <a:pt x="219" y="13"/>
                    <a:pt x="206" y="0"/>
                    <a:pt x="190" y="0"/>
                  </a:cubicBezTo>
                  <a:close/>
                  <a:moveTo>
                    <a:pt x="205" y="205"/>
                  </a:moveTo>
                  <a:cubicBezTo>
                    <a:pt x="205" y="213"/>
                    <a:pt x="198" y="219"/>
                    <a:pt x="190" y="219"/>
                  </a:cubicBezTo>
                  <a:cubicBezTo>
                    <a:pt x="30" y="219"/>
                    <a:pt x="30" y="219"/>
                    <a:pt x="30" y="219"/>
                  </a:cubicBezTo>
                  <a:cubicBezTo>
                    <a:pt x="21" y="219"/>
                    <a:pt x="15" y="213"/>
                    <a:pt x="15" y="205"/>
                  </a:cubicBezTo>
                  <a:cubicBezTo>
                    <a:pt x="15" y="29"/>
                    <a:pt x="15" y="29"/>
                    <a:pt x="15" y="29"/>
                  </a:cubicBezTo>
                  <a:cubicBezTo>
                    <a:pt x="15" y="21"/>
                    <a:pt x="21" y="15"/>
                    <a:pt x="30" y="15"/>
                  </a:cubicBezTo>
                  <a:cubicBezTo>
                    <a:pt x="190" y="15"/>
                    <a:pt x="190" y="15"/>
                    <a:pt x="190" y="15"/>
                  </a:cubicBezTo>
                  <a:cubicBezTo>
                    <a:pt x="198" y="15"/>
                    <a:pt x="205" y="21"/>
                    <a:pt x="205" y="29"/>
                  </a:cubicBezTo>
                  <a:lnTo>
                    <a:pt x="205"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7" name="Freeform 68"/>
            <p:cNvSpPr>
              <a:spLocks noEditPoints="1"/>
            </p:cNvSpPr>
            <p:nvPr/>
          </p:nvSpPr>
          <p:spPr bwMode="auto">
            <a:xfrm>
              <a:off x="527337" y="2273716"/>
              <a:ext cx="175411" cy="160601"/>
            </a:xfrm>
            <a:custGeom>
              <a:avLst/>
              <a:gdLst>
                <a:gd name="T0" fmla="*/ 153 w 160"/>
                <a:gd name="T1" fmla="*/ 0 h 147"/>
                <a:gd name="T2" fmla="*/ 7 w 160"/>
                <a:gd name="T3" fmla="*/ 0 h 147"/>
                <a:gd name="T4" fmla="*/ 0 w 160"/>
                <a:gd name="T5" fmla="*/ 8 h 147"/>
                <a:gd name="T6" fmla="*/ 0 w 160"/>
                <a:gd name="T7" fmla="*/ 139 h 147"/>
                <a:gd name="T8" fmla="*/ 7 w 160"/>
                <a:gd name="T9" fmla="*/ 147 h 147"/>
                <a:gd name="T10" fmla="*/ 153 w 160"/>
                <a:gd name="T11" fmla="*/ 147 h 147"/>
                <a:gd name="T12" fmla="*/ 160 w 160"/>
                <a:gd name="T13" fmla="*/ 139 h 147"/>
                <a:gd name="T14" fmla="*/ 160 w 160"/>
                <a:gd name="T15" fmla="*/ 8 h 147"/>
                <a:gd name="T16" fmla="*/ 153 w 160"/>
                <a:gd name="T17" fmla="*/ 0 h 147"/>
                <a:gd name="T18" fmla="*/ 153 w 160"/>
                <a:gd name="T19" fmla="*/ 8 h 147"/>
                <a:gd name="T20" fmla="*/ 153 w 160"/>
                <a:gd name="T21" fmla="*/ 109 h 147"/>
                <a:gd name="T22" fmla="*/ 129 w 160"/>
                <a:gd name="T23" fmla="*/ 83 h 147"/>
                <a:gd name="T24" fmla="*/ 124 w 160"/>
                <a:gd name="T25" fmla="*/ 81 h 147"/>
                <a:gd name="T26" fmla="*/ 118 w 160"/>
                <a:gd name="T27" fmla="*/ 83 h 147"/>
                <a:gd name="T28" fmla="*/ 99 w 160"/>
                <a:gd name="T29" fmla="*/ 105 h 147"/>
                <a:gd name="T30" fmla="*/ 42 w 160"/>
                <a:gd name="T31" fmla="*/ 39 h 147"/>
                <a:gd name="T32" fmla="*/ 36 w 160"/>
                <a:gd name="T33" fmla="*/ 37 h 147"/>
                <a:gd name="T34" fmla="*/ 31 w 160"/>
                <a:gd name="T35" fmla="*/ 39 h 147"/>
                <a:gd name="T36" fmla="*/ 7 w 160"/>
                <a:gd name="T37" fmla="*/ 67 h 147"/>
                <a:gd name="T38" fmla="*/ 7 w 160"/>
                <a:gd name="T39" fmla="*/ 8 h 147"/>
                <a:gd name="T40" fmla="*/ 153 w 160"/>
                <a:gd name="T41" fmla="*/ 8 h 147"/>
                <a:gd name="T42" fmla="*/ 7 w 160"/>
                <a:gd name="T43" fmla="*/ 78 h 147"/>
                <a:gd name="T44" fmla="*/ 36 w 160"/>
                <a:gd name="T45" fmla="*/ 44 h 147"/>
                <a:gd name="T46" fmla="*/ 95 w 160"/>
                <a:gd name="T47" fmla="*/ 111 h 147"/>
                <a:gd name="T48" fmla="*/ 99 w 160"/>
                <a:gd name="T49" fmla="*/ 116 h 147"/>
                <a:gd name="T50" fmla="*/ 119 w 160"/>
                <a:gd name="T51" fmla="*/ 139 h 147"/>
                <a:gd name="T52" fmla="*/ 7 w 160"/>
                <a:gd name="T53" fmla="*/ 139 h 147"/>
                <a:gd name="T54" fmla="*/ 7 w 160"/>
                <a:gd name="T55" fmla="*/ 78 h 147"/>
                <a:gd name="T56" fmla="*/ 129 w 160"/>
                <a:gd name="T57" fmla="*/ 139 h 147"/>
                <a:gd name="T58" fmla="*/ 104 w 160"/>
                <a:gd name="T59" fmla="*/ 110 h 147"/>
                <a:gd name="T60" fmla="*/ 124 w 160"/>
                <a:gd name="T61" fmla="*/ 88 h 147"/>
                <a:gd name="T62" fmla="*/ 153 w 160"/>
                <a:gd name="T63" fmla="*/ 120 h 147"/>
                <a:gd name="T64" fmla="*/ 153 w 160"/>
                <a:gd name="T65" fmla="*/ 139 h 147"/>
                <a:gd name="T66" fmla="*/ 129 w 160"/>
                <a:gd name="T67" fmla="*/ 13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0" h="147">
                  <a:moveTo>
                    <a:pt x="153" y="0"/>
                  </a:moveTo>
                  <a:cubicBezTo>
                    <a:pt x="7" y="0"/>
                    <a:pt x="7" y="0"/>
                    <a:pt x="7" y="0"/>
                  </a:cubicBezTo>
                  <a:cubicBezTo>
                    <a:pt x="3" y="0"/>
                    <a:pt x="0" y="4"/>
                    <a:pt x="0" y="8"/>
                  </a:cubicBezTo>
                  <a:cubicBezTo>
                    <a:pt x="0" y="139"/>
                    <a:pt x="0" y="139"/>
                    <a:pt x="0" y="139"/>
                  </a:cubicBezTo>
                  <a:cubicBezTo>
                    <a:pt x="0" y="143"/>
                    <a:pt x="3" y="147"/>
                    <a:pt x="7" y="147"/>
                  </a:cubicBezTo>
                  <a:cubicBezTo>
                    <a:pt x="153" y="147"/>
                    <a:pt x="153" y="147"/>
                    <a:pt x="153" y="147"/>
                  </a:cubicBezTo>
                  <a:cubicBezTo>
                    <a:pt x="157" y="147"/>
                    <a:pt x="160" y="143"/>
                    <a:pt x="160" y="139"/>
                  </a:cubicBezTo>
                  <a:cubicBezTo>
                    <a:pt x="160" y="8"/>
                    <a:pt x="160" y="8"/>
                    <a:pt x="160" y="8"/>
                  </a:cubicBezTo>
                  <a:cubicBezTo>
                    <a:pt x="160" y="4"/>
                    <a:pt x="157" y="0"/>
                    <a:pt x="153" y="0"/>
                  </a:cubicBezTo>
                  <a:close/>
                  <a:moveTo>
                    <a:pt x="153" y="8"/>
                  </a:moveTo>
                  <a:cubicBezTo>
                    <a:pt x="153" y="109"/>
                    <a:pt x="153" y="109"/>
                    <a:pt x="153" y="109"/>
                  </a:cubicBezTo>
                  <a:cubicBezTo>
                    <a:pt x="129" y="83"/>
                    <a:pt x="129" y="83"/>
                    <a:pt x="129" y="83"/>
                  </a:cubicBezTo>
                  <a:cubicBezTo>
                    <a:pt x="128" y="82"/>
                    <a:pt x="126" y="81"/>
                    <a:pt x="124" y="81"/>
                  </a:cubicBezTo>
                  <a:cubicBezTo>
                    <a:pt x="122" y="81"/>
                    <a:pt x="120" y="82"/>
                    <a:pt x="118" y="83"/>
                  </a:cubicBezTo>
                  <a:cubicBezTo>
                    <a:pt x="99" y="105"/>
                    <a:pt x="99" y="105"/>
                    <a:pt x="99" y="105"/>
                  </a:cubicBezTo>
                  <a:cubicBezTo>
                    <a:pt x="42" y="39"/>
                    <a:pt x="42" y="39"/>
                    <a:pt x="42" y="39"/>
                  </a:cubicBezTo>
                  <a:cubicBezTo>
                    <a:pt x="40" y="38"/>
                    <a:pt x="38" y="37"/>
                    <a:pt x="36" y="37"/>
                  </a:cubicBezTo>
                  <a:cubicBezTo>
                    <a:pt x="34" y="37"/>
                    <a:pt x="32" y="38"/>
                    <a:pt x="31" y="39"/>
                  </a:cubicBezTo>
                  <a:cubicBezTo>
                    <a:pt x="7" y="67"/>
                    <a:pt x="7" y="67"/>
                    <a:pt x="7" y="67"/>
                  </a:cubicBezTo>
                  <a:cubicBezTo>
                    <a:pt x="7" y="8"/>
                    <a:pt x="7" y="8"/>
                    <a:pt x="7" y="8"/>
                  </a:cubicBezTo>
                  <a:lnTo>
                    <a:pt x="153" y="8"/>
                  </a:lnTo>
                  <a:close/>
                  <a:moveTo>
                    <a:pt x="7" y="78"/>
                  </a:moveTo>
                  <a:cubicBezTo>
                    <a:pt x="36" y="44"/>
                    <a:pt x="36" y="44"/>
                    <a:pt x="36" y="44"/>
                  </a:cubicBezTo>
                  <a:cubicBezTo>
                    <a:pt x="95" y="111"/>
                    <a:pt x="95" y="111"/>
                    <a:pt x="95" y="111"/>
                  </a:cubicBezTo>
                  <a:cubicBezTo>
                    <a:pt x="99" y="116"/>
                    <a:pt x="99" y="116"/>
                    <a:pt x="99" y="116"/>
                  </a:cubicBezTo>
                  <a:cubicBezTo>
                    <a:pt x="119" y="139"/>
                    <a:pt x="119" y="139"/>
                    <a:pt x="119" y="139"/>
                  </a:cubicBezTo>
                  <a:cubicBezTo>
                    <a:pt x="7" y="139"/>
                    <a:pt x="7" y="139"/>
                    <a:pt x="7" y="139"/>
                  </a:cubicBezTo>
                  <a:lnTo>
                    <a:pt x="7" y="78"/>
                  </a:lnTo>
                  <a:close/>
                  <a:moveTo>
                    <a:pt x="129" y="139"/>
                  </a:moveTo>
                  <a:cubicBezTo>
                    <a:pt x="104" y="110"/>
                    <a:pt x="104" y="110"/>
                    <a:pt x="104" y="110"/>
                  </a:cubicBezTo>
                  <a:cubicBezTo>
                    <a:pt x="124" y="88"/>
                    <a:pt x="124" y="88"/>
                    <a:pt x="124" y="88"/>
                  </a:cubicBezTo>
                  <a:cubicBezTo>
                    <a:pt x="153" y="120"/>
                    <a:pt x="153" y="120"/>
                    <a:pt x="153" y="120"/>
                  </a:cubicBezTo>
                  <a:cubicBezTo>
                    <a:pt x="153" y="139"/>
                    <a:pt x="153" y="139"/>
                    <a:pt x="153" y="139"/>
                  </a:cubicBezTo>
                  <a:lnTo>
                    <a:pt x="129" y="1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8" name="Freeform 69"/>
            <p:cNvSpPr>
              <a:spLocks noEditPoints="1"/>
            </p:cNvSpPr>
            <p:nvPr/>
          </p:nvSpPr>
          <p:spPr bwMode="auto">
            <a:xfrm>
              <a:off x="622677" y="2297776"/>
              <a:ext cx="48134" cy="48134"/>
            </a:xfrm>
            <a:custGeom>
              <a:avLst/>
              <a:gdLst>
                <a:gd name="T0" fmla="*/ 22 w 44"/>
                <a:gd name="T1" fmla="*/ 44 h 44"/>
                <a:gd name="T2" fmla="*/ 44 w 44"/>
                <a:gd name="T3" fmla="*/ 22 h 44"/>
                <a:gd name="T4" fmla="*/ 22 w 44"/>
                <a:gd name="T5" fmla="*/ 0 h 44"/>
                <a:gd name="T6" fmla="*/ 0 w 44"/>
                <a:gd name="T7" fmla="*/ 22 h 44"/>
                <a:gd name="T8" fmla="*/ 22 w 44"/>
                <a:gd name="T9" fmla="*/ 44 h 44"/>
                <a:gd name="T10" fmla="*/ 22 w 44"/>
                <a:gd name="T11" fmla="*/ 8 h 44"/>
                <a:gd name="T12" fmla="*/ 37 w 44"/>
                <a:gd name="T13" fmla="*/ 22 h 44"/>
                <a:gd name="T14" fmla="*/ 22 w 44"/>
                <a:gd name="T15" fmla="*/ 37 h 44"/>
                <a:gd name="T16" fmla="*/ 7 w 44"/>
                <a:gd name="T17" fmla="*/ 22 h 44"/>
                <a:gd name="T18" fmla="*/ 22 w 44"/>
                <a:gd name="T19"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22" y="44"/>
                  </a:moveTo>
                  <a:cubicBezTo>
                    <a:pt x="34" y="44"/>
                    <a:pt x="44" y="34"/>
                    <a:pt x="44" y="22"/>
                  </a:cubicBezTo>
                  <a:cubicBezTo>
                    <a:pt x="44" y="10"/>
                    <a:pt x="34" y="0"/>
                    <a:pt x="22" y="0"/>
                  </a:cubicBezTo>
                  <a:cubicBezTo>
                    <a:pt x="10" y="0"/>
                    <a:pt x="0" y="10"/>
                    <a:pt x="0" y="22"/>
                  </a:cubicBezTo>
                  <a:cubicBezTo>
                    <a:pt x="0" y="34"/>
                    <a:pt x="10" y="44"/>
                    <a:pt x="22" y="44"/>
                  </a:cubicBezTo>
                  <a:close/>
                  <a:moveTo>
                    <a:pt x="22" y="8"/>
                  </a:moveTo>
                  <a:cubicBezTo>
                    <a:pt x="30" y="8"/>
                    <a:pt x="37" y="14"/>
                    <a:pt x="37" y="22"/>
                  </a:cubicBezTo>
                  <a:cubicBezTo>
                    <a:pt x="37" y="30"/>
                    <a:pt x="30" y="37"/>
                    <a:pt x="22" y="37"/>
                  </a:cubicBezTo>
                  <a:cubicBezTo>
                    <a:pt x="14" y="37"/>
                    <a:pt x="7" y="30"/>
                    <a:pt x="7" y="22"/>
                  </a:cubicBezTo>
                  <a:cubicBezTo>
                    <a:pt x="7" y="14"/>
                    <a:pt x="14" y="8"/>
                    <a:pt x="2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sp>
        <p:nvSpPr>
          <p:cNvPr id="39" name="Freeform 73"/>
          <p:cNvSpPr>
            <a:spLocks noEditPoints="1"/>
          </p:cNvSpPr>
          <p:nvPr/>
        </p:nvSpPr>
        <p:spPr bwMode="auto">
          <a:xfrm>
            <a:off x="13613464" y="8247703"/>
            <a:ext cx="492575" cy="561640"/>
          </a:xfrm>
          <a:custGeom>
            <a:avLst/>
            <a:gdLst>
              <a:gd name="T0" fmla="*/ 191 w 205"/>
              <a:gd name="T1" fmla="*/ 37 h 234"/>
              <a:gd name="T2" fmla="*/ 182 w 205"/>
              <a:gd name="T3" fmla="*/ 10 h 234"/>
              <a:gd name="T4" fmla="*/ 168 w 205"/>
              <a:gd name="T5" fmla="*/ 0 h 234"/>
              <a:gd name="T6" fmla="*/ 37 w 205"/>
              <a:gd name="T7" fmla="*/ 0 h 234"/>
              <a:gd name="T8" fmla="*/ 23 w 205"/>
              <a:gd name="T9" fmla="*/ 10 h 234"/>
              <a:gd name="T10" fmla="*/ 14 w 205"/>
              <a:gd name="T11" fmla="*/ 37 h 234"/>
              <a:gd name="T12" fmla="*/ 0 w 205"/>
              <a:gd name="T13" fmla="*/ 51 h 234"/>
              <a:gd name="T14" fmla="*/ 0 w 205"/>
              <a:gd name="T15" fmla="*/ 73 h 234"/>
              <a:gd name="T16" fmla="*/ 15 w 205"/>
              <a:gd name="T17" fmla="*/ 88 h 234"/>
              <a:gd name="T18" fmla="*/ 22 w 205"/>
              <a:gd name="T19" fmla="*/ 88 h 234"/>
              <a:gd name="T20" fmla="*/ 22 w 205"/>
              <a:gd name="T21" fmla="*/ 89 h 234"/>
              <a:gd name="T22" fmla="*/ 37 w 205"/>
              <a:gd name="T23" fmla="*/ 221 h 234"/>
              <a:gd name="T24" fmla="*/ 51 w 205"/>
              <a:gd name="T25" fmla="*/ 234 h 234"/>
              <a:gd name="T26" fmla="*/ 153 w 205"/>
              <a:gd name="T27" fmla="*/ 234 h 234"/>
              <a:gd name="T28" fmla="*/ 168 w 205"/>
              <a:gd name="T29" fmla="*/ 221 h 234"/>
              <a:gd name="T30" fmla="*/ 183 w 205"/>
              <a:gd name="T31" fmla="*/ 89 h 234"/>
              <a:gd name="T32" fmla="*/ 182 w 205"/>
              <a:gd name="T33" fmla="*/ 88 h 234"/>
              <a:gd name="T34" fmla="*/ 190 w 205"/>
              <a:gd name="T35" fmla="*/ 88 h 234"/>
              <a:gd name="T36" fmla="*/ 205 w 205"/>
              <a:gd name="T37" fmla="*/ 73 h 234"/>
              <a:gd name="T38" fmla="*/ 205 w 205"/>
              <a:gd name="T39" fmla="*/ 51 h 234"/>
              <a:gd name="T40" fmla="*/ 191 w 205"/>
              <a:gd name="T41" fmla="*/ 37 h 234"/>
              <a:gd name="T42" fmla="*/ 37 w 205"/>
              <a:gd name="T43" fmla="*/ 14 h 234"/>
              <a:gd name="T44" fmla="*/ 168 w 205"/>
              <a:gd name="T45" fmla="*/ 14 h 234"/>
              <a:gd name="T46" fmla="*/ 175 w 205"/>
              <a:gd name="T47" fmla="*/ 36 h 234"/>
              <a:gd name="T48" fmla="*/ 29 w 205"/>
              <a:gd name="T49" fmla="*/ 36 h 234"/>
              <a:gd name="T50" fmla="*/ 37 w 205"/>
              <a:gd name="T51" fmla="*/ 14 h 234"/>
              <a:gd name="T52" fmla="*/ 51 w 205"/>
              <a:gd name="T53" fmla="*/ 219 h 234"/>
              <a:gd name="T54" fmla="*/ 49 w 205"/>
              <a:gd name="T55" fmla="*/ 197 h 234"/>
              <a:gd name="T56" fmla="*/ 156 w 205"/>
              <a:gd name="T57" fmla="*/ 197 h 234"/>
              <a:gd name="T58" fmla="*/ 153 w 205"/>
              <a:gd name="T59" fmla="*/ 219 h 234"/>
              <a:gd name="T60" fmla="*/ 51 w 205"/>
              <a:gd name="T61" fmla="*/ 219 h 234"/>
              <a:gd name="T62" fmla="*/ 157 w 205"/>
              <a:gd name="T63" fmla="*/ 190 h 234"/>
              <a:gd name="T64" fmla="*/ 48 w 205"/>
              <a:gd name="T65" fmla="*/ 190 h 234"/>
              <a:gd name="T66" fmla="*/ 40 w 205"/>
              <a:gd name="T67" fmla="*/ 117 h 234"/>
              <a:gd name="T68" fmla="*/ 165 w 205"/>
              <a:gd name="T69" fmla="*/ 117 h 234"/>
              <a:gd name="T70" fmla="*/ 157 w 205"/>
              <a:gd name="T71" fmla="*/ 190 h 234"/>
              <a:gd name="T72" fmla="*/ 166 w 205"/>
              <a:gd name="T73" fmla="*/ 109 h 234"/>
              <a:gd name="T74" fmla="*/ 39 w 205"/>
              <a:gd name="T75" fmla="*/ 109 h 234"/>
              <a:gd name="T76" fmla="*/ 37 w 205"/>
              <a:gd name="T77" fmla="*/ 88 h 234"/>
              <a:gd name="T78" fmla="*/ 168 w 205"/>
              <a:gd name="T79" fmla="*/ 88 h 234"/>
              <a:gd name="T80" fmla="*/ 166 w 205"/>
              <a:gd name="T81" fmla="*/ 109 h 234"/>
              <a:gd name="T82" fmla="*/ 190 w 205"/>
              <a:gd name="T83" fmla="*/ 73 h 234"/>
              <a:gd name="T84" fmla="*/ 15 w 205"/>
              <a:gd name="T85" fmla="*/ 73 h 234"/>
              <a:gd name="T86" fmla="*/ 15 w 205"/>
              <a:gd name="T87" fmla="*/ 51 h 234"/>
              <a:gd name="T88" fmla="*/ 190 w 205"/>
              <a:gd name="T89" fmla="*/ 51 h 234"/>
              <a:gd name="T90" fmla="*/ 190 w 205"/>
              <a:gd name="T91" fmla="*/ 7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5" h="234">
                <a:moveTo>
                  <a:pt x="191" y="37"/>
                </a:moveTo>
                <a:cubicBezTo>
                  <a:pt x="182" y="10"/>
                  <a:pt x="182" y="10"/>
                  <a:pt x="182" y="10"/>
                </a:cubicBezTo>
                <a:cubicBezTo>
                  <a:pt x="180" y="4"/>
                  <a:pt x="174" y="0"/>
                  <a:pt x="168" y="0"/>
                </a:cubicBezTo>
                <a:cubicBezTo>
                  <a:pt x="37" y="0"/>
                  <a:pt x="37" y="0"/>
                  <a:pt x="37" y="0"/>
                </a:cubicBezTo>
                <a:cubicBezTo>
                  <a:pt x="30" y="0"/>
                  <a:pt x="25" y="4"/>
                  <a:pt x="23" y="10"/>
                </a:cubicBezTo>
                <a:cubicBezTo>
                  <a:pt x="14" y="37"/>
                  <a:pt x="14" y="37"/>
                  <a:pt x="14" y="37"/>
                </a:cubicBezTo>
                <a:cubicBezTo>
                  <a:pt x="6" y="37"/>
                  <a:pt x="0" y="43"/>
                  <a:pt x="0" y="51"/>
                </a:cubicBezTo>
                <a:cubicBezTo>
                  <a:pt x="0" y="73"/>
                  <a:pt x="0" y="73"/>
                  <a:pt x="0" y="73"/>
                </a:cubicBezTo>
                <a:cubicBezTo>
                  <a:pt x="0" y="81"/>
                  <a:pt x="7" y="88"/>
                  <a:pt x="15" y="88"/>
                </a:cubicBezTo>
                <a:cubicBezTo>
                  <a:pt x="22" y="88"/>
                  <a:pt x="22" y="88"/>
                  <a:pt x="22" y="88"/>
                </a:cubicBezTo>
                <a:cubicBezTo>
                  <a:pt x="22" y="88"/>
                  <a:pt x="22" y="89"/>
                  <a:pt x="22" y="89"/>
                </a:cubicBezTo>
                <a:cubicBezTo>
                  <a:pt x="37" y="221"/>
                  <a:pt x="37" y="221"/>
                  <a:pt x="37" y="221"/>
                </a:cubicBezTo>
                <a:cubicBezTo>
                  <a:pt x="37" y="228"/>
                  <a:pt x="44" y="234"/>
                  <a:pt x="51" y="234"/>
                </a:cubicBezTo>
                <a:cubicBezTo>
                  <a:pt x="153" y="234"/>
                  <a:pt x="153" y="234"/>
                  <a:pt x="153" y="234"/>
                </a:cubicBezTo>
                <a:cubicBezTo>
                  <a:pt x="161" y="234"/>
                  <a:pt x="167" y="228"/>
                  <a:pt x="168" y="221"/>
                </a:cubicBezTo>
                <a:cubicBezTo>
                  <a:pt x="183" y="89"/>
                  <a:pt x="183" y="89"/>
                  <a:pt x="183" y="89"/>
                </a:cubicBezTo>
                <a:cubicBezTo>
                  <a:pt x="183" y="89"/>
                  <a:pt x="182" y="88"/>
                  <a:pt x="182" y="88"/>
                </a:cubicBezTo>
                <a:cubicBezTo>
                  <a:pt x="190" y="88"/>
                  <a:pt x="190" y="88"/>
                  <a:pt x="190" y="88"/>
                </a:cubicBezTo>
                <a:cubicBezTo>
                  <a:pt x="198" y="88"/>
                  <a:pt x="205" y="81"/>
                  <a:pt x="205" y="73"/>
                </a:cubicBezTo>
                <a:cubicBezTo>
                  <a:pt x="205" y="51"/>
                  <a:pt x="205" y="51"/>
                  <a:pt x="205" y="51"/>
                </a:cubicBezTo>
                <a:cubicBezTo>
                  <a:pt x="205" y="43"/>
                  <a:pt x="198" y="37"/>
                  <a:pt x="191" y="37"/>
                </a:cubicBezTo>
                <a:close/>
                <a:moveTo>
                  <a:pt x="37" y="14"/>
                </a:moveTo>
                <a:cubicBezTo>
                  <a:pt x="168" y="14"/>
                  <a:pt x="168" y="14"/>
                  <a:pt x="168" y="14"/>
                </a:cubicBezTo>
                <a:cubicBezTo>
                  <a:pt x="175" y="36"/>
                  <a:pt x="175" y="36"/>
                  <a:pt x="175" y="36"/>
                </a:cubicBezTo>
                <a:cubicBezTo>
                  <a:pt x="29" y="36"/>
                  <a:pt x="29" y="36"/>
                  <a:pt x="29" y="36"/>
                </a:cubicBezTo>
                <a:lnTo>
                  <a:pt x="37" y="14"/>
                </a:lnTo>
                <a:close/>
                <a:moveTo>
                  <a:pt x="51" y="219"/>
                </a:moveTo>
                <a:cubicBezTo>
                  <a:pt x="49" y="197"/>
                  <a:pt x="49" y="197"/>
                  <a:pt x="49" y="197"/>
                </a:cubicBezTo>
                <a:cubicBezTo>
                  <a:pt x="156" y="197"/>
                  <a:pt x="156" y="197"/>
                  <a:pt x="156" y="197"/>
                </a:cubicBezTo>
                <a:cubicBezTo>
                  <a:pt x="153" y="219"/>
                  <a:pt x="153" y="219"/>
                  <a:pt x="153" y="219"/>
                </a:cubicBezTo>
                <a:lnTo>
                  <a:pt x="51" y="219"/>
                </a:lnTo>
                <a:close/>
                <a:moveTo>
                  <a:pt x="157" y="190"/>
                </a:moveTo>
                <a:cubicBezTo>
                  <a:pt x="48" y="190"/>
                  <a:pt x="48" y="190"/>
                  <a:pt x="48" y="190"/>
                </a:cubicBezTo>
                <a:cubicBezTo>
                  <a:pt x="40" y="117"/>
                  <a:pt x="40" y="117"/>
                  <a:pt x="40" y="117"/>
                </a:cubicBezTo>
                <a:cubicBezTo>
                  <a:pt x="165" y="117"/>
                  <a:pt x="165" y="117"/>
                  <a:pt x="165" y="117"/>
                </a:cubicBezTo>
                <a:lnTo>
                  <a:pt x="157" y="190"/>
                </a:lnTo>
                <a:close/>
                <a:moveTo>
                  <a:pt x="166" y="109"/>
                </a:moveTo>
                <a:cubicBezTo>
                  <a:pt x="39" y="109"/>
                  <a:pt x="39" y="109"/>
                  <a:pt x="39" y="109"/>
                </a:cubicBezTo>
                <a:cubicBezTo>
                  <a:pt x="37" y="88"/>
                  <a:pt x="37" y="88"/>
                  <a:pt x="37" y="88"/>
                </a:cubicBezTo>
                <a:cubicBezTo>
                  <a:pt x="168" y="88"/>
                  <a:pt x="168" y="88"/>
                  <a:pt x="168" y="88"/>
                </a:cubicBezTo>
                <a:lnTo>
                  <a:pt x="166" y="109"/>
                </a:lnTo>
                <a:close/>
                <a:moveTo>
                  <a:pt x="190" y="73"/>
                </a:moveTo>
                <a:cubicBezTo>
                  <a:pt x="15" y="73"/>
                  <a:pt x="15" y="73"/>
                  <a:pt x="15" y="73"/>
                </a:cubicBezTo>
                <a:cubicBezTo>
                  <a:pt x="15" y="51"/>
                  <a:pt x="15" y="51"/>
                  <a:pt x="15" y="51"/>
                </a:cubicBezTo>
                <a:cubicBezTo>
                  <a:pt x="190" y="51"/>
                  <a:pt x="190" y="51"/>
                  <a:pt x="190" y="51"/>
                </a:cubicBezTo>
                <a:lnTo>
                  <a:pt x="190" y="73"/>
                </a:lnTo>
                <a:close/>
              </a:path>
            </a:pathLst>
          </a:custGeom>
          <a:solidFill>
            <a:schemeClr val="bg1"/>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nvGrpSpPr>
          <p:cNvPr id="40" name="Group 39"/>
          <p:cNvGrpSpPr/>
          <p:nvPr/>
        </p:nvGrpSpPr>
        <p:grpSpPr>
          <a:xfrm>
            <a:off x="5926792" y="8265850"/>
            <a:ext cx="384125" cy="561640"/>
            <a:chOff x="527333" y="1217552"/>
            <a:chExt cx="175409" cy="256405"/>
          </a:xfrm>
          <a:solidFill>
            <a:schemeClr val="bg1"/>
          </a:solidFill>
        </p:grpSpPr>
        <p:sp>
          <p:nvSpPr>
            <p:cNvPr id="41" name="Freeform 79"/>
            <p:cNvSpPr>
              <a:spLocks noEditPoints="1"/>
            </p:cNvSpPr>
            <p:nvPr/>
          </p:nvSpPr>
          <p:spPr bwMode="auto">
            <a:xfrm>
              <a:off x="527333" y="1217552"/>
              <a:ext cx="175409" cy="256405"/>
            </a:xfrm>
            <a:custGeom>
              <a:avLst/>
              <a:gdLst>
                <a:gd name="T0" fmla="*/ 80 w 160"/>
                <a:gd name="T1" fmla="*/ 0 h 234"/>
                <a:gd name="T2" fmla="*/ 0 w 160"/>
                <a:gd name="T3" fmla="*/ 81 h 234"/>
                <a:gd name="T4" fmla="*/ 36 w 160"/>
                <a:gd name="T5" fmla="*/ 169 h 234"/>
                <a:gd name="T6" fmla="*/ 80 w 160"/>
                <a:gd name="T7" fmla="*/ 234 h 234"/>
                <a:gd name="T8" fmla="*/ 123 w 160"/>
                <a:gd name="T9" fmla="*/ 169 h 234"/>
                <a:gd name="T10" fmla="*/ 160 w 160"/>
                <a:gd name="T11" fmla="*/ 81 h 234"/>
                <a:gd name="T12" fmla="*/ 80 w 160"/>
                <a:gd name="T13" fmla="*/ 0 h 234"/>
                <a:gd name="T14" fmla="*/ 99 w 160"/>
                <a:gd name="T15" fmla="*/ 199 h 234"/>
                <a:gd name="T16" fmla="*/ 63 w 160"/>
                <a:gd name="T17" fmla="*/ 203 h 234"/>
                <a:gd name="T18" fmla="*/ 58 w 160"/>
                <a:gd name="T19" fmla="*/ 190 h 234"/>
                <a:gd name="T20" fmla="*/ 58 w 160"/>
                <a:gd name="T21" fmla="*/ 189 h 234"/>
                <a:gd name="T22" fmla="*/ 103 w 160"/>
                <a:gd name="T23" fmla="*/ 184 h 234"/>
                <a:gd name="T24" fmla="*/ 101 w 160"/>
                <a:gd name="T25" fmla="*/ 190 h 234"/>
                <a:gd name="T26" fmla="*/ 99 w 160"/>
                <a:gd name="T27" fmla="*/ 199 h 234"/>
                <a:gd name="T28" fmla="*/ 56 w 160"/>
                <a:gd name="T29" fmla="*/ 182 h 234"/>
                <a:gd name="T30" fmla="*/ 52 w 160"/>
                <a:gd name="T31" fmla="*/ 168 h 234"/>
                <a:gd name="T32" fmla="*/ 108 w 160"/>
                <a:gd name="T33" fmla="*/ 168 h 234"/>
                <a:gd name="T34" fmla="*/ 106 w 160"/>
                <a:gd name="T35" fmla="*/ 176 h 234"/>
                <a:gd name="T36" fmla="*/ 56 w 160"/>
                <a:gd name="T37" fmla="*/ 182 h 234"/>
                <a:gd name="T38" fmla="*/ 80 w 160"/>
                <a:gd name="T39" fmla="*/ 220 h 234"/>
                <a:gd name="T40" fmla="*/ 65 w 160"/>
                <a:gd name="T41" fmla="*/ 210 h 234"/>
                <a:gd name="T42" fmla="*/ 96 w 160"/>
                <a:gd name="T43" fmla="*/ 207 h 234"/>
                <a:gd name="T44" fmla="*/ 80 w 160"/>
                <a:gd name="T45" fmla="*/ 220 h 234"/>
                <a:gd name="T46" fmla="*/ 114 w 160"/>
                <a:gd name="T47" fmla="*/ 154 h 234"/>
                <a:gd name="T48" fmla="*/ 46 w 160"/>
                <a:gd name="T49" fmla="*/ 154 h 234"/>
                <a:gd name="T50" fmla="*/ 34 w 160"/>
                <a:gd name="T51" fmla="*/ 130 h 234"/>
                <a:gd name="T52" fmla="*/ 14 w 160"/>
                <a:gd name="T53" fmla="*/ 81 h 234"/>
                <a:gd name="T54" fmla="*/ 80 w 160"/>
                <a:gd name="T55" fmla="*/ 15 h 234"/>
                <a:gd name="T56" fmla="*/ 146 w 160"/>
                <a:gd name="T57" fmla="*/ 81 h 234"/>
                <a:gd name="T58" fmla="*/ 126 w 160"/>
                <a:gd name="T59" fmla="*/ 130 h 234"/>
                <a:gd name="T60" fmla="*/ 114 w 160"/>
                <a:gd name="T61" fmla="*/ 1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0" h="234">
                  <a:moveTo>
                    <a:pt x="80" y="0"/>
                  </a:moveTo>
                  <a:cubicBezTo>
                    <a:pt x="35" y="0"/>
                    <a:pt x="0" y="36"/>
                    <a:pt x="0" y="81"/>
                  </a:cubicBezTo>
                  <a:cubicBezTo>
                    <a:pt x="0" y="110"/>
                    <a:pt x="26" y="141"/>
                    <a:pt x="36" y="169"/>
                  </a:cubicBezTo>
                  <a:cubicBezTo>
                    <a:pt x="51" y="210"/>
                    <a:pt x="49" y="234"/>
                    <a:pt x="80" y="234"/>
                  </a:cubicBezTo>
                  <a:cubicBezTo>
                    <a:pt x="111" y="234"/>
                    <a:pt x="109" y="210"/>
                    <a:pt x="123" y="169"/>
                  </a:cubicBezTo>
                  <a:cubicBezTo>
                    <a:pt x="133" y="142"/>
                    <a:pt x="160" y="110"/>
                    <a:pt x="160" y="81"/>
                  </a:cubicBezTo>
                  <a:cubicBezTo>
                    <a:pt x="160" y="36"/>
                    <a:pt x="124" y="0"/>
                    <a:pt x="80" y="0"/>
                  </a:cubicBezTo>
                  <a:close/>
                  <a:moveTo>
                    <a:pt x="99" y="199"/>
                  </a:moveTo>
                  <a:cubicBezTo>
                    <a:pt x="63" y="203"/>
                    <a:pt x="63" y="203"/>
                    <a:pt x="63" y="203"/>
                  </a:cubicBezTo>
                  <a:cubicBezTo>
                    <a:pt x="61" y="200"/>
                    <a:pt x="60" y="195"/>
                    <a:pt x="58" y="190"/>
                  </a:cubicBezTo>
                  <a:cubicBezTo>
                    <a:pt x="58" y="190"/>
                    <a:pt x="58" y="189"/>
                    <a:pt x="58" y="189"/>
                  </a:cubicBezTo>
                  <a:cubicBezTo>
                    <a:pt x="103" y="184"/>
                    <a:pt x="103" y="184"/>
                    <a:pt x="103" y="184"/>
                  </a:cubicBezTo>
                  <a:cubicBezTo>
                    <a:pt x="103" y="186"/>
                    <a:pt x="102" y="188"/>
                    <a:pt x="101" y="190"/>
                  </a:cubicBezTo>
                  <a:cubicBezTo>
                    <a:pt x="100" y="193"/>
                    <a:pt x="100" y="196"/>
                    <a:pt x="99" y="199"/>
                  </a:cubicBezTo>
                  <a:close/>
                  <a:moveTo>
                    <a:pt x="56" y="182"/>
                  </a:moveTo>
                  <a:cubicBezTo>
                    <a:pt x="55" y="178"/>
                    <a:pt x="53" y="173"/>
                    <a:pt x="52" y="168"/>
                  </a:cubicBezTo>
                  <a:cubicBezTo>
                    <a:pt x="108" y="168"/>
                    <a:pt x="108" y="168"/>
                    <a:pt x="108" y="168"/>
                  </a:cubicBezTo>
                  <a:cubicBezTo>
                    <a:pt x="107" y="171"/>
                    <a:pt x="106" y="174"/>
                    <a:pt x="106" y="176"/>
                  </a:cubicBezTo>
                  <a:lnTo>
                    <a:pt x="56" y="182"/>
                  </a:lnTo>
                  <a:close/>
                  <a:moveTo>
                    <a:pt x="80" y="220"/>
                  </a:moveTo>
                  <a:cubicBezTo>
                    <a:pt x="72" y="220"/>
                    <a:pt x="69" y="219"/>
                    <a:pt x="65" y="210"/>
                  </a:cubicBezTo>
                  <a:cubicBezTo>
                    <a:pt x="96" y="207"/>
                    <a:pt x="96" y="207"/>
                    <a:pt x="96" y="207"/>
                  </a:cubicBezTo>
                  <a:cubicBezTo>
                    <a:pt x="92" y="219"/>
                    <a:pt x="88" y="220"/>
                    <a:pt x="80" y="220"/>
                  </a:cubicBezTo>
                  <a:close/>
                  <a:moveTo>
                    <a:pt x="114" y="154"/>
                  </a:moveTo>
                  <a:cubicBezTo>
                    <a:pt x="46" y="154"/>
                    <a:pt x="46" y="154"/>
                    <a:pt x="46" y="154"/>
                  </a:cubicBezTo>
                  <a:cubicBezTo>
                    <a:pt x="42" y="146"/>
                    <a:pt x="38" y="138"/>
                    <a:pt x="34" y="130"/>
                  </a:cubicBezTo>
                  <a:cubicBezTo>
                    <a:pt x="24" y="113"/>
                    <a:pt x="14" y="96"/>
                    <a:pt x="14" y="81"/>
                  </a:cubicBezTo>
                  <a:cubicBezTo>
                    <a:pt x="14" y="45"/>
                    <a:pt x="44" y="15"/>
                    <a:pt x="80" y="15"/>
                  </a:cubicBezTo>
                  <a:cubicBezTo>
                    <a:pt x="116" y="15"/>
                    <a:pt x="146" y="45"/>
                    <a:pt x="146" y="81"/>
                  </a:cubicBezTo>
                  <a:cubicBezTo>
                    <a:pt x="146" y="96"/>
                    <a:pt x="136" y="113"/>
                    <a:pt x="126" y="130"/>
                  </a:cubicBezTo>
                  <a:cubicBezTo>
                    <a:pt x="122" y="138"/>
                    <a:pt x="118" y="146"/>
                    <a:pt x="114" y="1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2" name="Freeform 80"/>
            <p:cNvSpPr>
              <a:spLocks/>
            </p:cNvSpPr>
            <p:nvPr/>
          </p:nvSpPr>
          <p:spPr bwMode="auto">
            <a:xfrm>
              <a:off x="566675" y="1258276"/>
              <a:ext cx="52762" cy="51373"/>
            </a:xfrm>
            <a:custGeom>
              <a:avLst/>
              <a:gdLst>
                <a:gd name="T0" fmla="*/ 44 w 48"/>
                <a:gd name="T1" fmla="*/ 0 h 47"/>
                <a:gd name="T2" fmla="*/ 0 w 48"/>
                <a:gd name="T3" fmla="*/ 44 h 47"/>
                <a:gd name="T4" fmla="*/ 4 w 48"/>
                <a:gd name="T5" fmla="*/ 47 h 47"/>
                <a:gd name="T6" fmla="*/ 7 w 48"/>
                <a:gd name="T7" fmla="*/ 44 h 47"/>
                <a:gd name="T8" fmla="*/ 44 w 48"/>
                <a:gd name="T9" fmla="*/ 7 h 47"/>
                <a:gd name="T10" fmla="*/ 48 w 48"/>
                <a:gd name="T11" fmla="*/ 4 h 47"/>
                <a:gd name="T12" fmla="*/ 44 w 48"/>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48" h="47">
                  <a:moveTo>
                    <a:pt x="44" y="0"/>
                  </a:moveTo>
                  <a:cubicBezTo>
                    <a:pt x="20" y="0"/>
                    <a:pt x="0" y="20"/>
                    <a:pt x="0" y="44"/>
                  </a:cubicBezTo>
                  <a:cubicBezTo>
                    <a:pt x="0" y="46"/>
                    <a:pt x="2" y="47"/>
                    <a:pt x="4" y="47"/>
                  </a:cubicBezTo>
                  <a:cubicBezTo>
                    <a:pt x="6" y="47"/>
                    <a:pt x="7" y="46"/>
                    <a:pt x="7" y="44"/>
                  </a:cubicBezTo>
                  <a:cubicBezTo>
                    <a:pt x="7" y="24"/>
                    <a:pt x="24" y="7"/>
                    <a:pt x="44" y="7"/>
                  </a:cubicBezTo>
                  <a:cubicBezTo>
                    <a:pt x="46" y="7"/>
                    <a:pt x="48" y="6"/>
                    <a:pt x="48" y="4"/>
                  </a:cubicBezTo>
                  <a:cubicBezTo>
                    <a:pt x="48" y="2"/>
                    <a:pt x="46" y="0"/>
                    <a:pt x="4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43" name="Group 42"/>
          <p:cNvGrpSpPr/>
          <p:nvPr/>
        </p:nvGrpSpPr>
        <p:grpSpPr>
          <a:xfrm>
            <a:off x="2016622" y="8281461"/>
            <a:ext cx="562509" cy="473439"/>
            <a:chOff x="1511296" y="730196"/>
            <a:chExt cx="256867" cy="216138"/>
          </a:xfrm>
          <a:solidFill>
            <a:schemeClr val="bg1"/>
          </a:solidFill>
        </p:grpSpPr>
        <p:sp>
          <p:nvSpPr>
            <p:cNvPr id="44" name="Freeform 81"/>
            <p:cNvSpPr>
              <a:spLocks noEditPoints="1"/>
            </p:cNvSpPr>
            <p:nvPr/>
          </p:nvSpPr>
          <p:spPr bwMode="auto">
            <a:xfrm>
              <a:off x="1575166" y="786197"/>
              <a:ext cx="128202" cy="128202"/>
            </a:xfrm>
            <a:custGeom>
              <a:avLst/>
              <a:gdLst>
                <a:gd name="T0" fmla="*/ 59 w 117"/>
                <a:gd name="T1" fmla="*/ 0 h 117"/>
                <a:gd name="T2" fmla="*/ 0 w 117"/>
                <a:gd name="T3" fmla="*/ 58 h 117"/>
                <a:gd name="T4" fmla="*/ 59 w 117"/>
                <a:gd name="T5" fmla="*/ 117 h 117"/>
                <a:gd name="T6" fmla="*/ 117 w 117"/>
                <a:gd name="T7" fmla="*/ 58 h 117"/>
                <a:gd name="T8" fmla="*/ 59 w 117"/>
                <a:gd name="T9" fmla="*/ 0 h 117"/>
                <a:gd name="T10" fmla="*/ 92 w 117"/>
                <a:gd name="T11" fmla="*/ 87 h 117"/>
                <a:gd name="T12" fmla="*/ 30 w 117"/>
                <a:gd name="T13" fmla="*/ 92 h 117"/>
                <a:gd name="T14" fmla="*/ 25 w 117"/>
                <a:gd name="T15" fmla="*/ 30 h 117"/>
                <a:gd name="T16" fmla="*/ 87 w 117"/>
                <a:gd name="T17" fmla="*/ 25 h 117"/>
                <a:gd name="T18" fmla="*/ 92 w 117"/>
                <a:gd name="T19" fmla="*/ 8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 h="117">
                  <a:moveTo>
                    <a:pt x="59" y="0"/>
                  </a:moveTo>
                  <a:cubicBezTo>
                    <a:pt x="26" y="0"/>
                    <a:pt x="0" y="26"/>
                    <a:pt x="0" y="58"/>
                  </a:cubicBezTo>
                  <a:cubicBezTo>
                    <a:pt x="0" y="91"/>
                    <a:pt x="26" y="117"/>
                    <a:pt x="59" y="117"/>
                  </a:cubicBezTo>
                  <a:cubicBezTo>
                    <a:pt x="91" y="117"/>
                    <a:pt x="117" y="91"/>
                    <a:pt x="117" y="58"/>
                  </a:cubicBezTo>
                  <a:cubicBezTo>
                    <a:pt x="117" y="26"/>
                    <a:pt x="91" y="0"/>
                    <a:pt x="59" y="0"/>
                  </a:cubicBezTo>
                  <a:close/>
                  <a:moveTo>
                    <a:pt x="92" y="87"/>
                  </a:moveTo>
                  <a:cubicBezTo>
                    <a:pt x="76" y="105"/>
                    <a:pt x="49" y="107"/>
                    <a:pt x="30" y="92"/>
                  </a:cubicBezTo>
                  <a:cubicBezTo>
                    <a:pt x="12" y="76"/>
                    <a:pt x="10" y="48"/>
                    <a:pt x="25" y="30"/>
                  </a:cubicBezTo>
                  <a:cubicBezTo>
                    <a:pt x="41" y="12"/>
                    <a:pt x="69" y="9"/>
                    <a:pt x="87" y="25"/>
                  </a:cubicBezTo>
                  <a:cubicBezTo>
                    <a:pt x="106" y="41"/>
                    <a:pt x="108" y="69"/>
                    <a:pt x="9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5" name="Freeform 82"/>
            <p:cNvSpPr>
              <a:spLocks/>
            </p:cNvSpPr>
            <p:nvPr/>
          </p:nvSpPr>
          <p:spPr bwMode="auto">
            <a:xfrm>
              <a:off x="1608026" y="818132"/>
              <a:ext cx="35175" cy="36100"/>
            </a:xfrm>
            <a:custGeom>
              <a:avLst/>
              <a:gdLst>
                <a:gd name="T0" fmla="*/ 29 w 32"/>
                <a:gd name="T1" fmla="*/ 0 h 33"/>
                <a:gd name="T2" fmla="*/ 0 w 32"/>
                <a:gd name="T3" fmla="*/ 29 h 33"/>
                <a:gd name="T4" fmla="*/ 0 w 32"/>
                <a:gd name="T5" fmla="*/ 29 h 33"/>
                <a:gd name="T6" fmla="*/ 3 w 32"/>
                <a:gd name="T7" fmla="*/ 33 h 33"/>
                <a:gd name="T8" fmla="*/ 7 w 32"/>
                <a:gd name="T9" fmla="*/ 29 h 33"/>
                <a:gd name="T10" fmla="*/ 7 w 32"/>
                <a:gd name="T11" fmla="*/ 29 h 33"/>
                <a:gd name="T12" fmla="*/ 29 w 32"/>
                <a:gd name="T13" fmla="*/ 8 h 33"/>
                <a:gd name="T14" fmla="*/ 32 w 32"/>
                <a:gd name="T15" fmla="*/ 4 h 33"/>
                <a:gd name="T16" fmla="*/ 29 w 32"/>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3">
                  <a:moveTo>
                    <a:pt x="29" y="0"/>
                  </a:moveTo>
                  <a:cubicBezTo>
                    <a:pt x="13" y="0"/>
                    <a:pt x="0" y="13"/>
                    <a:pt x="0" y="29"/>
                  </a:cubicBezTo>
                  <a:cubicBezTo>
                    <a:pt x="0" y="29"/>
                    <a:pt x="0" y="29"/>
                    <a:pt x="0" y="29"/>
                  </a:cubicBezTo>
                  <a:cubicBezTo>
                    <a:pt x="0" y="31"/>
                    <a:pt x="1" y="33"/>
                    <a:pt x="3" y="33"/>
                  </a:cubicBezTo>
                  <a:cubicBezTo>
                    <a:pt x="5" y="33"/>
                    <a:pt x="7" y="31"/>
                    <a:pt x="7" y="29"/>
                  </a:cubicBezTo>
                  <a:cubicBezTo>
                    <a:pt x="7" y="29"/>
                    <a:pt x="7" y="29"/>
                    <a:pt x="7" y="29"/>
                  </a:cubicBezTo>
                  <a:cubicBezTo>
                    <a:pt x="7" y="17"/>
                    <a:pt x="17" y="8"/>
                    <a:pt x="29" y="8"/>
                  </a:cubicBezTo>
                  <a:cubicBezTo>
                    <a:pt x="31" y="8"/>
                    <a:pt x="32" y="6"/>
                    <a:pt x="32" y="4"/>
                  </a:cubicBezTo>
                  <a:cubicBezTo>
                    <a:pt x="32" y="2"/>
                    <a:pt x="31"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6" name="Freeform 83"/>
            <p:cNvSpPr>
              <a:spLocks noEditPoints="1"/>
            </p:cNvSpPr>
            <p:nvPr/>
          </p:nvSpPr>
          <p:spPr bwMode="auto">
            <a:xfrm>
              <a:off x="1511296" y="730196"/>
              <a:ext cx="256867" cy="216138"/>
            </a:xfrm>
            <a:custGeom>
              <a:avLst/>
              <a:gdLst>
                <a:gd name="T0" fmla="*/ 215 w 234"/>
                <a:gd name="T1" fmla="*/ 44 h 197"/>
                <a:gd name="T2" fmla="*/ 184 w 234"/>
                <a:gd name="T3" fmla="*/ 39 h 197"/>
                <a:gd name="T4" fmla="*/ 174 w 234"/>
                <a:gd name="T5" fmla="*/ 14 h 197"/>
                <a:gd name="T6" fmla="*/ 153 w 234"/>
                <a:gd name="T7" fmla="*/ 0 h 197"/>
                <a:gd name="T8" fmla="*/ 80 w 234"/>
                <a:gd name="T9" fmla="*/ 0 h 197"/>
                <a:gd name="T10" fmla="*/ 60 w 234"/>
                <a:gd name="T11" fmla="*/ 14 h 197"/>
                <a:gd name="T12" fmla="*/ 50 w 234"/>
                <a:gd name="T13" fmla="*/ 39 h 197"/>
                <a:gd name="T14" fmla="*/ 18 w 234"/>
                <a:gd name="T15" fmla="*/ 44 h 197"/>
                <a:gd name="T16" fmla="*/ 0 w 234"/>
                <a:gd name="T17" fmla="*/ 66 h 197"/>
                <a:gd name="T18" fmla="*/ 0 w 234"/>
                <a:gd name="T19" fmla="*/ 175 h 197"/>
                <a:gd name="T20" fmla="*/ 22 w 234"/>
                <a:gd name="T21" fmla="*/ 197 h 197"/>
                <a:gd name="T22" fmla="*/ 212 w 234"/>
                <a:gd name="T23" fmla="*/ 197 h 197"/>
                <a:gd name="T24" fmla="*/ 234 w 234"/>
                <a:gd name="T25" fmla="*/ 175 h 197"/>
                <a:gd name="T26" fmla="*/ 234 w 234"/>
                <a:gd name="T27" fmla="*/ 66 h 197"/>
                <a:gd name="T28" fmla="*/ 215 w 234"/>
                <a:gd name="T29" fmla="*/ 44 h 197"/>
                <a:gd name="T30" fmla="*/ 219 w 234"/>
                <a:gd name="T31" fmla="*/ 175 h 197"/>
                <a:gd name="T32" fmla="*/ 212 w 234"/>
                <a:gd name="T33" fmla="*/ 182 h 197"/>
                <a:gd name="T34" fmla="*/ 22 w 234"/>
                <a:gd name="T35" fmla="*/ 182 h 197"/>
                <a:gd name="T36" fmla="*/ 14 w 234"/>
                <a:gd name="T37" fmla="*/ 175 h 197"/>
                <a:gd name="T38" fmla="*/ 14 w 234"/>
                <a:gd name="T39" fmla="*/ 66 h 197"/>
                <a:gd name="T40" fmla="*/ 21 w 234"/>
                <a:gd name="T41" fmla="*/ 58 h 197"/>
                <a:gd name="T42" fmla="*/ 60 w 234"/>
                <a:gd name="T43" fmla="*/ 52 h 197"/>
                <a:gd name="T44" fmla="*/ 73 w 234"/>
                <a:gd name="T45" fmla="*/ 19 h 197"/>
                <a:gd name="T46" fmla="*/ 80 w 234"/>
                <a:gd name="T47" fmla="*/ 15 h 197"/>
                <a:gd name="T48" fmla="*/ 153 w 234"/>
                <a:gd name="T49" fmla="*/ 15 h 197"/>
                <a:gd name="T50" fmla="*/ 160 w 234"/>
                <a:gd name="T51" fmla="*/ 19 h 197"/>
                <a:gd name="T52" fmla="*/ 173 w 234"/>
                <a:gd name="T53" fmla="*/ 52 h 197"/>
                <a:gd name="T54" fmla="*/ 213 w 234"/>
                <a:gd name="T55" fmla="*/ 58 h 197"/>
                <a:gd name="T56" fmla="*/ 219 w 234"/>
                <a:gd name="T57" fmla="*/ 66 h 197"/>
                <a:gd name="T58" fmla="*/ 219 w 234"/>
                <a:gd name="T59"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4" h="197">
                  <a:moveTo>
                    <a:pt x="215" y="44"/>
                  </a:moveTo>
                  <a:cubicBezTo>
                    <a:pt x="184" y="39"/>
                    <a:pt x="184" y="39"/>
                    <a:pt x="184" y="39"/>
                  </a:cubicBezTo>
                  <a:cubicBezTo>
                    <a:pt x="174" y="14"/>
                    <a:pt x="174" y="14"/>
                    <a:pt x="174" y="14"/>
                  </a:cubicBezTo>
                  <a:cubicBezTo>
                    <a:pt x="170" y="5"/>
                    <a:pt x="162" y="0"/>
                    <a:pt x="153" y="0"/>
                  </a:cubicBezTo>
                  <a:cubicBezTo>
                    <a:pt x="80" y="0"/>
                    <a:pt x="80" y="0"/>
                    <a:pt x="80" y="0"/>
                  </a:cubicBezTo>
                  <a:cubicBezTo>
                    <a:pt x="71" y="0"/>
                    <a:pt x="63" y="5"/>
                    <a:pt x="60" y="14"/>
                  </a:cubicBezTo>
                  <a:cubicBezTo>
                    <a:pt x="50" y="39"/>
                    <a:pt x="50" y="39"/>
                    <a:pt x="50" y="39"/>
                  </a:cubicBezTo>
                  <a:cubicBezTo>
                    <a:pt x="18" y="44"/>
                    <a:pt x="18" y="44"/>
                    <a:pt x="18" y="44"/>
                  </a:cubicBezTo>
                  <a:cubicBezTo>
                    <a:pt x="8" y="46"/>
                    <a:pt x="0" y="55"/>
                    <a:pt x="0" y="66"/>
                  </a:cubicBezTo>
                  <a:cubicBezTo>
                    <a:pt x="0" y="175"/>
                    <a:pt x="0" y="175"/>
                    <a:pt x="0" y="175"/>
                  </a:cubicBezTo>
                  <a:cubicBezTo>
                    <a:pt x="0" y="187"/>
                    <a:pt x="10" y="197"/>
                    <a:pt x="22" y="197"/>
                  </a:cubicBezTo>
                  <a:cubicBezTo>
                    <a:pt x="212" y="197"/>
                    <a:pt x="212" y="197"/>
                    <a:pt x="212" y="197"/>
                  </a:cubicBezTo>
                  <a:cubicBezTo>
                    <a:pt x="224" y="197"/>
                    <a:pt x="234" y="187"/>
                    <a:pt x="234" y="175"/>
                  </a:cubicBezTo>
                  <a:cubicBezTo>
                    <a:pt x="234" y="66"/>
                    <a:pt x="234" y="66"/>
                    <a:pt x="234" y="66"/>
                  </a:cubicBezTo>
                  <a:cubicBezTo>
                    <a:pt x="234" y="55"/>
                    <a:pt x="226" y="46"/>
                    <a:pt x="215" y="44"/>
                  </a:cubicBezTo>
                  <a:close/>
                  <a:moveTo>
                    <a:pt x="219" y="175"/>
                  </a:moveTo>
                  <a:cubicBezTo>
                    <a:pt x="219" y="179"/>
                    <a:pt x="216" y="182"/>
                    <a:pt x="212" y="182"/>
                  </a:cubicBezTo>
                  <a:cubicBezTo>
                    <a:pt x="22" y="182"/>
                    <a:pt x="22" y="182"/>
                    <a:pt x="22" y="182"/>
                  </a:cubicBezTo>
                  <a:cubicBezTo>
                    <a:pt x="18" y="182"/>
                    <a:pt x="14" y="179"/>
                    <a:pt x="14" y="175"/>
                  </a:cubicBezTo>
                  <a:cubicBezTo>
                    <a:pt x="14" y="66"/>
                    <a:pt x="14" y="66"/>
                    <a:pt x="14" y="66"/>
                  </a:cubicBezTo>
                  <a:cubicBezTo>
                    <a:pt x="14" y="62"/>
                    <a:pt x="17" y="59"/>
                    <a:pt x="21" y="58"/>
                  </a:cubicBezTo>
                  <a:cubicBezTo>
                    <a:pt x="60" y="52"/>
                    <a:pt x="60" y="52"/>
                    <a:pt x="60" y="52"/>
                  </a:cubicBezTo>
                  <a:cubicBezTo>
                    <a:pt x="73" y="19"/>
                    <a:pt x="73" y="19"/>
                    <a:pt x="73" y="19"/>
                  </a:cubicBezTo>
                  <a:cubicBezTo>
                    <a:pt x="75" y="16"/>
                    <a:pt x="77" y="15"/>
                    <a:pt x="80" y="15"/>
                  </a:cubicBezTo>
                  <a:cubicBezTo>
                    <a:pt x="153" y="15"/>
                    <a:pt x="153" y="15"/>
                    <a:pt x="153" y="15"/>
                  </a:cubicBezTo>
                  <a:cubicBezTo>
                    <a:pt x="156" y="15"/>
                    <a:pt x="159" y="16"/>
                    <a:pt x="160" y="19"/>
                  </a:cubicBezTo>
                  <a:cubicBezTo>
                    <a:pt x="173" y="52"/>
                    <a:pt x="173" y="52"/>
                    <a:pt x="173" y="52"/>
                  </a:cubicBezTo>
                  <a:cubicBezTo>
                    <a:pt x="213" y="58"/>
                    <a:pt x="213" y="58"/>
                    <a:pt x="213" y="58"/>
                  </a:cubicBezTo>
                  <a:cubicBezTo>
                    <a:pt x="216" y="59"/>
                    <a:pt x="219" y="62"/>
                    <a:pt x="219" y="66"/>
                  </a:cubicBezTo>
                  <a:lnTo>
                    <a:pt x="219"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47" name="Group 46"/>
          <p:cNvGrpSpPr/>
          <p:nvPr/>
        </p:nvGrpSpPr>
        <p:grpSpPr>
          <a:xfrm>
            <a:off x="4507905" y="2075518"/>
            <a:ext cx="9272190" cy="1559721"/>
            <a:chOff x="5988388" y="483017"/>
            <a:chExt cx="12359700" cy="2079087"/>
          </a:xfrm>
        </p:grpSpPr>
        <p:sp>
          <p:nvSpPr>
            <p:cNvPr id="48" name="TextBox 4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Seashell Analysis</a:t>
              </a:r>
              <a:endParaRPr lang="id-ID" sz="6602" b="1" dirty="0">
                <a:solidFill>
                  <a:schemeClr val="tx2"/>
                </a:solidFill>
                <a:latin typeface="Lato Regular"/>
                <a:cs typeface="Lato Regular"/>
              </a:endParaRPr>
            </a:p>
          </p:txBody>
        </p:sp>
        <p:sp>
          <p:nvSpPr>
            <p:cNvPr id="49" name="Rectangle 4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5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102159111"/>
      </p:ext>
    </p:extLst>
  </p:cSld>
  <p:clrMapOvr>
    <a:masterClrMapping/>
  </p:clrMapOvr>
  <mc:AlternateContent xmlns:mc="http://schemas.openxmlformats.org/markup-compatibility/2006" xmlns:p14="http://schemas.microsoft.com/office/powerpoint/2010/main">
    <mc:Choice Requires="p14">
      <p:transition spd="slow" p14:dur="800" advClick="0" advTm="3000">
        <p:circle/>
      </p:transition>
    </mc:Choice>
    <mc:Fallback xmlns="">
      <p:transition xmlns:p14="http://schemas.microsoft.com/office/powerpoint/2010/main" spd="slow" advClick="0" advTm="3000">
        <p:circl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1000"/>
                                        <p:tgtEl>
                                          <p:spTgt spid="47"/>
                                        </p:tgtEl>
                                      </p:cBhvr>
                                    </p:animEffect>
                                    <p:anim calcmode="lin" valueType="num">
                                      <p:cBhvr>
                                        <p:cTn id="8" dur="1000" fill="hold"/>
                                        <p:tgtEl>
                                          <p:spTgt spid="47"/>
                                        </p:tgtEl>
                                        <p:attrNameLst>
                                          <p:attrName>ppt_x</p:attrName>
                                        </p:attrNameLst>
                                      </p:cBhvr>
                                      <p:tavLst>
                                        <p:tav tm="0">
                                          <p:val>
                                            <p:strVal val="#ppt_x"/>
                                          </p:val>
                                        </p:tav>
                                        <p:tav tm="100000">
                                          <p:val>
                                            <p:strVal val="#ppt_x"/>
                                          </p:val>
                                        </p:tav>
                                      </p:tavLst>
                                    </p:anim>
                                    <p:anim calcmode="lin" valueType="num">
                                      <p:cBhvr>
                                        <p:cTn id="9" dur="1000" fill="hold"/>
                                        <p:tgtEl>
                                          <p:spTgt spid="4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p:cTn id="19" dur="500" fill="hold"/>
                                        <p:tgtEl>
                                          <p:spTgt spid="18"/>
                                        </p:tgtEl>
                                        <p:attrNameLst>
                                          <p:attrName>ppt_w</p:attrName>
                                        </p:attrNameLst>
                                      </p:cBhvr>
                                      <p:tavLst>
                                        <p:tav tm="0">
                                          <p:val>
                                            <p:fltVal val="0"/>
                                          </p:val>
                                        </p:tav>
                                        <p:tav tm="100000">
                                          <p:val>
                                            <p:strVal val="#ppt_w"/>
                                          </p:val>
                                        </p:tav>
                                      </p:tavLst>
                                    </p:anim>
                                    <p:anim calcmode="lin" valueType="num">
                                      <p:cBhvr>
                                        <p:cTn id="20" dur="500" fill="hold"/>
                                        <p:tgtEl>
                                          <p:spTgt spid="18"/>
                                        </p:tgtEl>
                                        <p:attrNameLst>
                                          <p:attrName>ppt_h</p:attrName>
                                        </p:attrNameLst>
                                      </p:cBhvr>
                                      <p:tavLst>
                                        <p:tav tm="0">
                                          <p:val>
                                            <p:fltVal val="0"/>
                                          </p:val>
                                        </p:tav>
                                        <p:tav tm="100000">
                                          <p:val>
                                            <p:strVal val="#ppt_h"/>
                                          </p:val>
                                        </p:tav>
                                      </p:tavLst>
                                    </p:anim>
                                    <p:animEffect transition="in" filter="fade">
                                      <p:cBhvr>
                                        <p:cTn id="21" dur="500"/>
                                        <p:tgtEl>
                                          <p:spTgt spid="18"/>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22"/>
                                        </p:tgtEl>
                                        <p:attrNameLst>
                                          <p:attrName>style.visibility</p:attrName>
                                        </p:attrNameLst>
                                      </p:cBhvr>
                                      <p:to>
                                        <p:strVal val="visible"/>
                                      </p:to>
                                    </p:set>
                                    <p:anim calcmode="lin" valueType="num">
                                      <p:cBhvr>
                                        <p:cTn id="25" dur="500" fill="hold"/>
                                        <p:tgtEl>
                                          <p:spTgt spid="22"/>
                                        </p:tgtEl>
                                        <p:attrNameLst>
                                          <p:attrName>ppt_w</p:attrName>
                                        </p:attrNameLst>
                                      </p:cBhvr>
                                      <p:tavLst>
                                        <p:tav tm="0">
                                          <p:val>
                                            <p:fltVal val="0"/>
                                          </p:val>
                                        </p:tav>
                                        <p:tav tm="100000">
                                          <p:val>
                                            <p:strVal val="#ppt_w"/>
                                          </p:val>
                                        </p:tav>
                                      </p:tavLst>
                                    </p:anim>
                                    <p:anim calcmode="lin" valueType="num">
                                      <p:cBhvr>
                                        <p:cTn id="26" dur="500" fill="hold"/>
                                        <p:tgtEl>
                                          <p:spTgt spid="22"/>
                                        </p:tgtEl>
                                        <p:attrNameLst>
                                          <p:attrName>ppt_h</p:attrName>
                                        </p:attrNameLst>
                                      </p:cBhvr>
                                      <p:tavLst>
                                        <p:tav tm="0">
                                          <p:val>
                                            <p:fltVal val="0"/>
                                          </p:val>
                                        </p:tav>
                                        <p:tav tm="100000">
                                          <p:val>
                                            <p:strVal val="#ppt_h"/>
                                          </p:val>
                                        </p:tav>
                                      </p:tavLst>
                                    </p:anim>
                                    <p:animEffect transition="in" filter="fade">
                                      <p:cBhvr>
                                        <p:cTn id="27" dur="500"/>
                                        <p:tgtEl>
                                          <p:spTgt spid="22"/>
                                        </p:tgtEl>
                                      </p:cBhvr>
                                    </p:animEffect>
                                  </p:childTnLst>
                                </p:cTn>
                              </p:par>
                            </p:childTnLst>
                          </p:cTn>
                        </p:par>
                        <p:par>
                          <p:cTn id="28" fill="hold">
                            <p:stCondLst>
                              <p:cond delay="2500"/>
                            </p:stCondLst>
                            <p:childTnLst>
                              <p:par>
                                <p:cTn id="29" presetID="53" presetClass="entr" presetSubtype="16" fill="hold" nodeType="afterEffect">
                                  <p:stCondLst>
                                    <p:cond delay="0"/>
                                  </p:stCondLst>
                                  <p:childTnLst>
                                    <p:set>
                                      <p:cBhvr>
                                        <p:cTn id="30" dur="1" fill="hold">
                                          <p:stCondLst>
                                            <p:cond delay="0"/>
                                          </p:stCondLst>
                                        </p:cTn>
                                        <p:tgtEl>
                                          <p:spTgt spid="43"/>
                                        </p:tgtEl>
                                        <p:attrNameLst>
                                          <p:attrName>style.visibility</p:attrName>
                                        </p:attrNameLst>
                                      </p:cBhvr>
                                      <p:to>
                                        <p:strVal val="visible"/>
                                      </p:to>
                                    </p:set>
                                    <p:anim calcmode="lin" valueType="num">
                                      <p:cBhvr>
                                        <p:cTn id="31" dur="500" fill="hold"/>
                                        <p:tgtEl>
                                          <p:spTgt spid="43"/>
                                        </p:tgtEl>
                                        <p:attrNameLst>
                                          <p:attrName>ppt_w</p:attrName>
                                        </p:attrNameLst>
                                      </p:cBhvr>
                                      <p:tavLst>
                                        <p:tav tm="0">
                                          <p:val>
                                            <p:fltVal val="0"/>
                                          </p:val>
                                        </p:tav>
                                        <p:tav tm="100000">
                                          <p:val>
                                            <p:strVal val="#ppt_w"/>
                                          </p:val>
                                        </p:tav>
                                      </p:tavLst>
                                    </p:anim>
                                    <p:anim calcmode="lin" valueType="num">
                                      <p:cBhvr>
                                        <p:cTn id="32" dur="500" fill="hold"/>
                                        <p:tgtEl>
                                          <p:spTgt spid="43"/>
                                        </p:tgtEl>
                                        <p:attrNameLst>
                                          <p:attrName>ppt_h</p:attrName>
                                        </p:attrNameLst>
                                      </p:cBhvr>
                                      <p:tavLst>
                                        <p:tav tm="0">
                                          <p:val>
                                            <p:fltVal val="0"/>
                                          </p:val>
                                        </p:tav>
                                        <p:tav tm="100000">
                                          <p:val>
                                            <p:strVal val="#ppt_h"/>
                                          </p:val>
                                        </p:tav>
                                      </p:tavLst>
                                    </p:anim>
                                    <p:animEffect transition="in" filter="fade">
                                      <p:cBhvr>
                                        <p:cTn id="33" dur="500"/>
                                        <p:tgtEl>
                                          <p:spTgt spid="43"/>
                                        </p:tgtEl>
                                      </p:cBhvr>
                                    </p:animEffect>
                                  </p:childTnLst>
                                </p:cTn>
                              </p:par>
                            </p:childTnLst>
                          </p:cTn>
                        </p:par>
                        <p:par>
                          <p:cTn id="34" fill="hold">
                            <p:stCondLst>
                              <p:cond delay="3000"/>
                            </p:stCondLst>
                            <p:childTnLst>
                              <p:par>
                                <p:cTn id="35" presetID="10" presetClass="entr" presetSubtype="0" fill="hold" grpId="0" nodeType="afterEffect">
                                  <p:stCondLst>
                                    <p:cond delay="0"/>
                                  </p:stCondLst>
                                  <p:childTnLst>
                                    <p:set>
                                      <p:cBhvr>
                                        <p:cTn id="36" dur="1" fill="hold">
                                          <p:stCondLst>
                                            <p:cond delay="0"/>
                                          </p:stCondLst>
                                        </p:cTn>
                                        <p:tgtEl>
                                          <p:spTgt spid="23"/>
                                        </p:tgtEl>
                                        <p:attrNameLst>
                                          <p:attrName>style.visibility</p:attrName>
                                        </p:attrNameLst>
                                      </p:cBhvr>
                                      <p:to>
                                        <p:strVal val="visible"/>
                                      </p:to>
                                    </p:set>
                                    <p:animEffect transition="in" filter="fade">
                                      <p:cBhvr>
                                        <p:cTn id="37" dur="500"/>
                                        <p:tgtEl>
                                          <p:spTgt spid="23"/>
                                        </p:tgtEl>
                                      </p:cBhvr>
                                    </p:animEffect>
                                  </p:childTnLst>
                                </p:cTn>
                              </p:par>
                            </p:childTnLst>
                          </p:cTn>
                        </p:par>
                        <p:par>
                          <p:cTn id="38" fill="hold">
                            <p:stCondLst>
                              <p:cond delay="3500"/>
                            </p:stCondLst>
                            <p:childTnLst>
                              <p:par>
                                <p:cTn id="39" presetID="53" presetClass="entr" presetSubtype="16"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p:cTn id="41" dur="500" fill="hold"/>
                                        <p:tgtEl>
                                          <p:spTgt spid="9"/>
                                        </p:tgtEl>
                                        <p:attrNameLst>
                                          <p:attrName>ppt_w</p:attrName>
                                        </p:attrNameLst>
                                      </p:cBhvr>
                                      <p:tavLst>
                                        <p:tav tm="0">
                                          <p:val>
                                            <p:fltVal val="0"/>
                                          </p:val>
                                        </p:tav>
                                        <p:tav tm="100000">
                                          <p:val>
                                            <p:strVal val="#ppt_w"/>
                                          </p:val>
                                        </p:tav>
                                      </p:tavLst>
                                    </p:anim>
                                    <p:anim calcmode="lin" valueType="num">
                                      <p:cBhvr>
                                        <p:cTn id="42" dur="500" fill="hold"/>
                                        <p:tgtEl>
                                          <p:spTgt spid="9"/>
                                        </p:tgtEl>
                                        <p:attrNameLst>
                                          <p:attrName>ppt_h</p:attrName>
                                        </p:attrNameLst>
                                      </p:cBhvr>
                                      <p:tavLst>
                                        <p:tav tm="0">
                                          <p:val>
                                            <p:fltVal val="0"/>
                                          </p:val>
                                        </p:tav>
                                        <p:tav tm="100000">
                                          <p:val>
                                            <p:strVal val="#ppt_h"/>
                                          </p:val>
                                        </p:tav>
                                      </p:tavLst>
                                    </p:anim>
                                    <p:animEffect transition="in" filter="fade">
                                      <p:cBhvr>
                                        <p:cTn id="43" dur="500"/>
                                        <p:tgtEl>
                                          <p:spTgt spid="9"/>
                                        </p:tgtEl>
                                      </p:cBhvr>
                                    </p:animEffect>
                                  </p:childTnLst>
                                </p:cTn>
                              </p:par>
                            </p:childTnLst>
                          </p:cTn>
                        </p:par>
                        <p:par>
                          <p:cTn id="44" fill="hold">
                            <p:stCondLst>
                              <p:cond delay="4000"/>
                            </p:stCondLst>
                            <p:childTnLst>
                              <p:par>
                                <p:cTn id="45" presetID="53" presetClass="entr" presetSubtype="16" fill="hold" grpId="0" nodeType="afterEffect">
                                  <p:stCondLst>
                                    <p:cond delay="0"/>
                                  </p:stCondLst>
                                  <p:childTnLst>
                                    <p:set>
                                      <p:cBhvr>
                                        <p:cTn id="46" dur="1" fill="hold">
                                          <p:stCondLst>
                                            <p:cond delay="0"/>
                                          </p:stCondLst>
                                        </p:cTn>
                                        <p:tgtEl>
                                          <p:spTgt spid="19"/>
                                        </p:tgtEl>
                                        <p:attrNameLst>
                                          <p:attrName>style.visibility</p:attrName>
                                        </p:attrNameLst>
                                      </p:cBhvr>
                                      <p:to>
                                        <p:strVal val="visible"/>
                                      </p:to>
                                    </p:set>
                                    <p:anim calcmode="lin" valueType="num">
                                      <p:cBhvr>
                                        <p:cTn id="47" dur="500" fill="hold"/>
                                        <p:tgtEl>
                                          <p:spTgt spid="19"/>
                                        </p:tgtEl>
                                        <p:attrNameLst>
                                          <p:attrName>ppt_w</p:attrName>
                                        </p:attrNameLst>
                                      </p:cBhvr>
                                      <p:tavLst>
                                        <p:tav tm="0">
                                          <p:val>
                                            <p:fltVal val="0"/>
                                          </p:val>
                                        </p:tav>
                                        <p:tav tm="100000">
                                          <p:val>
                                            <p:strVal val="#ppt_w"/>
                                          </p:val>
                                        </p:tav>
                                      </p:tavLst>
                                    </p:anim>
                                    <p:anim calcmode="lin" valueType="num">
                                      <p:cBhvr>
                                        <p:cTn id="48" dur="500" fill="hold"/>
                                        <p:tgtEl>
                                          <p:spTgt spid="19"/>
                                        </p:tgtEl>
                                        <p:attrNameLst>
                                          <p:attrName>ppt_h</p:attrName>
                                        </p:attrNameLst>
                                      </p:cBhvr>
                                      <p:tavLst>
                                        <p:tav tm="0">
                                          <p:val>
                                            <p:fltVal val="0"/>
                                          </p:val>
                                        </p:tav>
                                        <p:tav tm="100000">
                                          <p:val>
                                            <p:strVal val="#ppt_h"/>
                                          </p:val>
                                        </p:tav>
                                      </p:tavLst>
                                    </p:anim>
                                    <p:animEffect transition="in" filter="fade">
                                      <p:cBhvr>
                                        <p:cTn id="49" dur="500"/>
                                        <p:tgtEl>
                                          <p:spTgt spid="19"/>
                                        </p:tgtEl>
                                      </p:cBhvr>
                                    </p:animEffect>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24"/>
                                        </p:tgtEl>
                                        <p:attrNameLst>
                                          <p:attrName>style.visibility</p:attrName>
                                        </p:attrNameLst>
                                      </p:cBhvr>
                                      <p:to>
                                        <p:strVal val="visible"/>
                                      </p:to>
                                    </p:set>
                                    <p:anim calcmode="lin" valueType="num">
                                      <p:cBhvr>
                                        <p:cTn id="53" dur="500" fill="hold"/>
                                        <p:tgtEl>
                                          <p:spTgt spid="24"/>
                                        </p:tgtEl>
                                        <p:attrNameLst>
                                          <p:attrName>ppt_w</p:attrName>
                                        </p:attrNameLst>
                                      </p:cBhvr>
                                      <p:tavLst>
                                        <p:tav tm="0">
                                          <p:val>
                                            <p:fltVal val="0"/>
                                          </p:val>
                                        </p:tav>
                                        <p:tav tm="100000">
                                          <p:val>
                                            <p:strVal val="#ppt_w"/>
                                          </p:val>
                                        </p:tav>
                                      </p:tavLst>
                                    </p:anim>
                                    <p:anim calcmode="lin" valueType="num">
                                      <p:cBhvr>
                                        <p:cTn id="54" dur="500" fill="hold"/>
                                        <p:tgtEl>
                                          <p:spTgt spid="24"/>
                                        </p:tgtEl>
                                        <p:attrNameLst>
                                          <p:attrName>ppt_h</p:attrName>
                                        </p:attrNameLst>
                                      </p:cBhvr>
                                      <p:tavLst>
                                        <p:tav tm="0">
                                          <p:val>
                                            <p:fltVal val="0"/>
                                          </p:val>
                                        </p:tav>
                                        <p:tav tm="100000">
                                          <p:val>
                                            <p:strVal val="#ppt_h"/>
                                          </p:val>
                                        </p:tav>
                                      </p:tavLst>
                                    </p:anim>
                                    <p:animEffect transition="in" filter="fade">
                                      <p:cBhvr>
                                        <p:cTn id="55" dur="500"/>
                                        <p:tgtEl>
                                          <p:spTgt spid="24"/>
                                        </p:tgtEl>
                                      </p:cBhvr>
                                    </p:animEffect>
                                  </p:childTnLst>
                                </p:cTn>
                              </p:par>
                            </p:childTnLst>
                          </p:cTn>
                        </p:par>
                        <p:par>
                          <p:cTn id="56" fill="hold">
                            <p:stCondLst>
                              <p:cond delay="5000"/>
                            </p:stCondLst>
                            <p:childTnLst>
                              <p:par>
                                <p:cTn id="57" presetID="53" presetClass="entr" presetSubtype="16" fill="hold" nodeType="afterEffect">
                                  <p:stCondLst>
                                    <p:cond delay="0"/>
                                  </p:stCondLst>
                                  <p:childTnLst>
                                    <p:set>
                                      <p:cBhvr>
                                        <p:cTn id="58" dur="1" fill="hold">
                                          <p:stCondLst>
                                            <p:cond delay="0"/>
                                          </p:stCondLst>
                                        </p:cTn>
                                        <p:tgtEl>
                                          <p:spTgt spid="40"/>
                                        </p:tgtEl>
                                        <p:attrNameLst>
                                          <p:attrName>style.visibility</p:attrName>
                                        </p:attrNameLst>
                                      </p:cBhvr>
                                      <p:to>
                                        <p:strVal val="visible"/>
                                      </p:to>
                                    </p:set>
                                    <p:anim calcmode="lin" valueType="num">
                                      <p:cBhvr>
                                        <p:cTn id="59" dur="500" fill="hold"/>
                                        <p:tgtEl>
                                          <p:spTgt spid="40"/>
                                        </p:tgtEl>
                                        <p:attrNameLst>
                                          <p:attrName>ppt_w</p:attrName>
                                        </p:attrNameLst>
                                      </p:cBhvr>
                                      <p:tavLst>
                                        <p:tav tm="0">
                                          <p:val>
                                            <p:fltVal val="0"/>
                                          </p:val>
                                        </p:tav>
                                        <p:tav tm="100000">
                                          <p:val>
                                            <p:strVal val="#ppt_w"/>
                                          </p:val>
                                        </p:tav>
                                      </p:tavLst>
                                    </p:anim>
                                    <p:anim calcmode="lin" valueType="num">
                                      <p:cBhvr>
                                        <p:cTn id="60" dur="500" fill="hold"/>
                                        <p:tgtEl>
                                          <p:spTgt spid="40"/>
                                        </p:tgtEl>
                                        <p:attrNameLst>
                                          <p:attrName>ppt_h</p:attrName>
                                        </p:attrNameLst>
                                      </p:cBhvr>
                                      <p:tavLst>
                                        <p:tav tm="0">
                                          <p:val>
                                            <p:fltVal val="0"/>
                                          </p:val>
                                        </p:tav>
                                        <p:tav tm="100000">
                                          <p:val>
                                            <p:strVal val="#ppt_h"/>
                                          </p:val>
                                        </p:tav>
                                      </p:tavLst>
                                    </p:anim>
                                    <p:animEffect transition="in" filter="fade">
                                      <p:cBhvr>
                                        <p:cTn id="61" dur="500"/>
                                        <p:tgtEl>
                                          <p:spTgt spid="40"/>
                                        </p:tgtEl>
                                      </p:cBhvr>
                                    </p:animEffect>
                                  </p:childTnLst>
                                </p:cTn>
                              </p:par>
                            </p:childTnLst>
                          </p:cTn>
                        </p:par>
                        <p:par>
                          <p:cTn id="62" fill="hold">
                            <p:stCondLst>
                              <p:cond delay="5500"/>
                            </p:stCondLst>
                            <p:childTnLst>
                              <p:par>
                                <p:cTn id="63" presetID="10" presetClass="entr" presetSubtype="0" fill="hold" grpId="0" nodeType="afterEffect">
                                  <p:stCondLst>
                                    <p:cond delay="0"/>
                                  </p:stCondLst>
                                  <p:childTnLst>
                                    <p:set>
                                      <p:cBhvr>
                                        <p:cTn id="64" dur="1" fill="hold">
                                          <p:stCondLst>
                                            <p:cond delay="0"/>
                                          </p:stCondLst>
                                        </p:cTn>
                                        <p:tgtEl>
                                          <p:spTgt spid="25"/>
                                        </p:tgtEl>
                                        <p:attrNameLst>
                                          <p:attrName>style.visibility</p:attrName>
                                        </p:attrNameLst>
                                      </p:cBhvr>
                                      <p:to>
                                        <p:strVal val="visible"/>
                                      </p:to>
                                    </p:set>
                                    <p:animEffect transition="in" filter="fade">
                                      <p:cBhvr>
                                        <p:cTn id="65" dur="500"/>
                                        <p:tgtEl>
                                          <p:spTgt spid="25"/>
                                        </p:tgtEl>
                                      </p:cBhvr>
                                    </p:animEffect>
                                  </p:childTnLst>
                                </p:cTn>
                              </p:par>
                            </p:childTnLst>
                          </p:cTn>
                        </p:par>
                        <p:par>
                          <p:cTn id="66" fill="hold">
                            <p:stCondLst>
                              <p:cond delay="6000"/>
                            </p:stCondLst>
                            <p:childTnLst>
                              <p:par>
                                <p:cTn id="67" presetID="53" presetClass="entr" presetSubtype="16" fill="hold" nodeType="afterEffect">
                                  <p:stCondLst>
                                    <p:cond delay="0"/>
                                  </p:stCondLst>
                                  <p:childTnLst>
                                    <p:set>
                                      <p:cBhvr>
                                        <p:cTn id="68" dur="1" fill="hold">
                                          <p:stCondLst>
                                            <p:cond delay="0"/>
                                          </p:stCondLst>
                                        </p:cTn>
                                        <p:tgtEl>
                                          <p:spTgt spid="12"/>
                                        </p:tgtEl>
                                        <p:attrNameLst>
                                          <p:attrName>style.visibility</p:attrName>
                                        </p:attrNameLst>
                                      </p:cBhvr>
                                      <p:to>
                                        <p:strVal val="visible"/>
                                      </p:to>
                                    </p:set>
                                    <p:anim calcmode="lin" valueType="num">
                                      <p:cBhvr>
                                        <p:cTn id="69" dur="500" fill="hold"/>
                                        <p:tgtEl>
                                          <p:spTgt spid="12"/>
                                        </p:tgtEl>
                                        <p:attrNameLst>
                                          <p:attrName>ppt_w</p:attrName>
                                        </p:attrNameLst>
                                      </p:cBhvr>
                                      <p:tavLst>
                                        <p:tav tm="0">
                                          <p:val>
                                            <p:fltVal val="0"/>
                                          </p:val>
                                        </p:tav>
                                        <p:tav tm="100000">
                                          <p:val>
                                            <p:strVal val="#ppt_w"/>
                                          </p:val>
                                        </p:tav>
                                      </p:tavLst>
                                    </p:anim>
                                    <p:anim calcmode="lin" valueType="num">
                                      <p:cBhvr>
                                        <p:cTn id="70" dur="500" fill="hold"/>
                                        <p:tgtEl>
                                          <p:spTgt spid="12"/>
                                        </p:tgtEl>
                                        <p:attrNameLst>
                                          <p:attrName>ppt_h</p:attrName>
                                        </p:attrNameLst>
                                      </p:cBhvr>
                                      <p:tavLst>
                                        <p:tav tm="0">
                                          <p:val>
                                            <p:fltVal val="0"/>
                                          </p:val>
                                        </p:tav>
                                        <p:tav tm="100000">
                                          <p:val>
                                            <p:strVal val="#ppt_h"/>
                                          </p:val>
                                        </p:tav>
                                      </p:tavLst>
                                    </p:anim>
                                    <p:animEffect transition="in" filter="fade">
                                      <p:cBhvr>
                                        <p:cTn id="71" dur="500"/>
                                        <p:tgtEl>
                                          <p:spTgt spid="12"/>
                                        </p:tgtEl>
                                      </p:cBhvr>
                                    </p:animEffect>
                                  </p:childTnLst>
                                </p:cTn>
                              </p:par>
                            </p:childTnLst>
                          </p:cTn>
                        </p:par>
                        <p:par>
                          <p:cTn id="72" fill="hold">
                            <p:stCondLst>
                              <p:cond delay="6500"/>
                            </p:stCondLst>
                            <p:childTnLst>
                              <p:par>
                                <p:cTn id="73" presetID="53" presetClass="entr" presetSubtype="16" fill="hold" grpId="0" nodeType="afterEffect">
                                  <p:stCondLst>
                                    <p:cond delay="0"/>
                                  </p:stCondLst>
                                  <p:childTnLst>
                                    <p:set>
                                      <p:cBhvr>
                                        <p:cTn id="74" dur="1" fill="hold">
                                          <p:stCondLst>
                                            <p:cond delay="0"/>
                                          </p:stCondLst>
                                        </p:cTn>
                                        <p:tgtEl>
                                          <p:spTgt spid="20"/>
                                        </p:tgtEl>
                                        <p:attrNameLst>
                                          <p:attrName>style.visibility</p:attrName>
                                        </p:attrNameLst>
                                      </p:cBhvr>
                                      <p:to>
                                        <p:strVal val="visible"/>
                                      </p:to>
                                    </p:set>
                                    <p:anim calcmode="lin" valueType="num">
                                      <p:cBhvr>
                                        <p:cTn id="75" dur="500" fill="hold"/>
                                        <p:tgtEl>
                                          <p:spTgt spid="20"/>
                                        </p:tgtEl>
                                        <p:attrNameLst>
                                          <p:attrName>ppt_w</p:attrName>
                                        </p:attrNameLst>
                                      </p:cBhvr>
                                      <p:tavLst>
                                        <p:tav tm="0">
                                          <p:val>
                                            <p:fltVal val="0"/>
                                          </p:val>
                                        </p:tav>
                                        <p:tav tm="100000">
                                          <p:val>
                                            <p:strVal val="#ppt_w"/>
                                          </p:val>
                                        </p:tav>
                                      </p:tavLst>
                                    </p:anim>
                                    <p:anim calcmode="lin" valueType="num">
                                      <p:cBhvr>
                                        <p:cTn id="76" dur="500" fill="hold"/>
                                        <p:tgtEl>
                                          <p:spTgt spid="20"/>
                                        </p:tgtEl>
                                        <p:attrNameLst>
                                          <p:attrName>ppt_h</p:attrName>
                                        </p:attrNameLst>
                                      </p:cBhvr>
                                      <p:tavLst>
                                        <p:tav tm="0">
                                          <p:val>
                                            <p:fltVal val="0"/>
                                          </p:val>
                                        </p:tav>
                                        <p:tav tm="100000">
                                          <p:val>
                                            <p:strVal val="#ppt_h"/>
                                          </p:val>
                                        </p:tav>
                                      </p:tavLst>
                                    </p:anim>
                                    <p:animEffect transition="in" filter="fade">
                                      <p:cBhvr>
                                        <p:cTn id="77" dur="500"/>
                                        <p:tgtEl>
                                          <p:spTgt spid="20"/>
                                        </p:tgtEl>
                                      </p:cBhvr>
                                    </p:animEffect>
                                  </p:childTnLst>
                                </p:cTn>
                              </p:par>
                            </p:childTnLst>
                          </p:cTn>
                        </p:par>
                        <p:par>
                          <p:cTn id="78" fill="hold">
                            <p:stCondLst>
                              <p:cond delay="7000"/>
                            </p:stCondLst>
                            <p:childTnLst>
                              <p:par>
                                <p:cTn id="79" presetID="53" presetClass="entr" presetSubtype="16" fill="hold" grpId="0" nodeType="afterEffect">
                                  <p:stCondLst>
                                    <p:cond delay="0"/>
                                  </p:stCondLst>
                                  <p:childTnLst>
                                    <p:set>
                                      <p:cBhvr>
                                        <p:cTn id="80" dur="1" fill="hold">
                                          <p:stCondLst>
                                            <p:cond delay="0"/>
                                          </p:stCondLst>
                                        </p:cTn>
                                        <p:tgtEl>
                                          <p:spTgt spid="32"/>
                                        </p:tgtEl>
                                        <p:attrNameLst>
                                          <p:attrName>style.visibility</p:attrName>
                                        </p:attrNameLst>
                                      </p:cBhvr>
                                      <p:to>
                                        <p:strVal val="visible"/>
                                      </p:to>
                                    </p:set>
                                    <p:anim calcmode="lin" valueType="num">
                                      <p:cBhvr>
                                        <p:cTn id="81" dur="500" fill="hold"/>
                                        <p:tgtEl>
                                          <p:spTgt spid="32"/>
                                        </p:tgtEl>
                                        <p:attrNameLst>
                                          <p:attrName>ppt_w</p:attrName>
                                        </p:attrNameLst>
                                      </p:cBhvr>
                                      <p:tavLst>
                                        <p:tav tm="0">
                                          <p:val>
                                            <p:fltVal val="0"/>
                                          </p:val>
                                        </p:tav>
                                        <p:tav tm="100000">
                                          <p:val>
                                            <p:strVal val="#ppt_w"/>
                                          </p:val>
                                        </p:tav>
                                      </p:tavLst>
                                    </p:anim>
                                    <p:anim calcmode="lin" valueType="num">
                                      <p:cBhvr>
                                        <p:cTn id="82" dur="500" fill="hold"/>
                                        <p:tgtEl>
                                          <p:spTgt spid="32"/>
                                        </p:tgtEl>
                                        <p:attrNameLst>
                                          <p:attrName>ppt_h</p:attrName>
                                        </p:attrNameLst>
                                      </p:cBhvr>
                                      <p:tavLst>
                                        <p:tav tm="0">
                                          <p:val>
                                            <p:fltVal val="0"/>
                                          </p:val>
                                        </p:tav>
                                        <p:tav tm="100000">
                                          <p:val>
                                            <p:strVal val="#ppt_h"/>
                                          </p:val>
                                        </p:tav>
                                      </p:tavLst>
                                    </p:anim>
                                    <p:animEffect transition="in" filter="fade">
                                      <p:cBhvr>
                                        <p:cTn id="83" dur="500"/>
                                        <p:tgtEl>
                                          <p:spTgt spid="32"/>
                                        </p:tgtEl>
                                      </p:cBhvr>
                                    </p:animEffect>
                                  </p:childTnLst>
                                </p:cTn>
                              </p:par>
                            </p:childTnLst>
                          </p:cTn>
                        </p:par>
                        <p:par>
                          <p:cTn id="84" fill="hold">
                            <p:stCondLst>
                              <p:cond delay="7500"/>
                            </p:stCondLst>
                            <p:childTnLst>
                              <p:par>
                                <p:cTn id="85" presetID="53" presetClass="entr" presetSubtype="16" fill="hold" nodeType="afterEffect">
                                  <p:stCondLst>
                                    <p:cond delay="0"/>
                                  </p:stCondLst>
                                  <p:childTnLst>
                                    <p:set>
                                      <p:cBhvr>
                                        <p:cTn id="86" dur="1" fill="hold">
                                          <p:stCondLst>
                                            <p:cond delay="0"/>
                                          </p:stCondLst>
                                        </p:cTn>
                                        <p:tgtEl>
                                          <p:spTgt spid="35"/>
                                        </p:tgtEl>
                                        <p:attrNameLst>
                                          <p:attrName>style.visibility</p:attrName>
                                        </p:attrNameLst>
                                      </p:cBhvr>
                                      <p:to>
                                        <p:strVal val="visible"/>
                                      </p:to>
                                    </p:set>
                                    <p:anim calcmode="lin" valueType="num">
                                      <p:cBhvr>
                                        <p:cTn id="87" dur="500" fill="hold"/>
                                        <p:tgtEl>
                                          <p:spTgt spid="35"/>
                                        </p:tgtEl>
                                        <p:attrNameLst>
                                          <p:attrName>ppt_w</p:attrName>
                                        </p:attrNameLst>
                                      </p:cBhvr>
                                      <p:tavLst>
                                        <p:tav tm="0">
                                          <p:val>
                                            <p:fltVal val="0"/>
                                          </p:val>
                                        </p:tav>
                                        <p:tav tm="100000">
                                          <p:val>
                                            <p:strVal val="#ppt_w"/>
                                          </p:val>
                                        </p:tav>
                                      </p:tavLst>
                                    </p:anim>
                                    <p:anim calcmode="lin" valueType="num">
                                      <p:cBhvr>
                                        <p:cTn id="88" dur="500" fill="hold"/>
                                        <p:tgtEl>
                                          <p:spTgt spid="35"/>
                                        </p:tgtEl>
                                        <p:attrNameLst>
                                          <p:attrName>ppt_h</p:attrName>
                                        </p:attrNameLst>
                                      </p:cBhvr>
                                      <p:tavLst>
                                        <p:tav tm="0">
                                          <p:val>
                                            <p:fltVal val="0"/>
                                          </p:val>
                                        </p:tav>
                                        <p:tav tm="100000">
                                          <p:val>
                                            <p:strVal val="#ppt_h"/>
                                          </p:val>
                                        </p:tav>
                                      </p:tavLst>
                                    </p:anim>
                                    <p:animEffect transition="in" filter="fade">
                                      <p:cBhvr>
                                        <p:cTn id="89" dur="500"/>
                                        <p:tgtEl>
                                          <p:spTgt spid="35"/>
                                        </p:tgtEl>
                                      </p:cBhvr>
                                    </p:animEffect>
                                  </p:childTnLst>
                                </p:cTn>
                              </p:par>
                            </p:childTnLst>
                          </p:cTn>
                        </p:par>
                        <p:par>
                          <p:cTn id="90" fill="hold">
                            <p:stCondLst>
                              <p:cond delay="8000"/>
                            </p:stCondLst>
                            <p:childTnLst>
                              <p:par>
                                <p:cTn id="91" presetID="10" presetClass="entr" presetSubtype="0" fill="hold" grpId="0" nodeType="afterEffect">
                                  <p:stCondLst>
                                    <p:cond delay="0"/>
                                  </p:stCondLst>
                                  <p:childTnLst>
                                    <p:set>
                                      <p:cBhvr>
                                        <p:cTn id="92" dur="1" fill="hold">
                                          <p:stCondLst>
                                            <p:cond delay="0"/>
                                          </p:stCondLst>
                                        </p:cTn>
                                        <p:tgtEl>
                                          <p:spTgt spid="26"/>
                                        </p:tgtEl>
                                        <p:attrNameLst>
                                          <p:attrName>style.visibility</p:attrName>
                                        </p:attrNameLst>
                                      </p:cBhvr>
                                      <p:to>
                                        <p:strVal val="visible"/>
                                      </p:to>
                                    </p:set>
                                    <p:animEffect transition="in" filter="fade">
                                      <p:cBhvr>
                                        <p:cTn id="93" dur="500"/>
                                        <p:tgtEl>
                                          <p:spTgt spid="26"/>
                                        </p:tgtEl>
                                      </p:cBhvr>
                                    </p:animEffect>
                                  </p:childTnLst>
                                </p:cTn>
                              </p:par>
                            </p:childTnLst>
                          </p:cTn>
                        </p:par>
                        <p:par>
                          <p:cTn id="94" fill="hold">
                            <p:stCondLst>
                              <p:cond delay="8500"/>
                            </p:stCondLst>
                            <p:childTnLst>
                              <p:par>
                                <p:cTn id="95" presetID="53" presetClass="entr" presetSubtype="16" fill="hold" nodeType="afterEffect">
                                  <p:stCondLst>
                                    <p:cond delay="0"/>
                                  </p:stCondLst>
                                  <p:childTnLst>
                                    <p:set>
                                      <p:cBhvr>
                                        <p:cTn id="96" dur="1" fill="hold">
                                          <p:stCondLst>
                                            <p:cond delay="0"/>
                                          </p:stCondLst>
                                        </p:cTn>
                                        <p:tgtEl>
                                          <p:spTgt spid="15"/>
                                        </p:tgtEl>
                                        <p:attrNameLst>
                                          <p:attrName>style.visibility</p:attrName>
                                        </p:attrNameLst>
                                      </p:cBhvr>
                                      <p:to>
                                        <p:strVal val="visible"/>
                                      </p:to>
                                    </p:set>
                                    <p:anim calcmode="lin" valueType="num">
                                      <p:cBhvr>
                                        <p:cTn id="97" dur="500" fill="hold"/>
                                        <p:tgtEl>
                                          <p:spTgt spid="15"/>
                                        </p:tgtEl>
                                        <p:attrNameLst>
                                          <p:attrName>ppt_w</p:attrName>
                                        </p:attrNameLst>
                                      </p:cBhvr>
                                      <p:tavLst>
                                        <p:tav tm="0">
                                          <p:val>
                                            <p:fltVal val="0"/>
                                          </p:val>
                                        </p:tav>
                                        <p:tav tm="100000">
                                          <p:val>
                                            <p:strVal val="#ppt_w"/>
                                          </p:val>
                                        </p:tav>
                                      </p:tavLst>
                                    </p:anim>
                                    <p:anim calcmode="lin" valueType="num">
                                      <p:cBhvr>
                                        <p:cTn id="98" dur="500" fill="hold"/>
                                        <p:tgtEl>
                                          <p:spTgt spid="15"/>
                                        </p:tgtEl>
                                        <p:attrNameLst>
                                          <p:attrName>ppt_h</p:attrName>
                                        </p:attrNameLst>
                                      </p:cBhvr>
                                      <p:tavLst>
                                        <p:tav tm="0">
                                          <p:val>
                                            <p:fltVal val="0"/>
                                          </p:val>
                                        </p:tav>
                                        <p:tav tm="100000">
                                          <p:val>
                                            <p:strVal val="#ppt_h"/>
                                          </p:val>
                                        </p:tav>
                                      </p:tavLst>
                                    </p:anim>
                                    <p:animEffect transition="in" filter="fade">
                                      <p:cBhvr>
                                        <p:cTn id="99" dur="500"/>
                                        <p:tgtEl>
                                          <p:spTgt spid="15"/>
                                        </p:tgtEl>
                                      </p:cBhvr>
                                    </p:animEffect>
                                  </p:childTnLst>
                                </p:cTn>
                              </p:par>
                            </p:childTnLst>
                          </p:cTn>
                        </p:par>
                        <p:par>
                          <p:cTn id="100" fill="hold">
                            <p:stCondLst>
                              <p:cond delay="9000"/>
                            </p:stCondLst>
                            <p:childTnLst>
                              <p:par>
                                <p:cTn id="101" presetID="53" presetClass="entr" presetSubtype="16" fill="hold" grpId="0" nodeType="afterEffect">
                                  <p:stCondLst>
                                    <p:cond delay="0"/>
                                  </p:stCondLst>
                                  <p:childTnLst>
                                    <p:set>
                                      <p:cBhvr>
                                        <p:cTn id="102" dur="1" fill="hold">
                                          <p:stCondLst>
                                            <p:cond delay="0"/>
                                          </p:stCondLst>
                                        </p:cTn>
                                        <p:tgtEl>
                                          <p:spTgt spid="21"/>
                                        </p:tgtEl>
                                        <p:attrNameLst>
                                          <p:attrName>style.visibility</p:attrName>
                                        </p:attrNameLst>
                                      </p:cBhvr>
                                      <p:to>
                                        <p:strVal val="visible"/>
                                      </p:to>
                                    </p:set>
                                    <p:anim calcmode="lin" valueType="num">
                                      <p:cBhvr>
                                        <p:cTn id="103" dur="500" fill="hold"/>
                                        <p:tgtEl>
                                          <p:spTgt spid="21"/>
                                        </p:tgtEl>
                                        <p:attrNameLst>
                                          <p:attrName>ppt_w</p:attrName>
                                        </p:attrNameLst>
                                      </p:cBhvr>
                                      <p:tavLst>
                                        <p:tav tm="0">
                                          <p:val>
                                            <p:fltVal val="0"/>
                                          </p:val>
                                        </p:tav>
                                        <p:tav tm="100000">
                                          <p:val>
                                            <p:strVal val="#ppt_w"/>
                                          </p:val>
                                        </p:tav>
                                      </p:tavLst>
                                    </p:anim>
                                    <p:anim calcmode="lin" valueType="num">
                                      <p:cBhvr>
                                        <p:cTn id="104" dur="500" fill="hold"/>
                                        <p:tgtEl>
                                          <p:spTgt spid="21"/>
                                        </p:tgtEl>
                                        <p:attrNameLst>
                                          <p:attrName>ppt_h</p:attrName>
                                        </p:attrNameLst>
                                      </p:cBhvr>
                                      <p:tavLst>
                                        <p:tav tm="0">
                                          <p:val>
                                            <p:fltVal val="0"/>
                                          </p:val>
                                        </p:tav>
                                        <p:tav tm="100000">
                                          <p:val>
                                            <p:strVal val="#ppt_h"/>
                                          </p:val>
                                        </p:tav>
                                      </p:tavLst>
                                    </p:anim>
                                    <p:animEffect transition="in" filter="fade">
                                      <p:cBhvr>
                                        <p:cTn id="105" dur="500"/>
                                        <p:tgtEl>
                                          <p:spTgt spid="21"/>
                                        </p:tgtEl>
                                      </p:cBhvr>
                                    </p:animEffect>
                                  </p:childTnLst>
                                </p:cTn>
                              </p:par>
                            </p:childTnLst>
                          </p:cTn>
                        </p:par>
                        <p:par>
                          <p:cTn id="106" fill="hold">
                            <p:stCondLst>
                              <p:cond delay="9500"/>
                            </p:stCondLst>
                            <p:childTnLst>
                              <p:par>
                                <p:cTn id="107" presetID="53" presetClass="entr" presetSubtype="16" fill="hold" grpId="0" nodeType="afterEffect">
                                  <p:stCondLst>
                                    <p:cond delay="0"/>
                                  </p:stCondLst>
                                  <p:childTnLst>
                                    <p:set>
                                      <p:cBhvr>
                                        <p:cTn id="108" dur="1" fill="hold">
                                          <p:stCondLst>
                                            <p:cond delay="0"/>
                                          </p:stCondLst>
                                        </p:cTn>
                                        <p:tgtEl>
                                          <p:spTgt spid="27"/>
                                        </p:tgtEl>
                                        <p:attrNameLst>
                                          <p:attrName>style.visibility</p:attrName>
                                        </p:attrNameLst>
                                      </p:cBhvr>
                                      <p:to>
                                        <p:strVal val="visible"/>
                                      </p:to>
                                    </p:set>
                                    <p:anim calcmode="lin" valueType="num">
                                      <p:cBhvr>
                                        <p:cTn id="109" dur="500" fill="hold"/>
                                        <p:tgtEl>
                                          <p:spTgt spid="27"/>
                                        </p:tgtEl>
                                        <p:attrNameLst>
                                          <p:attrName>ppt_w</p:attrName>
                                        </p:attrNameLst>
                                      </p:cBhvr>
                                      <p:tavLst>
                                        <p:tav tm="0">
                                          <p:val>
                                            <p:fltVal val="0"/>
                                          </p:val>
                                        </p:tav>
                                        <p:tav tm="100000">
                                          <p:val>
                                            <p:strVal val="#ppt_w"/>
                                          </p:val>
                                        </p:tav>
                                      </p:tavLst>
                                    </p:anim>
                                    <p:anim calcmode="lin" valueType="num">
                                      <p:cBhvr>
                                        <p:cTn id="110" dur="500" fill="hold"/>
                                        <p:tgtEl>
                                          <p:spTgt spid="27"/>
                                        </p:tgtEl>
                                        <p:attrNameLst>
                                          <p:attrName>ppt_h</p:attrName>
                                        </p:attrNameLst>
                                      </p:cBhvr>
                                      <p:tavLst>
                                        <p:tav tm="0">
                                          <p:val>
                                            <p:fltVal val="0"/>
                                          </p:val>
                                        </p:tav>
                                        <p:tav tm="100000">
                                          <p:val>
                                            <p:strVal val="#ppt_h"/>
                                          </p:val>
                                        </p:tav>
                                      </p:tavLst>
                                    </p:anim>
                                    <p:animEffect transition="in" filter="fade">
                                      <p:cBhvr>
                                        <p:cTn id="111" dur="500"/>
                                        <p:tgtEl>
                                          <p:spTgt spid="27"/>
                                        </p:tgtEl>
                                      </p:cBhvr>
                                    </p:animEffect>
                                  </p:childTnLst>
                                </p:cTn>
                              </p:par>
                            </p:childTnLst>
                          </p:cTn>
                        </p:par>
                        <p:par>
                          <p:cTn id="112" fill="hold">
                            <p:stCondLst>
                              <p:cond delay="10000"/>
                            </p:stCondLst>
                            <p:childTnLst>
                              <p:par>
                                <p:cTn id="113" presetID="53" presetClass="entr" presetSubtype="16" fill="hold" grpId="0" nodeType="afterEffect">
                                  <p:stCondLst>
                                    <p:cond delay="0"/>
                                  </p:stCondLst>
                                  <p:childTnLst>
                                    <p:set>
                                      <p:cBhvr>
                                        <p:cTn id="114" dur="1" fill="hold">
                                          <p:stCondLst>
                                            <p:cond delay="0"/>
                                          </p:stCondLst>
                                        </p:cTn>
                                        <p:tgtEl>
                                          <p:spTgt spid="39"/>
                                        </p:tgtEl>
                                        <p:attrNameLst>
                                          <p:attrName>style.visibility</p:attrName>
                                        </p:attrNameLst>
                                      </p:cBhvr>
                                      <p:to>
                                        <p:strVal val="visible"/>
                                      </p:to>
                                    </p:set>
                                    <p:anim calcmode="lin" valueType="num">
                                      <p:cBhvr>
                                        <p:cTn id="115" dur="500" fill="hold"/>
                                        <p:tgtEl>
                                          <p:spTgt spid="39"/>
                                        </p:tgtEl>
                                        <p:attrNameLst>
                                          <p:attrName>ppt_w</p:attrName>
                                        </p:attrNameLst>
                                      </p:cBhvr>
                                      <p:tavLst>
                                        <p:tav tm="0">
                                          <p:val>
                                            <p:fltVal val="0"/>
                                          </p:val>
                                        </p:tav>
                                        <p:tav tm="100000">
                                          <p:val>
                                            <p:strVal val="#ppt_w"/>
                                          </p:val>
                                        </p:tav>
                                      </p:tavLst>
                                    </p:anim>
                                    <p:anim calcmode="lin" valueType="num">
                                      <p:cBhvr>
                                        <p:cTn id="116" dur="500" fill="hold"/>
                                        <p:tgtEl>
                                          <p:spTgt spid="39"/>
                                        </p:tgtEl>
                                        <p:attrNameLst>
                                          <p:attrName>ppt_h</p:attrName>
                                        </p:attrNameLst>
                                      </p:cBhvr>
                                      <p:tavLst>
                                        <p:tav tm="0">
                                          <p:val>
                                            <p:fltVal val="0"/>
                                          </p:val>
                                        </p:tav>
                                        <p:tav tm="100000">
                                          <p:val>
                                            <p:strVal val="#ppt_h"/>
                                          </p:val>
                                        </p:tav>
                                      </p:tavLst>
                                    </p:anim>
                                    <p:animEffect transition="in" filter="fade">
                                      <p:cBhvr>
                                        <p:cTn id="117" dur="500"/>
                                        <p:tgtEl>
                                          <p:spTgt spid="39"/>
                                        </p:tgtEl>
                                      </p:cBhvr>
                                    </p:animEffect>
                                  </p:childTnLst>
                                </p:cTn>
                              </p:par>
                            </p:childTnLst>
                          </p:cTn>
                        </p:par>
                        <p:par>
                          <p:cTn id="118" fill="hold">
                            <p:stCondLst>
                              <p:cond delay="10500"/>
                            </p:stCondLst>
                            <p:childTnLst>
                              <p:par>
                                <p:cTn id="119" presetID="10" presetClass="entr" presetSubtype="0" fill="hold" grpId="0" nodeType="afterEffect">
                                  <p:stCondLst>
                                    <p:cond delay="0"/>
                                  </p:stCondLst>
                                  <p:childTnLst>
                                    <p:set>
                                      <p:cBhvr>
                                        <p:cTn id="120" dur="1" fill="hold">
                                          <p:stCondLst>
                                            <p:cond delay="0"/>
                                          </p:stCondLst>
                                        </p:cTn>
                                        <p:tgtEl>
                                          <p:spTgt spid="28"/>
                                        </p:tgtEl>
                                        <p:attrNameLst>
                                          <p:attrName>style.visibility</p:attrName>
                                        </p:attrNameLst>
                                      </p:cBhvr>
                                      <p:to>
                                        <p:strVal val="visible"/>
                                      </p:to>
                                    </p:set>
                                    <p:animEffect transition="in" filter="fade">
                                      <p:cBhvr>
                                        <p:cTn id="121"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P spid="20" grpId="0"/>
      <p:bldP spid="21" grpId="0"/>
      <p:bldP spid="22" grpId="0" animBg="1"/>
      <p:bldP spid="23" grpId="0"/>
      <p:bldP spid="24" grpId="0" animBg="1"/>
      <p:bldP spid="25" grpId="0"/>
      <p:bldP spid="26" grpId="0"/>
      <p:bldP spid="27" grpId="0" animBg="1"/>
      <p:bldP spid="28" grpId="0"/>
      <p:bldP spid="32" grpId="0" animBg="1"/>
      <p:bldP spid="39"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1"/>
          <p:cNvSpPr>
            <a:spLocks noChangeArrowheads="1"/>
          </p:cNvSpPr>
          <p:nvPr/>
        </p:nvSpPr>
        <p:spPr bwMode="auto">
          <a:xfrm>
            <a:off x="11356910" y="4664826"/>
            <a:ext cx="639516" cy="1013380"/>
          </a:xfrm>
          <a:custGeom>
            <a:avLst/>
            <a:gdLst>
              <a:gd name="T0" fmla="*/ 93 w 1282"/>
              <a:gd name="T1" fmla="*/ 344 h 2032"/>
              <a:gd name="T2" fmla="*/ 93 w 1282"/>
              <a:gd name="T3" fmla="*/ 344 h 2032"/>
              <a:gd name="T4" fmla="*/ 750 w 1282"/>
              <a:gd name="T5" fmla="*/ 1000 h 2032"/>
              <a:gd name="T6" fmla="*/ 93 w 1282"/>
              <a:gd name="T7" fmla="*/ 1656 h 2032"/>
              <a:gd name="T8" fmla="*/ 93 w 1282"/>
              <a:gd name="T9" fmla="*/ 1937 h 2032"/>
              <a:gd name="T10" fmla="*/ 375 w 1282"/>
              <a:gd name="T11" fmla="*/ 1937 h 2032"/>
              <a:gd name="T12" fmla="*/ 1281 w 1282"/>
              <a:gd name="T13" fmla="*/ 1000 h 2032"/>
              <a:gd name="T14" fmla="*/ 375 w 1282"/>
              <a:gd name="T15" fmla="*/ 94 h 2032"/>
              <a:gd name="T16" fmla="*/ 93 w 1282"/>
              <a:gd name="T17" fmla="*/ 94 h 2032"/>
              <a:gd name="T18" fmla="*/ 31 w 1282"/>
              <a:gd name="T19" fmla="*/ 219 h 2032"/>
              <a:gd name="T20" fmla="*/ 93 w 1282"/>
              <a:gd name="T21" fmla="*/ 344 h 2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2" h="2032">
                <a:moveTo>
                  <a:pt x="93" y="344"/>
                </a:moveTo>
                <a:lnTo>
                  <a:pt x="93" y="344"/>
                </a:lnTo>
                <a:cubicBezTo>
                  <a:pt x="750" y="1000"/>
                  <a:pt x="750" y="1000"/>
                  <a:pt x="750" y="1000"/>
                </a:cubicBezTo>
                <a:cubicBezTo>
                  <a:pt x="93" y="1656"/>
                  <a:pt x="93" y="1656"/>
                  <a:pt x="93" y="1656"/>
                </a:cubicBezTo>
                <a:cubicBezTo>
                  <a:pt x="0" y="1750"/>
                  <a:pt x="0" y="1875"/>
                  <a:pt x="93" y="1937"/>
                </a:cubicBezTo>
                <a:cubicBezTo>
                  <a:pt x="156" y="2031"/>
                  <a:pt x="281" y="2031"/>
                  <a:pt x="375" y="1937"/>
                </a:cubicBezTo>
                <a:cubicBezTo>
                  <a:pt x="1281" y="1000"/>
                  <a:pt x="1281" y="1000"/>
                  <a:pt x="1281" y="1000"/>
                </a:cubicBezTo>
                <a:cubicBezTo>
                  <a:pt x="375" y="94"/>
                  <a:pt x="375" y="94"/>
                  <a:pt x="375" y="94"/>
                </a:cubicBezTo>
                <a:cubicBezTo>
                  <a:pt x="281" y="0"/>
                  <a:pt x="156" y="0"/>
                  <a:pt x="93" y="94"/>
                </a:cubicBezTo>
                <a:cubicBezTo>
                  <a:pt x="62" y="125"/>
                  <a:pt x="31" y="156"/>
                  <a:pt x="31" y="219"/>
                </a:cubicBezTo>
                <a:cubicBezTo>
                  <a:pt x="31" y="281"/>
                  <a:pt x="62" y="313"/>
                  <a:pt x="93" y="344"/>
                </a:cubicBez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37168" tIns="68584" rIns="137168" bIns="68584" anchor="ctr"/>
          <a:lstStyle/>
          <a:p>
            <a:endParaRPr lang="en-US" sz="2701" dirty="0">
              <a:latin typeface="Lato Light"/>
            </a:endParaRPr>
          </a:p>
        </p:txBody>
      </p:sp>
      <p:sp>
        <p:nvSpPr>
          <p:cNvPr id="36" name="Freeform 27"/>
          <p:cNvSpPr>
            <a:spLocks noChangeArrowheads="1"/>
          </p:cNvSpPr>
          <p:nvPr/>
        </p:nvSpPr>
        <p:spPr bwMode="auto">
          <a:xfrm>
            <a:off x="14532516" y="8278703"/>
            <a:ext cx="639518" cy="997994"/>
          </a:xfrm>
          <a:custGeom>
            <a:avLst/>
            <a:gdLst>
              <a:gd name="T0" fmla="*/ 1219 w 1283"/>
              <a:gd name="T1" fmla="*/ 1656 h 2001"/>
              <a:gd name="T2" fmla="*/ 1219 w 1283"/>
              <a:gd name="T3" fmla="*/ 1656 h 2001"/>
              <a:gd name="T4" fmla="*/ 563 w 1283"/>
              <a:gd name="T5" fmla="*/ 1000 h 2001"/>
              <a:gd name="T6" fmla="*/ 1219 w 1283"/>
              <a:gd name="T7" fmla="*/ 344 h 2001"/>
              <a:gd name="T8" fmla="*/ 1219 w 1283"/>
              <a:gd name="T9" fmla="*/ 63 h 2001"/>
              <a:gd name="T10" fmla="*/ 938 w 1283"/>
              <a:gd name="T11" fmla="*/ 63 h 2001"/>
              <a:gd name="T12" fmla="*/ 0 w 1283"/>
              <a:gd name="T13" fmla="*/ 1000 h 2001"/>
              <a:gd name="T14" fmla="*/ 938 w 1283"/>
              <a:gd name="T15" fmla="*/ 1938 h 2001"/>
              <a:gd name="T16" fmla="*/ 1219 w 1283"/>
              <a:gd name="T17" fmla="*/ 1938 h 2001"/>
              <a:gd name="T18" fmla="*/ 1282 w 1283"/>
              <a:gd name="T19" fmla="*/ 1781 h 2001"/>
              <a:gd name="T20" fmla="*/ 1219 w 1283"/>
              <a:gd name="T21" fmla="*/ 1656 h 2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3" h="2001">
                <a:moveTo>
                  <a:pt x="1219" y="1656"/>
                </a:moveTo>
                <a:lnTo>
                  <a:pt x="1219" y="1656"/>
                </a:lnTo>
                <a:cubicBezTo>
                  <a:pt x="563" y="1000"/>
                  <a:pt x="563" y="1000"/>
                  <a:pt x="563" y="1000"/>
                </a:cubicBezTo>
                <a:cubicBezTo>
                  <a:pt x="1219" y="344"/>
                  <a:pt x="1219" y="344"/>
                  <a:pt x="1219" y="344"/>
                </a:cubicBezTo>
                <a:cubicBezTo>
                  <a:pt x="1282" y="250"/>
                  <a:pt x="1282" y="125"/>
                  <a:pt x="1219" y="63"/>
                </a:cubicBezTo>
                <a:cubicBezTo>
                  <a:pt x="1157" y="0"/>
                  <a:pt x="1032" y="0"/>
                  <a:pt x="938" y="63"/>
                </a:cubicBezTo>
                <a:cubicBezTo>
                  <a:pt x="0" y="1000"/>
                  <a:pt x="0" y="1000"/>
                  <a:pt x="0" y="1000"/>
                </a:cubicBezTo>
                <a:cubicBezTo>
                  <a:pt x="938" y="1938"/>
                  <a:pt x="938" y="1938"/>
                  <a:pt x="938" y="1938"/>
                </a:cubicBezTo>
                <a:cubicBezTo>
                  <a:pt x="1032" y="2000"/>
                  <a:pt x="1157" y="2000"/>
                  <a:pt x="1219" y="1938"/>
                </a:cubicBezTo>
                <a:cubicBezTo>
                  <a:pt x="1251" y="1875"/>
                  <a:pt x="1282" y="1844"/>
                  <a:pt x="1282" y="1781"/>
                </a:cubicBezTo>
                <a:cubicBezTo>
                  <a:pt x="1282" y="1719"/>
                  <a:pt x="1251" y="1688"/>
                  <a:pt x="1219" y="1656"/>
                </a:cubicBez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37168" tIns="68584" rIns="137168" bIns="68584" anchor="ctr"/>
          <a:lstStyle/>
          <a:p>
            <a:endParaRPr lang="en-US" sz="2701" dirty="0">
              <a:latin typeface="Lato Light"/>
            </a:endParaRPr>
          </a:p>
        </p:txBody>
      </p:sp>
      <p:grpSp>
        <p:nvGrpSpPr>
          <p:cNvPr id="3" name="Group 2"/>
          <p:cNvGrpSpPr/>
          <p:nvPr/>
        </p:nvGrpSpPr>
        <p:grpSpPr>
          <a:xfrm>
            <a:off x="9563627" y="5071495"/>
            <a:ext cx="7412676" cy="3800730"/>
            <a:chOff x="6420323" y="2550227"/>
            <a:chExt cx="4941784" cy="2533160"/>
          </a:xfrm>
          <a:solidFill>
            <a:schemeClr val="bg1">
              <a:lumMod val="65000"/>
            </a:schemeClr>
          </a:solidFill>
        </p:grpSpPr>
        <p:sp>
          <p:nvSpPr>
            <p:cNvPr id="11" name="Freeform 2"/>
            <p:cNvSpPr>
              <a:spLocks noChangeArrowheads="1"/>
            </p:cNvSpPr>
            <p:nvPr/>
          </p:nvSpPr>
          <p:spPr bwMode="auto">
            <a:xfrm>
              <a:off x="7626100" y="2550227"/>
              <a:ext cx="134789" cy="134789"/>
            </a:xfrm>
            <a:custGeom>
              <a:avLst/>
              <a:gdLst>
                <a:gd name="T0" fmla="*/ 187 w 407"/>
                <a:gd name="T1" fmla="*/ 406 h 407"/>
                <a:gd name="T2" fmla="*/ 187 w 407"/>
                <a:gd name="T3" fmla="*/ 406 h 407"/>
                <a:gd name="T4" fmla="*/ 0 w 407"/>
                <a:gd name="T5" fmla="*/ 187 h 407"/>
                <a:gd name="T6" fmla="*/ 187 w 407"/>
                <a:gd name="T7" fmla="*/ 0 h 407"/>
                <a:gd name="T8" fmla="*/ 406 w 407"/>
                <a:gd name="T9" fmla="*/ 187 h 407"/>
                <a:gd name="T10" fmla="*/ 187 w 407"/>
                <a:gd name="T11" fmla="*/ 406 h 407"/>
              </a:gdLst>
              <a:ahLst/>
              <a:cxnLst>
                <a:cxn ang="0">
                  <a:pos x="T0" y="T1"/>
                </a:cxn>
                <a:cxn ang="0">
                  <a:pos x="T2" y="T3"/>
                </a:cxn>
                <a:cxn ang="0">
                  <a:pos x="T4" y="T5"/>
                </a:cxn>
                <a:cxn ang="0">
                  <a:pos x="T6" y="T7"/>
                </a:cxn>
                <a:cxn ang="0">
                  <a:pos x="T8" y="T9"/>
                </a:cxn>
                <a:cxn ang="0">
                  <a:pos x="T10" y="T11"/>
                </a:cxn>
              </a:cxnLst>
              <a:rect l="0" t="0" r="r" b="b"/>
              <a:pathLst>
                <a:path w="407" h="407">
                  <a:moveTo>
                    <a:pt x="187" y="406"/>
                  </a:moveTo>
                  <a:lnTo>
                    <a:pt x="187" y="406"/>
                  </a:lnTo>
                  <a:cubicBezTo>
                    <a:pt x="94" y="406"/>
                    <a:pt x="0" y="312"/>
                    <a:pt x="0" y="187"/>
                  </a:cubicBezTo>
                  <a:cubicBezTo>
                    <a:pt x="0" y="93"/>
                    <a:pt x="94" y="0"/>
                    <a:pt x="187" y="0"/>
                  </a:cubicBezTo>
                  <a:cubicBezTo>
                    <a:pt x="312" y="0"/>
                    <a:pt x="406" y="93"/>
                    <a:pt x="406" y="187"/>
                  </a:cubicBezTo>
                  <a:cubicBezTo>
                    <a:pt x="406" y="312"/>
                    <a:pt x="312" y="406"/>
                    <a:pt x="187" y="40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2" name="Freeform 3"/>
            <p:cNvSpPr>
              <a:spLocks noChangeArrowheads="1"/>
            </p:cNvSpPr>
            <p:nvPr/>
          </p:nvSpPr>
          <p:spPr bwMode="auto">
            <a:xfrm>
              <a:off x="7626100" y="4947132"/>
              <a:ext cx="134789" cy="136255"/>
            </a:xfrm>
            <a:custGeom>
              <a:avLst/>
              <a:gdLst>
                <a:gd name="T0" fmla="*/ 187 w 407"/>
                <a:gd name="T1" fmla="*/ 407 h 408"/>
                <a:gd name="T2" fmla="*/ 187 w 407"/>
                <a:gd name="T3" fmla="*/ 407 h 408"/>
                <a:gd name="T4" fmla="*/ 0 w 407"/>
                <a:gd name="T5" fmla="*/ 219 h 408"/>
                <a:gd name="T6" fmla="*/ 187 w 407"/>
                <a:gd name="T7" fmla="*/ 0 h 408"/>
                <a:gd name="T8" fmla="*/ 406 w 407"/>
                <a:gd name="T9" fmla="*/ 219 h 408"/>
                <a:gd name="T10" fmla="*/ 187 w 407"/>
                <a:gd name="T11" fmla="*/ 407 h 408"/>
              </a:gdLst>
              <a:ahLst/>
              <a:cxnLst>
                <a:cxn ang="0">
                  <a:pos x="T0" y="T1"/>
                </a:cxn>
                <a:cxn ang="0">
                  <a:pos x="T2" y="T3"/>
                </a:cxn>
                <a:cxn ang="0">
                  <a:pos x="T4" y="T5"/>
                </a:cxn>
                <a:cxn ang="0">
                  <a:pos x="T6" y="T7"/>
                </a:cxn>
                <a:cxn ang="0">
                  <a:pos x="T8" y="T9"/>
                </a:cxn>
                <a:cxn ang="0">
                  <a:pos x="T10" y="T11"/>
                </a:cxn>
              </a:cxnLst>
              <a:rect l="0" t="0" r="r" b="b"/>
              <a:pathLst>
                <a:path w="407" h="408">
                  <a:moveTo>
                    <a:pt x="187" y="407"/>
                  </a:moveTo>
                  <a:lnTo>
                    <a:pt x="187" y="407"/>
                  </a:lnTo>
                  <a:cubicBezTo>
                    <a:pt x="94" y="407"/>
                    <a:pt x="0" y="313"/>
                    <a:pt x="0" y="219"/>
                  </a:cubicBezTo>
                  <a:cubicBezTo>
                    <a:pt x="0" y="94"/>
                    <a:pt x="94" y="0"/>
                    <a:pt x="187" y="0"/>
                  </a:cubicBezTo>
                  <a:cubicBezTo>
                    <a:pt x="312" y="0"/>
                    <a:pt x="406" y="94"/>
                    <a:pt x="406" y="219"/>
                  </a:cubicBezTo>
                  <a:cubicBezTo>
                    <a:pt x="406" y="313"/>
                    <a:pt x="312" y="407"/>
                    <a:pt x="187" y="40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3" name="Freeform 4"/>
            <p:cNvSpPr>
              <a:spLocks noChangeArrowheads="1"/>
            </p:cNvSpPr>
            <p:nvPr/>
          </p:nvSpPr>
          <p:spPr bwMode="auto">
            <a:xfrm>
              <a:off x="8820158" y="3754540"/>
              <a:ext cx="134789" cy="124534"/>
            </a:xfrm>
            <a:custGeom>
              <a:avLst/>
              <a:gdLst>
                <a:gd name="T0" fmla="*/ 0 w 406"/>
                <a:gd name="T1" fmla="*/ 187 h 375"/>
                <a:gd name="T2" fmla="*/ 0 w 406"/>
                <a:gd name="T3" fmla="*/ 187 h 375"/>
                <a:gd name="T4" fmla="*/ 218 w 406"/>
                <a:gd name="T5" fmla="*/ 0 h 375"/>
                <a:gd name="T6" fmla="*/ 405 w 406"/>
                <a:gd name="T7" fmla="*/ 187 h 375"/>
                <a:gd name="T8" fmla="*/ 218 w 406"/>
                <a:gd name="T9" fmla="*/ 374 h 375"/>
                <a:gd name="T10" fmla="*/ 0 w 406"/>
                <a:gd name="T11" fmla="*/ 187 h 375"/>
              </a:gdLst>
              <a:ahLst/>
              <a:cxnLst>
                <a:cxn ang="0">
                  <a:pos x="T0" y="T1"/>
                </a:cxn>
                <a:cxn ang="0">
                  <a:pos x="T2" y="T3"/>
                </a:cxn>
                <a:cxn ang="0">
                  <a:pos x="T4" y="T5"/>
                </a:cxn>
                <a:cxn ang="0">
                  <a:pos x="T6" y="T7"/>
                </a:cxn>
                <a:cxn ang="0">
                  <a:pos x="T8" y="T9"/>
                </a:cxn>
                <a:cxn ang="0">
                  <a:pos x="T10" y="T11"/>
                </a:cxn>
              </a:cxnLst>
              <a:rect l="0" t="0" r="r" b="b"/>
              <a:pathLst>
                <a:path w="406" h="375">
                  <a:moveTo>
                    <a:pt x="0" y="187"/>
                  </a:moveTo>
                  <a:lnTo>
                    <a:pt x="0" y="187"/>
                  </a:lnTo>
                  <a:cubicBezTo>
                    <a:pt x="0" y="62"/>
                    <a:pt x="93" y="0"/>
                    <a:pt x="218" y="0"/>
                  </a:cubicBezTo>
                  <a:cubicBezTo>
                    <a:pt x="311" y="0"/>
                    <a:pt x="405" y="62"/>
                    <a:pt x="405" y="187"/>
                  </a:cubicBezTo>
                  <a:cubicBezTo>
                    <a:pt x="405" y="280"/>
                    <a:pt x="311" y="374"/>
                    <a:pt x="218" y="374"/>
                  </a:cubicBezTo>
                  <a:cubicBezTo>
                    <a:pt x="93" y="374"/>
                    <a:pt x="0" y="280"/>
                    <a:pt x="0" y="1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4" name="Freeform 5"/>
            <p:cNvSpPr>
              <a:spLocks noChangeArrowheads="1"/>
            </p:cNvSpPr>
            <p:nvPr/>
          </p:nvSpPr>
          <p:spPr bwMode="auto">
            <a:xfrm>
              <a:off x="6420323" y="3754540"/>
              <a:ext cx="134789" cy="124534"/>
            </a:xfrm>
            <a:custGeom>
              <a:avLst/>
              <a:gdLst>
                <a:gd name="T0" fmla="*/ 0 w 407"/>
                <a:gd name="T1" fmla="*/ 187 h 375"/>
                <a:gd name="T2" fmla="*/ 0 w 407"/>
                <a:gd name="T3" fmla="*/ 187 h 375"/>
                <a:gd name="T4" fmla="*/ 219 w 407"/>
                <a:gd name="T5" fmla="*/ 0 h 375"/>
                <a:gd name="T6" fmla="*/ 406 w 407"/>
                <a:gd name="T7" fmla="*/ 187 h 375"/>
                <a:gd name="T8" fmla="*/ 219 w 407"/>
                <a:gd name="T9" fmla="*/ 374 h 375"/>
                <a:gd name="T10" fmla="*/ 0 w 407"/>
                <a:gd name="T11" fmla="*/ 187 h 375"/>
              </a:gdLst>
              <a:ahLst/>
              <a:cxnLst>
                <a:cxn ang="0">
                  <a:pos x="T0" y="T1"/>
                </a:cxn>
                <a:cxn ang="0">
                  <a:pos x="T2" y="T3"/>
                </a:cxn>
                <a:cxn ang="0">
                  <a:pos x="T4" y="T5"/>
                </a:cxn>
                <a:cxn ang="0">
                  <a:pos x="T6" y="T7"/>
                </a:cxn>
                <a:cxn ang="0">
                  <a:pos x="T8" y="T9"/>
                </a:cxn>
                <a:cxn ang="0">
                  <a:pos x="T10" y="T11"/>
                </a:cxn>
              </a:cxnLst>
              <a:rect l="0" t="0" r="r" b="b"/>
              <a:pathLst>
                <a:path w="407" h="375">
                  <a:moveTo>
                    <a:pt x="0" y="187"/>
                  </a:moveTo>
                  <a:lnTo>
                    <a:pt x="0" y="187"/>
                  </a:lnTo>
                  <a:cubicBezTo>
                    <a:pt x="0" y="62"/>
                    <a:pt x="94" y="0"/>
                    <a:pt x="219" y="0"/>
                  </a:cubicBezTo>
                  <a:cubicBezTo>
                    <a:pt x="312" y="0"/>
                    <a:pt x="406" y="62"/>
                    <a:pt x="406" y="187"/>
                  </a:cubicBezTo>
                  <a:cubicBezTo>
                    <a:pt x="406" y="280"/>
                    <a:pt x="312" y="374"/>
                    <a:pt x="219" y="374"/>
                  </a:cubicBezTo>
                  <a:cubicBezTo>
                    <a:pt x="94" y="374"/>
                    <a:pt x="0" y="280"/>
                    <a:pt x="0" y="1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5" name="Freeform 6"/>
            <p:cNvSpPr>
              <a:spLocks noChangeArrowheads="1"/>
            </p:cNvSpPr>
            <p:nvPr/>
          </p:nvSpPr>
          <p:spPr bwMode="auto">
            <a:xfrm>
              <a:off x="6763157" y="4594043"/>
              <a:ext cx="146510" cy="145044"/>
            </a:xfrm>
            <a:custGeom>
              <a:avLst/>
              <a:gdLst>
                <a:gd name="T0" fmla="*/ 94 w 439"/>
                <a:gd name="T1" fmla="*/ 344 h 438"/>
                <a:gd name="T2" fmla="*/ 94 w 439"/>
                <a:gd name="T3" fmla="*/ 344 h 438"/>
                <a:gd name="T4" fmla="*/ 94 w 439"/>
                <a:gd name="T5" fmla="*/ 62 h 438"/>
                <a:gd name="T6" fmla="*/ 375 w 439"/>
                <a:gd name="T7" fmla="*/ 62 h 438"/>
                <a:gd name="T8" fmla="*/ 375 w 439"/>
                <a:gd name="T9" fmla="*/ 344 h 438"/>
                <a:gd name="T10" fmla="*/ 94 w 439"/>
                <a:gd name="T11" fmla="*/ 344 h 438"/>
              </a:gdLst>
              <a:ahLst/>
              <a:cxnLst>
                <a:cxn ang="0">
                  <a:pos x="T0" y="T1"/>
                </a:cxn>
                <a:cxn ang="0">
                  <a:pos x="T2" y="T3"/>
                </a:cxn>
                <a:cxn ang="0">
                  <a:pos x="T4" y="T5"/>
                </a:cxn>
                <a:cxn ang="0">
                  <a:pos x="T6" y="T7"/>
                </a:cxn>
                <a:cxn ang="0">
                  <a:pos x="T8" y="T9"/>
                </a:cxn>
                <a:cxn ang="0">
                  <a:pos x="T10" y="T11"/>
                </a:cxn>
              </a:cxnLst>
              <a:rect l="0" t="0" r="r" b="b"/>
              <a:pathLst>
                <a:path w="439" h="438">
                  <a:moveTo>
                    <a:pt x="94" y="344"/>
                  </a:moveTo>
                  <a:lnTo>
                    <a:pt x="94" y="344"/>
                  </a:lnTo>
                  <a:cubicBezTo>
                    <a:pt x="0" y="281"/>
                    <a:pt x="0" y="156"/>
                    <a:pt x="94" y="62"/>
                  </a:cubicBezTo>
                  <a:cubicBezTo>
                    <a:pt x="156" y="0"/>
                    <a:pt x="281" y="0"/>
                    <a:pt x="375" y="62"/>
                  </a:cubicBezTo>
                  <a:cubicBezTo>
                    <a:pt x="438" y="156"/>
                    <a:pt x="438" y="281"/>
                    <a:pt x="375" y="344"/>
                  </a:cubicBezTo>
                  <a:cubicBezTo>
                    <a:pt x="281" y="437"/>
                    <a:pt x="156" y="437"/>
                    <a:pt x="94" y="34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6" name="Freeform 7"/>
            <p:cNvSpPr>
              <a:spLocks noChangeArrowheads="1"/>
            </p:cNvSpPr>
            <p:nvPr/>
          </p:nvSpPr>
          <p:spPr bwMode="auto">
            <a:xfrm>
              <a:off x="8467068" y="4594043"/>
              <a:ext cx="146510" cy="145044"/>
            </a:xfrm>
            <a:custGeom>
              <a:avLst/>
              <a:gdLst>
                <a:gd name="T0" fmla="*/ 63 w 439"/>
                <a:gd name="T1" fmla="*/ 62 h 438"/>
                <a:gd name="T2" fmla="*/ 63 w 439"/>
                <a:gd name="T3" fmla="*/ 62 h 438"/>
                <a:gd name="T4" fmla="*/ 344 w 439"/>
                <a:gd name="T5" fmla="*/ 62 h 438"/>
                <a:gd name="T6" fmla="*/ 344 w 439"/>
                <a:gd name="T7" fmla="*/ 344 h 438"/>
                <a:gd name="T8" fmla="*/ 63 w 439"/>
                <a:gd name="T9" fmla="*/ 344 h 438"/>
                <a:gd name="T10" fmla="*/ 63 w 439"/>
                <a:gd name="T11" fmla="*/ 62 h 438"/>
              </a:gdLst>
              <a:ahLst/>
              <a:cxnLst>
                <a:cxn ang="0">
                  <a:pos x="T0" y="T1"/>
                </a:cxn>
                <a:cxn ang="0">
                  <a:pos x="T2" y="T3"/>
                </a:cxn>
                <a:cxn ang="0">
                  <a:pos x="T4" y="T5"/>
                </a:cxn>
                <a:cxn ang="0">
                  <a:pos x="T6" y="T7"/>
                </a:cxn>
                <a:cxn ang="0">
                  <a:pos x="T8" y="T9"/>
                </a:cxn>
                <a:cxn ang="0">
                  <a:pos x="T10" y="T11"/>
                </a:cxn>
              </a:cxnLst>
              <a:rect l="0" t="0" r="r" b="b"/>
              <a:pathLst>
                <a:path w="439" h="438">
                  <a:moveTo>
                    <a:pt x="63" y="62"/>
                  </a:moveTo>
                  <a:lnTo>
                    <a:pt x="63" y="62"/>
                  </a:lnTo>
                  <a:cubicBezTo>
                    <a:pt x="156" y="0"/>
                    <a:pt x="281" y="0"/>
                    <a:pt x="344" y="62"/>
                  </a:cubicBezTo>
                  <a:cubicBezTo>
                    <a:pt x="438" y="156"/>
                    <a:pt x="438" y="281"/>
                    <a:pt x="344" y="344"/>
                  </a:cubicBezTo>
                  <a:cubicBezTo>
                    <a:pt x="281" y="437"/>
                    <a:pt x="156" y="437"/>
                    <a:pt x="63" y="344"/>
                  </a:cubicBezTo>
                  <a:cubicBezTo>
                    <a:pt x="0" y="281"/>
                    <a:pt x="0" y="156"/>
                    <a:pt x="63" y="62"/>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7" name="Freeform 8"/>
            <p:cNvSpPr>
              <a:spLocks noChangeArrowheads="1"/>
            </p:cNvSpPr>
            <p:nvPr/>
          </p:nvSpPr>
          <p:spPr bwMode="auto">
            <a:xfrm>
              <a:off x="6763157" y="2891596"/>
              <a:ext cx="146510" cy="145044"/>
            </a:xfrm>
            <a:custGeom>
              <a:avLst/>
              <a:gdLst>
                <a:gd name="T0" fmla="*/ 94 w 439"/>
                <a:gd name="T1" fmla="*/ 93 h 438"/>
                <a:gd name="T2" fmla="*/ 94 w 439"/>
                <a:gd name="T3" fmla="*/ 93 h 438"/>
                <a:gd name="T4" fmla="*/ 375 w 439"/>
                <a:gd name="T5" fmla="*/ 93 h 438"/>
                <a:gd name="T6" fmla="*/ 375 w 439"/>
                <a:gd name="T7" fmla="*/ 375 h 438"/>
                <a:gd name="T8" fmla="*/ 94 w 439"/>
                <a:gd name="T9" fmla="*/ 375 h 438"/>
                <a:gd name="T10" fmla="*/ 94 w 439"/>
                <a:gd name="T11" fmla="*/ 93 h 438"/>
              </a:gdLst>
              <a:ahLst/>
              <a:cxnLst>
                <a:cxn ang="0">
                  <a:pos x="T0" y="T1"/>
                </a:cxn>
                <a:cxn ang="0">
                  <a:pos x="T2" y="T3"/>
                </a:cxn>
                <a:cxn ang="0">
                  <a:pos x="T4" y="T5"/>
                </a:cxn>
                <a:cxn ang="0">
                  <a:pos x="T6" y="T7"/>
                </a:cxn>
                <a:cxn ang="0">
                  <a:pos x="T8" y="T9"/>
                </a:cxn>
                <a:cxn ang="0">
                  <a:pos x="T10" y="T11"/>
                </a:cxn>
              </a:cxnLst>
              <a:rect l="0" t="0" r="r" b="b"/>
              <a:pathLst>
                <a:path w="439" h="438">
                  <a:moveTo>
                    <a:pt x="94" y="93"/>
                  </a:moveTo>
                  <a:lnTo>
                    <a:pt x="94" y="93"/>
                  </a:lnTo>
                  <a:cubicBezTo>
                    <a:pt x="156" y="0"/>
                    <a:pt x="281" y="0"/>
                    <a:pt x="375" y="93"/>
                  </a:cubicBezTo>
                  <a:cubicBezTo>
                    <a:pt x="438" y="156"/>
                    <a:pt x="438" y="281"/>
                    <a:pt x="375" y="375"/>
                  </a:cubicBezTo>
                  <a:cubicBezTo>
                    <a:pt x="281" y="437"/>
                    <a:pt x="156" y="437"/>
                    <a:pt x="94" y="375"/>
                  </a:cubicBezTo>
                  <a:cubicBezTo>
                    <a:pt x="0" y="281"/>
                    <a:pt x="0" y="156"/>
                    <a:pt x="94" y="9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8" name="Freeform 9"/>
            <p:cNvSpPr>
              <a:spLocks noChangeArrowheads="1"/>
            </p:cNvSpPr>
            <p:nvPr/>
          </p:nvSpPr>
          <p:spPr bwMode="auto">
            <a:xfrm>
              <a:off x="7158734" y="4853365"/>
              <a:ext cx="145045" cy="146510"/>
            </a:xfrm>
            <a:custGeom>
              <a:avLst/>
              <a:gdLst>
                <a:gd name="T0" fmla="*/ 156 w 438"/>
                <a:gd name="T1" fmla="*/ 406 h 439"/>
                <a:gd name="T2" fmla="*/ 156 w 438"/>
                <a:gd name="T3" fmla="*/ 406 h 439"/>
                <a:gd name="T4" fmla="*/ 31 w 438"/>
                <a:gd name="T5" fmla="*/ 125 h 439"/>
                <a:gd name="T6" fmla="*/ 281 w 438"/>
                <a:gd name="T7" fmla="*/ 31 h 439"/>
                <a:gd name="T8" fmla="*/ 406 w 438"/>
                <a:gd name="T9" fmla="*/ 281 h 439"/>
                <a:gd name="T10" fmla="*/ 156 w 438"/>
                <a:gd name="T11" fmla="*/ 406 h 439"/>
              </a:gdLst>
              <a:ahLst/>
              <a:cxnLst>
                <a:cxn ang="0">
                  <a:pos x="T0" y="T1"/>
                </a:cxn>
                <a:cxn ang="0">
                  <a:pos x="T2" y="T3"/>
                </a:cxn>
                <a:cxn ang="0">
                  <a:pos x="T4" y="T5"/>
                </a:cxn>
                <a:cxn ang="0">
                  <a:pos x="T6" y="T7"/>
                </a:cxn>
                <a:cxn ang="0">
                  <a:pos x="T8" y="T9"/>
                </a:cxn>
                <a:cxn ang="0">
                  <a:pos x="T10" y="T11"/>
                </a:cxn>
              </a:cxnLst>
              <a:rect l="0" t="0" r="r" b="b"/>
              <a:pathLst>
                <a:path w="438" h="439">
                  <a:moveTo>
                    <a:pt x="156" y="406"/>
                  </a:moveTo>
                  <a:lnTo>
                    <a:pt x="156" y="406"/>
                  </a:lnTo>
                  <a:cubicBezTo>
                    <a:pt x="31" y="344"/>
                    <a:pt x="0" y="250"/>
                    <a:pt x="31" y="125"/>
                  </a:cubicBezTo>
                  <a:cubicBezTo>
                    <a:pt x="62" y="31"/>
                    <a:pt x="187" y="0"/>
                    <a:pt x="281" y="31"/>
                  </a:cubicBezTo>
                  <a:cubicBezTo>
                    <a:pt x="406" y="63"/>
                    <a:pt x="437" y="188"/>
                    <a:pt x="406" y="281"/>
                  </a:cubicBezTo>
                  <a:cubicBezTo>
                    <a:pt x="343" y="406"/>
                    <a:pt x="250" y="438"/>
                    <a:pt x="156" y="40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9" name="Freeform 10"/>
            <p:cNvSpPr>
              <a:spLocks noChangeArrowheads="1"/>
            </p:cNvSpPr>
            <p:nvPr/>
          </p:nvSpPr>
          <p:spPr bwMode="auto">
            <a:xfrm>
              <a:off x="8726391" y="4199930"/>
              <a:ext cx="146510" cy="146510"/>
            </a:xfrm>
            <a:custGeom>
              <a:avLst/>
              <a:gdLst>
                <a:gd name="T0" fmla="*/ 32 w 439"/>
                <a:gd name="T1" fmla="*/ 157 h 439"/>
                <a:gd name="T2" fmla="*/ 32 w 439"/>
                <a:gd name="T3" fmla="*/ 157 h 439"/>
                <a:gd name="T4" fmla="*/ 282 w 439"/>
                <a:gd name="T5" fmla="*/ 32 h 439"/>
                <a:gd name="T6" fmla="*/ 407 w 439"/>
                <a:gd name="T7" fmla="*/ 313 h 439"/>
                <a:gd name="T8" fmla="*/ 157 w 439"/>
                <a:gd name="T9" fmla="*/ 407 h 439"/>
                <a:gd name="T10" fmla="*/ 32 w 439"/>
                <a:gd name="T11" fmla="*/ 157 h 439"/>
              </a:gdLst>
              <a:ahLst/>
              <a:cxnLst>
                <a:cxn ang="0">
                  <a:pos x="T0" y="T1"/>
                </a:cxn>
                <a:cxn ang="0">
                  <a:pos x="T2" y="T3"/>
                </a:cxn>
                <a:cxn ang="0">
                  <a:pos x="T4" y="T5"/>
                </a:cxn>
                <a:cxn ang="0">
                  <a:pos x="T6" y="T7"/>
                </a:cxn>
                <a:cxn ang="0">
                  <a:pos x="T8" y="T9"/>
                </a:cxn>
                <a:cxn ang="0">
                  <a:pos x="T10" y="T11"/>
                </a:cxn>
              </a:cxnLst>
              <a:rect l="0" t="0" r="r" b="b"/>
              <a:pathLst>
                <a:path w="439" h="439">
                  <a:moveTo>
                    <a:pt x="32" y="157"/>
                  </a:moveTo>
                  <a:lnTo>
                    <a:pt x="32" y="157"/>
                  </a:lnTo>
                  <a:cubicBezTo>
                    <a:pt x="94" y="63"/>
                    <a:pt x="188" y="0"/>
                    <a:pt x="282" y="32"/>
                  </a:cubicBezTo>
                  <a:cubicBezTo>
                    <a:pt x="407" y="94"/>
                    <a:pt x="438" y="188"/>
                    <a:pt x="407" y="313"/>
                  </a:cubicBezTo>
                  <a:cubicBezTo>
                    <a:pt x="375" y="407"/>
                    <a:pt x="250" y="438"/>
                    <a:pt x="157" y="407"/>
                  </a:cubicBezTo>
                  <a:cubicBezTo>
                    <a:pt x="32" y="375"/>
                    <a:pt x="0" y="250"/>
                    <a:pt x="32" y="15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0" name="Freeform 11"/>
            <p:cNvSpPr>
              <a:spLocks noChangeArrowheads="1"/>
            </p:cNvSpPr>
            <p:nvPr/>
          </p:nvSpPr>
          <p:spPr bwMode="auto">
            <a:xfrm>
              <a:off x="6503833" y="3275452"/>
              <a:ext cx="156766" cy="156765"/>
            </a:xfrm>
            <a:custGeom>
              <a:avLst/>
              <a:gdLst>
                <a:gd name="T0" fmla="*/ 31 w 470"/>
                <a:gd name="T1" fmla="*/ 156 h 470"/>
                <a:gd name="T2" fmla="*/ 31 w 470"/>
                <a:gd name="T3" fmla="*/ 156 h 470"/>
                <a:gd name="T4" fmla="*/ 312 w 470"/>
                <a:gd name="T5" fmla="*/ 63 h 470"/>
                <a:gd name="T6" fmla="*/ 406 w 470"/>
                <a:gd name="T7" fmla="*/ 313 h 470"/>
                <a:gd name="T8" fmla="*/ 156 w 470"/>
                <a:gd name="T9" fmla="*/ 438 h 470"/>
                <a:gd name="T10" fmla="*/ 31 w 470"/>
                <a:gd name="T11" fmla="*/ 156 h 470"/>
              </a:gdLst>
              <a:ahLst/>
              <a:cxnLst>
                <a:cxn ang="0">
                  <a:pos x="T0" y="T1"/>
                </a:cxn>
                <a:cxn ang="0">
                  <a:pos x="T2" y="T3"/>
                </a:cxn>
                <a:cxn ang="0">
                  <a:pos x="T4" y="T5"/>
                </a:cxn>
                <a:cxn ang="0">
                  <a:pos x="T6" y="T7"/>
                </a:cxn>
                <a:cxn ang="0">
                  <a:pos x="T8" y="T9"/>
                </a:cxn>
                <a:cxn ang="0">
                  <a:pos x="T10" y="T11"/>
                </a:cxn>
              </a:cxnLst>
              <a:rect l="0" t="0" r="r" b="b"/>
              <a:pathLst>
                <a:path w="470" h="470">
                  <a:moveTo>
                    <a:pt x="31" y="156"/>
                  </a:moveTo>
                  <a:lnTo>
                    <a:pt x="31" y="156"/>
                  </a:lnTo>
                  <a:cubicBezTo>
                    <a:pt x="94" y="63"/>
                    <a:pt x="219" y="0"/>
                    <a:pt x="312" y="63"/>
                  </a:cubicBezTo>
                  <a:cubicBezTo>
                    <a:pt x="406" y="94"/>
                    <a:pt x="469" y="219"/>
                    <a:pt x="406" y="313"/>
                  </a:cubicBezTo>
                  <a:cubicBezTo>
                    <a:pt x="375" y="406"/>
                    <a:pt x="250" y="469"/>
                    <a:pt x="156" y="438"/>
                  </a:cubicBezTo>
                  <a:cubicBezTo>
                    <a:pt x="62" y="375"/>
                    <a:pt x="0" y="281"/>
                    <a:pt x="31" y="15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1" name="Freeform 12"/>
            <p:cNvSpPr>
              <a:spLocks noChangeArrowheads="1"/>
            </p:cNvSpPr>
            <p:nvPr/>
          </p:nvSpPr>
          <p:spPr bwMode="auto">
            <a:xfrm>
              <a:off x="6503833" y="4199930"/>
              <a:ext cx="156766" cy="146510"/>
            </a:xfrm>
            <a:custGeom>
              <a:avLst/>
              <a:gdLst>
                <a:gd name="T0" fmla="*/ 31 w 470"/>
                <a:gd name="T1" fmla="*/ 313 h 439"/>
                <a:gd name="T2" fmla="*/ 31 w 470"/>
                <a:gd name="T3" fmla="*/ 313 h 439"/>
                <a:gd name="T4" fmla="*/ 156 w 470"/>
                <a:gd name="T5" fmla="*/ 32 h 439"/>
                <a:gd name="T6" fmla="*/ 406 w 470"/>
                <a:gd name="T7" fmla="*/ 157 h 439"/>
                <a:gd name="T8" fmla="*/ 312 w 470"/>
                <a:gd name="T9" fmla="*/ 407 h 439"/>
                <a:gd name="T10" fmla="*/ 31 w 470"/>
                <a:gd name="T11" fmla="*/ 313 h 439"/>
              </a:gdLst>
              <a:ahLst/>
              <a:cxnLst>
                <a:cxn ang="0">
                  <a:pos x="T0" y="T1"/>
                </a:cxn>
                <a:cxn ang="0">
                  <a:pos x="T2" y="T3"/>
                </a:cxn>
                <a:cxn ang="0">
                  <a:pos x="T4" y="T5"/>
                </a:cxn>
                <a:cxn ang="0">
                  <a:pos x="T6" y="T7"/>
                </a:cxn>
                <a:cxn ang="0">
                  <a:pos x="T8" y="T9"/>
                </a:cxn>
                <a:cxn ang="0">
                  <a:pos x="T10" y="T11"/>
                </a:cxn>
              </a:cxnLst>
              <a:rect l="0" t="0" r="r" b="b"/>
              <a:pathLst>
                <a:path w="470" h="439">
                  <a:moveTo>
                    <a:pt x="31" y="313"/>
                  </a:moveTo>
                  <a:lnTo>
                    <a:pt x="31" y="313"/>
                  </a:lnTo>
                  <a:cubicBezTo>
                    <a:pt x="0" y="188"/>
                    <a:pt x="62" y="94"/>
                    <a:pt x="156" y="32"/>
                  </a:cubicBezTo>
                  <a:cubicBezTo>
                    <a:pt x="250" y="0"/>
                    <a:pt x="375" y="63"/>
                    <a:pt x="406" y="157"/>
                  </a:cubicBezTo>
                  <a:cubicBezTo>
                    <a:pt x="469" y="250"/>
                    <a:pt x="406" y="375"/>
                    <a:pt x="312" y="407"/>
                  </a:cubicBezTo>
                  <a:cubicBezTo>
                    <a:pt x="219" y="438"/>
                    <a:pt x="94" y="407"/>
                    <a:pt x="31" y="31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2" name="Freeform 13"/>
            <p:cNvSpPr>
              <a:spLocks noChangeArrowheads="1"/>
            </p:cNvSpPr>
            <p:nvPr/>
          </p:nvSpPr>
          <p:spPr bwMode="auto">
            <a:xfrm>
              <a:off x="8071491" y="4853365"/>
              <a:ext cx="155301" cy="146510"/>
            </a:xfrm>
            <a:custGeom>
              <a:avLst/>
              <a:gdLst>
                <a:gd name="T0" fmla="*/ 156 w 469"/>
                <a:gd name="T1" fmla="*/ 31 h 439"/>
                <a:gd name="T2" fmla="*/ 156 w 469"/>
                <a:gd name="T3" fmla="*/ 31 h 439"/>
                <a:gd name="T4" fmla="*/ 406 w 469"/>
                <a:gd name="T5" fmla="*/ 125 h 439"/>
                <a:gd name="T6" fmla="*/ 312 w 469"/>
                <a:gd name="T7" fmla="*/ 406 h 439"/>
                <a:gd name="T8" fmla="*/ 62 w 469"/>
                <a:gd name="T9" fmla="*/ 281 h 439"/>
                <a:gd name="T10" fmla="*/ 156 w 469"/>
                <a:gd name="T11" fmla="*/ 31 h 439"/>
              </a:gdLst>
              <a:ahLst/>
              <a:cxnLst>
                <a:cxn ang="0">
                  <a:pos x="T0" y="T1"/>
                </a:cxn>
                <a:cxn ang="0">
                  <a:pos x="T2" y="T3"/>
                </a:cxn>
                <a:cxn ang="0">
                  <a:pos x="T4" y="T5"/>
                </a:cxn>
                <a:cxn ang="0">
                  <a:pos x="T6" y="T7"/>
                </a:cxn>
                <a:cxn ang="0">
                  <a:pos x="T8" y="T9"/>
                </a:cxn>
                <a:cxn ang="0">
                  <a:pos x="T10" y="T11"/>
                </a:cxn>
              </a:cxnLst>
              <a:rect l="0" t="0" r="r" b="b"/>
              <a:pathLst>
                <a:path w="469" h="439">
                  <a:moveTo>
                    <a:pt x="156" y="31"/>
                  </a:moveTo>
                  <a:lnTo>
                    <a:pt x="156" y="31"/>
                  </a:lnTo>
                  <a:cubicBezTo>
                    <a:pt x="250" y="0"/>
                    <a:pt x="375" y="31"/>
                    <a:pt x="406" y="125"/>
                  </a:cubicBezTo>
                  <a:cubicBezTo>
                    <a:pt x="468" y="250"/>
                    <a:pt x="406" y="344"/>
                    <a:pt x="312" y="406"/>
                  </a:cubicBezTo>
                  <a:cubicBezTo>
                    <a:pt x="218" y="438"/>
                    <a:pt x="93" y="406"/>
                    <a:pt x="62" y="281"/>
                  </a:cubicBezTo>
                  <a:cubicBezTo>
                    <a:pt x="0" y="188"/>
                    <a:pt x="62" y="63"/>
                    <a:pt x="156" y="31"/>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3" name="Freeform 14"/>
            <p:cNvSpPr>
              <a:spLocks noChangeArrowheads="1"/>
            </p:cNvSpPr>
            <p:nvPr/>
          </p:nvSpPr>
          <p:spPr bwMode="auto">
            <a:xfrm>
              <a:off x="7158734" y="2632273"/>
              <a:ext cx="145045" cy="145045"/>
            </a:xfrm>
            <a:custGeom>
              <a:avLst/>
              <a:gdLst>
                <a:gd name="T0" fmla="*/ 156 w 438"/>
                <a:gd name="T1" fmla="*/ 31 h 438"/>
                <a:gd name="T2" fmla="*/ 156 w 438"/>
                <a:gd name="T3" fmla="*/ 31 h 438"/>
                <a:gd name="T4" fmla="*/ 406 w 438"/>
                <a:gd name="T5" fmla="*/ 156 h 438"/>
                <a:gd name="T6" fmla="*/ 281 w 438"/>
                <a:gd name="T7" fmla="*/ 406 h 438"/>
                <a:gd name="T8" fmla="*/ 31 w 438"/>
                <a:gd name="T9" fmla="*/ 312 h 438"/>
                <a:gd name="T10" fmla="*/ 156 w 438"/>
                <a:gd name="T11" fmla="*/ 31 h 438"/>
              </a:gdLst>
              <a:ahLst/>
              <a:cxnLst>
                <a:cxn ang="0">
                  <a:pos x="T0" y="T1"/>
                </a:cxn>
                <a:cxn ang="0">
                  <a:pos x="T2" y="T3"/>
                </a:cxn>
                <a:cxn ang="0">
                  <a:pos x="T4" y="T5"/>
                </a:cxn>
                <a:cxn ang="0">
                  <a:pos x="T6" y="T7"/>
                </a:cxn>
                <a:cxn ang="0">
                  <a:pos x="T8" y="T9"/>
                </a:cxn>
                <a:cxn ang="0">
                  <a:pos x="T10" y="T11"/>
                </a:cxn>
              </a:cxnLst>
              <a:rect l="0" t="0" r="r" b="b"/>
              <a:pathLst>
                <a:path w="438" h="438">
                  <a:moveTo>
                    <a:pt x="156" y="31"/>
                  </a:moveTo>
                  <a:lnTo>
                    <a:pt x="156" y="31"/>
                  </a:lnTo>
                  <a:cubicBezTo>
                    <a:pt x="250" y="0"/>
                    <a:pt x="343" y="31"/>
                    <a:pt x="406" y="156"/>
                  </a:cubicBezTo>
                  <a:cubicBezTo>
                    <a:pt x="437" y="250"/>
                    <a:pt x="406" y="375"/>
                    <a:pt x="281" y="406"/>
                  </a:cubicBezTo>
                  <a:cubicBezTo>
                    <a:pt x="187" y="437"/>
                    <a:pt x="62" y="406"/>
                    <a:pt x="31" y="312"/>
                  </a:cubicBezTo>
                  <a:cubicBezTo>
                    <a:pt x="0" y="187"/>
                    <a:pt x="31" y="93"/>
                    <a:pt x="156" y="31"/>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4" name="Freeform 15"/>
            <p:cNvSpPr>
              <a:spLocks noChangeArrowheads="1"/>
            </p:cNvSpPr>
            <p:nvPr/>
          </p:nvSpPr>
          <p:spPr bwMode="auto">
            <a:xfrm>
              <a:off x="7385824" y="2570739"/>
              <a:ext cx="146510" cy="134789"/>
            </a:xfrm>
            <a:custGeom>
              <a:avLst/>
              <a:gdLst>
                <a:gd name="T0" fmla="*/ 250 w 439"/>
                <a:gd name="T1" fmla="*/ 406 h 407"/>
                <a:gd name="T2" fmla="*/ 250 w 439"/>
                <a:gd name="T3" fmla="*/ 406 h 407"/>
                <a:gd name="T4" fmla="*/ 0 w 439"/>
                <a:gd name="T5" fmla="*/ 250 h 407"/>
                <a:gd name="T6" fmla="*/ 156 w 439"/>
                <a:gd name="T7" fmla="*/ 0 h 407"/>
                <a:gd name="T8" fmla="*/ 406 w 439"/>
                <a:gd name="T9" fmla="*/ 156 h 407"/>
                <a:gd name="T10" fmla="*/ 250 w 439"/>
                <a:gd name="T11" fmla="*/ 406 h 407"/>
              </a:gdLst>
              <a:ahLst/>
              <a:cxnLst>
                <a:cxn ang="0">
                  <a:pos x="T0" y="T1"/>
                </a:cxn>
                <a:cxn ang="0">
                  <a:pos x="T2" y="T3"/>
                </a:cxn>
                <a:cxn ang="0">
                  <a:pos x="T4" y="T5"/>
                </a:cxn>
                <a:cxn ang="0">
                  <a:pos x="T6" y="T7"/>
                </a:cxn>
                <a:cxn ang="0">
                  <a:pos x="T8" y="T9"/>
                </a:cxn>
                <a:cxn ang="0">
                  <a:pos x="T10" y="T11"/>
                </a:cxn>
              </a:cxnLst>
              <a:rect l="0" t="0" r="r" b="b"/>
              <a:pathLst>
                <a:path w="439" h="407">
                  <a:moveTo>
                    <a:pt x="250" y="406"/>
                  </a:moveTo>
                  <a:lnTo>
                    <a:pt x="250" y="406"/>
                  </a:lnTo>
                  <a:cubicBezTo>
                    <a:pt x="125" y="406"/>
                    <a:pt x="31" y="344"/>
                    <a:pt x="0" y="250"/>
                  </a:cubicBezTo>
                  <a:cubicBezTo>
                    <a:pt x="0" y="125"/>
                    <a:pt x="63" y="31"/>
                    <a:pt x="156" y="0"/>
                  </a:cubicBezTo>
                  <a:cubicBezTo>
                    <a:pt x="281" y="0"/>
                    <a:pt x="375" y="63"/>
                    <a:pt x="406" y="156"/>
                  </a:cubicBezTo>
                  <a:cubicBezTo>
                    <a:pt x="438" y="281"/>
                    <a:pt x="344" y="375"/>
                    <a:pt x="250" y="40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5" name="Freeform 16"/>
            <p:cNvSpPr>
              <a:spLocks noChangeArrowheads="1"/>
            </p:cNvSpPr>
            <p:nvPr/>
          </p:nvSpPr>
          <p:spPr bwMode="auto">
            <a:xfrm>
              <a:off x="7853191" y="4916365"/>
              <a:ext cx="146510" cy="145044"/>
            </a:xfrm>
            <a:custGeom>
              <a:avLst/>
              <a:gdLst>
                <a:gd name="T0" fmla="*/ 250 w 439"/>
                <a:gd name="T1" fmla="*/ 437 h 438"/>
                <a:gd name="T2" fmla="*/ 250 w 439"/>
                <a:gd name="T3" fmla="*/ 437 h 438"/>
                <a:gd name="T4" fmla="*/ 32 w 439"/>
                <a:gd name="T5" fmla="*/ 281 h 438"/>
                <a:gd name="T6" fmla="*/ 188 w 439"/>
                <a:gd name="T7" fmla="*/ 31 h 438"/>
                <a:gd name="T8" fmla="*/ 407 w 439"/>
                <a:gd name="T9" fmla="*/ 187 h 438"/>
                <a:gd name="T10" fmla="*/ 250 w 439"/>
                <a:gd name="T11" fmla="*/ 437 h 438"/>
              </a:gdLst>
              <a:ahLst/>
              <a:cxnLst>
                <a:cxn ang="0">
                  <a:pos x="T0" y="T1"/>
                </a:cxn>
                <a:cxn ang="0">
                  <a:pos x="T2" y="T3"/>
                </a:cxn>
                <a:cxn ang="0">
                  <a:pos x="T4" y="T5"/>
                </a:cxn>
                <a:cxn ang="0">
                  <a:pos x="T6" y="T7"/>
                </a:cxn>
                <a:cxn ang="0">
                  <a:pos x="T8" y="T9"/>
                </a:cxn>
                <a:cxn ang="0">
                  <a:pos x="T10" y="T11"/>
                </a:cxn>
              </a:cxnLst>
              <a:rect l="0" t="0" r="r" b="b"/>
              <a:pathLst>
                <a:path w="439" h="438">
                  <a:moveTo>
                    <a:pt x="250" y="437"/>
                  </a:moveTo>
                  <a:lnTo>
                    <a:pt x="250" y="437"/>
                  </a:lnTo>
                  <a:cubicBezTo>
                    <a:pt x="157" y="437"/>
                    <a:pt x="32" y="375"/>
                    <a:pt x="32" y="281"/>
                  </a:cubicBezTo>
                  <a:cubicBezTo>
                    <a:pt x="0" y="156"/>
                    <a:pt x="63" y="62"/>
                    <a:pt x="188" y="31"/>
                  </a:cubicBezTo>
                  <a:cubicBezTo>
                    <a:pt x="282" y="0"/>
                    <a:pt x="375" y="93"/>
                    <a:pt x="407" y="187"/>
                  </a:cubicBezTo>
                  <a:cubicBezTo>
                    <a:pt x="438" y="312"/>
                    <a:pt x="344" y="406"/>
                    <a:pt x="250" y="43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6" name="Freeform 17"/>
            <p:cNvSpPr>
              <a:spLocks noChangeArrowheads="1"/>
            </p:cNvSpPr>
            <p:nvPr/>
          </p:nvSpPr>
          <p:spPr bwMode="auto">
            <a:xfrm>
              <a:off x="6442299" y="3981631"/>
              <a:ext cx="146510" cy="134789"/>
            </a:xfrm>
            <a:custGeom>
              <a:avLst/>
              <a:gdLst>
                <a:gd name="T0" fmla="*/ 32 w 439"/>
                <a:gd name="T1" fmla="*/ 250 h 407"/>
                <a:gd name="T2" fmla="*/ 32 w 439"/>
                <a:gd name="T3" fmla="*/ 250 h 407"/>
                <a:gd name="T4" fmla="*/ 188 w 439"/>
                <a:gd name="T5" fmla="*/ 0 h 407"/>
                <a:gd name="T6" fmla="*/ 407 w 439"/>
                <a:gd name="T7" fmla="*/ 156 h 407"/>
                <a:gd name="T8" fmla="*/ 250 w 439"/>
                <a:gd name="T9" fmla="*/ 406 h 407"/>
                <a:gd name="T10" fmla="*/ 32 w 439"/>
                <a:gd name="T11" fmla="*/ 250 h 407"/>
              </a:gdLst>
              <a:ahLst/>
              <a:cxnLst>
                <a:cxn ang="0">
                  <a:pos x="T0" y="T1"/>
                </a:cxn>
                <a:cxn ang="0">
                  <a:pos x="T2" y="T3"/>
                </a:cxn>
                <a:cxn ang="0">
                  <a:pos x="T4" y="T5"/>
                </a:cxn>
                <a:cxn ang="0">
                  <a:pos x="T6" y="T7"/>
                </a:cxn>
                <a:cxn ang="0">
                  <a:pos x="T8" y="T9"/>
                </a:cxn>
                <a:cxn ang="0">
                  <a:pos x="T10" y="T11"/>
                </a:cxn>
              </a:cxnLst>
              <a:rect l="0" t="0" r="r" b="b"/>
              <a:pathLst>
                <a:path w="439" h="407">
                  <a:moveTo>
                    <a:pt x="32" y="250"/>
                  </a:moveTo>
                  <a:lnTo>
                    <a:pt x="32" y="250"/>
                  </a:lnTo>
                  <a:cubicBezTo>
                    <a:pt x="0" y="125"/>
                    <a:pt x="63" y="31"/>
                    <a:pt x="188" y="0"/>
                  </a:cubicBezTo>
                  <a:cubicBezTo>
                    <a:pt x="282" y="0"/>
                    <a:pt x="375" y="63"/>
                    <a:pt x="407" y="156"/>
                  </a:cubicBezTo>
                  <a:cubicBezTo>
                    <a:pt x="438" y="281"/>
                    <a:pt x="344" y="375"/>
                    <a:pt x="250" y="406"/>
                  </a:cubicBezTo>
                  <a:cubicBezTo>
                    <a:pt x="157" y="406"/>
                    <a:pt x="32" y="344"/>
                    <a:pt x="32" y="25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7" name="Freeform 18"/>
            <p:cNvSpPr>
              <a:spLocks noChangeArrowheads="1"/>
            </p:cNvSpPr>
            <p:nvPr/>
          </p:nvSpPr>
          <p:spPr bwMode="auto">
            <a:xfrm>
              <a:off x="6950689" y="4739087"/>
              <a:ext cx="145045" cy="146510"/>
            </a:xfrm>
            <a:custGeom>
              <a:avLst/>
              <a:gdLst>
                <a:gd name="T0" fmla="*/ 93 w 438"/>
                <a:gd name="T1" fmla="*/ 375 h 439"/>
                <a:gd name="T2" fmla="*/ 93 w 438"/>
                <a:gd name="T3" fmla="*/ 375 h 439"/>
                <a:gd name="T4" fmla="*/ 62 w 438"/>
                <a:gd name="T5" fmla="*/ 125 h 439"/>
                <a:gd name="T6" fmla="*/ 312 w 438"/>
                <a:gd name="T7" fmla="*/ 63 h 439"/>
                <a:gd name="T8" fmla="*/ 375 w 438"/>
                <a:gd name="T9" fmla="*/ 344 h 439"/>
                <a:gd name="T10" fmla="*/ 93 w 438"/>
                <a:gd name="T11" fmla="*/ 375 h 439"/>
              </a:gdLst>
              <a:ahLst/>
              <a:cxnLst>
                <a:cxn ang="0">
                  <a:pos x="T0" y="T1"/>
                </a:cxn>
                <a:cxn ang="0">
                  <a:pos x="T2" y="T3"/>
                </a:cxn>
                <a:cxn ang="0">
                  <a:pos x="T4" y="T5"/>
                </a:cxn>
                <a:cxn ang="0">
                  <a:pos x="T6" y="T7"/>
                </a:cxn>
                <a:cxn ang="0">
                  <a:pos x="T8" y="T9"/>
                </a:cxn>
                <a:cxn ang="0">
                  <a:pos x="T10" y="T11"/>
                </a:cxn>
              </a:cxnLst>
              <a:rect l="0" t="0" r="r" b="b"/>
              <a:pathLst>
                <a:path w="438" h="439">
                  <a:moveTo>
                    <a:pt x="93" y="375"/>
                  </a:moveTo>
                  <a:lnTo>
                    <a:pt x="93" y="375"/>
                  </a:lnTo>
                  <a:cubicBezTo>
                    <a:pt x="0" y="313"/>
                    <a:pt x="0" y="219"/>
                    <a:pt x="62" y="125"/>
                  </a:cubicBezTo>
                  <a:cubicBezTo>
                    <a:pt x="125" y="32"/>
                    <a:pt x="250" y="0"/>
                    <a:pt x="312" y="63"/>
                  </a:cubicBezTo>
                  <a:cubicBezTo>
                    <a:pt x="406" y="125"/>
                    <a:pt x="437" y="250"/>
                    <a:pt x="375" y="344"/>
                  </a:cubicBezTo>
                  <a:cubicBezTo>
                    <a:pt x="312" y="438"/>
                    <a:pt x="187" y="438"/>
                    <a:pt x="93" y="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8" name="Freeform 19"/>
            <p:cNvSpPr>
              <a:spLocks noChangeArrowheads="1"/>
            </p:cNvSpPr>
            <p:nvPr/>
          </p:nvSpPr>
          <p:spPr bwMode="auto">
            <a:xfrm>
              <a:off x="8612114" y="4407975"/>
              <a:ext cx="155301" cy="146510"/>
            </a:xfrm>
            <a:custGeom>
              <a:avLst/>
              <a:gdLst>
                <a:gd name="T0" fmla="*/ 62 w 469"/>
                <a:gd name="T1" fmla="*/ 125 h 439"/>
                <a:gd name="T2" fmla="*/ 62 w 469"/>
                <a:gd name="T3" fmla="*/ 125 h 439"/>
                <a:gd name="T4" fmla="*/ 343 w 469"/>
                <a:gd name="T5" fmla="*/ 63 h 439"/>
                <a:gd name="T6" fmla="*/ 406 w 469"/>
                <a:gd name="T7" fmla="*/ 344 h 439"/>
                <a:gd name="T8" fmla="*/ 125 w 469"/>
                <a:gd name="T9" fmla="*/ 407 h 439"/>
                <a:gd name="T10" fmla="*/ 62 w 469"/>
                <a:gd name="T11" fmla="*/ 125 h 439"/>
              </a:gdLst>
              <a:ahLst/>
              <a:cxnLst>
                <a:cxn ang="0">
                  <a:pos x="T0" y="T1"/>
                </a:cxn>
                <a:cxn ang="0">
                  <a:pos x="T2" y="T3"/>
                </a:cxn>
                <a:cxn ang="0">
                  <a:pos x="T4" y="T5"/>
                </a:cxn>
                <a:cxn ang="0">
                  <a:pos x="T6" y="T7"/>
                </a:cxn>
                <a:cxn ang="0">
                  <a:pos x="T8" y="T9"/>
                </a:cxn>
                <a:cxn ang="0">
                  <a:pos x="T10" y="T11"/>
                </a:cxn>
              </a:cxnLst>
              <a:rect l="0" t="0" r="r" b="b"/>
              <a:pathLst>
                <a:path w="469" h="439">
                  <a:moveTo>
                    <a:pt x="62" y="125"/>
                  </a:moveTo>
                  <a:lnTo>
                    <a:pt x="62" y="125"/>
                  </a:lnTo>
                  <a:cubicBezTo>
                    <a:pt x="125" y="32"/>
                    <a:pt x="250" y="0"/>
                    <a:pt x="343" y="63"/>
                  </a:cubicBezTo>
                  <a:cubicBezTo>
                    <a:pt x="437" y="125"/>
                    <a:pt x="468" y="250"/>
                    <a:pt x="406" y="344"/>
                  </a:cubicBezTo>
                  <a:cubicBezTo>
                    <a:pt x="343" y="438"/>
                    <a:pt x="218" y="438"/>
                    <a:pt x="125" y="407"/>
                  </a:cubicBezTo>
                  <a:cubicBezTo>
                    <a:pt x="31" y="344"/>
                    <a:pt x="0" y="219"/>
                    <a:pt x="62" y="12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9" name="Freeform 20"/>
            <p:cNvSpPr>
              <a:spLocks noChangeArrowheads="1"/>
            </p:cNvSpPr>
            <p:nvPr/>
          </p:nvSpPr>
          <p:spPr bwMode="auto">
            <a:xfrm>
              <a:off x="6618111" y="3068873"/>
              <a:ext cx="145045" cy="156766"/>
            </a:xfrm>
            <a:custGeom>
              <a:avLst/>
              <a:gdLst>
                <a:gd name="T0" fmla="*/ 62 w 438"/>
                <a:gd name="T1" fmla="*/ 125 h 470"/>
                <a:gd name="T2" fmla="*/ 62 w 438"/>
                <a:gd name="T3" fmla="*/ 125 h 470"/>
                <a:gd name="T4" fmla="*/ 343 w 438"/>
                <a:gd name="T5" fmla="*/ 63 h 470"/>
                <a:gd name="T6" fmla="*/ 375 w 438"/>
                <a:gd name="T7" fmla="*/ 344 h 470"/>
                <a:gd name="T8" fmla="*/ 125 w 438"/>
                <a:gd name="T9" fmla="*/ 406 h 470"/>
                <a:gd name="T10" fmla="*/ 62 w 438"/>
                <a:gd name="T11" fmla="*/ 125 h 470"/>
              </a:gdLst>
              <a:ahLst/>
              <a:cxnLst>
                <a:cxn ang="0">
                  <a:pos x="T0" y="T1"/>
                </a:cxn>
                <a:cxn ang="0">
                  <a:pos x="T2" y="T3"/>
                </a:cxn>
                <a:cxn ang="0">
                  <a:pos x="T4" y="T5"/>
                </a:cxn>
                <a:cxn ang="0">
                  <a:pos x="T6" y="T7"/>
                </a:cxn>
                <a:cxn ang="0">
                  <a:pos x="T8" y="T9"/>
                </a:cxn>
                <a:cxn ang="0">
                  <a:pos x="T10" y="T11"/>
                </a:cxn>
              </a:cxnLst>
              <a:rect l="0" t="0" r="r" b="b"/>
              <a:pathLst>
                <a:path w="438" h="470">
                  <a:moveTo>
                    <a:pt x="62" y="125"/>
                  </a:moveTo>
                  <a:lnTo>
                    <a:pt x="62" y="125"/>
                  </a:lnTo>
                  <a:cubicBezTo>
                    <a:pt x="125" y="31"/>
                    <a:pt x="250" y="0"/>
                    <a:pt x="343" y="63"/>
                  </a:cubicBezTo>
                  <a:cubicBezTo>
                    <a:pt x="437" y="125"/>
                    <a:pt x="437" y="250"/>
                    <a:pt x="375" y="344"/>
                  </a:cubicBezTo>
                  <a:cubicBezTo>
                    <a:pt x="312" y="438"/>
                    <a:pt x="187" y="469"/>
                    <a:pt x="125" y="406"/>
                  </a:cubicBezTo>
                  <a:cubicBezTo>
                    <a:pt x="31" y="344"/>
                    <a:pt x="0" y="219"/>
                    <a:pt x="62" y="12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0" name="Freeform 21"/>
            <p:cNvSpPr>
              <a:spLocks noChangeArrowheads="1"/>
            </p:cNvSpPr>
            <p:nvPr/>
          </p:nvSpPr>
          <p:spPr bwMode="auto">
            <a:xfrm>
              <a:off x="7385824" y="4916365"/>
              <a:ext cx="146510" cy="145044"/>
            </a:xfrm>
            <a:custGeom>
              <a:avLst/>
              <a:gdLst>
                <a:gd name="T0" fmla="*/ 156 w 439"/>
                <a:gd name="T1" fmla="*/ 437 h 438"/>
                <a:gd name="T2" fmla="*/ 156 w 439"/>
                <a:gd name="T3" fmla="*/ 437 h 438"/>
                <a:gd name="T4" fmla="*/ 0 w 439"/>
                <a:gd name="T5" fmla="*/ 187 h 438"/>
                <a:gd name="T6" fmla="*/ 250 w 439"/>
                <a:gd name="T7" fmla="*/ 31 h 438"/>
                <a:gd name="T8" fmla="*/ 406 w 439"/>
                <a:gd name="T9" fmla="*/ 281 h 438"/>
                <a:gd name="T10" fmla="*/ 156 w 439"/>
                <a:gd name="T11" fmla="*/ 437 h 438"/>
              </a:gdLst>
              <a:ahLst/>
              <a:cxnLst>
                <a:cxn ang="0">
                  <a:pos x="T0" y="T1"/>
                </a:cxn>
                <a:cxn ang="0">
                  <a:pos x="T2" y="T3"/>
                </a:cxn>
                <a:cxn ang="0">
                  <a:pos x="T4" y="T5"/>
                </a:cxn>
                <a:cxn ang="0">
                  <a:pos x="T6" y="T7"/>
                </a:cxn>
                <a:cxn ang="0">
                  <a:pos x="T8" y="T9"/>
                </a:cxn>
                <a:cxn ang="0">
                  <a:pos x="T10" y="T11"/>
                </a:cxn>
              </a:cxnLst>
              <a:rect l="0" t="0" r="r" b="b"/>
              <a:pathLst>
                <a:path w="439" h="438">
                  <a:moveTo>
                    <a:pt x="156" y="437"/>
                  </a:moveTo>
                  <a:lnTo>
                    <a:pt x="156" y="437"/>
                  </a:lnTo>
                  <a:cubicBezTo>
                    <a:pt x="63" y="406"/>
                    <a:pt x="0" y="312"/>
                    <a:pt x="0" y="187"/>
                  </a:cubicBezTo>
                  <a:cubicBezTo>
                    <a:pt x="31" y="93"/>
                    <a:pt x="125" y="0"/>
                    <a:pt x="250" y="31"/>
                  </a:cubicBezTo>
                  <a:cubicBezTo>
                    <a:pt x="344" y="62"/>
                    <a:pt x="438" y="156"/>
                    <a:pt x="406" y="281"/>
                  </a:cubicBezTo>
                  <a:cubicBezTo>
                    <a:pt x="375" y="375"/>
                    <a:pt x="281" y="437"/>
                    <a:pt x="156" y="43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1" name="Freeform 22"/>
            <p:cNvSpPr>
              <a:spLocks noChangeArrowheads="1"/>
            </p:cNvSpPr>
            <p:nvPr/>
          </p:nvSpPr>
          <p:spPr bwMode="auto">
            <a:xfrm>
              <a:off x="8798181" y="3981631"/>
              <a:ext cx="145045" cy="134789"/>
            </a:xfrm>
            <a:custGeom>
              <a:avLst/>
              <a:gdLst>
                <a:gd name="T0" fmla="*/ 0 w 438"/>
                <a:gd name="T1" fmla="*/ 156 h 407"/>
                <a:gd name="T2" fmla="*/ 0 w 438"/>
                <a:gd name="T3" fmla="*/ 156 h 407"/>
                <a:gd name="T4" fmla="*/ 250 w 438"/>
                <a:gd name="T5" fmla="*/ 0 h 407"/>
                <a:gd name="T6" fmla="*/ 405 w 438"/>
                <a:gd name="T7" fmla="*/ 250 h 407"/>
                <a:gd name="T8" fmla="*/ 156 w 438"/>
                <a:gd name="T9" fmla="*/ 406 h 407"/>
                <a:gd name="T10" fmla="*/ 0 w 438"/>
                <a:gd name="T11" fmla="*/ 156 h 407"/>
              </a:gdLst>
              <a:ahLst/>
              <a:cxnLst>
                <a:cxn ang="0">
                  <a:pos x="T0" y="T1"/>
                </a:cxn>
                <a:cxn ang="0">
                  <a:pos x="T2" y="T3"/>
                </a:cxn>
                <a:cxn ang="0">
                  <a:pos x="T4" y="T5"/>
                </a:cxn>
                <a:cxn ang="0">
                  <a:pos x="T6" y="T7"/>
                </a:cxn>
                <a:cxn ang="0">
                  <a:pos x="T8" y="T9"/>
                </a:cxn>
                <a:cxn ang="0">
                  <a:pos x="T10" y="T11"/>
                </a:cxn>
              </a:cxnLst>
              <a:rect l="0" t="0" r="r" b="b"/>
              <a:pathLst>
                <a:path w="438" h="407">
                  <a:moveTo>
                    <a:pt x="0" y="156"/>
                  </a:moveTo>
                  <a:lnTo>
                    <a:pt x="0" y="156"/>
                  </a:lnTo>
                  <a:cubicBezTo>
                    <a:pt x="31" y="63"/>
                    <a:pt x="125" y="0"/>
                    <a:pt x="250" y="0"/>
                  </a:cubicBezTo>
                  <a:cubicBezTo>
                    <a:pt x="343" y="31"/>
                    <a:pt x="437" y="125"/>
                    <a:pt x="405" y="250"/>
                  </a:cubicBezTo>
                  <a:cubicBezTo>
                    <a:pt x="374" y="344"/>
                    <a:pt x="281" y="406"/>
                    <a:pt x="156" y="406"/>
                  </a:cubicBezTo>
                  <a:cubicBezTo>
                    <a:pt x="63" y="375"/>
                    <a:pt x="0" y="281"/>
                    <a:pt x="0" y="15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2" name="Freeform 23"/>
            <p:cNvSpPr>
              <a:spLocks noChangeArrowheads="1"/>
            </p:cNvSpPr>
            <p:nvPr/>
          </p:nvSpPr>
          <p:spPr bwMode="auto">
            <a:xfrm>
              <a:off x="6442299" y="3505473"/>
              <a:ext cx="146510" cy="145045"/>
            </a:xfrm>
            <a:custGeom>
              <a:avLst/>
              <a:gdLst>
                <a:gd name="T0" fmla="*/ 32 w 439"/>
                <a:gd name="T1" fmla="*/ 187 h 438"/>
                <a:gd name="T2" fmla="*/ 32 w 439"/>
                <a:gd name="T3" fmla="*/ 187 h 438"/>
                <a:gd name="T4" fmla="*/ 250 w 439"/>
                <a:gd name="T5" fmla="*/ 31 h 438"/>
                <a:gd name="T6" fmla="*/ 407 w 439"/>
                <a:gd name="T7" fmla="*/ 281 h 438"/>
                <a:gd name="T8" fmla="*/ 188 w 439"/>
                <a:gd name="T9" fmla="*/ 437 h 438"/>
                <a:gd name="T10" fmla="*/ 32 w 439"/>
                <a:gd name="T11" fmla="*/ 187 h 438"/>
              </a:gdLst>
              <a:ahLst/>
              <a:cxnLst>
                <a:cxn ang="0">
                  <a:pos x="T0" y="T1"/>
                </a:cxn>
                <a:cxn ang="0">
                  <a:pos x="T2" y="T3"/>
                </a:cxn>
                <a:cxn ang="0">
                  <a:pos x="T4" y="T5"/>
                </a:cxn>
                <a:cxn ang="0">
                  <a:pos x="T6" y="T7"/>
                </a:cxn>
                <a:cxn ang="0">
                  <a:pos x="T8" y="T9"/>
                </a:cxn>
                <a:cxn ang="0">
                  <a:pos x="T10" y="T11"/>
                </a:cxn>
              </a:cxnLst>
              <a:rect l="0" t="0" r="r" b="b"/>
              <a:pathLst>
                <a:path w="439" h="438">
                  <a:moveTo>
                    <a:pt x="32" y="187"/>
                  </a:moveTo>
                  <a:lnTo>
                    <a:pt x="32" y="187"/>
                  </a:lnTo>
                  <a:cubicBezTo>
                    <a:pt x="32" y="93"/>
                    <a:pt x="157" y="0"/>
                    <a:pt x="250" y="31"/>
                  </a:cubicBezTo>
                  <a:cubicBezTo>
                    <a:pt x="344" y="62"/>
                    <a:pt x="438" y="156"/>
                    <a:pt x="407" y="281"/>
                  </a:cubicBezTo>
                  <a:cubicBezTo>
                    <a:pt x="375" y="375"/>
                    <a:pt x="282" y="437"/>
                    <a:pt x="188" y="437"/>
                  </a:cubicBezTo>
                  <a:cubicBezTo>
                    <a:pt x="63" y="406"/>
                    <a:pt x="0" y="312"/>
                    <a:pt x="32" y="1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3" name="Freeform 24"/>
            <p:cNvSpPr>
              <a:spLocks noChangeArrowheads="1"/>
            </p:cNvSpPr>
            <p:nvPr/>
          </p:nvSpPr>
          <p:spPr bwMode="auto">
            <a:xfrm>
              <a:off x="6618111" y="4407975"/>
              <a:ext cx="145045" cy="146510"/>
            </a:xfrm>
            <a:custGeom>
              <a:avLst/>
              <a:gdLst>
                <a:gd name="T0" fmla="*/ 62 w 438"/>
                <a:gd name="T1" fmla="*/ 344 h 439"/>
                <a:gd name="T2" fmla="*/ 62 w 438"/>
                <a:gd name="T3" fmla="*/ 344 h 439"/>
                <a:gd name="T4" fmla="*/ 125 w 438"/>
                <a:gd name="T5" fmla="*/ 63 h 439"/>
                <a:gd name="T6" fmla="*/ 375 w 438"/>
                <a:gd name="T7" fmla="*/ 125 h 439"/>
                <a:gd name="T8" fmla="*/ 343 w 438"/>
                <a:gd name="T9" fmla="*/ 407 h 439"/>
                <a:gd name="T10" fmla="*/ 62 w 438"/>
                <a:gd name="T11" fmla="*/ 344 h 439"/>
              </a:gdLst>
              <a:ahLst/>
              <a:cxnLst>
                <a:cxn ang="0">
                  <a:pos x="T0" y="T1"/>
                </a:cxn>
                <a:cxn ang="0">
                  <a:pos x="T2" y="T3"/>
                </a:cxn>
                <a:cxn ang="0">
                  <a:pos x="T4" y="T5"/>
                </a:cxn>
                <a:cxn ang="0">
                  <a:pos x="T6" y="T7"/>
                </a:cxn>
                <a:cxn ang="0">
                  <a:pos x="T8" y="T9"/>
                </a:cxn>
                <a:cxn ang="0">
                  <a:pos x="T10" y="T11"/>
                </a:cxn>
              </a:cxnLst>
              <a:rect l="0" t="0" r="r" b="b"/>
              <a:pathLst>
                <a:path w="438" h="439">
                  <a:moveTo>
                    <a:pt x="62" y="344"/>
                  </a:moveTo>
                  <a:lnTo>
                    <a:pt x="62" y="344"/>
                  </a:lnTo>
                  <a:cubicBezTo>
                    <a:pt x="0" y="250"/>
                    <a:pt x="31" y="125"/>
                    <a:pt x="125" y="63"/>
                  </a:cubicBezTo>
                  <a:cubicBezTo>
                    <a:pt x="187" y="0"/>
                    <a:pt x="312" y="32"/>
                    <a:pt x="375" y="125"/>
                  </a:cubicBezTo>
                  <a:cubicBezTo>
                    <a:pt x="437" y="219"/>
                    <a:pt x="437" y="344"/>
                    <a:pt x="343" y="407"/>
                  </a:cubicBezTo>
                  <a:cubicBezTo>
                    <a:pt x="250" y="438"/>
                    <a:pt x="125" y="438"/>
                    <a:pt x="62" y="34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4" name="Freeform 25"/>
            <p:cNvSpPr>
              <a:spLocks noChangeArrowheads="1"/>
            </p:cNvSpPr>
            <p:nvPr/>
          </p:nvSpPr>
          <p:spPr bwMode="auto">
            <a:xfrm>
              <a:off x="8279535" y="4739087"/>
              <a:ext cx="155301" cy="146510"/>
            </a:xfrm>
            <a:custGeom>
              <a:avLst/>
              <a:gdLst>
                <a:gd name="T0" fmla="*/ 125 w 469"/>
                <a:gd name="T1" fmla="*/ 63 h 439"/>
                <a:gd name="T2" fmla="*/ 125 w 469"/>
                <a:gd name="T3" fmla="*/ 63 h 439"/>
                <a:gd name="T4" fmla="*/ 406 w 469"/>
                <a:gd name="T5" fmla="*/ 125 h 439"/>
                <a:gd name="T6" fmla="*/ 343 w 469"/>
                <a:gd name="T7" fmla="*/ 375 h 439"/>
                <a:gd name="T8" fmla="*/ 62 w 469"/>
                <a:gd name="T9" fmla="*/ 344 h 439"/>
                <a:gd name="T10" fmla="*/ 125 w 469"/>
                <a:gd name="T11" fmla="*/ 63 h 439"/>
              </a:gdLst>
              <a:ahLst/>
              <a:cxnLst>
                <a:cxn ang="0">
                  <a:pos x="T0" y="T1"/>
                </a:cxn>
                <a:cxn ang="0">
                  <a:pos x="T2" y="T3"/>
                </a:cxn>
                <a:cxn ang="0">
                  <a:pos x="T4" y="T5"/>
                </a:cxn>
                <a:cxn ang="0">
                  <a:pos x="T6" y="T7"/>
                </a:cxn>
                <a:cxn ang="0">
                  <a:pos x="T8" y="T9"/>
                </a:cxn>
                <a:cxn ang="0">
                  <a:pos x="T10" y="T11"/>
                </a:cxn>
              </a:cxnLst>
              <a:rect l="0" t="0" r="r" b="b"/>
              <a:pathLst>
                <a:path w="469" h="439">
                  <a:moveTo>
                    <a:pt x="125" y="63"/>
                  </a:moveTo>
                  <a:lnTo>
                    <a:pt x="125" y="63"/>
                  </a:lnTo>
                  <a:cubicBezTo>
                    <a:pt x="218" y="0"/>
                    <a:pt x="343" y="32"/>
                    <a:pt x="406" y="125"/>
                  </a:cubicBezTo>
                  <a:cubicBezTo>
                    <a:pt x="468" y="219"/>
                    <a:pt x="437" y="313"/>
                    <a:pt x="343" y="375"/>
                  </a:cubicBezTo>
                  <a:cubicBezTo>
                    <a:pt x="250" y="438"/>
                    <a:pt x="125" y="438"/>
                    <a:pt x="62" y="344"/>
                  </a:cubicBezTo>
                  <a:cubicBezTo>
                    <a:pt x="0" y="250"/>
                    <a:pt x="31" y="125"/>
                    <a:pt x="125" y="6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5" name="Freeform 26"/>
            <p:cNvSpPr>
              <a:spLocks noChangeArrowheads="1"/>
            </p:cNvSpPr>
            <p:nvPr/>
          </p:nvSpPr>
          <p:spPr bwMode="auto">
            <a:xfrm>
              <a:off x="6950689" y="2746551"/>
              <a:ext cx="145045" cy="146510"/>
            </a:xfrm>
            <a:custGeom>
              <a:avLst/>
              <a:gdLst>
                <a:gd name="T0" fmla="*/ 93 w 438"/>
                <a:gd name="T1" fmla="*/ 63 h 439"/>
                <a:gd name="T2" fmla="*/ 93 w 438"/>
                <a:gd name="T3" fmla="*/ 63 h 439"/>
                <a:gd name="T4" fmla="*/ 375 w 438"/>
                <a:gd name="T5" fmla="*/ 94 h 439"/>
                <a:gd name="T6" fmla="*/ 312 w 438"/>
                <a:gd name="T7" fmla="*/ 375 h 439"/>
                <a:gd name="T8" fmla="*/ 62 w 438"/>
                <a:gd name="T9" fmla="*/ 313 h 439"/>
                <a:gd name="T10" fmla="*/ 93 w 438"/>
                <a:gd name="T11" fmla="*/ 63 h 439"/>
              </a:gdLst>
              <a:ahLst/>
              <a:cxnLst>
                <a:cxn ang="0">
                  <a:pos x="T0" y="T1"/>
                </a:cxn>
                <a:cxn ang="0">
                  <a:pos x="T2" y="T3"/>
                </a:cxn>
                <a:cxn ang="0">
                  <a:pos x="T4" y="T5"/>
                </a:cxn>
                <a:cxn ang="0">
                  <a:pos x="T6" y="T7"/>
                </a:cxn>
                <a:cxn ang="0">
                  <a:pos x="T8" y="T9"/>
                </a:cxn>
                <a:cxn ang="0">
                  <a:pos x="T10" y="T11"/>
                </a:cxn>
              </a:cxnLst>
              <a:rect l="0" t="0" r="r" b="b"/>
              <a:pathLst>
                <a:path w="438" h="439">
                  <a:moveTo>
                    <a:pt x="93" y="63"/>
                  </a:moveTo>
                  <a:lnTo>
                    <a:pt x="93" y="63"/>
                  </a:lnTo>
                  <a:cubicBezTo>
                    <a:pt x="187" y="0"/>
                    <a:pt x="312" y="0"/>
                    <a:pt x="375" y="94"/>
                  </a:cubicBezTo>
                  <a:cubicBezTo>
                    <a:pt x="437" y="188"/>
                    <a:pt x="406" y="313"/>
                    <a:pt x="312" y="375"/>
                  </a:cubicBezTo>
                  <a:cubicBezTo>
                    <a:pt x="250" y="438"/>
                    <a:pt x="125" y="407"/>
                    <a:pt x="62" y="313"/>
                  </a:cubicBezTo>
                  <a:cubicBezTo>
                    <a:pt x="0" y="219"/>
                    <a:pt x="0" y="94"/>
                    <a:pt x="93" y="6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7" name="Freeform 28"/>
            <p:cNvSpPr>
              <a:spLocks noChangeArrowheads="1"/>
            </p:cNvSpPr>
            <p:nvPr/>
          </p:nvSpPr>
          <p:spPr bwMode="auto">
            <a:xfrm>
              <a:off x="10023005" y="4947132"/>
              <a:ext cx="134789" cy="136255"/>
            </a:xfrm>
            <a:custGeom>
              <a:avLst/>
              <a:gdLst>
                <a:gd name="T0" fmla="*/ 187 w 407"/>
                <a:gd name="T1" fmla="*/ 0 h 408"/>
                <a:gd name="T2" fmla="*/ 187 w 407"/>
                <a:gd name="T3" fmla="*/ 0 h 408"/>
                <a:gd name="T4" fmla="*/ 406 w 407"/>
                <a:gd name="T5" fmla="*/ 219 h 408"/>
                <a:gd name="T6" fmla="*/ 187 w 407"/>
                <a:gd name="T7" fmla="*/ 407 h 408"/>
                <a:gd name="T8" fmla="*/ 0 w 407"/>
                <a:gd name="T9" fmla="*/ 219 h 408"/>
                <a:gd name="T10" fmla="*/ 187 w 407"/>
                <a:gd name="T11" fmla="*/ 0 h 408"/>
              </a:gdLst>
              <a:ahLst/>
              <a:cxnLst>
                <a:cxn ang="0">
                  <a:pos x="T0" y="T1"/>
                </a:cxn>
                <a:cxn ang="0">
                  <a:pos x="T2" y="T3"/>
                </a:cxn>
                <a:cxn ang="0">
                  <a:pos x="T4" y="T5"/>
                </a:cxn>
                <a:cxn ang="0">
                  <a:pos x="T6" y="T7"/>
                </a:cxn>
                <a:cxn ang="0">
                  <a:pos x="T8" y="T9"/>
                </a:cxn>
                <a:cxn ang="0">
                  <a:pos x="T10" y="T11"/>
                </a:cxn>
              </a:cxnLst>
              <a:rect l="0" t="0" r="r" b="b"/>
              <a:pathLst>
                <a:path w="407" h="408">
                  <a:moveTo>
                    <a:pt x="187" y="0"/>
                  </a:moveTo>
                  <a:lnTo>
                    <a:pt x="187" y="0"/>
                  </a:lnTo>
                  <a:cubicBezTo>
                    <a:pt x="312" y="0"/>
                    <a:pt x="406" y="94"/>
                    <a:pt x="406" y="219"/>
                  </a:cubicBezTo>
                  <a:cubicBezTo>
                    <a:pt x="406" y="313"/>
                    <a:pt x="312" y="407"/>
                    <a:pt x="187" y="407"/>
                  </a:cubicBezTo>
                  <a:cubicBezTo>
                    <a:pt x="93" y="407"/>
                    <a:pt x="0" y="313"/>
                    <a:pt x="0" y="219"/>
                  </a:cubicBezTo>
                  <a:cubicBezTo>
                    <a:pt x="0" y="94"/>
                    <a:pt x="93" y="0"/>
                    <a:pt x="187"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8" name="Freeform 29"/>
            <p:cNvSpPr>
              <a:spLocks noChangeArrowheads="1"/>
            </p:cNvSpPr>
            <p:nvPr/>
          </p:nvSpPr>
          <p:spPr bwMode="auto">
            <a:xfrm>
              <a:off x="10023005" y="2550227"/>
              <a:ext cx="134789" cy="134789"/>
            </a:xfrm>
            <a:custGeom>
              <a:avLst/>
              <a:gdLst>
                <a:gd name="T0" fmla="*/ 187 w 407"/>
                <a:gd name="T1" fmla="*/ 0 h 407"/>
                <a:gd name="T2" fmla="*/ 187 w 407"/>
                <a:gd name="T3" fmla="*/ 0 h 407"/>
                <a:gd name="T4" fmla="*/ 406 w 407"/>
                <a:gd name="T5" fmla="*/ 187 h 407"/>
                <a:gd name="T6" fmla="*/ 187 w 407"/>
                <a:gd name="T7" fmla="*/ 406 h 407"/>
                <a:gd name="T8" fmla="*/ 0 w 407"/>
                <a:gd name="T9" fmla="*/ 187 h 407"/>
                <a:gd name="T10" fmla="*/ 187 w 407"/>
                <a:gd name="T11" fmla="*/ 0 h 407"/>
              </a:gdLst>
              <a:ahLst/>
              <a:cxnLst>
                <a:cxn ang="0">
                  <a:pos x="T0" y="T1"/>
                </a:cxn>
                <a:cxn ang="0">
                  <a:pos x="T2" y="T3"/>
                </a:cxn>
                <a:cxn ang="0">
                  <a:pos x="T4" y="T5"/>
                </a:cxn>
                <a:cxn ang="0">
                  <a:pos x="T6" y="T7"/>
                </a:cxn>
                <a:cxn ang="0">
                  <a:pos x="T8" y="T9"/>
                </a:cxn>
                <a:cxn ang="0">
                  <a:pos x="T10" y="T11"/>
                </a:cxn>
              </a:cxnLst>
              <a:rect l="0" t="0" r="r" b="b"/>
              <a:pathLst>
                <a:path w="407" h="407">
                  <a:moveTo>
                    <a:pt x="187" y="0"/>
                  </a:moveTo>
                  <a:lnTo>
                    <a:pt x="187" y="0"/>
                  </a:lnTo>
                  <a:cubicBezTo>
                    <a:pt x="312" y="0"/>
                    <a:pt x="406" y="93"/>
                    <a:pt x="406" y="187"/>
                  </a:cubicBezTo>
                  <a:cubicBezTo>
                    <a:pt x="406" y="312"/>
                    <a:pt x="312" y="406"/>
                    <a:pt x="187" y="406"/>
                  </a:cubicBezTo>
                  <a:cubicBezTo>
                    <a:pt x="93" y="406"/>
                    <a:pt x="0" y="312"/>
                    <a:pt x="0" y="187"/>
                  </a:cubicBezTo>
                  <a:cubicBezTo>
                    <a:pt x="0" y="93"/>
                    <a:pt x="93" y="0"/>
                    <a:pt x="187"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9" name="Freeform 30"/>
            <p:cNvSpPr>
              <a:spLocks noChangeArrowheads="1"/>
            </p:cNvSpPr>
            <p:nvPr/>
          </p:nvSpPr>
          <p:spPr bwMode="auto">
            <a:xfrm>
              <a:off x="11227318" y="3754540"/>
              <a:ext cx="134789" cy="124534"/>
            </a:xfrm>
            <a:custGeom>
              <a:avLst/>
              <a:gdLst>
                <a:gd name="T0" fmla="*/ 406 w 407"/>
                <a:gd name="T1" fmla="*/ 187 h 375"/>
                <a:gd name="T2" fmla="*/ 406 w 407"/>
                <a:gd name="T3" fmla="*/ 187 h 375"/>
                <a:gd name="T4" fmla="*/ 187 w 407"/>
                <a:gd name="T5" fmla="*/ 374 h 375"/>
                <a:gd name="T6" fmla="*/ 0 w 407"/>
                <a:gd name="T7" fmla="*/ 187 h 375"/>
                <a:gd name="T8" fmla="*/ 187 w 407"/>
                <a:gd name="T9" fmla="*/ 0 h 375"/>
                <a:gd name="T10" fmla="*/ 406 w 407"/>
                <a:gd name="T11" fmla="*/ 187 h 375"/>
              </a:gdLst>
              <a:ahLst/>
              <a:cxnLst>
                <a:cxn ang="0">
                  <a:pos x="T0" y="T1"/>
                </a:cxn>
                <a:cxn ang="0">
                  <a:pos x="T2" y="T3"/>
                </a:cxn>
                <a:cxn ang="0">
                  <a:pos x="T4" y="T5"/>
                </a:cxn>
                <a:cxn ang="0">
                  <a:pos x="T6" y="T7"/>
                </a:cxn>
                <a:cxn ang="0">
                  <a:pos x="T8" y="T9"/>
                </a:cxn>
                <a:cxn ang="0">
                  <a:pos x="T10" y="T11"/>
                </a:cxn>
              </a:cxnLst>
              <a:rect l="0" t="0" r="r" b="b"/>
              <a:pathLst>
                <a:path w="407" h="375">
                  <a:moveTo>
                    <a:pt x="406" y="187"/>
                  </a:moveTo>
                  <a:lnTo>
                    <a:pt x="406" y="187"/>
                  </a:lnTo>
                  <a:cubicBezTo>
                    <a:pt x="406" y="311"/>
                    <a:pt x="312" y="374"/>
                    <a:pt x="187" y="374"/>
                  </a:cubicBezTo>
                  <a:cubicBezTo>
                    <a:pt x="93" y="374"/>
                    <a:pt x="0" y="311"/>
                    <a:pt x="0" y="187"/>
                  </a:cubicBezTo>
                  <a:cubicBezTo>
                    <a:pt x="0" y="93"/>
                    <a:pt x="93" y="0"/>
                    <a:pt x="187" y="0"/>
                  </a:cubicBezTo>
                  <a:cubicBezTo>
                    <a:pt x="312" y="0"/>
                    <a:pt x="406" y="93"/>
                    <a:pt x="406" y="1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0" name="Freeform 31"/>
            <p:cNvSpPr>
              <a:spLocks noChangeArrowheads="1"/>
            </p:cNvSpPr>
            <p:nvPr/>
          </p:nvSpPr>
          <p:spPr bwMode="auto">
            <a:xfrm>
              <a:off x="10863973" y="2891596"/>
              <a:ext cx="145045" cy="145044"/>
            </a:xfrm>
            <a:custGeom>
              <a:avLst/>
              <a:gdLst>
                <a:gd name="T0" fmla="*/ 375 w 438"/>
                <a:gd name="T1" fmla="*/ 93 h 438"/>
                <a:gd name="T2" fmla="*/ 375 w 438"/>
                <a:gd name="T3" fmla="*/ 93 h 438"/>
                <a:gd name="T4" fmla="*/ 375 w 438"/>
                <a:gd name="T5" fmla="*/ 375 h 438"/>
                <a:gd name="T6" fmla="*/ 94 w 438"/>
                <a:gd name="T7" fmla="*/ 375 h 438"/>
                <a:gd name="T8" fmla="*/ 94 w 438"/>
                <a:gd name="T9" fmla="*/ 93 h 438"/>
                <a:gd name="T10" fmla="*/ 375 w 438"/>
                <a:gd name="T11" fmla="*/ 93 h 438"/>
              </a:gdLst>
              <a:ahLst/>
              <a:cxnLst>
                <a:cxn ang="0">
                  <a:pos x="T0" y="T1"/>
                </a:cxn>
                <a:cxn ang="0">
                  <a:pos x="T2" y="T3"/>
                </a:cxn>
                <a:cxn ang="0">
                  <a:pos x="T4" y="T5"/>
                </a:cxn>
                <a:cxn ang="0">
                  <a:pos x="T6" y="T7"/>
                </a:cxn>
                <a:cxn ang="0">
                  <a:pos x="T8" y="T9"/>
                </a:cxn>
                <a:cxn ang="0">
                  <a:pos x="T10" y="T11"/>
                </a:cxn>
              </a:cxnLst>
              <a:rect l="0" t="0" r="r" b="b"/>
              <a:pathLst>
                <a:path w="438" h="438">
                  <a:moveTo>
                    <a:pt x="375" y="93"/>
                  </a:moveTo>
                  <a:lnTo>
                    <a:pt x="375" y="93"/>
                  </a:lnTo>
                  <a:cubicBezTo>
                    <a:pt x="437" y="156"/>
                    <a:pt x="437" y="281"/>
                    <a:pt x="375" y="375"/>
                  </a:cubicBezTo>
                  <a:cubicBezTo>
                    <a:pt x="281" y="437"/>
                    <a:pt x="156" y="437"/>
                    <a:pt x="94" y="375"/>
                  </a:cubicBezTo>
                  <a:cubicBezTo>
                    <a:pt x="0" y="281"/>
                    <a:pt x="0" y="156"/>
                    <a:pt x="94" y="93"/>
                  </a:cubicBezTo>
                  <a:cubicBezTo>
                    <a:pt x="156" y="0"/>
                    <a:pt x="281" y="0"/>
                    <a:pt x="375" y="9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1" name="Freeform 32"/>
            <p:cNvSpPr>
              <a:spLocks noChangeArrowheads="1"/>
            </p:cNvSpPr>
            <p:nvPr/>
          </p:nvSpPr>
          <p:spPr bwMode="auto">
            <a:xfrm>
              <a:off x="9171782" y="2891596"/>
              <a:ext cx="146510" cy="145044"/>
            </a:xfrm>
            <a:custGeom>
              <a:avLst/>
              <a:gdLst>
                <a:gd name="T0" fmla="*/ 344 w 439"/>
                <a:gd name="T1" fmla="*/ 375 h 438"/>
                <a:gd name="T2" fmla="*/ 344 w 439"/>
                <a:gd name="T3" fmla="*/ 375 h 438"/>
                <a:gd name="T4" fmla="*/ 63 w 439"/>
                <a:gd name="T5" fmla="*/ 375 h 438"/>
                <a:gd name="T6" fmla="*/ 63 w 439"/>
                <a:gd name="T7" fmla="*/ 93 h 438"/>
                <a:gd name="T8" fmla="*/ 344 w 439"/>
                <a:gd name="T9" fmla="*/ 93 h 438"/>
                <a:gd name="T10" fmla="*/ 344 w 439"/>
                <a:gd name="T11" fmla="*/ 375 h 438"/>
              </a:gdLst>
              <a:ahLst/>
              <a:cxnLst>
                <a:cxn ang="0">
                  <a:pos x="T0" y="T1"/>
                </a:cxn>
                <a:cxn ang="0">
                  <a:pos x="T2" y="T3"/>
                </a:cxn>
                <a:cxn ang="0">
                  <a:pos x="T4" y="T5"/>
                </a:cxn>
                <a:cxn ang="0">
                  <a:pos x="T6" y="T7"/>
                </a:cxn>
                <a:cxn ang="0">
                  <a:pos x="T8" y="T9"/>
                </a:cxn>
                <a:cxn ang="0">
                  <a:pos x="T10" y="T11"/>
                </a:cxn>
              </a:cxnLst>
              <a:rect l="0" t="0" r="r" b="b"/>
              <a:pathLst>
                <a:path w="439" h="438">
                  <a:moveTo>
                    <a:pt x="344" y="375"/>
                  </a:moveTo>
                  <a:lnTo>
                    <a:pt x="344" y="375"/>
                  </a:lnTo>
                  <a:cubicBezTo>
                    <a:pt x="281" y="437"/>
                    <a:pt x="156" y="437"/>
                    <a:pt x="63" y="375"/>
                  </a:cubicBezTo>
                  <a:cubicBezTo>
                    <a:pt x="0" y="281"/>
                    <a:pt x="0" y="156"/>
                    <a:pt x="63" y="93"/>
                  </a:cubicBezTo>
                  <a:cubicBezTo>
                    <a:pt x="156" y="0"/>
                    <a:pt x="281" y="0"/>
                    <a:pt x="344" y="93"/>
                  </a:cubicBezTo>
                  <a:cubicBezTo>
                    <a:pt x="438" y="156"/>
                    <a:pt x="438" y="281"/>
                    <a:pt x="344" y="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2" name="Freeform 33"/>
            <p:cNvSpPr>
              <a:spLocks noChangeArrowheads="1"/>
            </p:cNvSpPr>
            <p:nvPr/>
          </p:nvSpPr>
          <p:spPr bwMode="auto">
            <a:xfrm>
              <a:off x="10863973" y="4594043"/>
              <a:ext cx="145045" cy="145044"/>
            </a:xfrm>
            <a:custGeom>
              <a:avLst/>
              <a:gdLst>
                <a:gd name="T0" fmla="*/ 375 w 438"/>
                <a:gd name="T1" fmla="*/ 344 h 438"/>
                <a:gd name="T2" fmla="*/ 375 w 438"/>
                <a:gd name="T3" fmla="*/ 344 h 438"/>
                <a:gd name="T4" fmla="*/ 94 w 438"/>
                <a:gd name="T5" fmla="*/ 344 h 438"/>
                <a:gd name="T6" fmla="*/ 94 w 438"/>
                <a:gd name="T7" fmla="*/ 62 h 438"/>
                <a:gd name="T8" fmla="*/ 375 w 438"/>
                <a:gd name="T9" fmla="*/ 62 h 438"/>
                <a:gd name="T10" fmla="*/ 375 w 438"/>
                <a:gd name="T11" fmla="*/ 344 h 438"/>
              </a:gdLst>
              <a:ahLst/>
              <a:cxnLst>
                <a:cxn ang="0">
                  <a:pos x="T0" y="T1"/>
                </a:cxn>
                <a:cxn ang="0">
                  <a:pos x="T2" y="T3"/>
                </a:cxn>
                <a:cxn ang="0">
                  <a:pos x="T4" y="T5"/>
                </a:cxn>
                <a:cxn ang="0">
                  <a:pos x="T6" y="T7"/>
                </a:cxn>
                <a:cxn ang="0">
                  <a:pos x="T8" y="T9"/>
                </a:cxn>
                <a:cxn ang="0">
                  <a:pos x="T10" y="T11"/>
                </a:cxn>
              </a:cxnLst>
              <a:rect l="0" t="0" r="r" b="b"/>
              <a:pathLst>
                <a:path w="438" h="438">
                  <a:moveTo>
                    <a:pt x="375" y="344"/>
                  </a:moveTo>
                  <a:lnTo>
                    <a:pt x="375" y="344"/>
                  </a:lnTo>
                  <a:cubicBezTo>
                    <a:pt x="281" y="437"/>
                    <a:pt x="156" y="437"/>
                    <a:pt x="94" y="344"/>
                  </a:cubicBezTo>
                  <a:cubicBezTo>
                    <a:pt x="0" y="281"/>
                    <a:pt x="0" y="156"/>
                    <a:pt x="94" y="62"/>
                  </a:cubicBezTo>
                  <a:cubicBezTo>
                    <a:pt x="156" y="0"/>
                    <a:pt x="281" y="0"/>
                    <a:pt x="375" y="62"/>
                  </a:cubicBezTo>
                  <a:cubicBezTo>
                    <a:pt x="437" y="156"/>
                    <a:pt x="437" y="281"/>
                    <a:pt x="375" y="34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3" name="Freeform 34"/>
            <p:cNvSpPr>
              <a:spLocks noChangeArrowheads="1"/>
            </p:cNvSpPr>
            <p:nvPr/>
          </p:nvSpPr>
          <p:spPr bwMode="auto">
            <a:xfrm>
              <a:off x="10480116" y="2632273"/>
              <a:ext cx="145045" cy="155301"/>
            </a:xfrm>
            <a:custGeom>
              <a:avLst/>
              <a:gdLst>
                <a:gd name="T0" fmla="*/ 281 w 438"/>
                <a:gd name="T1" fmla="*/ 31 h 469"/>
                <a:gd name="T2" fmla="*/ 281 w 438"/>
                <a:gd name="T3" fmla="*/ 31 h 469"/>
                <a:gd name="T4" fmla="*/ 406 w 438"/>
                <a:gd name="T5" fmla="*/ 312 h 469"/>
                <a:gd name="T6" fmla="*/ 125 w 438"/>
                <a:gd name="T7" fmla="*/ 406 h 469"/>
                <a:gd name="T8" fmla="*/ 31 w 438"/>
                <a:gd name="T9" fmla="*/ 156 h 469"/>
                <a:gd name="T10" fmla="*/ 281 w 438"/>
                <a:gd name="T11" fmla="*/ 31 h 469"/>
              </a:gdLst>
              <a:ahLst/>
              <a:cxnLst>
                <a:cxn ang="0">
                  <a:pos x="T0" y="T1"/>
                </a:cxn>
                <a:cxn ang="0">
                  <a:pos x="T2" y="T3"/>
                </a:cxn>
                <a:cxn ang="0">
                  <a:pos x="T4" y="T5"/>
                </a:cxn>
                <a:cxn ang="0">
                  <a:pos x="T6" y="T7"/>
                </a:cxn>
                <a:cxn ang="0">
                  <a:pos x="T8" y="T9"/>
                </a:cxn>
                <a:cxn ang="0">
                  <a:pos x="T10" y="T11"/>
                </a:cxn>
              </a:cxnLst>
              <a:rect l="0" t="0" r="r" b="b"/>
              <a:pathLst>
                <a:path w="438" h="469">
                  <a:moveTo>
                    <a:pt x="281" y="31"/>
                  </a:moveTo>
                  <a:lnTo>
                    <a:pt x="281" y="31"/>
                  </a:lnTo>
                  <a:cubicBezTo>
                    <a:pt x="375" y="93"/>
                    <a:pt x="437" y="187"/>
                    <a:pt x="406" y="312"/>
                  </a:cubicBezTo>
                  <a:cubicBezTo>
                    <a:pt x="343" y="406"/>
                    <a:pt x="250" y="468"/>
                    <a:pt x="125" y="406"/>
                  </a:cubicBezTo>
                  <a:cubicBezTo>
                    <a:pt x="31" y="375"/>
                    <a:pt x="0" y="250"/>
                    <a:pt x="31" y="156"/>
                  </a:cubicBezTo>
                  <a:cubicBezTo>
                    <a:pt x="62" y="62"/>
                    <a:pt x="187" y="0"/>
                    <a:pt x="281" y="31"/>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4" name="Freeform 35"/>
            <p:cNvSpPr>
              <a:spLocks noChangeArrowheads="1"/>
            </p:cNvSpPr>
            <p:nvPr/>
          </p:nvSpPr>
          <p:spPr bwMode="auto">
            <a:xfrm>
              <a:off x="8902203" y="3287173"/>
              <a:ext cx="155301" cy="146510"/>
            </a:xfrm>
            <a:custGeom>
              <a:avLst/>
              <a:gdLst>
                <a:gd name="T0" fmla="*/ 437 w 469"/>
                <a:gd name="T1" fmla="*/ 282 h 439"/>
                <a:gd name="T2" fmla="*/ 437 w 469"/>
                <a:gd name="T3" fmla="*/ 282 h 439"/>
                <a:gd name="T4" fmla="*/ 156 w 469"/>
                <a:gd name="T5" fmla="*/ 407 h 439"/>
                <a:gd name="T6" fmla="*/ 62 w 469"/>
                <a:gd name="T7" fmla="*/ 125 h 439"/>
                <a:gd name="T8" fmla="*/ 312 w 469"/>
                <a:gd name="T9" fmla="*/ 32 h 439"/>
                <a:gd name="T10" fmla="*/ 437 w 469"/>
                <a:gd name="T11" fmla="*/ 282 h 439"/>
              </a:gdLst>
              <a:ahLst/>
              <a:cxnLst>
                <a:cxn ang="0">
                  <a:pos x="T0" y="T1"/>
                </a:cxn>
                <a:cxn ang="0">
                  <a:pos x="T2" y="T3"/>
                </a:cxn>
                <a:cxn ang="0">
                  <a:pos x="T4" y="T5"/>
                </a:cxn>
                <a:cxn ang="0">
                  <a:pos x="T6" y="T7"/>
                </a:cxn>
                <a:cxn ang="0">
                  <a:pos x="T8" y="T9"/>
                </a:cxn>
                <a:cxn ang="0">
                  <a:pos x="T10" y="T11"/>
                </a:cxn>
              </a:cxnLst>
              <a:rect l="0" t="0" r="r" b="b"/>
              <a:pathLst>
                <a:path w="469" h="439">
                  <a:moveTo>
                    <a:pt x="437" y="282"/>
                  </a:moveTo>
                  <a:lnTo>
                    <a:pt x="437" y="282"/>
                  </a:lnTo>
                  <a:cubicBezTo>
                    <a:pt x="375" y="407"/>
                    <a:pt x="250" y="438"/>
                    <a:pt x="156" y="407"/>
                  </a:cubicBezTo>
                  <a:cubicBezTo>
                    <a:pt x="62" y="344"/>
                    <a:pt x="0" y="250"/>
                    <a:pt x="62" y="125"/>
                  </a:cubicBezTo>
                  <a:cubicBezTo>
                    <a:pt x="93" y="32"/>
                    <a:pt x="218" y="0"/>
                    <a:pt x="312" y="32"/>
                  </a:cubicBezTo>
                  <a:cubicBezTo>
                    <a:pt x="406" y="63"/>
                    <a:pt x="468" y="188"/>
                    <a:pt x="437" y="282"/>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5" name="Freeform 36"/>
            <p:cNvSpPr>
              <a:spLocks noChangeArrowheads="1"/>
            </p:cNvSpPr>
            <p:nvPr/>
          </p:nvSpPr>
          <p:spPr bwMode="auto">
            <a:xfrm>
              <a:off x="11123296" y="4199930"/>
              <a:ext cx="156765" cy="156766"/>
            </a:xfrm>
            <a:custGeom>
              <a:avLst/>
              <a:gdLst>
                <a:gd name="T0" fmla="*/ 406 w 470"/>
                <a:gd name="T1" fmla="*/ 313 h 470"/>
                <a:gd name="T2" fmla="*/ 406 w 470"/>
                <a:gd name="T3" fmla="*/ 313 h 470"/>
                <a:gd name="T4" fmla="*/ 156 w 470"/>
                <a:gd name="T5" fmla="*/ 407 h 470"/>
                <a:gd name="T6" fmla="*/ 31 w 470"/>
                <a:gd name="T7" fmla="*/ 157 h 470"/>
                <a:gd name="T8" fmla="*/ 313 w 470"/>
                <a:gd name="T9" fmla="*/ 32 h 470"/>
                <a:gd name="T10" fmla="*/ 406 w 470"/>
                <a:gd name="T11" fmla="*/ 313 h 470"/>
              </a:gdLst>
              <a:ahLst/>
              <a:cxnLst>
                <a:cxn ang="0">
                  <a:pos x="T0" y="T1"/>
                </a:cxn>
                <a:cxn ang="0">
                  <a:pos x="T2" y="T3"/>
                </a:cxn>
                <a:cxn ang="0">
                  <a:pos x="T4" y="T5"/>
                </a:cxn>
                <a:cxn ang="0">
                  <a:pos x="T6" y="T7"/>
                </a:cxn>
                <a:cxn ang="0">
                  <a:pos x="T8" y="T9"/>
                </a:cxn>
                <a:cxn ang="0">
                  <a:pos x="T10" y="T11"/>
                </a:cxn>
              </a:cxnLst>
              <a:rect l="0" t="0" r="r" b="b"/>
              <a:pathLst>
                <a:path w="470" h="470">
                  <a:moveTo>
                    <a:pt x="406" y="313"/>
                  </a:moveTo>
                  <a:lnTo>
                    <a:pt x="406" y="313"/>
                  </a:lnTo>
                  <a:cubicBezTo>
                    <a:pt x="375" y="407"/>
                    <a:pt x="250" y="469"/>
                    <a:pt x="156" y="407"/>
                  </a:cubicBezTo>
                  <a:cubicBezTo>
                    <a:pt x="63" y="375"/>
                    <a:pt x="0" y="250"/>
                    <a:pt x="31" y="157"/>
                  </a:cubicBezTo>
                  <a:cubicBezTo>
                    <a:pt x="94" y="63"/>
                    <a:pt x="219" y="0"/>
                    <a:pt x="313" y="32"/>
                  </a:cubicBezTo>
                  <a:cubicBezTo>
                    <a:pt x="406" y="94"/>
                    <a:pt x="469" y="219"/>
                    <a:pt x="406" y="31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6" name="Freeform 37"/>
            <p:cNvSpPr>
              <a:spLocks noChangeArrowheads="1"/>
            </p:cNvSpPr>
            <p:nvPr/>
          </p:nvSpPr>
          <p:spPr bwMode="auto">
            <a:xfrm>
              <a:off x="11123296" y="3287173"/>
              <a:ext cx="156765" cy="146510"/>
            </a:xfrm>
            <a:custGeom>
              <a:avLst/>
              <a:gdLst>
                <a:gd name="T0" fmla="*/ 406 w 470"/>
                <a:gd name="T1" fmla="*/ 125 h 439"/>
                <a:gd name="T2" fmla="*/ 406 w 470"/>
                <a:gd name="T3" fmla="*/ 125 h 439"/>
                <a:gd name="T4" fmla="*/ 313 w 470"/>
                <a:gd name="T5" fmla="*/ 407 h 439"/>
                <a:gd name="T6" fmla="*/ 31 w 470"/>
                <a:gd name="T7" fmla="*/ 282 h 439"/>
                <a:gd name="T8" fmla="*/ 156 w 470"/>
                <a:gd name="T9" fmla="*/ 32 h 439"/>
                <a:gd name="T10" fmla="*/ 406 w 470"/>
                <a:gd name="T11" fmla="*/ 125 h 439"/>
              </a:gdLst>
              <a:ahLst/>
              <a:cxnLst>
                <a:cxn ang="0">
                  <a:pos x="T0" y="T1"/>
                </a:cxn>
                <a:cxn ang="0">
                  <a:pos x="T2" y="T3"/>
                </a:cxn>
                <a:cxn ang="0">
                  <a:pos x="T4" y="T5"/>
                </a:cxn>
                <a:cxn ang="0">
                  <a:pos x="T6" y="T7"/>
                </a:cxn>
                <a:cxn ang="0">
                  <a:pos x="T8" y="T9"/>
                </a:cxn>
                <a:cxn ang="0">
                  <a:pos x="T10" y="T11"/>
                </a:cxn>
              </a:cxnLst>
              <a:rect l="0" t="0" r="r" b="b"/>
              <a:pathLst>
                <a:path w="470" h="439">
                  <a:moveTo>
                    <a:pt x="406" y="125"/>
                  </a:moveTo>
                  <a:lnTo>
                    <a:pt x="406" y="125"/>
                  </a:lnTo>
                  <a:cubicBezTo>
                    <a:pt x="469" y="250"/>
                    <a:pt x="406" y="344"/>
                    <a:pt x="313" y="407"/>
                  </a:cubicBezTo>
                  <a:cubicBezTo>
                    <a:pt x="219" y="438"/>
                    <a:pt x="94" y="407"/>
                    <a:pt x="31" y="282"/>
                  </a:cubicBezTo>
                  <a:cubicBezTo>
                    <a:pt x="0" y="188"/>
                    <a:pt x="63" y="63"/>
                    <a:pt x="156" y="32"/>
                  </a:cubicBezTo>
                  <a:cubicBezTo>
                    <a:pt x="250" y="0"/>
                    <a:pt x="375" y="32"/>
                    <a:pt x="406" y="12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7" name="Freeform 38"/>
            <p:cNvSpPr>
              <a:spLocks noChangeArrowheads="1"/>
            </p:cNvSpPr>
            <p:nvPr/>
          </p:nvSpPr>
          <p:spPr bwMode="auto">
            <a:xfrm>
              <a:off x="9555638" y="2632273"/>
              <a:ext cx="146510" cy="155301"/>
            </a:xfrm>
            <a:custGeom>
              <a:avLst/>
              <a:gdLst>
                <a:gd name="T0" fmla="*/ 313 w 439"/>
                <a:gd name="T1" fmla="*/ 406 h 469"/>
                <a:gd name="T2" fmla="*/ 313 w 439"/>
                <a:gd name="T3" fmla="*/ 406 h 469"/>
                <a:gd name="T4" fmla="*/ 32 w 439"/>
                <a:gd name="T5" fmla="*/ 312 h 469"/>
                <a:gd name="T6" fmla="*/ 157 w 439"/>
                <a:gd name="T7" fmla="*/ 31 h 469"/>
                <a:gd name="T8" fmla="*/ 406 w 439"/>
                <a:gd name="T9" fmla="*/ 156 h 469"/>
                <a:gd name="T10" fmla="*/ 313 w 439"/>
                <a:gd name="T11" fmla="*/ 406 h 469"/>
              </a:gdLst>
              <a:ahLst/>
              <a:cxnLst>
                <a:cxn ang="0">
                  <a:pos x="T0" y="T1"/>
                </a:cxn>
                <a:cxn ang="0">
                  <a:pos x="T2" y="T3"/>
                </a:cxn>
                <a:cxn ang="0">
                  <a:pos x="T4" y="T5"/>
                </a:cxn>
                <a:cxn ang="0">
                  <a:pos x="T6" y="T7"/>
                </a:cxn>
                <a:cxn ang="0">
                  <a:pos x="T8" y="T9"/>
                </a:cxn>
                <a:cxn ang="0">
                  <a:pos x="T10" y="T11"/>
                </a:cxn>
              </a:cxnLst>
              <a:rect l="0" t="0" r="r" b="b"/>
              <a:pathLst>
                <a:path w="439" h="469">
                  <a:moveTo>
                    <a:pt x="313" y="406"/>
                  </a:moveTo>
                  <a:lnTo>
                    <a:pt x="313" y="406"/>
                  </a:lnTo>
                  <a:cubicBezTo>
                    <a:pt x="188" y="468"/>
                    <a:pt x="94" y="406"/>
                    <a:pt x="32" y="312"/>
                  </a:cubicBezTo>
                  <a:cubicBezTo>
                    <a:pt x="0" y="187"/>
                    <a:pt x="63" y="93"/>
                    <a:pt x="157" y="31"/>
                  </a:cubicBezTo>
                  <a:cubicBezTo>
                    <a:pt x="250" y="0"/>
                    <a:pt x="375" y="62"/>
                    <a:pt x="406" y="156"/>
                  </a:cubicBezTo>
                  <a:cubicBezTo>
                    <a:pt x="438" y="250"/>
                    <a:pt x="406" y="375"/>
                    <a:pt x="313" y="40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8" name="Freeform 39"/>
            <p:cNvSpPr>
              <a:spLocks noChangeArrowheads="1"/>
            </p:cNvSpPr>
            <p:nvPr/>
          </p:nvSpPr>
          <p:spPr bwMode="auto">
            <a:xfrm>
              <a:off x="10480116" y="4853365"/>
              <a:ext cx="145045" cy="146510"/>
            </a:xfrm>
            <a:custGeom>
              <a:avLst/>
              <a:gdLst>
                <a:gd name="T0" fmla="*/ 281 w 438"/>
                <a:gd name="T1" fmla="*/ 406 h 439"/>
                <a:gd name="T2" fmla="*/ 281 w 438"/>
                <a:gd name="T3" fmla="*/ 406 h 439"/>
                <a:gd name="T4" fmla="*/ 31 w 438"/>
                <a:gd name="T5" fmla="*/ 281 h 439"/>
                <a:gd name="T6" fmla="*/ 125 w 438"/>
                <a:gd name="T7" fmla="*/ 31 h 439"/>
                <a:gd name="T8" fmla="*/ 406 w 438"/>
                <a:gd name="T9" fmla="*/ 156 h 439"/>
                <a:gd name="T10" fmla="*/ 281 w 438"/>
                <a:gd name="T11" fmla="*/ 406 h 439"/>
              </a:gdLst>
              <a:ahLst/>
              <a:cxnLst>
                <a:cxn ang="0">
                  <a:pos x="T0" y="T1"/>
                </a:cxn>
                <a:cxn ang="0">
                  <a:pos x="T2" y="T3"/>
                </a:cxn>
                <a:cxn ang="0">
                  <a:pos x="T4" y="T5"/>
                </a:cxn>
                <a:cxn ang="0">
                  <a:pos x="T6" y="T7"/>
                </a:cxn>
                <a:cxn ang="0">
                  <a:pos x="T8" y="T9"/>
                </a:cxn>
                <a:cxn ang="0">
                  <a:pos x="T10" y="T11"/>
                </a:cxn>
              </a:cxnLst>
              <a:rect l="0" t="0" r="r" b="b"/>
              <a:pathLst>
                <a:path w="438" h="439">
                  <a:moveTo>
                    <a:pt x="281" y="406"/>
                  </a:moveTo>
                  <a:lnTo>
                    <a:pt x="281" y="406"/>
                  </a:lnTo>
                  <a:cubicBezTo>
                    <a:pt x="187" y="438"/>
                    <a:pt x="62" y="406"/>
                    <a:pt x="31" y="281"/>
                  </a:cubicBezTo>
                  <a:cubicBezTo>
                    <a:pt x="0" y="188"/>
                    <a:pt x="31" y="63"/>
                    <a:pt x="125" y="31"/>
                  </a:cubicBezTo>
                  <a:cubicBezTo>
                    <a:pt x="250" y="0"/>
                    <a:pt x="343" y="31"/>
                    <a:pt x="406" y="156"/>
                  </a:cubicBezTo>
                  <a:cubicBezTo>
                    <a:pt x="437" y="250"/>
                    <a:pt x="375" y="344"/>
                    <a:pt x="281" y="40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9" name="Freeform 40"/>
            <p:cNvSpPr>
              <a:spLocks noChangeArrowheads="1"/>
            </p:cNvSpPr>
            <p:nvPr/>
          </p:nvSpPr>
          <p:spPr bwMode="auto">
            <a:xfrm>
              <a:off x="10251561" y="4926620"/>
              <a:ext cx="146510" cy="134789"/>
            </a:xfrm>
            <a:custGeom>
              <a:avLst/>
              <a:gdLst>
                <a:gd name="T0" fmla="*/ 188 w 439"/>
                <a:gd name="T1" fmla="*/ 0 h 407"/>
                <a:gd name="T2" fmla="*/ 188 w 439"/>
                <a:gd name="T3" fmla="*/ 0 h 407"/>
                <a:gd name="T4" fmla="*/ 406 w 439"/>
                <a:gd name="T5" fmla="*/ 156 h 407"/>
                <a:gd name="T6" fmla="*/ 250 w 439"/>
                <a:gd name="T7" fmla="*/ 406 h 407"/>
                <a:gd name="T8" fmla="*/ 31 w 439"/>
                <a:gd name="T9" fmla="*/ 250 h 407"/>
                <a:gd name="T10" fmla="*/ 188 w 439"/>
                <a:gd name="T11" fmla="*/ 0 h 407"/>
              </a:gdLst>
              <a:ahLst/>
              <a:cxnLst>
                <a:cxn ang="0">
                  <a:pos x="T0" y="T1"/>
                </a:cxn>
                <a:cxn ang="0">
                  <a:pos x="T2" y="T3"/>
                </a:cxn>
                <a:cxn ang="0">
                  <a:pos x="T4" y="T5"/>
                </a:cxn>
                <a:cxn ang="0">
                  <a:pos x="T6" y="T7"/>
                </a:cxn>
                <a:cxn ang="0">
                  <a:pos x="T8" y="T9"/>
                </a:cxn>
                <a:cxn ang="0">
                  <a:pos x="T10" y="T11"/>
                </a:cxn>
              </a:cxnLst>
              <a:rect l="0" t="0" r="r" b="b"/>
              <a:pathLst>
                <a:path w="439" h="407">
                  <a:moveTo>
                    <a:pt x="188" y="0"/>
                  </a:moveTo>
                  <a:lnTo>
                    <a:pt x="188" y="0"/>
                  </a:lnTo>
                  <a:cubicBezTo>
                    <a:pt x="281" y="0"/>
                    <a:pt x="406" y="62"/>
                    <a:pt x="406" y="156"/>
                  </a:cubicBezTo>
                  <a:cubicBezTo>
                    <a:pt x="438" y="281"/>
                    <a:pt x="375" y="375"/>
                    <a:pt x="250" y="406"/>
                  </a:cubicBezTo>
                  <a:cubicBezTo>
                    <a:pt x="156" y="406"/>
                    <a:pt x="31" y="344"/>
                    <a:pt x="31" y="250"/>
                  </a:cubicBezTo>
                  <a:cubicBezTo>
                    <a:pt x="0" y="125"/>
                    <a:pt x="63" y="31"/>
                    <a:pt x="188"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0" name="Freeform 41"/>
            <p:cNvSpPr>
              <a:spLocks noChangeArrowheads="1"/>
            </p:cNvSpPr>
            <p:nvPr/>
          </p:nvSpPr>
          <p:spPr bwMode="auto">
            <a:xfrm>
              <a:off x="9784194" y="2570739"/>
              <a:ext cx="145045" cy="146510"/>
            </a:xfrm>
            <a:custGeom>
              <a:avLst/>
              <a:gdLst>
                <a:gd name="T0" fmla="*/ 187 w 438"/>
                <a:gd name="T1" fmla="*/ 0 h 439"/>
                <a:gd name="T2" fmla="*/ 187 w 438"/>
                <a:gd name="T3" fmla="*/ 0 h 439"/>
                <a:gd name="T4" fmla="*/ 406 w 438"/>
                <a:gd name="T5" fmla="*/ 156 h 439"/>
                <a:gd name="T6" fmla="*/ 250 w 438"/>
                <a:gd name="T7" fmla="*/ 406 h 439"/>
                <a:gd name="T8" fmla="*/ 31 w 438"/>
                <a:gd name="T9" fmla="*/ 250 h 439"/>
                <a:gd name="T10" fmla="*/ 187 w 438"/>
                <a:gd name="T11" fmla="*/ 0 h 439"/>
              </a:gdLst>
              <a:ahLst/>
              <a:cxnLst>
                <a:cxn ang="0">
                  <a:pos x="T0" y="T1"/>
                </a:cxn>
                <a:cxn ang="0">
                  <a:pos x="T2" y="T3"/>
                </a:cxn>
                <a:cxn ang="0">
                  <a:pos x="T4" y="T5"/>
                </a:cxn>
                <a:cxn ang="0">
                  <a:pos x="T6" y="T7"/>
                </a:cxn>
                <a:cxn ang="0">
                  <a:pos x="T8" y="T9"/>
                </a:cxn>
                <a:cxn ang="0">
                  <a:pos x="T10" y="T11"/>
                </a:cxn>
              </a:cxnLst>
              <a:rect l="0" t="0" r="r" b="b"/>
              <a:pathLst>
                <a:path w="438" h="439">
                  <a:moveTo>
                    <a:pt x="187" y="0"/>
                  </a:moveTo>
                  <a:lnTo>
                    <a:pt x="187" y="0"/>
                  </a:lnTo>
                  <a:cubicBezTo>
                    <a:pt x="281" y="0"/>
                    <a:pt x="375" y="63"/>
                    <a:pt x="406" y="156"/>
                  </a:cubicBezTo>
                  <a:cubicBezTo>
                    <a:pt x="437" y="281"/>
                    <a:pt x="375" y="375"/>
                    <a:pt x="250" y="406"/>
                  </a:cubicBezTo>
                  <a:cubicBezTo>
                    <a:pt x="156" y="438"/>
                    <a:pt x="31" y="344"/>
                    <a:pt x="31" y="250"/>
                  </a:cubicBezTo>
                  <a:cubicBezTo>
                    <a:pt x="0" y="125"/>
                    <a:pt x="62" y="31"/>
                    <a:pt x="187"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1" name="Freeform 42"/>
            <p:cNvSpPr>
              <a:spLocks noChangeArrowheads="1"/>
            </p:cNvSpPr>
            <p:nvPr/>
          </p:nvSpPr>
          <p:spPr bwMode="auto">
            <a:xfrm>
              <a:off x="11196551" y="3515729"/>
              <a:ext cx="145045" cy="134789"/>
            </a:xfrm>
            <a:custGeom>
              <a:avLst/>
              <a:gdLst>
                <a:gd name="T0" fmla="*/ 406 w 438"/>
                <a:gd name="T1" fmla="*/ 156 h 407"/>
                <a:gd name="T2" fmla="*/ 406 w 438"/>
                <a:gd name="T3" fmla="*/ 156 h 407"/>
                <a:gd name="T4" fmla="*/ 250 w 438"/>
                <a:gd name="T5" fmla="*/ 406 h 407"/>
                <a:gd name="T6" fmla="*/ 31 w 438"/>
                <a:gd name="T7" fmla="*/ 250 h 407"/>
                <a:gd name="T8" fmla="*/ 187 w 438"/>
                <a:gd name="T9" fmla="*/ 0 h 407"/>
                <a:gd name="T10" fmla="*/ 406 w 438"/>
                <a:gd name="T11" fmla="*/ 156 h 407"/>
              </a:gdLst>
              <a:ahLst/>
              <a:cxnLst>
                <a:cxn ang="0">
                  <a:pos x="T0" y="T1"/>
                </a:cxn>
                <a:cxn ang="0">
                  <a:pos x="T2" y="T3"/>
                </a:cxn>
                <a:cxn ang="0">
                  <a:pos x="T4" y="T5"/>
                </a:cxn>
                <a:cxn ang="0">
                  <a:pos x="T6" y="T7"/>
                </a:cxn>
                <a:cxn ang="0">
                  <a:pos x="T8" y="T9"/>
                </a:cxn>
                <a:cxn ang="0">
                  <a:pos x="T10" y="T11"/>
                </a:cxn>
              </a:cxnLst>
              <a:rect l="0" t="0" r="r" b="b"/>
              <a:pathLst>
                <a:path w="438" h="407">
                  <a:moveTo>
                    <a:pt x="406" y="156"/>
                  </a:moveTo>
                  <a:lnTo>
                    <a:pt x="406" y="156"/>
                  </a:lnTo>
                  <a:cubicBezTo>
                    <a:pt x="437" y="281"/>
                    <a:pt x="375" y="375"/>
                    <a:pt x="250" y="406"/>
                  </a:cubicBezTo>
                  <a:cubicBezTo>
                    <a:pt x="156" y="406"/>
                    <a:pt x="31" y="344"/>
                    <a:pt x="31" y="250"/>
                  </a:cubicBezTo>
                  <a:cubicBezTo>
                    <a:pt x="0" y="125"/>
                    <a:pt x="62" y="31"/>
                    <a:pt x="187" y="0"/>
                  </a:cubicBezTo>
                  <a:cubicBezTo>
                    <a:pt x="281" y="0"/>
                    <a:pt x="375" y="62"/>
                    <a:pt x="406" y="15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2" name="Freeform 43"/>
            <p:cNvSpPr>
              <a:spLocks noChangeArrowheads="1"/>
            </p:cNvSpPr>
            <p:nvPr/>
          </p:nvSpPr>
          <p:spPr bwMode="auto">
            <a:xfrm>
              <a:off x="10677905" y="2746551"/>
              <a:ext cx="156765" cy="146510"/>
            </a:xfrm>
            <a:custGeom>
              <a:avLst/>
              <a:gdLst>
                <a:gd name="T0" fmla="*/ 344 w 470"/>
                <a:gd name="T1" fmla="*/ 63 h 439"/>
                <a:gd name="T2" fmla="*/ 344 w 470"/>
                <a:gd name="T3" fmla="*/ 63 h 439"/>
                <a:gd name="T4" fmla="*/ 407 w 470"/>
                <a:gd name="T5" fmla="*/ 313 h 439"/>
                <a:gd name="T6" fmla="*/ 125 w 470"/>
                <a:gd name="T7" fmla="*/ 375 h 439"/>
                <a:gd name="T8" fmla="*/ 63 w 470"/>
                <a:gd name="T9" fmla="*/ 94 h 439"/>
                <a:gd name="T10" fmla="*/ 344 w 470"/>
                <a:gd name="T11" fmla="*/ 63 h 439"/>
              </a:gdLst>
              <a:ahLst/>
              <a:cxnLst>
                <a:cxn ang="0">
                  <a:pos x="T0" y="T1"/>
                </a:cxn>
                <a:cxn ang="0">
                  <a:pos x="T2" y="T3"/>
                </a:cxn>
                <a:cxn ang="0">
                  <a:pos x="T4" y="T5"/>
                </a:cxn>
                <a:cxn ang="0">
                  <a:pos x="T6" y="T7"/>
                </a:cxn>
                <a:cxn ang="0">
                  <a:pos x="T8" y="T9"/>
                </a:cxn>
                <a:cxn ang="0">
                  <a:pos x="T10" y="T11"/>
                </a:cxn>
              </a:cxnLst>
              <a:rect l="0" t="0" r="r" b="b"/>
              <a:pathLst>
                <a:path w="470" h="439">
                  <a:moveTo>
                    <a:pt x="344" y="63"/>
                  </a:moveTo>
                  <a:lnTo>
                    <a:pt x="344" y="63"/>
                  </a:lnTo>
                  <a:cubicBezTo>
                    <a:pt x="438" y="125"/>
                    <a:pt x="469" y="250"/>
                    <a:pt x="407" y="313"/>
                  </a:cubicBezTo>
                  <a:cubicBezTo>
                    <a:pt x="344" y="407"/>
                    <a:pt x="219" y="438"/>
                    <a:pt x="125" y="375"/>
                  </a:cubicBezTo>
                  <a:cubicBezTo>
                    <a:pt x="32" y="313"/>
                    <a:pt x="0" y="188"/>
                    <a:pt x="63" y="94"/>
                  </a:cubicBezTo>
                  <a:cubicBezTo>
                    <a:pt x="125" y="0"/>
                    <a:pt x="250" y="0"/>
                    <a:pt x="344" y="6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3" name="Freeform 44"/>
            <p:cNvSpPr>
              <a:spLocks noChangeArrowheads="1"/>
            </p:cNvSpPr>
            <p:nvPr/>
          </p:nvSpPr>
          <p:spPr bwMode="auto">
            <a:xfrm>
              <a:off x="9016481" y="3079129"/>
              <a:ext cx="156765" cy="146510"/>
            </a:xfrm>
            <a:custGeom>
              <a:avLst/>
              <a:gdLst>
                <a:gd name="T0" fmla="*/ 407 w 470"/>
                <a:gd name="T1" fmla="*/ 313 h 439"/>
                <a:gd name="T2" fmla="*/ 407 w 470"/>
                <a:gd name="T3" fmla="*/ 313 h 439"/>
                <a:gd name="T4" fmla="*/ 125 w 470"/>
                <a:gd name="T5" fmla="*/ 375 h 439"/>
                <a:gd name="T6" fmla="*/ 63 w 470"/>
                <a:gd name="T7" fmla="*/ 94 h 439"/>
                <a:gd name="T8" fmla="*/ 344 w 470"/>
                <a:gd name="T9" fmla="*/ 63 h 439"/>
                <a:gd name="T10" fmla="*/ 407 w 470"/>
                <a:gd name="T11" fmla="*/ 313 h 439"/>
              </a:gdLst>
              <a:ahLst/>
              <a:cxnLst>
                <a:cxn ang="0">
                  <a:pos x="T0" y="T1"/>
                </a:cxn>
                <a:cxn ang="0">
                  <a:pos x="T2" y="T3"/>
                </a:cxn>
                <a:cxn ang="0">
                  <a:pos x="T4" y="T5"/>
                </a:cxn>
                <a:cxn ang="0">
                  <a:pos x="T6" y="T7"/>
                </a:cxn>
                <a:cxn ang="0">
                  <a:pos x="T8" y="T9"/>
                </a:cxn>
                <a:cxn ang="0">
                  <a:pos x="T10" y="T11"/>
                </a:cxn>
              </a:cxnLst>
              <a:rect l="0" t="0" r="r" b="b"/>
              <a:pathLst>
                <a:path w="470" h="439">
                  <a:moveTo>
                    <a:pt x="407" y="313"/>
                  </a:moveTo>
                  <a:lnTo>
                    <a:pt x="407" y="313"/>
                  </a:lnTo>
                  <a:cubicBezTo>
                    <a:pt x="344" y="407"/>
                    <a:pt x="219" y="438"/>
                    <a:pt x="125" y="375"/>
                  </a:cubicBezTo>
                  <a:cubicBezTo>
                    <a:pt x="32" y="313"/>
                    <a:pt x="0" y="188"/>
                    <a:pt x="63" y="94"/>
                  </a:cubicBezTo>
                  <a:cubicBezTo>
                    <a:pt x="125" y="0"/>
                    <a:pt x="250" y="0"/>
                    <a:pt x="344" y="63"/>
                  </a:cubicBezTo>
                  <a:cubicBezTo>
                    <a:pt x="438" y="125"/>
                    <a:pt x="469" y="219"/>
                    <a:pt x="407" y="31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4" name="Freeform 45"/>
            <p:cNvSpPr>
              <a:spLocks noChangeArrowheads="1"/>
            </p:cNvSpPr>
            <p:nvPr/>
          </p:nvSpPr>
          <p:spPr bwMode="auto">
            <a:xfrm>
              <a:off x="11009018" y="4407975"/>
              <a:ext cx="156765" cy="156766"/>
            </a:xfrm>
            <a:custGeom>
              <a:avLst/>
              <a:gdLst>
                <a:gd name="T0" fmla="*/ 407 w 470"/>
                <a:gd name="T1" fmla="*/ 344 h 470"/>
                <a:gd name="T2" fmla="*/ 407 w 470"/>
                <a:gd name="T3" fmla="*/ 344 h 470"/>
                <a:gd name="T4" fmla="*/ 125 w 470"/>
                <a:gd name="T5" fmla="*/ 407 h 470"/>
                <a:gd name="T6" fmla="*/ 63 w 470"/>
                <a:gd name="T7" fmla="*/ 125 h 470"/>
                <a:gd name="T8" fmla="*/ 344 w 470"/>
                <a:gd name="T9" fmla="*/ 63 h 470"/>
                <a:gd name="T10" fmla="*/ 407 w 470"/>
                <a:gd name="T11" fmla="*/ 344 h 470"/>
              </a:gdLst>
              <a:ahLst/>
              <a:cxnLst>
                <a:cxn ang="0">
                  <a:pos x="T0" y="T1"/>
                </a:cxn>
                <a:cxn ang="0">
                  <a:pos x="T2" y="T3"/>
                </a:cxn>
                <a:cxn ang="0">
                  <a:pos x="T4" y="T5"/>
                </a:cxn>
                <a:cxn ang="0">
                  <a:pos x="T6" y="T7"/>
                </a:cxn>
                <a:cxn ang="0">
                  <a:pos x="T8" y="T9"/>
                </a:cxn>
                <a:cxn ang="0">
                  <a:pos x="T10" y="T11"/>
                </a:cxn>
              </a:cxnLst>
              <a:rect l="0" t="0" r="r" b="b"/>
              <a:pathLst>
                <a:path w="470" h="470">
                  <a:moveTo>
                    <a:pt x="407" y="344"/>
                  </a:moveTo>
                  <a:lnTo>
                    <a:pt x="407" y="344"/>
                  </a:lnTo>
                  <a:cubicBezTo>
                    <a:pt x="344" y="438"/>
                    <a:pt x="219" y="469"/>
                    <a:pt x="125" y="407"/>
                  </a:cubicBezTo>
                  <a:cubicBezTo>
                    <a:pt x="32" y="344"/>
                    <a:pt x="0" y="219"/>
                    <a:pt x="63" y="125"/>
                  </a:cubicBezTo>
                  <a:cubicBezTo>
                    <a:pt x="125" y="32"/>
                    <a:pt x="250" y="0"/>
                    <a:pt x="344" y="63"/>
                  </a:cubicBezTo>
                  <a:cubicBezTo>
                    <a:pt x="438" y="125"/>
                    <a:pt x="469" y="250"/>
                    <a:pt x="407" y="34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5" name="Freeform 46"/>
            <p:cNvSpPr>
              <a:spLocks noChangeArrowheads="1"/>
            </p:cNvSpPr>
            <p:nvPr/>
          </p:nvSpPr>
          <p:spPr bwMode="auto">
            <a:xfrm>
              <a:off x="10251561" y="2570739"/>
              <a:ext cx="146510" cy="146510"/>
            </a:xfrm>
            <a:custGeom>
              <a:avLst/>
              <a:gdLst>
                <a:gd name="T0" fmla="*/ 250 w 439"/>
                <a:gd name="T1" fmla="*/ 0 h 439"/>
                <a:gd name="T2" fmla="*/ 250 w 439"/>
                <a:gd name="T3" fmla="*/ 0 h 439"/>
                <a:gd name="T4" fmla="*/ 406 w 439"/>
                <a:gd name="T5" fmla="*/ 250 h 439"/>
                <a:gd name="T6" fmla="*/ 188 w 439"/>
                <a:gd name="T7" fmla="*/ 406 h 439"/>
                <a:gd name="T8" fmla="*/ 31 w 439"/>
                <a:gd name="T9" fmla="*/ 156 h 439"/>
                <a:gd name="T10" fmla="*/ 250 w 439"/>
                <a:gd name="T11" fmla="*/ 0 h 439"/>
              </a:gdLst>
              <a:ahLst/>
              <a:cxnLst>
                <a:cxn ang="0">
                  <a:pos x="T0" y="T1"/>
                </a:cxn>
                <a:cxn ang="0">
                  <a:pos x="T2" y="T3"/>
                </a:cxn>
                <a:cxn ang="0">
                  <a:pos x="T4" y="T5"/>
                </a:cxn>
                <a:cxn ang="0">
                  <a:pos x="T6" y="T7"/>
                </a:cxn>
                <a:cxn ang="0">
                  <a:pos x="T8" y="T9"/>
                </a:cxn>
                <a:cxn ang="0">
                  <a:pos x="T10" y="T11"/>
                </a:cxn>
              </a:cxnLst>
              <a:rect l="0" t="0" r="r" b="b"/>
              <a:pathLst>
                <a:path w="439" h="439">
                  <a:moveTo>
                    <a:pt x="250" y="0"/>
                  </a:moveTo>
                  <a:lnTo>
                    <a:pt x="250" y="0"/>
                  </a:lnTo>
                  <a:cubicBezTo>
                    <a:pt x="375" y="31"/>
                    <a:pt x="438" y="125"/>
                    <a:pt x="406" y="250"/>
                  </a:cubicBezTo>
                  <a:cubicBezTo>
                    <a:pt x="406" y="344"/>
                    <a:pt x="281" y="438"/>
                    <a:pt x="188" y="406"/>
                  </a:cubicBezTo>
                  <a:cubicBezTo>
                    <a:pt x="63" y="375"/>
                    <a:pt x="0" y="281"/>
                    <a:pt x="31" y="156"/>
                  </a:cubicBezTo>
                  <a:cubicBezTo>
                    <a:pt x="31" y="63"/>
                    <a:pt x="156" y="0"/>
                    <a:pt x="25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6" name="Freeform 47"/>
            <p:cNvSpPr>
              <a:spLocks noChangeArrowheads="1"/>
            </p:cNvSpPr>
            <p:nvPr/>
          </p:nvSpPr>
          <p:spPr bwMode="auto">
            <a:xfrm>
              <a:off x="8840669" y="3515729"/>
              <a:ext cx="145045" cy="134789"/>
            </a:xfrm>
            <a:custGeom>
              <a:avLst/>
              <a:gdLst>
                <a:gd name="T0" fmla="*/ 405 w 438"/>
                <a:gd name="T1" fmla="*/ 250 h 407"/>
                <a:gd name="T2" fmla="*/ 405 w 438"/>
                <a:gd name="T3" fmla="*/ 250 h 407"/>
                <a:gd name="T4" fmla="*/ 187 w 438"/>
                <a:gd name="T5" fmla="*/ 406 h 407"/>
                <a:gd name="T6" fmla="*/ 31 w 438"/>
                <a:gd name="T7" fmla="*/ 156 h 407"/>
                <a:gd name="T8" fmla="*/ 249 w 438"/>
                <a:gd name="T9" fmla="*/ 0 h 407"/>
                <a:gd name="T10" fmla="*/ 405 w 438"/>
                <a:gd name="T11" fmla="*/ 250 h 407"/>
              </a:gdLst>
              <a:ahLst/>
              <a:cxnLst>
                <a:cxn ang="0">
                  <a:pos x="T0" y="T1"/>
                </a:cxn>
                <a:cxn ang="0">
                  <a:pos x="T2" y="T3"/>
                </a:cxn>
                <a:cxn ang="0">
                  <a:pos x="T4" y="T5"/>
                </a:cxn>
                <a:cxn ang="0">
                  <a:pos x="T6" y="T7"/>
                </a:cxn>
                <a:cxn ang="0">
                  <a:pos x="T8" y="T9"/>
                </a:cxn>
                <a:cxn ang="0">
                  <a:pos x="T10" y="T11"/>
                </a:cxn>
              </a:cxnLst>
              <a:rect l="0" t="0" r="r" b="b"/>
              <a:pathLst>
                <a:path w="438" h="407">
                  <a:moveTo>
                    <a:pt x="405" y="250"/>
                  </a:moveTo>
                  <a:lnTo>
                    <a:pt x="405" y="250"/>
                  </a:lnTo>
                  <a:cubicBezTo>
                    <a:pt x="405" y="344"/>
                    <a:pt x="280" y="406"/>
                    <a:pt x="187" y="406"/>
                  </a:cubicBezTo>
                  <a:cubicBezTo>
                    <a:pt x="63" y="375"/>
                    <a:pt x="0" y="281"/>
                    <a:pt x="31" y="156"/>
                  </a:cubicBezTo>
                  <a:cubicBezTo>
                    <a:pt x="63" y="62"/>
                    <a:pt x="156" y="0"/>
                    <a:pt x="249" y="0"/>
                  </a:cubicBezTo>
                  <a:cubicBezTo>
                    <a:pt x="374" y="31"/>
                    <a:pt x="437" y="125"/>
                    <a:pt x="405" y="25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7" name="Freeform 48"/>
            <p:cNvSpPr>
              <a:spLocks noChangeArrowheads="1"/>
            </p:cNvSpPr>
            <p:nvPr/>
          </p:nvSpPr>
          <p:spPr bwMode="auto">
            <a:xfrm>
              <a:off x="11196551" y="3981631"/>
              <a:ext cx="145045" cy="146510"/>
            </a:xfrm>
            <a:custGeom>
              <a:avLst/>
              <a:gdLst>
                <a:gd name="T0" fmla="*/ 406 w 438"/>
                <a:gd name="T1" fmla="*/ 250 h 439"/>
                <a:gd name="T2" fmla="*/ 406 w 438"/>
                <a:gd name="T3" fmla="*/ 250 h 439"/>
                <a:gd name="T4" fmla="*/ 187 w 438"/>
                <a:gd name="T5" fmla="*/ 406 h 439"/>
                <a:gd name="T6" fmla="*/ 31 w 438"/>
                <a:gd name="T7" fmla="*/ 156 h 439"/>
                <a:gd name="T8" fmla="*/ 250 w 438"/>
                <a:gd name="T9" fmla="*/ 0 h 439"/>
                <a:gd name="T10" fmla="*/ 406 w 438"/>
                <a:gd name="T11" fmla="*/ 250 h 439"/>
              </a:gdLst>
              <a:ahLst/>
              <a:cxnLst>
                <a:cxn ang="0">
                  <a:pos x="T0" y="T1"/>
                </a:cxn>
                <a:cxn ang="0">
                  <a:pos x="T2" y="T3"/>
                </a:cxn>
                <a:cxn ang="0">
                  <a:pos x="T4" y="T5"/>
                </a:cxn>
                <a:cxn ang="0">
                  <a:pos x="T6" y="T7"/>
                </a:cxn>
                <a:cxn ang="0">
                  <a:pos x="T8" y="T9"/>
                </a:cxn>
                <a:cxn ang="0">
                  <a:pos x="T10" y="T11"/>
                </a:cxn>
              </a:cxnLst>
              <a:rect l="0" t="0" r="r" b="b"/>
              <a:pathLst>
                <a:path w="438" h="439">
                  <a:moveTo>
                    <a:pt x="406" y="250"/>
                  </a:moveTo>
                  <a:lnTo>
                    <a:pt x="406" y="250"/>
                  </a:lnTo>
                  <a:cubicBezTo>
                    <a:pt x="375" y="344"/>
                    <a:pt x="281" y="438"/>
                    <a:pt x="187" y="406"/>
                  </a:cubicBezTo>
                  <a:cubicBezTo>
                    <a:pt x="62" y="375"/>
                    <a:pt x="0" y="281"/>
                    <a:pt x="31" y="156"/>
                  </a:cubicBezTo>
                  <a:cubicBezTo>
                    <a:pt x="31" y="63"/>
                    <a:pt x="156" y="0"/>
                    <a:pt x="250" y="0"/>
                  </a:cubicBezTo>
                  <a:cubicBezTo>
                    <a:pt x="375" y="31"/>
                    <a:pt x="437" y="125"/>
                    <a:pt x="406" y="25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8" name="Freeform 49"/>
            <p:cNvSpPr>
              <a:spLocks noChangeArrowheads="1"/>
            </p:cNvSpPr>
            <p:nvPr/>
          </p:nvSpPr>
          <p:spPr bwMode="auto">
            <a:xfrm>
              <a:off x="11009018" y="3079129"/>
              <a:ext cx="156765" cy="146510"/>
            </a:xfrm>
            <a:custGeom>
              <a:avLst/>
              <a:gdLst>
                <a:gd name="T0" fmla="*/ 407 w 470"/>
                <a:gd name="T1" fmla="*/ 94 h 439"/>
                <a:gd name="T2" fmla="*/ 407 w 470"/>
                <a:gd name="T3" fmla="*/ 94 h 439"/>
                <a:gd name="T4" fmla="*/ 344 w 470"/>
                <a:gd name="T5" fmla="*/ 375 h 439"/>
                <a:gd name="T6" fmla="*/ 63 w 470"/>
                <a:gd name="T7" fmla="*/ 313 h 439"/>
                <a:gd name="T8" fmla="*/ 125 w 470"/>
                <a:gd name="T9" fmla="*/ 63 h 439"/>
                <a:gd name="T10" fmla="*/ 407 w 470"/>
                <a:gd name="T11" fmla="*/ 94 h 439"/>
              </a:gdLst>
              <a:ahLst/>
              <a:cxnLst>
                <a:cxn ang="0">
                  <a:pos x="T0" y="T1"/>
                </a:cxn>
                <a:cxn ang="0">
                  <a:pos x="T2" y="T3"/>
                </a:cxn>
                <a:cxn ang="0">
                  <a:pos x="T4" y="T5"/>
                </a:cxn>
                <a:cxn ang="0">
                  <a:pos x="T6" y="T7"/>
                </a:cxn>
                <a:cxn ang="0">
                  <a:pos x="T8" y="T9"/>
                </a:cxn>
                <a:cxn ang="0">
                  <a:pos x="T10" y="T11"/>
                </a:cxn>
              </a:cxnLst>
              <a:rect l="0" t="0" r="r" b="b"/>
              <a:pathLst>
                <a:path w="470" h="439">
                  <a:moveTo>
                    <a:pt x="407" y="94"/>
                  </a:moveTo>
                  <a:lnTo>
                    <a:pt x="407" y="94"/>
                  </a:lnTo>
                  <a:cubicBezTo>
                    <a:pt x="469" y="188"/>
                    <a:pt x="438" y="313"/>
                    <a:pt x="344" y="375"/>
                  </a:cubicBezTo>
                  <a:cubicBezTo>
                    <a:pt x="250" y="438"/>
                    <a:pt x="125" y="407"/>
                    <a:pt x="63" y="313"/>
                  </a:cubicBezTo>
                  <a:cubicBezTo>
                    <a:pt x="0" y="219"/>
                    <a:pt x="32" y="125"/>
                    <a:pt x="125" y="63"/>
                  </a:cubicBezTo>
                  <a:cubicBezTo>
                    <a:pt x="219" y="0"/>
                    <a:pt x="344" y="0"/>
                    <a:pt x="407" y="9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9" name="Freeform 50"/>
            <p:cNvSpPr>
              <a:spLocks noChangeArrowheads="1"/>
            </p:cNvSpPr>
            <p:nvPr/>
          </p:nvSpPr>
          <p:spPr bwMode="auto">
            <a:xfrm>
              <a:off x="9349059" y="2746551"/>
              <a:ext cx="146510" cy="146510"/>
            </a:xfrm>
            <a:custGeom>
              <a:avLst/>
              <a:gdLst>
                <a:gd name="T0" fmla="*/ 344 w 439"/>
                <a:gd name="T1" fmla="*/ 375 h 439"/>
                <a:gd name="T2" fmla="*/ 344 w 439"/>
                <a:gd name="T3" fmla="*/ 375 h 439"/>
                <a:gd name="T4" fmla="*/ 63 w 439"/>
                <a:gd name="T5" fmla="*/ 313 h 439"/>
                <a:gd name="T6" fmla="*/ 125 w 439"/>
                <a:gd name="T7" fmla="*/ 63 h 439"/>
                <a:gd name="T8" fmla="*/ 407 w 439"/>
                <a:gd name="T9" fmla="*/ 94 h 439"/>
                <a:gd name="T10" fmla="*/ 344 w 439"/>
                <a:gd name="T11" fmla="*/ 375 h 439"/>
              </a:gdLst>
              <a:ahLst/>
              <a:cxnLst>
                <a:cxn ang="0">
                  <a:pos x="T0" y="T1"/>
                </a:cxn>
                <a:cxn ang="0">
                  <a:pos x="T2" y="T3"/>
                </a:cxn>
                <a:cxn ang="0">
                  <a:pos x="T4" y="T5"/>
                </a:cxn>
                <a:cxn ang="0">
                  <a:pos x="T6" y="T7"/>
                </a:cxn>
                <a:cxn ang="0">
                  <a:pos x="T8" y="T9"/>
                </a:cxn>
                <a:cxn ang="0">
                  <a:pos x="T10" y="T11"/>
                </a:cxn>
              </a:cxnLst>
              <a:rect l="0" t="0" r="r" b="b"/>
              <a:pathLst>
                <a:path w="439" h="439">
                  <a:moveTo>
                    <a:pt x="344" y="375"/>
                  </a:moveTo>
                  <a:lnTo>
                    <a:pt x="344" y="375"/>
                  </a:lnTo>
                  <a:cubicBezTo>
                    <a:pt x="250" y="438"/>
                    <a:pt x="125" y="407"/>
                    <a:pt x="63" y="313"/>
                  </a:cubicBezTo>
                  <a:cubicBezTo>
                    <a:pt x="0" y="250"/>
                    <a:pt x="32" y="125"/>
                    <a:pt x="125" y="63"/>
                  </a:cubicBezTo>
                  <a:cubicBezTo>
                    <a:pt x="219" y="0"/>
                    <a:pt x="344" y="0"/>
                    <a:pt x="407" y="94"/>
                  </a:cubicBezTo>
                  <a:cubicBezTo>
                    <a:pt x="438" y="188"/>
                    <a:pt x="438" y="313"/>
                    <a:pt x="344" y="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0" name="Freeform 51"/>
            <p:cNvSpPr>
              <a:spLocks noChangeArrowheads="1"/>
            </p:cNvSpPr>
            <p:nvPr/>
          </p:nvSpPr>
          <p:spPr bwMode="auto">
            <a:xfrm>
              <a:off x="10677905" y="4739087"/>
              <a:ext cx="156765" cy="156766"/>
            </a:xfrm>
            <a:custGeom>
              <a:avLst/>
              <a:gdLst>
                <a:gd name="T0" fmla="*/ 344 w 470"/>
                <a:gd name="T1" fmla="*/ 407 h 470"/>
                <a:gd name="T2" fmla="*/ 344 w 470"/>
                <a:gd name="T3" fmla="*/ 407 h 470"/>
                <a:gd name="T4" fmla="*/ 63 w 470"/>
                <a:gd name="T5" fmla="*/ 344 h 470"/>
                <a:gd name="T6" fmla="*/ 125 w 470"/>
                <a:gd name="T7" fmla="*/ 63 h 470"/>
                <a:gd name="T8" fmla="*/ 407 w 470"/>
                <a:gd name="T9" fmla="*/ 125 h 470"/>
                <a:gd name="T10" fmla="*/ 344 w 470"/>
                <a:gd name="T11" fmla="*/ 407 h 470"/>
              </a:gdLst>
              <a:ahLst/>
              <a:cxnLst>
                <a:cxn ang="0">
                  <a:pos x="T0" y="T1"/>
                </a:cxn>
                <a:cxn ang="0">
                  <a:pos x="T2" y="T3"/>
                </a:cxn>
                <a:cxn ang="0">
                  <a:pos x="T4" y="T5"/>
                </a:cxn>
                <a:cxn ang="0">
                  <a:pos x="T6" y="T7"/>
                </a:cxn>
                <a:cxn ang="0">
                  <a:pos x="T8" y="T9"/>
                </a:cxn>
                <a:cxn ang="0">
                  <a:pos x="T10" y="T11"/>
                </a:cxn>
              </a:cxnLst>
              <a:rect l="0" t="0" r="r" b="b"/>
              <a:pathLst>
                <a:path w="470" h="470">
                  <a:moveTo>
                    <a:pt x="344" y="407"/>
                  </a:moveTo>
                  <a:lnTo>
                    <a:pt x="344" y="407"/>
                  </a:lnTo>
                  <a:cubicBezTo>
                    <a:pt x="250" y="469"/>
                    <a:pt x="125" y="438"/>
                    <a:pt x="63" y="344"/>
                  </a:cubicBezTo>
                  <a:cubicBezTo>
                    <a:pt x="0" y="250"/>
                    <a:pt x="32" y="125"/>
                    <a:pt x="125" y="63"/>
                  </a:cubicBezTo>
                  <a:cubicBezTo>
                    <a:pt x="219" y="0"/>
                    <a:pt x="344" y="32"/>
                    <a:pt x="407" y="125"/>
                  </a:cubicBezTo>
                  <a:cubicBezTo>
                    <a:pt x="469" y="219"/>
                    <a:pt x="438" y="344"/>
                    <a:pt x="344" y="40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grpSp>
      <p:sp>
        <p:nvSpPr>
          <p:cNvPr id="8" name="Oval 7"/>
          <p:cNvSpPr/>
          <p:nvPr/>
        </p:nvSpPr>
        <p:spPr>
          <a:xfrm>
            <a:off x="13337604" y="8199659"/>
            <a:ext cx="1121504" cy="1121796"/>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endParaRPr lang="en-US" sz="2701" dirty="0">
              <a:latin typeface="Lato Light"/>
            </a:endParaRPr>
          </a:p>
        </p:txBody>
      </p:sp>
      <p:sp>
        <p:nvSpPr>
          <p:cNvPr id="9" name="Oval 8"/>
          <p:cNvSpPr/>
          <p:nvPr/>
        </p:nvSpPr>
        <p:spPr>
          <a:xfrm>
            <a:off x="12052848" y="4570041"/>
            <a:ext cx="1121504" cy="1121796"/>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endParaRPr lang="en-US" sz="2701" dirty="0">
              <a:latin typeface="Lato Light"/>
            </a:endParaRPr>
          </a:p>
        </p:txBody>
      </p:sp>
      <p:sp>
        <p:nvSpPr>
          <p:cNvPr id="61" name="Title 20"/>
          <p:cNvSpPr txBox="1">
            <a:spLocks/>
          </p:cNvSpPr>
          <p:nvPr/>
        </p:nvSpPr>
        <p:spPr>
          <a:xfrm>
            <a:off x="1268606" y="4253300"/>
            <a:ext cx="8670664" cy="507960"/>
          </a:xfrm>
          <a:prstGeom prst="rect">
            <a:avLst/>
          </a:prstGeom>
        </p:spPr>
        <p:txBody>
          <a:bodyPr vert="horz" wrap="square" lIns="182886" tIns="0" rIns="182886"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301" dirty="0">
                <a:solidFill>
                  <a:schemeClr val="tx2"/>
                </a:solidFill>
                <a:latin typeface="Lato Regular"/>
                <a:cs typeface="Lato Regular"/>
              </a:rPr>
              <a:t>First Place: Design and Hard Work</a:t>
            </a:r>
          </a:p>
        </p:txBody>
      </p:sp>
      <p:sp>
        <p:nvSpPr>
          <p:cNvPr id="62" name="Title 20"/>
          <p:cNvSpPr txBox="1">
            <a:spLocks/>
          </p:cNvSpPr>
          <p:nvPr/>
        </p:nvSpPr>
        <p:spPr>
          <a:xfrm>
            <a:off x="1268602" y="4905640"/>
            <a:ext cx="8072915" cy="1625066"/>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800" dirty="0">
                <a:solidFill>
                  <a:schemeClr val="tx1"/>
                </a:solidFill>
                <a:latin typeface="Lato Light"/>
                <a:cs typeface="Lato Light"/>
              </a:rPr>
              <a:t>Lorem ipsum dolor sit amet, consectetur adipiscing elit. Aliquam tincidunt ante nec sem congue convallis. Pellentesque vel mauris quis nisl ornare rutrum in id risus. Proin vehicula ut sem et tempus. Interdum et malesuada fames ac ante ipsum primis in faucibus. Pellentesque‹</a:t>
            </a:r>
            <a:endParaRPr lang="en-US" sz="1800" dirty="0">
              <a:solidFill>
                <a:schemeClr val="tx1"/>
              </a:solidFill>
              <a:latin typeface="Lato Light"/>
              <a:cs typeface="Lato Light"/>
            </a:endParaRPr>
          </a:p>
        </p:txBody>
      </p:sp>
      <p:sp>
        <p:nvSpPr>
          <p:cNvPr id="63" name="Title 20"/>
          <p:cNvSpPr txBox="1">
            <a:spLocks/>
          </p:cNvSpPr>
          <p:nvPr/>
        </p:nvSpPr>
        <p:spPr>
          <a:xfrm>
            <a:off x="1268603" y="7161660"/>
            <a:ext cx="8670664" cy="507960"/>
          </a:xfrm>
          <a:prstGeom prst="rect">
            <a:avLst/>
          </a:prstGeom>
        </p:spPr>
        <p:txBody>
          <a:bodyPr vert="horz" wrap="square" lIns="182886" tIns="0" rIns="182886"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301" dirty="0">
                <a:solidFill>
                  <a:schemeClr val="tx2"/>
                </a:solidFill>
                <a:latin typeface="Lato Regular"/>
                <a:cs typeface="Lato Regular"/>
              </a:rPr>
              <a:t>Second Place: Quality and Excellence</a:t>
            </a:r>
          </a:p>
        </p:txBody>
      </p:sp>
      <p:sp>
        <p:nvSpPr>
          <p:cNvPr id="64" name="Title 20"/>
          <p:cNvSpPr txBox="1">
            <a:spLocks/>
          </p:cNvSpPr>
          <p:nvPr/>
        </p:nvSpPr>
        <p:spPr>
          <a:xfrm>
            <a:off x="1268600" y="7813999"/>
            <a:ext cx="8670670" cy="1625066"/>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800" dirty="0">
                <a:solidFill>
                  <a:schemeClr val="tx1"/>
                </a:solidFill>
                <a:latin typeface="Lato Light"/>
                <a:cs typeface="Lato Light"/>
              </a:rPr>
              <a:t>Lorem ipsum dolor sit amet, consectetur adipiscing elit. Aliquam tincidunt ante nec sem congue convallis. Pellentesque vel mauris quis nisl ornare rutrum in id risus. Proin vehicula ut sem et tempus. Interdum et malesuada fames ac ante ipsum primis in faucibus. Pellentesque‹</a:t>
            </a:r>
            <a:endParaRPr lang="en-US" sz="1800" dirty="0">
              <a:solidFill>
                <a:schemeClr val="tx1"/>
              </a:solidFill>
              <a:latin typeface="Lato Light"/>
              <a:cs typeface="Lato Light"/>
            </a:endParaRPr>
          </a:p>
        </p:txBody>
      </p:sp>
      <p:cxnSp>
        <p:nvCxnSpPr>
          <p:cNvPr id="65" name="Straight Connector 64"/>
          <p:cNvCxnSpPr/>
          <p:nvPr/>
        </p:nvCxnSpPr>
        <p:spPr>
          <a:xfrm>
            <a:off x="1428569" y="6898800"/>
            <a:ext cx="7912948" cy="0"/>
          </a:xfrm>
          <a:prstGeom prst="line">
            <a:avLst/>
          </a:prstGeom>
          <a:ln w="12700" cmpd="sng">
            <a:solidFill>
              <a:srgbClr val="E5E5E5"/>
            </a:solidFill>
          </a:ln>
          <a:effectLst/>
        </p:spPr>
        <p:style>
          <a:lnRef idx="2">
            <a:schemeClr val="accent1"/>
          </a:lnRef>
          <a:fillRef idx="0">
            <a:schemeClr val="accent1"/>
          </a:fillRef>
          <a:effectRef idx="1">
            <a:schemeClr val="accent1"/>
          </a:effectRef>
          <a:fontRef idx="minor">
            <a:schemeClr val="tx1"/>
          </a:fontRef>
        </p:style>
      </p:cxnSp>
      <p:grpSp>
        <p:nvGrpSpPr>
          <p:cNvPr id="66" name="Group 4698"/>
          <p:cNvGrpSpPr>
            <a:grpSpLocks/>
          </p:cNvGrpSpPr>
          <p:nvPr/>
        </p:nvGrpSpPr>
        <p:grpSpPr bwMode="auto">
          <a:xfrm>
            <a:off x="12272053" y="4760467"/>
            <a:ext cx="676273" cy="662868"/>
            <a:chOff x="5427663" y="4046537"/>
            <a:chExt cx="395287" cy="387350"/>
          </a:xfrm>
          <a:solidFill>
            <a:schemeClr val="bg1"/>
          </a:solidFill>
        </p:grpSpPr>
        <p:sp>
          <p:nvSpPr>
            <p:cNvPr id="67" name="Freeform 418"/>
            <p:cNvSpPr>
              <a:spLocks noChangeArrowheads="1"/>
            </p:cNvSpPr>
            <p:nvPr/>
          </p:nvSpPr>
          <p:spPr bwMode="auto">
            <a:xfrm>
              <a:off x="5635625" y="4046537"/>
              <a:ext cx="187325" cy="184150"/>
            </a:xfrm>
            <a:custGeom>
              <a:avLst/>
              <a:gdLst>
                <a:gd name="T0" fmla="*/ 301 w 520"/>
                <a:gd name="T1" fmla="*/ 75 h 511"/>
                <a:gd name="T2" fmla="*/ 444 w 520"/>
                <a:gd name="T3" fmla="*/ 217 h 511"/>
                <a:gd name="T4" fmla="*/ 394 w 520"/>
                <a:gd name="T5" fmla="*/ 267 h 511"/>
                <a:gd name="T6" fmla="*/ 327 w 520"/>
                <a:gd name="T7" fmla="*/ 200 h 511"/>
                <a:gd name="T8" fmla="*/ 301 w 520"/>
                <a:gd name="T9" fmla="*/ 225 h 511"/>
                <a:gd name="T10" fmla="*/ 368 w 520"/>
                <a:gd name="T11" fmla="*/ 292 h 511"/>
                <a:gd name="T12" fmla="*/ 335 w 520"/>
                <a:gd name="T13" fmla="*/ 326 h 511"/>
                <a:gd name="T14" fmla="*/ 293 w 520"/>
                <a:gd name="T15" fmla="*/ 275 h 511"/>
                <a:gd name="T16" fmla="*/ 268 w 520"/>
                <a:gd name="T17" fmla="*/ 309 h 511"/>
                <a:gd name="T18" fmla="*/ 310 w 520"/>
                <a:gd name="T19" fmla="*/ 351 h 511"/>
                <a:gd name="T20" fmla="*/ 268 w 520"/>
                <a:gd name="T21" fmla="*/ 393 h 511"/>
                <a:gd name="T22" fmla="*/ 201 w 520"/>
                <a:gd name="T23" fmla="*/ 326 h 511"/>
                <a:gd name="T24" fmla="*/ 168 w 520"/>
                <a:gd name="T25" fmla="*/ 351 h 511"/>
                <a:gd name="T26" fmla="*/ 243 w 520"/>
                <a:gd name="T27" fmla="*/ 418 h 511"/>
                <a:gd name="T28" fmla="*/ 209 w 520"/>
                <a:gd name="T29" fmla="*/ 443 h 511"/>
                <a:gd name="T30" fmla="*/ 168 w 520"/>
                <a:gd name="T31" fmla="*/ 401 h 511"/>
                <a:gd name="T32" fmla="*/ 134 w 520"/>
                <a:gd name="T33" fmla="*/ 426 h 511"/>
                <a:gd name="T34" fmla="*/ 218 w 520"/>
                <a:gd name="T35" fmla="*/ 510 h 511"/>
                <a:gd name="T36" fmla="*/ 519 w 520"/>
                <a:gd name="T37" fmla="*/ 217 h 511"/>
                <a:gd name="T38" fmla="*/ 301 w 520"/>
                <a:gd name="T39" fmla="*/ 0 h 511"/>
                <a:gd name="T40" fmla="*/ 0 w 520"/>
                <a:gd name="T41" fmla="*/ 292 h 511"/>
                <a:gd name="T42" fmla="*/ 34 w 520"/>
                <a:gd name="T43" fmla="*/ 334 h 511"/>
                <a:gd name="T44" fmla="*/ 301 w 520"/>
                <a:gd name="T45" fmla="*/ 75 h 511"/>
                <a:gd name="T46" fmla="*/ 301 w 520"/>
                <a:gd name="T47" fmla="*/ 75 h 511"/>
                <a:gd name="T48" fmla="*/ 301 w 520"/>
                <a:gd name="T49" fmla="*/ 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0" h="511">
                  <a:moveTo>
                    <a:pt x="301" y="75"/>
                  </a:moveTo>
                  <a:lnTo>
                    <a:pt x="444" y="217"/>
                  </a:lnTo>
                  <a:lnTo>
                    <a:pt x="394" y="267"/>
                  </a:lnTo>
                  <a:lnTo>
                    <a:pt x="327" y="200"/>
                  </a:lnTo>
                  <a:lnTo>
                    <a:pt x="301" y="225"/>
                  </a:lnTo>
                  <a:lnTo>
                    <a:pt x="368" y="292"/>
                  </a:lnTo>
                  <a:lnTo>
                    <a:pt x="335" y="326"/>
                  </a:lnTo>
                  <a:lnTo>
                    <a:pt x="293" y="275"/>
                  </a:lnTo>
                  <a:lnTo>
                    <a:pt x="268" y="309"/>
                  </a:lnTo>
                  <a:lnTo>
                    <a:pt x="310" y="351"/>
                  </a:lnTo>
                  <a:lnTo>
                    <a:pt x="268" y="393"/>
                  </a:lnTo>
                  <a:lnTo>
                    <a:pt x="201" y="326"/>
                  </a:lnTo>
                  <a:lnTo>
                    <a:pt x="168" y="351"/>
                  </a:lnTo>
                  <a:lnTo>
                    <a:pt x="243" y="418"/>
                  </a:lnTo>
                  <a:lnTo>
                    <a:pt x="209" y="443"/>
                  </a:lnTo>
                  <a:lnTo>
                    <a:pt x="168" y="401"/>
                  </a:lnTo>
                  <a:lnTo>
                    <a:pt x="134" y="426"/>
                  </a:lnTo>
                  <a:lnTo>
                    <a:pt x="218" y="510"/>
                  </a:lnTo>
                  <a:lnTo>
                    <a:pt x="519" y="217"/>
                  </a:lnTo>
                  <a:lnTo>
                    <a:pt x="301" y="0"/>
                  </a:lnTo>
                  <a:lnTo>
                    <a:pt x="0" y="292"/>
                  </a:lnTo>
                  <a:lnTo>
                    <a:pt x="34" y="334"/>
                  </a:lnTo>
                  <a:lnTo>
                    <a:pt x="301" y="75"/>
                  </a:lnTo>
                  <a:close/>
                  <a:moveTo>
                    <a:pt x="301" y="75"/>
                  </a:moveTo>
                  <a:lnTo>
                    <a:pt x="301" y="7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68" name="Freeform 419"/>
            <p:cNvSpPr>
              <a:spLocks noChangeArrowheads="1"/>
            </p:cNvSpPr>
            <p:nvPr/>
          </p:nvSpPr>
          <p:spPr bwMode="auto">
            <a:xfrm>
              <a:off x="5635625" y="4046537"/>
              <a:ext cx="187325" cy="184150"/>
            </a:xfrm>
            <a:custGeom>
              <a:avLst/>
              <a:gdLst>
                <a:gd name="T0" fmla="*/ 301 w 520"/>
                <a:gd name="T1" fmla="*/ 75 h 511"/>
                <a:gd name="T2" fmla="*/ 444 w 520"/>
                <a:gd name="T3" fmla="*/ 217 h 511"/>
                <a:gd name="T4" fmla="*/ 394 w 520"/>
                <a:gd name="T5" fmla="*/ 267 h 511"/>
                <a:gd name="T6" fmla="*/ 327 w 520"/>
                <a:gd name="T7" fmla="*/ 200 h 511"/>
                <a:gd name="T8" fmla="*/ 301 w 520"/>
                <a:gd name="T9" fmla="*/ 225 h 511"/>
                <a:gd name="T10" fmla="*/ 368 w 520"/>
                <a:gd name="T11" fmla="*/ 292 h 511"/>
                <a:gd name="T12" fmla="*/ 335 w 520"/>
                <a:gd name="T13" fmla="*/ 326 h 511"/>
                <a:gd name="T14" fmla="*/ 293 w 520"/>
                <a:gd name="T15" fmla="*/ 275 h 511"/>
                <a:gd name="T16" fmla="*/ 268 w 520"/>
                <a:gd name="T17" fmla="*/ 309 h 511"/>
                <a:gd name="T18" fmla="*/ 310 w 520"/>
                <a:gd name="T19" fmla="*/ 351 h 511"/>
                <a:gd name="T20" fmla="*/ 268 w 520"/>
                <a:gd name="T21" fmla="*/ 393 h 511"/>
                <a:gd name="T22" fmla="*/ 201 w 520"/>
                <a:gd name="T23" fmla="*/ 326 h 511"/>
                <a:gd name="T24" fmla="*/ 168 w 520"/>
                <a:gd name="T25" fmla="*/ 351 h 511"/>
                <a:gd name="T26" fmla="*/ 243 w 520"/>
                <a:gd name="T27" fmla="*/ 418 h 511"/>
                <a:gd name="T28" fmla="*/ 209 w 520"/>
                <a:gd name="T29" fmla="*/ 443 h 511"/>
                <a:gd name="T30" fmla="*/ 168 w 520"/>
                <a:gd name="T31" fmla="*/ 401 h 511"/>
                <a:gd name="T32" fmla="*/ 134 w 520"/>
                <a:gd name="T33" fmla="*/ 426 h 511"/>
                <a:gd name="T34" fmla="*/ 218 w 520"/>
                <a:gd name="T35" fmla="*/ 510 h 511"/>
                <a:gd name="T36" fmla="*/ 519 w 520"/>
                <a:gd name="T37" fmla="*/ 217 h 511"/>
                <a:gd name="T38" fmla="*/ 301 w 520"/>
                <a:gd name="T39" fmla="*/ 0 h 511"/>
                <a:gd name="T40" fmla="*/ 0 w 520"/>
                <a:gd name="T41" fmla="*/ 292 h 511"/>
                <a:gd name="T42" fmla="*/ 34 w 520"/>
                <a:gd name="T43" fmla="*/ 334 h 511"/>
                <a:gd name="T44" fmla="*/ 301 w 520"/>
                <a:gd name="T45" fmla="*/ 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0" h="511">
                  <a:moveTo>
                    <a:pt x="301" y="75"/>
                  </a:moveTo>
                  <a:lnTo>
                    <a:pt x="444" y="217"/>
                  </a:lnTo>
                  <a:lnTo>
                    <a:pt x="394" y="267"/>
                  </a:lnTo>
                  <a:lnTo>
                    <a:pt x="327" y="200"/>
                  </a:lnTo>
                  <a:lnTo>
                    <a:pt x="301" y="225"/>
                  </a:lnTo>
                  <a:lnTo>
                    <a:pt x="368" y="292"/>
                  </a:lnTo>
                  <a:lnTo>
                    <a:pt x="335" y="326"/>
                  </a:lnTo>
                  <a:lnTo>
                    <a:pt x="293" y="275"/>
                  </a:lnTo>
                  <a:lnTo>
                    <a:pt x="268" y="309"/>
                  </a:lnTo>
                  <a:lnTo>
                    <a:pt x="310" y="351"/>
                  </a:lnTo>
                  <a:lnTo>
                    <a:pt x="268" y="393"/>
                  </a:lnTo>
                  <a:lnTo>
                    <a:pt x="201" y="326"/>
                  </a:lnTo>
                  <a:lnTo>
                    <a:pt x="168" y="351"/>
                  </a:lnTo>
                  <a:lnTo>
                    <a:pt x="243" y="418"/>
                  </a:lnTo>
                  <a:lnTo>
                    <a:pt x="209" y="443"/>
                  </a:lnTo>
                  <a:lnTo>
                    <a:pt x="168" y="401"/>
                  </a:lnTo>
                  <a:lnTo>
                    <a:pt x="134" y="426"/>
                  </a:lnTo>
                  <a:lnTo>
                    <a:pt x="218" y="510"/>
                  </a:lnTo>
                  <a:lnTo>
                    <a:pt x="519" y="217"/>
                  </a:lnTo>
                  <a:lnTo>
                    <a:pt x="301" y="0"/>
                  </a:lnTo>
                  <a:lnTo>
                    <a:pt x="0" y="292"/>
                  </a:lnTo>
                  <a:lnTo>
                    <a:pt x="34" y="334"/>
                  </a:lnTo>
                  <a:lnTo>
                    <a:pt x="301" y="75"/>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69" name="Freeform 420"/>
            <p:cNvSpPr>
              <a:spLocks noChangeArrowheads="1"/>
            </p:cNvSpPr>
            <p:nvPr/>
          </p:nvSpPr>
          <p:spPr bwMode="auto">
            <a:xfrm>
              <a:off x="5743575" y="4073524"/>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70" name="Freeform 421"/>
            <p:cNvSpPr>
              <a:spLocks noChangeArrowheads="1"/>
            </p:cNvSpPr>
            <p:nvPr/>
          </p:nvSpPr>
          <p:spPr bwMode="auto">
            <a:xfrm>
              <a:off x="5427663" y="4229099"/>
              <a:ext cx="204787" cy="204788"/>
            </a:xfrm>
            <a:custGeom>
              <a:avLst/>
              <a:gdLst>
                <a:gd name="T0" fmla="*/ 451 w 569"/>
                <a:gd name="T1" fmla="*/ 158 h 569"/>
                <a:gd name="T2" fmla="*/ 501 w 569"/>
                <a:gd name="T3" fmla="*/ 209 h 569"/>
                <a:gd name="T4" fmla="*/ 468 w 569"/>
                <a:gd name="T5" fmla="*/ 251 h 569"/>
                <a:gd name="T6" fmla="*/ 393 w 569"/>
                <a:gd name="T7" fmla="*/ 175 h 569"/>
                <a:gd name="T8" fmla="*/ 368 w 569"/>
                <a:gd name="T9" fmla="*/ 200 h 569"/>
                <a:gd name="T10" fmla="*/ 443 w 569"/>
                <a:gd name="T11" fmla="*/ 275 h 569"/>
                <a:gd name="T12" fmla="*/ 409 w 569"/>
                <a:gd name="T13" fmla="*/ 309 h 569"/>
                <a:gd name="T14" fmla="*/ 359 w 569"/>
                <a:gd name="T15" fmla="*/ 251 h 569"/>
                <a:gd name="T16" fmla="*/ 334 w 569"/>
                <a:gd name="T17" fmla="*/ 284 h 569"/>
                <a:gd name="T18" fmla="*/ 384 w 569"/>
                <a:gd name="T19" fmla="*/ 334 h 569"/>
                <a:gd name="T20" fmla="*/ 342 w 569"/>
                <a:gd name="T21" fmla="*/ 376 h 569"/>
                <a:gd name="T22" fmla="*/ 267 w 569"/>
                <a:gd name="T23" fmla="*/ 301 h 569"/>
                <a:gd name="T24" fmla="*/ 234 w 569"/>
                <a:gd name="T25" fmla="*/ 326 h 569"/>
                <a:gd name="T26" fmla="*/ 309 w 569"/>
                <a:gd name="T27" fmla="*/ 401 h 569"/>
                <a:gd name="T28" fmla="*/ 284 w 569"/>
                <a:gd name="T29" fmla="*/ 434 h 569"/>
                <a:gd name="T30" fmla="*/ 234 w 569"/>
                <a:gd name="T31" fmla="*/ 376 h 569"/>
                <a:gd name="T32" fmla="*/ 200 w 569"/>
                <a:gd name="T33" fmla="*/ 409 h 569"/>
                <a:gd name="T34" fmla="*/ 250 w 569"/>
                <a:gd name="T35" fmla="*/ 459 h 569"/>
                <a:gd name="T36" fmla="*/ 217 w 569"/>
                <a:gd name="T37" fmla="*/ 493 h 569"/>
                <a:gd name="T38" fmla="*/ 75 w 569"/>
                <a:gd name="T39" fmla="*/ 351 h 569"/>
                <a:gd name="T40" fmla="*/ 393 w 569"/>
                <a:gd name="T41" fmla="*/ 41 h 569"/>
                <a:gd name="T42" fmla="*/ 351 w 569"/>
                <a:gd name="T43" fmla="*/ 0 h 569"/>
                <a:gd name="T44" fmla="*/ 0 w 569"/>
                <a:gd name="T45" fmla="*/ 351 h 569"/>
                <a:gd name="T46" fmla="*/ 217 w 569"/>
                <a:gd name="T47" fmla="*/ 568 h 569"/>
                <a:gd name="T48" fmla="*/ 568 w 569"/>
                <a:gd name="T49" fmla="*/ 225 h 569"/>
                <a:gd name="T50" fmla="*/ 484 w 569"/>
                <a:gd name="T51" fmla="*/ 133 h 569"/>
                <a:gd name="T52" fmla="*/ 451 w 569"/>
                <a:gd name="T53" fmla="*/ 158 h 569"/>
                <a:gd name="T54" fmla="*/ 451 w 569"/>
                <a:gd name="T55" fmla="*/ 158 h 569"/>
                <a:gd name="T56" fmla="*/ 451 w 569"/>
                <a:gd name="T57" fmla="*/ 158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9" h="569">
                  <a:moveTo>
                    <a:pt x="451" y="158"/>
                  </a:moveTo>
                  <a:lnTo>
                    <a:pt x="501" y="209"/>
                  </a:lnTo>
                  <a:lnTo>
                    <a:pt x="468" y="251"/>
                  </a:lnTo>
                  <a:lnTo>
                    <a:pt x="393" y="175"/>
                  </a:lnTo>
                  <a:lnTo>
                    <a:pt x="368" y="200"/>
                  </a:lnTo>
                  <a:lnTo>
                    <a:pt x="443" y="275"/>
                  </a:lnTo>
                  <a:lnTo>
                    <a:pt x="409" y="309"/>
                  </a:lnTo>
                  <a:lnTo>
                    <a:pt x="359" y="251"/>
                  </a:lnTo>
                  <a:lnTo>
                    <a:pt x="334" y="284"/>
                  </a:lnTo>
                  <a:lnTo>
                    <a:pt x="384" y="334"/>
                  </a:lnTo>
                  <a:lnTo>
                    <a:pt x="342" y="376"/>
                  </a:lnTo>
                  <a:lnTo>
                    <a:pt x="267" y="301"/>
                  </a:lnTo>
                  <a:lnTo>
                    <a:pt x="234" y="326"/>
                  </a:lnTo>
                  <a:lnTo>
                    <a:pt x="309" y="401"/>
                  </a:lnTo>
                  <a:lnTo>
                    <a:pt x="284" y="434"/>
                  </a:lnTo>
                  <a:lnTo>
                    <a:pt x="234" y="376"/>
                  </a:lnTo>
                  <a:lnTo>
                    <a:pt x="200" y="409"/>
                  </a:lnTo>
                  <a:lnTo>
                    <a:pt x="250" y="459"/>
                  </a:lnTo>
                  <a:lnTo>
                    <a:pt x="217" y="493"/>
                  </a:lnTo>
                  <a:lnTo>
                    <a:pt x="75" y="351"/>
                  </a:lnTo>
                  <a:lnTo>
                    <a:pt x="393" y="41"/>
                  </a:lnTo>
                  <a:lnTo>
                    <a:pt x="351" y="0"/>
                  </a:lnTo>
                  <a:lnTo>
                    <a:pt x="0" y="351"/>
                  </a:lnTo>
                  <a:lnTo>
                    <a:pt x="217" y="568"/>
                  </a:lnTo>
                  <a:lnTo>
                    <a:pt x="568" y="225"/>
                  </a:lnTo>
                  <a:lnTo>
                    <a:pt x="484" y="133"/>
                  </a:lnTo>
                  <a:lnTo>
                    <a:pt x="451" y="158"/>
                  </a:lnTo>
                  <a:close/>
                  <a:moveTo>
                    <a:pt x="451" y="158"/>
                  </a:moveTo>
                  <a:lnTo>
                    <a:pt x="451" y="15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71" name="Freeform 422"/>
            <p:cNvSpPr>
              <a:spLocks noChangeArrowheads="1"/>
            </p:cNvSpPr>
            <p:nvPr/>
          </p:nvSpPr>
          <p:spPr bwMode="auto">
            <a:xfrm>
              <a:off x="5427663" y="4229099"/>
              <a:ext cx="204787" cy="204788"/>
            </a:xfrm>
            <a:custGeom>
              <a:avLst/>
              <a:gdLst>
                <a:gd name="T0" fmla="*/ 451 w 569"/>
                <a:gd name="T1" fmla="*/ 158 h 569"/>
                <a:gd name="T2" fmla="*/ 501 w 569"/>
                <a:gd name="T3" fmla="*/ 209 h 569"/>
                <a:gd name="T4" fmla="*/ 468 w 569"/>
                <a:gd name="T5" fmla="*/ 251 h 569"/>
                <a:gd name="T6" fmla="*/ 393 w 569"/>
                <a:gd name="T7" fmla="*/ 175 h 569"/>
                <a:gd name="T8" fmla="*/ 368 w 569"/>
                <a:gd name="T9" fmla="*/ 200 h 569"/>
                <a:gd name="T10" fmla="*/ 443 w 569"/>
                <a:gd name="T11" fmla="*/ 275 h 569"/>
                <a:gd name="T12" fmla="*/ 409 w 569"/>
                <a:gd name="T13" fmla="*/ 309 h 569"/>
                <a:gd name="T14" fmla="*/ 359 w 569"/>
                <a:gd name="T15" fmla="*/ 251 h 569"/>
                <a:gd name="T16" fmla="*/ 334 w 569"/>
                <a:gd name="T17" fmla="*/ 284 h 569"/>
                <a:gd name="T18" fmla="*/ 384 w 569"/>
                <a:gd name="T19" fmla="*/ 334 h 569"/>
                <a:gd name="T20" fmla="*/ 342 w 569"/>
                <a:gd name="T21" fmla="*/ 376 h 569"/>
                <a:gd name="T22" fmla="*/ 267 w 569"/>
                <a:gd name="T23" fmla="*/ 301 h 569"/>
                <a:gd name="T24" fmla="*/ 234 w 569"/>
                <a:gd name="T25" fmla="*/ 326 h 569"/>
                <a:gd name="T26" fmla="*/ 309 w 569"/>
                <a:gd name="T27" fmla="*/ 401 h 569"/>
                <a:gd name="T28" fmla="*/ 284 w 569"/>
                <a:gd name="T29" fmla="*/ 434 h 569"/>
                <a:gd name="T30" fmla="*/ 234 w 569"/>
                <a:gd name="T31" fmla="*/ 376 h 569"/>
                <a:gd name="T32" fmla="*/ 200 w 569"/>
                <a:gd name="T33" fmla="*/ 409 h 569"/>
                <a:gd name="T34" fmla="*/ 250 w 569"/>
                <a:gd name="T35" fmla="*/ 459 h 569"/>
                <a:gd name="T36" fmla="*/ 217 w 569"/>
                <a:gd name="T37" fmla="*/ 493 h 569"/>
                <a:gd name="T38" fmla="*/ 75 w 569"/>
                <a:gd name="T39" fmla="*/ 351 h 569"/>
                <a:gd name="T40" fmla="*/ 393 w 569"/>
                <a:gd name="T41" fmla="*/ 41 h 569"/>
                <a:gd name="T42" fmla="*/ 351 w 569"/>
                <a:gd name="T43" fmla="*/ 0 h 569"/>
                <a:gd name="T44" fmla="*/ 0 w 569"/>
                <a:gd name="T45" fmla="*/ 351 h 569"/>
                <a:gd name="T46" fmla="*/ 217 w 569"/>
                <a:gd name="T47" fmla="*/ 568 h 569"/>
                <a:gd name="T48" fmla="*/ 568 w 569"/>
                <a:gd name="T49" fmla="*/ 225 h 569"/>
                <a:gd name="T50" fmla="*/ 484 w 569"/>
                <a:gd name="T51" fmla="*/ 133 h 569"/>
                <a:gd name="T52" fmla="*/ 451 w 569"/>
                <a:gd name="T53" fmla="*/ 158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9" h="569">
                  <a:moveTo>
                    <a:pt x="451" y="158"/>
                  </a:moveTo>
                  <a:lnTo>
                    <a:pt x="501" y="209"/>
                  </a:lnTo>
                  <a:lnTo>
                    <a:pt x="468" y="251"/>
                  </a:lnTo>
                  <a:lnTo>
                    <a:pt x="393" y="175"/>
                  </a:lnTo>
                  <a:lnTo>
                    <a:pt x="368" y="200"/>
                  </a:lnTo>
                  <a:lnTo>
                    <a:pt x="443" y="275"/>
                  </a:lnTo>
                  <a:lnTo>
                    <a:pt x="409" y="309"/>
                  </a:lnTo>
                  <a:lnTo>
                    <a:pt x="359" y="251"/>
                  </a:lnTo>
                  <a:lnTo>
                    <a:pt x="334" y="284"/>
                  </a:lnTo>
                  <a:lnTo>
                    <a:pt x="384" y="334"/>
                  </a:lnTo>
                  <a:lnTo>
                    <a:pt x="342" y="376"/>
                  </a:lnTo>
                  <a:lnTo>
                    <a:pt x="267" y="301"/>
                  </a:lnTo>
                  <a:lnTo>
                    <a:pt x="234" y="326"/>
                  </a:lnTo>
                  <a:lnTo>
                    <a:pt x="309" y="401"/>
                  </a:lnTo>
                  <a:lnTo>
                    <a:pt x="284" y="434"/>
                  </a:lnTo>
                  <a:lnTo>
                    <a:pt x="234" y="376"/>
                  </a:lnTo>
                  <a:lnTo>
                    <a:pt x="200" y="409"/>
                  </a:lnTo>
                  <a:lnTo>
                    <a:pt x="250" y="459"/>
                  </a:lnTo>
                  <a:lnTo>
                    <a:pt x="217" y="493"/>
                  </a:lnTo>
                  <a:lnTo>
                    <a:pt x="75" y="351"/>
                  </a:lnTo>
                  <a:lnTo>
                    <a:pt x="393" y="41"/>
                  </a:lnTo>
                  <a:lnTo>
                    <a:pt x="351" y="0"/>
                  </a:lnTo>
                  <a:lnTo>
                    <a:pt x="0" y="351"/>
                  </a:lnTo>
                  <a:lnTo>
                    <a:pt x="217" y="568"/>
                  </a:lnTo>
                  <a:lnTo>
                    <a:pt x="568" y="225"/>
                  </a:lnTo>
                  <a:lnTo>
                    <a:pt x="484" y="133"/>
                  </a:lnTo>
                  <a:lnTo>
                    <a:pt x="451" y="158"/>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72" name="Freeform 423"/>
            <p:cNvSpPr>
              <a:spLocks noChangeArrowheads="1"/>
            </p:cNvSpPr>
            <p:nvPr/>
          </p:nvSpPr>
          <p:spPr bwMode="auto">
            <a:xfrm>
              <a:off x="5591175" y="4286249"/>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73" name="Freeform 424"/>
            <p:cNvSpPr>
              <a:spLocks noChangeArrowheads="1"/>
            </p:cNvSpPr>
            <p:nvPr/>
          </p:nvSpPr>
          <p:spPr bwMode="auto">
            <a:xfrm>
              <a:off x="5473700" y="4070349"/>
              <a:ext cx="312738" cy="319088"/>
            </a:xfrm>
            <a:custGeom>
              <a:avLst/>
              <a:gdLst>
                <a:gd name="T0" fmla="*/ 318 w 870"/>
                <a:gd name="T1" fmla="*/ 142 h 887"/>
                <a:gd name="T2" fmla="*/ 167 w 870"/>
                <a:gd name="T3" fmla="*/ 0 h 887"/>
                <a:gd name="T4" fmla="*/ 0 w 870"/>
                <a:gd name="T5" fmla="*/ 167 h 887"/>
                <a:gd name="T6" fmla="*/ 142 w 870"/>
                <a:gd name="T7" fmla="*/ 317 h 887"/>
                <a:gd name="T8" fmla="*/ 594 w 870"/>
                <a:gd name="T9" fmla="*/ 760 h 887"/>
                <a:gd name="T10" fmla="*/ 869 w 870"/>
                <a:gd name="T11" fmla="*/ 886 h 887"/>
                <a:gd name="T12" fmla="*/ 769 w 870"/>
                <a:gd name="T13" fmla="*/ 601 h 887"/>
                <a:gd name="T14" fmla="*/ 318 w 870"/>
                <a:gd name="T15" fmla="*/ 142 h 887"/>
                <a:gd name="T16" fmla="*/ 117 w 870"/>
                <a:gd name="T17" fmla="*/ 225 h 887"/>
                <a:gd name="T18" fmla="*/ 58 w 870"/>
                <a:gd name="T19" fmla="*/ 167 h 887"/>
                <a:gd name="T20" fmla="*/ 167 w 870"/>
                <a:gd name="T21" fmla="*/ 58 h 887"/>
                <a:gd name="T22" fmla="*/ 226 w 870"/>
                <a:gd name="T23" fmla="*/ 116 h 887"/>
                <a:gd name="T24" fmla="*/ 117 w 870"/>
                <a:gd name="T25" fmla="*/ 225 h 887"/>
                <a:gd name="T26" fmla="*/ 769 w 870"/>
                <a:gd name="T27" fmla="*/ 819 h 887"/>
                <a:gd name="T28" fmla="*/ 610 w 870"/>
                <a:gd name="T29" fmla="*/ 744 h 887"/>
                <a:gd name="T30" fmla="*/ 594 w 870"/>
                <a:gd name="T31" fmla="*/ 727 h 887"/>
                <a:gd name="T32" fmla="*/ 677 w 870"/>
                <a:gd name="T33" fmla="*/ 735 h 887"/>
                <a:gd name="T34" fmla="*/ 669 w 870"/>
                <a:gd name="T35" fmla="*/ 668 h 887"/>
                <a:gd name="T36" fmla="*/ 736 w 870"/>
                <a:gd name="T37" fmla="*/ 677 h 887"/>
                <a:gd name="T38" fmla="*/ 736 w 870"/>
                <a:gd name="T39" fmla="*/ 593 h 887"/>
                <a:gd name="T40" fmla="*/ 752 w 870"/>
                <a:gd name="T41" fmla="*/ 610 h 887"/>
                <a:gd name="T42" fmla="*/ 811 w 870"/>
                <a:gd name="T43" fmla="*/ 769 h 887"/>
                <a:gd name="T44" fmla="*/ 769 w 870"/>
                <a:gd name="T45" fmla="*/ 819 h 887"/>
                <a:gd name="T46" fmla="*/ 769 w 870"/>
                <a:gd name="T47" fmla="*/ 819 h 887"/>
                <a:gd name="T48" fmla="*/ 769 w 870"/>
                <a:gd name="T49" fmla="*/ 819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70" h="887">
                  <a:moveTo>
                    <a:pt x="318" y="142"/>
                  </a:moveTo>
                  <a:lnTo>
                    <a:pt x="167" y="0"/>
                  </a:lnTo>
                  <a:lnTo>
                    <a:pt x="0" y="167"/>
                  </a:lnTo>
                  <a:lnTo>
                    <a:pt x="142" y="317"/>
                  </a:lnTo>
                  <a:lnTo>
                    <a:pt x="594" y="760"/>
                  </a:lnTo>
                  <a:lnTo>
                    <a:pt x="869" y="886"/>
                  </a:lnTo>
                  <a:lnTo>
                    <a:pt x="769" y="601"/>
                  </a:lnTo>
                  <a:lnTo>
                    <a:pt x="318" y="142"/>
                  </a:lnTo>
                  <a:close/>
                  <a:moveTo>
                    <a:pt x="117" y="225"/>
                  </a:moveTo>
                  <a:lnTo>
                    <a:pt x="58" y="167"/>
                  </a:lnTo>
                  <a:lnTo>
                    <a:pt x="167" y="58"/>
                  </a:lnTo>
                  <a:lnTo>
                    <a:pt x="226" y="116"/>
                  </a:lnTo>
                  <a:lnTo>
                    <a:pt x="117" y="225"/>
                  </a:lnTo>
                  <a:close/>
                  <a:moveTo>
                    <a:pt x="769" y="819"/>
                  </a:moveTo>
                  <a:lnTo>
                    <a:pt x="610" y="744"/>
                  </a:lnTo>
                  <a:lnTo>
                    <a:pt x="594" y="727"/>
                  </a:lnTo>
                  <a:lnTo>
                    <a:pt x="677" y="735"/>
                  </a:lnTo>
                  <a:lnTo>
                    <a:pt x="669" y="668"/>
                  </a:lnTo>
                  <a:lnTo>
                    <a:pt x="736" y="677"/>
                  </a:lnTo>
                  <a:lnTo>
                    <a:pt x="736" y="593"/>
                  </a:lnTo>
                  <a:lnTo>
                    <a:pt x="752" y="610"/>
                  </a:lnTo>
                  <a:lnTo>
                    <a:pt x="811" y="769"/>
                  </a:lnTo>
                  <a:lnTo>
                    <a:pt x="769" y="819"/>
                  </a:lnTo>
                  <a:close/>
                  <a:moveTo>
                    <a:pt x="769" y="819"/>
                  </a:moveTo>
                  <a:lnTo>
                    <a:pt x="769" y="81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74" name="Freeform 425"/>
            <p:cNvSpPr>
              <a:spLocks noChangeArrowheads="1"/>
            </p:cNvSpPr>
            <p:nvPr/>
          </p:nvSpPr>
          <p:spPr bwMode="auto">
            <a:xfrm>
              <a:off x="5473700" y="4070349"/>
              <a:ext cx="312738" cy="319088"/>
            </a:xfrm>
            <a:custGeom>
              <a:avLst/>
              <a:gdLst>
                <a:gd name="T0" fmla="*/ 318 w 870"/>
                <a:gd name="T1" fmla="*/ 142 h 887"/>
                <a:gd name="T2" fmla="*/ 318 w 870"/>
                <a:gd name="T3" fmla="*/ 142 h 887"/>
                <a:gd name="T4" fmla="*/ 167 w 870"/>
                <a:gd name="T5" fmla="*/ 0 h 887"/>
                <a:gd name="T6" fmla="*/ 0 w 870"/>
                <a:gd name="T7" fmla="*/ 167 h 887"/>
                <a:gd name="T8" fmla="*/ 142 w 870"/>
                <a:gd name="T9" fmla="*/ 317 h 887"/>
                <a:gd name="T10" fmla="*/ 142 w 870"/>
                <a:gd name="T11" fmla="*/ 317 h 887"/>
                <a:gd name="T12" fmla="*/ 594 w 870"/>
                <a:gd name="T13" fmla="*/ 760 h 887"/>
                <a:gd name="T14" fmla="*/ 869 w 870"/>
                <a:gd name="T15" fmla="*/ 886 h 887"/>
                <a:gd name="T16" fmla="*/ 769 w 870"/>
                <a:gd name="T17" fmla="*/ 601 h 887"/>
                <a:gd name="T18" fmla="*/ 318 w 870"/>
                <a:gd name="T19" fmla="*/ 142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0" h="887">
                  <a:moveTo>
                    <a:pt x="318" y="142"/>
                  </a:moveTo>
                  <a:lnTo>
                    <a:pt x="318" y="142"/>
                  </a:lnTo>
                  <a:lnTo>
                    <a:pt x="167" y="0"/>
                  </a:lnTo>
                  <a:lnTo>
                    <a:pt x="0" y="167"/>
                  </a:lnTo>
                  <a:lnTo>
                    <a:pt x="142" y="317"/>
                  </a:lnTo>
                  <a:lnTo>
                    <a:pt x="142" y="317"/>
                  </a:lnTo>
                  <a:lnTo>
                    <a:pt x="594" y="760"/>
                  </a:lnTo>
                  <a:lnTo>
                    <a:pt x="869" y="886"/>
                  </a:lnTo>
                  <a:lnTo>
                    <a:pt x="769" y="601"/>
                  </a:lnTo>
                  <a:lnTo>
                    <a:pt x="318" y="142"/>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75" name="Freeform 426"/>
            <p:cNvSpPr>
              <a:spLocks noChangeArrowheads="1"/>
            </p:cNvSpPr>
            <p:nvPr/>
          </p:nvSpPr>
          <p:spPr bwMode="auto">
            <a:xfrm>
              <a:off x="5494338" y="4090987"/>
              <a:ext cx="60325" cy="60325"/>
            </a:xfrm>
            <a:custGeom>
              <a:avLst/>
              <a:gdLst>
                <a:gd name="T0" fmla="*/ 59 w 169"/>
                <a:gd name="T1" fmla="*/ 167 h 168"/>
                <a:gd name="T2" fmla="*/ 0 w 169"/>
                <a:gd name="T3" fmla="*/ 109 h 168"/>
                <a:gd name="T4" fmla="*/ 109 w 169"/>
                <a:gd name="T5" fmla="*/ 0 h 168"/>
                <a:gd name="T6" fmla="*/ 168 w 169"/>
                <a:gd name="T7" fmla="*/ 58 h 168"/>
                <a:gd name="T8" fmla="*/ 59 w 169"/>
                <a:gd name="T9" fmla="*/ 167 h 168"/>
              </a:gdLst>
              <a:ahLst/>
              <a:cxnLst>
                <a:cxn ang="0">
                  <a:pos x="T0" y="T1"/>
                </a:cxn>
                <a:cxn ang="0">
                  <a:pos x="T2" y="T3"/>
                </a:cxn>
                <a:cxn ang="0">
                  <a:pos x="T4" y="T5"/>
                </a:cxn>
                <a:cxn ang="0">
                  <a:pos x="T6" y="T7"/>
                </a:cxn>
                <a:cxn ang="0">
                  <a:pos x="T8" y="T9"/>
                </a:cxn>
              </a:cxnLst>
              <a:rect l="0" t="0" r="r" b="b"/>
              <a:pathLst>
                <a:path w="169" h="168">
                  <a:moveTo>
                    <a:pt x="59" y="167"/>
                  </a:moveTo>
                  <a:lnTo>
                    <a:pt x="0" y="109"/>
                  </a:lnTo>
                  <a:lnTo>
                    <a:pt x="109" y="0"/>
                  </a:lnTo>
                  <a:lnTo>
                    <a:pt x="168" y="58"/>
                  </a:lnTo>
                  <a:lnTo>
                    <a:pt x="59" y="167"/>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76" name="Freeform 427"/>
            <p:cNvSpPr>
              <a:spLocks noChangeArrowheads="1"/>
            </p:cNvSpPr>
            <p:nvPr/>
          </p:nvSpPr>
          <p:spPr bwMode="auto">
            <a:xfrm>
              <a:off x="5688013" y="4283074"/>
              <a:ext cx="77787" cy="80963"/>
            </a:xfrm>
            <a:custGeom>
              <a:avLst/>
              <a:gdLst>
                <a:gd name="T0" fmla="*/ 175 w 218"/>
                <a:gd name="T1" fmla="*/ 226 h 227"/>
                <a:gd name="T2" fmla="*/ 16 w 218"/>
                <a:gd name="T3" fmla="*/ 151 h 227"/>
                <a:gd name="T4" fmla="*/ 0 w 218"/>
                <a:gd name="T5" fmla="*/ 134 h 227"/>
                <a:gd name="T6" fmla="*/ 83 w 218"/>
                <a:gd name="T7" fmla="*/ 142 h 227"/>
                <a:gd name="T8" fmla="*/ 75 w 218"/>
                <a:gd name="T9" fmla="*/ 75 h 227"/>
                <a:gd name="T10" fmla="*/ 142 w 218"/>
                <a:gd name="T11" fmla="*/ 84 h 227"/>
                <a:gd name="T12" fmla="*/ 142 w 218"/>
                <a:gd name="T13" fmla="*/ 0 h 227"/>
                <a:gd name="T14" fmla="*/ 158 w 218"/>
                <a:gd name="T15" fmla="*/ 17 h 227"/>
                <a:gd name="T16" fmla="*/ 217 w 218"/>
                <a:gd name="T17" fmla="*/ 176 h 227"/>
                <a:gd name="T18" fmla="*/ 175 w 218"/>
                <a:gd name="T19" fmla="*/ 22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8" h="227">
                  <a:moveTo>
                    <a:pt x="175" y="226"/>
                  </a:moveTo>
                  <a:lnTo>
                    <a:pt x="16" y="151"/>
                  </a:lnTo>
                  <a:lnTo>
                    <a:pt x="0" y="134"/>
                  </a:lnTo>
                  <a:lnTo>
                    <a:pt x="83" y="142"/>
                  </a:lnTo>
                  <a:lnTo>
                    <a:pt x="75" y="75"/>
                  </a:lnTo>
                  <a:lnTo>
                    <a:pt x="142" y="84"/>
                  </a:lnTo>
                  <a:lnTo>
                    <a:pt x="142" y="0"/>
                  </a:lnTo>
                  <a:lnTo>
                    <a:pt x="158" y="17"/>
                  </a:lnTo>
                  <a:lnTo>
                    <a:pt x="217" y="176"/>
                  </a:lnTo>
                  <a:lnTo>
                    <a:pt x="175" y="226"/>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77" name="Freeform 428"/>
            <p:cNvSpPr>
              <a:spLocks noChangeArrowheads="1"/>
            </p:cNvSpPr>
            <p:nvPr/>
          </p:nvSpPr>
          <p:spPr bwMode="auto">
            <a:xfrm>
              <a:off x="5749925" y="4365624"/>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grpSp>
      <p:grpSp>
        <p:nvGrpSpPr>
          <p:cNvPr id="78" name="Group 4681"/>
          <p:cNvGrpSpPr>
            <a:grpSpLocks/>
          </p:cNvGrpSpPr>
          <p:nvPr/>
        </p:nvGrpSpPr>
        <p:grpSpPr bwMode="auto">
          <a:xfrm>
            <a:off x="13607660" y="8355640"/>
            <a:ext cx="552450" cy="724089"/>
            <a:chOff x="4576763" y="2300287"/>
            <a:chExt cx="276225" cy="361950"/>
          </a:xfrm>
          <a:solidFill>
            <a:schemeClr val="bg1"/>
          </a:solidFill>
        </p:grpSpPr>
        <p:sp>
          <p:nvSpPr>
            <p:cNvPr id="79" name="Freeform 250"/>
            <p:cNvSpPr>
              <a:spLocks noChangeArrowheads="1"/>
            </p:cNvSpPr>
            <p:nvPr/>
          </p:nvSpPr>
          <p:spPr bwMode="auto">
            <a:xfrm>
              <a:off x="4576763" y="2541587"/>
              <a:ext cx="120650" cy="120650"/>
            </a:xfrm>
            <a:custGeom>
              <a:avLst/>
              <a:gdLst>
                <a:gd name="T0" fmla="*/ 92 w 336"/>
                <a:gd name="T1" fmla="*/ 0 h 336"/>
                <a:gd name="T2" fmla="*/ 0 w 336"/>
                <a:gd name="T3" fmla="*/ 243 h 336"/>
                <a:gd name="T4" fmla="*/ 159 w 336"/>
                <a:gd name="T5" fmla="*/ 193 h 336"/>
                <a:gd name="T6" fmla="*/ 251 w 336"/>
                <a:gd name="T7" fmla="*/ 335 h 336"/>
                <a:gd name="T8" fmla="*/ 335 w 336"/>
                <a:gd name="T9" fmla="*/ 84 h 336"/>
                <a:gd name="T10" fmla="*/ 251 w 336"/>
                <a:gd name="T11" fmla="*/ 9 h 336"/>
                <a:gd name="T12" fmla="*/ 92 w 336"/>
                <a:gd name="T13" fmla="*/ 0 h 336"/>
                <a:gd name="T14" fmla="*/ 92 w 336"/>
                <a:gd name="T15" fmla="*/ 0 h 336"/>
                <a:gd name="T16" fmla="*/ 92 w 336"/>
                <a:gd name="T17" fmla="*/ 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6" h="336">
                  <a:moveTo>
                    <a:pt x="92" y="0"/>
                  </a:moveTo>
                  <a:lnTo>
                    <a:pt x="0" y="243"/>
                  </a:lnTo>
                  <a:lnTo>
                    <a:pt x="159" y="193"/>
                  </a:lnTo>
                  <a:lnTo>
                    <a:pt x="251" y="335"/>
                  </a:lnTo>
                  <a:lnTo>
                    <a:pt x="335" y="84"/>
                  </a:lnTo>
                  <a:lnTo>
                    <a:pt x="251" y="9"/>
                  </a:lnTo>
                  <a:lnTo>
                    <a:pt x="92" y="0"/>
                  </a:lnTo>
                  <a:close/>
                  <a:moveTo>
                    <a:pt x="92" y="0"/>
                  </a:moveTo>
                  <a:lnTo>
                    <a:pt x="92" y="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80" name="Freeform 251"/>
            <p:cNvSpPr>
              <a:spLocks noChangeArrowheads="1"/>
            </p:cNvSpPr>
            <p:nvPr/>
          </p:nvSpPr>
          <p:spPr bwMode="auto">
            <a:xfrm>
              <a:off x="4576763" y="2541587"/>
              <a:ext cx="120650" cy="120650"/>
            </a:xfrm>
            <a:custGeom>
              <a:avLst/>
              <a:gdLst>
                <a:gd name="T0" fmla="*/ 92 w 336"/>
                <a:gd name="T1" fmla="*/ 0 h 336"/>
                <a:gd name="T2" fmla="*/ 0 w 336"/>
                <a:gd name="T3" fmla="*/ 243 h 336"/>
                <a:gd name="T4" fmla="*/ 159 w 336"/>
                <a:gd name="T5" fmla="*/ 193 h 336"/>
                <a:gd name="T6" fmla="*/ 251 w 336"/>
                <a:gd name="T7" fmla="*/ 335 h 336"/>
                <a:gd name="T8" fmla="*/ 335 w 336"/>
                <a:gd name="T9" fmla="*/ 84 h 336"/>
                <a:gd name="T10" fmla="*/ 251 w 336"/>
                <a:gd name="T11" fmla="*/ 9 h 336"/>
                <a:gd name="T12" fmla="*/ 92 w 336"/>
                <a:gd name="T13" fmla="*/ 0 h 336"/>
              </a:gdLst>
              <a:ahLst/>
              <a:cxnLst>
                <a:cxn ang="0">
                  <a:pos x="T0" y="T1"/>
                </a:cxn>
                <a:cxn ang="0">
                  <a:pos x="T2" y="T3"/>
                </a:cxn>
                <a:cxn ang="0">
                  <a:pos x="T4" y="T5"/>
                </a:cxn>
                <a:cxn ang="0">
                  <a:pos x="T6" y="T7"/>
                </a:cxn>
                <a:cxn ang="0">
                  <a:pos x="T8" y="T9"/>
                </a:cxn>
                <a:cxn ang="0">
                  <a:pos x="T10" y="T11"/>
                </a:cxn>
                <a:cxn ang="0">
                  <a:pos x="T12" y="T13"/>
                </a:cxn>
              </a:cxnLst>
              <a:rect l="0" t="0" r="r" b="b"/>
              <a:pathLst>
                <a:path w="336" h="336">
                  <a:moveTo>
                    <a:pt x="92" y="0"/>
                  </a:moveTo>
                  <a:lnTo>
                    <a:pt x="0" y="243"/>
                  </a:lnTo>
                  <a:lnTo>
                    <a:pt x="159" y="193"/>
                  </a:lnTo>
                  <a:lnTo>
                    <a:pt x="251" y="335"/>
                  </a:lnTo>
                  <a:lnTo>
                    <a:pt x="335" y="84"/>
                  </a:lnTo>
                  <a:lnTo>
                    <a:pt x="251" y="9"/>
                  </a:lnTo>
                  <a:lnTo>
                    <a:pt x="92"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81" name="Freeform 252"/>
            <p:cNvSpPr>
              <a:spLocks noChangeArrowheads="1"/>
            </p:cNvSpPr>
            <p:nvPr/>
          </p:nvSpPr>
          <p:spPr bwMode="auto">
            <a:xfrm>
              <a:off x="4610100" y="2541587"/>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82" name="Freeform 253"/>
            <p:cNvSpPr>
              <a:spLocks noChangeArrowheads="1"/>
            </p:cNvSpPr>
            <p:nvPr/>
          </p:nvSpPr>
          <p:spPr bwMode="auto">
            <a:xfrm>
              <a:off x="4732338" y="2541587"/>
              <a:ext cx="120650" cy="120650"/>
            </a:xfrm>
            <a:custGeom>
              <a:avLst/>
              <a:gdLst>
                <a:gd name="T0" fmla="*/ 251 w 336"/>
                <a:gd name="T1" fmla="*/ 0 h 336"/>
                <a:gd name="T2" fmla="*/ 84 w 336"/>
                <a:gd name="T3" fmla="*/ 9 h 336"/>
                <a:gd name="T4" fmla="*/ 0 w 336"/>
                <a:gd name="T5" fmla="*/ 84 h 336"/>
                <a:gd name="T6" fmla="*/ 92 w 336"/>
                <a:gd name="T7" fmla="*/ 335 h 336"/>
                <a:gd name="T8" fmla="*/ 176 w 336"/>
                <a:gd name="T9" fmla="*/ 193 h 336"/>
                <a:gd name="T10" fmla="*/ 335 w 336"/>
                <a:gd name="T11" fmla="*/ 243 h 336"/>
                <a:gd name="T12" fmla="*/ 251 w 336"/>
                <a:gd name="T13" fmla="*/ 0 h 336"/>
                <a:gd name="T14" fmla="*/ 251 w 336"/>
                <a:gd name="T15" fmla="*/ 0 h 336"/>
                <a:gd name="T16" fmla="*/ 251 w 336"/>
                <a:gd name="T17" fmla="*/ 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6" h="336">
                  <a:moveTo>
                    <a:pt x="251" y="0"/>
                  </a:moveTo>
                  <a:lnTo>
                    <a:pt x="84" y="9"/>
                  </a:lnTo>
                  <a:lnTo>
                    <a:pt x="0" y="84"/>
                  </a:lnTo>
                  <a:lnTo>
                    <a:pt x="92" y="335"/>
                  </a:lnTo>
                  <a:lnTo>
                    <a:pt x="176" y="193"/>
                  </a:lnTo>
                  <a:lnTo>
                    <a:pt x="335" y="243"/>
                  </a:lnTo>
                  <a:lnTo>
                    <a:pt x="251" y="0"/>
                  </a:lnTo>
                  <a:close/>
                  <a:moveTo>
                    <a:pt x="251" y="0"/>
                  </a:moveTo>
                  <a:lnTo>
                    <a:pt x="251" y="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83" name="Freeform 254"/>
            <p:cNvSpPr>
              <a:spLocks noChangeArrowheads="1"/>
            </p:cNvSpPr>
            <p:nvPr/>
          </p:nvSpPr>
          <p:spPr bwMode="auto">
            <a:xfrm>
              <a:off x="4732338" y="2541587"/>
              <a:ext cx="120650" cy="120650"/>
            </a:xfrm>
            <a:custGeom>
              <a:avLst/>
              <a:gdLst>
                <a:gd name="T0" fmla="*/ 251 w 336"/>
                <a:gd name="T1" fmla="*/ 0 h 336"/>
                <a:gd name="T2" fmla="*/ 84 w 336"/>
                <a:gd name="T3" fmla="*/ 9 h 336"/>
                <a:gd name="T4" fmla="*/ 0 w 336"/>
                <a:gd name="T5" fmla="*/ 84 h 336"/>
                <a:gd name="T6" fmla="*/ 92 w 336"/>
                <a:gd name="T7" fmla="*/ 335 h 336"/>
                <a:gd name="T8" fmla="*/ 176 w 336"/>
                <a:gd name="T9" fmla="*/ 193 h 336"/>
                <a:gd name="T10" fmla="*/ 335 w 336"/>
                <a:gd name="T11" fmla="*/ 243 h 336"/>
                <a:gd name="T12" fmla="*/ 251 w 336"/>
                <a:gd name="T13" fmla="*/ 0 h 336"/>
              </a:gdLst>
              <a:ahLst/>
              <a:cxnLst>
                <a:cxn ang="0">
                  <a:pos x="T0" y="T1"/>
                </a:cxn>
                <a:cxn ang="0">
                  <a:pos x="T2" y="T3"/>
                </a:cxn>
                <a:cxn ang="0">
                  <a:pos x="T4" y="T5"/>
                </a:cxn>
                <a:cxn ang="0">
                  <a:pos x="T6" y="T7"/>
                </a:cxn>
                <a:cxn ang="0">
                  <a:pos x="T8" y="T9"/>
                </a:cxn>
                <a:cxn ang="0">
                  <a:pos x="T10" y="T11"/>
                </a:cxn>
                <a:cxn ang="0">
                  <a:pos x="T12" y="T13"/>
                </a:cxn>
              </a:cxnLst>
              <a:rect l="0" t="0" r="r" b="b"/>
              <a:pathLst>
                <a:path w="336" h="336">
                  <a:moveTo>
                    <a:pt x="251" y="0"/>
                  </a:moveTo>
                  <a:lnTo>
                    <a:pt x="84" y="9"/>
                  </a:lnTo>
                  <a:lnTo>
                    <a:pt x="0" y="84"/>
                  </a:lnTo>
                  <a:lnTo>
                    <a:pt x="92" y="335"/>
                  </a:lnTo>
                  <a:lnTo>
                    <a:pt x="176" y="193"/>
                  </a:lnTo>
                  <a:lnTo>
                    <a:pt x="335" y="243"/>
                  </a:lnTo>
                  <a:lnTo>
                    <a:pt x="251"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84" name="Freeform 255"/>
            <p:cNvSpPr>
              <a:spLocks noChangeArrowheads="1"/>
            </p:cNvSpPr>
            <p:nvPr/>
          </p:nvSpPr>
          <p:spPr bwMode="auto">
            <a:xfrm>
              <a:off x="4822825" y="2541587"/>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85" name="Freeform 256"/>
            <p:cNvSpPr>
              <a:spLocks noChangeArrowheads="1"/>
            </p:cNvSpPr>
            <p:nvPr/>
          </p:nvSpPr>
          <p:spPr bwMode="auto">
            <a:xfrm>
              <a:off x="4586288" y="2300287"/>
              <a:ext cx="261937" cy="258762"/>
            </a:xfrm>
            <a:custGeom>
              <a:avLst/>
              <a:gdLst>
                <a:gd name="T0" fmla="*/ 618 w 728"/>
                <a:gd name="T1" fmla="*/ 619 h 720"/>
                <a:gd name="T2" fmla="*/ 627 w 728"/>
                <a:gd name="T3" fmla="*/ 469 h 720"/>
                <a:gd name="T4" fmla="*/ 727 w 728"/>
                <a:gd name="T5" fmla="*/ 360 h 720"/>
                <a:gd name="T6" fmla="*/ 627 w 728"/>
                <a:gd name="T7" fmla="*/ 251 h 720"/>
                <a:gd name="T8" fmla="*/ 618 w 728"/>
                <a:gd name="T9" fmla="*/ 101 h 720"/>
                <a:gd name="T10" fmla="*/ 468 w 728"/>
                <a:gd name="T11" fmla="*/ 92 h 720"/>
                <a:gd name="T12" fmla="*/ 359 w 728"/>
                <a:gd name="T13" fmla="*/ 0 h 720"/>
                <a:gd name="T14" fmla="*/ 250 w 728"/>
                <a:gd name="T15" fmla="*/ 92 h 720"/>
                <a:gd name="T16" fmla="*/ 100 w 728"/>
                <a:gd name="T17" fmla="*/ 101 h 720"/>
                <a:gd name="T18" fmla="*/ 92 w 728"/>
                <a:gd name="T19" fmla="*/ 251 h 720"/>
                <a:gd name="T20" fmla="*/ 0 w 728"/>
                <a:gd name="T21" fmla="*/ 360 h 720"/>
                <a:gd name="T22" fmla="*/ 92 w 728"/>
                <a:gd name="T23" fmla="*/ 469 h 720"/>
                <a:gd name="T24" fmla="*/ 100 w 728"/>
                <a:gd name="T25" fmla="*/ 619 h 720"/>
                <a:gd name="T26" fmla="*/ 250 w 728"/>
                <a:gd name="T27" fmla="*/ 628 h 720"/>
                <a:gd name="T28" fmla="*/ 359 w 728"/>
                <a:gd name="T29" fmla="*/ 719 h 720"/>
                <a:gd name="T30" fmla="*/ 468 w 728"/>
                <a:gd name="T31" fmla="*/ 628 h 720"/>
                <a:gd name="T32" fmla="*/ 618 w 728"/>
                <a:gd name="T33" fmla="*/ 619 h 720"/>
                <a:gd name="T34" fmla="*/ 359 w 728"/>
                <a:gd name="T35" fmla="*/ 561 h 720"/>
                <a:gd name="T36" fmla="*/ 159 w 728"/>
                <a:gd name="T37" fmla="*/ 360 h 720"/>
                <a:gd name="T38" fmla="*/ 359 w 728"/>
                <a:gd name="T39" fmla="*/ 159 h 720"/>
                <a:gd name="T40" fmla="*/ 560 w 728"/>
                <a:gd name="T41" fmla="*/ 360 h 720"/>
                <a:gd name="T42" fmla="*/ 359 w 728"/>
                <a:gd name="T43" fmla="*/ 561 h 720"/>
                <a:gd name="T44" fmla="*/ 359 w 728"/>
                <a:gd name="T45" fmla="*/ 561 h 720"/>
                <a:gd name="T46" fmla="*/ 359 w 728"/>
                <a:gd name="T47" fmla="*/ 561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8" h="720">
                  <a:moveTo>
                    <a:pt x="618" y="619"/>
                  </a:moveTo>
                  <a:cubicBezTo>
                    <a:pt x="627" y="469"/>
                    <a:pt x="627" y="469"/>
                    <a:pt x="627" y="469"/>
                  </a:cubicBezTo>
                  <a:cubicBezTo>
                    <a:pt x="727" y="360"/>
                    <a:pt x="727" y="360"/>
                    <a:pt x="727" y="360"/>
                  </a:cubicBezTo>
                  <a:cubicBezTo>
                    <a:pt x="627" y="251"/>
                    <a:pt x="627" y="251"/>
                    <a:pt x="627" y="251"/>
                  </a:cubicBezTo>
                  <a:cubicBezTo>
                    <a:pt x="618" y="101"/>
                    <a:pt x="618" y="101"/>
                    <a:pt x="618" y="101"/>
                  </a:cubicBezTo>
                  <a:cubicBezTo>
                    <a:pt x="468" y="92"/>
                    <a:pt x="468" y="92"/>
                    <a:pt x="468" y="92"/>
                  </a:cubicBezTo>
                  <a:cubicBezTo>
                    <a:pt x="359" y="0"/>
                    <a:pt x="359" y="0"/>
                    <a:pt x="359" y="0"/>
                  </a:cubicBezTo>
                  <a:cubicBezTo>
                    <a:pt x="250" y="92"/>
                    <a:pt x="250" y="92"/>
                    <a:pt x="250" y="92"/>
                  </a:cubicBezTo>
                  <a:cubicBezTo>
                    <a:pt x="100" y="101"/>
                    <a:pt x="100" y="101"/>
                    <a:pt x="100" y="101"/>
                  </a:cubicBezTo>
                  <a:cubicBezTo>
                    <a:pt x="92" y="251"/>
                    <a:pt x="92" y="251"/>
                    <a:pt x="92" y="251"/>
                  </a:cubicBezTo>
                  <a:cubicBezTo>
                    <a:pt x="0" y="360"/>
                    <a:pt x="0" y="360"/>
                    <a:pt x="0" y="360"/>
                  </a:cubicBezTo>
                  <a:cubicBezTo>
                    <a:pt x="92" y="469"/>
                    <a:pt x="92" y="469"/>
                    <a:pt x="92" y="469"/>
                  </a:cubicBezTo>
                  <a:cubicBezTo>
                    <a:pt x="100" y="619"/>
                    <a:pt x="100" y="619"/>
                    <a:pt x="100" y="619"/>
                  </a:cubicBezTo>
                  <a:cubicBezTo>
                    <a:pt x="250" y="628"/>
                    <a:pt x="250" y="628"/>
                    <a:pt x="250" y="628"/>
                  </a:cubicBezTo>
                  <a:cubicBezTo>
                    <a:pt x="359" y="719"/>
                    <a:pt x="359" y="719"/>
                    <a:pt x="359" y="719"/>
                  </a:cubicBezTo>
                  <a:cubicBezTo>
                    <a:pt x="468" y="628"/>
                    <a:pt x="468" y="628"/>
                    <a:pt x="468" y="628"/>
                  </a:cubicBezTo>
                  <a:lnTo>
                    <a:pt x="618" y="619"/>
                  </a:lnTo>
                  <a:close/>
                  <a:moveTo>
                    <a:pt x="359" y="561"/>
                  </a:moveTo>
                  <a:cubicBezTo>
                    <a:pt x="250" y="561"/>
                    <a:pt x="159" y="469"/>
                    <a:pt x="159" y="360"/>
                  </a:cubicBezTo>
                  <a:cubicBezTo>
                    <a:pt x="159" y="243"/>
                    <a:pt x="250" y="159"/>
                    <a:pt x="359" y="159"/>
                  </a:cubicBezTo>
                  <a:cubicBezTo>
                    <a:pt x="468" y="159"/>
                    <a:pt x="560" y="243"/>
                    <a:pt x="560" y="360"/>
                  </a:cubicBezTo>
                  <a:cubicBezTo>
                    <a:pt x="560" y="469"/>
                    <a:pt x="468" y="561"/>
                    <a:pt x="359" y="561"/>
                  </a:cubicBezTo>
                  <a:close/>
                  <a:moveTo>
                    <a:pt x="359" y="561"/>
                  </a:moveTo>
                  <a:lnTo>
                    <a:pt x="359" y="56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86" name="Freeform 257"/>
            <p:cNvSpPr>
              <a:spLocks noChangeArrowheads="1"/>
            </p:cNvSpPr>
            <p:nvPr/>
          </p:nvSpPr>
          <p:spPr bwMode="auto">
            <a:xfrm>
              <a:off x="4691063" y="2387599"/>
              <a:ext cx="36512" cy="80963"/>
            </a:xfrm>
            <a:custGeom>
              <a:avLst/>
              <a:gdLst>
                <a:gd name="T0" fmla="*/ 0 w 102"/>
                <a:gd name="T1" fmla="*/ 33 h 227"/>
                <a:gd name="T2" fmla="*/ 9 w 102"/>
                <a:gd name="T3" fmla="*/ 67 h 227"/>
                <a:gd name="T4" fmla="*/ 50 w 102"/>
                <a:gd name="T5" fmla="*/ 50 h 227"/>
                <a:gd name="T6" fmla="*/ 50 w 102"/>
                <a:gd name="T7" fmla="*/ 226 h 227"/>
                <a:gd name="T8" fmla="*/ 101 w 102"/>
                <a:gd name="T9" fmla="*/ 226 h 227"/>
                <a:gd name="T10" fmla="*/ 101 w 102"/>
                <a:gd name="T11" fmla="*/ 0 h 227"/>
                <a:gd name="T12" fmla="*/ 59 w 102"/>
                <a:gd name="T13" fmla="*/ 0 h 227"/>
                <a:gd name="T14" fmla="*/ 0 w 102"/>
                <a:gd name="T15" fmla="*/ 33 h 227"/>
                <a:gd name="T16" fmla="*/ 0 w 102"/>
                <a:gd name="T17" fmla="*/ 33 h 227"/>
                <a:gd name="T18" fmla="*/ 0 w 102"/>
                <a:gd name="T19" fmla="*/ 33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227">
                  <a:moveTo>
                    <a:pt x="0" y="33"/>
                  </a:moveTo>
                  <a:lnTo>
                    <a:pt x="9" y="67"/>
                  </a:lnTo>
                  <a:lnTo>
                    <a:pt x="50" y="50"/>
                  </a:lnTo>
                  <a:lnTo>
                    <a:pt x="50" y="226"/>
                  </a:lnTo>
                  <a:lnTo>
                    <a:pt x="101" y="226"/>
                  </a:lnTo>
                  <a:lnTo>
                    <a:pt x="101" y="0"/>
                  </a:lnTo>
                  <a:lnTo>
                    <a:pt x="59" y="0"/>
                  </a:lnTo>
                  <a:lnTo>
                    <a:pt x="0" y="33"/>
                  </a:lnTo>
                  <a:close/>
                  <a:moveTo>
                    <a:pt x="0" y="33"/>
                  </a:moveTo>
                  <a:lnTo>
                    <a:pt x="0" y="3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87" name="Freeform 258"/>
            <p:cNvSpPr>
              <a:spLocks noChangeArrowheads="1"/>
            </p:cNvSpPr>
            <p:nvPr/>
          </p:nvSpPr>
          <p:spPr bwMode="auto">
            <a:xfrm>
              <a:off x="4691063" y="2387599"/>
              <a:ext cx="36512" cy="80963"/>
            </a:xfrm>
            <a:custGeom>
              <a:avLst/>
              <a:gdLst>
                <a:gd name="T0" fmla="*/ 0 w 102"/>
                <a:gd name="T1" fmla="*/ 33 h 227"/>
                <a:gd name="T2" fmla="*/ 9 w 102"/>
                <a:gd name="T3" fmla="*/ 67 h 227"/>
                <a:gd name="T4" fmla="*/ 50 w 102"/>
                <a:gd name="T5" fmla="*/ 50 h 227"/>
                <a:gd name="T6" fmla="*/ 50 w 102"/>
                <a:gd name="T7" fmla="*/ 50 h 227"/>
                <a:gd name="T8" fmla="*/ 50 w 102"/>
                <a:gd name="T9" fmla="*/ 226 h 227"/>
                <a:gd name="T10" fmla="*/ 101 w 102"/>
                <a:gd name="T11" fmla="*/ 226 h 227"/>
                <a:gd name="T12" fmla="*/ 101 w 102"/>
                <a:gd name="T13" fmla="*/ 0 h 227"/>
                <a:gd name="T14" fmla="*/ 59 w 102"/>
                <a:gd name="T15" fmla="*/ 0 h 227"/>
                <a:gd name="T16" fmla="*/ 0 w 102"/>
                <a:gd name="T17" fmla="*/ 33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227">
                  <a:moveTo>
                    <a:pt x="0" y="33"/>
                  </a:moveTo>
                  <a:lnTo>
                    <a:pt x="9" y="67"/>
                  </a:lnTo>
                  <a:lnTo>
                    <a:pt x="50" y="50"/>
                  </a:lnTo>
                  <a:lnTo>
                    <a:pt x="50" y="50"/>
                  </a:lnTo>
                  <a:lnTo>
                    <a:pt x="50" y="226"/>
                  </a:lnTo>
                  <a:lnTo>
                    <a:pt x="101" y="226"/>
                  </a:lnTo>
                  <a:lnTo>
                    <a:pt x="101" y="0"/>
                  </a:lnTo>
                  <a:lnTo>
                    <a:pt x="59" y="0"/>
                  </a:lnTo>
                  <a:lnTo>
                    <a:pt x="0" y="33"/>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88" name="Freeform 259"/>
            <p:cNvSpPr>
              <a:spLocks noChangeArrowheads="1"/>
            </p:cNvSpPr>
            <p:nvPr/>
          </p:nvSpPr>
          <p:spPr bwMode="auto">
            <a:xfrm>
              <a:off x="4691063" y="2400299"/>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grpSp>
      <p:grpSp>
        <p:nvGrpSpPr>
          <p:cNvPr id="89" name="Group 88"/>
          <p:cNvGrpSpPr/>
          <p:nvPr/>
        </p:nvGrpSpPr>
        <p:grpSpPr>
          <a:xfrm>
            <a:off x="4507905" y="2075518"/>
            <a:ext cx="9272190" cy="1559721"/>
            <a:chOff x="5988388" y="483017"/>
            <a:chExt cx="12359700" cy="2079087"/>
          </a:xfrm>
        </p:grpSpPr>
        <p:sp>
          <p:nvSpPr>
            <p:cNvPr id="90" name="TextBox 89"/>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Our Vision</a:t>
              </a:r>
            </a:p>
          </p:txBody>
        </p:sp>
        <p:sp>
          <p:nvSpPr>
            <p:cNvPr id="91" name="Rectangle 90"/>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92"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1860798366"/>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xmlns:p14="http://schemas.microsoft.com/office/powerpoint/2010/main" spd="med"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9"/>
                                        </p:tgtEl>
                                        <p:attrNameLst>
                                          <p:attrName>style.visibility</p:attrName>
                                        </p:attrNameLst>
                                      </p:cBhvr>
                                      <p:to>
                                        <p:strVal val="visible"/>
                                      </p:to>
                                    </p:set>
                                    <p:animEffect transition="in" filter="fade">
                                      <p:cBhvr>
                                        <p:cTn id="7" dur="1000"/>
                                        <p:tgtEl>
                                          <p:spTgt spid="89"/>
                                        </p:tgtEl>
                                      </p:cBhvr>
                                    </p:animEffect>
                                    <p:anim calcmode="lin" valueType="num">
                                      <p:cBhvr>
                                        <p:cTn id="8" dur="1000" fill="hold"/>
                                        <p:tgtEl>
                                          <p:spTgt spid="89"/>
                                        </p:tgtEl>
                                        <p:attrNameLst>
                                          <p:attrName>ppt_x</p:attrName>
                                        </p:attrNameLst>
                                      </p:cBhvr>
                                      <p:tavLst>
                                        <p:tav tm="0">
                                          <p:val>
                                            <p:strVal val="#ppt_x"/>
                                          </p:val>
                                        </p:tav>
                                        <p:tav tm="100000">
                                          <p:val>
                                            <p:strVal val="#ppt_x"/>
                                          </p:val>
                                        </p:tav>
                                      </p:tavLst>
                                    </p:anim>
                                    <p:anim calcmode="lin" valueType="num">
                                      <p:cBhvr>
                                        <p:cTn id="9" dur="1000" fill="hold"/>
                                        <p:tgtEl>
                                          <p:spTgt spid="8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61"/>
                                        </p:tgtEl>
                                        <p:attrNameLst>
                                          <p:attrName>style.visibility</p:attrName>
                                        </p:attrNameLst>
                                      </p:cBhvr>
                                      <p:to>
                                        <p:strVal val="visible"/>
                                      </p:to>
                                    </p:set>
                                    <p:animEffect transition="in" filter="fade">
                                      <p:cBhvr>
                                        <p:cTn id="13" dur="500"/>
                                        <p:tgtEl>
                                          <p:spTgt spid="61"/>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62"/>
                                        </p:tgtEl>
                                        <p:attrNameLst>
                                          <p:attrName>style.visibility</p:attrName>
                                        </p:attrNameLst>
                                      </p:cBhvr>
                                      <p:to>
                                        <p:strVal val="visible"/>
                                      </p:to>
                                    </p:set>
                                    <p:animEffect transition="in" filter="fade">
                                      <p:cBhvr>
                                        <p:cTn id="17" dur="500"/>
                                        <p:tgtEl>
                                          <p:spTgt spid="62"/>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65"/>
                                        </p:tgtEl>
                                        <p:attrNameLst>
                                          <p:attrName>style.visibility</p:attrName>
                                        </p:attrNameLst>
                                      </p:cBhvr>
                                      <p:to>
                                        <p:strVal val="visible"/>
                                      </p:to>
                                    </p:set>
                                    <p:animEffect transition="in" filter="fade">
                                      <p:cBhvr>
                                        <p:cTn id="21" dur="500"/>
                                        <p:tgtEl>
                                          <p:spTgt spid="65"/>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63"/>
                                        </p:tgtEl>
                                        <p:attrNameLst>
                                          <p:attrName>style.visibility</p:attrName>
                                        </p:attrNameLst>
                                      </p:cBhvr>
                                      <p:to>
                                        <p:strVal val="visible"/>
                                      </p:to>
                                    </p:set>
                                    <p:animEffect transition="in" filter="fade">
                                      <p:cBhvr>
                                        <p:cTn id="25" dur="500"/>
                                        <p:tgtEl>
                                          <p:spTgt spid="63"/>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64"/>
                                        </p:tgtEl>
                                        <p:attrNameLst>
                                          <p:attrName>style.visibility</p:attrName>
                                        </p:attrNameLst>
                                      </p:cBhvr>
                                      <p:to>
                                        <p:strVal val="visible"/>
                                      </p:to>
                                    </p:set>
                                    <p:animEffect transition="in" filter="fade">
                                      <p:cBhvr>
                                        <p:cTn id="29" dur="500"/>
                                        <p:tgtEl>
                                          <p:spTgt spid="64"/>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500"/>
                                        <p:tgtEl>
                                          <p:spTgt spid="9"/>
                                        </p:tgtEl>
                                      </p:cBhvr>
                                    </p:animEffect>
                                  </p:childTnLst>
                                </p:cTn>
                              </p:par>
                            </p:childTnLst>
                          </p:cTn>
                        </p:par>
                        <p:par>
                          <p:cTn id="34" fill="hold">
                            <p:stCondLst>
                              <p:cond delay="4000"/>
                            </p:stCondLst>
                            <p:childTnLst>
                              <p:par>
                                <p:cTn id="35" presetID="53" presetClass="entr" presetSubtype="16" fill="hold" nodeType="afterEffect">
                                  <p:stCondLst>
                                    <p:cond delay="0"/>
                                  </p:stCondLst>
                                  <p:childTnLst>
                                    <p:set>
                                      <p:cBhvr>
                                        <p:cTn id="36" dur="1" fill="hold">
                                          <p:stCondLst>
                                            <p:cond delay="0"/>
                                          </p:stCondLst>
                                        </p:cTn>
                                        <p:tgtEl>
                                          <p:spTgt spid="66"/>
                                        </p:tgtEl>
                                        <p:attrNameLst>
                                          <p:attrName>style.visibility</p:attrName>
                                        </p:attrNameLst>
                                      </p:cBhvr>
                                      <p:to>
                                        <p:strVal val="visible"/>
                                      </p:to>
                                    </p:set>
                                    <p:anim calcmode="lin" valueType="num">
                                      <p:cBhvr>
                                        <p:cTn id="37" dur="500" fill="hold"/>
                                        <p:tgtEl>
                                          <p:spTgt spid="66"/>
                                        </p:tgtEl>
                                        <p:attrNameLst>
                                          <p:attrName>ppt_w</p:attrName>
                                        </p:attrNameLst>
                                      </p:cBhvr>
                                      <p:tavLst>
                                        <p:tav tm="0">
                                          <p:val>
                                            <p:fltVal val="0"/>
                                          </p:val>
                                        </p:tav>
                                        <p:tav tm="100000">
                                          <p:val>
                                            <p:strVal val="#ppt_w"/>
                                          </p:val>
                                        </p:tav>
                                      </p:tavLst>
                                    </p:anim>
                                    <p:anim calcmode="lin" valueType="num">
                                      <p:cBhvr>
                                        <p:cTn id="38" dur="500" fill="hold"/>
                                        <p:tgtEl>
                                          <p:spTgt spid="66"/>
                                        </p:tgtEl>
                                        <p:attrNameLst>
                                          <p:attrName>ppt_h</p:attrName>
                                        </p:attrNameLst>
                                      </p:cBhvr>
                                      <p:tavLst>
                                        <p:tav tm="0">
                                          <p:val>
                                            <p:fltVal val="0"/>
                                          </p:val>
                                        </p:tav>
                                        <p:tav tm="100000">
                                          <p:val>
                                            <p:strVal val="#ppt_h"/>
                                          </p:val>
                                        </p:tav>
                                      </p:tavLst>
                                    </p:anim>
                                    <p:animEffect transition="in" filter="fade">
                                      <p:cBhvr>
                                        <p:cTn id="39" dur="500"/>
                                        <p:tgtEl>
                                          <p:spTgt spid="66"/>
                                        </p:tgtEl>
                                      </p:cBhvr>
                                    </p:animEffect>
                                  </p:childTnLst>
                                </p:cTn>
                              </p:par>
                            </p:childTnLst>
                          </p:cTn>
                        </p:par>
                        <p:par>
                          <p:cTn id="40" fill="hold">
                            <p:stCondLst>
                              <p:cond delay="4500"/>
                            </p:stCondLst>
                            <p:childTnLst>
                              <p:par>
                                <p:cTn id="41" presetID="10" presetClass="entr" presetSubtype="0" fill="hold" grpId="0" nodeType="afterEffect">
                                  <p:stCondLst>
                                    <p:cond delay="0"/>
                                  </p:stCondLst>
                                  <p:childTnLst>
                                    <p:set>
                                      <p:cBhvr>
                                        <p:cTn id="42" dur="1" fill="hold">
                                          <p:stCondLst>
                                            <p:cond delay="0"/>
                                          </p:stCondLst>
                                        </p:cTn>
                                        <p:tgtEl>
                                          <p:spTgt spid="10"/>
                                        </p:tgtEl>
                                        <p:attrNameLst>
                                          <p:attrName>style.visibility</p:attrName>
                                        </p:attrNameLst>
                                      </p:cBhvr>
                                      <p:to>
                                        <p:strVal val="visible"/>
                                      </p:to>
                                    </p:set>
                                    <p:animEffect transition="in" filter="fade">
                                      <p:cBhvr>
                                        <p:cTn id="43" dur="500"/>
                                        <p:tgtEl>
                                          <p:spTgt spid="10"/>
                                        </p:tgtEl>
                                      </p:cBhvr>
                                    </p:animEffect>
                                  </p:childTnLst>
                                </p:cTn>
                              </p:par>
                            </p:childTnLst>
                          </p:cTn>
                        </p:par>
                        <p:par>
                          <p:cTn id="44" fill="hold">
                            <p:stCondLst>
                              <p:cond delay="5000"/>
                            </p:stCondLst>
                            <p:childTnLst>
                              <p:par>
                                <p:cTn id="45" presetID="22" presetClass="entr" presetSubtype="8" fill="hold" nodeType="afterEffect">
                                  <p:stCondLst>
                                    <p:cond delay="0"/>
                                  </p:stCondLst>
                                  <p:childTnLst>
                                    <p:set>
                                      <p:cBhvr>
                                        <p:cTn id="46" dur="1" fill="hold">
                                          <p:stCondLst>
                                            <p:cond delay="0"/>
                                          </p:stCondLst>
                                        </p:cTn>
                                        <p:tgtEl>
                                          <p:spTgt spid="3"/>
                                        </p:tgtEl>
                                        <p:attrNameLst>
                                          <p:attrName>style.visibility</p:attrName>
                                        </p:attrNameLst>
                                      </p:cBhvr>
                                      <p:to>
                                        <p:strVal val="visible"/>
                                      </p:to>
                                    </p:set>
                                    <p:animEffect transition="in" filter="wipe(left)">
                                      <p:cBhvr>
                                        <p:cTn id="47" dur="500"/>
                                        <p:tgtEl>
                                          <p:spTgt spid="3"/>
                                        </p:tgtEl>
                                      </p:cBhvr>
                                    </p:animEffect>
                                  </p:childTnLst>
                                </p:cTn>
                              </p:par>
                            </p:childTnLst>
                          </p:cTn>
                        </p:par>
                        <p:par>
                          <p:cTn id="48" fill="hold">
                            <p:stCondLst>
                              <p:cond delay="5500"/>
                            </p:stCondLst>
                            <p:childTnLst>
                              <p:par>
                                <p:cTn id="49" presetID="10" presetClass="entr" presetSubtype="0" fill="hold" grpId="0" nodeType="afterEffect">
                                  <p:stCondLst>
                                    <p:cond delay="0"/>
                                  </p:stCondLst>
                                  <p:childTnLst>
                                    <p:set>
                                      <p:cBhvr>
                                        <p:cTn id="50" dur="1" fill="hold">
                                          <p:stCondLst>
                                            <p:cond delay="0"/>
                                          </p:stCondLst>
                                        </p:cTn>
                                        <p:tgtEl>
                                          <p:spTgt spid="36"/>
                                        </p:tgtEl>
                                        <p:attrNameLst>
                                          <p:attrName>style.visibility</p:attrName>
                                        </p:attrNameLst>
                                      </p:cBhvr>
                                      <p:to>
                                        <p:strVal val="visible"/>
                                      </p:to>
                                    </p:set>
                                    <p:animEffect transition="in" filter="fade">
                                      <p:cBhvr>
                                        <p:cTn id="51" dur="500"/>
                                        <p:tgtEl>
                                          <p:spTgt spid="36"/>
                                        </p:tgtEl>
                                      </p:cBhvr>
                                    </p:animEffect>
                                  </p:childTnLst>
                                </p:cTn>
                              </p:par>
                            </p:childTnLst>
                          </p:cTn>
                        </p:par>
                        <p:par>
                          <p:cTn id="52" fill="hold">
                            <p:stCondLst>
                              <p:cond delay="6000"/>
                            </p:stCondLst>
                            <p:childTnLst>
                              <p:par>
                                <p:cTn id="53" presetID="10" presetClass="entr" presetSubtype="0" fill="hold" grpId="0" nodeType="afterEffect">
                                  <p:stCondLst>
                                    <p:cond delay="0"/>
                                  </p:stCondLst>
                                  <p:childTnLst>
                                    <p:set>
                                      <p:cBhvr>
                                        <p:cTn id="54" dur="1" fill="hold">
                                          <p:stCondLst>
                                            <p:cond delay="0"/>
                                          </p:stCondLst>
                                        </p:cTn>
                                        <p:tgtEl>
                                          <p:spTgt spid="8"/>
                                        </p:tgtEl>
                                        <p:attrNameLst>
                                          <p:attrName>style.visibility</p:attrName>
                                        </p:attrNameLst>
                                      </p:cBhvr>
                                      <p:to>
                                        <p:strVal val="visible"/>
                                      </p:to>
                                    </p:set>
                                    <p:animEffect transition="in" filter="fade">
                                      <p:cBhvr>
                                        <p:cTn id="55" dur="500"/>
                                        <p:tgtEl>
                                          <p:spTgt spid="8"/>
                                        </p:tgtEl>
                                      </p:cBhvr>
                                    </p:animEffect>
                                  </p:childTnLst>
                                </p:cTn>
                              </p:par>
                            </p:childTnLst>
                          </p:cTn>
                        </p:par>
                        <p:par>
                          <p:cTn id="56" fill="hold">
                            <p:stCondLst>
                              <p:cond delay="6500"/>
                            </p:stCondLst>
                            <p:childTnLst>
                              <p:par>
                                <p:cTn id="57" presetID="53" presetClass="entr" presetSubtype="16" fill="hold" nodeType="afterEffect">
                                  <p:stCondLst>
                                    <p:cond delay="0"/>
                                  </p:stCondLst>
                                  <p:childTnLst>
                                    <p:set>
                                      <p:cBhvr>
                                        <p:cTn id="58" dur="1" fill="hold">
                                          <p:stCondLst>
                                            <p:cond delay="0"/>
                                          </p:stCondLst>
                                        </p:cTn>
                                        <p:tgtEl>
                                          <p:spTgt spid="78"/>
                                        </p:tgtEl>
                                        <p:attrNameLst>
                                          <p:attrName>style.visibility</p:attrName>
                                        </p:attrNameLst>
                                      </p:cBhvr>
                                      <p:to>
                                        <p:strVal val="visible"/>
                                      </p:to>
                                    </p:set>
                                    <p:anim calcmode="lin" valueType="num">
                                      <p:cBhvr>
                                        <p:cTn id="59" dur="500" fill="hold"/>
                                        <p:tgtEl>
                                          <p:spTgt spid="78"/>
                                        </p:tgtEl>
                                        <p:attrNameLst>
                                          <p:attrName>ppt_w</p:attrName>
                                        </p:attrNameLst>
                                      </p:cBhvr>
                                      <p:tavLst>
                                        <p:tav tm="0">
                                          <p:val>
                                            <p:fltVal val="0"/>
                                          </p:val>
                                        </p:tav>
                                        <p:tav tm="100000">
                                          <p:val>
                                            <p:strVal val="#ppt_w"/>
                                          </p:val>
                                        </p:tav>
                                      </p:tavLst>
                                    </p:anim>
                                    <p:anim calcmode="lin" valueType="num">
                                      <p:cBhvr>
                                        <p:cTn id="60" dur="500" fill="hold"/>
                                        <p:tgtEl>
                                          <p:spTgt spid="78"/>
                                        </p:tgtEl>
                                        <p:attrNameLst>
                                          <p:attrName>ppt_h</p:attrName>
                                        </p:attrNameLst>
                                      </p:cBhvr>
                                      <p:tavLst>
                                        <p:tav tm="0">
                                          <p:val>
                                            <p:fltVal val="0"/>
                                          </p:val>
                                        </p:tav>
                                        <p:tav tm="100000">
                                          <p:val>
                                            <p:strVal val="#ppt_h"/>
                                          </p:val>
                                        </p:tav>
                                      </p:tavLst>
                                    </p:anim>
                                    <p:animEffect transition="in" filter="fade">
                                      <p:cBhvr>
                                        <p:cTn id="61"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36" grpId="0" animBg="1"/>
      <p:bldP spid="8" grpId="0" animBg="1"/>
      <p:bldP spid="9" grpId="0" animBg="1"/>
      <p:bldP spid="61" grpId="0"/>
      <p:bldP spid="62" grpId="0"/>
      <p:bldP spid="63" grpId="0"/>
      <p:bldP spid="64"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TextBox 47"/>
          <p:cNvSpPr txBox="1"/>
          <p:nvPr/>
        </p:nvSpPr>
        <p:spPr>
          <a:xfrm>
            <a:off x="2406818" y="6674081"/>
            <a:ext cx="1652392" cy="600301"/>
          </a:xfrm>
          <a:prstGeom prst="rect">
            <a:avLst/>
          </a:prstGeom>
          <a:noFill/>
        </p:spPr>
        <p:txBody>
          <a:bodyPr wrap="none" lIns="137168" tIns="68584" rIns="137168" bIns="68584" rtlCol="0">
            <a:spAutoFit/>
          </a:bodyPr>
          <a:lstStyle/>
          <a:p>
            <a:r>
              <a:rPr lang="id-ID" sz="3001" b="1" dirty="0">
                <a:solidFill>
                  <a:schemeClr val="tx2"/>
                </a:solidFill>
                <a:latin typeface="Lato Regular"/>
                <a:cs typeface="Lato Regular"/>
              </a:rPr>
              <a:t>Improve</a:t>
            </a:r>
          </a:p>
        </p:txBody>
      </p:sp>
      <p:sp>
        <p:nvSpPr>
          <p:cNvPr id="49" name="TextBox 48"/>
          <p:cNvSpPr txBox="1"/>
          <p:nvPr/>
        </p:nvSpPr>
        <p:spPr>
          <a:xfrm>
            <a:off x="2406818" y="7137920"/>
            <a:ext cx="6252273" cy="1154170"/>
          </a:xfrm>
          <a:prstGeom prst="rect">
            <a:avLst/>
          </a:prstGeom>
          <a:noFill/>
        </p:spPr>
        <p:txBody>
          <a:bodyPr wrap="square" lIns="137168" tIns="68584" rIns="137168" bIns="68584" rtlCol="0">
            <a:spAutoFit/>
          </a:bodyPr>
          <a:lstStyle/>
          <a:p>
            <a:r>
              <a:rPr lang="en-US" sz="1650" dirty="0">
                <a:latin typeface="Lato Light"/>
                <a:cs typeface="Lato Light"/>
              </a:rPr>
              <a:t>Lorem ipsum dolor sit amet, consectetur adipiscing elit. In in tortor in urna pulvinar blandit. Aliquam dolor nulla, interdum non quam ac, ultricies porttitor tellus. Vivamus vitae vestibulum mauris. In ut congue arcu. In lectus nibh.</a:t>
            </a:r>
            <a:endParaRPr lang="en-US" sz="1650" b="1" dirty="0">
              <a:latin typeface="Lato Light"/>
              <a:cs typeface="Lato Light"/>
            </a:endParaRPr>
          </a:p>
        </p:txBody>
      </p:sp>
      <p:sp>
        <p:nvSpPr>
          <p:cNvPr id="112" name="TextBox 111"/>
          <p:cNvSpPr txBox="1"/>
          <p:nvPr/>
        </p:nvSpPr>
        <p:spPr>
          <a:xfrm>
            <a:off x="1396855" y="5413987"/>
            <a:ext cx="15429057" cy="1052604"/>
          </a:xfrm>
          <a:prstGeom prst="rect">
            <a:avLst/>
          </a:prstGeom>
          <a:noFill/>
        </p:spPr>
        <p:txBody>
          <a:bodyPr wrap="square" lIns="137168" tIns="68584" rIns="137168" bIns="68584" rtlCol="0">
            <a:spAutoFit/>
          </a:bodyPr>
          <a:lstStyle/>
          <a:p>
            <a:pPr>
              <a:lnSpc>
                <a:spcPct val="120000"/>
              </a:lnSpc>
            </a:pPr>
            <a:r>
              <a:rPr lang="en-US" sz="1650" dirty="0">
                <a:latin typeface="Lato Light"/>
                <a:cs typeface="Lato Light"/>
              </a:rPr>
              <a:t>Lorem ipsum dolor sit amet, consectetur adipiscing elit. In in tortor in urna pulvinar blandit. Aliquam dolor nulla, interdum non quam ac, ultricies porttitor tellus. Vivamus vitae vestibulum mauris. In ut congue arcu. In lectus nibh, ultricies a elit ac, laoreet dictum nulla. Proin sed nisi justo. Cras quis placerat ipsum. Duis consequat ornare mollis. In luctus justo at dapibus pretium. Donec euismod ex et erat placerat viverra. Praesent sed convallis augue. Aenean facilisis nisi id neque faucibus, nec pharetra erat luctus.</a:t>
            </a:r>
          </a:p>
        </p:txBody>
      </p:sp>
      <p:sp>
        <p:nvSpPr>
          <p:cNvPr id="114" name="TextBox 113"/>
          <p:cNvSpPr txBox="1"/>
          <p:nvPr/>
        </p:nvSpPr>
        <p:spPr>
          <a:xfrm>
            <a:off x="3802382" y="4105249"/>
            <a:ext cx="13023530" cy="1357303"/>
          </a:xfrm>
          <a:prstGeom prst="rect">
            <a:avLst/>
          </a:prstGeom>
          <a:noFill/>
        </p:spPr>
        <p:txBody>
          <a:bodyPr wrap="square" lIns="137168" tIns="68584" rIns="137168" bIns="68584" rtlCol="0">
            <a:spAutoFit/>
          </a:bodyPr>
          <a:lstStyle/>
          <a:p>
            <a:pPr>
              <a:lnSpc>
                <a:spcPct val="120000"/>
              </a:lnSpc>
            </a:pPr>
            <a:r>
              <a:rPr lang="en-US" sz="1650" dirty="0">
                <a:latin typeface="Lato Light"/>
                <a:cs typeface="Lato Light"/>
              </a:rPr>
              <a:t>Lorem ipsum dolor sit amet, consectetur adipiscing elit. In in tortor in urna pulvinar blandit. Aliquam dolor nulla, interdum non quam ac, ultricies porttitor tellus. Vivamus vitae vestibulum mauris. In ut congue arcu. In lectus nibh, ultricies a elit ac, laoreet dictum nulla. Proin sed nisi justo. Cras quis placerat ipsum. Duis consequat ornare mollis. In luctus justo at dapibus pretium. Donec euismod ex et erat placerat viverra. Praesent sed convallis augue. Aenean facilisis nisi id neque faucibus, nec pharetra erat luctus.</a:t>
            </a:r>
          </a:p>
        </p:txBody>
      </p:sp>
      <p:sp>
        <p:nvSpPr>
          <p:cNvPr id="115" name="TextBox 114"/>
          <p:cNvSpPr txBox="1"/>
          <p:nvPr/>
        </p:nvSpPr>
        <p:spPr>
          <a:xfrm>
            <a:off x="1377880" y="3999304"/>
            <a:ext cx="2279166" cy="1385324"/>
          </a:xfrm>
          <a:prstGeom prst="rect">
            <a:avLst/>
          </a:prstGeom>
          <a:noFill/>
        </p:spPr>
        <p:txBody>
          <a:bodyPr wrap="none" lIns="137168" tIns="68584" rIns="137168" bIns="68584" rtlCol="0">
            <a:spAutoFit/>
          </a:bodyPr>
          <a:lstStyle/>
          <a:p>
            <a:r>
              <a:rPr lang="id-ID" sz="8102" b="1" dirty="0">
                <a:solidFill>
                  <a:schemeClr val="accent3"/>
                </a:solidFill>
                <a:latin typeface="Lato Light"/>
                <a:cs typeface="Lato Light"/>
              </a:rPr>
              <a:t>96%</a:t>
            </a:r>
          </a:p>
        </p:txBody>
      </p:sp>
      <p:sp>
        <p:nvSpPr>
          <p:cNvPr id="74" name="TextBox 73"/>
          <p:cNvSpPr txBox="1"/>
          <p:nvPr/>
        </p:nvSpPr>
        <p:spPr>
          <a:xfrm>
            <a:off x="2372533" y="8739478"/>
            <a:ext cx="1700482" cy="600301"/>
          </a:xfrm>
          <a:prstGeom prst="rect">
            <a:avLst/>
          </a:prstGeom>
          <a:noFill/>
        </p:spPr>
        <p:txBody>
          <a:bodyPr wrap="none" lIns="137168" tIns="68584" rIns="137168" bIns="68584" rtlCol="0">
            <a:spAutoFit/>
          </a:bodyPr>
          <a:lstStyle/>
          <a:p>
            <a:r>
              <a:rPr lang="id-ID" sz="3001" b="1" dirty="0">
                <a:solidFill>
                  <a:schemeClr val="tx2"/>
                </a:solidFill>
                <a:latin typeface="Lato Regular"/>
                <a:cs typeface="Lato Regular"/>
              </a:rPr>
              <a:t>Evaluate</a:t>
            </a:r>
          </a:p>
        </p:txBody>
      </p:sp>
      <p:sp>
        <p:nvSpPr>
          <p:cNvPr id="75" name="TextBox 74"/>
          <p:cNvSpPr txBox="1"/>
          <p:nvPr/>
        </p:nvSpPr>
        <p:spPr>
          <a:xfrm>
            <a:off x="2372532" y="9203317"/>
            <a:ext cx="6252273" cy="1154170"/>
          </a:xfrm>
          <a:prstGeom prst="rect">
            <a:avLst/>
          </a:prstGeom>
          <a:noFill/>
        </p:spPr>
        <p:txBody>
          <a:bodyPr wrap="square" lIns="137168" tIns="68584" rIns="137168" bIns="68584" rtlCol="0">
            <a:spAutoFit/>
          </a:bodyPr>
          <a:lstStyle/>
          <a:p>
            <a:r>
              <a:rPr lang="en-US" sz="1650" dirty="0">
                <a:latin typeface="Lato Light"/>
                <a:cs typeface="Lato Light"/>
              </a:rPr>
              <a:t>Lorem ipsum dolor sit amet, consectetur adipiscing elit. In in tortor in urna pulvinar blandit. Aliquam dolor nulla, interdum non quam ac, ultricies porttitor tellus. Vivamus vitae vestibulum mauris. In ut congue arcu. In lectus nibh.</a:t>
            </a:r>
            <a:endParaRPr lang="en-US" sz="1650" b="1" dirty="0">
              <a:latin typeface="Lato Light"/>
              <a:cs typeface="Lato Light"/>
            </a:endParaRPr>
          </a:p>
        </p:txBody>
      </p:sp>
      <p:sp>
        <p:nvSpPr>
          <p:cNvPr id="79" name="TextBox 78"/>
          <p:cNvSpPr txBox="1"/>
          <p:nvPr/>
        </p:nvSpPr>
        <p:spPr>
          <a:xfrm>
            <a:off x="10355849" y="6684840"/>
            <a:ext cx="991954" cy="600301"/>
          </a:xfrm>
          <a:prstGeom prst="rect">
            <a:avLst/>
          </a:prstGeom>
          <a:noFill/>
        </p:spPr>
        <p:txBody>
          <a:bodyPr wrap="none" lIns="137168" tIns="68584" rIns="137168" bIns="68584" rtlCol="0">
            <a:spAutoFit/>
          </a:bodyPr>
          <a:lstStyle/>
          <a:p>
            <a:r>
              <a:rPr lang="id-ID" sz="3001" b="1" dirty="0">
                <a:solidFill>
                  <a:schemeClr val="tx2"/>
                </a:solidFill>
                <a:latin typeface="Lato Regular"/>
                <a:cs typeface="Lato Regular"/>
              </a:rPr>
              <a:t>Plan</a:t>
            </a:r>
          </a:p>
        </p:txBody>
      </p:sp>
      <p:sp>
        <p:nvSpPr>
          <p:cNvPr id="80" name="TextBox 79"/>
          <p:cNvSpPr txBox="1"/>
          <p:nvPr/>
        </p:nvSpPr>
        <p:spPr>
          <a:xfrm>
            <a:off x="10355849" y="7148679"/>
            <a:ext cx="6252273" cy="1154170"/>
          </a:xfrm>
          <a:prstGeom prst="rect">
            <a:avLst/>
          </a:prstGeom>
          <a:noFill/>
        </p:spPr>
        <p:txBody>
          <a:bodyPr wrap="square" lIns="137168" tIns="68584" rIns="137168" bIns="68584" rtlCol="0">
            <a:spAutoFit/>
          </a:bodyPr>
          <a:lstStyle/>
          <a:p>
            <a:r>
              <a:rPr lang="en-US" sz="1650" dirty="0">
                <a:latin typeface="Lato Light"/>
                <a:cs typeface="Lato Light"/>
              </a:rPr>
              <a:t>Lorem ipsum dolor sit amet, consectetur adipiscing elit. In in tortor in urna pulvinar blandit. Aliquam dolor nulla, interdum non quam ac, ultricies porttitor tellus. Vivamus vitae vestibulum mauris. In ut congue arcu. In lectus nibh.</a:t>
            </a:r>
            <a:endParaRPr lang="en-US" sz="1650" b="1" dirty="0">
              <a:latin typeface="Lato Light"/>
              <a:cs typeface="Lato Light"/>
            </a:endParaRPr>
          </a:p>
        </p:txBody>
      </p:sp>
      <p:sp>
        <p:nvSpPr>
          <p:cNvPr id="87" name="TextBox 86"/>
          <p:cNvSpPr txBox="1"/>
          <p:nvPr/>
        </p:nvSpPr>
        <p:spPr>
          <a:xfrm>
            <a:off x="10321563" y="8750237"/>
            <a:ext cx="1605905" cy="600301"/>
          </a:xfrm>
          <a:prstGeom prst="rect">
            <a:avLst/>
          </a:prstGeom>
          <a:noFill/>
        </p:spPr>
        <p:txBody>
          <a:bodyPr wrap="none" lIns="137168" tIns="68584" rIns="137168" bIns="68584" rtlCol="0">
            <a:spAutoFit/>
          </a:bodyPr>
          <a:lstStyle/>
          <a:p>
            <a:r>
              <a:rPr lang="id-ID" sz="3001" b="1" dirty="0">
                <a:solidFill>
                  <a:schemeClr val="tx2"/>
                </a:solidFill>
                <a:latin typeface="Lato Regular"/>
                <a:cs typeface="Lato Regular"/>
              </a:rPr>
              <a:t>Execute</a:t>
            </a:r>
          </a:p>
        </p:txBody>
      </p:sp>
      <p:sp>
        <p:nvSpPr>
          <p:cNvPr id="91" name="TextBox 90"/>
          <p:cNvSpPr txBox="1"/>
          <p:nvPr/>
        </p:nvSpPr>
        <p:spPr>
          <a:xfrm>
            <a:off x="10321563" y="9214077"/>
            <a:ext cx="6252273" cy="1154170"/>
          </a:xfrm>
          <a:prstGeom prst="rect">
            <a:avLst/>
          </a:prstGeom>
          <a:noFill/>
        </p:spPr>
        <p:txBody>
          <a:bodyPr wrap="square" lIns="137168" tIns="68584" rIns="137168" bIns="68584" rtlCol="0">
            <a:spAutoFit/>
          </a:bodyPr>
          <a:lstStyle/>
          <a:p>
            <a:r>
              <a:rPr lang="en-US" sz="1650" dirty="0">
                <a:latin typeface="Lato Light"/>
                <a:cs typeface="Lato Light"/>
              </a:rPr>
              <a:t>Lorem ipsum dolor sit amet, consectetur adipiscing elit. In in tortor in urna pulvinar blandit. Aliquam dolor nulla, interdum non quam ac, ultricies porttitor tellus. Vivamus vitae vestibulum mauris. In ut congue arcu. In lectus nibh.</a:t>
            </a:r>
            <a:endParaRPr lang="en-US" sz="1650" b="1" dirty="0">
              <a:latin typeface="Lato Light"/>
              <a:cs typeface="Lato Light"/>
            </a:endParaRPr>
          </a:p>
        </p:txBody>
      </p:sp>
      <p:sp>
        <p:nvSpPr>
          <p:cNvPr id="92" name="AutoShape 12"/>
          <p:cNvSpPr>
            <a:spLocks/>
          </p:cNvSpPr>
          <p:nvPr/>
        </p:nvSpPr>
        <p:spPr bwMode="auto">
          <a:xfrm>
            <a:off x="1481438" y="9039217"/>
            <a:ext cx="514884" cy="566521"/>
          </a:xfrm>
          <a:custGeom>
            <a:avLst/>
            <a:gdLst>
              <a:gd name="T0" fmla="+- 0 10802 114"/>
              <a:gd name="T1" fmla="*/ T0 w 21376"/>
              <a:gd name="T2" fmla="*/ 10800 h 21600"/>
              <a:gd name="T3" fmla="+- 0 10802 114"/>
              <a:gd name="T4" fmla="*/ T3 w 21376"/>
              <a:gd name="T5" fmla="*/ 10800 h 21600"/>
              <a:gd name="T6" fmla="+- 0 10802 114"/>
              <a:gd name="T7" fmla="*/ T6 w 21376"/>
              <a:gd name="T8" fmla="*/ 10800 h 21600"/>
              <a:gd name="T9" fmla="+- 0 10802 114"/>
              <a:gd name="T10" fmla="*/ T9 w 21376"/>
              <a:gd name="T11" fmla="*/ 10800 h 21600"/>
            </a:gdLst>
            <a:ahLst/>
            <a:cxnLst>
              <a:cxn ang="0">
                <a:pos x="T1" y="T2"/>
              </a:cxn>
              <a:cxn ang="0">
                <a:pos x="T4" y="T5"/>
              </a:cxn>
              <a:cxn ang="0">
                <a:pos x="T7" y="T8"/>
              </a:cxn>
              <a:cxn ang="0">
                <a:pos x="T10" y="T11"/>
              </a:cxn>
            </a:cxnLst>
            <a:rect l="0" t="0" r="r" b="b"/>
            <a:pathLst>
              <a:path w="21376" h="21600">
                <a:moveTo>
                  <a:pt x="21036" y="18604"/>
                </a:moveTo>
                <a:cubicBezTo>
                  <a:pt x="21454" y="19261"/>
                  <a:pt x="21486" y="19922"/>
                  <a:pt x="21134" y="20586"/>
                </a:cubicBezTo>
                <a:cubicBezTo>
                  <a:pt x="20969" y="20915"/>
                  <a:pt x="20731" y="21168"/>
                  <a:pt x="20427" y="21338"/>
                </a:cubicBezTo>
                <a:cubicBezTo>
                  <a:pt x="20122" y="21514"/>
                  <a:pt x="19797" y="21599"/>
                  <a:pt x="19455" y="21599"/>
                </a:cubicBezTo>
                <a:lnTo>
                  <a:pt x="1928" y="21599"/>
                </a:lnTo>
                <a:cubicBezTo>
                  <a:pt x="1585" y="21599"/>
                  <a:pt x="1263" y="21514"/>
                  <a:pt x="965" y="21338"/>
                </a:cubicBezTo>
                <a:cubicBezTo>
                  <a:pt x="663" y="21168"/>
                  <a:pt x="425" y="20915"/>
                  <a:pt x="248" y="20586"/>
                </a:cubicBezTo>
                <a:cubicBezTo>
                  <a:pt x="-114" y="19914"/>
                  <a:pt x="-80" y="19250"/>
                  <a:pt x="344" y="18604"/>
                </a:cubicBezTo>
                <a:lnTo>
                  <a:pt x="7509" y="7313"/>
                </a:lnTo>
                <a:lnTo>
                  <a:pt x="7509" y="2167"/>
                </a:lnTo>
                <a:lnTo>
                  <a:pt x="6427" y="2167"/>
                </a:lnTo>
                <a:cubicBezTo>
                  <a:pt x="6122" y="2167"/>
                  <a:pt x="5870" y="2061"/>
                  <a:pt x="5670" y="1850"/>
                </a:cubicBezTo>
                <a:cubicBezTo>
                  <a:pt x="5473" y="1638"/>
                  <a:pt x="5371" y="1380"/>
                  <a:pt x="5371" y="1072"/>
                </a:cubicBezTo>
                <a:cubicBezTo>
                  <a:pt x="5371" y="778"/>
                  <a:pt x="5473" y="528"/>
                  <a:pt x="5670" y="320"/>
                </a:cubicBezTo>
                <a:cubicBezTo>
                  <a:pt x="5870" y="108"/>
                  <a:pt x="6122" y="0"/>
                  <a:pt x="6427" y="0"/>
                </a:cubicBezTo>
                <a:lnTo>
                  <a:pt x="14953" y="0"/>
                </a:lnTo>
                <a:cubicBezTo>
                  <a:pt x="15260" y="0"/>
                  <a:pt x="15515" y="108"/>
                  <a:pt x="15724" y="320"/>
                </a:cubicBezTo>
                <a:cubicBezTo>
                  <a:pt x="15933" y="528"/>
                  <a:pt x="16038" y="778"/>
                  <a:pt x="16038" y="1072"/>
                </a:cubicBezTo>
                <a:cubicBezTo>
                  <a:pt x="16038" y="1380"/>
                  <a:pt x="15933" y="1638"/>
                  <a:pt x="15724" y="1850"/>
                </a:cubicBezTo>
                <a:cubicBezTo>
                  <a:pt x="15515" y="2061"/>
                  <a:pt x="15260" y="2167"/>
                  <a:pt x="14953" y="2167"/>
                </a:cubicBezTo>
                <a:lnTo>
                  <a:pt x="13900" y="2167"/>
                </a:lnTo>
                <a:lnTo>
                  <a:pt x="13900" y="7339"/>
                </a:lnTo>
                <a:lnTo>
                  <a:pt x="21036" y="18604"/>
                </a:lnTo>
                <a:close/>
                <a:moveTo>
                  <a:pt x="5261" y="14865"/>
                </a:moveTo>
                <a:lnTo>
                  <a:pt x="16122" y="14865"/>
                </a:lnTo>
                <a:lnTo>
                  <a:pt x="11773" y="7974"/>
                </a:lnTo>
                <a:lnTo>
                  <a:pt x="11773" y="2167"/>
                </a:lnTo>
                <a:lnTo>
                  <a:pt x="9635" y="2167"/>
                </a:lnTo>
                <a:lnTo>
                  <a:pt x="9635" y="7947"/>
                </a:lnTo>
                <a:lnTo>
                  <a:pt x="5261" y="14865"/>
                </a:lnTo>
                <a:close/>
              </a:path>
            </a:pathLst>
          </a:custGeom>
          <a:solidFill>
            <a:schemeClr val="accent3"/>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93" name="AutoShape 19"/>
          <p:cNvSpPr>
            <a:spLocks/>
          </p:cNvSpPr>
          <p:nvPr/>
        </p:nvSpPr>
        <p:spPr bwMode="auto">
          <a:xfrm>
            <a:off x="9413501" y="9027832"/>
            <a:ext cx="514884" cy="515018"/>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accent4"/>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94" name="AutoShape 91"/>
          <p:cNvSpPr>
            <a:spLocks/>
          </p:cNvSpPr>
          <p:nvPr/>
        </p:nvSpPr>
        <p:spPr bwMode="auto">
          <a:xfrm>
            <a:off x="1481438" y="6953825"/>
            <a:ext cx="514884" cy="566521"/>
          </a:xfrm>
          <a:custGeom>
            <a:avLst/>
            <a:gdLst>
              <a:gd name="T0" fmla="+- 0 10795 54"/>
              <a:gd name="T1" fmla="*/ T0 w 21483"/>
              <a:gd name="T2" fmla="*/ 10800 h 21600"/>
              <a:gd name="T3" fmla="+- 0 10795 54"/>
              <a:gd name="T4" fmla="*/ T3 w 21483"/>
              <a:gd name="T5" fmla="*/ 10800 h 21600"/>
              <a:gd name="T6" fmla="+- 0 10795 54"/>
              <a:gd name="T7" fmla="*/ T6 w 21483"/>
              <a:gd name="T8" fmla="*/ 10800 h 21600"/>
              <a:gd name="T9" fmla="+- 0 10795 54"/>
              <a:gd name="T10" fmla="*/ T9 w 21483"/>
              <a:gd name="T11" fmla="*/ 10800 h 21600"/>
            </a:gdLst>
            <a:ahLst/>
            <a:cxnLst>
              <a:cxn ang="0">
                <a:pos x="T1" y="T2"/>
              </a:cxn>
              <a:cxn ang="0">
                <a:pos x="T4" y="T5"/>
              </a:cxn>
              <a:cxn ang="0">
                <a:pos x="T7" y="T8"/>
              </a:cxn>
              <a:cxn ang="0">
                <a:pos x="T10" y="T11"/>
              </a:cxn>
            </a:cxnLst>
            <a:rect l="0" t="0" r="r" b="b"/>
            <a:pathLst>
              <a:path w="21483" h="2160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accent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98" name="AutoShape 96"/>
          <p:cNvSpPr>
            <a:spLocks/>
          </p:cNvSpPr>
          <p:nvPr/>
        </p:nvSpPr>
        <p:spPr bwMode="auto">
          <a:xfrm>
            <a:off x="9413501" y="6953826"/>
            <a:ext cx="514884" cy="51501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45" y="434"/>
                </a:moveTo>
                <a:cubicBezTo>
                  <a:pt x="19000" y="276"/>
                  <a:pt x="19186" y="194"/>
                  <a:pt x="19399" y="194"/>
                </a:cubicBezTo>
                <a:cubicBezTo>
                  <a:pt x="19670" y="194"/>
                  <a:pt x="19900" y="332"/>
                  <a:pt x="20087" y="602"/>
                </a:cubicBezTo>
                <a:cubicBezTo>
                  <a:pt x="20165" y="716"/>
                  <a:pt x="20282" y="872"/>
                  <a:pt x="20432" y="1072"/>
                </a:cubicBezTo>
                <a:cubicBezTo>
                  <a:pt x="20586" y="1274"/>
                  <a:pt x="20733" y="1483"/>
                  <a:pt x="20880" y="1692"/>
                </a:cubicBezTo>
                <a:cubicBezTo>
                  <a:pt x="21024" y="1903"/>
                  <a:pt x="21147" y="2127"/>
                  <a:pt x="21252" y="2359"/>
                </a:cubicBezTo>
                <a:cubicBezTo>
                  <a:pt x="21357" y="2597"/>
                  <a:pt x="21411" y="2796"/>
                  <a:pt x="21411" y="2967"/>
                </a:cubicBezTo>
                <a:cubicBezTo>
                  <a:pt x="21411" y="3334"/>
                  <a:pt x="21298" y="3616"/>
                  <a:pt x="21071" y="3825"/>
                </a:cubicBezTo>
                <a:lnTo>
                  <a:pt x="2568" y="21376"/>
                </a:lnTo>
                <a:cubicBezTo>
                  <a:pt x="2408" y="21526"/>
                  <a:pt x="2227" y="21599"/>
                  <a:pt x="2017" y="21599"/>
                </a:cubicBezTo>
                <a:cubicBezTo>
                  <a:pt x="1725" y="21599"/>
                  <a:pt x="1495" y="21464"/>
                  <a:pt x="1324" y="21194"/>
                </a:cubicBezTo>
                <a:cubicBezTo>
                  <a:pt x="1248" y="21082"/>
                  <a:pt x="1128" y="20924"/>
                  <a:pt x="971" y="20724"/>
                </a:cubicBezTo>
                <a:cubicBezTo>
                  <a:pt x="817" y="20521"/>
                  <a:pt x="668" y="20316"/>
                  <a:pt x="528" y="20104"/>
                </a:cubicBezTo>
                <a:cubicBezTo>
                  <a:pt x="386" y="19893"/>
                  <a:pt x="261" y="19672"/>
                  <a:pt x="156" y="19443"/>
                </a:cubicBezTo>
                <a:cubicBezTo>
                  <a:pt x="51" y="19214"/>
                  <a:pt x="0" y="19008"/>
                  <a:pt x="0" y="18832"/>
                </a:cubicBezTo>
                <a:cubicBezTo>
                  <a:pt x="0" y="18465"/>
                  <a:pt x="115" y="18177"/>
                  <a:pt x="337" y="17971"/>
                </a:cubicBezTo>
                <a:lnTo>
                  <a:pt x="18845" y="434"/>
                </a:lnTo>
                <a:close/>
                <a:moveTo>
                  <a:pt x="4372" y="9154"/>
                </a:moveTo>
                <a:lnTo>
                  <a:pt x="2998" y="8634"/>
                </a:lnTo>
                <a:lnTo>
                  <a:pt x="4372" y="8126"/>
                </a:lnTo>
                <a:lnTo>
                  <a:pt x="4805" y="6484"/>
                </a:lnTo>
                <a:lnTo>
                  <a:pt x="5204" y="8126"/>
                </a:lnTo>
                <a:lnTo>
                  <a:pt x="6597" y="8634"/>
                </a:lnTo>
                <a:lnTo>
                  <a:pt x="5204" y="9154"/>
                </a:lnTo>
                <a:lnTo>
                  <a:pt x="4805" y="10800"/>
                </a:lnTo>
                <a:lnTo>
                  <a:pt x="4372" y="9154"/>
                </a:lnTo>
                <a:close/>
                <a:moveTo>
                  <a:pt x="7126" y="5329"/>
                </a:moveTo>
                <a:lnTo>
                  <a:pt x="4372" y="4316"/>
                </a:lnTo>
                <a:lnTo>
                  <a:pt x="7126" y="3317"/>
                </a:lnTo>
                <a:lnTo>
                  <a:pt x="7971" y="0"/>
                </a:lnTo>
                <a:lnTo>
                  <a:pt x="8810" y="3317"/>
                </a:lnTo>
                <a:lnTo>
                  <a:pt x="11565" y="4316"/>
                </a:lnTo>
                <a:lnTo>
                  <a:pt x="8810" y="5329"/>
                </a:lnTo>
                <a:lnTo>
                  <a:pt x="7971" y="8634"/>
                </a:lnTo>
                <a:lnTo>
                  <a:pt x="7126" y="5329"/>
                </a:lnTo>
                <a:close/>
                <a:moveTo>
                  <a:pt x="12412" y="2670"/>
                </a:moveTo>
                <a:lnTo>
                  <a:pt x="11041" y="2162"/>
                </a:lnTo>
                <a:lnTo>
                  <a:pt x="12412" y="1642"/>
                </a:lnTo>
                <a:lnTo>
                  <a:pt x="12845" y="0"/>
                </a:lnTo>
                <a:lnTo>
                  <a:pt x="13278" y="1642"/>
                </a:lnTo>
                <a:lnTo>
                  <a:pt x="14637" y="2162"/>
                </a:lnTo>
                <a:lnTo>
                  <a:pt x="13278" y="2670"/>
                </a:lnTo>
                <a:lnTo>
                  <a:pt x="12845" y="4316"/>
                </a:lnTo>
                <a:lnTo>
                  <a:pt x="12412" y="2670"/>
                </a:lnTo>
                <a:close/>
                <a:moveTo>
                  <a:pt x="20498" y="2993"/>
                </a:moveTo>
                <a:lnTo>
                  <a:pt x="19399" y="1289"/>
                </a:lnTo>
                <a:lnTo>
                  <a:pt x="15070" y="5385"/>
                </a:lnTo>
                <a:lnTo>
                  <a:pt x="16172" y="7086"/>
                </a:lnTo>
                <a:lnTo>
                  <a:pt x="20498" y="2993"/>
                </a:lnTo>
                <a:close/>
                <a:moveTo>
                  <a:pt x="21599" y="9154"/>
                </a:moveTo>
                <a:lnTo>
                  <a:pt x="20229" y="9674"/>
                </a:lnTo>
                <a:lnTo>
                  <a:pt x="19807" y="11320"/>
                </a:lnTo>
                <a:lnTo>
                  <a:pt x="19374" y="9674"/>
                </a:lnTo>
                <a:lnTo>
                  <a:pt x="18001" y="9154"/>
                </a:lnTo>
                <a:lnTo>
                  <a:pt x="19374" y="8661"/>
                </a:lnTo>
                <a:lnTo>
                  <a:pt x="19807" y="7004"/>
                </a:lnTo>
                <a:lnTo>
                  <a:pt x="20229" y="8661"/>
                </a:lnTo>
                <a:lnTo>
                  <a:pt x="21599" y="9154"/>
                </a:lnTo>
                <a:close/>
              </a:path>
            </a:pathLst>
          </a:custGeom>
          <a:solidFill>
            <a:schemeClr val="accent2"/>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19" name="Group 18"/>
          <p:cNvGrpSpPr/>
          <p:nvPr/>
        </p:nvGrpSpPr>
        <p:grpSpPr>
          <a:xfrm>
            <a:off x="4507905" y="2075518"/>
            <a:ext cx="9272190" cy="1559721"/>
            <a:chOff x="5988388" y="483017"/>
            <a:chExt cx="12359700" cy="2079087"/>
          </a:xfrm>
        </p:grpSpPr>
        <p:sp>
          <p:nvSpPr>
            <p:cNvPr id="20" name="TextBox 19"/>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Our Solutions</a:t>
              </a:r>
            </a:p>
          </p:txBody>
        </p:sp>
        <p:sp>
          <p:nvSpPr>
            <p:cNvPr id="21" name="Rectangle 20"/>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22"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423148641"/>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xmlns:p14="http://schemas.microsoft.com/office/powerpoint/2010/main" spd="med"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1000"/>
                                        <p:tgtEl>
                                          <p:spTgt spid="19"/>
                                        </p:tgtEl>
                                      </p:cBhvr>
                                    </p:animEffect>
                                    <p:anim calcmode="lin" valueType="num">
                                      <p:cBhvr>
                                        <p:cTn id="8" dur="1000" fill="hold"/>
                                        <p:tgtEl>
                                          <p:spTgt spid="19"/>
                                        </p:tgtEl>
                                        <p:attrNameLst>
                                          <p:attrName>ppt_x</p:attrName>
                                        </p:attrNameLst>
                                      </p:cBhvr>
                                      <p:tavLst>
                                        <p:tav tm="0">
                                          <p:val>
                                            <p:strVal val="#ppt_x"/>
                                          </p:val>
                                        </p:tav>
                                        <p:tav tm="100000">
                                          <p:val>
                                            <p:strVal val="#ppt_x"/>
                                          </p:val>
                                        </p:tav>
                                      </p:tavLst>
                                    </p:anim>
                                    <p:anim calcmode="lin" valueType="num">
                                      <p:cBhvr>
                                        <p:cTn id="9" dur="900" decel="100000" fill="hold"/>
                                        <p:tgtEl>
                                          <p:spTgt spid="19"/>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115"/>
                                        </p:tgtEl>
                                        <p:attrNameLst>
                                          <p:attrName>style.visibility</p:attrName>
                                        </p:attrNameLst>
                                      </p:cBhvr>
                                      <p:to>
                                        <p:strVal val="visible"/>
                                      </p:to>
                                    </p:set>
                                    <p:animEffect transition="in" filter="fade">
                                      <p:cBhvr>
                                        <p:cTn id="14" dur="500"/>
                                        <p:tgtEl>
                                          <p:spTgt spid="115"/>
                                        </p:tgtEl>
                                      </p:cBhvr>
                                    </p:animEffect>
                                  </p:childTnLst>
                                </p:cTn>
                              </p:par>
                            </p:childTnLst>
                          </p:cTn>
                        </p:par>
                        <p:par>
                          <p:cTn id="15" fill="hold">
                            <p:stCondLst>
                              <p:cond delay="1500"/>
                            </p:stCondLst>
                            <p:childTnLst>
                              <p:par>
                                <p:cTn id="16" presetID="22" presetClass="entr" presetSubtype="8" fill="hold" grpId="0" nodeType="afterEffect">
                                  <p:stCondLst>
                                    <p:cond delay="0"/>
                                  </p:stCondLst>
                                  <p:childTnLst>
                                    <p:set>
                                      <p:cBhvr>
                                        <p:cTn id="17" dur="1" fill="hold">
                                          <p:stCondLst>
                                            <p:cond delay="0"/>
                                          </p:stCondLst>
                                        </p:cTn>
                                        <p:tgtEl>
                                          <p:spTgt spid="114"/>
                                        </p:tgtEl>
                                        <p:attrNameLst>
                                          <p:attrName>style.visibility</p:attrName>
                                        </p:attrNameLst>
                                      </p:cBhvr>
                                      <p:to>
                                        <p:strVal val="visible"/>
                                      </p:to>
                                    </p:set>
                                    <p:animEffect transition="in" filter="wipe(left)">
                                      <p:cBhvr>
                                        <p:cTn id="18" dur="500"/>
                                        <p:tgtEl>
                                          <p:spTgt spid="114"/>
                                        </p:tgtEl>
                                      </p:cBhvr>
                                    </p:animEffect>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112"/>
                                        </p:tgtEl>
                                        <p:attrNameLst>
                                          <p:attrName>style.visibility</p:attrName>
                                        </p:attrNameLst>
                                      </p:cBhvr>
                                      <p:to>
                                        <p:strVal val="visible"/>
                                      </p:to>
                                    </p:set>
                                    <p:animEffect transition="in" filter="wipe(left)">
                                      <p:cBhvr>
                                        <p:cTn id="22" dur="500"/>
                                        <p:tgtEl>
                                          <p:spTgt spid="112"/>
                                        </p:tgtEl>
                                      </p:cBhvr>
                                    </p:animEffect>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94"/>
                                        </p:tgtEl>
                                        <p:attrNameLst>
                                          <p:attrName>style.visibility</p:attrName>
                                        </p:attrNameLst>
                                      </p:cBhvr>
                                      <p:to>
                                        <p:strVal val="visible"/>
                                      </p:to>
                                    </p:set>
                                    <p:animEffect transition="in" filter="fade">
                                      <p:cBhvr>
                                        <p:cTn id="26" dur="500"/>
                                        <p:tgtEl>
                                          <p:spTgt spid="94"/>
                                        </p:tgtEl>
                                      </p:cBhvr>
                                    </p:animEffect>
                                  </p:childTnLst>
                                </p:cTn>
                              </p:par>
                            </p:childTnLst>
                          </p:cTn>
                        </p:par>
                        <p:par>
                          <p:cTn id="27" fill="hold">
                            <p:stCondLst>
                              <p:cond delay="3000"/>
                            </p:stCondLst>
                            <p:childTnLst>
                              <p:par>
                                <p:cTn id="28" presetID="10" presetClass="entr" presetSubtype="0" fill="hold" grpId="0"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fade">
                                      <p:cBhvr>
                                        <p:cTn id="30" dur="500"/>
                                        <p:tgtEl>
                                          <p:spTgt spid="48"/>
                                        </p:tgtEl>
                                      </p:cBhvr>
                                    </p:animEffect>
                                  </p:childTnLst>
                                </p:cTn>
                              </p:par>
                            </p:childTnLst>
                          </p:cTn>
                        </p:par>
                        <p:par>
                          <p:cTn id="31" fill="hold">
                            <p:stCondLst>
                              <p:cond delay="3500"/>
                            </p:stCondLst>
                            <p:childTnLst>
                              <p:par>
                                <p:cTn id="32" presetID="10" presetClass="entr" presetSubtype="0" fill="hold" grpId="0" nodeType="afterEffect">
                                  <p:stCondLst>
                                    <p:cond delay="0"/>
                                  </p:stCondLst>
                                  <p:childTnLst>
                                    <p:set>
                                      <p:cBhvr>
                                        <p:cTn id="33" dur="1" fill="hold">
                                          <p:stCondLst>
                                            <p:cond delay="0"/>
                                          </p:stCondLst>
                                        </p:cTn>
                                        <p:tgtEl>
                                          <p:spTgt spid="49"/>
                                        </p:tgtEl>
                                        <p:attrNameLst>
                                          <p:attrName>style.visibility</p:attrName>
                                        </p:attrNameLst>
                                      </p:cBhvr>
                                      <p:to>
                                        <p:strVal val="visible"/>
                                      </p:to>
                                    </p:set>
                                    <p:animEffect transition="in" filter="fade">
                                      <p:cBhvr>
                                        <p:cTn id="34" dur="500"/>
                                        <p:tgtEl>
                                          <p:spTgt spid="49"/>
                                        </p:tgtEl>
                                      </p:cBhvr>
                                    </p:animEffect>
                                  </p:childTnLst>
                                </p:cTn>
                              </p:par>
                            </p:childTnLst>
                          </p:cTn>
                        </p:par>
                        <p:par>
                          <p:cTn id="35" fill="hold">
                            <p:stCondLst>
                              <p:cond delay="4000"/>
                            </p:stCondLst>
                            <p:childTnLst>
                              <p:par>
                                <p:cTn id="36" presetID="10" presetClass="entr" presetSubtype="0" fill="hold" grpId="0" nodeType="afterEffect">
                                  <p:stCondLst>
                                    <p:cond delay="0"/>
                                  </p:stCondLst>
                                  <p:childTnLst>
                                    <p:set>
                                      <p:cBhvr>
                                        <p:cTn id="37" dur="1" fill="hold">
                                          <p:stCondLst>
                                            <p:cond delay="0"/>
                                          </p:stCondLst>
                                        </p:cTn>
                                        <p:tgtEl>
                                          <p:spTgt spid="98"/>
                                        </p:tgtEl>
                                        <p:attrNameLst>
                                          <p:attrName>style.visibility</p:attrName>
                                        </p:attrNameLst>
                                      </p:cBhvr>
                                      <p:to>
                                        <p:strVal val="visible"/>
                                      </p:to>
                                    </p:set>
                                    <p:animEffect transition="in" filter="fade">
                                      <p:cBhvr>
                                        <p:cTn id="38" dur="500"/>
                                        <p:tgtEl>
                                          <p:spTgt spid="98"/>
                                        </p:tgtEl>
                                      </p:cBhvr>
                                    </p:animEffect>
                                  </p:childTnLst>
                                </p:cTn>
                              </p:par>
                            </p:childTnLst>
                          </p:cTn>
                        </p:par>
                        <p:par>
                          <p:cTn id="39" fill="hold">
                            <p:stCondLst>
                              <p:cond delay="4500"/>
                            </p:stCondLst>
                            <p:childTnLst>
                              <p:par>
                                <p:cTn id="40" presetID="10" presetClass="entr" presetSubtype="0" fill="hold" grpId="0" nodeType="afterEffect">
                                  <p:stCondLst>
                                    <p:cond delay="0"/>
                                  </p:stCondLst>
                                  <p:childTnLst>
                                    <p:set>
                                      <p:cBhvr>
                                        <p:cTn id="41" dur="1" fill="hold">
                                          <p:stCondLst>
                                            <p:cond delay="0"/>
                                          </p:stCondLst>
                                        </p:cTn>
                                        <p:tgtEl>
                                          <p:spTgt spid="79"/>
                                        </p:tgtEl>
                                        <p:attrNameLst>
                                          <p:attrName>style.visibility</p:attrName>
                                        </p:attrNameLst>
                                      </p:cBhvr>
                                      <p:to>
                                        <p:strVal val="visible"/>
                                      </p:to>
                                    </p:set>
                                    <p:animEffect transition="in" filter="fade">
                                      <p:cBhvr>
                                        <p:cTn id="42" dur="500"/>
                                        <p:tgtEl>
                                          <p:spTgt spid="79"/>
                                        </p:tgtEl>
                                      </p:cBhvr>
                                    </p:animEffect>
                                  </p:childTnLst>
                                </p:cTn>
                              </p:par>
                            </p:childTnLst>
                          </p:cTn>
                        </p:par>
                        <p:par>
                          <p:cTn id="43" fill="hold">
                            <p:stCondLst>
                              <p:cond delay="5000"/>
                            </p:stCondLst>
                            <p:childTnLst>
                              <p:par>
                                <p:cTn id="44" presetID="10" presetClass="entr" presetSubtype="0" fill="hold" grpId="0" nodeType="afterEffect">
                                  <p:stCondLst>
                                    <p:cond delay="0"/>
                                  </p:stCondLst>
                                  <p:childTnLst>
                                    <p:set>
                                      <p:cBhvr>
                                        <p:cTn id="45" dur="1" fill="hold">
                                          <p:stCondLst>
                                            <p:cond delay="0"/>
                                          </p:stCondLst>
                                        </p:cTn>
                                        <p:tgtEl>
                                          <p:spTgt spid="80"/>
                                        </p:tgtEl>
                                        <p:attrNameLst>
                                          <p:attrName>style.visibility</p:attrName>
                                        </p:attrNameLst>
                                      </p:cBhvr>
                                      <p:to>
                                        <p:strVal val="visible"/>
                                      </p:to>
                                    </p:set>
                                    <p:animEffect transition="in" filter="fade">
                                      <p:cBhvr>
                                        <p:cTn id="46" dur="500"/>
                                        <p:tgtEl>
                                          <p:spTgt spid="80"/>
                                        </p:tgtEl>
                                      </p:cBhvr>
                                    </p:animEffect>
                                  </p:childTnLst>
                                </p:cTn>
                              </p:par>
                            </p:childTnLst>
                          </p:cTn>
                        </p:par>
                        <p:par>
                          <p:cTn id="47" fill="hold">
                            <p:stCondLst>
                              <p:cond delay="5500"/>
                            </p:stCondLst>
                            <p:childTnLst>
                              <p:par>
                                <p:cTn id="48" presetID="10" presetClass="entr" presetSubtype="0" fill="hold" grpId="0" nodeType="afterEffect">
                                  <p:stCondLst>
                                    <p:cond delay="0"/>
                                  </p:stCondLst>
                                  <p:childTnLst>
                                    <p:set>
                                      <p:cBhvr>
                                        <p:cTn id="49" dur="1" fill="hold">
                                          <p:stCondLst>
                                            <p:cond delay="0"/>
                                          </p:stCondLst>
                                        </p:cTn>
                                        <p:tgtEl>
                                          <p:spTgt spid="92"/>
                                        </p:tgtEl>
                                        <p:attrNameLst>
                                          <p:attrName>style.visibility</p:attrName>
                                        </p:attrNameLst>
                                      </p:cBhvr>
                                      <p:to>
                                        <p:strVal val="visible"/>
                                      </p:to>
                                    </p:set>
                                    <p:animEffect transition="in" filter="fade">
                                      <p:cBhvr>
                                        <p:cTn id="50" dur="500"/>
                                        <p:tgtEl>
                                          <p:spTgt spid="92"/>
                                        </p:tgtEl>
                                      </p:cBhvr>
                                    </p:animEffect>
                                  </p:childTnLst>
                                </p:cTn>
                              </p:par>
                            </p:childTnLst>
                          </p:cTn>
                        </p:par>
                        <p:par>
                          <p:cTn id="51" fill="hold">
                            <p:stCondLst>
                              <p:cond delay="6000"/>
                            </p:stCondLst>
                            <p:childTnLst>
                              <p:par>
                                <p:cTn id="52" presetID="10" presetClass="entr" presetSubtype="0" fill="hold" grpId="0" nodeType="afterEffect">
                                  <p:stCondLst>
                                    <p:cond delay="0"/>
                                  </p:stCondLst>
                                  <p:childTnLst>
                                    <p:set>
                                      <p:cBhvr>
                                        <p:cTn id="53" dur="1" fill="hold">
                                          <p:stCondLst>
                                            <p:cond delay="0"/>
                                          </p:stCondLst>
                                        </p:cTn>
                                        <p:tgtEl>
                                          <p:spTgt spid="74"/>
                                        </p:tgtEl>
                                        <p:attrNameLst>
                                          <p:attrName>style.visibility</p:attrName>
                                        </p:attrNameLst>
                                      </p:cBhvr>
                                      <p:to>
                                        <p:strVal val="visible"/>
                                      </p:to>
                                    </p:set>
                                    <p:animEffect transition="in" filter="fade">
                                      <p:cBhvr>
                                        <p:cTn id="54" dur="500"/>
                                        <p:tgtEl>
                                          <p:spTgt spid="74"/>
                                        </p:tgtEl>
                                      </p:cBhvr>
                                    </p:animEffect>
                                  </p:childTnLst>
                                </p:cTn>
                              </p:par>
                            </p:childTnLst>
                          </p:cTn>
                        </p:par>
                        <p:par>
                          <p:cTn id="55" fill="hold">
                            <p:stCondLst>
                              <p:cond delay="6500"/>
                            </p:stCondLst>
                            <p:childTnLst>
                              <p:par>
                                <p:cTn id="56" presetID="10" presetClass="entr" presetSubtype="0" fill="hold" grpId="0" nodeType="afterEffect">
                                  <p:stCondLst>
                                    <p:cond delay="0"/>
                                  </p:stCondLst>
                                  <p:childTnLst>
                                    <p:set>
                                      <p:cBhvr>
                                        <p:cTn id="57" dur="1" fill="hold">
                                          <p:stCondLst>
                                            <p:cond delay="0"/>
                                          </p:stCondLst>
                                        </p:cTn>
                                        <p:tgtEl>
                                          <p:spTgt spid="75"/>
                                        </p:tgtEl>
                                        <p:attrNameLst>
                                          <p:attrName>style.visibility</p:attrName>
                                        </p:attrNameLst>
                                      </p:cBhvr>
                                      <p:to>
                                        <p:strVal val="visible"/>
                                      </p:to>
                                    </p:set>
                                    <p:animEffect transition="in" filter="fade">
                                      <p:cBhvr>
                                        <p:cTn id="58" dur="500"/>
                                        <p:tgtEl>
                                          <p:spTgt spid="75"/>
                                        </p:tgtEl>
                                      </p:cBhvr>
                                    </p:animEffect>
                                  </p:childTnLst>
                                </p:cTn>
                              </p:par>
                            </p:childTnLst>
                          </p:cTn>
                        </p:par>
                        <p:par>
                          <p:cTn id="59" fill="hold">
                            <p:stCondLst>
                              <p:cond delay="7000"/>
                            </p:stCondLst>
                            <p:childTnLst>
                              <p:par>
                                <p:cTn id="60" presetID="10" presetClass="entr" presetSubtype="0" fill="hold" grpId="0" nodeType="afterEffect">
                                  <p:stCondLst>
                                    <p:cond delay="0"/>
                                  </p:stCondLst>
                                  <p:childTnLst>
                                    <p:set>
                                      <p:cBhvr>
                                        <p:cTn id="61" dur="1" fill="hold">
                                          <p:stCondLst>
                                            <p:cond delay="0"/>
                                          </p:stCondLst>
                                        </p:cTn>
                                        <p:tgtEl>
                                          <p:spTgt spid="93"/>
                                        </p:tgtEl>
                                        <p:attrNameLst>
                                          <p:attrName>style.visibility</p:attrName>
                                        </p:attrNameLst>
                                      </p:cBhvr>
                                      <p:to>
                                        <p:strVal val="visible"/>
                                      </p:to>
                                    </p:set>
                                    <p:animEffect transition="in" filter="fade">
                                      <p:cBhvr>
                                        <p:cTn id="62" dur="500"/>
                                        <p:tgtEl>
                                          <p:spTgt spid="93"/>
                                        </p:tgtEl>
                                      </p:cBhvr>
                                    </p:animEffect>
                                  </p:childTnLst>
                                </p:cTn>
                              </p:par>
                            </p:childTnLst>
                          </p:cTn>
                        </p:par>
                        <p:par>
                          <p:cTn id="63" fill="hold">
                            <p:stCondLst>
                              <p:cond delay="7500"/>
                            </p:stCondLst>
                            <p:childTnLst>
                              <p:par>
                                <p:cTn id="64" presetID="10" presetClass="entr" presetSubtype="0" fill="hold" grpId="0" nodeType="afterEffect">
                                  <p:stCondLst>
                                    <p:cond delay="0"/>
                                  </p:stCondLst>
                                  <p:childTnLst>
                                    <p:set>
                                      <p:cBhvr>
                                        <p:cTn id="65" dur="1" fill="hold">
                                          <p:stCondLst>
                                            <p:cond delay="0"/>
                                          </p:stCondLst>
                                        </p:cTn>
                                        <p:tgtEl>
                                          <p:spTgt spid="87"/>
                                        </p:tgtEl>
                                        <p:attrNameLst>
                                          <p:attrName>style.visibility</p:attrName>
                                        </p:attrNameLst>
                                      </p:cBhvr>
                                      <p:to>
                                        <p:strVal val="visible"/>
                                      </p:to>
                                    </p:set>
                                    <p:animEffect transition="in" filter="fade">
                                      <p:cBhvr>
                                        <p:cTn id="66" dur="500"/>
                                        <p:tgtEl>
                                          <p:spTgt spid="87"/>
                                        </p:tgtEl>
                                      </p:cBhvr>
                                    </p:animEffect>
                                  </p:childTnLst>
                                </p:cTn>
                              </p:par>
                            </p:childTnLst>
                          </p:cTn>
                        </p:par>
                        <p:par>
                          <p:cTn id="67" fill="hold">
                            <p:stCondLst>
                              <p:cond delay="8000"/>
                            </p:stCondLst>
                            <p:childTnLst>
                              <p:par>
                                <p:cTn id="68" presetID="10" presetClass="entr" presetSubtype="0" fill="hold" grpId="0" nodeType="afterEffect">
                                  <p:stCondLst>
                                    <p:cond delay="0"/>
                                  </p:stCondLst>
                                  <p:childTnLst>
                                    <p:set>
                                      <p:cBhvr>
                                        <p:cTn id="69" dur="1" fill="hold">
                                          <p:stCondLst>
                                            <p:cond delay="0"/>
                                          </p:stCondLst>
                                        </p:cTn>
                                        <p:tgtEl>
                                          <p:spTgt spid="91"/>
                                        </p:tgtEl>
                                        <p:attrNameLst>
                                          <p:attrName>style.visibility</p:attrName>
                                        </p:attrNameLst>
                                      </p:cBhvr>
                                      <p:to>
                                        <p:strVal val="visible"/>
                                      </p:to>
                                    </p:set>
                                    <p:animEffect transition="in" filter="fade">
                                      <p:cBhvr>
                                        <p:cTn id="70"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49" grpId="0"/>
      <p:bldP spid="112" grpId="0"/>
      <p:bldP spid="114" grpId="0"/>
      <p:bldP spid="115" grpId="0"/>
      <p:bldP spid="74" grpId="0"/>
      <p:bldP spid="75" grpId="0"/>
      <p:bldP spid="79" grpId="0"/>
      <p:bldP spid="80" grpId="0"/>
      <p:bldP spid="87" grpId="0"/>
      <p:bldP spid="91" grpId="0"/>
      <p:bldP spid="92" grpId="0" animBg="1"/>
      <p:bldP spid="93" grpId="0" animBg="1"/>
      <p:bldP spid="94" grpId="0" animBg="1"/>
      <p:bldP spid="98"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Group 27"/>
          <p:cNvGrpSpPr/>
          <p:nvPr/>
        </p:nvGrpSpPr>
        <p:grpSpPr>
          <a:xfrm>
            <a:off x="7318136" y="4693959"/>
            <a:ext cx="3670782" cy="5761721"/>
            <a:chOff x="4934796" y="1751013"/>
            <a:chExt cx="2935287" cy="4606075"/>
          </a:xfrm>
          <a:solidFill>
            <a:schemeClr val="bg1">
              <a:lumMod val="50000"/>
            </a:schemeClr>
          </a:solidFill>
        </p:grpSpPr>
        <p:sp>
          <p:nvSpPr>
            <p:cNvPr id="50" name="Freeform 13"/>
            <p:cNvSpPr>
              <a:spLocks noEditPoints="1"/>
            </p:cNvSpPr>
            <p:nvPr/>
          </p:nvSpPr>
          <p:spPr bwMode="auto">
            <a:xfrm>
              <a:off x="4934796" y="1751013"/>
              <a:ext cx="2935287" cy="3470275"/>
            </a:xfrm>
            <a:custGeom>
              <a:avLst/>
              <a:gdLst>
                <a:gd name="T0" fmla="*/ 774 w 1058"/>
                <a:gd name="T1" fmla="*/ 1252 h 1252"/>
                <a:gd name="T2" fmla="*/ 283 w 1058"/>
                <a:gd name="T3" fmla="*/ 1252 h 1252"/>
                <a:gd name="T4" fmla="*/ 248 w 1058"/>
                <a:gd name="T5" fmla="*/ 1218 h 1252"/>
                <a:gd name="T6" fmla="*/ 142 w 1058"/>
                <a:gd name="T7" fmla="*/ 887 h 1252"/>
                <a:gd name="T8" fmla="*/ 110 w 1058"/>
                <a:gd name="T9" fmla="*/ 831 h 1252"/>
                <a:gd name="T10" fmla="*/ 0 w 1058"/>
                <a:gd name="T11" fmla="*/ 529 h 1252"/>
                <a:gd name="T12" fmla="*/ 529 w 1058"/>
                <a:gd name="T13" fmla="*/ 0 h 1252"/>
                <a:gd name="T14" fmla="*/ 1058 w 1058"/>
                <a:gd name="T15" fmla="*/ 529 h 1252"/>
                <a:gd name="T16" fmla="*/ 947 w 1058"/>
                <a:gd name="T17" fmla="*/ 831 h 1252"/>
                <a:gd name="T18" fmla="*/ 916 w 1058"/>
                <a:gd name="T19" fmla="*/ 887 h 1252"/>
                <a:gd name="T20" fmla="*/ 810 w 1058"/>
                <a:gd name="T21" fmla="*/ 1218 h 1252"/>
                <a:gd name="T22" fmla="*/ 774 w 1058"/>
                <a:gd name="T23" fmla="*/ 1252 h 1252"/>
                <a:gd name="T24" fmla="*/ 315 w 1058"/>
                <a:gd name="T25" fmla="*/ 1180 h 1252"/>
                <a:gd name="T26" fmla="*/ 742 w 1058"/>
                <a:gd name="T27" fmla="*/ 1180 h 1252"/>
                <a:gd name="T28" fmla="*/ 851 w 1058"/>
                <a:gd name="T29" fmla="*/ 857 h 1252"/>
                <a:gd name="T30" fmla="*/ 885 w 1058"/>
                <a:gd name="T31" fmla="*/ 794 h 1252"/>
                <a:gd name="T32" fmla="*/ 986 w 1058"/>
                <a:gd name="T33" fmla="*/ 529 h 1252"/>
                <a:gd name="T34" fmla="*/ 529 w 1058"/>
                <a:gd name="T35" fmla="*/ 72 h 1252"/>
                <a:gd name="T36" fmla="*/ 72 w 1058"/>
                <a:gd name="T37" fmla="*/ 529 h 1252"/>
                <a:gd name="T38" fmla="*/ 172 w 1058"/>
                <a:gd name="T39" fmla="*/ 794 h 1252"/>
                <a:gd name="T40" fmla="*/ 207 w 1058"/>
                <a:gd name="T41" fmla="*/ 857 h 1252"/>
                <a:gd name="T42" fmla="*/ 315 w 1058"/>
                <a:gd name="T43" fmla="*/ 1180 h 1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58" h="1252">
                  <a:moveTo>
                    <a:pt x="774" y="1252"/>
                  </a:moveTo>
                  <a:cubicBezTo>
                    <a:pt x="283" y="1252"/>
                    <a:pt x="283" y="1252"/>
                    <a:pt x="283" y="1252"/>
                  </a:cubicBezTo>
                  <a:cubicBezTo>
                    <a:pt x="264" y="1252"/>
                    <a:pt x="249" y="1237"/>
                    <a:pt x="248" y="1218"/>
                  </a:cubicBezTo>
                  <a:cubicBezTo>
                    <a:pt x="247" y="1217"/>
                    <a:pt x="239" y="1097"/>
                    <a:pt x="142" y="887"/>
                  </a:cubicBezTo>
                  <a:cubicBezTo>
                    <a:pt x="135" y="873"/>
                    <a:pt x="123" y="853"/>
                    <a:pt x="110" y="831"/>
                  </a:cubicBezTo>
                  <a:cubicBezTo>
                    <a:pt x="66" y="755"/>
                    <a:pt x="0" y="640"/>
                    <a:pt x="0" y="529"/>
                  </a:cubicBezTo>
                  <a:cubicBezTo>
                    <a:pt x="0" y="238"/>
                    <a:pt x="237" y="0"/>
                    <a:pt x="529" y="0"/>
                  </a:cubicBezTo>
                  <a:cubicBezTo>
                    <a:pt x="820" y="0"/>
                    <a:pt x="1058" y="238"/>
                    <a:pt x="1058" y="529"/>
                  </a:cubicBezTo>
                  <a:cubicBezTo>
                    <a:pt x="1058" y="640"/>
                    <a:pt x="991" y="755"/>
                    <a:pt x="947" y="831"/>
                  </a:cubicBezTo>
                  <a:cubicBezTo>
                    <a:pt x="934" y="853"/>
                    <a:pt x="923" y="873"/>
                    <a:pt x="916" y="887"/>
                  </a:cubicBezTo>
                  <a:cubicBezTo>
                    <a:pt x="818" y="1097"/>
                    <a:pt x="810" y="1217"/>
                    <a:pt x="810" y="1218"/>
                  </a:cubicBezTo>
                  <a:cubicBezTo>
                    <a:pt x="809" y="1237"/>
                    <a:pt x="793" y="1252"/>
                    <a:pt x="774" y="1252"/>
                  </a:cubicBezTo>
                  <a:close/>
                  <a:moveTo>
                    <a:pt x="315" y="1180"/>
                  </a:moveTo>
                  <a:cubicBezTo>
                    <a:pt x="742" y="1180"/>
                    <a:pt x="742" y="1180"/>
                    <a:pt x="742" y="1180"/>
                  </a:cubicBezTo>
                  <a:cubicBezTo>
                    <a:pt x="751" y="1127"/>
                    <a:pt x="776" y="1017"/>
                    <a:pt x="851" y="857"/>
                  </a:cubicBezTo>
                  <a:cubicBezTo>
                    <a:pt x="859" y="840"/>
                    <a:pt x="871" y="819"/>
                    <a:pt x="885" y="794"/>
                  </a:cubicBezTo>
                  <a:cubicBezTo>
                    <a:pt x="928" y="721"/>
                    <a:pt x="986" y="621"/>
                    <a:pt x="986" y="529"/>
                  </a:cubicBezTo>
                  <a:cubicBezTo>
                    <a:pt x="986" y="277"/>
                    <a:pt x="781" y="72"/>
                    <a:pt x="529" y="72"/>
                  </a:cubicBezTo>
                  <a:cubicBezTo>
                    <a:pt x="277" y="72"/>
                    <a:pt x="72" y="277"/>
                    <a:pt x="72" y="529"/>
                  </a:cubicBezTo>
                  <a:cubicBezTo>
                    <a:pt x="72" y="621"/>
                    <a:pt x="130" y="721"/>
                    <a:pt x="172" y="794"/>
                  </a:cubicBezTo>
                  <a:cubicBezTo>
                    <a:pt x="187" y="819"/>
                    <a:pt x="199" y="840"/>
                    <a:pt x="207" y="857"/>
                  </a:cubicBezTo>
                  <a:cubicBezTo>
                    <a:pt x="281" y="1017"/>
                    <a:pt x="307" y="1127"/>
                    <a:pt x="315" y="1180"/>
                  </a:cubicBezTo>
                  <a:close/>
                </a:path>
              </a:pathLst>
            </a:custGeom>
            <a:grpFill/>
            <a:ln>
              <a:noFill/>
            </a:ln>
          </p:spPr>
          <p:txBody>
            <a:bodyPr vert="horz" wrap="square" lIns="68598" tIns="34299" rIns="68598" bIns="34299" numCol="1" anchor="t" anchorCtr="0" compatLnSpc="1">
              <a:prstTxWarp prst="textNoShape">
                <a:avLst/>
              </a:prstTxWarp>
            </a:bodyPr>
            <a:lstStyle/>
            <a:p>
              <a:endParaRPr lang="id-ID" sz="2701" dirty="0">
                <a:solidFill>
                  <a:schemeClr val="bg1">
                    <a:lumMod val="50000"/>
                  </a:schemeClr>
                </a:solidFill>
                <a:latin typeface="Lato Light"/>
              </a:endParaRPr>
            </a:p>
          </p:txBody>
        </p:sp>
        <p:sp>
          <p:nvSpPr>
            <p:cNvPr id="57" name="Freeform 16"/>
            <p:cNvSpPr>
              <a:spLocks noEditPoints="1"/>
            </p:cNvSpPr>
            <p:nvPr/>
          </p:nvSpPr>
          <p:spPr bwMode="auto">
            <a:xfrm>
              <a:off x="5672983" y="5153763"/>
              <a:ext cx="1500187" cy="1203325"/>
            </a:xfrm>
            <a:custGeom>
              <a:avLst/>
              <a:gdLst>
                <a:gd name="T0" fmla="*/ 495 w 541"/>
                <a:gd name="T1" fmla="*/ 223 h 434"/>
                <a:gd name="T2" fmla="*/ 540 w 541"/>
                <a:gd name="T3" fmla="*/ 168 h 434"/>
                <a:gd name="T4" fmla="*/ 494 w 541"/>
                <a:gd name="T5" fmla="*/ 112 h 434"/>
                <a:gd name="T6" fmla="*/ 540 w 541"/>
                <a:gd name="T7" fmla="*/ 57 h 434"/>
                <a:gd name="T8" fmla="*/ 483 w 541"/>
                <a:gd name="T9" fmla="*/ 0 h 434"/>
                <a:gd name="T10" fmla="*/ 56 w 541"/>
                <a:gd name="T11" fmla="*/ 0 h 434"/>
                <a:gd name="T12" fmla="*/ 0 w 541"/>
                <a:gd name="T13" fmla="*/ 56 h 434"/>
                <a:gd name="T14" fmla="*/ 46 w 541"/>
                <a:gd name="T15" fmla="*/ 112 h 434"/>
                <a:gd name="T16" fmla="*/ 0 w 541"/>
                <a:gd name="T17" fmla="*/ 167 h 434"/>
                <a:gd name="T18" fmla="*/ 46 w 541"/>
                <a:gd name="T19" fmla="*/ 223 h 434"/>
                <a:gd name="T20" fmla="*/ 1 w 541"/>
                <a:gd name="T21" fmla="*/ 278 h 434"/>
                <a:gd name="T22" fmla="*/ 57 w 541"/>
                <a:gd name="T23" fmla="*/ 334 h 434"/>
                <a:gd name="T24" fmla="*/ 157 w 541"/>
                <a:gd name="T25" fmla="*/ 334 h 434"/>
                <a:gd name="T26" fmla="*/ 161 w 541"/>
                <a:gd name="T27" fmla="*/ 351 h 434"/>
                <a:gd name="T28" fmla="*/ 272 w 541"/>
                <a:gd name="T29" fmla="*/ 433 h 434"/>
                <a:gd name="T30" fmla="*/ 383 w 541"/>
                <a:gd name="T31" fmla="*/ 335 h 434"/>
                <a:gd name="T32" fmla="*/ 484 w 541"/>
                <a:gd name="T33" fmla="*/ 335 h 434"/>
                <a:gd name="T34" fmla="*/ 541 w 541"/>
                <a:gd name="T35" fmla="*/ 278 h 434"/>
                <a:gd name="T36" fmla="*/ 495 w 541"/>
                <a:gd name="T37" fmla="*/ 223 h 434"/>
                <a:gd name="T38" fmla="*/ 423 w 541"/>
                <a:gd name="T39" fmla="*/ 241 h 434"/>
                <a:gd name="T40" fmla="*/ 118 w 541"/>
                <a:gd name="T41" fmla="*/ 241 h 434"/>
                <a:gd name="T42" fmla="*/ 104 w 541"/>
                <a:gd name="T43" fmla="*/ 227 h 434"/>
                <a:gd name="T44" fmla="*/ 118 w 541"/>
                <a:gd name="T45" fmla="*/ 213 h 434"/>
                <a:gd name="T46" fmla="*/ 423 w 541"/>
                <a:gd name="T47" fmla="*/ 213 h 434"/>
                <a:gd name="T48" fmla="*/ 437 w 541"/>
                <a:gd name="T49" fmla="*/ 227 h 434"/>
                <a:gd name="T50" fmla="*/ 423 w 541"/>
                <a:gd name="T51" fmla="*/ 241 h 434"/>
                <a:gd name="T52" fmla="*/ 423 w 541"/>
                <a:gd name="T53" fmla="*/ 116 h 434"/>
                <a:gd name="T54" fmla="*/ 118 w 541"/>
                <a:gd name="T55" fmla="*/ 116 h 434"/>
                <a:gd name="T56" fmla="*/ 104 w 541"/>
                <a:gd name="T57" fmla="*/ 102 h 434"/>
                <a:gd name="T58" fmla="*/ 118 w 541"/>
                <a:gd name="T59" fmla="*/ 88 h 434"/>
                <a:gd name="T60" fmla="*/ 423 w 541"/>
                <a:gd name="T61" fmla="*/ 88 h 434"/>
                <a:gd name="T62" fmla="*/ 437 w 541"/>
                <a:gd name="T63" fmla="*/ 102 h 434"/>
                <a:gd name="T64" fmla="*/ 423 w 541"/>
                <a:gd name="T65" fmla="*/ 116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1" h="434">
                  <a:moveTo>
                    <a:pt x="495" y="223"/>
                  </a:moveTo>
                  <a:cubicBezTo>
                    <a:pt x="521" y="218"/>
                    <a:pt x="540" y="195"/>
                    <a:pt x="540" y="168"/>
                  </a:cubicBezTo>
                  <a:cubicBezTo>
                    <a:pt x="540" y="140"/>
                    <a:pt x="520" y="117"/>
                    <a:pt x="494" y="112"/>
                  </a:cubicBezTo>
                  <a:cubicBezTo>
                    <a:pt x="520" y="107"/>
                    <a:pt x="540" y="84"/>
                    <a:pt x="540" y="57"/>
                  </a:cubicBezTo>
                  <a:cubicBezTo>
                    <a:pt x="540" y="26"/>
                    <a:pt x="514" y="0"/>
                    <a:pt x="483" y="0"/>
                  </a:cubicBezTo>
                  <a:cubicBezTo>
                    <a:pt x="56" y="0"/>
                    <a:pt x="56" y="0"/>
                    <a:pt x="56" y="0"/>
                  </a:cubicBezTo>
                  <a:cubicBezTo>
                    <a:pt x="25" y="0"/>
                    <a:pt x="0" y="25"/>
                    <a:pt x="0" y="56"/>
                  </a:cubicBezTo>
                  <a:cubicBezTo>
                    <a:pt x="0" y="84"/>
                    <a:pt x="20" y="107"/>
                    <a:pt x="46" y="112"/>
                  </a:cubicBezTo>
                  <a:cubicBezTo>
                    <a:pt x="20" y="117"/>
                    <a:pt x="0" y="140"/>
                    <a:pt x="0" y="167"/>
                  </a:cubicBezTo>
                  <a:cubicBezTo>
                    <a:pt x="0" y="195"/>
                    <a:pt x="20" y="218"/>
                    <a:pt x="46" y="223"/>
                  </a:cubicBezTo>
                  <a:cubicBezTo>
                    <a:pt x="20" y="228"/>
                    <a:pt x="1" y="250"/>
                    <a:pt x="1" y="278"/>
                  </a:cubicBezTo>
                  <a:cubicBezTo>
                    <a:pt x="1" y="309"/>
                    <a:pt x="26" y="334"/>
                    <a:pt x="57" y="334"/>
                  </a:cubicBezTo>
                  <a:cubicBezTo>
                    <a:pt x="157" y="334"/>
                    <a:pt x="157" y="334"/>
                    <a:pt x="157" y="334"/>
                  </a:cubicBezTo>
                  <a:cubicBezTo>
                    <a:pt x="158" y="340"/>
                    <a:pt x="159" y="345"/>
                    <a:pt x="161" y="351"/>
                  </a:cubicBezTo>
                  <a:cubicBezTo>
                    <a:pt x="175" y="399"/>
                    <a:pt x="219" y="434"/>
                    <a:pt x="272" y="433"/>
                  </a:cubicBezTo>
                  <a:cubicBezTo>
                    <a:pt x="331" y="433"/>
                    <a:pt x="380" y="392"/>
                    <a:pt x="383" y="335"/>
                  </a:cubicBezTo>
                  <a:cubicBezTo>
                    <a:pt x="484" y="335"/>
                    <a:pt x="484" y="335"/>
                    <a:pt x="484" y="335"/>
                  </a:cubicBezTo>
                  <a:cubicBezTo>
                    <a:pt x="515" y="335"/>
                    <a:pt x="541" y="309"/>
                    <a:pt x="541" y="278"/>
                  </a:cubicBezTo>
                  <a:cubicBezTo>
                    <a:pt x="541" y="251"/>
                    <a:pt x="521" y="228"/>
                    <a:pt x="495" y="223"/>
                  </a:cubicBezTo>
                  <a:close/>
                  <a:moveTo>
                    <a:pt x="423" y="241"/>
                  </a:moveTo>
                  <a:cubicBezTo>
                    <a:pt x="118" y="241"/>
                    <a:pt x="118" y="241"/>
                    <a:pt x="118" y="241"/>
                  </a:cubicBezTo>
                  <a:cubicBezTo>
                    <a:pt x="110" y="241"/>
                    <a:pt x="104" y="234"/>
                    <a:pt x="104" y="227"/>
                  </a:cubicBezTo>
                  <a:cubicBezTo>
                    <a:pt x="104" y="219"/>
                    <a:pt x="110" y="213"/>
                    <a:pt x="118" y="213"/>
                  </a:cubicBezTo>
                  <a:cubicBezTo>
                    <a:pt x="423" y="213"/>
                    <a:pt x="423" y="213"/>
                    <a:pt x="423" y="213"/>
                  </a:cubicBezTo>
                  <a:cubicBezTo>
                    <a:pt x="431" y="213"/>
                    <a:pt x="437" y="219"/>
                    <a:pt x="437" y="227"/>
                  </a:cubicBezTo>
                  <a:cubicBezTo>
                    <a:pt x="437" y="234"/>
                    <a:pt x="431" y="241"/>
                    <a:pt x="423" y="241"/>
                  </a:cubicBezTo>
                  <a:close/>
                  <a:moveTo>
                    <a:pt x="423" y="116"/>
                  </a:moveTo>
                  <a:cubicBezTo>
                    <a:pt x="118" y="116"/>
                    <a:pt x="118" y="116"/>
                    <a:pt x="118" y="116"/>
                  </a:cubicBezTo>
                  <a:cubicBezTo>
                    <a:pt x="110" y="116"/>
                    <a:pt x="104" y="110"/>
                    <a:pt x="104" y="102"/>
                  </a:cubicBezTo>
                  <a:cubicBezTo>
                    <a:pt x="104" y="95"/>
                    <a:pt x="110" y="88"/>
                    <a:pt x="118" y="88"/>
                  </a:cubicBezTo>
                  <a:cubicBezTo>
                    <a:pt x="423" y="88"/>
                    <a:pt x="423" y="88"/>
                    <a:pt x="423" y="88"/>
                  </a:cubicBezTo>
                  <a:cubicBezTo>
                    <a:pt x="431" y="88"/>
                    <a:pt x="437" y="95"/>
                    <a:pt x="437" y="102"/>
                  </a:cubicBezTo>
                  <a:cubicBezTo>
                    <a:pt x="437" y="110"/>
                    <a:pt x="431" y="116"/>
                    <a:pt x="423" y="116"/>
                  </a:cubicBezTo>
                  <a:close/>
                </a:path>
              </a:pathLst>
            </a:custGeom>
            <a:grpFill/>
            <a:ln>
              <a:noFill/>
            </a:ln>
          </p:spPr>
          <p:txBody>
            <a:bodyPr vert="horz" wrap="square" lIns="68598" tIns="34299" rIns="68598" bIns="34299" numCol="1" anchor="t" anchorCtr="0" compatLnSpc="1">
              <a:prstTxWarp prst="textNoShape">
                <a:avLst/>
              </a:prstTxWarp>
            </a:bodyPr>
            <a:lstStyle/>
            <a:p>
              <a:endParaRPr lang="id-ID" sz="2701" dirty="0">
                <a:solidFill>
                  <a:schemeClr val="bg1">
                    <a:lumMod val="50000"/>
                  </a:schemeClr>
                </a:solidFill>
                <a:latin typeface="Lato Light"/>
              </a:endParaRPr>
            </a:p>
          </p:txBody>
        </p:sp>
      </p:grpSp>
      <p:grpSp>
        <p:nvGrpSpPr>
          <p:cNvPr id="32" name="Group 31"/>
          <p:cNvGrpSpPr/>
          <p:nvPr/>
        </p:nvGrpSpPr>
        <p:grpSpPr>
          <a:xfrm>
            <a:off x="7616651" y="5073996"/>
            <a:ext cx="3034764" cy="2716963"/>
            <a:chOff x="8169276" y="952501"/>
            <a:chExt cx="3781424" cy="3384550"/>
          </a:xfrm>
          <a:solidFill>
            <a:schemeClr val="accent1"/>
          </a:solidFill>
        </p:grpSpPr>
        <p:sp>
          <p:nvSpPr>
            <p:cNvPr id="48" name="Freeform 10"/>
            <p:cNvSpPr>
              <a:spLocks/>
            </p:cNvSpPr>
            <p:nvPr/>
          </p:nvSpPr>
          <p:spPr bwMode="auto">
            <a:xfrm>
              <a:off x="9297988" y="1533526"/>
              <a:ext cx="1392237" cy="1004888"/>
            </a:xfrm>
            <a:custGeom>
              <a:avLst/>
              <a:gdLst>
                <a:gd name="T0" fmla="*/ 142 w 370"/>
                <a:gd name="T1" fmla="*/ 228 h 267"/>
                <a:gd name="T2" fmla="*/ 241 w 370"/>
                <a:gd name="T3" fmla="*/ 248 h 267"/>
                <a:gd name="T4" fmla="*/ 303 w 370"/>
                <a:gd name="T5" fmla="*/ 226 h 267"/>
                <a:gd name="T6" fmla="*/ 368 w 370"/>
                <a:gd name="T7" fmla="*/ 107 h 267"/>
                <a:gd name="T8" fmla="*/ 278 w 370"/>
                <a:gd name="T9" fmla="*/ 11 h 267"/>
                <a:gd name="T10" fmla="*/ 179 w 370"/>
                <a:gd name="T11" fmla="*/ 58 h 267"/>
                <a:gd name="T12" fmla="*/ 168 w 370"/>
                <a:gd name="T13" fmla="*/ 65 h 267"/>
                <a:gd name="T14" fmla="*/ 155 w 370"/>
                <a:gd name="T15" fmla="*/ 60 h 267"/>
                <a:gd name="T16" fmla="*/ 67 w 370"/>
                <a:gd name="T17" fmla="*/ 47 h 267"/>
                <a:gd name="T18" fmla="*/ 0 w 370"/>
                <a:gd name="T19" fmla="*/ 116 h 267"/>
                <a:gd name="T20" fmla="*/ 9 w 370"/>
                <a:gd name="T21" fmla="*/ 121 h 267"/>
                <a:gd name="T22" fmla="*/ 84 w 370"/>
                <a:gd name="T23" fmla="*/ 267 h 267"/>
                <a:gd name="T24" fmla="*/ 142 w 370"/>
                <a:gd name="T25" fmla="*/ 22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0" h="267">
                  <a:moveTo>
                    <a:pt x="142" y="228"/>
                  </a:moveTo>
                  <a:cubicBezTo>
                    <a:pt x="189" y="219"/>
                    <a:pt x="225" y="237"/>
                    <a:pt x="241" y="248"/>
                  </a:cubicBezTo>
                  <a:cubicBezTo>
                    <a:pt x="253" y="241"/>
                    <a:pt x="275" y="230"/>
                    <a:pt x="303" y="226"/>
                  </a:cubicBezTo>
                  <a:cubicBezTo>
                    <a:pt x="304" y="191"/>
                    <a:pt x="319" y="134"/>
                    <a:pt x="368" y="107"/>
                  </a:cubicBezTo>
                  <a:cubicBezTo>
                    <a:pt x="370" y="82"/>
                    <a:pt x="350" y="22"/>
                    <a:pt x="278" y="11"/>
                  </a:cubicBezTo>
                  <a:cubicBezTo>
                    <a:pt x="211" y="0"/>
                    <a:pt x="181" y="56"/>
                    <a:pt x="179" y="58"/>
                  </a:cubicBezTo>
                  <a:cubicBezTo>
                    <a:pt x="177" y="62"/>
                    <a:pt x="173" y="65"/>
                    <a:pt x="168" y="65"/>
                  </a:cubicBezTo>
                  <a:cubicBezTo>
                    <a:pt x="163" y="66"/>
                    <a:pt x="158" y="64"/>
                    <a:pt x="155" y="60"/>
                  </a:cubicBezTo>
                  <a:cubicBezTo>
                    <a:pt x="155" y="59"/>
                    <a:pt x="133" y="32"/>
                    <a:pt x="67" y="47"/>
                  </a:cubicBezTo>
                  <a:cubicBezTo>
                    <a:pt x="14" y="60"/>
                    <a:pt x="2" y="101"/>
                    <a:pt x="0" y="116"/>
                  </a:cubicBezTo>
                  <a:cubicBezTo>
                    <a:pt x="3" y="117"/>
                    <a:pt x="6" y="119"/>
                    <a:pt x="9" y="121"/>
                  </a:cubicBezTo>
                  <a:cubicBezTo>
                    <a:pt x="63" y="161"/>
                    <a:pt x="80" y="224"/>
                    <a:pt x="84" y="267"/>
                  </a:cubicBezTo>
                  <a:cubicBezTo>
                    <a:pt x="96" y="250"/>
                    <a:pt x="114" y="234"/>
                    <a:pt x="142" y="2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9" name="Freeform 11"/>
            <p:cNvSpPr>
              <a:spLocks/>
            </p:cNvSpPr>
            <p:nvPr/>
          </p:nvSpPr>
          <p:spPr bwMode="auto">
            <a:xfrm>
              <a:off x="8169276" y="952501"/>
              <a:ext cx="3781424" cy="3384550"/>
            </a:xfrm>
            <a:custGeom>
              <a:avLst/>
              <a:gdLst>
                <a:gd name="T0" fmla="*/ 932 w 1005"/>
                <a:gd name="T1" fmla="*/ 313 h 899"/>
                <a:gd name="T2" fmla="*/ 693 w 1005"/>
                <a:gd name="T3" fmla="*/ 126 h 899"/>
                <a:gd name="T4" fmla="*/ 192 w 1005"/>
                <a:gd name="T5" fmla="*/ 181 h 899"/>
                <a:gd name="T6" fmla="*/ 261 w 1005"/>
                <a:gd name="T7" fmla="*/ 549 h 899"/>
                <a:gd name="T8" fmla="*/ 292 w 1005"/>
                <a:gd name="T9" fmla="*/ 298 h 899"/>
                <a:gd name="T10" fmla="*/ 155 w 1005"/>
                <a:gd name="T11" fmla="*/ 377 h 899"/>
                <a:gd name="T12" fmla="*/ 244 w 1005"/>
                <a:gd name="T13" fmla="*/ 409 h 899"/>
                <a:gd name="T14" fmla="*/ 255 w 1005"/>
                <a:gd name="T15" fmla="*/ 435 h 899"/>
                <a:gd name="T16" fmla="*/ 128 w 1005"/>
                <a:gd name="T17" fmla="*/ 388 h 899"/>
                <a:gd name="T18" fmla="*/ 274 w 1005"/>
                <a:gd name="T19" fmla="*/ 257 h 899"/>
                <a:gd name="T20" fmla="*/ 464 w 1005"/>
                <a:gd name="T21" fmla="*/ 184 h 899"/>
                <a:gd name="T22" fmla="*/ 673 w 1005"/>
                <a:gd name="T23" fmla="*/ 190 h 899"/>
                <a:gd name="T24" fmla="*/ 851 w 1005"/>
                <a:gd name="T25" fmla="*/ 291 h 899"/>
                <a:gd name="T26" fmla="*/ 914 w 1005"/>
                <a:gd name="T27" fmla="*/ 518 h 899"/>
                <a:gd name="T28" fmla="*/ 747 w 1005"/>
                <a:gd name="T29" fmla="*/ 572 h 899"/>
                <a:gd name="T30" fmla="*/ 474 w 1005"/>
                <a:gd name="T31" fmla="*/ 615 h 899"/>
                <a:gd name="T32" fmla="*/ 421 w 1005"/>
                <a:gd name="T33" fmla="*/ 572 h 899"/>
                <a:gd name="T34" fmla="*/ 446 w 1005"/>
                <a:gd name="T35" fmla="*/ 560 h 899"/>
                <a:gd name="T36" fmla="*/ 553 w 1005"/>
                <a:gd name="T37" fmla="*/ 547 h 899"/>
                <a:gd name="T38" fmla="*/ 854 w 1005"/>
                <a:gd name="T39" fmla="*/ 560 h 899"/>
                <a:gd name="T40" fmla="*/ 857 w 1005"/>
                <a:gd name="T41" fmla="*/ 427 h 899"/>
                <a:gd name="T42" fmla="*/ 831 w 1005"/>
                <a:gd name="T43" fmla="*/ 311 h 899"/>
                <a:gd name="T44" fmla="*/ 632 w 1005"/>
                <a:gd name="T45" fmla="*/ 378 h 899"/>
                <a:gd name="T46" fmla="*/ 742 w 1005"/>
                <a:gd name="T47" fmla="*/ 461 h 899"/>
                <a:gd name="T48" fmla="*/ 549 w 1005"/>
                <a:gd name="T49" fmla="*/ 430 h 899"/>
                <a:gd name="T50" fmla="*/ 447 w 1005"/>
                <a:gd name="T51" fmla="*/ 410 h 899"/>
                <a:gd name="T52" fmla="*/ 381 w 1005"/>
                <a:gd name="T53" fmla="*/ 488 h 899"/>
                <a:gd name="T54" fmla="*/ 300 w 1005"/>
                <a:gd name="T55" fmla="*/ 535 h 899"/>
                <a:gd name="T56" fmla="*/ 298 w 1005"/>
                <a:gd name="T57" fmla="*/ 538 h 899"/>
                <a:gd name="T58" fmla="*/ 274 w 1005"/>
                <a:gd name="T59" fmla="*/ 618 h 899"/>
                <a:gd name="T60" fmla="*/ 288 w 1005"/>
                <a:gd name="T61" fmla="*/ 665 h 899"/>
                <a:gd name="T62" fmla="*/ 352 w 1005"/>
                <a:gd name="T63" fmla="*/ 724 h 899"/>
                <a:gd name="T64" fmla="*/ 571 w 1005"/>
                <a:gd name="T65" fmla="*/ 769 h 899"/>
                <a:gd name="T66" fmla="*/ 570 w 1005"/>
                <a:gd name="T67" fmla="*/ 769 h 899"/>
                <a:gd name="T68" fmla="*/ 681 w 1005"/>
                <a:gd name="T69" fmla="*/ 675 h 899"/>
                <a:gd name="T70" fmla="*/ 650 w 1005"/>
                <a:gd name="T71" fmla="*/ 634 h 899"/>
                <a:gd name="T72" fmla="*/ 708 w 1005"/>
                <a:gd name="T73" fmla="*/ 665 h 899"/>
                <a:gd name="T74" fmla="*/ 691 w 1005"/>
                <a:gd name="T75" fmla="*/ 750 h 899"/>
                <a:gd name="T76" fmla="*/ 491 w 1005"/>
                <a:gd name="T77" fmla="*/ 785 h 899"/>
                <a:gd name="T78" fmla="*/ 787 w 1005"/>
                <a:gd name="T79" fmla="*/ 830 h 899"/>
                <a:gd name="T80" fmla="*/ 1001 w 1005"/>
                <a:gd name="T81" fmla="*/ 474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05" h="899">
                  <a:moveTo>
                    <a:pt x="1001" y="474"/>
                  </a:moveTo>
                  <a:cubicBezTo>
                    <a:pt x="997" y="357"/>
                    <a:pt x="932" y="313"/>
                    <a:pt x="932" y="313"/>
                  </a:cubicBezTo>
                  <a:cubicBezTo>
                    <a:pt x="932" y="313"/>
                    <a:pt x="924" y="257"/>
                    <a:pt x="873" y="197"/>
                  </a:cubicBezTo>
                  <a:cubicBezTo>
                    <a:pt x="794" y="111"/>
                    <a:pt x="693" y="126"/>
                    <a:pt x="693" y="126"/>
                  </a:cubicBezTo>
                  <a:cubicBezTo>
                    <a:pt x="563" y="0"/>
                    <a:pt x="430" y="97"/>
                    <a:pt x="430" y="97"/>
                  </a:cubicBezTo>
                  <a:cubicBezTo>
                    <a:pt x="245" y="36"/>
                    <a:pt x="192" y="181"/>
                    <a:pt x="192" y="181"/>
                  </a:cubicBezTo>
                  <a:cubicBezTo>
                    <a:pt x="86" y="193"/>
                    <a:pt x="0" y="317"/>
                    <a:pt x="77" y="450"/>
                  </a:cubicBezTo>
                  <a:cubicBezTo>
                    <a:pt x="136" y="552"/>
                    <a:pt x="224" y="554"/>
                    <a:pt x="261" y="549"/>
                  </a:cubicBezTo>
                  <a:cubicBezTo>
                    <a:pt x="274" y="517"/>
                    <a:pt x="300" y="481"/>
                    <a:pt x="357" y="465"/>
                  </a:cubicBezTo>
                  <a:cubicBezTo>
                    <a:pt x="358" y="459"/>
                    <a:pt x="365" y="350"/>
                    <a:pt x="292" y="298"/>
                  </a:cubicBezTo>
                  <a:cubicBezTo>
                    <a:pt x="249" y="267"/>
                    <a:pt x="201" y="275"/>
                    <a:pt x="174" y="295"/>
                  </a:cubicBezTo>
                  <a:cubicBezTo>
                    <a:pt x="149" y="315"/>
                    <a:pt x="142" y="345"/>
                    <a:pt x="155" y="377"/>
                  </a:cubicBezTo>
                  <a:cubicBezTo>
                    <a:pt x="161" y="394"/>
                    <a:pt x="171" y="405"/>
                    <a:pt x="185" y="411"/>
                  </a:cubicBezTo>
                  <a:cubicBezTo>
                    <a:pt x="212" y="422"/>
                    <a:pt x="243" y="409"/>
                    <a:pt x="244" y="409"/>
                  </a:cubicBezTo>
                  <a:cubicBezTo>
                    <a:pt x="251" y="406"/>
                    <a:pt x="259" y="410"/>
                    <a:pt x="262" y="417"/>
                  </a:cubicBezTo>
                  <a:cubicBezTo>
                    <a:pt x="265" y="424"/>
                    <a:pt x="262" y="432"/>
                    <a:pt x="255" y="435"/>
                  </a:cubicBezTo>
                  <a:cubicBezTo>
                    <a:pt x="253" y="436"/>
                    <a:pt x="212" y="453"/>
                    <a:pt x="174" y="437"/>
                  </a:cubicBezTo>
                  <a:cubicBezTo>
                    <a:pt x="154" y="429"/>
                    <a:pt x="138" y="412"/>
                    <a:pt x="128" y="388"/>
                  </a:cubicBezTo>
                  <a:cubicBezTo>
                    <a:pt x="111" y="343"/>
                    <a:pt x="122" y="300"/>
                    <a:pt x="157" y="273"/>
                  </a:cubicBezTo>
                  <a:cubicBezTo>
                    <a:pt x="189" y="248"/>
                    <a:pt x="234" y="243"/>
                    <a:pt x="274" y="257"/>
                  </a:cubicBezTo>
                  <a:cubicBezTo>
                    <a:pt x="281" y="227"/>
                    <a:pt x="304" y="187"/>
                    <a:pt x="361" y="174"/>
                  </a:cubicBezTo>
                  <a:cubicBezTo>
                    <a:pt x="415" y="161"/>
                    <a:pt x="447" y="173"/>
                    <a:pt x="464" y="184"/>
                  </a:cubicBezTo>
                  <a:cubicBezTo>
                    <a:pt x="484" y="158"/>
                    <a:pt x="524" y="127"/>
                    <a:pt x="582" y="137"/>
                  </a:cubicBezTo>
                  <a:cubicBezTo>
                    <a:pt x="631" y="145"/>
                    <a:pt x="658" y="170"/>
                    <a:pt x="673" y="190"/>
                  </a:cubicBezTo>
                  <a:cubicBezTo>
                    <a:pt x="686" y="208"/>
                    <a:pt x="694" y="230"/>
                    <a:pt x="696" y="250"/>
                  </a:cubicBezTo>
                  <a:cubicBezTo>
                    <a:pt x="751" y="237"/>
                    <a:pt x="814" y="253"/>
                    <a:pt x="851" y="291"/>
                  </a:cubicBezTo>
                  <a:cubicBezTo>
                    <a:pt x="881" y="322"/>
                    <a:pt x="892" y="365"/>
                    <a:pt x="881" y="411"/>
                  </a:cubicBezTo>
                  <a:cubicBezTo>
                    <a:pt x="895" y="424"/>
                    <a:pt x="922" y="459"/>
                    <a:pt x="914" y="518"/>
                  </a:cubicBezTo>
                  <a:cubicBezTo>
                    <a:pt x="910" y="549"/>
                    <a:pt x="893" y="573"/>
                    <a:pt x="866" y="586"/>
                  </a:cubicBezTo>
                  <a:cubicBezTo>
                    <a:pt x="831" y="602"/>
                    <a:pt x="785" y="596"/>
                    <a:pt x="747" y="572"/>
                  </a:cubicBezTo>
                  <a:cubicBezTo>
                    <a:pt x="693" y="538"/>
                    <a:pt x="609" y="536"/>
                    <a:pt x="571" y="568"/>
                  </a:cubicBezTo>
                  <a:cubicBezTo>
                    <a:pt x="541" y="593"/>
                    <a:pt x="507" y="618"/>
                    <a:pt x="474" y="615"/>
                  </a:cubicBezTo>
                  <a:cubicBezTo>
                    <a:pt x="472" y="615"/>
                    <a:pt x="469" y="615"/>
                    <a:pt x="466" y="614"/>
                  </a:cubicBezTo>
                  <a:cubicBezTo>
                    <a:pt x="447" y="610"/>
                    <a:pt x="432" y="596"/>
                    <a:pt x="421" y="572"/>
                  </a:cubicBezTo>
                  <a:cubicBezTo>
                    <a:pt x="417" y="565"/>
                    <a:pt x="420" y="557"/>
                    <a:pt x="427" y="554"/>
                  </a:cubicBezTo>
                  <a:cubicBezTo>
                    <a:pt x="434" y="550"/>
                    <a:pt x="443" y="553"/>
                    <a:pt x="446" y="560"/>
                  </a:cubicBezTo>
                  <a:cubicBezTo>
                    <a:pt x="453" y="576"/>
                    <a:pt x="462" y="584"/>
                    <a:pt x="473" y="586"/>
                  </a:cubicBezTo>
                  <a:cubicBezTo>
                    <a:pt x="496" y="592"/>
                    <a:pt x="530" y="566"/>
                    <a:pt x="553" y="547"/>
                  </a:cubicBezTo>
                  <a:cubicBezTo>
                    <a:pt x="601" y="506"/>
                    <a:pt x="697" y="507"/>
                    <a:pt x="762" y="548"/>
                  </a:cubicBezTo>
                  <a:cubicBezTo>
                    <a:pt x="792" y="567"/>
                    <a:pt x="828" y="572"/>
                    <a:pt x="854" y="560"/>
                  </a:cubicBezTo>
                  <a:cubicBezTo>
                    <a:pt x="872" y="552"/>
                    <a:pt x="883" y="536"/>
                    <a:pt x="886" y="514"/>
                  </a:cubicBezTo>
                  <a:cubicBezTo>
                    <a:pt x="895" y="455"/>
                    <a:pt x="858" y="427"/>
                    <a:pt x="857" y="427"/>
                  </a:cubicBezTo>
                  <a:cubicBezTo>
                    <a:pt x="852" y="424"/>
                    <a:pt x="850" y="418"/>
                    <a:pt x="852" y="412"/>
                  </a:cubicBezTo>
                  <a:cubicBezTo>
                    <a:pt x="863" y="372"/>
                    <a:pt x="856" y="337"/>
                    <a:pt x="831" y="311"/>
                  </a:cubicBezTo>
                  <a:cubicBezTo>
                    <a:pt x="800" y="280"/>
                    <a:pt x="747" y="266"/>
                    <a:pt x="702" y="278"/>
                  </a:cubicBezTo>
                  <a:cubicBezTo>
                    <a:pt x="642" y="293"/>
                    <a:pt x="633" y="357"/>
                    <a:pt x="632" y="378"/>
                  </a:cubicBezTo>
                  <a:cubicBezTo>
                    <a:pt x="667" y="380"/>
                    <a:pt x="707" y="396"/>
                    <a:pt x="744" y="441"/>
                  </a:cubicBezTo>
                  <a:cubicBezTo>
                    <a:pt x="749" y="447"/>
                    <a:pt x="748" y="456"/>
                    <a:pt x="742" y="461"/>
                  </a:cubicBezTo>
                  <a:cubicBezTo>
                    <a:pt x="736" y="466"/>
                    <a:pt x="727" y="465"/>
                    <a:pt x="722" y="459"/>
                  </a:cubicBezTo>
                  <a:cubicBezTo>
                    <a:pt x="643" y="362"/>
                    <a:pt x="552" y="428"/>
                    <a:pt x="549" y="430"/>
                  </a:cubicBezTo>
                  <a:cubicBezTo>
                    <a:pt x="543" y="434"/>
                    <a:pt x="536" y="434"/>
                    <a:pt x="531" y="430"/>
                  </a:cubicBezTo>
                  <a:cubicBezTo>
                    <a:pt x="529" y="429"/>
                    <a:pt x="496" y="400"/>
                    <a:pt x="447" y="410"/>
                  </a:cubicBezTo>
                  <a:cubicBezTo>
                    <a:pt x="401" y="419"/>
                    <a:pt x="393" y="476"/>
                    <a:pt x="393" y="476"/>
                  </a:cubicBezTo>
                  <a:cubicBezTo>
                    <a:pt x="392" y="482"/>
                    <a:pt x="387" y="487"/>
                    <a:pt x="381" y="488"/>
                  </a:cubicBezTo>
                  <a:cubicBezTo>
                    <a:pt x="339" y="496"/>
                    <a:pt x="315" y="514"/>
                    <a:pt x="300" y="535"/>
                  </a:cubicBezTo>
                  <a:cubicBezTo>
                    <a:pt x="300" y="535"/>
                    <a:pt x="300" y="535"/>
                    <a:pt x="300" y="535"/>
                  </a:cubicBezTo>
                  <a:cubicBezTo>
                    <a:pt x="300" y="535"/>
                    <a:pt x="300" y="535"/>
                    <a:pt x="300" y="535"/>
                  </a:cubicBezTo>
                  <a:cubicBezTo>
                    <a:pt x="299" y="536"/>
                    <a:pt x="299" y="537"/>
                    <a:pt x="298" y="538"/>
                  </a:cubicBezTo>
                  <a:cubicBezTo>
                    <a:pt x="278" y="568"/>
                    <a:pt x="273" y="596"/>
                    <a:pt x="275" y="618"/>
                  </a:cubicBezTo>
                  <a:cubicBezTo>
                    <a:pt x="275" y="618"/>
                    <a:pt x="274" y="618"/>
                    <a:pt x="274" y="618"/>
                  </a:cubicBezTo>
                  <a:cubicBezTo>
                    <a:pt x="275" y="625"/>
                    <a:pt x="276" y="631"/>
                    <a:pt x="278" y="637"/>
                  </a:cubicBezTo>
                  <a:cubicBezTo>
                    <a:pt x="281" y="654"/>
                    <a:pt x="288" y="664"/>
                    <a:pt x="288" y="665"/>
                  </a:cubicBezTo>
                  <a:cubicBezTo>
                    <a:pt x="302" y="693"/>
                    <a:pt x="326" y="711"/>
                    <a:pt x="352" y="724"/>
                  </a:cubicBezTo>
                  <a:cubicBezTo>
                    <a:pt x="352" y="724"/>
                    <a:pt x="352" y="724"/>
                    <a:pt x="352" y="724"/>
                  </a:cubicBezTo>
                  <a:cubicBezTo>
                    <a:pt x="352" y="724"/>
                    <a:pt x="418" y="758"/>
                    <a:pt x="552" y="768"/>
                  </a:cubicBezTo>
                  <a:cubicBezTo>
                    <a:pt x="558" y="768"/>
                    <a:pt x="565" y="769"/>
                    <a:pt x="571" y="769"/>
                  </a:cubicBezTo>
                  <a:cubicBezTo>
                    <a:pt x="571" y="769"/>
                    <a:pt x="570" y="769"/>
                    <a:pt x="570" y="769"/>
                  </a:cubicBezTo>
                  <a:cubicBezTo>
                    <a:pt x="570" y="769"/>
                    <a:pt x="570" y="769"/>
                    <a:pt x="570" y="769"/>
                  </a:cubicBezTo>
                  <a:cubicBezTo>
                    <a:pt x="606" y="770"/>
                    <a:pt x="643" y="762"/>
                    <a:pt x="668" y="733"/>
                  </a:cubicBezTo>
                  <a:cubicBezTo>
                    <a:pt x="682" y="710"/>
                    <a:pt x="687" y="689"/>
                    <a:pt x="681" y="675"/>
                  </a:cubicBezTo>
                  <a:cubicBezTo>
                    <a:pt x="675" y="658"/>
                    <a:pt x="659" y="652"/>
                    <a:pt x="659" y="652"/>
                  </a:cubicBezTo>
                  <a:cubicBezTo>
                    <a:pt x="651" y="649"/>
                    <a:pt x="648" y="641"/>
                    <a:pt x="650" y="634"/>
                  </a:cubicBezTo>
                  <a:cubicBezTo>
                    <a:pt x="653" y="627"/>
                    <a:pt x="661" y="623"/>
                    <a:pt x="668" y="625"/>
                  </a:cubicBezTo>
                  <a:cubicBezTo>
                    <a:pt x="669" y="626"/>
                    <a:pt x="698" y="636"/>
                    <a:pt x="708" y="665"/>
                  </a:cubicBezTo>
                  <a:cubicBezTo>
                    <a:pt x="717" y="689"/>
                    <a:pt x="711" y="717"/>
                    <a:pt x="692" y="749"/>
                  </a:cubicBezTo>
                  <a:cubicBezTo>
                    <a:pt x="691" y="749"/>
                    <a:pt x="691" y="750"/>
                    <a:pt x="691" y="750"/>
                  </a:cubicBezTo>
                  <a:cubicBezTo>
                    <a:pt x="655" y="793"/>
                    <a:pt x="601" y="800"/>
                    <a:pt x="556" y="797"/>
                  </a:cubicBezTo>
                  <a:cubicBezTo>
                    <a:pt x="530" y="795"/>
                    <a:pt x="507" y="789"/>
                    <a:pt x="491" y="785"/>
                  </a:cubicBezTo>
                  <a:cubicBezTo>
                    <a:pt x="524" y="857"/>
                    <a:pt x="598" y="891"/>
                    <a:pt x="677" y="895"/>
                  </a:cubicBezTo>
                  <a:cubicBezTo>
                    <a:pt x="769" y="899"/>
                    <a:pt x="787" y="830"/>
                    <a:pt x="787" y="830"/>
                  </a:cubicBezTo>
                  <a:cubicBezTo>
                    <a:pt x="911" y="781"/>
                    <a:pt x="884" y="656"/>
                    <a:pt x="884" y="656"/>
                  </a:cubicBezTo>
                  <a:cubicBezTo>
                    <a:pt x="936" y="648"/>
                    <a:pt x="1005" y="590"/>
                    <a:pt x="1001" y="4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33" name="Group 32"/>
          <p:cNvGrpSpPr/>
          <p:nvPr/>
        </p:nvGrpSpPr>
        <p:grpSpPr>
          <a:xfrm>
            <a:off x="7849115" y="6347091"/>
            <a:ext cx="1976808" cy="2347909"/>
            <a:chOff x="7826363" y="2844010"/>
            <a:chExt cx="1580725" cy="1876982"/>
          </a:xfrm>
          <a:solidFill>
            <a:schemeClr val="accent1"/>
          </a:solidFill>
        </p:grpSpPr>
        <p:sp>
          <p:nvSpPr>
            <p:cNvPr id="34" name="Rounded Rectangle 33"/>
            <p:cNvSpPr/>
            <p:nvPr/>
          </p:nvSpPr>
          <p:spPr>
            <a:xfrm>
              <a:off x="8110354" y="2984172"/>
              <a:ext cx="101591" cy="79045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701" dirty="0">
                <a:latin typeface="Lato Light"/>
              </a:endParaRPr>
            </a:p>
          </p:txBody>
        </p:sp>
        <p:sp>
          <p:nvSpPr>
            <p:cNvPr id="35" name="Rounded Rectangle 34"/>
            <p:cNvSpPr/>
            <p:nvPr/>
          </p:nvSpPr>
          <p:spPr>
            <a:xfrm>
              <a:off x="8375528" y="3216877"/>
              <a:ext cx="101591" cy="1504115"/>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701" dirty="0">
                <a:latin typeface="Lato Light"/>
              </a:endParaRPr>
            </a:p>
          </p:txBody>
        </p:sp>
        <p:sp>
          <p:nvSpPr>
            <p:cNvPr id="36" name="Rounded Rectangle 35"/>
            <p:cNvSpPr/>
            <p:nvPr/>
          </p:nvSpPr>
          <p:spPr>
            <a:xfrm>
              <a:off x="8672942" y="3502859"/>
              <a:ext cx="101591" cy="1218133"/>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701" dirty="0">
                <a:latin typeface="Lato Light"/>
              </a:endParaRPr>
            </a:p>
          </p:txBody>
        </p:sp>
        <p:sp>
          <p:nvSpPr>
            <p:cNvPr id="40" name="Rounded Rectangle 39"/>
            <p:cNvSpPr/>
            <p:nvPr/>
          </p:nvSpPr>
          <p:spPr>
            <a:xfrm>
              <a:off x="9007728" y="3844758"/>
              <a:ext cx="101591" cy="876234"/>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701" dirty="0">
                <a:latin typeface="Lato Light"/>
              </a:endParaRPr>
            </a:p>
          </p:txBody>
        </p:sp>
        <p:sp>
          <p:nvSpPr>
            <p:cNvPr id="41" name="Rounded Rectangle 40"/>
            <p:cNvSpPr/>
            <p:nvPr/>
          </p:nvSpPr>
          <p:spPr>
            <a:xfrm>
              <a:off x="9305497" y="3844758"/>
              <a:ext cx="101591" cy="876234"/>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701" dirty="0">
                <a:latin typeface="Lato Light"/>
              </a:endParaRPr>
            </a:p>
          </p:txBody>
        </p:sp>
        <p:sp>
          <p:nvSpPr>
            <p:cNvPr id="42" name="Rounded Rectangle 41"/>
            <p:cNvSpPr/>
            <p:nvPr/>
          </p:nvSpPr>
          <p:spPr>
            <a:xfrm>
              <a:off x="7826363" y="2844010"/>
              <a:ext cx="101591" cy="65885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701" dirty="0">
                <a:latin typeface="Lato Light"/>
              </a:endParaRPr>
            </a:p>
          </p:txBody>
        </p:sp>
      </p:grpSp>
      <p:grpSp>
        <p:nvGrpSpPr>
          <p:cNvPr id="72" name="Group 71"/>
          <p:cNvGrpSpPr/>
          <p:nvPr/>
        </p:nvGrpSpPr>
        <p:grpSpPr>
          <a:xfrm>
            <a:off x="4585159" y="4537763"/>
            <a:ext cx="725286" cy="641471"/>
            <a:chOff x="6950300" y="2347916"/>
            <a:chExt cx="483524" cy="427536"/>
          </a:xfrm>
          <a:solidFill>
            <a:schemeClr val="accent1"/>
          </a:solidFill>
        </p:grpSpPr>
        <p:sp>
          <p:nvSpPr>
            <p:cNvPr id="73" name="Freeform 533"/>
            <p:cNvSpPr>
              <a:spLocks noChangeArrowheads="1"/>
            </p:cNvSpPr>
            <p:nvPr/>
          </p:nvSpPr>
          <p:spPr bwMode="auto">
            <a:xfrm>
              <a:off x="7018163" y="2563380"/>
              <a:ext cx="45808" cy="42415"/>
            </a:xfrm>
            <a:custGeom>
              <a:avLst/>
              <a:gdLst>
                <a:gd name="T0" fmla="*/ 0 w 118"/>
                <a:gd name="T1" fmla="*/ 0 h 110"/>
                <a:gd name="T2" fmla="*/ 117 w 118"/>
                <a:gd name="T3" fmla="*/ 0 h 110"/>
                <a:gd name="T4" fmla="*/ 117 w 118"/>
                <a:gd name="T5" fmla="*/ 109 h 110"/>
                <a:gd name="T6" fmla="*/ 0 w 118"/>
                <a:gd name="T7" fmla="*/ 109 h 110"/>
                <a:gd name="T8" fmla="*/ 0 w 118"/>
                <a:gd name="T9" fmla="*/ 0 h 110"/>
              </a:gdLst>
              <a:ahLst/>
              <a:cxnLst>
                <a:cxn ang="0">
                  <a:pos x="T0" y="T1"/>
                </a:cxn>
                <a:cxn ang="0">
                  <a:pos x="T2" y="T3"/>
                </a:cxn>
                <a:cxn ang="0">
                  <a:pos x="T4" y="T5"/>
                </a:cxn>
                <a:cxn ang="0">
                  <a:pos x="T6" y="T7"/>
                </a:cxn>
                <a:cxn ang="0">
                  <a:pos x="T8" y="T9"/>
                </a:cxn>
              </a:cxnLst>
              <a:rect l="0" t="0" r="r" b="b"/>
              <a:pathLst>
                <a:path w="118" h="110">
                  <a:moveTo>
                    <a:pt x="0" y="0"/>
                  </a:moveTo>
                  <a:lnTo>
                    <a:pt x="117" y="0"/>
                  </a:lnTo>
                  <a:lnTo>
                    <a:pt x="117" y="109"/>
                  </a:lnTo>
                  <a:lnTo>
                    <a:pt x="0" y="10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74" name="Freeform 534"/>
            <p:cNvSpPr>
              <a:spLocks noChangeArrowheads="1"/>
            </p:cNvSpPr>
            <p:nvPr/>
          </p:nvSpPr>
          <p:spPr bwMode="auto">
            <a:xfrm>
              <a:off x="7018163" y="2631243"/>
              <a:ext cx="45808" cy="42415"/>
            </a:xfrm>
            <a:custGeom>
              <a:avLst/>
              <a:gdLst>
                <a:gd name="T0" fmla="*/ 0 w 118"/>
                <a:gd name="T1" fmla="*/ 0 h 110"/>
                <a:gd name="T2" fmla="*/ 117 w 118"/>
                <a:gd name="T3" fmla="*/ 0 h 110"/>
                <a:gd name="T4" fmla="*/ 117 w 118"/>
                <a:gd name="T5" fmla="*/ 109 h 110"/>
                <a:gd name="T6" fmla="*/ 0 w 118"/>
                <a:gd name="T7" fmla="*/ 109 h 110"/>
                <a:gd name="T8" fmla="*/ 0 w 118"/>
                <a:gd name="T9" fmla="*/ 0 h 110"/>
              </a:gdLst>
              <a:ahLst/>
              <a:cxnLst>
                <a:cxn ang="0">
                  <a:pos x="T0" y="T1"/>
                </a:cxn>
                <a:cxn ang="0">
                  <a:pos x="T2" y="T3"/>
                </a:cxn>
                <a:cxn ang="0">
                  <a:pos x="T4" y="T5"/>
                </a:cxn>
                <a:cxn ang="0">
                  <a:pos x="T6" y="T7"/>
                </a:cxn>
                <a:cxn ang="0">
                  <a:pos x="T8" y="T9"/>
                </a:cxn>
              </a:cxnLst>
              <a:rect l="0" t="0" r="r" b="b"/>
              <a:pathLst>
                <a:path w="118" h="110">
                  <a:moveTo>
                    <a:pt x="0" y="0"/>
                  </a:moveTo>
                  <a:lnTo>
                    <a:pt x="117" y="0"/>
                  </a:lnTo>
                  <a:lnTo>
                    <a:pt x="117" y="109"/>
                  </a:lnTo>
                  <a:lnTo>
                    <a:pt x="0" y="10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75" name="Freeform 535"/>
            <p:cNvSpPr>
              <a:spLocks noChangeArrowheads="1"/>
            </p:cNvSpPr>
            <p:nvPr/>
          </p:nvSpPr>
          <p:spPr bwMode="auto">
            <a:xfrm>
              <a:off x="7092812" y="2495517"/>
              <a:ext cx="42415" cy="42415"/>
            </a:xfrm>
            <a:custGeom>
              <a:avLst/>
              <a:gdLst>
                <a:gd name="T0" fmla="*/ 0 w 110"/>
                <a:gd name="T1" fmla="*/ 0 h 110"/>
                <a:gd name="T2" fmla="*/ 109 w 110"/>
                <a:gd name="T3" fmla="*/ 0 h 110"/>
                <a:gd name="T4" fmla="*/ 109 w 110"/>
                <a:gd name="T5" fmla="*/ 109 h 110"/>
                <a:gd name="T6" fmla="*/ 0 w 110"/>
                <a:gd name="T7" fmla="*/ 109 h 110"/>
                <a:gd name="T8" fmla="*/ 0 w 110"/>
                <a:gd name="T9" fmla="*/ 0 h 110"/>
              </a:gdLst>
              <a:ahLst/>
              <a:cxnLst>
                <a:cxn ang="0">
                  <a:pos x="T0" y="T1"/>
                </a:cxn>
                <a:cxn ang="0">
                  <a:pos x="T2" y="T3"/>
                </a:cxn>
                <a:cxn ang="0">
                  <a:pos x="T4" y="T5"/>
                </a:cxn>
                <a:cxn ang="0">
                  <a:pos x="T6" y="T7"/>
                </a:cxn>
                <a:cxn ang="0">
                  <a:pos x="T8" y="T9"/>
                </a:cxn>
              </a:cxnLst>
              <a:rect l="0" t="0" r="r" b="b"/>
              <a:pathLst>
                <a:path w="110" h="110">
                  <a:moveTo>
                    <a:pt x="0" y="0"/>
                  </a:moveTo>
                  <a:lnTo>
                    <a:pt x="109" y="0"/>
                  </a:lnTo>
                  <a:lnTo>
                    <a:pt x="109" y="109"/>
                  </a:lnTo>
                  <a:lnTo>
                    <a:pt x="0" y="10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76" name="Freeform 536"/>
            <p:cNvSpPr>
              <a:spLocks noChangeArrowheads="1"/>
            </p:cNvSpPr>
            <p:nvPr/>
          </p:nvSpPr>
          <p:spPr bwMode="auto">
            <a:xfrm>
              <a:off x="7092812" y="2563380"/>
              <a:ext cx="42415" cy="42415"/>
            </a:xfrm>
            <a:custGeom>
              <a:avLst/>
              <a:gdLst>
                <a:gd name="T0" fmla="*/ 0 w 110"/>
                <a:gd name="T1" fmla="*/ 0 h 110"/>
                <a:gd name="T2" fmla="*/ 109 w 110"/>
                <a:gd name="T3" fmla="*/ 0 h 110"/>
                <a:gd name="T4" fmla="*/ 109 w 110"/>
                <a:gd name="T5" fmla="*/ 109 h 110"/>
                <a:gd name="T6" fmla="*/ 0 w 110"/>
                <a:gd name="T7" fmla="*/ 109 h 110"/>
                <a:gd name="T8" fmla="*/ 0 w 110"/>
                <a:gd name="T9" fmla="*/ 0 h 110"/>
              </a:gdLst>
              <a:ahLst/>
              <a:cxnLst>
                <a:cxn ang="0">
                  <a:pos x="T0" y="T1"/>
                </a:cxn>
                <a:cxn ang="0">
                  <a:pos x="T2" y="T3"/>
                </a:cxn>
                <a:cxn ang="0">
                  <a:pos x="T4" y="T5"/>
                </a:cxn>
                <a:cxn ang="0">
                  <a:pos x="T6" y="T7"/>
                </a:cxn>
                <a:cxn ang="0">
                  <a:pos x="T8" y="T9"/>
                </a:cxn>
              </a:cxnLst>
              <a:rect l="0" t="0" r="r" b="b"/>
              <a:pathLst>
                <a:path w="110" h="110">
                  <a:moveTo>
                    <a:pt x="0" y="0"/>
                  </a:moveTo>
                  <a:lnTo>
                    <a:pt x="109" y="0"/>
                  </a:lnTo>
                  <a:lnTo>
                    <a:pt x="109" y="109"/>
                  </a:lnTo>
                  <a:lnTo>
                    <a:pt x="0" y="10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77" name="Freeform 537"/>
            <p:cNvSpPr>
              <a:spLocks noChangeArrowheads="1"/>
            </p:cNvSpPr>
            <p:nvPr/>
          </p:nvSpPr>
          <p:spPr bwMode="auto">
            <a:xfrm>
              <a:off x="7092812" y="2631243"/>
              <a:ext cx="42415" cy="42415"/>
            </a:xfrm>
            <a:custGeom>
              <a:avLst/>
              <a:gdLst>
                <a:gd name="T0" fmla="*/ 0 w 110"/>
                <a:gd name="T1" fmla="*/ 0 h 110"/>
                <a:gd name="T2" fmla="*/ 109 w 110"/>
                <a:gd name="T3" fmla="*/ 0 h 110"/>
                <a:gd name="T4" fmla="*/ 109 w 110"/>
                <a:gd name="T5" fmla="*/ 109 h 110"/>
                <a:gd name="T6" fmla="*/ 0 w 110"/>
                <a:gd name="T7" fmla="*/ 109 h 110"/>
                <a:gd name="T8" fmla="*/ 0 w 110"/>
                <a:gd name="T9" fmla="*/ 0 h 110"/>
              </a:gdLst>
              <a:ahLst/>
              <a:cxnLst>
                <a:cxn ang="0">
                  <a:pos x="T0" y="T1"/>
                </a:cxn>
                <a:cxn ang="0">
                  <a:pos x="T2" y="T3"/>
                </a:cxn>
                <a:cxn ang="0">
                  <a:pos x="T4" y="T5"/>
                </a:cxn>
                <a:cxn ang="0">
                  <a:pos x="T6" y="T7"/>
                </a:cxn>
                <a:cxn ang="0">
                  <a:pos x="T8" y="T9"/>
                </a:cxn>
              </a:cxnLst>
              <a:rect l="0" t="0" r="r" b="b"/>
              <a:pathLst>
                <a:path w="110" h="110">
                  <a:moveTo>
                    <a:pt x="0" y="0"/>
                  </a:moveTo>
                  <a:lnTo>
                    <a:pt x="109" y="0"/>
                  </a:lnTo>
                  <a:lnTo>
                    <a:pt x="109" y="109"/>
                  </a:lnTo>
                  <a:lnTo>
                    <a:pt x="0" y="10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78" name="Freeform 538"/>
            <p:cNvSpPr>
              <a:spLocks noChangeArrowheads="1"/>
            </p:cNvSpPr>
            <p:nvPr/>
          </p:nvSpPr>
          <p:spPr bwMode="auto">
            <a:xfrm>
              <a:off x="6950300" y="2347916"/>
              <a:ext cx="483524" cy="427536"/>
            </a:xfrm>
            <a:custGeom>
              <a:avLst/>
              <a:gdLst>
                <a:gd name="T0" fmla="*/ 1029 w 1255"/>
                <a:gd name="T1" fmla="*/ 75 h 1113"/>
                <a:gd name="T2" fmla="*/ 75 w 1255"/>
                <a:gd name="T3" fmla="*/ 0 h 1113"/>
                <a:gd name="T4" fmla="*/ 0 w 1255"/>
                <a:gd name="T5" fmla="*/ 953 h 1113"/>
                <a:gd name="T6" fmla="*/ 644 w 1255"/>
                <a:gd name="T7" fmla="*/ 1029 h 1113"/>
                <a:gd name="T8" fmla="*/ 1254 w 1255"/>
                <a:gd name="T9" fmla="*/ 736 h 1113"/>
                <a:gd name="T10" fmla="*/ 335 w 1255"/>
                <a:gd name="T11" fmla="*/ 75 h 1113"/>
                <a:gd name="T12" fmla="*/ 694 w 1255"/>
                <a:gd name="T13" fmla="*/ 167 h 1113"/>
                <a:gd name="T14" fmla="*/ 335 w 1255"/>
                <a:gd name="T15" fmla="*/ 75 h 1113"/>
                <a:gd name="T16" fmla="*/ 937 w 1255"/>
                <a:gd name="T17" fmla="*/ 251 h 1113"/>
                <a:gd name="T18" fmla="*/ 878 w 1255"/>
                <a:gd name="T19" fmla="*/ 368 h 1113"/>
                <a:gd name="T20" fmla="*/ 661 w 1255"/>
                <a:gd name="T21" fmla="*/ 385 h 1113"/>
                <a:gd name="T22" fmla="*/ 552 w 1255"/>
                <a:gd name="T23" fmla="*/ 494 h 1113"/>
                <a:gd name="T24" fmla="*/ 510 w 1255"/>
                <a:gd name="T25" fmla="*/ 736 h 1113"/>
                <a:gd name="T26" fmla="*/ 92 w 1255"/>
                <a:gd name="T27" fmla="*/ 920 h 1113"/>
                <a:gd name="T28" fmla="*/ 845 w 1255"/>
                <a:gd name="T29" fmla="*/ 435 h 1113"/>
                <a:gd name="T30" fmla="*/ 911 w 1255"/>
                <a:gd name="T31" fmla="*/ 435 h 1113"/>
                <a:gd name="T32" fmla="*/ 845 w 1255"/>
                <a:gd name="T33" fmla="*/ 435 h 1113"/>
                <a:gd name="T34" fmla="*/ 577 w 1255"/>
                <a:gd name="T35" fmla="*/ 769 h 1113"/>
                <a:gd name="T36" fmla="*/ 577 w 1255"/>
                <a:gd name="T37" fmla="*/ 703 h 1113"/>
                <a:gd name="T38" fmla="*/ 878 w 1255"/>
                <a:gd name="T39" fmla="*/ 1079 h 1113"/>
                <a:gd name="T40" fmla="*/ 878 w 1255"/>
                <a:gd name="T41" fmla="*/ 1004 h 1113"/>
                <a:gd name="T42" fmla="*/ 878 w 1255"/>
                <a:gd name="T43" fmla="*/ 1079 h 1113"/>
                <a:gd name="T44" fmla="*/ 945 w 1255"/>
                <a:gd name="T45" fmla="*/ 728 h 1113"/>
                <a:gd name="T46" fmla="*/ 878 w 1255"/>
                <a:gd name="T47" fmla="*/ 803 h 1113"/>
                <a:gd name="T48" fmla="*/ 661 w 1255"/>
                <a:gd name="T49" fmla="*/ 627 h 1113"/>
                <a:gd name="T50" fmla="*/ 694 w 1255"/>
                <a:gd name="T51" fmla="*/ 585 h 1113"/>
                <a:gd name="T52" fmla="*/ 878 w 1255"/>
                <a:gd name="T53" fmla="*/ 669 h 1113"/>
                <a:gd name="T54" fmla="*/ 1045 w 1255"/>
                <a:gd name="T55" fmla="*/ 544 h 1113"/>
                <a:gd name="T56" fmla="*/ 1087 w 1255"/>
                <a:gd name="T57" fmla="*/ 585 h 1113"/>
                <a:gd name="T58" fmla="*/ 1146 w 1255"/>
                <a:gd name="T59" fmla="*/ 736 h 1113"/>
                <a:gd name="T60" fmla="*/ 1221 w 1255"/>
                <a:gd name="T61" fmla="*/ 736 h 1113"/>
                <a:gd name="T62" fmla="*/ 1179 w 1255"/>
                <a:gd name="T63" fmla="*/ 769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55" h="1113">
                  <a:moveTo>
                    <a:pt x="1029" y="402"/>
                  </a:moveTo>
                  <a:cubicBezTo>
                    <a:pt x="1029" y="75"/>
                    <a:pt x="1029" y="75"/>
                    <a:pt x="1029" y="75"/>
                  </a:cubicBezTo>
                  <a:cubicBezTo>
                    <a:pt x="1029" y="34"/>
                    <a:pt x="995" y="0"/>
                    <a:pt x="953" y="0"/>
                  </a:cubicBezTo>
                  <a:cubicBezTo>
                    <a:pt x="75" y="0"/>
                    <a:pt x="75" y="0"/>
                    <a:pt x="75" y="0"/>
                  </a:cubicBezTo>
                  <a:cubicBezTo>
                    <a:pt x="34" y="0"/>
                    <a:pt x="0" y="34"/>
                    <a:pt x="0" y="75"/>
                  </a:cubicBezTo>
                  <a:cubicBezTo>
                    <a:pt x="0" y="953"/>
                    <a:pt x="0" y="953"/>
                    <a:pt x="0" y="953"/>
                  </a:cubicBezTo>
                  <a:cubicBezTo>
                    <a:pt x="0" y="995"/>
                    <a:pt x="34" y="1029"/>
                    <a:pt x="75" y="1029"/>
                  </a:cubicBezTo>
                  <a:cubicBezTo>
                    <a:pt x="644" y="1029"/>
                    <a:pt x="644" y="1029"/>
                    <a:pt x="644" y="1029"/>
                  </a:cubicBezTo>
                  <a:cubicBezTo>
                    <a:pt x="711" y="1079"/>
                    <a:pt x="795" y="1112"/>
                    <a:pt x="878" y="1112"/>
                  </a:cubicBezTo>
                  <a:cubicBezTo>
                    <a:pt x="1087" y="1112"/>
                    <a:pt x="1254" y="945"/>
                    <a:pt x="1254" y="736"/>
                  </a:cubicBezTo>
                  <a:cubicBezTo>
                    <a:pt x="1254" y="585"/>
                    <a:pt x="1162" y="460"/>
                    <a:pt x="1029" y="402"/>
                  </a:cubicBezTo>
                  <a:close/>
                  <a:moveTo>
                    <a:pt x="335" y="75"/>
                  </a:moveTo>
                  <a:cubicBezTo>
                    <a:pt x="694" y="75"/>
                    <a:pt x="694" y="75"/>
                    <a:pt x="694" y="75"/>
                  </a:cubicBezTo>
                  <a:cubicBezTo>
                    <a:pt x="694" y="167"/>
                    <a:pt x="694" y="167"/>
                    <a:pt x="694" y="167"/>
                  </a:cubicBezTo>
                  <a:cubicBezTo>
                    <a:pt x="335" y="167"/>
                    <a:pt x="335" y="167"/>
                    <a:pt x="335" y="167"/>
                  </a:cubicBezTo>
                  <a:lnTo>
                    <a:pt x="335" y="75"/>
                  </a:lnTo>
                  <a:close/>
                  <a:moveTo>
                    <a:pt x="92" y="251"/>
                  </a:moveTo>
                  <a:cubicBezTo>
                    <a:pt x="937" y="251"/>
                    <a:pt x="937" y="251"/>
                    <a:pt x="937" y="251"/>
                  </a:cubicBezTo>
                  <a:cubicBezTo>
                    <a:pt x="937" y="368"/>
                    <a:pt x="937" y="368"/>
                    <a:pt x="937" y="368"/>
                  </a:cubicBezTo>
                  <a:cubicBezTo>
                    <a:pt x="920" y="368"/>
                    <a:pt x="895" y="368"/>
                    <a:pt x="878" y="368"/>
                  </a:cubicBezTo>
                  <a:cubicBezTo>
                    <a:pt x="795" y="368"/>
                    <a:pt x="719" y="393"/>
                    <a:pt x="661" y="435"/>
                  </a:cubicBezTo>
                  <a:cubicBezTo>
                    <a:pt x="661" y="385"/>
                    <a:pt x="661" y="385"/>
                    <a:pt x="661" y="385"/>
                  </a:cubicBezTo>
                  <a:cubicBezTo>
                    <a:pt x="552" y="385"/>
                    <a:pt x="552" y="385"/>
                    <a:pt x="552" y="385"/>
                  </a:cubicBezTo>
                  <a:cubicBezTo>
                    <a:pt x="552" y="494"/>
                    <a:pt x="552" y="494"/>
                    <a:pt x="552" y="494"/>
                  </a:cubicBezTo>
                  <a:cubicBezTo>
                    <a:pt x="602" y="494"/>
                    <a:pt x="602" y="494"/>
                    <a:pt x="602" y="494"/>
                  </a:cubicBezTo>
                  <a:cubicBezTo>
                    <a:pt x="544" y="560"/>
                    <a:pt x="510" y="644"/>
                    <a:pt x="510" y="736"/>
                  </a:cubicBezTo>
                  <a:cubicBezTo>
                    <a:pt x="510" y="803"/>
                    <a:pt x="527" y="870"/>
                    <a:pt x="560" y="920"/>
                  </a:cubicBezTo>
                  <a:cubicBezTo>
                    <a:pt x="92" y="920"/>
                    <a:pt x="92" y="920"/>
                    <a:pt x="92" y="920"/>
                  </a:cubicBezTo>
                  <a:lnTo>
                    <a:pt x="92" y="251"/>
                  </a:lnTo>
                  <a:close/>
                  <a:moveTo>
                    <a:pt x="845" y="435"/>
                  </a:moveTo>
                  <a:cubicBezTo>
                    <a:pt x="845" y="418"/>
                    <a:pt x="861" y="402"/>
                    <a:pt x="878" y="402"/>
                  </a:cubicBezTo>
                  <a:cubicBezTo>
                    <a:pt x="895" y="402"/>
                    <a:pt x="911" y="418"/>
                    <a:pt x="911" y="435"/>
                  </a:cubicBezTo>
                  <a:cubicBezTo>
                    <a:pt x="911" y="452"/>
                    <a:pt x="895" y="468"/>
                    <a:pt x="878" y="468"/>
                  </a:cubicBezTo>
                  <a:cubicBezTo>
                    <a:pt x="861" y="468"/>
                    <a:pt x="845" y="452"/>
                    <a:pt x="845" y="435"/>
                  </a:cubicBezTo>
                  <a:close/>
                  <a:moveTo>
                    <a:pt x="610" y="736"/>
                  </a:moveTo>
                  <a:cubicBezTo>
                    <a:pt x="610" y="761"/>
                    <a:pt x="594" y="769"/>
                    <a:pt x="577" y="769"/>
                  </a:cubicBezTo>
                  <a:cubicBezTo>
                    <a:pt x="560" y="769"/>
                    <a:pt x="544" y="761"/>
                    <a:pt x="544" y="736"/>
                  </a:cubicBezTo>
                  <a:cubicBezTo>
                    <a:pt x="544" y="719"/>
                    <a:pt x="560" y="703"/>
                    <a:pt x="577" y="703"/>
                  </a:cubicBezTo>
                  <a:cubicBezTo>
                    <a:pt x="594" y="703"/>
                    <a:pt x="610" y="719"/>
                    <a:pt x="610" y="736"/>
                  </a:cubicBezTo>
                  <a:close/>
                  <a:moveTo>
                    <a:pt x="878" y="1079"/>
                  </a:moveTo>
                  <a:cubicBezTo>
                    <a:pt x="861" y="1079"/>
                    <a:pt x="845" y="1062"/>
                    <a:pt x="845" y="1045"/>
                  </a:cubicBezTo>
                  <a:cubicBezTo>
                    <a:pt x="845" y="1020"/>
                    <a:pt x="861" y="1004"/>
                    <a:pt x="878" y="1004"/>
                  </a:cubicBezTo>
                  <a:cubicBezTo>
                    <a:pt x="895" y="1004"/>
                    <a:pt x="911" y="1020"/>
                    <a:pt x="911" y="1045"/>
                  </a:cubicBezTo>
                  <a:cubicBezTo>
                    <a:pt x="911" y="1062"/>
                    <a:pt x="895" y="1079"/>
                    <a:pt x="878" y="1079"/>
                  </a:cubicBezTo>
                  <a:close/>
                  <a:moveTo>
                    <a:pt x="1087" y="585"/>
                  </a:moveTo>
                  <a:cubicBezTo>
                    <a:pt x="945" y="728"/>
                    <a:pt x="945" y="728"/>
                    <a:pt x="945" y="728"/>
                  </a:cubicBezTo>
                  <a:lnTo>
                    <a:pt x="945" y="736"/>
                  </a:lnTo>
                  <a:cubicBezTo>
                    <a:pt x="945" y="778"/>
                    <a:pt x="920" y="803"/>
                    <a:pt x="878" y="803"/>
                  </a:cubicBezTo>
                  <a:cubicBezTo>
                    <a:pt x="845" y="803"/>
                    <a:pt x="811" y="778"/>
                    <a:pt x="811" y="744"/>
                  </a:cubicBezTo>
                  <a:cubicBezTo>
                    <a:pt x="661" y="627"/>
                    <a:pt x="661" y="627"/>
                    <a:pt x="661" y="627"/>
                  </a:cubicBezTo>
                  <a:cubicBezTo>
                    <a:pt x="652" y="619"/>
                    <a:pt x="644" y="594"/>
                    <a:pt x="652" y="585"/>
                  </a:cubicBezTo>
                  <a:cubicBezTo>
                    <a:pt x="661" y="577"/>
                    <a:pt x="686" y="569"/>
                    <a:pt x="694" y="585"/>
                  </a:cubicBezTo>
                  <a:cubicBezTo>
                    <a:pt x="836" y="686"/>
                    <a:pt x="836" y="686"/>
                    <a:pt x="836" y="686"/>
                  </a:cubicBezTo>
                  <a:cubicBezTo>
                    <a:pt x="845" y="677"/>
                    <a:pt x="861" y="669"/>
                    <a:pt x="878" y="669"/>
                  </a:cubicBezTo>
                  <a:cubicBezTo>
                    <a:pt x="895" y="669"/>
                    <a:pt x="903" y="677"/>
                    <a:pt x="911" y="677"/>
                  </a:cubicBezTo>
                  <a:cubicBezTo>
                    <a:pt x="1045" y="544"/>
                    <a:pt x="1045" y="544"/>
                    <a:pt x="1045" y="544"/>
                  </a:cubicBezTo>
                  <a:cubicBezTo>
                    <a:pt x="1062" y="535"/>
                    <a:pt x="1079" y="535"/>
                    <a:pt x="1087" y="544"/>
                  </a:cubicBezTo>
                  <a:cubicBezTo>
                    <a:pt x="1104" y="552"/>
                    <a:pt x="1096" y="569"/>
                    <a:pt x="1087" y="585"/>
                  </a:cubicBezTo>
                  <a:close/>
                  <a:moveTo>
                    <a:pt x="1179" y="769"/>
                  </a:moveTo>
                  <a:cubicBezTo>
                    <a:pt x="1162" y="769"/>
                    <a:pt x="1146" y="761"/>
                    <a:pt x="1146" y="736"/>
                  </a:cubicBezTo>
                  <a:cubicBezTo>
                    <a:pt x="1146" y="719"/>
                    <a:pt x="1162" y="703"/>
                    <a:pt x="1179" y="703"/>
                  </a:cubicBezTo>
                  <a:cubicBezTo>
                    <a:pt x="1204" y="703"/>
                    <a:pt x="1221" y="719"/>
                    <a:pt x="1221" y="736"/>
                  </a:cubicBezTo>
                  <a:cubicBezTo>
                    <a:pt x="1221" y="761"/>
                    <a:pt x="1204" y="769"/>
                    <a:pt x="1179" y="769"/>
                  </a:cubicBezTo>
                  <a:close/>
                  <a:moveTo>
                    <a:pt x="1179" y="769"/>
                  </a:moveTo>
                  <a:lnTo>
                    <a:pt x="1179" y="76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grpSp>
      <p:grpSp>
        <p:nvGrpSpPr>
          <p:cNvPr id="81" name="Group 80"/>
          <p:cNvGrpSpPr/>
          <p:nvPr/>
        </p:nvGrpSpPr>
        <p:grpSpPr>
          <a:xfrm>
            <a:off x="13140506" y="7527114"/>
            <a:ext cx="689663" cy="570196"/>
            <a:chOff x="3382089" y="2405487"/>
            <a:chExt cx="459775" cy="380032"/>
          </a:xfrm>
          <a:solidFill>
            <a:schemeClr val="accent4"/>
          </a:solidFill>
        </p:grpSpPr>
        <p:sp>
          <p:nvSpPr>
            <p:cNvPr id="82" name="Freeform 184"/>
            <p:cNvSpPr>
              <a:spLocks noChangeArrowheads="1"/>
            </p:cNvSpPr>
            <p:nvPr/>
          </p:nvSpPr>
          <p:spPr bwMode="auto">
            <a:xfrm>
              <a:off x="3382089" y="2405487"/>
              <a:ext cx="405480" cy="380032"/>
            </a:xfrm>
            <a:custGeom>
              <a:avLst/>
              <a:gdLst>
                <a:gd name="T0" fmla="*/ 961 w 1054"/>
                <a:gd name="T1" fmla="*/ 961 h 987"/>
                <a:gd name="T2" fmla="*/ 953 w 1054"/>
                <a:gd name="T3" fmla="*/ 903 h 987"/>
                <a:gd name="T4" fmla="*/ 953 w 1054"/>
                <a:gd name="T5" fmla="*/ 961 h 987"/>
                <a:gd name="T6" fmla="*/ 853 w 1054"/>
                <a:gd name="T7" fmla="*/ 911 h 987"/>
                <a:gd name="T8" fmla="*/ 844 w 1054"/>
                <a:gd name="T9" fmla="*/ 911 h 987"/>
                <a:gd name="T10" fmla="*/ 752 w 1054"/>
                <a:gd name="T11" fmla="*/ 961 h 987"/>
                <a:gd name="T12" fmla="*/ 744 w 1054"/>
                <a:gd name="T13" fmla="*/ 903 h 987"/>
                <a:gd name="T14" fmla="*/ 744 w 1054"/>
                <a:gd name="T15" fmla="*/ 961 h 987"/>
                <a:gd name="T16" fmla="*/ 644 w 1054"/>
                <a:gd name="T17" fmla="*/ 911 h 987"/>
                <a:gd name="T18" fmla="*/ 635 w 1054"/>
                <a:gd name="T19" fmla="*/ 911 h 987"/>
                <a:gd name="T20" fmla="*/ 543 w 1054"/>
                <a:gd name="T21" fmla="*/ 961 h 987"/>
                <a:gd name="T22" fmla="*/ 535 w 1054"/>
                <a:gd name="T23" fmla="*/ 903 h 987"/>
                <a:gd name="T24" fmla="*/ 535 w 1054"/>
                <a:gd name="T25" fmla="*/ 961 h 987"/>
                <a:gd name="T26" fmla="*/ 443 w 1054"/>
                <a:gd name="T27" fmla="*/ 911 h 987"/>
                <a:gd name="T28" fmla="*/ 426 w 1054"/>
                <a:gd name="T29" fmla="*/ 911 h 987"/>
                <a:gd name="T30" fmla="*/ 334 w 1054"/>
                <a:gd name="T31" fmla="*/ 961 h 987"/>
                <a:gd name="T32" fmla="*/ 326 w 1054"/>
                <a:gd name="T33" fmla="*/ 903 h 987"/>
                <a:gd name="T34" fmla="*/ 326 w 1054"/>
                <a:gd name="T35" fmla="*/ 961 h 987"/>
                <a:gd name="T36" fmla="*/ 234 w 1054"/>
                <a:gd name="T37" fmla="*/ 911 h 987"/>
                <a:gd name="T38" fmla="*/ 217 w 1054"/>
                <a:gd name="T39" fmla="*/ 911 h 987"/>
                <a:gd name="T40" fmla="*/ 33 w 1054"/>
                <a:gd name="T41" fmla="*/ 961 h 987"/>
                <a:gd name="T42" fmla="*/ 75 w 1054"/>
                <a:gd name="T43" fmla="*/ 844 h 987"/>
                <a:gd name="T44" fmla="*/ 75 w 1054"/>
                <a:gd name="T45" fmla="*/ 827 h 987"/>
                <a:gd name="T46" fmla="*/ 33 w 1054"/>
                <a:gd name="T47" fmla="*/ 735 h 987"/>
                <a:gd name="T48" fmla="*/ 75 w 1054"/>
                <a:gd name="T49" fmla="*/ 727 h 987"/>
                <a:gd name="T50" fmla="*/ 33 w 1054"/>
                <a:gd name="T51" fmla="*/ 635 h 987"/>
                <a:gd name="T52" fmla="*/ 75 w 1054"/>
                <a:gd name="T53" fmla="*/ 627 h 987"/>
                <a:gd name="T54" fmla="*/ 33 w 1054"/>
                <a:gd name="T55" fmla="*/ 618 h 987"/>
                <a:gd name="T56" fmla="*/ 75 w 1054"/>
                <a:gd name="T57" fmla="*/ 526 h 987"/>
                <a:gd name="T58" fmla="*/ 33 w 1054"/>
                <a:gd name="T59" fmla="*/ 518 h 987"/>
                <a:gd name="T60" fmla="*/ 75 w 1054"/>
                <a:gd name="T61" fmla="*/ 426 h 987"/>
                <a:gd name="T62" fmla="*/ 33 w 1054"/>
                <a:gd name="T63" fmla="*/ 418 h 987"/>
                <a:gd name="T64" fmla="*/ 75 w 1054"/>
                <a:gd name="T65" fmla="*/ 317 h 987"/>
                <a:gd name="T66" fmla="*/ 33 w 1054"/>
                <a:gd name="T67" fmla="*/ 309 h 987"/>
                <a:gd name="T68" fmla="*/ 75 w 1054"/>
                <a:gd name="T69" fmla="*/ 217 h 987"/>
                <a:gd name="T70" fmla="*/ 33 w 1054"/>
                <a:gd name="T71" fmla="*/ 209 h 987"/>
                <a:gd name="T72" fmla="*/ 75 w 1054"/>
                <a:gd name="T73" fmla="*/ 108 h 987"/>
                <a:gd name="T74" fmla="*/ 33 w 1054"/>
                <a:gd name="T75" fmla="*/ 100 h 987"/>
                <a:gd name="T76" fmla="*/ 17 w 1054"/>
                <a:gd name="T77" fmla="*/ 0 h 987"/>
                <a:gd name="T78" fmla="*/ 0 w 1054"/>
                <a:gd name="T79" fmla="*/ 978 h 987"/>
                <a:gd name="T80" fmla="*/ 1036 w 1054"/>
                <a:gd name="T81" fmla="*/ 986 h 987"/>
                <a:gd name="T82" fmla="*/ 1036 w 1054"/>
                <a:gd name="T83" fmla="*/ 961 h 987"/>
                <a:gd name="T84" fmla="*/ 1036 w 1054"/>
                <a:gd name="T85" fmla="*/ 961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54" h="987">
                  <a:moveTo>
                    <a:pt x="1036" y="961"/>
                  </a:moveTo>
                  <a:cubicBezTo>
                    <a:pt x="961" y="961"/>
                    <a:pt x="961" y="961"/>
                    <a:pt x="961" y="961"/>
                  </a:cubicBezTo>
                  <a:cubicBezTo>
                    <a:pt x="961" y="911"/>
                    <a:pt x="961" y="911"/>
                    <a:pt x="961" y="911"/>
                  </a:cubicBezTo>
                  <a:cubicBezTo>
                    <a:pt x="961" y="903"/>
                    <a:pt x="961" y="903"/>
                    <a:pt x="953" y="903"/>
                  </a:cubicBezTo>
                  <a:lnTo>
                    <a:pt x="953" y="911"/>
                  </a:lnTo>
                  <a:cubicBezTo>
                    <a:pt x="953" y="961"/>
                    <a:pt x="953" y="961"/>
                    <a:pt x="953" y="961"/>
                  </a:cubicBezTo>
                  <a:cubicBezTo>
                    <a:pt x="853" y="961"/>
                    <a:pt x="853" y="961"/>
                    <a:pt x="853" y="961"/>
                  </a:cubicBezTo>
                  <a:cubicBezTo>
                    <a:pt x="853" y="911"/>
                    <a:pt x="853" y="911"/>
                    <a:pt x="853" y="911"/>
                  </a:cubicBezTo>
                  <a:cubicBezTo>
                    <a:pt x="853" y="903"/>
                    <a:pt x="853" y="903"/>
                    <a:pt x="853" y="903"/>
                  </a:cubicBezTo>
                  <a:cubicBezTo>
                    <a:pt x="844" y="903"/>
                    <a:pt x="844" y="903"/>
                    <a:pt x="844" y="911"/>
                  </a:cubicBezTo>
                  <a:cubicBezTo>
                    <a:pt x="844" y="961"/>
                    <a:pt x="844" y="961"/>
                    <a:pt x="844" y="961"/>
                  </a:cubicBezTo>
                  <a:cubicBezTo>
                    <a:pt x="752" y="961"/>
                    <a:pt x="752" y="961"/>
                    <a:pt x="752" y="961"/>
                  </a:cubicBezTo>
                  <a:cubicBezTo>
                    <a:pt x="752" y="911"/>
                    <a:pt x="752" y="911"/>
                    <a:pt x="752" y="911"/>
                  </a:cubicBezTo>
                  <a:cubicBezTo>
                    <a:pt x="752" y="903"/>
                    <a:pt x="752" y="903"/>
                    <a:pt x="744" y="903"/>
                  </a:cubicBezTo>
                  <a:lnTo>
                    <a:pt x="744" y="911"/>
                  </a:lnTo>
                  <a:cubicBezTo>
                    <a:pt x="744" y="961"/>
                    <a:pt x="744" y="961"/>
                    <a:pt x="744" y="961"/>
                  </a:cubicBezTo>
                  <a:cubicBezTo>
                    <a:pt x="644" y="961"/>
                    <a:pt x="644" y="961"/>
                    <a:pt x="644" y="961"/>
                  </a:cubicBezTo>
                  <a:cubicBezTo>
                    <a:pt x="644" y="911"/>
                    <a:pt x="644" y="911"/>
                    <a:pt x="644" y="911"/>
                  </a:cubicBezTo>
                  <a:cubicBezTo>
                    <a:pt x="644" y="903"/>
                    <a:pt x="644" y="903"/>
                    <a:pt x="644" y="903"/>
                  </a:cubicBezTo>
                  <a:cubicBezTo>
                    <a:pt x="635" y="903"/>
                    <a:pt x="635" y="903"/>
                    <a:pt x="635" y="911"/>
                  </a:cubicBezTo>
                  <a:cubicBezTo>
                    <a:pt x="635" y="961"/>
                    <a:pt x="635" y="961"/>
                    <a:pt x="635" y="961"/>
                  </a:cubicBezTo>
                  <a:cubicBezTo>
                    <a:pt x="543" y="961"/>
                    <a:pt x="543" y="961"/>
                    <a:pt x="543" y="961"/>
                  </a:cubicBezTo>
                  <a:cubicBezTo>
                    <a:pt x="543" y="911"/>
                    <a:pt x="543" y="911"/>
                    <a:pt x="543" y="911"/>
                  </a:cubicBezTo>
                  <a:cubicBezTo>
                    <a:pt x="543" y="903"/>
                    <a:pt x="543" y="903"/>
                    <a:pt x="535" y="903"/>
                  </a:cubicBezTo>
                  <a:lnTo>
                    <a:pt x="535" y="911"/>
                  </a:lnTo>
                  <a:cubicBezTo>
                    <a:pt x="535" y="961"/>
                    <a:pt x="535" y="961"/>
                    <a:pt x="535" y="961"/>
                  </a:cubicBezTo>
                  <a:cubicBezTo>
                    <a:pt x="443" y="961"/>
                    <a:pt x="443" y="961"/>
                    <a:pt x="443" y="961"/>
                  </a:cubicBezTo>
                  <a:cubicBezTo>
                    <a:pt x="443" y="911"/>
                    <a:pt x="443" y="911"/>
                    <a:pt x="443" y="911"/>
                  </a:cubicBezTo>
                  <a:cubicBezTo>
                    <a:pt x="443" y="903"/>
                    <a:pt x="434" y="903"/>
                    <a:pt x="434" y="903"/>
                  </a:cubicBezTo>
                  <a:cubicBezTo>
                    <a:pt x="434" y="903"/>
                    <a:pt x="426" y="903"/>
                    <a:pt x="426" y="911"/>
                  </a:cubicBezTo>
                  <a:cubicBezTo>
                    <a:pt x="426" y="961"/>
                    <a:pt x="426" y="961"/>
                    <a:pt x="426" y="961"/>
                  </a:cubicBezTo>
                  <a:cubicBezTo>
                    <a:pt x="334" y="961"/>
                    <a:pt x="334" y="961"/>
                    <a:pt x="334" y="961"/>
                  </a:cubicBezTo>
                  <a:cubicBezTo>
                    <a:pt x="334" y="911"/>
                    <a:pt x="334" y="911"/>
                    <a:pt x="334" y="911"/>
                  </a:cubicBezTo>
                  <a:cubicBezTo>
                    <a:pt x="334" y="903"/>
                    <a:pt x="334" y="903"/>
                    <a:pt x="326" y="903"/>
                  </a:cubicBezTo>
                  <a:lnTo>
                    <a:pt x="326" y="911"/>
                  </a:lnTo>
                  <a:cubicBezTo>
                    <a:pt x="326" y="961"/>
                    <a:pt x="326" y="961"/>
                    <a:pt x="326" y="961"/>
                  </a:cubicBezTo>
                  <a:cubicBezTo>
                    <a:pt x="234" y="961"/>
                    <a:pt x="234" y="961"/>
                    <a:pt x="234" y="961"/>
                  </a:cubicBezTo>
                  <a:cubicBezTo>
                    <a:pt x="234" y="911"/>
                    <a:pt x="234" y="911"/>
                    <a:pt x="234" y="911"/>
                  </a:cubicBezTo>
                  <a:cubicBezTo>
                    <a:pt x="234" y="903"/>
                    <a:pt x="226" y="903"/>
                    <a:pt x="226" y="903"/>
                  </a:cubicBezTo>
                  <a:cubicBezTo>
                    <a:pt x="226" y="903"/>
                    <a:pt x="217" y="903"/>
                    <a:pt x="217" y="911"/>
                  </a:cubicBezTo>
                  <a:cubicBezTo>
                    <a:pt x="217" y="961"/>
                    <a:pt x="217" y="961"/>
                    <a:pt x="217" y="961"/>
                  </a:cubicBezTo>
                  <a:cubicBezTo>
                    <a:pt x="33" y="961"/>
                    <a:pt x="33" y="961"/>
                    <a:pt x="33" y="961"/>
                  </a:cubicBezTo>
                  <a:cubicBezTo>
                    <a:pt x="33" y="844"/>
                    <a:pt x="33" y="844"/>
                    <a:pt x="33" y="844"/>
                  </a:cubicBezTo>
                  <a:cubicBezTo>
                    <a:pt x="75" y="844"/>
                    <a:pt x="75" y="844"/>
                    <a:pt x="75" y="844"/>
                  </a:cubicBezTo>
                  <a:lnTo>
                    <a:pt x="75" y="836"/>
                  </a:lnTo>
                  <a:lnTo>
                    <a:pt x="75" y="827"/>
                  </a:lnTo>
                  <a:cubicBezTo>
                    <a:pt x="33" y="827"/>
                    <a:pt x="33" y="827"/>
                    <a:pt x="33" y="827"/>
                  </a:cubicBezTo>
                  <a:cubicBezTo>
                    <a:pt x="33" y="735"/>
                    <a:pt x="33" y="735"/>
                    <a:pt x="33" y="735"/>
                  </a:cubicBezTo>
                  <a:cubicBezTo>
                    <a:pt x="75" y="735"/>
                    <a:pt x="75" y="735"/>
                    <a:pt x="75" y="735"/>
                  </a:cubicBezTo>
                  <a:cubicBezTo>
                    <a:pt x="75" y="727"/>
                    <a:pt x="75" y="727"/>
                    <a:pt x="75" y="727"/>
                  </a:cubicBezTo>
                  <a:cubicBezTo>
                    <a:pt x="33" y="727"/>
                    <a:pt x="33" y="727"/>
                    <a:pt x="33" y="727"/>
                  </a:cubicBezTo>
                  <a:cubicBezTo>
                    <a:pt x="33" y="635"/>
                    <a:pt x="33" y="635"/>
                    <a:pt x="33" y="635"/>
                  </a:cubicBezTo>
                  <a:cubicBezTo>
                    <a:pt x="75" y="635"/>
                    <a:pt x="75" y="635"/>
                    <a:pt x="75" y="635"/>
                  </a:cubicBezTo>
                  <a:lnTo>
                    <a:pt x="75" y="627"/>
                  </a:lnTo>
                  <a:lnTo>
                    <a:pt x="75" y="618"/>
                  </a:lnTo>
                  <a:cubicBezTo>
                    <a:pt x="33" y="618"/>
                    <a:pt x="33" y="618"/>
                    <a:pt x="33" y="618"/>
                  </a:cubicBezTo>
                  <a:cubicBezTo>
                    <a:pt x="33" y="526"/>
                    <a:pt x="33" y="526"/>
                    <a:pt x="33" y="526"/>
                  </a:cubicBezTo>
                  <a:cubicBezTo>
                    <a:pt x="75" y="526"/>
                    <a:pt x="75" y="526"/>
                    <a:pt x="75" y="526"/>
                  </a:cubicBezTo>
                  <a:cubicBezTo>
                    <a:pt x="75" y="518"/>
                    <a:pt x="75" y="518"/>
                    <a:pt x="75" y="518"/>
                  </a:cubicBezTo>
                  <a:cubicBezTo>
                    <a:pt x="33" y="518"/>
                    <a:pt x="33" y="518"/>
                    <a:pt x="33" y="518"/>
                  </a:cubicBezTo>
                  <a:cubicBezTo>
                    <a:pt x="33" y="426"/>
                    <a:pt x="33" y="426"/>
                    <a:pt x="33" y="426"/>
                  </a:cubicBezTo>
                  <a:cubicBezTo>
                    <a:pt x="75" y="426"/>
                    <a:pt x="75" y="426"/>
                    <a:pt x="75" y="426"/>
                  </a:cubicBezTo>
                  <a:lnTo>
                    <a:pt x="75" y="418"/>
                  </a:lnTo>
                  <a:cubicBezTo>
                    <a:pt x="33" y="418"/>
                    <a:pt x="33" y="418"/>
                    <a:pt x="33" y="418"/>
                  </a:cubicBezTo>
                  <a:cubicBezTo>
                    <a:pt x="33" y="317"/>
                    <a:pt x="33" y="317"/>
                    <a:pt x="33" y="317"/>
                  </a:cubicBezTo>
                  <a:cubicBezTo>
                    <a:pt x="75" y="317"/>
                    <a:pt x="75" y="317"/>
                    <a:pt x="75" y="317"/>
                  </a:cubicBezTo>
                  <a:cubicBezTo>
                    <a:pt x="75" y="309"/>
                    <a:pt x="75" y="309"/>
                    <a:pt x="75" y="309"/>
                  </a:cubicBezTo>
                  <a:cubicBezTo>
                    <a:pt x="33" y="309"/>
                    <a:pt x="33" y="309"/>
                    <a:pt x="33" y="309"/>
                  </a:cubicBezTo>
                  <a:cubicBezTo>
                    <a:pt x="33" y="217"/>
                    <a:pt x="33" y="217"/>
                    <a:pt x="33" y="217"/>
                  </a:cubicBezTo>
                  <a:cubicBezTo>
                    <a:pt x="75" y="217"/>
                    <a:pt x="75" y="217"/>
                    <a:pt x="75" y="217"/>
                  </a:cubicBezTo>
                  <a:lnTo>
                    <a:pt x="75" y="209"/>
                  </a:lnTo>
                  <a:cubicBezTo>
                    <a:pt x="33" y="209"/>
                    <a:pt x="33" y="209"/>
                    <a:pt x="33" y="209"/>
                  </a:cubicBezTo>
                  <a:cubicBezTo>
                    <a:pt x="33" y="108"/>
                    <a:pt x="33" y="108"/>
                    <a:pt x="33" y="108"/>
                  </a:cubicBezTo>
                  <a:cubicBezTo>
                    <a:pt x="75" y="108"/>
                    <a:pt x="75" y="108"/>
                    <a:pt x="75" y="108"/>
                  </a:cubicBezTo>
                  <a:lnTo>
                    <a:pt x="75" y="100"/>
                  </a:lnTo>
                  <a:cubicBezTo>
                    <a:pt x="33" y="100"/>
                    <a:pt x="33" y="100"/>
                    <a:pt x="33" y="100"/>
                  </a:cubicBezTo>
                  <a:cubicBezTo>
                    <a:pt x="33" y="16"/>
                    <a:pt x="33" y="16"/>
                    <a:pt x="33" y="16"/>
                  </a:cubicBezTo>
                  <a:cubicBezTo>
                    <a:pt x="33" y="8"/>
                    <a:pt x="25" y="0"/>
                    <a:pt x="17" y="0"/>
                  </a:cubicBezTo>
                  <a:cubicBezTo>
                    <a:pt x="8" y="0"/>
                    <a:pt x="0" y="8"/>
                    <a:pt x="0" y="16"/>
                  </a:cubicBezTo>
                  <a:cubicBezTo>
                    <a:pt x="0" y="978"/>
                    <a:pt x="0" y="978"/>
                    <a:pt x="0" y="978"/>
                  </a:cubicBezTo>
                  <a:cubicBezTo>
                    <a:pt x="0" y="986"/>
                    <a:pt x="8" y="986"/>
                    <a:pt x="17" y="986"/>
                  </a:cubicBezTo>
                  <a:cubicBezTo>
                    <a:pt x="1036" y="986"/>
                    <a:pt x="1036" y="986"/>
                    <a:pt x="1036" y="986"/>
                  </a:cubicBezTo>
                  <a:cubicBezTo>
                    <a:pt x="1045" y="986"/>
                    <a:pt x="1053" y="986"/>
                    <a:pt x="1053" y="978"/>
                  </a:cubicBezTo>
                  <a:cubicBezTo>
                    <a:pt x="1053" y="970"/>
                    <a:pt x="1045" y="961"/>
                    <a:pt x="1036" y="961"/>
                  </a:cubicBezTo>
                  <a:close/>
                  <a:moveTo>
                    <a:pt x="1036" y="961"/>
                  </a:moveTo>
                  <a:lnTo>
                    <a:pt x="1036" y="96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83" name="Freeform 185"/>
            <p:cNvSpPr>
              <a:spLocks noChangeArrowheads="1"/>
            </p:cNvSpPr>
            <p:nvPr/>
          </p:nvSpPr>
          <p:spPr bwMode="auto">
            <a:xfrm>
              <a:off x="3444865" y="2459775"/>
              <a:ext cx="39022" cy="273149"/>
            </a:xfrm>
            <a:custGeom>
              <a:avLst/>
              <a:gdLst>
                <a:gd name="T0" fmla="*/ 0 w 101"/>
                <a:gd name="T1" fmla="*/ 0 h 711"/>
                <a:gd name="T2" fmla="*/ 100 w 101"/>
                <a:gd name="T3" fmla="*/ 0 h 711"/>
                <a:gd name="T4" fmla="*/ 100 w 101"/>
                <a:gd name="T5" fmla="*/ 710 h 711"/>
                <a:gd name="T6" fmla="*/ 0 w 101"/>
                <a:gd name="T7" fmla="*/ 710 h 711"/>
                <a:gd name="T8" fmla="*/ 0 w 101"/>
                <a:gd name="T9" fmla="*/ 0 h 711"/>
              </a:gdLst>
              <a:ahLst/>
              <a:cxnLst>
                <a:cxn ang="0">
                  <a:pos x="T0" y="T1"/>
                </a:cxn>
                <a:cxn ang="0">
                  <a:pos x="T2" y="T3"/>
                </a:cxn>
                <a:cxn ang="0">
                  <a:pos x="T4" y="T5"/>
                </a:cxn>
                <a:cxn ang="0">
                  <a:pos x="T6" y="T7"/>
                </a:cxn>
                <a:cxn ang="0">
                  <a:pos x="T8" y="T9"/>
                </a:cxn>
              </a:cxnLst>
              <a:rect l="0" t="0" r="r" b="b"/>
              <a:pathLst>
                <a:path w="101" h="711">
                  <a:moveTo>
                    <a:pt x="0" y="0"/>
                  </a:moveTo>
                  <a:lnTo>
                    <a:pt x="100" y="0"/>
                  </a:lnTo>
                  <a:lnTo>
                    <a:pt x="100" y="710"/>
                  </a:lnTo>
                  <a:lnTo>
                    <a:pt x="0" y="710"/>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84" name="Freeform 186"/>
            <p:cNvSpPr>
              <a:spLocks noChangeArrowheads="1"/>
            </p:cNvSpPr>
            <p:nvPr/>
          </p:nvSpPr>
          <p:spPr bwMode="auto">
            <a:xfrm>
              <a:off x="3533086" y="2566659"/>
              <a:ext cx="39022" cy="167961"/>
            </a:xfrm>
            <a:custGeom>
              <a:avLst/>
              <a:gdLst>
                <a:gd name="T0" fmla="*/ 100 w 101"/>
                <a:gd name="T1" fmla="*/ 58 h 435"/>
                <a:gd name="T2" fmla="*/ 67 w 101"/>
                <a:gd name="T3" fmla="*/ 0 h 435"/>
                <a:gd name="T4" fmla="*/ 0 w 101"/>
                <a:gd name="T5" fmla="*/ 0 h 435"/>
                <a:gd name="T6" fmla="*/ 0 w 101"/>
                <a:gd name="T7" fmla="*/ 434 h 435"/>
                <a:gd name="T8" fmla="*/ 100 w 101"/>
                <a:gd name="T9" fmla="*/ 434 h 435"/>
                <a:gd name="T10" fmla="*/ 100 w 101"/>
                <a:gd name="T11" fmla="*/ 58 h 435"/>
                <a:gd name="T12" fmla="*/ 100 w 101"/>
                <a:gd name="T13" fmla="*/ 58 h 435"/>
                <a:gd name="T14" fmla="*/ 100 w 101"/>
                <a:gd name="T15" fmla="*/ 58 h 4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435">
                  <a:moveTo>
                    <a:pt x="100" y="58"/>
                  </a:moveTo>
                  <a:cubicBezTo>
                    <a:pt x="92" y="41"/>
                    <a:pt x="75" y="16"/>
                    <a:pt x="67" y="0"/>
                  </a:cubicBezTo>
                  <a:cubicBezTo>
                    <a:pt x="0" y="0"/>
                    <a:pt x="0" y="0"/>
                    <a:pt x="0" y="0"/>
                  </a:cubicBezTo>
                  <a:cubicBezTo>
                    <a:pt x="0" y="434"/>
                    <a:pt x="0" y="434"/>
                    <a:pt x="0" y="434"/>
                  </a:cubicBezTo>
                  <a:cubicBezTo>
                    <a:pt x="100" y="434"/>
                    <a:pt x="100" y="434"/>
                    <a:pt x="100" y="434"/>
                  </a:cubicBezTo>
                  <a:lnTo>
                    <a:pt x="100" y="58"/>
                  </a:lnTo>
                  <a:close/>
                  <a:moveTo>
                    <a:pt x="100" y="58"/>
                  </a:moveTo>
                  <a:lnTo>
                    <a:pt x="100" y="5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85" name="Freeform 187"/>
            <p:cNvSpPr>
              <a:spLocks noChangeArrowheads="1"/>
            </p:cNvSpPr>
            <p:nvPr/>
          </p:nvSpPr>
          <p:spPr bwMode="auto">
            <a:xfrm>
              <a:off x="3616220" y="2620948"/>
              <a:ext cx="42414" cy="111974"/>
            </a:xfrm>
            <a:custGeom>
              <a:avLst/>
              <a:gdLst>
                <a:gd name="T0" fmla="*/ 109 w 110"/>
                <a:gd name="T1" fmla="*/ 17 h 293"/>
                <a:gd name="T2" fmla="*/ 101 w 110"/>
                <a:gd name="T3" fmla="*/ 17 h 293"/>
                <a:gd name="T4" fmla="*/ 0 w 110"/>
                <a:gd name="T5" fmla="*/ 0 h 293"/>
                <a:gd name="T6" fmla="*/ 0 w 110"/>
                <a:gd name="T7" fmla="*/ 292 h 293"/>
                <a:gd name="T8" fmla="*/ 109 w 110"/>
                <a:gd name="T9" fmla="*/ 292 h 293"/>
                <a:gd name="T10" fmla="*/ 109 w 110"/>
                <a:gd name="T11" fmla="*/ 17 h 293"/>
                <a:gd name="T12" fmla="*/ 109 w 110"/>
                <a:gd name="T13" fmla="*/ 17 h 293"/>
                <a:gd name="T14" fmla="*/ 109 w 110"/>
                <a:gd name="T15" fmla="*/ 17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293">
                  <a:moveTo>
                    <a:pt x="109" y="17"/>
                  </a:moveTo>
                  <a:lnTo>
                    <a:pt x="101" y="17"/>
                  </a:lnTo>
                  <a:cubicBezTo>
                    <a:pt x="67" y="17"/>
                    <a:pt x="34" y="17"/>
                    <a:pt x="0" y="0"/>
                  </a:cubicBezTo>
                  <a:cubicBezTo>
                    <a:pt x="0" y="292"/>
                    <a:pt x="0" y="292"/>
                    <a:pt x="0" y="292"/>
                  </a:cubicBezTo>
                  <a:cubicBezTo>
                    <a:pt x="109" y="292"/>
                    <a:pt x="109" y="292"/>
                    <a:pt x="109" y="292"/>
                  </a:cubicBezTo>
                  <a:lnTo>
                    <a:pt x="109" y="17"/>
                  </a:lnTo>
                  <a:close/>
                  <a:moveTo>
                    <a:pt x="109" y="17"/>
                  </a:moveTo>
                  <a:lnTo>
                    <a:pt x="109" y="1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86" name="Freeform 188"/>
            <p:cNvSpPr>
              <a:spLocks noChangeArrowheads="1"/>
            </p:cNvSpPr>
            <p:nvPr/>
          </p:nvSpPr>
          <p:spPr bwMode="auto">
            <a:xfrm>
              <a:off x="3706137" y="2614163"/>
              <a:ext cx="42415" cy="118760"/>
            </a:xfrm>
            <a:custGeom>
              <a:avLst/>
              <a:gdLst>
                <a:gd name="T0" fmla="*/ 109 w 110"/>
                <a:gd name="T1" fmla="*/ 100 h 310"/>
                <a:gd name="T2" fmla="*/ 9 w 110"/>
                <a:gd name="T3" fmla="*/ 0 h 310"/>
                <a:gd name="T4" fmla="*/ 0 w 110"/>
                <a:gd name="T5" fmla="*/ 0 h 310"/>
                <a:gd name="T6" fmla="*/ 0 w 110"/>
                <a:gd name="T7" fmla="*/ 309 h 310"/>
                <a:gd name="T8" fmla="*/ 109 w 110"/>
                <a:gd name="T9" fmla="*/ 309 h 310"/>
                <a:gd name="T10" fmla="*/ 109 w 110"/>
                <a:gd name="T11" fmla="*/ 100 h 310"/>
                <a:gd name="T12" fmla="*/ 109 w 110"/>
                <a:gd name="T13" fmla="*/ 100 h 310"/>
                <a:gd name="T14" fmla="*/ 109 w 110"/>
                <a:gd name="T15" fmla="*/ 100 h 3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310">
                  <a:moveTo>
                    <a:pt x="109" y="100"/>
                  </a:moveTo>
                  <a:cubicBezTo>
                    <a:pt x="9" y="0"/>
                    <a:pt x="9" y="0"/>
                    <a:pt x="9" y="0"/>
                  </a:cubicBezTo>
                  <a:lnTo>
                    <a:pt x="0" y="0"/>
                  </a:lnTo>
                  <a:cubicBezTo>
                    <a:pt x="0" y="309"/>
                    <a:pt x="0" y="309"/>
                    <a:pt x="0" y="309"/>
                  </a:cubicBezTo>
                  <a:cubicBezTo>
                    <a:pt x="109" y="309"/>
                    <a:pt x="109" y="309"/>
                    <a:pt x="109" y="309"/>
                  </a:cubicBezTo>
                  <a:lnTo>
                    <a:pt x="109" y="100"/>
                  </a:lnTo>
                  <a:close/>
                  <a:moveTo>
                    <a:pt x="109" y="100"/>
                  </a:moveTo>
                  <a:lnTo>
                    <a:pt x="109" y="10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87" name="Freeform 189"/>
            <p:cNvSpPr>
              <a:spLocks noChangeArrowheads="1"/>
            </p:cNvSpPr>
            <p:nvPr/>
          </p:nvSpPr>
          <p:spPr bwMode="auto">
            <a:xfrm>
              <a:off x="3555142" y="2424146"/>
              <a:ext cx="286722" cy="293508"/>
            </a:xfrm>
            <a:custGeom>
              <a:avLst/>
              <a:gdLst>
                <a:gd name="T0" fmla="*/ 736 w 745"/>
                <a:gd name="T1" fmla="*/ 702 h 762"/>
                <a:gd name="T2" fmla="*/ 443 w 745"/>
                <a:gd name="T3" fmla="*/ 409 h 762"/>
                <a:gd name="T4" fmla="*/ 427 w 745"/>
                <a:gd name="T5" fmla="*/ 100 h 762"/>
                <a:gd name="T6" fmla="*/ 92 w 745"/>
                <a:gd name="T7" fmla="*/ 100 h 762"/>
                <a:gd name="T8" fmla="*/ 92 w 745"/>
                <a:gd name="T9" fmla="*/ 434 h 762"/>
                <a:gd name="T10" fmla="*/ 402 w 745"/>
                <a:gd name="T11" fmla="*/ 451 h 762"/>
                <a:gd name="T12" fmla="*/ 694 w 745"/>
                <a:gd name="T13" fmla="*/ 744 h 762"/>
                <a:gd name="T14" fmla="*/ 736 w 745"/>
                <a:gd name="T15" fmla="*/ 744 h 762"/>
                <a:gd name="T16" fmla="*/ 736 w 745"/>
                <a:gd name="T17" fmla="*/ 702 h 762"/>
                <a:gd name="T18" fmla="*/ 385 w 745"/>
                <a:gd name="T19" fmla="*/ 393 h 762"/>
                <a:gd name="T20" fmla="*/ 134 w 745"/>
                <a:gd name="T21" fmla="*/ 393 h 762"/>
                <a:gd name="T22" fmla="*/ 134 w 745"/>
                <a:gd name="T23" fmla="*/ 142 h 762"/>
                <a:gd name="T24" fmla="*/ 385 w 745"/>
                <a:gd name="T25" fmla="*/ 142 h 762"/>
                <a:gd name="T26" fmla="*/ 385 w 745"/>
                <a:gd name="T27" fmla="*/ 393 h 762"/>
                <a:gd name="T28" fmla="*/ 385 w 745"/>
                <a:gd name="T29" fmla="*/ 393 h 762"/>
                <a:gd name="T30" fmla="*/ 385 w 745"/>
                <a:gd name="T31" fmla="*/ 393 h 7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5" h="762">
                  <a:moveTo>
                    <a:pt x="736" y="702"/>
                  </a:moveTo>
                  <a:cubicBezTo>
                    <a:pt x="443" y="409"/>
                    <a:pt x="443" y="409"/>
                    <a:pt x="443" y="409"/>
                  </a:cubicBezTo>
                  <a:cubicBezTo>
                    <a:pt x="519" y="318"/>
                    <a:pt x="510" y="184"/>
                    <a:pt x="427" y="100"/>
                  </a:cubicBezTo>
                  <a:cubicBezTo>
                    <a:pt x="335" y="0"/>
                    <a:pt x="184" y="0"/>
                    <a:pt x="92" y="100"/>
                  </a:cubicBezTo>
                  <a:cubicBezTo>
                    <a:pt x="0" y="192"/>
                    <a:pt x="0" y="342"/>
                    <a:pt x="92" y="434"/>
                  </a:cubicBezTo>
                  <a:cubicBezTo>
                    <a:pt x="176" y="518"/>
                    <a:pt x="310" y="527"/>
                    <a:pt x="402" y="451"/>
                  </a:cubicBezTo>
                  <a:cubicBezTo>
                    <a:pt x="694" y="744"/>
                    <a:pt x="694" y="744"/>
                    <a:pt x="694" y="744"/>
                  </a:cubicBezTo>
                  <a:cubicBezTo>
                    <a:pt x="703" y="761"/>
                    <a:pt x="719" y="761"/>
                    <a:pt x="736" y="744"/>
                  </a:cubicBezTo>
                  <a:cubicBezTo>
                    <a:pt x="744" y="735"/>
                    <a:pt x="744" y="710"/>
                    <a:pt x="736" y="702"/>
                  </a:cubicBezTo>
                  <a:close/>
                  <a:moveTo>
                    <a:pt x="385" y="393"/>
                  </a:moveTo>
                  <a:cubicBezTo>
                    <a:pt x="310" y="460"/>
                    <a:pt x="201" y="460"/>
                    <a:pt x="134" y="393"/>
                  </a:cubicBezTo>
                  <a:cubicBezTo>
                    <a:pt x="59" y="318"/>
                    <a:pt x="59" y="209"/>
                    <a:pt x="134" y="142"/>
                  </a:cubicBezTo>
                  <a:cubicBezTo>
                    <a:pt x="201" y="67"/>
                    <a:pt x="310" y="67"/>
                    <a:pt x="385" y="142"/>
                  </a:cubicBezTo>
                  <a:cubicBezTo>
                    <a:pt x="452" y="209"/>
                    <a:pt x="452" y="318"/>
                    <a:pt x="385" y="393"/>
                  </a:cubicBezTo>
                  <a:close/>
                  <a:moveTo>
                    <a:pt x="385" y="393"/>
                  </a:moveTo>
                  <a:lnTo>
                    <a:pt x="385" y="39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88" name="Freeform 190"/>
            <p:cNvSpPr>
              <a:spLocks noChangeArrowheads="1"/>
            </p:cNvSpPr>
            <p:nvPr/>
          </p:nvSpPr>
          <p:spPr bwMode="auto">
            <a:xfrm>
              <a:off x="3629791" y="2471650"/>
              <a:ext cx="49200" cy="103492"/>
            </a:xfrm>
            <a:custGeom>
              <a:avLst/>
              <a:gdLst>
                <a:gd name="T0" fmla="*/ 75 w 126"/>
                <a:gd name="T1" fmla="*/ 117 h 269"/>
                <a:gd name="T2" fmla="*/ 41 w 126"/>
                <a:gd name="T3" fmla="*/ 84 h 269"/>
                <a:gd name="T4" fmla="*/ 67 w 126"/>
                <a:gd name="T5" fmla="*/ 59 h 269"/>
                <a:gd name="T6" fmla="*/ 100 w 126"/>
                <a:gd name="T7" fmla="*/ 75 h 269"/>
                <a:gd name="T8" fmla="*/ 108 w 126"/>
                <a:gd name="T9" fmla="*/ 75 h 269"/>
                <a:gd name="T10" fmla="*/ 108 w 126"/>
                <a:gd name="T11" fmla="*/ 67 h 269"/>
                <a:gd name="T12" fmla="*/ 117 w 126"/>
                <a:gd name="T13" fmla="*/ 50 h 269"/>
                <a:gd name="T14" fmla="*/ 117 w 126"/>
                <a:gd name="T15" fmla="*/ 42 h 269"/>
                <a:gd name="T16" fmla="*/ 75 w 126"/>
                <a:gd name="T17" fmla="*/ 34 h 269"/>
                <a:gd name="T18" fmla="*/ 75 w 126"/>
                <a:gd name="T19" fmla="*/ 8 h 269"/>
                <a:gd name="T20" fmla="*/ 75 w 126"/>
                <a:gd name="T21" fmla="*/ 0 h 269"/>
                <a:gd name="T22" fmla="*/ 50 w 126"/>
                <a:gd name="T23" fmla="*/ 0 h 269"/>
                <a:gd name="T24" fmla="*/ 50 w 126"/>
                <a:gd name="T25" fmla="*/ 8 h 269"/>
                <a:gd name="T26" fmla="*/ 50 w 126"/>
                <a:gd name="T27" fmla="*/ 34 h 269"/>
                <a:gd name="T28" fmla="*/ 0 w 126"/>
                <a:gd name="T29" fmla="*/ 84 h 269"/>
                <a:gd name="T30" fmla="*/ 58 w 126"/>
                <a:gd name="T31" fmla="*/ 142 h 269"/>
                <a:gd name="T32" fmla="*/ 83 w 126"/>
                <a:gd name="T33" fmla="*/ 176 h 269"/>
                <a:gd name="T34" fmla="*/ 58 w 126"/>
                <a:gd name="T35" fmla="*/ 201 h 269"/>
                <a:gd name="T36" fmla="*/ 16 w 126"/>
                <a:gd name="T37" fmla="*/ 193 h 269"/>
                <a:gd name="T38" fmla="*/ 8 w 126"/>
                <a:gd name="T39" fmla="*/ 193 h 269"/>
                <a:gd name="T40" fmla="*/ 0 w 126"/>
                <a:gd name="T41" fmla="*/ 217 h 269"/>
                <a:gd name="T42" fmla="*/ 41 w 126"/>
                <a:gd name="T43" fmla="*/ 234 h 269"/>
                <a:gd name="T44" fmla="*/ 41 w 126"/>
                <a:gd name="T45" fmla="*/ 259 h 269"/>
                <a:gd name="T46" fmla="*/ 50 w 126"/>
                <a:gd name="T47" fmla="*/ 268 h 269"/>
                <a:gd name="T48" fmla="*/ 67 w 126"/>
                <a:gd name="T49" fmla="*/ 268 h 269"/>
                <a:gd name="T50" fmla="*/ 75 w 126"/>
                <a:gd name="T51" fmla="*/ 259 h 269"/>
                <a:gd name="T52" fmla="*/ 75 w 126"/>
                <a:gd name="T53" fmla="*/ 234 h 269"/>
                <a:gd name="T54" fmla="*/ 125 w 126"/>
                <a:gd name="T55" fmla="*/ 176 h 269"/>
                <a:gd name="T56" fmla="*/ 75 w 126"/>
                <a:gd name="T57" fmla="*/ 117 h 269"/>
                <a:gd name="T58" fmla="*/ 75 w 126"/>
                <a:gd name="T59" fmla="*/ 117 h 269"/>
                <a:gd name="T60" fmla="*/ 75 w 126"/>
                <a:gd name="T61" fmla="*/ 11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6" h="269">
                  <a:moveTo>
                    <a:pt x="75" y="117"/>
                  </a:moveTo>
                  <a:cubicBezTo>
                    <a:pt x="50" y="101"/>
                    <a:pt x="41" y="92"/>
                    <a:pt x="41" y="84"/>
                  </a:cubicBezTo>
                  <a:cubicBezTo>
                    <a:pt x="41" y="75"/>
                    <a:pt x="41" y="59"/>
                    <a:pt x="67" y="59"/>
                  </a:cubicBezTo>
                  <a:cubicBezTo>
                    <a:pt x="83" y="59"/>
                    <a:pt x="100" y="67"/>
                    <a:pt x="100" y="75"/>
                  </a:cubicBezTo>
                  <a:lnTo>
                    <a:pt x="108" y="75"/>
                  </a:lnTo>
                  <a:lnTo>
                    <a:pt x="108" y="67"/>
                  </a:lnTo>
                  <a:cubicBezTo>
                    <a:pt x="117" y="50"/>
                    <a:pt x="117" y="50"/>
                    <a:pt x="117" y="50"/>
                  </a:cubicBezTo>
                  <a:lnTo>
                    <a:pt x="117" y="42"/>
                  </a:lnTo>
                  <a:cubicBezTo>
                    <a:pt x="100" y="34"/>
                    <a:pt x="91" y="34"/>
                    <a:pt x="75" y="34"/>
                  </a:cubicBezTo>
                  <a:cubicBezTo>
                    <a:pt x="75" y="8"/>
                    <a:pt x="75" y="8"/>
                    <a:pt x="75" y="8"/>
                  </a:cubicBezTo>
                  <a:cubicBezTo>
                    <a:pt x="75" y="0"/>
                    <a:pt x="75" y="0"/>
                    <a:pt x="75" y="0"/>
                  </a:cubicBezTo>
                  <a:cubicBezTo>
                    <a:pt x="50" y="0"/>
                    <a:pt x="50" y="0"/>
                    <a:pt x="50" y="0"/>
                  </a:cubicBezTo>
                  <a:lnTo>
                    <a:pt x="50" y="8"/>
                  </a:lnTo>
                  <a:cubicBezTo>
                    <a:pt x="50" y="34"/>
                    <a:pt x="50" y="34"/>
                    <a:pt x="50" y="34"/>
                  </a:cubicBezTo>
                  <a:cubicBezTo>
                    <a:pt x="16" y="42"/>
                    <a:pt x="0" y="59"/>
                    <a:pt x="0" y="84"/>
                  </a:cubicBezTo>
                  <a:cubicBezTo>
                    <a:pt x="0" y="117"/>
                    <a:pt x="25" y="134"/>
                    <a:pt x="58" y="142"/>
                  </a:cubicBezTo>
                  <a:cubicBezTo>
                    <a:pt x="75" y="151"/>
                    <a:pt x="83" y="167"/>
                    <a:pt x="83" y="176"/>
                  </a:cubicBezTo>
                  <a:cubicBezTo>
                    <a:pt x="83" y="193"/>
                    <a:pt x="75" y="201"/>
                    <a:pt x="58" y="201"/>
                  </a:cubicBezTo>
                  <a:cubicBezTo>
                    <a:pt x="41" y="201"/>
                    <a:pt x="25" y="201"/>
                    <a:pt x="16" y="193"/>
                  </a:cubicBezTo>
                  <a:lnTo>
                    <a:pt x="8" y="193"/>
                  </a:lnTo>
                  <a:cubicBezTo>
                    <a:pt x="0" y="217"/>
                    <a:pt x="0" y="217"/>
                    <a:pt x="0" y="217"/>
                  </a:cubicBezTo>
                  <a:cubicBezTo>
                    <a:pt x="8" y="226"/>
                    <a:pt x="25" y="234"/>
                    <a:pt x="41" y="234"/>
                  </a:cubicBezTo>
                  <a:cubicBezTo>
                    <a:pt x="41" y="259"/>
                    <a:pt x="41" y="259"/>
                    <a:pt x="41" y="259"/>
                  </a:cubicBezTo>
                  <a:lnTo>
                    <a:pt x="50" y="268"/>
                  </a:lnTo>
                  <a:cubicBezTo>
                    <a:pt x="67" y="268"/>
                    <a:pt x="67" y="268"/>
                    <a:pt x="67" y="268"/>
                  </a:cubicBezTo>
                  <a:cubicBezTo>
                    <a:pt x="75" y="268"/>
                    <a:pt x="75" y="259"/>
                    <a:pt x="75" y="259"/>
                  </a:cubicBezTo>
                  <a:cubicBezTo>
                    <a:pt x="75" y="234"/>
                    <a:pt x="75" y="234"/>
                    <a:pt x="75" y="234"/>
                  </a:cubicBezTo>
                  <a:cubicBezTo>
                    <a:pt x="108" y="226"/>
                    <a:pt x="125" y="201"/>
                    <a:pt x="125" y="176"/>
                  </a:cubicBezTo>
                  <a:cubicBezTo>
                    <a:pt x="125" y="151"/>
                    <a:pt x="108" y="126"/>
                    <a:pt x="75" y="117"/>
                  </a:cubicBezTo>
                  <a:close/>
                  <a:moveTo>
                    <a:pt x="75" y="117"/>
                  </a:moveTo>
                  <a:lnTo>
                    <a:pt x="75" y="11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grpSp>
      <p:sp>
        <p:nvSpPr>
          <p:cNvPr id="89" name="Content Placeholder 2"/>
          <p:cNvSpPr txBox="1">
            <a:spLocks/>
          </p:cNvSpPr>
          <p:nvPr/>
        </p:nvSpPr>
        <p:spPr bwMode="auto">
          <a:xfrm>
            <a:off x="3641897" y="5173606"/>
            <a:ext cx="2675897" cy="1556352"/>
          </a:xfrm>
          <a:prstGeom prst="rect">
            <a:avLst/>
          </a:prstGeom>
          <a:noFill/>
          <a:ln>
            <a:noFill/>
          </a:ln>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Great Idea</a:t>
            </a:r>
          </a:p>
          <a:p>
            <a:pPr algn="ctr">
              <a:spcBef>
                <a:spcPct val="20000"/>
              </a:spcBef>
              <a:buFont typeface="Arial" charset="0"/>
              <a:buNone/>
            </a:pPr>
            <a:r>
              <a:rPr lang="en-US" sz="1800" dirty="0">
                <a:latin typeface="Lato Light"/>
                <a:cs typeface="Lato Light"/>
              </a:rPr>
              <a:t>Lorem ipsum dolor sit amet, consectetur adipiscing elit.</a:t>
            </a:r>
          </a:p>
        </p:txBody>
      </p:sp>
      <p:sp>
        <p:nvSpPr>
          <p:cNvPr id="90" name="Content Placeholder 2"/>
          <p:cNvSpPr txBox="1">
            <a:spLocks/>
          </p:cNvSpPr>
          <p:nvPr/>
        </p:nvSpPr>
        <p:spPr bwMode="auto">
          <a:xfrm>
            <a:off x="3651601" y="8075759"/>
            <a:ext cx="2675897" cy="1556352"/>
          </a:xfrm>
          <a:prstGeom prst="rect">
            <a:avLst/>
          </a:prstGeom>
          <a:noFill/>
          <a:ln>
            <a:noFill/>
          </a:ln>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Great Idea</a:t>
            </a:r>
          </a:p>
          <a:p>
            <a:pPr algn="ctr">
              <a:spcBef>
                <a:spcPct val="20000"/>
              </a:spcBef>
              <a:buFont typeface="Arial" charset="0"/>
              <a:buNone/>
            </a:pPr>
            <a:r>
              <a:rPr lang="en-US" sz="1800" dirty="0">
                <a:latin typeface="Lato Light"/>
                <a:cs typeface="Lato Light"/>
              </a:rPr>
              <a:t>Lorem ipsum dolor sit amet, consectetur adipiscing elit.</a:t>
            </a:r>
          </a:p>
        </p:txBody>
      </p:sp>
      <p:sp>
        <p:nvSpPr>
          <p:cNvPr id="91" name="Content Placeholder 2"/>
          <p:cNvSpPr txBox="1">
            <a:spLocks/>
          </p:cNvSpPr>
          <p:nvPr/>
        </p:nvSpPr>
        <p:spPr bwMode="auto">
          <a:xfrm>
            <a:off x="12146466" y="8081387"/>
            <a:ext cx="2675897" cy="1556352"/>
          </a:xfrm>
          <a:prstGeom prst="rect">
            <a:avLst/>
          </a:prstGeom>
          <a:noFill/>
          <a:ln>
            <a:noFill/>
          </a:ln>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pPr>
            <a:r>
              <a:rPr lang="en-US" sz="2401" dirty="0">
                <a:solidFill>
                  <a:schemeClr val="tx2"/>
                </a:solidFill>
                <a:latin typeface="Lato Regular"/>
                <a:cs typeface="Lato Regular"/>
              </a:rPr>
              <a:t>Great Idea</a:t>
            </a:r>
          </a:p>
          <a:p>
            <a:pPr algn="ctr">
              <a:spcBef>
                <a:spcPct val="20000"/>
              </a:spcBef>
              <a:buFont typeface="Arial" charset="0"/>
              <a:buNone/>
            </a:pPr>
            <a:r>
              <a:rPr lang="en-US" sz="1800" dirty="0">
                <a:latin typeface="Lato Light"/>
                <a:cs typeface="Lato Light"/>
              </a:rPr>
              <a:t>Lorem ipsum dolor sit amet, consectetur adipiscing elit.</a:t>
            </a:r>
          </a:p>
        </p:txBody>
      </p:sp>
      <p:sp>
        <p:nvSpPr>
          <p:cNvPr id="95" name="Content Placeholder 2"/>
          <p:cNvSpPr txBox="1">
            <a:spLocks/>
          </p:cNvSpPr>
          <p:nvPr/>
        </p:nvSpPr>
        <p:spPr bwMode="auto">
          <a:xfrm>
            <a:off x="12124605" y="5174282"/>
            <a:ext cx="2675897" cy="1556352"/>
          </a:xfrm>
          <a:prstGeom prst="rect">
            <a:avLst/>
          </a:prstGeom>
          <a:noFill/>
          <a:ln>
            <a:noFill/>
          </a:ln>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pPr>
            <a:r>
              <a:rPr lang="en-US" sz="2401" dirty="0">
                <a:solidFill>
                  <a:schemeClr val="tx2"/>
                </a:solidFill>
                <a:latin typeface="Lato Regular"/>
                <a:cs typeface="Lato Regular"/>
              </a:rPr>
              <a:t>Great Idea</a:t>
            </a:r>
          </a:p>
          <a:p>
            <a:pPr algn="ctr">
              <a:spcBef>
                <a:spcPct val="20000"/>
              </a:spcBef>
              <a:buFont typeface="Arial" charset="0"/>
              <a:buNone/>
            </a:pPr>
            <a:r>
              <a:rPr lang="en-US" sz="1800" dirty="0">
                <a:latin typeface="Lato Light"/>
                <a:cs typeface="Lato Light"/>
              </a:rPr>
              <a:t>Lorem ipsum dolor sit amet, consectetur adipiscing elit.</a:t>
            </a:r>
          </a:p>
        </p:txBody>
      </p:sp>
      <p:sp>
        <p:nvSpPr>
          <p:cNvPr id="97" name="AutoShape 114"/>
          <p:cNvSpPr>
            <a:spLocks/>
          </p:cNvSpPr>
          <p:nvPr/>
        </p:nvSpPr>
        <p:spPr bwMode="auto">
          <a:xfrm>
            <a:off x="4681336" y="7430174"/>
            <a:ext cx="591856" cy="6512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050" y="9182"/>
                </a:moveTo>
                <a:cubicBezTo>
                  <a:pt x="21200" y="9182"/>
                  <a:pt x="21329" y="9229"/>
                  <a:pt x="21435" y="9326"/>
                </a:cubicBezTo>
                <a:cubicBezTo>
                  <a:pt x="21544" y="9426"/>
                  <a:pt x="21599" y="9549"/>
                  <a:pt x="21599" y="9699"/>
                </a:cubicBezTo>
                <a:lnTo>
                  <a:pt x="21599" y="11867"/>
                </a:lnTo>
                <a:cubicBezTo>
                  <a:pt x="21599" y="12232"/>
                  <a:pt x="21415" y="12414"/>
                  <a:pt x="21050" y="12414"/>
                </a:cubicBezTo>
                <a:lnTo>
                  <a:pt x="18746" y="12414"/>
                </a:lnTo>
                <a:cubicBezTo>
                  <a:pt x="18575" y="13204"/>
                  <a:pt x="18299" y="13947"/>
                  <a:pt x="17915" y="14646"/>
                </a:cubicBezTo>
                <a:cubicBezTo>
                  <a:pt x="17530" y="15342"/>
                  <a:pt x="17066" y="15965"/>
                  <a:pt x="16517" y="16514"/>
                </a:cubicBezTo>
                <a:cubicBezTo>
                  <a:pt x="15968" y="17061"/>
                  <a:pt x="15346" y="17528"/>
                  <a:pt x="14647" y="17913"/>
                </a:cubicBezTo>
                <a:cubicBezTo>
                  <a:pt x="13948" y="18298"/>
                  <a:pt x="13206" y="18577"/>
                  <a:pt x="12419" y="18741"/>
                </a:cubicBezTo>
                <a:lnTo>
                  <a:pt x="12419" y="21050"/>
                </a:lnTo>
                <a:cubicBezTo>
                  <a:pt x="12419" y="21197"/>
                  <a:pt x="12369" y="21329"/>
                  <a:pt x="12269" y="21435"/>
                </a:cubicBezTo>
                <a:cubicBezTo>
                  <a:pt x="12172" y="21544"/>
                  <a:pt x="12049" y="21599"/>
                  <a:pt x="11896" y="21599"/>
                </a:cubicBezTo>
                <a:lnTo>
                  <a:pt x="9732" y="21599"/>
                </a:lnTo>
                <a:cubicBezTo>
                  <a:pt x="9368" y="21599"/>
                  <a:pt x="9183" y="21417"/>
                  <a:pt x="9183" y="21050"/>
                </a:cubicBezTo>
                <a:lnTo>
                  <a:pt x="9183" y="18741"/>
                </a:lnTo>
                <a:cubicBezTo>
                  <a:pt x="8396" y="18577"/>
                  <a:pt x="7654" y="18298"/>
                  <a:pt x="6955" y="17913"/>
                </a:cubicBezTo>
                <a:cubicBezTo>
                  <a:pt x="6259" y="17528"/>
                  <a:pt x="5634" y="17061"/>
                  <a:pt x="5085" y="16514"/>
                </a:cubicBezTo>
                <a:cubicBezTo>
                  <a:pt x="4536" y="15965"/>
                  <a:pt x="4069" y="15342"/>
                  <a:pt x="3687" y="14646"/>
                </a:cubicBezTo>
                <a:cubicBezTo>
                  <a:pt x="3300" y="13947"/>
                  <a:pt x="3024" y="13204"/>
                  <a:pt x="2856" y="12414"/>
                </a:cubicBezTo>
                <a:lnTo>
                  <a:pt x="551" y="12414"/>
                </a:lnTo>
                <a:cubicBezTo>
                  <a:pt x="187" y="12414"/>
                  <a:pt x="0" y="12231"/>
                  <a:pt x="0" y="11867"/>
                </a:cubicBezTo>
                <a:lnTo>
                  <a:pt x="0" y="9699"/>
                </a:lnTo>
                <a:cubicBezTo>
                  <a:pt x="0" y="9549"/>
                  <a:pt x="58" y="9426"/>
                  <a:pt x="167" y="9326"/>
                </a:cubicBezTo>
                <a:cubicBezTo>
                  <a:pt x="273" y="9229"/>
                  <a:pt x="402" y="9182"/>
                  <a:pt x="551" y="9182"/>
                </a:cubicBezTo>
                <a:lnTo>
                  <a:pt x="2856" y="9182"/>
                </a:lnTo>
                <a:cubicBezTo>
                  <a:pt x="3026" y="8392"/>
                  <a:pt x="3300" y="7652"/>
                  <a:pt x="3687" y="6953"/>
                </a:cubicBezTo>
                <a:cubicBezTo>
                  <a:pt x="4069" y="6251"/>
                  <a:pt x="4536" y="5631"/>
                  <a:pt x="5085" y="5081"/>
                </a:cubicBezTo>
                <a:cubicBezTo>
                  <a:pt x="5634" y="4532"/>
                  <a:pt x="6256" y="4065"/>
                  <a:pt x="6955" y="3680"/>
                </a:cubicBezTo>
                <a:cubicBezTo>
                  <a:pt x="7654" y="3298"/>
                  <a:pt x="8396" y="3022"/>
                  <a:pt x="9183" y="2852"/>
                </a:cubicBezTo>
                <a:lnTo>
                  <a:pt x="9183" y="546"/>
                </a:lnTo>
                <a:cubicBezTo>
                  <a:pt x="9183" y="181"/>
                  <a:pt x="9365" y="0"/>
                  <a:pt x="9732" y="0"/>
                </a:cubicBezTo>
                <a:lnTo>
                  <a:pt x="11896" y="0"/>
                </a:lnTo>
                <a:cubicBezTo>
                  <a:pt x="12049" y="0"/>
                  <a:pt x="12172" y="50"/>
                  <a:pt x="12269" y="158"/>
                </a:cubicBezTo>
                <a:cubicBezTo>
                  <a:pt x="12369" y="267"/>
                  <a:pt x="12419" y="396"/>
                  <a:pt x="12419" y="546"/>
                </a:cubicBezTo>
                <a:lnTo>
                  <a:pt x="12419" y="2852"/>
                </a:lnTo>
                <a:cubicBezTo>
                  <a:pt x="13206" y="3022"/>
                  <a:pt x="13948" y="3298"/>
                  <a:pt x="14647" y="3680"/>
                </a:cubicBezTo>
                <a:cubicBezTo>
                  <a:pt x="15343" y="4065"/>
                  <a:pt x="15968" y="4532"/>
                  <a:pt x="16517" y="5082"/>
                </a:cubicBezTo>
                <a:cubicBezTo>
                  <a:pt x="17066" y="5631"/>
                  <a:pt x="17530" y="6251"/>
                  <a:pt x="17915" y="6953"/>
                </a:cubicBezTo>
                <a:cubicBezTo>
                  <a:pt x="18299" y="7652"/>
                  <a:pt x="18578" y="8392"/>
                  <a:pt x="18746" y="9182"/>
                </a:cubicBezTo>
                <a:lnTo>
                  <a:pt x="21050" y="9182"/>
                </a:lnTo>
                <a:close/>
                <a:moveTo>
                  <a:pt x="12419" y="16465"/>
                </a:moveTo>
                <a:cubicBezTo>
                  <a:pt x="13411" y="16194"/>
                  <a:pt x="14268" y="15698"/>
                  <a:pt x="14991" y="14981"/>
                </a:cubicBezTo>
                <a:cubicBezTo>
                  <a:pt x="15710" y="14264"/>
                  <a:pt x="16203" y="13410"/>
                  <a:pt x="16467" y="12414"/>
                </a:cubicBezTo>
                <a:lnTo>
                  <a:pt x="14048" y="12414"/>
                </a:lnTo>
                <a:cubicBezTo>
                  <a:pt x="13684" y="12414"/>
                  <a:pt x="13505" y="12231"/>
                  <a:pt x="13514" y="11867"/>
                </a:cubicBezTo>
                <a:lnTo>
                  <a:pt x="13514" y="9699"/>
                </a:lnTo>
                <a:cubicBezTo>
                  <a:pt x="13514" y="9549"/>
                  <a:pt x="13567" y="9426"/>
                  <a:pt x="13669" y="9326"/>
                </a:cubicBezTo>
                <a:cubicBezTo>
                  <a:pt x="13772" y="9229"/>
                  <a:pt x="13898" y="9182"/>
                  <a:pt x="14048" y="9182"/>
                </a:cubicBezTo>
                <a:lnTo>
                  <a:pt x="16467" y="9182"/>
                </a:lnTo>
                <a:cubicBezTo>
                  <a:pt x="16194" y="8186"/>
                  <a:pt x="15698" y="7332"/>
                  <a:pt x="14982" y="6609"/>
                </a:cubicBezTo>
                <a:cubicBezTo>
                  <a:pt x="14265" y="5883"/>
                  <a:pt x="13411" y="5390"/>
                  <a:pt x="12419" y="5131"/>
                </a:cubicBezTo>
                <a:lnTo>
                  <a:pt x="12419" y="7549"/>
                </a:lnTo>
                <a:cubicBezTo>
                  <a:pt x="12419" y="7699"/>
                  <a:pt x="12369" y="7828"/>
                  <a:pt x="12269" y="7928"/>
                </a:cubicBezTo>
                <a:cubicBezTo>
                  <a:pt x="12172" y="8031"/>
                  <a:pt x="12049" y="8081"/>
                  <a:pt x="11896" y="8081"/>
                </a:cubicBezTo>
                <a:lnTo>
                  <a:pt x="9732" y="8081"/>
                </a:lnTo>
                <a:cubicBezTo>
                  <a:pt x="9368" y="8081"/>
                  <a:pt x="9183" y="7905"/>
                  <a:pt x="9183" y="7549"/>
                </a:cubicBezTo>
                <a:lnTo>
                  <a:pt x="9183" y="5131"/>
                </a:lnTo>
                <a:cubicBezTo>
                  <a:pt x="8191" y="5402"/>
                  <a:pt x="7334" y="5895"/>
                  <a:pt x="6608" y="6612"/>
                </a:cubicBezTo>
                <a:cubicBezTo>
                  <a:pt x="5889" y="7332"/>
                  <a:pt x="5399" y="8187"/>
                  <a:pt x="5135" y="9182"/>
                </a:cubicBezTo>
                <a:lnTo>
                  <a:pt x="7580" y="9182"/>
                </a:lnTo>
                <a:cubicBezTo>
                  <a:pt x="7733" y="9182"/>
                  <a:pt x="7853" y="9229"/>
                  <a:pt x="7947" y="9326"/>
                </a:cubicBezTo>
                <a:cubicBezTo>
                  <a:pt x="8038" y="9426"/>
                  <a:pt x="8088" y="9550"/>
                  <a:pt x="8088" y="9700"/>
                </a:cubicBezTo>
                <a:lnTo>
                  <a:pt x="8088" y="11867"/>
                </a:lnTo>
                <a:cubicBezTo>
                  <a:pt x="8088" y="12017"/>
                  <a:pt x="8038" y="12144"/>
                  <a:pt x="7947" y="12252"/>
                </a:cubicBezTo>
                <a:cubicBezTo>
                  <a:pt x="7853" y="12364"/>
                  <a:pt x="7733" y="12414"/>
                  <a:pt x="7580" y="12414"/>
                </a:cubicBezTo>
                <a:lnTo>
                  <a:pt x="5135" y="12414"/>
                </a:lnTo>
                <a:cubicBezTo>
                  <a:pt x="5408" y="13410"/>
                  <a:pt x="5904" y="14267"/>
                  <a:pt x="6620" y="14990"/>
                </a:cubicBezTo>
                <a:cubicBezTo>
                  <a:pt x="7337" y="15710"/>
                  <a:pt x="8191" y="16203"/>
                  <a:pt x="9183" y="16465"/>
                </a:cubicBezTo>
                <a:lnTo>
                  <a:pt x="9183" y="14018"/>
                </a:lnTo>
                <a:cubicBezTo>
                  <a:pt x="9183" y="13868"/>
                  <a:pt x="9239" y="13744"/>
                  <a:pt x="9348" y="13653"/>
                </a:cubicBezTo>
                <a:cubicBezTo>
                  <a:pt x="9453" y="13559"/>
                  <a:pt x="9583" y="13512"/>
                  <a:pt x="9732" y="13512"/>
                </a:cubicBezTo>
                <a:lnTo>
                  <a:pt x="11896" y="13512"/>
                </a:lnTo>
                <a:cubicBezTo>
                  <a:pt x="12049" y="13512"/>
                  <a:pt x="12172" y="13559"/>
                  <a:pt x="12269" y="13653"/>
                </a:cubicBezTo>
                <a:cubicBezTo>
                  <a:pt x="12369" y="13744"/>
                  <a:pt x="12419" y="13868"/>
                  <a:pt x="12419" y="14018"/>
                </a:cubicBezTo>
                <a:lnTo>
                  <a:pt x="12419" y="16465"/>
                </a:lnTo>
                <a:close/>
              </a:path>
            </a:pathLst>
          </a:custGeom>
          <a:solidFill>
            <a:schemeClr val="accent2"/>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98" name="AutoShape 125"/>
          <p:cNvSpPr>
            <a:spLocks/>
          </p:cNvSpPr>
          <p:nvPr/>
        </p:nvSpPr>
        <p:spPr bwMode="auto">
          <a:xfrm>
            <a:off x="13200823" y="4650513"/>
            <a:ext cx="528655" cy="526679"/>
          </a:xfrm>
          <a:custGeom>
            <a:avLst/>
            <a:gdLst>
              <a:gd name="T0" fmla="+- 0 10797 26"/>
              <a:gd name="T1" fmla="*/ T0 w 21542"/>
              <a:gd name="T2" fmla="*/ 10800 h 21600"/>
              <a:gd name="T3" fmla="+- 0 10797 26"/>
              <a:gd name="T4" fmla="*/ T3 w 21542"/>
              <a:gd name="T5" fmla="*/ 10800 h 21600"/>
              <a:gd name="T6" fmla="+- 0 10797 26"/>
              <a:gd name="T7" fmla="*/ T6 w 21542"/>
              <a:gd name="T8" fmla="*/ 10800 h 21600"/>
              <a:gd name="T9" fmla="+- 0 10797 26"/>
              <a:gd name="T10" fmla="*/ T9 w 21542"/>
              <a:gd name="T11" fmla="*/ 10800 h 21600"/>
            </a:gdLst>
            <a:ahLst/>
            <a:cxnLst>
              <a:cxn ang="0">
                <a:pos x="T1" y="T2"/>
              </a:cxn>
              <a:cxn ang="0">
                <a:pos x="T4" y="T5"/>
              </a:cxn>
              <a:cxn ang="0">
                <a:pos x="T7" y="T8"/>
              </a:cxn>
              <a:cxn ang="0">
                <a:pos x="T10" y="T11"/>
              </a:cxn>
            </a:cxnLst>
            <a:rect l="0" t="0" r="r" b="b"/>
            <a:pathLst>
              <a:path w="21542" h="21600">
                <a:moveTo>
                  <a:pt x="11685" y="1798"/>
                </a:moveTo>
                <a:cubicBezTo>
                  <a:pt x="12903" y="1906"/>
                  <a:pt x="14055" y="2202"/>
                  <a:pt x="15143" y="2682"/>
                </a:cubicBezTo>
                <a:cubicBezTo>
                  <a:pt x="16233" y="3165"/>
                  <a:pt x="17213" y="3803"/>
                  <a:pt x="18089" y="4596"/>
                </a:cubicBezTo>
                <a:cubicBezTo>
                  <a:pt x="18964" y="5390"/>
                  <a:pt x="19696" y="6307"/>
                  <a:pt x="20286" y="7355"/>
                </a:cubicBezTo>
                <a:cubicBezTo>
                  <a:pt x="20875" y="8400"/>
                  <a:pt x="21290" y="9537"/>
                  <a:pt x="21528" y="10774"/>
                </a:cubicBezTo>
                <a:cubicBezTo>
                  <a:pt x="21573" y="11034"/>
                  <a:pt x="21497" y="11229"/>
                  <a:pt x="21299" y="11356"/>
                </a:cubicBezTo>
                <a:cubicBezTo>
                  <a:pt x="21223" y="11407"/>
                  <a:pt x="21151" y="11435"/>
                  <a:pt x="21077" y="11435"/>
                </a:cubicBezTo>
                <a:cubicBezTo>
                  <a:pt x="20930" y="11435"/>
                  <a:pt x="20822" y="11381"/>
                  <a:pt x="20760" y="11271"/>
                </a:cubicBezTo>
                <a:cubicBezTo>
                  <a:pt x="20016" y="10353"/>
                  <a:pt x="19186" y="9890"/>
                  <a:pt x="18272" y="9879"/>
                </a:cubicBezTo>
                <a:cubicBezTo>
                  <a:pt x="17616" y="9879"/>
                  <a:pt x="16994" y="10128"/>
                  <a:pt x="16402" y="10619"/>
                </a:cubicBezTo>
                <a:cubicBezTo>
                  <a:pt x="15813" y="11110"/>
                  <a:pt x="15320" y="11796"/>
                  <a:pt x="14912" y="12680"/>
                </a:cubicBezTo>
                <a:cubicBezTo>
                  <a:pt x="14840" y="12886"/>
                  <a:pt x="14704" y="12991"/>
                  <a:pt x="14516" y="12991"/>
                </a:cubicBezTo>
                <a:cubicBezTo>
                  <a:pt x="14323" y="12991"/>
                  <a:pt x="14191" y="12886"/>
                  <a:pt x="14115" y="12680"/>
                </a:cubicBezTo>
                <a:cubicBezTo>
                  <a:pt x="13490" y="11328"/>
                  <a:pt x="12679" y="10452"/>
                  <a:pt x="11682" y="10057"/>
                </a:cubicBezTo>
                <a:lnTo>
                  <a:pt x="11682" y="17164"/>
                </a:lnTo>
                <a:cubicBezTo>
                  <a:pt x="11682" y="17779"/>
                  <a:pt x="11594" y="18350"/>
                  <a:pt x="11415" y="18883"/>
                </a:cubicBezTo>
                <a:cubicBezTo>
                  <a:pt x="11234" y="19414"/>
                  <a:pt x="10993" y="19886"/>
                  <a:pt x="10690" y="20298"/>
                </a:cubicBezTo>
                <a:cubicBezTo>
                  <a:pt x="10385" y="20704"/>
                  <a:pt x="10029" y="21026"/>
                  <a:pt x="9621" y="21258"/>
                </a:cubicBezTo>
                <a:cubicBezTo>
                  <a:pt x="9214" y="21487"/>
                  <a:pt x="8777" y="21599"/>
                  <a:pt x="8314" y="21599"/>
                </a:cubicBezTo>
                <a:cubicBezTo>
                  <a:pt x="7852" y="21599"/>
                  <a:pt x="7410" y="21487"/>
                  <a:pt x="6995" y="21258"/>
                </a:cubicBezTo>
                <a:cubicBezTo>
                  <a:pt x="6580" y="21027"/>
                  <a:pt x="6220" y="20705"/>
                  <a:pt x="5915" y="20298"/>
                </a:cubicBezTo>
                <a:cubicBezTo>
                  <a:pt x="5612" y="19886"/>
                  <a:pt x="5369" y="19417"/>
                  <a:pt x="5190" y="18883"/>
                </a:cubicBezTo>
                <a:cubicBezTo>
                  <a:pt x="5011" y="18350"/>
                  <a:pt x="4923" y="17779"/>
                  <a:pt x="4923" y="17164"/>
                </a:cubicBezTo>
                <a:cubicBezTo>
                  <a:pt x="4923" y="16850"/>
                  <a:pt x="5011" y="16591"/>
                  <a:pt x="5190" y="16390"/>
                </a:cubicBezTo>
                <a:cubicBezTo>
                  <a:pt x="5369" y="16187"/>
                  <a:pt x="5583" y="16085"/>
                  <a:pt x="5836" y="16085"/>
                </a:cubicBezTo>
                <a:cubicBezTo>
                  <a:pt x="6103" y="16085"/>
                  <a:pt x="6320" y="16187"/>
                  <a:pt x="6492" y="16390"/>
                </a:cubicBezTo>
                <a:cubicBezTo>
                  <a:pt x="6661" y="16591"/>
                  <a:pt x="6747" y="16851"/>
                  <a:pt x="6747" y="17164"/>
                </a:cubicBezTo>
                <a:cubicBezTo>
                  <a:pt x="6747" y="17799"/>
                  <a:pt x="6900" y="18333"/>
                  <a:pt x="7203" y="18776"/>
                </a:cubicBezTo>
                <a:cubicBezTo>
                  <a:pt x="7508" y="19216"/>
                  <a:pt x="7878" y="19437"/>
                  <a:pt x="8312" y="19437"/>
                </a:cubicBezTo>
                <a:cubicBezTo>
                  <a:pt x="8732" y="19437"/>
                  <a:pt x="9092" y="19216"/>
                  <a:pt x="9397" y="18776"/>
                </a:cubicBezTo>
                <a:cubicBezTo>
                  <a:pt x="9700" y="18333"/>
                  <a:pt x="9853" y="17799"/>
                  <a:pt x="9853" y="17164"/>
                </a:cubicBezTo>
                <a:lnTo>
                  <a:pt x="9853" y="10057"/>
                </a:lnTo>
                <a:cubicBezTo>
                  <a:pt x="8856" y="10461"/>
                  <a:pt x="8042" y="11336"/>
                  <a:pt x="7420" y="12680"/>
                </a:cubicBezTo>
                <a:cubicBezTo>
                  <a:pt x="7344" y="12886"/>
                  <a:pt x="7210" y="12991"/>
                  <a:pt x="7019" y="12991"/>
                </a:cubicBezTo>
                <a:cubicBezTo>
                  <a:pt x="6828" y="12991"/>
                  <a:pt x="6700" y="12886"/>
                  <a:pt x="6631" y="12680"/>
                </a:cubicBezTo>
                <a:cubicBezTo>
                  <a:pt x="6227" y="11796"/>
                  <a:pt x="5734" y="11110"/>
                  <a:pt x="5147" y="10619"/>
                </a:cubicBezTo>
                <a:cubicBezTo>
                  <a:pt x="4560" y="10128"/>
                  <a:pt x="3940" y="9879"/>
                  <a:pt x="3284" y="9879"/>
                </a:cubicBezTo>
                <a:cubicBezTo>
                  <a:pt x="2363" y="9879"/>
                  <a:pt x="1541" y="10345"/>
                  <a:pt x="808" y="11271"/>
                </a:cubicBezTo>
                <a:cubicBezTo>
                  <a:pt x="718" y="11381"/>
                  <a:pt x="596" y="11435"/>
                  <a:pt x="455" y="11435"/>
                </a:cubicBezTo>
                <a:cubicBezTo>
                  <a:pt x="381" y="11435"/>
                  <a:pt x="305" y="11407"/>
                  <a:pt x="238" y="11356"/>
                </a:cubicBezTo>
                <a:cubicBezTo>
                  <a:pt x="47" y="11229"/>
                  <a:pt x="-26" y="11034"/>
                  <a:pt x="7" y="10774"/>
                </a:cubicBezTo>
                <a:cubicBezTo>
                  <a:pt x="245" y="9537"/>
                  <a:pt x="660" y="8400"/>
                  <a:pt x="1259" y="7355"/>
                </a:cubicBezTo>
                <a:cubicBezTo>
                  <a:pt x="1855" y="6307"/>
                  <a:pt x="2595" y="5390"/>
                  <a:pt x="3468" y="4596"/>
                </a:cubicBezTo>
                <a:cubicBezTo>
                  <a:pt x="4343" y="3803"/>
                  <a:pt x="5321" y="3168"/>
                  <a:pt x="6402" y="2688"/>
                </a:cubicBezTo>
                <a:cubicBezTo>
                  <a:pt x="7482" y="2213"/>
                  <a:pt x="8634" y="1917"/>
                  <a:pt x="9850" y="1798"/>
                </a:cubicBezTo>
                <a:lnTo>
                  <a:pt x="9850" y="1081"/>
                </a:lnTo>
                <a:cubicBezTo>
                  <a:pt x="9850" y="767"/>
                  <a:pt x="9936" y="508"/>
                  <a:pt x="10118" y="304"/>
                </a:cubicBezTo>
                <a:cubicBezTo>
                  <a:pt x="10296" y="101"/>
                  <a:pt x="10511" y="0"/>
                  <a:pt x="10764" y="0"/>
                </a:cubicBezTo>
                <a:cubicBezTo>
                  <a:pt x="11029" y="0"/>
                  <a:pt x="11248" y="101"/>
                  <a:pt x="11420" y="304"/>
                </a:cubicBezTo>
                <a:cubicBezTo>
                  <a:pt x="11589" y="508"/>
                  <a:pt x="11675" y="767"/>
                  <a:pt x="11675" y="1081"/>
                </a:cubicBezTo>
                <a:lnTo>
                  <a:pt x="11675" y="1798"/>
                </a:lnTo>
                <a:close/>
              </a:path>
            </a:pathLst>
          </a:custGeom>
          <a:solidFill>
            <a:schemeClr val="accent3"/>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47" name="Group 46"/>
          <p:cNvGrpSpPr/>
          <p:nvPr/>
        </p:nvGrpSpPr>
        <p:grpSpPr>
          <a:xfrm>
            <a:off x="4507905" y="2075518"/>
            <a:ext cx="9272190" cy="1559721"/>
            <a:chOff x="5988388" y="483017"/>
            <a:chExt cx="12359700" cy="2079087"/>
          </a:xfrm>
        </p:grpSpPr>
        <p:sp>
          <p:nvSpPr>
            <p:cNvPr id="51" name="TextBox 50"/>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Brainstorming Diagram</a:t>
              </a:r>
            </a:p>
          </p:txBody>
        </p:sp>
        <p:sp>
          <p:nvSpPr>
            <p:cNvPr id="52" name="Rectangle 51"/>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53"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543229734"/>
      </p:ext>
    </p:extLst>
  </p:cSld>
  <p:clrMapOvr>
    <a:masterClrMapping/>
  </p:clrMapOvr>
  <mc:AlternateContent xmlns:mc="http://schemas.openxmlformats.org/markup-compatibility/2006" xmlns:p14="http://schemas.microsoft.com/office/powerpoint/2010/main">
    <mc:Choice Requires="p14">
      <p:transition spd="slow" p14:dur="1300" advClick="0" advTm="3000">
        <p14:pan dir="u"/>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1000"/>
                                        <p:tgtEl>
                                          <p:spTgt spid="47"/>
                                        </p:tgtEl>
                                      </p:cBhvr>
                                    </p:animEffect>
                                    <p:anim calcmode="lin" valueType="num">
                                      <p:cBhvr>
                                        <p:cTn id="8" dur="1000" fill="hold"/>
                                        <p:tgtEl>
                                          <p:spTgt spid="47"/>
                                        </p:tgtEl>
                                        <p:attrNameLst>
                                          <p:attrName>ppt_x</p:attrName>
                                        </p:attrNameLst>
                                      </p:cBhvr>
                                      <p:tavLst>
                                        <p:tav tm="0">
                                          <p:val>
                                            <p:strVal val="#ppt_x"/>
                                          </p:val>
                                        </p:tav>
                                        <p:tav tm="100000">
                                          <p:val>
                                            <p:strVal val="#ppt_x"/>
                                          </p:val>
                                        </p:tav>
                                      </p:tavLst>
                                    </p:anim>
                                    <p:anim calcmode="lin" valueType="num">
                                      <p:cBhvr>
                                        <p:cTn id="9" dur="900" decel="100000" fill="hold"/>
                                        <p:tgtEl>
                                          <p:spTgt spid="4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53" presetClass="entr" presetSubtype="16" fill="hold" nodeType="afterEffect">
                                  <p:stCondLst>
                                    <p:cond delay="0"/>
                                  </p:stCondLst>
                                  <p:childTnLst>
                                    <p:set>
                                      <p:cBhvr>
                                        <p:cTn id="13" dur="1" fill="hold">
                                          <p:stCondLst>
                                            <p:cond delay="0"/>
                                          </p:stCondLst>
                                        </p:cTn>
                                        <p:tgtEl>
                                          <p:spTgt spid="28"/>
                                        </p:tgtEl>
                                        <p:attrNameLst>
                                          <p:attrName>style.visibility</p:attrName>
                                        </p:attrNameLst>
                                      </p:cBhvr>
                                      <p:to>
                                        <p:strVal val="visible"/>
                                      </p:to>
                                    </p:set>
                                    <p:anim calcmode="lin" valueType="num">
                                      <p:cBhvr>
                                        <p:cTn id="14" dur="500" fill="hold"/>
                                        <p:tgtEl>
                                          <p:spTgt spid="28"/>
                                        </p:tgtEl>
                                        <p:attrNameLst>
                                          <p:attrName>ppt_w</p:attrName>
                                        </p:attrNameLst>
                                      </p:cBhvr>
                                      <p:tavLst>
                                        <p:tav tm="0">
                                          <p:val>
                                            <p:fltVal val="0"/>
                                          </p:val>
                                        </p:tav>
                                        <p:tav tm="100000">
                                          <p:val>
                                            <p:strVal val="#ppt_w"/>
                                          </p:val>
                                        </p:tav>
                                      </p:tavLst>
                                    </p:anim>
                                    <p:anim calcmode="lin" valueType="num">
                                      <p:cBhvr>
                                        <p:cTn id="15" dur="500" fill="hold"/>
                                        <p:tgtEl>
                                          <p:spTgt spid="28"/>
                                        </p:tgtEl>
                                        <p:attrNameLst>
                                          <p:attrName>ppt_h</p:attrName>
                                        </p:attrNameLst>
                                      </p:cBhvr>
                                      <p:tavLst>
                                        <p:tav tm="0">
                                          <p:val>
                                            <p:fltVal val="0"/>
                                          </p:val>
                                        </p:tav>
                                        <p:tav tm="100000">
                                          <p:val>
                                            <p:strVal val="#ppt_h"/>
                                          </p:val>
                                        </p:tav>
                                      </p:tavLst>
                                    </p:anim>
                                    <p:animEffect transition="in" filter="fade">
                                      <p:cBhvr>
                                        <p:cTn id="16" dur="500"/>
                                        <p:tgtEl>
                                          <p:spTgt spid="28"/>
                                        </p:tgtEl>
                                      </p:cBhvr>
                                    </p:animEffect>
                                  </p:childTnLst>
                                </p:cTn>
                              </p:par>
                            </p:childTnLst>
                          </p:cTn>
                        </p:par>
                        <p:par>
                          <p:cTn id="17" fill="hold">
                            <p:stCondLst>
                              <p:cond delay="1500"/>
                            </p:stCondLst>
                            <p:childTnLst>
                              <p:par>
                                <p:cTn id="18" presetID="10" presetClass="entr" presetSubtype="0" fill="hold" nodeType="afterEffect">
                                  <p:stCondLst>
                                    <p:cond delay="0"/>
                                  </p:stCondLst>
                                  <p:childTnLst>
                                    <p:set>
                                      <p:cBhvr>
                                        <p:cTn id="19" dur="1" fill="hold">
                                          <p:stCondLst>
                                            <p:cond delay="0"/>
                                          </p:stCondLst>
                                        </p:cTn>
                                        <p:tgtEl>
                                          <p:spTgt spid="32"/>
                                        </p:tgtEl>
                                        <p:attrNameLst>
                                          <p:attrName>style.visibility</p:attrName>
                                        </p:attrNameLst>
                                      </p:cBhvr>
                                      <p:to>
                                        <p:strVal val="visible"/>
                                      </p:to>
                                    </p:set>
                                    <p:animEffect transition="in" filter="fade">
                                      <p:cBhvr>
                                        <p:cTn id="20" dur="500"/>
                                        <p:tgtEl>
                                          <p:spTgt spid="32"/>
                                        </p:tgtEl>
                                      </p:cBhvr>
                                    </p:animEffect>
                                  </p:childTnLst>
                                </p:cTn>
                              </p:par>
                            </p:childTnLst>
                          </p:cTn>
                        </p:par>
                        <p:par>
                          <p:cTn id="21" fill="hold">
                            <p:stCondLst>
                              <p:cond delay="2000"/>
                            </p:stCondLst>
                            <p:childTnLst>
                              <p:par>
                                <p:cTn id="22" presetID="10" presetClass="entr" presetSubtype="0" fill="hold" nodeType="afterEffect">
                                  <p:stCondLst>
                                    <p:cond delay="0"/>
                                  </p:stCondLst>
                                  <p:childTnLst>
                                    <p:set>
                                      <p:cBhvr>
                                        <p:cTn id="23" dur="1" fill="hold">
                                          <p:stCondLst>
                                            <p:cond delay="0"/>
                                          </p:stCondLst>
                                        </p:cTn>
                                        <p:tgtEl>
                                          <p:spTgt spid="33"/>
                                        </p:tgtEl>
                                        <p:attrNameLst>
                                          <p:attrName>style.visibility</p:attrName>
                                        </p:attrNameLst>
                                      </p:cBhvr>
                                      <p:to>
                                        <p:strVal val="visible"/>
                                      </p:to>
                                    </p:set>
                                    <p:animEffect transition="in" filter="fade">
                                      <p:cBhvr>
                                        <p:cTn id="24" dur="500"/>
                                        <p:tgtEl>
                                          <p:spTgt spid="33"/>
                                        </p:tgtEl>
                                      </p:cBhvr>
                                    </p:animEffect>
                                  </p:childTnLst>
                                </p:cTn>
                              </p:par>
                            </p:childTnLst>
                          </p:cTn>
                        </p:par>
                        <p:par>
                          <p:cTn id="25" fill="hold">
                            <p:stCondLst>
                              <p:cond delay="2500"/>
                            </p:stCondLst>
                            <p:childTnLst>
                              <p:par>
                                <p:cTn id="26" presetID="10" presetClass="entr" presetSubtype="0" fill="hold" nodeType="afterEffect">
                                  <p:stCondLst>
                                    <p:cond delay="0"/>
                                  </p:stCondLst>
                                  <p:childTnLst>
                                    <p:set>
                                      <p:cBhvr>
                                        <p:cTn id="27" dur="1" fill="hold">
                                          <p:stCondLst>
                                            <p:cond delay="0"/>
                                          </p:stCondLst>
                                        </p:cTn>
                                        <p:tgtEl>
                                          <p:spTgt spid="72"/>
                                        </p:tgtEl>
                                        <p:attrNameLst>
                                          <p:attrName>style.visibility</p:attrName>
                                        </p:attrNameLst>
                                      </p:cBhvr>
                                      <p:to>
                                        <p:strVal val="visible"/>
                                      </p:to>
                                    </p:set>
                                    <p:animEffect transition="in" filter="fade">
                                      <p:cBhvr>
                                        <p:cTn id="28" dur="500"/>
                                        <p:tgtEl>
                                          <p:spTgt spid="72"/>
                                        </p:tgtEl>
                                      </p:cBhvr>
                                    </p:animEffect>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89"/>
                                        </p:tgtEl>
                                        <p:attrNameLst>
                                          <p:attrName>style.visibility</p:attrName>
                                        </p:attrNameLst>
                                      </p:cBhvr>
                                      <p:to>
                                        <p:strVal val="visible"/>
                                      </p:to>
                                    </p:set>
                                    <p:animEffect transition="in" filter="fade">
                                      <p:cBhvr>
                                        <p:cTn id="32" dur="500"/>
                                        <p:tgtEl>
                                          <p:spTgt spid="89"/>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97"/>
                                        </p:tgtEl>
                                        <p:attrNameLst>
                                          <p:attrName>style.visibility</p:attrName>
                                        </p:attrNameLst>
                                      </p:cBhvr>
                                      <p:to>
                                        <p:strVal val="visible"/>
                                      </p:to>
                                    </p:set>
                                    <p:animEffect transition="in" filter="fade">
                                      <p:cBhvr>
                                        <p:cTn id="36" dur="500"/>
                                        <p:tgtEl>
                                          <p:spTgt spid="97"/>
                                        </p:tgtEl>
                                      </p:cBhvr>
                                    </p:animEffect>
                                  </p:childTnLst>
                                </p:cTn>
                              </p:par>
                            </p:childTnLst>
                          </p:cTn>
                        </p:par>
                        <p:par>
                          <p:cTn id="37" fill="hold">
                            <p:stCondLst>
                              <p:cond delay="4000"/>
                            </p:stCondLst>
                            <p:childTnLst>
                              <p:par>
                                <p:cTn id="38" presetID="10" presetClass="entr" presetSubtype="0" fill="hold" grpId="0" nodeType="afterEffect">
                                  <p:stCondLst>
                                    <p:cond delay="0"/>
                                  </p:stCondLst>
                                  <p:childTnLst>
                                    <p:set>
                                      <p:cBhvr>
                                        <p:cTn id="39" dur="1" fill="hold">
                                          <p:stCondLst>
                                            <p:cond delay="0"/>
                                          </p:stCondLst>
                                        </p:cTn>
                                        <p:tgtEl>
                                          <p:spTgt spid="90"/>
                                        </p:tgtEl>
                                        <p:attrNameLst>
                                          <p:attrName>style.visibility</p:attrName>
                                        </p:attrNameLst>
                                      </p:cBhvr>
                                      <p:to>
                                        <p:strVal val="visible"/>
                                      </p:to>
                                    </p:set>
                                    <p:animEffect transition="in" filter="fade">
                                      <p:cBhvr>
                                        <p:cTn id="40" dur="500"/>
                                        <p:tgtEl>
                                          <p:spTgt spid="90"/>
                                        </p:tgtEl>
                                      </p:cBhvr>
                                    </p:animEffect>
                                  </p:childTnLst>
                                </p:cTn>
                              </p:par>
                            </p:childTnLst>
                          </p:cTn>
                        </p:par>
                        <p:par>
                          <p:cTn id="41" fill="hold">
                            <p:stCondLst>
                              <p:cond delay="4500"/>
                            </p:stCondLst>
                            <p:childTnLst>
                              <p:par>
                                <p:cTn id="42" presetID="10" presetClass="entr" presetSubtype="0" fill="hold" grpId="0" nodeType="afterEffect">
                                  <p:stCondLst>
                                    <p:cond delay="0"/>
                                  </p:stCondLst>
                                  <p:childTnLst>
                                    <p:set>
                                      <p:cBhvr>
                                        <p:cTn id="43" dur="1" fill="hold">
                                          <p:stCondLst>
                                            <p:cond delay="0"/>
                                          </p:stCondLst>
                                        </p:cTn>
                                        <p:tgtEl>
                                          <p:spTgt spid="98"/>
                                        </p:tgtEl>
                                        <p:attrNameLst>
                                          <p:attrName>style.visibility</p:attrName>
                                        </p:attrNameLst>
                                      </p:cBhvr>
                                      <p:to>
                                        <p:strVal val="visible"/>
                                      </p:to>
                                    </p:set>
                                    <p:animEffect transition="in" filter="fade">
                                      <p:cBhvr>
                                        <p:cTn id="44" dur="500"/>
                                        <p:tgtEl>
                                          <p:spTgt spid="98"/>
                                        </p:tgtEl>
                                      </p:cBhvr>
                                    </p:animEffect>
                                  </p:childTnLst>
                                </p:cTn>
                              </p:par>
                            </p:childTnLst>
                          </p:cTn>
                        </p:par>
                        <p:par>
                          <p:cTn id="45" fill="hold">
                            <p:stCondLst>
                              <p:cond delay="5000"/>
                            </p:stCondLst>
                            <p:childTnLst>
                              <p:par>
                                <p:cTn id="46" presetID="10" presetClass="entr" presetSubtype="0" fill="hold" grpId="0" nodeType="afterEffect">
                                  <p:stCondLst>
                                    <p:cond delay="0"/>
                                  </p:stCondLst>
                                  <p:childTnLst>
                                    <p:set>
                                      <p:cBhvr>
                                        <p:cTn id="47" dur="1" fill="hold">
                                          <p:stCondLst>
                                            <p:cond delay="0"/>
                                          </p:stCondLst>
                                        </p:cTn>
                                        <p:tgtEl>
                                          <p:spTgt spid="95"/>
                                        </p:tgtEl>
                                        <p:attrNameLst>
                                          <p:attrName>style.visibility</p:attrName>
                                        </p:attrNameLst>
                                      </p:cBhvr>
                                      <p:to>
                                        <p:strVal val="visible"/>
                                      </p:to>
                                    </p:set>
                                    <p:animEffect transition="in" filter="fade">
                                      <p:cBhvr>
                                        <p:cTn id="48" dur="500"/>
                                        <p:tgtEl>
                                          <p:spTgt spid="95"/>
                                        </p:tgtEl>
                                      </p:cBhvr>
                                    </p:animEffect>
                                  </p:childTnLst>
                                </p:cTn>
                              </p:par>
                            </p:childTnLst>
                          </p:cTn>
                        </p:par>
                        <p:par>
                          <p:cTn id="49" fill="hold">
                            <p:stCondLst>
                              <p:cond delay="5500"/>
                            </p:stCondLst>
                            <p:childTnLst>
                              <p:par>
                                <p:cTn id="50" presetID="10" presetClass="entr" presetSubtype="0" fill="hold" nodeType="afterEffect">
                                  <p:stCondLst>
                                    <p:cond delay="0"/>
                                  </p:stCondLst>
                                  <p:childTnLst>
                                    <p:set>
                                      <p:cBhvr>
                                        <p:cTn id="51" dur="1" fill="hold">
                                          <p:stCondLst>
                                            <p:cond delay="0"/>
                                          </p:stCondLst>
                                        </p:cTn>
                                        <p:tgtEl>
                                          <p:spTgt spid="81"/>
                                        </p:tgtEl>
                                        <p:attrNameLst>
                                          <p:attrName>style.visibility</p:attrName>
                                        </p:attrNameLst>
                                      </p:cBhvr>
                                      <p:to>
                                        <p:strVal val="visible"/>
                                      </p:to>
                                    </p:set>
                                    <p:animEffect transition="in" filter="fade">
                                      <p:cBhvr>
                                        <p:cTn id="52" dur="500"/>
                                        <p:tgtEl>
                                          <p:spTgt spid="81"/>
                                        </p:tgtEl>
                                      </p:cBhvr>
                                    </p:animEffect>
                                  </p:childTnLst>
                                </p:cTn>
                              </p:par>
                            </p:childTnLst>
                          </p:cTn>
                        </p:par>
                        <p:par>
                          <p:cTn id="53" fill="hold">
                            <p:stCondLst>
                              <p:cond delay="6000"/>
                            </p:stCondLst>
                            <p:childTnLst>
                              <p:par>
                                <p:cTn id="54" presetID="10" presetClass="entr" presetSubtype="0" fill="hold" grpId="0" nodeType="afterEffect">
                                  <p:stCondLst>
                                    <p:cond delay="0"/>
                                  </p:stCondLst>
                                  <p:childTnLst>
                                    <p:set>
                                      <p:cBhvr>
                                        <p:cTn id="55" dur="1" fill="hold">
                                          <p:stCondLst>
                                            <p:cond delay="0"/>
                                          </p:stCondLst>
                                        </p:cTn>
                                        <p:tgtEl>
                                          <p:spTgt spid="91"/>
                                        </p:tgtEl>
                                        <p:attrNameLst>
                                          <p:attrName>style.visibility</p:attrName>
                                        </p:attrNameLst>
                                      </p:cBhvr>
                                      <p:to>
                                        <p:strVal val="visible"/>
                                      </p:to>
                                    </p:set>
                                    <p:animEffect transition="in" filter="fade">
                                      <p:cBhvr>
                                        <p:cTn id="56"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P spid="90" grpId="0"/>
      <p:bldP spid="91" grpId="0"/>
      <p:bldP spid="95" grpId="0"/>
      <p:bldP spid="97" grpId="0" animBg="1"/>
      <p:bldP spid="98"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5" name="Group 104"/>
          <p:cNvGrpSpPr/>
          <p:nvPr/>
        </p:nvGrpSpPr>
        <p:grpSpPr>
          <a:xfrm>
            <a:off x="1300542" y="2075518"/>
            <a:ext cx="15726299" cy="1559721"/>
            <a:chOff x="1713018" y="483017"/>
            <a:chExt cx="20962938" cy="2079087"/>
          </a:xfrm>
        </p:grpSpPr>
        <p:sp>
          <p:nvSpPr>
            <p:cNvPr id="106" name="TextBox 105"/>
            <p:cNvSpPr txBox="1"/>
            <p:nvPr/>
          </p:nvSpPr>
          <p:spPr>
            <a:xfrm>
              <a:off x="1713018" y="483017"/>
              <a:ext cx="20962938"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Diagnosis and Treatment of Cancer</a:t>
              </a:r>
              <a:endParaRPr lang="id-ID" sz="6602" b="1" dirty="0">
                <a:solidFill>
                  <a:schemeClr val="tx2"/>
                </a:solidFill>
                <a:latin typeface="Lato Regular"/>
                <a:cs typeface="Lato Regular"/>
              </a:endParaRPr>
            </a:p>
          </p:txBody>
        </p:sp>
        <p:sp>
          <p:nvSpPr>
            <p:cNvPr id="107" name="Rectangle 10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108"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grpSp>
        <p:nvGrpSpPr>
          <p:cNvPr id="3" name="Group 2"/>
          <p:cNvGrpSpPr/>
          <p:nvPr/>
        </p:nvGrpSpPr>
        <p:grpSpPr>
          <a:xfrm>
            <a:off x="1448393" y="4992309"/>
            <a:ext cx="7939642" cy="1137662"/>
            <a:chOff x="1930687" y="4371057"/>
            <a:chExt cx="10583433" cy="1516488"/>
          </a:xfrm>
        </p:grpSpPr>
        <p:sp>
          <p:nvSpPr>
            <p:cNvPr id="43" name="TextBox 42"/>
            <p:cNvSpPr txBox="1"/>
            <p:nvPr/>
          </p:nvSpPr>
          <p:spPr>
            <a:xfrm>
              <a:off x="2430338" y="4927511"/>
              <a:ext cx="10083782" cy="960034"/>
            </a:xfrm>
            <a:prstGeom prst="rect">
              <a:avLst/>
            </a:prstGeom>
            <a:noFill/>
          </p:spPr>
          <p:txBody>
            <a:bodyPr wrap="square" lIns="164607" tIns="82304" rIns="164607" bIns="82304" rtlCol="0">
              <a:spAutoFit/>
            </a:bodyPr>
            <a:lstStyle/>
            <a:p>
              <a:r>
                <a:rPr lang="en-US" sz="1800" dirty="0">
                  <a:latin typeface="Lato Light"/>
                  <a:ea typeface="Open Sans Light" panose="020B0306030504020204" pitchFamily="34" charset="0"/>
                  <a:cs typeface="Lato Light"/>
                </a:rPr>
                <a:t>Lorem Ipsum has two main data statistical this methodologies important </a:t>
              </a:r>
              <a:r>
                <a:rPr lang="en-US" sz="1800" b="1" dirty="0">
                  <a:latin typeface="Lato Light"/>
                  <a:ea typeface="Open Sans Light" panose="020B0306030504020204" pitchFamily="34" charset="0"/>
                  <a:cs typeface="Lato Light"/>
                </a:rPr>
                <a:t>Data analysis </a:t>
              </a:r>
              <a:r>
                <a:rPr lang="en-US" sz="1800" dirty="0">
                  <a:latin typeface="Lato Light"/>
                  <a:ea typeface="Open Sans Light" panose="020B0306030504020204" pitchFamily="34" charset="0"/>
                  <a:cs typeface="Lato Light"/>
                </a:rPr>
                <a:t>which summarizes data. </a:t>
              </a:r>
              <a:r>
                <a:rPr lang="pt-BR" sz="1800" dirty="0">
                  <a:latin typeface="Lato Light"/>
                  <a:cs typeface="Lato Light"/>
                </a:rPr>
                <a:t>sed an graecie.</a:t>
              </a:r>
              <a:endParaRPr lang="en-US" sz="1800" dirty="0">
                <a:latin typeface="Lato Light"/>
                <a:ea typeface="Open Sans Light" panose="020B0306030504020204" pitchFamily="34" charset="0"/>
                <a:cs typeface="Lato Light"/>
              </a:endParaRPr>
            </a:p>
          </p:txBody>
        </p:sp>
        <p:sp>
          <p:nvSpPr>
            <p:cNvPr id="44" name="Freeform 222"/>
            <p:cNvSpPr>
              <a:spLocks noEditPoints="1"/>
            </p:cNvSpPr>
            <p:nvPr/>
          </p:nvSpPr>
          <p:spPr bwMode="auto">
            <a:xfrm>
              <a:off x="1930687" y="4490967"/>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68598" tIns="34299" rIns="68598" bIns="34299" numCol="1" anchor="t" anchorCtr="0" compatLnSpc="1">
              <a:prstTxWarp prst="textNoShape">
                <a:avLst/>
              </a:prstTxWarp>
            </a:bodyPr>
            <a:lstStyle/>
            <a:p>
              <a:endParaRPr lang="en-US" sz="2701" dirty="0">
                <a:solidFill>
                  <a:schemeClr val="tx2"/>
                </a:solidFill>
                <a:latin typeface="Lato Light"/>
              </a:endParaRPr>
            </a:p>
          </p:txBody>
        </p:sp>
        <p:sp>
          <p:nvSpPr>
            <p:cNvPr id="56" name="TextBox 55"/>
            <p:cNvSpPr txBox="1"/>
            <p:nvPr/>
          </p:nvSpPr>
          <p:spPr>
            <a:xfrm>
              <a:off x="2452235" y="4371057"/>
              <a:ext cx="3322288" cy="1292678"/>
            </a:xfrm>
            <a:prstGeom prst="rect">
              <a:avLst/>
            </a:prstGeom>
            <a:noFill/>
          </p:spPr>
          <p:txBody>
            <a:bodyPr wrap="none" lIns="137168" tIns="68584" rIns="137168" bIns="68584" rtlCol="0">
              <a:spAutoFit/>
            </a:bodyPr>
            <a:lstStyle/>
            <a:p>
              <a:r>
                <a:rPr lang="id-ID" sz="2701" b="1" dirty="0">
                  <a:solidFill>
                    <a:schemeClr val="tx2"/>
                  </a:solidFill>
                  <a:latin typeface="Lato Regular"/>
                  <a:cs typeface="Lato Regular"/>
                </a:rPr>
                <a:t>Chemotherapy</a:t>
              </a:r>
            </a:p>
            <a:p>
              <a:endParaRPr lang="id-ID" sz="2701" b="1" dirty="0">
                <a:solidFill>
                  <a:schemeClr val="tx2"/>
                </a:solidFill>
                <a:latin typeface="Lato Regular"/>
                <a:cs typeface="Lato Regular"/>
              </a:endParaRPr>
            </a:p>
          </p:txBody>
        </p:sp>
      </p:grpSp>
      <p:grpSp>
        <p:nvGrpSpPr>
          <p:cNvPr id="4" name="Group 3"/>
          <p:cNvGrpSpPr/>
          <p:nvPr/>
        </p:nvGrpSpPr>
        <p:grpSpPr>
          <a:xfrm>
            <a:off x="1472316" y="6219636"/>
            <a:ext cx="7915719" cy="1137662"/>
            <a:chOff x="1962577" y="6007067"/>
            <a:chExt cx="10551543" cy="1516488"/>
          </a:xfrm>
        </p:grpSpPr>
        <p:sp>
          <p:nvSpPr>
            <p:cNvPr id="57" name="TextBox 56"/>
            <p:cNvSpPr txBox="1"/>
            <p:nvPr/>
          </p:nvSpPr>
          <p:spPr>
            <a:xfrm>
              <a:off x="2462228" y="6563521"/>
              <a:ext cx="10051892" cy="960034"/>
            </a:xfrm>
            <a:prstGeom prst="rect">
              <a:avLst/>
            </a:prstGeom>
            <a:noFill/>
          </p:spPr>
          <p:txBody>
            <a:bodyPr wrap="square" lIns="164607" tIns="82304" rIns="164607" bIns="82304" rtlCol="0">
              <a:spAutoFit/>
            </a:bodyPr>
            <a:lstStyle/>
            <a:p>
              <a:r>
                <a:rPr lang="en-US" sz="1800" dirty="0">
                  <a:latin typeface="Lato Light"/>
                  <a:ea typeface="Open Sans Light" panose="020B0306030504020204" pitchFamily="34" charset="0"/>
                  <a:cs typeface="Lato Light"/>
                </a:rPr>
                <a:t>Lorem Ipsum has two main data statistical this methodologies important </a:t>
              </a:r>
              <a:r>
                <a:rPr lang="en-US" sz="1800" b="1" dirty="0">
                  <a:latin typeface="Lato Light"/>
                  <a:ea typeface="Open Sans Light" panose="020B0306030504020204" pitchFamily="34" charset="0"/>
                  <a:cs typeface="Lato Light"/>
                </a:rPr>
                <a:t>Data analysis </a:t>
              </a:r>
              <a:r>
                <a:rPr lang="en-US" sz="1800" dirty="0">
                  <a:latin typeface="Lato Light"/>
                  <a:ea typeface="Open Sans Light" panose="020B0306030504020204" pitchFamily="34" charset="0"/>
                  <a:cs typeface="Lato Light"/>
                </a:rPr>
                <a:t>which summarizes data. </a:t>
              </a:r>
              <a:r>
                <a:rPr lang="pt-BR" sz="1800" dirty="0">
                  <a:latin typeface="Lato Light"/>
                  <a:cs typeface="Lato Light"/>
                </a:rPr>
                <a:t>sed an graecie.</a:t>
              </a:r>
              <a:endParaRPr lang="en-US" sz="1800" dirty="0">
                <a:latin typeface="Lato Light"/>
                <a:ea typeface="Open Sans Light" panose="020B0306030504020204" pitchFamily="34" charset="0"/>
                <a:cs typeface="Lato Light"/>
              </a:endParaRPr>
            </a:p>
          </p:txBody>
        </p:sp>
        <p:sp>
          <p:nvSpPr>
            <p:cNvPr id="58" name="Freeform 222"/>
            <p:cNvSpPr>
              <a:spLocks noEditPoints="1"/>
            </p:cNvSpPr>
            <p:nvPr/>
          </p:nvSpPr>
          <p:spPr bwMode="auto">
            <a:xfrm>
              <a:off x="1962577" y="6126977"/>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68598" tIns="34299" rIns="68598" bIns="34299" numCol="1" anchor="t" anchorCtr="0" compatLnSpc="1">
              <a:prstTxWarp prst="textNoShape">
                <a:avLst/>
              </a:prstTxWarp>
            </a:bodyPr>
            <a:lstStyle/>
            <a:p>
              <a:endParaRPr lang="en-US" sz="2701" dirty="0">
                <a:solidFill>
                  <a:schemeClr val="tx2"/>
                </a:solidFill>
                <a:latin typeface="Lato Light"/>
              </a:endParaRPr>
            </a:p>
          </p:txBody>
        </p:sp>
        <p:sp>
          <p:nvSpPr>
            <p:cNvPr id="59" name="TextBox 58"/>
            <p:cNvSpPr txBox="1"/>
            <p:nvPr/>
          </p:nvSpPr>
          <p:spPr>
            <a:xfrm>
              <a:off x="2484125" y="6007067"/>
              <a:ext cx="2245351" cy="738653"/>
            </a:xfrm>
            <a:prstGeom prst="rect">
              <a:avLst/>
            </a:prstGeom>
            <a:noFill/>
          </p:spPr>
          <p:txBody>
            <a:bodyPr wrap="none" lIns="137168" tIns="68584" rIns="137168" bIns="68584" rtlCol="0">
              <a:spAutoFit/>
            </a:bodyPr>
            <a:lstStyle/>
            <a:p>
              <a:r>
                <a:rPr lang="id-ID" sz="2701" b="1" dirty="0">
                  <a:solidFill>
                    <a:schemeClr val="tx2"/>
                  </a:solidFill>
                  <a:latin typeface="Lato Regular"/>
                  <a:cs typeface="Lato Regular"/>
                </a:rPr>
                <a:t>Radiation</a:t>
              </a:r>
            </a:p>
          </p:txBody>
        </p:sp>
      </p:grpSp>
      <p:grpSp>
        <p:nvGrpSpPr>
          <p:cNvPr id="5" name="Group 4"/>
          <p:cNvGrpSpPr/>
          <p:nvPr/>
        </p:nvGrpSpPr>
        <p:grpSpPr>
          <a:xfrm>
            <a:off x="1455889" y="7410394"/>
            <a:ext cx="7932146" cy="1137662"/>
            <a:chOff x="1940679" y="7594332"/>
            <a:chExt cx="10573441" cy="1516488"/>
          </a:xfrm>
        </p:grpSpPr>
        <p:sp>
          <p:nvSpPr>
            <p:cNvPr id="60" name="TextBox 59"/>
            <p:cNvSpPr txBox="1"/>
            <p:nvPr/>
          </p:nvSpPr>
          <p:spPr>
            <a:xfrm>
              <a:off x="2440330" y="8150786"/>
              <a:ext cx="10073790" cy="960034"/>
            </a:xfrm>
            <a:prstGeom prst="rect">
              <a:avLst/>
            </a:prstGeom>
            <a:noFill/>
          </p:spPr>
          <p:txBody>
            <a:bodyPr wrap="square" lIns="164607" tIns="82304" rIns="164607" bIns="82304" rtlCol="0">
              <a:spAutoFit/>
            </a:bodyPr>
            <a:lstStyle/>
            <a:p>
              <a:r>
                <a:rPr lang="en-US" sz="1800" dirty="0">
                  <a:latin typeface="Lato Light"/>
                  <a:ea typeface="Open Sans Light" panose="020B0306030504020204" pitchFamily="34" charset="0"/>
                  <a:cs typeface="Lato Light"/>
                </a:rPr>
                <a:t>Lorem Ipsum has two main data statistical this methodologies important </a:t>
              </a:r>
              <a:r>
                <a:rPr lang="en-US" sz="1800" b="1" dirty="0">
                  <a:latin typeface="Lato Light"/>
                  <a:ea typeface="Open Sans Light" panose="020B0306030504020204" pitchFamily="34" charset="0"/>
                  <a:cs typeface="Lato Light"/>
                </a:rPr>
                <a:t>Data analysis </a:t>
              </a:r>
              <a:r>
                <a:rPr lang="en-US" sz="1800" dirty="0">
                  <a:latin typeface="Lato Light"/>
                  <a:ea typeface="Open Sans Light" panose="020B0306030504020204" pitchFamily="34" charset="0"/>
                  <a:cs typeface="Lato Light"/>
                </a:rPr>
                <a:t>which summarizes data. </a:t>
              </a:r>
              <a:r>
                <a:rPr lang="pt-BR" sz="1800" dirty="0">
                  <a:latin typeface="Lato Light"/>
                  <a:cs typeface="Lato Light"/>
                </a:rPr>
                <a:t>sed an graecie</a:t>
              </a:r>
              <a:endParaRPr lang="en-US" sz="1800" dirty="0">
                <a:latin typeface="Lato Light"/>
                <a:ea typeface="Open Sans Light" panose="020B0306030504020204" pitchFamily="34" charset="0"/>
                <a:cs typeface="Lato Light"/>
              </a:endParaRPr>
            </a:p>
          </p:txBody>
        </p:sp>
        <p:sp>
          <p:nvSpPr>
            <p:cNvPr id="61" name="Freeform 222"/>
            <p:cNvSpPr>
              <a:spLocks noEditPoints="1"/>
            </p:cNvSpPr>
            <p:nvPr/>
          </p:nvSpPr>
          <p:spPr bwMode="auto">
            <a:xfrm>
              <a:off x="1940679" y="7714242"/>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68598" tIns="34299" rIns="68598" bIns="34299" numCol="1" anchor="t" anchorCtr="0" compatLnSpc="1">
              <a:prstTxWarp prst="textNoShape">
                <a:avLst/>
              </a:prstTxWarp>
            </a:bodyPr>
            <a:lstStyle/>
            <a:p>
              <a:endParaRPr lang="en-US" sz="2701" dirty="0">
                <a:solidFill>
                  <a:schemeClr val="tx2"/>
                </a:solidFill>
                <a:latin typeface="Lato Light"/>
              </a:endParaRPr>
            </a:p>
          </p:txBody>
        </p:sp>
        <p:sp>
          <p:nvSpPr>
            <p:cNvPr id="63" name="TextBox 62"/>
            <p:cNvSpPr txBox="1"/>
            <p:nvPr/>
          </p:nvSpPr>
          <p:spPr>
            <a:xfrm>
              <a:off x="2462227" y="7594332"/>
              <a:ext cx="2612877" cy="738653"/>
            </a:xfrm>
            <a:prstGeom prst="rect">
              <a:avLst/>
            </a:prstGeom>
            <a:noFill/>
          </p:spPr>
          <p:txBody>
            <a:bodyPr wrap="none" lIns="137168" tIns="68584" rIns="137168" bIns="68584" rtlCol="0">
              <a:spAutoFit/>
            </a:bodyPr>
            <a:lstStyle/>
            <a:p>
              <a:r>
                <a:rPr lang="id-ID" sz="2701" b="1" dirty="0">
                  <a:solidFill>
                    <a:schemeClr val="tx2"/>
                  </a:solidFill>
                  <a:latin typeface="Lato Regular"/>
                  <a:cs typeface="Lato Regular"/>
                </a:rPr>
                <a:t>Medication</a:t>
              </a:r>
            </a:p>
          </p:txBody>
        </p:sp>
      </p:grpSp>
      <p:grpSp>
        <p:nvGrpSpPr>
          <p:cNvPr id="6" name="Group 5"/>
          <p:cNvGrpSpPr/>
          <p:nvPr/>
        </p:nvGrpSpPr>
        <p:grpSpPr>
          <a:xfrm>
            <a:off x="1479812" y="8637723"/>
            <a:ext cx="7908223" cy="1137662"/>
            <a:chOff x="1972569" y="9230342"/>
            <a:chExt cx="10541551" cy="1516488"/>
          </a:xfrm>
        </p:grpSpPr>
        <p:sp>
          <p:nvSpPr>
            <p:cNvPr id="64" name="TextBox 63"/>
            <p:cNvSpPr txBox="1"/>
            <p:nvPr/>
          </p:nvSpPr>
          <p:spPr>
            <a:xfrm>
              <a:off x="2472220" y="9786796"/>
              <a:ext cx="10041900" cy="960034"/>
            </a:xfrm>
            <a:prstGeom prst="rect">
              <a:avLst/>
            </a:prstGeom>
            <a:noFill/>
          </p:spPr>
          <p:txBody>
            <a:bodyPr wrap="square" lIns="164607" tIns="82304" rIns="164607" bIns="82304" rtlCol="0">
              <a:spAutoFit/>
            </a:bodyPr>
            <a:lstStyle/>
            <a:p>
              <a:r>
                <a:rPr lang="en-US" sz="1800" dirty="0">
                  <a:latin typeface="Lato Light"/>
                  <a:ea typeface="Open Sans Light" panose="020B0306030504020204" pitchFamily="34" charset="0"/>
                  <a:cs typeface="Lato Light"/>
                </a:rPr>
                <a:t>Lorem Ipsum has two main data statistical this methodologies important </a:t>
              </a:r>
              <a:r>
                <a:rPr lang="en-US" sz="1800" b="1" dirty="0">
                  <a:latin typeface="Lato Light"/>
                  <a:ea typeface="Open Sans Light" panose="020B0306030504020204" pitchFamily="34" charset="0"/>
                  <a:cs typeface="Lato Light"/>
                </a:rPr>
                <a:t>Data analysis </a:t>
              </a:r>
              <a:r>
                <a:rPr lang="en-US" sz="1800" dirty="0">
                  <a:latin typeface="Lato Light"/>
                  <a:ea typeface="Open Sans Light" panose="020B0306030504020204" pitchFamily="34" charset="0"/>
                  <a:cs typeface="Lato Light"/>
                </a:rPr>
                <a:t>which summarizes data. </a:t>
              </a:r>
              <a:r>
                <a:rPr lang="pt-BR" sz="1800" dirty="0">
                  <a:latin typeface="Lato Light"/>
                  <a:cs typeface="Lato Light"/>
                </a:rPr>
                <a:t>sed an graecie.</a:t>
              </a:r>
              <a:endParaRPr lang="en-US" sz="1800" dirty="0">
                <a:latin typeface="Lato Light"/>
                <a:ea typeface="Open Sans Light" panose="020B0306030504020204" pitchFamily="34" charset="0"/>
                <a:cs typeface="Lato Light"/>
              </a:endParaRPr>
            </a:p>
          </p:txBody>
        </p:sp>
        <p:sp>
          <p:nvSpPr>
            <p:cNvPr id="65" name="Freeform 222"/>
            <p:cNvSpPr>
              <a:spLocks noEditPoints="1"/>
            </p:cNvSpPr>
            <p:nvPr/>
          </p:nvSpPr>
          <p:spPr bwMode="auto">
            <a:xfrm>
              <a:off x="1972569" y="9350252"/>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68598" tIns="34299" rIns="68598" bIns="34299" numCol="1" anchor="t" anchorCtr="0" compatLnSpc="1">
              <a:prstTxWarp prst="textNoShape">
                <a:avLst/>
              </a:prstTxWarp>
            </a:bodyPr>
            <a:lstStyle/>
            <a:p>
              <a:endParaRPr lang="en-US" sz="2701" dirty="0">
                <a:solidFill>
                  <a:schemeClr val="tx2"/>
                </a:solidFill>
                <a:latin typeface="Lato Light"/>
              </a:endParaRPr>
            </a:p>
          </p:txBody>
        </p:sp>
        <p:sp>
          <p:nvSpPr>
            <p:cNvPr id="66" name="TextBox 65"/>
            <p:cNvSpPr txBox="1"/>
            <p:nvPr/>
          </p:nvSpPr>
          <p:spPr>
            <a:xfrm>
              <a:off x="2494117" y="9230342"/>
              <a:ext cx="1903465" cy="738653"/>
            </a:xfrm>
            <a:prstGeom prst="rect">
              <a:avLst/>
            </a:prstGeom>
            <a:noFill/>
          </p:spPr>
          <p:txBody>
            <a:bodyPr wrap="none" lIns="137168" tIns="68584" rIns="137168" bIns="68584" rtlCol="0">
              <a:spAutoFit/>
            </a:bodyPr>
            <a:lstStyle/>
            <a:p>
              <a:r>
                <a:rPr lang="id-ID" sz="2701" b="1" dirty="0">
                  <a:solidFill>
                    <a:schemeClr val="tx2"/>
                  </a:solidFill>
                  <a:latin typeface="Lato Regular"/>
                  <a:cs typeface="Lato Regular"/>
                </a:rPr>
                <a:t>Surgery</a:t>
              </a:r>
            </a:p>
          </p:txBody>
        </p:sp>
      </p:grpSp>
      <p:grpSp>
        <p:nvGrpSpPr>
          <p:cNvPr id="39" name="Group 38"/>
          <p:cNvGrpSpPr/>
          <p:nvPr/>
        </p:nvGrpSpPr>
        <p:grpSpPr>
          <a:xfrm>
            <a:off x="10480133" y="4320265"/>
            <a:ext cx="4010373" cy="6065802"/>
            <a:chOff x="4306295" y="1592793"/>
            <a:chExt cx="7411694" cy="11210395"/>
          </a:xfrm>
          <a:solidFill>
            <a:schemeClr val="accent4"/>
          </a:solidFill>
        </p:grpSpPr>
        <p:sp>
          <p:nvSpPr>
            <p:cNvPr id="40" name="Freeform 1"/>
            <p:cNvSpPr>
              <a:spLocks noChangeArrowheads="1"/>
            </p:cNvSpPr>
            <p:nvPr/>
          </p:nvSpPr>
          <p:spPr bwMode="auto">
            <a:xfrm>
              <a:off x="6530863" y="1592793"/>
              <a:ext cx="3335526" cy="1137708"/>
            </a:xfrm>
            <a:custGeom>
              <a:avLst/>
              <a:gdLst>
                <a:gd name="T0" fmla="*/ 5381 w 5561"/>
                <a:gd name="T1" fmla="*/ 1126 h 1895"/>
                <a:gd name="T2" fmla="*/ 5381 w 5561"/>
                <a:gd name="T3" fmla="*/ 1126 h 1895"/>
                <a:gd name="T4" fmla="*/ 5217 w 5561"/>
                <a:gd name="T5" fmla="*/ 1126 h 1895"/>
                <a:gd name="T6" fmla="*/ 5011 w 5561"/>
                <a:gd name="T7" fmla="*/ 1139 h 1895"/>
                <a:gd name="T8" fmla="*/ 4997 w 5561"/>
                <a:gd name="T9" fmla="*/ 1139 h 1895"/>
                <a:gd name="T10" fmla="*/ 4585 w 5561"/>
                <a:gd name="T11" fmla="*/ 975 h 1895"/>
                <a:gd name="T12" fmla="*/ 4942 w 5561"/>
                <a:gd name="T13" fmla="*/ 343 h 1895"/>
                <a:gd name="T14" fmla="*/ 2993 w 5561"/>
                <a:gd name="T15" fmla="*/ 0 h 1895"/>
                <a:gd name="T16" fmla="*/ 2842 w 5561"/>
                <a:gd name="T17" fmla="*/ 0 h 1895"/>
                <a:gd name="T18" fmla="*/ 770 w 5561"/>
                <a:gd name="T19" fmla="*/ 329 h 1895"/>
                <a:gd name="T20" fmla="*/ 961 w 5561"/>
                <a:gd name="T21" fmla="*/ 1085 h 1895"/>
                <a:gd name="T22" fmla="*/ 564 w 5561"/>
                <a:gd name="T23" fmla="*/ 1222 h 1895"/>
                <a:gd name="T24" fmla="*/ 357 w 5561"/>
                <a:gd name="T25" fmla="*/ 1208 h 1895"/>
                <a:gd name="T26" fmla="*/ 193 w 5561"/>
                <a:gd name="T27" fmla="*/ 1194 h 1895"/>
                <a:gd name="T28" fmla="*/ 42 w 5561"/>
                <a:gd name="T29" fmla="*/ 1304 h 1895"/>
                <a:gd name="T30" fmla="*/ 42 w 5561"/>
                <a:gd name="T31" fmla="*/ 1524 h 1895"/>
                <a:gd name="T32" fmla="*/ 179 w 5561"/>
                <a:gd name="T33" fmla="*/ 1688 h 1895"/>
                <a:gd name="T34" fmla="*/ 357 w 5561"/>
                <a:gd name="T35" fmla="*/ 1675 h 1895"/>
                <a:gd name="T36" fmla="*/ 481 w 5561"/>
                <a:gd name="T37" fmla="*/ 1565 h 1895"/>
                <a:gd name="T38" fmla="*/ 632 w 5561"/>
                <a:gd name="T39" fmla="*/ 1400 h 1895"/>
                <a:gd name="T40" fmla="*/ 632 w 5561"/>
                <a:gd name="T41" fmla="*/ 1400 h 1895"/>
                <a:gd name="T42" fmla="*/ 1002 w 5561"/>
                <a:gd name="T43" fmla="*/ 1276 h 1895"/>
                <a:gd name="T44" fmla="*/ 1153 w 5561"/>
                <a:gd name="T45" fmla="*/ 1894 h 1895"/>
                <a:gd name="T46" fmla="*/ 4160 w 5561"/>
                <a:gd name="T47" fmla="*/ 1716 h 1895"/>
                <a:gd name="T48" fmla="*/ 4490 w 5561"/>
                <a:gd name="T49" fmla="*/ 1139 h 1895"/>
                <a:gd name="T50" fmla="*/ 4929 w 5561"/>
                <a:gd name="T51" fmla="*/ 1318 h 1895"/>
                <a:gd name="T52" fmla="*/ 5066 w 5561"/>
                <a:gd name="T53" fmla="*/ 1469 h 1895"/>
                <a:gd name="T54" fmla="*/ 5189 w 5561"/>
                <a:gd name="T55" fmla="*/ 1579 h 1895"/>
                <a:gd name="T56" fmla="*/ 5368 w 5561"/>
                <a:gd name="T57" fmla="*/ 1606 h 1895"/>
                <a:gd name="T58" fmla="*/ 5519 w 5561"/>
                <a:gd name="T59" fmla="*/ 1456 h 1895"/>
                <a:gd name="T60" fmla="*/ 5519 w 5561"/>
                <a:gd name="T61" fmla="*/ 1236 h 1895"/>
                <a:gd name="T62" fmla="*/ 5381 w 5561"/>
                <a:gd name="T63" fmla="*/ 1126 h 1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61" h="1895">
                  <a:moveTo>
                    <a:pt x="5381" y="1126"/>
                  </a:moveTo>
                  <a:lnTo>
                    <a:pt x="5381" y="1126"/>
                  </a:lnTo>
                  <a:cubicBezTo>
                    <a:pt x="5327" y="1098"/>
                    <a:pt x="5272" y="1112"/>
                    <a:pt x="5217" y="1126"/>
                  </a:cubicBezTo>
                  <a:cubicBezTo>
                    <a:pt x="5149" y="1139"/>
                    <a:pt x="5080" y="1167"/>
                    <a:pt x="5011" y="1139"/>
                  </a:cubicBezTo>
                  <a:cubicBezTo>
                    <a:pt x="4997" y="1139"/>
                    <a:pt x="4997" y="1139"/>
                    <a:pt x="4997" y="1139"/>
                  </a:cubicBezTo>
                  <a:cubicBezTo>
                    <a:pt x="4585" y="975"/>
                    <a:pt x="4585" y="975"/>
                    <a:pt x="4585" y="975"/>
                  </a:cubicBezTo>
                  <a:cubicBezTo>
                    <a:pt x="4942" y="343"/>
                    <a:pt x="4942" y="343"/>
                    <a:pt x="4942" y="343"/>
                  </a:cubicBezTo>
                  <a:cubicBezTo>
                    <a:pt x="4352" y="109"/>
                    <a:pt x="3679" y="0"/>
                    <a:pt x="2993" y="0"/>
                  </a:cubicBezTo>
                  <a:cubicBezTo>
                    <a:pt x="2938" y="0"/>
                    <a:pt x="2897" y="0"/>
                    <a:pt x="2842" y="0"/>
                  </a:cubicBezTo>
                  <a:cubicBezTo>
                    <a:pt x="2142" y="0"/>
                    <a:pt x="1428" y="123"/>
                    <a:pt x="770" y="329"/>
                  </a:cubicBezTo>
                  <a:cubicBezTo>
                    <a:pt x="961" y="1085"/>
                    <a:pt x="961" y="1085"/>
                    <a:pt x="961" y="1085"/>
                  </a:cubicBezTo>
                  <a:cubicBezTo>
                    <a:pt x="564" y="1222"/>
                    <a:pt x="564" y="1222"/>
                    <a:pt x="564" y="1222"/>
                  </a:cubicBezTo>
                  <a:cubicBezTo>
                    <a:pt x="481" y="1250"/>
                    <a:pt x="426" y="1222"/>
                    <a:pt x="357" y="1208"/>
                  </a:cubicBezTo>
                  <a:cubicBezTo>
                    <a:pt x="302" y="1181"/>
                    <a:pt x="262" y="1181"/>
                    <a:pt x="193" y="1194"/>
                  </a:cubicBezTo>
                  <a:cubicBezTo>
                    <a:pt x="138" y="1222"/>
                    <a:pt x="69" y="1263"/>
                    <a:pt x="42" y="1304"/>
                  </a:cubicBezTo>
                  <a:cubicBezTo>
                    <a:pt x="14" y="1359"/>
                    <a:pt x="0" y="1414"/>
                    <a:pt x="42" y="1524"/>
                  </a:cubicBezTo>
                  <a:cubicBezTo>
                    <a:pt x="69" y="1620"/>
                    <a:pt x="124" y="1661"/>
                    <a:pt x="179" y="1688"/>
                  </a:cubicBezTo>
                  <a:cubicBezTo>
                    <a:pt x="234" y="1702"/>
                    <a:pt x="288" y="1702"/>
                    <a:pt x="357" y="1675"/>
                  </a:cubicBezTo>
                  <a:cubicBezTo>
                    <a:pt x="426" y="1661"/>
                    <a:pt x="453" y="1620"/>
                    <a:pt x="481" y="1565"/>
                  </a:cubicBezTo>
                  <a:cubicBezTo>
                    <a:pt x="522" y="1510"/>
                    <a:pt x="550" y="1441"/>
                    <a:pt x="632" y="1400"/>
                  </a:cubicBezTo>
                  <a:lnTo>
                    <a:pt x="632" y="1400"/>
                  </a:lnTo>
                  <a:cubicBezTo>
                    <a:pt x="1002" y="1276"/>
                    <a:pt x="1002" y="1276"/>
                    <a:pt x="1002" y="1276"/>
                  </a:cubicBezTo>
                  <a:cubicBezTo>
                    <a:pt x="1153" y="1894"/>
                    <a:pt x="1153" y="1894"/>
                    <a:pt x="1153" y="1894"/>
                  </a:cubicBezTo>
                  <a:cubicBezTo>
                    <a:pt x="2005" y="1524"/>
                    <a:pt x="3213" y="1469"/>
                    <a:pt x="4160" y="1716"/>
                  </a:cubicBezTo>
                  <a:cubicBezTo>
                    <a:pt x="4490" y="1139"/>
                    <a:pt x="4490" y="1139"/>
                    <a:pt x="4490" y="1139"/>
                  </a:cubicBezTo>
                  <a:cubicBezTo>
                    <a:pt x="4929" y="1318"/>
                    <a:pt x="4929" y="1318"/>
                    <a:pt x="4929" y="1318"/>
                  </a:cubicBezTo>
                  <a:cubicBezTo>
                    <a:pt x="5011" y="1359"/>
                    <a:pt x="5038" y="1414"/>
                    <a:pt x="5066" y="1469"/>
                  </a:cubicBezTo>
                  <a:cubicBezTo>
                    <a:pt x="5093" y="1524"/>
                    <a:pt x="5134" y="1565"/>
                    <a:pt x="5189" y="1579"/>
                  </a:cubicBezTo>
                  <a:cubicBezTo>
                    <a:pt x="5244" y="1606"/>
                    <a:pt x="5313" y="1620"/>
                    <a:pt x="5368" y="1606"/>
                  </a:cubicBezTo>
                  <a:cubicBezTo>
                    <a:pt x="5423" y="1593"/>
                    <a:pt x="5478" y="1551"/>
                    <a:pt x="5519" y="1456"/>
                  </a:cubicBezTo>
                  <a:cubicBezTo>
                    <a:pt x="5560" y="1359"/>
                    <a:pt x="5546" y="1291"/>
                    <a:pt x="5519" y="1236"/>
                  </a:cubicBezTo>
                  <a:cubicBezTo>
                    <a:pt x="5505" y="1194"/>
                    <a:pt x="5450" y="1153"/>
                    <a:pt x="5381" y="112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41" name="Freeform 2"/>
            <p:cNvSpPr>
              <a:spLocks noChangeArrowheads="1"/>
            </p:cNvSpPr>
            <p:nvPr/>
          </p:nvSpPr>
          <p:spPr bwMode="auto">
            <a:xfrm>
              <a:off x="5271774" y="1846793"/>
              <a:ext cx="1803988" cy="2471208"/>
            </a:xfrm>
            <a:custGeom>
              <a:avLst/>
              <a:gdLst>
                <a:gd name="T0" fmla="*/ 2800 w 3007"/>
                <a:gd name="T1" fmla="*/ 1125 h 4119"/>
                <a:gd name="T2" fmla="*/ 2800 w 3007"/>
                <a:gd name="T3" fmla="*/ 1125 h 4119"/>
                <a:gd name="T4" fmla="*/ 2732 w 3007"/>
                <a:gd name="T5" fmla="*/ 1221 h 4119"/>
                <a:gd name="T6" fmla="*/ 2512 w 3007"/>
                <a:gd name="T7" fmla="*/ 1400 h 4119"/>
                <a:gd name="T8" fmla="*/ 2224 w 3007"/>
                <a:gd name="T9" fmla="*/ 1414 h 4119"/>
                <a:gd name="T10" fmla="*/ 1977 w 3007"/>
                <a:gd name="T11" fmla="*/ 1153 h 4119"/>
                <a:gd name="T12" fmla="*/ 2005 w 3007"/>
                <a:gd name="T13" fmla="*/ 796 h 4119"/>
                <a:gd name="T14" fmla="*/ 2252 w 3007"/>
                <a:gd name="T15" fmla="*/ 617 h 4119"/>
                <a:gd name="T16" fmla="*/ 2512 w 3007"/>
                <a:gd name="T17" fmla="*/ 617 h 4119"/>
                <a:gd name="T18" fmla="*/ 2608 w 3007"/>
                <a:gd name="T19" fmla="*/ 645 h 4119"/>
                <a:gd name="T20" fmla="*/ 2773 w 3007"/>
                <a:gd name="T21" fmla="*/ 590 h 4119"/>
                <a:gd name="T22" fmla="*/ 2622 w 3007"/>
                <a:gd name="T23" fmla="*/ 0 h 4119"/>
                <a:gd name="T24" fmla="*/ 179 w 3007"/>
                <a:gd name="T25" fmla="*/ 2155 h 4119"/>
                <a:gd name="T26" fmla="*/ 0 w 3007"/>
                <a:gd name="T27" fmla="*/ 3129 h 4119"/>
                <a:gd name="T28" fmla="*/ 1085 w 3007"/>
                <a:gd name="T29" fmla="*/ 3102 h 4119"/>
                <a:gd name="T30" fmla="*/ 1098 w 3007"/>
                <a:gd name="T31" fmla="*/ 3528 h 4119"/>
                <a:gd name="T32" fmla="*/ 1029 w 3007"/>
                <a:gd name="T33" fmla="*/ 3720 h 4119"/>
                <a:gd name="T34" fmla="*/ 975 w 3007"/>
                <a:gd name="T35" fmla="*/ 3870 h 4119"/>
                <a:gd name="T36" fmla="*/ 1044 w 3007"/>
                <a:gd name="T37" fmla="*/ 4050 h 4119"/>
                <a:gd name="T38" fmla="*/ 1249 w 3007"/>
                <a:gd name="T39" fmla="*/ 4104 h 4119"/>
                <a:gd name="T40" fmla="*/ 1441 w 3007"/>
                <a:gd name="T41" fmla="*/ 4022 h 4119"/>
                <a:gd name="T42" fmla="*/ 1483 w 3007"/>
                <a:gd name="T43" fmla="*/ 3844 h 4119"/>
                <a:gd name="T44" fmla="*/ 1414 w 3007"/>
                <a:gd name="T45" fmla="*/ 3692 h 4119"/>
                <a:gd name="T46" fmla="*/ 1291 w 3007"/>
                <a:gd name="T47" fmla="*/ 3514 h 4119"/>
                <a:gd name="T48" fmla="*/ 1291 w 3007"/>
                <a:gd name="T49" fmla="*/ 3500 h 4119"/>
                <a:gd name="T50" fmla="*/ 1263 w 3007"/>
                <a:gd name="T51" fmla="*/ 3102 h 4119"/>
                <a:gd name="T52" fmla="*/ 2211 w 3007"/>
                <a:gd name="T53" fmla="*/ 3074 h 4119"/>
                <a:gd name="T54" fmla="*/ 2224 w 3007"/>
                <a:gd name="T55" fmla="*/ 2498 h 4119"/>
                <a:gd name="T56" fmla="*/ 3006 w 3007"/>
                <a:gd name="T57" fmla="*/ 1592 h 4119"/>
                <a:gd name="T58" fmla="*/ 2896 w 3007"/>
                <a:gd name="T59" fmla="*/ 1098 h 4119"/>
                <a:gd name="T60" fmla="*/ 2800 w 3007"/>
                <a:gd name="T61" fmla="*/ 1125 h 4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007" h="4119">
                  <a:moveTo>
                    <a:pt x="2800" y="1125"/>
                  </a:moveTo>
                  <a:lnTo>
                    <a:pt x="2800" y="1125"/>
                  </a:lnTo>
                  <a:cubicBezTo>
                    <a:pt x="2773" y="1139"/>
                    <a:pt x="2773" y="1153"/>
                    <a:pt x="2732" y="1221"/>
                  </a:cubicBezTo>
                  <a:cubicBezTo>
                    <a:pt x="2691" y="1290"/>
                    <a:pt x="2622" y="1373"/>
                    <a:pt x="2512" y="1400"/>
                  </a:cubicBezTo>
                  <a:cubicBezTo>
                    <a:pt x="2430" y="1441"/>
                    <a:pt x="2320" y="1455"/>
                    <a:pt x="2224" y="1414"/>
                  </a:cubicBezTo>
                  <a:cubicBezTo>
                    <a:pt x="2128" y="1373"/>
                    <a:pt x="2032" y="1276"/>
                    <a:pt x="1977" y="1153"/>
                  </a:cubicBezTo>
                  <a:cubicBezTo>
                    <a:pt x="1936" y="1015"/>
                    <a:pt x="1949" y="878"/>
                    <a:pt x="2005" y="796"/>
                  </a:cubicBezTo>
                  <a:cubicBezTo>
                    <a:pt x="2059" y="700"/>
                    <a:pt x="2155" y="645"/>
                    <a:pt x="2252" y="617"/>
                  </a:cubicBezTo>
                  <a:cubicBezTo>
                    <a:pt x="2347" y="576"/>
                    <a:pt x="2444" y="604"/>
                    <a:pt x="2512" y="617"/>
                  </a:cubicBezTo>
                  <a:cubicBezTo>
                    <a:pt x="2581" y="645"/>
                    <a:pt x="2594" y="645"/>
                    <a:pt x="2608" y="645"/>
                  </a:cubicBezTo>
                  <a:cubicBezTo>
                    <a:pt x="2773" y="590"/>
                    <a:pt x="2773" y="590"/>
                    <a:pt x="2773" y="590"/>
                  </a:cubicBezTo>
                  <a:cubicBezTo>
                    <a:pt x="2622" y="0"/>
                    <a:pt x="2622" y="0"/>
                    <a:pt x="2622" y="0"/>
                  </a:cubicBezTo>
                  <a:cubicBezTo>
                    <a:pt x="1441" y="439"/>
                    <a:pt x="480" y="1194"/>
                    <a:pt x="179" y="2155"/>
                  </a:cubicBezTo>
                  <a:cubicBezTo>
                    <a:pt x="96" y="2457"/>
                    <a:pt x="27" y="2773"/>
                    <a:pt x="0" y="3129"/>
                  </a:cubicBezTo>
                  <a:cubicBezTo>
                    <a:pt x="1085" y="3102"/>
                    <a:pt x="1085" y="3102"/>
                    <a:pt x="1085" y="3102"/>
                  </a:cubicBezTo>
                  <a:cubicBezTo>
                    <a:pt x="1098" y="3528"/>
                    <a:pt x="1098" y="3528"/>
                    <a:pt x="1098" y="3528"/>
                  </a:cubicBezTo>
                  <a:cubicBezTo>
                    <a:pt x="1112" y="3610"/>
                    <a:pt x="1057" y="3665"/>
                    <a:pt x="1029" y="3720"/>
                  </a:cubicBezTo>
                  <a:cubicBezTo>
                    <a:pt x="1003" y="3761"/>
                    <a:pt x="975" y="3816"/>
                    <a:pt x="975" y="3870"/>
                  </a:cubicBezTo>
                  <a:cubicBezTo>
                    <a:pt x="989" y="3940"/>
                    <a:pt x="1003" y="4008"/>
                    <a:pt x="1044" y="4050"/>
                  </a:cubicBezTo>
                  <a:cubicBezTo>
                    <a:pt x="1085" y="4090"/>
                    <a:pt x="1139" y="4118"/>
                    <a:pt x="1249" y="4104"/>
                  </a:cubicBezTo>
                  <a:cubicBezTo>
                    <a:pt x="1359" y="4104"/>
                    <a:pt x="1414" y="4063"/>
                    <a:pt x="1441" y="4022"/>
                  </a:cubicBezTo>
                  <a:cubicBezTo>
                    <a:pt x="1469" y="3967"/>
                    <a:pt x="1483" y="3912"/>
                    <a:pt x="1483" y="3844"/>
                  </a:cubicBezTo>
                  <a:cubicBezTo>
                    <a:pt x="1483" y="3775"/>
                    <a:pt x="1455" y="3734"/>
                    <a:pt x="1414" y="3692"/>
                  </a:cubicBezTo>
                  <a:cubicBezTo>
                    <a:pt x="1373" y="3638"/>
                    <a:pt x="1304" y="3596"/>
                    <a:pt x="1291" y="3514"/>
                  </a:cubicBezTo>
                  <a:cubicBezTo>
                    <a:pt x="1291" y="3514"/>
                    <a:pt x="1291" y="3514"/>
                    <a:pt x="1291" y="3500"/>
                  </a:cubicBezTo>
                  <a:cubicBezTo>
                    <a:pt x="1263" y="3102"/>
                    <a:pt x="1263" y="3102"/>
                    <a:pt x="1263" y="3102"/>
                  </a:cubicBezTo>
                  <a:cubicBezTo>
                    <a:pt x="2211" y="3074"/>
                    <a:pt x="2211" y="3074"/>
                    <a:pt x="2211" y="3074"/>
                  </a:cubicBezTo>
                  <a:cubicBezTo>
                    <a:pt x="2169" y="2855"/>
                    <a:pt x="2169" y="2663"/>
                    <a:pt x="2224" y="2498"/>
                  </a:cubicBezTo>
                  <a:cubicBezTo>
                    <a:pt x="2320" y="2114"/>
                    <a:pt x="2608" y="1812"/>
                    <a:pt x="3006" y="1592"/>
                  </a:cubicBezTo>
                  <a:cubicBezTo>
                    <a:pt x="2896" y="1098"/>
                    <a:pt x="2896" y="1098"/>
                    <a:pt x="2896" y="1098"/>
                  </a:cubicBezTo>
                  <a:lnTo>
                    <a:pt x="2800" y="112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42" name="Freeform 3"/>
            <p:cNvSpPr>
              <a:spLocks noChangeArrowheads="1"/>
            </p:cNvSpPr>
            <p:nvPr/>
          </p:nvSpPr>
          <p:spPr bwMode="auto">
            <a:xfrm>
              <a:off x="9173360" y="1854731"/>
              <a:ext cx="1663797" cy="2513542"/>
            </a:xfrm>
            <a:custGeom>
              <a:avLst/>
              <a:gdLst>
                <a:gd name="T0" fmla="*/ 782 w 2774"/>
                <a:gd name="T1" fmla="*/ 0 h 4188"/>
                <a:gd name="T2" fmla="*/ 782 w 2774"/>
                <a:gd name="T3" fmla="*/ 0 h 4188"/>
                <a:gd name="T4" fmla="*/ 508 w 2774"/>
                <a:gd name="T5" fmla="*/ 494 h 4188"/>
                <a:gd name="T6" fmla="*/ 645 w 2774"/>
                <a:gd name="T7" fmla="*/ 549 h 4188"/>
                <a:gd name="T8" fmla="*/ 768 w 2774"/>
                <a:gd name="T9" fmla="*/ 522 h 4188"/>
                <a:gd name="T10" fmla="*/ 1043 w 2774"/>
                <a:gd name="T11" fmla="*/ 536 h 4188"/>
                <a:gd name="T12" fmla="*/ 1262 w 2774"/>
                <a:gd name="T13" fmla="*/ 728 h 4188"/>
                <a:gd name="T14" fmla="*/ 1262 w 2774"/>
                <a:gd name="T15" fmla="*/ 1071 h 4188"/>
                <a:gd name="T16" fmla="*/ 1016 w 2774"/>
                <a:gd name="T17" fmla="*/ 1331 h 4188"/>
                <a:gd name="T18" fmla="*/ 714 w 2774"/>
                <a:gd name="T19" fmla="*/ 1305 h 4188"/>
                <a:gd name="T20" fmla="*/ 522 w 2774"/>
                <a:gd name="T21" fmla="*/ 1112 h 4188"/>
                <a:gd name="T22" fmla="*/ 467 w 2774"/>
                <a:gd name="T23" fmla="*/ 1030 h 4188"/>
                <a:gd name="T24" fmla="*/ 247 w 2774"/>
                <a:gd name="T25" fmla="*/ 948 h 4188"/>
                <a:gd name="T26" fmla="*/ 0 w 2774"/>
                <a:gd name="T27" fmla="*/ 1360 h 4188"/>
                <a:gd name="T28" fmla="*/ 1194 w 2774"/>
                <a:gd name="T29" fmla="*/ 2664 h 4188"/>
                <a:gd name="T30" fmla="*/ 1139 w 2774"/>
                <a:gd name="T31" fmla="*/ 3116 h 4188"/>
                <a:gd name="T32" fmla="*/ 1798 w 2774"/>
                <a:gd name="T33" fmla="*/ 3199 h 4188"/>
                <a:gd name="T34" fmla="*/ 1757 w 2774"/>
                <a:gd name="T35" fmla="*/ 3583 h 4188"/>
                <a:gd name="T36" fmla="*/ 1661 w 2774"/>
                <a:gd name="T37" fmla="*/ 3748 h 4188"/>
                <a:gd name="T38" fmla="*/ 1579 w 2774"/>
                <a:gd name="T39" fmla="*/ 3899 h 4188"/>
                <a:gd name="T40" fmla="*/ 1606 w 2774"/>
                <a:gd name="T41" fmla="*/ 4077 h 4188"/>
                <a:gd name="T42" fmla="*/ 1798 w 2774"/>
                <a:gd name="T43" fmla="*/ 4174 h 4188"/>
                <a:gd name="T44" fmla="*/ 2004 w 2774"/>
                <a:gd name="T45" fmla="*/ 4119 h 4188"/>
                <a:gd name="T46" fmla="*/ 2073 w 2774"/>
                <a:gd name="T47" fmla="*/ 3954 h 4188"/>
                <a:gd name="T48" fmla="*/ 2032 w 2774"/>
                <a:gd name="T49" fmla="*/ 3789 h 4188"/>
                <a:gd name="T50" fmla="*/ 1950 w 2774"/>
                <a:gd name="T51" fmla="*/ 3597 h 4188"/>
                <a:gd name="T52" fmla="*/ 1950 w 2774"/>
                <a:gd name="T53" fmla="*/ 3597 h 4188"/>
                <a:gd name="T54" fmla="*/ 1990 w 2774"/>
                <a:gd name="T55" fmla="*/ 3226 h 4188"/>
                <a:gd name="T56" fmla="*/ 2759 w 2774"/>
                <a:gd name="T57" fmla="*/ 3323 h 4188"/>
                <a:gd name="T58" fmla="*/ 2773 w 2774"/>
                <a:gd name="T59" fmla="*/ 3144 h 4188"/>
                <a:gd name="T60" fmla="*/ 782 w 2774"/>
                <a:gd name="T61" fmla="*/ 0 h 4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74" h="4188">
                  <a:moveTo>
                    <a:pt x="782" y="0"/>
                  </a:moveTo>
                  <a:lnTo>
                    <a:pt x="782" y="0"/>
                  </a:lnTo>
                  <a:cubicBezTo>
                    <a:pt x="508" y="494"/>
                    <a:pt x="508" y="494"/>
                    <a:pt x="508" y="494"/>
                  </a:cubicBezTo>
                  <a:cubicBezTo>
                    <a:pt x="645" y="549"/>
                    <a:pt x="645" y="549"/>
                    <a:pt x="645" y="549"/>
                  </a:cubicBezTo>
                  <a:cubicBezTo>
                    <a:pt x="673" y="549"/>
                    <a:pt x="686" y="549"/>
                    <a:pt x="768" y="522"/>
                  </a:cubicBezTo>
                  <a:cubicBezTo>
                    <a:pt x="837" y="508"/>
                    <a:pt x="933" y="481"/>
                    <a:pt x="1043" y="536"/>
                  </a:cubicBezTo>
                  <a:cubicBezTo>
                    <a:pt x="1126" y="563"/>
                    <a:pt x="1208" y="632"/>
                    <a:pt x="1262" y="728"/>
                  </a:cubicBezTo>
                  <a:cubicBezTo>
                    <a:pt x="1318" y="811"/>
                    <a:pt x="1318" y="948"/>
                    <a:pt x="1262" y="1071"/>
                  </a:cubicBezTo>
                  <a:cubicBezTo>
                    <a:pt x="1221" y="1208"/>
                    <a:pt x="1112" y="1305"/>
                    <a:pt x="1016" y="1331"/>
                  </a:cubicBezTo>
                  <a:cubicBezTo>
                    <a:pt x="906" y="1360"/>
                    <a:pt x="796" y="1331"/>
                    <a:pt x="714" y="1305"/>
                  </a:cubicBezTo>
                  <a:cubicBezTo>
                    <a:pt x="618" y="1263"/>
                    <a:pt x="562" y="1181"/>
                    <a:pt x="522" y="1112"/>
                  </a:cubicBezTo>
                  <a:cubicBezTo>
                    <a:pt x="480" y="1043"/>
                    <a:pt x="480" y="1043"/>
                    <a:pt x="467" y="1030"/>
                  </a:cubicBezTo>
                  <a:cubicBezTo>
                    <a:pt x="247" y="948"/>
                    <a:pt x="247" y="948"/>
                    <a:pt x="247" y="948"/>
                  </a:cubicBezTo>
                  <a:cubicBezTo>
                    <a:pt x="0" y="1360"/>
                    <a:pt x="0" y="1360"/>
                    <a:pt x="0" y="1360"/>
                  </a:cubicBezTo>
                  <a:cubicBezTo>
                    <a:pt x="700" y="1607"/>
                    <a:pt x="1208" y="2032"/>
                    <a:pt x="1194" y="2664"/>
                  </a:cubicBezTo>
                  <a:cubicBezTo>
                    <a:pt x="1194" y="2814"/>
                    <a:pt x="1167" y="2966"/>
                    <a:pt x="1139" y="3116"/>
                  </a:cubicBezTo>
                  <a:cubicBezTo>
                    <a:pt x="1798" y="3199"/>
                    <a:pt x="1798" y="3199"/>
                    <a:pt x="1798" y="3199"/>
                  </a:cubicBezTo>
                  <a:cubicBezTo>
                    <a:pt x="1757" y="3583"/>
                    <a:pt x="1757" y="3583"/>
                    <a:pt x="1757" y="3583"/>
                  </a:cubicBezTo>
                  <a:cubicBezTo>
                    <a:pt x="1744" y="3666"/>
                    <a:pt x="1688" y="3707"/>
                    <a:pt x="1661" y="3748"/>
                  </a:cubicBezTo>
                  <a:cubicBezTo>
                    <a:pt x="1620" y="3789"/>
                    <a:pt x="1579" y="3831"/>
                    <a:pt x="1579" y="3899"/>
                  </a:cubicBezTo>
                  <a:cubicBezTo>
                    <a:pt x="1565" y="3968"/>
                    <a:pt x="1579" y="4037"/>
                    <a:pt x="1606" y="4077"/>
                  </a:cubicBezTo>
                  <a:cubicBezTo>
                    <a:pt x="1647" y="4133"/>
                    <a:pt x="1688" y="4174"/>
                    <a:pt x="1798" y="4174"/>
                  </a:cubicBezTo>
                  <a:cubicBezTo>
                    <a:pt x="1908" y="4187"/>
                    <a:pt x="1963" y="4160"/>
                    <a:pt x="2004" y="4119"/>
                  </a:cubicBezTo>
                  <a:cubicBezTo>
                    <a:pt x="2045" y="4077"/>
                    <a:pt x="2073" y="4022"/>
                    <a:pt x="2073" y="3954"/>
                  </a:cubicBezTo>
                  <a:cubicBezTo>
                    <a:pt x="2086" y="3885"/>
                    <a:pt x="2059" y="3844"/>
                    <a:pt x="2032" y="3789"/>
                  </a:cubicBezTo>
                  <a:cubicBezTo>
                    <a:pt x="1990" y="3734"/>
                    <a:pt x="1950" y="3679"/>
                    <a:pt x="1950" y="3597"/>
                  </a:cubicBezTo>
                  <a:lnTo>
                    <a:pt x="1950" y="3597"/>
                  </a:lnTo>
                  <a:cubicBezTo>
                    <a:pt x="1990" y="3226"/>
                    <a:pt x="1990" y="3226"/>
                    <a:pt x="1990" y="3226"/>
                  </a:cubicBezTo>
                  <a:cubicBezTo>
                    <a:pt x="2759" y="3323"/>
                    <a:pt x="2759" y="3323"/>
                    <a:pt x="2759" y="3323"/>
                  </a:cubicBezTo>
                  <a:cubicBezTo>
                    <a:pt x="2759" y="3254"/>
                    <a:pt x="2773" y="3199"/>
                    <a:pt x="2773" y="3144"/>
                  </a:cubicBezTo>
                  <a:cubicBezTo>
                    <a:pt x="2759" y="1538"/>
                    <a:pt x="1935" y="536"/>
                    <a:pt x="782"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45" name="Freeform 4"/>
            <p:cNvSpPr>
              <a:spLocks noChangeArrowheads="1"/>
            </p:cNvSpPr>
            <p:nvPr/>
          </p:nvSpPr>
          <p:spPr bwMode="auto">
            <a:xfrm>
              <a:off x="5245323" y="3849689"/>
              <a:ext cx="1994439" cy="2330978"/>
            </a:xfrm>
            <a:custGeom>
              <a:avLst/>
              <a:gdLst>
                <a:gd name="T0" fmla="*/ 2306 w 3323"/>
                <a:gd name="T1" fmla="*/ 0 h 3885"/>
                <a:gd name="T2" fmla="*/ 2306 w 3323"/>
                <a:gd name="T3" fmla="*/ 0 h 3885"/>
                <a:gd name="T4" fmla="*/ 1496 w 3323"/>
                <a:gd name="T5" fmla="*/ 27 h 3885"/>
                <a:gd name="T6" fmla="*/ 1496 w 3323"/>
                <a:gd name="T7" fmla="*/ 150 h 3885"/>
                <a:gd name="T8" fmla="*/ 1564 w 3323"/>
                <a:gd name="T9" fmla="*/ 246 h 3885"/>
                <a:gd name="T10" fmla="*/ 1688 w 3323"/>
                <a:gd name="T11" fmla="*/ 494 h 3885"/>
                <a:gd name="T12" fmla="*/ 1620 w 3323"/>
                <a:gd name="T13" fmla="*/ 782 h 3885"/>
                <a:gd name="T14" fmla="*/ 1304 w 3323"/>
                <a:gd name="T15" fmla="*/ 946 h 3885"/>
                <a:gd name="T16" fmla="*/ 961 w 3323"/>
                <a:gd name="T17" fmla="*/ 823 h 3885"/>
                <a:gd name="T18" fmla="*/ 851 w 3323"/>
                <a:gd name="T19" fmla="*/ 549 h 3885"/>
                <a:gd name="T20" fmla="*/ 933 w 3323"/>
                <a:gd name="T21" fmla="*/ 288 h 3885"/>
                <a:gd name="T22" fmla="*/ 974 w 3323"/>
                <a:gd name="T23" fmla="*/ 205 h 3885"/>
                <a:gd name="T24" fmla="*/ 974 w 3323"/>
                <a:gd name="T25" fmla="*/ 40 h 3885"/>
                <a:gd name="T26" fmla="*/ 27 w 3323"/>
                <a:gd name="T27" fmla="*/ 68 h 3885"/>
                <a:gd name="T28" fmla="*/ 1222 w 3323"/>
                <a:gd name="T29" fmla="*/ 3884 h 3885"/>
                <a:gd name="T30" fmla="*/ 2334 w 3323"/>
                <a:gd name="T31" fmla="*/ 2896 h 3885"/>
                <a:gd name="T32" fmla="*/ 2526 w 3323"/>
                <a:gd name="T33" fmla="*/ 3225 h 3885"/>
                <a:gd name="T34" fmla="*/ 2540 w 3323"/>
                <a:gd name="T35" fmla="*/ 3418 h 3885"/>
                <a:gd name="T36" fmla="*/ 2567 w 3323"/>
                <a:gd name="T37" fmla="*/ 3583 h 3885"/>
                <a:gd name="T38" fmla="*/ 2705 w 3323"/>
                <a:gd name="T39" fmla="*/ 3706 h 3885"/>
                <a:gd name="T40" fmla="*/ 2923 w 3323"/>
                <a:gd name="T41" fmla="*/ 3665 h 3885"/>
                <a:gd name="T42" fmla="*/ 3047 w 3323"/>
                <a:gd name="T43" fmla="*/ 3500 h 3885"/>
                <a:gd name="T44" fmla="*/ 3006 w 3323"/>
                <a:gd name="T45" fmla="*/ 3322 h 3885"/>
                <a:gd name="T46" fmla="*/ 2869 w 3323"/>
                <a:gd name="T47" fmla="*/ 3225 h 3885"/>
                <a:gd name="T48" fmla="*/ 2691 w 3323"/>
                <a:gd name="T49" fmla="*/ 3115 h 3885"/>
                <a:gd name="T50" fmla="*/ 2677 w 3323"/>
                <a:gd name="T51" fmla="*/ 3115 h 3885"/>
                <a:gd name="T52" fmla="*/ 2471 w 3323"/>
                <a:gd name="T53" fmla="*/ 2772 h 3885"/>
                <a:gd name="T54" fmla="*/ 3322 w 3323"/>
                <a:gd name="T55" fmla="*/ 2017 h 3885"/>
                <a:gd name="T56" fmla="*/ 2306 w 3323"/>
                <a:gd name="T57" fmla="*/ 0 h 3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23" h="3885">
                  <a:moveTo>
                    <a:pt x="2306" y="0"/>
                  </a:moveTo>
                  <a:lnTo>
                    <a:pt x="2306" y="0"/>
                  </a:lnTo>
                  <a:cubicBezTo>
                    <a:pt x="1496" y="27"/>
                    <a:pt x="1496" y="27"/>
                    <a:pt x="1496" y="27"/>
                  </a:cubicBezTo>
                  <a:cubicBezTo>
                    <a:pt x="1496" y="150"/>
                    <a:pt x="1496" y="150"/>
                    <a:pt x="1496" y="150"/>
                  </a:cubicBezTo>
                  <a:cubicBezTo>
                    <a:pt x="1496" y="164"/>
                    <a:pt x="1510" y="178"/>
                    <a:pt x="1564" y="246"/>
                  </a:cubicBezTo>
                  <a:cubicBezTo>
                    <a:pt x="1620" y="302"/>
                    <a:pt x="1688" y="384"/>
                    <a:pt x="1688" y="494"/>
                  </a:cubicBezTo>
                  <a:cubicBezTo>
                    <a:pt x="1702" y="590"/>
                    <a:pt x="1675" y="686"/>
                    <a:pt x="1620" y="782"/>
                  </a:cubicBezTo>
                  <a:cubicBezTo>
                    <a:pt x="1551" y="864"/>
                    <a:pt x="1441" y="933"/>
                    <a:pt x="1304" y="946"/>
                  </a:cubicBezTo>
                  <a:cubicBezTo>
                    <a:pt x="1167" y="946"/>
                    <a:pt x="1030" y="905"/>
                    <a:pt x="961" y="823"/>
                  </a:cubicBezTo>
                  <a:cubicBezTo>
                    <a:pt x="879" y="740"/>
                    <a:pt x="865" y="645"/>
                    <a:pt x="851" y="549"/>
                  </a:cubicBezTo>
                  <a:cubicBezTo>
                    <a:pt x="851" y="439"/>
                    <a:pt x="892" y="343"/>
                    <a:pt x="933" y="288"/>
                  </a:cubicBezTo>
                  <a:cubicBezTo>
                    <a:pt x="974" y="219"/>
                    <a:pt x="974" y="219"/>
                    <a:pt x="974" y="205"/>
                  </a:cubicBezTo>
                  <a:cubicBezTo>
                    <a:pt x="974" y="40"/>
                    <a:pt x="974" y="40"/>
                    <a:pt x="974" y="40"/>
                  </a:cubicBezTo>
                  <a:cubicBezTo>
                    <a:pt x="27" y="68"/>
                    <a:pt x="27" y="68"/>
                    <a:pt x="27" y="68"/>
                  </a:cubicBezTo>
                  <a:cubicBezTo>
                    <a:pt x="0" y="1070"/>
                    <a:pt x="274" y="2333"/>
                    <a:pt x="1222" y="3884"/>
                  </a:cubicBezTo>
                  <a:cubicBezTo>
                    <a:pt x="2334" y="2896"/>
                    <a:pt x="2334" y="2896"/>
                    <a:pt x="2334" y="2896"/>
                  </a:cubicBezTo>
                  <a:cubicBezTo>
                    <a:pt x="2526" y="3225"/>
                    <a:pt x="2526" y="3225"/>
                    <a:pt x="2526" y="3225"/>
                  </a:cubicBezTo>
                  <a:cubicBezTo>
                    <a:pt x="2567" y="3294"/>
                    <a:pt x="2553" y="3363"/>
                    <a:pt x="2540" y="3418"/>
                  </a:cubicBezTo>
                  <a:cubicBezTo>
                    <a:pt x="2540" y="3472"/>
                    <a:pt x="2540" y="3528"/>
                    <a:pt x="2567" y="3583"/>
                  </a:cubicBezTo>
                  <a:cubicBezTo>
                    <a:pt x="2608" y="3637"/>
                    <a:pt x="2649" y="3692"/>
                    <a:pt x="2705" y="3706"/>
                  </a:cubicBezTo>
                  <a:cubicBezTo>
                    <a:pt x="2759" y="3734"/>
                    <a:pt x="2828" y="3734"/>
                    <a:pt x="2923" y="3665"/>
                  </a:cubicBezTo>
                  <a:cubicBezTo>
                    <a:pt x="3006" y="3610"/>
                    <a:pt x="3047" y="3554"/>
                    <a:pt x="3047" y="3500"/>
                  </a:cubicBezTo>
                  <a:cubicBezTo>
                    <a:pt x="3061" y="3445"/>
                    <a:pt x="3034" y="3377"/>
                    <a:pt x="3006" y="3322"/>
                  </a:cubicBezTo>
                  <a:cubicBezTo>
                    <a:pt x="2965" y="3266"/>
                    <a:pt x="2923" y="3239"/>
                    <a:pt x="2869" y="3225"/>
                  </a:cubicBezTo>
                  <a:cubicBezTo>
                    <a:pt x="2814" y="3198"/>
                    <a:pt x="2732" y="3184"/>
                    <a:pt x="2691" y="3115"/>
                  </a:cubicBezTo>
                  <a:lnTo>
                    <a:pt x="2677" y="3115"/>
                  </a:lnTo>
                  <a:cubicBezTo>
                    <a:pt x="2471" y="2772"/>
                    <a:pt x="2471" y="2772"/>
                    <a:pt x="2471" y="2772"/>
                  </a:cubicBezTo>
                  <a:cubicBezTo>
                    <a:pt x="3322" y="2017"/>
                    <a:pt x="3322" y="2017"/>
                    <a:pt x="3322" y="2017"/>
                  </a:cubicBezTo>
                  <a:cubicBezTo>
                    <a:pt x="2828" y="1263"/>
                    <a:pt x="2471" y="562"/>
                    <a:pt x="2306"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46" name="Freeform 5"/>
            <p:cNvSpPr>
              <a:spLocks noChangeArrowheads="1"/>
            </p:cNvSpPr>
            <p:nvPr/>
          </p:nvSpPr>
          <p:spPr bwMode="auto">
            <a:xfrm>
              <a:off x="9189232" y="3873501"/>
              <a:ext cx="1624119" cy="1796522"/>
            </a:xfrm>
            <a:custGeom>
              <a:avLst/>
              <a:gdLst>
                <a:gd name="T0" fmla="*/ 2087 w 2706"/>
                <a:gd name="T1" fmla="*/ 234 h 2994"/>
                <a:gd name="T2" fmla="*/ 2087 w 2706"/>
                <a:gd name="T3" fmla="*/ 234 h 2994"/>
                <a:gd name="T4" fmla="*/ 2142 w 2706"/>
                <a:gd name="T5" fmla="*/ 344 h 2994"/>
                <a:gd name="T6" fmla="*/ 2211 w 2706"/>
                <a:gd name="T7" fmla="*/ 605 h 2994"/>
                <a:gd name="T8" fmla="*/ 2087 w 2706"/>
                <a:gd name="T9" fmla="*/ 879 h 2994"/>
                <a:gd name="T10" fmla="*/ 1758 w 2706"/>
                <a:gd name="T11" fmla="*/ 976 h 2994"/>
                <a:gd name="T12" fmla="*/ 1441 w 2706"/>
                <a:gd name="T13" fmla="*/ 811 h 2994"/>
                <a:gd name="T14" fmla="*/ 1387 w 2706"/>
                <a:gd name="T15" fmla="*/ 509 h 2994"/>
                <a:gd name="T16" fmla="*/ 1511 w 2706"/>
                <a:gd name="T17" fmla="*/ 275 h 2994"/>
                <a:gd name="T18" fmla="*/ 1565 w 2706"/>
                <a:gd name="T19" fmla="*/ 193 h 2994"/>
                <a:gd name="T20" fmla="*/ 1579 w 2706"/>
                <a:gd name="T21" fmla="*/ 69 h 2994"/>
                <a:gd name="T22" fmla="*/ 1044 w 2706"/>
                <a:gd name="T23" fmla="*/ 0 h 2994"/>
                <a:gd name="T24" fmla="*/ 0 w 2706"/>
                <a:gd name="T25" fmla="*/ 1882 h 2994"/>
                <a:gd name="T26" fmla="*/ 577 w 2706"/>
                <a:gd name="T27" fmla="*/ 2279 h 2994"/>
                <a:gd name="T28" fmla="*/ 687 w 2706"/>
                <a:gd name="T29" fmla="*/ 2142 h 2994"/>
                <a:gd name="T30" fmla="*/ 700 w 2706"/>
                <a:gd name="T31" fmla="*/ 2018 h 2994"/>
                <a:gd name="T32" fmla="*/ 769 w 2706"/>
                <a:gd name="T33" fmla="*/ 1758 h 2994"/>
                <a:gd name="T34" fmla="*/ 1016 w 2706"/>
                <a:gd name="T35" fmla="*/ 1579 h 2994"/>
                <a:gd name="T36" fmla="*/ 1359 w 2706"/>
                <a:gd name="T37" fmla="*/ 1676 h 2994"/>
                <a:gd name="T38" fmla="*/ 1538 w 2706"/>
                <a:gd name="T39" fmla="*/ 1977 h 2994"/>
                <a:gd name="T40" fmla="*/ 1428 w 2706"/>
                <a:gd name="T41" fmla="*/ 2266 h 2994"/>
                <a:gd name="T42" fmla="*/ 1209 w 2706"/>
                <a:gd name="T43" fmla="*/ 2403 h 2994"/>
                <a:gd name="T44" fmla="*/ 1112 w 2706"/>
                <a:gd name="T45" fmla="*/ 2430 h 2994"/>
                <a:gd name="T46" fmla="*/ 1003 w 2706"/>
                <a:gd name="T47" fmla="*/ 2581 h 2994"/>
                <a:gd name="T48" fmla="*/ 1606 w 2706"/>
                <a:gd name="T49" fmla="*/ 2993 h 2994"/>
                <a:gd name="T50" fmla="*/ 2705 w 2706"/>
                <a:gd name="T51" fmla="*/ 220 h 2994"/>
                <a:gd name="T52" fmla="*/ 2100 w 2706"/>
                <a:gd name="T53" fmla="*/ 138 h 2994"/>
                <a:gd name="T54" fmla="*/ 2087 w 2706"/>
                <a:gd name="T55" fmla="*/ 234 h 2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06" h="2994">
                  <a:moveTo>
                    <a:pt x="2087" y="234"/>
                  </a:moveTo>
                  <a:lnTo>
                    <a:pt x="2087" y="234"/>
                  </a:lnTo>
                  <a:cubicBezTo>
                    <a:pt x="2087" y="262"/>
                    <a:pt x="2100" y="275"/>
                    <a:pt x="2142" y="344"/>
                  </a:cubicBezTo>
                  <a:cubicBezTo>
                    <a:pt x="2183" y="399"/>
                    <a:pt x="2224" y="494"/>
                    <a:pt x="2211" y="605"/>
                  </a:cubicBezTo>
                  <a:cubicBezTo>
                    <a:pt x="2211" y="700"/>
                    <a:pt x="2169" y="797"/>
                    <a:pt x="2087" y="879"/>
                  </a:cubicBezTo>
                  <a:cubicBezTo>
                    <a:pt x="2018" y="948"/>
                    <a:pt x="1894" y="989"/>
                    <a:pt x="1758" y="976"/>
                  </a:cubicBezTo>
                  <a:cubicBezTo>
                    <a:pt x="1620" y="962"/>
                    <a:pt x="1497" y="893"/>
                    <a:pt x="1441" y="811"/>
                  </a:cubicBezTo>
                  <a:cubicBezTo>
                    <a:pt x="1387" y="714"/>
                    <a:pt x="1373" y="605"/>
                    <a:pt x="1387" y="509"/>
                  </a:cubicBezTo>
                  <a:cubicBezTo>
                    <a:pt x="1400" y="399"/>
                    <a:pt x="1455" y="330"/>
                    <a:pt x="1511" y="275"/>
                  </a:cubicBezTo>
                  <a:cubicBezTo>
                    <a:pt x="1552" y="220"/>
                    <a:pt x="1565" y="206"/>
                    <a:pt x="1565" y="193"/>
                  </a:cubicBezTo>
                  <a:cubicBezTo>
                    <a:pt x="1579" y="69"/>
                    <a:pt x="1579" y="69"/>
                    <a:pt x="1579" y="69"/>
                  </a:cubicBezTo>
                  <a:cubicBezTo>
                    <a:pt x="1044" y="0"/>
                    <a:pt x="1044" y="0"/>
                    <a:pt x="1044" y="0"/>
                  </a:cubicBezTo>
                  <a:cubicBezTo>
                    <a:pt x="852" y="618"/>
                    <a:pt x="467" y="1250"/>
                    <a:pt x="0" y="1882"/>
                  </a:cubicBezTo>
                  <a:cubicBezTo>
                    <a:pt x="577" y="2279"/>
                    <a:pt x="577" y="2279"/>
                    <a:pt x="577" y="2279"/>
                  </a:cubicBezTo>
                  <a:cubicBezTo>
                    <a:pt x="687" y="2142"/>
                    <a:pt x="687" y="2142"/>
                    <a:pt x="687" y="2142"/>
                  </a:cubicBezTo>
                  <a:cubicBezTo>
                    <a:pt x="700" y="2129"/>
                    <a:pt x="700" y="2101"/>
                    <a:pt x="700" y="2018"/>
                  </a:cubicBezTo>
                  <a:cubicBezTo>
                    <a:pt x="687" y="1950"/>
                    <a:pt x="700" y="1840"/>
                    <a:pt x="769" y="1758"/>
                  </a:cubicBezTo>
                  <a:cubicBezTo>
                    <a:pt x="824" y="1676"/>
                    <a:pt x="906" y="1607"/>
                    <a:pt x="1016" y="1579"/>
                  </a:cubicBezTo>
                  <a:cubicBezTo>
                    <a:pt x="1112" y="1552"/>
                    <a:pt x="1249" y="1593"/>
                    <a:pt x="1359" y="1676"/>
                  </a:cubicBezTo>
                  <a:cubicBezTo>
                    <a:pt x="1469" y="1758"/>
                    <a:pt x="1538" y="1882"/>
                    <a:pt x="1538" y="1977"/>
                  </a:cubicBezTo>
                  <a:cubicBezTo>
                    <a:pt x="1538" y="2087"/>
                    <a:pt x="1497" y="2183"/>
                    <a:pt x="1428" y="2266"/>
                  </a:cubicBezTo>
                  <a:cubicBezTo>
                    <a:pt x="1373" y="2348"/>
                    <a:pt x="1277" y="2389"/>
                    <a:pt x="1209" y="2403"/>
                  </a:cubicBezTo>
                  <a:cubicBezTo>
                    <a:pt x="1126" y="2430"/>
                    <a:pt x="1126" y="2430"/>
                    <a:pt x="1112" y="2430"/>
                  </a:cubicBezTo>
                  <a:cubicBezTo>
                    <a:pt x="1003" y="2581"/>
                    <a:pt x="1003" y="2581"/>
                    <a:pt x="1003" y="2581"/>
                  </a:cubicBezTo>
                  <a:cubicBezTo>
                    <a:pt x="1606" y="2993"/>
                    <a:pt x="1606" y="2993"/>
                    <a:pt x="1606" y="2993"/>
                  </a:cubicBezTo>
                  <a:cubicBezTo>
                    <a:pt x="2142" y="2073"/>
                    <a:pt x="2582" y="1099"/>
                    <a:pt x="2705" y="220"/>
                  </a:cubicBezTo>
                  <a:cubicBezTo>
                    <a:pt x="2100" y="138"/>
                    <a:pt x="2100" y="138"/>
                    <a:pt x="2100" y="138"/>
                  </a:cubicBezTo>
                  <a:lnTo>
                    <a:pt x="2087" y="23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47" name="Freeform 6"/>
            <p:cNvSpPr>
              <a:spLocks noChangeArrowheads="1"/>
            </p:cNvSpPr>
            <p:nvPr/>
          </p:nvSpPr>
          <p:spPr bwMode="auto">
            <a:xfrm>
              <a:off x="8284593" y="4918606"/>
              <a:ext cx="1796054" cy="2365375"/>
            </a:xfrm>
            <a:custGeom>
              <a:avLst/>
              <a:gdLst>
                <a:gd name="T0" fmla="*/ 2498 w 2993"/>
                <a:gd name="T1" fmla="*/ 591 h 3941"/>
                <a:gd name="T2" fmla="*/ 2498 w 2993"/>
                <a:gd name="T3" fmla="*/ 591 h 3941"/>
                <a:gd name="T4" fmla="*/ 2662 w 2993"/>
                <a:gd name="T5" fmla="*/ 494 h 3941"/>
                <a:gd name="T6" fmla="*/ 2814 w 2993"/>
                <a:gd name="T7" fmla="*/ 412 h 3941"/>
                <a:gd name="T8" fmla="*/ 2882 w 2993"/>
                <a:gd name="T9" fmla="*/ 233 h 3941"/>
                <a:gd name="T10" fmla="*/ 2773 w 2993"/>
                <a:gd name="T11" fmla="*/ 55 h 3941"/>
                <a:gd name="T12" fmla="*/ 2608 w 2993"/>
                <a:gd name="T13" fmla="*/ 0 h 3941"/>
                <a:gd name="T14" fmla="*/ 2553 w 2993"/>
                <a:gd name="T15" fmla="*/ 0 h 3941"/>
                <a:gd name="T16" fmla="*/ 2402 w 2993"/>
                <a:gd name="T17" fmla="*/ 110 h 3941"/>
                <a:gd name="T18" fmla="*/ 2374 w 2993"/>
                <a:gd name="T19" fmla="*/ 274 h 3941"/>
                <a:gd name="T20" fmla="*/ 2333 w 2993"/>
                <a:gd name="T21" fmla="*/ 480 h 3941"/>
                <a:gd name="T22" fmla="*/ 2333 w 2993"/>
                <a:gd name="T23" fmla="*/ 480 h 3941"/>
                <a:gd name="T24" fmla="*/ 2059 w 2993"/>
                <a:gd name="T25" fmla="*/ 837 h 3941"/>
                <a:gd name="T26" fmla="*/ 1359 w 2993"/>
                <a:gd name="T27" fmla="*/ 343 h 3941"/>
                <a:gd name="T28" fmla="*/ 0 w 2993"/>
                <a:gd name="T29" fmla="*/ 2032 h 3941"/>
                <a:gd name="T30" fmla="*/ 1468 w 2993"/>
                <a:gd name="T31" fmla="*/ 3940 h 3941"/>
                <a:gd name="T32" fmla="*/ 2992 w 2993"/>
                <a:gd name="T33" fmla="*/ 1482 h 3941"/>
                <a:gd name="T34" fmla="*/ 2224 w 2993"/>
                <a:gd name="T35" fmla="*/ 947 h 3941"/>
                <a:gd name="T36" fmla="*/ 2498 w 2993"/>
                <a:gd name="T37" fmla="*/ 591 h 3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93" h="3941">
                  <a:moveTo>
                    <a:pt x="2498" y="591"/>
                  </a:moveTo>
                  <a:lnTo>
                    <a:pt x="2498" y="591"/>
                  </a:lnTo>
                  <a:cubicBezTo>
                    <a:pt x="2538" y="522"/>
                    <a:pt x="2608" y="522"/>
                    <a:pt x="2662" y="494"/>
                  </a:cubicBezTo>
                  <a:cubicBezTo>
                    <a:pt x="2731" y="480"/>
                    <a:pt x="2773" y="467"/>
                    <a:pt x="2814" y="412"/>
                  </a:cubicBezTo>
                  <a:cubicBezTo>
                    <a:pt x="2855" y="357"/>
                    <a:pt x="2882" y="303"/>
                    <a:pt x="2882" y="233"/>
                  </a:cubicBezTo>
                  <a:cubicBezTo>
                    <a:pt x="2882" y="179"/>
                    <a:pt x="2855" y="123"/>
                    <a:pt x="2773" y="55"/>
                  </a:cubicBezTo>
                  <a:cubicBezTo>
                    <a:pt x="2703" y="14"/>
                    <a:pt x="2649" y="0"/>
                    <a:pt x="2608" y="0"/>
                  </a:cubicBezTo>
                  <a:cubicBezTo>
                    <a:pt x="2580" y="0"/>
                    <a:pt x="2580" y="0"/>
                    <a:pt x="2553" y="0"/>
                  </a:cubicBezTo>
                  <a:cubicBezTo>
                    <a:pt x="2498" y="14"/>
                    <a:pt x="2456" y="55"/>
                    <a:pt x="2402" y="110"/>
                  </a:cubicBezTo>
                  <a:cubicBezTo>
                    <a:pt x="2374" y="165"/>
                    <a:pt x="2361" y="206"/>
                    <a:pt x="2374" y="274"/>
                  </a:cubicBezTo>
                  <a:cubicBezTo>
                    <a:pt x="2374" y="329"/>
                    <a:pt x="2388" y="412"/>
                    <a:pt x="2333" y="480"/>
                  </a:cubicBezTo>
                  <a:lnTo>
                    <a:pt x="2333" y="480"/>
                  </a:lnTo>
                  <a:cubicBezTo>
                    <a:pt x="2059" y="837"/>
                    <a:pt x="2059" y="837"/>
                    <a:pt x="2059" y="837"/>
                  </a:cubicBezTo>
                  <a:cubicBezTo>
                    <a:pt x="1359" y="343"/>
                    <a:pt x="1359" y="343"/>
                    <a:pt x="1359" y="343"/>
                  </a:cubicBezTo>
                  <a:cubicBezTo>
                    <a:pt x="933" y="920"/>
                    <a:pt x="452" y="1482"/>
                    <a:pt x="0" y="2032"/>
                  </a:cubicBezTo>
                  <a:cubicBezTo>
                    <a:pt x="1468" y="3940"/>
                    <a:pt x="1468" y="3940"/>
                    <a:pt x="1468" y="3940"/>
                  </a:cubicBezTo>
                  <a:cubicBezTo>
                    <a:pt x="1866" y="3253"/>
                    <a:pt x="2456" y="2389"/>
                    <a:pt x="2992" y="1482"/>
                  </a:cubicBezTo>
                  <a:cubicBezTo>
                    <a:pt x="2224" y="947"/>
                    <a:pt x="2224" y="947"/>
                    <a:pt x="2224" y="947"/>
                  </a:cubicBezTo>
                  <a:lnTo>
                    <a:pt x="2498" y="59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48" name="Freeform 7"/>
            <p:cNvSpPr>
              <a:spLocks noChangeArrowheads="1"/>
            </p:cNvSpPr>
            <p:nvPr/>
          </p:nvSpPr>
          <p:spPr bwMode="auto">
            <a:xfrm>
              <a:off x="6062671" y="5199064"/>
              <a:ext cx="2724499" cy="3410478"/>
            </a:xfrm>
            <a:custGeom>
              <a:avLst/>
              <a:gdLst>
                <a:gd name="T0" fmla="*/ 2114 w 4544"/>
                <a:gd name="T1" fmla="*/ 0 h 5684"/>
                <a:gd name="T2" fmla="*/ 2114 w 4544"/>
                <a:gd name="T3" fmla="*/ 0 h 5684"/>
                <a:gd name="T4" fmla="*/ 1387 w 4544"/>
                <a:gd name="T5" fmla="*/ 645 h 5684"/>
                <a:gd name="T6" fmla="*/ 1455 w 4544"/>
                <a:gd name="T7" fmla="*/ 769 h 5684"/>
                <a:gd name="T8" fmla="*/ 1564 w 4544"/>
                <a:gd name="T9" fmla="*/ 824 h 5684"/>
                <a:gd name="T10" fmla="*/ 1784 w 4544"/>
                <a:gd name="T11" fmla="*/ 988 h 5684"/>
                <a:gd name="T12" fmla="*/ 1853 w 4544"/>
                <a:gd name="T13" fmla="*/ 1277 h 5684"/>
                <a:gd name="T14" fmla="*/ 1647 w 4544"/>
                <a:gd name="T15" fmla="*/ 1565 h 5684"/>
                <a:gd name="T16" fmla="*/ 1290 w 4544"/>
                <a:gd name="T17" fmla="*/ 1620 h 5684"/>
                <a:gd name="T18" fmla="*/ 1070 w 4544"/>
                <a:gd name="T19" fmla="*/ 1414 h 5684"/>
                <a:gd name="T20" fmla="*/ 1016 w 4544"/>
                <a:gd name="T21" fmla="*/ 1153 h 5684"/>
                <a:gd name="T22" fmla="*/ 1029 w 4544"/>
                <a:gd name="T23" fmla="*/ 1057 h 5684"/>
                <a:gd name="T24" fmla="*/ 988 w 4544"/>
                <a:gd name="T25" fmla="*/ 988 h 5684"/>
                <a:gd name="T26" fmla="*/ 0 w 4544"/>
                <a:gd name="T27" fmla="*/ 1867 h 5684"/>
                <a:gd name="T28" fmla="*/ 233 w 4544"/>
                <a:gd name="T29" fmla="*/ 2237 h 5684"/>
                <a:gd name="T30" fmla="*/ 0 w 4544"/>
                <a:gd name="T31" fmla="*/ 1867 h 5684"/>
                <a:gd name="T32" fmla="*/ 233 w 4544"/>
                <a:gd name="T33" fmla="*/ 2237 h 5684"/>
                <a:gd name="T34" fmla="*/ 2608 w 4544"/>
                <a:gd name="T35" fmla="*/ 5683 h 5684"/>
                <a:gd name="T36" fmla="*/ 3542 w 4544"/>
                <a:gd name="T37" fmla="*/ 4475 h 5684"/>
                <a:gd name="T38" fmla="*/ 3830 w 4544"/>
                <a:gd name="T39" fmla="*/ 4805 h 5684"/>
                <a:gd name="T40" fmla="*/ 3899 w 4544"/>
                <a:gd name="T41" fmla="*/ 4997 h 5684"/>
                <a:gd name="T42" fmla="*/ 3954 w 4544"/>
                <a:gd name="T43" fmla="*/ 5148 h 5684"/>
                <a:gd name="T44" fmla="*/ 4119 w 4544"/>
                <a:gd name="T45" fmla="*/ 5244 h 5684"/>
                <a:gd name="T46" fmla="*/ 4310 w 4544"/>
                <a:gd name="T47" fmla="*/ 5175 h 5684"/>
                <a:gd name="T48" fmla="*/ 4407 w 4544"/>
                <a:gd name="T49" fmla="*/ 4983 h 5684"/>
                <a:gd name="T50" fmla="*/ 4324 w 4544"/>
                <a:gd name="T51" fmla="*/ 4805 h 5684"/>
                <a:gd name="T52" fmla="*/ 4173 w 4544"/>
                <a:gd name="T53" fmla="*/ 4749 h 5684"/>
                <a:gd name="T54" fmla="*/ 3967 w 4544"/>
                <a:gd name="T55" fmla="*/ 4681 h 5684"/>
                <a:gd name="T56" fmla="*/ 3967 w 4544"/>
                <a:gd name="T57" fmla="*/ 4667 h 5684"/>
                <a:gd name="T58" fmla="*/ 3651 w 4544"/>
                <a:gd name="T59" fmla="*/ 4324 h 5684"/>
                <a:gd name="T60" fmla="*/ 4543 w 4544"/>
                <a:gd name="T61" fmla="*/ 3170 h 5684"/>
                <a:gd name="T62" fmla="*/ 2114 w 4544"/>
                <a:gd name="T63" fmla="*/ 0 h 5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44" h="5684">
                  <a:moveTo>
                    <a:pt x="2114" y="0"/>
                  </a:moveTo>
                  <a:lnTo>
                    <a:pt x="2114" y="0"/>
                  </a:lnTo>
                  <a:cubicBezTo>
                    <a:pt x="1387" y="645"/>
                    <a:pt x="1387" y="645"/>
                    <a:pt x="1387" y="645"/>
                  </a:cubicBezTo>
                  <a:cubicBezTo>
                    <a:pt x="1455" y="769"/>
                    <a:pt x="1455" y="769"/>
                    <a:pt x="1455" y="769"/>
                  </a:cubicBezTo>
                  <a:cubicBezTo>
                    <a:pt x="1469" y="782"/>
                    <a:pt x="1482" y="782"/>
                    <a:pt x="1564" y="824"/>
                  </a:cubicBezTo>
                  <a:cubicBezTo>
                    <a:pt x="1634" y="837"/>
                    <a:pt x="1729" y="892"/>
                    <a:pt x="1784" y="988"/>
                  </a:cubicBezTo>
                  <a:cubicBezTo>
                    <a:pt x="1840" y="1071"/>
                    <a:pt x="1867" y="1167"/>
                    <a:pt x="1853" y="1277"/>
                  </a:cubicBezTo>
                  <a:cubicBezTo>
                    <a:pt x="1840" y="1373"/>
                    <a:pt x="1770" y="1483"/>
                    <a:pt x="1647" y="1565"/>
                  </a:cubicBezTo>
                  <a:cubicBezTo>
                    <a:pt x="1523" y="1633"/>
                    <a:pt x="1387" y="1647"/>
                    <a:pt x="1290" y="1620"/>
                  </a:cubicBezTo>
                  <a:cubicBezTo>
                    <a:pt x="1181" y="1579"/>
                    <a:pt x="1112" y="1497"/>
                    <a:pt x="1070" y="1414"/>
                  </a:cubicBezTo>
                  <a:cubicBezTo>
                    <a:pt x="1016" y="1318"/>
                    <a:pt x="1016" y="1221"/>
                    <a:pt x="1016" y="1153"/>
                  </a:cubicBezTo>
                  <a:cubicBezTo>
                    <a:pt x="1029" y="1071"/>
                    <a:pt x="1029" y="1071"/>
                    <a:pt x="1029" y="1057"/>
                  </a:cubicBezTo>
                  <a:cubicBezTo>
                    <a:pt x="988" y="988"/>
                    <a:pt x="988" y="988"/>
                    <a:pt x="988" y="988"/>
                  </a:cubicBezTo>
                  <a:cubicBezTo>
                    <a:pt x="0" y="1867"/>
                    <a:pt x="0" y="1867"/>
                    <a:pt x="0" y="1867"/>
                  </a:cubicBezTo>
                  <a:cubicBezTo>
                    <a:pt x="110" y="2032"/>
                    <a:pt x="205" y="2197"/>
                    <a:pt x="233" y="2237"/>
                  </a:cubicBezTo>
                  <a:cubicBezTo>
                    <a:pt x="151" y="2114"/>
                    <a:pt x="82" y="1991"/>
                    <a:pt x="0" y="1867"/>
                  </a:cubicBezTo>
                  <a:cubicBezTo>
                    <a:pt x="82" y="1991"/>
                    <a:pt x="329" y="2388"/>
                    <a:pt x="233" y="2237"/>
                  </a:cubicBezTo>
                  <a:cubicBezTo>
                    <a:pt x="1002" y="3418"/>
                    <a:pt x="1784" y="4558"/>
                    <a:pt x="2608" y="5683"/>
                  </a:cubicBezTo>
                  <a:cubicBezTo>
                    <a:pt x="3542" y="4475"/>
                    <a:pt x="3542" y="4475"/>
                    <a:pt x="3542" y="4475"/>
                  </a:cubicBezTo>
                  <a:cubicBezTo>
                    <a:pt x="3830" y="4805"/>
                    <a:pt x="3830" y="4805"/>
                    <a:pt x="3830" y="4805"/>
                  </a:cubicBezTo>
                  <a:cubicBezTo>
                    <a:pt x="3884" y="4859"/>
                    <a:pt x="3884" y="4942"/>
                    <a:pt x="3899" y="4997"/>
                  </a:cubicBezTo>
                  <a:cubicBezTo>
                    <a:pt x="3899" y="5052"/>
                    <a:pt x="3913" y="5106"/>
                    <a:pt x="3954" y="5148"/>
                  </a:cubicBezTo>
                  <a:cubicBezTo>
                    <a:pt x="3995" y="5202"/>
                    <a:pt x="4049" y="5244"/>
                    <a:pt x="4119" y="5244"/>
                  </a:cubicBezTo>
                  <a:cubicBezTo>
                    <a:pt x="4173" y="5257"/>
                    <a:pt x="4228" y="5244"/>
                    <a:pt x="4310" y="5175"/>
                  </a:cubicBezTo>
                  <a:cubicBezTo>
                    <a:pt x="4393" y="5093"/>
                    <a:pt x="4407" y="5037"/>
                    <a:pt x="4407" y="4983"/>
                  </a:cubicBezTo>
                  <a:cubicBezTo>
                    <a:pt x="4407" y="4928"/>
                    <a:pt x="4365" y="4859"/>
                    <a:pt x="4324" y="4805"/>
                  </a:cubicBezTo>
                  <a:cubicBezTo>
                    <a:pt x="4283" y="4763"/>
                    <a:pt x="4228" y="4749"/>
                    <a:pt x="4173" y="4749"/>
                  </a:cubicBezTo>
                  <a:cubicBezTo>
                    <a:pt x="4104" y="4736"/>
                    <a:pt x="4036" y="4736"/>
                    <a:pt x="3967" y="4681"/>
                  </a:cubicBezTo>
                  <a:lnTo>
                    <a:pt x="3967" y="4667"/>
                  </a:lnTo>
                  <a:cubicBezTo>
                    <a:pt x="3651" y="4324"/>
                    <a:pt x="3651" y="4324"/>
                    <a:pt x="3651" y="4324"/>
                  </a:cubicBezTo>
                  <a:cubicBezTo>
                    <a:pt x="4543" y="3170"/>
                    <a:pt x="4543" y="3170"/>
                    <a:pt x="4543" y="3170"/>
                  </a:cubicBezTo>
                  <a:cubicBezTo>
                    <a:pt x="3638" y="2086"/>
                    <a:pt x="2773" y="988"/>
                    <a:pt x="2114"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49" name="Freeform 8"/>
            <p:cNvSpPr>
              <a:spLocks noChangeArrowheads="1"/>
            </p:cNvSpPr>
            <p:nvPr/>
          </p:nvSpPr>
          <p:spPr bwMode="auto">
            <a:xfrm>
              <a:off x="7723821" y="7225773"/>
              <a:ext cx="2700693" cy="3410478"/>
            </a:xfrm>
            <a:custGeom>
              <a:avLst/>
              <a:gdLst>
                <a:gd name="T0" fmla="*/ 1167 w 4503"/>
                <a:gd name="T1" fmla="*/ 1017 h 5685"/>
                <a:gd name="T2" fmla="*/ 1167 w 4503"/>
                <a:gd name="T3" fmla="*/ 1017 h 5685"/>
                <a:gd name="T4" fmla="*/ 1304 w 4503"/>
                <a:gd name="T5" fmla="*/ 1182 h 5685"/>
                <a:gd name="T6" fmla="*/ 1428 w 4503"/>
                <a:gd name="T7" fmla="*/ 1209 h 5685"/>
                <a:gd name="T8" fmla="*/ 1675 w 4503"/>
                <a:gd name="T9" fmla="*/ 1318 h 5685"/>
                <a:gd name="T10" fmla="*/ 1799 w 4503"/>
                <a:gd name="T11" fmla="*/ 1593 h 5685"/>
                <a:gd name="T12" fmla="*/ 1647 w 4503"/>
                <a:gd name="T13" fmla="*/ 1923 h 5685"/>
                <a:gd name="T14" fmla="*/ 1317 w 4503"/>
                <a:gd name="T15" fmla="*/ 2032 h 5685"/>
                <a:gd name="T16" fmla="*/ 1057 w 4503"/>
                <a:gd name="T17" fmla="*/ 1881 h 5685"/>
                <a:gd name="T18" fmla="*/ 961 w 4503"/>
                <a:gd name="T19" fmla="*/ 1635 h 5685"/>
                <a:gd name="T20" fmla="*/ 934 w 4503"/>
                <a:gd name="T21" fmla="*/ 1538 h 5685"/>
                <a:gd name="T22" fmla="*/ 837 w 4503"/>
                <a:gd name="T23" fmla="*/ 1442 h 5685"/>
                <a:gd name="T24" fmla="*/ 0 w 4503"/>
                <a:gd name="T25" fmla="*/ 2526 h 5685"/>
                <a:gd name="T26" fmla="*/ 2471 w 4503"/>
                <a:gd name="T27" fmla="*/ 5684 h 5685"/>
                <a:gd name="T28" fmla="*/ 3363 w 4503"/>
                <a:gd name="T29" fmla="*/ 4490 h 5685"/>
                <a:gd name="T30" fmla="*/ 3267 w 4503"/>
                <a:gd name="T31" fmla="*/ 4407 h 5685"/>
                <a:gd name="T32" fmla="*/ 3158 w 4503"/>
                <a:gd name="T33" fmla="*/ 4393 h 5685"/>
                <a:gd name="T34" fmla="*/ 2910 w 4503"/>
                <a:gd name="T35" fmla="*/ 4284 h 5685"/>
                <a:gd name="T36" fmla="*/ 2773 w 4503"/>
                <a:gd name="T37" fmla="*/ 4009 h 5685"/>
                <a:gd name="T38" fmla="*/ 2896 w 4503"/>
                <a:gd name="T39" fmla="*/ 3693 h 5685"/>
                <a:gd name="T40" fmla="*/ 3226 w 4503"/>
                <a:gd name="T41" fmla="*/ 3556 h 5685"/>
                <a:gd name="T42" fmla="*/ 3501 w 4503"/>
                <a:gd name="T43" fmla="*/ 3693 h 5685"/>
                <a:gd name="T44" fmla="*/ 3610 w 4503"/>
                <a:gd name="T45" fmla="*/ 3927 h 5685"/>
                <a:gd name="T46" fmla="*/ 3624 w 4503"/>
                <a:gd name="T47" fmla="*/ 4023 h 5685"/>
                <a:gd name="T48" fmla="*/ 3678 w 4503"/>
                <a:gd name="T49" fmla="*/ 4078 h 5685"/>
                <a:gd name="T50" fmla="*/ 4502 w 4503"/>
                <a:gd name="T51" fmla="*/ 2979 h 5685"/>
                <a:gd name="T52" fmla="*/ 1949 w 4503"/>
                <a:gd name="T53" fmla="*/ 0 h 5685"/>
                <a:gd name="T54" fmla="*/ 1167 w 4503"/>
                <a:gd name="T55" fmla="*/ 1017 h 5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03" h="5685">
                  <a:moveTo>
                    <a:pt x="1167" y="1017"/>
                  </a:moveTo>
                  <a:lnTo>
                    <a:pt x="1167" y="1017"/>
                  </a:lnTo>
                  <a:cubicBezTo>
                    <a:pt x="1304" y="1182"/>
                    <a:pt x="1304" y="1182"/>
                    <a:pt x="1304" y="1182"/>
                  </a:cubicBezTo>
                  <a:cubicBezTo>
                    <a:pt x="1317" y="1195"/>
                    <a:pt x="1346" y="1195"/>
                    <a:pt x="1428" y="1209"/>
                  </a:cubicBezTo>
                  <a:cubicBezTo>
                    <a:pt x="1496" y="1209"/>
                    <a:pt x="1592" y="1236"/>
                    <a:pt x="1675" y="1318"/>
                  </a:cubicBezTo>
                  <a:cubicBezTo>
                    <a:pt x="1743" y="1401"/>
                    <a:pt x="1799" y="1483"/>
                    <a:pt x="1799" y="1593"/>
                  </a:cubicBezTo>
                  <a:cubicBezTo>
                    <a:pt x="1799" y="1703"/>
                    <a:pt x="1757" y="1826"/>
                    <a:pt x="1647" y="1923"/>
                  </a:cubicBezTo>
                  <a:cubicBezTo>
                    <a:pt x="1551" y="2019"/>
                    <a:pt x="1414" y="2060"/>
                    <a:pt x="1317" y="2032"/>
                  </a:cubicBezTo>
                  <a:cubicBezTo>
                    <a:pt x="1208" y="2019"/>
                    <a:pt x="1126" y="1964"/>
                    <a:pt x="1057" y="1881"/>
                  </a:cubicBezTo>
                  <a:cubicBezTo>
                    <a:pt x="988" y="1813"/>
                    <a:pt x="961" y="1703"/>
                    <a:pt x="961" y="1635"/>
                  </a:cubicBezTo>
                  <a:cubicBezTo>
                    <a:pt x="947" y="1566"/>
                    <a:pt x="947" y="1552"/>
                    <a:pt x="934" y="1538"/>
                  </a:cubicBezTo>
                  <a:cubicBezTo>
                    <a:pt x="837" y="1442"/>
                    <a:pt x="837" y="1442"/>
                    <a:pt x="837" y="1442"/>
                  </a:cubicBezTo>
                  <a:cubicBezTo>
                    <a:pt x="0" y="2526"/>
                    <a:pt x="0" y="2526"/>
                    <a:pt x="0" y="2526"/>
                  </a:cubicBezTo>
                  <a:cubicBezTo>
                    <a:pt x="796" y="3597"/>
                    <a:pt x="1620" y="4655"/>
                    <a:pt x="2471" y="5684"/>
                  </a:cubicBezTo>
                  <a:cubicBezTo>
                    <a:pt x="3363" y="4490"/>
                    <a:pt x="3363" y="4490"/>
                    <a:pt x="3363" y="4490"/>
                  </a:cubicBezTo>
                  <a:cubicBezTo>
                    <a:pt x="3267" y="4407"/>
                    <a:pt x="3267" y="4407"/>
                    <a:pt x="3267" y="4407"/>
                  </a:cubicBezTo>
                  <a:cubicBezTo>
                    <a:pt x="3253" y="4393"/>
                    <a:pt x="3240" y="4393"/>
                    <a:pt x="3158" y="4393"/>
                  </a:cubicBezTo>
                  <a:cubicBezTo>
                    <a:pt x="3089" y="4380"/>
                    <a:pt x="2978" y="4367"/>
                    <a:pt x="2910" y="4284"/>
                  </a:cubicBezTo>
                  <a:cubicBezTo>
                    <a:pt x="2841" y="4215"/>
                    <a:pt x="2773" y="4119"/>
                    <a:pt x="2773" y="4009"/>
                  </a:cubicBezTo>
                  <a:cubicBezTo>
                    <a:pt x="2759" y="3913"/>
                    <a:pt x="2800" y="3790"/>
                    <a:pt x="2896" y="3693"/>
                  </a:cubicBezTo>
                  <a:cubicBezTo>
                    <a:pt x="2993" y="3584"/>
                    <a:pt x="3130" y="3543"/>
                    <a:pt x="3226" y="3556"/>
                  </a:cubicBezTo>
                  <a:cubicBezTo>
                    <a:pt x="3336" y="3556"/>
                    <a:pt x="3432" y="3625"/>
                    <a:pt x="3501" y="3693"/>
                  </a:cubicBezTo>
                  <a:cubicBezTo>
                    <a:pt x="3569" y="3762"/>
                    <a:pt x="3596" y="3858"/>
                    <a:pt x="3610" y="3927"/>
                  </a:cubicBezTo>
                  <a:cubicBezTo>
                    <a:pt x="3624" y="4009"/>
                    <a:pt x="3624" y="4023"/>
                    <a:pt x="3624" y="4023"/>
                  </a:cubicBezTo>
                  <a:cubicBezTo>
                    <a:pt x="3678" y="4078"/>
                    <a:pt x="3678" y="4078"/>
                    <a:pt x="3678" y="4078"/>
                  </a:cubicBezTo>
                  <a:cubicBezTo>
                    <a:pt x="4502" y="2979"/>
                    <a:pt x="4502" y="2979"/>
                    <a:pt x="4502" y="2979"/>
                  </a:cubicBezTo>
                  <a:cubicBezTo>
                    <a:pt x="3720" y="2074"/>
                    <a:pt x="2828" y="1058"/>
                    <a:pt x="1949" y="0"/>
                  </a:cubicBezTo>
                  <a:lnTo>
                    <a:pt x="1167" y="101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50" name="Freeform 9"/>
            <p:cNvSpPr>
              <a:spLocks noChangeArrowheads="1"/>
            </p:cNvSpPr>
            <p:nvPr/>
          </p:nvSpPr>
          <p:spPr bwMode="auto">
            <a:xfrm>
              <a:off x="5650029" y="7572376"/>
              <a:ext cx="2092310" cy="3000375"/>
            </a:xfrm>
            <a:custGeom>
              <a:avLst/>
              <a:gdLst>
                <a:gd name="T0" fmla="*/ 0 w 3487"/>
                <a:gd name="T1" fmla="*/ 2114 h 4999"/>
                <a:gd name="T2" fmla="*/ 0 w 3487"/>
                <a:gd name="T3" fmla="*/ 2114 h 4999"/>
                <a:gd name="T4" fmla="*/ 700 w 3487"/>
                <a:gd name="T5" fmla="*/ 3267 h 4999"/>
                <a:gd name="T6" fmla="*/ 700 w 3487"/>
                <a:gd name="T7" fmla="*/ 3158 h 4999"/>
                <a:gd name="T8" fmla="*/ 782 w 3487"/>
                <a:gd name="T9" fmla="*/ 2883 h 4999"/>
                <a:gd name="T10" fmla="*/ 1015 w 3487"/>
                <a:gd name="T11" fmla="*/ 2719 h 4999"/>
                <a:gd name="T12" fmla="*/ 1359 w 3487"/>
                <a:gd name="T13" fmla="*/ 2801 h 4999"/>
                <a:gd name="T14" fmla="*/ 1550 w 3487"/>
                <a:gd name="T15" fmla="*/ 3116 h 4999"/>
                <a:gd name="T16" fmla="*/ 1441 w 3487"/>
                <a:gd name="T17" fmla="*/ 3391 h 4999"/>
                <a:gd name="T18" fmla="*/ 1221 w 3487"/>
                <a:gd name="T19" fmla="*/ 3542 h 4999"/>
                <a:gd name="T20" fmla="*/ 1125 w 3487"/>
                <a:gd name="T21" fmla="*/ 3569 h 4999"/>
                <a:gd name="T22" fmla="*/ 988 w 3487"/>
                <a:gd name="T23" fmla="*/ 3748 h 4999"/>
                <a:gd name="T24" fmla="*/ 1770 w 3487"/>
                <a:gd name="T25" fmla="*/ 4998 h 4999"/>
                <a:gd name="T26" fmla="*/ 3486 w 3487"/>
                <a:gd name="T27" fmla="*/ 2636 h 4999"/>
                <a:gd name="T28" fmla="*/ 1579 w 3487"/>
                <a:gd name="T29" fmla="*/ 0 h 4999"/>
                <a:gd name="T30" fmla="*/ 0 w 3487"/>
                <a:gd name="T31" fmla="*/ 2114 h 4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87" h="4999">
                  <a:moveTo>
                    <a:pt x="0" y="2114"/>
                  </a:moveTo>
                  <a:lnTo>
                    <a:pt x="0" y="2114"/>
                  </a:lnTo>
                  <a:cubicBezTo>
                    <a:pt x="700" y="3267"/>
                    <a:pt x="700" y="3267"/>
                    <a:pt x="700" y="3267"/>
                  </a:cubicBezTo>
                  <a:cubicBezTo>
                    <a:pt x="713" y="3254"/>
                    <a:pt x="700" y="3226"/>
                    <a:pt x="700" y="3158"/>
                  </a:cubicBezTo>
                  <a:cubicBezTo>
                    <a:pt x="700" y="3089"/>
                    <a:pt x="713" y="2979"/>
                    <a:pt x="782" y="2883"/>
                  </a:cubicBezTo>
                  <a:cubicBezTo>
                    <a:pt x="837" y="2814"/>
                    <a:pt x="919" y="2746"/>
                    <a:pt x="1015" y="2719"/>
                  </a:cubicBezTo>
                  <a:cubicBezTo>
                    <a:pt x="1125" y="2691"/>
                    <a:pt x="1249" y="2719"/>
                    <a:pt x="1359" y="2801"/>
                  </a:cubicBezTo>
                  <a:cubicBezTo>
                    <a:pt x="1482" y="2883"/>
                    <a:pt x="1537" y="3007"/>
                    <a:pt x="1550" y="3116"/>
                  </a:cubicBezTo>
                  <a:cubicBezTo>
                    <a:pt x="1550" y="3226"/>
                    <a:pt x="1496" y="3322"/>
                    <a:pt x="1441" y="3391"/>
                  </a:cubicBezTo>
                  <a:cubicBezTo>
                    <a:pt x="1373" y="3487"/>
                    <a:pt x="1290" y="3515"/>
                    <a:pt x="1221" y="3542"/>
                  </a:cubicBezTo>
                  <a:cubicBezTo>
                    <a:pt x="1139" y="3556"/>
                    <a:pt x="1139" y="3556"/>
                    <a:pt x="1125" y="3569"/>
                  </a:cubicBezTo>
                  <a:cubicBezTo>
                    <a:pt x="988" y="3748"/>
                    <a:pt x="988" y="3748"/>
                    <a:pt x="988" y="3748"/>
                  </a:cubicBezTo>
                  <a:cubicBezTo>
                    <a:pt x="1770" y="4998"/>
                    <a:pt x="1770" y="4998"/>
                    <a:pt x="1770" y="4998"/>
                  </a:cubicBezTo>
                  <a:cubicBezTo>
                    <a:pt x="2333" y="4201"/>
                    <a:pt x="2923" y="3391"/>
                    <a:pt x="3486" y="2636"/>
                  </a:cubicBezTo>
                  <a:cubicBezTo>
                    <a:pt x="1579" y="0"/>
                    <a:pt x="1579" y="0"/>
                    <a:pt x="1579" y="0"/>
                  </a:cubicBezTo>
                  <a:cubicBezTo>
                    <a:pt x="1015" y="755"/>
                    <a:pt x="480" y="1469"/>
                    <a:pt x="0" y="211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51" name="Freeform 10"/>
            <p:cNvSpPr>
              <a:spLocks noChangeArrowheads="1"/>
            </p:cNvSpPr>
            <p:nvPr/>
          </p:nvSpPr>
          <p:spPr bwMode="auto">
            <a:xfrm>
              <a:off x="4306295" y="8979959"/>
              <a:ext cx="2306566" cy="3804708"/>
            </a:xfrm>
            <a:custGeom>
              <a:avLst/>
              <a:gdLst>
                <a:gd name="T0" fmla="*/ 3226 w 3845"/>
                <a:gd name="T1" fmla="*/ 1125 h 6343"/>
                <a:gd name="T2" fmla="*/ 3226 w 3845"/>
                <a:gd name="T3" fmla="*/ 1125 h 6343"/>
                <a:gd name="T4" fmla="*/ 3405 w 3845"/>
                <a:gd name="T5" fmla="*/ 1030 h 6343"/>
                <a:gd name="T6" fmla="*/ 3542 w 3845"/>
                <a:gd name="T7" fmla="*/ 947 h 6343"/>
                <a:gd name="T8" fmla="*/ 3624 w 3845"/>
                <a:gd name="T9" fmla="*/ 768 h 6343"/>
                <a:gd name="T10" fmla="*/ 3500 w 3845"/>
                <a:gd name="T11" fmla="*/ 590 h 6343"/>
                <a:gd name="T12" fmla="*/ 3294 w 3845"/>
                <a:gd name="T13" fmla="*/ 535 h 6343"/>
                <a:gd name="T14" fmla="*/ 3144 w 3845"/>
                <a:gd name="T15" fmla="*/ 645 h 6343"/>
                <a:gd name="T16" fmla="*/ 3103 w 3845"/>
                <a:gd name="T17" fmla="*/ 810 h 6343"/>
                <a:gd name="T18" fmla="*/ 3075 w 3845"/>
                <a:gd name="T19" fmla="*/ 1016 h 6343"/>
                <a:gd name="T20" fmla="*/ 3075 w 3845"/>
                <a:gd name="T21" fmla="*/ 1016 h 6343"/>
                <a:gd name="T22" fmla="*/ 2855 w 3845"/>
                <a:gd name="T23" fmla="*/ 1290 h 6343"/>
                <a:gd name="T24" fmla="*/ 2059 w 3845"/>
                <a:gd name="T25" fmla="*/ 0 h 6343"/>
                <a:gd name="T26" fmla="*/ 0 w 3845"/>
                <a:gd name="T27" fmla="*/ 2704 h 6343"/>
                <a:gd name="T28" fmla="*/ 1427 w 3845"/>
                <a:gd name="T29" fmla="*/ 6342 h 6343"/>
                <a:gd name="T30" fmla="*/ 3844 w 3845"/>
                <a:gd name="T31" fmla="*/ 2883 h 6343"/>
                <a:gd name="T32" fmla="*/ 2965 w 3845"/>
                <a:gd name="T33" fmla="*/ 1468 h 6343"/>
                <a:gd name="T34" fmla="*/ 3226 w 3845"/>
                <a:gd name="T35" fmla="*/ 1125 h 6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45" h="6343">
                  <a:moveTo>
                    <a:pt x="3226" y="1125"/>
                  </a:moveTo>
                  <a:lnTo>
                    <a:pt x="3226" y="1125"/>
                  </a:lnTo>
                  <a:cubicBezTo>
                    <a:pt x="3281" y="1057"/>
                    <a:pt x="3349" y="1043"/>
                    <a:pt x="3405" y="1030"/>
                  </a:cubicBezTo>
                  <a:cubicBezTo>
                    <a:pt x="3459" y="1016"/>
                    <a:pt x="3514" y="1002"/>
                    <a:pt x="3542" y="947"/>
                  </a:cubicBezTo>
                  <a:cubicBezTo>
                    <a:pt x="3597" y="892"/>
                    <a:pt x="3624" y="823"/>
                    <a:pt x="3624" y="768"/>
                  </a:cubicBezTo>
                  <a:cubicBezTo>
                    <a:pt x="3611" y="713"/>
                    <a:pt x="3597" y="659"/>
                    <a:pt x="3500" y="590"/>
                  </a:cubicBezTo>
                  <a:cubicBezTo>
                    <a:pt x="3418" y="521"/>
                    <a:pt x="3349" y="521"/>
                    <a:pt x="3294" y="535"/>
                  </a:cubicBezTo>
                  <a:cubicBezTo>
                    <a:pt x="3240" y="549"/>
                    <a:pt x="3185" y="590"/>
                    <a:pt x="3144" y="645"/>
                  </a:cubicBezTo>
                  <a:cubicBezTo>
                    <a:pt x="3116" y="686"/>
                    <a:pt x="3103" y="741"/>
                    <a:pt x="3103" y="810"/>
                  </a:cubicBezTo>
                  <a:cubicBezTo>
                    <a:pt x="3103" y="865"/>
                    <a:pt x="3116" y="933"/>
                    <a:pt x="3075" y="1016"/>
                  </a:cubicBezTo>
                  <a:lnTo>
                    <a:pt x="3075" y="1016"/>
                  </a:lnTo>
                  <a:cubicBezTo>
                    <a:pt x="2855" y="1290"/>
                    <a:pt x="2855" y="1290"/>
                    <a:pt x="2855" y="1290"/>
                  </a:cubicBezTo>
                  <a:cubicBezTo>
                    <a:pt x="2059" y="0"/>
                    <a:pt x="2059" y="0"/>
                    <a:pt x="2059" y="0"/>
                  </a:cubicBezTo>
                  <a:cubicBezTo>
                    <a:pt x="865" y="1592"/>
                    <a:pt x="0" y="2704"/>
                    <a:pt x="0" y="2704"/>
                  </a:cubicBezTo>
                  <a:cubicBezTo>
                    <a:pt x="1427" y="6342"/>
                    <a:pt x="1427" y="6342"/>
                    <a:pt x="1427" y="6342"/>
                  </a:cubicBezTo>
                  <a:cubicBezTo>
                    <a:pt x="1427" y="6342"/>
                    <a:pt x="2526" y="4722"/>
                    <a:pt x="3844" y="2883"/>
                  </a:cubicBezTo>
                  <a:cubicBezTo>
                    <a:pt x="2965" y="1468"/>
                    <a:pt x="2965" y="1468"/>
                    <a:pt x="2965" y="1468"/>
                  </a:cubicBezTo>
                  <a:lnTo>
                    <a:pt x="3226" y="112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52" name="Freeform 11"/>
            <p:cNvSpPr>
              <a:spLocks noChangeArrowheads="1"/>
            </p:cNvSpPr>
            <p:nvPr/>
          </p:nvSpPr>
          <p:spPr bwMode="auto">
            <a:xfrm>
              <a:off x="9305619" y="9128125"/>
              <a:ext cx="2282760" cy="3675063"/>
            </a:xfrm>
            <a:custGeom>
              <a:avLst/>
              <a:gdLst>
                <a:gd name="T0" fmla="*/ 1126 w 3804"/>
                <a:gd name="T1" fmla="*/ 1221 h 6123"/>
                <a:gd name="T2" fmla="*/ 1126 w 3804"/>
                <a:gd name="T3" fmla="*/ 1221 h 6123"/>
                <a:gd name="T4" fmla="*/ 866 w 3804"/>
                <a:gd name="T5" fmla="*/ 974 h 6123"/>
                <a:gd name="T6" fmla="*/ 811 w 3804"/>
                <a:gd name="T7" fmla="*/ 783 h 6123"/>
                <a:gd name="T8" fmla="*/ 742 w 3804"/>
                <a:gd name="T9" fmla="*/ 631 h 6123"/>
                <a:gd name="T10" fmla="*/ 577 w 3804"/>
                <a:gd name="T11" fmla="*/ 536 h 6123"/>
                <a:gd name="T12" fmla="*/ 385 w 3804"/>
                <a:gd name="T13" fmla="*/ 631 h 6123"/>
                <a:gd name="T14" fmla="*/ 289 w 3804"/>
                <a:gd name="T15" fmla="*/ 824 h 6123"/>
                <a:gd name="T16" fmla="*/ 385 w 3804"/>
                <a:gd name="T17" fmla="*/ 989 h 6123"/>
                <a:gd name="T18" fmla="*/ 536 w 3804"/>
                <a:gd name="T19" fmla="*/ 1057 h 6123"/>
                <a:gd name="T20" fmla="*/ 742 w 3804"/>
                <a:gd name="T21" fmla="*/ 1112 h 6123"/>
                <a:gd name="T22" fmla="*/ 742 w 3804"/>
                <a:gd name="T23" fmla="*/ 1112 h 6123"/>
                <a:gd name="T24" fmla="*/ 1017 w 3804"/>
                <a:gd name="T25" fmla="*/ 1373 h 6123"/>
                <a:gd name="T26" fmla="*/ 0 w 3804"/>
                <a:gd name="T27" fmla="*/ 2718 h 6123"/>
                <a:gd name="T28" fmla="*/ 3048 w 3804"/>
                <a:gd name="T29" fmla="*/ 6122 h 6123"/>
                <a:gd name="T30" fmla="*/ 3803 w 3804"/>
                <a:gd name="T31" fmla="*/ 2168 h 6123"/>
                <a:gd name="T32" fmla="*/ 2046 w 3804"/>
                <a:gd name="T33" fmla="*/ 0 h 6123"/>
                <a:gd name="T34" fmla="*/ 1126 w 3804"/>
                <a:gd name="T35" fmla="*/ 1221 h 6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04" h="6123">
                  <a:moveTo>
                    <a:pt x="1126" y="1221"/>
                  </a:moveTo>
                  <a:lnTo>
                    <a:pt x="1126" y="1221"/>
                  </a:lnTo>
                  <a:cubicBezTo>
                    <a:pt x="866" y="974"/>
                    <a:pt x="866" y="974"/>
                    <a:pt x="866" y="974"/>
                  </a:cubicBezTo>
                  <a:cubicBezTo>
                    <a:pt x="811" y="920"/>
                    <a:pt x="811" y="837"/>
                    <a:pt x="811" y="783"/>
                  </a:cubicBezTo>
                  <a:cubicBezTo>
                    <a:pt x="797" y="727"/>
                    <a:pt x="783" y="672"/>
                    <a:pt x="742" y="631"/>
                  </a:cubicBezTo>
                  <a:cubicBezTo>
                    <a:pt x="687" y="576"/>
                    <a:pt x="632" y="549"/>
                    <a:pt x="577" y="536"/>
                  </a:cubicBezTo>
                  <a:cubicBezTo>
                    <a:pt x="523" y="536"/>
                    <a:pt x="454" y="549"/>
                    <a:pt x="385" y="631"/>
                  </a:cubicBezTo>
                  <a:cubicBezTo>
                    <a:pt x="303" y="700"/>
                    <a:pt x="289" y="769"/>
                    <a:pt x="289" y="824"/>
                  </a:cubicBezTo>
                  <a:cubicBezTo>
                    <a:pt x="303" y="878"/>
                    <a:pt x="330" y="933"/>
                    <a:pt x="385" y="989"/>
                  </a:cubicBezTo>
                  <a:cubicBezTo>
                    <a:pt x="426" y="1029"/>
                    <a:pt x="481" y="1043"/>
                    <a:pt x="536" y="1057"/>
                  </a:cubicBezTo>
                  <a:cubicBezTo>
                    <a:pt x="605" y="1057"/>
                    <a:pt x="673" y="1057"/>
                    <a:pt x="742" y="1112"/>
                  </a:cubicBezTo>
                  <a:lnTo>
                    <a:pt x="742" y="1112"/>
                  </a:lnTo>
                  <a:cubicBezTo>
                    <a:pt x="1017" y="1373"/>
                    <a:pt x="1017" y="1373"/>
                    <a:pt x="1017" y="1373"/>
                  </a:cubicBezTo>
                  <a:cubicBezTo>
                    <a:pt x="0" y="2718"/>
                    <a:pt x="0" y="2718"/>
                    <a:pt x="0" y="2718"/>
                  </a:cubicBezTo>
                  <a:cubicBezTo>
                    <a:pt x="975" y="3885"/>
                    <a:pt x="1991" y="5011"/>
                    <a:pt x="3048" y="6122"/>
                  </a:cubicBezTo>
                  <a:cubicBezTo>
                    <a:pt x="3803" y="2168"/>
                    <a:pt x="3803" y="2168"/>
                    <a:pt x="3803" y="2168"/>
                  </a:cubicBezTo>
                  <a:cubicBezTo>
                    <a:pt x="3474" y="1674"/>
                    <a:pt x="2828" y="906"/>
                    <a:pt x="2046" y="0"/>
                  </a:cubicBezTo>
                  <a:lnTo>
                    <a:pt x="1126" y="122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sp>
          <p:nvSpPr>
            <p:cNvPr id="53" name="Freeform 12"/>
            <p:cNvSpPr>
              <a:spLocks noChangeArrowheads="1"/>
            </p:cNvSpPr>
            <p:nvPr/>
          </p:nvSpPr>
          <p:spPr bwMode="auto">
            <a:xfrm>
              <a:off x="11667732" y="9466793"/>
              <a:ext cx="50257" cy="7938"/>
            </a:xfrm>
            <a:custGeom>
              <a:avLst/>
              <a:gdLst>
                <a:gd name="T0" fmla="*/ 0 w 83"/>
                <a:gd name="T1" fmla="*/ 13 h 14"/>
                <a:gd name="T2" fmla="*/ 0 w 83"/>
                <a:gd name="T3" fmla="*/ 13 h 14"/>
              </a:gdLst>
              <a:ahLst/>
              <a:cxnLst>
                <a:cxn ang="0">
                  <a:pos x="T0" y="T1"/>
                </a:cxn>
                <a:cxn ang="0">
                  <a:pos x="T2" y="T3"/>
                </a:cxn>
              </a:cxnLst>
              <a:rect l="0" t="0" r="r" b="b"/>
              <a:pathLst>
                <a:path w="83" h="14">
                  <a:moveTo>
                    <a:pt x="0" y="13"/>
                  </a:moveTo>
                  <a:cubicBezTo>
                    <a:pt x="0" y="13"/>
                    <a:pt x="82" y="0"/>
                    <a:pt x="0" y="1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14304" tIns="57152" rIns="114304" bIns="57152" anchor="ctr"/>
            <a:lstStyle/>
            <a:p>
              <a:endParaRPr lang="en-US" sz="2701" dirty="0">
                <a:latin typeface="Lato Light"/>
              </a:endParaRPr>
            </a:p>
          </p:txBody>
        </p:sp>
      </p:grpSp>
    </p:spTree>
    <p:extLst>
      <p:ext uri="{BB962C8B-B14F-4D97-AF65-F5344CB8AC3E}">
        <p14:creationId xmlns:p14="http://schemas.microsoft.com/office/powerpoint/2010/main" val="2370533022"/>
      </p:ext>
    </p:extLst>
  </p:cSld>
  <p:clrMapOvr>
    <a:masterClrMapping/>
  </p:clrMapOvr>
  <p:transition xmlns:p14="http://schemas.microsoft.com/office/powerpoint/2010/main" spd="slow" advClick="0" advTm="3000">
    <p:wip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5"/>
                                        </p:tgtEl>
                                        <p:attrNameLst>
                                          <p:attrName>style.visibility</p:attrName>
                                        </p:attrNameLst>
                                      </p:cBhvr>
                                      <p:to>
                                        <p:strVal val="visible"/>
                                      </p:to>
                                    </p:set>
                                    <p:animEffect transition="in" filter="fade">
                                      <p:cBhvr>
                                        <p:cTn id="7" dur="1000"/>
                                        <p:tgtEl>
                                          <p:spTgt spid="105"/>
                                        </p:tgtEl>
                                      </p:cBhvr>
                                    </p:animEffect>
                                    <p:anim calcmode="lin" valueType="num">
                                      <p:cBhvr>
                                        <p:cTn id="8" dur="1000" fill="hold"/>
                                        <p:tgtEl>
                                          <p:spTgt spid="105"/>
                                        </p:tgtEl>
                                        <p:attrNameLst>
                                          <p:attrName>ppt_x</p:attrName>
                                        </p:attrNameLst>
                                      </p:cBhvr>
                                      <p:tavLst>
                                        <p:tav tm="0">
                                          <p:val>
                                            <p:strVal val="#ppt_x"/>
                                          </p:val>
                                        </p:tav>
                                        <p:tav tm="100000">
                                          <p:val>
                                            <p:strVal val="#ppt_x"/>
                                          </p:val>
                                        </p:tav>
                                      </p:tavLst>
                                    </p:anim>
                                    <p:anim calcmode="lin" valueType="num">
                                      <p:cBhvr>
                                        <p:cTn id="9" dur="1000" fill="hold"/>
                                        <p:tgtEl>
                                          <p:spTgt spid="10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39"/>
                                        </p:tgtEl>
                                        <p:attrNameLst>
                                          <p:attrName>style.visibility</p:attrName>
                                        </p:attrNameLst>
                                      </p:cBhvr>
                                      <p:to>
                                        <p:strVal val="visible"/>
                                      </p:to>
                                    </p:set>
                                    <p:anim calcmode="lin" valueType="num">
                                      <p:cBhvr>
                                        <p:cTn id="13" dur="500" fill="hold"/>
                                        <p:tgtEl>
                                          <p:spTgt spid="39"/>
                                        </p:tgtEl>
                                        <p:attrNameLst>
                                          <p:attrName>ppt_w</p:attrName>
                                        </p:attrNameLst>
                                      </p:cBhvr>
                                      <p:tavLst>
                                        <p:tav tm="0">
                                          <p:val>
                                            <p:fltVal val="0"/>
                                          </p:val>
                                        </p:tav>
                                        <p:tav tm="100000">
                                          <p:val>
                                            <p:strVal val="#ppt_w"/>
                                          </p:val>
                                        </p:tav>
                                      </p:tavLst>
                                    </p:anim>
                                    <p:anim calcmode="lin" valueType="num">
                                      <p:cBhvr>
                                        <p:cTn id="14" dur="500" fill="hold"/>
                                        <p:tgtEl>
                                          <p:spTgt spid="39"/>
                                        </p:tgtEl>
                                        <p:attrNameLst>
                                          <p:attrName>ppt_h</p:attrName>
                                        </p:attrNameLst>
                                      </p:cBhvr>
                                      <p:tavLst>
                                        <p:tav tm="0">
                                          <p:val>
                                            <p:fltVal val="0"/>
                                          </p:val>
                                        </p:tav>
                                        <p:tav tm="100000">
                                          <p:val>
                                            <p:strVal val="#ppt_h"/>
                                          </p:val>
                                        </p:tav>
                                      </p:tavLst>
                                    </p:anim>
                                    <p:animEffect transition="in" filter="fade">
                                      <p:cBhvr>
                                        <p:cTn id="15" dur="500"/>
                                        <p:tgtEl>
                                          <p:spTgt spid="39"/>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500"/>
                                        <p:tgtEl>
                                          <p:spTgt spid="3"/>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500"/>
                                        <p:tgtEl>
                                          <p:spTgt spid="4"/>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fade">
                                      <p:cBhvr>
                                        <p:cTn id="27" dur="500"/>
                                        <p:tgtEl>
                                          <p:spTgt spid="5"/>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fade">
                                      <p:cBhvr>
                                        <p:cTn id="31"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464470" y="4121644"/>
            <a:ext cx="15490031" cy="6670644"/>
          </a:xfrm>
          <a:prstGeom prst="rect">
            <a:avLst/>
          </a:prstGeom>
          <a:noFill/>
        </p:spPr>
        <p:txBody>
          <a:bodyPr wrap="square" lIns="182886" tIns="91443" rIns="288010" bIns="72003" numCol="1" spcCol="959784">
            <a:noAutofit/>
          </a:bodyPr>
          <a:lstStyle/>
          <a:p>
            <a:pPr algn="just">
              <a:lnSpc>
                <a:spcPct val="120000"/>
              </a:lnSpc>
              <a:defRPr/>
            </a:pPr>
            <a:r>
              <a:rPr lang="en-US" sz="2101" b="1" dirty="0">
                <a:latin typeface="Lato Regular"/>
                <a:cs typeface="Lato Regular"/>
              </a:rPr>
              <a:t>Lorem ipsum dolor </a:t>
            </a:r>
            <a:r>
              <a:rPr lang="en-US" sz="2101" dirty="0">
                <a:latin typeface="Lato Light"/>
                <a:cs typeface="Lato Light"/>
              </a:rPr>
              <a:t>sit amet, consectetur adipiscing elit. Sed finibus tellus varius massa sagittis scelerisque. Etiam eu imperdiet felis. In hac habitasse platea dictumst. Ut bibendum venenatis lectus ac tempus. Aenean ac viverra neque. Maecenas ullamcorper turpis sed tellus vestibulum bibendum quam dictum venenatis ut ac diam. Aliquam interdum gravida molestie. Nulla tincidunt, elit sed placerat hendrerit, diam massa porttitor dolor, ac volutpat ante lacus sed quam. </a:t>
            </a:r>
          </a:p>
          <a:p>
            <a:pPr algn="just">
              <a:lnSpc>
                <a:spcPct val="120000"/>
              </a:lnSpc>
              <a:defRPr/>
            </a:pPr>
            <a:endParaRPr lang="en-US" sz="2101" dirty="0">
              <a:latin typeface="Lato Light"/>
              <a:cs typeface="Lato Light"/>
            </a:endParaRPr>
          </a:p>
          <a:p>
            <a:pPr algn="just">
              <a:lnSpc>
                <a:spcPct val="120000"/>
              </a:lnSpc>
              <a:defRPr/>
            </a:pPr>
            <a:r>
              <a:rPr lang="en-US" sz="2101" b="1" dirty="0">
                <a:latin typeface="Lato Regular"/>
                <a:cs typeface="Lato Regular"/>
              </a:rPr>
              <a:t>Aliquam et ante nunc </a:t>
            </a:r>
            <a:r>
              <a:rPr lang="en-US" sz="2101" dirty="0" err="1">
                <a:latin typeface="Lato Light"/>
                <a:cs typeface="Lato Light"/>
              </a:rPr>
              <a:t>fusce</a:t>
            </a:r>
            <a:r>
              <a:rPr lang="en-US" sz="2101" dirty="0">
                <a:latin typeface="Lato Light"/>
                <a:cs typeface="Lato Light"/>
              </a:rPr>
              <a:t> tincidunt eget ligula vitae hendrerit. Phasellus id ligula ut enim elementum bibendum eget eget magna. Fusce in magna diam. Cras dictum suscipit mauris, convallis vehicula ex dapibus id. Aliquam neque mauris, faucibus eget vulputate a, viverra et diam. Maecenas facilisis facilisis odio id varius. Etiam congue egestas orci at bibendum. </a:t>
            </a:r>
          </a:p>
          <a:p>
            <a:pPr algn="just">
              <a:lnSpc>
                <a:spcPct val="120000"/>
              </a:lnSpc>
              <a:defRPr/>
            </a:pPr>
            <a:r>
              <a:rPr lang="en-US" sz="2101" dirty="0">
                <a:latin typeface="Lato Light"/>
                <a:cs typeface="Lato Light"/>
              </a:rPr>
              <a:t>Donec eget viverra nisi, non luctus arcu. Sed ipsum leo, volutpat id convallis vitae, mollis ac dui. Cum sociis natoque penatibus et magnis dis parturient montes, nascetur ridiculus mus. Nulla luctus dapibus metus nec mollis. Etiam lacus nulla, bibendum egestas suscipit ut, sollicitudin eu massa. Phasellus semper quam justo, vel aliquam magna lobortis at. </a:t>
            </a:r>
          </a:p>
          <a:p>
            <a:pPr algn="just">
              <a:lnSpc>
                <a:spcPct val="120000"/>
              </a:lnSpc>
              <a:defRPr/>
            </a:pPr>
            <a:endParaRPr lang="en-US" sz="2101" dirty="0">
              <a:latin typeface="Lato Light"/>
              <a:cs typeface="Lato Light"/>
            </a:endParaRPr>
          </a:p>
          <a:p>
            <a:pPr algn="just">
              <a:lnSpc>
                <a:spcPct val="120000"/>
              </a:lnSpc>
              <a:defRPr/>
            </a:pPr>
            <a:r>
              <a:rPr lang="en-US" sz="2101" dirty="0">
                <a:latin typeface="Lato Light"/>
                <a:cs typeface="Lato Light"/>
              </a:rPr>
              <a:t>Donec vitae dolor sed urna laoreet consectetur et a odio. Cras vestibulum diam id risus convallis maximus. Lorem ipsum dolor sit amet, consectetur adipiscing elit. </a:t>
            </a:r>
          </a:p>
          <a:p>
            <a:pPr algn="just">
              <a:lnSpc>
                <a:spcPct val="120000"/>
              </a:lnSpc>
              <a:defRPr/>
            </a:pPr>
            <a:endParaRPr lang="en-US" sz="2101" dirty="0">
              <a:latin typeface="Lato Light"/>
              <a:cs typeface="Lato Light"/>
            </a:endParaRPr>
          </a:p>
          <a:p>
            <a:pPr algn="just">
              <a:lnSpc>
                <a:spcPct val="120000"/>
              </a:lnSpc>
              <a:defRPr/>
            </a:pPr>
            <a:r>
              <a:rPr lang="en-US" sz="2101" dirty="0">
                <a:latin typeface="Lato Light"/>
                <a:cs typeface="Lato Light"/>
              </a:rPr>
              <a:t>Fusce tincidunt eget ligula vitae hendrerit. Phasellus id ligula ut enim elementum bibendum eget eget magna. Fusce in magna diam. </a:t>
            </a:r>
          </a:p>
        </p:txBody>
      </p:sp>
      <p:grpSp>
        <p:nvGrpSpPr>
          <p:cNvPr id="7" name="Group 6"/>
          <p:cNvGrpSpPr/>
          <p:nvPr/>
        </p:nvGrpSpPr>
        <p:grpSpPr>
          <a:xfrm>
            <a:off x="4507905" y="2075518"/>
            <a:ext cx="9272190" cy="1559721"/>
            <a:chOff x="5988388" y="483017"/>
            <a:chExt cx="12359700" cy="2079087"/>
          </a:xfrm>
        </p:grpSpPr>
        <p:sp>
          <p:nvSpPr>
            <p:cNvPr id="8" name="TextBox 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Text One Column</a:t>
              </a:r>
            </a:p>
          </p:txBody>
        </p:sp>
        <p:sp>
          <p:nvSpPr>
            <p:cNvPr id="9" name="Rectangle 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1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276551665"/>
      </p:ext>
    </p:extLst>
  </p:cSld>
  <p:clrMapOvr>
    <a:masterClrMapping/>
  </p:clrMapOvr>
  <mc:AlternateContent xmlns:mc="http://schemas.openxmlformats.org/markup-compatibility/2006" xmlns:p14="http://schemas.microsoft.com/office/powerpoint/2010/main">
    <mc:Choice Requires="p14">
      <p:transition spd="slow" p14:dur="3400" advClick="0" advTm="3000">
        <p14:revea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900" decel="100000" fill="hold"/>
                                        <p:tgtEl>
                                          <p:spTgt spid="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464470" y="4121644"/>
            <a:ext cx="15490031" cy="6670644"/>
          </a:xfrm>
          <a:prstGeom prst="rect">
            <a:avLst/>
          </a:prstGeom>
          <a:noFill/>
        </p:spPr>
        <p:txBody>
          <a:bodyPr wrap="square" lIns="182886" tIns="91443" rIns="288010" bIns="72003" numCol="2" spcCol="959784">
            <a:noAutofit/>
          </a:bodyPr>
          <a:lstStyle/>
          <a:p>
            <a:pPr algn="just">
              <a:lnSpc>
                <a:spcPct val="120000"/>
              </a:lnSpc>
              <a:defRPr/>
            </a:pPr>
            <a:r>
              <a:rPr lang="en-US" sz="2101" b="1" dirty="0">
                <a:latin typeface="Lato Regular"/>
                <a:cs typeface="Lato Regular"/>
              </a:rPr>
              <a:t>Lorem ipsum dolor </a:t>
            </a:r>
            <a:r>
              <a:rPr lang="en-US" sz="2101" dirty="0">
                <a:latin typeface="Lato Light"/>
                <a:cs typeface="Lato Light"/>
              </a:rPr>
              <a:t>sit amet, consectetur adipiscing elit. Sed finibus tellus varius massa sagittis scelerisque. Etiam eu imperdiet felis. In hac habitasse platea dictumst. Ut bibendum venenatis lectus ac tempus. Aenean ac viverra neque. Maecenas ullamcorper turpis sed tellus vestibulum bibendum. </a:t>
            </a:r>
          </a:p>
          <a:p>
            <a:pPr algn="just">
              <a:lnSpc>
                <a:spcPct val="120000"/>
              </a:lnSpc>
              <a:defRPr/>
            </a:pPr>
            <a:endParaRPr lang="en-US" sz="2101" dirty="0">
              <a:latin typeface="Lato Light"/>
              <a:cs typeface="Lato Light"/>
            </a:endParaRPr>
          </a:p>
          <a:p>
            <a:pPr algn="just">
              <a:lnSpc>
                <a:spcPct val="120000"/>
              </a:lnSpc>
              <a:defRPr/>
            </a:pPr>
            <a:r>
              <a:rPr lang="en-US" sz="2101" b="1" dirty="0">
                <a:latin typeface="Lato Regular"/>
                <a:cs typeface="Lato Regular"/>
              </a:rPr>
              <a:t>Quisque sed ex nec </a:t>
            </a:r>
            <a:r>
              <a:rPr lang="en-US" sz="2101" dirty="0">
                <a:latin typeface="Lato Light"/>
                <a:cs typeface="Lato Light"/>
              </a:rPr>
              <a:t>quam dictum venenatis ut ac diam. Aliquam interdum gravida molestie. Nulla tincidunt, elit sed placerat hendrerit, diam massa porttitor dolor, ac volutpat ante lacus sed quam. Duis id finibus mi. </a:t>
            </a:r>
          </a:p>
          <a:p>
            <a:pPr algn="just">
              <a:lnSpc>
                <a:spcPct val="120000"/>
              </a:lnSpc>
              <a:defRPr/>
            </a:pPr>
            <a:endParaRPr lang="en-US" sz="2101" dirty="0">
              <a:latin typeface="Lato Light"/>
              <a:cs typeface="Lato Light"/>
            </a:endParaRPr>
          </a:p>
          <a:p>
            <a:pPr algn="just">
              <a:lnSpc>
                <a:spcPct val="120000"/>
              </a:lnSpc>
              <a:defRPr/>
            </a:pPr>
            <a:r>
              <a:rPr lang="en-US" sz="2101" dirty="0">
                <a:latin typeface="Lato Light"/>
                <a:cs typeface="Lato Light"/>
              </a:rPr>
              <a:t>Aliquam et ante nunc. Fusce tincidunt eget ligula vitae hendrerit. Phasellus id ligula ut enim elementum bibendum eget eget magna. Fusce in magna diam. Cras dictum suscipit mauris, convallis vehicula ex dapibus id. Aliquam neque mauris, faucibus eget vulputate a, viverra et diam. Maecenas facilisis facilisis odio id varius. Etiam congue egestas orci at bibendum. </a:t>
            </a:r>
          </a:p>
          <a:p>
            <a:pPr algn="just">
              <a:lnSpc>
                <a:spcPct val="120000"/>
              </a:lnSpc>
              <a:defRPr/>
            </a:pPr>
            <a:r>
              <a:rPr lang="en-US" sz="2101" dirty="0">
                <a:latin typeface="Lato Light"/>
                <a:cs typeface="Lato Light"/>
              </a:rPr>
              <a:t>Donec eget viverra nisi, non luctus arcu. Sed ipsum leo, volutpat id convallis vitae, mollis ac dui. Cum sociis natoque penatibus et magnis dis parturient montes, nascetur ridiculus mus. Nulla luctus dapibus metus nec mollis. Etiam lacus nulla, bibendum egestas suscipit ut, sollicitudin eu massa. Phasellus semper quam justo, vel aliquam magna lobortis at. </a:t>
            </a:r>
          </a:p>
          <a:p>
            <a:pPr algn="just">
              <a:lnSpc>
                <a:spcPct val="120000"/>
              </a:lnSpc>
              <a:defRPr/>
            </a:pPr>
            <a:endParaRPr lang="en-US" sz="2101" dirty="0">
              <a:latin typeface="Lato Light"/>
              <a:cs typeface="Lato Light"/>
            </a:endParaRPr>
          </a:p>
          <a:p>
            <a:pPr algn="just">
              <a:lnSpc>
                <a:spcPct val="120000"/>
              </a:lnSpc>
              <a:defRPr/>
            </a:pPr>
            <a:r>
              <a:rPr lang="en-US" sz="2101" dirty="0">
                <a:latin typeface="Lato Light"/>
                <a:cs typeface="Lato Light"/>
              </a:rPr>
              <a:t>Donec vitae dolor sed urna laoreet consectetur et a odio. Cras vestibulum diam id risus convallis maximus. Lorem ipsum dolor sit amet, consectetur adipiscing elit. </a:t>
            </a:r>
          </a:p>
          <a:p>
            <a:pPr algn="just">
              <a:lnSpc>
                <a:spcPct val="120000"/>
              </a:lnSpc>
              <a:defRPr/>
            </a:pPr>
            <a:endParaRPr lang="en-US" sz="2101" dirty="0">
              <a:latin typeface="Lato Light"/>
              <a:cs typeface="Lato Light"/>
            </a:endParaRPr>
          </a:p>
          <a:p>
            <a:pPr algn="just">
              <a:lnSpc>
                <a:spcPct val="120000"/>
              </a:lnSpc>
              <a:defRPr/>
            </a:pPr>
            <a:r>
              <a:rPr lang="en-US" sz="2101" dirty="0">
                <a:latin typeface="Lato Light"/>
                <a:cs typeface="Lato Light"/>
              </a:rPr>
              <a:t>Fusce tincidunt eget ligula vitae hendrerit. Phasellus id ligula ut enim elementum bibendum eget eget magna. Fusce in magna diam. </a:t>
            </a:r>
          </a:p>
        </p:txBody>
      </p:sp>
      <p:grpSp>
        <p:nvGrpSpPr>
          <p:cNvPr id="7" name="Group 6"/>
          <p:cNvGrpSpPr/>
          <p:nvPr/>
        </p:nvGrpSpPr>
        <p:grpSpPr>
          <a:xfrm>
            <a:off x="4507905" y="2075518"/>
            <a:ext cx="9272190" cy="1559721"/>
            <a:chOff x="5988388" y="483017"/>
            <a:chExt cx="12359700" cy="2079087"/>
          </a:xfrm>
        </p:grpSpPr>
        <p:sp>
          <p:nvSpPr>
            <p:cNvPr id="8" name="TextBox 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Text Two Columns</a:t>
              </a:r>
            </a:p>
          </p:txBody>
        </p:sp>
        <p:sp>
          <p:nvSpPr>
            <p:cNvPr id="9" name="Rectangle 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1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871534272"/>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xmlns:p14="http://schemas.microsoft.com/office/powerpoint/2010/main" spd="med"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900" decel="100000" fill="hold"/>
                                        <p:tgtEl>
                                          <p:spTgt spid="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7981977" y="6813813"/>
            <a:ext cx="2324050" cy="531051"/>
          </a:xfrm>
          <a:prstGeom prst="rect">
            <a:avLst/>
          </a:prstGeom>
          <a:noFill/>
        </p:spPr>
        <p:txBody>
          <a:bodyPr wrap="none" lIns="137168" tIns="68584" rIns="137168" bIns="68584" rtlCol="0">
            <a:spAutoFit/>
          </a:bodyPr>
          <a:lstStyle/>
          <a:p>
            <a:pPr algn="ctr"/>
            <a:r>
              <a:rPr lang="id-ID" sz="2551" b="1" dirty="0">
                <a:latin typeface="Lato Regular"/>
                <a:cs typeface="Lato Regular"/>
              </a:rPr>
              <a:t>JAMES</a:t>
            </a:r>
            <a:r>
              <a:rPr lang="id-ID" sz="2551" b="1" dirty="0">
                <a:solidFill>
                  <a:schemeClr val="tx1">
                    <a:lumMod val="50000"/>
                    <a:lumOff val="50000"/>
                  </a:schemeClr>
                </a:solidFill>
                <a:latin typeface="Lato Regular"/>
                <a:cs typeface="Lato Regular"/>
              </a:rPr>
              <a:t> </a:t>
            </a:r>
            <a:r>
              <a:rPr lang="id-ID" sz="2551" b="1" dirty="0">
                <a:solidFill>
                  <a:schemeClr val="accent1"/>
                </a:solidFill>
                <a:latin typeface="Lato Regular"/>
                <a:cs typeface="Lato Regular"/>
              </a:rPr>
              <a:t>BOND</a:t>
            </a:r>
          </a:p>
        </p:txBody>
      </p:sp>
      <p:sp>
        <p:nvSpPr>
          <p:cNvPr id="5" name="TextBox 4"/>
          <p:cNvSpPr txBox="1"/>
          <p:nvPr/>
        </p:nvSpPr>
        <p:spPr>
          <a:xfrm>
            <a:off x="7158582" y="7502906"/>
            <a:ext cx="3970819" cy="323173"/>
          </a:xfrm>
          <a:prstGeom prst="rect">
            <a:avLst/>
          </a:prstGeom>
          <a:noFill/>
        </p:spPr>
        <p:txBody>
          <a:bodyPr wrap="square" lIns="137168" tIns="68584" rIns="137168" bIns="68584" rtlCol="0">
            <a:spAutoFit/>
          </a:bodyPr>
          <a:lstStyle/>
          <a:p>
            <a:pPr algn="ctr"/>
            <a:r>
              <a:rPr lang="en-US" sz="1200" dirty="0">
                <a:latin typeface="Lato Light"/>
                <a:cs typeface="Lato Light"/>
              </a:rPr>
              <a:t>CEO &amp; FOUNDER</a:t>
            </a:r>
          </a:p>
        </p:txBody>
      </p:sp>
      <p:cxnSp>
        <p:nvCxnSpPr>
          <p:cNvPr id="6" name="Straight Connector 5"/>
          <p:cNvCxnSpPr/>
          <p:nvPr/>
        </p:nvCxnSpPr>
        <p:spPr>
          <a:xfrm>
            <a:off x="8751299" y="7393791"/>
            <a:ext cx="785386" cy="0"/>
          </a:xfrm>
          <a:prstGeom prst="line">
            <a:avLst/>
          </a:prstGeom>
          <a:ln w="6350">
            <a:solidFill>
              <a:schemeClr val="accent1"/>
            </a:solidFill>
            <a:prstDash val="lgDash"/>
            <a:headEnd type="diamond"/>
            <a:tailEnd type="diamond"/>
          </a:ln>
        </p:spPr>
        <p:style>
          <a:lnRef idx="1">
            <a:schemeClr val="accent1"/>
          </a:lnRef>
          <a:fillRef idx="0">
            <a:schemeClr val="accent1"/>
          </a:fillRef>
          <a:effectRef idx="0">
            <a:schemeClr val="accent1"/>
          </a:effectRef>
          <a:fontRef idx="minor">
            <a:schemeClr val="tx1"/>
          </a:fontRef>
        </p:style>
      </p:cxnSp>
      <p:sp>
        <p:nvSpPr>
          <p:cNvPr id="8" name="Content Placeholder 2"/>
          <p:cNvSpPr txBox="1">
            <a:spLocks/>
          </p:cNvSpPr>
          <p:nvPr/>
        </p:nvSpPr>
        <p:spPr>
          <a:xfrm>
            <a:off x="1160639" y="8684739"/>
            <a:ext cx="15985776" cy="2354945"/>
          </a:xfrm>
          <a:prstGeom prst="rect">
            <a:avLst/>
          </a:prstGeom>
        </p:spPr>
        <p:txBody>
          <a:bodyPr vert="horz" lIns="182886" tIns="91443" rIns="182886" bIns="91443" numCol="1"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en-US" sz="1951" b="1" dirty="0">
                <a:solidFill>
                  <a:schemeClr val="tx1"/>
                </a:solidFill>
                <a:latin typeface="Lato Regular"/>
                <a:cs typeface="Lato Regular"/>
              </a:rPr>
              <a:t>Lorem ipsum dolor </a:t>
            </a:r>
            <a:r>
              <a:rPr lang="en-US" sz="1951" dirty="0">
                <a:solidFill>
                  <a:schemeClr val="tx1"/>
                </a:solidFill>
                <a:latin typeface="Lato Light"/>
                <a:cs typeface="Lato Light"/>
              </a:rPr>
              <a:t>sit amet, consectetur adipiscing elit. Ut efficitur ipsum vitae tortor accumsan, a pulvinar lorem lacinia. Donec eu arcu justo. Fusce eget consequat risus Proin est lacus, interdum vitae feugiat quis, faucibus vel mi.  Vivamus accumsan nisi vel nulla viverra semper. </a:t>
            </a:r>
          </a:p>
          <a:p>
            <a:pPr marL="0" indent="0" algn="just">
              <a:buNone/>
            </a:pPr>
            <a:endParaRPr lang="en-US" sz="1951" dirty="0">
              <a:solidFill>
                <a:schemeClr val="tx1"/>
              </a:solidFill>
              <a:latin typeface="Lato Light"/>
              <a:cs typeface="Lato Light"/>
            </a:endParaRPr>
          </a:p>
          <a:p>
            <a:pPr marL="0" indent="0" algn="just">
              <a:buNone/>
            </a:pPr>
            <a:r>
              <a:rPr lang="en-US" sz="1951" dirty="0">
                <a:solidFill>
                  <a:schemeClr val="tx1"/>
                </a:solidFill>
                <a:latin typeface="Lato Light"/>
                <a:cs typeface="Lato Light"/>
              </a:rPr>
              <a:t>Lorem ipsum dolor sit amet, consectetur adipiscing elit. Ut efficitur ipsum vitae tortor accumsan, a pulvinar lorem lacinia. Donec eu arcu justo. Fusce eget consequat risus. Curabitur eu. Lorem ipsum dolor sit amet, consectetur adipiscing elit. Ut efficitur ipsum vitae tortor accumsan, a pulvinar lorem lacinia. Donec eu arcu justo. Fusce eget consequat risus. Lorem ipsum dolor sit amet, consectetur adipiscing e</a:t>
            </a:r>
          </a:p>
          <a:p>
            <a:pPr marL="0" indent="0" algn="ctr">
              <a:buNone/>
            </a:pPr>
            <a:endParaRPr lang="en-US" sz="1951" dirty="0">
              <a:solidFill>
                <a:schemeClr val="tx1"/>
              </a:solidFill>
              <a:latin typeface="Lato Light"/>
              <a:cs typeface="Lato Light"/>
            </a:endParaRPr>
          </a:p>
        </p:txBody>
      </p:sp>
      <p:sp>
        <p:nvSpPr>
          <p:cNvPr id="9" name="Text Placeholder 6"/>
          <p:cNvSpPr txBox="1">
            <a:spLocks/>
          </p:cNvSpPr>
          <p:nvPr/>
        </p:nvSpPr>
        <p:spPr>
          <a:xfrm>
            <a:off x="1173724" y="7996061"/>
            <a:ext cx="15960490" cy="421587"/>
          </a:xfrm>
          <a:prstGeom prst="rect">
            <a:avLst/>
          </a:prstGeom>
        </p:spPr>
        <p:txBody>
          <a:bodyPr lIns="137168" tIns="68584" rIns="137168" bIns="68584"/>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800" dirty="0">
                <a:latin typeface="Lato Light"/>
              </a:rPr>
              <a:t>Hi Everyone, we are </a:t>
            </a:r>
            <a:r>
              <a:rPr lang="en-US" sz="1800" dirty="0" err="1">
                <a:latin typeface="Lato Light"/>
              </a:rPr>
              <a:t>Motagua</a:t>
            </a:r>
            <a:r>
              <a:rPr lang="en-US" sz="1800" dirty="0">
                <a:latin typeface="Lato Light"/>
              </a:rPr>
              <a:t> Corp</a:t>
            </a:r>
          </a:p>
        </p:txBody>
      </p:sp>
      <p:sp>
        <p:nvSpPr>
          <p:cNvPr id="25" name="TextBox 24"/>
          <p:cNvSpPr txBox="1"/>
          <p:nvPr/>
        </p:nvSpPr>
        <p:spPr>
          <a:xfrm>
            <a:off x="4507905" y="2075518"/>
            <a:ext cx="9272190" cy="108523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Welcome! Message</a:t>
            </a:r>
          </a:p>
        </p:txBody>
      </p:sp>
      <p:sp>
        <p:nvSpPr>
          <p:cNvPr id="2" name="Picture Placeholder 1"/>
          <p:cNvSpPr>
            <a:spLocks noGrp="1" noChangeAspect="1"/>
          </p:cNvSpPr>
          <p:nvPr>
            <p:ph type="pic" sz="quarter" idx="15"/>
          </p:nvPr>
        </p:nvSpPr>
        <p:spPr>
          <a:xfrm>
            <a:off x="7543801" y="3604636"/>
            <a:ext cx="3200399" cy="3201233"/>
          </a:xfrm>
        </p:spPr>
      </p:sp>
    </p:spTree>
    <p:extLst>
      <p:ext uri="{BB962C8B-B14F-4D97-AF65-F5344CB8AC3E}">
        <p14:creationId xmlns:p14="http://schemas.microsoft.com/office/powerpoint/2010/main" val="1021247762"/>
      </p:ext>
    </p:extLst>
  </p:cSld>
  <p:clrMapOvr>
    <a:masterClrMapping/>
  </p:clrMapOvr>
  <mc:AlternateContent xmlns:mc="http://schemas.openxmlformats.org/markup-compatibility/2006" xmlns:p14="http://schemas.microsoft.com/office/powerpoint/2010/main">
    <mc:Choice Requires="p14">
      <p:transition spd="slow" p14:dur="1100" advClick="0" advTm="3000">
        <p14:switch dir="r"/>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1000"/>
                                        <p:tgtEl>
                                          <p:spTgt spid="25"/>
                                        </p:tgtEl>
                                      </p:cBhvr>
                                    </p:animEffect>
                                    <p:anim calcmode="lin" valueType="num">
                                      <p:cBhvr>
                                        <p:cTn id="8" dur="1000" fill="hold"/>
                                        <p:tgtEl>
                                          <p:spTgt spid="25"/>
                                        </p:tgtEl>
                                        <p:attrNameLst>
                                          <p:attrName>ppt_x</p:attrName>
                                        </p:attrNameLst>
                                      </p:cBhvr>
                                      <p:tavLst>
                                        <p:tav tm="0">
                                          <p:val>
                                            <p:strVal val="#ppt_x"/>
                                          </p:val>
                                        </p:tav>
                                        <p:tav tm="100000">
                                          <p:val>
                                            <p:strVal val="#ppt_x"/>
                                          </p:val>
                                        </p:tav>
                                      </p:tavLst>
                                    </p:anim>
                                    <p:anim calcmode="lin" valueType="num">
                                      <p:cBhvr>
                                        <p:cTn id="9" dur="1000" fill="hold"/>
                                        <p:tgtEl>
                                          <p:spTgt spid="2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500"/>
                                        <p:tgtEl>
                                          <p:spTgt spid="4"/>
                                        </p:tgtEl>
                                      </p:cBhvr>
                                    </p:animEffect>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500"/>
                                        <p:tgtEl>
                                          <p:spTgt spid="5"/>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fade">
                                      <p:cBhvr>
                                        <p:cTn id="2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8" grpId="0"/>
      <p:bldP spid="9" grpId="0"/>
      <p:bldP spid="25"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464470" y="4121644"/>
            <a:ext cx="15490031" cy="6670644"/>
          </a:xfrm>
          <a:prstGeom prst="rect">
            <a:avLst/>
          </a:prstGeom>
          <a:noFill/>
        </p:spPr>
        <p:txBody>
          <a:bodyPr wrap="square" lIns="182886" tIns="91443" rIns="288010" bIns="72003" numCol="3" spcCol="959784">
            <a:noAutofit/>
          </a:bodyPr>
          <a:lstStyle/>
          <a:p>
            <a:pPr algn="just">
              <a:lnSpc>
                <a:spcPct val="120000"/>
              </a:lnSpc>
              <a:defRPr/>
            </a:pPr>
            <a:r>
              <a:rPr lang="en-US" sz="2101" b="1" dirty="0">
                <a:latin typeface="Lato Regular"/>
                <a:cs typeface="Lato Regular"/>
              </a:rPr>
              <a:t>Lorem ipsum dolor </a:t>
            </a:r>
            <a:r>
              <a:rPr lang="en-US" sz="2101" dirty="0">
                <a:latin typeface="Lato Light"/>
                <a:cs typeface="Lato Light"/>
              </a:rPr>
              <a:t>sit amet, consectetur adipiscing elit. Sed finibus tellus varius massa sagittis scelerisque. Etiam eu imperdiet felis. In hac habitasse platea dictumst. Ut bibendum venenatis lectus ac tempus. Aenean ac viverra neque. Maecenas ullamcorper turpis sed tellus vestibulum bibendum. </a:t>
            </a:r>
          </a:p>
          <a:p>
            <a:pPr algn="just">
              <a:lnSpc>
                <a:spcPct val="120000"/>
              </a:lnSpc>
              <a:defRPr/>
            </a:pPr>
            <a:endParaRPr lang="en-US" sz="2101" dirty="0">
              <a:latin typeface="Lato Light"/>
              <a:cs typeface="Lato Light"/>
            </a:endParaRPr>
          </a:p>
          <a:p>
            <a:pPr algn="just">
              <a:lnSpc>
                <a:spcPct val="120000"/>
              </a:lnSpc>
              <a:defRPr/>
            </a:pPr>
            <a:r>
              <a:rPr lang="en-US" sz="2101" b="1" dirty="0">
                <a:latin typeface="Lato Regular"/>
                <a:cs typeface="Lato Regular"/>
              </a:rPr>
              <a:t>Quisque sed ex nec </a:t>
            </a:r>
            <a:r>
              <a:rPr lang="en-US" sz="2101" dirty="0">
                <a:latin typeface="Lato Light"/>
                <a:cs typeface="Lato Light"/>
              </a:rPr>
              <a:t>quam dictum venenatis ut ac diam. Aliquam interdum gravida molestie. Nulla tincidunt, elit sed placerat hendrerit, diam massa porttitor dolor, ac volutpat ante lacus sed quam. Duis id finibus mi. </a:t>
            </a:r>
          </a:p>
          <a:p>
            <a:pPr algn="just">
              <a:lnSpc>
                <a:spcPct val="120000"/>
              </a:lnSpc>
              <a:defRPr/>
            </a:pPr>
            <a:endParaRPr lang="en-US" sz="2101" dirty="0">
              <a:latin typeface="Lato Light"/>
              <a:cs typeface="Lato Light"/>
            </a:endParaRPr>
          </a:p>
          <a:p>
            <a:pPr algn="just">
              <a:lnSpc>
                <a:spcPct val="120000"/>
              </a:lnSpc>
              <a:defRPr/>
            </a:pPr>
            <a:r>
              <a:rPr lang="en-US" sz="2101" dirty="0">
                <a:latin typeface="Lato Light"/>
                <a:cs typeface="Lato Light"/>
              </a:rPr>
              <a:t>Aliquam et ante nunc. Fusce tincidunt eget ligula vitae hendrerit. Phasellus id ligula ut enim elementum bibendum eget eget magna. Fusce in magna diam. Cras dictum suscipit mauris, convallis vehicula ex dapibus id. Aliquam neque mauris, faucibus eget vulputate a, viverra et diam. Maecenas facilisis facilisis odio id varius. Etiam congue egestas orci at bibendum. </a:t>
            </a:r>
          </a:p>
          <a:p>
            <a:pPr algn="just">
              <a:lnSpc>
                <a:spcPct val="120000"/>
              </a:lnSpc>
              <a:defRPr/>
            </a:pPr>
            <a:r>
              <a:rPr lang="en-US" sz="2101" dirty="0">
                <a:latin typeface="Lato Light"/>
                <a:cs typeface="Lato Light"/>
              </a:rPr>
              <a:t>Donec eget viverra nisi, non luctus arcu. Sed ipsum leo, volutpat id convallis vitae, mollis ac dui. Cum sociis natoque penatibus et magnis dis parturient montes, nascetur ridiculus mus. Nulla luctus dapibus metus nec mollis. Etiam lacus nulla, bibendum egestas suscipit ut, sollicitudin eu massa. Phasellus semper quam justo, vel aliquam magna lobortis at. </a:t>
            </a:r>
          </a:p>
          <a:p>
            <a:pPr algn="just">
              <a:lnSpc>
                <a:spcPct val="120000"/>
              </a:lnSpc>
              <a:defRPr/>
            </a:pPr>
            <a:endParaRPr lang="en-US" sz="2101" dirty="0">
              <a:latin typeface="Lato Light"/>
              <a:cs typeface="Lato Light"/>
            </a:endParaRPr>
          </a:p>
          <a:p>
            <a:pPr algn="just">
              <a:lnSpc>
                <a:spcPct val="120000"/>
              </a:lnSpc>
              <a:defRPr/>
            </a:pPr>
            <a:r>
              <a:rPr lang="en-US" sz="2101" dirty="0">
                <a:latin typeface="Lato Light"/>
                <a:cs typeface="Lato Light"/>
              </a:rPr>
              <a:t>Donec vitae dolor sed urna laoreet consectetur et a odio. Cras vestibulum diam id risus convallis maximus. Lorem ipsum dolor sit amet, consectetur adipiscing elit. </a:t>
            </a:r>
          </a:p>
          <a:p>
            <a:pPr algn="just">
              <a:lnSpc>
                <a:spcPct val="120000"/>
              </a:lnSpc>
              <a:defRPr/>
            </a:pPr>
            <a:endParaRPr lang="en-US" sz="2101" dirty="0">
              <a:latin typeface="Lato Light"/>
              <a:cs typeface="Lato Light"/>
            </a:endParaRPr>
          </a:p>
          <a:p>
            <a:pPr algn="just">
              <a:lnSpc>
                <a:spcPct val="120000"/>
              </a:lnSpc>
              <a:defRPr/>
            </a:pPr>
            <a:r>
              <a:rPr lang="en-US" sz="2101" dirty="0">
                <a:latin typeface="Lato Light"/>
                <a:cs typeface="Lato Light"/>
              </a:rPr>
              <a:t>Fusce tincidunt eget ligula vitae hendrerit. Phasellus id ligula ut enim elementum bibendum eget eget magna. Fusce in magna diam. </a:t>
            </a:r>
          </a:p>
        </p:txBody>
      </p:sp>
      <p:grpSp>
        <p:nvGrpSpPr>
          <p:cNvPr id="7" name="Group 6"/>
          <p:cNvGrpSpPr/>
          <p:nvPr/>
        </p:nvGrpSpPr>
        <p:grpSpPr>
          <a:xfrm>
            <a:off x="4507905" y="2075518"/>
            <a:ext cx="9272190" cy="1559721"/>
            <a:chOff x="5988388" y="483017"/>
            <a:chExt cx="12359700" cy="2079087"/>
          </a:xfrm>
        </p:grpSpPr>
        <p:sp>
          <p:nvSpPr>
            <p:cNvPr id="8" name="TextBox 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Text Three Columns</a:t>
              </a:r>
            </a:p>
          </p:txBody>
        </p:sp>
        <p:sp>
          <p:nvSpPr>
            <p:cNvPr id="9" name="Rectangle 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1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4233483750"/>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xmlns:p14="http://schemas.microsoft.com/office/powerpoint/2010/main" spd="med"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900" decel="100000" fill="hold"/>
                                        <p:tgtEl>
                                          <p:spTgt spid="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Rectangle 78"/>
          <p:cNvSpPr/>
          <p:nvPr/>
        </p:nvSpPr>
        <p:spPr>
          <a:xfrm>
            <a:off x="13266902" y="3825459"/>
            <a:ext cx="1109894" cy="111018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sp>
        <p:nvSpPr>
          <p:cNvPr id="82" name="Rectangle 81"/>
          <p:cNvSpPr/>
          <p:nvPr/>
        </p:nvSpPr>
        <p:spPr>
          <a:xfrm>
            <a:off x="13271274" y="7845295"/>
            <a:ext cx="1109894" cy="11101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grpSp>
        <p:nvGrpSpPr>
          <p:cNvPr id="118" name="Group 117"/>
          <p:cNvGrpSpPr/>
          <p:nvPr/>
        </p:nvGrpSpPr>
        <p:grpSpPr>
          <a:xfrm>
            <a:off x="13085035" y="4975483"/>
            <a:ext cx="3863764" cy="1709790"/>
            <a:chOff x="6217425" y="2328987"/>
            <a:chExt cx="4458527" cy="1139563"/>
          </a:xfrm>
        </p:grpSpPr>
        <p:sp>
          <p:nvSpPr>
            <p:cNvPr id="119" name="TextBox 118"/>
            <p:cNvSpPr txBox="1"/>
            <p:nvPr/>
          </p:nvSpPr>
          <p:spPr>
            <a:xfrm>
              <a:off x="6217427" y="2328987"/>
              <a:ext cx="2123893" cy="338552"/>
            </a:xfrm>
            <a:prstGeom prst="rect">
              <a:avLst/>
            </a:prstGeom>
            <a:noFill/>
          </p:spPr>
          <p:txBody>
            <a:bodyPr wrap="none" rtlCol="0">
              <a:spAutoFit/>
            </a:bodyPr>
            <a:lstStyle/>
            <a:p>
              <a:r>
                <a:rPr lang="id-ID" sz="2701" b="1" dirty="0">
                  <a:solidFill>
                    <a:schemeClr val="tx2"/>
                  </a:solidFill>
                  <a:latin typeface="Lato Regular"/>
                  <a:cs typeface="Lato Regular"/>
                </a:rPr>
                <a:t>Respectful</a:t>
              </a:r>
            </a:p>
          </p:txBody>
        </p:sp>
        <p:sp>
          <p:nvSpPr>
            <p:cNvPr id="120" name="TextBox 119"/>
            <p:cNvSpPr txBox="1"/>
            <p:nvPr/>
          </p:nvSpPr>
          <p:spPr>
            <a:xfrm>
              <a:off x="6217425" y="2576230"/>
              <a:ext cx="4458527" cy="892320"/>
            </a:xfrm>
            <a:prstGeom prst="rect">
              <a:avLst/>
            </a:prstGeom>
            <a:noFill/>
          </p:spPr>
          <p:txBody>
            <a:bodyPr wrap="square" rtlCol="0">
              <a:spAutoFit/>
            </a:bodyPr>
            <a:lstStyle/>
            <a:p>
              <a:pPr>
                <a:lnSpc>
                  <a:spcPct val="150000"/>
                </a:lnSpc>
              </a:pPr>
              <a:r>
                <a:rPr lang="en-US" sz="1800" dirty="0">
                  <a:latin typeface="Lato Light"/>
                  <a:cs typeface="Lato Light"/>
                </a:rPr>
                <a:t>Lorem ipsum dolor sit amet, consectetur adipiscing elit. Curabitur elementum posuere pretium. </a:t>
              </a:r>
            </a:p>
          </p:txBody>
        </p:sp>
      </p:grpSp>
      <p:grpSp>
        <p:nvGrpSpPr>
          <p:cNvPr id="121" name="Group 120"/>
          <p:cNvGrpSpPr/>
          <p:nvPr/>
        </p:nvGrpSpPr>
        <p:grpSpPr>
          <a:xfrm>
            <a:off x="13107549" y="9087352"/>
            <a:ext cx="3986397" cy="2142609"/>
            <a:chOff x="6217425" y="3333319"/>
            <a:chExt cx="4458527" cy="1428034"/>
          </a:xfrm>
        </p:grpSpPr>
        <p:sp>
          <p:nvSpPr>
            <p:cNvPr id="122" name="TextBox 121"/>
            <p:cNvSpPr txBox="1"/>
            <p:nvPr/>
          </p:nvSpPr>
          <p:spPr>
            <a:xfrm>
              <a:off x="6217427" y="3333319"/>
              <a:ext cx="3119927" cy="338552"/>
            </a:xfrm>
            <a:prstGeom prst="rect">
              <a:avLst/>
            </a:prstGeom>
            <a:noFill/>
          </p:spPr>
          <p:txBody>
            <a:bodyPr wrap="none" rtlCol="0">
              <a:spAutoFit/>
            </a:bodyPr>
            <a:lstStyle/>
            <a:p>
              <a:r>
                <a:rPr lang="id-ID" sz="2701" b="1" dirty="0">
                  <a:solidFill>
                    <a:schemeClr val="tx2"/>
                  </a:solidFill>
                  <a:latin typeface="Lato Regular"/>
                  <a:cs typeface="Lato Regular"/>
                </a:rPr>
                <a:t>Accomplishment</a:t>
              </a:r>
            </a:p>
          </p:txBody>
        </p:sp>
        <p:sp>
          <p:nvSpPr>
            <p:cNvPr id="123" name="TextBox 122"/>
            <p:cNvSpPr txBox="1"/>
            <p:nvPr/>
          </p:nvSpPr>
          <p:spPr>
            <a:xfrm>
              <a:off x="6217425" y="3592107"/>
              <a:ext cx="4458527" cy="1169246"/>
            </a:xfrm>
            <a:prstGeom prst="rect">
              <a:avLst/>
            </a:prstGeom>
            <a:noFill/>
          </p:spPr>
          <p:txBody>
            <a:bodyPr wrap="square" rtlCol="0">
              <a:spAutoFit/>
            </a:bodyPr>
            <a:lstStyle/>
            <a:p>
              <a:pPr>
                <a:lnSpc>
                  <a:spcPct val="150000"/>
                </a:lnSpc>
              </a:pPr>
              <a:r>
                <a:rPr lang="en-US" sz="1800" dirty="0">
                  <a:latin typeface="Lato Light"/>
                  <a:cs typeface="Lato Light"/>
                </a:rPr>
                <a:t>Lorem ipsum dolor sit amet, consectetur adipiscing elit. Curabitur elementum posuere pretium. </a:t>
              </a:r>
            </a:p>
            <a:p>
              <a:pPr>
                <a:lnSpc>
                  <a:spcPct val="150000"/>
                </a:lnSpc>
              </a:pPr>
              <a:endParaRPr lang="en-US" sz="1800" dirty="0">
                <a:solidFill>
                  <a:schemeClr val="bg1">
                    <a:lumMod val="65000"/>
                  </a:schemeClr>
                </a:solidFill>
                <a:latin typeface="Lato Light"/>
              </a:endParaRPr>
            </a:p>
          </p:txBody>
        </p:sp>
      </p:grpSp>
      <p:sp>
        <p:nvSpPr>
          <p:cNvPr id="140" name="Rectangle 139"/>
          <p:cNvSpPr/>
          <p:nvPr/>
        </p:nvSpPr>
        <p:spPr>
          <a:xfrm>
            <a:off x="4178820" y="3819567"/>
            <a:ext cx="1109894" cy="111018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sp>
        <p:nvSpPr>
          <p:cNvPr id="141" name="Rectangle 140"/>
          <p:cNvSpPr/>
          <p:nvPr/>
        </p:nvSpPr>
        <p:spPr>
          <a:xfrm>
            <a:off x="4165048" y="7824122"/>
            <a:ext cx="1109894" cy="11101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grpSp>
        <p:nvGrpSpPr>
          <p:cNvPr id="154" name="Group 153"/>
          <p:cNvGrpSpPr/>
          <p:nvPr/>
        </p:nvGrpSpPr>
        <p:grpSpPr>
          <a:xfrm>
            <a:off x="1283046" y="4999687"/>
            <a:ext cx="4126570" cy="1711673"/>
            <a:chOff x="6217425" y="2316186"/>
            <a:chExt cx="4058835" cy="1140819"/>
          </a:xfrm>
        </p:grpSpPr>
        <p:sp>
          <p:nvSpPr>
            <p:cNvPr id="155" name="TextBox 154"/>
            <p:cNvSpPr txBox="1"/>
            <p:nvPr/>
          </p:nvSpPr>
          <p:spPr>
            <a:xfrm>
              <a:off x="7400031" y="2316186"/>
              <a:ext cx="2757693" cy="338552"/>
            </a:xfrm>
            <a:prstGeom prst="rect">
              <a:avLst/>
            </a:prstGeom>
            <a:noFill/>
          </p:spPr>
          <p:txBody>
            <a:bodyPr wrap="square" rtlCol="0">
              <a:spAutoFit/>
            </a:bodyPr>
            <a:lstStyle/>
            <a:p>
              <a:pPr algn="r"/>
              <a:r>
                <a:rPr lang="id-ID" sz="2701" b="1" dirty="0">
                  <a:solidFill>
                    <a:schemeClr val="tx2"/>
                  </a:solidFill>
                  <a:latin typeface="Lato Regular"/>
                  <a:cs typeface="Lato Regular"/>
                </a:rPr>
                <a:t>Respectful</a:t>
              </a:r>
            </a:p>
          </p:txBody>
        </p:sp>
        <p:sp>
          <p:nvSpPr>
            <p:cNvPr id="156" name="TextBox 155"/>
            <p:cNvSpPr txBox="1"/>
            <p:nvPr/>
          </p:nvSpPr>
          <p:spPr>
            <a:xfrm>
              <a:off x="6217425" y="2564685"/>
              <a:ext cx="4058835" cy="892320"/>
            </a:xfrm>
            <a:prstGeom prst="rect">
              <a:avLst/>
            </a:prstGeom>
            <a:noFill/>
          </p:spPr>
          <p:txBody>
            <a:bodyPr wrap="square" rtlCol="0">
              <a:spAutoFit/>
            </a:bodyPr>
            <a:lstStyle/>
            <a:p>
              <a:pPr algn="r">
                <a:lnSpc>
                  <a:spcPct val="150000"/>
                </a:lnSpc>
              </a:pPr>
              <a:r>
                <a:rPr lang="en-US" sz="1800" dirty="0">
                  <a:latin typeface="Lato Light"/>
                  <a:cs typeface="Lato Light"/>
                </a:rPr>
                <a:t>Lorem ipsum dolor sit amet, consectetur adipiscing elit. Curabitur elementum posuere pretium. </a:t>
              </a:r>
            </a:p>
          </p:txBody>
        </p:sp>
      </p:grpSp>
      <p:grpSp>
        <p:nvGrpSpPr>
          <p:cNvPr id="169" name="Group 168"/>
          <p:cNvGrpSpPr/>
          <p:nvPr/>
        </p:nvGrpSpPr>
        <p:grpSpPr>
          <a:xfrm>
            <a:off x="1373762" y="9119033"/>
            <a:ext cx="4072210" cy="1711673"/>
            <a:chOff x="6217425" y="2316186"/>
            <a:chExt cx="4058835" cy="1140819"/>
          </a:xfrm>
        </p:grpSpPr>
        <p:sp>
          <p:nvSpPr>
            <p:cNvPr id="170" name="TextBox 169"/>
            <p:cNvSpPr txBox="1"/>
            <p:nvPr/>
          </p:nvSpPr>
          <p:spPr>
            <a:xfrm>
              <a:off x="6470595" y="2316186"/>
              <a:ext cx="3687131" cy="338552"/>
            </a:xfrm>
            <a:prstGeom prst="rect">
              <a:avLst/>
            </a:prstGeom>
            <a:noFill/>
          </p:spPr>
          <p:txBody>
            <a:bodyPr wrap="square" rtlCol="0">
              <a:spAutoFit/>
            </a:bodyPr>
            <a:lstStyle/>
            <a:p>
              <a:pPr algn="r"/>
              <a:r>
                <a:rPr lang="id-ID" sz="2701" b="1" dirty="0">
                  <a:solidFill>
                    <a:schemeClr val="tx2"/>
                  </a:solidFill>
                  <a:latin typeface="Lato Regular"/>
                  <a:cs typeface="Lato Regular"/>
                </a:rPr>
                <a:t>Accomplishment</a:t>
              </a:r>
            </a:p>
          </p:txBody>
        </p:sp>
        <p:sp>
          <p:nvSpPr>
            <p:cNvPr id="171" name="TextBox 170"/>
            <p:cNvSpPr txBox="1"/>
            <p:nvPr/>
          </p:nvSpPr>
          <p:spPr>
            <a:xfrm>
              <a:off x="6217425" y="2564685"/>
              <a:ext cx="4058835" cy="892320"/>
            </a:xfrm>
            <a:prstGeom prst="rect">
              <a:avLst/>
            </a:prstGeom>
            <a:noFill/>
          </p:spPr>
          <p:txBody>
            <a:bodyPr wrap="square" rtlCol="0">
              <a:spAutoFit/>
            </a:bodyPr>
            <a:lstStyle/>
            <a:p>
              <a:pPr algn="r">
                <a:lnSpc>
                  <a:spcPct val="150000"/>
                </a:lnSpc>
              </a:pPr>
              <a:r>
                <a:rPr lang="en-US" sz="1800" dirty="0">
                  <a:latin typeface="Lato Light"/>
                  <a:cs typeface="Lato Light"/>
                </a:rPr>
                <a:t>Lorem ipsum dolor sit amet, consectetur adipiscing elit. Curabitur elementum posuere pretium. </a:t>
              </a:r>
            </a:p>
          </p:txBody>
        </p:sp>
      </p:grpSp>
      <p:sp>
        <p:nvSpPr>
          <p:cNvPr id="178" name="AutoShape 124"/>
          <p:cNvSpPr>
            <a:spLocks/>
          </p:cNvSpPr>
          <p:nvPr/>
        </p:nvSpPr>
        <p:spPr bwMode="auto">
          <a:xfrm>
            <a:off x="4387413" y="4096805"/>
            <a:ext cx="690523" cy="5518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84" y="0"/>
                </a:moveTo>
                <a:cubicBezTo>
                  <a:pt x="20941" y="0"/>
                  <a:pt x="21159" y="103"/>
                  <a:pt x="21335" y="310"/>
                </a:cubicBezTo>
                <a:cubicBezTo>
                  <a:pt x="21511" y="518"/>
                  <a:pt x="21599" y="760"/>
                  <a:pt x="21599" y="1048"/>
                </a:cubicBezTo>
                <a:lnTo>
                  <a:pt x="21599" y="16238"/>
                </a:lnTo>
                <a:cubicBezTo>
                  <a:pt x="21599" y="16523"/>
                  <a:pt x="21511" y="16767"/>
                  <a:pt x="21335" y="16969"/>
                </a:cubicBezTo>
                <a:cubicBezTo>
                  <a:pt x="21161" y="17173"/>
                  <a:pt x="20943" y="17274"/>
                  <a:pt x="20684" y="17274"/>
                </a:cubicBezTo>
                <a:lnTo>
                  <a:pt x="19807" y="17274"/>
                </a:lnTo>
                <a:lnTo>
                  <a:pt x="19807" y="17369"/>
                </a:lnTo>
                <a:cubicBezTo>
                  <a:pt x="19807" y="17948"/>
                  <a:pt x="19709" y="18498"/>
                  <a:pt x="19513" y="19017"/>
                </a:cubicBezTo>
                <a:cubicBezTo>
                  <a:pt x="19317" y="19535"/>
                  <a:pt x="19060" y="19984"/>
                  <a:pt x="18746" y="20361"/>
                </a:cubicBezTo>
                <a:cubicBezTo>
                  <a:pt x="18433" y="20738"/>
                  <a:pt x="18051" y="21038"/>
                  <a:pt x="17608" y="21263"/>
                </a:cubicBezTo>
                <a:cubicBezTo>
                  <a:pt x="17167" y="21487"/>
                  <a:pt x="16697" y="21599"/>
                  <a:pt x="16197" y="21599"/>
                </a:cubicBezTo>
                <a:cubicBezTo>
                  <a:pt x="15705" y="21599"/>
                  <a:pt x="15237" y="21487"/>
                  <a:pt x="14796" y="21263"/>
                </a:cubicBezTo>
                <a:cubicBezTo>
                  <a:pt x="14353" y="21038"/>
                  <a:pt x="13973" y="20738"/>
                  <a:pt x="13653" y="20361"/>
                </a:cubicBezTo>
                <a:cubicBezTo>
                  <a:pt x="13332" y="19984"/>
                  <a:pt x="13077" y="19535"/>
                  <a:pt x="12886" y="19017"/>
                </a:cubicBezTo>
                <a:cubicBezTo>
                  <a:pt x="12695" y="18498"/>
                  <a:pt x="12600" y="17948"/>
                  <a:pt x="12600" y="17369"/>
                </a:cubicBezTo>
                <a:lnTo>
                  <a:pt x="12600" y="17274"/>
                </a:lnTo>
                <a:lnTo>
                  <a:pt x="9000" y="17274"/>
                </a:lnTo>
                <a:lnTo>
                  <a:pt x="9000" y="17369"/>
                </a:lnTo>
                <a:cubicBezTo>
                  <a:pt x="9000" y="17948"/>
                  <a:pt x="8904" y="18498"/>
                  <a:pt x="8713" y="19017"/>
                </a:cubicBezTo>
                <a:cubicBezTo>
                  <a:pt x="8522" y="19535"/>
                  <a:pt x="8265" y="19984"/>
                  <a:pt x="7946" y="20361"/>
                </a:cubicBezTo>
                <a:cubicBezTo>
                  <a:pt x="7628" y="20738"/>
                  <a:pt x="7244" y="21038"/>
                  <a:pt x="6803" y="21263"/>
                </a:cubicBezTo>
                <a:cubicBezTo>
                  <a:pt x="6360" y="21487"/>
                  <a:pt x="5894" y="21599"/>
                  <a:pt x="5402" y="21599"/>
                </a:cubicBezTo>
                <a:cubicBezTo>
                  <a:pt x="4910" y="21599"/>
                  <a:pt x="4442" y="21487"/>
                  <a:pt x="4004" y="21263"/>
                </a:cubicBezTo>
                <a:cubicBezTo>
                  <a:pt x="3558" y="21038"/>
                  <a:pt x="3178" y="20738"/>
                  <a:pt x="2857" y="20361"/>
                </a:cubicBezTo>
                <a:cubicBezTo>
                  <a:pt x="2537" y="19984"/>
                  <a:pt x="2282" y="19535"/>
                  <a:pt x="2091" y="19017"/>
                </a:cubicBezTo>
                <a:cubicBezTo>
                  <a:pt x="1900" y="18498"/>
                  <a:pt x="1804" y="17948"/>
                  <a:pt x="1804" y="17369"/>
                </a:cubicBezTo>
                <a:lnTo>
                  <a:pt x="1804" y="17274"/>
                </a:lnTo>
                <a:lnTo>
                  <a:pt x="891" y="17274"/>
                </a:lnTo>
                <a:cubicBezTo>
                  <a:pt x="646" y="17274"/>
                  <a:pt x="438" y="17168"/>
                  <a:pt x="262" y="16960"/>
                </a:cubicBezTo>
                <a:cubicBezTo>
                  <a:pt x="88" y="16756"/>
                  <a:pt x="0" y="16514"/>
                  <a:pt x="0" y="16238"/>
                </a:cubicBezTo>
                <a:lnTo>
                  <a:pt x="0" y="10668"/>
                </a:lnTo>
                <a:cubicBezTo>
                  <a:pt x="0" y="10441"/>
                  <a:pt x="26" y="10205"/>
                  <a:pt x="68" y="9960"/>
                </a:cubicBezTo>
                <a:cubicBezTo>
                  <a:pt x="117" y="9715"/>
                  <a:pt x="186" y="9474"/>
                  <a:pt x="274" y="9229"/>
                </a:cubicBezTo>
                <a:cubicBezTo>
                  <a:pt x="364" y="8984"/>
                  <a:pt x="470" y="8751"/>
                  <a:pt x="592" y="8526"/>
                </a:cubicBezTo>
                <a:cubicBezTo>
                  <a:pt x="712" y="8301"/>
                  <a:pt x="837" y="8114"/>
                  <a:pt x="959" y="7964"/>
                </a:cubicBezTo>
                <a:lnTo>
                  <a:pt x="3573" y="4906"/>
                </a:lnTo>
                <a:cubicBezTo>
                  <a:pt x="3697" y="4759"/>
                  <a:pt x="3857" y="4613"/>
                  <a:pt x="4053" y="4474"/>
                </a:cubicBezTo>
                <a:cubicBezTo>
                  <a:pt x="4248" y="4330"/>
                  <a:pt x="4449" y="4209"/>
                  <a:pt x="4657" y="4109"/>
                </a:cubicBezTo>
                <a:cubicBezTo>
                  <a:pt x="4863" y="4005"/>
                  <a:pt x="5071" y="3927"/>
                  <a:pt x="5277" y="3867"/>
                </a:cubicBezTo>
                <a:cubicBezTo>
                  <a:pt x="5485" y="3806"/>
                  <a:pt x="5686" y="3775"/>
                  <a:pt x="5882" y="3775"/>
                </a:cubicBezTo>
                <a:lnTo>
                  <a:pt x="6820" y="3775"/>
                </a:lnTo>
                <a:lnTo>
                  <a:pt x="6820" y="1048"/>
                </a:lnTo>
                <a:cubicBezTo>
                  <a:pt x="6820" y="760"/>
                  <a:pt x="6908" y="518"/>
                  <a:pt x="7082" y="310"/>
                </a:cubicBezTo>
                <a:cubicBezTo>
                  <a:pt x="7258" y="103"/>
                  <a:pt x="7464" y="0"/>
                  <a:pt x="7699" y="0"/>
                </a:cubicBezTo>
                <a:lnTo>
                  <a:pt x="20684" y="0"/>
                </a:lnTo>
                <a:close/>
                <a:moveTo>
                  <a:pt x="6791" y="6438"/>
                </a:moveTo>
                <a:lnTo>
                  <a:pt x="5877" y="6438"/>
                </a:lnTo>
                <a:cubicBezTo>
                  <a:pt x="5799" y="6438"/>
                  <a:pt x="5676" y="6478"/>
                  <a:pt x="5510" y="6550"/>
                </a:cubicBezTo>
                <a:cubicBezTo>
                  <a:pt x="5341" y="6625"/>
                  <a:pt x="5223" y="6703"/>
                  <a:pt x="5152" y="6784"/>
                </a:cubicBezTo>
                <a:lnTo>
                  <a:pt x="2539" y="9830"/>
                </a:lnTo>
                <a:cubicBezTo>
                  <a:pt x="2478" y="9902"/>
                  <a:pt x="2412" y="10040"/>
                  <a:pt x="2351" y="10239"/>
                </a:cubicBezTo>
                <a:cubicBezTo>
                  <a:pt x="2289" y="10435"/>
                  <a:pt x="2257" y="10579"/>
                  <a:pt x="2257" y="10671"/>
                </a:cubicBezTo>
                <a:lnTo>
                  <a:pt x="2257" y="11527"/>
                </a:lnTo>
                <a:lnTo>
                  <a:pt x="6795" y="11527"/>
                </a:lnTo>
                <a:lnTo>
                  <a:pt x="6795" y="6438"/>
                </a:lnTo>
                <a:close/>
                <a:moveTo>
                  <a:pt x="5395" y="18942"/>
                </a:moveTo>
                <a:cubicBezTo>
                  <a:pt x="5760" y="18942"/>
                  <a:pt x="6075" y="18789"/>
                  <a:pt x="6340" y="18481"/>
                </a:cubicBezTo>
                <a:cubicBezTo>
                  <a:pt x="6600" y="18173"/>
                  <a:pt x="6732" y="17804"/>
                  <a:pt x="6732" y="17372"/>
                </a:cubicBezTo>
                <a:cubicBezTo>
                  <a:pt x="6732" y="16940"/>
                  <a:pt x="6600" y="16569"/>
                  <a:pt x="6340" y="16252"/>
                </a:cubicBezTo>
                <a:cubicBezTo>
                  <a:pt x="6078" y="15944"/>
                  <a:pt x="5762" y="15786"/>
                  <a:pt x="5395" y="15786"/>
                </a:cubicBezTo>
                <a:cubicBezTo>
                  <a:pt x="5027" y="15786"/>
                  <a:pt x="4714" y="15941"/>
                  <a:pt x="4444" y="16246"/>
                </a:cubicBezTo>
                <a:cubicBezTo>
                  <a:pt x="4180" y="16557"/>
                  <a:pt x="4045" y="16932"/>
                  <a:pt x="4045" y="17372"/>
                </a:cubicBezTo>
                <a:cubicBezTo>
                  <a:pt x="4045" y="17804"/>
                  <a:pt x="4180" y="18173"/>
                  <a:pt x="4444" y="18481"/>
                </a:cubicBezTo>
                <a:cubicBezTo>
                  <a:pt x="4714" y="18789"/>
                  <a:pt x="5027" y="18942"/>
                  <a:pt x="5395" y="18942"/>
                </a:cubicBezTo>
                <a:moveTo>
                  <a:pt x="16195" y="18942"/>
                </a:moveTo>
                <a:cubicBezTo>
                  <a:pt x="16560" y="18942"/>
                  <a:pt x="16878" y="18789"/>
                  <a:pt x="17145" y="18481"/>
                </a:cubicBezTo>
                <a:cubicBezTo>
                  <a:pt x="17409" y="18173"/>
                  <a:pt x="17544" y="17804"/>
                  <a:pt x="17544" y="17372"/>
                </a:cubicBezTo>
                <a:cubicBezTo>
                  <a:pt x="17544" y="16940"/>
                  <a:pt x="17412" y="16569"/>
                  <a:pt x="17150" y="16252"/>
                </a:cubicBezTo>
                <a:cubicBezTo>
                  <a:pt x="16890" y="15944"/>
                  <a:pt x="16572" y="15786"/>
                  <a:pt x="16195" y="15786"/>
                </a:cubicBezTo>
                <a:cubicBezTo>
                  <a:pt x="15827" y="15786"/>
                  <a:pt x="15514" y="15941"/>
                  <a:pt x="15249" y="16246"/>
                </a:cubicBezTo>
                <a:cubicBezTo>
                  <a:pt x="14990" y="16557"/>
                  <a:pt x="14857" y="16932"/>
                  <a:pt x="14857" y="17372"/>
                </a:cubicBezTo>
                <a:cubicBezTo>
                  <a:pt x="14857" y="17804"/>
                  <a:pt x="14990" y="18173"/>
                  <a:pt x="15249" y="18481"/>
                </a:cubicBezTo>
                <a:cubicBezTo>
                  <a:pt x="15511" y="18789"/>
                  <a:pt x="15825" y="18942"/>
                  <a:pt x="16195" y="18942"/>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79" name="AutoShape 122"/>
          <p:cNvSpPr>
            <a:spLocks/>
          </p:cNvSpPr>
          <p:nvPr/>
        </p:nvSpPr>
        <p:spPr bwMode="auto">
          <a:xfrm>
            <a:off x="13511496" y="8054510"/>
            <a:ext cx="611052" cy="6723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4921"/>
                </a:moveTo>
                <a:lnTo>
                  <a:pt x="21599" y="5871"/>
                </a:lnTo>
                <a:cubicBezTo>
                  <a:pt x="21192" y="6052"/>
                  <a:pt x="20518" y="6202"/>
                  <a:pt x="19564" y="6320"/>
                </a:cubicBezTo>
                <a:cubicBezTo>
                  <a:pt x="18617" y="6436"/>
                  <a:pt x="17593" y="6522"/>
                  <a:pt x="16494" y="6579"/>
                </a:cubicBezTo>
                <a:cubicBezTo>
                  <a:pt x="15398" y="6643"/>
                  <a:pt x="14330" y="6677"/>
                  <a:pt x="13290" y="6683"/>
                </a:cubicBezTo>
                <a:cubicBezTo>
                  <a:pt x="12253" y="6692"/>
                  <a:pt x="11427" y="6698"/>
                  <a:pt x="10808" y="6698"/>
                </a:cubicBezTo>
                <a:cubicBezTo>
                  <a:pt x="10200" y="6698"/>
                  <a:pt x="9374" y="6692"/>
                  <a:pt x="8326" y="6683"/>
                </a:cubicBezTo>
                <a:cubicBezTo>
                  <a:pt x="7276" y="6677"/>
                  <a:pt x="6204" y="6643"/>
                  <a:pt x="5105" y="6579"/>
                </a:cubicBezTo>
                <a:cubicBezTo>
                  <a:pt x="4009" y="6522"/>
                  <a:pt x="2993" y="6436"/>
                  <a:pt x="2053" y="6326"/>
                </a:cubicBezTo>
                <a:cubicBezTo>
                  <a:pt x="1116" y="6214"/>
                  <a:pt x="442" y="6064"/>
                  <a:pt x="34" y="5871"/>
                </a:cubicBezTo>
                <a:cubicBezTo>
                  <a:pt x="10" y="5724"/>
                  <a:pt x="0" y="5566"/>
                  <a:pt x="0" y="5393"/>
                </a:cubicBezTo>
                <a:lnTo>
                  <a:pt x="0" y="4921"/>
                </a:lnTo>
                <a:lnTo>
                  <a:pt x="0" y="4423"/>
                </a:lnTo>
                <a:cubicBezTo>
                  <a:pt x="0" y="4258"/>
                  <a:pt x="10" y="4092"/>
                  <a:pt x="34" y="3924"/>
                </a:cubicBezTo>
                <a:cubicBezTo>
                  <a:pt x="307" y="3801"/>
                  <a:pt x="701" y="3688"/>
                  <a:pt x="1213" y="3602"/>
                </a:cubicBezTo>
                <a:cubicBezTo>
                  <a:pt x="1717" y="3516"/>
                  <a:pt x="2257" y="3444"/>
                  <a:pt x="2830" y="3389"/>
                </a:cubicBezTo>
                <a:cubicBezTo>
                  <a:pt x="3404" y="3334"/>
                  <a:pt x="3971" y="3294"/>
                  <a:pt x="4528" y="3265"/>
                </a:cubicBezTo>
                <a:cubicBezTo>
                  <a:pt x="5084" y="3239"/>
                  <a:pt x="5516" y="3213"/>
                  <a:pt x="5827" y="3196"/>
                </a:cubicBezTo>
                <a:cubicBezTo>
                  <a:pt x="5737" y="2444"/>
                  <a:pt x="5800" y="1857"/>
                  <a:pt x="6017" y="1431"/>
                </a:cubicBezTo>
                <a:cubicBezTo>
                  <a:pt x="6232" y="1010"/>
                  <a:pt x="6560" y="693"/>
                  <a:pt x="7003" y="489"/>
                </a:cubicBezTo>
                <a:cubicBezTo>
                  <a:pt x="7441" y="282"/>
                  <a:pt x="7984" y="146"/>
                  <a:pt x="8631" y="86"/>
                </a:cubicBezTo>
                <a:cubicBezTo>
                  <a:pt x="9280" y="28"/>
                  <a:pt x="9999" y="0"/>
                  <a:pt x="10808" y="0"/>
                </a:cubicBezTo>
                <a:cubicBezTo>
                  <a:pt x="11417" y="0"/>
                  <a:pt x="12021" y="11"/>
                  <a:pt x="12619" y="40"/>
                </a:cubicBezTo>
                <a:cubicBezTo>
                  <a:pt x="13221" y="69"/>
                  <a:pt x="13757" y="164"/>
                  <a:pt x="14234" y="319"/>
                </a:cubicBezTo>
                <a:cubicBezTo>
                  <a:pt x="14707" y="483"/>
                  <a:pt x="15084" y="734"/>
                  <a:pt x="15367" y="1074"/>
                </a:cubicBezTo>
                <a:cubicBezTo>
                  <a:pt x="15647" y="1413"/>
                  <a:pt x="15789" y="1894"/>
                  <a:pt x="15789" y="2519"/>
                </a:cubicBezTo>
                <a:lnTo>
                  <a:pt x="15789" y="2850"/>
                </a:lnTo>
                <a:cubicBezTo>
                  <a:pt x="15789" y="2963"/>
                  <a:pt x="15775" y="3078"/>
                  <a:pt x="15758" y="3196"/>
                </a:cubicBezTo>
                <a:cubicBezTo>
                  <a:pt x="16076" y="3213"/>
                  <a:pt x="16511" y="3239"/>
                  <a:pt x="17061" y="3265"/>
                </a:cubicBezTo>
                <a:cubicBezTo>
                  <a:pt x="17611" y="3294"/>
                  <a:pt x="18178" y="3334"/>
                  <a:pt x="18758" y="3389"/>
                </a:cubicBezTo>
                <a:cubicBezTo>
                  <a:pt x="19335" y="3443"/>
                  <a:pt x="19885" y="3515"/>
                  <a:pt x="20404" y="3602"/>
                </a:cubicBezTo>
                <a:cubicBezTo>
                  <a:pt x="20922" y="3688"/>
                  <a:pt x="21323" y="3801"/>
                  <a:pt x="21596" y="3924"/>
                </a:cubicBezTo>
                <a:lnTo>
                  <a:pt x="21596" y="4921"/>
                </a:lnTo>
                <a:close/>
                <a:moveTo>
                  <a:pt x="10812" y="8296"/>
                </a:moveTo>
                <a:cubicBezTo>
                  <a:pt x="12236" y="8278"/>
                  <a:pt x="13656" y="8250"/>
                  <a:pt x="15080" y="8215"/>
                </a:cubicBezTo>
                <a:cubicBezTo>
                  <a:pt x="16501" y="8178"/>
                  <a:pt x="17925" y="8088"/>
                  <a:pt x="19353" y="7939"/>
                </a:cubicBezTo>
                <a:lnTo>
                  <a:pt x="19353" y="19477"/>
                </a:lnTo>
                <a:cubicBezTo>
                  <a:pt x="19353" y="20056"/>
                  <a:pt x="19107" y="20557"/>
                  <a:pt x="18620" y="20972"/>
                </a:cubicBezTo>
                <a:cubicBezTo>
                  <a:pt x="18133" y="21392"/>
                  <a:pt x="17542" y="21599"/>
                  <a:pt x="16847" y="21599"/>
                </a:cubicBezTo>
                <a:lnTo>
                  <a:pt x="4752" y="21599"/>
                </a:lnTo>
                <a:cubicBezTo>
                  <a:pt x="4058" y="21599"/>
                  <a:pt x="3460" y="21395"/>
                  <a:pt x="2955" y="20977"/>
                </a:cubicBezTo>
                <a:cubicBezTo>
                  <a:pt x="2450" y="20569"/>
                  <a:pt x="2201" y="20068"/>
                  <a:pt x="2201" y="19477"/>
                </a:cubicBezTo>
                <a:lnTo>
                  <a:pt x="2201" y="7939"/>
                </a:lnTo>
                <a:cubicBezTo>
                  <a:pt x="3560" y="8088"/>
                  <a:pt x="4904" y="8183"/>
                  <a:pt x="6239" y="8229"/>
                </a:cubicBezTo>
                <a:cubicBezTo>
                  <a:pt x="7576" y="8273"/>
                  <a:pt x="8917" y="8296"/>
                  <a:pt x="10276" y="8296"/>
                </a:cubicBezTo>
                <a:lnTo>
                  <a:pt x="10812" y="8296"/>
                </a:lnTo>
                <a:close/>
                <a:moveTo>
                  <a:pt x="6923" y="10395"/>
                </a:moveTo>
                <a:cubicBezTo>
                  <a:pt x="6923" y="10248"/>
                  <a:pt x="6857" y="10119"/>
                  <a:pt x="6733" y="10015"/>
                </a:cubicBezTo>
                <a:cubicBezTo>
                  <a:pt x="6605" y="9908"/>
                  <a:pt x="6453" y="9854"/>
                  <a:pt x="6277" y="9854"/>
                </a:cubicBezTo>
                <a:lnTo>
                  <a:pt x="5630" y="9854"/>
                </a:lnTo>
                <a:cubicBezTo>
                  <a:pt x="5450" y="9854"/>
                  <a:pt x="5305" y="9908"/>
                  <a:pt x="5191" y="10015"/>
                </a:cubicBezTo>
                <a:cubicBezTo>
                  <a:pt x="5074" y="10119"/>
                  <a:pt x="5015" y="10248"/>
                  <a:pt x="5015" y="10395"/>
                </a:cubicBezTo>
                <a:lnTo>
                  <a:pt x="5015" y="18858"/>
                </a:lnTo>
                <a:cubicBezTo>
                  <a:pt x="5015" y="19005"/>
                  <a:pt x="5074" y="19126"/>
                  <a:pt x="5191" y="19224"/>
                </a:cubicBezTo>
                <a:cubicBezTo>
                  <a:pt x="5305" y="19319"/>
                  <a:pt x="5450" y="19368"/>
                  <a:pt x="5630" y="19368"/>
                </a:cubicBezTo>
                <a:lnTo>
                  <a:pt x="6277" y="19368"/>
                </a:lnTo>
                <a:cubicBezTo>
                  <a:pt x="6453" y="19368"/>
                  <a:pt x="6605" y="19319"/>
                  <a:pt x="6733" y="19230"/>
                </a:cubicBezTo>
                <a:cubicBezTo>
                  <a:pt x="6857" y="19137"/>
                  <a:pt x="6923" y="19014"/>
                  <a:pt x="6923" y="18858"/>
                </a:cubicBezTo>
                <a:lnTo>
                  <a:pt x="6923" y="10395"/>
                </a:lnTo>
                <a:close/>
                <a:moveTo>
                  <a:pt x="8416" y="3141"/>
                </a:moveTo>
                <a:cubicBezTo>
                  <a:pt x="10006" y="3121"/>
                  <a:pt x="11607" y="3121"/>
                  <a:pt x="13231" y="3141"/>
                </a:cubicBezTo>
                <a:cubicBezTo>
                  <a:pt x="13231" y="3032"/>
                  <a:pt x="13242" y="2925"/>
                  <a:pt x="13266" y="2819"/>
                </a:cubicBezTo>
                <a:cubicBezTo>
                  <a:pt x="13286" y="2712"/>
                  <a:pt x="13286" y="2611"/>
                  <a:pt x="13266" y="2519"/>
                </a:cubicBezTo>
                <a:lnTo>
                  <a:pt x="13266" y="2315"/>
                </a:lnTo>
                <a:cubicBezTo>
                  <a:pt x="12879" y="2222"/>
                  <a:pt x="12471" y="2171"/>
                  <a:pt x="12042" y="2162"/>
                </a:cubicBezTo>
                <a:cubicBezTo>
                  <a:pt x="11610" y="2153"/>
                  <a:pt x="11202" y="2148"/>
                  <a:pt x="10819" y="2148"/>
                </a:cubicBezTo>
                <a:cubicBezTo>
                  <a:pt x="10411" y="2148"/>
                  <a:pt x="9996" y="2153"/>
                  <a:pt x="9574" y="2162"/>
                </a:cubicBezTo>
                <a:cubicBezTo>
                  <a:pt x="9149" y="2171"/>
                  <a:pt x="8741" y="2222"/>
                  <a:pt x="8354" y="2315"/>
                </a:cubicBezTo>
                <a:lnTo>
                  <a:pt x="8354" y="2519"/>
                </a:lnTo>
                <a:cubicBezTo>
                  <a:pt x="8354" y="2611"/>
                  <a:pt x="8357" y="2715"/>
                  <a:pt x="8371" y="2824"/>
                </a:cubicBezTo>
                <a:cubicBezTo>
                  <a:pt x="8375" y="2937"/>
                  <a:pt x="8392" y="3040"/>
                  <a:pt x="8416" y="3141"/>
                </a:cubicBezTo>
                <a:moveTo>
                  <a:pt x="11769" y="10395"/>
                </a:moveTo>
                <a:cubicBezTo>
                  <a:pt x="11769" y="10248"/>
                  <a:pt x="11707" y="10119"/>
                  <a:pt x="11582" y="10015"/>
                </a:cubicBezTo>
                <a:cubicBezTo>
                  <a:pt x="11451" y="9908"/>
                  <a:pt x="11299" y="9854"/>
                  <a:pt x="11123" y="9854"/>
                </a:cubicBezTo>
                <a:lnTo>
                  <a:pt x="10476" y="9854"/>
                </a:lnTo>
                <a:cubicBezTo>
                  <a:pt x="10300" y="9854"/>
                  <a:pt x="10151" y="9908"/>
                  <a:pt x="10037" y="10015"/>
                </a:cubicBezTo>
                <a:cubicBezTo>
                  <a:pt x="9923" y="10119"/>
                  <a:pt x="9865" y="10248"/>
                  <a:pt x="9865" y="10395"/>
                </a:cubicBezTo>
                <a:lnTo>
                  <a:pt x="9865" y="18858"/>
                </a:lnTo>
                <a:cubicBezTo>
                  <a:pt x="9865" y="19005"/>
                  <a:pt x="9920" y="19126"/>
                  <a:pt x="10030" y="19224"/>
                </a:cubicBezTo>
                <a:cubicBezTo>
                  <a:pt x="10141" y="19319"/>
                  <a:pt x="10286" y="19368"/>
                  <a:pt x="10476" y="19368"/>
                </a:cubicBezTo>
                <a:lnTo>
                  <a:pt x="11123" y="19368"/>
                </a:lnTo>
                <a:cubicBezTo>
                  <a:pt x="11299" y="19368"/>
                  <a:pt x="11451" y="19319"/>
                  <a:pt x="11582" y="19230"/>
                </a:cubicBezTo>
                <a:cubicBezTo>
                  <a:pt x="11707" y="19137"/>
                  <a:pt x="11769" y="19014"/>
                  <a:pt x="11769" y="18858"/>
                </a:cubicBezTo>
                <a:lnTo>
                  <a:pt x="11769" y="10395"/>
                </a:lnTo>
                <a:close/>
                <a:moveTo>
                  <a:pt x="14683" y="18858"/>
                </a:moveTo>
                <a:cubicBezTo>
                  <a:pt x="14683" y="19005"/>
                  <a:pt x="14745" y="19126"/>
                  <a:pt x="14866" y="19224"/>
                </a:cubicBezTo>
                <a:cubicBezTo>
                  <a:pt x="14987" y="19319"/>
                  <a:pt x="15143" y="19368"/>
                  <a:pt x="15333" y="19368"/>
                </a:cubicBezTo>
                <a:lnTo>
                  <a:pt x="15979" y="19368"/>
                </a:lnTo>
                <a:cubicBezTo>
                  <a:pt x="16155" y="19368"/>
                  <a:pt x="16308" y="19319"/>
                  <a:pt x="16432" y="19230"/>
                </a:cubicBezTo>
                <a:cubicBezTo>
                  <a:pt x="16560" y="19137"/>
                  <a:pt x="16629" y="19014"/>
                  <a:pt x="16629" y="18858"/>
                </a:cubicBezTo>
                <a:lnTo>
                  <a:pt x="16629" y="10395"/>
                </a:lnTo>
                <a:cubicBezTo>
                  <a:pt x="16629" y="10248"/>
                  <a:pt x="16560" y="10119"/>
                  <a:pt x="16432" y="10015"/>
                </a:cubicBezTo>
                <a:cubicBezTo>
                  <a:pt x="16308" y="9908"/>
                  <a:pt x="16155" y="9854"/>
                  <a:pt x="15979" y="9854"/>
                </a:cubicBezTo>
                <a:lnTo>
                  <a:pt x="15333" y="9854"/>
                </a:lnTo>
                <a:cubicBezTo>
                  <a:pt x="15153" y="9854"/>
                  <a:pt x="15001" y="9908"/>
                  <a:pt x="14877" y="10015"/>
                </a:cubicBezTo>
                <a:cubicBezTo>
                  <a:pt x="14752" y="10119"/>
                  <a:pt x="14683" y="10248"/>
                  <a:pt x="14683" y="10395"/>
                </a:cubicBezTo>
                <a:lnTo>
                  <a:pt x="14683" y="18858"/>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80" name="AutoShape 123"/>
          <p:cNvSpPr>
            <a:spLocks/>
          </p:cNvSpPr>
          <p:nvPr/>
        </p:nvSpPr>
        <p:spPr bwMode="auto">
          <a:xfrm>
            <a:off x="13530390" y="4042406"/>
            <a:ext cx="611052" cy="6723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6949"/>
                </a:moveTo>
                <a:cubicBezTo>
                  <a:pt x="21599" y="7542"/>
                  <a:pt x="21407" y="8153"/>
                  <a:pt x="21017" y="8781"/>
                </a:cubicBezTo>
                <a:cubicBezTo>
                  <a:pt x="20628" y="9416"/>
                  <a:pt x="20109" y="10015"/>
                  <a:pt x="19458" y="10585"/>
                </a:cubicBezTo>
                <a:cubicBezTo>
                  <a:pt x="18806" y="11152"/>
                  <a:pt x="18040" y="11651"/>
                  <a:pt x="17159" y="12083"/>
                </a:cubicBezTo>
                <a:cubicBezTo>
                  <a:pt x="16275" y="12512"/>
                  <a:pt x="15327" y="12820"/>
                  <a:pt x="14315" y="12996"/>
                </a:cubicBezTo>
                <a:cubicBezTo>
                  <a:pt x="13880" y="13090"/>
                  <a:pt x="13492" y="13284"/>
                  <a:pt x="13151" y="13578"/>
                </a:cubicBezTo>
                <a:cubicBezTo>
                  <a:pt x="12809" y="13872"/>
                  <a:pt x="12641" y="14204"/>
                  <a:pt x="12641" y="14571"/>
                </a:cubicBezTo>
                <a:cubicBezTo>
                  <a:pt x="12641" y="14900"/>
                  <a:pt x="12713" y="15140"/>
                  <a:pt x="12865" y="15293"/>
                </a:cubicBezTo>
                <a:cubicBezTo>
                  <a:pt x="13015" y="15449"/>
                  <a:pt x="13177" y="15596"/>
                  <a:pt x="13364" y="15728"/>
                </a:cubicBezTo>
                <a:cubicBezTo>
                  <a:pt x="13546" y="15866"/>
                  <a:pt x="13717" y="16010"/>
                  <a:pt x="13874" y="16169"/>
                </a:cubicBezTo>
                <a:cubicBezTo>
                  <a:pt x="14032" y="16330"/>
                  <a:pt x="14125" y="16574"/>
                  <a:pt x="14160" y="16903"/>
                </a:cubicBezTo>
                <a:cubicBezTo>
                  <a:pt x="14195" y="17117"/>
                  <a:pt x="14187" y="17340"/>
                  <a:pt x="14133" y="17564"/>
                </a:cubicBezTo>
                <a:cubicBezTo>
                  <a:pt x="14099" y="17696"/>
                  <a:pt x="14200" y="17805"/>
                  <a:pt x="14432" y="17893"/>
                </a:cubicBezTo>
                <a:cubicBezTo>
                  <a:pt x="14667" y="17981"/>
                  <a:pt x="14956" y="18069"/>
                  <a:pt x="15295" y="18154"/>
                </a:cubicBezTo>
                <a:cubicBezTo>
                  <a:pt x="15637" y="18236"/>
                  <a:pt x="15987" y="18342"/>
                  <a:pt x="16344" y="18468"/>
                </a:cubicBezTo>
                <a:cubicBezTo>
                  <a:pt x="16705" y="18595"/>
                  <a:pt x="16975" y="18756"/>
                  <a:pt x="17164" y="18953"/>
                </a:cubicBezTo>
                <a:cubicBezTo>
                  <a:pt x="17266" y="19050"/>
                  <a:pt x="17351" y="19232"/>
                  <a:pt x="17415" y="19511"/>
                </a:cubicBezTo>
                <a:cubicBezTo>
                  <a:pt x="17477" y="19790"/>
                  <a:pt x="17519" y="20090"/>
                  <a:pt x="17535" y="20416"/>
                </a:cubicBezTo>
                <a:cubicBezTo>
                  <a:pt x="17554" y="20727"/>
                  <a:pt x="17527" y="21000"/>
                  <a:pt x="17463" y="21241"/>
                </a:cubicBezTo>
                <a:cubicBezTo>
                  <a:pt x="17394" y="21479"/>
                  <a:pt x="17268" y="21599"/>
                  <a:pt x="17089" y="21599"/>
                </a:cubicBezTo>
                <a:lnTo>
                  <a:pt x="4496" y="21599"/>
                </a:lnTo>
                <a:cubicBezTo>
                  <a:pt x="4328" y="21599"/>
                  <a:pt x="4205" y="21479"/>
                  <a:pt x="4130" y="21241"/>
                </a:cubicBezTo>
                <a:cubicBezTo>
                  <a:pt x="4061" y="21000"/>
                  <a:pt x="4032" y="20727"/>
                  <a:pt x="4048" y="20416"/>
                </a:cubicBezTo>
                <a:cubicBezTo>
                  <a:pt x="4066" y="20090"/>
                  <a:pt x="4109" y="19790"/>
                  <a:pt x="4170" y="19511"/>
                </a:cubicBezTo>
                <a:cubicBezTo>
                  <a:pt x="4235" y="19232"/>
                  <a:pt x="4317" y="19050"/>
                  <a:pt x="4421" y="18953"/>
                </a:cubicBezTo>
                <a:cubicBezTo>
                  <a:pt x="4616" y="18768"/>
                  <a:pt x="4889" y="18606"/>
                  <a:pt x="5239" y="18474"/>
                </a:cubicBezTo>
                <a:cubicBezTo>
                  <a:pt x="5588" y="18345"/>
                  <a:pt x="5933" y="18236"/>
                  <a:pt x="6269" y="18154"/>
                </a:cubicBezTo>
                <a:cubicBezTo>
                  <a:pt x="6606" y="18069"/>
                  <a:pt x="6897" y="17984"/>
                  <a:pt x="7145" y="17901"/>
                </a:cubicBezTo>
                <a:cubicBezTo>
                  <a:pt x="7394" y="17816"/>
                  <a:pt x="7498" y="17705"/>
                  <a:pt x="7463" y="17564"/>
                </a:cubicBezTo>
                <a:cubicBezTo>
                  <a:pt x="7428" y="17432"/>
                  <a:pt x="7412" y="17311"/>
                  <a:pt x="7412" y="17205"/>
                </a:cubicBezTo>
                <a:lnTo>
                  <a:pt x="7412" y="16903"/>
                </a:lnTo>
                <a:cubicBezTo>
                  <a:pt x="7428" y="16574"/>
                  <a:pt x="7519" y="16330"/>
                  <a:pt x="7687" y="16169"/>
                </a:cubicBezTo>
                <a:cubicBezTo>
                  <a:pt x="7853" y="16010"/>
                  <a:pt x="8034" y="15866"/>
                  <a:pt x="8224" y="15728"/>
                </a:cubicBezTo>
                <a:cubicBezTo>
                  <a:pt x="8416" y="15593"/>
                  <a:pt x="8584" y="15446"/>
                  <a:pt x="8729" y="15293"/>
                </a:cubicBezTo>
                <a:cubicBezTo>
                  <a:pt x="8873" y="15140"/>
                  <a:pt x="8945" y="14900"/>
                  <a:pt x="8945" y="14571"/>
                </a:cubicBezTo>
                <a:cubicBezTo>
                  <a:pt x="8945" y="14204"/>
                  <a:pt x="8777" y="13875"/>
                  <a:pt x="8440" y="13578"/>
                </a:cubicBezTo>
                <a:cubicBezTo>
                  <a:pt x="8104" y="13281"/>
                  <a:pt x="7706" y="13090"/>
                  <a:pt x="7247" y="12996"/>
                </a:cubicBezTo>
                <a:cubicBezTo>
                  <a:pt x="6251" y="12811"/>
                  <a:pt x="5311" y="12497"/>
                  <a:pt x="4435" y="12062"/>
                </a:cubicBezTo>
                <a:cubicBezTo>
                  <a:pt x="3554" y="11628"/>
                  <a:pt x="2790" y="11128"/>
                  <a:pt x="2133" y="10570"/>
                </a:cubicBezTo>
                <a:cubicBezTo>
                  <a:pt x="1479" y="10012"/>
                  <a:pt x="958" y="9416"/>
                  <a:pt x="574" y="8781"/>
                </a:cubicBezTo>
                <a:cubicBezTo>
                  <a:pt x="189" y="8153"/>
                  <a:pt x="0" y="7542"/>
                  <a:pt x="0" y="6949"/>
                </a:cubicBezTo>
                <a:lnTo>
                  <a:pt x="0" y="4320"/>
                </a:lnTo>
                <a:cubicBezTo>
                  <a:pt x="0" y="4009"/>
                  <a:pt x="93" y="3756"/>
                  <a:pt x="285" y="3553"/>
                </a:cubicBezTo>
                <a:cubicBezTo>
                  <a:pt x="475" y="3354"/>
                  <a:pt x="712" y="3254"/>
                  <a:pt x="998" y="3254"/>
                </a:cubicBezTo>
                <a:lnTo>
                  <a:pt x="5124" y="3254"/>
                </a:lnTo>
                <a:cubicBezTo>
                  <a:pt x="5108" y="3139"/>
                  <a:pt x="5097" y="3025"/>
                  <a:pt x="5097" y="2901"/>
                </a:cubicBezTo>
                <a:lnTo>
                  <a:pt x="5097" y="2564"/>
                </a:lnTo>
                <a:lnTo>
                  <a:pt x="5097" y="2505"/>
                </a:lnTo>
                <a:cubicBezTo>
                  <a:pt x="5097" y="2005"/>
                  <a:pt x="5118" y="1594"/>
                  <a:pt x="5156" y="1265"/>
                </a:cubicBezTo>
                <a:cubicBezTo>
                  <a:pt x="5193" y="939"/>
                  <a:pt x="5260" y="684"/>
                  <a:pt x="5353" y="499"/>
                </a:cubicBezTo>
                <a:cubicBezTo>
                  <a:pt x="5444" y="320"/>
                  <a:pt x="5580" y="187"/>
                  <a:pt x="5754" y="111"/>
                </a:cubicBezTo>
                <a:cubicBezTo>
                  <a:pt x="5928" y="38"/>
                  <a:pt x="6165" y="0"/>
                  <a:pt x="6464" y="0"/>
                </a:cubicBezTo>
                <a:lnTo>
                  <a:pt x="15132" y="0"/>
                </a:lnTo>
                <a:cubicBezTo>
                  <a:pt x="15410" y="0"/>
                  <a:pt x="15645" y="38"/>
                  <a:pt x="15829" y="111"/>
                </a:cubicBezTo>
                <a:cubicBezTo>
                  <a:pt x="16011" y="187"/>
                  <a:pt x="16149" y="320"/>
                  <a:pt x="16243" y="499"/>
                </a:cubicBezTo>
                <a:cubicBezTo>
                  <a:pt x="16336" y="684"/>
                  <a:pt x="16403" y="939"/>
                  <a:pt x="16435" y="1265"/>
                </a:cubicBezTo>
                <a:cubicBezTo>
                  <a:pt x="16470" y="1594"/>
                  <a:pt x="16486" y="2006"/>
                  <a:pt x="16486" y="2505"/>
                </a:cubicBezTo>
                <a:lnTo>
                  <a:pt x="16486" y="2863"/>
                </a:lnTo>
                <a:cubicBezTo>
                  <a:pt x="16486" y="2989"/>
                  <a:pt x="16478" y="3119"/>
                  <a:pt x="16459" y="3251"/>
                </a:cubicBezTo>
                <a:lnTo>
                  <a:pt x="20603" y="3251"/>
                </a:lnTo>
                <a:cubicBezTo>
                  <a:pt x="20884" y="3251"/>
                  <a:pt x="21119" y="3351"/>
                  <a:pt x="21314" y="3550"/>
                </a:cubicBezTo>
                <a:cubicBezTo>
                  <a:pt x="21503" y="3753"/>
                  <a:pt x="21599" y="4006"/>
                  <a:pt x="21599" y="4317"/>
                </a:cubicBezTo>
                <a:lnTo>
                  <a:pt x="21599" y="6949"/>
                </a:lnTo>
                <a:close/>
                <a:moveTo>
                  <a:pt x="6283" y="10550"/>
                </a:moveTo>
                <a:cubicBezTo>
                  <a:pt x="6072" y="9798"/>
                  <a:pt x="5882" y="8978"/>
                  <a:pt x="5714" y="8082"/>
                </a:cubicBezTo>
                <a:cubicBezTo>
                  <a:pt x="5548" y="7189"/>
                  <a:pt x="5407" y="6299"/>
                  <a:pt x="5287" y="5415"/>
                </a:cubicBezTo>
                <a:lnTo>
                  <a:pt x="1962" y="5415"/>
                </a:lnTo>
                <a:lnTo>
                  <a:pt x="1962" y="6949"/>
                </a:lnTo>
                <a:cubicBezTo>
                  <a:pt x="1962" y="7137"/>
                  <a:pt x="2064" y="7389"/>
                  <a:pt x="2264" y="7709"/>
                </a:cubicBezTo>
                <a:cubicBezTo>
                  <a:pt x="2462" y="8029"/>
                  <a:pt x="2753" y="8358"/>
                  <a:pt x="3126" y="8699"/>
                </a:cubicBezTo>
                <a:cubicBezTo>
                  <a:pt x="3500" y="9040"/>
                  <a:pt x="3954" y="9381"/>
                  <a:pt x="4488" y="9707"/>
                </a:cubicBezTo>
                <a:cubicBezTo>
                  <a:pt x="5022" y="10033"/>
                  <a:pt x="5618" y="10315"/>
                  <a:pt x="6283" y="10550"/>
                </a:cubicBezTo>
                <a:moveTo>
                  <a:pt x="19629" y="5415"/>
                </a:moveTo>
                <a:lnTo>
                  <a:pt x="16280" y="5415"/>
                </a:lnTo>
                <a:cubicBezTo>
                  <a:pt x="16179" y="6299"/>
                  <a:pt x="16043" y="7189"/>
                  <a:pt x="15877" y="8082"/>
                </a:cubicBezTo>
                <a:cubicBezTo>
                  <a:pt x="15712" y="8978"/>
                  <a:pt x="15522" y="9798"/>
                  <a:pt x="15308" y="10550"/>
                </a:cubicBezTo>
                <a:cubicBezTo>
                  <a:pt x="15973" y="10315"/>
                  <a:pt x="16574" y="10033"/>
                  <a:pt x="17105" y="9707"/>
                </a:cubicBezTo>
                <a:cubicBezTo>
                  <a:pt x="17637" y="9381"/>
                  <a:pt x="18091" y="9040"/>
                  <a:pt x="18467" y="8699"/>
                </a:cubicBezTo>
                <a:cubicBezTo>
                  <a:pt x="18844" y="8358"/>
                  <a:pt x="19130" y="8029"/>
                  <a:pt x="19330" y="7709"/>
                </a:cubicBezTo>
                <a:cubicBezTo>
                  <a:pt x="19530" y="7389"/>
                  <a:pt x="19629" y="7137"/>
                  <a:pt x="19629" y="6949"/>
                </a:cubicBezTo>
                <a:lnTo>
                  <a:pt x="19629" y="5415"/>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83" name="AutoShape 38"/>
          <p:cNvSpPr>
            <a:spLocks/>
          </p:cNvSpPr>
          <p:nvPr/>
        </p:nvSpPr>
        <p:spPr bwMode="auto">
          <a:xfrm>
            <a:off x="4441026" y="8139215"/>
            <a:ext cx="496599" cy="49872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872" y="2850"/>
                </a:moveTo>
                <a:cubicBezTo>
                  <a:pt x="18363" y="3806"/>
                  <a:pt x="19524" y="5033"/>
                  <a:pt x="20354" y="6530"/>
                </a:cubicBezTo>
                <a:cubicBezTo>
                  <a:pt x="21184" y="8031"/>
                  <a:pt x="21599" y="9635"/>
                  <a:pt x="21599" y="11342"/>
                </a:cubicBezTo>
                <a:cubicBezTo>
                  <a:pt x="21599" y="12759"/>
                  <a:pt x="21318" y="14087"/>
                  <a:pt x="20754" y="15328"/>
                </a:cubicBezTo>
                <a:cubicBezTo>
                  <a:pt x="20184" y="16569"/>
                  <a:pt x="19415" y="17654"/>
                  <a:pt x="18433" y="18587"/>
                </a:cubicBezTo>
                <a:cubicBezTo>
                  <a:pt x="17451" y="19520"/>
                  <a:pt x="16300" y="20255"/>
                  <a:pt x="14984" y="20793"/>
                </a:cubicBezTo>
                <a:cubicBezTo>
                  <a:pt x="13669" y="21332"/>
                  <a:pt x="12269" y="21599"/>
                  <a:pt x="10775" y="21599"/>
                </a:cubicBezTo>
                <a:cubicBezTo>
                  <a:pt x="9287" y="21599"/>
                  <a:pt x="7890" y="21332"/>
                  <a:pt x="6584" y="20793"/>
                </a:cubicBezTo>
                <a:cubicBezTo>
                  <a:pt x="5278" y="20255"/>
                  <a:pt x="4136" y="19520"/>
                  <a:pt x="3160" y="18587"/>
                </a:cubicBezTo>
                <a:cubicBezTo>
                  <a:pt x="2184" y="17654"/>
                  <a:pt x="1412" y="16569"/>
                  <a:pt x="845" y="15328"/>
                </a:cubicBezTo>
                <a:cubicBezTo>
                  <a:pt x="278" y="14087"/>
                  <a:pt x="0" y="12759"/>
                  <a:pt x="0" y="11342"/>
                </a:cubicBezTo>
                <a:cubicBezTo>
                  <a:pt x="0" y="9635"/>
                  <a:pt x="415" y="8031"/>
                  <a:pt x="1245" y="6530"/>
                </a:cubicBezTo>
                <a:cubicBezTo>
                  <a:pt x="2075" y="5033"/>
                  <a:pt x="3236" y="3806"/>
                  <a:pt x="4724" y="2850"/>
                </a:cubicBezTo>
                <a:cubicBezTo>
                  <a:pt x="4839" y="2761"/>
                  <a:pt x="4975" y="2732"/>
                  <a:pt x="5130" y="2770"/>
                </a:cubicBezTo>
                <a:cubicBezTo>
                  <a:pt x="5306" y="2804"/>
                  <a:pt x="5430" y="2879"/>
                  <a:pt x="5493" y="2989"/>
                </a:cubicBezTo>
                <a:lnTo>
                  <a:pt x="6800" y="4797"/>
                </a:lnTo>
                <a:cubicBezTo>
                  <a:pt x="6896" y="4906"/>
                  <a:pt x="6927" y="5033"/>
                  <a:pt x="6887" y="5174"/>
                </a:cubicBezTo>
                <a:cubicBezTo>
                  <a:pt x="6848" y="5318"/>
                  <a:pt x="6769" y="5436"/>
                  <a:pt x="6654" y="5525"/>
                </a:cubicBezTo>
                <a:cubicBezTo>
                  <a:pt x="5630" y="6185"/>
                  <a:pt x="4833" y="7026"/>
                  <a:pt x="4269" y="8042"/>
                </a:cubicBezTo>
                <a:cubicBezTo>
                  <a:pt x="3703" y="9056"/>
                  <a:pt x="3421" y="10156"/>
                  <a:pt x="3421" y="11342"/>
                </a:cubicBezTo>
                <a:cubicBezTo>
                  <a:pt x="3421" y="12298"/>
                  <a:pt x="3612" y="13208"/>
                  <a:pt x="3993" y="14066"/>
                </a:cubicBezTo>
                <a:cubicBezTo>
                  <a:pt x="4375" y="14925"/>
                  <a:pt x="4900" y="15667"/>
                  <a:pt x="5569" y="16298"/>
                </a:cubicBezTo>
                <a:cubicBezTo>
                  <a:pt x="6236" y="16929"/>
                  <a:pt x="7021" y="17430"/>
                  <a:pt x="7918" y="17796"/>
                </a:cubicBezTo>
                <a:cubicBezTo>
                  <a:pt x="8815" y="18161"/>
                  <a:pt x="9769" y="18346"/>
                  <a:pt x="10772" y="18346"/>
                </a:cubicBezTo>
                <a:cubicBezTo>
                  <a:pt x="11778" y="18346"/>
                  <a:pt x="12733" y="18161"/>
                  <a:pt x="13639" y="17796"/>
                </a:cubicBezTo>
                <a:cubicBezTo>
                  <a:pt x="14542" y="17430"/>
                  <a:pt x="15333" y="16929"/>
                  <a:pt x="16009" y="16298"/>
                </a:cubicBezTo>
                <a:cubicBezTo>
                  <a:pt x="16684" y="15668"/>
                  <a:pt x="17215" y="14927"/>
                  <a:pt x="17596" y="14075"/>
                </a:cubicBezTo>
                <a:cubicBezTo>
                  <a:pt x="17978" y="13220"/>
                  <a:pt x="18169" y="12307"/>
                  <a:pt x="18169" y="11342"/>
                </a:cubicBezTo>
                <a:cubicBezTo>
                  <a:pt x="18169" y="10156"/>
                  <a:pt x="17881" y="9056"/>
                  <a:pt x="17312" y="8042"/>
                </a:cubicBezTo>
                <a:cubicBezTo>
                  <a:pt x="16742" y="7023"/>
                  <a:pt x="15951" y="6185"/>
                  <a:pt x="14933" y="5525"/>
                </a:cubicBezTo>
                <a:cubicBezTo>
                  <a:pt x="14800" y="5436"/>
                  <a:pt x="14721" y="5324"/>
                  <a:pt x="14703" y="5197"/>
                </a:cubicBezTo>
                <a:cubicBezTo>
                  <a:pt x="14663" y="5050"/>
                  <a:pt x="14693" y="4915"/>
                  <a:pt x="14787" y="4797"/>
                </a:cubicBezTo>
                <a:lnTo>
                  <a:pt x="16066" y="2989"/>
                </a:lnTo>
                <a:cubicBezTo>
                  <a:pt x="16160" y="2879"/>
                  <a:pt x="16284" y="2810"/>
                  <a:pt x="16436" y="2784"/>
                </a:cubicBezTo>
                <a:cubicBezTo>
                  <a:pt x="16593" y="2755"/>
                  <a:pt x="16739" y="2778"/>
                  <a:pt x="16872" y="2850"/>
                </a:cubicBezTo>
                <a:moveTo>
                  <a:pt x="9663" y="10778"/>
                </a:moveTo>
                <a:cubicBezTo>
                  <a:pt x="9509" y="10778"/>
                  <a:pt x="9375" y="10726"/>
                  <a:pt x="9263" y="10625"/>
                </a:cubicBezTo>
                <a:cubicBezTo>
                  <a:pt x="9154" y="10524"/>
                  <a:pt x="9096" y="10398"/>
                  <a:pt x="9096" y="10239"/>
                </a:cubicBezTo>
                <a:lnTo>
                  <a:pt x="9096" y="535"/>
                </a:lnTo>
                <a:cubicBezTo>
                  <a:pt x="9096" y="388"/>
                  <a:pt x="9151" y="264"/>
                  <a:pt x="9257" y="158"/>
                </a:cubicBezTo>
                <a:cubicBezTo>
                  <a:pt x="9363" y="48"/>
                  <a:pt x="9496" y="0"/>
                  <a:pt x="9663" y="0"/>
                </a:cubicBezTo>
                <a:lnTo>
                  <a:pt x="11942" y="0"/>
                </a:lnTo>
                <a:cubicBezTo>
                  <a:pt x="12096" y="0"/>
                  <a:pt x="12230" y="48"/>
                  <a:pt x="12339" y="158"/>
                </a:cubicBezTo>
                <a:cubicBezTo>
                  <a:pt x="12451" y="264"/>
                  <a:pt x="12509" y="388"/>
                  <a:pt x="12509" y="535"/>
                </a:cubicBezTo>
                <a:lnTo>
                  <a:pt x="12509" y="10239"/>
                </a:lnTo>
                <a:cubicBezTo>
                  <a:pt x="12509" y="10386"/>
                  <a:pt x="12454" y="10513"/>
                  <a:pt x="12348" y="10620"/>
                </a:cubicBezTo>
                <a:cubicBezTo>
                  <a:pt x="12242" y="10723"/>
                  <a:pt x="12106" y="10778"/>
                  <a:pt x="11942" y="10778"/>
                </a:cubicBezTo>
                <a:lnTo>
                  <a:pt x="9663" y="10778"/>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44" name="Freeform 43"/>
          <p:cNvSpPr>
            <a:spLocks noChangeArrowheads="1"/>
          </p:cNvSpPr>
          <p:nvPr/>
        </p:nvSpPr>
        <p:spPr bwMode="auto">
          <a:xfrm>
            <a:off x="9144515" y="4757442"/>
            <a:ext cx="2125629" cy="2059006"/>
          </a:xfrm>
          <a:custGeom>
            <a:avLst/>
            <a:gdLst>
              <a:gd name="T0" fmla="*/ 4968 w 6000"/>
              <a:gd name="T1" fmla="*/ 3500 h 5814"/>
              <a:gd name="T2" fmla="*/ 4968 w 6000"/>
              <a:gd name="T3" fmla="*/ 3500 h 5814"/>
              <a:gd name="T4" fmla="*/ 5999 w 6000"/>
              <a:gd name="T5" fmla="*/ 2469 h 5814"/>
              <a:gd name="T6" fmla="*/ 5999 w 6000"/>
              <a:gd name="T7" fmla="*/ 2469 h 5814"/>
              <a:gd name="T8" fmla="*/ 0 w 6000"/>
              <a:gd name="T9" fmla="*/ 0 h 5814"/>
              <a:gd name="T10" fmla="*/ 0 w 6000"/>
              <a:gd name="T11" fmla="*/ 4688 h 5814"/>
              <a:gd name="T12" fmla="*/ 2656 w 6000"/>
              <a:gd name="T13" fmla="*/ 5813 h 5814"/>
              <a:gd name="T14" fmla="*/ 2656 w 6000"/>
              <a:gd name="T15" fmla="*/ 5813 h 5814"/>
              <a:gd name="T16" fmla="*/ 3937 w 6000"/>
              <a:gd name="T17" fmla="*/ 4532 h 5814"/>
              <a:gd name="T18" fmla="*/ 4905 w 6000"/>
              <a:gd name="T19" fmla="*/ 4500 h 5814"/>
              <a:gd name="T20" fmla="*/ 4968 w 6000"/>
              <a:gd name="T21" fmla="*/ 3500 h 5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00" h="5814">
                <a:moveTo>
                  <a:pt x="4968" y="3500"/>
                </a:moveTo>
                <a:lnTo>
                  <a:pt x="4968" y="3500"/>
                </a:lnTo>
                <a:cubicBezTo>
                  <a:pt x="5999" y="2469"/>
                  <a:pt x="5999" y="2469"/>
                  <a:pt x="5999" y="2469"/>
                </a:cubicBezTo>
                <a:lnTo>
                  <a:pt x="5999" y="2469"/>
                </a:lnTo>
                <a:cubicBezTo>
                  <a:pt x="4343" y="813"/>
                  <a:pt x="2156" y="0"/>
                  <a:pt x="0" y="0"/>
                </a:cubicBezTo>
                <a:cubicBezTo>
                  <a:pt x="0" y="4688"/>
                  <a:pt x="0" y="4688"/>
                  <a:pt x="0" y="4688"/>
                </a:cubicBezTo>
                <a:cubicBezTo>
                  <a:pt x="968" y="4688"/>
                  <a:pt x="1937" y="5063"/>
                  <a:pt x="2656" y="5813"/>
                </a:cubicBezTo>
                <a:lnTo>
                  <a:pt x="2656" y="5813"/>
                </a:lnTo>
                <a:cubicBezTo>
                  <a:pt x="3937" y="4532"/>
                  <a:pt x="3937" y="4532"/>
                  <a:pt x="3937" y="4532"/>
                </a:cubicBezTo>
                <a:cubicBezTo>
                  <a:pt x="4905" y="4500"/>
                  <a:pt x="4905" y="4500"/>
                  <a:pt x="4905" y="4500"/>
                </a:cubicBezTo>
                <a:lnTo>
                  <a:pt x="4968" y="3500"/>
                </a:ln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701" dirty="0">
              <a:latin typeface="Lato Light"/>
            </a:endParaRPr>
          </a:p>
        </p:txBody>
      </p:sp>
      <p:sp>
        <p:nvSpPr>
          <p:cNvPr id="45" name="Freeform 44"/>
          <p:cNvSpPr>
            <a:spLocks noChangeArrowheads="1"/>
          </p:cNvSpPr>
          <p:nvPr/>
        </p:nvSpPr>
        <p:spPr bwMode="auto">
          <a:xfrm>
            <a:off x="7029820" y="4750624"/>
            <a:ext cx="2356775" cy="2059006"/>
          </a:xfrm>
          <a:custGeom>
            <a:avLst/>
            <a:gdLst>
              <a:gd name="T0" fmla="*/ 5968 w 6656"/>
              <a:gd name="T1" fmla="*/ 1438 h 5814"/>
              <a:gd name="T2" fmla="*/ 5968 w 6656"/>
              <a:gd name="T3" fmla="*/ 1438 h 5814"/>
              <a:gd name="T4" fmla="*/ 5968 w 6656"/>
              <a:gd name="T5" fmla="*/ 0 h 5814"/>
              <a:gd name="T6" fmla="*/ 5968 w 6656"/>
              <a:gd name="T7" fmla="*/ 0 h 5814"/>
              <a:gd name="T8" fmla="*/ 0 w 6656"/>
              <a:gd name="T9" fmla="*/ 2469 h 5814"/>
              <a:gd name="T10" fmla="*/ 3312 w 6656"/>
              <a:gd name="T11" fmla="*/ 5813 h 5814"/>
              <a:gd name="T12" fmla="*/ 5968 w 6656"/>
              <a:gd name="T13" fmla="*/ 4688 h 5814"/>
              <a:gd name="T14" fmla="*/ 5968 w 6656"/>
              <a:gd name="T15" fmla="*/ 4688 h 5814"/>
              <a:gd name="T16" fmla="*/ 5968 w 6656"/>
              <a:gd name="T17" fmla="*/ 2907 h 5814"/>
              <a:gd name="T18" fmla="*/ 6655 w 6656"/>
              <a:gd name="T19" fmla="*/ 2188 h 5814"/>
              <a:gd name="T20" fmla="*/ 5968 w 6656"/>
              <a:gd name="T21" fmla="*/ 1438 h 5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56" h="5814">
                <a:moveTo>
                  <a:pt x="5968" y="1438"/>
                </a:moveTo>
                <a:lnTo>
                  <a:pt x="5968" y="1438"/>
                </a:lnTo>
                <a:cubicBezTo>
                  <a:pt x="5968" y="0"/>
                  <a:pt x="5968" y="0"/>
                  <a:pt x="5968" y="0"/>
                </a:cubicBezTo>
                <a:lnTo>
                  <a:pt x="5968" y="0"/>
                </a:lnTo>
                <a:cubicBezTo>
                  <a:pt x="3625" y="0"/>
                  <a:pt x="1531" y="938"/>
                  <a:pt x="0" y="2469"/>
                </a:cubicBezTo>
                <a:cubicBezTo>
                  <a:pt x="3312" y="5813"/>
                  <a:pt x="3312" y="5813"/>
                  <a:pt x="3312" y="5813"/>
                </a:cubicBezTo>
                <a:cubicBezTo>
                  <a:pt x="4000" y="5125"/>
                  <a:pt x="4937" y="4688"/>
                  <a:pt x="5968" y="4688"/>
                </a:cubicBezTo>
                <a:lnTo>
                  <a:pt x="5968" y="4688"/>
                </a:lnTo>
                <a:cubicBezTo>
                  <a:pt x="5968" y="2907"/>
                  <a:pt x="5968" y="2907"/>
                  <a:pt x="5968" y="2907"/>
                </a:cubicBezTo>
                <a:cubicBezTo>
                  <a:pt x="6655" y="2188"/>
                  <a:pt x="6655" y="2188"/>
                  <a:pt x="6655" y="2188"/>
                </a:cubicBezTo>
                <a:lnTo>
                  <a:pt x="5968" y="1438"/>
                </a:lnTo>
              </a:path>
            </a:pathLst>
          </a:custGeom>
          <a:solidFill>
            <a:schemeClr val="accent1"/>
          </a:solidFill>
          <a:ln>
            <a:noFill/>
          </a:ln>
          <a:effectLst/>
          <a:extLst/>
        </p:spPr>
        <p:txBody>
          <a:bodyPr wrap="none" lIns="182886" tIns="91443" rIns="182886" bIns="91443" anchor="ctr"/>
          <a:lstStyle/>
          <a:p>
            <a:endParaRPr lang="en-US" sz="2701" dirty="0">
              <a:latin typeface="Lato Light"/>
            </a:endParaRPr>
          </a:p>
        </p:txBody>
      </p:sp>
      <p:sp>
        <p:nvSpPr>
          <p:cNvPr id="46" name="Freeform 45"/>
          <p:cNvSpPr>
            <a:spLocks noChangeArrowheads="1"/>
          </p:cNvSpPr>
          <p:nvPr/>
        </p:nvSpPr>
        <p:spPr bwMode="auto">
          <a:xfrm>
            <a:off x="6144272" y="5625467"/>
            <a:ext cx="2058469" cy="2126181"/>
          </a:xfrm>
          <a:custGeom>
            <a:avLst/>
            <a:gdLst>
              <a:gd name="T0" fmla="*/ 0 w 5814"/>
              <a:gd name="T1" fmla="*/ 6000 h 6001"/>
              <a:gd name="T2" fmla="*/ 0 w 5814"/>
              <a:gd name="T3" fmla="*/ 6000 h 6001"/>
              <a:gd name="T4" fmla="*/ 4719 w 5814"/>
              <a:gd name="T5" fmla="*/ 6000 h 6001"/>
              <a:gd name="T6" fmla="*/ 5813 w 5814"/>
              <a:gd name="T7" fmla="*/ 3344 h 6001"/>
              <a:gd name="T8" fmla="*/ 4532 w 5814"/>
              <a:gd name="T9" fmla="*/ 2063 h 6001"/>
              <a:gd name="T10" fmla="*/ 4501 w 5814"/>
              <a:gd name="T11" fmla="*/ 1031 h 6001"/>
              <a:gd name="T12" fmla="*/ 3532 w 5814"/>
              <a:gd name="T13" fmla="*/ 1031 h 6001"/>
              <a:gd name="T14" fmla="*/ 2501 w 5814"/>
              <a:gd name="T15" fmla="*/ 0 h 6001"/>
              <a:gd name="T16" fmla="*/ 0 w 5814"/>
              <a:gd name="T17" fmla="*/ 6000 h 6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14" h="6001">
                <a:moveTo>
                  <a:pt x="0" y="6000"/>
                </a:moveTo>
                <a:lnTo>
                  <a:pt x="0" y="6000"/>
                </a:lnTo>
                <a:cubicBezTo>
                  <a:pt x="4719" y="6000"/>
                  <a:pt x="4719" y="6000"/>
                  <a:pt x="4719" y="6000"/>
                </a:cubicBezTo>
                <a:cubicBezTo>
                  <a:pt x="4719" y="5031"/>
                  <a:pt x="5094" y="4063"/>
                  <a:pt x="5813" y="3344"/>
                </a:cubicBezTo>
                <a:cubicBezTo>
                  <a:pt x="4532" y="2063"/>
                  <a:pt x="4532" y="2063"/>
                  <a:pt x="4532" y="2063"/>
                </a:cubicBezTo>
                <a:cubicBezTo>
                  <a:pt x="4501" y="1031"/>
                  <a:pt x="4501" y="1031"/>
                  <a:pt x="4501" y="1031"/>
                </a:cubicBezTo>
                <a:cubicBezTo>
                  <a:pt x="3532" y="1031"/>
                  <a:pt x="3532" y="1031"/>
                  <a:pt x="3532" y="1031"/>
                </a:cubicBezTo>
                <a:cubicBezTo>
                  <a:pt x="2501" y="0"/>
                  <a:pt x="2501" y="0"/>
                  <a:pt x="2501" y="0"/>
                </a:cubicBezTo>
                <a:cubicBezTo>
                  <a:pt x="844" y="1656"/>
                  <a:pt x="0" y="3813"/>
                  <a:pt x="0" y="6000"/>
                </a:cubicBez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701" dirty="0">
              <a:latin typeface="Lato Light"/>
            </a:endParaRPr>
          </a:p>
        </p:txBody>
      </p:sp>
      <p:sp>
        <p:nvSpPr>
          <p:cNvPr id="47" name="Freeform 46"/>
          <p:cNvSpPr>
            <a:spLocks noChangeArrowheads="1"/>
          </p:cNvSpPr>
          <p:nvPr/>
        </p:nvSpPr>
        <p:spPr bwMode="auto">
          <a:xfrm>
            <a:off x="6144272" y="7507942"/>
            <a:ext cx="2058469" cy="2357391"/>
          </a:xfrm>
          <a:custGeom>
            <a:avLst/>
            <a:gdLst>
              <a:gd name="T0" fmla="*/ 2501 w 5814"/>
              <a:gd name="T1" fmla="*/ 6655 h 6656"/>
              <a:gd name="T2" fmla="*/ 2501 w 5814"/>
              <a:gd name="T3" fmla="*/ 6655 h 6656"/>
              <a:gd name="T4" fmla="*/ 5813 w 5814"/>
              <a:gd name="T5" fmla="*/ 3342 h 6656"/>
              <a:gd name="T6" fmla="*/ 4719 w 5814"/>
              <a:gd name="T7" fmla="*/ 687 h 6656"/>
              <a:gd name="T8" fmla="*/ 2907 w 5814"/>
              <a:gd name="T9" fmla="*/ 687 h 6656"/>
              <a:gd name="T10" fmla="*/ 2157 w 5814"/>
              <a:gd name="T11" fmla="*/ 0 h 6656"/>
              <a:gd name="T12" fmla="*/ 1469 w 5814"/>
              <a:gd name="T13" fmla="*/ 687 h 6656"/>
              <a:gd name="T14" fmla="*/ 0 w 5814"/>
              <a:gd name="T15" fmla="*/ 687 h 6656"/>
              <a:gd name="T16" fmla="*/ 2501 w 5814"/>
              <a:gd name="T17" fmla="*/ 6655 h 6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14" h="6656">
                <a:moveTo>
                  <a:pt x="2501" y="6655"/>
                </a:moveTo>
                <a:lnTo>
                  <a:pt x="2501" y="6655"/>
                </a:lnTo>
                <a:cubicBezTo>
                  <a:pt x="5813" y="3342"/>
                  <a:pt x="5813" y="3342"/>
                  <a:pt x="5813" y="3342"/>
                </a:cubicBezTo>
                <a:cubicBezTo>
                  <a:pt x="5126" y="2655"/>
                  <a:pt x="4719" y="1717"/>
                  <a:pt x="4719" y="687"/>
                </a:cubicBezTo>
                <a:cubicBezTo>
                  <a:pt x="2907" y="687"/>
                  <a:pt x="2907" y="687"/>
                  <a:pt x="2907" y="687"/>
                </a:cubicBezTo>
                <a:cubicBezTo>
                  <a:pt x="2157" y="0"/>
                  <a:pt x="2157" y="0"/>
                  <a:pt x="2157" y="0"/>
                </a:cubicBezTo>
                <a:cubicBezTo>
                  <a:pt x="1469" y="687"/>
                  <a:pt x="1469" y="687"/>
                  <a:pt x="1469" y="687"/>
                </a:cubicBezTo>
                <a:cubicBezTo>
                  <a:pt x="0" y="687"/>
                  <a:pt x="0" y="687"/>
                  <a:pt x="0" y="687"/>
                </a:cubicBezTo>
                <a:cubicBezTo>
                  <a:pt x="0" y="2999"/>
                  <a:pt x="969" y="5123"/>
                  <a:pt x="2501" y="6655"/>
                </a:cubicBez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701" dirty="0">
              <a:latin typeface="Lato Light"/>
            </a:endParaRPr>
          </a:p>
        </p:txBody>
      </p:sp>
      <p:sp>
        <p:nvSpPr>
          <p:cNvPr id="48" name="Freeform 47"/>
          <p:cNvSpPr>
            <a:spLocks noChangeArrowheads="1"/>
          </p:cNvSpPr>
          <p:nvPr/>
        </p:nvSpPr>
        <p:spPr bwMode="auto">
          <a:xfrm>
            <a:off x="7029820" y="8692105"/>
            <a:ext cx="2114696" cy="2059006"/>
          </a:xfrm>
          <a:custGeom>
            <a:avLst/>
            <a:gdLst>
              <a:gd name="T0" fmla="*/ 5968 w 5969"/>
              <a:gd name="T1" fmla="*/ 5813 h 5814"/>
              <a:gd name="T2" fmla="*/ 5968 w 5969"/>
              <a:gd name="T3" fmla="*/ 5813 h 5814"/>
              <a:gd name="T4" fmla="*/ 5968 w 5969"/>
              <a:gd name="T5" fmla="*/ 1094 h 5814"/>
              <a:gd name="T6" fmla="*/ 3312 w 5969"/>
              <a:gd name="T7" fmla="*/ 0 h 5814"/>
              <a:gd name="T8" fmla="*/ 2031 w 5969"/>
              <a:gd name="T9" fmla="*/ 1250 h 5814"/>
              <a:gd name="T10" fmla="*/ 1031 w 5969"/>
              <a:gd name="T11" fmla="*/ 1313 h 5814"/>
              <a:gd name="T12" fmla="*/ 1031 w 5969"/>
              <a:gd name="T13" fmla="*/ 2282 h 5814"/>
              <a:gd name="T14" fmla="*/ 0 w 5969"/>
              <a:gd name="T15" fmla="*/ 3313 h 5814"/>
              <a:gd name="T16" fmla="*/ 5968 w 5969"/>
              <a:gd name="T17" fmla="*/ 5813 h 5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69" h="5814">
                <a:moveTo>
                  <a:pt x="5968" y="5813"/>
                </a:moveTo>
                <a:lnTo>
                  <a:pt x="5968" y="5813"/>
                </a:lnTo>
                <a:cubicBezTo>
                  <a:pt x="5968" y="1094"/>
                  <a:pt x="5968" y="1094"/>
                  <a:pt x="5968" y="1094"/>
                </a:cubicBezTo>
                <a:cubicBezTo>
                  <a:pt x="5000" y="1094"/>
                  <a:pt x="4062" y="719"/>
                  <a:pt x="3312" y="0"/>
                </a:cubicBezTo>
                <a:cubicBezTo>
                  <a:pt x="2031" y="1250"/>
                  <a:pt x="2031" y="1250"/>
                  <a:pt x="2031" y="1250"/>
                </a:cubicBezTo>
                <a:cubicBezTo>
                  <a:pt x="1031" y="1313"/>
                  <a:pt x="1031" y="1313"/>
                  <a:pt x="1031" y="1313"/>
                </a:cubicBezTo>
                <a:cubicBezTo>
                  <a:pt x="1031" y="2282"/>
                  <a:pt x="1031" y="2282"/>
                  <a:pt x="1031" y="2282"/>
                </a:cubicBezTo>
                <a:cubicBezTo>
                  <a:pt x="0" y="3313"/>
                  <a:pt x="0" y="3313"/>
                  <a:pt x="0" y="3313"/>
                </a:cubicBezTo>
                <a:cubicBezTo>
                  <a:pt x="1625" y="4969"/>
                  <a:pt x="3812" y="5813"/>
                  <a:pt x="5968" y="5813"/>
                </a:cubicBez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701" dirty="0">
              <a:latin typeface="Lato Light"/>
            </a:endParaRPr>
          </a:p>
        </p:txBody>
      </p:sp>
      <p:sp>
        <p:nvSpPr>
          <p:cNvPr id="49" name="Freeform 48"/>
          <p:cNvSpPr>
            <a:spLocks noChangeArrowheads="1"/>
          </p:cNvSpPr>
          <p:nvPr/>
        </p:nvSpPr>
        <p:spPr bwMode="auto">
          <a:xfrm>
            <a:off x="8899308" y="8692105"/>
            <a:ext cx="2367711" cy="2059006"/>
          </a:xfrm>
          <a:custGeom>
            <a:avLst/>
            <a:gdLst>
              <a:gd name="T0" fmla="*/ 6686 w 6687"/>
              <a:gd name="T1" fmla="*/ 3313 h 5814"/>
              <a:gd name="T2" fmla="*/ 6686 w 6687"/>
              <a:gd name="T3" fmla="*/ 3313 h 5814"/>
              <a:gd name="T4" fmla="*/ 3343 w 6687"/>
              <a:gd name="T5" fmla="*/ 0 h 5814"/>
              <a:gd name="T6" fmla="*/ 687 w 6687"/>
              <a:gd name="T7" fmla="*/ 1094 h 5814"/>
              <a:gd name="T8" fmla="*/ 687 w 6687"/>
              <a:gd name="T9" fmla="*/ 2907 h 5814"/>
              <a:gd name="T10" fmla="*/ 0 w 6687"/>
              <a:gd name="T11" fmla="*/ 3625 h 5814"/>
              <a:gd name="T12" fmla="*/ 687 w 6687"/>
              <a:gd name="T13" fmla="*/ 4344 h 5814"/>
              <a:gd name="T14" fmla="*/ 687 w 6687"/>
              <a:gd name="T15" fmla="*/ 5813 h 5814"/>
              <a:gd name="T16" fmla="*/ 6686 w 6687"/>
              <a:gd name="T17" fmla="*/ 3313 h 5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87" h="5814">
                <a:moveTo>
                  <a:pt x="6686" y="3313"/>
                </a:moveTo>
                <a:lnTo>
                  <a:pt x="6686" y="3313"/>
                </a:lnTo>
                <a:cubicBezTo>
                  <a:pt x="3343" y="0"/>
                  <a:pt x="3343" y="0"/>
                  <a:pt x="3343" y="0"/>
                </a:cubicBezTo>
                <a:cubicBezTo>
                  <a:pt x="2655" y="657"/>
                  <a:pt x="1718" y="1094"/>
                  <a:pt x="687" y="1094"/>
                </a:cubicBezTo>
                <a:cubicBezTo>
                  <a:pt x="687" y="2907"/>
                  <a:pt x="687" y="2907"/>
                  <a:pt x="687" y="2907"/>
                </a:cubicBezTo>
                <a:cubicBezTo>
                  <a:pt x="0" y="3625"/>
                  <a:pt x="0" y="3625"/>
                  <a:pt x="0" y="3625"/>
                </a:cubicBezTo>
                <a:cubicBezTo>
                  <a:pt x="687" y="4344"/>
                  <a:pt x="687" y="4344"/>
                  <a:pt x="687" y="4344"/>
                </a:cubicBezTo>
                <a:cubicBezTo>
                  <a:pt x="687" y="5813"/>
                  <a:pt x="687" y="5813"/>
                  <a:pt x="687" y="5813"/>
                </a:cubicBezTo>
                <a:cubicBezTo>
                  <a:pt x="3030" y="5813"/>
                  <a:pt x="5155" y="4844"/>
                  <a:pt x="6686" y="3313"/>
                </a:cubicBezTo>
              </a:path>
            </a:pathLst>
          </a:custGeom>
          <a:solidFill>
            <a:schemeClr val="accent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701" dirty="0">
              <a:latin typeface="Lato Light"/>
            </a:endParaRPr>
          </a:p>
        </p:txBody>
      </p:sp>
      <p:sp>
        <p:nvSpPr>
          <p:cNvPr id="50" name="Freeform 49"/>
          <p:cNvSpPr>
            <a:spLocks noChangeArrowheads="1"/>
          </p:cNvSpPr>
          <p:nvPr/>
        </p:nvSpPr>
        <p:spPr bwMode="auto">
          <a:xfrm>
            <a:off x="10082640" y="7754346"/>
            <a:ext cx="2058469" cy="2115246"/>
          </a:xfrm>
          <a:custGeom>
            <a:avLst/>
            <a:gdLst>
              <a:gd name="T0" fmla="*/ 2312 w 5813"/>
              <a:gd name="T1" fmla="*/ 4937 h 5969"/>
              <a:gd name="T2" fmla="*/ 2312 w 5813"/>
              <a:gd name="T3" fmla="*/ 4937 h 5969"/>
              <a:gd name="T4" fmla="*/ 3343 w 5813"/>
              <a:gd name="T5" fmla="*/ 5968 h 5969"/>
              <a:gd name="T6" fmla="*/ 3343 w 5813"/>
              <a:gd name="T7" fmla="*/ 5968 h 5969"/>
              <a:gd name="T8" fmla="*/ 5812 w 5813"/>
              <a:gd name="T9" fmla="*/ 0 h 5969"/>
              <a:gd name="T10" fmla="*/ 1093 w 5813"/>
              <a:gd name="T11" fmla="*/ 0 h 5969"/>
              <a:gd name="T12" fmla="*/ 0 w 5813"/>
              <a:gd name="T13" fmla="*/ 2655 h 5969"/>
              <a:gd name="T14" fmla="*/ 0 w 5813"/>
              <a:gd name="T15" fmla="*/ 2655 h 5969"/>
              <a:gd name="T16" fmla="*/ 1281 w 5813"/>
              <a:gd name="T17" fmla="*/ 3905 h 5969"/>
              <a:gd name="T18" fmla="*/ 1281 w 5813"/>
              <a:gd name="T19" fmla="*/ 4905 h 5969"/>
              <a:gd name="T20" fmla="*/ 2312 w 5813"/>
              <a:gd name="T21" fmla="*/ 4937 h 5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13" h="5969">
                <a:moveTo>
                  <a:pt x="2312" y="4937"/>
                </a:moveTo>
                <a:lnTo>
                  <a:pt x="2312" y="4937"/>
                </a:lnTo>
                <a:cubicBezTo>
                  <a:pt x="3343" y="5968"/>
                  <a:pt x="3343" y="5968"/>
                  <a:pt x="3343" y="5968"/>
                </a:cubicBezTo>
                <a:lnTo>
                  <a:pt x="3343" y="5968"/>
                </a:lnTo>
                <a:cubicBezTo>
                  <a:pt x="5000" y="4312"/>
                  <a:pt x="5812" y="2155"/>
                  <a:pt x="5812" y="0"/>
                </a:cubicBezTo>
                <a:cubicBezTo>
                  <a:pt x="1093" y="0"/>
                  <a:pt x="1093" y="0"/>
                  <a:pt x="1093" y="0"/>
                </a:cubicBezTo>
                <a:cubicBezTo>
                  <a:pt x="1093" y="937"/>
                  <a:pt x="750" y="1905"/>
                  <a:pt x="0" y="2655"/>
                </a:cubicBezTo>
                <a:lnTo>
                  <a:pt x="0" y="2655"/>
                </a:lnTo>
                <a:cubicBezTo>
                  <a:pt x="1281" y="3905"/>
                  <a:pt x="1281" y="3905"/>
                  <a:pt x="1281" y="3905"/>
                </a:cubicBezTo>
                <a:cubicBezTo>
                  <a:pt x="1281" y="4905"/>
                  <a:pt x="1281" y="4905"/>
                  <a:pt x="1281" y="4905"/>
                </a:cubicBezTo>
                <a:lnTo>
                  <a:pt x="2312" y="4937"/>
                </a:lnTo>
              </a:path>
            </a:pathLst>
          </a:custGeom>
          <a:solidFill>
            <a:schemeClr val="accent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701" dirty="0">
              <a:latin typeface="Lato Light"/>
            </a:endParaRPr>
          </a:p>
        </p:txBody>
      </p:sp>
      <p:sp>
        <p:nvSpPr>
          <p:cNvPr id="51" name="Freeform 50"/>
          <p:cNvSpPr>
            <a:spLocks noChangeArrowheads="1"/>
          </p:cNvSpPr>
          <p:nvPr/>
        </p:nvSpPr>
        <p:spPr bwMode="auto">
          <a:xfrm>
            <a:off x="10083927" y="5632217"/>
            <a:ext cx="2058469" cy="2368325"/>
          </a:xfrm>
          <a:custGeom>
            <a:avLst/>
            <a:gdLst>
              <a:gd name="T0" fmla="*/ 4343 w 5813"/>
              <a:gd name="T1" fmla="*/ 6000 h 6687"/>
              <a:gd name="T2" fmla="*/ 4343 w 5813"/>
              <a:gd name="T3" fmla="*/ 6000 h 6687"/>
              <a:gd name="T4" fmla="*/ 5812 w 5813"/>
              <a:gd name="T5" fmla="*/ 6000 h 6687"/>
              <a:gd name="T6" fmla="*/ 5812 w 5813"/>
              <a:gd name="T7" fmla="*/ 6000 h 6687"/>
              <a:gd name="T8" fmla="*/ 3343 w 5813"/>
              <a:gd name="T9" fmla="*/ 0 h 6687"/>
              <a:gd name="T10" fmla="*/ 0 w 5813"/>
              <a:gd name="T11" fmla="*/ 3344 h 6687"/>
              <a:gd name="T12" fmla="*/ 1093 w 5813"/>
              <a:gd name="T13" fmla="*/ 6000 h 6687"/>
              <a:gd name="T14" fmla="*/ 1093 w 5813"/>
              <a:gd name="T15" fmla="*/ 6000 h 6687"/>
              <a:gd name="T16" fmla="*/ 2906 w 5813"/>
              <a:gd name="T17" fmla="*/ 6000 h 6687"/>
              <a:gd name="T18" fmla="*/ 3625 w 5813"/>
              <a:gd name="T19" fmla="*/ 6686 h 6687"/>
              <a:gd name="T20" fmla="*/ 4343 w 5813"/>
              <a:gd name="T21" fmla="*/ 6000 h 6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13" h="6687">
                <a:moveTo>
                  <a:pt x="4343" y="6000"/>
                </a:moveTo>
                <a:lnTo>
                  <a:pt x="4343" y="6000"/>
                </a:lnTo>
                <a:cubicBezTo>
                  <a:pt x="5812" y="6000"/>
                  <a:pt x="5812" y="6000"/>
                  <a:pt x="5812" y="6000"/>
                </a:cubicBezTo>
                <a:lnTo>
                  <a:pt x="5812" y="6000"/>
                </a:lnTo>
                <a:cubicBezTo>
                  <a:pt x="5812" y="3656"/>
                  <a:pt x="4875" y="1531"/>
                  <a:pt x="3343" y="0"/>
                </a:cubicBezTo>
                <a:cubicBezTo>
                  <a:pt x="0" y="3344"/>
                  <a:pt x="0" y="3344"/>
                  <a:pt x="0" y="3344"/>
                </a:cubicBezTo>
                <a:cubicBezTo>
                  <a:pt x="687" y="4000"/>
                  <a:pt x="1093" y="4938"/>
                  <a:pt x="1093" y="6000"/>
                </a:cubicBezTo>
                <a:lnTo>
                  <a:pt x="1093" y="6000"/>
                </a:lnTo>
                <a:cubicBezTo>
                  <a:pt x="2906" y="6000"/>
                  <a:pt x="2906" y="6000"/>
                  <a:pt x="2906" y="6000"/>
                </a:cubicBezTo>
                <a:cubicBezTo>
                  <a:pt x="3625" y="6686"/>
                  <a:pt x="3625" y="6686"/>
                  <a:pt x="3625" y="6686"/>
                </a:cubicBezTo>
                <a:lnTo>
                  <a:pt x="4343" y="6000"/>
                </a:ln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701" dirty="0">
              <a:latin typeface="Lato Light"/>
            </a:endParaRPr>
          </a:p>
        </p:txBody>
      </p:sp>
      <p:sp>
        <p:nvSpPr>
          <p:cNvPr id="52" name="Freeform 51"/>
          <p:cNvSpPr>
            <a:spLocks noChangeArrowheads="1"/>
          </p:cNvSpPr>
          <p:nvPr/>
        </p:nvSpPr>
        <p:spPr bwMode="auto">
          <a:xfrm>
            <a:off x="10537653" y="5991026"/>
            <a:ext cx="365464" cy="354623"/>
          </a:xfrm>
          <a:custGeom>
            <a:avLst/>
            <a:gdLst>
              <a:gd name="T0" fmla="*/ 1031 w 1032"/>
              <a:gd name="T1" fmla="*/ 0 h 1001"/>
              <a:gd name="T2" fmla="*/ 968 w 1032"/>
              <a:gd name="T3" fmla="*/ 1000 h 1001"/>
              <a:gd name="T4" fmla="*/ 0 w 1032"/>
              <a:gd name="T5" fmla="*/ 1000 h 1001"/>
              <a:gd name="T6" fmla="*/ 1031 w 1032"/>
              <a:gd name="T7" fmla="*/ 0 h 1001"/>
            </a:gdLst>
            <a:ahLst/>
            <a:cxnLst>
              <a:cxn ang="0">
                <a:pos x="T0" y="T1"/>
              </a:cxn>
              <a:cxn ang="0">
                <a:pos x="T2" y="T3"/>
              </a:cxn>
              <a:cxn ang="0">
                <a:pos x="T4" y="T5"/>
              </a:cxn>
              <a:cxn ang="0">
                <a:pos x="T6" y="T7"/>
              </a:cxn>
            </a:cxnLst>
            <a:rect l="0" t="0" r="r" b="b"/>
            <a:pathLst>
              <a:path w="1032" h="1001">
                <a:moveTo>
                  <a:pt x="1031" y="0"/>
                </a:moveTo>
                <a:lnTo>
                  <a:pt x="968" y="1000"/>
                </a:lnTo>
                <a:lnTo>
                  <a:pt x="0" y="1000"/>
                </a:lnTo>
                <a:lnTo>
                  <a:pt x="1031" y="0"/>
                </a:ln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701" dirty="0">
              <a:latin typeface="Lato Light"/>
            </a:endParaRPr>
          </a:p>
        </p:txBody>
      </p:sp>
      <p:sp>
        <p:nvSpPr>
          <p:cNvPr id="55" name="Freeform 41"/>
          <p:cNvSpPr>
            <a:spLocks noEditPoints="1"/>
          </p:cNvSpPr>
          <p:nvPr/>
        </p:nvSpPr>
        <p:spPr bwMode="auto">
          <a:xfrm>
            <a:off x="7881111" y="9557101"/>
            <a:ext cx="821421" cy="616463"/>
          </a:xfrm>
          <a:custGeom>
            <a:avLst/>
            <a:gdLst>
              <a:gd name="T0" fmla="*/ 899 w 1092"/>
              <a:gd name="T1" fmla="*/ 20 h 819"/>
              <a:gd name="T2" fmla="*/ 242 w 1092"/>
              <a:gd name="T3" fmla="*/ 0 h 819"/>
              <a:gd name="T4" fmla="*/ 20 w 1092"/>
              <a:gd name="T5" fmla="*/ 193 h 819"/>
              <a:gd name="T6" fmla="*/ 17 w 1092"/>
              <a:gd name="T7" fmla="*/ 287 h 819"/>
              <a:gd name="T8" fmla="*/ 546 w 1092"/>
              <a:gd name="T9" fmla="*/ 819 h 819"/>
              <a:gd name="T10" fmla="*/ 1075 w 1092"/>
              <a:gd name="T11" fmla="*/ 287 h 819"/>
              <a:gd name="T12" fmla="*/ 1072 w 1092"/>
              <a:gd name="T13" fmla="*/ 193 h 819"/>
              <a:gd name="T14" fmla="*/ 470 w 1092"/>
              <a:gd name="T15" fmla="*/ 239 h 819"/>
              <a:gd name="T16" fmla="*/ 622 w 1092"/>
              <a:gd name="T17" fmla="*/ 239 h 819"/>
              <a:gd name="T18" fmla="*/ 666 w 1092"/>
              <a:gd name="T19" fmla="*/ 76 h 819"/>
              <a:gd name="T20" fmla="*/ 648 w 1092"/>
              <a:gd name="T21" fmla="*/ 217 h 819"/>
              <a:gd name="T22" fmla="*/ 444 w 1092"/>
              <a:gd name="T23" fmla="*/ 217 h 819"/>
              <a:gd name="T24" fmla="*/ 426 w 1092"/>
              <a:gd name="T25" fmla="*/ 76 h 819"/>
              <a:gd name="T26" fmla="*/ 444 w 1092"/>
              <a:gd name="T27" fmla="*/ 217 h 819"/>
              <a:gd name="T28" fmla="*/ 546 w 1092"/>
              <a:gd name="T29" fmla="*/ 698 h 819"/>
              <a:gd name="T30" fmla="*/ 631 w 1092"/>
              <a:gd name="T31" fmla="*/ 273 h 819"/>
              <a:gd name="T32" fmla="*/ 833 w 1092"/>
              <a:gd name="T33" fmla="*/ 273 h 819"/>
              <a:gd name="T34" fmla="*/ 666 w 1092"/>
              <a:gd name="T35" fmla="*/ 273 h 819"/>
              <a:gd name="T36" fmla="*/ 759 w 1092"/>
              <a:gd name="T37" fmla="*/ 169 h 819"/>
              <a:gd name="T38" fmla="*/ 675 w 1092"/>
              <a:gd name="T39" fmla="*/ 239 h 819"/>
              <a:gd name="T40" fmla="*/ 826 w 1092"/>
              <a:gd name="T41" fmla="*/ 68 h 819"/>
              <a:gd name="T42" fmla="*/ 707 w 1092"/>
              <a:gd name="T43" fmla="*/ 68 h 819"/>
              <a:gd name="T44" fmla="*/ 470 w 1092"/>
              <a:gd name="T45" fmla="*/ 68 h 819"/>
              <a:gd name="T46" fmla="*/ 546 w 1092"/>
              <a:gd name="T47" fmla="*/ 131 h 819"/>
              <a:gd name="T48" fmla="*/ 266 w 1092"/>
              <a:gd name="T49" fmla="*/ 68 h 819"/>
              <a:gd name="T50" fmla="*/ 331 w 1092"/>
              <a:gd name="T51" fmla="*/ 123 h 819"/>
              <a:gd name="T52" fmla="*/ 417 w 1092"/>
              <a:gd name="T53" fmla="*/ 239 h 819"/>
              <a:gd name="T54" fmla="*/ 333 w 1092"/>
              <a:gd name="T55" fmla="*/ 169 h 819"/>
              <a:gd name="T56" fmla="*/ 510 w 1092"/>
              <a:gd name="T57" fmla="*/ 692 h 819"/>
              <a:gd name="T58" fmla="*/ 426 w 1092"/>
              <a:gd name="T59" fmla="*/ 273 h 819"/>
              <a:gd name="T60" fmla="*/ 98 w 1092"/>
              <a:gd name="T61" fmla="*/ 273 h 819"/>
              <a:gd name="T62" fmla="*/ 434 w 1092"/>
              <a:gd name="T63" fmla="*/ 631 h 819"/>
              <a:gd name="T64" fmla="*/ 994 w 1092"/>
              <a:gd name="T65" fmla="*/ 273 h 819"/>
              <a:gd name="T66" fmla="*/ 873 w 1092"/>
              <a:gd name="T67" fmla="*/ 273 h 819"/>
              <a:gd name="T68" fmla="*/ 785 w 1092"/>
              <a:gd name="T69" fmla="*/ 147 h 819"/>
              <a:gd name="T70" fmla="*/ 1021 w 1092"/>
              <a:gd name="T71" fmla="*/ 239 h 819"/>
              <a:gd name="T72" fmla="*/ 228 w 1092"/>
              <a:gd name="T73" fmla="*/ 82 h 819"/>
              <a:gd name="T74" fmla="*/ 215 w 1092"/>
              <a:gd name="T75" fmla="*/ 239 h 819"/>
              <a:gd name="T76" fmla="*/ 228 w 1092"/>
              <a:gd name="T77" fmla="*/ 82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92" h="819">
                <a:moveTo>
                  <a:pt x="1072" y="193"/>
                </a:moveTo>
                <a:cubicBezTo>
                  <a:pt x="899" y="20"/>
                  <a:pt x="899" y="20"/>
                  <a:pt x="899" y="20"/>
                </a:cubicBezTo>
                <a:cubicBezTo>
                  <a:pt x="886" y="7"/>
                  <a:pt x="868" y="0"/>
                  <a:pt x="850" y="0"/>
                </a:cubicBezTo>
                <a:cubicBezTo>
                  <a:pt x="242" y="0"/>
                  <a:pt x="242" y="0"/>
                  <a:pt x="242" y="0"/>
                </a:cubicBezTo>
                <a:cubicBezTo>
                  <a:pt x="224" y="0"/>
                  <a:pt x="206" y="7"/>
                  <a:pt x="193" y="20"/>
                </a:cubicBezTo>
                <a:cubicBezTo>
                  <a:pt x="20" y="193"/>
                  <a:pt x="20" y="193"/>
                  <a:pt x="20" y="193"/>
                </a:cubicBezTo>
                <a:cubicBezTo>
                  <a:pt x="7" y="207"/>
                  <a:pt x="0" y="224"/>
                  <a:pt x="0" y="242"/>
                </a:cubicBezTo>
                <a:cubicBezTo>
                  <a:pt x="0" y="258"/>
                  <a:pt x="6" y="274"/>
                  <a:pt x="17" y="287"/>
                </a:cubicBezTo>
                <a:cubicBezTo>
                  <a:pt x="495" y="796"/>
                  <a:pt x="495" y="796"/>
                  <a:pt x="495" y="796"/>
                </a:cubicBezTo>
                <a:cubicBezTo>
                  <a:pt x="508" y="810"/>
                  <a:pt x="527" y="819"/>
                  <a:pt x="546" y="819"/>
                </a:cubicBezTo>
                <a:cubicBezTo>
                  <a:pt x="565" y="819"/>
                  <a:pt x="584" y="810"/>
                  <a:pt x="597" y="796"/>
                </a:cubicBezTo>
                <a:cubicBezTo>
                  <a:pt x="1075" y="287"/>
                  <a:pt x="1075" y="287"/>
                  <a:pt x="1075" y="287"/>
                </a:cubicBezTo>
                <a:cubicBezTo>
                  <a:pt x="1086" y="274"/>
                  <a:pt x="1092" y="257"/>
                  <a:pt x="1092" y="241"/>
                </a:cubicBezTo>
                <a:cubicBezTo>
                  <a:pt x="1092" y="224"/>
                  <a:pt x="1085" y="207"/>
                  <a:pt x="1072" y="193"/>
                </a:cubicBezTo>
                <a:close/>
                <a:moveTo>
                  <a:pt x="622" y="239"/>
                </a:moveTo>
                <a:cubicBezTo>
                  <a:pt x="470" y="239"/>
                  <a:pt x="470" y="239"/>
                  <a:pt x="470" y="239"/>
                </a:cubicBezTo>
                <a:cubicBezTo>
                  <a:pt x="546" y="176"/>
                  <a:pt x="546" y="176"/>
                  <a:pt x="546" y="176"/>
                </a:cubicBezTo>
                <a:lnTo>
                  <a:pt x="622" y="239"/>
                </a:lnTo>
                <a:close/>
                <a:moveTo>
                  <a:pt x="573" y="154"/>
                </a:moveTo>
                <a:cubicBezTo>
                  <a:pt x="666" y="76"/>
                  <a:pt x="666" y="76"/>
                  <a:pt x="666" y="76"/>
                </a:cubicBezTo>
                <a:cubicBezTo>
                  <a:pt x="735" y="145"/>
                  <a:pt x="735" y="145"/>
                  <a:pt x="735" y="145"/>
                </a:cubicBezTo>
                <a:cubicBezTo>
                  <a:pt x="648" y="217"/>
                  <a:pt x="648" y="217"/>
                  <a:pt x="648" y="217"/>
                </a:cubicBezTo>
                <a:lnTo>
                  <a:pt x="573" y="154"/>
                </a:lnTo>
                <a:close/>
                <a:moveTo>
                  <a:pt x="444" y="217"/>
                </a:moveTo>
                <a:cubicBezTo>
                  <a:pt x="357" y="145"/>
                  <a:pt x="357" y="145"/>
                  <a:pt x="357" y="145"/>
                </a:cubicBezTo>
                <a:cubicBezTo>
                  <a:pt x="426" y="76"/>
                  <a:pt x="426" y="76"/>
                  <a:pt x="426" y="76"/>
                </a:cubicBezTo>
                <a:cubicBezTo>
                  <a:pt x="519" y="154"/>
                  <a:pt x="519" y="154"/>
                  <a:pt x="519" y="154"/>
                </a:cubicBezTo>
                <a:lnTo>
                  <a:pt x="444" y="217"/>
                </a:lnTo>
                <a:close/>
                <a:moveTo>
                  <a:pt x="631" y="273"/>
                </a:moveTo>
                <a:cubicBezTo>
                  <a:pt x="546" y="698"/>
                  <a:pt x="546" y="698"/>
                  <a:pt x="546" y="698"/>
                </a:cubicBezTo>
                <a:cubicBezTo>
                  <a:pt x="461" y="273"/>
                  <a:pt x="461" y="273"/>
                  <a:pt x="461" y="273"/>
                </a:cubicBezTo>
                <a:lnTo>
                  <a:pt x="631" y="273"/>
                </a:lnTo>
                <a:close/>
                <a:moveTo>
                  <a:pt x="666" y="273"/>
                </a:moveTo>
                <a:cubicBezTo>
                  <a:pt x="833" y="273"/>
                  <a:pt x="833" y="273"/>
                  <a:pt x="833" y="273"/>
                </a:cubicBezTo>
                <a:cubicBezTo>
                  <a:pt x="582" y="692"/>
                  <a:pt x="582" y="692"/>
                  <a:pt x="582" y="692"/>
                </a:cubicBezTo>
                <a:lnTo>
                  <a:pt x="666" y="273"/>
                </a:lnTo>
                <a:close/>
                <a:moveTo>
                  <a:pt x="675" y="239"/>
                </a:moveTo>
                <a:cubicBezTo>
                  <a:pt x="759" y="169"/>
                  <a:pt x="759" y="169"/>
                  <a:pt x="759" y="169"/>
                </a:cubicBezTo>
                <a:cubicBezTo>
                  <a:pt x="829" y="239"/>
                  <a:pt x="829" y="239"/>
                  <a:pt x="829" y="239"/>
                </a:cubicBezTo>
                <a:lnTo>
                  <a:pt x="675" y="239"/>
                </a:lnTo>
                <a:close/>
                <a:moveTo>
                  <a:pt x="707" y="68"/>
                </a:moveTo>
                <a:cubicBezTo>
                  <a:pt x="826" y="68"/>
                  <a:pt x="826" y="68"/>
                  <a:pt x="826" y="68"/>
                </a:cubicBezTo>
                <a:cubicBezTo>
                  <a:pt x="761" y="123"/>
                  <a:pt x="761" y="123"/>
                  <a:pt x="761" y="123"/>
                </a:cubicBezTo>
                <a:lnTo>
                  <a:pt x="707" y="68"/>
                </a:lnTo>
                <a:close/>
                <a:moveTo>
                  <a:pt x="546" y="131"/>
                </a:moveTo>
                <a:cubicBezTo>
                  <a:pt x="470" y="68"/>
                  <a:pt x="470" y="68"/>
                  <a:pt x="470" y="68"/>
                </a:cubicBezTo>
                <a:cubicBezTo>
                  <a:pt x="622" y="68"/>
                  <a:pt x="622" y="68"/>
                  <a:pt x="622" y="68"/>
                </a:cubicBezTo>
                <a:lnTo>
                  <a:pt x="546" y="131"/>
                </a:lnTo>
                <a:close/>
                <a:moveTo>
                  <a:pt x="331" y="123"/>
                </a:moveTo>
                <a:cubicBezTo>
                  <a:pt x="266" y="68"/>
                  <a:pt x="266" y="68"/>
                  <a:pt x="266" y="68"/>
                </a:cubicBezTo>
                <a:cubicBezTo>
                  <a:pt x="385" y="68"/>
                  <a:pt x="385" y="68"/>
                  <a:pt x="385" y="68"/>
                </a:cubicBezTo>
                <a:lnTo>
                  <a:pt x="331" y="123"/>
                </a:lnTo>
                <a:close/>
                <a:moveTo>
                  <a:pt x="333" y="169"/>
                </a:moveTo>
                <a:cubicBezTo>
                  <a:pt x="417" y="239"/>
                  <a:pt x="417" y="239"/>
                  <a:pt x="417" y="239"/>
                </a:cubicBezTo>
                <a:cubicBezTo>
                  <a:pt x="263" y="239"/>
                  <a:pt x="263" y="239"/>
                  <a:pt x="263" y="239"/>
                </a:cubicBezTo>
                <a:lnTo>
                  <a:pt x="333" y="169"/>
                </a:lnTo>
                <a:close/>
                <a:moveTo>
                  <a:pt x="426" y="273"/>
                </a:moveTo>
                <a:cubicBezTo>
                  <a:pt x="510" y="692"/>
                  <a:pt x="510" y="692"/>
                  <a:pt x="510" y="692"/>
                </a:cubicBezTo>
                <a:cubicBezTo>
                  <a:pt x="259" y="273"/>
                  <a:pt x="259" y="273"/>
                  <a:pt x="259" y="273"/>
                </a:cubicBezTo>
                <a:lnTo>
                  <a:pt x="426" y="273"/>
                </a:lnTo>
                <a:close/>
                <a:moveTo>
                  <a:pt x="434" y="631"/>
                </a:moveTo>
                <a:cubicBezTo>
                  <a:pt x="98" y="273"/>
                  <a:pt x="98" y="273"/>
                  <a:pt x="98" y="273"/>
                </a:cubicBezTo>
                <a:cubicBezTo>
                  <a:pt x="219" y="273"/>
                  <a:pt x="219" y="273"/>
                  <a:pt x="219" y="273"/>
                </a:cubicBezTo>
                <a:lnTo>
                  <a:pt x="434" y="631"/>
                </a:lnTo>
                <a:close/>
                <a:moveTo>
                  <a:pt x="873" y="273"/>
                </a:moveTo>
                <a:cubicBezTo>
                  <a:pt x="994" y="273"/>
                  <a:pt x="994" y="273"/>
                  <a:pt x="994" y="273"/>
                </a:cubicBezTo>
                <a:cubicBezTo>
                  <a:pt x="658" y="631"/>
                  <a:pt x="658" y="631"/>
                  <a:pt x="658" y="631"/>
                </a:cubicBezTo>
                <a:lnTo>
                  <a:pt x="873" y="273"/>
                </a:lnTo>
                <a:close/>
                <a:moveTo>
                  <a:pt x="877" y="239"/>
                </a:moveTo>
                <a:cubicBezTo>
                  <a:pt x="785" y="147"/>
                  <a:pt x="785" y="147"/>
                  <a:pt x="785" y="147"/>
                </a:cubicBezTo>
                <a:cubicBezTo>
                  <a:pt x="864" y="82"/>
                  <a:pt x="864" y="82"/>
                  <a:pt x="864" y="82"/>
                </a:cubicBezTo>
                <a:cubicBezTo>
                  <a:pt x="1021" y="239"/>
                  <a:pt x="1021" y="239"/>
                  <a:pt x="1021" y="239"/>
                </a:cubicBezTo>
                <a:lnTo>
                  <a:pt x="877" y="239"/>
                </a:lnTo>
                <a:close/>
                <a:moveTo>
                  <a:pt x="228" y="82"/>
                </a:moveTo>
                <a:cubicBezTo>
                  <a:pt x="307" y="147"/>
                  <a:pt x="307" y="147"/>
                  <a:pt x="307" y="147"/>
                </a:cubicBezTo>
                <a:cubicBezTo>
                  <a:pt x="215" y="239"/>
                  <a:pt x="215" y="239"/>
                  <a:pt x="215" y="239"/>
                </a:cubicBezTo>
                <a:cubicBezTo>
                  <a:pt x="68" y="239"/>
                  <a:pt x="68" y="239"/>
                  <a:pt x="68" y="239"/>
                </a:cubicBezTo>
                <a:lnTo>
                  <a:pt x="228" y="82"/>
                </a:lnTo>
                <a:close/>
              </a:path>
            </a:pathLst>
          </a:custGeom>
          <a:solidFill>
            <a:schemeClr val="bg1"/>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sp>
        <p:nvSpPr>
          <p:cNvPr id="56" name="Freeform 45"/>
          <p:cNvSpPr>
            <a:spLocks noEditPoints="1"/>
          </p:cNvSpPr>
          <p:nvPr/>
        </p:nvSpPr>
        <p:spPr bwMode="auto">
          <a:xfrm>
            <a:off x="7844827" y="5106688"/>
            <a:ext cx="834241" cy="834459"/>
          </a:xfrm>
          <a:custGeom>
            <a:avLst/>
            <a:gdLst>
              <a:gd name="T0" fmla="*/ 419 w 425"/>
              <a:gd name="T1" fmla="*/ 2 h 425"/>
              <a:gd name="T2" fmla="*/ 411 w 425"/>
              <a:gd name="T3" fmla="*/ 0 h 425"/>
              <a:gd name="T4" fmla="*/ 404 w 425"/>
              <a:gd name="T5" fmla="*/ 3 h 425"/>
              <a:gd name="T6" fmla="*/ 6 w 425"/>
              <a:gd name="T7" fmla="*/ 268 h 425"/>
              <a:gd name="T8" fmla="*/ 0 w 425"/>
              <a:gd name="T9" fmla="*/ 280 h 425"/>
              <a:gd name="T10" fmla="*/ 8 w 425"/>
              <a:gd name="T11" fmla="*/ 291 h 425"/>
              <a:gd name="T12" fmla="*/ 112 w 425"/>
              <a:gd name="T13" fmla="*/ 333 h 425"/>
              <a:gd name="T14" fmla="*/ 161 w 425"/>
              <a:gd name="T15" fmla="*/ 418 h 425"/>
              <a:gd name="T16" fmla="*/ 172 w 425"/>
              <a:gd name="T17" fmla="*/ 425 h 425"/>
              <a:gd name="T18" fmla="*/ 173 w 425"/>
              <a:gd name="T19" fmla="*/ 425 h 425"/>
              <a:gd name="T20" fmla="*/ 184 w 425"/>
              <a:gd name="T21" fmla="*/ 419 h 425"/>
              <a:gd name="T22" fmla="*/ 211 w 425"/>
              <a:gd name="T23" fmla="*/ 373 h 425"/>
              <a:gd name="T24" fmla="*/ 340 w 425"/>
              <a:gd name="T25" fmla="*/ 424 h 425"/>
              <a:gd name="T26" fmla="*/ 345 w 425"/>
              <a:gd name="T27" fmla="*/ 425 h 425"/>
              <a:gd name="T28" fmla="*/ 352 w 425"/>
              <a:gd name="T29" fmla="*/ 423 h 425"/>
              <a:gd name="T30" fmla="*/ 358 w 425"/>
              <a:gd name="T31" fmla="*/ 414 h 425"/>
              <a:gd name="T32" fmla="*/ 424 w 425"/>
              <a:gd name="T33" fmla="*/ 16 h 425"/>
              <a:gd name="T34" fmla="*/ 419 w 425"/>
              <a:gd name="T35" fmla="*/ 2 h 425"/>
              <a:gd name="T36" fmla="*/ 42 w 425"/>
              <a:gd name="T37" fmla="*/ 276 h 425"/>
              <a:gd name="T38" fmla="*/ 349 w 425"/>
              <a:gd name="T39" fmla="*/ 71 h 425"/>
              <a:gd name="T40" fmla="*/ 126 w 425"/>
              <a:gd name="T41" fmla="*/ 310 h 425"/>
              <a:gd name="T42" fmla="*/ 122 w 425"/>
              <a:gd name="T43" fmla="*/ 308 h 425"/>
              <a:gd name="T44" fmla="*/ 42 w 425"/>
              <a:gd name="T45" fmla="*/ 276 h 425"/>
              <a:gd name="T46" fmla="*/ 135 w 425"/>
              <a:gd name="T47" fmla="*/ 320 h 425"/>
              <a:gd name="T48" fmla="*/ 135 w 425"/>
              <a:gd name="T49" fmla="*/ 320 h 425"/>
              <a:gd name="T50" fmla="*/ 386 w 425"/>
              <a:gd name="T51" fmla="*/ 51 h 425"/>
              <a:gd name="T52" fmla="*/ 172 w 425"/>
              <a:gd name="T53" fmla="*/ 384 h 425"/>
              <a:gd name="T54" fmla="*/ 135 w 425"/>
              <a:gd name="T55" fmla="*/ 320 h 425"/>
              <a:gd name="T56" fmla="*/ 335 w 425"/>
              <a:gd name="T57" fmla="*/ 393 h 425"/>
              <a:gd name="T58" fmla="*/ 221 w 425"/>
              <a:gd name="T59" fmla="*/ 348 h 425"/>
              <a:gd name="T60" fmla="*/ 213 w 425"/>
              <a:gd name="T61" fmla="*/ 346 h 425"/>
              <a:gd name="T62" fmla="*/ 388 w 425"/>
              <a:gd name="T63" fmla="*/ 76 h 425"/>
              <a:gd name="T64" fmla="*/ 335 w 425"/>
              <a:gd name="T65" fmla="*/ 393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 h="425">
                <a:moveTo>
                  <a:pt x="419" y="2"/>
                </a:moveTo>
                <a:cubicBezTo>
                  <a:pt x="416" y="1"/>
                  <a:pt x="414" y="0"/>
                  <a:pt x="411" y="0"/>
                </a:cubicBezTo>
                <a:cubicBezTo>
                  <a:pt x="409" y="0"/>
                  <a:pt x="406" y="1"/>
                  <a:pt x="404" y="3"/>
                </a:cubicBezTo>
                <a:cubicBezTo>
                  <a:pt x="6" y="268"/>
                  <a:pt x="6" y="268"/>
                  <a:pt x="6" y="268"/>
                </a:cubicBezTo>
                <a:cubicBezTo>
                  <a:pt x="2" y="271"/>
                  <a:pt x="0" y="276"/>
                  <a:pt x="0" y="280"/>
                </a:cubicBezTo>
                <a:cubicBezTo>
                  <a:pt x="1" y="285"/>
                  <a:pt x="4" y="290"/>
                  <a:pt x="8" y="291"/>
                </a:cubicBezTo>
                <a:cubicBezTo>
                  <a:pt x="112" y="333"/>
                  <a:pt x="112" y="333"/>
                  <a:pt x="112" y="333"/>
                </a:cubicBezTo>
                <a:cubicBezTo>
                  <a:pt x="161" y="418"/>
                  <a:pt x="161" y="418"/>
                  <a:pt x="161" y="418"/>
                </a:cubicBezTo>
                <a:cubicBezTo>
                  <a:pt x="163" y="422"/>
                  <a:pt x="168" y="425"/>
                  <a:pt x="172" y="425"/>
                </a:cubicBezTo>
                <a:cubicBezTo>
                  <a:pt x="172" y="425"/>
                  <a:pt x="172" y="425"/>
                  <a:pt x="173" y="425"/>
                </a:cubicBezTo>
                <a:cubicBezTo>
                  <a:pt x="177" y="425"/>
                  <a:pt x="181" y="423"/>
                  <a:pt x="184" y="419"/>
                </a:cubicBezTo>
                <a:cubicBezTo>
                  <a:pt x="211" y="373"/>
                  <a:pt x="211" y="373"/>
                  <a:pt x="211" y="373"/>
                </a:cubicBezTo>
                <a:cubicBezTo>
                  <a:pt x="340" y="424"/>
                  <a:pt x="340" y="424"/>
                  <a:pt x="340" y="424"/>
                </a:cubicBezTo>
                <a:cubicBezTo>
                  <a:pt x="342" y="425"/>
                  <a:pt x="343" y="425"/>
                  <a:pt x="345" y="425"/>
                </a:cubicBezTo>
                <a:cubicBezTo>
                  <a:pt x="347" y="425"/>
                  <a:pt x="350" y="424"/>
                  <a:pt x="352" y="423"/>
                </a:cubicBezTo>
                <a:cubicBezTo>
                  <a:pt x="355" y="421"/>
                  <a:pt x="357" y="418"/>
                  <a:pt x="358" y="414"/>
                </a:cubicBezTo>
                <a:cubicBezTo>
                  <a:pt x="424" y="16"/>
                  <a:pt x="424" y="16"/>
                  <a:pt x="424" y="16"/>
                </a:cubicBezTo>
                <a:cubicBezTo>
                  <a:pt x="425" y="11"/>
                  <a:pt x="423" y="5"/>
                  <a:pt x="419" y="2"/>
                </a:cubicBezTo>
                <a:close/>
                <a:moveTo>
                  <a:pt x="42" y="276"/>
                </a:moveTo>
                <a:cubicBezTo>
                  <a:pt x="349" y="71"/>
                  <a:pt x="349" y="71"/>
                  <a:pt x="349" y="71"/>
                </a:cubicBezTo>
                <a:cubicBezTo>
                  <a:pt x="126" y="310"/>
                  <a:pt x="126" y="310"/>
                  <a:pt x="126" y="310"/>
                </a:cubicBezTo>
                <a:cubicBezTo>
                  <a:pt x="124" y="310"/>
                  <a:pt x="123" y="309"/>
                  <a:pt x="122" y="308"/>
                </a:cubicBezTo>
                <a:lnTo>
                  <a:pt x="42" y="276"/>
                </a:lnTo>
                <a:close/>
                <a:moveTo>
                  <a:pt x="135" y="320"/>
                </a:moveTo>
                <a:cubicBezTo>
                  <a:pt x="135" y="320"/>
                  <a:pt x="135" y="320"/>
                  <a:pt x="135" y="320"/>
                </a:cubicBezTo>
                <a:cubicBezTo>
                  <a:pt x="386" y="51"/>
                  <a:pt x="386" y="51"/>
                  <a:pt x="386" y="51"/>
                </a:cubicBezTo>
                <a:cubicBezTo>
                  <a:pt x="172" y="384"/>
                  <a:pt x="172" y="384"/>
                  <a:pt x="172" y="384"/>
                </a:cubicBezTo>
                <a:lnTo>
                  <a:pt x="135" y="320"/>
                </a:lnTo>
                <a:close/>
                <a:moveTo>
                  <a:pt x="335" y="393"/>
                </a:moveTo>
                <a:cubicBezTo>
                  <a:pt x="221" y="348"/>
                  <a:pt x="221" y="348"/>
                  <a:pt x="221" y="348"/>
                </a:cubicBezTo>
                <a:cubicBezTo>
                  <a:pt x="219" y="347"/>
                  <a:pt x="216" y="347"/>
                  <a:pt x="213" y="346"/>
                </a:cubicBezTo>
                <a:cubicBezTo>
                  <a:pt x="388" y="76"/>
                  <a:pt x="388" y="76"/>
                  <a:pt x="388" y="76"/>
                </a:cubicBezTo>
                <a:lnTo>
                  <a:pt x="335" y="393"/>
                </a:lnTo>
                <a:close/>
              </a:path>
            </a:pathLst>
          </a:custGeom>
          <a:solidFill>
            <a:schemeClr val="bg1"/>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nvGrpSpPr>
          <p:cNvPr id="57" name="Group 56"/>
          <p:cNvGrpSpPr/>
          <p:nvPr/>
        </p:nvGrpSpPr>
        <p:grpSpPr>
          <a:xfrm>
            <a:off x="10901612" y="8315017"/>
            <a:ext cx="735144" cy="786443"/>
            <a:chOff x="494476" y="2241785"/>
            <a:chExt cx="239742" cy="256405"/>
          </a:xfrm>
          <a:solidFill>
            <a:schemeClr val="bg1"/>
          </a:solidFill>
        </p:grpSpPr>
        <p:sp>
          <p:nvSpPr>
            <p:cNvPr id="58" name="Freeform 67"/>
            <p:cNvSpPr>
              <a:spLocks noEditPoints="1"/>
            </p:cNvSpPr>
            <p:nvPr/>
          </p:nvSpPr>
          <p:spPr bwMode="auto">
            <a:xfrm>
              <a:off x="494476" y="2241785"/>
              <a:ext cx="239742" cy="256405"/>
            </a:xfrm>
            <a:custGeom>
              <a:avLst/>
              <a:gdLst>
                <a:gd name="T0" fmla="*/ 190 w 219"/>
                <a:gd name="T1" fmla="*/ 0 h 234"/>
                <a:gd name="T2" fmla="*/ 30 w 219"/>
                <a:gd name="T3" fmla="*/ 0 h 234"/>
                <a:gd name="T4" fmla="*/ 0 w 219"/>
                <a:gd name="T5" fmla="*/ 29 h 234"/>
                <a:gd name="T6" fmla="*/ 0 w 219"/>
                <a:gd name="T7" fmla="*/ 205 h 234"/>
                <a:gd name="T8" fmla="*/ 30 w 219"/>
                <a:gd name="T9" fmla="*/ 234 h 234"/>
                <a:gd name="T10" fmla="*/ 190 w 219"/>
                <a:gd name="T11" fmla="*/ 234 h 234"/>
                <a:gd name="T12" fmla="*/ 219 w 219"/>
                <a:gd name="T13" fmla="*/ 205 h 234"/>
                <a:gd name="T14" fmla="*/ 219 w 219"/>
                <a:gd name="T15" fmla="*/ 29 h 234"/>
                <a:gd name="T16" fmla="*/ 190 w 219"/>
                <a:gd name="T17" fmla="*/ 0 h 234"/>
                <a:gd name="T18" fmla="*/ 205 w 219"/>
                <a:gd name="T19" fmla="*/ 205 h 234"/>
                <a:gd name="T20" fmla="*/ 190 w 219"/>
                <a:gd name="T21" fmla="*/ 219 h 234"/>
                <a:gd name="T22" fmla="*/ 30 w 219"/>
                <a:gd name="T23" fmla="*/ 219 h 234"/>
                <a:gd name="T24" fmla="*/ 15 w 219"/>
                <a:gd name="T25" fmla="*/ 205 h 234"/>
                <a:gd name="T26" fmla="*/ 15 w 219"/>
                <a:gd name="T27" fmla="*/ 29 h 234"/>
                <a:gd name="T28" fmla="*/ 30 w 219"/>
                <a:gd name="T29" fmla="*/ 15 h 234"/>
                <a:gd name="T30" fmla="*/ 190 w 219"/>
                <a:gd name="T31" fmla="*/ 15 h 234"/>
                <a:gd name="T32" fmla="*/ 205 w 219"/>
                <a:gd name="T33" fmla="*/ 29 h 234"/>
                <a:gd name="T34" fmla="*/ 205 w 219"/>
                <a:gd name="T35" fmla="*/ 20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9" h="234">
                  <a:moveTo>
                    <a:pt x="190" y="0"/>
                  </a:moveTo>
                  <a:cubicBezTo>
                    <a:pt x="30" y="0"/>
                    <a:pt x="30" y="0"/>
                    <a:pt x="30" y="0"/>
                  </a:cubicBezTo>
                  <a:cubicBezTo>
                    <a:pt x="13" y="0"/>
                    <a:pt x="0" y="13"/>
                    <a:pt x="0" y="29"/>
                  </a:cubicBezTo>
                  <a:cubicBezTo>
                    <a:pt x="0" y="205"/>
                    <a:pt x="0" y="205"/>
                    <a:pt x="0" y="205"/>
                  </a:cubicBezTo>
                  <a:cubicBezTo>
                    <a:pt x="0" y="221"/>
                    <a:pt x="13" y="234"/>
                    <a:pt x="30" y="234"/>
                  </a:cubicBezTo>
                  <a:cubicBezTo>
                    <a:pt x="190" y="234"/>
                    <a:pt x="190" y="234"/>
                    <a:pt x="190" y="234"/>
                  </a:cubicBezTo>
                  <a:cubicBezTo>
                    <a:pt x="206" y="234"/>
                    <a:pt x="219" y="221"/>
                    <a:pt x="219" y="205"/>
                  </a:cubicBezTo>
                  <a:cubicBezTo>
                    <a:pt x="219" y="29"/>
                    <a:pt x="219" y="29"/>
                    <a:pt x="219" y="29"/>
                  </a:cubicBezTo>
                  <a:cubicBezTo>
                    <a:pt x="219" y="13"/>
                    <a:pt x="206" y="0"/>
                    <a:pt x="190" y="0"/>
                  </a:cubicBezTo>
                  <a:close/>
                  <a:moveTo>
                    <a:pt x="205" y="205"/>
                  </a:moveTo>
                  <a:cubicBezTo>
                    <a:pt x="205" y="213"/>
                    <a:pt x="198" y="219"/>
                    <a:pt x="190" y="219"/>
                  </a:cubicBezTo>
                  <a:cubicBezTo>
                    <a:pt x="30" y="219"/>
                    <a:pt x="30" y="219"/>
                    <a:pt x="30" y="219"/>
                  </a:cubicBezTo>
                  <a:cubicBezTo>
                    <a:pt x="21" y="219"/>
                    <a:pt x="15" y="213"/>
                    <a:pt x="15" y="205"/>
                  </a:cubicBezTo>
                  <a:cubicBezTo>
                    <a:pt x="15" y="29"/>
                    <a:pt x="15" y="29"/>
                    <a:pt x="15" y="29"/>
                  </a:cubicBezTo>
                  <a:cubicBezTo>
                    <a:pt x="15" y="21"/>
                    <a:pt x="21" y="15"/>
                    <a:pt x="30" y="15"/>
                  </a:cubicBezTo>
                  <a:cubicBezTo>
                    <a:pt x="190" y="15"/>
                    <a:pt x="190" y="15"/>
                    <a:pt x="190" y="15"/>
                  </a:cubicBezTo>
                  <a:cubicBezTo>
                    <a:pt x="198" y="15"/>
                    <a:pt x="205" y="21"/>
                    <a:pt x="205" y="29"/>
                  </a:cubicBezTo>
                  <a:lnTo>
                    <a:pt x="205"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9" name="Freeform 68"/>
            <p:cNvSpPr>
              <a:spLocks noEditPoints="1"/>
            </p:cNvSpPr>
            <p:nvPr/>
          </p:nvSpPr>
          <p:spPr bwMode="auto">
            <a:xfrm>
              <a:off x="527337" y="2273716"/>
              <a:ext cx="175411" cy="160601"/>
            </a:xfrm>
            <a:custGeom>
              <a:avLst/>
              <a:gdLst>
                <a:gd name="T0" fmla="*/ 153 w 160"/>
                <a:gd name="T1" fmla="*/ 0 h 147"/>
                <a:gd name="T2" fmla="*/ 7 w 160"/>
                <a:gd name="T3" fmla="*/ 0 h 147"/>
                <a:gd name="T4" fmla="*/ 0 w 160"/>
                <a:gd name="T5" fmla="*/ 8 h 147"/>
                <a:gd name="T6" fmla="*/ 0 w 160"/>
                <a:gd name="T7" fmla="*/ 139 h 147"/>
                <a:gd name="T8" fmla="*/ 7 w 160"/>
                <a:gd name="T9" fmla="*/ 147 h 147"/>
                <a:gd name="T10" fmla="*/ 153 w 160"/>
                <a:gd name="T11" fmla="*/ 147 h 147"/>
                <a:gd name="T12" fmla="*/ 160 w 160"/>
                <a:gd name="T13" fmla="*/ 139 h 147"/>
                <a:gd name="T14" fmla="*/ 160 w 160"/>
                <a:gd name="T15" fmla="*/ 8 h 147"/>
                <a:gd name="T16" fmla="*/ 153 w 160"/>
                <a:gd name="T17" fmla="*/ 0 h 147"/>
                <a:gd name="T18" fmla="*/ 153 w 160"/>
                <a:gd name="T19" fmla="*/ 8 h 147"/>
                <a:gd name="T20" fmla="*/ 153 w 160"/>
                <a:gd name="T21" fmla="*/ 109 h 147"/>
                <a:gd name="T22" fmla="*/ 129 w 160"/>
                <a:gd name="T23" fmla="*/ 83 h 147"/>
                <a:gd name="T24" fmla="*/ 124 w 160"/>
                <a:gd name="T25" fmla="*/ 81 h 147"/>
                <a:gd name="T26" fmla="*/ 118 w 160"/>
                <a:gd name="T27" fmla="*/ 83 h 147"/>
                <a:gd name="T28" fmla="*/ 99 w 160"/>
                <a:gd name="T29" fmla="*/ 105 h 147"/>
                <a:gd name="T30" fmla="*/ 42 w 160"/>
                <a:gd name="T31" fmla="*/ 39 h 147"/>
                <a:gd name="T32" fmla="*/ 36 w 160"/>
                <a:gd name="T33" fmla="*/ 37 h 147"/>
                <a:gd name="T34" fmla="*/ 31 w 160"/>
                <a:gd name="T35" fmla="*/ 39 h 147"/>
                <a:gd name="T36" fmla="*/ 7 w 160"/>
                <a:gd name="T37" fmla="*/ 67 h 147"/>
                <a:gd name="T38" fmla="*/ 7 w 160"/>
                <a:gd name="T39" fmla="*/ 8 h 147"/>
                <a:gd name="T40" fmla="*/ 153 w 160"/>
                <a:gd name="T41" fmla="*/ 8 h 147"/>
                <a:gd name="T42" fmla="*/ 7 w 160"/>
                <a:gd name="T43" fmla="*/ 78 h 147"/>
                <a:gd name="T44" fmla="*/ 36 w 160"/>
                <a:gd name="T45" fmla="*/ 44 h 147"/>
                <a:gd name="T46" fmla="*/ 95 w 160"/>
                <a:gd name="T47" fmla="*/ 111 h 147"/>
                <a:gd name="T48" fmla="*/ 99 w 160"/>
                <a:gd name="T49" fmla="*/ 116 h 147"/>
                <a:gd name="T50" fmla="*/ 119 w 160"/>
                <a:gd name="T51" fmla="*/ 139 h 147"/>
                <a:gd name="T52" fmla="*/ 7 w 160"/>
                <a:gd name="T53" fmla="*/ 139 h 147"/>
                <a:gd name="T54" fmla="*/ 7 w 160"/>
                <a:gd name="T55" fmla="*/ 78 h 147"/>
                <a:gd name="T56" fmla="*/ 129 w 160"/>
                <a:gd name="T57" fmla="*/ 139 h 147"/>
                <a:gd name="T58" fmla="*/ 104 w 160"/>
                <a:gd name="T59" fmla="*/ 110 h 147"/>
                <a:gd name="T60" fmla="*/ 124 w 160"/>
                <a:gd name="T61" fmla="*/ 88 h 147"/>
                <a:gd name="T62" fmla="*/ 153 w 160"/>
                <a:gd name="T63" fmla="*/ 120 h 147"/>
                <a:gd name="T64" fmla="*/ 153 w 160"/>
                <a:gd name="T65" fmla="*/ 139 h 147"/>
                <a:gd name="T66" fmla="*/ 129 w 160"/>
                <a:gd name="T67" fmla="*/ 13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0" h="147">
                  <a:moveTo>
                    <a:pt x="153" y="0"/>
                  </a:moveTo>
                  <a:cubicBezTo>
                    <a:pt x="7" y="0"/>
                    <a:pt x="7" y="0"/>
                    <a:pt x="7" y="0"/>
                  </a:cubicBezTo>
                  <a:cubicBezTo>
                    <a:pt x="3" y="0"/>
                    <a:pt x="0" y="4"/>
                    <a:pt x="0" y="8"/>
                  </a:cubicBezTo>
                  <a:cubicBezTo>
                    <a:pt x="0" y="139"/>
                    <a:pt x="0" y="139"/>
                    <a:pt x="0" y="139"/>
                  </a:cubicBezTo>
                  <a:cubicBezTo>
                    <a:pt x="0" y="143"/>
                    <a:pt x="3" y="147"/>
                    <a:pt x="7" y="147"/>
                  </a:cubicBezTo>
                  <a:cubicBezTo>
                    <a:pt x="153" y="147"/>
                    <a:pt x="153" y="147"/>
                    <a:pt x="153" y="147"/>
                  </a:cubicBezTo>
                  <a:cubicBezTo>
                    <a:pt x="157" y="147"/>
                    <a:pt x="160" y="143"/>
                    <a:pt x="160" y="139"/>
                  </a:cubicBezTo>
                  <a:cubicBezTo>
                    <a:pt x="160" y="8"/>
                    <a:pt x="160" y="8"/>
                    <a:pt x="160" y="8"/>
                  </a:cubicBezTo>
                  <a:cubicBezTo>
                    <a:pt x="160" y="4"/>
                    <a:pt x="157" y="0"/>
                    <a:pt x="153" y="0"/>
                  </a:cubicBezTo>
                  <a:close/>
                  <a:moveTo>
                    <a:pt x="153" y="8"/>
                  </a:moveTo>
                  <a:cubicBezTo>
                    <a:pt x="153" y="109"/>
                    <a:pt x="153" y="109"/>
                    <a:pt x="153" y="109"/>
                  </a:cubicBezTo>
                  <a:cubicBezTo>
                    <a:pt x="129" y="83"/>
                    <a:pt x="129" y="83"/>
                    <a:pt x="129" y="83"/>
                  </a:cubicBezTo>
                  <a:cubicBezTo>
                    <a:pt x="128" y="82"/>
                    <a:pt x="126" y="81"/>
                    <a:pt x="124" y="81"/>
                  </a:cubicBezTo>
                  <a:cubicBezTo>
                    <a:pt x="122" y="81"/>
                    <a:pt x="120" y="82"/>
                    <a:pt x="118" y="83"/>
                  </a:cubicBezTo>
                  <a:cubicBezTo>
                    <a:pt x="99" y="105"/>
                    <a:pt x="99" y="105"/>
                    <a:pt x="99" y="105"/>
                  </a:cubicBezTo>
                  <a:cubicBezTo>
                    <a:pt x="42" y="39"/>
                    <a:pt x="42" y="39"/>
                    <a:pt x="42" y="39"/>
                  </a:cubicBezTo>
                  <a:cubicBezTo>
                    <a:pt x="40" y="38"/>
                    <a:pt x="38" y="37"/>
                    <a:pt x="36" y="37"/>
                  </a:cubicBezTo>
                  <a:cubicBezTo>
                    <a:pt x="34" y="37"/>
                    <a:pt x="32" y="38"/>
                    <a:pt x="31" y="39"/>
                  </a:cubicBezTo>
                  <a:cubicBezTo>
                    <a:pt x="7" y="67"/>
                    <a:pt x="7" y="67"/>
                    <a:pt x="7" y="67"/>
                  </a:cubicBezTo>
                  <a:cubicBezTo>
                    <a:pt x="7" y="8"/>
                    <a:pt x="7" y="8"/>
                    <a:pt x="7" y="8"/>
                  </a:cubicBezTo>
                  <a:lnTo>
                    <a:pt x="153" y="8"/>
                  </a:lnTo>
                  <a:close/>
                  <a:moveTo>
                    <a:pt x="7" y="78"/>
                  </a:moveTo>
                  <a:cubicBezTo>
                    <a:pt x="36" y="44"/>
                    <a:pt x="36" y="44"/>
                    <a:pt x="36" y="44"/>
                  </a:cubicBezTo>
                  <a:cubicBezTo>
                    <a:pt x="95" y="111"/>
                    <a:pt x="95" y="111"/>
                    <a:pt x="95" y="111"/>
                  </a:cubicBezTo>
                  <a:cubicBezTo>
                    <a:pt x="99" y="116"/>
                    <a:pt x="99" y="116"/>
                    <a:pt x="99" y="116"/>
                  </a:cubicBezTo>
                  <a:cubicBezTo>
                    <a:pt x="119" y="139"/>
                    <a:pt x="119" y="139"/>
                    <a:pt x="119" y="139"/>
                  </a:cubicBezTo>
                  <a:cubicBezTo>
                    <a:pt x="7" y="139"/>
                    <a:pt x="7" y="139"/>
                    <a:pt x="7" y="139"/>
                  </a:cubicBezTo>
                  <a:lnTo>
                    <a:pt x="7" y="78"/>
                  </a:lnTo>
                  <a:close/>
                  <a:moveTo>
                    <a:pt x="129" y="139"/>
                  </a:moveTo>
                  <a:cubicBezTo>
                    <a:pt x="104" y="110"/>
                    <a:pt x="104" y="110"/>
                    <a:pt x="104" y="110"/>
                  </a:cubicBezTo>
                  <a:cubicBezTo>
                    <a:pt x="124" y="88"/>
                    <a:pt x="124" y="88"/>
                    <a:pt x="124" y="88"/>
                  </a:cubicBezTo>
                  <a:cubicBezTo>
                    <a:pt x="153" y="120"/>
                    <a:pt x="153" y="120"/>
                    <a:pt x="153" y="120"/>
                  </a:cubicBezTo>
                  <a:cubicBezTo>
                    <a:pt x="153" y="139"/>
                    <a:pt x="153" y="139"/>
                    <a:pt x="153" y="139"/>
                  </a:cubicBezTo>
                  <a:lnTo>
                    <a:pt x="129" y="1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0" name="Freeform 69"/>
            <p:cNvSpPr>
              <a:spLocks noEditPoints="1"/>
            </p:cNvSpPr>
            <p:nvPr/>
          </p:nvSpPr>
          <p:spPr bwMode="auto">
            <a:xfrm>
              <a:off x="622677" y="2297776"/>
              <a:ext cx="48134" cy="48134"/>
            </a:xfrm>
            <a:custGeom>
              <a:avLst/>
              <a:gdLst>
                <a:gd name="T0" fmla="*/ 22 w 44"/>
                <a:gd name="T1" fmla="*/ 44 h 44"/>
                <a:gd name="T2" fmla="*/ 44 w 44"/>
                <a:gd name="T3" fmla="*/ 22 h 44"/>
                <a:gd name="T4" fmla="*/ 22 w 44"/>
                <a:gd name="T5" fmla="*/ 0 h 44"/>
                <a:gd name="T6" fmla="*/ 0 w 44"/>
                <a:gd name="T7" fmla="*/ 22 h 44"/>
                <a:gd name="T8" fmla="*/ 22 w 44"/>
                <a:gd name="T9" fmla="*/ 44 h 44"/>
                <a:gd name="T10" fmla="*/ 22 w 44"/>
                <a:gd name="T11" fmla="*/ 8 h 44"/>
                <a:gd name="T12" fmla="*/ 37 w 44"/>
                <a:gd name="T13" fmla="*/ 22 h 44"/>
                <a:gd name="T14" fmla="*/ 22 w 44"/>
                <a:gd name="T15" fmla="*/ 37 h 44"/>
                <a:gd name="T16" fmla="*/ 7 w 44"/>
                <a:gd name="T17" fmla="*/ 22 h 44"/>
                <a:gd name="T18" fmla="*/ 22 w 44"/>
                <a:gd name="T19"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22" y="44"/>
                  </a:moveTo>
                  <a:cubicBezTo>
                    <a:pt x="34" y="44"/>
                    <a:pt x="44" y="34"/>
                    <a:pt x="44" y="22"/>
                  </a:cubicBezTo>
                  <a:cubicBezTo>
                    <a:pt x="44" y="10"/>
                    <a:pt x="34" y="0"/>
                    <a:pt x="22" y="0"/>
                  </a:cubicBezTo>
                  <a:cubicBezTo>
                    <a:pt x="10" y="0"/>
                    <a:pt x="0" y="10"/>
                    <a:pt x="0" y="22"/>
                  </a:cubicBezTo>
                  <a:cubicBezTo>
                    <a:pt x="0" y="34"/>
                    <a:pt x="10" y="44"/>
                    <a:pt x="22" y="44"/>
                  </a:cubicBezTo>
                  <a:close/>
                  <a:moveTo>
                    <a:pt x="22" y="8"/>
                  </a:moveTo>
                  <a:cubicBezTo>
                    <a:pt x="30" y="8"/>
                    <a:pt x="37" y="14"/>
                    <a:pt x="37" y="22"/>
                  </a:cubicBezTo>
                  <a:cubicBezTo>
                    <a:pt x="37" y="30"/>
                    <a:pt x="30" y="37"/>
                    <a:pt x="22" y="37"/>
                  </a:cubicBezTo>
                  <a:cubicBezTo>
                    <a:pt x="14" y="37"/>
                    <a:pt x="7" y="30"/>
                    <a:pt x="7" y="22"/>
                  </a:cubicBezTo>
                  <a:cubicBezTo>
                    <a:pt x="7" y="14"/>
                    <a:pt x="14" y="8"/>
                    <a:pt x="2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sp>
        <p:nvSpPr>
          <p:cNvPr id="61" name="Freeform 73"/>
          <p:cNvSpPr>
            <a:spLocks noEditPoints="1"/>
          </p:cNvSpPr>
          <p:nvPr/>
        </p:nvSpPr>
        <p:spPr bwMode="auto">
          <a:xfrm>
            <a:off x="9626946" y="9472102"/>
            <a:ext cx="689733" cy="786443"/>
          </a:xfrm>
          <a:custGeom>
            <a:avLst/>
            <a:gdLst>
              <a:gd name="T0" fmla="*/ 191 w 205"/>
              <a:gd name="T1" fmla="*/ 37 h 234"/>
              <a:gd name="T2" fmla="*/ 182 w 205"/>
              <a:gd name="T3" fmla="*/ 10 h 234"/>
              <a:gd name="T4" fmla="*/ 168 w 205"/>
              <a:gd name="T5" fmla="*/ 0 h 234"/>
              <a:gd name="T6" fmla="*/ 37 w 205"/>
              <a:gd name="T7" fmla="*/ 0 h 234"/>
              <a:gd name="T8" fmla="*/ 23 w 205"/>
              <a:gd name="T9" fmla="*/ 10 h 234"/>
              <a:gd name="T10" fmla="*/ 14 w 205"/>
              <a:gd name="T11" fmla="*/ 37 h 234"/>
              <a:gd name="T12" fmla="*/ 0 w 205"/>
              <a:gd name="T13" fmla="*/ 51 h 234"/>
              <a:gd name="T14" fmla="*/ 0 w 205"/>
              <a:gd name="T15" fmla="*/ 73 h 234"/>
              <a:gd name="T16" fmla="*/ 15 w 205"/>
              <a:gd name="T17" fmla="*/ 88 h 234"/>
              <a:gd name="T18" fmla="*/ 22 w 205"/>
              <a:gd name="T19" fmla="*/ 88 h 234"/>
              <a:gd name="T20" fmla="*/ 22 w 205"/>
              <a:gd name="T21" fmla="*/ 89 h 234"/>
              <a:gd name="T22" fmla="*/ 37 w 205"/>
              <a:gd name="T23" fmla="*/ 221 h 234"/>
              <a:gd name="T24" fmla="*/ 51 w 205"/>
              <a:gd name="T25" fmla="*/ 234 h 234"/>
              <a:gd name="T26" fmla="*/ 153 w 205"/>
              <a:gd name="T27" fmla="*/ 234 h 234"/>
              <a:gd name="T28" fmla="*/ 168 w 205"/>
              <a:gd name="T29" fmla="*/ 221 h 234"/>
              <a:gd name="T30" fmla="*/ 183 w 205"/>
              <a:gd name="T31" fmla="*/ 89 h 234"/>
              <a:gd name="T32" fmla="*/ 182 w 205"/>
              <a:gd name="T33" fmla="*/ 88 h 234"/>
              <a:gd name="T34" fmla="*/ 190 w 205"/>
              <a:gd name="T35" fmla="*/ 88 h 234"/>
              <a:gd name="T36" fmla="*/ 205 w 205"/>
              <a:gd name="T37" fmla="*/ 73 h 234"/>
              <a:gd name="T38" fmla="*/ 205 w 205"/>
              <a:gd name="T39" fmla="*/ 51 h 234"/>
              <a:gd name="T40" fmla="*/ 191 w 205"/>
              <a:gd name="T41" fmla="*/ 37 h 234"/>
              <a:gd name="T42" fmla="*/ 37 w 205"/>
              <a:gd name="T43" fmla="*/ 14 h 234"/>
              <a:gd name="T44" fmla="*/ 168 w 205"/>
              <a:gd name="T45" fmla="*/ 14 h 234"/>
              <a:gd name="T46" fmla="*/ 175 w 205"/>
              <a:gd name="T47" fmla="*/ 36 h 234"/>
              <a:gd name="T48" fmla="*/ 29 w 205"/>
              <a:gd name="T49" fmla="*/ 36 h 234"/>
              <a:gd name="T50" fmla="*/ 37 w 205"/>
              <a:gd name="T51" fmla="*/ 14 h 234"/>
              <a:gd name="T52" fmla="*/ 51 w 205"/>
              <a:gd name="T53" fmla="*/ 219 h 234"/>
              <a:gd name="T54" fmla="*/ 49 w 205"/>
              <a:gd name="T55" fmla="*/ 197 h 234"/>
              <a:gd name="T56" fmla="*/ 156 w 205"/>
              <a:gd name="T57" fmla="*/ 197 h 234"/>
              <a:gd name="T58" fmla="*/ 153 w 205"/>
              <a:gd name="T59" fmla="*/ 219 h 234"/>
              <a:gd name="T60" fmla="*/ 51 w 205"/>
              <a:gd name="T61" fmla="*/ 219 h 234"/>
              <a:gd name="T62" fmla="*/ 157 w 205"/>
              <a:gd name="T63" fmla="*/ 190 h 234"/>
              <a:gd name="T64" fmla="*/ 48 w 205"/>
              <a:gd name="T65" fmla="*/ 190 h 234"/>
              <a:gd name="T66" fmla="*/ 40 w 205"/>
              <a:gd name="T67" fmla="*/ 117 h 234"/>
              <a:gd name="T68" fmla="*/ 165 w 205"/>
              <a:gd name="T69" fmla="*/ 117 h 234"/>
              <a:gd name="T70" fmla="*/ 157 w 205"/>
              <a:gd name="T71" fmla="*/ 190 h 234"/>
              <a:gd name="T72" fmla="*/ 166 w 205"/>
              <a:gd name="T73" fmla="*/ 109 h 234"/>
              <a:gd name="T74" fmla="*/ 39 w 205"/>
              <a:gd name="T75" fmla="*/ 109 h 234"/>
              <a:gd name="T76" fmla="*/ 37 w 205"/>
              <a:gd name="T77" fmla="*/ 88 h 234"/>
              <a:gd name="T78" fmla="*/ 168 w 205"/>
              <a:gd name="T79" fmla="*/ 88 h 234"/>
              <a:gd name="T80" fmla="*/ 166 w 205"/>
              <a:gd name="T81" fmla="*/ 109 h 234"/>
              <a:gd name="T82" fmla="*/ 190 w 205"/>
              <a:gd name="T83" fmla="*/ 73 h 234"/>
              <a:gd name="T84" fmla="*/ 15 w 205"/>
              <a:gd name="T85" fmla="*/ 73 h 234"/>
              <a:gd name="T86" fmla="*/ 15 w 205"/>
              <a:gd name="T87" fmla="*/ 51 h 234"/>
              <a:gd name="T88" fmla="*/ 190 w 205"/>
              <a:gd name="T89" fmla="*/ 51 h 234"/>
              <a:gd name="T90" fmla="*/ 190 w 205"/>
              <a:gd name="T91" fmla="*/ 7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5" h="234">
                <a:moveTo>
                  <a:pt x="191" y="37"/>
                </a:moveTo>
                <a:cubicBezTo>
                  <a:pt x="182" y="10"/>
                  <a:pt x="182" y="10"/>
                  <a:pt x="182" y="10"/>
                </a:cubicBezTo>
                <a:cubicBezTo>
                  <a:pt x="180" y="4"/>
                  <a:pt x="174" y="0"/>
                  <a:pt x="168" y="0"/>
                </a:cubicBezTo>
                <a:cubicBezTo>
                  <a:pt x="37" y="0"/>
                  <a:pt x="37" y="0"/>
                  <a:pt x="37" y="0"/>
                </a:cubicBezTo>
                <a:cubicBezTo>
                  <a:pt x="30" y="0"/>
                  <a:pt x="25" y="4"/>
                  <a:pt x="23" y="10"/>
                </a:cubicBezTo>
                <a:cubicBezTo>
                  <a:pt x="14" y="37"/>
                  <a:pt x="14" y="37"/>
                  <a:pt x="14" y="37"/>
                </a:cubicBezTo>
                <a:cubicBezTo>
                  <a:pt x="6" y="37"/>
                  <a:pt x="0" y="43"/>
                  <a:pt x="0" y="51"/>
                </a:cubicBezTo>
                <a:cubicBezTo>
                  <a:pt x="0" y="73"/>
                  <a:pt x="0" y="73"/>
                  <a:pt x="0" y="73"/>
                </a:cubicBezTo>
                <a:cubicBezTo>
                  <a:pt x="0" y="81"/>
                  <a:pt x="7" y="88"/>
                  <a:pt x="15" y="88"/>
                </a:cubicBezTo>
                <a:cubicBezTo>
                  <a:pt x="22" y="88"/>
                  <a:pt x="22" y="88"/>
                  <a:pt x="22" y="88"/>
                </a:cubicBezTo>
                <a:cubicBezTo>
                  <a:pt x="22" y="88"/>
                  <a:pt x="22" y="89"/>
                  <a:pt x="22" y="89"/>
                </a:cubicBezTo>
                <a:cubicBezTo>
                  <a:pt x="37" y="221"/>
                  <a:pt x="37" y="221"/>
                  <a:pt x="37" y="221"/>
                </a:cubicBezTo>
                <a:cubicBezTo>
                  <a:pt x="37" y="228"/>
                  <a:pt x="44" y="234"/>
                  <a:pt x="51" y="234"/>
                </a:cubicBezTo>
                <a:cubicBezTo>
                  <a:pt x="153" y="234"/>
                  <a:pt x="153" y="234"/>
                  <a:pt x="153" y="234"/>
                </a:cubicBezTo>
                <a:cubicBezTo>
                  <a:pt x="161" y="234"/>
                  <a:pt x="167" y="228"/>
                  <a:pt x="168" y="221"/>
                </a:cubicBezTo>
                <a:cubicBezTo>
                  <a:pt x="183" y="89"/>
                  <a:pt x="183" y="89"/>
                  <a:pt x="183" y="89"/>
                </a:cubicBezTo>
                <a:cubicBezTo>
                  <a:pt x="183" y="89"/>
                  <a:pt x="182" y="88"/>
                  <a:pt x="182" y="88"/>
                </a:cubicBezTo>
                <a:cubicBezTo>
                  <a:pt x="190" y="88"/>
                  <a:pt x="190" y="88"/>
                  <a:pt x="190" y="88"/>
                </a:cubicBezTo>
                <a:cubicBezTo>
                  <a:pt x="198" y="88"/>
                  <a:pt x="205" y="81"/>
                  <a:pt x="205" y="73"/>
                </a:cubicBezTo>
                <a:cubicBezTo>
                  <a:pt x="205" y="51"/>
                  <a:pt x="205" y="51"/>
                  <a:pt x="205" y="51"/>
                </a:cubicBezTo>
                <a:cubicBezTo>
                  <a:pt x="205" y="43"/>
                  <a:pt x="198" y="37"/>
                  <a:pt x="191" y="37"/>
                </a:cubicBezTo>
                <a:close/>
                <a:moveTo>
                  <a:pt x="37" y="14"/>
                </a:moveTo>
                <a:cubicBezTo>
                  <a:pt x="168" y="14"/>
                  <a:pt x="168" y="14"/>
                  <a:pt x="168" y="14"/>
                </a:cubicBezTo>
                <a:cubicBezTo>
                  <a:pt x="175" y="36"/>
                  <a:pt x="175" y="36"/>
                  <a:pt x="175" y="36"/>
                </a:cubicBezTo>
                <a:cubicBezTo>
                  <a:pt x="29" y="36"/>
                  <a:pt x="29" y="36"/>
                  <a:pt x="29" y="36"/>
                </a:cubicBezTo>
                <a:lnTo>
                  <a:pt x="37" y="14"/>
                </a:lnTo>
                <a:close/>
                <a:moveTo>
                  <a:pt x="51" y="219"/>
                </a:moveTo>
                <a:cubicBezTo>
                  <a:pt x="49" y="197"/>
                  <a:pt x="49" y="197"/>
                  <a:pt x="49" y="197"/>
                </a:cubicBezTo>
                <a:cubicBezTo>
                  <a:pt x="156" y="197"/>
                  <a:pt x="156" y="197"/>
                  <a:pt x="156" y="197"/>
                </a:cubicBezTo>
                <a:cubicBezTo>
                  <a:pt x="153" y="219"/>
                  <a:pt x="153" y="219"/>
                  <a:pt x="153" y="219"/>
                </a:cubicBezTo>
                <a:lnTo>
                  <a:pt x="51" y="219"/>
                </a:lnTo>
                <a:close/>
                <a:moveTo>
                  <a:pt x="157" y="190"/>
                </a:moveTo>
                <a:cubicBezTo>
                  <a:pt x="48" y="190"/>
                  <a:pt x="48" y="190"/>
                  <a:pt x="48" y="190"/>
                </a:cubicBezTo>
                <a:cubicBezTo>
                  <a:pt x="40" y="117"/>
                  <a:pt x="40" y="117"/>
                  <a:pt x="40" y="117"/>
                </a:cubicBezTo>
                <a:cubicBezTo>
                  <a:pt x="165" y="117"/>
                  <a:pt x="165" y="117"/>
                  <a:pt x="165" y="117"/>
                </a:cubicBezTo>
                <a:lnTo>
                  <a:pt x="157" y="190"/>
                </a:lnTo>
                <a:close/>
                <a:moveTo>
                  <a:pt x="166" y="109"/>
                </a:moveTo>
                <a:cubicBezTo>
                  <a:pt x="39" y="109"/>
                  <a:pt x="39" y="109"/>
                  <a:pt x="39" y="109"/>
                </a:cubicBezTo>
                <a:cubicBezTo>
                  <a:pt x="37" y="88"/>
                  <a:pt x="37" y="88"/>
                  <a:pt x="37" y="88"/>
                </a:cubicBezTo>
                <a:cubicBezTo>
                  <a:pt x="168" y="88"/>
                  <a:pt x="168" y="88"/>
                  <a:pt x="168" y="88"/>
                </a:cubicBezTo>
                <a:lnTo>
                  <a:pt x="166" y="109"/>
                </a:lnTo>
                <a:close/>
                <a:moveTo>
                  <a:pt x="190" y="73"/>
                </a:moveTo>
                <a:cubicBezTo>
                  <a:pt x="15" y="73"/>
                  <a:pt x="15" y="73"/>
                  <a:pt x="15" y="73"/>
                </a:cubicBezTo>
                <a:cubicBezTo>
                  <a:pt x="15" y="51"/>
                  <a:pt x="15" y="51"/>
                  <a:pt x="15" y="51"/>
                </a:cubicBezTo>
                <a:cubicBezTo>
                  <a:pt x="190" y="51"/>
                  <a:pt x="190" y="51"/>
                  <a:pt x="190" y="51"/>
                </a:cubicBezTo>
                <a:lnTo>
                  <a:pt x="190" y="73"/>
                </a:lnTo>
                <a:close/>
              </a:path>
            </a:pathLst>
          </a:custGeom>
          <a:solidFill>
            <a:schemeClr val="bg1"/>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nvGrpSpPr>
          <p:cNvPr id="62" name="Group 61"/>
          <p:cNvGrpSpPr/>
          <p:nvPr/>
        </p:nvGrpSpPr>
        <p:grpSpPr>
          <a:xfrm>
            <a:off x="11032995" y="6535984"/>
            <a:ext cx="537876" cy="786443"/>
            <a:chOff x="527333" y="1217552"/>
            <a:chExt cx="175409" cy="256405"/>
          </a:xfrm>
          <a:solidFill>
            <a:schemeClr val="bg1"/>
          </a:solidFill>
        </p:grpSpPr>
        <p:sp>
          <p:nvSpPr>
            <p:cNvPr id="63" name="Freeform 79"/>
            <p:cNvSpPr>
              <a:spLocks noEditPoints="1"/>
            </p:cNvSpPr>
            <p:nvPr/>
          </p:nvSpPr>
          <p:spPr bwMode="auto">
            <a:xfrm>
              <a:off x="527333" y="1217552"/>
              <a:ext cx="175409" cy="256405"/>
            </a:xfrm>
            <a:custGeom>
              <a:avLst/>
              <a:gdLst>
                <a:gd name="T0" fmla="*/ 80 w 160"/>
                <a:gd name="T1" fmla="*/ 0 h 234"/>
                <a:gd name="T2" fmla="*/ 0 w 160"/>
                <a:gd name="T3" fmla="*/ 81 h 234"/>
                <a:gd name="T4" fmla="*/ 36 w 160"/>
                <a:gd name="T5" fmla="*/ 169 h 234"/>
                <a:gd name="T6" fmla="*/ 80 w 160"/>
                <a:gd name="T7" fmla="*/ 234 h 234"/>
                <a:gd name="T8" fmla="*/ 123 w 160"/>
                <a:gd name="T9" fmla="*/ 169 h 234"/>
                <a:gd name="T10" fmla="*/ 160 w 160"/>
                <a:gd name="T11" fmla="*/ 81 h 234"/>
                <a:gd name="T12" fmla="*/ 80 w 160"/>
                <a:gd name="T13" fmla="*/ 0 h 234"/>
                <a:gd name="T14" fmla="*/ 99 w 160"/>
                <a:gd name="T15" fmla="*/ 199 h 234"/>
                <a:gd name="T16" fmla="*/ 63 w 160"/>
                <a:gd name="T17" fmla="*/ 203 h 234"/>
                <a:gd name="T18" fmla="*/ 58 w 160"/>
                <a:gd name="T19" fmla="*/ 190 h 234"/>
                <a:gd name="T20" fmla="*/ 58 w 160"/>
                <a:gd name="T21" fmla="*/ 189 h 234"/>
                <a:gd name="T22" fmla="*/ 103 w 160"/>
                <a:gd name="T23" fmla="*/ 184 h 234"/>
                <a:gd name="T24" fmla="*/ 101 w 160"/>
                <a:gd name="T25" fmla="*/ 190 h 234"/>
                <a:gd name="T26" fmla="*/ 99 w 160"/>
                <a:gd name="T27" fmla="*/ 199 h 234"/>
                <a:gd name="T28" fmla="*/ 56 w 160"/>
                <a:gd name="T29" fmla="*/ 182 h 234"/>
                <a:gd name="T30" fmla="*/ 52 w 160"/>
                <a:gd name="T31" fmla="*/ 168 h 234"/>
                <a:gd name="T32" fmla="*/ 108 w 160"/>
                <a:gd name="T33" fmla="*/ 168 h 234"/>
                <a:gd name="T34" fmla="*/ 106 w 160"/>
                <a:gd name="T35" fmla="*/ 176 h 234"/>
                <a:gd name="T36" fmla="*/ 56 w 160"/>
                <a:gd name="T37" fmla="*/ 182 h 234"/>
                <a:gd name="T38" fmla="*/ 80 w 160"/>
                <a:gd name="T39" fmla="*/ 220 h 234"/>
                <a:gd name="T40" fmla="*/ 65 w 160"/>
                <a:gd name="T41" fmla="*/ 210 h 234"/>
                <a:gd name="T42" fmla="*/ 96 w 160"/>
                <a:gd name="T43" fmla="*/ 207 h 234"/>
                <a:gd name="T44" fmla="*/ 80 w 160"/>
                <a:gd name="T45" fmla="*/ 220 h 234"/>
                <a:gd name="T46" fmla="*/ 114 w 160"/>
                <a:gd name="T47" fmla="*/ 154 h 234"/>
                <a:gd name="T48" fmla="*/ 46 w 160"/>
                <a:gd name="T49" fmla="*/ 154 h 234"/>
                <a:gd name="T50" fmla="*/ 34 w 160"/>
                <a:gd name="T51" fmla="*/ 130 h 234"/>
                <a:gd name="T52" fmla="*/ 14 w 160"/>
                <a:gd name="T53" fmla="*/ 81 h 234"/>
                <a:gd name="T54" fmla="*/ 80 w 160"/>
                <a:gd name="T55" fmla="*/ 15 h 234"/>
                <a:gd name="T56" fmla="*/ 146 w 160"/>
                <a:gd name="T57" fmla="*/ 81 h 234"/>
                <a:gd name="T58" fmla="*/ 126 w 160"/>
                <a:gd name="T59" fmla="*/ 130 h 234"/>
                <a:gd name="T60" fmla="*/ 114 w 160"/>
                <a:gd name="T61" fmla="*/ 1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0" h="234">
                  <a:moveTo>
                    <a:pt x="80" y="0"/>
                  </a:moveTo>
                  <a:cubicBezTo>
                    <a:pt x="35" y="0"/>
                    <a:pt x="0" y="36"/>
                    <a:pt x="0" y="81"/>
                  </a:cubicBezTo>
                  <a:cubicBezTo>
                    <a:pt x="0" y="110"/>
                    <a:pt x="26" y="141"/>
                    <a:pt x="36" y="169"/>
                  </a:cubicBezTo>
                  <a:cubicBezTo>
                    <a:pt x="51" y="210"/>
                    <a:pt x="49" y="234"/>
                    <a:pt x="80" y="234"/>
                  </a:cubicBezTo>
                  <a:cubicBezTo>
                    <a:pt x="111" y="234"/>
                    <a:pt x="109" y="210"/>
                    <a:pt x="123" y="169"/>
                  </a:cubicBezTo>
                  <a:cubicBezTo>
                    <a:pt x="133" y="142"/>
                    <a:pt x="160" y="110"/>
                    <a:pt x="160" y="81"/>
                  </a:cubicBezTo>
                  <a:cubicBezTo>
                    <a:pt x="160" y="36"/>
                    <a:pt x="124" y="0"/>
                    <a:pt x="80" y="0"/>
                  </a:cubicBezTo>
                  <a:close/>
                  <a:moveTo>
                    <a:pt x="99" y="199"/>
                  </a:moveTo>
                  <a:cubicBezTo>
                    <a:pt x="63" y="203"/>
                    <a:pt x="63" y="203"/>
                    <a:pt x="63" y="203"/>
                  </a:cubicBezTo>
                  <a:cubicBezTo>
                    <a:pt x="61" y="200"/>
                    <a:pt x="60" y="195"/>
                    <a:pt x="58" y="190"/>
                  </a:cubicBezTo>
                  <a:cubicBezTo>
                    <a:pt x="58" y="190"/>
                    <a:pt x="58" y="189"/>
                    <a:pt x="58" y="189"/>
                  </a:cubicBezTo>
                  <a:cubicBezTo>
                    <a:pt x="103" y="184"/>
                    <a:pt x="103" y="184"/>
                    <a:pt x="103" y="184"/>
                  </a:cubicBezTo>
                  <a:cubicBezTo>
                    <a:pt x="103" y="186"/>
                    <a:pt x="102" y="188"/>
                    <a:pt x="101" y="190"/>
                  </a:cubicBezTo>
                  <a:cubicBezTo>
                    <a:pt x="100" y="193"/>
                    <a:pt x="100" y="196"/>
                    <a:pt x="99" y="199"/>
                  </a:cubicBezTo>
                  <a:close/>
                  <a:moveTo>
                    <a:pt x="56" y="182"/>
                  </a:moveTo>
                  <a:cubicBezTo>
                    <a:pt x="55" y="178"/>
                    <a:pt x="53" y="173"/>
                    <a:pt x="52" y="168"/>
                  </a:cubicBezTo>
                  <a:cubicBezTo>
                    <a:pt x="108" y="168"/>
                    <a:pt x="108" y="168"/>
                    <a:pt x="108" y="168"/>
                  </a:cubicBezTo>
                  <a:cubicBezTo>
                    <a:pt x="107" y="171"/>
                    <a:pt x="106" y="174"/>
                    <a:pt x="106" y="176"/>
                  </a:cubicBezTo>
                  <a:lnTo>
                    <a:pt x="56" y="182"/>
                  </a:lnTo>
                  <a:close/>
                  <a:moveTo>
                    <a:pt x="80" y="220"/>
                  </a:moveTo>
                  <a:cubicBezTo>
                    <a:pt x="72" y="220"/>
                    <a:pt x="69" y="219"/>
                    <a:pt x="65" y="210"/>
                  </a:cubicBezTo>
                  <a:cubicBezTo>
                    <a:pt x="96" y="207"/>
                    <a:pt x="96" y="207"/>
                    <a:pt x="96" y="207"/>
                  </a:cubicBezTo>
                  <a:cubicBezTo>
                    <a:pt x="92" y="219"/>
                    <a:pt x="88" y="220"/>
                    <a:pt x="80" y="220"/>
                  </a:cubicBezTo>
                  <a:close/>
                  <a:moveTo>
                    <a:pt x="114" y="154"/>
                  </a:moveTo>
                  <a:cubicBezTo>
                    <a:pt x="46" y="154"/>
                    <a:pt x="46" y="154"/>
                    <a:pt x="46" y="154"/>
                  </a:cubicBezTo>
                  <a:cubicBezTo>
                    <a:pt x="42" y="146"/>
                    <a:pt x="38" y="138"/>
                    <a:pt x="34" y="130"/>
                  </a:cubicBezTo>
                  <a:cubicBezTo>
                    <a:pt x="24" y="113"/>
                    <a:pt x="14" y="96"/>
                    <a:pt x="14" y="81"/>
                  </a:cubicBezTo>
                  <a:cubicBezTo>
                    <a:pt x="14" y="45"/>
                    <a:pt x="44" y="15"/>
                    <a:pt x="80" y="15"/>
                  </a:cubicBezTo>
                  <a:cubicBezTo>
                    <a:pt x="116" y="15"/>
                    <a:pt x="146" y="45"/>
                    <a:pt x="146" y="81"/>
                  </a:cubicBezTo>
                  <a:cubicBezTo>
                    <a:pt x="146" y="96"/>
                    <a:pt x="136" y="113"/>
                    <a:pt x="126" y="130"/>
                  </a:cubicBezTo>
                  <a:cubicBezTo>
                    <a:pt x="122" y="138"/>
                    <a:pt x="118" y="146"/>
                    <a:pt x="114" y="1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4" name="Freeform 80"/>
            <p:cNvSpPr>
              <a:spLocks/>
            </p:cNvSpPr>
            <p:nvPr/>
          </p:nvSpPr>
          <p:spPr bwMode="auto">
            <a:xfrm>
              <a:off x="566675" y="1258276"/>
              <a:ext cx="52762" cy="51373"/>
            </a:xfrm>
            <a:custGeom>
              <a:avLst/>
              <a:gdLst>
                <a:gd name="T0" fmla="*/ 44 w 48"/>
                <a:gd name="T1" fmla="*/ 0 h 47"/>
                <a:gd name="T2" fmla="*/ 0 w 48"/>
                <a:gd name="T3" fmla="*/ 44 h 47"/>
                <a:gd name="T4" fmla="*/ 4 w 48"/>
                <a:gd name="T5" fmla="*/ 47 h 47"/>
                <a:gd name="T6" fmla="*/ 7 w 48"/>
                <a:gd name="T7" fmla="*/ 44 h 47"/>
                <a:gd name="T8" fmla="*/ 44 w 48"/>
                <a:gd name="T9" fmla="*/ 7 h 47"/>
                <a:gd name="T10" fmla="*/ 48 w 48"/>
                <a:gd name="T11" fmla="*/ 4 h 47"/>
                <a:gd name="T12" fmla="*/ 44 w 48"/>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48" h="47">
                  <a:moveTo>
                    <a:pt x="44" y="0"/>
                  </a:moveTo>
                  <a:cubicBezTo>
                    <a:pt x="20" y="0"/>
                    <a:pt x="0" y="20"/>
                    <a:pt x="0" y="44"/>
                  </a:cubicBezTo>
                  <a:cubicBezTo>
                    <a:pt x="0" y="46"/>
                    <a:pt x="2" y="47"/>
                    <a:pt x="4" y="47"/>
                  </a:cubicBezTo>
                  <a:cubicBezTo>
                    <a:pt x="6" y="47"/>
                    <a:pt x="7" y="46"/>
                    <a:pt x="7" y="44"/>
                  </a:cubicBezTo>
                  <a:cubicBezTo>
                    <a:pt x="7" y="24"/>
                    <a:pt x="24" y="7"/>
                    <a:pt x="44" y="7"/>
                  </a:cubicBezTo>
                  <a:cubicBezTo>
                    <a:pt x="46" y="7"/>
                    <a:pt x="48" y="6"/>
                    <a:pt x="48" y="4"/>
                  </a:cubicBezTo>
                  <a:cubicBezTo>
                    <a:pt x="48" y="2"/>
                    <a:pt x="46" y="0"/>
                    <a:pt x="4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65" name="Group 64"/>
          <p:cNvGrpSpPr/>
          <p:nvPr/>
        </p:nvGrpSpPr>
        <p:grpSpPr>
          <a:xfrm>
            <a:off x="9646616" y="5296256"/>
            <a:ext cx="787659" cy="662940"/>
            <a:chOff x="1511296" y="730196"/>
            <a:chExt cx="256867" cy="216138"/>
          </a:xfrm>
          <a:solidFill>
            <a:schemeClr val="bg1"/>
          </a:solidFill>
        </p:grpSpPr>
        <p:sp>
          <p:nvSpPr>
            <p:cNvPr id="66" name="Freeform 81"/>
            <p:cNvSpPr>
              <a:spLocks noEditPoints="1"/>
            </p:cNvSpPr>
            <p:nvPr/>
          </p:nvSpPr>
          <p:spPr bwMode="auto">
            <a:xfrm>
              <a:off x="1575166" y="786197"/>
              <a:ext cx="128202" cy="128202"/>
            </a:xfrm>
            <a:custGeom>
              <a:avLst/>
              <a:gdLst>
                <a:gd name="T0" fmla="*/ 59 w 117"/>
                <a:gd name="T1" fmla="*/ 0 h 117"/>
                <a:gd name="T2" fmla="*/ 0 w 117"/>
                <a:gd name="T3" fmla="*/ 58 h 117"/>
                <a:gd name="T4" fmla="*/ 59 w 117"/>
                <a:gd name="T5" fmla="*/ 117 h 117"/>
                <a:gd name="T6" fmla="*/ 117 w 117"/>
                <a:gd name="T7" fmla="*/ 58 h 117"/>
                <a:gd name="T8" fmla="*/ 59 w 117"/>
                <a:gd name="T9" fmla="*/ 0 h 117"/>
                <a:gd name="T10" fmla="*/ 92 w 117"/>
                <a:gd name="T11" fmla="*/ 87 h 117"/>
                <a:gd name="T12" fmla="*/ 30 w 117"/>
                <a:gd name="T13" fmla="*/ 92 h 117"/>
                <a:gd name="T14" fmla="*/ 25 w 117"/>
                <a:gd name="T15" fmla="*/ 30 h 117"/>
                <a:gd name="T16" fmla="*/ 87 w 117"/>
                <a:gd name="T17" fmla="*/ 25 h 117"/>
                <a:gd name="T18" fmla="*/ 92 w 117"/>
                <a:gd name="T19" fmla="*/ 8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 h="117">
                  <a:moveTo>
                    <a:pt x="59" y="0"/>
                  </a:moveTo>
                  <a:cubicBezTo>
                    <a:pt x="26" y="0"/>
                    <a:pt x="0" y="26"/>
                    <a:pt x="0" y="58"/>
                  </a:cubicBezTo>
                  <a:cubicBezTo>
                    <a:pt x="0" y="91"/>
                    <a:pt x="26" y="117"/>
                    <a:pt x="59" y="117"/>
                  </a:cubicBezTo>
                  <a:cubicBezTo>
                    <a:pt x="91" y="117"/>
                    <a:pt x="117" y="91"/>
                    <a:pt x="117" y="58"/>
                  </a:cubicBezTo>
                  <a:cubicBezTo>
                    <a:pt x="117" y="26"/>
                    <a:pt x="91" y="0"/>
                    <a:pt x="59" y="0"/>
                  </a:cubicBezTo>
                  <a:close/>
                  <a:moveTo>
                    <a:pt x="92" y="87"/>
                  </a:moveTo>
                  <a:cubicBezTo>
                    <a:pt x="76" y="105"/>
                    <a:pt x="49" y="107"/>
                    <a:pt x="30" y="92"/>
                  </a:cubicBezTo>
                  <a:cubicBezTo>
                    <a:pt x="12" y="76"/>
                    <a:pt x="10" y="48"/>
                    <a:pt x="25" y="30"/>
                  </a:cubicBezTo>
                  <a:cubicBezTo>
                    <a:pt x="41" y="12"/>
                    <a:pt x="69" y="9"/>
                    <a:pt x="87" y="25"/>
                  </a:cubicBezTo>
                  <a:cubicBezTo>
                    <a:pt x="106" y="41"/>
                    <a:pt x="108" y="69"/>
                    <a:pt x="9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7" name="Freeform 82"/>
            <p:cNvSpPr>
              <a:spLocks/>
            </p:cNvSpPr>
            <p:nvPr/>
          </p:nvSpPr>
          <p:spPr bwMode="auto">
            <a:xfrm>
              <a:off x="1608026" y="818132"/>
              <a:ext cx="35175" cy="36100"/>
            </a:xfrm>
            <a:custGeom>
              <a:avLst/>
              <a:gdLst>
                <a:gd name="T0" fmla="*/ 29 w 32"/>
                <a:gd name="T1" fmla="*/ 0 h 33"/>
                <a:gd name="T2" fmla="*/ 0 w 32"/>
                <a:gd name="T3" fmla="*/ 29 h 33"/>
                <a:gd name="T4" fmla="*/ 0 w 32"/>
                <a:gd name="T5" fmla="*/ 29 h 33"/>
                <a:gd name="T6" fmla="*/ 3 w 32"/>
                <a:gd name="T7" fmla="*/ 33 h 33"/>
                <a:gd name="T8" fmla="*/ 7 w 32"/>
                <a:gd name="T9" fmla="*/ 29 h 33"/>
                <a:gd name="T10" fmla="*/ 7 w 32"/>
                <a:gd name="T11" fmla="*/ 29 h 33"/>
                <a:gd name="T12" fmla="*/ 29 w 32"/>
                <a:gd name="T13" fmla="*/ 8 h 33"/>
                <a:gd name="T14" fmla="*/ 32 w 32"/>
                <a:gd name="T15" fmla="*/ 4 h 33"/>
                <a:gd name="T16" fmla="*/ 29 w 32"/>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3">
                  <a:moveTo>
                    <a:pt x="29" y="0"/>
                  </a:moveTo>
                  <a:cubicBezTo>
                    <a:pt x="13" y="0"/>
                    <a:pt x="0" y="13"/>
                    <a:pt x="0" y="29"/>
                  </a:cubicBezTo>
                  <a:cubicBezTo>
                    <a:pt x="0" y="29"/>
                    <a:pt x="0" y="29"/>
                    <a:pt x="0" y="29"/>
                  </a:cubicBezTo>
                  <a:cubicBezTo>
                    <a:pt x="0" y="31"/>
                    <a:pt x="1" y="33"/>
                    <a:pt x="3" y="33"/>
                  </a:cubicBezTo>
                  <a:cubicBezTo>
                    <a:pt x="5" y="33"/>
                    <a:pt x="7" y="31"/>
                    <a:pt x="7" y="29"/>
                  </a:cubicBezTo>
                  <a:cubicBezTo>
                    <a:pt x="7" y="29"/>
                    <a:pt x="7" y="29"/>
                    <a:pt x="7" y="29"/>
                  </a:cubicBezTo>
                  <a:cubicBezTo>
                    <a:pt x="7" y="17"/>
                    <a:pt x="17" y="8"/>
                    <a:pt x="29" y="8"/>
                  </a:cubicBezTo>
                  <a:cubicBezTo>
                    <a:pt x="31" y="8"/>
                    <a:pt x="32" y="6"/>
                    <a:pt x="32" y="4"/>
                  </a:cubicBezTo>
                  <a:cubicBezTo>
                    <a:pt x="32" y="2"/>
                    <a:pt x="31"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8" name="Freeform 83"/>
            <p:cNvSpPr>
              <a:spLocks noEditPoints="1"/>
            </p:cNvSpPr>
            <p:nvPr/>
          </p:nvSpPr>
          <p:spPr bwMode="auto">
            <a:xfrm>
              <a:off x="1511296" y="730196"/>
              <a:ext cx="256867" cy="216138"/>
            </a:xfrm>
            <a:custGeom>
              <a:avLst/>
              <a:gdLst>
                <a:gd name="T0" fmla="*/ 215 w 234"/>
                <a:gd name="T1" fmla="*/ 44 h 197"/>
                <a:gd name="T2" fmla="*/ 184 w 234"/>
                <a:gd name="T3" fmla="*/ 39 h 197"/>
                <a:gd name="T4" fmla="*/ 174 w 234"/>
                <a:gd name="T5" fmla="*/ 14 h 197"/>
                <a:gd name="T6" fmla="*/ 153 w 234"/>
                <a:gd name="T7" fmla="*/ 0 h 197"/>
                <a:gd name="T8" fmla="*/ 80 w 234"/>
                <a:gd name="T9" fmla="*/ 0 h 197"/>
                <a:gd name="T10" fmla="*/ 60 w 234"/>
                <a:gd name="T11" fmla="*/ 14 h 197"/>
                <a:gd name="T12" fmla="*/ 50 w 234"/>
                <a:gd name="T13" fmla="*/ 39 h 197"/>
                <a:gd name="T14" fmla="*/ 18 w 234"/>
                <a:gd name="T15" fmla="*/ 44 h 197"/>
                <a:gd name="T16" fmla="*/ 0 w 234"/>
                <a:gd name="T17" fmla="*/ 66 h 197"/>
                <a:gd name="T18" fmla="*/ 0 w 234"/>
                <a:gd name="T19" fmla="*/ 175 h 197"/>
                <a:gd name="T20" fmla="*/ 22 w 234"/>
                <a:gd name="T21" fmla="*/ 197 h 197"/>
                <a:gd name="T22" fmla="*/ 212 w 234"/>
                <a:gd name="T23" fmla="*/ 197 h 197"/>
                <a:gd name="T24" fmla="*/ 234 w 234"/>
                <a:gd name="T25" fmla="*/ 175 h 197"/>
                <a:gd name="T26" fmla="*/ 234 w 234"/>
                <a:gd name="T27" fmla="*/ 66 h 197"/>
                <a:gd name="T28" fmla="*/ 215 w 234"/>
                <a:gd name="T29" fmla="*/ 44 h 197"/>
                <a:gd name="T30" fmla="*/ 219 w 234"/>
                <a:gd name="T31" fmla="*/ 175 h 197"/>
                <a:gd name="T32" fmla="*/ 212 w 234"/>
                <a:gd name="T33" fmla="*/ 182 h 197"/>
                <a:gd name="T34" fmla="*/ 22 w 234"/>
                <a:gd name="T35" fmla="*/ 182 h 197"/>
                <a:gd name="T36" fmla="*/ 14 w 234"/>
                <a:gd name="T37" fmla="*/ 175 h 197"/>
                <a:gd name="T38" fmla="*/ 14 w 234"/>
                <a:gd name="T39" fmla="*/ 66 h 197"/>
                <a:gd name="T40" fmla="*/ 21 w 234"/>
                <a:gd name="T41" fmla="*/ 58 h 197"/>
                <a:gd name="T42" fmla="*/ 60 w 234"/>
                <a:gd name="T43" fmla="*/ 52 h 197"/>
                <a:gd name="T44" fmla="*/ 73 w 234"/>
                <a:gd name="T45" fmla="*/ 19 h 197"/>
                <a:gd name="T46" fmla="*/ 80 w 234"/>
                <a:gd name="T47" fmla="*/ 15 h 197"/>
                <a:gd name="T48" fmla="*/ 153 w 234"/>
                <a:gd name="T49" fmla="*/ 15 h 197"/>
                <a:gd name="T50" fmla="*/ 160 w 234"/>
                <a:gd name="T51" fmla="*/ 19 h 197"/>
                <a:gd name="T52" fmla="*/ 173 w 234"/>
                <a:gd name="T53" fmla="*/ 52 h 197"/>
                <a:gd name="T54" fmla="*/ 213 w 234"/>
                <a:gd name="T55" fmla="*/ 58 h 197"/>
                <a:gd name="T56" fmla="*/ 219 w 234"/>
                <a:gd name="T57" fmla="*/ 66 h 197"/>
                <a:gd name="T58" fmla="*/ 219 w 234"/>
                <a:gd name="T59"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4" h="197">
                  <a:moveTo>
                    <a:pt x="215" y="44"/>
                  </a:moveTo>
                  <a:cubicBezTo>
                    <a:pt x="184" y="39"/>
                    <a:pt x="184" y="39"/>
                    <a:pt x="184" y="39"/>
                  </a:cubicBezTo>
                  <a:cubicBezTo>
                    <a:pt x="174" y="14"/>
                    <a:pt x="174" y="14"/>
                    <a:pt x="174" y="14"/>
                  </a:cubicBezTo>
                  <a:cubicBezTo>
                    <a:pt x="170" y="5"/>
                    <a:pt x="162" y="0"/>
                    <a:pt x="153" y="0"/>
                  </a:cubicBezTo>
                  <a:cubicBezTo>
                    <a:pt x="80" y="0"/>
                    <a:pt x="80" y="0"/>
                    <a:pt x="80" y="0"/>
                  </a:cubicBezTo>
                  <a:cubicBezTo>
                    <a:pt x="71" y="0"/>
                    <a:pt x="63" y="5"/>
                    <a:pt x="60" y="14"/>
                  </a:cubicBezTo>
                  <a:cubicBezTo>
                    <a:pt x="50" y="39"/>
                    <a:pt x="50" y="39"/>
                    <a:pt x="50" y="39"/>
                  </a:cubicBezTo>
                  <a:cubicBezTo>
                    <a:pt x="18" y="44"/>
                    <a:pt x="18" y="44"/>
                    <a:pt x="18" y="44"/>
                  </a:cubicBezTo>
                  <a:cubicBezTo>
                    <a:pt x="8" y="46"/>
                    <a:pt x="0" y="55"/>
                    <a:pt x="0" y="66"/>
                  </a:cubicBezTo>
                  <a:cubicBezTo>
                    <a:pt x="0" y="175"/>
                    <a:pt x="0" y="175"/>
                    <a:pt x="0" y="175"/>
                  </a:cubicBezTo>
                  <a:cubicBezTo>
                    <a:pt x="0" y="187"/>
                    <a:pt x="10" y="197"/>
                    <a:pt x="22" y="197"/>
                  </a:cubicBezTo>
                  <a:cubicBezTo>
                    <a:pt x="212" y="197"/>
                    <a:pt x="212" y="197"/>
                    <a:pt x="212" y="197"/>
                  </a:cubicBezTo>
                  <a:cubicBezTo>
                    <a:pt x="224" y="197"/>
                    <a:pt x="234" y="187"/>
                    <a:pt x="234" y="175"/>
                  </a:cubicBezTo>
                  <a:cubicBezTo>
                    <a:pt x="234" y="66"/>
                    <a:pt x="234" y="66"/>
                    <a:pt x="234" y="66"/>
                  </a:cubicBezTo>
                  <a:cubicBezTo>
                    <a:pt x="234" y="55"/>
                    <a:pt x="226" y="46"/>
                    <a:pt x="215" y="44"/>
                  </a:cubicBezTo>
                  <a:close/>
                  <a:moveTo>
                    <a:pt x="219" y="175"/>
                  </a:moveTo>
                  <a:cubicBezTo>
                    <a:pt x="219" y="179"/>
                    <a:pt x="216" y="182"/>
                    <a:pt x="212" y="182"/>
                  </a:cubicBezTo>
                  <a:cubicBezTo>
                    <a:pt x="22" y="182"/>
                    <a:pt x="22" y="182"/>
                    <a:pt x="22" y="182"/>
                  </a:cubicBezTo>
                  <a:cubicBezTo>
                    <a:pt x="18" y="182"/>
                    <a:pt x="14" y="179"/>
                    <a:pt x="14" y="175"/>
                  </a:cubicBezTo>
                  <a:cubicBezTo>
                    <a:pt x="14" y="66"/>
                    <a:pt x="14" y="66"/>
                    <a:pt x="14" y="66"/>
                  </a:cubicBezTo>
                  <a:cubicBezTo>
                    <a:pt x="14" y="62"/>
                    <a:pt x="17" y="59"/>
                    <a:pt x="21" y="58"/>
                  </a:cubicBezTo>
                  <a:cubicBezTo>
                    <a:pt x="60" y="52"/>
                    <a:pt x="60" y="52"/>
                    <a:pt x="60" y="52"/>
                  </a:cubicBezTo>
                  <a:cubicBezTo>
                    <a:pt x="73" y="19"/>
                    <a:pt x="73" y="19"/>
                    <a:pt x="73" y="19"/>
                  </a:cubicBezTo>
                  <a:cubicBezTo>
                    <a:pt x="75" y="16"/>
                    <a:pt x="77" y="15"/>
                    <a:pt x="80" y="15"/>
                  </a:cubicBezTo>
                  <a:cubicBezTo>
                    <a:pt x="153" y="15"/>
                    <a:pt x="153" y="15"/>
                    <a:pt x="153" y="15"/>
                  </a:cubicBezTo>
                  <a:cubicBezTo>
                    <a:pt x="156" y="15"/>
                    <a:pt x="159" y="16"/>
                    <a:pt x="160" y="19"/>
                  </a:cubicBezTo>
                  <a:cubicBezTo>
                    <a:pt x="173" y="52"/>
                    <a:pt x="173" y="52"/>
                    <a:pt x="173" y="52"/>
                  </a:cubicBezTo>
                  <a:cubicBezTo>
                    <a:pt x="213" y="58"/>
                    <a:pt x="213" y="58"/>
                    <a:pt x="213" y="58"/>
                  </a:cubicBezTo>
                  <a:cubicBezTo>
                    <a:pt x="216" y="59"/>
                    <a:pt x="219" y="62"/>
                    <a:pt x="219" y="66"/>
                  </a:cubicBezTo>
                  <a:lnTo>
                    <a:pt x="219"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69" name="Group 68"/>
          <p:cNvGrpSpPr/>
          <p:nvPr/>
        </p:nvGrpSpPr>
        <p:grpSpPr>
          <a:xfrm>
            <a:off x="6706588" y="8132904"/>
            <a:ext cx="554379" cy="812715"/>
            <a:chOff x="1559893" y="2241774"/>
            <a:chExt cx="174947" cy="256404"/>
          </a:xfrm>
          <a:solidFill>
            <a:schemeClr val="bg1"/>
          </a:solidFill>
        </p:grpSpPr>
        <p:sp>
          <p:nvSpPr>
            <p:cNvPr id="70" name="Oval 49"/>
            <p:cNvSpPr>
              <a:spLocks noChangeArrowheads="1"/>
            </p:cNvSpPr>
            <p:nvPr/>
          </p:nvSpPr>
          <p:spPr bwMode="auto">
            <a:xfrm>
              <a:off x="1630705" y="2313975"/>
              <a:ext cx="16662" cy="1666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1" name="Oval 50"/>
            <p:cNvSpPr>
              <a:spLocks noChangeArrowheads="1"/>
            </p:cNvSpPr>
            <p:nvPr/>
          </p:nvSpPr>
          <p:spPr bwMode="auto">
            <a:xfrm>
              <a:off x="1630705" y="2410242"/>
              <a:ext cx="16662"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2" name="Oval 51"/>
            <p:cNvSpPr>
              <a:spLocks noChangeArrowheads="1"/>
            </p:cNvSpPr>
            <p:nvPr/>
          </p:nvSpPr>
          <p:spPr bwMode="auto">
            <a:xfrm>
              <a:off x="1583960" y="2362108"/>
              <a:ext cx="15273"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3" name="Oval 52"/>
            <p:cNvSpPr>
              <a:spLocks noChangeArrowheads="1"/>
            </p:cNvSpPr>
            <p:nvPr/>
          </p:nvSpPr>
          <p:spPr bwMode="auto">
            <a:xfrm>
              <a:off x="1679301" y="2362108"/>
              <a:ext cx="16199"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4" name="Freeform 53"/>
            <p:cNvSpPr>
              <a:spLocks/>
            </p:cNvSpPr>
            <p:nvPr/>
          </p:nvSpPr>
          <p:spPr bwMode="auto">
            <a:xfrm>
              <a:off x="1596919" y="2394969"/>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5" name="Freeform 54"/>
            <p:cNvSpPr>
              <a:spLocks/>
            </p:cNvSpPr>
            <p:nvPr/>
          </p:nvSpPr>
          <p:spPr bwMode="auto">
            <a:xfrm>
              <a:off x="1596919" y="2326934"/>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6" name="Freeform 55"/>
            <p:cNvSpPr>
              <a:spLocks/>
            </p:cNvSpPr>
            <p:nvPr/>
          </p:nvSpPr>
          <p:spPr bwMode="auto">
            <a:xfrm>
              <a:off x="1664953" y="2394969"/>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7" name="Freeform 56"/>
            <p:cNvSpPr>
              <a:spLocks noEditPoints="1"/>
            </p:cNvSpPr>
            <p:nvPr/>
          </p:nvSpPr>
          <p:spPr bwMode="auto">
            <a:xfrm>
              <a:off x="1559893" y="2241774"/>
              <a:ext cx="174947" cy="256404"/>
            </a:xfrm>
            <a:custGeom>
              <a:avLst/>
              <a:gdLst>
                <a:gd name="T0" fmla="*/ 146 w 160"/>
                <a:gd name="T1" fmla="*/ 103 h 234"/>
                <a:gd name="T2" fmla="*/ 144 w 160"/>
                <a:gd name="T3" fmla="*/ 103 h 234"/>
                <a:gd name="T4" fmla="*/ 128 w 160"/>
                <a:gd name="T5" fmla="*/ 69 h 234"/>
                <a:gd name="T6" fmla="*/ 117 w 160"/>
                <a:gd name="T7" fmla="*/ 12 h 234"/>
                <a:gd name="T8" fmla="*/ 103 w 160"/>
                <a:gd name="T9" fmla="*/ 0 h 234"/>
                <a:gd name="T10" fmla="*/ 44 w 160"/>
                <a:gd name="T11" fmla="*/ 0 h 234"/>
                <a:gd name="T12" fmla="*/ 30 w 160"/>
                <a:gd name="T13" fmla="*/ 12 h 234"/>
                <a:gd name="T14" fmla="*/ 20 w 160"/>
                <a:gd name="T15" fmla="*/ 67 h 234"/>
                <a:gd name="T16" fmla="*/ 0 w 160"/>
                <a:gd name="T17" fmla="*/ 117 h 234"/>
                <a:gd name="T18" fmla="*/ 19 w 160"/>
                <a:gd name="T19" fmla="*/ 166 h 234"/>
                <a:gd name="T20" fmla="*/ 29 w 160"/>
                <a:gd name="T21" fmla="*/ 222 h 234"/>
                <a:gd name="T22" fmla="*/ 44 w 160"/>
                <a:gd name="T23" fmla="*/ 234 h 234"/>
                <a:gd name="T24" fmla="*/ 102 w 160"/>
                <a:gd name="T25" fmla="*/ 234 h 234"/>
                <a:gd name="T26" fmla="*/ 116 w 160"/>
                <a:gd name="T27" fmla="*/ 222 h 234"/>
                <a:gd name="T28" fmla="*/ 127 w 160"/>
                <a:gd name="T29" fmla="*/ 166 h 234"/>
                <a:gd name="T30" fmla="*/ 144 w 160"/>
                <a:gd name="T31" fmla="*/ 131 h 234"/>
                <a:gd name="T32" fmla="*/ 146 w 160"/>
                <a:gd name="T33" fmla="*/ 132 h 234"/>
                <a:gd name="T34" fmla="*/ 160 w 160"/>
                <a:gd name="T35" fmla="*/ 117 h 234"/>
                <a:gd name="T36" fmla="*/ 146 w 160"/>
                <a:gd name="T37" fmla="*/ 103 h 234"/>
                <a:gd name="T38" fmla="*/ 44 w 160"/>
                <a:gd name="T39" fmla="*/ 15 h 234"/>
                <a:gd name="T40" fmla="*/ 103 w 160"/>
                <a:gd name="T41" fmla="*/ 15 h 234"/>
                <a:gd name="T42" fmla="*/ 110 w 160"/>
                <a:gd name="T43" fmla="*/ 54 h 234"/>
                <a:gd name="T44" fmla="*/ 73 w 160"/>
                <a:gd name="T45" fmla="*/ 44 h 234"/>
                <a:gd name="T46" fmla="*/ 37 w 160"/>
                <a:gd name="T47" fmla="*/ 54 h 234"/>
                <a:gd name="T48" fmla="*/ 44 w 160"/>
                <a:gd name="T49" fmla="*/ 15 h 234"/>
                <a:gd name="T50" fmla="*/ 102 w 160"/>
                <a:gd name="T51" fmla="*/ 219 h 234"/>
                <a:gd name="T52" fmla="*/ 44 w 160"/>
                <a:gd name="T53" fmla="*/ 219 h 234"/>
                <a:gd name="T54" fmla="*/ 36 w 160"/>
                <a:gd name="T55" fmla="*/ 180 h 234"/>
                <a:gd name="T56" fmla="*/ 73 w 160"/>
                <a:gd name="T57" fmla="*/ 190 h 234"/>
                <a:gd name="T58" fmla="*/ 109 w 160"/>
                <a:gd name="T59" fmla="*/ 180 h 234"/>
                <a:gd name="T60" fmla="*/ 102 w 160"/>
                <a:gd name="T61" fmla="*/ 219 h 234"/>
                <a:gd name="T62" fmla="*/ 73 w 160"/>
                <a:gd name="T63" fmla="*/ 176 h 234"/>
                <a:gd name="T64" fmla="*/ 14 w 160"/>
                <a:gd name="T65" fmla="*/ 117 h 234"/>
                <a:gd name="T66" fmla="*/ 73 w 160"/>
                <a:gd name="T67" fmla="*/ 59 h 234"/>
                <a:gd name="T68" fmla="*/ 131 w 160"/>
                <a:gd name="T69" fmla="*/ 117 h 234"/>
                <a:gd name="T70" fmla="*/ 73 w 160"/>
                <a:gd name="T71" fmla="*/ 176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0" h="234">
                  <a:moveTo>
                    <a:pt x="146" y="103"/>
                  </a:moveTo>
                  <a:cubicBezTo>
                    <a:pt x="145" y="103"/>
                    <a:pt x="145" y="103"/>
                    <a:pt x="144" y="103"/>
                  </a:cubicBezTo>
                  <a:cubicBezTo>
                    <a:pt x="142" y="90"/>
                    <a:pt x="136" y="79"/>
                    <a:pt x="128" y="69"/>
                  </a:cubicBezTo>
                  <a:cubicBezTo>
                    <a:pt x="117" y="12"/>
                    <a:pt x="117" y="12"/>
                    <a:pt x="117" y="12"/>
                  </a:cubicBezTo>
                  <a:cubicBezTo>
                    <a:pt x="116" y="5"/>
                    <a:pt x="110" y="0"/>
                    <a:pt x="103" y="0"/>
                  </a:cubicBezTo>
                  <a:cubicBezTo>
                    <a:pt x="44" y="0"/>
                    <a:pt x="44" y="0"/>
                    <a:pt x="44" y="0"/>
                  </a:cubicBezTo>
                  <a:cubicBezTo>
                    <a:pt x="37" y="0"/>
                    <a:pt x="31" y="5"/>
                    <a:pt x="30" y="12"/>
                  </a:cubicBezTo>
                  <a:cubicBezTo>
                    <a:pt x="20" y="67"/>
                    <a:pt x="20" y="67"/>
                    <a:pt x="20" y="67"/>
                  </a:cubicBezTo>
                  <a:cubicBezTo>
                    <a:pt x="7" y="80"/>
                    <a:pt x="0" y="98"/>
                    <a:pt x="0" y="117"/>
                  </a:cubicBezTo>
                  <a:cubicBezTo>
                    <a:pt x="0" y="136"/>
                    <a:pt x="7" y="153"/>
                    <a:pt x="19" y="166"/>
                  </a:cubicBezTo>
                  <a:cubicBezTo>
                    <a:pt x="29" y="222"/>
                    <a:pt x="29" y="222"/>
                    <a:pt x="29" y="222"/>
                  </a:cubicBezTo>
                  <a:cubicBezTo>
                    <a:pt x="30" y="229"/>
                    <a:pt x="36" y="234"/>
                    <a:pt x="44" y="234"/>
                  </a:cubicBezTo>
                  <a:cubicBezTo>
                    <a:pt x="102" y="234"/>
                    <a:pt x="102" y="234"/>
                    <a:pt x="102" y="234"/>
                  </a:cubicBezTo>
                  <a:cubicBezTo>
                    <a:pt x="109" y="234"/>
                    <a:pt x="115" y="229"/>
                    <a:pt x="116" y="222"/>
                  </a:cubicBezTo>
                  <a:cubicBezTo>
                    <a:pt x="127" y="166"/>
                    <a:pt x="127" y="166"/>
                    <a:pt x="127" y="166"/>
                  </a:cubicBezTo>
                  <a:cubicBezTo>
                    <a:pt x="135" y="156"/>
                    <a:pt x="142" y="145"/>
                    <a:pt x="144" y="131"/>
                  </a:cubicBezTo>
                  <a:cubicBezTo>
                    <a:pt x="145" y="132"/>
                    <a:pt x="145" y="132"/>
                    <a:pt x="146" y="132"/>
                  </a:cubicBezTo>
                  <a:cubicBezTo>
                    <a:pt x="154" y="132"/>
                    <a:pt x="160" y="125"/>
                    <a:pt x="160" y="117"/>
                  </a:cubicBezTo>
                  <a:cubicBezTo>
                    <a:pt x="160" y="109"/>
                    <a:pt x="154" y="103"/>
                    <a:pt x="146" y="103"/>
                  </a:cubicBezTo>
                  <a:close/>
                  <a:moveTo>
                    <a:pt x="44" y="15"/>
                  </a:moveTo>
                  <a:cubicBezTo>
                    <a:pt x="103" y="15"/>
                    <a:pt x="103" y="15"/>
                    <a:pt x="103" y="15"/>
                  </a:cubicBezTo>
                  <a:cubicBezTo>
                    <a:pt x="110" y="54"/>
                    <a:pt x="110" y="54"/>
                    <a:pt x="110" y="54"/>
                  </a:cubicBezTo>
                  <a:cubicBezTo>
                    <a:pt x="99" y="48"/>
                    <a:pt x="87" y="44"/>
                    <a:pt x="73" y="44"/>
                  </a:cubicBezTo>
                  <a:cubicBezTo>
                    <a:pt x="60" y="44"/>
                    <a:pt x="48" y="48"/>
                    <a:pt x="37" y="54"/>
                  </a:cubicBezTo>
                  <a:lnTo>
                    <a:pt x="44" y="15"/>
                  </a:lnTo>
                  <a:close/>
                  <a:moveTo>
                    <a:pt x="102" y="219"/>
                  </a:moveTo>
                  <a:cubicBezTo>
                    <a:pt x="44" y="219"/>
                    <a:pt x="44" y="219"/>
                    <a:pt x="44" y="219"/>
                  </a:cubicBezTo>
                  <a:cubicBezTo>
                    <a:pt x="36" y="180"/>
                    <a:pt x="36" y="180"/>
                    <a:pt x="36" y="180"/>
                  </a:cubicBezTo>
                  <a:cubicBezTo>
                    <a:pt x="47" y="186"/>
                    <a:pt x="59" y="190"/>
                    <a:pt x="73" y="190"/>
                  </a:cubicBezTo>
                  <a:cubicBezTo>
                    <a:pt x="86" y="190"/>
                    <a:pt x="98" y="186"/>
                    <a:pt x="109" y="180"/>
                  </a:cubicBezTo>
                  <a:lnTo>
                    <a:pt x="102" y="219"/>
                  </a:lnTo>
                  <a:close/>
                  <a:moveTo>
                    <a:pt x="73" y="176"/>
                  </a:moveTo>
                  <a:cubicBezTo>
                    <a:pt x="40" y="176"/>
                    <a:pt x="14" y="149"/>
                    <a:pt x="14" y="117"/>
                  </a:cubicBezTo>
                  <a:cubicBezTo>
                    <a:pt x="14" y="85"/>
                    <a:pt x="40" y="59"/>
                    <a:pt x="73" y="59"/>
                  </a:cubicBezTo>
                  <a:cubicBezTo>
                    <a:pt x="105" y="59"/>
                    <a:pt x="131" y="85"/>
                    <a:pt x="131" y="117"/>
                  </a:cubicBezTo>
                  <a:cubicBezTo>
                    <a:pt x="131" y="149"/>
                    <a:pt x="105" y="176"/>
                    <a:pt x="73" y="1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8" name="Freeform 57"/>
            <p:cNvSpPr>
              <a:spLocks/>
            </p:cNvSpPr>
            <p:nvPr/>
          </p:nvSpPr>
          <p:spPr bwMode="auto">
            <a:xfrm>
              <a:off x="1630705" y="2329248"/>
              <a:ext cx="49522" cy="48134"/>
            </a:xfrm>
            <a:custGeom>
              <a:avLst/>
              <a:gdLst>
                <a:gd name="T0" fmla="*/ 44 w 45"/>
                <a:gd name="T1" fmla="*/ 1 h 44"/>
                <a:gd name="T2" fmla="*/ 40 w 45"/>
                <a:gd name="T3" fmla="*/ 1 h 44"/>
                <a:gd name="T4" fmla="*/ 3 w 45"/>
                <a:gd name="T5" fmla="*/ 32 h 44"/>
                <a:gd name="T6" fmla="*/ 0 w 45"/>
                <a:gd name="T7" fmla="*/ 37 h 44"/>
                <a:gd name="T8" fmla="*/ 3 w 45"/>
                <a:gd name="T9" fmla="*/ 42 h 44"/>
                <a:gd name="T10" fmla="*/ 8 w 45"/>
                <a:gd name="T11" fmla="*/ 44 h 44"/>
                <a:gd name="T12" fmla="*/ 13 w 45"/>
                <a:gd name="T13" fmla="*/ 42 h 44"/>
                <a:gd name="T14" fmla="*/ 26 w 45"/>
                <a:gd name="T15" fmla="*/ 26 h 44"/>
                <a:gd name="T16" fmla="*/ 44 w 45"/>
                <a:gd name="T17" fmla="*/ 4 h 44"/>
                <a:gd name="T18" fmla="*/ 44 w 45"/>
                <a:gd name="T19"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4">
                  <a:moveTo>
                    <a:pt x="44" y="1"/>
                  </a:moveTo>
                  <a:cubicBezTo>
                    <a:pt x="43" y="0"/>
                    <a:pt x="41" y="0"/>
                    <a:pt x="40" y="1"/>
                  </a:cubicBezTo>
                  <a:cubicBezTo>
                    <a:pt x="3" y="32"/>
                    <a:pt x="3" y="32"/>
                    <a:pt x="3" y="32"/>
                  </a:cubicBezTo>
                  <a:cubicBezTo>
                    <a:pt x="1" y="33"/>
                    <a:pt x="0" y="35"/>
                    <a:pt x="0" y="37"/>
                  </a:cubicBezTo>
                  <a:cubicBezTo>
                    <a:pt x="0" y="39"/>
                    <a:pt x="1" y="41"/>
                    <a:pt x="3" y="42"/>
                  </a:cubicBezTo>
                  <a:cubicBezTo>
                    <a:pt x="4" y="44"/>
                    <a:pt x="6" y="44"/>
                    <a:pt x="8" y="44"/>
                  </a:cubicBezTo>
                  <a:cubicBezTo>
                    <a:pt x="10" y="44"/>
                    <a:pt x="11" y="44"/>
                    <a:pt x="13" y="42"/>
                  </a:cubicBezTo>
                  <a:cubicBezTo>
                    <a:pt x="26" y="26"/>
                    <a:pt x="26" y="26"/>
                    <a:pt x="26" y="26"/>
                  </a:cubicBezTo>
                  <a:cubicBezTo>
                    <a:pt x="44" y="4"/>
                    <a:pt x="44" y="4"/>
                    <a:pt x="44" y="4"/>
                  </a:cubicBezTo>
                  <a:cubicBezTo>
                    <a:pt x="45" y="3"/>
                    <a:pt x="45" y="2"/>
                    <a:pt x="4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80" name="Group 79"/>
          <p:cNvGrpSpPr/>
          <p:nvPr/>
        </p:nvGrpSpPr>
        <p:grpSpPr>
          <a:xfrm>
            <a:off x="6794719" y="6458886"/>
            <a:ext cx="628385" cy="587703"/>
            <a:chOff x="998489" y="2241774"/>
            <a:chExt cx="256404" cy="239742"/>
          </a:xfrm>
          <a:solidFill>
            <a:schemeClr val="bg1"/>
          </a:solidFill>
        </p:grpSpPr>
        <p:sp>
          <p:nvSpPr>
            <p:cNvPr id="81" name="Freeform 58"/>
            <p:cNvSpPr>
              <a:spLocks noEditPoints="1"/>
            </p:cNvSpPr>
            <p:nvPr/>
          </p:nvSpPr>
          <p:spPr bwMode="auto">
            <a:xfrm>
              <a:off x="998489" y="2241774"/>
              <a:ext cx="256404" cy="239742"/>
            </a:xfrm>
            <a:custGeom>
              <a:avLst/>
              <a:gdLst>
                <a:gd name="T0" fmla="*/ 230 w 234"/>
                <a:gd name="T1" fmla="*/ 48 h 219"/>
                <a:gd name="T2" fmla="*/ 186 w 234"/>
                <a:gd name="T3" fmla="*/ 5 h 219"/>
                <a:gd name="T4" fmla="*/ 176 w 234"/>
                <a:gd name="T5" fmla="*/ 0 h 219"/>
                <a:gd name="T6" fmla="*/ 22 w 234"/>
                <a:gd name="T7" fmla="*/ 0 h 219"/>
                <a:gd name="T8" fmla="*/ 0 w 234"/>
                <a:gd name="T9" fmla="*/ 22 h 219"/>
                <a:gd name="T10" fmla="*/ 0 w 234"/>
                <a:gd name="T11" fmla="*/ 197 h 219"/>
                <a:gd name="T12" fmla="*/ 22 w 234"/>
                <a:gd name="T13" fmla="*/ 219 h 219"/>
                <a:gd name="T14" fmla="*/ 212 w 234"/>
                <a:gd name="T15" fmla="*/ 219 h 219"/>
                <a:gd name="T16" fmla="*/ 234 w 234"/>
                <a:gd name="T17" fmla="*/ 197 h 219"/>
                <a:gd name="T18" fmla="*/ 234 w 234"/>
                <a:gd name="T19" fmla="*/ 59 h 219"/>
                <a:gd name="T20" fmla="*/ 230 w 234"/>
                <a:gd name="T21" fmla="*/ 48 h 219"/>
                <a:gd name="T22" fmla="*/ 220 w 234"/>
                <a:gd name="T23" fmla="*/ 197 h 219"/>
                <a:gd name="T24" fmla="*/ 212 w 234"/>
                <a:gd name="T25" fmla="*/ 205 h 219"/>
                <a:gd name="T26" fmla="*/ 22 w 234"/>
                <a:gd name="T27" fmla="*/ 205 h 219"/>
                <a:gd name="T28" fmla="*/ 15 w 234"/>
                <a:gd name="T29" fmla="*/ 197 h 219"/>
                <a:gd name="T30" fmla="*/ 15 w 234"/>
                <a:gd name="T31" fmla="*/ 22 h 219"/>
                <a:gd name="T32" fmla="*/ 22 w 234"/>
                <a:gd name="T33" fmla="*/ 15 h 219"/>
                <a:gd name="T34" fmla="*/ 168 w 234"/>
                <a:gd name="T35" fmla="*/ 15 h 219"/>
                <a:gd name="T36" fmla="*/ 168 w 234"/>
                <a:gd name="T37" fmla="*/ 44 h 219"/>
                <a:gd name="T38" fmla="*/ 168 w 234"/>
                <a:gd name="T39" fmla="*/ 44 h 219"/>
                <a:gd name="T40" fmla="*/ 190 w 234"/>
                <a:gd name="T41" fmla="*/ 66 h 219"/>
                <a:gd name="T42" fmla="*/ 198 w 234"/>
                <a:gd name="T43" fmla="*/ 66 h 219"/>
                <a:gd name="T44" fmla="*/ 220 w 234"/>
                <a:gd name="T45" fmla="*/ 66 h 219"/>
                <a:gd name="T46" fmla="*/ 220 w 234"/>
                <a:gd name="T47" fmla="*/ 197 h 219"/>
                <a:gd name="T48" fmla="*/ 198 w 234"/>
                <a:gd name="T49" fmla="*/ 59 h 219"/>
                <a:gd name="T50" fmla="*/ 190 w 234"/>
                <a:gd name="T51" fmla="*/ 59 h 219"/>
                <a:gd name="T52" fmla="*/ 176 w 234"/>
                <a:gd name="T53" fmla="*/ 44 h 219"/>
                <a:gd name="T54" fmla="*/ 176 w 234"/>
                <a:gd name="T55" fmla="*/ 44 h 219"/>
                <a:gd name="T56" fmla="*/ 176 w 234"/>
                <a:gd name="T57" fmla="*/ 15 h 219"/>
                <a:gd name="T58" fmla="*/ 220 w 234"/>
                <a:gd name="T59" fmla="*/ 59 h 219"/>
                <a:gd name="T60" fmla="*/ 198 w 234"/>
                <a:gd name="T61" fmla="*/ 5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4" h="219">
                  <a:moveTo>
                    <a:pt x="230" y="48"/>
                  </a:moveTo>
                  <a:cubicBezTo>
                    <a:pt x="186" y="5"/>
                    <a:pt x="186" y="5"/>
                    <a:pt x="186" y="5"/>
                  </a:cubicBezTo>
                  <a:cubicBezTo>
                    <a:pt x="183" y="2"/>
                    <a:pt x="180" y="0"/>
                    <a:pt x="176" y="0"/>
                  </a:cubicBezTo>
                  <a:cubicBezTo>
                    <a:pt x="22" y="0"/>
                    <a:pt x="22" y="0"/>
                    <a:pt x="22" y="0"/>
                  </a:cubicBezTo>
                  <a:cubicBezTo>
                    <a:pt x="10" y="0"/>
                    <a:pt x="0" y="10"/>
                    <a:pt x="0" y="22"/>
                  </a:cubicBezTo>
                  <a:cubicBezTo>
                    <a:pt x="0" y="197"/>
                    <a:pt x="0" y="197"/>
                    <a:pt x="0" y="197"/>
                  </a:cubicBezTo>
                  <a:cubicBezTo>
                    <a:pt x="0" y="210"/>
                    <a:pt x="10" y="219"/>
                    <a:pt x="22" y="219"/>
                  </a:cubicBezTo>
                  <a:cubicBezTo>
                    <a:pt x="212" y="219"/>
                    <a:pt x="212" y="219"/>
                    <a:pt x="212" y="219"/>
                  </a:cubicBezTo>
                  <a:cubicBezTo>
                    <a:pt x="224" y="219"/>
                    <a:pt x="234" y="210"/>
                    <a:pt x="234" y="197"/>
                  </a:cubicBezTo>
                  <a:cubicBezTo>
                    <a:pt x="234" y="59"/>
                    <a:pt x="234" y="59"/>
                    <a:pt x="234" y="59"/>
                  </a:cubicBezTo>
                  <a:cubicBezTo>
                    <a:pt x="234" y="55"/>
                    <a:pt x="233" y="51"/>
                    <a:pt x="230" y="48"/>
                  </a:cubicBezTo>
                  <a:close/>
                  <a:moveTo>
                    <a:pt x="220" y="197"/>
                  </a:moveTo>
                  <a:cubicBezTo>
                    <a:pt x="220" y="202"/>
                    <a:pt x="216" y="205"/>
                    <a:pt x="212" y="205"/>
                  </a:cubicBezTo>
                  <a:cubicBezTo>
                    <a:pt x="22" y="205"/>
                    <a:pt x="22" y="205"/>
                    <a:pt x="22" y="205"/>
                  </a:cubicBezTo>
                  <a:cubicBezTo>
                    <a:pt x="18" y="205"/>
                    <a:pt x="15" y="202"/>
                    <a:pt x="15" y="197"/>
                  </a:cubicBezTo>
                  <a:cubicBezTo>
                    <a:pt x="15" y="22"/>
                    <a:pt x="15" y="22"/>
                    <a:pt x="15" y="22"/>
                  </a:cubicBezTo>
                  <a:cubicBezTo>
                    <a:pt x="15" y="18"/>
                    <a:pt x="18" y="15"/>
                    <a:pt x="22" y="15"/>
                  </a:cubicBezTo>
                  <a:cubicBezTo>
                    <a:pt x="168" y="15"/>
                    <a:pt x="168" y="15"/>
                    <a:pt x="168" y="15"/>
                  </a:cubicBezTo>
                  <a:cubicBezTo>
                    <a:pt x="168" y="44"/>
                    <a:pt x="168" y="44"/>
                    <a:pt x="168" y="44"/>
                  </a:cubicBezTo>
                  <a:cubicBezTo>
                    <a:pt x="168" y="44"/>
                    <a:pt x="168" y="44"/>
                    <a:pt x="168" y="44"/>
                  </a:cubicBezTo>
                  <a:cubicBezTo>
                    <a:pt x="168" y="56"/>
                    <a:pt x="178" y="66"/>
                    <a:pt x="190" y="66"/>
                  </a:cubicBezTo>
                  <a:cubicBezTo>
                    <a:pt x="198" y="66"/>
                    <a:pt x="198" y="66"/>
                    <a:pt x="198" y="66"/>
                  </a:cubicBezTo>
                  <a:cubicBezTo>
                    <a:pt x="220" y="66"/>
                    <a:pt x="220" y="66"/>
                    <a:pt x="220" y="66"/>
                  </a:cubicBezTo>
                  <a:lnTo>
                    <a:pt x="220" y="197"/>
                  </a:lnTo>
                  <a:close/>
                  <a:moveTo>
                    <a:pt x="198" y="59"/>
                  </a:moveTo>
                  <a:cubicBezTo>
                    <a:pt x="190" y="59"/>
                    <a:pt x="190" y="59"/>
                    <a:pt x="190" y="59"/>
                  </a:cubicBezTo>
                  <a:cubicBezTo>
                    <a:pt x="182" y="59"/>
                    <a:pt x="176" y="52"/>
                    <a:pt x="176" y="44"/>
                  </a:cubicBezTo>
                  <a:cubicBezTo>
                    <a:pt x="176" y="44"/>
                    <a:pt x="176" y="44"/>
                    <a:pt x="176" y="44"/>
                  </a:cubicBezTo>
                  <a:cubicBezTo>
                    <a:pt x="176" y="15"/>
                    <a:pt x="176" y="15"/>
                    <a:pt x="176" y="15"/>
                  </a:cubicBezTo>
                  <a:cubicBezTo>
                    <a:pt x="220" y="59"/>
                    <a:pt x="220" y="59"/>
                    <a:pt x="220" y="59"/>
                  </a:cubicBezTo>
                  <a:lnTo>
                    <a:pt x="198"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3" name="Freeform 59"/>
            <p:cNvSpPr>
              <a:spLocks/>
            </p:cNvSpPr>
            <p:nvPr/>
          </p:nvSpPr>
          <p:spPr bwMode="auto">
            <a:xfrm>
              <a:off x="1118823" y="2289908"/>
              <a:ext cx="48597" cy="7868"/>
            </a:xfrm>
            <a:custGeom>
              <a:avLst/>
              <a:gdLst>
                <a:gd name="T0" fmla="*/ 4 w 44"/>
                <a:gd name="T1" fmla="*/ 7 h 7"/>
                <a:gd name="T2" fmla="*/ 40 w 44"/>
                <a:gd name="T3" fmla="*/ 7 h 7"/>
                <a:gd name="T4" fmla="*/ 44 w 44"/>
                <a:gd name="T5" fmla="*/ 4 h 7"/>
                <a:gd name="T6" fmla="*/ 40 w 44"/>
                <a:gd name="T7" fmla="*/ 0 h 7"/>
                <a:gd name="T8" fmla="*/ 4 w 44"/>
                <a:gd name="T9" fmla="*/ 0 h 7"/>
                <a:gd name="T10" fmla="*/ 0 w 44"/>
                <a:gd name="T11" fmla="*/ 4 h 7"/>
                <a:gd name="T12" fmla="*/ 4 w 4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4" h="7">
                  <a:moveTo>
                    <a:pt x="4" y="7"/>
                  </a:moveTo>
                  <a:cubicBezTo>
                    <a:pt x="40" y="7"/>
                    <a:pt x="40" y="7"/>
                    <a:pt x="40" y="7"/>
                  </a:cubicBezTo>
                  <a:cubicBezTo>
                    <a:pt x="42" y="7"/>
                    <a:pt x="44" y="6"/>
                    <a:pt x="44" y="4"/>
                  </a:cubicBezTo>
                  <a:cubicBezTo>
                    <a:pt x="44" y="2"/>
                    <a:pt x="42" y="0"/>
                    <a:pt x="40" y="0"/>
                  </a:cubicBezTo>
                  <a:cubicBezTo>
                    <a:pt x="4" y="0"/>
                    <a:pt x="4" y="0"/>
                    <a:pt x="4" y="0"/>
                  </a:cubicBezTo>
                  <a:cubicBezTo>
                    <a:pt x="2" y="0"/>
                    <a:pt x="0" y="2"/>
                    <a:pt x="0" y="4"/>
                  </a:cubicBezTo>
                  <a:cubicBezTo>
                    <a:pt x="0" y="6"/>
                    <a:pt x="2" y="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4" name="Freeform 60"/>
            <p:cNvSpPr>
              <a:spLocks/>
            </p:cNvSpPr>
            <p:nvPr/>
          </p:nvSpPr>
          <p:spPr bwMode="auto">
            <a:xfrm>
              <a:off x="1118823" y="2313975"/>
              <a:ext cx="48597" cy="7868"/>
            </a:xfrm>
            <a:custGeom>
              <a:avLst/>
              <a:gdLst>
                <a:gd name="T0" fmla="*/ 4 w 44"/>
                <a:gd name="T1" fmla="*/ 7 h 7"/>
                <a:gd name="T2" fmla="*/ 40 w 44"/>
                <a:gd name="T3" fmla="*/ 7 h 7"/>
                <a:gd name="T4" fmla="*/ 44 w 44"/>
                <a:gd name="T5" fmla="*/ 4 h 7"/>
                <a:gd name="T6" fmla="*/ 40 w 44"/>
                <a:gd name="T7" fmla="*/ 0 h 7"/>
                <a:gd name="T8" fmla="*/ 4 w 44"/>
                <a:gd name="T9" fmla="*/ 0 h 7"/>
                <a:gd name="T10" fmla="*/ 0 w 44"/>
                <a:gd name="T11" fmla="*/ 4 h 7"/>
                <a:gd name="T12" fmla="*/ 4 w 4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4" h="7">
                  <a:moveTo>
                    <a:pt x="4" y="7"/>
                  </a:moveTo>
                  <a:cubicBezTo>
                    <a:pt x="40" y="7"/>
                    <a:pt x="40" y="7"/>
                    <a:pt x="40" y="7"/>
                  </a:cubicBezTo>
                  <a:cubicBezTo>
                    <a:pt x="42" y="7"/>
                    <a:pt x="44" y="6"/>
                    <a:pt x="44" y="4"/>
                  </a:cubicBezTo>
                  <a:cubicBezTo>
                    <a:pt x="44" y="2"/>
                    <a:pt x="42" y="0"/>
                    <a:pt x="40" y="0"/>
                  </a:cubicBezTo>
                  <a:cubicBezTo>
                    <a:pt x="4" y="0"/>
                    <a:pt x="4" y="0"/>
                    <a:pt x="4" y="0"/>
                  </a:cubicBezTo>
                  <a:cubicBezTo>
                    <a:pt x="2" y="0"/>
                    <a:pt x="0" y="2"/>
                    <a:pt x="0" y="4"/>
                  </a:cubicBezTo>
                  <a:cubicBezTo>
                    <a:pt x="0" y="6"/>
                    <a:pt x="2" y="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5" name="Freeform 61"/>
            <p:cNvSpPr>
              <a:spLocks/>
            </p:cNvSpPr>
            <p:nvPr/>
          </p:nvSpPr>
          <p:spPr bwMode="auto">
            <a:xfrm>
              <a:off x="1118823" y="2338041"/>
              <a:ext cx="104135" cy="7868"/>
            </a:xfrm>
            <a:custGeom>
              <a:avLst/>
              <a:gdLst>
                <a:gd name="T0" fmla="*/ 0 w 95"/>
                <a:gd name="T1" fmla="*/ 4 h 7"/>
                <a:gd name="T2" fmla="*/ 4 w 95"/>
                <a:gd name="T3" fmla="*/ 7 h 7"/>
                <a:gd name="T4" fmla="*/ 91 w 95"/>
                <a:gd name="T5" fmla="*/ 7 h 7"/>
                <a:gd name="T6" fmla="*/ 95 w 95"/>
                <a:gd name="T7" fmla="*/ 4 h 7"/>
                <a:gd name="T8" fmla="*/ 91 w 95"/>
                <a:gd name="T9" fmla="*/ 0 h 7"/>
                <a:gd name="T10" fmla="*/ 4 w 95"/>
                <a:gd name="T11" fmla="*/ 0 h 7"/>
                <a:gd name="T12" fmla="*/ 0 w 9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95" h="7">
                  <a:moveTo>
                    <a:pt x="0" y="4"/>
                  </a:moveTo>
                  <a:cubicBezTo>
                    <a:pt x="0" y="6"/>
                    <a:pt x="2" y="7"/>
                    <a:pt x="4" y="7"/>
                  </a:cubicBezTo>
                  <a:cubicBezTo>
                    <a:pt x="91" y="7"/>
                    <a:pt x="91" y="7"/>
                    <a:pt x="91" y="7"/>
                  </a:cubicBezTo>
                  <a:cubicBezTo>
                    <a:pt x="93" y="7"/>
                    <a:pt x="95" y="6"/>
                    <a:pt x="95" y="4"/>
                  </a:cubicBezTo>
                  <a:cubicBezTo>
                    <a:pt x="95" y="2"/>
                    <a:pt x="93" y="0"/>
                    <a:pt x="91" y="0"/>
                  </a:cubicBezTo>
                  <a:cubicBezTo>
                    <a:pt x="4" y="0"/>
                    <a:pt x="4" y="0"/>
                    <a:pt x="4" y="0"/>
                  </a:cubicBezTo>
                  <a:cubicBezTo>
                    <a:pt x="2"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6" name="Freeform 62"/>
            <p:cNvSpPr>
              <a:spLocks/>
            </p:cNvSpPr>
            <p:nvPr/>
          </p:nvSpPr>
          <p:spPr bwMode="auto">
            <a:xfrm>
              <a:off x="1031349" y="2386175"/>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7" name="Freeform 63"/>
            <p:cNvSpPr>
              <a:spLocks/>
            </p:cNvSpPr>
            <p:nvPr/>
          </p:nvSpPr>
          <p:spPr bwMode="auto">
            <a:xfrm>
              <a:off x="1031349" y="2410242"/>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8" name="Freeform 64"/>
            <p:cNvSpPr>
              <a:spLocks/>
            </p:cNvSpPr>
            <p:nvPr/>
          </p:nvSpPr>
          <p:spPr bwMode="auto">
            <a:xfrm>
              <a:off x="1031349" y="2434308"/>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9" name="Freeform 65"/>
            <p:cNvSpPr>
              <a:spLocks/>
            </p:cNvSpPr>
            <p:nvPr/>
          </p:nvSpPr>
          <p:spPr bwMode="auto">
            <a:xfrm>
              <a:off x="1031349" y="2362108"/>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6"/>
                    <a:pt x="1" y="7"/>
                    <a:pt x="3" y="7"/>
                  </a:cubicBezTo>
                  <a:cubicBezTo>
                    <a:pt x="171" y="7"/>
                    <a:pt x="171" y="7"/>
                    <a:pt x="171" y="7"/>
                  </a:cubicBezTo>
                  <a:cubicBezTo>
                    <a:pt x="173" y="7"/>
                    <a:pt x="175" y="6"/>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90" name="Freeform 66"/>
            <p:cNvSpPr>
              <a:spLocks noEditPoints="1"/>
            </p:cNvSpPr>
            <p:nvPr/>
          </p:nvSpPr>
          <p:spPr bwMode="auto">
            <a:xfrm>
              <a:off x="1031349" y="2282040"/>
              <a:ext cx="71275" cy="63870"/>
            </a:xfrm>
            <a:custGeom>
              <a:avLst/>
              <a:gdLst>
                <a:gd name="T0" fmla="*/ 7 w 65"/>
                <a:gd name="T1" fmla="*/ 58 h 58"/>
                <a:gd name="T2" fmla="*/ 58 w 65"/>
                <a:gd name="T3" fmla="*/ 58 h 58"/>
                <a:gd name="T4" fmla="*/ 65 w 65"/>
                <a:gd name="T5" fmla="*/ 51 h 58"/>
                <a:gd name="T6" fmla="*/ 65 w 65"/>
                <a:gd name="T7" fmla="*/ 7 h 58"/>
                <a:gd name="T8" fmla="*/ 58 w 65"/>
                <a:gd name="T9" fmla="*/ 0 h 58"/>
                <a:gd name="T10" fmla="*/ 7 w 65"/>
                <a:gd name="T11" fmla="*/ 0 h 58"/>
                <a:gd name="T12" fmla="*/ 0 w 65"/>
                <a:gd name="T13" fmla="*/ 7 h 58"/>
                <a:gd name="T14" fmla="*/ 0 w 65"/>
                <a:gd name="T15" fmla="*/ 51 h 58"/>
                <a:gd name="T16" fmla="*/ 7 w 65"/>
                <a:gd name="T17" fmla="*/ 58 h 58"/>
                <a:gd name="T18" fmla="*/ 14 w 65"/>
                <a:gd name="T19" fmla="*/ 14 h 58"/>
                <a:gd name="T20" fmla="*/ 51 w 65"/>
                <a:gd name="T21" fmla="*/ 14 h 58"/>
                <a:gd name="T22" fmla="*/ 51 w 65"/>
                <a:gd name="T23" fmla="*/ 44 h 58"/>
                <a:gd name="T24" fmla="*/ 14 w 65"/>
                <a:gd name="T25" fmla="*/ 44 h 58"/>
                <a:gd name="T26" fmla="*/ 14 w 65"/>
                <a:gd name="T27" fmla="*/ 1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58">
                  <a:moveTo>
                    <a:pt x="7" y="58"/>
                  </a:moveTo>
                  <a:cubicBezTo>
                    <a:pt x="58" y="58"/>
                    <a:pt x="58" y="58"/>
                    <a:pt x="58" y="58"/>
                  </a:cubicBezTo>
                  <a:cubicBezTo>
                    <a:pt x="62" y="58"/>
                    <a:pt x="65" y="55"/>
                    <a:pt x="65" y="51"/>
                  </a:cubicBezTo>
                  <a:cubicBezTo>
                    <a:pt x="65" y="7"/>
                    <a:pt x="65" y="7"/>
                    <a:pt x="65" y="7"/>
                  </a:cubicBezTo>
                  <a:cubicBezTo>
                    <a:pt x="65" y="3"/>
                    <a:pt x="62" y="0"/>
                    <a:pt x="58" y="0"/>
                  </a:cubicBezTo>
                  <a:cubicBezTo>
                    <a:pt x="7" y="0"/>
                    <a:pt x="7" y="0"/>
                    <a:pt x="7" y="0"/>
                  </a:cubicBezTo>
                  <a:cubicBezTo>
                    <a:pt x="3" y="0"/>
                    <a:pt x="0" y="3"/>
                    <a:pt x="0" y="7"/>
                  </a:cubicBezTo>
                  <a:cubicBezTo>
                    <a:pt x="0" y="51"/>
                    <a:pt x="0" y="51"/>
                    <a:pt x="0" y="51"/>
                  </a:cubicBezTo>
                  <a:cubicBezTo>
                    <a:pt x="0" y="55"/>
                    <a:pt x="3" y="58"/>
                    <a:pt x="7" y="58"/>
                  </a:cubicBezTo>
                  <a:close/>
                  <a:moveTo>
                    <a:pt x="14" y="14"/>
                  </a:moveTo>
                  <a:cubicBezTo>
                    <a:pt x="51" y="14"/>
                    <a:pt x="51" y="14"/>
                    <a:pt x="51" y="14"/>
                  </a:cubicBezTo>
                  <a:cubicBezTo>
                    <a:pt x="51" y="44"/>
                    <a:pt x="51" y="44"/>
                    <a:pt x="51" y="44"/>
                  </a:cubicBezTo>
                  <a:cubicBezTo>
                    <a:pt x="14" y="44"/>
                    <a:pt x="14" y="44"/>
                    <a:pt x="14" y="44"/>
                  </a:cubicBezTo>
                  <a:lnTo>
                    <a:pt x="14"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91" name="Group 90"/>
          <p:cNvGrpSpPr/>
          <p:nvPr/>
        </p:nvGrpSpPr>
        <p:grpSpPr>
          <a:xfrm>
            <a:off x="4507905" y="2075518"/>
            <a:ext cx="9272190" cy="1559721"/>
            <a:chOff x="5988388" y="483017"/>
            <a:chExt cx="12359700" cy="2079087"/>
          </a:xfrm>
        </p:grpSpPr>
        <p:sp>
          <p:nvSpPr>
            <p:cNvPr id="92" name="TextBox 91"/>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Our Service List</a:t>
              </a:r>
            </a:p>
          </p:txBody>
        </p:sp>
        <p:sp>
          <p:nvSpPr>
            <p:cNvPr id="93" name="Rectangle 9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94"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412401047"/>
      </p:ext>
    </p:extLst>
  </p:cSld>
  <p:clrMapOvr>
    <a:masterClrMapping/>
  </p:clrMapOvr>
  <mc:AlternateContent xmlns:mc="http://schemas.openxmlformats.org/markup-compatibility/2006" xmlns:p14="http://schemas.microsoft.com/office/powerpoint/2010/main">
    <mc:Choice Requires="p14">
      <p:transition spd="slow" p14:dur="3400" advClick="0" advTm="3000">
        <p14:revea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fade">
                                      <p:cBhvr>
                                        <p:cTn id="7" dur="1000"/>
                                        <p:tgtEl>
                                          <p:spTgt spid="91"/>
                                        </p:tgtEl>
                                      </p:cBhvr>
                                    </p:animEffect>
                                    <p:anim calcmode="lin" valueType="num">
                                      <p:cBhvr>
                                        <p:cTn id="8" dur="1000" fill="hold"/>
                                        <p:tgtEl>
                                          <p:spTgt spid="91"/>
                                        </p:tgtEl>
                                        <p:attrNameLst>
                                          <p:attrName>ppt_x</p:attrName>
                                        </p:attrNameLst>
                                      </p:cBhvr>
                                      <p:tavLst>
                                        <p:tav tm="0">
                                          <p:val>
                                            <p:strVal val="#ppt_x"/>
                                          </p:val>
                                        </p:tav>
                                        <p:tav tm="100000">
                                          <p:val>
                                            <p:strVal val="#ppt_x"/>
                                          </p:val>
                                        </p:tav>
                                      </p:tavLst>
                                    </p:anim>
                                    <p:anim calcmode="lin" valueType="num">
                                      <p:cBhvr>
                                        <p:cTn id="9" dur="900" decel="100000" fill="hold"/>
                                        <p:tgtEl>
                                          <p:spTgt spid="91"/>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91"/>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79"/>
                                        </p:tgtEl>
                                        <p:attrNameLst>
                                          <p:attrName>style.visibility</p:attrName>
                                        </p:attrNameLst>
                                      </p:cBhvr>
                                      <p:to>
                                        <p:strVal val="visible"/>
                                      </p:to>
                                    </p:set>
                                    <p:animEffect transition="in" filter="fade">
                                      <p:cBhvr>
                                        <p:cTn id="14" dur="500"/>
                                        <p:tgtEl>
                                          <p:spTgt spid="79"/>
                                        </p:tgtEl>
                                      </p:cBhvr>
                                    </p:animEffect>
                                  </p:childTnLst>
                                </p:cTn>
                              </p:par>
                            </p:childTnLst>
                          </p:cTn>
                        </p:par>
                        <p:par>
                          <p:cTn id="15" fill="hold">
                            <p:stCondLst>
                              <p:cond delay="1500"/>
                            </p:stCondLst>
                            <p:childTnLst>
                              <p:par>
                                <p:cTn id="16" presetID="10" presetClass="entr" presetSubtype="0" fill="hold" nodeType="afterEffect">
                                  <p:stCondLst>
                                    <p:cond delay="0"/>
                                  </p:stCondLst>
                                  <p:childTnLst>
                                    <p:set>
                                      <p:cBhvr>
                                        <p:cTn id="17" dur="1" fill="hold">
                                          <p:stCondLst>
                                            <p:cond delay="0"/>
                                          </p:stCondLst>
                                        </p:cTn>
                                        <p:tgtEl>
                                          <p:spTgt spid="118"/>
                                        </p:tgtEl>
                                        <p:attrNameLst>
                                          <p:attrName>style.visibility</p:attrName>
                                        </p:attrNameLst>
                                      </p:cBhvr>
                                      <p:to>
                                        <p:strVal val="visible"/>
                                      </p:to>
                                    </p:set>
                                    <p:animEffect transition="in" filter="fade">
                                      <p:cBhvr>
                                        <p:cTn id="18" dur="500"/>
                                        <p:tgtEl>
                                          <p:spTgt spid="118"/>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82"/>
                                        </p:tgtEl>
                                        <p:attrNameLst>
                                          <p:attrName>style.visibility</p:attrName>
                                        </p:attrNameLst>
                                      </p:cBhvr>
                                      <p:to>
                                        <p:strVal val="visible"/>
                                      </p:to>
                                    </p:set>
                                    <p:animEffect transition="in" filter="fade">
                                      <p:cBhvr>
                                        <p:cTn id="22" dur="500"/>
                                        <p:tgtEl>
                                          <p:spTgt spid="82"/>
                                        </p:tgtEl>
                                      </p:cBhvr>
                                    </p:animEffect>
                                  </p:childTnLst>
                                </p:cTn>
                              </p:par>
                            </p:childTnLst>
                          </p:cTn>
                        </p:par>
                        <p:par>
                          <p:cTn id="23" fill="hold">
                            <p:stCondLst>
                              <p:cond delay="2500"/>
                            </p:stCondLst>
                            <p:childTnLst>
                              <p:par>
                                <p:cTn id="24" presetID="10" presetClass="entr" presetSubtype="0" fill="hold" nodeType="afterEffect">
                                  <p:stCondLst>
                                    <p:cond delay="0"/>
                                  </p:stCondLst>
                                  <p:childTnLst>
                                    <p:set>
                                      <p:cBhvr>
                                        <p:cTn id="25" dur="1" fill="hold">
                                          <p:stCondLst>
                                            <p:cond delay="0"/>
                                          </p:stCondLst>
                                        </p:cTn>
                                        <p:tgtEl>
                                          <p:spTgt spid="121"/>
                                        </p:tgtEl>
                                        <p:attrNameLst>
                                          <p:attrName>style.visibility</p:attrName>
                                        </p:attrNameLst>
                                      </p:cBhvr>
                                      <p:to>
                                        <p:strVal val="visible"/>
                                      </p:to>
                                    </p:set>
                                    <p:animEffect transition="in" filter="fade">
                                      <p:cBhvr>
                                        <p:cTn id="26" dur="500"/>
                                        <p:tgtEl>
                                          <p:spTgt spid="121"/>
                                        </p:tgtEl>
                                      </p:cBhvr>
                                    </p:animEffect>
                                  </p:childTnLst>
                                </p:cTn>
                              </p:par>
                            </p:childTnLst>
                          </p:cTn>
                        </p:par>
                        <p:par>
                          <p:cTn id="27" fill="hold">
                            <p:stCondLst>
                              <p:cond delay="3000"/>
                            </p:stCondLst>
                            <p:childTnLst>
                              <p:par>
                                <p:cTn id="28" presetID="10" presetClass="entr" presetSubtype="0" fill="hold" grpId="0" nodeType="afterEffect">
                                  <p:stCondLst>
                                    <p:cond delay="0"/>
                                  </p:stCondLst>
                                  <p:childTnLst>
                                    <p:set>
                                      <p:cBhvr>
                                        <p:cTn id="29" dur="1" fill="hold">
                                          <p:stCondLst>
                                            <p:cond delay="0"/>
                                          </p:stCondLst>
                                        </p:cTn>
                                        <p:tgtEl>
                                          <p:spTgt spid="140"/>
                                        </p:tgtEl>
                                        <p:attrNameLst>
                                          <p:attrName>style.visibility</p:attrName>
                                        </p:attrNameLst>
                                      </p:cBhvr>
                                      <p:to>
                                        <p:strVal val="visible"/>
                                      </p:to>
                                    </p:set>
                                    <p:animEffect transition="in" filter="fade">
                                      <p:cBhvr>
                                        <p:cTn id="30" dur="500"/>
                                        <p:tgtEl>
                                          <p:spTgt spid="140"/>
                                        </p:tgtEl>
                                      </p:cBhvr>
                                    </p:animEffect>
                                  </p:childTnLst>
                                </p:cTn>
                              </p:par>
                            </p:childTnLst>
                          </p:cTn>
                        </p:par>
                        <p:par>
                          <p:cTn id="31" fill="hold">
                            <p:stCondLst>
                              <p:cond delay="3500"/>
                            </p:stCondLst>
                            <p:childTnLst>
                              <p:par>
                                <p:cTn id="32" presetID="10" presetClass="entr" presetSubtype="0" fill="hold" nodeType="afterEffect">
                                  <p:stCondLst>
                                    <p:cond delay="0"/>
                                  </p:stCondLst>
                                  <p:childTnLst>
                                    <p:set>
                                      <p:cBhvr>
                                        <p:cTn id="33" dur="1" fill="hold">
                                          <p:stCondLst>
                                            <p:cond delay="0"/>
                                          </p:stCondLst>
                                        </p:cTn>
                                        <p:tgtEl>
                                          <p:spTgt spid="154"/>
                                        </p:tgtEl>
                                        <p:attrNameLst>
                                          <p:attrName>style.visibility</p:attrName>
                                        </p:attrNameLst>
                                      </p:cBhvr>
                                      <p:to>
                                        <p:strVal val="visible"/>
                                      </p:to>
                                    </p:set>
                                    <p:animEffect transition="in" filter="fade">
                                      <p:cBhvr>
                                        <p:cTn id="34" dur="500"/>
                                        <p:tgtEl>
                                          <p:spTgt spid="154"/>
                                        </p:tgtEl>
                                      </p:cBhvr>
                                    </p:animEffect>
                                  </p:childTnLst>
                                </p:cTn>
                              </p:par>
                            </p:childTnLst>
                          </p:cTn>
                        </p:par>
                        <p:par>
                          <p:cTn id="35" fill="hold">
                            <p:stCondLst>
                              <p:cond delay="4000"/>
                            </p:stCondLst>
                            <p:childTnLst>
                              <p:par>
                                <p:cTn id="36" presetID="10" presetClass="entr" presetSubtype="0" fill="hold" grpId="0" nodeType="afterEffect">
                                  <p:stCondLst>
                                    <p:cond delay="0"/>
                                  </p:stCondLst>
                                  <p:childTnLst>
                                    <p:set>
                                      <p:cBhvr>
                                        <p:cTn id="37" dur="1" fill="hold">
                                          <p:stCondLst>
                                            <p:cond delay="0"/>
                                          </p:stCondLst>
                                        </p:cTn>
                                        <p:tgtEl>
                                          <p:spTgt spid="141"/>
                                        </p:tgtEl>
                                        <p:attrNameLst>
                                          <p:attrName>style.visibility</p:attrName>
                                        </p:attrNameLst>
                                      </p:cBhvr>
                                      <p:to>
                                        <p:strVal val="visible"/>
                                      </p:to>
                                    </p:set>
                                    <p:animEffect transition="in" filter="fade">
                                      <p:cBhvr>
                                        <p:cTn id="38" dur="500"/>
                                        <p:tgtEl>
                                          <p:spTgt spid="141"/>
                                        </p:tgtEl>
                                      </p:cBhvr>
                                    </p:animEffect>
                                  </p:childTnLst>
                                </p:cTn>
                              </p:par>
                            </p:childTnLst>
                          </p:cTn>
                        </p:par>
                        <p:par>
                          <p:cTn id="39" fill="hold">
                            <p:stCondLst>
                              <p:cond delay="4500"/>
                            </p:stCondLst>
                            <p:childTnLst>
                              <p:par>
                                <p:cTn id="40" presetID="10" presetClass="entr" presetSubtype="0" fill="hold" nodeType="afterEffect">
                                  <p:stCondLst>
                                    <p:cond delay="0"/>
                                  </p:stCondLst>
                                  <p:childTnLst>
                                    <p:set>
                                      <p:cBhvr>
                                        <p:cTn id="41" dur="1" fill="hold">
                                          <p:stCondLst>
                                            <p:cond delay="0"/>
                                          </p:stCondLst>
                                        </p:cTn>
                                        <p:tgtEl>
                                          <p:spTgt spid="169"/>
                                        </p:tgtEl>
                                        <p:attrNameLst>
                                          <p:attrName>style.visibility</p:attrName>
                                        </p:attrNameLst>
                                      </p:cBhvr>
                                      <p:to>
                                        <p:strVal val="visible"/>
                                      </p:to>
                                    </p:set>
                                    <p:animEffect transition="in" filter="fade">
                                      <p:cBhvr>
                                        <p:cTn id="42" dur="500"/>
                                        <p:tgtEl>
                                          <p:spTgt spid="169"/>
                                        </p:tgtEl>
                                      </p:cBhvr>
                                    </p:animEffect>
                                  </p:childTnLst>
                                </p:cTn>
                              </p:par>
                            </p:childTnLst>
                          </p:cTn>
                        </p:par>
                        <p:par>
                          <p:cTn id="43" fill="hold">
                            <p:stCondLst>
                              <p:cond delay="5000"/>
                            </p:stCondLst>
                            <p:childTnLst>
                              <p:par>
                                <p:cTn id="44" presetID="10" presetClass="entr" presetSubtype="0" fill="hold" grpId="0" nodeType="afterEffect">
                                  <p:stCondLst>
                                    <p:cond delay="0"/>
                                  </p:stCondLst>
                                  <p:childTnLst>
                                    <p:set>
                                      <p:cBhvr>
                                        <p:cTn id="45" dur="1" fill="hold">
                                          <p:stCondLst>
                                            <p:cond delay="0"/>
                                          </p:stCondLst>
                                        </p:cTn>
                                        <p:tgtEl>
                                          <p:spTgt spid="45"/>
                                        </p:tgtEl>
                                        <p:attrNameLst>
                                          <p:attrName>style.visibility</p:attrName>
                                        </p:attrNameLst>
                                      </p:cBhvr>
                                      <p:to>
                                        <p:strVal val="visible"/>
                                      </p:to>
                                    </p:set>
                                    <p:animEffect transition="in" filter="fade">
                                      <p:cBhvr>
                                        <p:cTn id="46" dur="500"/>
                                        <p:tgtEl>
                                          <p:spTgt spid="45"/>
                                        </p:tgtEl>
                                      </p:cBhvr>
                                    </p:animEffect>
                                  </p:childTnLst>
                                </p:cTn>
                              </p:par>
                            </p:childTnLst>
                          </p:cTn>
                        </p:par>
                        <p:par>
                          <p:cTn id="47" fill="hold">
                            <p:stCondLst>
                              <p:cond delay="5500"/>
                            </p:stCondLst>
                            <p:childTnLst>
                              <p:par>
                                <p:cTn id="48" presetID="53" presetClass="entr" presetSubtype="16" fill="hold" grpId="0" nodeType="afterEffect">
                                  <p:stCondLst>
                                    <p:cond delay="0"/>
                                  </p:stCondLst>
                                  <p:childTnLst>
                                    <p:set>
                                      <p:cBhvr>
                                        <p:cTn id="49" dur="1" fill="hold">
                                          <p:stCondLst>
                                            <p:cond delay="0"/>
                                          </p:stCondLst>
                                        </p:cTn>
                                        <p:tgtEl>
                                          <p:spTgt spid="56"/>
                                        </p:tgtEl>
                                        <p:attrNameLst>
                                          <p:attrName>style.visibility</p:attrName>
                                        </p:attrNameLst>
                                      </p:cBhvr>
                                      <p:to>
                                        <p:strVal val="visible"/>
                                      </p:to>
                                    </p:set>
                                    <p:anim calcmode="lin" valueType="num">
                                      <p:cBhvr>
                                        <p:cTn id="50" dur="500" fill="hold"/>
                                        <p:tgtEl>
                                          <p:spTgt spid="56"/>
                                        </p:tgtEl>
                                        <p:attrNameLst>
                                          <p:attrName>ppt_w</p:attrName>
                                        </p:attrNameLst>
                                      </p:cBhvr>
                                      <p:tavLst>
                                        <p:tav tm="0">
                                          <p:val>
                                            <p:fltVal val="0"/>
                                          </p:val>
                                        </p:tav>
                                        <p:tav tm="100000">
                                          <p:val>
                                            <p:strVal val="#ppt_w"/>
                                          </p:val>
                                        </p:tav>
                                      </p:tavLst>
                                    </p:anim>
                                    <p:anim calcmode="lin" valueType="num">
                                      <p:cBhvr>
                                        <p:cTn id="51" dur="500" fill="hold"/>
                                        <p:tgtEl>
                                          <p:spTgt spid="56"/>
                                        </p:tgtEl>
                                        <p:attrNameLst>
                                          <p:attrName>ppt_h</p:attrName>
                                        </p:attrNameLst>
                                      </p:cBhvr>
                                      <p:tavLst>
                                        <p:tav tm="0">
                                          <p:val>
                                            <p:fltVal val="0"/>
                                          </p:val>
                                        </p:tav>
                                        <p:tav tm="100000">
                                          <p:val>
                                            <p:strVal val="#ppt_h"/>
                                          </p:val>
                                        </p:tav>
                                      </p:tavLst>
                                    </p:anim>
                                    <p:animEffect transition="in" filter="fade">
                                      <p:cBhvr>
                                        <p:cTn id="52" dur="500"/>
                                        <p:tgtEl>
                                          <p:spTgt spid="56"/>
                                        </p:tgtEl>
                                      </p:cBhvr>
                                    </p:animEffect>
                                  </p:childTnLst>
                                </p:cTn>
                              </p:par>
                            </p:childTnLst>
                          </p:cTn>
                        </p:par>
                        <p:par>
                          <p:cTn id="53" fill="hold">
                            <p:stCondLst>
                              <p:cond delay="6000"/>
                            </p:stCondLst>
                            <p:childTnLst>
                              <p:par>
                                <p:cTn id="54" presetID="10" presetClass="entr" presetSubtype="0" fill="hold" grpId="0" nodeType="afterEffect">
                                  <p:stCondLst>
                                    <p:cond delay="0"/>
                                  </p:stCondLst>
                                  <p:childTnLst>
                                    <p:set>
                                      <p:cBhvr>
                                        <p:cTn id="55" dur="1" fill="hold">
                                          <p:stCondLst>
                                            <p:cond delay="0"/>
                                          </p:stCondLst>
                                        </p:cTn>
                                        <p:tgtEl>
                                          <p:spTgt spid="44"/>
                                        </p:tgtEl>
                                        <p:attrNameLst>
                                          <p:attrName>style.visibility</p:attrName>
                                        </p:attrNameLst>
                                      </p:cBhvr>
                                      <p:to>
                                        <p:strVal val="visible"/>
                                      </p:to>
                                    </p:set>
                                    <p:animEffect transition="in" filter="fade">
                                      <p:cBhvr>
                                        <p:cTn id="56" dur="500"/>
                                        <p:tgtEl>
                                          <p:spTgt spid="44"/>
                                        </p:tgtEl>
                                      </p:cBhvr>
                                    </p:animEffect>
                                  </p:childTnLst>
                                </p:cTn>
                              </p:par>
                            </p:childTnLst>
                          </p:cTn>
                        </p:par>
                        <p:par>
                          <p:cTn id="57" fill="hold">
                            <p:stCondLst>
                              <p:cond delay="6500"/>
                            </p:stCondLst>
                            <p:childTnLst>
                              <p:par>
                                <p:cTn id="58" presetID="10" presetClass="entr" presetSubtype="0" fill="hold" grpId="0" nodeType="afterEffect">
                                  <p:stCondLst>
                                    <p:cond delay="0"/>
                                  </p:stCondLst>
                                  <p:childTnLst>
                                    <p:set>
                                      <p:cBhvr>
                                        <p:cTn id="59" dur="1" fill="hold">
                                          <p:stCondLst>
                                            <p:cond delay="0"/>
                                          </p:stCondLst>
                                        </p:cTn>
                                        <p:tgtEl>
                                          <p:spTgt spid="52"/>
                                        </p:tgtEl>
                                        <p:attrNameLst>
                                          <p:attrName>style.visibility</p:attrName>
                                        </p:attrNameLst>
                                      </p:cBhvr>
                                      <p:to>
                                        <p:strVal val="visible"/>
                                      </p:to>
                                    </p:set>
                                    <p:animEffect transition="in" filter="fade">
                                      <p:cBhvr>
                                        <p:cTn id="60" dur="500"/>
                                        <p:tgtEl>
                                          <p:spTgt spid="52"/>
                                        </p:tgtEl>
                                      </p:cBhvr>
                                    </p:animEffect>
                                  </p:childTnLst>
                                </p:cTn>
                              </p:par>
                            </p:childTnLst>
                          </p:cTn>
                        </p:par>
                        <p:par>
                          <p:cTn id="61" fill="hold">
                            <p:stCondLst>
                              <p:cond delay="7000"/>
                            </p:stCondLst>
                            <p:childTnLst>
                              <p:par>
                                <p:cTn id="62" presetID="53" presetClass="entr" presetSubtype="16" fill="hold" nodeType="afterEffect">
                                  <p:stCondLst>
                                    <p:cond delay="0"/>
                                  </p:stCondLst>
                                  <p:childTnLst>
                                    <p:set>
                                      <p:cBhvr>
                                        <p:cTn id="63" dur="1" fill="hold">
                                          <p:stCondLst>
                                            <p:cond delay="0"/>
                                          </p:stCondLst>
                                        </p:cTn>
                                        <p:tgtEl>
                                          <p:spTgt spid="65"/>
                                        </p:tgtEl>
                                        <p:attrNameLst>
                                          <p:attrName>style.visibility</p:attrName>
                                        </p:attrNameLst>
                                      </p:cBhvr>
                                      <p:to>
                                        <p:strVal val="visible"/>
                                      </p:to>
                                    </p:set>
                                    <p:anim calcmode="lin" valueType="num">
                                      <p:cBhvr>
                                        <p:cTn id="64" dur="500" fill="hold"/>
                                        <p:tgtEl>
                                          <p:spTgt spid="65"/>
                                        </p:tgtEl>
                                        <p:attrNameLst>
                                          <p:attrName>ppt_w</p:attrName>
                                        </p:attrNameLst>
                                      </p:cBhvr>
                                      <p:tavLst>
                                        <p:tav tm="0">
                                          <p:val>
                                            <p:fltVal val="0"/>
                                          </p:val>
                                        </p:tav>
                                        <p:tav tm="100000">
                                          <p:val>
                                            <p:strVal val="#ppt_w"/>
                                          </p:val>
                                        </p:tav>
                                      </p:tavLst>
                                    </p:anim>
                                    <p:anim calcmode="lin" valueType="num">
                                      <p:cBhvr>
                                        <p:cTn id="65" dur="500" fill="hold"/>
                                        <p:tgtEl>
                                          <p:spTgt spid="65"/>
                                        </p:tgtEl>
                                        <p:attrNameLst>
                                          <p:attrName>ppt_h</p:attrName>
                                        </p:attrNameLst>
                                      </p:cBhvr>
                                      <p:tavLst>
                                        <p:tav tm="0">
                                          <p:val>
                                            <p:fltVal val="0"/>
                                          </p:val>
                                        </p:tav>
                                        <p:tav tm="100000">
                                          <p:val>
                                            <p:strVal val="#ppt_h"/>
                                          </p:val>
                                        </p:tav>
                                      </p:tavLst>
                                    </p:anim>
                                    <p:animEffect transition="in" filter="fade">
                                      <p:cBhvr>
                                        <p:cTn id="66" dur="500"/>
                                        <p:tgtEl>
                                          <p:spTgt spid="65"/>
                                        </p:tgtEl>
                                      </p:cBhvr>
                                    </p:animEffect>
                                  </p:childTnLst>
                                </p:cTn>
                              </p:par>
                            </p:childTnLst>
                          </p:cTn>
                        </p:par>
                        <p:par>
                          <p:cTn id="67" fill="hold">
                            <p:stCondLst>
                              <p:cond delay="7500"/>
                            </p:stCondLst>
                            <p:childTnLst>
                              <p:par>
                                <p:cTn id="68" presetID="10" presetClass="entr" presetSubtype="0" fill="hold" grpId="0" nodeType="afterEffect">
                                  <p:stCondLst>
                                    <p:cond delay="0"/>
                                  </p:stCondLst>
                                  <p:childTnLst>
                                    <p:set>
                                      <p:cBhvr>
                                        <p:cTn id="69" dur="1" fill="hold">
                                          <p:stCondLst>
                                            <p:cond delay="0"/>
                                          </p:stCondLst>
                                        </p:cTn>
                                        <p:tgtEl>
                                          <p:spTgt spid="51"/>
                                        </p:tgtEl>
                                        <p:attrNameLst>
                                          <p:attrName>style.visibility</p:attrName>
                                        </p:attrNameLst>
                                      </p:cBhvr>
                                      <p:to>
                                        <p:strVal val="visible"/>
                                      </p:to>
                                    </p:set>
                                    <p:animEffect transition="in" filter="fade">
                                      <p:cBhvr>
                                        <p:cTn id="70" dur="500"/>
                                        <p:tgtEl>
                                          <p:spTgt spid="51"/>
                                        </p:tgtEl>
                                      </p:cBhvr>
                                    </p:animEffect>
                                  </p:childTnLst>
                                </p:cTn>
                              </p:par>
                            </p:childTnLst>
                          </p:cTn>
                        </p:par>
                        <p:par>
                          <p:cTn id="71" fill="hold">
                            <p:stCondLst>
                              <p:cond delay="8000"/>
                            </p:stCondLst>
                            <p:childTnLst>
                              <p:par>
                                <p:cTn id="72" presetID="53" presetClass="entr" presetSubtype="16" fill="hold" nodeType="afterEffect">
                                  <p:stCondLst>
                                    <p:cond delay="0"/>
                                  </p:stCondLst>
                                  <p:childTnLst>
                                    <p:set>
                                      <p:cBhvr>
                                        <p:cTn id="73" dur="1" fill="hold">
                                          <p:stCondLst>
                                            <p:cond delay="0"/>
                                          </p:stCondLst>
                                        </p:cTn>
                                        <p:tgtEl>
                                          <p:spTgt spid="62"/>
                                        </p:tgtEl>
                                        <p:attrNameLst>
                                          <p:attrName>style.visibility</p:attrName>
                                        </p:attrNameLst>
                                      </p:cBhvr>
                                      <p:to>
                                        <p:strVal val="visible"/>
                                      </p:to>
                                    </p:set>
                                    <p:anim calcmode="lin" valueType="num">
                                      <p:cBhvr>
                                        <p:cTn id="74" dur="500" fill="hold"/>
                                        <p:tgtEl>
                                          <p:spTgt spid="62"/>
                                        </p:tgtEl>
                                        <p:attrNameLst>
                                          <p:attrName>ppt_w</p:attrName>
                                        </p:attrNameLst>
                                      </p:cBhvr>
                                      <p:tavLst>
                                        <p:tav tm="0">
                                          <p:val>
                                            <p:fltVal val="0"/>
                                          </p:val>
                                        </p:tav>
                                        <p:tav tm="100000">
                                          <p:val>
                                            <p:strVal val="#ppt_w"/>
                                          </p:val>
                                        </p:tav>
                                      </p:tavLst>
                                    </p:anim>
                                    <p:anim calcmode="lin" valueType="num">
                                      <p:cBhvr>
                                        <p:cTn id="75" dur="500" fill="hold"/>
                                        <p:tgtEl>
                                          <p:spTgt spid="62"/>
                                        </p:tgtEl>
                                        <p:attrNameLst>
                                          <p:attrName>ppt_h</p:attrName>
                                        </p:attrNameLst>
                                      </p:cBhvr>
                                      <p:tavLst>
                                        <p:tav tm="0">
                                          <p:val>
                                            <p:fltVal val="0"/>
                                          </p:val>
                                        </p:tav>
                                        <p:tav tm="100000">
                                          <p:val>
                                            <p:strVal val="#ppt_h"/>
                                          </p:val>
                                        </p:tav>
                                      </p:tavLst>
                                    </p:anim>
                                    <p:animEffect transition="in" filter="fade">
                                      <p:cBhvr>
                                        <p:cTn id="76" dur="500"/>
                                        <p:tgtEl>
                                          <p:spTgt spid="62"/>
                                        </p:tgtEl>
                                      </p:cBhvr>
                                    </p:animEffect>
                                  </p:childTnLst>
                                </p:cTn>
                              </p:par>
                            </p:childTnLst>
                          </p:cTn>
                        </p:par>
                        <p:par>
                          <p:cTn id="77" fill="hold">
                            <p:stCondLst>
                              <p:cond delay="8500"/>
                            </p:stCondLst>
                            <p:childTnLst>
                              <p:par>
                                <p:cTn id="78" presetID="10" presetClass="entr" presetSubtype="0" fill="hold" grpId="0" nodeType="afterEffect">
                                  <p:stCondLst>
                                    <p:cond delay="0"/>
                                  </p:stCondLst>
                                  <p:childTnLst>
                                    <p:set>
                                      <p:cBhvr>
                                        <p:cTn id="79" dur="1" fill="hold">
                                          <p:stCondLst>
                                            <p:cond delay="0"/>
                                          </p:stCondLst>
                                        </p:cTn>
                                        <p:tgtEl>
                                          <p:spTgt spid="50"/>
                                        </p:tgtEl>
                                        <p:attrNameLst>
                                          <p:attrName>style.visibility</p:attrName>
                                        </p:attrNameLst>
                                      </p:cBhvr>
                                      <p:to>
                                        <p:strVal val="visible"/>
                                      </p:to>
                                    </p:set>
                                    <p:animEffect transition="in" filter="fade">
                                      <p:cBhvr>
                                        <p:cTn id="80" dur="500"/>
                                        <p:tgtEl>
                                          <p:spTgt spid="50"/>
                                        </p:tgtEl>
                                      </p:cBhvr>
                                    </p:animEffect>
                                  </p:childTnLst>
                                </p:cTn>
                              </p:par>
                            </p:childTnLst>
                          </p:cTn>
                        </p:par>
                        <p:par>
                          <p:cTn id="81" fill="hold">
                            <p:stCondLst>
                              <p:cond delay="9000"/>
                            </p:stCondLst>
                            <p:childTnLst>
                              <p:par>
                                <p:cTn id="82" presetID="53" presetClass="entr" presetSubtype="16" fill="hold" nodeType="afterEffect">
                                  <p:stCondLst>
                                    <p:cond delay="0"/>
                                  </p:stCondLst>
                                  <p:childTnLst>
                                    <p:set>
                                      <p:cBhvr>
                                        <p:cTn id="83" dur="1" fill="hold">
                                          <p:stCondLst>
                                            <p:cond delay="0"/>
                                          </p:stCondLst>
                                        </p:cTn>
                                        <p:tgtEl>
                                          <p:spTgt spid="57"/>
                                        </p:tgtEl>
                                        <p:attrNameLst>
                                          <p:attrName>style.visibility</p:attrName>
                                        </p:attrNameLst>
                                      </p:cBhvr>
                                      <p:to>
                                        <p:strVal val="visible"/>
                                      </p:to>
                                    </p:set>
                                    <p:anim calcmode="lin" valueType="num">
                                      <p:cBhvr>
                                        <p:cTn id="84" dur="500" fill="hold"/>
                                        <p:tgtEl>
                                          <p:spTgt spid="57"/>
                                        </p:tgtEl>
                                        <p:attrNameLst>
                                          <p:attrName>ppt_w</p:attrName>
                                        </p:attrNameLst>
                                      </p:cBhvr>
                                      <p:tavLst>
                                        <p:tav tm="0">
                                          <p:val>
                                            <p:fltVal val="0"/>
                                          </p:val>
                                        </p:tav>
                                        <p:tav tm="100000">
                                          <p:val>
                                            <p:strVal val="#ppt_w"/>
                                          </p:val>
                                        </p:tav>
                                      </p:tavLst>
                                    </p:anim>
                                    <p:anim calcmode="lin" valueType="num">
                                      <p:cBhvr>
                                        <p:cTn id="85" dur="500" fill="hold"/>
                                        <p:tgtEl>
                                          <p:spTgt spid="57"/>
                                        </p:tgtEl>
                                        <p:attrNameLst>
                                          <p:attrName>ppt_h</p:attrName>
                                        </p:attrNameLst>
                                      </p:cBhvr>
                                      <p:tavLst>
                                        <p:tav tm="0">
                                          <p:val>
                                            <p:fltVal val="0"/>
                                          </p:val>
                                        </p:tav>
                                        <p:tav tm="100000">
                                          <p:val>
                                            <p:strVal val="#ppt_h"/>
                                          </p:val>
                                        </p:tav>
                                      </p:tavLst>
                                    </p:anim>
                                    <p:animEffect transition="in" filter="fade">
                                      <p:cBhvr>
                                        <p:cTn id="86" dur="500"/>
                                        <p:tgtEl>
                                          <p:spTgt spid="57"/>
                                        </p:tgtEl>
                                      </p:cBhvr>
                                    </p:animEffect>
                                  </p:childTnLst>
                                </p:cTn>
                              </p:par>
                            </p:childTnLst>
                          </p:cTn>
                        </p:par>
                        <p:par>
                          <p:cTn id="87" fill="hold">
                            <p:stCondLst>
                              <p:cond delay="9500"/>
                            </p:stCondLst>
                            <p:childTnLst>
                              <p:par>
                                <p:cTn id="88" presetID="10" presetClass="entr" presetSubtype="0" fill="hold" grpId="0" nodeType="afterEffect">
                                  <p:stCondLst>
                                    <p:cond delay="0"/>
                                  </p:stCondLst>
                                  <p:childTnLst>
                                    <p:set>
                                      <p:cBhvr>
                                        <p:cTn id="89" dur="1" fill="hold">
                                          <p:stCondLst>
                                            <p:cond delay="0"/>
                                          </p:stCondLst>
                                        </p:cTn>
                                        <p:tgtEl>
                                          <p:spTgt spid="49"/>
                                        </p:tgtEl>
                                        <p:attrNameLst>
                                          <p:attrName>style.visibility</p:attrName>
                                        </p:attrNameLst>
                                      </p:cBhvr>
                                      <p:to>
                                        <p:strVal val="visible"/>
                                      </p:to>
                                    </p:set>
                                    <p:animEffect transition="in" filter="fade">
                                      <p:cBhvr>
                                        <p:cTn id="90" dur="500"/>
                                        <p:tgtEl>
                                          <p:spTgt spid="49"/>
                                        </p:tgtEl>
                                      </p:cBhvr>
                                    </p:animEffect>
                                  </p:childTnLst>
                                </p:cTn>
                              </p:par>
                            </p:childTnLst>
                          </p:cTn>
                        </p:par>
                        <p:par>
                          <p:cTn id="91" fill="hold">
                            <p:stCondLst>
                              <p:cond delay="10000"/>
                            </p:stCondLst>
                            <p:childTnLst>
                              <p:par>
                                <p:cTn id="92" presetID="53" presetClass="entr" presetSubtype="16" fill="hold" grpId="0" nodeType="afterEffect">
                                  <p:stCondLst>
                                    <p:cond delay="0"/>
                                  </p:stCondLst>
                                  <p:childTnLst>
                                    <p:set>
                                      <p:cBhvr>
                                        <p:cTn id="93" dur="1" fill="hold">
                                          <p:stCondLst>
                                            <p:cond delay="0"/>
                                          </p:stCondLst>
                                        </p:cTn>
                                        <p:tgtEl>
                                          <p:spTgt spid="61"/>
                                        </p:tgtEl>
                                        <p:attrNameLst>
                                          <p:attrName>style.visibility</p:attrName>
                                        </p:attrNameLst>
                                      </p:cBhvr>
                                      <p:to>
                                        <p:strVal val="visible"/>
                                      </p:to>
                                    </p:set>
                                    <p:anim calcmode="lin" valueType="num">
                                      <p:cBhvr>
                                        <p:cTn id="94" dur="500" fill="hold"/>
                                        <p:tgtEl>
                                          <p:spTgt spid="61"/>
                                        </p:tgtEl>
                                        <p:attrNameLst>
                                          <p:attrName>ppt_w</p:attrName>
                                        </p:attrNameLst>
                                      </p:cBhvr>
                                      <p:tavLst>
                                        <p:tav tm="0">
                                          <p:val>
                                            <p:fltVal val="0"/>
                                          </p:val>
                                        </p:tav>
                                        <p:tav tm="100000">
                                          <p:val>
                                            <p:strVal val="#ppt_w"/>
                                          </p:val>
                                        </p:tav>
                                      </p:tavLst>
                                    </p:anim>
                                    <p:anim calcmode="lin" valueType="num">
                                      <p:cBhvr>
                                        <p:cTn id="95" dur="500" fill="hold"/>
                                        <p:tgtEl>
                                          <p:spTgt spid="61"/>
                                        </p:tgtEl>
                                        <p:attrNameLst>
                                          <p:attrName>ppt_h</p:attrName>
                                        </p:attrNameLst>
                                      </p:cBhvr>
                                      <p:tavLst>
                                        <p:tav tm="0">
                                          <p:val>
                                            <p:fltVal val="0"/>
                                          </p:val>
                                        </p:tav>
                                        <p:tav tm="100000">
                                          <p:val>
                                            <p:strVal val="#ppt_h"/>
                                          </p:val>
                                        </p:tav>
                                      </p:tavLst>
                                    </p:anim>
                                    <p:animEffect transition="in" filter="fade">
                                      <p:cBhvr>
                                        <p:cTn id="96" dur="500"/>
                                        <p:tgtEl>
                                          <p:spTgt spid="61"/>
                                        </p:tgtEl>
                                      </p:cBhvr>
                                    </p:animEffect>
                                  </p:childTnLst>
                                </p:cTn>
                              </p:par>
                            </p:childTnLst>
                          </p:cTn>
                        </p:par>
                        <p:par>
                          <p:cTn id="97" fill="hold">
                            <p:stCondLst>
                              <p:cond delay="10500"/>
                            </p:stCondLst>
                            <p:childTnLst>
                              <p:par>
                                <p:cTn id="98" presetID="10" presetClass="entr" presetSubtype="0" fill="hold" grpId="0" nodeType="afterEffect">
                                  <p:stCondLst>
                                    <p:cond delay="0"/>
                                  </p:stCondLst>
                                  <p:childTnLst>
                                    <p:set>
                                      <p:cBhvr>
                                        <p:cTn id="99" dur="1" fill="hold">
                                          <p:stCondLst>
                                            <p:cond delay="0"/>
                                          </p:stCondLst>
                                        </p:cTn>
                                        <p:tgtEl>
                                          <p:spTgt spid="48"/>
                                        </p:tgtEl>
                                        <p:attrNameLst>
                                          <p:attrName>style.visibility</p:attrName>
                                        </p:attrNameLst>
                                      </p:cBhvr>
                                      <p:to>
                                        <p:strVal val="visible"/>
                                      </p:to>
                                    </p:set>
                                    <p:animEffect transition="in" filter="fade">
                                      <p:cBhvr>
                                        <p:cTn id="100" dur="500"/>
                                        <p:tgtEl>
                                          <p:spTgt spid="48"/>
                                        </p:tgtEl>
                                      </p:cBhvr>
                                    </p:animEffect>
                                  </p:childTnLst>
                                </p:cTn>
                              </p:par>
                            </p:childTnLst>
                          </p:cTn>
                        </p:par>
                        <p:par>
                          <p:cTn id="101" fill="hold">
                            <p:stCondLst>
                              <p:cond delay="11000"/>
                            </p:stCondLst>
                            <p:childTnLst>
                              <p:par>
                                <p:cTn id="102" presetID="53" presetClass="entr" presetSubtype="16" fill="hold" grpId="0" nodeType="afterEffect">
                                  <p:stCondLst>
                                    <p:cond delay="0"/>
                                  </p:stCondLst>
                                  <p:childTnLst>
                                    <p:set>
                                      <p:cBhvr>
                                        <p:cTn id="103" dur="1" fill="hold">
                                          <p:stCondLst>
                                            <p:cond delay="0"/>
                                          </p:stCondLst>
                                        </p:cTn>
                                        <p:tgtEl>
                                          <p:spTgt spid="55"/>
                                        </p:tgtEl>
                                        <p:attrNameLst>
                                          <p:attrName>style.visibility</p:attrName>
                                        </p:attrNameLst>
                                      </p:cBhvr>
                                      <p:to>
                                        <p:strVal val="visible"/>
                                      </p:to>
                                    </p:set>
                                    <p:anim calcmode="lin" valueType="num">
                                      <p:cBhvr>
                                        <p:cTn id="104" dur="500" fill="hold"/>
                                        <p:tgtEl>
                                          <p:spTgt spid="55"/>
                                        </p:tgtEl>
                                        <p:attrNameLst>
                                          <p:attrName>ppt_w</p:attrName>
                                        </p:attrNameLst>
                                      </p:cBhvr>
                                      <p:tavLst>
                                        <p:tav tm="0">
                                          <p:val>
                                            <p:fltVal val="0"/>
                                          </p:val>
                                        </p:tav>
                                        <p:tav tm="100000">
                                          <p:val>
                                            <p:strVal val="#ppt_w"/>
                                          </p:val>
                                        </p:tav>
                                      </p:tavLst>
                                    </p:anim>
                                    <p:anim calcmode="lin" valueType="num">
                                      <p:cBhvr>
                                        <p:cTn id="105" dur="500" fill="hold"/>
                                        <p:tgtEl>
                                          <p:spTgt spid="55"/>
                                        </p:tgtEl>
                                        <p:attrNameLst>
                                          <p:attrName>ppt_h</p:attrName>
                                        </p:attrNameLst>
                                      </p:cBhvr>
                                      <p:tavLst>
                                        <p:tav tm="0">
                                          <p:val>
                                            <p:fltVal val="0"/>
                                          </p:val>
                                        </p:tav>
                                        <p:tav tm="100000">
                                          <p:val>
                                            <p:strVal val="#ppt_h"/>
                                          </p:val>
                                        </p:tav>
                                      </p:tavLst>
                                    </p:anim>
                                    <p:animEffect transition="in" filter="fade">
                                      <p:cBhvr>
                                        <p:cTn id="106" dur="500"/>
                                        <p:tgtEl>
                                          <p:spTgt spid="55"/>
                                        </p:tgtEl>
                                      </p:cBhvr>
                                    </p:animEffect>
                                  </p:childTnLst>
                                </p:cTn>
                              </p:par>
                            </p:childTnLst>
                          </p:cTn>
                        </p:par>
                        <p:par>
                          <p:cTn id="107" fill="hold">
                            <p:stCondLst>
                              <p:cond delay="11500"/>
                            </p:stCondLst>
                            <p:childTnLst>
                              <p:par>
                                <p:cTn id="108" presetID="10" presetClass="entr" presetSubtype="0" fill="hold" grpId="0" nodeType="afterEffect">
                                  <p:stCondLst>
                                    <p:cond delay="0"/>
                                  </p:stCondLst>
                                  <p:childTnLst>
                                    <p:set>
                                      <p:cBhvr>
                                        <p:cTn id="109" dur="1" fill="hold">
                                          <p:stCondLst>
                                            <p:cond delay="0"/>
                                          </p:stCondLst>
                                        </p:cTn>
                                        <p:tgtEl>
                                          <p:spTgt spid="47"/>
                                        </p:tgtEl>
                                        <p:attrNameLst>
                                          <p:attrName>style.visibility</p:attrName>
                                        </p:attrNameLst>
                                      </p:cBhvr>
                                      <p:to>
                                        <p:strVal val="visible"/>
                                      </p:to>
                                    </p:set>
                                    <p:animEffect transition="in" filter="fade">
                                      <p:cBhvr>
                                        <p:cTn id="110" dur="500"/>
                                        <p:tgtEl>
                                          <p:spTgt spid="47"/>
                                        </p:tgtEl>
                                      </p:cBhvr>
                                    </p:animEffect>
                                  </p:childTnLst>
                                </p:cTn>
                              </p:par>
                            </p:childTnLst>
                          </p:cTn>
                        </p:par>
                        <p:par>
                          <p:cTn id="111" fill="hold">
                            <p:stCondLst>
                              <p:cond delay="12000"/>
                            </p:stCondLst>
                            <p:childTnLst>
                              <p:par>
                                <p:cTn id="112" presetID="53" presetClass="entr" presetSubtype="16" fill="hold" nodeType="afterEffect">
                                  <p:stCondLst>
                                    <p:cond delay="0"/>
                                  </p:stCondLst>
                                  <p:childTnLst>
                                    <p:set>
                                      <p:cBhvr>
                                        <p:cTn id="113" dur="1" fill="hold">
                                          <p:stCondLst>
                                            <p:cond delay="0"/>
                                          </p:stCondLst>
                                        </p:cTn>
                                        <p:tgtEl>
                                          <p:spTgt spid="69"/>
                                        </p:tgtEl>
                                        <p:attrNameLst>
                                          <p:attrName>style.visibility</p:attrName>
                                        </p:attrNameLst>
                                      </p:cBhvr>
                                      <p:to>
                                        <p:strVal val="visible"/>
                                      </p:to>
                                    </p:set>
                                    <p:anim calcmode="lin" valueType="num">
                                      <p:cBhvr>
                                        <p:cTn id="114" dur="500" fill="hold"/>
                                        <p:tgtEl>
                                          <p:spTgt spid="69"/>
                                        </p:tgtEl>
                                        <p:attrNameLst>
                                          <p:attrName>ppt_w</p:attrName>
                                        </p:attrNameLst>
                                      </p:cBhvr>
                                      <p:tavLst>
                                        <p:tav tm="0">
                                          <p:val>
                                            <p:fltVal val="0"/>
                                          </p:val>
                                        </p:tav>
                                        <p:tav tm="100000">
                                          <p:val>
                                            <p:strVal val="#ppt_w"/>
                                          </p:val>
                                        </p:tav>
                                      </p:tavLst>
                                    </p:anim>
                                    <p:anim calcmode="lin" valueType="num">
                                      <p:cBhvr>
                                        <p:cTn id="115" dur="500" fill="hold"/>
                                        <p:tgtEl>
                                          <p:spTgt spid="69"/>
                                        </p:tgtEl>
                                        <p:attrNameLst>
                                          <p:attrName>ppt_h</p:attrName>
                                        </p:attrNameLst>
                                      </p:cBhvr>
                                      <p:tavLst>
                                        <p:tav tm="0">
                                          <p:val>
                                            <p:fltVal val="0"/>
                                          </p:val>
                                        </p:tav>
                                        <p:tav tm="100000">
                                          <p:val>
                                            <p:strVal val="#ppt_h"/>
                                          </p:val>
                                        </p:tav>
                                      </p:tavLst>
                                    </p:anim>
                                    <p:animEffect transition="in" filter="fade">
                                      <p:cBhvr>
                                        <p:cTn id="116" dur="500"/>
                                        <p:tgtEl>
                                          <p:spTgt spid="69"/>
                                        </p:tgtEl>
                                      </p:cBhvr>
                                    </p:animEffect>
                                  </p:childTnLst>
                                </p:cTn>
                              </p:par>
                            </p:childTnLst>
                          </p:cTn>
                        </p:par>
                        <p:par>
                          <p:cTn id="117" fill="hold">
                            <p:stCondLst>
                              <p:cond delay="12500"/>
                            </p:stCondLst>
                            <p:childTnLst>
                              <p:par>
                                <p:cTn id="118" presetID="10" presetClass="entr" presetSubtype="0" fill="hold" grpId="0" nodeType="afterEffect">
                                  <p:stCondLst>
                                    <p:cond delay="0"/>
                                  </p:stCondLst>
                                  <p:childTnLst>
                                    <p:set>
                                      <p:cBhvr>
                                        <p:cTn id="119" dur="1" fill="hold">
                                          <p:stCondLst>
                                            <p:cond delay="0"/>
                                          </p:stCondLst>
                                        </p:cTn>
                                        <p:tgtEl>
                                          <p:spTgt spid="46"/>
                                        </p:tgtEl>
                                        <p:attrNameLst>
                                          <p:attrName>style.visibility</p:attrName>
                                        </p:attrNameLst>
                                      </p:cBhvr>
                                      <p:to>
                                        <p:strVal val="visible"/>
                                      </p:to>
                                    </p:set>
                                    <p:animEffect transition="in" filter="fade">
                                      <p:cBhvr>
                                        <p:cTn id="120" dur="500"/>
                                        <p:tgtEl>
                                          <p:spTgt spid="46"/>
                                        </p:tgtEl>
                                      </p:cBhvr>
                                    </p:animEffect>
                                  </p:childTnLst>
                                </p:cTn>
                              </p:par>
                            </p:childTnLst>
                          </p:cTn>
                        </p:par>
                        <p:par>
                          <p:cTn id="121" fill="hold">
                            <p:stCondLst>
                              <p:cond delay="13000"/>
                            </p:stCondLst>
                            <p:childTnLst>
                              <p:par>
                                <p:cTn id="122" presetID="53" presetClass="entr" presetSubtype="16" fill="hold" nodeType="afterEffect">
                                  <p:stCondLst>
                                    <p:cond delay="0"/>
                                  </p:stCondLst>
                                  <p:childTnLst>
                                    <p:set>
                                      <p:cBhvr>
                                        <p:cTn id="123" dur="1" fill="hold">
                                          <p:stCondLst>
                                            <p:cond delay="0"/>
                                          </p:stCondLst>
                                        </p:cTn>
                                        <p:tgtEl>
                                          <p:spTgt spid="80"/>
                                        </p:tgtEl>
                                        <p:attrNameLst>
                                          <p:attrName>style.visibility</p:attrName>
                                        </p:attrNameLst>
                                      </p:cBhvr>
                                      <p:to>
                                        <p:strVal val="visible"/>
                                      </p:to>
                                    </p:set>
                                    <p:anim calcmode="lin" valueType="num">
                                      <p:cBhvr>
                                        <p:cTn id="124" dur="500" fill="hold"/>
                                        <p:tgtEl>
                                          <p:spTgt spid="80"/>
                                        </p:tgtEl>
                                        <p:attrNameLst>
                                          <p:attrName>ppt_w</p:attrName>
                                        </p:attrNameLst>
                                      </p:cBhvr>
                                      <p:tavLst>
                                        <p:tav tm="0">
                                          <p:val>
                                            <p:fltVal val="0"/>
                                          </p:val>
                                        </p:tav>
                                        <p:tav tm="100000">
                                          <p:val>
                                            <p:strVal val="#ppt_w"/>
                                          </p:val>
                                        </p:tav>
                                      </p:tavLst>
                                    </p:anim>
                                    <p:anim calcmode="lin" valueType="num">
                                      <p:cBhvr>
                                        <p:cTn id="125" dur="500" fill="hold"/>
                                        <p:tgtEl>
                                          <p:spTgt spid="80"/>
                                        </p:tgtEl>
                                        <p:attrNameLst>
                                          <p:attrName>ppt_h</p:attrName>
                                        </p:attrNameLst>
                                      </p:cBhvr>
                                      <p:tavLst>
                                        <p:tav tm="0">
                                          <p:val>
                                            <p:fltVal val="0"/>
                                          </p:val>
                                        </p:tav>
                                        <p:tav tm="100000">
                                          <p:val>
                                            <p:strVal val="#ppt_h"/>
                                          </p:val>
                                        </p:tav>
                                      </p:tavLst>
                                    </p:anim>
                                    <p:animEffect transition="in" filter="fade">
                                      <p:cBhvr>
                                        <p:cTn id="126"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animBg="1"/>
      <p:bldP spid="82" grpId="0" animBg="1"/>
      <p:bldP spid="140" grpId="0" animBg="1"/>
      <p:bldP spid="141" grpId="0" animBg="1"/>
      <p:bldP spid="44" grpId="0" animBg="1"/>
      <p:bldP spid="45" grpId="0" animBg="1"/>
      <p:bldP spid="46" grpId="0" animBg="1"/>
      <p:bldP spid="47" grpId="0" animBg="1"/>
      <p:bldP spid="48" grpId="0" animBg="1"/>
      <p:bldP spid="49" grpId="0" animBg="1"/>
      <p:bldP spid="50" grpId="0" animBg="1"/>
      <p:bldP spid="51" grpId="0" animBg="1"/>
      <p:bldP spid="52" grpId="0" animBg="1"/>
      <p:bldP spid="55" grpId="0" animBg="1"/>
      <p:bldP spid="56" grpId="0" animBg="1"/>
      <p:bldP spid="61"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noChangeAspect="1"/>
          </p:cNvSpPr>
          <p:nvPr>
            <p:ph type="pic" sz="quarter" idx="13"/>
          </p:nvPr>
        </p:nvSpPr>
        <p:spPr>
          <a:xfrm>
            <a:off x="-2382" y="-1"/>
            <a:ext cx="18288001" cy="13714413"/>
          </a:xfrm>
        </p:spPr>
      </p:sp>
      <p:grpSp>
        <p:nvGrpSpPr>
          <p:cNvPr id="2" name="Group 1"/>
          <p:cNvGrpSpPr/>
          <p:nvPr/>
        </p:nvGrpSpPr>
        <p:grpSpPr>
          <a:xfrm>
            <a:off x="-23797" y="8467450"/>
            <a:ext cx="18299952" cy="5290404"/>
            <a:chOff x="-3176" y="6686301"/>
            <a:chExt cx="24393582" cy="7052035"/>
          </a:xfrm>
        </p:grpSpPr>
        <p:sp>
          <p:nvSpPr>
            <p:cNvPr id="44" name="Rectangle 43"/>
            <p:cNvSpPr>
              <a:spLocks noChangeAspect="1"/>
            </p:cNvSpPr>
            <p:nvPr/>
          </p:nvSpPr>
          <p:spPr>
            <a:xfrm>
              <a:off x="-3176" y="8489276"/>
              <a:ext cx="24393582" cy="5249060"/>
            </a:xfrm>
            <a:prstGeom prst="rect">
              <a:avLst/>
            </a:prstGeom>
            <a:solidFill>
              <a:schemeClr val="accent6">
                <a:alpha val="8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Lato Light"/>
              </a:endParaRPr>
            </a:p>
          </p:txBody>
        </p:sp>
        <p:sp>
          <p:nvSpPr>
            <p:cNvPr id="46" name="Chord 45"/>
            <p:cNvSpPr>
              <a:spLocks noChangeAspect="1"/>
            </p:cNvSpPr>
            <p:nvPr/>
          </p:nvSpPr>
          <p:spPr>
            <a:xfrm rot="7200000">
              <a:off x="10373681" y="6686779"/>
              <a:ext cx="3672085" cy="3671129"/>
            </a:xfrm>
            <a:prstGeom prst="chord">
              <a:avLst>
                <a:gd name="adj1" fmla="val 3653910"/>
                <a:gd name="adj2" fmla="val 14343087"/>
              </a:avLst>
            </a:prstGeom>
            <a:solidFill>
              <a:schemeClr val="accent6">
                <a:alpha val="8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Lato Light"/>
              </a:endParaRPr>
            </a:p>
          </p:txBody>
        </p:sp>
      </p:grpSp>
      <p:sp>
        <p:nvSpPr>
          <p:cNvPr id="52" name="Freeform 33"/>
          <p:cNvSpPr>
            <a:spLocks noEditPoints="1"/>
          </p:cNvSpPr>
          <p:nvPr/>
        </p:nvSpPr>
        <p:spPr bwMode="auto">
          <a:xfrm>
            <a:off x="8426523" y="8769159"/>
            <a:ext cx="1408610" cy="1125697"/>
          </a:xfrm>
          <a:custGeom>
            <a:avLst/>
            <a:gdLst>
              <a:gd name="T0" fmla="*/ 200 w 400"/>
              <a:gd name="T1" fmla="*/ 120 h 320"/>
              <a:gd name="T2" fmla="*/ 140 w 400"/>
              <a:gd name="T3" fmla="*/ 180 h 320"/>
              <a:gd name="T4" fmla="*/ 200 w 400"/>
              <a:gd name="T5" fmla="*/ 240 h 320"/>
              <a:gd name="T6" fmla="*/ 260 w 400"/>
              <a:gd name="T7" fmla="*/ 180 h 320"/>
              <a:gd name="T8" fmla="*/ 200 w 400"/>
              <a:gd name="T9" fmla="*/ 120 h 320"/>
              <a:gd name="T10" fmla="*/ 360 w 400"/>
              <a:gd name="T11" fmla="*/ 60 h 320"/>
              <a:gd name="T12" fmla="*/ 312 w 400"/>
              <a:gd name="T13" fmla="*/ 60 h 320"/>
              <a:gd name="T14" fmla="*/ 296 w 400"/>
              <a:gd name="T15" fmla="*/ 49 h 320"/>
              <a:gd name="T16" fmla="*/ 284 w 400"/>
              <a:gd name="T17" fmla="*/ 11 h 320"/>
              <a:gd name="T18" fmla="*/ 268 w 400"/>
              <a:gd name="T19" fmla="*/ 0 h 320"/>
              <a:gd name="T20" fmla="*/ 132 w 400"/>
              <a:gd name="T21" fmla="*/ 0 h 320"/>
              <a:gd name="T22" fmla="*/ 116 w 400"/>
              <a:gd name="T23" fmla="*/ 11 h 320"/>
              <a:gd name="T24" fmla="*/ 104 w 400"/>
              <a:gd name="T25" fmla="*/ 49 h 320"/>
              <a:gd name="T26" fmla="*/ 88 w 400"/>
              <a:gd name="T27" fmla="*/ 60 h 320"/>
              <a:gd name="T28" fmla="*/ 40 w 400"/>
              <a:gd name="T29" fmla="*/ 60 h 320"/>
              <a:gd name="T30" fmla="*/ 0 w 400"/>
              <a:gd name="T31" fmla="*/ 100 h 320"/>
              <a:gd name="T32" fmla="*/ 0 w 400"/>
              <a:gd name="T33" fmla="*/ 280 h 320"/>
              <a:gd name="T34" fmla="*/ 40 w 400"/>
              <a:gd name="T35" fmla="*/ 320 h 320"/>
              <a:gd name="T36" fmla="*/ 360 w 400"/>
              <a:gd name="T37" fmla="*/ 320 h 320"/>
              <a:gd name="T38" fmla="*/ 400 w 400"/>
              <a:gd name="T39" fmla="*/ 280 h 320"/>
              <a:gd name="T40" fmla="*/ 400 w 400"/>
              <a:gd name="T41" fmla="*/ 100 h 320"/>
              <a:gd name="T42" fmla="*/ 360 w 400"/>
              <a:gd name="T43" fmla="*/ 60 h 320"/>
              <a:gd name="T44" fmla="*/ 200 w 400"/>
              <a:gd name="T45" fmla="*/ 280 h 320"/>
              <a:gd name="T46" fmla="*/ 100 w 400"/>
              <a:gd name="T47" fmla="*/ 180 h 320"/>
              <a:gd name="T48" fmla="*/ 200 w 400"/>
              <a:gd name="T49" fmla="*/ 80 h 320"/>
              <a:gd name="T50" fmla="*/ 300 w 400"/>
              <a:gd name="T51" fmla="*/ 180 h 320"/>
              <a:gd name="T52" fmla="*/ 200 w 400"/>
              <a:gd name="T53" fmla="*/ 280 h 320"/>
              <a:gd name="T54" fmla="*/ 346 w 400"/>
              <a:gd name="T55" fmla="*/ 128 h 320"/>
              <a:gd name="T56" fmla="*/ 332 w 400"/>
              <a:gd name="T57" fmla="*/ 114 h 320"/>
              <a:gd name="T58" fmla="*/ 346 w 400"/>
              <a:gd name="T59" fmla="*/ 100 h 320"/>
              <a:gd name="T60" fmla="*/ 360 w 400"/>
              <a:gd name="T61" fmla="*/ 114 h 320"/>
              <a:gd name="T62" fmla="*/ 346 w 400"/>
              <a:gd name="T63" fmla="*/ 128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0" h="320">
                <a:moveTo>
                  <a:pt x="200" y="120"/>
                </a:moveTo>
                <a:cubicBezTo>
                  <a:pt x="167" y="120"/>
                  <a:pt x="140" y="147"/>
                  <a:pt x="140" y="180"/>
                </a:cubicBezTo>
                <a:cubicBezTo>
                  <a:pt x="140" y="213"/>
                  <a:pt x="167" y="240"/>
                  <a:pt x="200" y="240"/>
                </a:cubicBezTo>
                <a:cubicBezTo>
                  <a:pt x="233" y="240"/>
                  <a:pt x="260" y="213"/>
                  <a:pt x="260" y="180"/>
                </a:cubicBezTo>
                <a:cubicBezTo>
                  <a:pt x="260" y="147"/>
                  <a:pt x="233" y="120"/>
                  <a:pt x="200" y="120"/>
                </a:cubicBezTo>
                <a:close/>
                <a:moveTo>
                  <a:pt x="360" y="60"/>
                </a:moveTo>
                <a:cubicBezTo>
                  <a:pt x="312" y="60"/>
                  <a:pt x="312" y="60"/>
                  <a:pt x="312" y="60"/>
                </a:cubicBezTo>
                <a:cubicBezTo>
                  <a:pt x="305" y="60"/>
                  <a:pt x="298" y="55"/>
                  <a:pt x="296" y="49"/>
                </a:cubicBezTo>
                <a:cubicBezTo>
                  <a:pt x="284" y="11"/>
                  <a:pt x="284" y="11"/>
                  <a:pt x="284" y="11"/>
                </a:cubicBezTo>
                <a:cubicBezTo>
                  <a:pt x="281" y="5"/>
                  <a:pt x="274" y="0"/>
                  <a:pt x="268" y="0"/>
                </a:cubicBezTo>
                <a:cubicBezTo>
                  <a:pt x="132" y="0"/>
                  <a:pt x="132" y="0"/>
                  <a:pt x="132" y="0"/>
                </a:cubicBezTo>
                <a:cubicBezTo>
                  <a:pt x="125" y="0"/>
                  <a:pt x="118" y="5"/>
                  <a:pt x="116" y="11"/>
                </a:cubicBezTo>
                <a:cubicBezTo>
                  <a:pt x="104" y="49"/>
                  <a:pt x="104" y="49"/>
                  <a:pt x="104" y="49"/>
                </a:cubicBezTo>
                <a:cubicBezTo>
                  <a:pt x="101" y="55"/>
                  <a:pt x="94" y="60"/>
                  <a:pt x="88" y="60"/>
                </a:cubicBezTo>
                <a:cubicBezTo>
                  <a:pt x="40" y="60"/>
                  <a:pt x="40" y="60"/>
                  <a:pt x="40" y="60"/>
                </a:cubicBezTo>
                <a:cubicBezTo>
                  <a:pt x="18" y="60"/>
                  <a:pt x="0" y="78"/>
                  <a:pt x="0" y="100"/>
                </a:cubicBezTo>
                <a:cubicBezTo>
                  <a:pt x="0" y="280"/>
                  <a:pt x="0" y="280"/>
                  <a:pt x="0" y="280"/>
                </a:cubicBezTo>
                <a:cubicBezTo>
                  <a:pt x="0" y="302"/>
                  <a:pt x="18" y="320"/>
                  <a:pt x="40" y="320"/>
                </a:cubicBezTo>
                <a:cubicBezTo>
                  <a:pt x="360" y="320"/>
                  <a:pt x="360" y="320"/>
                  <a:pt x="360" y="320"/>
                </a:cubicBezTo>
                <a:cubicBezTo>
                  <a:pt x="382" y="320"/>
                  <a:pt x="400" y="302"/>
                  <a:pt x="400" y="280"/>
                </a:cubicBezTo>
                <a:cubicBezTo>
                  <a:pt x="400" y="100"/>
                  <a:pt x="400" y="100"/>
                  <a:pt x="400" y="100"/>
                </a:cubicBezTo>
                <a:cubicBezTo>
                  <a:pt x="400" y="78"/>
                  <a:pt x="382" y="60"/>
                  <a:pt x="360" y="60"/>
                </a:cubicBezTo>
                <a:close/>
                <a:moveTo>
                  <a:pt x="200" y="280"/>
                </a:moveTo>
                <a:cubicBezTo>
                  <a:pt x="145" y="280"/>
                  <a:pt x="100" y="235"/>
                  <a:pt x="100" y="180"/>
                </a:cubicBezTo>
                <a:cubicBezTo>
                  <a:pt x="100" y="125"/>
                  <a:pt x="145" y="80"/>
                  <a:pt x="200" y="80"/>
                </a:cubicBezTo>
                <a:cubicBezTo>
                  <a:pt x="255" y="80"/>
                  <a:pt x="300" y="125"/>
                  <a:pt x="300" y="180"/>
                </a:cubicBezTo>
                <a:cubicBezTo>
                  <a:pt x="300" y="235"/>
                  <a:pt x="255" y="280"/>
                  <a:pt x="200" y="280"/>
                </a:cubicBezTo>
                <a:close/>
                <a:moveTo>
                  <a:pt x="346" y="128"/>
                </a:moveTo>
                <a:cubicBezTo>
                  <a:pt x="338" y="128"/>
                  <a:pt x="332" y="122"/>
                  <a:pt x="332" y="114"/>
                </a:cubicBezTo>
                <a:cubicBezTo>
                  <a:pt x="332" y="106"/>
                  <a:pt x="338" y="100"/>
                  <a:pt x="346" y="100"/>
                </a:cubicBezTo>
                <a:cubicBezTo>
                  <a:pt x="354" y="100"/>
                  <a:pt x="360" y="106"/>
                  <a:pt x="360" y="114"/>
                </a:cubicBezTo>
                <a:cubicBezTo>
                  <a:pt x="360" y="122"/>
                  <a:pt x="354" y="128"/>
                  <a:pt x="346" y="128"/>
                </a:cubicBezTo>
                <a:close/>
              </a:path>
            </a:pathLst>
          </a:custGeom>
          <a:solidFill>
            <a:schemeClr val="bg1">
              <a:lumMod val="85000"/>
            </a:schemeClr>
          </a:solidFill>
          <a:ln>
            <a:noFill/>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nvGrpSpPr>
          <p:cNvPr id="4" name="Group 3"/>
          <p:cNvGrpSpPr/>
          <p:nvPr/>
        </p:nvGrpSpPr>
        <p:grpSpPr>
          <a:xfrm>
            <a:off x="1146560" y="10437281"/>
            <a:ext cx="15985776" cy="2735050"/>
            <a:chOff x="1666765" y="8914849"/>
            <a:chExt cx="21308818" cy="3645783"/>
          </a:xfrm>
        </p:grpSpPr>
        <p:grpSp>
          <p:nvGrpSpPr>
            <p:cNvPr id="7" name="Group 6"/>
            <p:cNvGrpSpPr/>
            <p:nvPr/>
          </p:nvGrpSpPr>
          <p:grpSpPr>
            <a:xfrm>
              <a:off x="2964219" y="9036456"/>
              <a:ext cx="1049622" cy="1538738"/>
              <a:chOff x="1559892" y="2241774"/>
              <a:chExt cx="174947" cy="256404"/>
            </a:xfrm>
            <a:solidFill>
              <a:schemeClr val="accent1"/>
            </a:solidFill>
          </p:grpSpPr>
          <p:sp>
            <p:nvSpPr>
              <p:cNvPr id="8" name="Oval 49"/>
              <p:cNvSpPr>
                <a:spLocks noChangeArrowheads="1"/>
              </p:cNvSpPr>
              <p:nvPr/>
            </p:nvSpPr>
            <p:spPr bwMode="auto">
              <a:xfrm>
                <a:off x="1630704" y="2313975"/>
                <a:ext cx="16662" cy="1666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9" name="Oval 50"/>
              <p:cNvSpPr>
                <a:spLocks noChangeArrowheads="1"/>
              </p:cNvSpPr>
              <p:nvPr/>
            </p:nvSpPr>
            <p:spPr bwMode="auto">
              <a:xfrm>
                <a:off x="1630704" y="2410242"/>
                <a:ext cx="16662"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0" name="Oval 51"/>
              <p:cNvSpPr>
                <a:spLocks noChangeArrowheads="1"/>
              </p:cNvSpPr>
              <p:nvPr/>
            </p:nvSpPr>
            <p:spPr bwMode="auto">
              <a:xfrm>
                <a:off x="1583959" y="2362108"/>
                <a:ext cx="15273"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1" name="Oval 52"/>
              <p:cNvSpPr>
                <a:spLocks noChangeArrowheads="1"/>
              </p:cNvSpPr>
              <p:nvPr/>
            </p:nvSpPr>
            <p:spPr bwMode="auto">
              <a:xfrm>
                <a:off x="1679300" y="2362108"/>
                <a:ext cx="16199"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2" name="Freeform 53"/>
              <p:cNvSpPr>
                <a:spLocks/>
              </p:cNvSpPr>
              <p:nvPr/>
            </p:nvSpPr>
            <p:spPr bwMode="auto">
              <a:xfrm>
                <a:off x="1596918" y="2394969"/>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3" name="Freeform 54"/>
              <p:cNvSpPr>
                <a:spLocks/>
              </p:cNvSpPr>
              <p:nvPr/>
            </p:nvSpPr>
            <p:spPr bwMode="auto">
              <a:xfrm>
                <a:off x="1596918" y="2326934"/>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4" name="Freeform 55"/>
              <p:cNvSpPr>
                <a:spLocks/>
              </p:cNvSpPr>
              <p:nvPr/>
            </p:nvSpPr>
            <p:spPr bwMode="auto">
              <a:xfrm>
                <a:off x="1664952" y="2394969"/>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5" name="Freeform 56"/>
              <p:cNvSpPr>
                <a:spLocks noEditPoints="1"/>
              </p:cNvSpPr>
              <p:nvPr/>
            </p:nvSpPr>
            <p:spPr bwMode="auto">
              <a:xfrm>
                <a:off x="1559892" y="2241774"/>
                <a:ext cx="174947" cy="256404"/>
              </a:xfrm>
              <a:custGeom>
                <a:avLst/>
                <a:gdLst>
                  <a:gd name="T0" fmla="*/ 146 w 160"/>
                  <a:gd name="T1" fmla="*/ 103 h 234"/>
                  <a:gd name="T2" fmla="*/ 144 w 160"/>
                  <a:gd name="T3" fmla="*/ 103 h 234"/>
                  <a:gd name="T4" fmla="*/ 128 w 160"/>
                  <a:gd name="T5" fmla="*/ 69 h 234"/>
                  <a:gd name="T6" fmla="*/ 117 w 160"/>
                  <a:gd name="T7" fmla="*/ 12 h 234"/>
                  <a:gd name="T8" fmla="*/ 103 w 160"/>
                  <a:gd name="T9" fmla="*/ 0 h 234"/>
                  <a:gd name="T10" fmla="*/ 44 w 160"/>
                  <a:gd name="T11" fmla="*/ 0 h 234"/>
                  <a:gd name="T12" fmla="*/ 30 w 160"/>
                  <a:gd name="T13" fmla="*/ 12 h 234"/>
                  <a:gd name="T14" fmla="*/ 20 w 160"/>
                  <a:gd name="T15" fmla="*/ 67 h 234"/>
                  <a:gd name="T16" fmla="*/ 0 w 160"/>
                  <a:gd name="T17" fmla="*/ 117 h 234"/>
                  <a:gd name="T18" fmla="*/ 19 w 160"/>
                  <a:gd name="T19" fmla="*/ 166 h 234"/>
                  <a:gd name="T20" fmla="*/ 29 w 160"/>
                  <a:gd name="T21" fmla="*/ 222 h 234"/>
                  <a:gd name="T22" fmla="*/ 44 w 160"/>
                  <a:gd name="T23" fmla="*/ 234 h 234"/>
                  <a:gd name="T24" fmla="*/ 102 w 160"/>
                  <a:gd name="T25" fmla="*/ 234 h 234"/>
                  <a:gd name="T26" fmla="*/ 116 w 160"/>
                  <a:gd name="T27" fmla="*/ 222 h 234"/>
                  <a:gd name="T28" fmla="*/ 127 w 160"/>
                  <a:gd name="T29" fmla="*/ 166 h 234"/>
                  <a:gd name="T30" fmla="*/ 144 w 160"/>
                  <a:gd name="T31" fmla="*/ 131 h 234"/>
                  <a:gd name="T32" fmla="*/ 146 w 160"/>
                  <a:gd name="T33" fmla="*/ 132 h 234"/>
                  <a:gd name="T34" fmla="*/ 160 w 160"/>
                  <a:gd name="T35" fmla="*/ 117 h 234"/>
                  <a:gd name="T36" fmla="*/ 146 w 160"/>
                  <a:gd name="T37" fmla="*/ 103 h 234"/>
                  <a:gd name="T38" fmla="*/ 44 w 160"/>
                  <a:gd name="T39" fmla="*/ 15 h 234"/>
                  <a:gd name="T40" fmla="*/ 103 w 160"/>
                  <a:gd name="T41" fmla="*/ 15 h 234"/>
                  <a:gd name="T42" fmla="*/ 110 w 160"/>
                  <a:gd name="T43" fmla="*/ 54 h 234"/>
                  <a:gd name="T44" fmla="*/ 73 w 160"/>
                  <a:gd name="T45" fmla="*/ 44 h 234"/>
                  <a:gd name="T46" fmla="*/ 37 w 160"/>
                  <a:gd name="T47" fmla="*/ 54 h 234"/>
                  <a:gd name="T48" fmla="*/ 44 w 160"/>
                  <a:gd name="T49" fmla="*/ 15 h 234"/>
                  <a:gd name="T50" fmla="*/ 102 w 160"/>
                  <a:gd name="T51" fmla="*/ 219 h 234"/>
                  <a:gd name="T52" fmla="*/ 44 w 160"/>
                  <a:gd name="T53" fmla="*/ 219 h 234"/>
                  <a:gd name="T54" fmla="*/ 36 w 160"/>
                  <a:gd name="T55" fmla="*/ 180 h 234"/>
                  <a:gd name="T56" fmla="*/ 73 w 160"/>
                  <a:gd name="T57" fmla="*/ 190 h 234"/>
                  <a:gd name="T58" fmla="*/ 109 w 160"/>
                  <a:gd name="T59" fmla="*/ 180 h 234"/>
                  <a:gd name="T60" fmla="*/ 102 w 160"/>
                  <a:gd name="T61" fmla="*/ 219 h 234"/>
                  <a:gd name="T62" fmla="*/ 73 w 160"/>
                  <a:gd name="T63" fmla="*/ 176 h 234"/>
                  <a:gd name="T64" fmla="*/ 14 w 160"/>
                  <a:gd name="T65" fmla="*/ 117 h 234"/>
                  <a:gd name="T66" fmla="*/ 73 w 160"/>
                  <a:gd name="T67" fmla="*/ 59 h 234"/>
                  <a:gd name="T68" fmla="*/ 131 w 160"/>
                  <a:gd name="T69" fmla="*/ 117 h 234"/>
                  <a:gd name="T70" fmla="*/ 73 w 160"/>
                  <a:gd name="T71" fmla="*/ 176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0" h="234">
                    <a:moveTo>
                      <a:pt x="146" y="103"/>
                    </a:moveTo>
                    <a:cubicBezTo>
                      <a:pt x="145" y="103"/>
                      <a:pt x="145" y="103"/>
                      <a:pt x="144" y="103"/>
                    </a:cubicBezTo>
                    <a:cubicBezTo>
                      <a:pt x="142" y="90"/>
                      <a:pt x="136" y="79"/>
                      <a:pt x="128" y="69"/>
                    </a:cubicBezTo>
                    <a:cubicBezTo>
                      <a:pt x="117" y="12"/>
                      <a:pt x="117" y="12"/>
                      <a:pt x="117" y="12"/>
                    </a:cubicBezTo>
                    <a:cubicBezTo>
                      <a:pt x="116" y="5"/>
                      <a:pt x="110" y="0"/>
                      <a:pt x="103" y="0"/>
                    </a:cubicBezTo>
                    <a:cubicBezTo>
                      <a:pt x="44" y="0"/>
                      <a:pt x="44" y="0"/>
                      <a:pt x="44" y="0"/>
                    </a:cubicBezTo>
                    <a:cubicBezTo>
                      <a:pt x="37" y="0"/>
                      <a:pt x="31" y="5"/>
                      <a:pt x="30" y="12"/>
                    </a:cubicBezTo>
                    <a:cubicBezTo>
                      <a:pt x="20" y="67"/>
                      <a:pt x="20" y="67"/>
                      <a:pt x="20" y="67"/>
                    </a:cubicBezTo>
                    <a:cubicBezTo>
                      <a:pt x="7" y="80"/>
                      <a:pt x="0" y="98"/>
                      <a:pt x="0" y="117"/>
                    </a:cubicBezTo>
                    <a:cubicBezTo>
                      <a:pt x="0" y="136"/>
                      <a:pt x="7" y="153"/>
                      <a:pt x="19" y="166"/>
                    </a:cubicBezTo>
                    <a:cubicBezTo>
                      <a:pt x="29" y="222"/>
                      <a:pt x="29" y="222"/>
                      <a:pt x="29" y="222"/>
                    </a:cubicBezTo>
                    <a:cubicBezTo>
                      <a:pt x="30" y="229"/>
                      <a:pt x="36" y="234"/>
                      <a:pt x="44" y="234"/>
                    </a:cubicBezTo>
                    <a:cubicBezTo>
                      <a:pt x="102" y="234"/>
                      <a:pt x="102" y="234"/>
                      <a:pt x="102" y="234"/>
                    </a:cubicBezTo>
                    <a:cubicBezTo>
                      <a:pt x="109" y="234"/>
                      <a:pt x="115" y="229"/>
                      <a:pt x="116" y="222"/>
                    </a:cubicBezTo>
                    <a:cubicBezTo>
                      <a:pt x="127" y="166"/>
                      <a:pt x="127" y="166"/>
                      <a:pt x="127" y="166"/>
                    </a:cubicBezTo>
                    <a:cubicBezTo>
                      <a:pt x="135" y="156"/>
                      <a:pt x="142" y="145"/>
                      <a:pt x="144" y="131"/>
                    </a:cubicBezTo>
                    <a:cubicBezTo>
                      <a:pt x="145" y="132"/>
                      <a:pt x="145" y="132"/>
                      <a:pt x="146" y="132"/>
                    </a:cubicBezTo>
                    <a:cubicBezTo>
                      <a:pt x="154" y="132"/>
                      <a:pt x="160" y="125"/>
                      <a:pt x="160" y="117"/>
                    </a:cubicBezTo>
                    <a:cubicBezTo>
                      <a:pt x="160" y="109"/>
                      <a:pt x="154" y="103"/>
                      <a:pt x="146" y="103"/>
                    </a:cubicBezTo>
                    <a:close/>
                    <a:moveTo>
                      <a:pt x="44" y="15"/>
                    </a:moveTo>
                    <a:cubicBezTo>
                      <a:pt x="103" y="15"/>
                      <a:pt x="103" y="15"/>
                      <a:pt x="103" y="15"/>
                    </a:cubicBezTo>
                    <a:cubicBezTo>
                      <a:pt x="110" y="54"/>
                      <a:pt x="110" y="54"/>
                      <a:pt x="110" y="54"/>
                    </a:cubicBezTo>
                    <a:cubicBezTo>
                      <a:pt x="99" y="48"/>
                      <a:pt x="87" y="44"/>
                      <a:pt x="73" y="44"/>
                    </a:cubicBezTo>
                    <a:cubicBezTo>
                      <a:pt x="60" y="44"/>
                      <a:pt x="48" y="48"/>
                      <a:pt x="37" y="54"/>
                    </a:cubicBezTo>
                    <a:lnTo>
                      <a:pt x="44" y="15"/>
                    </a:lnTo>
                    <a:close/>
                    <a:moveTo>
                      <a:pt x="102" y="219"/>
                    </a:moveTo>
                    <a:cubicBezTo>
                      <a:pt x="44" y="219"/>
                      <a:pt x="44" y="219"/>
                      <a:pt x="44" y="219"/>
                    </a:cubicBezTo>
                    <a:cubicBezTo>
                      <a:pt x="36" y="180"/>
                      <a:pt x="36" y="180"/>
                      <a:pt x="36" y="180"/>
                    </a:cubicBezTo>
                    <a:cubicBezTo>
                      <a:pt x="47" y="186"/>
                      <a:pt x="59" y="190"/>
                      <a:pt x="73" y="190"/>
                    </a:cubicBezTo>
                    <a:cubicBezTo>
                      <a:pt x="86" y="190"/>
                      <a:pt x="98" y="186"/>
                      <a:pt x="109" y="180"/>
                    </a:cubicBezTo>
                    <a:lnTo>
                      <a:pt x="102" y="219"/>
                    </a:lnTo>
                    <a:close/>
                    <a:moveTo>
                      <a:pt x="73" y="176"/>
                    </a:moveTo>
                    <a:cubicBezTo>
                      <a:pt x="40" y="176"/>
                      <a:pt x="14" y="149"/>
                      <a:pt x="14" y="117"/>
                    </a:cubicBezTo>
                    <a:cubicBezTo>
                      <a:pt x="14" y="85"/>
                      <a:pt x="40" y="59"/>
                      <a:pt x="73" y="59"/>
                    </a:cubicBezTo>
                    <a:cubicBezTo>
                      <a:pt x="105" y="59"/>
                      <a:pt x="131" y="85"/>
                      <a:pt x="131" y="117"/>
                    </a:cubicBezTo>
                    <a:cubicBezTo>
                      <a:pt x="131" y="149"/>
                      <a:pt x="105" y="176"/>
                      <a:pt x="73" y="1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6" name="Freeform 57"/>
              <p:cNvSpPr>
                <a:spLocks/>
              </p:cNvSpPr>
              <p:nvPr/>
            </p:nvSpPr>
            <p:spPr bwMode="auto">
              <a:xfrm>
                <a:off x="1630705" y="2329248"/>
                <a:ext cx="49522" cy="48134"/>
              </a:xfrm>
              <a:custGeom>
                <a:avLst/>
                <a:gdLst>
                  <a:gd name="T0" fmla="*/ 44 w 45"/>
                  <a:gd name="T1" fmla="*/ 1 h 44"/>
                  <a:gd name="T2" fmla="*/ 40 w 45"/>
                  <a:gd name="T3" fmla="*/ 1 h 44"/>
                  <a:gd name="T4" fmla="*/ 3 w 45"/>
                  <a:gd name="T5" fmla="*/ 32 h 44"/>
                  <a:gd name="T6" fmla="*/ 0 w 45"/>
                  <a:gd name="T7" fmla="*/ 37 h 44"/>
                  <a:gd name="T8" fmla="*/ 3 w 45"/>
                  <a:gd name="T9" fmla="*/ 42 h 44"/>
                  <a:gd name="T10" fmla="*/ 8 w 45"/>
                  <a:gd name="T11" fmla="*/ 44 h 44"/>
                  <a:gd name="T12" fmla="*/ 13 w 45"/>
                  <a:gd name="T13" fmla="*/ 42 h 44"/>
                  <a:gd name="T14" fmla="*/ 26 w 45"/>
                  <a:gd name="T15" fmla="*/ 26 h 44"/>
                  <a:gd name="T16" fmla="*/ 44 w 45"/>
                  <a:gd name="T17" fmla="*/ 4 h 44"/>
                  <a:gd name="T18" fmla="*/ 44 w 45"/>
                  <a:gd name="T19"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4">
                    <a:moveTo>
                      <a:pt x="44" y="1"/>
                    </a:moveTo>
                    <a:cubicBezTo>
                      <a:pt x="43" y="0"/>
                      <a:pt x="41" y="0"/>
                      <a:pt x="40" y="1"/>
                    </a:cubicBezTo>
                    <a:cubicBezTo>
                      <a:pt x="3" y="32"/>
                      <a:pt x="3" y="32"/>
                      <a:pt x="3" y="32"/>
                    </a:cubicBezTo>
                    <a:cubicBezTo>
                      <a:pt x="1" y="33"/>
                      <a:pt x="0" y="35"/>
                      <a:pt x="0" y="37"/>
                    </a:cubicBezTo>
                    <a:cubicBezTo>
                      <a:pt x="0" y="39"/>
                      <a:pt x="1" y="41"/>
                      <a:pt x="3" y="42"/>
                    </a:cubicBezTo>
                    <a:cubicBezTo>
                      <a:pt x="4" y="44"/>
                      <a:pt x="6" y="44"/>
                      <a:pt x="8" y="44"/>
                    </a:cubicBezTo>
                    <a:cubicBezTo>
                      <a:pt x="10" y="44"/>
                      <a:pt x="11" y="44"/>
                      <a:pt x="13" y="42"/>
                    </a:cubicBezTo>
                    <a:cubicBezTo>
                      <a:pt x="26" y="26"/>
                      <a:pt x="26" y="26"/>
                      <a:pt x="26" y="26"/>
                    </a:cubicBezTo>
                    <a:cubicBezTo>
                      <a:pt x="44" y="4"/>
                      <a:pt x="44" y="4"/>
                      <a:pt x="44" y="4"/>
                    </a:cubicBezTo>
                    <a:cubicBezTo>
                      <a:pt x="45" y="3"/>
                      <a:pt x="45" y="2"/>
                      <a:pt x="4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sp>
          <p:nvSpPr>
            <p:cNvPr id="35" name="Content Placeholder 2"/>
            <p:cNvSpPr txBox="1">
              <a:spLocks/>
            </p:cNvSpPr>
            <p:nvPr/>
          </p:nvSpPr>
          <p:spPr>
            <a:xfrm>
              <a:off x="1666765" y="11091223"/>
              <a:ext cx="3657447" cy="1469405"/>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2401" b="1" dirty="0">
                  <a:solidFill>
                    <a:schemeClr val="bg1"/>
                  </a:solidFill>
                  <a:latin typeface="Lato Regular"/>
                  <a:cs typeface="Lato Regular"/>
                </a:rPr>
                <a:t>Fast Time</a:t>
              </a:r>
            </a:p>
            <a:p>
              <a:pPr marL="0" indent="0" algn="ctr">
                <a:buNone/>
              </a:pPr>
              <a:r>
                <a:rPr lang="en-US" sz="1575" dirty="0">
                  <a:solidFill>
                    <a:schemeClr val="bg1"/>
                  </a:solidFill>
                  <a:latin typeface="Lato Light"/>
                  <a:cs typeface="Lato Light"/>
                </a:rPr>
                <a:t>Lorem ipsum dolor sit amet, consectetur adipiscing.</a:t>
              </a:r>
            </a:p>
          </p:txBody>
        </p:sp>
        <p:sp>
          <p:nvSpPr>
            <p:cNvPr id="38" name="Content Placeholder 2"/>
            <p:cNvSpPr txBox="1">
              <a:spLocks/>
            </p:cNvSpPr>
            <p:nvPr/>
          </p:nvSpPr>
          <p:spPr>
            <a:xfrm>
              <a:off x="6048007" y="11091226"/>
              <a:ext cx="3633118" cy="1469405"/>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2401" b="1" dirty="0">
                  <a:solidFill>
                    <a:schemeClr val="bg1"/>
                  </a:solidFill>
                  <a:latin typeface="Lato Regular"/>
                  <a:cs typeface="Lato Regular"/>
                </a:rPr>
                <a:t>Video Play</a:t>
              </a:r>
            </a:p>
            <a:p>
              <a:pPr marL="0" indent="0" algn="ctr">
                <a:buNone/>
              </a:pPr>
              <a:r>
                <a:rPr lang="en-US" sz="1575" dirty="0">
                  <a:solidFill>
                    <a:schemeClr val="bg1"/>
                  </a:solidFill>
                  <a:latin typeface="Lato Light"/>
                  <a:cs typeface="Lato Light"/>
                </a:rPr>
                <a:t>Lorem ipsum dolor sit amet, consectetur adipiscing.</a:t>
              </a:r>
            </a:p>
          </p:txBody>
        </p:sp>
        <p:sp>
          <p:nvSpPr>
            <p:cNvPr id="41" name="Content Placeholder 2"/>
            <p:cNvSpPr txBox="1">
              <a:spLocks/>
            </p:cNvSpPr>
            <p:nvPr/>
          </p:nvSpPr>
          <p:spPr>
            <a:xfrm>
              <a:off x="10404921" y="11091227"/>
              <a:ext cx="3684590" cy="1469405"/>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2401" b="1" dirty="0">
                  <a:solidFill>
                    <a:schemeClr val="bg1"/>
                  </a:solidFill>
                  <a:latin typeface="Lato Regular"/>
                  <a:cs typeface="Lato Regular"/>
                </a:rPr>
                <a:t>Cinema</a:t>
              </a:r>
            </a:p>
            <a:p>
              <a:pPr marL="0" indent="0" algn="ctr">
                <a:buNone/>
              </a:pPr>
              <a:r>
                <a:rPr lang="en-US" sz="1575" dirty="0">
                  <a:solidFill>
                    <a:schemeClr val="bg1"/>
                  </a:solidFill>
                  <a:latin typeface="Lato Light"/>
                  <a:cs typeface="Lato Light"/>
                </a:rPr>
                <a:t>Lorem ipsum dolor sit amet, consectetur adipiscing.</a:t>
              </a:r>
            </a:p>
          </p:txBody>
        </p:sp>
        <p:sp>
          <p:nvSpPr>
            <p:cNvPr id="47" name="Content Placeholder 2"/>
            <p:cNvSpPr txBox="1">
              <a:spLocks/>
            </p:cNvSpPr>
            <p:nvPr/>
          </p:nvSpPr>
          <p:spPr>
            <a:xfrm>
              <a:off x="14813306" y="11091226"/>
              <a:ext cx="3707688" cy="1469405"/>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2401" b="1" dirty="0">
                  <a:solidFill>
                    <a:schemeClr val="bg1"/>
                  </a:solidFill>
                  <a:latin typeface="Lato Regular"/>
                  <a:cs typeface="Lato Regular"/>
                </a:rPr>
                <a:t>Worldwide</a:t>
              </a:r>
            </a:p>
            <a:p>
              <a:pPr marL="0" indent="0" algn="ctr">
                <a:buNone/>
              </a:pPr>
              <a:r>
                <a:rPr lang="en-US" sz="1575" dirty="0">
                  <a:solidFill>
                    <a:schemeClr val="bg1"/>
                  </a:solidFill>
                  <a:latin typeface="Lato Light"/>
                  <a:cs typeface="Lato Light"/>
                </a:rPr>
                <a:t>Lorem ipsum dolor sit amet, consectetur adipiscing.</a:t>
              </a:r>
            </a:p>
          </p:txBody>
        </p:sp>
        <p:sp>
          <p:nvSpPr>
            <p:cNvPr id="50" name="Content Placeholder 2"/>
            <p:cNvSpPr txBox="1">
              <a:spLocks/>
            </p:cNvSpPr>
            <p:nvPr/>
          </p:nvSpPr>
          <p:spPr>
            <a:xfrm>
              <a:off x="19244792" y="11091226"/>
              <a:ext cx="3730791" cy="1469405"/>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s-HN" sz="2401" b="1" dirty="0">
                  <a:solidFill>
                    <a:schemeClr val="bg1"/>
                  </a:solidFill>
                  <a:latin typeface="Lato Regular"/>
                  <a:cs typeface="Lato Regular"/>
                </a:rPr>
                <a:t>Launch</a:t>
              </a:r>
              <a:endParaRPr lang="en-US" sz="2401" b="1" dirty="0">
                <a:solidFill>
                  <a:schemeClr val="bg1"/>
                </a:solidFill>
                <a:latin typeface="Lato Regular"/>
                <a:cs typeface="Lato Regular"/>
              </a:endParaRPr>
            </a:p>
            <a:p>
              <a:pPr marL="0" indent="0" algn="ctr">
                <a:buNone/>
              </a:pPr>
              <a:r>
                <a:rPr lang="en-US" sz="1575" dirty="0">
                  <a:solidFill>
                    <a:schemeClr val="bg1"/>
                  </a:solidFill>
                  <a:latin typeface="Lato Light"/>
                  <a:cs typeface="Lato Light"/>
                </a:rPr>
                <a:t>Lorem ipsum dolor sit amet, consectetur adipiscing.</a:t>
              </a:r>
            </a:p>
          </p:txBody>
        </p:sp>
        <p:grpSp>
          <p:nvGrpSpPr>
            <p:cNvPr id="53" name="Group 30"/>
            <p:cNvGrpSpPr>
              <a:grpSpLocks/>
            </p:cNvGrpSpPr>
            <p:nvPr/>
          </p:nvGrpSpPr>
          <p:grpSpPr bwMode="auto">
            <a:xfrm>
              <a:off x="7107486" y="9054303"/>
              <a:ext cx="1509629" cy="1510023"/>
              <a:chOff x="1865313" y="2312988"/>
              <a:chExt cx="446087" cy="446087"/>
            </a:xfrm>
            <a:solidFill>
              <a:schemeClr val="accent2"/>
            </a:solidFill>
          </p:grpSpPr>
          <p:sp>
            <p:nvSpPr>
              <p:cNvPr id="54" name="Freeform 205"/>
              <p:cNvSpPr>
                <a:spLocks noChangeArrowheads="1"/>
              </p:cNvSpPr>
              <p:nvPr/>
            </p:nvSpPr>
            <p:spPr bwMode="auto">
              <a:xfrm>
                <a:off x="2052638" y="2455863"/>
                <a:ext cx="112712" cy="157162"/>
              </a:xfrm>
              <a:custGeom>
                <a:avLst/>
                <a:gdLst>
                  <a:gd name="T0" fmla="*/ 302 w 313"/>
                  <a:gd name="T1" fmla="*/ 196 h 437"/>
                  <a:gd name="T2" fmla="*/ 41 w 313"/>
                  <a:gd name="T3" fmla="*/ 9 h 437"/>
                  <a:gd name="T4" fmla="*/ 10 w 313"/>
                  <a:gd name="T5" fmla="*/ 9 h 437"/>
                  <a:gd name="T6" fmla="*/ 0 w 313"/>
                  <a:gd name="T7" fmla="*/ 30 h 437"/>
                  <a:gd name="T8" fmla="*/ 0 w 313"/>
                  <a:gd name="T9" fmla="*/ 405 h 437"/>
                  <a:gd name="T10" fmla="*/ 10 w 313"/>
                  <a:gd name="T11" fmla="*/ 436 h 437"/>
                  <a:gd name="T12" fmla="*/ 31 w 313"/>
                  <a:gd name="T13" fmla="*/ 436 h 437"/>
                  <a:gd name="T14" fmla="*/ 41 w 313"/>
                  <a:gd name="T15" fmla="*/ 436 h 437"/>
                  <a:gd name="T16" fmla="*/ 302 w 313"/>
                  <a:gd name="T17" fmla="*/ 249 h 437"/>
                  <a:gd name="T18" fmla="*/ 312 w 313"/>
                  <a:gd name="T19" fmla="*/ 217 h 437"/>
                  <a:gd name="T20" fmla="*/ 302 w 313"/>
                  <a:gd name="T21" fmla="*/ 196 h 437"/>
                  <a:gd name="T22" fmla="*/ 302 w 313"/>
                  <a:gd name="T23" fmla="*/ 196 h 437"/>
                  <a:gd name="T24" fmla="*/ 302 w 313"/>
                  <a:gd name="T25" fmla="*/ 196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3" h="437">
                    <a:moveTo>
                      <a:pt x="302" y="196"/>
                    </a:moveTo>
                    <a:cubicBezTo>
                      <a:pt x="41" y="9"/>
                      <a:pt x="41" y="9"/>
                      <a:pt x="41" y="9"/>
                    </a:cubicBezTo>
                    <a:cubicBezTo>
                      <a:pt x="31" y="0"/>
                      <a:pt x="20" y="0"/>
                      <a:pt x="10" y="9"/>
                    </a:cubicBezTo>
                    <a:cubicBezTo>
                      <a:pt x="0" y="9"/>
                      <a:pt x="0" y="19"/>
                      <a:pt x="0" y="30"/>
                    </a:cubicBezTo>
                    <a:cubicBezTo>
                      <a:pt x="0" y="405"/>
                      <a:pt x="0" y="405"/>
                      <a:pt x="0" y="405"/>
                    </a:cubicBezTo>
                    <a:cubicBezTo>
                      <a:pt x="0" y="426"/>
                      <a:pt x="0" y="436"/>
                      <a:pt x="10" y="436"/>
                    </a:cubicBezTo>
                    <a:cubicBezTo>
                      <a:pt x="20" y="436"/>
                      <a:pt x="20" y="436"/>
                      <a:pt x="31" y="436"/>
                    </a:cubicBezTo>
                    <a:lnTo>
                      <a:pt x="41" y="436"/>
                    </a:lnTo>
                    <a:cubicBezTo>
                      <a:pt x="302" y="249"/>
                      <a:pt x="302" y="249"/>
                      <a:pt x="302" y="249"/>
                    </a:cubicBezTo>
                    <a:cubicBezTo>
                      <a:pt x="312" y="238"/>
                      <a:pt x="312" y="228"/>
                      <a:pt x="312" y="217"/>
                    </a:cubicBezTo>
                    <a:cubicBezTo>
                      <a:pt x="312" y="207"/>
                      <a:pt x="312" y="207"/>
                      <a:pt x="302" y="196"/>
                    </a:cubicBezTo>
                    <a:close/>
                    <a:moveTo>
                      <a:pt x="302" y="196"/>
                    </a:moveTo>
                    <a:lnTo>
                      <a:pt x="302" y="19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55" name="Freeform 206"/>
              <p:cNvSpPr>
                <a:spLocks noChangeArrowheads="1"/>
              </p:cNvSpPr>
              <p:nvPr/>
            </p:nvSpPr>
            <p:spPr bwMode="auto">
              <a:xfrm>
                <a:off x="1865313" y="2312988"/>
                <a:ext cx="446087" cy="446087"/>
              </a:xfrm>
              <a:custGeom>
                <a:avLst/>
                <a:gdLst>
                  <a:gd name="T0" fmla="*/ 614 w 1240"/>
                  <a:gd name="T1" fmla="*/ 0 h 1240"/>
                  <a:gd name="T2" fmla="*/ 0 w 1240"/>
                  <a:gd name="T3" fmla="*/ 614 h 1240"/>
                  <a:gd name="T4" fmla="*/ 614 w 1240"/>
                  <a:gd name="T5" fmla="*/ 1239 h 1240"/>
                  <a:gd name="T6" fmla="*/ 1239 w 1240"/>
                  <a:gd name="T7" fmla="*/ 614 h 1240"/>
                  <a:gd name="T8" fmla="*/ 614 w 1240"/>
                  <a:gd name="T9" fmla="*/ 0 h 1240"/>
                  <a:gd name="T10" fmla="*/ 614 w 1240"/>
                  <a:gd name="T11" fmla="*/ 1135 h 1240"/>
                  <a:gd name="T12" fmla="*/ 104 w 1240"/>
                  <a:gd name="T13" fmla="*/ 614 h 1240"/>
                  <a:gd name="T14" fmla="*/ 614 w 1240"/>
                  <a:gd name="T15" fmla="*/ 104 h 1240"/>
                  <a:gd name="T16" fmla="*/ 1135 w 1240"/>
                  <a:gd name="T17" fmla="*/ 614 h 1240"/>
                  <a:gd name="T18" fmla="*/ 614 w 1240"/>
                  <a:gd name="T19" fmla="*/ 1135 h 1240"/>
                  <a:gd name="T20" fmla="*/ 614 w 1240"/>
                  <a:gd name="T21" fmla="*/ 1135 h 1240"/>
                  <a:gd name="T22" fmla="*/ 614 w 1240"/>
                  <a:gd name="T23" fmla="*/ 1135 h 1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40" h="1240">
                    <a:moveTo>
                      <a:pt x="614" y="0"/>
                    </a:moveTo>
                    <a:cubicBezTo>
                      <a:pt x="271" y="0"/>
                      <a:pt x="0" y="271"/>
                      <a:pt x="0" y="614"/>
                    </a:cubicBezTo>
                    <a:cubicBezTo>
                      <a:pt x="0" y="958"/>
                      <a:pt x="271" y="1239"/>
                      <a:pt x="614" y="1239"/>
                    </a:cubicBezTo>
                    <a:cubicBezTo>
                      <a:pt x="969" y="1239"/>
                      <a:pt x="1239" y="958"/>
                      <a:pt x="1239" y="614"/>
                    </a:cubicBezTo>
                    <a:cubicBezTo>
                      <a:pt x="1239" y="271"/>
                      <a:pt x="969" y="0"/>
                      <a:pt x="614" y="0"/>
                    </a:cubicBezTo>
                    <a:close/>
                    <a:moveTo>
                      <a:pt x="614" y="1135"/>
                    </a:moveTo>
                    <a:cubicBezTo>
                      <a:pt x="333" y="1135"/>
                      <a:pt x="104" y="906"/>
                      <a:pt x="104" y="614"/>
                    </a:cubicBezTo>
                    <a:cubicBezTo>
                      <a:pt x="104" y="333"/>
                      <a:pt x="333" y="104"/>
                      <a:pt x="614" y="104"/>
                    </a:cubicBezTo>
                    <a:cubicBezTo>
                      <a:pt x="906" y="104"/>
                      <a:pt x="1135" y="333"/>
                      <a:pt x="1135" y="614"/>
                    </a:cubicBezTo>
                    <a:cubicBezTo>
                      <a:pt x="1135" y="906"/>
                      <a:pt x="906" y="1135"/>
                      <a:pt x="614" y="1135"/>
                    </a:cubicBezTo>
                    <a:close/>
                    <a:moveTo>
                      <a:pt x="614" y="1135"/>
                    </a:moveTo>
                    <a:lnTo>
                      <a:pt x="614" y="113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grpSp>
        <p:sp>
          <p:nvSpPr>
            <p:cNvPr id="56" name="Freeform 107"/>
            <p:cNvSpPr>
              <a:spLocks noChangeArrowheads="1"/>
            </p:cNvSpPr>
            <p:nvPr/>
          </p:nvSpPr>
          <p:spPr bwMode="auto">
            <a:xfrm>
              <a:off x="11496958" y="8914849"/>
              <a:ext cx="1364684" cy="1642955"/>
            </a:xfrm>
            <a:custGeom>
              <a:avLst/>
              <a:gdLst>
                <a:gd name="T0" fmla="*/ 710 w 736"/>
                <a:gd name="T1" fmla="*/ 435 h 888"/>
                <a:gd name="T2" fmla="*/ 117 w 736"/>
                <a:gd name="T3" fmla="*/ 435 h 888"/>
                <a:gd name="T4" fmla="*/ 133 w 736"/>
                <a:gd name="T5" fmla="*/ 419 h 888"/>
                <a:gd name="T6" fmla="*/ 610 w 736"/>
                <a:gd name="T7" fmla="*/ 134 h 888"/>
                <a:gd name="T8" fmla="*/ 618 w 736"/>
                <a:gd name="T9" fmla="*/ 92 h 888"/>
                <a:gd name="T10" fmla="*/ 593 w 736"/>
                <a:gd name="T11" fmla="*/ 26 h 888"/>
                <a:gd name="T12" fmla="*/ 551 w 736"/>
                <a:gd name="T13" fmla="*/ 9 h 888"/>
                <a:gd name="T14" fmla="*/ 16 w 736"/>
                <a:gd name="T15" fmla="*/ 335 h 888"/>
                <a:gd name="T16" fmla="*/ 8 w 736"/>
                <a:gd name="T17" fmla="*/ 377 h 888"/>
                <a:gd name="T18" fmla="*/ 58 w 736"/>
                <a:gd name="T19" fmla="*/ 435 h 888"/>
                <a:gd name="T20" fmla="*/ 58 w 736"/>
                <a:gd name="T21" fmla="*/ 862 h 888"/>
                <a:gd name="T22" fmla="*/ 83 w 736"/>
                <a:gd name="T23" fmla="*/ 887 h 888"/>
                <a:gd name="T24" fmla="*/ 710 w 736"/>
                <a:gd name="T25" fmla="*/ 887 h 888"/>
                <a:gd name="T26" fmla="*/ 735 w 736"/>
                <a:gd name="T27" fmla="*/ 862 h 888"/>
                <a:gd name="T28" fmla="*/ 735 w 736"/>
                <a:gd name="T29" fmla="*/ 460 h 888"/>
                <a:gd name="T30" fmla="*/ 710 w 736"/>
                <a:gd name="T31" fmla="*/ 435 h 888"/>
                <a:gd name="T32" fmla="*/ 501 w 736"/>
                <a:gd name="T33" fmla="*/ 452 h 888"/>
                <a:gd name="T34" fmla="*/ 418 w 736"/>
                <a:gd name="T35" fmla="*/ 536 h 888"/>
                <a:gd name="T36" fmla="*/ 300 w 736"/>
                <a:gd name="T37" fmla="*/ 536 h 888"/>
                <a:gd name="T38" fmla="*/ 393 w 736"/>
                <a:gd name="T39" fmla="*/ 452 h 888"/>
                <a:gd name="T40" fmla="*/ 501 w 736"/>
                <a:gd name="T41" fmla="*/ 452 h 888"/>
                <a:gd name="T42" fmla="*/ 468 w 736"/>
                <a:gd name="T43" fmla="*/ 92 h 888"/>
                <a:gd name="T44" fmla="*/ 568 w 736"/>
                <a:gd name="T45" fmla="*/ 26 h 888"/>
                <a:gd name="T46" fmla="*/ 551 w 736"/>
                <a:gd name="T47" fmla="*/ 118 h 888"/>
                <a:gd name="T48" fmla="*/ 451 w 736"/>
                <a:gd name="T49" fmla="*/ 185 h 888"/>
                <a:gd name="T50" fmla="*/ 468 w 736"/>
                <a:gd name="T51" fmla="*/ 92 h 888"/>
                <a:gd name="T52" fmla="*/ 292 w 736"/>
                <a:gd name="T53" fmla="*/ 201 h 888"/>
                <a:gd name="T54" fmla="*/ 393 w 736"/>
                <a:gd name="T55" fmla="*/ 134 h 888"/>
                <a:gd name="T56" fmla="*/ 376 w 736"/>
                <a:gd name="T57" fmla="*/ 235 h 888"/>
                <a:gd name="T58" fmla="*/ 267 w 736"/>
                <a:gd name="T59" fmla="*/ 293 h 888"/>
                <a:gd name="T60" fmla="*/ 292 w 736"/>
                <a:gd name="T61" fmla="*/ 201 h 888"/>
                <a:gd name="T62" fmla="*/ 83 w 736"/>
                <a:gd name="T63" fmla="*/ 410 h 888"/>
                <a:gd name="T64" fmla="*/ 100 w 736"/>
                <a:gd name="T65" fmla="*/ 318 h 888"/>
                <a:gd name="T66" fmla="*/ 200 w 736"/>
                <a:gd name="T67" fmla="*/ 251 h 888"/>
                <a:gd name="T68" fmla="*/ 184 w 736"/>
                <a:gd name="T69" fmla="*/ 343 h 888"/>
                <a:gd name="T70" fmla="*/ 83 w 736"/>
                <a:gd name="T71" fmla="*/ 410 h 888"/>
                <a:gd name="T72" fmla="*/ 192 w 736"/>
                <a:gd name="T73" fmla="*/ 452 h 888"/>
                <a:gd name="T74" fmla="*/ 300 w 736"/>
                <a:gd name="T75" fmla="*/ 452 h 888"/>
                <a:gd name="T76" fmla="*/ 217 w 736"/>
                <a:gd name="T77" fmla="*/ 536 h 888"/>
                <a:gd name="T78" fmla="*/ 108 w 736"/>
                <a:gd name="T79" fmla="*/ 536 h 888"/>
                <a:gd name="T80" fmla="*/ 192 w 736"/>
                <a:gd name="T81" fmla="*/ 452 h 888"/>
                <a:gd name="T82" fmla="*/ 694 w 736"/>
                <a:gd name="T83" fmla="*/ 853 h 888"/>
                <a:gd name="T84" fmla="*/ 108 w 736"/>
                <a:gd name="T85" fmla="*/ 853 h 888"/>
                <a:gd name="T86" fmla="*/ 108 w 736"/>
                <a:gd name="T87" fmla="*/ 586 h 888"/>
                <a:gd name="T88" fmla="*/ 694 w 736"/>
                <a:gd name="T89" fmla="*/ 586 h 888"/>
                <a:gd name="T90" fmla="*/ 694 w 736"/>
                <a:gd name="T91" fmla="*/ 853 h 888"/>
                <a:gd name="T92" fmla="*/ 618 w 736"/>
                <a:gd name="T93" fmla="*/ 536 h 888"/>
                <a:gd name="T94" fmla="*/ 501 w 736"/>
                <a:gd name="T95" fmla="*/ 536 h 888"/>
                <a:gd name="T96" fmla="*/ 585 w 736"/>
                <a:gd name="T97" fmla="*/ 452 h 888"/>
                <a:gd name="T98" fmla="*/ 702 w 736"/>
                <a:gd name="T99" fmla="*/ 452 h 888"/>
                <a:gd name="T100" fmla="*/ 618 w 736"/>
                <a:gd name="T101" fmla="*/ 536 h 888"/>
                <a:gd name="T102" fmla="*/ 618 w 736"/>
                <a:gd name="T103" fmla="*/ 536 h 888"/>
                <a:gd name="T104" fmla="*/ 618 w 736"/>
                <a:gd name="T105" fmla="*/ 536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6" h="888">
                  <a:moveTo>
                    <a:pt x="710" y="435"/>
                  </a:moveTo>
                  <a:cubicBezTo>
                    <a:pt x="117" y="435"/>
                    <a:pt x="117" y="435"/>
                    <a:pt x="117" y="435"/>
                  </a:cubicBezTo>
                  <a:cubicBezTo>
                    <a:pt x="133" y="419"/>
                    <a:pt x="133" y="419"/>
                    <a:pt x="133" y="419"/>
                  </a:cubicBezTo>
                  <a:cubicBezTo>
                    <a:pt x="284" y="335"/>
                    <a:pt x="610" y="134"/>
                    <a:pt x="610" y="134"/>
                  </a:cubicBezTo>
                  <a:cubicBezTo>
                    <a:pt x="627" y="126"/>
                    <a:pt x="627" y="109"/>
                    <a:pt x="618" y="92"/>
                  </a:cubicBezTo>
                  <a:cubicBezTo>
                    <a:pt x="593" y="26"/>
                    <a:pt x="593" y="26"/>
                    <a:pt x="593" y="26"/>
                  </a:cubicBezTo>
                  <a:cubicBezTo>
                    <a:pt x="585" y="9"/>
                    <a:pt x="568" y="0"/>
                    <a:pt x="551" y="9"/>
                  </a:cubicBezTo>
                  <a:cubicBezTo>
                    <a:pt x="16" y="335"/>
                    <a:pt x="16" y="335"/>
                    <a:pt x="16" y="335"/>
                  </a:cubicBezTo>
                  <a:cubicBezTo>
                    <a:pt x="8" y="343"/>
                    <a:pt x="0" y="360"/>
                    <a:pt x="8" y="377"/>
                  </a:cubicBezTo>
                  <a:cubicBezTo>
                    <a:pt x="58" y="435"/>
                    <a:pt x="58" y="435"/>
                    <a:pt x="58" y="435"/>
                  </a:cubicBezTo>
                  <a:cubicBezTo>
                    <a:pt x="58" y="862"/>
                    <a:pt x="58" y="862"/>
                    <a:pt x="58" y="862"/>
                  </a:cubicBezTo>
                  <a:cubicBezTo>
                    <a:pt x="58" y="878"/>
                    <a:pt x="75" y="887"/>
                    <a:pt x="83" y="887"/>
                  </a:cubicBezTo>
                  <a:cubicBezTo>
                    <a:pt x="710" y="887"/>
                    <a:pt x="710" y="887"/>
                    <a:pt x="710" y="887"/>
                  </a:cubicBezTo>
                  <a:cubicBezTo>
                    <a:pt x="727" y="887"/>
                    <a:pt x="735" y="878"/>
                    <a:pt x="735" y="862"/>
                  </a:cubicBezTo>
                  <a:cubicBezTo>
                    <a:pt x="735" y="460"/>
                    <a:pt x="735" y="460"/>
                    <a:pt x="735" y="460"/>
                  </a:cubicBezTo>
                  <a:cubicBezTo>
                    <a:pt x="735" y="443"/>
                    <a:pt x="727" y="435"/>
                    <a:pt x="710" y="435"/>
                  </a:cubicBezTo>
                  <a:close/>
                  <a:moveTo>
                    <a:pt x="501" y="452"/>
                  </a:moveTo>
                  <a:cubicBezTo>
                    <a:pt x="418" y="536"/>
                    <a:pt x="418" y="536"/>
                    <a:pt x="418" y="536"/>
                  </a:cubicBezTo>
                  <a:cubicBezTo>
                    <a:pt x="300" y="536"/>
                    <a:pt x="300" y="536"/>
                    <a:pt x="300" y="536"/>
                  </a:cubicBezTo>
                  <a:cubicBezTo>
                    <a:pt x="393" y="452"/>
                    <a:pt x="393" y="452"/>
                    <a:pt x="393" y="452"/>
                  </a:cubicBezTo>
                  <a:lnTo>
                    <a:pt x="501" y="452"/>
                  </a:lnTo>
                  <a:close/>
                  <a:moveTo>
                    <a:pt x="468" y="92"/>
                  </a:moveTo>
                  <a:cubicBezTo>
                    <a:pt x="568" y="26"/>
                    <a:pt x="568" y="26"/>
                    <a:pt x="568" y="26"/>
                  </a:cubicBezTo>
                  <a:cubicBezTo>
                    <a:pt x="551" y="118"/>
                    <a:pt x="551" y="118"/>
                    <a:pt x="551" y="118"/>
                  </a:cubicBezTo>
                  <a:cubicBezTo>
                    <a:pt x="451" y="185"/>
                    <a:pt x="451" y="185"/>
                    <a:pt x="451" y="185"/>
                  </a:cubicBezTo>
                  <a:lnTo>
                    <a:pt x="468" y="92"/>
                  </a:lnTo>
                  <a:close/>
                  <a:moveTo>
                    <a:pt x="292" y="201"/>
                  </a:moveTo>
                  <a:cubicBezTo>
                    <a:pt x="393" y="134"/>
                    <a:pt x="393" y="134"/>
                    <a:pt x="393" y="134"/>
                  </a:cubicBezTo>
                  <a:cubicBezTo>
                    <a:pt x="376" y="235"/>
                    <a:pt x="376" y="235"/>
                    <a:pt x="376" y="235"/>
                  </a:cubicBezTo>
                  <a:cubicBezTo>
                    <a:pt x="267" y="293"/>
                    <a:pt x="267" y="293"/>
                    <a:pt x="267" y="293"/>
                  </a:cubicBezTo>
                  <a:lnTo>
                    <a:pt x="292" y="201"/>
                  </a:lnTo>
                  <a:close/>
                  <a:moveTo>
                    <a:pt x="83" y="410"/>
                  </a:moveTo>
                  <a:cubicBezTo>
                    <a:pt x="100" y="318"/>
                    <a:pt x="100" y="318"/>
                    <a:pt x="100" y="318"/>
                  </a:cubicBezTo>
                  <a:cubicBezTo>
                    <a:pt x="200" y="251"/>
                    <a:pt x="200" y="251"/>
                    <a:pt x="200" y="251"/>
                  </a:cubicBezTo>
                  <a:cubicBezTo>
                    <a:pt x="184" y="343"/>
                    <a:pt x="184" y="343"/>
                    <a:pt x="184" y="343"/>
                  </a:cubicBezTo>
                  <a:lnTo>
                    <a:pt x="83" y="410"/>
                  </a:lnTo>
                  <a:close/>
                  <a:moveTo>
                    <a:pt x="192" y="452"/>
                  </a:moveTo>
                  <a:cubicBezTo>
                    <a:pt x="300" y="452"/>
                    <a:pt x="300" y="452"/>
                    <a:pt x="300" y="452"/>
                  </a:cubicBezTo>
                  <a:cubicBezTo>
                    <a:pt x="217" y="536"/>
                    <a:pt x="217" y="536"/>
                    <a:pt x="217" y="536"/>
                  </a:cubicBezTo>
                  <a:cubicBezTo>
                    <a:pt x="108" y="536"/>
                    <a:pt x="108" y="536"/>
                    <a:pt x="108" y="536"/>
                  </a:cubicBezTo>
                  <a:lnTo>
                    <a:pt x="192" y="452"/>
                  </a:lnTo>
                  <a:close/>
                  <a:moveTo>
                    <a:pt x="694" y="853"/>
                  </a:moveTo>
                  <a:cubicBezTo>
                    <a:pt x="108" y="853"/>
                    <a:pt x="108" y="853"/>
                    <a:pt x="108" y="853"/>
                  </a:cubicBezTo>
                  <a:cubicBezTo>
                    <a:pt x="108" y="586"/>
                    <a:pt x="108" y="586"/>
                    <a:pt x="108" y="586"/>
                  </a:cubicBezTo>
                  <a:cubicBezTo>
                    <a:pt x="694" y="586"/>
                    <a:pt x="694" y="586"/>
                    <a:pt x="694" y="586"/>
                  </a:cubicBezTo>
                  <a:lnTo>
                    <a:pt x="694" y="853"/>
                  </a:lnTo>
                  <a:close/>
                  <a:moveTo>
                    <a:pt x="618" y="536"/>
                  </a:moveTo>
                  <a:cubicBezTo>
                    <a:pt x="501" y="536"/>
                    <a:pt x="501" y="536"/>
                    <a:pt x="501" y="536"/>
                  </a:cubicBezTo>
                  <a:cubicBezTo>
                    <a:pt x="585" y="452"/>
                    <a:pt x="585" y="452"/>
                    <a:pt x="585" y="452"/>
                  </a:cubicBezTo>
                  <a:cubicBezTo>
                    <a:pt x="702" y="452"/>
                    <a:pt x="702" y="452"/>
                    <a:pt x="702" y="452"/>
                  </a:cubicBezTo>
                  <a:lnTo>
                    <a:pt x="618" y="536"/>
                  </a:lnTo>
                  <a:close/>
                  <a:moveTo>
                    <a:pt x="618" y="536"/>
                  </a:moveTo>
                  <a:lnTo>
                    <a:pt x="618" y="536"/>
                  </a:lnTo>
                  <a:close/>
                </a:path>
              </a:pathLst>
            </a:custGeom>
            <a:solidFill>
              <a:schemeClr val="accent3"/>
            </a:solidFill>
            <a:ln>
              <a:noFill/>
            </a:ln>
            <a:effectLst/>
            <a:extLst/>
          </p:spPr>
          <p:txBody>
            <a:bodyPr wrap="none" lIns="182886" tIns="91443" rIns="182886" bIns="91443" anchor="ctr"/>
            <a:lstStyle/>
            <a:p>
              <a:pPr>
                <a:defRPr/>
              </a:pPr>
              <a:endParaRPr lang="en-US" sz="2701" dirty="0">
                <a:latin typeface="Lato Light"/>
              </a:endParaRPr>
            </a:p>
          </p:txBody>
        </p:sp>
        <p:sp>
          <p:nvSpPr>
            <p:cNvPr id="57" name="Freeform 298"/>
            <p:cNvSpPr>
              <a:spLocks noChangeArrowheads="1"/>
            </p:cNvSpPr>
            <p:nvPr/>
          </p:nvSpPr>
          <p:spPr bwMode="auto">
            <a:xfrm>
              <a:off x="15908270" y="9041540"/>
              <a:ext cx="1542761" cy="1543163"/>
            </a:xfrm>
            <a:custGeom>
              <a:avLst/>
              <a:gdLst>
                <a:gd name="T0" fmla="*/ 852 w 1606"/>
                <a:gd name="T1" fmla="*/ 0 h 1607"/>
                <a:gd name="T2" fmla="*/ 0 w 1606"/>
                <a:gd name="T3" fmla="*/ 753 h 1607"/>
                <a:gd name="T4" fmla="*/ 752 w 1606"/>
                <a:gd name="T5" fmla="*/ 1606 h 1607"/>
                <a:gd name="T6" fmla="*/ 1605 w 1606"/>
                <a:gd name="T7" fmla="*/ 853 h 1607"/>
                <a:gd name="T8" fmla="*/ 501 w 1606"/>
                <a:gd name="T9" fmla="*/ 176 h 1607"/>
                <a:gd name="T10" fmla="*/ 217 w 1606"/>
                <a:gd name="T11" fmla="*/ 427 h 1607"/>
                <a:gd name="T12" fmla="*/ 158 w 1606"/>
                <a:gd name="T13" fmla="*/ 535 h 1607"/>
                <a:gd name="T14" fmla="*/ 317 w 1606"/>
                <a:gd name="T15" fmla="*/ 753 h 1607"/>
                <a:gd name="T16" fmla="*/ 158 w 1606"/>
                <a:gd name="T17" fmla="*/ 535 h 1607"/>
                <a:gd name="T18" fmla="*/ 317 w 1606"/>
                <a:gd name="T19" fmla="*/ 853 h 1607"/>
                <a:gd name="T20" fmla="*/ 158 w 1606"/>
                <a:gd name="T21" fmla="*/ 1071 h 1607"/>
                <a:gd name="T22" fmla="*/ 217 w 1606"/>
                <a:gd name="T23" fmla="*/ 1179 h 1607"/>
                <a:gd name="T24" fmla="*/ 501 w 1606"/>
                <a:gd name="T25" fmla="*/ 1430 h 1607"/>
                <a:gd name="T26" fmla="*/ 752 w 1606"/>
                <a:gd name="T27" fmla="*/ 1497 h 1607"/>
                <a:gd name="T28" fmla="*/ 752 w 1606"/>
                <a:gd name="T29" fmla="*/ 1179 h 1607"/>
                <a:gd name="T30" fmla="*/ 752 w 1606"/>
                <a:gd name="T31" fmla="*/ 1071 h 1607"/>
                <a:gd name="T32" fmla="*/ 426 w 1606"/>
                <a:gd name="T33" fmla="*/ 853 h 1607"/>
                <a:gd name="T34" fmla="*/ 752 w 1606"/>
                <a:gd name="T35" fmla="*/ 1071 h 1607"/>
                <a:gd name="T36" fmla="*/ 426 w 1606"/>
                <a:gd name="T37" fmla="*/ 753 h 1607"/>
                <a:gd name="T38" fmla="*/ 752 w 1606"/>
                <a:gd name="T39" fmla="*/ 535 h 1607"/>
                <a:gd name="T40" fmla="*/ 752 w 1606"/>
                <a:gd name="T41" fmla="*/ 427 h 1607"/>
                <a:gd name="T42" fmla="*/ 752 w 1606"/>
                <a:gd name="T43" fmla="*/ 109 h 1607"/>
                <a:gd name="T44" fmla="*/ 1387 w 1606"/>
                <a:gd name="T45" fmla="*/ 427 h 1607"/>
                <a:gd name="T46" fmla="*/ 1103 w 1606"/>
                <a:gd name="T47" fmla="*/ 176 h 1607"/>
                <a:gd name="T48" fmla="*/ 852 w 1606"/>
                <a:gd name="T49" fmla="*/ 109 h 1607"/>
                <a:gd name="T50" fmla="*/ 852 w 1606"/>
                <a:gd name="T51" fmla="*/ 427 h 1607"/>
                <a:gd name="T52" fmla="*/ 852 w 1606"/>
                <a:gd name="T53" fmla="*/ 535 h 1607"/>
                <a:gd name="T54" fmla="*/ 1178 w 1606"/>
                <a:gd name="T55" fmla="*/ 753 h 1607"/>
                <a:gd name="T56" fmla="*/ 852 w 1606"/>
                <a:gd name="T57" fmla="*/ 535 h 1607"/>
                <a:gd name="T58" fmla="*/ 1178 w 1606"/>
                <a:gd name="T59" fmla="*/ 853 h 1607"/>
                <a:gd name="T60" fmla="*/ 852 w 1606"/>
                <a:gd name="T61" fmla="*/ 1071 h 1607"/>
                <a:gd name="T62" fmla="*/ 852 w 1606"/>
                <a:gd name="T63" fmla="*/ 1497 h 1607"/>
                <a:gd name="T64" fmla="*/ 1120 w 1606"/>
                <a:gd name="T65" fmla="*/ 1179 h 1607"/>
                <a:gd name="T66" fmla="*/ 1103 w 1606"/>
                <a:gd name="T67" fmla="*/ 1430 h 1607"/>
                <a:gd name="T68" fmla="*/ 1387 w 1606"/>
                <a:gd name="T69" fmla="*/ 1179 h 1607"/>
                <a:gd name="T70" fmla="*/ 1446 w 1606"/>
                <a:gd name="T71" fmla="*/ 1071 h 1607"/>
                <a:gd name="T72" fmla="*/ 1287 w 1606"/>
                <a:gd name="T73" fmla="*/ 853 h 1607"/>
                <a:gd name="T74" fmla="*/ 1446 w 1606"/>
                <a:gd name="T75" fmla="*/ 1071 h 1607"/>
                <a:gd name="T76" fmla="*/ 1254 w 1606"/>
                <a:gd name="T77" fmla="*/ 535 h 1607"/>
                <a:gd name="T78" fmla="*/ 1496 w 1606"/>
                <a:gd name="T79" fmla="*/ 753 h 1607"/>
                <a:gd name="T80" fmla="*/ 1287 w 1606"/>
                <a:gd name="T81" fmla="*/ 753 h 1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06" h="1607">
                  <a:moveTo>
                    <a:pt x="1605" y="753"/>
                  </a:moveTo>
                  <a:cubicBezTo>
                    <a:pt x="1580" y="352"/>
                    <a:pt x="1254" y="26"/>
                    <a:pt x="852" y="0"/>
                  </a:cubicBezTo>
                  <a:cubicBezTo>
                    <a:pt x="752" y="0"/>
                    <a:pt x="752" y="0"/>
                    <a:pt x="752" y="0"/>
                  </a:cubicBezTo>
                  <a:cubicBezTo>
                    <a:pt x="351" y="26"/>
                    <a:pt x="25" y="352"/>
                    <a:pt x="0" y="753"/>
                  </a:cubicBezTo>
                  <a:cubicBezTo>
                    <a:pt x="0" y="853"/>
                    <a:pt x="0" y="853"/>
                    <a:pt x="0" y="853"/>
                  </a:cubicBezTo>
                  <a:cubicBezTo>
                    <a:pt x="25" y="1255"/>
                    <a:pt x="351" y="1581"/>
                    <a:pt x="752" y="1606"/>
                  </a:cubicBezTo>
                  <a:cubicBezTo>
                    <a:pt x="852" y="1606"/>
                    <a:pt x="852" y="1606"/>
                    <a:pt x="852" y="1606"/>
                  </a:cubicBezTo>
                  <a:cubicBezTo>
                    <a:pt x="1254" y="1581"/>
                    <a:pt x="1580" y="1255"/>
                    <a:pt x="1605" y="853"/>
                  </a:cubicBezTo>
                  <a:cubicBezTo>
                    <a:pt x="1605" y="753"/>
                    <a:pt x="1605" y="753"/>
                    <a:pt x="1605" y="753"/>
                  </a:cubicBezTo>
                  <a:close/>
                  <a:moveTo>
                    <a:pt x="501" y="176"/>
                  </a:moveTo>
                  <a:cubicBezTo>
                    <a:pt x="451" y="243"/>
                    <a:pt x="409" y="327"/>
                    <a:pt x="376" y="427"/>
                  </a:cubicBezTo>
                  <a:cubicBezTo>
                    <a:pt x="217" y="427"/>
                    <a:pt x="217" y="427"/>
                    <a:pt x="217" y="427"/>
                  </a:cubicBezTo>
                  <a:cubicBezTo>
                    <a:pt x="284" y="318"/>
                    <a:pt x="384" y="226"/>
                    <a:pt x="501" y="176"/>
                  </a:cubicBezTo>
                  <a:close/>
                  <a:moveTo>
                    <a:pt x="158" y="535"/>
                  </a:moveTo>
                  <a:cubicBezTo>
                    <a:pt x="351" y="535"/>
                    <a:pt x="351" y="535"/>
                    <a:pt x="351" y="535"/>
                  </a:cubicBezTo>
                  <a:cubicBezTo>
                    <a:pt x="334" y="602"/>
                    <a:pt x="326" y="678"/>
                    <a:pt x="317" y="753"/>
                  </a:cubicBezTo>
                  <a:cubicBezTo>
                    <a:pt x="108" y="753"/>
                    <a:pt x="108" y="753"/>
                    <a:pt x="108" y="753"/>
                  </a:cubicBezTo>
                  <a:cubicBezTo>
                    <a:pt x="108" y="678"/>
                    <a:pt x="133" y="602"/>
                    <a:pt x="158" y="535"/>
                  </a:cubicBezTo>
                  <a:close/>
                  <a:moveTo>
                    <a:pt x="108" y="853"/>
                  </a:moveTo>
                  <a:cubicBezTo>
                    <a:pt x="317" y="853"/>
                    <a:pt x="317" y="853"/>
                    <a:pt x="317" y="853"/>
                  </a:cubicBezTo>
                  <a:cubicBezTo>
                    <a:pt x="326" y="929"/>
                    <a:pt x="334" y="1004"/>
                    <a:pt x="351" y="1071"/>
                  </a:cubicBezTo>
                  <a:cubicBezTo>
                    <a:pt x="158" y="1071"/>
                    <a:pt x="158" y="1071"/>
                    <a:pt x="158" y="1071"/>
                  </a:cubicBezTo>
                  <a:cubicBezTo>
                    <a:pt x="133" y="1004"/>
                    <a:pt x="108" y="929"/>
                    <a:pt x="108" y="853"/>
                  </a:cubicBezTo>
                  <a:close/>
                  <a:moveTo>
                    <a:pt x="217" y="1179"/>
                  </a:moveTo>
                  <a:cubicBezTo>
                    <a:pt x="376" y="1179"/>
                    <a:pt x="376" y="1179"/>
                    <a:pt x="376" y="1179"/>
                  </a:cubicBezTo>
                  <a:cubicBezTo>
                    <a:pt x="409" y="1280"/>
                    <a:pt x="451" y="1363"/>
                    <a:pt x="501" y="1430"/>
                  </a:cubicBezTo>
                  <a:cubicBezTo>
                    <a:pt x="384" y="1380"/>
                    <a:pt x="284" y="1288"/>
                    <a:pt x="217" y="1179"/>
                  </a:cubicBezTo>
                  <a:close/>
                  <a:moveTo>
                    <a:pt x="752" y="1497"/>
                  </a:moveTo>
                  <a:cubicBezTo>
                    <a:pt x="635" y="1464"/>
                    <a:pt x="543" y="1346"/>
                    <a:pt x="484" y="1179"/>
                  </a:cubicBezTo>
                  <a:cubicBezTo>
                    <a:pt x="752" y="1179"/>
                    <a:pt x="752" y="1179"/>
                    <a:pt x="752" y="1179"/>
                  </a:cubicBezTo>
                  <a:lnTo>
                    <a:pt x="752" y="1497"/>
                  </a:lnTo>
                  <a:close/>
                  <a:moveTo>
                    <a:pt x="752" y="1071"/>
                  </a:moveTo>
                  <a:cubicBezTo>
                    <a:pt x="459" y="1071"/>
                    <a:pt x="459" y="1071"/>
                    <a:pt x="459" y="1071"/>
                  </a:cubicBezTo>
                  <a:cubicBezTo>
                    <a:pt x="443" y="1004"/>
                    <a:pt x="434" y="929"/>
                    <a:pt x="426" y="853"/>
                  </a:cubicBezTo>
                  <a:cubicBezTo>
                    <a:pt x="752" y="853"/>
                    <a:pt x="752" y="853"/>
                    <a:pt x="752" y="853"/>
                  </a:cubicBezTo>
                  <a:lnTo>
                    <a:pt x="752" y="1071"/>
                  </a:lnTo>
                  <a:close/>
                  <a:moveTo>
                    <a:pt x="752" y="753"/>
                  </a:moveTo>
                  <a:cubicBezTo>
                    <a:pt x="426" y="753"/>
                    <a:pt x="426" y="753"/>
                    <a:pt x="426" y="753"/>
                  </a:cubicBezTo>
                  <a:cubicBezTo>
                    <a:pt x="434" y="678"/>
                    <a:pt x="443" y="602"/>
                    <a:pt x="459" y="535"/>
                  </a:cubicBezTo>
                  <a:cubicBezTo>
                    <a:pt x="752" y="535"/>
                    <a:pt x="752" y="535"/>
                    <a:pt x="752" y="535"/>
                  </a:cubicBezTo>
                  <a:lnTo>
                    <a:pt x="752" y="753"/>
                  </a:lnTo>
                  <a:close/>
                  <a:moveTo>
                    <a:pt x="752" y="427"/>
                  </a:moveTo>
                  <a:cubicBezTo>
                    <a:pt x="484" y="427"/>
                    <a:pt x="484" y="427"/>
                    <a:pt x="484" y="427"/>
                  </a:cubicBezTo>
                  <a:cubicBezTo>
                    <a:pt x="543" y="260"/>
                    <a:pt x="635" y="142"/>
                    <a:pt x="752" y="109"/>
                  </a:cubicBezTo>
                  <a:lnTo>
                    <a:pt x="752" y="427"/>
                  </a:lnTo>
                  <a:close/>
                  <a:moveTo>
                    <a:pt x="1387" y="427"/>
                  </a:moveTo>
                  <a:cubicBezTo>
                    <a:pt x="1229" y="427"/>
                    <a:pt x="1229" y="427"/>
                    <a:pt x="1229" y="427"/>
                  </a:cubicBezTo>
                  <a:cubicBezTo>
                    <a:pt x="1195" y="327"/>
                    <a:pt x="1153" y="243"/>
                    <a:pt x="1103" y="176"/>
                  </a:cubicBezTo>
                  <a:cubicBezTo>
                    <a:pt x="1220" y="226"/>
                    <a:pt x="1320" y="318"/>
                    <a:pt x="1387" y="427"/>
                  </a:cubicBezTo>
                  <a:close/>
                  <a:moveTo>
                    <a:pt x="852" y="109"/>
                  </a:moveTo>
                  <a:cubicBezTo>
                    <a:pt x="969" y="142"/>
                    <a:pt x="1061" y="260"/>
                    <a:pt x="1120" y="427"/>
                  </a:cubicBezTo>
                  <a:cubicBezTo>
                    <a:pt x="852" y="427"/>
                    <a:pt x="852" y="427"/>
                    <a:pt x="852" y="427"/>
                  </a:cubicBezTo>
                  <a:lnTo>
                    <a:pt x="852" y="109"/>
                  </a:lnTo>
                  <a:close/>
                  <a:moveTo>
                    <a:pt x="852" y="535"/>
                  </a:moveTo>
                  <a:cubicBezTo>
                    <a:pt x="1153" y="535"/>
                    <a:pt x="1153" y="535"/>
                    <a:pt x="1153" y="535"/>
                  </a:cubicBezTo>
                  <a:cubicBezTo>
                    <a:pt x="1162" y="602"/>
                    <a:pt x="1170" y="678"/>
                    <a:pt x="1178" y="753"/>
                  </a:cubicBezTo>
                  <a:cubicBezTo>
                    <a:pt x="852" y="753"/>
                    <a:pt x="852" y="753"/>
                    <a:pt x="852" y="753"/>
                  </a:cubicBezTo>
                  <a:lnTo>
                    <a:pt x="852" y="535"/>
                  </a:lnTo>
                  <a:close/>
                  <a:moveTo>
                    <a:pt x="852" y="853"/>
                  </a:moveTo>
                  <a:cubicBezTo>
                    <a:pt x="1178" y="853"/>
                    <a:pt x="1178" y="853"/>
                    <a:pt x="1178" y="853"/>
                  </a:cubicBezTo>
                  <a:cubicBezTo>
                    <a:pt x="1170" y="929"/>
                    <a:pt x="1162" y="1004"/>
                    <a:pt x="1153" y="1071"/>
                  </a:cubicBezTo>
                  <a:cubicBezTo>
                    <a:pt x="852" y="1071"/>
                    <a:pt x="852" y="1071"/>
                    <a:pt x="852" y="1071"/>
                  </a:cubicBezTo>
                  <a:lnTo>
                    <a:pt x="852" y="853"/>
                  </a:lnTo>
                  <a:close/>
                  <a:moveTo>
                    <a:pt x="852" y="1497"/>
                  </a:moveTo>
                  <a:cubicBezTo>
                    <a:pt x="852" y="1179"/>
                    <a:pt x="852" y="1179"/>
                    <a:pt x="852" y="1179"/>
                  </a:cubicBezTo>
                  <a:cubicBezTo>
                    <a:pt x="1120" y="1179"/>
                    <a:pt x="1120" y="1179"/>
                    <a:pt x="1120" y="1179"/>
                  </a:cubicBezTo>
                  <a:cubicBezTo>
                    <a:pt x="1061" y="1346"/>
                    <a:pt x="969" y="1464"/>
                    <a:pt x="852" y="1497"/>
                  </a:cubicBezTo>
                  <a:close/>
                  <a:moveTo>
                    <a:pt x="1103" y="1430"/>
                  </a:moveTo>
                  <a:cubicBezTo>
                    <a:pt x="1153" y="1363"/>
                    <a:pt x="1195" y="1280"/>
                    <a:pt x="1229" y="1179"/>
                  </a:cubicBezTo>
                  <a:cubicBezTo>
                    <a:pt x="1387" y="1179"/>
                    <a:pt x="1387" y="1179"/>
                    <a:pt x="1387" y="1179"/>
                  </a:cubicBezTo>
                  <a:cubicBezTo>
                    <a:pt x="1320" y="1288"/>
                    <a:pt x="1220" y="1380"/>
                    <a:pt x="1103" y="1430"/>
                  </a:cubicBezTo>
                  <a:close/>
                  <a:moveTo>
                    <a:pt x="1446" y="1071"/>
                  </a:moveTo>
                  <a:cubicBezTo>
                    <a:pt x="1254" y="1071"/>
                    <a:pt x="1254" y="1071"/>
                    <a:pt x="1254" y="1071"/>
                  </a:cubicBezTo>
                  <a:cubicBezTo>
                    <a:pt x="1270" y="1004"/>
                    <a:pt x="1279" y="929"/>
                    <a:pt x="1287" y="853"/>
                  </a:cubicBezTo>
                  <a:cubicBezTo>
                    <a:pt x="1496" y="853"/>
                    <a:pt x="1496" y="853"/>
                    <a:pt x="1496" y="853"/>
                  </a:cubicBezTo>
                  <a:cubicBezTo>
                    <a:pt x="1496" y="929"/>
                    <a:pt x="1471" y="1004"/>
                    <a:pt x="1446" y="1071"/>
                  </a:cubicBezTo>
                  <a:close/>
                  <a:moveTo>
                    <a:pt x="1287" y="753"/>
                  </a:moveTo>
                  <a:cubicBezTo>
                    <a:pt x="1279" y="678"/>
                    <a:pt x="1270" y="602"/>
                    <a:pt x="1254" y="535"/>
                  </a:cubicBezTo>
                  <a:cubicBezTo>
                    <a:pt x="1446" y="535"/>
                    <a:pt x="1446" y="535"/>
                    <a:pt x="1446" y="535"/>
                  </a:cubicBezTo>
                  <a:cubicBezTo>
                    <a:pt x="1471" y="602"/>
                    <a:pt x="1496" y="678"/>
                    <a:pt x="1496" y="753"/>
                  </a:cubicBezTo>
                  <a:lnTo>
                    <a:pt x="1287" y="753"/>
                  </a:lnTo>
                  <a:close/>
                  <a:moveTo>
                    <a:pt x="1287" y="753"/>
                  </a:moveTo>
                  <a:lnTo>
                    <a:pt x="1287" y="753"/>
                  </a:lnTo>
                  <a:close/>
                </a:path>
              </a:pathLst>
            </a:custGeom>
            <a:solidFill>
              <a:schemeClr val="accent4"/>
            </a:solidFill>
            <a:ln>
              <a:noFill/>
            </a:ln>
            <a:effectLst/>
            <a:extLst/>
          </p:spPr>
          <p:txBody>
            <a:bodyPr wrap="none" lIns="91462" tIns="45730" rIns="91462" bIns="45730" anchor="ctr"/>
            <a:lstStyle/>
            <a:p>
              <a:pPr>
                <a:defRPr/>
              </a:pPr>
              <a:endParaRPr lang="en-US" sz="2701" dirty="0">
                <a:latin typeface="Lato Light"/>
                <a:ea typeface="SimSun" charset="0"/>
              </a:endParaRPr>
            </a:p>
          </p:txBody>
        </p:sp>
        <p:sp>
          <p:nvSpPr>
            <p:cNvPr id="58" name="Freeform 201"/>
            <p:cNvSpPr>
              <a:spLocks noChangeArrowheads="1"/>
            </p:cNvSpPr>
            <p:nvPr/>
          </p:nvSpPr>
          <p:spPr bwMode="auto">
            <a:xfrm>
              <a:off x="20442141" y="9071107"/>
              <a:ext cx="1373083" cy="1558326"/>
            </a:xfrm>
            <a:custGeom>
              <a:avLst/>
              <a:gdLst>
                <a:gd name="T0" fmla="*/ 718 w 917"/>
                <a:gd name="T1" fmla="*/ 583 h 1042"/>
                <a:gd name="T2" fmla="*/ 853 w 917"/>
                <a:gd name="T3" fmla="*/ 354 h 1042"/>
                <a:gd name="T4" fmla="*/ 885 w 917"/>
                <a:gd name="T5" fmla="*/ 270 h 1042"/>
                <a:gd name="T6" fmla="*/ 895 w 917"/>
                <a:gd name="T7" fmla="*/ 229 h 1042"/>
                <a:gd name="T8" fmla="*/ 895 w 917"/>
                <a:gd name="T9" fmla="*/ 208 h 1042"/>
                <a:gd name="T10" fmla="*/ 906 w 917"/>
                <a:gd name="T11" fmla="*/ 93 h 1042"/>
                <a:gd name="T12" fmla="*/ 906 w 917"/>
                <a:gd name="T13" fmla="*/ 41 h 1042"/>
                <a:gd name="T14" fmla="*/ 906 w 917"/>
                <a:gd name="T15" fmla="*/ 20 h 1042"/>
                <a:gd name="T16" fmla="*/ 906 w 917"/>
                <a:gd name="T17" fmla="*/ 10 h 1042"/>
                <a:gd name="T18" fmla="*/ 895 w 917"/>
                <a:gd name="T19" fmla="*/ 0 h 1042"/>
                <a:gd name="T20" fmla="*/ 885 w 917"/>
                <a:gd name="T21" fmla="*/ 0 h 1042"/>
                <a:gd name="T22" fmla="*/ 864 w 917"/>
                <a:gd name="T23" fmla="*/ 10 h 1042"/>
                <a:gd name="T24" fmla="*/ 812 w 917"/>
                <a:gd name="T25" fmla="*/ 20 h 1042"/>
                <a:gd name="T26" fmla="*/ 635 w 917"/>
                <a:gd name="T27" fmla="*/ 104 h 1042"/>
                <a:gd name="T28" fmla="*/ 395 w 917"/>
                <a:gd name="T29" fmla="*/ 333 h 1042"/>
                <a:gd name="T30" fmla="*/ 333 w 917"/>
                <a:gd name="T31" fmla="*/ 375 h 1042"/>
                <a:gd name="T32" fmla="*/ 10 w 917"/>
                <a:gd name="T33" fmla="*/ 583 h 1042"/>
                <a:gd name="T34" fmla="*/ 41 w 917"/>
                <a:gd name="T35" fmla="*/ 625 h 1042"/>
                <a:gd name="T36" fmla="*/ 531 w 917"/>
                <a:gd name="T37" fmla="*/ 999 h 1042"/>
                <a:gd name="T38" fmla="*/ 562 w 917"/>
                <a:gd name="T39" fmla="*/ 1020 h 1042"/>
                <a:gd name="T40" fmla="*/ 698 w 917"/>
                <a:gd name="T41" fmla="*/ 656 h 1042"/>
                <a:gd name="T42" fmla="*/ 718 w 917"/>
                <a:gd name="T43" fmla="*/ 583 h 1042"/>
                <a:gd name="T44" fmla="*/ 666 w 917"/>
                <a:gd name="T45" fmla="*/ 458 h 1042"/>
                <a:gd name="T46" fmla="*/ 562 w 917"/>
                <a:gd name="T47" fmla="*/ 468 h 1042"/>
                <a:gd name="T48" fmla="*/ 520 w 917"/>
                <a:gd name="T49" fmla="*/ 354 h 1042"/>
                <a:gd name="T50" fmla="*/ 531 w 917"/>
                <a:gd name="T51" fmla="*/ 333 h 1042"/>
                <a:gd name="T52" fmla="*/ 645 w 917"/>
                <a:gd name="T53" fmla="*/ 323 h 1042"/>
                <a:gd name="T54" fmla="*/ 677 w 917"/>
                <a:gd name="T55" fmla="*/ 437 h 1042"/>
                <a:gd name="T56" fmla="*/ 666 w 917"/>
                <a:gd name="T57" fmla="*/ 458 h 1042"/>
                <a:gd name="T58" fmla="*/ 666 w 917"/>
                <a:gd name="T59" fmla="*/ 458 h 1042"/>
                <a:gd name="T60" fmla="*/ 666 w 917"/>
                <a:gd name="T61" fmla="*/ 458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17" h="1042">
                  <a:moveTo>
                    <a:pt x="718" y="583"/>
                  </a:moveTo>
                  <a:cubicBezTo>
                    <a:pt x="781" y="500"/>
                    <a:pt x="823" y="427"/>
                    <a:pt x="853" y="354"/>
                  </a:cubicBezTo>
                  <a:cubicBezTo>
                    <a:pt x="864" y="333"/>
                    <a:pt x="874" y="302"/>
                    <a:pt x="885" y="270"/>
                  </a:cubicBezTo>
                  <a:cubicBezTo>
                    <a:pt x="885" y="260"/>
                    <a:pt x="885" y="250"/>
                    <a:pt x="895" y="229"/>
                  </a:cubicBezTo>
                  <a:cubicBezTo>
                    <a:pt x="895" y="218"/>
                    <a:pt x="895" y="218"/>
                    <a:pt x="895" y="208"/>
                  </a:cubicBezTo>
                  <a:cubicBezTo>
                    <a:pt x="906" y="166"/>
                    <a:pt x="906" y="125"/>
                    <a:pt x="906" y="93"/>
                  </a:cubicBezTo>
                  <a:cubicBezTo>
                    <a:pt x="906" y="73"/>
                    <a:pt x="906" y="52"/>
                    <a:pt x="906" y="41"/>
                  </a:cubicBezTo>
                  <a:cubicBezTo>
                    <a:pt x="906" y="31"/>
                    <a:pt x="916" y="31"/>
                    <a:pt x="906" y="20"/>
                  </a:cubicBezTo>
                  <a:lnTo>
                    <a:pt x="906" y="10"/>
                  </a:lnTo>
                  <a:cubicBezTo>
                    <a:pt x="916" y="0"/>
                    <a:pt x="906" y="0"/>
                    <a:pt x="895" y="0"/>
                  </a:cubicBezTo>
                  <a:lnTo>
                    <a:pt x="885" y="0"/>
                  </a:lnTo>
                  <a:cubicBezTo>
                    <a:pt x="874" y="0"/>
                    <a:pt x="874" y="10"/>
                    <a:pt x="864" y="10"/>
                  </a:cubicBezTo>
                  <a:cubicBezTo>
                    <a:pt x="864" y="20"/>
                    <a:pt x="843" y="20"/>
                    <a:pt x="812" y="20"/>
                  </a:cubicBezTo>
                  <a:cubicBezTo>
                    <a:pt x="770" y="31"/>
                    <a:pt x="708" y="52"/>
                    <a:pt x="635" y="104"/>
                  </a:cubicBezTo>
                  <a:cubicBezTo>
                    <a:pt x="510" y="177"/>
                    <a:pt x="437" y="281"/>
                    <a:pt x="395" y="333"/>
                  </a:cubicBezTo>
                  <a:cubicBezTo>
                    <a:pt x="385" y="354"/>
                    <a:pt x="354" y="375"/>
                    <a:pt x="333" y="375"/>
                  </a:cubicBezTo>
                  <a:cubicBezTo>
                    <a:pt x="125" y="364"/>
                    <a:pt x="41" y="510"/>
                    <a:pt x="10" y="583"/>
                  </a:cubicBezTo>
                  <a:cubicBezTo>
                    <a:pt x="0" y="604"/>
                    <a:pt x="10" y="625"/>
                    <a:pt x="41" y="625"/>
                  </a:cubicBezTo>
                  <a:cubicBezTo>
                    <a:pt x="489" y="614"/>
                    <a:pt x="531" y="885"/>
                    <a:pt x="531" y="999"/>
                  </a:cubicBezTo>
                  <a:cubicBezTo>
                    <a:pt x="520" y="1031"/>
                    <a:pt x="541" y="1041"/>
                    <a:pt x="562" y="1020"/>
                  </a:cubicBezTo>
                  <a:cubicBezTo>
                    <a:pt x="729" y="926"/>
                    <a:pt x="718" y="739"/>
                    <a:pt x="698" y="656"/>
                  </a:cubicBezTo>
                  <a:cubicBezTo>
                    <a:pt x="698" y="635"/>
                    <a:pt x="708" y="593"/>
                    <a:pt x="718" y="583"/>
                  </a:cubicBezTo>
                  <a:close/>
                  <a:moveTo>
                    <a:pt x="666" y="458"/>
                  </a:moveTo>
                  <a:cubicBezTo>
                    <a:pt x="645" y="489"/>
                    <a:pt x="593" y="489"/>
                    <a:pt x="562" y="468"/>
                  </a:cubicBezTo>
                  <a:cubicBezTo>
                    <a:pt x="510" y="448"/>
                    <a:pt x="500" y="395"/>
                    <a:pt x="520" y="354"/>
                  </a:cubicBezTo>
                  <a:cubicBezTo>
                    <a:pt x="531" y="343"/>
                    <a:pt x="531" y="343"/>
                    <a:pt x="531" y="333"/>
                  </a:cubicBezTo>
                  <a:cubicBezTo>
                    <a:pt x="562" y="302"/>
                    <a:pt x="604" y="302"/>
                    <a:pt x="645" y="323"/>
                  </a:cubicBezTo>
                  <a:cubicBezTo>
                    <a:pt x="687" y="343"/>
                    <a:pt x="708" y="395"/>
                    <a:pt x="677" y="437"/>
                  </a:cubicBezTo>
                  <a:cubicBezTo>
                    <a:pt x="677" y="448"/>
                    <a:pt x="677" y="448"/>
                    <a:pt x="666" y="458"/>
                  </a:cubicBezTo>
                  <a:close/>
                  <a:moveTo>
                    <a:pt x="666" y="458"/>
                  </a:moveTo>
                  <a:lnTo>
                    <a:pt x="666" y="458"/>
                  </a:lnTo>
                  <a:close/>
                </a:path>
              </a:pathLst>
            </a:custGeom>
            <a:solidFill>
              <a:schemeClr val="accent6">
                <a:lumMod val="40000"/>
                <a:lumOff val="60000"/>
              </a:schemeClr>
            </a:solidFill>
            <a:ln>
              <a:noFill/>
            </a:ln>
            <a:effectLst/>
            <a:extLst/>
          </p:spPr>
          <p:txBody>
            <a:bodyPr wrap="none" anchor="ctr"/>
            <a:lstStyle/>
            <a:p>
              <a:pPr>
                <a:defRPr/>
              </a:pPr>
              <a:endParaRPr lang="en-US" sz="2701" dirty="0">
                <a:latin typeface="Lato Light"/>
                <a:ea typeface="SimSun" charset="0"/>
              </a:endParaRPr>
            </a:p>
          </p:txBody>
        </p:sp>
      </p:grpSp>
    </p:spTree>
    <p:extLst>
      <p:ext uri="{BB962C8B-B14F-4D97-AF65-F5344CB8AC3E}">
        <p14:creationId xmlns:p14="http://schemas.microsoft.com/office/powerpoint/2010/main" val="3204147771"/>
      </p:ext>
    </p:extLst>
  </p:cSld>
  <p:clrMapOvr>
    <a:masterClrMapping/>
  </p:clrMapOvr>
  <p:transition xmlns:p14="http://schemas.microsoft.com/office/powerpoint/2010/main" spd="slow" advClick="0" advTm="3000">
    <p:cover/>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900" decel="100000" fill="hold"/>
                                        <p:tgtEl>
                                          <p:spTgt spid="2"/>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42" presetClass="entr" presetSubtype="0" fill="hold" nodeType="after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1000"/>
                                        <p:tgtEl>
                                          <p:spTgt spid="4"/>
                                        </p:tgtEl>
                                      </p:cBhvr>
                                    </p:animEffect>
                                    <p:anim calcmode="lin" valueType="num">
                                      <p:cBhvr>
                                        <p:cTn id="15" dur="1000" fill="hold"/>
                                        <p:tgtEl>
                                          <p:spTgt spid="4"/>
                                        </p:tgtEl>
                                        <p:attrNameLst>
                                          <p:attrName>ppt_x</p:attrName>
                                        </p:attrNameLst>
                                      </p:cBhvr>
                                      <p:tavLst>
                                        <p:tav tm="0">
                                          <p:val>
                                            <p:strVal val="#ppt_x"/>
                                          </p:val>
                                        </p:tav>
                                        <p:tav tm="100000">
                                          <p:val>
                                            <p:strVal val="#ppt_x"/>
                                          </p:val>
                                        </p:tav>
                                      </p:tavLst>
                                    </p:anim>
                                    <p:anim calcmode="lin" valueType="num">
                                      <p:cBhvr>
                                        <p:cTn id="16" dur="1000" fill="hold"/>
                                        <p:tgtEl>
                                          <p:spTgt spid="4"/>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10" presetClass="entr" presetSubtype="0" fill="hold" grpId="0" nodeType="afterEffect">
                                  <p:stCondLst>
                                    <p:cond delay="0"/>
                                  </p:stCondLst>
                                  <p:childTnLst>
                                    <p:set>
                                      <p:cBhvr>
                                        <p:cTn id="19" dur="1" fill="hold">
                                          <p:stCondLst>
                                            <p:cond delay="0"/>
                                          </p:stCondLst>
                                        </p:cTn>
                                        <p:tgtEl>
                                          <p:spTgt spid="52"/>
                                        </p:tgtEl>
                                        <p:attrNameLst>
                                          <p:attrName>style.visibility</p:attrName>
                                        </p:attrNameLst>
                                      </p:cBhvr>
                                      <p:to>
                                        <p:strVal val="visible"/>
                                      </p:to>
                                    </p:set>
                                    <p:animEffect transition="in" filter="fade">
                                      <p:cBhvr>
                                        <p:cTn id="20"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2433730" y="4576972"/>
            <a:ext cx="3675683" cy="2120993"/>
            <a:chOff x="1449311" y="2098090"/>
            <a:chExt cx="2450455" cy="1413627"/>
          </a:xfrm>
        </p:grpSpPr>
        <p:sp>
          <p:nvSpPr>
            <p:cNvPr id="23" name="TextBox 22"/>
            <p:cNvSpPr txBox="1"/>
            <p:nvPr/>
          </p:nvSpPr>
          <p:spPr>
            <a:xfrm>
              <a:off x="2149180" y="2609162"/>
              <a:ext cx="1050715" cy="338552"/>
            </a:xfrm>
            <a:prstGeom prst="rect">
              <a:avLst/>
            </a:prstGeom>
            <a:noFill/>
          </p:spPr>
          <p:txBody>
            <a:bodyPr wrap="none" rtlCol="0">
              <a:spAutoFit/>
            </a:bodyPr>
            <a:lstStyle/>
            <a:p>
              <a:pPr algn="ctr"/>
              <a:r>
                <a:rPr lang="id-ID" sz="2701" b="1" dirty="0">
                  <a:solidFill>
                    <a:schemeClr val="tx2"/>
                  </a:solidFill>
                  <a:latin typeface="Lato Regular"/>
                  <a:cs typeface="Lato Regular"/>
                </a:rPr>
                <a:t>Airplanes</a:t>
              </a:r>
            </a:p>
          </p:txBody>
        </p:sp>
        <p:sp>
          <p:nvSpPr>
            <p:cNvPr id="24" name="TextBox 23"/>
            <p:cNvSpPr txBox="1"/>
            <p:nvPr/>
          </p:nvSpPr>
          <p:spPr>
            <a:xfrm>
              <a:off x="1449311" y="2942479"/>
              <a:ext cx="2450455" cy="569238"/>
            </a:xfrm>
            <a:prstGeom prst="rect">
              <a:avLst/>
            </a:prstGeom>
            <a:noFill/>
          </p:spPr>
          <p:txBody>
            <a:bodyPr wrap="square" rtlCol="0">
              <a:spAutoFit/>
            </a:bodyPr>
            <a:lstStyle/>
            <a:p>
              <a:pPr algn="ctr"/>
              <a:r>
                <a:rPr lang="en-US" sz="1650" dirty="0">
                  <a:latin typeface="Lato Light"/>
                  <a:cs typeface="Lato Light"/>
                </a:rPr>
                <a:t>Curabitur elementum posuere pretium. Quisque nibh dolor, dignissim ac dignissim ut, luctus</a:t>
              </a:r>
            </a:p>
          </p:txBody>
        </p:sp>
        <p:sp>
          <p:nvSpPr>
            <p:cNvPr id="74" name="AutoShape 44"/>
            <p:cNvSpPr>
              <a:spLocks/>
            </p:cNvSpPr>
            <p:nvPr/>
          </p:nvSpPr>
          <p:spPr bwMode="auto">
            <a:xfrm>
              <a:off x="2470991" y="2098090"/>
              <a:ext cx="548907" cy="525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20" y="19326"/>
                  </a:moveTo>
                  <a:cubicBezTo>
                    <a:pt x="21574" y="19434"/>
                    <a:pt x="21599" y="19552"/>
                    <a:pt x="21599" y="19677"/>
                  </a:cubicBezTo>
                  <a:cubicBezTo>
                    <a:pt x="21599" y="19974"/>
                    <a:pt x="21492" y="20237"/>
                    <a:pt x="21274" y="20463"/>
                  </a:cubicBezTo>
                  <a:lnTo>
                    <a:pt x="20490" y="21235"/>
                  </a:lnTo>
                  <a:cubicBezTo>
                    <a:pt x="20281" y="21461"/>
                    <a:pt x="20026" y="21574"/>
                    <a:pt x="19720" y="21574"/>
                  </a:cubicBezTo>
                  <a:lnTo>
                    <a:pt x="19664" y="21574"/>
                  </a:lnTo>
                  <a:cubicBezTo>
                    <a:pt x="19350" y="21537"/>
                    <a:pt x="19081" y="21396"/>
                    <a:pt x="18866" y="21153"/>
                  </a:cubicBezTo>
                  <a:lnTo>
                    <a:pt x="12700" y="13222"/>
                  </a:lnTo>
                  <a:cubicBezTo>
                    <a:pt x="11958" y="13870"/>
                    <a:pt x="11265" y="14438"/>
                    <a:pt x="10623" y="14927"/>
                  </a:cubicBezTo>
                  <a:cubicBezTo>
                    <a:pt x="9975" y="15413"/>
                    <a:pt x="9366" y="15835"/>
                    <a:pt x="8789" y="16188"/>
                  </a:cubicBezTo>
                  <a:lnTo>
                    <a:pt x="9261" y="19988"/>
                  </a:lnTo>
                  <a:lnTo>
                    <a:pt x="9261" y="20124"/>
                  </a:lnTo>
                  <a:cubicBezTo>
                    <a:pt x="9261" y="20423"/>
                    <a:pt x="9162" y="20672"/>
                    <a:pt x="8964" y="20870"/>
                  </a:cubicBezTo>
                  <a:lnTo>
                    <a:pt x="8546" y="21289"/>
                  </a:lnTo>
                  <a:cubicBezTo>
                    <a:pt x="8339" y="21498"/>
                    <a:pt x="8076" y="21599"/>
                    <a:pt x="7762" y="21599"/>
                  </a:cubicBezTo>
                  <a:lnTo>
                    <a:pt x="7705" y="21599"/>
                  </a:lnTo>
                  <a:cubicBezTo>
                    <a:pt x="7354" y="21563"/>
                    <a:pt x="7088" y="21424"/>
                    <a:pt x="6907" y="21178"/>
                  </a:cubicBezTo>
                  <a:lnTo>
                    <a:pt x="4131" y="17500"/>
                  </a:lnTo>
                  <a:lnTo>
                    <a:pt x="418" y="14695"/>
                  </a:lnTo>
                  <a:cubicBezTo>
                    <a:pt x="155" y="14472"/>
                    <a:pt x="16" y="14201"/>
                    <a:pt x="0" y="13884"/>
                  </a:cubicBezTo>
                  <a:lnTo>
                    <a:pt x="0" y="13833"/>
                  </a:lnTo>
                  <a:cubicBezTo>
                    <a:pt x="0" y="13550"/>
                    <a:pt x="104" y="13293"/>
                    <a:pt x="311" y="13059"/>
                  </a:cubicBezTo>
                  <a:lnTo>
                    <a:pt x="715" y="12668"/>
                  </a:lnTo>
                  <a:cubicBezTo>
                    <a:pt x="897" y="12439"/>
                    <a:pt x="1151" y="12332"/>
                    <a:pt x="1477" y="12340"/>
                  </a:cubicBezTo>
                  <a:cubicBezTo>
                    <a:pt x="1550" y="12340"/>
                    <a:pt x="1596" y="12352"/>
                    <a:pt x="1612" y="12369"/>
                  </a:cubicBezTo>
                  <a:lnTo>
                    <a:pt x="5407" y="12801"/>
                  </a:lnTo>
                  <a:cubicBezTo>
                    <a:pt x="5761" y="12233"/>
                    <a:pt x="6180" y="11625"/>
                    <a:pt x="6672" y="10983"/>
                  </a:cubicBezTo>
                  <a:cubicBezTo>
                    <a:pt x="7167" y="10336"/>
                    <a:pt x="7733" y="9655"/>
                    <a:pt x="8376" y="8931"/>
                  </a:cubicBezTo>
                  <a:lnTo>
                    <a:pt x="478" y="2748"/>
                  </a:lnTo>
                  <a:cubicBezTo>
                    <a:pt x="195" y="2521"/>
                    <a:pt x="59" y="2256"/>
                    <a:pt x="59" y="1950"/>
                  </a:cubicBezTo>
                  <a:lnTo>
                    <a:pt x="59" y="1894"/>
                  </a:lnTo>
                  <a:cubicBezTo>
                    <a:pt x="59" y="1614"/>
                    <a:pt x="161" y="1354"/>
                    <a:pt x="370" y="1111"/>
                  </a:cubicBezTo>
                  <a:lnTo>
                    <a:pt x="1140" y="336"/>
                  </a:lnTo>
                  <a:cubicBezTo>
                    <a:pt x="1383" y="130"/>
                    <a:pt x="1641" y="25"/>
                    <a:pt x="1910" y="25"/>
                  </a:cubicBezTo>
                  <a:lnTo>
                    <a:pt x="2088" y="25"/>
                  </a:lnTo>
                  <a:cubicBezTo>
                    <a:pt x="2153" y="25"/>
                    <a:pt x="2215" y="45"/>
                    <a:pt x="2269" y="79"/>
                  </a:cubicBezTo>
                  <a:lnTo>
                    <a:pt x="13147" y="4045"/>
                  </a:lnTo>
                  <a:lnTo>
                    <a:pt x="15193" y="2030"/>
                  </a:lnTo>
                  <a:cubicBezTo>
                    <a:pt x="15827" y="1396"/>
                    <a:pt x="16551" y="901"/>
                    <a:pt x="17375" y="540"/>
                  </a:cubicBezTo>
                  <a:cubicBezTo>
                    <a:pt x="18195" y="180"/>
                    <a:pt x="18951" y="0"/>
                    <a:pt x="19636" y="0"/>
                  </a:cubicBezTo>
                  <a:cubicBezTo>
                    <a:pt x="20284" y="0"/>
                    <a:pt x="20779" y="166"/>
                    <a:pt x="21113" y="500"/>
                  </a:cubicBezTo>
                  <a:cubicBezTo>
                    <a:pt x="21291" y="661"/>
                    <a:pt x="21418" y="870"/>
                    <a:pt x="21492" y="1125"/>
                  </a:cubicBezTo>
                  <a:cubicBezTo>
                    <a:pt x="21563" y="1374"/>
                    <a:pt x="21599" y="1659"/>
                    <a:pt x="21599" y="1973"/>
                  </a:cubicBezTo>
                  <a:cubicBezTo>
                    <a:pt x="21599" y="2660"/>
                    <a:pt x="21424" y="3415"/>
                    <a:pt x="21076" y="4235"/>
                  </a:cubicBezTo>
                  <a:cubicBezTo>
                    <a:pt x="20728" y="5055"/>
                    <a:pt x="20230" y="5778"/>
                    <a:pt x="19582" y="6400"/>
                  </a:cubicBezTo>
                  <a:lnTo>
                    <a:pt x="17547" y="8456"/>
                  </a:lnTo>
                  <a:lnTo>
                    <a:pt x="21520" y="19326"/>
                  </a:lnTo>
                  <a:close/>
                </a:path>
              </a:pathLst>
            </a:custGeom>
            <a:solidFill>
              <a:schemeClr val="accent2"/>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4" name="Group 13"/>
          <p:cNvGrpSpPr/>
          <p:nvPr/>
        </p:nvGrpSpPr>
        <p:grpSpPr>
          <a:xfrm>
            <a:off x="12131039" y="4602555"/>
            <a:ext cx="3675683" cy="2074658"/>
            <a:chOff x="8191264" y="2115141"/>
            <a:chExt cx="2450455" cy="1382745"/>
          </a:xfrm>
        </p:grpSpPr>
        <p:sp>
          <p:nvSpPr>
            <p:cNvPr id="25" name="TextBox 24"/>
            <p:cNvSpPr txBox="1"/>
            <p:nvPr/>
          </p:nvSpPr>
          <p:spPr>
            <a:xfrm>
              <a:off x="8439152" y="2595331"/>
              <a:ext cx="1954680" cy="338552"/>
            </a:xfrm>
            <a:prstGeom prst="rect">
              <a:avLst/>
            </a:prstGeom>
            <a:noFill/>
          </p:spPr>
          <p:txBody>
            <a:bodyPr wrap="none" rtlCol="0">
              <a:spAutoFit/>
            </a:bodyPr>
            <a:lstStyle/>
            <a:p>
              <a:pPr algn="ctr"/>
              <a:r>
                <a:rPr lang="id-ID" sz="2701" b="1" dirty="0">
                  <a:solidFill>
                    <a:schemeClr val="tx2"/>
                  </a:solidFill>
                  <a:latin typeface="Lato Regular"/>
                </a:rPr>
                <a:t>Process Diagrams</a:t>
              </a:r>
            </a:p>
          </p:txBody>
        </p:sp>
        <p:sp>
          <p:nvSpPr>
            <p:cNvPr id="26" name="TextBox 25"/>
            <p:cNvSpPr txBox="1"/>
            <p:nvPr/>
          </p:nvSpPr>
          <p:spPr>
            <a:xfrm>
              <a:off x="8191264" y="2928648"/>
              <a:ext cx="2450455" cy="569238"/>
            </a:xfrm>
            <a:prstGeom prst="rect">
              <a:avLst/>
            </a:prstGeom>
            <a:noFill/>
          </p:spPr>
          <p:txBody>
            <a:bodyPr wrap="square" rtlCol="0">
              <a:spAutoFit/>
            </a:bodyPr>
            <a:lstStyle/>
            <a:p>
              <a:pPr algn="ctr"/>
              <a:r>
                <a:rPr lang="en-US" sz="1650" dirty="0">
                  <a:latin typeface="Lato Light"/>
                  <a:cs typeface="Lato Light"/>
                </a:rPr>
                <a:t>Curabitur elementum posuere pretium. Quisque nibh dolor, dignissim ac dignissim ut, luctus</a:t>
              </a:r>
            </a:p>
          </p:txBody>
        </p:sp>
        <p:sp>
          <p:nvSpPr>
            <p:cNvPr id="75" name="AutoShape 91"/>
            <p:cNvSpPr>
              <a:spLocks/>
            </p:cNvSpPr>
            <p:nvPr/>
          </p:nvSpPr>
          <p:spPr bwMode="auto">
            <a:xfrm>
              <a:off x="9227128" y="2115141"/>
              <a:ext cx="451014" cy="496116"/>
            </a:xfrm>
            <a:custGeom>
              <a:avLst/>
              <a:gdLst>
                <a:gd name="T0" fmla="+- 0 10795 54"/>
                <a:gd name="T1" fmla="*/ T0 w 21483"/>
                <a:gd name="T2" fmla="*/ 10800 h 21600"/>
                <a:gd name="T3" fmla="+- 0 10795 54"/>
                <a:gd name="T4" fmla="*/ T3 w 21483"/>
                <a:gd name="T5" fmla="*/ 10800 h 21600"/>
                <a:gd name="T6" fmla="+- 0 10795 54"/>
                <a:gd name="T7" fmla="*/ T6 w 21483"/>
                <a:gd name="T8" fmla="*/ 10800 h 21600"/>
                <a:gd name="T9" fmla="+- 0 10795 54"/>
                <a:gd name="T10" fmla="*/ T9 w 21483"/>
                <a:gd name="T11" fmla="*/ 10800 h 21600"/>
              </a:gdLst>
              <a:ahLst/>
              <a:cxnLst>
                <a:cxn ang="0">
                  <a:pos x="T1" y="T2"/>
                </a:cxn>
                <a:cxn ang="0">
                  <a:pos x="T4" y="T5"/>
                </a:cxn>
                <a:cxn ang="0">
                  <a:pos x="T7" y="T8"/>
                </a:cxn>
                <a:cxn ang="0">
                  <a:pos x="T10" y="T11"/>
                </a:cxn>
              </a:cxnLst>
              <a:rect l="0" t="0" r="r" b="b"/>
              <a:pathLst>
                <a:path w="21483" h="2160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accent3"/>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6" name="Group 15"/>
          <p:cNvGrpSpPr/>
          <p:nvPr/>
        </p:nvGrpSpPr>
        <p:grpSpPr>
          <a:xfrm>
            <a:off x="13599386" y="8425043"/>
            <a:ext cx="3675683" cy="2138216"/>
            <a:chOff x="9066257" y="4662804"/>
            <a:chExt cx="2450455" cy="1425106"/>
          </a:xfrm>
        </p:grpSpPr>
        <p:sp>
          <p:nvSpPr>
            <p:cNvPr id="18" name="TextBox 17"/>
            <p:cNvSpPr txBox="1"/>
            <p:nvPr/>
          </p:nvSpPr>
          <p:spPr>
            <a:xfrm>
              <a:off x="9559876" y="5185355"/>
              <a:ext cx="1463221" cy="338552"/>
            </a:xfrm>
            <a:prstGeom prst="rect">
              <a:avLst/>
            </a:prstGeom>
            <a:noFill/>
          </p:spPr>
          <p:txBody>
            <a:bodyPr wrap="none" rtlCol="0">
              <a:spAutoFit/>
            </a:bodyPr>
            <a:lstStyle/>
            <a:p>
              <a:pPr algn="ctr"/>
              <a:r>
                <a:rPr lang="id-ID" sz="2701" b="1" dirty="0">
                  <a:solidFill>
                    <a:schemeClr val="tx2"/>
                  </a:solidFill>
                  <a:latin typeface="Lato Regular"/>
                </a:rPr>
                <a:t>Photography</a:t>
              </a:r>
            </a:p>
          </p:txBody>
        </p:sp>
        <p:sp>
          <p:nvSpPr>
            <p:cNvPr id="19" name="TextBox 18"/>
            <p:cNvSpPr txBox="1"/>
            <p:nvPr/>
          </p:nvSpPr>
          <p:spPr>
            <a:xfrm>
              <a:off x="9066257" y="5518672"/>
              <a:ext cx="2450455" cy="569238"/>
            </a:xfrm>
            <a:prstGeom prst="rect">
              <a:avLst/>
            </a:prstGeom>
            <a:noFill/>
          </p:spPr>
          <p:txBody>
            <a:bodyPr wrap="square" rtlCol="0">
              <a:spAutoFit/>
            </a:bodyPr>
            <a:lstStyle/>
            <a:p>
              <a:pPr algn="ctr"/>
              <a:r>
                <a:rPr lang="en-US" sz="1650" dirty="0">
                  <a:latin typeface="Lato Light"/>
                  <a:cs typeface="Lato Light"/>
                </a:rPr>
                <a:t>Curabitur elementum posuere pretium. Quisque nibh dolor, dignissim ac dignissim ut, luctus</a:t>
              </a:r>
            </a:p>
          </p:txBody>
        </p:sp>
        <p:sp>
          <p:nvSpPr>
            <p:cNvPr id="76" name="AutoShape 43"/>
            <p:cNvSpPr>
              <a:spLocks/>
            </p:cNvSpPr>
            <p:nvPr/>
          </p:nvSpPr>
          <p:spPr bwMode="auto">
            <a:xfrm>
              <a:off x="10023174" y="4662804"/>
              <a:ext cx="505828" cy="554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8"/>
                  </a:cubicBezTo>
                  <a:cubicBezTo>
                    <a:pt x="21470" y="798"/>
                    <a:pt x="21599" y="1177"/>
                    <a:pt x="21599" y="1615"/>
                  </a:cubicBezTo>
                  <a:lnTo>
                    <a:pt x="21599" y="19984"/>
                  </a:lnTo>
                  <a:cubicBezTo>
                    <a:pt x="21599" y="20422"/>
                    <a:pt x="21470" y="20803"/>
                    <a:pt x="21208" y="21124"/>
                  </a:cubicBezTo>
                  <a:cubicBezTo>
                    <a:pt x="20948" y="21441"/>
                    <a:pt x="20632" y="21599"/>
                    <a:pt x="20263" y="21599"/>
                  </a:cubicBezTo>
                  <a:lnTo>
                    <a:pt x="1346" y="21599"/>
                  </a:lnTo>
                  <a:cubicBezTo>
                    <a:pt x="981" y="21599"/>
                    <a:pt x="663" y="21441"/>
                    <a:pt x="396" y="21124"/>
                  </a:cubicBezTo>
                  <a:cubicBezTo>
                    <a:pt x="132" y="20803"/>
                    <a:pt x="0" y="20422"/>
                    <a:pt x="0" y="19984"/>
                  </a:cubicBezTo>
                  <a:lnTo>
                    <a:pt x="0" y="1615"/>
                  </a:lnTo>
                  <a:cubicBezTo>
                    <a:pt x="0" y="1177"/>
                    <a:pt x="132" y="798"/>
                    <a:pt x="396" y="478"/>
                  </a:cubicBezTo>
                  <a:cubicBezTo>
                    <a:pt x="661" y="158"/>
                    <a:pt x="979" y="0"/>
                    <a:pt x="1346" y="0"/>
                  </a:cubicBezTo>
                  <a:lnTo>
                    <a:pt x="20263" y="0"/>
                  </a:lnTo>
                  <a:close/>
                  <a:moveTo>
                    <a:pt x="19805" y="2170"/>
                  </a:moveTo>
                  <a:lnTo>
                    <a:pt x="1801" y="2170"/>
                  </a:lnTo>
                  <a:lnTo>
                    <a:pt x="1801" y="19440"/>
                  </a:lnTo>
                  <a:lnTo>
                    <a:pt x="19805" y="19440"/>
                  </a:lnTo>
                  <a:lnTo>
                    <a:pt x="19805" y="2170"/>
                  </a:lnTo>
                  <a:close/>
                  <a:moveTo>
                    <a:pt x="5425" y="8662"/>
                  </a:moveTo>
                  <a:cubicBezTo>
                    <a:pt x="4910" y="8662"/>
                    <a:pt x="4475" y="8454"/>
                    <a:pt x="4125" y="8034"/>
                  </a:cubicBezTo>
                  <a:cubicBezTo>
                    <a:pt x="3770" y="7611"/>
                    <a:pt x="3598" y="7103"/>
                    <a:pt x="3598" y="6512"/>
                  </a:cubicBezTo>
                  <a:cubicBezTo>
                    <a:pt x="3598" y="5895"/>
                    <a:pt x="3770" y="5372"/>
                    <a:pt x="4125" y="4952"/>
                  </a:cubicBezTo>
                  <a:cubicBezTo>
                    <a:pt x="4477" y="4526"/>
                    <a:pt x="4910" y="4321"/>
                    <a:pt x="5425" y="4321"/>
                  </a:cubicBezTo>
                  <a:cubicBezTo>
                    <a:pt x="5914" y="4321"/>
                    <a:pt x="6340" y="4529"/>
                    <a:pt x="6693" y="4952"/>
                  </a:cubicBezTo>
                  <a:cubicBezTo>
                    <a:pt x="7045" y="5372"/>
                    <a:pt x="7219" y="5895"/>
                    <a:pt x="7219" y="6512"/>
                  </a:cubicBezTo>
                  <a:cubicBezTo>
                    <a:pt x="7219" y="7103"/>
                    <a:pt x="7045" y="7611"/>
                    <a:pt x="6693" y="8034"/>
                  </a:cubicBezTo>
                  <a:cubicBezTo>
                    <a:pt x="6340" y="8454"/>
                    <a:pt x="5914" y="8662"/>
                    <a:pt x="5425" y="8662"/>
                  </a:cubicBezTo>
                  <a:moveTo>
                    <a:pt x="18001" y="17287"/>
                  </a:moveTo>
                  <a:lnTo>
                    <a:pt x="3598" y="17287"/>
                  </a:lnTo>
                  <a:lnTo>
                    <a:pt x="3598" y="15810"/>
                  </a:lnTo>
                  <a:lnTo>
                    <a:pt x="6845" y="10745"/>
                  </a:lnTo>
                  <a:lnTo>
                    <a:pt x="9045" y="12942"/>
                  </a:lnTo>
                  <a:lnTo>
                    <a:pt x="13193" y="5387"/>
                  </a:lnTo>
                  <a:lnTo>
                    <a:pt x="17998" y="11350"/>
                  </a:lnTo>
                  <a:lnTo>
                    <a:pt x="17998" y="17287"/>
                  </a:lnTo>
                  <a:close/>
                </a:path>
              </a:pathLst>
            </a:custGeom>
            <a:solidFill>
              <a:schemeClr val="accent5"/>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5" name="Group 14"/>
          <p:cNvGrpSpPr/>
          <p:nvPr/>
        </p:nvGrpSpPr>
        <p:grpSpPr>
          <a:xfrm>
            <a:off x="1117277" y="8366696"/>
            <a:ext cx="3675683" cy="2131245"/>
            <a:chOff x="929571" y="4623914"/>
            <a:chExt cx="2450455" cy="1420460"/>
          </a:xfrm>
        </p:grpSpPr>
        <p:sp>
          <p:nvSpPr>
            <p:cNvPr id="20" name="TextBox 19"/>
            <p:cNvSpPr txBox="1"/>
            <p:nvPr/>
          </p:nvSpPr>
          <p:spPr>
            <a:xfrm>
              <a:off x="1730512" y="5141818"/>
              <a:ext cx="848566" cy="338552"/>
            </a:xfrm>
            <a:prstGeom prst="rect">
              <a:avLst/>
            </a:prstGeom>
            <a:noFill/>
          </p:spPr>
          <p:txBody>
            <a:bodyPr wrap="none" rtlCol="0">
              <a:spAutoFit/>
            </a:bodyPr>
            <a:lstStyle/>
            <a:p>
              <a:pPr algn="ctr"/>
              <a:r>
                <a:rPr lang="id-ID" sz="2701" b="1" dirty="0">
                  <a:solidFill>
                    <a:schemeClr val="tx2"/>
                  </a:solidFill>
                  <a:latin typeface="Lato Regular"/>
                </a:rPr>
                <a:t>Trophy</a:t>
              </a:r>
            </a:p>
          </p:txBody>
        </p:sp>
        <p:sp>
          <p:nvSpPr>
            <p:cNvPr id="21" name="TextBox 20"/>
            <p:cNvSpPr txBox="1"/>
            <p:nvPr/>
          </p:nvSpPr>
          <p:spPr>
            <a:xfrm>
              <a:off x="929571" y="5475135"/>
              <a:ext cx="2450455" cy="569239"/>
            </a:xfrm>
            <a:prstGeom prst="rect">
              <a:avLst/>
            </a:prstGeom>
            <a:noFill/>
          </p:spPr>
          <p:txBody>
            <a:bodyPr wrap="square" rtlCol="0">
              <a:spAutoFit/>
            </a:bodyPr>
            <a:lstStyle/>
            <a:p>
              <a:pPr algn="ctr"/>
              <a:r>
                <a:rPr lang="en-US" sz="1650" dirty="0">
                  <a:latin typeface="Lato Light"/>
                  <a:cs typeface="Lato Light"/>
                </a:rPr>
                <a:t>Curabitur elementum posuere pretium. Quisque nibh dolor, dignissim ac dignissim ut, luctus</a:t>
              </a:r>
            </a:p>
          </p:txBody>
        </p:sp>
        <p:sp>
          <p:nvSpPr>
            <p:cNvPr id="78" name="AutoShape 123"/>
            <p:cNvSpPr>
              <a:spLocks/>
            </p:cNvSpPr>
            <p:nvPr/>
          </p:nvSpPr>
          <p:spPr bwMode="auto">
            <a:xfrm>
              <a:off x="1889847" y="4623914"/>
              <a:ext cx="510604" cy="5616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6949"/>
                  </a:moveTo>
                  <a:cubicBezTo>
                    <a:pt x="21599" y="7542"/>
                    <a:pt x="21407" y="8153"/>
                    <a:pt x="21017" y="8781"/>
                  </a:cubicBezTo>
                  <a:cubicBezTo>
                    <a:pt x="20628" y="9416"/>
                    <a:pt x="20109" y="10015"/>
                    <a:pt x="19458" y="10585"/>
                  </a:cubicBezTo>
                  <a:cubicBezTo>
                    <a:pt x="18806" y="11152"/>
                    <a:pt x="18040" y="11651"/>
                    <a:pt x="17159" y="12083"/>
                  </a:cubicBezTo>
                  <a:cubicBezTo>
                    <a:pt x="16275" y="12512"/>
                    <a:pt x="15327" y="12820"/>
                    <a:pt x="14315" y="12996"/>
                  </a:cubicBezTo>
                  <a:cubicBezTo>
                    <a:pt x="13880" y="13090"/>
                    <a:pt x="13492" y="13284"/>
                    <a:pt x="13151" y="13578"/>
                  </a:cubicBezTo>
                  <a:cubicBezTo>
                    <a:pt x="12809" y="13872"/>
                    <a:pt x="12641" y="14204"/>
                    <a:pt x="12641" y="14571"/>
                  </a:cubicBezTo>
                  <a:cubicBezTo>
                    <a:pt x="12641" y="14900"/>
                    <a:pt x="12713" y="15140"/>
                    <a:pt x="12865" y="15293"/>
                  </a:cubicBezTo>
                  <a:cubicBezTo>
                    <a:pt x="13015" y="15449"/>
                    <a:pt x="13177" y="15596"/>
                    <a:pt x="13364" y="15728"/>
                  </a:cubicBezTo>
                  <a:cubicBezTo>
                    <a:pt x="13546" y="15866"/>
                    <a:pt x="13717" y="16010"/>
                    <a:pt x="13874" y="16169"/>
                  </a:cubicBezTo>
                  <a:cubicBezTo>
                    <a:pt x="14032" y="16330"/>
                    <a:pt x="14125" y="16574"/>
                    <a:pt x="14160" y="16903"/>
                  </a:cubicBezTo>
                  <a:cubicBezTo>
                    <a:pt x="14195" y="17117"/>
                    <a:pt x="14187" y="17340"/>
                    <a:pt x="14133" y="17564"/>
                  </a:cubicBezTo>
                  <a:cubicBezTo>
                    <a:pt x="14099" y="17696"/>
                    <a:pt x="14200" y="17805"/>
                    <a:pt x="14432" y="17893"/>
                  </a:cubicBezTo>
                  <a:cubicBezTo>
                    <a:pt x="14667" y="17981"/>
                    <a:pt x="14956" y="18069"/>
                    <a:pt x="15295" y="18154"/>
                  </a:cubicBezTo>
                  <a:cubicBezTo>
                    <a:pt x="15637" y="18236"/>
                    <a:pt x="15987" y="18342"/>
                    <a:pt x="16344" y="18468"/>
                  </a:cubicBezTo>
                  <a:cubicBezTo>
                    <a:pt x="16705" y="18595"/>
                    <a:pt x="16975" y="18756"/>
                    <a:pt x="17164" y="18953"/>
                  </a:cubicBezTo>
                  <a:cubicBezTo>
                    <a:pt x="17266" y="19050"/>
                    <a:pt x="17351" y="19232"/>
                    <a:pt x="17415" y="19511"/>
                  </a:cubicBezTo>
                  <a:cubicBezTo>
                    <a:pt x="17477" y="19790"/>
                    <a:pt x="17519" y="20090"/>
                    <a:pt x="17535" y="20416"/>
                  </a:cubicBezTo>
                  <a:cubicBezTo>
                    <a:pt x="17554" y="20727"/>
                    <a:pt x="17527" y="21000"/>
                    <a:pt x="17463" y="21241"/>
                  </a:cubicBezTo>
                  <a:cubicBezTo>
                    <a:pt x="17394" y="21479"/>
                    <a:pt x="17268" y="21599"/>
                    <a:pt x="17089" y="21599"/>
                  </a:cubicBezTo>
                  <a:lnTo>
                    <a:pt x="4496" y="21599"/>
                  </a:lnTo>
                  <a:cubicBezTo>
                    <a:pt x="4328" y="21599"/>
                    <a:pt x="4205" y="21479"/>
                    <a:pt x="4130" y="21241"/>
                  </a:cubicBezTo>
                  <a:cubicBezTo>
                    <a:pt x="4061" y="21000"/>
                    <a:pt x="4032" y="20727"/>
                    <a:pt x="4048" y="20416"/>
                  </a:cubicBezTo>
                  <a:cubicBezTo>
                    <a:pt x="4066" y="20090"/>
                    <a:pt x="4109" y="19790"/>
                    <a:pt x="4170" y="19511"/>
                  </a:cubicBezTo>
                  <a:cubicBezTo>
                    <a:pt x="4235" y="19232"/>
                    <a:pt x="4317" y="19050"/>
                    <a:pt x="4421" y="18953"/>
                  </a:cubicBezTo>
                  <a:cubicBezTo>
                    <a:pt x="4616" y="18768"/>
                    <a:pt x="4889" y="18606"/>
                    <a:pt x="5239" y="18474"/>
                  </a:cubicBezTo>
                  <a:cubicBezTo>
                    <a:pt x="5588" y="18345"/>
                    <a:pt x="5933" y="18236"/>
                    <a:pt x="6269" y="18154"/>
                  </a:cubicBezTo>
                  <a:cubicBezTo>
                    <a:pt x="6606" y="18069"/>
                    <a:pt x="6897" y="17984"/>
                    <a:pt x="7145" y="17901"/>
                  </a:cubicBezTo>
                  <a:cubicBezTo>
                    <a:pt x="7394" y="17816"/>
                    <a:pt x="7498" y="17705"/>
                    <a:pt x="7463" y="17564"/>
                  </a:cubicBezTo>
                  <a:cubicBezTo>
                    <a:pt x="7428" y="17432"/>
                    <a:pt x="7412" y="17311"/>
                    <a:pt x="7412" y="17205"/>
                  </a:cubicBezTo>
                  <a:lnTo>
                    <a:pt x="7412" y="16903"/>
                  </a:lnTo>
                  <a:cubicBezTo>
                    <a:pt x="7428" y="16574"/>
                    <a:pt x="7519" y="16330"/>
                    <a:pt x="7687" y="16169"/>
                  </a:cubicBezTo>
                  <a:cubicBezTo>
                    <a:pt x="7853" y="16010"/>
                    <a:pt x="8034" y="15866"/>
                    <a:pt x="8224" y="15728"/>
                  </a:cubicBezTo>
                  <a:cubicBezTo>
                    <a:pt x="8416" y="15593"/>
                    <a:pt x="8584" y="15446"/>
                    <a:pt x="8729" y="15293"/>
                  </a:cubicBezTo>
                  <a:cubicBezTo>
                    <a:pt x="8873" y="15140"/>
                    <a:pt x="8945" y="14900"/>
                    <a:pt x="8945" y="14571"/>
                  </a:cubicBezTo>
                  <a:cubicBezTo>
                    <a:pt x="8945" y="14204"/>
                    <a:pt x="8777" y="13875"/>
                    <a:pt x="8440" y="13578"/>
                  </a:cubicBezTo>
                  <a:cubicBezTo>
                    <a:pt x="8104" y="13281"/>
                    <a:pt x="7706" y="13090"/>
                    <a:pt x="7247" y="12996"/>
                  </a:cubicBezTo>
                  <a:cubicBezTo>
                    <a:pt x="6251" y="12811"/>
                    <a:pt x="5311" y="12497"/>
                    <a:pt x="4435" y="12062"/>
                  </a:cubicBezTo>
                  <a:cubicBezTo>
                    <a:pt x="3554" y="11628"/>
                    <a:pt x="2790" y="11128"/>
                    <a:pt x="2133" y="10570"/>
                  </a:cubicBezTo>
                  <a:cubicBezTo>
                    <a:pt x="1479" y="10012"/>
                    <a:pt x="958" y="9416"/>
                    <a:pt x="574" y="8781"/>
                  </a:cubicBezTo>
                  <a:cubicBezTo>
                    <a:pt x="189" y="8153"/>
                    <a:pt x="0" y="7542"/>
                    <a:pt x="0" y="6949"/>
                  </a:cubicBezTo>
                  <a:lnTo>
                    <a:pt x="0" y="4320"/>
                  </a:lnTo>
                  <a:cubicBezTo>
                    <a:pt x="0" y="4009"/>
                    <a:pt x="93" y="3756"/>
                    <a:pt x="285" y="3553"/>
                  </a:cubicBezTo>
                  <a:cubicBezTo>
                    <a:pt x="475" y="3354"/>
                    <a:pt x="712" y="3254"/>
                    <a:pt x="998" y="3254"/>
                  </a:cubicBezTo>
                  <a:lnTo>
                    <a:pt x="5124" y="3254"/>
                  </a:lnTo>
                  <a:cubicBezTo>
                    <a:pt x="5108" y="3139"/>
                    <a:pt x="5097" y="3025"/>
                    <a:pt x="5097" y="2901"/>
                  </a:cubicBezTo>
                  <a:lnTo>
                    <a:pt x="5097" y="2564"/>
                  </a:lnTo>
                  <a:lnTo>
                    <a:pt x="5097" y="2505"/>
                  </a:lnTo>
                  <a:cubicBezTo>
                    <a:pt x="5097" y="2005"/>
                    <a:pt x="5118" y="1594"/>
                    <a:pt x="5156" y="1265"/>
                  </a:cubicBezTo>
                  <a:cubicBezTo>
                    <a:pt x="5193" y="939"/>
                    <a:pt x="5260" y="684"/>
                    <a:pt x="5353" y="499"/>
                  </a:cubicBezTo>
                  <a:cubicBezTo>
                    <a:pt x="5444" y="320"/>
                    <a:pt x="5580" y="187"/>
                    <a:pt x="5754" y="111"/>
                  </a:cubicBezTo>
                  <a:cubicBezTo>
                    <a:pt x="5928" y="38"/>
                    <a:pt x="6165" y="0"/>
                    <a:pt x="6464" y="0"/>
                  </a:cubicBezTo>
                  <a:lnTo>
                    <a:pt x="15132" y="0"/>
                  </a:lnTo>
                  <a:cubicBezTo>
                    <a:pt x="15410" y="0"/>
                    <a:pt x="15645" y="38"/>
                    <a:pt x="15829" y="111"/>
                  </a:cubicBezTo>
                  <a:cubicBezTo>
                    <a:pt x="16011" y="187"/>
                    <a:pt x="16149" y="320"/>
                    <a:pt x="16243" y="499"/>
                  </a:cubicBezTo>
                  <a:cubicBezTo>
                    <a:pt x="16336" y="684"/>
                    <a:pt x="16403" y="939"/>
                    <a:pt x="16435" y="1265"/>
                  </a:cubicBezTo>
                  <a:cubicBezTo>
                    <a:pt x="16470" y="1594"/>
                    <a:pt x="16486" y="2006"/>
                    <a:pt x="16486" y="2505"/>
                  </a:cubicBezTo>
                  <a:lnTo>
                    <a:pt x="16486" y="2863"/>
                  </a:lnTo>
                  <a:cubicBezTo>
                    <a:pt x="16486" y="2989"/>
                    <a:pt x="16478" y="3119"/>
                    <a:pt x="16459" y="3251"/>
                  </a:cubicBezTo>
                  <a:lnTo>
                    <a:pt x="20603" y="3251"/>
                  </a:lnTo>
                  <a:cubicBezTo>
                    <a:pt x="20884" y="3251"/>
                    <a:pt x="21119" y="3351"/>
                    <a:pt x="21314" y="3550"/>
                  </a:cubicBezTo>
                  <a:cubicBezTo>
                    <a:pt x="21503" y="3753"/>
                    <a:pt x="21599" y="4006"/>
                    <a:pt x="21599" y="4317"/>
                  </a:cubicBezTo>
                  <a:lnTo>
                    <a:pt x="21599" y="6949"/>
                  </a:lnTo>
                  <a:close/>
                  <a:moveTo>
                    <a:pt x="6283" y="10550"/>
                  </a:moveTo>
                  <a:cubicBezTo>
                    <a:pt x="6072" y="9798"/>
                    <a:pt x="5882" y="8978"/>
                    <a:pt x="5714" y="8082"/>
                  </a:cubicBezTo>
                  <a:cubicBezTo>
                    <a:pt x="5548" y="7189"/>
                    <a:pt x="5407" y="6299"/>
                    <a:pt x="5287" y="5415"/>
                  </a:cubicBezTo>
                  <a:lnTo>
                    <a:pt x="1962" y="5415"/>
                  </a:lnTo>
                  <a:lnTo>
                    <a:pt x="1962" y="6949"/>
                  </a:lnTo>
                  <a:cubicBezTo>
                    <a:pt x="1962" y="7137"/>
                    <a:pt x="2064" y="7389"/>
                    <a:pt x="2264" y="7709"/>
                  </a:cubicBezTo>
                  <a:cubicBezTo>
                    <a:pt x="2462" y="8029"/>
                    <a:pt x="2753" y="8358"/>
                    <a:pt x="3126" y="8699"/>
                  </a:cubicBezTo>
                  <a:cubicBezTo>
                    <a:pt x="3500" y="9040"/>
                    <a:pt x="3954" y="9381"/>
                    <a:pt x="4488" y="9707"/>
                  </a:cubicBezTo>
                  <a:cubicBezTo>
                    <a:pt x="5022" y="10033"/>
                    <a:pt x="5618" y="10315"/>
                    <a:pt x="6283" y="10550"/>
                  </a:cubicBezTo>
                  <a:moveTo>
                    <a:pt x="19629" y="5415"/>
                  </a:moveTo>
                  <a:lnTo>
                    <a:pt x="16280" y="5415"/>
                  </a:lnTo>
                  <a:cubicBezTo>
                    <a:pt x="16179" y="6299"/>
                    <a:pt x="16043" y="7189"/>
                    <a:pt x="15877" y="8082"/>
                  </a:cubicBezTo>
                  <a:cubicBezTo>
                    <a:pt x="15712" y="8978"/>
                    <a:pt x="15522" y="9798"/>
                    <a:pt x="15308" y="10550"/>
                  </a:cubicBezTo>
                  <a:cubicBezTo>
                    <a:pt x="15973" y="10315"/>
                    <a:pt x="16574" y="10033"/>
                    <a:pt x="17105" y="9707"/>
                  </a:cubicBezTo>
                  <a:cubicBezTo>
                    <a:pt x="17637" y="9381"/>
                    <a:pt x="18091" y="9040"/>
                    <a:pt x="18467" y="8699"/>
                  </a:cubicBezTo>
                  <a:cubicBezTo>
                    <a:pt x="18844" y="8358"/>
                    <a:pt x="19130" y="8029"/>
                    <a:pt x="19330" y="7709"/>
                  </a:cubicBezTo>
                  <a:cubicBezTo>
                    <a:pt x="19530" y="7389"/>
                    <a:pt x="19629" y="7137"/>
                    <a:pt x="19629" y="6949"/>
                  </a:cubicBezTo>
                  <a:lnTo>
                    <a:pt x="19629" y="5415"/>
                  </a:lnTo>
                  <a:close/>
                </a:path>
              </a:pathLst>
            </a:custGeom>
            <a:solidFill>
              <a:schemeClr val="accent4"/>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sp>
        <p:nvSpPr>
          <p:cNvPr id="114" name="Freeform 33"/>
          <p:cNvSpPr>
            <a:spLocks/>
          </p:cNvSpPr>
          <p:nvPr/>
        </p:nvSpPr>
        <p:spPr bwMode="auto">
          <a:xfrm rot="20192702" flipH="1">
            <a:off x="9327908" y="4398233"/>
            <a:ext cx="1078539" cy="895537"/>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chemeClr val="accent4"/>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sp>
        <p:nvSpPr>
          <p:cNvPr id="115" name="Freeform 36"/>
          <p:cNvSpPr>
            <a:spLocks/>
          </p:cNvSpPr>
          <p:nvPr/>
        </p:nvSpPr>
        <p:spPr bwMode="auto">
          <a:xfrm rot="1695130">
            <a:off x="11183914" y="5389394"/>
            <a:ext cx="510129" cy="654883"/>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accent5"/>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sp>
        <p:nvSpPr>
          <p:cNvPr id="116" name="Freeform 30"/>
          <p:cNvSpPr>
            <a:spLocks/>
          </p:cNvSpPr>
          <p:nvPr/>
        </p:nvSpPr>
        <p:spPr bwMode="auto">
          <a:xfrm rot="19798984">
            <a:off x="9454650" y="4655982"/>
            <a:ext cx="1864425" cy="1401878"/>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accent3"/>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sp>
        <p:nvSpPr>
          <p:cNvPr id="117" name="Freeform 36"/>
          <p:cNvSpPr>
            <a:spLocks/>
          </p:cNvSpPr>
          <p:nvPr/>
        </p:nvSpPr>
        <p:spPr bwMode="auto">
          <a:xfrm rot="20742510">
            <a:off x="9002117" y="5385559"/>
            <a:ext cx="510129" cy="654883"/>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accent5"/>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sp>
        <p:nvSpPr>
          <p:cNvPr id="118" name="Freeform 30"/>
          <p:cNvSpPr>
            <a:spLocks/>
          </p:cNvSpPr>
          <p:nvPr/>
        </p:nvSpPr>
        <p:spPr bwMode="auto">
          <a:xfrm rot="1666479" flipH="1">
            <a:off x="6905128" y="4003298"/>
            <a:ext cx="1687545" cy="1268880"/>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accent3"/>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sp>
        <p:nvSpPr>
          <p:cNvPr id="125" name="Freeform 28"/>
          <p:cNvSpPr>
            <a:spLocks/>
          </p:cNvSpPr>
          <p:nvPr/>
        </p:nvSpPr>
        <p:spPr bwMode="auto">
          <a:xfrm>
            <a:off x="6316933" y="5715711"/>
            <a:ext cx="2133156" cy="1963674"/>
          </a:xfrm>
          <a:custGeom>
            <a:avLst/>
            <a:gdLst>
              <a:gd name="T0" fmla="*/ 105 w 164"/>
              <a:gd name="T1" fmla="*/ 85 h 151"/>
              <a:gd name="T2" fmla="*/ 149 w 164"/>
              <a:gd name="T3" fmla="*/ 140 h 151"/>
              <a:gd name="T4" fmla="*/ 60 w 164"/>
              <a:gd name="T5" fmla="*/ 126 h 151"/>
              <a:gd name="T6" fmla="*/ 33 w 164"/>
              <a:gd name="T7" fmla="*/ 0 h 151"/>
              <a:gd name="T8" fmla="*/ 126 w 164"/>
              <a:gd name="T9" fmla="*/ 54 h 151"/>
              <a:gd name="T10" fmla="*/ 164 w 164"/>
              <a:gd name="T11" fmla="*/ 127 h 151"/>
              <a:gd name="T12" fmla="*/ 105 w 164"/>
              <a:gd name="T13" fmla="*/ 85 h 151"/>
            </a:gdLst>
            <a:ahLst/>
            <a:cxnLst>
              <a:cxn ang="0">
                <a:pos x="T0" y="T1"/>
              </a:cxn>
              <a:cxn ang="0">
                <a:pos x="T2" y="T3"/>
              </a:cxn>
              <a:cxn ang="0">
                <a:pos x="T4" y="T5"/>
              </a:cxn>
              <a:cxn ang="0">
                <a:pos x="T6" y="T7"/>
              </a:cxn>
              <a:cxn ang="0">
                <a:pos x="T8" y="T9"/>
              </a:cxn>
              <a:cxn ang="0">
                <a:pos x="T10" y="T11"/>
              </a:cxn>
              <a:cxn ang="0">
                <a:pos x="T12" y="T13"/>
              </a:cxn>
            </a:cxnLst>
            <a:rect l="0" t="0" r="r" b="b"/>
            <a:pathLst>
              <a:path w="164" h="151">
                <a:moveTo>
                  <a:pt x="105" y="85"/>
                </a:moveTo>
                <a:cubicBezTo>
                  <a:pt x="105" y="85"/>
                  <a:pt x="156" y="110"/>
                  <a:pt x="149" y="140"/>
                </a:cubicBezTo>
                <a:cubicBezTo>
                  <a:pt x="134" y="131"/>
                  <a:pt x="88" y="151"/>
                  <a:pt x="60" y="126"/>
                </a:cubicBezTo>
                <a:cubicBezTo>
                  <a:pt x="0" y="69"/>
                  <a:pt x="33" y="0"/>
                  <a:pt x="33" y="0"/>
                </a:cubicBezTo>
                <a:cubicBezTo>
                  <a:pt x="39" y="49"/>
                  <a:pt x="90" y="22"/>
                  <a:pt x="126" y="54"/>
                </a:cubicBezTo>
                <a:cubicBezTo>
                  <a:pt x="159" y="83"/>
                  <a:pt x="162" y="111"/>
                  <a:pt x="164" y="127"/>
                </a:cubicBezTo>
                <a:cubicBezTo>
                  <a:pt x="162" y="121"/>
                  <a:pt x="142" y="91"/>
                  <a:pt x="105" y="85"/>
                </a:cubicBezTo>
                <a:close/>
              </a:path>
            </a:pathLst>
          </a:custGeom>
          <a:solidFill>
            <a:schemeClr val="accent2"/>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sp>
        <p:nvSpPr>
          <p:cNvPr id="126" name="Freeform 30"/>
          <p:cNvSpPr>
            <a:spLocks/>
          </p:cNvSpPr>
          <p:nvPr/>
        </p:nvSpPr>
        <p:spPr bwMode="auto">
          <a:xfrm>
            <a:off x="9873457" y="5766788"/>
            <a:ext cx="2083326" cy="1566471"/>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accent2"/>
          </a:solidFill>
          <a:ln>
            <a:noFill/>
          </a:ln>
        </p:spPr>
        <p:txBody>
          <a:bodyPr vert="horz" wrap="square" lIns="137168" tIns="68584" rIns="137168" bIns="68584" numCol="1" anchor="t" anchorCtr="0" compatLnSpc="1">
            <a:prstTxWarp prst="textNoShape">
              <a:avLst/>
            </a:prstTxWarp>
          </a:bodyPr>
          <a:lstStyle/>
          <a:p>
            <a:r>
              <a:rPr lang="id-ID" sz="2701" dirty="0">
                <a:latin typeface="Lato Light"/>
              </a:rPr>
              <a:t> </a:t>
            </a:r>
          </a:p>
        </p:txBody>
      </p:sp>
      <p:grpSp>
        <p:nvGrpSpPr>
          <p:cNvPr id="6" name="Group 5"/>
          <p:cNvGrpSpPr/>
          <p:nvPr/>
        </p:nvGrpSpPr>
        <p:grpSpPr>
          <a:xfrm>
            <a:off x="8086219" y="5260095"/>
            <a:ext cx="3438915" cy="5819849"/>
            <a:chOff x="5390813" y="2553387"/>
            <a:chExt cx="2292610" cy="3878889"/>
          </a:xfrm>
          <a:solidFill>
            <a:schemeClr val="tx2"/>
          </a:solidFill>
        </p:grpSpPr>
        <p:sp>
          <p:nvSpPr>
            <p:cNvPr id="119" name="Freeform 29"/>
            <p:cNvSpPr>
              <a:spLocks/>
            </p:cNvSpPr>
            <p:nvPr/>
          </p:nvSpPr>
          <p:spPr bwMode="auto">
            <a:xfrm>
              <a:off x="6408694" y="3371498"/>
              <a:ext cx="1274729" cy="868054"/>
            </a:xfrm>
            <a:custGeom>
              <a:avLst/>
              <a:gdLst>
                <a:gd name="T0" fmla="*/ 129 w 226"/>
                <a:gd name="T1" fmla="*/ 12 h 154"/>
                <a:gd name="T2" fmla="*/ 7 w 226"/>
                <a:gd name="T3" fmla="*/ 154 h 154"/>
                <a:gd name="T4" fmla="*/ 0 w 226"/>
                <a:gd name="T5" fmla="*/ 142 h 154"/>
                <a:gd name="T6" fmla="*/ 120 w 226"/>
                <a:gd name="T7" fmla="*/ 8 h 154"/>
                <a:gd name="T8" fmla="*/ 226 w 226"/>
                <a:gd name="T9" fmla="*/ 19 h 154"/>
                <a:gd name="T10" fmla="*/ 129 w 226"/>
                <a:gd name="T11" fmla="*/ 12 h 154"/>
              </a:gdLst>
              <a:ahLst/>
              <a:cxnLst>
                <a:cxn ang="0">
                  <a:pos x="T0" y="T1"/>
                </a:cxn>
                <a:cxn ang="0">
                  <a:pos x="T2" y="T3"/>
                </a:cxn>
                <a:cxn ang="0">
                  <a:pos x="T4" y="T5"/>
                </a:cxn>
                <a:cxn ang="0">
                  <a:pos x="T6" y="T7"/>
                </a:cxn>
                <a:cxn ang="0">
                  <a:pos x="T8" y="T9"/>
                </a:cxn>
                <a:cxn ang="0">
                  <a:pos x="T10" y="T11"/>
                </a:cxn>
              </a:cxnLst>
              <a:rect l="0" t="0" r="r" b="b"/>
              <a:pathLst>
                <a:path w="226" h="154">
                  <a:moveTo>
                    <a:pt x="129" y="12"/>
                  </a:moveTo>
                  <a:cubicBezTo>
                    <a:pt x="55" y="28"/>
                    <a:pt x="4" y="90"/>
                    <a:pt x="7" y="154"/>
                  </a:cubicBezTo>
                  <a:cubicBezTo>
                    <a:pt x="4" y="151"/>
                    <a:pt x="3" y="145"/>
                    <a:pt x="0" y="142"/>
                  </a:cubicBezTo>
                  <a:cubicBezTo>
                    <a:pt x="0" y="80"/>
                    <a:pt x="48" y="24"/>
                    <a:pt x="120" y="8"/>
                  </a:cubicBezTo>
                  <a:cubicBezTo>
                    <a:pt x="157" y="0"/>
                    <a:pt x="195" y="5"/>
                    <a:pt x="226" y="19"/>
                  </a:cubicBezTo>
                  <a:cubicBezTo>
                    <a:pt x="197" y="8"/>
                    <a:pt x="163" y="5"/>
                    <a:pt x="129" y="12"/>
                  </a:cubicBezTo>
                  <a:close/>
                </a:path>
              </a:pathLst>
            </a:custGeom>
            <a:grp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20" name="Freeform 31"/>
            <p:cNvSpPr>
              <a:spLocks/>
            </p:cNvSpPr>
            <p:nvPr/>
          </p:nvSpPr>
          <p:spPr bwMode="auto">
            <a:xfrm>
              <a:off x="5752304" y="2553387"/>
              <a:ext cx="118912" cy="789180"/>
            </a:xfrm>
            <a:custGeom>
              <a:avLst/>
              <a:gdLst>
                <a:gd name="T0" fmla="*/ 12 w 21"/>
                <a:gd name="T1" fmla="*/ 80 h 81"/>
                <a:gd name="T2" fmla="*/ 3 w 21"/>
                <a:gd name="T3" fmla="*/ 81 h 81"/>
                <a:gd name="T4" fmla="*/ 3 w 21"/>
                <a:gd name="T5" fmla="*/ 32 h 81"/>
                <a:gd name="T6" fmla="*/ 5 w 21"/>
                <a:gd name="T7" fmla="*/ 0 h 81"/>
                <a:gd name="T8" fmla="*/ 14 w 21"/>
                <a:gd name="T9" fmla="*/ 28 h 81"/>
                <a:gd name="T10" fmla="*/ 12 w 21"/>
                <a:gd name="T11" fmla="*/ 80 h 81"/>
              </a:gdLst>
              <a:ahLst/>
              <a:cxnLst>
                <a:cxn ang="0">
                  <a:pos x="T0" y="T1"/>
                </a:cxn>
                <a:cxn ang="0">
                  <a:pos x="T2" y="T3"/>
                </a:cxn>
                <a:cxn ang="0">
                  <a:pos x="T4" y="T5"/>
                </a:cxn>
                <a:cxn ang="0">
                  <a:pos x="T6" y="T7"/>
                </a:cxn>
                <a:cxn ang="0">
                  <a:pos x="T8" y="T9"/>
                </a:cxn>
                <a:cxn ang="0">
                  <a:pos x="T10" y="T11"/>
                </a:cxn>
              </a:cxnLst>
              <a:rect l="0" t="0" r="r" b="b"/>
              <a:pathLst>
                <a:path w="21" h="81">
                  <a:moveTo>
                    <a:pt x="12" y="80"/>
                  </a:moveTo>
                  <a:cubicBezTo>
                    <a:pt x="9" y="81"/>
                    <a:pt x="6" y="81"/>
                    <a:pt x="3" y="81"/>
                  </a:cubicBezTo>
                  <a:cubicBezTo>
                    <a:pt x="3" y="55"/>
                    <a:pt x="3" y="36"/>
                    <a:pt x="3" y="32"/>
                  </a:cubicBezTo>
                  <a:cubicBezTo>
                    <a:pt x="0" y="8"/>
                    <a:pt x="1" y="0"/>
                    <a:pt x="5" y="0"/>
                  </a:cubicBezTo>
                  <a:cubicBezTo>
                    <a:pt x="9" y="0"/>
                    <a:pt x="21" y="3"/>
                    <a:pt x="14" y="28"/>
                  </a:cubicBezTo>
                  <a:cubicBezTo>
                    <a:pt x="13" y="33"/>
                    <a:pt x="12" y="52"/>
                    <a:pt x="12" y="80"/>
                  </a:cubicBezTo>
                  <a:close/>
                </a:path>
              </a:pathLst>
            </a:custGeom>
            <a:grp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21" name="Freeform 24"/>
            <p:cNvSpPr>
              <a:spLocks/>
            </p:cNvSpPr>
            <p:nvPr/>
          </p:nvSpPr>
          <p:spPr bwMode="auto">
            <a:xfrm>
              <a:off x="5390813" y="4008863"/>
              <a:ext cx="168853" cy="1674272"/>
            </a:xfrm>
            <a:custGeom>
              <a:avLst/>
              <a:gdLst>
                <a:gd name="T0" fmla="*/ 21 w 30"/>
                <a:gd name="T1" fmla="*/ 297 h 297"/>
                <a:gd name="T2" fmla="*/ 29 w 30"/>
                <a:gd name="T3" fmla="*/ 290 h 297"/>
                <a:gd name="T4" fmla="*/ 29 w 30"/>
                <a:gd name="T5" fmla="*/ 13 h 297"/>
                <a:gd name="T6" fmla="*/ 21 w 30"/>
                <a:gd name="T7" fmla="*/ 2 h 297"/>
                <a:gd name="T8" fmla="*/ 22 w 30"/>
                <a:gd name="T9" fmla="*/ 7 h 297"/>
                <a:gd name="T10" fmla="*/ 14 w 30"/>
                <a:gd name="T11" fmla="*/ 290 h 297"/>
                <a:gd name="T12" fmla="*/ 21 w 30"/>
                <a:gd name="T13" fmla="*/ 297 h 297"/>
              </a:gdLst>
              <a:ahLst/>
              <a:cxnLst>
                <a:cxn ang="0">
                  <a:pos x="T0" y="T1"/>
                </a:cxn>
                <a:cxn ang="0">
                  <a:pos x="T2" y="T3"/>
                </a:cxn>
                <a:cxn ang="0">
                  <a:pos x="T4" y="T5"/>
                </a:cxn>
                <a:cxn ang="0">
                  <a:pos x="T6" y="T7"/>
                </a:cxn>
                <a:cxn ang="0">
                  <a:pos x="T8" y="T9"/>
                </a:cxn>
                <a:cxn ang="0">
                  <a:pos x="T10" y="T11"/>
                </a:cxn>
                <a:cxn ang="0">
                  <a:pos x="T12" y="T13"/>
                </a:cxn>
              </a:cxnLst>
              <a:rect l="0" t="0" r="r" b="b"/>
              <a:pathLst>
                <a:path w="30" h="297">
                  <a:moveTo>
                    <a:pt x="21" y="297"/>
                  </a:moveTo>
                  <a:cubicBezTo>
                    <a:pt x="25" y="297"/>
                    <a:pt x="29" y="294"/>
                    <a:pt x="29" y="290"/>
                  </a:cubicBezTo>
                  <a:cubicBezTo>
                    <a:pt x="29" y="13"/>
                    <a:pt x="29" y="13"/>
                    <a:pt x="29" y="13"/>
                  </a:cubicBezTo>
                  <a:cubicBezTo>
                    <a:pt x="29" y="9"/>
                    <a:pt x="25" y="2"/>
                    <a:pt x="21" y="2"/>
                  </a:cubicBezTo>
                  <a:cubicBezTo>
                    <a:pt x="17" y="2"/>
                    <a:pt x="0" y="0"/>
                    <a:pt x="22" y="7"/>
                  </a:cubicBezTo>
                  <a:cubicBezTo>
                    <a:pt x="30" y="9"/>
                    <a:pt x="14" y="290"/>
                    <a:pt x="14" y="290"/>
                  </a:cubicBezTo>
                  <a:cubicBezTo>
                    <a:pt x="14" y="294"/>
                    <a:pt x="17" y="297"/>
                    <a:pt x="21" y="297"/>
                  </a:cubicBezTo>
                  <a:close/>
                </a:path>
              </a:pathLst>
            </a:custGeom>
            <a:grp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22" name="Freeform 25"/>
            <p:cNvSpPr>
              <a:spLocks/>
            </p:cNvSpPr>
            <p:nvPr/>
          </p:nvSpPr>
          <p:spPr bwMode="auto">
            <a:xfrm>
              <a:off x="6651273" y="4329923"/>
              <a:ext cx="145071" cy="1353212"/>
            </a:xfrm>
            <a:custGeom>
              <a:avLst/>
              <a:gdLst>
                <a:gd name="T0" fmla="*/ 8 w 26"/>
                <a:gd name="T1" fmla="*/ 240 h 240"/>
                <a:gd name="T2" fmla="*/ 16 w 26"/>
                <a:gd name="T3" fmla="*/ 233 h 240"/>
                <a:gd name="T4" fmla="*/ 17 w 26"/>
                <a:gd name="T5" fmla="*/ 34 h 240"/>
                <a:gd name="T6" fmla="*/ 12 w 26"/>
                <a:gd name="T7" fmla="*/ 33 h 240"/>
                <a:gd name="T8" fmla="*/ 1 w 26"/>
                <a:gd name="T9" fmla="*/ 233 h 240"/>
                <a:gd name="T10" fmla="*/ 8 w 26"/>
                <a:gd name="T11" fmla="*/ 240 h 240"/>
              </a:gdLst>
              <a:ahLst/>
              <a:cxnLst>
                <a:cxn ang="0">
                  <a:pos x="T0" y="T1"/>
                </a:cxn>
                <a:cxn ang="0">
                  <a:pos x="T2" y="T3"/>
                </a:cxn>
                <a:cxn ang="0">
                  <a:pos x="T4" y="T5"/>
                </a:cxn>
                <a:cxn ang="0">
                  <a:pos x="T6" y="T7"/>
                </a:cxn>
                <a:cxn ang="0">
                  <a:pos x="T8" y="T9"/>
                </a:cxn>
                <a:cxn ang="0">
                  <a:pos x="T10" y="T11"/>
                </a:cxn>
              </a:cxnLst>
              <a:rect l="0" t="0" r="r" b="b"/>
              <a:pathLst>
                <a:path w="26" h="240">
                  <a:moveTo>
                    <a:pt x="8" y="240"/>
                  </a:moveTo>
                  <a:cubicBezTo>
                    <a:pt x="12" y="240"/>
                    <a:pt x="16" y="237"/>
                    <a:pt x="16" y="233"/>
                  </a:cubicBezTo>
                  <a:cubicBezTo>
                    <a:pt x="16" y="233"/>
                    <a:pt x="8" y="68"/>
                    <a:pt x="17" y="34"/>
                  </a:cubicBezTo>
                  <a:cubicBezTo>
                    <a:pt x="26" y="0"/>
                    <a:pt x="15" y="30"/>
                    <a:pt x="12" y="33"/>
                  </a:cubicBezTo>
                  <a:cubicBezTo>
                    <a:pt x="0" y="53"/>
                    <a:pt x="1" y="233"/>
                    <a:pt x="1" y="233"/>
                  </a:cubicBezTo>
                  <a:cubicBezTo>
                    <a:pt x="1" y="237"/>
                    <a:pt x="4" y="240"/>
                    <a:pt x="8" y="240"/>
                  </a:cubicBezTo>
                  <a:close/>
                </a:path>
              </a:pathLst>
            </a:custGeom>
            <a:grp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23" name="Freeform 26"/>
            <p:cNvSpPr>
              <a:spLocks/>
            </p:cNvSpPr>
            <p:nvPr/>
          </p:nvSpPr>
          <p:spPr bwMode="auto">
            <a:xfrm>
              <a:off x="6373019" y="3951786"/>
              <a:ext cx="114155" cy="1481636"/>
            </a:xfrm>
            <a:custGeom>
              <a:avLst/>
              <a:gdLst>
                <a:gd name="T0" fmla="*/ 9 w 20"/>
                <a:gd name="T1" fmla="*/ 263 h 263"/>
                <a:gd name="T2" fmla="*/ 17 w 20"/>
                <a:gd name="T3" fmla="*/ 256 h 263"/>
                <a:gd name="T4" fmla="*/ 17 w 20"/>
                <a:gd name="T5" fmla="*/ 19 h 263"/>
                <a:gd name="T6" fmla="*/ 9 w 20"/>
                <a:gd name="T7" fmla="*/ 12 h 263"/>
                <a:gd name="T8" fmla="*/ 2 w 20"/>
                <a:gd name="T9" fmla="*/ 256 h 263"/>
                <a:gd name="T10" fmla="*/ 9 w 20"/>
                <a:gd name="T11" fmla="*/ 263 h 263"/>
              </a:gdLst>
              <a:ahLst/>
              <a:cxnLst>
                <a:cxn ang="0">
                  <a:pos x="T0" y="T1"/>
                </a:cxn>
                <a:cxn ang="0">
                  <a:pos x="T2" y="T3"/>
                </a:cxn>
                <a:cxn ang="0">
                  <a:pos x="T4" y="T5"/>
                </a:cxn>
                <a:cxn ang="0">
                  <a:pos x="T6" y="T7"/>
                </a:cxn>
                <a:cxn ang="0">
                  <a:pos x="T8" y="T9"/>
                </a:cxn>
                <a:cxn ang="0">
                  <a:pos x="T10" y="T11"/>
                </a:cxn>
              </a:cxnLst>
              <a:rect l="0" t="0" r="r" b="b"/>
              <a:pathLst>
                <a:path w="20" h="263">
                  <a:moveTo>
                    <a:pt x="9" y="263"/>
                  </a:moveTo>
                  <a:cubicBezTo>
                    <a:pt x="13" y="263"/>
                    <a:pt x="17" y="260"/>
                    <a:pt x="17" y="256"/>
                  </a:cubicBezTo>
                  <a:cubicBezTo>
                    <a:pt x="17" y="256"/>
                    <a:pt x="8" y="67"/>
                    <a:pt x="17" y="19"/>
                  </a:cubicBezTo>
                  <a:cubicBezTo>
                    <a:pt x="20" y="0"/>
                    <a:pt x="12" y="9"/>
                    <a:pt x="9" y="12"/>
                  </a:cubicBezTo>
                  <a:cubicBezTo>
                    <a:pt x="0" y="22"/>
                    <a:pt x="2" y="256"/>
                    <a:pt x="2" y="256"/>
                  </a:cubicBezTo>
                  <a:cubicBezTo>
                    <a:pt x="2" y="260"/>
                    <a:pt x="5" y="263"/>
                    <a:pt x="9" y="263"/>
                  </a:cubicBezTo>
                  <a:close/>
                </a:path>
              </a:pathLst>
            </a:custGeom>
            <a:grp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24" name="Freeform 27"/>
            <p:cNvSpPr>
              <a:spLocks noEditPoints="1"/>
            </p:cNvSpPr>
            <p:nvPr/>
          </p:nvSpPr>
          <p:spPr bwMode="auto">
            <a:xfrm>
              <a:off x="5464537" y="5333535"/>
              <a:ext cx="1277107" cy="1098741"/>
            </a:xfrm>
            <a:custGeom>
              <a:avLst/>
              <a:gdLst>
                <a:gd name="T0" fmla="*/ 2 w 226"/>
                <a:gd name="T1" fmla="*/ 61 h 195"/>
                <a:gd name="T2" fmla="*/ 56 w 226"/>
                <a:gd name="T3" fmla="*/ 128 h 195"/>
                <a:gd name="T4" fmla="*/ 56 w 226"/>
                <a:gd name="T5" fmla="*/ 128 h 195"/>
                <a:gd name="T6" fmla="*/ 108 w 226"/>
                <a:gd name="T7" fmla="*/ 192 h 195"/>
                <a:gd name="T8" fmla="*/ 113 w 226"/>
                <a:gd name="T9" fmla="*/ 195 h 195"/>
                <a:gd name="T10" fmla="*/ 119 w 226"/>
                <a:gd name="T11" fmla="*/ 192 h 195"/>
                <a:gd name="T12" fmla="*/ 171 w 226"/>
                <a:gd name="T13" fmla="*/ 128 h 195"/>
                <a:gd name="T14" fmla="*/ 171 w 226"/>
                <a:gd name="T15" fmla="*/ 128 h 195"/>
                <a:gd name="T16" fmla="*/ 224 w 226"/>
                <a:gd name="T17" fmla="*/ 61 h 195"/>
                <a:gd name="T18" fmla="*/ 225 w 226"/>
                <a:gd name="T19" fmla="*/ 54 h 195"/>
                <a:gd name="T20" fmla="*/ 219 w 226"/>
                <a:gd name="T21" fmla="*/ 49 h 195"/>
                <a:gd name="T22" fmla="*/ 178 w 226"/>
                <a:gd name="T23" fmla="*/ 7 h 195"/>
                <a:gd name="T24" fmla="*/ 177 w 226"/>
                <a:gd name="T25" fmla="*/ 5 h 195"/>
                <a:gd name="T26" fmla="*/ 169 w 226"/>
                <a:gd name="T27" fmla="*/ 1 h 195"/>
                <a:gd name="T28" fmla="*/ 166 w 226"/>
                <a:gd name="T29" fmla="*/ 2 h 195"/>
                <a:gd name="T30" fmla="*/ 163 w 226"/>
                <a:gd name="T31" fmla="*/ 7 h 195"/>
                <a:gd name="T32" fmla="*/ 113 w 226"/>
                <a:gd name="T33" fmla="*/ 50 h 195"/>
                <a:gd name="T34" fmla="*/ 64 w 226"/>
                <a:gd name="T35" fmla="*/ 7 h 195"/>
                <a:gd name="T36" fmla="*/ 56 w 226"/>
                <a:gd name="T37" fmla="*/ 1 h 195"/>
                <a:gd name="T38" fmla="*/ 56 w 226"/>
                <a:gd name="T39" fmla="*/ 1 h 195"/>
                <a:gd name="T40" fmla="*/ 53 w 226"/>
                <a:gd name="T41" fmla="*/ 2 h 195"/>
                <a:gd name="T42" fmla="*/ 50 w 226"/>
                <a:gd name="T43" fmla="*/ 5 h 195"/>
                <a:gd name="T44" fmla="*/ 49 w 226"/>
                <a:gd name="T45" fmla="*/ 7 h 195"/>
                <a:gd name="T46" fmla="*/ 7 w 226"/>
                <a:gd name="T47" fmla="*/ 49 h 195"/>
                <a:gd name="T48" fmla="*/ 1 w 226"/>
                <a:gd name="T49" fmla="*/ 54 h 195"/>
                <a:gd name="T50" fmla="*/ 2 w 226"/>
                <a:gd name="T51" fmla="*/ 61 h 195"/>
                <a:gd name="T52" fmla="*/ 75 w 226"/>
                <a:gd name="T53" fmla="*/ 128 h 195"/>
                <a:gd name="T54" fmla="*/ 152 w 226"/>
                <a:gd name="T55" fmla="*/ 128 h 195"/>
                <a:gd name="T56" fmla="*/ 113 w 226"/>
                <a:gd name="T57" fmla="*/ 175 h 195"/>
                <a:gd name="T58" fmla="*/ 75 w 226"/>
                <a:gd name="T59" fmla="*/ 128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6" h="195">
                  <a:moveTo>
                    <a:pt x="2" y="61"/>
                  </a:moveTo>
                  <a:cubicBezTo>
                    <a:pt x="56" y="128"/>
                    <a:pt x="56" y="128"/>
                    <a:pt x="56" y="128"/>
                  </a:cubicBezTo>
                  <a:cubicBezTo>
                    <a:pt x="56" y="128"/>
                    <a:pt x="56" y="128"/>
                    <a:pt x="56" y="128"/>
                  </a:cubicBezTo>
                  <a:cubicBezTo>
                    <a:pt x="108" y="192"/>
                    <a:pt x="108" y="192"/>
                    <a:pt x="108" y="192"/>
                  </a:cubicBezTo>
                  <a:cubicBezTo>
                    <a:pt x="109" y="194"/>
                    <a:pt x="111" y="195"/>
                    <a:pt x="113" y="195"/>
                  </a:cubicBezTo>
                  <a:cubicBezTo>
                    <a:pt x="116" y="195"/>
                    <a:pt x="118" y="194"/>
                    <a:pt x="119" y="192"/>
                  </a:cubicBezTo>
                  <a:cubicBezTo>
                    <a:pt x="171" y="128"/>
                    <a:pt x="171" y="128"/>
                    <a:pt x="171" y="128"/>
                  </a:cubicBezTo>
                  <a:cubicBezTo>
                    <a:pt x="171" y="128"/>
                    <a:pt x="171" y="128"/>
                    <a:pt x="171" y="128"/>
                  </a:cubicBezTo>
                  <a:cubicBezTo>
                    <a:pt x="224" y="61"/>
                    <a:pt x="224" y="61"/>
                    <a:pt x="224" y="61"/>
                  </a:cubicBezTo>
                  <a:cubicBezTo>
                    <a:pt x="226" y="59"/>
                    <a:pt x="226" y="56"/>
                    <a:pt x="225" y="54"/>
                  </a:cubicBezTo>
                  <a:cubicBezTo>
                    <a:pt x="224" y="51"/>
                    <a:pt x="222" y="50"/>
                    <a:pt x="219" y="49"/>
                  </a:cubicBezTo>
                  <a:cubicBezTo>
                    <a:pt x="198" y="46"/>
                    <a:pt x="180" y="29"/>
                    <a:pt x="178" y="7"/>
                  </a:cubicBezTo>
                  <a:cubicBezTo>
                    <a:pt x="178" y="6"/>
                    <a:pt x="177" y="5"/>
                    <a:pt x="177" y="5"/>
                  </a:cubicBezTo>
                  <a:cubicBezTo>
                    <a:pt x="175" y="2"/>
                    <a:pt x="172" y="0"/>
                    <a:pt x="169" y="1"/>
                  </a:cubicBezTo>
                  <a:cubicBezTo>
                    <a:pt x="168" y="1"/>
                    <a:pt x="167" y="1"/>
                    <a:pt x="166" y="2"/>
                  </a:cubicBezTo>
                  <a:cubicBezTo>
                    <a:pt x="164" y="3"/>
                    <a:pt x="163" y="5"/>
                    <a:pt x="163" y="7"/>
                  </a:cubicBezTo>
                  <a:cubicBezTo>
                    <a:pt x="160" y="31"/>
                    <a:pt x="138" y="50"/>
                    <a:pt x="113" y="50"/>
                  </a:cubicBezTo>
                  <a:cubicBezTo>
                    <a:pt x="88" y="50"/>
                    <a:pt x="67" y="31"/>
                    <a:pt x="64" y="7"/>
                  </a:cubicBezTo>
                  <a:cubicBezTo>
                    <a:pt x="63" y="3"/>
                    <a:pt x="60" y="1"/>
                    <a:pt x="56" y="1"/>
                  </a:cubicBezTo>
                  <a:cubicBezTo>
                    <a:pt x="56" y="1"/>
                    <a:pt x="56" y="1"/>
                    <a:pt x="56" y="1"/>
                  </a:cubicBezTo>
                  <a:cubicBezTo>
                    <a:pt x="55" y="1"/>
                    <a:pt x="54" y="1"/>
                    <a:pt x="53" y="2"/>
                  </a:cubicBezTo>
                  <a:cubicBezTo>
                    <a:pt x="51" y="2"/>
                    <a:pt x="50" y="3"/>
                    <a:pt x="50" y="5"/>
                  </a:cubicBezTo>
                  <a:cubicBezTo>
                    <a:pt x="49" y="5"/>
                    <a:pt x="49" y="6"/>
                    <a:pt x="49" y="7"/>
                  </a:cubicBezTo>
                  <a:cubicBezTo>
                    <a:pt x="46" y="29"/>
                    <a:pt x="29" y="46"/>
                    <a:pt x="7" y="49"/>
                  </a:cubicBezTo>
                  <a:cubicBezTo>
                    <a:pt x="4" y="50"/>
                    <a:pt x="2" y="51"/>
                    <a:pt x="1" y="54"/>
                  </a:cubicBezTo>
                  <a:cubicBezTo>
                    <a:pt x="0" y="56"/>
                    <a:pt x="1" y="59"/>
                    <a:pt x="2" y="61"/>
                  </a:cubicBezTo>
                  <a:close/>
                  <a:moveTo>
                    <a:pt x="75" y="128"/>
                  </a:moveTo>
                  <a:cubicBezTo>
                    <a:pt x="101" y="123"/>
                    <a:pt x="126" y="123"/>
                    <a:pt x="152" y="128"/>
                  </a:cubicBezTo>
                  <a:cubicBezTo>
                    <a:pt x="113" y="175"/>
                    <a:pt x="113" y="175"/>
                    <a:pt x="113" y="175"/>
                  </a:cubicBezTo>
                  <a:lnTo>
                    <a:pt x="75" y="128"/>
                  </a:lnTo>
                  <a:close/>
                </a:path>
              </a:pathLst>
            </a:custGeom>
            <a:grp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27" name="Freeform 32"/>
            <p:cNvSpPr>
              <a:spLocks/>
            </p:cNvSpPr>
            <p:nvPr/>
          </p:nvSpPr>
          <p:spPr bwMode="auto">
            <a:xfrm>
              <a:off x="5740412" y="3611455"/>
              <a:ext cx="85616" cy="1821968"/>
            </a:xfrm>
            <a:custGeom>
              <a:avLst/>
              <a:gdLst>
                <a:gd name="T0" fmla="*/ 13 w 15"/>
                <a:gd name="T1" fmla="*/ 4 h 300"/>
                <a:gd name="T2" fmla="*/ 15 w 15"/>
                <a:gd name="T3" fmla="*/ 293 h 300"/>
                <a:gd name="T4" fmla="*/ 7 w 15"/>
                <a:gd name="T5" fmla="*/ 300 h 300"/>
                <a:gd name="T6" fmla="*/ 0 w 15"/>
                <a:gd name="T7" fmla="*/ 293 h 300"/>
                <a:gd name="T8" fmla="*/ 4 w 15"/>
                <a:gd name="T9" fmla="*/ 0 h 300"/>
                <a:gd name="T10" fmla="*/ 13 w 15"/>
                <a:gd name="T11" fmla="*/ 4 h 300"/>
              </a:gdLst>
              <a:ahLst/>
              <a:cxnLst>
                <a:cxn ang="0">
                  <a:pos x="T0" y="T1"/>
                </a:cxn>
                <a:cxn ang="0">
                  <a:pos x="T2" y="T3"/>
                </a:cxn>
                <a:cxn ang="0">
                  <a:pos x="T4" y="T5"/>
                </a:cxn>
                <a:cxn ang="0">
                  <a:pos x="T6" y="T7"/>
                </a:cxn>
                <a:cxn ang="0">
                  <a:pos x="T8" y="T9"/>
                </a:cxn>
                <a:cxn ang="0">
                  <a:pos x="T10" y="T11"/>
                </a:cxn>
              </a:cxnLst>
              <a:rect l="0" t="0" r="r" b="b"/>
              <a:pathLst>
                <a:path w="15" h="300">
                  <a:moveTo>
                    <a:pt x="13" y="4"/>
                  </a:moveTo>
                  <a:cubicBezTo>
                    <a:pt x="13" y="137"/>
                    <a:pt x="15" y="293"/>
                    <a:pt x="15" y="293"/>
                  </a:cubicBezTo>
                  <a:cubicBezTo>
                    <a:pt x="15" y="297"/>
                    <a:pt x="11" y="300"/>
                    <a:pt x="7" y="300"/>
                  </a:cubicBezTo>
                  <a:cubicBezTo>
                    <a:pt x="3" y="300"/>
                    <a:pt x="0" y="297"/>
                    <a:pt x="0" y="293"/>
                  </a:cubicBezTo>
                  <a:cubicBezTo>
                    <a:pt x="0" y="293"/>
                    <a:pt x="3" y="134"/>
                    <a:pt x="4" y="0"/>
                  </a:cubicBezTo>
                  <a:cubicBezTo>
                    <a:pt x="7" y="2"/>
                    <a:pt x="10" y="3"/>
                    <a:pt x="13" y="4"/>
                  </a:cubicBezTo>
                  <a:close/>
                </a:path>
              </a:pathLst>
            </a:custGeom>
            <a:grp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sp>
        <p:nvSpPr>
          <p:cNvPr id="128" name="Freeform 33"/>
          <p:cNvSpPr>
            <a:spLocks/>
          </p:cNvSpPr>
          <p:nvPr/>
        </p:nvSpPr>
        <p:spPr bwMode="auto">
          <a:xfrm>
            <a:off x="8567186" y="6301483"/>
            <a:ext cx="1281297" cy="1063893"/>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chemeClr val="accent3"/>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sp>
        <p:nvSpPr>
          <p:cNvPr id="129" name="Freeform 34"/>
          <p:cNvSpPr>
            <a:spLocks/>
          </p:cNvSpPr>
          <p:nvPr/>
        </p:nvSpPr>
        <p:spPr bwMode="auto">
          <a:xfrm>
            <a:off x="7621104" y="5364273"/>
            <a:ext cx="659957" cy="881364"/>
          </a:xfrm>
          <a:custGeom>
            <a:avLst/>
            <a:gdLst>
              <a:gd name="T0" fmla="*/ 23 w 78"/>
              <a:gd name="T1" fmla="*/ 85 h 104"/>
              <a:gd name="T2" fmla="*/ 18 w 78"/>
              <a:gd name="T3" fmla="*/ 31 h 104"/>
              <a:gd name="T4" fmla="*/ 45 w 78"/>
              <a:gd name="T5" fmla="*/ 0 h 104"/>
              <a:gd name="T6" fmla="*/ 57 w 78"/>
              <a:gd name="T7" fmla="*/ 17 h 104"/>
              <a:gd name="T8" fmla="*/ 75 w 78"/>
              <a:gd name="T9" fmla="*/ 57 h 104"/>
              <a:gd name="T10" fmla="*/ 70 w 78"/>
              <a:gd name="T11" fmla="*/ 79 h 104"/>
              <a:gd name="T12" fmla="*/ 76 w 78"/>
              <a:gd name="T13" fmla="*/ 72 h 104"/>
              <a:gd name="T14" fmla="*/ 73 w 78"/>
              <a:gd name="T15" fmla="*/ 104 h 104"/>
              <a:gd name="T16" fmla="*/ 62 w 78"/>
              <a:gd name="T17" fmla="*/ 95 h 104"/>
              <a:gd name="T18" fmla="*/ 33 w 78"/>
              <a:gd name="T19" fmla="*/ 30 h 104"/>
              <a:gd name="T20" fmla="*/ 57 w 78"/>
              <a:gd name="T21" fmla="*/ 104 h 104"/>
              <a:gd name="T22" fmla="*/ 19 w 78"/>
              <a:gd name="T23" fmla="*/ 85 h 104"/>
              <a:gd name="T24" fmla="*/ 23 w 78"/>
              <a:gd name="T25" fmla="*/ 8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104">
                <a:moveTo>
                  <a:pt x="23" y="85"/>
                </a:moveTo>
                <a:cubicBezTo>
                  <a:pt x="23" y="85"/>
                  <a:pt x="0" y="66"/>
                  <a:pt x="18" y="31"/>
                </a:cubicBezTo>
                <a:cubicBezTo>
                  <a:pt x="31" y="5"/>
                  <a:pt x="45" y="0"/>
                  <a:pt x="45" y="0"/>
                </a:cubicBezTo>
                <a:cubicBezTo>
                  <a:pt x="45" y="0"/>
                  <a:pt x="40" y="8"/>
                  <a:pt x="57" y="17"/>
                </a:cubicBezTo>
                <a:cubicBezTo>
                  <a:pt x="67" y="22"/>
                  <a:pt x="78" y="40"/>
                  <a:pt x="75" y="57"/>
                </a:cubicBezTo>
                <a:cubicBezTo>
                  <a:pt x="71" y="75"/>
                  <a:pt x="70" y="79"/>
                  <a:pt x="70" y="79"/>
                </a:cubicBezTo>
                <a:cubicBezTo>
                  <a:pt x="76" y="72"/>
                  <a:pt x="76" y="72"/>
                  <a:pt x="76" y="72"/>
                </a:cubicBezTo>
                <a:cubicBezTo>
                  <a:pt x="76" y="72"/>
                  <a:pt x="66" y="96"/>
                  <a:pt x="73" y="104"/>
                </a:cubicBezTo>
                <a:cubicBezTo>
                  <a:pt x="69" y="101"/>
                  <a:pt x="66" y="98"/>
                  <a:pt x="62" y="95"/>
                </a:cubicBezTo>
                <a:cubicBezTo>
                  <a:pt x="41" y="76"/>
                  <a:pt x="31" y="51"/>
                  <a:pt x="33" y="30"/>
                </a:cubicBezTo>
                <a:cubicBezTo>
                  <a:pt x="27" y="50"/>
                  <a:pt x="29" y="77"/>
                  <a:pt x="57" y="104"/>
                </a:cubicBezTo>
                <a:cubicBezTo>
                  <a:pt x="48" y="104"/>
                  <a:pt x="31" y="101"/>
                  <a:pt x="19" y="85"/>
                </a:cubicBezTo>
                <a:lnTo>
                  <a:pt x="23" y="85"/>
                </a:lnTo>
                <a:close/>
              </a:path>
            </a:pathLst>
          </a:custGeom>
          <a:solidFill>
            <a:schemeClr val="accent1"/>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sp>
        <p:nvSpPr>
          <p:cNvPr id="130" name="Freeform 35"/>
          <p:cNvSpPr>
            <a:spLocks/>
          </p:cNvSpPr>
          <p:nvPr/>
        </p:nvSpPr>
        <p:spPr bwMode="auto">
          <a:xfrm>
            <a:off x="10001881" y="7654405"/>
            <a:ext cx="788380" cy="752907"/>
          </a:xfrm>
          <a:custGeom>
            <a:avLst/>
            <a:gdLst>
              <a:gd name="T0" fmla="*/ 9 w 93"/>
              <a:gd name="T1" fmla="*/ 37 h 89"/>
              <a:gd name="T2" fmla="*/ 52 w 93"/>
              <a:gd name="T3" fmla="*/ 3 h 89"/>
              <a:gd name="T4" fmla="*/ 93 w 93"/>
              <a:gd name="T5" fmla="*/ 9 h 89"/>
              <a:gd name="T6" fmla="*/ 85 w 93"/>
              <a:gd name="T7" fmla="*/ 28 h 89"/>
              <a:gd name="T8" fmla="*/ 60 w 93"/>
              <a:gd name="T9" fmla="*/ 65 h 89"/>
              <a:gd name="T10" fmla="*/ 40 w 93"/>
              <a:gd name="T11" fmla="*/ 73 h 89"/>
              <a:gd name="T12" fmla="*/ 49 w 93"/>
              <a:gd name="T13" fmla="*/ 74 h 89"/>
              <a:gd name="T14" fmla="*/ 21 w 93"/>
              <a:gd name="T15" fmla="*/ 89 h 89"/>
              <a:gd name="T16" fmla="*/ 22 w 93"/>
              <a:gd name="T17" fmla="*/ 74 h 89"/>
              <a:gd name="T18" fmla="*/ 60 w 93"/>
              <a:gd name="T19" fmla="*/ 15 h 89"/>
              <a:gd name="T20" fmla="*/ 12 w 93"/>
              <a:gd name="T21" fmla="*/ 76 h 89"/>
              <a:gd name="T22" fmla="*/ 7 w 93"/>
              <a:gd name="T23" fmla="*/ 33 h 89"/>
              <a:gd name="T24" fmla="*/ 9 w 93"/>
              <a:gd name="T25" fmla="*/ 3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89">
                <a:moveTo>
                  <a:pt x="9" y="37"/>
                </a:moveTo>
                <a:cubicBezTo>
                  <a:pt x="9" y="37"/>
                  <a:pt x="13" y="7"/>
                  <a:pt x="52" y="3"/>
                </a:cubicBezTo>
                <a:cubicBezTo>
                  <a:pt x="80" y="0"/>
                  <a:pt x="93" y="9"/>
                  <a:pt x="93" y="9"/>
                </a:cubicBezTo>
                <a:cubicBezTo>
                  <a:pt x="93" y="9"/>
                  <a:pt x="83" y="9"/>
                  <a:pt x="85" y="28"/>
                </a:cubicBezTo>
                <a:cubicBezTo>
                  <a:pt x="86" y="39"/>
                  <a:pt x="77" y="58"/>
                  <a:pt x="60" y="65"/>
                </a:cubicBezTo>
                <a:cubicBezTo>
                  <a:pt x="44" y="71"/>
                  <a:pt x="40" y="73"/>
                  <a:pt x="40" y="73"/>
                </a:cubicBezTo>
                <a:cubicBezTo>
                  <a:pt x="49" y="74"/>
                  <a:pt x="49" y="74"/>
                  <a:pt x="49" y="74"/>
                </a:cubicBezTo>
                <a:cubicBezTo>
                  <a:pt x="49" y="74"/>
                  <a:pt x="23" y="78"/>
                  <a:pt x="21" y="89"/>
                </a:cubicBezTo>
                <a:cubicBezTo>
                  <a:pt x="21" y="84"/>
                  <a:pt x="21" y="79"/>
                  <a:pt x="22" y="74"/>
                </a:cubicBezTo>
                <a:cubicBezTo>
                  <a:pt x="27" y="47"/>
                  <a:pt x="42" y="25"/>
                  <a:pt x="60" y="15"/>
                </a:cubicBezTo>
                <a:cubicBezTo>
                  <a:pt x="41" y="21"/>
                  <a:pt x="19" y="37"/>
                  <a:pt x="12" y="76"/>
                </a:cubicBezTo>
                <a:cubicBezTo>
                  <a:pt x="7" y="68"/>
                  <a:pt x="0" y="52"/>
                  <a:pt x="7" y="33"/>
                </a:cubicBezTo>
                <a:lnTo>
                  <a:pt x="9" y="37"/>
                </a:lnTo>
                <a:close/>
              </a:path>
            </a:pathLst>
          </a:custGeom>
          <a:solidFill>
            <a:schemeClr val="accent5"/>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sp>
        <p:nvSpPr>
          <p:cNvPr id="131" name="Freeform 36"/>
          <p:cNvSpPr>
            <a:spLocks/>
          </p:cNvSpPr>
          <p:nvPr/>
        </p:nvSpPr>
        <p:spPr bwMode="auto">
          <a:xfrm>
            <a:off x="9570232" y="5445647"/>
            <a:ext cx="667092" cy="856386"/>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accent1"/>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sp>
        <p:nvSpPr>
          <p:cNvPr id="132" name="Freeform 37"/>
          <p:cNvSpPr>
            <a:spLocks/>
          </p:cNvSpPr>
          <p:nvPr/>
        </p:nvSpPr>
        <p:spPr bwMode="auto">
          <a:xfrm>
            <a:off x="8214645" y="4489349"/>
            <a:ext cx="938209" cy="1227485"/>
          </a:xfrm>
          <a:custGeom>
            <a:avLst/>
            <a:gdLst>
              <a:gd name="T0" fmla="*/ 15 w 111"/>
              <a:gd name="T1" fmla="*/ 90 h 145"/>
              <a:gd name="T2" fmla="*/ 45 w 111"/>
              <a:gd name="T3" fmla="*/ 21 h 145"/>
              <a:gd name="T4" fmla="*/ 98 w 111"/>
              <a:gd name="T5" fmla="*/ 2 h 145"/>
              <a:gd name="T6" fmla="*/ 101 w 111"/>
              <a:gd name="T7" fmla="*/ 31 h 145"/>
              <a:gd name="T8" fmla="*/ 94 w 111"/>
              <a:gd name="T9" fmla="*/ 91 h 145"/>
              <a:gd name="T10" fmla="*/ 74 w 111"/>
              <a:gd name="T11" fmla="*/ 114 h 145"/>
              <a:gd name="T12" fmla="*/ 86 w 111"/>
              <a:gd name="T13" fmla="*/ 110 h 145"/>
              <a:gd name="T14" fmla="*/ 61 w 111"/>
              <a:gd name="T15" fmla="*/ 145 h 145"/>
              <a:gd name="T16" fmla="*/ 54 w 111"/>
              <a:gd name="T17" fmla="*/ 126 h 145"/>
              <a:gd name="T18" fmla="*/ 63 w 111"/>
              <a:gd name="T19" fmla="*/ 30 h 145"/>
              <a:gd name="T20" fmla="*/ 42 w 111"/>
              <a:gd name="T21" fmla="*/ 134 h 145"/>
              <a:gd name="T22" fmla="*/ 9 w 111"/>
              <a:gd name="T23" fmla="*/ 86 h 145"/>
              <a:gd name="T24" fmla="*/ 15 w 111"/>
              <a:gd name="T25" fmla="*/ 9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 h="145">
                <a:moveTo>
                  <a:pt x="15" y="90"/>
                </a:moveTo>
                <a:cubicBezTo>
                  <a:pt x="15" y="90"/>
                  <a:pt x="0" y="50"/>
                  <a:pt x="45" y="21"/>
                </a:cubicBezTo>
                <a:cubicBezTo>
                  <a:pt x="78" y="0"/>
                  <a:pt x="98" y="2"/>
                  <a:pt x="98" y="2"/>
                </a:cubicBezTo>
                <a:cubicBezTo>
                  <a:pt x="98" y="2"/>
                  <a:pt x="86" y="9"/>
                  <a:pt x="101" y="31"/>
                </a:cubicBezTo>
                <a:cubicBezTo>
                  <a:pt x="109" y="43"/>
                  <a:pt x="111" y="72"/>
                  <a:pt x="94" y="91"/>
                </a:cubicBezTo>
                <a:cubicBezTo>
                  <a:pt x="78" y="109"/>
                  <a:pt x="74" y="114"/>
                  <a:pt x="74" y="114"/>
                </a:cubicBezTo>
                <a:cubicBezTo>
                  <a:pt x="86" y="110"/>
                  <a:pt x="86" y="110"/>
                  <a:pt x="86" y="110"/>
                </a:cubicBezTo>
                <a:cubicBezTo>
                  <a:pt x="86" y="110"/>
                  <a:pt x="58" y="131"/>
                  <a:pt x="61" y="145"/>
                </a:cubicBezTo>
                <a:cubicBezTo>
                  <a:pt x="59" y="139"/>
                  <a:pt x="56" y="133"/>
                  <a:pt x="54" y="126"/>
                </a:cubicBezTo>
                <a:cubicBezTo>
                  <a:pt x="42" y="90"/>
                  <a:pt x="47" y="53"/>
                  <a:pt x="63" y="30"/>
                </a:cubicBezTo>
                <a:cubicBezTo>
                  <a:pt x="43" y="50"/>
                  <a:pt x="27" y="84"/>
                  <a:pt x="42" y="134"/>
                </a:cubicBezTo>
                <a:cubicBezTo>
                  <a:pt x="32" y="128"/>
                  <a:pt x="14" y="113"/>
                  <a:pt x="9" y="86"/>
                </a:cubicBezTo>
                <a:lnTo>
                  <a:pt x="15" y="90"/>
                </a:lnTo>
                <a:close/>
              </a:path>
            </a:pathLst>
          </a:custGeom>
          <a:solidFill>
            <a:schemeClr val="accent2"/>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sp>
        <p:nvSpPr>
          <p:cNvPr id="133" name="Freeform 33"/>
          <p:cNvSpPr>
            <a:spLocks/>
          </p:cNvSpPr>
          <p:nvPr/>
        </p:nvSpPr>
        <p:spPr bwMode="auto">
          <a:xfrm>
            <a:off x="6621675" y="5189164"/>
            <a:ext cx="944392" cy="784154"/>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chemeClr val="accent4"/>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sp>
        <p:nvSpPr>
          <p:cNvPr id="134" name="Freeform 30"/>
          <p:cNvSpPr>
            <a:spLocks/>
          </p:cNvSpPr>
          <p:nvPr/>
        </p:nvSpPr>
        <p:spPr bwMode="auto">
          <a:xfrm rot="1801016" flipH="1">
            <a:off x="8560529" y="7425486"/>
            <a:ext cx="1212723" cy="911858"/>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accent4"/>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nvGrpSpPr>
          <p:cNvPr id="42" name="Group 41"/>
          <p:cNvGrpSpPr/>
          <p:nvPr/>
        </p:nvGrpSpPr>
        <p:grpSpPr>
          <a:xfrm>
            <a:off x="4507905" y="2075518"/>
            <a:ext cx="9272190" cy="1559721"/>
            <a:chOff x="5988388" y="483017"/>
            <a:chExt cx="12359700" cy="2079087"/>
          </a:xfrm>
        </p:grpSpPr>
        <p:sp>
          <p:nvSpPr>
            <p:cNvPr id="43" name="TextBox 42"/>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Industrial Eco Saving</a:t>
              </a:r>
            </a:p>
          </p:txBody>
        </p:sp>
        <p:sp>
          <p:nvSpPr>
            <p:cNvPr id="44" name="Rectangle 43"/>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45"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546217368"/>
      </p:ext>
    </p:extLst>
  </p:cSld>
  <p:clrMapOvr>
    <a:masterClrMapping/>
  </p:clrMapOvr>
  <mc:AlternateContent xmlns:mc="http://schemas.openxmlformats.org/markup-compatibility/2006" xmlns:p14="http://schemas.microsoft.com/office/powerpoint/2010/main">
    <mc:Choice Requires="p14">
      <p:transition spd="slow" p14:dur="1600" advClick="0" advTm="3000">
        <p14:conveyor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1000"/>
                                        <p:tgtEl>
                                          <p:spTgt spid="42"/>
                                        </p:tgtEl>
                                      </p:cBhvr>
                                    </p:animEffect>
                                    <p:anim calcmode="lin" valueType="num">
                                      <p:cBhvr>
                                        <p:cTn id="8" dur="1000" fill="hold"/>
                                        <p:tgtEl>
                                          <p:spTgt spid="42"/>
                                        </p:tgtEl>
                                        <p:attrNameLst>
                                          <p:attrName>ppt_x</p:attrName>
                                        </p:attrNameLst>
                                      </p:cBhvr>
                                      <p:tavLst>
                                        <p:tav tm="0">
                                          <p:val>
                                            <p:strVal val="#ppt_x"/>
                                          </p:val>
                                        </p:tav>
                                        <p:tav tm="100000">
                                          <p:val>
                                            <p:strVal val="#ppt_x"/>
                                          </p:val>
                                        </p:tav>
                                      </p:tavLst>
                                    </p:anim>
                                    <p:anim calcmode="lin" valueType="num">
                                      <p:cBhvr>
                                        <p:cTn id="9" dur="900" decel="100000" fill="hold"/>
                                        <p:tgtEl>
                                          <p:spTgt spid="42"/>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2"/>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1" fill="hold" nodeType="after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additive="base">
                                        <p:cTn id="14" dur="500" fill="hold"/>
                                        <p:tgtEl>
                                          <p:spTgt spid="6"/>
                                        </p:tgtEl>
                                        <p:attrNameLst>
                                          <p:attrName>ppt_x</p:attrName>
                                        </p:attrNameLst>
                                      </p:cBhvr>
                                      <p:tavLst>
                                        <p:tav tm="0">
                                          <p:val>
                                            <p:strVal val="#ppt_x"/>
                                          </p:val>
                                        </p:tav>
                                        <p:tav tm="100000">
                                          <p:val>
                                            <p:strVal val="#ppt_x"/>
                                          </p:val>
                                        </p:tav>
                                      </p:tavLst>
                                    </p:anim>
                                    <p:anim calcmode="lin" valueType="num">
                                      <p:cBhvr additive="base">
                                        <p:cTn id="15" dur="500" fill="hold"/>
                                        <p:tgtEl>
                                          <p:spTgt spid="6"/>
                                        </p:tgtEl>
                                        <p:attrNameLst>
                                          <p:attrName>ppt_y</p:attrName>
                                        </p:attrNameLst>
                                      </p:cBhvr>
                                      <p:tavLst>
                                        <p:tav tm="0">
                                          <p:val>
                                            <p:strVal val="0-#ppt_h/2"/>
                                          </p:val>
                                        </p:tav>
                                        <p:tav tm="100000">
                                          <p:val>
                                            <p:strVal val="#ppt_y"/>
                                          </p:val>
                                        </p:tav>
                                      </p:tavLst>
                                    </p:anim>
                                  </p:childTnLst>
                                </p:cTn>
                              </p:par>
                            </p:childTnLst>
                          </p:cTn>
                        </p:par>
                        <p:par>
                          <p:cTn id="16" fill="hold">
                            <p:stCondLst>
                              <p:cond delay="1500"/>
                            </p:stCondLst>
                            <p:childTnLst>
                              <p:par>
                                <p:cTn id="17" presetID="2" presetClass="entr" presetSubtype="12" fill="hold" grpId="0" nodeType="afterEffect">
                                  <p:stCondLst>
                                    <p:cond delay="0"/>
                                  </p:stCondLst>
                                  <p:childTnLst>
                                    <p:set>
                                      <p:cBhvr>
                                        <p:cTn id="18" dur="1" fill="hold">
                                          <p:stCondLst>
                                            <p:cond delay="0"/>
                                          </p:stCondLst>
                                        </p:cTn>
                                        <p:tgtEl>
                                          <p:spTgt spid="118"/>
                                        </p:tgtEl>
                                        <p:attrNameLst>
                                          <p:attrName>style.visibility</p:attrName>
                                        </p:attrNameLst>
                                      </p:cBhvr>
                                      <p:to>
                                        <p:strVal val="visible"/>
                                      </p:to>
                                    </p:set>
                                    <p:anim calcmode="lin" valueType="num">
                                      <p:cBhvr additive="base">
                                        <p:cTn id="19" dur="500" fill="hold"/>
                                        <p:tgtEl>
                                          <p:spTgt spid="118"/>
                                        </p:tgtEl>
                                        <p:attrNameLst>
                                          <p:attrName>ppt_x</p:attrName>
                                        </p:attrNameLst>
                                      </p:cBhvr>
                                      <p:tavLst>
                                        <p:tav tm="0">
                                          <p:val>
                                            <p:strVal val="0-#ppt_w/2"/>
                                          </p:val>
                                        </p:tav>
                                        <p:tav tm="100000">
                                          <p:val>
                                            <p:strVal val="#ppt_x"/>
                                          </p:val>
                                        </p:tav>
                                      </p:tavLst>
                                    </p:anim>
                                    <p:anim calcmode="lin" valueType="num">
                                      <p:cBhvr additive="base">
                                        <p:cTn id="20" dur="500" fill="hold"/>
                                        <p:tgtEl>
                                          <p:spTgt spid="118"/>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2" presetClass="entr" presetSubtype="6" fill="hold" grpId="0" nodeType="afterEffect">
                                  <p:stCondLst>
                                    <p:cond delay="0"/>
                                  </p:stCondLst>
                                  <p:childTnLst>
                                    <p:set>
                                      <p:cBhvr>
                                        <p:cTn id="23" dur="1" fill="hold">
                                          <p:stCondLst>
                                            <p:cond delay="0"/>
                                          </p:stCondLst>
                                        </p:cTn>
                                        <p:tgtEl>
                                          <p:spTgt spid="116"/>
                                        </p:tgtEl>
                                        <p:attrNameLst>
                                          <p:attrName>style.visibility</p:attrName>
                                        </p:attrNameLst>
                                      </p:cBhvr>
                                      <p:to>
                                        <p:strVal val="visible"/>
                                      </p:to>
                                    </p:set>
                                    <p:anim calcmode="lin" valueType="num">
                                      <p:cBhvr additive="base">
                                        <p:cTn id="24" dur="500" fill="hold"/>
                                        <p:tgtEl>
                                          <p:spTgt spid="116"/>
                                        </p:tgtEl>
                                        <p:attrNameLst>
                                          <p:attrName>ppt_x</p:attrName>
                                        </p:attrNameLst>
                                      </p:cBhvr>
                                      <p:tavLst>
                                        <p:tav tm="0">
                                          <p:val>
                                            <p:strVal val="1+#ppt_w/2"/>
                                          </p:val>
                                        </p:tav>
                                        <p:tav tm="100000">
                                          <p:val>
                                            <p:strVal val="#ppt_x"/>
                                          </p:val>
                                        </p:tav>
                                      </p:tavLst>
                                    </p:anim>
                                    <p:anim calcmode="lin" valueType="num">
                                      <p:cBhvr additive="base">
                                        <p:cTn id="25" dur="500" fill="hold"/>
                                        <p:tgtEl>
                                          <p:spTgt spid="116"/>
                                        </p:tgtEl>
                                        <p:attrNameLst>
                                          <p:attrName>ppt_y</p:attrName>
                                        </p:attrNameLst>
                                      </p:cBhvr>
                                      <p:tavLst>
                                        <p:tav tm="0">
                                          <p:val>
                                            <p:strVal val="1+#ppt_h/2"/>
                                          </p:val>
                                        </p:tav>
                                        <p:tav tm="100000">
                                          <p:val>
                                            <p:strVal val="#ppt_y"/>
                                          </p:val>
                                        </p:tav>
                                      </p:tavLst>
                                    </p:anim>
                                  </p:childTnLst>
                                </p:cTn>
                              </p:par>
                            </p:childTnLst>
                          </p:cTn>
                        </p:par>
                        <p:par>
                          <p:cTn id="26" fill="hold">
                            <p:stCondLst>
                              <p:cond delay="2500"/>
                            </p:stCondLst>
                            <p:childTnLst>
                              <p:par>
                                <p:cTn id="27" presetID="2" presetClass="entr" presetSubtype="4" fill="hold" grpId="0" nodeType="afterEffect">
                                  <p:stCondLst>
                                    <p:cond delay="0"/>
                                  </p:stCondLst>
                                  <p:childTnLst>
                                    <p:set>
                                      <p:cBhvr>
                                        <p:cTn id="28" dur="1" fill="hold">
                                          <p:stCondLst>
                                            <p:cond delay="0"/>
                                          </p:stCondLst>
                                        </p:cTn>
                                        <p:tgtEl>
                                          <p:spTgt spid="128"/>
                                        </p:tgtEl>
                                        <p:attrNameLst>
                                          <p:attrName>style.visibility</p:attrName>
                                        </p:attrNameLst>
                                      </p:cBhvr>
                                      <p:to>
                                        <p:strVal val="visible"/>
                                      </p:to>
                                    </p:set>
                                    <p:anim calcmode="lin" valueType="num">
                                      <p:cBhvr additive="base">
                                        <p:cTn id="29" dur="500" fill="hold"/>
                                        <p:tgtEl>
                                          <p:spTgt spid="128"/>
                                        </p:tgtEl>
                                        <p:attrNameLst>
                                          <p:attrName>ppt_x</p:attrName>
                                        </p:attrNameLst>
                                      </p:cBhvr>
                                      <p:tavLst>
                                        <p:tav tm="0">
                                          <p:val>
                                            <p:strVal val="#ppt_x"/>
                                          </p:val>
                                        </p:tav>
                                        <p:tav tm="100000">
                                          <p:val>
                                            <p:strVal val="#ppt_x"/>
                                          </p:val>
                                        </p:tav>
                                      </p:tavLst>
                                    </p:anim>
                                    <p:anim calcmode="lin" valueType="num">
                                      <p:cBhvr additive="base">
                                        <p:cTn id="30" dur="500" fill="hold"/>
                                        <p:tgtEl>
                                          <p:spTgt spid="128"/>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8" fill="hold" grpId="0" nodeType="afterEffect">
                                  <p:stCondLst>
                                    <p:cond delay="0"/>
                                  </p:stCondLst>
                                  <p:childTnLst>
                                    <p:set>
                                      <p:cBhvr>
                                        <p:cTn id="33" dur="1" fill="hold">
                                          <p:stCondLst>
                                            <p:cond delay="0"/>
                                          </p:stCondLst>
                                        </p:cTn>
                                        <p:tgtEl>
                                          <p:spTgt spid="129"/>
                                        </p:tgtEl>
                                        <p:attrNameLst>
                                          <p:attrName>style.visibility</p:attrName>
                                        </p:attrNameLst>
                                      </p:cBhvr>
                                      <p:to>
                                        <p:strVal val="visible"/>
                                      </p:to>
                                    </p:set>
                                    <p:anim calcmode="lin" valueType="num">
                                      <p:cBhvr additive="base">
                                        <p:cTn id="34" dur="500" fill="hold"/>
                                        <p:tgtEl>
                                          <p:spTgt spid="129"/>
                                        </p:tgtEl>
                                        <p:attrNameLst>
                                          <p:attrName>ppt_x</p:attrName>
                                        </p:attrNameLst>
                                      </p:cBhvr>
                                      <p:tavLst>
                                        <p:tav tm="0">
                                          <p:val>
                                            <p:strVal val="0-#ppt_w/2"/>
                                          </p:val>
                                        </p:tav>
                                        <p:tav tm="100000">
                                          <p:val>
                                            <p:strVal val="#ppt_x"/>
                                          </p:val>
                                        </p:tav>
                                      </p:tavLst>
                                    </p:anim>
                                    <p:anim calcmode="lin" valueType="num">
                                      <p:cBhvr additive="base">
                                        <p:cTn id="35" dur="500" fill="hold"/>
                                        <p:tgtEl>
                                          <p:spTgt spid="129"/>
                                        </p:tgtEl>
                                        <p:attrNameLst>
                                          <p:attrName>ppt_y</p:attrName>
                                        </p:attrNameLst>
                                      </p:cBhvr>
                                      <p:tavLst>
                                        <p:tav tm="0">
                                          <p:val>
                                            <p:strVal val="#ppt_y"/>
                                          </p:val>
                                        </p:tav>
                                        <p:tav tm="100000">
                                          <p:val>
                                            <p:strVal val="#ppt_y"/>
                                          </p:val>
                                        </p:tav>
                                      </p:tavLst>
                                    </p:anim>
                                  </p:childTnLst>
                                </p:cTn>
                              </p:par>
                            </p:childTnLst>
                          </p:cTn>
                        </p:par>
                        <p:par>
                          <p:cTn id="36" fill="hold">
                            <p:stCondLst>
                              <p:cond delay="3500"/>
                            </p:stCondLst>
                            <p:childTnLst>
                              <p:par>
                                <p:cTn id="37" presetID="2" presetClass="entr" presetSubtype="8" fill="hold" grpId="0" nodeType="afterEffect">
                                  <p:stCondLst>
                                    <p:cond delay="0"/>
                                  </p:stCondLst>
                                  <p:childTnLst>
                                    <p:set>
                                      <p:cBhvr>
                                        <p:cTn id="38" dur="1" fill="hold">
                                          <p:stCondLst>
                                            <p:cond delay="0"/>
                                          </p:stCondLst>
                                        </p:cTn>
                                        <p:tgtEl>
                                          <p:spTgt spid="131"/>
                                        </p:tgtEl>
                                        <p:attrNameLst>
                                          <p:attrName>style.visibility</p:attrName>
                                        </p:attrNameLst>
                                      </p:cBhvr>
                                      <p:to>
                                        <p:strVal val="visible"/>
                                      </p:to>
                                    </p:set>
                                    <p:anim calcmode="lin" valueType="num">
                                      <p:cBhvr additive="base">
                                        <p:cTn id="39" dur="500" fill="hold"/>
                                        <p:tgtEl>
                                          <p:spTgt spid="131"/>
                                        </p:tgtEl>
                                        <p:attrNameLst>
                                          <p:attrName>ppt_x</p:attrName>
                                        </p:attrNameLst>
                                      </p:cBhvr>
                                      <p:tavLst>
                                        <p:tav tm="0">
                                          <p:val>
                                            <p:strVal val="0-#ppt_w/2"/>
                                          </p:val>
                                        </p:tav>
                                        <p:tav tm="100000">
                                          <p:val>
                                            <p:strVal val="#ppt_x"/>
                                          </p:val>
                                        </p:tav>
                                      </p:tavLst>
                                    </p:anim>
                                    <p:anim calcmode="lin" valueType="num">
                                      <p:cBhvr additive="base">
                                        <p:cTn id="40" dur="500" fill="hold"/>
                                        <p:tgtEl>
                                          <p:spTgt spid="131"/>
                                        </p:tgtEl>
                                        <p:attrNameLst>
                                          <p:attrName>ppt_y</p:attrName>
                                        </p:attrNameLst>
                                      </p:cBhvr>
                                      <p:tavLst>
                                        <p:tav tm="0">
                                          <p:val>
                                            <p:strVal val="#ppt_y"/>
                                          </p:val>
                                        </p:tav>
                                        <p:tav tm="100000">
                                          <p:val>
                                            <p:strVal val="#ppt_y"/>
                                          </p:val>
                                        </p:tav>
                                      </p:tavLst>
                                    </p:anim>
                                  </p:childTnLst>
                                </p:cTn>
                              </p:par>
                            </p:childTnLst>
                          </p:cTn>
                        </p:par>
                        <p:par>
                          <p:cTn id="41" fill="hold">
                            <p:stCondLst>
                              <p:cond delay="4000"/>
                            </p:stCondLst>
                            <p:childTnLst>
                              <p:par>
                                <p:cTn id="42" presetID="2" presetClass="entr" presetSubtype="4" fill="hold" grpId="0" nodeType="afterEffect">
                                  <p:stCondLst>
                                    <p:cond delay="0"/>
                                  </p:stCondLst>
                                  <p:childTnLst>
                                    <p:set>
                                      <p:cBhvr>
                                        <p:cTn id="43" dur="1" fill="hold">
                                          <p:stCondLst>
                                            <p:cond delay="0"/>
                                          </p:stCondLst>
                                        </p:cTn>
                                        <p:tgtEl>
                                          <p:spTgt spid="132"/>
                                        </p:tgtEl>
                                        <p:attrNameLst>
                                          <p:attrName>style.visibility</p:attrName>
                                        </p:attrNameLst>
                                      </p:cBhvr>
                                      <p:to>
                                        <p:strVal val="visible"/>
                                      </p:to>
                                    </p:set>
                                    <p:anim calcmode="lin" valueType="num">
                                      <p:cBhvr additive="base">
                                        <p:cTn id="44" dur="500" fill="hold"/>
                                        <p:tgtEl>
                                          <p:spTgt spid="132"/>
                                        </p:tgtEl>
                                        <p:attrNameLst>
                                          <p:attrName>ppt_x</p:attrName>
                                        </p:attrNameLst>
                                      </p:cBhvr>
                                      <p:tavLst>
                                        <p:tav tm="0">
                                          <p:val>
                                            <p:strVal val="#ppt_x"/>
                                          </p:val>
                                        </p:tav>
                                        <p:tav tm="100000">
                                          <p:val>
                                            <p:strVal val="#ppt_x"/>
                                          </p:val>
                                        </p:tav>
                                      </p:tavLst>
                                    </p:anim>
                                    <p:anim calcmode="lin" valueType="num">
                                      <p:cBhvr additive="base">
                                        <p:cTn id="45" dur="500" fill="hold"/>
                                        <p:tgtEl>
                                          <p:spTgt spid="132"/>
                                        </p:tgtEl>
                                        <p:attrNameLst>
                                          <p:attrName>ppt_y</p:attrName>
                                        </p:attrNameLst>
                                      </p:cBhvr>
                                      <p:tavLst>
                                        <p:tav tm="0">
                                          <p:val>
                                            <p:strVal val="1+#ppt_h/2"/>
                                          </p:val>
                                        </p:tav>
                                        <p:tav tm="100000">
                                          <p:val>
                                            <p:strVal val="#ppt_y"/>
                                          </p:val>
                                        </p:tav>
                                      </p:tavLst>
                                    </p:anim>
                                  </p:childTnLst>
                                </p:cTn>
                              </p:par>
                            </p:childTnLst>
                          </p:cTn>
                        </p:par>
                        <p:par>
                          <p:cTn id="46" fill="hold">
                            <p:stCondLst>
                              <p:cond delay="4500"/>
                            </p:stCondLst>
                            <p:childTnLst>
                              <p:par>
                                <p:cTn id="47" presetID="2" presetClass="entr" presetSubtype="4" fill="hold" grpId="0" nodeType="afterEffect">
                                  <p:stCondLst>
                                    <p:cond delay="0"/>
                                  </p:stCondLst>
                                  <p:childTnLst>
                                    <p:set>
                                      <p:cBhvr>
                                        <p:cTn id="48" dur="1" fill="hold">
                                          <p:stCondLst>
                                            <p:cond delay="0"/>
                                          </p:stCondLst>
                                        </p:cTn>
                                        <p:tgtEl>
                                          <p:spTgt spid="115"/>
                                        </p:tgtEl>
                                        <p:attrNameLst>
                                          <p:attrName>style.visibility</p:attrName>
                                        </p:attrNameLst>
                                      </p:cBhvr>
                                      <p:to>
                                        <p:strVal val="visible"/>
                                      </p:to>
                                    </p:set>
                                    <p:anim calcmode="lin" valueType="num">
                                      <p:cBhvr additive="base">
                                        <p:cTn id="49" dur="500" fill="hold"/>
                                        <p:tgtEl>
                                          <p:spTgt spid="115"/>
                                        </p:tgtEl>
                                        <p:attrNameLst>
                                          <p:attrName>ppt_x</p:attrName>
                                        </p:attrNameLst>
                                      </p:cBhvr>
                                      <p:tavLst>
                                        <p:tav tm="0">
                                          <p:val>
                                            <p:strVal val="#ppt_x"/>
                                          </p:val>
                                        </p:tav>
                                        <p:tav tm="100000">
                                          <p:val>
                                            <p:strVal val="#ppt_x"/>
                                          </p:val>
                                        </p:tav>
                                      </p:tavLst>
                                    </p:anim>
                                    <p:anim calcmode="lin" valueType="num">
                                      <p:cBhvr additive="base">
                                        <p:cTn id="50" dur="500" fill="hold"/>
                                        <p:tgtEl>
                                          <p:spTgt spid="115"/>
                                        </p:tgtEl>
                                        <p:attrNameLst>
                                          <p:attrName>ppt_y</p:attrName>
                                        </p:attrNameLst>
                                      </p:cBhvr>
                                      <p:tavLst>
                                        <p:tav tm="0">
                                          <p:val>
                                            <p:strVal val="1+#ppt_h/2"/>
                                          </p:val>
                                        </p:tav>
                                        <p:tav tm="100000">
                                          <p:val>
                                            <p:strVal val="#ppt_y"/>
                                          </p:val>
                                        </p:tav>
                                      </p:tavLst>
                                    </p:anim>
                                  </p:childTnLst>
                                </p:cTn>
                              </p:par>
                            </p:childTnLst>
                          </p:cTn>
                        </p:par>
                        <p:par>
                          <p:cTn id="51" fill="hold">
                            <p:stCondLst>
                              <p:cond delay="5000"/>
                            </p:stCondLst>
                            <p:childTnLst>
                              <p:par>
                                <p:cTn id="52" presetID="2" presetClass="entr" presetSubtype="4" fill="hold" grpId="0" nodeType="afterEffect">
                                  <p:stCondLst>
                                    <p:cond delay="0"/>
                                  </p:stCondLst>
                                  <p:childTnLst>
                                    <p:set>
                                      <p:cBhvr>
                                        <p:cTn id="53" dur="1" fill="hold">
                                          <p:stCondLst>
                                            <p:cond delay="0"/>
                                          </p:stCondLst>
                                        </p:cTn>
                                        <p:tgtEl>
                                          <p:spTgt spid="117"/>
                                        </p:tgtEl>
                                        <p:attrNameLst>
                                          <p:attrName>style.visibility</p:attrName>
                                        </p:attrNameLst>
                                      </p:cBhvr>
                                      <p:to>
                                        <p:strVal val="visible"/>
                                      </p:to>
                                    </p:set>
                                    <p:anim calcmode="lin" valueType="num">
                                      <p:cBhvr additive="base">
                                        <p:cTn id="54" dur="500" fill="hold"/>
                                        <p:tgtEl>
                                          <p:spTgt spid="117"/>
                                        </p:tgtEl>
                                        <p:attrNameLst>
                                          <p:attrName>ppt_x</p:attrName>
                                        </p:attrNameLst>
                                      </p:cBhvr>
                                      <p:tavLst>
                                        <p:tav tm="0">
                                          <p:val>
                                            <p:strVal val="#ppt_x"/>
                                          </p:val>
                                        </p:tav>
                                        <p:tav tm="100000">
                                          <p:val>
                                            <p:strVal val="#ppt_x"/>
                                          </p:val>
                                        </p:tav>
                                      </p:tavLst>
                                    </p:anim>
                                    <p:anim calcmode="lin" valueType="num">
                                      <p:cBhvr additive="base">
                                        <p:cTn id="55" dur="500" fill="hold"/>
                                        <p:tgtEl>
                                          <p:spTgt spid="117"/>
                                        </p:tgtEl>
                                        <p:attrNameLst>
                                          <p:attrName>ppt_y</p:attrName>
                                        </p:attrNameLst>
                                      </p:cBhvr>
                                      <p:tavLst>
                                        <p:tav tm="0">
                                          <p:val>
                                            <p:strVal val="1+#ppt_h/2"/>
                                          </p:val>
                                        </p:tav>
                                        <p:tav tm="100000">
                                          <p:val>
                                            <p:strVal val="#ppt_y"/>
                                          </p:val>
                                        </p:tav>
                                      </p:tavLst>
                                    </p:anim>
                                  </p:childTnLst>
                                </p:cTn>
                              </p:par>
                            </p:childTnLst>
                          </p:cTn>
                        </p:par>
                        <p:par>
                          <p:cTn id="56" fill="hold">
                            <p:stCondLst>
                              <p:cond delay="5500"/>
                            </p:stCondLst>
                            <p:childTnLst>
                              <p:par>
                                <p:cTn id="57" presetID="2" presetClass="entr" presetSubtype="12" fill="hold" grpId="0" nodeType="afterEffect">
                                  <p:stCondLst>
                                    <p:cond delay="0"/>
                                  </p:stCondLst>
                                  <p:childTnLst>
                                    <p:set>
                                      <p:cBhvr>
                                        <p:cTn id="58" dur="1" fill="hold">
                                          <p:stCondLst>
                                            <p:cond delay="0"/>
                                          </p:stCondLst>
                                        </p:cTn>
                                        <p:tgtEl>
                                          <p:spTgt spid="114"/>
                                        </p:tgtEl>
                                        <p:attrNameLst>
                                          <p:attrName>style.visibility</p:attrName>
                                        </p:attrNameLst>
                                      </p:cBhvr>
                                      <p:to>
                                        <p:strVal val="visible"/>
                                      </p:to>
                                    </p:set>
                                    <p:anim calcmode="lin" valueType="num">
                                      <p:cBhvr additive="base">
                                        <p:cTn id="59" dur="500" fill="hold"/>
                                        <p:tgtEl>
                                          <p:spTgt spid="114"/>
                                        </p:tgtEl>
                                        <p:attrNameLst>
                                          <p:attrName>ppt_x</p:attrName>
                                        </p:attrNameLst>
                                      </p:cBhvr>
                                      <p:tavLst>
                                        <p:tav tm="0">
                                          <p:val>
                                            <p:strVal val="0-#ppt_w/2"/>
                                          </p:val>
                                        </p:tav>
                                        <p:tav tm="100000">
                                          <p:val>
                                            <p:strVal val="#ppt_x"/>
                                          </p:val>
                                        </p:tav>
                                      </p:tavLst>
                                    </p:anim>
                                    <p:anim calcmode="lin" valueType="num">
                                      <p:cBhvr additive="base">
                                        <p:cTn id="60" dur="500" fill="hold"/>
                                        <p:tgtEl>
                                          <p:spTgt spid="114"/>
                                        </p:tgtEl>
                                        <p:attrNameLst>
                                          <p:attrName>ppt_y</p:attrName>
                                        </p:attrNameLst>
                                      </p:cBhvr>
                                      <p:tavLst>
                                        <p:tav tm="0">
                                          <p:val>
                                            <p:strVal val="1+#ppt_h/2"/>
                                          </p:val>
                                        </p:tav>
                                        <p:tav tm="100000">
                                          <p:val>
                                            <p:strVal val="#ppt_y"/>
                                          </p:val>
                                        </p:tav>
                                      </p:tavLst>
                                    </p:anim>
                                  </p:childTnLst>
                                </p:cTn>
                              </p:par>
                            </p:childTnLst>
                          </p:cTn>
                        </p:par>
                        <p:par>
                          <p:cTn id="61" fill="hold">
                            <p:stCondLst>
                              <p:cond delay="6000"/>
                            </p:stCondLst>
                            <p:childTnLst>
                              <p:par>
                                <p:cTn id="62" presetID="2" presetClass="entr" presetSubtype="6" fill="hold" grpId="0" nodeType="afterEffect">
                                  <p:stCondLst>
                                    <p:cond delay="0"/>
                                  </p:stCondLst>
                                  <p:childTnLst>
                                    <p:set>
                                      <p:cBhvr>
                                        <p:cTn id="63" dur="1" fill="hold">
                                          <p:stCondLst>
                                            <p:cond delay="0"/>
                                          </p:stCondLst>
                                        </p:cTn>
                                        <p:tgtEl>
                                          <p:spTgt spid="133"/>
                                        </p:tgtEl>
                                        <p:attrNameLst>
                                          <p:attrName>style.visibility</p:attrName>
                                        </p:attrNameLst>
                                      </p:cBhvr>
                                      <p:to>
                                        <p:strVal val="visible"/>
                                      </p:to>
                                    </p:set>
                                    <p:anim calcmode="lin" valueType="num">
                                      <p:cBhvr additive="base">
                                        <p:cTn id="64" dur="500" fill="hold"/>
                                        <p:tgtEl>
                                          <p:spTgt spid="133"/>
                                        </p:tgtEl>
                                        <p:attrNameLst>
                                          <p:attrName>ppt_x</p:attrName>
                                        </p:attrNameLst>
                                      </p:cBhvr>
                                      <p:tavLst>
                                        <p:tav tm="0">
                                          <p:val>
                                            <p:strVal val="1+#ppt_w/2"/>
                                          </p:val>
                                        </p:tav>
                                        <p:tav tm="100000">
                                          <p:val>
                                            <p:strVal val="#ppt_x"/>
                                          </p:val>
                                        </p:tav>
                                      </p:tavLst>
                                    </p:anim>
                                    <p:anim calcmode="lin" valueType="num">
                                      <p:cBhvr additive="base">
                                        <p:cTn id="65" dur="500" fill="hold"/>
                                        <p:tgtEl>
                                          <p:spTgt spid="133"/>
                                        </p:tgtEl>
                                        <p:attrNameLst>
                                          <p:attrName>ppt_y</p:attrName>
                                        </p:attrNameLst>
                                      </p:cBhvr>
                                      <p:tavLst>
                                        <p:tav tm="0">
                                          <p:val>
                                            <p:strVal val="1+#ppt_h/2"/>
                                          </p:val>
                                        </p:tav>
                                        <p:tav tm="100000">
                                          <p:val>
                                            <p:strVal val="#ppt_y"/>
                                          </p:val>
                                        </p:tav>
                                      </p:tavLst>
                                    </p:anim>
                                  </p:childTnLst>
                                </p:cTn>
                              </p:par>
                            </p:childTnLst>
                          </p:cTn>
                        </p:par>
                        <p:par>
                          <p:cTn id="66" fill="hold">
                            <p:stCondLst>
                              <p:cond delay="6500"/>
                            </p:stCondLst>
                            <p:childTnLst>
                              <p:par>
                                <p:cTn id="67" presetID="2" presetClass="entr" presetSubtype="4" fill="hold" grpId="0" nodeType="afterEffect">
                                  <p:stCondLst>
                                    <p:cond delay="0"/>
                                  </p:stCondLst>
                                  <p:childTnLst>
                                    <p:set>
                                      <p:cBhvr>
                                        <p:cTn id="68" dur="1" fill="hold">
                                          <p:stCondLst>
                                            <p:cond delay="0"/>
                                          </p:stCondLst>
                                        </p:cTn>
                                        <p:tgtEl>
                                          <p:spTgt spid="134"/>
                                        </p:tgtEl>
                                        <p:attrNameLst>
                                          <p:attrName>style.visibility</p:attrName>
                                        </p:attrNameLst>
                                      </p:cBhvr>
                                      <p:to>
                                        <p:strVal val="visible"/>
                                      </p:to>
                                    </p:set>
                                    <p:anim calcmode="lin" valueType="num">
                                      <p:cBhvr additive="base">
                                        <p:cTn id="69" dur="500" fill="hold"/>
                                        <p:tgtEl>
                                          <p:spTgt spid="134"/>
                                        </p:tgtEl>
                                        <p:attrNameLst>
                                          <p:attrName>ppt_x</p:attrName>
                                        </p:attrNameLst>
                                      </p:cBhvr>
                                      <p:tavLst>
                                        <p:tav tm="0">
                                          <p:val>
                                            <p:strVal val="#ppt_x"/>
                                          </p:val>
                                        </p:tav>
                                        <p:tav tm="100000">
                                          <p:val>
                                            <p:strVal val="#ppt_x"/>
                                          </p:val>
                                        </p:tav>
                                      </p:tavLst>
                                    </p:anim>
                                    <p:anim calcmode="lin" valueType="num">
                                      <p:cBhvr additive="base">
                                        <p:cTn id="70" dur="500" fill="hold"/>
                                        <p:tgtEl>
                                          <p:spTgt spid="134"/>
                                        </p:tgtEl>
                                        <p:attrNameLst>
                                          <p:attrName>ppt_y</p:attrName>
                                        </p:attrNameLst>
                                      </p:cBhvr>
                                      <p:tavLst>
                                        <p:tav tm="0">
                                          <p:val>
                                            <p:strVal val="1+#ppt_h/2"/>
                                          </p:val>
                                        </p:tav>
                                        <p:tav tm="100000">
                                          <p:val>
                                            <p:strVal val="#ppt_y"/>
                                          </p:val>
                                        </p:tav>
                                      </p:tavLst>
                                    </p:anim>
                                  </p:childTnLst>
                                </p:cTn>
                              </p:par>
                            </p:childTnLst>
                          </p:cTn>
                        </p:par>
                        <p:par>
                          <p:cTn id="71" fill="hold">
                            <p:stCondLst>
                              <p:cond delay="7000"/>
                            </p:stCondLst>
                            <p:childTnLst>
                              <p:par>
                                <p:cTn id="72" presetID="2" presetClass="entr" presetSubtype="4" fill="hold" grpId="0" nodeType="afterEffect">
                                  <p:stCondLst>
                                    <p:cond delay="0"/>
                                  </p:stCondLst>
                                  <p:childTnLst>
                                    <p:set>
                                      <p:cBhvr>
                                        <p:cTn id="73" dur="1" fill="hold">
                                          <p:stCondLst>
                                            <p:cond delay="0"/>
                                          </p:stCondLst>
                                        </p:cTn>
                                        <p:tgtEl>
                                          <p:spTgt spid="126"/>
                                        </p:tgtEl>
                                        <p:attrNameLst>
                                          <p:attrName>style.visibility</p:attrName>
                                        </p:attrNameLst>
                                      </p:cBhvr>
                                      <p:to>
                                        <p:strVal val="visible"/>
                                      </p:to>
                                    </p:set>
                                    <p:anim calcmode="lin" valueType="num">
                                      <p:cBhvr additive="base">
                                        <p:cTn id="74" dur="500" fill="hold"/>
                                        <p:tgtEl>
                                          <p:spTgt spid="126"/>
                                        </p:tgtEl>
                                        <p:attrNameLst>
                                          <p:attrName>ppt_x</p:attrName>
                                        </p:attrNameLst>
                                      </p:cBhvr>
                                      <p:tavLst>
                                        <p:tav tm="0">
                                          <p:val>
                                            <p:strVal val="#ppt_x"/>
                                          </p:val>
                                        </p:tav>
                                        <p:tav tm="100000">
                                          <p:val>
                                            <p:strVal val="#ppt_x"/>
                                          </p:val>
                                        </p:tav>
                                      </p:tavLst>
                                    </p:anim>
                                    <p:anim calcmode="lin" valueType="num">
                                      <p:cBhvr additive="base">
                                        <p:cTn id="75" dur="500" fill="hold"/>
                                        <p:tgtEl>
                                          <p:spTgt spid="126"/>
                                        </p:tgtEl>
                                        <p:attrNameLst>
                                          <p:attrName>ppt_y</p:attrName>
                                        </p:attrNameLst>
                                      </p:cBhvr>
                                      <p:tavLst>
                                        <p:tav tm="0">
                                          <p:val>
                                            <p:strVal val="1+#ppt_h/2"/>
                                          </p:val>
                                        </p:tav>
                                        <p:tav tm="100000">
                                          <p:val>
                                            <p:strVal val="#ppt_y"/>
                                          </p:val>
                                        </p:tav>
                                      </p:tavLst>
                                    </p:anim>
                                  </p:childTnLst>
                                </p:cTn>
                              </p:par>
                            </p:childTnLst>
                          </p:cTn>
                        </p:par>
                        <p:par>
                          <p:cTn id="76" fill="hold">
                            <p:stCondLst>
                              <p:cond delay="7500"/>
                            </p:stCondLst>
                            <p:childTnLst>
                              <p:par>
                                <p:cTn id="77" presetID="2" presetClass="entr" presetSubtype="4" fill="hold" grpId="0" nodeType="afterEffect">
                                  <p:stCondLst>
                                    <p:cond delay="0"/>
                                  </p:stCondLst>
                                  <p:childTnLst>
                                    <p:set>
                                      <p:cBhvr>
                                        <p:cTn id="78" dur="1" fill="hold">
                                          <p:stCondLst>
                                            <p:cond delay="0"/>
                                          </p:stCondLst>
                                        </p:cTn>
                                        <p:tgtEl>
                                          <p:spTgt spid="125"/>
                                        </p:tgtEl>
                                        <p:attrNameLst>
                                          <p:attrName>style.visibility</p:attrName>
                                        </p:attrNameLst>
                                      </p:cBhvr>
                                      <p:to>
                                        <p:strVal val="visible"/>
                                      </p:to>
                                    </p:set>
                                    <p:anim calcmode="lin" valueType="num">
                                      <p:cBhvr additive="base">
                                        <p:cTn id="79" dur="500" fill="hold"/>
                                        <p:tgtEl>
                                          <p:spTgt spid="125"/>
                                        </p:tgtEl>
                                        <p:attrNameLst>
                                          <p:attrName>ppt_x</p:attrName>
                                        </p:attrNameLst>
                                      </p:cBhvr>
                                      <p:tavLst>
                                        <p:tav tm="0">
                                          <p:val>
                                            <p:strVal val="#ppt_x"/>
                                          </p:val>
                                        </p:tav>
                                        <p:tav tm="100000">
                                          <p:val>
                                            <p:strVal val="#ppt_x"/>
                                          </p:val>
                                        </p:tav>
                                      </p:tavLst>
                                    </p:anim>
                                    <p:anim calcmode="lin" valueType="num">
                                      <p:cBhvr additive="base">
                                        <p:cTn id="80" dur="500" fill="hold"/>
                                        <p:tgtEl>
                                          <p:spTgt spid="125"/>
                                        </p:tgtEl>
                                        <p:attrNameLst>
                                          <p:attrName>ppt_y</p:attrName>
                                        </p:attrNameLst>
                                      </p:cBhvr>
                                      <p:tavLst>
                                        <p:tav tm="0">
                                          <p:val>
                                            <p:strVal val="1+#ppt_h/2"/>
                                          </p:val>
                                        </p:tav>
                                        <p:tav tm="100000">
                                          <p:val>
                                            <p:strVal val="#ppt_y"/>
                                          </p:val>
                                        </p:tav>
                                      </p:tavLst>
                                    </p:anim>
                                  </p:childTnLst>
                                </p:cTn>
                              </p:par>
                            </p:childTnLst>
                          </p:cTn>
                        </p:par>
                        <p:par>
                          <p:cTn id="81" fill="hold">
                            <p:stCondLst>
                              <p:cond delay="8000"/>
                            </p:stCondLst>
                            <p:childTnLst>
                              <p:par>
                                <p:cTn id="82" presetID="2" presetClass="entr" presetSubtype="4" fill="hold" grpId="0" nodeType="afterEffect">
                                  <p:stCondLst>
                                    <p:cond delay="0"/>
                                  </p:stCondLst>
                                  <p:childTnLst>
                                    <p:set>
                                      <p:cBhvr>
                                        <p:cTn id="83" dur="1" fill="hold">
                                          <p:stCondLst>
                                            <p:cond delay="0"/>
                                          </p:stCondLst>
                                        </p:cTn>
                                        <p:tgtEl>
                                          <p:spTgt spid="130"/>
                                        </p:tgtEl>
                                        <p:attrNameLst>
                                          <p:attrName>style.visibility</p:attrName>
                                        </p:attrNameLst>
                                      </p:cBhvr>
                                      <p:to>
                                        <p:strVal val="visible"/>
                                      </p:to>
                                    </p:set>
                                    <p:anim calcmode="lin" valueType="num">
                                      <p:cBhvr additive="base">
                                        <p:cTn id="84" dur="500" fill="hold"/>
                                        <p:tgtEl>
                                          <p:spTgt spid="130"/>
                                        </p:tgtEl>
                                        <p:attrNameLst>
                                          <p:attrName>ppt_x</p:attrName>
                                        </p:attrNameLst>
                                      </p:cBhvr>
                                      <p:tavLst>
                                        <p:tav tm="0">
                                          <p:val>
                                            <p:strVal val="#ppt_x"/>
                                          </p:val>
                                        </p:tav>
                                        <p:tav tm="100000">
                                          <p:val>
                                            <p:strVal val="#ppt_x"/>
                                          </p:val>
                                        </p:tav>
                                      </p:tavLst>
                                    </p:anim>
                                    <p:anim calcmode="lin" valueType="num">
                                      <p:cBhvr additive="base">
                                        <p:cTn id="85" dur="500" fill="hold"/>
                                        <p:tgtEl>
                                          <p:spTgt spid="130"/>
                                        </p:tgtEl>
                                        <p:attrNameLst>
                                          <p:attrName>ppt_y</p:attrName>
                                        </p:attrNameLst>
                                      </p:cBhvr>
                                      <p:tavLst>
                                        <p:tav tm="0">
                                          <p:val>
                                            <p:strVal val="1+#ppt_h/2"/>
                                          </p:val>
                                        </p:tav>
                                        <p:tav tm="100000">
                                          <p:val>
                                            <p:strVal val="#ppt_y"/>
                                          </p:val>
                                        </p:tav>
                                      </p:tavLst>
                                    </p:anim>
                                  </p:childTnLst>
                                </p:cTn>
                              </p:par>
                            </p:childTnLst>
                          </p:cTn>
                        </p:par>
                        <p:par>
                          <p:cTn id="86" fill="hold">
                            <p:stCondLst>
                              <p:cond delay="8500"/>
                            </p:stCondLst>
                            <p:childTnLst>
                              <p:par>
                                <p:cTn id="87" presetID="53" presetClass="entr" presetSubtype="16" fill="hold" nodeType="afterEffect">
                                  <p:stCondLst>
                                    <p:cond delay="0"/>
                                  </p:stCondLst>
                                  <p:childTnLst>
                                    <p:set>
                                      <p:cBhvr>
                                        <p:cTn id="88" dur="1" fill="hold">
                                          <p:stCondLst>
                                            <p:cond delay="0"/>
                                          </p:stCondLst>
                                        </p:cTn>
                                        <p:tgtEl>
                                          <p:spTgt spid="13"/>
                                        </p:tgtEl>
                                        <p:attrNameLst>
                                          <p:attrName>style.visibility</p:attrName>
                                        </p:attrNameLst>
                                      </p:cBhvr>
                                      <p:to>
                                        <p:strVal val="visible"/>
                                      </p:to>
                                    </p:set>
                                    <p:anim calcmode="lin" valueType="num">
                                      <p:cBhvr>
                                        <p:cTn id="89" dur="500" fill="hold"/>
                                        <p:tgtEl>
                                          <p:spTgt spid="13"/>
                                        </p:tgtEl>
                                        <p:attrNameLst>
                                          <p:attrName>ppt_w</p:attrName>
                                        </p:attrNameLst>
                                      </p:cBhvr>
                                      <p:tavLst>
                                        <p:tav tm="0">
                                          <p:val>
                                            <p:fltVal val="0"/>
                                          </p:val>
                                        </p:tav>
                                        <p:tav tm="100000">
                                          <p:val>
                                            <p:strVal val="#ppt_w"/>
                                          </p:val>
                                        </p:tav>
                                      </p:tavLst>
                                    </p:anim>
                                    <p:anim calcmode="lin" valueType="num">
                                      <p:cBhvr>
                                        <p:cTn id="90" dur="500" fill="hold"/>
                                        <p:tgtEl>
                                          <p:spTgt spid="13"/>
                                        </p:tgtEl>
                                        <p:attrNameLst>
                                          <p:attrName>ppt_h</p:attrName>
                                        </p:attrNameLst>
                                      </p:cBhvr>
                                      <p:tavLst>
                                        <p:tav tm="0">
                                          <p:val>
                                            <p:fltVal val="0"/>
                                          </p:val>
                                        </p:tav>
                                        <p:tav tm="100000">
                                          <p:val>
                                            <p:strVal val="#ppt_h"/>
                                          </p:val>
                                        </p:tav>
                                      </p:tavLst>
                                    </p:anim>
                                    <p:animEffect transition="in" filter="fade">
                                      <p:cBhvr>
                                        <p:cTn id="91" dur="500"/>
                                        <p:tgtEl>
                                          <p:spTgt spid="13"/>
                                        </p:tgtEl>
                                      </p:cBhvr>
                                    </p:animEffect>
                                  </p:childTnLst>
                                </p:cTn>
                              </p:par>
                            </p:childTnLst>
                          </p:cTn>
                        </p:par>
                        <p:par>
                          <p:cTn id="92" fill="hold">
                            <p:stCondLst>
                              <p:cond delay="9000"/>
                            </p:stCondLst>
                            <p:childTnLst>
                              <p:par>
                                <p:cTn id="93" presetID="53" presetClass="entr" presetSubtype="16" fill="hold" nodeType="afterEffect">
                                  <p:stCondLst>
                                    <p:cond delay="0"/>
                                  </p:stCondLst>
                                  <p:childTnLst>
                                    <p:set>
                                      <p:cBhvr>
                                        <p:cTn id="94" dur="1" fill="hold">
                                          <p:stCondLst>
                                            <p:cond delay="0"/>
                                          </p:stCondLst>
                                        </p:cTn>
                                        <p:tgtEl>
                                          <p:spTgt spid="14"/>
                                        </p:tgtEl>
                                        <p:attrNameLst>
                                          <p:attrName>style.visibility</p:attrName>
                                        </p:attrNameLst>
                                      </p:cBhvr>
                                      <p:to>
                                        <p:strVal val="visible"/>
                                      </p:to>
                                    </p:set>
                                    <p:anim calcmode="lin" valueType="num">
                                      <p:cBhvr>
                                        <p:cTn id="95" dur="500" fill="hold"/>
                                        <p:tgtEl>
                                          <p:spTgt spid="14"/>
                                        </p:tgtEl>
                                        <p:attrNameLst>
                                          <p:attrName>ppt_w</p:attrName>
                                        </p:attrNameLst>
                                      </p:cBhvr>
                                      <p:tavLst>
                                        <p:tav tm="0">
                                          <p:val>
                                            <p:fltVal val="0"/>
                                          </p:val>
                                        </p:tav>
                                        <p:tav tm="100000">
                                          <p:val>
                                            <p:strVal val="#ppt_w"/>
                                          </p:val>
                                        </p:tav>
                                      </p:tavLst>
                                    </p:anim>
                                    <p:anim calcmode="lin" valueType="num">
                                      <p:cBhvr>
                                        <p:cTn id="96" dur="500" fill="hold"/>
                                        <p:tgtEl>
                                          <p:spTgt spid="14"/>
                                        </p:tgtEl>
                                        <p:attrNameLst>
                                          <p:attrName>ppt_h</p:attrName>
                                        </p:attrNameLst>
                                      </p:cBhvr>
                                      <p:tavLst>
                                        <p:tav tm="0">
                                          <p:val>
                                            <p:fltVal val="0"/>
                                          </p:val>
                                        </p:tav>
                                        <p:tav tm="100000">
                                          <p:val>
                                            <p:strVal val="#ppt_h"/>
                                          </p:val>
                                        </p:tav>
                                      </p:tavLst>
                                    </p:anim>
                                    <p:animEffect transition="in" filter="fade">
                                      <p:cBhvr>
                                        <p:cTn id="97" dur="500"/>
                                        <p:tgtEl>
                                          <p:spTgt spid="14"/>
                                        </p:tgtEl>
                                      </p:cBhvr>
                                    </p:animEffect>
                                  </p:childTnLst>
                                </p:cTn>
                              </p:par>
                            </p:childTnLst>
                          </p:cTn>
                        </p:par>
                        <p:par>
                          <p:cTn id="98" fill="hold">
                            <p:stCondLst>
                              <p:cond delay="9500"/>
                            </p:stCondLst>
                            <p:childTnLst>
                              <p:par>
                                <p:cTn id="99" presetID="53" presetClass="entr" presetSubtype="16" fill="hold" nodeType="afterEffect">
                                  <p:stCondLst>
                                    <p:cond delay="0"/>
                                  </p:stCondLst>
                                  <p:childTnLst>
                                    <p:set>
                                      <p:cBhvr>
                                        <p:cTn id="100" dur="1" fill="hold">
                                          <p:stCondLst>
                                            <p:cond delay="0"/>
                                          </p:stCondLst>
                                        </p:cTn>
                                        <p:tgtEl>
                                          <p:spTgt spid="15"/>
                                        </p:tgtEl>
                                        <p:attrNameLst>
                                          <p:attrName>style.visibility</p:attrName>
                                        </p:attrNameLst>
                                      </p:cBhvr>
                                      <p:to>
                                        <p:strVal val="visible"/>
                                      </p:to>
                                    </p:set>
                                    <p:anim calcmode="lin" valueType="num">
                                      <p:cBhvr>
                                        <p:cTn id="101" dur="500" fill="hold"/>
                                        <p:tgtEl>
                                          <p:spTgt spid="15"/>
                                        </p:tgtEl>
                                        <p:attrNameLst>
                                          <p:attrName>ppt_w</p:attrName>
                                        </p:attrNameLst>
                                      </p:cBhvr>
                                      <p:tavLst>
                                        <p:tav tm="0">
                                          <p:val>
                                            <p:fltVal val="0"/>
                                          </p:val>
                                        </p:tav>
                                        <p:tav tm="100000">
                                          <p:val>
                                            <p:strVal val="#ppt_w"/>
                                          </p:val>
                                        </p:tav>
                                      </p:tavLst>
                                    </p:anim>
                                    <p:anim calcmode="lin" valueType="num">
                                      <p:cBhvr>
                                        <p:cTn id="102" dur="500" fill="hold"/>
                                        <p:tgtEl>
                                          <p:spTgt spid="15"/>
                                        </p:tgtEl>
                                        <p:attrNameLst>
                                          <p:attrName>ppt_h</p:attrName>
                                        </p:attrNameLst>
                                      </p:cBhvr>
                                      <p:tavLst>
                                        <p:tav tm="0">
                                          <p:val>
                                            <p:fltVal val="0"/>
                                          </p:val>
                                        </p:tav>
                                        <p:tav tm="100000">
                                          <p:val>
                                            <p:strVal val="#ppt_h"/>
                                          </p:val>
                                        </p:tav>
                                      </p:tavLst>
                                    </p:anim>
                                    <p:animEffect transition="in" filter="fade">
                                      <p:cBhvr>
                                        <p:cTn id="103" dur="500"/>
                                        <p:tgtEl>
                                          <p:spTgt spid="15"/>
                                        </p:tgtEl>
                                      </p:cBhvr>
                                    </p:animEffect>
                                  </p:childTnLst>
                                </p:cTn>
                              </p:par>
                            </p:childTnLst>
                          </p:cTn>
                        </p:par>
                        <p:par>
                          <p:cTn id="104" fill="hold">
                            <p:stCondLst>
                              <p:cond delay="10000"/>
                            </p:stCondLst>
                            <p:childTnLst>
                              <p:par>
                                <p:cTn id="105" presetID="53" presetClass="entr" presetSubtype="16" fill="hold" nodeType="afterEffect">
                                  <p:stCondLst>
                                    <p:cond delay="0"/>
                                  </p:stCondLst>
                                  <p:childTnLst>
                                    <p:set>
                                      <p:cBhvr>
                                        <p:cTn id="106" dur="1" fill="hold">
                                          <p:stCondLst>
                                            <p:cond delay="0"/>
                                          </p:stCondLst>
                                        </p:cTn>
                                        <p:tgtEl>
                                          <p:spTgt spid="16"/>
                                        </p:tgtEl>
                                        <p:attrNameLst>
                                          <p:attrName>style.visibility</p:attrName>
                                        </p:attrNameLst>
                                      </p:cBhvr>
                                      <p:to>
                                        <p:strVal val="visible"/>
                                      </p:to>
                                    </p:set>
                                    <p:anim calcmode="lin" valueType="num">
                                      <p:cBhvr>
                                        <p:cTn id="107" dur="500" fill="hold"/>
                                        <p:tgtEl>
                                          <p:spTgt spid="16"/>
                                        </p:tgtEl>
                                        <p:attrNameLst>
                                          <p:attrName>ppt_w</p:attrName>
                                        </p:attrNameLst>
                                      </p:cBhvr>
                                      <p:tavLst>
                                        <p:tav tm="0">
                                          <p:val>
                                            <p:fltVal val="0"/>
                                          </p:val>
                                        </p:tav>
                                        <p:tav tm="100000">
                                          <p:val>
                                            <p:strVal val="#ppt_w"/>
                                          </p:val>
                                        </p:tav>
                                      </p:tavLst>
                                    </p:anim>
                                    <p:anim calcmode="lin" valueType="num">
                                      <p:cBhvr>
                                        <p:cTn id="108" dur="500" fill="hold"/>
                                        <p:tgtEl>
                                          <p:spTgt spid="16"/>
                                        </p:tgtEl>
                                        <p:attrNameLst>
                                          <p:attrName>ppt_h</p:attrName>
                                        </p:attrNameLst>
                                      </p:cBhvr>
                                      <p:tavLst>
                                        <p:tav tm="0">
                                          <p:val>
                                            <p:fltVal val="0"/>
                                          </p:val>
                                        </p:tav>
                                        <p:tav tm="100000">
                                          <p:val>
                                            <p:strVal val="#ppt_h"/>
                                          </p:val>
                                        </p:tav>
                                      </p:tavLst>
                                    </p:anim>
                                    <p:animEffect transition="in" filter="fade">
                                      <p:cBhvr>
                                        <p:cTn id="10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 grpId="0" animBg="1"/>
      <p:bldP spid="115" grpId="0" animBg="1"/>
      <p:bldP spid="116" grpId="0" animBg="1"/>
      <p:bldP spid="117" grpId="0" animBg="1"/>
      <p:bldP spid="118" grpId="0" animBg="1"/>
      <p:bldP spid="125" grpId="0" animBg="1"/>
      <p:bldP spid="126" grpId="0" animBg="1"/>
      <p:bldP spid="128" grpId="0" animBg="1"/>
      <p:bldP spid="129" grpId="0" animBg="1"/>
      <p:bldP spid="130" grpId="0" animBg="1"/>
      <p:bldP spid="131" grpId="0" animBg="1"/>
      <p:bldP spid="132" grpId="0" animBg="1"/>
      <p:bldP spid="133" grpId="0" animBg="1"/>
      <p:bldP spid="134"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ular Arrow 5"/>
          <p:cNvSpPr/>
          <p:nvPr/>
        </p:nvSpPr>
        <p:spPr>
          <a:xfrm>
            <a:off x="6672814" y="4346975"/>
            <a:ext cx="5175292" cy="5176641"/>
          </a:xfrm>
          <a:prstGeom prst="circularArrow">
            <a:avLst>
              <a:gd name="adj1" fmla="val 4668"/>
              <a:gd name="adj2" fmla="val 272909"/>
              <a:gd name="adj3" fmla="val 12840990"/>
              <a:gd name="adj4" fmla="val 18024320"/>
              <a:gd name="adj5" fmla="val 4847"/>
            </a:avLst>
          </a:prstGeom>
          <a:solidFill>
            <a:schemeClr val="bg1">
              <a:lumMod val="75000"/>
            </a:schemeClr>
          </a:solidFill>
        </p:spPr>
        <p:style>
          <a:lnRef idx="0">
            <a:schemeClr val="dk1">
              <a:hueOff val="0"/>
              <a:satOff val="0"/>
              <a:lumOff val="0"/>
              <a:alphaOff val="0"/>
            </a:schemeClr>
          </a:lnRef>
          <a:fillRef idx="1">
            <a:schemeClr val="accent2">
              <a:tint val="40000"/>
              <a:hueOff val="0"/>
              <a:satOff val="0"/>
              <a:lumOff val="0"/>
              <a:alphaOff val="0"/>
            </a:schemeClr>
          </a:fillRef>
          <a:effectRef idx="0">
            <a:schemeClr val="accent2">
              <a:tint val="40000"/>
              <a:hueOff val="0"/>
              <a:satOff val="0"/>
              <a:lumOff val="0"/>
              <a:alphaOff val="0"/>
            </a:schemeClr>
          </a:effectRef>
          <a:fontRef idx="minor">
            <a:schemeClr val="dk1">
              <a:hueOff val="0"/>
              <a:satOff val="0"/>
              <a:lumOff val="0"/>
              <a:alphaOff val="0"/>
            </a:schemeClr>
          </a:fontRef>
        </p:style>
      </p:sp>
      <p:sp>
        <p:nvSpPr>
          <p:cNvPr id="7" name="Rounded Rectangle 6"/>
          <p:cNvSpPr/>
          <p:nvPr/>
        </p:nvSpPr>
        <p:spPr>
          <a:xfrm>
            <a:off x="7535077" y="7895896"/>
            <a:ext cx="3437560" cy="1719227"/>
          </a:xfrm>
          <a:prstGeom prst="roundRect">
            <a:avLst/>
          </a:prstGeom>
          <a:solidFill>
            <a:schemeClr val="accent3"/>
          </a:solidFill>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8" name="Rounded Rectangle 4"/>
          <p:cNvSpPr/>
          <p:nvPr/>
        </p:nvSpPr>
        <p:spPr>
          <a:xfrm>
            <a:off x="8155847" y="8476001"/>
            <a:ext cx="2209673" cy="927201"/>
          </a:xfrm>
          <a:prstGeom prst="rect">
            <a:avLst/>
          </a:prstGeom>
          <a:solidFill>
            <a:schemeClr val="accent3"/>
          </a:solidFill>
        </p:spPr>
        <p:style>
          <a:lnRef idx="0">
            <a:scrgbClr r="0" g="0" b="0"/>
          </a:lnRef>
          <a:fillRef idx="0">
            <a:scrgbClr r="0" g="0" b="0"/>
          </a:fillRef>
          <a:effectRef idx="0">
            <a:scrgbClr r="0" g="0" b="0"/>
          </a:effectRef>
          <a:fontRef idx="minor">
            <a:schemeClr val="lt1"/>
          </a:fontRef>
        </p:style>
        <p:txBody>
          <a:bodyPr spcFirstLastPara="0" vert="horz" wrap="square" lIns="68584" tIns="68584" rIns="68584" bIns="68584" numCol="1" spcCol="2539" anchor="ctr" anchorCtr="0">
            <a:noAutofit/>
          </a:bodyPr>
          <a:lstStyle/>
          <a:p>
            <a:pPr algn="ctr" defTabSz="800154">
              <a:lnSpc>
                <a:spcPct val="90000"/>
              </a:lnSpc>
              <a:spcBef>
                <a:spcPct val="0"/>
              </a:spcBef>
              <a:spcAft>
                <a:spcPct val="35000"/>
              </a:spcAft>
            </a:pPr>
            <a:r>
              <a:rPr lang="en-US" sz="2401" b="1" dirty="0">
                <a:solidFill>
                  <a:schemeClr val="bg1"/>
                </a:solidFill>
                <a:latin typeface="Lato Regular"/>
                <a:cs typeface="Lato Regular"/>
              </a:rPr>
              <a:t>Investment</a:t>
            </a:r>
          </a:p>
        </p:txBody>
      </p:sp>
      <p:sp>
        <p:nvSpPr>
          <p:cNvPr id="9" name="Rounded Rectangle 8"/>
          <p:cNvSpPr/>
          <p:nvPr/>
        </p:nvSpPr>
        <p:spPr>
          <a:xfrm>
            <a:off x="5634384" y="6069329"/>
            <a:ext cx="3437560" cy="1719227"/>
          </a:xfrm>
          <a:prstGeom prst="roundRect">
            <a:avLst/>
          </a:prstGeom>
          <a:solidFill>
            <a:schemeClr val="accent4"/>
          </a:solidFill>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10" name="Rounded Rectangle 4"/>
          <p:cNvSpPr/>
          <p:nvPr/>
        </p:nvSpPr>
        <p:spPr>
          <a:xfrm>
            <a:off x="6255154" y="6649434"/>
            <a:ext cx="2209673" cy="927201"/>
          </a:xfrm>
          <a:prstGeom prst="rect">
            <a:avLst/>
          </a:prstGeom>
          <a:solidFill>
            <a:schemeClr val="accent4"/>
          </a:solidFill>
        </p:spPr>
        <p:style>
          <a:lnRef idx="0">
            <a:scrgbClr r="0" g="0" b="0"/>
          </a:lnRef>
          <a:fillRef idx="0">
            <a:scrgbClr r="0" g="0" b="0"/>
          </a:fillRef>
          <a:effectRef idx="0">
            <a:scrgbClr r="0" g="0" b="0"/>
          </a:effectRef>
          <a:fontRef idx="minor">
            <a:schemeClr val="lt1"/>
          </a:fontRef>
        </p:style>
        <p:txBody>
          <a:bodyPr spcFirstLastPara="0" vert="horz" wrap="square" lIns="68584" tIns="68584" rIns="68584" bIns="68584" numCol="1" spcCol="2539" anchor="ctr" anchorCtr="0">
            <a:noAutofit/>
          </a:bodyPr>
          <a:lstStyle/>
          <a:p>
            <a:pPr algn="ctr" defTabSz="800154">
              <a:lnSpc>
                <a:spcPct val="90000"/>
              </a:lnSpc>
              <a:spcBef>
                <a:spcPct val="0"/>
              </a:spcBef>
              <a:spcAft>
                <a:spcPct val="35000"/>
              </a:spcAft>
            </a:pPr>
            <a:r>
              <a:rPr lang="en-US" sz="2401" b="1" dirty="0">
                <a:solidFill>
                  <a:schemeClr val="bg1"/>
                </a:solidFill>
                <a:latin typeface="Lato Regular"/>
                <a:cs typeface="Lato Regular"/>
              </a:rPr>
              <a:t>Investment</a:t>
            </a:r>
          </a:p>
        </p:txBody>
      </p:sp>
      <p:sp>
        <p:nvSpPr>
          <p:cNvPr id="11" name="Rounded Rectangle 10"/>
          <p:cNvSpPr/>
          <p:nvPr/>
        </p:nvSpPr>
        <p:spPr>
          <a:xfrm>
            <a:off x="9350534" y="6066386"/>
            <a:ext cx="3437560" cy="1719227"/>
          </a:xfrm>
          <a:prstGeom prst="roundRect">
            <a:avLst/>
          </a:prstGeom>
          <a:solidFill>
            <a:schemeClr val="accent2"/>
          </a:solidFill>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12" name="Rounded Rectangle 4"/>
          <p:cNvSpPr/>
          <p:nvPr/>
        </p:nvSpPr>
        <p:spPr>
          <a:xfrm>
            <a:off x="9971305" y="6646491"/>
            <a:ext cx="2209673" cy="927201"/>
          </a:xfrm>
          <a:prstGeom prst="rect">
            <a:avLst/>
          </a:prstGeom>
          <a:solidFill>
            <a:schemeClr val="accent2"/>
          </a:solidFill>
        </p:spPr>
        <p:style>
          <a:lnRef idx="0">
            <a:scrgbClr r="0" g="0" b="0"/>
          </a:lnRef>
          <a:fillRef idx="0">
            <a:scrgbClr r="0" g="0" b="0"/>
          </a:fillRef>
          <a:effectRef idx="0">
            <a:scrgbClr r="0" g="0" b="0"/>
          </a:effectRef>
          <a:fontRef idx="minor">
            <a:schemeClr val="lt1"/>
          </a:fontRef>
        </p:style>
        <p:txBody>
          <a:bodyPr spcFirstLastPara="0" vert="horz" wrap="square" lIns="68584" tIns="68584" rIns="68584" bIns="68584" numCol="1" spcCol="2539" anchor="ctr" anchorCtr="0">
            <a:noAutofit/>
          </a:bodyPr>
          <a:lstStyle/>
          <a:p>
            <a:pPr algn="ctr" defTabSz="800154">
              <a:lnSpc>
                <a:spcPct val="90000"/>
              </a:lnSpc>
              <a:spcBef>
                <a:spcPct val="0"/>
              </a:spcBef>
              <a:spcAft>
                <a:spcPct val="35000"/>
              </a:spcAft>
            </a:pPr>
            <a:r>
              <a:rPr lang="en-US" sz="2401" b="1" dirty="0">
                <a:solidFill>
                  <a:schemeClr val="bg1"/>
                </a:solidFill>
                <a:latin typeface="Lato Regular"/>
                <a:cs typeface="Lato Regular"/>
              </a:rPr>
              <a:t>Investment</a:t>
            </a:r>
          </a:p>
        </p:txBody>
      </p:sp>
      <p:sp>
        <p:nvSpPr>
          <p:cNvPr id="14" name="Rounded Rectangle 13"/>
          <p:cNvSpPr/>
          <p:nvPr/>
        </p:nvSpPr>
        <p:spPr>
          <a:xfrm>
            <a:off x="7557747" y="4165277"/>
            <a:ext cx="3437560" cy="1719227"/>
          </a:xfrm>
          <a:prstGeom prst="roundRect">
            <a:avLst/>
          </a:prstGeom>
          <a:solidFill>
            <a:schemeClr val="accent1"/>
          </a:solidFill>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15" name="Rounded Rectangle 4"/>
          <p:cNvSpPr/>
          <p:nvPr/>
        </p:nvSpPr>
        <p:spPr>
          <a:xfrm>
            <a:off x="8178517" y="4676094"/>
            <a:ext cx="2209673" cy="927201"/>
          </a:xfrm>
          <a:prstGeom prst="rect">
            <a:avLst/>
          </a:prstGeom>
          <a:solidFill>
            <a:schemeClr val="accent1"/>
          </a:solidFill>
        </p:spPr>
        <p:style>
          <a:lnRef idx="0">
            <a:scrgbClr r="0" g="0" b="0"/>
          </a:lnRef>
          <a:fillRef idx="0">
            <a:scrgbClr r="0" g="0" b="0"/>
          </a:fillRef>
          <a:effectRef idx="0">
            <a:scrgbClr r="0" g="0" b="0"/>
          </a:effectRef>
          <a:fontRef idx="minor">
            <a:schemeClr val="lt1"/>
          </a:fontRef>
        </p:style>
        <p:txBody>
          <a:bodyPr spcFirstLastPara="0" vert="horz" wrap="square" lIns="68584" tIns="68584" rIns="68584" bIns="68584" numCol="1" spcCol="2539" anchor="ctr" anchorCtr="0">
            <a:noAutofit/>
          </a:bodyPr>
          <a:lstStyle/>
          <a:p>
            <a:pPr algn="ctr" defTabSz="800154">
              <a:lnSpc>
                <a:spcPct val="90000"/>
              </a:lnSpc>
              <a:spcBef>
                <a:spcPct val="0"/>
              </a:spcBef>
              <a:spcAft>
                <a:spcPct val="35000"/>
              </a:spcAft>
            </a:pPr>
            <a:r>
              <a:rPr lang="en-US" sz="2401" b="1" dirty="0">
                <a:solidFill>
                  <a:schemeClr val="bg1"/>
                </a:solidFill>
                <a:latin typeface="Lato Regular"/>
                <a:cs typeface="Lato Regular"/>
              </a:rPr>
              <a:t>Investment</a:t>
            </a:r>
          </a:p>
        </p:txBody>
      </p:sp>
      <p:sp>
        <p:nvSpPr>
          <p:cNvPr id="16" name="Freeform 6"/>
          <p:cNvSpPr>
            <a:spLocks noEditPoints="1"/>
          </p:cNvSpPr>
          <p:nvPr/>
        </p:nvSpPr>
        <p:spPr bwMode="auto">
          <a:xfrm>
            <a:off x="9045621" y="4561408"/>
            <a:ext cx="416046" cy="444051"/>
          </a:xfrm>
          <a:custGeom>
            <a:avLst/>
            <a:gdLst>
              <a:gd name="T0" fmla="*/ 101251 w 376"/>
              <a:gd name="T1" fmla="*/ 4528 h 401"/>
              <a:gd name="T2" fmla="*/ 93695 w 376"/>
              <a:gd name="T3" fmla="*/ 4528 h 401"/>
              <a:gd name="T4" fmla="*/ 0 w 376"/>
              <a:gd name="T5" fmla="*/ 240000 h 401"/>
              <a:gd name="T6" fmla="*/ 98228 w 376"/>
              <a:gd name="T7" fmla="*/ 336604 h 401"/>
              <a:gd name="T8" fmla="*/ 194945 w 376"/>
              <a:gd name="T9" fmla="*/ 240000 h 401"/>
              <a:gd name="T10" fmla="*/ 101251 w 376"/>
              <a:gd name="T11" fmla="*/ 4528 h 401"/>
              <a:gd name="T12" fmla="*/ 473007 w 376"/>
              <a:gd name="T13" fmla="*/ 4528 h 401"/>
              <a:gd name="T14" fmla="*/ 466962 w 376"/>
              <a:gd name="T15" fmla="*/ 4528 h 401"/>
              <a:gd name="T16" fmla="*/ 371756 w 376"/>
              <a:gd name="T17" fmla="*/ 240000 h 401"/>
              <a:gd name="T18" fmla="*/ 469985 w 376"/>
              <a:gd name="T19" fmla="*/ 336604 h 401"/>
              <a:gd name="T20" fmla="*/ 568213 w 376"/>
              <a:gd name="T21" fmla="*/ 240000 h 401"/>
              <a:gd name="T22" fmla="*/ 473007 w 376"/>
              <a:gd name="T23" fmla="*/ 4528 h 401"/>
              <a:gd name="T24" fmla="*/ 279573 w 376"/>
              <a:gd name="T25" fmla="*/ 271699 h 401"/>
              <a:gd name="T26" fmla="*/ 185878 w 376"/>
              <a:gd name="T27" fmla="*/ 508680 h 401"/>
              <a:gd name="T28" fmla="*/ 284107 w 376"/>
              <a:gd name="T29" fmla="*/ 605284 h 401"/>
              <a:gd name="T30" fmla="*/ 382335 w 376"/>
              <a:gd name="T31" fmla="*/ 508680 h 401"/>
              <a:gd name="T32" fmla="*/ 287129 w 376"/>
              <a:gd name="T33" fmla="*/ 271699 h 401"/>
              <a:gd name="T34" fmla="*/ 279573 w 376"/>
              <a:gd name="T35" fmla="*/ 271699 h 40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76" h="401">
                <a:moveTo>
                  <a:pt x="67" y="3"/>
                </a:moveTo>
                <a:cubicBezTo>
                  <a:pt x="67" y="0"/>
                  <a:pt x="62" y="0"/>
                  <a:pt x="62" y="3"/>
                </a:cubicBezTo>
                <a:cubicBezTo>
                  <a:pt x="52" y="85"/>
                  <a:pt x="0" y="102"/>
                  <a:pt x="0" y="159"/>
                </a:cubicBezTo>
                <a:cubicBezTo>
                  <a:pt x="0" y="195"/>
                  <a:pt x="29" y="223"/>
                  <a:pt x="65" y="223"/>
                </a:cubicBezTo>
                <a:cubicBezTo>
                  <a:pt x="100" y="223"/>
                  <a:pt x="129" y="195"/>
                  <a:pt x="129" y="159"/>
                </a:cubicBezTo>
                <a:cubicBezTo>
                  <a:pt x="129" y="102"/>
                  <a:pt x="77" y="85"/>
                  <a:pt x="67" y="3"/>
                </a:cubicBezTo>
                <a:close/>
                <a:moveTo>
                  <a:pt x="313" y="3"/>
                </a:moveTo>
                <a:cubicBezTo>
                  <a:pt x="313" y="0"/>
                  <a:pt x="309" y="0"/>
                  <a:pt x="309" y="3"/>
                </a:cubicBezTo>
                <a:cubicBezTo>
                  <a:pt x="298" y="85"/>
                  <a:pt x="246" y="102"/>
                  <a:pt x="246" y="159"/>
                </a:cubicBezTo>
                <a:cubicBezTo>
                  <a:pt x="246" y="195"/>
                  <a:pt x="276" y="223"/>
                  <a:pt x="311" y="223"/>
                </a:cubicBezTo>
                <a:cubicBezTo>
                  <a:pt x="346" y="223"/>
                  <a:pt x="376" y="195"/>
                  <a:pt x="376" y="159"/>
                </a:cubicBezTo>
                <a:cubicBezTo>
                  <a:pt x="376" y="102"/>
                  <a:pt x="324" y="85"/>
                  <a:pt x="313" y="3"/>
                </a:cubicBezTo>
                <a:close/>
                <a:moveTo>
                  <a:pt x="185" y="180"/>
                </a:moveTo>
                <a:cubicBezTo>
                  <a:pt x="175" y="263"/>
                  <a:pt x="123" y="280"/>
                  <a:pt x="123" y="337"/>
                </a:cubicBezTo>
                <a:cubicBezTo>
                  <a:pt x="123" y="372"/>
                  <a:pt x="153" y="401"/>
                  <a:pt x="188" y="401"/>
                </a:cubicBezTo>
                <a:cubicBezTo>
                  <a:pt x="223" y="401"/>
                  <a:pt x="253" y="372"/>
                  <a:pt x="253" y="337"/>
                </a:cubicBezTo>
                <a:cubicBezTo>
                  <a:pt x="253" y="280"/>
                  <a:pt x="200" y="263"/>
                  <a:pt x="190" y="180"/>
                </a:cubicBezTo>
                <a:cubicBezTo>
                  <a:pt x="190" y="178"/>
                  <a:pt x="186" y="178"/>
                  <a:pt x="185" y="180"/>
                </a:cubicBezTo>
                <a:close/>
              </a:path>
            </a:pathLst>
          </a:custGeom>
          <a:solidFill>
            <a:schemeClr val="bg1"/>
          </a:solidFill>
          <a:ln>
            <a:noFill/>
          </a:ln>
          <a:extLst/>
        </p:spPr>
        <p:txBody>
          <a:bodyPr lIns="182886" tIns="91443" rIns="182886" bIns="91443"/>
          <a:lstStyle/>
          <a:p>
            <a:endParaRPr lang="en-US" sz="2701" dirty="0">
              <a:latin typeface="Lato Light"/>
            </a:endParaRPr>
          </a:p>
        </p:txBody>
      </p:sp>
      <p:sp>
        <p:nvSpPr>
          <p:cNvPr id="17" name="Freeform 11"/>
          <p:cNvSpPr>
            <a:spLocks noEditPoints="1"/>
          </p:cNvSpPr>
          <p:nvPr/>
        </p:nvSpPr>
        <p:spPr bwMode="auto">
          <a:xfrm>
            <a:off x="7052858" y="6351954"/>
            <a:ext cx="613958" cy="614117"/>
          </a:xfrm>
          <a:custGeom>
            <a:avLst/>
            <a:gdLst>
              <a:gd name="T0" fmla="*/ 360 w 400"/>
              <a:gd name="T1" fmla="*/ 184 h 400"/>
              <a:gd name="T2" fmla="*/ 360 w 400"/>
              <a:gd name="T3" fmla="*/ 216 h 400"/>
              <a:gd name="T4" fmla="*/ 400 w 400"/>
              <a:gd name="T5" fmla="*/ 200 h 400"/>
              <a:gd name="T6" fmla="*/ 200 w 400"/>
              <a:gd name="T7" fmla="*/ 90 h 400"/>
              <a:gd name="T8" fmla="*/ 200 w 400"/>
              <a:gd name="T9" fmla="*/ 310 h 400"/>
              <a:gd name="T10" fmla="*/ 200 w 400"/>
              <a:gd name="T11" fmla="*/ 90 h 400"/>
              <a:gd name="T12" fmla="*/ 120 w 400"/>
              <a:gd name="T13" fmla="*/ 200 h 400"/>
              <a:gd name="T14" fmla="*/ 280 w 400"/>
              <a:gd name="T15" fmla="*/ 200 h 400"/>
              <a:gd name="T16" fmla="*/ 59 w 400"/>
              <a:gd name="T17" fmla="*/ 200 h 400"/>
              <a:gd name="T18" fmla="*/ 20 w 400"/>
              <a:gd name="T19" fmla="*/ 184 h 400"/>
              <a:gd name="T20" fmla="*/ 20 w 400"/>
              <a:gd name="T21" fmla="*/ 216 h 400"/>
              <a:gd name="T22" fmla="*/ 59 w 400"/>
              <a:gd name="T23" fmla="*/ 200 h 400"/>
              <a:gd name="T24" fmla="*/ 216 w 400"/>
              <a:gd name="T25" fmla="*/ 40 h 400"/>
              <a:gd name="T26" fmla="*/ 200 w 400"/>
              <a:gd name="T27" fmla="*/ 0 h 400"/>
              <a:gd name="T28" fmla="*/ 184 w 400"/>
              <a:gd name="T29" fmla="*/ 40 h 400"/>
              <a:gd name="T30" fmla="*/ 200 w 400"/>
              <a:gd name="T31" fmla="*/ 340 h 400"/>
              <a:gd name="T32" fmla="*/ 184 w 400"/>
              <a:gd name="T33" fmla="*/ 380 h 400"/>
              <a:gd name="T34" fmla="*/ 216 w 400"/>
              <a:gd name="T35" fmla="*/ 380 h 400"/>
              <a:gd name="T36" fmla="*/ 200 w 400"/>
              <a:gd name="T37" fmla="*/ 340 h 400"/>
              <a:gd name="T38" fmla="*/ 350 w 400"/>
              <a:gd name="T39" fmla="*/ 50 h 400"/>
              <a:gd name="T40" fmla="*/ 310 w 400"/>
              <a:gd name="T41" fmla="*/ 67 h 400"/>
              <a:gd name="T42" fmla="*/ 333 w 400"/>
              <a:gd name="T43" fmla="*/ 89 h 400"/>
              <a:gd name="T44" fmla="*/ 66 w 400"/>
              <a:gd name="T45" fmla="*/ 311 h 400"/>
              <a:gd name="T46" fmla="*/ 50 w 400"/>
              <a:gd name="T47" fmla="*/ 350 h 400"/>
              <a:gd name="T48" fmla="*/ 89 w 400"/>
              <a:gd name="T49" fmla="*/ 333 h 400"/>
              <a:gd name="T50" fmla="*/ 66 w 400"/>
              <a:gd name="T51" fmla="*/ 311 h 400"/>
              <a:gd name="T52" fmla="*/ 50 w 400"/>
              <a:gd name="T53" fmla="*/ 50 h 400"/>
              <a:gd name="T54" fmla="*/ 66 w 400"/>
              <a:gd name="T55" fmla="*/ 89 h 400"/>
              <a:gd name="T56" fmla="*/ 89 w 400"/>
              <a:gd name="T57" fmla="*/ 67 h 400"/>
              <a:gd name="T58" fmla="*/ 310 w 400"/>
              <a:gd name="T59" fmla="*/ 333 h 400"/>
              <a:gd name="T60" fmla="*/ 350 w 400"/>
              <a:gd name="T61" fmla="*/ 350 h 400"/>
              <a:gd name="T62" fmla="*/ 333 w 400"/>
              <a:gd name="T63" fmla="*/ 311 h 400"/>
              <a:gd name="T64" fmla="*/ 310 w 400"/>
              <a:gd name="T65" fmla="*/ 333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0" h="400">
                <a:moveTo>
                  <a:pt x="380" y="184"/>
                </a:moveTo>
                <a:cubicBezTo>
                  <a:pt x="376" y="184"/>
                  <a:pt x="364" y="184"/>
                  <a:pt x="360" y="184"/>
                </a:cubicBezTo>
                <a:cubicBezTo>
                  <a:pt x="349" y="184"/>
                  <a:pt x="340" y="191"/>
                  <a:pt x="340" y="200"/>
                </a:cubicBezTo>
                <a:cubicBezTo>
                  <a:pt x="340" y="209"/>
                  <a:pt x="349" y="216"/>
                  <a:pt x="360" y="216"/>
                </a:cubicBezTo>
                <a:cubicBezTo>
                  <a:pt x="364" y="216"/>
                  <a:pt x="376" y="216"/>
                  <a:pt x="380" y="216"/>
                </a:cubicBezTo>
                <a:cubicBezTo>
                  <a:pt x="391" y="216"/>
                  <a:pt x="400" y="209"/>
                  <a:pt x="400" y="200"/>
                </a:cubicBezTo>
                <a:cubicBezTo>
                  <a:pt x="400" y="191"/>
                  <a:pt x="391" y="184"/>
                  <a:pt x="380" y="184"/>
                </a:cubicBezTo>
                <a:close/>
                <a:moveTo>
                  <a:pt x="200" y="90"/>
                </a:moveTo>
                <a:cubicBezTo>
                  <a:pt x="139" y="90"/>
                  <a:pt x="90" y="139"/>
                  <a:pt x="90" y="200"/>
                </a:cubicBezTo>
                <a:cubicBezTo>
                  <a:pt x="90" y="261"/>
                  <a:pt x="139" y="310"/>
                  <a:pt x="200" y="310"/>
                </a:cubicBezTo>
                <a:cubicBezTo>
                  <a:pt x="261" y="310"/>
                  <a:pt x="310" y="261"/>
                  <a:pt x="310" y="200"/>
                </a:cubicBezTo>
                <a:cubicBezTo>
                  <a:pt x="310" y="139"/>
                  <a:pt x="261" y="90"/>
                  <a:pt x="200" y="90"/>
                </a:cubicBezTo>
                <a:close/>
                <a:moveTo>
                  <a:pt x="200" y="280"/>
                </a:moveTo>
                <a:cubicBezTo>
                  <a:pt x="156" y="280"/>
                  <a:pt x="120" y="244"/>
                  <a:pt x="120" y="200"/>
                </a:cubicBezTo>
                <a:cubicBezTo>
                  <a:pt x="120" y="156"/>
                  <a:pt x="156" y="120"/>
                  <a:pt x="200" y="120"/>
                </a:cubicBezTo>
                <a:cubicBezTo>
                  <a:pt x="244" y="120"/>
                  <a:pt x="280" y="156"/>
                  <a:pt x="280" y="200"/>
                </a:cubicBezTo>
                <a:cubicBezTo>
                  <a:pt x="280" y="244"/>
                  <a:pt x="244" y="280"/>
                  <a:pt x="200" y="280"/>
                </a:cubicBezTo>
                <a:close/>
                <a:moveTo>
                  <a:pt x="59" y="200"/>
                </a:moveTo>
                <a:cubicBezTo>
                  <a:pt x="59" y="191"/>
                  <a:pt x="51" y="184"/>
                  <a:pt x="40" y="184"/>
                </a:cubicBezTo>
                <a:cubicBezTo>
                  <a:pt x="36" y="184"/>
                  <a:pt x="23" y="184"/>
                  <a:pt x="20" y="184"/>
                </a:cubicBezTo>
                <a:cubicBezTo>
                  <a:pt x="9" y="184"/>
                  <a:pt x="0" y="191"/>
                  <a:pt x="0" y="200"/>
                </a:cubicBezTo>
                <a:cubicBezTo>
                  <a:pt x="0" y="209"/>
                  <a:pt x="9" y="216"/>
                  <a:pt x="20" y="216"/>
                </a:cubicBezTo>
                <a:cubicBezTo>
                  <a:pt x="23" y="216"/>
                  <a:pt x="36" y="216"/>
                  <a:pt x="40" y="216"/>
                </a:cubicBezTo>
                <a:cubicBezTo>
                  <a:pt x="51" y="216"/>
                  <a:pt x="59" y="209"/>
                  <a:pt x="59" y="200"/>
                </a:cubicBezTo>
                <a:close/>
                <a:moveTo>
                  <a:pt x="200" y="60"/>
                </a:moveTo>
                <a:cubicBezTo>
                  <a:pt x="209" y="60"/>
                  <a:pt x="216" y="51"/>
                  <a:pt x="216" y="40"/>
                </a:cubicBezTo>
                <a:cubicBezTo>
                  <a:pt x="216" y="36"/>
                  <a:pt x="216" y="24"/>
                  <a:pt x="216" y="20"/>
                </a:cubicBezTo>
                <a:cubicBezTo>
                  <a:pt x="216" y="9"/>
                  <a:pt x="209" y="0"/>
                  <a:pt x="200" y="0"/>
                </a:cubicBezTo>
                <a:cubicBezTo>
                  <a:pt x="191" y="0"/>
                  <a:pt x="184" y="9"/>
                  <a:pt x="184" y="20"/>
                </a:cubicBezTo>
                <a:cubicBezTo>
                  <a:pt x="184" y="24"/>
                  <a:pt x="184" y="36"/>
                  <a:pt x="184" y="40"/>
                </a:cubicBezTo>
                <a:cubicBezTo>
                  <a:pt x="184" y="51"/>
                  <a:pt x="191" y="60"/>
                  <a:pt x="200" y="60"/>
                </a:cubicBezTo>
                <a:close/>
                <a:moveTo>
                  <a:pt x="200" y="340"/>
                </a:moveTo>
                <a:cubicBezTo>
                  <a:pt x="191" y="340"/>
                  <a:pt x="184" y="349"/>
                  <a:pt x="184" y="360"/>
                </a:cubicBezTo>
                <a:cubicBezTo>
                  <a:pt x="184" y="364"/>
                  <a:pt x="184" y="376"/>
                  <a:pt x="184" y="380"/>
                </a:cubicBezTo>
                <a:cubicBezTo>
                  <a:pt x="184" y="391"/>
                  <a:pt x="191" y="400"/>
                  <a:pt x="200" y="400"/>
                </a:cubicBezTo>
                <a:cubicBezTo>
                  <a:pt x="209" y="400"/>
                  <a:pt x="216" y="391"/>
                  <a:pt x="216" y="380"/>
                </a:cubicBezTo>
                <a:cubicBezTo>
                  <a:pt x="216" y="376"/>
                  <a:pt x="216" y="364"/>
                  <a:pt x="216" y="360"/>
                </a:cubicBezTo>
                <a:cubicBezTo>
                  <a:pt x="216" y="349"/>
                  <a:pt x="209" y="340"/>
                  <a:pt x="200" y="340"/>
                </a:cubicBezTo>
                <a:close/>
                <a:moveTo>
                  <a:pt x="347" y="75"/>
                </a:moveTo>
                <a:cubicBezTo>
                  <a:pt x="355" y="67"/>
                  <a:pt x="356" y="56"/>
                  <a:pt x="350" y="50"/>
                </a:cubicBezTo>
                <a:cubicBezTo>
                  <a:pt x="344" y="44"/>
                  <a:pt x="332" y="45"/>
                  <a:pt x="324" y="53"/>
                </a:cubicBezTo>
                <a:cubicBezTo>
                  <a:pt x="322" y="55"/>
                  <a:pt x="313" y="64"/>
                  <a:pt x="310" y="67"/>
                </a:cubicBezTo>
                <a:cubicBezTo>
                  <a:pt x="303" y="74"/>
                  <a:pt x="301" y="86"/>
                  <a:pt x="308" y="92"/>
                </a:cubicBezTo>
                <a:cubicBezTo>
                  <a:pt x="314" y="98"/>
                  <a:pt x="325" y="97"/>
                  <a:pt x="333" y="89"/>
                </a:cubicBezTo>
                <a:cubicBezTo>
                  <a:pt x="335" y="87"/>
                  <a:pt x="345" y="77"/>
                  <a:pt x="347" y="75"/>
                </a:cubicBezTo>
                <a:close/>
                <a:moveTo>
                  <a:pt x="66" y="311"/>
                </a:moveTo>
                <a:cubicBezTo>
                  <a:pt x="64" y="313"/>
                  <a:pt x="55" y="322"/>
                  <a:pt x="52" y="325"/>
                </a:cubicBezTo>
                <a:cubicBezTo>
                  <a:pt x="45" y="332"/>
                  <a:pt x="43" y="344"/>
                  <a:pt x="50" y="350"/>
                </a:cubicBezTo>
                <a:cubicBezTo>
                  <a:pt x="56" y="356"/>
                  <a:pt x="67" y="355"/>
                  <a:pt x="75" y="347"/>
                </a:cubicBezTo>
                <a:cubicBezTo>
                  <a:pt x="77" y="345"/>
                  <a:pt x="87" y="335"/>
                  <a:pt x="89" y="333"/>
                </a:cubicBezTo>
                <a:cubicBezTo>
                  <a:pt x="97" y="325"/>
                  <a:pt x="98" y="314"/>
                  <a:pt x="92" y="308"/>
                </a:cubicBezTo>
                <a:cubicBezTo>
                  <a:pt x="86" y="302"/>
                  <a:pt x="74" y="303"/>
                  <a:pt x="66" y="311"/>
                </a:cubicBezTo>
                <a:close/>
                <a:moveTo>
                  <a:pt x="75" y="53"/>
                </a:moveTo>
                <a:cubicBezTo>
                  <a:pt x="67" y="45"/>
                  <a:pt x="56" y="44"/>
                  <a:pt x="50" y="50"/>
                </a:cubicBezTo>
                <a:cubicBezTo>
                  <a:pt x="43" y="56"/>
                  <a:pt x="45" y="67"/>
                  <a:pt x="52" y="75"/>
                </a:cubicBezTo>
                <a:cubicBezTo>
                  <a:pt x="55" y="77"/>
                  <a:pt x="64" y="87"/>
                  <a:pt x="66" y="89"/>
                </a:cubicBezTo>
                <a:cubicBezTo>
                  <a:pt x="74" y="97"/>
                  <a:pt x="86" y="98"/>
                  <a:pt x="92" y="92"/>
                </a:cubicBezTo>
                <a:cubicBezTo>
                  <a:pt x="98" y="86"/>
                  <a:pt x="97" y="74"/>
                  <a:pt x="89" y="67"/>
                </a:cubicBezTo>
                <a:cubicBezTo>
                  <a:pt x="87" y="64"/>
                  <a:pt x="77" y="55"/>
                  <a:pt x="75" y="53"/>
                </a:cubicBezTo>
                <a:close/>
                <a:moveTo>
                  <a:pt x="310" y="333"/>
                </a:moveTo>
                <a:cubicBezTo>
                  <a:pt x="313" y="335"/>
                  <a:pt x="322" y="345"/>
                  <a:pt x="324" y="347"/>
                </a:cubicBezTo>
                <a:cubicBezTo>
                  <a:pt x="332" y="355"/>
                  <a:pt x="344" y="356"/>
                  <a:pt x="350" y="350"/>
                </a:cubicBezTo>
                <a:cubicBezTo>
                  <a:pt x="356" y="344"/>
                  <a:pt x="355" y="332"/>
                  <a:pt x="347" y="325"/>
                </a:cubicBezTo>
                <a:cubicBezTo>
                  <a:pt x="345" y="322"/>
                  <a:pt x="335" y="313"/>
                  <a:pt x="333" y="311"/>
                </a:cubicBezTo>
                <a:cubicBezTo>
                  <a:pt x="325" y="303"/>
                  <a:pt x="314" y="302"/>
                  <a:pt x="308" y="308"/>
                </a:cubicBezTo>
                <a:cubicBezTo>
                  <a:pt x="301" y="314"/>
                  <a:pt x="303" y="325"/>
                  <a:pt x="310" y="333"/>
                </a:cubicBezTo>
                <a:close/>
              </a:path>
            </a:pathLst>
          </a:custGeom>
          <a:solidFill>
            <a:schemeClr val="bg1"/>
          </a:solidFill>
          <a:ln>
            <a:noFill/>
          </a:ln>
        </p:spPr>
        <p:txBody>
          <a:bodyPr lIns="182886" tIns="91443" rIns="182886" bIns="91443"/>
          <a:lstStyle/>
          <a:p>
            <a:pPr>
              <a:defRPr/>
            </a:pPr>
            <a:endParaRPr lang="en-US" sz="2701" dirty="0">
              <a:latin typeface="Lato Light"/>
            </a:endParaRPr>
          </a:p>
        </p:txBody>
      </p:sp>
      <p:sp>
        <p:nvSpPr>
          <p:cNvPr id="18" name="Freeform 21"/>
          <p:cNvSpPr>
            <a:spLocks noEditPoints="1"/>
          </p:cNvSpPr>
          <p:nvPr/>
        </p:nvSpPr>
        <p:spPr bwMode="auto">
          <a:xfrm>
            <a:off x="10785993" y="6395504"/>
            <a:ext cx="548734" cy="550276"/>
          </a:xfrm>
          <a:custGeom>
            <a:avLst/>
            <a:gdLst>
              <a:gd name="T0" fmla="*/ 390 w 403"/>
              <a:gd name="T1" fmla="*/ 150 h 404"/>
              <a:gd name="T2" fmla="*/ 241 w 403"/>
              <a:gd name="T3" fmla="*/ 110 h 404"/>
              <a:gd name="T4" fmla="*/ 215 w 403"/>
              <a:gd name="T5" fmla="*/ 13 h 404"/>
              <a:gd name="T6" fmla="*/ 195 w 403"/>
              <a:gd name="T7" fmla="*/ 2 h 404"/>
              <a:gd name="T8" fmla="*/ 14 w 403"/>
              <a:gd name="T9" fmla="*/ 51 h 404"/>
              <a:gd name="T10" fmla="*/ 2 w 403"/>
              <a:gd name="T11" fmla="*/ 70 h 404"/>
              <a:gd name="T12" fmla="*/ 67 w 403"/>
              <a:gd name="T13" fmla="*/ 311 h 404"/>
              <a:gd name="T14" fmla="*/ 86 w 403"/>
              <a:gd name="T15" fmla="*/ 322 h 404"/>
              <a:gd name="T16" fmla="*/ 159 w 403"/>
              <a:gd name="T17" fmla="*/ 302 h 404"/>
              <a:gd name="T18" fmla="*/ 149 w 403"/>
              <a:gd name="T19" fmla="*/ 339 h 404"/>
              <a:gd name="T20" fmla="*/ 160 w 403"/>
              <a:gd name="T21" fmla="*/ 358 h 404"/>
              <a:gd name="T22" fmla="*/ 322 w 403"/>
              <a:gd name="T23" fmla="*/ 401 h 404"/>
              <a:gd name="T24" fmla="*/ 342 w 403"/>
              <a:gd name="T25" fmla="*/ 391 h 404"/>
              <a:gd name="T26" fmla="*/ 401 w 403"/>
              <a:gd name="T27" fmla="*/ 169 h 404"/>
              <a:gd name="T28" fmla="*/ 390 w 403"/>
              <a:gd name="T29" fmla="*/ 150 h 404"/>
              <a:gd name="T30" fmla="*/ 34 w 403"/>
              <a:gd name="T31" fmla="*/ 75 h 404"/>
              <a:gd name="T32" fmla="*/ 191 w 403"/>
              <a:gd name="T33" fmla="*/ 33 h 404"/>
              <a:gd name="T34" fmla="*/ 249 w 403"/>
              <a:gd name="T35" fmla="*/ 249 h 404"/>
              <a:gd name="T36" fmla="*/ 92 w 403"/>
              <a:gd name="T37" fmla="*/ 291 h 404"/>
              <a:gd name="T38" fmla="*/ 34 w 403"/>
              <a:gd name="T39" fmla="*/ 75 h 404"/>
              <a:gd name="T40" fmla="*/ 315 w 403"/>
              <a:gd name="T41" fmla="*/ 371 h 404"/>
              <a:gd name="T42" fmla="*/ 179 w 403"/>
              <a:gd name="T43" fmla="*/ 334 h 404"/>
              <a:gd name="T44" fmla="*/ 190 w 403"/>
              <a:gd name="T45" fmla="*/ 294 h 404"/>
              <a:gd name="T46" fmla="*/ 268 w 403"/>
              <a:gd name="T47" fmla="*/ 273 h 404"/>
              <a:gd name="T48" fmla="*/ 279 w 403"/>
              <a:gd name="T49" fmla="*/ 254 h 404"/>
              <a:gd name="T50" fmla="*/ 249 w 403"/>
              <a:gd name="T51" fmla="*/ 142 h 404"/>
              <a:gd name="T52" fmla="*/ 368 w 403"/>
              <a:gd name="T53" fmla="*/ 174 h 404"/>
              <a:gd name="T54" fmla="*/ 315 w 403"/>
              <a:gd name="T55" fmla="*/ 37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3" h="404">
                <a:moveTo>
                  <a:pt x="390" y="150"/>
                </a:moveTo>
                <a:cubicBezTo>
                  <a:pt x="241" y="110"/>
                  <a:pt x="241" y="110"/>
                  <a:pt x="241" y="110"/>
                </a:cubicBezTo>
                <a:cubicBezTo>
                  <a:pt x="215" y="13"/>
                  <a:pt x="215" y="13"/>
                  <a:pt x="215" y="13"/>
                </a:cubicBezTo>
                <a:cubicBezTo>
                  <a:pt x="213" y="5"/>
                  <a:pt x="204" y="0"/>
                  <a:pt x="195" y="2"/>
                </a:cubicBezTo>
                <a:cubicBezTo>
                  <a:pt x="14" y="51"/>
                  <a:pt x="14" y="51"/>
                  <a:pt x="14" y="51"/>
                </a:cubicBezTo>
                <a:cubicBezTo>
                  <a:pt x="5" y="53"/>
                  <a:pt x="0" y="62"/>
                  <a:pt x="2" y="70"/>
                </a:cubicBezTo>
                <a:cubicBezTo>
                  <a:pt x="67" y="311"/>
                  <a:pt x="67" y="311"/>
                  <a:pt x="67" y="311"/>
                </a:cubicBezTo>
                <a:cubicBezTo>
                  <a:pt x="69" y="319"/>
                  <a:pt x="78" y="324"/>
                  <a:pt x="86" y="322"/>
                </a:cubicBezTo>
                <a:cubicBezTo>
                  <a:pt x="159" y="302"/>
                  <a:pt x="159" y="302"/>
                  <a:pt x="159" y="302"/>
                </a:cubicBezTo>
                <a:cubicBezTo>
                  <a:pt x="149" y="339"/>
                  <a:pt x="149" y="339"/>
                  <a:pt x="149" y="339"/>
                </a:cubicBezTo>
                <a:cubicBezTo>
                  <a:pt x="147" y="347"/>
                  <a:pt x="152" y="356"/>
                  <a:pt x="160" y="358"/>
                </a:cubicBezTo>
                <a:cubicBezTo>
                  <a:pt x="322" y="401"/>
                  <a:pt x="322" y="401"/>
                  <a:pt x="322" y="401"/>
                </a:cubicBezTo>
                <a:cubicBezTo>
                  <a:pt x="331" y="404"/>
                  <a:pt x="340" y="399"/>
                  <a:pt x="342" y="391"/>
                </a:cubicBezTo>
                <a:cubicBezTo>
                  <a:pt x="401" y="169"/>
                  <a:pt x="401" y="169"/>
                  <a:pt x="401" y="169"/>
                </a:cubicBezTo>
                <a:cubicBezTo>
                  <a:pt x="403" y="161"/>
                  <a:pt x="398" y="152"/>
                  <a:pt x="390" y="150"/>
                </a:cubicBezTo>
                <a:close/>
                <a:moveTo>
                  <a:pt x="34" y="75"/>
                </a:moveTo>
                <a:cubicBezTo>
                  <a:pt x="191" y="33"/>
                  <a:pt x="191" y="33"/>
                  <a:pt x="191" y="33"/>
                </a:cubicBezTo>
                <a:cubicBezTo>
                  <a:pt x="249" y="249"/>
                  <a:pt x="249" y="249"/>
                  <a:pt x="249" y="249"/>
                </a:cubicBezTo>
                <a:cubicBezTo>
                  <a:pt x="92" y="291"/>
                  <a:pt x="92" y="291"/>
                  <a:pt x="92" y="291"/>
                </a:cubicBezTo>
                <a:lnTo>
                  <a:pt x="34" y="75"/>
                </a:lnTo>
                <a:close/>
                <a:moveTo>
                  <a:pt x="315" y="371"/>
                </a:moveTo>
                <a:cubicBezTo>
                  <a:pt x="179" y="334"/>
                  <a:pt x="179" y="334"/>
                  <a:pt x="179" y="334"/>
                </a:cubicBezTo>
                <a:cubicBezTo>
                  <a:pt x="190" y="294"/>
                  <a:pt x="190" y="294"/>
                  <a:pt x="190" y="294"/>
                </a:cubicBezTo>
                <a:cubicBezTo>
                  <a:pt x="268" y="273"/>
                  <a:pt x="268" y="273"/>
                  <a:pt x="268" y="273"/>
                </a:cubicBezTo>
                <a:cubicBezTo>
                  <a:pt x="276" y="271"/>
                  <a:pt x="282" y="262"/>
                  <a:pt x="279" y="254"/>
                </a:cubicBezTo>
                <a:cubicBezTo>
                  <a:pt x="249" y="142"/>
                  <a:pt x="249" y="142"/>
                  <a:pt x="249" y="142"/>
                </a:cubicBezTo>
                <a:cubicBezTo>
                  <a:pt x="368" y="174"/>
                  <a:pt x="368" y="174"/>
                  <a:pt x="368" y="174"/>
                </a:cubicBezTo>
                <a:lnTo>
                  <a:pt x="315" y="371"/>
                </a:lnTo>
                <a:close/>
              </a:path>
            </a:pathLst>
          </a:custGeom>
          <a:solidFill>
            <a:schemeClr val="bg1"/>
          </a:solidFill>
          <a:ln>
            <a:noFill/>
          </a:ln>
        </p:spPr>
        <p:txBody>
          <a:bodyPr lIns="182886" tIns="91443" rIns="182886" bIns="91443"/>
          <a:lstStyle/>
          <a:p>
            <a:pPr>
              <a:defRPr/>
            </a:pPr>
            <a:endParaRPr lang="en-US" sz="2701" dirty="0">
              <a:latin typeface="Lato Light"/>
            </a:endParaRPr>
          </a:p>
        </p:txBody>
      </p:sp>
      <p:sp>
        <p:nvSpPr>
          <p:cNvPr id="19" name="Freeform 26"/>
          <p:cNvSpPr>
            <a:spLocks/>
          </p:cNvSpPr>
          <p:nvPr/>
        </p:nvSpPr>
        <p:spPr bwMode="auto">
          <a:xfrm>
            <a:off x="9106578" y="8359788"/>
            <a:ext cx="373140" cy="387105"/>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lIns="182886" tIns="91443" rIns="182886" bIns="91443"/>
          <a:lstStyle/>
          <a:p>
            <a:pPr>
              <a:defRPr/>
            </a:pPr>
            <a:endParaRPr lang="en-US" sz="2701" dirty="0">
              <a:latin typeface="Lato Light"/>
            </a:endParaRPr>
          </a:p>
        </p:txBody>
      </p:sp>
      <p:grpSp>
        <p:nvGrpSpPr>
          <p:cNvPr id="20" name="Group 19"/>
          <p:cNvGrpSpPr/>
          <p:nvPr/>
        </p:nvGrpSpPr>
        <p:grpSpPr>
          <a:xfrm>
            <a:off x="4507905" y="2075518"/>
            <a:ext cx="9272190" cy="1559721"/>
            <a:chOff x="5988388" y="483017"/>
            <a:chExt cx="12359700" cy="2079087"/>
          </a:xfrm>
        </p:grpSpPr>
        <p:sp>
          <p:nvSpPr>
            <p:cNvPr id="21" name="TextBox 20"/>
            <p:cNvSpPr txBox="1"/>
            <p:nvPr/>
          </p:nvSpPr>
          <p:spPr>
            <a:xfrm>
              <a:off x="5988388" y="483017"/>
              <a:ext cx="12359700"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Return Investment </a:t>
              </a:r>
              <a:endParaRPr lang="id-ID" sz="6602" b="1" dirty="0">
                <a:solidFill>
                  <a:schemeClr val="tx2"/>
                </a:solidFill>
                <a:latin typeface="Lato Regular"/>
                <a:cs typeface="Lato Regular"/>
              </a:endParaRPr>
            </a:p>
          </p:txBody>
        </p:sp>
        <p:sp>
          <p:nvSpPr>
            <p:cNvPr id="22" name="Rectangle 21"/>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23"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967025558"/>
      </p:ext>
    </p:extLst>
  </p:cSld>
  <p:clrMapOvr>
    <a:masterClrMapping/>
  </p:clrMapOvr>
  <p:transition xmlns:p14="http://schemas.microsoft.com/office/powerpoint/2010/main" spd="slow" advClick="0" advTm="3000">
    <p:pull/>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1000"/>
                                        <p:tgtEl>
                                          <p:spTgt spid="20"/>
                                        </p:tgtEl>
                                      </p:cBhvr>
                                    </p:animEffect>
                                    <p:anim calcmode="lin" valueType="num">
                                      <p:cBhvr>
                                        <p:cTn id="8" dur="1000" fill="hold"/>
                                        <p:tgtEl>
                                          <p:spTgt spid="20"/>
                                        </p:tgtEl>
                                        <p:attrNameLst>
                                          <p:attrName>ppt_x</p:attrName>
                                        </p:attrNameLst>
                                      </p:cBhvr>
                                      <p:tavLst>
                                        <p:tav tm="0">
                                          <p:val>
                                            <p:strVal val="#ppt_x"/>
                                          </p:val>
                                        </p:tav>
                                        <p:tav tm="100000">
                                          <p:val>
                                            <p:strVal val="#ppt_x"/>
                                          </p:val>
                                        </p:tav>
                                      </p:tavLst>
                                    </p:anim>
                                    <p:anim calcmode="lin" valueType="num">
                                      <p:cBhvr>
                                        <p:cTn id="9" dur="900" decel="100000" fill="hold"/>
                                        <p:tgtEl>
                                          <p:spTgt spid="2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14"/>
                                        </p:tgtEl>
                                        <p:attrNameLst>
                                          <p:attrName>style.visibility</p:attrName>
                                        </p:attrNameLst>
                                      </p:cBhvr>
                                      <p:to>
                                        <p:strVal val="visible"/>
                                      </p:to>
                                    </p:set>
                                    <p:animEffect transition="in" filter="fade">
                                      <p:cBhvr>
                                        <p:cTn id="14" dur="500"/>
                                        <p:tgtEl>
                                          <p:spTgt spid="14"/>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fade">
                                      <p:cBhvr>
                                        <p:cTn id="18" dur="500"/>
                                        <p:tgtEl>
                                          <p:spTgt spid="16"/>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500"/>
                                        <p:tgtEl>
                                          <p:spTgt spid="15"/>
                                        </p:tgtEl>
                                      </p:cBhvr>
                                    </p:animEffect>
                                  </p:childTnLst>
                                </p:cTn>
                              </p:par>
                            </p:childTnLst>
                          </p:cTn>
                        </p:par>
                        <p:par>
                          <p:cTn id="23" fill="hold">
                            <p:stCondLst>
                              <p:cond delay="2500"/>
                            </p:stCondLst>
                            <p:childTnLst>
                              <p:par>
                                <p:cTn id="24" presetID="10" presetClass="entr" presetSubtype="0" fill="hold" nodeType="after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500"/>
                                        <p:tgtEl>
                                          <p:spTgt spid="11"/>
                                        </p:tgtEl>
                                      </p:cBhvr>
                                    </p:animEffect>
                                  </p:childTnLst>
                                </p:cTn>
                              </p:par>
                            </p:childTnLst>
                          </p:cTn>
                        </p:par>
                        <p:par>
                          <p:cTn id="27" fill="hold">
                            <p:stCondLst>
                              <p:cond delay="3000"/>
                            </p:stCondLst>
                            <p:childTnLst>
                              <p:par>
                                <p:cTn id="28" presetID="10" presetClass="entr" presetSubtype="0"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fade">
                                      <p:cBhvr>
                                        <p:cTn id="30" dur="500"/>
                                        <p:tgtEl>
                                          <p:spTgt spid="18"/>
                                        </p:tgtEl>
                                      </p:cBhvr>
                                    </p:animEffect>
                                  </p:childTnLst>
                                </p:cTn>
                              </p:par>
                            </p:childTnLst>
                          </p:cTn>
                        </p:par>
                        <p:par>
                          <p:cTn id="31" fill="hold">
                            <p:stCondLst>
                              <p:cond delay="3500"/>
                            </p:stCondLst>
                            <p:childTnLst>
                              <p:par>
                                <p:cTn id="32" presetID="10" presetClass="entr" presetSubtype="0" fill="hold" grpId="0" nodeType="after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fade">
                                      <p:cBhvr>
                                        <p:cTn id="34" dur="500"/>
                                        <p:tgtEl>
                                          <p:spTgt spid="12"/>
                                        </p:tgtEl>
                                      </p:cBhvr>
                                    </p:animEffect>
                                  </p:childTnLst>
                                </p:cTn>
                              </p:par>
                            </p:childTnLst>
                          </p:cTn>
                        </p:par>
                        <p:par>
                          <p:cTn id="35" fill="hold">
                            <p:stCondLst>
                              <p:cond delay="4000"/>
                            </p:stCondLst>
                            <p:childTnLst>
                              <p:par>
                                <p:cTn id="36" presetID="10" presetClass="entr" presetSubtype="0" fill="hold" nodeType="afterEffect">
                                  <p:stCondLst>
                                    <p:cond delay="0"/>
                                  </p:stCondLst>
                                  <p:childTnLst>
                                    <p:set>
                                      <p:cBhvr>
                                        <p:cTn id="37" dur="1" fill="hold">
                                          <p:stCondLst>
                                            <p:cond delay="0"/>
                                          </p:stCondLst>
                                        </p:cTn>
                                        <p:tgtEl>
                                          <p:spTgt spid="7"/>
                                        </p:tgtEl>
                                        <p:attrNameLst>
                                          <p:attrName>style.visibility</p:attrName>
                                        </p:attrNameLst>
                                      </p:cBhvr>
                                      <p:to>
                                        <p:strVal val="visible"/>
                                      </p:to>
                                    </p:set>
                                    <p:animEffect transition="in" filter="fade">
                                      <p:cBhvr>
                                        <p:cTn id="38" dur="500"/>
                                        <p:tgtEl>
                                          <p:spTgt spid="7"/>
                                        </p:tgtEl>
                                      </p:cBhvr>
                                    </p:animEffect>
                                  </p:childTnLst>
                                </p:cTn>
                              </p:par>
                            </p:childTnLst>
                          </p:cTn>
                        </p:par>
                        <p:par>
                          <p:cTn id="39" fill="hold">
                            <p:stCondLst>
                              <p:cond delay="4500"/>
                            </p:stCondLst>
                            <p:childTnLst>
                              <p:par>
                                <p:cTn id="40" presetID="10" presetClass="entr" presetSubtype="0" fill="hold" grpId="0" nodeType="afterEffect">
                                  <p:stCondLst>
                                    <p:cond delay="0"/>
                                  </p:stCondLst>
                                  <p:childTnLst>
                                    <p:set>
                                      <p:cBhvr>
                                        <p:cTn id="41" dur="1" fill="hold">
                                          <p:stCondLst>
                                            <p:cond delay="0"/>
                                          </p:stCondLst>
                                        </p:cTn>
                                        <p:tgtEl>
                                          <p:spTgt spid="19"/>
                                        </p:tgtEl>
                                        <p:attrNameLst>
                                          <p:attrName>style.visibility</p:attrName>
                                        </p:attrNameLst>
                                      </p:cBhvr>
                                      <p:to>
                                        <p:strVal val="visible"/>
                                      </p:to>
                                    </p:set>
                                    <p:animEffect transition="in" filter="fade">
                                      <p:cBhvr>
                                        <p:cTn id="42" dur="500"/>
                                        <p:tgtEl>
                                          <p:spTgt spid="19"/>
                                        </p:tgtEl>
                                      </p:cBhvr>
                                    </p:animEffect>
                                  </p:childTnLst>
                                </p:cTn>
                              </p:par>
                            </p:childTnLst>
                          </p:cTn>
                        </p:par>
                        <p:par>
                          <p:cTn id="43" fill="hold">
                            <p:stCondLst>
                              <p:cond delay="5000"/>
                            </p:stCondLst>
                            <p:childTnLst>
                              <p:par>
                                <p:cTn id="44" presetID="10" presetClass="entr" presetSubtype="0"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Effect transition="in" filter="fade">
                                      <p:cBhvr>
                                        <p:cTn id="46" dur="500"/>
                                        <p:tgtEl>
                                          <p:spTgt spid="8"/>
                                        </p:tgtEl>
                                      </p:cBhvr>
                                    </p:animEffect>
                                  </p:childTnLst>
                                </p:cTn>
                              </p:par>
                            </p:childTnLst>
                          </p:cTn>
                        </p:par>
                        <p:par>
                          <p:cTn id="47" fill="hold">
                            <p:stCondLst>
                              <p:cond delay="5500"/>
                            </p:stCondLst>
                            <p:childTnLst>
                              <p:par>
                                <p:cTn id="48" presetID="10" presetClass="entr" presetSubtype="0" fill="hold" nodeType="after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fade">
                                      <p:cBhvr>
                                        <p:cTn id="50" dur="500"/>
                                        <p:tgtEl>
                                          <p:spTgt spid="9"/>
                                        </p:tgtEl>
                                      </p:cBhvr>
                                    </p:animEffect>
                                  </p:childTnLst>
                                </p:cTn>
                              </p:par>
                            </p:childTnLst>
                          </p:cTn>
                        </p:par>
                        <p:par>
                          <p:cTn id="51" fill="hold">
                            <p:stCondLst>
                              <p:cond delay="6000"/>
                            </p:stCondLst>
                            <p:childTnLst>
                              <p:par>
                                <p:cTn id="52" presetID="10" presetClass="entr" presetSubtype="0" fill="hold" grpId="0" nodeType="afterEffect">
                                  <p:stCondLst>
                                    <p:cond delay="0"/>
                                  </p:stCondLst>
                                  <p:childTnLst>
                                    <p:set>
                                      <p:cBhvr>
                                        <p:cTn id="53" dur="1" fill="hold">
                                          <p:stCondLst>
                                            <p:cond delay="0"/>
                                          </p:stCondLst>
                                        </p:cTn>
                                        <p:tgtEl>
                                          <p:spTgt spid="17"/>
                                        </p:tgtEl>
                                        <p:attrNameLst>
                                          <p:attrName>style.visibility</p:attrName>
                                        </p:attrNameLst>
                                      </p:cBhvr>
                                      <p:to>
                                        <p:strVal val="visible"/>
                                      </p:to>
                                    </p:set>
                                    <p:animEffect transition="in" filter="fade">
                                      <p:cBhvr>
                                        <p:cTn id="54" dur="500"/>
                                        <p:tgtEl>
                                          <p:spTgt spid="17"/>
                                        </p:tgtEl>
                                      </p:cBhvr>
                                    </p:animEffect>
                                  </p:childTnLst>
                                </p:cTn>
                              </p:par>
                            </p:childTnLst>
                          </p:cTn>
                        </p:par>
                        <p:par>
                          <p:cTn id="55" fill="hold">
                            <p:stCondLst>
                              <p:cond delay="6500"/>
                            </p:stCondLst>
                            <p:childTnLst>
                              <p:par>
                                <p:cTn id="56" presetID="10" presetClass="entr" presetSubtype="0" fill="hold" grpId="0" nodeType="afterEffect">
                                  <p:stCondLst>
                                    <p:cond delay="0"/>
                                  </p:stCondLst>
                                  <p:childTnLst>
                                    <p:set>
                                      <p:cBhvr>
                                        <p:cTn id="57" dur="1" fill="hold">
                                          <p:stCondLst>
                                            <p:cond delay="0"/>
                                          </p:stCondLst>
                                        </p:cTn>
                                        <p:tgtEl>
                                          <p:spTgt spid="10"/>
                                        </p:tgtEl>
                                        <p:attrNameLst>
                                          <p:attrName>style.visibility</p:attrName>
                                        </p:attrNameLst>
                                      </p:cBhvr>
                                      <p:to>
                                        <p:strVal val="visible"/>
                                      </p:to>
                                    </p:set>
                                    <p:animEffect transition="in" filter="fade">
                                      <p:cBhvr>
                                        <p:cTn id="58" dur="500"/>
                                        <p:tgtEl>
                                          <p:spTgt spid="10"/>
                                        </p:tgtEl>
                                      </p:cBhvr>
                                    </p:animEffect>
                                  </p:childTnLst>
                                </p:cTn>
                              </p:par>
                            </p:childTnLst>
                          </p:cTn>
                        </p:par>
                        <p:par>
                          <p:cTn id="59" fill="hold">
                            <p:stCondLst>
                              <p:cond delay="7000"/>
                            </p:stCondLst>
                            <p:childTnLst>
                              <p:par>
                                <p:cTn id="60" presetID="21" presetClass="entr" presetSubtype="1" fill="hold" nodeType="afterEffect">
                                  <p:stCondLst>
                                    <p:cond delay="0"/>
                                  </p:stCondLst>
                                  <p:childTnLst>
                                    <p:set>
                                      <p:cBhvr>
                                        <p:cTn id="61" dur="1" fill="hold">
                                          <p:stCondLst>
                                            <p:cond delay="0"/>
                                          </p:stCondLst>
                                        </p:cTn>
                                        <p:tgtEl>
                                          <p:spTgt spid="6"/>
                                        </p:tgtEl>
                                        <p:attrNameLst>
                                          <p:attrName>style.visibility</p:attrName>
                                        </p:attrNameLst>
                                      </p:cBhvr>
                                      <p:to>
                                        <p:strVal val="visible"/>
                                      </p:to>
                                    </p:set>
                                    <p:animEffect transition="in" filter="wheel(1)">
                                      <p:cBhvr>
                                        <p:cTn id="62"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animBg="1"/>
      <p:bldP spid="12" grpId="0" animBg="1"/>
      <p:bldP spid="15" grpId="0" animBg="1"/>
      <p:bldP spid="16" grpId="0" animBg="1"/>
      <p:bldP spid="17" grpId="0" animBg="1"/>
      <p:bldP spid="18" grpId="0" animBg="1"/>
      <p:bldP spid="19"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1481386" y="5396105"/>
            <a:ext cx="7683361" cy="2354101"/>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endParaRPr lang="en-US" sz="2701" dirty="0">
              <a:latin typeface="Lato Light"/>
            </a:endParaRPr>
          </a:p>
        </p:txBody>
      </p:sp>
      <p:sp>
        <p:nvSpPr>
          <p:cNvPr id="8" name="Rectangle 7"/>
          <p:cNvSpPr/>
          <p:nvPr/>
        </p:nvSpPr>
        <p:spPr>
          <a:xfrm>
            <a:off x="9164748" y="5396105"/>
            <a:ext cx="7683361" cy="2354101"/>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endParaRPr lang="en-US" sz="2701" dirty="0">
              <a:latin typeface="Lato Light"/>
            </a:endParaRPr>
          </a:p>
        </p:txBody>
      </p:sp>
      <p:sp>
        <p:nvSpPr>
          <p:cNvPr id="9" name="Rectangle 8"/>
          <p:cNvSpPr/>
          <p:nvPr/>
        </p:nvSpPr>
        <p:spPr>
          <a:xfrm>
            <a:off x="1481386" y="7750206"/>
            <a:ext cx="7683361" cy="2354101"/>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endParaRPr lang="en-US" sz="2701" dirty="0">
              <a:latin typeface="Lato Light"/>
            </a:endParaRPr>
          </a:p>
        </p:txBody>
      </p:sp>
      <p:sp>
        <p:nvSpPr>
          <p:cNvPr id="10" name="Rectangle 9"/>
          <p:cNvSpPr/>
          <p:nvPr/>
        </p:nvSpPr>
        <p:spPr>
          <a:xfrm>
            <a:off x="9164748" y="7750206"/>
            <a:ext cx="7683361" cy="2354101"/>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endParaRPr lang="en-US" sz="2701" dirty="0">
              <a:latin typeface="Lato Light"/>
            </a:endParaRPr>
          </a:p>
        </p:txBody>
      </p:sp>
      <p:sp>
        <p:nvSpPr>
          <p:cNvPr id="11" name="Oval 10"/>
          <p:cNvSpPr/>
          <p:nvPr/>
        </p:nvSpPr>
        <p:spPr>
          <a:xfrm>
            <a:off x="6811258" y="5394518"/>
            <a:ext cx="4708564" cy="4709791"/>
          </a:xfrm>
          <a:prstGeom prst="ellipse">
            <a:avLst/>
          </a:prstGeom>
          <a:solidFill>
            <a:schemeClr val="bg1">
              <a:lumMod val="95000"/>
              <a:alpha val="34000"/>
            </a:schemeClr>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701" dirty="0">
              <a:latin typeface="Lato Light"/>
            </a:endParaRPr>
          </a:p>
        </p:txBody>
      </p:sp>
      <p:sp>
        <p:nvSpPr>
          <p:cNvPr id="12" name="Title 20"/>
          <p:cNvSpPr txBox="1">
            <a:spLocks/>
          </p:cNvSpPr>
          <p:nvPr/>
        </p:nvSpPr>
        <p:spPr>
          <a:xfrm>
            <a:off x="1464471" y="4104892"/>
            <a:ext cx="15383638" cy="1025287"/>
          </a:xfrm>
          <a:prstGeom prst="rect">
            <a:avLst/>
          </a:prstGeom>
        </p:spPr>
        <p:txBody>
          <a:bodyPr vert="horz" wrap="square" lIns="182886" tIns="91443" rIns="182886" bIns="91443" numCol="1" spcCol="975141"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just">
              <a:lnSpc>
                <a:spcPct val="130000"/>
              </a:lnSpc>
            </a:pPr>
            <a:r>
              <a:rPr lang="fr-FR" sz="2101" dirty="0">
                <a:solidFill>
                  <a:schemeClr val="tx1"/>
                </a:solidFill>
                <a:latin typeface="Lato Light"/>
                <a:cs typeface="Lato Light"/>
              </a:rPr>
              <a:t>Lorem ipsum dolor sit amet, consectetur adipiscing elit. Aliquam tincidunt ante nec sem congue convallis. Pellentesque vel mauris quis nisl ornare rutrum in id risus. Proin vehicula ut sem et tempus. Interdum et malesuada fames ac ante ipsum primis in faucibus </a:t>
            </a:r>
            <a:r>
              <a:rPr lang="fr-FR" sz="2101" dirty="0" err="1">
                <a:solidFill>
                  <a:schemeClr val="tx1"/>
                </a:solidFill>
                <a:latin typeface="Lato Light"/>
                <a:cs typeface="Lato Light"/>
              </a:rPr>
              <a:t>pellente</a:t>
            </a:r>
            <a:endParaRPr lang="en-US" sz="2101" dirty="0">
              <a:solidFill>
                <a:schemeClr val="tx1"/>
              </a:solidFill>
              <a:latin typeface="Lato Light"/>
              <a:cs typeface="Lato Light"/>
            </a:endParaRPr>
          </a:p>
        </p:txBody>
      </p:sp>
      <p:sp>
        <p:nvSpPr>
          <p:cNvPr id="13" name="Title 20"/>
          <p:cNvSpPr txBox="1">
            <a:spLocks/>
          </p:cNvSpPr>
          <p:nvPr/>
        </p:nvSpPr>
        <p:spPr>
          <a:xfrm>
            <a:off x="1754013" y="5651004"/>
            <a:ext cx="5108130" cy="1745869"/>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951" dirty="0">
                <a:solidFill>
                  <a:schemeClr val="bg1"/>
                </a:solidFill>
                <a:latin typeface="Lato Light"/>
                <a:cs typeface="Lato Light"/>
              </a:rPr>
              <a:t>Lorem ipsum dolor sit amet, consectetur adipiscing elit. Aliquam tincidunt ante nec sem congue convallis. Pellentesque vel mauris quis nisl ornare rutrum in id risus</a:t>
            </a:r>
            <a:endParaRPr lang="en-US" sz="1951" dirty="0">
              <a:solidFill>
                <a:schemeClr val="bg1"/>
              </a:solidFill>
              <a:latin typeface="Lato Light"/>
              <a:cs typeface="Lato Light"/>
            </a:endParaRPr>
          </a:p>
        </p:txBody>
      </p:sp>
      <p:sp>
        <p:nvSpPr>
          <p:cNvPr id="14" name="Title 20"/>
          <p:cNvSpPr txBox="1">
            <a:spLocks/>
          </p:cNvSpPr>
          <p:nvPr/>
        </p:nvSpPr>
        <p:spPr>
          <a:xfrm>
            <a:off x="1754013" y="8043279"/>
            <a:ext cx="5108130" cy="1745869"/>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951" dirty="0">
                <a:solidFill>
                  <a:schemeClr val="bg1"/>
                </a:solidFill>
                <a:latin typeface="Lato Light"/>
                <a:cs typeface="Lato Light"/>
              </a:rPr>
              <a:t>Lorem ipsum dolor sit amet, consectetur adipiscing elit. Aliquam tincidunt ante nec sem congue convallis. Pellentesque vel mauris quis nisl ornare rutrum in id risus</a:t>
            </a:r>
            <a:endParaRPr lang="en-US" sz="1951" dirty="0">
              <a:solidFill>
                <a:schemeClr val="bg1"/>
              </a:solidFill>
              <a:latin typeface="Lato Light"/>
              <a:cs typeface="Lato Light"/>
            </a:endParaRPr>
          </a:p>
        </p:txBody>
      </p:sp>
      <p:sp>
        <p:nvSpPr>
          <p:cNvPr id="15" name="Title 20"/>
          <p:cNvSpPr txBox="1">
            <a:spLocks/>
          </p:cNvSpPr>
          <p:nvPr/>
        </p:nvSpPr>
        <p:spPr>
          <a:xfrm>
            <a:off x="11411001" y="5651004"/>
            <a:ext cx="5108130" cy="1745869"/>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r">
              <a:lnSpc>
                <a:spcPct val="130000"/>
              </a:lnSpc>
            </a:pPr>
            <a:r>
              <a:rPr lang="pt-BR" sz="1951" dirty="0">
                <a:solidFill>
                  <a:schemeClr val="bg1"/>
                </a:solidFill>
                <a:latin typeface="Lato Light"/>
                <a:cs typeface="Lato Light"/>
              </a:rPr>
              <a:t>Lorem ipsum dolor sit amet, consectetur adipiscing elit. Aliquam tincidunt ante nec sem congue convallis. Pellentesque vel mauris quis nisl ornare rutrum in id risus</a:t>
            </a:r>
            <a:endParaRPr lang="en-US" sz="1951" dirty="0">
              <a:solidFill>
                <a:schemeClr val="bg1"/>
              </a:solidFill>
              <a:latin typeface="Lato Light"/>
              <a:cs typeface="Lato Light"/>
            </a:endParaRPr>
          </a:p>
        </p:txBody>
      </p:sp>
      <p:sp>
        <p:nvSpPr>
          <p:cNvPr id="16" name="Title 20"/>
          <p:cNvSpPr txBox="1">
            <a:spLocks/>
          </p:cNvSpPr>
          <p:nvPr/>
        </p:nvSpPr>
        <p:spPr>
          <a:xfrm>
            <a:off x="11411001" y="8043279"/>
            <a:ext cx="5108130" cy="1745869"/>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r">
              <a:lnSpc>
                <a:spcPct val="130000"/>
              </a:lnSpc>
            </a:pPr>
            <a:r>
              <a:rPr lang="pt-BR" sz="1951" dirty="0">
                <a:solidFill>
                  <a:schemeClr val="bg1"/>
                </a:solidFill>
                <a:latin typeface="Lato Light"/>
                <a:cs typeface="Lato Light"/>
              </a:rPr>
              <a:t>Lorem ipsum dolor sit amet, consectetur adipiscing elit. Aliquam tincidunt ante nec sem congue convallis. Pellentesque vel mauris quis nisl ornare rutrum in id risus</a:t>
            </a:r>
            <a:endParaRPr lang="en-US" sz="1951" dirty="0">
              <a:solidFill>
                <a:schemeClr val="bg1"/>
              </a:solidFill>
              <a:latin typeface="Lato Light"/>
              <a:cs typeface="Lato Light"/>
            </a:endParaRPr>
          </a:p>
        </p:txBody>
      </p:sp>
      <p:grpSp>
        <p:nvGrpSpPr>
          <p:cNvPr id="17" name="Group 30"/>
          <p:cNvGrpSpPr>
            <a:grpSpLocks/>
          </p:cNvGrpSpPr>
          <p:nvPr/>
        </p:nvGrpSpPr>
        <p:grpSpPr bwMode="auto">
          <a:xfrm>
            <a:off x="7677917" y="6110921"/>
            <a:ext cx="1206957" cy="1207271"/>
            <a:chOff x="1865313" y="2312988"/>
            <a:chExt cx="446087" cy="446087"/>
          </a:xfrm>
          <a:solidFill>
            <a:schemeClr val="bg1"/>
          </a:solidFill>
        </p:grpSpPr>
        <p:sp>
          <p:nvSpPr>
            <p:cNvPr id="18" name="Freeform 205"/>
            <p:cNvSpPr>
              <a:spLocks noChangeArrowheads="1"/>
            </p:cNvSpPr>
            <p:nvPr/>
          </p:nvSpPr>
          <p:spPr bwMode="auto">
            <a:xfrm>
              <a:off x="2052638" y="2455863"/>
              <a:ext cx="112712" cy="157162"/>
            </a:xfrm>
            <a:custGeom>
              <a:avLst/>
              <a:gdLst>
                <a:gd name="T0" fmla="*/ 302 w 313"/>
                <a:gd name="T1" fmla="*/ 196 h 437"/>
                <a:gd name="T2" fmla="*/ 41 w 313"/>
                <a:gd name="T3" fmla="*/ 9 h 437"/>
                <a:gd name="T4" fmla="*/ 10 w 313"/>
                <a:gd name="T5" fmla="*/ 9 h 437"/>
                <a:gd name="T6" fmla="*/ 0 w 313"/>
                <a:gd name="T7" fmla="*/ 30 h 437"/>
                <a:gd name="T8" fmla="*/ 0 w 313"/>
                <a:gd name="T9" fmla="*/ 405 h 437"/>
                <a:gd name="T10" fmla="*/ 10 w 313"/>
                <a:gd name="T11" fmla="*/ 436 h 437"/>
                <a:gd name="T12" fmla="*/ 31 w 313"/>
                <a:gd name="T13" fmla="*/ 436 h 437"/>
                <a:gd name="T14" fmla="*/ 41 w 313"/>
                <a:gd name="T15" fmla="*/ 436 h 437"/>
                <a:gd name="T16" fmla="*/ 302 w 313"/>
                <a:gd name="T17" fmla="*/ 249 h 437"/>
                <a:gd name="T18" fmla="*/ 312 w 313"/>
                <a:gd name="T19" fmla="*/ 217 h 437"/>
                <a:gd name="T20" fmla="*/ 302 w 313"/>
                <a:gd name="T21" fmla="*/ 196 h 437"/>
                <a:gd name="T22" fmla="*/ 302 w 313"/>
                <a:gd name="T23" fmla="*/ 196 h 437"/>
                <a:gd name="T24" fmla="*/ 302 w 313"/>
                <a:gd name="T25" fmla="*/ 196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3" h="437">
                  <a:moveTo>
                    <a:pt x="302" y="196"/>
                  </a:moveTo>
                  <a:cubicBezTo>
                    <a:pt x="41" y="9"/>
                    <a:pt x="41" y="9"/>
                    <a:pt x="41" y="9"/>
                  </a:cubicBezTo>
                  <a:cubicBezTo>
                    <a:pt x="31" y="0"/>
                    <a:pt x="20" y="0"/>
                    <a:pt x="10" y="9"/>
                  </a:cubicBezTo>
                  <a:cubicBezTo>
                    <a:pt x="0" y="9"/>
                    <a:pt x="0" y="19"/>
                    <a:pt x="0" y="30"/>
                  </a:cubicBezTo>
                  <a:cubicBezTo>
                    <a:pt x="0" y="405"/>
                    <a:pt x="0" y="405"/>
                    <a:pt x="0" y="405"/>
                  </a:cubicBezTo>
                  <a:cubicBezTo>
                    <a:pt x="0" y="426"/>
                    <a:pt x="0" y="436"/>
                    <a:pt x="10" y="436"/>
                  </a:cubicBezTo>
                  <a:cubicBezTo>
                    <a:pt x="20" y="436"/>
                    <a:pt x="20" y="436"/>
                    <a:pt x="31" y="436"/>
                  </a:cubicBezTo>
                  <a:lnTo>
                    <a:pt x="41" y="436"/>
                  </a:lnTo>
                  <a:cubicBezTo>
                    <a:pt x="302" y="249"/>
                    <a:pt x="302" y="249"/>
                    <a:pt x="302" y="249"/>
                  </a:cubicBezTo>
                  <a:cubicBezTo>
                    <a:pt x="312" y="238"/>
                    <a:pt x="312" y="228"/>
                    <a:pt x="312" y="217"/>
                  </a:cubicBezTo>
                  <a:cubicBezTo>
                    <a:pt x="312" y="207"/>
                    <a:pt x="312" y="207"/>
                    <a:pt x="302" y="196"/>
                  </a:cubicBezTo>
                  <a:close/>
                  <a:moveTo>
                    <a:pt x="302" y="196"/>
                  </a:moveTo>
                  <a:lnTo>
                    <a:pt x="302" y="19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19" name="Freeform 206"/>
            <p:cNvSpPr>
              <a:spLocks noChangeArrowheads="1"/>
            </p:cNvSpPr>
            <p:nvPr/>
          </p:nvSpPr>
          <p:spPr bwMode="auto">
            <a:xfrm>
              <a:off x="1865313" y="2312988"/>
              <a:ext cx="446087" cy="446087"/>
            </a:xfrm>
            <a:custGeom>
              <a:avLst/>
              <a:gdLst>
                <a:gd name="T0" fmla="*/ 614 w 1240"/>
                <a:gd name="T1" fmla="*/ 0 h 1240"/>
                <a:gd name="T2" fmla="*/ 0 w 1240"/>
                <a:gd name="T3" fmla="*/ 614 h 1240"/>
                <a:gd name="T4" fmla="*/ 614 w 1240"/>
                <a:gd name="T5" fmla="*/ 1239 h 1240"/>
                <a:gd name="T6" fmla="*/ 1239 w 1240"/>
                <a:gd name="T7" fmla="*/ 614 h 1240"/>
                <a:gd name="T8" fmla="*/ 614 w 1240"/>
                <a:gd name="T9" fmla="*/ 0 h 1240"/>
                <a:gd name="T10" fmla="*/ 614 w 1240"/>
                <a:gd name="T11" fmla="*/ 1135 h 1240"/>
                <a:gd name="T12" fmla="*/ 104 w 1240"/>
                <a:gd name="T13" fmla="*/ 614 h 1240"/>
                <a:gd name="T14" fmla="*/ 614 w 1240"/>
                <a:gd name="T15" fmla="*/ 104 h 1240"/>
                <a:gd name="T16" fmla="*/ 1135 w 1240"/>
                <a:gd name="T17" fmla="*/ 614 h 1240"/>
                <a:gd name="T18" fmla="*/ 614 w 1240"/>
                <a:gd name="T19" fmla="*/ 1135 h 1240"/>
                <a:gd name="T20" fmla="*/ 614 w 1240"/>
                <a:gd name="T21" fmla="*/ 1135 h 1240"/>
                <a:gd name="T22" fmla="*/ 614 w 1240"/>
                <a:gd name="T23" fmla="*/ 1135 h 1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40" h="1240">
                  <a:moveTo>
                    <a:pt x="614" y="0"/>
                  </a:moveTo>
                  <a:cubicBezTo>
                    <a:pt x="271" y="0"/>
                    <a:pt x="0" y="271"/>
                    <a:pt x="0" y="614"/>
                  </a:cubicBezTo>
                  <a:cubicBezTo>
                    <a:pt x="0" y="958"/>
                    <a:pt x="271" y="1239"/>
                    <a:pt x="614" y="1239"/>
                  </a:cubicBezTo>
                  <a:cubicBezTo>
                    <a:pt x="969" y="1239"/>
                    <a:pt x="1239" y="958"/>
                    <a:pt x="1239" y="614"/>
                  </a:cubicBezTo>
                  <a:cubicBezTo>
                    <a:pt x="1239" y="271"/>
                    <a:pt x="969" y="0"/>
                    <a:pt x="614" y="0"/>
                  </a:cubicBezTo>
                  <a:close/>
                  <a:moveTo>
                    <a:pt x="614" y="1135"/>
                  </a:moveTo>
                  <a:cubicBezTo>
                    <a:pt x="333" y="1135"/>
                    <a:pt x="104" y="906"/>
                    <a:pt x="104" y="614"/>
                  </a:cubicBezTo>
                  <a:cubicBezTo>
                    <a:pt x="104" y="333"/>
                    <a:pt x="333" y="104"/>
                    <a:pt x="614" y="104"/>
                  </a:cubicBezTo>
                  <a:cubicBezTo>
                    <a:pt x="906" y="104"/>
                    <a:pt x="1135" y="333"/>
                    <a:pt x="1135" y="614"/>
                  </a:cubicBezTo>
                  <a:cubicBezTo>
                    <a:pt x="1135" y="906"/>
                    <a:pt x="906" y="1135"/>
                    <a:pt x="614" y="1135"/>
                  </a:cubicBezTo>
                  <a:close/>
                  <a:moveTo>
                    <a:pt x="614" y="1135"/>
                  </a:moveTo>
                  <a:lnTo>
                    <a:pt x="614" y="113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grpSp>
      <p:grpSp>
        <p:nvGrpSpPr>
          <p:cNvPr id="20" name="Group 4698"/>
          <p:cNvGrpSpPr>
            <a:grpSpLocks/>
          </p:cNvGrpSpPr>
          <p:nvPr/>
        </p:nvGrpSpPr>
        <p:grpSpPr bwMode="auto">
          <a:xfrm>
            <a:off x="9497724" y="8117042"/>
            <a:ext cx="1202109" cy="1178278"/>
            <a:chOff x="5427663" y="4046537"/>
            <a:chExt cx="395287" cy="387350"/>
          </a:xfrm>
          <a:solidFill>
            <a:schemeClr val="bg1"/>
          </a:solidFill>
        </p:grpSpPr>
        <p:sp>
          <p:nvSpPr>
            <p:cNvPr id="21" name="Freeform 418"/>
            <p:cNvSpPr>
              <a:spLocks noChangeArrowheads="1"/>
            </p:cNvSpPr>
            <p:nvPr/>
          </p:nvSpPr>
          <p:spPr bwMode="auto">
            <a:xfrm>
              <a:off x="5635625" y="4046537"/>
              <a:ext cx="187325" cy="184150"/>
            </a:xfrm>
            <a:custGeom>
              <a:avLst/>
              <a:gdLst>
                <a:gd name="T0" fmla="*/ 301 w 520"/>
                <a:gd name="T1" fmla="*/ 75 h 511"/>
                <a:gd name="T2" fmla="*/ 444 w 520"/>
                <a:gd name="T3" fmla="*/ 217 h 511"/>
                <a:gd name="T4" fmla="*/ 394 w 520"/>
                <a:gd name="T5" fmla="*/ 267 h 511"/>
                <a:gd name="T6" fmla="*/ 327 w 520"/>
                <a:gd name="T7" fmla="*/ 200 h 511"/>
                <a:gd name="T8" fmla="*/ 301 w 520"/>
                <a:gd name="T9" fmla="*/ 225 h 511"/>
                <a:gd name="T10" fmla="*/ 368 w 520"/>
                <a:gd name="T11" fmla="*/ 292 h 511"/>
                <a:gd name="T12" fmla="*/ 335 w 520"/>
                <a:gd name="T13" fmla="*/ 326 h 511"/>
                <a:gd name="T14" fmla="*/ 293 w 520"/>
                <a:gd name="T15" fmla="*/ 275 h 511"/>
                <a:gd name="T16" fmla="*/ 268 w 520"/>
                <a:gd name="T17" fmla="*/ 309 h 511"/>
                <a:gd name="T18" fmla="*/ 310 w 520"/>
                <a:gd name="T19" fmla="*/ 351 h 511"/>
                <a:gd name="T20" fmla="*/ 268 w 520"/>
                <a:gd name="T21" fmla="*/ 393 h 511"/>
                <a:gd name="T22" fmla="*/ 201 w 520"/>
                <a:gd name="T23" fmla="*/ 326 h 511"/>
                <a:gd name="T24" fmla="*/ 168 w 520"/>
                <a:gd name="T25" fmla="*/ 351 h 511"/>
                <a:gd name="T26" fmla="*/ 243 w 520"/>
                <a:gd name="T27" fmla="*/ 418 h 511"/>
                <a:gd name="T28" fmla="*/ 209 w 520"/>
                <a:gd name="T29" fmla="*/ 443 h 511"/>
                <a:gd name="T30" fmla="*/ 168 w 520"/>
                <a:gd name="T31" fmla="*/ 401 h 511"/>
                <a:gd name="T32" fmla="*/ 134 w 520"/>
                <a:gd name="T33" fmla="*/ 426 h 511"/>
                <a:gd name="T34" fmla="*/ 218 w 520"/>
                <a:gd name="T35" fmla="*/ 510 h 511"/>
                <a:gd name="T36" fmla="*/ 519 w 520"/>
                <a:gd name="T37" fmla="*/ 217 h 511"/>
                <a:gd name="T38" fmla="*/ 301 w 520"/>
                <a:gd name="T39" fmla="*/ 0 h 511"/>
                <a:gd name="T40" fmla="*/ 0 w 520"/>
                <a:gd name="T41" fmla="*/ 292 h 511"/>
                <a:gd name="T42" fmla="*/ 34 w 520"/>
                <a:gd name="T43" fmla="*/ 334 h 511"/>
                <a:gd name="T44" fmla="*/ 301 w 520"/>
                <a:gd name="T45" fmla="*/ 75 h 511"/>
                <a:gd name="T46" fmla="*/ 301 w 520"/>
                <a:gd name="T47" fmla="*/ 75 h 511"/>
                <a:gd name="T48" fmla="*/ 301 w 520"/>
                <a:gd name="T49" fmla="*/ 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0" h="511">
                  <a:moveTo>
                    <a:pt x="301" y="75"/>
                  </a:moveTo>
                  <a:lnTo>
                    <a:pt x="444" y="217"/>
                  </a:lnTo>
                  <a:lnTo>
                    <a:pt x="394" y="267"/>
                  </a:lnTo>
                  <a:lnTo>
                    <a:pt x="327" y="200"/>
                  </a:lnTo>
                  <a:lnTo>
                    <a:pt x="301" y="225"/>
                  </a:lnTo>
                  <a:lnTo>
                    <a:pt x="368" y="292"/>
                  </a:lnTo>
                  <a:lnTo>
                    <a:pt x="335" y="326"/>
                  </a:lnTo>
                  <a:lnTo>
                    <a:pt x="293" y="275"/>
                  </a:lnTo>
                  <a:lnTo>
                    <a:pt x="268" y="309"/>
                  </a:lnTo>
                  <a:lnTo>
                    <a:pt x="310" y="351"/>
                  </a:lnTo>
                  <a:lnTo>
                    <a:pt x="268" y="393"/>
                  </a:lnTo>
                  <a:lnTo>
                    <a:pt x="201" y="326"/>
                  </a:lnTo>
                  <a:lnTo>
                    <a:pt x="168" y="351"/>
                  </a:lnTo>
                  <a:lnTo>
                    <a:pt x="243" y="418"/>
                  </a:lnTo>
                  <a:lnTo>
                    <a:pt x="209" y="443"/>
                  </a:lnTo>
                  <a:lnTo>
                    <a:pt x="168" y="401"/>
                  </a:lnTo>
                  <a:lnTo>
                    <a:pt x="134" y="426"/>
                  </a:lnTo>
                  <a:lnTo>
                    <a:pt x="218" y="510"/>
                  </a:lnTo>
                  <a:lnTo>
                    <a:pt x="519" y="217"/>
                  </a:lnTo>
                  <a:lnTo>
                    <a:pt x="301" y="0"/>
                  </a:lnTo>
                  <a:lnTo>
                    <a:pt x="0" y="292"/>
                  </a:lnTo>
                  <a:lnTo>
                    <a:pt x="34" y="334"/>
                  </a:lnTo>
                  <a:lnTo>
                    <a:pt x="301" y="75"/>
                  </a:lnTo>
                  <a:close/>
                  <a:moveTo>
                    <a:pt x="301" y="75"/>
                  </a:moveTo>
                  <a:lnTo>
                    <a:pt x="301" y="7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22" name="Freeform 419"/>
            <p:cNvSpPr>
              <a:spLocks noChangeArrowheads="1"/>
            </p:cNvSpPr>
            <p:nvPr/>
          </p:nvSpPr>
          <p:spPr bwMode="auto">
            <a:xfrm>
              <a:off x="5635625" y="4046537"/>
              <a:ext cx="187325" cy="184150"/>
            </a:xfrm>
            <a:custGeom>
              <a:avLst/>
              <a:gdLst>
                <a:gd name="T0" fmla="*/ 301 w 520"/>
                <a:gd name="T1" fmla="*/ 75 h 511"/>
                <a:gd name="T2" fmla="*/ 444 w 520"/>
                <a:gd name="T3" fmla="*/ 217 h 511"/>
                <a:gd name="T4" fmla="*/ 394 w 520"/>
                <a:gd name="T5" fmla="*/ 267 h 511"/>
                <a:gd name="T6" fmla="*/ 327 w 520"/>
                <a:gd name="T7" fmla="*/ 200 h 511"/>
                <a:gd name="T8" fmla="*/ 301 w 520"/>
                <a:gd name="T9" fmla="*/ 225 h 511"/>
                <a:gd name="T10" fmla="*/ 368 w 520"/>
                <a:gd name="T11" fmla="*/ 292 h 511"/>
                <a:gd name="T12" fmla="*/ 335 w 520"/>
                <a:gd name="T13" fmla="*/ 326 h 511"/>
                <a:gd name="T14" fmla="*/ 293 w 520"/>
                <a:gd name="T15" fmla="*/ 275 h 511"/>
                <a:gd name="T16" fmla="*/ 268 w 520"/>
                <a:gd name="T17" fmla="*/ 309 h 511"/>
                <a:gd name="T18" fmla="*/ 310 w 520"/>
                <a:gd name="T19" fmla="*/ 351 h 511"/>
                <a:gd name="T20" fmla="*/ 268 w 520"/>
                <a:gd name="T21" fmla="*/ 393 h 511"/>
                <a:gd name="T22" fmla="*/ 201 w 520"/>
                <a:gd name="T23" fmla="*/ 326 h 511"/>
                <a:gd name="T24" fmla="*/ 168 w 520"/>
                <a:gd name="T25" fmla="*/ 351 h 511"/>
                <a:gd name="T26" fmla="*/ 243 w 520"/>
                <a:gd name="T27" fmla="*/ 418 h 511"/>
                <a:gd name="T28" fmla="*/ 209 w 520"/>
                <a:gd name="T29" fmla="*/ 443 h 511"/>
                <a:gd name="T30" fmla="*/ 168 w 520"/>
                <a:gd name="T31" fmla="*/ 401 h 511"/>
                <a:gd name="T32" fmla="*/ 134 w 520"/>
                <a:gd name="T33" fmla="*/ 426 h 511"/>
                <a:gd name="T34" fmla="*/ 218 w 520"/>
                <a:gd name="T35" fmla="*/ 510 h 511"/>
                <a:gd name="T36" fmla="*/ 519 w 520"/>
                <a:gd name="T37" fmla="*/ 217 h 511"/>
                <a:gd name="T38" fmla="*/ 301 w 520"/>
                <a:gd name="T39" fmla="*/ 0 h 511"/>
                <a:gd name="T40" fmla="*/ 0 w 520"/>
                <a:gd name="T41" fmla="*/ 292 h 511"/>
                <a:gd name="T42" fmla="*/ 34 w 520"/>
                <a:gd name="T43" fmla="*/ 334 h 511"/>
                <a:gd name="T44" fmla="*/ 301 w 520"/>
                <a:gd name="T45" fmla="*/ 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0" h="511">
                  <a:moveTo>
                    <a:pt x="301" y="75"/>
                  </a:moveTo>
                  <a:lnTo>
                    <a:pt x="444" y="217"/>
                  </a:lnTo>
                  <a:lnTo>
                    <a:pt x="394" y="267"/>
                  </a:lnTo>
                  <a:lnTo>
                    <a:pt x="327" y="200"/>
                  </a:lnTo>
                  <a:lnTo>
                    <a:pt x="301" y="225"/>
                  </a:lnTo>
                  <a:lnTo>
                    <a:pt x="368" y="292"/>
                  </a:lnTo>
                  <a:lnTo>
                    <a:pt x="335" y="326"/>
                  </a:lnTo>
                  <a:lnTo>
                    <a:pt x="293" y="275"/>
                  </a:lnTo>
                  <a:lnTo>
                    <a:pt x="268" y="309"/>
                  </a:lnTo>
                  <a:lnTo>
                    <a:pt x="310" y="351"/>
                  </a:lnTo>
                  <a:lnTo>
                    <a:pt x="268" y="393"/>
                  </a:lnTo>
                  <a:lnTo>
                    <a:pt x="201" y="326"/>
                  </a:lnTo>
                  <a:lnTo>
                    <a:pt x="168" y="351"/>
                  </a:lnTo>
                  <a:lnTo>
                    <a:pt x="243" y="418"/>
                  </a:lnTo>
                  <a:lnTo>
                    <a:pt x="209" y="443"/>
                  </a:lnTo>
                  <a:lnTo>
                    <a:pt x="168" y="401"/>
                  </a:lnTo>
                  <a:lnTo>
                    <a:pt x="134" y="426"/>
                  </a:lnTo>
                  <a:lnTo>
                    <a:pt x="218" y="510"/>
                  </a:lnTo>
                  <a:lnTo>
                    <a:pt x="519" y="217"/>
                  </a:lnTo>
                  <a:lnTo>
                    <a:pt x="301" y="0"/>
                  </a:lnTo>
                  <a:lnTo>
                    <a:pt x="0" y="292"/>
                  </a:lnTo>
                  <a:lnTo>
                    <a:pt x="34" y="334"/>
                  </a:lnTo>
                  <a:lnTo>
                    <a:pt x="301" y="75"/>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23" name="Freeform 420"/>
            <p:cNvSpPr>
              <a:spLocks noChangeArrowheads="1"/>
            </p:cNvSpPr>
            <p:nvPr/>
          </p:nvSpPr>
          <p:spPr bwMode="auto">
            <a:xfrm>
              <a:off x="5743575" y="4073524"/>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24" name="Freeform 421"/>
            <p:cNvSpPr>
              <a:spLocks noChangeArrowheads="1"/>
            </p:cNvSpPr>
            <p:nvPr/>
          </p:nvSpPr>
          <p:spPr bwMode="auto">
            <a:xfrm>
              <a:off x="5427663" y="4229099"/>
              <a:ext cx="204787" cy="204788"/>
            </a:xfrm>
            <a:custGeom>
              <a:avLst/>
              <a:gdLst>
                <a:gd name="T0" fmla="*/ 451 w 569"/>
                <a:gd name="T1" fmla="*/ 158 h 569"/>
                <a:gd name="T2" fmla="*/ 501 w 569"/>
                <a:gd name="T3" fmla="*/ 209 h 569"/>
                <a:gd name="T4" fmla="*/ 468 w 569"/>
                <a:gd name="T5" fmla="*/ 251 h 569"/>
                <a:gd name="T6" fmla="*/ 393 w 569"/>
                <a:gd name="T7" fmla="*/ 175 h 569"/>
                <a:gd name="T8" fmla="*/ 368 w 569"/>
                <a:gd name="T9" fmla="*/ 200 h 569"/>
                <a:gd name="T10" fmla="*/ 443 w 569"/>
                <a:gd name="T11" fmla="*/ 275 h 569"/>
                <a:gd name="T12" fmla="*/ 409 w 569"/>
                <a:gd name="T13" fmla="*/ 309 h 569"/>
                <a:gd name="T14" fmla="*/ 359 w 569"/>
                <a:gd name="T15" fmla="*/ 251 h 569"/>
                <a:gd name="T16" fmla="*/ 334 w 569"/>
                <a:gd name="T17" fmla="*/ 284 h 569"/>
                <a:gd name="T18" fmla="*/ 384 w 569"/>
                <a:gd name="T19" fmla="*/ 334 h 569"/>
                <a:gd name="T20" fmla="*/ 342 w 569"/>
                <a:gd name="T21" fmla="*/ 376 h 569"/>
                <a:gd name="T22" fmla="*/ 267 w 569"/>
                <a:gd name="T23" fmla="*/ 301 h 569"/>
                <a:gd name="T24" fmla="*/ 234 w 569"/>
                <a:gd name="T25" fmla="*/ 326 h 569"/>
                <a:gd name="T26" fmla="*/ 309 w 569"/>
                <a:gd name="T27" fmla="*/ 401 h 569"/>
                <a:gd name="T28" fmla="*/ 284 w 569"/>
                <a:gd name="T29" fmla="*/ 434 h 569"/>
                <a:gd name="T30" fmla="*/ 234 w 569"/>
                <a:gd name="T31" fmla="*/ 376 h 569"/>
                <a:gd name="T32" fmla="*/ 200 w 569"/>
                <a:gd name="T33" fmla="*/ 409 h 569"/>
                <a:gd name="T34" fmla="*/ 250 w 569"/>
                <a:gd name="T35" fmla="*/ 459 h 569"/>
                <a:gd name="T36" fmla="*/ 217 w 569"/>
                <a:gd name="T37" fmla="*/ 493 h 569"/>
                <a:gd name="T38" fmla="*/ 75 w 569"/>
                <a:gd name="T39" fmla="*/ 351 h 569"/>
                <a:gd name="T40" fmla="*/ 393 w 569"/>
                <a:gd name="T41" fmla="*/ 41 h 569"/>
                <a:gd name="T42" fmla="*/ 351 w 569"/>
                <a:gd name="T43" fmla="*/ 0 h 569"/>
                <a:gd name="T44" fmla="*/ 0 w 569"/>
                <a:gd name="T45" fmla="*/ 351 h 569"/>
                <a:gd name="T46" fmla="*/ 217 w 569"/>
                <a:gd name="T47" fmla="*/ 568 h 569"/>
                <a:gd name="T48" fmla="*/ 568 w 569"/>
                <a:gd name="T49" fmla="*/ 225 h 569"/>
                <a:gd name="T50" fmla="*/ 484 w 569"/>
                <a:gd name="T51" fmla="*/ 133 h 569"/>
                <a:gd name="T52" fmla="*/ 451 w 569"/>
                <a:gd name="T53" fmla="*/ 158 h 569"/>
                <a:gd name="T54" fmla="*/ 451 w 569"/>
                <a:gd name="T55" fmla="*/ 158 h 569"/>
                <a:gd name="T56" fmla="*/ 451 w 569"/>
                <a:gd name="T57" fmla="*/ 158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9" h="569">
                  <a:moveTo>
                    <a:pt x="451" y="158"/>
                  </a:moveTo>
                  <a:lnTo>
                    <a:pt x="501" y="209"/>
                  </a:lnTo>
                  <a:lnTo>
                    <a:pt x="468" y="251"/>
                  </a:lnTo>
                  <a:lnTo>
                    <a:pt x="393" y="175"/>
                  </a:lnTo>
                  <a:lnTo>
                    <a:pt x="368" y="200"/>
                  </a:lnTo>
                  <a:lnTo>
                    <a:pt x="443" y="275"/>
                  </a:lnTo>
                  <a:lnTo>
                    <a:pt x="409" y="309"/>
                  </a:lnTo>
                  <a:lnTo>
                    <a:pt x="359" y="251"/>
                  </a:lnTo>
                  <a:lnTo>
                    <a:pt x="334" y="284"/>
                  </a:lnTo>
                  <a:lnTo>
                    <a:pt x="384" y="334"/>
                  </a:lnTo>
                  <a:lnTo>
                    <a:pt x="342" y="376"/>
                  </a:lnTo>
                  <a:lnTo>
                    <a:pt x="267" y="301"/>
                  </a:lnTo>
                  <a:lnTo>
                    <a:pt x="234" y="326"/>
                  </a:lnTo>
                  <a:lnTo>
                    <a:pt x="309" y="401"/>
                  </a:lnTo>
                  <a:lnTo>
                    <a:pt x="284" y="434"/>
                  </a:lnTo>
                  <a:lnTo>
                    <a:pt x="234" y="376"/>
                  </a:lnTo>
                  <a:lnTo>
                    <a:pt x="200" y="409"/>
                  </a:lnTo>
                  <a:lnTo>
                    <a:pt x="250" y="459"/>
                  </a:lnTo>
                  <a:lnTo>
                    <a:pt x="217" y="493"/>
                  </a:lnTo>
                  <a:lnTo>
                    <a:pt x="75" y="351"/>
                  </a:lnTo>
                  <a:lnTo>
                    <a:pt x="393" y="41"/>
                  </a:lnTo>
                  <a:lnTo>
                    <a:pt x="351" y="0"/>
                  </a:lnTo>
                  <a:lnTo>
                    <a:pt x="0" y="351"/>
                  </a:lnTo>
                  <a:lnTo>
                    <a:pt x="217" y="568"/>
                  </a:lnTo>
                  <a:lnTo>
                    <a:pt x="568" y="225"/>
                  </a:lnTo>
                  <a:lnTo>
                    <a:pt x="484" y="133"/>
                  </a:lnTo>
                  <a:lnTo>
                    <a:pt x="451" y="158"/>
                  </a:lnTo>
                  <a:close/>
                  <a:moveTo>
                    <a:pt x="451" y="158"/>
                  </a:moveTo>
                  <a:lnTo>
                    <a:pt x="451" y="15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25" name="Freeform 422"/>
            <p:cNvSpPr>
              <a:spLocks noChangeArrowheads="1"/>
            </p:cNvSpPr>
            <p:nvPr/>
          </p:nvSpPr>
          <p:spPr bwMode="auto">
            <a:xfrm>
              <a:off x="5427663" y="4229099"/>
              <a:ext cx="204787" cy="204788"/>
            </a:xfrm>
            <a:custGeom>
              <a:avLst/>
              <a:gdLst>
                <a:gd name="T0" fmla="*/ 451 w 569"/>
                <a:gd name="T1" fmla="*/ 158 h 569"/>
                <a:gd name="T2" fmla="*/ 501 w 569"/>
                <a:gd name="T3" fmla="*/ 209 h 569"/>
                <a:gd name="T4" fmla="*/ 468 w 569"/>
                <a:gd name="T5" fmla="*/ 251 h 569"/>
                <a:gd name="T6" fmla="*/ 393 w 569"/>
                <a:gd name="T7" fmla="*/ 175 h 569"/>
                <a:gd name="T8" fmla="*/ 368 w 569"/>
                <a:gd name="T9" fmla="*/ 200 h 569"/>
                <a:gd name="T10" fmla="*/ 443 w 569"/>
                <a:gd name="T11" fmla="*/ 275 h 569"/>
                <a:gd name="T12" fmla="*/ 409 w 569"/>
                <a:gd name="T13" fmla="*/ 309 h 569"/>
                <a:gd name="T14" fmla="*/ 359 w 569"/>
                <a:gd name="T15" fmla="*/ 251 h 569"/>
                <a:gd name="T16" fmla="*/ 334 w 569"/>
                <a:gd name="T17" fmla="*/ 284 h 569"/>
                <a:gd name="T18" fmla="*/ 384 w 569"/>
                <a:gd name="T19" fmla="*/ 334 h 569"/>
                <a:gd name="T20" fmla="*/ 342 w 569"/>
                <a:gd name="T21" fmla="*/ 376 h 569"/>
                <a:gd name="T22" fmla="*/ 267 w 569"/>
                <a:gd name="T23" fmla="*/ 301 h 569"/>
                <a:gd name="T24" fmla="*/ 234 w 569"/>
                <a:gd name="T25" fmla="*/ 326 h 569"/>
                <a:gd name="T26" fmla="*/ 309 w 569"/>
                <a:gd name="T27" fmla="*/ 401 h 569"/>
                <a:gd name="T28" fmla="*/ 284 w 569"/>
                <a:gd name="T29" fmla="*/ 434 h 569"/>
                <a:gd name="T30" fmla="*/ 234 w 569"/>
                <a:gd name="T31" fmla="*/ 376 h 569"/>
                <a:gd name="T32" fmla="*/ 200 w 569"/>
                <a:gd name="T33" fmla="*/ 409 h 569"/>
                <a:gd name="T34" fmla="*/ 250 w 569"/>
                <a:gd name="T35" fmla="*/ 459 h 569"/>
                <a:gd name="T36" fmla="*/ 217 w 569"/>
                <a:gd name="T37" fmla="*/ 493 h 569"/>
                <a:gd name="T38" fmla="*/ 75 w 569"/>
                <a:gd name="T39" fmla="*/ 351 h 569"/>
                <a:gd name="T40" fmla="*/ 393 w 569"/>
                <a:gd name="T41" fmla="*/ 41 h 569"/>
                <a:gd name="T42" fmla="*/ 351 w 569"/>
                <a:gd name="T43" fmla="*/ 0 h 569"/>
                <a:gd name="T44" fmla="*/ 0 w 569"/>
                <a:gd name="T45" fmla="*/ 351 h 569"/>
                <a:gd name="T46" fmla="*/ 217 w 569"/>
                <a:gd name="T47" fmla="*/ 568 h 569"/>
                <a:gd name="T48" fmla="*/ 568 w 569"/>
                <a:gd name="T49" fmla="*/ 225 h 569"/>
                <a:gd name="T50" fmla="*/ 484 w 569"/>
                <a:gd name="T51" fmla="*/ 133 h 569"/>
                <a:gd name="T52" fmla="*/ 451 w 569"/>
                <a:gd name="T53" fmla="*/ 158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9" h="569">
                  <a:moveTo>
                    <a:pt x="451" y="158"/>
                  </a:moveTo>
                  <a:lnTo>
                    <a:pt x="501" y="209"/>
                  </a:lnTo>
                  <a:lnTo>
                    <a:pt x="468" y="251"/>
                  </a:lnTo>
                  <a:lnTo>
                    <a:pt x="393" y="175"/>
                  </a:lnTo>
                  <a:lnTo>
                    <a:pt x="368" y="200"/>
                  </a:lnTo>
                  <a:lnTo>
                    <a:pt x="443" y="275"/>
                  </a:lnTo>
                  <a:lnTo>
                    <a:pt x="409" y="309"/>
                  </a:lnTo>
                  <a:lnTo>
                    <a:pt x="359" y="251"/>
                  </a:lnTo>
                  <a:lnTo>
                    <a:pt x="334" y="284"/>
                  </a:lnTo>
                  <a:lnTo>
                    <a:pt x="384" y="334"/>
                  </a:lnTo>
                  <a:lnTo>
                    <a:pt x="342" y="376"/>
                  </a:lnTo>
                  <a:lnTo>
                    <a:pt x="267" y="301"/>
                  </a:lnTo>
                  <a:lnTo>
                    <a:pt x="234" y="326"/>
                  </a:lnTo>
                  <a:lnTo>
                    <a:pt x="309" y="401"/>
                  </a:lnTo>
                  <a:lnTo>
                    <a:pt x="284" y="434"/>
                  </a:lnTo>
                  <a:lnTo>
                    <a:pt x="234" y="376"/>
                  </a:lnTo>
                  <a:lnTo>
                    <a:pt x="200" y="409"/>
                  </a:lnTo>
                  <a:lnTo>
                    <a:pt x="250" y="459"/>
                  </a:lnTo>
                  <a:lnTo>
                    <a:pt x="217" y="493"/>
                  </a:lnTo>
                  <a:lnTo>
                    <a:pt x="75" y="351"/>
                  </a:lnTo>
                  <a:lnTo>
                    <a:pt x="393" y="41"/>
                  </a:lnTo>
                  <a:lnTo>
                    <a:pt x="351" y="0"/>
                  </a:lnTo>
                  <a:lnTo>
                    <a:pt x="0" y="351"/>
                  </a:lnTo>
                  <a:lnTo>
                    <a:pt x="217" y="568"/>
                  </a:lnTo>
                  <a:lnTo>
                    <a:pt x="568" y="225"/>
                  </a:lnTo>
                  <a:lnTo>
                    <a:pt x="484" y="133"/>
                  </a:lnTo>
                  <a:lnTo>
                    <a:pt x="451" y="158"/>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26" name="Freeform 423"/>
            <p:cNvSpPr>
              <a:spLocks noChangeArrowheads="1"/>
            </p:cNvSpPr>
            <p:nvPr/>
          </p:nvSpPr>
          <p:spPr bwMode="auto">
            <a:xfrm>
              <a:off x="5591175" y="4286249"/>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27" name="Freeform 424"/>
            <p:cNvSpPr>
              <a:spLocks noChangeArrowheads="1"/>
            </p:cNvSpPr>
            <p:nvPr/>
          </p:nvSpPr>
          <p:spPr bwMode="auto">
            <a:xfrm>
              <a:off x="5473700" y="4070349"/>
              <a:ext cx="312738" cy="319088"/>
            </a:xfrm>
            <a:custGeom>
              <a:avLst/>
              <a:gdLst>
                <a:gd name="T0" fmla="*/ 318 w 870"/>
                <a:gd name="T1" fmla="*/ 142 h 887"/>
                <a:gd name="T2" fmla="*/ 167 w 870"/>
                <a:gd name="T3" fmla="*/ 0 h 887"/>
                <a:gd name="T4" fmla="*/ 0 w 870"/>
                <a:gd name="T5" fmla="*/ 167 h 887"/>
                <a:gd name="T6" fmla="*/ 142 w 870"/>
                <a:gd name="T7" fmla="*/ 317 h 887"/>
                <a:gd name="T8" fmla="*/ 594 w 870"/>
                <a:gd name="T9" fmla="*/ 760 h 887"/>
                <a:gd name="T10" fmla="*/ 869 w 870"/>
                <a:gd name="T11" fmla="*/ 886 h 887"/>
                <a:gd name="T12" fmla="*/ 769 w 870"/>
                <a:gd name="T13" fmla="*/ 601 h 887"/>
                <a:gd name="T14" fmla="*/ 318 w 870"/>
                <a:gd name="T15" fmla="*/ 142 h 887"/>
                <a:gd name="T16" fmla="*/ 117 w 870"/>
                <a:gd name="T17" fmla="*/ 225 h 887"/>
                <a:gd name="T18" fmla="*/ 58 w 870"/>
                <a:gd name="T19" fmla="*/ 167 h 887"/>
                <a:gd name="T20" fmla="*/ 167 w 870"/>
                <a:gd name="T21" fmla="*/ 58 h 887"/>
                <a:gd name="T22" fmla="*/ 226 w 870"/>
                <a:gd name="T23" fmla="*/ 116 h 887"/>
                <a:gd name="T24" fmla="*/ 117 w 870"/>
                <a:gd name="T25" fmla="*/ 225 h 887"/>
                <a:gd name="T26" fmla="*/ 769 w 870"/>
                <a:gd name="T27" fmla="*/ 819 h 887"/>
                <a:gd name="T28" fmla="*/ 610 w 870"/>
                <a:gd name="T29" fmla="*/ 744 h 887"/>
                <a:gd name="T30" fmla="*/ 594 w 870"/>
                <a:gd name="T31" fmla="*/ 727 h 887"/>
                <a:gd name="T32" fmla="*/ 677 w 870"/>
                <a:gd name="T33" fmla="*/ 735 h 887"/>
                <a:gd name="T34" fmla="*/ 669 w 870"/>
                <a:gd name="T35" fmla="*/ 668 h 887"/>
                <a:gd name="T36" fmla="*/ 736 w 870"/>
                <a:gd name="T37" fmla="*/ 677 h 887"/>
                <a:gd name="T38" fmla="*/ 736 w 870"/>
                <a:gd name="T39" fmla="*/ 593 h 887"/>
                <a:gd name="T40" fmla="*/ 752 w 870"/>
                <a:gd name="T41" fmla="*/ 610 h 887"/>
                <a:gd name="T42" fmla="*/ 811 w 870"/>
                <a:gd name="T43" fmla="*/ 769 h 887"/>
                <a:gd name="T44" fmla="*/ 769 w 870"/>
                <a:gd name="T45" fmla="*/ 819 h 887"/>
                <a:gd name="T46" fmla="*/ 769 w 870"/>
                <a:gd name="T47" fmla="*/ 819 h 887"/>
                <a:gd name="T48" fmla="*/ 769 w 870"/>
                <a:gd name="T49" fmla="*/ 819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70" h="887">
                  <a:moveTo>
                    <a:pt x="318" y="142"/>
                  </a:moveTo>
                  <a:lnTo>
                    <a:pt x="167" y="0"/>
                  </a:lnTo>
                  <a:lnTo>
                    <a:pt x="0" y="167"/>
                  </a:lnTo>
                  <a:lnTo>
                    <a:pt x="142" y="317"/>
                  </a:lnTo>
                  <a:lnTo>
                    <a:pt x="594" y="760"/>
                  </a:lnTo>
                  <a:lnTo>
                    <a:pt x="869" y="886"/>
                  </a:lnTo>
                  <a:lnTo>
                    <a:pt x="769" y="601"/>
                  </a:lnTo>
                  <a:lnTo>
                    <a:pt x="318" y="142"/>
                  </a:lnTo>
                  <a:close/>
                  <a:moveTo>
                    <a:pt x="117" y="225"/>
                  </a:moveTo>
                  <a:lnTo>
                    <a:pt x="58" y="167"/>
                  </a:lnTo>
                  <a:lnTo>
                    <a:pt x="167" y="58"/>
                  </a:lnTo>
                  <a:lnTo>
                    <a:pt x="226" y="116"/>
                  </a:lnTo>
                  <a:lnTo>
                    <a:pt x="117" y="225"/>
                  </a:lnTo>
                  <a:close/>
                  <a:moveTo>
                    <a:pt x="769" y="819"/>
                  </a:moveTo>
                  <a:lnTo>
                    <a:pt x="610" y="744"/>
                  </a:lnTo>
                  <a:lnTo>
                    <a:pt x="594" y="727"/>
                  </a:lnTo>
                  <a:lnTo>
                    <a:pt x="677" y="735"/>
                  </a:lnTo>
                  <a:lnTo>
                    <a:pt x="669" y="668"/>
                  </a:lnTo>
                  <a:lnTo>
                    <a:pt x="736" y="677"/>
                  </a:lnTo>
                  <a:lnTo>
                    <a:pt x="736" y="593"/>
                  </a:lnTo>
                  <a:lnTo>
                    <a:pt x="752" y="610"/>
                  </a:lnTo>
                  <a:lnTo>
                    <a:pt x="811" y="769"/>
                  </a:lnTo>
                  <a:lnTo>
                    <a:pt x="769" y="819"/>
                  </a:lnTo>
                  <a:close/>
                  <a:moveTo>
                    <a:pt x="769" y="819"/>
                  </a:moveTo>
                  <a:lnTo>
                    <a:pt x="769" y="81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28" name="Freeform 425"/>
            <p:cNvSpPr>
              <a:spLocks noChangeArrowheads="1"/>
            </p:cNvSpPr>
            <p:nvPr/>
          </p:nvSpPr>
          <p:spPr bwMode="auto">
            <a:xfrm>
              <a:off x="5473700" y="4070349"/>
              <a:ext cx="312738" cy="319088"/>
            </a:xfrm>
            <a:custGeom>
              <a:avLst/>
              <a:gdLst>
                <a:gd name="T0" fmla="*/ 318 w 870"/>
                <a:gd name="T1" fmla="*/ 142 h 887"/>
                <a:gd name="T2" fmla="*/ 318 w 870"/>
                <a:gd name="T3" fmla="*/ 142 h 887"/>
                <a:gd name="T4" fmla="*/ 167 w 870"/>
                <a:gd name="T5" fmla="*/ 0 h 887"/>
                <a:gd name="T6" fmla="*/ 0 w 870"/>
                <a:gd name="T7" fmla="*/ 167 h 887"/>
                <a:gd name="T8" fmla="*/ 142 w 870"/>
                <a:gd name="T9" fmla="*/ 317 h 887"/>
                <a:gd name="T10" fmla="*/ 142 w 870"/>
                <a:gd name="T11" fmla="*/ 317 h 887"/>
                <a:gd name="T12" fmla="*/ 594 w 870"/>
                <a:gd name="T13" fmla="*/ 760 h 887"/>
                <a:gd name="T14" fmla="*/ 869 w 870"/>
                <a:gd name="T15" fmla="*/ 886 h 887"/>
                <a:gd name="T16" fmla="*/ 769 w 870"/>
                <a:gd name="T17" fmla="*/ 601 h 887"/>
                <a:gd name="T18" fmla="*/ 318 w 870"/>
                <a:gd name="T19" fmla="*/ 142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0" h="887">
                  <a:moveTo>
                    <a:pt x="318" y="142"/>
                  </a:moveTo>
                  <a:lnTo>
                    <a:pt x="318" y="142"/>
                  </a:lnTo>
                  <a:lnTo>
                    <a:pt x="167" y="0"/>
                  </a:lnTo>
                  <a:lnTo>
                    <a:pt x="0" y="167"/>
                  </a:lnTo>
                  <a:lnTo>
                    <a:pt x="142" y="317"/>
                  </a:lnTo>
                  <a:lnTo>
                    <a:pt x="142" y="317"/>
                  </a:lnTo>
                  <a:lnTo>
                    <a:pt x="594" y="760"/>
                  </a:lnTo>
                  <a:lnTo>
                    <a:pt x="869" y="886"/>
                  </a:lnTo>
                  <a:lnTo>
                    <a:pt x="769" y="601"/>
                  </a:lnTo>
                  <a:lnTo>
                    <a:pt x="318" y="142"/>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29" name="Freeform 426"/>
            <p:cNvSpPr>
              <a:spLocks noChangeArrowheads="1"/>
            </p:cNvSpPr>
            <p:nvPr/>
          </p:nvSpPr>
          <p:spPr bwMode="auto">
            <a:xfrm>
              <a:off x="5494338" y="4090987"/>
              <a:ext cx="60325" cy="60325"/>
            </a:xfrm>
            <a:custGeom>
              <a:avLst/>
              <a:gdLst>
                <a:gd name="T0" fmla="*/ 59 w 169"/>
                <a:gd name="T1" fmla="*/ 167 h 168"/>
                <a:gd name="T2" fmla="*/ 0 w 169"/>
                <a:gd name="T3" fmla="*/ 109 h 168"/>
                <a:gd name="T4" fmla="*/ 109 w 169"/>
                <a:gd name="T5" fmla="*/ 0 h 168"/>
                <a:gd name="T6" fmla="*/ 168 w 169"/>
                <a:gd name="T7" fmla="*/ 58 h 168"/>
                <a:gd name="T8" fmla="*/ 59 w 169"/>
                <a:gd name="T9" fmla="*/ 167 h 168"/>
              </a:gdLst>
              <a:ahLst/>
              <a:cxnLst>
                <a:cxn ang="0">
                  <a:pos x="T0" y="T1"/>
                </a:cxn>
                <a:cxn ang="0">
                  <a:pos x="T2" y="T3"/>
                </a:cxn>
                <a:cxn ang="0">
                  <a:pos x="T4" y="T5"/>
                </a:cxn>
                <a:cxn ang="0">
                  <a:pos x="T6" y="T7"/>
                </a:cxn>
                <a:cxn ang="0">
                  <a:pos x="T8" y="T9"/>
                </a:cxn>
              </a:cxnLst>
              <a:rect l="0" t="0" r="r" b="b"/>
              <a:pathLst>
                <a:path w="169" h="168">
                  <a:moveTo>
                    <a:pt x="59" y="167"/>
                  </a:moveTo>
                  <a:lnTo>
                    <a:pt x="0" y="109"/>
                  </a:lnTo>
                  <a:lnTo>
                    <a:pt x="109" y="0"/>
                  </a:lnTo>
                  <a:lnTo>
                    <a:pt x="168" y="58"/>
                  </a:lnTo>
                  <a:lnTo>
                    <a:pt x="59" y="167"/>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30" name="Freeform 427"/>
            <p:cNvSpPr>
              <a:spLocks noChangeArrowheads="1"/>
            </p:cNvSpPr>
            <p:nvPr/>
          </p:nvSpPr>
          <p:spPr bwMode="auto">
            <a:xfrm>
              <a:off x="5688013" y="4283074"/>
              <a:ext cx="77787" cy="80963"/>
            </a:xfrm>
            <a:custGeom>
              <a:avLst/>
              <a:gdLst>
                <a:gd name="T0" fmla="*/ 175 w 218"/>
                <a:gd name="T1" fmla="*/ 226 h 227"/>
                <a:gd name="T2" fmla="*/ 16 w 218"/>
                <a:gd name="T3" fmla="*/ 151 h 227"/>
                <a:gd name="T4" fmla="*/ 0 w 218"/>
                <a:gd name="T5" fmla="*/ 134 h 227"/>
                <a:gd name="T6" fmla="*/ 83 w 218"/>
                <a:gd name="T7" fmla="*/ 142 h 227"/>
                <a:gd name="T8" fmla="*/ 75 w 218"/>
                <a:gd name="T9" fmla="*/ 75 h 227"/>
                <a:gd name="T10" fmla="*/ 142 w 218"/>
                <a:gd name="T11" fmla="*/ 84 h 227"/>
                <a:gd name="T12" fmla="*/ 142 w 218"/>
                <a:gd name="T13" fmla="*/ 0 h 227"/>
                <a:gd name="T14" fmla="*/ 158 w 218"/>
                <a:gd name="T15" fmla="*/ 17 h 227"/>
                <a:gd name="T16" fmla="*/ 217 w 218"/>
                <a:gd name="T17" fmla="*/ 176 h 227"/>
                <a:gd name="T18" fmla="*/ 175 w 218"/>
                <a:gd name="T19" fmla="*/ 22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8" h="227">
                  <a:moveTo>
                    <a:pt x="175" y="226"/>
                  </a:moveTo>
                  <a:lnTo>
                    <a:pt x="16" y="151"/>
                  </a:lnTo>
                  <a:lnTo>
                    <a:pt x="0" y="134"/>
                  </a:lnTo>
                  <a:lnTo>
                    <a:pt x="83" y="142"/>
                  </a:lnTo>
                  <a:lnTo>
                    <a:pt x="75" y="75"/>
                  </a:lnTo>
                  <a:lnTo>
                    <a:pt x="142" y="84"/>
                  </a:lnTo>
                  <a:lnTo>
                    <a:pt x="142" y="0"/>
                  </a:lnTo>
                  <a:lnTo>
                    <a:pt x="158" y="17"/>
                  </a:lnTo>
                  <a:lnTo>
                    <a:pt x="217" y="176"/>
                  </a:lnTo>
                  <a:lnTo>
                    <a:pt x="175" y="226"/>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31" name="Freeform 428"/>
            <p:cNvSpPr>
              <a:spLocks noChangeArrowheads="1"/>
            </p:cNvSpPr>
            <p:nvPr/>
          </p:nvSpPr>
          <p:spPr bwMode="auto">
            <a:xfrm>
              <a:off x="5749925" y="4365624"/>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grpSp>
      <p:sp>
        <p:nvSpPr>
          <p:cNvPr id="32" name="Freeform 107"/>
          <p:cNvSpPr>
            <a:spLocks noChangeArrowheads="1"/>
          </p:cNvSpPr>
          <p:nvPr/>
        </p:nvSpPr>
        <p:spPr bwMode="auto">
          <a:xfrm>
            <a:off x="9446837" y="5995855"/>
            <a:ext cx="1091073" cy="1313552"/>
          </a:xfrm>
          <a:custGeom>
            <a:avLst/>
            <a:gdLst>
              <a:gd name="T0" fmla="*/ 710 w 736"/>
              <a:gd name="T1" fmla="*/ 435 h 888"/>
              <a:gd name="T2" fmla="*/ 117 w 736"/>
              <a:gd name="T3" fmla="*/ 435 h 888"/>
              <a:gd name="T4" fmla="*/ 133 w 736"/>
              <a:gd name="T5" fmla="*/ 419 h 888"/>
              <a:gd name="T6" fmla="*/ 610 w 736"/>
              <a:gd name="T7" fmla="*/ 134 h 888"/>
              <a:gd name="T8" fmla="*/ 618 w 736"/>
              <a:gd name="T9" fmla="*/ 92 h 888"/>
              <a:gd name="T10" fmla="*/ 593 w 736"/>
              <a:gd name="T11" fmla="*/ 26 h 888"/>
              <a:gd name="T12" fmla="*/ 551 w 736"/>
              <a:gd name="T13" fmla="*/ 9 h 888"/>
              <a:gd name="T14" fmla="*/ 16 w 736"/>
              <a:gd name="T15" fmla="*/ 335 h 888"/>
              <a:gd name="T16" fmla="*/ 8 w 736"/>
              <a:gd name="T17" fmla="*/ 377 h 888"/>
              <a:gd name="T18" fmla="*/ 58 w 736"/>
              <a:gd name="T19" fmla="*/ 435 h 888"/>
              <a:gd name="T20" fmla="*/ 58 w 736"/>
              <a:gd name="T21" fmla="*/ 862 h 888"/>
              <a:gd name="T22" fmla="*/ 83 w 736"/>
              <a:gd name="T23" fmla="*/ 887 h 888"/>
              <a:gd name="T24" fmla="*/ 710 w 736"/>
              <a:gd name="T25" fmla="*/ 887 h 888"/>
              <a:gd name="T26" fmla="*/ 735 w 736"/>
              <a:gd name="T27" fmla="*/ 862 h 888"/>
              <a:gd name="T28" fmla="*/ 735 w 736"/>
              <a:gd name="T29" fmla="*/ 460 h 888"/>
              <a:gd name="T30" fmla="*/ 710 w 736"/>
              <a:gd name="T31" fmla="*/ 435 h 888"/>
              <a:gd name="T32" fmla="*/ 501 w 736"/>
              <a:gd name="T33" fmla="*/ 452 h 888"/>
              <a:gd name="T34" fmla="*/ 418 w 736"/>
              <a:gd name="T35" fmla="*/ 536 h 888"/>
              <a:gd name="T36" fmla="*/ 300 w 736"/>
              <a:gd name="T37" fmla="*/ 536 h 888"/>
              <a:gd name="T38" fmla="*/ 393 w 736"/>
              <a:gd name="T39" fmla="*/ 452 h 888"/>
              <a:gd name="T40" fmla="*/ 501 w 736"/>
              <a:gd name="T41" fmla="*/ 452 h 888"/>
              <a:gd name="T42" fmla="*/ 468 w 736"/>
              <a:gd name="T43" fmla="*/ 92 h 888"/>
              <a:gd name="T44" fmla="*/ 568 w 736"/>
              <a:gd name="T45" fmla="*/ 26 h 888"/>
              <a:gd name="T46" fmla="*/ 551 w 736"/>
              <a:gd name="T47" fmla="*/ 118 h 888"/>
              <a:gd name="T48" fmla="*/ 451 w 736"/>
              <a:gd name="T49" fmla="*/ 185 h 888"/>
              <a:gd name="T50" fmla="*/ 468 w 736"/>
              <a:gd name="T51" fmla="*/ 92 h 888"/>
              <a:gd name="T52" fmla="*/ 292 w 736"/>
              <a:gd name="T53" fmla="*/ 201 h 888"/>
              <a:gd name="T54" fmla="*/ 393 w 736"/>
              <a:gd name="T55" fmla="*/ 134 h 888"/>
              <a:gd name="T56" fmla="*/ 376 w 736"/>
              <a:gd name="T57" fmla="*/ 235 h 888"/>
              <a:gd name="T58" fmla="*/ 267 w 736"/>
              <a:gd name="T59" fmla="*/ 293 h 888"/>
              <a:gd name="T60" fmla="*/ 292 w 736"/>
              <a:gd name="T61" fmla="*/ 201 h 888"/>
              <a:gd name="T62" fmla="*/ 83 w 736"/>
              <a:gd name="T63" fmla="*/ 410 h 888"/>
              <a:gd name="T64" fmla="*/ 100 w 736"/>
              <a:gd name="T65" fmla="*/ 318 h 888"/>
              <a:gd name="T66" fmla="*/ 200 w 736"/>
              <a:gd name="T67" fmla="*/ 251 h 888"/>
              <a:gd name="T68" fmla="*/ 184 w 736"/>
              <a:gd name="T69" fmla="*/ 343 h 888"/>
              <a:gd name="T70" fmla="*/ 83 w 736"/>
              <a:gd name="T71" fmla="*/ 410 h 888"/>
              <a:gd name="T72" fmla="*/ 192 w 736"/>
              <a:gd name="T73" fmla="*/ 452 h 888"/>
              <a:gd name="T74" fmla="*/ 300 w 736"/>
              <a:gd name="T75" fmla="*/ 452 h 888"/>
              <a:gd name="T76" fmla="*/ 217 w 736"/>
              <a:gd name="T77" fmla="*/ 536 h 888"/>
              <a:gd name="T78" fmla="*/ 108 w 736"/>
              <a:gd name="T79" fmla="*/ 536 h 888"/>
              <a:gd name="T80" fmla="*/ 192 w 736"/>
              <a:gd name="T81" fmla="*/ 452 h 888"/>
              <a:gd name="T82" fmla="*/ 694 w 736"/>
              <a:gd name="T83" fmla="*/ 853 h 888"/>
              <a:gd name="T84" fmla="*/ 108 w 736"/>
              <a:gd name="T85" fmla="*/ 853 h 888"/>
              <a:gd name="T86" fmla="*/ 108 w 736"/>
              <a:gd name="T87" fmla="*/ 586 h 888"/>
              <a:gd name="T88" fmla="*/ 694 w 736"/>
              <a:gd name="T89" fmla="*/ 586 h 888"/>
              <a:gd name="T90" fmla="*/ 694 w 736"/>
              <a:gd name="T91" fmla="*/ 853 h 888"/>
              <a:gd name="T92" fmla="*/ 618 w 736"/>
              <a:gd name="T93" fmla="*/ 536 h 888"/>
              <a:gd name="T94" fmla="*/ 501 w 736"/>
              <a:gd name="T95" fmla="*/ 536 h 888"/>
              <a:gd name="T96" fmla="*/ 585 w 736"/>
              <a:gd name="T97" fmla="*/ 452 h 888"/>
              <a:gd name="T98" fmla="*/ 702 w 736"/>
              <a:gd name="T99" fmla="*/ 452 h 888"/>
              <a:gd name="T100" fmla="*/ 618 w 736"/>
              <a:gd name="T101" fmla="*/ 536 h 888"/>
              <a:gd name="T102" fmla="*/ 618 w 736"/>
              <a:gd name="T103" fmla="*/ 536 h 888"/>
              <a:gd name="T104" fmla="*/ 618 w 736"/>
              <a:gd name="T105" fmla="*/ 536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6" h="888">
                <a:moveTo>
                  <a:pt x="710" y="435"/>
                </a:moveTo>
                <a:cubicBezTo>
                  <a:pt x="117" y="435"/>
                  <a:pt x="117" y="435"/>
                  <a:pt x="117" y="435"/>
                </a:cubicBezTo>
                <a:cubicBezTo>
                  <a:pt x="133" y="419"/>
                  <a:pt x="133" y="419"/>
                  <a:pt x="133" y="419"/>
                </a:cubicBezTo>
                <a:cubicBezTo>
                  <a:pt x="284" y="335"/>
                  <a:pt x="610" y="134"/>
                  <a:pt x="610" y="134"/>
                </a:cubicBezTo>
                <a:cubicBezTo>
                  <a:pt x="627" y="126"/>
                  <a:pt x="627" y="109"/>
                  <a:pt x="618" y="92"/>
                </a:cubicBezTo>
                <a:cubicBezTo>
                  <a:pt x="593" y="26"/>
                  <a:pt x="593" y="26"/>
                  <a:pt x="593" y="26"/>
                </a:cubicBezTo>
                <a:cubicBezTo>
                  <a:pt x="585" y="9"/>
                  <a:pt x="568" y="0"/>
                  <a:pt x="551" y="9"/>
                </a:cubicBezTo>
                <a:cubicBezTo>
                  <a:pt x="16" y="335"/>
                  <a:pt x="16" y="335"/>
                  <a:pt x="16" y="335"/>
                </a:cubicBezTo>
                <a:cubicBezTo>
                  <a:pt x="8" y="343"/>
                  <a:pt x="0" y="360"/>
                  <a:pt x="8" y="377"/>
                </a:cubicBezTo>
                <a:cubicBezTo>
                  <a:pt x="58" y="435"/>
                  <a:pt x="58" y="435"/>
                  <a:pt x="58" y="435"/>
                </a:cubicBezTo>
                <a:cubicBezTo>
                  <a:pt x="58" y="862"/>
                  <a:pt x="58" y="862"/>
                  <a:pt x="58" y="862"/>
                </a:cubicBezTo>
                <a:cubicBezTo>
                  <a:pt x="58" y="878"/>
                  <a:pt x="75" y="887"/>
                  <a:pt x="83" y="887"/>
                </a:cubicBezTo>
                <a:cubicBezTo>
                  <a:pt x="710" y="887"/>
                  <a:pt x="710" y="887"/>
                  <a:pt x="710" y="887"/>
                </a:cubicBezTo>
                <a:cubicBezTo>
                  <a:pt x="727" y="887"/>
                  <a:pt x="735" y="878"/>
                  <a:pt x="735" y="862"/>
                </a:cubicBezTo>
                <a:cubicBezTo>
                  <a:pt x="735" y="460"/>
                  <a:pt x="735" y="460"/>
                  <a:pt x="735" y="460"/>
                </a:cubicBezTo>
                <a:cubicBezTo>
                  <a:pt x="735" y="443"/>
                  <a:pt x="727" y="435"/>
                  <a:pt x="710" y="435"/>
                </a:cubicBezTo>
                <a:close/>
                <a:moveTo>
                  <a:pt x="501" y="452"/>
                </a:moveTo>
                <a:cubicBezTo>
                  <a:pt x="418" y="536"/>
                  <a:pt x="418" y="536"/>
                  <a:pt x="418" y="536"/>
                </a:cubicBezTo>
                <a:cubicBezTo>
                  <a:pt x="300" y="536"/>
                  <a:pt x="300" y="536"/>
                  <a:pt x="300" y="536"/>
                </a:cubicBezTo>
                <a:cubicBezTo>
                  <a:pt x="393" y="452"/>
                  <a:pt x="393" y="452"/>
                  <a:pt x="393" y="452"/>
                </a:cubicBezTo>
                <a:lnTo>
                  <a:pt x="501" y="452"/>
                </a:lnTo>
                <a:close/>
                <a:moveTo>
                  <a:pt x="468" y="92"/>
                </a:moveTo>
                <a:cubicBezTo>
                  <a:pt x="568" y="26"/>
                  <a:pt x="568" y="26"/>
                  <a:pt x="568" y="26"/>
                </a:cubicBezTo>
                <a:cubicBezTo>
                  <a:pt x="551" y="118"/>
                  <a:pt x="551" y="118"/>
                  <a:pt x="551" y="118"/>
                </a:cubicBezTo>
                <a:cubicBezTo>
                  <a:pt x="451" y="185"/>
                  <a:pt x="451" y="185"/>
                  <a:pt x="451" y="185"/>
                </a:cubicBezTo>
                <a:lnTo>
                  <a:pt x="468" y="92"/>
                </a:lnTo>
                <a:close/>
                <a:moveTo>
                  <a:pt x="292" y="201"/>
                </a:moveTo>
                <a:cubicBezTo>
                  <a:pt x="393" y="134"/>
                  <a:pt x="393" y="134"/>
                  <a:pt x="393" y="134"/>
                </a:cubicBezTo>
                <a:cubicBezTo>
                  <a:pt x="376" y="235"/>
                  <a:pt x="376" y="235"/>
                  <a:pt x="376" y="235"/>
                </a:cubicBezTo>
                <a:cubicBezTo>
                  <a:pt x="267" y="293"/>
                  <a:pt x="267" y="293"/>
                  <a:pt x="267" y="293"/>
                </a:cubicBezTo>
                <a:lnTo>
                  <a:pt x="292" y="201"/>
                </a:lnTo>
                <a:close/>
                <a:moveTo>
                  <a:pt x="83" y="410"/>
                </a:moveTo>
                <a:cubicBezTo>
                  <a:pt x="100" y="318"/>
                  <a:pt x="100" y="318"/>
                  <a:pt x="100" y="318"/>
                </a:cubicBezTo>
                <a:cubicBezTo>
                  <a:pt x="200" y="251"/>
                  <a:pt x="200" y="251"/>
                  <a:pt x="200" y="251"/>
                </a:cubicBezTo>
                <a:cubicBezTo>
                  <a:pt x="184" y="343"/>
                  <a:pt x="184" y="343"/>
                  <a:pt x="184" y="343"/>
                </a:cubicBezTo>
                <a:lnTo>
                  <a:pt x="83" y="410"/>
                </a:lnTo>
                <a:close/>
                <a:moveTo>
                  <a:pt x="192" y="452"/>
                </a:moveTo>
                <a:cubicBezTo>
                  <a:pt x="300" y="452"/>
                  <a:pt x="300" y="452"/>
                  <a:pt x="300" y="452"/>
                </a:cubicBezTo>
                <a:cubicBezTo>
                  <a:pt x="217" y="536"/>
                  <a:pt x="217" y="536"/>
                  <a:pt x="217" y="536"/>
                </a:cubicBezTo>
                <a:cubicBezTo>
                  <a:pt x="108" y="536"/>
                  <a:pt x="108" y="536"/>
                  <a:pt x="108" y="536"/>
                </a:cubicBezTo>
                <a:lnTo>
                  <a:pt x="192" y="452"/>
                </a:lnTo>
                <a:close/>
                <a:moveTo>
                  <a:pt x="694" y="853"/>
                </a:moveTo>
                <a:cubicBezTo>
                  <a:pt x="108" y="853"/>
                  <a:pt x="108" y="853"/>
                  <a:pt x="108" y="853"/>
                </a:cubicBezTo>
                <a:cubicBezTo>
                  <a:pt x="108" y="586"/>
                  <a:pt x="108" y="586"/>
                  <a:pt x="108" y="586"/>
                </a:cubicBezTo>
                <a:cubicBezTo>
                  <a:pt x="694" y="586"/>
                  <a:pt x="694" y="586"/>
                  <a:pt x="694" y="586"/>
                </a:cubicBezTo>
                <a:lnTo>
                  <a:pt x="694" y="853"/>
                </a:lnTo>
                <a:close/>
                <a:moveTo>
                  <a:pt x="618" y="536"/>
                </a:moveTo>
                <a:cubicBezTo>
                  <a:pt x="501" y="536"/>
                  <a:pt x="501" y="536"/>
                  <a:pt x="501" y="536"/>
                </a:cubicBezTo>
                <a:cubicBezTo>
                  <a:pt x="585" y="452"/>
                  <a:pt x="585" y="452"/>
                  <a:pt x="585" y="452"/>
                </a:cubicBezTo>
                <a:cubicBezTo>
                  <a:pt x="702" y="452"/>
                  <a:pt x="702" y="452"/>
                  <a:pt x="702" y="452"/>
                </a:cubicBezTo>
                <a:lnTo>
                  <a:pt x="618" y="536"/>
                </a:lnTo>
                <a:close/>
                <a:moveTo>
                  <a:pt x="618" y="536"/>
                </a:moveTo>
                <a:lnTo>
                  <a:pt x="618" y="536"/>
                </a:lnTo>
                <a:close/>
              </a:path>
            </a:pathLst>
          </a:custGeom>
          <a:solidFill>
            <a:schemeClr val="bg1"/>
          </a:solidFill>
          <a:ln>
            <a:noFill/>
          </a:ln>
          <a:effectLst/>
          <a:extLst/>
        </p:spPr>
        <p:txBody>
          <a:bodyPr wrap="none" lIns="182886" tIns="91443" rIns="182886" bIns="91443" anchor="ctr"/>
          <a:lstStyle/>
          <a:p>
            <a:pPr>
              <a:defRPr/>
            </a:pPr>
            <a:endParaRPr lang="en-US" sz="2701" dirty="0">
              <a:latin typeface="Lato Light"/>
            </a:endParaRPr>
          </a:p>
        </p:txBody>
      </p:sp>
      <p:sp>
        <p:nvSpPr>
          <p:cNvPr id="33" name="Freeform 214"/>
          <p:cNvSpPr>
            <a:spLocks noChangeArrowheads="1"/>
          </p:cNvSpPr>
          <p:nvPr/>
        </p:nvSpPr>
        <p:spPr bwMode="auto">
          <a:xfrm>
            <a:off x="7627033" y="8150456"/>
            <a:ext cx="1248188" cy="991902"/>
          </a:xfrm>
          <a:custGeom>
            <a:avLst/>
            <a:gdLst>
              <a:gd name="T0" fmla="*/ 562 w 1115"/>
              <a:gd name="T1" fmla="*/ 333 h 886"/>
              <a:gd name="T2" fmla="*/ 395 w 1115"/>
              <a:gd name="T3" fmla="*/ 500 h 886"/>
              <a:gd name="T4" fmla="*/ 562 w 1115"/>
              <a:gd name="T5" fmla="*/ 667 h 886"/>
              <a:gd name="T6" fmla="*/ 729 w 1115"/>
              <a:gd name="T7" fmla="*/ 500 h 886"/>
              <a:gd name="T8" fmla="*/ 562 w 1115"/>
              <a:gd name="T9" fmla="*/ 333 h 886"/>
              <a:gd name="T10" fmla="*/ 1000 w 1115"/>
              <a:gd name="T11" fmla="*/ 167 h 886"/>
              <a:gd name="T12" fmla="*/ 875 w 1115"/>
              <a:gd name="T13" fmla="*/ 167 h 886"/>
              <a:gd name="T14" fmla="*/ 822 w 1115"/>
              <a:gd name="T15" fmla="*/ 135 h 886"/>
              <a:gd name="T16" fmla="*/ 791 w 1115"/>
              <a:gd name="T17" fmla="*/ 31 h 886"/>
              <a:gd name="T18" fmla="*/ 750 w 1115"/>
              <a:gd name="T19" fmla="*/ 0 h 886"/>
              <a:gd name="T20" fmla="*/ 375 w 1115"/>
              <a:gd name="T21" fmla="*/ 0 h 886"/>
              <a:gd name="T22" fmla="*/ 322 w 1115"/>
              <a:gd name="T23" fmla="*/ 31 h 886"/>
              <a:gd name="T24" fmla="*/ 291 w 1115"/>
              <a:gd name="T25" fmla="*/ 135 h 886"/>
              <a:gd name="T26" fmla="*/ 250 w 1115"/>
              <a:gd name="T27" fmla="*/ 167 h 886"/>
              <a:gd name="T28" fmla="*/ 114 w 1115"/>
              <a:gd name="T29" fmla="*/ 167 h 886"/>
              <a:gd name="T30" fmla="*/ 0 w 1115"/>
              <a:gd name="T31" fmla="*/ 281 h 886"/>
              <a:gd name="T32" fmla="*/ 0 w 1115"/>
              <a:gd name="T33" fmla="*/ 781 h 886"/>
              <a:gd name="T34" fmla="*/ 114 w 1115"/>
              <a:gd name="T35" fmla="*/ 885 h 886"/>
              <a:gd name="T36" fmla="*/ 1000 w 1115"/>
              <a:gd name="T37" fmla="*/ 885 h 886"/>
              <a:gd name="T38" fmla="*/ 1114 w 1115"/>
              <a:gd name="T39" fmla="*/ 781 h 886"/>
              <a:gd name="T40" fmla="*/ 1114 w 1115"/>
              <a:gd name="T41" fmla="*/ 281 h 886"/>
              <a:gd name="T42" fmla="*/ 1000 w 1115"/>
              <a:gd name="T43" fmla="*/ 167 h 886"/>
              <a:gd name="T44" fmla="*/ 562 w 1115"/>
              <a:gd name="T45" fmla="*/ 781 h 886"/>
              <a:gd name="T46" fmla="*/ 281 w 1115"/>
              <a:gd name="T47" fmla="*/ 500 h 886"/>
              <a:gd name="T48" fmla="*/ 562 w 1115"/>
              <a:gd name="T49" fmla="*/ 219 h 886"/>
              <a:gd name="T50" fmla="*/ 833 w 1115"/>
              <a:gd name="T51" fmla="*/ 500 h 886"/>
              <a:gd name="T52" fmla="*/ 562 w 1115"/>
              <a:gd name="T53" fmla="*/ 781 h 886"/>
              <a:gd name="T54" fmla="*/ 968 w 1115"/>
              <a:gd name="T55" fmla="*/ 354 h 886"/>
              <a:gd name="T56" fmla="*/ 927 w 1115"/>
              <a:gd name="T57" fmla="*/ 312 h 886"/>
              <a:gd name="T58" fmla="*/ 968 w 1115"/>
              <a:gd name="T59" fmla="*/ 281 h 886"/>
              <a:gd name="T60" fmla="*/ 1000 w 1115"/>
              <a:gd name="T61" fmla="*/ 312 h 886"/>
              <a:gd name="T62" fmla="*/ 968 w 1115"/>
              <a:gd name="T63" fmla="*/ 354 h 886"/>
              <a:gd name="T64" fmla="*/ 968 w 1115"/>
              <a:gd name="T65" fmla="*/ 354 h 886"/>
              <a:gd name="T66" fmla="*/ 968 w 1115"/>
              <a:gd name="T67" fmla="*/ 354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5" h="886">
                <a:moveTo>
                  <a:pt x="562" y="333"/>
                </a:moveTo>
                <a:cubicBezTo>
                  <a:pt x="468" y="333"/>
                  <a:pt x="395" y="406"/>
                  <a:pt x="395" y="500"/>
                </a:cubicBezTo>
                <a:cubicBezTo>
                  <a:pt x="395" y="594"/>
                  <a:pt x="468" y="667"/>
                  <a:pt x="562" y="667"/>
                </a:cubicBezTo>
                <a:cubicBezTo>
                  <a:pt x="645" y="667"/>
                  <a:pt x="729" y="594"/>
                  <a:pt x="729" y="500"/>
                </a:cubicBezTo>
                <a:cubicBezTo>
                  <a:pt x="729" y="406"/>
                  <a:pt x="645" y="333"/>
                  <a:pt x="562" y="333"/>
                </a:cubicBezTo>
                <a:close/>
                <a:moveTo>
                  <a:pt x="1000" y="167"/>
                </a:moveTo>
                <a:cubicBezTo>
                  <a:pt x="875" y="167"/>
                  <a:pt x="875" y="167"/>
                  <a:pt x="875" y="167"/>
                </a:cubicBezTo>
                <a:cubicBezTo>
                  <a:pt x="854" y="167"/>
                  <a:pt x="833" y="156"/>
                  <a:pt x="822" y="135"/>
                </a:cubicBezTo>
                <a:cubicBezTo>
                  <a:pt x="791" y="31"/>
                  <a:pt x="791" y="31"/>
                  <a:pt x="791" y="31"/>
                </a:cubicBezTo>
                <a:cubicBezTo>
                  <a:pt x="781" y="10"/>
                  <a:pt x="770" y="0"/>
                  <a:pt x="750" y="0"/>
                </a:cubicBezTo>
                <a:cubicBezTo>
                  <a:pt x="375" y="0"/>
                  <a:pt x="375" y="0"/>
                  <a:pt x="375" y="0"/>
                </a:cubicBezTo>
                <a:cubicBezTo>
                  <a:pt x="354" y="0"/>
                  <a:pt x="333" y="10"/>
                  <a:pt x="322" y="31"/>
                </a:cubicBezTo>
                <a:cubicBezTo>
                  <a:pt x="291" y="135"/>
                  <a:pt x="291" y="135"/>
                  <a:pt x="291" y="135"/>
                </a:cubicBezTo>
                <a:cubicBezTo>
                  <a:pt x="281" y="156"/>
                  <a:pt x="270" y="167"/>
                  <a:pt x="250" y="167"/>
                </a:cubicBezTo>
                <a:cubicBezTo>
                  <a:pt x="114" y="167"/>
                  <a:pt x="114" y="167"/>
                  <a:pt x="114" y="167"/>
                </a:cubicBezTo>
                <a:cubicBezTo>
                  <a:pt x="52" y="167"/>
                  <a:pt x="0" y="219"/>
                  <a:pt x="0" y="281"/>
                </a:cubicBezTo>
                <a:cubicBezTo>
                  <a:pt x="0" y="781"/>
                  <a:pt x="0" y="781"/>
                  <a:pt x="0" y="781"/>
                </a:cubicBezTo>
                <a:cubicBezTo>
                  <a:pt x="0" y="844"/>
                  <a:pt x="52" y="885"/>
                  <a:pt x="114" y="885"/>
                </a:cubicBezTo>
                <a:cubicBezTo>
                  <a:pt x="1000" y="885"/>
                  <a:pt x="1000" y="885"/>
                  <a:pt x="1000" y="885"/>
                </a:cubicBezTo>
                <a:cubicBezTo>
                  <a:pt x="1062" y="885"/>
                  <a:pt x="1114" y="844"/>
                  <a:pt x="1114" y="781"/>
                </a:cubicBezTo>
                <a:cubicBezTo>
                  <a:pt x="1114" y="281"/>
                  <a:pt x="1114" y="281"/>
                  <a:pt x="1114" y="281"/>
                </a:cubicBezTo>
                <a:cubicBezTo>
                  <a:pt x="1114" y="219"/>
                  <a:pt x="1062" y="167"/>
                  <a:pt x="1000" y="167"/>
                </a:cubicBezTo>
                <a:close/>
                <a:moveTo>
                  <a:pt x="562" y="781"/>
                </a:moveTo>
                <a:cubicBezTo>
                  <a:pt x="406" y="781"/>
                  <a:pt x="281" y="656"/>
                  <a:pt x="281" y="500"/>
                </a:cubicBezTo>
                <a:cubicBezTo>
                  <a:pt x="281" y="344"/>
                  <a:pt x="406" y="219"/>
                  <a:pt x="562" y="219"/>
                </a:cubicBezTo>
                <a:cubicBezTo>
                  <a:pt x="708" y="219"/>
                  <a:pt x="833" y="344"/>
                  <a:pt x="833" y="500"/>
                </a:cubicBezTo>
                <a:cubicBezTo>
                  <a:pt x="833" y="656"/>
                  <a:pt x="708" y="781"/>
                  <a:pt x="562" y="781"/>
                </a:cubicBezTo>
                <a:close/>
                <a:moveTo>
                  <a:pt x="968" y="354"/>
                </a:moveTo>
                <a:cubicBezTo>
                  <a:pt x="947" y="354"/>
                  <a:pt x="927" y="333"/>
                  <a:pt x="927" y="312"/>
                </a:cubicBezTo>
                <a:cubicBezTo>
                  <a:pt x="927" y="292"/>
                  <a:pt x="947" y="281"/>
                  <a:pt x="968" y="281"/>
                </a:cubicBezTo>
                <a:cubicBezTo>
                  <a:pt x="989" y="281"/>
                  <a:pt x="1000" y="292"/>
                  <a:pt x="1000" y="312"/>
                </a:cubicBezTo>
                <a:cubicBezTo>
                  <a:pt x="1000" y="333"/>
                  <a:pt x="989" y="354"/>
                  <a:pt x="968" y="354"/>
                </a:cubicBezTo>
                <a:close/>
                <a:moveTo>
                  <a:pt x="968" y="354"/>
                </a:moveTo>
                <a:lnTo>
                  <a:pt x="968" y="354"/>
                </a:lnTo>
                <a:close/>
              </a:path>
            </a:pathLst>
          </a:custGeom>
          <a:solidFill>
            <a:schemeClr val="bg1"/>
          </a:solidFill>
          <a:ln>
            <a:noFill/>
          </a:ln>
          <a:effectLst/>
          <a:extLst/>
        </p:spPr>
        <p:txBody>
          <a:bodyPr wrap="none" lIns="182886" tIns="91443" rIns="182886" bIns="91443" anchor="ctr"/>
          <a:lstStyle/>
          <a:p>
            <a:pPr>
              <a:defRPr/>
            </a:pPr>
            <a:endParaRPr lang="en-US" sz="2701" dirty="0">
              <a:latin typeface="Lato Light"/>
            </a:endParaRPr>
          </a:p>
        </p:txBody>
      </p:sp>
      <p:grpSp>
        <p:nvGrpSpPr>
          <p:cNvPr id="45" name="Group 44"/>
          <p:cNvGrpSpPr/>
          <p:nvPr/>
        </p:nvGrpSpPr>
        <p:grpSpPr>
          <a:xfrm>
            <a:off x="4507905" y="2075518"/>
            <a:ext cx="9272190" cy="1559721"/>
            <a:chOff x="5988388" y="483017"/>
            <a:chExt cx="12359700" cy="2079087"/>
          </a:xfrm>
        </p:grpSpPr>
        <p:sp>
          <p:nvSpPr>
            <p:cNvPr id="46" name="TextBox 45"/>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Our Solutions</a:t>
              </a:r>
            </a:p>
          </p:txBody>
        </p:sp>
        <p:sp>
          <p:nvSpPr>
            <p:cNvPr id="47" name="Rectangle 4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48"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003855035"/>
      </p:ext>
    </p:extLst>
  </p:cSld>
  <p:clrMapOvr>
    <a:masterClrMapping/>
  </p:clrMapOvr>
  <mc:AlternateContent xmlns:mc="http://schemas.openxmlformats.org/markup-compatibility/2006" xmlns:p14="http://schemas.microsoft.com/office/powerpoint/2010/main">
    <mc:Choice Requires="p14">
      <p:transition spd="slow" p14:dur="1500" advClick="0" advTm="3000">
        <p14:window dir="vert"/>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1000"/>
                                        <p:tgtEl>
                                          <p:spTgt spid="45"/>
                                        </p:tgtEl>
                                      </p:cBhvr>
                                    </p:animEffect>
                                    <p:anim calcmode="lin" valueType="num">
                                      <p:cBhvr>
                                        <p:cTn id="8" dur="1000" fill="hold"/>
                                        <p:tgtEl>
                                          <p:spTgt spid="45"/>
                                        </p:tgtEl>
                                        <p:attrNameLst>
                                          <p:attrName>ppt_x</p:attrName>
                                        </p:attrNameLst>
                                      </p:cBhvr>
                                      <p:tavLst>
                                        <p:tav tm="0">
                                          <p:val>
                                            <p:strVal val="#ppt_x"/>
                                          </p:val>
                                        </p:tav>
                                        <p:tav tm="100000">
                                          <p:val>
                                            <p:strVal val="#ppt_x"/>
                                          </p:val>
                                        </p:tav>
                                      </p:tavLst>
                                    </p:anim>
                                    <p:anim calcmode="lin" valueType="num">
                                      <p:cBhvr>
                                        <p:cTn id="9" dur="900" decel="100000" fill="hold"/>
                                        <p:tgtEl>
                                          <p:spTgt spid="45"/>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5"/>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500"/>
                                        <p:tgtEl>
                                          <p:spTgt spid="12"/>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500"/>
                                        <p:tgtEl>
                                          <p:spTgt spid="7"/>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fade">
                                      <p:cBhvr>
                                        <p:cTn id="22" dur="500"/>
                                        <p:tgtEl>
                                          <p:spTgt spid="13"/>
                                        </p:tgtEl>
                                      </p:cBhvr>
                                    </p:animEffect>
                                  </p:childTnLst>
                                </p:cTn>
                              </p:par>
                            </p:childTnLst>
                          </p:cTn>
                        </p:par>
                        <p:par>
                          <p:cTn id="23" fill="hold">
                            <p:stCondLst>
                              <p:cond delay="2500"/>
                            </p:stCondLst>
                            <p:childTnLst>
                              <p:par>
                                <p:cTn id="24" presetID="53" presetClass="entr" presetSubtype="16" fill="hold" nodeType="afterEffect">
                                  <p:stCondLst>
                                    <p:cond delay="0"/>
                                  </p:stCondLst>
                                  <p:childTnLst>
                                    <p:set>
                                      <p:cBhvr>
                                        <p:cTn id="25" dur="1" fill="hold">
                                          <p:stCondLst>
                                            <p:cond delay="0"/>
                                          </p:stCondLst>
                                        </p:cTn>
                                        <p:tgtEl>
                                          <p:spTgt spid="17"/>
                                        </p:tgtEl>
                                        <p:attrNameLst>
                                          <p:attrName>style.visibility</p:attrName>
                                        </p:attrNameLst>
                                      </p:cBhvr>
                                      <p:to>
                                        <p:strVal val="visible"/>
                                      </p:to>
                                    </p:set>
                                    <p:anim calcmode="lin" valueType="num">
                                      <p:cBhvr>
                                        <p:cTn id="26" dur="500" fill="hold"/>
                                        <p:tgtEl>
                                          <p:spTgt spid="17"/>
                                        </p:tgtEl>
                                        <p:attrNameLst>
                                          <p:attrName>ppt_w</p:attrName>
                                        </p:attrNameLst>
                                      </p:cBhvr>
                                      <p:tavLst>
                                        <p:tav tm="0">
                                          <p:val>
                                            <p:fltVal val="0"/>
                                          </p:val>
                                        </p:tav>
                                        <p:tav tm="100000">
                                          <p:val>
                                            <p:strVal val="#ppt_w"/>
                                          </p:val>
                                        </p:tav>
                                      </p:tavLst>
                                    </p:anim>
                                    <p:anim calcmode="lin" valueType="num">
                                      <p:cBhvr>
                                        <p:cTn id="27" dur="500" fill="hold"/>
                                        <p:tgtEl>
                                          <p:spTgt spid="17"/>
                                        </p:tgtEl>
                                        <p:attrNameLst>
                                          <p:attrName>ppt_h</p:attrName>
                                        </p:attrNameLst>
                                      </p:cBhvr>
                                      <p:tavLst>
                                        <p:tav tm="0">
                                          <p:val>
                                            <p:fltVal val="0"/>
                                          </p:val>
                                        </p:tav>
                                        <p:tav tm="100000">
                                          <p:val>
                                            <p:strVal val="#ppt_h"/>
                                          </p:val>
                                        </p:tav>
                                      </p:tavLst>
                                    </p:anim>
                                    <p:animEffect transition="in" filter="fade">
                                      <p:cBhvr>
                                        <p:cTn id="28" dur="500"/>
                                        <p:tgtEl>
                                          <p:spTgt spid="17"/>
                                        </p:tgtEl>
                                      </p:cBhvr>
                                    </p:animEffect>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500"/>
                                        <p:tgtEl>
                                          <p:spTgt spid="8"/>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5"/>
                                        </p:tgtEl>
                                        <p:attrNameLst>
                                          <p:attrName>style.visibility</p:attrName>
                                        </p:attrNameLst>
                                      </p:cBhvr>
                                      <p:to>
                                        <p:strVal val="visible"/>
                                      </p:to>
                                    </p:set>
                                    <p:animEffect transition="in" filter="fade">
                                      <p:cBhvr>
                                        <p:cTn id="36" dur="500"/>
                                        <p:tgtEl>
                                          <p:spTgt spid="15"/>
                                        </p:tgtEl>
                                      </p:cBhvr>
                                    </p:animEffect>
                                  </p:childTnLst>
                                </p:cTn>
                              </p:par>
                            </p:childTnLst>
                          </p:cTn>
                        </p:par>
                        <p:par>
                          <p:cTn id="37" fill="hold">
                            <p:stCondLst>
                              <p:cond delay="4000"/>
                            </p:stCondLst>
                            <p:childTnLst>
                              <p:par>
                                <p:cTn id="38" presetID="53" presetClass="entr" presetSubtype="16" fill="hold" grpId="0" nodeType="after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4500"/>
                            </p:stCondLst>
                            <p:childTnLst>
                              <p:par>
                                <p:cTn id="44" presetID="10" presetClass="entr" presetSubtype="0"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Effect transition="in" filter="fade">
                                      <p:cBhvr>
                                        <p:cTn id="46" dur="500"/>
                                        <p:tgtEl>
                                          <p:spTgt spid="9"/>
                                        </p:tgtEl>
                                      </p:cBhvr>
                                    </p:animEffect>
                                  </p:childTnLst>
                                </p:cTn>
                              </p:par>
                            </p:childTnLst>
                          </p:cTn>
                        </p:par>
                        <p:par>
                          <p:cTn id="47" fill="hold">
                            <p:stCondLst>
                              <p:cond delay="5000"/>
                            </p:stCondLst>
                            <p:childTnLst>
                              <p:par>
                                <p:cTn id="48" presetID="10" presetClass="entr" presetSubtype="0" fill="hold" grpId="0" nodeType="afterEffect">
                                  <p:stCondLst>
                                    <p:cond delay="0"/>
                                  </p:stCondLst>
                                  <p:childTnLst>
                                    <p:set>
                                      <p:cBhvr>
                                        <p:cTn id="49" dur="1" fill="hold">
                                          <p:stCondLst>
                                            <p:cond delay="0"/>
                                          </p:stCondLst>
                                        </p:cTn>
                                        <p:tgtEl>
                                          <p:spTgt spid="14"/>
                                        </p:tgtEl>
                                        <p:attrNameLst>
                                          <p:attrName>style.visibility</p:attrName>
                                        </p:attrNameLst>
                                      </p:cBhvr>
                                      <p:to>
                                        <p:strVal val="visible"/>
                                      </p:to>
                                    </p:set>
                                    <p:animEffect transition="in" filter="fade">
                                      <p:cBhvr>
                                        <p:cTn id="50" dur="500"/>
                                        <p:tgtEl>
                                          <p:spTgt spid="14"/>
                                        </p:tgtEl>
                                      </p:cBhvr>
                                    </p:animEffect>
                                  </p:childTnLst>
                                </p:cTn>
                              </p:par>
                            </p:childTnLst>
                          </p:cTn>
                        </p:par>
                        <p:par>
                          <p:cTn id="51" fill="hold">
                            <p:stCondLst>
                              <p:cond delay="5500"/>
                            </p:stCondLst>
                            <p:childTnLst>
                              <p:par>
                                <p:cTn id="52" presetID="53" presetClass="entr" presetSubtype="16" fill="hold" grpId="0" nodeType="afterEffect">
                                  <p:stCondLst>
                                    <p:cond delay="0"/>
                                  </p:stCondLst>
                                  <p:childTnLst>
                                    <p:set>
                                      <p:cBhvr>
                                        <p:cTn id="53" dur="1" fill="hold">
                                          <p:stCondLst>
                                            <p:cond delay="0"/>
                                          </p:stCondLst>
                                        </p:cTn>
                                        <p:tgtEl>
                                          <p:spTgt spid="33"/>
                                        </p:tgtEl>
                                        <p:attrNameLst>
                                          <p:attrName>style.visibility</p:attrName>
                                        </p:attrNameLst>
                                      </p:cBhvr>
                                      <p:to>
                                        <p:strVal val="visible"/>
                                      </p:to>
                                    </p:set>
                                    <p:anim calcmode="lin" valueType="num">
                                      <p:cBhvr>
                                        <p:cTn id="54" dur="500" fill="hold"/>
                                        <p:tgtEl>
                                          <p:spTgt spid="33"/>
                                        </p:tgtEl>
                                        <p:attrNameLst>
                                          <p:attrName>ppt_w</p:attrName>
                                        </p:attrNameLst>
                                      </p:cBhvr>
                                      <p:tavLst>
                                        <p:tav tm="0">
                                          <p:val>
                                            <p:fltVal val="0"/>
                                          </p:val>
                                        </p:tav>
                                        <p:tav tm="100000">
                                          <p:val>
                                            <p:strVal val="#ppt_w"/>
                                          </p:val>
                                        </p:tav>
                                      </p:tavLst>
                                    </p:anim>
                                    <p:anim calcmode="lin" valueType="num">
                                      <p:cBhvr>
                                        <p:cTn id="55" dur="500" fill="hold"/>
                                        <p:tgtEl>
                                          <p:spTgt spid="33"/>
                                        </p:tgtEl>
                                        <p:attrNameLst>
                                          <p:attrName>ppt_h</p:attrName>
                                        </p:attrNameLst>
                                      </p:cBhvr>
                                      <p:tavLst>
                                        <p:tav tm="0">
                                          <p:val>
                                            <p:fltVal val="0"/>
                                          </p:val>
                                        </p:tav>
                                        <p:tav tm="100000">
                                          <p:val>
                                            <p:strVal val="#ppt_h"/>
                                          </p:val>
                                        </p:tav>
                                      </p:tavLst>
                                    </p:anim>
                                    <p:animEffect transition="in" filter="fade">
                                      <p:cBhvr>
                                        <p:cTn id="56" dur="500"/>
                                        <p:tgtEl>
                                          <p:spTgt spid="33"/>
                                        </p:tgtEl>
                                      </p:cBhvr>
                                    </p:animEffect>
                                  </p:childTnLst>
                                </p:cTn>
                              </p:par>
                            </p:childTnLst>
                          </p:cTn>
                        </p:par>
                        <p:par>
                          <p:cTn id="57" fill="hold">
                            <p:stCondLst>
                              <p:cond delay="6000"/>
                            </p:stCondLst>
                            <p:childTnLst>
                              <p:par>
                                <p:cTn id="58" presetID="10" presetClass="entr" presetSubtype="0" fill="hold" grpId="0" nodeType="afterEffect">
                                  <p:stCondLst>
                                    <p:cond delay="0"/>
                                  </p:stCondLst>
                                  <p:childTnLst>
                                    <p:set>
                                      <p:cBhvr>
                                        <p:cTn id="59" dur="1" fill="hold">
                                          <p:stCondLst>
                                            <p:cond delay="0"/>
                                          </p:stCondLst>
                                        </p:cTn>
                                        <p:tgtEl>
                                          <p:spTgt spid="10"/>
                                        </p:tgtEl>
                                        <p:attrNameLst>
                                          <p:attrName>style.visibility</p:attrName>
                                        </p:attrNameLst>
                                      </p:cBhvr>
                                      <p:to>
                                        <p:strVal val="visible"/>
                                      </p:to>
                                    </p:set>
                                    <p:animEffect transition="in" filter="fade">
                                      <p:cBhvr>
                                        <p:cTn id="60" dur="500"/>
                                        <p:tgtEl>
                                          <p:spTgt spid="10"/>
                                        </p:tgtEl>
                                      </p:cBhvr>
                                    </p:animEffect>
                                  </p:childTnLst>
                                </p:cTn>
                              </p:par>
                            </p:childTnLst>
                          </p:cTn>
                        </p:par>
                        <p:par>
                          <p:cTn id="61" fill="hold">
                            <p:stCondLst>
                              <p:cond delay="6500"/>
                            </p:stCondLst>
                            <p:childTnLst>
                              <p:par>
                                <p:cTn id="62" presetID="10" presetClass="entr" presetSubtype="0" fill="hold" grpId="0" nodeType="afterEffect">
                                  <p:stCondLst>
                                    <p:cond delay="0"/>
                                  </p:stCondLst>
                                  <p:childTnLst>
                                    <p:set>
                                      <p:cBhvr>
                                        <p:cTn id="63" dur="1" fill="hold">
                                          <p:stCondLst>
                                            <p:cond delay="0"/>
                                          </p:stCondLst>
                                        </p:cTn>
                                        <p:tgtEl>
                                          <p:spTgt spid="16"/>
                                        </p:tgtEl>
                                        <p:attrNameLst>
                                          <p:attrName>style.visibility</p:attrName>
                                        </p:attrNameLst>
                                      </p:cBhvr>
                                      <p:to>
                                        <p:strVal val="visible"/>
                                      </p:to>
                                    </p:set>
                                    <p:animEffect transition="in" filter="fade">
                                      <p:cBhvr>
                                        <p:cTn id="64" dur="500"/>
                                        <p:tgtEl>
                                          <p:spTgt spid="16"/>
                                        </p:tgtEl>
                                      </p:cBhvr>
                                    </p:animEffect>
                                  </p:childTnLst>
                                </p:cTn>
                              </p:par>
                            </p:childTnLst>
                          </p:cTn>
                        </p:par>
                        <p:par>
                          <p:cTn id="65" fill="hold">
                            <p:stCondLst>
                              <p:cond delay="7000"/>
                            </p:stCondLst>
                            <p:childTnLst>
                              <p:par>
                                <p:cTn id="66" presetID="53" presetClass="entr" presetSubtype="16" fill="hold" nodeType="afterEffect">
                                  <p:stCondLst>
                                    <p:cond delay="0"/>
                                  </p:stCondLst>
                                  <p:childTnLst>
                                    <p:set>
                                      <p:cBhvr>
                                        <p:cTn id="67" dur="1" fill="hold">
                                          <p:stCondLst>
                                            <p:cond delay="0"/>
                                          </p:stCondLst>
                                        </p:cTn>
                                        <p:tgtEl>
                                          <p:spTgt spid="20"/>
                                        </p:tgtEl>
                                        <p:attrNameLst>
                                          <p:attrName>style.visibility</p:attrName>
                                        </p:attrNameLst>
                                      </p:cBhvr>
                                      <p:to>
                                        <p:strVal val="visible"/>
                                      </p:to>
                                    </p:set>
                                    <p:anim calcmode="lin" valueType="num">
                                      <p:cBhvr>
                                        <p:cTn id="68" dur="500" fill="hold"/>
                                        <p:tgtEl>
                                          <p:spTgt spid="20"/>
                                        </p:tgtEl>
                                        <p:attrNameLst>
                                          <p:attrName>ppt_w</p:attrName>
                                        </p:attrNameLst>
                                      </p:cBhvr>
                                      <p:tavLst>
                                        <p:tav tm="0">
                                          <p:val>
                                            <p:fltVal val="0"/>
                                          </p:val>
                                        </p:tav>
                                        <p:tav tm="100000">
                                          <p:val>
                                            <p:strVal val="#ppt_w"/>
                                          </p:val>
                                        </p:tav>
                                      </p:tavLst>
                                    </p:anim>
                                    <p:anim calcmode="lin" valueType="num">
                                      <p:cBhvr>
                                        <p:cTn id="69" dur="500" fill="hold"/>
                                        <p:tgtEl>
                                          <p:spTgt spid="20"/>
                                        </p:tgtEl>
                                        <p:attrNameLst>
                                          <p:attrName>ppt_h</p:attrName>
                                        </p:attrNameLst>
                                      </p:cBhvr>
                                      <p:tavLst>
                                        <p:tav tm="0">
                                          <p:val>
                                            <p:fltVal val="0"/>
                                          </p:val>
                                        </p:tav>
                                        <p:tav tm="100000">
                                          <p:val>
                                            <p:strVal val="#ppt_h"/>
                                          </p:val>
                                        </p:tav>
                                      </p:tavLst>
                                    </p:anim>
                                    <p:animEffect transition="in" filter="fade">
                                      <p:cBhvr>
                                        <p:cTn id="70" dur="500"/>
                                        <p:tgtEl>
                                          <p:spTgt spid="20"/>
                                        </p:tgtEl>
                                      </p:cBhvr>
                                    </p:animEffect>
                                  </p:childTnLst>
                                </p:cTn>
                              </p:par>
                            </p:childTnLst>
                          </p:cTn>
                        </p:par>
                        <p:par>
                          <p:cTn id="71" fill="hold">
                            <p:stCondLst>
                              <p:cond delay="7500"/>
                            </p:stCondLst>
                            <p:childTnLst>
                              <p:par>
                                <p:cTn id="72" presetID="37" presetClass="entr" presetSubtype="0" fill="hold" grpId="0" nodeType="afterEffect">
                                  <p:stCondLst>
                                    <p:cond delay="0"/>
                                  </p:stCondLst>
                                  <p:childTnLst>
                                    <p:set>
                                      <p:cBhvr>
                                        <p:cTn id="73" dur="1" fill="hold">
                                          <p:stCondLst>
                                            <p:cond delay="0"/>
                                          </p:stCondLst>
                                        </p:cTn>
                                        <p:tgtEl>
                                          <p:spTgt spid="11"/>
                                        </p:tgtEl>
                                        <p:attrNameLst>
                                          <p:attrName>style.visibility</p:attrName>
                                        </p:attrNameLst>
                                      </p:cBhvr>
                                      <p:to>
                                        <p:strVal val="visible"/>
                                      </p:to>
                                    </p:set>
                                    <p:animEffect transition="in" filter="fade">
                                      <p:cBhvr>
                                        <p:cTn id="74" dur="1000"/>
                                        <p:tgtEl>
                                          <p:spTgt spid="11"/>
                                        </p:tgtEl>
                                      </p:cBhvr>
                                    </p:animEffect>
                                    <p:anim calcmode="lin" valueType="num">
                                      <p:cBhvr>
                                        <p:cTn id="75" dur="1000" fill="hold"/>
                                        <p:tgtEl>
                                          <p:spTgt spid="11"/>
                                        </p:tgtEl>
                                        <p:attrNameLst>
                                          <p:attrName>ppt_x</p:attrName>
                                        </p:attrNameLst>
                                      </p:cBhvr>
                                      <p:tavLst>
                                        <p:tav tm="0">
                                          <p:val>
                                            <p:strVal val="#ppt_x"/>
                                          </p:val>
                                        </p:tav>
                                        <p:tav tm="100000">
                                          <p:val>
                                            <p:strVal val="#ppt_x"/>
                                          </p:val>
                                        </p:tav>
                                      </p:tavLst>
                                    </p:anim>
                                    <p:anim calcmode="lin" valueType="num">
                                      <p:cBhvr>
                                        <p:cTn id="76" dur="900" decel="100000" fill="hold"/>
                                        <p:tgtEl>
                                          <p:spTgt spid="11"/>
                                        </p:tgtEl>
                                        <p:attrNameLst>
                                          <p:attrName>ppt_y</p:attrName>
                                        </p:attrNameLst>
                                      </p:cBhvr>
                                      <p:tavLst>
                                        <p:tav tm="0">
                                          <p:val>
                                            <p:strVal val="#ppt_y+1"/>
                                          </p:val>
                                        </p:tav>
                                        <p:tav tm="100000">
                                          <p:val>
                                            <p:strVal val="#ppt_y-.03"/>
                                          </p:val>
                                        </p:tav>
                                      </p:tavLst>
                                    </p:anim>
                                    <p:anim calcmode="lin" valueType="num">
                                      <p:cBhvr>
                                        <p:cTn id="77" dur="100" accel="100000" fill="hold">
                                          <p:stCondLst>
                                            <p:cond delay="900"/>
                                          </p:stCondLst>
                                        </p:cTn>
                                        <p:tgtEl>
                                          <p:spTgt spid="11"/>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P spid="11" grpId="0" animBg="1"/>
      <p:bldP spid="12" grpId="0"/>
      <p:bldP spid="13" grpId="0"/>
      <p:bldP spid="14" grpId="0"/>
      <p:bldP spid="15" grpId="0"/>
      <p:bldP spid="16" grpId="0"/>
      <p:bldP spid="32" grpId="0" animBg="1"/>
      <p:bldP spid="33"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Freeform 6"/>
          <p:cNvSpPr>
            <a:spLocks/>
          </p:cNvSpPr>
          <p:nvPr/>
        </p:nvSpPr>
        <p:spPr bwMode="auto">
          <a:xfrm>
            <a:off x="15409449" y="69032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sp>
        <p:nvSpPr>
          <p:cNvPr id="45" name="Freeform 20"/>
          <p:cNvSpPr>
            <a:spLocks/>
          </p:cNvSpPr>
          <p:nvPr/>
        </p:nvSpPr>
        <p:spPr bwMode="auto">
          <a:xfrm>
            <a:off x="10713693" y="7555889"/>
            <a:ext cx="986088" cy="803491"/>
          </a:xfrm>
          <a:custGeom>
            <a:avLst/>
            <a:gdLst>
              <a:gd name="T0" fmla="*/ 280 w 280"/>
              <a:gd name="T1" fmla="*/ 27 h 228"/>
              <a:gd name="T2" fmla="*/ 247 w 280"/>
              <a:gd name="T3" fmla="*/ 36 h 228"/>
              <a:gd name="T4" fmla="*/ 272 w 280"/>
              <a:gd name="T5" fmla="*/ 5 h 228"/>
              <a:gd name="T6" fmla="*/ 236 w 280"/>
              <a:gd name="T7" fmla="*/ 19 h 228"/>
              <a:gd name="T8" fmla="*/ 194 w 280"/>
              <a:gd name="T9" fmla="*/ 0 h 228"/>
              <a:gd name="T10" fmla="*/ 136 w 280"/>
              <a:gd name="T11" fmla="*/ 58 h 228"/>
              <a:gd name="T12" fmla="*/ 138 w 280"/>
              <a:gd name="T13" fmla="*/ 71 h 228"/>
              <a:gd name="T14" fmla="*/ 19 w 280"/>
              <a:gd name="T15" fmla="*/ 11 h 228"/>
              <a:gd name="T16" fmla="*/ 12 w 280"/>
              <a:gd name="T17" fmla="*/ 40 h 228"/>
              <a:gd name="T18" fmla="*/ 37 w 280"/>
              <a:gd name="T19" fmla="*/ 88 h 228"/>
              <a:gd name="T20" fmla="*/ 11 w 280"/>
              <a:gd name="T21" fmla="*/ 80 h 228"/>
              <a:gd name="T22" fmla="*/ 11 w 280"/>
              <a:gd name="T23" fmla="*/ 81 h 228"/>
              <a:gd name="T24" fmla="*/ 57 w 280"/>
              <a:gd name="T25" fmla="*/ 138 h 228"/>
              <a:gd name="T26" fmla="*/ 42 w 280"/>
              <a:gd name="T27" fmla="*/ 140 h 228"/>
              <a:gd name="T28" fmla="*/ 31 w 280"/>
              <a:gd name="T29" fmla="*/ 139 h 228"/>
              <a:gd name="T30" fmla="*/ 85 w 280"/>
              <a:gd name="T31" fmla="*/ 178 h 228"/>
              <a:gd name="T32" fmla="*/ 14 w 280"/>
              <a:gd name="T33" fmla="*/ 203 h 228"/>
              <a:gd name="T34" fmla="*/ 0 w 280"/>
              <a:gd name="T35" fmla="*/ 202 h 228"/>
              <a:gd name="T36" fmla="*/ 88 w 280"/>
              <a:gd name="T37" fmla="*/ 228 h 228"/>
              <a:gd name="T38" fmla="*/ 251 w 280"/>
              <a:gd name="T39" fmla="*/ 65 h 228"/>
              <a:gd name="T40" fmla="*/ 251 w 280"/>
              <a:gd name="T41" fmla="*/ 57 h 228"/>
              <a:gd name="T42" fmla="*/ 280 w 280"/>
              <a:gd name="T43" fmla="*/ 27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0" h="228">
                <a:moveTo>
                  <a:pt x="280" y="27"/>
                </a:moveTo>
                <a:cubicBezTo>
                  <a:pt x="270" y="32"/>
                  <a:pt x="259" y="35"/>
                  <a:pt x="247" y="36"/>
                </a:cubicBezTo>
                <a:cubicBezTo>
                  <a:pt x="259" y="29"/>
                  <a:pt x="268" y="18"/>
                  <a:pt x="272" y="5"/>
                </a:cubicBezTo>
                <a:cubicBezTo>
                  <a:pt x="261" y="11"/>
                  <a:pt x="249" y="16"/>
                  <a:pt x="236" y="19"/>
                </a:cubicBezTo>
                <a:cubicBezTo>
                  <a:pt x="225" y="7"/>
                  <a:pt x="210" y="0"/>
                  <a:pt x="194" y="0"/>
                </a:cubicBezTo>
                <a:cubicBezTo>
                  <a:pt x="162" y="0"/>
                  <a:pt x="136" y="26"/>
                  <a:pt x="136" y="58"/>
                </a:cubicBezTo>
                <a:cubicBezTo>
                  <a:pt x="136" y="62"/>
                  <a:pt x="137" y="67"/>
                  <a:pt x="138" y="71"/>
                </a:cubicBezTo>
                <a:cubicBezTo>
                  <a:pt x="90" y="69"/>
                  <a:pt x="48" y="46"/>
                  <a:pt x="19" y="11"/>
                </a:cubicBezTo>
                <a:cubicBezTo>
                  <a:pt x="14" y="19"/>
                  <a:pt x="12" y="29"/>
                  <a:pt x="12" y="40"/>
                </a:cubicBezTo>
                <a:cubicBezTo>
                  <a:pt x="12" y="60"/>
                  <a:pt x="22" y="77"/>
                  <a:pt x="37" y="88"/>
                </a:cubicBezTo>
                <a:cubicBezTo>
                  <a:pt x="28" y="87"/>
                  <a:pt x="19" y="85"/>
                  <a:pt x="11" y="80"/>
                </a:cubicBezTo>
                <a:cubicBezTo>
                  <a:pt x="11" y="81"/>
                  <a:pt x="11" y="81"/>
                  <a:pt x="11" y="81"/>
                </a:cubicBezTo>
                <a:cubicBezTo>
                  <a:pt x="11" y="109"/>
                  <a:pt x="31" y="132"/>
                  <a:pt x="57" y="138"/>
                </a:cubicBezTo>
                <a:cubicBezTo>
                  <a:pt x="52" y="139"/>
                  <a:pt x="47" y="140"/>
                  <a:pt x="42" y="140"/>
                </a:cubicBezTo>
                <a:cubicBezTo>
                  <a:pt x="38" y="140"/>
                  <a:pt x="35" y="139"/>
                  <a:pt x="31" y="139"/>
                </a:cubicBezTo>
                <a:cubicBezTo>
                  <a:pt x="39" y="161"/>
                  <a:pt x="60" y="178"/>
                  <a:pt x="85" y="178"/>
                </a:cubicBezTo>
                <a:cubicBezTo>
                  <a:pt x="65" y="194"/>
                  <a:pt x="40" y="203"/>
                  <a:pt x="14" y="203"/>
                </a:cubicBezTo>
                <a:cubicBezTo>
                  <a:pt x="9" y="203"/>
                  <a:pt x="4" y="203"/>
                  <a:pt x="0" y="202"/>
                </a:cubicBezTo>
                <a:cubicBezTo>
                  <a:pt x="25" y="219"/>
                  <a:pt x="55" y="228"/>
                  <a:pt x="88" y="228"/>
                </a:cubicBezTo>
                <a:cubicBezTo>
                  <a:pt x="194" y="228"/>
                  <a:pt x="251" y="140"/>
                  <a:pt x="251" y="65"/>
                </a:cubicBezTo>
                <a:cubicBezTo>
                  <a:pt x="251" y="62"/>
                  <a:pt x="251" y="60"/>
                  <a:pt x="251" y="57"/>
                </a:cubicBezTo>
                <a:cubicBezTo>
                  <a:pt x="263" y="49"/>
                  <a:pt x="272" y="39"/>
                  <a:pt x="280" y="27"/>
                </a:cubicBezTo>
                <a:close/>
              </a:path>
            </a:pathLst>
          </a:custGeom>
          <a:solidFill>
            <a:schemeClr val="accent1"/>
          </a:solidFill>
          <a:ln>
            <a:noFill/>
          </a:ln>
          <a:extLst/>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sp>
        <p:nvSpPr>
          <p:cNvPr id="46" name="Freeform 37"/>
          <p:cNvSpPr>
            <a:spLocks/>
          </p:cNvSpPr>
          <p:nvPr/>
        </p:nvSpPr>
        <p:spPr bwMode="auto">
          <a:xfrm>
            <a:off x="12298740" y="7349232"/>
            <a:ext cx="2737073" cy="4703419"/>
          </a:xfrm>
          <a:custGeom>
            <a:avLst/>
            <a:gdLst>
              <a:gd name="T0" fmla="*/ 470 w 588"/>
              <a:gd name="T1" fmla="*/ 274 h 1010"/>
              <a:gd name="T2" fmla="*/ 543 w 588"/>
              <a:gd name="T3" fmla="*/ 164 h 1010"/>
              <a:gd name="T4" fmla="*/ 588 w 588"/>
              <a:gd name="T5" fmla="*/ 13 h 1010"/>
              <a:gd name="T6" fmla="*/ 580 w 588"/>
              <a:gd name="T7" fmla="*/ 9 h 1010"/>
              <a:gd name="T8" fmla="*/ 531 w 588"/>
              <a:gd name="T9" fmla="*/ 143 h 1010"/>
              <a:gd name="T10" fmla="*/ 456 w 588"/>
              <a:gd name="T11" fmla="*/ 237 h 1010"/>
              <a:gd name="T12" fmla="*/ 454 w 588"/>
              <a:gd name="T13" fmla="*/ 238 h 1010"/>
              <a:gd name="T14" fmla="*/ 310 w 588"/>
              <a:gd name="T15" fmla="*/ 0 h 1010"/>
              <a:gd name="T16" fmla="*/ 272 w 588"/>
              <a:gd name="T17" fmla="*/ 25 h 1010"/>
              <a:gd name="T18" fmla="*/ 401 w 588"/>
              <a:gd name="T19" fmla="*/ 434 h 1010"/>
              <a:gd name="T20" fmla="*/ 234 w 588"/>
              <a:gd name="T21" fmla="*/ 365 h 1010"/>
              <a:gd name="T22" fmla="*/ 106 w 588"/>
              <a:gd name="T23" fmla="*/ 257 h 1010"/>
              <a:gd name="T24" fmla="*/ 12 w 588"/>
              <a:gd name="T25" fmla="*/ 95 h 1010"/>
              <a:gd name="T26" fmla="*/ 0 w 588"/>
              <a:gd name="T27" fmla="*/ 101 h 1010"/>
              <a:gd name="T28" fmla="*/ 90 w 588"/>
              <a:gd name="T29" fmla="*/ 284 h 1010"/>
              <a:gd name="T30" fmla="*/ 218 w 588"/>
              <a:gd name="T31" fmla="*/ 413 h 1010"/>
              <a:gd name="T32" fmla="*/ 406 w 588"/>
              <a:gd name="T33" fmla="*/ 511 h 1010"/>
              <a:gd name="T34" fmla="*/ 331 w 588"/>
              <a:gd name="T35" fmla="*/ 1010 h 1010"/>
              <a:gd name="T36" fmla="*/ 557 w 588"/>
              <a:gd name="T37" fmla="*/ 1010 h 1010"/>
              <a:gd name="T38" fmla="*/ 546 w 588"/>
              <a:gd name="T39" fmla="*/ 509 h 1010"/>
              <a:gd name="T40" fmla="*/ 470 w 588"/>
              <a:gd name="T41" fmla="*/ 274 h 1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88" h="1010">
                <a:moveTo>
                  <a:pt x="470" y="274"/>
                </a:moveTo>
                <a:cubicBezTo>
                  <a:pt x="498" y="243"/>
                  <a:pt x="523" y="207"/>
                  <a:pt x="543" y="164"/>
                </a:cubicBezTo>
                <a:cubicBezTo>
                  <a:pt x="564" y="120"/>
                  <a:pt x="581" y="71"/>
                  <a:pt x="588" y="13"/>
                </a:cubicBezTo>
                <a:cubicBezTo>
                  <a:pt x="580" y="9"/>
                  <a:pt x="580" y="9"/>
                  <a:pt x="580" y="9"/>
                </a:cubicBezTo>
                <a:cubicBezTo>
                  <a:pt x="571" y="60"/>
                  <a:pt x="552" y="106"/>
                  <a:pt x="531" y="143"/>
                </a:cubicBezTo>
                <a:cubicBezTo>
                  <a:pt x="509" y="181"/>
                  <a:pt x="483" y="212"/>
                  <a:pt x="456" y="237"/>
                </a:cubicBezTo>
                <a:cubicBezTo>
                  <a:pt x="455" y="238"/>
                  <a:pt x="455" y="238"/>
                  <a:pt x="454" y="238"/>
                </a:cubicBezTo>
                <a:cubicBezTo>
                  <a:pt x="415" y="153"/>
                  <a:pt x="366" y="73"/>
                  <a:pt x="310" y="0"/>
                </a:cubicBezTo>
                <a:cubicBezTo>
                  <a:pt x="272" y="25"/>
                  <a:pt x="272" y="25"/>
                  <a:pt x="272" y="25"/>
                </a:cubicBezTo>
                <a:cubicBezTo>
                  <a:pt x="346" y="158"/>
                  <a:pt x="386" y="295"/>
                  <a:pt x="401" y="434"/>
                </a:cubicBezTo>
                <a:cubicBezTo>
                  <a:pt x="344" y="419"/>
                  <a:pt x="287" y="397"/>
                  <a:pt x="234" y="365"/>
                </a:cubicBezTo>
                <a:cubicBezTo>
                  <a:pt x="188" y="337"/>
                  <a:pt x="145" y="301"/>
                  <a:pt x="106" y="257"/>
                </a:cubicBezTo>
                <a:cubicBezTo>
                  <a:pt x="68" y="212"/>
                  <a:pt x="32" y="157"/>
                  <a:pt x="12" y="95"/>
                </a:cubicBezTo>
                <a:cubicBezTo>
                  <a:pt x="0" y="101"/>
                  <a:pt x="0" y="101"/>
                  <a:pt x="0" y="101"/>
                </a:cubicBezTo>
                <a:cubicBezTo>
                  <a:pt x="18" y="172"/>
                  <a:pt x="52" y="232"/>
                  <a:pt x="90" y="284"/>
                </a:cubicBezTo>
                <a:cubicBezTo>
                  <a:pt x="128" y="335"/>
                  <a:pt x="172" y="378"/>
                  <a:pt x="218" y="413"/>
                </a:cubicBezTo>
                <a:cubicBezTo>
                  <a:pt x="278" y="457"/>
                  <a:pt x="341" y="489"/>
                  <a:pt x="406" y="511"/>
                </a:cubicBezTo>
                <a:cubicBezTo>
                  <a:pt x="412" y="679"/>
                  <a:pt x="383" y="847"/>
                  <a:pt x="331" y="1010"/>
                </a:cubicBezTo>
                <a:cubicBezTo>
                  <a:pt x="557" y="1010"/>
                  <a:pt x="557" y="1010"/>
                  <a:pt x="557" y="1010"/>
                </a:cubicBezTo>
                <a:cubicBezTo>
                  <a:pt x="583" y="820"/>
                  <a:pt x="587" y="695"/>
                  <a:pt x="546" y="509"/>
                </a:cubicBezTo>
                <a:cubicBezTo>
                  <a:pt x="528" y="428"/>
                  <a:pt x="503" y="349"/>
                  <a:pt x="470" y="274"/>
                </a:cubicBezTo>
                <a:close/>
              </a:path>
            </a:pathLst>
          </a:custGeom>
          <a:solidFill>
            <a:schemeClr val="bg1">
              <a:lumMod val="50000"/>
            </a:schemeClr>
          </a:solidFill>
          <a:ln>
            <a:noFill/>
          </a:ln>
          <a:extLst/>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sp>
        <p:nvSpPr>
          <p:cNvPr id="97" name="Freeform 7"/>
          <p:cNvSpPr>
            <a:spLocks noEditPoints="1"/>
          </p:cNvSpPr>
          <p:nvPr/>
        </p:nvSpPr>
        <p:spPr bwMode="auto">
          <a:xfrm>
            <a:off x="15123935" y="6665228"/>
            <a:ext cx="532257" cy="530633"/>
          </a:xfrm>
          <a:custGeom>
            <a:avLst/>
            <a:gdLst>
              <a:gd name="T0" fmla="*/ 106 w 114"/>
              <a:gd name="T1" fmla="*/ 0 h 114"/>
              <a:gd name="T2" fmla="*/ 8 w 114"/>
              <a:gd name="T3" fmla="*/ 0 h 114"/>
              <a:gd name="T4" fmla="*/ 0 w 114"/>
              <a:gd name="T5" fmla="*/ 8 h 114"/>
              <a:gd name="T6" fmla="*/ 0 w 114"/>
              <a:gd name="T7" fmla="*/ 106 h 114"/>
              <a:gd name="T8" fmla="*/ 8 w 114"/>
              <a:gd name="T9" fmla="*/ 114 h 114"/>
              <a:gd name="T10" fmla="*/ 106 w 114"/>
              <a:gd name="T11" fmla="*/ 114 h 114"/>
              <a:gd name="T12" fmla="*/ 114 w 114"/>
              <a:gd name="T13" fmla="*/ 106 h 114"/>
              <a:gd name="T14" fmla="*/ 114 w 114"/>
              <a:gd name="T15" fmla="*/ 8 h 114"/>
              <a:gd name="T16" fmla="*/ 106 w 114"/>
              <a:gd name="T17" fmla="*/ 0 h 114"/>
              <a:gd name="T18" fmla="*/ 35 w 114"/>
              <a:gd name="T19" fmla="*/ 96 h 114"/>
              <a:gd name="T20" fmla="*/ 17 w 114"/>
              <a:gd name="T21" fmla="*/ 96 h 114"/>
              <a:gd name="T22" fmla="*/ 17 w 114"/>
              <a:gd name="T23" fmla="*/ 44 h 114"/>
              <a:gd name="T24" fmla="*/ 35 w 114"/>
              <a:gd name="T25" fmla="*/ 44 h 114"/>
              <a:gd name="T26" fmla="*/ 35 w 114"/>
              <a:gd name="T27" fmla="*/ 96 h 114"/>
              <a:gd name="T28" fmla="*/ 26 w 114"/>
              <a:gd name="T29" fmla="*/ 37 h 114"/>
              <a:gd name="T30" fmla="*/ 26 w 114"/>
              <a:gd name="T31" fmla="*/ 37 h 114"/>
              <a:gd name="T32" fmla="*/ 16 w 114"/>
              <a:gd name="T33" fmla="*/ 28 h 114"/>
              <a:gd name="T34" fmla="*/ 26 w 114"/>
              <a:gd name="T35" fmla="*/ 19 h 114"/>
              <a:gd name="T36" fmla="*/ 36 w 114"/>
              <a:gd name="T37" fmla="*/ 28 h 114"/>
              <a:gd name="T38" fmla="*/ 26 w 114"/>
              <a:gd name="T39" fmla="*/ 37 h 114"/>
              <a:gd name="T40" fmla="*/ 97 w 114"/>
              <a:gd name="T41" fmla="*/ 96 h 114"/>
              <a:gd name="T42" fmla="*/ 80 w 114"/>
              <a:gd name="T43" fmla="*/ 96 h 114"/>
              <a:gd name="T44" fmla="*/ 80 w 114"/>
              <a:gd name="T45" fmla="*/ 68 h 114"/>
              <a:gd name="T46" fmla="*/ 71 w 114"/>
              <a:gd name="T47" fmla="*/ 56 h 114"/>
              <a:gd name="T48" fmla="*/ 62 w 114"/>
              <a:gd name="T49" fmla="*/ 63 h 114"/>
              <a:gd name="T50" fmla="*/ 61 w 114"/>
              <a:gd name="T51" fmla="*/ 67 h 114"/>
              <a:gd name="T52" fmla="*/ 61 w 114"/>
              <a:gd name="T53" fmla="*/ 96 h 114"/>
              <a:gd name="T54" fmla="*/ 44 w 114"/>
              <a:gd name="T55" fmla="*/ 96 h 114"/>
              <a:gd name="T56" fmla="*/ 44 w 114"/>
              <a:gd name="T57" fmla="*/ 44 h 114"/>
              <a:gd name="T58" fmla="*/ 61 w 114"/>
              <a:gd name="T59" fmla="*/ 44 h 114"/>
              <a:gd name="T60" fmla="*/ 61 w 114"/>
              <a:gd name="T61" fmla="*/ 51 h 114"/>
              <a:gd name="T62" fmla="*/ 77 w 114"/>
              <a:gd name="T63" fmla="*/ 43 h 114"/>
              <a:gd name="T64" fmla="*/ 97 w 114"/>
              <a:gd name="T65" fmla="*/ 66 h 114"/>
              <a:gd name="T66" fmla="*/ 97 w 114"/>
              <a:gd name="T67" fmla="*/ 9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4" h="114">
                <a:moveTo>
                  <a:pt x="106" y="0"/>
                </a:moveTo>
                <a:cubicBezTo>
                  <a:pt x="8" y="0"/>
                  <a:pt x="8" y="0"/>
                  <a:pt x="8" y="0"/>
                </a:cubicBezTo>
                <a:cubicBezTo>
                  <a:pt x="4" y="0"/>
                  <a:pt x="0" y="3"/>
                  <a:pt x="0" y="8"/>
                </a:cubicBezTo>
                <a:cubicBezTo>
                  <a:pt x="0" y="106"/>
                  <a:pt x="0" y="106"/>
                  <a:pt x="0" y="106"/>
                </a:cubicBezTo>
                <a:cubicBezTo>
                  <a:pt x="0" y="111"/>
                  <a:pt x="4" y="114"/>
                  <a:pt x="8" y="114"/>
                </a:cubicBezTo>
                <a:cubicBezTo>
                  <a:pt x="106" y="114"/>
                  <a:pt x="106" y="114"/>
                  <a:pt x="106" y="114"/>
                </a:cubicBezTo>
                <a:cubicBezTo>
                  <a:pt x="110" y="114"/>
                  <a:pt x="114" y="111"/>
                  <a:pt x="114" y="106"/>
                </a:cubicBezTo>
                <a:cubicBezTo>
                  <a:pt x="114" y="8"/>
                  <a:pt x="114" y="8"/>
                  <a:pt x="114" y="8"/>
                </a:cubicBezTo>
                <a:cubicBezTo>
                  <a:pt x="114" y="3"/>
                  <a:pt x="110" y="0"/>
                  <a:pt x="106" y="0"/>
                </a:cubicBezTo>
                <a:close/>
                <a:moveTo>
                  <a:pt x="35" y="96"/>
                </a:moveTo>
                <a:cubicBezTo>
                  <a:pt x="17" y="96"/>
                  <a:pt x="17" y="96"/>
                  <a:pt x="17" y="96"/>
                </a:cubicBezTo>
                <a:cubicBezTo>
                  <a:pt x="17" y="44"/>
                  <a:pt x="17" y="44"/>
                  <a:pt x="17" y="44"/>
                </a:cubicBezTo>
                <a:cubicBezTo>
                  <a:pt x="35" y="44"/>
                  <a:pt x="35" y="44"/>
                  <a:pt x="35" y="44"/>
                </a:cubicBezTo>
                <a:lnTo>
                  <a:pt x="35" y="96"/>
                </a:lnTo>
                <a:close/>
                <a:moveTo>
                  <a:pt x="26" y="37"/>
                </a:moveTo>
                <a:cubicBezTo>
                  <a:pt x="26" y="37"/>
                  <a:pt x="26" y="37"/>
                  <a:pt x="26" y="37"/>
                </a:cubicBezTo>
                <a:cubicBezTo>
                  <a:pt x="20" y="37"/>
                  <a:pt x="16" y="33"/>
                  <a:pt x="16" y="28"/>
                </a:cubicBezTo>
                <a:cubicBezTo>
                  <a:pt x="16" y="23"/>
                  <a:pt x="20" y="19"/>
                  <a:pt x="26" y="19"/>
                </a:cubicBezTo>
                <a:cubicBezTo>
                  <a:pt x="32" y="19"/>
                  <a:pt x="36" y="23"/>
                  <a:pt x="36" y="28"/>
                </a:cubicBezTo>
                <a:cubicBezTo>
                  <a:pt x="36" y="33"/>
                  <a:pt x="32" y="37"/>
                  <a:pt x="26" y="37"/>
                </a:cubicBezTo>
                <a:close/>
                <a:moveTo>
                  <a:pt x="97" y="96"/>
                </a:moveTo>
                <a:cubicBezTo>
                  <a:pt x="80" y="96"/>
                  <a:pt x="80" y="96"/>
                  <a:pt x="80" y="96"/>
                </a:cubicBezTo>
                <a:cubicBezTo>
                  <a:pt x="80" y="68"/>
                  <a:pt x="80" y="68"/>
                  <a:pt x="80" y="68"/>
                </a:cubicBezTo>
                <a:cubicBezTo>
                  <a:pt x="80" y="61"/>
                  <a:pt x="77" y="56"/>
                  <a:pt x="71" y="56"/>
                </a:cubicBezTo>
                <a:cubicBezTo>
                  <a:pt x="66" y="56"/>
                  <a:pt x="63" y="59"/>
                  <a:pt x="62" y="63"/>
                </a:cubicBezTo>
                <a:cubicBezTo>
                  <a:pt x="61" y="64"/>
                  <a:pt x="61" y="65"/>
                  <a:pt x="61" y="67"/>
                </a:cubicBezTo>
                <a:cubicBezTo>
                  <a:pt x="61" y="96"/>
                  <a:pt x="61" y="96"/>
                  <a:pt x="61" y="96"/>
                </a:cubicBezTo>
                <a:cubicBezTo>
                  <a:pt x="44" y="96"/>
                  <a:pt x="44" y="96"/>
                  <a:pt x="44" y="96"/>
                </a:cubicBezTo>
                <a:cubicBezTo>
                  <a:pt x="44" y="96"/>
                  <a:pt x="44" y="49"/>
                  <a:pt x="44" y="44"/>
                </a:cubicBezTo>
                <a:cubicBezTo>
                  <a:pt x="61" y="44"/>
                  <a:pt x="61" y="44"/>
                  <a:pt x="61" y="44"/>
                </a:cubicBezTo>
                <a:cubicBezTo>
                  <a:pt x="61" y="51"/>
                  <a:pt x="61" y="51"/>
                  <a:pt x="61" y="51"/>
                </a:cubicBezTo>
                <a:cubicBezTo>
                  <a:pt x="64" y="48"/>
                  <a:pt x="68" y="43"/>
                  <a:pt x="77" y="43"/>
                </a:cubicBezTo>
                <a:cubicBezTo>
                  <a:pt x="88" y="43"/>
                  <a:pt x="97" y="50"/>
                  <a:pt x="97" y="66"/>
                </a:cubicBezTo>
                <a:lnTo>
                  <a:pt x="97" y="96"/>
                </a:lnTo>
                <a:close/>
              </a:path>
            </a:pathLst>
          </a:custGeom>
          <a:solidFill>
            <a:schemeClr val="accent4"/>
          </a:solidFill>
          <a:ln>
            <a:noFill/>
          </a:ln>
          <a:extLst/>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nvGrpSpPr>
          <p:cNvPr id="98" name="Group 97"/>
          <p:cNvGrpSpPr/>
          <p:nvPr/>
        </p:nvGrpSpPr>
        <p:grpSpPr>
          <a:xfrm>
            <a:off x="15018189" y="8942896"/>
            <a:ext cx="1009879" cy="1010141"/>
            <a:chOff x="4127501" y="4194175"/>
            <a:chExt cx="909638" cy="909637"/>
          </a:xfrm>
          <a:solidFill>
            <a:schemeClr val="accent4"/>
          </a:solidFill>
        </p:grpSpPr>
        <p:sp>
          <p:nvSpPr>
            <p:cNvPr id="115" name="Freeform 11"/>
            <p:cNvSpPr>
              <a:spLocks/>
            </p:cNvSpPr>
            <p:nvPr/>
          </p:nvSpPr>
          <p:spPr bwMode="auto">
            <a:xfrm>
              <a:off x="4386263" y="4659313"/>
              <a:ext cx="96838" cy="192087"/>
            </a:xfrm>
            <a:custGeom>
              <a:avLst/>
              <a:gdLst>
                <a:gd name="T0" fmla="*/ 0 w 61"/>
                <a:gd name="T1" fmla="*/ 18 h 121"/>
                <a:gd name="T2" fmla="*/ 22 w 61"/>
                <a:gd name="T3" fmla="*/ 18 h 121"/>
                <a:gd name="T4" fmla="*/ 22 w 61"/>
                <a:gd name="T5" fmla="*/ 121 h 121"/>
                <a:gd name="T6" fmla="*/ 40 w 61"/>
                <a:gd name="T7" fmla="*/ 121 h 121"/>
                <a:gd name="T8" fmla="*/ 40 w 61"/>
                <a:gd name="T9" fmla="*/ 18 h 121"/>
                <a:gd name="T10" fmla="*/ 61 w 61"/>
                <a:gd name="T11" fmla="*/ 18 h 121"/>
                <a:gd name="T12" fmla="*/ 61 w 61"/>
                <a:gd name="T13" fmla="*/ 0 h 121"/>
                <a:gd name="T14" fmla="*/ 0 w 61"/>
                <a:gd name="T15" fmla="*/ 0 h 121"/>
                <a:gd name="T16" fmla="*/ 0 w 61"/>
                <a:gd name="T17" fmla="*/ 1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121">
                  <a:moveTo>
                    <a:pt x="0" y="18"/>
                  </a:moveTo>
                  <a:lnTo>
                    <a:pt x="22" y="18"/>
                  </a:lnTo>
                  <a:lnTo>
                    <a:pt x="22" y="121"/>
                  </a:lnTo>
                  <a:lnTo>
                    <a:pt x="40" y="121"/>
                  </a:lnTo>
                  <a:lnTo>
                    <a:pt x="40" y="18"/>
                  </a:lnTo>
                  <a:lnTo>
                    <a:pt x="61" y="18"/>
                  </a:lnTo>
                  <a:lnTo>
                    <a:pt x="61" y="0"/>
                  </a:lnTo>
                  <a:lnTo>
                    <a:pt x="0" y="0"/>
                  </a:lnTo>
                  <a:lnTo>
                    <a:pt x="0"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16" name="Freeform 12"/>
            <p:cNvSpPr>
              <a:spLocks/>
            </p:cNvSpPr>
            <p:nvPr/>
          </p:nvSpPr>
          <p:spPr bwMode="auto">
            <a:xfrm>
              <a:off x="4572001" y="4440238"/>
              <a:ext cx="25400" cy="109537"/>
            </a:xfrm>
            <a:custGeom>
              <a:avLst/>
              <a:gdLst>
                <a:gd name="T0" fmla="*/ 3 w 6"/>
                <a:gd name="T1" fmla="*/ 26 h 26"/>
                <a:gd name="T2" fmla="*/ 5 w 6"/>
                <a:gd name="T3" fmla="*/ 25 h 26"/>
                <a:gd name="T4" fmla="*/ 6 w 6"/>
                <a:gd name="T5" fmla="*/ 23 h 26"/>
                <a:gd name="T6" fmla="*/ 6 w 6"/>
                <a:gd name="T7" fmla="*/ 3 h 26"/>
                <a:gd name="T8" fmla="*/ 5 w 6"/>
                <a:gd name="T9" fmla="*/ 1 h 26"/>
                <a:gd name="T10" fmla="*/ 3 w 6"/>
                <a:gd name="T11" fmla="*/ 0 h 26"/>
                <a:gd name="T12" fmla="*/ 0 w 6"/>
                <a:gd name="T13" fmla="*/ 1 h 26"/>
                <a:gd name="T14" fmla="*/ 0 w 6"/>
                <a:gd name="T15" fmla="*/ 3 h 26"/>
                <a:gd name="T16" fmla="*/ 0 w 6"/>
                <a:gd name="T17" fmla="*/ 23 h 26"/>
                <a:gd name="T18" fmla="*/ 0 w 6"/>
                <a:gd name="T19" fmla="*/ 25 h 26"/>
                <a:gd name="T20" fmla="*/ 3 w 6"/>
                <a:gd name="T2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6">
                  <a:moveTo>
                    <a:pt x="3" y="26"/>
                  </a:moveTo>
                  <a:cubicBezTo>
                    <a:pt x="4" y="26"/>
                    <a:pt x="5" y="26"/>
                    <a:pt x="5" y="25"/>
                  </a:cubicBezTo>
                  <a:cubicBezTo>
                    <a:pt x="6" y="25"/>
                    <a:pt x="6" y="24"/>
                    <a:pt x="6" y="23"/>
                  </a:cubicBezTo>
                  <a:cubicBezTo>
                    <a:pt x="6" y="3"/>
                    <a:pt x="6" y="3"/>
                    <a:pt x="6" y="3"/>
                  </a:cubicBezTo>
                  <a:cubicBezTo>
                    <a:pt x="6" y="2"/>
                    <a:pt x="6" y="1"/>
                    <a:pt x="5" y="1"/>
                  </a:cubicBezTo>
                  <a:cubicBezTo>
                    <a:pt x="5" y="0"/>
                    <a:pt x="4" y="0"/>
                    <a:pt x="3" y="0"/>
                  </a:cubicBezTo>
                  <a:cubicBezTo>
                    <a:pt x="2" y="0"/>
                    <a:pt x="1" y="0"/>
                    <a:pt x="0" y="1"/>
                  </a:cubicBezTo>
                  <a:cubicBezTo>
                    <a:pt x="0" y="1"/>
                    <a:pt x="0" y="2"/>
                    <a:pt x="0" y="3"/>
                  </a:cubicBezTo>
                  <a:cubicBezTo>
                    <a:pt x="0" y="23"/>
                    <a:pt x="0" y="23"/>
                    <a:pt x="0" y="23"/>
                  </a:cubicBezTo>
                  <a:cubicBezTo>
                    <a:pt x="0" y="24"/>
                    <a:pt x="0" y="25"/>
                    <a:pt x="0" y="25"/>
                  </a:cubicBezTo>
                  <a:cubicBezTo>
                    <a:pt x="1" y="26"/>
                    <a:pt x="2" y="26"/>
                    <a:pt x="3"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17" name="Freeform 13"/>
            <p:cNvSpPr>
              <a:spLocks noEditPoints="1"/>
            </p:cNvSpPr>
            <p:nvPr/>
          </p:nvSpPr>
          <p:spPr bwMode="auto">
            <a:xfrm>
              <a:off x="4600576" y="4659313"/>
              <a:ext cx="79375" cy="192087"/>
            </a:xfrm>
            <a:custGeom>
              <a:avLst/>
              <a:gdLst>
                <a:gd name="T0" fmla="*/ 13 w 19"/>
                <a:gd name="T1" fmla="*/ 12 h 46"/>
                <a:gd name="T2" fmla="*/ 9 w 19"/>
                <a:gd name="T3" fmla="*/ 12 h 46"/>
                <a:gd name="T4" fmla="*/ 6 w 19"/>
                <a:gd name="T5" fmla="*/ 15 h 46"/>
                <a:gd name="T6" fmla="*/ 6 w 19"/>
                <a:gd name="T7" fmla="*/ 0 h 46"/>
                <a:gd name="T8" fmla="*/ 0 w 19"/>
                <a:gd name="T9" fmla="*/ 0 h 46"/>
                <a:gd name="T10" fmla="*/ 0 w 19"/>
                <a:gd name="T11" fmla="*/ 46 h 46"/>
                <a:gd name="T12" fmla="*/ 6 w 19"/>
                <a:gd name="T13" fmla="*/ 46 h 46"/>
                <a:gd name="T14" fmla="*/ 6 w 19"/>
                <a:gd name="T15" fmla="*/ 43 h 46"/>
                <a:gd name="T16" fmla="*/ 9 w 19"/>
                <a:gd name="T17" fmla="*/ 45 h 46"/>
                <a:gd name="T18" fmla="*/ 13 w 19"/>
                <a:gd name="T19" fmla="*/ 46 h 46"/>
                <a:gd name="T20" fmla="*/ 18 w 19"/>
                <a:gd name="T21" fmla="*/ 44 h 46"/>
                <a:gd name="T22" fmla="*/ 19 w 19"/>
                <a:gd name="T23" fmla="*/ 39 h 46"/>
                <a:gd name="T24" fmla="*/ 19 w 19"/>
                <a:gd name="T25" fmla="*/ 20 h 46"/>
                <a:gd name="T26" fmla="*/ 17 w 19"/>
                <a:gd name="T27" fmla="*/ 14 h 46"/>
                <a:gd name="T28" fmla="*/ 13 w 19"/>
                <a:gd name="T29" fmla="*/ 12 h 46"/>
                <a:gd name="T30" fmla="*/ 12 w 19"/>
                <a:gd name="T31" fmla="*/ 38 h 46"/>
                <a:gd name="T32" fmla="*/ 12 w 19"/>
                <a:gd name="T33" fmla="*/ 40 h 46"/>
                <a:gd name="T34" fmla="*/ 10 w 19"/>
                <a:gd name="T35" fmla="*/ 41 h 46"/>
                <a:gd name="T36" fmla="*/ 8 w 19"/>
                <a:gd name="T37" fmla="*/ 41 h 46"/>
                <a:gd name="T38" fmla="*/ 6 w 19"/>
                <a:gd name="T39" fmla="*/ 39 h 46"/>
                <a:gd name="T40" fmla="*/ 6 w 19"/>
                <a:gd name="T41" fmla="*/ 18 h 46"/>
                <a:gd name="T42" fmla="*/ 8 w 19"/>
                <a:gd name="T43" fmla="*/ 17 h 46"/>
                <a:gd name="T44" fmla="*/ 9 w 19"/>
                <a:gd name="T45" fmla="*/ 17 h 46"/>
                <a:gd name="T46" fmla="*/ 11 w 19"/>
                <a:gd name="T47" fmla="*/ 18 h 46"/>
                <a:gd name="T48" fmla="*/ 12 w 19"/>
                <a:gd name="T49" fmla="*/ 20 h 46"/>
                <a:gd name="T50" fmla="*/ 12 w 19"/>
                <a:gd name="T51" fmla="*/ 3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46">
                  <a:moveTo>
                    <a:pt x="13" y="12"/>
                  </a:moveTo>
                  <a:cubicBezTo>
                    <a:pt x="11" y="12"/>
                    <a:pt x="10" y="12"/>
                    <a:pt x="9" y="12"/>
                  </a:cubicBezTo>
                  <a:cubicBezTo>
                    <a:pt x="8" y="13"/>
                    <a:pt x="7" y="14"/>
                    <a:pt x="6" y="15"/>
                  </a:cubicBezTo>
                  <a:cubicBezTo>
                    <a:pt x="6" y="0"/>
                    <a:pt x="6" y="0"/>
                    <a:pt x="6" y="0"/>
                  </a:cubicBezTo>
                  <a:cubicBezTo>
                    <a:pt x="0" y="0"/>
                    <a:pt x="0" y="0"/>
                    <a:pt x="0" y="0"/>
                  </a:cubicBezTo>
                  <a:cubicBezTo>
                    <a:pt x="0" y="46"/>
                    <a:pt x="0" y="46"/>
                    <a:pt x="0" y="46"/>
                  </a:cubicBezTo>
                  <a:cubicBezTo>
                    <a:pt x="6" y="46"/>
                    <a:pt x="6" y="46"/>
                    <a:pt x="6" y="46"/>
                  </a:cubicBezTo>
                  <a:cubicBezTo>
                    <a:pt x="6" y="43"/>
                    <a:pt x="6" y="43"/>
                    <a:pt x="6" y="43"/>
                  </a:cubicBezTo>
                  <a:cubicBezTo>
                    <a:pt x="7" y="44"/>
                    <a:pt x="8" y="45"/>
                    <a:pt x="9" y="45"/>
                  </a:cubicBezTo>
                  <a:cubicBezTo>
                    <a:pt x="10" y="46"/>
                    <a:pt x="12" y="46"/>
                    <a:pt x="13" y="46"/>
                  </a:cubicBezTo>
                  <a:cubicBezTo>
                    <a:pt x="15" y="46"/>
                    <a:pt x="16" y="46"/>
                    <a:pt x="18" y="44"/>
                  </a:cubicBezTo>
                  <a:cubicBezTo>
                    <a:pt x="19" y="43"/>
                    <a:pt x="19" y="41"/>
                    <a:pt x="19" y="39"/>
                  </a:cubicBezTo>
                  <a:cubicBezTo>
                    <a:pt x="19" y="20"/>
                    <a:pt x="19" y="20"/>
                    <a:pt x="19" y="20"/>
                  </a:cubicBezTo>
                  <a:cubicBezTo>
                    <a:pt x="19" y="17"/>
                    <a:pt x="19" y="15"/>
                    <a:pt x="17" y="14"/>
                  </a:cubicBezTo>
                  <a:cubicBezTo>
                    <a:pt x="16" y="12"/>
                    <a:pt x="15" y="12"/>
                    <a:pt x="13" y="12"/>
                  </a:cubicBezTo>
                  <a:close/>
                  <a:moveTo>
                    <a:pt x="12" y="38"/>
                  </a:moveTo>
                  <a:cubicBezTo>
                    <a:pt x="12" y="39"/>
                    <a:pt x="12" y="40"/>
                    <a:pt x="12" y="40"/>
                  </a:cubicBezTo>
                  <a:cubicBezTo>
                    <a:pt x="11" y="41"/>
                    <a:pt x="11" y="41"/>
                    <a:pt x="10" y="41"/>
                  </a:cubicBezTo>
                  <a:cubicBezTo>
                    <a:pt x="9" y="41"/>
                    <a:pt x="9" y="41"/>
                    <a:pt x="8" y="41"/>
                  </a:cubicBezTo>
                  <a:cubicBezTo>
                    <a:pt x="8" y="40"/>
                    <a:pt x="7" y="40"/>
                    <a:pt x="6" y="39"/>
                  </a:cubicBezTo>
                  <a:cubicBezTo>
                    <a:pt x="6" y="18"/>
                    <a:pt x="6" y="18"/>
                    <a:pt x="6" y="18"/>
                  </a:cubicBezTo>
                  <a:cubicBezTo>
                    <a:pt x="7" y="18"/>
                    <a:pt x="7" y="17"/>
                    <a:pt x="8" y="17"/>
                  </a:cubicBezTo>
                  <a:cubicBezTo>
                    <a:pt x="8" y="17"/>
                    <a:pt x="9" y="17"/>
                    <a:pt x="9" y="17"/>
                  </a:cubicBezTo>
                  <a:cubicBezTo>
                    <a:pt x="10" y="17"/>
                    <a:pt x="11" y="17"/>
                    <a:pt x="11" y="18"/>
                  </a:cubicBezTo>
                  <a:cubicBezTo>
                    <a:pt x="12" y="18"/>
                    <a:pt x="12" y="19"/>
                    <a:pt x="12" y="20"/>
                  </a:cubicBezTo>
                  <a:lnTo>
                    <a:pt x="12"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18" name="Freeform 14"/>
            <p:cNvSpPr>
              <a:spLocks/>
            </p:cNvSpPr>
            <p:nvPr/>
          </p:nvSpPr>
          <p:spPr bwMode="auto">
            <a:xfrm>
              <a:off x="4495801" y="4710113"/>
              <a:ext cx="84138" cy="141287"/>
            </a:xfrm>
            <a:custGeom>
              <a:avLst/>
              <a:gdLst>
                <a:gd name="T0" fmla="*/ 13 w 20"/>
                <a:gd name="T1" fmla="*/ 26 h 34"/>
                <a:gd name="T2" fmla="*/ 11 w 20"/>
                <a:gd name="T3" fmla="*/ 27 h 34"/>
                <a:gd name="T4" fmla="*/ 9 w 20"/>
                <a:gd name="T5" fmla="*/ 28 h 34"/>
                <a:gd name="T6" fmla="*/ 7 w 20"/>
                <a:gd name="T7" fmla="*/ 28 h 34"/>
                <a:gd name="T8" fmla="*/ 7 w 20"/>
                <a:gd name="T9" fmla="*/ 26 h 34"/>
                <a:gd name="T10" fmla="*/ 7 w 20"/>
                <a:gd name="T11" fmla="*/ 0 h 34"/>
                <a:gd name="T12" fmla="*/ 0 w 20"/>
                <a:gd name="T13" fmla="*/ 0 h 34"/>
                <a:gd name="T14" fmla="*/ 0 w 20"/>
                <a:gd name="T15" fmla="*/ 28 h 34"/>
                <a:gd name="T16" fmla="*/ 1 w 20"/>
                <a:gd name="T17" fmla="*/ 33 h 34"/>
                <a:gd name="T18" fmla="*/ 5 w 20"/>
                <a:gd name="T19" fmla="*/ 34 h 34"/>
                <a:gd name="T20" fmla="*/ 9 w 20"/>
                <a:gd name="T21" fmla="*/ 33 h 34"/>
                <a:gd name="T22" fmla="*/ 13 w 20"/>
                <a:gd name="T23" fmla="*/ 30 h 34"/>
                <a:gd name="T24" fmla="*/ 13 w 20"/>
                <a:gd name="T25" fmla="*/ 34 h 34"/>
                <a:gd name="T26" fmla="*/ 20 w 20"/>
                <a:gd name="T27" fmla="*/ 34 h 34"/>
                <a:gd name="T28" fmla="*/ 20 w 20"/>
                <a:gd name="T29" fmla="*/ 0 h 34"/>
                <a:gd name="T30" fmla="*/ 13 w 20"/>
                <a:gd name="T31" fmla="*/ 0 h 34"/>
                <a:gd name="T32" fmla="*/ 13 w 20"/>
                <a:gd name="T33" fmla="*/ 2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34">
                  <a:moveTo>
                    <a:pt x="13" y="26"/>
                  </a:moveTo>
                  <a:cubicBezTo>
                    <a:pt x="12" y="26"/>
                    <a:pt x="11" y="27"/>
                    <a:pt x="11" y="27"/>
                  </a:cubicBezTo>
                  <a:cubicBezTo>
                    <a:pt x="10" y="28"/>
                    <a:pt x="9" y="28"/>
                    <a:pt x="9" y="28"/>
                  </a:cubicBezTo>
                  <a:cubicBezTo>
                    <a:pt x="8" y="28"/>
                    <a:pt x="8" y="28"/>
                    <a:pt x="7" y="28"/>
                  </a:cubicBezTo>
                  <a:cubicBezTo>
                    <a:pt x="7" y="27"/>
                    <a:pt x="7" y="27"/>
                    <a:pt x="7" y="26"/>
                  </a:cubicBezTo>
                  <a:cubicBezTo>
                    <a:pt x="7" y="0"/>
                    <a:pt x="7" y="0"/>
                    <a:pt x="7" y="0"/>
                  </a:cubicBezTo>
                  <a:cubicBezTo>
                    <a:pt x="0" y="0"/>
                    <a:pt x="0" y="0"/>
                    <a:pt x="0" y="0"/>
                  </a:cubicBezTo>
                  <a:cubicBezTo>
                    <a:pt x="0" y="28"/>
                    <a:pt x="0" y="28"/>
                    <a:pt x="0" y="28"/>
                  </a:cubicBezTo>
                  <a:cubicBezTo>
                    <a:pt x="0" y="30"/>
                    <a:pt x="1" y="32"/>
                    <a:pt x="1" y="33"/>
                  </a:cubicBezTo>
                  <a:cubicBezTo>
                    <a:pt x="2" y="34"/>
                    <a:pt x="3" y="34"/>
                    <a:pt x="5" y="34"/>
                  </a:cubicBezTo>
                  <a:cubicBezTo>
                    <a:pt x="6" y="34"/>
                    <a:pt x="8" y="34"/>
                    <a:pt x="9" y="33"/>
                  </a:cubicBezTo>
                  <a:cubicBezTo>
                    <a:pt x="10" y="32"/>
                    <a:pt x="12" y="31"/>
                    <a:pt x="13" y="30"/>
                  </a:cubicBezTo>
                  <a:cubicBezTo>
                    <a:pt x="13" y="34"/>
                    <a:pt x="13" y="34"/>
                    <a:pt x="13" y="34"/>
                  </a:cubicBezTo>
                  <a:cubicBezTo>
                    <a:pt x="20" y="34"/>
                    <a:pt x="20" y="34"/>
                    <a:pt x="20" y="34"/>
                  </a:cubicBezTo>
                  <a:cubicBezTo>
                    <a:pt x="20" y="0"/>
                    <a:pt x="20" y="0"/>
                    <a:pt x="20" y="0"/>
                  </a:cubicBezTo>
                  <a:cubicBezTo>
                    <a:pt x="13" y="0"/>
                    <a:pt x="13" y="0"/>
                    <a:pt x="13" y="0"/>
                  </a:cubicBezTo>
                  <a:lnTo>
                    <a:pt x="13"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19" name="Freeform 15"/>
            <p:cNvSpPr>
              <a:spLocks noEditPoints="1"/>
            </p:cNvSpPr>
            <p:nvPr/>
          </p:nvSpPr>
          <p:spPr bwMode="auto">
            <a:xfrm>
              <a:off x="4127501" y="4194175"/>
              <a:ext cx="909638" cy="909637"/>
            </a:xfrm>
            <a:custGeom>
              <a:avLst/>
              <a:gdLst>
                <a:gd name="T0" fmla="*/ 108 w 217"/>
                <a:gd name="T1" fmla="*/ 0 h 217"/>
                <a:gd name="T2" fmla="*/ 0 w 217"/>
                <a:gd name="T3" fmla="*/ 108 h 217"/>
                <a:gd name="T4" fmla="*/ 108 w 217"/>
                <a:gd name="T5" fmla="*/ 217 h 217"/>
                <a:gd name="T6" fmla="*/ 217 w 217"/>
                <a:gd name="T7" fmla="*/ 108 h 217"/>
                <a:gd name="T8" fmla="*/ 108 w 217"/>
                <a:gd name="T9" fmla="*/ 0 h 217"/>
                <a:gd name="T10" fmla="*/ 126 w 217"/>
                <a:gd name="T11" fmla="*/ 53 h 217"/>
                <a:gd name="T12" fmla="*/ 134 w 217"/>
                <a:gd name="T13" fmla="*/ 53 h 217"/>
                <a:gd name="T14" fmla="*/ 134 w 217"/>
                <a:gd name="T15" fmla="*/ 82 h 217"/>
                <a:gd name="T16" fmla="*/ 134 w 217"/>
                <a:gd name="T17" fmla="*/ 84 h 217"/>
                <a:gd name="T18" fmla="*/ 136 w 217"/>
                <a:gd name="T19" fmla="*/ 84 h 217"/>
                <a:gd name="T20" fmla="*/ 138 w 217"/>
                <a:gd name="T21" fmla="*/ 84 h 217"/>
                <a:gd name="T22" fmla="*/ 140 w 217"/>
                <a:gd name="T23" fmla="*/ 82 h 217"/>
                <a:gd name="T24" fmla="*/ 140 w 217"/>
                <a:gd name="T25" fmla="*/ 53 h 217"/>
                <a:gd name="T26" fmla="*/ 148 w 217"/>
                <a:gd name="T27" fmla="*/ 53 h 217"/>
                <a:gd name="T28" fmla="*/ 148 w 217"/>
                <a:gd name="T29" fmla="*/ 91 h 217"/>
                <a:gd name="T30" fmla="*/ 140 w 217"/>
                <a:gd name="T31" fmla="*/ 91 h 217"/>
                <a:gd name="T32" fmla="*/ 140 w 217"/>
                <a:gd name="T33" fmla="*/ 86 h 217"/>
                <a:gd name="T34" fmla="*/ 136 w 217"/>
                <a:gd name="T35" fmla="*/ 90 h 217"/>
                <a:gd name="T36" fmla="*/ 131 w 217"/>
                <a:gd name="T37" fmla="*/ 91 h 217"/>
                <a:gd name="T38" fmla="*/ 127 w 217"/>
                <a:gd name="T39" fmla="*/ 89 h 217"/>
                <a:gd name="T40" fmla="*/ 126 w 217"/>
                <a:gd name="T41" fmla="*/ 84 h 217"/>
                <a:gd name="T42" fmla="*/ 126 w 217"/>
                <a:gd name="T43" fmla="*/ 53 h 217"/>
                <a:gd name="T44" fmla="*/ 98 w 217"/>
                <a:gd name="T45" fmla="*/ 62 h 217"/>
                <a:gd name="T46" fmla="*/ 101 w 217"/>
                <a:gd name="T47" fmla="*/ 55 h 217"/>
                <a:gd name="T48" fmla="*/ 109 w 217"/>
                <a:gd name="T49" fmla="*/ 52 h 217"/>
                <a:gd name="T50" fmla="*/ 117 w 217"/>
                <a:gd name="T51" fmla="*/ 55 h 217"/>
                <a:gd name="T52" fmla="*/ 120 w 217"/>
                <a:gd name="T53" fmla="*/ 62 h 217"/>
                <a:gd name="T54" fmla="*/ 120 w 217"/>
                <a:gd name="T55" fmla="*/ 81 h 217"/>
                <a:gd name="T56" fmla="*/ 117 w 217"/>
                <a:gd name="T57" fmla="*/ 89 h 217"/>
                <a:gd name="T58" fmla="*/ 109 w 217"/>
                <a:gd name="T59" fmla="*/ 91 h 217"/>
                <a:gd name="T60" fmla="*/ 101 w 217"/>
                <a:gd name="T61" fmla="*/ 89 h 217"/>
                <a:gd name="T62" fmla="*/ 98 w 217"/>
                <a:gd name="T63" fmla="*/ 81 h 217"/>
                <a:gd name="T64" fmla="*/ 98 w 217"/>
                <a:gd name="T65" fmla="*/ 62 h 217"/>
                <a:gd name="T66" fmla="*/ 77 w 217"/>
                <a:gd name="T67" fmla="*/ 40 h 217"/>
                <a:gd name="T68" fmla="*/ 83 w 217"/>
                <a:gd name="T69" fmla="*/ 60 h 217"/>
                <a:gd name="T70" fmla="*/ 83 w 217"/>
                <a:gd name="T71" fmla="*/ 60 h 217"/>
                <a:gd name="T72" fmla="*/ 88 w 217"/>
                <a:gd name="T73" fmla="*/ 40 h 217"/>
                <a:gd name="T74" fmla="*/ 97 w 217"/>
                <a:gd name="T75" fmla="*/ 40 h 217"/>
                <a:gd name="T76" fmla="*/ 87 w 217"/>
                <a:gd name="T77" fmla="*/ 70 h 217"/>
                <a:gd name="T78" fmla="*/ 87 w 217"/>
                <a:gd name="T79" fmla="*/ 91 h 217"/>
                <a:gd name="T80" fmla="*/ 79 w 217"/>
                <a:gd name="T81" fmla="*/ 91 h 217"/>
                <a:gd name="T82" fmla="*/ 79 w 217"/>
                <a:gd name="T83" fmla="*/ 71 h 217"/>
                <a:gd name="T84" fmla="*/ 68 w 217"/>
                <a:gd name="T85" fmla="*/ 40 h 217"/>
                <a:gd name="T86" fmla="*/ 77 w 217"/>
                <a:gd name="T87" fmla="*/ 40 h 217"/>
                <a:gd name="T88" fmla="*/ 177 w 217"/>
                <a:gd name="T89" fmla="*/ 146 h 217"/>
                <a:gd name="T90" fmla="*/ 152 w 217"/>
                <a:gd name="T91" fmla="*/ 171 h 217"/>
                <a:gd name="T92" fmla="*/ 68 w 217"/>
                <a:gd name="T93" fmla="*/ 171 h 217"/>
                <a:gd name="T94" fmla="*/ 43 w 217"/>
                <a:gd name="T95" fmla="*/ 146 h 217"/>
                <a:gd name="T96" fmla="*/ 43 w 217"/>
                <a:gd name="T97" fmla="*/ 127 h 217"/>
                <a:gd name="T98" fmla="*/ 68 w 217"/>
                <a:gd name="T99" fmla="*/ 102 h 217"/>
                <a:gd name="T100" fmla="*/ 152 w 217"/>
                <a:gd name="T101" fmla="*/ 102 h 217"/>
                <a:gd name="T102" fmla="*/ 177 w 217"/>
                <a:gd name="T103" fmla="*/ 127 h 217"/>
                <a:gd name="T104" fmla="*/ 177 w 217"/>
                <a:gd name="T105" fmla="*/ 14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7" h="217">
                  <a:moveTo>
                    <a:pt x="108" y="0"/>
                  </a:moveTo>
                  <a:cubicBezTo>
                    <a:pt x="48" y="0"/>
                    <a:pt x="0" y="48"/>
                    <a:pt x="0" y="108"/>
                  </a:cubicBezTo>
                  <a:cubicBezTo>
                    <a:pt x="0" y="169"/>
                    <a:pt x="48" y="217"/>
                    <a:pt x="108" y="217"/>
                  </a:cubicBezTo>
                  <a:cubicBezTo>
                    <a:pt x="169" y="217"/>
                    <a:pt x="217" y="169"/>
                    <a:pt x="217" y="108"/>
                  </a:cubicBezTo>
                  <a:cubicBezTo>
                    <a:pt x="217" y="48"/>
                    <a:pt x="169" y="0"/>
                    <a:pt x="108" y="0"/>
                  </a:cubicBezTo>
                  <a:close/>
                  <a:moveTo>
                    <a:pt x="126" y="53"/>
                  </a:moveTo>
                  <a:cubicBezTo>
                    <a:pt x="134" y="53"/>
                    <a:pt x="134" y="53"/>
                    <a:pt x="134" y="53"/>
                  </a:cubicBezTo>
                  <a:cubicBezTo>
                    <a:pt x="134" y="82"/>
                    <a:pt x="134" y="82"/>
                    <a:pt x="134" y="82"/>
                  </a:cubicBezTo>
                  <a:cubicBezTo>
                    <a:pt x="134" y="83"/>
                    <a:pt x="134" y="83"/>
                    <a:pt x="134" y="84"/>
                  </a:cubicBezTo>
                  <a:cubicBezTo>
                    <a:pt x="134" y="84"/>
                    <a:pt x="135" y="84"/>
                    <a:pt x="136" y="84"/>
                  </a:cubicBezTo>
                  <a:cubicBezTo>
                    <a:pt x="136" y="84"/>
                    <a:pt x="137" y="84"/>
                    <a:pt x="138" y="84"/>
                  </a:cubicBezTo>
                  <a:cubicBezTo>
                    <a:pt x="139" y="83"/>
                    <a:pt x="139" y="82"/>
                    <a:pt x="140" y="82"/>
                  </a:cubicBezTo>
                  <a:cubicBezTo>
                    <a:pt x="140" y="53"/>
                    <a:pt x="140" y="53"/>
                    <a:pt x="140" y="53"/>
                  </a:cubicBezTo>
                  <a:cubicBezTo>
                    <a:pt x="148" y="53"/>
                    <a:pt x="148" y="53"/>
                    <a:pt x="148" y="53"/>
                  </a:cubicBezTo>
                  <a:cubicBezTo>
                    <a:pt x="148" y="91"/>
                    <a:pt x="148" y="91"/>
                    <a:pt x="148" y="91"/>
                  </a:cubicBezTo>
                  <a:cubicBezTo>
                    <a:pt x="140" y="91"/>
                    <a:pt x="140" y="91"/>
                    <a:pt x="140" y="91"/>
                  </a:cubicBezTo>
                  <a:cubicBezTo>
                    <a:pt x="140" y="86"/>
                    <a:pt x="140" y="86"/>
                    <a:pt x="140" y="86"/>
                  </a:cubicBezTo>
                  <a:cubicBezTo>
                    <a:pt x="139" y="88"/>
                    <a:pt x="137" y="89"/>
                    <a:pt x="136" y="90"/>
                  </a:cubicBezTo>
                  <a:cubicBezTo>
                    <a:pt x="134" y="91"/>
                    <a:pt x="133" y="91"/>
                    <a:pt x="131" y="91"/>
                  </a:cubicBezTo>
                  <a:cubicBezTo>
                    <a:pt x="130" y="91"/>
                    <a:pt x="128" y="91"/>
                    <a:pt x="127" y="89"/>
                  </a:cubicBezTo>
                  <a:cubicBezTo>
                    <a:pt x="126" y="88"/>
                    <a:pt x="126" y="87"/>
                    <a:pt x="126" y="84"/>
                  </a:cubicBezTo>
                  <a:lnTo>
                    <a:pt x="126" y="53"/>
                  </a:lnTo>
                  <a:close/>
                  <a:moveTo>
                    <a:pt x="98" y="62"/>
                  </a:moveTo>
                  <a:cubicBezTo>
                    <a:pt x="98" y="59"/>
                    <a:pt x="99" y="57"/>
                    <a:pt x="101" y="55"/>
                  </a:cubicBezTo>
                  <a:cubicBezTo>
                    <a:pt x="103" y="53"/>
                    <a:pt x="106" y="52"/>
                    <a:pt x="109" y="52"/>
                  </a:cubicBezTo>
                  <a:cubicBezTo>
                    <a:pt x="112" y="52"/>
                    <a:pt x="115" y="53"/>
                    <a:pt x="117" y="55"/>
                  </a:cubicBezTo>
                  <a:cubicBezTo>
                    <a:pt x="119" y="57"/>
                    <a:pt x="120" y="59"/>
                    <a:pt x="120" y="62"/>
                  </a:cubicBezTo>
                  <a:cubicBezTo>
                    <a:pt x="120" y="81"/>
                    <a:pt x="120" y="81"/>
                    <a:pt x="120" y="81"/>
                  </a:cubicBezTo>
                  <a:cubicBezTo>
                    <a:pt x="120" y="84"/>
                    <a:pt x="119" y="87"/>
                    <a:pt x="117" y="89"/>
                  </a:cubicBezTo>
                  <a:cubicBezTo>
                    <a:pt x="115" y="91"/>
                    <a:pt x="112" y="91"/>
                    <a:pt x="109" y="91"/>
                  </a:cubicBezTo>
                  <a:cubicBezTo>
                    <a:pt x="105" y="91"/>
                    <a:pt x="103" y="91"/>
                    <a:pt x="101" y="89"/>
                  </a:cubicBezTo>
                  <a:cubicBezTo>
                    <a:pt x="99" y="87"/>
                    <a:pt x="98" y="84"/>
                    <a:pt x="98" y="81"/>
                  </a:cubicBezTo>
                  <a:lnTo>
                    <a:pt x="98" y="62"/>
                  </a:lnTo>
                  <a:close/>
                  <a:moveTo>
                    <a:pt x="77" y="40"/>
                  </a:moveTo>
                  <a:cubicBezTo>
                    <a:pt x="83" y="60"/>
                    <a:pt x="83" y="60"/>
                    <a:pt x="83" y="60"/>
                  </a:cubicBezTo>
                  <a:cubicBezTo>
                    <a:pt x="83" y="60"/>
                    <a:pt x="83" y="60"/>
                    <a:pt x="83" y="60"/>
                  </a:cubicBezTo>
                  <a:cubicBezTo>
                    <a:pt x="88" y="40"/>
                    <a:pt x="88" y="40"/>
                    <a:pt x="88" y="40"/>
                  </a:cubicBezTo>
                  <a:cubicBezTo>
                    <a:pt x="97" y="40"/>
                    <a:pt x="97" y="40"/>
                    <a:pt x="97" y="40"/>
                  </a:cubicBezTo>
                  <a:cubicBezTo>
                    <a:pt x="87" y="70"/>
                    <a:pt x="87" y="70"/>
                    <a:pt x="87" y="70"/>
                  </a:cubicBezTo>
                  <a:cubicBezTo>
                    <a:pt x="87" y="91"/>
                    <a:pt x="87" y="91"/>
                    <a:pt x="87" y="91"/>
                  </a:cubicBezTo>
                  <a:cubicBezTo>
                    <a:pt x="79" y="91"/>
                    <a:pt x="79" y="91"/>
                    <a:pt x="79" y="91"/>
                  </a:cubicBezTo>
                  <a:cubicBezTo>
                    <a:pt x="79" y="71"/>
                    <a:pt x="79" y="71"/>
                    <a:pt x="79" y="71"/>
                  </a:cubicBezTo>
                  <a:cubicBezTo>
                    <a:pt x="68" y="40"/>
                    <a:pt x="68" y="40"/>
                    <a:pt x="68" y="40"/>
                  </a:cubicBezTo>
                  <a:lnTo>
                    <a:pt x="77" y="40"/>
                  </a:lnTo>
                  <a:close/>
                  <a:moveTo>
                    <a:pt x="177" y="146"/>
                  </a:moveTo>
                  <a:cubicBezTo>
                    <a:pt x="177" y="160"/>
                    <a:pt x="166" y="171"/>
                    <a:pt x="152" y="171"/>
                  </a:cubicBezTo>
                  <a:cubicBezTo>
                    <a:pt x="68" y="171"/>
                    <a:pt x="68" y="171"/>
                    <a:pt x="68" y="171"/>
                  </a:cubicBezTo>
                  <a:cubicBezTo>
                    <a:pt x="54" y="171"/>
                    <a:pt x="43" y="160"/>
                    <a:pt x="43" y="146"/>
                  </a:cubicBezTo>
                  <a:cubicBezTo>
                    <a:pt x="43" y="127"/>
                    <a:pt x="43" y="127"/>
                    <a:pt x="43" y="127"/>
                  </a:cubicBezTo>
                  <a:cubicBezTo>
                    <a:pt x="43" y="113"/>
                    <a:pt x="54" y="102"/>
                    <a:pt x="68" y="102"/>
                  </a:cubicBezTo>
                  <a:cubicBezTo>
                    <a:pt x="152" y="102"/>
                    <a:pt x="152" y="102"/>
                    <a:pt x="152" y="102"/>
                  </a:cubicBezTo>
                  <a:cubicBezTo>
                    <a:pt x="166" y="102"/>
                    <a:pt x="177" y="113"/>
                    <a:pt x="177" y="127"/>
                  </a:cubicBezTo>
                  <a:lnTo>
                    <a:pt x="177"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20" name="Freeform 16"/>
            <p:cNvSpPr>
              <a:spLocks noEditPoints="1"/>
            </p:cNvSpPr>
            <p:nvPr/>
          </p:nvSpPr>
          <p:spPr bwMode="auto">
            <a:xfrm>
              <a:off x="4697413" y="4705350"/>
              <a:ext cx="84138" cy="150812"/>
            </a:xfrm>
            <a:custGeom>
              <a:avLst/>
              <a:gdLst>
                <a:gd name="T0" fmla="*/ 10 w 20"/>
                <a:gd name="T1" fmla="*/ 0 h 36"/>
                <a:gd name="T2" fmla="*/ 3 w 20"/>
                <a:gd name="T3" fmla="*/ 3 h 36"/>
                <a:gd name="T4" fmla="*/ 0 w 20"/>
                <a:gd name="T5" fmla="*/ 10 h 36"/>
                <a:gd name="T6" fmla="*/ 0 w 20"/>
                <a:gd name="T7" fmla="*/ 25 h 36"/>
                <a:gd name="T8" fmla="*/ 2 w 20"/>
                <a:gd name="T9" fmla="*/ 33 h 36"/>
                <a:gd name="T10" fmla="*/ 9 w 20"/>
                <a:gd name="T11" fmla="*/ 36 h 36"/>
                <a:gd name="T12" fmla="*/ 17 w 20"/>
                <a:gd name="T13" fmla="*/ 33 h 36"/>
                <a:gd name="T14" fmla="*/ 20 w 20"/>
                <a:gd name="T15" fmla="*/ 25 h 36"/>
                <a:gd name="T16" fmla="*/ 20 w 20"/>
                <a:gd name="T17" fmla="*/ 23 h 36"/>
                <a:gd name="T18" fmla="*/ 13 w 20"/>
                <a:gd name="T19" fmla="*/ 23 h 36"/>
                <a:gd name="T20" fmla="*/ 13 w 20"/>
                <a:gd name="T21" fmla="*/ 25 h 36"/>
                <a:gd name="T22" fmla="*/ 12 w 20"/>
                <a:gd name="T23" fmla="*/ 29 h 36"/>
                <a:gd name="T24" fmla="*/ 10 w 20"/>
                <a:gd name="T25" fmla="*/ 30 h 36"/>
                <a:gd name="T26" fmla="*/ 7 w 20"/>
                <a:gd name="T27" fmla="*/ 29 h 36"/>
                <a:gd name="T28" fmla="*/ 7 w 20"/>
                <a:gd name="T29" fmla="*/ 25 h 36"/>
                <a:gd name="T30" fmla="*/ 7 w 20"/>
                <a:gd name="T31" fmla="*/ 19 h 36"/>
                <a:gd name="T32" fmla="*/ 20 w 20"/>
                <a:gd name="T33" fmla="*/ 19 h 36"/>
                <a:gd name="T34" fmla="*/ 20 w 20"/>
                <a:gd name="T35" fmla="*/ 10 h 36"/>
                <a:gd name="T36" fmla="*/ 17 w 20"/>
                <a:gd name="T37" fmla="*/ 3 h 36"/>
                <a:gd name="T38" fmla="*/ 10 w 20"/>
                <a:gd name="T39" fmla="*/ 0 h 36"/>
                <a:gd name="T40" fmla="*/ 13 w 20"/>
                <a:gd name="T41" fmla="*/ 13 h 36"/>
                <a:gd name="T42" fmla="*/ 7 w 20"/>
                <a:gd name="T43" fmla="*/ 13 h 36"/>
                <a:gd name="T44" fmla="*/ 7 w 20"/>
                <a:gd name="T45" fmla="*/ 10 h 36"/>
                <a:gd name="T46" fmla="*/ 7 w 20"/>
                <a:gd name="T47" fmla="*/ 7 h 36"/>
                <a:gd name="T48" fmla="*/ 10 w 20"/>
                <a:gd name="T49" fmla="*/ 6 h 36"/>
                <a:gd name="T50" fmla="*/ 12 w 20"/>
                <a:gd name="T51" fmla="*/ 7 h 36"/>
                <a:gd name="T52" fmla="*/ 13 w 20"/>
                <a:gd name="T53" fmla="*/ 10 h 36"/>
                <a:gd name="T54" fmla="*/ 13 w 20"/>
                <a:gd name="T55" fmla="*/ 1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 h="36">
                  <a:moveTo>
                    <a:pt x="10" y="0"/>
                  </a:moveTo>
                  <a:cubicBezTo>
                    <a:pt x="7" y="0"/>
                    <a:pt x="4" y="1"/>
                    <a:pt x="3" y="3"/>
                  </a:cubicBezTo>
                  <a:cubicBezTo>
                    <a:pt x="1" y="5"/>
                    <a:pt x="0" y="7"/>
                    <a:pt x="0" y="10"/>
                  </a:cubicBezTo>
                  <a:cubicBezTo>
                    <a:pt x="0" y="25"/>
                    <a:pt x="0" y="25"/>
                    <a:pt x="0" y="25"/>
                  </a:cubicBezTo>
                  <a:cubicBezTo>
                    <a:pt x="0" y="28"/>
                    <a:pt x="1" y="31"/>
                    <a:pt x="2" y="33"/>
                  </a:cubicBezTo>
                  <a:cubicBezTo>
                    <a:pt x="4" y="35"/>
                    <a:pt x="6" y="36"/>
                    <a:pt x="9" y="36"/>
                  </a:cubicBezTo>
                  <a:cubicBezTo>
                    <a:pt x="13" y="36"/>
                    <a:pt x="15" y="35"/>
                    <a:pt x="17" y="33"/>
                  </a:cubicBezTo>
                  <a:cubicBezTo>
                    <a:pt x="19" y="31"/>
                    <a:pt x="20" y="29"/>
                    <a:pt x="20" y="25"/>
                  </a:cubicBezTo>
                  <a:cubicBezTo>
                    <a:pt x="20" y="23"/>
                    <a:pt x="20" y="23"/>
                    <a:pt x="20" y="23"/>
                  </a:cubicBezTo>
                  <a:cubicBezTo>
                    <a:pt x="13" y="23"/>
                    <a:pt x="13" y="23"/>
                    <a:pt x="13" y="23"/>
                  </a:cubicBezTo>
                  <a:cubicBezTo>
                    <a:pt x="13" y="25"/>
                    <a:pt x="13" y="25"/>
                    <a:pt x="13" y="25"/>
                  </a:cubicBezTo>
                  <a:cubicBezTo>
                    <a:pt x="13" y="27"/>
                    <a:pt x="12" y="28"/>
                    <a:pt x="12" y="29"/>
                  </a:cubicBezTo>
                  <a:cubicBezTo>
                    <a:pt x="11" y="29"/>
                    <a:pt x="11" y="30"/>
                    <a:pt x="10" y="30"/>
                  </a:cubicBezTo>
                  <a:cubicBezTo>
                    <a:pt x="8" y="30"/>
                    <a:pt x="8" y="29"/>
                    <a:pt x="7" y="29"/>
                  </a:cubicBezTo>
                  <a:cubicBezTo>
                    <a:pt x="7" y="28"/>
                    <a:pt x="7" y="27"/>
                    <a:pt x="7" y="25"/>
                  </a:cubicBezTo>
                  <a:cubicBezTo>
                    <a:pt x="7" y="19"/>
                    <a:pt x="7" y="19"/>
                    <a:pt x="7" y="19"/>
                  </a:cubicBezTo>
                  <a:cubicBezTo>
                    <a:pt x="20" y="19"/>
                    <a:pt x="20" y="19"/>
                    <a:pt x="20" y="19"/>
                  </a:cubicBezTo>
                  <a:cubicBezTo>
                    <a:pt x="20" y="10"/>
                    <a:pt x="20" y="10"/>
                    <a:pt x="20" y="10"/>
                  </a:cubicBezTo>
                  <a:cubicBezTo>
                    <a:pt x="20" y="7"/>
                    <a:pt x="19" y="4"/>
                    <a:pt x="17" y="3"/>
                  </a:cubicBezTo>
                  <a:cubicBezTo>
                    <a:pt x="15" y="1"/>
                    <a:pt x="13" y="0"/>
                    <a:pt x="10" y="0"/>
                  </a:cubicBezTo>
                  <a:close/>
                  <a:moveTo>
                    <a:pt x="13" y="13"/>
                  </a:moveTo>
                  <a:cubicBezTo>
                    <a:pt x="7" y="13"/>
                    <a:pt x="7" y="13"/>
                    <a:pt x="7" y="13"/>
                  </a:cubicBezTo>
                  <a:cubicBezTo>
                    <a:pt x="7" y="10"/>
                    <a:pt x="7" y="10"/>
                    <a:pt x="7" y="10"/>
                  </a:cubicBezTo>
                  <a:cubicBezTo>
                    <a:pt x="7" y="9"/>
                    <a:pt x="7" y="8"/>
                    <a:pt x="7" y="7"/>
                  </a:cubicBezTo>
                  <a:cubicBezTo>
                    <a:pt x="8" y="6"/>
                    <a:pt x="9" y="6"/>
                    <a:pt x="10" y="6"/>
                  </a:cubicBezTo>
                  <a:cubicBezTo>
                    <a:pt x="11" y="6"/>
                    <a:pt x="11" y="6"/>
                    <a:pt x="12" y="7"/>
                  </a:cubicBezTo>
                  <a:cubicBezTo>
                    <a:pt x="12" y="8"/>
                    <a:pt x="13" y="9"/>
                    <a:pt x="13" y="10"/>
                  </a:cubicBezTo>
                  <a:lnTo>
                    <a:pt x="13"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sp>
        <p:nvSpPr>
          <p:cNvPr id="100" name="Freeform 32"/>
          <p:cNvSpPr>
            <a:spLocks noEditPoints="1"/>
          </p:cNvSpPr>
          <p:nvPr/>
        </p:nvSpPr>
        <p:spPr bwMode="auto">
          <a:xfrm>
            <a:off x="12409776" y="7349233"/>
            <a:ext cx="1108576" cy="555313"/>
          </a:xfrm>
          <a:custGeom>
            <a:avLst/>
            <a:gdLst>
              <a:gd name="T0" fmla="*/ 101 w 238"/>
              <a:gd name="T1" fmla="*/ 35 h 119"/>
              <a:gd name="T2" fmla="*/ 190 w 238"/>
              <a:gd name="T3" fmla="*/ 50 h 119"/>
              <a:gd name="T4" fmla="*/ 157 w 238"/>
              <a:gd name="T5" fmla="*/ 59 h 119"/>
              <a:gd name="T6" fmla="*/ 147 w 238"/>
              <a:gd name="T7" fmla="*/ 41 h 119"/>
              <a:gd name="T8" fmla="*/ 116 w 238"/>
              <a:gd name="T9" fmla="*/ 41 h 119"/>
              <a:gd name="T10" fmla="*/ 139 w 238"/>
              <a:gd name="T11" fmla="*/ 87 h 119"/>
              <a:gd name="T12" fmla="*/ 238 w 238"/>
              <a:gd name="T13" fmla="*/ 59 h 119"/>
              <a:gd name="T14" fmla="*/ 95 w 238"/>
              <a:gd name="T15" fmla="*/ 21 h 119"/>
              <a:gd name="T16" fmla="*/ 93 w 238"/>
              <a:gd name="T17" fmla="*/ 21 h 119"/>
              <a:gd name="T18" fmla="*/ 83 w 238"/>
              <a:gd name="T19" fmla="*/ 0 h 119"/>
              <a:gd name="T20" fmla="*/ 52 w 238"/>
              <a:gd name="T21" fmla="*/ 4 h 119"/>
              <a:gd name="T22" fmla="*/ 65 w 238"/>
              <a:gd name="T23" fmla="*/ 29 h 119"/>
              <a:gd name="T24" fmla="*/ 29 w 238"/>
              <a:gd name="T25" fmla="*/ 119 h 119"/>
              <a:gd name="T26" fmla="*/ 128 w 238"/>
              <a:gd name="T27" fmla="*/ 91 h 119"/>
              <a:gd name="T28" fmla="*/ 101 w 238"/>
              <a:gd name="T29" fmla="*/ 35 h 119"/>
              <a:gd name="T30" fmla="*/ 56 w 238"/>
              <a:gd name="T31" fmla="*/ 86 h 119"/>
              <a:gd name="T32" fmla="*/ 74 w 238"/>
              <a:gd name="T33" fmla="*/ 47 h 119"/>
              <a:gd name="T34" fmla="*/ 89 w 238"/>
              <a:gd name="T35" fmla="*/ 78 h 119"/>
              <a:gd name="T36" fmla="*/ 56 w 238"/>
              <a:gd name="T37" fmla="*/ 8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119">
                <a:moveTo>
                  <a:pt x="101" y="35"/>
                </a:moveTo>
                <a:cubicBezTo>
                  <a:pt x="149" y="21"/>
                  <a:pt x="190" y="50"/>
                  <a:pt x="190" y="50"/>
                </a:cubicBezTo>
                <a:cubicBezTo>
                  <a:pt x="157" y="59"/>
                  <a:pt x="157" y="59"/>
                  <a:pt x="157" y="59"/>
                </a:cubicBezTo>
                <a:cubicBezTo>
                  <a:pt x="147" y="41"/>
                  <a:pt x="147" y="41"/>
                  <a:pt x="147" y="41"/>
                </a:cubicBezTo>
                <a:cubicBezTo>
                  <a:pt x="138" y="40"/>
                  <a:pt x="127" y="39"/>
                  <a:pt x="116" y="41"/>
                </a:cubicBezTo>
                <a:cubicBezTo>
                  <a:pt x="139" y="87"/>
                  <a:pt x="139" y="87"/>
                  <a:pt x="139" y="87"/>
                </a:cubicBezTo>
                <a:cubicBezTo>
                  <a:pt x="238" y="59"/>
                  <a:pt x="238" y="59"/>
                  <a:pt x="238" y="59"/>
                </a:cubicBezTo>
                <a:cubicBezTo>
                  <a:pt x="238" y="59"/>
                  <a:pt x="202" y="3"/>
                  <a:pt x="95" y="21"/>
                </a:cubicBezTo>
                <a:cubicBezTo>
                  <a:pt x="95" y="21"/>
                  <a:pt x="94" y="21"/>
                  <a:pt x="93" y="21"/>
                </a:cubicBezTo>
                <a:cubicBezTo>
                  <a:pt x="83" y="0"/>
                  <a:pt x="83" y="0"/>
                  <a:pt x="83" y="0"/>
                </a:cubicBezTo>
                <a:cubicBezTo>
                  <a:pt x="52" y="4"/>
                  <a:pt x="52" y="4"/>
                  <a:pt x="52" y="4"/>
                </a:cubicBezTo>
                <a:cubicBezTo>
                  <a:pt x="65" y="29"/>
                  <a:pt x="65" y="29"/>
                  <a:pt x="65" y="29"/>
                </a:cubicBezTo>
                <a:cubicBezTo>
                  <a:pt x="0" y="56"/>
                  <a:pt x="29" y="119"/>
                  <a:pt x="29" y="119"/>
                </a:cubicBezTo>
                <a:cubicBezTo>
                  <a:pt x="128" y="91"/>
                  <a:pt x="128" y="91"/>
                  <a:pt x="128" y="91"/>
                </a:cubicBezTo>
                <a:lnTo>
                  <a:pt x="101" y="35"/>
                </a:lnTo>
                <a:close/>
                <a:moveTo>
                  <a:pt x="56" y="86"/>
                </a:moveTo>
                <a:cubicBezTo>
                  <a:pt x="56" y="86"/>
                  <a:pt x="46" y="65"/>
                  <a:pt x="74" y="47"/>
                </a:cubicBezTo>
                <a:cubicBezTo>
                  <a:pt x="89" y="78"/>
                  <a:pt x="89" y="78"/>
                  <a:pt x="89" y="78"/>
                </a:cubicBezTo>
                <a:lnTo>
                  <a:pt x="56" y="86"/>
                </a:lnTo>
                <a:close/>
              </a:path>
            </a:pathLst>
          </a:custGeom>
          <a:solidFill>
            <a:schemeClr val="accent4"/>
          </a:solidFill>
          <a:ln>
            <a:noFill/>
          </a:ln>
          <a:extLst/>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sp>
        <p:nvSpPr>
          <p:cNvPr id="102" name="Freeform 39"/>
          <p:cNvSpPr>
            <a:spLocks/>
          </p:cNvSpPr>
          <p:nvPr/>
        </p:nvSpPr>
        <p:spPr bwMode="auto">
          <a:xfrm>
            <a:off x="13946625" y="6945530"/>
            <a:ext cx="969343" cy="934337"/>
          </a:xfrm>
          <a:custGeom>
            <a:avLst/>
            <a:gdLst>
              <a:gd name="T0" fmla="*/ 0 w 208"/>
              <a:gd name="T1" fmla="*/ 68 h 201"/>
              <a:gd name="T2" fmla="*/ 8 w 208"/>
              <a:gd name="T3" fmla="*/ 78 h 201"/>
              <a:gd name="T4" fmla="*/ 31 w 208"/>
              <a:gd name="T5" fmla="*/ 72 h 201"/>
              <a:gd name="T6" fmla="*/ 64 w 208"/>
              <a:gd name="T7" fmla="*/ 172 h 201"/>
              <a:gd name="T8" fmla="*/ 106 w 208"/>
              <a:gd name="T9" fmla="*/ 189 h 201"/>
              <a:gd name="T10" fmla="*/ 197 w 208"/>
              <a:gd name="T11" fmla="*/ 62 h 201"/>
              <a:gd name="T12" fmla="*/ 114 w 208"/>
              <a:gd name="T13" fmla="*/ 67 h 201"/>
              <a:gd name="T14" fmla="*/ 137 w 208"/>
              <a:gd name="T15" fmla="*/ 94 h 201"/>
              <a:gd name="T16" fmla="*/ 109 w 208"/>
              <a:gd name="T17" fmla="*/ 130 h 201"/>
              <a:gd name="T18" fmla="*/ 93 w 208"/>
              <a:gd name="T19" fmla="*/ 90 h 201"/>
              <a:gd name="T20" fmla="*/ 60 w 208"/>
              <a:gd name="T21" fmla="*/ 22 h 201"/>
              <a:gd name="T22" fmla="*/ 0 w 208"/>
              <a:gd name="T23" fmla="*/ 6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8" h="201">
                <a:moveTo>
                  <a:pt x="0" y="68"/>
                </a:moveTo>
                <a:cubicBezTo>
                  <a:pt x="8" y="78"/>
                  <a:pt x="8" y="78"/>
                  <a:pt x="8" y="78"/>
                </a:cubicBezTo>
                <a:cubicBezTo>
                  <a:pt x="8" y="78"/>
                  <a:pt x="25" y="65"/>
                  <a:pt x="31" y="72"/>
                </a:cubicBezTo>
                <a:cubicBezTo>
                  <a:pt x="36" y="78"/>
                  <a:pt x="57" y="157"/>
                  <a:pt x="64" y="172"/>
                </a:cubicBezTo>
                <a:cubicBezTo>
                  <a:pt x="70" y="184"/>
                  <a:pt x="87" y="201"/>
                  <a:pt x="106" y="189"/>
                </a:cubicBezTo>
                <a:cubicBezTo>
                  <a:pt x="125" y="177"/>
                  <a:pt x="186" y="124"/>
                  <a:pt x="197" y="62"/>
                </a:cubicBezTo>
                <a:cubicBezTo>
                  <a:pt x="208" y="0"/>
                  <a:pt x="123" y="13"/>
                  <a:pt x="114" y="67"/>
                </a:cubicBezTo>
                <a:cubicBezTo>
                  <a:pt x="137" y="54"/>
                  <a:pt x="149" y="73"/>
                  <a:pt x="137" y="94"/>
                </a:cubicBezTo>
                <a:cubicBezTo>
                  <a:pt x="126" y="116"/>
                  <a:pt x="115" y="130"/>
                  <a:pt x="109" y="130"/>
                </a:cubicBezTo>
                <a:cubicBezTo>
                  <a:pt x="104" y="130"/>
                  <a:pt x="100" y="116"/>
                  <a:pt x="93" y="90"/>
                </a:cubicBezTo>
                <a:cubicBezTo>
                  <a:pt x="87" y="64"/>
                  <a:pt x="87" y="17"/>
                  <a:pt x="60" y="22"/>
                </a:cubicBezTo>
                <a:cubicBezTo>
                  <a:pt x="34" y="27"/>
                  <a:pt x="0" y="68"/>
                  <a:pt x="0" y="68"/>
                </a:cubicBezTo>
                <a:close/>
              </a:path>
            </a:pathLst>
          </a:custGeom>
          <a:solidFill>
            <a:schemeClr val="accent4"/>
          </a:solidFill>
          <a:ln>
            <a:noFill/>
          </a:ln>
          <a:extLst/>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sp>
        <p:nvSpPr>
          <p:cNvPr id="84" name="Freeform 5"/>
          <p:cNvSpPr>
            <a:spLocks noEditPoints="1"/>
          </p:cNvSpPr>
          <p:nvPr/>
        </p:nvSpPr>
        <p:spPr bwMode="auto">
          <a:xfrm>
            <a:off x="16287844" y="6070899"/>
            <a:ext cx="541435" cy="539231"/>
          </a:xfrm>
          <a:custGeom>
            <a:avLst/>
            <a:gdLst>
              <a:gd name="T0" fmla="*/ 168 w 175"/>
              <a:gd name="T1" fmla="*/ 53 h 174"/>
              <a:gd name="T2" fmla="*/ 149 w 175"/>
              <a:gd name="T3" fmla="*/ 25 h 174"/>
              <a:gd name="T4" fmla="*/ 121 w 175"/>
              <a:gd name="T5" fmla="*/ 6 h 174"/>
              <a:gd name="T6" fmla="*/ 87 w 175"/>
              <a:gd name="T7" fmla="*/ 0 h 174"/>
              <a:gd name="T8" fmla="*/ 53 w 175"/>
              <a:gd name="T9" fmla="*/ 6 h 174"/>
              <a:gd name="T10" fmla="*/ 26 w 175"/>
              <a:gd name="T11" fmla="*/ 25 h 174"/>
              <a:gd name="T12" fmla="*/ 7 w 175"/>
              <a:gd name="T13" fmla="*/ 53 h 174"/>
              <a:gd name="T14" fmla="*/ 0 w 175"/>
              <a:gd name="T15" fmla="*/ 87 h 174"/>
              <a:gd name="T16" fmla="*/ 7 w 175"/>
              <a:gd name="T17" fmla="*/ 121 h 174"/>
              <a:gd name="T18" fmla="*/ 26 w 175"/>
              <a:gd name="T19" fmla="*/ 149 h 174"/>
              <a:gd name="T20" fmla="*/ 53 w 175"/>
              <a:gd name="T21" fmla="*/ 167 h 174"/>
              <a:gd name="T22" fmla="*/ 87 w 175"/>
              <a:gd name="T23" fmla="*/ 174 h 174"/>
              <a:gd name="T24" fmla="*/ 121 w 175"/>
              <a:gd name="T25" fmla="*/ 167 h 174"/>
              <a:gd name="T26" fmla="*/ 149 w 175"/>
              <a:gd name="T27" fmla="*/ 149 h 174"/>
              <a:gd name="T28" fmla="*/ 168 w 175"/>
              <a:gd name="T29" fmla="*/ 121 h 174"/>
              <a:gd name="T30" fmla="*/ 175 w 175"/>
              <a:gd name="T31" fmla="*/ 87 h 174"/>
              <a:gd name="T32" fmla="*/ 162 w 175"/>
              <a:gd name="T33" fmla="*/ 86 h 174"/>
              <a:gd name="T34" fmla="*/ 108 w 175"/>
              <a:gd name="T35" fmla="*/ 80 h 174"/>
              <a:gd name="T36" fmla="*/ 145 w 175"/>
              <a:gd name="T37" fmla="*/ 40 h 174"/>
              <a:gd name="T38" fmla="*/ 137 w 175"/>
              <a:gd name="T39" fmla="*/ 31 h 174"/>
              <a:gd name="T40" fmla="*/ 70 w 175"/>
              <a:gd name="T41" fmla="*/ 14 h 174"/>
              <a:gd name="T42" fmla="*/ 137 w 175"/>
              <a:gd name="T43" fmla="*/ 31 h 174"/>
              <a:gd name="T44" fmla="*/ 70 w 175"/>
              <a:gd name="T45" fmla="*/ 14 h 174"/>
              <a:gd name="T46" fmla="*/ 70 w 175"/>
              <a:gd name="T47" fmla="*/ 14 h 174"/>
              <a:gd name="T48" fmla="*/ 83 w 175"/>
              <a:gd name="T49" fmla="*/ 62 h 174"/>
              <a:gd name="T50" fmla="*/ 56 w 175"/>
              <a:gd name="T51" fmla="*/ 19 h 174"/>
              <a:gd name="T52" fmla="*/ 13 w 175"/>
              <a:gd name="T53" fmla="*/ 85 h 174"/>
              <a:gd name="T54" fmla="*/ 96 w 175"/>
              <a:gd name="T55" fmla="*/ 87 h 174"/>
              <a:gd name="T56" fmla="*/ 32 w 175"/>
              <a:gd name="T57" fmla="*/ 137 h 174"/>
              <a:gd name="T58" fmla="*/ 13 w 175"/>
              <a:gd name="T59" fmla="*/ 87 h 174"/>
              <a:gd name="T60" fmla="*/ 40 w 175"/>
              <a:gd name="T61" fmla="*/ 144 h 174"/>
              <a:gd name="T62" fmla="*/ 100 w 175"/>
              <a:gd name="T63" fmla="*/ 99 h 174"/>
              <a:gd name="T64" fmla="*/ 117 w 175"/>
              <a:gd name="T65" fmla="*/ 156 h 174"/>
              <a:gd name="T66" fmla="*/ 129 w 175"/>
              <a:gd name="T67" fmla="*/ 149 h 174"/>
              <a:gd name="T68" fmla="*/ 161 w 175"/>
              <a:gd name="T69" fmla="*/ 9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5" h="174">
                <a:moveTo>
                  <a:pt x="173" y="69"/>
                </a:moveTo>
                <a:cubicBezTo>
                  <a:pt x="172" y="64"/>
                  <a:pt x="170" y="58"/>
                  <a:pt x="168" y="53"/>
                </a:cubicBezTo>
                <a:cubicBezTo>
                  <a:pt x="166" y="48"/>
                  <a:pt x="163" y="43"/>
                  <a:pt x="160" y="38"/>
                </a:cubicBezTo>
                <a:cubicBezTo>
                  <a:pt x="157" y="33"/>
                  <a:pt x="153" y="29"/>
                  <a:pt x="149" y="25"/>
                </a:cubicBezTo>
                <a:cubicBezTo>
                  <a:pt x="145" y="21"/>
                  <a:pt x="141" y="18"/>
                  <a:pt x="136" y="14"/>
                </a:cubicBezTo>
                <a:cubicBezTo>
                  <a:pt x="132" y="11"/>
                  <a:pt x="127" y="9"/>
                  <a:pt x="121" y="6"/>
                </a:cubicBezTo>
                <a:cubicBezTo>
                  <a:pt x="116" y="4"/>
                  <a:pt x="111" y="2"/>
                  <a:pt x="105" y="1"/>
                </a:cubicBezTo>
                <a:cubicBezTo>
                  <a:pt x="99" y="0"/>
                  <a:pt x="93" y="0"/>
                  <a:pt x="87" y="0"/>
                </a:cubicBezTo>
                <a:cubicBezTo>
                  <a:pt x="82" y="0"/>
                  <a:pt x="76" y="0"/>
                  <a:pt x="70" y="1"/>
                </a:cubicBezTo>
                <a:cubicBezTo>
                  <a:pt x="64" y="2"/>
                  <a:pt x="59" y="4"/>
                  <a:pt x="53" y="6"/>
                </a:cubicBezTo>
                <a:cubicBezTo>
                  <a:pt x="48" y="9"/>
                  <a:pt x="43" y="11"/>
                  <a:pt x="39" y="14"/>
                </a:cubicBezTo>
                <a:cubicBezTo>
                  <a:pt x="34" y="18"/>
                  <a:pt x="30" y="21"/>
                  <a:pt x="26" y="25"/>
                </a:cubicBezTo>
                <a:cubicBezTo>
                  <a:pt x="22" y="29"/>
                  <a:pt x="18" y="33"/>
                  <a:pt x="15" y="38"/>
                </a:cubicBezTo>
                <a:cubicBezTo>
                  <a:pt x="12" y="43"/>
                  <a:pt x="9" y="48"/>
                  <a:pt x="7" y="53"/>
                </a:cubicBezTo>
                <a:cubicBezTo>
                  <a:pt x="5" y="58"/>
                  <a:pt x="3" y="64"/>
                  <a:pt x="2" y="69"/>
                </a:cubicBezTo>
                <a:cubicBezTo>
                  <a:pt x="1" y="75"/>
                  <a:pt x="0" y="81"/>
                  <a:pt x="0" y="87"/>
                </a:cubicBezTo>
                <a:cubicBezTo>
                  <a:pt x="0" y="93"/>
                  <a:pt x="1" y="99"/>
                  <a:pt x="2" y="105"/>
                </a:cubicBezTo>
                <a:cubicBezTo>
                  <a:pt x="3" y="110"/>
                  <a:pt x="5" y="116"/>
                  <a:pt x="7" y="121"/>
                </a:cubicBezTo>
                <a:cubicBezTo>
                  <a:pt x="9" y="126"/>
                  <a:pt x="12" y="131"/>
                  <a:pt x="15" y="136"/>
                </a:cubicBezTo>
                <a:cubicBezTo>
                  <a:pt x="18" y="140"/>
                  <a:pt x="22" y="145"/>
                  <a:pt x="26" y="149"/>
                </a:cubicBezTo>
                <a:cubicBezTo>
                  <a:pt x="30" y="153"/>
                  <a:pt x="34" y="156"/>
                  <a:pt x="39" y="159"/>
                </a:cubicBezTo>
                <a:cubicBezTo>
                  <a:pt x="43" y="163"/>
                  <a:pt x="48" y="165"/>
                  <a:pt x="53" y="167"/>
                </a:cubicBezTo>
                <a:cubicBezTo>
                  <a:pt x="59" y="170"/>
                  <a:pt x="64" y="171"/>
                  <a:pt x="70" y="173"/>
                </a:cubicBezTo>
                <a:cubicBezTo>
                  <a:pt x="76" y="174"/>
                  <a:pt x="82" y="174"/>
                  <a:pt x="87" y="174"/>
                </a:cubicBezTo>
                <a:cubicBezTo>
                  <a:pt x="93" y="174"/>
                  <a:pt x="99" y="174"/>
                  <a:pt x="105" y="173"/>
                </a:cubicBezTo>
                <a:cubicBezTo>
                  <a:pt x="111" y="171"/>
                  <a:pt x="116" y="170"/>
                  <a:pt x="121" y="167"/>
                </a:cubicBezTo>
                <a:cubicBezTo>
                  <a:pt x="127" y="165"/>
                  <a:pt x="132" y="163"/>
                  <a:pt x="136" y="159"/>
                </a:cubicBezTo>
                <a:cubicBezTo>
                  <a:pt x="141" y="156"/>
                  <a:pt x="145" y="153"/>
                  <a:pt x="149" y="149"/>
                </a:cubicBezTo>
                <a:cubicBezTo>
                  <a:pt x="153" y="145"/>
                  <a:pt x="157" y="140"/>
                  <a:pt x="160" y="136"/>
                </a:cubicBezTo>
                <a:cubicBezTo>
                  <a:pt x="163" y="131"/>
                  <a:pt x="166" y="126"/>
                  <a:pt x="168" y="121"/>
                </a:cubicBezTo>
                <a:cubicBezTo>
                  <a:pt x="170" y="116"/>
                  <a:pt x="172" y="110"/>
                  <a:pt x="173" y="105"/>
                </a:cubicBezTo>
                <a:cubicBezTo>
                  <a:pt x="174" y="99"/>
                  <a:pt x="175" y="93"/>
                  <a:pt x="175" y="87"/>
                </a:cubicBezTo>
                <a:cubicBezTo>
                  <a:pt x="175" y="81"/>
                  <a:pt x="174" y="75"/>
                  <a:pt x="173" y="69"/>
                </a:cubicBezTo>
                <a:close/>
                <a:moveTo>
                  <a:pt x="162" y="86"/>
                </a:moveTo>
                <a:cubicBezTo>
                  <a:pt x="161" y="86"/>
                  <a:pt x="136" y="81"/>
                  <a:pt x="110" y="84"/>
                </a:cubicBezTo>
                <a:cubicBezTo>
                  <a:pt x="110" y="82"/>
                  <a:pt x="109" y="81"/>
                  <a:pt x="108" y="80"/>
                </a:cubicBezTo>
                <a:cubicBezTo>
                  <a:pt x="107" y="76"/>
                  <a:pt x="105" y="73"/>
                  <a:pt x="104" y="69"/>
                </a:cubicBezTo>
                <a:cubicBezTo>
                  <a:pt x="133" y="57"/>
                  <a:pt x="145" y="40"/>
                  <a:pt x="145" y="40"/>
                </a:cubicBezTo>
                <a:cubicBezTo>
                  <a:pt x="156" y="52"/>
                  <a:pt x="162" y="68"/>
                  <a:pt x="162" y="86"/>
                </a:cubicBezTo>
                <a:close/>
                <a:moveTo>
                  <a:pt x="137" y="31"/>
                </a:moveTo>
                <a:cubicBezTo>
                  <a:pt x="137" y="31"/>
                  <a:pt x="126" y="47"/>
                  <a:pt x="98" y="58"/>
                </a:cubicBezTo>
                <a:cubicBezTo>
                  <a:pt x="85" y="35"/>
                  <a:pt x="71" y="16"/>
                  <a:pt x="70" y="14"/>
                </a:cubicBezTo>
                <a:cubicBezTo>
                  <a:pt x="76" y="13"/>
                  <a:pt x="81" y="12"/>
                  <a:pt x="87" y="12"/>
                </a:cubicBezTo>
                <a:cubicBezTo>
                  <a:pt x="106" y="12"/>
                  <a:pt x="124" y="19"/>
                  <a:pt x="137" y="31"/>
                </a:cubicBezTo>
                <a:close/>
                <a:moveTo>
                  <a:pt x="70" y="14"/>
                </a:moveTo>
                <a:cubicBezTo>
                  <a:pt x="70" y="14"/>
                  <a:pt x="70" y="14"/>
                  <a:pt x="70" y="14"/>
                </a:cubicBezTo>
                <a:cubicBezTo>
                  <a:pt x="70" y="14"/>
                  <a:pt x="69" y="15"/>
                  <a:pt x="69" y="15"/>
                </a:cubicBezTo>
                <a:cubicBezTo>
                  <a:pt x="69" y="15"/>
                  <a:pt x="70" y="15"/>
                  <a:pt x="70" y="14"/>
                </a:cubicBezTo>
                <a:close/>
                <a:moveTo>
                  <a:pt x="56" y="19"/>
                </a:moveTo>
                <a:cubicBezTo>
                  <a:pt x="57" y="21"/>
                  <a:pt x="70" y="39"/>
                  <a:pt x="83" y="62"/>
                </a:cubicBezTo>
                <a:cubicBezTo>
                  <a:pt x="47" y="72"/>
                  <a:pt x="16" y="72"/>
                  <a:pt x="14" y="72"/>
                </a:cubicBezTo>
                <a:cubicBezTo>
                  <a:pt x="19" y="48"/>
                  <a:pt x="35" y="29"/>
                  <a:pt x="56" y="19"/>
                </a:cubicBezTo>
                <a:close/>
                <a:moveTo>
                  <a:pt x="13" y="87"/>
                </a:moveTo>
                <a:cubicBezTo>
                  <a:pt x="13" y="86"/>
                  <a:pt x="13" y="85"/>
                  <a:pt x="13" y="85"/>
                </a:cubicBezTo>
                <a:cubicBezTo>
                  <a:pt x="14" y="85"/>
                  <a:pt x="51" y="85"/>
                  <a:pt x="90" y="74"/>
                </a:cubicBezTo>
                <a:cubicBezTo>
                  <a:pt x="92" y="78"/>
                  <a:pt x="94" y="82"/>
                  <a:pt x="96" y="87"/>
                </a:cubicBezTo>
                <a:cubicBezTo>
                  <a:pt x="95" y="87"/>
                  <a:pt x="94" y="87"/>
                  <a:pt x="93" y="88"/>
                </a:cubicBezTo>
                <a:cubicBezTo>
                  <a:pt x="52" y="101"/>
                  <a:pt x="32" y="137"/>
                  <a:pt x="32" y="137"/>
                </a:cubicBezTo>
                <a:cubicBezTo>
                  <a:pt x="32" y="137"/>
                  <a:pt x="32" y="137"/>
                  <a:pt x="32" y="137"/>
                </a:cubicBezTo>
                <a:cubicBezTo>
                  <a:pt x="20" y="124"/>
                  <a:pt x="13" y="106"/>
                  <a:pt x="13" y="87"/>
                </a:cubicBezTo>
                <a:close/>
                <a:moveTo>
                  <a:pt x="87" y="162"/>
                </a:moveTo>
                <a:cubicBezTo>
                  <a:pt x="69" y="162"/>
                  <a:pt x="53" y="155"/>
                  <a:pt x="40" y="144"/>
                </a:cubicBezTo>
                <a:cubicBezTo>
                  <a:pt x="41" y="145"/>
                  <a:pt x="42" y="146"/>
                  <a:pt x="42" y="146"/>
                </a:cubicBezTo>
                <a:cubicBezTo>
                  <a:pt x="42" y="146"/>
                  <a:pt x="56" y="115"/>
                  <a:pt x="100" y="99"/>
                </a:cubicBezTo>
                <a:cubicBezTo>
                  <a:pt x="100" y="99"/>
                  <a:pt x="100" y="99"/>
                  <a:pt x="101" y="99"/>
                </a:cubicBezTo>
                <a:cubicBezTo>
                  <a:pt x="111" y="126"/>
                  <a:pt x="115" y="149"/>
                  <a:pt x="117" y="156"/>
                </a:cubicBezTo>
                <a:cubicBezTo>
                  <a:pt x="108" y="159"/>
                  <a:pt x="98" y="162"/>
                  <a:pt x="87" y="162"/>
                </a:cubicBezTo>
                <a:close/>
                <a:moveTo>
                  <a:pt x="129" y="149"/>
                </a:moveTo>
                <a:cubicBezTo>
                  <a:pt x="128" y="144"/>
                  <a:pt x="124" y="122"/>
                  <a:pt x="115" y="96"/>
                </a:cubicBezTo>
                <a:cubicBezTo>
                  <a:pt x="139" y="92"/>
                  <a:pt x="160" y="98"/>
                  <a:pt x="161" y="99"/>
                </a:cubicBezTo>
                <a:cubicBezTo>
                  <a:pt x="158" y="120"/>
                  <a:pt x="146" y="138"/>
                  <a:pt x="129" y="149"/>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sp>
        <p:nvSpPr>
          <p:cNvPr id="85" name="Freeform 21"/>
          <p:cNvSpPr>
            <a:spLocks/>
          </p:cNvSpPr>
          <p:nvPr/>
        </p:nvSpPr>
        <p:spPr bwMode="auto">
          <a:xfrm>
            <a:off x="12752994" y="9422560"/>
            <a:ext cx="1062753" cy="1057739"/>
          </a:xfrm>
          <a:custGeom>
            <a:avLst/>
            <a:gdLst>
              <a:gd name="T0" fmla="*/ 114 w 228"/>
              <a:gd name="T1" fmla="*/ 0 h 227"/>
              <a:gd name="T2" fmla="*/ 0 w 228"/>
              <a:gd name="T3" fmla="*/ 114 h 227"/>
              <a:gd name="T4" fmla="*/ 68 w 228"/>
              <a:gd name="T5" fmla="*/ 218 h 227"/>
              <a:gd name="T6" fmla="*/ 70 w 228"/>
              <a:gd name="T7" fmla="*/ 192 h 227"/>
              <a:gd name="T8" fmla="*/ 85 w 228"/>
              <a:gd name="T9" fmla="*/ 130 h 227"/>
              <a:gd name="T10" fmla="*/ 81 w 228"/>
              <a:gd name="T11" fmla="*/ 112 h 227"/>
              <a:gd name="T12" fmla="*/ 103 w 228"/>
              <a:gd name="T13" fmla="*/ 82 h 227"/>
              <a:gd name="T14" fmla="*/ 119 w 228"/>
              <a:gd name="T15" fmla="*/ 99 h 227"/>
              <a:gd name="T16" fmla="*/ 109 w 228"/>
              <a:gd name="T17" fmla="*/ 140 h 227"/>
              <a:gd name="T18" fmla="*/ 127 w 228"/>
              <a:gd name="T19" fmla="*/ 162 h 227"/>
              <a:gd name="T20" fmla="*/ 163 w 228"/>
              <a:gd name="T21" fmla="*/ 101 h 227"/>
              <a:gd name="T22" fmla="*/ 115 w 228"/>
              <a:gd name="T23" fmla="*/ 57 h 227"/>
              <a:gd name="T24" fmla="*/ 59 w 228"/>
              <a:gd name="T25" fmla="*/ 112 h 227"/>
              <a:gd name="T26" fmla="*/ 67 w 228"/>
              <a:gd name="T27" fmla="*/ 134 h 227"/>
              <a:gd name="T28" fmla="*/ 68 w 228"/>
              <a:gd name="T29" fmla="*/ 141 h 227"/>
              <a:gd name="T30" fmla="*/ 66 w 228"/>
              <a:gd name="T31" fmla="*/ 150 h 227"/>
              <a:gd name="T32" fmla="*/ 60 w 228"/>
              <a:gd name="T33" fmla="*/ 153 h 227"/>
              <a:gd name="T34" fmla="*/ 37 w 228"/>
              <a:gd name="T35" fmla="*/ 109 h 227"/>
              <a:gd name="T36" fmla="*/ 118 w 228"/>
              <a:gd name="T37" fmla="*/ 38 h 227"/>
              <a:gd name="T38" fmla="*/ 191 w 228"/>
              <a:gd name="T39" fmla="*/ 103 h 227"/>
              <a:gd name="T40" fmla="*/ 129 w 228"/>
              <a:gd name="T41" fmla="*/ 181 h 227"/>
              <a:gd name="T42" fmla="*/ 101 w 228"/>
              <a:gd name="T43" fmla="*/ 167 h 227"/>
              <a:gd name="T44" fmla="*/ 93 w 228"/>
              <a:gd name="T45" fmla="*/ 198 h 227"/>
              <a:gd name="T46" fmla="*/ 82 w 228"/>
              <a:gd name="T47" fmla="*/ 223 h 227"/>
              <a:gd name="T48" fmla="*/ 114 w 228"/>
              <a:gd name="T49" fmla="*/ 227 h 227"/>
              <a:gd name="T50" fmla="*/ 228 w 228"/>
              <a:gd name="T51" fmla="*/ 114 h 227"/>
              <a:gd name="T52" fmla="*/ 114 w 228"/>
              <a:gd name="T53"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8" h="227">
                <a:moveTo>
                  <a:pt x="114" y="0"/>
                </a:moveTo>
                <a:cubicBezTo>
                  <a:pt x="51" y="0"/>
                  <a:pt x="0" y="51"/>
                  <a:pt x="0" y="114"/>
                </a:cubicBezTo>
                <a:cubicBezTo>
                  <a:pt x="0" y="160"/>
                  <a:pt x="28" y="200"/>
                  <a:pt x="68" y="218"/>
                </a:cubicBezTo>
                <a:cubicBezTo>
                  <a:pt x="68" y="210"/>
                  <a:pt x="68" y="200"/>
                  <a:pt x="70" y="192"/>
                </a:cubicBezTo>
                <a:cubicBezTo>
                  <a:pt x="73" y="183"/>
                  <a:pt x="85" y="130"/>
                  <a:pt x="85" y="130"/>
                </a:cubicBezTo>
                <a:cubicBezTo>
                  <a:pt x="85" y="130"/>
                  <a:pt x="81" y="122"/>
                  <a:pt x="81" y="112"/>
                </a:cubicBezTo>
                <a:cubicBezTo>
                  <a:pt x="81" y="95"/>
                  <a:pt x="91" y="82"/>
                  <a:pt x="103" y="82"/>
                </a:cubicBezTo>
                <a:cubicBezTo>
                  <a:pt x="114" y="82"/>
                  <a:pt x="119" y="90"/>
                  <a:pt x="119" y="99"/>
                </a:cubicBezTo>
                <a:cubicBezTo>
                  <a:pt x="119" y="110"/>
                  <a:pt x="112" y="125"/>
                  <a:pt x="109" y="140"/>
                </a:cubicBezTo>
                <a:cubicBezTo>
                  <a:pt x="106" y="152"/>
                  <a:pt x="115" y="162"/>
                  <a:pt x="127" y="162"/>
                </a:cubicBezTo>
                <a:cubicBezTo>
                  <a:pt x="148" y="162"/>
                  <a:pt x="163" y="134"/>
                  <a:pt x="163" y="101"/>
                </a:cubicBezTo>
                <a:cubicBezTo>
                  <a:pt x="163" y="76"/>
                  <a:pt x="146" y="57"/>
                  <a:pt x="115" y="57"/>
                </a:cubicBezTo>
                <a:cubicBezTo>
                  <a:pt x="81" y="57"/>
                  <a:pt x="59" y="83"/>
                  <a:pt x="59" y="112"/>
                </a:cubicBezTo>
                <a:cubicBezTo>
                  <a:pt x="59" y="122"/>
                  <a:pt x="62" y="129"/>
                  <a:pt x="67" y="134"/>
                </a:cubicBezTo>
                <a:cubicBezTo>
                  <a:pt x="69" y="137"/>
                  <a:pt x="69" y="138"/>
                  <a:pt x="68" y="141"/>
                </a:cubicBezTo>
                <a:cubicBezTo>
                  <a:pt x="68" y="143"/>
                  <a:pt x="67" y="148"/>
                  <a:pt x="66" y="150"/>
                </a:cubicBezTo>
                <a:cubicBezTo>
                  <a:pt x="65" y="153"/>
                  <a:pt x="63" y="154"/>
                  <a:pt x="60" y="153"/>
                </a:cubicBezTo>
                <a:cubicBezTo>
                  <a:pt x="44" y="146"/>
                  <a:pt x="37" y="129"/>
                  <a:pt x="37" y="109"/>
                </a:cubicBezTo>
                <a:cubicBezTo>
                  <a:pt x="37" y="77"/>
                  <a:pt x="64" y="38"/>
                  <a:pt x="118" y="38"/>
                </a:cubicBezTo>
                <a:cubicBezTo>
                  <a:pt x="162" y="38"/>
                  <a:pt x="191" y="70"/>
                  <a:pt x="191" y="103"/>
                </a:cubicBezTo>
                <a:cubicBezTo>
                  <a:pt x="191" y="148"/>
                  <a:pt x="166" y="181"/>
                  <a:pt x="129" y="181"/>
                </a:cubicBezTo>
                <a:cubicBezTo>
                  <a:pt x="117" y="181"/>
                  <a:pt x="105" y="175"/>
                  <a:pt x="101" y="167"/>
                </a:cubicBezTo>
                <a:cubicBezTo>
                  <a:pt x="101" y="167"/>
                  <a:pt x="95" y="193"/>
                  <a:pt x="93" y="198"/>
                </a:cubicBezTo>
                <a:cubicBezTo>
                  <a:pt x="91" y="207"/>
                  <a:pt x="86" y="216"/>
                  <a:pt x="82" y="223"/>
                </a:cubicBezTo>
                <a:cubicBezTo>
                  <a:pt x="92" y="226"/>
                  <a:pt x="103" y="227"/>
                  <a:pt x="114" y="227"/>
                </a:cubicBezTo>
                <a:cubicBezTo>
                  <a:pt x="177" y="227"/>
                  <a:pt x="228" y="176"/>
                  <a:pt x="228" y="114"/>
                </a:cubicBezTo>
                <a:cubicBezTo>
                  <a:pt x="228" y="51"/>
                  <a:pt x="177" y="0"/>
                  <a:pt x="114"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sp>
        <p:nvSpPr>
          <p:cNvPr id="86" name="Freeform 22"/>
          <p:cNvSpPr>
            <a:spLocks noEditPoints="1"/>
          </p:cNvSpPr>
          <p:nvPr/>
        </p:nvSpPr>
        <p:spPr bwMode="auto">
          <a:xfrm>
            <a:off x="15976599" y="6817524"/>
            <a:ext cx="949956" cy="948440"/>
          </a:xfrm>
          <a:custGeom>
            <a:avLst/>
            <a:gdLst>
              <a:gd name="T0" fmla="*/ 164 w 204"/>
              <a:gd name="T1" fmla="*/ 0 h 204"/>
              <a:gd name="T2" fmla="*/ 39 w 204"/>
              <a:gd name="T3" fmla="*/ 0 h 204"/>
              <a:gd name="T4" fmla="*/ 0 w 204"/>
              <a:gd name="T5" fmla="*/ 39 h 204"/>
              <a:gd name="T6" fmla="*/ 0 w 204"/>
              <a:gd name="T7" fmla="*/ 81 h 204"/>
              <a:gd name="T8" fmla="*/ 0 w 204"/>
              <a:gd name="T9" fmla="*/ 164 h 204"/>
              <a:gd name="T10" fmla="*/ 39 w 204"/>
              <a:gd name="T11" fmla="*/ 204 h 204"/>
              <a:gd name="T12" fmla="*/ 164 w 204"/>
              <a:gd name="T13" fmla="*/ 204 h 204"/>
              <a:gd name="T14" fmla="*/ 204 w 204"/>
              <a:gd name="T15" fmla="*/ 164 h 204"/>
              <a:gd name="T16" fmla="*/ 204 w 204"/>
              <a:gd name="T17" fmla="*/ 81 h 204"/>
              <a:gd name="T18" fmla="*/ 204 w 204"/>
              <a:gd name="T19" fmla="*/ 39 h 204"/>
              <a:gd name="T20" fmla="*/ 164 w 204"/>
              <a:gd name="T21" fmla="*/ 0 h 204"/>
              <a:gd name="T22" fmla="*/ 176 w 204"/>
              <a:gd name="T23" fmla="*/ 23 h 204"/>
              <a:gd name="T24" fmla="*/ 180 w 204"/>
              <a:gd name="T25" fmla="*/ 23 h 204"/>
              <a:gd name="T26" fmla="*/ 180 w 204"/>
              <a:gd name="T27" fmla="*/ 28 h 204"/>
              <a:gd name="T28" fmla="*/ 180 w 204"/>
              <a:gd name="T29" fmla="*/ 58 h 204"/>
              <a:gd name="T30" fmla="*/ 146 w 204"/>
              <a:gd name="T31" fmla="*/ 58 h 204"/>
              <a:gd name="T32" fmla="*/ 146 w 204"/>
              <a:gd name="T33" fmla="*/ 24 h 204"/>
              <a:gd name="T34" fmla="*/ 176 w 204"/>
              <a:gd name="T35" fmla="*/ 23 h 204"/>
              <a:gd name="T36" fmla="*/ 73 w 204"/>
              <a:gd name="T37" fmla="*/ 81 h 204"/>
              <a:gd name="T38" fmla="*/ 102 w 204"/>
              <a:gd name="T39" fmla="*/ 66 h 204"/>
              <a:gd name="T40" fmla="*/ 131 w 204"/>
              <a:gd name="T41" fmla="*/ 81 h 204"/>
              <a:gd name="T42" fmla="*/ 138 w 204"/>
              <a:gd name="T43" fmla="*/ 102 h 204"/>
              <a:gd name="T44" fmla="*/ 102 w 204"/>
              <a:gd name="T45" fmla="*/ 138 h 204"/>
              <a:gd name="T46" fmla="*/ 66 w 204"/>
              <a:gd name="T47" fmla="*/ 102 h 204"/>
              <a:gd name="T48" fmla="*/ 73 w 204"/>
              <a:gd name="T49" fmla="*/ 81 h 204"/>
              <a:gd name="T50" fmla="*/ 184 w 204"/>
              <a:gd name="T51" fmla="*/ 164 h 204"/>
              <a:gd name="T52" fmla="*/ 164 w 204"/>
              <a:gd name="T53" fmla="*/ 184 h 204"/>
              <a:gd name="T54" fmla="*/ 39 w 204"/>
              <a:gd name="T55" fmla="*/ 184 h 204"/>
              <a:gd name="T56" fmla="*/ 20 w 204"/>
              <a:gd name="T57" fmla="*/ 164 h 204"/>
              <a:gd name="T58" fmla="*/ 20 w 204"/>
              <a:gd name="T59" fmla="*/ 81 h 204"/>
              <a:gd name="T60" fmla="*/ 50 w 204"/>
              <a:gd name="T61" fmla="*/ 81 h 204"/>
              <a:gd name="T62" fmla="*/ 46 w 204"/>
              <a:gd name="T63" fmla="*/ 102 h 204"/>
              <a:gd name="T64" fmla="*/ 102 w 204"/>
              <a:gd name="T65" fmla="*/ 158 h 204"/>
              <a:gd name="T66" fmla="*/ 157 w 204"/>
              <a:gd name="T67" fmla="*/ 102 h 204"/>
              <a:gd name="T68" fmla="*/ 153 w 204"/>
              <a:gd name="T69" fmla="*/ 81 h 204"/>
              <a:gd name="T70" fmla="*/ 184 w 204"/>
              <a:gd name="T71" fmla="*/ 81 h 204"/>
              <a:gd name="T72" fmla="*/ 184 w 204"/>
              <a:gd name="T73" fmla="*/ 16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4" h="204">
                <a:moveTo>
                  <a:pt x="164" y="0"/>
                </a:moveTo>
                <a:cubicBezTo>
                  <a:pt x="39" y="0"/>
                  <a:pt x="39" y="0"/>
                  <a:pt x="39" y="0"/>
                </a:cubicBezTo>
                <a:cubicBezTo>
                  <a:pt x="17" y="0"/>
                  <a:pt x="0" y="18"/>
                  <a:pt x="0" y="39"/>
                </a:cubicBezTo>
                <a:cubicBezTo>
                  <a:pt x="0" y="81"/>
                  <a:pt x="0" y="81"/>
                  <a:pt x="0" y="81"/>
                </a:cubicBezTo>
                <a:cubicBezTo>
                  <a:pt x="0" y="164"/>
                  <a:pt x="0" y="164"/>
                  <a:pt x="0" y="164"/>
                </a:cubicBezTo>
                <a:cubicBezTo>
                  <a:pt x="0" y="186"/>
                  <a:pt x="17" y="204"/>
                  <a:pt x="39" y="204"/>
                </a:cubicBezTo>
                <a:cubicBezTo>
                  <a:pt x="164" y="204"/>
                  <a:pt x="164" y="204"/>
                  <a:pt x="164" y="204"/>
                </a:cubicBezTo>
                <a:cubicBezTo>
                  <a:pt x="186" y="204"/>
                  <a:pt x="204" y="186"/>
                  <a:pt x="204" y="164"/>
                </a:cubicBezTo>
                <a:cubicBezTo>
                  <a:pt x="204" y="81"/>
                  <a:pt x="204" y="81"/>
                  <a:pt x="204" y="81"/>
                </a:cubicBezTo>
                <a:cubicBezTo>
                  <a:pt x="204" y="39"/>
                  <a:pt x="204" y="39"/>
                  <a:pt x="204" y="39"/>
                </a:cubicBezTo>
                <a:cubicBezTo>
                  <a:pt x="204" y="18"/>
                  <a:pt x="186" y="0"/>
                  <a:pt x="164" y="0"/>
                </a:cubicBezTo>
                <a:close/>
                <a:moveTo>
                  <a:pt x="176" y="23"/>
                </a:moveTo>
                <a:cubicBezTo>
                  <a:pt x="180" y="23"/>
                  <a:pt x="180" y="23"/>
                  <a:pt x="180" y="23"/>
                </a:cubicBezTo>
                <a:cubicBezTo>
                  <a:pt x="180" y="28"/>
                  <a:pt x="180" y="28"/>
                  <a:pt x="180" y="28"/>
                </a:cubicBezTo>
                <a:cubicBezTo>
                  <a:pt x="180" y="58"/>
                  <a:pt x="180" y="58"/>
                  <a:pt x="180" y="58"/>
                </a:cubicBezTo>
                <a:cubicBezTo>
                  <a:pt x="146" y="58"/>
                  <a:pt x="146" y="58"/>
                  <a:pt x="146" y="58"/>
                </a:cubicBezTo>
                <a:cubicBezTo>
                  <a:pt x="146" y="24"/>
                  <a:pt x="146" y="24"/>
                  <a:pt x="146" y="24"/>
                </a:cubicBezTo>
                <a:lnTo>
                  <a:pt x="176" y="23"/>
                </a:lnTo>
                <a:close/>
                <a:moveTo>
                  <a:pt x="73" y="81"/>
                </a:moveTo>
                <a:cubicBezTo>
                  <a:pt x="79" y="72"/>
                  <a:pt x="90" y="66"/>
                  <a:pt x="102" y="66"/>
                </a:cubicBezTo>
                <a:cubicBezTo>
                  <a:pt x="114" y="66"/>
                  <a:pt x="124" y="72"/>
                  <a:pt x="131" y="81"/>
                </a:cubicBezTo>
                <a:cubicBezTo>
                  <a:pt x="135" y="87"/>
                  <a:pt x="138" y="94"/>
                  <a:pt x="138" y="102"/>
                </a:cubicBezTo>
                <a:cubicBezTo>
                  <a:pt x="138" y="122"/>
                  <a:pt x="121" y="138"/>
                  <a:pt x="102" y="138"/>
                </a:cubicBezTo>
                <a:cubicBezTo>
                  <a:pt x="82" y="138"/>
                  <a:pt x="66" y="122"/>
                  <a:pt x="66" y="102"/>
                </a:cubicBezTo>
                <a:cubicBezTo>
                  <a:pt x="66" y="94"/>
                  <a:pt x="68" y="87"/>
                  <a:pt x="73" y="81"/>
                </a:cubicBezTo>
                <a:close/>
                <a:moveTo>
                  <a:pt x="184" y="164"/>
                </a:moveTo>
                <a:cubicBezTo>
                  <a:pt x="184" y="175"/>
                  <a:pt x="175" y="184"/>
                  <a:pt x="164" y="184"/>
                </a:cubicBezTo>
                <a:cubicBezTo>
                  <a:pt x="39" y="184"/>
                  <a:pt x="39" y="184"/>
                  <a:pt x="39" y="184"/>
                </a:cubicBezTo>
                <a:cubicBezTo>
                  <a:pt x="28" y="184"/>
                  <a:pt x="20" y="175"/>
                  <a:pt x="20" y="164"/>
                </a:cubicBezTo>
                <a:cubicBezTo>
                  <a:pt x="20" y="81"/>
                  <a:pt x="20" y="81"/>
                  <a:pt x="20" y="81"/>
                </a:cubicBezTo>
                <a:cubicBezTo>
                  <a:pt x="50" y="81"/>
                  <a:pt x="50" y="81"/>
                  <a:pt x="50" y="81"/>
                </a:cubicBezTo>
                <a:cubicBezTo>
                  <a:pt x="47" y="87"/>
                  <a:pt x="46" y="95"/>
                  <a:pt x="46" y="102"/>
                </a:cubicBezTo>
                <a:cubicBezTo>
                  <a:pt x="46" y="133"/>
                  <a:pt x="71" y="158"/>
                  <a:pt x="102" y="158"/>
                </a:cubicBezTo>
                <a:cubicBezTo>
                  <a:pt x="132" y="158"/>
                  <a:pt x="157" y="133"/>
                  <a:pt x="157" y="102"/>
                </a:cubicBezTo>
                <a:cubicBezTo>
                  <a:pt x="157" y="95"/>
                  <a:pt x="156" y="87"/>
                  <a:pt x="153" y="81"/>
                </a:cubicBezTo>
                <a:cubicBezTo>
                  <a:pt x="184" y="81"/>
                  <a:pt x="184" y="81"/>
                  <a:pt x="184" y="81"/>
                </a:cubicBezTo>
                <a:lnTo>
                  <a:pt x="184" y="16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nvGrpSpPr>
          <p:cNvPr id="87" name="Group 86"/>
          <p:cNvGrpSpPr/>
          <p:nvPr/>
        </p:nvGrpSpPr>
        <p:grpSpPr>
          <a:xfrm>
            <a:off x="14142254" y="5059224"/>
            <a:ext cx="856547" cy="796831"/>
            <a:chOff x="3338513" y="696913"/>
            <a:chExt cx="771525" cy="717550"/>
          </a:xfrm>
          <a:solidFill>
            <a:schemeClr val="accent2"/>
          </a:solidFill>
        </p:grpSpPr>
        <p:sp>
          <p:nvSpPr>
            <p:cNvPr id="95" name="Freeform 23"/>
            <p:cNvSpPr>
              <a:spLocks/>
            </p:cNvSpPr>
            <p:nvPr/>
          </p:nvSpPr>
          <p:spPr bwMode="auto">
            <a:xfrm>
              <a:off x="3586163" y="696913"/>
              <a:ext cx="523875" cy="717550"/>
            </a:xfrm>
            <a:custGeom>
              <a:avLst/>
              <a:gdLst>
                <a:gd name="T0" fmla="*/ 115 w 125"/>
                <a:gd name="T1" fmla="*/ 63 h 171"/>
                <a:gd name="T2" fmla="*/ 69 w 125"/>
                <a:gd name="T3" fmla="*/ 63 h 171"/>
                <a:gd name="T4" fmla="*/ 85 w 125"/>
                <a:gd name="T5" fmla="*/ 32 h 171"/>
                <a:gd name="T6" fmla="*/ 74 w 125"/>
                <a:gd name="T7" fmla="*/ 0 h 171"/>
                <a:gd name="T8" fmla="*/ 61 w 125"/>
                <a:gd name="T9" fmla="*/ 21 h 171"/>
                <a:gd name="T10" fmla="*/ 37 w 125"/>
                <a:gd name="T11" fmla="*/ 53 h 171"/>
                <a:gd name="T12" fmla="*/ 0 w 125"/>
                <a:gd name="T13" fmla="*/ 70 h 171"/>
                <a:gd name="T14" fmla="*/ 0 w 125"/>
                <a:gd name="T15" fmla="*/ 71 h 171"/>
                <a:gd name="T16" fmla="*/ 0 w 125"/>
                <a:gd name="T17" fmla="*/ 148 h 171"/>
                <a:gd name="T18" fmla="*/ 26 w 125"/>
                <a:gd name="T19" fmla="*/ 155 h 171"/>
                <a:gd name="T20" fmla="*/ 76 w 125"/>
                <a:gd name="T21" fmla="*/ 171 h 171"/>
                <a:gd name="T22" fmla="*/ 91 w 125"/>
                <a:gd name="T23" fmla="*/ 147 h 171"/>
                <a:gd name="T24" fmla="*/ 103 w 125"/>
                <a:gd name="T25" fmla="*/ 121 h 171"/>
                <a:gd name="T26" fmla="*/ 107 w 125"/>
                <a:gd name="T27" fmla="*/ 91 h 171"/>
                <a:gd name="T28" fmla="*/ 115 w 125"/>
                <a:gd name="T29" fmla="*/ 6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5" h="171">
                  <a:moveTo>
                    <a:pt x="115" y="63"/>
                  </a:moveTo>
                  <a:cubicBezTo>
                    <a:pt x="105" y="57"/>
                    <a:pt x="69" y="63"/>
                    <a:pt x="69" y="63"/>
                  </a:cubicBezTo>
                  <a:cubicBezTo>
                    <a:pt x="75" y="59"/>
                    <a:pt x="85" y="38"/>
                    <a:pt x="85" y="32"/>
                  </a:cubicBezTo>
                  <a:cubicBezTo>
                    <a:pt x="86" y="19"/>
                    <a:pt x="83" y="0"/>
                    <a:pt x="74" y="0"/>
                  </a:cubicBezTo>
                  <a:cubicBezTo>
                    <a:pt x="64" y="0"/>
                    <a:pt x="62" y="16"/>
                    <a:pt x="61" y="21"/>
                  </a:cubicBezTo>
                  <a:cubicBezTo>
                    <a:pt x="59" y="35"/>
                    <a:pt x="46" y="48"/>
                    <a:pt x="37" y="53"/>
                  </a:cubicBezTo>
                  <a:cubicBezTo>
                    <a:pt x="25" y="60"/>
                    <a:pt x="16" y="66"/>
                    <a:pt x="0" y="70"/>
                  </a:cubicBezTo>
                  <a:cubicBezTo>
                    <a:pt x="0" y="70"/>
                    <a:pt x="0" y="71"/>
                    <a:pt x="0" y="71"/>
                  </a:cubicBezTo>
                  <a:cubicBezTo>
                    <a:pt x="0" y="148"/>
                    <a:pt x="0" y="148"/>
                    <a:pt x="0" y="148"/>
                  </a:cubicBezTo>
                  <a:cubicBezTo>
                    <a:pt x="9" y="148"/>
                    <a:pt x="18" y="150"/>
                    <a:pt x="26" y="155"/>
                  </a:cubicBezTo>
                  <a:cubicBezTo>
                    <a:pt x="43" y="164"/>
                    <a:pt x="56" y="171"/>
                    <a:pt x="76" y="171"/>
                  </a:cubicBezTo>
                  <a:cubicBezTo>
                    <a:pt x="106" y="171"/>
                    <a:pt x="103" y="148"/>
                    <a:pt x="91" y="147"/>
                  </a:cubicBezTo>
                  <a:cubicBezTo>
                    <a:pt x="115" y="148"/>
                    <a:pt x="117" y="128"/>
                    <a:pt x="103" y="121"/>
                  </a:cubicBezTo>
                  <a:cubicBezTo>
                    <a:pt x="125" y="121"/>
                    <a:pt x="122" y="93"/>
                    <a:pt x="107" y="91"/>
                  </a:cubicBezTo>
                  <a:cubicBezTo>
                    <a:pt x="124" y="92"/>
                    <a:pt x="125" y="70"/>
                    <a:pt x="115"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96" name="Rectangle 24"/>
            <p:cNvSpPr>
              <a:spLocks noChangeArrowheads="1"/>
            </p:cNvSpPr>
            <p:nvPr/>
          </p:nvSpPr>
          <p:spPr bwMode="auto">
            <a:xfrm>
              <a:off x="3338513" y="960438"/>
              <a:ext cx="163513" cy="390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89" name="Group 88"/>
          <p:cNvGrpSpPr/>
          <p:nvPr/>
        </p:nvGrpSpPr>
        <p:grpSpPr>
          <a:xfrm>
            <a:off x="12765643" y="6072821"/>
            <a:ext cx="1140672" cy="1068547"/>
            <a:chOff x="544513" y="3295650"/>
            <a:chExt cx="1325563" cy="1241425"/>
          </a:xfrm>
          <a:solidFill>
            <a:schemeClr val="accent2"/>
          </a:solidFill>
        </p:grpSpPr>
        <p:sp>
          <p:nvSpPr>
            <p:cNvPr id="92" name="Freeform 26"/>
            <p:cNvSpPr>
              <a:spLocks/>
            </p:cNvSpPr>
            <p:nvPr/>
          </p:nvSpPr>
          <p:spPr bwMode="auto">
            <a:xfrm>
              <a:off x="692151" y="3351213"/>
              <a:ext cx="1077913" cy="1185862"/>
            </a:xfrm>
            <a:custGeom>
              <a:avLst/>
              <a:gdLst>
                <a:gd name="T0" fmla="*/ 55 w 257"/>
                <a:gd name="T1" fmla="*/ 128 h 283"/>
                <a:gd name="T2" fmla="*/ 49 w 257"/>
                <a:gd name="T3" fmla="*/ 128 h 283"/>
                <a:gd name="T4" fmla="*/ 43 w 257"/>
                <a:gd name="T5" fmla="*/ 129 h 283"/>
                <a:gd name="T6" fmla="*/ 36 w 257"/>
                <a:gd name="T7" fmla="*/ 133 h 283"/>
                <a:gd name="T8" fmla="*/ 9 w 257"/>
                <a:gd name="T9" fmla="*/ 145 h 283"/>
                <a:gd name="T10" fmla="*/ 4 w 257"/>
                <a:gd name="T11" fmla="*/ 167 h 283"/>
                <a:gd name="T12" fmla="*/ 26 w 257"/>
                <a:gd name="T13" fmla="*/ 218 h 283"/>
                <a:gd name="T14" fmla="*/ 46 w 257"/>
                <a:gd name="T15" fmla="*/ 229 h 283"/>
                <a:gd name="T16" fmla="*/ 61 w 257"/>
                <a:gd name="T17" fmla="*/ 223 h 283"/>
                <a:gd name="T18" fmla="*/ 73 w 257"/>
                <a:gd name="T19" fmla="*/ 243 h 283"/>
                <a:gd name="T20" fmla="*/ 77 w 257"/>
                <a:gd name="T21" fmla="*/ 240 h 283"/>
                <a:gd name="T22" fmla="*/ 106 w 257"/>
                <a:gd name="T23" fmla="*/ 273 h 283"/>
                <a:gd name="T24" fmla="*/ 139 w 257"/>
                <a:gd name="T25" fmla="*/ 275 h 283"/>
                <a:gd name="T26" fmla="*/ 141 w 257"/>
                <a:gd name="T27" fmla="*/ 242 h 283"/>
                <a:gd name="T28" fmla="*/ 138 w 257"/>
                <a:gd name="T29" fmla="*/ 239 h 283"/>
                <a:gd name="T30" fmla="*/ 138 w 257"/>
                <a:gd name="T31" fmla="*/ 239 h 283"/>
                <a:gd name="T32" fmla="*/ 112 w 257"/>
                <a:gd name="T33" fmla="*/ 209 h 283"/>
                <a:gd name="T34" fmla="*/ 128 w 257"/>
                <a:gd name="T35" fmla="*/ 194 h 283"/>
                <a:gd name="T36" fmla="*/ 131 w 257"/>
                <a:gd name="T37" fmla="*/ 193 h 283"/>
                <a:gd name="T38" fmla="*/ 257 w 257"/>
                <a:gd name="T39" fmla="*/ 188 h 283"/>
                <a:gd name="T40" fmla="*/ 174 w 257"/>
                <a:gd name="T41" fmla="*/ 0 h 283"/>
                <a:gd name="T42" fmla="*/ 55 w 257"/>
                <a:gd name="T43" fmla="*/ 12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7" h="283">
                  <a:moveTo>
                    <a:pt x="55" y="128"/>
                  </a:moveTo>
                  <a:cubicBezTo>
                    <a:pt x="53" y="127"/>
                    <a:pt x="51" y="127"/>
                    <a:pt x="49" y="128"/>
                  </a:cubicBezTo>
                  <a:cubicBezTo>
                    <a:pt x="47" y="128"/>
                    <a:pt x="45" y="128"/>
                    <a:pt x="43" y="129"/>
                  </a:cubicBezTo>
                  <a:cubicBezTo>
                    <a:pt x="41" y="130"/>
                    <a:pt x="38" y="131"/>
                    <a:pt x="36" y="133"/>
                  </a:cubicBezTo>
                  <a:cubicBezTo>
                    <a:pt x="9" y="145"/>
                    <a:pt x="9" y="145"/>
                    <a:pt x="9" y="145"/>
                  </a:cubicBezTo>
                  <a:cubicBezTo>
                    <a:pt x="2" y="148"/>
                    <a:pt x="0" y="158"/>
                    <a:pt x="4" y="167"/>
                  </a:cubicBezTo>
                  <a:cubicBezTo>
                    <a:pt x="26" y="218"/>
                    <a:pt x="26" y="218"/>
                    <a:pt x="26" y="218"/>
                  </a:cubicBezTo>
                  <a:cubicBezTo>
                    <a:pt x="30" y="227"/>
                    <a:pt x="39" y="232"/>
                    <a:pt x="46" y="229"/>
                  </a:cubicBezTo>
                  <a:cubicBezTo>
                    <a:pt x="61" y="223"/>
                    <a:pt x="61" y="223"/>
                    <a:pt x="61" y="223"/>
                  </a:cubicBezTo>
                  <a:cubicBezTo>
                    <a:pt x="73" y="243"/>
                    <a:pt x="73" y="243"/>
                    <a:pt x="73" y="243"/>
                  </a:cubicBezTo>
                  <a:cubicBezTo>
                    <a:pt x="77" y="240"/>
                    <a:pt x="77" y="240"/>
                    <a:pt x="77" y="240"/>
                  </a:cubicBezTo>
                  <a:cubicBezTo>
                    <a:pt x="106" y="273"/>
                    <a:pt x="106" y="273"/>
                    <a:pt x="106" y="273"/>
                  </a:cubicBezTo>
                  <a:cubicBezTo>
                    <a:pt x="115" y="282"/>
                    <a:pt x="129" y="283"/>
                    <a:pt x="139" y="275"/>
                  </a:cubicBezTo>
                  <a:cubicBezTo>
                    <a:pt x="149" y="266"/>
                    <a:pt x="149" y="251"/>
                    <a:pt x="141" y="242"/>
                  </a:cubicBezTo>
                  <a:cubicBezTo>
                    <a:pt x="138" y="239"/>
                    <a:pt x="138" y="239"/>
                    <a:pt x="138" y="239"/>
                  </a:cubicBezTo>
                  <a:cubicBezTo>
                    <a:pt x="138" y="239"/>
                    <a:pt x="138" y="239"/>
                    <a:pt x="138" y="239"/>
                  </a:cubicBezTo>
                  <a:cubicBezTo>
                    <a:pt x="112" y="209"/>
                    <a:pt x="112" y="209"/>
                    <a:pt x="112" y="209"/>
                  </a:cubicBezTo>
                  <a:cubicBezTo>
                    <a:pt x="128" y="194"/>
                    <a:pt x="128" y="194"/>
                    <a:pt x="128" y="194"/>
                  </a:cubicBezTo>
                  <a:cubicBezTo>
                    <a:pt x="129" y="194"/>
                    <a:pt x="130" y="193"/>
                    <a:pt x="131" y="193"/>
                  </a:cubicBezTo>
                  <a:cubicBezTo>
                    <a:pt x="197" y="178"/>
                    <a:pt x="257" y="188"/>
                    <a:pt x="257" y="188"/>
                  </a:cubicBezTo>
                  <a:cubicBezTo>
                    <a:pt x="174" y="0"/>
                    <a:pt x="174" y="0"/>
                    <a:pt x="174" y="0"/>
                  </a:cubicBezTo>
                  <a:cubicBezTo>
                    <a:pt x="161" y="54"/>
                    <a:pt x="86" y="108"/>
                    <a:pt x="55" y="1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93" name="Freeform 27"/>
            <p:cNvSpPr>
              <a:spLocks/>
            </p:cNvSpPr>
            <p:nvPr/>
          </p:nvSpPr>
          <p:spPr bwMode="auto">
            <a:xfrm>
              <a:off x="1446213" y="3295650"/>
              <a:ext cx="423863" cy="865187"/>
            </a:xfrm>
            <a:custGeom>
              <a:avLst/>
              <a:gdLst>
                <a:gd name="T0" fmla="*/ 0 w 267"/>
                <a:gd name="T1" fmla="*/ 16 h 545"/>
                <a:gd name="T2" fmla="*/ 233 w 267"/>
                <a:gd name="T3" fmla="*/ 545 h 545"/>
                <a:gd name="T4" fmla="*/ 267 w 267"/>
                <a:gd name="T5" fmla="*/ 531 h 545"/>
                <a:gd name="T6" fmla="*/ 32 w 267"/>
                <a:gd name="T7" fmla="*/ 0 h 545"/>
                <a:gd name="T8" fmla="*/ 0 w 267"/>
                <a:gd name="T9" fmla="*/ 16 h 545"/>
              </a:gdLst>
              <a:ahLst/>
              <a:cxnLst>
                <a:cxn ang="0">
                  <a:pos x="T0" y="T1"/>
                </a:cxn>
                <a:cxn ang="0">
                  <a:pos x="T2" y="T3"/>
                </a:cxn>
                <a:cxn ang="0">
                  <a:pos x="T4" y="T5"/>
                </a:cxn>
                <a:cxn ang="0">
                  <a:pos x="T6" y="T7"/>
                </a:cxn>
                <a:cxn ang="0">
                  <a:pos x="T8" y="T9"/>
                </a:cxn>
              </a:cxnLst>
              <a:rect l="0" t="0" r="r" b="b"/>
              <a:pathLst>
                <a:path w="267" h="545">
                  <a:moveTo>
                    <a:pt x="0" y="16"/>
                  </a:moveTo>
                  <a:lnTo>
                    <a:pt x="233" y="545"/>
                  </a:lnTo>
                  <a:lnTo>
                    <a:pt x="267" y="531"/>
                  </a:lnTo>
                  <a:lnTo>
                    <a:pt x="32" y="0"/>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94" name="Freeform 28"/>
            <p:cNvSpPr>
              <a:spLocks/>
            </p:cNvSpPr>
            <p:nvPr/>
          </p:nvSpPr>
          <p:spPr bwMode="auto">
            <a:xfrm>
              <a:off x="544513" y="4021138"/>
              <a:ext cx="257175" cy="339725"/>
            </a:xfrm>
            <a:custGeom>
              <a:avLst/>
              <a:gdLst>
                <a:gd name="T0" fmla="*/ 30 w 61"/>
                <a:gd name="T1" fmla="*/ 10 h 81"/>
                <a:gd name="T2" fmla="*/ 28 w 61"/>
                <a:gd name="T3" fmla="*/ 0 h 81"/>
                <a:gd name="T4" fmla="*/ 17 w 61"/>
                <a:gd name="T5" fmla="*/ 5 h 81"/>
                <a:gd name="T6" fmla="*/ 1 w 61"/>
                <a:gd name="T7" fmla="*/ 32 h 81"/>
                <a:gd name="T8" fmla="*/ 15 w 61"/>
                <a:gd name="T9" fmla="*/ 26 h 81"/>
                <a:gd name="T10" fmla="*/ 21 w 61"/>
                <a:gd name="T11" fmla="*/ 28 h 81"/>
                <a:gd name="T12" fmla="*/ 21 w 61"/>
                <a:gd name="T13" fmla="*/ 29 h 81"/>
                <a:gd name="T14" fmla="*/ 22 w 61"/>
                <a:gd name="T15" fmla="*/ 29 h 81"/>
                <a:gd name="T16" fmla="*/ 19 w 61"/>
                <a:gd name="T17" fmla="*/ 35 h 81"/>
                <a:gd name="T18" fmla="*/ 4 w 61"/>
                <a:gd name="T19" fmla="*/ 42 h 81"/>
                <a:gd name="T20" fmla="*/ 6 w 61"/>
                <a:gd name="T21" fmla="*/ 47 h 81"/>
                <a:gd name="T22" fmla="*/ 21 w 61"/>
                <a:gd name="T23" fmla="*/ 40 h 81"/>
                <a:gd name="T24" fmla="*/ 27 w 61"/>
                <a:gd name="T25" fmla="*/ 42 h 81"/>
                <a:gd name="T26" fmla="*/ 28 w 61"/>
                <a:gd name="T27" fmla="*/ 43 h 81"/>
                <a:gd name="T28" fmla="*/ 28 w 61"/>
                <a:gd name="T29" fmla="*/ 43 h 81"/>
                <a:gd name="T30" fmla="*/ 25 w 61"/>
                <a:gd name="T31" fmla="*/ 49 h 81"/>
                <a:gd name="T32" fmla="*/ 10 w 61"/>
                <a:gd name="T33" fmla="*/ 56 h 81"/>
                <a:gd name="T34" fmla="*/ 12 w 61"/>
                <a:gd name="T35" fmla="*/ 61 h 81"/>
                <a:gd name="T36" fmla="*/ 28 w 61"/>
                <a:gd name="T37" fmla="*/ 54 h 81"/>
                <a:gd name="T38" fmla="*/ 34 w 61"/>
                <a:gd name="T39" fmla="*/ 56 h 81"/>
                <a:gd name="T40" fmla="*/ 34 w 61"/>
                <a:gd name="T41" fmla="*/ 56 h 81"/>
                <a:gd name="T42" fmla="*/ 34 w 61"/>
                <a:gd name="T43" fmla="*/ 57 h 81"/>
                <a:gd name="T44" fmla="*/ 31 w 61"/>
                <a:gd name="T45" fmla="*/ 63 h 81"/>
                <a:gd name="T46" fmla="*/ 17 w 61"/>
                <a:gd name="T47" fmla="*/ 69 h 81"/>
                <a:gd name="T48" fmla="*/ 48 w 61"/>
                <a:gd name="T49" fmla="*/ 76 h 81"/>
                <a:gd name="T50" fmla="*/ 61 w 61"/>
                <a:gd name="T51" fmla="*/ 71 h 81"/>
                <a:gd name="T52" fmla="*/ 53 w 61"/>
                <a:gd name="T53" fmla="*/ 61 h 81"/>
                <a:gd name="T54" fmla="*/ 30 w 61"/>
                <a:gd name="T55" fmla="*/ 1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1" h="81">
                  <a:moveTo>
                    <a:pt x="30" y="10"/>
                  </a:moveTo>
                  <a:cubicBezTo>
                    <a:pt x="29" y="6"/>
                    <a:pt x="28" y="3"/>
                    <a:pt x="28" y="0"/>
                  </a:cubicBezTo>
                  <a:cubicBezTo>
                    <a:pt x="17" y="5"/>
                    <a:pt x="17" y="5"/>
                    <a:pt x="17" y="5"/>
                  </a:cubicBezTo>
                  <a:cubicBezTo>
                    <a:pt x="6" y="10"/>
                    <a:pt x="0" y="21"/>
                    <a:pt x="1" y="32"/>
                  </a:cubicBezTo>
                  <a:cubicBezTo>
                    <a:pt x="15" y="26"/>
                    <a:pt x="15" y="26"/>
                    <a:pt x="15" y="26"/>
                  </a:cubicBezTo>
                  <a:cubicBezTo>
                    <a:pt x="18" y="25"/>
                    <a:pt x="20" y="26"/>
                    <a:pt x="21" y="28"/>
                  </a:cubicBezTo>
                  <a:cubicBezTo>
                    <a:pt x="21" y="29"/>
                    <a:pt x="21" y="29"/>
                    <a:pt x="21" y="29"/>
                  </a:cubicBezTo>
                  <a:cubicBezTo>
                    <a:pt x="21" y="29"/>
                    <a:pt x="22" y="29"/>
                    <a:pt x="22" y="29"/>
                  </a:cubicBezTo>
                  <a:cubicBezTo>
                    <a:pt x="23" y="31"/>
                    <a:pt x="22" y="34"/>
                    <a:pt x="19" y="35"/>
                  </a:cubicBezTo>
                  <a:cubicBezTo>
                    <a:pt x="4" y="42"/>
                    <a:pt x="4" y="42"/>
                    <a:pt x="4" y="42"/>
                  </a:cubicBezTo>
                  <a:cubicBezTo>
                    <a:pt x="6" y="47"/>
                    <a:pt x="6" y="47"/>
                    <a:pt x="6" y="47"/>
                  </a:cubicBezTo>
                  <a:cubicBezTo>
                    <a:pt x="21" y="40"/>
                    <a:pt x="21" y="40"/>
                    <a:pt x="21" y="40"/>
                  </a:cubicBezTo>
                  <a:cubicBezTo>
                    <a:pt x="24" y="39"/>
                    <a:pt x="26" y="40"/>
                    <a:pt x="27" y="42"/>
                  </a:cubicBezTo>
                  <a:cubicBezTo>
                    <a:pt x="27" y="42"/>
                    <a:pt x="27" y="43"/>
                    <a:pt x="28" y="43"/>
                  </a:cubicBezTo>
                  <a:cubicBezTo>
                    <a:pt x="28" y="43"/>
                    <a:pt x="28" y="43"/>
                    <a:pt x="28" y="43"/>
                  </a:cubicBezTo>
                  <a:cubicBezTo>
                    <a:pt x="29" y="45"/>
                    <a:pt x="28" y="48"/>
                    <a:pt x="25" y="49"/>
                  </a:cubicBezTo>
                  <a:cubicBezTo>
                    <a:pt x="10" y="56"/>
                    <a:pt x="10" y="56"/>
                    <a:pt x="10" y="56"/>
                  </a:cubicBezTo>
                  <a:cubicBezTo>
                    <a:pt x="12" y="61"/>
                    <a:pt x="12" y="61"/>
                    <a:pt x="12" y="61"/>
                  </a:cubicBezTo>
                  <a:cubicBezTo>
                    <a:pt x="28" y="54"/>
                    <a:pt x="28" y="54"/>
                    <a:pt x="28" y="54"/>
                  </a:cubicBezTo>
                  <a:cubicBezTo>
                    <a:pt x="30" y="53"/>
                    <a:pt x="33" y="54"/>
                    <a:pt x="34" y="56"/>
                  </a:cubicBezTo>
                  <a:cubicBezTo>
                    <a:pt x="34" y="56"/>
                    <a:pt x="34" y="56"/>
                    <a:pt x="34" y="56"/>
                  </a:cubicBezTo>
                  <a:cubicBezTo>
                    <a:pt x="34" y="57"/>
                    <a:pt x="34" y="57"/>
                    <a:pt x="34" y="57"/>
                  </a:cubicBezTo>
                  <a:cubicBezTo>
                    <a:pt x="35" y="59"/>
                    <a:pt x="34" y="62"/>
                    <a:pt x="31" y="63"/>
                  </a:cubicBezTo>
                  <a:cubicBezTo>
                    <a:pt x="17" y="69"/>
                    <a:pt x="17" y="69"/>
                    <a:pt x="17" y="69"/>
                  </a:cubicBezTo>
                  <a:cubicBezTo>
                    <a:pt x="24" y="78"/>
                    <a:pt x="37" y="81"/>
                    <a:pt x="48" y="76"/>
                  </a:cubicBezTo>
                  <a:cubicBezTo>
                    <a:pt x="61" y="71"/>
                    <a:pt x="61" y="71"/>
                    <a:pt x="61" y="71"/>
                  </a:cubicBezTo>
                  <a:cubicBezTo>
                    <a:pt x="58" y="68"/>
                    <a:pt x="55" y="65"/>
                    <a:pt x="53" y="61"/>
                  </a:cubicBezTo>
                  <a:lnTo>
                    <a:pt x="3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sp>
        <p:nvSpPr>
          <p:cNvPr id="90" name="Freeform 52"/>
          <p:cNvSpPr>
            <a:spLocks/>
          </p:cNvSpPr>
          <p:nvPr/>
        </p:nvSpPr>
        <p:spPr bwMode="auto">
          <a:xfrm>
            <a:off x="10909937" y="6367297"/>
            <a:ext cx="680303" cy="819747"/>
          </a:xfrm>
          <a:custGeom>
            <a:avLst/>
            <a:gdLst>
              <a:gd name="T0" fmla="*/ 60 w 146"/>
              <a:gd name="T1" fmla="*/ 173 h 176"/>
              <a:gd name="T2" fmla="*/ 40 w 146"/>
              <a:gd name="T3" fmla="*/ 173 h 176"/>
              <a:gd name="T4" fmla="*/ 38 w 146"/>
              <a:gd name="T5" fmla="*/ 172 h 176"/>
              <a:gd name="T6" fmla="*/ 17 w 146"/>
              <a:gd name="T7" fmla="*/ 122 h 176"/>
              <a:gd name="T8" fmla="*/ 40 w 146"/>
              <a:gd name="T9" fmla="*/ 62 h 176"/>
              <a:gd name="T10" fmla="*/ 55 w 146"/>
              <a:gd name="T11" fmla="*/ 24 h 176"/>
              <a:gd name="T12" fmla="*/ 103 w 146"/>
              <a:gd name="T13" fmla="*/ 9 h 176"/>
              <a:gd name="T14" fmla="*/ 141 w 146"/>
              <a:gd name="T15" fmla="*/ 53 h 176"/>
              <a:gd name="T16" fmla="*/ 108 w 146"/>
              <a:gd name="T17" fmla="*/ 142 h 176"/>
              <a:gd name="T18" fmla="*/ 98 w 146"/>
              <a:gd name="T19" fmla="*/ 146 h 176"/>
              <a:gd name="T20" fmla="*/ 94 w 146"/>
              <a:gd name="T21" fmla="*/ 137 h 176"/>
              <a:gd name="T22" fmla="*/ 127 w 146"/>
              <a:gd name="T23" fmla="*/ 49 h 176"/>
              <a:gd name="T24" fmla="*/ 98 w 146"/>
              <a:gd name="T25" fmla="*/ 23 h 176"/>
              <a:gd name="T26" fmla="*/ 69 w 146"/>
              <a:gd name="T27" fmla="*/ 30 h 176"/>
              <a:gd name="T28" fmla="*/ 54 w 146"/>
              <a:gd name="T29" fmla="*/ 67 h 176"/>
              <a:gd name="T30" fmla="*/ 30 w 146"/>
              <a:gd name="T31" fmla="*/ 127 h 176"/>
              <a:gd name="T32" fmla="*/ 44 w 146"/>
              <a:gd name="T33" fmla="*/ 159 h 176"/>
              <a:gd name="T34" fmla="*/ 45 w 146"/>
              <a:gd name="T35" fmla="*/ 159 h 176"/>
              <a:gd name="T36" fmla="*/ 61 w 146"/>
              <a:gd name="T37" fmla="*/ 151 h 176"/>
              <a:gd name="T38" fmla="*/ 67 w 146"/>
              <a:gd name="T39" fmla="*/ 135 h 176"/>
              <a:gd name="T40" fmla="*/ 93 w 146"/>
              <a:gd name="T41" fmla="*/ 68 h 176"/>
              <a:gd name="T42" fmla="*/ 91 w 146"/>
              <a:gd name="T43" fmla="*/ 58 h 176"/>
              <a:gd name="T44" fmla="*/ 82 w 146"/>
              <a:gd name="T45" fmla="*/ 67 h 176"/>
              <a:gd name="T46" fmla="*/ 57 w 146"/>
              <a:gd name="T47" fmla="*/ 130 h 176"/>
              <a:gd name="T48" fmla="*/ 48 w 146"/>
              <a:gd name="T49" fmla="*/ 134 h 176"/>
              <a:gd name="T50" fmla="*/ 44 w 146"/>
              <a:gd name="T51" fmla="*/ 124 h 176"/>
              <a:gd name="T52" fmla="*/ 68 w 146"/>
              <a:gd name="T53" fmla="*/ 62 h 176"/>
              <a:gd name="T54" fmla="*/ 96 w 146"/>
              <a:gd name="T55" fmla="*/ 44 h 176"/>
              <a:gd name="T56" fmla="*/ 107 w 146"/>
              <a:gd name="T57" fmla="*/ 72 h 176"/>
              <a:gd name="T58" fmla="*/ 80 w 146"/>
              <a:gd name="T59" fmla="*/ 141 h 176"/>
              <a:gd name="T60" fmla="*/ 74 w 146"/>
              <a:gd name="T61" fmla="*/ 156 h 176"/>
              <a:gd name="T62" fmla="*/ 60 w 146"/>
              <a:gd name="T63" fmla="*/ 173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176">
                <a:moveTo>
                  <a:pt x="60" y="173"/>
                </a:moveTo>
                <a:cubicBezTo>
                  <a:pt x="54" y="176"/>
                  <a:pt x="47" y="176"/>
                  <a:pt x="40" y="173"/>
                </a:cubicBezTo>
                <a:cubicBezTo>
                  <a:pt x="38" y="172"/>
                  <a:pt x="38" y="172"/>
                  <a:pt x="38" y="172"/>
                </a:cubicBezTo>
                <a:cubicBezTo>
                  <a:pt x="31" y="169"/>
                  <a:pt x="0" y="160"/>
                  <a:pt x="17" y="122"/>
                </a:cubicBezTo>
                <a:cubicBezTo>
                  <a:pt x="24" y="106"/>
                  <a:pt x="31" y="84"/>
                  <a:pt x="40" y="62"/>
                </a:cubicBezTo>
                <a:cubicBezTo>
                  <a:pt x="45" y="50"/>
                  <a:pt x="50" y="37"/>
                  <a:pt x="55" y="24"/>
                </a:cubicBezTo>
                <a:cubicBezTo>
                  <a:pt x="64" y="1"/>
                  <a:pt x="78" y="0"/>
                  <a:pt x="103" y="9"/>
                </a:cubicBezTo>
                <a:cubicBezTo>
                  <a:pt x="133" y="20"/>
                  <a:pt x="146" y="39"/>
                  <a:pt x="141" y="53"/>
                </a:cubicBezTo>
                <a:cubicBezTo>
                  <a:pt x="135" y="73"/>
                  <a:pt x="109" y="139"/>
                  <a:pt x="108" y="142"/>
                </a:cubicBezTo>
                <a:cubicBezTo>
                  <a:pt x="106" y="146"/>
                  <a:pt x="102" y="148"/>
                  <a:pt x="98" y="146"/>
                </a:cubicBezTo>
                <a:cubicBezTo>
                  <a:pt x="95" y="145"/>
                  <a:pt x="93" y="141"/>
                  <a:pt x="94" y="137"/>
                </a:cubicBezTo>
                <a:cubicBezTo>
                  <a:pt x="94" y="136"/>
                  <a:pt x="121" y="68"/>
                  <a:pt x="127" y="49"/>
                </a:cubicBezTo>
                <a:cubicBezTo>
                  <a:pt x="129" y="45"/>
                  <a:pt x="124" y="32"/>
                  <a:pt x="98" y="23"/>
                </a:cubicBezTo>
                <a:cubicBezTo>
                  <a:pt x="83" y="17"/>
                  <a:pt x="76" y="10"/>
                  <a:pt x="69" y="30"/>
                </a:cubicBezTo>
                <a:cubicBezTo>
                  <a:pt x="64" y="42"/>
                  <a:pt x="59" y="55"/>
                  <a:pt x="54" y="67"/>
                </a:cubicBezTo>
                <a:cubicBezTo>
                  <a:pt x="45" y="90"/>
                  <a:pt x="37" y="111"/>
                  <a:pt x="30" y="127"/>
                </a:cubicBezTo>
                <a:cubicBezTo>
                  <a:pt x="20" y="152"/>
                  <a:pt x="36" y="155"/>
                  <a:pt x="44" y="159"/>
                </a:cubicBezTo>
                <a:cubicBezTo>
                  <a:pt x="45" y="159"/>
                  <a:pt x="45" y="159"/>
                  <a:pt x="45" y="159"/>
                </a:cubicBezTo>
                <a:cubicBezTo>
                  <a:pt x="52" y="162"/>
                  <a:pt x="56" y="161"/>
                  <a:pt x="61" y="151"/>
                </a:cubicBezTo>
                <a:cubicBezTo>
                  <a:pt x="62" y="148"/>
                  <a:pt x="64" y="142"/>
                  <a:pt x="67" y="135"/>
                </a:cubicBezTo>
                <a:cubicBezTo>
                  <a:pt x="75" y="115"/>
                  <a:pt x="91" y="77"/>
                  <a:pt x="93" y="68"/>
                </a:cubicBezTo>
                <a:cubicBezTo>
                  <a:pt x="94" y="65"/>
                  <a:pt x="94" y="59"/>
                  <a:pt x="91" y="58"/>
                </a:cubicBezTo>
                <a:cubicBezTo>
                  <a:pt x="87" y="56"/>
                  <a:pt x="83" y="65"/>
                  <a:pt x="82" y="67"/>
                </a:cubicBezTo>
                <a:cubicBezTo>
                  <a:pt x="72" y="95"/>
                  <a:pt x="58" y="130"/>
                  <a:pt x="57" y="130"/>
                </a:cubicBezTo>
                <a:cubicBezTo>
                  <a:pt x="56" y="134"/>
                  <a:pt x="52" y="135"/>
                  <a:pt x="48" y="134"/>
                </a:cubicBezTo>
                <a:cubicBezTo>
                  <a:pt x="44" y="132"/>
                  <a:pt x="42" y="128"/>
                  <a:pt x="44" y="124"/>
                </a:cubicBezTo>
                <a:cubicBezTo>
                  <a:pt x="44" y="124"/>
                  <a:pt x="58" y="90"/>
                  <a:pt x="68" y="62"/>
                </a:cubicBezTo>
                <a:cubicBezTo>
                  <a:pt x="75" y="45"/>
                  <a:pt x="87" y="41"/>
                  <a:pt x="96" y="44"/>
                </a:cubicBezTo>
                <a:cubicBezTo>
                  <a:pt x="106" y="47"/>
                  <a:pt x="110" y="62"/>
                  <a:pt x="107" y="72"/>
                </a:cubicBezTo>
                <a:cubicBezTo>
                  <a:pt x="105" y="81"/>
                  <a:pt x="93" y="111"/>
                  <a:pt x="80" y="141"/>
                </a:cubicBezTo>
                <a:cubicBezTo>
                  <a:pt x="78" y="148"/>
                  <a:pt x="75" y="154"/>
                  <a:pt x="74" y="156"/>
                </a:cubicBezTo>
                <a:cubicBezTo>
                  <a:pt x="71" y="165"/>
                  <a:pt x="66" y="171"/>
                  <a:pt x="60" y="17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sp>
        <p:nvSpPr>
          <p:cNvPr id="91" name="Freeform 52"/>
          <p:cNvSpPr>
            <a:spLocks/>
          </p:cNvSpPr>
          <p:nvPr/>
        </p:nvSpPr>
        <p:spPr bwMode="auto">
          <a:xfrm>
            <a:off x="15543395" y="5572787"/>
            <a:ext cx="605285" cy="729352"/>
          </a:xfrm>
          <a:custGeom>
            <a:avLst/>
            <a:gdLst>
              <a:gd name="T0" fmla="*/ 60 w 146"/>
              <a:gd name="T1" fmla="*/ 173 h 176"/>
              <a:gd name="T2" fmla="*/ 40 w 146"/>
              <a:gd name="T3" fmla="*/ 173 h 176"/>
              <a:gd name="T4" fmla="*/ 38 w 146"/>
              <a:gd name="T5" fmla="*/ 172 h 176"/>
              <a:gd name="T6" fmla="*/ 17 w 146"/>
              <a:gd name="T7" fmla="*/ 122 h 176"/>
              <a:gd name="T8" fmla="*/ 40 w 146"/>
              <a:gd name="T9" fmla="*/ 62 h 176"/>
              <a:gd name="T10" fmla="*/ 55 w 146"/>
              <a:gd name="T11" fmla="*/ 24 h 176"/>
              <a:gd name="T12" fmla="*/ 103 w 146"/>
              <a:gd name="T13" fmla="*/ 9 h 176"/>
              <a:gd name="T14" fmla="*/ 141 w 146"/>
              <a:gd name="T15" fmla="*/ 53 h 176"/>
              <a:gd name="T16" fmla="*/ 108 w 146"/>
              <a:gd name="T17" fmla="*/ 142 h 176"/>
              <a:gd name="T18" fmla="*/ 98 w 146"/>
              <a:gd name="T19" fmla="*/ 146 h 176"/>
              <a:gd name="T20" fmla="*/ 94 w 146"/>
              <a:gd name="T21" fmla="*/ 137 h 176"/>
              <a:gd name="T22" fmla="*/ 127 w 146"/>
              <a:gd name="T23" fmla="*/ 49 h 176"/>
              <a:gd name="T24" fmla="*/ 98 w 146"/>
              <a:gd name="T25" fmla="*/ 23 h 176"/>
              <a:gd name="T26" fmla="*/ 69 w 146"/>
              <a:gd name="T27" fmla="*/ 30 h 176"/>
              <a:gd name="T28" fmla="*/ 54 w 146"/>
              <a:gd name="T29" fmla="*/ 67 h 176"/>
              <a:gd name="T30" fmla="*/ 30 w 146"/>
              <a:gd name="T31" fmla="*/ 127 h 176"/>
              <a:gd name="T32" fmla="*/ 44 w 146"/>
              <a:gd name="T33" fmla="*/ 159 h 176"/>
              <a:gd name="T34" fmla="*/ 45 w 146"/>
              <a:gd name="T35" fmla="*/ 159 h 176"/>
              <a:gd name="T36" fmla="*/ 61 w 146"/>
              <a:gd name="T37" fmla="*/ 151 h 176"/>
              <a:gd name="T38" fmla="*/ 67 w 146"/>
              <a:gd name="T39" fmla="*/ 135 h 176"/>
              <a:gd name="T40" fmla="*/ 93 w 146"/>
              <a:gd name="T41" fmla="*/ 68 h 176"/>
              <a:gd name="T42" fmla="*/ 91 w 146"/>
              <a:gd name="T43" fmla="*/ 58 h 176"/>
              <a:gd name="T44" fmla="*/ 82 w 146"/>
              <a:gd name="T45" fmla="*/ 67 h 176"/>
              <a:gd name="T46" fmla="*/ 57 w 146"/>
              <a:gd name="T47" fmla="*/ 130 h 176"/>
              <a:gd name="T48" fmla="*/ 48 w 146"/>
              <a:gd name="T49" fmla="*/ 134 h 176"/>
              <a:gd name="T50" fmla="*/ 44 w 146"/>
              <a:gd name="T51" fmla="*/ 124 h 176"/>
              <a:gd name="T52" fmla="*/ 68 w 146"/>
              <a:gd name="T53" fmla="*/ 62 h 176"/>
              <a:gd name="T54" fmla="*/ 96 w 146"/>
              <a:gd name="T55" fmla="*/ 44 h 176"/>
              <a:gd name="T56" fmla="*/ 107 w 146"/>
              <a:gd name="T57" fmla="*/ 72 h 176"/>
              <a:gd name="T58" fmla="*/ 80 w 146"/>
              <a:gd name="T59" fmla="*/ 141 h 176"/>
              <a:gd name="T60" fmla="*/ 74 w 146"/>
              <a:gd name="T61" fmla="*/ 156 h 176"/>
              <a:gd name="T62" fmla="*/ 60 w 146"/>
              <a:gd name="T63" fmla="*/ 173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176">
                <a:moveTo>
                  <a:pt x="60" y="173"/>
                </a:moveTo>
                <a:cubicBezTo>
                  <a:pt x="54" y="176"/>
                  <a:pt x="47" y="176"/>
                  <a:pt x="40" y="173"/>
                </a:cubicBezTo>
                <a:cubicBezTo>
                  <a:pt x="38" y="172"/>
                  <a:pt x="38" y="172"/>
                  <a:pt x="38" y="172"/>
                </a:cubicBezTo>
                <a:cubicBezTo>
                  <a:pt x="31" y="169"/>
                  <a:pt x="0" y="160"/>
                  <a:pt x="17" y="122"/>
                </a:cubicBezTo>
                <a:cubicBezTo>
                  <a:pt x="24" y="106"/>
                  <a:pt x="31" y="84"/>
                  <a:pt x="40" y="62"/>
                </a:cubicBezTo>
                <a:cubicBezTo>
                  <a:pt x="45" y="50"/>
                  <a:pt x="50" y="37"/>
                  <a:pt x="55" y="24"/>
                </a:cubicBezTo>
                <a:cubicBezTo>
                  <a:pt x="64" y="1"/>
                  <a:pt x="78" y="0"/>
                  <a:pt x="103" y="9"/>
                </a:cubicBezTo>
                <a:cubicBezTo>
                  <a:pt x="133" y="20"/>
                  <a:pt x="146" y="39"/>
                  <a:pt x="141" y="53"/>
                </a:cubicBezTo>
                <a:cubicBezTo>
                  <a:pt x="135" y="73"/>
                  <a:pt x="109" y="139"/>
                  <a:pt x="108" y="142"/>
                </a:cubicBezTo>
                <a:cubicBezTo>
                  <a:pt x="106" y="146"/>
                  <a:pt x="102" y="148"/>
                  <a:pt x="98" y="146"/>
                </a:cubicBezTo>
                <a:cubicBezTo>
                  <a:pt x="95" y="145"/>
                  <a:pt x="93" y="141"/>
                  <a:pt x="94" y="137"/>
                </a:cubicBezTo>
                <a:cubicBezTo>
                  <a:pt x="94" y="136"/>
                  <a:pt x="121" y="68"/>
                  <a:pt x="127" y="49"/>
                </a:cubicBezTo>
                <a:cubicBezTo>
                  <a:pt x="129" y="45"/>
                  <a:pt x="124" y="32"/>
                  <a:pt x="98" y="23"/>
                </a:cubicBezTo>
                <a:cubicBezTo>
                  <a:pt x="83" y="17"/>
                  <a:pt x="76" y="10"/>
                  <a:pt x="69" y="30"/>
                </a:cubicBezTo>
                <a:cubicBezTo>
                  <a:pt x="64" y="42"/>
                  <a:pt x="59" y="55"/>
                  <a:pt x="54" y="67"/>
                </a:cubicBezTo>
                <a:cubicBezTo>
                  <a:pt x="45" y="90"/>
                  <a:pt x="37" y="111"/>
                  <a:pt x="30" y="127"/>
                </a:cubicBezTo>
                <a:cubicBezTo>
                  <a:pt x="20" y="152"/>
                  <a:pt x="36" y="155"/>
                  <a:pt x="44" y="159"/>
                </a:cubicBezTo>
                <a:cubicBezTo>
                  <a:pt x="45" y="159"/>
                  <a:pt x="45" y="159"/>
                  <a:pt x="45" y="159"/>
                </a:cubicBezTo>
                <a:cubicBezTo>
                  <a:pt x="52" y="162"/>
                  <a:pt x="56" y="161"/>
                  <a:pt x="61" y="151"/>
                </a:cubicBezTo>
                <a:cubicBezTo>
                  <a:pt x="62" y="148"/>
                  <a:pt x="64" y="142"/>
                  <a:pt x="67" y="135"/>
                </a:cubicBezTo>
                <a:cubicBezTo>
                  <a:pt x="75" y="115"/>
                  <a:pt x="91" y="77"/>
                  <a:pt x="93" y="68"/>
                </a:cubicBezTo>
                <a:cubicBezTo>
                  <a:pt x="94" y="65"/>
                  <a:pt x="94" y="59"/>
                  <a:pt x="91" y="58"/>
                </a:cubicBezTo>
                <a:cubicBezTo>
                  <a:pt x="87" y="56"/>
                  <a:pt x="83" y="65"/>
                  <a:pt x="82" y="67"/>
                </a:cubicBezTo>
                <a:cubicBezTo>
                  <a:pt x="72" y="95"/>
                  <a:pt x="58" y="130"/>
                  <a:pt x="57" y="130"/>
                </a:cubicBezTo>
                <a:cubicBezTo>
                  <a:pt x="56" y="134"/>
                  <a:pt x="52" y="135"/>
                  <a:pt x="48" y="134"/>
                </a:cubicBezTo>
                <a:cubicBezTo>
                  <a:pt x="44" y="132"/>
                  <a:pt x="42" y="128"/>
                  <a:pt x="44" y="124"/>
                </a:cubicBezTo>
                <a:cubicBezTo>
                  <a:pt x="44" y="124"/>
                  <a:pt x="58" y="90"/>
                  <a:pt x="68" y="62"/>
                </a:cubicBezTo>
                <a:cubicBezTo>
                  <a:pt x="75" y="45"/>
                  <a:pt x="87" y="41"/>
                  <a:pt x="96" y="44"/>
                </a:cubicBezTo>
                <a:cubicBezTo>
                  <a:pt x="106" y="47"/>
                  <a:pt x="110" y="62"/>
                  <a:pt x="107" y="72"/>
                </a:cubicBezTo>
                <a:cubicBezTo>
                  <a:pt x="105" y="81"/>
                  <a:pt x="93" y="111"/>
                  <a:pt x="80" y="141"/>
                </a:cubicBezTo>
                <a:cubicBezTo>
                  <a:pt x="78" y="148"/>
                  <a:pt x="75" y="154"/>
                  <a:pt x="74" y="156"/>
                </a:cubicBezTo>
                <a:cubicBezTo>
                  <a:pt x="71" y="165"/>
                  <a:pt x="66" y="171"/>
                  <a:pt x="60" y="17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sp>
        <p:nvSpPr>
          <p:cNvPr id="69" name="Freeform 9"/>
          <p:cNvSpPr>
            <a:spLocks noEditPoints="1"/>
          </p:cNvSpPr>
          <p:nvPr/>
        </p:nvSpPr>
        <p:spPr bwMode="auto">
          <a:xfrm>
            <a:off x="11334607" y="8122492"/>
            <a:ext cx="1131487" cy="1131782"/>
          </a:xfrm>
          <a:custGeom>
            <a:avLst/>
            <a:gdLst>
              <a:gd name="T0" fmla="*/ 122 w 243"/>
              <a:gd name="T1" fmla="*/ 0 h 243"/>
              <a:gd name="T2" fmla="*/ 0 w 243"/>
              <a:gd name="T3" fmla="*/ 121 h 243"/>
              <a:gd name="T4" fmla="*/ 122 w 243"/>
              <a:gd name="T5" fmla="*/ 243 h 243"/>
              <a:gd name="T6" fmla="*/ 243 w 243"/>
              <a:gd name="T7" fmla="*/ 121 h 243"/>
              <a:gd name="T8" fmla="*/ 122 w 243"/>
              <a:gd name="T9" fmla="*/ 0 h 243"/>
              <a:gd name="T10" fmla="*/ 154 w 243"/>
              <a:gd name="T11" fmla="*/ 121 h 243"/>
              <a:gd name="T12" fmla="*/ 133 w 243"/>
              <a:gd name="T13" fmla="*/ 121 h 243"/>
              <a:gd name="T14" fmla="*/ 133 w 243"/>
              <a:gd name="T15" fmla="*/ 196 h 243"/>
              <a:gd name="T16" fmla="*/ 102 w 243"/>
              <a:gd name="T17" fmla="*/ 196 h 243"/>
              <a:gd name="T18" fmla="*/ 102 w 243"/>
              <a:gd name="T19" fmla="*/ 121 h 243"/>
              <a:gd name="T20" fmla="*/ 87 w 243"/>
              <a:gd name="T21" fmla="*/ 121 h 243"/>
              <a:gd name="T22" fmla="*/ 87 w 243"/>
              <a:gd name="T23" fmla="*/ 94 h 243"/>
              <a:gd name="T24" fmla="*/ 102 w 243"/>
              <a:gd name="T25" fmla="*/ 94 h 243"/>
              <a:gd name="T26" fmla="*/ 102 w 243"/>
              <a:gd name="T27" fmla="*/ 77 h 243"/>
              <a:gd name="T28" fmla="*/ 133 w 243"/>
              <a:gd name="T29" fmla="*/ 46 h 243"/>
              <a:gd name="T30" fmla="*/ 156 w 243"/>
              <a:gd name="T31" fmla="*/ 46 h 243"/>
              <a:gd name="T32" fmla="*/ 156 w 243"/>
              <a:gd name="T33" fmla="*/ 72 h 243"/>
              <a:gd name="T34" fmla="*/ 140 w 243"/>
              <a:gd name="T35" fmla="*/ 72 h 243"/>
              <a:gd name="T36" fmla="*/ 133 w 243"/>
              <a:gd name="T37" fmla="*/ 79 h 243"/>
              <a:gd name="T38" fmla="*/ 133 w 243"/>
              <a:gd name="T39" fmla="*/ 94 h 243"/>
              <a:gd name="T40" fmla="*/ 157 w 243"/>
              <a:gd name="T41" fmla="*/ 94 h 243"/>
              <a:gd name="T42" fmla="*/ 154 w 243"/>
              <a:gd name="T43" fmla="*/ 12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3" h="243">
                <a:moveTo>
                  <a:pt x="122" y="0"/>
                </a:moveTo>
                <a:cubicBezTo>
                  <a:pt x="55" y="0"/>
                  <a:pt x="0" y="54"/>
                  <a:pt x="0" y="121"/>
                </a:cubicBezTo>
                <a:cubicBezTo>
                  <a:pt x="0" y="188"/>
                  <a:pt x="55" y="243"/>
                  <a:pt x="122" y="243"/>
                </a:cubicBezTo>
                <a:cubicBezTo>
                  <a:pt x="189" y="243"/>
                  <a:pt x="243" y="188"/>
                  <a:pt x="243" y="121"/>
                </a:cubicBezTo>
                <a:cubicBezTo>
                  <a:pt x="243" y="54"/>
                  <a:pt x="189" y="0"/>
                  <a:pt x="122" y="0"/>
                </a:cubicBezTo>
                <a:close/>
                <a:moveTo>
                  <a:pt x="154" y="121"/>
                </a:moveTo>
                <a:cubicBezTo>
                  <a:pt x="133" y="121"/>
                  <a:pt x="133" y="121"/>
                  <a:pt x="133" y="121"/>
                </a:cubicBezTo>
                <a:cubicBezTo>
                  <a:pt x="133" y="154"/>
                  <a:pt x="133" y="196"/>
                  <a:pt x="133" y="196"/>
                </a:cubicBezTo>
                <a:cubicBezTo>
                  <a:pt x="102" y="196"/>
                  <a:pt x="102" y="196"/>
                  <a:pt x="102" y="196"/>
                </a:cubicBezTo>
                <a:cubicBezTo>
                  <a:pt x="102" y="196"/>
                  <a:pt x="102" y="155"/>
                  <a:pt x="102" y="121"/>
                </a:cubicBezTo>
                <a:cubicBezTo>
                  <a:pt x="87" y="121"/>
                  <a:pt x="87" y="121"/>
                  <a:pt x="87" y="121"/>
                </a:cubicBezTo>
                <a:cubicBezTo>
                  <a:pt x="87" y="94"/>
                  <a:pt x="87" y="94"/>
                  <a:pt x="87" y="94"/>
                </a:cubicBezTo>
                <a:cubicBezTo>
                  <a:pt x="102" y="94"/>
                  <a:pt x="102" y="94"/>
                  <a:pt x="102" y="94"/>
                </a:cubicBezTo>
                <a:cubicBezTo>
                  <a:pt x="102" y="77"/>
                  <a:pt x="102" y="77"/>
                  <a:pt x="102" y="77"/>
                </a:cubicBezTo>
                <a:cubicBezTo>
                  <a:pt x="102" y="65"/>
                  <a:pt x="108" y="46"/>
                  <a:pt x="133" y="46"/>
                </a:cubicBezTo>
                <a:cubicBezTo>
                  <a:pt x="156" y="46"/>
                  <a:pt x="156" y="46"/>
                  <a:pt x="156" y="46"/>
                </a:cubicBezTo>
                <a:cubicBezTo>
                  <a:pt x="156" y="72"/>
                  <a:pt x="156" y="72"/>
                  <a:pt x="156" y="72"/>
                </a:cubicBezTo>
                <a:cubicBezTo>
                  <a:pt x="156" y="72"/>
                  <a:pt x="142" y="72"/>
                  <a:pt x="140" y="72"/>
                </a:cubicBezTo>
                <a:cubicBezTo>
                  <a:pt x="137" y="72"/>
                  <a:pt x="133" y="73"/>
                  <a:pt x="133" y="79"/>
                </a:cubicBezTo>
                <a:cubicBezTo>
                  <a:pt x="133" y="94"/>
                  <a:pt x="133" y="94"/>
                  <a:pt x="133" y="94"/>
                </a:cubicBezTo>
                <a:cubicBezTo>
                  <a:pt x="157" y="94"/>
                  <a:pt x="157" y="94"/>
                  <a:pt x="157" y="94"/>
                </a:cubicBezTo>
                <a:lnTo>
                  <a:pt x="154" y="121"/>
                </a:lnTo>
                <a:close/>
              </a:path>
            </a:pathLst>
          </a:custGeom>
          <a:solidFill>
            <a:schemeClr val="accent5"/>
          </a:solidFill>
          <a:ln>
            <a:noFill/>
          </a:ln>
          <a:extLst/>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sp>
        <p:nvSpPr>
          <p:cNvPr id="74" name="Freeform 36"/>
          <p:cNvSpPr>
            <a:spLocks/>
          </p:cNvSpPr>
          <p:nvPr/>
        </p:nvSpPr>
        <p:spPr bwMode="auto">
          <a:xfrm>
            <a:off x="14975889" y="7345707"/>
            <a:ext cx="655629" cy="870873"/>
          </a:xfrm>
          <a:custGeom>
            <a:avLst/>
            <a:gdLst>
              <a:gd name="T0" fmla="*/ 3 w 141"/>
              <a:gd name="T1" fmla="*/ 157 h 187"/>
              <a:gd name="T2" fmla="*/ 3 w 141"/>
              <a:gd name="T3" fmla="*/ 155 h 187"/>
              <a:gd name="T4" fmla="*/ 36 w 141"/>
              <a:gd name="T5" fmla="*/ 131 h 187"/>
              <a:gd name="T6" fmla="*/ 38 w 141"/>
              <a:gd name="T7" fmla="*/ 130 h 187"/>
              <a:gd name="T8" fmla="*/ 60 w 141"/>
              <a:gd name="T9" fmla="*/ 139 h 187"/>
              <a:gd name="T10" fmla="*/ 87 w 141"/>
              <a:gd name="T11" fmla="*/ 105 h 187"/>
              <a:gd name="T12" fmla="*/ 99 w 141"/>
              <a:gd name="T13" fmla="*/ 65 h 187"/>
              <a:gd name="T14" fmla="*/ 79 w 141"/>
              <a:gd name="T15" fmla="*/ 50 h 187"/>
              <a:gd name="T16" fmla="*/ 80 w 141"/>
              <a:gd name="T17" fmla="*/ 10 h 187"/>
              <a:gd name="T18" fmla="*/ 82 w 141"/>
              <a:gd name="T19" fmla="*/ 8 h 187"/>
              <a:gd name="T20" fmla="*/ 96 w 141"/>
              <a:gd name="T21" fmla="*/ 0 h 187"/>
              <a:gd name="T22" fmla="*/ 100 w 141"/>
              <a:gd name="T23" fmla="*/ 1 h 187"/>
              <a:gd name="T24" fmla="*/ 123 w 141"/>
              <a:gd name="T25" fmla="*/ 15 h 187"/>
              <a:gd name="T26" fmla="*/ 113 w 141"/>
              <a:gd name="T27" fmla="*/ 123 h 187"/>
              <a:gd name="T28" fmla="*/ 32 w 141"/>
              <a:gd name="T29" fmla="*/ 187 h 187"/>
              <a:gd name="T30" fmla="*/ 32 w 141"/>
              <a:gd name="T31" fmla="*/ 187 h 187"/>
              <a:gd name="T32" fmla="*/ 31 w 141"/>
              <a:gd name="T33" fmla="*/ 187 h 187"/>
              <a:gd name="T34" fmla="*/ 7 w 141"/>
              <a:gd name="T35" fmla="*/ 176 h 187"/>
              <a:gd name="T36" fmla="*/ 3 w 141"/>
              <a:gd name="T37" fmla="*/ 15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1" h="187">
                <a:moveTo>
                  <a:pt x="3" y="157"/>
                </a:moveTo>
                <a:cubicBezTo>
                  <a:pt x="3" y="155"/>
                  <a:pt x="3" y="155"/>
                  <a:pt x="3" y="155"/>
                </a:cubicBezTo>
                <a:cubicBezTo>
                  <a:pt x="4" y="148"/>
                  <a:pt x="33" y="131"/>
                  <a:pt x="36" y="131"/>
                </a:cubicBezTo>
                <a:cubicBezTo>
                  <a:pt x="38" y="130"/>
                  <a:pt x="38" y="130"/>
                  <a:pt x="38" y="130"/>
                </a:cubicBezTo>
                <a:cubicBezTo>
                  <a:pt x="42" y="130"/>
                  <a:pt x="48" y="133"/>
                  <a:pt x="60" y="139"/>
                </a:cubicBezTo>
                <a:cubicBezTo>
                  <a:pt x="70" y="132"/>
                  <a:pt x="82" y="114"/>
                  <a:pt x="87" y="105"/>
                </a:cubicBezTo>
                <a:cubicBezTo>
                  <a:pt x="92" y="94"/>
                  <a:pt x="99" y="77"/>
                  <a:pt x="99" y="65"/>
                </a:cubicBezTo>
                <a:cubicBezTo>
                  <a:pt x="86" y="58"/>
                  <a:pt x="80" y="55"/>
                  <a:pt x="79" y="50"/>
                </a:cubicBezTo>
                <a:cubicBezTo>
                  <a:pt x="78" y="48"/>
                  <a:pt x="76" y="14"/>
                  <a:pt x="80" y="10"/>
                </a:cubicBezTo>
                <a:cubicBezTo>
                  <a:pt x="82" y="8"/>
                  <a:pt x="82" y="8"/>
                  <a:pt x="82" y="8"/>
                </a:cubicBezTo>
                <a:cubicBezTo>
                  <a:pt x="85" y="5"/>
                  <a:pt x="89" y="0"/>
                  <a:pt x="96" y="0"/>
                </a:cubicBezTo>
                <a:cubicBezTo>
                  <a:pt x="97" y="0"/>
                  <a:pt x="99" y="0"/>
                  <a:pt x="100" y="1"/>
                </a:cubicBezTo>
                <a:cubicBezTo>
                  <a:pt x="105" y="2"/>
                  <a:pt x="117" y="7"/>
                  <a:pt x="123" y="15"/>
                </a:cubicBezTo>
                <a:cubicBezTo>
                  <a:pt x="127" y="20"/>
                  <a:pt x="141" y="70"/>
                  <a:pt x="113" y="123"/>
                </a:cubicBezTo>
                <a:cubicBezTo>
                  <a:pt x="85" y="174"/>
                  <a:pt x="39" y="187"/>
                  <a:pt x="32" y="187"/>
                </a:cubicBezTo>
                <a:cubicBezTo>
                  <a:pt x="32" y="187"/>
                  <a:pt x="32" y="187"/>
                  <a:pt x="32" y="187"/>
                </a:cubicBezTo>
                <a:cubicBezTo>
                  <a:pt x="31" y="187"/>
                  <a:pt x="31" y="187"/>
                  <a:pt x="31" y="187"/>
                </a:cubicBezTo>
                <a:cubicBezTo>
                  <a:pt x="21" y="186"/>
                  <a:pt x="11" y="179"/>
                  <a:pt x="7" y="176"/>
                </a:cubicBezTo>
                <a:cubicBezTo>
                  <a:pt x="0" y="171"/>
                  <a:pt x="2" y="162"/>
                  <a:pt x="3" y="157"/>
                </a:cubicBezTo>
                <a:close/>
              </a:path>
            </a:pathLst>
          </a:custGeom>
          <a:solidFill>
            <a:schemeClr val="accent5"/>
          </a:solidFill>
          <a:ln>
            <a:noFill/>
          </a:ln>
          <a:extLst/>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sp>
        <p:nvSpPr>
          <p:cNvPr id="75" name="Freeform 38"/>
          <p:cNvSpPr>
            <a:spLocks noEditPoints="1"/>
          </p:cNvSpPr>
          <p:nvPr/>
        </p:nvSpPr>
        <p:spPr bwMode="auto">
          <a:xfrm>
            <a:off x="12959657" y="7950381"/>
            <a:ext cx="907658" cy="921996"/>
          </a:xfrm>
          <a:custGeom>
            <a:avLst/>
            <a:gdLst>
              <a:gd name="T0" fmla="*/ 190 w 195"/>
              <a:gd name="T1" fmla="*/ 120 h 198"/>
              <a:gd name="T2" fmla="*/ 192 w 195"/>
              <a:gd name="T3" fmla="*/ 100 h 198"/>
              <a:gd name="T4" fmla="*/ 99 w 195"/>
              <a:gd name="T5" fmla="*/ 7 h 198"/>
              <a:gd name="T6" fmla="*/ 83 w 195"/>
              <a:gd name="T7" fmla="*/ 8 h 198"/>
              <a:gd name="T8" fmla="*/ 54 w 195"/>
              <a:gd name="T9" fmla="*/ 0 h 198"/>
              <a:gd name="T10" fmla="*/ 0 w 195"/>
              <a:gd name="T11" fmla="*/ 54 h 198"/>
              <a:gd name="T12" fmla="*/ 7 w 195"/>
              <a:gd name="T13" fmla="*/ 81 h 198"/>
              <a:gd name="T14" fmla="*/ 5 w 195"/>
              <a:gd name="T15" fmla="*/ 100 h 198"/>
              <a:gd name="T16" fmla="*/ 99 w 195"/>
              <a:gd name="T17" fmla="*/ 193 h 198"/>
              <a:gd name="T18" fmla="*/ 116 w 195"/>
              <a:gd name="T19" fmla="*/ 192 h 198"/>
              <a:gd name="T20" fmla="*/ 141 w 195"/>
              <a:gd name="T21" fmla="*/ 198 h 198"/>
              <a:gd name="T22" fmla="*/ 195 w 195"/>
              <a:gd name="T23" fmla="*/ 144 h 198"/>
              <a:gd name="T24" fmla="*/ 190 w 195"/>
              <a:gd name="T25" fmla="*/ 120 h 198"/>
              <a:gd name="T26" fmla="*/ 146 w 195"/>
              <a:gd name="T27" fmla="*/ 145 h 198"/>
              <a:gd name="T28" fmla="*/ 127 w 195"/>
              <a:gd name="T29" fmla="*/ 159 h 198"/>
              <a:gd name="T30" fmla="*/ 98 w 195"/>
              <a:gd name="T31" fmla="*/ 164 h 198"/>
              <a:gd name="T32" fmla="*/ 65 w 195"/>
              <a:gd name="T33" fmla="*/ 157 h 198"/>
              <a:gd name="T34" fmla="*/ 49 w 195"/>
              <a:gd name="T35" fmla="*/ 144 h 198"/>
              <a:gd name="T36" fmla="*/ 44 w 195"/>
              <a:gd name="T37" fmla="*/ 127 h 198"/>
              <a:gd name="T38" fmla="*/ 47 w 195"/>
              <a:gd name="T39" fmla="*/ 118 h 198"/>
              <a:gd name="T40" fmla="*/ 57 w 195"/>
              <a:gd name="T41" fmla="*/ 114 h 198"/>
              <a:gd name="T42" fmla="*/ 65 w 195"/>
              <a:gd name="T43" fmla="*/ 117 h 198"/>
              <a:gd name="T44" fmla="*/ 71 w 195"/>
              <a:gd name="T45" fmla="*/ 125 h 198"/>
              <a:gd name="T46" fmla="*/ 76 w 195"/>
              <a:gd name="T47" fmla="*/ 135 h 198"/>
              <a:gd name="T48" fmla="*/ 84 w 195"/>
              <a:gd name="T49" fmla="*/ 141 h 198"/>
              <a:gd name="T50" fmla="*/ 98 w 195"/>
              <a:gd name="T51" fmla="*/ 143 h 198"/>
              <a:gd name="T52" fmla="*/ 116 w 195"/>
              <a:gd name="T53" fmla="*/ 138 h 198"/>
              <a:gd name="T54" fmla="*/ 123 w 195"/>
              <a:gd name="T55" fmla="*/ 127 h 198"/>
              <a:gd name="T56" fmla="*/ 120 w 195"/>
              <a:gd name="T57" fmla="*/ 118 h 198"/>
              <a:gd name="T58" fmla="*/ 110 w 195"/>
              <a:gd name="T59" fmla="*/ 112 h 198"/>
              <a:gd name="T60" fmla="*/ 93 w 195"/>
              <a:gd name="T61" fmla="*/ 108 h 198"/>
              <a:gd name="T62" fmla="*/ 68 w 195"/>
              <a:gd name="T63" fmla="*/ 101 h 198"/>
              <a:gd name="T64" fmla="*/ 52 w 195"/>
              <a:gd name="T65" fmla="*/ 89 h 198"/>
              <a:gd name="T66" fmla="*/ 46 w 195"/>
              <a:gd name="T67" fmla="*/ 70 h 198"/>
              <a:gd name="T68" fmla="*/ 52 w 195"/>
              <a:gd name="T69" fmla="*/ 51 h 198"/>
              <a:gd name="T70" fmla="*/ 71 w 195"/>
              <a:gd name="T71" fmla="*/ 39 h 198"/>
              <a:gd name="T72" fmla="*/ 98 w 195"/>
              <a:gd name="T73" fmla="*/ 35 h 198"/>
              <a:gd name="T74" fmla="*/ 120 w 195"/>
              <a:gd name="T75" fmla="*/ 37 h 198"/>
              <a:gd name="T76" fmla="*/ 135 w 195"/>
              <a:gd name="T77" fmla="*/ 45 h 198"/>
              <a:gd name="T78" fmla="*/ 144 w 195"/>
              <a:gd name="T79" fmla="*/ 55 h 198"/>
              <a:gd name="T80" fmla="*/ 147 w 195"/>
              <a:gd name="T81" fmla="*/ 66 h 198"/>
              <a:gd name="T82" fmla="*/ 143 w 195"/>
              <a:gd name="T83" fmla="*/ 75 h 198"/>
              <a:gd name="T84" fmla="*/ 134 w 195"/>
              <a:gd name="T85" fmla="*/ 79 h 198"/>
              <a:gd name="T86" fmla="*/ 126 w 195"/>
              <a:gd name="T87" fmla="*/ 76 h 198"/>
              <a:gd name="T88" fmla="*/ 120 w 195"/>
              <a:gd name="T89" fmla="*/ 69 h 198"/>
              <a:gd name="T90" fmla="*/ 112 w 195"/>
              <a:gd name="T91" fmla="*/ 59 h 198"/>
              <a:gd name="T92" fmla="*/ 96 w 195"/>
              <a:gd name="T93" fmla="*/ 55 h 198"/>
              <a:gd name="T94" fmla="*/ 80 w 195"/>
              <a:gd name="T95" fmla="*/ 59 h 198"/>
              <a:gd name="T96" fmla="*/ 74 w 195"/>
              <a:gd name="T97" fmla="*/ 68 h 198"/>
              <a:gd name="T98" fmla="*/ 76 w 195"/>
              <a:gd name="T99" fmla="*/ 73 h 198"/>
              <a:gd name="T100" fmla="*/ 82 w 195"/>
              <a:gd name="T101" fmla="*/ 78 h 198"/>
              <a:gd name="T102" fmla="*/ 89 w 195"/>
              <a:gd name="T103" fmla="*/ 81 h 198"/>
              <a:gd name="T104" fmla="*/ 102 w 195"/>
              <a:gd name="T105" fmla="*/ 84 h 198"/>
              <a:gd name="T106" fmla="*/ 123 w 195"/>
              <a:gd name="T107" fmla="*/ 89 h 198"/>
              <a:gd name="T108" fmla="*/ 139 w 195"/>
              <a:gd name="T109" fmla="*/ 96 h 198"/>
              <a:gd name="T110" fmla="*/ 149 w 195"/>
              <a:gd name="T111" fmla="*/ 108 h 198"/>
              <a:gd name="T112" fmla="*/ 153 w 195"/>
              <a:gd name="T113" fmla="*/ 124 h 198"/>
              <a:gd name="T114" fmla="*/ 146 w 195"/>
              <a:gd name="T115" fmla="*/ 14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98">
                <a:moveTo>
                  <a:pt x="190" y="120"/>
                </a:moveTo>
                <a:cubicBezTo>
                  <a:pt x="191" y="114"/>
                  <a:pt x="192" y="107"/>
                  <a:pt x="192" y="100"/>
                </a:cubicBezTo>
                <a:cubicBezTo>
                  <a:pt x="192" y="49"/>
                  <a:pt x="150" y="7"/>
                  <a:pt x="99" y="7"/>
                </a:cubicBezTo>
                <a:cubicBezTo>
                  <a:pt x="93" y="7"/>
                  <a:pt x="88" y="7"/>
                  <a:pt x="83" y="8"/>
                </a:cubicBezTo>
                <a:cubicBezTo>
                  <a:pt x="74" y="3"/>
                  <a:pt x="64" y="0"/>
                  <a:pt x="54" y="0"/>
                </a:cubicBezTo>
                <a:cubicBezTo>
                  <a:pt x="24" y="0"/>
                  <a:pt x="0" y="24"/>
                  <a:pt x="0" y="54"/>
                </a:cubicBezTo>
                <a:cubicBezTo>
                  <a:pt x="0" y="64"/>
                  <a:pt x="2" y="73"/>
                  <a:pt x="7" y="81"/>
                </a:cubicBezTo>
                <a:cubicBezTo>
                  <a:pt x="6" y="87"/>
                  <a:pt x="5" y="94"/>
                  <a:pt x="5" y="100"/>
                </a:cubicBezTo>
                <a:cubicBezTo>
                  <a:pt x="5" y="152"/>
                  <a:pt x="47" y="193"/>
                  <a:pt x="99" y="193"/>
                </a:cubicBezTo>
                <a:cubicBezTo>
                  <a:pt x="104" y="193"/>
                  <a:pt x="110" y="193"/>
                  <a:pt x="116" y="192"/>
                </a:cubicBezTo>
                <a:cubicBezTo>
                  <a:pt x="123" y="196"/>
                  <a:pt x="132" y="198"/>
                  <a:pt x="141" y="198"/>
                </a:cubicBezTo>
                <a:cubicBezTo>
                  <a:pt x="171" y="198"/>
                  <a:pt x="195" y="174"/>
                  <a:pt x="195" y="144"/>
                </a:cubicBezTo>
                <a:cubicBezTo>
                  <a:pt x="195" y="136"/>
                  <a:pt x="193" y="127"/>
                  <a:pt x="190" y="120"/>
                </a:cubicBezTo>
                <a:close/>
                <a:moveTo>
                  <a:pt x="146" y="145"/>
                </a:moveTo>
                <a:cubicBezTo>
                  <a:pt x="142" y="151"/>
                  <a:pt x="136" y="156"/>
                  <a:pt x="127" y="159"/>
                </a:cubicBezTo>
                <a:cubicBezTo>
                  <a:pt x="119" y="163"/>
                  <a:pt x="109" y="164"/>
                  <a:pt x="98" y="164"/>
                </a:cubicBezTo>
                <a:cubicBezTo>
                  <a:pt x="85" y="164"/>
                  <a:pt x="74" y="162"/>
                  <a:pt x="65" y="157"/>
                </a:cubicBezTo>
                <a:cubicBezTo>
                  <a:pt x="59" y="154"/>
                  <a:pt x="53" y="149"/>
                  <a:pt x="49" y="144"/>
                </a:cubicBezTo>
                <a:cubicBezTo>
                  <a:pt x="46" y="138"/>
                  <a:pt x="44" y="132"/>
                  <a:pt x="44" y="127"/>
                </a:cubicBezTo>
                <a:cubicBezTo>
                  <a:pt x="44" y="123"/>
                  <a:pt x="45" y="120"/>
                  <a:pt x="47" y="118"/>
                </a:cubicBezTo>
                <a:cubicBezTo>
                  <a:pt x="50" y="116"/>
                  <a:pt x="53" y="114"/>
                  <a:pt x="57" y="114"/>
                </a:cubicBezTo>
                <a:cubicBezTo>
                  <a:pt x="60" y="114"/>
                  <a:pt x="63" y="115"/>
                  <a:pt x="65" y="117"/>
                </a:cubicBezTo>
                <a:cubicBezTo>
                  <a:pt x="68" y="119"/>
                  <a:pt x="69" y="122"/>
                  <a:pt x="71" y="125"/>
                </a:cubicBezTo>
                <a:cubicBezTo>
                  <a:pt x="72" y="129"/>
                  <a:pt x="74" y="132"/>
                  <a:pt x="76" y="135"/>
                </a:cubicBezTo>
                <a:cubicBezTo>
                  <a:pt x="78" y="137"/>
                  <a:pt x="81" y="139"/>
                  <a:pt x="84" y="141"/>
                </a:cubicBezTo>
                <a:cubicBezTo>
                  <a:pt x="87" y="142"/>
                  <a:pt x="92" y="143"/>
                  <a:pt x="98" y="143"/>
                </a:cubicBezTo>
                <a:cubicBezTo>
                  <a:pt x="105" y="143"/>
                  <a:pt x="112" y="142"/>
                  <a:pt x="116" y="138"/>
                </a:cubicBezTo>
                <a:cubicBezTo>
                  <a:pt x="121" y="135"/>
                  <a:pt x="123" y="131"/>
                  <a:pt x="123" y="127"/>
                </a:cubicBezTo>
                <a:cubicBezTo>
                  <a:pt x="123" y="123"/>
                  <a:pt x="122" y="120"/>
                  <a:pt x="120" y="118"/>
                </a:cubicBezTo>
                <a:cubicBezTo>
                  <a:pt x="117" y="115"/>
                  <a:pt x="114" y="114"/>
                  <a:pt x="110" y="112"/>
                </a:cubicBezTo>
                <a:cubicBezTo>
                  <a:pt x="105" y="111"/>
                  <a:pt x="100" y="110"/>
                  <a:pt x="93" y="108"/>
                </a:cubicBezTo>
                <a:cubicBezTo>
                  <a:pt x="83" y="106"/>
                  <a:pt x="75" y="104"/>
                  <a:pt x="68" y="101"/>
                </a:cubicBezTo>
                <a:cubicBezTo>
                  <a:pt x="61" y="98"/>
                  <a:pt x="56" y="94"/>
                  <a:pt x="52" y="89"/>
                </a:cubicBezTo>
                <a:cubicBezTo>
                  <a:pt x="48" y="84"/>
                  <a:pt x="46" y="78"/>
                  <a:pt x="46" y="70"/>
                </a:cubicBezTo>
                <a:cubicBezTo>
                  <a:pt x="46" y="63"/>
                  <a:pt x="48" y="57"/>
                  <a:pt x="52" y="51"/>
                </a:cubicBezTo>
                <a:cubicBezTo>
                  <a:pt x="57" y="46"/>
                  <a:pt x="63" y="42"/>
                  <a:pt x="71" y="39"/>
                </a:cubicBezTo>
                <a:cubicBezTo>
                  <a:pt x="78" y="36"/>
                  <a:pt x="87" y="35"/>
                  <a:pt x="98" y="35"/>
                </a:cubicBezTo>
                <a:cubicBezTo>
                  <a:pt x="106" y="35"/>
                  <a:pt x="114" y="35"/>
                  <a:pt x="120" y="37"/>
                </a:cubicBezTo>
                <a:cubicBezTo>
                  <a:pt x="126" y="39"/>
                  <a:pt x="131" y="42"/>
                  <a:pt x="135" y="45"/>
                </a:cubicBezTo>
                <a:cubicBezTo>
                  <a:pt x="139" y="48"/>
                  <a:pt x="142" y="52"/>
                  <a:pt x="144" y="55"/>
                </a:cubicBezTo>
                <a:cubicBezTo>
                  <a:pt x="146" y="59"/>
                  <a:pt x="147" y="62"/>
                  <a:pt x="147" y="66"/>
                </a:cubicBezTo>
                <a:cubicBezTo>
                  <a:pt x="147" y="69"/>
                  <a:pt x="146" y="72"/>
                  <a:pt x="143" y="75"/>
                </a:cubicBezTo>
                <a:cubicBezTo>
                  <a:pt x="141" y="78"/>
                  <a:pt x="137" y="79"/>
                  <a:pt x="134" y="79"/>
                </a:cubicBezTo>
                <a:cubicBezTo>
                  <a:pt x="130" y="79"/>
                  <a:pt x="128" y="78"/>
                  <a:pt x="126" y="76"/>
                </a:cubicBezTo>
                <a:cubicBezTo>
                  <a:pt x="124" y="75"/>
                  <a:pt x="122" y="72"/>
                  <a:pt x="120" y="69"/>
                </a:cubicBezTo>
                <a:cubicBezTo>
                  <a:pt x="118" y="65"/>
                  <a:pt x="115" y="61"/>
                  <a:pt x="112" y="59"/>
                </a:cubicBezTo>
                <a:cubicBezTo>
                  <a:pt x="109" y="56"/>
                  <a:pt x="103" y="55"/>
                  <a:pt x="96" y="55"/>
                </a:cubicBezTo>
                <a:cubicBezTo>
                  <a:pt x="89" y="55"/>
                  <a:pt x="84" y="56"/>
                  <a:pt x="80" y="59"/>
                </a:cubicBezTo>
                <a:cubicBezTo>
                  <a:pt x="76" y="62"/>
                  <a:pt x="74" y="65"/>
                  <a:pt x="74" y="68"/>
                </a:cubicBezTo>
                <a:cubicBezTo>
                  <a:pt x="74" y="70"/>
                  <a:pt x="75" y="72"/>
                  <a:pt x="76" y="73"/>
                </a:cubicBezTo>
                <a:cubicBezTo>
                  <a:pt x="77" y="75"/>
                  <a:pt x="79" y="76"/>
                  <a:pt x="82" y="78"/>
                </a:cubicBezTo>
                <a:cubicBezTo>
                  <a:pt x="84" y="79"/>
                  <a:pt x="87" y="80"/>
                  <a:pt x="89" y="81"/>
                </a:cubicBezTo>
                <a:cubicBezTo>
                  <a:pt x="92" y="81"/>
                  <a:pt x="96" y="82"/>
                  <a:pt x="102" y="84"/>
                </a:cubicBezTo>
                <a:cubicBezTo>
                  <a:pt x="110" y="85"/>
                  <a:pt x="117" y="87"/>
                  <a:pt x="123" y="89"/>
                </a:cubicBezTo>
                <a:cubicBezTo>
                  <a:pt x="129" y="91"/>
                  <a:pt x="134" y="94"/>
                  <a:pt x="139" y="96"/>
                </a:cubicBezTo>
                <a:cubicBezTo>
                  <a:pt x="143" y="99"/>
                  <a:pt x="147" y="103"/>
                  <a:pt x="149" y="108"/>
                </a:cubicBezTo>
                <a:cubicBezTo>
                  <a:pt x="152" y="112"/>
                  <a:pt x="153" y="118"/>
                  <a:pt x="153" y="124"/>
                </a:cubicBezTo>
                <a:cubicBezTo>
                  <a:pt x="153" y="132"/>
                  <a:pt x="151" y="139"/>
                  <a:pt x="146" y="145"/>
                </a:cubicBezTo>
                <a:close/>
              </a:path>
            </a:pathLst>
          </a:custGeom>
          <a:solidFill>
            <a:schemeClr val="accent3"/>
          </a:solidFill>
          <a:ln>
            <a:noFill/>
          </a:ln>
          <a:extLst/>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sp>
        <p:nvSpPr>
          <p:cNvPr id="76" name="Freeform 44"/>
          <p:cNvSpPr>
            <a:spLocks noEditPoints="1"/>
          </p:cNvSpPr>
          <p:nvPr/>
        </p:nvSpPr>
        <p:spPr bwMode="auto">
          <a:xfrm>
            <a:off x="11590239" y="6670516"/>
            <a:ext cx="898845" cy="902605"/>
          </a:xfrm>
          <a:custGeom>
            <a:avLst/>
            <a:gdLst>
              <a:gd name="T0" fmla="*/ 192 w 193"/>
              <a:gd name="T1" fmla="*/ 81 h 194"/>
              <a:gd name="T2" fmla="*/ 191 w 193"/>
              <a:gd name="T3" fmla="*/ 77 h 194"/>
              <a:gd name="T4" fmla="*/ 188 w 193"/>
              <a:gd name="T5" fmla="*/ 75 h 194"/>
              <a:gd name="T6" fmla="*/ 162 w 193"/>
              <a:gd name="T7" fmla="*/ 71 h 194"/>
              <a:gd name="T8" fmla="*/ 157 w 193"/>
              <a:gd name="T9" fmla="*/ 54 h 194"/>
              <a:gd name="T10" fmla="*/ 151 w 193"/>
              <a:gd name="T11" fmla="*/ 34 h 194"/>
              <a:gd name="T12" fmla="*/ 104 w 193"/>
              <a:gd name="T13" fmla="*/ 0 h 194"/>
              <a:gd name="T14" fmla="*/ 61 w 193"/>
              <a:gd name="T15" fmla="*/ 0 h 194"/>
              <a:gd name="T16" fmla="*/ 0 w 193"/>
              <a:gd name="T17" fmla="*/ 61 h 194"/>
              <a:gd name="T18" fmla="*/ 0 w 193"/>
              <a:gd name="T19" fmla="*/ 133 h 194"/>
              <a:gd name="T20" fmla="*/ 61 w 193"/>
              <a:gd name="T21" fmla="*/ 194 h 194"/>
              <a:gd name="T22" fmla="*/ 131 w 193"/>
              <a:gd name="T23" fmla="*/ 194 h 194"/>
              <a:gd name="T24" fmla="*/ 192 w 193"/>
              <a:gd name="T25" fmla="*/ 133 h 194"/>
              <a:gd name="T26" fmla="*/ 193 w 193"/>
              <a:gd name="T27" fmla="*/ 83 h 194"/>
              <a:gd name="T28" fmla="*/ 192 w 193"/>
              <a:gd name="T29" fmla="*/ 81 h 194"/>
              <a:gd name="T30" fmla="*/ 62 w 193"/>
              <a:gd name="T31" fmla="*/ 50 h 194"/>
              <a:gd name="T32" fmla="*/ 96 w 193"/>
              <a:gd name="T33" fmla="*/ 50 h 194"/>
              <a:gd name="T34" fmla="*/ 108 w 193"/>
              <a:gd name="T35" fmla="*/ 62 h 194"/>
              <a:gd name="T36" fmla="*/ 96 w 193"/>
              <a:gd name="T37" fmla="*/ 73 h 194"/>
              <a:gd name="T38" fmla="*/ 62 w 193"/>
              <a:gd name="T39" fmla="*/ 73 h 194"/>
              <a:gd name="T40" fmla="*/ 50 w 193"/>
              <a:gd name="T41" fmla="*/ 62 h 194"/>
              <a:gd name="T42" fmla="*/ 62 w 193"/>
              <a:gd name="T43" fmla="*/ 50 h 194"/>
              <a:gd name="T44" fmla="*/ 131 w 193"/>
              <a:gd name="T45" fmla="*/ 143 h 194"/>
              <a:gd name="T46" fmla="*/ 62 w 193"/>
              <a:gd name="T47" fmla="*/ 143 h 194"/>
              <a:gd name="T48" fmla="*/ 50 w 193"/>
              <a:gd name="T49" fmla="*/ 132 h 194"/>
              <a:gd name="T50" fmla="*/ 62 w 193"/>
              <a:gd name="T51" fmla="*/ 120 h 194"/>
              <a:gd name="T52" fmla="*/ 131 w 193"/>
              <a:gd name="T53" fmla="*/ 120 h 194"/>
              <a:gd name="T54" fmla="*/ 142 w 193"/>
              <a:gd name="T55" fmla="*/ 132 h 194"/>
              <a:gd name="T56" fmla="*/ 131 w 193"/>
              <a:gd name="T57" fmla="*/ 14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94">
                <a:moveTo>
                  <a:pt x="192" y="81"/>
                </a:moveTo>
                <a:cubicBezTo>
                  <a:pt x="191" y="77"/>
                  <a:pt x="191" y="77"/>
                  <a:pt x="191" y="77"/>
                </a:cubicBezTo>
                <a:cubicBezTo>
                  <a:pt x="188" y="75"/>
                  <a:pt x="188" y="75"/>
                  <a:pt x="188" y="75"/>
                </a:cubicBezTo>
                <a:cubicBezTo>
                  <a:pt x="184" y="72"/>
                  <a:pt x="166" y="75"/>
                  <a:pt x="162" y="71"/>
                </a:cubicBezTo>
                <a:cubicBezTo>
                  <a:pt x="158" y="68"/>
                  <a:pt x="158" y="62"/>
                  <a:pt x="157" y="54"/>
                </a:cubicBezTo>
                <a:cubicBezTo>
                  <a:pt x="155" y="39"/>
                  <a:pt x="153" y="39"/>
                  <a:pt x="151" y="34"/>
                </a:cubicBezTo>
                <a:cubicBezTo>
                  <a:pt x="143" y="16"/>
                  <a:pt x="120" y="2"/>
                  <a:pt x="104" y="0"/>
                </a:cubicBezTo>
                <a:cubicBezTo>
                  <a:pt x="61" y="0"/>
                  <a:pt x="61" y="0"/>
                  <a:pt x="61" y="0"/>
                </a:cubicBezTo>
                <a:cubicBezTo>
                  <a:pt x="28" y="0"/>
                  <a:pt x="0" y="28"/>
                  <a:pt x="0" y="61"/>
                </a:cubicBezTo>
                <a:cubicBezTo>
                  <a:pt x="0" y="133"/>
                  <a:pt x="0" y="133"/>
                  <a:pt x="0" y="133"/>
                </a:cubicBezTo>
                <a:cubicBezTo>
                  <a:pt x="0" y="166"/>
                  <a:pt x="28" y="194"/>
                  <a:pt x="61" y="194"/>
                </a:cubicBezTo>
                <a:cubicBezTo>
                  <a:pt x="131" y="194"/>
                  <a:pt x="131" y="194"/>
                  <a:pt x="131" y="194"/>
                </a:cubicBezTo>
                <a:cubicBezTo>
                  <a:pt x="165" y="194"/>
                  <a:pt x="192" y="166"/>
                  <a:pt x="192" y="133"/>
                </a:cubicBezTo>
                <a:cubicBezTo>
                  <a:pt x="193" y="83"/>
                  <a:pt x="193" y="83"/>
                  <a:pt x="193" y="83"/>
                </a:cubicBezTo>
                <a:lnTo>
                  <a:pt x="192" y="81"/>
                </a:lnTo>
                <a:close/>
                <a:moveTo>
                  <a:pt x="62" y="50"/>
                </a:moveTo>
                <a:cubicBezTo>
                  <a:pt x="96" y="50"/>
                  <a:pt x="96" y="50"/>
                  <a:pt x="96" y="50"/>
                </a:cubicBezTo>
                <a:cubicBezTo>
                  <a:pt x="102" y="50"/>
                  <a:pt x="108" y="55"/>
                  <a:pt x="108" y="62"/>
                </a:cubicBezTo>
                <a:cubicBezTo>
                  <a:pt x="108" y="68"/>
                  <a:pt x="102" y="73"/>
                  <a:pt x="96" y="73"/>
                </a:cubicBezTo>
                <a:cubicBezTo>
                  <a:pt x="62" y="73"/>
                  <a:pt x="62" y="73"/>
                  <a:pt x="62" y="73"/>
                </a:cubicBezTo>
                <a:cubicBezTo>
                  <a:pt x="56" y="73"/>
                  <a:pt x="50" y="68"/>
                  <a:pt x="50" y="62"/>
                </a:cubicBezTo>
                <a:cubicBezTo>
                  <a:pt x="50" y="55"/>
                  <a:pt x="56" y="50"/>
                  <a:pt x="62" y="50"/>
                </a:cubicBezTo>
                <a:close/>
                <a:moveTo>
                  <a:pt x="131" y="143"/>
                </a:moveTo>
                <a:cubicBezTo>
                  <a:pt x="62" y="143"/>
                  <a:pt x="62" y="143"/>
                  <a:pt x="62" y="143"/>
                </a:cubicBezTo>
                <a:cubicBezTo>
                  <a:pt x="56" y="143"/>
                  <a:pt x="50" y="138"/>
                  <a:pt x="50" y="132"/>
                </a:cubicBezTo>
                <a:cubicBezTo>
                  <a:pt x="50" y="125"/>
                  <a:pt x="56" y="120"/>
                  <a:pt x="62" y="120"/>
                </a:cubicBezTo>
                <a:cubicBezTo>
                  <a:pt x="131" y="120"/>
                  <a:pt x="131" y="120"/>
                  <a:pt x="131" y="120"/>
                </a:cubicBezTo>
                <a:cubicBezTo>
                  <a:pt x="137" y="120"/>
                  <a:pt x="142" y="125"/>
                  <a:pt x="142" y="132"/>
                </a:cubicBezTo>
                <a:cubicBezTo>
                  <a:pt x="142" y="138"/>
                  <a:pt x="137" y="143"/>
                  <a:pt x="131" y="143"/>
                </a:cubicBezTo>
                <a:close/>
              </a:path>
            </a:pathLst>
          </a:custGeom>
          <a:solidFill>
            <a:schemeClr val="accent5"/>
          </a:solidFill>
          <a:ln>
            <a:noFill/>
          </a:ln>
          <a:extLst/>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nvGrpSpPr>
          <p:cNvPr id="77" name="Group 76"/>
          <p:cNvGrpSpPr/>
          <p:nvPr/>
        </p:nvGrpSpPr>
        <p:grpSpPr>
          <a:xfrm>
            <a:off x="12866248" y="4882935"/>
            <a:ext cx="1085664" cy="1078893"/>
            <a:chOff x="2189163" y="538163"/>
            <a:chExt cx="977900" cy="971549"/>
          </a:xfrm>
          <a:solidFill>
            <a:schemeClr val="accent5"/>
          </a:solidFill>
        </p:grpSpPr>
        <p:sp>
          <p:nvSpPr>
            <p:cNvPr id="82" name="Freeform 50"/>
            <p:cNvSpPr>
              <a:spLocks/>
            </p:cNvSpPr>
            <p:nvPr/>
          </p:nvSpPr>
          <p:spPr bwMode="auto">
            <a:xfrm>
              <a:off x="2189163" y="538163"/>
              <a:ext cx="733425" cy="677862"/>
            </a:xfrm>
            <a:custGeom>
              <a:avLst/>
              <a:gdLst>
                <a:gd name="T0" fmla="*/ 75 w 175"/>
                <a:gd name="T1" fmla="*/ 162 h 162"/>
                <a:gd name="T2" fmla="*/ 87 w 175"/>
                <a:gd name="T3" fmla="*/ 152 h 162"/>
                <a:gd name="T4" fmla="*/ 76 w 175"/>
                <a:gd name="T5" fmla="*/ 142 h 162"/>
                <a:gd name="T6" fmla="*/ 69 w 175"/>
                <a:gd name="T7" fmla="*/ 142 h 162"/>
                <a:gd name="T8" fmla="*/ 37 w 175"/>
                <a:gd name="T9" fmla="*/ 109 h 162"/>
                <a:gd name="T10" fmla="*/ 70 w 175"/>
                <a:gd name="T11" fmla="*/ 78 h 162"/>
                <a:gd name="T12" fmla="*/ 114 w 175"/>
                <a:gd name="T13" fmla="*/ 78 h 162"/>
                <a:gd name="T14" fmla="*/ 146 w 175"/>
                <a:gd name="T15" fmla="*/ 110 h 162"/>
                <a:gd name="T16" fmla="*/ 146 w 175"/>
                <a:gd name="T17" fmla="*/ 151 h 162"/>
                <a:gd name="T18" fmla="*/ 158 w 175"/>
                <a:gd name="T19" fmla="*/ 162 h 162"/>
                <a:gd name="T20" fmla="*/ 163 w 175"/>
                <a:gd name="T21" fmla="*/ 162 h 162"/>
                <a:gd name="T22" fmla="*/ 175 w 175"/>
                <a:gd name="T23" fmla="*/ 151 h 162"/>
                <a:gd name="T24" fmla="*/ 175 w 175"/>
                <a:gd name="T25" fmla="*/ 15 h 162"/>
                <a:gd name="T26" fmla="*/ 117 w 175"/>
                <a:gd name="T27" fmla="*/ 0 h 162"/>
                <a:gd name="T28" fmla="*/ 0 w 175"/>
                <a:gd name="T29" fmla="*/ 116 h 162"/>
                <a:gd name="T30" fmla="*/ 10 w 175"/>
                <a:gd name="T31" fmla="*/ 162 h 162"/>
                <a:gd name="T32" fmla="*/ 75 w 175"/>
                <a:gd name="T33"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5" h="162">
                  <a:moveTo>
                    <a:pt x="75" y="162"/>
                  </a:moveTo>
                  <a:cubicBezTo>
                    <a:pt x="82" y="162"/>
                    <a:pt x="87" y="158"/>
                    <a:pt x="87" y="152"/>
                  </a:cubicBezTo>
                  <a:cubicBezTo>
                    <a:pt x="87" y="147"/>
                    <a:pt x="82" y="143"/>
                    <a:pt x="76" y="142"/>
                  </a:cubicBezTo>
                  <a:cubicBezTo>
                    <a:pt x="69" y="142"/>
                    <a:pt x="69" y="142"/>
                    <a:pt x="69" y="142"/>
                  </a:cubicBezTo>
                  <a:cubicBezTo>
                    <a:pt x="52" y="141"/>
                    <a:pt x="37" y="126"/>
                    <a:pt x="37" y="109"/>
                  </a:cubicBezTo>
                  <a:cubicBezTo>
                    <a:pt x="37" y="92"/>
                    <a:pt x="52" y="78"/>
                    <a:pt x="70" y="78"/>
                  </a:cubicBezTo>
                  <a:cubicBezTo>
                    <a:pt x="114" y="78"/>
                    <a:pt x="114" y="78"/>
                    <a:pt x="114" y="78"/>
                  </a:cubicBezTo>
                  <a:cubicBezTo>
                    <a:pt x="132" y="78"/>
                    <a:pt x="146" y="92"/>
                    <a:pt x="146" y="110"/>
                  </a:cubicBezTo>
                  <a:cubicBezTo>
                    <a:pt x="146" y="151"/>
                    <a:pt x="146" y="151"/>
                    <a:pt x="146" y="151"/>
                  </a:cubicBezTo>
                  <a:cubicBezTo>
                    <a:pt x="146" y="157"/>
                    <a:pt x="152" y="162"/>
                    <a:pt x="158" y="162"/>
                  </a:cubicBezTo>
                  <a:cubicBezTo>
                    <a:pt x="163" y="162"/>
                    <a:pt x="163" y="162"/>
                    <a:pt x="163" y="162"/>
                  </a:cubicBezTo>
                  <a:cubicBezTo>
                    <a:pt x="169" y="162"/>
                    <a:pt x="175" y="157"/>
                    <a:pt x="175" y="151"/>
                  </a:cubicBezTo>
                  <a:cubicBezTo>
                    <a:pt x="175" y="15"/>
                    <a:pt x="175" y="15"/>
                    <a:pt x="175" y="15"/>
                  </a:cubicBezTo>
                  <a:cubicBezTo>
                    <a:pt x="158" y="5"/>
                    <a:pt x="138" y="0"/>
                    <a:pt x="117" y="0"/>
                  </a:cubicBezTo>
                  <a:cubicBezTo>
                    <a:pt x="52" y="0"/>
                    <a:pt x="0" y="52"/>
                    <a:pt x="0" y="116"/>
                  </a:cubicBezTo>
                  <a:cubicBezTo>
                    <a:pt x="0" y="132"/>
                    <a:pt x="4" y="148"/>
                    <a:pt x="10" y="162"/>
                  </a:cubicBezTo>
                  <a:lnTo>
                    <a:pt x="75" y="1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3" name="Freeform 51"/>
            <p:cNvSpPr>
              <a:spLocks/>
            </p:cNvSpPr>
            <p:nvPr/>
          </p:nvSpPr>
          <p:spPr bwMode="auto">
            <a:xfrm>
              <a:off x="2281238" y="666750"/>
              <a:ext cx="885825" cy="842962"/>
            </a:xfrm>
            <a:custGeom>
              <a:avLst/>
              <a:gdLst>
                <a:gd name="T0" fmla="*/ 174 w 211"/>
                <a:gd name="T1" fmla="*/ 0 h 201"/>
                <a:gd name="T2" fmla="*/ 174 w 211"/>
                <a:gd name="T3" fmla="*/ 120 h 201"/>
                <a:gd name="T4" fmla="*/ 141 w 211"/>
                <a:gd name="T5" fmla="*/ 152 h 201"/>
                <a:gd name="T6" fmla="*/ 136 w 211"/>
                <a:gd name="T7" fmla="*/ 152 h 201"/>
                <a:gd name="T8" fmla="*/ 103 w 211"/>
                <a:gd name="T9" fmla="*/ 120 h 201"/>
                <a:gd name="T10" fmla="*/ 103 w 211"/>
                <a:gd name="T11" fmla="*/ 79 h 201"/>
                <a:gd name="T12" fmla="*/ 92 w 211"/>
                <a:gd name="T13" fmla="*/ 67 h 201"/>
                <a:gd name="T14" fmla="*/ 48 w 211"/>
                <a:gd name="T15" fmla="*/ 67 h 201"/>
                <a:gd name="T16" fmla="*/ 36 w 211"/>
                <a:gd name="T17" fmla="*/ 78 h 201"/>
                <a:gd name="T18" fmla="*/ 48 w 211"/>
                <a:gd name="T19" fmla="*/ 90 h 201"/>
                <a:gd name="T20" fmla="*/ 55 w 211"/>
                <a:gd name="T21" fmla="*/ 90 h 201"/>
                <a:gd name="T22" fmla="*/ 86 w 211"/>
                <a:gd name="T23" fmla="*/ 122 h 201"/>
                <a:gd name="T24" fmla="*/ 53 w 211"/>
                <a:gd name="T25" fmla="*/ 152 h 201"/>
                <a:gd name="T26" fmla="*/ 0 w 211"/>
                <a:gd name="T27" fmla="*/ 152 h 201"/>
                <a:gd name="T28" fmla="*/ 95 w 211"/>
                <a:gd name="T29" fmla="*/ 201 h 201"/>
                <a:gd name="T30" fmla="*/ 211 w 211"/>
                <a:gd name="T31" fmla="*/ 85 h 201"/>
                <a:gd name="T32" fmla="*/ 174 w 211"/>
                <a:gd name="T33"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1" h="201">
                  <a:moveTo>
                    <a:pt x="174" y="0"/>
                  </a:moveTo>
                  <a:cubicBezTo>
                    <a:pt x="174" y="120"/>
                    <a:pt x="174" y="120"/>
                    <a:pt x="174" y="120"/>
                  </a:cubicBezTo>
                  <a:cubicBezTo>
                    <a:pt x="174" y="138"/>
                    <a:pt x="159" y="152"/>
                    <a:pt x="141" y="152"/>
                  </a:cubicBezTo>
                  <a:cubicBezTo>
                    <a:pt x="136" y="152"/>
                    <a:pt x="136" y="152"/>
                    <a:pt x="136" y="152"/>
                  </a:cubicBezTo>
                  <a:cubicBezTo>
                    <a:pt x="118" y="152"/>
                    <a:pt x="103" y="138"/>
                    <a:pt x="103" y="120"/>
                  </a:cubicBezTo>
                  <a:cubicBezTo>
                    <a:pt x="103" y="79"/>
                    <a:pt x="103" y="79"/>
                    <a:pt x="103" y="79"/>
                  </a:cubicBezTo>
                  <a:cubicBezTo>
                    <a:pt x="103" y="73"/>
                    <a:pt x="98" y="67"/>
                    <a:pt x="92" y="67"/>
                  </a:cubicBezTo>
                  <a:cubicBezTo>
                    <a:pt x="48" y="67"/>
                    <a:pt x="48" y="67"/>
                    <a:pt x="48" y="67"/>
                  </a:cubicBezTo>
                  <a:cubicBezTo>
                    <a:pt x="42" y="67"/>
                    <a:pt x="36" y="72"/>
                    <a:pt x="36" y="78"/>
                  </a:cubicBezTo>
                  <a:cubicBezTo>
                    <a:pt x="36" y="84"/>
                    <a:pt x="42" y="90"/>
                    <a:pt x="48" y="90"/>
                  </a:cubicBezTo>
                  <a:cubicBezTo>
                    <a:pt x="55" y="90"/>
                    <a:pt x="55" y="90"/>
                    <a:pt x="55" y="90"/>
                  </a:cubicBezTo>
                  <a:cubicBezTo>
                    <a:pt x="73" y="91"/>
                    <a:pt x="87" y="106"/>
                    <a:pt x="86" y="122"/>
                  </a:cubicBezTo>
                  <a:cubicBezTo>
                    <a:pt x="86" y="139"/>
                    <a:pt x="71" y="152"/>
                    <a:pt x="53" y="152"/>
                  </a:cubicBezTo>
                  <a:cubicBezTo>
                    <a:pt x="0" y="152"/>
                    <a:pt x="0" y="152"/>
                    <a:pt x="0" y="152"/>
                  </a:cubicBezTo>
                  <a:cubicBezTo>
                    <a:pt x="21" y="182"/>
                    <a:pt x="55" y="201"/>
                    <a:pt x="95" y="201"/>
                  </a:cubicBezTo>
                  <a:cubicBezTo>
                    <a:pt x="159" y="201"/>
                    <a:pt x="211" y="149"/>
                    <a:pt x="211" y="85"/>
                  </a:cubicBezTo>
                  <a:cubicBezTo>
                    <a:pt x="211" y="51"/>
                    <a:pt x="197" y="21"/>
                    <a:pt x="17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sp>
        <p:nvSpPr>
          <p:cNvPr id="79" name="Freeform 36"/>
          <p:cNvSpPr>
            <a:spLocks/>
          </p:cNvSpPr>
          <p:nvPr/>
        </p:nvSpPr>
        <p:spPr bwMode="auto">
          <a:xfrm>
            <a:off x="14016690" y="6207450"/>
            <a:ext cx="853890" cy="778626"/>
          </a:xfrm>
          <a:custGeom>
            <a:avLst/>
            <a:gdLst>
              <a:gd name="T0" fmla="*/ 189 w 255"/>
              <a:gd name="T1" fmla="*/ 10 h 233"/>
              <a:gd name="T2" fmla="*/ 104 w 255"/>
              <a:gd name="T3" fmla="*/ 16 h 233"/>
              <a:gd name="T4" fmla="*/ 18 w 255"/>
              <a:gd name="T5" fmla="*/ 30 h 233"/>
              <a:gd name="T6" fmla="*/ 6 w 255"/>
              <a:gd name="T7" fmla="*/ 30 h 233"/>
              <a:gd name="T8" fmla="*/ 3 w 255"/>
              <a:gd name="T9" fmla="*/ 46 h 233"/>
              <a:gd name="T10" fmla="*/ 115 w 255"/>
              <a:gd name="T11" fmla="*/ 228 h 233"/>
              <a:gd name="T12" fmla="*/ 124 w 255"/>
              <a:gd name="T13" fmla="*/ 233 h 233"/>
              <a:gd name="T14" fmla="*/ 130 w 255"/>
              <a:gd name="T15" fmla="*/ 231 h 233"/>
              <a:gd name="T16" fmla="*/ 134 w 255"/>
              <a:gd name="T17" fmla="*/ 216 h 233"/>
              <a:gd name="T18" fmla="*/ 84 w 255"/>
              <a:gd name="T19" fmla="*/ 135 h 233"/>
              <a:gd name="T20" fmla="*/ 170 w 255"/>
              <a:gd name="T21" fmla="*/ 121 h 233"/>
              <a:gd name="T22" fmla="*/ 255 w 255"/>
              <a:gd name="T23" fmla="*/ 115 h 233"/>
              <a:gd name="T24" fmla="*/ 189 w 255"/>
              <a:gd name="T25" fmla="*/ 1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5" h="233">
                <a:moveTo>
                  <a:pt x="189" y="10"/>
                </a:moveTo>
                <a:cubicBezTo>
                  <a:pt x="189" y="10"/>
                  <a:pt x="146" y="31"/>
                  <a:pt x="104" y="16"/>
                </a:cubicBezTo>
                <a:cubicBezTo>
                  <a:pt x="58" y="0"/>
                  <a:pt x="37" y="6"/>
                  <a:pt x="18" y="30"/>
                </a:cubicBezTo>
                <a:cubicBezTo>
                  <a:pt x="14" y="28"/>
                  <a:pt x="10" y="28"/>
                  <a:pt x="6" y="30"/>
                </a:cubicBezTo>
                <a:cubicBezTo>
                  <a:pt x="1" y="33"/>
                  <a:pt x="0" y="40"/>
                  <a:pt x="3" y="46"/>
                </a:cubicBezTo>
                <a:cubicBezTo>
                  <a:pt x="115" y="228"/>
                  <a:pt x="115" y="228"/>
                  <a:pt x="115" y="228"/>
                </a:cubicBezTo>
                <a:cubicBezTo>
                  <a:pt x="117" y="231"/>
                  <a:pt x="121" y="233"/>
                  <a:pt x="124" y="233"/>
                </a:cubicBezTo>
                <a:cubicBezTo>
                  <a:pt x="126" y="233"/>
                  <a:pt x="128" y="232"/>
                  <a:pt x="130" y="231"/>
                </a:cubicBezTo>
                <a:cubicBezTo>
                  <a:pt x="135" y="228"/>
                  <a:pt x="137" y="221"/>
                  <a:pt x="134" y="216"/>
                </a:cubicBezTo>
                <a:cubicBezTo>
                  <a:pt x="84" y="135"/>
                  <a:pt x="84" y="135"/>
                  <a:pt x="84" y="135"/>
                </a:cubicBezTo>
                <a:cubicBezTo>
                  <a:pt x="104" y="111"/>
                  <a:pt x="124" y="105"/>
                  <a:pt x="170" y="121"/>
                </a:cubicBezTo>
                <a:cubicBezTo>
                  <a:pt x="213" y="135"/>
                  <a:pt x="255" y="115"/>
                  <a:pt x="255" y="115"/>
                </a:cubicBezTo>
                <a:lnTo>
                  <a:pt x="189" y="10"/>
                </a:lnTo>
                <a:close/>
              </a:path>
            </a:pathLst>
          </a:custGeom>
          <a:solidFill>
            <a:schemeClr val="accent5"/>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sp>
        <p:nvSpPr>
          <p:cNvPr id="121" name="Freeform 326"/>
          <p:cNvSpPr>
            <a:spLocks noChangeArrowheads="1"/>
          </p:cNvSpPr>
          <p:nvPr/>
        </p:nvSpPr>
        <p:spPr bwMode="auto">
          <a:xfrm>
            <a:off x="15779836" y="7945092"/>
            <a:ext cx="778727" cy="743292"/>
          </a:xfrm>
          <a:custGeom>
            <a:avLst/>
            <a:gdLst>
              <a:gd name="T0" fmla="*/ 1347 w 1348"/>
              <a:gd name="T1" fmla="*/ 786 h 1289"/>
              <a:gd name="T2" fmla="*/ 1347 w 1348"/>
              <a:gd name="T3" fmla="*/ 1288 h 1289"/>
              <a:gd name="T4" fmla="*/ 1054 w 1348"/>
              <a:gd name="T5" fmla="*/ 1288 h 1289"/>
              <a:gd name="T6" fmla="*/ 1054 w 1348"/>
              <a:gd name="T7" fmla="*/ 819 h 1289"/>
              <a:gd name="T8" fmla="*/ 912 w 1348"/>
              <a:gd name="T9" fmla="*/ 627 h 1289"/>
              <a:gd name="T10" fmla="*/ 761 w 1348"/>
              <a:gd name="T11" fmla="*/ 736 h 1289"/>
              <a:gd name="T12" fmla="*/ 753 w 1348"/>
              <a:gd name="T13" fmla="*/ 803 h 1289"/>
              <a:gd name="T14" fmla="*/ 753 w 1348"/>
              <a:gd name="T15" fmla="*/ 1288 h 1289"/>
              <a:gd name="T16" fmla="*/ 468 w 1348"/>
              <a:gd name="T17" fmla="*/ 1288 h 1289"/>
              <a:gd name="T18" fmla="*/ 468 w 1348"/>
              <a:gd name="T19" fmla="*/ 418 h 1289"/>
              <a:gd name="T20" fmla="*/ 753 w 1348"/>
              <a:gd name="T21" fmla="*/ 418 h 1289"/>
              <a:gd name="T22" fmla="*/ 753 w 1348"/>
              <a:gd name="T23" fmla="*/ 543 h 1289"/>
              <a:gd name="T24" fmla="*/ 1012 w 1348"/>
              <a:gd name="T25" fmla="*/ 401 h 1289"/>
              <a:gd name="T26" fmla="*/ 1347 w 1348"/>
              <a:gd name="T27" fmla="*/ 786 h 1289"/>
              <a:gd name="T28" fmla="*/ 167 w 1348"/>
              <a:gd name="T29" fmla="*/ 0 h 1289"/>
              <a:gd name="T30" fmla="*/ 0 w 1348"/>
              <a:gd name="T31" fmla="*/ 151 h 1289"/>
              <a:gd name="T32" fmla="*/ 159 w 1348"/>
              <a:gd name="T33" fmla="*/ 301 h 1289"/>
              <a:gd name="T34" fmla="*/ 167 w 1348"/>
              <a:gd name="T35" fmla="*/ 301 h 1289"/>
              <a:gd name="T36" fmla="*/ 326 w 1348"/>
              <a:gd name="T37" fmla="*/ 151 h 1289"/>
              <a:gd name="T38" fmla="*/ 167 w 1348"/>
              <a:gd name="T39" fmla="*/ 0 h 1289"/>
              <a:gd name="T40" fmla="*/ 17 w 1348"/>
              <a:gd name="T41" fmla="*/ 1288 h 1289"/>
              <a:gd name="T42" fmla="*/ 310 w 1348"/>
              <a:gd name="T43" fmla="*/ 1288 h 1289"/>
              <a:gd name="T44" fmla="*/ 310 w 1348"/>
              <a:gd name="T45" fmla="*/ 418 h 1289"/>
              <a:gd name="T46" fmla="*/ 17 w 1348"/>
              <a:gd name="T47" fmla="*/ 418 h 1289"/>
              <a:gd name="T48" fmla="*/ 17 w 1348"/>
              <a:gd name="T49" fmla="*/ 1288 h 1289"/>
              <a:gd name="T50" fmla="*/ 17 w 1348"/>
              <a:gd name="T51" fmla="*/ 1288 h 1289"/>
              <a:gd name="T52" fmla="*/ 17 w 1348"/>
              <a:gd name="T53" fmla="*/ 1288 h 1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48" h="1289">
                <a:moveTo>
                  <a:pt x="1347" y="786"/>
                </a:moveTo>
                <a:cubicBezTo>
                  <a:pt x="1347" y="1288"/>
                  <a:pt x="1347" y="1288"/>
                  <a:pt x="1347" y="1288"/>
                </a:cubicBezTo>
                <a:cubicBezTo>
                  <a:pt x="1054" y="1288"/>
                  <a:pt x="1054" y="1288"/>
                  <a:pt x="1054" y="1288"/>
                </a:cubicBezTo>
                <a:cubicBezTo>
                  <a:pt x="1054" y="819"/>
                  <a:pt x="1054" y="819"/>
                  <a:pt x="1054" y="819"/>
                </a:cubicBezTo>
                <a:cubicBezTo>
                  <a:pt x="1054" y="702"/>
                  <a:pt x="1020" y="627"/>
                  <a:pt x="912" y="627"/>
                </a:cubicBezTo>
                <a:cubicBezTo>
                  <a:pt x="836" y="627"/>
                  <a:pt x="786" y="677"/>
                  <a:pt x="761" y="736"/>
                </a:cubicBezTo>
                <a:cubicBezTo>
                  <a:pt x="761" y="752"/>
                  <a:pt x="753" y="777"/>
                  <a:pt x="753" y="803"/>
                </a:cubicBezTo>
                <a:cubicBezTo>
                  <a:pt x="753" y="1288"/>
                  <a:pt x="753" y="1288"/>
                  <a:pt x="753" y="1288"/>
                </a:cubicBezTo>
                <a:cubicBezTo>
                  <a:pt x="468" y="1288"/>
                  <a:pt x="468" y="1288"/>
                  <a:pt x="468" y="1288"/>
                </a:cubicBezTo>
                <a:cubicBezTo>
                  <a:pt x="468" y="1288"/>
                  <a:pt x="468" y="502"/>
                  <a:pt x="468" y="418"/>
                </a:cubicBezTo>
                <a:cubicBezTo>
                  <a:pt x="753" y="418"/>
                  <a:pt x="753" y="418"/>
                  <a:pt x="753" y="418"/>
                </a:cubicBezTo>
                <a:cubicBezTo>
                  <a:pt x="753" y="543"/>
                  <a:pt x="753" y="543"/>
                  <a:pt x="753" y="543"/>
                </a:cubicBezTo>
                <a:cubicBezTo>
                  <a:pt x="795" y="485"/>
                  <a:pt x="862" y="401"/>
                  <a:pt x="1012" y="401"/>
                </a:cubicBezTo>
                <a:cubicBezTo>
                  <a:pt x="1204" y="401"/>
                  <a:pt x="1347" y="527"/>
                  <a:pt x="1347" y="786"/>
                </a:cubicBezTo>
                <a:close/>
                <a:moveTo>
                  <a:pt x="167" y="0"/>
                </a:moveTo>
                <a:cubicBezTo>
                  <a:pt x="67" y="0"/>
                  <a:pt x="0" y="67"/>
                  <a:pt x="0" y="151"/>
                </a:cubicBezTo>
                <a:cubicBezTo>
                  <a:pt x="0" y="234"/>
                  <a:pt x="67" y="301"/>
                  <a:pt x="159" y="301"/>
                </a:cubicBezTo>
                <a:cubicBezTo>
                  <a:pt x="167" y="301"/>
                  <a:pt x="167" y="301"/>
                  <a:pt x="167" y="301"/>
                </a:cubicBezTo>
                <a:cubicBezTo>
                  <a:pt x="268" y="301"/>
                  <a:pt x="326" y="234"/>
                  <a:pt x="326" y="151"/>
                </a:cubicBezTo>
                <a:cubicBezTo>
                  <a:pt x="326" y="67"/>
                  <a:pt x="268" y="0"/>
                  <a:pt x="167" y="0"/>
                </a:cubicBezTo>
                <a:close/>
                <a:moveTo>
                  <a:pt x="17" y="1288"/>
                </a:moveTo>
                <a:cubicBezTo>
                  <a:pt x="310" y="1288"/>
                  <a:pt x="310" y="1288"/>
                  <a:pt x="310" y="1288"/>
                </a:cubicBezTo>
                <a:cubicBezTo>
                  <a:pt x="310" y="418"/>
                  <a:pt x="310" y="418"/>
                  <a:pt x="310" y="418"/>
                </a:cubicBezTo>
                <a:cubicBezTo>
                  <a:pt x="17" y="418"/>
                  <a:pt x="17" y="418"/>
                  <a:pt x="17" y="418"/>
                </a:cubicBezTo>
                <a:lnTo>
                  <a:pt x="17" y="1288"/>
                </a:lnTo>
                <a:close/>
                <a:moveTo>
                  <a:pt x="17" y="1288"/>
                </a:moveTo>
                <a:lnTo>
                  <a:pt x="17" y="1288"/>
                </a:lnTo>
                <a:close/>
              </a:path>
            </a:pathLst>
          </a:custGeom>
          <a:solidFill>
            <a:schemeClr val="accent1"/>
          </a:solidFill>
          <a:ln>
            <a:noFill/>
          </a:ln>
          <a:effectLst/>
          <a:extLst/>
        </p:spPr>
        <p:txBody>
          <a:bodyPr wrap="none" lIns="182886" tIns="91443" rIns="182886" bIns="91443" anchor="ctr"/>
          <a:lstStyle/>
          <a:p>
            <a:pPr>
              <a:defRPr/>
            </a:pPr>
            <a:endParaRPr lang="en-US" sz="2701" dirty="0">
              <a:latin typeface="Lato Light"/>
              <a:ea typeface="SimSun" charset="0"/>
            </a:endParaRPr>
          </a:p>
        </p:txBody>
      </p:sp>
      <p:sp>
        <p:nvSpPr>
          <p:cNvPr id="122" name="AutoShape 64"/>
          <p:cNvSpPr>
            <a:spLocks/>
          </p:cNvSpPr>
          <p:nvPr/>
        </p:nvSpPr>
        <p:spPr bwMode="auto">
          <a:xfrm>
            <a:off x="14915968" y="8363832"/>
            <a:ext cx="544072" cy="5420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61"/>
                  <a:pt x="21208" y="481"/>
                </a:cubicBezTo>
                <a:cubicBezTo>
                  <a:pt x="21470" y="798"/>
                  <a:pt x="21599" y="1177"/>
                  <a:pt x="21599" y="1618"/>
                </a:cubicBezTo>
                <a:lnTo>
                  <a:pt x="21599" y="19981"/>
                </a:lnTo>
                <a:cubicBezTo>
                  <a:pt x="21599" y="20422"/>
                  <a:pt x="21470" y="20801"/>
                  <a:pt x="21208" y="21121"/>
                </a:cubicBezTo>
                <a:cubicBezTo>
                  <a:pt x="20946" y="21441"/>
                  <a:pt x="20630" y="21599"/>
                  <a:pt x="20263" y="21599"/>
                </a:cubicBezTo>
                <a:lnTo>
                  <a:pt x="1346" y="21599"/>
                </a:lnTo>
                <a:cubicBezTo>
                  <a:pt x="979" y="21599"/>
                  <a:pt x="663" y="21441"/>
                  <a:pt x="399" y="21121"/>
                </a:cubicBezTo>
                <a:cubicBezTo>
                  <a:pt x="132" y="20801"/>
                  <a:pt x="0" y="20422"/>
                  <a:pt x="0" y="19981"/>
                </a:cubicBezTo>
                <a:lnTo>
                  <a:pt x="0" y="1618"/>
                </a:lnTo>
                <a:cubicBezTo>
                  <a:pt x="0" y="1177"/>
                  <a:pt x="132" y="798"/>
                  <a:pt x="399" y="481"/>
                </a:cubicBezTo>
                <a:cubicBezTo>
                  <a:pt x="663" y="161"/>
                  <a:pt x="979" y="0"/>
                  <a:pt x="1346" y="0"/>
                </a:cubicBezTo>
                <a:lnTo>
                  <a:pt x="20263" y="0"/>
                </a:lnTo>
                <a:close/>
                <a:moveTo>
                  <a:pt x="19805" y="2252"/>
                </a:moveTo>
                <a:lnTo>
                  <a:pt x="8590" y="2252"/>
                </a:lnTo>
                <a:lnTo>
                  <a:pt x="8426" y="3545"/>
                </a:lnTo>
                <a:lnTo>
                  <a:pt x="1804" y="3545"/>
                </a:lnTo>
                <a:lnTo>
                  <a:pt x="1804" y="5501"/>
                </a:lnTo>
                <a:lnTo>
                  <a:pt x="19805" y="5501"/>
                </a:lnTo>
                <a:lnTo>
                  <a:pt x="19805" y="2252"/>
                </a:lnTo>
                <a:close/>
                <a:moveTo>
                  <a:pt x="19805" y="17746"/>
                </a:moveTo>
                <a:lnTo>
                  <a:pt x="1804" y="17746"/>
                </a:lnTo>
                <a:lnTo>
                  <a:pt x="1804" y="19350"/>
                </a:lnTo>
                <a:lnTo>
                  <a:pt x="19805" y="19350"/>
                </a:lnTo>
                <a:lnTo>
                  <a:pt x="19805" y="17746"/>
                </a:lnTo>
                <a:close/>
                <a:moveTo>
                  <a:pt x="3116" y="2743"/>
                </a:moveTo>
                <a:lnTo>
                  <a:pt x="6820" y="2743"/>
                </a:lnTo>
                <a:lnTo>
                  <a:pt x="6820" y="1436"/>
                </a:lnTo>
                <a:lnTo>
                  <a:pt x="3116" y="1436"/>
                </a:lnTo>
                <a:lnTo>
                  <a:pt x="3116" y="2743"/>
                </a:lnTo>
                <a:close/>
                <a:moveTo>
                  <a:pt x="6529" y="11631"/>
                </a:moveTo>
                <a:cubicBezTo>
                  <a:pt x="6529" y="12342"/>
                  <a:pt x="6639" y="13011"/>
                  <a:pt x="6862" y="13634"/>
                </a:cubicBezTo>
                <a:cubicBezTo>
                  <a:pt x="7084" y="14257"/>
                  <a:pt x="7388" y="14800"/>
                  <a:pt x="7775" y="15264"/>
                </a:cubicBezTo>
                <a:cubicBezTo>
                  <a:pt x="8162" y="15731"/>
                  <a:pt x="8617" y="16095"/>
                  <a:pt x="9134" y="16359"/>
                </a:cubicBezTo>
                <a:cubicBezTo>
                  <a:pt x="9655" y="16630"/>
                  <a:pt x="10211" y="16762"/>
                  <a:pt x="10806" y="16762"/>
                </a:cubicBezTo>
                <a:cubicBezTo>
                  <a:pt x="11398" y="16762"/>
                  <a:pt x="11954" y="16630"/>
                  <a:pt x="12470" y="16359"/>
                </a:cubicBezTo>
                <a:cubicBezTo>
                  <a:pt x="12984" y="16095"/>
                  <a:pt x="13435" y="15731"/>
                  <a:pt x="13824" y="15264"/>
                </a:cubicBezTo>
                <a:cubicBezTo>
                  <a:pt x="14211" y="14800"/>
                  <a:pt x="14515" y="14257"/>
                  <a:pt x="14737" y="13634"/>
                </a:cubicBezTo>
                <a:cubicBezTo>
                  <a:pt x="14960" y="13011"/>
                  <a:pt x="15070" y="12342"/>
                  <a:pt x="15070" y="11631"/>
                </a:cubicBezTo>
                <a:cubicBezTo>
                  <a:pt x="15070" y="10917"/>
                  <a:pt x="14960" y="10250"/>
                  <a:pt x="14737" y="9625"/>
                </a:cubicBezTo>
                <a:cubicBezTo>
                  <a:pt x="14515" y="9002"/>
                  <a:pt x="14211" y="8461"/>
                  <a:pt x="13824" y="8003"/>
                </a:cubicBezTo>
                <a:cubicBezTo>
                  <a:pt x="13435" y="7542"/>
                  <a:pt x="12982" y="7178"/>
                  <a:pt x="12463" y="6914"/>
                </a:cubicBezTo>
                <a:cubicBezTo>
                  <a:pt x="11944" y="6646"/>
                  <a:pt x="11391" y="6511"/>
                  <a:pt x="10806" y="6511"/>
                </a:cubicBezTo>
                <a:cubicBezTo>
                  <a:pt x="10211" y="6511"/>
                  <a:pt x="9655" y="6646"/>
                  <a:pt x="9134" y="6914"/>
                </a:cubicBezTo>
                <a:cubicBezTo>
                  <a:pt x="8617" y="7178"/>
                  <a:pt x="8162" y="7542"/>
                  <a:pt x="7775" y="8003"/>
                </a:cubicBezTo>
                <a:cubicBezTo>
                  <a:pt x="7388" y="8461"/>
                  <a:pt x="7084" y="9002"/>
                  <a:pt x="6862" y="9625"/>
                </a:cubicBezTo>
                <a:cubicBezTo>
                  <a:pt x="6639" y="10250"/>
                  <a:pt x="6529" y="10917"/>
                  <a:pt x="6529" y="11631"/>
                </a:cubicBezTo>
                <a:moveTo>
                  <a:pt x="13724" y="11631"/>
                </a:moveTo>
                <a:cubicBezTo>
                  <a:pt x="13724" y="12109"/>
                  <a:pt x="13648" y="12565"/>
                  <a:pt x="13501" y="12999"/>
                </a:cubicBezTo>
                <a:cubicBezTo>
                  <a:pt x="13352" y="13434"/>
                  <a:pt x="13146" y="13813"/>
                  <a:pt x="12879" y="14127"/>
                </a:cubicBezTo>
                <a:cubicBezTo>
                  <a:pt x="12612" y="14439"/>
                  <a:pt x="12301" y="14688"/>
                  <a:pt x="11942" y="14870"/>
                </a:cubicBezTo>
                <a:cubicBezTo>
                  <a:pt x="11582" y="15052"/>
                  <a:pt x="11205" y="15144"/>
                  <a:pt x="10806" y="15144"/>
                </a:cubicBezTo>
                <a:cubicBezTo>
                  <a:pt x="10407" y="15144"/>
                  <a:pt x="10025" y="15052"/>
                  <a:pt x="9662" y="14870"/>
                </a:cubicBezTo>
                <a:cubicBezTo>
                  <a:pt x="9300" y="14688"/>
                  <a:pt x="8987" y="14439"/>
                  <a:pt x="8725" y="14127"/>
                </a:cubicBezTo>
                <a:cubicBezTo>
                  <a:pt x="8463" y="13813"/>
                  <a:pt x="8257" y="13440"/>
                  <a:pt x="8103" y="13008"/>
                </a:cubicBezTo>
                <a:cubicBezTo>
                  <a:pt x="7951" y="12579"/>
                  <a:pt x="7875" y="12118"/>
                  <a:pt x="7875" y="11631"/>
                </a:cubicBezTo>
                <a:cubicBezTo>
                  <a:pt x="7875" y="11152"/>
                  <a:pt x="7951" y="10700"/>
                  <a:pt x="8103" y="10265"/>
                </a:cubicBezTo>
                <a:cubicBezTo>
                  <a:pt x="8257" y="9836"/>
                  <a:pt x="8463" y="9460"/>
                  <a:pt x="8725" y="9140"/>
                </a:cubicBezTo>
                <a:cubicBezTo>
                  <a:pt x="8987" y="8823"/>
                  <a:pt x="9298" y="8576"/>
                  <a:pt x="9657" y="8394"/>
                </a:cubicBezTo>
                <a:cubicBezTo>
                  <a:pt x="10015" y="8218"/>
                  <a:pt x="10399" y="8130"/>
                  <a:pt x="10806" y="8130"/>
                </a:cubicBezTo>
                <a:cubicBezTo>
                  <a:pt x="11205" y="8130"/>
                  <a:pt x="11582" y="8218"/>
                  <a:pt x="11942" y="8394"/>
                </a:cubicBezTo>
                <a:cubicBezTo>
                  <a:pt x="12301" y="8576"/>
                  <a:pt x="12612" y="8823"/>
                  <a:pt x="12879" y="9140"/>
                </a:cubicBezTo>
                <a:cubicBezTo>
                  <a:pt x="13146" y="9460"/>
                  <a:pt x="13352" y="9836"/>
                  <a:pt x="13501" y="10265"/>
                </a:cubicBezTo>
                <a:cubicBezTo>
                  <a:pt x="13648" y="10700"/>
                  <a:pt x="13724" y="11152"/>
                  <a:pt x="13724" y="11631"/>
                </a:cubicBezTo>
                <a:moveTo>
                  <a:pt x="9692" y="11631"/>
                </a:moveTo>
                <a:cubicBezTo>
                  <a:pt x="9692" y="11246"/>
                  <a:pt x="9799" y="10929"/>
                  <a:pt x="10020" y="10682"/>
                </a:cubicBezTo>
                <a:cubicBezTo>
                  <a:pt x="10238" y="10432"/>
                  <a:pt x="10500" y="10309"/>
                  <a:pt x="10806" y="10309"/>
                </a:cubicBezTo>
                <a:lnTo>
                  <a:pt x="10806" y="10280"/>
                </a:lnTo>
                <a:cubicBezTo>
                  <a:pt x="10945" y="10280"/>
                  <a:pt x="11065" y="10224"/>
                  <a:pt x="11163" y="10109"/>
                </a:cubicBezTo>
                <a:cubicBezTo>
                  <a:pt x="11261" y="9998"/>
                  <a:pt x="11310" y="9862"/>
                  <a:pt x="11310" y="9704"/>
                </a:cubicBezTo>
                <a:cubicBezTo>
                  <a:pt x="11310" y="9533"/>
                  <a:pt x="11261" y="9392"/>
                  <a:pt x="11163" y="9275"/>
                </a:cubicBezTo>
                <a:cubicBezTo>
                  <a:pt x="11065" y="9157"/>
                  <a:pt x="10945" y="9096"/>
                  <a:pt x="10806" y="9096"/>
                </a:cubicBezTo>
                <a:cubicBezTo>
                  <a:pt x="10228" y="9096"/>
                  <a:pt x="9733" y="9348"/>
                  <a:pt x="9322" y="9848"/>
                </a:cubicBezTo>
                <a:cubicBezTo>
                  <a:pt x="8913" y="10350"/>
                  <a:pt x="8708" y="10943"/>
                  <a:pt x="8708" y="11628"/>
                </a:cubicBezTo>
                <a:cubicBezTo>
                  <a:pt x="8708" y="11777"/>
                  <a:pt x="8757" y="11913"/>
                  <a:pt x="8854" y="12027"/>
                </a:cubicBezTo>
                <a:cubicBezTo>
                  <a:pt x="8952" y="12147"/>
                  <a:pt x="9063" y="12206"/>
                  <a:pt x="9187" y="12206"/>
                </a:cubicBezTo>
                <a:cubicBezTo>
                  <a:pt x="9329" y="12206"/>
                  <a:pt x="9447" y="12148"/>
                  <a:pt x="9545" y="12027"/>
                </a:cubicBezTo>
                <a:cubicBezTo>
                  <a:pt x="9643" y="11916"/>
                  <a:pt x="9692" y="11780"/>
                  <a:pt x="9692" y="11631"/>
                </a:cubicBezTo>
              </a:path>
            </a:pathLst>
          </a:custGeom>
          <a:solidFill>
            <a:schemeClr val="accent3"/>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23" name="Freeform 234"/>
          <p:cNvSpPr>
            <a:spLocks noChangeArrowheads="1"/>
          </p:cNvSpPr>
          <p:nvPr/>
        </p:nvSpPr>
        <p:spPr bwMode="auto">
          <a:xfrm>
            <a:off x="15126956" y="5611052"/>
            <a:ext cx="393529" cy="565683"/>
          </a:xfrm>
          <a:custGeom>
            <a:avLst/>
            <a:gdLst>
              <a:gd name="T0" fmla="*/ 499 w 667"/>
              <a:gd name="T1" fmla="*/ 52 h 959"/>
              <a:gd name="T2" fmla="*/ 551 w 667"/>
              <a:gd name="T3" fmla="*/ 104 h 959"/>
              <a:gd name="T4" fmla="*/ 593 w 667"/>
              <a:gd name="T5" fmla="*/ 219 h 959"/>
              <a:gd name="T6" fmla="*/ 562 w 667"/>
              <a:gd name="T7" fmla="*/ 323 h 959"/>
              <a:gd name="T8" fmla="*/ 478 w 667"/>
              <a:gd name="T9" fmla="*/ 396 h 959"/>
              <a:gd name="T10" fmla="*/ 437 w 667"/>
              <a:gd name="T11" fmla="*/ 459 h 959"/>
              <a:gd name="T12" fmla="*/ 478 w 667"/>
              <a:gd name="T13" fmla="*/ 511 h 959"/>
              <a:gd name="T14" fmla="*/ 572 w 667"/>
              <a:gd name="T15" fmla="*/ 583 h 959"/>
              <a:gd name="T16" fmla="*/ 624 w 667"/>
              <a:gd name="T17" fmla="*/ 667 h 959"/>
              <a:gd name="T18" fmla="*/ 614 w 667"/>
              <a:gd name="T19" fmla="*/ 812 h 959"/>
              <a:gd name="T20" fmla="*/ 437 w 667"/>
              <a:gd name="T21" fmla="*/ 937 h 959"/>
              <a:gd name="T22" fmla="*/ 166 w 667"/>
              <a:gd name="T23" fmla="*/ 948 h 959"/>
              <a:gd name="T24" fmla="*/ 20 w 667"/>
              <a:gd name="T25" fmla="*/ 844 h 959"/>
              <a:gd name="T26" fmla="*/ 20 w 667"/>
              <a:gd name="T27" fmla="*/ 698 h 959"/>
              <a:gd name="T28" fmla="*/ 166 w 667"/>
              <a:gd name="T29" fmla="*/ 594 h 959"/>
              <a:gd name="T30" fmla="*/ 301 w 667"/>
              <a:gd name="T31" fmla="*/ 573 h 959"/>
              <a:gd name="T32" fmla="*/ 333 w 667"/>
              <a:gd name="T33" fmla="*/ 531 h 959"/>
              <a:gd name="T34" fmla="*/ 322 w 667"/>
              <a:gd name="T35" fmla="*/ 459 h 959"/>
              <a:gd name="T36" fmla="*/ 312 w 667"/>
              <a:gd name="T37" fmla="*/ 438 h 959"/>
              <a:gd name="T38" fmla="*/ 197 w 667"/>
              <a:gd name="T39" fmla="*/ 417 h 959"/>
              <a:gd name="T40" fmla="*/ 83 w 667"/>
              <a:gd name="T41" fmla="*/ 313 h 959"/>
              <a:gd name="T42" fmla="*/ 93 w 667"/>
              <a:gd name="T43" fmla="*/ 156 h 959"/>
              <a:gd name="T44" fmla="*/ 270 w 667"/>
              <a:gd name="T45" fmla="*/ 21 h 959"/>
              <a:gd name="T46" fmla="*/ 666 w 667"/>
              <a:gd name="T47" fmla="*/ 0 h 959"/>
              <a:gd name="T48" fmla="*/ 551 w 667"/>
              <a:gd name="T49" fmla="*/ 771 h 959"/>
              <a:gd name="T50" fmla="*/ 520 w 667"/>
              <a:gd name="T51" fmla="*/ 687 h 959"/>
              <a:gd name="T52" fmla="*/ 406 w 667"/>
              <a:gd name="T53" fmla="*/ 604 h 959"/>
              <a:gd name="T54" fmla="*/ 374 w 667"/>
              <a:gd name="T55" fmla="*/ 604 h 959"/>
              <a:gd name="T56" fmla="*/ 322 w 667"/>
              <a:gd name="T57" fmla="*/ 604 h 959"/>
              <a:gd name="T58" fmla="*/ 239 w 667"/>
              <a:gd name="T59" fmla="*/ 625 h 959"/>
              <a:gd name="T60" fmla="*/ 166 w 667"/>
              <a:gd name="T61" fmla="*/ 656 h 959"/>
              <a:gd name="T62" fmla="*/ 124 w 667"/>
              <a:gd name="T63" fmla="*/ 750 h 959"/>
              <a:gd name="T64" fmla="*/ 187 w 667"/>
              <a:gd name="T65" fmla="*/ 854 h 959"/>
              <a:gd name="T66" fmla="*/ 353 w 667"/>
              <a:gd name="T67" fmla="*/ 906 h 959"/>
              <a:gd name="T68" fmla="*/ 551 w 667"/>
              <a:gd name="T69" fmla="*/ 771 h 959"/>
              <a:gd name="T70" fmla="*/ 468 w 667"/>
              <a:gd name="T71" fmla="*/ 323 h 959"/>
              <a:gd name="T72" fmla="*/ 468 w 667"/>
              <a:gd name="T73" fmla="*/ 198 h 959"/>
              <a:gd name="T74" fmla="*/ 385 w 667"/>
              <a:gd name="T75" fmla="*/ 73 h 959"/>
              <a:gd name="T76" fmla="*/ 260 w 667"/>
              <a:gd name="T77" fmla="*/ 63 h 959"/>
              <a:gd name="T78" fmla="*/ 197 w 667"/>
              <a:gd name="T79" fmla="*/ 136 h 959"/>
              <a:gd name="T80" fmla="*/ 197 w 667"/>
              <a:gd name="T81" fmla="*/ 250 h 959"/>
              <a:gd name="T82" fmla="*/ 281 w 667"/>
              <a:gd name="T83" fmla="*/ 375 h 959"/>
              <a:gd name="T84" fmla="*/ 406 w 667"/>
              <a:gd name="T85" fmla="*/ 396 h 959"/>
              <a:gd name="T86" fmla="*/ 437 w 667"/>
              <a:gd name="T87" fmla="*/ 365 h 9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67" h="959">
                <a:moveTo>
                  <a:pt x="583" y="52"/>
                </a:moveTo>
                <a:cubicBezTo>
                  <a:pt x="499" y="52"/>
                  <a:pt x="499" y="52"/>
                  <a:pt x="499" y="52"/>
                </a:cubicBezTo>
                <a:cubicBezTo>
                  <a:pt x="520" y="73"/>
                  <a:pt x="520" y="73"/>
                  <a:pt x="520" y="73"/>
                </a:cubicBezTo>
                <a:cubicBezTo>
                  <a:pt x="531" y="84"/>
                  <a:pt x="541" y="94"/>
                  <a:pt x="551" y="104"/>
                </a:cubicBezTo>
                <a:cubicBezTo>
                  <a:pt x="562" y="125"/>
                  <a:pt x="572" y="136"/>
                  <a:pt x="583" y="156"/>
                </a:cubicBezTo>
                <a:cubicBezTo>
                  <a:pt x="593" y="177"/>
                  <a:pt x="593" y="198"/>
                  <a:pt x="593" y="219"/>
                </a:cubicBezTo>
                <a:cubicBezTo>
                  <a:pt x="593" y="240"/>
                  <a:pt x="593" y="261"/>
                  <a:pt x="583" y="281"/>
                </a:cubicBezTo>
                <a:cubicBezTo>
                  <a:pt x="572" y="292"/>
                  <a:pt x="572" y="313"/>
                  <a:pt x="562" y="323"/>
                </a:cubicBezTo>
                <a:cubicBezTo>
                  <a:pt x="551" y="344"/>
                  <a:pt x="531" y="354"/>
                  <a:pt x="520" y="365"/>
                </a:cubicBezTo>
                <a:cubicBezTo>
                  <a:pt x="478" y="396"/>
                  <a:pt x="478" y="396"/>
                  <a:pt x="478" y="396"/>
                </a:cubicBezTo>
                <a:cubicBezTo>
                  <a:pt x="468" y="406"/>
                  <a:pt x="458" y="417"/>
                  <a:pt x="458" y="417"/>
                </a:cubicBezTo>
                <a:cubicBezTo>
                  <a:pt x="447" y="427"/>
                  <a:pt x="437" y="438"/>
                  <a:pt x="437" y="459"/>
                </a:cubicBezTo>
                <a:cubicBezTo>
                  <a:pt x="437" y="469"/>
                  <a:pt x="447" y="479"/>
                  <a:pt x="458" y="490"/>
                </a:cubicBezTo>
                <a:cubicBezTo>
                  <a:pt x="468" y="500"/>
                  <a:pt x="478" y="511"/>
                  <a:pt x="478" y="511"/>
                </a:cubicBezTo>
                <a:cubicBezTo>
                  <a:pt x="531" y="542"/>
                  <a:pt x="531" y="542"/>
                  <a:pt x="531" y="542"/>
                </a:cubicBezTo>
                <a:cubicBezTo>
                  <a:pt x="541" y="552"/>
                  <a:pt x="562" y="573"/>
                  <a:pt x="572" y="583"/>
                </a:cubicBezTo>
                <a:cubicBezTo>
                  <a:pt x="583" y="594"/>
                  <a:pt x="593" y="604"/>
                  <a:pt x="603" y="614"/>
                </a:cubicBezTo>
                <a:cubicBezTo>
                  <a:pt x="614" y="635"/>
                  <a:pt x="614" y="646"/>
                  <a:pt x="624" y="667"/>
                </a:cubicBezTo>
                <a:cubicBezTo>
                  <a:pt x="624" y="677"/>
                  <a:pt x="635" y="698"/>
                  <a:pt x="635" y="719"/>
                </a:cubicBezTo>
                <a:cubicBezTo>
                  <a:pt x="635" y="750"/>
                  <a:pt x="624" y="781"/>
                  <a:pt x="614" y="812"/>
                </a:cubicBezTo>
                <a:cubicBezTo>
                  <a:pt x="593" y="833"/>
                  <a:pt x="572" y="864"/>
                  <a:pt x="541" y="885"/>
                </a:cubicBezTo>
                <a:cubicBezTo>
                  <a:pt x="520" y="906"/>
                  <a:pt x="478" y="927"/>
                  <a:pt x="437" y="937"/>
                </a:cubicBezTo>
                <a:cubicBezTo>
                  <a:pt x="395" y="948"/>
                  <a:pt x="343" y="958"/>
                  <a:pt x="291" y="958"/>
                </a:cubicBezTo>
                <a:cubicBezTo>
                  <a:pt x="239" y="958"/>
                  <a:pt x="197" y="958"/>
                  <a:pt x="166" y="948"/>
                </a:cubicBezTo>
                <a:cubicBezTo>
                  <a:pt x="124" y="937"/>
                  <a:pt x="93" y="917"/>
                  <a:pt x="72" y="906"/>
                </a:cubicBezTo>
                <a:cubicBezTo>
                  <a:pt x="51" y="885"/>
                  <a:pt x="31" y="864"/>
                  <a:pt x="20" y="844"/>
                </a:cubicBezTo>
                <a:cubicBezTo>
                  <a:pt x="10" y="823"/>
                  <a:pt x="0" y="802"/>
                  <a:pt x="0" y="781"/>
                </a:cubicBezTo>
                <a:cubicBezTo>
                  <a:pt x="0" y="760"/>
                  <a:pt x="10" y="729"/>
                  <a:pt x="20" y="698"/>
                </a:cubicBezTo>
                <a:cubicBezTo>
                  <a:pt x="41" y="677"/>
                  <a:pt x="62" y="646"/>
                  <a:pt x="103" y="625"/>
                </a:cubicBezTo>
                <a:cubicBezTo>
                  <a:pt x="124" y="614"/>
                  <a:pt x="145" y="604"/>
                  <a:pt x="166" y="594"/>
                </a:cubicBezTo>
                <a:cubicBezTo>
                  <a:pt x="197" y="594"/>
                  <a:pt x="218" y="583"/>
                  <a:pt x="239" y="583"/>
                </a:cubicBezTo>
                <a:cubicBezTo>
                  <a:pt x="260" y="573"/>
                  <a:pt x="281" y="573"/>
                  <a:pt x="301" y="573"/>
                </a:cubicBezTo>
                <a:cubicBezTo>
                  <a:pt x="322" y="573"/>
                  <a:pt x="343" y="573"/>
                  <a:pt x="353" y="573"/>
                </a:cubicBezTo>
                <a:cubicBezTo>
                  <a:pt x="353" y="552"/>
                  <a:pt x="343" y="542"/>
                  <a:pt x="333" y="531"/>
                </a:cubicBezTo>
                <a:cubicBezTo>
                  <a:pt x="322" y="521"/>
                  <a:pt x="322" y="500"/>
                  <a:pt x="322" y="479"/>
                </a:cubicBezTo>
                <a:cubicBezTo>
                  <a:pt x="322" y="469"/>
                  <a:pt x="322" y="459"/>
                  <a:pt x="322" y="459"/>
                </a:cubicBezTo>
                <a:cubicBezTo>
                  <a:pt x="322" y="448"/>
                  <a:pt x="333" y="438"/>
                  <a:pt x="333" y="438"/>
                </a:cubicBezTo>
                <a:cubicBezTo>
                  <a:pt x="322" y="438"/>
                  <a:pt x="322" y="438"/>
                  <a:pt x="312" y="438"/>
                </a:cubicBezTo>
                <a:cubicBezTo>
                  <a:pt x="301" y="438"/>
                  <a:pt x="301" y="438"/>
                  <a:pt x="291" y="438"/>
                </a:cubicBezTo>
                <a:cubicBezTo>
                  <a:pt x="260" y="438"/>
                  <a:pt x="218" y="427"/>
                  <a:pt x="197" y="417"/>
                </a:cubicBezTo>
                <a:cubicBezTo>
                  <a:pt x="166" y="406"/>
                  <a:pt x="145" y="396"/>
                  <a:pt x="124" y="375"/>
                </a:cubicBezTo>
                <a:cubicBezTo>
                  <a:pt x="103" y="354"/>
                  <a:pt x="93" y="334"/>
                  <a:pt x="83" y="313"/>
                </a:cubicBezTo>
                <a:cubicBezTo>
                  <a:pt x="72" y="292"/>
                  <a:pt x="62" y="261"/>
                  <a:pt x="62" y="240"/>
                </a:cubicBezTo>
                <a:cubicBezTo>
                  <a:pt x="62" y="209"/>
                  <a:pt x="72" y="177"/>
                  <a:pt x="93" y="156"/>
                </a:cubicBezTo>
                <a:cubicBezTo>
                  <a:pt x="103" y="125"/>
                  <a:pt x="124" y="94"/>
                  <a:pt x="156" y="73"/>
                </a:cubicBezTo>
                <a:cubicBezTo>
                  <a:pt x="187" y="42"/>
                  <a:pt x="228" y="21"/>
                  <a:pt x="270" y="21"/>
                </a:cubicBezTo>
                <a:cubicBezTo>
                  <a:pt x="312" y="11"/>
                  <a:pt x="353" y="0"/>
                  <a:pt x="395" y="0"/>
                </a:cubicBezTo>
                <a:cubicBezTo>
                  <a:pt x="666" y="0"/>
                  <a:pt x="666" y="0"/>
                  <a:pt x="666" y="0"/>
                </a:cubicBezTo>
                <a:lnTo>
                  <a:pt x="583" y="52"/>
                </a:lnTo>
                <a:close/>
                <a:moveTo>
                  <a:pt x="551" y="771"/>
                </a:moveTo>
                <a:cubicBezTo>
                  <a:pt x="551" y="750"/>
                  <a:pt x="541" y="739"/>
                  <a:pt x="541" y="729"/>
                </a:cubicBezTo>
                <a:cubicBezTo>
                  <a:pt x="531" y="708"/>
                  <a:pt x="531" y="698"/>
                  <a:pt x="520" y="687"/>
                </a:cubicBezTo>
                <a:cubicBezTo>
                  <a:pt x="510" y="677"/>
                  <a:pt x="489" y="667"/>
                  <a:pt x="468" y="646"/>
                </a:cubicBezTo>
                <a:cubicBezTo>
                  <a:pt x="458" y="635"/>
                  <a:pt x="426" y="625"/>
                  <a:pt x="406" y="604"/>
                </a:cubicBezTo>
                <a:lnTo>
                  <a:pt x="395" y="604"/>
                </a:lnTo>
                <a:cubicBezTo>
                  <a:pt x="374" y="604"/>
                  <a:pt x="374" y="604"/>
                  <a:pt x="374" y="604"/>
                </a:cubicBezTo>
                <a:cubicBezTo>
                  <a:pt x="374" y="604"/>
                  <a:pt x="364" y="604"/>
                  <a:pt x="353" y="604"/>
                </a:cubicBezTo>
                <a:cubicBezTo>
                  <a:pt x="343" y="604"/>
                  <a:pt x="333" y="604"/>
                  <a:pt x="322" y="604"/>
                </a:cubicBezTo>
                <a:cubicBezTo>
                  <a:pt x="312" y="604"/>
                  <a:pt x="291" y="604"/>
                  <a:pt x="281" y="614"/>
                </a:cubicBezTo>
                <a:cubicBezTo>
                  <a:pt x="260" y="614"/>
                  <a:pt x="249" y="614"/>
                  <a:pt x="239" y="625"/>
                </a:cubicBezTo>
                <a:cubicBezTo>
                  <a:pt x="228" y="625"/>
                  <a:pt x="218" y="625"/>
                  <a:pt x="208" y="635"/>
                </a:cubicBezTo>
                <a:cubicBezTo>
                  <a:pt x="187" y="635"/>
                  <a:pt x="176" y="646"/>
                  <a:pt x="166" y="656"/>
                </a:cubicBezTo>
                <a:cubicBezTo>
                  <a:pt x="156" y="667"/>
                  <a:pt x="145" y="677"/>
                  <a:pt x="135" y="698"/>
                </a:cubicBezTo>
                <a:cubicBezTo>
                  <a:pt x="124" y="708"/>
                  <a:pt x="124" y="729"/>
                  <a:pt x="124" y="750"/>
                </a:cubicBezTo>
                <a:cubicBezTo>
                  <a:pt x="124" y="771"/>
                  <a:pt x="124" y="792"/>
                  <a:pt x="135" y="812"/>
                </a:cubicBezTo>
                <a:cubicBezTo>
                  <a:pt x="145" y="833"/>
                  <a:pt x="166" y="844"/>
                  <a:pt x="187" y="854"/>
                </a:cubicBezTo>
                <a:cubicBezTo>
                  <a:pt x="208" y="875"/>
                  <a:pt x="228" y="885"/>
                  <a:pt x="260" y="896"/>
                </a:cubicBezTo>
                <a:cubicBezTo>
                  <a:pt x="281" y="896"/>
                  <a:pt x="322" y="906"/>
                  <a:pt x="353" y="906"/>
                </a:cubicBezTo>
                <a:cubicBezTo>
                  <a:pt x="416" y="906"/>
                  <a:pt x="468" y="885"/>
                  <a:pt x="499" y="864"/>
                </a:cubicBezTo>
                <a:cubicBezTo>
                  <a:pt x="531" y="844"/>
                  <a:pt x="551" y="802"/>
                  <a:pt x="551" y="771"/>
                </a:cubicBezTo>
                <a:close/>
                <a:moveTo>
                  <a:pt x="437" y="365"/>
                </a:moveTo>
                <a:cubicBezTo>
                  <a:pt x="458" y="354"/>
                  <a:pt x="468" y="334"/>
                  <a:pt x="468" y="323"/>
                </a:cubicBezTo>
                <a:cubicBezTo>
                  <a:pt x="468" y="302"/>
                  <a:pt x="478" y="292"/>
                  <a:pt x="478" y="271"/>
                </a:cubicBezTo>
                <a:cubicBezTo>
                  <a:pt x="478" y="250"/>
                  <a:pt x="468" y="229"/>
                  <a:pt x="468" y="198"/>
                </a:cubicBezTo>
                <a:cubicBezTo>
                  <a:pt x="458" y="177"/>
                  <a:pt x="447" y="146"/>
                  <a:pt x="437" y="125"/>
                </a:cubicBezTo>
                <a:cubicBezTo>
                  <a:pt x="416" y="104"/>
                  <a:pt x="406" y="84"/>
                  <a:pt x="385" y="73"/>
                </a:cubicBezTo>
                <a:cubicBezTo>
                  <a:pt x="364" y="52"/>
                  <a:pt x="333" y="42"/>
                  <a:pt x="312" y="42"/>
                </a:cubicBezTo>
                <a:cubicBezTo>
                  <a:pt x="291" y="42"/>
                  <a:pt x="270" y="52"/>
                  <a:pt x="260" y="63"/>
                </a:cubicBezTo>
                <a:cubicBezTo>
                  <a:pt x="239" y="63"/>
                  <a:pt x="228" y="73"/>
                  <a:pt x="218" y="84"/>
                </a:cubicBezTo>
                <a:cubicBezTo>
                  <a:pt x="208" y="104"/>
                  <a:pt x="197" y="115"/>
                  <a:pt x="197" y="136"/>
                </a:cubicBezTo>
                <a:cubicBezTo>
                  <a:pt x="187" y="146"/>
                  <a:pt x="187" y="167"/>
                  <a:pt x="187" y="177"/>
                </a:cubicBezTo>
                <a:cubicBezTo>
                  <a:pt x="187" y="198"/>
                  <a:pt x="187" y="219"/>
                  <a:pt x="197" y="250"/>
                </a:cubicBezTo>
                <a:cubicBezTo>
                  <a:pt x="208" y="271"/>
                  <a:pt x="208" y="302"/>
                  <a:pt x="228" y="323"/>
                </a:cubicBezTo>
                <a:cubicBezTo>
                  <a:pt x="239" y="344"/>
                  <a:pt x="260" y="365"/>
                  <a:pt x="281" y="375"/>
                </a:cubicBezTo>
                <a:cubicBezTo>
                  <a:pt x="301" y="396"/>
                  <a:pt x="322" y="396"/>
                  <a:pt x="353" y="396"/>
                </a:cubicBezTo>
                <a:cubicBezTo>
                  <a:pt x="364" y="396"/>
                  <a:pt x="385" y="396"/>
                  <a:pt x="406" y="396"/>
                </a:cubicBezTo>
                <a:cubicBezTo>
                  <a:pt x="416" y="386"/>
                  <a:pt x="426" y="375"/>
                  <a:pt x="437" y="365"/>
                </a:cubicBezTo>
                <a:close/>
                <a:moveTo>
                  <a:pt x="437" y="365"/>
                </a:moveTo>
                <a:lnTo>
                  <a:pt x="437" y="365"/>
                </a:lnTo>
                <a:close/>
              </a:path>
            </a:pathLst>
          </a:custGeom>
          <a:solidFill>
            <a:schemeClr val="accent1"/>
          </a:solidFill>
          <a:ln>
            <a:noFill/>
          </a:ln>
          <a:effectLst/>
          <a:extLst/>
        </p:spPr>
        <p:txBody>
          <a:bodyPr wrap="none" lIns="182886" tIns="91443" rIns="182886" bIns="91443" anchor="ctr"/>
          <a:lstStyle/>
          <a:p>
            <a:pPr>
              <a:defRPr/>
            </a:pPr>
            <a:endParaRPr lang="en-US" sz="2701" dirty="0">
              <a:latin typeface="Lato Light"/>
              <a:ea typeface="SimSun" charset="0"/>
            </a:endParaRPr>
          </a:p>
        </p:txBody>
      </p:sp>
      <p:sp>
        <p:nvSpPr>
          <p:cNvPr id="124" name="Freeform 238"/>
          <p:cNvSpPr>
            <a:spLocks noChangeArrowheads="1"/>
          </p:cNvSpPr>
          <p:nvPr/>
        </p:nvSpPr>
        <p:spPr bwMode="auto">
          <a:xfrm>
            <a:off x="12226871" y="5676483"/>
            <a:ext cx="489791" cy="954052"/>
          </a:xfrm>
          <a:custGeom>
            <a:avLst/>
            <a:gdLst>
              <a:gd name="T0" fmla="*/ 502 w 503"/>
              <a:gd name="T1" fmla="*/ 351 h 980"/>
              <a:gd name="T2" fmla="*/ 318 w 503"/>
              <a:gd name="T3" fmla="*/ 351 h 980"/>
              <a:gd name="T4" fmla="*/ 318 w 503"/>
              <a:gd name="T5" fmla="*/ 260 h 980"/>
              <a:gd name="T6" fmla="*/ 368 w 503"/>
              <a:gd name="T7" fmla="*/ 176 h 980"/>
              <a:gd name="T8" fmla="*/ 485 w 503"/>
              <a:gd name="T9" fmla="*/ 176 h 980"/>
              <a:gd name="T10" fmla="*/ 485 w 503"/>
              <a:gd name="T11" fmla="*/ 0 h 980"/>
              <a:gd name="T12" fmla="*/ 284 w 503"/>
              <a:gd name="T13" fmla="*/ 0 h 980"/>
              <a:gd name="T14" fmla="*/ 117 w 503"/>
              <a:gd name="T15" fmla="*/ 168 h 980"/>
              <a:gd name="T16" fmla="*/ 117 w 503"/>
              <a:gd name="T17" fmla="*/ 351 h 980"/>
              <a:gd name="T18" fmla="*/ 0 w 503"/>
              <a:gd name="T19" fmla="*/ 351 h 980"/>
              <a:gd name="T20" fmla="*/ 0 w 503"/>
              <a:gd name="T21" fmla="*/ 494 h 980"/>
              <a:gd name="T22" fmla="*/ 117 w 503"/>
              <a:gd name="T23" fmla="*/ 494 h 980"/>
              <a:gd name="T24" fmla="*/ 117 w 503"/>
              <a:gd name="T25" fmla="*/ 979 h 980"/>
              <a:gd name="T26" fmla="*/ 318 w 503"/>
              <a:gd name="T27" fmla="*/ 979 h 980"/>
              <a:gd name="T28" fmla="*/ 318 w 503"/>
              <a:gd name="T29" fmla="*/ 494 h 980"/>
              <a:gd name="T30" fmla="*/ 451 w 503"/>
              <a:gd name="T31" fmla="*/ 494 h 980"/>
              <a:gd name="T32" fmla="*/ 502 w 503"/>
              <a:gd name="T33" fmla="*/ 351 h 980"/>
              <a:gd name="T34" fmla="*/ 502 w 503"/>
              <a:gd name="T35" fmla="*/ 351 h 980"/>
              <a:gd name="T36" fmla="*/ 502 w 503"/>
              <a:gd name="T37" fmla="*/ 351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03" h="980">
                <a:moveTo>
                  <a:pt x="502" y="351"/>
                </a:moveTo>
                <a:cubicBezTo>
                  <a:pt x="318" y="351"/>
                  <a:pt x="318" y="351"/>
                  <a:pt x="318" y="351"/>
                </a:cubicBezTo>
                <a:cubicBezTo>
                  <a:pt x="318" y="260"/>
                  <a:pt x="318" y="260"/>
                  <a:pt x="318" y="260"/>
                </a:cubicBezTo>
                <a:cubicBezTo>
                  <a:pt x="318" y="260"/>
                  <a:pt x="309" y="176"/>
                  <a:pt x="368" y="176"/>
                </a:cubicBezTo>
                <a:cubicBezTo>
                  <a:pt x="485" y="176"/>
                  <a:pt x="485" y="176"/>
                  <a:pt x="485" y="176"/>
                </a:cubicBezTo>
                <a:cubicBezTo>
                  <a:pt x="485" y="0"/>
                  <a:pt x="485" y="0"/>
                  <a:pt x="485" y="0"/>
                </a:cubicBezTo>
                <a:cubicBezTo>
                  <a:pt x="284" y="0"/>
                  <a:pt x="284" y="0"/>
                  <a:pt x="284" y="0"/>
                </a:cubicBezTo>
                <a:cubicBezTo>
                  <a:pt x="284" y="0"/>
                  <a:pt x="117" y="0"/>
                  <a:pt x="117" y="168"/>
                </a:cubicBezTo>
                <a:cubicBezTo>
                  <a:pt x="117" y="209"/>
                  <a:pt x="117" y="268"/>
                  <a:pt x="117" y="351"/>
                </a:cubicBezTo>
                <a:cubicBezTo>
                  <a:pt x="0" y="351"/>
                  <a:pt x="0" y="351"/>
                  <a:pt x="0" y="351"/>
                </a:cubicBezTo>
                <a:cubicBezTo>
                  <a:pt x="0" y="494"/>
                  <a:pt x="0" y="494"/>
                  <a:pt x="0" y="494"/>
                </a:cubicBezTo>
                <a:cubicBezTo>
                  <a:pt x="117" y="494"/>
                  <a:pt x="117" y="494"/>
                  <a:pt x="117" y="494"/>
                </a:cubicBezTo>
                <a:cubicBezTo>
                  <a:pt x="117" y="719"/>
                  <a:pt x="117" y="979"/>
                  <a:pt x="117" y="979"/>
                </a:cubicBezTo>
                <a:cubicBezTo>
                  <a:pt x="318" y="979"/>
                  <a:pt x="318" y="979"/>
                  <a:pt x="318" y="979"/>
                </a:cubicBezTo>
                <a:cubicBezTo>
                  <a:pt x="318" y="494"/>
                  <a:pt x="318" y="494"/>
                  <a:pt x="318" y="494"/>
                </a:cubicBezTo>
                <a:cubicBezTo>
                  <a:pt x="451" y="494"/>
                  <a:pt x="451" y="494"/>
                  <a:pt x="451" y="494"/>
                </a:cubicBezTo>
                <a:lnTo>
                  <a:pt x="502" y="351"/>
                </a:lnTo>
                <a:close/>
                <a:moveTo>
                  <a:pt x="502" y="351"/>
                </a:moveTo>
                <a:lnTo>
                  <a:pt x="502" y="351"/>
                </a:lnTo>
                <a:close/>
              </a:path>
            </a:pathLst>
          </a:custGeom>
          <a:solidFill>
            <a:schemeClr val="accent3"/>
          </a:solidFill>
          <a:ln>
            <a:noFill/>
          </a:ln>
          <a:effectLst/>
          <a:extLst/>
        </p:spPr>
        <p:txBody>
          <a:bodyPr wrap="none" lIns="182886" tIns="91443" rIns="182886" bIns="91443" anchor="ctr"/>
          <a:lstStyle/>
          <a:p>
            <a:pPr>
              <a:defRPr/>
            </a:pPr>
            <a:endParaRPr lang="en-US" sz="2701" dirty="0">
              <a:latin typeface="Lato Light"/>
              <a:ea typeface="SimSun" charset="0"/>
            </a:endParaRPr>
          </a:p>
        </p:txBody>
      </p:sp>
      <p:grpSp>
        <p:nvGrpSpPr>
          <p:cNvPr id="125" name="Group 26"/>
          <p:cNvGrpSpPr>
            <a:grpSpLocks/>
          </p:cNvGrpSpPr>
          <p:nvPr/>
        </p:nvGrpSpPr>
        <p:grpSpPr bwMode="auto">
          <a:xfrm>
            <a:off x="12140586" y="9252724"/>
            <a:ext cx="469108" cy="682991"/>
            <a:chOff x="4294188" y="1712913"/>
            <a:chExt cx="285750" cy="415925"/>
          </a:xfrm>
          <a:solidFill>
            <a:schemeClr val="accent3"/>
          </a:solidFill>
        </p:grpSpPr>
        <p:sp>
          <p:nvSpPr>
            <p:cNvPr id="126" name="Freeform 166"/>
            <p:cNvSpPr>
              <a:spLocks noChangeArrowheads="1"/>
            </p:cNvSpPr>
            <p:nvPr/>
          </p:nvSpPr>
          <p:spPr bwMode="auto">
            <a:xfrm>
              <a:off x="4294188" y="1712913"/>
              <a:ext cx="285750" cy="415925"/>
            </a:xfrm>
            <a:custGeom>
              <a:avLst/>
              <a:gdLst>
                <a:gd name="T0" fmla="*/ 396 w 793"/>
                <a:gd name="T1" fmla="*/ 146 h 1157"/>
                <a:gd name="T2" fmla="*/ 553 w 793"/>
                <a:gd name="T3" fmla="*/ 209 h 1157"/>
                <a:gd name="T4" fmla="*/ 615 w 793"/>
                <a:gd name="T5" fmla="*/ 365 h 1157"/>
                <a:gd name="T6" fmla="*/ 553 w 793"/>
                <a:gd name="T7" fmla="*/ 511 h 1157"/>
                <a:gd name="T8" fmla="*/ 396 w 793"/>
                <a:gd name="T9" fmla="*/ 709 h 1157"/>
                <a:gd name="T10" fmla="*/ 240 w 793"/>
                <a:gd name="T11" fmla="*/ 511 h 1157"/>
                <a:gd name="T12" fmla="*/ 178 w 793"/>
                <a:gd name="T13" fmla="*/ 365 h 1157"/>
                <a:gd name="T14" fmla="*/ 240 w 793"/>
                <a:gd name="T15" fmla="*/ 209 h 1157"/>
                <a:gd name="T16" fmla="*/ 396 w 793"/>
                <a:gd name="T17" fmla="*/ 146 h 1157"/>
                <a:gd name="T18" fmla="*/ 396 w 793"/>
                <a:gd name="T19" fmla="*/ 0 h 1157"/>
                <a:gd name="T20" fmla="*/ 136 w 793"/>
                <a:gd name="T21" fmla="*/ 105 h 1157"/>
                <a:gd name="T22" fmla="*/ 136 w 793"/>
                <a:gd name="T23" fmla="*/ 615 h 1157"/>
                <a:gd name="T24" fmla="*/ 396 w 793"/>
                <a:gd name="T25" fmla="*/ 1156 h 1157"/>
                <a:gd name="T26" fmla="*/ 646 w 793"/>
                <a:gd name="T27" fmla="*/ 615 h 1157"/>
                <a:gd name="T28" fmla="*/ 646 w 793"/>
                <a:gd name="T29" fmla="*/ 105 h 1157"/>
                <a:gd name="T30" fmla="*/ 396 w 793"/>
                <a:gd name="T31" fmla="*/ 0 h 1157"/>
                <a:gd name="T32" fmla="*/ 396 w 793"/>
                <a:gd name="T33" fmla="*/ 146 h 1157"/>
                <a:gd name="T34" fmla="*/ 396 w 793"/>
                <a:gd name="T35" fmla="*/ 0 h 1157"/>
                <a:gd name="T36" fmla="*/ 396 w 793"/>
                <a:gd name="T37" fmla="*/ 0 h 1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93" h="1157">
                  <a:moveTo>
                    <a:pt x="396" y="146"/>
                  </a:moveTo>
                  <a:cubicBezTo>
                    <a:pt x="448" y="146"/>
                    <a:pt x="511" y="167"/>
                    <a:pt x="553" y="209"/>
                  </a:cubicBezTo>
                  <a:cubicBezTo>
                    <a:pt x="584" y="250"/>
                    <a:pt x="615" y="302"/>
                    <a:pt x="615" y="365"/>
                  </a:cubicBezTo>
                  <a:cubicBezTo>
                    <a:pt x="615" y="417"/>
                    <a:pt x="584" y="469"/>
                    <a:pt x="553" y="511"/>
                  </a:cubicBezTo>
                  <a:cubicBezTo>
                    <a:pt x="542" y="521"/>
                    <a:pt x="469" y="594"/>
                    <a:pt x="396" y="709"/>
                  </a:cubicBezTo>
                  <a:cubicBezTo>
                    <a:pt x="323" y="594"/>
                    <a:pt x="250" y="521"/>
                    <a:pt x="240" y="511"/>
                  </a:cubicBezTo>
                  <a:cubicBezTo>
                    <a:pt x="198" y="469"/>
                    <a:pt x="178" y="417"/>
                    <a:pt x="178" y="365"/>
                  </a:cubicBezTo>
                  <a:cubicBezTo>
                    <a:pt x="178" y="302"/>
                    <a:pt x="198" y="250"/>
                    <a:pt x="240" y="209"/>
                  </a:cubicBezTo>
                  <a:cubicBezTo>
                    <a:pt x="282" y="167"/>
                    <a:pt x="334" y="146"/>
                    <a:pt x="396" y="146"/>
                  </a:cubicBezTo>
                  <a:lnTo>
                    <a:pt x="396" y="0"/>
                  </a:lnTo>
                  <a:cubicBezTo>
                    <a:pt x="303" y="0"/>
                    <a:pt x="209" y="32"/>
                    <a:pt x="136" y="105"/>
                  </a:cubicBezTo>
                  <a:cubicBezTo>
                    <a:pt x="0" y="250"/>
                    <a:pt x="0" y="480"/>
                    <a:pt x="136" y="615"/>
                  </a:cubicBezTo>
                  <a:cubicBezTo>
                    <a:pt x="136" y="615"/>
                    <a:pt x="396" y="865"/>
                    <a:pt x="396" y="1156"/>
                  </a:cubicBezTo>
                  <a:cubicBezTo>
                    <a:pt x="396" y="865"/>
                    <a:pt x="646" y="615"/>
                    <a:pt x="646" y="615"/>
                  </a:cubicBezTo>
                  <a:cubicBezTo>
                    <a:pt x="792" y="480"/>
                    <a:pt x="792" y="250"/>
                    <a:pt x="646" y="105"/>
                  </a:cubicBezTo>
                  <a:cubicBezTo>
                    <a:pt x="584" y="32"/>
                    <a:pt x="490" y="0"/>
                    <a:pt x="396" y="0"/>
                  </a:cubicBezTo>
                  <a:lnTo>
                    <a:pt x="396" y="146"/>
                  </a:lnTo>
                  <a:close/>
                  <a:moveTo>
                    <a:pt x="396" y="0"/>
                  </a:moveTo>
                  <a:lnTo>
                    <a:pt x="396" y="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127" name="Freeform 167"/>
            <p:cNvSpPr>
              <a:spLocks noChangeArrowheads="1"/>
            </p:cNvSpPr>
            <p:nvPr/>
          </p:nvSpPr>
          <p:spPr bwMode="auto">
            <a:xfrm>
              <a:off x="4410075" y="1817688"/>
              <a:ext cx="52388" cy="52387"/>
            </a:xfrm>
            <a:custGeom>
              <a:avLst/>
              <a:gdLst>
                <a:gd name="T0" fmla="*/ 146 w 147"/>
                <a:gd name="T1" fmla="*/ 73 h 147"/>
                <a:gd name="T2" fmla="*/ 73 w 147"/>
                <a:gd name="T3" fmla="*/ 146 h 147"/>
                <a:gd name="T4" fmla="*/ 0 w 147"/>
                <a:gd name="T5" fmla="*/ 73 h 147"/>
                <a:gd name="T6" fmla="*/ 73 w 147"/>
                <a:gd name="T7" fmla="*/ 0 h 147"/>
                <a:gd name="T8" fmla="*/ 146 w 147"/>
                <a:gd name="T9" fmla="*/ 73 h 147"/>
                <a:gd name="T10" fmla="*/ 146 w 147"/>
                <a:gd name="T11" fmla="*/ 73 h 147"/>
                <a:gd name="T12" fmla="*/ 146 w 147"/>
                <a:gd name="T13" fmla="*/ 73 h 147"/>
              </a:gdLst>
              <a:ahLst/>
              <a:cxnLst>
                <a:cxn ang="0">
                  <a:pos x="T0" y="T1"/>
                </a:cxn>
                <a:cxn ang="0">
                  <a:pos x="T2" y="T3"/>
                </a:cxn>
                <a:cxn ang="0">
                  <a:pos x="T4" y="T5"/>
                </a:cxn>
                <a:cxn ang="0">
                  <a:pos x="T6" y="T7"/>
                </a:cxn>
                <a:cxn ang="0">
                  <a:pos x="T8" y="T9"/>
                </a:cxn>
                <a:cxn ang="0">
                  <a:pos x="T10" y="T11"/>
                </a:cxn>
                <a:cxn ang="0">
                  <a:pos x="T12" y="T13"/>
                </a:cxn>
              </a:cxnLst>
              <a:rect l="0" t="0" r="r" b="b"/>
              <a:pathLst>
                <a:path w="147" h="147">
                  <a:moveTo>
                    <a:pt x="146" y="73"/>
                  </a:moveTo>
                  <a:cubicBezTo>
                    <a:pt x="146" y="104"/>
                    <a:pt x="115" y="146"/>
                    <a:pt x="73" y="146"/>
                  </a:cubicBezTo>
                  <a:cubicBezTo>
                    <a:pt x="32" y="146"/>
                    <a:pt x="0" y="104"/>
                    <a:pt x="0" y="73"/>
                  </a:cubicBezTo>
                  <a:cubicBezTo>
                    <a:pt x="0" y="31"/>
                    <a:pt x="32" y="0"/>
                    <a:pt x="73" y="0"/>
                  </a:cubicBezTo>
                  <a:cubicBezTo>
                    <a:pt x="115" y="0"/>
                    <a:pt x="146" y="31"/>
                    <a:pt x="146" y="73"/>
                  </a:cubicBezTo>
                  <a:close/>
                  <a:moveTo>
                    <a:pt x="146" y="73"/>
                  </a:moveTo>
                  <a:lnTo>
                    <a:pt x="146" y="7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grpSp>
      <p:grpSp>
        <p:nvGrpSpPr>
          <p:cNvPr id="58" name="Group 57"/>
          <p:cNvGrpSpPr/>
          <p:nvPr/>
        </p:nvGrpSpPr>
        <p:grpSpPr>
          <a:xfrm>
            <a:off x="4507905" y="2075518"/>
            <a:ext cx="9272190" cy="1559721"/>
            <a:chOff x="5988388" y="483017"/>
            <a:chExt cx="12359700" cy="2079087"/>
          </a:xfrm>
        </p:grpSpPr>
        <p:sp>
          <p:nvSpPr>
            <p:cNvPr id="59" name="TextBox 58"/>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Social Media Marketing</a:t>
              </a:r>
            </a:p>
          </p:txBody>
        </p:sp>
        <p:sp>
          <p:nvSpPr>
            <p:cNvPr id="60" name="Rectangle 59"/>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61"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grpSp>
        <p:nvGrpSpPr>
          <p:cNvPr id="62" name="Group 61"/>
          <p:cNvGrpSpPr/>
          <p:nvPr/>
        </p:nvGrpSpPr>
        <p:grpSpPr>
          <a:xfrm>
            <a:off x="1662559" y="7332781"/>
            <a:ext cx="7616934" cy="631481"/>
            <a:chOff x="6111902" y="3291948"/>
            <a:chExt cx="5077956" cy="420878"/>
          </a:xfrm>
        </p:grpSpPr>
        <p:sp>
          <p:nvSpPr>
            <p:cNvPr id="63" name="Rectangle 62"/>
            <p:cNvSpPr/>
            <p:nvPr/>
          </p:nvSpPr>
          <p:spPr bwMode="auto">
            <a:xfrm>
              <a:off x="6580927" y="3305801"/>
              <a:ext cx="4608931" cy="37122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64" name="Rectangle 63"/>
            <p:cNvSpPr/>
            <p:nvPr/>
          </p:nvSpPr>
          <p:spPr bwMode="auto">
            <a:xfrm>
              <a:off x="6580927" y="3305801"/>
              <a:ext cx="3191870" cy="37122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65" name="Content Placeholder 2"/>
            <p:cNvSpPr txBox="1">
              <a:spLocks/>
            </p:cNvSpPr>
            <p:nvPr/>
          </p:nvSpPr>
          <p:spPr bwMode="auto">
            <a:xfrm>
              <a:off x="6559731" y="3291948"/>
              <a:ext cx="655170" cy="292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251" b="1" dirty="0">
                  <a:solidFill>
                    <a:schemeClr val="bg1"/>
                  </a:solidFill>
                  <a:latin typeface="Lato Black"/>
                  <a:cs typeface="Lato Black"/>
                </a:rPr>
                <a:t>45%</a:t>
              </a:r>
            </a:p>
          </p:txBody>
        </p:sp>
        <p:sp>
          <p:nvSpPr>
            <p:cNvPr id="66" name="Oval 65"/>
            <p:cNvSpPr/>
            <p:nvPr/>
          </p:nvSpPr>
          <p:spPr>
            <a:xfrm>
              <a:off x="6111902" y="3293153"/>
              <a:ext cx="419675" cy="419673"/>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701" dirty="0">
                  <a:latin typeface="Lato Light"/>
                </a:rPr>
                <a:t> </a:t>
              </a:r>
            </a:p>
          </p:txBody>
        </p:sp>
        <p:grpSp>
          <p:nvGrpSpPr>
            <p:cNvPr id="67" name="Group 66"/>
            <p:cNvGrpSpPr/>
            <p:nvPr/>
          </p:nvGrpSpPr>
          <p:grpSpPr>
            <a:xfrm>
              <a:off x="6214097" y="3379464"/>
              <a:ext cx="223777" cy="239331"/>
              <a:chOff x="494476" y="2241785"/>
              <a:chExt cx="239742" cy="256405"/>
            </a:xfrm>
            <a:solidFill>
              <a:schemeClr val="bg1"/>
            </a:solidFill>
          </p:grpSpPr>
          <p:sp>
            <p:nvSpPr>
              <p:cNvPr id="68" name="Freeform 67"/>
              <p:cNvSpPr>
                <a:spLocks noEditPoints="1"/>
              </p:cNvSpPr>
              <p:nvPr/>
            </p:nvSpPr>
            <p:spPr bwMode="auto">
              <a:xfrm>
                <a:off x="494476" y="2241785"/>
                <a:ext cx="239742" cy="256405"/>
              </a:xfrm>
              <a:custGeom>
                <a:avLst/>
                <a:gdLst>
                  <a:gd name="T0" fmla="*/ 190 w 219"/>
                  <a:gd name="T1" fmla="*/ 0 h 234"/>
                  <a:gd name="T2" fmla="*/ 30 w 219"/>
                  <a:gd name="T3" fmla="*/ 0 h 234"/>
                  <a:gd name="T4" fmla="*/ 0 w 219"/>
                  <a:gd name="T5" fmla="*/ 29 h 234"/>
                  <a:gd name="T6" fmla="*/ 0 w 219"/>
                  <a:gd name="T7" fmla="*/ 205 h 234"/>
                  <a:gd name="T8" fmla="*/ 30 w 219"/>
                  <a:gd name="T9" fmla="*/ 234 h 234"/>
                  <a:gd name="T10" fmla="*/ 190 w 219"/>
                  <a:gd name="T11" fmla="*/ 234 h 234"/>
                  <a:gd name="T12" fmla="*/ 219 w 219"/>
                  <a:gd name="T13" fmla="*/ 205 h 234"/>
                  <a:gd name="T14" fmla="*/ 219 w 219"/>
                  <a:gd name="T15" fmla="*/ 29 h 234"/>
                  <a:gd name="T16" fmla="*/ 190 w 219"/>
                  <a:gd name="T17" fmla="*/ 0 h 234"/>
                  <a:gd name="T18" fmla="*/ 205 w 219"/>
                  <a:gd name="T19" fmla="*/ 205 h 234"/>
                  <a:gd name="T20" fmla="*/ 190 w 219"/>
                  <a:gd name="T21" fmla="*/ 219 h 234"/>
                  <a:gd name="T22" fmla="*/ 30 w 219"/>
                  <a:gd name="T23" fmla="*/ 219 h 234"/>
                  <a:gd name="T24" fmla="*/ 15 w 219"/>
                  <a:gd name="T25" fmla="*/ 205 h 234"/>
                  <a:gd name="T26" fmla="*/ 15 w 219"/>
                  <a:gd name="T27" fmla="*/ 29 h 234"/>
                  <a:gd name="T28" fmla="*/ 30 w 219"/>
                  <a:gd name="T29" fmla="*/ 15 h 234"/>
                  <a:gd name="T30" fmla="*/ 190 w 219"/>
                  <a:gd name="T31" fmla="*/ 15 h 234"/>
                  <a:gd name="T32" fmla="*/ 205 w 219"/>
                  <a:gd name="T33" fmla="*/ 29 h 234"/>
                  <a:gd name="T34" fmla="*/ 205 w 219"/>
                  <a:gd name="T35" fmla="*/ 20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9" h="234">
                    <a:moveTo>
                      <a:pt x="190" y="0"/>
                    </a:moveTo>
                    <a:cubicBezTo>
                      <a:pt x="30" y="0"/>
                      <a:pt x="30" y="0"/>
                      <a:pt x="30" y="0"/>
                    </a:cubicBezTo>
                    <a:cubicBezTo>
                      <a:pt x="13" y="0"/>
                      <a:pt x="0" y="13"/>
                      <a:pt x="0" y="29"/>
                    </a:cubicBezTo>
                    <a:cubicBezTo>
                      <a:pt x="0" y="205"/>
                      <a:pt x="0" y="205"/>
                      <a:pt x="0" y="205"/>
                    </a:cubicBezTo>
                    <a:cubicBezTo>
                      <a:pt x="0" y="221"/>
                      <a:pt x="13" y="234"/>
                      <a:pt x="30" y="234"/>
                    </a:cubicBezTo>
                    <a:cubicBezTo>
                      <a:pt x="190" y="234"/>
                      <a:pt x="190" y="234"/>
                      <a:pt x="190" y="234"/>
                    </a:cubicBezTo>
                    <a:cubicBezTo>
                      <a:pt x="206" y="234"/>
                      <a:pt x="219" y="221"/>
                      <a:pt x="219" y="205"/>
                    </a:cubicBezTo>
                    <a:cubicBezTo>
                      <a:pt x="219" y="29"/>
                      <a:pt x="219" y="29"/>
                      <a:pt x="219" y="29"/>
                    </a:cubicBezTo>
                    <a:cubicBezTo>
                      <a:pt x="219" y="13"/>
                      <a:pt x="206" y="0"/>
                      <a:pt x="190" y="0"/>
                    </a:cubicBezTo>
                    <a:close/>
                    <a:moveTo>
                      <a:pt x="205" y="205"/>
                    </a:moveTo>
                    <a:cubicBezTo>
                      <a:pt x="205" y="213"/>
                      <a:pt x="198" y="219"/>
                      <a:pt x="190" y="219"/>
                    </a:cubicBezTo>
                    <a:cubicBezTo>
                      <a:pt x="30" y="219"/>
                      <a:pt x="30" y="219"/>
                      <a:pt x="30" y="219"/>
                    </a:cubicBezTo>
                    <a:cubicBezTo>
                      <a:pt x="21" y="219"/>
                      <a:pt x="15" y="213"/>
                      <a:pt x="15" y="205"/>
                    </a:cubicBezTo>
                    <a:cubicBezTo>
                      <a:pt x="15" y="29"/>
                      <a:pt x="15" y="29"/>
                      <a:pt x="15" y="29"/>
                    </a:cubicBezTo>
                    <a:cubicBezTo>
                      <a:pt x="15" y="21"/>
                      <a:pt x="21" y="15"/>
                      <a:pt x="30" y="15"/>
                    </a:cubicBezTo>
                    <a:cubicBezTo>
                      <a:pt x="190" y="15"/>
                      <a:pt x="190" y="15"/>
                      <a:pt x="190" y="15"/>
                    </a:cubicBezTo>
                    <a:cubicBezTo>
                      <a:pt x="198" y="15"/>
                      <a:pt x="205" y="21"/>
                      <a:pt x="205" y="29"/>
                    </a:cubicBezTo>
                    <a:lnTo>
                      <a:pt x="205"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8" name="Freeform 68"/>
              <p:cNvSpPr>
                <a:spLocks noEditPoints="1"/>
              </p:cNvSpPr>
              <p:nvPr/>
            </p:nvSpPr>
            <p:spPr bwMode="auto">
              <a:xfrm>
                <a:off x="527337" y="2273716"/>
                <a:ext cx="175411" cy="160601"/>
              </a:xfrm>
              <a:custGeom>
                <a:avLst/>
                <a:gdLst>
                  <a:gd name="T0" fmla="*/ 153 w 160"/>
                  <a:gd name="T1" fmla="*/ 0 h 147"/>
                  <a:gd name="T2" fmla="*/ 7 w 160"/>
                  <a:gd name="T3" fmla="*/ 0 h 147"/>
                  <a:gd name="T4" fmla="*/ 0 w 160"/>
                  <a:gd name="T5" fmla="*/ 8 h 147"/>
                  <a:gd name="T6" fmla="*/ 0 w 160"/>
                  <a:gd name="T7" fmla="*/ 139 h 147"/>
                  <a:gd name="T8" fmla="*/ 7 w 160"/>
                  <a:gd name="T9" fmla="*/ 147 h 147"/>
                  <a:gd name="T10" fmla="*/ 153 w 160"/>
                  <a:gd name="T11" fmla="*/ 147 h 147"/>
                  <a:gd name="T12" fmla="*/ 160 w 160"/>
                  <a:gd name="T13" fmla="*/ 139 h 147"/>
                  <a:gd name="T14" fmla="*/ 160 w 160"/>
                  <a:gd name="T15" fmla="*/ 8 h 147"/>
                  <a:gd name="T16" fmla="*/ 153 w 160"/>
                  <a:gd name="T17" fmla="*/ 0 h 147"/>
                  <a:gd name="T18" fmla="*/ 153 w 160"/>
                  <a:gd name="T19" fmla="*/ 8 h 147"/>
                  <a:gd name="T20" fmla="*/ 153 w 160"/>
                  <a:gd name="T21" fmla="*/ 109 h 147"/>
                  <a:gd name="T22" fmla="*/ 129 w 160"/>
                  <a:gd name="T23" fmla="*/ 83 h 147"/>
                  <a:gd name="T24" fmla="*/ 124 w 160"/>
                  <a:gd name="T25" fmla="*/ 81 h 147"/>
                  <a:gd name="T26" fmla="*/ 118 w 160"/>
                  <a:gd name="T27" fmla="*/ 83 h 147"/>
                  <a:gd name="T28" fmla="*/ 99 w 160"/>
                  <a:gd name="T29" fmla="*/ 105 h 147"/>
                  <a:gd name="T30" fmla="*/ 42 w 160"/>
                  <a:gd name="T31" fmla="*/ 39 h 147"/>
                  <a:gd name="T32" fmla="*/ 36 w 160"/>
                  <a:gd name="T33" fmla="*/ 37 h 147"/>
                  <a:gd name="T34" fmla="*/ 31 w 160"/>
                  <a:gd name="T35" fmla="*/ 39 h 147"/>
                  <a:gd name="T36" fmla="*/ 7 w 160"/>
                  <a:gd name="T37" fmla="*/ 67 h 147"/>
                  <a:gd name="T38" fmla="*/ 7 w 160"/>
                  <a:gd name="T39" fmla="*/ 8 h 147"/>
                  <a:gd name="T40" fmla="*/ 153 w 160"/>
                  <a:gd name="T41" fmla="*/ 8 h 147"/>
                  <a:gd name="T42" fmla="*/ 7 w 160"/>
                  <a:gd name="T43" fmla="*/ 78 h 147"/>
                  <a:gd name="T44" fmla="*/ 36 w 160"/>
                  <a:gd name="T45" fmla="*/ 44 h 147"/>
                  <a:gd name="T46" fmla="*/ 95 w 160"/>
                  <a:gd name="T47" fmla="*/ 111 h 147"/>
                  <a:gd name="T48" fmla="*/ 99 w 160"/>
                  <a:gd name="T49" fmla="*/ 116 h 147"/>
                  <a:gd name="T50" fmla="*/ 119 w 160"/>
                  <a:gd name="T51" fmla="*/ 139 h 147"/>
                  <a:gd name="T52" fmla="*/ 7 w 160"/>
                  <a:gd name="T53" fmla="*/ 139 h 147"/>
                  <a:gd name="T54" fmla="*/ 7 w 160"/>
                  <a:gd name="T55" fmla="*/ 78 h 147"/>
                  <a:gd name="T56" fmla="*/ 129 w 160"/>
                  <a:gd name="T57" fmla="*/ 139 h 147"/>
                  <a:gd name="T58" fmla="*/ 104 w 160"/>
                  <a:gd name="T59" fmla="*/ 110 h 147"/>
                  <a:gd name="T60" fmla="*/ 124 w 160"/>
                  <a:gd name="T61" fmla="*/ 88 h 147"/>
                  <a:gd name="T62" fmla="*/ 153 w 160"/>
                  <a:gd name="T63" fmla="*/ 120 h 147"/>
                  <a:gd name="T64" fmla="*/ 153 w 160"/>
                  <a:gd name="T65" fmla="*/ 139 h 147"/>
                  <a:gd name="T66" fmla="*/ 129 w 160"/>
                  <a:gd name="T67" fmla="*/ 13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0" h="147">
                    <a:moveTo>
                      <a:pt x="153" y="0"/>
                    </a:moveTo>
                    <a:cubicBezTo>
                      <a:pt x="7" y="0"/>
                      <a:pt x="7" y="0"/>
                      <a:pt x="7" y="0"/>
                    </a:cubicBezTo>
                    <a:cubicBezTo>
                      <a:pt x="3" y="0"/>
                      <a:pt x="0" y="4"/>
                      <a:pt x="0" y="8"/>
                    </a:cubicBezTo>
                    <a:cubicBezTo>
                      <a:pt x="0" y="139"/>
                      <a:pt x="0" y="139"/>
                      <a:pt x="0" y="139"/>
                    </a:cubicBezTo>
                    <a:cubicBezTo>
                      <a:pt x="0" y="143"/>
                      <a:pt x="3" y="147"/>
                      <a:pt x="7" y="147"/>
                    </a:cubicBezTo>
                    <a:cubicBezTo>
                      <a:pt x="153" y="147"/>
                      <a:pt x="153" y="147"/>
                      <a:pt x="153" y="147"/>
                    </a:cubicBezTo>
                    <a:cubicBezTo>
                      <a:pt x="157" y="147"/>
                      <a:pt x="160" y="143"/>
                      <a:pt x="160" y="139"/>
                    </a:cubicBezTo>
                    <a:cubicBezTo>
                      <a:pt x="160" y="8"/>
                      <a:pt x="160" y="8"/>
                      <a:pt x="160" y="8"/>
                    </a:cubicBezTo>
                    <a:cubicBezTo>
                      <a:pt x="160" y="4"/>
                      <a:pt x="157" y="0"/>
                      <a:pt x="153" y="0"/>
                    </a:cubicBezTo>
                    <a:close/>
                    <a:moveTo>
                      <a:pt x="153" y="8"/>
                    </a:moveTo>
                    <a:cubicBezTo>
                      <a:pt x="153" y="109"/>
                      <a:pt x="153" y="109"/>
                      <a:pt x="153" y="109"/>
                    </a:cubicBezTo>
                    <a:cubicBezTo>
                      <a:pt x="129" y="83"/>
                      <a:pt x="129" y="83"/>
                      <a:pt x="129" y="83"/>
                    </a:cubicBezTo>
                    <a:cubicBezTo>
                      <a:pt x="128" y="82"/>
                      <a:pt x="126" y="81"/>
                      <a:pt x="124" y="81"/>
                    </a:cubicBezTo>
                    <a:cubicBezTo>
                      <a:pt x="122" y="81"/>
                      <a:pt x="120" y="82"/>
                      <a:pt x="118" y="83"/>
                    </a:cubicBezTo>
                    <a:cubicBezTo>
                      <a:pt x="99" y="105"/>
                      <a:pt x="99" y="105"/>
                      <a:pt x="99" y="105"/>
                    </a:cubicBezTo>
                    <a:cubicBezTo>
                      <a:pt x="42" y="39"/>
                      <a:pt x="42" y="39"/>
                      <a:pt x="42" y="39"/>
                    </a:cubicBezTo>
                    <a:cubicBezTo>
                      <a:pt x="40" y="38"/>
                      <a:pt x="38" y="37"/>
                      <a:pt x="36" y="37"/>
                    </a:cubicBezTo>
                    <a:cubicBezTo>
                      <a:pt x="34" y="37"/>
                      <a:pt x="32" y="38"/>
                      <a:pt x="31" y="39"/>
                    </a:cubicBezTo>
                    <a:cubicBezTo>
                      <a:pt x="7" y="67"/>
                      <a:pt x="7" y="67"/>
                      <a:pt x="7" y="67"/>
                    </a:cubicBezTo>
                    <a:cubicBezTo>
                      <a:pt x="7" y="8"/>
                      <a:pt x="7" y="8"/>
                      <a:pt x="7" y="8"/>
                    </a:cubicBezTo>
                    <a:lnTo>
                      <a:pt x="153" y="8"/>
                    </a:lnTo>
                    <a:close/>
                    <a:moveTo>
                      <a:pt x="7" y="78"/>
                    </a:moveTo>
                    <a:cubicBezTo>
                      <a:pt x="36" y="44"/>
                      <a:pt x="36" y="44"/>
                      <a:pt x="36" y="44"/>
                    </a:cubicBezTo>
                    <a:cubicBezTo>
                      <a:pt x="95" y="111"/>
                      <a:pt x="95" y="111"/>
                      <a:pt x="95" y="111"/>
                    </a:cubicBezTo>
                    <a:cubicBezTo>
                      <a:pt x="99" y="116"/>
                      <a:pt x="99" y="116"/>
                      <a:pt x="99" y="116"/>
                    </a:cubicBezTo>
                    <a:cubicBezTo>
                      <a:pt x="119" y="139"/>
                      <a:pt x="119" y="139"/>
                      <a:pt x="119" y="139"/>
                    </a:cubicBezTo>
                    <a:cubicBezTo>
                      <a:pt x="7" y="139"/>
                      <a:pt x="7" y="139"/>
                      <a:pt x="7" y="139"/>
                    </a:cubicBezTo>
                    <a:lnTo>
                      <a:pt x="7" y="78"/>
                    </a:lnTo>
                    <a:close/>
                    <a:moveTo>
                      <a:pt x="129" y="139"/>
                    </a:moveTo>
                    <a:cubicBezTo>
                      <a:pt x="104" y="110"/>
                      <a:pt x="104" y="110"/>
                      <a:pt x="104" y="110"/>
                    </a:cubicBezTo>
                    <a:cubicBezTo>
                      <a:pt x="124" y="88"/>
                      <a:pt x="124" y="88"/>
                      <a:pt x="124" y="88"/>
                    </a:cubicBezTo>
                    <a:cubicBezTo>
                      <a:pt x="153" y="120"/>
                      <a:pt x="153" y="120"/>
                      <a:pt x="153" y="120"/>
                    </a:cubicBezTo>
                    <a:cubicBezTo>
                      <a:pt x="153" y="139"/>
                      <a:pt x="153" y="139"/>
                      <a:pt x="153" y="139"/>
                    </a:cubicBezTo>
                    <a:lnTo>
                      <a:pt x="129" y="1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0" name="Freeform 69"/>
              <p:cNvSpPr>
                <a:spLocks noEditPoints="1"/>
              </p:cNvSpPr>
              <p:nvPr/>
            </p:nvSpPr>
            <p:spPr bwMode="auto">
              <a:xfrm>
                <a:off x="622677" y="2297776"/>
                <a:ext cx="48134" cy="48134"/>
              </a:xfrm>
              <a:custGeom>
                <a:avLst/>
                <a:gdLst>
                  <a:gd name="T0" fmla="*/ 22 w 44"/>
                  <a:gd name="T1" fmla="*/ 44 h 44"/>
                  <a:gd name="T2" fmla="*/ 44 w 44"/>
                  <a:gd name="T3" fmla="*/ 22 h 44"/>
                  <a:gd name="T4" fmla="*/ 22 w 44"/>
                  <a:gd name="T5" fmla="*/ 0 h 44"/>
                  <a:gd name="T6" fmla="*/ 0 w 44"/>
                  <a:gd name="T7" fmla="*/ 22 h 44"/>
                  <a:gd name="T8" fmla="*/ 22 w 44"/>
                  <a:gd name="T9" fmla="*/ 44 h 44"/>
                  <a:gd name="T10" fmla="*/ 22 w 44"/>
                  <a:gd name="T11" fmla="*/ 8 h 44"/>
                  <a:gd name="T12" fmla="*/ 37 w 44"/>
                  <a:gd name="T13" fmla="*/ 22 h 44"/>
                  <a:gd name="T14" fmla="*/ 22 w 44"/>
                  <a:gd name="T15" fmla="*/ 37 h 44"/>
                  <a:gd name="T16" fmla="*/ 7 w 44"/>
                  <a:gd name="T17" fmla="*/ 22 h 44"/>
                  <a:gd name="T18" fmla="*/ 22 w 44"/>
                  <a:gd name="T19"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22" y="44"/>
                    </a:moveTo>
                    <a:cubicBezTo>
                      <a:pt x="34" y="44"/>
                      <a:pt x="44" y="34"/>
                      <a:pt x="44" y="22"/>
                    </a:cubicBezTo>
                    <a:cubicBezTo>
                      <a:pt x="44" y="10"/>
                      <a:pt x="34" y="0"/>
                      <a:pt x="22" y="0"/>
                    </a:cubicBezTo>
                    <a:cubicBezTo>
                      <a:pt x="10" y="0"/>
                      <a:pt x="0" y="10"/>
                      <a:pt x="0" y="22"/>
                    </a:cubicBezTo>
                    <a:cubicBezTo>
                      <a:pt x="0" y="34"/>
                      <a:pt x="10" y="44"/>
                      <a:pt x="22" y="44"/>
                    </a:cubicBezTo>
                    <a:close/>
                    <a:moveTo>
                      <a:pt x="22" y="8"/>
                    </a:moveTo>
                    <a:cubicBezTo>
                      <a:pt x="30" y="8"/>
                      <a:pt x="37" y="14"/>
                      <a:pt x="37" y="22"/>
                    </a:cubicBezTo>
                    <a:cubicBezTo>
                      <a:pt x="37" y="30"/>
                      <a:pt x="30" y="37"/>
                      <a:pt x="22" y="37"/>
                    </a:cubicBezTo>
                    <a:cubicBezTo>
                      <a:pt x="14" y="37"/>
                      <a:pt x="7" y="30"/>
                      <a:pt x="7" y="22"/>
                    </a:cubicBezTo>
                    <a:cubicBezTo>
                      <a:pt x="7" y="14"/>
                      <a:pt x="14" y="8"/>
                      <a:pt x="2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grpSp>
        <p:nvGrpSpPr>
          <p:cNvPr id="81" name="Group 80"/>
          <p:cNvGrpSpPr/>
          <p:nvPr/>
        </p:nvGrpSpPr>
        <p:grpSpPr>
          <a:xfrm>
            <a:off x="1649344" y="8176730"/>
            <a:ext cx="7630149" cy="629673"/>
            <a:chOff x="6103092" y="3854434"/>
            <a:chExt cx="5086766" cy="419673"/>
          </a:xfrm>
        </p:grpSpPr>
        <p:sp>
          <p:nvSpPr>
            <p:cNvPr id="88" name="Rectangle 87"/>
            <p:cNvSpPr/>
            <p:nvPr/>
          </p:nvSpPr>
          <p:spPr bwMode="auto">
            <a:xfrm>
              <a:off x="6580927" y="3869862"/>
              <a:ext cx="4608931" cy="37363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99" name="Rectangle 98"/>
            <p:cNvSpPr/>
            <p:nvPr/>
          </p:nvSpPr>
          <p:spPr bwMode="auto">
            <a:xfrm>
              <a:off x="6580927" y="3869862"/>
              <a:ext cx="2924435" cy="37363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101" name="Content Placeholder 2"/>
            <p:cNvSpPr txBox="1">
              <a:spLocks/>
            </p:cNvSpPr>
            <p:nvPr/>
          </p:nvSpPr>
          <p:spPr bwMode="auto">
            <a:xfrm>
              <a:off x="6559731" y="3856055"/>
              <a:ext cx="655170" cy="292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251" b="1" dirty="0">
                  <a:solidFill>
                    <a:schemeClr val="bg1"/>
                  </a:solidFill>
                  <a:latin typeface="Lato Black"/>
                  <a:cs typeface="Lato Black"/>
                </a:rPr>
                <a:t>33%</a:t>
              </a:r>
            </a:p>
          </p:txBody>
        </p:sp>
        <p:sp>
          <p:nvSpPr>
            <p:cNvPr id="103" name="Oval 102"/>
            <p:cNvSpPr/>
            <p:nvPr/>
          </p:nvSpPr>
          <p:spPr>
            <a:xfrm>
              <a:off x="6103092" y="3854434"/>
              <a:ext cx="419673" cy="419673"/>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91462" tIns="45730" rIns="91462" bIns="45730" rtlCol="0" anchor="ctr"/>
            <a:lstStyle/>
            <a:p>
              <a:pPr algn="ctr"/>
              <a:endParaRPr lang="en-US" sz="2701" dirty="0">
                <a:latin typeface="Lato Light"/>
              </a:endParaRPr>
            </a:p>
          </p:txBody>
        </p:sp>
        <p:sp>
          <p:nvSpPr>
            <p:cNvPr id="104" name="Freeform 73"/>
            <p:cNvSpPr>
              <a:spLocks noEditPoints="1"/>
            </p:cNvSpPr>
            <p:nvPr/>
          </p:nvSpPr>
          <p:spPr bwMode="auto">
            <a:xfrm>
              <a:off x="6207660" y="3940745"/>
              <a:ext cx="209955" cy="239331"/>
            </a:xfrm>
            <a:custGeom>
              <a:avLst/>
              <a:gdLst>
                <a:gd name="T0" fmla="*/ 191 w 205"/>
                <a:gd name="T1" fmla="*/ 37 h 234"/>
                <a:gd name="T2" fmla="*/ 182 w 205"/>
                <a:gd name="T3" fmla="*/ 10 h 234"/>
                <a:gd name="T4" fmla="*/ 168 w 205"/>
                <a:gd name="T5" fmla="*/ 0 h 234"/>
                <a:gd name="T6" fmla="*/ 37 w 205"/>
                <a:gd name="T7" fmla="*/ 0 h 234"/>
                <a:gd name="T8" fmla="*/ 23 w 205"/>
                <a:gd name="T9" fmla="*/ 10 h 234"/>
                <a:gd name="T10" fmla="*/ 14 w 205"/>
                <a:gd name="T11" fmla="*/ 37 h 234"/>
                <a:gd name="T12" fmla="*/ 0 w 205"/>
                <a:gd name="T13" fmla="*/ 51 h 234"/>
                <a:gd name="T14" fmla="*/ 0 w 205"/>
                <a:gd name="T15" fmla="*/ 73 h 234"/>
                <a:gd name="T16" fmla="*/ 15 w 205"/>
                <a:gd name="T17" fmla="*/ 88 h 234"/>
                <a:gd name="T18" fmla="*/ 22 w 205"/>
                <a:gd name="T19" fmla="*/ 88 h 234"/>
                <a:gd name="T20" fmla="*/ 22 w 205"/>
                <a:gd name="T21" fmla="*/ 89 h 234"/>
                <a:gd name="T22" fmla="*/ 37 w 205"/>
                <a:gd name="T23" fmla="*/ 221 h 234"/>
                <a:gd name="T24" fmla="*/ 51 w 205"/>
                <a:gd name="T25" fmla="*/ 234 h 234"/>
                <a:gd name="T26" fmla="*/ 153 w 205"/>
                <a:gd name="T27" fmla="*/ 234 h 234"/>
                <a:gd name="T28" fmla="*/ 168 w 205"/>
                <a:gd name="T29" fmla="*/ 221 h 234"/>
                <a:gd name="T30" fmla="*/ 183 w 205"/>
                <a:gd name="T31" fmla="*/ 89 h 234"/>
                <a:gd name="T32" fmla="*/ 182 w 205"/>
                <a:gd name="T33" fmla="*/ 88 h 234"/>
                <a:gd name="T34" fmla="*/ 190 w 205"/>
                <a:gd name="T35" fmla="*/ 88 h 234"/>
                <a:gd name="T36" fmla="*/ 205 w 205"/>
                <a:gd name="T37" fmla="*/ 73 h 234"/>
                <a:gd name="T38" fmla="*/ 205 w 205"/>
                <a:gd name="T39" fmla="*/ 51 h 234"/>
                <a:gd name="T40" fmla="*/ 191 w 205"/>
                <a:gd name="T41" fmla="*/ 37 h 234"/>
                <a:gd name="T42" fmla="*/ 37 w 205"/>
                <a:gd name="T43" fmla="*/ 14 h 234"/>
                <a:gd name="T44" fmla="*/ 168 w 205"/>
                <a:gd name="T45" fmla="*/ 14 h 234"/>
                <a:gd name="T46" fmla="*/ 175 w 205"/>
                <a:gd name="T47" fmla="*/ 36 h 234"/>
                <a:gd name="T48" fmla="*/ 29 w 205"/>
                <a:gd name="T49" fmla="*/ 36 h 234"/>
                <a:gd name="T50" fmla="*/ 37 w 205"/>
                <a:gd name="T51" fmla="*/ 14 h 234"/>
                <a:gd name="T52" fmla="*/ 51 w 205"/>
                <a:gd name="T53" fmla="*/ 219 h 234"/>
                <a:gd name="T54" fmla="*/ 49 w 205"/>
                <a:gd name="T55" fmla="*/ 197 h 234"/>
                <a:gd name="T56" fmla="*/ 156 w 205"/>
                <a:gd name="T57" fmla="*/ 197 h 234"/>
                <a:gd name="T58" fmla="*/ 153 w 205"/>
                <a:gd name="T59" fmla="*/ 219 h 234"/>
                <a:gd name="T60" fmla="*/ 51 w 205"/>
                <a:gd name="T61" fmla="*/ 219 h 234"/>
                <a:gd name="T62" fmla="*/ 157 w 205"/>
                <a:gd name="T63" fmla="*/ 190 h 234"/>
                <a:gd name="T64" fmla="*/ 48 w 205"/>
                <a:gd name="T65" fmla="*/ 190 h 234"/>
                <a:gd name="T66" fmla="*/ 40 w 205"/>
                <a:gd name="T67" fmla="*/ 117 h 234"/>
                <a:gd name="T68" fmla="*/ 165 w 205"/>
                <a:gd name="T69" fmla="*/ 117 h 234"/>
                <a:gd name="T70" fmla="*/ 157 w 205"/>
                <a:gd name="T71" fmla="*/ 190 h 234"/>
                <a:gd name="T72" fmla="*/ 166 w 205"/>
                <a:gd name="T73" fmla="*/ 109 h 234"/>
                <a:gd name="T74" fmla="*/ 39 w 205"/>
                <a:gd name="T75" fmla="*/ 109 h 234"/>
                <a:gd name="T76" fmla="*/ 37 w 205"/>
                <a:gd name="T77" fmla="*/ 88 h 234"/>
                <a:gd name="T78" fmla="*/ 168 w 205"/>
                <a:gd name="T79" fmla="*/ 88 h 234"/>
                <a:gd name="T80" fmla="*/ 166 w 205"/>
                <a:gd name="T81" fmla="*/ 109 h 234"/>
                <a:gd name="T82" fmla="*/ 190 w 205"/>
                <a:gd name="T83" fmla="*/ 73 h 234"/>
                <a:gd name="T84" fmla="*/ 15 w 205"/>
                <a:gd name="T85" fmla="*/ 73 h 234"/>
                <a:gd name="T86" fmla="*/ 15 w 205"/>
                <a:gd name="T87" fmla="*/ 51 h 234"/>
                <a:gd name="T88" fmla="*/ 190 w 205"/>
                <a:gd name="T89" fmla="*/ 51 h 234"/>
                <a:gd name="T90" fmla="*/ 190 w 205"/>
                <a:gd name="T91" fmla="*/ 7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5" h="234">
                  <a:moveTo>
                    <a:pt x="191" y="37"/>
                  </a:moveTo>
                  <a:cubicBezTo>
                    <a:pt x="182" y="10"/>
                    <a:pt x="182" y="10"/>
                    <a:pt x="182" y="10"/>
                  </a:cubicBezTo>
                  <a:cubicBezTo>
                    <a:pt x="180" y="4"/>
                    <a:pt x="174" y="0"/>
                    <a:pt x="168" y="0"/>
                  </a:cubicBezTo>
                  <a:cubicBezTo>
                    <a:pt x="37" y="0"/>
                    <a:pt x="37" y="0"/>
                    <a:pt x="37" y="0"/>
                  </a:cubicBezTo>
                  <a:cubicBezTo>
                    <a:pt x="30" y="0"/>
                    <a:pt x="25" y="4"/>
                    <a:pt x="23" y="10"/>
                  </a:cubicBezTo>
                  <a:cubicBezTo>
                    <a:pt x="14" y="37"/>
                    <a:pt x="14" y="37"/>
                    <a:pt x="14" y="37"/>
                  </a:cubicBezTo>
                  <a:cubicBezTo>
                    <a:pt x="6" y="37"/>
                    <a:pt x="0" y="43"/>
                    <a:pt x="0" y="51"/>
                  </a:cubicBezTo>
                  <a:cubicBezTo>
                    <a:pt x="0" y="73"/>
                    <a:pt x="0" y="73"/>
                    <a:pt x="0" y="73"/>
                  </a:cubicBezTo>
                  <a:cubicBezTo>
                    <a:pt x="0" y="81"/>
                    <a:pt x="7" y="88"/>
                    <a:pt x="15" y="88"/>
                  </a:cubicBezTo>
                  <a:cubicBezTo>
                    <a:pt x="22" y="88"/>
                    <a:pt x="22" y="88"/>
                    <a:pt x="22" y="88"/>
                  </a:cubicBezTo>
                  <a:cubicBezTo>
                    <a:pt x="22" y="88"/>
                    <a:pt x="22" y="89"/>
                    <a:pt x="22" y="89"/>
                  </a:cubicBezTo>
                  <a:cubicBezTo>
                    <a:pt x="37" y="221"/>
                    <a:pt x="37" y="221"/>
                    <a:pt x="37" y="221"/>
                  </a:cubicBezTo>
                  <a:cubicBezTo>
                    <a:pt x="37" y="228"/>
                    <a:pt x="44" y="234"/>
                    <a:pt x="51" y="234"/>
                  </a:cubicBezTo>
                  <a:cubicBezTo>
                    <a:pt x="153" y="234"/>
                    <a:pt x="153" y="234"/>
                    <a:pt x="153" y="234"/>
                  </a:cubicBezTo>
                  <a:cubicBezTo>
                    <a:pt x="161" y="234"/>
                    <a:pt x="167" y="228"/>
                    <a:pt x="168" y="221"/>
                  </a:cubicBezTo>
                  <a:cubicBezTo>
                    <a:pt x="183" y="89"/>
                    <a:pt x="183" y="89"/>
                    <a:pt x="183" y="89"/>
                  </a:cubicBezTo>
                  <a:cubicBezTo>
                    <a:pt x="183" y="89"/>
                    <a:pt x="182" y="88"/>
                    <a:pt x="182" y="88"/>
                  </a:cubicBezTo>
                  <a:cubicBezTo>
                    <a:pt x="190" y="88"/>
                    <a:pt x="190" y="88"/>
                    <a:pt x="190" y="88"/>
                  </a:cubicBezTo>
                  <a:cubicBezTo>
                    <a:pt x="198" y="88"/>
                    <a:pt x="205" y="81"/>
                    <a:pt x="205" y="73"/>
                  </a:cubicBezTo>
                  <a:cubicBezTo>
                    <a:pt x="205" y="51"/>
                    <a:pt x="205" y="51"/>
                    <a:pt x="205" y="51"/>
                  </a:cubicBezTo>
                  <a:cubicBezTo>
                    <a:pt x="205" y="43"/>
                    <a:pt x="198" y="37"/>
                    <a:pt x="191" y="37"/>
                  </a:cubicBezTo>
                  <a:close/>
                  <a:moveTo>
                    <a:pt x="37" y="14"/>
                  </a:moveTo>
                  <a:cubicBezTo>
                    <a:pt x="168" y="14"/>
                    <a:pt x="168" y="14"/>
                    <a:pt x="168" y="14"/>
                  </a:cubicBezTo>
                  <a:cubicBezTo>
                    <a:pt x="175" y="36"/>
                    <a:pt x="175" y="36"/>
                    <a:pt x="175" y="36"/>
                  </a:cubicBezTo>
                  <a:cubicBezTo>
                    <a:pt x="29" y="36"/>
                    <a:pt x="29" y="36"/>
                    <a:pt x="29" y="36"/>
                  </a:cubicBezTo>
                  <a:lnTo>
                    <a:pt x="37" y="14"/>
                  </a:lnTo>
                  <a:close/>
                  <a:moveTo>
                    <a:pt x="51" y="219"/>
                  </a:moveTo>
                  <a:cubicBezTo>
                    <a:pt x="49" y="197"/>
                    <a:pt x="49" y="197"/>
                    <a:pt x="49" y="197"/>
                  </a:cubicBezTo>
                  <a:cubicBezTo>
                    <a:pt x="156" y="197"/>
                    <a:pt x="156" y="197"/>
                    <a:pt x="156" y="197"/>
                  </a:cubicBezTo>
                  <a:cubicBezTo>
                    <a:pt x="153" y="219"/>
                    <a:pt x="153" y="219"/>
                    <a:pt x="153" y="219"/>
                  </a:cubicBezTo>
                  <a:lnTo>
                    <a:pt x="51" y="219"/>
                  </a:lnTo>
                  <a:close/>
                  <a:moveTo>
                    <a:pt x="157" y="190"/>
                  </a:moveTo>
                  <a:cubicBezTo>
                    <a:pt x="48" y="190"/>
                    <a:pt x="48" y="190"/>
                    <a:pt x="48" y="190"/>
                  </a:cubicBezTo>
                  <a:cubicBezTo>
                    <a:pt x="40" y="117"/>
                    <a:pt x="40" y="117"/>
                    <a:pt x="40" y="117"/>
                  </a:cubicBezTo>
                  <a:cubicBezTo>
                    <a:pt x="165" y="117"/>
                    <a:pt x="165" y="117"/>
                    <a:pt x="165" y="117"/>
                  </a:cubicBezTo>
                  <a:lnTo>
                    <a:pt x="157" y="190"/>
                  </a:lnTo>
                  <a:close/>
                  <a:moveTo>
                    <a:pt x="166" y="109"/>
                  </a:moveTo>
                  <a:cubicBezTo>
                    <a:pt x="39" y="109"/>
                    <a:pt x="39" y="109"/>
                    <a:pt x="39" y="109"/>
                  </a:cubicBezTo>
                  <a:cubicBezTo>
                    <a:pt x="37" y="88"/>
                    <a:pt x="37" y="88"/>
                    <a:pt x="37" y="88"/>
                  </a:cubicBezTo>
                  <a:cubicBezTo>
                    <a:pt x="168" y="88"/>
                    <a:pt x="168" y="88"/>
                    <a:pt x="168" y="88"/>
                  </a:cubicBezTo>
                  <a:lnTo>
                    <a:pt x="166" y="109"/>
                  </a:lnTo>
                  <a:close/>
                  <a:moveTo>
                    <a:pt x="190" y="73"/>
                  </a:moveTo>
                  <a:cubicBezTo>
                    <a:pt x="15" y="73"/>
                    <a:pt x="15" y="73"/>
                    <a:pt x="15" y="73"/>
                  </a:cubicBezTo>
                  <a:cubicBezTo>
                    <a:pt x="15" y="51"/>
                    <a:pt x="15" y="51"/>
                    <a:pt x="15" y="51"/>
                  </a:cubicBezTo>
                  <a:cubicBezTo>
                    <a:pt x="190" y="51"/>
                    <a:pt x="190" y="51"/>
                    <a:pt x="190" y="51"/>
                  </a:cubicBezTo>
                  <a:lnTo>
                    <a:pt x="190" y="73"/>
                  </a:lnTo>
                  <a:close/>
                </a:path>
              </a:pathLst>
            </a:custGeom>
            <a:solidFill>
              <a:schemeClr val="bg1"/>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105" name="Group 104"/>
          <p:cNvGrpSpPr/>
          <p:nvPr/>
        </p:nvGrpSpPr>
        <p:grpSpPr>
          <a:xfrm>
            <a:off x="1640485" y="6449381"/>
            <a:ext cx="7639008" cy="630095"/>
            <a:chOff x="6097186" y="2703168"/>
            <a:chExt cx="5092672" cy="419954"/>
          </a:xfrm>
        </p:grpSpPr>
        <p:sp>
          <p:nvSpPr>
            <p:cNvPr id="106" name="Rectangle 105"/>
            <p:cNvSpPr/>
            <p:nvPr/>
          </p:nvSpPr>
          <p:spPr bwMode="auto">
            <a:xfrm>
              <a:off x="6580927" y="2717631"/>
              <a:ext cx="4608931" cy="37363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107" name="Rectangle 106"/>
            <p:cNvSpPr/>
            <p:nvPr/>
          </p:nvSpPr>
          <p:spPr bwMode="auto">
            <a:xfrm>
              <a:off x="6580927" y="2717631"/>
              <a:ext cx="3804745" cy="37363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108" name="Content Placeholder 2"/>
            <p:cNvSpPr txBox="1">
              <a:spLocks/>
            </p:cNvSpPr>
            <p:nvPr/>
          </p:nvSpPr>
          <p:spPr bwMode="auto">
            <a:xfrm>
              <a:off x="6559731" y="2703168"/>
              <a:ext cx="655170" cy="292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251" b="1" dirty="0">
                  <a:solidFill>
                    <a:schemeClr val="bg1"/>
                  </a:solidFill>
                  <a:latin typeface="Lato Black"/>
                  <a:cs typeface="Lato Black"/>
                </a:rPr>
                <a:t>68%</a:t>
              </a:r>
            </a:p>
          </p:txBody>
        </p:sp>
        <p:sp>
          <p:nvSpPr>
            <p:cNvPr id="109" name="Oval 108"/>
            <p:cNvSpPr/>
            <p:nvPr/>
          </p:nvSpPr>
          <p:spPr>
            <a:xfrm>
              <a:off x="6097186" y="2703449"/>
              <a:ext cx="419673" cy="419673"/>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91462" tIns="45730" rIns="91462" bIns="45730" rtlCol="0" anchor="ctr"/>
            <a:lstStyle/>
            <a:p>
              <a:pPr algn="ctr"/>
              <a:endParaRPr lang="en-US" sz="2701" dirty="0">
                <a:latin typeface="Lato Light"/>
              </a:endParaRPr>
            </a:p>
          </p:txBody>
        </p:sp>
        <p:grpSp>
          <p:nvGrpSpPr>
            <p:cNvPr id="110" name="Group 109"/>
            <p:cNvGrpSpPr/>
            <p:nvPr/>
          </p:nvGrpSpPr>
          <p:grpSpPr>
            <a:xfrm>
              <a:off x="6230986" y="2797494"/>
              <a:ext cx="163729" cy="239331"/>
              <a:chOff x="527333" y="1217552"/>
              <a:chExt cx="175409" cy="256405"/>
            </a:xfrm>
            <a:solidFill>
              <a:schemeClr val="bg1"/>
            </a:solidFill>
          </p:grpSpPr>
          <p:sp>
            <p:nvSpPr>
              <p:cNvPr id="111" name="Freeform 79"/>
              <p:cNvSpPr>
                <a:spLocks noEditPoints="1"/>
              </p:cNvSpPr>
              <p:nvPr/>
            </p:nvSpPr>
            <p:spPr bwMode="auto">
              <a:xfrm>
                <a:off x="527333" y="1217552"/>
                <a:ext cx="175409" cy="256405"/>
              </a:xfrm>
              <a:custGeom>
                <a:avLst/>
                <a:gdLst>
                  <a:gd name="T0" fmla="*/ 80 w 160"/>
                  <a:gd name="T1" fmla="*/ 0 h 234"/>
                  <a:gd name="T2" fmla="*/ 0 w 160"/>
                  <a:gd name="T3" fmla="*/ 81 h 234"/>
                  <a:gd name="T4" fmla="*/ 36 w 160"/>
                  <a:gd name="T5" fmla="*/ 169 h 234"/>
                  <a:gd name="T6" fmla="*/ 80 w 160"/>
                  <a:gd name="T7" fmla="*/ 234 h 234"/>
                  <a:gd name="T8" fmla="*/ 123 w 160"/>
                  <a:gd name="T9" fmla="*/ 169 h 234"/>
                  <a:gd name="T10" fmla="*/ 160 w 160"/>
                  <a:gd name="T11" fmla="*/ 81 h 234"/>
                  <a:gd name="T12" fmla="*/ 80 w 160"/>
                  <a:gd name="T13" fmla="*/ 0 h 234"/>
                  <a:gd name="T14" fmla="*/ 99 w 160"/>
                  <a:gd name="T15" fmla="*/ 199 h 234"/>
                  <a:gd name="T16" fmla="*/ 63 w 160"/>
                  <a:gd name="T17" fmla="*/ 203 h 234"/>
                  <a:gd name="T18" fmla="*/ 58 w 160"/>
                  <a:gd name="T19" fmla="*/ 190 h 234"/>
                  <a:gd name="T20" fmla="*/ 58 w 160"/>
                  <a:gd name="T21" fmla="*/ 189 h 234"/>
                  <a:gd name="T22" fmla="*/ 103 w 160"/>
                  <a:gd name="T23" fmla="*/ 184 h 234"/>
                  <a:gd name="T24" fmla="*/ 101 w 160"/>
                  <a:gd name="T25" fmla="*/ 190 h 234"/>
                  <a:gd name="T26" fmla="*/ 99 w 160"/>
                  <a:gd name="T27" fmla="*/ 199 h 234"/>
                  <a:gd name="T28" fmla="*/ 56 w 160"/>
                  <a:gd name="T29" fmla="*/ 182 h 234"/>
                  <a:gd name="T30" fmla="*/ 52 w 160"/>
                  <a:gd name="T31" fmla="*/ 168 h 234"/>
                  <a:gd name="T32" fmla="*/ 108 w 160"/>
                  <a:gd name="T33" fmla="*/ 168 h 234"/>
                  <a:gd name="T34" fmla="*/ 106 w 160"/>
                  <a:gd name="T35" fmla="*/ 176 h 234"/>
                  <a:gd name="T36" fmla="*/ 56 w 160"/>
                  <a:gd name="T37" fmla="*/ 182 h 234"/>
                  <a:gd name="T38" fmla="*/ 80 w 160"/>
                  <a:gd name="T39" fmla="*/ 220 h 234"/>
                  <a:gd name="T40" fmla="*/ 65 w 160"/>
                  <a:gd name="T41" fmla="*/ 210 h 234"/>
                  <a:gd name="T42" fmla="*/ 96 w 160"/>
                  <a:gd name="T43" fmla="*/ 207 h 234"/>
                  <a:gd name="T44" fmla="*/ 80 w 160"/>
                  <a:gd name="T45" fmla="*/ 220 h 234"/>
                  <a:gd name="T46" fmla="*/ 114 w 160"/>
                  <a:gd name="T47" fmla="*/ 154 h 234"/>
                  <a:gd name="T48" fmla="*/ 46 w 160"/>
                  <a:gd name="T49" fmla="*/ 154 h 234"/>
                  <a:gd name="T50" fmla="*/ 34 w 160"/>
                  <a:gd name="T51" fmla="*/ 130 h 234"/>
                  <a:gd name="T52" fmla="*/ 14 w 160"/>
                  <a:gd name="T53" fmla="*/ 81 h 234"/>
                  <a:gd name="T54" fmla="*/ 80 w 160"/>
                  <a:gd name="T55" fmla="*/ 15 h 234"/>
                  <a:gd name="T56" fmla="*/ 146 w 160"/>
                  <a:gd name="T57" fmla="*/ 81 h 234"/>
                  <a:gd name="T58" fmla="*/ 126 w 160"/>
                  <a:gd name="T59" fmla="*/ 130 h 234"/>
                  <a:gd name="T60" fmla="*/ 114 w 160"/>
                  <a:gd name="T61" fmla="*/ 1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0" h="234">
                    <a:moveTo>
                      <a:pt x="80" y="0"/>
                    </a:moveTo>
                    <a:cubicBezTo>
                      <a:pt x="35" y="0"/>
                      <a:pt x="0" y="36"/>
                      <a:pt x="0" y="81"/>
                    </a:cubicBezTo>
                    <a:cubicBezTo>
                      <a:pt x="0" y="110"/>
                      <a:pt x="26" y="141"/>
                      <a:pt x="36" y="169"/>
                    </a:cubicBezTo>
                    <a:cubicBezTo>
                      <a:pt x="51" y="210"/>
                      <a:pt x="49" y="234"/>
                      <a:pt x="80" y="234"/>
                    </a:cubicBezTo>
                    <a:cubicBezTo>
                      <a:pt x="111" y="234"/>
                      <a:pt x="109" y="210"/>
                      <a:pt x="123" y="169"/>
                    </a:cubicBezTo>
                    <a:cubicBezTo>
                      <a:pt x="133" y="142"/>
                      <a:pt x="160" y="110"/>
                      <a:pt x="160" y="81"/>
                    </a:cubicBezTo>
                    <a:cubicBezTo>
                      <a:pt x="160" y="36"/>
                      <a:pt x="124" y="0"/>
                      <a:pt x="80" y="0"/>
                    </a:cubicBezTo>
                    <a:close/>
                    <a:moveTo>
                      <a:pt x="99" y="199"/>
                    </a:moveTo>
                    <a:cubicBezTo>
                      <a:pt x="63" y="203"/>
                      <a:pt x="63" y="203"/>
                      <a:pt x="63" y="203"/>
                    </a:cubicBezTo>
                    <a:cubicBezTo>
                      <a:pt x="61" y="200"/>
                      <a:pt x="60" y="195"/>
                      <a:pt x="58" y="190"/>
                    </a:cubicBezTo>
                    <a:cubicBezTo>
                      <a:pt x="58" y="190"/>
                      <a:pt x="58" y="189"/>
                      <a:pt x="58" y="189"/>
                    </a:cubicBezTo>
                    <a:cubicBezTo>
                      <a:pt x="103" y="184"/>
                      <a:pt x="103" y="184"/>
                      <a:pt x="103" y="184"/>
                    </a:cubicBezTo>
                    <a:cubicBezTo>
                      <a:pt x="103" y="186"/>
                      <a:pt x="102" y="188"/>
                      <a:pt x="101" y="190"/>
                    </a:cubicBezTo>
                    <a:cubicBezTo>
                      <a:pt x="100" y="193"/>
                      <a:pt x="100" y="196"/>
                      <a:pt x="99" y="199"/>
                    </a:cubicBezTo>
                    <a:close/>
                    <a:moveTo>
                      <a:pt x="56" y="182"/>
                    </a:moveTo>
                    <a:cubicBezTo>
                      <a:pt x="55" y="178"/>
                      <a:pt x="53" y="173"/>
                      <a:pt x="52" y="168"/>
                    </a:cubicBezTo>
                    <a:cubicBezTo>
                      <a:pt x="108" y="168"/>
                      <a:pt x="108" y="168"/>
                      <a:pt x="108" y="168"/>
                    </a:cubicBezTo>
                    <a:cubicBezTo>
                      <a:pt x="107" y="171"/>
                      <a:pt x="106" y="174"/>
                      <a:pt x="106" y="176"/>
                    </a:cubicBezTo>
                    <a:lnTo>
                      <a:pt x="56" y="182"/>
                    </a:lnTo>
                    <a:close/>
                    <a:moveTo>
                      <a:pt x="80" y="220"/>
                    </a:moveTo>
                    <a:cubicBezTo>
                      <a:pt x="72" y="220"/>
                      <a:pt x="69" y="219"/>
                      <a:pt x="65" y="210"/>
                    </a:cubicBezTo>
                    <a:cubicBezTo>
                      <a:pt x="96" y="207"/>
                      <a:pt x="96" y="207"/>
                      <a:pt x="96" y="207"/>
                    </a:cubicBezTo>
                    <a:cubicBezTo>
                      <a:pt x="92" y="219"/>
                      <a:pt x="88" y="220"/>
                      <a:pt x="80" y="220"/>
                    </a:cubicBezTo>
                    <a:close/>
                    <a:moveTo>
                      <a:pt x="114" y="154"/>
                    </a:moveTo>
                    <a:cubicBezTo>
                      <a:pt x="46" y="154"/>
                      <a:pt x="46" y="154"/>
                      <a:pt x="46" y="154"/>
                    </a:cubicBezTo>
                    <a:cubicBezTo>
                      <a:pt x="42" y="146"/>
                      <a:pt x="38" y="138"/>
                      <a:pt x="34" y="130"/>
                    </a:cubicBezTo>
                    <a:cubicBezTo>
                      <a:pt x="24" y="113"/>
                      <a:pt x="14" y="96"/>
                      <a:pt x="14" y="81"/>
                    </a:cubicBezTo>
                    <a:cubicBezTo>
                      <a:pt x="14" y="45"/>
                      <a:pt x="44" y="15"/>
                      <a:pt x="80" y="15"/>
                    </a:cubicBezTo>
                    <a:cubicBezTo>
                      <a:pt x="116" y="15"/>
                      <a:pt x="146" y="45"/>
                      <a:pt x="146" y="81"/>
                    </a:cubicBezTo>
                    <a:cubicBezTo>
                      <a:pt x="146" y="96"/>
                      <a:pt x="136" y="113"/>
                      <a:pt x="126" y="130"/>
                    </a:cubicBezTo>
                    <a:cubicBezTo>
                      <a:pt x="122" y="138"/>
                      <a:pt x="118" y="146"/>
                      <a:pt x="114" y="1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12" name="Freeform 80"/>
              <p:cNvSpPr>
                <a:spLocks/>
              </p:cNvSpPr>
              <p:nvPr/>
            </p:nvSpPr>
            <p:spPr bwMode="auto">
              <a:xfrm>
                <a:off x="566675" y="1258276"/>
                <a:ext cx="52762" cy="51373"/>
              </a:xfrm>
              <a:custGeom>
                <a:avLst/>
                <a:gdLst>
                  <a:gd name="T0" fmla="*/ 44 w 48"/>
                  <a:gd name="T1" fmla="*/ 0 h 47"/>
                  <a:gd name="T2" fmla="*/ 0 w 48"/>
                  <a:gd name="T3" fmla="*/ 44 h 47"/>
                  <a:gd name="T4" fmla="*/ 4 w 48"/>
                  <a:gd name="T5" fmla="*/ 47 h 47"/>
                  <a:gd name="T6" fmla="*/ 7 w 48"/>
                  <a:gd name="T7" fmla="*/ 44 h 47"/>
                  <a:gd name="T8" fmla="*/ 44 w 48"/>
                  <a:gd name="T9" fmla="*/ 7 h 47"/>
                  <a:gd name="T10" fmla="*/ 48 w 48"/>
                  <a:gd name="T11" fmla="*/ 4 h 47"/>
                  <a:gd name="T12" fmla="*/ 44 w 48"/>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48" h="47">
                    <a:moveTo>
                      <a:pt x="44" y="0"/>
                    </a:moveTo>
                    <a:cubicBezTo>
                      <a:pt x="20" y="0"/>
                      <a:pt x="0" y="20"/>
                      <a:pt x="0" y="44"/>
                    </a:cubicBezTo>
                    <a:cubicBezTo>
                      <a:pt x="0" y="46"/>
                      <a:pt x="2" y="47"/>
                      <a:pt x="4" y="47"/>
                    </a:cubicBezTo>
                    <a:cubicBezTo>
                      <a:pt x="6" y="47"/>
                      <a:pt x="7" y="46"/>
                      <a:pt x="7" y="44"/>
                    </a:cubicBezTo>
                    <a:cubicBezTo>
                      <a:pt x="7" y="24"/>
                      <a:pt x="24" y="7"/>
                      <a:pt x="44" y="7"/>
                    </a:cubicBezTo>
                    <a:cubicBezTo>
                      <a:pt x="46" y="7"/>
                      <a:pt x="48" y="6"/>
                      <a:pt x="48" y="4"/>
                    </a:cubicBezTo>
                    <a:cubicBezTo>
                      <a:pt x="48" y="2"/>
                      <a:pt x="46" y="0"/>
                      <a:pt x="4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grpSp>
        <p:nvGrpSpPr>
          <p:cNvPr id="113" name="Group 112"/>
          <p:cNvGrpSpPr/>
          <p:nvPr/>
        </p:nvGrpSpPr>
        <p:grpSpPr>
          <a:xfrm>
            <a:off x="1640485" y="5617124"/>
            <a:ext cx="7639011" cy="632490"/>
            <a:chOff x="6097186" y="2148475"/>
            <a:chExt cx="5092674" cy="421550"/>
          </a:xfrm>
        </p:grpSpPr>
        <p:sp>
          <p:nvSpPr>
            <p:cNvPr id="114" name="Rectangle 113"/>
            <p:cNvSpPr/>
            <p:nvPr/>
          </p:nvSpPr>
          <p:spPr bwMode="auto">
            <a:xfrm>
              <a:off x="6580927" y="2160797"/>
              <a:ext cx="4608933" cy="37363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128" name="Rectangle 127"/>
            <p:cNvSpPr/>
            <p:nvPr/>
          </p:nvSpPr>
          <p:spPr bwMode="auto">
            <a:xfrm>
              <a:off x="6580927" y="2160797"/>
              <a:ext cx="3949605" cy="3736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129" name="Content Placeholder 2"/>
            <p:cNvSpPr txBox="1">
              <a:spLocks/>
            </p:cNvSpPr>
            <p:nvPr/>
          </p:nvSpPr>
          <p:spPr bwMode="auto">
            <a:xfrm>
              <a:off x="6559731" y="2148475"/>
              <a:ext cx="655169" cy="292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251" b="1" dirty="0">
                  <a:solidFill>
                    <a:schemeClr val="bg1"/>
                  </a:solidFill>
                  <a:latin typeface="Lato Black"/>
                  <a:cs typeface="Lato Black"/>
                </a:rPr>
                <a:t>34%</a:t>
              </a:r>
            </a:p>
          </p:txBody>
        </p:sp>
        <p:sp>
          <p:nvSpPr>
            <p:cNvPr id="130" name="Oval 129"/>
            <p:cNvSpPr/>
            <p:nvPr/>
          </p:nvSpPr>
          <p:spPr>
            <a:xfrm>
              <a:off x="6097186" y="2150352"/>
              <a:ext cx="419673" cy="419673"/>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91462" tIns="45730" rIns="91462" bIns="45730" rtlCol="0" anchor="ctr"/>
            <a:lstStyle/>
            <a:p>
              <a:pPr algn="ctr"/>
              <a:endParaRPr lang="en-US" sz="2701" dirty="0">
                <a:latin typeface="Lato Light"/>
              </a:endParaRPr>
            </a:p>
          </p:txBody>
        </p:sp>
        <p:grpSp>
          <p:nvGrpSpPr>
            <p:cNvPr id="131" name="Group 130"/>
            <p:cNvGrpSpPr/>
            <p:nvPr/>
          </p:nvGrpSpPr>
          <p:grpSpPr>
            <a:xfrm>
              <a:off x="6188294" y="2251049"/>
              <a:ext cx="239764" cy="201746"/>
              <a:chOff x="1511296" y="730196"/>
              <a:chExt cx="256867" cy="216138"/>
            </a:xfrm>
            <a:solidFill>
              <a:schemeClr val="bg1"/>
            </a:solidFill>
          </p:grpSpPr>
          <p:sp>
            <p:nvSpPr>
              <p:cNvPr id="132" name="Freeform 81"/>
              <p:cNvSpPr>
                <a:spLocks noEditPoints="1"/>
              </p:cNvSpPr>
              <p:nvPr/>
            </p:nvSpPr>
            <p:spPr bwMode="auto">
              <a:xfrm>
                <a:off x="1575166" y="786197"/>
                <a:ext cx="128202" cy="128202"/>
              </a:xfrm>
              <a:custGeom>
                <a:avLst/>
                <a:gdLst>
                  <a:gd name="T0" fmla="*/ 59 w 117"/>
                  <a:gd name="T1" fmla="*/ 0 h 117"/>
                  <a:gd name="T2" fmla="*/ 0 w 117"/>
                  <a:gd name="T3" fmla="*/ 58 h 117"/>
                  <a:gd name="T4" fmla="*/ 59 w 117"/>
                  <a:gd name="T5" fmla="*/ 117 h 117"/>
                  <a:gd name="T6" fmla="*/ 117 w 117"/>
                  <a:gd name="T7" fmla="*/ 58 h 117"/>
                  <a:gd name="T8" fmla="*/ 59 w 117"/>
                  <a:gd name="T9" fmla="*/ 0 h 117"/>
                  <a:gd name="T10" fmla="*/ 92 w 117"/>
                  <a:gd name="T11" fmla="*/ 87 h 117"/>
                  <a:gd name="T12" fmla="*/ 30 w 117"/>
                  <a:gd name="T13" fmla="*/ 92 h 117"/>
                  <a:gd name="T14" fmla="*/ 25 w 117"/>
                  <a:gd name="T15" fmla="*/ 30 h 117"/>
                  <a:gd name="T16" fmla="*/ 87 w 117"/>
                  <a:gd name="T17" fmla="*/ 25 h 117"/>
                  <a:gd name="T18" fmla="*/ 92 w 117"/>
                  <a:gd name="T19" fmla="*/ 8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 h="117">
                    <a:moveTo>
                      <a:pt x="59" y="0"/>
                    </a:moveTo>
                    <a:cubicBezTo>
                      <a:pt x="26" y="0"/>
                      <a:pt x="0" y="26"/>
                      <a:pt x="0" y="58"/>
                    </a:cubicBezTo>
                    <a:cubicBezTo>
                      <a:pt x="0" y="91"/>
                      <a:pt x="26" y="117"/>
                      <a:pt x="59" y="117"/>
                    </a:cubicBezTo>
                    <a:cubicBezTo>
                      <a:pt x="91" y="117"/>
                      <a:pt x="117" y="91"/>
                      <a:pt x="117" y="58"/>
                    </a:cubicBezTo>
                    <a:cubicBezTo>
                      <a:pt x="117" y="26"/>
                      <a:pt x="91" y="0"/>
                      <a:pt x="59" y="0"/>
                    </a:cubicBezTo>
                    <a:close/>
                    <a:moveTo>
                      <a:pt x="92" y="87"/>
                    </a:moveTo>
                    <a:cubicBezTo>
                      <a:pt x="76" y="105"/>
                      <a:pt x="49" y="107"/>
                      <a:pt x="30" y="92"/>
                    </a:cubicBezTo>
                    <a:cubicBezTo>
                      <a:pt x="12" y="76"/>
                      <a:pt x="10" y="48"/>
                      <a:pt x="25" y="30"/>
                    </a:cubicBezTo>
                    <a:cubicBezTo>
                      <a:pt x="41" y="12"/>
                      <a:pt x="69" y="9"/>
                      <a:pt x="87" y="25"/>
                    </a:cubicBezTo>
                    <a:cubicBezTo>
                      <a:pt x="106" y="41"/>
                      <a:pt x="108" y="69"/>
                      <a:pt x="9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33" name="Freeform 82"/>
              <p:cNvSpPr>
                <a:spLocks/>
              </p:cNvSpPr>
              <p:nvPr/>
            </p:nvSpPr>
            <p:spPr bwMode="auto">
              <a:xfrm>
                <a:off x="1608026" y="818132"/>
                <a:ext cx="35175" cy="36100"/>
              </a:xfrm>
              <a:custGeom>
                <a:avLst/>
                <a:gdLst>
                  <a:gd name="T0" fmla="*/ 29 w 32"/>
                  <a:gd name="T1" fmla="*/ 0 h 33"/>
                  <a:gd name="T2" fmla="*/ 0 w 32"/>
                  <a:gd name="T3" fmla="*/ 29 h 33"/>
                  <a:gd name="T4" fmla="*/ 0 w 32"/>
                  <a:gd name="T5" fmla="*/ 29 h 33"/>
                  <a:gd name="T6" fmla="*/ 3 w 32"/>
                  <a:gd name="T7" fmla="*/ 33 h 33"/>
                  <a:gd name="T8" fmla="*/ 7 w 32"/>
                  <a:gd name="T9" fmla="*/ 29 h 33"/>
                  <a:gd name="T10" fmla="*/ 7 w 32"/>
                  <a:gd name="T11" fmla="*/ 29 h 33"/>
                  <a:gd name="T12" fmla="*/ 29 w 32"/>
                  <a:gd name="T13" fmla="*/ 8 h 33"/>
                  <a:gd name="T14" fmla="*/ 32 w 32"/>
                  <a:gd name="T15" fmla="*/ 4 h 33"/>
                  <a:gd name="T16" fmla="*/ 29 w 32"/>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3">
                    <a:moveTo>
                      <a:pt x="29" y="0"/>
                    </a:moveTo>
                    <a:cubicBezTo>
                      <a:pt x="13" y="0"/>
                      <a:pt x="0" y="13"/>
                      <a:pt x="0" y="29"/>
                    </a:cubicBezTo>
                    <a:cubicBezTo>
                      <a:pt x="0" y="29"/>
                      <a:pt x="0" y="29"/>
                      <a:pt x="0" y="29"/>
                    </a:cubicBezTo>
                    <a:cubicBezTo>
                      <a:pt x="0" y="31"/>
                      <a:pt x="1" y="33"/>
                      <a:pt x="3" y="33"/>
                    </a:cubicBezTo>
                    <a:cubicBezTo>
                      <a:pt x="5" y="33"/>
                      <a:pt x="7" y="31"/>
                      <a:pt x="7" y="29"/>
                    </a:cubicBezTo>
                    <a:cubicBezTo>
                      <a:pt x="7" y="29"/>
                      <a:pt x="7" y="29"/>
                      <a:pt x="7" y="29"/>
                    </a:cubicBezTo>
                    <a:cubicBezTo>
                      <a:pt x="7" y="17"/>
                      <a:pt x="17" y="8"/>
                      <a:pt x="29" y="8"/>
                    </a:cubicBezTo>
                    <a:cubicBezTo>
                      <a:pt x="31" y="8"/>
                      <a:pt x="32" y="6"/>
                      <a:pt x="32" y="4"/>
                    </a:cubicBezTo>
                    <a:cubicBezTo>
                      <a:pt x="32" y="2"/>
                      <a:pt x="31"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34" name="Freeform 83"/>
              <p:cNvSpPr>
                <a:spLocks noEditPoints="1"/>
              </p:cNvSpPr>
              <p:nvPr/>
            </p:nvSpPr>
            <p:spPr bwMode="auto">
              <a:xfrm>
                <a:off x="1511296" y="730196"/>
                <a:ext cx="256867" cy="216138"/>
              </a:xfrm>
              <a:custGeom>
                <a:avLst/>
                <a:gdLst>
                  <a:gd name="T0" fmla="*/ 215 w 234"/>
                  <a:gd name="T1" fmla="*/ 44 h 197"/>
                  <a:gd name="T2" fmla="*/ 184 w 234"/>
                  <a:gd name="T3" fmla="*/ 39 h 197"/>
                  <a:gd name="T4" fmla="*/ 174 w 234"/>
                  <a:gd name="T5" fmla="*/ 14 h 197"/>
                  <a:gd name="T6" fmla="*/ 153 w 234"/>
                  <a:gd name="T7" fmla="*/ 0 h 197"/>
                  <a:gd name="T8" fmla="*/ 80 w 234"/>
                  <a:gd name="T9" fmla="*/ 0 h 197"/>
                  <a:gd name="T10" fmla="*/ 60 w 234"/>
                  <a:gd name="T11" fmla="*/ 14 h 197"/>
                  <a:gd name="T12" fmla="*/ 50 w 234"/>
                  <a:gd name="T13" fmla="*/ 39 h 197"/>
                  <a:gd name="T14" fmla="*/ 18 w 234"/>
                  <a:gd name="T15" fmla="*/ 44 h 197"/>
                  <a:gd name="T16" fmla="*/ 0 w 234"/>
                  <a:gd name="T17" fmla="*/ 66 h 197"/>
                  <a:gd name="T18" fmla="*/ 0 w 234"/>
                  <a:gd name="T19" fmla="*/ 175 h 197"/>
                  <a:gd name="T20" fmla="*/ 22 w 234"/>
                  <a:gd name="T21" fmla="*/ 197 h 197"/>
                  <a:gd name="T22" fmla="*/ 212 w 234"/>
                  <a:gd name="T23" fmla="*/ 197 h 197"/>
                  <a:gd name="T24" fmla="*/ 234 w 234"/>
                  <a:gd name="T25" fmla="*/ 175 h 197"/>
                  <a:gd name="T26" fmla="*/ 234 w 234"/>
                  <a:gd name="T27" fmla="*/ 66 h 197"/>
                  <a:gd name="T28" fmla="*/ 215 w 234"/>
                  <a:gd name="T29" fmla="*/ 44 h 197"/>
                  <a:gd name="T30" fmla="*/ 219 w 234"/>
                  <a:gd name="T31" fmla="*/ 175 h 197"/>
                  <a:gd name="T32" fmla="*/ 212 w 234"/>
                  <a:gd name="T33" fmla="*/ 182 h 197"/>
                  <a:gd name="T34" fmla="*/ 22 w 234"/>
                  <a:gd name="T35" fmla="*/ 182 h 197"/>
                  <a:gd name="T36" fmla="*/ 14 w 234"/>
                  <a:gd name="T37" fmla="*/ 175 h 197"/>
                  <a:gd name="T38" fmla="*/ 14 w 234"/>
                  <a:gd name="T39" fmla="*/ 66 h 197"/>
                  <a:gd name="T40" fmla="*/ 21 w 234"/>
                  <a:gd name="T41" fmla="*/ 58 h 197"/>
                  <a:gd name="T42" fmla="*/ 60 w 234"/>
                  <a:gd name="T43" fmla="*/ 52 h 197"/>
                  <a:gd name="T44" fmla="*/ 73 w 234"/>
                  <a:gd name="T45" fmla="*/ 19 h 197"/>
                  <a:gd name="T46" fmla="*/ 80 w 234"/>
                  <a:gd name="T47" fmla="*/ 15 h 197"/>
                  <a:gd name="T48" fmla="*/ 153 w 234"/>
                  <a:gd name="T49" fmla="*/ 15 h 197"/>
                  <a:gd name="T50" fmla="*/ 160 w 234"/>
                  <a:gd name="T51" fmla="*/ 19 h 197"/>
                  <a:gd name="T52" fmla="*/ 173 w 234"/>
                  <a:gd name="T53" fmla="*/ 52 h 197"/>
                  <a:gd name="T54" fmla="*/ 213 w 234"/>
                  <a:gd name="T55" fmla="*/ 58 h 197"/>
                  <a:gd name="T56" fmla="*/ 219 w 234"/>
                  <a:gd name="T57" fmla="*/ 66 h 197"/>
                  <a:gd name="T58" fmla="*/ 219 w 234"/>
                  <a:gd name="T59"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4" h="197">
                    <a:moveTo>
                      <a:pt x="215" y="44"/>
                    </a:moveTo>
                    <a:cubicBezTo>
                      <a:pt x="184" y="39"/>
                      <a:pt x="184" y="39"/>
                      <a:pt x="184" y="39"/>
                    </a:cubicBezTo>
                    <a:cubicBezTo>
                      <a:pt x="174" y="14"/>
                      <a:pt x="174" y="14"/>
                      <a:pt x="174" y="14"/>
                    </a:cubicBezTo>
                    <a:cubicBezTo>
                      <a:pt x="170" y="5"/>
                      <a:pt x="162" y="0"/>
                      <a:pt x="153" y="0"/>
                    </a:cubicBezTo>
                    <a:cubicBezTo>
                      <a:pt x="80" y="0"/>
                      <a:pt x="80" y="0"/>
                      <a:pt x="80" y="0"/>
                    </a:cubicBezTo>
                    <a:cubicBezTo>
                      <a:pt x="71" y="0"/>
                      <a:pt x="63" y="5"/>
                      <a:pt x="60" y="14"/>
                    </a:cubicBezTo>
                    <a:cubicBezTo>
                      <a:pt x="50" y="39"/>
                      <a:pt x="50" y="39"/>
                      <a:pt x="50" y="39"/>
                    </a:cubicBezTo>
                    <a:cubicBezTo>
                      <a:pt x="18" y="44"/>
                      <a:pt x="18" y="44"/>
                      <a:pt x="18" y="44"/>
                    </a:cubicBezTo>
                    <a:cubicBezTo>
                      <a:pt x="8" y="46"/>
                      <a:pt x="0" y="55"/>
                      <a:pt x="0" y="66"/>
                    </a:cubicBezTo>
                    <a:cubicBezTo>
                      <a:pt x="0" y="175"/>
                      <a:pt x="0" y="175"/>
                      <a:pt x="0" y="175"/>
                    </a:cubicBezTo>
                    <a:cubicBezTo>
                      <a:pt x="0" y="187"/>
                      <a:pt x="10" y="197"/>
                      <a:pt x="22" y="197"/>
                    </a:cubicBezTo>
                    <a:cubicBezTo>
                      <a:pt x="212" y="197"/>
                      <a:pt x="212" y="197"/>
                      <a:pt x="212" y="197"/>
                    </a:cubicBezTo>
                    <a:cubicBezTo>
                      <a:pt x="224" y="197"/>
                      <a:pt x="234" y="187"/>
                      <a:pt x="234" y="175"/>
                    </a:cubicBezTo>
                    <a:cubicBezTo>
                      <a:pt x="234" y="66"/>
                      <a:pt x="234" y="66"/>
                      <a:pt x="234" y="66"/>
                    </a:cubicBezTo>
                    <a:cubicBezTo>
                      <a:pt x="234" y="55"/>
                      <a:pt x="226" y="46"/>
                      <a:pt x="215" y="44"/>
                    </a:cubicBezTo>
                    <a:close/>
                    <a:moveTo>
                      <a:pt x="219" y="175"/>
                    </a:moveTo>
                    <a:cubicBezTo>
                      <a:pt x="219" y="179"/>
                      <a:pt x="216" y="182"/>
                      <a:pt x="212" y="182"/>
                    </a:cubicBezTo>
                    <a:cubicBezTo>
                      <a:pt x="22" y="182"/>
                      <a:pt x="22" y="182"/>
                      <a:pt x="22" y="182"/>
                    </a:cubicBezTo>
                    <a:cubicBezTo>
                      <a:pt x="18" y="182"/>
                      <a:pt x="14" y="179"/>
                      <a:pt x="14" y="175"/>
                    </a:cubicBezTo>
                    <a:cubicBezTo>
                      <a:pt x="14" y="66"/>
                      <a:pt x="14" y="66"/>
                      <a:pt x="14" y="66"/>
                    </a:cubicBezTo>
                    <a:cubicBezTo>
                      <a:pt x="14" y="62"/>
                      <a:pt x="17" y="59"/>
                      <a:pt x="21" y="58"/>
                    </a:cubicBezTo>
                    <a:cubicBezTo>
                      <a:pt x="60" y="52"/>
                      <a:pt x="60" y="52"/>
                      <a:pt x="60" y="52"/>
                    </a:cubicBezTo>
                    <a:cubicBezTo>
                      <a:pt x="73" y="19"/>
                      <a:pt x="73" y="19"/>
                      <a:pt x="73" y="19"/>
                    </a:cubicBezTo>
                    <a:cubicBezTo>
                      <a:pt x="75" y="16"/>
                      <a:pt x="77" y="15"/>
                      <a:pt x="80" y="15"/>
                    </a:cubicBezTo>
                    <a:cubicBezTo>
                      <a:pt x="153" y="15"/>
                      <a:pt x="153" y="15"/>
                      <a:pt x="153" y="15"/>
                    </a:cubicBezTo>
                    <a:cubicBezTo>
                      <a:pt x="156" y="15"/>
                      <a:pt x="159" y="16"/>
                      <a:pt x="160" y="19"/>
                    </a:cubicBezTo>
                    <a:cubicBezTo>
                      <a:pt x="173" y="52"/>
                      <a:pt x="173" y="52"/>
                      <a:pt x="173" y="52"/>
                    </a:cubicBezTo>
                    <a:cubicBezTo>
                      <a:pt x="213" y="58"/>
                      <a:pt x="213" y="58"/>
                      <a:pt x="213" y="58"/>
                    </a:cubicBezTo>
                    <a:cubicBezTo>
                      <a:pt x="216" y="59"/>
                      <a:pt x="219" y="62"/>
                      <a:pt x="219" y="66"/>
                    </a:cubicBezTo>
                    <a:lnTo>
                      <a:pt x="219"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grpSp>
        <p:nvGrpSpPr>
          <p:cNvPr id="135" name="Group 134"/>
          <p:cNvGrpSpPr/>
          <p:nvPr/>
        </p:nvGrpSpPr>
        <p:grpSpPr>
          <a:xfrm>
            <a:off x="1684635" y="9002449"/>
            <a:ext cx="7594859" cy="629673"/>
            <a:chOff x="6126619" y="4404770"/>
            <a:chExt cx="5063239" cy="419673"/>
          </a:xfrm>
        </p:grpSpPr>
        <p:sp>
          <p:nvSpPr>
            <p:cNvPr id="136" name="Rectangle 135"/>
            <p:cNvSpPr/>
            <p:nvPr/>
          </p:nvSpPr>
          <p:spPr bwMode="auto">
            <a:xfrm>
              <a:off x="6580927" y="4433924"/>
              <a:ext cx="4608931" cy="37363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137" name="Rectangle 136"/>
            <p:cNvSpPr/>
            <p:nvPr/>
          </p:nvSpPr>
          <p:spPr bwMode="auto">
            <a:xfrm>
              <a:off x="6580926" y="4433924"/>
              <a:ext cx="3292160" cy="37363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138" name="Content Placeholder 2"/>
            <p:cNvSpPr txBox="1">
              <a:spLocks/>
            </p:cNvSpPr>
            <p:nvPr/>
          </p:nvSpPr>
          <p:spPr bwMode="auto">
            <a:xfrm>
              <a:off x="6559731" y="4421654"/>
              <a:ext cx="655170" cy="292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251" b="1" dirty="0">
                  <a:solidFill>
                    <a:schemeClr val="bg1"/>
                  </a:solidFill>
                  <a:latin typeface="Lato Black"/>
                  <a:cs typeface="Lato Black"/>
                </a:rPr>
                <a:t>64%</a:t>
              </a:r>
            </a:p>
          </p:txBody>
        </p:sp>
        <p:sp>
          <p:nvSpPr>
            <p:cNvPr id="139" name="Oval 138"/>
            <p:cNvSpPr/>
            <p:nvPr/>
          </p:nvSpPr>
          <p:spPr>
            <a:xfrm>
              <a:off x="6126619" y="4404770"/>
              <a:ext cx="419673" cy="419673"/>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91462" tIns="45730" rIns="91462" bIns="45730" rtlCol="0" anchor="ctr"/>
            <a:lstStyle/>
            <a:p>
              <a:pPr algn="ctr"/>
              <a:endParaRPr lang="en-US" sz="2701" dirty="0">
                <a:latin typeface="Lato Light"/>
              </a:endParaRPr>
            </a:p>
          </p:txBody>
        </p:sp>
        <p:grpSp>
          <p:nvGrpSpPr>
            <p:cNvPr id="140" name="Group 139"/>
            <p:cNvGrpSpPr/>
            <p:nvPr/>
          </p:nvGrpSpPr>
          <p:grpSpPr>
            <a:xfrm>
              <a:off x="6260419" y="4498814"/>
              <a:ext cx="163729" cy="239331"/>
              <a:chOff x="527333" y="1217552"/>
              <a:chExt cx="175409" cy="256405"/>
            </a:xfrm>
            <a:solidFill>
              <a:schemeClr val="bg1"/>
            </a:solidFill>
          </p:grpSpPr>
          <p:sp>
            <p:nvSpPr>
              <p:cNvPr id="141" name="Freeform 79"/>
              <p:cNvSpPr>
                <a:spLocks noEditPoints="1"/>
              </p:cNvSpPr>
              <p:nvPr/>
            </p:nvSpPr>
            <p:spPr bwMode="auto">
              <a:xfrm>
                <a:off x="527333" y="1217552"/>
                <a:ext cx="175409" cy="256405"/>
              </a:xfrm>
              <a:custGeom>
                <a:avLst/>
                <a:gdLst>
                  <a:gd name="T0" fmla="*/ 80 w 160"/>
                  <a:gd name="T1" fmla="*/ 0 h 234"/>
                  <a:gd name="T2" fmla="*/ 0 w 160"/>
                  <a:gd name="T3" fmla="*/ 81 h 234"/>
                  <a:gd name="T4" fmla="*/ 36 w 160"/>
                  <a:gd name="T5" fmla="*/ 169 h 234"/>
                  <a:gd name="T6" fmla="*/ 80 w 160"/>
                  <a:gd name="T7" fmla="*/ 234 h 234"/>
                  <a:gd name="T8" fmla="*/ 123 w 160"/>
                  <a:gd name="T9" fmla="*/ 169 h 234"/>
                  <a:gd name="T10" fmla="*/ 160 w 160"/>
                  <a:gd name="T11" fmla="*/ 81 h 234"/>
                  <a:gd name="T12" fmla="*/ 80 w 160"/>
                  <a:gd name="T13" fmla="*/ 0 h 234"/>
                  <a:gd name="T14" fmla="*/ 99 w 160"/>
                  <a:gd name="T15" fmla="*/ 199 h 234"/>
                  <a:gd name="T16" fmla="*/ 63 w 160"/>
                  <a:gd name="T17" fmla="*/ 203 h 234"/>
                  <a:gd name="T18" fmla="*/ 58 w 160"/>
                  <a:gd name="T19" fmla="*/ 190 h 234"/>
                  <a:gd name="T20" fmla="*/ 58 w 160"/>
                  <a:gd name="T21" fmla="*/ 189 h 234"/>
                  <a:gd name="T22" fmla="*/ 103 w 160"/>
                  <a:gd name="T23" fmla="*/ 184 h 234"/>
                  <a:gd name="T24" fmla="*/ 101 w 160"/>
                  <a:gd name="T25" fmla="*/ 190 h 234"/>
                  <a:gd name="T26" fmla="*/ 99 w 160"/>
                  <a:gd name="T27" fmla="*/ 199 h 234"/>
                  <a:gd name="T28" fmla="*/ 56 w 160"/>
                  <a:gd name="T29" fmla="*/ 182 h 234"/>
                  <a:gd name="T30" fmla="*/ 52 w 160"/>
                  <a:gd name="T31" fmla="*/ 168 h 234"/>
                  <a:gd name="T32" fmla="*/ 108 w 160"/>
                  <a:gd name="T33" fmla="*/ 168 h 234"/>
                  <a:gd name="T34" fmla="*/ 106 w 160"/>
                  <a:gd name="T35" fmla="*/ 176 h 234"/>
                  <a:gd name="T36" fmla="*/ 56 w 160"/>
                  <a:gd name="T37" fmla="*/ 182 h 234"/>
                  <a:gd name="T38" fmla="*/ 80 w 160"/>
                  <a:gd name="T39" fmla="*/ 220 h 234"/>
                  <a:gd name="T40" fmla="*/ 65 w 160"/>
                  <a:gd name="T41" fmla="*/ 210 h 234"/>
                  <a:gd name="T42" fmla="*/ 96 w 160"/>
                  <a:gd name="T43" fmla="*/ 207 h 234"/>
                  <a:gd name="T44" fmla="*/ 80 w 160"/>
                  <a:gd name="T45" fmla="*/ 220 h 234"/>
                  <a:gd name="T46" fmla="*/ 114 w 160"/>
                  <a:gd name="T47" fmla="*/ 154 h 234"/>
                  <a:gd name="T48" fmla="*/ 46 w 160"/>
                  <a:gd name="T49" fmla="*/ 154 h 234"/>
                  <a:gd name="T50" fmla="*/ 34 w 160"/>
                  <a:gd name="T51" fmla="*/ 130 h 234"/>
                  <a:gd name="T52" fmla="*/ 14 w 160"/>
                  <a:gd name="T53" fmla="*/ 81 h 234"/>
                  <a:gd name="T54" fmla="*/ 80 w 160"/>
                  <a:gd name="T55" fmla="*/ 15 h 234"/>
                  <a:gd name="T56" fmla="*/ 146 w 160"/>
                  <a:gd name="T57" fmla="*/ 81 h 234"/>
                  <a:gd name="T58" fmla="*/ 126 w 160"/>
                  <a:gd name="T59" fmla="*/ 130 h 234"/>
                  <a:gd name="T60" fmla="*/ 114 w 160"/>
                  <a:gd name="T61" fmla="*/ 1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0" h="234">
                    <a:moveTo>
                      <a:pt x="80" y="0"/>
                    </a:moveTo>
                    <a:cubicBezTo>
                      <a:pt x="35" y="0"/>
                      <a:pt x="0" y="36"/>
                      <a:pt x="0" y="81"/>
                    </a:cubicBezTo>
                    <a:cubicBezTo>
                      <a:pt x="0" y="110"/>
                      <a:pt x="26" y="141"/>
                      <a:pt x="36" y="169"/>
                    </a:cubicBezTo>
                    <a:cubicBezTo>
                      <a:pt x="51" y="210"/>
                      <a:pt x="49" y="234"/>
                      <a:pt x="80" y="234"/>
                    </a:cubicBezTo>
                    <a:cubicBezTo>
                      <a:pt x="111" y="234"/>
                      <a:pt x="109" y="210"/>
                      <a:pt x="123" y="169"/>
                    </a:cubicBezTo>
                    <a:cubicBezTo>
                      <a:pt x="133" y="142"/>
                      <a:pt x="160" y="110"/>
                      <a:pt x="160" y="81"/>
                    </a:cubicBezTo>
                    <a:cubicBezTo>
                      <a:pt x="160" y="36"/>
                      <a:pt x="124" y="0"/>
                      <a:pt x="80" y="0"/>
                    </a:cubicBezTo>
                    <a:close/>
                    <a:moveTo>
                      <a:pt x="99" y="199"/>
                    </a:moveTo>
                    <a:cubicBezTo>
                      <a:pt x="63" y="203"/>
                      <a:pt x="63" y="203"/>
                      <a:pt x="63" y="203"/>
                    </a:cubicBezTo>
                    <a:cubicBezTo>
                      <a:pt x="61" y="200"/>
                      <a:pt x="60" y="195"/>
                      <a:pt x="58" y="190"/>
                    </a:cubicBezTo>
                    <a:cubicBezTo>
                      <a:pt x="58" y="190"/>
                      <a:pt x="58" y="189"/>
                      <a:pt x="58" y="189"/>
                    </a:cubicBezTo>
                    <a:cubicBezTo>
                      <a:pt x="103" y="184"/>
                      <a:pt x="103" y="184"/>
                      <a:pt x="103" y="184"/>
                    </a:cubicBezTo>
                    <a:cubicBezTo>
                      <a:pt x="103" y="186"/>
                      <a:pt x="102" y="188"/>
                      <a:pt x="101" y="190"/>
                    </a:cubicBezTo>
                    <a:cubicBezTo>
                      <a:pt x="100" y="193"/>
                      <a:pt x="100" y="196"/>
                      <a:pt x="99" y="199"/>
                    </a:cubicBezTo>
                    <a:close/>
                    <a:moveTo>
                      <a:pt x="56" y="182"/>
                    </a:moveTo>
                    <a:cubicBezTo>
                      <a:pt x="55" y="178"/>
                      <a:pt x="53" y="173"/>
                      <a:pt x="52" y="168"/>
                    </a:cubicBezTo>
                    <a:cubicBezTo>
                      <a:pt x="108" y="168"/>
                      <a:pt x="108" y="168"/>
                      <a:pt x="108" y="168"/>
                    </a:cubicBezTo>
                    <a:cubicBezTo>
                      <a:pt x="107" y="171"/>
                      <a:pt x="106" y="174"/>
                      <a:pt x="106" y="176"/>
                    </a:cubicBezTo>
                    <a:lnTo>
                      <a:pt x="56" y="182"/>
                    </a:lnTo>
                    <a:close/>
                    <a:moveTo>
                      <a:pt x="80" y="220"/>
                    </a:moveTo>
                    <a:cubicBezTo>
                      <a:pt x="72" y="220"/>
                      <a:pt x="69" y="219"/>
                      <a:pt x="65" y="210"/>
                    </a:cubicBezTo>
                    <a:cubicBezTo>
                      <a:pt x="96" y="207"/>
                      <a:pt x="96" y="207"/>
                      <a:pt x="96" y="207"/>
                    </a:cubicBezTo>
                    <a:cubicBezTo>
                      <a:pt x="92" y="219"/>
                      <a:pt x="88" y="220"/>
                      <a:pt x="80" y="220"/>
                    </a:cubicBezTo>
                    <a:close/>
                    <a:moveTo>
                      <a:pt x="114" y="154"/>
                    </a:moveTo>
                    <a:cubicBezTo>
                      <a:pt x="46" y="154"/>
                      <a:pt x="46" y="154"/>
                      <a:pt x="46" y="154"/>
                    </a:cubicBezTo>
                    <a:cubicBezTo>
                      <a:pt x="42" y="146"/>
                      <a:pt x="38" y="138"/>
                      <a:pt x="34" y="130"/>
                    </a:cubicBezTo>
                    <a:cubicBezTo>
                      <a:pt x="24" y="113"/>
                      <a:pt x="14" y="96"/>
                      <a:pt x="14" y="81"/>
                    </a:cubicBezTo>
                    <a:cubicBezTo>
                      <a:pt x="14" y="45"/>
                      <a:pt x="44" y="15"/>
                      <a:pt x="80" y="15"/>
                    </a:cubicBezTo>
                    <a:cubicBezTo>
                      <a:pt x="116" y="15"/>
                      <a:pt x="146" y="45"/>
                      <a:pt x="146" y="81"/>
                    </a:cubicBezTo>
                    <a:cubicBezTo>
                      <a:pt x="146" y="96"/>
                      <a:pt x="136" y="113"/>
                      <a:pt x="126" y="130"/>
                    </a:cubicBezTo>
                    <a:cubicBezTo>
                      <a:pt x="122" y="138"/>
                      <a:pt x="118" y="146"/>
                      <a:pt x="114" y="1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42" name="Freeform 80"/>
              <p:cNvSpPr>
                <a:spLocks/>
              </p:cNvSpPr>
              <p:nvPr/>
            </p:nvSpPr>
            <p:spPr bwMode="auto">
              <a:xfrm>
                <a:off x="566675" y="1258276"/>
                <a:ext cx="52762" cy="51373"/>
              </a:xfrm>
              <a:custGeom>
                <a:avLst/>
                <a:gdLst>
                  <a:gd name="T0" fmla="*/ 44 w 48"/>
                  <a:gd name="T1" fmla="*/ 0 h 47"/>
                  <a:gd name="T2" fmla="*/ 0 w 48"/>
                  <a:gd name="T3" fmla="*/ 44 h 47"/>
                  <a:gd name="T4" fmla="*/ 4 w 48"/>
                  <a:gd name="T5" fmla="*/ 47 h 47"/>
                  <a:gd name="T6" fmla="*/ 7 w 48"/>
                  <a:gd name="T7" fmla="*/ 44 h 47"/>
                  <a:gd name="T8" fmla="*/ 44 w 48"/>
                  <a:gd name="T9" fmla="*/ 7 h 47"/>
                  <a:gd name="T10" fmla="*/ 48 w 48"/>
                  <a:gd name="T11" fmla="*/ 4 h 47"/>
                  <a:gd name="T12" fmla="*/ 44 w 48"/>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48" h="47">
                    <a:moveTo>
                      <a:pt x="44" y="0"/>
                    </a:moveTo>
                    <a:cubicBezTo>
                      <a:pt x="20" y="0"/>
                      <a:pt x="0" y="20"/>
                      <a:pt x="0" y="44"/>
                    </a:cubicBezTo>
                    <a:cubicBezTo>
                      <a:pt x="0" y="46"/>
                      <a:pt x="2" y="47"/>
                      <a:pt x="4" y="47"/>
                    </a:cubicBezTo>
                    <a:cubicBezTo>
                      <a:pt x="6" y="47"/>
                      <a:pt x="7" y="46"/>
                      <a:pt x="7" y="44"/>
                    </a:cubicBezTo>
                    <a:cubicBezTo>
                      <a:pt x="7" y="24"/>
                      <a:pt x="24" y="7"/>
                      <a:pt x="44" y="7"/>
                    </a:cubicBezTo>
                    <a:cubicBezTo>
                      <a:pt x="46" y="7"/>
                      <a:pt x="48" y="6"/>
                      <a:pt x="48" y="4"/>
                    </a:cubicBezTo>
                    <a:cubicBezTo>
                      <a:pt x="48" y="2"/>
                      <a:pt x="46" y="0"/>
                      <a:pt x="4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spTree>
    <p:extLst>
      <p:ext uri="{BB962C8B-B14F-4D97-AF65-F5344CB8AC3E}">
        <p14:creationId xmlns:p14="http://schemas.microsoft.com/office/powerpoint/2010/main" val="1668470480"/>
      </p:ext>
    </p:extLst>
  </p:cSld>
  <p:clrMapOvr>
    <a:masterClrMapping/>
  </p:clrMapOvr>
  <mc:AlternateContent xmlns:mc="http://schemas.openxmlformats.org/markup-compatibility/2006" xmlns:p14="http://schemas.microsoft.com/office/powerpoint/2010/main">
    <mc:Choice Requires="p14">
      <p:transition spd="slow" p14:dur="1600" advClick="0" advTm="3000">
        <p14:prism isContent="1" isInverted="1"/>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fade">
                                      <p:cBhvr>
                                        <p:cTn id="7" dur="1000"/>
                                        <p:tgtEl>
                                          <p:spTgt spid="58"/>
                                        </p:tgtEl>
                                      </p:cBhvr>
                                    </p:animEffect>
                                    <p:anim calcmode="lin" valueType="num">
                                      <p:cBhvr>
                                        <p:cTn id="8" dur="1000" fill="hold"/>
                                        <p:tgtEl>
                                          <p:spTgt spid="58"/>
                                        </p:tgtEl>
                                        <p:attrNameLst>
                                          <p:attrName>ppt_x</p:attrName>
                                        </p:attrNameLst>
                                      </p:cBhvr>
                                      <p:tavLst>
                                        <p:tav tm="0">
                                          <p:val>
                                            <p:strVal val="#ppt_x"/>
                                          </p:val>
                                        </p:tav>
                                        <p:tav tm="100000">
                                          <p:val>
                                            <p:strVal val="#ppt_x"/>
                                          </p:val>
                                        </p:tav>
                                      </p:tavLst>
                                    </p:anim>
                                    <p:anim calcmode="lin" valueType="num">
                                      <p:cBhvr>
                                        <p:cTn id="9" dur="900" decel="100000" fill="hold"/>
                                        <p:tgtEl>
                                          <p:spTgt spid="5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4" fill="hold" grpId="0" nodeType="afterEffect">
                                  <p:stCondLst>
                                    <p:cond delay="0"/>
                                  </p:stCondLst>
                                  <p:childTnLst>
                                    <p:set>
                                      <p:cBhvr>
                                        <p:cTn id="13" dur="1" fill="hold">
                                          <p:stCondLst>
                                            <p:cond delay="0"/>
                                          </p:stCondLst>
                                        </p:cTn>
                                        <p:tgtEl>
                                          <p:spTgt spid="46"/>
                                        </p:tgtEl>
                                        <p:attrNameLst>
                                          <p:attrName>style.visibility</p:attrName>
                                        </p:attrNameLst>
                                      </p:cBhvr>
                                      <p:to>
                                        <p:strVal val="visible"/>
                                      </p:to>
                                    </p:set>
                                    <p:anim calcmode="lin" valueType="num">
                                      <p:cBhvr additive="base">
                                        <p:cTn id="14" dur="500" fill="hold"/>
                                        <p:tgtEl>
                                          <p:spTgt spid="46"/>
                                        </p:tgtEl>
                                        <p:attrNameLst>
                                          <p:attrName>ppt_x</p:attrName>
                                        </p:attrNameLst>
                                      </p:cBhvr>
                                      <p:tavLst>
                                        <p:tav tm="0">
                                          <p:val>
                                            <p:strVal val="#ppt_x"/>
                                          </p:val>
                                        </p:tav>
                                        <p:tav tm="100000">
                                          <p:val>
                                            <p:strVal val="#ppt_x"/>
                                          </p:val>
                                        </p:tav>
                                      </p:tavLst>
                                    </p:anim>
                                    <p:anim calcmode="lin" valueType="num">
                                      <p:cBhvr additive="base">
                                        <p:cTn id="15" dur="500" fill="hold"/>
                                        <p:tgtEl>
                                          <p:spTgt spid="46"/>
                                        </p:tgtEl>
                                        <p:attrNameLst>
                                          <p:attrName>ppt_y</p:attrName>
                                        </p:attrNameLst>
                                      </p:cBhvr>
                                      <p:tavLst>
                                        <p:tav tm="0">
                                          <p:val>
                                            <p:strVal val="1+#ppt_h/2"/>
                                          </p:val>
                                        </p:tav>
                                        <p:tav tm="100000">
                                          <p:val>
                                            <p:strVal val="#ppt_y"/>
                                          </p:val>
                                        </p:tav>
                                      </p:tavLst>
                                    </p:anim>
                                  </p:childTnLst>
                                </p:cTn>
                              </p:par>
                            </p:childTnLst>
                          </p:cTn>
                        </p:par>
                        <p:par>
                          <p:cTn id="16" fill="hold">
                            <p:stCondLst>
                              <p:cond delay="1500"/>
                            </p:stCondLst>
                            <p:childTnLst>
                              <p:par>
                                <p:cTn id="17" presetID="2" presetClass="entr" presetSubtype="4" fill="hold" grpId="0" nodeType="afterEffect">
                                  <p:stCondLst>
                                    <p:cond delay="0"/>
                                  </p:stCondLst>
                                  <p:childTnLst>
                                    <p:set>
                                      <p:cBhvr>
                                        <p:cTn id="18" dur="1" fill="hold">
                                          <p:stCondLst>
                                            <p:cond delay="0"/>
                                          </p:stCondLst>
                                        </p:cTn>
                                        <p:tgtEl>
                                          <p:spTgt spid="69"/>
                                        </p:tgtEl>
                                        <p:attrNameLst>
                                          <p:attrName>style.visibility</p:attrName>
                                        </p:attrNameLst>
                                      </p:cBhvr>
                                      <p:to>
                                        <p:strVal val="visible"/>
                                      </p:to>
                                    </p:set>
                                    <p:anim calcmode="lin" valueType="num">
                                      <p:cBhvr additive="base">
                                        <p:cTn id="19" dur="500" fill="hold"/>
                                        <p:tgtEl>
                                          <p:spTgt spid="69"/>
                                        </p:tgtEl>
                                        <p:attrNameLst>
                                          <p:attrName>ppt_x</p:attrName>
                                        </p:attrNameLst>
                                      </p:cBhvr>
                                      <p:tavLst>
                                        <p:tav tm="0">
                                          <p:val>
                                            <p:strVal val="#ppt_x"/>
                                          </p:val>
                                        </p:tav>
                                        <p:tav tm="100000">
                                          <p:val>
                                            <p:strVal val="#ppt_x"/>
                                          </p:val>
                                        </p:tav>
                                      </p:tavLst>
                                    </p:anim>
                                    <p:anim calcmode="lin" valueType="num">
                                      <p:cBhvr additive="base">
                                        <p:cTn id="20" dur="500" fill="hold"/>
                                        <p:tgtEl>
                                          <p:spTgt spid="69"/>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2" presetClass="entr" presetSubtype="4" fill="hold" grpId="0" nodeType="afterEffect">
                                  <p:stCondLst>
                                    <p:cond delay="0"/>
                                  </p:stCondLst>
                                  <p:childTnLst>
                                    <p:set>
                                      <p:cBhvr>
                                        <p:cTn id="23" dur="1" fill="hold">
                                          <p:stCondLst>
                                            <p:cond delay="0"/>
                                          </p:stCondLst>
                                        </p:cTn>
                                        <p:tgtEl>
                                          <p:spTgt spid="76"/>
                                        </p:tgtEl>
                                        <p:attrNameLst>
                                          <p:attrName>style.visibility</p:attrName>
                                        </p:attrNameLst>
                                      </p:cBhvr>
                                      <p:to>
                                        <p:strVal val="visible"/>
                                      </p:to>
                                    </p:set>
                                    <p:anim calcmode="lin" valueType="num">
                                      <p:cBhvr additive="base">
                                        <p:cTn id="24" dur="500" fill="hold"/>
                                        <p:tgtEl>
                                          <p:spTgt spid="76"/>
                                        </p:tgtEl>
                                        <p:attrNameLst>
                                          <p:attrName>ppt_x</p:attrName>
                                        </p:attrNameLst>
                                      </p:cBhvr>
                                      <p:tavLst>
                                        <p:tav tm="0">
                                          <p:val>
                                            <p:strVal val="#ppt_x"/>
                                          </p:val>
                                        </p:tav>
                                        <p:tav tm="100000">
                                          <p:val>
                                            <p:strVal val="#ppt_x"/>
                                          </p:val>
                                        </p:tav>
                                      </p:tavLst>
                                    </p:anim>
                                    <p:anim calcmode="lin" valueType="num">
                                      <p:cBhvr additive="base">
                                        <p:cTn id="25" dur="500" fill="hold"/>
                                        <p:tgtEl>
                                          <p:spTgt spid="76"/>
                                        </p:tgtEl>
                                        <p:attrNameLst>
                                          <p:attrName>ppt_y</p:attrName>
                                        </p:attrNameLst>
                                      </p:cBhvr>
                                      <p:tavLst>
                                        <p:tav tm="0">
                                          <p:val>
                                            <p:strVal val="1+#ppt_h/2"/>
                                          </p:val>
                                        </p:tav>
                                        <p:tav tm="100000">
                                          <p:val>
                                            <p:strVal val="#ppt_y"/>
                                          </p:val>
                                        </p:tav>
                                      </p:tavLst>
                                    </p:anim>
                                  </p:childTnLst>
                                </p:cTn>
                              </p:par>
                            </p:childTnLst>
                          </p:cTn>
                        </p:par>
                        <p:par>
                          <p:cTn id="26" fill="hold">
                            <p:stCondLst>
                              <p:cond delay="2500"/>
                            </p:stCondLst>
                            <p:childTnLst>
                              <p:par>
                                <p:cTn id="27" presetID="2" presetClass="entr" presetSubtype="4" fill="hold" nodeType="afterEffect">
                                  <p:stCondLst>
                                    <p:cond delay="0"/>
                                  </p:stCondLst>
                                  <p:childTnLst>
                                    <p:set>
                                      <p:cBhvr>
                                        <p:cTn id="28" dur="1" fill="hold">
                                          <p:stCondLst>
                                            <p:cond delay="0"/>
                                          </p:stCondLst>
                                        </p:cTn>
                                        <p:tgtEl>
                                          <p:spTgt spid="77"/>
                                        </p:tgtEl>
                                        <p:attrNameLst>
                                          <p:attrName>style.visibility</p:attrName>
                                        </p:attrNameLst>
                                      </p:cBhvr>
                                      <p:to>
                                        <p:strVal val="visible"/>
                                      </p:to>
                                    </p:set>
                                    <p:anim calcmode="lin" valueType="num">
                                      <p:cBhvr additive="base">
                                        <p:cTn id="29" dur="500" fill="hold"/>
                                        <p:tgtEl>
                                          <p:spTgt spid="77"/>
                                        </p:tgtEl>
                                        <p:attrNameLst>
                                          <p:attrName>ppt_x</p:attrName>
                                        </p:attrNameLst>
                                      </p:cBhvr>
                                      <p:tavLst>
                                        <p:tav tm="0">
                                          <p:val>
                                            <p:strVal val="#ppt_x"/>
                                          </p:val>
                                        </p:tav>
                                        <p:tav tm="100000">
                                          <p:val>
                                            <p:strVal val="#ppt_x"/>
                                          </p:val>
                                        </p:tav>
                                      </p:tavLst>
                                    </p:anim>
                                    <p:anim calcmode="lin" valueType="num">
                                      <p:cBhvr additive="base">
                                        <p:cTn id="30" dur="500" fill="hold"/>
                                        <p:tgtEl>
                                          <p:spTgt spid="77"/>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4" fill="hold" grpId="0" nodeType="afterEffect">
                                  <p:stCondLst>
                                    <p:cond delay="0"/>
                                  </p:stCondLst>
                                  <p:childTnLst>
                                    <p:set>
                                      <p:cBhvr>
                                        <p:cTn id="33" dur="1" fill="hold">
                                          <p:stCondLst>
                                            <p:cond delay="0"/>
                                          </p:stCondLst>
                                        </p:cTn>
                                        <p:tgtEl>
                                          <p:spTgt spid="79"/>
                                        </p:tgtEl>
                                        <p:attrNameLst>
                                          <p:attrName>style.visibility</p:attrName>
                                        </p:attrNameLst>
                                      </p:cBhvr>
                                      <p:to>
                                        <p:strVal val="visible"/>
                                      </p:to>
                                    </p:set>
                                    <p:anim calcmode="lin" valueType="num">
                                      <p:cBhvr additive="base">
                                        <p:cTn id="34" dur="500" fill="hold"/>
                                        <p:tgtEl>
                                          <p:spTgt spid="79"/>
                                        </p:tgtEl>
                                        <p:attrNameLst>
                                          <p:attrName>ppt_x</p:attrName>
                                        </p:attrNameLst>
                                      </p:cBhvr>
                                      <p:tavLst>
                                        <p:tav tm="0">
                                          <p:val>
                                            <p:strVal val="#ppt_x"/>
                                          </p:val>
                                        </p:tav>
                                        <p:tav tm="100000">
                                          <p:val>
                                            <p:strVal val="#ppt_x"/>
                                          </p:val>
                                        </p:tav>
                                      </p:tavLst>
                                    </p:anim>
                                    <p:anim calcmode="lin" valueType="num">
                                      <p:cBhvr additive="base">
                                        <p:cTn id="35" dur="500" fill="hold"/>
                                        <p:tgtEl>
                                          <p:spTgt spid="79"/>
                                        </p:tgtEl>
                                        <p:attrNameLst>
                                          <p:attrName>ppt_y</p:attrName>
                                        </p:attrNameLst>
                                      </p:cBhvr>
                                      <p:tavLst>
                                        <p:tav tm="0">
                                          <p:val>
                                            <p:strVal val="1+#ppt_h/2"/>
                                          </p:val>
                                        </p:tav>
                                        <p:tav tm="100000">
                                          <p:val>
                                            <p:strVal val="#ppt_y"/>
                                          </p:val>
                                        </p:tav>
                                      </p:tavLst>
                                    </p:anim>
                                  </p:childTnLst>
                                </p:cTn>
                              </p:par>
                            </p:childTnLst>
                          </p:cTn>
                        </p:par>
                        <p:par>
                          <p:cTn id="36" fill="hold">
                            <p:stCondLst>
                              <p:cond delay="3500"/>
                            </p:stCondLst>
                            <p:childTnLst>
                              <p:par>
                                <p:cTn id="37" presetID="2" presetClass="entr" presetSubtype="4" fill="hold" grpId="0" nodeType="afterEffect">
                                  <p:stCondLst>
                                    <p:cond delay="0"/>
                                  </p:stCondLst>
                                  <p:childTnLst>
                                    <p:set>
                                      <p:cBhvr>
                                        <p:cTn id="38" dur="1" fill="hold">
                                          <p:stCondLst>
                                            <p:cond delay="0"/>
                                          </p:stCondLst>
                                        </p:cTn>
                                        <p:tgtEl>
                                          <p:spTgt spid="74"/>
                                        </p:tgtEl>
                                        <p:attrNameLst>
                                          <p:attrName>style.visibility</p:attrName>
                                        </p:attrNameLst>
                                      </p:cBhvr>
                                      <p:to>
                                        <p:strVal val="visible"/>
                                      </p:to>
                                    </p:set>
                                    <p:anim calcmode="lin" valueType="num">
                                      <p:cBhvr additive="base">
                                        <p:cTn id="39" dur="500" fill="hold"/>
                                        <p:tgtEl>
                                          <p:spTgt spid="74"/>
                                        </p:tgtEl>
                                        <p:attrNameLst>
                                          <p:attrName>ppt_x</p:attrName>
                                        </p:attrNameLst>
                                      </p:cBhvr>
                                      <p:tavLst>
                                        <p:tav tm="0">
                                          <p:val>
                                            <p:strVal val="#ppt_x"/>
                                          </p:val>
                                        </p:tav>
                                        <p:tav tm="100000">
                                          <p:val>
                                            <p:strVal val="#ppt_x"/>
                                          </p:val>
                                        </p:tav>
                                      </p:tavLst>
                                    </p:anim>
                                    <p:anim calcmode="lin" valueType="num">
                                      <p:cBhvr additive="base">
                                        <p:cTn id="40" dur="500" fill="hold"/>
                                        <p:tgtEl>
                                          <p:spTgt spid="74"/>
                                        </p:tgtEl>
                                        <p:attrNameLst>
                                          <p:attrName>ppt_y</p:attrName>
                                        </p:attrNameLst>
                                      </p:cBhvr>
                                      <p:tavLst>
                                        <p:tav tm="0">
                                          <p:val>
                                            <p:strVal val="1+#ppt_h/2"/>
                                          </p:val>
                                        </p:tav>
                                        <p:tav tm="100000">
                                          <p:val>
                                            <p:strVal val="#ppt_y"/>
                                          </p:val>
                                        </p:tav>
                                      </p:tavLst>
                                    </p:anim>
                                  </p:childTnLst>
                                </p:cTn>
                              </p:par>
                            </p:childTnLst>
                          </p:cTn>
                        </p:par>
                        <p:par>
                          <p:cTn id="41" fill="hold">
                            <p:stCondLst>
                              <p:cond delay="4000"/>
                            </p:stCondLst>
                            <p:childTnLst>
                              <p:par>
                                <p:cTn id="42" presetID="2" presetClass="entr" presetSubtype="4" fill="hold" grpId="0" nodeType="afterEffect">
                                  <p:stCondLst>
                                    <p:cond delay="0"/>
                                  </p:stCondLst>
                                  <p:childTnLst>
                                    <p:set>
                                      <p:cBhvr>
                                        <p:cTn id="43" dur="1" fill="hold">
                                          <p:stCondLst>
                                            <p:cond delay="0"/>
                                          </p:stCondLst>
                                        </p:cTn>
                                        <p:tgtEl>
                                          <p:spTgt spid="90"/>
                                        </p:tgtEl>
                                        <p:attrNameLst>
                                          <p:attrName>style.visibility</p:attrName>
                                        </p:attrNameLst>
                                      </p:cBhvr>
                                      <p:to>
                                        <p:strVal val="visible"/>
                                      </p:to>
                                    </p:set>
                                    <p:anim calcmode="lin" valueType="num">
                                      <p:cBhvr additive="base">
                                        <p:cTn id="44" dur="500" fill="hold"/>
                                        <p:tgtEl>
                                          <p:spTgt spid="90"/>
                                        </p:tgtEl>
                                        <p:attrNameLst>
                                          <p:attrName>ppt_x</p:attrName>
                                        </p:attrNameLst>
                                      </p:cBhvr>
                                      <p:tavLst>
                                        <p:tav tm="0">
                                          <p:val>
                                            <p:strVal val="#ppt_x"/>
                                          </p:val>
                                        </p:tav>
                                        <p:tav tm="100000">
                                          <p:val>
                                            <p:strVal val="#ppt_x"/>
                                          </p:val>
                                        </p:tav>
                                      </p:tavLst>
                                    </p:anim>
                                    <p:anim calcmode="lin" valueType="num">
                                      <p:cBhvr additive="base">
                                        <p:cTn id="45" dur="500" fill="hold"/>
                                        <p:tgtEl>
                                          <p:spTgt spid="90"/>
                                        </p:tgtEl>
                                        <p:attrNameLst>
                                          <p:attrName>ppt_y</p:attrName>
                                        </p:attrNameLst>
                                      </p:cBhvr>
                                      <p:tavLst>
                                        <p:tav tm="0">
                                          <p:val>
                                            <p:strVal val="1+#ppt_h/2"/>
                                          </p:val>
                                        </p:tav>
                                        <p:tav tm="100000">
                                          <p:val>
                                            <p:strVal val="#ppt_y"/>
                                          </p:val>
                                        </p:tav>
                                      </p:tavLst>
                                    </p:anim>
                                  </p:childTnLst>
                                </p:cTn>
                              </p:par>
                            </p:childTnLst>
                          </p:cTn>
                        </p:par>
                        <p:par>
                          <p:cTn id="46" fill="hold">
                            <p:stCondLst>
                              <p:cond delay="4500"/>
                            </p:stCondLst>
                            <p:childTnLst>
                              <p:par>
                                <p:cTn id="47" presetID="2" presetClass="entr" presetSubtype="4" fill="hold" nodeType="afterEffect">
                                  <p:stCondLst>
                                    <p:cond delay="0"/>
                                  </p:stCondLst>
                                  <p:childTnLst>
                                    <p:set>
                                      <p:cBhvr>
                                        <p:cTn id="48" dur="1" fill="hold">
                                          <p:stCondLst>
                                            <p:cond delay="0"/>
                                          </p:stCondLst>
                                        </p:cTn>
                                        <p:tgtEl>
                                          <p:spTgt spid="89"/>
                                        </p:tgtEl>
                                        <p:attrNameLst>
                                          <p:attrName>style.visibility</p:attrName>
                                        </p:attrNameLst>
                                      </p:cBhvr>
                                      <p:to>
                                        <p:strVal val="visible"/>
                                      </p:to>
                                    </p:set>
                                    <p:anim calcmode="lin" valueType="num">
                                      <p:cBhvr additive="base">
                                        <p:cTn id="49" dur="500" fill="hold"/>
                                        <p:tgtEl>
                                          <p:spTgt spid="89"/>
                                        </p:tgtEl>
                                        <p:attrNameLst>
                                          <p:attrName>ppt_x</p:attrName>
                                        </p:attrNameLst>
                                      </p:cBhvr>
                                      <p:tavLst>
                                        <p:tav tm="0">
                                          <p:val>
                                            <p:strVal val="#ppt_x"/>
                                          </p:val>
                                        </p:tav>
                                        <p:tav tm="100000">
                                          <p:val>
                                            <p:strVal val="#ppt_x"/>
                                          </p:val>
                                        </p:tav>
                                      </p:tavLst>
                                    </p:anim>
                                    <p:anim calcmode="lin" valueType="num">
                                      <p:cBhvr additive="base">
                                        <p:cTn id="50" dur="500" fill="hold"/>
                                        <p:tgtEl>
                                          <p:spTgt spid="89"/>
                                        </p:tgtEl>
                                        <p:attrNameLst>
                                          <p:attrName>ppt_y</p:attrName>
                                        </p:attrNameLst>
                                      </p:cBhvr>
                                      <p:tavLst>
                                        <p:tav tm="0">
                                          <p:val>
                                            <p:strVal val="1+#ppt_h/2"/>
                                          </p:val>
                                        </p:tav>
                                        <p:tav tm="100000">
                                          <p:val>
                                            <p:strVal val="#ppt_y"/>
                                          </p:val>
                                        </p:tav>
                                      </p:tavLst>
                                    </p:anim>
                                  </p:childTnLst>
                                </p:cTn>
                              </p:par>
                            </p:childTnLst>
                          </p:cTn>
                        </p:par>
                        <p:par>
                          <p:cTn id="51" fill="hold">
                            <p:stCondLst>
                              <p:cond delay="5000"/>
                            </p:stCondLst>
                            <p:childTnLst>
                              <p:par>
                                <p:cTn id="52" presetID="2" presetClass="entr" presetSubtype="4" fill="hold" nodeType="afterEffect">
                                  <p:stCondLst>
                                    <p:cond delay="0"/>
                                  </p:stCondLst>
                                  <p:childTnLst>
                                    <p:set>
                                      <p:cBhvr>
                                        <p:cTn id="53" dur="1" fill="hold">
                                          <p:stCondLst>
                                            <p:cond delay="0"/>
                                          </p:stCondLst>
                                        </p:cTn>
                                        <p:tgtEl>
                                          <p:spTgt spid="87"/>
                                        </p:tgtEl>
                                        <p:attrNameLst>
                                          <p:attrName>style.visibility</p:attrName>
                                        </p:attrNameLst>
                                      </p:cBhvr>
                                      <p:to>
                                        <p:strVal val="visible"/>
                                      </p:to>
                                    </p:set>
                                    <p:anim calcmode="lin" valueType="num">
                                      <p:cBhvr additive="base">
                                        <p:cTn id="54" dur="500" fill="hold"/>
                                        <p:tgtEl>
                                          <p:spTgt spid="87"/>
                                        </p:tgtEl>
                                        <p:attrNameLst>
                                          <p:attrName>ppt_x</p:attrName>
                                        </p:attrNameLst>
                                      </p:cBhvr>
                                      <p:tavLst>
                                        <p:tav tm="0">
                                          <p:val>
                                            <p:strVal val="#ppt_x"/>
                                          </p:val>
                                        </p:tav>
                                        <p:tav tm="100000">
                                          <p:val>
                                            <p:strVal val="#ppt_x"/>
                                          </p:val>
                                        </p:tav>
                                      </p:tavLst>
                                    </p:anim>
                                    <p:anim calcmode="lin" valueType="num">
                                      <p:cBhvr additive="base">
                                        <p:cTn id="55" dur="500" fill="hold"/>
                                        <p:tgtEl>
                                          <p:spTgt spid="87"/>
                                        </p:tgtEl>
                                        <p:attrNameLst>
                                          <p:attrName>ppt_y</p:attrName>
                                        </p:attrNameLst>
                                      </p:cBhvr>
                                      <p:tavLst>
                                        <p:tav tm="0">
                                          <p:val>
                                            <p:strVal val="1+#ppt_h/2"/>
                                          </p:val>
                                        </p:tav>
                                        <p:tav tm="100000">
                                          <p:val>
                                            <p:strVal val="#ppt_y"/>
                                          </p:val>
                                        </p:tav>
                                      </p:tavLst>
                                    </p:anim>
                                  </p:childTnLst>
                                </p:cTn>
                              </p:par>
                            </p:childTnLst>
                          </p:cTn>
                        </p:par>
                        <p:par>
                          <p:cTn id="56" fill="hold">
                            <p:stCondLst>
                              <p:cond delay="5500"/>
                            </p:stCondLst>
                            <p:childTnLst>
                              <p:par>
                                <p:cTn id="57" presetID="2" presetClass="entr" presetSubtype="4" fill="hold" grpId="0" nodeType="afterEffect">
                                  <p:stCondLst>
                                    <p:cond delay="0"/>
                                  </p:stCondLst>
                                  <p:childTnLst>
                                    <p:set>
                                      <p:cBhvr>
                                        <p:cTn id="58" dur="1" fill="hold">
                                          <p:stCondLst>
                                            <p:cond delay="0"/>
                                          </p:stCondLst>
                                        </p:cTn>
                                        <p:tgtEl>
                                          <p:spTgt spid="91"/>
                                        </p:tgtEl>
                                        <p:attrNameLst>
                                          <p:attrName>style.visibility</p:attrName>
                                        </p:attrNameLst>
                                      </p:cBhvr>
                                      <p:to>
                                        <p:strVal val="visible"/>
                                      </p:to>
                                    </p:set>
                                    <p:anim calcmode="lin" valueType="num">
                                      <p:cBhvr additive="base">
                                        <p:cTn id="59" dur="500" fill="hold"/>
                                        <p:tgtEl>
                                          <p:spTgt spid="91"/>
                                        </p:tgtEl>
                                        <p:attrNameLst>
                                          <p:attrName>ppt_x</p:attrName>
                                        </p:attrNameLst>
                                      </p:cBhvr>
                                      <p:tavLst>
                                        <p:tav tm="0">
                                          <p:val>
                                            <p:strVal val="#ppt_x"/>
                                          </p:val>
                                        </p:tav>
                                        <p:tav tm="100000">
                                          <p:val>
                                            <p:strVal val="#ppt_x"/>
                                          </p:val>
                                        </p:tav>
                                      </p:tavLst>
                                    </p:anim>
                                    <p:anim calcmode="lin" valueType="num">
                                      <p:cBhvr additive="base">
                                        <p:cTn id="60" dur="500" fill="hold"/>
                                        <p:tgtEl>
                                          <p:spTgt spid="91"/>
                                        </p:tgtEl>
                                        <p:attrNameLst>
                                          <p:attrName>ppt_y</p:attrName>
                                        </p:attrNameLst>
                                      </p:cBhvr>
                                      <p:tavLst>
                                        <p:tav tm="0">
                                          <p:val>
                                            <p:strVal val="1+#ppt_h/2"/>
                                          </p:val>
                                        </p:tav>
                                        <p:tav tm="100000">
                                          <p:val>
                                            <p:strVal val="#ppt_y"/>
                                          </p:val>
                                        </p:tav>
                                      </p:tavLst>
                                    </p:anim>
                                  </p:childTnLst>
                                </p:cTn>
                              </p:par>
                            </p:childTnLst>
                          </p:cTn>
                        </p:par>
                        <p:par>
                          <p:cTn id="61" fill="hold">
                            <p:stCondLst>
                              <p:cond delay="6000"/>
                            </p:stCondLst>
                            <p:childTnLst>
                              <p:par>
                                <p:cTn id="62" presetID="2" presetClass="entr" presetSubtype="4" fill="hold" grpId="0" nodeType="afterEffect">
                                  <p:stCondLst>
                                    <p:cond delay="0"/>
                                  </p:stCondLst>
                                  <p:childTnLst>
                                    <p:set>
                                      <p:cBhvr>
                                        <p:cTn id="63" dur="1" fill="hold">
                                          <p:stCondLst>
                                            <p:cond delay="0"/>
                                          </p:stCondLst>
                                        </p:cTn>
                                        <p:tgtEl>
                                          <p:spTgt spid="84"/>
                                        </p:tgtEl>
                                        <p:attrNameLst>
                                          <p:attrName>style.visibility</p:attrName>
                                        </p:attrNameLst>
                                      </p:cBhvr>
                                      <p:to>
                                        <p:strVal val="visible"/>
                                      </p:to>
                                    </p:set>
                                    <p:anim calcmode="lin" valueType="num">
                                      <p:cBhvr additive="base">
                                        <p:cTn id="64" dur="500" fill="hold"/>
                                        <p:tgtEl>
                                          <p:spTgt spid="84"/>
                                        </p:tgtEl>
                                        <p:attrNameLst>
                                          <p:attrName>ppt_x</p:attrName>
                                        </p:attrNameLst>
                                      </p:cBhvr>
                                      <p:tavLst>
                                        <p:tav tm="0">
                                          <p:val>
                                            <p:strVal val="#ppt_x"/>
                                          </p:val>
                                        </p:tav>
                                        <p:tav tm="100000">
                                          <p:val>
                                            <p:strVal val="#ppt_x"/>
                                          </p:val>
                                        </p:tav>
                                      </p:tavLst>
                                    </p:anim>
                                    <p:anim calcmode="lin" valueType="num">
                                      <p:cBhvr additive="base">
                                        <p:cTn id="65" dur="500" fill="hold"/>
                                        <p:tgtEl>
                                          <p:spTgt spid="84"/>
                                        </p:tgtEl>
                                        <p:attrNameLst>
                                          <p:attrName>ppt_y</p:attrName>
                                        </p:attrNameLst>
                                      </p:cBhvr>
                                      <p:tavLst>
                                        <p:tav tm="0">
                                          <p:val>
                                            <p:strVal val="1+#ppt_h/2"/>
                                          </p:val>
                                        </p:tav>
                                        <p:tav tm="100000">
                                          <p:val>
                                            <p:strVal val="#ppt_y"/>
                                          </p:val>
                                        </p:tav>
                                      </p:tavLst>
                                    </p:anim>
                                  </p:childTnLst>
                                </p:cTn>
                              </p:par>
                            </p:childTnLst>
                          </p:cTn>
                        </p:par>
                        <p:par>
                          <p:cTn id="66" fill="hold">
                            <p:stCondLst>
                              <p:cond delay="6500"/>
                            </p:stCondLst>
                            <p:childTnLst>
                              <p:par>
                                <p:cTn id="67" presetID="2" presetClass="entr" presetSubtype="4" fill="hold" grpId="0" nodeType="afterEffect">
                                  <p:stCondLst>
                                    <p:cond delay="0"/>
                                  </p:stCondLst>
                                  <p:childTnLst>
                                    <p:set>
                                      <p:cBhvr>
                                        <p:cTn id="68" dur="1" fill="hold">
                                          <p:stCondLst>
                                            <p:cond delay="0"/>
                                          </p:stCondLst>
                                        </p:cTn>
                                        <p:tgtEl>
                                          <p:spTgt spid="86"/>
                                        </p:tgtEl>
                                        <p:attrNameLst>
                                          <p:attrName>style.visibility</p:attrName>
                                        </p:attrNameLst>
                                      </p:cBhvr>
                                      <p:to>
                                        <p:strVal val="visible"/>
                                      </p:to>
                                    </p:set>
                                    <p:anim calcmode="lin" valueType="num">
                                      <p:cBhvr additive="base">
                                        <p:cTn id="69" dur="500" fill="hold"/>
                                        <p:tgtEl>
                                          <p:spTgt spid="86"/>
                                        </p:tgtEl>
                                        <p:attrNameLst>
                                          <p:attrName>ppt_x</p:attrName>
                                        </p:attrNameLst>
                                      </p:cBhvr>
                                      <p:tavLst>
                                        <p:tav tm="0">
                                          <p:val>
                                            <p:strVal val="#ppt_x"/>
                                          </p:val>
                                        </p:tav>
                                        <p:tav tm="100000">
                                          <p:val>
                                            <p:strVal val="#ppt_x"/>
                                          </p:val>
                                        </p:tav>
                                      </p:tavLst>
                                    </p:anim>
                                    <p:anim calcmode="lin" valueType="num">
                                      <p:cBhvr additive="base">
                                        <p:cTn id="70" dur="500" fill="hold"/>
                                        <p:tgtEl>
                                          <p:spTgt spid="86"/>
                                        </p:tgtEl>
                                        <p:attrNameLst>
                                          <p:attrName>ppt_y</p:attrName>
                                        </p:attrNameLst>
                                      </p:cBhvr>
                                      <p:tavLst>
                                        <p:tav tm="0">
                                          <p:val>
                                            <p:strVal val="1+#ppt_h/2"/>
                                          </p:val>
                                        </p:tav>
                                        <p:tav tm="100000">
                                          <p:val>
                                            <p:strVal val="#ppt_y"/>
                                          </p:val>
                                        </p:tav>
                                      </p:tavLst>
                                    </p:anim>
                                  </p:childTnLst>
                                </p:cTn>
                              </p:par>
                            </p:childTnLst>
                          </p:cTn>
                        </p:par>
                        <p:par>
                          <p:cTn id="71" fill="hold">
                            <p:stCondLst>
                              <p:cond delay="7000"/>
                            </p:stCondLst>
                            <p:childTnLst>
                              <p:par>
                                <p:cTn id="72" presetID="2" presetClass="entr" presetSubtype="4" fill="hold" grpId="0" nodeType="afterEffect">
                                  <p:stCondLst>
                                    <p:cond delay="0"/>
                                  </p:stCondLst>
                                  <p:childTnLst>
                                    <p:set>
                                      <p:cBhvr>
                                        <p:cTn id="73" dur="1" fill="hold">
                                          <p:stCondLst>
                                            <p:cond delay="0"/>
                                          </p:stCondLst>
                                        </p:cTn>
                                        <p:tgtEl>
                                          <p:spTgt spid="85"/>
                                        </p:tgtEl>
                                        <p:attrNameLst>
                                          <p:attrName>style.visibility</p:attrName>
                                        </p:attrNameLst>
                                      </p:cBhvr>
                                      <p:to>
                                        <p:strVal val="visible"/>
                                      </p:to>
                                    </p:set>
                                    <p:anim calcmode="lin" valueType="num">
                                      <p:cBhvr additive="base">
                                        <p:cTn id="74" dur="500" fill="hold"/>
                                        <p:tgtEl>
                                          <p:spTgt spid="85"/>
                                        </p:tgtEl>
                                        <p:attrNameLst>
                                          <p:attrName>ppt_x</p:attrName>
                                        </p:attrNameLst>
                                      </p:cBhvr>
                                      <p:tavLst>
                                        <p:tav tm="0">
                                          <p:val>
                                            <p:strVal val="#ppt_x"/>
                                          </p:val>
                                        </p:tav>
                                        <p:tav tm="100000">
                                          <p:val>
                                            <p:strVal val="#ppt_x"/>
                                          </p:val>
                                        </p:tav>
                                      </p:tavLst>
                                    </p:anim>
                                    <p:anim calcmode="lin" valueType="num">
                                      <p:cBhvr additive="base">
                                        <p:cTn id="75" dur="500" fill="hold"/>
                                        <p:tgtEl>
                                          <p:spTgt spid="85"/>
                                        </p:tgtEl>
                                        <p:attrNameLst>
                                          <p:attrName>ppt_y</p:attrName>
                                        </p:attrNameLst>
                                      </p:cBhvr>
                                      <p:tavLst>
                                        <p:tav tm="0">
                                          <p:val>
                                            <p:strVal val="1+#ppt_h/2"/>
                                          </p:val>
                                        </p:tav>
                                        <p:tav tm="100000">
                                          <p:val>
                                            <p:strVal val="#ppt_y"/>
                                          </p:val>
                                        </p:tav>
                                      </p:tavLst>
                                    </p:anim>
                                  </p:childTnLst>
                                </p:cTn>
                              </p:par>
                            </p:childTnLst>
                          </p:cTn>
                        </p:par>
                        <p:par>
                          <p:cTn id="76" fill="hold">
                            <p:stCondLst>
                              <p:cond delay="7500"/>
                            </p:stCondLst>
                            <p:childTnLst>
                              <p:par>
                                <p:cTn id="77" presetID="2" presetClass="entr" presetSubtype="4" fill="hold" grpId="0" nodeType="afterEffect">
                                  <p:stCondLst>
                                    <p:cond delay="0"/>
                                  </p:stCondLst>
                                  <p:childTnLst>
                                    <p:set>
                                      <p:cBhvr>
                                        <p:cTn id="78" dur="1" fill="hold">
                                          <p:stCondLst>
                                            <p:cond delay="0"/>
                                          </p:stCondLst>
                                        </p:cTn>
                                        <p:tgtEl>
                                          <p:spTgt spid="45"/>
                                        </p:tgtEl>
                                        <p:attrNameLst>
                                          <p:attrName>style.visibility</p:attrName>
                                        </p:attrNameLst>
                                      </p:cBhvr>
                                      <p:to>
                                        <p:strVal val="visible"/>
                                      </p:to>
                                    </p:set>
                                    <p:anim calcmode="lin" valueType="num">
                                      <p:cBhvr additive="base">
                                        <p:cTn id="79" dur="500" fill="hold"/>
                                        <p:tgtEl>
                                          <p:spTgt spid="45"/>
                                        </p:tgtEl>
                                        <p:attrNameLst>
                                          <p:attrName>ppt_x</p:attrName>
                                        </p:attrNameLst>
                                      </p:cBhvr>
                                      <p:tavLst>
                                        <p:tav tm="0">
                                          <p:val>
                                            <p:strVal val="#ppt_x"/>
                                          </p:val>
                                        </p:tav>
                                        <p:tav tm="100000">
                                          <p:val>
                                            <p:strVal val="#ppt_x"/>
                                          </p:val>
                                        </p:tav>
                                      </p:tavLst>
                                    </p:anim>
                                    <p:anim calcmode="lin" valueType="num">
                                      <p:cBhvr additive="base">
                                        <p:cTn id="80" dur="500" fill="hold"/>
                                        <p:tgtEl>
                                          <p:spTgt spid="45"/>
                                        </p:tgtEl>
                                        <p:attrNameLst>
                                          <p:attrName>ppt_y</p:attrName>
                                        </p:attrNameLst>
                                      </p:cBhvr>
                                      <p:tavLst>
                                        <p:tav tm="0">
                                          <p:val>
                                            <p:strVal val="1+#ppt_h/2"/>
                                          </p:val>
                                        </p:tav>
                                        <p:tav tm="100000">
                                          <p:val>
                                            <p:strVal val="#ppt_y"/>
                                          </p:val>
                                        </p:tav>
                                      </p:tavLst>
                                    </p:anim>
                                  </p:childTnLst>
                                </p:cTn>
                              </p:par>
                            </p:childTnLst>
                          </p:cTn>
                        </p:par>
                        <p:par>
                          <p:cTn id="81" fill="hold">
                            <p:stCondLst>
                              <p:cond delay="8000"/>
                            </p:stCondLst>
                            <p:childTnLst>
                              <p:par>
                                <p:cTn id="82" presetID="2" presetClass="entr" presetSubtype="4" fill="hold" grpId="0" nodeType="afterEffect">
                                  <p:stCondLst>
                                    <p:cond delay="0"/>
                                  </p:stCondLst>
                                  <p:childTnLst>
                                    <p:set>
                                      <p:cBhvr>
                                        <p:cTn id="83" dur="1" fill="hold">
                                          <p:stCondLst>
                                            <p:cond delay="0"/>
                                          </p:stCondLst>
                                        </p:cTn>
                                        <p:tgtEl>
                                          <p:spTgt spid="123"/>
                                        </p:tgtEl>
                                        <p:attrNameLst>
                                          <p:attrName>style.visibility</p:attrName>
                                        </p:attrNameLst>
                                      </p:cBhvr>
                                      <p:to>
                                        <p:strVal val="visible"/>
                                      </p:to>
                                    </p:set>
                                    <p:anim calcmode="lin" valueType="num">
                                      <p:cBhvr additive="base">
                                        <p:cTn id="84" dur="500" fill="hold"/>
                                        <p:tgtEl>
                                          <p:spTgt spid="123"/>
                                        </p:tgtEl>
                                        <p:attrNameLst>
                                          <p:attrName>ppt_x</p:attrName>
                                        </p:attrNameLst>
                                      </p:cBhvr>
                                      <p:tavLst>
                                        <p:tav tm="0">
                                          <p:val>
                                            <p:strVal val="#ppt_x"/>
                                          </p:val>
                                        </p:tav>
                                        <p:tav tm="100000">
                                          <p:val>
                                            <p:strVal val="#ppt_x"/>
                                          </p:val>
                                        </p:tav>
                                      </p:tavLst>
                                    </p:anim>
                                    <p:anim calcmode="lin" valueType="num">
                                      <p:cBhvr additive="base">
                                        <p:cTn id="85" dur="500" fill="hold"/>
                                        <p:tgtEl>
                                          <p:spTgt spid="123"/>
                                        </p:tgtEl>
                                        <p:attrNameLst>
                                          <p:attrName>ppt_y</p:attrName>
                                        </p:attrNameLst>
                                      </p:cBhvr>
                                      <p:tavLst>
                                        <p:tav tm="0">
                                          <p:val>
                                            <p:strVal val="1+#ppt_h/2"/>
                                          </p:val>
                                        </p:tav>
                                        <p:tav tm="100000">
                                          <p:val>
                                            <p:strVal val="#ppt_y"/>
                                          </p:val>
                                        </p:tav>
                                      </p:tavLst>
                                    </p:anim>
                                  </p:childTnLst>
                                </p:cTn>
                              </p:par>
                            </p:childTnLst>
                          </p:cTn>
                        </p:par>
                        <p:par>
                          <p:cTn id="86" fill="hold">
                            <p:stCondLst>
                              <p:cond delay="8500"/>
                            </p:stCondLst>
                            <p:childTnLst>
                              <p:par>
                                <p:cTn id="87" presetID="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 calcmode="lin" valueType="num">
                                      <p:cBhvr additive="base">
                                        <p:cTn id="89" dur="500" fill="hold"/>
                                        <p:tgtEl>
                                          <p:spTgt spid="121"/>
                                        </p:tgtEl>
                                        <p:attrNameLst>
                                          <p:attrName>ppt_x</p:attrName>
                                        </p:attrNameLst>
                                      </p:cBhvr>
                                      <p:tavLst>
                                        <p:tav tm="0">
                                          <p:val>
                                            <p:strVal val="#ppt_x"/>
                                          </p:val>
                                        </p:tav>
                                        <p:tav tm="100000">
                                          <p:val>
                                            <p:strVal val="#ppt_x"/>
                                          </p:val>
                                        </p:tav>
                                      </p:tavLst>
                                    </p:anim>
                                    <p:anim calcmode="lin" valueType="num">
                                      <p:cBhvr additive="base">
                                        <p:cTn id="90" dur="500" fill="hold"/>
                                        <p:tgtEl>
                                          <p:spTgt spid="121"/>
                                        </p:tgtEl>
                                        <p:attrNameLst>
                                          <p:attrName>ppt_y</p:attrName>
                                        </p:attrNameLst>
                                      </p:cBhvr>
                                      <p:tavLst>
                                        <p:tav tm="0">
                                          <p:val>
                                            <p:strVal val="1+#ppt_h/2"/>
                                          </p:val>
                                        </p:tav>
                                        <p:tav tm="100000">
                                          <p:val>
                                            <p:strVal val="#ppt_y"/>
                                          </p:val>
                                        </p:tav>
                                      </p:tavLst>
                                    </p:anim>
                                  </p:childTnLst>
                                </p:cTn>
                              </p:par>
                            </p:childTnLst>
                          </p:cTn>
                        </p:par>
                        <p:par>
                          <p:cTn id="91" fill="hold">
                            <p:stCondLst>
                              <p:cond delay="9000"/>
                            </p:stCondLst>
                            <p:childTnLst>
                              <p:par>
                                <p:cTn id="92" presetID="2" presetClass="entr" presetSubtype="4" fill="hold" nodeType="afterEffect">
                                  <p:stCondLst>
                                    <p:cond delay="0"/>
                                  </p:stCondLst>
                                  <p:childTnLst>
                                    <p:set>
                                      <p:cBhvr>
                                        <p:cTn id="93" dur="1" fill="hold">
                                          <p:stCondLst>
                                            <p:cond delay="0"/>
                                          </p:stCondLst>
                                        </p:cTn>
                                        <p:tgtEl>
                                          <p:spTgt spid="98"/>
                                        </p:tgtEl>
                                        <p:attrNameLst>
                                          <p:attrName>style.visibility</p:attrName>
                                        </p:attrNameLst>
                                      </p:cBhvr>
                                      <p:to>
                                        <p:strVal val="visible"/>
                                      </p:to>
                                    </p:set>
                                    <p:anim calcmode="lin" valueType="num">
                                      <p:cBhvr additive="base">
                                        <p:cTn id="94" dur="500" fill="hold"/>
                                        <p:tgtEl>
                                          <p:spTgt spid="98"/>
                                        </p:tgtEl>
                                        <p:attrNameLst>
                                          <p:attrName>ppt_x</p:attrName>
                                        </p:attrNameLst>
                                      </p:cBhvr>
                                      <p:tavLst>
                                        <p:tav tm="0">
                                          <p:val>
                                            <p:strVal val="#ppt_x"/>
                                          </p:val>
                                        </p:tav>
                                        <p:tav tm="100000">
                                          <p:val>
                                            <p:strVal val="#ppt_x"/>
                                          </p:val>
                                        </p:tav>
                                      </p:tavLst>
                                    </p:anim>
                                    <p:anim calcmode="lin" valueType="num">
                                      <p:cBhvr additive="base">
                                        <p:cTn id="95" dur="500" fill="hold"/>
                                        <p:tgtEl>
                                          <p:spTgt spid="98"/>
                                        </p:tgtEl>
                                        <p:attrNameLst>
                                          <p:attrName>ppt_y</p:attrName>
                                        </p:attrNameLst>
                                      </p:cBhvr>
                                      <p:tavLst>
                                        <p:tav tm="0">
                                          <p:val>
                                            <p:strVal val="1+#ppt_h/2"/>
                                          </p:val>
                                        </p:tav>
                                        <p:tav tm="100000">
                                          <p:val>
                                            <p:strVal val="#ppt_y"/>
                                          </p:val>
                                        </p:tav>
                                      </p:tavLst>
                                    </p:anim>
                                  </p:childTnLst>
                                </p:cTn>
                              </p:par>
                            </p:childTnLst>
                          </p:cTn>
                        </p:par>
                        <p:par>
                          <p:cTn id="96" fill="hold">
                            <p:stCondLst>
                              <p:cond delay="9500"/>
                            </p:stCondLst>
                            <p:childTnLst>
                              <p:par>
                                <p:cTn id="97" presetID="2" presetClass="entr" presetSubtype="4" fill="hold" grpId="0" nodeType="afterEffect">
                                  <p:stCondLst>
                                    <p:cond delay="0"/>
                                  </p:stCondLst>
                                  <p:childTnLst>
                                    <p:set>
                                      <p:cBhvr>
                                        <p:cTn id="98" dur="1" fill="hold">
                                          <p:stCondLst>
                                            <p:cond delay="0"/>
                                          </p:stCondLst>
                                        </p:cTn>
                                        <p:tgtEl>
                                          <p:spTgt spid="100"/>
                                        </p:tgtEl>
                                        <p:attrNameLst>
                                          <p:attrName>style.visibility</p:attrName>
                                        </p:attrNameLst>
                                      </p:cBhvr>
                                      <p:to>
                                        <p:strVal val="visible"/>
                                      </p:to>
                                    </p:set>
                                    <p:anim calcmode="lin" valueType="num">
                                      <p:cBhvr additive="base">
                                        <p:cTn id="99" dur="500" fill="hold"/>
                                        <p:tgtEl>
                                          <p:spTgt spid="100"/>
                                        </p:tgtEl>
                                        <p:attrNameLst>
                                          <p:attrName>ppt_x</p:attrName>
                                        </p:attrNameLst>
                                      </p:cBhvr>
                                      <p:tavLst>
                                        <p:tav tm="0">
                                          <p:val>
                                            <p:strVal val="#ppt_x"/>
                                          </p:val>
                                        </p:tav>
                                        <p:tav tm="100000">
                                          <p:val>
                                            <p:strVal val="#ppt_x"/>
                                          </p:val>
                                        </p:tav>
                                      </p:tavLst>
                                    </p:anim>
                                    <p:anim calcmode="lin" valueType="num">
                                      <p:cBhvr additive="base">
                                        <p:cTn id="100" dur="500" fill="hold"/>
                                        <p:tgtEl>
                                          <p:spTgt spid="100"/>
                                        </p:tgtEl>
                                        <p:attrNameLst>
                                          <p:attrName>ppt_y</p:attrName>
                                        </p:attrNameLst>
                                      </p:cBhvr>
                                      <p:tavLst>
                                        <p:tav tm="0">
                                          <p:val>
                                            <p:strVal val="1+#ppt_h/2"/>
                                          </p:val>
                                        </p:tav>
                                        <p:tav tm="100000">
                                          <p:val>
                                            <p:strVal val="#ppt_y"/>
                                          </p:val>
                                        </p:tav>
                                      </p:tavLst>
                                    </p:anim>
                                  </p:childTnLst>
                                </p:cTn>
                              </p:par>
                            </p:childTnLst>
                          </p:cTn>
                        </p:par>
                        <p:par>
                          <p:cTn id="101" fill="hold">
                            <p:stCondLst>
                              <p:cond delay="10000"/>
                            </p:stCondLst>
                            <p:childTnLst>
                              <p:par>
                                <p:cTn id="102" presetID="2" presetClass="entr" presetSubtype="4" fill="hold" grpId="0" nodeType="afterEffect">
                                  <p:stCondLst>
                                    <p:cond delay="0"/>
                                  </p:stCondLst>
                                  <p:childTnLst>
                                    <p:set>
                                      <p:cBhvr>
                                        <p:cTn id="103" dur="1" fill="hold">
                                          <p:stCondLst>
                                            <p:cond delay="0"/>
                                          </p:stCondLst>
                                        </p:cTn>
                                        <p:tgtEl>
                                          <p:spTgt spid="102"/>
                                        </p:tgtEl>
                                        <p:attrNameLst>
                                          <p:attrName>style.visibility</p:attrName>
                                        </p:attrNameLst>
                                      </p:cBhvr>
                                      <p:to>
                                        <p:strVal val="visible"/>
                                      </p:to>
                                    </p:set>
                                    <p:anim calcmode="lin" valueType="num">
                                      <p:cBhvr additive="base">
                                        <p:cTn id="104" dur="500" fill="hold"/>
                                        <p:tgtEl>
                                          <p:spTgt spid="102"/>
                                        </p:tgtEl>
                                        <p:attrNameLst>
                                          <p:attrName>ppt_x</p:attrName>
                                        </p:attrNameLst>
                                      </p:cBhvr>
                                      <p:tavLst>
                                        <p:tav tm="0">
                                          <p:val>
                                            <p:strVal val="#ppt_x"/>
                                          </p:val>
                                        </p:tav>
                                        <p:tav tm="100000">
                                          <p:val>
                                            <p:strVal val="#ppt_x"/>
                                          </p:val>
                                        </p:tav>
                                      </p:tavLst>
                                    </p:anim>
                                    <p:anim calcmode="lin" valueType="num">
                                      <p:cBhvr additive="base">
                                        <p:cTn id="105" dur="500" fill="hold"/>
                                        <p:tgtEl>
                                          <p:spTgt spid="102"/>
                                        </p:tgtEl>
                                        <p:attrNameLst>
                                          <p:attrName>ppt_y</p:attrName>
                                        </p:attrNameLst>
                                      </p:cBhvr>
                                      <p:tavLst>
                                        <p:tav tm="0">
                                          <p:val>
                                            <p:strVal val="1+#ppt_h/2"/>
                                          </p:val>
                                        </p:tav>
                                        <p:tav tm="100000">
                                          <p:val>
                                            <p:strVal val="#ppt_y"/>
                                          </p:val>
                                        </p:tav>
                                      </p:tavLst>
                                    </p:anim>
                                  </p:childTnLst>
                                </p:cTn>
                              </p:par>
                            </p:childTnLst>
                          </p:cTn>
                        </p:par>
                        <p:par>
                          <p:cTn id="106" fill="hold">
                            <p:stCondLst>
                              <p:cond delay="10500"/>
                            </p:stCondLst>
                            <p:childTnLst>
                              <p:par>
                                <p:cTn id="107" presetID="2" presetClass="entr" presetSubtype="4" fill="hold" grpId="0" nodeType="afterEffect">
                                  <p:stCondLst>
                                    <p:cond delay="0"/>
                                  </p:stCondLst>
                                  <p:childTnLst>
                                    <p:set>
                                      <p:cBhvr>
                                        <p:cTn id="108" dur="1" fill="hold">
                                          <p:stCondLst>
                                            <p:cond delay="0"/>
                                          </p:stCondLst>
                                        </p:cTn>
                                        <p:tgtEl>
                                          <p:spTgt spid="97"/>
                                        </p:tgtEl>
                                        <p:attrNameLst>
                                          <p:attrName>style.visibility</p:attrName>
                                        </p:attrNameLst>
                                      </p:cBhvr>
                                      <p:to>
                                        <p:strVal val="visible"/>
                                      </p:to>
                                    </p:set>
                                    <p:anim calcmode="lin" valueType="num">
                                      <p:cBhvr additive="base">
                                        <p:cTn id="109" dur="500" fill="hold"/>
                                        <p:tgtEl>
                                          <p:spTgt spid="97"/>
                                        </p:tgtEl>
                                        <p:attrNameLst>
                                          <p:attrName>ppt_x</p:attrName>
                                        </p:attrNameLst>
                                      </p:cBhvr>
                                      <p:tavLst>
                                        <p:tav tm="0">
                                          <p:val>
                                            <p:strVal val="#ppt_x"/>
                                          </p:val>
                                        </p:tav>
                                        <p:tav tm="100000">
                                          <p:val>
                                            <p:strVal val="#ppt_x"/>
                                          </p:val>
                                        </p:tav>
                                      </p:tavLst>
                                    </p:anim>
                                    <p:anim calcmode="lin" valueType="num">
                                      <p:cBhvr additive="base">
                                        <p:cTn id="110" dur="500" fill="hold"/>
                                        <p:tgtEl>
                                          <p:spTgt spid="97"/>
                                        </p:tgtEl>
                                        <p:attrNameLst>
                                          <p:attrName>ppt_y</p:attrName>
                                        </p:attrNameLst>
                                      </p:cBhvr>
                                      <p:tavLst>
                                        <p:tav tm="0">
                                          <p:val>
                                            <p:strVal val="1+#ppt_h/2"/>
                                          </p:val>
                                        </p:tav>
                                        <p:tav tm="100000">
                                          <p:val>
                                            <p:strVal val="#ppt_y"/>
                                          </p:val>
                                        </p:tav>
                                      </p:tavLst>
                                    </p:anim>
                                  </p:childTnLst>
                                </p:cTn>
                              </p:par>
                            </p:childTnLst>
                          </p:cTn>
                        </p:par>
                        <p:par>
                          <p:cTn id="111" fill="hold">
                            <p:stCondLst>
                              <p:cond delay="11000"/>
                            </p:stCondLst>
                            <p:childTnLst>
                              <p:par>
                                <p:cTn id="112" presetID="2" presetClass="entr" presetSubtype="4" fill="hold" grpId="0" nodeType="afterEffect">
                                  <p:stCondLst>
                                    <p:cond delay="0"/>
                                  </p:stCondLst>
                                  <p:childTnLst>
                                    <p:set>
                                      <p:cBhvr>
                                        <p:cTn id="113" dur="1" fill="hold">
                                          <p:stCondLst>
                                            <p:cond delay="0"/>
                                          </p:stCondLst>
                                        </p:cTn>
                                        <p:tgtEl>
                                          <p:spTgt spid="75"/>
                                        </p:tgtEl>
                                        <p:attrNameLst>
                                          <p:attrName>style.visibility</p:attrName>
                                        </p:attrNameLst>
                                      </p:cBhvr>
                                      <p:to>
                                        <p:strVal val="visible"/>
                                      </p:to>
                                    </p:set>
                                    <p:anim calcmode="lin" valueType="num">
                                      <p:cBhvr additive="base">
                                        <p:cTn id="114" dur="500" fill="hold"/>
                                        <p:tgtEl>
                                          <p:spTgt spid="75"/>
                                        </p:tgtEl>
                                        <p:attrNameLst>
                                          <p:attrName>ppt_x</p:attrName>
                                        </p:attrNameLst>
                                      </p:cBhvr>
                                      <p:tavLst>
                                        <p:tav tm="0">
                                          <p:val>
                                            <p:strVal val="#ppt_x"/>
                                          </p:val>
                                        </p:tav>
                                        <p:tav tm="100000">
                                          <p:val>
                                            <p:strVal val="#ppt_x"/>
                                          </p:val>
                                        </p:tav>
                                      </p:tavLst>
                                    </p:anim>
                                    <p:anim calcmode="lin" valueType="num">
                                      <p:cBhvr additive="base">
                                        <p:cTn id="115" dur="500" fill="hold"/>
                                        <p:tgtEl>
                                          <p:spTgt spid="75"/>
                                        </p:tgtEl>
                                        <p:attrNameLst>
                                          <p:attrName>ppt_y</p:attrName>
                                        </p:attrNameLst>
                                      </p:cBhvr>
                                      <p:tavLst>
                                        <p:tav tm="0">
                                          <p:val>
                                            <p:strVal val="1+#ppt_h/2"/>
                                          </p:val>
                                        </p:tav>
                                        <p:tav tm="100000">
                                          <p:val>
                                            <p:strVal val="#ppt_y"/>
                                          </p:val>
                                        </p:tav>
                                      </p:tavLst>
                                    </p:anim>
                                  </p:childTnLst>
                                </p:cTn>
                              </p:par>
                            </p:childTnLst>
                          </p:cTn>
                        </p:par>
                        <p:par>
                          <p:cTn id="116" fill="hold">
                            <p:stCondLst>
                              <p:cond delay="11500"/>
                            </p:stCondLst>
                            <p:childTnLst>
                              <p:par>
                                <p:cTn id="117" presetID="2" presetClass="entr" presetSubtype="4" fill="hold" nodeType="afterEffect">
                                  <p:stCondLst>
                                    <p:cond delay="0"/>
                                  </p:stCondLst>
                                  <p:childTnLst>
                                    <p:set>
                                      <p:cBhvr>
                                        <p:cTn id="118" dur="1" fill="hold">
                                          <p:stCondLst>
                                            <p:cond delay="0"/>
                                          </p:stCondLst>
                                        </p:cTn>
                                        <p:tgtEl>
                                          <p:spTgt spid="125"/>
                                        </p:tgtEl>
                                        <p:attrNameLst>
                                          <p:attrName>style.visibility</p:attrName>
                                        </p:attrNameLst>
                                      </p:cBhvr>
                                      <p:to>
                                        <p:strVal val="visible"/>
                                      </p:to>
                                    </p:set>
                                    <p:anim calcmode="lin" valueType="num">
                                      <p:cBhvr additive="base">
                                        <p:cTn id="119" dur="500" fill="hold"/>
                                        <p:tgtEl>
                                          <p:spTgt spid="125"/>
                                        </p:tgtEl>
                                        <p:attrNameLst>
                                          <p:attrName>ppt_x</p:attrName>
                                        </p:attrNameLst>
                                      </p:cBhvr>
                                      <p:tavLst>
                                        <p:tav tm="0">
                                          <p:val>
                                            <p:strVal val="#ppt_x"/>
                                          </p:val>
                                        </p:tav>
                                        <p:tav tm="100000">
                                          <p:val>
                                            <p:strVal val="#ppt_x"/>
                                          </p:val>
                                        </p:tav>
                                      </p:tavLst>
                                    </p:anim>
                                    <p:anim calcmode="lin" valueType="num">
                                      <p:cBhvr additive="base">
                                        <p:cTn id="120" dur="500" fill="hold"/>
                                        <p:tgtEl>
                                          <p:spTgt spid="125"/>
                                        </p:tgtEl>
                                        <p:attrNameLst>
                                          <p:attrName>ppt_y</p:attrName>
                                        </p:attrNameLst>
                                      </p:cBhvr>
                                      <p:tavLst>
                                        <p:tav tm="0">
                                          <p:val>
                                            <p:strVal val="1+#ppt_h/2"/>
                                          </p:val>
                                        </p:tav>
                                        <p:tav tm="100000">
                                          <p:val>
                                            <p:strVal val="#ppt_y"/>
                                          </p:val>
                                        </p:tav>
                                      </p:tavLst>
                                    </p:anim>
                                  </p:childTnLst>
                                </p:cTn>
                              </p:par>
                            </p:childTnLst>
                          </p:cTn>
                        </p:par>
                        <p:par>
                          <p:cTn id="121" fill="hold">
                            <p:stCondLst>
                              <p:cond delay="12000"/>
                            </p:stCondLst>
                            <p:childTnLst>
                              <p:par>
                                <p:cTn id="122" presetID="2" presetClass="entr" presetSubtype="4" fill="hold" grpId="0" nodeType="afterEffect">
                                  <p:stCondLst>
                                    <p:cond delay="0"/>
                                  </p:stCondLst>
                                  <p:childTnLst>
                                    <p:set>
                                      <p:cBhvr>
                                        <p:cTn id="123" dur="1" fill="hold">
                                          <p:stCondLst>
                                            <p:cond delay="0"/>
                                          </p:stCondLst>
                                        </p:cTn>
                                        <p:tgtEl>
                                          <p:spTgt spid="122"/>
                                        </p:tgtEl>
                                        <p:attrNameLst>
                                          <p:attrName>style.visibility</p:attrName>
                                        </p:attrNameLst>
                                      </p:cBhvr>
                                      <p:to>
                                        <p:strVal val="visible"/>
                                      </p:to>
                                    </p:set>
                                    <p:anim calcmode="lin" valueType="num">
                                      <p:cBhvr additive="base">
                                        <p:cTn id="124" dur="500" fill="hold"/>
                                        <p:tgtEl>
                                          <p:spTgt spid="122"/>
                                        </p:tgtEl>
                                        <p:attrNameLst>
                                          <p:attrName>ppt_x</p:attrName>
                                        </p:attrNameLst>
                                      </p:cBhvr>
                                      <p:tavLst>
                                        <p:tav tm="0">
                                          <p:val>
                                            <p:strVal val="#ppt_x"/>
                                          </p:val>
                                        </p:tav>
                                        <p:tav tm="100000">
                                          <p:val>
                                            <p:strVal val="#ppt_x"/>
                                          </p:val>
                                        </p:tav>
                                      </p:tavLst>
                                    </p:anim>
                                    <p:anim calcmode="lin" valueType="num">
                                      <p:cBhvr additive="base">
                                        <p:cTn id="125" dur="500" fill="hold"/>
                                        <p:tgtEl>
                                          <p:spTgt spid="122"/>
                                        </p:tgtEl>
                                        <p:attrNameLst>
                                          <p:attrName>ppt_y</p:attrName>
                                        </p:attrNameLst>
                                      </p:cBhvr>
                                      <p:tavLst>
                                        <p:tav tm="0">
                                          <p:val>
                                            <p:strVal val="1+#ppt_h/2"/>
                                          </p:val>
                                        </p:tav>
                                        <p:tav tm="100000">
                                          <p:val>
                                            <p:strVal val="#ppt_y"/>
                                          </p:val>
                                        </p:tav>
                                      </p:tavLst>
                                    </p:anim>
                                  </p:childTnLst>
                                </p:cTn>
                              </p:par>
                            </p:childTnLst>
                          </p:cTn>
                        </p:par>
                        <p:par>
                          <p:cTn id="126" fill="hold">
                            <p:stCondLst>
                              <p:cond delay="12500"/>
                            </p:stCondLst>
                            <p:childTnLst>
                              <p:par>
                                <p:cTn id="127" presetID="2" presetClass="entr" presetSubtype="4" fill="hold" grpId="0" nodeType="afterEffect">
                                  <p:stCondLst>
                                    <p:cond delay="0"/>
                                  </p:stCondLst>
                                  <p:childTnLst>
                                    <p:set>
                                      <p:cBhvr>
                                        <p:cTn id="128" dur="1" fill="hold">
                                          <p:stCondLst>
                                            <p:cond delay="0"/>
                                          </p:stCondLst>
                                        </p:cTn>
                                        <p:tgtEl>
                                          <p:spTgt spid="124"/>
                                        </p:tgtEl>
                                        <p:attrNameLst>
                                          <p:attrName>style.visibility</p:attrName>
                                        </p:attrNameLst>
                                      </p:cBhvr>
                                      <p:to>
                                        <p:strVal val="visible"/>
                                      </p:to>
                                    </p:set>
                                    <p:anim calcmode="lin" valueType="num">
                                      <p:cBhvr additive="base">
                                        <p:cTn id="129" dur="500" fill="hold"/>
                                        <p:tgtEl>
                                          <p:spTgt spid="124"/>
                                        </p:tgtEl>
                                        <p:attrNameLst>
                                          <p:attrName>ppt_x</p:attrName>
                                        </p:attrNameLst>
                                      </p:cBhvr>
                                      <p:tavLst>
                                        <p:tav tm="0">
                                          <p:val>
                                            <p:strVal val="#ppt_x"/>
                                          </p:val>
                                        </p:tav>
                                        <p:tav tm="100000">
                                          <p:val>
                                            <p:strVal val="#ppt_x"/>
                                          </p:val>
                                        </p:tav>
                                      </p:tavLst>
                                    </p:anim>
                                    <p:anim calcmode="lin" valueType="num">
                                      <p:cBhvr additive="base">
                                        <p:cTn id="130" dur="500" fill="hold"/>
                                        <p:tgtEl>
                                          <p:spTgt spid="124"/>
                                        </p:tgtEl>
                                        <p:attrNameLst>
                                          <p:attrName>ppt_y</p:attrName>
                                        </p:attrNameLst>
                                      </p:cBhvr>
                                      <p:tavLst>
                                        <p:tav tm="0">
                                          <p:val>
                                            <p:strVal val="1+#ppt_h/2"/>
                                          </p:val>
                                        </p:tav>
                                        <p:tav tm="100000">
                                          <p:val>
                                            <p:strVal val="#ppt_y"/>
                                          </p:val>
                                        </p:tav>
                                      </p:tavLst>
                                    </p:anim>
                                  </p:childTnLst>
                                </p:cTn>
                              </p:par>
                            </p:childTnLst>
                          </p:cTn>
                        </p:par>
                        <p:par>
                          <p:cTn id="131" fill="hold">
                            <p:stCondLst>
                              <p:cond delay="13000"/>
                            </p:stCondLst>
                            <p:childTnLst>
                              <p:par>
                                <p:cTn id="132" presetID="22" presetClass="entr" presetSubtype="8" fill="hold" nodeType="afterEffect">
                                  <p:stCondLst>
                                    <p:cond delay="0"/>
                                  </p:stCondLst>
                                  <p:childTnLst>
                                    <p:set>
                                      <p:cBhvr>
                                        <p:cTn id="133" dur="1" fill="hold">
                                          <p:stCondLst>
                                            <p:cond delay="0"/>
                                          </p:stCondLst>
                                        </p:cTn>
                                        <p:tgtEl>
                                          <p:spTgt spid="113"/>
                                        </p:tgtEl>
                                        <p:attrNameLst>
                                          <p:attrName>style.visibility</p:attrName>
                                        </p:attrNameLst>
                                      </p:cBhvr>
                                      <p:to>
                                        <p:strVal val="visible"/>
                                      </p:to>
                                    </p:set>
                                    <p:animEffect transition="in" filter="wipe(left)">
                                      <p:cBhvr>
                                        <p:cTn id="134" dur="500"/>
                                        <p:tgtEl>
                                          <p:spTgt spid="113"/>
                                        </p:tgtEl>
                                      </p:cBhvr>
                                    </p:animEffect>
                                  </p:childTnLst>
                                </p:cTn>
                              </p:par>
                            </p:childTnLst>
                          </p:cTn>
                        </p:par>
                        <p:par>
                          <p:cTn id="135" fill="hold">
                            <p:stCondLst>
                              <p:cond delay="13500"/>
                            </p:stCondLst>
                            <p:childTnLst>
                              <p:par>
                                <p:cTn id="136" presetID="22" presetClass="entr" presetSubtype="8" fill="hold" nodeType="afterEffect">
                                  <p:stCondLst>
                                    <p:cond delay="0"/>
                                  </p:stCondLst>
                                  <p:childTnLst>
                                    <p:set>
                                      <p:cBhvr>
                                        <p:cTn id="137" dur="1" fill="hold">
                                          <p:stCondLst>
                                            <p:cond delay="0"/>
                                          </p:stCondLst>
                                        </p:cTn>
                                        <p:tgtEl>
                                          <p:spTgt spid="105"/>
                                        </p:tgtEl>
                                        <p:attrNameLst>
                                          <p:attrName>style.visibility</p:attrName>
                                        </p:attrNameLst>
                                      </p:cBhvr>
                                      <p:to>
                                        <p:strVal val="visible"/>
                                      </p:to>
                                    </p:set>
                                    <p:animEffect transition="in" filter="wipe(left)">
                                      <p:cBhvr>
                                        <p:cTn id="138" dur="500"/>
                                        <p:tgtEl>
                                          <p:spTgt spid="105"/>
                                        </p:tgtEl>
                                      </p:cBhvr>
                                    </p:animEffect>
                                  </p:childTnLst>
                                </p:cTn>
                              </p:par>
                            </p:childTnLst>
                          </p:cTn>
                        </p:par>
                        <p:par>
                          <p:cTn id="139" fill="hold">
                            <p:stCondLst>
                              <p:cond delay="14000"/>
                            </p:stCondLst>
                            <p:childTnLst>
                              <p:par>
                                <p:cTn id="140" presetID="22" presetClass="entr" presetSubtype="8" fill="hold" nodeType="afterEffect">
                                  <p:stCondLst>
                                    <p:cond delay="0"/>
                                  </p:stCondLst>
                                  <p:childTnLst>
                                    <p:set>
                                      <p:cBhvr>
                                        <p:cTn id="141" dur="1" fill="hold">
                                          <p:stCondLst>
                                            <p:cond delay="0"/>
                                          </p:stCondLst>
                                        </p:cTn>
                                        <p:tgtEl>
                                          <p:spTgt spid="62"/>
                                        </p:tgtEl>
                                        <p:attrNameLst>
                                          <p:attrName>style.visibility</p:attrName>
                                        </p:attrNameLst>
                                      </p:cBhvr>
                                      <p:to>
                                        <p:strVal val="visible"/>
                                      </p:to>
                                    </p:set>
                                    <p:animEffect transition="in" filter="wipe(left)">
                                      <p:cBhvr>
                                        <p:cTn id="142" dur="500"/>
                                        <p:tgtEl>
                                          <p:spTgt spid="62"/>
                                        </p:tgtEl>
                                      </p:cBhvr>
                                    </p:animEffect>
                                  </p:childTnLst>
                                </p:cTn>
                              </p:par>
                            </p:childTnLst>
                          </p:cTn>
                        </p:par>
                        <p:par>
                          <p:cTn id="143" fill="hold">
                            <p:stCondLst>
                              <p:cond delay="14500"/>
                            </p:stCondLst>
                            <p:childTnLst>
                              <p:par>
                                <p:cTn id="144" presetID="22" presetClass="entr" presetSubtype="8" fill="hold" nodeType="afterEffect">
                                  <p:stCondLst>
                                    <p:cond delay="0"/>
                                  </p:stCondLst>
                                  <p:childTnLst>
                                    <p:set>
                                      <p:cBhvr>
                                        <p:cTn id="145" dur="1" fill="hold">
                                          <p:stCondLst>
                                            <p:cond delay="0"/>
                                          </p:stCondLst>
                                        </p:cTn>
                                        <p:tgtEl>
                                          <p:spTgt spid="81"/>
                                        </p:tgtEl>
                                        <p:attrNameLst>
                                          <p:attrName>style.visibility</p:attrName>
                                        </p:attrNameLst>
                                      </p:cBhvr>
                                      <p:to>
                                        <p:strVal val="visible"/>
                                      </p:to>
                                    </p:set>
                                    <p:animEffect transition="in" filter="wipe(left)">
                                      <p:cBhvr>
                                        <p:cTn id="146" dur="500"/>
                                        <p:tgtEl>
                                          <p:spTgt spid="81"/>
                                        </p:tgtEl>
                                      </p:cBhvr>
                                    </p:animEffect>
                                  </p:childTnLst>
                                </p:cTn>
                              </p:par>
                            </p:childTnLst>
                          </p:cTn>
                        </p:par>
                        <p:par>
                          <p:cTn id="147" fill="hold">
                            <p:stCondLst>
                              <p:cond delay="15000"/>
                            </p:stCondLst>
                            <p:childTnLst>
                              <p:par>
                                <p:cTn id="148" presetID="22" presetClass="entr" presetSubtype="8" fill="hold" nodeType="afterEffect">
                                  <p:stCondLst>
                                    <p:cond delay="0"/>
                                  </p:stCondLst>
                                  <p:childTnLst>
                                    <p:set>
                                      <p:cBhvr>
                                        <p:cTn id="149" dur="1" fill="hold">
                                          <p:stCondLst>
                                            <p:cond delay="0"/>
                                          </p:stCondLst>
                                        </p:cTn>
                                        <p:tgtEl>
                                          <p:spTgt spid="135"/>
                                        </p:tgtEl>
                                        <p:attrNameLst>
                                          <p:attrName>style.visibility</p:attrName>
                                        </p:attrNameLst>
                                      </p:cBhvr>
                                      <p:to>
                                        <p:strVal val="visible"/>
                                      </p:to>
                                    </p:set>
                                    <p:animEffect transition="in" filter="wipe(left)">
                                      <p:cBhvr>
                                        <p:cTn id="150" dur="500"/>
                                        <p:tgtEl>
                                          <p:spTgt spid="1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6" grpId="0" animBg="1"/>
      <p:bldP spid="97" grpId="0" animBg="1"/>
      <p:bldP spid="100" grpId="0" animBg="1"/>
      <p:bldP spid="102" grpId="0" animBg="1"/>
      <p:bldP spid="84" grpId="0" animBg="1"/>
      <p:bldP spid="85" grpId="0" animBg="1"/>
      <p:bldP spid="86" grpId="0" animBg="1"/>
      <p:bldP spid="90" grpId="0" animBg="1"/>
      <p:bldP spid="91" grpId="0" animBg="1"/>
      <p:bldP spid="69" grpId="0" animBg="1"/>
      <p:bldP spid="74" grpId="0" animBg="1"/>
      <p:bldP spid="75" grpId="0" animBg="1"/>
      <p:bldP spid="76" grpId="0" animBg="1"/>
      <p:bldP spid="79" grpId="0" animBg="1"/>
      <p:bldP spid="121" grpId="0" animBg="1"/>
      <p:bldP spid="122" grpId="0" animBg="1"/>
      <p:bldP spid="123" grpId="0" animBg="1"/>
      <p:bldP spid="124"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val 6"/>
          <p:cNvSpPr/>
          <p:nvPr/>
        </p:nvSpPr>
        <p:spPr>
          <a:xfrm>
            <a:off x="7647419" y="4409094"/>
            <a:ext cx="3011298" cy="3012082"/>
          </a:xfrm>
          <a:prstGeom prst="ellipse">
            <a:avLst/>
          </a:prstGeom>
          <a:solidFill>
            <a:schemeClr val="accent2">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6" tIns="91443" rIns="182886" bIns="91443" rtlCol="0" anchor="ctr"/>
          <a:lstStyle/>
          <a:p>
            <a:pPr algn="ctr"/>
            <a:endParaRPr lang="en-US" sz="2701" dirty="0">
              <a:latin typeface="Lato Light"/>
            </a:endParaRPr>
          </a:p>
        </p:txBody>
      </p:sp>
      <p:sp>
        <p:nvSpPr>
          <p:cNvPr id="8" name="Content Placeholder 2"/>
          <p:cNvSpPr txBox="1">
            <a:spLocks/>
          </p:cNvSpPr>
          <p:nvPr/>
        </p:nvSpPr>
        <p:spPr>
          <a:xfrm>
            <a:off x="8430860" y="7282620"/>
            <a:ext cx="1458293" cy="864899"/>
          </a:xfrm>
          <a:prstGeom prst="rect">
            <a:avLst/>
          </a:prstGeom>
        </p:spPr>
        <p:txBody>
          <a:bodyPr vert="horz" lIns="182886" tIns="91443" rIns="182886" bIns="91443"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5551" dirty="0">
                <a:solidFill>
                  <a:schemeClr val="tx2"/>
                </a:solidFill>
                <a:latin typeface="Lato Regular"/>
                <a:cs typeface="Lato Regular"/>
              </a:rPr>
              <a:t>8M</a:t>
            </a:r>
          </a:p>
        </p:txBody>
      </p:sp>
      <p:sp>
        <p:nvSpPr>
          <p:cNvPr id="9" name="Freeform 16"/>
          <p:cNvSpPr>
            <a:spLocks/>
          </p:cNvSpPr>
          <p:nvPr/>
        </p:nvSpPr>
        <p:spPr bwMode="auto">
          <a:xfrm>
            <a:off x="8529861" y="5437827"/>
            <a:ext cx="1246408" cy="101314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bg1"/>
          </a:solidFill>
          <a:ln>
            <a:noFill/>
          </a:ln>
        </p:spPr>
        <p:txBody>
          <a:bodyPr vert="horz" wrap="square" lIns="182886" tIns="91443" rIns="182886" bIns="91443" numCol="1" anchor="t" anchorCtr="0" compatLnSpc="1">
            <a:prstTxWarp prst="textNoShape">
              <a:avLst/>
            </a:prstTxWarp>
          </a:bodyPr>
          <a:lstStyle/>
          <a:p>
            <a:endParaRPr lang="en-US" sz="2701" dirty="0">
              <a:latin typeface="Lato Light"/>
            </a:endParaRPr>
          </a:p>
        </p:txBody>
      </p:sp>
      <p:sp>
        <p:nvSpPr>
          <p:cNvPr id="10" name="Oval 9"/>
          <p:cNvSpPr/>
          <p:nvPr/>
        </p:nvSpPr>
        <p:spPr>
          <a:xfrm>
            <a:off x="12421204" y="4409094"/>
            <a:ext cx="3011298" cy="3012082"/>
          </a:xfrm>
          <a:prstGeom prst="ellipse">
            <a:avLst/>
          </a:pr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6" tIns="91443" rIns="182886" bIns="91443" rtlCol="0" anchor="ctr"/>
          <a:lstStyle/>
          <a:p>
            <a:pPr algn="ctr"/>
            <a:endParaRPr lang="en-US" sz="2701" dirty="0">
              <a:latin typeface="Lato Light"/>
            </a:endParaRPr>
          </a:p>
        </p:txBody>
      </p:sp>
      <p:sp>
        <p:nvSpPr>
          <p:cNvPr id="11" name="Content Placeholder 2"/>
          <p:cNvSpPr txBox="1">
            <a:spLocks/>
          </p:cNvSpPr>
          <p:nvPr/>
        </p:nvSpPr>
        <p:spPr>
          <a:xfrm>
            <a:off x="13204646" y="7282620"/>
            <a:ext cx="1458293" cy="864899"/>
          </a:xfrm>
          <a:prstGeom prst="rect">
            <a:avLst/>
          </a:prstGeom>
        </p:spPr>
        <p:txBody>
          <a:bodyPr vert="horz" lIns="182886" tIns="91443" rIns="182886" bIns="91443"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5551" dirty="0">
                <a:solidFill>
                  <a:schemeClr val="tx2"/>
                </a:solidFill>
                <a:latin typeface="Lato Regular"/>
                <a:cs typeface="Lato Regular"/>
              </a:rPr>
              <a:t>8M</a:t>
            </a:r>
          </a:p>
        </p:txBody>
      </p:sp>
      <p:sp>
        <p:nvSpPr>
          <p:cNvPr id="12" name="Oval 11"/>
          <p:cNvSpPr/>
          <p:nvPr/>
        </p:nvSpPr>
        <p:spPr>
          <a:xfrm>
            <a:off x="2809907" y="4409094"/>
            <a:ext cx="3011298" cy="3012082"/>
          </a:xfrm>
          <a:prstGeom prst="ellipse">
            <a:avLst/>
          </a:prstGeom>
          <a:solidFill>
            <a:schemeClr val="accent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6" tIns="91443" rIns="182886" bIns="91443" rtlCol="0" anchor="ctr"/>
          <a:lstStyle/>
          <a:p>
            <a:pPr algn="ctr"/>
            <a:endParaRPr lang="en-US" sz="2701" dirty="0">
              <a:solidFill>
                <a:schemeClr val="accent1"/>
              </a:solidFill>
              <a:latin typeface="Lato Light"/>
            </a:endParaRPr>
          </a:p>
        </p:txBody>
      </p:sp>
      <p:sp>
        <p:nvSpPr>
          <p:cNvPr id="13" name="Content Placeholder 2"/>
          <p:cNvSpPr txBox="1">
            <a:spLocks/>
          </p:cNvSpPr>
          <p:nvPr/>
        </p:nvSpPr>
        <p:spPr>
          <a:xfrm>
            <a:off x="3593348" y="7282620"/>
            <a:ext cx="1458293" cy="864899"/>
          </a:xfrm>
          <a:prstGeom prst="rect">
            <a:avLst/>
          </a:prstGeom>
        </p:spPr>
        <p:txBody>
          <a:bodyPr vert="horz" lIns="182886" tIns="91443" rIns="182886" bIns="91443"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5551" dirty="0">
                <a:solidFill>
                  <a:schemeClr val="tx2"/>
                </a:solidFill>
                <a:latin typeface="Lato Regular"/>
                <a:cs typeface="Lato Regular"/>
              </a:rPr>
              <a:t>8M</a:t>
            </a:r>
          </a:p>
        </p:txBody>
      </p:sp>
      <p:sp>
        <p:nvSpPr>
          <p:cNvPr id="14" name="Subtitle 21"/>
          <p:cNvSpPr txBox="1">
            <a:spLocks/>
          </p:cNvSpPr>
          <p:nvPr/>
        </p:nvSpPr>
        <p:spPr>
          <a:xfrm>
            <a:off x="2680969" y="8248341"/>
            <a:ext cx="3251053" cy="1610152"/>
          </a:xfrm>
          <a:prstGeom prst="rect">
            <a:avLst/>
          </a:prstGeom>
        </p:spPr>
        <p:txBody>
          <a:bodyPr vert="horz" lIns="182886" tIns="91443" rIns="182886" bIns="91443" rtlCol="0">
            <a:noAutofit/>
          </a:bodyPr>
          <a:lstStyle>
            <a:lvl1pPr marL="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lnSpc>
                <a:spcPct val="60000"/>
              </a:lnSpc>
            </a:pPr>
            <a:r>
              <a:rPr lang="en-US" sz="3001" dirty="0">
                <a:solidFill>
                  <a:schemeClr val="tx2"/>
                </a:solidFill>
                <a:latin typeface="Lato Regular"/>
                <a:cs typeface="Lato Regular"/>
              </a:rPr>
              <a:t>Social Network</a:t>
            </a:r>
          </a:p>
          <a:p>
            <a:pPr algn="ctr"/>
            <a:r>
              <a:rPr lang="en-US" sz="1650" dirty="0">
                <a:solidFill>
                  <a:schemeClr val="tx1"/>
                </a:solidFill>
                <a:latin typeface="Lato Light"/>
                <a:cs typeface="Lato Light"/>
              </a:rPr>
              <a:t>Lorem ipsum dolor sit amet, consectetur adipiscing. Lorem ipsum dolor sit amet. Curabitur elementum posuere pretium. </a:t>
            </a:r>
          </a:p>
        </p:txBody>
      </p:sp>
      <p:sp>
        <p:nvSpPr>
          <p:cNvPr id="15" name="Freeform 11"/>
          <p:cNvSpPr>
            <a:spLocks/>
          </p:cNvSpPr>
          <p:nvPr/>
        </p:nvSpPr>
        <p:spPr bwMode="auto">
          <a:xfrm>
            <a:off x="3970694" y="5381369"/>
            <a:ext cx="648204" cy="1165151"/>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bg1"/>
          </a:solidFill>
          <a:ln>
            <a:noFill/>
          </a:ln>
        </p:spPr>
        <p:txBody>
          <a:bodyPr vert="horz" wrap="square" lIns="182886" tIns="91443" rIns="182886" bIns="91443" numCol="1" anchor="t" anchorCtr="0" compatLnSpc="1">
            <a:prstTxWarp prst="textNoShape">
              <a:avLst/>
            </a:prstTxWarp>
          </a:bodyPr>
          <a:lstStyle/>
          <a:p>
            <a:endParaRPr lang="en-US" sz="2701" dirty="0">
              <a:latin typeface="Lato Light"/>
            </a:endParaRPr>
          </a:p>
        </p:txBody>
      </p:sp>
      <p:sp>
        <p:nvSpPr>
          <p:cNvPr id="16" name="Freeform 15"/>
          <p:cNvSpPr>
            <a:spLocks/>
          </p:cNvSpPr>
          <p:nvPr/>
        </p:nvSpPr>
        <p:spPr bwMode="auto">
          <a:xfrm>
            <a:off x="13318744" y="5432321"/>
            <a:ext cx="1363019" cy="1112744"/>
          </a:xfrm>
          <a:custGeom>
            <a:avLst/>
            <a:gdLst>
              <a:gd name="T0" fmla="*/ 307 w 382"/>
              <a:gd name="T1" fmla="*/ 135 h 312"/>
              <a:gd name="T2" fmla="*/ 362 w 382"/>
              <a:gd name="T3" fmla="*/ 71 h 312"/>
              <a:gd name="T4" fmla="*/ 238 w 382"/>
              <a:gd name="T5" fmla="*/ 25 h 312"/>
              <a:gd name="T6" fmla="*/ 229 w 382"/>
              <a:gd name="T7" fmla="*/ 19 h 312"/>
              <a:gd name="T8" fmla="*/ 229 w 382"/>
              <a:gd name="T9" fmla="*/ 134 h 312"/>
              <a:gd name="T10" fmla="*/ 180 w 382"/>
              <a:gd name="T11" fmla="*/ 214 h 312"/>
              <a:gd name="T12" fmla="*/ 86 w 382"/>
              <a:gd name="T13" fmla="*/ 189 h 312"/>
              <a:gd name="T14" fmla="*/ 129 w 382"/>
              <a:gd name="T15" fmla="*/ 97 h 312"/>
              <a:gd name="T16" fmla="*/ 190 w 382"/>
              <a:gd name="T17" fmla="*/ 93 h 312"/>
              <a:gd name="T18" fmla="*/ 190 w 382"/>
              <a:gd name="T19" fmla="*/ 4 h 312"/>
              <a:gd name="T20" fmla="*/ 154 w 382"/>
              <a:gd name="T21" fmla="*/ 0 h 312"/>
              <a:gd name="T22" fmla="*/ 0 w 382"/>
              <a:gd name="T23" fmla="*/ 156 h 312"/>
              <a:gd name="T24" fmla="*/ 154 w 382"/>
              <a:gd name="T25" fmla="*/ 312 h 312"/>
              <a:gd name="T26" fmla="*/ 308 w 382"/>
              <a:gd name="T27" fmla="*/ 156 h 312"/>
              <a:gd name="T28" fmla="*/ 307 w 382"/>
              <a:gd name="T29" fmla="*/ 13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2" h="312">
                <a:moveTo>
                  <a:pt x="307" y="135"/>
                </a:moveTo>
                <a:cubicBezTo>
                  <a:pt x="354" y="122"/>
                  <a:pt x="382" y="72"/>
                  <a:pt x="362" y="71"/>
                </a:cubicBezTo>
                <a:cubicBezTo>
                  <a:pt x="311" y="68"/>
                  <a:pt x="267" y="43"/>
                  <a:pt x="238" y="25"/>
                </a:cubicBezTo>
                <a:cubicBezTo>
                  <a:pt x="235" y="23"/>
                  <a:pt x="232" y="21"/>
                  <a:pt x="229" y="19"/>
                </a:cubicBezTo>
                <a:cubicBezTo>
                  <a:pt x="229" y="134"/>
                  <a:pt x="229" y="134"/>
                  <a:pt x="229" y="134"/>
                </a:cubicBezTo>
                <a:cubicBezTo>
                  <a:pt x="229" y="172"/>
                  <a:pt x="206" y="202"/>
                  <a:pt x="180" y="214"/>
                </a:cubicBezTo>
                <a:cubicBezTo>
                  <a:pt x="142" y="233"/>
                  <a:pt x="100" y="221"/>
                  <a:pt x="86" y="189"/>
                </a:cubicBezTo>
                <a:cubicBezTo>
                  <a:pt x="72" y="157"/>
                  <a:pt x="91" y="116"/>
                  <a:pt x="129" y="97"/>
                </a:cubicBezTo>
                <a:cubicBezTo>
                  <a:pt x="150" y="87"/>
                  <a:pt x="172" y="86"/>
                  <a:pt x="190" y="93"/>
                </a:cubicBezTo>
                <a:cubicBezTo>
                  <a:pt x="190" y="4"/>
                  <a:pt x="190" y="4"/>
                  <a:pt x="190" y="4"/>
                </a:cubicBezTo>
                <a:cubicBezTo>
                  <a:pt x="178" y="1"/>
                  <a:pt x="166" y="0"/>
                  <a:pt x="154" y="0"/>
                </a:cubicBezTo>
                <a:cubicBezTo>
                  <a:pt x="69" y="0"/>
                  <a:pt x="0" y="70"/>
                  <a:pt x="0" y="156"/>
                </a:cubicBezTo>
                <a:cubicBezTo>
                  <a:pt x="0" y="242"/>
                  <a:pt x="69" y="312"/>
                  <a:pt x="154" y="312"/>
                </a:cubicBezTo>
                <a:cubicBezTo>
                  <a:pt x="239" y="312"/>
                  <a:pt x="308" y="242"/>
                  <a:pt x="308" y="156"/>
                </a:cubicBezTo>
                <a:cubicBezTo>
                  <a:pt x="308" y="149"/>
                  <a:pt x="308" y="142"/>
                  <a:pt x="307" y="135"/>
                </a:cubicBezTo>
                <a:close/>
              </a:path>
            </a:pathLst>
          </a:custGeom>
          <a:solidFill>
            <a:schemeClr val="bg1"/>
          </a:solidFill>
          <a:ln>
            <a:noFill/>
          </a:ln>
        </p:spPr>
        <p:txBody>
          <a:bodyPr vert="horz" wrap="square" lIns="182886" tIns="91443" rIns="182886" bIns="91443" numCol="1" anchor="t" anchorCtr="0" compatLnSpc="1">
            <a:prstTxWarp prst="textNoShape">
              <a:avLst/>
            </a:prstTxWarp>
          </a:bodyPr>
          <a:lstStyle/>
          <a:p>
            <a:endParaRPr lang="en-US" sz="2701" dirty="0">
              <a:latin typeface="Lato Light"/>
            </a:endParaRPr>
          </a:p>
        </p:txBody>
      </p:sp>
      <p:sp>
        <p:nvSpPr>
          <p:cNvPr id="17" name="Subtitle 21"/>
          <p:cNvSpPr txBox="1">
            <a:spLocks/>
          </p:cNvSpPr>
          <p:nvPr/>
        </p:nvSpPr>
        <p:spPr>
          <a:xfrm>
            <a:off x="7518478" y="8242605"/>
            <a:ext cx="3251053" cy="1610152"/>
          </a:xfrm>
          <a:prstGeom prst="rect">
            <a:avLst/>
          </a:prstGeom>
        </p:spPr>
        <p:txBody>
          <a:bodyPr vert="horz" lIns="182886" tIns="91443" rIns="182886" bIns="91443" rtlCol="0">
            <a:noAutofit/>
          </a:bodyPr>
          <a:lstStyle>
            <a:lvl1pPr marL="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lnSpc>
                <a:spcPct val="60000"/>
              </a:lnSpc>
            </a:pPr>
            <a:r>
              <a:rPr lang="en-US" sz="3001" dirty="0">
                <a:solidFill>
                  <a:schemeClr val="tx2"/>
                </a:solidFill>
                <a:latin typeface="Lato Regular"/>
                <a:cs typeface="Lato Regular"/>
              </a:rPr>
              <a:t>Social Network</a:t>
            </a:r>
            <a:endParaRPr lang="en-US" sz="1350" dirty="0">
              <a:solidFill>
                <a:schemeClr val="tx2"/>
              </a:solidFill>
              <a:latin typeface="Lato Regular"/>
              <a:cs typeface="Lato Regular"/>
            </a:endParaRPr>
          </a:p>
          <a:p>
            <a:pPr algn="ctr"/>
            <a:r>
              <a:rPr lang="en-US" sz="1650" dirty="0">
                <a:solidFill>
                  <a:schemeClr val="tx1"/>
                </a:solidFill>
                <a:latin typeface="Lato Light"/>
                <a:cs typeface="Lato Light"/>
              </a:rPr>
              <a:t>Lorem ipsum dolor sit amet, consectetur adipiscing. Lorem ipsum dolor sit amet. Curabitur elementum posuere pretium. </a:t>
            </a:r>
          </a:p>
        </p:txBody>
      </p:sp>
      <p:sp>
        <p:nvSpPr>
          <p:cNvPr id="18" name="Subtitle 21"/>
          <p:cNvSpPr txBox="1">
            <a:spLocks/>
          </p:cNvSpPr>
          <p:nvPr/>
        </p:nvSpPr>
        <p:spPr>
          <a:xfrm>
            <a:off x="12309699" y="8242605"/>
            <a:ext cx="3251053" cy="1610152"/>
          </a:xfrm>
          <a:prstGeom prst="rect">
            <a:avLst/>
          </a:prstGeom>
        </p:spPr>
        <p:txBody>
          <a:bodyPr vert="horz" lIns="182886" tIns="91443" rIns="182886" bIns="91443" rtlCol="0">
            <a:noAutofit/>
          </a:bodyPr>
          <a:lstStyle>
            <a:lvl1pPr marL="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lnSpc>
                <a:spcPct val="60000"/>
              </a:lnSpc>
            </a:pPr>
            <a:r>
              <a:rPr lang="en-US" sz="3001" dirty="0">
                <a:solidFill>
                  <a:schemeClr val="tx2"/>
                </a:solidFill>
                <a:latin typeface="Lato Regular"/>
                <a:cs typeface="Lato Regular"/>
              </a:rPr>
              <a:t>Social Network</a:t>
            </a:r>
            <a:endParaRPr lang="en-US" sz="1350" dirty="0">
              <a:solidFill>
                <a:schemeClr val="tx2"/>
              </a:solidFill>
              <a:latin typeface="Lato Regular"/>
              <a:cs typeface="Lato Regular"/>
            </a:endParaRPr>
          </a:p>
          <a:p>
            <a:pPr algn="ctr"/>
            <a:r>
              <a:rPr lang="en-US" sz="1650" dirty="0">
                <a:solidFill>
                  <a:schemeClr val="tx1"/>
                </a:solidFill>
                <a:latin typeface="Lato Light"/>
                <a:cs typeface="Lato Light"/>
              </a:rPr>
              <a:t>Lorem ipsum dolor sit amet, consectetur adipiscing. Lorem ipsum dolor sit amet. Curabitur elementum posuere pretium. </a:t>
            </a:r>
          </a:p>
        </p:txBody>
      </p:sp>
      <p:grpSp>
        <p:nvGrpSpPr>
          <p:cNvPr id="21" name="Group 20"/>
          <p:cNvGrpSpPr/>
          <p:nvPr/>
        </p:nvGrpSpPr>
        <p:grpSpPr>
          <a:xfrm>
            <a:off x="4507905" y="2075518"/>
            <a:ext cx="9272190" cy="1559721"/>
            <a:chOff x="5988388" y="483017"/>
            <a:chExt cx="12359700" cy="2079087"/>
          </a:xfrm>
        </p:grpSpPr>
        <p:sp>
          <p:nvSpPr>
            <p:cNvPr id="22" name="TextBox 21"/>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Social Media</a:t>
              </a:r>
            </a:p>
          </p:txBody>
        </p:sp>
        <p:sp>
          <p:nvSpPr>
            <p:cNvPr id="23" name="Rectangle 2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24"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409374429"/>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1000"/>
                                        <p:tgtEl>
                                          <p:spTgt spid="21"/>
                                        </p:tgtEl>
                                      </p:cBhvr>
                                    </p:animEffect>
                                    <p:anim calcmode="lin" valueType="num">
                                      <p:cBhvr>
                                        <p:cTn id="8" dur="1000" fill="hold"/>
                                        <p:tgtEl>
                                          <p:spTgt spid="21"/>
                                        </p:tgtEl>
                                        <p:attrNameLst>
                                          <p:attrName>ppt_x</p:attrName>
                                        </p:attrNameLst>
                                      </p:cBhvr>
                                      <p:tavLst>
                                        <p:tav tm="0">
                                          <p:val>
                                            <p:strVal val="#ppt_x"/>
                                          </p:val>
                                        </p:tav>
                                        <p:tav tm="100000">
                                          <p:val>
                                            <p:strVal val="#ppt_x"/>
                                          </p:val>
                                        </p:tav>
                                      </p:tavLst>
                                    </p:anim>
                                    <p:anim calcmode="lin" valueType="num">
                                      <p:cBhvr>
                                        <p:cTn id="9" dur="900" decel="100000" fill="hold"/>
                                        <p:tgtEl>
                                          <p:spTgt spid="21"/>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500"/>
                                        <p:tgtEl>
                                          <p:spTgt spid="12"/>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fade">
                                      <p:cBhvr>
                                        <p:cTn id="18" dur="500"/>
                                        <p:tgtEl>
                                          <p:spTgt spid="15"/>
                                        </p:tgtEl>
                                      </p:cBhvr>
                                    </p:animEffect>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p:cTn id="22" dur="500" fill="hold"/>
                                        <p:tgtEl>
                                          <p:spTgt spid="13"/>
                                        </p:tgtEl>
                                        <p:attrNameLst>
                                          <p:attrName>ppt_w</p:attrName>
                                        </p:attrNameLst>
                                      </p:cBhvr>
                                      <p:tavLst>
                                        <p:tav tm="0">
                                          <p:val>
                                            <p:fltVal val="0"/>
                                          </p:val>
                                        </p:tav>
                                        <p:tav tm="100000">
                                          <p:val>
                                            <p:strVal val="#ppt_w"/>
                                          </p:val>
                                        </p:tav>
                                      </p:tavLst>
                                    </p:anim>
                                    <p:anim calcmode="lin" valueType="num">
                                      <p:cBhvr>
                                        <p:cTn id="23" dur="500" fill="hold"/>
                                        <p:tgtEl>
                                          <p:spTgt spid="13"/>
                                        </p:tgtEl>
                                        <p:attrNameLst>
                                          <p:attrName>ppt_h</p:attrName>
                                        </p:attrNameLst>
                                      </p:cBhvr>
                                      <p:tavLst>
                                        <p:tav tm="0">
                                          <p:val>
                                            <p:fltVal val="0"/>
                                          </p:val>
                                        </p:tav>
                                        <p:tav tm="100000">
                                          <p:val>
                                            <p:strVal val="#ppt_h"/>
                                          </p:val>
                                        </p:tav>
                                      </p:tavLst>
                                    </p:anim>
                                    <p:animEffect transition="in" filter="fade">
                                      <p:cBhvr>
                                        <p:cTn id="24" dur="500"/>
                                        <p:tgtEl>
                                          <p:spTgt spid="13"/>
                                        </p:tgtEl>
                                      </p:cBhvr>
                                    </p:animEffect>
                                  </p:childTnLst>
                                </p:cTn>
                              </p:par>
                            </p:childTnLst>
                          </p:cTn>
                        </p:par>
                        <p:par>
                          <p:cTn id="25" fill="hold">
                            <p:stCondLst>
                              <p:cond delay="2500"/>
                            </p:stCondLst>
                            <p:childTnLst>
                              <p:par>
                                <p:cTn id="26" presetID="53" presetClass="entr" presetSubtype="16" fill="hold" grpId="0" nodeType="afterEffect">
                                  <p:stCondLst>
                                    <p:cond delay="0"/>
                                  </p:stCondLst>
                                  <p:childTnLst>
                                    <p:set>
                                      <p:cBhvr>
                                        <p:cTn id="27" dur="1" fill="hold">
                                          <p:stCondLst>
                                            <p:cond delay="0"/>
                                          </p:stCondLst>
                                        </p:cTn>
                                        <p:tgtEl>
                                          <p:spTgt spid="14"/>
                                        </p:tgtEl>
                                        <p:attrNameLst>
                                          <p:attrName>style.visibility</p:attrName>
                                        </p:attrNameLst>
                                      </p:cBhvr>
                                      <p:to>
                                        <p:strVal val="visible"/>
                                      </p:to>
                                    </p:set>
                                    <p:anim calcmode="lin" valueType="num">
                                      <p:cBhvr>
                                        <p:cTn id="28" dur="500" fill="hold"/>
                                        <p:tgtEl>
                                          <p:spTgt spid="14"/>
                                        </p:tgtEl>
                                        <p:attrNameLst>
                                          <p:attrName>ppt_w</p:attrName>
                                        </p:attrNameLst>
                                      </p:cBhvr>
                                      <p:tavLst>
                                        <p:tav tm="0">
                                          <p:val>
                                            <p:fltVal val="0"/>
                                          </p:val>
                                        </p:tav>
                                        <p:tav tm="100000">
                                          <p:val>
                                            <p:strVal val="#ppt_w"/>
                                          </p:val>
                                        </p:tav>
                                      </p:tavLst>
                                    </p:anim>
                                    <p:anim calcmode="lin" valueType="num">
                                      <p:cBhvr>
                                        <p:cTn id="29" dur="500" fill="hold"/>
                                        <p:tgtEl>
                                          <p:spTgt spid="14"/>
                                        </p:tgtEl>
                                        <p:attrNameLst>
                                          <p:attrName>ppt_h</p:attrName>
                                        </p:attrNameLst>
                                      </p:cBhvr>
                                      <p:tavLst>
                                        <p:tav tm="0">
                                          <p:val>
                                            <p:fltVal val="0"/>
                                          </p:val>
                                        </p:tav>
                                        <p:tav tm="100000">
                                          <p:val>
                                            <p:strVal val="#ppt_h"/>
                                          </p:val>
                                        </p:tav>
                                      </p:tavLst>
                                    </p:anim>
                                    <p:animEffect transition="in" filter="fade">
                                      <p:cBhvr>
                                        <p:cTn id="30" dur="500"/>
                                        <p:tgtEl>
                                          <p:spTgt spid="14"/>
                                        </p:tgtEl>
                                      </p:cBhvr>
                                    </p:animEffect>
                                  </p:childTnLst>
                                </p:cTn>
                              </p:par>
                            </p:childTnLst>
                          </p:cTn>
                        </p:par>
                        <p:par>
                          <p:cTn id="31" fill="hold">
                            <p:stCondLst>
                              <p:cond delay="3000"/>
                            </p:stCondLst>
                            <p:childTnLst>
                              <p:par>
                                <p:cTn id="32" presetID="10" presetClass="entr" presetSubtype="0" fill="hold" grpId="0" nodeType="afterEffect">
                                  <p:stCondLst>
                                    <p:cond delay="0"/>
                                  </p:stCondLst>
                                  <p:childTnLst>
                                    <p:set>
                                      <p:cBhvr>
                                        <p:cTn id="33" dur="1" fill="hold">
                                          <p:stCondLst>
                                            <p:cond delay="0"/>
                                          </p:stCondLst>
                                        </p:cTn>
                                        <p:tgtEl>
                                          <p:spTgt spid="7"/>
                                        </p:tgtEl>
                                        <p:attrNameLst>
                                          <p:attrName>style.visibility</p:attrName>
                                        </p:attrNameLst>
                                      </p:cBhvr>
                                      <p:to>
                                        <p:strVal val="visible"/>
                                      </p:to>
                                    </p:set>
                                    <p:animEffect transition="in" filter="fade">
                                      <p:cBhvr>
                                        <p:cTn id="34" dur="500"/>
                                        <p:tgtEl>
                                          <p:spTgt spid="7"/>
                                        </p:tgtEl>
                                      </p:cBhvr>
                                    </p:animEffect>
                                  </p:childTnLst>
                                </p:cTn>
                              </p:par>
                            </p:childTnLst>
                          </p:cTn>
                        </p:par>
                        <p:par>
                          <p:cTn id="35" fill="hold">
                            <p:stCondLst>
                              <p:cond delay="3500"/>
                            </p:stCondLst>
                            <p:childTnLst>
                              <p:par>
                                <p:cTn id="36" presetID="10" presetClass="entr" presetSubtype="0" fill="hold" grpId="0" nodeType="afterEffect">
                                  <p:stCondLst>
                                    <p:cond delay="0"/>
                                  </p:stCondLst>
                                  <p:childTnLst>
                                    <p:set>
                                      <p:cBhvr>
                                        <p:cTn id="37" dur="1" fill="hold">
                                          <p:stCondLst>
                                            <p:cond delay="0"/>
                                          </p:stCondLst>
                                        </p:cTn>
                                        <p:tgtEl>
                                          <p:spTgt spid="9"/>
                                        </p:tgtEl>
                                        <p:attrNameLst>
                                          <p:attrName>style.visibility</p:attrName>
                                        </p:attrNameLst>
                                      </p:cBhvr>
                                      <p:to>
                                        <p:strVal val="visible"/>
                                      </p:to>
                                    </p:set>
                                    <p:animEffect transition="in" filter="fade">
                                      <p:cBhvr>
                                        <p:cTn id="38" dur="500"/>
                                        <p:tgtEl>
                                          <p:spTgt spid="9"/>
                                        </p:tgtEl>
                                      </p:cBhvr>
                                    </p:animEffect>
                                  </p:childTnLst>
                                </p:cTn>
                              </p:par>
                            </p:childTnLst>
                          </p:cTn>
                        </p:par>
                        <p:par>
                          <p:cTn id="39" fill="hold">
                            <p:stCondLst>
                              <p:cond delay="4000"/>
                            </p:stCondLst>
                            <p:childTnLst>
                              <p:par>
                                <p:cTn id="40" presetID="53" presetClass="entr" presetSubtype="16"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p:cTn id="42" dur="500" fill="hold"/>
                                        <p:tgtEl>
                                          <p:spTgt spid="8"/>
                                        </p:tgtEl>
                                        <p:attrNameLst>
                                          <p:attrName>ppt_w</p:attrName>
                                        </p:attrNameLst>
                                      </p:cBhvr>
                                      <p:tavLst>
                                        <p:tav tm="0">
                                          <p:val>
                                            <p:fltVal val="0"/>
                                          </p:val>
                                        </p:tav>
                                        <p:tav tm="100000">
                                          <p:val>
                                            <p:strVal val="#ppt_w"/>
                                          </p:val>
                                        </p:tav>
                                      </p:tavLst>
                                    </p:anim>
                                    <p:anim calcmode="lin" valueType="num">
                                      <p:cBhvr>
                                        <p:cTn id="43" dur="500" fill="hold"/>
                                        <p:tgtEl>
                                          <p:spTgt spid="8"/>
                                        </p:tgtEl>
                                        <p:attrNameLst>
                                          <p:attrName>ppt_h</p:attrName>
                                        </p:attrNameLst>
                                      </p:cBhvr>
                                      <p:tavLst>
                                        <p:tav tm="0">
                                          <p:val>
                                            <p:fltVal val="0"/>
                                          </p:val>
                                        </p:tav>
                                        <p:tav tm="100000">
                                          <p:val>
                                            <p:strVal val="#ppt_h"/>
                                          </p:val>
                                        </p:tav>
                                      </p:tavLst>
                                    </p:anim>
                                    <p:animEffect transition="in" filter="fade">
                                      <p:cBhvr>
                                        <p:cTn id="44" dur="500"/>
                                        <p:tgtEl>
                                          <p:spTgt spid="8"/>
                                        </p:tgtEl>
                                      </p:cBhvr>
                                    </p:animEffect>
                                  </p:childTnLst>
                                </p:cTn>
                              </p:par>
                            </p:childTnLst>
                          </p:cTn>
                        </p:par>
                        <p:par>
                          <p:cTn id="45" fill="hold">
                            <p:stCondLst>
                              <p:cond delay="4500"/>
                            </p:stCondLst>
                            <p:childTnLst>
                              <p:par>
                                <p:cTn id="46" presetID="53" presetClass="entr" presetSubtype="16" fill="hold" grpId="0" nodeType="afterEffect">
                                  <p:stCondLst>
                                    <p:cond delay="0"/>
                                  </p:stCondLst>
                                  <p:childTnLst>
                                    <p:set>
                                      <p:cBhvr>
                                        <p:cTn id="47" dur="1" fill="hold">
                                          <p:stCondLst>
                                            <p:cond delay="0"/>
                                          </p:stCondLst>
                                        </p:cTn>
                                        <p:tgtEl>
                                          <p:spTgt spid="17"/>
                                        </p:tgtEl>
                                        <p:attrNameLst>
                                          <p:attrName>style.visibility</p:attrName>
                                        </p:attrNameLst>
                                      </p:cBhvr>
                                      <p:to>
                                        <p:strVal val="visible"/>
                                      </p:to>
                                    </p:set>
                                    <p:anim calcmode="lin" valueType="num">
                                      <p:cBhvr>
                                        <p:cTn id="48" dur="500" fill="hold"/>
                                        <p:tgtEl>
                                          <p:spTgt spid="17"/>
                                        </p:tgtEl>
                                        <p:attrNameLst>
                                          <p:attrName>ppt_w</p:attrName>
                                        </p:attrNameLst>
                                      </p:cBhvr>
                                      <p:tavLst>
                                        <p:tav tm="0">
                                          <p:val>
                                            <p:fltVal val="0"/>
                                          </p:val>
                                        </p:tav>
                                        <p:tav tm="100000">
                                          <p:val>
                                            <p:strVal val="#ppt_w"/>
                                          </p:val>
                                        </p:tav>
                                      </p:tavLst>
                                    </p:anim>
                                    <p:anim calcmode="lin" valueType="num">
                                      <p:cBhvr>
                                        <p:cTn id="49" dur="500" fill="hold"/>
                                        <p:tgtEl>
                                          <p:spTgt spid="17"/>
                                        </p:tgtEl>
                                        <p:attrNameLst>
                                          <p:attrName>ppt_h</p:attrName>
                                        </p:attrNameLst>
                                      </p:cBhvr>
                                      <p:tavLst>
                                        <p:tav tm="0">
                                          <p:val>
                                            <p:fltVal val="0"/>
                                          </p:val>
                                        </p:tav>
                                        <p:tav tm="100000">
                                          <p:val>
                                            <p:strVal val="#ppt_h"/>
                                          </p:val>
                                        </p:tav>
                                      </p:tavLst>
                                    </p:anim>
                                    <p:animEffect transition="in" filter="fade">
                                      <p:cBhvr>
                                        <p:cTn id="50" dur="500"/>
                                        <p:tgtEl>
                                          <p:spTgt spid="17"/>
                                        </p:tgtEl>
                                      </p:cBhvr>
                                    </p:animEffect>
                                  </p:childTnLst>
                                </p:cTn>
                              </p:par>
                            </p:childTnLst>
                          </p:cTn>
                        </p:par>
                        <p:par>
                          <p:cTn id="51" fill="hold">
                            <p:stCondLst>
                              <p:cond delay="5000"/>
                            </p:stCondLst>
                            <p:childTnLst>
                              <p:par>
                                <p:cTn id="52" presetID="10" presetClass="entr" presetSubtype="0" fill="hold" grpId="0" nodeType="afterEffect">
                                  <p:stCondLst>
                                    <p:cond delay="0"/>
                                  </p:stCondLst>
                                  <p:childTnLst>
                                    <p:set>
                                      <p:cBhvr>
                                        <p:cTn id="53" dur="1" fill="hold">
                                          <p:stCondLst>
                                            <p:cond delay="0"/>
                                          </p:stCondLst>
                                        </p:cTn>
                                        <p:tgtEl>
                                          <p:spTgt spid="10"/>
                                        </p:tgtEl>
                                        <p:attrNameLst>
                                          <p:attrName>style.visibility</p:attrName>
                                        </p:attrNameLst>
                                      </p:cBhvr>
                                      <p:to>
                                        <p:strVal val="visible"/>
                                      </p:to>
                                    </p:set>
                                    <p:animEffect transition="in" filter="fade">
                                      <p:cBhvr>
                                        <p:cTn id="54" dur="500"/>
                                        <p:tgtEl>
                                          <p:spTgt spid="10"/>
                                        </p:tgtEl>
                                      </p:cBhvr>
                                    </p:animEffect>
                                  </p:childTnLst>
                                </p:cTn>
                              </p:par>
                            </p:childTnLst>
                          </p:cTn>
                        </p:par>
                        <p:par>
                          <p:cTn id="55" fill="hold">
                            <p:stCondLst>
                              <p:cond delay="5500"/>
                            </p:stCondLst>
                            <p:childTnLst>
                              <p:par>
                                <p:cTn id="56" presetID="10" presetClass="entr" presetSubtype="0" fill="hold" grpId="0" nodeType="afterEffect">
                                  <p:stCondLst>
                                    <p:cond delay="0"/>
                                  </p:stCondLst>
                                  <p:childTnLst>
                                    <p:set>
                                      <p:cBhvr>
                                        <p:cTn id="57" dur="1" fill="hold">
                                          <p:stCondLst>
                                            <p:cond delay="0"/>
                                          </p:stCondLst>
                                        </p:cTn>
                                        <p:tgtEl>
                                          <p:spTgt spid="16"/>
                                        </p:tgtEl>
                                        <p:attrNameLst>
                                          <p:attrName>style.visibility</p:attrName>
                                        </p:attrNameLst>
                                      </p:cBhvr>
                                      <p:to>
                                        <p:strVal val="visible"/>
                                      </p:to>
                                    </p:set>
                                    <p:animEffect transition="in" filter="fade">
                                      <p:cBhvr>
                                        <p:cTn id="58" dur="500"/>
                                        <p:tgtEl>
                                          <p:spTgt spid="16"/>
                                        </p:tgtEl>
                                      </p:cBhvr>
                                    </p:animEffect>
                                  </p:childTnLst>
                                </p:cTn>
                              </p:par>
                            </p:childTnLst>
                          </p:cTn>
                        </p:par>
                        <p:par>
                          <p:cTn id="59" fill="hold">
                            <p:stCondLst>
                              <p:cond delay="6000"/>
                            </p:stCondLst>
                            <p:childTnLst>
                              <p:par>
                                <p:cTn id="60" presetID="53" presetClass="entr" presetSubtype="16" fill="hold" grpId="0" nodeType="afterEffect">
                                  <p:stCondLst>
                                    <p:cond delay="0"/>
                                  </p:stCondLst>
                                  <p:childTnLst>
                                    <p:set>
                                      <p:cBhvr>
                                        <p:cTn id="61" dur="1" fill="hold">
                                          <p:stCondLst>
                                            <p:cond delay="0"/>
                                          </p:stCondLst>
                                        </p:cTn>
                                        <p:tgtEl>
                                          <p:spTgt spid="11"/>
                                        </p:tgtEl>
                                        <p:attrNameLst>
                                          <p:attrName>style.visibility</p:attrName>
                                        </p:attrNameLst>
                                      </p:cBhvr>
                                      <p:to>
                                        <p:strVal val="visible"/>
                                      </p:to>
                                    </p:set>
                                    <p:anim calcmode="lin" valueType="num">
                                      <p:cBhvr>
                                        <p:cTn id="62" dur="500" fill="hold"/>
                                        <p:tgtEl>
                                          <p:spTgt spid="11"/>
                                        </p:tgtEl>
                                        <p:attrNameLst>
                                          <p:attrName>ppt_w</p:attrName>
                                        </p:attrNameLst>
                                      </p:cBhvr>
                                      <p:tavLst>
                                        <p:tav tm="0">
                                          <p:val>
                                            <p:fltVal val="0"/>
                                          </p:val>
                                        </p:tav>
                                        <p:tav tm="100000">
                                          <p:val>
                                            <p:strVal val="#ppt_w"/>
                                          </p:val>
                                        </p:tav>
                                      </p:tavLst>
                                    </p:anim>
                                    <p:anim calcmode="lin" valueType="num">
                                      <p:cBhvr>
                                        <p:cTn id="63" dur="500" fill="hold"/>
                                        <p:tgtEl>
                                          <p:spTgt spid="11"/>
                                        </p:tgtEl>
                                        <p:attrNameLst>
                                          <p:attrName>ppt_h</p:attrName>
                                        </p:attrNameLst>
                                      </p:cBhvr>
                                      <p:tavLst>
                                        <p:tav tm="0">
                                          <p:val>
                                            <p:fltVal val="0"/>
                                          </p:val>
                                        </p:tav>
                                        <p:tav tm="100000">
                                          <p:val>
                                            <p:strVal val="#ppt_h"/>
                                          </p:val>
                                        </p:tav>
                                      </p:tavLst>
                                    </p:anim>
                                    <p:animEffect transition="in" filter="fade">
                                      <p:cBhvr>
                                        <p:cTn id="64" dur="500"/>
                                        <p:tgtEl>
                                          <p:spTgt spid="11"/>
                                        </p:tgtEl>
                                      </p:cBhvr>
                                    </p:animEffect>
                                  </p:childTnLst>
                                </p:cTn>
                              </p:par>
                            </p:childTnLst>
                          </p:cTn>
                        </p:par>
                        <p:par>
                          <p:cTn id="65" fill="hold">
                            <p:stCondLst>
                              <p:cond delay="6500"/>
                            </p:stCondLst>
                            <p:childTnLst>
                              <p:par>
                                <p:cTn id="66" presetID="53" presetClass="entr" presetSubtype="16" fill="hold" grpId="0" nodeType="after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p:cTn id="68" dur="500" fill="hold"/>
                                        <p:tgtEl>
                                          <p:spTgt spid="18"/>
                                        </p:tgtEl>
                                        <p:attrNameLst>
                                          <p:attrName>ppt_w</p:attrName>
                                        </p:attrNameLst>
                                      </p:cBhvr>
                                      <p:tavLst>
                                        <p:tav tm="0">
                                          <p:val>
                                            <p:fltVal val="0"/>
                                          </p:val>
                                        </p:tav>
                                        <p:tav tm="100000">
                                          <p:val>
                                            <p:strVal val="#ppt_w"/>
                                          </p:val>
                                        </p:tav>
                                      </p:tavLst>
                                    </p:anim>
                                    <p:anim calcmode="lin" valueType="num">
                                      <p:cBhvr>
                                        <p:cTn id="69" dur="500" fill="hold"/>
                                        <p:tgtEl>
                                          <p:spTgt spid="18"/>
                                        </p:tgtEl>
                                        <p:attrNameLst>
                                          <p:attrName>ppt_h</p:attrName>
                                        </p:attrNameLst>
                                      </p:cBhvr>
                                      <p:tavLst>
                                        <p:tav tm="0">
                                          <p:val>
                                            <p:fltVal val="0"/>
                                          </p:val>
                                        </p:tav>
                                        <p:tav tm="100000">
                                          <p:val>
                                            <p:strVal val="#ppt_h"/>
                                          </p:val>
                                        </p:tav>
                                      </p:tavLst>
                                    </p:anim>
                                    <p:animEffect transition="in" filter="fade">
                                      <p:cBhvr>
                                        <p:cTn id="70"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9" grpId="0" animBg="1"/>
      <p:bldP spid="10" grpId="0" animBg="1"/>
      <p:bldP spid="11" grpId="0"/>
      <p:bldP spid="12" grpId="0" animBg="1"/>
      <p:bldP spid="13" grpId="0"/>
      <p:bldP spid="14" grpId="0"/>
      <p:bldP spid="15" grpId="0" animBg="1"/>
      <p:bldP spid="16" grpId="0" animBg="1"/>
      <p:bldP spid="17" grpId="0"/>
      <p:bldP spid="18"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Shape 4096"/>
          <p:cNvSpPr/>
          <p:nvPr/>
        </p:nvSpPr>
        <p:spPr>
          <a:xfrm>
            <a:off x="6202650" y="4794605"/>
            <a:ext cx="2537248" cy="2594447"/>
          </a:xfrm>
          <a:custGeom>
            <a:avLst/>
            <a:gdLst/>
            <a:ahLst/>
            <a:cxnLst>
              <a:cxn ang="0">
                <a:pos x="wd2" y="hd2"/>
              </a:cxn>
              <a:cxn ang="5400000">
                <a:pos x="wd2" y="hd2"/>
              </a:cxn>
              <a:cxn ang="10800000">
                <a:pos x="wd2" y="hd2"/>
              </a:cxn>
              <a:cxn ang="16200000">
                <a:pos x="wd2" y="hd2"/>
              </a:cxn>
            </a:cxnLst>
            <a:rect l="0" t="0" r="r" b="b"/>
            <a:pathLst>
              <a:path w="21600" h="21600" extrusionOk="0">
                <a:moveTo>
                  <a:pt x="1735" y="3821"/>
                </a:moveTo>
                <a:lnTo>
                  <a:pt x="4745" y="3821"/>
                </a:lnTo>
                <a:cubicBezTo>
                  <a:pt x="4832" y="6659"/>
                  <a:pt x="5371" y="8569"/>
                  <a:pt x="6052" y="9978"/>
                </a:cubicBezTo>
                <a:cubicBezTo>
                  <a:pt x="3968" y="8590"/>
                  <a:pt x="2022" y="6988"/>
                  <a:pt x="1735" y="3821"/>
                </a:cubicBezTo>
                <a:close/>
                <a:moveTo>
                  <a:pt x="10800" y="1439"/>
                </a:moveTo>
                <a:cubicBezTo>
                  <a:pt x="14079" y="1438"/>
                  <a:pt x="15359" y="2749"/>
                  <a:pt x="15358" y="3236"/>
                </a:cubicBezTo>
                <a:cubicBezTo>
                  <a:pt x="15358" y="3725"/>
                  <a:pt x="14080" y="5035"/>
                  <a:pt x="10800" y="5038"/>
                </a:cubicBezTo>
                <a:cubicBezTo>
                  <a:pt x="7521" y="5035"/>
                  <a:pt x="6242" y="3725"/>
                  <a:pt x="6242" y="3236"/>
                </a:cubicBezTo>
                <a:cubicBezTo>
                  <a:pt x="6241" y="2749"/>
                  <a:pt x="7521" y="1438"/>
                  <a:pt x="10800" y="1439"/>
                </a:cubicBezTo>
                <a:close/>
                <a:moveTo>
                  <a:pt x="15548" y="9978"/>
                </a:moveTo>
                <a:cubicBezTo>
                  <a:pt x="16230" y="8569"/>
                  <a:pt x="16768" y="6659"/>
                  <a:pt x="16855" y="3821"/>
                </a:cubicBezTo>
                <a:lnTo>
                  <a:pt x="19866" y="3821"/>
                </a:lnTo>
                <a:cubicBezTo>
                  <a:pt x="19580" y="6988"/>
                  <a:pt x="17632" y="8590"/>
                  <a:pt x="15548" y="9978"/>
                </a:cubicBezTo>
                <a:close/>
                <a:moveTo>
                  <a:pt x="12216" y="15911"/>
                </a:moveTo>
                <a:cubicBezTo>
                  <a:pt x="12216" y="14207"/>
                  <a:pt x="13537" y="13266"/>
                  <a:pt x="15690" y="11871"/>
                </a:cubicBezTo>
                <a:cubicBezTo>
                  <a:pt x="18323" y="10163"/>
                  <a:pt x="21600" y="8040"/>
                  <a:pt x="21600" y="2998"/>
                </a:cubicBezTo>
                <a:cubicBezTo>
                  <a:pt x="21600" y="2544"/>
                  <a:pt x="21220" y="2177"/>
                  <a:pt x="20750" y="2177"/>
                </a:cubicBezTo>
                <a:lnTo>
                  <a:pt x="16635" y="2177"/>
                </a:lnTo>
                <a:cubicBezTo>
                  <a:pt x="16053" y="1125"/>
                  <a:pt x="14320" y="0"/>
                  <a:pt x="10800" y="0"/>
                </a:cubicBezTo>
                <a:cubicBezTo>
                  <a:pt x="7281" y="0"/>
                  <a:pt x="5547" y="1125"/>
                  <a:pt x="4966" y="2177"/>
                </a:cubicBezTo>
                <a:lnTo>
                  <a:pt x="850" y="2177"/>
                </a:lnTo>
                <a:cubicBezTo>
                  <a:pt x="380" y="2177"/>
                  <a:pt x="0" y="2544"/>
                  <a:pt x="0" y="2998"/>
                </a:cubicBezTo>
                <a:cubicBezTo>
                  <a:pt x="0" y="8040"/>
                  <a:pt x="3277" y="10163"/>
                  <a:pt x="5912" y="11871"/>
                </a:cubicBezTo>
                <a:cubicBezTo>
                  <a:pt x="8065" y="13266"/>
                  <a:pt x="9384" y="14207"/>
                  <a:pt x="9384" y="15911"/>
                </a:cubicBezTo>
                <a:lnTo>
                  <a:pt x="9384" y="17450"/>
                </a:lnTo>
                <a:cubicBezTo>
                  <a:pt x="7122" y="17696"/>
                  <a:pt x="5461" y="18514"/>
                  <a:pt x="5461" y="19487"/>
                </a:cubicBezTo>
                <a:cubicBezTo>
                  <a:pt x="5461" y="20654"/>
                  <a:pt x="7851" y="21600"/>
                  <a:pt x="10800" y="21600"/>
                </a:cubicBezTo>
                <a:cubicBezTo>
                  <a:pt x="13749" y="21600"/>
                  <a:pt x="16139" y="20654"/>
                  <a:pt x="16139" y="19487"/>
                </a:cubicBezTo>
                <a:cubicBezTo>
                  <a:pt x="16139" y="18514"/>
                  <a:pt x="14478" y="17696"/>
                  <a:pt x="12216" y="17450"/>
                </a:cubicBezTo>
                <a:cubicBezTo>
                  <a:pt x="12216" y="17450"/>
                  <a:pt x="12216" y="15911"/>
                  <a:pt x="12216" y="15911"/>
                </a:cubicBezTo>
                <a:close/>
              </a:path>
            </a:pathLst>
          </a:custGeom>
          <a:solidFill>
            <a:schemeClr val="accent2"/>
          </a:solidFill>
          <a:ln w="12700">
            <a:miter lim="400000"/>
          </a:ln>
        </p:spPr>
        <p:txBody>
          <a:bodyPr lIns="57154" tIns="57154" rIns="57154" bIns="57154" anchor="ctr"/>
          <a:lstStyle/>
          <a:p>
            <a:pPr lvl="0">
              <a:defRPr sz="3200">
                <a:solidFill>
                  <a:srgbClr val="FFFFFF"/>
                </a:solidFill>
                <a:latin typeface="Helvetica Light"/>
                <a:ea typeface="Helvetica Light"/>
                <a:cs typeface="Helvetica Light"/>
                <a:sym typeface="Helvetica Light"/>
              </a:defRPr>
            </a:pPr>
            <a:endParaRPr sz="2401"/>
          </a:p>
        </p:txBody>
      </p:sp>
      <p:sp>
        <p:nvSpPr>
          <p:cNvPr id="22" name="Shape 4113"/>
          <p:cNvSpPr/>
          <p:nvPr/>
        </p:nvSpPr>
        <p:spPr>
          <a:xfrm>
            <a:off x="2781789" y="4794605"/>
            <a:ext cx="2537248" cy="2594447"/>
          </a:xfrm>
          <a:custGeom>
            <a:avLst/>
            <a:gdLst/>
            <a:ahLst/>
            <a:cxnLst>
              <a:cxn ang="0">
                <a:pos x="wd2" y="hd2"/>
              </a:cxn>
              <a:cxn ang="5400000">
                <a:pos x="wd2" y="hd2"/>
              </a:cxn>
              <a:cxn ang="10800000">
                <a:pos x="wd2" y="hd2"/>
              </a:cxn>
              <a:cxn ang="16200000">
                <a:pos x="wd2" y="hd2"/>
              </a:cxn>
            </a:cxnLst>
            <a:rect l="0" t="0" r="r" b="b"/>
            <a:pathLst>
              <a:path w="21600" h="21600" extrusionOk="0">
                <a:moveTo>
                  <a:pt x="1735" y="3821"/>
                </a:moveTo>
                <a:lnTo>
                  <a:pt x="4745" y="3821"/>
                </a:lnTo>
                <a:cubicBezTo>
                  <a:pt x="4832" y="6659"/>
                  <a:pt x="5371" y="8569"/>
                  <a:pt x="6052" y="9978"/>
                </a:cubicBezTo>
                <a:cubicBezTo>
                  <a:pt x="3968" y="8590"/>
                  <a:pt x="2022" y="6988"/>
                  <a:pt x="1735" y="3821"/>
                </a:cubicBezTo>
                <a:close/>
                <a:moveTo>
                  <a:pt x="10800" y="1439"/>
                </a:moveTo>
                <a:cubicBezTo>
                  <a:pt x="14079" y="1438"/>
                  <a:pt x="15359" y="2749"/>
                  <a:pt x="15358" y="3236"/>
                </a:cubicBezTo>
                <a:cubicBezTo>
                  <a:pt x="15358" y="3725"/>
                  <a:pt x="14080" y="5035"/>
                  <a:pt x="10800" y="5038"/>
                </a:cubicBezTo>
                <a:cubicBezTo>
                  <a:pt x="7521" y="5035"/>
                  <a:pt x="6242" y="3725"/>
                  <a:pt x="6242" y="3236"/>
                </a:cubicBezTo>
                <a:cubicBezTo>
                  <a:pt x="6241" y="2749"/>
                  <a:pt x="7521" y="1438"/>
                  <a:pt x="10800" y="1439"/>
                </a:cubicBezTo>
                <a:close/>
                <a:moveTo>
                  <a:pt x="15548" y="9978"/>
                </a:moveTo>
                <a:cubicBezTo>
                  <a:pt x="16230" y="8569"/>
                  <a:pt x="16768" y="6659"/>
                  <a:pt x="16855" y="3821"/>
                </a:cubicBezTo>
                <a:lnTo>
                  <a:pt x="19866" y="3821"/>
                </a:lnTo>
                <a:cubicBezTo>
                  <a:pt x="19580" y="6988"/>
                  <a:pt x="17632" y="8590"/>
                  <a:pt x="15548" y="9978"/>
                </a:cubicBezTo>
                <a:close/>
                <a:moveTo>
                  <a:pt x="12216" y="15911"/>
                </a:moveTo>
                <a:cubicBezTo>
                  <a:pt x="12216" y="14207"/>
                  <a:pt x="13537" y="13266"/>
                  <a:pt x="15690" y="11871"/>
                </a:cubicBezTo>
                <a:cubicBezTo>
                  <a:pt x="18323" y="10163"/>
                  <a:pt x="21600" y="8040"/>
                  <a:pt x="21600" y="2998"/>
                </a:cubicBezTo>
                <a:cubicBezTo>
                  <a:pt x="21600" y="2544"/>
                  <a:pt x="21220" y="2177"/>
                  <a:pt x="20750" y="2177"/>
                </a:cubicBezTo>
                <a:lnTo>
                  <a:pt x="16635" y="2177"/>
                </a:lnTo>
                <a:cubicBezTo>
                  <a:pt x="16053" y="1125"/>
                  <a:pt x="14320" y="0"/>
                  <a:pt x="10800" y="0"/>
                </a:cubicBezTo>
                <a:cubicBezTo>
                  <a:pt x="7281" y="0"/>
                  <a:pt x="5547" y="1125"/>
                  <a:pt x="4966" y="2177"/>
                </a:cubicBezTo>
                <a:lnTo>
                  <a:pt x="850" y="2177"/>
                </a:lnTo>
                <a:cubicBezTo>
                  <a:pt x="380" y="2177"/>
                  <a:pt x="0" y="2544"/>
                  <a:pt x="0" y="2998"/>
                </a:cubicBezTo>
                <a:cubicBezTo>
                  <a:pt x="0" y="8040"/>
                  <a:pt x="3277" y="10163"/>
                  <a:pt x="5912" y="11871"/>
                </a:cubicBezTo>
                <a:cubicBezTo>
                  <a:pt x="8065" y="13266"/>
                  <a:pt x="9384" y="14207"/>
                  <a:pt x="9384" y="15911"/>
                </a:cubicBezTo>
                <a:lnTo>
                  <a:pt x="9384" y="17450"/>
                </a:lnTo>
                <a:cubicBezTo>
                  <a:pt x="7122" y="17696"/>
                  <a:pt x="5461" y="18514"/>
                  <a:pt x="5461" y="19487"/>
                </a:cubicBezTo>
                <a:cubicBezTo>
                  <a:pt x="5461" y="20654"/>
                  <a:pt x="7851" y="21600"/>
                  <a:pt x="10800" y="21600"/>
                </a:cubicBezTo>
                <a:cubicBezTo>
                  <a:pt x="13749" y="21600"/>
                  <a:pt x="16139" y="20654"/>
                  <a:pt x="16139" y="19487"/>
                </a:cubicBezTo>
                <a:cubicBezTo>
                  <a:pt x="16139" y="18514"/>
                  <a:pt x="14478" y="17696"/>
                  <a:pt x="12216" y="17450"/>
                </a:cubicBezTo>
                <a:cubicBezTo>
                  <a:pt x="12216" y="17450"/>
                  <a:pt x="12216" y="15911"/>
                  <a:pt x="12216" y="15911"/>
                </a:cubicBezTo>
                <a:close/>
              </a:path>
            </a:pathLst>
          </a:custGeom>
          <a:solidFill>
            <a:schemeClr val="accent1"/>
          </a:solidFill>
          <a:ln w="12700">
            <a:miter lim="400000"/>
          </a:ln>
        </p:spPr>
        <p:txBody>
          <a:bodyPr lIns="57154" tIns="57154" rIns="57154" bIns="57154" anchor="ctr"/>
          <a:lstStyle/>
          <a:p>
            <a:pPr lvl="0">
              <a:defRPr sz="3200">
                <a:solidFill>
                  <a:srgbClr val="FFFFFF"/>
                </a:solidFill>
                <a:latin typeface="Helvetica Light"/>
                <a:ea typeface="Helvetica Light"/>
                <a:cs typeface="Helvetica Light"/>
                <a:sym typeface="Helvetica Light"/>
              </a:defRPr>
            </a:pPr>
            <a:endParaRPr sz="2401"/>
          </a:p>
        </p:txBody>
      </p:sp>
      <p:sp>
        <p:nvSpPr>
          <p:cNvPr id="23" name="Shape 4114"/>
          <p:cNvSpPr/>
          <p:nvPr/>
        </p:nvSpPr>
        <p:spPr>
          <a:xfrm>
            <a:off x="12956842" y="4794605"/>
            <a:ext cx="2537248" cy="2594447"/>
          </a:xfrm>
          <a:custGeom>
            <a:avLst/>
            <a:gdLst/>
            <a:ahLst/>
            <a:cxnLst>
              <a:cxn ang="0">
                <a:pos x="wd2" y="hd2"/>
              </a:cxn>
              <a:cxn ang="5400000">
                <a:pos x="wd2" y="hd2"/>
              </a:cxn>
              <a:cxn ang="10800000">
                <a:pos x="wd2" y="hd2"/>
              </a:cxn>
              <a:cxn ang="16200000">
                <a:pos x="wd2" y="hd2"/>
              </a:cxn>
            </a:cxnLst>
            <a:rect l="0" t="0" r="r" b="b"/>
            <a:pathLst>
              <a:path w="21600" h="21600" extrusionOk="0">
                <a:moveTo>
                  <a:pt x="1735" y="3821"/>
                </a:moveTo>
                <a:lnTo>
                  <a:pt x="4745" y="3821"/>
                </a:lnTo>
                <a:cubicBezTo>
                  <a:pt x="4832" y="6659"/>
                  <a:pt x="5371" y="8569"/>
                  <a:pt x="6052" y="9978"/>
                </a:cubicBezTo>
                <a:cubicBezTo>
                  <a:pt x="3968" y="8590"/>
                  <a:pt x="2022" y="6988"/>
                  <a:pt x="1735" y="3821"/>
                </a:cubicBezTo>
                <a:close/>
                <a:moveTo>
                  <a:pt x="10800" y="1439"/>
                </a:moveTo>
                <a:cubicBezTo>
                  <a:pt x="14079" y="1438"/>
                  <a:pt x="15359" y="2749"/>
                  <a:pt x="15358" y="3236"/>
                </a:cubicBezTo>
                <a:cubicBezTo>
                  <a:pt x="15358" y="3725"/>
                  <a:pt x="14080" y="5035"/>
                  <a:pt x="10800" y="5038"/>
                </a:cubicBezTo>
                <a:cubicBezTo>
                  <a:pt x="7521" y="5035"/>
                  <a:pt x="6242" y="3725"/>
                  <a:pt x="6242" y="3236"/>
                </a:cubicBezTo>
                <a:cubicBezTo>
                  <a:pt x="6241" y="2749"/>
                  <a:pt x="7521" y="1438"/>
                  <a:pt x="10800" y="1439"/>
                </a:cubicBezTo>
                <a:close/>
                <a:moveTo>
                  <a:pt x="15548" y="9978"/>
                </a:moveTo>
                <a:cubicBezTo>
                  <a:pt x="16230" y="8569"/>
                  <a:pt x="16768" y="6659"/>
                  <a:pt x="16855" y="3821"/>
                </a:cubicBezTo>
                <a:lnTo>
                  <a:pt x="19866" y="3821"/>
                </a:lnTo>
                <a:cubicBezTo>
                  <a:pt x="19580" y="6988"/>
                  <a:pt x="17632" y="8590"/>
                  <a:pt x="15548" y="9978"/>
                </a:cubicBezTo>
                <a:close/>
                <a:moveTo>
                  <a:pt x="12216" y="15911"/>
                </a:moveTo>
                <a:cubicBezTo>
                  <a:pt x="12216" y="14207"/>
                  <a:pt x="13537" y="13266"/>
                  <a:pt x="15690" y="11871"/>
                </a:cubicBezTo>
                <a:cubicBezTo>
                  <a:pt x="18323" y="10163"/>
                  <a:pt x="21600" y="8040"/>
                  <a:pt x="21600" y="2998"/>
                </a:cubicBezTo>
                <a:cubicBezTo>
                  <a:pt x="21600" y="2544"/>
                  <a:pt x="21220" y="2177"/>
                  <a:pt x="20750" y="2177"/>
                </a:cubicBezTo>
                <a:lnTo>
                  <a:pt x="16635" y="2177"/>
                </a:lnTo>
                <a:cubicBezTo>
                  <a:pt x="16053" y="1125"/>
                  <a:pt x="14320" y="0"/>
                  <a:pt x="10800" y="0"/>
                </a:cubicBezTo>
                <a:cubicBezTo>
                  <a:pt x="7281" y="0"/>
                  <a:pt x="5547" y="1125"/>
                  <a:pt x="4966" y="2177"/>
                </a:cubicBezTo>
                <a:lnTo>
                  <a:pt x="850" y="2177"/>
                </a:lnTo>
                <a:cubicBezTo>
                  <a:pt x="380" y="2177"/>
                  <a:pt x="0" y="2544"/>
                  <a:pt x="0" y="2998"/>
                </a:cubicBezTo>
                <a:cubicBezTo>
                  <a:pt x="0" y="8040"/>
                  <a:pt x="3277" y="10163"/>
                  <a:pt x="5912" y="11871"/>
                </a:cubicBezTo>
                <a:cubicBezTo>
                  <a:pt x="8065" y="13266"/>
                  <a:pt x="9384" y="14207"/>
                  <a:pt x="9384" y="15911"/>
                </a:cubicBezTo>
                <a:lnTo>
                  <a:pt x="9384" y="17450"/>
                </a:lnTo>
                <a:cubicBezTo>
                  <a:pt x="7122" y="17696"/>
                  <a:pt x="5461" y="18514"/>
                  <a:pt x="5461" y="19487"/>
                </a:cubicBezTo>
                <a:cubicBezTo>
                  <a:pt x="5461" y="20654"/>
                  <a:pt x="7851" y="21600"/>
                  <a:pt x="10800" y="21600"/>
                </a:cubicBezTo>
                <a:cubicBezTo>
                  <a:pt x="13749" y="21600"/>
                  <a:pt x="16139" y="20654"/>
                  <a:pt x="16139" y="19487"/>
                </a:cubicBezTo>
                <a:cubicBezTo>
                  <a:pt x="16139" y="18514"/>
                  <a:pt x="14478" y="17696"/>
                  <a:pt x="12216" y="17450"/>
                </a:cubicBezTo>
                <a:cubicBezTo>
                  <a:pt x="12216" y="17450"/>
                  <a:pt x="12216" y="15911"/>
                  <a:pt x="12216" y="15911"/>
                </a:cubicBezTo>
                <a:close/>
              </a:path>
            </a:pathLst>
          </a:custGeom>
          <a:solidFill>
            <a:schemeClr val="accent4"/>
          </a:solidFill>
          <a:ln w="12700">
            <a:miter lim="400000"/>
          </a:ln>
        </p:spPr>
        <p:txBody>
          <a:bodyPr lIns="57154" tIns="57154" rIns="57154" bIns="57154" anchor="ctr"/>
          <a:lstStyle/>
          <a:p>
            <a:pPr lvl="0">
              <a:defRPr sz="3200">
                <a:solidFill>
                  <a:srgbClr val="FFFFFF"/>
                </a:solidFill>
                <a:latin typeface="Helvetica Light"/>
                <a:ea typeface="Helvetica Light"/>
                <a:cs typeface="Helvetica Light"/>
                <a:sym typeface="Helvetica Light"/>
              </a:defRPr>
            </a:pPr>
            <a:endParaRPr sz="2401"/>
          </a:p>
        </p:txBody>
      </p:sp>
      <p:sp>
        <p:nvSpPr>
          <p:cNvPr id="24" name="Shape 4115"/>
          <p:cNvSpPr/>
          <p:nvPr/>
        </p:nvSpPr>
        <p:spPr>
          <a:xfrm>
            <a:off x="9559388" y="4794605"/>
            <a:ext cx="2537248" cy="2594447"/>
          </a:xfrm>
          <a:custGeom>
            <a:avLst/>
            <a:gdLst/>
            <a:ahLst/>
            <a:cxnLst>
              <a:cxn ang="0">
                <a:pos x="wd2" y="hd2"/>
              </a:cxn>
              <a:cxn ang="5400000">
                <a:pos x="wd2" y="hd2"/>
              </a:cxn>
              <a:cxn ang="10800000">
                <a:pos x="wd2" y="hd2"/>
              </a:cxn>
              <a:cxn ang="16200000">
                <a:pos x="wd2" y="hd2"/>
              </a:cxn>
            </a:cxnLst>
            <a:rect l="0" t="0" r="r" b="b"/>
            <a:pathLst>
              <a:path w="21600" h="21600" extrusionOk="0">
                <a:moveTo>
                  <a:pt x="1735" y="3821"/>
                </a:moveTo>
                <a:lnTo>
                  <a:pt x="4745" y="3821"/>
                </a:lnTo>
                <a:cubicBezTo>
                  <a:pt x="4832" y="6659"/>
                  <a:pt x="5371" y="8569"/>
                  <a:pt x="6052" y="9978"/>
                </a:cubicBezTo>
                <a:cubicBezTo>
                  <a:pt x="3968" y="8590"/>
                  <a:pt x="2022" y="6988"/>
                  <a:pt x="1735" y="3821"/>
                </a:cubicBezTo>
                <a:close/>
                <a:moveTo>
                  <a:pt x="10800" y="1439"/>
                </a:moveTo>
                <a:cubicBezTo>
                  <a:pt x="14079" y="1438"/>
                  <a:pt x="15359" y="2749"/>
                  <a:pt x="15358" y="3236"/>
                </a:cubicBezTo>
                <a:cubicBezTo>
                  <a:pt x="15358" y="3725"/>
                  <a:pt x="14080" y="5035"/>
                  <a:pt x="10800" y="5038"/>
                </a:cubicBezTo>
                <a:cubicBezTo>
                  <a:pt x="7521" y="5035"/>
                  <a:pt x="6242" y="3725"/>
                  <a:pt x="6242" y="3236"/>
                </a:cubicBezTo>
                <a:cubicBezTo>
                  <a:pt x="6241" y="2749"/>
                  <a:pt x="7521" y="1438"/>
                  <a:pt x="10800" y="1439"/>
                </a:cubicBezTo>
                <a:close/>
                <a:moveTo>
                  <a:pt x="15548" y="9978"/>
                </a:moveTo>
                <a:cubicBezTo>
                  <a:pt x="16230" y="8569"/>
                  <a:pt x="16768" y="6659"/>
                  <a:pt x="16855" y="3821"/>
                </a:cubicBezTo>
                <a:lnTo>
                  <a:pt x="19866" y="3821"/>
                </a:lnTo>
                <a:cubicBezTo>
                  <a:pt x="19580" y="6988"/>
                  <a:pt x="17632" y="8590"/>
                  <a:pt x="15548" y="9978"/>
                </a:cubicBezTo>
                <a:close/>
                <a:moveTo>
                  <a:pt x="12216" y="15911"/>
                </a:moveTo>
                <a:cubicBezTo>
                  <a:pt x="12216" y="14207"/>
                  <a:pt x="13537" y="13266"/>
                  <a:pt x="15690" y="11871"/>
                </a:cubicBezTo>
                <a:cubicBezTo>
                  <a:pt x="18323" y="10163"/>
                  <a:pt x="21600" y="8040"/>
                  <a:pt x="21600" y="2998"/>
                </a:cubicBezTo>
                <a:cubicBezTo>
                  <a:pt x="21600" y="2544"/>
                  <a:pt x="21220" y="2177"/>
                  <a:pt x="20750" y="2177"/>
                </a:cubicBezTo>
                <a:lnTo>
                  <a:pt x="16635" y="2177"/>
                </a:lnTo>
                <a:cubicBezTo>
                  <a:pt x="16053" y="1125"/>
                  <a:pt x="14320" y="0"/>
                  <a:pt x="10800" y="0"/>
                </a:cubicBezTo>
                <a:cubicBezTo>
                  <a:pt x="7281" y="0"/>
                  <a:pt x="5547" y="1125"/>
                  <a:pt x="4966" y="2177"/>
                </a:cubicBezTo>
                <a:lnTo>
                  <a:pt x="850" y="2177"/>
                </a:lnTo>
                <a:cubicBezTo>
                  <a:pt x="380" y="2177"/>
                  <a:pt x="0" y="2544"/>
                  <a:pt x="0" y="2998"/>
                </a:cubicBezTo>
                <a:cubicBezTo>
                  <a:pt x="0" y="8040"/>
                  <a:pt x="3277" y="10163"/>
                  <a:pt x="5912" y="11871"/>
                </a:cubicBezTo>
                <a:cubicBezTo>
                  <a:pt x="8065" y="13266"/>
                  <a:pt x="9384" y="14207"/>
                  <a:pt x="9384" y="15911"/>
                </a:cubicBezTo>
                <a:lnTo>
                  <a:pt x="9384" y="17450"/>
                </a:lnTo>
                <a:cubicBezTo>
                  <a:pt x="7122" y="17696"/>
                  <a:pt x="5461" y="18514"/>
                  <a:pt x="5461" y="19487"/>
                </a:cubicBezTo>
                <a:cubicBezTo>
                  <a:pt x="5461" y="20654"/>
                  <a:pt x="7851" y="21600"/>
                  <a:pt x="10800" y="21600"/>
                </a:cubicBezTo>
                <a:cubicBezTo>
                  <a:pt x="13749" y="21600"/>
                  <a:pt x="16139" y="20654"/>
                  <a:pt x="16139" y="19487"/>
                </a:cubicBezTo>
                <a:cubicBezTo>
                  <a:pt x="16139" y="18514"/>
                  <a:pt x="14478" y="17696"/>
                  <a:pt x="12216" y="17450"/>
                </a:cubicBezTo>
                <a:cubicBezTo>
                  <a:pt x="12216" y="17450"/>
                  <a:pt x="12216" y="15911"/>
                  <a:pt x="12216" y="15911"/>
                </a:cubicBezTo>
                <a:close/>
              </a:path>
            </a:pathLst>
          </a:custGeom>
          <a:solidFill>
            <a:schemeClr val="accent3"/>
          </a:solidFill>
          <a:ln w="12700">
            <a:miter lim="400000"/>
          </a:ln>
        </p:spPr>
        <p:txBody>
          <a:bodyPr lIns="57154" tIns="57154" rIns="57154" bIns="57154" anchor="ctr"/>
          <a:lstStyle/>
          <a:p>
            <a:pPr lvl="0">
              <a:defRPr sz="3200">
                <a:solidFill>
                  <a:srgbClr val="FFFFFF"/>
                </a:solidFill>
                <a:latin typeface="Helvetica Light"/>
                <a:ea typeface="Helvetica Light"/>
                <a:cs typeface="Helvetica Light"/>
                <a:sym typeface="Helvetica Light"/>
              </a:defRPr>
            </a:pPr>
            <a:endParaRPr sz="2401"/>
          </a:p>
        </p:txBody>
      </p:sp>
      <p:sp>
        <p:nvSpPr>
          <p:cNvPr id="25" name="TextBox 24"/>
          <p:cNvSpPr txBox="1"/>
          <p:nvPr/>
        </p:nvSpPr>
        <p:spPr>
          <a:xfrm>
            <a:off x="3374186" y="5556266"/>
            <a:ext cx="1352550" cy="646459"/>
          </a:xfrm>
          <a:prstGeom prst="rect">
            <a:avLst/>
          </a:prstGeom>
          <a:noFill/>
        </p:spPr>
        <p:txBody>
          <a:bodyPr wrap="square" lIns="0" tIns="0" rIns="0" bIns="0" rtlCol="0">
            <a:spAutoFit/>
          </a:bodyPr>
          <a:lstStyle/>
          <a:p>
            <a:pPr algn="ctr"/>
            <a:r>
              <a:rPr lang="en-GB" sz="4201" dirty="0">
                <a:solidFill>
                  <a:schemeClr val="bg1"/>
                </a:solidFill>
                <a:latin typeface="Lato Black"/>
                <a:cs typeface="Lato Black"/>
              </a:rPr>
              <a:t>1</a:t>
            </a:r>
          </a:p>
        </p:txBody>
      </p:sp>
      <p:sp>
        <p:nvSpPr>
          <p:cNvPr id="26" name="TextBox 25"/>
          <p:cNvSpPr txBox="1"/>
          <p:nvPr/>
        </p:nvSpPr>
        <p:spPr>
          <a:xfrm>
            <a:off x="6794997" y="5556266"/>
            <a:ext cx="1352550" cy="646459"/>
          </a:xfrm>
          <a:prstGeom prst="rect">
            <a:avLst/>
          </a:prstGeom>
          <a:noFill/>
        </p:spPr>
        <p:txBody>
          <a:bodyPr wrap="square" lIns="0" tIns="0" rIns="0" bIns="0" rtlCol="0">
            <a:spAutoFit/>
          </a:bodyPr>
          <a:lstStyle/>
          <a:p>
            <a:pPr algn="ctr"/>
            <a:r>
              <a:rPr lang="en-US" sz="4201" dirty="0">
                <a:solidFill>
                  <a:schemeClr val="bg1"/>
                </a:solidFill>
                <a:latin typeface="Lato Black"/>
                <a:cs typeface="Lato Black"/>
              </a:rPr>
              <a:t>2</a:t>
            </a:r>
            <a:endParaRPr lang="en-GB" sz="4201" dirty="0">
              <a:solidFill>
                <a:schemeClr val="bg1"/>
              </a:solidFill>
              <a:latin typeface="Lato Black"/>
              <a:cs typeface="Lato Black"/>
            </a:endParaRPr>
          </a:p>
        </p:txBody>
      </p:sp>
      <p:sp>
        <p:nvSpPr>
          <p:cNvPr id="27" name="TextBox 26"/>
          <p:cNvSpPr txBox="1"/>
          <p:nvPr/>
        </p:nvSpPr>
        <p:spPr>
          <a:xfrm>
            <a:off x="10140058" y="5556266"/>
            <a:ext cx="1352550" cy="646459"/>
          </a:xfrm>
          <a:prstGeom prst="rect">
            <a:avLst/>
          </a:prstGeom>
          <a:noFill/>
        </p:spPr>
        <p:txBody>
          <a:bodyPr wrap="square" lIns="0" tIns="0" rIns="0" bIns="0" rtlCol="0">
            <a:spAutoFit/>
          </a:bodyPr>
          <a:lstStyle/>
          <a:p>
            <a:pPr algn="ctr"/>
            <a:r>
              <a:rPr lang="en-US" sz="4201" dirty="0">
                <a:solidFill>
                  <a:schemeClr val="bg1"/>
                </a:solidFill>
                <a:latin typeface="Lato Black"/>
                <a:cs typeface="Lato Black"/>
              </a:rPr>
              <a:t>1</a:t>
            </a:r>
            <a:endParaRPr lang="en-GB" sz="4201" dirty="0">
              <a:solidFill>
                <a:schemeClr val="bg1"/>
              </a:solidFill>
              <a:latin typeface="Lato Black"/>
              <a:cs typeface="Lato Black"/>
            </a:endParaRPr>
          </a:p>
        </p:txBody>
      </p:sp>
      <p:sp>
        <p:nvSpPr>
          <p:cNvPr id="28" name="TextBox 27"/>
          <p:cNvSpPr txBox="1"/>
          <p:nvPr/>
        </p:nvSpPr>
        <p:spPr>
          <a:xfrm>
            <a:off x="13560869" y="5556266"/>
            <a:ext cx="1352550" cy="646459"/>
          </a:xfrm>
          <a:prstGeom prst="rect">
            <a:avLst/>
          </a:prstGeom>
          <a:noFill/>
        </p:spPr>
        <p:txBody>
          <a:bodyPr wrap="square" lIns="0" tIns="0" rIns="0" bIns="0" rtlCol="0">
            <a:spAutoFit/>
          </a:bodyPr>
          <a:lstStyle/>
          <a:p>
            <a:pPr algn="ctr"/>
            <a:r>
              <a:rPr lang="en-GB" sz="4201" dirty="0">
                <a:solidFill>
                  <a:schemeClr val="bg1"/>
                </a:solidFill>
                <a:latin typeface="Lato Black"/>
                <a:cs typeface="Lato Black"/>
              </a:rPr>
              <a:t>1</a:t>
            </a:r>
          </a:p>
        </p:txBody>
      </p:sp>
      <p:sp>
        <p:nvSpPr>
          <p:cNvPr id="29" name="Text Placeholder 2"/>
          <p:cNvSpPr txBox="1">
            <a:spLocks/>
          </p:cNvSpPr>
          <p:nvPr/>
        </p:nvSpPr>
        <p:spPr>
          <a:xfrm>
            <a:off x="2506847" y="7763145"/>
            <a:ext cx="3020190" cy="392772"/>
          </a:xfrm>
          <a:prstGeom prst="rect">
            <a:avLst/>
          </a:prstGeom>
          <a:noFill/>
        </p:spPr>
        <p:txBody>
          <a:bodyPr lIns="137168" tIns="68584" rIns="137168" bIns="68584"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101" dirty="0">
                <a:solidFill>
                  <a:schemeClr val="tx2"/>
                </a:solidFill>
                <a:latin typeface="Lato Regular"/>
                <a:cs typeface="Lato Regular"/>
              </a:rPr>
              <a:t>2014</a:t>
            </a:r>
          </a:p>
        </p:txBody>
      </p:sp>
      <p:sp>
        <p:nvSpPr>
          <p:cNvPr id="31" name="Text Placeholder 2"/>
          <p:cNvSpPr txBox="1">
            <a:spLocks/>
          </p:cNvSpPr>
          <p:nvPr/>
        </p:nvSpPr>
        <p:spPr>
          <a:xfrm>
            <a:off x="5966902" y="7763145"/>
            <a:ext cx="3020190" cy="392772"/>
          </a:xfrm>
          <a:prstGeom prst="rect">
            <a:avLst/>
          </a:prstGeom>
          <a:noFill/>
        </p:spPr>
        <p:txBody>
          <a:bodyPr lIns="137168" tIns="68584" rIns="137168" bIns="68584"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101" dirty="0">
                <a:solidFill>
                  <a:schemeClr val="tx2"/>
                </a:solidFill>
                <a:latin typeface="Lato Regular"/>
                <a:cs typeface="Lato Regular"/>
              </a:rPr>
              <a:t>2015</a:t>
            </a:r>
          </a:p>
        </p:txBody>
      </p:sp>
      <p:sp>
        <p:nvSpPr>
          <p:cNvPr id="33" name="Text Placeholder 2"/>
          <p:cNvSpPr txBox="1">
            <a:spLocks/>
          </p:cNvSpPr>
          <p:nvPr/>
        </p:nvSpPr>
        <p:spPr>
          <a:xfrm>
            <a:off x="9302204" y="7763145"/>
            <a:ext cx="3020190" cy="392772"/>
          </a:xfrm>
          <a:prstGeom prst="rect">
            <a:avLst/>
          </a:prstGeom>
          <a:noFill/>
        </p:spPr>
        <p:txBody>
          <a:bodyPr lIns="137168" tIns="68584" rIns="137168" bIns="68584"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101" dirty="0">
                <a:solidFill>
                  <a:schemeClr val="tx2"/>
                </a:solidFill>
                <a:latin typeface="Lato Regular"/>
                <a:cs typeface="Lato Regular"/>
              </a:rPr>
              <a:t>2016</a:t>
            </a:r>
          </a:p>
        </p:txBody>
      </p:sp>
      <p:sp>
        <p:nvSpPr>
          <p:cNvPr id="35" name="Text Placeholder 2"/>
          <p:cNvSpPr txBox="1">
            <a:spLocks/>
          </p:cNvSpPr>
          <p:nvPr/>
        </p:nvSpPr>
        <p:spPr>
          <a:xfrm>
            <a:off x="12762259" y="7763145"/>
            <a:ext cx="3020190" cy="392772"/>
          </a:xfrm>
          <a:prstGeom prst="rect">
            <a:avLst/>
          </a:prstGeom>
          <a:noFill/>
        </p:spPr>
        <p:txBody>
          <a:bodyPr lIns="137168" tIns="68584" rIns="137168" bIns="68584"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101" dirty="0">
                <a:solidFill>
                  <a:schemeClr val="tx2"/>
                </a:solidFill>
                <a:latin typeface="Lato Regular"/>
                <a:cs typeface="Lato Regular"/>
              </a:rPr>
              <a:t>2017</a:t>
            </a:r>
          </a:p>
        </p:txBody>
      </p:sp>
      <p:sp>
        <p:nvSpPr>
          <p:cNvPr id="41" name="Content Placeholder 2"/>
          <p:cNvSpPr txBox="1">
            <a:spLocks/>
          </p:cNvSpPr>
          <p:nvPr/>
        </p:nvSpPr>
        <p:spPr bwMode="auto">
          <a:xfrm>
            <a:off x="2747286" y="8094033"/>
            <a:ext cx="2571750" cy="15244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France</a:t>
            </a:r>
          </a:p>
          <a:p>
            <a:pPr algn="ctr">
              <a:spcBef>
                <a:spcPct val="20000"/>
              </a:spcBef>
              <a:buFont typeface="Arial" charset="0"/>
              <a:buNone/>
            </a:pPr>
            <a:r>
              <a:rPr lang="en-US" sz="1800" dirty="0">
                <a:latin typeface="Lato Light"/>
                <a:cs typeface="Lato Light"/>
              </a:rPr>
              <a:t>Lorem ipsum dolor sit amet, consectetur adipiscing elit.</a:t>
            </a:r>
          </a:p>
        </p:txBody>
      </p:sp>
      <p:sp>
        <p:nvSpPr>
          <p:cNvPr id="42" name="Content Placeholder 2"/>
          <p:cNvSpPr txBox="1">
            <a:spLocks/>
          </p:cNvSpPr>
          <p:nvPr/>
        </p:nvSpPr>
        <p:spPr bwMode="auto">
          <a:xfrm>
            <a:off x="6202649" y="8094033"/>
            <a:ext cx="2571750" cy="15244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France</a:t>
            </a:r>
          </a:p>
          <a:p>
            <a:pPr algn="ctr">
              <a:spcBef>
                <a:spcPct val="20000"/>
              </a:spcBef>
              <a:buFont typeface="Arial" charset="0"/>
              <a:buNone/>
            </a:pPr>
            <a:r>
              <a:rPr lang="en-US" sz="1800" dirty="0">
                <a:latin typeface="Lato Light"/>
                <a:cs typeface="Lato Light"/>
              </a:rPr>
              <a:t>Lorem ipsum dolor sit amet, consectetur adipiscing elit.</a:t>
            </a:r>
          </a:p>
        </p:txBody>
      </p:sp>
      <p:sp>
        <p:nvSpPr>
          <p:cNvPr id="43" name="Content Placeholder 2"/>
          <p:cNvSpPr txBox="1">
            <a:spLocks/>
          </p:cNvSpPr>
          <p:nvPr/>
        </p:nvSpPr>
        <p:spPr bwMode="auto">
          <a:xfrm>
            <a:off x="9543935" y="8098754"/>
            <a:ext cx="2571750" cy="15244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France</a:t>
            </a:r>
          </a:p>
          <a:p>
            <a:pPr algn="ctr">
              <a:spcBef>
                <a:spcPct val="20000"/>
              </a:spcBef>
              <a:buFont typeface="Arial" charset="0"/>
              <a:buNone/>
            </a:pPr>
            <a:r>
              <a:rPr lang="en-US" sz="1800" dirty="0">
                <a:latin typeface="Lato Light"/>
                <a:cs typeface="Lato Light"/>
              </a:rPr>
              <a:t>Lorem ipsum dolor sit amet, consectetur adipiscing elit.</a:t>
            </a:r>
          </a:p>
        </p:txBody>
      </p:sp>
      <p:sp>
        <p:nvSpPr>
          <p:cNvPr id="44" name="Content Placeholder 2"/>
          <p:cNvSpPr txBox="1">
            <a:spLocks/>
          </p:cNvSpPr>
          <p:nvPr/>
        </p:nvSpPr>
        <p:spPr bwMode="auto">
          <a:xfrm>
            <a:off x="12971808" y="8085223"/>
            <a:ext cx="2571750" cy="15244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France</a:t>
            </a:r>
          </a:p>
          <a:p>
            <a:pPr algn="ctr">
              <a:spcBef>
                <a:spcPct val="20000"/>
              </a:spcBef>
              <a:buFont typeface="Arial" charset="0"/>
              <a:buNone/>
            </a:pPr>
            <a:r>
              <a:rPr lang="en-US" sz="1800" dirty="0">
                <a:latin typeface="Lato Light"/>
                <a:cs typeface="Lato Light"/>
              </a:rPr>
              <a:t>Lorem ipsum dolor sit amet, consectetur adipiscing elit.</a:t>
            </a:r>
          </a:p>
        </p:txBody>
      </p:sp>
      <p:grpSp>
        <p:nvGrpSpPr>
          <p:cNvPr id="47" name="Group 46"/>
          <p:cNvGrpSpPr/>
          <p:nvPr/>
        </p:nvGrpSpPr>
        <p:grpSpPr>
          <a:xfrm>
            <a:off x="4507905" y="2075518"/>
            <a:ext cx="9272190" cy="1559721"/>
            <a:chOff x="5988388" y="483017"/>
            <a:chExt cx="12359700" cy="2079087"/>
          </a:xfrm>
        </p:grpSpPr>
        <p:sp>
          <p:nvSpPr>
            <p:cNvPr id="48" name="TextBox 4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Our Awards</a:t>
              </a:r>
            </a:p>
          </p:txBody>
        </p:sp>
        <p:sp>
          <p:nvSpPr>
            <p:cNvPr id="49" name="Rectangle 4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5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711937893"/>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1000"/>
                                        <p:tgtEl>
                                          <p:spTgt spid="47"/>
                                        </p:tgtEl>
                                      </p:cBhvr>
                                    </p:animEffect>
                                    <p:anim calcmode="lin" valueType="num">
                                      <p:cBhvr>
                                        <p:cTn id="8" dur="1000" fill="hold"/>
                                        <p:tgtEl>
                                          <p:spTgt spid="47"/>
                                        </p:tgtEl>
                                        <p:attrNameLst>
                                          <p:attrName>ppt_x</p:attrName>
                                        </p:attrNameLst>
                                      </p:cBhvr>
                                      <p:tavLst>
                                        <p:tav tm="0">
                                          <p:val>
                                            <p:strVal val="#ppt_x"/>
                                          </p:val>
                                        </p:tav>
                                        <p:tav tm="100000">
                                          <p:val>
                                            <p:strVal val="#ppt_x"/>
                                          </p:val>
                                        </p:tav>
                                      </p:tavLst>
                                    </p:anim>
                                    <p:anim calcmode="lin" valueType="num">
                                      <p:cBhvr>
                                        <p:cTn id="9" dur="900" decel="100000" fill="hold"/>
                                        <p:tgtEl>
                                          <p:spTgt spid="4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22"/>
                                        </p:tgtEl>
                                        <p:attrNameLst>
                                          <p:attrName>style.visibility</p:attrName>
                                        </p:attrNameLst>
                                      </p:cBhvr>
                                      <p:to>
                                        <p:strVal val="visible"/>
                                      </p:to>
                                    </p:set>
                                    <p:animEffect transition="in" filter="fade">
                                      <p:cBhvr>
                                        <p:cTn id="14" dur="500"/>
                                        <p:tgtEl>
                                          <p:spTgt spid="22"/>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25"/>
                                        </p:tgtEl>
                                        <p:attrNameLst>
                                          <p:attrName>style.visibility</p:attrName>
                                        </p:attrNameLst>
                                      </p:cBhvr>
                                      <p:to>
                                        <p:strVal val="visible"/>
                                      </p:to>
                                    </p:set>
                                    <p:anim calcmode="lin" valueType="num">
                                      <p:cBhvr>
                                        <p:cTn id="18" dur="500" fill="hold"/>
                                        <p:tgtEl>
                                          <p:spTgt spid="25"/>
                                        </p:tgtEl>
                                        <p:attrNameLst>
                                          <p:attrName>ppt_w</p:attrName>
                                        </p:attrNameLst>
                                      </p:cBhvr>
                                      <p:tavLst>
                                        <p:tav tm="0">
                                          <p:val>
                                            <p:fltVal val="0"/>
                                          </p:val>
                                        </p:tav>
                                        <p:tav tm="100000">
                                          <p:val>
                                            <p:strVal val="#ppt_w"/>
                                          </p:val>
                                        </p:tav>
                                      </p:tavLst>
                                    </p:anim>
                                    <p:anim calcmode="lin" valueType="num">
                                      <p:cBhvr>
                                        <p:cTn id="19" dur="500" fill="hold"/>
                                        <p:tgtEl>
                                          <p:spTgt spid="25"/>
                                        </p:tgtEl>
                                        <p:attrNameLst>
                                          <p:attrName>ppt_h</p:attrName>
                                        </p:attrNameLst>
                                      </p:cBhvr>
                                      <p:tavLst>
                                        <p:tav tm="0">
                                          <p:val>
                                            <p:fltVal val="0"/>
                                          </p:val>
                                        </p:tav>
                                        <p:tav tm="100000">
                                          <p:val>
                                            <p:strVal val="#ppt_h"/>
                                          </p:val>
                                        </p:tav>
                                      </p:tavLst>
                                    </p:anim>
                                    <p:animEffect transition="in" filter="fade">
                                      <p:cBhvr>
                                        <p:cTn id="20" dur="500"/>
                                        <p:tgtEl>
                                          <p:spTgt spid="25"/>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29"/>
                                        </p:tgtEl>
                                        <p:attrNameLst>
                                          <p:attrName>style.visibility</p:attrName>
                                        </p:attrNameLst>
                                      </p:cBhvr>
                                      <p:to>
                                        <p:strVal val="visible"/>
                                      </p:to>
                                    </p:set>
                                    <p:animEffect transition="in" filter="fade">
                                      <p:cBhvr>
                                        <p:cTn id="24" dur="500"/>
                                        <p:tgtEl>
                                          <p:spTgt spid="29"/>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500"/>
                                        <p:tgtEl>
                                          <p:spTgt spid="21"/>
                                        </p:tgtEl>
                                      </p:cBhvr>
                                    </p:animEffect>
                                  </p:childTnLst>
                                </p:cTn>
                              </p:par>
                            </p:childTnLst>
                          </p:cTn>
                        </p:par>
                        <p:par>
                          <p:cTn id="29" fill="hold">
                            <p:stCondLst>
                              <p:cond delay="3000"/>
                            </p:stCondLst>
                            <p:childTnLst>
                              <p:par>
                                <p:cTn id="30" presetID="53" presetClass="entr" presetSubtype="16" fill="hold" grpId="0" nodeType="afterEffect">
                                  <p:stCondLst>
                                    <p:cond delay="0"/>
                                  </p:stCondLst>
                                  <p:childTnLst>
                                    <p:set>
                                      <p:cBhvr>
                                        <p:cTn id="31" dur="1" fill="hold">
                                          <p:stCondLst>
                                            <p:cond delay="0"/>
                                          </p:stCondLst>
                                        </p:cTn>
                                        <p:tgtEl>
                                          <p:spTgt spid="26"/>
                                        </p:tgtEl>
                                        <p:attrNameLst>
                                          <p:attrName>style.visibility</p:attrName>
                                        </p:attrNameLst>
                                      </p:cBhvr>
                                      <p:to>
                                        <p:strVal val="visible"/>
                                      </p:to>
                                    </p:set>
                                    <p:anim calcmode="lin" valueType="num">
                                      <p:cBhvr>
                                        <p:cTn id="32" dur="500" fill="hold"/>
                                        <p:tgtEl>
                                          <p:spTgt spid="26"/>
                                        </p:tgtEl>
                                        <p:attrNameLst>
                                          <p:attrName>ppt_w</p:attrName>
                                        </p:attrNameLst>
                                      </p:cBhvr>
                                      <p:tavLst>
                                        <p:tav tm="0">
                                          <p:val>
                                            <p:fltVal val="0"/>
                                          </p:val>
                                        </p:tav>
                                        <p:tav tm="100000">
                                          <p:val>
                                            <p:strVal val="#ppt_w"/>
                                          </p:val>
                                        </p:tav>
                                      </p:tavLst>
                                    </p:anim>
                                    <p:anim calcmode="lin" valueType="num">
                                      <p:cBhvr>
                                        <p:cTn id="33" dur="500" fill="hold"/>
                                        <p:tgtEl>
                                          <p:spTgt spid="26"/>
                                        </p:tgtEl>
                                        <p:attrNameLst>
                                          <p:attrName>ppt_h</p:attrName>
                                        </p:attrNameLst>
                                      </p:cBhvr>
                                      <p:tavLst>
                                        <p:tav tm="0">
                                          <p:val>
                                            <p:fltVal val="0"/>
                                          </p:val>
                                        </p:tav>
                                        <p:tav tm="100000">
                                          <p:val>
                                            <p:strVal val="#ppt_h"/>
                                          </p:val>
                                        </p:tav>
                                      </p:tavLst>
                                    </p:anim>
                                    <p:animEffect transition="in" filter="fade">
                                      <p:cBhvr>
                                        <p:cTn id="34" dur="500"/>
                                        <p:tgtEl>
                                          <p:spTgt spid="26"/>
                                        </p:tgtEl>
                                      </p:cBhvr>
                                    </p:animEffect>
                                  </p:childTnLst>
                                </p:cTn>
                              </p:par>
                            </p:childTnLst>
                          </p:cTn>
                        </p:par>
                        <p:par>
                          <p:cTn id="35" fill="hold">
                            <p:stCondLst>
                              <p:cond delay="3500"/>
                            </p:stCondLst>
                            <p:childTnLst>
                              <p:par>
                                <p:cTn id="36" presetID="10" presetClass="entr" presetSubtype="0" fill="hold" grpId="0" nodeType="afterEffect">
                                  <p:stCondLst>
                                    <p:cond delay="0"/>
                                  </p:stCondLst>
                                  <p:childTnLst>
                                    <p:set>
                                      <p:cBhvr>
                                        <p:cTn id="37" dur="1" fill="hold">
                                          <p:stCondLst>
                                            <p:cond delay="0"/>
                                          </p:stCondLst>
                                        </p:cTn>
                                        <p:tgtEl>
                                          <p:spTgt spid="31"/>
                                        </p:tgtEl>
                                        <p:attrNameLst>
                                          <p:attrName>style.visibility</p:attrName>
                                        </p:attrNameLst>
                                      </p:cBhvr>
                                      <p:to>
                                        <p:strVal val="visible"/>
                                      </p:to>
                                    </p:set>
                                    <p:animEffect transition="in" filter="fade">
                                      <p:cBhvr>
                                        <p:cTn id="38" dur="500"/>
                                        <p:tgtEl>
                                          <p:spTgt spid="31"/>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fade">
                                      <p:cBhvr>
                                        <p:cTn id="42" dur="500"/>
                                        <p:tgtEl>
                                          <p:spTgt spid="24"/>
                                        </p:tgtEl>
                                      </p:cBhvr>
                                    </p:animEffect>
                                  </p:childTnLst>
                                </p:cTn>
                              </p:par>
                            </p:childTnLst>
                          </p:cTn>
                        </p:par>
                        <p:par>
                          <p:cTn id="43" fill="hold">
                            <p:stCondLst>
                              <p:cond delay="4500"/>
                            </p:stCondLst>
                            <p:childTnLst>
                              <p:par>
                                <p:cTn id="44" presetID="53" presetClass="entr" presetSubtype="16" fill="hold" grpId="0" nodeType="afterEffect">
                                  <p:stCondLst>
                                    <p:cond delay="0"/>
                                  </p:stCondLst>
                                  <p:childTnLst>
                                    <p:set>
                                      <p:cBhvr>
                                        <p:cTn id="45" dur="1" fill="hold">
                                          <p:stCondLst>
                                            <p:cond delay="0"/>
                                          </p:stCondLst>
                                        </p:cTn>
                                        <p:tgtEl>
                                          <p:spTgt spid="27"/>
                                        </p:tgtEl>
                                        <p:attrNameLst>
                                          <p:attrName>style.visibility</p:attrName>
                                        </p:attrNameLst>
                                      </p:cBhvr>
                                      <p:to>
                                        <p:strVal val="visible"/>
                                      </p:to>
                                    </p:set>
                                    <p:anim calcmode="lin" valueType="num">
                                      <p:cBhvr>
                                        <p:cTn id="46" dur="500" fill="hold"/>
                                        <p:tgtEl>
                                          <p:spTgt spid="27"/>
                                        </p:tgtEl>
                                        <p:attrNameLst>
                                          <p:attrName>ppt_w</p:attrName>
                                        </p:attrNameLst>
                                      </p:cBhvr>
                                      <p:tavLst>
                                        <p:tav tm="0">
                                          <p:val>
                                            <p:fltVal val="0"/>
                                          </p:val>
                                        </p:tav>
                                        <p:tav tm="100000">
                                          <p:val>
                                            <p:strVal val="#ppt_w"/>
                                          </p:val>
                                        </p:tav>
                                      </p:tavLst>
                                    </p:anim>
                                    <p:anim calcmode="lin" valueType="num">
                                      <p:cBhvr>
                                        <p:cTn id="47" dur="500" fill="hold"/>
                                        <p:tgtEl>
                                          <p:spTgt spid="27"/>
                                        </p:tgtEl>
                                        <p:attrNameLst>
                                          <p:attrName>ppt_h</p:attrName>
                                        </p:attrNameLst>
                                      </p:cBhvr>
                                      <p:tavLst>
                                        <p:tav tm="0">
                                          <p:val>
                                            <p:fltVal val="0"/>
                                          </p:val>
                                        </p:tav>
                                        <p:tav tm="100000">
                                          <p:val>
                                            <p:strVal val="#ppt_h"/>
                                          </p:val>
                                        </p:tav>
                                      </p:tavLst>
                                    </p:anim>
                                    <p:animEffect transition="in" filter="fade">
                                      <p:cBhvr>
                                        <p:cTn id="48" dur="500"/>
                                        <p:tgtEl>
                                          <p:spTgt spid="27"/>
                                        </p:tgtEl>
                                      </p:cBhvr>
                                    </p:animEffect>
                                  </p:childTnLst>
                                </p:cTn>
                              </p:par>
                            </p:childTnLst>
                          </p:cTn>
                        </p:par>
                        <p:par>
                          <p:cTn id="49" fill="hold">
                            <p:stCondLst>
                              <p:cond delay="5000"/>
                            </p:stCondLst>
                            <p:childTnLst>
                              <p:par>
                                <p:cTn id="50" presetID="10" presetClass="entr" presetSubtype="0" fill="hold" grpId="0" nodeType="afterEffect">
                                  <p:stCondLst>
                                    <p:cond delay="0"/>
                                  </p:stCondLst>
                                  <p:childTnLst>
                                    <p:set>
                                      <p:cBhvr>
                                        <p:cTn id="51" dur="1" fill="hold">
                                          <p:stCondLst>
                                            <p:cond delay="0"/>
                                          </p:stCondLst>
                                        </p:cTn>
                                        <p:tgtEl>
                                          <p:spTgt spid="33"/>
                                        </p:tgtEl>
                                        <p:attrNameLst>
                                          <p:attrName>style.visibility</p:attrName>
                                        </p:attrNameLst>
                                      </p:cBhvr>
                                      <p:to>
                                        <p:strVal val="visible"/>
                                      </p:to>
                                    </p:set>
                                    <p:animEffect transition="in" filter="fade">
                                      <p:cBhvr>
                                        <p:cTn id="52" dur="500"/>
                                        <p:tgtEl>
                                          <p:spTgt spid="33"/>
                                        </p:tgtEl>
                                      </p:cBhvr>
                                    </p:animEffect>
                                  </p:childTnLst>
                                </p:cTn>
                              </p:par>
                            </p:childTnLst>
                          </p:cTn>
                        </p:par>
                        <p:par>
                          <p:cTn id="53" fill="hold">
                            <p:stCondLst>
                              <p:cond delay="5500"/>
                            </p:stCondLst>
                            <p:childTnLst>
                              <p:par>
                                <p:cTn id="54" presetID="10" presetClass="entr" presetSubtype="0" fill="hold" grpId="0" nodeType="afterEffect">
                                  <p:stCondLst>
                                    <p:cond delay="0"/>
                                  </p:stCondLst>
                                  <p:childTnLst>
                                    <p:set>
                                      <p:cBhvr>
                                        <p:cTn id="55" dur="1" fill="hold">
                                          <p:stCondLst>
                                            <p:cond delay="0"/>
                                          </p:stCondLst>
                                        </p:cTn>
                                        <p:tgtEl>
                                          <p:spTgt spid="23"/>
                                        </p:tgtEl>
                                        <p:attrNameLst>
                                          <p:attrName>style.visibility</p:attrName>
                                        </p:attrNameLst>
                                      </p:cBhvr>
                                      <p:to>
                                        <p:strVal val="visible"/>
                                      </p:to>
                                    </p:set>
                                    <p:animEffect transition="in" filter="fade">
                                      <p:cBhvr>
                                        <p:cTn id="56" dur="500"/>
                                        <p:tgtEl>
                                          <p:spTgt spid="23"/>
                                        </p:tgtEl>
                                      </p:cBhvr>
                                    </p:animEffect>
                                  </p:childTnLst>
                                </p:cTn>
                              </p:par>
                            </p:childTnLst>
                          </p:cTn>
                        </p:par>
                        <p:par>
                          <p:cTn id="57" fill="hold">
                            <p:stCondLst>
                              <p:cond delay="6000"/>
                            </p:stCondLst>
                            <p:childTnLst>
                              <p:par>
                                <p:cTn id="58" presetID="53" presetClass="entr" presetSubtype="16" fill="hold" grpId="0" nodeType="afterEffect">
                                  <p:stCondLst>
                                    <p:cond delay="0"/>
                                  </p:stCondLst>
                                  <p:childTnLst>
                                    <p:set>
                                      <p:cBhvr>
                                        <p:cTn id="59" dur="1" fill="hold">
                                          <p:stCondLst>
                                            <p:cond delay="0"/>
                                          </p:stCondLst>
                                        </p:cTn>
                                        <p:tgtEl>
                                          <p:spTgt spid="28"/>
                                        </p:tgtEl>
                                        <p:attrNameLst>
                                          <p:attrName>style.visibility</p:attrName>
                                        </p:attrNameLst>
                                      </p:cBhvr>
                                      <p:to>
                                        <p:strVal val="visible"/>
                                      </p:to>
                                    </p:set>
                                    <p:anim calcmode="lin" valueType="num">
                                      <p:cBhvr>
                                        <p:cTn id="60" dur="500" fill="hold"/>
                                        <p:tgtEl>
                                          <p:spTgt spid="28"/>
                                        </p:tgtEl>
                                        <p:attrNameLst>
                                          <p:attrName>ppt_w</p:attrName>
                                        </p:attrNameLst>
                                      </p:cBhvr>
                                      <p:tavLst>
                                        <p:tav tm="0">
                                          <p:val>
                                            <p:fltVal val="0"/>
                                          </p:val>
                                        </p:tav>
                                        <p:tav tm="100000">
                                          <p:val>
                                            <p:strVal val="#ppt_w"/>
                                          </p:val>
                                        </p:tav>
                                      </p:tavLst>
                                    </p:anim>
                                    <p:anim calcmode="lin" valueType="num">
                                      <p:cBhvr>
                                        <p:cTn id="61" dur="500" fill="hold"/>
                                        <p:tgtEl>
                                          <p:spTgt spid="28"/>
                                        </p:tgtEl>
                                        <p:attrNameLst>
                                          <p:attrName>ppt_h</p:attrName>
                                        </p:attrNameLst>
                                      </p:cBhvr>
                                      <p:tavLst>
                                        <p:tav tm="0">
                                          <p:val>
                                            <p:fltVal val="0"/>
                                          </p:val>
                                        </p:tav>
                                        <p:tav tm="100000">
                                          <p:val>
                                            <p:strVal val="#ppt_h"/>
                                          </p:val>
                                        </p:tav>
                                      </p:tavLst>
                                    </p:anim>
                                    <p:animEffect transition="in" filter="fade">
                                      <p:cBhvr>
                                        <p:cTn id="62" dur="500"/>
                                        <p:tgtEl>
                                          <p:spTgt spid="28"/>
                                        </p:tgtEl>
                                      </p:cBhvr>
                                    </p:animEffect>
                                  </p:childTnLst>
                                </p:cTn>
                              </p:par>
                            </p:childTnLst>
                          </p:cTn>
                        </p:par>
                        <p:par>
                          <p:cTn id="63" fill="hold">
                            <p:stCondLst>
                              <p:cond delay="6500"/>
                            </p:stCondLst>
                            <p:childTnLst>
                              <p:par>
                                <p:cTn id="64" presetID="10" presetClass="entr" presetSubtype="0" fill="hold" grpId="0" nodeType="afterEffect">
                                  <p:stCondLst>
                                    <p:cond delay="0"/>
                                  </p:stCondLst>
                                  <p:childTnLst>
                                    <p:set>
                                      <p:cBhvr>
                                        <p:cTn id="65" dur="1" fill="hold">
                                          <p:stCondLst>
                                            <p:cond delay="0"/>
                                          </p:stCondLst>
                                        </p:cTn>
                                        <p:tgtEl>
                                          <p:spTgt spid="35"/>
                                        </p:tgtEl>
                                        <p:attrNameLst>
                                          <p:attrName>style.visibility</p:attrName>
                                        </p:attrNameLst>
                                      </p:cBhvr>
                                      <p:to>
                                        <p:strVal val="visible"/>
                                      </p:to>
                                    </p:set>
                                    <p:animEffect transition="in" filter="fade">
                                      <p:cBhvr>
                                        <p:cTn id="66" dur="500"/>
                                        <p:tgtEl>
                                          <p:spTgt spid="35"/>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41"/>
                                        </p:tgtEl>
                                        <p:attrNameLst>
                                          <p:attrName>style.visibility</p:attrName>
                                        </p:attrNameLst>
                                      </p:cBhvr>
                                      <p:to>
                                        <p:strVal val="visible"/>
                                      </p:to>
                                    </p:set>
                                    <p:animEffect transition="in" filter="fade">
                                      <p:cBhvr>
                                        <p:cTn id="69" dur="500"/>
                                        <p:tgtEl>
                                          <p:spTgt spid="41"/>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Effect transition="in" filter="fade">
                                      <p:cBhvr>
                                        <p:cTn id="72" dur="500"/>
                                        <p:tgtEl>
                                          <p:spTgt spid="42"/>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43"/>
                                        </p:tgtEl>
                                        <p:attrNameLst>
                                          <p:attrName>style.visibility</p:attrName>
                                        </p:attrNameLst>
                                      </p:cBhvr>
                                      <p:to>
                                        <p:strVal val="visible"/>
                                      </p:to>
                                    </p:set>
                                    <p:animEffect transition="in" filter="fade">
                                      <p:cBhvr>
                                        <p:cTn id="75" dur="500"/>
                                        <p:tgtEl>
                                          <p:spTgt spid="43"/>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44"/>
                                        </p:tgtEl>
                                        <p:attrNameLst>
                                          <p:attrName>style.visibility</p:attrName>
                                        </p:attrNameLst>
                                      </p:cBhvr>
                                      <p:to>
                                        <p:strVal val="visible"/>
                                      </p:to>
                                    </p:set>
                                    <p:animEffect transition="in" filter="fade">
                                      <p:cBhvr>
                                        <p:cTn id="78"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25" grpId="0"/>
      <p:bldP spid="26" grpId="0"/>
      <p:bldP spid="27" grpId="0"/>
      <p:bldP spid="28" grpId="0"/>
      <p:bldP spid="29" grpId="0"/>
      <p:bldP spid="31" grpId="0"/>
      <p:bldP spid="33" grpId="0"/>
      <p:bldP spid="35" grpId="0"/>
      <p:bldP spid="41" grpId="0"/>
      <p:bldP spid="42" grpId="0"/>
      <p:bldP spid="43" grpId="0"/>
      <p:bldP spid="44"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 name="Group 24"/>
          <p:cNvGrpSpPr/>
          <p:nvPr/>
        </p:nvGrpSpPr>
        <p:grpSpPr>
          <a:xfrm>
            <a:off x="1991207" y="3457131"/>
            <a:ext cx="2571750" cy="2496253"/>
            <a:chOff x="1000362" y="871757"/>
            <a:chExt cx="1285875" cy="1247801"/>
          </a:xfrm>
        </p:grpSpPr>
        <p:sp>
          <p:nvSpPr>
            <p:cNvPr id="26" name="Teardrop 25"/>
            <p:cNvSpPr/>
            <p:nvPr/>
          </p:nvSpPr>
          <p:spPr bwMode="auto">
            <a:xfrm rot="8100000">
              <a:off x="1430575" y="871757"/>
              <a:ext cx="417512" cy="417512"/>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27" name="Content Placeholder 2"/>
            <p:cNvSpPr txBox="1">
              <a:spLocks/>
            </p:cNvSpPr>
            <p:nvPr/>
          </p:nvSpPr>
          <p:spPr bwMode="auto">
            <a:xfrm>
              <a:off x="1000362" y="1357532"/>
              <a:ext cx="1285875" cy="762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Business</a:t>
              </a:r>
            </a:p>
            <a:p>
              <a:pPr algn="ctr">
                <a:spcBef>
                  <a:spcPct val="20000"/>
                </a:spcBef>
                <a:buFont typeface="Arial" charset="0"/>
                <a:buNone/>
              </a:pPr>
              <a:r>
                <a:rPr lang="en-US" sz="1800" dirty="0">
                  <a:latin typeface="Lato Light"/>
                  <a:cs typeface="Lato Light"/>
                </a:rPr>
                <a:t>Lorem ipsum dolor sit amet, consectetur adipiscing elit.</a:t>
              </a:r>
            </a:p>
          </p:txBody>
        </p:sp>
        <p:grpSp>
          <p:nvGrpSpPr>
            <p:cNvPr id="28" name="Group 4699"/>
            <p:cNvGrpSpPr>
              <a:grpSpLocks/>
            </p:cNvGrpSpPr>
            <p:nvPr/>
          </p:nvGrpSpPr>
          <p:grpSpPr bwMode="auto">
            <a:xfrm>
              <a:off x="1520226" y="1020230"/>
              <a:ext cx="241710" cy="167336"/>
              <a:chOff x="3908425" y="4124324"/>
              <a:chExt cx="546100" cy="319088"/>
            </a:xfrm>
            <a:solidFill>
              <a:schemeClr val="bg1"/>
            </a:solidFill>
          </p:grpSpPr>
          <p:sp>
            <p:nvSpPr>
              <p:cNvPr id="29" name="Freeform 413"/>
              <p:cNvSpPr>
                <a:spLocks noChangeArrowheads="1"/>
              </p:cNvSpPr>
              <p:nvPr/>
            </p:nvSpPr>
            <p:spPr bwMode="auto">
              <a:xfrm>
                <a:off x="4019550" y="4262437"/>
                <a:ext cx="36513" cy="174625"/>
              </a:xfrm>
              <a:custGeom>
                <a:avLst/>
                <a:gdLst>
                  <a:gd name="T0" fmla="*/ 83 w 101"/>
                  <a:gd name="T1" fmla="*/ 8 h 485"/>
                  <a:gd name="T2" fmla="*/ 33 w 101"/>
                  <a:gd name="T3" fmla="*/ 8 h 485"/>
                  <a:gd name="T4" fmla="*/ 16 w 101"/>
                  <a:gd name="T5" fmla="*/ 8 h 485"/>
                  <a:gd name="T6" fmla="*/ 0 w 101"/>
                  <a:gd name="T7" fmla="*/ 33 h 485"/>
                  <a:gd name="T8" fmla="*/ 50 w 101"/>
                  <a:gd name="T9" fmla="*/ 476 h 485"/>
                  <a:gd name="T10" fmla="*/ 67 w 101"/>
                  <a:gd name="T11" fmla="*/ 484 h 485"/>
                  <a:gd name="T12" fmla="*/ 75 w 101"/>
                  <a:gd name="T13" fmla="*/ 476 h 485"/>
                  <a:gd name="T14" fmla="*/ 100 w 101"/>
                  <a:gd name="T15" fmla="*/ 33 h 485"/>
                  <a:gd name="T16" fmla="*/ 83 w 101"/>
                  <a:gd name="T17" fmla="*/ 8 h 485"/>
                  <a:gd name="T18" fmla="*/ 83 w 101"/>
                  <a:gd name="T19" fmla="*/ 8 h 485"/>
                  <a:gd name="T20" fmla="*/ 83 w 101"/>
                  <a:gd name="T21" fmla="*/ 8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1" h="485">
                    <a:moveTo>
                      <a:pt x="83" y="8"/>
                    </a:moveTo>
                    <a:cubicBezTo>
                      <a:pt x="33" y="8"/>
                      <a:pt x="33" y="8"/>
                      <a:pt x="33" y="8"/>
                    </a:cubicBezTo>
                    <a:cubicBezTo>
                      <a:pt x="25" y="0"/>
                      <a:pt x="16" y="8"/>
                      <a:pt x="16" y="8"/>
                    </a:cubicBezTo>
                    <a:cubicBezTo>
                      <a:pt x="8" y="16"/>
                      <a:pt x="0" y="25"/>
                      <a:pt x="0" y="33"/>
                    </a:cubicBezTo>
                    <a:cubicBezTo>
                      <a:pt x="50" y="476"/>
                      <a:pt x="50" y="476"/>
                      <a:pt x="50" y="476"/>
                    </a:cubicBezTo>
                    <a:cubicBezTo>
                      <a:pt x="50" y="476"/>
                      <a:pt x="58" y="484"/>
                      <a:pt x="67" y="484"/>
                    </a:cubicBezTo>
                    <a:cubicBezTo>
                      <a:pt x="75" y="484"/>
                      <a:pt x="75" y="476"/>
                      <a:pt x="75" y="476"/>
                    </a:cubicBezTo>
                    <a:cubicBezTo>
                      <a:pt x="100" y="33"/>
                      <a:pt x="100" y="33"/>
                      <a:pt x="100" y="33"/>
                    </a:cubicBezTo>
                    <a:cubicBezTo>
                      <a:pt x="100" y="25"/>
                      <a:pt x="92" y="16"/>
                      <a:pt x="83" y="8"/>
                    </a:cubicBezTo>
                    <a:close/>
                    <a:moveTo>
                      <a:pt x="83" y="8"/>
                    </a:moveTo>
                    <a:lnTo>
                      <a:pt x="83" y="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solidFill>
                    <a:schemeClr val="bg1"/>
                  </a:solidFill>
                  <a:latin typeface="Lato Light"/>
                  <a:ea typeface="SimSun" charset="0"/>
                </a:endParaRPr>
              </a:p>
            </p:txBody>
          </p:sp>
          <p:sp>
            <p:nvSpPr>
              <p:cNvPr id="30" name="Freeform 414"/>
              <p:cNvSpPr>
                <a:spLocks noChangeArrowheads="1"/>
              </p:cNvSpPr>
              <p:nvPr/>
            </p:nvSpPr>
            <p:spPr bwMode="auto">
              <a:xfrm>
                <a:off x="4059238" y="4271962"/>
                <a:ext cx="166687" cy="171450"/>
              </a:xfrm>
              <a:custGeom>
                <a:avLst/>
                <a:gdLst>
                  <a:gd name="T0" fmla="*/ 452 w 461"/>
                  <a:gd name="T1" fmla="*/ 67 h 477"/>
                  <a:gd name="T2" fmla="*/ 51 w 461"/>
                  <a:gd name="T3" fmla="*/ 0 h 477"/>
                  <a:gd name="T4" fmla="*/ 42 w 461"/>
                  <a:gd name="T5" fmla="*/ 8 h 477"/>
                  <a:gd name="T6" fmla="*/ 42 w 461"/>
                  <a:gd name="T7" fmla="*/ 16 h 477"/>
                  <a:gd name="T8" fmla="*/ 0 w 461"/>
                  <a:gd name="T9" fmla="*/ 459 h 477"/>
                  <a:gd name="T10" fmla="*/ 9 w 461"/>
                  <a:gd name="T11" fmla="*/ 468 h 477"/>
                  <a:gd name="T12" fmla="*/ 17 w 461"/>
                  <a:gd name="T13" fmla="*/ 476 h 477"/>
                  <a:gd name="T14" fmla="*/ 17 w 461"/>
                  <a:gd name="T15" fmla="*/ 468 h 477"/>
                  <a:gd name="T16" fmla="*/ 452 w 461"/>
                  <a:gd name="T17" fmla="*/ 83 h 477"/>
                  <a:gd name="T18" fmla="*/ 460 w 461"/>
                  <a:gd name="T19" fmla="*/ 75 h 477"/>
                  <a:gd name="T20" fmla="*/ 452 w 461"/>
                  <a:gd name="T21" fmla="*/ 67 h 477"/>
                  <a:gd name="T22" fmla="*/ 452 w 461"/>
                  <a:gd name="T23" fmla="*/ 67 h 477"/>
                  <a:gd name="T24" fmla="*/ 452 w 461"/>
                  <a:gd name="T25" fmla="*/ 67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1" h="477">
                    <a:moveTo>
                      <a:pt x="452" y="67"/>
                    </a:moveTo>
                    <a:cubicBezTo>
                      <a:pt x="51" y="0"/>
                      <a:pt x="51" y="0"/>
                      <a:pt x="51" y="0"/>
                    </a:cubicBezTo>
                    <a:lnTo>
                      <a:pt x="42" y="8"/>
                    </a:lnTo>
                    <a:lnTo>
                      <a:pt x="42" y="16"/>
                    </a:lnTo>
                    <a:cubicBezTo>
                      <a:pt x="0" y="459"/>
                      <a:pt x="0" y="459"/>
                      <a:pt x="0" y="459"/>
                    </a:cubicBezTo>
                    <a:cubicBezTo>
                      <a:pt x="0" y="468"/>
                      <a:pt x="0" y="468"/>
                      <a:pt x="9" y="468"/>
                    </a:cubicBezTo>
                    <a:cubicBezTo>
                      <a:pt x="9" y="476"/>
                      <a:pt x="9" y="476"/>
                      <a:pt x="17" y="476"/>
                    </a:cubicBezTo>
                    <a:lnTo>
                      <a:pt x="17" y="468"/>
                    </a:lnTo>
                    <a:cubicBezTo>
                      <a:pt x="452" y="83"/>
                      <a:pt x="452" y="83"/>
                      <a:pt x="452" y="83"/>
                    </a:cubicBezTo>
                    <a:cubicBezTo>
                      <a:pt x="460" y="83"/>
                      <a:pt x="460" y="75"/>
                      <a:pt x="460" y="75"/>
                    </a:cubicBezTo>
                    <a:cubicBezTo>
                      <a:pt x="460" y="67"/>
                      <a:pt x="452" y="67"/>
                      <a:pt x="452" y="67"/>
                    </a:cubicBezTo>
                    <a:close/>
                    <a:moveTo>
                      <a:pt x="452" y="67"/>
                    </a:moveTo>
                    <a:lnTo>
                      <a:pt x="452" y="6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solidFill>
                    <a:schemeClr val="bg1"/>
                  </a:solidFill>
                  <a:latin typeface="Lato Light"/>
                  <a:ea typeface="SimSun" charset="0"/>
                </a:endParaRPr>
              </a:p>
            </p:txBody>
          </p:sp>
          <p:sp>
            <p:nvSpPr>
              <p:cNvPr id="31" name="Freeform 415"/>
              <p:cNvSpPr>
                <a:spLocks noChangeArrowheads="1"/>
              </p:cNvSpPr>
              <p:nvPr/>
            </p:nvSpPr>
            <p:spPr bwMode="auto">
              <a:xfrm>
                <a:off x="3908425" y="4124324"/>
                <a:ext cx="546100" cy="177800"/>
              </a:xfrm>
              <a:custGeom>
                <a:avLst/>
                <a:gdLst>
                  <a:gd name="T0" fmla="*/ 1514 w 1515"/>
                  <a:gd name="T1" fmla="*/ 0 h 494"/>
                  <a:gd name="T2" fmla="*/ 1497 w 1515"/>
                  <a:gd name="T3" fmla="*/ 0 h 494"/>
                  <a:gd name="T4" fmla="*/ 17 w 1515"/>
                  <a:gd name="T5" fmla="*/ 276 h 494"/>
                  <a:gd name="T6" fmla="*/ 0 w 1515"/>
                  <a:gd name="T7" fmla="*/ 293 h 494"/>
                  <a:gd name="T8" fmla="*/ 17 w 1515"/>
                  <a:gd name="T9" fmla="*/ 301 h 494"/>
                  <a:gd name="T10" fmla="*/ 335 w 1515"/>
                  <a:gd name="T11" fmla="*/ 359 h 494"/>
                  <a:gd name="T12" fmla="*/ 377 w 1515"/>
                  <a:gd name="T13" fmla="*/ 351 h 494"/>
                  <a:gd name="T14" fmla="*/ 1171 w 1515"/>
                  <a:gd name="T15" fmla="*/ 117 h 494"/>
                  <a:gd name="T16" fmla="*/ 502 w 1515"/>
                  <a:gd name="T17" fmla="*/ 368 h 494"/>
                  <a:gd name="T18" fmla="*/ 494 w 1515"/>
                  <a:gd name="T19" fmla="*/ 376 h 494"/>
                  <a:gd name="T20" fmla="*/ 502 w 1515"/>
                  <a:gd name="T21" fmla="*/ 385 h 494"/>
                  <a:gd name="T22" fmla="*/ 1154 w 1515"/>
                  <a:gd name="T23" fmla="*/ 493 h 494"/>
                  <a:gd name="T24" fmla="*/ 1204 w 1515"/>
                  <a:gd name="T25" fmla="*/ 468 h 494"/>
                  <a:gd name="T26" fmla="*/ 1514 w 1515"/>
                  <a:gd name="T27" fmla="*/ 17 h 494"/>
                  <a:gd name="T28" fmla="*/ 1514 w 1515"/>
                  <a:gd name="T29" fmla="*/ 0 h 494"/>
                  <a:gd name="T30" fmla="*/ 1514 w 1515"/>
                  <a:gd name="T31" fmla="*/ 0 h 494"/>
                  <a:gd name="T32" fmla="*/ 1514 w 1515"/>
                  <a:gd name="T33" fmla="*/ 0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15" h="494">
                    <a:moveTo>
                      <a:pt x="1514" y="0"/>
                    </a:moveTo>
                    <a:cubicBezTo>
                      <a:pt x="1505" y="0"/>
                      <a:pt x="1497" y="0"/>
                      <a:pt x="1497" y="0"/>
                    </a:cubicBezTo>
                    <a:cubicBezTo>
                      <a:pt x="17" y="276"/>
                      <a:pt x="17" y="276"/>
                      <a:pt x="17" y="276"/>
                    </a:cubicBezTo>
                    <a:cubicBezTo>
                      <a:pt x="9" y="276"/>
                      <a:pt x="0" y="284"/>
                      <a:pt x="0" y="293"/>
                    </a:cubicBezTo>
                    <a:cubicBezTo>
                      <a:pt x="0" y="293"/>
                      <a:pt x="9" y="301"/>
                      <a:pt x="17" y="301"/>
                    </a:cubicBezTo>
                    <a:cubicBezTo>
                      <a:pt x="335" y="359"/>
                      <a:pt x="335" y="359"/>
                      <a:pt x="335" y="359"/>
                    </a:cubicBezTo>
                    <a:cubicBezTo>
                      <a:pt x="343" y="359"/>
                      <a:pt x="360" y="359"/>
                      <a:pt x="377" y="351"/>
                    </a:cubicBezTo>
                    <a:cubicBezTo>
                      <a:pt x="1171" y="117"/>
                      <a:pt x="1171" y="117"/>
                      <a:pt x="1171" y="117"/>
                    </a:cubicBezTo>
                    <a:cubicBezTo>
                      <a:pt x="502" y="368"/>
                      <a:pt x="502" y="368"/>
                      <a:pt x="502" y="368"/>
                    </a:cubicBezTo>
                    <a:cubicBezTo>
                      <a:pt x="502" y="368"/>
                      <a:pt x="494" y="368"/>
                      <a:pt x="494" y="376"/>
                    </a:cubicBezTo>
                    <a:cubicBezTo>
                      <a:pt x="494" y="385"/>
                      <a:pt x="502" y="385"/>
                      <a:pt x="502" y="385"/>
                    </a:cubicBezTo>
                    <a:cubicBezTo>
                      <a:pt x="1154" y="493"/>
                      <a:pt x="1154" y="493"/>
                      <a:pt x="1154" y="493"/>
                    </a:cubicBezTo>
                    <a:cubicBezTo>
                      <a:pt x="1171" y="493"/>
                      <a:pt x="1188" y="485"/>
                      <a:pt x="1204" y="468"/>
                    </a:cubicBezTo>
                    <a:cubicBezTo>
                      <a:pt x="1514" y="17"/>
                      <a:pt x="1514" y="17"/>
                      <a:pt x="1514" y="17"/>
                    </a:cubicBezTo>
                    <a:cubicBezTo>
                      <a:pt x="1514" y="8"/>
                      <a:pt x="1514" y="8"/>
                      <a:pt x="1514" y="0"/>
                    </a:cubicBezTo>
                    <a:close/>
                    <a:moveTo>
                      <a:pt x="1514" y="0"/>
                    </a:moveTo>
                    <a:lnTo>
                      <a:pt x="1514" y="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solidFill>
                    <a:schemeClr val="bg1"/>
                  </a:solidFill>
                  <a:latin typeface="Lato Light"/>
                  <a:ea typeface="SimSun" charset="0"/>
                </a:endParaRPr>
              </a:p>
            </p:txBody>
          </p:sp>
        </p:grpSp>
      </p:grpSp>
      <p:grpSp>
        <p:nvGrpSpPr>
          <p:cNvPr id="61" name="Group 60"/>
          <p:cNvGrpSpPr/>
          <p:nvPr/>
        </p:nvGrpSpPr>
        <p:grpSpPr>
          <a:xfrm>
            <a:off x="13917683" y="3466726"/>
            <a:ext cx="2571750" cy="2496253"/>
            <a:chOff x="9278455" y="1168739"/>
            <a:chExt cx="1714500" cy="1663735"/>
          </a:xfrm>
        </p:grpSpPr>
        <p:sp>
          <p:nvSpPr>
            <p:cNvPr id="17" name="Teardrop 16"/>
            <p:cNvSpPr/>
            <p:nvPr/>
          </p:nvSpPr>
          <p:spPr bwMode="auto">
            <a:xfrm rot="8100000">
              <a:off x="9852069" y="1168739"/>
              <a:ext cx="556683" cy="556683"/>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462" tIns="45730" rIns="91462" bIns="45730" anchor="ctr"/>
            <a:lstStyle/>
            <a:p>
              <a:pPr algn="ctr">
                <a:defRPr/>
              </a:pPr>
              <a:endParaRPr lang="en-US" sz="2701" dirty="0">
                <a:latin typeface="Lato Light"/>
              </a:endParaRPr>
            </a:p>
          </p:txBody>
        </p:sp>
        <p:sp>
          <p:nvSpPr>
            <p:cNvPr id="18" name="Content Placeholder 2"/>
            <p:cNvSpPr txBox="1">
              <a:spLocks/>
            </p:cNvSpPr>
            <p:nvPr/>
          </p:nvSpPr>
          <p:spPr bwMode="auto">
            <a:xfrm>
              <a:off x="9278455" y="1816439"/>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62" tIns="45730" rIns="91462" bIns="45730"/>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Custom</a:t>
              </a:r>
            </a:p>
            <a:p>
              <a:pPr algn="ctr">
                <a:spcBef>
                  <a:spcPct val="20000"/>
                </a:spcBef>
                <a:buFont typeface="Arial" charset="0"/>
                <a:buNone/>
              </a:pPr>
              <a:r>
                <a:rPr lang="en-US" sz="1800" dirty="0">
                  <a:latin typeface="Lato Light"/>
                  <a:cs typeface="Lato Light"/>
                </a:rPr>
                <a:t>Lorem ipsum dolor sit amet, consectetur adipiscing elit.</a:t>
              </a:r>
            </a:p>
          </p:txBody>
        </p:sp>
        <p:sp>
          <p:nvSpPr>
            <p:cNvPr id="32" name="Freeform 429"/>
            <p:cNvSpPr>
              <a:spLocks noChangeArrowheads="1"/>
            </p:cNvSpPr>
            <p:nvPr/>
          </p:nvSpPr>
          <p:spPr bwMode="auto">
            <a:xfrm>
              <a:off x="10000271" y="1293967"/>
              <a:ext cx="302205" cy="300039"/>
            </a:xfrm>
            <a:custGeom>
              <a:avLst/>
              <a:gdLst>
                <a:gd name="T0" fmla="*/ 1162 w 1230"/>
                <a:gd name="T1" fmla="*/ 383 h 1221"/>
                <a:gd name="T2" fmla="*/ 1112 w 1230"/>
                <a:gd name="T3" fmla="*/ 433 h 1221"/>
                <a:gd name="T4" fmla="*/ 794 w 1230"/>
                <a:gd name="T5" fmla="*/ 116 h 1221"/>
                <a:gd name="T6" fmla="*/ 844 w 1230"/>
                <a:gd name="T7" fmla="*/ 57 h 1221"/>
                <a:gd name="T8" fmla="*/ 1061 w 1230"/>
                <a:gd name="T9" fmla="*/ 57 h 1221"/>
                <a:gd name="T10" fmla="*/ 1162 w 1230"/>
                <a:gd name="T11" fmla="*/ 166 h 1221"/>
                <a:gd name="T12" fmla="*/ 1162 w 1230"/>
                <a:gd name="T13" fmla="*/ 383 h 1221"/>
                <a:gd name="T14" fmla="*/ 418 w 1230"/>
                <a:gd name="T15" fmla="*/ 1019 h 1221"/>
                <a:gd name="T16" fmla="*/ 418 w 1230"/>
                <a:gd name="T17" fmla="*/ 1077 h 1221"/>
                <a:gd name="T18" fmla="*/ 468 w 1230"/>
                <a:gd name="T19" fmla="*/ 1077 h 1221"/>
                <a:gd name="T20" fmla="*/ 1061 w 1230"/>
                <a:gd name="T21" fmla="*/ 484 h 1221"/>
                <a:gd name="T22" fmla="*/ 1003 w 1230"/>
                <a:gd name="T23" fmla="*/ 433 h 1221"/>
                <a:gd name="T24" fmla="*/ 418 w 1230"/>
                <a:gd name="T25" fmla="*/ 1019 h 1221"/>
                <a:gd name="T26" fmla="*/ 150 w 1230"/>
                <a:gd name="T27" fmla="*/ 751 h 1221"/>
                <a:gd name="T28" fmla="*/ 150 w 1230"/>
                <a:gd name="T29" fmla="*/ 810 h 1221"/>
                <a:gd name="T30" fmla="*/ 209 w 1230"/>
                <a:gd name="T31" fmla="*/ 810 h 1221"/>
                <a:gd name="T32" fmla="*/ 794 w 1230"/>
                <a:gd name="T33" fmla="*/ 216 h 1221"/>
                <a:gd name="T34" fmla="*/ 735 w 1230"/>
                <a:gd name="T35" fmla="*/ 166 h 1221"/>
                <a:gd name="T36" fmla="*/ 150 w 1230"/>
                <a:gd name="T37" fmla="*/ 751 h 1221"/>
                <a:gd name="T38" fmla="*/ 844 w 1230"/>
                <a:gd name="T39" fmla="*/ 275 h 1221"/>
                <a:gd name="T40" fmla="*/ 259 w 1230"/>
                <a:gd name="T41" fmla="*/ 860 h 1221"/>
                <a:gd name="T42" fmla="*/ 259 w 1230"/>
                <a:gd name="T43" fmla="*/ 969 h 1221"/>
                <a:gd name="T44" fmla="*/ 367 w 1230"/>
                <a:gd name="T45" fmla="*/ 969 h 1221"/>
                <a:gd name="T46" fmla="*/ 953 w 1230"/>
                <a:gd name="T47" fmla="*/ 383 h 1221"/>
                <a:gd name="T48" fmla="*/ 844 w 1230"/>
                <a:gd name="T49" fmla="*/ 275 h 1221"/>
                <a:gd name="T50" fmla="*/ 367 w 1230"/>
                <a:gd name="T51" fmla="*/ 1127 h 1221"/>
                <a:gd name="T52" fmla="*/ 334 w 1230"/>
                <a:gd name="T53" fmla="*/ 1061 h 1221"/>
                <a:gd name="T54" fmla="*/ 309 w 1230"/>
                <a:gd name="T55" fmla="*/ 1061 h 1221"/>
                <a:gd name="T56" fmla="*/ 209 w 1230"/>
                <a:gd name="T57" fmla="*/ 1019 h 1221"/>
                <a:gd name="T58" fmla="*/ 158 w 1230"/>
                <a:gd name="T59" fmla="*/ 910 h 1221"/>
                <a:gd name="T60" fmla="*/ 167 w 1230"/>
                <a:gd name="T61" fmla="*/ 893 h 1221"/>
                <a:gd name="T62" fmla="*/ 100 w 1230"/>
                <a:gd name="T63" fmla="*/ 860 h 1221"/>
                <a:gd name="T64" fmla="*/ 92 w 1230"/>
                <a:gd name="T65" fmla="*/ 852 h 1221"/>
                <a:gd name="T66" fmla="*/ 0 w 1230"/>
                <a:gd name="T67" fmla="*/ 1220 h 1221"/>
                <a:gd name="T68" fmla="*/ 367 w 1230"/>
                <a:gd name="T69" fmla="*/ 1127 h 1221"/>
                <a:gd name="T70" fmla="*/ 367 w 1230"/>
                <a:gd name="T71" fmla="*/ 1127 h 1221"/>
                <a:gd name="T72" fmla="*/ 367 w 1230"/>
                <a:gd name="T73" fmla="*/ 1127 h 1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30" h="1221">
                  <a:moveTo>
                    <a:pt x="1162" y="383"/>
                  </a:moveTo>
                  <a:cubicBezTo>
                    <a:pt x="1112" y="433"/>
                    <a:pt x="1112" y="433"/>
                    <a:pt x="1112" y="433"/>
                  </a:cubicBezTo>
                  <a:cubicBezTo>
                    <a:pt x="794" y="116"/>
                    <a:pt x="794" y="116"/>
                    <a:pt x="794" y="116"/>
                  </a:cubicBezTo>
                  <a:cubicBezTo>
                    <a:pt x="844" y="57"/>
                    <a:pt x="844" y="57"/>
                    <a:pt x="844" y="57"/>
                  </a:cubicBezTo>
                  <a:cubicBezTo>
                    <a:pt x="903" y="0"/>
                    <a:pt x="1003" y="0"/>
                    <a:pt x="1061" y="57"/>
                  </a:cubicBezTo>
                  <a:cubicBezTo>
                    <a:pt x="1162" y="166"/>
                    <a:pt x="1162" y="166"/>
                    <a:pt x="1162" y="166"/>
                  </a:cubicBezTo>
                  <a:cubicBezTo>
                    <a:pt x="1229" y="225"/>
                    <a:pt x="1229" y="325"/>
                    <a:pt x="1162" y="383"/>
                  </a:cubicBezTo>
                  <a:close/>
                  <a:moveTo>
                    <a:pt x="418" y="1019"/>
                  </a:moveTo>
                  <a:cubicBezTo>
                    <a:pt x="401" y="1035"/>
                    <a:pt x="401" y="1061"/>
                    <a:pt x="418" y="1077"/>
                  </a:cubicBezTo>
                  <a:cubicBezTo>
                    <a:pt x="434" y="1086"/>
                    <a:pt x="459" y="1086"/>
                    <a:pt x="468" y="1077"/>
                  </a:cubicBezTo>
                  <a:cubicBezTo>
                    <a:pt x="1061" y="484"/>
                    <a:pt x="1061" y="484"/>
                    <a:pt x="1061" y="484"/>
                  </a:cubicBezTo>
                  <a:cubicBezTo>
                    <a:pt x="1003" y="433"/>
                    <a:pt x="1003" y="433"/>
                    <a:pt x="1003" y="433"/>
                  </a:cubicBezTo>
                  <a:lnTo>
                    <a:pt x="418" y="1019"/>
                  </a:lnTo>
                  <a:close/>
                  <a:moveTo>
                    <a:pt x="150" y="751"/>
                  </a:moveTo>
                  <a:cubicBezTo>
                    <a:pt x="133" y="768"/>
                    <a:pt x="133" y="793"/>
                    <a:pt x="150" y="810"/>
                  </a:cubicBezTo>
                  <a:cubicBezTo>
                    <a:pt x="167" y="818"/>
                    <a:pt x="192" y="818"/>
                    <a:pt x="209" y="810"/>
                  </a:cubicBezTo>
                  <a:cubicBezTo>
                    <a:pt x="794" y="216"/>
                    <a:pt x="794" y="216"/>
                    <a:pt x="794" y="216"/>
                  </a:cubicBezTo>
                  <a:cubicBezTo>
                    <a:pt x="735" y="166"/>
                    <a:pt x="735" y="166"/>
                    <a:pt x="735" y="166"/>
                  </a:cubicBezTo>
                  <a:lnTo>
                    <a:pt x="150" y="751"/>
                  </a:lnTo>
                  <a:close/>
                  <a:moveTo>
                    <a:pt x="844" y="275"/>
                  </a:moveTo>
                  <a:cubicBezTo>
                    <a:pt x="259" y="860"/>
                    <a:pt x="259" y="860"/>
                    <a:pt x="259" y="860"/>
                  </a:cubicBezTo>
                  <a:cubicBezTo>
                    <a:pt x="225" y="893"/>
                    <a:pt x="225" y="935"/>
                    <a:pt x="259" y="969"/>
                  </a:cubicBezTo>
                  <a:cubicBezTo>
                    <a:pt x="284" y="994"/>
                    <a:pt x="334" y="994"/>
                    <a:pt x="367" y="969"/>
                  </a:cubicBezTo>
                  <a:cubicBezTo>
                    <a:pt x="953" y="383"/>
                    <a:pt x="953" y="383"/>
                    <a:pt x="953" y="383"/>
                  </a:cubicBezTo>
                  <a:lnTo>
                    <a:pt x="844" y="275"/>
                  </a:lnTo>
                  <a:close/>
                  <a:moveTo>
                    <a:pt x="367" y="1127"/>
                  </a:moveTo>
                  <a:cubicBezTo>
                    <a:pt x="351" y="1111"/>
                    <a:pt x="343" y="1086"/>
                    <a:pt x="334" y="1061"/>
                  </a:cubicBezTo>
                  <a:cubicBezTo>
                    <a:pt x="326" y="1061"/>
                    <a:pt x="317" y="1061"/>
                    <a:pt x="309" y="1061"/>
                  </a:cubicBezTo>
                  <a:cubicBezTo>
                    <a:pt x="276" y="1061"/>
                    <a:pt x="234" y="1052"/>
                    <a:pt x="209" y="1019"/>
                  </a:cubicBezTo>
                  <a:cubicBezTo>
                    <a:pt x="175" y="994"/>
                    <a:pt x="158" y="952"/>
                    <a:pt x="158" y="910"/>
                  </a:cubicBezTo>
                  <a:cubicBezTo>
                    <a:pt x="158" y="910"/>
                    <a:pt x="158" y="902"/>
                    <a:pt x="167" y="893"/>
                  </a:cubicBezTo>
                  <a:cubicBezTo>
                    <a:pt x="142" y="885"/>
                    <a:pt x="117" y="877"/>
                    <a:pt x="100" y="860"/>
                  </a:cubicBezTo>
                  <a:lnTo>
                    <a:pt x="92" y="852"/>
                  </a:lnTo>
                  <a:cubicBezTo>
                    <a:pt x="0" y="1220"/>
                    <a:pt x="0" y="1220"/>
                    <a:pt x="0" y="1220"/>
                  </a:cubicBezTo>
                  <a:cubicBezTo>
                    <a:pt x="367" y="1127"/>
                    <a:pt x="367" y="1127"/>
                    <a:pt x="367" y="1127"/>
                  </a:cubicBezTo>
                  <a:close/>
                  <a:moveTo>
                    <a:pt x="367" y="1127"/>
                  </a:moveTo>
                  <a:lnTo>
                    <a:pt x="367" y="1127"/>
                  </a:lnTo>
                  <a:close/>
                </a:path>
              </a:pathLst>
            </a:custGeom>
            <a:solidFill>
              <a:schemeClr val="bg1"/>
            </a:solidFill>
            <a:ln>
              <a:noFill/>
            </a:ln>
            <a:effectLst/>
            <a:extLst/>
          </p:spPr>
          <p:txBody>
            <a:bodyPr wrap="none" lIns="91462" tIns="45730" rIns="91462" bIns="45730" anchor="ctr"/>
            <a:lstStyle/>
            <a:p>
              <a:pPr>
                <a:defRPr/>
              </a:pPr>
              <a:endParaRPr lang="en-US" sz="2701" dirty="0">
                <a:latin typeface="Lato Light"/>
                <a:ea typeface="SimSun" charset="0"/>
              </a:endParaRPr>
            </a:p>
          </p:txBody>
        </p:sp>
      </p:grpSp>
      <p:grpSp>
        <p:nvGrpSpPr>
          <p:cNvPr id="64" name="Group 63"/>
          <p:cNvGrpSpPr/>
          <p:nvPr/>
        </p:nvGrpSpPr>
        <p:grpSpPr>
          <a:xfrm>
            <a:off x="1991207" y="8968248"/>
            <a:ext cx="2571750" cy="2496253"/>
            <a:chOff x="1327471" y="4835465"/>
            <a:chExt cx="1714500" cy="1663735"/>
          </a:xfrm>
        </p:grpSpPr>
        <p:sp>
          <p:nvSpPr>
            <p:cNvPr id="15" name="Teardrop 14"/>
            <p:cNvSpPr/>
            <p:nvPr/>
          </p:nvSpPr>
          <p:spPr bwMode="auto">
            <a:xfrm rot="8100000">
              <a:off x="1901085" y="4835465"/>
              <a:ext cx="556683" cy="556683"/>
            </a:xfrm>
            <a:prstGeom prst="teardrop">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91462" tIns="45730" rIns="91462" bIns="45730" anchor="ctr"/>
            <a:lstStyle/>
            <a:p>
              <a:pPr algn="ctr">
                <a:defRPr/>
              </a:pPr>
              <a:endParaRPr lang="en-US" sz="2701" dirty="0">
                <a:latin typeface="Lato Light"/>
              </a:endParaRPr>
            </a:p>
          </p:txBody>
        </p:sp>
        <p:sp>
          <p:nvSpPr>
            <p:cNvPr id="16" name="Content Placeholder 2"/>
            <p:cNvSpPr txBox="1">
              <a:spLocks/>
            </p:cNvSpPr>
            <p:nvPr/>
          </p:nvSpPr>
          <p:spPr bwMode="auto">
            <a:xfrm>
              <a:off x="1327471" y="5483165"/>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62" tIns="45730" rIns="91462" bIns="45730"/>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Networks</a:t>
              </a:r>
            </a:p>
            <a:p>
              <a:pPr algn="ctr">
                <a:spcBef>
                  <a:spcPct val="20000"/>
                </a:spcBef>
                <a:buFont typeface="Arial" charset="0"/>
                <a:buNone/>
              </a:pPr>
              <a:r>
                <a:rPr lang="en-US" sz="1800" dirty="0">
                  <a:latin typeface="Lato Light"/>
                  <a:cs typeface="Lato Light"/>
                </a:rPr>
                <a:t>Lorem ipsum dolor sit amet, consectetur adipiscing elit.</a:t>
              </a:r>
            </a:p>
          </p:txBody>
        </p:sp>
        <p:grpSp>
          <p:nvGrpSpPr>
            <p:cNvPr id="33" name="Group 32"/>
            <p:cNvGrpSpPr/>
            <p:nvPr/>
          </p:nvGrpSpPr>
          <p:grpSpPr>
            <a:xfrm>
              <a:off x="2037765" y="4951388"/>
              <a:ext cx="294784" cy="429075"/>
              <a:chOff x="1533086" y="3713538"/>
              <a:chExt cx="221088" cy="321806"/>
            </a:xfrm>
          </p:grpSpPr>
          <p:sp>
            <p:nvSpPr>
              <p:cNvPr id="34" name="Freeform 166"/>
              <p:cNvSpPr>
                <a:spLocks noChangeArrowheads="1"/>
              </p:cNvSpPr>
              <p:nvPr/>
            </p:nvSpPr>
            <p:spPr bwMode="auto">
              <a:xfrm>
                <a:off x="1533086" y="3713538"/>
                <a:ext cx="221088" cy="321806"/>
              </a:xfrm>
              <a:custGeom>
                <a:avLst/>
                <a:gdLst>
                  <a:gd name="T0" fmla="*/ 396 w 793"/>
                  <a:gd name="T1" fmla="*/ 146 h 1157"/>
                  <a:gd name="T2" fmla="*/ 553 w 793"/>
                  <a:gd name="T3" fmla="*/ 209 h 1157"/>
                  <a:gd name="T4" fmla="*/ 615 w 793"/>
                  <a:gd name="T5" fmla="*/ 365 h 1157"/>
                  <a:gd name="T6" fmla="*/ 553 w 793"/>
                  <a:gd name="T7" fmla="*/ 511 h 1157"/>
                  <a:gd name="T8" fmla="*/ 396 w 793"/>
                  <a:gd name="T9" fmla="*/ 709 h 1157"/>
                  <a:gd name="T10" fmla="*/ 240 w 793"/>
                  <a:gd name="T11" fmla="*/ 511 h 1157"/>
                  <a:gd name="T12" fmla="*/ 178 w 793"/>
                  <a:gd name="T13" fmla="*/ 365 h 1157"/>
                  <a:gd name="T14" fmla="*/ 240 w 793"/>
                  <a:gd name="T15" fmla="*/ 209 h 1157"/>
                  <a:gd name="T16" fmla="*/ 396 w 793"/>
                  <a:gd name="T17" fmla="*/ 146 h 1157"/>
                  <a:gd name="T18" fmla="*/ 396 w 793"/>
                  <a:gd name="T19" fmla="*/ 0 h 1157"/>
                  <a:gd name="T20" fmla="*/ 136 w 793"/>
                  <a:gd name="T21" fmla="*/ 105 h 1157"/>
                  <a:gd name="T22" fmla="*/ 136 w 793"/>
                  <a:gd name="T23" fmla="*/ 615 h 1157"/>
                  <a:gd name="T24" fmla="*/ 396 w 793"/>
                  <a:gd name="T25" fmla="*/ 1156 h 1157"/>
                  <a:gd name="T26" fmla="*/ 646 w 793"/>
                  <a:gd name="T27" fmla="*/ 615 h 1157"/>
                  <a:gd name="T28" fmla="*/ 646 w 793"/>
                  <a:gd name="T29" fmla="*/ 105 h 1157"/>
                  <a:gd name="T30" fmla="*/ 396 w 793"/>
                  <a:gd name="T31" fmla="*/ 0 h 1157"/>
                  <a:gd name="T32" fmla="*/ 396 w 793"/>
                  <a:gd name="T33" fmla="*/ 146 h 1157"/>
                  <a:gd name="T34" fmla="*/ 396 w 793"/>
                  <a:gd name="T35" fmla="*/ 0 h 1157"/>
                  <a:gd name="T36" fmla="*/ 396 w 793"/>
                  <a:gd name="T37" fmla="*/ 0 h 1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93" h="1157">
                    <a:moveTo>
                      <a:pt x="396" y="146"/>
                    </a:moveTo>
                    <a:cubicBezTo>
                      <a:pt x="448" y="146"/>
                      <a:pt x="511" y="167"/>
                      <a:pt x="553" y="209"/>
                    </a:cubicBezTo>
                    <a:cubicBezTo>
                      <a:pt x="584" y="250"/>
                      <a:pt x="615" y="302"/>
                      <a:pt x="615" y="365"/>
                    </a:cubicBezTo>
                    <a:cubicBezTo>
                      <a:pt x="615" y="417"/>
                      <a:pt x="584" y="469"/>
                      <a:pt x="553" y="511"/>
                    </a:cubicBezTo>
                    <a:cubicBezTo>
                      <a:pt x="542" y="521"/>
                      <a:pt x="469" y="594"/>
                      <a:pt x="396" y="709"/>
                    </a:cubicBezTo>
                    <a:cubicBezTo>
                      <a:pt x="323" y="594"/>
                      <a:pt x="250" y="521"/>
                      <a:pt x="240" y="511"/>
                    </a:cubicBezTo>
                    <a:cubicBezTo>
                      <a:pt x="198" y="469"/>
                      <a:pt x="178" y="417"/>
                      <a:pt x="178" y="365"/>
                    </a:cubicBezTo>
                    <a:cubicBezTo>
                      <a:pt x="178" y="302"/>
                      <a:pt x="198" y="250"/>
                      <a:pt x="240" y="209"/>
                    </a:cubicBezTo>
                    <a:cubicBezTo>
                      <a:pt x="282" y="167"/>
                      <a:pt x="334" y="146"/>
                      <a:pt x="396" y="146"/>
                    </a:cubicBezTo>
                    <a:lnTo>
                      <a:pt x="396" y="0"/>
                    </a:lnTo>
                    <a:cubicBezTo>
                      <a:pt x="303" y="0"/>
                      <a:pt x="209" y="32"/>
                      <a:pt x="136" y="105"/>
                    </a:cubicBezTo>
                    <a:cubicBezTo>
                      <a:pt x="0" y="250"/>
                      <a:pt x="0" y="480"/>
                      <a:pt x="136" y="615"/>
                    </a:cubicBezTo>
                    <a:cubicBezTo>
                      <a:pt x="136" y="615"/>
                      <a:pt x="396" y="865"/>
                      <a:pt x="396" y="1156"/>
                    </a:cubicBezTo>
                    <a:cubicBezTo>
                      <a:pt x="396" y="865"/>
                      <a:pt x="646" y="615"/>
                      <a:pt x="646" y="615"/>
                    </a:cubicBezTo>
                    <a:cubicBezTo>
                      <a:pt x="792" y="480"/>
                      <a:pt x="792" y="250"/>
                      <a:pt x="646" y="105"/>
                    </a:cubicBezTo>
                    <a:cubicBezTo>
                      <a:pt x="584" y="32"/>
                      <a:pt x="490" y="0"/>
                      <a:pt x="396" y="0"/>
                    </a:cubicBezTo>
                    <a:lnTo>
                      <a:pt x="396" y="146"/>
                    </a:lnTo>
                    <a:close/>
                    <a:moveTo>
                      <a:pt x="396" y="0"/>
                    </a:moveTo>
                    <a:lnTo>
                      <a:pt x="396" y="0"/>
                    </a:lnTo>
                    <a:close/>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35" name="Freeform 167"/>
              <p:cNvSpPr>
                <a:spLocks noChangeArrowheads="1"/>
              </p:cNvSpPr>
              <p:nvPr/>
            </p:nvSpPr>
            <p:spPr bwMode="auto">
              <a:xfrm>
                <a:off x="1622749" y="3794604"/>
                <a:ext cx="40533" cy="40532"/>
              </a:xfrm>
              <a:custGeom>
                <a:avLst/>
                <a:gdLst>
                  <a:gd name="T0" fmla="*/ 146 w 147"/>
                  <a:gd name="T1" fmla="*/ 73 h 147"/>
                  <a:gd name="T2" fmla="*/ 73 w 147"/>
                  <a:gd name="T3" fmla="*/ 146 h 147"/>
                  <a:gd name="T4" fmla="*/ 0 w 147"/>
                  <a:gd name="T5" fmla="*/ 73 h 147"/>
                  <a:gd name="T6" fmla="*/ 73 w 147"/>
                  <a:gd name="T7" fmla="*/ 0 h 147"/>
                  <a:gd name="T8" fmla="*/ 146 w 147"/>
                  <a:gd name="T9" fmla="*/ 73 h 147"/>
                  <a:gd name="T10" fmla="*/ 146 w 147"/>
                  <a:gd name="T11" fmla="*/ 73 h 147"/>
                  <a:gd name="T12" fmla="*/ 146 w 147"/>
                  <a:gd name="T13" fmla="*/ 73 h 147"/>
                </a:gdLst>
                <a:ahLst/>
                <a:cxnLst>
                  <a:cxn ang="0">
                    <a:pos x="T0" y="T1"/>
                  </a:cxn>
                  <a:cxn ang="0">
                    <a:pos x="T2" y="T3"/>
                  </a:cxn>
                  <a:cxn ang="0">
                    <a:pos x="T4" y="T5"/>
                  </a:cxn>
                  <a:cxn ang="0">
                    <a:pos x="T6" y="T7"/>
                  </a:cxn>
                  <a:cxn ang="0">
                    <a:pos x="T8" y="T9"/>
                  </a:cxn>
                  <a:cxn ang="0">
                    <a:pos x="T10" y="T11"/>
                  </a:cxn>
                  <a:cxn ang="0">
                    <a:pos x="T12" y="T13"/>
                  </a:cxn>
                </a:cxnLst>
                <a:rect l="0" t="0" r="r" b="b"/>
                <a:pathLst>
                  <a:path w="147" h="147">
                    <a:moveTo>
                      <a:pt x="146" y="73"/>
                    </a:moveTo>
                    <a:cubicBezTo>
                      <a:pt x="146" y="104"/>
                      <a:pt x="115" y="146"/>
                      <a:pt x="73" y="146"/>
                    </a:cubicBezTo>
                    <a:cubicBezTo>
                      <a:pt x="32" y="146"/>
                      <a:pt x="0" y="104"/>
                      <a:pt x="0" y="73"/>
                    </a:cubicBezTo>
                    <a:cubicBezTo>
                      <a:pt x="0" y="31"/>
                      <a:pt x="32" y="0"/>
                      <a:pt x="73" y="0"/>
                    </a:cubicBezTo>
                    <a:cubicBezTo>
                      <a:pt x="115" y="0"/>
                      <a:pt x="146" y="31"/>
                      <a:pt x="146" y="73"/>
                    </a:cubicBezTo>
                    <a:close/>
                    <a:moveTo>
                      <a:pt x="146" y="73"/>
                    </a:moveTo>
                    <a:lnTo>
                      <a:pt x="146" y="73"/>
                    </a:lnTo>
                    <a:close/>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grpSp>
      </p:grpSp>
      <p:grpSp>
        <p:nvGrpSpPr>
          <p:cNvPr id="62" name="Group 61"/>
          <p:cNvGrpSpPr/>
          <p:nvPr/>
        </p:nvGrpSpPr>
        <p:grpSpPr>
          <a:xfrm>
            <a:off x="1991207" y="6160972"/>
            <a:ext cx="2571750" cy="2496253"/>
            <a:chOff x="1327471" y="2964435"/>
            <a:chExt cx="1714500" cy="1663735"/>
          </a:xfrm>
        </p:grpSpPr>
        <p:sp>
          <p:nvSpPr>
            <p:cNvPr id="13" name="Teardrop 12"/>
            <p:cNvSpPr/>
            <p:nvPr/>
          </p:nvSpPr>
          <p:spPr bwMode="auto">
            <a:xfrm rot="8100000">
              <a:off x="1901085" y="2964435"/>
              <a:ext cx="556683" cy="556683"/>
            </a:xfrm>
            <a:prstGeom prst="teardrop">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462" tIns="45730" rIns="91462" bIns="45730" anchor="ctr"/>
            <a:lstStyle/>
            <a:p>
              <a:pPr algn="ctr">
                <a:defRPr/>
              </a:pPr>
              <a:endParaRPr lang="en-US" sz="2701" dirty="0">
                <a:latin typeface="Lato Light"/>
              </a:endParaRPr>
            </a:p>
          </p:txBody>
        </p:sp>
        <p:sp>
          <p:nvSpPr>
            <p:cNvPr id="14" name="Content Placeholder 2"/>
            <p:cNvSpPr txBox="1">
              <a:spLocks/>
            </p:cNvSpPr>
            <p:nvPr/>
          </p:nvSpPr>
          <p:spPr bwMode="auto">
            <a:xfrm>
              <a:off x="1327471" y="3612135"/>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62" tIns="45730" rIns="91462" bIns="45730"/>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Finance</a:t>
              </a:r>
            </a:p>
            <a:p>
              <a:pPr algn="ctr">
                <a:spcBef>
                  <a:spcPct val="20000"/>
                </a:spcBef>
                <a:buFont typeface="Arial" charset="0"/>
                <a:buNone/>
              </a:pPr>
              <a:r>
                <a:rPr lang="en-US" sz="1800" dirty="0">
                  <a:latin typeface="Lato Light"/>
                  <a:cs typeface="Lato Light"/>
                </a:rPr>
                <a:t>Lorem ipsum dolor sit amet, consectetur adipiscing elit.</a:t>
              </a:r>
            </a:p>
          </p:txBody>
        </p:sp>
        <p:grpSp>
          <p:nvGrpSpPr>
            <p:cNvPr id="39" name="Group 38"/>
            <p:cNvGrpSpPr/>
            <p:nvPr/>
          </p:nvGrpSpPr>
          <p:grpSpPr>
            <a:xfrm>
              <a:off x="2033519" y="3086714"/>
              <a:ext cx="296967" cy="352647"/>
              <a:chOff x="2060819" y="1388284"/>
              <a:chExt cx="271040" cy="321860"/>
            </a:xfrm>
            <a:solidFill>
              <a:schemeClr val="bg1"/>
            </a:solidFill>
          </p:grpSpPr>
          <p:sp>
            <p:nvSpPr>
              <p:cNvPr id="40" name="Freeform 201"/>
              <p:cNvSpPr>
                <a:spLocks noChangeArrowheads="1"/>
              </p:cNvSpPr>
              <p:nvPr/>
            </p:nvSpPr>
            <p:spPr bwMode="auto">
              <a:xfrm>
                <a:off x="2060819" y="1388284"/>
                <a:ext cx="271040" cy="307527"/>
              </a:xfrm>
              <a:custGeom>
                <a:avLst/>
                <a:gdLst>
                  <a:gd name="T0" fmla="*/ 718 w 917"/>
                  <a:gd name="T1" fmla="*/ 583 h 1042"/>
                  <a:gd name="T2" fmla="*/ 853 w 917"/>
                  <a:gd name="T3" fmla="*/ 354 h 1042"/>
                  <a:gd name="T4" fmla="*/ 885 w 917"/>
                  <a:gd name="T5" fmla="*/ 270 h 1042"/>
                  <a:gd name="T6" fmla="*/ 895 w 917"/>
                  <a:gd name="T7" fmla="*/ 229 h 1042"/>
                  <a:gd name="T8" fmla="*/ 895 w 917"/>
                  <a:gd name="T9" fmla="*/ 208 h 1042"/>
                  <a:gd name="T10" fmla="*/ 906 w 917"/>
                  <a:gd name="T11" fmla="*/ 93 h 1042"/>
                  <a:gd name="T12" fmla="*/ 906 w 917"/>
                  <a:gd name="T13" fmla="*/ 41 h 1042"/>
                  <a:gd name="T14" fmla="*/ 906 w 917"/>
                  <a:gd name="T15" fmla="*/ 20 h 1042"/>
                  <a:gd name="T16" fmla="*/ 906 w 917"/>
                  <a:gd name="T17" fmla="*/ 10 h 1042"/>
                  <a:gd name="T18" fmla="*/ 895 w 917"/>
                  <a:gd name="T19" fmla="*/ 0 h 1042"/>
                  <a:gd name="T20" fmla="*/ 885 w 917"/>
                  <a:gd name="T21" fmla="*/ 0 h 1042"/>
                  <a:gd name="T22" fmla="*/ 864 w 917"/>
                  <a:gd name="T23" fmla="*/ 10 h 1042"/>
                  <a:gd name="T24" fmla="*/ 812 w 917"/>
                  <a:gd name="T25" fmla="*/ 20 h 1042"/>
                  <a:gd name="T26" fmla="*/ 635 w 917"/>
                  <a:gd name="T27" fmla="*/ 104 h 1042"/>
                  <a:gd name="T28" fmla="*/ 395 w 917"/>
                  <a:gd name="T29" fmla="*/ 333 h 1042"/>
                  <a:gd name="T30" fmla="*/ 333 w 917"/>
                  <a:gd name="T31" fmla="*/ 375 h 1042"/>
                  <a:gd name="T32" fmla="*/ 10 w 917"/>
                  <a:gd name="T33" fmla="*/ 583 h 1042"/>
                  <a:gd name="T34" fmla="*/ 41 w 917"/>
                  <a:gd name="T35" fmla="*/ 625 h 1042"/>
                  <a:gd name="T36" fmla="*/ 531 w 917"/>
                  <a:gd name="T37" fmla="*/ 999 h 1042"/>
                  <a:gd name="T38" fmla="*/ 562 w 917"/>
                  <a:gd name="T39" fmla="*/ 1020 h 1042"/>
                  <a:gd name="T40" fmla="*/ 698 w 917"/>
                  <a:gd name="T41" fmla="*/ 656 h 1042"/>
                  <a:gd name="T42" fmla="*/ 718 w 917"/>
                  <a:gd name="T43" fmla="*/ 583 h 1042"/>
                  <a:gd name="T44" fmla="*/ 666 w 917"/>
                  <a:gd name="T45" fmla="*/ 458 h 1042"/>
                  <a:gd name="T46" fmla="*/ 562 w 917"/>
                  <a:gd name="T47" fmla="*/ 468 h 1042"/>
                  <a:gd name="T48" fmla="*/ 520 w 917"/>
                  <a:gd name="T49" fmla="*/ 354 h 1042"/>
                  <a:gd name="T50" fmla="*/ 531 w 917"/>
                  <a:gd name="T51" fmla="*/ 333 h 1042"/>
                  <a:gd name="T52" fmla="*/ 645 w 917"/>
                  <a:gd name="T53" fmla="*/ 323 h 1042"/>
                  <a:gd name="T54" fmla="*/ 677 w 917"/>
                  <a:gd name="T55" fmla="*/ 437 h 1042"/>
                  <a:gd name="T56" fmla="*/ 666 w 917"/>
                  <a:gd name="T57" fmla="*/ 458 h 1042"/>
                  <a:gd name="T58" fmla="*/ 666 w 917"/>
                  <a:gd name="T59" fmla="*/ 458 h 1042"/>
                  <a:gd name="T60" fmla="*/ 666 w 917"/>
                  <a:gd name="T61" fmla="*/ 458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17" h="1042">
                    <a:moveTo>
                      <a:pt x="718" y="583"/>
                    </a:moveTo>
                    <a:cubicBezTo>
                      <a:pt x="781" y="500"/>
                      <a:pt x="823" y="427"/>
                      <a:pt x="853" y="354"/>
                    </a:cubicBezTo>
                    <a:cubicBezTo>
                      <a:pt x="864" y="333"/>
                      <a:pt x="874" y="302"/>
                      <a:pt x="885" y="270"/>
                    </a:cubicBezTo>
                    <a:cubicBezTo>
                      <a:pt x="885" y="260"/>
                      <a:pt x="885" y="250"/>
                      <a:pt x="895" y="229"/>
                    </a:cubicBezTo>
                    <a:cubicBezTo>
                      <a:pt x="895" y="218"/>
                      <a:pt x="895" y="218"/>
                      <a:pt x="895" y="208"/>
                    </a:cubicBezTo>
                    <a:cubicBezTo>
                      <a:pt x="906" y="166"/>
                      <a:pt x="906" y="125"/>
                      <a:pt x="906" y="93"/>
                    </a:cubicBezTo>
                    <a:cubicBezTo>
                      <a:pt x="906" y="73"/>
                      <a:pt x="906" y="52"/>
                      <a:pt x="906" y="41"/>
                    </a:cubicBezTo>
                    <a:cubicBezTo>
                      <a:pt x="906" y="31"/>
                      <a:pt x="916" y="31"/>
                      <a:pt x="906" y="20"/>
                    </a:cubicBezTo>
                    <a:lnTo>
                      <a:pt x="906" y="10"/>
                    </a:lnTo>
                    <a:cubicBezTo>
                      <a:pt x="916" y="0"/>
                      <a:pt x="906" y="0"/>
                      <a:pt x="895" y="0"/>
                    </a:cubicBezTo>
                    <a:lnTo>
                      <a:pt x="885" y="0"/>
                    </a:lnTo>
                    <a:cubicBezTo>
                      <a:pt x="874" y="0"/>
                      <a:pt x="874" y="10"/>
                      <a:pt x="864" y="10"/>
                    </a:cubicBezTo>
                    <a:cubicBezTo>
                      <a:pt x="864" y="20"/>
                      <a:pt x="843" y="20"/>
                      <a:pt x="812" y="20"/>
                    </a:cubicBezTo>
                    <a:cubicBezTo>
                      <a:pt x="770" y="31"/>
                      <a:pt x="708" y="52"/>
                      <a:pt x="635" y="104"/>
                    </a:cubicBezTo>
                    <a:cubicBezTo>
                      <a:pt x="510" y="177"/>
                      <a:pt x="437" y="281"/>
                      <a:pt x="395" y="333"/>
                    </a:cubicBezTo>
                    <a:cubicBezTo>
                      <a:pt x="385" y="354"/>
                      <a:pt x="354" y="375"/>
                      <a:pt x="333" y="375"/>
                    </a:cubicBezTo>
                    <a:cubicBezTo>
                      <a:pt x="125" y="364"/>
                      <a:pt x="41" y="510"/>
                      <a:pt x="10" y="583"/>
                    </a:cubicBezTo>
                    <a:cubicBezTo>
                      <a:pt x="0" y="604"/>
                      <a:pt x="10" y="625"/>
                      <a:pt x="41" y="625"/>
                    </a:cubicBezTo>
                    <a:cubicBezTo>
                      <a:pt x="489" y="614"/>
                      <a:pt x="531" y="885"/>
                      <a:pt x="531" y="999"/>
                    </a:cubicBezTo>
                    <a:cubicBezTo>
                      <a:pt x="520" y="1031"/>
                      <a:pt x="541" y="1041"/>
                      <a:pt x="562" y="1020"/>
                    </a:cubicBezTo>
                    <a:cubicBezTo>
                      <a:pt x="729" y="926"/>
                      <a:pt x="718" y="739"/>
                      <a:pt x="698" y="656"/>
                    </a:cubicBezTo>
                    <a:cubicBezTo>
                      <a:pt x="698" y="635"/>
                      <a:pt x="708" y="593"/>
                      <a:pt x="718" y="583"/>
                    </a:cubicBezTo>
                    <a:close/>
                    <a:moveTo>
                      <a:pt x="666" y="458"/>
                    </a:moveTo>
                    <a:cubicBezTo>
                      <a:pt x="645" y="489"/>
                      <a:pt x="593" y="489"/>
                      <a:pt x="562" y="468"/>
                    </a:cubicBezTo>
                    <a:cubicBezTo>
                      <a:pt x="510" y="448"/>
                      <a:pt x="500" y="395"/>
                      <a:pt x="520" y="354"/>
                    </a:cubicBezTo>
                    <a:cubicBezTo>
                      <a:pt x="531" y="343"/>
                      <a:pt x="531" y="343"/>
                      <a:pt x="531" y="333"/>
                    </a:cubicBezTo>
                    <a:cubicBezTo>
                      <a:pt x="562" y="302"/>
                      <a:pt x="604" y="302"/>
                      <a:pt x="645" y="323"/>
                    </a:cubicBezTo>
                    <a:cubicBezTo>
                      <a:pt x="687" y="343"/>
                      <a:pt x="708" y="395"/>
                      <a:pt x="677" y="437"/>
                    </a:cubicBezTo>
                    <a:cubicBezTo>
                      <a:pt x="677" y="448"/>
                      <a:pt x="677" y="448"/>
                      <a:pt x="666" y="458"/>
                    </a:cubicBezTo>
                    <a:close/>
                    <a:moveTo>
                      <a:pt x="666" y="458"/>
                    </a:moveTo>
                    <a:lnTo>
                      <a:pt x="666" y="45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41" name="Freeform 202"/>
              <p:cNvSpPr>
                <a:spLocks noChangeArrowheads="1"/>
              </p:cNvSpPr>
              <p:nvPr/>
            </p:nvSpPr>
            <p:spPr bwMode="auto">
              <a:xfrm>
                <a:off x="2131185" y="1637172"/>
                <a:ext cx="58639" cy="67760"/>
              </a:xfrm>
              <a:custGeom>
                <a:avLst/>
                <a:gdLst>
                  <a:gd name="T0" fmla="*/ 42 w 199"/>
                  <a:gd name="T1" fmla="*/ 219 h 230"/>
                  <a:gd name="T2" fmla="*/ 188 w 199"/>
                  <a:gd name="T3" fmla="*/ 31 h 230"/>
                  <a:gd name="T4" fmla="*/ 156 w 199"/>
                  <a:gd name="T5" fmla="*/ 10 h 230"/>
                  <a:gd name="T6" fmla="*/ 11 w 199"/>
                  <a:gd name="T7" fmla="*/ 198 h 230"/>
                  <a:gd name="T8" fmla="*/ 42 w 199"/>
                  <a:gd name="T9" fmla="*/ 219 h 230"/>
                  <a:gd name="T10" fmla="*/ 42 w 199"/>
                  <a:gd name="T11" fmla="*/ 219 h 230"/>
                  <a:gd name="T12" fmla="*/ 42 w 199"/>
                  <a:gd name="T13" fmla="*/ 219 h 230"/>
                </a:gdLst>
                <a:ahLst/>
                <a:cxnLst>
                  <a:cxn ang="0">
                    <a:pos x="T0" y="T1"/>
                  </a:cxn>
                  <a:cxn ang="0">
                    <a:pos x="T2" y="T3"/>
                  </a:cxn>
                  <a:cxn ang="0">
                    <a:pos x="T4" y="T5"/>
                  </a:cxn>
                  <a:cxn ang="0">
                    <a:pos x="T6" y="T7"/>
                  </a:cxn>
                  <a:cxn ang="0">
                    <a:pos x="T8" y="T9"/>
                  </a:cxn>
                  <a:cxn ang="0">
                    <a:pos x="T10" y="T11"/>
                  </a:cxn>
                  <a:cxn ang="0">
                    <a:pos x="T12" y="T13"/>
                  </a:cxn>
                </a:cxnLst>
                <a:rect l="0" t="0" r="r" b="b"/>
                <a:pathLst>
                  <a:path w="199" h="230">
                    <a:moveTo>
                      <a:pt x="42" y="219"/>
                    </a:moveTo>
                    <a:cubicBezTo>
                      <a:pt x="115" y="177"/>
                      <a:pt x="167" y="83"/>
                      <a:pt x="188" y="31"/>
                    </a:cubicBezTo>
                    <a:cubicBezTo>
                      <a:pt x="198" y="10"/>
                      <a:pt x="177" y="0"/>
                      <a:pt x="156" y="10"/>
                    </a:cubicBezTo>
                    <a:cubicBezTo>
                      <a:pt x="73" y="63"/>
                      <a:pt x="31" y="146"/>
                      <a:pt x="11" y="198"/>
                    </a:cubicBezTo>
                    <a:cubicBezTo>
                      <a:pt x="0" y="219"/>
                      <a:pt x="21" y="229"/>
                      <a:pt x="42" y="219"/>
                    </a:cubicBezTo>
                    <a:close/>
                    <a:moveTo>
                      <a:pt x="42" y="219"/>
                    </a:moveTo>
                    <a:lnTo>
                      <a:pt x="42" y="21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42" name="Freeform 203"/>
              <p:cNvSpPr>
                <a:spLocks noChangeArrowheads="1"/>
              </p:cNvSpPr>
              <p:nvPr/>
            </p:nvSpPr>
            <p:spPr bwMode="auto">
              <a:xfrm>
                <a:off x="2084274" y="1615019"/>
                <a:ext cx="76882" cy="95125"/>
              </a:xfrm>
              <a:custGeom>
                <a:avLst/>
                <a:gdLst>
                  <a:gd name="T0" fmla="*/ 31 w 261"/>
                  <a:gd name="T1" fmla="*/ 313 h 324"/>
                  <a:gd name="T2" fmla="*/ 250 w 261"/>
                  <a:gd name="T3" fmla="*/ 31 h 324"/>
                  <a:gd name="T4" fmla="*/ 219 w 261"/>
                  <a:gd name="T5" fmla="*/ 11 h 324"/>
                  <a:gd name="T6" fmla="*/ 10 w 261"/>
                  <a:gd name="T7" fmla="*/ 292 h 324"/>
                  <a:gd name="T8" fmla="*/ 31 w 261"/>
                  <a:gd name="T9" fmla="*/ 313 h 324"/>
                  <a:gd name="T10" fmla="*/ 31 w 261"/>
                  <a:gd name="T11" fmla="*/ 313 h 324"/>
                  <a:gd name="T12" fmla="*/ 31 w 261"/>
                  <a:gd name="T13" fmla="*/ 313 h 324"/>
                </a:gdLst>
                <a:ahLst/>
                <a:cxnLst>
                  <a:cxn ang="0">
                    <a:pos x="T0" y="T1"/>
                  </a:cxn>
                  <a:cxn ang="0">
                    <a:pos x="T2" y="T3"/>
                  </a:cxn>
                  <a:cxn ang="0">
                    <a:pos x="T4" y="T5"/>
                  </a:cxn>
                  <a:cxn ang="0">
                    <a:pos x="T6" y="T7"/>
                  </a:cxn>
                  <a:cxn ang="0">
                    <a:pos x="T8" y="T9"/>
                  </a:cxn>
                  <a:cxn ang="0">
                    <a:pos x="T10" y="T11"/>
                  </a:cxn>
                  <a:cxn ang="0">
                    <a:pos x="T12" y="T13"/>
                  </a:cxn>
                </a:cxnLst>
                <a:rect l="0" t="0" r="r" b="b"/>
                <a:pathLst>
                  <a:path w="261" h="324">
                    <a:moveTo>
                      <a:pt x="31" y="313"/>
                    </a:moveTo>
                    <a:cubicBezTo>
                      <a:pt x="156" y="240"/>
                      <a:pt x="219" y="104"/>
                      <a:pt x="250" y="31"/>
                    </a:cubicBezTo>
                    <a:cubicBezTo>
                      <a:pt x="260" y="11"/>
                      <a:pt x="240" y="0"/>
                      <a:pt x="219" y="11"/>
                    </a:cubicBezTo>
                    <a:cubicBezTo>
                      <a:pt x="94" y="83"/>
                      <a:pt x="31" y="219"/>
                      <a:pt x="10" y="292"/>
                    </a:cubicBezTo>
                    <a:cubicBezTo>
                      <a:pt x="0" y="313"/>
                      <a:pt x="10" y="323"/>
                      <a:pt x="31" y="313"/>
                    </a:cubicBezTo>
                    <a:close/>
                    <a:moveTo>
                      <a:pt x="31" y="313"/>
                    </a:moveTo>
                    <a:lnTo>
                      <a:pt x="31" y="31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43" name="Freeform 204"/>
              <p:cNvSpPr>
                <a:spLocks noChangeArrowheads="1"/>
              </p:cNvSpPr>
              <p:nvPr/>
            </p:nvSpPr>
            <p:spPr bwMode="auto">
              <a:xfrm>
                <a:off x="2075153" y="1591564"/>
                <a:ext cx="58638" cy="70366"/>
              </a:xfrm>
              <a:custGeom>
                <a:avLst/>
                <a:gdLst>
                  <a:gd name="T0" fmla="*/ 41 w 199"/>
                  <a:gd name="T1" fmla="*/ 229 h 240"/>
                  <a:gd name="T2" fmla="*/ 187 w 199"/>
                  <a:gd name="T3" fmla="*/ 42 h 240"/>
                  <a:gd name="T4" fmla="*/ 156 w 199"/>
                  <a:gd name="T5" fmla="*/ 21 h 240"/>
                  <a:gd name="T6" fmla="*/ 10 w 199"/>
                  <a:gd name="T7" fmla="*/ 208 h 240"/>
                  <a:gd name="T8" fmla="*/ 41 w 199"/>
                  <a:gd name="T9" fmla="*/ 229 h 240"/>
                  <a:gd name="T10" fmla="*/ 41 w 199"/>
                  <a:gd name="T11" fmla="*/ 229 h 240"/>
                  <a:gd name="T12" fmla="*/ 41 w 199"/>
                  <a:gd name="T13" fmla="*/ 229 h 240"/>
                </a:gdLst>
                <a:ahLst/>
                <a:cxnLst>
                  <a:cxn ang="0">
                    <a:pos x="T0" y="T1"/>
                  </a:cxn>
                  <a:cxn ang="0">
                    <a:pos x="T2" y="T3"/>
                  </a:cxn>
                  <a:cxn ang="0">
                    <a:pos x="T4" y="T5"/>
                  </a:cxn>
                  <a:cxn ang="0">
                    <a:pos x="T6" y="T7"/>
                  </a:cxn>
                  <a:cxn ang="0">
                    <a:pos x="T8" y="T9"/>
                  </a:cxn>
                  <a:cxn ang="0">
                    <a:pos x="T10" y="T11"/>
                  </a:cxn>
                  <a:cxn ang="0">
                    <a:pos x="T12" y="T13"/>
                  </a:cxn>
                </a:cxnLst>
                <a:rect l="0" t="0" r="r" b="b"/>
                <a:pathLst>
                  <a:path w="199" h="240">
                    <a:moveTo>
                      <a:pt x="41" y="229"/>
                    </a:moveTo>
                    <a:cubicBezTo>
                      <a:pt x="114" y="177"/>
                      <a:pt x="166" y="94"/>
                      <a:pt x="187" y="42"/>
                    </a:cubicBezTo>
                    <a:cubicBezTo>
                      <a:pt x="198" y="21"/>
                      <a:pt x="177" y="0"/>
                      <a:pt x="156" y="21"/>
                    </a:cubicBezTo>
                    <a:cubicBezTo>
                      <a:pt x="73" y="73"/>
                      <a:pt x="31" y="156"/>
                      <a:pt x="10" y="208"/>
                    </a:cubicBezTo>
                    <a:cubicBezTo>
                      <a:pt x="0" y="229"/>
                      <a:pt x="10" y="239"/>
                      <a:pt x="41" y="229"/>
                    </a:cubicBezTo>
                    <a:close/>
                    <a:moveTo>
                      <a:pt x="41" y="229"/>
                    </a:moveTo>
                    <a:lnTo>
                      <a:pt x="41" y="22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grpSp>
      </p:grpSp>
      <p:grpSp>
        <p:nvGrpSpPr>
          <p:cNvPr id="63" name="Group 62"/>
          <p:cNvGrpSpPr/>
          <p:nvPr/>
        </p:nvGrpSpPr>
        <p:grpSpPr>
          <a:xfrm>
            <a:off x="13917683" y="6170562"/>
            <a:ext cx="2571750" cy="2496245"/>
            <a:chOff x="9278455" y="2970827"/>
            <a:chExt cx="1714500" cy="1663730"/>
          </a:xfrm>
        </p:grpSpPr>
        <p:sp>
          <p:nvSpPr>
            <p:cNvPr id="19" name="Teardrop 18"/>
            <p:cNvSpPr/>
            <p:nvPr/>
          </p:nvSpPr>
          <p:spPr bwMode="auto">
            <a:xfrm rot="8100000">
              <a:off x="9852069" y="2970827"/>
              <a:ext cx="556683" cy="556683"/>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91462" tIns="45730" rIns="91462" bIns="45730" anchor="ctr"/>
            <a:lstStyle/>
            <a:p>
              <a:pPr algn="ctr">
                <a:defRPr/>
              </a:pPr>
              <a:endParaRPr lang="en-US" sz="2701" dirty="0">
                <a:latin typeface="Lato Light"/>
              </a:endParaRPr>
            </a:p>
          </p:txBody>
        </p:sp>
        <p:sp>
          <p:nvSpPr>
            <p:cNvPr id="20" name="Content Placeholder 2"/>
            <p:cNvSpPr txBox="1">
              <a:spLocks/>
            </p:cNvSpPr>
            <p:nvPr/>
          </p:nvSpPr>
          <p:spPr bwMode="auto">
            <a:xfrm>
              <a:off x="9278455" y="3618522"/>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62" tIns="45730" rIns="91462" bIns="45730"/>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Systematic</a:t>
              </a:r>
            </a:p>
            <a:p>
              <a:pPr algn="ctr">
                <a:spcBef>
                  <a:spcPct val="20000"/>
                </a:spcBef>
                <a:buFont typeface="Arial" charset="0"/>
                <a:buNone/>
              </a:pPr>
              <a:r>
                <a:rPr lang="en-US" sz="1800" dirty="0">
                  <a:latin typeface="Lato Light"/>
                  <a:cs typeface="Lato Light"/>
                </a:rPr>
                <a:t>Lorem ipsum dolor sit amet, consectetur adipiscing elit.</a:t>
              </a:r>
            </a:p>
          </p:txBody>
        </p:sp>
        <p:sp>
          <p:nvSpPr>
            <p:cNvPr id="49" name="Freeform 298"/>
            <p:cNvSpPr>
              <a:spLocks noChangeArrowheads="1"/>
            </p:cNvSpPr>
            <p:nvPr/>
          </p:nvSpPr>
          <p:spPr bwMode="auto">
            <a:xfrm>
              <a:off x="9955994" y="3082627"/>
              <a:ext cx="346012" cy="346012"/>
            </a:xfrm>
            <a:custGeom>
              <a:avLst/>
              <a:gdLst>
                <a:gd name="T0" fmla="*/ 852 w 1606"/>
                <a:gd name="T1" fmla="*/ 0 h 1607"/>
                <a:gd name="T2" fmla="*/ 0 w 1606"/>
                <a:gd name="T3" fmla="*/ 753 h 1607"/>
                <a:gd name="T4" fmla="*/ 752 w 1606"/>
                <a:gd name="T5" fmla="*/ 1606 h 1607"/>
                <a:gd name="T6" fmla="*/ 1605 w 1606"/>
                <a:gd name="T7" fmla="*/ 853 h 1607"/>
                <a:gd name="T8" fmla="*/ 501 w 1606"/>
                <a:gd name="T9" fmla="*/ 176 h 1607"/>
                <a:gd name="T10" fmla="*/ 217 w 1606"/>
                <a:gd name="T11" fmla="*/ 427 h 1607"/>
                <a:gd name="T12" fmla="*/ 158 w 1606"/>
                <a:gd name="T13" fmla="*/ 535 h 1607"/>
                <a:gd name="T14" fmla="*/ 317 w 1606"/>
                <a:gd name="T15" fmla="*/ 753 h 1607"/>
                <a:gd name="T16" fmla="*/ 158 w 1606"/>
                <a:gd name="T17" fmla="*/ 535 h 1607"/>
                <a:gd name="T18" fmla="*/ 317 w 1606"/>
                <a:gd name="T19" fmla="*/ 853 h 1607"/>
                <a:gd name="T20" fmla="*/ 158 w 1606"/>
                <a:gd name="T21" fmla="*/ 1071 h 1607"/>
                <a:gd name="T22" fmla="*/ 217 w 1606"/>
                <a:gd name="T23" fmla="*/ 1179 h 1607"/>
                <a:gd name="T24" fmla="*/ 501 w 1606"/>
                <a:gd name="T25" fmla="*/ 1430 h 1607"/>
                <a:gd name="T26" fmla="*/ 752 w 1606"/>
                <a:gd name="T27" fmla="*/ 1497 h 1607"/>
                <a:gd name="T28" fmla="*/ 752 w 1606"/>
                <a:gd name="T29" fmla="*/ 1179 h 1607"/>
                <a:gd name="T30" fmla="*/ 752 w 1606"/>
                <a:gd name="T31" fmla="*/ 1071 h 1607"/>
                <a:gd name="T32" fmla="*/ 426 w 1606"/>
                <a:gd name="T33" fmla="*/ 853 h 1607"/>
                <a:gd name="T34" fmla="*/ 752 w 1606"/>
                <a:gd name="T35" fmla="*/ 1071 h 1607"/>
                <a:gd name="T36" fmla="*/ 426 w 1606"/>
                <a:gd name="T37" fmla="*/ 753 h 1607"/>
                <a:gd name="T38" fmla="*/ 752 w 1606"/>
                <a:gd name="T39" fmla="*/ 535 h 1607"/>
                <a:gd name="T40" fmla="*/ 752 w 1606"/>
                <a:gd name="T41" fmla="*/ 427 h 1607"/>
                <a:gd name="T42" fmla="*/ 752 w 1606"/>
                <a:gd name="T43" fmla="*/ 109 h 1607"/>
                <a:gd name="T44" fmla="*/ 1387 w 1606"/>
                <a:gd name="T45" fmla="*/ 427 h 1607"/>
                <a:gd name="T46" fmla="*/ 1103 w 1606"/>
                <a:gd name="T47" fmla="*/ 176 h 1607"/>
                <a:gd name="T48" fmla="*/ 852 w 1606"/>
                <a:gd name="T49" fmla="*/ 109 h 1607"/>
                <a:gd name="T50" fmla="*/ 852 w 1606"/>
                <a:gd name="T51" fmla="*/ 427 h 1607"/>
                <a:gd name="T52" fmla="*/ 852 w 1606"/>
                <a:gd name="T53" fmla="*/ 535 h 1607"/>
                <a:gd name="T54" fmla="*/ 1178 w 1606"/>
                <a:gd name="T55" fmla="*/ 753 h 1607"/>
                <a:gd name="T56" fmla="*/ 852 w 1606"/>
                <a:gd name="T57" fmla="*/ 535 h 1607"/>
                <a:gd name="T58" fmla="*/ 1178 w 1606"/>
                <a:gd name="T59" fmla="*/ 853 h 1607"/>
                <a:gd name="T60" fmla="*/ 852 w 1606"/>
                <a:gd name="T61" fmla="*/ 1071 h 1607"/>
                <a:gd name="T62" fmla="*/ 852 w 1606"/>
                <a:gd name="T63" fmla="*/ 1497 h 1607"/>
                <a:gd name="T64" fmla="*/ 1120 w 1606"/>
                <a:gd name="T65" fmla="*/ 1179 h 1607"/>
                <a:gd name="T66" fmla="*/ 1103 w 1606"/>
                <a:gd name="T67" fmla="*/ 1430 h 1607"/>
                <a:gd name="T68" fmla="*/ 1387 w 1606"/>
                <a:gd name="T69" fmla="*/ 1179 h 1607"/>
                <a:gd name="T70" fmla="*/ 1446 w 1606"/>
                <a:gd name="T71" fmla="*/ 1071 h 1607"/>
                <a:gd name="T72" fmla="*/ 1287 w 1606"/>
                <a:gd name="T73" fmla="*/ 853 h 1607"/>
                <a:gd name="T74" fmla="*/ 1446 w 1606"/>
                <a:gd name="T75" fmla="*/ 1071 h 1607"/>
                <a:gd name="T76" fmla="*/ 1254 w 1606"/>
                <a:gd name="T77" fmla="*/ 535 h 1607"/>
                <a:gd name="T78" fmla="*/ 1496 w 1606"/>
                <a:gd name="T79" fmla="*/ 753 h 1607"/>
                <a:gd name="T80" fmla="*/ 1287 w 1606"/>
                <a:gd name="T81" fmla="*/ 753 h 1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06" h="1607">
                  <a:moveTo>
                    <a:pt x="1605" y="753"/>
                  </a:moveTo>
                  <a:cubicBezTo>
                    <a:pt x="1580" y="352"/>
                    <a:pt x="1254" y="26"/>
                    <a:pt x="852" y="0"/>
                  </a:cubicBezTo>
                  <a:cubicBezTo>
                    <a:pt x="752" y="0"/>
                    <a:pt x="752" y="0"/>
                    <a:pt x="752" y="0"/>
                  </a:cubicBezTo>
                  <a:cubicBezTo>
                    <a:pt x="351" y="26"/>
                    <a:pt x="25" y="352"/>
                    <a:pt x="0" y="753"/>
                  </a:cubicBezTo>
                  <a:cubicBezTo>
                    <a:pt x="0" y="853"/>
                    <a:pt x="0" y="853"/>
                    <a:pt x="0" y="853"/>
                  </a:cubicBezTo>
                  <a:cubicBezTo>
                    <a:pt x="25" y="1255"/>
                    <a:pt x="351" y="1581"/>
                    <a:pt x="752" y="1606"/>
                  </a:cubicBezTo>
                  <a:cubicBezTo>
                    <a:pt x="852" y="1606"/>
                    <a:pt x="852" y="1606"/>
                    <a:pt x="852" y="1606"/>
                  </a:cubicBezTo>
                  <a:cubicBezTo>
                    <a:pt x="1254" y="1581"/>
                    <a:pt x="1580" y="1255"/>
                    <a:pt x="1605" y="853"/>
                  </a:cubicBezTo>
                  <a:cubicBezTo>
                    <a:pt x="1605" y="753"/>
                    <a:pt x="1605" y="753"/>
                    <a:pt x="1605" y="753"/>
                  </a:cubicBezTo>
                  <a:close/>
                  <a:moveTo>
                    <a:pt x="501" y="176"/>
                  </a:moveTo>
                  <a:cubicBezTo>
                    <a:pt x="451" y="243"/>
                    <a:pt x="409" y="327"/>
                    <a:pt x="376" y="427"/>
                  </a:cubicBezTo>
                  <a:cubicBezTo>
                    <a:pt x="217" y="427"/>
                    <a:pt x="217" y="427"/>
                    <a:pt x="217" y="427"/>
                  </a:cubicBezTo>
                  <a:cubicBezTo>
                    <a:pt x="284" y="318"/>
                    <a:pt x="384" y="226"/>
                    <a:pt x="501" y="176"/>
                  </a:cubicBezTo>
                  <a:close/>
                  <a:moveTo>
                    <a:pt x="158" y="535"/>
                  </a:moveTo>
                  <a:cubicBezTo>
                    <a:pt x="351" y="535"/>
                    <a:pt x="351" y="535"/>
                    <a:pt x="351" y="535"/>
                  </a:cubicBezTo>
                  <a:cubicBezTo>
                    <a:pt x="334" y="602"/>
                    <a:pt x="326" y="678"/>
                    <a:pt x="317" y="753"/>
                  </a:cubicBezTo>
                  <a:cubicBezTo>
                    <a:pt x="108" y="753"/>
                    <a:pt x="108" y="753"/>
                    <a:pt x="108" y="753"/>
                  </a:cubicBezTo>
                  <a:cubicBezTo>
                    <a:pt x="108" y="678"/>
                    <a:pt x="133" y="602"/>
                    <a:pt x="158" y="535"/>
                  </a:cubicBezTo>
                  <a:close/>
                  <a:moveTo>
                    <a:pt x="108" y="853"/>
                  </a:moveTo>
                  <a:cubicBezTo>
                    <a:pt x="317" y="853"/>
                    <a:pt x="317" y="853"/>
                    <a:pt x="317" y="853"/>
                  </a:cubicBezTo>
                  <a:cubicBezTo>
                    <a:pt x="326" y="929"/>
                    <a:pt x="334" y="1004"/>
                    <a:pt x="351" y="1071"/>
                  </a:cubicBezTo>
                  <a:cubicBezTo>
                    <a:pt x="158" y="1071"/>
                    <a:pt x="158" y="1071"/>
                    <a:pt x="158" y="1071"/>
                  </a:cubicBezTo>
                  <a:cubicBezTo>
                    <a:pt x="133" y="1004"/>
                    <a:pt x="108" y="929"/>
                    <a:pt x="108" y="853"/>
                  </a:cubicBezTo>
                  <a:close/>
                  <a:moveTo>
                    <a:pt x="217" y="1179"/>
                  </a:moveTo>
                  <a:cubicBezTo>
                    <a:pt x="376" y="1179"/>
                    <a:pt x="376" y="1179"/>
                    <a:pt x="376" y="1179"/>
                  </a:cubicBezTo>
                  <a:cubicBezTo>
                    <a:pt x="409" y="1280"/>
                    <a:pt x="451" y="1363"/>
                    <a:pt x="501" y="1430"/>
                  </a:cubicBezTo>
                  <a:cubicBezTo>
                    <a:pt x="384" y="1380"/>
                    <a:pt x="284" y="1288"/>
                    <a:pt x="217" y="1179"/>
                  </a:cubicBezTo>
                  <a:close/>
                  <a:moveTo>
                    <a:pt x="752" y="1497"/>
                  </a:moveTo>
                  <a:cubicBezTo>
                    <a:pt x="635" y="1464"/>
                    <a:pt x="543" y="1346"/>
                    <a:pt x="484" y="1179"/>
                  </a:cubicBezTo>
                  <a:cubicBezTo>
                    <a:pt x="752" y="1179"/>
                    <a:pt x="752" y="1179"/>
                    <a:pt x="752" y="1179"/>
                  </a:cubicBezTo>
                  <a:lnTo>
                    <a:pt x="752" y="1497"/>
                  </a:lnTo>
                  <a:close/>
                  <a:moveTo>
                    <a:pt x="752" y="1071"/>
                  </a:moveTo>
                  <a:cubicBezTo>
                    <a:pt x="459" y="1071"/>
                    <a:pt x="459" y="1071"/>
                    <a:pt x="459" y="1071"/>
                  </a:cubicBezTo>
                  <a:cubicBezTo>
                    <a:pt x="443" y="1004"/>
                    <a:pt x="434" y="929"/>
                    <a:pt x="426" y="853"/>
                  </a:cubicBezTo>
                  <a:cubicBezTo>
                    <a:pt x="752" y="853"/>
                    <a:pt x="752" y="853"/>
                    <a:pt x="752" y="853"/>
                  </a:cubicBezTo>
                  <a:lnTo>
                    <a:pt x="752" y="1071"/>
                  </a:lnTo>
                  <a:close/>
                  <a:moveTo>
                    <a:pt x="752" y="753"/>
                  </a:moveTo>
                  <a:cubicBezTo>
                    <a:pt x="426" y="753"/>
                    <a:pt x="426" y="753"/>
                    <a:pt x="426" y="753"/>
                  </a:cubicBezTo>
                  <a:cubicBezTo>
                    <a:pt x="434" y="678"/>
                    <a:pt x="443" y="602"/>
                    <a:pt x="459" y="535"/>
                  </a:cubicBezTo>
                  <a:cubicBezTo>
                    <a:pt x="752" y="535"/>
                    <a:pt x="752" y="535"/>
                    <a:pt x="752" y="535"/>
                  </a:cubicBezTo>
                  <a:lnTo>
                    <a:pt x="752" y="753"/>
                  </a:lnTo>
                  <a:close/>
                  <a:moveTo>
                    <a:pt x="752" y="427"/>
                  </a:moveTo>
                  <a:cubicBezTo>
                    <a:pt x="484" y="427"/>
                    <a:pt x="484" y="427"/>
                    <a:pt x="484" y="427"/>
                  </a:cubicBezTo>
                  <a:cubicBezTo>
                    <a:pt x="543" y="260"/>
                    <a:pt x="635" y="142"/>
                    <a:pt x="752" y="109"/>
                  </a:cubicBezTo>
                  <a:lnTo>
                    <a:pt x="752" y="427"/>
                  </a:lnTo>
                  <a:close/>
                  <a:moveTo>
                    <a:pt x="1387" y="427"/>
                  </a:moveTo>
                  <a:cubicBezTo>
                    <a:pt x="1229" y="427"/>
                    <a:pt x="1229" y="427"/>
                    <a:pt x="1229" y="427"/>
                  </a:cubicBezTo>
                  <a:cubicBezTo>
                    <a:pt x="1195" y="327"/>
                    <a:pt x="1153" y="243"/>
                    <a:pt x="1103" y="176"/>
                  </a:cubicBezTo>
                  <a:cubicBezTo>
                    <a:pt x="1220" y="226"/>
                    <a:pt x="1320" y="318"/>
                    <a:pt x="1387" y="427"/>
                  </a:cubicBezTo>
                  <a:close/>
                  <a:moveTo>
                    <a:pt x="852" y="109"/>
                  </a:moveTo>
                  <a:cubicBezTo>
                    <a:pt x="969" y="142"/>
                    <a:pt x="1061" y="260"/>
                    <a:pt x="1120" y="427"/>
                  </a:cubicBezTo>
                  <a:cubicBezTo>
                    <a:pt x="852" y="427"/>
                    <a:pt x="852" y="427"/>
                    <a:pt x="852" y="427"/>
                  </a:cubicBezTo>
                  <a:lnTo>
                    <a:pt x="852" y="109"/>
                  </a:lnTo>
                  <a:close/>
                  <a:moveTo>
                    <a:pt x="852" y="535"/>
                  </a:moveTo>
                  <a:cubicBezTo>
                    <a:pt x="1153" y="535"/>
                    <a:pt x="1153" y="535"/>
                    <a:pt x="1153" y="535"/>
                  </a:cubicBezTo>
                  <a:cubicBezTo>
                    <a:pt x="1162" y="602"/>
                    <a:pt x="1170" y="678"/>
                    <a:pt x="1178" y="753"/>
                  </a:cubicBezTo>
                  <a:cubicBezTo>
                    <a:pt x="852" y="753"/>
                    <a:pt x="852" y="753"/>
                    <a:pt x="852" y="753"/>
                  </a:cubicBezTo>
                  <a:lnTo>
                    <a:pt x="852" y="535"/>
                  </a:lnTo>
                  <a:close/>
                  <a:moveTo>
                    <a:pt x="852" y="853"/>
                  </a:moveTo>
                  <a:cubicBezTo>
                    <a:pt x="1178" y="853"/>
                    <a:pt x="1178" y="853"/>
                    <a:pt x="1178" y="853"/>
                  </a:cubicBezTo>
                  <a:cubicBezTo>
                    <a:pt x="1170" y="929"/>
                    <a:pt x="1162" y="1004"/>
                    <a:pt x="1153" y="1071"/>
                  </a:cubicBezTo>
                  <a:cubicBezTo>
                    <a:pt x="852" y="1071"/>
                    <a:pt x="852" y="1071"/>
                    <a:pt x="852" y="1071"/>
                  </a:cubicBezTo>
                  <a:lnTo>
                    <a:pt x="852" y="853"/>
                  </a:lnTo>
                  <a:close/>
                  <a:moveTo>
                    <a:pt x="852" y="1497"/>
                  </a:moveTo>
                  <a:cubicBezTo>
                    <a:pt x="852" y="1179"/>
                    <a:pt x="852" y="1179"/>
                    <a:pt x="852" y="1179"/>
                  </a:cubicBezTo>
                  <a:cubicBezTo>
                    <a:pt x="1120" y="1179"/>
                    <a:pt x="1120" y="1179"/>
                    <a:pt x="1120" y="1179"/>
                  </a:cubicBezTo>
                  <a:cubicBezTo>
                    <a:pt x="1061" y="1346"/>
                    <a:pt x="969" y="1464"/>
                    <a:pt x="852" y="1497"/>
                  </a:cubicBezTo>
                  <a:close/>
                  <a:moveTo>
                    <a:pt x="1103" y="1430"/>
                  </a:moveTo>
                  <a:cubicBezTo>
                    <a:pt x="1153" y="1363"/>
                    <a:pt x="1195" y="1280"/>
                    <a:pt x="1229" y="1179"/>
                  </a:cubicBezTo>
                  <a:cubicBezTo>
                    <a:pt x="1387" y="1179"/>
                    <a:pt x="1387" y="1179"/>
                    <a:pt x="1387" y="1179"/>
                  </a:cubicBezTo>
                  <a:cubicBezTo>
                    <a:pt x="1320" y="1288"/>
                    <a:pt x="1220" y="1380"/>
                    <a:pt x="1103" y="1430"/>
                  </a:cubicBezTo>
                  <a:close/>
                  <a:moveTo>
                    <a:pt x="1446" y="1071"/>
                  </a:moveTo>
                  <a:cubicBezTo>
                    <a:pt x="1254" y="1071"/>
                    <a:pt x="1254" y="1071"/>
                    <a:pt x="1254" y="1071"/>
                  </a:cubicBezTo>
                  <a:cubicBezTo>
                    <a:pt x="1270" y="1004"/>
                    <a:pt x="1279" y="929"/>
                    <a:pt x="1287" y="853"/>
                  </a:cubicBezTo>
                  <a:cubicBezTo>
                    <a:pt x="1496" y="853"/>
                    <a:pt x="1496" y="853"/>
                    <a:pt x="1496" y="853"/>
                  </a:cubicBezTo>
                  <a:cubicBezTo>
                    <a:pt x="1496" y="929"/>
                    <a:pt x="1471" y="1004"/>
                    <a:pt x="1446" y="1071"/>
                  </a:cubicBezTo>
                  <a:close/>
                  <a:moveTo>
                    <a:pt x="1287" y="753"/>
                  </a:moveTo>
                  <a:cubicBezTo>
                    <a:pt x="1279" y="678"/>
                    <a:pt x="1270" y="602"/>
                    <a:pt x="1254" y="535"/>
                  </a:cubicBezTo>
                  <a:cubicBezTo>
                    <a:pt x="1446" y="535"/>
                    <a:pt x="1446" y="535"/>
                    <a:pt x="1446" y="535"/>
                  </a:cubicBezTo>
                  <a:cubicBezTo>
                    <a:pt x="1471" y="602"/>
                    <a:pt x="1496" y="678"/>
                    <a:pt x="1496" y="753"/>
                  </a:cubicBezTo>
                  <a:lnTo>
                    <a:pt x="1287" y="753"/>
                  </a:lnTo>
                  <a:close/>
                  <a:moveTo>
                    <a:pt x="1287" y="753"/>
                  </a:moveTo>
                  <a:lnTo>
                    <a:pt x="1287" y="753"/>
                  </a:lnTo>
                  <a:close/>
                </a:path>
              </a:pathLst>
            </a:custGeom>
            <a:solidFill>
              <a:schemeClr val="bg1"/>
            </a:solidFill>
            <a:ln>
              <a:noFill/>
            </a:ln>
            <a:effectLst/>
            <a:extLst/>
          </p:spPr>
          <p:txBody>
            <a:bodyPr wrap="none" lIns="91462" tIns="45730" rIns="91462" bIns="45730" anchor="ctr"/>
            <a:lstStyle/>
            <a:p>
              <a:pPr>
                <a:defRPr/>
              </a:pPr>
              <a:endParaRPr lang="en-US" sz="2701" dirty="0">
                <a:latin typeface="Lato Light"/>
                <a:ea typeface="SimSun" charset="0"/>
              </a:endParaRPr>
            </a:p>
          </p:txBody>
        </p:sp>
      </p:grpSp>
      <p:grpSp>
        <p:nvGrpSpPr>
          <p:cNvPr id="65" name="Group 64"/>
          <p:cNvGrpSpPr/>
          <p:nvPr/>
        </p:nvGrpSpPr>
        <p:grpSpPr>
          <a:xfrm>
            <a:off x="7884783" y="8980566"/>
            <a:ext cx="2571750" cy="2496253"/>
            <a:chOff x="5256522" y="4843675"/>
            <a:chExt cx="1714500" cy="1663735"/>
          </a:xfrm>
        </p:grpSpPr>
        <p:sp>
          <p:nvSpPr>
            <p:cNvPr id="23" name="Teardrop 22"/>
            <p:cNvSpPr/>
            <p:nvPr/>
          </p:nvSpPr>
          <p:spPr bwMode="auto">
            <a:xfrm rot="8100000">
              <a:off x="5830135" y="4843675"/>
              <a:ext cx="556683" cy="556683"/>
            </a:xfrm>
            <a:prstGeom prst="teardrop">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462" tIns="45730" rIns="91462" bIns="45730" anchor="ctr"/>
            <a:lstStyle/>
            <a:p>
              <a:pPr algn="ctr">
                <a:defRPr/>
              </a:pPr>
              <a:endParaRPr lang="en-US" sz="2701" dirty="0">
                <a:latin typeface="Lato Light"/>
              </a:endParaRPr>
            </a:p>
          </p:txBody>
        </p:sp>
        <p:sp>
          <p:nvSpPr>
            <p:cNvPr id="24" name="Content Placeholder 2"/>
            <p:cNvSpPr txBox="1">
              <a:spLocks/>
            </p:cNvSpPr>
            <p:nvPr/>
          </p:nvSpPr>
          <p:spPr bwMode="auto">
            <a:xfrm>
              <a:off x="5256522" y="5491375"/>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62" tIns="45730" rIns="91462" bIns="45730"/>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Corporate</a:t>
              </a:r>
            </a:p>
            <a:p>
              <a:pPr algn="ctr">
                <a:spcBef>
                  <a:spcPct val="20000"/>
                </a:spcBef>
                <a:buFont typeface="Arial" charset="0"/>
                <a:buNone/>
              </a:pPr>
              <a:r>
                <a:rPr lang="en-US" sz="1800" dirty="0">
                  <a:latin typeface="Lato Light"/>
                  <a:cs typeface="Lato Light"/>
                </a:rPr>
                <a:t>Lorem ipsum dolor sit amet</a:t>
              </a:r>
            </a:p>
          </p:txBody>
        </p:sp>
        <p:grpSp>
          <p:nvGrpSpPr>
            <p:cNvPr id="51" name="Group 30"/>
            <p:cNvGrpSpPr>
              <a:grpSpLocks/>
            </p:cNvGrpSpPr>
            <p:nvPr/>
          </p:nvGrpSpPr>
          <p:grpSpPr bwMode="auto">
            <a:xfrm>
              <a:off x="5934076" y="4946919"/>
              <a:ext cx="357669" cy="357669"/>
              <a:chOff x="1865313" y="2312988"/>
              <a:chExt cx="446087" cy="446087"/>
            </a:xfrm>
            <a:solidFill>
              <a:schemeClr val="bg1"/>
            </a:solidFill>
          </p:grpSpPr>
          <p:sp>
            <p:nvSpPr>
              <p:cNvPr id="52" name="Freeform 205"/>
              <p:cNvSpPr>
                <a:spLocks noChangeArrowheads="1"/>
              </p:cNvSpPr>
              <p:nvPr/>
            </p:nvSpPr>
            <p:spPr bwMode="auto">
              <a:xfrm>
                <a:off x="2052638" y="2455863"/>
                <a:ext cx="112712" cy="157162"/>
              </a:xfrm>
              <a:custGeom>
                <a:avLst/>
                <a:gdLst>
                  <a:gd name="T0" fmla="*/ 302 w 313"/>
                  <a:gd name="T1" fmla="*/ 196 h 437"/>
                  <a:gd name="T2" fmla="*/ 41 w 313"/>
                  <a:gd name="T3" fmla="*/ 9 h 437"/>
                  <a:gd name="T4" fmla="*/ 10 w 313"/>
                  <a:gd name="T5" fmla="*/ 9 h 437"/>
                  <a:gd name="T6" fmla="*/ 0 w 313"/>
                  <a:gd name="T7" fmla="*/ 30 h 437"/>
                  <a:gd name="T8" fmla="*/ 0 w 313"/>
                  <a:gd name="T9" fmla="*/ 405 h 437"/>
                  <a:gd name="T10" fmla="*/ 10 w 313"/>
                  <a:gd name="T11" fmla="*/ 436 h 437"/>
                  <a:gd name="T12" fmla="*/ 31 w 313"/>
                  <a:gd name="T13" fmla="*/ 436 h 437"/>
                  <a:gd name="T14" fmla="*/ 41 w 313"/>
                  <a:gd name="T15" fmla="*/ 436 h 437"/>
                  <a:gd name="T16" fmla="*/ 302 w 313"/>
                  <a:gd name="T17" fmla="*/ 249 h 437"/>
                  <a:gd name="T18" fmla="*/ 312 w 313"/>
                  <a:gd name="T19" fmla="*/ 217 h 437"/>
                  <a:gd name="T20" fmla="*/ 302 w 313"/>
                  <a:gd name="T21" fmla="*/ 196 h 437"/>
                  <a:gd name="T22" fmla="*/ 302 w 313"/>
                  <a:gd name="T23" fmla="*/ 196 h 437"/>
                  <a:gd name="T24" fmla="*/ 302 w 313"/>
                  <a:gd name="T25" fmla="*/ 196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3" h="437">
                    <a:moveTo>
                      <a:pt x="302" y="196"/>
                    </a:moveTo>
                    <a:cubicBezTo>
                      <a:pt x="41" y="9"/>
                      <a:pt x="41" y="9"/>
                      <a:pt x="41" y="9"/>
                    </a:cubicBezTo>
                    <a:cubicBezTo>
                      <a:pt x="31" y="0"/>
                      <a:pt x="20" y="0"/>
                      <a:pt x="10" y="9"/>
                    </a:cubicBezTo>
                    <a:cubicBezTo>
                      <a:pt x="0" y="9"/>
                      <a:pt x="0" y="19"/>
                      <a:pt x="0" y="30"/>
                    </a:cubicBezTo>
                    <a:cubicBezTo>
                      <a:pt x="0" y="405"/>
                      <a:pt x="0" y="405"/>
                      <a:pt x="0" y="405"/>
                    </a:cubicBezTo>
                    <a:cubicBezTo>
                      <a:pt x="0" y="426"/>
                      <a:pt x="0" y="436"/>
                      <a:pt x="10" y="436"/>
                    </a:cubicBezTo>
                    <a:cubicBezTo>
                      <a:pt x="20" y="436"/>
                      <a:pt x="20" y="436"/>
                      <a:pt x="31" y="436"/>
                    </a:cubicBezTo>
                    <a:lnTo>
                      <a:pt x="41" y="436"/>
                    </a:lnTo>
                    <a:cubicBezTo>
                      <a:pt x="302" y="249"/>
                      <a:pt x="302" y="249"/>
                      <a:pt x="302" y="249"/>
                    </a:cubicBezTo>
                    <a:cubicBezTo>
                      <a:pt x="312" y="238"/>
                      <a:pt x="312" y="228"/>
                      <a:pt x="312" y="217"/>
                    </a:cubicBezTo>
                    <a:cubicBezTo>
                      <a:pt x="312" y="207"/>
                      <a:pt x="312" y="207"/>
                      <a:pt x="302" y="196"/>
                    </a:cubicBezTo>
                    <a:close/>
                    <a:moveTo>
                      <a:pt x="302" y="196"/>
                    </a:moveTo>
                    <a:lnTo>
                      <a:pt x="302" y="19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53" name="Freeform 206"/>
              <p:cNvSpPr>
                <a:spLocks noChangeArrowheads="1"/>
              </p:cNvSpPr>
              <p:nvPr/>
            </p:nvSpPr>
            <p:spPr bwMode="auto">
              <a:xfrm>
                <a:off x="1865313" y="2312988"/>
                <a:ext cx="446087" cy="446087"/>
              </a:xfrm>
              <a:custGeom>
                <a:avLst/>
                <a:gdLst>
                  <a:gd name="T0" fmla="*/ 614 w 1240"/>
                  <a:gd name="T1" fmla="*/ 0 h 1240"/>
                  <a:gd name="T2" fmla="*/ 0 w 1240"/>
                  <a:gd name="T3" fmla="*/ 614 h 1240"/>
                  <a:gd name="T4" fmla="*/ 614 w 1240"/>
                  <a:gd name="T5" fmla="*/ 1239 h 1240"/>
                  <a:gd name="T6" fmla="*/ 1239 w 1240"/>
                  <a:gd name="T7" fmla="*/ 614 h 1240"/>
                  <a:gd name="T8" fmla="*/ 614 w 1240"/>
                  <a:gd name="T9" fmla="*/ 0 h 1240"/>
                  <a:gd name="T10" fmla="*/ 614 w 1240"/>
                  <a:gd name="T11" fmla="*/ 1135 h 1240"/>
                  <a:gd name="T12" fmla="*/ 104 w 1240"/>
                  <a:gd name="T13" fmla="*/ 614 h 1240"/>
                  <a:gd name="T14" fmla="*/ 614 w 1240"/>
                  <a:gd name="T15" fmla="*/ 104 h 1240"/>
                  <a:gd name="T16" fmla="*/ 1135 w 1240"/>
                  <a:gd name="T17" fmla="*/ 614 h 1240"/>
                  <a:gd name="T18" fmla="*/ 614 w 1240"/>
                  <a:gd name="T19" fmla="*/ 1135 h 1240"/>
                  <a:gd name="T20" fmla="*/ 614 w 1240"/>
                  <a:gd name="T21" fmla="*/ 1135 h 1240"/>
                  <a:gd name="T22" fmla="*/ 614 w 1240"/>
                  <a:gd name="T23" fmla="*/ 1135 h 1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40" h="1240">
                    <a:moveTo>
                      <a:pt x="614" y="0"/>
                    </a:moveTo>
                    <a:cubicBezTo>
                      <a:pt x="271" y="0"/>
                      <a:pt x="0" y="271"/>
                      <a:pt x="0" y="614"/>
                    </a:cubicBezTo>
                    <a:cubicBezTo>
                      <a:pt x="0" y="958"/>
                      <a:pt x="271" y="1239"/>
                      <a:pt x="614" y="1239"/>
                    </a:cubicBezTo>
                    <a:cubicBezTo>
                      <a:pt x="969" y="1239"/>
                      <a:pt x="1239" y="958"/>
                      <a:pt x="1239" y="614"/>
                    </a:cubicBezTo>
                    <a:cubicBezTo>
                      <a:pt x="1239" y="271"/>
                      <a:pt x="969" y="0"/>
                      <a:pt x="614" y="0"/>
                    </a:cubicBezTo>
                    <a:close/>
                    <a:moveTo>
                      <a:pt x="614" y="1135"/>
                    </a:moveTo>
                    <a:cubicBezTo>
                      <a:pt x="333" y="1135"/>
                      <a:pt x="104" y="906"/>
                      <a:pt x="104" y="614"/>
                    </a:cubicBezTo>
                    <a:cubicBezTo>
                      <a:pt x="104" y="333"/>
                      <a:pt x="333" y="104"/>
                      <a:pt x="614" y="104"/>
                    </a:cubicBezTo>
                    <a:cubicBezTo>
                      <a:pt x="906" y="104"/>
                      <a:pt x="1135" y="333"/>
                      <a:pt x="1135" y="614"/>
                    </a:cubicBezTo>
                    <a:cubicBezTo>
                      <a:pt x="1135" y="906"/>
                      <a:pt x="906" y="1135"/>
                      <a:pt x="614" y="1135"/>
                    </a:cubicBezTo>
                    <a:close/>
                    <a:moveTo>
                      <a:pt x="614" y="1135"/>
                    </a:moveTo>
                    <a:lnTo>
                      <a:pt x="614" y="113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grpSp>
      </p:grpSp>
      <p:grpSp>
        <p:nvGrpSpPr>
          <p:cNvPr id="66" name="Group 65"/>
          <p:cNvGrpSpPr/>
          <p:nvPr/>
        </p:nvGrpSpPr>
        <p:grpSpPr>
          <a:xfrm>
            <a:off x="13917683" y="8977838"/>
            <a:ext cx="2571750" cy="2496253"/>
            <a:chOff x="9278455" y="4841857"/>
            <a:chExt cx="1714500" cy="1663735"/>
          </a:xfrm>
        </p:grpSpPr>
        <p:sp>
          <p:nvSpPr>
            <p:cNvPr id="21" name="Teardrop 20"/>
            <p:cNvSpPr/>
            <p:nvPr/>
          </p:nvSpPr>
          <p:spPr bwMode="auto">
            <a:xfrm rot="8100000">
              <a:off x="9852069" y="4841857"/>
              <a:ext cx="556683" cy="556683"/>
            </a:xfrm>
            <a:prstGeom prst="teardrop">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462" tIns="45730" rIns="91462" bIns="45730" anchor="ctr"/>
            <a:lstStyle/>
            <a:p>
              <a:pPr algn="ctr">
                <a:defRPr/>
              </a:pPr>
              <a:endParaRPr lang="en-US" sz="2701" dirty="0">
                <a:latin typeface="Lato Light"/>
              </a:endParaRPr>
            </a:p>
          </p:txBody>
        </p:sp>
        <p:sp>
          <p:nvSpPr>
            <p:cNvPr id="22" name="Content Placeholder 2"/>
            <p:cNvSpPr txBox="1">
              <a:spLocks/>
            </p:cNvSpPr>
            <p:nvPr/>
          </p:nvSpPr>
          <p:spPr bwMode="auto">
            <a:xfrm>
              <a:off x="9278455" y="5489557"/>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62" tIns="45730" rIns="91462" bIns="45730"/>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Support</a:t>
              </a:r>
            </a:p>
            <a:p>
              <a:pPr algn="ctr">
                <a:spcBef>
                  <a:spcPct val="20000"/>
                </a:spcBef>
                <a:buFont typeface="Arial" charset="0"/>
                <a:buNone/>
              </a:pPr>
              <a:r>
                <a:rPr lang="en-US" sz="1800" dirty="0">
                  <a:latin typeface="Lato Light"/>
                  <a:cs typeface="Lato Light"/>
                </a:rPr>
                <a:t>Lorem ipsum dolor sit amet, consectetur adipiscing elit.</a:t>
              </a:r>
            </a:p>
          </p:txBody>
        </p:sp>
        <p:sp>
          <p:nvSpPr>
            <p:cNvPr id="56" name="Freeform 576"/>
            <p:cNvSpPr>
              <a:spLocks noChangeArrowheads="1"/>
            </p:cNvSpPr>
            <p:nvPr/>
          </p:nvSpPr>
          <p:spPr bwMode="auto">
            <a:xfrm>
              <a:off x="9974502" y="4969156"/>
              <a:ext cx="321257" cy="321257"/>
            </a:xfrm>
            <a:custGeom>
              <a:avLst/>
              <a:gdLst>
                <a:gd name="T0" fmla="*/ 1664 w 1690"/>
                <a:gd name="T1" fmla="*/ 1037 h 1690"/>
                <a:gd name="T2" fmla="*/ 1689 w 1690"/>
                <a:gd name="T3" fmla="*/ 1037 h 1690"/>
                <a:gd name="T4" fmla="*/ 1689 w 1690"/>
                <a:gd name="T5" fmla="*/ 669 h 1690"/>
                <a:gd name="T6" fmla="*/ 1446 w 1690"/>
                <a:gd name="T7" fmla="*/ 669 h 1690"/>
                <a:gd name="T8" fmla="*/ 1396 w 1690"/>
                <a:gd name="T9" fmla="*/ 543 h 1690"/>
                <a:gd name="T10" fmla="*/ 1547 w 1690"/>
                <a:gd name="T11" fmla="*/ 393 h 1690"/>
                <a:gd name="T12" fmla="*/ 1572 w 1690"/>
                <a:gd name="T13" fmla="*/ 376 h 1690"/>
                <a:gd name="T14" fmla="*/ 1547 w 1690"/>
                <a:gd name="T15" fmla="*/ 359 h 1690"/>
                <a:gd name="T16" fmla="*/ 1329 w 1690"/>
                <a:gd name="T17" fmla="*/ 134 h 1690"/>
                <a:gd name="T18" fmla="*/ 1312 w 1690"/>
                <a:gd name="T19" fmla="*/ 117 h 1690"/>
                <a:gd name="T20" fmla="*/ 1288 w 1690"/>
                <a:gd name="T21" fmla="*/ 134 h 1690"/>
                <a:gd name="T22" fmla="*/ 1137 w 1690"/>
                <a:gd name="T23" fmla="*/ 284 h 1690"/>
                <a:gd name="T24" fmla="*/ 1020 w 1690"/>
                <a:gd name="T25" fmla="*/ 234 h 1690"/>
                <a:gd name="T26" fmla="*/ 1020 w 1690"/>
                <a:gd name="T27" fmla="*/ 0 h 1690"/>
                <a:gd name="T28" fmla="*/ 660 w 1690"/>
                <a:gd name="T29" fmla="*/ 0 h 1690"/>
                <a:gd name="T30" fmla="*/ 660 w 1690"/>
                <a:gd name="T31" fmla="*/ 234 h 1690"/>
                <a:gd name="T32" fmla="*/ 552 w 1690"/>
                <a:gd name="T33" fmla="*/ 284 h 1690"/>
                <a:gd name="T34" fmla="*/ 401 w 1690"/>
                <a:gd name="T35" fmla="*/ 134 h 1690"/>
                <a:gd name="T36" fmla="*/ 385 w 1690"/>
                <a:gd name="T37" fmla="*/ 117 h 1690"/>
                <a:gd name="T38" fmla="*/ 125 w 1690"/>
                <a:gd name="T39" fmla="*/ 376 h 1690"/>
                <a:gd name="T40" fmla="*/ 142 w 1690"/>
                <a:gd name="T41" fmla="*/ 393 h 1690"/>
                <a:gd name="T42" fmla="*/ 284 w 1690"/>
                <a:gd name="T43" fmla="*/ 535 h 1690"/>
                <a:gd name="T44" fmla="*/ 234 w 1690"/>
                <a:gd name="T45" fmla="*/ 660 h 1690"/>
                <a:gd name="T46" fmla="*/ 0 w 1690"/>
                <a:gd name="T47" fmla="*/ 660 h 1690"/>
                <a:gd name="T48" fmla="*/ 0 w 1690"/>
                <a:gd name="T49" fmla="*/ 1028 h 1690"/>
                <a:gd name="T50" fmla="*/ 234 w 1690"/>
                <a:gd name="T51" fmla="*/ 1028 h 1690"/>
                <a:gd name="T52" fmla="*/ 284 w 1690"/>
                <a:gd name="T53" fmla="*/ 1154 h 1690"/>
                <a:gd name="T54" fmla="*/ 142 w 1690"/>
                <a:gd name="T55" fmla="*/ 1296 h 1690"/>
                <a:gd name="T56" fmla="*/ 125 w 1690"/>
                <a:gd name="T57" fmla="*/ 1312 h 1690"/>
                <a:gd name="T58" fmla="*/ 142 w 1690"/>
                <a:gd name="T59" fmla="*/ 1338 h 1690"/>
                <a:gd name="T60" fmla="*/ 359 w 1690"/>
                <a:gd name="T61" fmla="*/ 1555 h 1690"/>
                <a:gd name="T62" fmla="*/ 385 w 1690"/>
                <a:gd name="T63" fmla="*/ 1572 h 1690"/>
                <a:gd name="T64" fmla="*/ 401 w 1690"/>
                <a:gd name="T65" fmla="*/ 1555 h 1690"/>
                <a:gd name="T66" fmla="*/ 552 w 1690"/>
                <a:gd name="T67" fmla="*/ 1413 h 1690"/>
                <a:gd name="T68" fmla="*/ 669 w 1690"/>
                <a:gd name="T69" fmla="*/ 1455 h 1690"/>
                <a:gd name="T70" fmla="*/ 669 w 1690"/>
                <a:gd name="T71" fmla="*/ 1689 h 1690"/>
                <a:gd name="T72" fmla="*/ 1037 w 1690"/>
                <a:gd name="T73" fmla="*/ 1689 h 1690"/>
                <a:gd name="T74" fmla="*/ 1037 w 1690"/>
                <a:gd name="T75" fmla="*/ 1455 h 1690"/>
                <a:gd name="T76" fmla="*/ 1137 w 1690"/>
                <a:gd name="T77" fmla="*/ 1404 h 1690"/>
                <a:gd name="T78" fmla="*/ 1312 w 1690"/>
                <a:gd name="T79" fmla="*/ 1572 h 1690"/>
                <a:gd name="T80" fmla="*/ 1329 w 1690"/>
                <a:gd name="T81" fmla="*/ 1555 h 1690"/>
                <a:gd name="T82" fmla="*/ 1547 w 1690"/>
                <a:gd name="T83" fmla="*/ 1338 h 1690"/>
                <a:gd name="T84" fmla="*/ 1572 w 1690"/>
                <a:gd name="T85" fmla="*/ 1312 h 1690"/>
                <a:gd name="T86" fmla="*/ 1396 w 1690"/>
                <a:gd name="T87" fmla="*/ 1145 h 1690"/>
                <a:gd name="T88" fmla="*/ 1446 w 1690"/>
                <a:gd name="T89" fmla="*/ 1037 h 1690"/>
                <a:gd name="T90" fmla="*/ 1664 w 1690"/>
                <a:gd name="T91" fmla="*/ 1037 h 1690"/>
                <a:gd name="T92" fmla="*/ 1221 w 1690"/>
                <a:gd name="T93" fmla="*/ 844 h 1690"/>
                <a:gd name="T94" fmla="*/ 844 w 1690"/>
                <a:gd name="T95" fmla="*/ 1229 h 1690"/>
                <a:gd name="T96" fmla="*/ 460 w 1690"/>
                <a:gd name="T97" fmla="*/ 844 h 1690"/>
                <a:gd name="T98" fmla="*/ 844 w 1690"/>
                <a:gd name="T99" fmla="*/ 468 h 1690"/>
                <a:gd name="T100" fmla="*/ 1221 w 1690"/>
                <a:gd name="T101" fmla="*/ 844 h 1690"/>
                <a:gd name="T102" fmla="*/ 1221 w 1690"/>
                <a:gd name="T103" fmla="*/ 844 h 1690"/>
                <a:gd name="T104" fmla="*/ 1221 w 1690"/>
                <a:gd name="T105" fmla="*/ 844 h 1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90" h="1690">
                  <a:moveTo>
                    <a:pt x="1664" y="1037"/>
                  </a:moveTo>
                  <a:cubicBezTo>
                    <a:pt x="1689" y="1037"/>
                    <a:pt x="1689" y="1037"/>
                    <a:pt x="1689" y="1037"/>
                  </a:cubicBezTo>
                  <a:cubicBezTo>
                    <a:pt x="1689" y="669"/>
                    <a:pt x="1689" y="669"/>
                    <a:pt x="1689" y="669"/>
                  </a:cubicBezTo>
                  <a:cubicBezTo>
                    <a:pt x="1446" y="669"/>
                    <a:pt x="1446" y="669"/>
                    <a:pt x="1446" y="669"/>
                  </a:cubicBezTo>
                  <a:cubicBezTo>
                    <a:pt x="1438" y="627"/>
                    <a:pt x="1421" y="585"/>
                    <a:pt x="1396" y="543"/>
                  </a:cubicBezTo>
                  <a:cubicBezTo>
                    <a:pt x="1547" y="393"/>
                    <a:pt x="1547" y="393"/>
                    <a:pt x="1547" y="393"/>
                  </a:cubicBezTo>
                  <a:cubicBezTo>
                    <a:pt x="1572" y="376"/>
                    <a:pt x="1572" y="376"/>
                    <a:pt x="1572" y="376"/>
                  </a:cubicBezTo>
                  <a:cubicBezTo>
                    <a:pt x="1547" y="359"/>
                    <a:pt x="1547" y="359"/>
                    <a:pt x="1547" y="359"/>
                  </a:cubicBezTo>
                  <a:cubicBezTo>
                    <a:pt x="1329" y="134"/>
                    <a:pt x="1329" y="134"/>
                    <a:pt x="1329" y="134"/>
                  </a:cubicBezTo>
                  <a:cubicBezTo>
                    <a:pt x="1312" y="117"/>
                    <a:pt x="1312" y="117"/>
                    <a:pt x="1312" y="117"/>
                  </a:cubicBezTo>
                  <a:cubicBezTo>
                    <a:pt x="1288" y="134"/>
                    <a:pt x="1288" y="134"/>
                    <a:pt x="1288" y="134"/>
                  </a:cubicBezTo>
                  <a:cubicBezTo>
                    <a:pt x="1137" y="284"/>
                    <a:pt x="1137" y="284"/>
                    <a:pt x="1137" y="284"/>
                  </a:cubicBezTo>
                  <a:cubicBezTo>
                    <a:pt x="1104" y="267"/>
                    <a:pt x="1062" y="251"/>
                    <a:pt x="1020" y="234"/>
                  </a:cubicBezTo>
                  <a:cubicBezTo>
                    <a:pt x="1020" y="0"/>
                    <a:pt x="1020" y="0"/>
                    <a:pt x="1020" y="0"/>
                  </a:cubicBezTo>
                  <a:cubicBezTo>
                    <a:pt x="660" y="0"/>
                    <a:pt x="660" y="0"/>
                    <a:pt x="660" y="0"/>
                  </a:cubicBezTo>
                  <a:cubicBezTo>
                    <a:pt x="660" y="234"/>
                    <a:pt x="660" y="234"/>
                    <a:pt x="660" y="234"/>
                  </a:cubicBezTo>
                  <a:cubicBezTo>
                    <a:pt x="619" y="251"/>
                    <a:pt x="585" y="267"/>
                    <a:pt x="552" y="284"/>
                  </a:cubicBezTo>
                  <a:cubicBezTo>
                    <a:pt x="401" y="134"/>
                    <a:pt x="401" y="134"/>
                    <a:pt x="401" y="134"/>
                  </a:cubicBezTo>
                  <a:cubicBezTo>
                    <a:pt x="385" y="117"/>
                    <a:pt x="385" y="117"/>
                    <a:pt x="385" y="117"/>
                  </a:cubicBezTo>
                  <a:cubicBezTo>
                    <a:pt x="125" y="376"/>
                    <a:pt x="125" y="376"/>
                    <a:pt x="125" y="376"/>
                  </a:cubicBezTo>
                  <a:cubicBezTo>
                    <a:pt x="142" y="393"/>
                    <a:pt x="142" y="393"/>
                    <a:pt x="142" y="393"/>
                  </a:cubicBezTo>
                  <a:cubicBezTo>
                    <a:pt x="284" y="535"/>
                    <a:pt x="284" y="535"/>
                    <a:pt x="284" y="535"/>
                  </a:cubicBezTo>
                  <a:cubicBezTo>
                    <a:pt x="267" y="577"/>
                    <a:pt x="251" y="619"/>
                    <a:pt x="234" y="660"/>
                  </a:cubicBezTo>
                  <a:cubicBezTo>
                    <a:pt x="0" y="660"/>
                    <a:pt x="0" y="660"/>
                    <a:pt x="0" y="660"/>
                  </a:cubicBezTo>
                  <a:cubicBezTo>
                    <a:pt x="0" y="1028"/>
                    <a:pt x="0" y="1028"/>
                    <a:pt x="0" y="1028"/>
                  </a:cubicBezTo>
                  <a:cubicBezTo>
                    <a:pt x="234" y="1028"/>
                    <a:pt x="234" y="1028"/>
                    <a:pt x="234" y="1028"/>
                  </a:cubicBezTo>
                  <a:cubicBezTo>
                    <a:pt x="242" y="1070"/>
                    <a:pt x="259" y="1112"/>
                    <a:pt x="284" y="1154"/>
                  </a:cubicBezTo>
                  <a:cubicBezTo>
                    <a:pt x="142" y="1296"/>
                    <a:pt x="142" y="1296"/>
                    <a:pt x="142" y="1296"/>
                  </a:cubicBezTo>
                  <a:cubicBezTo>
                    <a:pt x="125" y="1312"/>
                    <a:pt x="125" y="1312"/>
                    <a:pt x="125" y="1312"/>
                  </a:cubicBezTo>
                  <a:cubicBezTo>
                    <a:pt x="142" y="1338"/>
                    <a:pt x="142" y="1338"/>
                    <a:pt x="142" y="1338"/>
                  </a:cubicBezTo>
                  <a:cubicBezTo>
                    <a:pt x="359" y="1555"/>
                    <a:pt x="359" y="1555"/>
                    <a:pt x="359" y="1555"/>
                  </a:cubicBezTo>
                  <a:cubicBezTo>
                    <a:pt x="385" y="1572"/>
                    <a:pt x="385" y="1572"/>
                    <a:pt x="385" y="1572"/>
                  </a:cubicBezTo>
                  <a:cubicBezTo>
                    <a:pt x="401" y="1555"/>
                    <a:pt x="401" y="1555"/>
                    <a:pt x="401" y="1555"/>
                  </a:cubicBezTo>
                  <a:cubicBezTo>
                    <a:pt x="552" y="1413"/>
                    <a:pt x="552" y="1413"/>
                    <a:pt x="552" y="1413"/>
                  </a:cubicBezTo>
                  <a:cubicBezTo>
                    <a:pt x="585" y="1430"/>
                    <a:pt x="627" y="1446"/>
                    <a:pt x="669" y="1455"/>
                  </a:cubicBezTo>
                  <a:cubicBezTo>
                    <a:pt x="669" y="1689"/>
                    <a:pt x="669" y="1689"/>
                    <a:pt x="669" y="1689"/>
                  </a:cubicBezTo>
                  <a:cubicBezTo>
                    <a:pt x="1037" y="1689"/>
                    <a:pt x="1037" y="1689"/>
                    <a:pt x="1037" y="1689"/>
                  </a:cubicBezTo>
                  <a:cubicBezTo>
                    <a:pt x="1037" y="1455"/>
                    <a:pt x="1037" y="1455"/>
                    <a:pt x="1037" y="1455"/>
                  </a:cubicBezTo>
                  <a:cubicBezTo>
                    <a:pt x="1070" y="1438"/>
                    <a:pt x="1104" y="1421"/>
                    <a:pt x="1137" y="1404"/>
                  </a:cubicBezTo>
                  <a:cubicBezTo>
                    <a:pt x="1312" y="1572"/>
                    <a:pt x="1312" y="1572"/>
                    <a:pt x="1312" y="1572"/>
                  </a:cubicBezTo>
                  <a:cubicBezTo>
                    <a:pt x="1329" y="1555"/>
                    <a:pt x="1329" y="1555"/>
                    <a:pt x="1329" y="1555"/>
                  </a:cubicBezTo>
                  <a:cubicBezTo>
                    <a:pt x="1547" y="1338"/>
                    <a:pt x="1547" y="1338"/>
                    <a:pt x="1547" y="1338"/>
                  </a:cubicBezTo>
                  <a:cubicBezTo>
                    <a:pt x="1572" y="1312"/>
                    <a:pt x="1572" y="1312"/>
                    <a:pt x="1572" y="1312"/>
                  </a:cubicBezTo>
                  <a:cubicBezTo>
                    <a:pt x="1396" y="1145"/>
                    <a:pt x="1396" y="1145"/>
                    <a:pt x="1396" y="1145"/>
                  </a:cubicBezTo>
                  <a:cubicBezTo>
                    <a:pt x="1421" y="1112"/>
                    <a:pt x="1438" y="1070"/>
                    <a:pt x="1446" y="1037"/>
                  </a:cubicBezTo>
                  <a:cubicBezTo>
                    <a:pt x="1664" y="1037"/>
                    <a:pt x="1664" y="1037"/>
                    <a:pt x="1664" y="1037"/>
                  </a:cubicBezTo>
                  <a:close/>
                  <a:moveTo>
                    <a:pt x="1221" y="844"/>
                  </a:moveTo>
                  <a:cubicBezTo>
                    <a:pt x="1221" y="1053"/>
                    <a:pt x="1053" y="1229"/>
                    <a:pt x="844" y="1229"/>
                  </a:cubicBezTo>
                  <a:cubicBezTo>
                    <a:pt x="635" y="1229"/>
                    <a:pt x="460" y="1053"/>
                    <a:pt x="460" y="844"/>
                  </a:cubicBezTo>
                  <a:cubicBezTo>
                    <a:pt x="460" y="635"/>
                    <a:pt x="635" y="468"/>
                    <a:pt x="844" y="468"/>
                  </a:cubicBezTo>
                  <a:cubicBezTo>
                    <a:pt x="1053" y="468"/>
                    <a:pt x="1221" y="635"/>
                    <a:pt x="1221" y="844"/>
                  </a:cubicBezTo>
                  <a:close/>
                  <a:moveTo>
                    <a:pt x="1221" y="844"/>
                  </a:moveTo>
                  <a:lnTo>
                    <a:pt x="1221" y="844"/>
                  </a:lnTo>
                  <a:close/>
                </a:path>
              </a:pathLst>
            </a:custGeom>
            <a:solidFill>
              <a:schemeClr val="bg1"/>
            </a:solidFill>
            <a:ln>
              <a:noFill/>
            </a:ln>
            <a:effectLst/>
            <a:extLst/>
          </p:spPr>
          <p:txBody>
            <a:bodyPr wrap="none" lIns="91462" tIns="45730" rIns="91462" bIns="45730" anchor="ctr"/>
            <a:lstStyle/>
            <a:p>
              <a:pPr>
                <a:defRPr/>
              </a:pPr>
              <a:endParaRPr lang="en-US" sz="2701" dirty="0">
                <a:latin typeface="Lato Light"/>
                <a:ea typeface="SimSun" charset="0"/>
              </a:endParaRPr>
            </a:p>
          </p:txBody>
        </p:sp>
      </p:grpSp>
      <p:sp>
        <p:nvSpPr>
          <p:cNvPr id="6" name="Freeform 1"/>
          <p:cNvSpPr>
            <a:spLocks noChangeArrowheads="1"/>
          </p:cNvSpPr>
          <p:nvPr/>
        </p:nvSpPr>
        <p:spPr bwMode="auto">
          <a:xfrm>
            <a:off x="6779025" y="5105698"/>
            <a:ext cx="2043270" cy="1898363"/>
          </a:xfrm>
          <a:custGeom>
            <a:avLst/>
            <a:gdLst>
              <a:gd name="T0" fmla="*/ 2687 w 3532"/>
              <a:gd name="T1" fmla="*/ 719 h 3282"/>
              <a:gd name="T2" fmla="*/ 2687 w 3532"/>
              <a:gd name="T3" fmla="*/ 719 h 3282"/>
              <a:gd name="T4" fmla="*/ 2687 w 3532"/>
              <a:gd name="T5" fmla="*/ 594 h 3282"/>
              <a:gd name="T6" fmla="*/ 2218 w 3532"/>
              <a:gd name="T7" fmla="*/ 94 h 3282"/>
              <a:gd name="T8" fmla="*/ 1750 w 3532"/>
              <a:gd name="T9" fmla="*/ 375 h 3282"/>
              <a:gd name="T10" fmla="*/ 781 w 3532"/>
              <a:gd name="T11" fmla="*/ 0 h 3282"/>
              <a:gd name="T12" fmla="*/ 750 w 3532"/>
              <a:gd name="T13" fmla="*/ 0 h 3282"/>
              <a:gd name="T14" fmla="*/ 0 w 3532"/>
              <a:gd name="T15" fmla="*/ 3281 h 3282"/>
              <a:gd name="T16" fmla="*/ 593 w 3532"/>
              <a:gd name="T17" fmla="*/ 2906 h 3282"/>
              <a:gd name="T18" fmla="*/ 750 w 3532"/>
              <a:gd name="T19" fmla="*/ 2343 h 3282"/>
              <a:gd name="T20" fmla="*/ 1750 w 3532"/>
              <a:gd name="T21" fmla="*/ 2219 h 3282"/>
              <a:gd name="T22" fmla="*/ 2031 w 3532"/>
              <a:gd name="T23" fmla="*/ 2062 h 3282"/>
              <a:gd name="T24" fmla="*/ 2718 w 3532"/>
              <a:gd name="T25" fmla="*/ 1625 h 3282"/>
              <a:gd name="T26" fmla="*/ 3531 w 3532"/>
              <a:gd name="T27" fmla="*/ 1000 h 3282"/>
              <a:gd name="T28" fmla="*/ 2687 w 3532"/>
              <a:gd name="T29" fmla="*/ 719 h 3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32" h="3282">
                <a:moveTo>
                  <a:pt x="2687" y="719"/>
                </a:moveTo>
                <a:lnTo>
                  <a:pt x="2687" y="719"/>
                </a:lnTo>
                <a:cubicBezTo>
                  <a:pt x="2687" y="656"/>
                  <a:pt x="2687" y="625"/>
                  <a:pt x="2687" y="594"/>
                </a:cubicBezTo>
                <a:cubicBezTo>
                  <a:pt x="2687" y="312"/>
                  <a:pt x="2468" y="94"/>
                  <a:pt x="2218" y="94"/>
                </a:cubicBezTo>
                <a:cubicBezTo>
                  <a:pt x="2000" y="94"/>
                  <a:pt x="1843" y="187"/>
                  <a:pt x="1750" y="375"/>
                </a:cubicBezTo>
                <a:cubicBezTo>
                  <a:pt x="781" y="0"/>
                  <a:pt x="781" y="0"/>
                  <a:pt x="781" y="0"/>
                </a:cubicBezTo>
                <a:cubicBezTo>
                  <a:pt x="750" y="0"/>
                  <a:pt x="750" y="0"/>
                  <a:pt x="750" y="0"/>
                </a:cubicBezTo>
                <a:cubicBezTo>
                  <a:pt x="0" y="3281"/>
                  <a:pt x="0" y="3281"/>
                  <a:pt x="0" y="3281"/>
                </a:cubicBezTo>
                <a:cubicBezTo>
                  <a:pt x="593" y="2906"/>
                  <a:pt x="593" y="2906"/>
                  <a:pt x="593" y="2906"/>
                </a:cubicBezTo>
                <a:cubicBezTo>
                  <a:pt x="562" y="2719"/>
                  <a:pt x="625" y="2531"/>
                  <a:pt x="750" y="2343"/>
                </a:cubicBezTo>
                <a:cubicBezTo>
                  <a:pt x="1000" y="2031"/>
                  <a:pt x="1437" y="2000"/>
                  <a:pt x="1750" y="2219"/>
                </a:cubicBezTo>
                <a:cubicBezTo>
                  <a:pt x="2031" y="2062"/>
                  <a:pt x="2031" y="2062"/>
                  <a:pt x="2031" y="2062"/>
                </a:cubicBezTo>
                <a:cubicBezTo>
                  <a:pt x="2718" y="1625"/>
                  <a:pt x="2718" y="1625"/>
                  <a:pt x="2718" y="1625"/>
                </a:cubicBezTo>
                <a:cubicBezTo>
                  <a:pt x="2937" y="1343"/>
                  <a:pt x="3218" y="1125"/>
                  <a:pt x="3531" y="1000"/>
                </a:cubicBezTo>
                <a:lnTo>
                  <a:pt x="2687" y="719"/>
                </a:lnTo>
              </a:path>
            </a:pathLst>
          </a:custGeom>
          <a:solidFill>
            <a:schemeClr val="accent3"/>
          </a:solidFill>
          <a:ln>
            <a:noFill/>
          </a:ln>
          <a:effectLst/>
        </p:spPr>
        <p:txBody>
          <a:bodyPr wrap="none" lIns="182886" tIns="91443" rIns="182886" bIns="91443" anchor="ctr"/>
          <a:lstStyle/>
          <a:p>
            <a:endParaRPr lang="en-US" sz="2701" dirty="0">
              <a:latin typeface="Lato Light"/>
            </a:endParaRPr>
          </a:p>
        </p:txBody>
      </p:sp>
      <p:sp>
        <p:nvSpPr>
          <p:cNvPr id="7" name="Freeform 3"/>
          <p:cNvSpPr>
            <a:spLocks noChangeArrowheads="1"/>
          </p:cNvSpPr>
          <p:nvPr/>
        </p:nvSpPr>
        <p:spPr bwMode="auto">
          <a:xfrm>
            <a:off x="6779017" y="6297282"/>
            <a:ext cx="1446360" cy="2370401"/>
          </a:xfrm>
          <a:custGeom>
            <a:avLst/>
            <a:gdLst>
              <a:gd name="T0" fmla="*/ 2500 w 2501"/>
              <a:gd name="T1" fmla="*/ 0 h 4095"/>
              <a:gd name="T2" fmla="*/ 2500 w 2501"/>
              <a:gd name="T3" fmla="*/ 0 h 4095"/>
              <a:gd name="T4" fmla="*/ 1718 w 2501"/>
              <a:gd name="T5" fmla="*/ 469 h 4095"/>
              <a:gd name="T6" fmla="*/ 1656 w 2501"/>
              <a:gd name="T7" fmla="*/ 375 h 4095"/>
              <a:gd name="T8" fmla="*/ 937 w 2501"/>
              <a:gd name="T9" fmla="*/ 438 h 4095"/>
              <a:gd name="T10" fmla="*/ 875 w 2501"/>
              <a:gd name="T11" fmla="*/ 969 h 4095"/>
              <a:gd name="T12" fmla="*/ 0 w 2501"/>
              <a:gd name="T13" fmla="*/ 1500 h 4095"/>
              <a:gd name="T14" fmla="*/ 2093 w 2501"/>
              <a:gd name="T15" fmla="*/ 4094 h 4095"/>
              <a:gd name="T16" fmla="*/ 2156 w 2501"/>
              <a:gd name="T17" fmla="*/ 3469 h 4095"/>
              <a:gd name="T18" fmla="*/ 1812 w 2501"/>
              <a:gd name="T19" fmla="*/ 3000 h 4095"/>
              <a:gd name="T20" fmla="*/ 2343 w 2501"/>
              <a:gd name="T21" fmla="*/ 2125 h 4095"/>
              <a:gd name="T22" fmla="*/ 2406 w 2501"/>
              <a:gd name="T23" fmla="*/ 1625 h 4095"/>
              <a:gd name="T24" fmla="*/ 2468 w 2501"/>
              <a:gd name="T25" fmla="*/ 1000 h 4095"/>
              <a:gd name="T26" fmla="*/ 2406 w 2501"/>
              <a:gd name="T27" fmla="*/ 532 h 4095"/>
              <a:gd name="T28" fmla="*/ 2500 w 2501"/>
              <a:gd name="T29" fmla="*/ 0 h 4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01" h="4095">
                <a:moveTo>
                  <a:pt x="2500" y="0"/>
                </a:moveTo>
                <a:lnTo>
                  <a:pt x="2500" y="0"/>
                </a:lnTo>
                <a:cubicBezTo>
                  <a:pt x="1718" y="469"/>
                  <a:pt x="1718" y="469"/>
                  <a:pt x="1718" y="469"/>
                </a:cubicBezTo>
                <a:cubicBezTo>
                  <a:pt x="1718" y="438"/>
                  <a:pt x="1687" y="407"/>
                  <a:pt x="1656" y="375"/>
                </a:cubicBezTo>
                <a:cubicBezTo>
                  <a:pt x="1437" y="219"/>
                  <a:pt x="1125" y="250"/>
                  <a:pt x="937" y="438"/>
                </a:cubicBezTo>
                <a:cubicBezTo>
                  <a:pt x="812" y="594"/>
                  <a:pt x="812" y="813"/>
                  <a:pt x="875" y="969"/>
                </a:cubicBezTo>
                <a:cubicBezTo>
                  <a:pt x="0" y="1500"/>
                  <a:pt x="0" y="1500"/>
                  <a:pt x="0" y="1500"/>
                </a:cubicBezTo>
                <a:cubicBezTo>
                  <a:pt x="2093" y="4094"/>
                  <a:pt x="2093" y="4094"/>
                  <a:pt x="2093" y="4094"/>
                </a:cubicBezTo>
                <a:cubicBezTo>
                  <a:pt x="2156" y="3469"/>
                  <a:pt x="2156" y="3469"/>
                  <a:pt x="2156" y="3469"/>
                </a:cubicBezTo>
                <a:cubicBezTo>
                  <a:pt x="2000" y="3375"/>
                  <a:pt x="1875" y="3219"/>
                  <a:pt x="1812" y="3000"/>
                </a:cubicBezTo>
                <a:cubicBezTo>
                  <a:pt x="1718" y="2625"/>
                  <a:pt x="1968" y="2250"/>
                  <a:pt x="2343" y="2125"/>
                </a:cubicBezTo>
                <a:cubicBezTo>
                  <a:pt x="2406" y="1625"/>
                  <a:pt x="2406" y="1625"/>
                  <a:pt x="2406" y="1625"/>
                </a:cubicBezTo>
                <a:cubicBezTo>
                  <a:pt x="2468" y="1000"/>
                  <a:pt x="2468" y="1000"/>
                  <a:pt x="2468" y="1000"/>
                </a:cubicBezTo>
                <a:cubicBezTo>
                  <a:pt x="2437" y="844"/>
                  <a:pt x="2406" y="688"/>
                  <a:pt x="2406" y="532"/>
                </a:cubicBezTo>
                <a:cubicBezTo>
                  <a:pt x="2406" y="344"/>
                  <a:pt x="2437" y="157"/>
                  <a:pt x="2500" y="0"/>
                </a:cubicBezTo>
              </a:path>
            </a:pathLst>
          </a:custGeom>
          <a:solidFill>
            <a:schemeClr val="accent6"/>
          </a:solidFill>
          <a:ln>
            <a:noFill/>
          </a:ln>
          <a:effectLst/>
        </p:spPr>
        <p:txBody>
          <a:bodyPr wrap="none" lIns="182886" tIns="91443" rIns="182886" bIns="91443" anchor="ctr"/>
          <a:lstStyle/>
          <a:p>
            <a:endParaRPr lang="en-US" sz="2701" dirty="0">
              <a:latin typeface="Lato Light"/>
            </a:endParaRPr>
          </a:p>
        </p:txBody>
      </p:sp>
      <p:sp>
        <p:nvSpPr>
          <p:cNvPr id="8" name="Freeform 5"/>
          <p:cNvSpPr>
            <a:spLocks noChangeArrowheads="1"/>
          </p:cNvSpPr>
          <p:nvPr/>
        </p:nvSpPr>
        <p:spPr bwMode="auto">
          <a:xfrm>
            <a:off x="7937128" y="7131641"/>
            <a:ext cx="2078983" cy="1663618"/>
          </a:xfrm>
          <a:custGeom>
            <a:avLst/>
            <a:gdLst>
              <a:gd name="T0" fmla="*/ 3592 w 3593"/>
              <a:gd name="T1" fmla="*/ 2875 h 2876"/>
              <a:gd name="T2" fmla="*/ 3592 w 3593"/>
              <a:gd name="T3" fmla="*/ 2875 h 2876"/>
              <a:gd name="T4" fmla="*/ 3186 w 3593"/>
              <a:gd name="T5" fmla="*/ 2469 h 2876"/>
              <a:gd name="T6" fmla="*/ 2592 w 3593"/>
              <a:gd name="T7" fmla="*/ 2437 h 2876"/>
              <a:gd name="T8" fmla="*/ 2217 w 3593"/>
              <a:gd name="T9" fmla="*/ 1469 h 2876"/>
              <a:gd name="T10" fmla="*/ 1437 w 3593"/>
              <a:gd name="T11" fmla="*/ 656 h 2876"/>
              <a:gd name="T12" fmla="*/ 687 w 3593"/>
              <a:gd name="T13" fmla="*/ 0 h 2876"/>
              <a:gd name="T14" fmla="*/ 562 w 3593"/>
              <a:gd name="T15" fmla="*/ 906 h 2876"/>
              <a:gd name="T16" fmla="*/ 437 w 3593"/>
              <a:gd name="T17" fmla="*/ 937 h 2876"/>
              <a:gd name="T18" fmla="*/ 62 w 3593"/>
              <a:gd name="T19" fmla="*/ 1500 h 2876"/>
              <a:gd name="T20" fmla="*/ 437 w 3593"/>
              <a:gd name="T21" fmla="*/ 1875 h 2876"/>
              <a:gd name="T22" fmla="*/ 312 w 3593"/>
              <a:gd name="T23" fmla="*/ 2875 h 2876"/>
              <a:gd name="T24" fmla="*/ 3592 w 3593"/>
              <a:gd name="T25" fmla="*/ 2875 h 2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93" h="2876">
                <a:moveTo>
                  <a:pt x="3592" y="2875"/>
                </a:moveTo>
                <a:lnTo>
                  <a:pt x="3592" y="2875"/>
                </a:lnTo>
                <a:cubicBezTo>
                  <a:pt x="3186" y="2469"/>
                  <a:pt x="3186" y="2469"/>
                  <a:pt x="3186" y="2469"/>
                </a:cubicBezTo>
                <a:cubicBezTo>
                  <a:pt x="2999" y="2531"/>
                  <a:pt x="2780" y="2531"/>
                  <a:pt x="2592" y="2437"/>
                </a:cubicBezTo>
                <a:cubicBezTo>
                  <a:pt x="2249" y="2250"/>
                  <a:pt x="2093" y="1844"/>
                  <a:pt x="2217" y="1469"/>
                </a:cubicBezTo>
                <a:cubicBezTo>
                  <a:pt x="1437" y="656"/>
                  <a:pt x="1437" y="656"/>
                  <a:pt x="1437" y="656"/>
                </a:cubicBezTo>
                <a:cubicBezTo>
                  <a:pt x="1125" y="531"/>
                  <a:pt x="843" y="312"/>
                  <a:pt x="687" y="0"/>
                </a:cubicBezTo>
                <a:cubicBezTo>
                  <a:pt x="562" y="906"/>
                  <a:pt x="562" y="906"/>
                  <a:pt x="562" y="906"/>
                </a:cubicBezTo>
                <a:cubicBezTo>
                  <a:pt x="531" y="906"/>
                  <a:pt x="468" y="906"/>
                  <a:pt x="437" y="937"/>
                </a:cubicBezTo>
                <a:cubicBezTo>
                  <a:pt x="156" y="969"/>
                  <a:pt x="0" y="1250"/>
                  <a:pt x="62" y="1500"/>
                </a:cubicBezTo>
                <a:cubicBezTo>
                  <a:pt x="93" y="1719"/>
                  <a:pt x="250" y="1844"/>
                  <a:pt x="437" y="1875"/>
                </a:cubicBezTo>
                <a:cubicBezTo>
                  <a:pt x="312" y="2875"/>
                  <a:pt x="312" y="2875"/>
                  <a:pt x="312" y="2875"/>
                </a:cubicBezTo>
                <a:lnTo>
                  <a:pt x="3592" y="2875"/>
                </a:lnTo>
              </a:path>
            </a:pathLst>
          </a:custGeom>
          <a:solidFill>
            <a:schemeClr val="accent5"/>
          </a:solidFill>
          <a:ln>
            <a:noFill/>
          </a:ln>
          <a:effectLst/>
        </p:spPr>
        <p:txBody>
          <a:bodyPr wrap="none" lIns="182886" tIns="91443" rIns="182886" bIns="91443" anchor="ctr"/>
          <a:lstStyle/>
          <a:p>
            <a:endParaRPr lang="en-US" sz="2701" dirty="0">
              <a:latin typeface="Lato Light"/>
            </a:endParaRPr>
          </a:p>
        </p:txBody>
      </p:sp>
      <p:sp>
        <p:nvSpPr>
          <p:cNvPr id="9" name="Freeform 7"/>
          <p:cNvSpPr>
            <a:spLocks noChangeArrowheads="1"/>
          </p:cNvSpPr>
          <p:nvPr/>
        </p:nvSpPr>
        <p:spPr bwMode="auto">
          <a:xfrm>
            <a:off x="9039120" y="7292391"/>
            <a:ext cx="2385092" cy="1500319"/>
          </a:xfrm>
          <a:custGeom>
            <a:avLst/>
            <a:gdLst>
              <a:gd name="T0" fmla="*/ 4124 w 4125"/>
              <a:gd name="T1" fmla="*/ 0 h 2595"/>
              <a:gd name="T2" fmla="*/ 4124 w 4125"/>
              <a:gd name="T3" fmla="*/ 0 h 2595"/>
              <a:gd name="T4" fmla="*/ 3499 w 4125"/>
              <a:gd name="T5" fmla="*/ 63 h 2595"/>
              <a:gd name="T6" fmla="*/ 3093 w 4125"/>
              <a:gd name="T7" fmla="*/ 500 h 2595"/>
              <a:gd name="T8" fmla="*/ 2124 w 4125"/>
              <a:gd name="T9" fmla="*/ 188 h 2595"/>
              <a:gd name="T10" fmla="*/ 999 w 4125"/>
              <a:gd name="T11" fmla="*/ 313 h 2595"/>
              <a:gd name="T12" fmla="*/ 187 w 4125"/>
              <a:gd name="T13" fmla="*/ 531 h 2595"/>
              <a:gd name="T14" fmla="*/ 0 w 4125"/>
              <a:gd name="T15" fmla="*/ 500 h 2595"/>
              <a:gd name="T16" fmla="*/ 655 w 4125"/>
              <a:gd name="T17" fmla="*/ 1156 h 2595"/>
              <a:gd name="T18" fmla="*/ 561 w 4125"/>
              <a:gd name="T19" fmla="*/ 1250 h 2595"/>
              <a:gd name="T20" fmla="*/ 811 w 4125"/>
              <a:gd name="T21" fmla="*/ 1938 h 2595"/>
              <a:gd name="T22" fmla="*/ 1311 w 4125"/>
              <a:gd name="T23" fmla="*/ 1875 h 2595"/>
              <a:gd name="T24" fmla="*/ 2030 w 4125"/>
              <a:gd name="T25" fmla="*/ 2594 h 2595"/>
              <a:gd name="T26" fmla="*/ 4124 w 4125"/>
              <a:gd name="T27" fmla="*/ 0 h 2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25" h="2595">
                <a:moveTo>
                  <a:pt x="4124" y="0"/>
                </a:moveTo>
                <a:lnTo>
                  <a:pt x="4124" y="0"/>
                </a:lnTo>
                <a:cubicBezTo>
                  <a:pt x="3499" y="63"/>
                  <a:pt x="3499" y="63"/>
                  <a:pt x="3499" y="63"/>
                </a:cubicBezTo>
                <a:cubicBezTo>
                  <a:pt x="3436" y="250"/>
                  <a:pt x="3280" y="406"/>
                  <a:pt x="3093" y="500"/>
                </a:cubicBezTo>
                <a:cubicBezTo>
                  <a:pt x="2749" y="688"/>
                  <a:pt x="2311" y="531"/>
                  <a:pt x="2124" y="188"/>
                </a:cubicBezTo>
                <a:cubicBezTo>
                  <a:pt x="999" y="313"/>
                  <a:pt x="999" y="313"/>
                  <a:pt x="999" y="313"/>
                </a:cubicBezTo>
                <a:cubicBezTo>
                  <a:pt x="749" y="438"/>
                  <a:pt x="468" y="531"/>
                  <a:pt x="187" y="531"/>
                </a:cubicBezTo>
                <a:cubicBezTo>
                  <a:pt x="125" y="531"/>
                  <a:pt x="62" y="500"/>
                  <a:pt x="0" y="500"/>
                </a:cubicBezTo>
                <a:cubicBezTo>
                  <a:pt x="655" y="1156"/>
                  <a:pt x="655" y="1156"/>
                  <a:pt x="655" y="1156"/>
                </a:cubicBezTo>
                <a:cubicBezTo>
                  <a:pt x="624" y="1188"/>
                  <a:pt x="593" y="1219"/>
                  <a:pt x="561" y="1250"/>
                </a:cubicBezTo>
                <a:cubicBezTo>
                  <a:pt x="468" y="1500"/>
                  <a:pt x="561" y="1813"/>
                  <a:pt x="811" y="1938"/>
                </a:cubicBezTo>
                <a:cubicBezTo>
                  <a:pt x="968" y="2000"/>
                  <a:pt x="1186" y="1969"/>
                  <a:pt x="1311" y="1875"/>
                </a:cubicBezTo>
                <a:cubicBezTo>
                  <a:pt x="2030" y="2594"/>
                  <a:pt x="2030" y="2594"/>
                  <a:pt x="2030" y="2594"/>
                </a:cubicBezTo>
                <a:lnTo>
                  <a:pt x="4124" y="0"/>
                </a:lnTo>
              </a:path>
            </a:pathLst>
          </a:custGeom>
          <a:solidFill>
            <a:schemeClr val="accent4"/>
          </a:solidFill>
          <a:ln>
            <a:noFill/>
          </a:ln>
          <a:effectLst/>
        </p:spPr>
        <p:txBody>
          <a:bodyPr wrap="none" lIns="182886" tIns="91443" rIns="182886" bIns="91443" anchor="ctr"/>
          <a:lstStyle/>
          <a:p>
            <a:endParaRPr lang="en-US" sz="2701" dirty="0">
              <a:latin typeface="Lato Light"/>
            </a:endParaRPr>
          </a:p>
        </p:txBody>
      </p:sp>
      <p:sp>
        <p:nvSpPr>
          <p:cNvPr id="10" name="Freeform 8"/>
          <p:cNvSpPr>
            <a:spLocks noChangeArrowheads="1"/>
          </p:cNvSpPr>
          <p:nvPr/>
        </p:nvSpPr>
        <p:spPr bwMode="auto">
          <a:xfrm>
            <a:off x="9850305" y="5233279"/>
            <a:ext cx="1698898" cy="2296405"/>
          </a:xfrm>
          <a:custGeom>
            <a:avLst/>
            <a:gdLst>
              <a:gd name="T0" fmla="*/ 2938 w 2939"/>
              <a:gd name="T1" fmla="*/ 3281 h 3969"/>
              <a:gd name="T2" fmla="*/ 2938 w 2939"/>
              <a:gd name="T3" fmla="*/ 3281 h 3969"/>
              <a:gd name="T4" fmla="*/ 2188 w 2939"/>
              <a:gd name="T5" fmla="*/ 0 h 3969"/>
              <a:gd name="T6" fmla="*/ 1813 w 2939"/>
              <a:gd name="T7" fmla="*/ 593 h 3969"/>
              <a:gd name="T8" fmla="*/ 1906 w 2939"/>
              <a:gd name="T9" fmla="*/ 1156 h 3969"/>
              <a:gd name="T10" fmla="*/ 1063 w 2939"/>
              <a:gd name="T11" fmla="*/ 1750 h 3969"/>
              <a:gd name="T12" fmla="*/ 469 w 2939"/>
              <a:gd name="T13" fmla="*/ 2687 h 3969"/>
              <a:gd name="T14" fmla="*/ 0 w 2939"/>
              <a:gd name="T15" fmla="*/ 3593 h 3969"/>
              <a:gd name="T16" fmla="*/ 875 w 2939"/>
              <a:gd name="T17" fmla="*/ 3499 h 3969"/>
              <a:gd name="T18" fmla="*/ 938 w 2939"/>
              <a:gd name="T19" fmla="*/ 3625 h 3969"/>
              <a:gd name="T20" fmla="*/ 1594 w 2939"/>
              <a:gd name="T21" fmla="*/ 3843 h 3969"/>
              <a:gd name="T22" fmla="*/ 1875 w 2939"/>
              <a:gd name="T23" fmla="*/ 3406 h 3969"/>
              <a:gd name="T24" fmla="*/ 2938 w 2939"/>
              <a:gd name="T25" fmla="*/ 3312 h 3969"/>
              <a:gd name="T26" fmla="*/ 2938 w 2939"/>
              <a:gd name="T27" fmla="*/ 3281 h 3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39" h="3969">
                <a:moveTo>
                  <a:pt x="2938" y="3281"/>
                </a:moveTo>
                <a:lnTo>
                  <a:pt x="2938" y="3281"/>
                </a:lnTo>
                <a:cubicBezTo>
                  <a:pt x="2188" y="0"/>
                  <a:pt x="2188" y="0"/>
                  <a:pt x="2188" y="0"/>
                </a:cubicBezTo>
                <a:cubicBezTo>
                  <a:pt x="1813" y="593"/>
                  <a:pt x="1813" y="593"/>
                  <a:pt x="1813" y="593"/>
                </a:cubicBezTo>
                <a:cubicBezTo>
                  <a:pt x="1938" y="750"/>
                  <a:pt x="1969" y="968"/>
                  <a:pt x="1906" y="1156"/>
                </a:cubicBezTo>
                <a:cubicBezTo>
                  <a:pt x="1844" y="1562"/>
                  <a:pt x="1469" y="1812"/>
                  <a:pt x="1063" y="1750"/>
                </a:cubicBezTo>
                <a:cubicBezTo>
                  <a:pt x="469" y="2687"/>
                  <a:pt x="469" y="2687"/>
                  <a:pt x="469" y="2687"/>
                </a:cubicBezTo>
                <a:cubicBezTo>
                  <a:pt x="406" y="3031"/>
                  <a:pt x="219" y="3343"/>
                  <a:pt x="0" y="3593"/>
                </a:cubicBezTo>
                <a:cubicBezTo>
                  <a:pt x="875" y="3499"/>
                  <a:pt x="875" y="3499"/>
                  <a:pt x="875" y="3499"/>
                </a:cubicBezTo>
                <a:cubicBezTo>
                  <a:pt x="906" y="3531"/>
                  <a:pt x="906" y="3562"/>
                  <a:pt x="938" y="3625"/>
                </a:cubicBezTo>
                <a:cubicBezTo>
                  <a:pt x="1031" y="3843"/>
                  <a:pt x="1344" y="3968"/>
                  <a:pt x="1594" y="3843"/>
                </a:cubicBezTo>
                <a:cubicBezTo>
                  <a:pt x="1781" y="3750"/>
                  <a:pt x="1875" y="3593"/>
                  <a:pt x="1875" y="3406"/>
                </a:cubicBezTo>
                <a:cubicBezTo>
                  <a:pt x="2938" y="3312"/>
                  <a:pt x="2938" y="3312"/>
                  <a:pt x="2938" y="3312"/>
                </a:cubicBezTo>
                <a:lnTo>
                  <a:pt x="2938" y="3281"/>
                </a:lnTo>
              </a:path>
            </a:pathLst>
          </a:custGeom>
          <a:solidFill>
            <a:schemeClr val="accent3"/>
          </a:solidFill>
          <a:ln>
            <a:noFill/>
          </a:ln>
          <a:effectLst/>
        </p:spPr>
        <p:txBody>
          <a:bodyPr wrap="none" lIns="182886" tIns="91443" rIns="182886" bIns="91443" anchor="ctr"/>
          <a:lstStyle/>
          <a:p>
            <a:endParaRPr lang="en-US" sz="2701" dirty="0">
              <a:latin typeface="Lato Light"/>
            </a:endParaRPr>
          </a:p>
        </p:txBody>
      </p:sp>
      <p:sp>
        <p:nvSpPr>
          <p:cNvPr id="11" name="Freeform 10"/>
          <p:cNvSpPr>
            <a:spLocks noChangeArrowheads="1"/>
          </p:cNvSpPr>
          <p:nvPr/>
        </p:nvSpPr>
        <p:spPr bwMode="auto">
          <a:xfrm>
            <a:off x="9291661" y="4182040"/>
            <a:ext cx="1790731" cy="2314267"/>
          </a:xfrm>
          <a:custGeom>
            <a:avLst/>
            <a:gdLst>
              <a:gd name="T0" fmla="*/ 2469 w 3095"/>
              <a:gd name="T1" fmla="*/ 2438 h 4001"/>
              <a:gd name="T2" fmla="*/ 2469 w 3095"/>
              <a:gd name="T3" fmla="*/ 2438 h 4001"/>
              <a:gd name="T4" fmla="*/ 3094 w 3095"/>
              <a:gd name="T5" fmla="*/ 1469 h 4001"/>
              <a:gd name="T6" fmla="*/ 0 w 3095"/>
              <a:gd name="T7" fmla="*/ 0 h 4001"/>
              <a:gd name="T8" fmla="*/ 250 w 3095"/>
              <a:gd name="T9" fmla="*/ 719 h 4001"/>
              <a:gd name="T10" fmla="*/ 750 w 3095"/>
              <a:gd name="T11" fmla="*/ 1000 h 4001"/>
              <a:gd name="T12" fmla="*/ 657 w 3095"/>
              <a:gd name="T13" fmla="*/ 2000 h 4001"/>
              <a:gd name="T14" fmla="*/ 1032 w 3095"/>
              <a:gd name="T15" fmla="*/ 3094 h 4001"/>
              <a:gd name="T16" fmla="*/ 1438 w 3095"/>
              <a:gd name="T17" fmla="*/ 4000 h 4001"/>
              <a:gd name="T18" fmla="*/ 1938 w 3095"/>
              <a:gd name="T19" fmla="*/ 3250 h 4001"/>
              <a:gd name="T20" fmla="*/ 2063 w 3095"/>
              <a:gd name="T21" fmla="*/ 3281 h 4001"/>
              <a:gd name="T22" fmla="*/ 2657 w 3095"/>
              <a:gd name="T23" fmla="*/ 2906 h 4001"/>
              <a:gd name="T24" fmla="*/ 2469 w 3095"/>
              <a:gd name="T25" fmla="*/ 2438 h 4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95" h="4001">
                <a:moveTo>
                  <a:pt x="2469" y="2438"/>
                </a:moveTo>
                <a:lnTo>
                  <a:pt x="2469" y="2438"/>
                </a:lnTo>
                <a:cubicBezTo>
                  <a:pt x="3094" y="1469"/>
                  <a:pt x="3094" y="1469"/>
                  <a:pt x="3094" y="1469"/>
                </a:cubicBezTo>
                <a:cubicBezTo>
                  <a:pt x="0" y="0"/>
                  <a:pt x="0" y="0"/>
                  <a:pt x="0" y="0"/>
                </a:cubicBezTo>
                <a:cubicBezTo>
                  <a:pt x="250" y="719"/>
                  <a:pt x="250" y="719"/>
                  <a:pt x="250" y="719"/>
                </a:cubicBezTo>
                <a:cubicBezTo>
                  <a:pt x="438" y="719"/>
                  <a:pt x="625" y="813"/>
                  <a:pt x="750" y="1000"/>
                </a:cubicBezTo>
                <a:cubicBezTo>
                  <a:pt x="1000" y="1313"/>
                  <a:pt x="969" y="1750"/>
                  <a:pt x="657" y="2000"/>
                </a:cubicBezTo>
                <a:cubicBezTo>
                  <a:pt x="1032" y="3094"/>
                  <a:pt x="1032" y="3094"/>
                  <a:pt x="1032" y="3094"/>
                </a:cubicBezTo>
                <a:cubicBezTo>
                  <a:pt x="1250" y="3344"/>
                  <a:pt x="1407" y="3656"/>
                  <a:pt x="1438" y="4000"/>
                </a:cubicBezTo>
                <a:cubicBezTo>
                  <a:pt x="1938" y="3250"/>
                  <a:pt x="1938" y="3250"/>
                  <a:pt x="1938" y="3250"/>
                </a:cubicBezTo>
                <a:cubicBezTo>
                  <a:pt x="1969" y="3281"/>
                  <a:pt x="2000" y="3281"/>
                  <a:pt x="2063" y="3281"/>
                </a:cubicBezTo>
                <a:cubicBezTo>
                  <a:pt x="2313" y="3344"/>
                  <a:pt x="2594" y="3188"/>
                  <a:pt x="2657" y="2906"/>
                </a:cubicBezTo>
                <a:cubicBezTo>
                  <a:pt x="2688" y="2719"/>
                  <a:pt x="2625" y="2531"/>
                  <a:pt x="2469" y="2438"/>
                </a:cubicBezTo>
              </a:path>
            </a:pathLst>
          </a:custGeom>
          <a:solidFill>
            <a:schemeClr val="accent2"/>
          </a:solidFill>
          <a:ln>
            <a:noFill/>
          </a:ln>
          <a:effectLst/>
        </p:spPr>
        <p:txBody>
          <a:bodyPr wrap="none" lIns="182886" tIns="91443" rIns="182886" bIns="91443" anchor="ctr"/>
          <a:lstStyle/>
          <a:p>
            <a:endParaRPr lang="en-US" sz="2701" dirty="0">
              <a:solidFill>
                <a:schemeClr val="accent2"/>
              </a:solidFill>
              <a:latin typeface="Lato Light"/>
            </a:endParaRPr>
          </a:p>
        </p:txBody>
      </p:sp>
      <p:sp>
        <p:nvSpPr>
          <p:cNvPr id="12" name="Freeform 12"/>
          <p:cNvSpPr>
            <a:spLocks noChangeArrowheads="1"/>
          </p:cNvSpPr>
          <p:nvPr/>
        </p:nvSpPr>
        <p:spPr bwMode="auto">
          <a:xfrm>
            <a:off x="7340217" y="4128452"/>
            <a:ext cx="2367234" cy="1663618"/>
          </a:xfrm>
          <a:custGeom>
            <a:avLst/>
            <a:gdLst>
              <a:gd name="T0" fmla="*/ 3843 w 4094"/>
              <a:gd name="T1" fmla="*/ 1938 h 2876"/>
              <a:gd name="T2" fmla="*/ 3843 w 4094"/>
              <a:gd name="T3" fmla="*/ 1938 h 2876"/>
              <a:gd name="T4" fmla="*/ 3937 w 4094"/>
              <a:gd name="T5" fmla="*/ 1250 h 2876"/>
              <a:gd name="T6" fmla="*/ 3437 w 4094"/>
              <a:gd name="T7" fmla="*/ 1063 h 2876"/>
              <a:gd name="T8" fmla="*/ 3094 w 4094"/>
              <a:gd name="T9" fmla="*/ 0 h 2876"/>
              <a:gd name="T10" fmla="*/ 0 w 4094"/>
              <a:gd name="T11" fmla="*/ 1500 h 2876"/>
              <a:gd name="T12" fmla="*/ 688 w 4094"/>
              <a:gd name="T13" fmla="*/ 1750 h 2876"/>
              <a:gd name="T14" fmla="*/ 1250 w 4094"/>
              <a:gd name="T15" fmla="*/ 1532 h 2876"/>
              <a:gd name="T16" fmla="*/ 1969 w 4094"/>
              <a:gd name="T17" fmla="*/ 2219 h 2876"/>
              <a:gd name="T18" fmla="*/ 3063 w 4094"/>
              <a:gd name="T19" fmla="*/ 2594 h 2876"/>
              <a:gd name="T20" fmla="*/ 3125 w 4094"/>
              <a:gd name="T21" fmla="*/ 2594 h 2876"/>
              <a:gd name="T22" fmla="*/ 4031 w 4094"/>
              <a:gd name="T23" fmla="*/ 2875 h 2876"/>
              <a:gd name="T24" fmla="*/ 3749 w 4094"/>
              <a:gd name="T25" fmla="*/ 2000 h 2876"/>
              <a:gd name="T26" fmla="*/ 3843 w 4094"/>
              <a:gd name="T27" fmla="*/ 1938 h 2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94" h="2876">
                <a:moveTo>
                  <a:pt x="3843" y="1938"/>
                </a:moveTo>
                <a:lnTo>
                  <a:pt x="3843" y="1938"/>
                </a:lnTo>
                <a:cubicBezTo>
                  <a:pt x="4062" y="1782"/>
                  <a:pt x="4093" y="1469"/>
                  <a:pt x="3937" y="1250"/>
                </a:cubicBezTo>
                <a:cubicBezTo>
                  <a:pt x="3812" y="1094"/>
                  <a:pt x="3624" y="1032"/>
                  <a:pt x="3437" y="1063"/>
                </a:cubicBezTo>
                <a:cubicBezTo>
                  <a:pt x="3094" y="0"/>
                  <a:pt x="3094" y="0"/>
                  <a:pt x="3094" y="0"/>
                </a:cubicBezTo>
                <a:cubicBezTo>
                  <a:pt x="0" y="1500"/>
                  <a:pt x="0" y="1500"/>
                  <a:pt x="0" y="1500"/>
                </a:cubicBezTo>
                <a:cubicBezTo>
                  <a:pt x="688" y="1750"/>
                  <a:pt x="688" y="1750"/>
                  <a:pt x="688" y="1750"/>
                </a:cubicBezTo>
                <a:cubicBezTo>
                  <a:pt x="844" y="1594"/>
                  <a:pt x="1032" y="1532"/>
                  <a:pt x="1250" y="1532"/>
                </a:cubicBezTo>
                <a:cubicBezTo>
                  <a:pt x="1625" y="1532"/>
                  <a:pt x="1969" y="1813"/>
                  <a:pt x="1969" y="2219"/>
                </a:cubicBezTo>
                <a:cubicBezTo>
                  <a:pt x="3063" y="2594"/>
                  <a:pt x="3063" y="2594"/>
                  <a:pt x="3063" y="2594"/>
                </a:cubicBezTo>
                <a:cubicBezTo>
                  <a:pt x="3094" y="2594"/>
                  <a:pt x="3094" y="2594"/>
                  <a:pt x="3125" y="2594"/>
                </a:cubicBezTo>
                <a:cubicBezTo>
                  <a:pt x="3437" y="2594"/>
                  <a:pt x="3749" y="2688"/>
                  <a:pt x="4031" y="2875"/>
                </a:cubicBezTo>
                <a:cubicBezTo>
                  <a:pt x="3749" y="2000"/>
                  <a:pt x="3749" y="2000"/>
                  <a:pt x="3749" y="2000"/>
                </a:cubicBezTo>
                <a:cubicBezTo>
                  <a:pt x="3781" y="2000"/>
                  <a:pt x="3812" y="1969"/>
                  <a:pt x="3843" y="1938"/>
                </a:cubicBezTo>
              </a:path>
            </a:pathLst>
          </a:custGeom>
          <a:solidFill>
            <a:schemeClr val="accent1"/>
          </a:solidFill>
          <a:ln>
            <a:solidFill>
              <a:schemeClr val="accent1"/>
            </a:solidFill>
          </a:ln>
          <a:effectLst/>
        </p:spPr>
        <p:txBody>
          <a:bodyPr wrap="none" lIns="182886" tIns="91443" rIns="182886" bIns="91443" anchor="ctr"/>
          <a:lstStyle/>
          <a:p>
            <a:endParaRPr lang="en-US" sz="2701" dirty="0">
              <a:latin typeface="Lato Light"/>
            </a:endParaRPr>
          </a:p>
        </p:txBody>
      </p:sp>
      <p:grpSp>
        <p:nvGrpSpPr>
          <p:cNvPr id="36" name="Group 30"/>
          <p:cNvGrpSpPr>
            <a:grpSpLocks/>
          </p:cNvGrpSpPr>
          <p:nvPr/>
        </p:nvGrpSpPr>
        <p:grpSpPr bwMode="auto">
          <a:xfrm>
            <a:off x="7308285" y="6493541"/>
            <a:ext cx="479644" cy="479769"/>
            <a:chOff x="1865313" y="2312988"/>
            <a:chExt cx="446087" cy="446087"/>
          </a:xfrm>
          <a:solidFill>
            <a:schemeClr val="bg1"/>
          </a:solidFill>
        </p:grpSpPr>
        <p:sp>
          <p:nvSpPr>
            <p:cNvPr id="37" name="Freeform 205"/>
            <p:cNvSpPr>
              <a:spLocks noChangeArrowheads="1"/>
            </p:cNvSpPr>
            <p:nvPr/>
          </p:nvSpPr>
          <p:spPr bwMode="auto">
            <a:xfrm>
              <a:off x="2052638" y="2455863"/>
              <a:ext cx="112712" cy="157162"/>
            </a:xfrm>
            <a:custGeom>
              <a:avLst/>
              <a:gdLst>
                <a:gd name="T0" fmla="*/ 302 w 313"/>
                <a:gd name="T1" fmla="*/ 196 h 437"/>
                <a:gd name="T2" fmla="*/ 41 w 313"/>
                <a:gd name="T3" fmla="*/ 9 h 437"/>
                <a:gd name="T4" fmla="*/ 10 w 313"/>
                <a:gd name="T5" fmla="*/ 9 h 437"/>
                <a:gd name="T6" fmla="*/ 0 w 313"/>
                <a:gd name="T7" fmla="*/ 30 h 437"/>
                <a:gd name="T8" fmla="*/ 0 w 313"/>
                <a:gd name="T9" fmla="*/ 405 h 437"/>
                <a:gd name="T10" fmla="*/ 10 w 313"/>
                <a:gd name="T11" fmla="*/ 436 h 437"/>
                <a:gd name="T12" fmla="*/ 31 w 313"/>
                <a:gd name="T13" fmla="*/ 436 h 437"/>
                <a:gd name="T14" fmla="*/ 41 w 313"/>
                <a:gd name="T15" fmla="*/ 436 h 437"/>
                <a:gd name="T16" fmla="*/ 302 w 313"/>
                <a:gd name="T17" fmla="*/ 249 h 437"/>
                <a:gd name="T18" fmla="*/ 312 w 313"/>
                <a:gd name="T19" fmla="*/ 217 h 437"/>
                <a:gd name="T20" fmla="*/ 302 w 313"/>
                <a:gd name="T21" fmla="*/ 196 h 437"/>
                <a:gd name="T22" fmla="*/ 302 w 313"/>
                <a:gd name="T23" fmla="*/ 196 h 437"/>
                <a:gd name="T24" fmla="*/ 302 w 313"/>
                <a:gd name="T25" fmla="*/ 196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3" h="437">
                  <a:moveTo>
                    <a:pt x="302" y="196"/>
                  </a:moveTo>
                  <a:cubicBezTo>
                    <a:pt x="41" y="9"/>
                    <a:pt x="41" y="9"/>
                    <a:pt x="41" y="9"/>
                  </a:cubicBezTo>
                  <a:cubicBezTo>
                    <a:pt x="31" y="0"/>
                    <a:pt x="20" y="0"/>
                    <a:pt x="10" y="9"/>
                  </a:cubicBezTo>
                  <a:cubicBezTo>
                    <a:pt x="0" y="9"/>
                    <a:pt x="0" y="19"/>
                    <a:pt x="0" y="30"/>
                  </a:cubicBezTo>
                  <a:cubicBezTo>
                    <a:pt x="0" y="405"/>
                    <a:pt x="0" y="405"/>
                    <a:pt x="0" y="405"/>
                  </a:cubicBezTo>
                  <a:cubicBezTo>
                    <a:pt x="0" y="426"/>
                    <a:pt x="0" y="436"/>
                    <a:pt x="10" y="436"/>
                  </a:cubicBezTo>
                  <a:cubicBezTo>
                    <a:pt x="20" y="436"/>
                    <a:pt x="20" y="436"/>
                    <a:pt x="31" y="436"/>
                  </a:cubicBezTo>
                  <a:lnTo>
                    <a:pt x="41" y="436"/>
                  </a:lnTo>
                  <a:cubicBezTo>
                    <a:pt x="302" y="249"/>
                    <a:pt x="302" y="249"/>
                    <a:pt x="302" y="249"/>
                  </a:cubicBezTo>
                  <a:cubicBezTo>
                    <a:pt x="312" y="238"/>
                    <a:pt x="312" y="228"/>
                    <a:pt x="312" y="217"/>
                  </a:cubicBezTo>
                  <a:cubicBezTo>
                    <a:pt x="312" y="207"/>
                    <a:pt x="312" y="207"/>
                    <a:pt x="302" y="196"/>
                  </a:cubicBezTo>
                  <a:close/>
                  <a:moveTo>
                    <a:pt x="302" y="196"/>
                  </a:moveTo>
                  <a:lnTo>
                    <a:pt x="302" y="19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38" name="Freeform 206"/>
            <p:cNvSpPr>
              <a:spLocks noChangeArrowheads="1"/>
            </p:cNvSpPr>
            <p:nvPr/>
          </p:nvSpPr>
          <p:spPr bwMode="auto">
            <a:xfrm>
              <a:off x="1865313" y="2312988"/>
              <a:ext cx="446087" cy="446087"/>
            </a:xfrm>
            <a:custGeom>
              <a:avLst/>
              <a:gdLst>
                <a:gd name="T0" fmla="*/ 614 w 1240"/>
                <a:gd name="T1" fmla="*/ 0 h 1240"/>
                <a:gd name="T2" fmla="*/ 0 w 1240"/>
                <a:gd name="T3" fmla="*/ 614 h 1240"/>
                <a:gd name="T4" fmla="*/ 614 w 1240"/>
                <a:gd name="T5" fmla="*/ 1239 h 1240"/>
                <a:gd name="T6" fmla="*/ 1239 w 1240"/>
                <a:gd name="T7" fmla="*/ 614 h 1240"/>
                <a:gd name="T8" fmla="*/ 614 w 1240"/>
                <a:gd name="T9" fmla="*/ 0 h 1240"/>
                <a:gd name="T10" fmla="*/ 614 w 1240"/>
                <a:gd name="T11" fmla="*/ 1135 h 1240"/>
                <a:gd name="T12" fmla="*/ 104 w 1240"/>
                <a:gd name="T13" fmla="*/ 614 h 1240"/>
                <a:gd name="T14" fmla="*/ 614 w 1240"/>
                <a:gd name="T15" fmla="*/ 104 h 1240"/>
                <a:gd name="T16" fmla="*/ 1135 w 1240"/>
                <a:gd name="T17" fmla="*/ 614 h 1240"/>
                <a:gd name="T18" fmla="*/ 614 w 1240"/>
                <a:gd name="T19" fmla="*/ 1135 h 1240"/>
                <a:gd name="T20" fmla="*/ 614 w 1240"/>
                <a:gd name="T21" fmla="*/ 1135 h 1240"/>
                <a:gd name="T22" fmla="*/ 614 w 1240"/>
                <a:gd name="T23" fmla="*/ 1135 h 1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40" h="1240">
                  <a:moveTo>
                    <a:pt x="614" y="0"/>
                  </a:moveTo>
                  <a:cubicBezTo>
                    <a:pt x="271" y="0"/>
                    <a:pt x="0" y="271"/>
                    <a:pt x="0" y="614"/>
                  </a:cubicBezTo>
                  <a:cubicBezTo>
                    <a:pt x="0" y="958"/>
                    <a:pt x="271" y="1239"/>
                    <a:pt x="614" y="1239"/>
                  </a:cubicBezTo>
                  <a:cubicBezTo>
                    <a:pt x="969" y="1239"/>
                    <a:pt x="1239" y="958"/>
                    <a:pt x="1239" y="614"/>
                  </a:cubicBezTo>
                  <a:cubicBezTo>
                    <a:pt x="1239" y="271"/>
                    <a:pt x="969" y="0"/>
                    <a:pt x="614" y="0"/>
                  </a:cubicBezTo>
                  <a:close/>
                  <a:moveTo>
                    <a:pt x="614" y="1135"/>
                  </a:moveTo>
                  <a:cubicBezTo>
                    <a:pt x="333" y="1135"/>
                    <a:pt x="104" y="906"/>
                    <a:pt x="104" y="614"/>
                  </a:cubicBezTo>
                  <a:cubicBezTo>
                    <a:pt x="104" y="333"/>
                    <a:pt x="333" y="104"/>
                    <a:pt x="614" y="104"/>
                  </a:cubicBezTo>
                  <a:cubicBezTo>
                    <a:pt x="906" y="104"/>
                    <a:pt x="1135" y="333"/>
                    <a:pt x="1135" y="614"/>
                  </a:cubicBezTo>
                  <a:cubicBezTo>
                    <a:pt x="1135" y="906"/>
                    <a:pt x="906" y="1135"/>
                    <a:pt x="614" y="1135"/>
                  </a:cubicBezTo>
                  <a:close/>
                  <a:moveTo>
                    <a:pt x="614" y="1135"/>
                  </a:moveTo>
                  <a:lnTo>
                    <a:pt x="614" y="113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grpSp>
      <p:grpSp>
        <p:nvGrpSpPr>
          <p:cNvPr id="44" name="Group 43"/>
          <p:cNvGrpSpPr/>
          <p:nvPr/>
        </p:nvGrpSpPr>
        <p:grpSpPr>
          <a:xfrm>
            <a:off x="7783929" y="5250542"/>
            <a:ext cx="398243" cy="473033"/>
            <a:chOff x="2060819" y="1388284"/>
            <a:chExt cx="271040" cy="321860"/>
          </a:xfrm>
          <a:solidFill>
            <a:schemeClr val="bg1"/>
          </a:solidFill>
        </p:grpSpPr>
        <p:sp>
          <p:nvSpPr>
            <p:cNvPr id="45" name="Freeform 201"/>
            <p:cNvSpPr>
              <a:spLocks noChangeArrowheads="1"/>
            </p:cNvSpPr>
            <p:nvPr/>
          </p:nvSpPr>
          <p:spPr bwMode="auto">
            <a:xfrm>
              <a:off x="2060819" y="1388284"/>
              <a:ext cx="271040" cy="307527"/>
            </a:xfrm>
            <a:custGeom>
              <a:avLst/>
              <a:gdLst>
                <a:gd name="T0" fmla="*/ 718 w 917"/>
                <a:gd name="T1" fmla="*/ 583 h 1042"/>
                <a:gd name="T2" fmla="*/ 853 w 917"/>
                <a:gd name="T3" fmla="*/ 354 h 1042"/>
                <a:gd name="T4" fmla="*/ 885 w 917"/>
                <a:gd name="T5" fmla="*/ 270 h 1042"/>
                <a:gd name="T6" fmla="*/ 895 w 917"/>
                <a:gd name="T7" fmla="*/ 229 h 1042"/>
                <a:gd name="T8" fmla="*/ 895 w 917"/>
                <a:gd name="T9" fmla="*/ 208 h 1042"/>
                <a:gd name="T10" fmla="*/ 906 w 917"/>
                <a:gd name="T11" fmla="*/ 93 h 1042"/>
                <a:gd name="T12" fmla="*/ 906 w 917"/>
                <a:gd name="T13" fmla="*/ 41 h 1042"/>
                <a:gd name="T14" fmla="*/ 906 w 917"/>
                <a:gd name="T15" fmla="*/ 20 h 1042"/>
                <a:gd name="T16" fmla="*/ 906 w 917"/>
                <a:gd name="T17" fmla="*/ 10 h 1042"/>
                <a:gd name="T18" fmla="*/ 895 w 917"/>
                <a:gd name="T19" fmla="*/ 0 h 1042"/>
                <a:gd name="T20" fmla="*/ 885 w 917"/>
                <a:gd name="T21" fmla="*/ 0 h 1042"/>
                <a:gd name="T22" fmla="*/ 864 w 917"/>
                <a:gd name="T23" fmla="*/ 10 h 1042"/>
                <a:gd name="T24" fmla="*/ 812 w 917"/>
                <a:gd name="T25" fmla="*/ 20 h 1042"/>
                <a:gd name="T26" fmla="*/ 635 w 917"/>
                <a:gd name="T27" fmla="*/ 104 h 1042"/>
                <a:gd name="T28" fmla="*/ 395 w 917"/>
                <a:gd name="T29" fmla="*/ 333 h 1042"/>
                <a:gd name="T30" fmla="*/ 333 w 917"/>
                <a:gd name="T31" fmla="*/ 375 h 1042"/>
                <a:gd name="T32" fmla="*/ 10 w 917"/>
                <a:gd name="T33" fmla="*/ 583 h 1042"/>
                <a:gd name="T34" fmla="*/ 41 w 917"/>
                <a:gd name="T35" fmla="*/ 625 h 1042"/>
                <a:gd name="T36" fmla="*/ 531 w 917"/>
                <a:gd name="T37" fmla="*/ 999 h 1042"/>
                <a:gd name="T38" fmla="*/ 562 w 917"/>
                <a:gd name="T39" fmla="*/ 1020 h 1042"/>
                <a:gd name="T40" fmla="*/ 698 w 917"/>
                <a:gd name="T41" fmla="*/ 656 h 1042"/>
                <a:gd name="T42" fmla="*/ 718 w 917"/>
                <a:gd name="T43" fmla="*/ 583 h 1042"/>
                <a:gd name="T44" fmla="*/ 666 w 917"/>
                <a:gd name="T45" fmla="*/ 458 h 1042"/>
                <a:gd name="T46" fmla="*/ 562 w 917"/>
                <a:gd name="T47" fmla="*/ 468 h 1042"/>
                <a:gd name="T48" fmla="*/ 520 w 917"/>
                <a:gd name="T49" fmla="*/ 354 h 1042"/>
                <a:gd name="T50" fmla="*/ 531 w 917"/>
                <a:gd name="T51" fmla="*/ 333 h 1042"/>
                <a:gd name="T52" fmla="*/ 645 w 917"/>
                <a:gd name="T53" fmla="*/ 323 h 1042"/>
                <a:gd name="T54" fmla="*/ 677 w 917"/>
                <a:gd name="T55" fmla="*/ 437 h 1042"/>
                <a:gd name="T56" fmla="*/ 666 w 917"/>
                <a:gd name="T57" fmla="*/ 458 h 1042"/>
                <a:gd name="T58" fmla="*/ 666 w 917"/>
                <a:gd name="T59" fmla="*/ 458 h 1042"/>
                <a:gd name="T60" fmla="*/ 666 w 917"/>
                <a:gd name="T61" fmla="*/ 458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17" h="1042">
                  <a:moveTo>
                    <a:pt x="718" y="583"/>
                  </a:moveTo>
                  <a:cubicBezTo>
                    <a:pt x="781" y="500"/>
                    <a:pt x="823" y="427"/>
                    <a:pt x="853" y="354"/>
                  </a:cubicBezTo>
                  <a:cubicBezTo>
                    <a:pt x="864" y="333"/>
                    <a:pt x="874" y="302"/>
                    <a:pt x="885" y="270"/>
                  </a:cubicBezTo>
                  <a:cubicBezTo>
                    <a:pt x="885" y="260"/>
                    <a:pt x="885" y="250"/>
                    <a:pt x="895" y="229"/>
                  </a:cubicBezTo>
                  <a:cubicBezTo>
                    <a:pt x="895" y="218"/>
                    <a:pt x="895" y="218"/>
                    <a:pt x="895" y="208"/>
                  </a:cubicBezTo>
                  <a:cubicBezTo>
                    <a:pt x="906" y="166"/>
                    <a:pt x="906" y="125"/>
                    <a:pt x="906" y="93"/>
                  </a:cubicBezTo>
                  <a:cubicBezTo>
                    <a:pt x="906" y="73"/>
                    <a:pt x="906" y="52"/>
                    <a:pt x="906" y="41"/>
                  </a:cubicBezTo>
                  <a:cubicBezTo>
                    <a:pt x="906" y="31"/>
                    <a:pt x="916" y="31"/>
                    <a:pt x="906" y="20"/>
                  </a:cubicBezTo>
                  <a:lnTo>
                    <a:pt x="906" y="10"/>
                  </a:lnTo>
                  <a:cubicBezTo>
                    <a:pt x="916" y="0"/>
                    <a:pt x="906" y="0"/>
                    <a:pt x="895" y="0"/>
                  </a:cubicBezTo>
                  <a:lnTo>
                    <a:pt x="885" y="0"/>
                  </a:lnTo>
                  <a:cubicBezTo>
                    <a:pt x="874" y="0"/>
                    <a:pt x="874" y="10"/>
                    <a:pt x="864" y="10"/>
                  </a:cubicBezTo>
                  <a:cubicBezTo>
                    <a:pt x="864" y="20"/>
                    <a:pt x="843" y="20"/>
                    <a:pt x="812" y="20"/>
                  </a:cubicBezTo>
                  <a:cubicBezTo>
                    <a:pt x="770" y="31"/>
                    <a:pt x="708" y="52"/>
                    <a:pt x="635" y="104"/>
                  </a:cubicBezTo>
                  <a:cubicBezTo>
                    <a:pt x="510" y="177"/>
                    <a:pt x="437" y="281"/>
                    <a:pt x="395" y="333"/>
                  </a:cubicBezTo>
                  <a:cubicBezTo>
                    <a:pt x="385" y="354"/>
                    <a:pt x="354" y="375"/>
                    <a:pt x="333" y="375"/>
                  </a:cubicBezTo>
                  <a:cubicBezTo>
                    <a:pt x="125" y="364"/>
                    <a:pt x="41" y="510"/>
                    <a:pt x="10" y="583"/>
                  </a:cubicBezTo>
                  <a:cubicBezTo>
                    <a:pt x="0" y="604"/>
                    <a:pt x="10" y="625"/>
                    <a:pt x="41" y="625"/>
                  </a:cubicBezTo>
                  <a:cubicBezTo>
                    <a:pt x="489" y="614"/>
                    <a:pt x="531" y="885"/>
                    <a:pt x="531" y="999"/>
                  </a:cubicBezTo>
                  <a:cubicBezTo>
                    <a:pt x="520" y="1031"/>
                    <a:pt x="541" y="1041"/>
                    <a:pt x="562" y="1020"/>
                  </a:cubicBezTo>
                  <a:cubicBezTo>
                    <a:pt x="729" y="926"/>
                    <a:pt x="718" y="739"/>
                    <a:pt x="698" y="656"/>
                  </a:cubicBezTo>
                  <a:cubicBezTo>
                    <a:pt x="698" y="635"/>
                    <a:pt x="708" y="593"/>
                    <a:pt x="718" y="583"/>
                  </a:cubicBezTo>
                  <a:close/>
                  <a:moveTo>
                    <a:pt x="666" y="458"/>
                  </a:moveTo>
                  <a:cubicBezTo>
                    <a:pt x="645" y="489"/>
                    <a:pt x="593" y="489"/>
                    <a:pt x="562" y="468"/>
                  </a:cubicBezTo>
                  <a:cubicBezTo>
                    <a:pt x="510" y="448"/>
                    <a:pt x="500" y="395"/>
                    <a:pt x="520" y="354"/>
                  </a:cubicBezTo>
                  <a:cubicBezTo>
                    <a:pt x="531" y="343"/>
                    <a:pt x="531" y="343"/>
                    <a:pt x="531" y="333"/>
                  </a:cubicBezTo>
                  <a:cubicBezTo>
                    <a:pt x="562" y="302"/>
                    <a:pt x="604" y="302"/>
                    <a:pt x="645" y="323"/>
                  </a:cubicBezTo>
                  <a:cubicBezTo>
                    <a:pt x="687" y="343"/>
                    <a:pt x="708" y="395"/>
                    <a:pt x="677" y="437"/>
                  </a:cubicBezTo>
                  <a:cubicBezTo>
                    <a:pt x="677" y="448"/>
                    <a:pt x="677" y="448"/>
                    <a:pt x="666" y="458"/>
                  </a:cubicBezTo>
                  <a:close/>
                  <a:moveTo>
                    <a:pt x="666" y="458"/>
                  </a:moveTo>
                  <a:lnTo>
                    <a:pt x="666" y="45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46" name="Freeform 202"/>
            <p:cNvSpPr>
              <a:spLocks noChangeArrowheads="1"/>
            </p:cNvSpPr>
            <p:nvPr/>
          </p:nvSpPr>
          <p:spPr bwMode="auto">
            <a:xfrm>
              <a:off x="2131185" y="1637172"/>
              <a:ext cx="58639" cy="67760"/>
            </a:xfrm>
            <a:custGeom>
              <a:avLst/>
              <a:gdLst>
                <a:gd name="T0" fmla="*/ 42 w 199"/>
                <a:gd name="T1" fmla="*/ 219 h 230"/>
                <a:gd name="T2" fmla="*/ 188 w 199"/>
                <a:gd name="T3" fmla="*/ 31 h 230"/>
                <a:gd name="T4" fmla="*/ 156 w 199"/>
                <a:gd name="T5" fmla="*/ 10 h 230"/>
                <a:gd name="T6" fmla="*/ 11 w 199"/>
                <a:gd name="T7" fmla="*/ 198 h 230"/>
                <a:gd name="T8" fmla="*/ 42 w 199"/>
                <a:gd name="T9" fmla="*/ 219 h 230"/>
                <a:gd name="T10" fmla="*/ 42 w 199"/>
                <a:gd name="T11" fmla="*/ 219 h 230"/>
                <a:gd name="T12" fmla="*/ 42 w 199"/>
                <a:gd name="T13" fmla="*/ 219 h 230"/>
              </a:gdLst>
              <a:ahLst/>
              <a:cxnLst>
                <a:cxn ang="0">
                  <a:pos x="T0" y="T1"/>
                </a:cxn>
                <a:cxn ang="0">
                  <a:pos x="T2" y="T3"/>
                </a:cxn>
                <a:cxn ang="0">
                  <a:pos x="T4" y="T5"/>
                </a:cxn>
                <a:cxn ang="0">
                  <a:pos x="T6" y="T7"/>
                </a:cxn>
                <a:cxn ang="0">
                  <a:pos x="T8" y="T9"/>
                </a:cxn>
                <a:cxn ang="0">
                  <a:pos x="T10" y="T11"/>
                </a:cxn>
                <a:cxn ang="0">
                  <a:pos x="T12" y="T13"/>
                </a:cxn>
              </a:cxnLst>
              <a:rect l="0" t="0" r="r" b="b"/>
              <a:pathLst>
                <a:path w="199" h="230">
                  <a:moveTo>
                    <a:pt x="42" y="219"/>
                  </a:moveTo>
                  <a:cubicBezTo>
                    <a:pt x="115" y="177"/>
                    <a:pt x="167" y="83"/>
                    <a:pt x="188" y="31"/>
                  </a:cubicBezTo>
                  <a:cubicBezTo>
                    <a:pt x="198" y="10"/>
                    <a:pt x="177" y="0"/>
                    <a:pt x="156" y="10"/>
                  </a:cubicBezTo>
                  <a:cubicBezTo>
                    <a:pt x="73" y="63"/>
                    <a:pt x="31" y="146"/>
                    <a:pt x="11" y="198"/>
                  </a:cubicBezTo>
                  <a:cubicBezTo>
                    <a:pt x="0" y="219"/>
                    <a:pt x="21" y="229"/>
                    <a:pt x="42" y="219"/>
                  </a:cubicBezTo>
                  <a:close/>
                  <a:moveTo>
                    <a:pt x="42" y="219"/>
                  </a:moveTo>
                  <a:lnTo>
                    <a:pt x="42" y="21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47" name="Freeform 203"/>
            <p:cNvSpPr>
              <a:spLocks noChangeArrowheads="1"/>
            </p:cNvSpPr>
            <p:nvPr/>
          </p:nvSpPr>
          <p:spPr bwMode="auto">
            <a:xfrm>
              <a:off x="2084274" y="1615019"/>
              <a:ext cx="76882" cy="95125"/>
            </a:xfrm>
            <a:custGeom>
              <a:avLst/>
              <a:gdLst>
                <a:gd name="T0" fmla="*/ 31 w 261"/>
                <a:gd name="T1" fmla="*/ 313 h 324"/>
                <a:gd name="T2" fmla="*/ 250 w 261"/>
                <a:gd name="T3" fmla="*/ 31 h 324"/>
                <a:gd name="T4" fmla="*/ 219 w 261"/>
                <a:gd name="T5" fmla="*/ 11 h 324"/>
                <a:gd name="T6" fmla="*/ 10 w 261"/>
                <a:gd name="T7" fmla="*/ 292 h 324"/>
                <a:gd name="T8" fmla="*/ 31 w 261"/>
                <a:gd name="T9" fmla="*/ 313 h 324"/>
                <a:gd name="T10" fmla="*/ 31 w 261"/>
                <a:gd name="T11" fmla="*/ 313 h 324"/>
                <a:gd name="T12" fmla="*/ 31 w 261"/>
                <a:gd name="T13" fmla="*/ 313 h 324"/>
              </a:gdLst>
              <a:ahLst/>
              <a:cxnLst>
                <a:cxn ang="0">
                  <a:pos x="T0" y="T1"/>
                </a:cxn>
                <a:cxn ang="0">
                  <a:pos x="T2" y="T3"/>
                </a:cxn>
                <a:cxn ang="0">
                  <a:pos x="T4" y="T5"/>
                </a:cxn>
                <a:cxn ang="0">
                  <a:pos x="T6" y="T7"/>
                </a:cxn>
                <a:cxn ang="0">
                  <a:pos x="T8" y="T9"/>
                </a:cxn>
                <a:cxn ang="0">
                  <a:pos x="T10" y="T11"/>
                </a:cxn>
                <a:cxn ang="0">
                  <a:pos x="T12" y="T13"/>
                </a:cxn>
              </a:cxnLst>
              <a:rect l="0" t="0" r="r" b="b"/>
              <a:pathLst>
                <a:path w="261" h="324">
                  <a:moveTo>
                    <a:pt x="31" y="313"/>
                  </a:moveTo>
                  <a:cubicBezTo>
                    <a:pt x="156" y="240"/>
                    <a:pt x="219" y="104"/>
                    <a:pt x="250" y="31"/>
                  </a:cubicBezTo>
                  <a:cubicBezTo>
                    <a:pt x="260" y="11"/>
                    <a:pt x="240" y="0"/>
                    <a:pt x="219" y="11"/>
                  </a:cubicBezTo>
                  <a:cubicBezTo>
                    <a:pt x="94" y="83"/>
                    <a:pt x="31" y="219"/>
                    <a:pt x="10" y="292"/>
                  </a:cubicBezTo>
                  <a:cubicBezTo>
                    <a:pt x="0" y="313"/>
                    <a:pt x="10" y="323"/>
                    <a:pt x="31" y="313"/>
                  </a:cubicBezTo>
                  <a:close/>
                  <a:moveTo>
                    <a:pt x="31" y="313"/>
                  </a:moveTo>
                  <a:lnTo>
                    <a:pt x="31" y="31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48" name="Freeform 204"/>
            <p:cNvSpPr>
              <a:spLocks noChangeArrowheads="1"/>
            </p:cNvSpPr>
            <p:nvPr/>
          </p:nvSpPr>
          <p:spPr bwMode="auto">
            <a:xfrm>
              <a:off x="2075153" y="1591564"/>
              <a:ext cx="58638" cy="70366"/>
            </a:xfrm>
            <a:custGeom>
              <a:avLst/>
              <a:gdLst>
                <a:gd name="T0" fmla="*/ 41 w 199"/>
                <a:gd name="T1" fmla="*/ 229 h 240"/>
                <a:gd name="T2" fmla="*/ 187 w 199"/>
                <a:gd name="T3" fmla="*/ 42 h 240"/>
                <a:gd name="T4" fmla="*/ 156 w 199"/>
                <a:gd name="T5" fmla="*/ 21 h 240"/>
                <a:gd name="T6" fmla="*/ 10 w 199"/>
                <a:gd name="T7" fmla="*/ 208 h 240"/>
                <a:gd name="T8" fmla="*/ 41 w 199"/>
                <a:gd name="T9" fmla="*/ 229 h 240"/>
                <a:gd name="T10" fmla="*/ 41 w 199"/>
                <a:gd name="T11" fmla="*/ 229 h 240"/>
                <a:gd name="T12" fmla="*/ 41 w 199"/>
                <a:gd name="T13" fmla="*/ 229 h 240"/>
              </a:gdLst>
              <a:ahLst/>
              <a:cxnLst>
                <a:cxn ang="0">
                  <a:pos x="T0" y="T1"/>
                </a:cxn>
                <a:cxn ang="0">
                  <a:pos x="T2" y="T3"/>
                </a:cxn>
                <a:cxn ang="0">
                  <a:pos x="T4" y="T5"/>
                </a:cxn>
                <a:cxn ang="0">
                  <a:pos x="T6" y="T7"/>
                </a:cxn>
                <a:cxn ang="0">
                  <a:pos x="T8" y="T9"/>
                </a:cxn>
                <a:cxn ang="0">
                  <a:pos x="T10" y="T11"/>
                </a:cxn>
                <a:cxn ang="0">
                  <a:pos x="T12" y="T13"/>
                </a:cxn>
              </a:cxnLst>
              <a:rect l="0" t="0" r="r" b="b"/>
              <a:pathLst>
                <a:path w="199" h="240">
                  <a:moveTo>
                    <a:pt x="41" y="229"/>
                  </a:moveTo>
                  <a:cubicBezTo>
                    <a:pt x="114" y="177"/>
                    <a:pt x="166" y="94"/>
                    <a:pt x="187" y="42"/>
                  </a:cubicBezTo>
                  <a:cubicBezTo>
                    <a:pt x="198" y="21"/>
                    <a:pt x="177" y="0"/>
                    <a:pt x="156" y="21"/>
                  </a:cubicBezTo>
                  <a:cubicBezTo>
                    <a:pt x="73" y="73"/>
                    <a:pt x="31" y="156"/>
                    <a:pt x="10" y="208"/>
                  </a:cubicBezTo>
                  <a:cubicBezTo>
                    <a:pt x="0" y="229"/>
                    <a:pt x="10" y="239"/>
                    <a:pt x="41" y="229"/>
                  </a:cubicBezTo>
                  <a:close/>
                  <a:moveTo>
                    <a:pt x="41" y="229"/>
                  </a:moveTo>
                  <a:lnTo>
                    <a:pt x="41" y="22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grpSp>
      <p:sp>
        <p:nvSpPr>
          <p:cNvPr id="50" name="Freeform 298"/>
          <p:cNvSpPr>
            <a:spLocks noChangeArrowheads="1"/>
          </p:cNvSpPr>
          <p:nvPr/>
        </p:nvSpPr>
        <p:spPr bwMode="auto">
          <a:xfrm>
            <a:off x="9384093" y="7924023"/>
            <a:ext cx="464015" cy="464134"/>
          </a:xfrm>
          <a:custGeom>
            <a:avLst/>
            <a:gdLst>
              <a:gd name="T0" fmla="*/ 852 w 1606"/>
              <a:gd name="T1" fmla="*/ 0 h 1607"/>
              <a:gd name="T2" fmla="*/ 0 w 1606"/>
              <a:gd name="T3" fmla="*/ 753 h 1607"/>
              <a:gd name="T4" fmla="*/ 752 w 1606"/>
              <a:gd name="T5" fmla="*/ 1606 h 1607"/>
              <a:gd name="T6" fmla="*/ 1605 w 1606"/>
              <a:gd name="T7" fmla="*/ 853 h 1607"/>
              <a:gd name="T8" fmla="*/ 501 w 1606"/>
              <a:gd name="T9" fmla="*/ 176 h 1607"/>
              <a:gd name="T10" fmla="*/ 217 w 1606"/>
              <a:gd name="T11" fmla="*/ 427 h 1607"/>
              <a:gd name="T12" fmla="*/ 158 w 1606"/>
              <a:gd name="T13" fmla="*/ 535 h 1607"/>
              <a:gd name="T14" fmla="*/ 317 w 1606"/>
              <a:gd name="T15" fmla="*/ 753 h 1607"/>
              <a:gd name="T16" fmla="*/ 158 w 1606"/>
              <a:gd name="T17" fmla="*/ 535 h 1607"/>
              <a:gd name="T18" fmla="*/ 317 w 1606"/>
              <a:gd name="T19" fmla="*/ 853 h 1607"/>
              <a:gd name="T20" fmla="*/ 158 w 1606"/>
              <a:gd name="T21" fmla="*/ 1071 h 1607"/>
              <a:gd name="T22" fmla="*/ 217 w 1606"/>
              <a:gd name="T23" fmla="*/ 1179 h 1607"/>
              <a:gd name="T24" fmla="*/ 501 w 1606"/>
              <a:gd name="T25" fmla="*/ 1430 h 1607"/>
              <a:gd name="T26" fmla="*/ 752 w 1606"/>
              <a:gd name="T27" fmla="*/ 1497 h 1607"/>
              <a:gd name="T28" fmla="*/ 752 w 1606"/>
              <a:gd name="T29" fmla="*/ 1179 h 1607"/>
              <a:gd name="T30" fmla="*/ 752 w 1606"/>
              <a:gd name="T31" fmla="*/ 1071 h 1607"/>
              <a:gd name="T32" fmla="*/ 426 w 1606"/>
              <a:gd name="T33" fmla="*/ 853 h 1607"/>
              <a:gd name="T34" fmla="*/ 752 w 1606"/>
              <a:gd name="T35" fmla="*/ 1071 h 1607"/>
              <a:gd name="T36" fmla="*/ 426 w 1606"/>
              <a:gd name="T37" fmla="*/ 753 h 1607"/>
              <a:gd name="T38" fmla="*/ 752 w 1606"/>
              <a:gd name="T39" fmla="*/ 535 h 1607"/>
              <a:gd name="T40" fmla="*/ 752 w 1606"/>
              <a:gd name="T41" fmla="*/ 427 h 1607"/>
              <a:gd name="T42" fmla="*/ 752 w 1606"/>
              <a:gd name="T43" fmla="*/ 109 h 1607"/>
              <a:gd name="T44" fmla="*/ 1387 w 1606"/>
              <a:gd name="T45" fmla="*/ 427 h 1607"/>
              <a:gd name="T46" fmla="*/ 1103 w 1606"/>
              <a:gd name="T47" fmla="*/ 176 h 1607"/>
              <a:gd name="T48" fmla="*/ 852 w 1606"/>
              <a:gd name="T49" fmla="*/ 109 h 1607"/>
              <a:gd name="T50" fmla="*/ 852 w 1606"/>
              <a:gd name="T51" fmla="*/ 427 h 1607"/>
              <a:gd name="T52" fmla="*/ 852 w 1606"/>
              <a:gd name="T53" fmla="*/ 535 h 1607"/>
              <a:gd name="T54" fmla="*/ 1178 w 1606"/>
              <a:gd name="T55" fmla="*/ 753 h 1607"/>
              <a:gd name="T56" fmla="*/ 852 w 1606"/>
              <a:gd name="T57" fmla="*/ 535 h 1607"/>
              <a:gd name="T58" fmla="*/ 1178 w 1606"/>
              <a:gd name="T59" fmla="*/ 853 h 1607"/>
              <a:gd name="T60" fmla="*/ 852 w 1606"/>
              <a:gd name="T61" fmla="*/ 1071 h 1607"/>
              <a:gd name="T62" fmla="*/ 852 w 1606"/>
              <a:gd name="T63" fmla="*/ 1497 h 1607"/>
              <a:gd name="T64" fmla="*/ 1120 w 1606"/>
              <a:gd name="T65" fmla="*/ 1179 h 1607"/>
              <a:gd name="T66" fmla="*/ 1103 w 1606"/>
              <a:gd name="T67" fmla="*/ 1430 h 1607"/>
              <a:gd name="T68" fmla="*/ 1387 w 1606"/>
              <a:gd name="T69" fmla="*/ 1179 h 1607"/>
              <a:gd name="T70" fmla="*/ 1446 w 1606"/>
              <a:gd name="T71" fmla="*/ 1071 h 1607"/>
              <a:gd name="T72" fmla="*/ 1287 w 1606"/>
              <a:gd name="T73" fmla="*/ 853 h 1607"/>
              <a:gd name="T74" fmla="*/ 1446 w 1606"/>
              <a:gd name="T75" fmla="*/ 1071 h 1607"/>
              <a:gd name="T76" fmla="*/ 1254 w 1606"/>
              <a:gd name="T77" fmla="*/ 535 h 1607"/>
              <a:gd name="T78" fmla="*/ 1496 w 1606"/>
              <a:gd name="T79" fmla="*/ 753 h 1607"/>
              <a:gd name="T80" fmla="*/ 1287 w 1606"/>
              <a:gd name="T81" fmla="*/ 753 h 1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06" h="1607">
                <a:moveTo>
                  <a:pt x="1605" y="753"/>
                </a:moveTo>
                <a:cubicBezTo>
                  <a:pt x="1580" y="352"/>
                  <a:pt x="1254" y="26"/>
                  <a:pt x="852" y="0"/>
                </a:cubicBezTo>
                <a:cubicBezTo>
                  <a:pt x="752" y="0"/>
                  <a:pt x="752" y="0"/>
                  <a:pt x="752" y="0"/>
                </a:cubicBezTo>
                <a:cubicBezTo>
                  <a:pt x="351" y="26"/>
                  <a:pt x="25" y="352"/>
                  <a:pt x="0" y="753"/>
                </a:cubicBezTo>
                <a:cubicBezTo>
                  <a:pt x="0" y="853"/>
                  <a:pt x="0" y="853"/>
                  <a:pt x="0" y="853"/>
                </a:cubicBezTo>
                <a:cubicBezTo>
                  <a:pt x="25" y="1255"/>
                  <a:pt x="351" y="1581"/>
                  <a:pt x="752" y="1606"/>
                </a:cubicBezTo>
                <a:cubicBezTo>
                  <a:pt x="852" y="1606"/>
                  <a:pt x="852" y="1606"/>
                  <a:pt x="852" y="1606"/>
                </a:cubicBezTo>
                <a:cubicBezTo>
                  <a:pt x="1254" y="1581"/>
                  <a:pt x="1580" y="1255"/>
                  <a:pt x="1605" y="853"/>
                </a:cubicBezTo>
                <a:cubicBezTo>
                  <a:pt x="1605" y="753"/>
                  <a:pt x="1605" y="753"/>
                  <a:pt x="1605" y="753"/>
                </a:cubicBezTo>
                <a:close/>
                <a:moveTo>
                  <a:pt x="501" y="176"/>
                </a:moveTo>
                <a:cubicBezTo>
                  <a:pt x="451" y="243"/>
                  <a:pt x="409" y="327"/>
                  <a:pt x="376" y="427"/>
                </a:cubicBezTo>
                <a:cubicBezTo>
                  <a:pt x="217" y="427"/>
                  <a:pt x="217" y="427"/>
                  <a:pt x="217" y="427"/>
                </a:cubicBezTo>
                <a:cubicBezTo>
                  <a:pt x="284" y="318"/>
                  <a:pt x="384" y="226"/>
                  <a:pt x="501" y="176"/>
                </a:cubicBezTo>
                <a:close/>
                <a:moveTo>
                  <a:pt x="158" y="535"/>
                </a:moveTo>
                <a:cubicBezTo>
                  <a:pt x="351" y="535"/>
                  <a:pt x="351" y="535"/>
                  <a:pt x="351" y="535"/>
                </a:cubicBezTo>
                <a:cubicBezTo>
                  <a:pt x="334" y="602"/>
                  <a:pt x="326" y="678"/>
                  <a:pt x="317" y="753"/>
                </a:cubicBezTo>
                <a:cubicBezTo>
                  <a:pt x="108" y="753"/>
                  <a:pt x="108" y="753"/>
                  <a:pt x="108" y="753"/>
                </a:cubicBezTo>
                <a:cubicBezTo>
                  <a:pt x="108" y="678"/>
                  <a:pt x="133" y="602"/>
                  <a:pt x="158" y="535"/>
                </a:cubicBezTo>
                <a:close/>
                <a:moveTo>
                  <a:pt x="108" y="853"/>
                </a:moveTo>
                <a:cubicBezTo>
                  <a:pt x="317" y="853"/>
                  <a:pt x="317" y="853"/>
                  <a:pt x="317" y="853"/>
                </a:cubicBezTo>
                <a:cubicBezTo>
                  <a:pt x="326" y="929"/>
                  <a:pt x="334" y="1004"/>
                  <a:pt x="351" y="1071"/>
                </a:cubicBezTo>
                <a:cubicBezTo>
                  <a:pt x="158" y="1071"/>
                  <a:pt x="158" y="1071"/>
                  <a:pt x="158" y="1071"/>
                </a:cubicBezTo>
                <a:cubicBezTo>
                  <a:pt x="133" y="1004"/>
                  <a:pt x="108" y="929"/>
                  <a:pt x="108" y="853"/>
                </a:cubicBezTo>
                <a:close/>
                <a:moveTo>
                  <a:pt x="217" y="1179"/>
                </a:moveTo>
                <a:cubicBezTo>
                  <a:pt x="376" y="1179"/>
                  <a:pt x="376" y="1179"/>
                  <a:pt x="376" y="1179"/>
                </a:cubicBezTo>
                <a:cubicBezTo>
                  <a:pt x="409" y="1280"/>
                  <a:pt x="451" y="1363"/>
                  <a:pt x="501" y="1430"/>
                </a:cubicBezTo>
                <a:cubicBezTo>
                  <a:pt x="384" y="1380"/>
                  <a:pt x="284" y="1288"/>
                  <a:pt x="217" y="1179"/>
                </a:cubicBezTo>
                <a:close/>
                <a:moveTo>
                  <a:pt x="752" y="1497"/>
                </a:moveTo>
                <a:cubicBezTo>
                  <a:pt x="635" y="1464"/>
                  <a:pt x="543" y="1346"/>
                  <a:pt x="484" y="1179"/>
                </a:cubicBezTo>
                <a:cubicBezTo>
                  <a:pt x="752" y="1179"/>
                  <a:pt x="752" y="1179"/>
                  <a:pt x="752" y="1179"/>
                </a:cubicBezTo>
                <a:lnTo>
                  <a:pt x="752" y="1497"/>
                </a:lnTo>
                <a:close/>
                <a:moveTo>
                  <a:pt x="752" y="1071"/>
                </a:moveTo>
                <a:cubicBezTo>
                  <a:pt x="459" y="1071"/>
                  <a:pt x="459" y="1071"/>
                  <a:pt x="459" y="1071"/>
                </a:cubicBezTo>
                <a:cubicBezTo>
                  <a:pt x="443" y="1004"/>
                  <a:pt x="434" y="929"/>
                  <a:pt x="426" y="853"/>
                </a:cubicBezTo>
                <a:cubicBezTo>
                  <a:pt x="752" y="853"/>
                  <a:pt x="752" y="853"/>
                  <a:pt x="752" y="853"/>
                </a:cubicBezTo>
                <a:lnTo>
                  <a:pt x="752" y="1071"/>
                </a:lnTo>
                <a:close/>
                <a:moveTo>
                  <a:pt x="752" y="753"/>
                </a:moveTo>
                <a:cubicBezTo>
                  <a:pt x="426" y="753"/>
                  <a:pt x="426" y="753"/>
                  <a:pt x="426" y="753"/>
                </a:cubicBezTo>
                <a:cubicBezTo>
                  <a:pt x="434" y="678"/>
                  <a:pt x="443" y="602"/>
                  <a:pt x="459" y="535"/>
                </a:cubicBezTo>
                <a:cubicBezTo>
                  <a:pt x="752" y="535"/>
                  <a:pt x="752" y="535"/>
                  <a:pt x="752" y="535"/>
                </a:cubicBezTo>
                <a:lnTo>
                  <a:pt x="752" y="753"/>
                </a:lnTo>
                <a:close/>
                <a:moveTo>
                  <a:pt x="752" y="427"/>
                </a:moveTo>
                <a:cubicBezTo>
                  <a:pt x="484" y="427"/>
                  <a:pt x="484" y="427"/>
                  <a:pt x="484" y="427"/>
                </a:cubicBezTo>
                <a:cubicBezTo>
                  <a:pt x="543" y="260"/>
                  <a:pt x="635" y="142"/>
                  <a:pt x="752" y="109"/>
                </a:cubicBezTo>
                <a:lnTo>
                  <a:pt x="752" y="427"/>
                </a:lnTo>
                <a:close/>
                <a:moveTo>
                  <a:pt x="1387" y="427"/>
                </a:moveTo>
                <a:cubicBezTo>
                  <a:pt x="1229" y="427"/>
                  <a:pt x="1229" y="427"/>
                  <a:pt x="1229" y="427"/>
                </a:cubicBezTo>
                <a:cubicBezTo>
                  <a:pt x="1195" y="327"/>
                  <a:pt x="1153" y="243"/>
                  <a:pt x="1103" y="176"/>
                </a:cubicBezTo>
                <a:cubicBezTo>
                  <a:pt x="1220" y="226"/>
                  <a:pt x="1320" y="318"/>
                  <a:pt x="1387" y="427"/>
                </a:cubicBezTo>
                <a:close/>
                <a:moveTo>
                  <a:pt x="852" y="109"/>
                </a:moveTo>
                <a:cubicBezTo>
                  <a:pt x="969" y="142"/>
                  <a:pt x="1061" y="260"/>
                  <a:pt x="1120" y="427"/>
                </a:cubicBezTo>
                <a:cubicBezTo>
                  <a:pt x="852" y="427"/>
                  <a:pt x="852" y="427"/>
                  <a:pt x="852" y="427"/>
                </a:cubicBezTo>
                <a:lnTo>
                  <a:pt x="852" y="109"/>
                </a:lnTo>
                <a:close/>
                <a:moveTo>
                  <a:pt x="852" y="535"/>
                </a:moveTo>
                <a:cubicBezTo>
                  <a:pt x="1153" y="535"/>
                  <a:pt x="1153" y="535"/>
                  <a:pt x="1153" y="535"/>
                </a:cubicBezTo>
                <a:cubicBezTo>
                  <a:pt x="1162" y="602"/>
                  <a:pt x="1170" y="678"/>
                  <a:pt x="1178" y="753"/>
                </a:cubicBezTo>
                <a:cubicBezTo>
                  <a:pt x="852" y="753"/>
                  <a:pt x="852" y="753"/>
                  <a:pt x="852" y="753"/>
                </a:cubicBezTo>
                <a:lnTo>
                  <a:pt x="852" y="535"/>
                </a:lnTo>
                <a:close/>
                <a:moveTo>
                  <a:pt x="852" y="853"/>
                </a:moveTo>
                <a:cubicBezTo>
                  <a:pt x="1178" y="853"/>
                  <a:pt x="1178" y="853"/>
                  <a:pt x="1178" y="853"/>
                </a:cubicBezTo>
                <a:cubicBezTo>
                  <a:pt x="1170" y="929"/>
                  <a:pt x="1162" y="1004"/>
                  <a:pt x="1153" y="1071"/>
                </a:cubicBezTo>
                <a:cubicBezTo>
                  <a:pt x="852" y="1071"/>
                  <a:pt x="852" y="1071"/>
                  <a:pt x="852" y="1071"/>
                </a:cubicBezTo>
                <a:lnTo>
                  <a:pt x="852" y="853"/>
                </a:lnTo>
                <a:close/>
                <a:moveTo>
                  <a:pt x="852" y="1497"/>
                </a:moveTo>
                <a:cubicBezTo>
                  <a:pt x="852" y="1179"/>
                  <a:pt x="852" y="1179"/>
                  <a:pt x="852" y="1179"/>
                </a:cubicBezTo>
                <a:cubicBezTo>
                  <a:pt x="1120" y="1179"/>
                  <a:pt x="1120" y="1179"/>
                  <a:pt x="1120" y="1179"/>
                </a:cubicBezTo>
                <a:cubicBezTo>
                  <a:pt x="1061" y="1346"/>
                  <a:pt x="969" y="1464"/>
                  <a:pt x="852" y="1497"/>
                </a:cubicBezTo>
                <a:close/>
                <a:moveTo>
                  <a:pt x="1103" y="1430"/>
                </a:moveTo>
                <a:cubicBezTo>
                  <a:pt x="1153" y="1363"/>
                  <a:pt x="1195" y="1280"/>
                  <a:pt x="1229" y="1179"/>
                </a:cubicBezTo>
                <a:cubicBezTo>
                  <a:pt x="1387" y="1179"/>
                  <a:pt x="1387" y="1179"/>
                  <a:pt x="1387" y="1179"/>
                </a:cubicBezTo>
                <a:cubicBezTo>
                  <a:pt x="1320" y="1288"/>
                  <a:pt x="1220" y="1380"/>
                  <a:pt x="1103" y="1430"/>
                </a:cubicBezTo>
                <a:close/>
                <a:moveTo>
                  <a:pt x="1446" y="1071"/>
                </a:moveTo>
                <a:cubicBezTo>
                  <a:pt x="1254" y="1071"/>
                  <a:pt x="1254" y="1071"/>
                  <a:pt x="1254" y="1071"/>
                </a:cubicBezTo>
                <a:cubicBezTo>
                  <a:pt x="1270" y="1004"/>
                  <a:pt x="1279" y="929"/>
                  <a:pt x="1287" y="853"/>
                </a:cubicBezTo>
                <a:cubicBezTo>
                  <a:pt x="1496" y="853"/>
                  <a:pt x="1496" y="853"/>
                  <a:pt x="1496" y="853"/>
                </a:cubicBezTo>
                <a:cubicBezTo>
                  <a:pt x="1496" y="929"/>
                  <a:pt x="1471" y="1004"/>
                  <a:pt x="1446" y="1071"/>
                </a:cubicBezTo>
                <a:close/>
                <a:moveTo>
                  <a:pt x="1287" y="753"/>
                </a:moveTo>
                <a:cubicBezTo>
                  <a:pt x="1279" y="678"/>
                  <a:pt x="1270" y="602"/>
                  <a:pt x="1254" y="535"/>
                </a:cubicBezTo>
                <a:cubicBezTo>
                  <a:pt x="1446" y="535"/>
                  <a:pt x="1446" y="535"/>
                  <a:pt x="1446" y="535"/>
                </a:cubicBezTo>
                <a:cubicBezTo>
                  <a:pt x="1471" y="602"/>
                  <a:pt x="1496" y="678"/>
                  <a:pt x="1496" y="753"/>
                </a:cubicBezTo>
                <a:lnTo>
                  <a:pt x="1287" y="753"/>
                </a:lnTo>
                <a:close/>
                <a:moveTo>
                  <a:pt x="1287" y="753"/>
                </a:moveTo>
                <a:lnTo>
                  <a:pt x="1287" y="753"/>
                </a:lnTo>
                <a:close/>
              </a:path>
            </a:pathLst>
          </a:custGeom>
          <a:solidFill>
            <a:schemeClr val="bg1"/>
          </a:solidFill>
          <a:ln>
            <a:noFill/>
          </a:ln>
          <a:effectLst/>
          <a:extLst/>
        </p:spPr>
        <p:txBody>
          <a:bodyPr wrap="none" lIns="182886" tIns="91443" rIns="182886" bIns="91443" anchor="ctr"/>
          <a:lstStyle/>
          <a:p>
            <a:pPr>
              <a:defRPr/>
            </a:pPr>
            <a:endParaRPr lang="en-US" sz="2701" dirty="0">
              <a:latin typeface="Lato Light"/>
              <a:ea typeface="SimSun" charset="0"/>
            </a:endParaRPr>
          </a:p>
        </p:txBody>
      </p:sp>
      <p:sp>
        <p:nvSpPr>
          <p:cNvPr id="54" name="Freeform 526"/>
          <p:cNvSpPr>
            <a:spLocks noChangeArrowheads="1"/>
          </p:cNvSpPr>
          <p:nvPr/>
        </p:nvSpPr>
        <p:spPr bwMode="auto">
          <a:xfrm rot="20348499">
            <a:off x="9244339" y="4746161"/>
            <a:ext cx="383648" cy="497347"/>
          </a:xfrm>
          <a:custGeom>
            <a:avLst/>
            <a:gdLst>
              <a:gd name="T0" fmla="*/ 719 w 1222"/>
              <a:gd name="T1" fmla="*/ 1338 h 1581"/>
              <a:gd name="T2" fmla="*/ 686 w 1222"/>
              <a:gd name="T3" fmla="*/ 1221 h 1581"/>
              <a:gd name="T4" fmla="*/ 686 w 1222"/>
              <a:gd name="T5" fmla="*/ 359 h 1581"/>
              <a:gd name="T6" fmla="*/ 719 w 1222"/>
              <a:gd name="T7" fmla="*/ 243 h 1581"/>
              <a:gd name="T8" fmla="*/ 17 w 1222"/>
              <a:gd name="T9" fmla="*/ 460 h 1581"/>
              <a:gd name="T10" fmla="*/ 0 w 1222"/>
              <a:gd name="T11" fmla="*/ 794 h 1581"/>
              <a:gd name="T12" fmla="*/ 17 w 1222"/>
              <a:gd name="T13" fmla="*/ 1120 h 1581"/>
              <a:gd name="T14" fmla="*/ 502 w 1222"/>
              <a:gd name="T15" fmla="*/ 1530 h 1581"/>
              <a:gd name="T16" fmla="*/ 493 w 1222"/>
              <a:gd name="T17" fmla="*/ 1112 h 1581"/>
              <a:gd name="T18" fmla="*/ 284 w 1222"/>
              <a:gd name="T19" fmla="*/ 1120 h 1581"/>
              <a:gd name="T20" fmla="*/ 284 w 1222"/>
              <a:gd name="T21" fmla="*/ 794 h 1581"/>
              <a:gd name="T22" fmla="*/ 284 w 1222"/>
              <a:gd name="T23" fmla="*/ 460 h 1581"/>
              <a:gd name="T24" fmla="*/ 493 w 1222"/>
              <a:gd name="T25" fmla="*/ 468 h 1581"/>
              <a:gd name="T26" fmla="*/ 502 w 1222"/>
              <a:gd name="T27" fmla="*/ 58 h 1581"/>
              <a:gd name="T28" fmla="*/ 17 w 1222"/>
              <a:gd name="T29" fmla="*/ 460 h 1581"/>
              <a:gd name="T30" fmla="*/ 602 w 1222"/>
              <a:gd name="T31" fmla="*/ 911 h 1581"/>
              <a:gd name="T32" fmla="*/ 493 w 1222"/>
              <a:gd name="T33" fmla="*/ 861 h 1581"/>
              <a:gd name="T34" fmla="*/ 543 w 1222"/>
              <a:gd name="T35" fmla="*/ 828 h 1581"/>
              <a:gd name="T36" fmla="*/ 610 w 1222"/>
              <a:gd name="T37" fmla="*/ 778 h 1581"/>
              <a:gd name="T38" fmla="*/ 627 w 1222"/>
              <a:gd name="T39" fmla="*/ 660 h 1581"/>
              <a:gd name="T40" fmla="*/ 476 w 1222"/>
              <a:gd name="T41" fmla="*/ 677 h 1581"/>
              <a:gd name="T42" fmla="*/ 510 w 1222"/>
              <a:gd name="T43" fmla="*/ 736 h 1581"/>
              <a:gd name="T44" fmla="*/ 560 w 1222"/>
              <a:gd name="T45" fmla="*/ 677 h 1581"/>
              <a:gd name="T46" fmla="*/ 585 w 1222"/>
              <a:gd name="T47" fmla="*/ 719 h 1581"/>
              <a:gd name="T48" fmla="*/ 502 w 1222"/>
              <a:gd name="T49" fmla="*/ 803 h 1581"/>
              <a:gd name="T50" fmla="*/ 410 w 1222"/>
              <a:gd name="T51" fmla="*/ 911 h 1581"/>
              <a:gd name="T52" fmla="*/ 819 w 1222"/>
              <a:gd name="T53" fmla="*/ 811 h 1581"/>
              <a:gd name="T54" fmla="*/ 794 w 1222"/>
              <a:gd name="T55" fmla="*/ 635 h 1581"/>
              <a:gd name="T56" fmla="*/ 644 w 1222"/>
              <a:gd name="T57" fmla="*/ 853 h 1581"/>
              <a:gd name="T58" fmla="*/ 744 w 1222"/>
              <a:gd name="T59" fmla="*/ 911 h 1581"/>
              <a:gd name="T60" fmla="*/ 803 w 1222"/>
              <a:gd name="T61" fmla="*/ 853 h 1581"/>
              <a:gd name="T62" fmla="*/ 844 w 1222"/>
              <a:gd name="T63" fmla="*/ 811 h 1581"/>
              <a:gd name="T64" fmla="*/ 786 w 1222"/>
              <a:gd name="T65" fmla="*/ 686 h 1581"/>
              <a:gd name="T66" fmla="*/ 694 w 1222"/>
              <a:gd name="T67" fmla="*/ 811 h 1581"/>
              <a:gd name="T68" fmla="*/ 694 w 1222"/>
              <a:gd name="T69" fmla="*/ 811 h 1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2" h="1581">
                <a:moveTo>
                  <a:pt x="1221" y="794"/>
                </a:moveTo>
                <a:cubicBezTo>
                  <a:pt x="1221" y="1079"/>
                  <a:pt x="995" y="1313"/>
                  <a:pt x="719" y="1338"/>
                </a:cubicBezTo>
                <a:cubicBezTo>
                  <a:pt x="719" y="1329"/>
                  <a:pt x="711" y="1313"/>
                  <a:pt x="711" y="1296"/>
                </a:cubicBezTo>
                <a:cubicBezTo>
                  <a:pt x="711" y="1296"/>
                  <a:pt x="702" y="1262"/>
                  <a:pt x="686" y="1221"/>
                </a:cubicBezTo>
                <a:cubicBezTo>
                  <a:pt x="911" y="1212"/>
                  <a:pt x="1095" y="1028"/>
                  <a:pt x="1095" y="794"/>
                </a:cubicBezTo>
                <a:cubicBezTo>
                  <a:pt x="1095" y="560"/>
                  <a:pt x="911" y="368"/>
                  <a:pt x="686" y="359"/>
                </a:cubicBezTo>
                <a:cubicBezTo>
                  <a:pt x="702" y="326"/>
                  <a:pt x="711" y="293"/>
                  <a:pt x="711" y="284"/>
                </a:cubicBezTo>
                <a:cubicBezTo>
                  <a:pt x="711" y="276"/>
                  <a:pt x="719" y="259"/>
                  <a:pt x="719" y="243"/>
                </a:cubicBezTo>
                <a:cubicBezTo>
                  <a:pt x="995" y="267"/>
                  <a:pt x="1221" y="510"/>
                  <a:pt x="1221" y="794"/>
                </a:cubicBezTo>
                <a:close/>
                <a:moveTo>
                  <a:pt x="17" y="460"/>
                </a:moveTo>
                <a:cubicBezTo>
                  <a:pt x="8" y="568"/>
                  <a:pt x="0" y="677"/>
                  <a:pt x="0" y="786"/>
                </a:cubicBezTo>
                <a:lnTo>
                  <a:pt x="0" y="794"/>
                </a:lnTo>
                <a:lnTo>
                  <a:pt x="0" y="803"/>
                </a:lnTo>
                <a:cubicBezTo>
                  <a:pt x="0" y="911"/>
                  <a:pt x="8" y="1012"/>
                  <a:pt x="17" y="1120"/>
                </a:cubicBezTo>
                <a:cubicBezTo>
                  <a:pt x="42" y="1396"/>
                  <a:pt x="259" y="1580"/>
                  <a:pt x="468" y="1538"/>
                </a:cubicBezTo>
                <a:cubicBezTo>
                  <a:pt x="485" y="1530"/>
                  <a:pt x="493" y="1530"/>
                  <a:pt x="502" y="1530"/>
                </a:cubicBezTo>
                <a:cubicBezTo>
                  <a:pt x="552" y="1505"/>
                  <a:pt x="594" y="1471"/>
                  <a:pt x="644" y="1438"/>
                </a:cubicBezTo>
                <a:cubicBezTo>
                  <a:pt x="702" y="1396"/>
                  <a:pt x="569" y="1070"/>
                  <a:pt x="493" y="1112"/>
                </a:cubicBezTo>
                <a:cubicBezTo>
                  <a:pt x="460" y="1129"/>
                  <a:pt x="376" y="1196"/>
                  <a:pt x="343" y="1196"/>
                </a:cubicBezTo>
                <a:cubicBezTo>
                  <a:pt x="309" y="1204"/>
                  <a:pt x="293" y="1162"/>
                  <a:pt x="284" y="1120"/>
                </a:cubicBezTo>
                <a:cubicBezTo>
                  <a:pt x="276" y="1028"/>
                  <a:pt x="284" y="903"/>
                  <a:pt x="284" y="803"/>
                </a:cubicBezTo>
                <a:cubicBezTo>
                  <a:pt x="284" y="794"/>
                  <a:pt x="284" y="794"/>
                  <a:pt x="284" y="794"/>
                </a:cubicBezTo>
                <a:cubicBezTo>
                  <a:pt x="284" y="786"/>
                  <a:pt x="284" y="786"/>
                  <a:pt x="284" y="786"/>
                </a:cubicBezTo>
                <a:cubicBezTo>
                  <a:pt x="284" y="677"/>
                  <a:pt x="276" y="560"/>
                  <a:pt x="284" y="460"/>
                </a:cubicBezTo>
                <a:cubicBezTo>
                  <a:pt x="293" y="426"/>
                  <a:pt x="309" y="385"/>
                  <a:pt x="343" y="385"/>
                </a:cubicBezTo>
                <a:cubicBezTo>
                  <a:pt x="376" y="393"/>
                  <a:pt x="460" y="452"/>
                  <a:pt x="493" y="468"/>
                </a:cubicBezTo>
                <a:cubicBezTo>
                  <a:pt x="569" y="510"/>
                  <a:pt x="702" y="184"/>
                  <a:pt x="644" y="142"/>
                </a:cubicBezTo>
                <a:cubicBezTo>
                  <a:pt x="594" y="117"/>
                  <a:pt x="552" y="75"/>
                  <a:pt x="502" y="58"/>
                </a:cubicBezTo>
                <a:cubicBezTo>
                  <a:pt x="493" y="50"/>
                  <a:pt x="485" y="50"/>
                  <a:pt x="468" y="50"/>
                </a:cubicBezTo>
                <a:cubicBezTo>
                  <a:pt x="259" y="0"/>
                  <a:pt x="42" y="184"/>
                  <a:pt x="17" y="460"/>
                </a:cubicBezTo>
                <a:close/>
                <a:moveTo>
                  <a:pt x="410" y="911"/>
                </a:moveTo>
                <a:cubicBezTo>
                  <a:pt x="602" y="911"/>
                  <a:pt x="602" y="911"/>
                  <a:pt x="602" y="911"/>
                </a:cubicBezTo>
                <a:cubicBezTo>
                  <a:pt x="610" y="861"/>
                  <a:pt x="610" y="861"/>
                  <a:pt x="610" y="861"/>
                </a:cubicBezTo>
                <a:cubicBezTo>
                  <a:pt x="493" y="861"/>
                  <a:pt x="493" y="861"/>
                  <a:pt x="493" y="861"/>
                </a:cubicBezTo>
                <a:cubicBezTo>
                  <a:pt x="493" y="861"/>
                  <a:pt x="502" y="853"/>
                  <a:pt x="510" y="853"/>
                </a:cubicBezTo>
                <a:cubicBezTo>
                  <a:pt x="510" y="845"/>
                  <a:pt x="527" y="836"/>
                  <a:pt x="543" y="828"/>
                </a:cubicBezTo>
                <a:cubicBezTo>
                  <a:pt x="569" y="811"/>
                  <a:pt x="569" y="811"/>
                  <a:pt x="569" y="811"/>
                </a:cubicBezTo>
                <a:cubicBezTo>
                  <a:pt x="585" y="803"/>
                  <a:pt x="602" y="786"/>
                  <a:pt x="610" y="778"/>
                </a:cubicBezTo>
                <a:cubicBezTo>
                  <a:pt x="627" y="761"/>
                  <a:pt x="635" y="744"/>
                  <a:pt x="644" y="719"/>
                </a:cubicBezTo>
                <a:cubicBezTo>
                  <a:pt x="652" y="694"/>
                  <a:pt x="644" y="677"/>
                  <a:pt x="627" y="660"/>
                </a:cubicBezTo>
                <a:cubicBezTo>
                  <a:pt x="619" y="644"/>
                  <a:pt x="594" y="635"/>
                  <a:pt x="569" y="635"/>
                </a:cubicBezTo>
                <a:cubicBezTo>
                  <a:pt x="527" y="635"/>
                  <a:pt x="502" y="644"/>
                  <a:pt x="476" y="677"/>
                </a:cubicBezTo>
                <a:cubicBezTo>
                  <a:pt x="468" y="686"/>
                  <a:pt x="460" y="711"/>
                  <a:pt x="452" y="736"/>
                </a:cubicBezTo>
                <a:cubicBezTo>
                  <a:pt x="510" y="736"/>
                  <a:pt x="510" y="736"/>
                  <a:pt x="510" y="736"/>
                </a:cubicBezTo>
                <a:cubicBezTo>
                  <a:pt x="510" y="719"/>
                  <a:pt x="518" y="702"/>
                  <a:pt x="518" y="694"/>
                </a:cubicBezTo>
                <a:cubicBezTo>
                  <a:pt x="527" y="686"/>
                  <a:pt x="543" y="677"/>
                  <a:pt x="560" y="677"/>
                </a:cubicBezTo>
                <a:cubicBezTo>
                  <a:pt x="569" y="677"/>
                  <a:pt x="577" y="686"/>
                  <a:pt x="585" y="694"/>
                </a:cubicBezTo>
                <a:cubicBezTo>
                  <a:pt x="585" y="702"/>
                  <a:pt x="594" y="711"/>
                  <a:pt x="585" y="719"/>
                </a:cubicBezTo>
                <a:cubicBezTo>
                  <a:pt x="585" y="736"/>
                  <a:pt x="577" y="744"/>
                  <a:pt x="560" y="761"/>
                </a:cubicBezTo>
                <a:cubicBezTo>
                  <a:pt x="552" y="769"/>
                  <a:pt x="535" y="778"/>
                  <a:pt x="502" y="803"/>
                </a:cubicBezTo>
                <a:cubicBezTo>
                  <a:pt x="468" y="819"/>
                  <a:pt x="452" y="836"/>
                  <a:pt x="435" y="861"/>
                </a:cubicBezTo>
                <a:cubicBezTo>
                  <a:pt x="426" y="878"/>
                  <a:pt x="418" y="895"/>
                  <a:pt x="410" y="911"/>
                </a:cubicBezTo>
                <a:close/>
                <a:moveTo>
                  <a:pt x="844" y="811"/>
                </a:moveTo>
                <a:cubicBezTo>
                  <a:pt x="819" y="811"/>
                  <a:pt x="819" y="811"/>
                  <a:pt x="819" y="811"/>
                </a:cubicBezTo>
                <a:cubicBezTo>
                  <a:pt x="853" y="635"/>
                  <a:pt x="853" y="635"/>
                  <a:pt x="853" y="635"/>
                </a:cubicBezTo>
                <a:cubicBezTo>
                  <a:pt x="794" y="635"/>
                  <a:pt x="794" y="635"/>
                  <a:pt x="794" y="635"/>
                </a:cubicBezTo>
                <a:cubicBezTo>
                  <a:pt x="652" y="803"/>
                  <a:pt x="652" y="803"/>
                  <a:pt x="652" y="803"/>
                </a:cubicBezTo>
                <a:cubicBezTo>
                  <a:pt x="644" y="853"/>
                  <a:pt x="644" y="853"/>
                  <a:pt x="644" y="853"/>
                </a:cubicBezTo>
                <a:cubicBezTo>
                  <a:pt x="753" y="853"/>
                  <a:pt x="753" y="853"/>
                  <a:pt x="753" y="853"/>
                </a:cubicBezTo>
                <a:cubicBezTo>
                  <a:pt x="744" y="911"/>
                  <a:pt x="744" y="911"/>
                  <a:pt x="744" y="911"/>
                </a:cubicBezTo>
                <a:cubicBezTo>
                  <a:pt x="794" y="911"/>
                  <a:pt x="794" y="911"/>
                  <a:pt x="794" y="911"/>
                </a:cubicBezTo>
                <a:cubicBezTo>
                  <a:pt x="803" y="853"/>
                  <a:pt x="803" y="853"/>
                  <a:pt x="803" y="853"/>
                </a:cubicBezTo>
                <a:cubicBezTo>
                  <a:pt x="836" y="853"/>
                  <a:pt x="836" y="853"/>
                  <a:pt x="836" y="853"/>
                </a:cubicBezTo>
                <a:lnTo>
                  <a:pt x="844" y="811"/>
                </a:lnTo>
                <a:close/>
                <a:moveTo>
                  <a:pt x="694" y="811"/>
                </a:moveTo>
                <a:cubicBezTo>
                  <a:pt x="786" y="686"/>
                  <a:pt x="786" y="686"/>
                  <a:pt x="786" y="686"/>
                </a:cubicBezTo>
                <a:cubicBezTo>
                  <a:pt x="761" y="811"/>
                  <a:pt x="761" y="811"/>
                  <a:pt x="761" y="811"/>
                </a:cubicBezTo>
                <a:lnTo>
                  <a:pt x="694" y="811"/>
                </a:lnTo>
                <a:close/>
                <a:moveTo>
                  <a:pt x="694" y="811"/>
                </a:moveTo>
                <a:lnTo>
                  <a:pt x="694" y="811"/>
                </a:lnTo>
                <a:close/>
              </a:path>
            </a:pathLst>
          </a:custGeom>
          <a:solidFill>
            <a:schemeClr val="bg1"/>
          </a:solidFill>
          <a:ln>
            <a:noFill/>
          </a:ln>
          <a:effectLst/>
          <a:extLst/>
        </p:spPr>
        <p:txBody>
          <a:bodyPr wrap="none" lIns="182886" tIns="91443" rIns="182886" bIns="91443" anchor="ctr"/>
          <a:lstStyle/>
          <a:p>
            <a:pPr>
              <a:defRPr/>
            </a:pPr>
            <a:endParaRPr lang="en-US" sz="2701" dirty="0">
              <a:latin typeface="Lato Light"/>
              <a:ea typeface="SimSun" charset="0"/>
            </a:endParaRPr>
          </a:p>
        </p:txBody>
      </p:sp>
      <p:sp>
        <p:nvSpPr>
          <p:cNvPr id="55" name="Freeform 168"/>
          <p:cNvSpPr>
            <a:spLocks noChangeArrowheads="1"/>
          </p:cNvSpPr>
          <p:nvPr/>
        </p:nvSpPr>
        <p:spPr bwMode="auto">
          <a:xfrm>
            <a:off x="10398052" y="5629559"/>
            <a:ext cx="366791" cy="366883"/>
          </a:xfrm>
          <a:custGeom>
            <a:avLst/>
            <a:gdLst>
              <a:gd name="T0" fmla="*/ 521 w 1043"/>
              <a:gd name="T1" fmla="*/ 0 h 1043"/>
              <a:gd name="T2" fmla="*/ 0 w 1043"/>
              <a:gd name="T3" fmla="*/ 521 h 1043"/>
              <a:gd name="T4" fmla="*/ 521 w 1043"/>
              <a:gd name="T5" fmla="*/ 1042 h 1043"/>
              <a:gd name="T6" fmla="*/ 1042 w 1043"/>
              <a:gd name="T7" fmla="*/ 521 h 1043"/>
              <a:gd name="T8" fmla="*/ 521 w 1043"/>
              <a:gd name="T9" fmla="*/ 0 h 1043"/>
              <a:gd name="T10" fmla="*/ 323 w 1043"/>
              <a:gd name="T11" fmla="*/ 781 h 1043"/>
              <a:gd name="T12" fmla="*/ 323 w 1043"/>
              <a:gd name="T13" fmla="*/ 260 h 1043"/>
              <a:gd name="T14" fmla="*/ 844 w 1043"/>
              <a:gd name="T15" fmla="*/ 521 h 1043"/>
              <a:gd name="T16" fmla="*/ 323 w 1043"/>
              <a:gd name="T17" fmla="*/ 781 h 1043"/>
              <a:gd name="T18" fmla="*/ 323 w 1043"/>
              <a:gd name="T19" fmla="*/ 781 h 1043"/>
              <a:gd name="T20" fmla="*/ 323 w 1043"/>
              <a:gd name="T21" fmla="*/ 781 h 1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3" h="1043">
                <a:moveTo>
                  <a:pt x="521" y="0"/>
                </a:moveTo>
                <a:cubicBezTo>
                  <a:pt x="229" y="0"/>
                  <a:pt x="0" y="240"/>
                  <a:pt x="0" y="521"/>
                </a:cubicBezTo>
                <a:cubicBezTo>
                  <a:pt x="0" y="812"/>
                  <a:pt x="229" y="1042"/>
                  <a:pt x="521" y="1042"/>
                </a:cubicBezTo>
                <a:cubicBezTo>
                  <a:pt x="802" y="1042"/>
                  <a:pt x="1042" y="812"/>
                  <a:pt x="1042" y="521"/>
                </a:cubicBezTo>
                <a:cubicBezTo>
                  <a:pt x="1042" y="240"/>
                  <a:pt x="802" y="0"/>
                  <a:pt x="521" y="0"/>
                </a:cubicBezTo>
                <a:close/>
                <a:moveTo>
                  <a:pt x="323" y="781"/>
                </a:moveTo>
                <a:cubicBezTo>
                  <a:pt x="323" y="260"/>
                  <a:pt x="323" y="260"/>
                  <a:pt x="323" y="260"/>
                </a:cubicBezTo>
                <a:cubicBezTo>
                  <a:pt x="844" y="521"/>
                  <a:pt x="844" y="521"/>
                  <a:pt x="844" y="521"/>
                </a:cubicBezTo>
                <a:lnTo>
                  <a:pt x="323" y="781"/>
                </a:lnTo>
                <a:close/>
                <a:moveTo>
                  <a:pt x="323" y="781"/>
                </a:moveTo>
                <a:lnTo>
                  <a:pt x="323" y="781"/>
                </a:lnTo>
                <a:close/>
              </a:path>
            </a:pathLst>
          </a:custGeom>
          <a:solidFill>
            <a:schemeClr val="bg1"/>
          </a:solidFill>
          <a:ln>
            <a:noFill/>
          </a:ln>
          <a:effectLst/>
          <a:extLst/>
        </p:spPr>
        <p:txBody>
          <a:bodyPr wrap="none" lIns="182886" tIns="91443" rIns="182886" bIns="91443" anchor="ctr"/>
          <a:lstStyle/>
          <a:p>
            <a:pPr>
              <a:defRPr/>
            </a:pPr>
            <a:endParaRPr lang="en-US" sz="2701" dirty="0">
              <a:latin typeface="Lato Light"/>
              <a:ea typeface="SimSun" charset="0"/>
            </a:endParaRPr>
          </a:p>
        </p:txBody>
      </p:sp>
      <p:sp>
        <p:nvSpPr>
          <p:cNvPr id="57" name="Freeform 576"/>
          <p:cNvSpPr>
            <a:spLocks noChangeArrowheads="1"/>
          </p:cNvSpPr>
          <p:nvPr/>
        </p:nvSpPr>
        <p:spPr bwMode="auto">
          <a:xfrm>
            <a:off x="10445834" y="6999975"/>
            <a:ext cx="430816" cy="430927"/>
          </a:xfrm>
          <a:custGeom>
            <a:avLst/>
            <a:gdLst>
              <a:gd name="T0" fmla="*/ 1664 w 1690"/>
              <a:gd name="T1" fmla="*/ 1037 h 1690"/>
              <a:gd name="T2" fmla="*/ 1689 w 1690"/>
              <a:gd name="T3" fmla="*/ 1037 h 1690"/>
              <a:gd name="T4" fmla="*/ 1689 w 1690"/>
              <a:gd name="T5" fmla="*/ 669 h 1690"/>
              <a:gd name="T6" fmla="*/ 1446 w 1690"/>
              <a:gd name="T7" fmla="*/ 669 h 1690"/>
              <a:gd name="T8" fmla="*/ 1396 w 1690"/>
              <a:gd name="T9" fmla="*/ 543 h 1690"/>
              <a:gd name="T10" fmla="*/ 1547 w 1690"/>
              <a:gd name="T11" fmla="*/ 393 h 1690"/>
              <a:gd name="T12" fmla="*/ 1572 w 1690"/>
              <a:gd name="T13" fmla="*/ 376 h 1690"/>
              <a:gd name="T14" fmla="*/ 1547 w 1690"/>
              <a:gd name="T15" fmla="*/ 359 h 1690"/>
              <a:gd name="T16" fmla="*/ 1329 w 1690"/>
              <a:gd name="T17" fmla="*/ 134 h 1690"/>
              <a:gd name="T18" fmla="*/ 1312 w 1690"/>
              <a:gd name="T19" fmla="*/ 117 h 1690"/>
              <a:gd name="T20" fmla="*/ 1288 w 1690"/>
              <a:gd name="T21" fmla="*/ 134 h 1690"/>
              <a:gd name="T22" fmla="*/ 1137 w 1690"/>
              <a:gd name="T23" fmla="*/ 284 h 1690"/>
              <a:gd name="T24" fmla="*/ 1020 w 1690"/>
              <a:gd name="T25" fmla="*/ 234 h 1690"/>
              <a:gd name="T26" fmla="*/ 1020 w 1690"/>
              <a:gd name="T27" fmla="*/ 0 h 1690"/>
              <a:gd name="T28" fmla="*/ 660 w 1690"/>
              <a:gd name="T29" fmla="*/ 0 h 1690"/>
              <a:gd name="T30" fmla="*/ 660 w 1690"/>
              <a:gd name="T31" fmla="*/ 234 h 1690"/>
              <a:gd name="T32" fmla="*/ 552 w 1690"/>
              <a:gd name="T33" fmla="*/ 284 h 1690"/>
              <a:gd name="T34" fmla="*/ 401 w 1690"/>
              <a:gd name="T35" fmla="*/ 134 h 1690"/>
              <a:gd name="T36" fmla="*/ 385 w 1690"/>
              <a:gd name="T37" fmla="*/ 117 h 1690"/>
              <a:gd name="T38" fmla="*/ 125 w 1690"/>
              <a:gd name="T39" fmla="*/ 376 h 1690"/>
              <a:gd name="T40" fmla="*/ 142 w 1690"/>
              <a:gd name="T41" fmla="*/ 393 h 1690"/>
              <a:gd name="T42" fmla="*/ 284 w 1690"/>
              <a:gd name="T43" fmla="*/ 535 h 1690"/>
              <a:gd name="T44" fmla="*/ 234 w 1690"/>
              <a:gd name="T45" fmla="*/ 660 h 1690"/>
              <a:gd name="T46" fmla="*/ 0 w 1690"/>
              <a:gd name="T47" fmla="*/ 660 h 1690"/>
              <a:gd name="T48" fmla="*/ 0 w 1690"/>
              <a:gd name="T49" fmla="*/ 1028 h 1690"/>
              <a:gd name="T50" fmla="*/ 234 w 1690"/>
              <a:gd name="T51" fmla="*/ 1028 h 1690"/>
              <a:gd name="T52" fmla="*/ 284 w 1690"/>
              <a:gd name="T53" fmla="*/ 1154 h 1690"/>
              <a:gd name="T54" fmla="*/ 142 w 1690"/>
              <a:gd name="T55" fmla="*/ 1296 h 1690"/>
              <a:gd name="T56" fmla="*/ 125 w 1690"/>
              <a:gd name="T57" fmla="*/ 1312 h 1690"/>
              <a:gd name="T58" fmla="*/ 142 w 1690"/>
              <a:gd name="T59" fmla="*/ 1338 h 1690"/>
              <a:gd name="T60" fmla="*/ 359 w 1690"/>
              <a:gd name="T61" fmla="*/ 1555 h 1690"/>
              <a:gd name="T62" fmla="*/ 385 w 1690"/>
              <a:gd name="T63" fmla="*/ 1572 h 1690"/>
              <a:gd name="T64" fmla="*/ 401 w 1690"/>
              <a:gd name="T65" fmla="*/ 1555 h 1690"/>
              <a:gd name="T66" fmla="*/ 552 w 1690"/>
              <a:gd name="T67" fmla="*/ 1413 h 1690"/>
              <a:gd name="T68" fmla="*/ 669 w 1690"/>
              <a:gd name="T69" fmla="*/ 1455 h 1690"/>
              <a:gd name="T70" fmla="*/ 669 w 1690"/>
              <a:gd name="T71" fmla="*/ 1689 h 1690"/>
              <a:gd name="T72" fmla="*/ 1037 w 1690"/>
              <a:gd name="T73" fmla="*/ 1689 h 1690"/>
              <a:gd name="T74" fmla="*/ 1037 w 1690"/>
              <a:gd name="T75" fmla="*/ 1455 h 1690"/>
              <a:gd name="T76" fmla="*/ 1137 w 1690"/>
              <a:gd name="T77" fmla="*/ 1404 h 1690"/>
              <a:gd name="T78" fmla="*/ 1312 w 1690"/>
              <a:gd name="T79" fmla="*/ 1572 h 1690"/>
              <a:gd name="T80" fmla="*/ 1329 w 1690"/>
              <a:gd name="T81" fmla="*/ 1555 h 1690"/>
              <a:gd name="T82" fmla="*/ 1547 w 1690"/>
              <a:gd name="T83" fmla="*/ 1338 h 1690"/>
              <a:gd name="T84" fmla="*/ 1572 w 1690"/>
              <a:gd name="T85" fmla="*/ 1312 h 1690"/>
              <a:gd name="T86" fmla="*/ 1396 w 1690"/>
              <a:gd name="T87" fmla="*/ 1145 h 1690"/>
              <a:gd name="T88" fmla="*/ 1446 w 1690"/>
              <a:gd name="T89" fmla="*/ 1037 h 1690"/>
              <a:gd name="T90" fmla="*/ 1664 w 1690"/>
              <a:gd name="T91" fmla="*/ 1037 h 1690"/>
              <a:gd name="T92" fmla="*/ 1221 w 1690"/>
              <a:gd name="T93" fmla="*/ 844 h 1690"/>
              <a:gd name="T94" fmla="*/ 844 w 1690"/>
              <a:gd name="T95" fmla="*/ 1229 h 1690"/>
              <a:gd name="T96" fmla="*/ 460 w 1690"/>
              <a:gd name="T97" fmla="*/ 844 h 1690"/>
              <a:gd name="T98" fmla="*/ 844 w 1690"/>
              <a:gd name="T99" fmla="*/ 468 h 1690"/>
              <a:gd name="T100" fmla="*/ 1221 w 1690"/>
              <a:gd name="T101" fmla="*/ 844 h 1690"/>
              <a:gd name="T102" fmla="*/ 1221 w 1690"/>
              <a:gd name="T103" fmla="*/ 844 h 1690"/>
              <a:gd name="T104" fmla="*/ 1221 w 1690"/>
              <a:gd name="T105" fmla="*/ 844 h 1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90" h="1690">
                <a:moveTo>
                  <a:pt x="1664" y="1037"/>
                </a:moveTo>
                <a:cubicBezTo>
                  <a:pt x="1689" y="1037"/>
                  <a:pt x="1689" y="1037"/>
                  <a:pt x="1689" y="1037"/>
                </a:cubicBezTo>
                <a:cubicBezTo>
                  <a:pt x="1689" y="669"/>
                  <a:pt x="1689" y="669"/>
                  <a:pt x="1689" y="669"/>
                </a:cubicBezTo>
                <a:cubicBezTo>
                  <a:pt x="1446" y="669"/>
                  <a:pt x="1446" y="669"/>
                  <a:pt x="1446" y="669"/>
                </a:cubicBezTo>
                <a:cubicBezTo>
                  <a:pt x="1438" y="627"/>
                  <a:pt x="1421" y="585"/>
                  <a:pt x="1396" y="543"/>
                </a:cubicBezTo>
                <a:cubicBezTo>
                  <a:pt x="1547" y="393"/>
                  <a:pt x="1547" y="393"/>
                  <a:pt x="1547" y="393"/>
                </a:cubicBezTo>
                <a:cubicBezTo>
                  <a:pt x="1572" y="376"/>
                  <a:pt x="1572" y="376"/>
                  <a:pt x="1572" y="376"/>
                </a:cubicBezTo>
                <a:cubicBezTo>
                  <a:pt x="1547" y="359"/>
                  <a:pt x="1547" y="359"/>
                  <a:pt x="1547" y="359"/>
                </a:cubicBezTo>
                <a:cubicBezTo>
                  <a:pt x="1329" y="134"/>
                  <a:pt x="1329" y="134"/>
                  <a:pt x="1329" y="134"/>
                </a:cubicBezTo>
                <a:cubicBezTo>
                  <a:pt x="1312" y="117"/>
                  <a:pt x="1312" y="117"/>
                  <a:pt x="1312" y="117"/>
                </a:cubicBezTo>
                <a:cubicBezTo>
                  <a:pt x="1288" y="134"/>
                  <a:pt x="1288" y="134"/>
                  <a:pt x="1288" y="134"/>
                </a:cubicBezTo>
                <a:cubicBezTo>
                  <a:pt x="1137" y="284"/>
                  <a:pt x="1137" y="284"/>
                  <a:pt x="1137" y="284"/>
                </a:cubicBezTo>
                <a:cubicBezTo>
                  <a:pt x="1104" y="267"/>
                  <a:pt x="1062" y="251"/>
                  <a:pt x="1020" y="234"/>
                </a:cubicBezTo>
                <a:cubicBezTo>
                  <a:pt x="1020" y="0"/>
                  <a:pt x="1020" y="0"/>
                  <a:pt x="1020" y="0"/>
                </a:cubicBezTo>
                <a:cubicBezTo>
                  <a:pt x="660" y="0"/>
                  <a:pt x="660" y="0"/>
                  <a:pt x="660" y="0"/>
                </a:cubicBezTo>
                <a:cubicBezTo>
                  <a:pt x="660" y="234"/>
                  <a:pt x="660" y="234"/>
                  <a:pt x="660" y="234"/>
                </a:cubicBezTo>
                <a:cubicBezTo>
                  <a:pt x="619" y="251"/>
                  <a:pt x="585" y="267"/>
                  <a:pt x="552" y="284"/>
                </a:cubicBezTo>
                <a:cubicBezTo>
                  <a:pt x="401" y="134"/>
                  <a:pt x="401" y="134"/>
                  <a:pt x="401" y="134"/>
                </a:cubicBezTo>
                <a:cubicBezTo>
                  <a:pt x="385" y="117"/>
                  <a:pt x="385" y="117"/>
                  <a:pt x="385" y="117"/>
                </a:cubicBezTo>
                <a:cubicBezTo>
                  <a:pt x="125" y="376"/>
                  <a:pt x="125" y="376"/>
                  <a:pt x="125" y="376"/>
                </a:cubicBezTo>
                <a:cubicBezTo>
                  <a:pt x="142" y="393"/>
                  <a:pt x="142" y="393"/>
                  <a:pt x="142" y="393"/>
                </a:cubicBezTo>
                <a:cubicBezTo>
                  <a:pt x="284" y="535"/>
                  <a:pt x="284" y="535"/>
                  <a:pt x="284" y="535"/>
                </a:cubicBezTo>
                <a:cubicBezTo>
                  <a:pt x="267" y="577"/>
                  <a:pt x="251" y="619"/>
                  <a:pt x="234" y="660"/>
                </a:cubicBezTo>
                <a:cubicBezTo>
                  <a:pt x="0" y="660"/>
                  <a:pt x="0" y="660"/>
                  <a:pt x="0" y="660"/>
                </a:cubicBezTo>
                <a:cubicBezTo>
                  <a:pt x="0" y="1028"/>
                  <a:pt x="0" y="1028"/>
                  <a:pt x="0" y="1028"/>
                </a:cubicBezTo>
                <a:cubicBezTo>
                  <a:pt x="234" y="1028"/>
                  <a:pt x="234" y="1028"/>
                  <a:pt x="234" y="1028"/>
                </a:cubicBezTo>
                <a:cubicBezTo>
                  <a:pt x="242" y="1070"/>
                  <a:pt x="259" y="1112"/>
                  <a:pt x="284" y="1154"/>
                </a:cubicBezTo>
                <a:cubicBezTo>
                  <a:pt x="142" y="1296"/>
                  <a:pt x="142" y="1296"/>
                  <a:pt x="142" y="1296"/>
                </a:cubicBezTo>
                <a:cubicBezTo>
                  <a:pt x="125" y="1312"/>
                  <a:pt x="125" y="1312"/>
                  <a:pt x="125" y="1312"/>
                </a:cubicBezTo>
                <a:cubicBezTo>
                  <a:pt x="142" y="1338"/>
                  <a:pt x="142" y="1338"/>
                  <a:pt x="142" y="1338"/>
                </a:cubicBezTo>
                <a:cubicBezTo>
                  <a:pt x="359" y="1555"/>
                  <a:pt x="359" y="1555"/>
                  <a:pt x="359" y="1555"/>
                </a:cubicBezTo>
                <a:cubicBezTo>
                  <a:pt x="385" y="1572"/>
                  <a:pt x="385" y="1572"/>
                  <a:pt x="385" y="1572"/>
                </a:cubicBezTo>
                <a:cubicBezTo>
                  <a:pt x="401" y="1555"/>
                  <a:pt x="401" y="1555"/>
                  <a:pt x="401" y="1555"/>
                </a:cubicBezTo>
                <a:cubicBezTo>
                  <a:pt x="552" y="1413"/>
                  <a:pt x="552" y="1413"/>
                  <a:pt x="552" y="1413"/>
                </a:cubicBezTo>
                <a:cubicBezTo>
                  <a:pt x="585" y="1430"/>
                  <a:pt x="627" y="1446"/>
                  <a:pt x="669" y="1455"/>
                </a:cubicBezTo>
                <a:cubicBezTo>
                  <a:pt x="669" y="1689"/>
                  <a:pt x="669" y="1689"/>
                  <a:pt x="669" y="1689"/>
                </a:cubicBezTo>
                <a:cubicBezTo>
                  <a:pt x="1037" y="1689"/>
                  <a:pt x="1037" y="1689"/>
                  <a:pt x="1037" y="1689"/>
                </a:cubicBezTo>
                <a:cubicBezTo>
                  <a:pt x="1037" y="1455"/>
                  <a:pt x="1037" y="1455"/>
                  <a:pt x="1037" y="1455"/>
                </a:cubicBezTo>
                <a:cubicBezTo>
                  <a:pt x="1070" y="1438"/>
                  <a:pt x="1104" y="1421"/>
                  <a:pt x="1137" y="1404"/>
                </a:cubicBezTo>
                <a:cubicBezTo>
                  <a:pt x="1312" y="1572"/>
                  <a:pt x="1312" y="1572"/>
                  <a:pt x="1312" y="1572"/>
                </a:cubicBezTo>
                <a:cubicBezTo>
                  <a:pt x="1329" y="1555"/>
                  <a:pt x="1329" y="1555"/>
                  <a:pt x="1329" y="1555"/>
                </a:cubicBezTo>
                <a:cubicBezTo>
                  <a:pt x="1547" y="1338"/>
                  <a:pt x="1547" y="1338"/>
                  <a:pt x="1547" y="1338"/>
                </a:cubicBezTo>
                <a:cubicBezTo>
                  <a:pt x="1572" y="1312"/>
                  <a:pt x="1572" y="1312"/>
                  <a:pt x="1572" y="1312"/>
                </a:cubicBezTo>
                <a:cubicBezTo>
                  <a:pt x="1396" y="1145"/>
                  <a:pt x="1396" y="1145"/>
                  <a:pt x="1396" y="1145"/>
                </a:cubicBezTo>
                <a:cubicBezTo>
                  <a:pt x="1421" y="1112"/>
                  <a:pt x="1438" y="1070"/>
                  <a:pt x="1446" y="1037"/>
                </a:cubicBezTo>
                <a:cubicBezTo>
                  <a:pt x="1664" y="1037"/>
                  <a:pt x="1664" y="1037"/>
                  <a:pt x="1664" y="1037"/>
                </a:cubicBezTo>
                <a:close/>
                <a:moveTo>
                  <a:pt x="1221" y="844"/>
                </a:moveTo>
                <a:cubicBezTo>
                  <a:pt x="1221" y="1053"/>
                  <a:pt x="1053" y="1229"/>
                  <a:pt x="844" y="1229"/>
                </a:cubicBezTo>
                <a:cubicBezTo>
                  <a:pt x="635" y="1229"/>
                  <a:pt x="460" y="1053"/>
                  <a:pt x="460" y="844"/>
                </a:cubicBezTo>
                <a:cubicBezTo>
                  <a:pt x="460" y="635"/>
                  <a:pt x="635" y="468"/>
                  <a:pt x="844" y="468"/>
                </a:cubicBezTo>
                <a:cubicBezTo>
                  <a:pt x="1053" y="468"/>
                  <a:pt x="1221" y="635"/>
                  <a:pt x="1221" y="844"/>
                </a:cubicBezTo>
                <a:close/>
                <a:moveTo>
                  <a:pt x="1221" y="844"/>
                </a:moveTo>
                <a:lnTo>
                  <a:pt x="1221" y="844"/>
                </a:lnTo>
                <a:close/>
              </a:path>
            </a:pathLst>
          </a:custGeom>
          <a:solidFill>
            <a:schemeClr val="bg1"/>
          </a:solidFill>
          <a:ln>
            <a:noFill/>
          </a:ln>
          <a:effectLst/>
          <a:extLst/>
        </p:spPr>
        <p:txBody>
          <a:bodyPr wrap="none" lIns="182886" tIns="91443" rIns="182886" bIns="91443" anchor="ctr"/>
          <a:lstStyle/>
          <a:p>
            <a:pPr>
              <a:defRPr/>
            </a:pPr>
            <a:endParaRPr lang="en-US" sz="2701" dirty="0">
              <a:latin typeface="Lato Light"/>
              <a:ea typeface="SimSun" charset="0"/>
            </a:endParaRPr>
          </a:p>
        </p:txBody>
      </p:sp>
      <p:sp>
        <p:nvSpPr>
          <p:cNvPr id="58" name="Freeform 523"/>
          <p:cNvSpPr>
            <a:spLocks noChangeArrowheads="1"/>
          </p:cNvSpPr>
          <p:nvPr/>
        </p:nvSpPr>
        <p:spPr bwMode="auto">
          <a:xfrm>
            <a:off x="8042383" y="7742123"/>
            <a:ext cx="366005" cy="363804"/>
          </a:xfrm>
          <a:custGeom>
            <a:avLst/>
            <a:gdLst>
              <a:gd name="T0" fmla="*/ 268 w 1406"/>
              <a:gd name="T1" fmla="*/ 786 h 1397"/>
              <a:gd name="T2" fmla="*/ 268 w 1406"/>
              <a:gd name="T3" fmla="*/ 1396 h 1397"/>
              <a:gd name="T4" fmla="*/ 310 w 1406"/>
              <a:gd name="T5" fmla="*/ 1396 h 1397"/>
              <a:gd name="T6" fmla="*/ 351 w 1406"/>
              <a:gd name="T7" fmla="*/ 1396 h 1397"/>
              <a:gd name="T8" fmla="*/ 351 w 1406"/>
              <a:gd name="T9" fmla="*/ 786 h 1397"/>
              <a:gd name="T10" fmla="*/ 310 w 1406"/>
              <a:gd name="T11" fmla="*/ 786 h 1397"/>
              <a:gd name="T12" fmla="*/ 268 w 1406"/>
              <a:gd name="T13" fmla="*/ 786 h 1397"/>
              <a:gd name="T14" fmla="*/ 1054 w 1406"/>
              <a:gd name="T15" fmla="*/ 786 h 1397"/>
              <a:gd name="T16" fmla="*/ 1054 w 1406"/>
              <a:gd name="T17" fmla="*/ 1396 h 1397"/>
              <a:gd name="T18" fmla="*/ 1096 w 1406"/>
              <a:gd name="T19" fmla="*/ 1396 h 1397"/>
              <a:gd name="T20" fmla="*/ 1137 w 1406"/>
              <a:gd name="T21" fmla="*/ 1396 h 1397"/>
              <a:gd name="T22" fmla="*/ 1137 w 1406"/>
              <a:gd name="T23" fmla="*/ 786 h 1397"/>
              <a:gd name="T24" fmla="*/ 1096 w 1406"/>
              <a:gd name="T25" fmla="*/ 786 h 1397"/>
              <a:gd name="T26" fmla="*/ 1054 w 1406"/>
              <a:gd name="T27" fmla="*/ 786 h 1397"/>
              <a:gd name="T28" fmla="*/ 1405 w 1406"/>
              <a:gd name="T29" fmla="*/ 702 h 1397"/>
              <a:gd name="T30" fmla="*/ 703 w 1406"/>
              <a:gd name="T31" fmla="*/ 0 h 1397"/>
              <a:gd name="T32" fmla="*/ 0 w 1406"/>
              <a:gd name="T33" fmla="*/ 702 h 1397"/>
              <a:gd name="T34" fmla="*/ 42 w 1406"/>
              <a:gd name="T35" fmla="*/ 936 h 1397"/>
              <a:gd name="T36" fmla="*/ 0 w 1406"/>
              <a:gd name="T37" fmla="*/ 1095 h 1397"/>
              <a:gd name="T38" fmla="*/ 176 w 1406"/>
              <a:gd name="T39" fmla="*/ 1371 h 1397"/>
              <a:gd name="T40" fmla="*/ 176 w 1406"/>
              <a:gd name="T41" fmla="*/ 811 h 1397"/>
              <a:gd name="T42" fmla="*/ 101 w 1406"/>
              <a:gd name="T43" fmla="*/ 870 h 1397"/>
              <a:gd name="T44" fmla="*/ 92 w 1406"/>
              <a:gd name="T45" fmla="*/ 744 h 1397"/>
              <a:gd name="T46" fmla="*/ 703 w 1406"/>
              <a:gd name="T47" fmla="*/ 134 h 1397"/>
              <a:gd name="T48" fmla="*/ 1313 w 1406"/>
              <a:gd name="T49" fmla="*/ 744 h 1397"/>
              <a:gd name="T50" fmla="*/ 1305 w 1406"/>
              <a:gd name="T51" fmla="*/ 870 h 1397"/>
              <a:gd name="T52" fmla="*/ 1229 w 1406"/>
              <a:gd name="T53" fmla="*/ 811 h 1397"/>
              <a:gd name="T54" fmla="*/ 1229 w 1406"/>
              <a:gd name="T55" fmla="*/ 1371 h 1397"/>
              <a:gd name="T56" fmla="*/ 1405 w 1406"/>
              <a:gd name="T57" fmla="*/ 1095 h 1397"/>
              <a:gd name="T58" fmla="*/ 1363 w 1406"/>
              <a:gd name="T59" fmla="*/ 936 h 1397"/>
              <a:gd name="T60" fmla="*/ 1405 w 1406"/>
              <a:gd name="T61" fmla="*/ 702 h 1397"/>
              <a:gd name="T62" fmla="*/ 1405 w 1406"/>
              <a:gd name="T63" fmla="*/ 702 h 1397"/>
              <a:gd name="T64" fmla="*/ 1405 w 1406"/>
              <a:gd name="T65" fmla="*/ 702 h 1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06" h="1397">
                <a:moveTo>
                  <a:pt x="268" y="786"/>
                </a:moveTo>
                <a:cubicBezTo>
                  <a:pt x="268" y="1396"/>
                  <a:pt x="268" y="1396"/>
                  <a:pt x="268" y="1396"/>
                </a:cubicBezTo>
                <a:cubicBezTo>
                  <a:pt x="276" y="1396"/>
                  <a:pt x="293" y="1396"/>
                  <a:pt x="310" y="1396"/>
                </a:cubicBezTo>
                <a:cubicBezTo>
                  <a:pt x="351" y="1396"/>
                  <a:pt x="351" y="1396"/>
                  <a:pt x="351" y="1396"/>
                </a:cubicBezTo>
                <a:cubicBezTo>
                  <a:pt x="351" y="786"/>
                  <a:pt x="351" y="786"/>
                  <a:pt x="351" y="786"/>
                </a:cubicBezTo>
                <a:cubicBezTo>
                  <a:pt x="310" y="786"/>
                  <a:pt x="310" y="786"/>
                  <a:pt x="310" y="786"/>
                </a:cubicBezTo>
                <a:cubicBezTo>
                  <a:pt x="293" y="786"/>
                  <a:pt x="276" y="786"/>
                  <a:pt x="268" y="786"/>
                </a:cubicBezTo>
                <a:close/>
                <a:moveTo>
                  <a:pt x="1054" y="786"/>
                </a:moveTo>
                <a:cubicBezTo>
                  <a:pt x="1054" y="1396"/>
                  <a:pt x="1054" y="1396"/>
                  <a:pt x="1054" y="1396"/>
                </a:cubicBezTo>
                <a:cubicBezTo>
                  <a:pt x="1096" y="1396"/>
                  <a:pt x="1096" y="1396"/>
                  <a:pt x="1096" y="1396"/>
                </a:cubicBezTo>
                <a:cubicBezTo>
                  <a:pt x="1112" y="1396"/>
                  <a:pt x="1129" y="1396"/>
                  <a:pt x="1137" y="1396"/>
                </a:cubicBezTo>
                <a:cubicBezTo>
                  <a:pt x="1137" y="786"/>
                  <a:pt x="1137" y="786"/>
                  <a:pt x="1137" y="786"/>
                </a:cubicBezTo>
                <a:cubicBezTo>
                  <a:pt x="1129" y="786"/>
                  <a:pt x="1112" y="786"/>
                  <a:pt x="1096" y="786"/>
                </a:cubicBezTo>
                <a:lnTo>
                  <a:pt x="1054" y="786"/>
                </a:lnTo>
                <a:close/>
                <a:moveTo>
                  <a:pt x="1405" y="702"/>
                </a:moveTo>
                <a:cubicBezTo>
                  <a:pt x="1405" y="309"/>
                  <a:pt x="1087" y="0"/>
                  <a:pt x="703" y="0"/>
                </a:cubicBezTo>
                <a:cubicBezTo>
                  <a:pt x="318" y="0"/>
                  <a:pt x="0" y="309"/>
                  <a:pt x="0" y="702"/>
                </a:cubicBezTo>
                <a:cubicBezTo>
                  <a:pt x="0" y="786"/>
                  <a:pt x="17" y="861"/>
                  <a:pt x="42" y="936"/>
                </a:cubicBezTo>
                <a:cubicBezTo>
                  <a:pt x="17" y="978"/>
                  <a:pt x="0" y="1037"/>
                  <a:pt x="0" y="1095"/>
                </a:cubicBezTo>
                <a:cubicBezTo>
                  <a:pt x="0" y="1212"/>
                  <a:pt x="76" y="1321"/>
                  <a:pt x="176" y="1371"/>
                </a:cubicBezTo>
                <a:cubicBezTo>
                  <a:pt x="176" y="811"/>
                  <a:pt x="176" y="811"/>
                  <a:pt x="176" y="811"/>
                </a:cubicBezTo>
                <a:cubicBezTo>
                  <a:pt x="151" y="828"/>
                  <a:pt x="126" y="844"/>
                  <a:pt x="101" y="870"/>
                </a:cubicBezTo>
                <a:cubicBezTo>
                  <a:pt x="92" y="828"/>
                  <a:pt x="92" y="786"/>
                  <a:pt x="92" y="744"/>
                </a:cubicBezTo>
                <a:cubicBezTo>
                  <a:pt x="92" y="401"/>
                  <a:pt x="368" y="134"/>
                  <a:pt x="703" y="134"/>
                </a:cubicBezTo>
                <a:cubicBezTo>
                  <a:pt x="1037" y="134"/>
                  <a:pt x="1313" y="401"/>
                  <a:pt x="1313" y="744"/>
                </a:cubicBezTo>
                <a:cubicBezTo>
                  <a:pt x="1313" y="786"/>
                  <a:pt x="1313" y="828"/>
                  <a:pt x="1305" y="870"/>
                </a:cubicBezTo>
                <a:cubicBezTo>
                  <a:pt x="1279" y="844"/>
                  <a:pt x="1254" y="828"/>
                  <a:pt x="1229" y="811"/>
                </a:cubicBezTo>
                <a:cubicBezTo>
                  <a:pt x="1229" y="1371"/>
                  <a:pt x="1229" y="1371"/>
                  <a:pt x="1229" y="1371"/>
                </a:cubicBezTo>
                <a:cubicBezTo>
                  <a:pt x="1330" y="1321"/>
                  <a:pt x="1405" y="1212"/>
                  <a:pt x="1405" y="1095"/>
                </a:cubicBezTo>
                <a:cubicBezTo>
                  <a:pt x="1405" y="1037"/>
                  <a:pt x="1388" y="978"/>
                  <a:pt x="1363" y="936"/>
                </a:cubicBezTo>
                <a:cubicBezTo>
                  <a:pt x="1388" y="861"/>
                  <a:pt x="1405" y="786"/>
                  <a:pt x="1405" y="702"/>
                </a:cubicBezTo>
                <a:close/>
                <a:moveTo>
                  <a:pt x="1405" y="702"/>
                </a:moveTo>
                <a:lnTo>
                  <a:pt x="1405" y="702"/>
                </a:lnTo>
                <a:close/>
              </a:path>
            </a:pathLst>
          </a:custGeom>
          <a:solidFill>
            <a:schemeClr val="bg1"/>
          </a:solidFill>
          <a:ln>
            <a:noFill/>
          </a:ln>
          <a:effectLst/>
          <a:extLst/>
        </p:spPr>
        <p:txBody>
          <a:bodyPr wrap="none" lIns="182886" tIns="91443" rIns="182886" bIns="91443" anchor="ctr"/>
          <a:lstStyle/>
          <a:p>
            <a:pPr>
              <a:defRPr/>
            </a:pPr>
            <a:endParaRPr lang="en-US" sz="2701" dirty="0">
              <a:latin typeface="Lato Light"/>
              <a:ea typeface="SimSun" charset="0"/>
            </a:endParaRPr>
          </a:p>
        </p:txBody>
      </p:sp>
      <p:grpSp>
        <p:nvGrpSpPr>
          <p:cNvPr id="67" name="Group 66"/>
          <p:cNvGrpSpPr/>
          <p:nvPr/>
        </p:nvGrpSpPr>
        <p:grpSpPr>
          <a:xfrm>
            <a:off x="4507905" y="2075518"/>
            <a:ext cx="9272190" cy="1559721"/>
            <a:chOff x="5988388" y="483017"/>
            <a:chExt cx="12359700" cy="2079087"/>
          </a:xfrm>
        </p:grpSpPr>
        <p:sp>
          <p:nvSpPr>
            <p:cNvPr id="68" name="TextBox 6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Our Objectives</a:t>
              </a:r>
            </a:p>
          </p:txBody>
        </p:sp>
        <p:sp>
          <p:nvSpPr>
            <p:cNvPr id="69" name="Rectangle 6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7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902237973"/>
      </p:ext>
    </p:extLst>
  </p:cSld>
  <p:clrMapOvr>
    <a:masterClrMapping/>
  </p:clrMapOvr>
  <p:transition xmlns:p14="http://schemas.microsoft.com/office/powerpoint/2010/main" spd="slow" advClick="0" advTm="3000">
    <p:pull/>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fade">
                                      <p:cBhvr>
                                        <p:cTn id="7" dur="1000"/>
                                        <p:tgtEl>
                                          <p:spTgt spid="67"/>
                                        </p:tgtEl>
                                      </p:cBhvr>
                                    </p:animEffect>
                                    <p:anim calcmode="lin" valueType="num">
                                      <p:cBhvr>
                                        <p:cTn id="8" dur="1000" fill="hold"/>
                                        <p:tgtEl>
                                          <p:spTgt spid="67"/>
                                        </p:tgtEl>
                                        <p:attrNameLst>
                                          <p:attrName>ppt_x</p:attrName>
                                        </p:attrNameLst>
                                      </p:cBhvr>
                                      <p:tavLst>
                                        <p:tav tm="0">
                                          <p:val>
                                            <p:strVal val="#ppt_x"/>
                                          </p:val>
                                        </p:tav>
                                        <p:tav tm="100000">
                                          <p:val>
                                            <p:strVal val="#ppt_x"/>
                                          </p:val>
                                        </p:tav>
                                      </p:tavLst>
                                    </p:anim>
                                    <p:anim calcmode="lin" valueType="num">
                                      <p:cBhvr>
                                        <p:cTn id="9" dur="900" decel="100000" fill="hold"/>
                                        <p:tgtEl>
                                          <p:spTgt spid="6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6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53" presetClass="entr" presetSubtype="16" fill="hold" nodeType="afterEffect">
                                  <p:stCondLst>
                                    <p:cond delay="0"/>
                                  </p:stCondLst>
                                  <p:childTnLst>
                                    <p:set>
                                      <p:cBhvr>
                                        <p:cTn id="13" dur="1" fill="hold">
                                          <p:stCondLst>
                                            <p:cond delay="0"/>
                                          </p:stCondLst>
                                        </p:cTn>
                                        <p:tgtEl>
                                          <p:spTgt spid="25"/>
                                        </p:tgtEl>
                                        <p:attrNameLst>
                                          <p:attrName>style.visibility</p:attrName>
                                        </p:attrNameLst>
                                      </p:cBhvr>
                                      <p:to>
                                        <p:strVal val="visible"/>
                                      </p:to>
                                    </p:set>
                                    <p:anim calcmode="lin" valueType="num">
                                      <p:cBhvr>
                                        <p:cTn id="14" dur="500" fill="hold"/>
                                        <p:tgtEl>
                                          <p:spTgt spid="25"/>
                                        </p:tgtEl>
                                        <p:attrNameLst>
                                          <p:attrName>ppt_w</p:attrName>
                                        </p:attrNameLst>
                                      </p:cBhvr>
                                      <p:tavLst>
                                        <p:tav tm="0">
                                          <p:val>
                                            <p:fltVal val="0"/>
                                          </p:val>
                                        </p:tav>
                                        <p:tav tm="100000">
                                          <p:val>
                                            <p:strVal val="#ppt_w"/>
                                          </p:val>
                                        </p:tav>
                                      </p:tavLst>
                                    </p:anim>
                                    <p:anim calcmode="lin" valueType="num">
                                      <p:cBhvr>
                                        <p:cTn id="15" dur="500" fill="hold"/>
                                        <p:tgtEl>
                                          <p:spTgt spid="25"/>
                                        </p:tgtEl>
                                        <p:attrNameLst>
                                          <p:attrName>ppt_h</p:attrName>
                                        </p:attrNameLst>
                                      </p:cBhvr>
                                      <p:tavLst>
                                        <p:tav tm="0">
                                          <p:val>
                                            <p:fltVal val="0"/>
                                          </p:val>
                                        </p:tav>
                                        <p:tav tm="100000">
                                          <p:val>
                                            <p:strVal val="#ppt_h"/>
                                          </p:val>
                                        </p:tav>
                                      </p:tavLst>
                                    </p:anim>
                                    <p:animEffect transition="in" filter="fade">
                                      <p:cBhvr>
                                        <p:cTn id="16" dur="500"/>
                                        <p:tgtEl>
                                          <p:spTgt spid="25"/>
                                        </p:tgtEl>
                                      </p:cBhvr>
                                    </p:animEffect>
                                  </p:childTnLst>
                                </p:cTn>
                              </p:par>
                            </p:childTnLst>
                          </p:cTn>
                        </p:par>
                        <p:par>
                          <p:cTn id="17" fill="hold">
                            <p:stCondLst>
                              <p:cond delay="1500"/>
                            </p:stCondLst>
                            <p:childTnLst>
                              <p:par>
                                <p:cTn id="18" presetID="37" presetClass="entr" presetSubtype="0" fill="hold" grpId="0" nodeType="after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900" decel="100000" fill="hold"/>
                                        <p:tgtEl>
                                          <p:spTgt spid="12"/>
                                        </p:tgtEl>
                                        <p:attrNameLst>
                                          <p:attrName>ppt_y</p:attrName>
                                        </p:attrNameLst>
                                      </p:cBhvr>
                                      <p:tavLst>
                                        <p:tav tm="0">
                                          <p:val>
                                            <p:strVal val="#ppt_y+1"/>
                                          </p:val>
                                        </p:tav>
                                        <p:tav tm="100000">
                                          <p:val>
                                            <p:strVal val="#ppt_y-.03"/>
                                          </p:val>
                                        </p:tav>
                                      </p:tavLst>
                                    </p:anim>
                                    <p:anim calcmode="lin" valueType="num">
                                      <p:cBhvr>
                                        <p:cTn id="23"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24" fill="hold">
                            <p:stCondLst>
                              <p:cond delay="2500"/>
                            </p:stCondLst>
                            <p:childTnLst>
                              <p:par>
                                <p:cTn id="25" presetID="49" presetClass="entr" presetSubtype="0" decel="100000" fill="hold" grpId="0" nodeType="afterEffect">
                                  <p:stCondLst>
                                    <p:cond delay="0"/>
                                  </p:stCondLst>
                                  <p:childTnLst>
                                    <p:set>
                                      <p:cBhvr>
                                        <p:cTn id="26" dur="1" fill="hold">
                                          <p:stCondLst>
                                            <p:cond delay="0"/>
                                          </p:stCondLst>
                                        </p:cTn>
                                        <p:tgtEl>
                                          <p:spTgt spid="54"/>
                                        </p:tgtEl>
                                        <p:attrNameLst>
                                          <p:attrName>style.visibility</p:attrName>
                                        </p:attrNameLst>
                                      </p:cBhvr>
                                      <p:to>
                                        <p:strVal val="visible"/>
                                      </p:to>
                                    </p:set>
                                    <p:anim calcmode="lin" valueType="num">
                                      <p:cBhvr>
                                        <p:cTn id="27" dur="500" fill="hold"/>
                                        <p:tgtEl>
                                          <p:spTgt spid="54"/>
                                        </p:tgtEl>
                                        <p:attrNameLst>
                                          <p:attrName>ppt_w</p:attrName>
                                        </p:attrNameLst>
                                      </p:cBhvr>
                                      <p:tavLst>
                                        <p:tav tm="0">
                                          <p:val>
                                            <p:fltVal val="0"/>
                                          </p:val>
                                        </p:tav>
                                        <p:tav tm="100000">
                                          <p:val>
                                            <p:strVal val="#ppt_w"/>
                                          </p:val>
                                        </p:tav>
                                      </p:tavLst>
                                    </p:anim>
                                    <p:anim calcmode="lin" valueType="num">
                                      <p:cBhvr>
                                        <p:cTn id="28" dur="500" fill="hold"/>
                                        <p:tgtEl>
                                          <p:spTgt spid="54"/>
                                        </p:tgtEl>
                                        <p:attrNameLst>
                                          <p:attrName>ppt_h</p:attrName>
                                        </p:attrNameLst>
                                      </p:cBhvr>
                                      <p:tavLst>
                                        <p:tav tm="0">
                                          <p:val>
                                            <p:fltVal val="0"/>
                                          </p:val>
                                        </p:tav>
                                        <p:tav tm="100000">
                                          <p:val>
                                            <p:strVal val="#ppt_h"/>
                                          </p:val>
                                        </p:tav>
                                      </p:tavLst>
                                    </p:anim>
                                    <p:anim calcmode="lin" valueType="num">
                                      <p:cBhvr>
                                        <p:cTn id="29" dur="500" fill="hold"/>
                                        <p:tgtEl>
                                          <p:spTgt spid="54"/>
                                        </p:tgtEl>
                                        <p:attrNameLst>
                                          <p:attrName>style.rotation</p:attrName>
                                        </p:attrNameLst>
                                      </p:cBhvr>
                                      <p:tavLst>
                                        <p:tav tm="0">
                                          <p:val>
                                            <p:fltVal val="360"/>
                                          </p:val>
                                        </p:tav>
                                        <p:tav tm="100000">
                                          <p:val>
                                            <p:fltVal val="0"/>
                                          </p:val>
                                        </p:tav>
                                      </p:tavLst>
                                    </p:anim>
                                    <p:animEffect transition="in" filter="fade">
                                      <p:cBhvr>
                                        <p:cTn id="30" dur="500"/>
                                        <p:tgtEl>
                                          <p:spTgt spid="54"/>
                                        </p:tgtEl>
                                      </p:cBhvr>
                                    </p:animEffect>
                                  </p:childTnLst>
                                </p:cTn>
                              </p:par>
                            </p:childTnLst>
                          </p:cTn>
                        </p:par>
                        <p:par>
                          <p:cTn id="31" fill="hold">
                            <p:stCondLst>
                              <p:cond delay="3000"/>
                            </p:stCondLst>
                            <p:childTnLst>
                              <p:par>
                                <p:cTn id="32" presetID="53" presetClass="entr" presetSubtype="16" fill="hold" nodeType="afterEffect">
                                  <p:stCondLst>
                                    <p:cond delay="0"/>
                                  </p:stCondLst>
                                  <p:childTnLst>
                                    <p:set>
                                      <p:cBhvr>
                                        <p:cTn id="33" dur="1" fill="hold">
                                          <p:stCondLst>
                                            <p:cond delay="0"/>
                                          </p:stCondLst>
                                        </p:cTn>
                                        <p:tgtEl>
                                          <p:spTgt spid="61"/>
                                        </p:tgtEl>
                                        <p:attrNameLst>
                                          <p:attrName>style.visibility</p:attrName>
                                        </p:attrNameLst>
                                      </p:cBhvr>
                                      <p:to>
                                        <p:strVal val="visible"/>
                                      </p:to>
                                    </p:set>
                                    <p:anim calcmode="lin" valueType="num">
                                      <p:cBhvr>
                                        <p:cTn id="34" dur="500" fill="hold"/>
                                        <p:tgtEl>
                                          <p:spTgt spid="61"/>
                                        </p:tgtEl>
                                        <p:attrNameLst>
                                          <p:attrName>ppt_w</p:attrName>
                                        </p:attrNameLst>
                                      </p:cBhvr>
                                      <p:tavLst>
                                        <p:tav tm="0">
                                          <p:val>
                                            <p:fltVal val="0"/>
                                          </p:val>
                                        </p:tav>
                                        <p:tav tm="100000">
                                          <p:val>
                                            <p:strVal val="#ppt_w"/>
                                          </p:val>
                                        </p:tav>
                                      </p:tavLst>
                                    </p:anim>
                                    <p:anim calcmode="lin" valueType="num">
                                      <p:cBhvr>
                                        <p:cTn id="35" dur="500" fill="hold"/>
                                        <p:tgtEl>
                                          <p:spTgt spid="61"/>
                                        </p:tgtEl>
                                        <p:attrNameLst>
                                          <p:attrName>ppt_h</p:attrName>
                                        </p:attrNameLst>
                                      </p:cBhvr>
                                      <p:tavLst>
                                        <p:tav tm="0">
                                          <p:val>
                                            <p:fltVal val="0"/>
                                          </p:val>
                                        </p:tav>
                                        <p:tav tm="100000">
                                          <p:val>
                                            <p:strVal val="#ppt_h"/>
                                          </p:val>
                                        </p:tav>
                                      </p:tavLst>
                                    </p:anim>
                                    <p:animEffect transition="in" filter="fade">
                                      <p:cBhvr>
                                        <p:cTn id="36" dur="500"/>
                                        <p:tgtEl>
                                          <p:spTgt spid="61"/>
                                        </p:tgtEl>
                                      </p:cBhvr>
                                    </p:animEffect>
                                  </p:childTnLst>
                                </p:cTn>
                              </p:par>
                            </p:childTnLst>
                          </p:cTn>
                        </p:par>
                        <p:par>
                          <p:cTn id="37" fill="hold">
                            <p:stCondLst>
                              <p:cond delay="3500"/>
                            </p:stCondLst>
                            <p:childTnLst>
                              <p:par>
                                <p:cTn id="38" presetID="37" presetClass="entr" presetSubtype="0" fill="hold" grpId="0" nodeType="after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fade">
                                      <p:cBhvr>
                                        <p:cTn id="40" dur="1000"/>
                                        <p:tgtEl>
                                          <p:spTgt spid="11"/>
                                        </p:tgtEl>
                                      </p:cBhvr>
                                    </p:animEffect>
                                    <p:anim calcmode="lin" valueType="num">
                                      <p:cBhvr>
                                        <p:cTn id="41" dur="1000" fill="hold"/>
                                        <p:tgtEl>
                                          <p:spTgt spid="11"/>
                                        </p:tgtEl>
                                        <p:attrNameLst>
                                          <p:attrName>ppt_x</p:attrName>
                                        </p:attrNameLst>
                                      </p:cBhvr>
                                      <p:tavLst>
                                        <p:tav tm="0">
                                          <p:val>
                                            <p:strVal val="#ppt_x"/>
                                          </p:val>
                                        </p:tav>
                                        <p:tav tm="100000">
                                          <p:val>
                                            <p:strVal val="#ppt_x"/>
                                          </p:val>
                                        </p:tav>
                                      </p:tavLst>
                                    </p:anim>
                                    <p:anim calcmode="lin" valueType="num">
                                      <p:cBhvr>
                                        <p:cTn id="42" dur="900" decel="100000" fill="hold"/>
                                        <p:tgtEl>
                                          <p:spTgt spid="11"/>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11"/>
                                        </p:tgtEl>
                                        <p:attrNameLst>
                                          <p:attrName>ppt_y</p:attrName>
                                        </p:attrNameLst>
                                      </p:cBhvr>
                                      <p:tavLst>
                                        <p:tav tm="0">
                                          <p:val>
                                            <p:strVal val="#ppt_y-.03"/>
                                          </p:val>
                                        </p:tav>
                                        <p:tav tm="100000">
                                          <p:val>
                                            <p:strVal val="#ppt_y"/>
                                          </p:val>
                                        </p:tav>
                                      </p:tavLst>
                                    </p:anim>
                                  </p:childTnLst>
                                </p:cTn>
                              </p:par>
                            </p:childTnLst>
                          </p:cTn>
                        </p:par>
                        <p:par>
                          <p:cTn id="44" fill="hold">
                            <p:stCondLst>
                              <p:cond delay="4500"/>
                            </p:stCondLst>
                            <p:childTnLst>
                              <p:par>
                                <p:cTn id="45" presetID="49" presetClass="entr" presetSubtype="0" decel="100000" fill="hold" grpId="0" nodeType="afterEffect">
                                  <p:stCondLst>
                                    <p:cond delay="0"/>
                                  </p:stCondLst>
                                  <p:childTnLst>
                                    <p:set>
                                      <p:cBhvr>
                                        <p:cTn id="46" dur="1" fill="hold">
                                          <p:stCondLst>
                                            <p:cond delay="0"/>
                                          </p:stCondLst>
                                        </p:cTn>
                                        <p:tgtEl>
                                          <p:spTgt spid="55"/>
                                        </p:tgtEl>
                                        <p:attrNameLst>
                                          <p:attrName>style.visibility</p:attrName>
                                        </p:attrNameLst>
                                      </p:cBhvr>
                                      <p:to>
                                        <p:strVal val="visible"/>
                                      </p:to>
                                    </p:set>
                                    <p:anim calcmode="lin" valueType="num">
                                      <p:cBhvr>
                                        <p:cTn id="47" dur="500" fill="hold"/>
                                        <p:tgtEl>
                                          <p:spTgt spid="55"/>
                                        </p:tgtEl>
                                        <p:attrNameLst>
                                          <p:attrName>ppt_w</p:attrName>
                                        </p:attrNameLst>
                                      </p:cBhvr>
                                      <p:tavLst>
                                        <p:tav tm="0">
                                          <p:val>
                                            <p:fltVal val="0"/>
                                          </p:val>
                                        </p:tav>
                                        <p:tav tm="100000">
                                          <p:val>
                                            <p:strVal val="#ppt_w"/>
                                          </p:val>
                                        </p:tav>
                                      </p:tavLst>
                                    </p:anim>
                                    <p:anim calcmode="lin" valueType="num">
                                      <p:cBhvr>
                                        <p:cTn id="48" dur="500" fill="hold"/>
                                        <p:tgtEl>
                                          <p:spTgt spid="55"/>
                                        </p:tgtEl>
                                        <p:attrNameLst>
                                          <p:attrName>ppt_h</p:attrName>
                                        </p:attrNameLst>
                                      </p:cBhvr>
                                      <p:tavLst>
                                        <p:tav tm="0">
                                          <p:val>
                                            <p:fltVal val="0"/>
                                          </p:val>
                                        </p:tav>
                                        <p:tav tm="100000">
                                          <p:val>
                                            <p:strVal val="#ppt_h"/>
                                          </p:val>
                                        </p:tav>
                                      </p:tavLst>
                                    </p:anim>
                                    <p:anim calcmode="lin" valueType="num">
                                      <p:cBhvr>
                                        <p:cTn id="49" dur="500" fill="hold"/>
                                        <p:tgtEl>
                                          <p:spTgt spid="55"/>
                                        </p:tgtEl>
                                        <p:attrNameLst>
                                          <p:attrName>style.rotation</p:attrName>
                                        </p:attrNameLst>
                                      </p:cBhvr>
                                      <p:tavLst>
                                        <p:tav tm="0">
                                          <p:val>
                                            <p:fltVal val="360"/>
                                          </p:val>
                                        </p:tav>
                                        <p:tav tm="100000">
                                          <p:val>
                                            <p:fltVal val="0"/>
                                          </p:val>
                                        </p:tav>
                                      </p:tavLst>
                                    </p:anim>
                                    <p:animEffect transition="in" filter="fade">
                                      <p:cBhvr>
                                        <p:cTn id="50" dur="500"/>
                                        <p:tgtEl>
                                          <p:spTgt spid="55"/>
                                        </p:tgtEl>
                                      </p:cBhvr>
                                    </p:animEffect>
                                  </p:childTnLst>
                                </p:cTn>
                              </p:par>
                            </p:childTnLst>
                          </p:cTn>
                        </p:par>
                        <p:par>
                          <p:cTn id="51" fill="hold">
                            <p:stCondLst>
                              <p:cond delay="5000"/>
                            </p:stCondLst>
                            <p:childTnLst>
                              <p:par>
                                <p:cTn id="52" presetID="53" presetClass="entr" presetSubtype="16" fill="hold" nodeType="afterEffect">
                                  <p:stCondLst>
                                    <p:cond delay="0"/>
                                  </p:stCondLst>
                                  <p:childTnLst>
                                    <p:set>
                                      <p:cBhvr>
                                        <p:cTn id="53" dur="1" fill="hold">
                                          <p:stCondLst>
                                            <p:cond delay="0"/>
                                          </p:stCondLst>
                                        </p:cTn>
                                        <p:tgtEl>
                                          <p:spTgt spid="62"/>
                                        </p:tgtEl>
                                        <p:attrNameLst>
                                          <p:attrName>style.visibility</p:attrName>
                                        </p:attrNameLst>
                                      </p:cBhvr>
                                      <p:to>
                                        <p:strVal val="visible"/>
                                      </p:to>
                                    </p:set>
                                    <p:anim calcmode="lin" valueType="num">
                                      <p:cBhvr>
                                        <p:cTn id="54" dur="500" fill="hold"/>
                                        <p:tgtEl>
                                          <p:spTgt spid="62"/>
                                        </p:tgtEl>
                                        <p:attrNameLst>
                                          <p:attrName>ppt_w</p:attrName>
                                        </p:attrNameLst>
                                      </p:cBhvr>
                                      <p:tavLst>
                                        <p:tav tm="0">
                                          <p:val>
                                            <p:fltVal val="0"/>
                                          </p:val>
                                        </p:tav>
                                        <p:tav tm="100000">
                                          <p:val>
                                            <p:strVal val="#ppt_w"/>
                                          </p:val>
                                        </p:tav>
                                      </p:tavLst>
                                    </p:anim>
                                    <p:anim calcmode="lin" valueType="num">
                                      <p:cBhvr>
                                        <p:cTn id="55" dur="500" fill="hold"/>
                                        <p:tgtEl>
                                          <p:spTgt spid="62"/>
                                        </p:tgtEl>
                                        <p:attrNameLst>
                                          <p:attrName>ppt_h</p:attrName>
                                        </p:attrNameLst>
                                      </p:cBhvr>
                                      <p:tavLst>
                                        <p:tav tm="0">
                                          <p:val>
                                            <p:fltVal val="0"/>
                                          </p:val>
                                        </p:tav>
                                        <p:tav tm="100000">
                                          <p:val>
                                            <p:strVal val="#ppt_h"/>
                                          </p:val>
                                        </p:tav>
                                      </p:tavLst>
                                    </p:anim>
                                    <p:animEffect transition="in" filter="fade">
                                      <p:cBhvr>
                                        <p:cTn id="56" dur="500"/>
                                        <p:tgtEl>
                                          <p:spTgt spid="62"/>
                                        </p:tgtEl>
                                      </p:cBhvr>
                                    </p:animEffect>
                                  </p:childTnLst>
                                </p:cTn>
                              </p:par>
                            </p:childTnLst>
                          </p:cTn>
                        </p:par>
                        <p:par>
                          <p:cTn id="57" fill="hold">
                            <p:stCondLst>
                              <p:cond delay="5500"/>
                            </p:stCondLst>
                            <p:childTnLst>
                              <p:par>
                                <p:cTn id="58" presetID="37" presetClass="entr" presetSubtype="0" fill="hold" grpId="0" nodeType="afterEffect">
                                  <p:stCondLst>
                                    <p:cond delay="0"/>
                                  </p:stCondLst>
                                  <p:childTnLst>
                                    <p:set>
                                      <p:cBhvr>
                                        <p:cTn id="59" dur="1" fill="hold">
                                          <p:stCondLst>
                                            <p:cond delay="0"/>
                                          </p:stCondLst>
                                        </p:cTn>
                                        <p:tgtEl>
                                          <p:spTgt spid="10"/>
                                        </p:tgtEl>
                                        <p:attrNameLst>
                                          <p:attrName>style.visibility</p:attrName>
                                        </p:attrNameLst>
                                      </p:cBhvr>
                                      <p:to>
                                        <p:strVal val="visible"/>
                                      </p:to>
                                    </p:set>
                                    <p:animEffect transition="in" filter="fade">
                                      <p:cBhvr>
                                        <p:cTn id="60" dur="1000"/>
                                        <p:tgtEl>
                                          <p:spTgt spid="10"/>
                                        </p:tgtEl>
                                      </p:cBhvr>
                                    </p:animEffect>
                                    <p:anim calcmode="lin" valueType="num">
                                      <p:cBhvr>
                                        <p:cTn id="61" dur="1000" fill="hold"/>
                                        <p:tgtEl>
                                          <p:spTgt spid="10"/>
                                        </p:tgtEl>
                                        <p:attrNameLst>
                                          <p:attrName>ppt_x</p:attrName>
                                        </p:attrNameLst>
                                      </p:cBhvr>
                                      <p:tavLst>
                                        <p:tav tm="0">
                                          <p:val>
                                            <p:strVal val="#ppt_x"/>
                                          </p:val>
                                        </p:tav>
                                        <p:tav tm="100000">
                                          <p:val>
                                            <p:strVal val="#ppt_x"/>
                                          </p:val>
                                        </p:tav>
                                      </p:tavLst>
                                    </p:anim>
                                    <p:anim calcmode="lin" valueType="num">
                                      <p:cBhvr>
                                        <p:cTn id="62" dur="900" decel="100000" fill="hold"/>
                                        <p:tgtEl>
                                          <p:spTgt spid="10"/>
                                        </p:tgtEl>
                                        <p:attrNameLst>
                                          <p:attrName>ppt_y</p:attrName>
                                        </p:attrNameLst>
                                      </p:cBhvr>
                                      <p:tavLst>
                                        <p:tav tm="0">
                                          <p:val>
                                            <p:strVal val="#ppt_y+1"/>
                                          </p:val>
                                        </p:tav>
                                        <p:tav tm="100000">
                                          <p:val>
                                            <p:strVal val="#ppt_y-.03"/>
                                          </p:val>
                                        </p:tav>
                                      </p:tavLst>
                                    </p:anim>
                                    <p:anim calcmode="lin" valueType="num">
                                      <p:cBhvr>
                                        <p:cTn id="63" dur="100" accel="100000" fill="hold">
                                          <p:stCondLst>
                                            <p:cond delay="900"/>
                                          </p:stCondLst>
                                        </p:cTn>
                                        <p:tgtEl>
                                          <p:spTgt spid="10"/>
                                        </p:tgtEl>
                                        <p:attrNameLst>
                                          <p:attrName>ppt_y</p:attrName>
                                        </p:attrNameLst>
                                      </p:cBhvr>
                                      <p:tavLst>
                                        <p:tav tm="0">
                                          <p:val>
                                            <p:strVal val="#ppt_y-.03"/>
                                          </p:val>
                                        </p:tav>
                                        <p:tav tm="100000">
                                          <p:val>
                                            <p:strVal val="#ppt_y"/>
                                          </p:val>
                                        </p:tav>
                                      </p:tavLst>
                                    </p:anim>
                                  </p:childTnLst>
                                </p:cTn>
                              </p:par>
                            </p:childTnLst>
                          </p:cTn>
                        </p:par>
                        <p:par>
                          <p:cTn id="64" fill="hold">
                            <p:stCondLst>
                              <p:cond delay="6500"/>
                            </p:stCondLst>
                            <p:childTnLst>
                              <p:par>
                                <p:cTn id="65" presetID="49" presetClass="entr" presetSubtype="0" decel="100000" fill="hold" grpId="0" nodeType="after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p:cTn id="67" dur="500" fill="hold"/>
                                        <p:tgtEl>
                                          <p:spTgt spid="57"/>
                                        </p:tgtEl>
                                        <p:attrNameLst>
                                          <p:attrName>ppt_w</p:attrName>
                                        </p:attrNameLst>
                                      </p:cBhvr>
                                      <p:tavLst>
                                        <p:tav tm="0">
                                          <p:val>
                                            <p:fltVal val="0"/>
                                          </p:val>
                                        </p:tav>
                                        <p:tav tm="100000">
                                          <p:val>
                                            <p:strVal val="#ppt_w"/>
                                          </p:val>
                                        </p:tav>
                                      </p:tavLst>
                                    </p:anim>
                                    <p:anim calcmode="lin" valueType="num">
                                      <p:cBhvr>
                                        <p:cTn id="68" dur="500" fill="hold"/>
                                        <p:tgtEl>
                                          <p:spTgt spid="57"/>
                                        </p:tgtEl>
                                        <p:attrNameLst>
                                          <p:attrName>ppt_h</p:attrName>
                                        </p:attrNameLst>
                                      </p:cBhvr>
                                      <p:tavLst>
                                        <p:tav tm="0">
                                          <p:val>
                                            <p:fltVal val="0"/>
                                          </p:val>
                                        </p:tav>
                                        <p:tav tm="100000">
                                          <p:val>
                                            <p:strVal val="#ppt_h"/>
                                          </p:val>
                                        </p:tav>
                                      </p:tavLst>
                                    </p:anim>
                                    <p:anim calcmode="lin" valueType="num">
                                      <p:cBhvr>
                                        <p:cTn id="69" dur="500" fill="hold"/>
                                        <p:tgtEl>
                                          <p:spTgt spid="57"/>
                                        </p:tgtEl>
                                        <p:attrNameLst>
                                          <p:attrName>style.rotation</p:attrName>
                                        </p:attrNameLst>
                                      </p:cBhvr>
                                      <p:tavLst>
                                        <p:tav tm="0">
                                          <p:val>
                                            <p:fltVal val="360"/>
                                          </p:val>
                                        </p:tav>
                                        <p:tav tm="100000">
                                          <p:val>
                                            <p:fltVal val="0"/>
                                          </p:val>
                                        </p:tav>
                                      </p:tavLst>
                                    </p:anim>
                                    <p:animEffect transition="in" filter="fade">
                                      <p:cBhvr>
                                        <p:cTn id="70" dur="500"/>
                                        <p:tgtEl>
                                          <p:spTgt spid="57"/>
                                        </p:tgtEl>
                                      </p:cBhvr>
                                    </p:animEffect>
                                  </p:childTnLst>
                                </p:cTn>
                              </p:par>
                            </p:childTnLst>
                          </p:cTn>
                        </p:par>
                        <p:par>
                          <p:cTn id="71" fill="hold">
                            <p:stCondLst>
                              <p:cond delay="7000"/>
                            </p:stCondLst>
                            <p:childTnLst>
                              <p:par>
                                <p:cTn id="72" presetID="53" presetClass="entr" presetSubtype="16" fill="hold" nodeType="afterEffect">
                                  <p:stCondLst>
                                    <p:cond delay="0"/>
                                  </p:stCondLst>
                                  <p:childTnLst>
                                    <p:set>
                                      <p:cBhvr>
                                        <p:cTn id="73" dur="1" fill="hold">
                                          <p:stCondLst>
                                            <p:cond delay="0"/>
                                          </p:stCondLst>
                                        </p:cTn>
                                        <p:tgtEl>
                                          <p:spTgt spid="63"/>
                                        </p:tgtEl>
                                        <p:attrNameLst>
                                          <p:attrName>style.visibility</p:attrName>
                                        </p:attrNameLst>
                                      </p:cBhvr>
                                      <p:to>
                                        <p:strVal val="visible"/>
                                      </p:to>
                                    </p:set>
                                    <p:anim calcmode="lin" valueType="num">
                                      <p:cBhvr>
                                        <p:cTn id="74" dur="500" fill="hold"/>
                                        <p:tgtEl>
                                          <p:spTgt spid="63"/>
                                        </p:tgtEl>
                                        <p:attrNameLst>
                                          <p:attrName>ppt_w</p:attrName>
                                        </p:attrNameLst>
                                      </p:cBhvr>
                                      <p:tavLst>
                                        <p:tav tm="0">
                                          <p:val>
                                            <p:fltVal val="0"/>
                                          </p:val>
                                        </p:tav>
                                        <p:tav tm="100000">
                                          <p:val>
                                            <p:strVal val="#ppt_w"/>
                                          </p:val>
                                        </p:tav>
                                      </p:tavLst>
                                    </p:anim>
                                    <p:anim calcmode="lin" valueType="num">
                                      <p:cBhvr>
                                        <p:cTn id="75" dur="500" fill="hold"/>
                                        <p:tgtEl>
                                          <p:spTgt spid="63"/>
                                        </p:tgtEl>
                                        <p:attrNameLst>
                                          <p:attrName>ppt_h</p:attrName>
                                        </p:attrNameLst>
                                      </p:cBhvr>
                                      <p:tavLst>
                                        <p:tav tm="0">
                                          <p:val>
                                            <p:fltVal val="0"/>
                                          </p:val>
                                        </p:tav>
                                        <p:tav tm="100000">
                                          <p:val>
                                            <p:strVal val="#ppt_h"/>
                                          </p:val>
                                        </p:tav>
                                      </p:tavLst>
                                    </p:anim>
                                    <p:animEffect transition="in" filter="fade">
                                      <p:cBhvr>
                                        <p:cTn id="76" dur="500"/>
                                        <p:tgtEl>
                                          <p:spTgt spid="63"/>
                                        </p:tgtEl>
                                      </p:cBhvr>
                                    </p:animEffect>
                                  </p:childTnLst>
                                </p:cTn>
                              </p:par>
                            </p:childTnLst>
                          </p:cTn>
                        </p:par>
                        <p:par>
                          <p:cTn id="77" fill="hold">
                            <p:stCondLst>
                              <p:cond delay="7500"/>
                            </p:stCondLst>
                            <p:childTnLst>
                              <p:par>
                                <p:cTn id="78" presetID="37" presetClass="entr" presetSubtype="0" fill="hold" grpId="0" nodeType="afterEffect">
                                  <p:stCondLst>
                                    <p:cond delay="0"/>
                                  </p:stCondLst>
                                  <p:childTnLst>
                                    <p:set>
                                      <p:cBhvr>
                                        <p:cTn id="79" dur="1" fill="hold">
                                          <p:stCondLst>
                                            <p:cond delay="0"/>
                                          </p:stCondLst>
                                        </p:cTn>
                                        <p:tgtEl>
                                          <p:spTgt spid="9"/>
                                        </p:tgtEl>
                                        <p:attrNameLst>
                                          <p:attrName>style.visibility</p:attrName>
                                        </p:attrNameLst>
                                      </p:cBhvr>
                                      <p:to>
                                        <p:strVal val="visible"/>
                                      </p:to>
                                    </p:set>
                                    <p:animEffect transition="in" filter="fade">
                                      <p:cBhvr>
                                        <p:cTn id="80" dur="1000"/>
                                        <p:tgtEl>
                                          <p:spTgt spid="9"/>
                                        </p:tgtEl>
                                      </p:cBhvr>
                                    </p:animEffect>
                                    <p:anim calcmode="lin" valueType="num">
                                      <p:cBhvr>
                                        <p:cTn id="81" dur="1000" fill="hold"/>
                                        <p:tgtEl>
                                          <p:spTgt spid="9"/>
                                        </p:tgtEl>
                                        <p:attrNameLst>
                                          <p:attrName>ppt_x</p:attrName>
                                        </p:attrNameLst>
                                      </p:cBhvr>
                                      <p:tavLst>
                                        <p:tav tm="0">
                                          <p:val>
                                            <p:strVal val="#ppt_x"/>
                                          </p:val>
                                        </p:tav>
                                        <p:tav tm="100000">
                                          <p:val>
                                            <p:strVal val="#ppt_x"/>
                                          </p:val>
                                        </p:tav>
                                      </p:tavLst>
                                    </p:anim>
                                    <p:anim calcmode="lin" valueType="num">
                                      <p:cBhvr>
                                        <p:cTn id="82" dur="900" decel="100000" fill="hold"/>
                                        <p:tgtEl>
                                          <p:spTgt spid="9"/>
                                        </p:tgtEl>
                                        <p:attrNameLst>
                                          <p:attrName>ppt_y</p:attrName>
                                        </p:attrNameLst>
                                      </p:cBhvr>
                                      <p:tavLst>
                                        <p:tav tm="0">
                                          <p:val>
                                            <p:strVal val="#ppt_y+1"/>
                                          </p:val>
                                        </p:tav>
                                        <p:tav tm="100000">
                                          <p:val>
                                            <p:strVal val="#ppt_y-.03"/>
                                          </p:val>
                                        </p:tav>
                                      </p:tavLst>
                                    </p:anim>
                                    <p:anim calcmode="lin" valueType="num">
                                      <p:cBhvr>
                                        <p:cTn id="83" dur="100" accel="100000" fill="hold">
                                          <p:stCondLst>
                                            <p:cond delay="900"/>
                                          </p:stCondLst>
                                        </p:cTn>
                                        <p:tgtEl>
                                          <p:spTgt spid="9"/>
                                        </p:tgtEl>
                                        <p:attrNameLst>
                                          <p:attrName>ppt_y</p:attrName>
                                        </p:attrNameLst>
                                      </p:cBhvr>
                                      <p:tavLst>
                                        <p:tav tm="0">
                                          <p:val>
                                            <p:strVal val="#ppt_y-.03"/>
                                          </p:val>
                                        </p:tav>
                                        <p:tav tm="100000">
                                          <p:val>
                                            <p:strVal val="#ppt_y"/>
                                          </p:val>
                                        </p:tav>
                                      </p:tavLst>
                                    </p:anim>
                                  </p:childTnLst>
                                </p:cTn>
                              </p:par>
                            </p:childTnLst>
                          </p:cTn>
                        </p:par>
                        <p:par>
                          <p:cTn id="84" fill="hold">
                            <p:stCondLst>
                              <p:cond delay="8500"/>
                            </p:stCondLst>
                            <p:childTnLst>
                              <p:par>
                                <p:cTn id="85" presetID="49" presetClass="entr" presetSubtype="0" decel="100000" fill="hold" grpId="0" nodeType="afterEffect">
                                  <p:stCondLst>
                                    <p:cond delay="0"/>
                                  </p:stCondLst>
                                  <p:childTnLst>
                                    <p:set>
                                      <p:cBhvr>
                                        <p:cTn id="86" dur="1" fill="hold">
                                          <p:stCondLst>
                                            <p:cond delay="0"/>
                                          </p:stCondLst>
                                        </p:cTn>
                                        <p:tgtEl>
                                          <p:spTgt spid="50"/>
                                        </p:tgtEl>
                                        <p:attrNameLst>
                                          <p:attrName>style.visibility</p:attrName>
                                        </p:attrNameLst>
                                      </p:cBhvr>
                                      <p:to>
                                        <p:strVal val="visible"/>
                                      </p:to>
                                    </p:set>
                                    <p:anim calcmode="lin" valueType="num">
                                      <p:cBhvr>
                                        <p:cTn id="87" dur="500" fill="hold"/>
                                        <p:tgtEl>
                                          <p:spTgt spid="50"/>
                                        </p:tgtEl>
                                        <p:attrNameLst>
                                          <p:attrName>ppt_w</p:attrName>
                                        </p:attrNameLst>
                                      </p:cBhvr>
                                      <p:tavLst>
                                        <p:tav tm="0">
                                          <p:val>
                                            <p:fltVal val="0"/>
                                          </p:val>
                                        </p:tav>
                                        <p:tav tm="100000">
                                          <p:val>
                                            <p:strVal val="#ppt_w"/>
                                          </p:val>
                                        </p:tav>
                                      </p:tavLst>
                                    </p:anim>
                                    <p:anim calcmode="lin" valueType="num">
                                      <p:cBhvr>
                                        <p:cTn id="88" dur="500" fill="hold"/>
                                        <p:tgtEl>
                                          <p:spTgt spid="50"/>
                                        </p:tgtEl>
                                        <p:attrNameLst>
                                          <p:attrName>ppt_h</p:attrName>
                                        </p:attrNameLst>
                                      </p:cBhvr>
                                      <p:tavLst>
                                        <p:tav tm="0">
                                          <p:val>
                                            <p:fltVal val="0"/>
                                          </p:val>
                                        </p:tav>
                                        <p:tav tm="100000">
                                          <p:val>
                                            <p:strVal val="#ppt_h"/>
                                          </p:val>
                                        </p:tav>
                                      </p:tavLst>
                                    </p:anim>
                                    <p:anim calcmode="lin" valueType="num">
                                      <p:cBhvr>
                                        <p:cTn id="89" dur="500" fill="hold"/>
                                        <p:tgtEl>
                                          <p:spTgt spid="50"/>
                                        </p:tgtEl>
                                        <p:attrNameLst>
                                          <p:attrName>style.rotation</p:attrName>
                                        </p:attrNameLst>
                                      </p:cBhvr>
                                      <p:tavLst>
                                        <p:tav tm="0">
                                          <p:val>
                                            <p:fltVal val="360"/>
                                          </p:val>
                                        </p:tav>
                                        <p:tav tm="100000">
                                          <p:val>
                                            <p:fltVal val="0"/>
                                          </p:val>
                                        </p:tav>
                                      </p:tavLst>
                                    </p:anim>
                                    <p:animEffect transition="in" filter="fade">
                                      <p:cBhvr>
                                        <p:cTn id="90" dur="500"/>
                                        <p:tgtEl>
                                          <p:spTgt spid="50"/>
                                        </p:tgtEl>
                                      </p:cBhvr>
                                    </p:animEffect>
                                  </p:childTnLst>
                                </p:cTn>
                              </p:par>
                            </p:childTnLst>
                          </p:cTn>
                        </p:par>
                        <p:par>
                          <p:cTn id="91" fill="hold">
                            <p:stCondLst>
                              <p:cond delay="9000"/>
                            </p:stCondLst>
                            <p:childTnLst>
                              <p:par>
                                <p:cTn id="92" presetID="53" presetClass="entr" presetSubtype="16" fill="hold" nodeType="afterEffect">
                                  <p:stCondLst>
                                    <p:cond delay="0"/>
                                  </p:stCondLst>
                                  <p:childTnLst>
                                    <p:set>
                                      <p:cBhvr>
                                        <p:cTn id="93" dur="1" fill="hold">
                                          <p:stCondLst>
                                            <p:cond delay="0"/>
                                          </p:stCondLst>
                                        </p:cTn>
                                        <p:tgtEl>
                                          <p:spTgt spid="64"/>
                                        </p:tgtEl>
                                        <p:attrNameLst>
                                          <p:attrName>style.visibility</p:attrName>
                                        </p:attrNameLst>
                                      </p:cBhvr>
                                      <p:to>
                                        <p:strVal val="visible"/>
                                      </p:to>
                                    </p:set>
                                    <p:anim calcmode="lin" valueType="num">
                                      <p:cBhvr>
                                        <p:cTn id="94" dur="500" fill="hold"/>
                                        <p:tgtEl>
                                          <p:spTgt spid="64"/>
                                        </p:tgtEl>
                                        <p:attrNameLst>
                                          <p:attrName>ppt_w</p:attrName>
                                        </p:attrNameLst>
                                      </p:cBhvr>
                                      <p:tavLst>
                                        <p:tav tm="0">
                                          <p:val>
                                            <p:fltVal val="0"/>
                                          </p:val>
                                        </p:tav>
                                        <p:tav tm="100000">
                                          <p:val>
                                            <p:strVal val="#ppt_w"/>
                                          </p:val>
                                        </p:tav>
                                      </p:tavLst>
                                    </p:anim>
                                    <p:anim calcmode="lin" valueType="num">
                                      <p:cBhvr>
                                        <p:cTn id="95" dur="500" fill="hold"/>
                                        <p:tgtEl>
                                          <p:spTgt spid="64"/>
                                        </p:tgtEl>
                                        <p:attrNameLst>
                                          <p:attrName>ppt_h</p:attrName>
                                        </p:attrNameLst>
                                      </p:cBhvr>
                                      <p:tavLst>
                                        <p:tav tm="0">
                                          <p:val>
                                            <p:fltVal val="0"/>
                                          </p:val>
                                        </p:tav>
                                        <p:tav tm="100000">
                                          <p:val>
                                            <p:strVal val="#ppt_h"/>
                                          </p:val>
                                        </p:tav>
                                      </p:tavLst>
                                    </p:anim>
                                    <p:animEffect transition="in" filter="fade">
                                      <p:cBhvr>
                                        <p:cTn id="96" dur="500"/>
                                        <p:tgtEl>
                                          <p:spTgt spid="64"/>
                                        </p:tgtEl>
                                      </p:cBhvr>
                                    </p:animEffect>
                                  </p:childTnLst>
                                </p:cTn>
                              </p:par>
                            </p:childTnLst>
                          </p:cTn>
                        </p:par>
                        <p:par>
                          <p:cTn id="97" fill="hold">
                            <p:stCondLst>
                              <p:cond delay="9500"/>
                            </p:stCondLst>
                            <p:childTnLst>
                              <p:par>
                                <p:cTn id="98" presetID="37" presetClass="entr" presetSubtype="0" fill="hold" grpId="0" nodeType="afterEffect">
                                  <p:stCondLst>
                                    <p:cond delay="0"/>
                                  </p:stCondLst>
                                  <p:childTnLst>
                                    <p:set>
                                      <p:cBhvr>
                                        <p:cTn id="99" dur="1" fill="hold">
                                          <p:stCondLst>
                                            <p:cond delay="0"/>
                                          </p:stCondLst>
                                        </p:cTn>
                                        <p:tgtEl>
                                          <p:spTgt spid="8"/>
                                        </p:tgtEl>
                                        <p:attrNameLst>
                                          <p:attrName>style.visibility</p:attrName>
                                        </p:attrNameLst>
                                      </p:cBhvr>
                                      <p:to>
                                        <p:strVal val="visible"/>
                                      </p:to>
                                    </p:set>
                                    <p:animEffect transition="in" filter="fade">
                                      <p:cBhvr>
                                        <p:cTn id="100" dur="1000"/>
                                        <p:tgtEl>
                                          <p:spTgt spid="8"/>
                                        </p:tgtEl>
                                      </p:cBhvr>
                                    </p:animEffect>
                                    <p:anim calcmode="lin" valueType="num">
                                      <p:cBhvr>
                                        <p:cTn id="101" dur="1000" fill="hold"/>
                                        <p:tgtEl>
                                          <p:spTgt spid="8"/>
                                        </p:tgtEl>
                                        <p:attrNameLst>
                                          <p:attrName>ppt_x</p:attrName>
                                        </p:attrNameLst>
                                      </p:cBhvr>
                                      <p:tavLst>
                                        <p:tav tm="0">
                                          <p:val>
                                            <p:strVal val="#ppt_x"/>
                                          </p:val>
                                        </p:tav>
                                        <p:tav tm="100000">
                                          <p:val>
                                            <p:strVal val="#ppt_x"/>
                                          </p:val>
                                        </p:tav>
                                      </p:tavLst>
                                    </p:anim>
                                    <p:anim calcmode="lin" valueType="num">
                                      <p:cBhvr>
                                        <p:cTn id="102" dur="900" decel="100000" fill="hold"/>
                                        <p:tgtEl>
                                          <p:spTgt spid="8"/>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8"/>
                                        </p:tgtEl>
                                        <p:attrNameLst>
                                          <p:attrName>ppt_y</p:attrName>
                                        </p:attrNameLst>
                                      </p:cBhvr>
                                      <p:tavLst>
                                        <p:tav tm="0">
                                          <p:val>
                                            <p:strVal val="#ppt_y-.03"/>
                                          </p:val>
                                        </p:tav>
                                        <p:tav tm="100000">
                                          <p:val>
                                            <p:strVal val="#ppt_y"/>
                                          </p:val>
                                        </p:tav>
                                      </p:tavLst>
                                    </p:anim>
                                  </p:childTnLst>
                                </p:cTn>
                              </p:par>
                            </p:childTnLst>
                          </p:cTn>
                        </p:par>
                        <p:par>
                          <p:cTn id="104" fill="hold">
                            <p:stCondLst>
                              <p:cond delay="10500"/>
                            </p:stCondLst>
                            <p:childTnLst>
                              <p:par>
                                <p:cTn id="105" presetID="49" presetClass="entr" presetSubtype="0" decel="100000" fill="hold" grpId="0" nodeType="afterEffect">
                                  <p:stCondLst>
                                    <p:cond delay="0"/>
                                  </p:stCondLst>
                                  <p:childTnLst>
                                    <p:set>
                                      <p:cBhvr>
                                        <p:cTn id="106" dur="1" fill="hold">
                                          <p:stCondLst>
                                            <p:cond delay="0"/>
                                          </p:stCondLst>
                                        </p:cTn>
                                        <p:tgtEl>
                                          <p:spTgt spid="58"/>
                                        </p:tgtEl>
                                        <p:attrNameLst>
                                          <p:attrName>style.visibility</p:attrName>
                                        </p:attrNameLst>
                                      </p:cBhvr>
                                      <p:to>
                                        <p:strVal val="visible"/>
                                      </p:to>
                                    </p:set>
                                    <p:anim calcmode="lin" valueType="num">
                                      <p:cBhvr>
                                        <p:cTn id="107" dur="500" fill="hold"/>
                                        <p:tgtEl>
                                          <p:spTgt spid="58"/>
                                        </p:tgtEl>
                                        <p:attrNameLst>
                                          <p:attrName>ppt_w</p:attrName>
                                        </p:attrNameLst>
                                      </p:cBhvr>
                                      <p:tavLst>
                                        <p:tav tm="0">
                                          <p:val>
                                            <p:fltVal val="0"/>
                                          </p:val>
                                        </p:tav>
                                        <p:tav tm="100000">
                                          <p:val>
                                            <p:strVal val="#ppt_w"/>
                                          </p:val>
                                        </p:tav>
                                      </p:tavLst>
                                    </p:anim>
                                    <p:anim calcmode="lin" valueType="num">
                                      <p:cBhvr>
                                        <p:cTn id="108" dur="500" fill="hold"/>
                                        <p:tgtEl>
                                          <p:spTgt spid="58"/>
                                        </p:tgtEl>
                                        <p:attrNameLst>
                                          <p:attrName>ppt_h</p:attrName>
                                        </p:attrNameLst>
                                      </p:cBhvr>
                                      <p:tavLst>
                                        <p:tav tm="0">
                                          <p:val>
                                            <p:fltVal val="0"/>
                                          </p:val>
                                        </p:tav>
                                        <p:tav tm="100000">
                                          <p:val>
                                            <p:strVal val="#ppt_h"/>
                                          </p:val>
                                        </p:tav>
                                      </p:tavLst>
                                    </p:anim>
                                    <p:anim calcmode="lin" valueType="num">
                                      <p:cBhvr>
                                        <p:cTn id="109" dur="500" fill="hold"/>
                                        <p:tgtEl>
                                          <p:spTgt spid="58"/>
                                        </p:tgtEl>
                                        <p:attrNameLst>
                                          <p:attrName>style.rotation</p:attrName>
                                        </p:attrNameLst>
                                      </p:cBhvr>
                                      <p:tavLst>
                                        <p:tav tm="0">
                                          <p:val>
                                            <p:fltVal val="360"/>
                                          </p:val>
                                        </p:tav>
                                        <p:tav tm="100000">
                                          <p:val>
                                            <p:fltVal val="0"/>
                                          </p:val>
                                        </p:tav>
                                      </p:tavLst>
                                    </p:anim>
                                    <p:animEffect transition="in" filter="fade">
                                      <p:cBhvr>
                                        <p:cTn id="110" dur="500"/>
                                        <p:tgtEl>
                                          <p:spTgt spid="58"/>
                                        </p:tgtEl>
                                      </p:cBhvr>
                                    </p:animEffect>
                                  </p:childTnLst>
                                </p:cTn>
                              </p:par>
                            </p:childTnLst>
                          </p:cTn>
                        </p:par>
                        <p:par>
                          <p:cTn id="111" fill="hold">
                            <p:stCondLst>
                              <p:cond delay="11000"/>
                            </p:stCondLst>
                            <p:childTnLst>
                              <p:par>
                                <p:cTn id="112" presetID="53" presetClass="entr" presetSubtype="16" fill="hold" nodeType="afterEffect">
                                  <p:stCondLst>
                                    <p:cond delay="0"/>
                                  </p:stCondLst>
                                  <p:childTnLst>
                                    <p:set>
                                      <p:cBhvr>
                                        <p:cTn id="113" dur="1" fill="hold">
                                          <p:stCondLst>
                                            <p:cond delay="0"/>
                                          </p:stCondLst>
                                        </p:cTn>
                                        <p:tgtEl>
                                          <p:spTgt spid="66"/>
                                        </p:tgtEl>
                                        <p:attrNameLst>
                                          <p:attrName>style.visibility</p:attrName>
                                        </p:attrNameLst>
                                      </p:cBhvr>
                                      <p:to>
                                        <p:strVal val="visible"/>
                                      </p:to>
                                    </p:set>
                                    <p:anim calcmode="lin" valueType="num">
                                      <p:cBhvr>
                                        <p:cTn id="114" dur="500" fill="hold"/>
                                        <p:tgtEl>
                                          <p:spTgt spid="66"/>
                                        </p:tgtEl>
                                        <p:attrNameLst>
                                          <p:attrName>ppt_w</p:attrName>
                                        </p:attrNameLst>
                                      </p:cBhvr>
                                      <p:tavLst>
                                        <p:tav tm="0">
                                          <p:val>
                                            <p:fltVal val="0"/>
                                          </p:val>
                                        </p:tav>
                                        <p:tav tm="100000">
                                          <p:val>
                                            <p:strVal val="#ppt_w"/>
                                          </p:val>
                                        </p:tav>
                                      </p:tavLst>
                                    </p:anim>
                                    <p:anim calcmode="lin" valueType="num">
                                      <p:cBhvr>
                                        <p:cTn id="115" dur="500" fill="hold"/>
                                        <p:tgtEl>
                                          <p:spTgt spid="66"/>
                                        </p:tgtEl>
                                        <p:attrNameLst>
                                          <p:attrName>ppt_h</p:attrName>
                                        </p:attrNameLst>
                                      </p:cBhvr>
                                      <p:tavLst>
                                        <p:tav tm="0">
                                          <p:val>
                                            <p:fltVal val="0"/>
                                          </p:val>
                                        </p:tav>
                                        <p:tav tm="100000">
                                          <p:val>
                                            <p:strVal val="#ppt_h"/>
                                          </p:val>
                                        </p:tav>
                                      </p:tavLst>
                                    </p:anim>
                                    <p:animEffect transition="in" filter="fade">
                                      <p:cBhvr>
                                        <p:cTn id="116" dur="500"/>
                                        <p:tgtEl>
                                          <p:spTgt spid="66"/>
                                        </p:tgtEl>
                                      </p:cBhvr>
                                    </p:animEffect>
                                  </p:childTnLst>
                                </p:cTn>
                              </p:par>
                            </p:childTnLst>
                          </p:cTn>
                        </p:par>
                        <p:par>
                          <p:cTn id="117" fill="hold">
                            <p:stCondLst>
                              <p:cond delay="11500"/>
                            </p:stCondLst>
                            <p:childTnLst>
                              <p:par>
                                <p:cTn id="118" presetID="37" presetClass="entr" presetSubtype="0" fill="hold" grpId="0" nodeType="afterEffect">
                                  <p:stCondLst>
                                    <p:cond delay="0"/>
                                  </p:stCondLst>
                                  <p:childTnLst>
                                    <p:set>
                                      <p:cBhvr>
                                        <p:cTn id="119" dur="1" fill="hold">
                                          <p:stCondLst>
                                            <p:cond delay="0"/>
                                          </p:stCondLst>
                                        </p:cTn>
                                        <p:tgtEl>
                                          <p:spTgt spid="7"/>
                                        </p:tgtEl>
                                        <p:attrNameLst>
                                          <p:attrName>style.visibility</p:attrName>
                                        </p:attrNameLst>
                                      </p:cBhvr>
                                      <p:to>
                                        <p:strVal val="visible"/>
                                      </p:to>
                                    </p:set>
                                    <p:animEffect transition="in" filter="fade">
                                      <p:cBhvr>
                                        <p:cTn id="120" dur="1000"/>
                                        <p:tgtEl>
                                          <p:spTgt spid="7"/>
                                        </p:tgtEl>
                                      </p:cBhvr>
                                    </p:animEffect>
                                    <p:anim calcmode="lin" valueType="num">
                                      <p:cBhvr>
                                        <p:cTn id="121" dur="1000" fill="hold"/>
                                        <p:tgtEl>
                                          <p:spTgt spid="7"/>
                                        </p:tgtEl>
                                        <p:attrNameLst>
                                          <p:attrName>ppt_x</p:attrName>
                                        </p:attrNameLst>
                                      </p:cBhvr>
                                      <p:tavLst>
                                        <p:tav tm="0">
                                          <p:val>
                                            <p:strVal val="#ppt_x"/>
                                          </p:val>
                                        </p:tav>
                                        <p:tav tm="100000">
                                          <p:val>
                                            <p:strVal val="#ppt_x"/>
                                          </p:val>
                                        </p:tav>
                                      </p:tavLst>
                                    </p:anim>
                                    <p:anim calcmode="lin" valueType="num">
                                      <p:cBhvr>
                                        <p:cTn id="122" dur="900" decel="100000" fill="hold"/>
                                        <p:tgtEl>
                                          <p:spTgt spid="7"/>
                                        </p:tgtEl>
                                        <p:attrNameLst>
                                          <p:attrName>ppt_y</p:attrName>
                                        </p:attrNameLst>
                                      </p:cBhvr>
                                      <p:tavLst>
                                        <p:tav tm="0">
                                          <p:val>
                                            <p:strVal val="#ppt_y+1"/>
                                          </p:val>
                                        </p:tav>
                                        <p:tav tm="100000">
                                          <p:val>
                                            <p:strVal val="#ppt_y-.03"/>
                                          </p:val>
                                        </p:tav>
                                      </p:tavLst>
                                    </p:anim>
                                    <p:anim calcmode="lin" valueType="num">
                                      <p:cBhvr>
                                        <p:cTn id="123"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24" fill="hold">
                            <p:stCondLst>
                              <p:cond delay="12500"/>
                            </p:stCondLst>
                            <p:childTnLst>
                              <p:par>
                                <p:cTn id="125" presetID="49" presetClass="entr" presetSubtype="0" decel="100000" fill="hold" nodeType="afterEffect">
                                  <p:stCondLst>
                                    <p:cond delay="0"/>
                                  </p:stCondLst>
                                  <p:childTnLst>
                                    <p:set>
                                      <p:cBhvr>
                                        <p:cTn id="126" dur="1" fill="hold">
                                          <p:stCondLst>
                                            <p:cond delay="0"/>
                                          </p:stCondLst>
                                        </p:cTn>
                                        <p:tgtEl>
                                          <p:spTgt spid="36"/>
                                        </p:tgtEl>
                                        <p:attrNameLst>
                                          <p:attrName>style.visibility</p:attrName>
                                        </p:attrNameLst>
                                      </p:cBhvr>
                                      <p:to>
                                        <p:strVal val="visible"/>
                                      </p:to>
                                    </p:set>
                                    <p:anim calcmode="lin" valueType="num">
                                      <p:cBhvr>
                                        <p:cTn id="127" dur="500" fill="hold"/>
                                        <p:tgtEl>
                                          <p:spTgt spid="36"/>
                                        </p:tgtEl>
                                        <p:attrNameLst>
                                          <p:attrName>ppt_w</p:attrName>
                                        </p:attrNameLst>
                                      </p:cBhvr>
                                      <p:tavLst>
                                        <p:tav tm="0">
                                          <p:val>
                                            <p:fltVal val="0"/>
                                          </p:val>
                                        </p:tav>
                                        <p:tav tm="100000">
                                          <p:val>
                                            <p:strVal val="#ppt_w"/>
                                          </p:val>
                                        </p:tav>
                                      </p:tavLst>
                                    </p:anim>
                                    <p:anim calcmode="lin" valueType="num">
                                      <p:cBhvr>
                                        <p:cTn id="128" dur="500" fill="hold"/>
                                        <p:tgtEl>
                                          <p:spTgt spid="36"/>
                                        </p:tgtEl>
                                        <p:attrNameLst>
                                          <p:attrName>ppt_h</p:attrName>
                                        </p:attrNameLst>
                                      </p:cBhvr>
                                      <p:tavLst>
                                        <p:tav tm="0">
                                          <p:val>
                                            <p:fltVal val="0"/>
                                          </p:val>
                                        </p:tav>
                                        <p:tav tm="100000">
                                          <p:val>
                                            <p:strVal val="#ppt_h"/>
                                          </p:val>
                                        </p:tav>
                                      </p:tavLst>
                                    </p:anim>
                                    <p:anim calcmode="lin" valueType="num">
                                      <p:cBhvr>
                                        <p:cTn id="129" dur="500" fill="hold"/>
                                        <p:tgtEl>
                                          <p:spTgt spid="36"/>
                                        </p:tgtEl>
                                        <p:attrNameLst>
                                          <p:attrName>style.rotation</p:attrName>
                                        </p:attrNameLst>
                                      </p:cBhvr>
                                      <p:tavLst>
                                        <p:tav tm="0">
                                          <p:val>
                                            <p:fltVal val="360"/>
                                          </p:val>
                                        </p:tav>
                                        <p:tav tm="100000">
                                          <p:val>
                                            <p:fltVal val="0"/>
                                          </p:val>
                                        </p:tav>
                                      </p:tavLst>
                                    </p:anim>
                                    <p:animEffect transition="in" filter="fade">
                                      <p:cBhvr>
                                        <p:cTn id="130" dur="500"/>
                                        <p:tgtEl>
                                          <p:spTgt spid="36"/>
                                        </p:tgtEl>
                                      </p:cBhvr>
                                    </p:animEffect>
                                  </p:childTnLst>
                                </p:cTn>
                              </p:par>
                            </p:childTnLst>
                          </p:cTn>
                        </p:par>
                        <p:par>
                          <p:cTn id="131" fill="hold">
                            <p:stCondLst>
                              <p:cond delay="13000"/>
                            </p:stCondLst>
                            <p:childTnLst>
                              <p:par>
                                <p:cTn id="132" presetID="53" presetClass="entr" presetSubtype="16" fill="hold" nodeType="afterEffect">
                                  <p:stCondLst>
                                    <p:cond delay="0"/>
                                  </p:stCondLst>
                                  <p:childTnLst>
                                    <p:set>
                                      <p:cBhvr>
                                        <p:cTn id="133" dur="1" fill="hold">
                                          <p:stCondLst>
                                            <p:cond delay="0"/>
                                          </p:stCondLst>
                                        </p:cTn>
                                        <p:tgtEl>
                                          <p:spTgt spid="65"/>
                                        </p:tgtEl>
                                        <p:attrNameLst>
                                          <p:attrName>style.visibility</p:attrName>
                                        </p:attrNameLst>
                                      </p:cBhvr>
                                      <p:to>
                                        <p:strVal val="visible"/>
                                      </p:to>
                                    </p:set>
                                    <p:anim calcmode="lin" valueType="num">
                                      <p:cBhvr>
                                        <p:cTn id="134" dur="500" fill="hold"/>
                                        <p:tgtEl>
                                          <p:spTgt spid="65"/>
                                        </p:tgtEl>
                                        <p:attrNameLst>
                                          <p:attrName>ppt_w</p:attrName>
                                        </p:attrNameLst>
                                      </p:cBhvr>
                                      <p:tavLst>
                                        <p:tav tm="0">
                                          <p:val>
                                            <p:fltVal val="0"/>
                                          </p:val>
                                        </p:tav>
                                        <p:tav tm="100000">
                                          <p:val>
                                            <p:strVal val="#ppt_w"/>
                                          </p:val>
                                        </p:tav>
                                      </p:tavLst>
                                    </p:anim>
                                    <p:anim calcmode="lin" valueType="num">
                                      <p:cBhvr>
                                        <p:cTn id="135" dur="500" fill="hold"/>
                                        <p:tgtEl>
                                          <p:spTgt spid="65"/>
                                        </p:tgtEl>
                                        <p:attrNameLst>
                                          <p:attrName>ppt_h</p:attrName>
                                        </p:attrNameLst>
                                      </p:cBhvr>
                                      <p:tavLst>
                                        <p:tav tm="0">
                                          <p:val>
                                            <p:fltVal val="0"/>
                                          </p:val>
                                        </p:tav>
                                        <p:tav tm="100000">
                                          <p:val>
                                            <p:strVal val="#ppt_h"/>
                                          </p:val>
                                        </p:tav>
                                      </p:tavLst>
                                    </p:anim>
                                    <p:animEffect transition="in" filter="fade">
                                      <p:cBhvr>
                                        <p:cTn id="136" dur="500"/>
                                        <p:tgtEl>
                                          <p:spTgt spid="65"/>
                                        </p:tgtEl>
                                      </p:cBhvr>
                                    </p:animEffect>
                                  </p:childTnLst>
                                </p:cTn>
                              </p:par>
                            </p:childTnLst>
                          </p:cTn>
                        </p:par>
                        <p:par>
                          <p:cTn id="137" fill="hold">
                            <p:stCondLst>
                              <p:cond delay="13500"/>
                            </p:stCondLst>
                            <p:childTnLst>
                              <p:par>
                                <p:cTn id="138" presetID="37" presetClass="entr" presetSubtype="0" fill="hold" grpId="0" nodeType="afterEffect">
                                  <p:stCondLst>
                                    <p:cond delay="0"/>
                                  </p:stCondLst>
                                  <p:childTnLst>
                                    <p:set>
                                      <p:cBhvr>
                                        <p:cTn id="139" dur="1" fill="hold">
                                          <p:stCondLst>
                                            <p:cond delay="0"/>
                                          </p:stCondLst>
                                        </p:cTn>
                                        <p:tgtEl>
                                          <p:spTgt spid="6"/>
                                        </p:tgtEl>
                                        <p:attrNameLst>
                                          <p:attrName>style.visibility</p:attrName>
                                        </p:attrNameLst>
                                      </p:cBhvr>
                                      <p:to>
                                        <p:strVal val="visible"/>
                                      </p:to>
                                    </p:set>
                                    <p:animEffect transition="in" filter="fade">
                                      <p:cBhvr>
                                        <p:cTn id="140" dur="1000"/>
                                        <p:tgtEl>
                                          <p:spTgt spid="6"/>
                                        </p:tgtEl>
                                      </p:cBhvr>
                                    </p:animEffect>
                                    <p:anim calcmode="lin" valueType="num">
                                      <p:cBhvr>
                                        <p:cTn id="141" dur="1000" fill="hold"/>
                                        <p:tgtEl>
                                          <p:spTgt spid="6"/>
                                        </p:tgtEl>
                                        <p:attrNameLst>
                                          <p:attrName>ppt_x</p:attrName>
                                        </p:attrNameLst>
                                      </p:cBhvr>
                                      <p:tavLst>
                                        <p:tav tm="0">
                                          <p:val>
                                            <p:strVal val="#ppt_x"/>
                                          </p:val>
                                        </p:tav>
                                        <p:tav tm="100000">
                                          <p:val>
                                            <p:strVal val="#ppt_x"/>
                                          </p:val>
                                        </p:tav>
                                      </p:tavLst>
                                    </p:anim>
                                    <p:anim calcmode="lin" valueType="num">
                                      <p:cBhvr>
                                        <p:cTn id="142" dur="900" decel="100000" fill="hold"/>
                                        <p:tgtEl>
                                          <p:spTgt spid="6"/>
                                        </p:tgtEl>
                                        <p:attrNameLst>
                                          <p:attrName>ppt_y</p:attrName>
                                        </p:attrNameLst>
                                      </p:cBhvr>
                                      <p:tavLst>
                                        <p:tav tm="0">
                                          <p:val>
                                            <p:strVal val="#ppt_y+1"/>
                                          </p:val>
                                        </p:tav>
                                        <p:tav tm="100000">
                                          <p:val>
                                            <p:strVal val="#ppt_y-.03"/>
                                          </p:val>
                                        </p:tav>
                                      </p:tavLst>
                                    </p:anim>
                                    <p:anim calcmode="lin" valueType="num">
                                      <p:cBhvr>
                                        <p:cTn id="143"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144" fill="hold">
                            <p:stCondLst>
                              <p:cond delay="14500"/>
                            </p:stCondLst>
                            <p:childTnLst>
                              <p:par>
                                <p:cTn id="145" presetID="49" presetClass="entr" presetSubtype="0" decel="100000" fill="hold" nodeType="afterEffect">
                                  <p:stCondLst>
                                    <p:cond delay="0"/>
                                  </p:stCondLst>
                                  <p:childTnLst>
                                    <p:set>
                                      <p:cBhvr>
                                        <p:cTn id="146" dur="1" fill="hold">
                                          <p:stCondLst>
                                            <p:cond delay="0"/>
                                          </p:stCondLst>
                                        </p:cTn>
                                        <p:tgtEl>
                                          <p:spTgt spid="44"/>
                                        </p:tgtEl>
                                        <p:attrNameLst>
                                          <p:attrName>style.visibility</p:attrName>
                                        </p:attrNameLst>
                                      </p:cBhvr>
                                      <p:to>
                                        <p:strVal val="visible"/>
                                      </p:to>
                                    </p:set>
                                    <p:anim calcmode="lin" valueType="num">
                                      <p:cBhvr>
                                        <p:cTn id="147" dur="500" fill="hold"/>
                                        <p:tgtEl>
                                          <p:spTgt spid="44"/>
                                        </p:tgtEl>
                                        <p:attrNameLst>
                                          <p:attrName>ppt_w</p:attrName>
                                        </p:attrNameLst>
                                      </p:cBhvr>
                                      <p:tavLst>
                                        <p:tav tm="0">
                                          <p:val>
                                            <p:fltVal val="0"/>
                                          </p:val>
                                        </p:tav>
                                        <p:tav tm="100000">
                                          <p:val>
                                            <p:strVal val="#ppt_w"/>
                                          </p:val>
                                        </p:tav>
                                      </p:tavLst>
                                    </p:anim>
                                    <p:anim calcmode="lin" valueType="num">
                                      <p:cBhvr>
                                        <p:cTn id="148" dur="500" fill="hold"/>
                                        <p:tgtEl>
                                          <p:spTgt spid="44"/>
                                        </p:tgtEl>
                                        <p:attrNameLst>
                                          <p:attrName>ppt_h</p:attrName>
                                        </p:attrNameLst>
                                      </p:cBhvr>
                                      <p:tavLst>
                                        <p:tav tm="0">
                                          <p:val>
                                            <p:fltVal val="0"/>
                                          </p:val>
                                        </p:tav>
                                        <p:tav tm="100000">
                                          <p:val>
                                            <p:strVal val="#ppt_h"/>
                                          </p:val>
                                        </p:tav>
                                      </p:tavLst>
                                    </p:anim>
                                    <p:anim calcmode="lin" valueType="num">
                                      <p:cBhvr>
                                        <p:cTn id="149" dur="500" fill="hold"/>
                                        <p:tgtEl>
                                          <p:spTgt spid="44"/>
                                        </p:tgtEl>
                                        <p:attrNameLst>
                                          <p:attrName>style.rotation</p:attrName>
                                        </p:attrNameLst>
                                      </p:cBhvr>
                                      <p:tavLst>
                                        <p:tav tm="0">
                                          <p:val>
                                            <p:fltVal val="360"/>
                                          </p:val>
                                        </p:tav>
                                        <p:tav tm="100000">
                                          <p:val>
                                            <p:fltVal val="0"/>
                                          </p:val>
                                        </p:tav>
                                      </p:tavLst>
                                    </p:anim>
                                    <p:animEffect transition="in" filter="fade">
                                      <p:cBhvr>
                                        <p:cTn id="150"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50" grpId="0" animBg="1"/>
      <p:bldP spid="54" grpId="0" animBg="1"/>
      <p:bldP spid="55" grpId="0" animBg="1"/>
      <p:bldP spid="57" grpId="0" animBg="1"/>
      <p:bldP spid="58"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Rectangle 34"/>
          <p:cNvSpPr/>
          <p:nvPr/>
        </p:nvSpPr>
        <p:spPr>
          <a:xfrm>
            <a:off x="0" y="4278621"/>
            <a:ext cx="18288004" cy="4738645"/>
          </a:xfrm>
          <a:prstGeom prst="rect">
            <a:avLst/>
          </a:prstGeom>
          <a:solidFill>
            <a:schemeClr val="accent6">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95" tIns="91448" rIns="182895" bIns="91448" rtlCol="0" anchor="ctr"/>
          <a:lstStyle/>
          <a:p>
            <a:pPr algn="ctr"/>
            <a:endParaRPr lang="en-US" sz="2701" dirty="0">
              <a:latin typeface="Lato Light"/>
            </a:endParaRPr>
          </a:p>
        </p:txBody>
      </p:sp>
      <p:grpSp>
        <p:nvGrpSpPr>
          <p:cNvPr id="7" name="Group 6"/>
          <p:cNvGrpSpPr/>
          <p:nvPr/>
        </p:nvGrpSpPr>
        <p:grpSpPr>
          <a:xfrm>
            <a:off x="4507905" y="2075518"/>
            <a:ext cx="9272190" cy="1559721"/>
            <a:chOff x="5988388" y="483017"/>
            <a:chExt cx="12359700" cy="2079087"/>
          </a:xfrm>
        </p:grpSpPr>
        <p:sp>
          <p:nvSpPr>
            <p:cNvPr id="8" name="TextBox 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Business Model</a:t>
              </a:r>
            </a:p>
          </p:txBody>
        </p:sp>
        <p:sp>
          <p:nvSpPr>
            <p:cNvPr id="9" name="Rectangle 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1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grpSp>
        <p:nvGrpSpPr>
          <p:cNvPr id="12" name="Group 11"/>
          <p:cNvGrpSpPr/>
          <p:nvPr/>
        </p:nvGrpSpPr>
        <p:grpSpPr>
          <a:xfrm>
            <a:off x="14492963" y="4910094"/>
            <a:ext cx="2890353" cy="3508111"/>
            <a:chOff x="19318919" y="4261468"/>
            <a:chExt cx="3852800" cy="4676262"/>
          </a:xfrm>
        </p:grpSpPr>
        <p:sp>
          <p:nvSpPr>
            <p:cNvPr id="25" name="TextBox 30"/>
            <p:cNvSpPr txBox="1">
              <a:spLocks noChangeArrowheads="1"/>
            </p:cNvSpPr>
            <p:nvPr/>
          </p:nvSpPr>
          <p:spPr bwMode="auto">
            <a:xfrm>
              <a:off x="19479862" y="6230002"/>
              <a:ext cx="3691857" cy="27077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1800" b="1" dirty="0">
                  <a:solidFill>
                    <a:schemeClr val="bg1"/>
                  </a:solidFill>
                  <a:latin typeface="Lato Regular"/>
                  <a:ea typeface="Open Sans Light" panose="020B0306030504020204" pitchFamily="34" charset="0"/>
                  <a:cs typeface="Lato Regular"/>
                </a:rPr>
                <a:t>Marketing strategy </a:t>
              </a:r>
              <a:r>
                <a:rPr lang="en-US" sz="1800" dirty="0">
                  <a:solidFill>
                    <a:schemeClr val="bg1"/>
                  </a:solidFill>
                  <a:latin typeface="Lato Light"/>
                  <a:ea typeface="Open Sans Light" panose="020B0306030504020204" pitchFamily="34" charset="0"/>
                  <a:cs typeface="Lato Light"/>
                </a:rPr>
                <a:t>is the goal of increasing sales.</a:t>
              </a:r>
            </a:p>
            <a:p>
              <a:endParaRPr lang="en-US" sz="1800" b="1" dirty="0">
                <a:solidFill>
                  <a:schemeClr val="bg1"/>
                </a:solidFill>
                <a:latin typeface="Lato Light"/>
                <a:ea typeface="Open Sans Light" panose="020B0306030504020204" pitchFamily="34" charset="0"/>
                <a:cs typeface="Lato Light"/>
              </a:endParaRPr>
            </a:p>
            <a:p>
              <a:r>
                <a:rPr lang="en-US" sz="1800" b="1" dirty="0">
                  <a:solidFill>
                    <a:schemeClr val="bg1"/>
                  </a:solidFill>
                  <a:latin typeface="Lato Light"/>
                  <a:ea typeface="Open Sans Light" panose="020B0306030504020204" pitchFamily="34" charset="0"/>
                  <a:cs typeface="Lato Light"/>
                </a:rPr>
                <a:t>Data analysis </a:t>
              </a:r>
              <a:r>
                <a:rPr lang="en-US" sz="1800" dirty="0">
                  <a:solidFill>
                    <a:schemeClr val="bg1"/>
                  </a:solidFill>
                  <a:latin typeface="Lato Light"/>
                  <a:ea typeface="Open Sans Light" panose="020B0306030504020204" pitchFamily="34" charset="0"/>
                  <a:cs typeface="Lato Light"/>
                </a:rPr>
                <a:t>which summarizes data. </a:t>
              </a:r>
              <a:r>
                <a:rPr lang="pt-BR" sz="1800" dirty="0">
                  <a:solidFill>
                    <a:schemeClr val="bg1"/>
                  </a:solidFill>
                  <a:latin typeface="Lato Light"/>
                  <a:cs typeface="Lato Light"/>
                </a:rPr>
                <a:t>sed an graecie prompta invenire, in gubergreno</a:t>
              </a:r>
              <a:endParaRPr lang="en-US" sz="1800" dirty="0">
                <a:solidFill>
                  <a:schemeClr val="bg1"/>
                </a:solidFill>
                <a:latin typeface="Lato Light"/>
                <a:ea typeface="Open Sans Light" panose="020B0306030504020204" pitchFamily="34" charset="0"/>
                <a:cs typeface="Lato Light"/>
              </a:endParaRPr>
            </a:p>
          </p:txBody>
        </p:sp>
        <p:sp>
          <p:nvSpPr>
            <p:cNvPr id="28" name="TextBox 31"/>
            <p:cNvSpPr txBox="1">
              <a:spLocks noChangeArrowheads="1"/>
            </p:cNvSpPr>
            <p:nvPr/>
          </p:nvSpPr>
          <p:spPr bwMode="auto">
            <a:xfrm>
              <a:off x="19318919" y="5213502"/>
              <a:ext cx="3531534" cy="8155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3376" b="1" dirty="0">
                  <a:solidFill>
                    <a:schemeClr val="bg1"/>
                  </a:solidFill>
                  <a:latin typeface="Lato Light"/>
                  <a:cs typeface="Lato Light"/>
                </a:rPr>
                <a:t>Target</a:t>
              </a:r>
            </a:p>
          </p:txBody>
        </p:sp>
        <p:sp>
          <p:nvSpPr>
            <p:cNvPr id="29" name="Rounded Rectangle 28"/>
            <p:cNvSpPr/>
            <p:nvPr/>
          </p:nvSpPr>
          <p:spPr>
            <a:xfrm>
              <a:off x="19562989" y="6076738"/>
              <a:ext cx="3044831" cy="32916"/>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Lato Light"/>
              </a:endParaRPr>
            </a:p>
          </p:txBody>
        </p:sp>
        <p:sp>
          <p:nvSpPr>
            <p:cNvPr id="38" name="AutoShape 10"/>
            <p:cNvSpPr>
              <a:spLocks/>
            </p:cNvSpPr>
            <p:nvPr/>
          </p:nvSpPr>
          <p:spPr bwMode="auto">
            <a:xfrm>
              <a:off x="20639006" y="4261468"/>
              <a:ext cx="864801" cy="9477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5"/>
                  </a:cubicBezTo>
                  <a:cubicBezTo>
                    <a:pt x="21470" y="796"/>
                    <a:pt x="21599" y="1175"/>
                    <a:pt x="21599" y="1615"/>
                  </a:cubicBezTo>
                  <a:lnTo>
                    <a:pt x="21599" y="19984"/>
                  </a:lnTo>
                  <a:cubicBezTo>
                    <a:pt x="21599" y="20419"/>
                    <a:pt x="21470" y="20803"/>
                    <a:pt x="21208" y="21121"/>
                  </a:cubicBezTo>
                  <a:cubicBezTo>
                    <a:pt x="20946" y="21441"/>
                    <a:pt x="20630" y="21599"/>
                    <a:pt x="20263" y="21599"/>
                  </a:cubicBezTo>
                  <a:lnTo>
                    <a:pt x="1370" y="21599"/>
                  </a:lnTo>
                  <a:cubicBezTo>
                    <a:pt x="1003" y="21599"/>
                    <a:pt x="683" y="21441"/>
                    <a:pt x="411" y="21121"/>
                  </a:cubicBezTo>
                  <a:cubicBezTo>
                    <a:pt x="137" y="20803"/>
                    <a:pt x="0" y="20422"/>
                    <a:pt x="0" y="19984"/>
                  </a:cubicBezTo>
                  <a:lnTo>
                    <a:pt x="0" y="1615"/>
                  </a:lnTo>
                  <a:cubicBezTo>
                    <a:pt x="0" y="1175"/>
                    <a:pt x="137" y="796"/>
                    <a:pt x="411" y="475"/>
                  </a:cubicBezTo>
                  <a:cubicBezTo>
                    <a:pt x="683" y="158"/>
                    <a:pt x="1003" y="0"/>
                    <a:pt x="1370" y="0"/>
                  </a:cubicBezTo>
                  <a:lnTo>
                    <a:pt x="20263" y="0"/>
                  </a:lnTo>
                  <a:close/>
                  <a:moveTo>
                    <a:pt x="19805" y="2162"/>
                  </a:moveTo>
                  <a:lnTo>
                    <a:pt x="1804" y="2162"/>
                  </a:lnTo>
                  <a:lnTo>
                    <a:pt x="1804" y="19432"/>
                  </a:lnTo>
                  <a:lnTo>
                    <a:pt x="19805" y="19432"/>
                  </a:lnTo>
                  <a:lnTo>
                    <a:pt x="19805" y="2162"/>
                  </a:lnTo>
                  <a:close/>
                  <a:moveTo>
                    <a:pt x="5978" y="17886"/>
                  </a:moveTo>
                  <a:lnTo>
                    <a:pt x="3598" y="17886"/>
                  </a:lnTo>
                  <a:lnTo>
                    <a:pt x="3598" y="12784"/>
                  </a:lnTo>
                  <a:lnTo>
                    <a:pt x="5978" y="12784"/>
                  </a:lnTo>
                  <a:lnTo>
                    <a:pt x="5978" y="17886"/>
                  </a:lnTo>
                  <a:close/>
                  <a:moveTo>
                    <a:pt x="9961" y="17886"/>
                  </a:moveTo>
                  <a:lnTo>
                    <a:pt x="7606" y="17886"/>
                  </a:lnTo>
                  <a:lnTo>
                    <a:pt x="7606" y="6973"/>
                  </a:lnTo>
                  <a:lnTo>
                    <a:pt x="9961" y="6973"/>
                  </a:lnTo>
                  <a:lnTo>
                    <a:pt x="9961" y="17886"/>
                  </a:lnTo>
                  <a:close/>
                  <a:moveTo>
                    <a:pt x="14018" y="17886"/>
                  </a:moveTo>
                  <a:lnTo>
                    <a:pt x="11638" y="17886"/>
                  </a:lnTo>
                  <a:lnTo>
                    <a:pt x="11638" y="9561"/>
                  </a:lnTo>
                  <a:lnTo>
                    <a:pt x="14018" y="9561"/>
                  </a:lnTo>
                  <a:lnTo>
                    <a:pt x="14018" y="17886"/>
                  </a:lnTo>
                  <a:close/>
                  <a:moveTo>
                    <a:pt x="18001" y="17886"/>
                  </a:moveTo>
                  <a:lnTo>
                    <a:pt x="15621" y="17886"/>
                  </a:lnTo>
                  <a:lnTo>
                    <a:pt x="15621" y="4920"/>
                  </a:lnTo>
                  <a:lnTo>
                    <a:pt x="18001" y="4920"/>
                  </a:lnTo>
                  <a:lnTo>
                    <a:pt x="18001" y="17886"/>
                  </a:lnTo>
                  <a:close/>
                </a:path>
              </a:pathLst>
            </a:custGeom>
            <a:solidFill>
              <a:schemeClr val="bg1">
                <a:lumMod val="85000"/>
              </a:schemeClr>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Lato Regular"/>
                <a:cs typeface="Lato Regular"/>
                <a:sym typeface="Gill Sans" charset="0"/>
              </a:endParaRPr>
            </a:p>
          </p:txBody>
        </p:sp>
      </p:grpSp>
      <p:grpSp>
        <p:nvGrpSpPr>
          <p:cNvPr id="2" name="Group 1"/>
          <p:cNvGrpSpPr/>
          <p:nvPr/>
        </p:nvGrpSpPr>
        <p:grpSpPr>
          <a:xfrm>
            <a:off x="1117576" y="4822003"/>
            <a:ext cx="2958747" cy="3883451"/>
            <a:chOff x="1489714" y="4144044"/>
            <a:chExt cx="3943968" cy="5176586"/>
          </a:xfrm>
        </p:grpSpPr>
        <p:cxnSp>
          <p:nvCxnSpPr>
            <p:cNvPr id="82" name="Straight Connector 81"/>
            <p:cNvCxnSpPr/>
            <p:nvPr/>
          </p:nvCxnSpPr>
          <p:spPr>
            <a:xfrm>
              <a:off x="5433682" y="4525599"/>
              <a:ext cx="0" cy="3564717"/>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84" name="TextBox 30"/>
            <p:cNvSpPr txBox="1">
              <a:spLocks noChangeArrowheads="1"/>
            </p:cNvSpPr>
            <p:nvPr/>
          </p:nvSpPr>
          <p:spPr bwMode="auto">
            <a:xfrm>
              <a:off x="1630807" y="6243666"/>
              <a:ext cx="3560551" cy="30769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1800" b="1" dirty="0">
                  <a:solidFill>
                    <a:schemeClr val="bg1"/>
                  </a:solidFill>
                  <a:latin typeface="Lato Regular"/>
                  <a:ea typeface="Open Sans Light" panose="020B0306030504020204" pitchFamily="34" charset="0"/>
                  <a:cs typeface="Lato Regular"/>
                </a:rPr>
                <a:t>Marketing strategy </a:t>
              </a:r>
              <a:r>
                <a:rPr lang="en-US" sz="1800" dirty="0">
                  <a:solidFill>
                    <a:schemeClr val="bg1"/>
                  </a:solidFill>
                  <a:latin typeface="Lato Light"/>
                  <a:ea typeface="Open Sans Light" panose="020B0306030504020204" pitchFamily="34" charset="0"/>
                  <a:cs typeface="Lato Light"/>
                </a:rPr>
                <a:t>is the goal of increasing sales.</a:t>
              </a:r>
            </a:p>
            <a:p>
              <a:endParaRPr lang="en-US" sz="1800" b="1" dirty="0">
                <a:solidFill>
                  <a:schemeClr val="bg1"/>
                </a:solidFill>
                <a:latin typeface="Lato Light"/>
                <a:ea typeface="Open Sans Light" panose="020B0306030504020204" pitchFamily="34" charset="0"/>
                <a:cs typeface="Lato Light"/>
              </a:endParaRPr>
            </a:p>
            <a:p>
              <a:r>
                <a:rPr lang="en-US" sz="1800" b="1" dirty="0">
                  <a:solidFill>
                    <a:schemeClr val="bg1"/>
                  </a:solidFill>
                  <a:latin typeface="Lato Light"/>
                  <a:ea typeface="Open Sans Light" panose="020B0306030504020204" pitchFamily="34" charset="0"/>
                  <a:cs typeface="Lato Light"/>
                </a:rPr>
                <a:t>Data analysis </a:t>
              </a:r>
              <a:r>
                <a:rPr lang="en-US" sz="1800" dirty="0">
                  <a:solidFill>
                    <a:schemeClr val="bg1"/>
                  </a:solidFill>
                  <a:latin typeface="Lato Light"/>
                  <a:ea typeface="Open Sans Light" panose="020B0306030504020204" pitchFamily="34" charset="0"/>
                  <a:cs typeface="Lato Light"/>
                </a:rPr>
                <a:t>which summarizes data. </a:t>
              </a:r>
              <a:r>
                <a:rPr lang="pt-BR" sz="1800" dirty="0">
                  <a:solidFill>
                    <a:schemeClr val="bg1"/>
                  </a:solidFill>
                  <a:latin typeface="Lato Light"/>
                  <a:cs typeface="Lato Light"/>
                </a:rPr>
                <a:t>sed an graecie prompta invenire, in gubergreno</a:t>
              </a:r>
              <a:endParaRPr lang="en-US" sz="1800" dirty="0">
                <a:solidFill>
                  <a:schemeClr val="bg1"/>
                </a:solidFill>
                <a:latin typeface="Lato Light"/>
                <a:ea typeface="Open Sans Light" panose="020B0306030504020204" pitchFamily="34" charset="0"/>
                <a:cs typeface="Lato Light"/>
              </a:endParaRPr>
            </a:p>
          </p:txBody>
        </p:sp>
        <p:sp>
          <p:nvSpPr>
            <p:cNvPr id="87" name="TextBox 31"/>
            <p:cNvSpPr txBox="1">
              <a:spLocks noChangeArrowheads="1"/>
            </p:cNvSpPr>
            <p:nvPr/>
          </p:nvSpPr>
          <p:spPr bwMode="auto">
            <a:xfrm>
              <a:off x="1489714" y="5184576"/>
              <a:ext cx="3511681" cy="81556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3376" b="1" dirty="0">
                  <a:solidFill>
                    <a:schemeClr val="bg1"/>
                  </a:solidFill>
                  <a:latin typeface="Lato Light"/>
                  <a:cs typeface="Lato Light"/>
                </a:rPr>
                <a:t>Structure</a:t>
              </a:r>
            </a:p>
          </p:txBody>
        </p:sp>
        <p:sp>
          <p:nvSpPr>
            <p:cNvPr id="88" name="Rounded Rectangle 87"/>
            <p:cNvSpPr/>
            <p:nvPr/>
          </p:nvSpPr>
          <p:spPr>
            <a:xfrm>
              <a:off x="1729969" y="6047811"/>
              <a:ext cx="3044831" cy="32916"/>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Lato Light"/>
              </a:endParaRPr>
            </a:p>
          </p:txBody>
        </p:sp>
        <p:sp>
          <p:nvSpPr>
            <p:cNvPr id="39" name="AutoShape 17"/>
            <p:cNvSpPr>
              <a:spLocks/>
            </p:cNvSpPr>
            <p:nvPr/>
          </p:nvSpPr>
          <p:spPr bwMode="auto">
            <a:xfrm>
              <a:off x="2812960" y="4144044"/>
              <a:ext cx="1047360" cy="10476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633" y="0"/>
                  </a:moveTo>
                  <a:cubicBezTo>
                    <a:pt x="20173" y="0"/>
                    <a:pt x="20638" y="158"/>
                    <a:pt x="21023" y="469"/>
                  </a:cubicBezTo>
                  <a:cubicBezTo>
                    <a:pt x="21405" y="780"/>
                    <a:pt x="21599" y="1154"/>
                    <a:pt x="21599" y="1586"/>
                  </a:cubicBezTo>
                  <a:lnTo>
                    <a:pt x="21599" y="20013"/>
                  </a:lnTo>
                  <a:cubicBezTo>
                    <a:pt x="21599" y="20445"/>
                    <a:pt x="21405" y="20816"/>
                    <a:pt x="21023" y="21130"/>
                  </a:cubicBezTo>
                  <a:cubicBezTo>
                    <a:pt x="20638" y="21438"/>
                    <a:pt x="20173" y="21599"/>
                    <a:pt x="19633" y="21599"/>
                  </a:cubicBezTo>
                  <a:cubicBezTo>
                    <a:pt x="19093" y="21599"/>
                    <a:pt x="18632" y="21447"/>
                    <a:pt x="18254" y="21145"/>
                  </a:cubicBezTo>
                  <a:lnTo>
                    <a:pt x="10807" y="15190"/>
                  </a:lnTo>
                  <a:lnTo>
                    <a:pt x="3359" y="21145"/>
                  </a:lnTo>
                  <a:cubicBezTo>
                    <a:pt x="2981" y="21447"/>
                    <a:pt x="2520" y="21599"/>
                    <a:pt x="1980" y="21599"/>
                  </a:cubicBezTo>
                  <a:cubicBezTo>
                    <a:pt x="1440" y="21599"/>
                    <a:pt x="975" y="21441"/>
                    <a:pt x="583" y="21130"/>
                  </a:cubicBezTo>
                  <a:cubicBezTo>
                    <a:pt x="194" y="20816"/>
                    <a:pt x="0" y="20445"/>
                    <a:pt x="0" y="20013"/>
                  </a:cubicBezTo>
                  <a:lnTo>
                    <a:pt x="0" y="1586"/>
                  </a:lnTo>
                  <a:cubicBezTo>
                    <a:pt x="0" y="1154"/>
                    <a:pt x="194" y="780"/>
                    <a:pt x="583" y="469"/>
                  </a:cubicBezTo>
                  <a:cubicBezTo>
                    <a:pt x="975" y="158"/>
                    <a:pt x="1440" y="0"/>
                    <a:pt x="1980" y="0"/>
                  </a:cubicBezTo>
                  <a:lnTo>
                    <a:pt x="19633" y="0"/>
                  </a:lnTo>
                  <a:close/>
                  <a:moveTo>
                    <a:pt x="2722" y="2150"/>
                  </a:moveTo>
                  <a:lnTo>
                    <a:pt x="2722" y="18608"/>
                  </a:lnTo>
                  <a:lnTo>
                    <a:pt x="10807" y="12115"/>
                  </a:lnTo>
                  <a:lnTo>
                    <a:pt x="18891" y="18608"/>
                  </a:lnTo>
                  <a:lnTo>
                    <a:pt x="18891" y="2150"/>
                  </a:lnTo>
                  <a:lnTo>
                    <a:pt x="2722" y="2150"/>
                  </a:lnTo>
                  <a:close/>
                </a:path>
              </a:pathLst>
            </a:custGeom>
            <a:solidFill>
              <a:schemeClr val="accent1"/>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Lato Regular"/>
                <a:cs typeface="Lato Regular"/>
                <a:sym typeface="Gill Sans" charset="0"/>
              </a:endParaRPr>
            </a:p>
          </p:txBody>
        </p:sp>
      </p:grpSp>
      <p:grpSp>
        <p:nvGrpSpPr>
          <p:cNvPr id="6" name="Group 5"/>
          <p:cNvGrpSpPr/>
          <p:nvPr/>
        </p:nvGrpSpPr>
        <p:grpSpPr>
          <a:xfrm>
            <a:off x="7350020" y="4961247"/>
            <a:ext cx="3528119" cy="3453837"/>
            <a:chOff x="9797475" y="4329654"/>
            <a:chExt cx="4702934" cy="4603917"/>
          </a:xfrm>
        </p:grpSpPr>
        <p:sp>
          <p:nvSpPr>
            <p:cNvPr id="86" name="TextBox 30"/>
            <p:cNvSpPr txBox="1">
              <a:spLocks noChangeArrowheads="1"/>
            </p:cNvSpPr>
            <p:nvPr/>
          </p:nvSpPr>
          <p:spPr bwMode="auto">
            <a:xfrm>
              <a:off x="10500545" y="6225843"/>
              <a:ext cx="3692133" cy="27077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1800" b="1" dirty="0">
                  <a:solidFill>
                    <a:schemeClr val="bg1"/>
                  </a:solidFill>
                  <a:latin typeface="Lato Regular"/>
                  <a:ea typeface="Open Sans Light" panose="020B0306030504020204" pitchFamily="34" charset="0"/>
                  <a:cs typeface="Lato Regular"/>
                </a:rPr>
                <a:t>Marketing strategy </a:t>
              </a:r>
              <a:r>
                <a:rPr lang="en-US" sz="1800" dirty="0">
                  <a:solidFill>
                    <a:schemeClr val="bg1"/>
                  </a:solidFill>
                  <a:latin typeface="Lato Light"/>
                  <a:ea typeface="Open Sans Light" panose="020B0306030504020204" pitchFamily="34" charset="0"/>
                  <a:cs typeface="Lato Light"/>
                </a:rPr>
                <a:t>is the goal of increasing sales.</a:t>
              </a:r>
            </a:p>
            <a:p>
              <a:endParaRPr lang="en-US" sz="1800" b="1" dirty="0">
                <a:solidFill>
                  <a:schemeClr val="bg1"/>
                </a:solidFill>
                <a:latin typeface="Lato Light"/>
                <a:ea typeface="Open Sans Light" panose="020B0306030504020204" pitchFamily="34" charset="0"/>
                <a:cs typeface="Lato Light"/>
              </a:endParaRPr>
            </a:p>
            <a:p>
              <a:r>
                <a:rPr lang="en-US" sz="1800" b="1" dirty="0">
                  <a:solidFill>
                    <a:schemeClr val="bg1"/>
                  </a:solidFill>
                  <a:latin typeface="Lato Light"/>
                  <a:ea typeface="Open Sans Light" panose="020B0306030504020204" pitchFamily="34" charset="0"/>
                  <a:cs typeface="Lato Light"/>
                </a:rPr>
                <a:t>Data analysis </a:t>
              </a:r>
              <a:r>
                <a:rPr lang="en-US" sz="1800" dirty="0">
                  <a:solidFill>
                    <a:schemeClr val="bg1"/>
                  </a:solidFill>
                  <a:latin typeface="Lato Light"/>
                  <a:ea typeface="Open Sans Light" panose="020B0306030504020204" pitchFamily="34" charset="0"/>
                  <a:cs typeface="Lato Light"/>
                </a:rPr>
                <a:t>which summarizes data. </a:t>
              </a:r>
              <a:r>
                <a:rPr lang="pt-BR" sz="1800" dirty="0">
                  <a:solidFill>
                    <a:schemeClr val="bg1"/>
                  </a:solidFill>
                  <a:latin typeface="Lato Light"/>
                  <a:cs typeface="Lato Light"/>
                </a:rPr>
                <a:t>sed an graecie prompta invenire, in gubergreno</a:t>
              </a:r>
              <a:endParaRPr lang="en-US" sz="1800" dirty="0">
                <a:solidFill>
                  <a:schemeClr val="bg1"/>
                </a:solidFill>
                <a:latin typeface="Lato Light"/>
                <a:ea typeface="Open Sans Light" panose="020B0306030504020204" pitchFamily="34" charset="0"/>
                <a:cs typeface="Lato Light"/>
              </a:endParaRPr>
            </a:p>
          </p:txBody>
        </p:sp>
        <p:sp>
          <p:nvSpPr>
            <p:cNvPr id="91" name="TextBox 31"/>
            <p:cNvSpPr txBox="1">
              <a:spLocks noChangeArrowheads="1"/>
            </p:cNvSpPr>
            <p:nvPr/>
          </p:nvSpPr>
          <p:spPr bwMode="auto">
            <a:xfrm>
              <a:off x="9797475" y="5209196"/>
              <a:ext cx="4702934" cy="8155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3376" b="1" dirty="0">
                  <a:solidFill>
                    <a:schemeClr val="bg1"/>
                  </a:solidFill>
                  <a:latin typeface="Lato Light"/>
                  <a:cs typeface="Lato Light"/>
                </a:rPr>
                <a:t>Advertising</a:t>
              </a:r>
            </a:p>
          </p:txBody>
        </p:sp>
        <p:sp>
          <p:nvSpPr>
            <p:cNvPr id="92" name="Rounded Rectangle 91"/>
            <p:cNvSpPr/>
            <p:nvPr/>
          </p:nvSpPr>
          <p:spPr>
            <a:xfrm>
              <a:off x="10614997" y="6072431"/>
              <a:ext cx="3044831" cy="32916"/>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Lato Light"/>
              </a:endParaRPr>
            </a:p>
          </p:txBody>
        </p:sp>
        <p:cxnSp>
          <p:nvCxnSpPr>
            <p:cNvPr id="32" name="Straight Connector 31"/>
            <p:cNvCxnSpPr/>
            <p:nvPr/>
          </p:nvCxnSpPr>
          <p:spPr>
            <a:xfrm>
              <a:off x="14433524" y="4529906"/>
              <a:ext cx="0" cy="3564717"/>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40" name="AutoShape 19"/>
            <p:cNvSpPr>
              <a:spLocks/>
            </p:cNvSpPr>
            <p:nvPr/>
          </p:nvSpPr>
          <p:spPr bwMode="auto">
            <a:xfrm>
              <a:off x="11912842" y="4329654"/>
              <a:ext cx="861346" cy="861569"/>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accent3"/>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Lato Regular"/>
                <a:cs typeface="Lato Regular"/>
                <a:sym typeface="Gill Sans" charset="0"/>
              </a:endParaRPr>
            </a:p>
          </p:txBody>
        </p:sp>
      </p:grpSp>
      <p:grpSp>
        <p:nvGrpSpPr>
          <p:cNvPr id="11" name="Group 10"/>
          <p:cNvGrpSpPr/>
          <p:nvPr/>
        </p:nvGrpSpPr>
        <p:grpSpPr>
          <a:xfrm>
            <a:off x="11190152" y="4939635"/>
            <a:ext cx="2958747" cy="3769050"/>
            <a:chOff x="14916317" y="4300846"/>
            <a:chExt cx="3943968" cy="5024091"/>
          </a:xfrm>
        </p:grpSpPr>
        <p:cxnSp>
          <p:nvCxnSpPr>
            <p:cNvPr id="23" name="Straight Connector 22"/>
            <p:cNvCxnSpPr/>
            <p:nvPr/>
          </p:nvCxnSpPr>
          <p:spPr>
            <a:xfrm>
              <a:off x="18860285" y="4529906"/>
              <a:ext cx="0" cy="3564717"/>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24" name="TextBox 30"/>
            <p:cNvSpPr txBox="1">
              <a:spLocks noChangeArrowheads="1"/>
            </p:cNvSpPr>
            <p:nvPr/>
          </p:nvSpPr>
          <p:spPr bwMode="auto">
            <a:xfrm>
              <a:off x="15057410" y="6247973"/>
              <a:ext cx="3591368" cy="30769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1800" b="1" dirty="0">
                  <a:solidFill>
                    <a:schemeClr val="bg1"/>
                  </a:solidFill>
                  <a:latin typeface="Lato Regular"/>
                  <a:ea typeface="Open Sans Light" panose="020B0306030504020204" pitchFamily="34" charset="0"/>
                  <a:cs typeface="Lato Regular"/>
                </a:rPr>
                <a:t>Marketing strategy </a:t>
              </a:r>
              <a:r>
                <a:rPr lang="en-US" sz="1800" dirty="0">
                  <a:solidFill>
                    <a:schemeClr val="bg1"/>
                  </a:solidFill>
                  <a:latin typeface="Lato Light"/>
                  <a:ea typeface="Open Sans Light" panose="020B0306030504020204" pitchFamily="34" charset="0"/>
                  <a:cs typeface="Lato Light"/>
                </a:rPr>
                <a:t>is the goal of increasing sales.</a:t>
              </a:r>
            </a:p>
            <a:p>
              <a:endParaRPr lang="en-US" sz="1800" b="1" dirty="0">
                <a:solidFill>
                  <a:schemeClr val="bg1"/>
                </a:solidFill>
                <a:latin typeface="Lato Light"/>
                <a:ea typeface="Open Sans Light" panose="020B0306030504020204" pitchFamily="34" charset="0"/>
                <a:cs typeface="Lato Light"/>
              </a:endParaRPr>
            </a:p>
            <a:p>
              <a:r>
                <a:rPr lang="en-US" sz="1800" b="1" dirty="0">
                  <a:solidFill>
                    <a:schemeClr val="bg1"/>
                  </a:solidFill>
                  <a:latin typeface="Lato Light"/>
                  <a:ea typeface="Open Sans Light" panose="020B0306030504020204" pitchFamily="34" charset="0"/>
                  <a:cs typeface="Lato Light"/>
                </a:rPr>
                <a:t>Data analysis </a:t>
              </a:r>
              <a:r>
                <a:rPr lang="en-US" sz="1800" dirty="0">
                  <a:solidFill>
                    <a:schemeClr val="bg1"/>
                  </a:solidFill>
                  <a:latin typeface="Lato Light"/>
                  <a:ea typeface="Open Sans Light" panose="020B0306030504020204" pitchFamily="34" charset="0"/>
                  <a:cs typeface="Lato Light"/>
                </a:rPr>
                <a:t>which summarizes data. </a:t>
              </a:r>
              <a:r>
                <a:rPr lang="pt-BR" sz="1800" dirty="0">
                  <a:solidFill>
                    <a:schemeClr val="bg1"/>
                  </a:solidFill>
                  <a:latin typeface="Lato Light"/>
                  <a:cs typeface="Lato Light"/>
                </a:rPr>
                <a:t>sed an graecie prompta invenire, in gubergreno</a:t>
              </a:r>
              <a:endParaRPr lang="en-US" sz="1800" dirty="0">
                <a:solidFill>
                  <a:schemeClr val="bg1"/>
                </a:solidFill>
                <a:latin typeface="Lato Light"/>
                <a:ea typeface="Open Sans Light" panose="020B0306030504020204" pitchFamily="34" charset="0"/>
                <a:cs typeface="Lato Light"/>
              </a:endParaRPr>
            </a:p>
          </p:txBody>
        </p:sp>
        <p:sp>
          <p:nvSpPr>
            <p:cNvPr id="26" name="TextBox 31"/>
            <p:cNvSpPr txBox="1">
              <a:spLocks noChangeArrowheads="1"/>
            </p:cNvSpPr>
            <p:nvPr/>
          </p:nvSpPr>
          <p:spPr bwMode="auto">
            <a:xfrm>
              <a:off x="14916317" y="5188883"/>
              <a:ext cx="3511681" cy="81560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3376" b="1" dirty="0">
                  <a:solidFill>
                    <a:schemeClr val="bg1"/>
                  </a:solidFill>
                  <a:latin typeface="Lato Light"/>
                  <a:cs typeface="Lato Light"/>
                </a:rPr>
                <a:t>Management</a:t>
              </a:r>
            </a:p>
          </p:txBody>
        </p:sp>
        <p:sp>
          <p:nvSpPr>
            <p:cNvPr id="27" name="Rounded Rectangle 26"/>
            <p:cNvSpPr/>
            <p:nvPr/>
          </p:nvSpPr>
          <p:spPr>
            <a:xfrm>
              <a:off x="15156572" y="6052118"/>
              <a:ext cx="3044831" cy="32916"/>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Lato Light"/>
              </a:endParaRPr>
            </a:p>
          </p:txBody>
        </p:sp>
        <p:sp>
          <p:nvSpPr>
            <p:cNvPr id="41" name="AutoShape 36"/>
            <p:cNvSpPr>
              <a:spLocks/>
            </p:cNvSpPr>
            <p:nvPr/>
          </p:nvSpPr>
          <p:spPr bwMode="auto">
            <a:xfrm>
              <a:off x="16222513" y="4300846"/>
              <a:ext cx="864801" cy="861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57" y="10218"/>
                  </a:moveTo>
                  <a:cubicBezTo>
                    <a:pt x="21518" y="10382"/>
                    <a:pt x="21599" y="10574"/>
                    <a:pt x="21599" y="10800"/>
                  </a:cubicBezTo>
                  <a:cubicBezTo>
                    <a:pt x="21599" y="11023"/>
                    <a:pt x="21518" y="11217"/>
                    <a:pt x="21357" y="11381"/>
                  </a:cubicBezTo>
                  <a:lnTo>
                    <a:pt x="17895" y="14840"/>
                  </a:lnTo>
                  <a:cubicBezTo>
                    <a:pt x="17649" y="15086"/>
                    <a:pt x="17448" y="15173"/>
                    <a:pt x="17285" y="15103"/>
                  </a:cubicBezTo>
                  <a:cubicBezTo>
                    <a:pt x="17121" y="15038"/>
                    <a:pt x="17042" y="14829"/>
                    <a:pt x="17042" y="14476"/>
                  </a:cubicBezTo>
                  <a:lnTo>
                    <a:pt x="17042" y="12096"/>
                  </a:lnTo>
                  <a:lnTo>
                    <a:pt x="12159" y="12096"/>
                  </a:lnTo>
                  <a:lnTo>
                    <a:pt x="12159" y="17031"/>
                  </a:lnTo>
                  <a:lnTo>
                    <a:pt x="14483" y="17031"/>
                  </a:lnTo>
                  <a:cubicBezTo>
                    <a:pt x="14836" y="17031"/>
                    <a:pt x="15048" y="17113"/>
                    <a:pt x="15121" y="17280"/>
                  </a:cubicBezTo>
                  <a:cubicBezTo>
                    <a:pt x="15192" y="17449"/>
                    <a:pt x="15102" y="17647"/>
                    <a:pt x="14850" y="17884"/>
                  </a:cubicBezTo>
                  <a:lnTo>
                    <a:pt x="11388" y="21340"/>
                  </a:lnTo>
                  <a:cubicBezTo>
                    <a:pt x="11225" y="21504"/>
                    <a:pt x="11032" y="21588"/>
                    <a:pt x="10807" y="21599"/>
                  </a:cubicBezTo>
                  <a:cubicBezTo>
                    <a:pt x="10581" y="21599"/>
                    <a:pt x="10389" y="21512"/>
                    <a:pt x="10225" y="21340"/>
                  </a:cubicBezTo>
                  <a:lnTo>
                    <a:pt x="6763" y="17884"/>
                  </a:lnTo>
                  <a:cubicBezTo>
                    <a:pt x="6520" y="17638"/>
                    <a:pt x="6430" y="17438"/>
                    <a:pt x="6492" y="17274"/>
                  </a:cubicBezTo>
                  <a:cubicBezTo>
                    <a:pt x="6554" y="17110"/>
                    <a:pt x="6763" y="17031"/>
                    <a:pt x="7116" y="17031"/>
                  </a:cubicBezTo>
                  <a:lnTo>
                    <a:pt x="9440" y="17031"/>
                  </a:lnTo>
                  <a:lnTo>
                    <a:pt x="9440" y="12096"/>
                  </a:lnTo>
                  <a:lnTo>
                    <a:pt x="4571" y="12096"/>
                  </a:lnTo>
                  <a:lnTo>
                    <a:pt x="4571" y="14476"/>
                  </a:lnTo>
                  <a:cubicBezTo>
                    <a:pt x="4571" y="14829"/>
                    <a:pt x="4489" y="15038"/>
                    <a:pt x="4320" y="15103"/>
                  </a:cubicBezTo>
                  <a:cubicBezTo>
                    <a:pt x="4153" y="15173"/>
                    <a:pt x="3950" y="15086"/>
                    <a:pt x="3704" y="14840"/>
                  </a:cubicBezTo>
                  <a:lnTo>
                    <a:pt x="242" y="11381"/>
                  </a:lnTo>
                  <a:cubicBezTo>
                    <a:pt x="81" y="11217"/>
                    <a:pt x="0" y="11023"/>
                    <a:pt x="0" y="10800"/>
                  </a:cubicBezTo>
                  <a:cubicBezTo>
                    <a:pt x="0" y="10574"/>
                    <a:pt x="81" y="10382"/>
                    <a:pt x="242" y="10218"/>
                  </a:cubicBezTo>
                  <a:lnTo>
                    <a:pt x="3704" y="6756"/>
                  </a:lnTo>
                  <a:cubicBezTo>
                    <a:pt x="3950" y="6513"/>
                    <a:pt x="4153" y="6426"/>
                    <a:pt x="4320" y="6494"/>
                  </a:cubicBezTo>
                  <a:cubicBezTo>
                    <a:pt x="4489" y="6561"/>
                    <a:pt x="4571" y="6770"/>
                    <a:pt x="4571" y="7120"/>
                  </a:cubicBezTo>
                  <a:lnTo>
                    <a:pt x="4571" y="9422"/>
                  </a:lnTo>
                  <a:lnTo>
                    <a:pt x="9440" y="9422"/>
                  </a:lnTo>
                  <a:lnTo>
                    <a:pt x="9440" y="4568"/>
                  </a:lnTo>
                  <a:lnTo>
                    <a:pt x="7116" y="4568"/>
                  </a:lnTo>
                  <a:cubicBezTo>
                    <a:pt x="6783" y="4568"/>
                    <a:pt x="6582" y="4486"/>
                    <a:pt x="6506" y="4317"/>
                  </a:cubicBezTo>
                  <a:cubicBezTo>
                    <a:pt x="6435" y="4153"/>
                    <a:pt x="6520" y="3950"/>
                    <a:pt x="6763" y="3715"/>
                  </a:cubicBezTo>
                  <a:lnTo>
                    <a:pt x="10225" y="256"/>
                  </a:lnTo>
                  <a:cubicBezTo>
                    <a:pt x="10389" y="93"/>
                    <a:pt x="10581" y="8"/>
                    <a:pt x="10807" y="0"/>
                  </a:cubicBezTo>
                  <a:cubicBezTo>
                    <a:pt x="11032" y="0"/>
                    <a:pt x="11225" y="84"/>
                    <a:pt x="11388" y="256"/>
                  </a:cubicBezTo>
                  <a:lnTo>
                    <a:pt x="14850" y="3715"/>
                  </a:lnTo>
                  <a:cubicBezTo>
                    <a:pt x="15093" y="3958"/>
                    <a:pt x="15181" y="4161"/>
                    <a:pt x="15113" y="4325"/>
                  </a:cubicBezTo>
                  <a:cubicBezTo>
                    <a:pt x="15048" y="4486"/>
                    <a:pt x="14836" y="4568"/>
                    <a:pt x="14483" y="4568"/>
                  </a:cubicBezTo>
                  <a:lnTo>
                    <a:pt x="12159" y="4568"/>
                  </a:lnTo>
                  <a:lnTo>
                    <a:pt x="12159" y="9422"/>
                  </a:lnTo>
                  <a:lnTo>
                    <a:pt x="17042" y="9422"/>
                  </a:lnTo>
                  <a:lnTo>
                    <a:pt x="17042" y="7120"/>
                  </a:lnTo>
                  <a:cubicBezTo>
                    <a:pt x="17042" y="6770"/>
                    <a:pt x="17121" y="6561"/>
                    <a:pt x="17285" y="6494"/>
                  </a:cubicBezTo>
                  <a:cubicBezTo>
                    <a:pt x="17448" y="6426"/>
                    <a:pt x="17649" y="6513"/>
                    <a:pt x="17895" y="6756"/>
                  </a:cubicBezTo>
                  <a:lnTo>
                    <a:pt x="21357" y="10218"/>
                  </a:lnTo>
                  <a:close/>
                </a:path>
              </a:pathLst>
            </a:custGeom>
            <a:solidFill>
              <a:schemeClr val="accent4"/>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Lato Regular"/>
                <a:cs typeface="Lato Regular"/>
                <a:sym typeface="Gill Sans" charset="0"/>
              </a:endParaRPr>
            </a:p>
          </p:txBody>
        </p:sp>
      </p:grpSp>
      <p:grpSp>
        <p:nvGrpSpPr>
          <p:cNvPr id="5" name="Group 4"/>
          <p:cNvGrpSpPr/>
          <p:nvPr/>
        </p:nvGrpSpPr>
        <p:grpSpPr>
          <a:xfrm>
            <a:off x="4420388" y="4872146"/>
            <a:ext cx="2984198" cy="3819825"/>
            <a:chOff x="5892316" y="4210884"/>
            <a:chExt cx="3977894" cy="5091774"/>
          </a:xfrm>
        </p:grpSpPr>
        <p:cxnSp>
          <p:nvCxnSpPr>
            <p:cNvPr id="83" name="Straight Connector 82"/>
            <p:cNvCxnSpPr/>
            <p:nvPr/>
          </p:nvCxnSpPr>
          <p:spPr>
            <a:xfrm>
              <a:off x="9870210" y="4525599"/>
              <a:ext cx="0" cy="3564717"/>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85" name="TextBox 30"/>
            <p:cNvSpPr txBox="1">
              <a:spLocks noChangeArrowheads="1"/>
            </p:cNvSpPr>
            <p:nvPr/>
          </p:nvSpPr>
          <p:spPr bwMode="auto">
            <a:xfrm>
              <a:off x="6053259" y="6225694"/>
              <a:ext cx="3549635" cy="30769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1800" b="1" dirty="0">
                  <a:solidFill>
                    <a:schemeClr val="bg1"/>
                  </a:solidFill>
                  <a:latin typeface="Lato Regular"/>
                  <a:ea typeface="Open Sans Light" panose="020B0306030504020204" pitchFamily="34" charset="0"/>
                  <a:cs typeface="Lato Regular"/>
                </a:rPr>
                <a:t>Marketing strategy </a:t>
              </a:r>
              <a:r>
                <a:rPr lang="en-US" sz="1800" dirty="0">
                  <a:solidFill>
                    <a:schemeClr val="bg1"/>
                  </a:solidFill>
                  <a:latin typeface="Lato Light"/>
                  <a:ea typeface="Open Sans Light" panose="020B0306030504020204" pitchFamily="34" charset="0"/>
                  <a:cs typeface="Lato Light"/>
                </a:rPr>
                <a:t>is the goal of increasing sales.</a:t>
              </a:r>
            </a:p>
            <a:p>
              <a:endParaRPr lang="en-US" sz="1800" b="1" dirty="0">
                <a:solidFill>
                  <a:schemeClr val="bg1"/>
                </a:solidFill>
                <a:latin typeface="Lato Light"/>
                <a:ea typeface="Open Sans Light" panose="020B0306030504020204" pitchFamily="34" charset="0"/>
                <a:cs typeface="Lato Light"/>
              </a:endParaRPr>
            </a:p>
            <a:p>
              <a:r>
                <a:rPr lang="en-US" sz="1800" b="1" dirty="0">
                  <a:solidFill>
                    <a:schemeClr val="bg1"/>
                  </a:solidFill>
                  <a:latin typeface="Lato Light"/>
                  <a:ea typeface="Open Sans Light" panose="020B0306030504020204" pitchFamily="34" charset="0"/>
                  <a:cs typeface="Lato Light"/>
                </a:rPr>
                <a:t>Data analysis </a:t>
              </a:r>
              <a:r>
                <a:rPr lang="en-US" sz="1800" dirty="0">
                  <a:solidFill>
                    <a:schemeClr val="bg1"/>
                  </a:solidFill>
                  <a:latin typeface="Lato Light"/>
                  <a:ea typeface="Open Sans Light" panose="020B0306030504020204" pitchFamily="34" charset="0"/>
                  <a:cs typeface="Lato Light"/>
                </a:rPr>
                <a:t>which summarizes data. </a:t>
              </a:r>
              <a:r>
                <a:rPr lang="pt-BR" sz="1800" dirty="0">
                  <a:solidFill>
                    <a:schemeClr val="bg1"/>
                  </a:solidFill>
                  <a:latin typeface="Lato Light"/>
                  <a:cs typeface="Lato Light"/>
                </a:rPr>
                <a:t>sed an graecie prompta invenire, in gubergreno</a:t>
              </a:r>
              <a:endParaRPr lang="en-US" sz="1800" dirty="0">
                <a:solidFill>
                  <a:schemeClr val="bg1"/>
                </a:solidFill>
                <a:latin typeface="Lato Light"/>
                <a:ea typeface="Open Sans Light" panose="020B0306030504020204" pitchFamily="34" charset="0"/>
                <a:cs typeface="Lato Light"/>
              </a:endParaRPr>
            </a:p>
          </p:txBody>
        </p:sp>
        <p:sp>
          <p:nvSpPr>
            <p:cNvPr id="89" name="TextBox 31"/>
            <p:cNvSpPr txBox="1">
              <a:spLocks noChangeArrowheads="1"/>
            </p:cNvSpPr>
            <p:nvPr/>
          </p:nvSpPr>
          <p:spPr bwMode="auto">
            <a:xfrm>
              <a:off x="5892316" y="5209196"/>
              <a:ext cx="3531534" cy="8155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3376" b="1" dirty="0">
                  <a:solidFill>
                    <a:schemeClr val="bg1"/>
                  </a:solidFill>
                  <a:latin typeface="Lato Light"/>
                  <a:cs typeface="Lato Light"/>
                </a:rPr>
                <a:t>Strategy</a:t>
              </a:r>
            </a:p>
          </p:txBody>
        </p:sp>
        <p:sp>
          <p:nvSpPr>
            <p:cNvPr id="90" name="Rounded Rectangle 89"/>
            <p:cNvSpPr/>
            <p:nvPr/>
          </p:nvSpPr>
          <p:spPr>
            <a:xfrm>
              <a:off x="6136386" y="6072431"/>
              <a:ext cx="3044831" cy="32916"/>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Lato Light"/>
              </a:endParaRPr>
            </a:p>
          </p:txBody>
        </p:sp>
        <p:sp>
          <p:nvSpPr>
            <p:cNvPr id="42" name="AutoShape 114"/>
            <p:cNvSpPr>
              <a:spLocks/>
            </p:cNvSpPr>
            <p:nvPr/>
          </p:nvSpPr>
          <p:spPr bwMode="auto">
            <a:xfrm>
              <a:off x="7260097" y="4210884"/>
              <a:ext cx="947094" cy="9515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050" y="9182"/>
                  </a:moveTo>
                  <a:cubicBezTo>
                    <a:pt x="21200" y="9182"/>
                    <a:pt x="21329" y="9229"/>
                    <a:pt x="21435" y="9326"/>
                  </a:cubicBezTo>
                  <a:cubicBezTo>
                    <a:pt x="21544" y="9426"/>
                    <a:pt x="21599" y="9549"/>
                    <a:pt x="21599" y="9699"/>
                  </a:cubicBezTo>
                  <a:lnTo>
                    <a:pt x="21599" y="11867"/>
                  </a:lnTo>
                  <a:cubicBezTo>
                    <a:pt x="21599" y="12232"/>
                    <a:pt x="21415" y="12414"/>
                    <a:pt x="21050" y="12414"/>
                  </a:cubicBezTo>
                  <a:lnTo>
                    <a:pt x="18746" y="12414"/>
                  </a:lnTo>
                  <a:cubicBezTo>
                    <a:pt x="18575" y="13204"/>
                    <a:pt x="18299" y="13947"/>
                    <a:pt x="17915" y="14646"/>
                  </a:cubicBezTo>
                  <a:cubicBezTo>
                    <a:pt x="17530" y="15342"/>
                    <a:pt x="17066" y="15965"/>
                    <a:pt x="16517" y="16514"/>
                  </a:cubicBezTo>
                  <a:cubicBezTo>
                    <a:pt x="15968" y="17061"/>
                    <a:pt x="15346" y="17528"/>
                    <a:pt x="14647" y="17913"/>
                  </a:cubicBezTo>
                  <a:cubicBezTo>
                    <a:pt x="13948" y="18298"/>
                    <a:pt x="13206" y="18577"/>
                    <a:pt x="12419" y="18741"/>
                  </a:cubicBezTo>
                  <a:lnTo>
                    <a:pt x="12419" y="21050"/>
                  </a:lnTo>
                  <a:cubicBezTo>
                    <a:pt x="12419" y="21197"/>
                    <a:pt x="12369" y="21329"/>
                    <a:pt x="12269" y="21435"/>
                  </a:cubicBezTo>
                  <a:cubicBezTo>
                    <a:pt x="12172" y="21544"/>
                    <a:pt x="12049" y="21599"/>
                    <a:pt x="11896" y="21599"/>
                  </a:cubicBezTo>
                  <a:lnTo>
                    <a:pt x="9732" y="21599"/>
                  </a:lnTo>
                  <a:cubicBezTo>
                    <a:pt x="9368" y="21599"/>
                    <a:pt x="9183" y="21417"/>
                    <a:pt x="9183" y="21050"/>
                  </a:cubicBezTo>
                  <a:lnTo>
                    <a:pt x="9183" y="18741"/>
                  </a:lnTo>
                  <a:cubicBezTo>
                    <a:pt x="8396" y="18577"/>
                    <a:pt x="7654" y="18298"/>
                    <a:pt x="6955" y="17913"/>
                  </a:cubicBezTo>
                  <a:cubicBezTo>
                    <a:pt x="6259" y="17528"/>
                    <a:pt x="5634" y="17061"/>
                    <a:pt x="5085" y="16514"/>
                  </a:cubicBezTo>
                  <a:cubicBezTo>
                    <a:pt x="4536" y="15965"/>
                    <a:pt x="4069" y="15342"/>
                    <a:pt x="3687" y="14646"/>
                  </a:cubicBezTo>
                  <a:cubicBezTo>
                    <a:pt x="3300" y="13947"/>
                    <a:pt x="3024" y="13204"/>
                    <a:pt x="2856" y="12414"/>
                  </a:cubicBezTo>
                  <a:lnTo>
                    <a:pt x="551" y="12414"/>
                  </a:lnTo>
                  <a:cubicBezTo>
                    <a:pt x="187" y="12414"/>
                    <a:pt x="0" y="12231"/>
                    <a:pt x="0" y="11867"/>
                  </a:cubicBezTo>
                  <a:lnTo>
                    <a:pt x="0" y="9699"/>
                  </a:lnTo>
                  <a:cubicBezTo>
                    <a:pt x="0" y="9549"/>
                    <a:pt x="58" y="9426"/>
                    <a:pt x="167" y="9326"/>
                  </a:cubicBezTo>
                  <a:cubicBezTo>
                    <a:pt x="273" y="9229"/>
                    <a:pt x="402" y="9182"/>
                    <a:pt x="551" y="9182"/>
                  </a:cubicBezTo>
                  <a:lnTo>
                    <a:pt x="2856" y="9182"/>
                  </a:lnTo>
                  <a:cubicBezTo>
                    <a:pt x="3026" y="8392"/>
                    <a:pt x="3300" y="7652"/>
                    <a:pt x="3687" y="6953"/>
                  </a:cubicBezTo>
                  <a:cubicBezTo>
                    <a:pt x="4069" y="6251"/>
                    <a:pt x="4536" y="5631"/>
                    <a:pt x="5085" y="5081"/>
                  </a:cubicBezTo>
                  <a:cubicBezTo>
                    <a:pt x="5634" y="4532"/>
                    <a:pt x="6256" y="4065"/>
                    <a:pt x="6955" y="3680"/>
                  </a:cubicBezTo>
                  <a:cubicBezTo>
                    <a:pt x="7654" y="3298"/>
                    <a:pt x="8396" y="3022"/>
                    <a:pt x="9183" y="2852"/>
                  </a:cubicBezTo>
                  <a:lnTo>
                    <a:pt x="9183" y="546"/>
                  </a:lnTo>
                  <a:cubicBezTo>
                    <a:pt x="9183" y="181"/>
                    <a:pt x="9365" y="0"/>
                    <a:pt x="9732" y="0"/>
                  </a:cubicBezTo>
                  <a:lnTo>
                    <a:pt x="11896" y="0"/>
                  </a:lnTo>
                  <a:cubicBezTo>
                    <a:pt x="12049" y="0"/>
                    <a:pt x="12172" y="50"/>
                    <a:pt x="12269" y="158"/>
                  </a:cubicBezTo>
                  <a:cubicBezTo>
                    <a:pt x="12369" y="267"/>
                    <a:pt x="12419" y="396"/>
                    <a:pt x="12419" y="546"/>
                  </a:cubicBezTo>
                  <a:lnTo>
                    <a:pt x="12419" y="2852"/>
                  </a:lnTo>
                  <a:cubicBezTo>
                    <a:pt x="13206" y="3022"/>
                    <a:pt x="13948" y="3298"/>
                    <a:pt x="14647" y="3680"/>
                  </a:cubicBezTo>
                  <a:cubicBezTo>
                    <a:pt x="15343" y="4065"/>
                    <a:pt x="15968" y="4532"/>
                    <a:pt x="16517" y="5082"/>
                  </a:cubicBezTo>
                  <a:cubicBezTo>
                    <a:pt x="17066" y="5631"/>
                    <a:pt x="17530" y="6251"/>
                    <a:pt x="17915" y="6953"/>
                  </a:cubicBezTo>
                  <a:cubicBezTo>
                    <a:pt x="18299" y="7652"/>
                    <a:pt x="18578" y="8392"/>
                    <a:pt x="18746" y="9182"/>
                  </a:cubicBezTo>
                  <a:lnTo>
                    <a:pt x="21050" y="9182"/>
                  </a:lnTo>
                  <a:close/>
                  <a:moveTo>
                    <a:pt x="12419" y="16465"/>
                  </a:moveTo>
                  <a:cubicBezTo>
                    <a:pt x="13411" y="16194"/>
                    <a:pt x="14268" y="15698"/>
                    <a:pt x="14991" y="14981"/>
                  </a:cubicBezTo>
                  <a:cubicBezTo>
                    <a:pt x="15710" y="14264"/>
                    <a:pt x="16203" y="13410"/>
                    <a:pt x="16467" y="12414"/>
                  </a:cubicBezTo>
                  <a:lnTo>
                    <a:pt x="14048" y="12414"/>
                  </a:lnTo>
                  <a:cubicBezTo>
                    <a:pt x="13684" y="12414"/>
                    <a:pt x="13505" y="12231"/>
                    <a:pt x="13514" y="11867"/>
                  </a:cubicBezTo>
                  <a:lnTo>
                    <a:pt x="13514" y="9699"/>
                  </a:lnTo>
                  <a:cubicBezTo>
                    <a:pt x="13514" y="9549"/>
                    <a:pt x="13567" y="9426"/>
                    <a:pt x="13669" y="9326"/>
                  </a:cubicBezTo>
                  <a:cubicBezTo>
                    <a:pt x="13772" y="9229"/>
                    <a:pt x="13898" y="9182"/>
                    <a:pt x="14048" y="9182"/>
                  </a:cubicBezTo>
                  <a:lnTo>
                    <a:pt x="16467" y="9182"/>
                  </a:lnTo>
                  <a:cubicBezTo>
                    <a:pt x="16194" y="8186"/>
                    <a:pt x="15698" y="7332"/>
                    <a:pt x="14982" y="6609"/>
                  </a:cubicBezTo>
                  <a:cubicBezTo>
                    <a:pt x="14265" y="5883"/>
                    <a:pt x="13411" y="5390"/>
                    <a:pt x="12419" y="5131"/>
                  </a:cubicBezTo>
                  <a:lnTo>
                    <a:pt x="12419" y="7549"/>
                  </a:lnTo>
                  <a:cubicBezTo>
                    <a:pt x="12419" y="7699"/>
                    <a:pt x="12369" y="7828"/>
                    <a:pt x="12269" y="7928"/>
                  </a:cubicBezTo>
                  <a:cubicBezTo>
                    <a:pt x="12172" y="8031"/>
                    <a:pt x="12049" y="8081"/>
                    <a:pt x="11896" y="8081"/>
                  </a:cubicBezTo>
                  <a:lnTo>
                    <a:pt x="9732" y="8081"/>
                  </a:lnTo>
                  <a:cubicBezTo>
                    <a:pt x="9368" y="8081"/>
                    <a:pt x="9183" y="7905"/>
                    <a:pt x="9183" y="7549"/>
                  </a:cubicBezTo>
                  <a:lnTo>
                    <a:pt x="9183" y="5131"/>
                  </a:lnTo>
                  <a:cubicBezTo>
                    <a:pt x="8191" y="5402"/>
                    <a:pt x="7334" y="5895"/>
                    <a:pt x="6608" y="6612"/>
                  </a:cubicBezTo>
                  <a:cubicBezTo>
                    <a:pt x="5889" y="7332"/>
                    <a:pt x="5399" y="8187"/>
                    <a:pt x="5135" y="9182"/>
                  </a:cubicBezTo>
                  <a:lnTo>
                    <a:pt x="7580" y="9182"/>
                  </a:lnTo>
                  <a:cubicBezTo>
                    <a:pt x="7733" y="9182"/>
                    <a:pt x="7853" y="9229"/>
                    <a:pt x="7947" y="9326"/>
                  </a:cubicBezTo>
                  <a:cubicBezTo>
                    <a:pt x="8038" y="9426"/>
                    <a:pt x="8088" y="9550"/>
                    <a:pt x="8088" y="9700"/>
                  </a:cubicBezTo>
                  <a:lnTo>
                    <a:pt x="8088" y="11867"/>
                  </a:lnTo>
                  <a:cubicBezTo>
                    <a:pt x="8088" y="12017"/>
                    <a:pt x="8038" y="12144"/>
                    <a:pt x="7947" y="12252"/>
                  </a:cubicBezTo>
                  <a:cubicBezTo>
                    <a:pt x="7853" y="12364"/>
                    <a:pt x="7733" y="12414"/>
                    <a:pt x="7580" y="12414"/>
                  </a:cubicBezTo>
                  <a:lnTo>
                    <a:pt x="5135" y="12414"/>
                  </a:lnTo>
                  <a:cubicBezTo>
                    <a:pt x="5408" y="13410"/>
                    <a:pt x="5904" y="14267"/>
                    <a:pt x="6620" y="14990"/>
                  </a:cubicBezTo>
                  <a:cubicBezTo>
                    <a:pt x="7337" y="15710"/>
                    <a:pt x="8191" y="16203"/>
                    <a:pt x="9183" y="16465"/>
                  </a:cubicBezTo>
                  <a:lnTo>
                    <a:pt x="9183" y="14018"/>
                  </a:lnTo>
                  <a:cubicBezTo>
                    <a:pt x="9183" y="13868"/>
                    <a:pt x="9239" y="13744"/>
                    <a:pt x="9348" y="13653"/>
                  </a:cubicBezTo>
                  <a:cubicBezTo>
                    <a:pt x="9453" y="13559"/>
                    <a:pt x="9583" y="13512"/>
                    <a:pt x="9732" y="13512"/>
                  </a:cubicBezTo>
                  <a:lnTo>
                    <a:pt x="11896" y="13512"/>
                  </a:lnTo>
                  <a:cubicBezTo>
                    <a:pt x="12049" y="13512"/>
                    <a:pt x="12172" y="13559"/>
                    <a:pt x="12269" y="13653"/>
                  </a:cubicBezTo>
                  <a:cubicBezTo>
                    <a:pt x="12369" y="13744"/>
                    <a:pt x="12419" y="13868"/>
                    <a:pt x="12419" y="14018"/>
                  </a:cubicBezTo>
                  <a:lnTo>
                    <a:pt x="12419" y="16465"/>
                  </a:lnTo>
                  <a:close/>
                </a:path>
              </a:pathLst>
            </a:custGeom>
            <a:solidFill>
              <a:schemeClr val="accent2"/>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Lato Regular"/>
                <a:cs typeface="Lato Regular"/>
                <a:sym typeface="Gill Sans" charset="0"/>
              </a:endParaRPr>
            </a:p>
          </p:txBody>
        </p:sp>
      </p:grpSp>
      <p:sp>
        <p:nvSpPr>
          <p:cNvPr id="44" name="TextBox 43"/>
          <p:cNvSpPr txBox="1"/>
          <p:nvPr/>
        </p:nvSpPr>
        <p:spPr>
          <a:xfrm>
            <a:off x="1814918" y="9366066"/>
            <a:ext cx="14649091" cy="1677382"/>
          </a:xfrm>
          <a:prstGeom prst="rect">
            <a:avLst/>
          </a:prstGeom>
          <a:noFill/>
        </p:spPr>
        <p:txBody>
          <a:bodyPr wrap="square" rtlCol="0">
            <a:spAutoFit/>
          </a:bodyPr>
          <a:lstStyle/>
          <a:p>
            <a:pPr>
              <a:lnSpc>
                <a:spcPct val="130000"/>
              </a:lnSpc>
            </a:pPr>
            <a:r>
              <a:rPr lang="pt-BR" sz="2000" b="1" dirty="0">
                <a:latin typeface="Lato Light"/>
                <a:cs typeface="Lato Light"/>
              </a:rPr>
              <a:t>Lorem ipsum dolor </a:t>
            </a:r>
            <a:r>
              <a:rPr lang="pt-BR" sz="2000" dirty="0">
                <a:latin typeface="Lato Light"/>
                <a:cs typeface="Lato Light"/>
              </a:rPr>
              <a:t>sit amet, eos numquam accommodare et. In cibo graeco dicunt sea. Augue zril sapientem ne mei, ad suas voluptatibus eum. Tempor mediocrem imperdiet no usu, tractatos salutatus ut est. Eu vel detraxit laboramus. Cu nam unum liber audiam, sed an graeci prompta invenire, in gubergren percipitur scribentur nam. Sale omnis indoctum has ei, ne sed ludus tamquam urbanitas. Vis id illud iusto, id omnium percipitur duo.</a:t>
            </a:r>
            <a:endParaRPr lang="en-US" sz="2000" dirty="0">
              <a:latin typeface="Lato Light"/>
              <a:cs typeface="Lato Light"/>
            </a:endParaRPr>
          </a:p>
        </p:txBody>
      </p:sp>
      <p:sp>
        <p:nvSpPr>
          <p:cNvPr id="3" name="Picture Placeholder 2"/>
          <p:cNvSpPr>
            <a:spLocks noGrp="1" noChangeAspect="1"/>
          </p:cNvSpPr>
          <p:nvPr>
            <p:ph type="pic" sz="quarter" idx="10"/>
          </p:nvPr>
        </p:nvSpPr>
        <p:spPr>
          <a:xfrm>
            <a:off x="0" y="4278622"/>
            <a:ext cx="18288000" cy="4738644"/>
          </a:xfrm>
        </p:spPr>
      </p:sp>
    </p:spTree>
    <p:extLst>
      <p:ext uri="{BB962C8B-B14F-4D97-AF65-F5344CB8AC3E}">
        <p14:creationId xmlns:p14="http://schemas.microsoft.com/office/powerpoint/2010/main" val="1675581431"/>
      </p:ext>
    </p:extLst>
  </p:cSld>
  <p:clrMapOvr>
    <a:masterClrMapping/>
  </p:clrMapOvr>
  <p:transition xmlns:p14="http://schemas.microsoft.com/office/powerpoint/2010/main" spd="slow" advClick="0" advTm="3000">
    <p:wip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par>
                                <p:cTn id="10" presetID="2" presetClass="entr" presetSubtype="8" fill="hold" grpId="0" nodeType="withEffect">
                                  <p:stCondLst>
                                    <p:cond delay="0"/>
                                  </p:stCondLst>
                                  <p:childTnLst>
                                    <p:set>
                                      <p:cBhvr>
                                        <p:cTn id="11" dur="1" fill="hold">
                                          <p:stCondLst>
                                            <p:cond delay="0"/>
                                          </p:stCondLst>
                                        </p:cTn>
                                        <p:tgtEl>
                                          <p:spTgt spid="35"/>
                                        </p:tgtEl>
                                        <p:attrNameLst>
                                          <p:attrName>style.visibility</p:attrName>
                                        </p:attrNameLst>
                                      </p:cBhvr>
                                      <p:to>
                                        <p:strVal val="visible"/>
                                      </p:to>
                                    </p:set>
                                    <p:anim calcmode="lin" valueType="num">
                                      <p:cBhvr additive="base">
                                        <p:cTn id="12" dur="500" fill="hold"/>
                                        <p:tgtEl>
                                          <p:spTgt spid="35"/>
                                        </p:tgtEl>
                                        <p:attrNameLst>
                                          <p:attrName>ppt_x</p:attrName>
                                        </p:attrNameLst>
                                      </p:cBhvr>
                                      <p:tavLst>
                                        <p:tav tm="0">
                                          <p:val>
                                            <p:strVal val="0-#ppt_w/2"/>
                                          </p:val>
                                        </p:tav>
                                        <p:tav tm="100000">
                                          <p:val>
                                            <p:strVal val="#ppt_x"/>
                                          </p:val>
                                        </p:tav>
                                      </p:tavLst>
                                    </p:anim>
                                    <p:anim calcmode="lin" valueType="num">
                                      <p:cBhvr additive="base">
                                        <p:cTn id="13" dur="500" fill="hold"/>
                                        <p:tgtEl>
                                          <p:spTgt spid="35"/>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10" presetClass="entr" presetSubtype="0" fill="hold" nodeType="after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500"/>
                                        <p:tgtEl>
                                          <p:spTgt spid="2"/>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500"/>
                                        <p:tgtEl>
                                          <p:spTgt spid="5"/>
                                        </p:tgtEl>
                                      </p:cBhvr>
                                    </p:animEffect>
                                  </p:childTnLst>
                                </p:cTn>
                              </p:par>
                            </p:childTnLst>
                          </p:cTn>
                        </p:par>
                        <p:par>
                          <p:cTn id="22" fill="hold">
                            <p:stCondLst>
                              <p:cond delay="2000"/>
                            </p:stCondLst>
                            <p:childTnLst>
                              <p:par>
                                <p:cTn id="23" presetID="10" presetClass="entr" presetSubtype="0" fill="hold" nodeType="after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500"/>
                                        <p:tgtEl>
                                          <p:spTgt spid="6"/>
                                        </p:tgtEl>
                                      </p:cBhvr>
                                    </p:animEffect>
                                  </p:childTnLst>
                                </p:cTn>
                              </p:par>
                            </p:childTnLst>
                          </p:cTn>
                        </p:par>
                        <p:par>
                          <p:cTn id="26" fill="hold">
                            <p:stCondLst>
                              <p:cond delay="2500"/>
                            </p:stCondLst>
                            <p:childTnLst>
                              <p:par>
                                <p:cTn id="27" presetID="10" presetClass="entr" presetSubtype="0" fill="hold" nodeType="after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fade">
                                      <p:cBhvr>
                                        <p:cTn id="29" dur="500"/>
                                        <p:tgtEl>
                                          <p:spTgt spid="11"/>
                                        </p:tgtEl>
                                      </p:cBhvr>
                                    </p:animEffect>
                                  </p:childTnLst>
                                </p:cTn>
                              </p:par>
                            </p:childTnLst>
                          </p:cTn>
                        </p:par>
                        <p:par>
                          <p:cTn id="30" fill="hold">
                            <p:stCondLst>
                              <p:cond delay="3000"/>
                            </p:stCondLst>
                            <p:childTnLst>
                              <p:par>
                                <p:cTn id="31" presetID="10" presetClass="entr" presetSubtype="0" fill="hold" nodeType="after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fade">
                                      <p:cBhvr>
                                        <p:cTn id="33" dur="500"/>
                                        <p:tgtEl>
                                          <p:spTgt spid="12"/>
                                        </p:tgtEl>
                                      </p:cBhvr>
                                    </p:animEffect>
                                  </p:childTnLst>
                                </p:cTn>
                              </p:par>
                            </p:childTnLst>
                          </p:cTn>
                        </p:par>
                        <p:par>
                          <p:cTn id="34" fill="hold">
                            <p:stCondLst>
                              <p:cond delay="3500"/>
                            </p:stCondLst>
                            <p:childTnLst>
                              <p:par>
                                <p:cTn id="35" presetID="10" presetClass="entr" presetSubtype="0" fill="hold" grpId="0" nodeType="afterEffect">
                                  <p:stCondLst>
                                    <p:cond delay="0"/>
                                  </p:stCondLst>
                                  <p:childTnLst>
                                    <p:set>
                                      <p:cBhvr>
                                        <p:cTn id="36" dur="1" fill="hold">
                                          <p:stCondLst>
                                            <p:cond delay="0"/>
                                          </p:stCondLst>
                                        </p:cTn>
                                        <p:tgtEl>
                                          <p:spTgt spid="44"/>
                                        </p:tgtEl>
                                        <p:attrNameLst>
                                          <p:attrName>style.visibility</p:attrName>
                                        </p:attrNameLst>
                                      </p:cBhvr>
                                      <p:to>
                                        <p:strVal val="visible"/>
                                      </p:to>
                                    </p:set>
                                    <p:animEffect transition="in" filter="fade">
                                      <p:cBhvr>
                                        <p:cTn id="37"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44"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able 5"/>
          <p:cNvGraphicFramePr>
            <a:graphicFrameLocks noGrp="1"/>
          </p:cNvGraphicFramePr>
          <p:nvPr>
            <p:extLst>
              <p:ext uri="{D42A27DB-BD31-4B8C-83A1-F6EECF244321}">
                <p14:modId xmlns:p14="http://schemas.microsoft.com/office/powerpoint/2010/main" val="1866599864"/>
              </p:ext>
            </p:extLst>
          </p:nvPr>
        </p:nvGraphicFramePr>
        <p:xfrm>
          <a:off x="772726" y="4123587"/>
          <a:ext cx="16784944" cy="6769572"/>
        </p:xfrm>
        <a:graphic>
          <a:graphicData uri="http://schemas.openxmlformats.org/drawingml/2006/table">
            <a:tbl>
              <a:tblPr firstRow="1" bandRow="1">
                <a:tableStyleId>{3B4B98B0-60AC-42C2-AFA5-B58CD77FA1E5}</a:tableStyleId>
              </a:tblPr>
              <a:tblGrid>
                <a:gridCol w="1336280"/>
                <a:gridCol w="498344"/>
                <a:gridCol w="498344"/>
                <a:gridCol w="498344"/>
                <a:gridCol w="498344"/>
                <a:gridCol w="498344"/>
                <a:gridCol w="498344"/>
                <a:gridCol w="498344"/>
                <a:gridCol w="498344"/>
                <a:gridCol w="498344"/>
                <a:gridCol w="498344"/>
                <a:gridCol w="498344"/>
                <a:gridCol w="498344"/>
                <a:gridCol w="498344"/>
                <a:gridCol w="498344"/>
                <a:gridCol w="498344"/>
                <a:gridCol w="498344"/>
                <a:gridCol w="498344"/>
                <a:gridCol w="498344"/>
                <a:gridCol w="498344"/>
                <a:gridCol w="498344"/>
                <a:gridCol w="498344"/>
                <a:gridCol w="498344"/>
                <a:gridCol w="498344"/>
                <a:gridCol w="498344"/>
                <a:gridCol w="498344"/>
                <a:gridCol w="498344"/>
                <a:gridCol w="498344"/>
                <a:gridCol w="498344"/>
                <a:gridCol w="498344"/>
                <a:gridCol w="498344"/>
                <a:gridCol w="498344"/>
              </a:tblGrid>
              <a:tr h="611967">
                <a:tc>
                  <a:txBody>
                    <a:bodyPr/>
                    <a:lstStyle/>
                    <a:p>
                      <a:pPr algn="l"/>
                      <a:r>
                        <a:rPr lang="en-US" sz="1600" dirty="0" smtClean="0">
                          <a:solidFill>
                            <a:schemeClr val="bg1"/>
                          </a:solidFill>
                          <a:latin typeface="Lato Regular"/>
                          <a:cs typeface="Lato Regular"/>
                        </a:rPr>
                        <a:t>2015</a:t>
                      </a:r>
                      <a:endParaRPr lang="en-US" sz="1600" dirty="0">
                        <a:solidFill>
                          <a:schemeClr val="bg1"/>
                        </a:solidFill>
                        <a:latin typeface="Lato Regular"/>
                        <a:cs typeface="Lato Regular"/>
                      </a:endParaRPr>
                    </a:p>
                  </a:txBody>
                  <a:tcPr marL="182880" marR="182880" marT="91464" marB="91464" anchor="ctr">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1</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2</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3</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4</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5</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6</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7</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8</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9</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10</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11</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12</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13</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14</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15</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16</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17</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18</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19</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20</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21</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22</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23</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24</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25</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26</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27</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28</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29</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30</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400" b="0" i="0" dirty="0" smtClean="0">
                          <a:solidFill>
                            <a:schemeClr val="bg1"/>
                          </a:solidFill>
                          <a:latin typeface="Lato Regular"/>
                          <a:cs typeface="Lato Regular"/>
                        </a:rPr>
                        <a:t>31</a:t>
                      </a:r>
                      <a:endParaRPr lang="en-US" sz="1400" b="0" i="0" dirty="0">
                        <a:solidFill>
                          <a:schemeClr val="bg1"/>
                        </a:solidFill>
                        <a:latin typeface="Lato Regular"/>
                        <a:cs typeface="Lato Regular"/>
                      </a:endParaRPr>
                    </a:p>
                  </a:txBody>
                  <a:tcPr marL="0" marR="0" marT="91464" marB="91464" anchor="ctr">
                    <a:lnL w="3175" cap="flat" cmpd="sng" algn="ctr">
                      <a:solidFill>
                        <a:srgbClr val="4E5663">
                          <a:lumMod val="60000"/>
                          <a:lumOff val="40000"/>
                        </a:srgbClr>
                      </a:solidFill>
                      <a:prstDash val="solid"/>
                      <a:round/>
                      <a:headEnd type="none" w="med" len="med"/>
                      <a:tailEnd type="none" w="med" len="med"/>
                    </a:lnL>
                    <a:solidFill>
                      <a:schemeClr val="accent5"/>
                    </a:solidFill>
                  </a:tcPr>
                </a:tc>
              </a:tr>
              <a:tr h="502957">
                <a:tc>
                  <a:txBody>
                    <a:bodyPr/>
                    <a:lstStyle/>
                    <a:p>
                      <a:pPr algn="l"/>
                      <a:r>
                        <a:rPr lang="en-US" sz="1600" dirty="0" smtClean="0">
                          <a:solidFill>
                            <a:schemeClr val="bg1"/>
                          </a:solidFill>
                          <a:latin typeface="Lato Regular"/>
                          <a:cs typeface="Lato Regular"/>
                        </a:rPr>
                        <a:t>January</a:t>
                      </a:r>
                      <a:endParaRPr lang="en-US" sz="1600" dirty="0">
                        <a:solidFill>
                          <a:schemeClr val="bg1"/>
                        </a:solidFill>
                        <a:latin typeface="Lato Regular"/>
                        <a:cs typeface="Lato Regular"/>
                      </a:endParaRPr>
                    </a:p>
                  </a:txBody>
                  <a:tcPr marL="182880" marR="182880" marT="91464" marB="91464" anchor="ctr">
                    <a:solidFill>
                      <a:schemeClr val="bg1">
                        <a:lumMod val="65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r>
              <a:tr h="502957">
                <a:tc>
                  <a:txBody>
                    <a:bodyPr/>
                    <a:lstStyle/>
                    <a:p>
                      <a:pPr algn="l"/>
                      <a:r>
                        <a:rPr lang="en-US" sz="1600" dirty="0" smtClean="0">
                          <a:solidFill>
                            <a:schemeClr val="bg1"/>
                          </a:solidFill>
                          <a:latin typeface="Lato Regular"/>
                          <a:cs typeface="Lato Regular"/>
                        </a:rPr>
                        <a:t>February</a:t>
                      </a:r>
                      <a:endParaRPr lang="en-US" sz="1600" dirty="0">
                        <a:solidFill>
                          <a:schemeClr val="bg1"/>
                        </a:solidFill>
                        <a:latin typeface="Lato Regular"/>
                        <a:cs typeface="Lato Regular"/>
                      </a:endParaRPr>
                    </a:p>
                  </a:txBody>
                  <a:tcPr marL="182880" marR="182880" marT="91464" marB="91464" anchor="ctr">
                    <a:solidFill>
                      <a:schemeClr val="bg1">
                        <a:lumMod val="65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tcPr>
                </a:tc>
              </a:tr>
              <a:tr h="457427">
                <a:tc>
                  <a:txBody>
                    <a:bodyPr/>
                    <a:lstStyle/>
                    <a:p>
                      <a:pPr algn="l"/>
                      <a:r>
                        <a:rPr lang="en-US" sz="1600" dirty="0" smtClean="0">
                          <a:solidFill>
                            <a:schemeClr val="bg1"/>
                          </a:solidFill>
                          <a:latin typeface="Lato Regular"/>
                          <a:cs typeface="Lato Regular"/>
                        </a:rPr>
                        <a:t>March</a:t>
                      </a:r>
                      <a:endParaRPr lang="en-US" sz="1600" dirty="0">
                        <a:solidFill>
                          <a:schemeClr val="bg1"/>
                        </a:solidFill>
                        <a:latin typeface="Lato Regular"/>
                        <a:cs typeface="Lato Regular"/>
                      </a:endParaRPr>
                    </a:p>
                  </a:txBody>
                  <a:tcPr marL="182880" marR="182880" marT="91464" marB="91464" anchor="ctr">
                    <a:solidFill>
                      <a:schemeClr val="bg1">
                        <a:lumMod val="65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r>
              <a:tr h="502957">
                <a:tc>
                  <a:txBody>
                    <a:bodyPr/>
                    <a:lstStyle/>
                    <a:p>
                      <a:pPr algn="l"/>
                      <a:r>
                        <a:rPr lang="en-US" sz="1600" dirty="0" smtClean="0">
                          <a:solidFill>
                            <a:schemeClr val="bg1"/>
                          </a:solidFill>
                          <a:latin typeface="Lato Regular"/>
                          <a:cs typeface="Lato Regular"/>
                        </a:rPr>
                        <a:t>April</a:t>
                      </a:r>
                      <a:endParaRPr lang="en-US" sz="1600" dirty="0">
                        <a:solidFill>
                          <a:schemeClr val="bg1"/>
                        </a:solidFill>
                        <a:latin typeface="Lato Regular"/>
                        <a:cs typeface="Lato Regular"/>
                      </a:endParaRPr>
                    </a:p>
                  </a:txBody>
                  <a:tcPr marL="182880" marR="182880" marT="91464" marB="91464" anchor="ctr">
                    <a:solidFill>
                      <a:schemeClr val="bg1">
                        <a:lumMod val="65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tcPr>
                </a:tc>
              </a:tr>
              <a:tr h="502957">
                <a:tc>
                  <a:txBody>
                    <a:bodyPr/>
                    <a:lstStyle/>
                    <a:p>
                      <a:pPr algn="l"/>
                      <a:r>
                        <a:rPr lang="en-US" sz="1600" dirty="0" smtClean="0">
                          <a:solidFill>
                            <a:schemeClr val="bg1"/>
                          </a:solidFill>
                          <a:latin typeface="Lato Regular"/>
                          <a:cs typeface="Lato Regular"/>
                        </a:rPr>
                        <a:t>May</a:t>
                      </a:r>
                      <a:endParaRPr lang="en-US" sz="1600" dirty="0">
                        <a:solidFill>
                          <a:schemeClr val="bg1"/>
                        </a:solidFill>
                        <a:latin typeface="Lato Regular"/>
                        <a:cs typeface="Lato Regular"/>
                      </a:endParaRPr>
                    </a:p>
                  </a:txBody>
                  <a:tcPr marL="182880" marR="182880" marT="91464" marB="91464" anchor="ctr">
                    <a:solidFill>
                      <a:schemeClr val="bg1">
                        <a:lumMod val="65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r>
              <a:tr h="502957">
                <a:tc>
                  <a:txBody>
                    <a:bodyPr/>
                    <a:lstStyle/>
                    <a:p>
                      <a:pPr algn="l"/>
                      <a:r>
                        <a:rPr lang="en-US" sz="1600" dirty="0" smtClean="0">
                          <a:solidFill>
                            <a:schemeClr val="bg1"/>
                          </a:solidFill>
                          <a:latin typeface="Lato Regular"/>
                          <a:cs typeface="Lato Regular"/>
                        </a:rPr>
                        <a:t>June</a:t>
                      </a:r>
                      <a:endParaRPr lang="en-US" sz="1600" dirty="0">
                        <a:solidFill>
                          <a:schemeClr val="bg1"/>
                        </a:solidFill>
                        <a:latin typeface="Lato Regular"/>
                        <a:cs typeface="Lato Regular"/>
                      </a:endParaRPr>
                    </a:p>
                  </a:txBody>
                  <a:tcPr marL="182880" marR="182880" marT="91464" marB="91464" anchor="ctr">
                    <a:solidFill>
                      <a:schemeClr val="bg1">
                        <a:lumMod val="65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tcPr>
                </a:tc>
              </a:tr>
              <a:tr h="502957">
                <a:tc>
                  <a:txBody>
                    <a:bodyPr/>
                    <a:lstStyle/>
                    <a:p>
                      <a:pPr algn="l"/>
                      <a:r>
                        <a:rPr lang="en-US" sz="1600" dirty="0" smtClean="0">
                          <a:solidFill>
                            <a:schemeClr val="bg1"/>
                          </a:solidFill>
                          <a:latin typeface="Lato Regular"/>
                          <a:cs typeface="Lato Regular"/>
                        </a:rPr>
                        <a:t>July</a:t>
                      </a:r>
                      <a:endParaRPr lang="en-US" sz="1600" dirty="0">
                        <a:solidFill>
                          <a:schemeClr val="bg1"/>
                        </a:solidFill>
                        <a:latin typeface="Lato Regular"/>
                        <a:cs typeface="Lato Regular"/>
                      </a:endParaRPr>
                    </a:p>
                  </a:txBody>
                  <a:tcPr marL="182880" marR="182880" marT="91464" marB="91464" anchor="ctr">
                    <a:solidFill>
                      <a:schemeClr val="bg1">
                        <a:lumMod val="65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r>
              <a:tr h="502957">
                <a:tc>
                  <a:txBody>
                    <a:bodyPr/>
                    <a:lstStyle/>
                    <a:p>
                      <a:pPr algn="l"/>
                      <a:r>
                        <a:rPr lang="en-US" sz="1600" dirty="0" smtClean="0">
                          <a:solidFill>
                            <a:schemeClr val="bg1"/>
                          </a:solidFill>
                          <a:latin typeface="Lato Regular"/>
                          <a:cs typeface="Lato Regular"/>
                        </a:rPr>
                        <a:t>August</a:t>
                      </a:r>
                      <a:endParaRPr lang="en-US" sz="1600" dirty="0">
                        <a:solidFill>
                          <a:schemeClr val="bg1"/>
                        </a:solidFill>
                        <a:latin typeface="Lato Regular"/>
                        <a:cs typeface="Lato Regular"/>
                      </a:endParaRPr>
                    </a:p>
                  </a:txBody>
                  <a:tcPr marL="182880" marR="182880" marT="91464" marB="91464" anchor="ctr">
                    <a:solidFill>
                      <a:schemeClr val="bg1">
                        <a:lumMod val="65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tcPr>
                </a:tc>
              </a:tr>
              <a:tr h="502957">
                <a:tc>
                  <a:txBody>
                    <a:bodyPr/>
                    <a:lstStyle/>
                    <a:p>
                      <a:pPr algn="l"/>
                      <a:r>
                        <a:rPr lang="en-US" sz="1600" dirty="0" smtClean="0">
                          <a:solidFill>
                            <a:schemeClr val="bg1"/>
                          </a:solidFill>
                          <a:latin typeface="Lato Regular"/>
                          <a:cs typeface="Lato Regular"/>
                        </a:rPr>
                        <a:t>September</a:t>
                      </a:r>
                      <a:endParaRPr lang="en-US" sz="1600" dirty="0">
                        <a:solidFill>
                          <a:schemeClr val="bg1"/>
                        </a:solidFill>
                        <a:latin typeface="Lato Regular"/>
                        <a:cs typeface="Lato Regular"/>
                      </a:endParaRPr>
                    </a:p>
                  </a:txBody>
                  <a:tcPr marL="182880" marR="182880" marT="91464" marB="91464" anchor="ctr">
                    <a:solidFill>
                      <a:schemeClr val="bg1">
                        <a:lumMod val="65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r>
              <a:tr h="502957">
                <a:tc>
                  <a:txBody>
                    <a:bodyPr/>
                    <a:lstStyle/>
                    <a:p>
                      <a:pPr algn="l"/>
                      <a:r>
                        <a:rPr lang="en-US" sz="1600" dirty="0" smtClean="0">
                          <a:solidFill>
                            <a:schemeClr val="bg1"/>
                          </a:solidFill>
                          <a:latin typeface="Lato Regular"/>
                          <a:cs typeface="Lato Regular"/>
                        </a:rPr>
                        <a:t>October</a:t>
                      </a:r>
                      <a:endParaRPr lang="en-US" sz="1600" dirty="0">
                        <a:solidFill>
                          <a:schemeClr val="bg1"/>
                        </a:solidFill>
                        <a:latin typeface="Lato Regular"/>
                        <a:cs typeface="Lato Regular"/>
                      </a:endParaRPr>
                    </a:p>
                  </a:txBody>
                  <a:tcPr marL="182880" marR="182880" marT="91464" marB="91464" anchor="ctr">
                    <a:solidFill>
                      <a:schemeClr val="bg1">
                        <a:lumMod val="65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tcPr>
                </a:tc>
              </a:tr>
              <a:tr h="502957">
                <a:tc>
                  <a:txBody>
                    <a:bodyPr/>
                    <a:lstStyle/>
                    <a:p>
                      <a:pPr algn="l"/>
                      <a:r>
                        <a:rPr lang="en-US" sz="1600" dirty="0" smtClean="0">
                          <a:solidFill>
                            <a:schemeClr val="bg1"/>
                          </a:solidFill>
                          <a:latin typeface="Lato Regular"/>
                          <a:cs typeface="Lato Regular"/>
                        </a:rPr>
                        <a:t>November</a:t>
                      </a:r>
                      <a:endParaRPr lang="en-US" sz="1600" dirty="0">
                        <a:solidFill>
                          <a:schemeClr val="bg1"/>
                        </a:solidFill>
                        <a:latin typeface="Lato Regular"/>
                        <a:cs typeface="Lato Regular"/>
                      </a:endParaRPr>
                    </a:p>
                  </a:txBody>
                  <a:tcPr marL="182880" marR="182880" marT="91464" marB="91464" anchor="ctr">
                    <a:solidFill>
                      <a:schemeClr val="bg1">
                        <a:lumMod val="65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solidFill>
                      <a:schemeClr val="bg1">
                        <a:lumMod val="65000"/>
                        <a:alpha val="20000"/>
                      </a:schemeClr>
                    </a:solidFill>
                  </a:tcPr>
                </a:tc>
              </a:tr>
              <a:tr h="502957">
                <a:tc>
                  <a:txBody>
                    <a:bodyPr/>
                    <a:lstStyle/>
                    <a:p>
                      <a:pPr algn="l"/>
                      <a:r>
                        <a:rPr lang="en-US" sz="1600" dirty="0" smtClean="0">
                          <a:solidFill>
                            <a:schemeClr val="bg1"/>
                          </a:solidFill>
                          <a:latin typeface="Lato Regular"/>
                          <a:cs typeface="Lato Regular"/>
                        </a:rPr>
                        <a:t>December</a:t>
                      </a:r>
                      <a:endParaRPr lang="en-US" sz="1600" dirty="0">
                        <a:solidFill>
                          <a:schemeClr val="bg1"/>
                        </a:solidFill>
                        <a:latin typeface="Lato Regular"/>
                        <a:cs typeface="Lato Regular"/>
                      </a:endParaRPr>
                    </a:p>
                  </a:txBody>
                  <a:tcPr marL="182880" marR="182880" marT="91464" marB="91464" anchor="ctr">
                    <a:solidFill>
                      <a:schemeClr val="bg1">
                        <a:lumMod val="65000"/>
                      </a:schemeClr>
                    </a:solidFill>
                  </a:tcPr>
                </a:tc>
                <a:tc>
                  <a:txBody>
                    <a:bodyPr/>
                    <a:lstStyle/>
                    <a:p>
                      <a:pPr algn="l"/>
                      <a:endParaRPr lang="en-US" sz="1600" dirty="0">
                        <a:solidFill>
                          <a:schemeClr val="bg1"/>
                        </a:solidFill>
                        <a:latin typeface="Lato Regular"/>
                        <a:cs typeface="Lato Regular"/>
                      </a:endParaRPr>
                    </a:p>
                  </a:txBody>
                  <a:tcPr marL="182880" marR="182880" marT="91464" marB="91464" anchor="ctr">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600" dirty="0">
                        <a:solidFill>
                          <a:schemeClr val="bg1"/>
                        </a:solidFill>
                        <a:latin typeface="Lato Regular"/>
                        <a:cs typeface="Lato Regular"/>
                      </a:endParaRPr>
                    </a:p>
                  </a:txBody>
                  <a:tcPr marL="182880" marR="182880" marT="91464" marB="91464" anchor="ctr">
                    <a:lnL w="3175" cap="flat" cmpd="sng" algn="ctr">
                      <a:solidFill>
                        <a:srgbClr val="E7535F">
                          <a:lumMod val="20000"/>
                          <a:lumOff val="80000"/>
                        </a:srgbClr>
                      </a:solidFill>
                      <a:prstDash val="solid"/>
                      <a:round/>
                      <a:headEnd type="none" w="med" len="med"/>
                      <a:tailEnd type="none" w="med" len="med"/>
                    </a:lnL>
                  </a:tcPr>
                </a:tc>
              </a:tr>
            </a:tbl>
          </a:graphicData>
        </a:graphic>
      </p:graphicFrame>
      <p:grpSp>
        <p:nvGrpSpPr>
          <p:cNvPr id="5" name="Group 4"/>
          <p:cNvGrpSpPr/>
          <p:nvPr/>
        </p:nvGrpSpPr>
        <p:grpSpPr>
          <a:xfrm>
            <a:off x="2605965" y="5329171"/>
            <a:ext cx="2001630" cy="463947"/>
            <a:chOff x="1319696" y="1648789"/>
            <a:chExt cx="1000815" cy="231913"/>
          </a:xfrm>
        </p:grpSpPr>
        <p:sp>
          <p:nvSpPr>
            <p:cNvPr id="8" name="Rounded Rectangle 7"/>
            <p:cNvSpPr/>
            <p:nvPr/>
          </p:nvSpPr>
          <p:spPr>
            <a:xfrm>
              <a:off x="1319696" y="1672688"/>
              <a:ext cx="999434" cy="127508"/>
            </a:xfrm>
            <a:prstGeom prst="roundRect">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701" dirty="0">
                <a:latin typeface="Lato Light"/>
              </a:endParaRPr>
            </a:p>
          </p:txBody>
        </p:sp>
        <p:sp>
          <p:nvSpPr>
            <p:cNvPr id="23" name="Text Placeholder 2"/>
            <p:cNvSpPr txBox="1">
              <a:spLocks/>
            </p:cNvSpPr>
            <p:nvPr/>
          </p:nvSpPr>
          <p:spPr>
            <a:xfrm>
              <a:off x="1319696" y="1648789"/>
              <a:ext cx="1000815"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rgbClr val="FFFFFF"/>
                  </a:solidFill>
                  <a:latin typeface="Lato Regular"/>
                  <a:cs typeface="Lato Regular"/>
                </a:rPr>
                <a:t>Meeting</a:t>
              </a:r>
            </a:p>
          </p:txBody>
        </p:sp>
      </p:grpSp>
      <p:grpSp>
        <p:nvGrpSpPr>
          <p:cNvPr id="7" name="Group 6"/>
          <p:cNvGrpSpPr/>
          <p:nvPr/>
        </p:nvGrpSpPr>
        <p:grpSpPr>
          <a:xfrm>
            <a:off x="8083526" y="5329171"/>
            <a:ext cx="5985568" cy="463947"/>
            <a:chOff x="4058477" y="1648789"/>
            <a:chExt cx="2992784" cy="231913"/>
          </a:xfrm>
        </p:grpSpPr>
        <p:sp>
          <p:nvSpPr>
            <p:cNvPr id="13" name="Rounded Rectangle 12"/>
            <p:cNvSpPr/>
            <p:nvPr/>
          </p:nvSpPr>
          <p:spPr>
            <a:xfrm>
              <a:off x="4058477" y="1672688"/>
              <a:ext cx="2992784" cy="127508"/>
            </a:xfrm>
            <a:prstGeom prst="roundRect">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701" dirty="0">
                <a:latin typeface="Lato Light"/>
              </a:endParaRPr>
            </a:p>
          </p:txBody>
        </p:sp>
        <p:sp>
          <p:nvSpPr>
            <p:cNvPr id="24" name="Text Placeholder 2"/>
            <p:cNvSpPr txBox="1">
              <a:spLocks/>
            </p:cNvSpPr>
            <p:nvPr/>
          </p:nvSpPr>
          <p:spPr>
            <a:xfrm>
              <a:off x="4058477" y="1648789"/>
              <a:ext cx="2992784"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rgbClr val="FFFFFF"/>
                  </a:solidFill>
                  <a:latin typeface="Lato Regular"/>
                  <a:cs typeface="Lato Regular"/>
                </a:rPr>
                <a:t>Annual Conference</a:t>
              </a:r>
            </a:p>
          </p:txBody>
        </p:sp>
      </p:grpSp>
      <p:grpSp>
        <p:nvGrpSpPr>
          <p:cNvPr id="4" name="Group 3"/>
          <p:cNvGrpSpPr/>
          <p:nvPr/>
        </p:nvGrpSpPr>
        <p:grpSpPr>
          <a:xfrm>
            <a:off x="7387777" y="4832084"/>
            <a:ext cx="3507682" cy="463947"/>
            <a:chOff x="2807115" y="1400310"/>
            <a:chExt cx="1753841" cy="231913"/>
          </a:xfrm>
        </p:grpSpPr>
        <p:sp>
          <p:nvSpPr>
            <p:cNvPr id="10" name="Rounded Rectangle 9"/>
            <p:cNvSpPr/>
            <p:nvPr/>
          </p:nvSpPr>
          <p:spPr>
            <a:xfrm>
              <a:off x="2816085" y="1415855"/>
              <a:ext cx="1744871" cy="127508"/>
            </a:xfrm>
            <a:prstGeom prst="roundRect">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701" dirty="0">
                <a:latin typeface="Lato Light"/>
              </a:endParaRPr>
            </a:p>
          </p:txBody>
        </p:sp>
        <p:sp>
          <p:nvSpPr>
            <p:cNvPr id="25" name="Text Placeholder 2"/>
            <p:cNvSpPr txBox="1">
              <a:spLocks/>
            </p:cNvSpPr>
            <p:nvPr/>
          </p:nvSpPr>
          <p:spPr>
            <a:xfrm>
              <a:off x="2807115" y="1400310"/>
              <a:ext cx="1753841"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rgbClr val="FFFFFF"/>
                  </a:solidFill>
                  <a:latin typeface="Lato Regular"/>
                  <a:cs typeface="Lato Regular"/>
                </a:rPr>
                <a:t>Project of Year</a:t>
              </a:r>
            </a:p>
          </p:txBody>
        </p:sp>
      </p:grpSp>
      <p:grpSp>
        <p:nvGrpSpPr>
          <p:cNvPr id="11" name="Group 10"/>
          <p:cNvGrpSpPr/>
          <p:nvPr/>
        </p:nvGrpSpPr>
        <p:grpSpPr>
          <a:xfrm>
            <a:off x="6084659" y="5815212"/>
            <a:ext cx="1501914" cy="463947"/>
            <a:chOff x="3059043" y="1891746"/>
            <a:chExt cx="750957" cy="231913"/>
          </a:xfrm>
        </p:grpSpPr>
        <p:sp>
          <p:nvSpPr>
            <p:cNvPr id="14" name="Rounded Rectangle 13"/>
            <p:cNvSpPr/>
            <p:nvPr/>
          </p:nvSpPr>
          <p:spPr>
            <a:xfrm>
              <a:off x="3059043" y="1907544"/>
              <a:ext cx="750957" cy="127508"/>
            </a:xfrm>
            <a:prstGeom prst="roundRect">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701" dirty="0">
                <a:latin typeface="Lato Light"/>
              </a:endParaRPr>
            </a:p>
          </p:txBody>
        </p:sp>
        <p:sp>
          <p:nvSpPr>
            <p:cNvPr id="26" name="Text Placeholder 2"/>
            <p:cNvSpPr txBox="1">
              <a:spLocks/>
            </p:cNvSpPr>
            <p:nvPr/>
          </p:nvSpPr>
          <p:spPr>
            <a:xfrm>
              <a:off x="3059043" y="1891746"/>
              <a:ext cx="750957"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rgbClr val="FFFFFF"/>
                  </a:solidFill>
                  <a:latin typeface="Lato Regular"/>
                  <a:cs typeface="Lato Regular"/>
                </a:rPr>
                <a:t>Conference</a:t>
              </a:r>
            </a:p>
          </p:txBody>
        </p:sp>
      </p:grpSp>
      <p:grpSp>
        <p:nvGrpSpPr>
          <p:cNvPr id="12" name="Group 11"/>
          <p:cNvGrpSpPr/>
          <p:nvPr/>
        </p:nvGrpSpPr>
        <p:grpSpPr>
          <a:xfrm>
            <a:off x="6841138" y="6279159"/>
            <a:ext cx="3500782" cy="463947"/>
            <a:chOff x="1071217" y="2129181"/>
            <a:chExt cx="1750391" cy="231913"/>
          </a:xfrm>
        </p:grpSpPr>
        <p:sp>
          <p:nvSpPr>
            <p:cNvPr id="9" name="Rounded Rectangle 8"/>
            <p:cNvSpPr/>
            <p:nvPr/>
          </p:nvSpPr>
          <p:spPr>
            <a:xfrm>
              <a:off x="1071217" y="2144724"/>
              <a:ext cx="1750391" cy="127508"/>
            </a:xfrm>
            <a:prstGeom prst="round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701" dirty="0">
                <a:latin typeface="Lato Light"/>
              </a:endParaRPr>
            </a:p>
          </p:txBody>
        </p:sp>
        <p:sp>
          <p:nvSpPr>
            <p:cNvPr id="27" name="Text Placeholder 2"/>
            <p:cNvSpPr txBox="1">
              <a:spLocks/>
            </p:cNvSpPr>
            <p:nvPr/>
          </p:nvSpPr>
          <p:spPr>
            <a:xfrm>
              <a:off x="1071217" y="2129181"/>
              <a:ext cx="1750391"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chemeClr val="bg1"/>
                  </a:solidFill>
                  <a:latin typeface="Lato Regular"/>
                  <a:cs typeface="Lato Regular"/>
                </a:rPr>
                <a:t>General Campaign</a:t>
              </a:r>
            </a:p>
          </p:txBody>
        </p:sp>
      </p:grpSp>
      <p:grpSp>
        <p:nvGrpSpPr>
          <p:cNvPr id="36" name="Group 35"/>
          <p:cNvGrpSpPr/>
          <p:nvPr/>
        </p:nvGrpSpPr>
        <p:grpSpPr>
          <a:xfrm>
            <a:off x="14056888" y="6782870"/>
            <a:ext cx="1514118" cy="463947"/>
            <a:chOff x="7045158" y="2375449"/>
            <a:chExt cx="757059" cy="231913"/>
          </a:xfrm>
        </p:grpSpPr>
        <p:sp>
          <p:nvSpPr>
            <p:cNvPr id="15" name="Rounded Rectangle 14"/>
            <p:cNvSpPr/>
            <p:nvPr/>
          </p:nvSpPr>
          <p:spPr>
            <a:xfrm>
              <a:off x="7045158" y="2401558"/>
              <a:ext cx="757059" cy="127508"/>
            </a:xfrm>
            <a:prstGeom prst="roundRect">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701" dirty="0">
                <a:latin typeface="Lato Light"/>
              </a:endParaRPr>
            </a:p>
          </p:txBody>
        </p:sp>
        <p:sp>
          <p:nvSpPr>
            <p:cNvPr id="28" name="Text Placeholder 2"/>
            <p:cNvSpPr txBox="1">
              <a:spLocks/>
            </p:cNvSpPr>
            <p:nvPr/>
          </p:nvSpPr>
          <p:spPr>
            <a:xfrm>
              <a:off x="7045158" y="2375449"/>
              <a:ext cx="757059"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rgbClr val="FFFFFF"/>
                  </a:solidFill>
                  <a:latin typeface="Lato Regular"/>
                  <a:cs typeface="Lato Regular"/>
                </a:rPr>
                <a:t>Conference</a:t>
              </a:r>
            </a:p>
          </p:txBody>
        </p:sp>
      </p:grpSp>
      <p:grpSp>
        <p:nvGrpSpPr>
          <p:cNvPr id="43" name="Group 42"/>
          <p:cNvGrpSpPr/>
          <p:nvPr/>
        </p:nvGrpSpPr>
        <p:grpSpPr>
          <a:xfrm>
            <a:off x="8591529" y="7271113"/>
            <a:ext cx="4980608" cy="463947"/>
            <a:chOff x="4312479" y="2619507"/>
            <a:chExt cx="2490304" cy="231913"/>
          </a:xfrm>
        </p:grpSpPr>
        <p:sp>
          <p:nvSpPr>
            <p:cNvPr id="16" name="Rounded Rectangle 15"/>
            <p:cNvSpPr/>
            <p:nvPr/>
          </p:nvSpPr>
          <p:spPr>
            <a:xfrm>
              <a:off x="4312479" y="2644515"/>
              <a:ext cx="2490304" cy="127508"/>
            </a:xfrm>
            <a:prstGeom prst="roundRect">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701" dirty="0">
                <a:latin typeface="Lato Light"/>
              </a:endParaRPr>
            </a:p>
          </p:txBody>
        </p:sp>
        <p:sp>
          <p:nvSpPr>
            <p:cNvPr id="29" name="Text Placeholder 2"/>
            <p:cNvSpPr txBox="1">
              <a:spLocks/>
            </p:cNvSpPr>
            <p:nvPr/>
          </p:nvSpPr>
          <p:spPr>
            <a:xfrm>
              <a:off x="4312479" y="2619507"/>
              <a:ext cx="2490304"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rgbClr val="FFFFFF"/>
                  </a:solidFill>
                  <a:latin typeface="Lato Regular"/>
                  <a:cs typeface="Lato Regular"/>
                </a:rPr>
                <a:t>Health Project</a:t>
              </a:r>
            </a:p>
          </p:txBody>
        </p:sp>
      </p:grpSp>
      <p:grpSp>
        <p:nvGrpSpPr>
          <p:cNvPr id="44" name="Group 43"/>
          <p:cNvGrpSpPr/>
          <p:nvPr/>
        </p:nvGrpSpPr>
        <p:grpSpPr>
          <a:xfrm>
            <a:off x="7077412" y="7785373"/>
            <a:ext cx="3016030" cy="463947"/>
            <a:chOff x="3555420" y="2876570"/>
            <a:chExt cx="1508015" cy="231913"/>
          </a:xfrm>
        </p:grpSpPr>
        <p:sp>
          <p:nvSpPr>
            <p:cNvPr id="17" name="Rounded Rectangle 16"/>
            <p:cNvSpPr/>
            <p:nvPr/>
          </p:nvSpPr>
          <p:spPr>
            <a:xfrm>
              <a:off x="3560942" y="2895681"/>
              <a:ext cx="1502493" cy="127508"/>
            </a:xfrm>
            <a:prstGeom prst="round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701" dirty="0">
                <a:latin typeface="Lato Light"/>
              </a:endParaRPr>
            </a:p>
          </p:txBody>
        </p:sp>
        <p:sp>
          <p:nvSpPr>
            <p:cNvPr id="30" name="Text Placeholder 2"/>
            <p:cNvSpPr txBox="1">
              <a:spLocks/>
            </p:cNvSpPr>
            <p:nvPr/>
          </p:nvSpPr>
          <p:spPr>
            <a:xfrm>
              <a:off x="3555420" y="2876570"/>
              <a:ext cx="1508015"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chemeClr val="bg1"/>
                  </a:solidFill>
                  <a:latin typeface="Lato Regular"/>
                  <a:cs typeface="Lato Regular"/>
                </a:rPr>
                <a:t>Manager Conference</a:t>
              </a:r>
            </a:p>
          </p:txBody>
        </p:sp>
      </p:grpSp>
      <p:grpSp>
        <p:nvGrpSpPr>
          <p:cNvPr id="45" name="Group 44"/>
          <p:cNvGrpSpPr/>
          <p:nvPr/>
        </p:nvGrpSpPr>
        <p:grpSpPr>
          <a:xfrm>
            <a:off x="9568298" y="8292995"/>
            <a:ext cx="1508016" cy="463947"/>
            <a:chOff x="4800863" y="3130315"/>
            <a:chExt cx="754008" cy="231913"/>
          </a:xfrm>
        </p:grpSpPr>
        <p:sp>
          <p:nvSpPr>
            <p:cNvPr id="18" name="Rounded Rectangle 17"/>
            <p:cNvSpPr/>
            <p:nvPr/>
          </p:nvSpPr>
          <p:spPr>
            <a:xfrm>
              <a:off x="4803913" y="3155950"/>
              <a:ext cx="750957" cy="127508"/>
            </a:xfrm>
            <a:prstGeom prst="round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701" dirty="0">
                <a:latin typeface="Lato Light"/>
              </a:endParaRPr>
            </a:p>
          </p:txBody>
        </p:sp>
        <p:sp>
          <p:nvSpPr>
            <p:cNvPr id="31" name="Text Placeholder 2"/>
            <p:cNvSpPr txBox="1">
              <a:spLocks/>
            </p:cNvSpPr>
            <p:nvPr/>
          </p:nvSpPr>
          <p:spPr>
            <a:xfrm>
              <a:off x="4800863" y="3130315"/>
              <a:ext cx="754008"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chemeClr val="bg1"/>
                  </a:solidFill>
                  <a:latin typeface="Lato Regular"/>
                  <a:cs typeface="Lato Regular"/>
                </a:rPr>
                <a:t>Conference</a:t>
              </a:r>
            </a:p>
          </p:txBody>
        </p:sp>
      </p:grpSp>
      <p:grpSp>
        <p:nvGrpSpPr>
          <p:cNvPr id="46" name="Group 45"/>
          <p:cNvGrpSpPr/>
          <p:nvPr/>
        </p:nvGrpSpPr>
        <p:grpSpPr>
          <a:xfrm>
            <a:off x="5067231" y="8773657"/>
            <a:ext cx="2998888" cy="463947"/>
            <a:chOff x="1565121" y="3383804"/>
            <a:chExt cx="1499444" cy="231913"/>
          </a:xfrm>
        </p:grpSpPr>
        <p:sp>
          <p:nvSpPr>
            <p:cNvPr id="19" name="Rounded Rectangle 18"/>
            <p:cNvSpPr/>
            <p:nvPr/>
          </p:nvSpPr>
          <p:spPr>
            <a:xfrm>
              <a:off x="1576456" y="3403681"/>
              <a:ext cx="1488109" cy="127508"/>
            </a:xfrm>
            <a:prstGeom prst="roundRect">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701" dirty="0">
                <a:latin typeface="Lato Light"/>
              </a:endParaRPr>
            </a:p>
          </p:txBody>
        </p:sp>
        <p:sp>
          <p:nvSpPr>
            <p:cNvPr id="32" name="Text Placeholder 2"/>
            <p:cNvSpPr txBox="1">
              <a:spLocks/>
            </p:cNvSpPr>
            <p:nvPr/>
          </p:nvSpPr>
          <p:spPr>
            <a:xfrm>
              <a:off x="1565121" y="3383804"/>
              <a:ext cx="1499443"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rgbClr val="FFFFFF"/>
                  </a:solidFill>
                  <a:latin typeface="Lato Regular"/>
                  <a:cs typeface="Lato Regular"/>
                </a:rPr>
                <a:t>Interviews</a:t>
              </a:r>
            </a:p>
          </p:txBody>
        </p:sp>
      </p:grpSp>
      <p:grpSp>
        <p:nvGrpSpPr>
          <p:cNvPr id="48" name="Group 47"/>
          <p:cNvGrpSpPr/>
          <p:nvPr/>
        </p:nvGrpSpPr>
        <p:grpSpPr>
          <a:xfrm>
            <a:off x="3096816" y="9805325"/>
            <a:ext cx="1993932" cy="463947"/>
            <a:chOff x="1565122" y="3886283"/>
            <a:chExt cx="996966" cy="231913"/>
          </a:xfrm>
        </p:grpSpPr>
        <p:sp>
          <p:nvSpPr>
            <p:cNvPr id="20" name="Rounded Rectangle 19"/>
            <p:cNvSpPr/>
            <p:nvPr/>
          </p:nvSpPr>
          <p:spPr>
            <a:xfrm>
              <a:off x="1576456" y="3906159"/>
              <a:ext cx="985631" cy="127508"/>
            </a:xfrm>
            <a:prstGeom prst="round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701" dirty="0">
                <a:latin typeface="Lato Light"/>
              </a:endParaRPr>
            </a:p>
          </p:txBody>
        </p:sp>
        <p:sp>
          <p:nvSpPr>
            <p:cNvPr id="33" name="Text Placeholder 2"/>
            <p:cNvSpPr txBox="1">
              <a:spLocks/>
            </p:cNvSpPr>
            <p:nvPr/>
          </p:nvSpPr>
          <p:spPr>
            <a:xfrm>
              <a:off x="1565122" y="3886283"/>
              <a:ext cx="996966"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chemeClr val="bg1"/>
                  </a:solidFill>
                  <a:latin typeface="Lato Regular"/>
                  <a:cs typeface="Lato Regular"/>
                </a:rPr>
                <a:t>General Meeting </a:t>
              </a:r>
            </a:p>
          </p:txBody>
        </p:sp>
      </p:grpSp>
      <p:grpSp>
        <p:nvGrpSpPr>
          <p:cNvPr id="49" name="Group 48"/>
          <p:cNvGrpSpPr/>
          <p:nvPr/>
        </p:nvGrpSpPr>
        <p:grpSpPr>
          <a:xfrm>
            <a:off x="4583836" y="10300658"/>
            <a:ext cx="1997782" cy="463947"/>
            <a:chOff x="2308632" y="4133885"/>
            <a:chExt cx="998891" cy="231913"/>
          </a:xfrm>
        </p:grpSpPr>
        <p:sp>
          <p:nvSpPr>
            <p:cNvPr id="21" name="Rounded Rectangle 20"/>
            <p:cNvSpPr/>
            <p:nvPr/>
          </p:nvSpPr>
          <p:spPr>
            <a:xfrm>
              <a:off x="2320511" y="4153468"/>
              <a:ext cx="987012" cy="127508"/>
            </a:xfrm>
            <a:prstGeom prst="roundRect">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701" dirty="0">
                <a:latin typeface="Lato Light"/>
              </a:endParaRPr>
            </a:p>
          </p:txBody>
        </p:sp>
        <p:sp>
          <p:nvSpPr>
            <p:cNvPr id="34" name="Text Placeholder 2"/>
            <p:cNvSpPr txBox="1">
              <a:spLocks/>
            </p:cNvSpPr>
            <p:nvPr/>
          </p:nvSpPr>
          <p:spPr>
            <a:xfrm>
              <a:off x="2308632" y="4133885"/>
              <a:ext cx="996966"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rgbClr val="FFFFFF"/>
                  </a:solidFill>
                  <a:latin typeface="Lato Regular"/>
                  <a:cs typeface="Lato Regular"/>
                </a:rPr>
                <a:t>Social Meeting</a:t>
              </a:r>
            </a:p>
          </p:txBody>
        </p:sp>
      </p:grpSp>
      <p:grpSp>
        <p:nvGrpSpPr>
          <p:cNvPr id="47" name="Group 46"/>
          <p:cNvGrpSpPr/>
          <p:nvPr/>
        </p:nvGrpSpPr>
        <p:grpSpPr>
          <a:xfrm>
            <a:off x="12062956" y="9293396"/>
            <a:ext cx="4513008" cy="463947"/>
            <a:chOff x="6048192" y="3630385"/>
            <a:chExt cx="2256504" cy="231913"/>
          </a:xfrm>
        </p:grpSpPr>
        <p:sp>
          <p:nvSpPr>
            <p:cNvPr id="22" name="Rounded Rectangle 21"/>
            <p:cNvSpPr/>
            <p:nvPr/>
          </p:nvSpPr>
          <p:spPr>
            <a:xfrm>
              <a:off x="6059527" y="3652159"/>
              <a:ext cx="2245169" cy="127508"/>
            </a:xfrm>
            <a:prstGeom prst="round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701" dirty="0">
                <a:latin typeface="Lato Light"/>
              </a:endParaRPr>
            </a:p>
          </p:txBody>
        </p:sp>
        <p:sp>
          <p:nvSpPr>
            <p:cNvPr id="35" name="Text Placeholder 2"/>
            <p:cNvSpPr txBox="1">
              <a:spLocks/>
            </p:cNvSpPr>
            <p:nvPr/>
          </p:nvSpPr>
          <p:spPr>
            <a:xfrm>
              <a:off x="6048192" y="3630385"/>
              <a:ext cx="2256504"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chemeClr val="bg1"/>
                  </a:solidFill>
                  <a:latin typeface="Lato Regular"/>
                  <a:cs typeface="Lato Regular"/>
                </a:rPr>
                <a:t>Best Workshop</a:t>
              </a:r>
            </a:p>
          </p:txBody>
        </p:sp>
      </p:grpSp>
      <p:grpSp>
        <p:nvGrpSpPr>
          <p:cNvPr id="52" name="Group 51"/>
          <p:cNvGrpSpPr/>
          <p:nvPr/>
        </p:nvGrpSpPr>
        <p:grpSpPr>
          <a:xfrm>
            <a:off x="4507905" y="2075518"/>
            <a:ext cx="9272190" cy="1559721"/>
            <a:chOff x="5988388" y="483017"/>
            <a:chExt cx="12359700" cy="2079087"/>
          </a:xfrm>
        </p:grpSpPr>
        <p:sp>
          <p:nvSpPr>
            <p:cNvPr id="53" name="TextBox 52"/>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Project Schedule</a:t>
              </a:r>
            </a:p>
          </p:txBody>
        </p:sp>
        <p:sp>
          <p:nvSpPr>
            <p:cNvPr id="54" name="Rectangle 53"/>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55"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grpSp>
        <p:nvGrpSpPr>
          <p:cNvPr id="56" name="Group 55"/>
          <p:cNvGrpSpPr/>
          <p:nvPr/>
        </p:nvGrpSpPr>
        <p:grpSpPr>
          <a:xfrm>
            <a:off x="3574052" y="6271672"/>
            <a:ext cx="1514118" cy="463947"/>
            <a:chOff x="7045158" y="2375449"/>
            <a:chExt cx="757059" cy="231913"/>
          </a:xfrm>
        </p:grpSpPr>
        <p:sp>
          <p:nvSpPr>
            <p:cNvPr id="57" name="Rounded Rectangle 56"/>
            <p:cNvSpPr/>
            <p:nvPr/>
          </p:nvSpPr>
          <p:spPr>
            <a:xfrm>
              <a:off x="7045158" y="2401558"/>
              <a:ext cx="757059" cy="127508"/>
            </a:xfrm>
            <a:prstGeom prst="round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701" dirty="0">
                <a:latin typeface="Lato Light"/>
              </a:endParaRPr>
            </a:p>
          </p:txBody>
        </p:sp>
        <p:sp>
          <p:nvSpPr>
            <p:cNvPr id="58" name="Text Placeholder 2"/>
            <p:cNvSpPr txBox="1">
              <a:spLocks/>
            </p:cNvSpPr>
            <p:nvPr/>
          </p:nvSpPr>
          <p:spPr>
            <a:xfrm>
              <a:off x="7045158" y="2375449"/>
              <a:ext cx="757059"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rgbClr val="FFFFFF"/>
                  </a:solidFill>
                  <a:latin typeface="Lato Regular"/>
                  <a:cs typeface="Lato Regular"/>
                </a:rPr>
                <a:t>Conference</a:t>
              </a:r>
            </a:p>
          </p:txBody>
        </p:sp>
      </p:grpSp>
      <p:grpSp>
        <p:nvGrpSpPr>
          <p:cNvPr id="59" name="Group 58"/>
          <p:cNvGrpSpPr/>
          <p:nvPr/>
        </p:nvGrpSpPr>
        <p:grpSpPr>
          <a:xfrm>
            <a:off x="4775205" y="7296960"/>
            <a:ext cx="1501914" cy="463947"/>
            <a:chOff x="3059043" y="1891746"/>
            <a:chExt cx="750957" cy="231913"/>
          </a:xfrm>
        </p:grpSpPr>
        <p:sp>
          <p:nvSpPr>
            <p:cNvPr id="60" name="Rounded Rectangle 59"/>
            <p:cNvSpPr/>
            <p:nvPr/>
          </p:nvSpPr>
          <p:spPr>
            <a:xfrm>
              <a:off x="3059043" y="1907544"/>
              <a:ext cx="750957" cy="127508"/>
            </a:xfrm>
            <a:prstGeom prst="roundRect">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701" dirty="0">
                <a:latin typeface="Lato Light"/>
              </a:endParaRPr>
            </a:p>
          </p:txBody>
        </p:sp>
        <p:sp>
          <p:nvSpPr>
            <p:cNvPr id="61" name="Text Placeholder 2"/>
            <p:cNvSpPr txBox="1">
              <a:spLocks/>
            </p:cNvSpPr>
            <p:nvPr/>
          </p:nvSpPr>
          <p:spPr>
            <a:xfrm>
              <a:off x="3059043" y="1891746"/>
              <a:ext cx="750957"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rgbClr val="FFFFFF"/>
                  </a:solidFill>
                  <a:latin typeface="Lato Regular"/>
                  <a:cs typeface="Lato Regular"/>
                </a:rPr>
                <a:t>Conference</a:t>
              </a:r>
            </a:p>
          </p:txBody>
        </p:sp>
      </p:grpSp>
      <p:grpSp>
        <p:nvGrpSpPr>
          <p:cNvPr id="62" name="Group 61"/>
          <p:cNvGrpSpPr/>
          <p:nvPr/>
        </p:nvGrpSpPr>
        <p:grpSpPr>
          <a:xfrm>
            <a:off x="2577086" y="7777621"/>
            <a:ext cx="1993932" cy="463947"/>
            <a:chOff x="1565122" y="3886283"/>
            <a:chExt cx="996966" cy="231913"/>
          </a:xfrm>
        </p:grpSpPr>
        <p:sp>
          <p:nvSpPr>
            <p:cNvPr id="63" name="Rounded Rectangle 62"/>
            <p:cNvSpPr/>
            <p:nvPr/>
          </p:nvSpPr>
          <p:spPr>
            <a:xfrm>
              <a:off x="1576456" y="3906159"/>
              <a:ext cx="985631" cy="127508"/>
            </a:xfrm>
            <a:prstGeom prst="round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701" dirty="0">
                <a:latin typeface="Lato Light"/>
              </a:endParaRPr>
            </a:p>
          </p:txBody>
        </p:sp>
        <p:sp>
          <p:nvSpPr>
            <p:cNvPr id="64" name="Text Placeholder 2"/>
            <p:cNvSpPr txBox="1">
              <a:spLocks/>
            </p:cNvSpPr>
            <p:nvPr/>
          </p:nvSpPr>
          <p:spPr>
            <a:xfrm>
              <a:off x="1565122" y="3886283"/>
              <a:ext cx="996966"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chemeClr val="bg1"/>
                  </a:solidFill>
                  <a:latin typeface="Lato Regular"/>
                  <a:cs typeface="Lato Regular"/>
                </a:rPr>
                <a:t>General Meeting </a:t>
              </a:r>
            </a:p>
          </p:txBody>
        </p:sp>
      </p:grpSp>
      <p:grpSp>
        <p:nvGrpSpPr>
          <p:cNvPr id="65" name="Group 64"/>
          <p:cNvGrpSpPr/>
          <p:nvPr/>
        </p:nvGrpSpPr>
        <p:grpSpPr>
          <a:xfrm>
            <a:off x="9741802" y="8773657"/>
            <a:ext cx="1808075" cy="463947"/>
            <a:chOff x="1565121" y="3383804"/>
            <a:chExt cx="1499444" cy="231913"/>
          </a:xfrm>
        </p:grpSpPr>
        <p:sp>
          <p:nvSpPr>
            <p:cNvPr id="66" name="Rounded Rectangle 65"/>
            <p:cNvSpPr/>
            <p:nvPr/>
          </p:nvSpPr>
          <p:spPr>
            <a:xfrm>
              <a:off x="1576456" y="3403681"/>
              <a:ext cx="1488109" cy="127508"/>
            </a:xfrm>
            <a:prstGeom prst="roundRect">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701" dirty="0">
                <a:latin typeface="Lato Light"/>
              </a:endParaRPr>
            </a:p>
          </p:txBody>
        </p:sp>
        <p:sp>
          <p:nvSpPr>
            <p:cNvPr id="67" name="Text Placeholder 2"/>
            <p:cNvSpPr txBox="1">
              <a:spLocks/>
            </p:cNvSpPr>
            <p:nvPr/>
          </p:nvSpPr>
          <p:spPr>
            <a:xfrm>
              <a:off x="1565121" y="3383804"/>
              <a:ext cx="1499443"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rgbClr val="FFFFFF"/>
                  </a:solidFill>
                  <a:latin typeface="Lato Regular"/>
                  <a:cs typeface="Lato Regular"/>
                </a:rPr>
                <a:t>Meeting</a:t>
              </a:r>
            </a:p>
          </p:txBody>
        </p:sp>
      </p:grpSp>
      <p:grpSp>
        <p:nvGrpSpPr>
          <p:cNvPr id="68" name="Group 67"/>
          <p:cNvGrpSpPr/>
          <p:nvPr/>
        </p:nvGrpSpPr>
        <p:grpSpPr>
          <a:xfrm>
            <a:off x="4036657" y="4832084"/>
            <a:ext cx="1501914" cy="463947"/>
            <a:chOff x="3059043" y="1891746"/>
            <a:chExt cx="750957" cy="231913"/>
          </a:xfrm>
        </p:grpSpPr>
        <p:sp>
          <p:nvSpPr>
            <p:cNvPr id="69" name="Rounded Rectangle 68"/>
            <p:cNvSpPr/>
            <p:nvPr/>
          </p:nvSpPr>
          <p:spPr>
            <a:xfrm>
              <a:off x="3059043" y="1907544"/>
              <a:ext cx="750957" cy="127508"/>
            </a:xfrm>
            <a:prstGeom prst="roundRect">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701" dirty="0">
                <a:latin typeface="Lato Light"/>
              </a:endParaRPr>
            </a:p>
          </p:txBody>
        </p:sp>
        <p:sp>
          <p:nvSpPr>
            <p:cNvPr id="70" name="Text Placeholder 2"/>
            <p:cNvSpPr txBox="1">
              <a:spLocks/>
            </p:cNvSpPr>
            <p:nvPr/>
          </p:nvSpPr>
          <p:spPr>
            <a:xfrm>
              <a:off x="3059043" y="1891746"/>
              <a:ext cx="750957"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rgbClr val="FFFFFF"/>
                  </a:solidFill>
                  <a:latin typeface="Lato Regular"/>
                  <a:cs typeface="Lato Regular"/>
                </a:rPr>
                <a:t>Conference</a:t>
              </a:r>
            </a:p>
          </p:txBody>
        </p:sp>
      </p:grpSp>
      <p:grpSp>
        <p:nvGrpSpPr>
          <p:cNvPr id="71" name="Group 70"/>
          <p:cNvGrpSpPr/>
          <p:nvPr/>
        </p:nvGrpSpPr>
        <p:grpSpPr>
          <a:xfrm>
            <a:off x="2362425" y="6743106"/>
            <a:ext cx="3176146" cy="463947"/>
            <a:chOff x="7045158" y="2375449"/>
            <a:chExt cx="757059" cy="231913"/>
          </a:xfrm>
        </p:grpSpPr>
        <p:sp>
          <p:nvSpPr>
            <p:cNvPr id="72" name="Rounded Rectangle 71"/>
            <p:cNvSpPr/>
            <p:nvPr/>
          </p:nvSpPr>
          <p:spPr>
            <a:xfrm>
              <a:off x="7045158" y="2401558"/>
              <a:ext cx="757059" cy="127508"/>
            </a:xfrm>
            <a:prstGeom prst="roundRect">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701" dirty="0">
                <a:latin typeface="Lato Light"/>
              </a:endParaRPr>
            </a:p>
          </p:txBody>
        </p:sp>
        <p:sp>
          <p:nvSpPr>
            <p:cNvPr id="73" name="Text Placeholder 2"/>
            <p:cNvSpPr txBox="1">
              <a:spLocks/>
            </p:cNvSpPr>
            <p:nvPr/>
          </p:nvSpPr>
          <p:spPr>
            <a:xfrm>
              <a:off x="7045158" y="2375449"/>
              <a:ext cx="757059"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425" dirty="0">
                  <a:solidFill>
                    <a:srgbClr val="FFFFFF"/>
                  </a:solidFill>
                  <a:latin typeface="Lato Regular"/>
                  <a:cs typeface="Lato Regular"/>
                </a:rPr>
                <a:t>Conference</a:t>
              </a:r>
            </a:p>
          </p:txBody>
        </p:sp>
      </p:grpSp>
    </p:spTree>
    <p:extLst>
      <p:ext uri="{BB962C8B-B14F-4D97-AF65-F5344CB8AC3E}">
        <p14:creationId xmlns:p14="http://schemas.microsoft.com/office/powerpoint/2010/main" val="37833965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fade">
                                      <p:cBhvr>
                                        <p:cTn id="7" dur="1000"/>
                                        <p:tgtEl>
                                          <p:spTgt spid="52"/>
                                        </p:tgtEl>
                                      </p:cBhvr>
                                    </p:animEffect>
                                    <p:anim calcmode="lin" valueType="num">
                                      <p:cBhvr>
                                        <p:cTn id="8" dur="1000" fill="hold"/>
                                        <p:tgtEl>
                                          <p:spTgt spid="52"/>
                                        </p:tgtEl>
                                        <p:attrNameLst>
                                          <p:attrName>ppt_x</p:attrName>
                                        </p:attrNameLst>
                                      </p:cBhvr>
                                      <p:tavLst>
                                        <p:tav tm="0">
                                          <p:val>
                                            <p:strVal val="#ppt_x"/>
                                          </p:val>
                                        </p:tav>
                                        <p:tav tm="100000">
                                          <p:val>
                                            <p:strVal val="#ppt_x"/>
                                          </p:val>
                                        </p:tav>
                                      </p:tavLst>
                                    </p:anim>
                                    <p:anim calcmode="lin" valueType="num">
                                      <p:cBhvr>
                                        <p:cTn id="9" dur="900" decel="100000" fill="hold"/>
                                        <p:tgtEl>
                                          <p:spTgt spid="52"/>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2"/>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500"/>
                                        <p:tgtEl>
                                          <p:spTgt spid="6"/>
                                        </p:tgtEl>
                                      </p:cBhvr>
                                    </p:animEffect>
                                  </p:childTnLst>
                                </p:cTn>
                              </p:par>
                            </p:childTnLst>
                          </p:cTn>
                        </p:par>
                        <p:par>
                          <p:cTn id="15" fill="hold">
                            <p:stCondLst>
                              <p:cond delay="1500"/>
                            </p:stCondLst>
                            <p:childTnLst>
                              <p:par>
                                <p:cTn id="16" presetID="47" presetClass="entr" presetSubtype="0" fill="hold" nodeType="after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100"/>
                                        <p:tgtEl>
                                          <p:spTgt spid="4"/>
                                        </p:tgtEl>
                                      </p:cBhvr>
                                    </p:animEffect>
                                    <p:anim calcmode="lin" valueType="num">
                                      <p:cBhvr>
                                        <p:cTn id="19" dur="100" fill="hold"/>
                                        <p:tgtEl>
                                          <p:spTgt spid="4"/>
                                        </p:tgtEl>
                                        <p:attrNameLst>
                                          <p:attrName>ppt_x</p:attrName>
                                        </p:attrNameLst>
                                      </p:cBhvr>
                                      <p:tavLst>
                                        <p:tav tm="0">
                                          <p:val>
                                            <p:strVal val="#ppt_x"/>
                                          </p:val>
                                        </p:tav>
                                        <p:tav tm="100000">
                                          <p:val>
                                            <p:strVal val="#ppt_x"/>
                                          </p:val>
                                        </p:tav>
                                      </p:tavLst>
                                    </p:anim>
                                    <p:anim calcmode="lin" valueType="num">
                                      <p:cBhvr>
                                        <p:cTn id="20" dur="100" fill="hold"/>
                                        <p:tgtEl>
                                          <p:spTgt spid="4"/>
                                        </p:tgtEl>
                                        <p:attrNameLst>
                                          <p:attrName>ppt_y</p:attrName>
                                        </p:attrNameLst>
                                      </p:cBhvr>
                                      <p:tavLst>
                                        <p:tav tm="0">
                                          <p:val>
                                            <p:strVal val="#ppt_y-.1"/>
                                          </p:val>
                                        </p:tav>
                                        <p:tav tm="100000">
                                          <p:val>
                                            <p:strVal val="#ppt_y"/>
                                          </p:val>
                                        </p:tav>
                                      </p:tavLst>
                                    </p:anim>
                                  </p:childTnLst>
                                </p:cTn>
                              </p:par>
                            </p:childTnLst>
                          </p:cTn>
                        </p:par>
                        <p:par>
                          <p:cTn id="21" fill="hold">
                            <p:stCondLst>
                              <p:cond delay="1600"/>
                            </p:stCondLst>
                            <p:childTnLst>
                              <p:par>
                                <p:cTn id="22" presetID="47" presetClass="entr" presetSubtype="0" fill="hold" nodeType="after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fade">
                                      <p:cBhvr>
                                        <p:cTn id="24" dur="100"/>
                                        <p:tgtEl>
                                          <p:spTgt spid="5"/>
                                        </p:tgtEl>
                                      </p:cBhvr>
                                    </p:animEffect>
                                    <p:anim calcmode="lin" valueType="num">
                                      <p:cBhvr>
                                        <p:cTn id="25" dur="100" fill="hold"/>
                                        <p:tgtEl>
                                          <p:spTgt spid="5"/>
                                        </p:tgtEl>
                                        <p:attrNameLst>
                                          <p:attrName>ppt_x</p:attrName>
                                        </p:attrNameLst>
                                      </p:cBhvr>
                                      <p:tavLst>
                                        <p:tav tm="0">
                                          <p:val>
                                            <p:strVal val="#ppt_x"/>
                                          </p:val>
                                        </p:tav>
                                        <p:tav tm="100000">
                                          <p:val>
                                            <p:strVal val="#ppt_x"/>
                                          </p:val>
                                        </p:tav>
                                      </p:tavLst>
                                    </p:anim>
                                    <p:anim calcmode="lin" valueType="num">
                                      <p:cBhvr>
                                        <p:cTn id="26" dur="100" fill="hold"/>
                                        <p:tgtEl>
                                          <p:spTgt spid="5"/>
                                        </p:tgtEl>
                                        <p:attrNameLst>
                                          <p:attrName>ppt_y</p:attrName>
                                        </p:attrNameLst>
                                      </p:cBhvr>
                                      <p:tavLst>
                                        <p:tav tm="0">
                                          <p:val>
                                            <p:strVal val="#ppt_y-.1"/>
                                          </p:val>
                                        </p:tav>
                                        <p:tav tm="100000">
                                          <p:val>
                                            <p:strVal val="#ppt_y"/>
                                          </p:val>
                                        </p:tav>
                                      </p:tavLst>
                                    </p:anim>
                                  </p:childTnLst>
                                </p:cTn>
                              </p:par>
                            </p:childTnLst>
                          </p:cTn>
                        </p:par>
                        <p:par>
                          <p:cTn id="27" fill="hold">
                            <p:stCondLst>
                              <p:cond delay="1700"/>
                            </p:stCondLst>
                            <p:childTnLst>
                              <p:par>
                                <p:cTn id="28" presetID="47" presetClass="entr" presetSubtype="0" fill="hold"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fade">
                                      <p:cBhvr>
                                        <p:cTn id="30" dur="100"/>
                                        <p:tgtEl>
                                          <p:spTgt spid="7"/>
                                        </p:tgtEl>
                                      </p:cBhvr>
                                    </p:animEffect>
                                    <p:anim calcmode="lin" valueType="num">
                                      <p:cBhvr>
                                        <p:cTn id="31" dur="100" fill="hold"/>
                                        <p:tgtEl>
                                          <p:spTgt spid="7"/>
                                        </p:tgtEl>
                                        <p:attrNameLst>
                                          <p:attrName>ppt_x</p:attrName>
                                        </p:attrNameLst>
                                      </p:cBhvr>
                                      <p:tavLst>
                                        <p:tav tm="0">
                                          <p:val>
                                            <p:strVal val="#ppt_x"/>
                                          </p:val>
                                        </p:tav>
                                        <p:tav tm="100000">
                                          <p:val>
                                            <p:strVal val="#ppt_x"/>
                                          </p:val>
                                        </p:tav>
                                      </p:tavLst>
                                    </p:anim>
                                    <p:anim calcmode="lin" valueType="num">
                                      <p:cBhvr>
                                        <p:cTn id="32" dur="100" fill="hold"/>
                                        <p:tgtEl>
                                          <p:spTgt spid="7"/>
                                        </p:tgtEl>
                                        <p:attrNameLst>
                                          <p:attrName>ppt_y</p:attrName>
                                        </p:attrNameLst>
                                      </p:cBhvr>
                                      <p:tavLst>
                                        <p:tav tm="0">
                                          <p:val>
                                            <p:strVal val="#ppt_y-.1"/>
                                          </p:val>
                                        </p:tav>
                                        <p:tav tm="100000">
                                          <p:val>
                                            <p:strVal val="#ppt_y"/>
                                          </p:val>
                                        </p:tav>
                                      </p:tavLst>
                                    </p:anim>
                                  </p:childTnLst>
                                </p:cTn>
                              </p:par>
                            </p:childTnLst>
                          </p:cTn>
                        </p:par>
                        <p:par>
                          <p:cTn id="33" fill="hold">
                            <p:stCondLst>
                              <p:cond delay="1800"/>
                            </p:stCondLst>
                            <p:childTnLst>
                              <p:par>
                                <p:cTn id="34" presetID="47" presetClass="entr" presetSubtype="0" fill="hold" nodeType="afterEffect">
                                  <p:stCondLst>
                                    <p:cond delay="0"/>
                                  </p:stCondLst>
                                  <p:childTnLst>
                                    <p:set>
                                      <p:cBhvr>
                                        <p:cTn id="35" dur="1" fill="hold">
                                          <p:stCondLst>
                                            <p:cond delay="0"/>
                                          </p:stCondLst>
                                        </p:cTn>
                                        <p:tgtEl>
                                          <p:spTgt spid="11"/>
                                        </p:tgtEl>
                                        <p:attrNameLst>
                                          <p:attrName>style.visibility</p:attrName>
                                        </p:attrNameLst>
                                      </p:cBhvr>
                                      <p:to>
                                        <p:strVal val="visible"/>
                                      </p:to>
                                    </p:set>
                                    <p:animEffect transition="in" filter="fade">
                                      <p:cBhvr>
                                        <p:cTn id="36" dur="100"/>
                                        <p:tgtEl>
                                          <p:spTgt spid="11"/>
                                        </p:tgtEl>
                                      </p:cBhvr>
                                    </p:animEffect>
                                    <p:anim calcmode="lin" valueType="num">
                                      <p:cBhvr>
                                        <p:cTn id="37" dur="100" fill="hold"/>
                                        <p:tgtEl>
                                          <p:spTgt spid="11"/>
                                        </p:tgtEl>
                                        <p:attrNameLst>
                                          <p:attrName>ppt_x</p:attrName>
                                        </p:attrNameLst>
                                      </p:cBhvr>
                                      <p:tavLst>
                                        <p:tav tm="0">
                                          <p:val>
                                            <p:strVal val="#ppt_x"/>
                                          </p:val>
                                        </p:tav>
                                        <p:tav tm="100000">
                                          <p:val>
                                            <p:strVal val="#ppt_x"/>
                                          </p:val>
                                        </p:tav>
                                      </p:tavLst>
                                    </p:anim>
                                    <p:anim calcmode="lin" valueType="num">
                                      <p:cBhvr>
                                        <p:cTn id="38" dur="100" fill="hold"/>
                                        <p:tgtEl>
                                          <p:spTgt spid="11"/>
                                        </p:tgtEl>
                                        <p:attrNameLst>
                                          <p:attrName>ppt_y</p:attrName>
                                        </p:attrNameLst>
                                      </p:cBhvr>
                                      <p:tavLst>
                                        <p:tav tm="0">
                                          <p:val>
                                            <p:strVal val="#ppt_y-.1"/>
                                          </p:val>
                                        </p:tav>
                                        <p:tav tm="100000">
                                          <p:val>
                                            <p:strVal val="#ppt_y"/>
                                          </p:val>
                                        </p:tav>
                                      </p:tavLst>
                                    </p:anim>
                                  </p:childTnLst>
                                </p:cTn>
                              </p:par>
                            </p:childTnLst>
                          </p:cTn>
                        </p:par>
                        <p:par>
                          <p:cTn id="39" fill="hold">
                            <p:stCondLst>
                              <p:cond delay="1900"/>
                            </p:stCondLst>
                            <p:childTnLst>
                              <p:par>
                                <p:cTn id="40" presetID="47" presetClass="entr" presetSubtype="0" fill="hold" nodeType="after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fade">
                                      <p:cBhvr>
                                        <p:cTn id="42" dur="100"/>
                                        <p:tgtEl>
                                          <p:spTgt spid="12"/>
                                        </p:tgtEl>
                                      </p:cBhvr>
                                    </p:animEffect>
                                    <p:anim calcmode="lin" valueType="num">
                                      <p:cBhvr>
                                        <p:cTn id="43" dur="100" fill="hold"/>
                                        <p:tgtEl>
                                          <p:spTgt spid="12"/>
                                        </p:tgtEl>
                                        <p:attrNameLst>
                                          <p:attrName>ppt_x</p:attrName>
                                        </p:attrNameLst>
                                      </p:cBhvr>
                                      <p:tavLst>
                                        <p:tav tm="0">
                                          <p:val>
                                            <p:strVal val="#ppt_x"/>
                                          </p:val>
                                        </p:tav>
                                        <p:tav tm="100000">
                                          <p:val>
                                            <p:strVal val="#ppt_x"/>
                                          </p:val>
                                        </p:tav>
                                      </p:tavLst>
                                    </p:anim>
                                    <p:anim calcmode="lin" valueType="num">
                                      <p:cBhvr>
                                        <p:cTn id="44" dur="100" fill="hold"/>
                                        <p:tgtEl>
                                          <p:spTgt spid="12"/>
                                        </p:tgtEl>
                                        <p:attrNameLst>
                                          <p:attrName>ppt_y</p:attrName>
                                        </p:attrNameLst>
                                      </p:cBhvr>
                                      <p:tavLst>
                                        <p:tav tm="0">
                                          <p:val>
                                            <p:strVal val="#ppt_y-.1"/>
                                          </p:val>
                                        </p:tav>
                                        <p:tav tm="100000">
                                          <p:val>
                                            <p:strVal val="#ppt_y"/>
                                          </p:val>
                                        </p:tav>
                                      </p:tavLst>
                                    </p:anim>
                                  </p:childTnLst>
                                </p:cTn>
                              </p:par>
                            </p:childTnLst>
                          </p:cTn>
                        </p:par>
                        <p:par>
                          <p:cTn id="45" fill="hold">
                            <p:stCondLst>
                              <p:cond delay="2000"/>
                            </p:stCondLst>
                            <p:childTnLst>
                              <p:par>
                                <p:cTn id="46" presetID="47" presetClass="entr" presetSubtype="0" fill="hold" nodeType="afterEffect">
                                  <p:stCondLst>
                                    <p:cond delay="0"/>
                                  </p:stCondLst>
                                  <p:childTnLst>
                                    <p:set>
                                      <p:cBhvr>
                                        <p:cTn id="47" dur="1" fill="hold">
                                          <p:stCondLst>
                                            <p:cond delay="0"/>
                                          </p:stCondLst>
                                        </p:cTn>
                                        <p:tgtEl>
                                          <p:spTgt spid="36"/>
                                        </p:tgtEl>
                                        <p:attrNameLst>
                                          <p:attrName>style.visibility</p:attrName>
                                        </p:attrNameLst>
                                      </p:cBhvr>
                                      <p:to>
                                        <p:strVal val="visible"/>
                                      </p:to>
                                    </p:set>
                                    <p:animEffect transition="in" filter="fade">
                                      <p:cBhvr>
                                        <p:cTn id="48" dur="100"/>
                                        <p:tgtEl>
                                          <p:spTgt spid="36"/>
                                        </p:tgtEl>
                                      </p:cBhvr>
                                    </p:animEffect>
                                    <p:anim calcmode="lin" valueType="num">
                                      <p:cBhvr>
                                        <p:cTn id="49" dur="100" fill="hold"/>
                                        <p:tgtEl>
                                          <p:spTgt spid="36"/>
                                        </p:tgtEl>
                                        <p:attrNameLst>
                                          <p:attrName>ppt_x</p:attrName>
                                        </p:attrNameLst>
                                      </p:cBhvr>
                                      <p:tavLst>
                                        <p:tav tm="0">
                                          <p:val>
                                            <p:strVal val="#ppt_x"/>
                                          </p:val>
                                        </p:tav>
                                        <p:tav tm="100000">
                                          <p:val>
                                            <p:strVal val="#ppt_x"/>
                                          </p:val>
                                        </p:tav>
                                      </p:tavLst>
                                    </p:anim>
                                    <p:anim calcmode="lin" valueType="num">
                                      <p:cBhvr>
                                        <p:cTn id="50" dur="100" fill="hold"/>
                                        <p:tgtEl>
                                          <p:spTgt spid="36"/>
                                        </p:tgtEl>
                                        <p:attrNameLst>
                                          <p:attrName>ppt_y</p:attrName>
                                        </p:attrNameLst>
                                      </p:cBhvr>
                                      <p:tavLst>
                                        <p:tav tm="0">
                                          <p:val>
                                            <p:strVal val="#ppt_y-.1"/>
                                          </p:val>
                                        </p:tav>
                                        <p:tav tm="100000">
                                          <p:val>
                                            <p:strVal val="#ppt_y"/>
                                          </p:val>
                                        </p:tav>
                                      </p:tavLst>
                                    </p:anim>
                                  </p:childTnLst>
                                </p:cTn>
                              </p:par>
                            </p:childTnLst>
                          </p:cTn>
                        </p:par>
                        <p:par>
                          <p:cTn id="51" fill="hold">
                            <p:stCondLst>
                              <p:cond delay="2100"/>
                            </p:stCondLst>
                            <p:childTnLst>
                              <p:par>
                                <p:cTn id="52" presetID="47" presetClass="entr" presetSubtype="0" fill="hold" nodeType="afterEffect">
                                  <p:stCondLst>
                                    <p:cond delay="0"/>
                                  </p:stCondLst>
                                  <p:childTnLst>
                                    <p:set>
                                      <p:cBhvr>
                                        <p:cTn id="53" dur="1" fill="hold">
                                          <p:stCondLst>
                                            <p:cond delay="0"/>
                                          </p:stCondLst>
                                        </p:cTn>
                                        <p:tgtEl>
                                          <p:spTgt spid="43"/>
                                        </p:tgtEl>
                                        <p:attrNameLst>
                                          <p:attrName>style.visibility</p:attrName>
                                        </p:attrNameLst>
                                      </p:cBhvr>
                                      <p:to>
                                        <p:strVal val="visible"/>
                                      </p:to>
                                    </p:set>
                                    <p:animEffect transition="in" filter="fade">
                                      <p:cBhvr>
                                        <p:cTn id="54" dur="100"/>
                                        <p:tgtEl>
                                          <p:spTgt spid="43"/>
                                        </p:tgtEl>
                                      </p:cBhvr>
                                    </p:animEffect>
                                    <p:anim calcmode="lin" valueType="num">
                                      <p:cBhvr>
                                        <p:cTn id="55" dur="100" fill="hold"/>
                                        <p:tgtEl>
                                          <p:spTgt spid="43"/>
                                        </p:tgtEl>
                                        <p:attrNameLst>
                                          <p:attrName>ppt_x</p:attrName>
                                        </p:attrNameLst>
                                      </p:cBhvr>
                                      <p:tavLst>
                                        <p:tav tm="0">
                                          <p:val>
                                            <p:strVal val="#ppt_x"/>
                                          </p:val>
                                        </p:tav>
                                        <p:tav tm="100000">
                                          <p:val>
                                            <p:strVal val="#ppt_x"/>
                                          </p:val>
                                        </p:tav>
                                      </p:tavLst>
                                    </p:anim>
                                    <p:anim calcmode="lin" valueType="num">
                                      <p:cBhvr>
                                        <p:cTn id="56" dur="100" fill="hold"/>
                                        <p:tgtEl>
                                          <p:spTgt spid="43"/>
                                        </p:tgtEl>
                                        <p:attrNameLst>
                                          <p:attrName>ppt_y</p:attrName>
                                        </p:attrNameLst>
                                      </p:cBhvr>
                                      <p:tavLst>
                                        <p:tav tm="0">
                                          <p:val>
                                            <p:strVal val="#ppt_y-.1"/>
                                          </p:val>
                                        </p:tav>
                                        <p:tav tm="100000">
                                          <p:val>
                                            <p:strVal val="#ppt_y"/>
                                          </p:val>
                                        </p:tav>
                                      </p:tavLst>
                                    </p:anim>
                                  </p:childTnLst>
                                </p:cTn>
                              </p:par>
                            </p:childTnLst>
                          </p:cTn>
                        </p:par>
                        <p:par>
                          <p:cTn id="57" fill="hold">
                            <p:stCondLst>
                              <p:cond delay="2200"/>
                            </p:stCondLst>
                            <p:childTnLst>
                              <p:par>
                                <p:cTn id="58" presetID="47" presetClass="entr" presetSubtype="0" fill="hold" nodeType="afterEffect">
                                  <p:stCondLst>
                                    <p:cond delay="0"/>
                                  </p:stCondLst>
                                  <p:childTnLst>
                                    <p:set>
                                      <p:cBhvr>
                                        <p:cTn id="59" dur="1" fill="hold">
                                          <p:stCondLst>
                                            <p:cond delay="0"/>
                                          </p:stCondLst>
                                        </p:cTn>
                                        <p:tgtEl>
                                          <p:spTgt spid="44"/>
                                        </p:tgtEl>
                                        <p:attrNameLst>
                                          <p:attrName>style.visibility</p:attrName>
                                        </p:attrNameLst>
                                      </p:cBhvr>
                                      <p:to>
                                        <p:strVal val="visible"/>
                                      </p:to>
                                    </p:set>
                                    <p:animEffect transition="in" filter="fade">
                                      <p:cBhvr>
                                        <p:cTn id="60" dur="100"/>
                                        <p:tgtEl>
                                          <p:spTgt spid="44"/>
                                        </p:tgtEl>
                                      </p:cBhvr>
                                    </p:animEffect>
                                    <p:anim calcmode="lin" valueType="num">
                                      <p:cBhvr>
                                        <p:cTn id="61" dur="100" fill="hold"/>
                                        <p:tgtEl>
                                          <p:spTgt spid="44"/>
                                        </p:tgtEl>
                                        <p:attrNameLst>
                                          <p:attrName>ppt_x</p:attrName>
                                        </p:attrNameLst>
                                      </p:cBhvr>
                                      <p:tavLst>
                                        <p:tav tm="0">
                                          <p:val>
                                            <p:strVal val="#ppt_x"/>
                                          </p:val>
                                        </p:tav>
                                        <p:tav tm="100000">
                                          <p:val>
                                            <p:strVal val="#ppt_x"/>
                                          </p:val>
                                        </p:tav>
                                      </p:tavLst>
                                    </p:anim>
                                    <p:anim calcmode="lin" valueType="num">
                                      <p:cBhvr>
                                        <p:cTn id="62" dur="100" fill="hold"/>
                                        <p:tgtEl>
                                          <p:spTgt spid="44"/>
                                        </p:tgtEl>
                                        <p:attrNameLst>
                                          <p:attrName>ppt_y</p:attrName>
                                        </p:attrNameLst>
                                      </p:cBhvr>
                                      <p:tavLst>
                                        <p:tav tm="0">
                                          <p:val>
                                            <p:strVal val="#ppt_y-.1"/>
                                          </p:val>
                                        </p:tav>
                                        <p:tav tm="100000">
                                          <p:val>
                                            <p:strVal val="#ppt_y"/>
                                          </p:val>
                                        </p:tav>
                                      </p:tavLst>
                                    </p:anim>
                                  </p:childTnLst>
                                </p:cTn>
                              </p:par>
                            </p:childTnLst>
                          </p:cTn>
                        </p:par>
                        <p:par>
                          <p:cTn id="63" fill="hold">
                            <p:stCondLst>
                              <p:cond delay="2300"/>
                            </p:stCondLst>
                            <p:childTnLst>
                              <p:par>
                                <p:cTn id="64" presetID="47" presetClass="entr" presetSubtype="0" fill="hold" nodeType="afterEffect">
                                  <p:stCondLst>
                                    <p:cond delay="0"/>
                                  </p:stCondLst>
                                  <p:childTnLst>
                                    <p:set>
                                      <p:cBhvr>
                                        <p:cTn id="65" dur="1" fill="hold">
                                          <p:stCondLst>
                                            <p:cond delay="0"/>
                                          </p:stCondLst>
                                        </p:cTn>
                                        <p:tgtEl>
                                          <p:spTgt spid="45"/>
                                        </p:tgtEl>
                                        <p:attrNameLst>
                                          <p:attrName>style.visibility</p:attrName>
                                        </p:attrNameLst>
                                      </p:cBhvr>
                                      <p:to>
                                        <p:strVal val="visible"/>
                                      </p:to>
                                    </p:set>
                                    <p:animEffect transition="in" filter="fade">
                                      <p:cBhvr>
                                        <p:cTn id="66" dur="100"/>
                                        <p:tgtEl>
                                          <p:spTgt spid="45"/>
                                        </p:tgtEl>
                                      </p:cBhvr>
                                    </p:animEffect>
                                    <p:anim calcmode="lin" valueType="num">
                                      <p:cBhvr>
                                        <p:cTn id="67" dur="100" fill="hold"/>
                                        <p:tgtEl>
                                          <p:spTgt spid="45"/>
                                        </p:tgtEl>
                                        <p:attrNameLst>
                                          <p:attrName>ppt_x</p:attrName>
                                        </p:attrNameLst>
                                      </p:cBhvr>
                                      <p:tavLst>
                                        <p:tav tm="0">
                                          <p:val>
                                            <p:strVal val="#ppt_x"/>
                                          </p:val>
                                        </p:tav>
                                        <p:tav tm="100000">
                                          <p:val>
                                            <p:strVal val="#ppt_x"/>
                                          </p:val>
                                        </p:tav>
                                      </p:tavLst>
                                    </p:anim>
                                    <p:anim calcmode="lin" valueType="num">
                                      <p:cBhvr>
                                        <p:cTn id="68" dur="100" fill="hold"/>
                                        <p:tgtEl>
                                          <p:spTgt spid="45"/>
                                        </p:tgtEl>
                                        <p:attrNameLst>
                                          <p:attrName>ppt_y</p:attrName>
                                        </p:attrNameLst>
                                      </p:cBhvr>
                                      <p:tavLst>
                                        <p:tav tm="0">
                                          <p:val>
                                            <p:strVal val="#ppt_y-.1"/>
                                          </p:val>
                                        </p:tav>
                                        <p:tav tm="100000">
                                          <p:val>
                                            <p:strVal val="#ppt_y"/>
                                          </p:val>
                                        </p:tav>
                                      </p:tavLst>
                                    </p:anim>
                                  </p:childTnLst>
                                </p:cTn>
                              </p:par>
                            </p:childTnLst>
                          </p:cTn>
                        </p:par>
                        <p:par>
                          <p:cTn id="69" fill="hold">
                            <p:stCondLst>
                              <p:cond delay="2400"/>
                            </p:stCondLst>
                            <p:childTnLst>
                              <p:par>
                                <p:cTn id="70" presetID="47" presetClass="entr" presetSubtype="0" fill="hold" nodeType="afterEffect">
                                  <p:stCondLst>
                                    <p:cond delay="0"/>
                                  </p:stCondLst>
                                  <p:childTnLst>
                                    <p:set>
                                      <p:cBhvr>
                                        <p:cTn id="71" dur="1" fill="hold">
                                          <p:stCondLst>
                                            <p:cond delay="0"/>
                                          </p:stCondLst>
                                        </p:cTn>
                                        <p:tgtEl>
                                          <p:spTgt spid="46"/>
                                        </p:tgtEl>
                                        <p:attrNameLst>
                                          <p:attrName>style.visibility</p:attrName>
                                        </p:attrNameLst>
                                      </p:cBhvr>
                                      <p:to>
                                        <p:strVal val="visible"/>
                                      </p:to>
                                    </p:set>
                                    <p:animEffect transition="in" filter="fade">
                                      <p:cBhvr>
                                        <p:cTn id="72" dur="100"/>
                                        <p:tgtEl>
                                          <p:spTgt spid="46"/>
                                        </p:tgtEl>
                                      </p:cBhvr>
                                    </p:animEffect>
                                    <p:anim calcmode="lin" valueType="num">
                                      <p:cBhvr>
                                        <p:cTn id="73" dur="100" fill="hold"/>
                                        <p:tgtEl>
                                          <p:spTgt spid="46"/>
                                        </p:tgtEl>
                                        <p:attrNameLst>
                                          <p:attrName>ppt_x</p:attrName>
                                        </p:attrNameLst>
                                      </p:cBhvr>
                                      <p:tavLst>
                                        <p:tav tm="0">
                                          <p:val>
                                            <p:strVal val="#ppt_x"/>
                                          </p:val>
                                        </p:tav>
                                        <p:tav tm="100000">
                                          <p:val>
                                            <p:strVal val="#ppt_x"/>
                                          </p:val>
                                        </p:tav>
                                      </p:tavLst>
                                    </p:anim>
                                    <p:anim calcmode="lin" valueType="num">
                                      <p:cBhvr>
                                        <p:cTn id="74" dur="100" fill="hold"/>
                                        <p:tgtEl>
                                          <p:spTgt spid="46"/>
                                        </p:tgtEl>
                                        <p:attrNameLst>
                                          <p:attrName>ppt_y</p:attrName>
                                        </p:attrNameLst>
                                      </p:cBhvr>
                                      <p:tavLst>
                                        <p:tav tm="0">
                                          <p:val>
                                            <p:strVal val="#ppt_y-.1"/>
                                          </p:val>
                                        </p:tav>
                                        <p:tav tm="100000">
                                          <p:val>
                                            <p:strVal val="#ppt_y"/>
                                          </p:val>
                                        </p:tav>
                                      </p:tavLst>
                                    </p:anim>
                                  </p:childTnLst>
                                </p:cTn>
                              </p:par>
                            </p:childTnLst>
                          </p:cTn>
                        </p:par>
                        <p:par>
                          <p:cTn id="75" fill="hold">
                            <p:stCondLst>
                              <p:cond delay="2500"/>
                            </p:stCondLst>
                            <p:childTnLst>
                              <p:par>
                                <p:cTn id="76" presetID="47" presetClass="entr" presetSubtype="0" fill="hold" nodeType="afterEffect">
                                  <p:stCondLst>
                                    <p:cond delay="0"/>
                                  </p:stCondLst>
                                  <p:childTnLst>
                                    <p:set>
                                      <p:cBhvr>
                                        <p:cTn id="77" dur="1" fill="hold">
                                          <p:stCondLst>
                                            <p:cond delay="0"/>
                                          </p:stCondLst>
                                        </p:cTn>
                                        <p:tgtEl>
                                          <p:spTgt spid="47"/>
                                        </p:tgtEl>
                                        <p:attrNameLst>
                                          <p:attrName>style.visibility</p:attrName>
                                        </p:attrNameLst>
                                      </p:cBhvr>
                                      <p:to>
                                        <p:strVal val="visible"/>
                                      </p:to>
                                    </p:set>
                                    <p:animEffect transition="in" filter="fade">
                                      <p:cBhvr>
                                        <p:cTn id="78" dur="100"/>
                                        <p:tgtEl>
                                          <p:spTgt spid="47"/>
                                        </p:tgtEl>
                                      </p:cBhvr>
                                    </p:animEffect>
                                    <p:anim calcmode="lin" valueType="num">
                                      <p:cBhvr>
                                        <p:cTn id="79" dur="100" fill="hold"/>
                                        <p:tgtEl>
                                          <p:spTgt spid="47"/>
                                        </p:tgtEl>
                                        <p:attrNameLst>
                                          <p:attrName>ppt_x</p:attrName>
                                        </p:attrNameLst>
                                      </p:cBhvr>
                                      <p:tavLst>
                                        <p:tav tm="0">
                                          <p:val>
                                            <p:strVal val="#ppt_x"/>
                                          </p:val>
                                        </p:tav>
                                        <p:tav tm="100000">
                                          <p:val>
                                            <p:strVal val="#ppt_x"/>
                                          </p:val>
                                        </p:tav>
                                      </p:tavLst>
                                    </p:anim>
                                    <p:anim calcmode="lin" valueType="num">
                                      <p:cBhvr>
                                        <p:cTn id="80" dur="100" fill="hold"/>
                                        <p:tgtEl>
                                          <p:spTgt spid="47"/>
                                        </p:tgtEl>
                                        <p:attrNameLst>
                                          <p:attrName>ppt_y</p:attrName>
                                        </p:attrNameLst>
                                      </p:cBhvr>
                                      <p:tavLst>
                                        <p:tav tm="0">
                                          <p:val>
                                            <p:strVal val="#ppt_y-.1"/>
                                          </p:val>
                                        </p:tav>
                                        <p:tav tm="100000">
                                          <p:val>
                                            <p:strVal val="#ppt_y"/>
                                          </p:val>
                                        </p:tav>
                                      </p:tavLst>
                                    </p:anim>
                                  </p:childTnLst>
                                </p:cTn>
                              </p:par>
                            </p:childTnLst>
                          </p:cTn>
                        </p:par>
                        <p:par>
                          <p:cTn id="81" fill="hold">
                            <p:stCondLst>
                              <p:cond delay="2600"/>
                            </p:stCondLst>
                            <p:childTnLst>
                              <p:par>
                                <p:cTn id="82" presetID="47" presetClass="entr" presetSubtype="0" fill="hold" nodeType="afterEffect">
                                  <p:stCondLst>
                                    <p:cond delay="0"/>
                                  </p:stCondLst>
                                  <p:childTnLst>
                                    <p:set>
                                      <p:cBhvr>
                                        <p:cTn id="83" dur="1" fill="hold">
                                          <p:stCondLst>
                                            <p:cond delay="0"/>
                                          </p:stCondLst>
                                        </p:cTn>
                                        <p:tgtEl>
                                          <p:spTgt spid="48"/>
                                        </p:tgtEl>
                                        <p:attrNameLst>
                                          <p:attrName>style.visibility</p:attrName>
                                        </p:attrNameLst>
                                      </p:cBhvr>
                                      <p:to>
                                        <p:strVal val="visible"/>
                                      </p:to>
                                    </p:set>
                                    <p:animEffect transition="in" filter="fade">
                                      <p:cBhvr>
                                        <p:cTn id="84" dur="100"/>
                                        <p:tgtEl>
                                          <p:spTgt spid="48"/>
                                        </p:tgtEl>
                                      </p:cBhvr>
                                    </p:animEffect>
                                    <p:anim calcmode="lin" valueType="num">
                                      <p:cBhvr>
                                        <p:cTn id="85" dur="100" fill="hold"/>
                                        <p:tgtEl>
                                          <p:spTgt spid="48"/>
                                        </p:tgtEl>
                                        <p:attrNameLst>
                                          <p:attrName>ppt_x</p:attrName>
                                        </p:attrNameLst>
                                      </p:cBhvr>
                                      <p:tavLst>
                                        <p:tav tm="0">
                                          <p:val>
                                            <p:strVal val="#ppt_x"/>
                                          </p:val>
                                        </p:tav>
                                        <p:tav tm="100000">
                                          <p:val>
                                            <p:strVal val="#ppt_x"/>
                                          </p:val>
                                        </p:tav>
                                      </p:tavLst>
                                    </p:anim>
                                    <p:anim calcmode="lin" valueType="num">
                                      <p:cBhvr>
                                        <p:cTn id="86" dur="100" fill="hold"/>
                                        <p:tgtEl>
                                          <p:spTgt spid="48"/>
                                        </p:tgtEl>
                                        <p:attrNameLst>
                                          <p:attrName>ppt_y</p:attrName>
                                        </p:attrNameLst>
                                      </p:cBhvr>
                                      <p:tavLst>
                                        <p:tav tm="0">
                                          <p:val>
                                            <p:strVal val="#ppt_y-.1"/>
                                          </p:val>
                                        </p:tav>
                                        <p:tav tm="100000">
                                          <p:val>
                                            <p:strVal val="#ppt_y"/>
                                          </p:val>
                                        </p:tav>
                                      </p:tavLst>
                                    </p:anim>
                                  </p:childTnLst>
                                </p:cTn>
                              </p:par>
                            </p:childTnLst>
                          </p:cTn>
                        </p:par>
                        <p:par>
                          <p:cTn id="87" fill="hold">
                            <p:stCondLst>
                              <p:cond delay="2700"/>
                            </p:stCondLst>
                            <p:childTnLst>
                              <p:par>
                                <p:cTn id="88" presetID="47" presetClass="entr" presetSubtype="0" fill="hold" nodeType="afterEffect">
                                  <p:stCondLst>
                                    <p:cond delay="0"/>
                                  </p:stCondLst>
                                  <p:childTnLst>
                                    <p:set>
                                      <p:cBhvr>
                                        <p:cTn id="89" dur="1" fill="hold">
                                          <p:stCondLst>
                                            <p:cond delay="0"/>
                                          </p:stCondLst>
                                        </p:cTn>
                                        <p:tgtEl>
                                          <p:spTgt spid="49"/>
                                        </p:tgtEl>
                                        <p:attrNameLst>
                                          <p:attrName>style.visibility</p:attrName>
                                        </p:attrNameLst>
                                      </p:cBhvr>
                                      <p:to>
                                        <p:strVal val="visible"/>
                                      </p:to>
                                    </p:set>
                                    <p:animEffect transition="in" filter="fade">
                                      <p:cBhvr>
                                        <p:cTn id="90" dur="100"/>
                                        <p:tgtEl>
                                          <p:spTgt spid="49"/>
                                        </p:tgtEl>
                                      </p:cBhvr>
                                    </p:animEffect>
                                    <p:anim calcmode="lin" valueType="num">
                                      <p:cBhvr>
                                        <p:cTn id="91" dur="100" fill="hold"/>
                                        <p:tgtEl>
                                          <p:spTgt spid="49"/>
                                        </p:tgtEl>
                                        <p:attrNameLst>
                                          <p:attrName>ppt_x</p:attrName>
                                        </p:attrNameLst>
                                      </p:cBhvr>
                                      <p:tavLst>
                                        <p:tav tm="0">
                                          <p:val>
                                            <p:strVal val="#ppt_x"/>
                                          </p:val>
                                        </p:tav>
                                        <p:tav tm="100000">
                                          <p:val>
                                            <p:strVal val="#ppt_x"/>
                                          </p:val>
                                        </p:tav>
                                      </p:tavLst>
                                    </p:anim>
                                    <p:anim calcmode="lin" valueType="num">
                                      <p:cBhvr>
                                        <p:cTn id="92" dur="100" fill="hold"/>
                                        <p:tgtEl>
                                          <p:spTgt spid="49"/>
                                        </p:tgtEl>
                                        <p:attrNameLst>
                                          <p:attrName>ppt_y</p:attrName>
                                        </p:attrNameLst>
                                      </p:cBhvr>
                                      <p:tavLst>
                                        <p:tav tm="0">
                                          <p:val>
                                            <p:strVal val="#ppt_y-.1"/>
                                          </p:val>
                                        </p:tav>
                                        <p:tav tm="100000">
                                          <p:val>
                                            <p:strVal val="#ppt_y"/>
                                          </p:val>
                                        </p:tav>
                                      </p:tavLst>
                                    </p:anim>
                                  </p:childTnLst>
                                </p:cTn>
                              </p:par>
                            </p:childTnLst>
                          </p:cTn>
                        </p:par>
                        <p:par>
                          <p:cTn id="93" fill="hold">
                            <p:stCondLst>
                              <p:cond delay="2800"/>
                            </p:stCondLst>
                            <p:childTnLst>
                              <p:par>
                                <p:cTn id="94" presetID="47" presetClass="entr" presetSubtype="0" fill="hold" nodeType="afterEffect">
                                  <p:stCondLst>
                                    <p:cond delay="0"/>
                                  </p:stCondLst>
                                  <p:childTnLst>
                                    <p:set>
                                      <p:cBhvr>
                                        <p:cTn id="95" dur="1" fill="hold">
                                          <p:stCondLst>
                                            <p:cond delay="0"/>
                                          </p:stCondLst>
                                        </p:cTn>
                                        <p:tgtEl>
                                          <p:spTgt spid="56"/>
                                        </p:tgtEl>
                                        <p:attrNameLst>
                                          <p:attrName>style.visibility</p:attrName>
                                        </p:attrNameLst>
                                      </p:cBhvr>
                                      <p:to>
                                        <p:strVal val="visible"/>
                                      </p:to>
                                    </p:set>
                                    <p:animEffect transition="in" filter="fade">
                                      <p:cBhvr>
                                        <p:cTn id="96" dur="100"/>
                                        <p:tgtEl>
                                          <p:spTgt spid="56"/>
                                        </p:tgtEl>
                                      </p:cBhvr>
                                    </p:animEffect>
                                    <p:anim calcmode="lin" valueType="num">
                                      <p:cBhvr>
                                        <p:cTn id="97" dur="100" fill="hold"/>
                                        <p:tgtEl>
                                          <p:spTgt spid="56"/>
                                        </p:tgtEl>
                                        <p:attrNameLst>
                                          <p:attrName>ppt_x</p:attrName>
                                        </p:attrNameLst>
                                      </p:cBhvr>
                                      <p:tavLst>
                                        <p:tav tm="0">
                                          <p:val>
                                            <p:strVal val="#ppt_x"/>
                                          </p:val>
                                        </p:tav>
                                        <p:tav tm="100000">
                                          <p:val>
                                            <p:strVal val="#ppt_x"/>
                                          </p:val>
                                        </p:tav>
                                      </p:tavLst>
                                    </p:anim>
                                    <p:anim calcmode="lin" valueType="num">
                                      <p:cBhvr>
                                        <p:cTn id="98" dur="100" fill="hold"/>
                                        <p:tgtEl>
                                          <p:spTgt spid="56"/>
                                        </p:tgtEl>
                                        <p:attrNameLst>
                                          <p:attrName>ppt_y</p:attrName>
                                        </p:attrNameLst>
                                      </p:cBhvr>
                                      <p:tavLst>
                                        <p:tav tm="0">
                                          <p:val>
                                            <p:strVal val="#ppt_y-.1"/>
                                          </p:val>
                                        </p:tav>
                                        <p:tav tm="100000">
                                          <p:val>
                                            <p:strVal val="#ppt_y"/>
                                          </p:val>
                                        </p:tav>
                                      </p:tavLst>
                                    </p:anim>
                                  </p:childTnLst>
                                </p:cTn>
                              </p:par>
                            </p:childTnLst>
                          </p:cTn>
                        </p:par>
                        <p:par>
                          <p:cTn id="99" fill="hold">
                            <p:stCondLst>
                              <p:cond delay="2900"/>
                            </p:stCondLst>
                            <p:childTnLst>
                              <p:par>
                                <p:cTn id="100" presetID="47" presetClass="entr" presetSubtype="0" fill="hold" nodeType="afterEffect">
                                  <p:stCondLst>
                                    <p:cond delay="0"/>
                                  </p:stCondLst>
                                  <p:childTnLst>
                                    <p:set>
                                      <p:cBhvr>
                                        <p:cTn id="101" dur="1" fill="hold">
                                          <p:stCondLst>
                                            <p:cond delay="0"/>
                                          </p:stCondLst>
                                        </p:cTn>
                                        <p:tgtEl>
                                          <p:spTgt spid="59"/>
                                        </p:tgtEl>
                                        <p:attrNameLst>
                                          <p:attrName>style.visibility</p:attrName>
                                        </p:attrNameLst>
                                      </p:cBhvr>
                                      <p:to>
                                        <p:strVal val="visible"/>
                                      </p:to>
                                    </p:set>
                                    <p:animEffect transition="in" filter="fade">
                                      <p:cBhvr>
                                        <p:cTn id="102" dur="100"/>
                                        <p:tgtEl>
                                          <p:spTgt spid="59"/>
                                        </p:tgtEl>
                                      </p:cBhvr>
                                    </p:animEffect>
                                    <p:anim calcmode="lin" valueType="num">
                                      <p:cBhvr>
                                        <p:cTn id="103" dur="100" fill="hold"/>
                                        <p:tgtEl>
                                          <p:spTgt spid="59"/>
                                        </p:tgtEl>
                                        <p:attrNameLst>
                                          <p:attrName>ppt_x</p:attrName>
                                        </p:attrNameLst>
                                      </p:cBhvr>
                                      <p:tavLst>
                                        <p:tav tm="0">
                                          <p:val>
                                            <p:strVal val="#ppt_x"/>
                                          </p:val>
                                        </p:tav>
                                        <p:tav tm="100000">
                                          <p:val>
                                            <p:strVal val="#ppt_x"/>
                                          </p:val>
                                        </p:tav>
                                      </p:tavLst>
                                    </p:anim>
                                    <p:anim calcmode="lin" valueType="num">
                                      <p:cBhvr>
                                        <p:cTn id="104" dur="100" fill="hold"/>
                                        <p:tgtEl>
                                          <p:spTgt spid="59"/>
                                        </p:tgtEl>
                                        <p:attrNameLst>
                                          <p:attrName>ppt_y</p:attrName>
                                        </p:attrNameLst>
                                      </p:cBhvr>
                                      <p:tavLst>
                                        <p:tav tm="0">
                                          <p:val>
                                            <p:strVal val="#ppt_y-.1"/>
                                          </p:val>
                                        </p:tav>
                                        <p:tav tm="100000">
                                          <p:val>
                                            <p:strVal val="#ppt_y"/>
                                          </p:val>
                                        </p:tav>
                                      </p:tavLst>
                                    </p:anim>
                                  </p:childTnLst>
                                </p:cTn>
                              </p:par>
                            </p:childTnLst>
                          </p:cTn>
                        </p:par>
                        <p:par>
                          <p:cTn id="105" fill="hold">
                            <p:stCondLst>
                              <p:cond delay="3000"/>
                            </p:stCondLst>
                            <p:childTnLst>
                              <p:par>
                                <p:cTn id="106" presetID="47" presetClass="entr" presetSubtype="0" fill="hold" nodeType="afterEffect">
                                  <p:stCondLst>
                                    <p:cond delay="0"/>
                                  </p:stCondLst>
                                  <p:childTnLst>
                                    <p:set>
                                      <p:cBhvr>
                                        <p:cTn id="107" dur="1" fill="hold">
                                          <p:stCondLst>
                                            <p:cond delay="0"/>
                                          </p:stCondLst>
                                        </p:cTn>
                                        <p:tgtEl>
                                          <p:spTgt spid="62"/>
                                        </p:tgtEl>
                                        <p:attrNameLst>
                                          <p:attrName>style.visibility</p:attrName>
                                        </p:attrNameLst>
                                      </p:cBhvr>
                                      <p:to>
                                        <p:strVal val="visible"/>
                                      </p:to>
                                    </p:set>
                                    <p:animEffect transition="in" filter="fade">
                                      <p:cBhvr>
                                        <p:cTn id="108" dur="100"/>
                                        <p:tgtEl>
                                          <p:spTgt spid="62"/>
                                        </p:tgtEl>
                                      </p:cBhvr>
                                    </p:animEffect>
                                    <p:anim calcmode="lin" valueType="num">
                                      <p:cBhvr>
                                        <p:cTn id="109" dur="100" fill="hold"/>
                                        <p:tgtEl>
                                          <p:spTgt spid="62"/>
                                        </p:tgtEl>
                                        <p:attrNameLst>
                                          <p:attrName>ppt_x</p:attrName>
                                        </p:attrNameLst>
                                      </p:cBhvr>
                                      <p:tavLst>
                                        <p:tav tm="0">
                                          <p:val>
                                            <p:strVal val="#ppt_x"/>
                                          </p:val>
                                        </p:tav>
                                        <p:tav tm="100000">
                                          <p:val>
                                            <p:strVal val="#ppt_x"/>
                                          </p:val>
                                        </p:tav>
                                      </p:tavLst>
                                    </p:anim>
                                    <p:anim calcmode="lin" valueType="num">
                                      <p:cBhvr>
                                        <p:cTn id="110" dur="100" fill="hold"/>
                                        <p:tgtEl>
                                          <p:spTgt spid="62"/>
                                        </p:tgtEl>
                                        <p:attrNameLst>
                                          <p:attrName>ppt_y</p:attrName>
                                        </p:attrNameLst>
                                      </p:cBhvr>
                                      <p:tavLst>
                                        <p:tav tm="0">
                                          <p:val>
                                            <p:strVal val="#ppt_y-.1"/>
                                          </p:val>
                                        </p:tav>
                                        <p:tav tm="100000">
                                          <p:val>
                                            <p:strVal val="#ppt_y"/>
                                          </p:val>
                                        </p:tav>
                                      </p:tavLst>
                                    </p:anim>
                                  </p:childTnLst>
                                </p:cTn>
                              </p:par>
                            </p:childTnLst>
                          </p:cTn>
                        </p:par>
                        <p:par>
                          <p:cTn id="111" fill="hold">
                            <p:stCondLst>
                              <p:cond delay="3100"/>
                            </p:stCondLst>
                            <p:childTnLst>
                              <p:par>
                                <p:cTn id="112" presetID="47" presetClass="entr" presetSubtype="0" fill="hold" nodeType="afterEffect">
                                  <p:stCondLst>
                                    <p:cond delay="0"/>
                                  </p:stCondLst>
                                  <p:childTnLst>
                                    <p:set>
                                      <p:cBhvr>
                                        <p:cTn id="113" dur="1" fill="hold">
                                          <p:stCondLst>
                                            <p:cond delay="0"/>
                                          </p:stCondLst>
                                        </p:cTn>
                                        <p:tgtEl>
                                          <p:spTgt spid="65"/>
                                        </p:tgtEl>
                                        <p:attrNameLst>
                                          <p:attrName>style.visibility</p:attrName>
                                        </p:attrNameLst>
                                      </p:cBhvr>
                                      <p:to>
                                        <p:strVal val="visible"/>
                                      </p:to>
                                    </p:set>
                                    <p:animEffect transition="in" filter="fade">
                                      <p:cBhvr>
                                        <p:cTn id="114" dur="100"/>
                                        <p:tgtEl>
                                          <p:spTgt spid="65"/>
                                        </p:tgtEl>
                                      </p:cBhvr>
                                    </p:animEffect>
                                    <p:anim calcmode="lin" valueType="num">
                                      <p:cBhvr>
                                        <p:cTn id="115" dur="100" fill="hold"/>
                                        <p:tgtEl>
                                          <p:spTgt spid="65"/>
                                        </p:tgtEl>
                                        <p:attrNameLst>
                                          <p:attrName>ppt_x</p:attrName>
                                        </p:attrNameLst>
                                      </p:cBhvr>
                                      <p:tavLst>
                                        <p:tav tm="0">
                                          <p:val>
                                            <p:strVal val="#ppt_x"/>
                                          </p:val>
                                        </p:tav>
                                        <p:tav tm="100000">
                                          <p:val>
                                            <p:strVal val="#ppt_x"/>
                                          </p:val>
                                        </p:tav>
                                      </p:tavLst>
                                    </p:anim>
                                    <p:anim calcmode="lin" valueType="num">
                                      <p:cBhvr>
                                        <p:cTn id="116" dur="100" fill="hold"/>
                                        <p:tgtEl>
                                          <p:spTgt spid="65"/>
                                        </p:tgtEl>
                                        <p:attrNameLst>
                                          <p:attrName>ppt_y</p:attrName>
                                        </p:attrNameLst>
                                      </p:cBhvr>
                                      <p:tavLst>
                                        <p:tav tm="0">
                                          <p:val>
                                            <p:strVal val="#ppt_y-.1"/>
                                          </p:val>
                                        </p:tav>
                                        <p:tav tm="100000">
                                          <p:val>
                                            <p:strVal val="#ppt_y"/>
                                          </p:val>
                                        </p:tav>
                                      </p:tavLst>
                                    </p:anim>
                                  </p:childTnLst>
                                </p:cTn>
                              </p:par>
                            </p:childTnLst>
                          </p:cTn>
                        </p:par>
                        <p:par>
                          <p:cTn id="117" fill="hold">
                            <p:stCondLst>
                              <p:cond delay="3200"/>
                            </p:stCondLst>
                            <p:childTnLst>
                              <p:par>
                                <p:cTn id="118" presetID="47" presetClass="entr" presetSubtype="0" fill="hold" nodeType="afterEffect">
                                  <p:stCondLst>
                                    <p:cond delay="0"/>
                                  </p:stCondLst>
                                  <p:childTnLst>
                                    <p:set>
                                      <p:cBhvr>
                                        <p:cTn id="119" dur="1" fill="hold">
                                          <p:stCondLst>
                                            <p:cond delay="0"/>
                                          </p:stCondLst>
                                        </p:cTn>
                                        <p:tgtEl>
                                          <p:spTgt spid="68"/>
                                        </p:tgtEl>
                                        <p:attrNameLst>
                                          <p:attrName>style.visibility</p:attrName>
                                        </p:attrNameLst>
                                      </p:cBhvr>
                                      <p:to>
                                        <p:strVal val="visible"/>
                                      </p:to>
                                    </p:set>
                                    <p:animEffect transition="in" filter="fade">
                                      <p:cBhvr>
                                        <p:cTn id="120" dur="100"/>
                                        <p:tgtEl>
                                          <p:spTgt spid="68"/>
                                        </p:tgtEl>
                                      </p:cBhvr>
                                    </p:animEffect>
                                    <p:anim calcmode="lin" valueType="num">
                                      <p:cBhvr>
                                        <p:cTn id="121" dur="100" fill="hold"/>
                                        <p:tgtEl>
                                          <p:spTgt spid="68"/>
                                        </p:tgtEl>
                                        <p:attrNameLst>
                                          <p:attrName>ppt_x</p:attrName>
                                        </p:attrNameLst>
                                      </p:cBhvr>
                                      <p:tavLst>
                                        <p:tav tm="0">
                                          <p:val>
                                            <p:strVal val="#ppt_x"/>
                                          </p:val>
                                        </p:tav>
                                        <p:tav tm="100000">
                                          <p:val>
                                            <p:strVal val="#ppt_x"/>
                                          </p:val>
                                        </p:tav>
                                      </p:tavLst>
                                    </p:anim>
                                    <p:anim calcmode="lin" valueType="num">
                                      <p:cBhvr>
                                        <p:cTn id="122" dur="100" fill="hold"/>
                                        <p:tgtEl>
                                          <p:spTgt spid="68"/>
                                        </p:tgtEl>
                                        <p:attrNameLst>
                                          <p:attrName>ppt_y</p:attrName>
                                        </p:attrNameLst>
                                      </p:cBhvr>
                                      <p:tavLst>
                                        <p:tav tm="0">
                                          <p:val>
                                            <p:strVal val="#ppt_y-.1"/>
                                          </p:val>
                                        </p:tav>
                                        <p:tav tm="100000">
                                          <p:val>
                                            <p:strVal val="#ppt_y"/>
                                          </p:val>
                                        </p:tav>
                                      </p:tavLst>
                                    </p:anim>
                                  </p:childTnLst>
                                </p:cTn>
                              </p:par>
                            </p:childTnLst>
                          </p:cTn>
                        </p:par>
                        <p:par>
                          <p:cTn id="123" fill="hold">
                            <p:stCondLst>
                              <p:cond delay="3300"/>
                            </p:stCondLst>
                            <p:childTnLst>
                              <p:par>
                                <p:cTn id="124" presetID="47" presetClass="entr" presetSubtype="0" fill="hold" nodeType="afterEffect">
                                  <p:stCondLst>
                                    <p:cond delay="0"/>
                                  </p:stCondLst>
                                  <p:childTnLst>
                                    <p:set>
                                      <p:cBhvr>
                                        <p:cTn id="125" dur="1" fill="hold">
                                          <p:stCondLst>
                                            <p:cond delay="0"/>
                                          </p:stCondLst>
                                        </p:cTn>
                                        <p:tgtEl>
                                          <p:spTgt spid="71"/>
                                        </p:tgtEl>
                                        <p:attrNameLst>
                                          <p:attrName>style.visibility</p:attrName>
                                        </p:attrNameLst>
                                      </p:cBhvr>
                                      <p:to>
                                        <p:strVal val="visible"/>
                                      </p:to>
                                    </p:set>
                                    <p:animEffect transition="in" filter="fade">
                                      <p:cBhvr>
                                        <p:cTn id="126" dur="100"/>
                                        <p:tgtEl>
                                          <p:spTgt spid="71"/>
                                        </p:tgtEl>
                                      </p:cBhvr>
                                    </p:animEffect>
                                    <p:anim calcmode="lin" valueType="num">
                                      <p:cBhvr>
                                        <p:cTn id="127" dur="100" fill="hold"/>
                                        <p:tgtEl>
                                          <p:spTgt spid="71"/>
                                        </p:tgtEl>
                                        <p:attrNameLst>
                                          <p:attrName>ppt_x</p:attrName>
                                        </p:attrNameLst>
                                      </p:cBhvr>
                                      <p:tavLst>
                                        <p:tav tm="0">
                                          <p:val>
                                            <p:strVal val="#ppt_x"/>
                                          </p:val>
                                        </p:tav>
                                        <p:tav tm="100000">
                                          <p:val>
                                            <p:strVal val="#ppt_x"/>
                                          </p:val>
                                        </p:tav>
                                      </p:tavLst>
                                    </p:anim>
                                    <p:anim calcmode="lin" valueType="num">
                                      <p:cBhvr>
                                        <p:cTn id="128" dur="100" fill="hold"/>
                                        <p:tgtEl>
                                          <p:spTgt spid="7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4" name="Group 123"/>
          <p:cNvGrpSpPr/>
          <p:nvPr/>
        </p:nvGrpSpPr>
        <p:grpSpPr>
          <a:xfrm>
            <a:off x="4507905" y="2075518"/>
            <a:ext cx="9272190" cy="1559721"/>
            <a:chOff x="5988388" y="483017"/>
            <a:chExt cx="12359700" cy="2079087"/>
          </a:xfrm>
        </p:grpSpPr>
        <p:sp>
          <p:nvSpPr>
            <p:cNvPr id="126" name="TextBox 125"/>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Sales Product Table</a:t>
              </a:r>
            </a:p>
          </p:txBody>
        </p:sp>
        <p:sp>
          <p:nvSpPr>
            <p:cNvPr id="127" name="Rectangle 12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13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grpSp>
        <p:nvGrpSpPr>
          <p:cNvPr id="163" name="Group 162"/>
          <p:cNvGrpSpPr/>
          <p:nvPr/>
        </p:nvGrpSpPr>
        <p:grpSpPr>
          <a:xfrm>
            <a:off x="1485363" y="4389117"/>
            <a:ext cx="15293081" cy="5334479"/>
            <a:chOff x="2002248" y="3443132"/>
            <a:chExt cx="20385465" cy="7110787"/>
          </a:xfrm>
        </p:grpSpPr>
        <p:sp>
          <p:nvSpPr>
            <p:cNvPr id="95" name="Rectangle 94"/>
            <p:cNvSpPr/>
            <p:nvPr/>
          </p:nvSpPr>
          <p:spPr>
            <a:xfrm>
              <a:off x="12087101" y="3454269"/>
              <a:ext cx="3431113" cy="1239447"/>
            </a:xfrm>
            <a:prstGeom prst="rect">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lIns="175858" tIns="87929" rIns="175858" bIns="87929" rtlCol="0" anchor="ctr"/>
            <a:lstStyle/>
            <a:p>
              <a:pPr algn="ctr"/>
              <a:endParaRPr lang="en-US" sz="2701" dirty="0">
                <a:latin typeface="Lato Light"/>
              </a:endParaRPr>
            </a:p>
          </p:txBody>
        </p:sp>
        <p:cxnSp>
          <p:nvCxnSpPr>
            <p:cNvPr id="9" name="Straight Connector 8"/>
            <p:cNvCxnSpPr/>
            <p:nvPr/>
          </p:nvCxnSpPr>
          <p:spPr>
            <a:xfrm>
              <a:off x="8665352" y="4687957"/>
              <a:ext cx="13719517" cy="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17" name="Straight Connector 16"/>
            <p:cNvCxnSpPr/>
            <p:nvPr/>
          </p:nvCxnSpPr>
          <p:spPr>
            <a:xfrm>
              <a:off x="2002250" y="10371249"/>
              <a:ext cx="20382620" cy="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sp>
          <p:nvSpPr>
            <p:cNvPr id="20" name="Rectangle 19"/>
            <p:cNvSpPr/>
            <p:nvPr/>
          </p:nvSpPr>
          <p:spPr>
            <a:xfrm>
              <a:off x="8664118" y="3443132"/>
              <a:ext cx="3431113" cy="1239447"/>
            </a:xfrm>
            <a:prstGeom prst="rect">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701" dirty="0">
                <a:latin typeface="Lato Light"/>
              </a:endParaRPr>
            </a:p>
          </p:txBody>
        </p:sp>
        <p:sp>
          <p:nvSpPr>
            <p:cNvPr id="22" name="Rectangle 21"/>
            <p:cNvSpPr/>
            <p:nvPr/>
          </p:nvSpPr>
          <p:spPr>
            <a:xfrm>
              <a:off x="15523875" y="3443132"/>
              <a:ext cx="3431113" cy="1239447"/>
            </a:xfrm>
            <a:prstGeom prst="rect">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701" dirty="0">
                <a:latin typeface="Lato Light"/>
              </a:endParaRPr>
            </a:p>
          </p:txBody>
        </p:sp>
        <p:sp>
          <p:nvSpPr>
            <p:cNvPr id="23" name="Rectangle 22"/>
            <p:cNvSpPr/>
            <p:nvPr/>
          </p:nvSpPr>
          <p:spPr>
            <a:xfrm>
              <a:off x="18953756" y="3443132"/>
              <a:ext cx="3431113" cy="1239447"/>
            </a:xfrm>
            <a:prstGeom prst="rect">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701" dirty="0">
                <a:latin typeface="Lato Light"/>
              </a:endParaRPr>
            </a:p>
          </p:txBody>
        </p:sp>
        <p:sp>
          <p:nvSpPr>
            <p:cNvPr id="24" name="Rectangle 129"/>
            <p:cNvSpPr>
              <a:spLocks/>
            </p:cNvSpPr>
            <p:nvPr/>
          </p:nvSpPr>
          <p:spPr bwMode="auto">
            <a:xfrm>
              <a:off x="8665352" y="3742597"/>
              <a:ext cx="3421749" cy="5285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2701" b="1" dirty="0">
                  <a:solidFill>
                    <a:schemeClr val="bg1"/>
                  </a:solidFill>
                  <a:latin typeface="Lato Regular"/>
                  <a:ea typeface="ＭＳ Ｐゴシック" charset="0"/>
                  <a:cs typeface="Lato Regular"/>
                  <a:sym typeface="Helvetica" charset="0"/>
                </a:rPr>
                <a:t>STORE 1</a:t>
              </a:r>
            </a:p>
          </p:txBody>
        </p:sp>
        <p:sp>
          <p:nvSpPr>
            <p:cNvPr id="26" name="Rectangle 129"/>
            <p:cNvSpPr>
              <a:spLocks/>
            </p:cNvSpPr>
            <p:nvPr/>
          </p:nvSpPr>
          <p:spPr bwMode="auto">
            <a:xfrm>
              <a:off x="15525111" y="3742597"/>
              <a:ext cx="3428644" cy="5285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2701" b="1" dirty="0">
                  <a:solidFill>
                    <a:schemeClr val="bg1"/>
                  </a:solidFill>
                  <a:latin typeface="Lato Regular"/>
                  <a:ea typeface="ＭＳ Ｐゴシック" charset="0"/>
                  <a:cs typeface="Lato Regular"/>
                  <a:sym typeface="Helvetica" charset="0"/>
                </a:rPr>
                <a:t>STORE 3</a:t>
              </a:r>
            </a:p>
          </p:txBody>
        </p:sp>
        <p:sp>
          <p:nvSpPr>
            <p:cNvPr id="27" name="Rectangle 129"/>
            <p:cNvSpPr>
              <a:spLocks/>
            </p:cNvSpPr>
            <p:nvPr/>
          </p:nvSpPr>
          <p:spPr bwMode="auto">
            <a:xfrm>
              <a:off x="18954990" y="3742597"/>
              <a:ext cx="3429879" cy="5285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2701" b="1" dirty="0">
                  <a:solidFill>
                    <a:schemeClr val="bg1"/>
                  </a:solidFill>
                  <a:latin typeface="Lato Regular"/>
                  <a:ea typeface="ＭＳ Ｐゴシック" charset="0"/>
                  <a:cs typeface="Lato Regular"/>
                  <a:sym typeface="Helvetica" charset="0"/>
                </a:rPr>
                <a:t>STORE 4</a:t>
              </a:r>
            </a:p>
          </p:txBody>
        </p:sp>
        <p:sp>
          <p:nvSpPr>
            <p:cNvPr id="80" name="Rectangle 129"/>
            <p:cNvSpPr>
              <a:spLocks/>
            </p:cNvSpPr>
            <p:nvPr/>
          </p:nvSpPr>
          <p:spPr bwMode="auto">
            <a:xfrm>
              <a:off x="8970982" y="4797012"/>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$2500</a:t>
              </a:r>
            </a:p>
          </p:txBody>
        </p:sp>
        <p:sp>
          <p:nvSpPr>
            <p:cNvPr id="81" name="Rectangle 129"/>
            <p:cNvSpPr>
              <a:spLocks/>
            </p:cNvSpPr>
            <p:nvPr/>
          </p:nvSpPr>
          <p:spPr bwMode="auto">
            <a:xfrm>
              <a:off x="8970982" y="5504405"/>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$2500</a:t>
              </a:r>
            </a:p>
          </p:txBody>
        </p:sp>
        <p:sp>
          <p:nvSpPr>
            <p:cNvPr id="82" name="Rectangle 129"/>
            <p:cNvSpPr>
              <a:spLocks/>
            </p:cNvSpPr>
            <p:nvPr/>
          </p:nvSpPr>
          <p:spPr bwMode="auto">
            <a:xfrm>
              <a:off x="8970982" y="6211799"/>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$2500</a:t>
              </a:r>
            </a:p>
          </p:txBody>
        </p:sp>
        <p:sp>
          <p:nvSpPr>
            <p:cNvPr id="83" name="Rectangle 129"/>
            <p:cNvSpPr>
              <a:spLocks/>
            </p:cNvSpPr>
            <p:nvPr/>
          </p:nvSpPr>
          <p:spPr bwMode="auto">
            <a:xfrm>
              <a:off x="8970982" y="6852354"/>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$2500</a:t>
              </a:r>
            </a:p>
          </p:txBody>
        </p:sp>
        <p:sp>
          <p:nvSpPr>
            <p:cNvPr id="84" name="Rectangle 129"/>
            <p:cNvSpPr>
              <a:spLocks/>
            </p:cNvSpPr>
            <p:nvPr/>
          </p:nvSpPr>
          <p:spPr bwMode="auto">
            <a:xfrm>
              <a:off x="8970982" y="7537467"/>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$2500</a:t>
              </a:r>
            </a:p>
          </p:txBody>
        </p:sp>
        <p:sp>
          <p:nvSpPr>
            <p:cNvPr id="85" name="Rectangle 129"/>
            <p:cNvSpPr>
              <a:spLocks/>
            </p:cNvSpPr>
            <p:nvPr/>
          </p:nvSpPr>
          <p:spPr bwMode="auto">
            <a:xfrm>
              <a:off x="8970982" y="8222579"/>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$2500</a:t>
              </a:r>
            </a:p>
          </p:txBody>
        </p:sp>
        <p:sp>
          <p:nvSpPr>
            <p:cNvPr id="86" name="Rectangle 129"/>
            <p:cNvSpPr>
              <a:spLocks/>
            </p:cNvSpPr>
            <p:nvPr/>
          </p:nvSpPr>
          <p:spPr bwMode="auto">
            <a:xfrm>
              <a:off x="8970982" y="8840842"/>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$2500</a:t>
              </a:r>
            </a:p>
          </p:txBody>
        </p:sp>
        <p:sp>
          <p:nvSpPr>
            <p:cNvPr id="105" name="Rectangle 129"/>
            <p:cNvSpPr>
              <a:spLocks/>
            </p:cNvSpPr>
            <p:nvPr/>
          </p:nvSpPr>
          <p:spPr bwMode="auto">
            <a:xfrm>
              <a:off x="15839287" y="4791953"/>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$2500</a:t>
              </a:r>
            </a:p>
          </p:txBody>
        </p:sp>
        <p:sp>
          <p:nvSpPr>
            <p:cNvPr id="114" name="Rectangle 129"/>
            <p:cNvSpPr>
              <a:spLocks/>
            </p:cNvSpPr>
            <p:nvPr/>
          </p:nvSpPr>
          <p:spPr bwMode="auto">
            <a:xfrm>
              <a:off x="15839287" y="5499344"/>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$2500</a:t>
              </a:r>
            </a:p>
          </p:txBody>
        </p:sp>
        <p:sp>
          <p:nvSpPr>
            <p:cNvPr id="123" name="Rectangle 129"/>
            <p:cNvSpPr>
              <a:spLocks/>
            </p:cNvSpPr>
            <p:nvPr/>
          </p:nvSpPr>
          <p:spPr bwMode="auto">
            <a:xfrm>
              <a:off x="15839287" y="6206735"/>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$2500</a:t>
              </a:r>
            </a:p>
          </p:txBody>
        </p:sp>
        <p:sp>
          <p:nvSpPr>
            <p:cNvPr id="128" name="Rectangle 129"/>
            <p:cNvSpPr>
              <a:spLocks/>
            </p:cNvSpPr>
            <p:nvPr/>
          </p:nvSpPr>
          <p:spPr bwMode="auto">
            <a:xfrm>
              <a:off x="15839287" y="6847287"/>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$2500</a:t>
              </a:r>
            </a:p>
          </p:txBody>
        </p:sp>
        <p:sp>
          <p:nvSpPr>
            <p:cNvPr id="129" name="Rectangle 129"/>
            <p:cNvSpPr>
              <a:spLocks/>
            </p:cNvSpPr>
            <p:nvPr/>
          </p:nvSpPr>
          <p:spPr bwMode="auto">
            <a:xfrm>
              <a:off x="15839287" y="7532403"/>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$2500</a:t>
              </a:r>
            </a:p>
          </p:txBody>
        </p:sp>
        <p:sp>
          <p:nvSpPr>
            <p:cNvPr id="131" name="Rectangle 129"/>
            <p:cNvSpPr>
              <a:spLocks/>
            </p:cNvSpPr>
            <p:nvPr/>
          </p:nvSpPr>
          <p:spPr bwMode="auto">
            <a:xfrm>
              <a:off x="15839287" y="8217515"/>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$2500</a:t>
              </a:r>
            </a:p>
          </p:txBody>
        </p:sp>
        <p:sp>
          <p:nvSpPr>
            <p:cNvPr id="132" name="Rectangle 129"/>
            <p:cNvSpPr>
              <a:spLocks/>
            </p:cNvSpPr>
            <p:nvPr/>
          </p:nvSpPr>
          <p:spPr bwMode="auto">
            <a:xfrm>
              <a:off x="15839287" y="8835778"/>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$2500</a:t>
              </a:r>
            </a:p>
          </p:txBody>
        </p:sp>
        <p:sp>
          <p:nvSpPr>
            <p:cNvPr id="133" name="Rectangle 129"/>
            <p:cNvSpPr>
              <a:spLocks/>
            </p:cNvSpPr>
            <p:nvPr/>
          </p:nvSpPr>
          <p:spPr bwMode="auto">
            <a:xfrm>
              <a:off x="12347827" y="4789562"/>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$400,000</a:t>
              </a:r>
            </a:p>
          </p:txBody>
        </p:sp>
        <p:sp>
          <p:nvSpPr>
            <p:cNvPr id="134" name="Rectangle 129"/>
            <p:cNvSpPr>
              <a:spLocks/>
            </p:cNvSpPr>
            <p:nvPr/>
          </p:nvSpPr>
          <p:spPr bwMode="auto">
            <a:xfrm>
              <a:off x="12347827" y="5496948"/>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$400,000</a:t>
              </a:r>
            </a:p>
          </p:txBody>
        </p:sp>
        <p:sp>
          <p:nvSpPr>
            <p:cNvPr id="135" name="Rectangle 129"/>
            <p:cNvSpPr>
              <a:spLocks/>
            </p:cNvSpPr>
            <p:nvPr/>
          </p:nvSpPr>
          <p:spPr bwMode="auto">
            <a:xfrm>
              <a:off x="12347827" y="6204341"/>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$400,000</a:t>
              </a:r>
            </a:p>
          </p:txBody>
        </p:sp>
        <p:sp>
          <p:nvSpPr>
            <p:cNvPr id="136" name="Rectangle 129"/>
            <p:cNvSpPr>
              <a:spLocks/>
            </p:cNvSpPr>
            <p:nvPr/>
          </p:nvSpPr>
          <p:spPr bwMode="auto">
            <a:xfrm>
              <a:off x="12347827" y="6844896"/>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$400,000</a:t>
              </a:r>
            </a:p>
          </p:txBody>
        </p:sp>
        <p:sp>
          <p:nvSpPr>
            <p:cNvPr id="137" name="Rectangle 129"/>
            <p:cNvSpPr>
              <a:spLocks/>
            </p:cNvSpPr>
            <p:nvPr/>
          </p:nvSpPr>
          <p:spPr bwMode="auto">
            <a:xfrm>
              <a:off x="12347827" y="7530003"/>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$400,000</a:t>
              </a:r>
            </a:p>
          </p:txBody>
        </p:sp>
        <p:sp>
          <p:nvSpPr>
            <p:cNvPr id="138" name="Rectangle 129"/>
            <p:cNvSpPr>
              <a:spLocks/>
            </p:cNvSpPr>
            <p:nvPr/>
          </p:nvSpPr>
          <p:spPr bwMode="auto">
            <a:xfrm>
              <a:off x="12347827" y="8215121"/>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$400,000</a:t>
              </a:r>
            </a:p>
          </p:txBody>
        </p:sp>
        <p:sp>
          <p:nvSpPr>
            <p:cNvPr id="139" name="Rectangle 129"/>
            <p:cNvSpPr>
              <a:spLocks/>
            </p:cNvSpPr>
            <p:nvPr/>
          </p:nvSpPr>
          <p:spPr bwMode="auto">
            <a:xfrm>
              <a:off x="12347827" y="8833395"/>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$400,000</a:t>
              </a:r>
            </a:p>
          </p:txBody>
        </p:sp>
        <p:sp>
          <p:nvSpPr>
            <p:cNvPr id="140" name="Rectangle 129"/>
            <p:cNvSpPr>
              <a:spLocks/>
            </p:cNvSpPr>
            <p:nvPr/>
          </p:nvSpPr>
          <p:spPr bwMode="auto">
            <a:xfrm>
              <a:off x="19270602" y="4791210"/>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$400,000</a:t>
              </a:r>
            </a:p>
          </p:txBody>
        </p:sp>
        <p:sp>
          <p:nvSpPr>
            <p:cNvPr id="141" name="Rectangle 129"/>
            <p:cNvSpPr>
              <a:spLocks/>
            </p:cNvSpPr>
            <p:nvPr/>
          </p:nvSpPr>
          <p:spPr bwMode="auto">
            <a:xfrm>
              <a:off x="19270604" y="5498590"/>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$400,000</a:t>
              </a:r>
            </a:p>
          </p:txBody>
        </p:sp>
        <p:sp>
          <p:nvSpPr>
            <p:cNvPr id="142" name="Rectangle 129"/>
            <p:cNvSpPr>
              <a:spLocks/>
            </p:cNvSpPr>
            <p:nvPr/>
          </p:nvSpPr>
          <p:spPr bwMode="auto">
            <a:xfrm>
              <a:off x="19270604" y="6205987"/>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$400,000</a:t>
              </a:r>
            </a:p>
          </p:txBody>
        </p:sp>
        <p:sp>
          <p:nvSpPr>
            <p:cNvPr id="143" name="Rectangle 129"/>
            <p:cNvSpPr>
              <a:spLocks/>
            </p:cNvSpPr>
            <p:nvPr/>
          </p:nvSpPr>
          <p:spPr bwMode="auto">
            <a:xfrm>
              <a:off x="19270604" y="6846539"/>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$400,000</a:t>
              </a:r>
            </a:p>
          </p:txBody>
        </p:sp>
        <p:sp>
          <p:nvSpPr>
            <p:cNvPr id="144" name="Rectangle 129"/>
            <p:cNvSpPr>
              <a:spLocks/>
            </p:cNvSpPr>
            <p:nvPr/>
          </p:nvSpPr>
          <p:spPr bwMode="auto">
            <a:xfrm>
              <a:off x="19270604" y="7531649"/>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$400,000</a:t>
              </a:r>
            </a:p>
          </p:txBody>
        </p:sp>
        <p:sp>
          <p:nvSpPr>
            <p:cNvPr id="145" name="Rectangle 129"/>
            <p:cNvSpPr>
              <a:spLocks/>
            </p:cNvSpPr>
            <p:nvPr/>
          </p:nvSpPr>
          <p:spPr bwMode="auto">
            <a:xfrm>
              <a:off x="19270604" y="8216761"/>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$400,000</a:t>
              </a:r>
            </a:p>
          </p:txBody>
        </p:sp>
        <p:sp>
          <p:nvSpPr>
            <p:cNvPr id="146" name="Rectangle 129"/>
            <p:cNvSpPr>
              <a:spLocks/>
            </p:cNvSpPr>
            <p:nvPr/>
          </p:nvSpPr>
          <p:spPr bwMode="auto">
            <a:xfrm>
              <a:off x="19270604" y="8835027"/>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$400,000</a:t>
              </a:r>
            </a:p>
          </p:txBody>
        </p:sp>
        <p:cxnSp>
          <p:nvCxnSpPr>
            <p:cNvPr id="31" name="Straight Connector 30"/>
            <p:cNvCxnSpPr/>
            <p:nvPr/>
          </p:nvCxnSpPr>
          <p:spPr>
            <a:xfrm>
              <a:off x="12093996" y="4705172"/>
              <a:ext cx="3431116" cy="0"/>
            </a:xfrm>
            <a:prstGeom prst="line">
              <a:avLst/>
            </a:prstGeom>
            <a:ln w="3175">
              <a:solidFill>
                <a:schemeClr val="bg1">
                  <a:alpha val="40000"/>
                </a:schemeClr>
              </a:solidFill>
              <a:prstDash val="solid"/>
            </a:ln>
          </p:spPr>
          <p:style>
            <a:lnRef idx="1">
              <a:schemeClr val="dk1"/>
            </a:lnRef>
            <a:fillRef idx="0">
              <a:schemeClr val="dk1"/>
            </a:fillRef>
            <a:effectRef idx="0">
              <a:schemeClr val="dk1"/>
            </a:effectRef>
            <a:fontRef idx="minor">
              <a:schemeClr val="tx1"/>
            </a:fontRef>
          </p:style>
        </p:cxnSp>
        <p:cxnSp>
          <p:nvCxnSpPr>
            <p:cNvPr id="32" name="Straight Connector 31"/>
            <p:cNvCxnSpPr/>
            <p:nvPr/>
          </p:nvCxnSpPr>
          <p:spPr>
            <a:xfrm>
              <a:off x="12093996" y="5410922"/>
              <a:ext cx="3431116" cy="0"/>
            </a:xfrm>
            <a:prstGeom prst="line">
              <a:avLst/>
            </a:prstGeom>
            <a:ln w="3175">
              <a:solidFill>
                <a:schemeClr val="bg1">
                  <a:alpha val="40000"/>
                </a:schemeClr>
              </a:solidFill>
              <a:prstDash val="solid"/>
            </a:ln>
          </p:spPr>
          <p:style>
            <a:lnRef idx="1">
              <a:schemeClr val="dk1"/>
            </a:lnRef>
            <a:fillRef idx="0">
              <a:schemeClr val="dk1"/>
            </a:fillRef>
            <a:effectRef idx="0">
              <a:schemeClr val="dk1"/>
            </a:effectRef>
            <a:fontRef idx="minor">
              <a:schemeClr val="tx1"/>
            </a:fontRef>
          </p:style>
        </p:cxnSp>
        <p:grpSp>
          <p:nvGrpSpPr>
            <p:cNvPr id="41" name="Group 40"/>
            <p:cNvGrpSpPr/>
            <p:nvPr/>
          </p:nvGrpSpPr>
          <p:grpSpPr>
            <a:xfrm>
              <a:off x="8970982" y="9569161"/>
              <a:ext cx="13102180" cy="984758"/>
              <a:chOff x="561809" y="3807168"/>
              <a:chExt cx="6390075" cy="363252"/>
            </a:xfrm>
          </p:grpSpPr>
          <p:sp>
            <p:nvSpPr>
              <p:cNvPr id="55" name="Rectangle 129"/>
              <p:cNvSpPr>
                <a:spLocks/>
              </p:cNvSpPr>
              <p:nvPr/>
            </p:nvSpPr>
            <p:spPr bwMode="auto">
              <a:xfrm>
                <a:off x="561809" y="3807168"/>
                <a:ext cx="1366838" cy="355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3076" b="1" dirty="0">
                    <a:solidFill>
                      <a:schemeClr val="tx2"/>
                    </a:solidFill>
                    <a:latin typeface="Lato Regular"/>
                    <a:ea typeface="ＭＳ Ｐゴシック" charset="0"/>
                    <a:cs typeface="Lato Regular"/>
                    <a:sym typeface="Helvetica" charset="0"/>
                  </a:rPr>
                  <a:t>$30000</a:t>
                </a:r>
              </a:p>
            </p:txBody>
          </p:sp>
          <p:sp>
            <p:nvSpPr>
              <p:cNvPr id="104" name="Rectangle 129"/>
              <p:cNvSpPr>
                <a:spLocks/>
              </p:cNvSpPr>
              <p:nvPr/>
            </p:nvSpPr>
            <p:spPr bwMode="auto">
              <a:xfrm>
                <a:off x="2230465" y="3815094"/>
                <a:ext cx="1366838" cy="355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3076" b="1" dirty="0">
                    <a:solidFill>
                      <a:schemeClr val="tx2"/>
                    </a:solidFill>
                    <a:latin typeface="Lato Regular"/>
                    <a:ea typeface="ＭＳ Ｐゴシック" charset="0"/>
                    <a:cs typeface="Lato Regular"/>
                    <a:sym typeface="Helvetica" charset="0"/>
                  </a:rPr>
                  <a:t>$30000</a:t>
                </a:r>
              </a:p>
            </p:txBody>
          </p:sp>
          <p:sp>
            <p:nvSpPr>
              <p:cNvPr id="113" name="Rectangle 129"/>
              <p:cNvSpPr>
                <a:spLocks/>
              </p:cNvSpPr>
              <p:nvPr/>
            </p:nvSpPr>
            <p:spPr bwMode="auto">
              <a:xfrm>
                <a:off x="3897851" y="3808234"/>
                <a:ext cx="1366838" cy="355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3076" b="1" dirty="0">
                    <a:solidFill>
                      <a:schemeClr val="tx2"/>
                    </a:solidFill>
                    <a:latin typeface="Lato Regular"/>
                    <a:ea typeface="ＭＳ Ｐゴシック" charset="0"/>
                    <a:cs typeface="Lato Regular"/>
                    <a:sym typeface="Helvetica" charset="0"/>
                  </a:rPr>
                  <a:t>$30000</a:t>
                </a:r>
              </a:p>
            </p:txBody>
          </p:sp>
          <p:sp>
            <p:nvSpPr>
              <p:cNvPr id="122" name="Rectangle 129"/>
              <p:cNvSpPr>
                <a:spLocks/>
              </p:cNvSpPr>
              <p:nvPr/>
            </p:nvSpPr>
            <p:spPr bwMode="auto">
              <a:xfrm>
                <a:off x="5585046" y="3807168"/>
                <a:ext cx="1366838" cy="355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3076" b="1" dirty="0">
                    <a:solidFill>
                      <a:schemeClr val="tx2"/>
                    </a:solidFill>
                    <a:latin typeface="Lato Regular"/>
                    <a:ea typeface="ＭＳ Ｐゴシック" charset="0"/>
                    <a:cs typeface="Lato Regular"/>
                    <a:sym typeface="Helvetica" charset="0"/>
                  </a:rPr>
                  <a:t>$30000</a:t>
                </a:r>
              </a:p>
            </p:txBody>
          </p:sp>
        </p:grpSp>
        <p:cxnSp>
          <p:nvCxnSpPr>
            <p:cNvPr id="46" name="Straight Connector 45"/>
            <p:cNvCxnSpPr/>
            <p:nvPr/>
          </p:nvCxnSpPr>
          <p:spPr>
            <a:xfrm>
              <a:off x="18954990" y="3454269"/>
              <a:ext cx="0" cy="6928117"/>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48" name="Straight Connector 47"/>
            <p:cNvCxnSpPr/>
            <p:nvPr/>
          </p:nvCxnSpPr>
          <p:spPr>
            <a:xfrm flipH="1">
              <a:off x="22387712" y="3454269"/>
              <a:ext cx="1" cy="6928117"/>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sp>
          <p:nvSpPr>
            <p:cNvPr id="125" name="Rectangle 129"/>
            <p:cNvSpPr>
              <a:spLocks/>
            </p:cNvSpPr>
            <p:nvPr/>
          </p:nvSpPr>
          <p:spPr bwMode="auto">
            <a:xfrm>
              <a:off x="12095230" y="3772797"/>
              <a:ext cx="3422983" cy="5285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2701" b="1" dirty="0">
                  <a:solidFill>
                    <a:schemeClr val="bg1"/>
                  </a:solidFill>
                  <a:latin typeface="Lato Regular"/>
                  <a:ea typeface="ＭＳ Ｐゴシック" charset="0"/>
                  <a:cs typeface="Lato Regular"/>
                  <a:sym typeface="Helvetica" charset="0"/>
                </a:rPr>
                <a:t>STORE 2</a:t>
              </a:r>
            </a:p>
          </p:txBody>
        </p:sp>
        <p:cxnSp>
          <p:nvCxnSpPr>
            <p:cNvPr id="94" name="Straight Connector 93"/>
            <p:cNvCxnSpPr/>
            <p:nvPr/>
          </p:nvCxnSpPr>
          <p:spPr>
            <a:xfrm>
              <a:off x="12087101" y="3443132"/>
              <a:ext cx="0" cy="6939254"/>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96" name="Straight Connector 95"/>
            <p:cNvCxnSpPr/>
            <p:nvPr/>
          </p:nvCxnSpPr>
          <p:spPr>
            <a:xfrm>
              <a:off x="15518212" y="3454269"/>
              <a:ext cx="0" cy="6928117"/>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sp>
          <p:nvSpPr>
            <p:cNvPr id="147" name="Rectangle 146"/>
            <p:cNvSpPr/>
            <p:nvPr/>
          </p:nvSpPr>
          <p:spPr>
            <a:xfrm>
              <a:off x="2002249" y="3443132"/>
              <a:ext cx="6661867" cy="1239447"/>
            </a:xfrm>
            <a:prstGeom prst="rect">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701" dirty="0">
                <a:latin typeface="Lato Light"/>
              </a:endParaRPr>
            </a:p>
          </p:txBody>
        </p:sp>
        <p:cxnSp>
          <p:nvCxnSpPr>
            <p:cNvPr id="10" name="Straight Connector 9"/>
            <p:cNvCxnSpPr/>
            <p:nvPr/>
          </p:nvCxnSpPr>
          <p:spPr>
            <a:xfrm>
              <a:off x="2012495" y="5393708"/>
              <a:ext cx="20372374" cy="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12" name="Straight Connector 11"/>
            <p:cNvCxnSpPr/>
            <p:nvPr/>
          </p:nvCxnSpPr>
          <p:spPr>
            <a:xfrm>
              <a:off x="2012495" y="6688839"/>
              <a:ext cx="20372374" cy="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14" name="Straight Connector 13"/>
            <p:cNvCxnSpPr/>
            <p:nvPr/>
          </p:nvCxnSpPr>
          <p:spPr>
            <a:xfrm>
              <a:off x="2012495" y="8040289"/>
              <a:ext cx="20372374" cy="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16" name="Straight Connector 15"/>
            <p:cNvCxnSpPr/>
            <p:nvPr/>
          </p:nvCxnSpPr>
          <p:spPr>
            <a:xfrm>
              <a:off x="2012495" y="9359332"/>
              <a:ext cx="20372374" cy="0"/>
            </a:xfrm>
            <a:prstGeom prst="line">
              <a:avLst/>
            </a:prstGeom>
            <a:ln w="57150" cmpd="sng">
              <a:solidFill>
                <a:schemeClr val="tx2"/>
              </a:solidFill>
              <a:prstDash val="solid"/>
            </a:ln>
          </p:spPr>
          <p:style>
            <a:lnRef idx="1">
              <a:schemeClr val="dk1"/>
            </a:lnRef>
            <a:fillRef idx="0">
              <a:schemeClr val="dk1"/>
            </a:fillRef>
            <a:effectRef idx="0">
              <a:schemeClr val="dk1"/>
            </a:effectRef>
            <a:fontRef idx="minor">
              <a:schemeClr val="tx1"/>
            </a:fontRef>
          </p:style>
        </p:cxnSp>
        <p:cxnSp>
          <p:nvCxnSpPr>
            <p:cNvPr id="148" name="Straight Connector 147"/>
            <p:cNvCxnSpPr/>
            <p:nvPr/>
          </p:nvCxnSpPr>
          <p:spPr>
            <a:xfrm>
              <a:off x="2012495" y="6020680"/>
              <a:ext cx="20372374" cy="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149" name="Straight Connector 148"/>
            <p:cNvCxnSpPr/>
            <p:nvPr/>
          </p:nvCxnSpPr>
          <p:spPr>
            <a:xfrm>
              <a:off x="2002251" y="7368077"/>
              <a:ext cx="20372374" cy="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150" name="Straight Connector 149"/>
            <p:cNvCxnSpPr/>
            <p:nvPr/>
          </p:nvCxnSpPr>
          <p:spPr>
            <a:xfrm>
              <a:off x="2015338" y="8706122"/>
              <a:ext cx="20372374" cy="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151" name="Straight Connector 150"/>
            <p:cNvCxnSpPr/>
            <p:nvPr/>
          </p:nvCxnSpPr>
          <p:spPr>
            <a:xfrm>
              <a:off x="8654143" y="3454269"/>
              <a:ext cx="0" cy="6928117"/>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152" name="Straight Connector 151"/>
            <p:cNvCxnSpPr/>
            <p:nvPr/>
          </p:nvCxnSpPr>
          <p:spPr>
            <a:xfrm>
              <a:off x="2002368" y="3443132"/>
              <a:ext cx="0" cy="6928117"/>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sp>
          <p:nvSpPr>
            <p:cNvPr id="153" name="Rectangle 129"/>
            <p:cNvSpPr>
              <a:spLocks/>
            </p:cNvSpPr>
            <p:nvPr/>
          </p:nvSpPr>
          <p:spPr bwMode="auto">
            <a:xfrm>
              <a:off x="2015337" y="9527261"/>
              <a:ext cx="6638805" cy="632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3076" b="1" dirty="0">
                  <a:solidFill>
                    <a:schemeClr val="tx2"/>
                  </a:solidFill>
                  <a:latin typeface="Lato Regular"/>
                  <a:ea typeface="ＭＳ Ｐゴシック" charset="0"/>
                  <a:cs typeface="Lato Regular"/>
                  <a:sym typeface="Helvetica" charset="0"/>
                </a:rPr>
                <a:t>TOTAL</a:t>
              </a:r>
            </a:p>
          </p:txBody>
        </p:sp>
        <p:sp>
          <p:nvSpPr>
            <p:cNvPr id="154" name="Rectangle 129"/>
            <p:cNvSpPr>
              <a:spLocks/>
            </p:cNvSpPr>
            <p:nvPr/>
          </p:nvSpPr>
          <p:spPr bwMode="auto">
            <a:xfrm>
              <a:off x="2002249" y="3742597"/>
              <a:ext cx="6651893" cy="5285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2701" b="1" dirty="0">
                  <a:solidFill>
                    <a:schemeClr val="bg1"/>
                  </a:solidFill>
                  <a:latin typeface="Lato Regular"/>
                  <a:ea typeface="ＭＳ Ｐゴシック" charset="0"/>
                  <a:cs typeface="Lato Regular"/>
                  <a:sym typeface="Helvetica" charset="0"/>
                </a:rPr>
                <a:t>ITEM DESCRIPTION</a:t>
              </a:r>
            </a:p>
          </p:txBody>
        </p:sp>
        <p:sp>
          <p:nvSpPr>
            <p:cNvPr id="155" name="Rectangle 129"/>
            <p:cNvSpPr>
              <a:spLocks/>
            </p:cNvSpPr>
            <p:nvPr/>
          </p:nvSpPr>
          <p:spPr bwMode="auto">
            <a:xfrm>
              <a:off x="2002248" y="4797012"/>
              <a:ext cx="6663103" cy="5211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Desktop Computers</a:t>
              </a:r>
            </a:p>
          </p:txBody>
        </p:sp>
        <p:sp>
          <p:nvSpPr>
            <p:cNvPr id="156" name="Rectangle 129"/>
            <p:cNvSpPr>
              <a:spLocks/>
            </p:cNvSpPr>
            <p:nvPr/>
          </p:nvSpPr>
          <p:spPr bwMode="auto">
            <a:xfrm>
              <a:off x="2002248" y="5493321"/>
              <a:ext cx="6663103" cy="5211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Desktop Computers</a:t>
              </a:r>
            </a:p>
          </p:txBody>
        </p:sp>
        <p:sp>
          <p:nvSpPr>
            <p:cNvPr id="157" name="Rectangle 129"/>
            <p:cNvSpPr>
              <a:spLocks/>
            </p:cNvSpPr>
            <p:nvPr/>
          </p:nvSpPr>
          <p:spPr bwMode="auto">
            <a:xfrm>
              <a:off x="2013320" y="6828897"/>
              <a:ext cx="6663103" cy="5211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Desktop Computers</a:t>
              </a:r>
            </a:p>
          </p:txBody>
        </p:sp>
        <p:sp>
          <p:nvSpPr>
            <p:cNvPr id="158" name="Rectangle 129"/>
            <p:cNvSpPr>
              <a:spLocks/>
            </p:cNvSpPr>
            <p:nvPr/>
          </p:nvSpPr>
          <p:spPr bwMode="auto">
            <a:xfrm>
              <a:off x="2013320" y="6159988"/>
              <a:ext cx="6663103" cy="5211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Desktop Computers</a:t>
              </a:r>
            </a:p>
          </p:txBody>
        </p:sp>
        <p:sp>
          <p:nvSpPr>
            <p:cNvPr id="159" name="Rectangle 129"/>
            <p:cNvSpPr>
              <a:spLocks/>
            </p:cNvSpPr>
            <p:nvPr/>
          </p:nvSpPr>
          <p:spPr bwMode="auto">
            <a:xfrm>
              <a:off x="2006559" y="7475539"/>
              <a:ext cx="6663103" cy="5211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Desktop Computers</a:t>
              </a:r>
            </a:p>
          </p:txBody>
        </p:sp>
        <p:sp>
          <p:nvSpPr>
            <p:cNvPr id="160" name="Rectangle 129"/>
            <p:cNvSpPr>
              <a:spLocks/>
            </p:cNvSpPr>
            <p:nvPr/>
          </p:nvSpPr>
          <p:spPr bwMode="auto">
            <a:xfrm>
              <a:off x="2017631" y="8833395"/>
              <a:ext cx="6663103" cy="5211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Desktop Computers</a:t>
              </a:r>
            </a:p>
          </p:txBody>
        </p:sp>
        <p:sp>
          <p:nvSpPr>
            <p:cNvPr id="161" name="Rectangle 129"/>
            <p:cNvSpPr>
              <a:spLocks/>
            </p:cNvSpPr>
            <p:nvPr/>
          </p:nvSpPr>
          <p:spPr bwMode="auto">
            <a:xfrm>
              <a:off x="2017631" y="8209046"/>
              <a:ext cx="6663103" cy="5211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683894" algn="l"/>
                  <a:tab pos="1367789" algn="l"/>
                  <a:tab pos="2051683" algn="l"/>
                  <a:tab pos="2735578" algn="l"/>
                  <a:tab pos="3419472" algn="l"/>
                  <a:tab pos="4103367" algn="l"/>
                  <a:tab pos="4787261" algn="l"/>
                  <a:tab pos="5471155" algn="l"/>
                  <a:tab pos="6155050" algn="l"/>
                  <a:tab pos="6838945" algn="l"/>
                  <a:tab pos="7522839" algn="l"/>
                  <a:tab pos="8206733" algn="l"/>
                </a:tabLst>
              </a:pPr>
              <a:r>
                <a:rPr lang="en-US" sz="1725" dirty="0">
                  <a:solidFill>
                    <a:schemeClr val="tx2"/>
                  </a:solidFill>
                  <a:latin typeface="Lato Regular"/>
                  <a:ea typeface="ＭＳ Ｐゴシック" charset="0"/>
                  <a:cs typeface="Lato Regular"/>
                  <a:sym typeface="Helvetica" charset="0"/>
                </a:rPr>
                <a:t>Desktop Computers</a:t>
              </a:r>
            </a:p>
          </p:txBody>
        </p:sp>
      </p:grpSp>
    </p:spTree>
    <p:extLst>
      <p:ext uri="{BB962C8B-B14F-4D97-AF65-F5344CB8AC3E}">
        <p14:creationId xmlns:p14="http://schemas.microsoft.com/office/powerpoint/2010/main" val="461642655"/>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xmlns:p14="http://schemas.microsoft.com/office/powerpoint/2010/main" spd="slow">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24"/>
                                        </p:tgtEl>
                                        <p:attrNameLst>
                                          <p:attrName>style.visibility</p:attrName>
                                        </p:attrNameLst>
                                      </p:cBhvr>
                                      <p:to>
                                        <p:strVal val="visible"/>
                                      </p:to>
                                    </p:set>
                                    <p:animEffect transition="in" filter="fade">
                                      <p:cBhvr>
                                        <p:cTn id="7" dur="1000"/>
                                        <p:tgtEl>
                                          <p:spTgt spid="124"/>
                                        </p:tgtEl>
                                      </p:cBhvr>
                                    </p:animEffect>
                                    <p:anim calcmode="lin" valueType="num">
                                      <p:cBhvr>
                                        <p:cTn id="8" dur="1000" fill="hold"/>
                                        <p:tgtEl>
                                          <p:spTgt spid="124"/>
                                        </p:tgtEl>
                                        <p:attrNameLst>
                                          <p:attrName>ppt_x</p:attrName>
                                        </p:attrNameLst>
                                      </p:cBhvr>
                                      <p:tavLst>
                                        <p:tav tm="0">
                                          <p:val>
                                            <p:strVal val="#ppt_x"/>
                                          </p:val>
                                        </p:tav>
                                        <p:tav tm="100000">
                                          <p:val>
                                            <p:strVal val="#ppt_x"/>
                                          </p:val>
                                        </p:tav>
                                      </p:tavLst>
                                    </p:anim>
                                    <p:anim calcmode="lin" valueType="num">
                                      <p:cBhvr>
                                        <p:cTn id="9" dur="1000" fill="hold"/>
                                        <p:tgtEl>
                                          <p:spTgt spid="12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163"/>
                                        </p:tgtEl>
                                        <p:attrNameLst>
                                          <p:attrName>style.visibility</p:attrName>
                                        </p:attrNameLst>
                                      </p:cBhvr>
                                      <p:to>
                                        <p:strVal val="visible"/>
                                      </p:to>
                                    </p:set>
                                    <p:animEffect transition="in" filter="fade">
                                      <p:cBhvr>
                                        <p:cTn id="14" dur="500"/>
                                        <p:tgtEl>
                                          <p:spTgt spid="1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p:cNvGraphicFramePr>
          <p:nvPr>
            <p:extLst>
              <p:ext uri="{D42A27DB-BD31-4B8C-83A1-F6EECF244321}">
                <p14:modId xmlns:p14="http://schemas.microsoft.com/office/powerpoint/2010/main" val="4134751591"/>
              </p:ext>
            </p:extLst>
          </p:nvPr>
        </p:nvGraphicFramePr>
        <p:xfrm>
          <a:off x="577485" y="4299110"/>
          <a:ext cx="16941800" cy="687248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7" name="Group 6"/>
          <p:cNvGrpSpPr/>
          <p:nvPr/>
        </p:nvGrpSpPr>
        <p:grpSpPr>
          <a:xfrm>
            <a:off x="4507905" y="2075518"/>
            <a:ext cx="9272190" cy="1559721"/>
            <a:chOff x="5988388" y="483017"/>
            <a:chExt cx="12359700" cy="2079087"/>
          </a:xfrm>
        </p:grpSpPr>
        <p:sp>
          <p:nvSpPr>
            <p:cNvPr id="8" name="TextBox 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Manager Table</a:t>
              </a:r>
            </a:p>
          </p:txBody>
        </p:sp>
        <p:sp>
          <p:nvSpPr>
            <p:cNvPr id="9" name="Rectangle 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1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74347724"/>
      </p:ext>
    </p:extLst>
  </p:cSld>
  <p:clrMapOvr>
    <a:masterClrMapping/>
  </p:clrMapOvr>
  <mc:AlternateContent xmlns:mc="http://schemas.openxmlformats.org/markup-compatibility/2006" xmlns:p14="http://schemas.microsoft.com/office/powerpoint/2010/main">
    <mc:Choice Requires="p14">
      <p:transition spd="slow" p14:dur="1100">
        <p14:switch dir="r"/>
      </p:transition>
    </mc:Choice>
    <mc:Fallback xmlns="">
      <p:transition xmlns:p14="http://schemas.microsoft.com/office/powerpoint/2010/main" spd="slow">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900" decel="100000" fill="hold"/>
                                        <p:tgtEl>
                                          <p:spTgt spid="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4507905" y="2075518"/>
            <a:ext cx="9272190" cy="1559721"/>
            <a:chOff x="5988388" y="483017"/>
            <a:chExt cx="12359700" cy="2079087"/>
          </a:xfrm>
        </p:grpSpPr>
        <p:sp>
          <p:nvSpPr>
            <p:cNvPr id="8" name="TextBox 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Our Client List</a:t>
              </a:r>
            </a:p>
          </p:txBody>
        </p:sp>
        <p:sp>
          <p:nvSpPr>
            <p:cNvPr id="9" name="Rectangle 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1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11" name="TextBox 10"/>
          <p:cNvSpPr txBox="1"/>
          <p:nvPr/>
        </p:nvSpPr>
        <p:spPr>
          <a:xfrm>
            <a:off x="1814918" y="8786678"/>
            <a:ext cx="14649091" cy="992579"/>
          </a:xfrm>
          <a:prstGeom prst="rect">
            <a:avLst/>
          </a:prstGeom>
          <a:noFill/>
        </p:spPr>
        <p:txBody>
          <a:bodyPr wrap="square" rtlCol="0">
            <a:spAutoFit/>
          </a:bodyPr>
          <a:lstStyle/>
          <a:p>
            <a:pPr>
              <a:lnSpc>
                <a:spcPct val="130000"/>
              </a:lnSpc>
            </a:pPr>
            <a:r>
              <a:rPr lang="pt-BR" sz="1500" b="1" dirty="0">
                <a:latin typeface="Lato Light"/>
                <a:cs typeface="Lato Light"/>
              </a:rPr>
              <a:t>Lorem ipsum dolor </a:t>
            </a:r>
            <a:r>
              <a:rPr lang="pt-BR" sz="1500" dirty="0">
                <a:latin typeface="Lato Light"/>
                <a:cs typeface="Lato Light"/>
              </a:rPr>
              <a:t>sit amet, eos numquam accommodare et. In cibo graeco dicunt sea. Augue zril sapientem ne mei, ad suas voluptatibus eum. Tempor mediocrem imperdiet no usu, tractatos salutatus ut est. Eu vel detraxit laboramus. Cu nam unum liber audiam, sed an graeci prompta invenire, in gubergren percipitur scribentur nam. Sale omnis indoctum has ei, ne sed ludus tamquam urbanitas. Vis id illud iusto, id omnium percipitur duo.</a:t>
            </a:r>
            <a:endParaRPr lang="en-US" sz="1500" dirty="0">
              <a:latin typeface="Lato Light"/>
              <a:cs typeface="Lato Light"/>
            </a:endParaRPr>
          </a:p>
        </p:txBody>
      </p:sp>
      <p:sp>
        <p:nvSpPr>
          <p:cNvPr id="2" name="Picture Placeholder 1"/>
          <p:cNvSpPr>
            <a:spLocks noGrp="1" noChangeAspect="1"/>
          </p:cNvSpPr>
          <p:nvPr>
            <p:ph type="pic" sz="quarter" idx="23"/>
          </p:nvPr>
        </p:nvSpPr>
        <p:spPr>
          <a:xfrm>
            <a:off x="17318" y="5007506"/>
            <a:ext cx="18287995" cy="3188460"/>
          </a:xfrm>
        </p:spPr>
      </p:sp>
    </p:spTree>
    <p:extLst>
      <p:ext uri="{BB962C8B-B14F-4D97-AF65-F5344CB8AC3E}">
        <p14:creationId xmlns:p14="http://schemas.microsoft.com/office/powerpoint/2010/main" val="3923688589"/>
      </p:ext>
    </p:extLst>
  </p:cSld>
  <p:clrMapOvr>
    <a:masterClrMapping/>
  </p:clrMapOvr>
  <mc:AlternateContent xmlns:mc="http://schemas.openxmlformats.org/markup-compatibility/2006" xmlns:p14="http://schemas.microsoft.com/office/powerpoint/2010/main">
    <mc:Choice Requires="p14">
      <p:transition spd="slow" p14:dur="1100" advClick="0" advTm="3000">
        <p14:switch dir="r"/>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Mountains.png"/>
          <p:cNvPicPr>
            <a:picLocks noChangeAspect="1"/>
          </p:cNvPicPr>
          <p:nvPr/>
        </p:nvPicPr>
        <p:blipFill>
          <a:blip r:embed="rId2">
            <a:alphaModFix amt="86000"/>
            <a:extLst>
              <a:ext uri="{28A0092B-C50C-407E-A947-70E740481C1C}">
                <a14:useLocalDpi xmlns:a14="http://schemas.microsoft.com/office/drawing/2010/main" val="0"/>
              </a:ext>
            </a:extLst>
          </a:blip>
          <a:stretch>
            <a:fillRect/>
          </a:stretch>
        </p:blipFill>
        <p:spPr>
          <a:xfrm>
            <a:off x="-98708" y="9997601"/>
            <a:ext cx="18489169" cy="3719461"/>
          </a:xfrm>
          <a:prstGeom prst="rect">
            <a:avLst/>
          </a:prstGeom>
        </p:spPr>
      </p:pic>
      <p:cxnSp>
        <p:nvCxnSpPr>
          <p:cNvPr id="7" name="Straight Connector 6"/>
          <p:cNvCxnSpPr/>
          <p:nvPr/>
        </p:nvCxnSpPr>
        <p:spPr>
          <a:xfrm flipV="1">
            <a:off x="2584101" y="7779181"/>
            <a:ext cx="0" cy="3148897"/>
          </a:xfrm>
          <a:prstGeom prst="line">
            <a:avLst/>
          </a:prstGeom>
          <a:ln w="9525" cmpd="sng">
            <a:solidFill>
              <a:srgbClr val="D1D1D1"/>
            </a:solidFill>
            <a:tailEnd type="oval"/>
          </a:ln>
          <a:effectLst/>
        </p:spPr>
        <p:style>
          <a:lnRef idx="2">
            <a:schemeClr val="accent1"/>
          </a:lnRef>
          <a:fillRef idx="0">
            <a:schemeClr val="accent1"/>
          </a:fillRef>
          <a:effectRef idx="1">
            <a:schemeClr val="accent1"/>
          </a:effectRef>
          <a:fontRef idx="minor">
            <a:schemeClr val="tx1"/>
          </a:fontRef>
        </p:style>
      </p:cxnSp>
      <p:sp>
        <p:nvSpPr>
          <p:cNvPr id="8" name="TextBox 7"/>
          <p:cNvSpPr txBox="1"/>
          <p:nvPr/>
        </p:nvSpPr>
        <p:spPr>
          <a:xfrm>
            <a:off x="2401456" y="8329675"/>
            <a:ext cx="369409" cy="600299"/>
          </a:xfrm>
          <a:prstGeom prst="rect">
            <a:avLst/>
          </a:prstGeom>
          <a:noFill/>
        </p:spPr>
        <p:txBody>
          <a:bodyPr wrap="none" lIns="182886" tIns="91443" rIns="182886" bIns="91443" rtlCol="0">
            <a:spAutoFit/>
          </a:bodyPr>
          <a:lstStyle/>
          <a:p>
            <a:endParaRPr lang="en-US" sz="2701" dirty="0">
              <a:latin typeface="Lato Light"/>
            </a:endParaRPr>
          </a:p>
        </p:txBody>
      </p:sp>
      <p:grpSp>
        <p:nvGrpSpPr>
          <p:cNvPr id="9" name="Group 8"/>
          <p:cNvGrpSpPr/>
          <p:nvPr/>
        </p:nvGrpSpPr>
        <p:grpSpPr>
          <a:xfrm>
            <a:off x="938554" y="5908537"/>
            <a:ext cx="3291094" cy="1658403"/>
            <a:chOff x="772079" y="3606394"/>
            <a:chExt cx="1645547" cy="828986"/>
          </a:xfrm>
        </p:grpSpPr>
        <p:sp>
          <p:nvSpPr>
            <p:cNvPr id="10" name="Title 20"/>
            <p:cNvSpPr txBox="1">
              <a:spLocks/>
            </p:cNvSpPr>
            <p:nvPr/>
          </p:nvSpPr>
          <p:spPr>
            <a:xfrm>
              <a:off x="903845" y="3606394"/>
              <a:ext cx="1362728" cy="201994"/>
            </a:xfrm>
            <a:prstGeom prst="rect">
              <a:avLst/>
            </a:prstGeom>
          </p:spPr>
          <p:txBody>
            <a:bodyPr vert="horz" wrap="square" lIns="68598" tIns="0" rIns="68598" bIns="34299"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2401" b="1" dirty="0">
                  <a:solidFill>
                    <a:schemeClr val="tx2"/>
                  </a:solidFill>
                  <a:latin typeface="Lato Regular"/>
                  <a:cs typeface="Lato Regular"/>
                </a:rPr>
                <a:t>First Step</a:t>
              </a:r>
            </a:p>
          </p:txBody>
        </p:sp>
        <p:sp>
          <p:nvSpPr>
            <p:cNvPr id="11" name="Title 20"/>
            <p:cNvSpPr txBox="1">
              <a:spLocks/>
            </p:cNvSpPr>
            <p:nvPr/>
          </p:nvSpPr>
          <p:spPr>
            <a:xfrm>
              <a:off x="772079" y="3775371"/>
              <a:ext cx="1645547" cy="660009"/>
            </a:xfrm>
            <a:prstGeom prst="rect">
              <a:avLst/>
            </a:prstGeom>
          </p:spPr>
          <p:txBody>
            <a:bodyPr vert="horz" wrap="square" lIns="68598" tIns="0" rIns="0"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pt-BR" sz="1650" dirty="0">
                  <a:solidFill>
                    <a:schemeClr val="tx1"/>
                  </a:solidFill>
                  <a:latin typeface="Lato Light"/>
                  <a:cs typeface="Lato Light"/>
                </a:rPr>
                <a:t>Lorem ipsum dolor sit amet, consectetur adipiscing elit. Aliquam tincidunt ante nec sem congue convallis.. </a:t>
              </a:r>
              <a:endParaRPr lang="en-US" sz="1650" dirty="0">
                <a:solidFill>
                  <a:schemeClr val="tx1"/>
                </a:solidFill>
                <a:latin typeface="Lato Light"/>
                <a:cs typeface="Lato Light"/>
              </a:endParaRPr>
            </a:p>
          </p:txBody>
        </p:sp>
      </p:grpSp>
      <p:cxnSp>
        <p:nvCxnSpPr>
          <p:cNvPr id="12" name="Straight Connector 11"/>
          <p:cNvCxnSpPr/>
          <p:nvPr/>
        </p:nvCxnSpPr>
        <p:spPr>
          <a:xfrm flipV="1">
            <a:off x="5798971" y="9392136"/>
            <a:ext cx="0" cy="1334773"/>
          </a:xfrm>
          <a:prstGeom prst="line">
            <a:avLst/>
          </a:prstGeom>
          <a:ln w="9525" cmpd="sng">
            <a:solidFill>
              <a:srgbClr val="D1D1D1"/>
            </a:solidFill>
            <a:tailEnd type="oval"/>
          </a:ln>
          <a:effectLst/>
        </p:spPr>
        <p:style>
          <a:lnRef idx="2">
            <a:schemeClr val="accent1"/>
          </a:lnRef>
          <a:fillRef idx="0">
            <a:schemeClr val="accent1"/>
          </a:fillRef>
          <a:effectRef idx="1">
            <a:schemeClr val="accent1"/>
          </a:effectRef>
          <a:fontRef idx="minor">
            <a:schemeClr val="tx1"/>
          </a:fontRef>
        </p:style>
      </p:cxnSp>
      <p:grpSp>
        <p:nvGrpSpPr>
          <p:cNvPr id="13" name="Group 12"/>
          <p:cNvGrpSpPr/>
          <p:nvPr/>
        </p:nvGrpSpPr>
        <p:grpSpPr>
          <a:xfrm>
            <a:off x="4153426" y="7328941"/>
            <a:ext cx="3291094" cy="1658403"/>
            <a:chOff x="772079" y="3606394"/>
            <a:chExt cx="1645547" cy="828986"/>
          </a:xfrm>
        </p:grpSpPr>
        <p:sp>
          <p:nvSpPr>
            <p:cNvPr id="14" name="Title 20"/>
            <p:cNvSpPr txBox="1">
              <a:spLocks/>
            </p:cNvSpPr>
            <p:nvPr/>
          </p:nvSpPr>
          <p:spPr>
            <a:xfrm>
              <a:off x="903845" y="3606394"/>
              <a:ext cx="1362728" cy="201994"/>
            </a:xfrm>
            <a:prstGeom prst="rect">
              <a:avLst/>
            </a:prstGeom>
          </p:spPr>
          <p:txBody>
            <a:bodyPr vert="horz" wrap="square" lIns="68598" tIns="0" rIns="68598" bIns="34299"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2401" b="1" dirty="0">
                  <a:solidFill>
                    <a:schemeClr val="tx2"/>
                  </a:solidFill>
                  <a:latin typeface="Lato Regular"/>
                  <a:cs typeface="Lato Regular"/>
                </a:rPr>
                <a:t>Second Step</a:t>
              </a:r>
            </a:p>
          </p:txBody>
        </p:sp>
        <p:sp>
          <p:nvSpPr>
            <p:cNvPr id="15" name="Title 20"/>
            <p:cNvSpPr txBox="1">
              <a:spLocks/>
            </p:cNvSpPr>
            <p:nvPr/>
          </p:nvSpPr>
          <p:spPr>
            <a:xfrm>
              <a:off x="772079" y="3775371"/>
              <a:ext cx="1645547" cy="660009"/>
            </a:xfrm>
            <a:prstGeom prst="rect">
              <a:avLst/>
            </a:prstGeom>
          </p:spPr>
          <p:txBody>
            <a:bodyPr vert="horz" wrap="square" lIns="68598" tIns="0" rIns="0"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pt-BR" sz="1650" dirty="0">
                  <a:solidFill>
                    <a:schemeClr val="tx1"/>
                  </a:solidFill>
                  <a:latin typeface="Lato Light"/>
                  <a:cs typeface="Lato Light"/>
                </a:rPr>
                <a:t>Lorem ipsum dolor sit amet, consectetur adipiscing elit. Aliquam tincidunt ante nec sem congue convallis.. </a:t>
              </a:r>
              <a:endParaRPr lang="en-US" sz="1650" dirty="0">
                <a:solidFill>
                  <a:schemeClr val="tx1"/>
                </a:solidFill>
                <a:latin typeface="Lato Light"/>
                <a:cs typeface="Lato Light"/>
              </a:endParaRPr>
            </a:p>
          </p:txBody>
        </p:sp>
      </p:grpSp>
      <p:cxnSp>
        <p:nvCxnSpPr>
          <p:cNvPr id="16" name="Straight Connector 15"/>
          <p:cNvCxnSpPr/>
          <p:nvPr/>
        </p:nvCxnSpPr>
        <p:spPr>
          <a:xfrm flipH="1" flipV="1">
            <a:off x="9517184" y="7755703"/>
            <a:ext cx="42483" cy="3449538"/>
          </a:xfrm>
          <a:prstGeom prst="line">
            <a:avLst/>
          </a:prstGeom>
          <a:ln w="9525" cmpd="sng">
            <a:solidFill>
              <a:srgbClr val="D1D1D1"/>
            </a:solidFill>
            <a:tailEnd type="oval"/>
          </a:ln>
          <a:effectLst/>
        </p:spPr>
        <p:style>
          <a:lnRef idx="2">
            <a:schemeClr val="accent1"/>
          </a:lnRef>
          <a:fillRef idx="0">
            <a:schemeClr val="accent1"/>
          </a:fillRef>
          <a:effectRef idx="1">
            <a:schemeClr val="accent1"/>
          </a:effectRef>
          <a:fontRef idx="minor">
            <a:schemeClr val="tx1"/>
          </a:fontRef>
        </p:style>
      </p:cxnSp>
      <p:sp>
        <p:nvSpPr>
          <p:cNvPr id="17" name="TextBox 16"/>
          <p:cNvSpPr txBox="1"/>
          <p:nvPr/>
        </p:nvSpPr>
        <p:spPr>
          <a:xfrm>
            <a:off x="11306053" y="8254226"/>
            <a:ext cx="369409" cy="600299"/>
          </a:xfrm>
          <a:prstGeom prst="rect">
            <a:avLst/>
          </a:prstGeom>
          <a:noFill/>
        </p:spPr>
        <p:txBody>
          <a:bodyPr wrap="none" lIns="182886" tIns="91443" rIns="182886" bIns="91443" rtlCol="0">
            <a:spAutoFit/>
          </a:bodyPr>
          <a:lstStyle/>
          <a:p>
            <a:endParaRPr lang="en-US" sz="2701" dirty="0">
              <a:latin typeface="Lato Light"/>
            </a:endParaRPr>
          </a:p>
        </p:txBody>
      </p:sp>
      <p:grpSp>
        <p:nvGrpSpPr>
          <p:cNvPr id="18" name="Group 17"/>
          <p:cNvGrpSpPr/>
          <p:nvPr/>
        </p:nvGrpSpPr>
        <p:grpSpPr>
          <a:xfrm>
            <a:off x="7871635" y="5885055"/>
            <a:ext cx="3291094" cy="1658403"/>
            <a:chOff x="772079" y="3606394"/>
            <a:chExt cx="1645547" cy="828986"/>
          </a:xfrm>
        </p:grpSpPr>
        <p:sp>
          <p:nvSpPr>
            <p:cNvPr id="19" name="Title 20"/>
            <p:cNvSpPr txBox="1">
              <a:spLocks/>
            </p:cNvSpPr>
            <p:nvPr/>
          </p:nvSpPr>
          <p:spPr>
            <a:xfrm>
              <a:off x="903845" y="3606394"/>
              <a:ext cx="1362728" cy="201994"/>
            </a:xfrm>
            <a:prstGeom prst="rect">
              <a:avLst/>
            </a:prstGeom>
          </p:spPr>
          <p:txBody>
            <a:bodyPr vert="horz" wrap="square" lIns="68598" tIns="0" rIns="68598" bIns="34299"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2401" b="1" dirty="0">
                  <a:solidFill>
                    <a:schemeClr val="tx2"/>
                  </a:solidFill>
                  <a:latin typeface="Lato Regular"/>
                  <a:cs typeface="Lato Regular"/>
                </a:rPr>
                <a:t>Third Step</a:t>
              </a:r>
            </a:p>
          </p:txBody>
        </p:sp>
        <p:sp>
          <p:nvSpPr>
            <p:cNvPr id="20" name="Title 20"/>
            <p:cNvSpPr txBox="1">
              <a:spLocks/>
            </p:cNvSpPr>
            <p:nvPr/>
          </p:nvSpPr>
          <p:spPr>
            <a:xfrm>
              <a:off x="772079" y="3775371"/>
              <a:ext cx="1645547" cy="660009"/>
            </a:xfrm>
            <a:prstGeom prst="rect">
              <a:avLst/>
            </a:prstGeom>
          </p:spPr>
          <p:txBody>
            <a:bodyPr vert="horz" wrap="square" lIns="68598" tIns="0" rIns="0"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pt-BR" sz="1650" dirty="0">
                  <a:solidFill>
                    <a:schemeClr val="tx1"/>
                  </a:solidFill>
                  <a:latin typeface="Lato Light"/>
                  <a:cs typeface="Lato Light"/>
                </a:rPr>
                <a:t>Lorem ipsum dolor sit amet, consectetur adipiscing elit. Aliquam tincidunt ante nec sem congue convallis.. </a:t>
              </a:r>
              <a:endParaRPr lang="en-US" sz="1650" dirty="0">
                <a:solidFill>
                  <a:schemeClr val="tx1"/>
                </a:solidFill>
                <a:latin typeface="Lato Light"/>
                <a:cs typeface="Lato Light"/>
              </a:endParaRPr>
            </a:p>
          </p:txBody>
        </p:sp>
      </p:grpSp>
      <p:cxnSp>
        <p:nvCxnSpPr>
          <p:cNvPr id="21" name="Straight Connector 20"/>
          <p:cNvCxnSpPr/>
          <p:nvPr/>
        </p:nvCxnSpPr>
        <p:spPr>
          <a:xfrm flipV="1">
            <a:off x="15604034" y="9247399"/>
            <a:ext cx="0" cy="1256300"/>
          </a:xfrm>
          <a:prstGeom prst="line">
            <a:avLst/>
          </a:prstGeom>
          <a:ln w="9525" cmpd="sng">
            <a:solidFill>
              <a:srgbClr val="D1D1D1"/>
            </a:solidFill>
            <a:tailEnd type="oval"/>
          </a:ln>
          <a:effectLst/>
        </p:spPr>
        <p:style>
          <a:lnRef idx="2">
            <a:schemeClr val="accent1"/>
          </a:lnRef>
          <a:fillRef idx="0">
            <a:schemeClr val="accent1"/>
          </a:fillRef>
          <a:effectRef idx="1">
            <a:schemeClr val="accent1"/>
          </a:effectRef>
          <a:fontRef idx="minor">
            <a:schemeClr val="tx1"/>
          </a:fontRef>
        </p:style>
      </p:cxnSp>
      <p:grpSp>
        <p:nvGrpSpPr>
          <p:cNvPr id="22" name="Group 21"/>
          <p:cNvGrpSpPr/>
          <p:nvPr/>
        </p:nvGrpSpPr>
        <p:grpSpPr>
          <a:xfrm>
            <a:off x="13958488" y="7253494"/>
            <a:ext cx="3291094" cy="1658403"/>
            <a:chOff x="772079" y="3606394"/>
            <a:chExt cx="1645547" cy="828986"/>
          </a:xfrm>
        </p:grpSpPr>
        <p:sp>
          <p:nvSpPr>
            <p:cNvPr id="23" name="Title 20"/>
            <p:cNvSpPr txBox="1">
              <a:spLocks/>
            </p:cNvSpPr>
            <p:nvPr/>
          </p:nvSpPr>
          <p:spPr>
            <a:xfrm>
              <a:off x="903845" y="3606394"/>
              <a:ext cx="1362728" cy="201994"/>
            </a:xfrm>
            <a:prstGeom prst="rect">
              <a:avLst/>
            </a:prstGeom>
          </p:spPr>
          <p:txBody>
            <a:bodyPr vert="horz" wrap="square" lIns="68598" tIns="0" rIns="68598" bIns="34299"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2401" b="1" dirty="0">
                  <a:solidFill>
                    <a:schemeClr val="tx2"/>
                  </a:solidFill>
                  <a:latin typeface="Lato Regular"/>
                  <a:cs typeface="Lato Regular"/>
                </a:rPr>
                <a:t>Fifth Step</a:t>
              </a:r>
            </a:p>
          </p:txBody>
        </p:sp>
        <p:sp>
          <p:nvSpPr>
            <p:cNvPr id="24" name="Title 20"/>
            <p:cNvSpPr txBox="1">
              <a:spLocks/>
            </p:cNvSpPr>
            <p:nvPr/>
          </p:nvSpPr>
          <p:spPr>
            <a:xfrm>
              <a:off x="772079" y="3775371"/>
              <a:ext cx="1645547" cy="660009"/>
            </a:xfrm>
            <a:prstGeom prst="rect">
              <a:avLst/>
            </a:prstGeom>
          </p:spPr>
          <p:txBody>
            <a:bodyPr vert="horz" wrap="square" lIns="68598" tIns="0" rIns="0"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pt-BR" sz="1650" dirty="0">
                  <a:solidFill>
                    <a:schemeClr val="tx1"/>
                  </a:solidFill>
                  <a:latin typeface="Lato Light"/>
                  <a:cs typeface="Lato Light"/>
                </a:rPr>
                <a:t>Lorem ipsum dolor sit amet, consectetur adipiscing elit. Aliquam tincidunt ante nec sem congue convallis.. </a:t>
              </a:r>
              <a:endParaRPr lang="en-US" sz="1650" dirty="0">
                <a:solidFill>
                  <a:schemeClr val="tx1"/>
                </a:solidFill>
                <a:latin typeface="Lato Light"/>
                <a:cs typeface="Lato Light"/>
              </a:endParaRPr>
            </a:p>
          </p:txBody>
        </p:sp>
      </p:grpSp>
      <p:cxnSp>
        <p:nvCxnSpPr>
          <p:cNvPr id="25" name="Straight Connector 24"/>
          <p:cNvCxnSpPr/>
          <p:nvPr/>
        </p:nvCxnSpPr>
        <p:spPr>
          <a:xfrm flipV="1">
            <a:off x="12254115" y="9631989"/>
            <a:ext cx="0" cy="1094919"/>
          </a:xfrm>
          <a:prstGeom prst="line">
            <a:avLst/>
          </a:prstGeom>
          <a:ln w="9525" cmpd="sng">
            <a:solidFill>
              <a:srgbClr val="D1D1D1"/>
            </a:solidFill>
            <a:tailEnd type="oval"/>
          </a:ln>
          <a:effectLst/>
        </p:spPr>
        <p:style>
          <a:lnRef idx="2">
            <a:schemeClr val="accent1"/>
          </a:lnRef>
          <a:fillRef idx="0">
            <a:schemeClr val="accent1"/>
          </a:fillRef>
          <a:effectRef idx="1">
            <a:schemeClr val="accent1"/>
          </a:effectRef>
          <a:fontRef idx="minor">
            <a:schemeClr val="tx1"/>
          </a:fontRef>
        </p:style>
      </p:cxnSp>
      <p:grpSp>
        <p:nvGrpSpPr>
          <p:cNvPr id="26" name="Group 25"/>
          <p:cNvGrpSpPr/>
          <p:nvPr/>
        </p:nvGrpSpPr>
        <p:grpSpPr>
          <a:xfrm>
            <a:off x="10608570" y="7568797"/>
            <a:ext cx="3291094" cy="1658403"/>
            <a:chOff x="772079" y="3606394"/>
            <a:chExt cx="1645547" cy="828986"/>
          </a:xfrm>
        </p:grpSpPr>
        <p:sp>
          <p:nvSpPr>
            <p:cNvPr id="27" name="Title 20"/>
            <p:cNvSpPr txBox="1">
              <a:spLocks/>
            </p:cNvSpPr>
            <p:nvPr/>
          </p:nvSpPr>
          <p:spPr>
            <a:xfrm>
              <a:off x="903845" y="3606394"/>
              <a:ext cx="1362728" cy="201994"/>
            </a:xfrm>
            <a:prstGeom prst="rect">
              <a:avLst/>
            </a:prstGeom>
          </p:spPr>
          <p:txBody>
            <a:bodyPr vert="horz" wrap="square" lIns="68598" tIns="0" rIns="68598" bIns="34299"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2401" b="1" dirty="0">
                  <a:solidFill>
                    <a:schemeClr val="tx2"/>
                  </a:solidFill>
                  <a:latin typeface="Lato Regular"/>
                  <a:cs typeface="Lato Regular"/>
                </a:rPr>
                <a:t>Fourth Step</a:t>
              </a:r>
            </a:p>
          </p:txBody>
        </p:sp>
        <p:sp>
          <p:nvSpPr>
            <p:cNvPr id="28" name="Title 20"/>
            <p:cNvSpPr txBox="1">
              <a:spLocks/>
            </p:cNvSpPr>
            <p:nvPr/>
          </p:nvSpPr>
          <p:spPr>
            <a:xfrm>
              <a:off x="772079" y="3775371"/>
              <a:ext cx="1645547" cy="660009"/>
            </a:xfrm>
            <a:prstGeom prst="rect">
              <a:avLst/>
            </a:prstGeom>
          </p:spPr>
          <p:txBody>
            <a:bodyPr vert="horz" wrap="square" lIns="68598" tIns="0" rIns="0"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pt-BR" sz="1650" dirty="0">
                  <a:solidFill>
                    <a:schemeClr val="tx1"/>
                  </a:solidFill>
                  <a:latin typeface="Lato Light"/>
                  <a:cs typeface="Lato Light"/>
                </a:rPr>
                <a:t>Lorem ipsum dolor sit amet, consectetur adipiscing elit. Aliquam tincidunt ante nec sem congue convallis.. </a:t>
              </a:r>
              <a:endParaRPr lang="en-US" sz="1650" dirty="0">
                <a:solidFill>
                  <a:schemeClr val="tx1"/>
                </a:solidFill>
                <a:latin typeface="Lato Light"/>
                <a:cs typeface="Lato Light"/>
              </a:endParaRPr>
            </a:p>
          </p:txBody>
        </p:sp>
      </p:grpSp>
      <p:sp>
        <p:nvSpPr>
          <p:cNvPr id="29" name="Freeform 1"/>
          <p:cNvSpPr>
            <a:spLocks noChangeArrowheads="1"/>
          </p:cNvSpPr>
          <p:nvPr/>
        </p:nvSpPr>
        <p:spPr bwMode="auto">
          <a:xfrm>
            <a:off x="2894859" y="8984201"/>
            <a:ext cx="1522099" cy="815866"/>
          </a:xfrm>
          <a:custGeom>
            <a:avLst/>
            <a:gdLst>
              <a:gd name="T0" fmla="*/ 13499 w 14813"/>
              <a:gd name="T1" fmla="*/ 3719 h 7938"/>
              <a:gd name="T2" fmla="*/ 13499 w 14813"/>
              <a:gd name="T3" fmla="*/ 3719 h 7938"/>
              <a:gd name="T4" fmla="*/ 12874 w 14813"/>
              <a:gd name="T5" fmla="*/ 3876 h 7938"/>
              <a:gd name="T6" fmla="*/ 12874 w 14813"/>
              <a:gd name="T7" fmla="*/ 3782 h 7938"/>
              <a:gd name="T8" fmla="*/ 10718 w 14813"/>
              <a:gd name="T9" fmla="*/ 1657 h 7938"/>
              <a:gd name="T10" fmla="*/ 10499 w 14813"/>
              <a:gd name="T11" fmla="*/ 1657 h 7938"/>
              <a:gd name="T12" fmla="*/ 8499 w 14813"/>
              <a:gd name="T13" fmla="*/ 0 h 7938"/>
              <a:gd name="T14" fmla="*/ 6563 w 14813"/>
              <a:gd name="T15" fmla="*/ 1563 h 7938"/>
              <a:gd name="T16" fmla="*/ 6156 w 14813"/>
              <a:gd name="T17" fmla="*/ 1501 h 7938"/>
              <a:gd name="T18" fmla="*/ 5031 w 14813"/>
              <a:gd name="T19" fmla="*/ 2376 h 7938"/>
              <a:gd name="T20" fmla="*/ 4594 w 14813"/>
              <a:gd name="T21" fmla="*/ 2532 h 7938"/>
              <a:gd name="T22" fmla="*/ 3594 w 14813"/>
              <a:gd name="T23" fmla="*/ 2001 h 7938"/>
              <a:gd name="T24" fmla="*/ 2438 w 14813"/>
              <a:gd name="T25" fmla="*/ 3157 h 7938"/>
              <a:gd name="T26" fmla="*/ 2438 w 14813"/>
              <a:gd name="T27" fmla="*/ 3313 h 7938"/>
              <a:gd name="T28" fmla="*/ 1688 w 14813"/>
              <a:gd name="T29" fmla="*/ 4031 h 7938"/>
              <a:gd name="T30" fmla="*/ 1188 w 14813"/>
              <a:gd name="T31" fmla="*/ 3938 h 7938"/>
              <a:gd name="T32" fmla="*/ 0 w 14813"/>
              <a:gd name="T33" fmla="*/ 5093 h 7938"/>
              <a:gd name="T34" fmla="*/ 1156 w 14813"/>
              <a:gd name="T35" fmla="*/ 6281 h 7938"/>
              <a:gd name="T36" fmla="*/ 2281 w 14813"/>
              <a:gd name="T37" fmla="*/ 7125 h 7938"/>
              <a:gd name="T38" fmla="*/ 3125 w 14813"/>
              <a:gd name="T39" fmla="*/ 6781 h 7938"/>
              <a:gd name="T40" fmla="*/ 4719 w 14813"/>
              <a:gd name="T41" fmla="*/ 7656 h 7938"/>
              <a:gd name="T42" fmla="*/ 6000 w 14813"/>
              <a:gd name="T43" fmla="*/ 7156 h 7938"/>
              <a:gd name="T44" fmla="*/ 7624 w 14813"/>
              <a:gd name="T45" fmla="*/ 7937 h 7938"/>
              <a:gd name="T46" fmla="*/ 9405 w 14813"/>
              <a:gd name="T47" fmla="*/ 6937 h 7938"/>
              <a:gd name="T48" fmla="*/ 10937 w 14813"/>
              <a:gd name="T49" fmla="*/ 7812 h 7938"/>
              <a:gd name="T50" fmla="*/ 12718 w 14813"/>
              <a:gd name="T51" fmla="*/ 6093 h 7938"/>
              <a:gd name="T52" fmla="*/ 13499 w 14813"/>
              <a:gd name="T53" fmla="*/ 6343 h 7938"/>
              <a:gd name="T54" fmla="*/ 14812 w 14813"/>
              <a:gd name="T55" fmla="*/ 5031 h 7938"/>
              <a:gd name="T56" fmla="*/ 13499 w 14813"/>
              <a:gd name="T57" fmla="*/ 3719 h 7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813" h="7938">
                <a:moveTo>
                  <a:pt x="13499" y="3719"/>
                </a:moveTo>
                <a:lnTo>
                  <a:pt x="13499" y="3719"/>
                </a:lnTo>
                <a:cubicBezTo>
                  <a:pt x="13280" y="3719"/>
                  <a:pt x="13062" y="3782"/>
                  <a:pt x="12874" y="3876"/>
                </a:cubicBezTo>
                <a:cubicBezTo>
                  <a:pt x="12874" y="3844"/>
                  <a:pt x="12874" y="3813"/>
                  <a:pt x="12874" y="3782"/>
                </a:cubicBezTo>
                <a:cubicBezTo>
                  <a:pt x="12874" y="2594"/>
                  <a:pt x="11905" y="1657"/>
                  <a:pt x="10718" y="1657"/>
                </a:cubicBezTo>
                <a:cubicBezTo>
                  <a:pt x="10655" y="1657"/>
                  <a:pt x="10561" y="1657"/>
                  <a:pt x="10499" y="1657"/>
                </a:cubicBezTo>
                <a:cubicBezTo>
                  <a:pt x="10343" y="719"/>
                  <a:pt x="9499" y="0"/>
                  <a:pt x="8499" y="0"/>
                </a:cubicBezTo>
                <a:cubicBezTo>
                  <a:pt x="7562" y="0"/>
                  <a:pt x="6750" y="657"/>
                  <a:pt x="6563" y="1563"/>
                </a:cubicBezTo>
                <a:cubicBezTo>
                  <a:pt x="6438" y="1532"/>
                  <a:pt x="6313" y="1501"/>
                  <a:pt x="6156" y="1501"/>
                </a:cubicBezTo>
                <a:cubicBezTo>
                  <a:pt x="5625" y="1501"/>
                  <a:pt x="5156" y="1876"/>
                  <a:pt x="5031" y="2376"/>
                </a:cubicBezTo>
                <a:cubicBezTo>
                  <a:pt x="4875" y="2407"/>
                  <a:pt x="4719" y="2469"/>
                  <a:pt x="4594" y="2532"/>
                </a:cubicBezTo>
                <a:cubicBezTo>
                  <a:pt x="4375" y="2219"/>
                  <a:pt x="4031" y="2001"/>
                  <a:pt x="3594" y="2001"/>
                </a:cubicBezTo>
                <a:cubicBezTo>
                  <a:pt x="2969" y="2001"/>
                  <a:pt x="2438" y="2532"/>
                  <a:pt x="2438" y="3157"/>
                </a:cubicBezTo>
                <a:cubicBezTo>
                  <a:pt x="2438" y="3219"/>
                  <a:pt x="2438" y="3282"/>
                  <a:pt x="2438" y="3313"/>
                </a:cubicBezTo>
                <a:cubicBezTo>
                  <a:pt x="2125" y="3469"/>
                  <a:pt x="1844" y="3719"/>
                  <a:pt x="1688" y="4031"/>
                </a:cubicBezTo>
                <a:cubicBezTo>
                  <a:pt x="1531" y="3969"/>
                  <a:pt x="1375" y="3938"/>
                  <a:pt x="1188" y="3938"/>
                </a:cubicBezTo>
                <a:cubicBezTo>
                  <a:pt x="531" y="3938"/>
                  <a:pt x="0" y="4468"/>
                  <a:pt x="0" y="5093"/>
                </a:cubicBezTo>
                <a:cubicBezTo>
                  <a:pt x="0" y="5750"/>
                  <a:pt x="531" y="6281"/>
                  <a:pt x="1156" y="6281"/>
                </a:cubicBezTo>
                <a:cubicBezTo>
                  <a:pt x="1313" y="6750"/>
                  <a:pt x="1750" y="7125"/>
                  <a:pt x="2281" y="7125"/>
                </a:cubicBezTo>
                <a:cubicBezTo>
                  <a:pt x="2625" y="7125"/>
                  <a:pt x="2906" y="6968"/>
                  <a:pt x="3125" y="6781"/>
                </a:cubicBezTo>
                <a:cubicBezTo>
                  <a:pt x="3438" y="7312"/>
                  <a:pt x="4031" y="7656"/>
                  <a:pt x="4719" y="7656"/>
                </a:cubicBezTo>
                <a:cubicBezTo>
                  <a:pt x="5219" y="7656"/>
                  <a:pt x="5656" y="7468"/>
                  <a:pt x="6000" y="7156"/>
                </a:cubicBezTo>
                <a:cubicBezTo>
                  <a:pt x="6375" y="7625"/>
                  <a:pt x="6969" y="7937"/>
                  <a:pt x="7624" y="7937"/>
                </a:cubicBezTo>
                <a:cubicBezTo>
                  <a:pt x="8374" y="7937"/>
                  <a:pt x="9030" y="7531"/>
                  <a:pt x="9405" y="6937"/>
                </a:cubicBezTo>
                <a:cubicBezTo>
                  <a:pt x="9718" y="7468"/>
                  <a:pt x="10280" y="7812"/>
                  <a:pt x="10937" y="7812"/>
                </a:cubicBezTo>
                <a:cubicBezTo>
                  <a:pt x="11905" y="7812"/>
                  <a:pt x="12687" y="7062"/>
                  <a:pt x="12718" y="6093"/>
                </a:cubicBezTo>
                <a:cubicBezTo>
                  <a:pt x="12937" y="6250"/>
                  <a:pt x="13218" y="6343"/>
                  <a:pt x="13499" y="6343"/>
                </a:cubicBezTo>
                <a:cubicBezTo>
                  <a:pt x="14218" y="6343"/>
                  <a:pt x="14812" y="5750"/>
                  <a:pt x="14812" y="5031"/>
                </a:cubicBezTo>
                <a:cubicBezTo>
                  <a:pt x="14812" y="4312"/>
                  <a:pt x="14218" y="3719"/>
                  <a:pt x="13499" y="3719"/>
                </a:cubicBezTo>
              </a:path>
            </a:pathLst>
          </a:custGeom>
          <a:solidFill>
            <a:schemeClr val="accent1">
              <a:lumMod val="60000"/>
              <a:lumOff val="40000"/>
            </a:schemeClr>
          </a:solidFill>
          <a:ln>
            <a:noFill/>
          </a:ln>
          <a:effectLst/>
        </p:spPr>
        <p:txBody>
          <a:bodyPr wrap="none" lIns="182886" tIns="91443" rIns="182886" bIns="91443" anchor="ctr"/>
          <a:lstStyle/>
          <a:p>
            <a:endParaRPr lang="en-US" sz="2701" dirty="0">
              <a:latin typeface="Lato Light"/>
            </a:endParaRPr>
          </a:p>
        </p:txBody>
      </p:sp>
      <p:sp>
        <p:nvSpPr>
          <p:cNvPr id="30" name="Freeform 1"/>
          <p:cNvSpPr>
            <a:spLocks noChangeArrowheads="1"/>
          </p:cNvSpPr>
          <p:nvPr/>
        </p:nvSpPr>
        <p:spPr bwMode="auto">
          <a:xfrm>
            <a:off x="7162538" y="6968229"/>
            <a:ext cx="761051" cy="407932"/>
          </a:xfrm>
          <a:custGeom>
            <a:avLst/>
            <a:gdLst>
              <a:gd name="T0" fmla="*/ 13499 w 14813"/>
              <a:gd name="T1" fmla="*/ 3719 h 7938"/>
              <a:gd name="T2" fmla="*/ 13499 w 14813"/>
              <a:gd name="T3" fmla="*/ 3719 h 7938"/>
              <a:gd name="T4" fmla="*/ 12874 w 14813"/>
              <a:gd name="T5" fmla="*/ 3876 h 7938"/>
              <a:gd name="T6" fmla="*/ 12874 w 14813"/>
              <a:gd name="T7" fmla="*/ 3782 h 7938"/>
              <a:gd name="T8" fmla="*/ 10718 w 14813"/>
              <a:gd name="T9" fmla="*/ 1657 h 7938"/>
              <a:gd name="T10" fmla="*/ 10499 w 14813"/>
              <a:gd name="T11" fmla="*/ 1657 h 7938"/>
              <a:gd name="T12" fmla="*/ 8499 w 14813"/>
              <a:gd name="T13" fmla="*/ 0 h 7938"/>
              <a:gd name="T14" fmla="*/ 6563 w 14813"/>
              <a:gd name="T15" fmla="*/ 1563 h 7938"/>
              <a:gd name="T16" fmla="*/ 6156 w 14813"/>
              <a:gd name="T17" fmla="*/ 1501 h 7938"/>
              <a:gd name="T18" fmla="*/ 5031 w 14813"/>
              <a:gd name="T19" fmla="*/ 2376 h 7938"/>
              <a:gd name="T20" fmla="*/ 4594 w 14813"/>
              <a:gd name="T21" fmla="*/ 2532 h 7938"/>
              <a:gd name="T22" fmla="*/ 3594 w 14813"/>
              <a:gd name="T23" fmla="*/ 2001 h 7938"/>
              <a:gd name="T24" fmla="*/ 2438 w 14813"/>
              <a:gd name="T25" fmla="*/ 3157 h 7938"/>
              <a:gd name="T26" fmla="*/ 2438 w 14813"/>
              <a:gd name="T27" fmla="*/ 3313 h 7938"/>
              <a:gd name="T28" fmla="*/ 1688 w 14813"/>
              <a:gd name="T29" fmla="*/ 4031 h 7938"/>
              <a:gd name="T30" fmla="*/ 1188 w 14813"/>
              <a:gd name="T31" fmla="*/ 3938 h 7938"/>
              <a:gd name="T32" fmla="*/ 0 w 14813"/>
              <a:gd name="T33" fmla="*/ 5093 h 7938"/>
              <a:gd name="T34" fmla="*/ 1156 w 14813"/>
              <a:gd name="T35" fmla="*/ 6281 h 7938"/>
              <a:gd name="T36" fmla="*/ 2281 w 14813"/>
              <a:gd name="T37" fmla="*/ 7125 h 7938"/>
              <a:gd name="T38" fmla="*/ 3125 w 14813"/>
              <a:gd name="T39" fmla="*/ 6781 h 7938"/>
              <a:gd name="T40" fmla="*/ 4719 w 14813"/>
              <a:gd name="T41" fmla="*/ 7656 h 7938"/>
              <a:gd name="T42" fmla="*/ 6000 w 14813"/>
              <a:gd name="T43" fmla="*/ 7156 h 7938"/>
              <a:gd name="T44" fmla="*/ 7624 w 14813"/>
              <a:gd name="T45" fmla="*/ 7937 h 7938"/>
              <a:gd name="T46" fmla="*/ 9405 w 14813"/>
              <a:gd name="T47" fmla="*/ 6937 h 7938"/>
              <a:gd name="T48" fmla="*/ 10937 w 14813"/>
              <a:gd name="T49" fmla="*/ 7812 h 7938"/>
              <a:gd name="T50" fmla="*/ 12718 w 14813"/>
              <a:gd name="T51" fmla="*/ 6093 h 7938"/>
              <a:gd name="T52" fmla="*/ 13499 w 14813"/>
              <a:gd name="T53" fmla="*/ 6343 h 7938"/>
              <a:gd name="T54" fmla="*/ 14812 w 14813"/>
              <a:gd name="T55" fmla="*/ 5031 h 7938"/>
              <a:gd name="T56" fmla="*/ 13499 w 14813"/>
              <a:gd name="T57" fmla="*/ 3719 h 7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813" h="7938">
                <a:moveTo>
                  <a:pt x="13499" y="3719"/>
                </a:moveTo>
                <a:lnTo>
                  <a:pt x="13499" y="3719"/>
                </a:lnTo>
                <a:cubicBezTo>
                  <a:pt x="13280" y="3719"/>
                  <a:pt x="13062" y="3782"/>
                  <a:pt x="12874" y="3876"/>
                </a:cubicBezTo>
                <a:cubicBezTo>
                  <a:pt x="12874" y="3844"/>
                  <a:pt x="12874" y="3813"/>
                  <a:pt x="12874" y="3782"/>
                </a:cubicBezTo>
                <a:cubicBezTo>
                  <a:pt x="12874" y="2594"/>
                  <a:pt x="11905" y="1657"/>
                  <a:pt x="10718" y="1657"/>
                </a:cubicBezTo>
                <a:cubicBezTo>
                  <a:pt x="10655" y="1657"/>
                  <a:pt x="10561" y="1657"/>
                  <a:pt x="10499" y="1657"/>
                </a:cubicBezTo>
                <a:cubicBezTo>
                  <a:pt x="10343" y="719"/>
                  <a:pt x="9499" y="0"/>
                  <a:pt x="8499" y="0"/>
                </a:cubicBezTo>
                <a:cubicBezTo>
                  <a:pt x="7562" y="0"/>
                  <a:pt x="6750" y="657"/>
                  <a:pt x="6563" y="1563"/>
                </a:cubicBezTo>
                <a:cubicBezTo>
                  <a:pt x="6438" y="1532"/>
                  <a:pt x="6313" y="1501"/>
                  <a:pt x="6156" y="1501"/>
                </a:cubicBezTo>
                <a:cubicBezTo>
                  <a:pt x="5625" y="1501"/>
                  <a:pt x="5156" y="1876"/>
                  <a:pt x="5031" y="2376"/>
                </a:cubicBezTo>
                <a:cubicBezTo>
                  <a:pt x="4875" y="2407"/>
                  <a:pt x="4719" y="2469"/>
                  <a:pt x="4594" y="2532"/>
                </a:cubicBezTo>
                <a:cubicBezTo>
                  <a:pt x="4375" y="2219"/>
                  <a:pt x="4031" y="2001"/>
                  <a:pt x="3594" y="2001"/>
                </a:cubicBezTo>
                <a:cubicBezTo>
                  <a:pt x="2969" y="2001"/>
                  <a:pt x="2438" y="2532"/>
                  <a:pt x="2438" y="3157"/>
                </a:cubicBezTo>
                <a:cubicBezTo>
                  <a:pt x="2438" y="3219"/>
                  <a:pt x="2438" y="3282"/>
                  <a:pt x="2438" y="3313"/>
                </a:cubicBezTo>
                <a:cubicBezTo>
                  <a:pt x="2125" y="3469"/>
                  <a:pt x="1844" y="3719"/>
                  <a:pt x="1688" y="4031"/>
                </a:cubicBezTo>
                <a:cubicBezTo>
                  <a:pt x="1531" y="3969"/>
                  <a:pt x="1375" y="3938"/>
                  <a:pt x="1188" y="3938"/>
                </a:cubicBezTo>
                <a:cubicBezTo>
                  <a:pt x="531" y="3938"/>
                  <a:pt x="0" y="4468"/>
                  <a:pt x="0" y="5093"/>
                </a:cubicBezTo>
                <a:cubicBezTo>
                  <a:pt x="0" y="5750"/>
                  <a:pt x="531" y="6281"/>
                  <a:pt x="1156" y="6281"/>
                </a:cubicBezTo>
                <a:cubicBezTo>
                  <a:pt x="1313" y="6750"/>
                  <a:pt x="1750" y="7125"/>
                  <a:pt x="2281" y="7125"/>
                </a:cubicBezTo>
                <a:cubicBezTo>
                  <a:pt x="2625" y="7125"/>
                  <a:pt x="2906" y="6968"/>
                  <a:pt x="3125" y="6781"/>
                </a:cubicBezTo>
                <a:cubicBezTo>
                  <a:pt x="3438" y="7312"/>
                  <a:pt x="4031" y="7656"/>
                  <a:pt x="4719" y="7656"/>
                </a:cubicBezTo>
                <a:cubicBezTo>
                  <a:pt x="5219" y="7656"/>
                  <a:pt x="5656" y="7468"/>
                  <a:pt x="6000" y="7156"/>
                </a:cubicBezTo>
                <a:cubicBezTo>
                  <a:pt x="6375" y="7625"/>
                  <a:pt x="6969" y="7937"/>
                  <a:pt x="7624" y="7937"/>
                </a:cubicBezTo>
                <a:cubicBezTo>
                  <a:pt x="8374" y="7937"/>
                  <a:pt x="9030" y="7531"/>
                  <a:pt x="9405" y="6937"/>
                </a:cubicBezTo>
                <a:cubicBezTo>
                  <a:pt x="9718" y="7468"/>
                  <a:pt x="10280" y="7812"/>
                  <a:pt x="10937" y="7812"/>
                </a:cubicBezTo>
                <a:cubicBezTo>
                  <a:pt x="11905" y="7812"/>
                  <a:pt x="12687" y="7062"/>
                  <a:pt x="12718" y="6093"/>
                </a:cubicBezTo>
                <a:cubicBezTo>
                  <a:pt x="12937" y="6250"/>
                  <a:pt x="13218" y="6343"/>
                  <a:pt x="13499" y="6343"/>
                </a:cubicBezTo>
                <a:cubicBezTo>
                  <a:pt x="14218" y="6343"/>
                  <a:pt x="14812" y="5750"/>
                  <a:pt x="14812" y="5031"/>
                </a:cubicBezTo>
                <a:cubicBezTo>
                  <a:pt x="14812" y="4312"/>
                  <a:pt x="14218" y="3719"/>
                  <a:pt x="13499" y="3719"/>
                </a:cubicBezTo>
              </a:path>
            </a:pathLst>
          </a:custGeom>
          <a:solidFill>
            <a:schemeClr val="accent2">
              <a:lumMod val="60000"/>
              <a:lumOff val="40000"/>
            </a:schemeClr>
          </a:solidFill>
          <a:ln>
            <a:noFill/>
          </a:ln>
          <a:effectLst/>
        </p:spPr>
        <p:txBody>
          <a:bodyPr wrap="none" lIns="182886" tIns="91443" rIns="182886" bIns="91443" anchor="ctr"/>
          <a:lstStyle/>
          <a:p>
            <a:endParaRPr lang="en-US" sz="2701" dirty="0">
              <a:latin typeface="Lato Light"/>
            </a:endParaRPr>
          </a:p>
        </p:txBody>
      </p:sp>
      <p:sp>
        <p:nvSpPr>
          <p:cNvPr id="31" name="Freeform 1"/>
          <p:cNvSpPr>
            <a:spLocks noChangeArrowheads="1"/>
          </p:cNvSpPr>
          <p:nvPr/>
        </p:nvSpPr>
        <p:spPr bwMode="auto">
          <a:xfrm>
            <a:off x="10171438" y="9054812"/>
            <a:ext cx="1169064" cy="626634"/>
          </a:xfrm>
          <a:custGeom>
            <a:avLst/>
            <a:gdLst>
              <a:gd name="T0" fmla="*/ 13499 w 14813"/>
              <a:gd name="T1" fmla="*/ 3719 h 7938"/>
              <a:gd name="T2" fmla="*/ 13499 w 14813"/>
              <a:gd name="T3" fmla="*/ 3719 h 7938"/>
              <a:gd name="T4" fmla="*/ 12874 w 14813"/>
              <a:gd name="T5" fmla="*/ 3876 h 7938"/>
              <a:gd name="T6" fmla="*/ 12874 w 14813"/>
              <a:gd name="T7" fmla="*/ 3782 h 7938"/>
              <a:gd name="T8" fmla="*/ 10718 w 14813"/>
              <a:gd name="T9" fmla="*/ 1657 h 7938"/>
              <a:gd name="T10" fmla="*/ 10499 w 14813"/>
              <a:gd name="T11" fmla="*/ 1657 h 7938"/>
              <a:gd name="T12" fmla="*/ 8499 w 14813"/>
              <a:gd name="T13" fmla="*/ 0 h 7938"/>
              <a:gd name="T14" fmla="*/ 6563 w 14813"/>
              <a:gd name="T15" fmla="*/ 1563 h 7938"/>
              <a:gd name="T16" fmla="*/ 6156 w 14813"/>
              <a:gd name="T17" fmla="*/ 1501 h 7938"/>
              <a:gd name="T18" fmla="*/ 5031 w 14813"/>
              <a:gd name="T19" fmla="*/ 2376 h 7938"/>
              <a:gd name="T20" fmla="*/ 4594 w 14813"/>
              <a:gd name="T21" fmla="*/ 2532 h 7938"/>
              <a:gd name="T22" fmla="*/ 3594 w 14813"/>
              <a:gd name="T23" fmla="*/ 2001 h 7938"/>
              <a:gd name="T24" fmla="*/ 2438 w 14813"/>
              <a:gd name="T25" fmla="*/ 3157 h 7938"/>
              <a:gd name="T26" fmla="*/ 2438 w 14813"/>
              <a:gd name="T27" fmla="*/ 3313 h 7938"/>
              <a:gd name="T28" fmla="*/ 1688 w 14813"/>
              <a:gd name="T29" fmla="*/ 4031 h 7938"/>
              <a:gd name="T30" fmla="*/ 1188 w 14813"/>
              <a:gd name="T31" fmla="*/ 3938 h 7938"/>
              <a:gd name="T32" fmla="*/ 0 w 14813"/>
              <a:gd name="T33" fmla="*/ 5093 h 7938"/>
              <a:gd name="T34" fmla="*/ 1156 w 14813"/>
              <a:gd name="T35" fmla="*/ 6281 h 7938"/>
              <a:gd name="T36" fmla="*/ 2281 w 14813"/>
              <a:gd name="T37" fmla="*/ 7125 h 7938"/>
              <a:gd name="T38" fmla="*/ 3125 w 14813"/>
              <a:gd name="T39" fmla="*/ 6781 h 7938"/>
              <a:gd name="T40" fmla="*/ 4719 w 14813"/>
              <a:gd name="T41" fmla="*/ 7656 h 7938"/>
              <a:gd name="T42" fmla="*/ 6000 w 14813"/>
              <a:gd name="T43" fmla="*/ 7156 h 7938"/>
              <a:gd name="T44" fmla="*/ 7624 w 14813"/>
              <a:gd name="T45" fmla="*/ 7937 h 7938"/>
              <a:gd name="T46" fmla="*/ 9405 w 14813"/>
              <a:gd name="T47" fmla="*/ 6937 h 7938"/>
              <a:gd name="T48" fmla="*/ 10937 w 14813"/>
              <a:gd name="T49" fmla="*/ 7812 h 7938"/>
              <a:gd name="T50" fmla="*/ 12718 w 14813"/>
              <a:gd name="T51" fmla="*/ 6093 h 7938"/>
              <a:gd name="T52" fmla="*/ 13499 w 14813"/>
              <a:gd name="T53" fmla="*/ 6343 h 7938"/>
              <a:gd name="T54" fmla="*/ 14812 w 14813"/>
              <a:gd name="T55" fmla="*/ 5031 h 7938"/>
              <a:gd name="T56" fmla="*/ 13499 w 14813"/>
              <a:gd name="T57" fmla="*/ 3719 h 7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813" h="7938">
                <a:moveTo>
                  <a:pt x="13499" y="3719"/>
                </a:moveTo>
                <a:lnTo>
                  <a:pt x="13499" y="3719"/>
                </a:lnTo>
                <a:cubicBezTo>
                  <a:pt x="13280" y="3719"/>
                  <a:pt x="13062" y="3782"/>
                  <a:pt x="12874" y="3876"/>
                </a:cubicBezTo>
                <a:cubicBezTo>
                  <a:pt x="12874" y="3844"/>
                  <a:pt x="12874" y="3813"/>
                  <a:pt x="12874" y="3782"/>
                </a:cubicBezTo>
                <a:cubicBezTo>
                  <a:pt x="12874" y="2594"/>
                  <a:pt x="11905" y="1657"/>
                  <a:pt x="10718" y="1657"/>
                </a:cubicBezTo>
                <a:cubicBezTo>
                  <a:pt x="10655" y="1657"/>
                  <a:pt x="10561" y="1657"/>
                  <a:pt x="10499" y="1657"/>
                </a:cubicBezTo>
                <a:cubicBezTo>
                  <a:pt x="10343" y="719"/>
                  <a:pt x="9499" y="0"/>
                  <a:pt x="8499" y="0"/>
                </a:cubicBezTo>
                <a:cubicBezTo>
                  <a:pt x="7562" y="0"/>
                  <a:pt x="6750" y="657"/>
                  <a:pt x="6563" y="1563"/>
                </a:cubicBezTo>
                <a:cubicBezTo>
                  <a:pt x="6438" y="1532"/>
                  <a:pt x="6313" y="1501"/>
                  <a:pt x="6156" y="1501"/>
                </a:cubicBezTo>
                <a:cubicBezTo>
                  <a:pt x="5625" y="1501"/>
                  <a:pt x="5156" y="1876"/>
                  <a:pt x="5031" y="2376"/>
                </a:cubicBezTo>
                <a:cubicBezTo>
                  <a:pt x="4875" y="2407"/>
                  <a:pt x="4719" y="2469"/>
                  <a:pt x="4594" y="2532"/>
                </a:cubicBezTo>
                <a:cubicBezTo>
                  <a:pt x="4375" y="2219"/>
                  <a:pt x="4031" y="2001"/>
                  <a:pt x="3594" y="2001"/>
                </a:cubicBezTo>
                <a:cubicBezTo>
                  <a:pt x="2969" y="2001"/>
                  <a:pt x="2438" y="2532"/>
                  <a:pt x="2438" y="3157"/>
                </a:cubicBezTo>
                <a:cubicBezTo>
                  <a:pt x="2438" y="3219"/>
                  <a:pt x="2438" y="3282"/>
                  <a:pt x="2438" y="3313"/>
                </a:cubicBezTo>
                <a:cubicBezTo>
                  <a:pt x="2125" y="3469"/>
                  <a:pt x="1844" y="3719"/>
                  <a:pt x="1688" y="4031"/>
                </a:cubicBezTo>
                <a:cubicBezTo>
                  <a:pt x="1531" y="3969"/>
                  <a:pt x="1375" y="3938"/>
                  <a:pt x="1188" y="3938"/>
                </a:cubicBezTo>
                <a:cubicBezTo>
                  <a:pt x="531" y="3938"/>
                  <a:pt x="0" y="4468"/>
                  <a:pt x="0" y="5093"/>
                </a:cubicBezTo>
                <a:cubicBezTo>
                  <a:pt x="0" y="5750"/>
                  <a:pt x="531" y="6281"/>
                  <a:pt x="1156" y="6281"/>
                </a:cubicBezTo>
                <a:cubicBezTo>
                  <a:pt x="1313" y="6750"/>
                  <a:pt x="1750" y="7125"/>
                  <a:pt x="2281" y="7125"/>
                </a:cubicBezTo>
                <a:cubicBezTo>
                  <a:pt x="2625" y="7125"/>
                  <a:pt x="2906" y="6968"/>
                  <a:pt x="3125" y="6781"/>
                </a:cubicBezTo>
                <a:cubicBezTo>
                  <a:pt x="3438" y="7312"/>
                  <a:pt x="4031" y="7656"/>
                  <a:pt x="4719" y="7656"/>
                </a:cubicBezTo>
                <a:cubicBezTo>
                  <a:pt x="5219" y="7656"/>
                  <a:pt x="5656" y="7468"/>
                  <a:pt x="6000" y="7156"/>
                </a:cubicBezTo>
                <a:cubicBezTo>
                  <a:pt x="6375" y="7625"/>
                  <a:pt x="6969" y="7937"/>
                  <a:pt x="7624" y="7937"/>
                </a:cubicBezTo>
                <a:cubicBezTo>
                  <a:pt x="8374" y="7937"/>
                  <a:pt x="9030" y="7531"/>
                  <a:pt x="9405" y="6937"/>
                </a:cubicBezTo>
                <a:cubicBezTo>
                  <a:pt x="9718" y="7468"/>
                  <a:pt x="10280" y="7812"/>
                  <a:pt x="10937" y="7812"/>
                </a:cubicBezTo>
                <a:cubicBezTo>
                  <a:pt x="11905" y="7812"/>
                  <a:pt x="12687" y="7062"/>
                  <a:pt x="12718" y="6093"/>
                </a:cubicBezTo>
                <a:cubicBezTo>
                  <a:pt x="12937" y="6250"/>
                  <a:pt x="13218" y="6343"/>
                  <a:pt x="13499" y="6343"/>
                </a:cubicBezTo>
                <a:cubicBezTo>
                  <a:pt x="14218" y="6343"/>
                  <a:pt x="14812" y="5750"/>
                  <a:pt x="14812" y="5031"/>
                </a:cubicBezTo>
                <a:cubicBezTo>
                  <a:pt x="14812" y="4312"/>
                  <a:pt x="14218" y="3719"/>
                  <a:pt x="13499" y="3719"/>
                </a:cubicBezTo>
              </a:path>
            </a:pathLst>
          </a:custGeom>
          <a:solidFill>
            <a:schemeClr val="accent3">
              <a:lumMod val="60000"/>
              <a:lumOff val="40000"/>
            </a:schemeClr>
          </a:solidFill>
          <a:ln>
            <a:noFill/>
          </a:ln>
          <a:effectLst/>
        </p:spPr>
        <p:txBody>
          <a:bodyPr wrap="none" lIns="182886" tIns="91443" rIns="182886" bIns="91443" anchor="ctr"/>
          <a:lstStyle/>
          <a:p>
            <a:endParaRPr lang="en-US" sz="2701" dirty="0">
              <a:latin typeface="Lato Light"/>
            </a:endParaRPr>
          </a:p>
        </p:txBody>
      </p:sp>
      <p:sp>
        <p:nvSpPr>
          <p:cNvPr id="32" name="Freeform 1"/>
          <p:cNvSpPr>
            <a:spLocks noChangeArrowheads="1"/>
          </p:cNvSpPr>
          <p:nvPr/>
        </p:nvSpPr>
        <p:spPr bwMode="auto">
          <a:xfrm>
            <a:off x="13772257" y="6398807"/>
            <a:ext cx="986704" cy="528886"/>
          </a:xfrm>
          <a:custGeom>
            <a:avLst/>
            <a:gdLst>
              <a:gd name="T0" fmla="*/ 13499 w 14813"/>
              <a:gd name="T1" fmla="*/ 3719 h 7938"/>
              <a:gd name="T2" fmla="*/ 13499 w 14813"/>
              <a:gd name="T3" fmla="*/ 3719 h 7938"/>
              <a:gd name="T4" fmla="*/ 12874 w 14813"/>
              <a:gd name="T5" fmla="*/ 3876 h 7938"/>
              <a:gd name="T6" fmla="*/ 12874 w 14813"/>
              <a:gd name="T7" fmla="*/ 3782 h 7938"/>
              <a:gd name="T8" fmla="*/ 10718 w 14813"/>
              <a:gd name="T9" fmla="*/ 1657 h 7938"/>
              <a:gd name="T10" fmla="*/ 10499 w 14813"/>
              <a:gd name="T11" fmla="*/ 1657 h 7938"/>
              <a:gd name="T12" fmla="*/ 8499 w 14813"/>
              <a:gd name="T13" fmla="*/ 0 h 7938"/>
              <a:gd name="T14" fmla="*/ 6563 w 14813"/>
              <a:gd name="T15" fmla="*/ 1563 h 7938"/>
              <a:gd name="T16" fmla="*/ 6156 w 14813"/>
              <a:gd name="T17" fmla="*/ 1501 h 7938"/>
              <a:gd name="T18" fmla="*/ 5031 w 14813"/>
              <a:gd name="T19" fmla="*/ 2376 h 7938"/>
              <a:gd name="T20" fmla="*/ 4594 w 14813"/>
              <a:gd name="T21" fmla="*/ 2532 h 7938"/>
              <a:gd name="T22" fmla="*/ 3594 w 14813"/>
              <a:gd name="T23" fmla="*/ 2001 h 7938"/>
              <a:gd name="T24" fmla="*/ 2438 w 14813"/>
              <a:gd name="T25" fmla="*/ 3157 h 7938"/>
              <a:gd name="T26" fmla="*/ 2438 w 14813"/>
              <a:gd name="T27" fmla="*/ 3313 h 7938"/>
              <a:gd name="T28" fmla="*/ 1688 w 14813"/>
              <a:gd name="T29" fmla="*/ 4031 h 7938"/>
              <a:gd name="T30" fmla="*/ 1188 w 14813"/>
              <a:gd name="T31" fmla="*/ 3938 h 7938"/>
              <a:gd name="T32" fmla="*/ 0 w 14813"/>
              <a:gd name="T33" fmla="*/ 5093 h 7938"/>
              <a:gd name="T34" fmla="*/ 1156 w 14813"/>
              <a:gd name="T35" fmla="*/ 6281 h 7938"/>
              <a:gd name="T36" fmla="*/ 2281 w 14813"/>
              <a:gd name="T37" fmla="*/ 7125 h 7938"/>
              <a:gd name="T38" fmla="*/ 3125 w 14813"/>
              <a:gd name="T39" fmla="*/ 6781 h 7938"/>
              <a:gd name="T40" fmla="*/ 4719 w 14813"/>
              <a:gd name="T41" fmla="*/ 7656 h 7938"/>
              <a:gd name="T42" fmla="*/ 6000 w 14813"/>
              <a:gd name="T43" fmla="*/ 7156 h 7938"/>
              <a:gd name="T44" fmla="*/ 7624 w 14813"/>
              <a:gd name="T45" fmla="*/ 7937 h 7938"/>
              <a:gd name="T46" fmla="*/ 9405 w 14813"/>
              <a:gd name="T47" fmla="*/ 6937 h 7938"/>
              <a:gd name="T48" fmla="*/ 10937 w 14813"/>
              <a:gd name="T49" fmla="*/ 7812 h 7938"/>
              <a:gd name="T50" fmla="*/ 12718 w 14813"/>
              <a:gd name="T51" fmla="*/ 6093 h 7938"/>
              <a:gd name="T52" fmla="*/ 13499 w 14813"/>
              <a:gd name="T53" fmla="*/ 6343 h 7938"/>
              <a:gd name="T54" fmla="*/ 14812 w 14813"/>
              <a:gd name="T55" fmla="*/ 5031 h 7938"/>
              <a:gd name="T56" fmla="*/ 13499 w 14813"/>
              <a:gd name="T57" fmla="*/ 3719 h 7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813" h="7938">
                <a:moveTo>
                  <a:pt x="13499" y="3719"/>
                </a:moveTo>
                <a:lnTo>
                  <a:pt x="13499" y="3719"/>
                </a:lnTo>
                <a:cubicBezTo>
                  <a:pt x="13280" y="3719"/>
                  <a:pt x="13062" y="3782"/>
                  <a:pt x="12874" y="3876"/>
                </a:cubicBezTo>
                <a:cubicBezTo>
                  <a:pt x="12874" y="3844"/>
                  <a:pt x="12874" y="3813"/>
                  <a:pt x="12874" y="3782"/>
                </a:cubicBezTo>
                <a:cubicBezTo>
                  <a:pt x="12874" y="2594"/>
                  <a:pt x="11905" y="1657"/>
                  <a:pt x="10718" y="1657"/>
                </a:cubicBezTo>
                <a:cubicBezTo>
                  <a:pt x="10655" y="1657"/>
                  <a:pt x="10561" y="1657"/>
                  <a:pt x="10499" y="1657"/>
                </a:cubicBezTo>
                <a:cubicBezTo>
                  <a:pt x="10343" y="719"/>
                  <a:pt x="9499" y="0"/>
                  <a:pt x="8499" y="0"/>
                </a:cubicBezTo>
                <a:cubicBezTo>
                  <a:pt x="7562" y="0"/>
                  <a:pt x="6750" y="657"/>
                  <a:pt x="6563" y="1563"/>
                </a:cubicBezTo>
                <a:cubicBezTo>
                  <a:pt x="6438" y="1532"/>
                  <a:pt x="6313" y="1501"/>
                  <a:pt x="6156" y="1501"/>
                </a:cubicBezTo>
                <a:cubicBezTo>
                  <a:pt x="5625" y="1501"/>
                  <a:pt x="5156" y="1876"/>
                  <a:pt x="5031" y="2376"/>
                </a:cubicBezTo>
                <a:cubicBezTo>
                  <a:pt x="4875" y="2407"/>
                  <a:pt x="4719" y="2469"/>
                  <a:pt x="4594" y="2532"/>
                </a:cubicBezTo>
                <a:cubicBezTo>
                  <a:pt x="4375" y="2219"/>
                  <a:pt x="4031" y="2001"/>
                  <a:pt x="3594" y="2001"/>
                </a:cubicBezTo>
                <a:cubicBezTo>
                  <a:pt x="2969" y="2001"/>
                  <a:pt x="2438" y="2532"/>
                  <a:pt x="2438" y="3157"/>
                </a:cubicBezTo>
                <a:cubicBezTo>
                  <a:pt x="2438" y="3219"/>
                  <a:pt x="2438" y="3282"/>
                  <a:pt x="2438" y="3313"/>
                </a:cubicBezTo>
                <a:cubicBezTo>
                  <a:pt x="2125" y="3469"/>
                  <a:pt x="1844" y="3719"/>
                  <a:pt x="1688" y="4031"/>
                </a:cubicBezTo>
                <a:cubicBezTo>
                  <a:pt x="1531" y="3969"/>
                  <a:pt x="1375" y="3938"/>
                  <a:pt x="1188" y="3938"/>
                </a:cubicBezTo>
                <a:cubicBezTo>
                  <a:pt x="531" y="3938"/>
                  <a:pt x="0" y="4468"/>
                  <a:pt x="0" y="5093"/>
                </a:cubicBezTo>
                <a:cubicBezTo>
                  <a:pt x="0" y="5750"/>
                  <a:pt x="531" y="6281"/>
                  <a:pt x="1156" y="6281"/>
                </a:cubicBezTo>
                <a:cubicBezTo>
                  <a:pt x="1313" y="6750"/>
                  <a:pt x="1750" y="7125"/>
                  <a:pt x="2281" y="7125"/>
                </a:cubicBezTo>
                <a:cubicBezTo>
                  <a:pt x="2625" y="7125"/>
                  <a:pt x="2906" y="6968"/>
                  <a:pt x="3125" y="6781"/>
                </a:cubicBezTo>
                <a:cubicBezTo>
                  <a:pt x="3438" y="7312"/>
                  <a:pt x="4031" y="7656"/>
                  <a:pt x="4719" y="7656"/>
                </a:cubicBezTo>
                <a:cubicBezTo>
                  <a:pt x="5219" y="7656"/>
                  <a:pt x="5656" y="7468"/>
                  <a:pt x="6000" y="7156"/>
                </a:cubicBezTo>
                <a:cubicBezTo>
                  <a:pt x="6375" y="7625"/>
                  <a:pt x="6969" y="7937"/>
                  <a:pt x="7624" y="7937"/>
                </a:cubicBezTo>
                <a:cubicBezTo>
                  <a:pt x="8374" y="7937"/>
                  <a:pt x="9030" y="7531"/>
                  <a:pt x="9405" y="6937"/>
                </a:cubicBezTo>
                <a:cubicBezTo>
                  <a:pt x="9718" y="7468"/>
                  <a:pt x="10280" y="7812"/>
                  <a:pt x="10937" y="7812"/>
                </a:cubicBezTo>
                <a:cubicBezTo>
                  <a:pt x="11905" y="7812"/>
                  <a:pt x="12687" y="7062"/>
                  <a:pt x="12718" y="6093"/>
                </a:cubicBezTo>
                <a:cubicBezTo>
                  <a:pt x="12937" y="6250"/>
                  <a:pt x="13218" y="6343"/>
                  <a:pt x="13499" y="6343"/>
                </a:cubicBezTo>
                <a:cubicBezTo>
                  <a:pt x="14218" y="6343"/>
                  <a:pt x="14812" y="5750"/>
                  <a:pt x="14812" y="5031"/>
                </a:cubicBezTo>
                <a:cubicBezTo>
                  <a:pt x="14812" y="4312"/>
                  <a:pt x="14218" y="3719"/>
                  <a:pt x="13499" y="3719"/>
                </a:cubicBezTo>
              </a:path>
            </a:pathLst>
          </a:custGeom>
          <a:solidFill>
            <a:schemeClr val="accent4">
              <a:lumMod val="60000"/>
              <a:lumOff val="40000"/>
            </a:schemeClr>
          </a:solidFill>
          <a:ln>
            <a:noFill/>
          </a:ln>
          <a:effectLst/>
        </p:spPr>
        <p:txBody>
          <a:bodyPr wrap="none" lIns="182886" tIns="91443" rIns="182886" bIns="91443" anchor="ctr"/>
          <a:lstStyle/>
          <a:p>
            <a:endParaRPr lang="en-US" sz="2701" dirty="0">
              <a:latin typeface="Lato Light"/>
            </a:endParaRPr>
          </a:p>
        </p:txBody>
      </p:sp>
      <p:grpSp>
        <p:nvGrpSpPr>
          <p:cNvPr id="33" name="Group 32"/>
          <p:cNvGrpSpPr/>
          <p:nvPr/>
        </p:nvGrpSpPr>
        <p:grpSpPr>
          <a:xfrm>
            <a:off x="4507905" y="2075518"/>
            <a:ext cx="9272190" cy="1559721"/>
            <a:chOff x="5988388" y="483017"/>
            <a:chExt cx="12359700" cy="2079087"/>
          </a:xfrm>
        </p:grpSpPr>
        <p:sp>
          <p:nvSpPr>
            <p:cNvPr id="34" name="TextBox 33"/>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Steps to Reach The Top</a:t>
              </a:r>
            </a:p>
          </p:txBody>
        </p:sp>
        <p:sp>
          <p:nvSpPr>
            <p:cNvPr id="35" name="Rectangle 34"/>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36"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921773657"/>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1000"/>
                                        <p:tgtEl>
                                          <p:spTgt spid="33"/>
                                        </p:tgtEl>
                                      </p:cBhvr>
                                    </p:animEffect>
                                    <p:anim calcmode="lin" valueType="num">
                                      <p:cBhvr>
                                        <p:cTn id="8" dur="1000" fill="hold"/>
                                        <p:tgtEl>
                                          <p:spTgt spid="33"/>
                                        </p:tgtEl>
                                        <p:attrNameLst>
                                          <p:attrName>ppt_x</p:attrName>
                                        </p:attrNameLst>
                                      </p:cBhvr>
                                      <p:tavLst>
                                        <p:tav tm="0">
                                          <p:val>
                                            <p:strVal val="#ppt_x"/>
                                          </p:val>
                                        </p:tav>
                                        <p:tav tm="100000">
                                          <p:val>
                                            <p:strVal val="#ppt_x"/>
                                          </p:val>
                                        </p:tav>
                                      </p:tavLst>
                                    </p:anim>
                                    <p:anim calcmode="lin" valueType="num">
                                      <p:cBhvr>
                                        <p:cTn id="9" dur="900" decel="100000" fill="hold"/>
                                        <p:tgtEl>
                                          <p:spTgt spid="3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par>
                                <p:cTn id="11" presetID="10" presetClass="entr" presetSubtype="0"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fade">
                                      <p:cBhvr>
                                        <p:cTn id="13" dur="500"/>
                                        <p:tgtEl>
                                          <p:spTgt spid="6"/>
                                        </p:tgtEl>
                                      </p:cBhvr>
                                    </p:animEffect>
                                  </p:childTnLst>
                                </p:cTn>
                              </p:par>
                            </p:childTnLst>
                          </p:cTn>
                        </p:par>
                        <p:par>
                          <p:cTn id="14" fill="hold">
                            <p:stCondLst>
                              <p:cond delay="1000"/>
                            </p:stCondLst>
                            <p:childTnLst>
                              <p:par>
                                <p:cTn id="15" presetID="53" presetClass="entr" presetSubtype="16"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childTnLst>
                          </p:cTn>
                        </p:par>
                        <p:par>
                          <p:cTn id="20" fill="hold">
                            <p:stCondLst>
                              <p:cond delay="1500"/>
                            </p:stCondLst>
                            <p:childTnLst>
                              <p:par>
                                <p:cTn id="21" presetID="22" presetClass="entr" presetSubtype="1"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wipe(up)">
                                      <p:cBhvr>
                                        <p:cTn id="23" dur="500"/>
                                        <p:tgtEl>
                                          <p:spTgt spid="7"/>
                                        </p:tgtEl>
                                      </p:cBhvr>
                                    </p:animEffect>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fade">
                                      <p:cBhvr>
                                        <p:cTn id="27" dur="500"/>
                                        <p:tgtEl>
                                          <p:spTgt spid="29"/>
                                        </p:tgtEl>
                                      </p:cBhvr>
                                    </p:animEffect>
                                  </p:childTnLst>
                                </p:cTn>
                              </p:par>
                            </p:childTnLst>
                          </p:cTn>
                        </p:par>
                        <p:par>
                          <p:cTn id="28" fill="hold">
                            <p:stCondLst>
                              <p:cond delay="2500"/>
                            </p:stCondLst>
                            <p:childTnLst>
                              <p:par>
                                <p:cTn id="29" presetID="53" presetClass="entr" presetSubtype="16" fill="hold" nodeType="afterEffect">
                                  <p:stCondLst>
                                    <p:cond delay="0"/>
                                  </p:stCondLst>
                                  <p:childTnLst>
                                    <p:set>
                                      <p:cBhvr>
                                        <p:cTn id="30" dur="1" fill="hold">
                                          <p:stCondLst>
                                            <p:cond delay="0"/>
                                          </p:stCondLst>
                                        </p:cTn>
                                        <p:tgtEl>
                                          <p:spTgt spid="13"/>
                                        </p:tgtEl>
                                        <p:attrNameLst>
                                          <p:attrName>style.visibility</p:attrName>
                                        </p:attrNameLst>
                                      </p:cBhvr>
                                      <p:to>
                                        <p:strVal val="visible"/>
                                      </p:to>
                                    </p:set>
                                    <p:anim calcmode="lin" valueType="num">
                                      <p:cBhvr>
                                        <p:cTn id="31" dur="500" fill="hold"/>
                                        <p:tgtEl>
                                          <p:spTgt spid="13"/>
                                        </p:tgtEl>
                                        <p:attrNameLst>
                                          <p:attrName>ppt_w</p:attrName>
                                        </p:attrNameLst>
                                      </p:cBhvr>
                                      <p:tavLst>
                                        <p:tav tm="0">
                                          <p:val>
                                            <p:fltVal val="0"/>
                                          </p:val>
                                        </p:tav>
                                        <p:tav tm="100000">
                                          <p:val>
                                            <p:strVal val="#ppt_w"/>
                                          </p:val>
                                        </p:tav>
                                      </p:tavLst>
                                    </p:anim>
                                    <p:anim calcmode="lin" valueType="num">
                                      <p:cBhvr>
                                        <p:cTn id="32" dur="500" fill="hold"/>
                                        <p:tgtEl>
                                          <p:spTgt spid="13"/>
                                        </p:tgtEl>
                                        <p:attrNameLst>
                                          <p:attrName>ppt_h</p:attrName>
                                        </p:attrNameLst>
                                      </p:cBhvr>
                                      <p:tavLst>
                                        <p:tav tm="0">
                                          <p:val>
                                            <p:fltVal val="0"/>
                                          </p:val>
                                        </p:tav>
                                        <p:tav tm="100000">
                                          <p:val>
                                            <p:strVal val="#ppt_h"/>
                                          </p:val>
                                        </p:tav>
                                      </p:tavLst>
                                    </p:anim>
                                    <p:animEffect transition="in" filter="fade">
                                      <p:cBhvr>
                                        <p:cTn id="33" dur="500"/>
                                        <p:tgtEl>
                                          <p:spTgt spid="13"/>
                                        </p:tgtEl>
                                      </p:cBhvr>
                                    </p:animEffect>
                                  </p:childTnLst>
                                </p:cTn>
                              </p:par>
                            </p:childTnLst>
                          </p:cTn>
                        </p:par>
                        <p:par>
                          <p:cTn id="34" fill="hold">
                            <p:stCondLst>
                              <p:cond delay="3000"/>
                            </p:stCondLst>
                            <p:childTnLst>
                              <p:par>
                                <p:cTn id="35" presetID="22" presetClass="entr" presetSubtype="1" fill="hold" nodeType="after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wipe(up)">
                                      <p:cBhvr>
                                        <p:cTn id="37" dur="500"/>
                                        <p:tgtEl>
                                          <p:spTgt spid="12"/>
                                        </p:tgtEl>
                                      </p:cBhvr>
                                    </p:animEffect>
                                  </p:childTnLst>
                                </p:cTn>
                              </p:par>
                            </p:childTnLst>
                          </p:cTn>
                        </p:par>
                        <p:par>
                          <p:cTn id="38" fill="hold">
                            <p:stCondLst>
                              <p:cond delay="3500"/>
                            </p:stCondLst>
                            <p:childTnLst>
                              <p:par>
                                <p:cTn id="39" presetID="10" presetClass="entr" presetSubtype="0" fill="hold" grpId="0" nodeType="afterEffect">
                                  <p:stCondLst>
                                    <p:cond delay="0"/>
                                  </p:stCondLst>
                                  <p:childTnLst>
                                    <p:set>
                                      <p:cBhvr>
                                        <p:cTn id="40" dur="1" fill="hold">
                                          <p:stCondLst>
                                            <p:cond delay="0"/>
                                          </p:stCondLst>
                                        </p:cTn>
                                        <p:tgtEl>
                                          <p:spTgt spid="30"/>
                                        </p:tgtEl>
                                        <p:attrNameLst>
                                          <p:attrName>style.visibility</p:attrName>
                                        </p:attrNameLst>
                                      </p:cBhvr>
                                      <p:to>
                                        <p:strVal val="visible"/>
                                      </p:to>
                                    </p:set>
                                    <p:animEffect transition="in" filter="fade">
                                      <p:cBhvr>
                                        <p:cTn id="41" dur="500"/>
                                        <p:tgtEl>
                                          <p:spTgt spid="30"/>
                                        </p:tgtEl>
                                      </p:cBhvr>
                                    </p:animEffect>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18"/>
                                        </p:tgtEl>
                                        <p:attrNameLst>
                                          <p:attrName>style.visibility</p:attrName>
                                        </p:attrNameLst>
                                      </p:cBhvr>
                                      <p:to>
                                        <p:strVal val="visible"/>
                                      </p:to>
                                    </p:set>
                                    <p:anim calcmode="lin" valueType="num">
                                      <p:cBhvr>
                                        <p:cTn id="45" dur="500" fill="hold"/>
                                        <p:tgtEl>
                                          <p:spTgt spid="18"/>
                                        </p:tgtEl>
                                        <p:attrNameLst>
                                          <p:attrName>ppt_w</p:attrName>
                                        </p:attrNameLst>
                                      </p:cBhvr>
                                      <p:tavLst>
                                        <p:tav tm="0">
                                          <p:val>
                                            <p:fltVal val="0"/>
                                          </p:val>
                                        </p:tav>
                                        <p:tav tm="100000">
                                          <p:val>
                                            <p:strVal val="#ppt_w"/>
                                          </p:val>
                                        </p:tav>
                                      </p:tavLst>
                                    </p:anim>
                                    <p:anim calcmode="lin" valueType="num">
                                      <p:cBhvr>
                                        <p:cTn id="46" dur="500" fill="hold"/>
                                        <p:tgtEl>
                                          <p:spTgt spid="18"/>
                                        </p:tgtEl>
                                        <p:attrNameLst>
                                          <p:attrName>ppt_h</p:attrName>
                                        </p:attrNameLst>
                                      </p:cBhvr>
                                      <p:tavLst>
                                        <p:tav tm="0">
                                          <p:val>
                                            <p:fltVal val="0"/>
                                          </p:val>
                                        </p:tav>
                                        <p:tav tm="100000">
                                          <p:val>
                                            <p:strVal val="#ppt_h"/>
                                          </p:val>
                                        </p:tav>
                                      </p:tavLst>
                                    </p:anim>
                                    <p:animEffect transition="in" filter="fade">
                                      <p:cBhvr>
                                        <p:cTn id="47" dur="500"/>
                                        <p:tgtEl>
                                          <p:spTgt spid="18"/>
                                        </p:tgtEl>
                                      </p:cBhvr>
                                    </p:animEffect>
                                  </p:childTnLst>
                                </p:cTn>
                              </p:par>
                            </p:childTnLst>
                          </p:cTn>
                        </p:par>
                        <p:par>
                          <p:cTn id="48" fill="hold">
                            <p:stCondLst>
                              <p:cond delay="4500"/>
                            </p:stCondLst>
                            <p:childTnLst>
                              <p:par>
                                <p:cTn id="49" presetID="22" presetClass="entr" presetSubtype="1" fill="hold" nodeType="afterEffect">
                                  <p:stCondLst>
                                    <p:cond delay="0"/>
                                  </p:stCondLst>
                                  <p:childTnLst>
                                    <p:set>
                                      <p:cBhvr>
                                        <p:cTn id="50" dur="1" fill="hold">
                                          <p:stCondLst>
                                            <p:cond delay="0"/>
                                          </p:stCondLst>
                                        </p:cTn>
                                        <p:tgtEl>
                                          <p:spTgt spid="16"/>
                                        </p:tgtEl>
                                        <p:attrNameLst>
                                          <p:attrName>style.visibility</p:attrName>
                                        </p:attrNameLst>
                                      </p:cBhvr>
                                      <p:to>
                                        <p:strVal val="visible"/>
                                      </p:to>
                                    </p:set>
                                    <p:animEffect transition="in" filter="wipe(up)">
                                      <p:cBhvr>
                                        <p:cTn id="51" dur="500"/>
                                        <p:tgtEl>
                                          <p:spTgt spid="16"/>
                                        </p:tgtEl>
                                      </p:cBhvr>
                                    </p:animEffect>
                                  </p:childTnLst>
                                </p:cTn>
                              </p:par>
                            </p:childTnLst>
                          </p:cTn>
                        </p:par>
                        <p:par>
                          <p:cTn id="52" fill="hold">
                            <p:stCondLst>
                              <p:cond delay="5000"/>
                            </p:stCondLst>
                            <p:childTnLst>
                              <p:par>
                                <p:cTn id="53" presetID="10"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childTnLst>
                                </p:cTn>
                              </p:par>
                            </p:childTnLst>
                          </p:cTn>
                        </p:par>
                        <p:par>
                          <p:cTn id="56" fill="hold">
                            <p:stCondLst>
                              <p:cond delay="5500"/>
                            </p:stCondLst>
                            <p:childTnLst>
                              <p:par>
                                <p:cTn id="57" presetID="53" presetClass="entr" presetSubtype="16" fill="hold" nodeType="after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p:cTn id="59" dur="500" fill="hold"/>
                                        <p:tgtEl>
                                          <p:spTgt spid="26"/>
                                        </p:tgtEl>
                                        <p:attrNameLst>
                                          <p:attrName>ppt_w</p:attrName>
                                        </p:attrNameLst>
                                      </p:cBhvr>
                                      <p:tavLst>
                                        <p:tav tm="0">
                                          <p:val>
                                            <p:fltVal val="0"/>
                                          </p:val>
                                        </p:tav>
                                        <p:tav tm="100000">
                                          <p:val>
                                            <p:strVal val="#ppt_w"/>
                                          </p:val>
                                        </p:tav>
                                      </p:tavLst>
                                    </p:anim>
                                    <p:anim calcmode="lin" valueType="num">
                                      <p:cBhvr>
                                        <p:cTn id="60" dur="500" fill="hold"/>
                                        <p:tgtEl>
                                          <p:spTgt spid="26"/>
                                        </p:tgtEl>
                                        <p:attrNameLst>
                                          <p:attrName>ppt_h</p:attrName>
                                        </p:attrNameLst>
                                      </p:cBhvr>
                                      <p:tavLst>
                                        <p:tav tm="0">
                                          <p:val>
                                            <p:fltVal val="0"/>
                                          </p:val>
                                        </p:tav>
                                        <p:tav tm="100000">
                                          <p:val>
                                            <p:strVal val="#ppt_h"/>
                                          </p:val>
                                        </p:tav>
                                      </p:tavLst>
                                    </p:anim>
                                    <p:animEffect transition="in" filter="fade">
                                      <p:cBhvr>
                                        <p:cTn id="61" dur="500"/>
                                        <p:tgtEl>
                                          <p:spTgt spid="26"/>
                                        </p:tgtEl>
                                      </p:cBhvr>
                                    </p:animEffect>
                                  </p:childTnLst>
                                </p:cTn>
                              </p:par>
                            </p:childTnLst>
                          </p:cTn>
                        </p:par>
                        <p:par>
                          <p:cTn id="62" fill="hold">
                            <p:stCondLst>
                              <p:cond delay="6000"/>
                            </p:stCondLst>
                            <p:childTnLst>
                              <p:par>
                                <p:cTn id="63" presetID="22" presetClass="entr" presetSubtype="1" fill="hold" nodeType="afterEffect">
                                  <p:stCondLst>
                                    <p:cond delay="0"/>
                                  </p:stCondLst>
                                  <p:childTnLst>
                                    <p:set>
                                      <p:cBhvr>
                                        <p:cTn id="64" dur="1" fill="hold">
                                          <p:stCondLst>
                                            <p:cond delay="0"/>
                                          </p:stCondLst>
                                        </p:cTn>
                                        <p:tgtEl>
                                          <p:spTgt spid="25"/>
                                        </p:tgtEl>
                                        <p:attrNameLst>
                                          <p:attrName>style.visibility</p:attrName>
                                        </p:attrNameLst>
                                      </p:cBhvr>
                                      <p:to>
                                        <p:strVal val="visible"/>
                                      </p:to>
                                    </p:set>
                                    <p:animEffect transition="in" filter="wipe(up)">
                                      <p:cBhvr>
                                        <p:cTn id="65" dur="500"/>
                                        <p:tgtEl>
                                          <p:spTgt spid="25"/>
                                        </p:tgtEl>
                                      </p:cBhvr>
                                    </p:animEffect>
                                  </p:childTnLst>
                                </p:cTn>
                              </p:par>
                            </p:childTnLst>
                          </p:cTn>
                        </p:par>
                        <p:par>
                          <p:cTn id="66" fill="hold">
                            <p:stCondLst>
                              <p:cond delay="6500"/>
                            </p:stCondLst>
                            <p:childTnLst>
                              <p:par>
                                <p:cTn id="67" presetID="10" presetClass="entr" presetSubtype="0" fill="hold" grpId="0" nodeType="afterEffect">
                                  <p:stCondLst>
                                    <p:cond delay="0"/>
                                  </p:stCondLst>
                                  <p:childTnLst>
                                    <p:set>
                                      <p:cBhvr>
                                        <p:cTn id="68" dur="1" fill="hold">
                                          <p:stCondLst>
                                            <p:cond delay="0"/>
                                          </p:stCondLst>
                                        </p:cTn>
                                        <p:tgtEl>
                                          <p:spTgt spid="32"/>
                                        </p:tgtEl>
                                        <p:attrNameLst>
                                          <p:attrName>style.visibility</p:attrName>
                                        </p:attrNameLst>
                                      </p:cBhvr>
                                      <p:to>
                                        <p:strVal val="visible"/>
                                      </p:to>
                                    </p:set>
                                    <p:animEffect transition="in" filter="fade">
                                      <p:cBhvr>
                                        <p:cTn id="69" dur="500"/>
                                        <p:tgtEl>
                                          <p:spTgt spid="32"/>
                                        </p:tgtEl>
                                      </p:cBhvr>
                                    </p:animEffect>
                                  </p:childTnLst>
                                </p:cTn>
                              </p:par>
                            </p:childTnLst>
                          </p:cTn>
                        </p:par>
                        <p:par>
                          <p:cTn id="70" fill="hold">
                            <p:stCondLst>
                              <p:cond delay="7000"/>
                            </p:stCondLst>
                            <p:childTnLst>
                              <p:par>
                                <p:cTn id="71" presetID="53" presetClass="entr" presetSubtype="16" fill="hold" nodeType="afterEffect">
                                  <p:stCondLst>
                                    <p:cond delay="0"/>
                                  </p:stCondLst>
                                  <p:childTnLst>
                                    <p:set>
                                      <p:cBhvr>
                                        <p:cTn id="72" dur="1" fill="hold">
                                          <p:stCondLst>
                                            <p:cond delay="0"/>
                                          </p:stCondLst>
                                        </p:cTn>
                                        <p:tgtEl>
                                          <p:spTgt spid="22"/>
                                        </p:tgtEl>
                                        <p:attrNameLst>
                                          <p:attrName>style.visibility</p:attrName>
                                        </p:attrNameLst>
                                      </p:cBhvr>
                                      <p:to>
                                        <p:strVal val="visible"/>
                                      </p:to>
                                    </p:set>
                                    <p:anim calcmode="lin" valueType="num">
                                      <p:cBhvr>
                                        <p:cTn id="73" dur="500" fill="hold"/>
                                        <p:tgtEl>
                                          <p:spTgt spid="22"/>
                                        </p:tgtEl>
                                        <p:attrNameLst>
                                          <p:attrName>ppt_w</p:attrName>
                                        </p:attrNameLst>
                                      </p:cBhvr>
                                      <p:tavLst>
                                        <p:tav tm="0">
                                          <p:val>
                                            <p:fltVal val="0"/>
                                          </p:val>
                                        </p:tav>
                                        <p:tav tm="100000">
                                          <p:val>
                                            <p:strVal val="#ppt_w"/>
                                          </p:val>
                                        </p:tav>
                                      </p:tavLst>
                                    </p:anim>
                                    <p:anim calcmode="lin" valueType="num">
                                      <p:cBhvr>
                                        <p:cTn id="74" dur="500" fill="hold"/>
                                        <p:tgtEl>
                                          <p:spTgt spid="22"/>
                                        </p:tgtEl>
                                        <p:attrNameLst>
                                          <p:attrName>ppt_h</p:attrName>
                                        </p:attrNameLst>
                                      </p:cBhvr>
                                      <p:tavLst>
                                        <p:tav tm="0">
                                          <p:val>
                                            <p:fltVal val="0"/>
                                          </p:val>
                                        </p:tav>
                                        <p:tav tm="100000">
                                          <p:val>
                                            <p:strVal val="#ppt_h"/>
                                          </p:val>
                                        </p:tav>
                                      </p:tavLst>
                                    </p:anim>
                                    <p:animEffect transition="in" filter="fade">
                                      <p:cBhvr>
                                        <p:cTn id="75" dur="500"/>
                                        <p:tgtEl>
                                          <p:spTgt spid="22"/>
                                        </p:tgtEl>
                                      </p:cBhvr>
                                    </p:animEffect>
                                  </p:childTnLst>
                                </p:cTn>
                              </p:par>
                            </p:childTnLst>
                          </p:cTn>
                        </p:par>
                        <p:par>
                          <p:cTn id="76" fill="hold">
                            <p:stCondLst>
                              <p:cond delay="7500"/>
                            </p:stCondLst>
                            <p:childTnLst>
                              <p:par>
                                <p:cTn id="77" presetID="22" presetClass="entr" presetSubtype="1" fill="hold" nodeType="afterEffect">
                                  <p:stCondLst>
                                    <p:cond delay="0"/>
                                  </p:stCondLst>
                                  <p:childTnLst>
                                    <p:set>
                                      <p:cBhvr>
                                        <p:cTn id="78" dur="1" fill="hold">
                                          <p:stCondLst>
                                            <p:cond delay="0"/>
                                          </p:stCondLst>
                                        </p:cTn>
                                        <p:tgtEl>
                                          <p:spTgt spid="21"/>
                                        </p:tgtEl>
                                        <p:attrNameLst>
                                          <p:attrName>style.visibility</p:attrName>
                                        </p:attrNameLst>
                                      </p:cBhvr>
                                      <p:to>
                                        <p:strVal val="visible"/>
                                      </p:to>
                                    </p:set>
                                    <p:animEffect transition="in" filter="wipe(up)">
                                      <p:cBhvr>
                                        <p:cTn id="7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P spid="31" grpId="0" animBg="1"/>
      <p:bldP spid="32"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rot="10800000">
            <a:off x="11808753" y="4330918"/>
            <a:ext cx="6498303" cy="4716103"/>
            <a:chOff x="-22280" y="3443830"/>
            <a:chExt cx="8662147" cy="6286500"/>
          </a:xfrm>
        </p:grpSpPr>
        <p:sp>
          <p:nvSpPr>
            <p:cNvPr id="3" name="Rectangle 2"/>
            <p:cNvSpPr/>
            <p:nvPr/>
          </p:nvSpPr>
          <p:spPr>
            <a:xfrm>
              <a:off x="-22280" y="3443830"/>
              <a:ext cx="8201058" cy="6286500"/>
            </a:xfrm>
            <a:prstGeom prst="rect">
              <a:avLst/>
            </a:prstGeom>
            <a:solidFill>
              <a:schemeClr val="accent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en-US" sz="2701" dirty="0">
                <a:latin typeface="Lato Light"/>
              </a:endParaRPr>
            </a:p>
          </p:txBody>
        </p:sp>
        <p:sp>
          <p:nvSpPr>
            <p:cNvPr id="24" name="Rectangle 23"/>
            <p:cNvSpPr/>
            <p:nvPr/>
          </p:nvSpPr>
          <p:spPr>
            <a:xfrm>
              <a:off x="8178775" y="3443830"/>
              <a:ext cx="461092" cy="6286500"/>
            </a:xfrm>
            <a:prstGeom prst="rect">
              <a:avLst/>
            </a:prstGeom>
            <a:solidFill>
              <a:schemeClr val="accent1">
                <a:lumMod val="50000"/>
                <a:alpha val="6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en-US" sz="2701" dirty="0">
                <a:latin typeface="Lato Light"/>
              </a:endParaRPr>
            </a:p>
          </p:txBody>
        </p:sp>
      </p:grpSp>
      <p:grpSp>
        <p:nvGrpSpPr>
          <p:cNvPr id="18" name="Group 17"/>
          <p:cNvGrpSpPr/>
          <p:nvPr/>
        </p:nvGrpSpPr>
        <p:grpSpPr>
          <a:xfrm>
            <a:off x="10551490" y="6077221"/>
            <a:ext cx="9272190" cy="1559721"/>
            <a:chOff x="5988388" y="483017"/>
            <a:chExt cx="12359700" cy="2079087"/>
          </a:xfrm>
        </p:grpSpPr>
        <p:sp>
          <p:nvSpPr>
            <p:cNvPr id="19" name="TextBox 18"/>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bg1"/>
                  </a:solidFill>
                  <a:latin typeface="Lato Regular"/>
                  <a:cs typeface="Lato Regular"/>
                </a:rPr>
                <a:t>Our Team</a:t>
              </a:r>
            </a:p>
          </p:txBody>
        </p:sp>
        <p:sp>
          <p:nvSpPr>
            <p:cNvPr id="20" name="Rectangle 19"/>
            <p:cNvSpPr/>
            <p:nvPr/>
          </p:nvSpPr>
          <p:spPr>
            <a:xfrm>
              <a:off x="11412311" y="2470667"/>
              <a:ext cx="1553038" cy="9143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21"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solidFill>
                    <a:schemeClr val="bg1"/>
                  </a:solidFill>
                  <a:latin typeface="Lato Light"/>
                  <a:cs typeface="Lato Light"/>
                </a:rPr>
                <a:t>Your great subtitle in this line</a:t>
              </a:r>
            </a:p>
          </p:txBody>
        </p:sp>
      </p:grpSp>
      <p:sp>
        <p:nvSpPr>
          <p:cNvPr id="13" name="AutoShape 17"/>
          <p:cNvSpPr>
            <a:spLocks noChangeAspect="1"/>
          </p:cNvSpPr>
          <p:nvPr/>
        </p:nvSpPr>
        <p:spPr bwMode="auto">
          <a:xfrm>
            <a:off x="14653922" y="5189155"/>
            <a:ext cx="876096" cy="8546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633" y="0"/>
                </a:moveTo>
                <a:cubicBezTo>
                  <a:pt x="20173" y="0"/>
                  <a:pt x="20638" y="158"/>
                  <a:pt x="21023" y="469"/>
                </a:cubicBezTo>
                <a:cubicBezTo>
                  <a:pt x="21405" y="780"/>
                  <a:pt x="21599" y="1154"/>
                  <a:pt x="21599" y="1586"/>
                </a:cubicBezTo>
                <a:lnTo>
                  <a:pt x="21599" y="20013"/>
                </a:lnTo>
                <a:cubicBezTo>
                  <a:pt x="21599" y="20445"/>
                  <a:pt x="21405" y="20816"/>
                  <a:pt x="21023" y="21130"/>
                </a:cubicBezTo>
                <a:cubicBezTo>
                  <a:pt x="20638" y="21438"/>
                  <a:pt x="20173" y="21599"/>
                  <a:pt x="19633" y="21599"/>
                </a:cubicBezTo>
                <a:cubicBezTo>
                  <a:pt x="19093" y="21599"/>
                  <a:pt x="18632" y="21447"/>
                  <a:pt x="18254" y="21145"/>
                </a:cubicBezTo>
                <a:lnTo>
                  <a:pt x="10807" y="15190"/>
                </a:lnTo>
                <a:lnTo>
                  <a:pt x="3359" y="21145"/>
                </a:lnTo>
                <a:cubicBezTo>
                  <a:pt x="2981" y="21447"/>
                  <a:pt x="2520" y="21599"/>
                  <a:pt x="1980" y="21599"/>
                </a:cubicBezTo>
                <a:cubicBezTo>
                  <a:pt x="1440" y="21599"/>
                  <a:pt x="975" y="21441"/>
                  <a:pt x="583" y="21130"/>
                </a:cubicBezTo>
                <a:cubicBezTo>
                  <a:pt x="194" y="20816"/>
                  <a:pt x="0" y="20445"/>
                  <a:pt x="0" y="20013"/>
                </a:cubicBezTo>
                <a:lnTo>
                  <a:pt x="0" y="1586"/>
                </a:lnTo>
                <a:cubicBezTo>
                  <a:pt x="0" y="1154"/>
                  <a:pt x="194" y="780"/>
                  <a:pt x="583" y="469"/>
                </a:cubicBezTo>
                <a:cubicBezTo>
                  <a:pt x="975" y="158"/>
                  <a:pt x="1440" y="0"/>
                  <a:pt x="1980" y="0"/>
                </a:cubicBezTo>
                <a:lnTo>
                  <a:pt x="19633" y="0"/>
                </a:lnTo>
                <a:close/>
                <a:moveTo>
                  <a:pt x="2722" y="2150"/>
                </a:moveTo>
                <a:lnTo>
                  <a:pt x="2722" y="18608"/>
                </a:lnTo>
                <a:lnTo>
                  <a:pt x="10807" y="12115"/>
                </a:lnTo>
                <a:lnTo>
                  <a:pt x="18891" y="18608"/>
                </a:lnTo>
                <a:lnTo>
                  <a:pt x="18891" y="2150"/>
                </a:lnTo>
                <a:lnTo>
                  <a:pt x="2722" y="2150"/>
                </a:lnTo>
                <a:close/>
              </a:path>
            </a:pathLst>
          </a:custGeom>
          <a:solidFill>
            <a:schemeClr val="bg1"/>
          </a:solidFill>
          <a:ln>
            <a:noFill/>
          </a:ln>
          <a:effectLst/>
          <a:extLst/>
        </p:spPr>
        <p:txBody>
          <a:bodyPr lIns="28582" tIns="28582" rIns="28582" bIns="28582" anchor="ctr"/>
          <a:lstStyle/>
          <a:p>
            <a:pPr defTabSz="257141">
              <a:defRPr/>
            </a:pPr>
            <a:endParaRPr lang="es-ES" sz="1650"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4" name="Picture Placeholder 3"/>
          <p:cNvSpPr>
            <a:spLocks noGrp="1" noChangeAspect="1"/>
          </p:cNvSpPr>
          <p:nvPr>
            <p:ph type="pic" sz="quarter" idx="13"/>
          </p:nvPr>
        </p:nvSpPr>
        <p:spPr>
          <a:xfrm>
            <a:off x="0" y="0"/>
            <a:ext cx="18288000" cy="13716000"/>
          </a:xfrm>
        </p:spPr>
      </p:sp>
    </p:spTree>
    <p:extLst>
      <p:ext uri="{BB962C8B-B14F-4D97-AF65-F5344CB8AC3E}">
        <p14:creationId xmlns:p14="http://schemas.microsoft.com/office/powerpoint/2010/main" val="2756820474"/>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xmlns:p14="http://schemas.microsoft.com/office/powerpoint/2010/main" spd="med"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2" presetClass="entr" presetSubtype="2" fill="hold" nodeType="afterEffect">
                                  <p:stCondLst>
                                    <p:cond delay="0"/>
                                  </p:stCondLst>
                                  <p:childTnLst>
                                    <p:set>
                                      <p:cBhvr>
                                        <p:cTn id="11" dur="1" fill="hold">
                                          <p:stCondLst>
                                            <p:cond delay="0"/>
                                          </p:stCondLst>
                                        </p:cTn>
                                        <p:tgtEl>
                                          <p:spTgt spid="18"/>
                                        </p:tgtEl>
                                        <p:attrNameLst>
                                          <p:attrName>style.visibility</p:attrName>
                                        </p:attrNameLst>
                                      </p:cBhvr>
                                      <p:to>
                                        <p:strVal val="visible"/>
                                      </p:to>
                                    </p:set>
                                    <p:anim calcmode="lin" valueType="num">
                                      <p:cBhvr additive="base">
                                        <p:cTn id="12" dur="500"/>
                                        <p:tgtEl>
                                          <p:spTgt spid="18"/>
                                        </p:tgtEl>
                                        <p:attrNameLst>
                                          <p:attrName>ppt_x</p:attrName>
                                        </p:attrNameLst>
                                      </p:cBhvr>
                                      <p:tavLst>
                                        <p:tav tm="0">
                                          <p:val>
                                            <p:strVal val="#ppt_x+#ppt_w*1.125000"/>
                                          </p:val>
                                        </p:tav>
                                        <p:tav tm="100000">
                                          <p:val>
                                            <p:strVal val="#ppt_x"/>
                                          </p:val>
                                        </p:tav>
                                      </p:tavLst>
                                    </p:anim>
                                    <p:animEffect transition="in" filter="wipe(left)">
                                      <p:cBhvr>
                                        <p:cTn id="13" dur="500"/>
                                        <p:tgtEl>
                                          <p:spTgt spid="18"/>
                                        </p:tgtEl>
                                      </p:cBhvr>
                                    </p:animEffect>
                                  </p:childTnLst>
                                </p:cTn>
                              </p:par>
                            </p:childTnLst>
                          </p:cTn>
                        </p:par>
                        <p:par>
                          <p:cTn id="14" fill="hold">
                            <p:stCondLst>
                              <p:cond delay="1000"/>
                            </p:stCondLst>
                            <p:childTnLst>
                              <p:par>
                                <p:cTn id="15" presetID="12" presetClass="entr" presetSubtype="2"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additive="base">
                                        <p:cTn id="17" dur="500"/>
                                        <p:tgtEl>
                                          <p:spTgt spid="13"/>
                                        </p:tgtEl>
                                        <p:attrNameLst>
                                          <p:attrName>ppt_x</p:attrName>
                                        </p:attrNameLst>
                                      </p:cBhvr>
                                      <p:tavLst>
                                        <p:tav tm="0">
                                          <p:val>
                                            <p:strVal val="#ppt_x+#ppt_w*1.125000"/>
                                          </p:val>
                                        </p:tav>
                                        <p:tav tm="100000">
                                          <p:val>
                                            <p:strVal val="#ppt_x"/>
                                          </p:val>
                                        </p:tav>
                                      </p:tavLst>
                                    </p:anim>
                                    <p:animEffect transition="in" filter="wipe(left)">
                                      <p:cBhvr>
                                        <p:cTn id="18"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847379" y="7713338"/>
            <a:ext cx="2959099" cy="1420388"/>
            <a:chOff x="1859070" y="7374266"/>
            <a:chExt cx="3944438" cy="1893357"/>
          </a:xfrm>
        </p:grpSpPr>
        <p:sp>
          <p:nvSpPr>
            <p:cNvPr id="31" name="Content Placeholder 2"/>
            <p:cNvSpPr txBox="1">
              <a:spLocks/>
            </p:cNvSpPr>
            <p:nvPr/>
          </p:nvSpPr>
          <p:spPr bwMode="auto">
            <a:xfrm>
              <a:off x="1984918" y="7374266"/>
              <a:ext cx="3648182" cy="1223433"/>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3226" b="1" dirty="0">
                  <a:solidFill>
                    <a:schemeClr val="tx1"/>
                  </a:solidFill>
                  <a:latin typeface="Lato Regular"/>
                  <a:cs typeface="Lato Regular"/>
                </a:rPr>
                <a:t>Angel Binder</a:t>
              </a:r>
            </a:p>
          </p:txBody>
        </p:sp>
        <p:sp>
          <p:nvSpPr>
            <p:cNvPr id="32" name="Content Placeholder 2"/>
            <p:cNvSpPr txBox="1">
              <a:spLocks/>
            </p:cNvSpPr>
            <p:nvPr/>
          </p:nvSpPr>
          <p:spPr bwMode="auto">
            <a:xfrm>
              <a:off x="1859070" y="8291338"/>
              <a:ext cx="3944438" cy="511111"/>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1800" dirty="0">
                  <a:solidFill>
                    <a:schemeClr val="tx1"/>
                  </a:solidFill>
                  <a:latin typeface="Lato Light"/>
                  <a:cs typeface="Lato Light"/>
                </a:rPr>
                <a:t>Marketing</a:t>
              </a:r>
            </a:p>
          </p:txBody>
        </p:sp>
        <p:grpSp>
          <p:nvGrpSpPr>
            <p:cNvPr id="71" name="Group 70"/>
            <p:cNvGrpSpPr/>
            <p:nvPr/>
          </p:nvGrpSpPr>
          <p:grpSpPr>
            <a:xfrm>
              <a:off x="2988462" y="8766406"/>
              <a:ext cx="1641092" cy="501217"/>
              <a:chOff x="3988146" y="9821053"/>
              <a:chExt cx="1641092" cy="501217"/>
            </a:xfrm>
            <a:solidFill>
              <a:schemeClr val="accent2"/>
            </a:solidFill>
          </p:grpSpPr>
          <p:sp>
            <p:nvSpPr>
              <p:cNvPr id="72" name="Freeform 78"/>
              <p:cNvSpPr>
                <a:spLocks noChangeArrowheads="1"/>
              </p:cNvSpPr>
              <p:nvPr/>
            </p:nvSpPr>
            <p:spPr bwMode="auto">
              <a:xfrm>
                <a:off x="5127536" y="9821053"/>
                <a:ext cx="501702" cy="492495"/>
              </a:xfrm>
              <a:custGeom>
                <a:avLst/>
                <a:gdLst>
                  <a:gd name="T0" fmla="*/ 212 w 479"/>
                  <a:gd name="T1" fmla="*/ 169 h 471"/>
                  <a:gd name="T2" fmla="*/ 212 w 479"/>
                  <a:gd name="T3" fmla="*/ 169 h 471"/>
                  <a:gd name="T4" fmla="*/ 185 w 479"/>
                  <a:gd name="T5" fmla="*/ 142 h 471"/>
                  <a:gd name="T6" fmla="*/ 177 w 479"/>
                  <a:gd name="T7" fmla="*/ 142 h 471"/>
                  <a:gd name="T8" fmla="*/ 168 w 479"/>
                  <a:gd name="T9" fmla="*/ 160 h 471"/>
                  <a:gd name="T10" fmla="*/ 168 w 479"/>
                  <a:gd name="T11" fmla="*/ 187 h 471"/>
                  <a:gd name="T12" fmla="*/ 194 w 479"/>
                  <a:gd name="T13" fmla="*/ 213 h 471"/>
                  <a:gd name="T14" fmla="*/ 203 w 479"/>
                  <a:gd name="T15" fmla="*/ 213 h 471"/>
                  <a:gd name="T16" fmla="*/ 212 w 479"/>
                  <a:gd name="T17" fmla="*/ 169 h 471"/>
                  <a:gd name="T18" fmla="*/ 238 w 479"/>
                  <a:gd name="T19" fmla="*/ 0 h 471"/>
                  <a:gd name="T20" fmla="*/ 238 w 479"/>
                  <a:gd name="T21" fmla="*/ 0 h 471"/>
                  <a:gd name="T22" fmla="*/ 0 w 479"/>
                  <a:gd name="T23" fmla="*/ 231 h 471"/>
                  <a:gd name="T24" fmla="*/ 238 w 479"/>
                  <a:gd name="T25" fmla="*/ 470 h 471"/>
                  <a:gd name="T26" fmla="*/ 478 w 479"/>
                  <a:gd name="T27" fmla="*/ 231 h 471"/>
                  <a:gd name="T28" fmla="*/ 238 w 479"/>
                  <a:gd name="T29" fmla="*/ 0 h 471"/>
                  <a:gd name="T30" fmla="*/ 221 w 479"/>
                  <a:gd name="T31" fmla="*/ 338 h 471"/>
                  <a:gd name="T32" fmla="*/ 221 w 479"/>
                  <a:gd name="T33" fmla="*/ 338 h 471"/>
                  <a:gd name="T34" fmla="*/ 185 w 479"/>
                  <a:gd name="T35" fmla="*/ 346 h 471"/>
                  <a:gd name="T36" fmla="*/ 185 w 479"/>
                  <a:gd name="T37" fmla="*/ 346 h 471"/>
                  <a:gd name="T38" fmla="*/ 185 w 479"/>
                  <a:gd name="T39" fmla="*/ 346 h 471"/>
                  <a:gd name="T40" fmla="*/ 124 w 479"/>
                  <a:gd name="T41" fmla="*/ 301 h 471"/>
                  <a:gd name="T42" fmla="*/ 194 w 479"/>
                  <a:gd name="T43" fmla="*/ 248 h 471"/>
                  <a:gd name="T44" fmla="*/ 194 w 479"/>
                  <a:gd name="T45" fmla="*/ 248 h 471"/>
                  <a:gd name="T46" fmla="*/ 185 w 479"/>
                  <a:gd name="T47" fmla="*/ 231 h 471"/>
                  <a:gd name="T48" fmla="*/ 185 w 479"/>
                  <a:gd name="T49" fmla="*/ 231 h 471"/>
                  <a:gd name="T50" fmla="*/ 159 w 479"/>
                  <a:gd name="T51" fmla="*/ 222 h 471"/>
                  <a:gd name="T52" fmla="*/ 141 w 479"/>
                  <a:gd name="T53" fmla="*/ 178 h 471"/>
                  <a:gd name="T54" fmla="*/ 194 w 479"/>
                  <a:gd name="T55" fmla="*/ 125 h 471"/>
                  <a:gd name="T56" fmla="*/ 256 w 479"/>
                  <a:gd name="T57" fmla="*/ 125 h 471"/>
                  <a:gd name="T58" fmla="*/ 256 w 479"/>
                  <a:gd name="T59" fmla="*/ 125 h 471"/>
                  <a:gd name="T60" fmla="*/ 238 w 479"/>
                  <a:gd name="T61" fmla="*/ 134 h 471"/>
                  <a:gd name="T62" fmla="*/ 221 w 479"/>
                  <a:gd name="T63" fmla="*/ 134 h 471"/>
                  <a:gd name="T64" fmla="*/ 238 w 479"/>
                  <a:gd name="T65" fmla="*/ 178 h 471"/>
                  <a:gd name="T66" fmla="*/ 230 w 479"/>
                  <a:gd name="T67" fmla="*/ 213 h 471"/>
                  <a:gd name="T68" fmla="*/ 212 w 479"/>
                  <a:gd name="T69" fmla="*/ 231 h 471"/>
                  <a:gd name="T70" fmla="*/ 230 w 479"/>
                  <a:gd name="T71" fmla="*/ 240 h 471"/>
                  <a:gd name="T72" fmla="*/ 256 w 479"/>
                  <a:gd name="T73" fmla="*/ 284 h 471"/>
                  <a:gd name="T74" fmla="*/ 221 w 479"/>
                  <a:gd name="T75" fmla="*/ 338 h 471"/>
                  <a:gd name="T76" fmla="*/ 354 w 479"/>
                  <a:gd name="T77" fmla="*/ 231 h 471"/>
                  <a:gd name="T78" fmla="*/ 354 w 479"/>
                  <a:gd name="T79" fmla="*/ 231 h 471"/>
                  <a:gd name="T80" fmla="*/ 310 w 479"/>
                  <a:gd name="T81" fmla="*/ 231 h 471"/>
                  <a:gd name="T82" fmla="*/ 310 w 479"/>
                  <a:gd name="T83" fmla="*/ 275 h 471"/>
                  <a:gd name="T84" fmla="*/ 291 w 479"/>
                  <a:gd name="T85" fmla="*/ 275 h 471"/>
                  <a:gd name="T86" fmla="*/ 291 w 479"/>
                  <a:gd name="T87" fmla="*/ 231 h 471"/>
                  <a:gd name="T88" fmla="*/ 256 w 479"/>
                  <a:gd name="T89" fmla="*/ 231 h 471"/>
                  <a:gd name="T90" fmla="*/ 256 w 479"/>
                  <a:gd name="T91" fmla="*/ 213 h 471"/>
                  <a:gd name="T92" fmla="*/ 291 w 479"/>
                  <a:gd name="T93" fmla="*/ 213 h 471"/>
                  <a:gd name="T94" fmla="*/ 291 w 479"/>
                  <a:gd name="T95" fmla="*/ 169 h 471"/>
                  <a:gd name="T96" fmla="*/ 310 w 479"/>
                  <a:gd name="T97" fmla="*/ 169 h 471"/>
                  <a:gd name="T98" fmla="*/ 310 w 479"/>
                  <a:gd name="T99" fmla="*/ 213 h 471"/>
                  <a:gd name="T100" fmla="*/ 354 w 479"/>
                  <a:gd name="T101" fmla="*/ 213 h 471"/>
                  <a:gd name="T102" fmla="*/ 354 w 479"/>
                  <a:gd name="T103" fmla="*/ 231 h 471"/>
                  <a:gd name="T104" fmla="*/ 194 w 479"/>
                  <a:gd name="T105" fmla="*/ 266 h 471"/>
                  <a:gd name="T106" fmla="*/ 194 w 479"/>
                  <a:gd name="T107" fmla="*/ 266 h 471"/>
                  <a:gd name="T108" fmla="*/ 194 w 479"/>
                  <a:gd name="T109" fmla="*/ 266 h 471"/>
                  <a:gd name="T110" fmla="*/ 159 w 479"/>
                  <a:gd name="T111" fmla="*/ 275 h 471"/>
                  <a:gd name="T112" fmla="*/ 150 w 479"/>
                  <a:gd name="T113" fmla="*/ 301 h 471"/>
                  <a:gd name="T114" fmla="*/ 194 w 479"/>
                  <a:gd name="T115" fmla="*/ 328 h 471"/>
                  <a:gd name="T116" fmla="*/ 230 w 479"/>
                  <a:gd name="T117" fmla="*/ 293 h 471"/>
                  <a:gd name="T118" fmla="*/ 194 w 479"/>
                  <a:gd name="T119" fmla="*/ 26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471">
                    <a:moveTo>
                      <a:pt x="212" y="169"/>
                    </a:moveTo>
                    <a:lnTo>
                      <a:pt x="212" y="169"/>
                    </a:lnTo>
                    <a:cubicBezTo>
                      <a:pt x="212" y="142"/>
                      <a:pt x="203" y="142"/>
                      <a:pt x="185" y="142"/>
                    </a:cubicBezTo>
                    <a:cubicBezTo>
                      <a:pt x="185" y="142"/>
                      <a:pt x="185" y="142"/>
                      <a:pt x="177" y="142"/>
                    </a:cubicBezTo>
                    <a:cubicBezTo>
                      <a:pt x="177" y="142"/>
                      <a:pt x="168" y="151"/>
                      <a:pt x="168" y="160"/>
                    </a:cubicBezTo>
                    <a:cubicBezTo>
                      <a:pt x="159" y="160"/>
                      <a:pt x="159" y="169"/>
                      <a:pt x="168" y="187"/>
                    </a:cubicBezTo>
                    <a:cubicBezTo>
                      <a:pt x="168" y="195"/>
                      <a:pt x="185" y="213"/>
                      <a:pt x="194" y="213"/>
                    </a:cubicBezTo>
                    <a:cubicBezTo>
                      <a:pt x="194" y="213"/>
                      <a:pt x="194" y="213"/>
                      <a:pt x="203" y="213"/>
                    </a:cubicBezTo>
                    <a:cubicBezTo>
                      <a:pt x="212" y="204"/>
                      <a:pt x="221" y="187"/>
                      <a:pt x="212" y="169"/>
                    </a:cubicBezTo>
                    <a:close/>
                    <a:moveTo>
                      <a:pt x="238" y="0"/>
                    </a:moveTo>
                    <a:lnTo>
                      <a:pt x="238" y="0"/>
                    </a:lnTo>
                    <a:cubicBezTo>
                      <a:pt x="106" y="0"/>
                      <a:pt x="0" y="107"/>
                      <a:pt x="0" y="231"/>
                    </a:cubicBezTo>
                    <a:cubicBezTo>
                      <a:pt x="0" y="363"/>
                      <a:pt x="106" y="470"/>
                      <a:pt x="238" y="470"/>
                    </a:cubicBezTo>
                    <a:cubicBezTo>
                      <a:pt x="372" y="470"/>
                      <a:pt x="478" y="363"/>
                      <a:pt x="478" y="231"/>
                    </a:cubicBezTo>
                    <a:cubicBezTo>
                      <a:pt x="478" y="107"/>
                      <a:pt x="372" y="0"/>
                      <a:pt x="238" y="0"/>
                    </a:cubicBezTo>
                    <a:close/>
                    <a:moveTo>
                      <a:pt x="221" y="338"/>
                    </a:moveTo>
                    <a:lnTo>
                      <a:pt x="221" y="338"/>
                    </a:lnTo>
                    <a:cubicBezTo>
                      <a:pt x="212" y="346"/>
                      <a:pt x="194" y="346"/>
                      <a:pt x="185" y="346"/>
                    </a:cubicBezTo>
                    <a:lnTo>
                      <a:pt x="185" y="346"/>
                    </a:lnTo>
                    <a:lnTo>
                      <a:pt x="185" y="346"/>
                    </a:lnTo>
                    <a:cubicBezTo>
                      <a:pt x="177" y="346"/>
                      <a:pt x="124" y="346"/>
                      <a:pt x="124" y="301"/>
                    </a:cubicBezTo>
                    <a:cubicBezTo>
                      <a:pt x="124" y="257"/>
                      <a:pt x="177" y="248"/>
                      <a:pt x="194" y="248"/>
                    </a:cubicBezTo>
                    <a:lnTo>
                      <a:pt x="194" y="248"/>
                    </a:lnTo>
                    <a:cubicBezTo>
                      <a:pt x="185" y="240"/>
                      <a:pt x="185" y="231"/>
                      <a:pt x="185" y="231"/>
                    </a:cubicBezTo>
                    <a:lnTo>
                      <a:pt x="185" y="231"/>
                    </a:lnTo>
                    <a:cubicBezTo>
                      <a:pt x="177" y="231"/>
                      <a:pt x="168" y="222"/>
                      <a:pt x="159" y="222"/>
                    </a:cubicBezTo>
                    <a:cubicBezTo>
                      <a:pt x="141" y="213"/>
                      <a:pt x="141" y="195"/>
                      <a:pt x="141" y="178"/>
                    </a:cubicBezTo>
                    <a:cubicBezTo>
                      <a:pt x="141" y="125"/>
                      <a:pt x="194" y="125"/>
                      <a:pt x="194" y="125"/>
                    </a:cubicBezTo>
                    <a:cubicBezTo>
                      <a:pt x="256" y="125"/>
                      <a:pt x="256" y="125"/>
                      <a:pt x="256" y="125"/>
                    </a:cubicBezTo>
                    <a:lnTo>
                      <a:pt x="256" y="125"/>
                    </a:lnTo>
                    <a:cubicBezTo>
                      <a:pt x="256" y="134"/>
                      <a:pt x="238" y="134"/>
                      <a:pt x="238" y="134"/>
                    </a:cubicBezTo>
                    <a:cubicBezTo>
                      <a:pt x="230" y="134"/>
                      <a:pt x="230" y="134"/>
                      <a:pt x="221" y="134"/>
                    </a:cubicBezTo>
                    <a:cubicBezTo>
                      <a:pt x="238" y="142"/>
                      <a:pt x="238" y="160"/>
                      <a:pt x="238" y="178"/>
                    </a:cubicBezTo>
                    <a:cubicBezTo>
                      <a:pt x="238" y="195"/>
                      <a:pt x="230" y="204"/>
                      <a:pt x="230" y="213"/>
                    </a:cubicBezTo>
                    <a:cubicBezTo>
                      <a:pt x="221" y="222"/>
                      <a:pt x="212" y="222"/>
                      <a:pt x="212" y="231"/>
                    </a:cubicBezTo>
                    <a:cubicBezTo>
                      <a:pt x="212" y="231"/>
                      <a:pt x="221" y="240"/>
                      <a:pt x="230" y="240"/>
                    </a:cubicBezTo>
                    <a:cubicBezTo>
                      <a:pt x="238" y="248"/>
                      <a:pt x="256" y="266"/>
                      <a:pt x="256" y="284"/>
                    </a:cubicBezTo>
                    <a:cubicBezTo>
                      <a:pt x="256" y="310"/>
                      <a:pt x="247" y="328"/>
                      <a:pt x="221" y="338"/>
                    </a:cubicBezTo>
                    <a:close/>
                    <a:moveTo>
                      <a:pt x="354" y="231"/>
                    </a:moveTo>
                    <a:lnTo>
                      <a:pt x="354" y="231"/>
                    </a:lnTo>
                    <a:cubicBezTo>
                      <a:pt x="310" y="231"/>
                      <a:pt x="310" y="231"/>
                      <a:pt x="310" y="231"/>
                    </a:cubicBezTo>
                    <a:cubicBezTo>
                      <a:pt x="310" y="275"/>
                      <a:pt x="310" y="275"/>
                      <a:pt x="310" y="275"/>
                    </a:cubicBezTo>
                    <a:cubicBezTo>
                      <a:pt x="291" y="275"/>
                      <a:pt x="291" y="275"/>
                      <a:pt x="291" y="275"/>
                    </a:cubicBezTo>
                    <a:cubicBezTo>
                      <a:pt x="291" y="231"/>
                      <a:pt x="291" y="231"/>
                      <a:pt x="291" y="231"/>
                    </a:cubicBezTo>
                    <a:cubicBezTo>
                      <a:pt x="256" y="231"/>
                      <a:pt x="256" y="231"/>
                      <a:pt x="256" y="231"/>
                    </a:cubicBezTo>
                    <a:cubicBezTo>
                      <a:pt x="256" y="213"/>
                      <a:pt x="256" y="213"/>
                      <a:pt x="256" y="213"/>
                    </a:cubicBezTo>
                    <a:cubicBezTo>
                      <a:pt x="291" y="213"/>
                      <a:pt x="291" y="213"/>
                      <a:pt x="291" y="213"/>
                    </a:cubicBezTo>
                    <a:cubicBezTo>
                      <a:pt x="291" y="169"/>
                      <a:pt x="291" y="169"/>
                      <a:pt x="291" y="169"/>
                    </a:cubicBezTo>
                    <a:cubicBezTo>
                      <a:pt x="310" y="169"/>
                      <a:pt x="310" y="169"/>
                      <a:pt x="310" y="169"/>
                    </a:cubicBezTo>
                    <a:cubicBezTo>
                      <a:pt x="310" y="213"/>
                      <a:pt x="310" y="213"/>
                      <a:pt x="310" y="213"/>
                    </a:cubicBezTo>
                    <a:cubicBezTo>
                      <a:pt x="354" y="213"/>
                      <a:pt x="354" y="213"/>
                      <a:pt x="354" y="213"/>
                    </a:cubicBezTo>
                    <a:lnTo>
                      <a:pt x="354" y="231"/>
                    </a:lnTo>
                    <a:close/>
                    <a:moveTo>
                      <a:pt x="194" y="266"/>
                    </a:moveTo>
                    <a:lnTo>
                      <a:pt x="194" y="266"/>
                    </a:lnTo>
                    <a:lnTo>
                      <a:pt x="194" y="266"/>
                    </a:lnTo>
                    <a:cubicBezTo>
                      <a:pt x="177" y="266"/>
                      <a:pt x="168" y="266"/>
                      <a:pt x="159" y="275"/>
                    </a:cubicBezTo>
                    <a:cubicBezTo>
                      <a:pt x="159" y="284"/>
                      <a:pt x="150" y="293"/>
                      <a:pt x="150" y="301"/>
                    </a:cubicBezTo>
                    <a:cubicBezTo>
                      <a:pt x="150" y="319"/>
                      <a:pt x="168" y="328"/>
                      <a:pt x="194" y="328"/>
                    </a:cubicBezTo>
                    <a:cubicBezTo>
                      <a:pt x="221" y="319"/>
                      <a:pt x="230" y="310"/>
                      <a:pt x="230" y="293"/>
                    </a:cubicBezTo>
                    <a:cubicBezTo>
                      <a:pt x="230" y="275"/>
                      <a:pt x="212" y="266"/>
                      <a:pt x="194" y="266"/>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3" name="Freeform 79"/>
              <p:cNvSpPr>
                <a:spLocks noChangeArrowheads="1"/>
              </p:cNvSpPr>
              <p:nvPr/>
            </p:nvSpPr>
            <p:spPr bwMode="auto">
              <a:xfrm>
                <a:off x="4552157" y="9829775"/>
                <a:ext cx="501704" cy="492495"/>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93 w 479"/>
                  <a:gd name="T13" fmla="*/ 160 h 471"/>
                  <a:gd name="T14" fmla="*/ 293 w 479"/>
                  <a:gd name="T15" fmla="*/ 160 h 471"/>
                  <a:gd name="T16" fmla="*/ 257 w 479"/>
                  <a:gd name="T17" fmla="*/ 160 h 471"/>
                  <a:gd name="T18" fmla="*/ 249 w 479"/>
                  <a:gd name="T19" fmla="*/ 178 h 471"/>
                  <a:gd name="T20" fmla="*/ 249 w 479"/>
                  <a:gd name="T21" fmla="*/ 195 h 471"/>
                  <a:gd name="T22" fmla="*/ 293 w 479"/>
                  <a:gd name="T23" fmla="*/ 195 h 471"/>
                  <a:gd name="T24" fmla="*/ 293 w 479"/>
                  <a:gd name="T25" fmla="*/ 240 h 471"/>
                  <a:gd name="T26" fmla="*/ 249 w 479"/>
                  <a:gd name="T27" fmla="*/ 240 h 471"/>
                  <a:gd name="T28" fmla="*/ 249 w 479"/>
                  <a:gd name="T29" fmla="*/ 346 h 471"/>
                  <a:gd name="T30" fmla="*/ 213 w 479"/>
                  <a:gd name="T31" fmla="*/ 346 h 471"/>
                  <a:gd name="T32" fmla="*/ 213 w 479"/>
                  <a:gd name="T33" fmla="*/ 240 h 471"/>
                  <a:gd name="T34" fmla="*/ 169 w 479"/>
                  <a:gd name="T35" fmla="*/ 240 h 471"/>
                  <a:gd name="T36" fmla="*/ 169 w 479"/>
                  <a:gd name="T37" fmla="*/ 195 h 471"/>
                  <a:gd name="T38" fmla="*/ 213 w 479"/>
                  <a:gd name="T39" fmla="*/ 195 h 471"/>
                  <a:gd name="T40" fmla="*/ 213 w 479"/>
                  <a:gd name="T41" fmla="*/ 178 h 471"/>
                  <a:gd name="T42" fmla="*/ 257 w 479"/>
                  <a:gd name="T43" fmla="*/ 125 h 471"/>
                  <a:gd name="T44" fmla="*/ 293 w 479"/>
                  <a:gd name="T45" fmla="*/ 125 h 471"/>
                  <a:gd name="T46" fmla="*/ 293 w 479"/>
                  <a:gd name="T47" fmla="*/ 16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4" name="Freeform 86"/>
              <p:cNvSpPr>
                <a:spLocks noChangeArrowheads="1"/>
              </p:cNvSpPr>
              <p:nvPr/>
            </p:nvSpPr>
            <p:spPr bwMode="auto">
              <a:xfrm>
                <a:off x="3988146" y="9829775"/>
                <a:ext cx="501702" cy="492495"/>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grpSp>
        <p:grpSp>
          <p:nvGrpSpPr>
            <p:cNvPr id="80" name="Group 79"/>
            <p:cNvGrpSpPr/>
            <p:nvPr/>
          </p:nvGrpSpPr>
          <p:grpSpPr>
            <a:xfrm>
              <a:off x="2442341" y="8203744"/>
              <a:ext cx="2738812" cy="73150"/>
              <a:chOff x="1775295" y="2028842"/>
              <a:chExt cx="3631535" cy="45719"/>
            </a:xfrm>
          </p:grpSpPr>
          <p:sp>
            <p:nvSpPr>
              <p:cNvPr id="81" name="Rectangle 80"/>
              <p:cNvSpPr/>
              <p:nvPr/>
            </p:nvSpPr>
            <p:spPr>
              <a:xfrm flipV="1">
                <a:off x="1775295" y="2028842"/>
                <a:ext cx="540353"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82" name="Rectangle 81"/>
              <p:cNvSpPr/>
              <p:nvPr/>
            </p:nvSpPr>
            <p:spPr>
              <a:xfrm flipV="1">
                <a:off x="2390858" y="2028842"/>
                <a:ext cx="540353"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83" name="Rectangle 82"/>
              <p:cNvSpPr/>
              <p:nvPr/>
            </p:nvSpPr>
            <p:spPr>
              <a:xfrm flipV="1">
                <a:off x="3025596" y="2028842"/>
                <a:ext cx="540353"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84" name="Rectangle 83"/>
              <p:cNvSpPr/>
              <p:nvPr/>
            </p:nvSpPr>
            <p:spPr>
              <a:xfrm flipV="1">
                <a:off x="3641289" y="2028842"/>
                <a:ext cx="540353"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85" name="Rectangle 84"/>
              <p:cNvSpPr/>
              <p:nvPr/>
            </p:nvSpPr>
            <p:spPr>
              <a:xfrm flipV="1">
                <a:off x="4256852" y="2028842"/>
                <a:ext cx="540353"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86" name="Rectangle 85"/>
              <p:cNvSpPr/>
              <p:nvPr/>
            </p:nvSpPr>
            <p:spPr>
              <a:xfrm flipV="1">
                <a:off x="4866477" y="2028842"/>
                <a:ext cx="540353" cy="45719"/>
              </a:xfrm>
              <a:prstGeom prst="rect">
                <a:avLst/>
              </a:pr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grpSp>
      </p:grpSp>
      <p:grpSp>
        <p:nvGrpSpPr>
          <p:cNvPr id="87" name="Group 86"/>
          <p:cNvGrpSpPr/>
          <p:nvPr/>
        </p:nvGrpSpPr>
        <p:grpSpPr>
          <a:xfrm>
            <a:off x="4507905" y="2075518"/>
            <a:ext cx="9272190" cy="1559721"/>
            <a:chOff x="5988388" y="483017"/>
            <a:chExt cx="12359700" cy="2079087"/>
          </a:xfrm>
        </p:grpSpPr>
        <p:sp>
          <p:nvSpPr>
            <p:cNvPr id="88" name="TextBox 8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Meet Our Great Team</a:t>
              </a:r>
            </a:p>
          </p:txBody>
        </p:sp>
        <p:sp>
          <p:nvSpPr>
            <p:cNvPr id="96" name="Rectangle 9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97"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grpSp>
        <p:nvGrpSpPr>
          <p:cNvPr id="105" name="Group 104"/>
          <p:cNvGrpSpPr/>
          <p:nvPr/>
        </p:nvGrpSpPr>
        <p:grpSpPr>
          <a:xfrm>
            <a:off x="5738260" y="7713338"/>
            <a:ext cx="2959099" cy="1420388"/>
            <a:chOff x="1859070" y="7374266"/>
            <a:chExt cx="3944438" cy="1893357"/>
          </a:xfrm>
        </p:grpSpPr>
        <p:sp>
          <p:nvSpPr>
            <p:cNvPr id="106" name="Content Placeholder 2"/>
            <p:cNvSpPr txBox="1">
              <a:spLocks/>
            </p:cNvSpPr>
            <p:nvPr/>
          </p:nvSpPr>
          <p:spPr bwMode="auto">
            <a:xfrm>
              <a:off x="1984918" y="7374266"/>
              <a:ext cx="3648182" cy="1223433"/>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3226" b="1" dirty="0">
                  <a:solidFill>
                    <a:schemeClr val="tx1"/>
                  </a:solidFill>
                  <a:latin typeface="Lato Regular"/>
                  <a:cs typeface="Lato Regular"/>
                </a:rPr>
                <a:t>Pedro Binder</a:t>
              </a:r>
            </a:p>
          </p:txBody>
        </p:sp>
        <p:sp>
          <p:nvSpPr>
            <p:cNvPr id="107" name="Content Placeholder 2"/>
            <p:cNvSpPr txBox="1">
              <a:spLocks/>
            </p:cNvSpPr>
            <p:nvPr/>
          </p:nvSpPr>
          <p:spPr bwMode="auto">
            <a:xfrm>
              <a:off x="1859070" y="8291338"/>
              <a:ext cx="3944438" cy="511111"/>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1800" dirty="0">
                  <a:solidFill>
                    <a:schemeClr val="tx1"/>
                  </a:solidFill>
                  <a:latin typeface="Lato Light"/>
                  <a:cs typeface="Lato Light"/>
                </a:rPr>
                <a:t>Marketing</a:t>
              </a:r>
            </a:p>
          </p:txBody>
        </p:sp>
        <p:grpSp>
          <p:nvGrpSpPr>
            <p:cNvPr id="108" name="Group 107"/>
            <p:cNvGrpSpPr/>
            <p:nvPr/>
          </p:nvGrpSpPr>
          <p:grpSpPr>
            <a:xfrm>
              <a:off x="2988462" y="8766406"/>
              <a:ext cx="1641092" cy="501217"/>
              <a:chOff x="3988146" y="9821053"/>
              <a:chExt cx="1641092" cy="501217"/>
            </a:xfrm>
            <a:solidFill>
              <a:schemeClr val="accent2"/>
            </a:solidFill>
          </p:grpSpPr>
          <p:sp>
            <p:nvSpPr>
              <p:cNvPr id="116" name="Freeform 78"/>
              <p:cNvSpPr>
                <a:spLocks noChangeArrowheads="1"/>
              </p:cNvSpPr>
              <p:nvPr/>
            </p:nvSpPr>
            <p:spPr bwMode="auto">
              <a:xfrm>
                <a:off x="5127536" y="9821053"/>
                <a:ext cx="501702" cy="492495"/>
              </a:xfrm>
              <a:custGeom>
                <a:avLst/>
                <a:gdLst>
                  <a:gd name="T0" fmla="*/ 212 w 479"/>
                  <a:gd name="T1" fmla="*/ 169 h 471"/>
                  <a:gd name="T2" fmla="*/ 212 w 479"/>
                  <a:gd name="T3" fmla="*/ 169 h 471"/>
                  <a:gd name="T4" fmla="*/ 185 w 479"/>
                  <a:gd name="T5" fmla="*/ 142 h 471"/>
                  <a:gd name="T6" fmla="*/ 177 w 479"/>
                  <a:gd name="T7" fmla="*/ 142 h 471"/>
                  <a:gd name="T8" fmla="*/ 168 w 479"/>
                  <a:gd name="T9" fmla="*/ 160 h 471"/>
                  <a:gd name="T10" fmla="*/ 168 w 479"/>
                  <a:gd name="T11" fmla="*/ 187 h 471"/>
                  <a:gd name="T12" fmla="*/ 194 w 479"/>
                  <a:gd name="T13" fmla="*/ 213 h 471"/>
                  <a:gd name="T14" fmla="*/ 203 w 479"/>
                  <a:gd name="T15" fmla="*/ 213 h 471"/>
                  <a:gd name="T16" fmla="*/ 212 w 479"/>
                  <a:gd name="T17" fmla="*/ 169 h 471"/>
                  <a:gd name="T18" fmla="*/ 238 w 479"/>
                  <a:gd name="T19" fmla="*/ 0 h 471"/>
                  <a:gd name="T20" fmla="*/ 238 w 479"/>
                  <a:gd name="T21" fmla="*/ 0 h 471"/>
                  <a:gd name="T22" fmla="*/ 0 w 479"/>
                  <a:gd name="T23" fmla="*/ 231 h 471"/>
                  <a:gd name="T24" fmla="*/ 238 w 479"/>
                  <a:gd name="T25" fmla="*/ 470 h 471"/>
                  <a:gd name="T26" fmla="*/ 478 w 479"/>
                  <a:gd name="T27" fmla="*/ 231 h 471"/>
                  <a:gd name="T28" fmla="*/ 238 w 479"/>
                  <a:gd name="T29" fmla="*/ 0 h 471"/>
                  <a:gd name="T30" fmla="*/ 221 w 479"/>
                  <a:gd name="T31" fmla="*/ 338 h 471"/>
                  <a:gd name="T32" fmla="*/ 221 w 479"/>
                  <a:gd name="T33" fmla="*/ 338 h 471"/>
                  <a:gd name="T34" fmla="*/ 185 w 479"/>
                  <a:gd name="T35" fmla="*/ 346 h 471"/>
                  <a:gd name="T36" fmla="*/ 185 w 479"/>
                  <a:gd name="T37" fmla="*/ 346 h 471"/>
                  <a:gd name="T38" fmla="*/ 185 w 479"/>
                  <a:gd name="T39" fmla="*/ 346 h 471"/>
                  <a:gd name="T40" fmla="*/ 124 w 479"/>
                  <a:gd name="T41" fmla="*/ 301 h 471"/>
                  <a:gd name="T42" fmla="*/ 194 w 479"/>
                  <a:gd name="T43" fmla="*/ 248 h 471"/>
                  <a:gd name="T44" fmla="*/ 194 w 479"/>
                  <a:gd name="T45" fmla="*/ 248 h 471"/>
                  <a:gd name="T46" fmla="*/ 185 w 479"/>
                  <a:gd name="T47" fmla="*/ 231 h 471"/>
                  <a:gd name="T48" fmla="*/ 185 w 479"/>
                  <a:gd name="T49" fmla="*/ 231 h 471"/>
                  <a:gd name="T50" fmla="*/ 159 w 479"/>
                  <a:gd name="T51" fmla="*/ 222 h 471"/>
                  <a:gd name="T52" fmla="*/ 141 w 479"/>
                  <a:gd name="T53" fmla="*/ 178 h 471"/>
                  <a:gd name="T54" fmla="*/ 194 w 479"/>
                  <a:gd name="T55" fmla="*/ 125 h 471"/>
                  <a:gd name="T56" fmla="*/ 256 w 479"/>
                  <a:gd name="T57" fmla="*/ 125 h 471"/>
                  <a:gd name="T58" fmla="*/ 256 w 479"/>
                  <a:gd name="T59" fmla="*/ 125 h 471"/>
                  <a:gd name="T60" fmla="*/ 238 w 479"/>
                  <a:gd name="T61" fmla="*/ 134 h 471"/>
                  <a:gd name="T62" fmla="*/ 221 w 479"/>
                  <a:gd name="T63" fmla="*/ 134 h 471"/>
                  <a:gd name="T64" fmla="*/ 238 w 479"/>
                  <a:gd name="T65" fmla="*/ 178 h 471"/>
                  <a:gd name="T66" fmla="*/ 230 w 479"/>
                  <a:gd name="T67" fmla="*/ 213 h 471"/>
                  <a:gd name="T68" fmla="*/ 212 w 479"/>
                  <a:gd name="T69" fmla="*/ 231 h 471"/>
                  <a:gd name="T70" fmla="*/ 230 w 479"/>
                  <a:gd name="T71" fmla="*/ 240 h 471"/>
                  <a:gd name="T72" fmla="*/ 256 w 479"/>
                  <a:gd name="T73" fmla="*/ 284 h 471"/>
                  <a:gd name="T74" fmla="*/ 221 w 479"/>
                  <a:gd name="T75" fmla="*/ 338 h 471"/>
                  <a:gd name="T76" fmla="*/ 354 w 479"/>
                  <a:gd name="T77" fmla="*/ 231 h 471"/>
                  <a:gd name="T78" fmla="*/ 354 w 479"/>
                  <a:gd name="T79" fmla="*/ 231 h 471"/>
                  <a:gd name="T80" fmla="*/ 310 w 479"/>
                  <a:gd name="T81" fmla="*/ 231 h 471"/>
                  <a:gd name="T82" fmla="*/ 310 w 479"/>
                  <a:gd name="T83" fmla="*/ 275 h 471"/>
                  <a:gd name="T84" fmla="*/ 291 w 479"/>
                  <a:gd name="T85" fmla="*/ 275 h 471"/>
                  <a:gd name="T86" fmla="*/ 291 w 479"/>
                  <a:gd name="T87" fmla="*/ 231 h 471"/>
                  <a:gd name="T88" fmla="*/ 256 w 479"/>
                  <a:gd name="T89" fmla="*/ 231 h 471"/>
                  <a:gd name="T90" fmla="*/ 256 w 479"/>
                  <a:gd name="T91" fmla="*/ 213 h 471"/>
                  <a:gd name="T92" fmla="*/ 291 w 479"/>
                  <a:gd name="T93" fmla="*/ 213 h 471"/>
                  <a:gd name="T94" fmla="*/ 291 w 479"/>
                  <a:gd name="T95" fmla="*/ 169 h 471"/>
                  <a:gd name="T96" fmla="*/ 310 w 479"/>
                  <a:gd name="T97" fmla="*/ 169 h 471"/>
                  <a:gd name="T98" fmla="*/ 310 w 479"/>
                  <a:gd name="T99" fmla="*/ 213 h 471"/>
                  <a:gd name="T100" fmla="*/ 354 w 479"/>
                  <a:gd name="T101" fmla="*/ 213 h 471"/>
                  <a:gd name="T102" fmla="*/ 354 w 479"/>
                  <a:gd name="T103" fmla="*/ 231 h 471"/>
                  <a:gd name="T104" fmla="*/ 194 w 479"/>
                  <a:gd name="T105" fmla="*/ 266 h 471"/>
                  <a:gd name="T106" fmla="*/ 194 w 479"/>
                  <a:gd name="T107" fmla="*/ 266 h 471"/>
                  <a:gd name="T108" fmla="*/ 194 w 479"/>
                  <a:gd name="T109" fmla="*/ 266 h 471"/>
                  <a:gd name="T110" fmla="*/ 159 w 479"/>
                  <a:gd name="T111" fmla="*/ 275 h 471"/>
                  <a:gd name="T112" fmla="*/ 150 w 479"/>
                  <a:gd name="T113" fmla="*/ 301 h 471"/>
                  <a:gd name="T114" fmla="*/ 194 w 479"/>
                  <a:gd name="T115" fmla="*/ 328 h 471"/>
                  <a:gd name="T116" fmla="*/ 230 w 479"/>
                  <a:gd name="T117" fmla="*/ 293 h 471"/>
                  <a:gd name="T118" fmla="*/ 194 w 479"/>
                  <a:gd name="T119" fmla="*/ 26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471">
                    <a:moveTo>
                      <a:pt x="212" y="169"/>
                    </a:moveTo>
                    <a:lnTo>
                      <a:pt x="212" y="169"/>
                    </a:lnTo>
                    <a:cubicBezTo>
                      <a:pt x="212" y="142"/>
                      <a:pt x="203" y="142"/>
                      <a:pt x="185" y="142"/>
                    </a:cubicBezTo>
                    <a:cubicBezTo>
                      <a:pt x="185" y="142"/>
                      <a:pt x="185" y="142"/>
                      <a:pt x="177" y="142"/>
                    </a:cubicBezTo>
                    <a:cubicBezTo>
                      <a:pt x="177" y="142"/>
                      <a:pt x="168" y="151"/>
                      <a:pt x="168" y="160"/>
                    </a:cubicBezTo>
                    <a:cubicBezTo>
                      <a:pt x="159" y="160"/>
                      <a:pt x="159" y="169"/>
                      <a:pt x="168" y="187"/>
                    </a:cubicBezTo>
                    <a:cubicBezTo>
                      <a:pt x="168" y="195"/>
                      <a:pt x="185" y="213"/>
                      <a:pt x="194" y="213"/>
                    </a:cubicBezTo>
                    <a:cubicBezTo>
                      <a:pt x="194" y="213"/>
                      <a:pt x="194" y="213"/>
                      <a:pt x="203" y="213"/>
                    </a:cubicBezTo>
                    <a:cubicBezTo>
                      <a:pt x="212" y="204"/>
                      <a:pt x="221" y="187"/>
                      <a:pt x="212" y="169"/>
                    </a:cubicBezTo>
                    <a:close/>
                    <a:moveTo>
                      <a:pt x="238" y="0"/>
                    </a:moveTo>
                    <a:lnTo>
                      <a:pt x="238" y="0"/>
                    </a:lnTo>
                    <a:cubicBezTo>
                      <a:pt x="106" y="0"/>
                      <a:pt x="0" y="107"/>
                      <a:pt x="0" y="231"/>
                    </a:cubicBezTo>
                    <a:cubicBezTo>
                      <a:pt x="0" y="363"/>
                      <a:pt x="106" y="470"/>
                      <a:pt x="238" y="470"/>
                    </a:cubicBezTo>
                    <a:cubicBezTo>
                      <a:pt x="372" y="470"/>
                      <a:pt x="478" y="363"/>
                      <a:pt x="478" y="231"/>
                    </a:cubicBezTo>
                    <a:cubicBezTo>
                      <a:pt x="478" y="107"/>
                      <a:pt x="372" y="0"/>
                      <a:pt x="238" y="0"/>
                    </a:cubicBezTo>
                    <a:close/>
                    <a:moveTo>
                      <a:pt x="221" y="338"/>
                    </a:moveTo>
                    <a:lnTo>
                      <a:pt x="221" y="338"/>
                    </a:lnTo>
                    <a:cubicBezTo>
                      <a:pt x="212" y="346"/>
                      <a:pt x="194" y="346"/>
                      <a:pt x="185" y="346"/>
                    </a:cubicBezTo>
                    <a:lnTo>
                      <a:pt x="185" y="346"/>
                    </a:lnTo>
                    <a:lnTo>
                      <a:pt x="185" y="346"/>
                    </a:lnTo>
                    <a:cubicBezTo>
                      <a:pt x="177" y="346"/>
                      <a:pt x="124" y="346"/>
                      <a:pt x="124" y="301"/>
                    </a:cubicBezTo>
                    <a:cubicBezTo>
                      <a:pt x="124" y="257"/>
                      <a:pt x="177" y="248"/>
                      <a:pt x="194" y="248"/>
                    </a:cubicBezTo>
                    <a:lnTo>
                      <a:pt x="194" y="248"/>
                    </a:lnTo>
                    <a:cubicBezTo>
                      <a:pt x="185" y="240"/>
                      <a:pt x="185" y="231"/>
                      <a:pt x="185" y="231"/>
                    </a:cubicBezTo>
                    <a:lnTo>
                      <a:pt x="185" y="231"/>
                    </a:lnTo>
                    <a:cubicBezTo>
                      <a:pt x="177" y="231"/>
                      <a:pt x="168" y="222"/>
                      <a:pt x="159" y="222"/>
                    </a:cubicBezTo>
                    <a:cubicBezTo>
                      <a:pt x="141" y="213"/>
                      <a:pt x="141" y="195"/>
                      <a:pt x="141" y="178"/>
                    </a:cubicBezTo>
                    <a:cubicBezTo>
                      <a:pt x="141" y="125"/>
                      <a:pt x="194" y="125"/>
                      <a:pt x="194" y="125"/>
                    </a:cubicBezTo>
                    <a:cubicBezTo>
                      <a:pt x="256" y="125"/>
                      <a:pt x="256" y="125"/>
                      <a:pt x="256" y="125"/>
                    </a:cubicBezTo>
                    <a:lnTo>
                      <a:pt x="256" y="125"/>
                    </a:lnTo>
                    <a:cubicBezTo>
                      <a:pt x="256" y="134"/>
                      <a:pt x="238" y="134"/>
                      <a:pt x="238" y="134"/>
                    </a:cubicBezTo>
                    <a:cubicBezTo>
                      <a:pt x="230" y="134"/>
                      <a:pt x="230" y="134"/>
                      <a:pt x="221" y="134"/>
                    </a:cubicBezTo>
                    <a:cubicBezTo>
                      <a:pt x="238" y="142"/>
                      <a:pt x="238" y="160"/>
                      <a:pt x="238" y="178"/>
                    </a:cubicBezTo>
                    <a:cubicBezTo>
                      <a:pt x="238" y="195"/>
                      <a:pt x="230" y="204"/>
                      <a:pt x="230" y="213"/>
                    </a:cubicBezTo>
                    <a:cubicBezTo>
                      <a:pt x="221" y="222"/>
                      <a:pt x="212" y="222"/>
                      <a:pt x="212" y="231"/>
                    </a:cubicBezTo>
                    <a:cubicBezTo>
                      <a:pt x="212" y="231"/>
                      <a:pt x="221" y="240"/>
                      <a:pt x="230" y="240"/>
                    </a:cubicBezTo>
                    <a:cubicBezTo>
                      <a:pt x="238" y="248"/>
                      <a:pt x="256" y="266"/>
                      <a:pt x="256" y="284"/>
                    </a:cubicBezTo>
                    <a:cubicBezTo>
                      <a:pt x="256" y="310"/>
                      <a:pt x="247" y="328"/>
                      <a:pt x="221" y="338"/>
                    </a:cubicBezTo>
                    <a:close/>
                    <a:moveTo>
                      <a:pt x="354" y="231"/>
                    </a:moveTo>
                    <a:lnTo>
                      <a:pt x="354" y="231"/>
                    </a:lnTo>
                    <a:cubicBezTo>
                      <a:pt x="310" y="231"/>
                      <a:pt x="310" y="231"/>
                      <a:pt x="310" y="231"/>
                    </a:cubicBezTo>
                    <a:cubicBezTo>
                      <a:pt x="310" y="275"/>
                      <a:pt x="310" y="275"/>
                      <a:pt x="310" y="275"/>
                    </a:cubicBezTo>
                    <a:cubicBezTo>
                      <a:pt x="291" y="275"/>
                      <a:pt x="291" y="275"/>
                      <a:pt x="291" y="275"/>
                    </a:cubicBezTo>
                    <a:cubicBezTo>
                      <a:pt x="291" y="231"/>
                      <a:pt x="291" y="231"/>
                      <a:pt x="291" y="231"/>
                    </a:cubicBezTo>
                    <a:cubicBezTo>
                      <a:pt x="256" y="231"/>
                      <a:pt x="256" y="231"/>
                      <a:pt x="256" y="231"/>
                    </a:cubicBezTo>
                    <a:cubicBezTo>
                      <a:pt x="256" y="213"/>
                      <a:pt x="256" y="213"/>
                      <a:pt x="256" y="213"/>
                    </a:cubicBezTo>
                    <a:cubicBezTo>
                      <a:pt x="291" y="213"/>
                      <a:pt x="291" y="213"/>
                      <a:pt x="291" y="213"/>
                    </a:cubicBezTo>
                    <a:cubicBezTo>
                      <a:pt x="291" y="169"/>
                      <a:pt x="291" y="169"/>
                      <a:pt x="291" y="169"/>
                    </a:cubicBezTo>
                    <a:cubicBezTo>
                      <a:pt x="310" y="169"/>
                      <a:pt x="310" y="169"/>
                      <a:pt x="310" y="169"/>
                    </a:cubicBezTo>
                    <a:cubicBezTo>
                      <a:pt x="310" y="213"/>
                      <a:pt x="310" y="213"/>
                      <a:pt x="310" y="213"/>
                    </a:cubicBezTo>
                    <a:cubicBezTo>
                      <a:pt x="354" y="213"/>
                      <a:pt x="354" y="213"/>
                      <a:pt x="354" y="213"/>
                    </a:cubicBezTo>
                    <a:lnTo>
                      <a:pt x="354" y="231"/>
                    </a:lnTo>
                    <a:close/>
                    <a:moveTo>
                      <a:pt x="194" y="266"/>
                    </a:moveTo>
                    <a:lnTo>
                      <a:pt x="194" y="266"/>
                    </a:lnTo>
                    <a:lnTo>
                      <a:pt x="194" y="266"/>
                    </a:lnTo>
                    <a:cubicBezTo>
                      <a:pt x="177" y="266"/>
                      <a:pt x="168" y="266"/>
                      <a:pt x="159" y="275"/>
                    </a:cubicBezTo>
                    <a:cubicBezTo>
                      <a:pt x="159" y="284"/>
                      <a:pt x="150" y="293"/>
                      <a:pt x="150" y="301"/>
                    </a:cubicBezTo>
                    <a:cubicBezTo>
                      <a:pt x="150" y="319"/>
                      <a:pt x="168" y="328"/>
                      <a:pt x="194" y="328"/>
                    </a:cubicBezTo>
                    <a:cubicBezTo>
                      <a:pt x="221" y="319"/>
                      <a:pt x="230" y="310"/>
                      <a:pt x="230" y="293"/>
                    </a:cubicBezTo>
                    <a:cubicBezTo>
                      <a:pt x="230" y="275"/>
                      <a:pt x="212" y="266"/>
                      <a:pt x="194" y="266"/>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17" name="Freeform 79"/>
              <p:cNvSpPr>
                <a:spLocks noChangeArrowheads="1"/>
              </p:cNvSpPr>
              <p:nvPr/>
            </p:nvSpPr>
            <p:spPr bwMode="auto">
              <a:xfrm>
                <a:off x="4552157" y="9829775"/>
                <a:ext cx="501704" cy="492495"/>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93 w 479"/>
                  <a:gd name="T13" fmla="*/ 160 h 471"/>
                  <a:gd name="T14" fmla="*/ 293 w 479"/>
                  <a:gd name="T15" fmla="*/ 160 h 471"/>
                  <a:gd name="T16" fmla="*/ 257 w 479"/>
                  <a:gd name="T17" fmla="*/ 160 h 471"/>
                  <a:gd name="T18" fmla="*/ 249 w 479"/>
                  <a:gd name="T19" fmla="*/ 178 h 471"/>
                  <a:gd name="T20" fmla="*/ 249 w 479"/>
                  <a:gd name="T21" fmla="*/ 195 h 471"/>
                  <a:gd name="T22" fmla="*/ 293 w 479"/>
                  <a:gd name="T23" fmla="*/ 195 h 471"/>
                  <a:gd name="T24" fmla="*/ 293 w 479"/>
                  <a:gd name="T25" fmla="*/ 240 h 471"/>
                  <a:gd name="T26" fmla="*/ 249 w 479"/>
                  <a:gd name="T27" fmla="*/ 240 h 471"/>
                  <a:gd name="T28" fmla="*/ 249 w 479"/>
                  <a:gd name="T29" fmla="*/ 346 h 471"/>
                  <a:gd name="T30" fmla="*/ 213 w 479"/>
                  <a:gd name="T31" fmla="*/ 346 h 471"/>
                  <a:gd name="T32" fmla="*/ 213 w 479"/>
                  <a:gd name="T33" fmla="*/ 240 h 471"/>
                  <a:gd name="T34" fmla="*/ 169 w 479"/>
                  <a:gd name="T35" fmla="*/ 240 h 471"/>
                  <a:gd name="T36" fmla="*/ 169 w 479"/>
                  <a:gd name="T37" fmla="*/ 195 h 471"/>
                  <a:gd name="T38" fmla="*/ 213 w 479"/>
                  <a:gd name="T39" fmla="*/ 195 h 471"/>
                  <a:gd name="T40" fmla="*/ 213 w 479"/>
                  <a:gd name="T41" fmla="*/ 178 h 471"/>
                  <a:gd name="T42" fmla="*/ 257 w 479"/>
                  <a:gd name="T43" fmla="*/ 125 h 471"/>
                  <a:gd name="T44" fmla="*/ 293 w 479"/>
                  <a:gd name="T45" fmla="*/ 125 h 471"/>
                  <a:gd name="T46" fmla="*/ 293 w 479"/>
                  <a:gd name="T47" fmla="*/ 16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18" name="Freeform 86"/>
              <p:cNvSpPr>
                <a:spLocks noChangeArrowheads="1"/>
              </p:cNvSpPr>
              <p:nvPr/>
            </p:nvSpPr>
            <p:spPr bwMode="auto">
              <a:xfrm>
                <a:off x="3988146" y="9829775"/>
                <a:ext cx="501702" cy="492495"/>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grpSp>
        <p:grpSp>
          <p:nvGrpSpPr>
            <p:cNvPr id="109" name="Group 108"/>
            <p:cNvGrpSpPr/>
            <p:nvPr/>
          </p:nvGrpSpPr>
          <p:grpSpPr>
            <a:xfrm>
              <a:off x="2442341" y="8203744"/>
              <a:ext cx="2738812" cy="73150"/>
              <a:chOff x="1775295" y="2028842"/>
              <a:chExt cx="3631535" cy="45719"/>
            </a:xfrm>
          </p:grpSpPr>
          <p:sp>
            <p:nvSpPr>
              <p:cNvPr id="110" name="Rectangle 109"/>
              <p:cNvSpPr/>
              <p:nvPr/>
            </p:nvSpPr>
            <p:spPr>
              <a:xfrm flipV="1">
                <a:off x="1775295" y="2028842"/>
                <a:ext cx="540353"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111" name="Rectangle 110"/>
              <p:cNvSpPr/>
              <p:nvPr/>
            </p:nvSpPr>
            <p:spPr>
              <a:xfrm flipV="1">
                <a:off x="2390858" y="2028842"/>
                <a:ext cx="540353"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112" name="Rectangle 111"/>
              <p:cNvSpPr/>
              <p:nvPr/>
            </p:nvSpPr>
            <p:spPr>
              <a:xfrm flipV="1">
                <a:off x="3025596" y="2028842"/>
                <a:ext cx="540353"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113" name="Rectangle 112"/>
              <p:cNvSpPr/>
              <p:nvPr/>
            </p:nvSpPr>
            <p:spPr>
              <a:xfrm flipV="1">
                <a:off x="3641289" y="2028842"/>
                <a:ext cx="540353"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114" name="Rectangle 113"/>
              <p:cNvSpPr/>
              <p:nvPr/>
            </p:nvSpPr>
            <p:spPr>
              <a:xfrm flipV="1">
                <a:off x="4256852" y="2028842"/>
                <a:ext cx="540353"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115" name="Rectangle 114"/>
              <p:cNvSpPr/>
              <p:nvPr/>
            </p:nvSpPr>
            <p:spPr>
              <a:xfrm flipV="1">
                <a:off x="4866477" y="2028842"/>
                <a:ext cx="540353" cy="45719"/>
              </a:xfrm>
              <a:prstGeom prst="rect">
                <a:avLst/>
              </a:pr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grpSp>
      </p:grpSp>
      <p:grpSp>
        <p:nvGrpSpPr>
          <p:cNvPr id="119" name="Group 118"/>
          <p:cNvGrpSpPr/>
          <p:nvPr/>
        </p:nvGrpSpPr>
        <p:grpSpPr>
          <a:xfrm>
            <a:off x="9699650" y="7684409"/>
            <a:ext cx="2975813" cy="1420388"/>
            <a:chOff x="1859070" y="7374266"/>
            <a:chExt cx="3966718" cy="1893357"/>
          </a:xfrm>
        </p:grpSpPr>
        <p:sp>
          <p:nvSpPr>
            <p:cNvPr id="120" name="Content Placeholder 2"/>
            <p:cNvSpPr txBox="1">
              <a:spLocks/>
            </p:cNvSpPr>
            <p:nvPr/>
          </p:nvSpPr>
          <p:spPr bwMode="auto">
            <a:xfrm>
              <a:off x="1881350" y="7374266"/>
              <a:ext cx="3944438" cy="1223433"/>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3226" b="1" dirty="0">
                  <a:solidFill>
                    <a:schemeClr val="tx1"/>
                  </a:solidFill>
                  <a:latin typeface="Lato Regular"/>
                  <a:cs typeface="Lato Regular"/>
                </a:rPr>
                <a:t>Andrea Binder</a:t>
              </a:r>
            </a:p>
          </p:txBody>
        </p:sp>
        <p:sp>
          <p:nvSpPr>
            <p:cNvPr id="121" name="Content Placeholder 2"/>
            <p:cNvSpPr txBox="1">
              <a:spLocks/>
            </p:cNvSpPr>
            <p:nvPr/>
          </p:nvSpPr>
          <p:spPr bwMode="auto">
            <a:xfrm>
              <a:off x="1859070" y="8291338"/>
              <a:ext cx="3944438" cy="511111"/>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1800" dirty="0">
                  <a:solidFill>
                    <a:schemeClr val="tx1"/>
                  </a:solidFill>
                  <a:latin typeface="Lato Light"/>
                  <a:cs typeface="Lato Light"/>
                </a:rPr>
                <a:t>Marketing</a:t>
              </a:r>
            </a:p>
          </p:txBody>
        </p:sp>
        <p:grpSp>
          <p:nvGrpSpPr>
            <p:cNvPr id="122" name="Group 121"/>
            <p:cNvGrpSpPr/>
            <p:nvPr/>
          </p:nvGrpSpPr>
          <p:grpSpPr>
            <a:xfrm>
              <a:off x="2988462" y="8766406"/>
              <a:ext cx="1641092" cy="501217"/>
              <a:chOff x="3988146" y="9821053"/>
              <a:chExt cx="1641092" cy="501217"/>
            </a:xfrm>
            <a:solidFill>
              <a:schemeClr val="accent2"/>
            </a:solidFill>
          </p:grpSpPr>
          <p:sp>
            <p:nvSpPr>
              <p:cNvPr id="130" name="Freeform 78"/>
              <p:cNvSpPr>
                <a:spLocks noChangeArrowheads="1"/>
              </p:cNvSpPr>
              <p:nvPr/>
            </p:nvSpPr>
            <p:spPr bwMode="auto">
              <a:xfrm>
                <a:off x="5127536" y="9821053"/>
                <a:ext cx="501702" cy="492495"/>
              </a:xfrm>
              <a:custGeom>
                <a:avLst/>
                <a:gdLst>
                  <a:gd name="T0" fmla="*/ 212 w 479"/>
                  <a:gd name="T1" fmla="*/ 169 h 471"/>
                  <a:gd name="T2" fmla="*/ 212 w 479"/>
                  <a:gd name="T3" fmla="*/ 169 h 471"/>
                  <a:gd name="T4" fmla="*/ 185 w 479"/>
                  <a:gd name="T5" fmla="*/ 142 h 471"/>
                  <a:gd name="T6" fmla="*/ 177 w 479"/>
                  <a:gd name="T7" fmla="*/ 142 h 471"/>
                  <a:gd name="T8" fmla="*/ 168 w 479"/>
                  <a:gd name="T9" fmla="*/ 160 h 471"/>
                  <a:gd name="T10" fmla="*/ 168 w 479"/>
                  <a:gd name="T11" fmla="*/ 187 h 471"/>
                  <a:gd name="T12" fmla="*/ 194 w 479"/>
                  <a:gd name="T13" fmla="*/ 213 h 471"/>
                  <a:gd name="T14" fmla="*/ 203 w 479"/>
                  <a:gd name="T15" fmla="*/ 213 h 471"/>
                  <a:gd name="T16" fmla="*/ 212 w 479"/>
                  <a:gd name="T17" fmla="*/ 169 h 471"/>
                  <a:gd name="T18" fmla="*/ 238 w 479"/>
                  <a:gd name="T19" fmla="*/ 0 h 471"/>
                  <a:gd name="T20" fmla="*/ 238 w 479"/>
                  <a:gd name="T21" fmla="*/ 0 h 471"/>
                  <a:gd name="T22" fmla="*/ 0 w 479"/>
                  <a:gd name="T23" fmla="*/ 231 h 471"/>
                  <a:gd name="T24" fmla="*/ 238 w 479"/>
                  <a:gd name="T25" fmla="*/ 470 h 471"/>
                  <a:gd name="T26" fmla="*/ 478 w 479"/>
                  <a:gd name="T27" fmla="*/ 231 h 471"/>
                  <a:gd name="T28" fmla="*/ 238 w 479"/>
                  <a:gd name="T29" fmla="*/ 0 h 471"/>
                  <a:gd name="T30" fmla="*/ 221 w 479"/>
                  <a:gd name="T31" fmla="*/ 338 h 471"/>
                  <a:gd name="T32" fmla="*/ 221 w 479"/>
                  <a:gd name="T33" fmla="*/ 338 h 471"/>
                  <a:gd name="T34" fmla="*/ 185 w 479"/>
                  <a:gd name="T35" fmla="*/ 346 h 471"/>
                  <a:gd name="T36" fmla="*/ 185 w 479"/>
                  <a:gd name="T37" fmla="*/ 346 h 471"/>
                  <a:gd name="T38" fmla="*/ 185 w 479"/>
                  <a:gd name="T39" fmla="*/ 346 h 471"/>
                  <a:gd name="T40" fmla="*/ 124 w 479"/>
                  <a:gd name="T41" fmla="*/ 301 h 471"/>
                  <a:gd name="T42" fmla="*/ 194 w 479"/>
                  <a:gd name="T43" fmla="*/ 248 h 471"/>
                  <a:gd name="T44" fmla="*/ 194 w 479"/>
                  <a:gd name="T45" fmla="*/ 248 h 471"/>
                  <a:gd name="T46" fmla="*/ 185 w 479"/>
                  <a:gd name="T47" fmla="*/ 231 h 471"/>
                  <a:gd name="T48" fmla="*/ 185 w 479"/>
                  <a:gd name="T49" fmla="*/ 231 h 471"/>
                  <a:gd name="T50" fmla="*/ 159 w 479"/>
                  <a:gd name="T51" fmla="*/ 222 h 471"/>
                  <a:gd name="T52" fmla="*/ 141 w 479"/>
                  <a:gd name="T53" fmla="*/ 178 h 471"/>
                  <a:gd name="T54" fmla="*/ 194 w 479"/>
                  <a:gd name="T55" fmla="*/ 125 h 471"/>
                  <a:gd name="T56" fmla="*/ 256 w 479"/>
                  <a:gd name="T57" fmla="*/ 125 h 471"/>
                  <a:gd name="T58" fmla="*/ 256 w 479"/>
                  <a:gd name="T59" fmla="*/ 125 h 471"/>
                  <a:gd name="T60" fmla="*/ 238 w 479"/>
                  <a:gd name="T61" fmla="*/ 134 h 471"/>
                  <a:gd name="T62" fmla="*/ 221 w 479"/>
                  <a:gd name="T63" fmla="*/ 134 h 471"/>
                  <a:gd name="T64" fmla="*/ 238 w 479"/>
                  <a:gd name="T65" fmla="*/ 178 h 471"/>
                  <a:gd name="T66" fmla="*/ 230 w 479"/>
                  <a:gd name="T67" fmla="*/ 213 h 471"/>
                  <a:gd name="T68" fmla="*/ 212 w 479"/>
                  <a:gd name="T69" fmla="*/ 231 h 471"/>
                  <a:gd name="T70" fmla="*/ 230 w 479"/>
                  <a:gd name="T71" fmla="*/ 240 h 471"/>
                  <a:gd name="T72" fmla="*/ 256 w 479"/>
                  <a:gd name="T73" fmla="*/ 284 h 471"/>
                  <a:gd name="T74" fmla="*/ 221 w 479"/>
                  <a:gd name="T75" fmla="*/ 338 h 471"/>
                  <a:gd name="T76" fmla="*/ 354 w 479"/>
                  <a:gd name="T77" fmla="*/ 231 h 471"/>
                  <a:gd name="T78" fmla="*/ 354 w 479"/>
                  <a:gd name="T79" fmla="*/ 231 h 471"/>
                  <a:gd name="T80" fmla="*/ 310 w 479"/>
                  <a:gd name="T81" fmla="*/ 231 h 471"/>
                  <a:gd name="T82" fmla="*/ 310 w 479"/>
                  <a:gd name="T83" fmla="*/ 275 h 471"/>
                  <a:gd name="T84" fmla="*/ 291 w 479"/>
                  <a:gd name="T85" fmla="*/ 275 h 471"/>
                  <a:gd name="T86" fmla="*/ 291 w 479"/>
                  <a:gd name="T87" fmla="*/ 231 h 471"/>
                  <a:gd name="T88" fmla="*/ 256 w 479"/>
                  <a:gd name="T89" fmla="*/ 231 h 471"/>
                  <a:gd name="T90" fmla="*/ 256 w 479"/>
                  <a:gd name="T91" fmla="*/ 213 h 471"/>
                  <a:gd name="T92" fmla="*/ 291 w 479"/>
                  <a:gd name="T93" fmla="*/ 213 h 471"/>
                  <a:gd name="T94" fmla="*/ 291 w 479"/>
                  <a:gd name="T95" fmla="*/ 169 h 471"/>
                  <a:gd name="T96" fmla="*/ 310 w 479"/>
                  <a:gd name="T97" fmla="*/ 169 h 471"/>
                  <a:gd name="T98" fmla="*/ 310 w 479"/>
                  <a:gd name="T99" fmla="*/ 213 h 471"/>
                  <a:gd name="T100" fmla="*/ 354 w 479"/>
                  <a:gd name="T101" fmla="*/ 213 h 471"/>
                  <a:gd name="T102" fmla="*/ 354 w 479"/>
                  <a:gd name="T103" fmla="*/ 231 h 471"/>
                  <a:gd name="T104" fmla="*/ 194 w 479"/>
                  <a:gd name="T105" fmla="*/ 266 h 471"/>
                  <a:gd name="T106" fmla="*/ 194 w 479"/>
                  <a:gd name="T107" fmla="*/ 266 h 471"/>
                  <a:gd name="T108" fmla="*/ 194 w 479"/>
                  <a:gd name="T109" fmla="*/ 266 h 471"/>
                  <a:gd name="T110" fmla="*/ 159 w 479"/>
                  <a:gd name="T111" fmla="*/ 275 h 471"/>
                  <a:gd name="T112" fmla="*/ 150 w 479"/>
                  <a:gd name="T113" fmla="*/ 301 h 471"/>
                  <a:gd name="T114" fmla="*/ 194 w 479"/>
                  <a:gd name="T115" fmla="*/ 328 h 471"/>
                  <a:gd name="T116" fmla="*/ 230 w 479"/>
                  <a:gd name="T117" fmla="*/ 293 h 471"/>
                  <a:gd name="T118" fmla="*/ 194 w 479"/>
                  <a:gd name="T119" fmla="*/ 26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471">
                    <a:moveTo>
                      <a:pt x="212" y="169"/>
                    </a:moveTo>
                    <a:lnTo>
                      <a:pt x="212" y="169"/>
                    </a:lnTo>
                    <a:cubicBezTo>
                      <a:pt x="212" y="142"/>
                      <a:pt x="203" y="142"/>
                      <a:pt x="185" y="142"/>
                    </a:cubicBezTo>
                    <a:cubicBezTo>
                      <a:pt x="185" y="142"/>
                      <a:pt x="185" y="142"/>
                      <a:pt x="177" y="142"/>
                    </a:cubicBezTo>
                    <a:cubicBezTo>
                      <a:pt x="177" y="142"/>
                      <a:pt x="168" y="151"/>
                      <a:pt x="168" y="160"/>
                    </a:cubicBezTo>
                    <a:cubicBezTo>
                      <a:pt x="159" y="160"/>
                      <a:pt x="159" y="169"/>
                      <a:pt x="168" y="187"/>
                    </a:cubicBezTo>
                    <a:cubicBezTo>
                      <a:pt x="168" y="195"/>
                      <a:pt x="185" y="213"/>
                      <a:pt x="194" y="213"/>
                    </a:cubicBezTo>
                    <a:cubicBezTo>
                      <a:pt x="194" y="213"/>
                      <a:pt x="194" y="213"/>
                      <a:pt x="203" y="213"/>
                    </a:cubicBezTo>
                    <a:cubicBezTo>
                      <a:pt x="212" y="204"/>
                      <a:pt x="221" y="187"/>
                      <a:pt x="212" y="169"/>
                    </a:cubicBezTo>
                    <a:close/>
                    <a:moveTo>
                      <a:pt x="238" y="0"/>
                    </a:moveTo>
                    <a:lnTo>
                      <a:pt x="238" y="0"/>
                    </a:lnTo>
                    <a:cubicBezTo>
                      <a:pt x="106" y="0"/>
                      <a:pt x="0" y="107"/>
                      <a:pt x="0" y="231"/>
                    </a:cubicBezTo>
                    <a:cubicBezTo>
                      <a:pt x="0" y="363"/>
                      <a:pt x="106" y="470"/>
                      <a:pt x="238" y="470"/>
                    </a:cubicBezTo>
                    <a:cubicBezTo>
                      <a:pt x="372" y="470"/>
                      <a:pt x="478" y="363"/>
                      <a:pt x="478" y="231"/>
                    </a:cubicBezTo>
                    <a:cubicBezTo>
                      <a:pt x="478" y="107"/>
                      <a:pt x="372" y="0"/>
                      <a:pt x="238" y="0"/>
                    </a:cubicBezTo>
                    <a:close/>
                    <a:moveTo>
                      <a:pt x="221" y="338"/>
                    </a:moveTo>
                    <a:lnTo>
                      <a:pt x="221" y="338"/>
                    </a:lnTo>
                    <a:cubicBezTo>
                      <a:pt x="212" y="346"/>
                      <a:pt x="194" y="346"/>
                      <a:pt x="185" y="346"/>
                    </a:cubicBezTo>
                    <a:lnTo>
                      <a:pt x="185" y="346"/>
                    </a:lnTo>
                    <a:lnTo>
                      <a:pt x="185" y="346"/>
                    </a:lnTo>
                    <a:cubicBezTo>
                      <a:pt x="177" y="346"/>
                      <a:pt x="124" y="346"/>
                      <a:pt x="124" y="301"/>
                    </a:cubicBezTo>
                    <a:cubicBezTo>
                      <a:pt x="124" y="257"/>
                      <a:pt x="177" y="248"/>
                      <a:pt x="194" y="248"/>
                    </a:cubicBezTo>
                    <a:lnTo>
                      <a:pt x="194" y="248"/>
                    </a:lnTo>
                    <a:cubicBezTo>
                      <a:pt x="185" y="240"/>
                      <a:pt x="185" y="231"/>
                      <a:pt x="185" y="231"/>
                    </a:cubicBezTo>
                    <a:lnTo>
                      <a:pt x="185" y="231"/>
                    </a:lnTo>
                    <a:cubicBezTo>
                      <a:pt x="177" y="231"/>
                      <a:pt x="168" y="222"/>
                      <a:pt x="159" y="222"/>
                    </a:cubicBezTo>
                    <a:cubicBezTo>
                      <a:pt x="141" y="213"/>
                      <a:pt x="141" y="195"/>
                      <a:pt x="141" y="178"/>
                    </a:cubicBezTo>
                    <a:cubicBezTo>
                      <a:pt x="141" y="125"/>
                      <a:pt x="194" y="125"/>
                      <a:pt x="194" y="125"/>
                    </a:cubicBezTo>
                    <a:cubicBezTo>
                      <a:pt x="256" y="125"/>
                      <a:pt x="256" y="125"/>
                      <a:pt x="256" y="125"/>
                    </a:cubicBezTo>
                    <a:lnTo>
                      <a:pt x="256" y="125"/>
                    </a:lnTo>
                    <a:cubicBezTo>
                      <a:pt x="256" y="134"/>
                      <a:pt x="238" y="134"/>
                      <a:pt x="238" y="134"/>
                    </a:cubicBezTo>
                    <a:cubicBezTo>
                      <a:pt x="230" y="134"/>
                      <a:pt x="230" y="134"/>
                      <a:pt x="221" y="134"/>
                    </a:cubicBezTo>
                    <a:cubicBezTo>
                      <a:pt x="238" y="142"/>
                      <a:pt x="238" y="160"/>
                      <a:pt x="238" y="178"/>
                    </a:cubicBezTo>
                    <a:cubicBezTo>
                      <a:pt x="238" y="195"/>
                      <a:pt x="230" y="204"/>
                      <a:pt x="230" y="213"/>
                    </a:cubicBezTo>
                    <a:cubicBezTo>
                      <a:pt x="221" y="222"/>
                      <a:pt x="212" y="222"/>
                      <a:pt x="212" y="231"/>
                    </a:cubicBezTo>
                    <a:cubicBezTo>
                      <a:pt x="212" y="231"/>
                      <a:pt x="221" y="240"/>
                      <a:pt x="230" y="240"/>
                    </a:cubicBezTo>
                    <a:cubicBezTo>
                      <a:pt x="238" y="248"/>
                      <a:pt x="256" y="266"/>
                      <a:pt x="256" y="284"/>
                    </a:cubicBezTo>
                    <a:cubicBezTo>
                      <a:pt x="256" y="310"/>
                      <a:pt x="247" y="328"/>
                      <a:pt x="221" y="338"/>
                    </a:cubicBezTo>
                    <a:close/>
                    <a:moveTo>
                      <a:pt x="354" y="231"/>
                    </a:moveTo>
                    <a:lnTo>
                      <a:pt x="354" y="231"/>
                    </a:lnTo>
                    <a:cubicBezTo>
                      <a:pt x="310" y="231"/>
                      <a:pt x="310" y="231"/>
                      <a:pt x="310" y="231"/>
                    </a:cubicBezTo>
                    <a:cubicBezTo>
                      <a:pt x="310" y="275"/>
                      <a:pt x="310" y="275"/>
                      <a:pt x="310" y="275"/>
                    </a:cubicBezTo>
                    <a:cubicBezTo>
                      <a:pt x="291" y="275"/>
                      <a:pt x="291" y="275"/>
                      <a:pt x="291" y="275"/>
                    </a:cubicBezTo>
                    <a:cubicBezTo>
                      <a:pt x="291" y="231"/>
                      <a:pt x="291" y="231"/>
                      <a:pt x="291" y="231"/>
                    </a:cubicBezTo>
                    <a:cubicBezTo>
                      <a:pt x="256" y="231"/>
                      <a:pt x="256" y="231"/>
                      <a:pt x="256" y="231"/>
                    </a:cubicBezTo>
                    <a:cubicBezTo>
                      <a:pt x="256" y="213"/>
                      <a:pt x="256" y="213"/>
                      <a:pt x="256" y="213"/>
                    </a:cubicBezTo>
                    <a:cubicBezTo>
                      <a:pt x="291" y="213"/>
                      <a:pt x="291" y="213"/>
                      <a:pt x="291" y="213"/>
                    </a:cubicBezTo>
                    <a:cubicBezTo>
                      <a:pt x="291" y="169"/>
                      <a:pt x="291" y="169"/>
                      <a:pt x="291" y="169"/>
                    </a:cubicBezTo>
                    <a:cubicBezTo>
                      <a:pt x="310" y="169"/>
                      <a:pt x="310" y="169"/>
                      <a:pt x="310" y="169"/>
                    </a:cubicBezTo>
                    <a:cubicBezTo>
                      <a:pt x="310" y="213"/>
                      <a:pt x="310" y="213"/>
                      <a:pt x="310" y="213"/>
                    </a:cubicBezTo>
                    <a:cubicBezTo>
                      <a:pt x="354" y="213"/>
                      <a:pt x="354" y="213"/>
                      <a:pt x="354" y="213"/>
                    </a:cubicBezTo>
                    <a:lnTo>
                      <a:pt x="354" y="231"/>
                    </a:lnTo>
                    <a:close/>
                    <a:moveTo>
                      <a:pt x="194" y="266"/>
                    </a:moveTo>
                    <a:lnTo>
                      <a:pt x="194" y="266"/>
                    </a:lnTo>
                    <a:lnTo>
                      <a:pt x="194" y="266"/>
                    </a:lnTo>
                    <a:cubicBezTo>
                      <a:pt x="177" y="266"/>
                      <a:pt x="168" y="266"/>
                      <a:pt x="159" y="275"/>
                    </a:cubicBezTo>
                    <a:cubicBezTo>
                      <a:pt x="159" y="284"/>
                      <a:pt x="150" y="293"/>
                      <a:pt x="150" y="301"/>
                    </a:cubicBezTo>
                    <a:cubicBezTo>
                      <a:pt x="150" y="319"/>
                      <a:pt x="168" y="328"/>
                      <a:pt x="194" y="328"/>
                    </a:cubicBezTo>
                    <a:cubicBezTo>
                      <a:pt x="221" y="319"/>
                      <a:pt x="230" y="310"/>
                      <a:pt x="230" y="293"/>
                    </a:cubicBezTo>
                    <a:cubicBezTo>
                      <a:pt x="230" y="275"/>
                      <a:pt x="212" y="266"/>
                      <a:pt x="194" y="266"/>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31" name="Freeform 79"/>
              <p:cNvSpPr>
                <a:spLocks noChangeArrowheads="1"/>
              </p:cNvSpPr>
              <p:nvPr/>
            </p:nvSpPr>
            <p:spPr bwMode="auto">
              <a:xfrm>
                <a:off x="4552157" y="9829775"/>
                <a:ext cx="501704" cy="492495"/>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93 w 479"/>
                  <a:gd name="T13" fmla="*/ 160 h 471"/>
                  <a:gd name="T14" fmla="*/ 293 w 479"/>
                  <a:gd name="T15" fmla="*/ 160 h 471"/>
                  <a:gd name="T16" fmla="*/ 257 w 479"/>
                  <a:gd name="T17" fmla="*/ 160 h 471"/>
                  <a:gd name="T18" fmla="*/ 249 w 479"/>
                  <a:gd name="T19" fmla="*/ 178 h 471"/>
                  <a:gd name="T20" fmla="*/ 249 w 479"/>
                  <a:gd name="T21" fmla="*/ 195 h 471"/>
                  <a:gd name="T22" fmla="*/ 293 w 479"/>
                  <a:gd name="T23" fmla="*/ 195 h 471"/>
                  <a:gd name="T24" fmla="*/ 293 w 479"/>
                  <a:gd name="T25" fmla="*/ 240 h 471"/>
                  <a:gd name="T26" fmla="*/ 249 w 479"/>
                  <a:gd name="T27" fmla="*/ 240 h 471"/>
                  <a:gd name="T28" fmla="*/ 249 w 479"/>
                  <a:gd name="T29" fmla="*/ 346 h 471"/>
                  <a:gd name="T30" fmla="*/ 213 w 479"/>
                  <a:gd name="T31" fmla="*/ 346 h 471"/>
                  <a:gd name="T32" fmla="*/ 213 w 479"/>
                  <a:gd name="T33" fmla="*/ 240 h 471"/>
                  <a:gd name="T34" fmla="*/ 169 w 479"/>
                  <a:gd name="T35" fmla="*/ 240 h 471"/>
                  <a:gd name="T36" fmla="*/ 169 w 479"/>
                  <a:gd name="T37" fmla="*/ 195 h 471"/>
                  <a:gd name="T38" fmla="*/ 213 w 479"/>
                  <a:gd name="T39" fmla="*/ 195 h 471"/>
                  <a:gd name="T40" fmla="*/ 213 w 479"/>
                  <a:gd name="T41" fmla="*/ 178 h 471"/>
                  <a:gd name="T42" fmla="*/ 257 w 479"/>
                  <a:gd name="T43" fmla="*/ 125 h 471"/>
                  <a:gd name="T44" fmla="*/ 293 w 479"/>
                  <a:gd name="T45" fmla="*/ 125 h 471"/>
                  <a:gd name="T46" fmla="*/ 293 w 479"/>
                  <a:gd name="T47" fmla="*/ 16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32" name="Freeform 86"/>
              <p:cNvSpPr>
                <a:spLocks noChangeArrowheads="1"/>
              </p:cNvSpPr>
              <p:nvPr/>
            </p:nvSpPr>
            <p:spPr bwMode="auto">
              <a:xfrm>
                <a:off x="3988146" y="9829775"/>
                <a:ext cx="501702" cy="492495"/>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grpSp>
        <p:grpSp>
          <p:nvGrpSpPr>
            <p:cNvPr id="123" name="Group 122"/>
            <p:cNvGrpSpPr/>
            <p:nvPr/>
          </p:nvGrpSpPr>
          <p:grpSpPr>
            <a:xfrm>
              <a:off x="2442341" y="8203744"/>
              <a:ext cx="2738812" cy="73150"/>
              <a:chOff x="1775295" y="2028842"/>
              <a:chExt cx="3631535" cy="45719"/>
            </a:xfrm>
          </p:grpSpPr>
          <p:sp>
            <p:nvSpPr>
              <p:cNvPr id="124" name="Rectangle 123"/>
              <p:cNvSpPr/>
              <p:nvPr/>
            </p:nvSpPr>
            <p:spPr>
              <a:xfrm flipV="1">
                <a:off x="1775295" y="2028842"/>
                <a:ext cx="540353"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125" name="Rectangle 124"/>
              <p:cNvSpPr/>
              <p:nvPr/>
            </p:nvSpPr>
            <p:spPr>
              <a:xfrm flipV="1">
                <a:off x="2390858" y="2028842"/>
                <a:ext cx="540353"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126" name="Rectangle 125"/>
              <p:cNvSpPr/>
              <p:nvPr/>
            </p:nvSpPr>
            <p:spPr>
              <a:xfrm flipV="1">
                <a:off x="3025596" y="2028842"/>
                <a:ext cx="540353"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127" name="Rectangle 126"/>
              <p:cNvSpPr/>
              <p:nvPr/>
            </p:nvSpPr>
            <p:spPr>
              <a:xfrm flipV="1">
                <a:off x="3641289" y="2028842"/>
                <a:ext cx="540353"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128" name="Rectangle 127"/>
              <p:cNvSpPr/>
              <p:nvPr/>
            </p:nvSpPr>
            <p:spPr>
              <a:xfrm flipV="1">
                <a:off x="4256852" y="2028842"/>
                <a:ext cx="540353"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129" name="Rectangle 128"/>
              <p:cNvSpPr/>
              <p:nvPr/>
            </p:nvSpPr>
            <p:spPr>
              <a:xfrm flipV="1">
                <a:off x="4866477" y="2028842"/>
                <a:ext cx="540353" cy="45719"/>
              </a:xfrm>
              <a:prstGeom prst="rect">
                <a:avLst/>
              </a:pr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grpSp>
      </p:grpSp>
      <p:grpSp>
        <p:nvGrpSpPr>
          <p:cNvPr id="133" name="Group 132"/>
          <p:cNvGrpSpPr/>
          <p:nvPr/>
        </p:nvGrpSpPr>
        <p:grpSpPr>
          <a:xfrm>
            <a:off x="13610897" y="7690080"/>
            <a:ext cx="2959099" cy="1420388"/>
            <a:chOff x="1859070" y="7374266"/>
            <a:chExt cx="3944438" cy="1893357"/>
          </a:xfrm>
        </p:grpSpPr>
        <p:sp>
          <p:nvSpPr>
            <p:cNvPr id="134" name="Content Placeholder 2"/>
            <p:cNvSpPr txBox="1">
              <a:spLocks/>
            </p:cNvSpPr>
            <p:nvPr/>
          </p:nvSpPr>
          <p:spPr bwMode="auto">
            <a:xfrm>
              <a:off x="1984918" y="7374266"/>
              <a:ext cx="3648182" cy="1223433"/>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3226" b="1" dirty="0">
                  <a:solidFill>
                    <a:schemeClr val="tx1"/>
                  </a:solidFill>
                  <a:latin typeface="Lato Regular"/>
                  <a:cs typeface="Lato Regular"/>
                </a:rPr>
                <a:t>Joe Binder</a:t>
              </a:r>
            </a:p>
          </p:txBody>
        </p:sp>
        <p:sp>
          <p:nvSpPr>
            <p:cNvPr id="135" name="Content Placeholder 2"/>
            <p:cNvSpPr txBox="1">
              <a:spLocks/>
            </p:cNvSpPr>
            <p:nvPr/>
          </p:nvSpPr>
          <p:spPr bwMode="auto">
            <a:xfrm>
              <a:off x="1859070" y="8291338"/>
              <a:ext cx="3944438" cy="511111"/>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1800" dirty="0">
                  <a:solidFill>
                    <a:schemeClr val="tx1"/>
                  </a:solidFill>
                  <a:latin typeface="Lato Light"/>
                  <a:cs typeface="Lato Light"/>
                </a:rPr>
                <a:t>Marketing</a:t>
              </a:r>
            </a:p>
          </p:txBody>
        </p:sp>
        <p:grpSp>
          <p:nvGrpSpPr>
            <p:cNvPr id="136" name="Group 135"/>
            <p:cNvGrpSpPr/>
            <p:nvPr/>
          </p:nvGrpSpPr>
          <p:grpSpPr>
            <a:xfrm>
              <a:off x="2988462" y="8766406"/>
              <a:ext cx="1641092" cy="501217"/>
              <a:chOff x="3988146" y="9821053"/>
              <a:chExt cx="1641092" cy="501217"/>
            </a:xfrm>
            <a:solidFill>
              <a:schemeClr val="accent2"/>
            </a:solidFill>
          </p:grpSpPr>
          <p:sp>
            <p:nvSpPr>
              <p:cNvPr id="144" name="Freeform 78"/>
              <p:cNvSpPr>
                <a:spLocks noChangeArrowheads="1"/>
              </p:cNvSpPr>
              <p:nvPr/>
            </p:nvSpPr>
            <p:spPr bwMode="auto">
              <a:xfrm>
                <a:off x="5127536" y="9821053"/>
                <a:ext cx="501702" cy="492495"/>
              </a:xfrm>
              <a:custGeom>
                <a:avLst/>
                <a:gdLst>
                  <a:gd name="T0" fmla="*/ 212 w 479"/>
                  <a:gd name="T1" fmla="*/ 169 h 471"/>
                  <a:gd name="T2" fmla="*/ 212 w 479"/>
                  <a:gd name="T3" fmla="*/ 169 h 471"/>
                  <a:gd name="T4" fmla="*/ 185 w 479"/>
                  <a:gd name="T5" fmla="*/ 142 h 471"/>
                  <a:gd name="T6" fmla="*/ 177 w 479"/>
                  <a:gd name="T7" fmla="*/ 142 h 471"/>
                  <a:gd name="T8" fmla="*/ 168 w 479"/>
                  <a:gd name="T9" fmla="*/ 160 h 471"/>
                  <a:gd name="T10" fmla="*/ 168 w 479"/>
                  <a:gd name="T11" fmla="*/ 187 h 471"/>
                  <a:gd name="T12" fmla="*/ 194 w 479"/>
                  <a:gd name="T13" fmla="*/ 213 h 471"/>
                  <a:gd name="T14" fmla="*/ 203 w 479"/>
                  <a:gd name="T15" fmla="*/ 213 h 471"/>
                  <a:gd name="T16" fmla="*/ 212 w 479"/>
                  <a:gd name="T17" fmla="*/ 169 h 471"/>
                  <a:gd name="T18" fmla="*/ 238 w 479"/>
                  <a:gd name="T19" fmla="*/ 0 h 471"/>
                  <a:gd name="T20" fmla="*/ 238 w 479"/>
                  <a:gd name="T21" fmla="*/ 0 h 471"/>
                  <a:gd name="T22" fmla="*/ 0 w 479"/>
                  <a:gd name="T23" fmla="*/ 231 h 471"/>
                  <a:gd name="T24" fmla="*/ 238 w 479"/>
                  <a:gd name="T25" fmla="*/ 470 h 471"/>
                  <a:gd name="T26" fmla="*/ 478 w 479"/>
                  <a:gd name="T27" fmla="*/ 231 h 471"/>
                  <a:gd name="T28" fmla="*/ 238 w 479"/>
                  <a:gd name="T29" fmla="*/ 0 h 471"/>
                  <a:gd name="T30" fmla="*/ 221 w 479"/>
                  <a:gd name="T31" fmla="*/ 338 h 471"/>
                  <a:gd name="T32" fmla="*/ 221 w 479"/>
                  <a:gd name="T33" fmla="*/ 338 h 471"/>
                  <a:gd name="T34" fmla="*/ 185 w 479"/>
                  <a:gd name="T35" fmla="*/ 346 h 471"/>
                  <a:gd name="T36" fmla="*/ 185 w 479"/>
                  <a:gd name="T37" fmla="*/ 346 h 471"/>
                  <a:gd name="T38" fmla="*/ 185 w 479"/>
                  <a:gd name="T39" fmla="*/ 346 h 471"/>
                  <a:gd name="T40" fmla="*/ 124 w 479"/>
                  <a:gd name="T41" fmla="*/ 301 h 471"/>
                  <a:gd name="T42" fmla="*/ 194 w 479"/>
                  <a:gd name="T43" fmla="*/ 248 h 471"/>
                  <a:gd name="T44" fmla="*/ 194 w 479"/>
                  <a:gd name="T45" fmla="*/ 248 h 471"/>
                  <a:gd name="T46" fmla="*/ 185 w 479"/>
                  <a:gd name="T47" fmla="*/ 231 h 471"/>
                  <a:gd name="T48" fmla="*/ 185 w 479"/>
                  <a:gd name="T49" fmla="*/ 231 h 471"/>
                  <a:gd name="T50" fmla="*/ 159 w 479"/>
                  <a:gd name="T51" fmla="*/ 222 h 471"/>
                  <a:gd name="T52" fmla="*/ 141 w 479"/>
                  <a:gd name="T53" fmla="*/ 178 h 471"/>
                  <a:gd name="T54" fmla="*/ 194 w 479"/>
                  <a:gd name="T55" fmla="*/ 125 h 471"/>
                  <a:gd name="T56" fmla="*/ 256 w 479"/>
                  <a:gd name="T57" fmla="*/ 125 h 471"/>
                  <a:gd name="T58" fmla="*/ 256 w 479"/>
                  <a:gd name="T59" fmla="*/ 125 h 471"/>
                  <a:gd name="T60" fmla="*/ 238 w 479"/>
                  <a:gd name="T61" fmla="*/ 134 h 471"/>
                  <a:gd name="T62" fmla="*/ 221 w 479"/>
                  <a:gd name="T63" fmla="*/ 134 h 471"/>
                  <a:gd name="T64" fmla="*/ 238 w 479"/>
                  <a:gd name="T65" fmla="*/ 178 h 471"/>
                  <a:gd name="T66" fmla="*/ 230 w 479"/>
                  <a:gd name="T67" fmla="*/ 213 h 471"/>
                  <a:gd name="T68" fmla="*/ 212 w 479"/>
                  <a:gd name="T69" fmla="*/ 231 h 471"/>
                  <a:gd name="T70" fmla="*/ 230 w 479"/>
                  <a:gd name="T71" fmla="*/ 240 h 471"/>
                  <a:gd name="T72" fmla="*/ 256 w 479"/>
                  <a:gd name="T73" fmla="*/ 284 h 471"/>
                  <a:gd name="T74" fmla="*/ 221 w 479"/>
                  <a:gd name="T75" fmla="*/ 338 h 471"/>
                  <a:gd name="T76" fmla="*/ 354 w 479"/>
                  <a:gd name="T77" fmla="*/ 231 h 471"/>
                  <a:gd name="T78" fmla="*/ 354 w 479"/>
                  <a:gd name="T79" fmla="*/ 231 h 471"/>
                  <a:gd name="T80" fmla="*/ 310 w 479"/>
                  <a:gd name="T81" fmla="*/ 231 h 471"/>
                  <a:gd name="T82" fmla="*/ 310 w 479"/>
                  <a:gd name="T83" fmla="*/ 275 h 471"/>
                  <a:gd name="T84" fmla="*/ 291 w 479"/>
                  <a:gd name="T85" fmla="*/ 275 h 471"/>
                  <a:gd name="T86" fmla="*/ 291 w 479"/>
                  <a:gd name="T87" fmla="*/ 231 h 471"/>
                  <a:gd name="T88" fmla="*/ 256 w 479"/>
                  <a:gd name="T89" fmla="*/ 231 h 471"/>
                  <a:gd name="T90" fmla="*/ 256 w 479"/>
                  <a:gd name="T91" fmla="*/ 213 h 471"/>
                  <a:gd name="T92" fmla="*/ 291 w 479"/>
                  <a:gd name="T93" fmla="*/ 213 h 471"/>
                  <a:gd name="T94" fmla="*/ 291 w 479"/>
                  <a:gd name="T95" fmla="*/ 169 h 471"/>
                  <a:gd name="T96" fmla="*/ 310 w 479"/>
                  <a:gd name="T97" fmla="*/ 169 h 471"/>
                  <a:gd name="T98" fmla="*/ 310 w 479"/>
                  <a:gd name="T99" fmla="*/ 213 h 471"/>
                  <a:gd name="T100" fmla="*/ 354 w 479"/>
                  <a:gd name="T101" fmla="*/ 213 h 471"/>
                  <a:gd name="T102" fmla="*/ 354 w 479"/>
                  <a:gd name="T103" fmla="*/ 231 h 471"/>
                  <a:gd name="T104" fmla="*/ 194 w 479"/>
                  <a:gd name="T105" fmla="*/ 266 h 471"/>
                  <a:gd name="T106" fmla="*/ 194 w 479"/>
                  <a:gd name="T107" fmla="*/ 266 h 471"/>
                  <a:gd name="T108" fmla="*/ 194 w 479"/>
                  <a:gd name="T109" fmla="*/ 266 h 471"/>
                  <a:gd name="T110" fmla="*/ 159 w 479"/>
                  <a:gd name="T111" fmla="*/ 275 h 471"/>
                  <a:gd name="T112" fmla="*/ 150 w 479"/>
                  <a:gd name="T113" fmla="*/ 301 h 471"/>
                  <a:gd name="T114" fmla="*/ 194 w 479"/>
                  <a:gd name="T115" fmla="*/ 328 h 471"/>
                  <a:gd name="T116" fmla="*/ 230 w 479"/>
                  <a:gd name="T117" fmla="*/ 293 h 471"/>
                  <a:gd name="T118" fmla="*/ 194 w 479"/>
                  <a:gd name="T119" fmla="*/ 26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471">
                    <a:moveTo>
                      <a:pt x="212" y="169"/>
                    </a:moveTo>
                    <a:lnTo>
                      <a:pt x="212" y="169"/>
                    </a:lnTo>
                    <a:cubicBezTo>
                      <a:pt x="212" y="142"/>
                      <a:pt x="203" y="142"/>
                      <a:pt x="185" y="142"/>
                    </a:cubicBezTo>
                    <a:cubicBezTo>
                      <a:pt x="185" y="142"/>
                      <a:pt x="185" y="142"/>
                      <a:pt x="177" y="142"/>
                    </a:cubicBezTo>
                    <a:cubicBezTo>
                      <a:pt x="177" y="142"/>
                      <a:pt x="168" y="151"/>
                      <a:pt x="168" y="160"/>
                    </a:cubicBezTo>
                    <a:cubicBezTo>
                      <a:pt x="159" y="160"/>
                      <a:pt x="159" y="169"/>
                      <a:pt x="168" y="187"/>
                    </a:cubicBezTo>
                    <a:cubicBezTo>
                      <a:pt x="168" y="195"/>
                      <a:pt x="185" y="213"/>
                      <a:pt x="194" y="213"/>
                    </a:cubicBezTo>
                    <a:cubicBezTo>
                      <a:pt x="194" y="213"/>
                      <a:pt x="194" y="213"/>
                      <a:pt x="203" y="213"/>
                    </a:cubicBezTo>
                    <a:cubicBezTo>
                      <a:pt x="212" y="204"/>
                      <a:pt x="221" y="187"/>
                      <a:pt x="212" y="169"/>
                    </a:cubicBezTo>
                    <a:close/>
                    <a:moveTo>
                      <a:pt x="238" y="0"/>
                    </a:moveTo>
                    <a:lnTo>
                      <a:pt x="238" y="0"/>
                    </a:lnTo>
                    <a:cubicBezTo>
                      <a:pt x="106" y="0"/>
                      <a:pt x="0" y="107"/>
                      <a:pt x="0" y="231"/>
                    </a:cubicBezTo>
                    <a:cubicBezTo>
                      <a:pt x="0" y="363"/>
                      <a:pt x="106" y="470"/>
                      <a:pt x="238" y="470"/>
                    </a:cubicBezTo>
                    <a:cubicBezTo>
                      <a:pt x="372" y="470"/>
                      <a:pt x="478" y="363"/>
                      <a:pt x="478" y="231"/>
                    </a:cubicBezTo>
                    <a:cubicBezTo>
                      <a:pt x="478" y="107"/>
                      <a:pt x="372" y="0"/>
                      <a:pt x="238" y="0"/>
                    </a:cubicBezTo>
                    <a:close/>
                    <a:moveTo>
                      <a:pt x="221" y="338"/>
                    </a:moveTo>
                    <a:lnTo>
                      <a:pt x="221" y="338"/>
                    </a:lnTo>
                    <a:cubicBezTo>
                      <a:pt x="212" y="346"/>
                      <a:pt x="194" y="346"/>
                      <a:pt x="185" y="346"/>
                    </a:cubicBezTo>
                    <a:lnTo>
                      <a:pt x="185" y="346"/>
                    </a:lnTo>
                    <a:lnTo>
                      <a:pt x="185" y="346"/>
                    </a:lnTo>
                    <a:cubicBezTo>
                      <a:pt x="177" y="346"/>
                      <a:pt x="124" y="346"/>
                      <a:pt x="124" y="301"/>
                    </a:cubicBezTo>
                    <a:cubicBezTo>
                      <a:pt x="124" y="257"/>
                      <a:pt x="177" y="248"/>
                      <a:pt x="194" y="248"/>
                    </a:cubicBezTo>
                    <a:lnTo>
                      <a:pt x="194" y="248"/>
                    </a:lnTo>
                    <a:cubicBezTo>
                      <a:pt x="185" y="240"/>
                      <a:pt x="185" y="231"/>
                      <a:pt x="185" y="231"/>
                    </a:cubicBezTo>
                    <a:lnTo>
                      <a:pt x="185" y="231"/>
                    </a:lnTo>
                    <a:cubicBezTo>
                      <a:pt x="177" y="231"/>
                      <a:pt x="168" y="222"/>
                      <a:pt x="159" y="222"/>
                    </a:cubicBezTo>
                    <a:cubicBezTo>
                      <a:pt x="141" y="213"/>
                      <a:pt x="141" y="195"/>
                      <a:pt x="141" y="178"/>
                    </a:cubicBezTo>
                    <a:cubicBezTo>
                      <a:pt x="141" y="125"/>
                      <a:pt x="194" y="125"/>
                      <a:pt x="194" y="125"/>
                    </a:cubicBezTo>
                    <a:cubicBezTo>
                      <a:pt x="256" y="125"/>
                      <a:pt x="256" y="125"/>
                      <a:pt x="256" y="125"/>
                    </a:cubicBezTo>
                    <a:lnTo>
                      <a:pt x="256" y="125"/>
                    </a:lnTo>
                    <a:cubicBezTo>
                      <a:pt x="256" y="134"/>
                      <a:pt x="238" y="134"/>
                      <a:pt x="238" y="134"/>
                    </a:cubicBezTo>
                    <a:cubicBezTo>
                      <a:pt x="230" y="134"/>
                      <a:pt x="230" y="134"/>
                      <a:pt x="221" y="134"/>
                    </a:cubicBezTo>
                    <a:cubicBezTo>
                      <a:pt x="238" y="142"/>
                      <a:pt x="238" y="160"/>
                      <a:pt x="238" y="178"/>
                    </a:cubicBezTo>
                    <a:cubicBezTo>
                      <a:pt x="238" y="195"/>
                      <a:pt x="230" y="204"/>
                      <a:pt x="230" y="213"/>
                    </a:cubicBezTo>
                    <a:cubicBezTo>
                      <a:pt x="221" y="222"/>
                      <a:pt x="212" y="222"/>
                      <a:pt x="212" y="231"/>
                    </a:cubicBezTo>
                    <a:cubicBezTo>
                      <a:pt x="212" y="231"/>
                      <a:pt x="221" y="240"/>
                      <a:pt x="230" y="240"/>
                    </a:cubicBezTo>
                    <a:cubicBezTo>
                      <a:pt x="238" y="248"/>
                      <a:pt x="256" y="266"/>
                      <a:pt x="256" y="284"/>
                    </a:cubicBezTo>
                    <a:cubicBezTo>
                      <a:pt x="256" y="310"/>
                      <a:pt x="247" y="328"/>
                      <a:pt x="221" y="338"/>
                    </a:cubicBezTo>
                    <a:close/>
                    <a:moveTo>
                      <a:pt x="354" y="231"/>
                    </a:moveTo>
                    <a:lnTo>
                      <a:pt x="354" y="231"/>
                    </a:lnTo>
                    <a:cubicBezTo>
                      <a:pt x="310" y="231"/>
                      <a:pt x="310" y="231"/>
                      <a:pt x="310" y="231"/>
                    </a:cubicBezTo>
                    <a:cubicBezTo>
                      <a:pt x="310" y="275"/>
                      <a:pt x="310" y="275"/>
                      <a:pt x="310" y="275"/>
                    </a:cubicBezTo>
                    <a:cubicBezTo>
                      <a:pt x="291" y="275"/>
                      <a:pt x="291" y="275"/>
                      <a:pt x="291" y="275"/>
                    </a:cubicBezTo>
                    <a:cubicBezTo>
                      <a:pt x="291" y="231"/>
                      <a:pt x="291" y="231"/>
                      <a:pt x="291" y="231"/>
                    </a:cubicBezTo>
                    <a:cubicBezTo>
                      <a:pt x="256" y="231"/>
                      <a:pt x="256" y="231"/>
                      <a:pt x="256" y="231"/>
                    </a:cubicBezTo>
                    <a:cubicBezTo>
                      <a:pt x="256" y="213"/>
                      <a:pt x="256" y="213"/>
                      <a:pt x="256" y="213"/>
                    </a:cubicBezTo>
                    <a:cubicBezTo>
                      <a:pt x="291" y="213"/>
                      <a:pt x="291" y="213"/>
                      <a:pt x="291" y="213"/>
                    </a:cubicBezTo>
                    <a:cubicBezTo>
                      <a:pt x="291" y="169"/>
                      <a:pt x="291" y="169"/>
                      <a:pt x="291" y="169"/>
                    </a:cubicBezTo>
                    <a:cubicBezTo>
                      <a:pt x="310" y="169"/>
                      <a:pt x="310" y="169"/>
                      <a:pt x="310" y="169"/>
                    </a:cubicBezTo>
                    <a:cubicBezTo>
                      <a:pt x="310" y="213"/>
                      <a:pt x="310" y="213"/>
                      <a:pt x="310" y="213"/>
                    </a:cubicBezTo>
                    <a:cubicBezTo>
                      <a:pt x="354" y="213"/>
                      <a:pt x="354" y="213"/>
                      <a:pt x="354" y="213"/>
                    </a:cubicBezTo>
                    <a:lnTo>
                      <a:pt x="354" y="231"/>
                    </a:lnTo>
                    <a:close/>
                    <a:moveTo>
                      <a:pt x="194" y="266"/>
                    </a:moveTo>
                    <a:lnTo>
                      <a:pt x="194" y="266"/>
                    </a:lnTo>
                    <a:lnTo>
                      <a:pt x="194" y="266"/>
                    </a:lnTo>
                    <a:cubicBezTo>
                      <a:pt x="177" y="266"/>
                      <a:pt x="168" y="266"/>
                      <a:pt x="159" y="275"/>
                    </a:cubicBezTo>
                    <a:cubicBezTo>
                      <a:pt x="159" y="284"/>
                      <a:pt x="150" y="293"/>
                      <a:pt x="150" y="301"/>
                    </a:cubicBezTo>
                    <a:cubicBezTo>
                      <a:pt x="150" y="319"/>
                      <a:pt x="168" y="328"/>
                      <a:pt x="194" y="328"/>
                    </a:cubicBezTo>
                    <a:cubicBezTo>
                      <a:pt x="221" y="319"/>
                      <a:pt x="230" y="310"/>
                      <a:pt x="230" y="293"/>
                    </a:cubicBezTo>
                    <a:cubicBezTo>
                      <a:pt x="230" y="275"/>
                      <a:pt x="212" y="266"/>
                      <a:pt x="194" y="266"/>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45" name="Freeform 79"/>
              <p:cNvSpPr>
                <a:spLocks noChangeArrowheads="1"/>
              </p:cNvSpPr>
              <p:nvPr/>
            </p:nvSpPr>
            <p:spPr bwMode="auto">
              <a:xfrm>
                <a:off x="4552157" y="9829775"/>
                <a:ext cx="501704" cy="492495"/>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93 w 479"/>
                  <a:gd name="T13" fmla="*/ 160 h 471"/>
                  <a:gd name="T14" fmla="*/ 293 w 479"/>
                  <a:gd name="T15" fmla="*/ 160 h 471"/>
                  <a:gd name="T16" fmla="*/ 257 w 479"/>
                  <a:gd name="T17" fmla="*/ 160 h 471"/>
                  <a:gd name="T18" fmla="*/ 249 w 479"/>
                  <a:gd name="T19" fmla="*/ 178 h 471"/>
                  <a:gd name="T20" fmla="*/ 249 w 479"/>
                  <a:gd name="T21" fmla="*/ 195 h 471"/>
                  <a:gd name="T22" fmla="*/ 293 w 479"/>
                  <a:gd name="T23" fmla="*/ 195 h 471"/>
                  <a:gd name="T24" fmla="*/ 293 w 479"/>
                  <a:gd name="T25" fmla="*/ 240 h 471"/>
                  <a:gd name="T26" fmla="*/ 249 w 479"/>
                  <a:gd name="T27" fmla="*/ 240 h 471"/>
                  <a:gd name="T28" fmla="*/ 249 w 479"/>
                  <a:gd name="T29" fmla="*/ 346 h 471"/>
                  <a:gd name="T30" fmla="*/ 213 w 479"/>
                  <a:gd name="T31" fmla="*/ 346 h 471"/>
                  <a:gd name="T32" fmla="*/ 213 w 479"/>
                  <a:gd name="T33" fmla="*/ 240 h 471"/>
                  <a:gd name="T34" fmla="*/ 169 w 479"/>
                  <a:gd name="T35" fmla="*/ 240 h 471"/>
                  <a:gd name="T36" fmla="*/ 169 w 479"/>
                  <a:gd name="T37" fmla="*/ 195 h 471"/>
                  <a:gd name="T38" fmla="*/ 213 w 479"/>
                  <a:gd name="T39" fmla="*/ 195 h 471"/>
                  <a:gd name="T40" fmla="*/ 213 w 479"/>
                  <a:gd name="T41" fmla="*/ 178 h 471"/>
                  <a:gd name="T42" fmla="*/ 257 w 479"/>
                  <a:gd name="T43" fmla="*/ 125 h 471"/>
                  <a:gd name="T44" fmla="*/ 293 w 479"/>
                  <a:gd name="T45" fmla="*/ 125 h 471"/>
                  <a:gd name="T46" fmla="*/ 293 w 479"/>
                  <a:gd name="T47" fmla="*/ 16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46" name="Freeform 86"/>
              <p:cNvSpPr>
                <a:spLocks noChangeArrowheads="1"/>
              </p:cNvSpPr>
              <p:nvPr/>
            </p:nvSpPr>
            <p:spPr bwMode="auto">
              <a:xfrm>
                <a:off x="3988146" y="9829775"/>
                <a:ext cx="501702" cy="492495"/>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grpSp>
        <p:grpSp>
          <p:nvGrpSpPr>
            <p:cNvPr id="137" name="Group 136"/>
            <p:cNvGrpSpPr/>
            <p:nvPr/>
          </p:nvGrpSpPr>
          <p:grpSpPr>
            <a:xfrm>
              <a:off x="2442341" y="8203744"/>
              <a:ext cx="2738812" cy="73150"/>
              <a:chOff x="1775295" y="2028842"/>
              <a:chExt cx="3631535" cy="45719"/>
            </a:xfrm>
          </p:grpSpPr>
          <p:sp>
            <p:nvSpPr>
              <p:cNvPr id="138" name="Rectangle 137"/>
              <p:cNvSpPr/>
              <p:nvPr/>
            </p:nvSpPr>
            <p:spPr>
              <a:xfrm flipV="1">
                <a:off x="1775295" y="2028842"/>
                <a:ext cx="540353"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139" name="Rectangle 138"/>
              <p:cNvSpPr/>
              <p:nvPr/>
            </p:nvSpPr>
            <p:spPr>
              <a:xfrm flipV="1">
                <a:off x="2390858" y="2028842"/>
                <a:ext cx="540353"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140" name="Rectangle 139"/>
              <p:cNvSpPr/>
              <p:nvPr/>
            </p:nvSpPr>
            <p:spPr>
              <a:xfrm flipV="1">
                <a:off x="3025596" y="2028842"/>
                <a:ext cx="540353"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141" name="Rectangle 140"/>
              <p:cNvSpPr/>
              <p:nvPr/>
            </p:nvSpPr>
            <p:spPr>
              <a:xfrm flipV="1">
                <a:off x="3641289" y="2028842"/>
                <a:ext cx="540353"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142" name="Rectangle 141"/>
              <p:cNvSpPr/>
              <p:nvPr/>
            </p:nvSpPr>
            <p:spPr>
              <a:xfrm flipV="1">
                <a:off x="4256852" y="2028842"/>
                <a:ext cx="540353"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143" name="Rectangle 142"/>
              <p:cNvSpPr/>
              <p:nvPr/>
            </p:nvSpPr>
            <p:spPr>
              <a:xfrm flipV="1">
                <a:off x="4866477" y="2028842"/>
                <a:ext cx="540353" cy="45719"/>
              </a:xfrm>
              <a:prstGeom prst="rect">
                <a:avLst/>
              </a:pr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grpSp>
      </p:grpSp>
      <p:sp>
        <p:nvSpPr>
          <p:cNvPr id="3" name="Picture Placeholder 2"/>
          <p:cNvSpPr>
            <a:spLocks noGrp="1" noChangeAspect="1"/>
          </p:cNvSpPr>
          <p:nvPr>
            <p:ph type="pic" sz="quarter" idx="14"/>
          </p:nvPr>
        </p:nvSpPr>
        <p:spPr>
          <a:xfrm>
            <a:off x="1935439" y="4913425"/>
            <a:ext cx="2733671" cy="2737559"/>
          </a:xfrm>
        </p:spPr>
      </p:sp>
      <p:sp>
        <p:nvSpPr>
          <p:cNvPr id="4" name="Picture Placeholder 3"/>
          <p:cNvSpPr>
            <a:spLocks noGrp="1" noChangeAspect="1"/>
          </p:cNvSpPr>
          <p:nvPr>
            <p:ph type="pic" sz="quarter" idx="15"/>
          </p:nvPr>
        </p:nvSpPr>
        <p:spPr>
          <a:xfrm>
            <a:off x="5845121" y="4913425"/>
            <a:ext cx="2733671" cy="2737559"/>
          </a:xfrm>
        </p:spPr>
      </p:sp>
      <p:sp>
        <p:nvSpPr>
          <p:cNvPr id="5" name="Picture Placeholder 4"/>
          <p:cNvSpPr>
            <a:spLocks noGrp="1" noChangeAspect="1"/>
          </p:cNvSpPr>
          <p:nvPr>
            <p:ph type="pic" sz="quarter" idx="16"/>
          </p:nvPr>
        </p:nvSpPr>
        <p:spPr>
          <a:xfrm>
            <a:off x="9824790" y="4913425"/>
            <a:ext cx="2733671" cy="2737559"/>
          </a:xfrm>
        </p:spPr>
      </p:sp>
      <p:sp>
        <p:nvSpPr>
          <p:cNvPr id="6" name="Picture Placeholder 5"/>
          <p:cNvSpPr>
            <a:spLocks noGrp="1" noChangeAspect="1"/>
          </p:cNvSpPr>
          <p:nvPr>
            <p:ph type="pic" sz="quarter" idx="17"/>
          </p:nvPr>
        </p:nvSpPr>
        <p:spPr>
          <a:xfrm>
            <a:off x="13702607" y="4913425"/>
            <a:ext cx="2733671" cy="2737559"/>
          </a:xfrm>
        </p:spPr>
      </p:sp>
    </p:spTree>
    <p:extLst>
      <p:ext uri="{BB962C8B-B14F-4D97-AF65-F5344CB8AC3E}">
        <p14:creationId xmlns:p14="http://schemas.microsoft.com/office/powerpoint/2010/main" val="198036576"/>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xmlns:p14="http://schemas.microsoft.com/office/powerpoint/2010/main" spd="slow">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7"/>
                                        </p:tgtEl>
                                        <p:attrNameLst>
                                          <p:attrName>style.visibility</p:attrName>
                                        </p:attrNameLst>
                                      </p:cBhvr>
                                      <p:to>
                                        <p:strVal val="visible"/>
                                      </p:to>
                                    </p:set>
                                    <p:animEffect transition="in" filter="fade">
                                      <p:cBhvr>
                                        <p:cTn id="7" dur="1000"/>
                                        <p:tgtEl>
                                          <p:spTgt spid="87"/>
                                        </p:tgtEl>
                                      </p:cBhvr>
                                    </p:animEffect>
                                    <p:anim calcmode="lin" valueType="num">
                                      <p:cBhvr>
                                        <p:cTn id="8" dur="1000" fill="hold"/>
                                        <p:tgtEl>
                                          <p:spTgt spid="87"/>
                                        </p:tgtEl>
                                        <p:attrNameLst>
                                          <p:attrName>ppt_x</p:attrName>
                                        </p:attrNameLst>
                                      </p:cBhvr>
                                      <p:tavLst>
                                        <p:tav tm="0">
                                          <p:val>
                                            <p:strVal val="#ppt_x"/>
                                          </p:val>
                                        </p:tav>
                                        <p:tav tm="100000">
                                          <p:val>
                                            <p:strVal val="#ppt_x"/>
                                          </p:val>
                                        </p:tav>
                                      </p:tavLst>
                                    </p:anim>
                                    <p:anim calcmode="lin" valueType="num">
                                      <p:cBhvr>
                                        <p:cTn id="9" dur="1000" fill="hold"/>
                                        <p:tgtEl>
                                          <p:spTgt spid="8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500"/>
                                        <p:tgtEl>
                                          <p:spTgt spid="2"/>
                                        </p:tgtEl>
                                      </p:cBhvr>
                                    </p:animEffect>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105"/>
                                        </p:tgtEl>
                                        <p:attrNameLst>
                                          <p:attrName>style.visibility</p:attrName>
                                        </p:attrNameLst>
                                      </p:cBhvr>
                                      <p:to>
                                        <p:strVal val="visible"/>
                                      </p:to>
                                    </p:set>
                                    <p:animEffect transition="in" filter="fade">
                                      <p:cBhvr>
                                        <p:cTn id="17" dur="500"/>
                                        <p:tgtEl>
                                          <p:spTgt spid="105"/>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119"/>
                                        </p:tgtEl>
                                        <p:attrNameLst>
                                          <p:attrName>style.visibility</p:attrName>
                                        </p:attrNameLst>
                                      </p:cBhvr>
                                      <p:to>
                                        <p:strVal val="visible"/>
                                      </p:to>
                                    </p:set>
                                    <p:animEffect transition="in" filter="fade">
                                      <p:cBhvr>
                                        <p:cTn id="21" dur="500"/>
                                        <p:tgtEl>
                                          <p:spTgt spid="119"/>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133"/>
                                        </p:tgtEl>
                                        <p:attrNameLst>
                                          <p:attrName>style.visibility</p:attrName>
                                        </p:attrNameLst>
                                      </p:cBhvr>
                                      <p:to>
                                        <p:strVal val="visible"/>
                                      </p:to>
                                    </p:set>
                                    <p:animEffect transition="in" filter="fade">
                                      <p:cBhvr>
                                        <p:cTn id="25" dur="500"/>
                                        <p:tgtEl>
                                          <p:spTgt spid="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8" name="Straight Connector 27"/>
          <p:cNvCxnSpPr/>
          <p:nvPr/>
        </p:nvCxnSpPr>
        <p:spPr>
          <a:xfrm>
            <a:off x="4899026" y="4423151"/>
            <a:ext cx="0" cy="5754599"/>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10871200" y="4547008"/>
            <a:ext cx="0" cy="5754599"/>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41" name="Title 13"/>
          <p:cNvSpPr txBox="1">
            <a:spLocks/>
          </p:cNvSpPr>
          <p:nvPr/>
        </p:nvSpPr>
        <p:spPr bwMode="auto">
          <a:xfrm>
            <a:off x="5559426" y="4577488"/>
            <a:ext cx="5041900" cy="7965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95" tIns="91448" rIns="182895" bIns="91448" anchor="ct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r>
              <a:rPr lang="en-US" sz="3976" dirty="0">
                <a:latin typeface="Lato Regular"/>
                <a:cs typeface="Lato Regular"/>
              </a:rPr>
              <a:t>About Angela</a:t>
            </a:r>
          </a:p>
        </p:txBody>
      </p:sp>
      <p:grpSp>
        <p:nvGrpSpPr>
          <p:cNvPr id="42" name="Group 41"/>
          <p:cNvGrpSpPr>
            <a:grpSpLocks/>
          </p:cNvGrpSpPr>
          <p:nvPr/>
        </p:nvGrpSpPr>
        <p:grpSpPr bwMode="auto">
          <a:xfrm>
            <a:off x="14735179" y="8789914"/>
            <a:ext cx="723901" cy="552594"/>
            <a:chOff x="6383291" y="2991297"/>
            <a:chExt cx="361257" cy="276450"/>
          </a:xfrm>
        </p:grpSpPr>
        <p:sp>
          <p:nvSpPr>
            <p:cNvPr id="43" name="Rectangle 42"/>
            <p:cNvSpPr/>
            <p:nvPr/>
          </p:nvSpPr>
          <p:spPr>
            <a:xfrm>
              <a:off x="6383291" y="3019895"/>
              <a:ext cx="361257" cy="17317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44" name="Isosceles Triangle 43"/>
            <p:cNvSpPr/>
            <p:nvPr/>
          </p:nvSpPr>
          <p:spPr>
            <a:xfrm flipV="1">
              <a:off x="6500541" y="3193074"/>
              <a:ext cx="126757" cy="74673"/>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45" name="TextBox 120"/>
            <p:cNvSpPr txBox="1">
              <a:spLocks noChangeArrowheads="1"/>
            </p:cNvSpPr>
            <p:nvPr/>
          </p:nvSpPr>
          <p:spPr bwMode="auto">
            <a:xfrm>
              <a:off x="6406245" y="2991297"/>
              <a:ext cx="315347" cy="1847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r>
                <a:rPr lang="en-US" sz="1800" b="1" dirty="0">
                  <a:solidFill>
                    <a:schemeClr val="bg1"/>
                  </a:solidFill>
                  <a:latin typeface="Lato Light"/>
                </a:rPr>
                <a:t>68%</a:t>
              </a:r>
            </a:p>
          </p:txBody>
        </p:sp>
      </p:grpSp>
      <p:grpSp>
        <p:nvGrpSpPr>
          <p:cNvPr id="46" name="Group 45"/>
          <p:cNvGrpSpPr>
            <a:grpSpLocks/>
          </p:cNvGrpSpPr>
          <p:nvPr/>
        </p:nvGrpSpPr>
        <p:grpSpPr bwMode="auto">
          <a:xfrm>
            <a:off x="14331953" y="7665672"/>
            <a:ext cx="723901" cy="552594"/>
            <a:chOff x="6383290" y="2556942"/>
            <a:chExt cx="361257" cy="276450"/>
          </a:xfrm>
        </p:grpSpPr>
        <p:sp>
          <p:nvSpPr>
            <p:cNvPr id="47" name="Rectangle 46"/>
            <p:cNvSpPr/>
            <p:nvPr/>
          </p:nvSpPr>
          <p:spPr>
            <a:xfrm>
              <a:off x="6383290" y="2585540"/>
              <a:ext cx="361257" cy="17317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48" name="Isosceles Triangle 47"/>
            <p:cNvSpPr/>
            <p:nvPr/>
          </p:nvSpPr>
          <p:spPr>
            <a:xfrm flipV="1">
              <a:off x="6500540" y="2758719"/>
              <a:ext cx="126757" cy="74673"/>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49" name="TextBox 124"/>
            <p:cNvSpPr txBox="1">
              <a:spLocks noChangeArrowheads="1"/>
            </p:cNvSpPr>
            <p:nvPr/>
          </p:nvSpPr>
          <p:spPr bwMode="auto">
            <a:xfrm>
              <a:off x="6406245" y="2556942"/>
              <a:ext cx="315347" cy="1847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r>
                <a:rPr lang="en-US" sz="1800" b="1" dirty="0">
                  <a:solidFill>
                    <a:schemeClr val="bg1"/>
                  </a:solidFill>
                  <a:latin typeface="Lato Light"/>
                </a:rPr>
                <a:t>68%</a:t>
              </a:r>
            </a:p>
          </p:txBody>
        </p:sp>
      </p:grpSp>
      <p:grpSp>
        <p:nvGrpSpPr>
          <p:cNvPr id="50" name="Group 49"/>
          <p:cNvGrpSpPr>
            <a:grpSpLocks/>
          </p:cNvGrpSpPr>
          <p:nvPr/>
        </p:nvGrpSpPr>
        <p:grpSpPr bwMode="auto">
          <a:xfrm>
            <a:off x="13728705" y="6468385"/>
            <a:ext cx="720727" cy="552594"/>
            <a:chOff x="6383336" y="2052886"/>
            <a:chExt cx="361166" cy="276450"/>
          </a:xfrm>
        </p:grpSpPr>
        <p:sp>
          <p:nvSpPr>
            <p:cNvPr id="51" name="Rectangle 50"/>
            <p:cNvSpPr/>
            <p:nvPr/>
          </p:nvSpPr>
          <p:spPr>
            <a:xfrm>
              <a:off x="6383336" y="2081484"/>
              <a:ext cx="361166" cy="17317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52" name="Isosceles Triangle 51"/>
            <p:cNvSpPr/>
            <p:nvPr/>
          </p:nvSpPr>
          <p:spPr>
            <a:xfrm flipV="1">
              <a:off x="6501072" y="2254662"/>
              <a:ext cx="125692" cy="74674"/>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53" name="TextBox 128"/>
            <p:cNvSpPr txBox="1">
              <a:spLocks noChangeArrowheads="1"/>
            </p:cNvSpPr>
            <p:nvPr/>
          </p:nvSpPr>
          <p:spPr bwMode="auto">
            <a:xfrm>
              <a:off x="6405590" y="2052886"/>
              <a:ext cx="316656" cy="1847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r>
                <a:rPr lang="en-US" sz="1800" b="1" dirty="0">
                  <a:solidFill>
                    <a:schemeClr val="bg1"/>
                  </a:solidFill>
                  <a:latin typeface="Lato Light"/>
                </a:rPr>
                <a:t>68%</a:t>
              </a:r>
            </a:p>
          </p:txBody>
        </p:sp>
      </p:grpSp>
      <p:sp>
        <p:nvSpPr>
          <p:cNvPr id="54" name="Rounded Rectangle 53"/>
          <p:cNvSpPr/>
          <p:nvPr/>
        </p:nvSpPr>
        <p:spPr>
          <a:xfrm>
            <a:off x="11639551" y="5957076"/>
            <a:ext cx="4467226" cy="285824"/>
          </a:xfrm>
          <a:prstGeom prst="roundRect">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82895" tIns="91448" rIns="182895" bIns="91448" anchor="ctr"/>
          <a:lstStyle/>
          <a:p>
            <a:pPr algn="ctr">
              <a:defRPr/>
            </a:pPr>
            <a:endParaRPr lang="en-US" sz="2701" dirty="0">
              <a:latin typeface="Lato Light"/>
            </a:endParaRPr>
          </a:p>
        </p:txBody>
      </p:sp>
      <p:sp>
        <p:nvSpPr>
          <p:cNvPr id="55" name="Rounded Rectangle 54"/>
          <p:cNvSpPr/>
          <p:nvPr/>
        </p:nvSpPr>
        <p:spPr>
          <a:xfrm>
            <a:off x="11639550" y="5957076"/>
            <a:ext cx="3457576" cy="285824"/>
          </a:xfrm>
          <a:prstGeom prst="roundRect">
            <a:avLst/>
          </a:prstGeom>
          <a:ln w="6350">
            <a:noFill/>
          </a:ln>
        </p:spPr>
        <p:style>
          <a:lnRef idx="2">
            <a:schemeClr val="accent1">
              <a:shade val="50000"/>
            </a:schemeClr>
          </a:lnRef>
          <a:fillRef idx="1">
            <a:schemeClr val="accent1"/>
          </a:fillRef>
          <a:effectRef idx="0">
            <a:schemeClr val="accent1"/>
          </a:effectRef>
          <a:fontRef idx="minor">
            <a:schemeClr val="lt1"/>
          </a:fontRef>
        </p:style>
        <p:txBody>
          <a:bodyPr lIns="182895" tIns="91448" rIns="182895" bIns="91448" anchor="ctr"/>
          <a:lstStyle/>
          <a:p>
            <a:pPr algn="ctr">
              <a:defRPr/>
            </a:pPr>
            <a:endParaRPr lang="en-US" sz="2701" dirty="0">
              <a:latin typeface="Lato Light"/>
            </a:endParaRPr>
          </a:p>
        </p:txBody>
      </p:sp>
      <p:sp>
        <p:nvSpPr>
          <p:cNvPr id="56" name="Rounded Rectangle 55"/>
          <p:cNvSpPr/>
          <p:nvPr/>
        </p:nvSpPr>
        <p:spPr>
          <a:xfrm>
            <a:off x="11639551" y="7106726"/>
            <a:ext cx="4467226" cy="289002"/>
          </a:xfrm>
          <a:prstGeom prst="roundRect">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82895" tIns="91448" rIns="182895" bIns="91448" anchor="ctr"/>
          <a:lstStyle/>
          <a:p>
            <a:pPr algn="ctr">
              <a:defRPr/>
            </a:pPr>
            <a:endParaRPr lang="en-US" sz="2701" dirty="0">
              <a:latin typeface="Lato Light"/>
            </a:endParaRPr>
          </a:p>
        </p:txBody>
      </p:sp>
      <p:sp>
        <p:nvSpPr>
          <p:cNvPr id="57" name="Rounded Rectangle 56"/>
          <p:cNvSpPr/>
          <p:nvPr/>
        </p:nvSpPr>
        <p:spPr>
          <a:xfrm>
            <a:off x="11639550" y="7106726"/>
            <a:ext cx="2451100" cy="289002"/>
          </a:xfrm>
          <a:prstGeom prst="roundRect">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82895" tIns="91448" rIns="182895" bIns="91448" anchor="ctr"/>
          <a:lstStyle/>
          <a:p>
            <a:pPr algn="ctr">
              <a:defRPr/>
            </a:pPr>
            <a:endParaRPr lang="en-US" sz="2701" dirty="0">
              <a:latin typeface="Lato Light"/>
            </a:endParaRPr>
          </a:p>
        </p:txBody>
      </p:sp>
      <p:sp>
        <p:nvSpPr>
          <p:cNvPr id="58" name="Rounded Rectangle 57"/>
          <p:cNvSpPr/>
          <p:nvPr/>
        </p:nvSpPr>
        <p:spPr>
          <a:xfrm>
            <a:off x="11639551" y="8275431"/>
            <a:ext cx="4467226" cy="285824"/>
          </a:xfrm>
          <a:prstGeom prst="roundRect">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82895" tIns="91448" rIns="182895" bIns="91448" anchor="ctr"/>
          <a:lstStyle/>
          <a:p>
            <a:pPr algn="ctr">
              <a:defRPr/>
            </a:pPr>
            <a:endParaRPr lang="en-US" sz="2701" dirty="0">
              <a:latin typeface="Lato Light"/>
            </a:endParaRPr>
          </a:p>
        </p:txBody>
      </p:sp>
      <p:sp>
        <p:nvSpPr>
          <p:cNvPr id="59" name="Rounded Rectangle 58"/>
          <p:cNvSpPr/>
          <p:nvPr/>
        </p:nvSpPr>
        <p:spPr>
          <a:xfrm>
            <a:off x="11639550" y="8275431"/>
            <a:ext cx="3073400" cy="285824"/>
          </a:xfrm>
          <a:prstGeom prst="roundRect">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82895" tIns="91448" rIns="182895" bIns="91448" anchor="ctr"/>
          <a:lstStyle/>
          <a:p>
            <a:pPr algn="ctr">
              <a:defRPr/>
            </a:pPr>
            <a:endParaRPr lang="en-US" sz="2701" dirty="0">
              <a:latin typeface="Lato Light"/>
            </a:endParaRPr>
          </a:p>
        </p:txBody>
      </p:sp>
      <p:sp>
        <p:nvSpPr>
          <p:cNvPr id="60" name="Rounded Rectangle 59"/>
          <p:cNvSpPr/>
          <p:nvPr/>
        </p:nvSpPr>
        <p:spPr>
          <a:xfrm>
            <a:off x="11639551" y="9412376"/>
            <a:ext cx="4467226" cy="289002"/>
          </a:xfrm>
          <a:prstGeom prst="roundRect">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82895" tIns="91448" rIns="182895" bIns="91448" anchor="ctr"/>
          <a:lstStyle/>
          <a:p>
            <a:pPr algn="ctr">
              <a:defRPr/>
            </a:pPr>
            <a:endParaRPr lang="en-US" sz="2701" dirty="0">
              <a:latin typeface="Lato Light"/>
            </a:endParaRPr>
          </a:p>
        </p:txBody>
      </p:sp>
      <p:sp>
        <p:nvSpPr>
          <p:cNvPr id="61" name="Rounded Rectangle 60"/>
          <p:cNvSpPr/>
          <p:nvPr/>
        </p:nvSpPr>
        <p:spPr>
          <a:xfrm>
            <a:off x="11639550" y="9412376"/>
            <a:ext cx="3457576" cy="289002"/>
          </a:xfrm>
          <a:prstGeom prst="roundRect">
            <a:avLst/>
          </a:prstGeom>
          <a:solidFill>
            <a:schemeClr val="accent4"/>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82895" tIns="91448" rIns="182895" bIns="91448" anchor="ctr"/>
          <a:lstStyle/>
          <a:p>
            <a:pPr algn="ctr">
              <a:defRPr/>
            </a:pPr>
            <a:endParaRPr lang="en-US" sz="2701" dirty="0">
              <a:latin typeface="Lato Light"/>
            </a:endParaRPr>
          </a:p>
        </p:txBody>
      </p:sp>
      <p:grpSp>
        <p:nvGrpSpPr>
          <p:cNvPr id="62" name="Group 61"/>
          <p:cNvGrpSpPr>
            <a:grpSpLocks/>
          </p:cNvGrpSpPr>
          <p:nvPr/>
        </p:nvGrpSpPr>
        <p:grpSpPr bwMode="auto">
          <a:xfrm>
            <a:off x="14711750" y="5318575"/>
            <a:ext cx="723901" cy="552594"/>
            <a:chOff x="6383290" y="1395641"/>
            <a:chExt cx="361257" cy="276450"/>
          </a:xfrm>
        </p:grpSpPr>
        <p:sp>
          <p:nvSpPr>
            <p:cNvPr id="63" name="Rectangle 62"/>
            <p:cNvSpPr/>
            <p:nvPr/>
          </p:nvSpPr>
          <p:spPr>
            <a:xfrm>
              <a:off x="6383290" y="1424239"/>
              <a:ext cx="361257" cy="17317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64" name="TextBox 139"/>
            <p:cNvSpPr txBox="1">
              <a:spLocks noChangeArrowheads="1"/>
            </p:cNvSpPr>
            <p:nvPr/>
          </p:nvSpPr>
          <p:spPr bwMode="auto">
            <a:xfrm>
              <a:off x="6406245" y="1395641"/>
              <a:ext cx="315347" cy="1847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r>
                <a:rPr lang="en-US" sz="1800" b="1" dirty="0">
                  <a:solidFill>
                    <a:schemeClr val="bg1"/>
                  </a:solidFill>
                  <a:latin typeface="Lato Light"/>
                </a:rPr>
                <a:t>68%</a:t>
              </a:r>
            </a:p>
          </p:txBody>
        </p:sp>
        <p:sp>
          <p:nvSpPr>
            <p:cNvPr id="65" name="Isosceles Triangle 64"/>
            <p:cNvSpPr/>
            <p:nvPr/>
          </p:nvSpPr>
          <p:spPr>
            <a:xfrm flipV="1">
              <a:off x="6500540" y="1597418"/>
              <a:ext cx="126757" cy="74673"/>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grpSp>
      <p:sp>
        <p:nvSpPr>
          <p:cNvPr id="66" name="Title 13"/>
          <p:cNvSpPr txBox="1">
            <a:spLocks/>
          </p:cNvSpPr>
          <p:nvPr/>
        </p:nvSpPr>
        <p:spPr bwMode="auto">
          <a:xfrm>
            <a:off x="11449051" y="4577488"/>
            <a:ext cx="5038726" cy="7965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95" tIns="91448" rIns="182895" bIns="91448" anchor="ct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r>
              <a:rPr lang="en-US" sz="3976" dirty="0">
                <a:latin typeface="Lato Regular"/>
                <a:cs typeface="Lato Regular"/>
              </a:rPr>
              <a:t>Skills</a:t>
            </a:r>
          </a:p>
        </p:txBody>
      </p:sp>
      <p:sp>
        <p:nvSpPr>
          <p:cNvPr id="67" name="Content Placeholder 2"/>
          <p:cNvSpPr txBox="1">
            <a:spLocks/>
          </p:cNvSpPr>
          <p:nvPr/>
        </p:nvSpPr>
        <p:spPr>
          <a:xfrm>
            <a:off x="11461569" y="5493406"/>
            <a:ext cx="2222500" cy="496434"/>
          </a:xfrm>
          <a:prstGeom prst="rect">
            <a:avLst/>
          </a:prstGeom>
        </p:spPr>
        <p:txBody>
          <a:bodyPr lIns="182895" tIns="91448" rIns="182895" bIns="91448">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026" b="1" dirty="0">
                <a:solidFill>
                  <a:schemeClr val="tx2"/>
                </a:solidFill>
                <a:latin typeface="Lato Light"/>
                <a:cs typeface="Lato Light"/>
              </a:rPr>
              <a:t>Powerpoint</a:t>
            </a:r>
          </a:p>
        </p:txBody>
      </p:sp>
      <p:sp>
        <p:nvSpPr>
          <p:cNvPr id="68" name="Content Placeholder 2"/>
          <p:cNvSpPr txBox="1">
            <a:spLocks/>
          </p:cNvSpPr>
          <p:nvPr/>
        </p:nvSpPr>
        <p:spPr>
          <a:xfrm>
            <a:off x="11461569" y="6684342"/>
            <a:ext cx="2222500" cy="496434"/>
          </a:xfrm>
          <a:prstGeom prst="rect">
            <a:avLst/>
          </a:prstGeom>
        </p:spPr>
        <p:txBody>
          <a:bodyPr lIns="182895" tIns="91448" rIns="182895" bIns="91448">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026" b="1" dirty="0">
                <a:solidFill>
                  <a:schemeClr val="tx2"/>
                </a:solidFill>
                <a:latin typeface="Lato Light"/>
                <a:cs typeface="Lato Light"/>
              </a:rPr>
              <a:t>Photoshop</a:t>
            </a:r>
          </a:p>
        </p:txBody>
      </p:sp>
      <p:sp>
        <p:nvSpPr>
          <p:cNvPr id="69" name="Content Placeholder 2"/>
          <p:cNvSpPr txBox="1">
            <a:spLocks/>
          </p:cNvSpPr>
          <p:nvPr/>
        </p:nvSpPr>
        <p:spPr>
          <a:xfrm>
            <a:off x="11461569" y="7824463"/>
            <a:ext cx="2222500" cy="496434"/>
          </a:xfrm>
          <a:prstGeom prst="rect">
            <a:avLst/>
          </a:prstGeom>
        </p:spPr>
        <p:txBody>
          <a:bodyPr lIns="182895" tIns="91448" rIns="182895" bIns="91448">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026" b="1" dirty="0">
                <a:solidFill>
                  <a:schemeClr val="tx2"/>
                </a:solidFill>
                <a:latin typeface="Lato Light"/>
                <a:cs typeface="Lato Light"/>
              </a:rPr>
              <a:t>Muse</a:t>
            </a:r>
          </a:p>
        </p:txBody>
      </p:sp>
      <p:sp>
        <p:nvSpPr>
          <p:cNvPr id="70" name="Content Placeholder 2"/>
          <p:cNvSpPr txBox="1">
            <a:spLocks/>
          </p:cNvSpPr>
          <p:nvPr/>
        </p:nvSpPr>
        <p:spPr>
          <a:xfrm>
            <a:off x="11461569" y="8983640"/>
            <a:ext cx="2222500" cy="870511"/>
          </a:xfrm>
          <a:prstGeom prst="rect">
            <a:avLst/>
          </a:prstGeom>
        </p:spPr>
        <p:txBody>
          <a:bodyPr lIns="182895" tIns="91448" rIns="182895" bIns="91448">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026" b="1" dirty="0">
                <a:solidFill>
                  <a:schemeClr val="tx2"/>
                </a:solidFill>
                <a:latin typeface="Lato Light"/>
                <a:cs typeface="Lato Light"/>
              </a:rPr>
              <a:t>Illustrator</a:t>
            </a:r>
          </a:p>
          <a:p>
            <a:pPr marL="0" indent="0">
              <a:buNone/>
              <a:defRPr/>
            </a:pPr>
            <a:endParaRPr lang="en-US" sz="2026" b="1" dirty="0">
              <a:solidFill>
                <a:schemeClr val="tx2"/>
              </a:solidFill>
              <a:latin typeface="Lato Light"/>
              <a:cs typeface="Lato Light"/>
            </a:endParaRPr>
          </a:p>
        </p:txBody>
      </p:sp>
      <p:sp>
        <p:nvSpPr>
          <p:cNvPr id="75" name="TextBox 30"/>
          <p:cNvSpPr txBox="1">
            <a:spLocks noChangeArrowheads="1"/>
          </p:cNvSpPr>
          <p:nvPr/>
        </p:nvSpPr>
        <p:spPr bwMode="auto">
          <a:xfrm>
            <a:off x="5730730" y="5375032"/>
            <a:ext cx="4457599" cy="3970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1800" dirty="0">
                <a:latin typeface="Lato Light"/>
                <a:ea typeface="Open Sans Light" panose="020B0306030504020204" pitchFamily="34" charset="0"/>
                <a:cs typeface="Lato Light"/>
              </a:rPr>
              <a:t>Lorem Ipsum has two main data statistical this methodologies.</a:t>
            </a:r>
          </a:p>
          <a:p>
            <a:endParaRPr lang="en-US" sz="1800" dirty="0">
              <a:latin typeface="Lato Light"/>
              <a:ea typeface="Open Sans Light" panose="020B0306030504020204" pitchFamily="34" charset="0"/>
              <a:cs typeface="Lato Light"/>
            </a:endParaRPr>
          </a:p>
          <a:p>
            <a:r>
              <a:rPr lang="en-US" sz="1800" b="1" dirty="0">
                <a:latin typeface="Lato Light"/>
                <a:ea typeface="Open Sans Light" panose="020B0306030504020204" pitchFamily="34" charset="0"/>
                <a:cs typeface="Lato Light"/>
              </a:rPr>
              <a:t>Data analysis </a:t>
            </a:r>
            <a:r>
              <a:rPr lang="en-US" sz="1800" dirty="0">
                <a:latin typeface="Lato Light"/>
                <a:ea typeface="Open Sans Light" panose="020B0306030504020204" pitchFamily="34" charset="0"/>
                <a:cs typeface="Lato Light"/>
              </a:rPr>
              <a:t>which summarizes data. </a:t>
            </a:r>
            <a:r>
              <a:rPr lang="pt-BR" sz="1800" dirty="0">
                <a:latin typeface="Lato Light"/>
                <a:cs typeface="Lato Light"/>
              </a:rPr>
              <a:t>sed an graecie prompta invenire, in gubergreno Eu vel detraxit laboramus. </a:t>
            </a:r>
          </a:p>
          <a:p>
            <a:endParaRPr lang="pt-BR" sz="1800" dirty="0">
              <a:latin typeface="Lato Light"/>
              <a:cs typeface="Lato Light"/>
            </a:endParaRPr>
          </a:p>
          <a:p>
            <a:r>
              <a:rPr lang="pt-BR" sz="1800" dirty="0">
                <a:latin typeface="Lato Light"/>
                <a:cs typeface="Lato Light"/>
              </a:rPr>
              <a:t>Cu nam unum liber audiam, sed an graeci prompta invenire, in gubergren percipitur </a:t>
            </a:r>
            <a:r>
              <a:rPr lang="pt-BR" sz="1800" dirty="0" err="1">
                <a:latin typeface="Lato Light"/>
                <a:cs typeface="Lato Light"/>
              </a:rPr>
              <a:t>scribentur</a:t>
            </a:r>
            <a:r>
              <a:rPr lang="pt-BR" sz="1800" dirty="0">
                <a:latin typeface="Lato Light"/>
                <a:cs typeface="Lato Light"/>
              </a:rPr>
              <a:t> nam. </a:t>
            </a:r>
          </a:p>
          <a:p>
            <a:endParaRPr lang="pt-BR" sz="1800" dirty="0">
              <a:latin typeface="Lato Light"/>
              <a:cs typeface="Lato Light"/>
            </a:endParaRPr>
          </a:p>
          <a:p>
            <a:r>
              <a:rPr lang="pt-BR" sz="1800" dirty="0">
                <a:latin typeface="Lato Light"/>
                <a:cs typeface="Lato Light"/>
              </a:rPr>
              <a:t>Sale omnis indoctum has ei, ne sed ludus tamquam urbanitas. Vis id illud iusto, id omnium percipitur duo. </a:t>
            </a:r>
            <a:endParaRPr lang="en-US" sz="1800" dirty="0">
              <a:latin typeface="Lato Light"/>
              <a:ea typeface="Open Sans Light" panose="020B0306030504020204" pitchFamily="34" charset="0"/>
              <a:cs typeface="Lato Light"/>
            </a:endParaRPr>
          </a:p>
        </p:txBody>
      </p:sp>
      <p:grpSp>
        <p:nvGrpSpPr>
          <p:cNvPr id="2" name="Group 1"/>
          <p:cNvGrpSpPr/>
          <p:nvPr/>
        </p:nvGrpSpPr>
        <p:grpSpPr>
          <a:xfrm>
            <a:off x="1376300" y="7245301"/>
            <a:ext cx="2977465" cy="1420388"/>
            <a:chOff x="1834590" y="7374266"/>
            <a:chExt cx="3968918" cy="1893357"/>
          </a:xfrm>
        </p:grpSpPr>
        <p:sp>
          <p:nvSpPr>
            <p:cNvPr id="31" name="Content Placeholder 2"/>
            <p:cNvSpPr txBox="1">
              <a:spLocks/>
            </p:cNvSpPr>
            <p:nvPr/>
          </p:nvSpPr>
          <p:spPr bwMode="auto">
            <a:xfrm>
              <a:off x="1834590" y="7374266"/>
              <a:ext cx="3944441" cy="1223433"/>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3226" b="1" dirty="0">
                  <a:solidFill>
                    <a:schemeClr val="tx1"/>
                  </a:solidFill>
                  <a:latin typeface="Lato Regular"/>
                  <a:cs typeface="Lato Regular"/>
                </a:rPr>
                <a:t>Angela Binder</a:t>
              </a:r>
            </a:p>
          </p:txBody>
        </p:sp>
        <p:sp>
          <p:nvSpPr>
            <p:cNvPr id="32" name="Content Placeholder 2"/>
            <p:cNvSpPr txBox="1">
              <a:spLocks/>
            </p:cNvSpPr>
            <p:nvPr/>
          </p:nvSpPr>
          <p:spPr bwMode="auto">
            <a:xfrm>
              <a:off x="1859070" y="8291338"/>
              <a:ext cx="3944438" cy="511111"/>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1800" dirty="0">
                  <a:solidFill>
                    <a:schemeClr val="tx1"/>
                  </a:solidFill>
                  <a:latin typeface="Lato Light"/>
                  <a:cs typeface="Lato Light"/>
                </a:rPr>
                <a:t>Marketing</a:t>
              </a:r>
            </a:p>
          </p:txBody>
        </p:sp>
        <p:grpSp>
          <p:nvGrpSpPr>
            <p:cNvPr id="71" name="Group 70"/>
            <p:cNvGrpSpPr/>
            <p:nvPr/>
          </p:nvGrpSpPr>
          <p:grpSpPr>
            <a:xfrm>
              <a:off x="2988462" y="8766406"/>
              <a:ext cx="1641092" cy="501217"/>
              <a:chOff x="3988146" y="9821053"/>
              <a:chExt cx="1641092" cy="501217"/>
            </a:xfrm>
            <a:solidFill>
              <a:schemeClr val="accent2"/>
            </a:solidFill>
          </p:grpSpPr>
          <p:sp>
            <p:nvSpPr>
              <p:cNvPr id="72" name="Freeform 78"/>
              <p:cNvSpPr>
                <a:spLocks noChangeArrowheads="1"/>
              </p:cNvSpPr>
              <p:nvPr/>
            </p:nvSpPr>
            <p:spPr bwMode="auto">
              <a:xfrm>
                <a:off x="5127536" y="9821053"/>
                <a:ext cx="501702" cy="492495"/>
              </a:xfrm>
              <a:custGeom>
                <a:avLst/>
                <a:gdLst>
                  <a:gd name="T0" fmla="*/ 212 w 479"/>
                  <a:gd name="T1" fmla="*/ 169 h 471"/>
                  <a:gd name="T2" fmla="*/ 212 w 479"/>
                  <a:gd name="T3" fmla="*/ 169 h 471"/>
                  <a:gd name="T4" fmla="*/ 185 w 479"/>
                  <a:gd name="T5" fmla="*/ 142 h 471"/>
                  <a:gd name="T6" fmla="*/ 177 w 479"/>
                  <a:gd name="T7" fmla="*/ 142 h 471"/>
                  <a:gd name="T8" fmla="*/ 168 w 479"/>
                  <a:gd name="T9" fmla="*/ 160 h 471"/>
                  <a:gd name="T10" fmla="*/ 168 w 479"/>
                  <a:gd name="T11" fmla="*/ 187 h 471"/>
                  <a:gd name="T12" fmla="*/ 194 w 479"/>
                  <a:gd name="T13" fmla="*/ 213 h 471"/>
                  <a:gd name="T14" fmla="*/ 203 w 479"/>
                  <a:gd name="T15" fmla="*/ 213 h 471"/>
                  <a:gd name="T16" fmla="*/ 212 w 479"/>
                  <a:gd name="T17" fmla="*/ 169 h 471"/>
                  <a:gd name="T18" fmla="*/ 238 w 479"/>
                  <a:gd name="T19" fmla="*/ 0 h 471"/>
                  <a:gd name="T20" fmla="*/ 238 w 479"/>
                  <a:gd name="T21" fmla="*/ 0 h 471"/>
                  <a:gd name="T22" fmla="*/ 0 w 479"/>
                  <a:gd name="T23" fmla="*/ 231 h 471"/>
                  <a:gd name="T24" fmla="*/ 238 w 479"/>
                  <a:gd name="T25" fmla="*/ 470 h 471"/>
                  <a:gd name="T26" fmla="*/ 478 w 479"/>
                  <a:gd name="T27" fmla="*/ 231 h 471"/>
                  <a:gd name="T28" fmla="*/ 238 w 479"/>
                  <a:gd name="T29" fmla="*/ 0 h 471"/>
                  <a:gd name="T30" fmla="*/ 221 w 479"/>
                  <a:gd name="T31" fmla="*/ 338 h 471"/>
                  <a:gd name="T32" fmla="*/ 221 w 479"/>
                  <a:gd name="T33" fmla="*/ 338 h 471"/>
                  <a:gd name="T34" fmla="*/ 185 w 479"/>
                  <a:gd name="T35" fmla="*/ 346 h 471"/>
                  <a:gd name="T36" fmla="*/ 185 w 479"/>
                  <a:gd name="T37" fmla="*/ 346 h 471"/>
                  <a:gd name="T38" fmla="*/ 185 w 479"/>
                  <a:gd name="T39" fmla="*/ 346 h 471"/>
                  <a:gd name="T40" fmla="*/ 124 w 479"/>
                  <a:gd name="T41" fmla="*/ 301 h 471"/>
                  <a:gd name="T42" fmla="*/ 194 w 479"/>
                  <a:gd name="T43" fmla="*/ 248 h 471"/>
                  <a:gd name="T44" fmla="*/ 194 w 479"/>
                  <a:gd name="T45" fmla="*/ 248 h 471"/>
                  <a:gd name="T46" fmla="*/ 185 w 479"/>
                  <a:gd name="T47" fmla="*/ 231 h 471"/>
                  <a:gd name="T48" fmla="*/ 185 w 479"/>
                  <a:gd name="T49" fmla="*/ 231 h 471"/>
                  <a:gd name="T50" fmla="*/ 159 w 479"/>
                  <a:gd name="T51" fmla="*/ 222 h 471"/>
                  <a:gd name="T52" fmla="*/ 141 w 479"/>
                  <a:gd name="T53" fmla="*/ 178 h 471"/>
                  <a:gd name="T54" fmla="*/ 194 w 479"/>
                  <a:gd name="T55" fmla="*/ 125 h 471"/>
                  <a:gd name="T56" fmla="*/ 256 w 479"/>
                  <a:gd name="T57" fmla="*/ 125 h 471"/>
                  <a:gd name="T58" fmla="*/ 256 w 479"/>
                  <a:gd name="T59" fmla="*/ 125 h 471"/>
                  <a:gd name="T60" fmla="*/ 238 w 479"/>
                  <a:gd name="T61" fmla="*/ 134 h 471"/>
                  <a:gd name="T62" fmla="*/ 221 w 479"/>
                  <a:gd name="T63" fmla="*/ 134 h 471"/>
                  <a:gd name="T64" fmla="*/ 238 w 479"/>
                  <a:gd name="T65" fmla="*/ 178 h 471"/>
                  <a:gd name="T66" fmla="*/ 230 w 479"/>
                  <a:gd name="T67" fmla="*/ 213 h 471"/>
                  <a:gd name="T68" fmla="*/ 212 w 479"/>
                  <a:gd name="T69" fmla="*/ 231 h 471"/>
                  <a:gd name="T70" fmla="*/ 230 w 479"/>
                  <a:gd name="T71" fmla="*/ 240 h 471"/>
                  <a:gd name="T72" fmla="*/ 256 w 479"/>
                  <a:gd name="T73" fmla="*/ 284 h 471"/>
                  <a:gd name="T74" fmla="*/ 221 w 479"/>
                  <a:gd name="T75" fmla="*/ 338 h 471"/>
                  <a:gd name="T76" fmla="*/ 354 w 479"/>
                  <a:gd name="T77" fmla="*/ 231 h 471"/>
                  <a:gd name="T78" fmla="*/ 354 w 479"/>
                  <a:gd name="T79" fmla="*/ 231 h 471"/>
                  <a:gd name="T80" fmla="*/ 310 w 479"/>
                  <a:gd name="T81" fmla="*/ 231 h 471"/>
                  <a:gd name="T82" fmla="*/ 310 w 479"/>
                  <a:gd name="T83" fmla="*/ 275 h 471"/>
                  <a:gd name="T84" fmla="*/ 291 w 479"/>
                  <a:gd name="T85" fmla="*/ 275 h 471"/>
                  <a:gd name="T86" fmla="*/ 291 w 479"/>
                  <a:gd name="T87" fmla="*/ 231 h 471"/>
                  <a:gd name="T88" fmla="*/ 256 w 479"/>
                  <a:gd name="T89" fmla="*/ 231 h 471"/>
                  <a:gd name="T90" fmla="*/ 256 w 479"/>
                  <a:gd name="T91" fmla="*/ 213 h 471"/>
                  <a:gd name="T92" fmla="*/ 291 w 479"/>
                  <a:gd name="T93" fmla="*/ 213 h 471"/>
                  <a:gd name="T94" fmla="*/ 291 w 479"/>
                  <a:gd name="T95" fmla="*/ 169 h 471"/>
                  <a:gd name="T96" fmla="*/ 310 w 479"/>
                  <a:gd name="T97" fmla="*/ 169 h 471"/>
                  <a:gd name="T98" fmla="*/ 310 w 479"/>
                  <a:gd name="T99" fmla="*/ 213 h 471"/>
                  <a:gd name="T100" fmla="*/ 354 w 479"/>
                  <a:gd name="T101" fmla="*/ 213 h 471"/>
                  <a:gd name="T102" fmla="*/ 354 w 479"/>
                  <a:gd name="T103" fmla="*/ 231 h 471"/>
                  <a:gd name="T104" fmla="*/ 194 w 479"/>
                  <a:gd name="T105" fmla="*/ 266 h 471"/>
                  <a:gd name="T106" fmla="*/ 194 w 479"/>
                  <a:gd name="T107" fmla="*/ 266 h 471"/>
                  <a:gd name="T108" fmla="*/ 194 w 479"/>
                  <a:gd name="T109" fmla="*/ 266 h 471"/>
                  <a:gd name="T110" fmla="*/ 159 w 479"/>
                  <a:gd name="T111" fmla="*/ 275 h 471"/>
                  <a:gd name="T112" fmla="*/ 150 w 479"/>
                  <a:gd name="T113" fmla="*/ 301 h 471"/>
                  <a:gd name="T114" fmla="*/ 194 w 479"/>
                  <a:gd name="T115" fmla="*/ 328 h 471"/>
                  <a:gd name="T116" fmla="*/ 230 w 479"/>
                  <a:gd name="T117" fmla="*/ 293 h 471"/>
                  <a:gd name="T118" fmla="*/ 194 w 479"/>
                  <a:gd name="T119" fmla="*/ 26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471">
                    <a:moveTo>
                      <a:pt x="212" y="169"/>
                    </a:moveTo>
                    <a:lnTo>
                      <a:pt x="212" y="169"/>
                    </a:lnTo>
                    <a:cubicBezTo>
                      <a:pt x="212" y="142"/>
                      <a:pt x="203" y="142"/>
                      <a:pt x="185" y="142"/>
                    </a:cubicBezTo>
                    <a:cubicBezTo>
                      <a:pt x="185" y="142"/>
                      <a:pt x="185" y="142"/>
                      <a:pt x="177" y="142"/>
                    </a:cubicBezTo>
                    <a:cubicBezTo>
                      <a:pt x="177" y="142"/>
                      <a:pt x="168" y="151"/>
                      <a:pt x="168" y="160"/>
                    </a:cubicBezTo>
                    <a:cubicBezTo>
                      <a:pt x="159" y="160"/>
                      <a:pt x="159" y="169"/>
                      <a:pt x="168" y="187"/>
                    </a:cubicBezTo>
                    <a:cubicBezTo>
                      <a:pt x="168" y="195"/>
                      <a:pt x="185" y="213"/>
                      <a:pt x="194" y="213"/>
                    </a:cubicBezTo>
                    <a:cubicBezTo>
                      <a:pt x="194" y="213"/>
                      <a:pt x="194" y="213"/>
                      <a:pt x="203" y="213"/>
                    </a:cubicBezTo>
                    <a:cubicBezTo>
                      <a:pt x="212" y="204"/>
                      <a:pt x="221" y="187"/>
                      <a:pt x="212" y="169"/>
                    </a:cubicBezTo>
                    <a:close/>
                    <a:moveTo>
                      <a:pt x="238" y="0"/>
                    </a:moveTo>
                    <a:lnTo>
                      <a:pt x="238" y="0"/>
                    </a:lnTo>
                    <a:cubicBezTo>
                      <a:pt x="106" y="0"/>
                      <a:pt x="0" y="107"/>
                      <a:pt x="0" y="231"/>
                    </a:cubicBezTo>
                    <a:cubicBezTo>
                      <a:pt x="0" y="363"/>
                      <a:pt x="106" y="470"/>
                      <a:pt x="238" y="470"/>
                    </a:cubicBezTo>
                    <a:cubicBezTo>
                      <a:pt x="372" y="470"/>
                      <a:pt x="478" y="363"/>
                      <a:pt x="478" y="231"/>
                    </a:cubicBezTo>
                    <a:cubicBezTo>
                      <a:pt x="478" y="107"/>
                      <a:pt x="372" y="0"/>
                      <a:pt x="238" y="0"/>
                    </a:cubicBezTo>
                    <a:close/>
                    <a:moveTo>
                      <a:pt x="221" y="338"/>
                    </a:moveTo>
                    <a:lnTo>
                      <a:pt x="221" y="338"/>
                    </a:lnTo>
                    <a:cubicBezTo>
                      <a:pt x="212" y="346"/>
                      <a:pt x="194" y="346"/>
                      <a:pt x="185" y="346"/>
                    </a:cubicBezTo>
                    <a:lnTo>
                      <a:pt x="185" y="346"/>
                    </a:lnTo>
                    <a:lnTo>
                      <a:pt x="185" y="346"/>
                    </a:lnTo>
                    <a:cubicBezTo>
                      <a:pt x="177" y="346"/>
                      <a:pt x="124" y="346"/>
                      <a:pt x="124" y="301"/>
                    </a:cubicBezTo>
                    <a:cubicBezTo>
                      <a:pt x="124" y="257"/>
                      <a:pt x="177" y="248"/>
                      <a:pt x="194" y="248"/>
                    </a:cubicBezTo>
                    <a:lnTo>
                      <a:pt x="194" y="248"/>
                    </a:lnTo>
                    <a:cubicBezTo>
                      <a:pt x="185" y="240"/>
                      <a:pt x="185" y="231"/>
                      <a:pt x="185" y="231"/>
                    </a:cubicBezTo>
                    <a:lnTo>
                      <a:pt x="185" y="231"/>
                    </a:lnTo>
                    <a:cubicBezTo>
                      <a:pt x="177" y="231"/>
                      <a:pt x="168" y="222"/>
                      <a:pt x="159" y="222"/>
                    </a:cubicBezTo>
                    <a:cubicBezTo>
                      <a:pt x="141" y="213"/>
                      <a:pt x="141" y="195"/>
                      <a:pt x="141" y="178"/>
                    </a:cubicBezTo>
                    <a:cubicBezTo>
                      <a:pt x="141" y="125"/>
                      <a:pt x="194" y="125"/>
                      <a:pt x="194" y="125"/>
                    </a:cubicBezTo>
                    <a:cubicBezTo>
                      <a:pt x="256" y="125"/>
                      <a:pt x="256" y="125"/>
                      <a:pt x="256" y="125"/>
                    </a:cubicBezTo>
                    <a:lnTo>
                      <a:pt x="256" y="125"/>
                    </a:lnTo>
                    <a:cubicBezTo>
                      <a:pt x="256" y="134"/>
                      <a:pt x="238" y="134"/>
                      <a:pt x="238" y="134"/>
                    </a:cubicBezTo>
                    <a:cubicBezTo>
                      <a:pt x="230" y="134"/>
                      <a:pt x="230" y="134"/>
                      <a:pt x="221" y="134"/>
                    </a:cubicBezTo>
                    <a:cubicBezTo>
                      <a:pt x="238" y="142"/>
                      <a:pt x="238" y="160"/>
                      <a:pt x="238" y="178"/>
                    </a:cubicBezTo>
                    <a:cubicBezTo>
                      <a:pt x="238" y="195"/>
                      <a:pt x="230" y="204"/>
                      <a:pt x="230" y="213"/>
                    </a:cubicBezTo>
                    <a:cubicBezTo>
                      <a:pt x="221" y="222"/>
                      <a:pt x="212" y="222"/>
                      <a:pt x="212" y="231"/>
                    </a:cubicBezTo>
                    <a:cubicBezTo>
                      <a:pt x="212" y="231"/>
                      <a:pt x="221" y="240"/>
                      <a:pt x="230" y="240"/>
                    </a:cubicBezTo>
                    <a:cubicBezTo>
                      <a:pt x="238" y="248"/>
                      <a:pt x="256" y="266"/>
                      <a:pt x="256" y="284"/>
                    </a:cubicBezTo>
                    <a:cubicBezTo>
                      <a:pt x="256" y="310"/>
                      <a:pt x="247" y="328"/>
                      <a:pt x="221" y="338"/>
                    </a:cubicBezTo>
                    <a:close/>
                    <a:moveTo>
                      <a:pt x="354" y="231"/>
                    </a:moveTo>
                    <a:lnTo>
                      <a:pt x="354" y="231"/>
                    </a:lnTo>
                    <a:cubicBezTo>
                      <a:pt x="310" y="231"/>
                      <a:pt x="310" y="231"/>
                      <a:pt x="310" y="231"/>
                    </a:cubicBezTo>
                    <a:cubicBezTo>
                      <a:pt x="310" y="275"/>
                      <a:pt x="310" y="275"/>
                      <a:pt x="310" y="275"/>
                    </a:cubicBezTo>
                    <a:cubicBezTo>
                      <a:pt x="291" y="275"/>
                      <a:pt x="291" y="275"/>
                      <a:pt x="291" y="275"/>
                    </a:cubicBezTo>
                    <a:cubicBezTo>
                      <a:pt x="291" y="231"/>
                      <a:pt x="291" y="231"/>
                      <a:pt x="291" y="231"/>
                    </a:cubicBezTo>
                    <a:cubicBezTo>
                      <a:pt x="256" y="231"/>
                      <a:pt x="256" y="231"/>
                      <a:pt x="256" y="231"/>
                    </a:cubicBezTo>
                    <a:cubicBezTo>
                      <a:pt x="256" y="213"/>
                      <a:pt x="256" y="213"/>
                      <a:pt x="256" y="213"/>
                    </a:cubicBezTo>
                    <a:cubicBezTo>
                      <a:pt x="291" y="213"/>
                      <a:pt x="291" y="213"/>
                      <a:pt x="291" y="213"/>
                    </a:cubicBezTo>
                    <a:cubicBezTo>
                      <a:pt x="291" y="169"/>
                      <a:pt x="291" y="169"/>
                      <a:pt x="291" y="169"/>
                    </a:cubicBezTo>
                    <a:cubicBezTo>
                      <a:pt x="310" y="169"/>
                      <a:pt x="310" y="169"/>
                      <a:pt x="310" y="169"/>
                    </a:cubicBezTo>
                    <a:cubicBezTo>
                      <a:pt x="310" y="213"/>
                      <a:pt x="310" y="213"/>
                      <a:pt x="310" y="213"/>
                    </a:cubicBezTo>
                    <a:cubicBezTo>
                      <a:pt x="354" y="213"/>
                      <a:pt x="354" y="213"/>
                      <a:pt x="354" y="213"/>
                    </a:cubicBezTo>
                    <a:lnTo>
                      <a:pt x="354" y="231"/>
                    </a:lnTo>
                    <a:close/>
                    <a:moveTo>
                      <a:pt x="194" y="266"/>
                    </a:moveTo>
                    <a:lnTo>
                      <a:pt x="194" y="266"/>
                    </a:lnTo>
                    <a:lnTo>
                      <a:pt x="194" y="266"/>
                    </a:lnTo>
                    <a:cubicBezTo>
                      <a:pt x="177" y="266"/>
                      <a:pt x="168" y="266"/>
                      <a:pt x="159" y="275"/>
                    </a:cubicBezTo>
                    <a:cubicBezTo>
                      <a:pt x="159" y="284"/>
                      <a:pt x="150" y="293"/>
                      <a:pt x="150" y="301"/>
                    </a:cubicBezTo>
                    <a:cubicBezTo>
                      <a:pt x="150" y="319"/>
                      <a:pt x="168" y="328"/>
                      <a:pt x="194" y="328"/>
                    </a:cubicBezTo>
                    <a:cubicBezTo>
                      <a:pt x="221" y="319"/>
                      <a:pt x="230" y="310"/>
                      <a:pt x="230" y="293"/>
                    </a:cubicBezTo>
                    <a:cubicBezTo>
                      <a:pt x="230" y="275"/>
                      <a:pt x="212" y="266"/>
                      <a:pt x="194" y="266"/>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3" name="Freeform 79"/>
              <p:cNvSpPr>
                <a:spLocks noChangeArrowheads="1"/>
              </p:cNvSpPr>
              <p:nvPr/>
            </p:nvSpPr>
            <p:spPr bwMode="auto">
              <a:xfrm>
                <a:off x="4552157" y="9829775"/>
                <a:ext cx="501704" cy="492495"/>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93 w 479"/>
                  <a:gd name="T13" fmla="*/ 160 h 471"/>
                  <a:gd name="T14" fmla="*/ 293 w 479"/>
                  <a:gd name="T15" fmla="*/ 160 h 471"/>
                  <a:gd name="T16" fmla="*/ 257 w 479"/>
                  <a:gd name="T17" fmla="*/ 160 h 471"/>
                  <a:gd name="T18" fmla="*/ 249 w 479"/>
                  <a:gd name="T19" fmla="*/ 178 h 471"/>
                  <a:gd name="T20" fmla="*/ 249 w 479"/>
                  <a:gd name="T21" fmla="*/ 195 h 471"/>
                  <a:gd name="T22" fmla="*/ 293 w 479"/>
                  <a:gd name="T23" fmla="*/ 195 h 471"/>
                  <a:gd name="T24" fmla="*/ 293 w 479"/>
                  <a:gd name="T25" fmla="*/ 240 h 471"/>
                  <a:gd name="T26" fmla="*/ 249 w 479"/>
                  <a:gd name="T27" fmla="*/ 240 h 471"/>
                  <a:gd name="T28" fmla="*/ 249 w 479"/>
                  <a:gd name="T29" fmla="*/ 346 h 471"/>
                  <a:gd name="T30" fmla="*/ 213 w 479"/>
                  <a:gd name="T31" fmla="*/ 346 h 471"/>
                  <a:gd name="T32" fmla="*/ 213 w 479"/>
                  <a:gd name="T33" fmla="*/ 240 h 471"/>
                  <a:gd name="T34" fmla="*/ 169 w 479"/>
                  <a:gd name="T35" fmla="*/ 240 h 471"/>
                  <a:gd name="T36" fmla="*/ 169 w 479"/>
                  <a:gd name="T37" fmla="*/ 195 h 471"/>
                  <a:gd name="T38" fmla="*/ 213 w 479"/>
                  <a:gd name="T39" fmla="*/ 195 h 471"/>
                  <a:gd name="T40" fmla="*/ 213 w 479"/>
                  <a:gd name="T41" fmla="*/ 178 h 471"/>
                  <a:gd name="T42" fmla="*/ 257 w 479"/>
                  <a:gd name="T43" fmla="*/ 125 h 471"/>
                  <a:gd name="T44" fmla="*/ 293 w 479"/>
                  <a:gd name="T45" fmla="*/ 125 h 471"/>
                  <a:gd name="T46" fmla="*/ 293 w 479"/>
                  <a:gd name="T47" fmla="*/ 16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4" name="Freeform 86"/>
              <p:cNvSpPr>
                <a:spLocks noChangeArrowheads="1"/>
              </p:cNvSpPr>
              <p:nvPr/>
            </p:nvSpPr>
            <p:spPr bwMode="auto">
              <a:xfrm>
                <a:off x="3988146" y="9829775"/>
                <a:ext cx="501702" cy="492495"/>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grpSp>
        <p:grpSp>
          <p:nvGrpSpPr>
            <p:cNvPr id="80" name="Group 79"/>
            <p:cNvGrpSpPr/>
            <p:nvPr/>
          </p:nvGrpSpPr>
          <p:grpSpPr>
            <a:xfrm>
              <a:off x="2442341" y="8203744"/>
              <a:ext cx="2738812" cy="73150"/>
              <a:chOff x="1775295" y="2028842"/>
              <a:chExt cx="3631535" cy="45719"/>
            </a:xfrm>
          </p:grpSpPr>
          <p:sp>
            <p:nvSpPr>
              <p:cNvPr id="81" name="Rectangle 80"/>
              <p:cNvSpPr/>
              <p:nvPr/>
            </p:nvSpPr>
            <p:spPr>
              <a:xfrm flipV="1">
                <a:off x="1775295" y="2028842"/>
                <a:ext cx="540353"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82" name="Rectangle 81"/>
              <p:cNvSpPr/>
              <p:nvPr/>
            </p:nvSpPr>
            <p:spPr>
              <a:xfrm flipV="1">
                <a:off x="2390858" y="2028842"/>
                <a:ext cx="540353"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83" name="Rectangle 82"/>
              <p:cNvSpPr/>
              <p:nvPr/>
            </p:nvSpPr>
            <p:spPr>
              <a:xfrm flipV="1">
                <a:off x="3025596" y="2028842"/>
                <a:ext cx="540353"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84" name="Rectangle 83"/>
              <p:cNvSpPr/>
              <p:nvPr/>
            </p:nvSpPr>
            <p:spPr>
              <a:xfrm flipV="1">
                <a:off x="3641289" y="2028842"/>
                <a:ext cx="540353"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85" name="Rectangle 84"/>
              <p:cNvSpPr/>
              <p:nvPr/>
            </p:nvSpPr>
            <p:spPr>
              <a:xfrm flipV="1">
                <a:off x="4256852" y="2028842"/>
                <a:ext cx="540353"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86" name="Rectangle 85"/>
              <p:cNvSpPr/>
              <p:nvPr/>
            </p:nvSpPr>
            <p:spPr>
              <a:xfrm flipV="1">
                <a:off x="4866477" y="2028842"/>
                <a:ext cx="540353" cy="45719"/>
              </a:xfrm>
              <a:prstGeom prst="rect">
                <a:avLst/>
              </a:pr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grpSp>
      </p:grpSp>
      <p:grpSp>
        <p:nvGrpSpPr>
          <p:cNvPr id="87" name="Group 86"/>
          <p:cNvGrpSpPr/>
          <p:nvPr/>
        </p:nvGrpSpPr>
        <p:grpSpPr>
          <a:xfrm>
            <a:off x="4507905" y="2075518"/>
            <a:ext cx="9272190" cy="1559721"/>
            <a:chOff x="5988388" y="483017"/>
            <a:chExt cx="12359700" cy="2079087"/>
          </a:xfrm>
        </p:grpSpPr>
        <p:sp>
          <p:nvSpPr>
            <p:cNvPr id="88" name="TextBox 8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Meet Our Great Team</a:t>
              </a:r>
            </a:p>
          </p:txBody>
        </p:sp>
        <p:sp>
          <p:nvSpPr>
            <p:cNvPr id="96" name="Rectangle 9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97"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3" name="Picture Placeholder 2"/>
          <p:cNvSpPr>
            <a:spLocks noGrp="1" noChangeAspect="1"/>
          </p:cNvSpPr>
          <p:nvPr>
            <p:ph type="pic" sz="quarter" idx="14"/>
          </p:nvPr>
        </p:nvSpPr>
        <p:spPr>
          <a:xfrm>
            <a:off x="1482726" y="4445381"/>
            <a:ext cx="2733674" cy="2737562"/>
          </a:xfrm>
        </p:spPr>
      </p:sp>
    </p:spTree>
    <p:extLst>
      <p:ext uri="{BB962C8B-B14F-4D97-AF65-F5344CB8AC3E}">
        <p14:creationId xmlns:p14="http://schemas.microsoft.com/office/powerpoint/2010/main" val="1082817725"/>
      </p:ext>
    </p:extLst>
  </p:cSld>
  <p:clrMapOvr>
    <a:masterClrMapping/>
  </p:clrMapOvr>
  <p:transition xmlns:p14="http://schemas.microsoft.com/office/powerpoint/2010/main" spd="slow">
    <p:wip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87"/>
                                        </p:tgtEl>
                                        <p:attrNameLst>
                                          <p:attrName>style.visibility</p:attrName>
                                        </p:attrNameLst>
                                      </p:cBhvr>
                                      <p:to>
                                        <p:strVal val="visible"/>
                                      </p:to>
                                    </p:set>
                                    <p:animEffect transition="in" filter="fade">
                                      <p:cBhvr>
                                        <p:cTn id="7" dur="1000"/>
                                        <p:tgtEl>
                                          <p:spTgt spid="87"/>
                                        </p:tgtEl>
                                      </p:cBhvr>
                                    </p:animEffect>
                                    <p:anim calcmode="lin" valueType="num">
                                      <p:cBhvr>
                                        <p:cTn id="8" dur="1000" fill="hold"/>
                                        <p:tgtEl>
                                          <p:spTgt spid="87"/>
                                        </p:tgtEl>
                                        <p:attrNameLst>
                                          <p:attrName>ppt_x</p:attrName>
                                        </p:attrNameLst>
                                      </p:cBhvr>
                                      <p:tavLst>
                                        <p:tav tm="0">
                                          <p:val>
                                            <p:strVal val="#ppt_x"/>
                                          </p:val>
                                        </p:tav>
                                        <p:tav tm="100000">
                                          <p:val>
                                            <p:strVal val="#ppt_x"/>
                                          </p:val>
                                        </p:tav>
                                      </p:tavLst>
                                    </p:anim>
                                    <p:anim calcmode="lin" valueType="num">
                                      <p:cBhvr>
                                        <p:cTn id="9" dur="900" decel="100000" fill="hold"/>
                                        <p:tgtEl>
                                          <p:spTgt spid="8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8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500"/>
                                        <p:tgtEl>
                                          <p:spTgt spid="2"/>
                                        </p:tgtEl>
                                      </p:cBhvr>
                                    </p:animEffect>
                                  </p:childTnLst>
                                </p:cTn>
                              </p:par>
                            </p:childTnLst>
                          </p:cTn>
                        </p:par>
                        <p:par>
                          <p:cTn id="15" fill="hold">
                            <p:stCondLst>
                              <p:cond delay="1500"/>
                            </p:stCondLst>
                            <p:childTnLst>
                              <p:par>
                                <p:cTn id="16" presetID="10" presetClass="entr" presetSubtype="0" fill="hold" nodeType="after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fade">
                                      <p:cBhvr>
                                        <p:cTn id="18" dur="500"/>
                                        <p:tgtEl>
                                          <p:spTgt spid="28"/>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41"/>
                                        </p:tgtEl>
                                        <p:attrNameLst>
                                          <p:attrName>style.visibility</p:attrName>
                                        </p:attrNameLst>
                                      </p:cBhvr>
                                      <p:to>
                                        <p:strVal val="visible"/>
                                      </p:to>
                                    </p:set>
                                    <p:animEffect transition="in" filter="fade">
                                      <p:cBhvr>
                                        <p:cTn id="22" dur="500"/>
                                        <p:tgtEl>
                                          <p:spTgt spid="41"/>
                                        </p:tgtEl>
                                      </p:cBhvr>
                                    </p:animEffect>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75"/>
                                        </p:tgtEl>
                                        <p:attrNameLst>
                                          <p:attrName>style.visibility</p:attrName>
                                        </p:attrNameLst>
                                      </p:cBhvr>
                                      <p:to>
                                        <p:strVal val="visible"/>
                                      </p:to>
                                    </p:set>
                                    <p:animEffect transition="in" filter="fade">
                                      <p:cBhvr>
                                        <p:cTn id="26" dur="500"/>
                                        <p:tgtEl>
                                          <p:spTgt spid="75"/>
                                        </p:tgtEl>
                                      </p:cBhvr>
                                    </p:animEffect>
                                  </p:childTnLst>
                                </p:cTn>
                              </p:par>
                            </p:childTnLst>
                          </p:cTn>
                        </p:par>
                        <p:par>
                          <p:cTn id="27" fill="hold">
                            <p:stCondLst>
                              <p:cond delay="3000"/>
                            </p:stCondLst>
                            <p:childTnLst>
                              <p:par>
                                <p:cTn id="28" presetID="10" presetClass="entr" presetSubtype="0" fill="hold" nodeType="afterEffect">
                                  <p:stCondLst>
                                    <p:cond delay="0"/>
                                  </p:stCondLst>
                                  <p:childTnLst>
                                    <p:set>
                                      <p:cBhvr>
                                        <p:cTn id="29" dur="1" fill="hold">
                                          <p:stCondLst>
                                            <p:cond delay="0"/>
                                          </p:stCondLst>
                                        </p:cTn>
                                        <p:tgtEl>
                                          <p:spTgt spid="39"/>
                                        </p:tgtEl>
                                        <p:attrNameLst>
                                          <p:attrName>style.visibility</p:attrName>
                                        </p:attrNameLst>
                                      </p:cBhvr>
                                      <p:to>
                                        <p:strVal val="visible"/>
                                      </p:to>
                                    </p:set>
                                    <p:animEffect transition="in" filter="fade">
                                      <p:cBhvr>
                                        <p:cTn id="30" dur="500"/>
                                        <p:tgtEl>
                                          <p:spTgt spid="39"/>
                                        </p:tgtEl>
                                      </p:cBhvr>
                                    </p:animEffect>
                                  </p:childTnLst>
                                </p:cTn>
                              </p:par>
                            </p:childTnLst>
                          </p:cTn>
                        </p:par>
                        <p:par>
                          <p:cTn id="31" fill="hold">
                            <p:stCondLst>
                              <p:cond delay="3500"/>
                            </p:stCondLst>
                            <p:childTnLst>
                              <p:par>
                                <p:cTn id="32" presetID="53" presetClass="entr" presetSubtype="16" fill="hold" grpId="0" nodeType="afterEffect">
                                  <p:stCondLst>
                                    <p:cond delay="0"/>
                                  </p:stCondLst>
                                  <p:childTnLst>
                                    <p:set>
                                      <p:cBhvr>
                                        <p:cTn id="33" dur="1" fill="hold">
                                          <p:stCondLst>
                                            <p:cond delay="0"/>
                                          </p:stCondLst>
                                        </p:cTn>
                                        <p:tgtEl>
                                          <p:spTgt spid="66"/>
                                        </p:tgtEl>
                                        <p:attrNameLst>
                                          <p:attrName>style.visibility</p:attrName>
                                        </p:attrNameLst>
                                      </p:cBhvr>
                                      <p:to>
                                        <p:strVal val="visible"/>
                                      </p:to>
                                    </p:set>
                                    <p:anim calcmode="lin" valueType="num">
                                      <p:cBhvr>
                                        <p:cTn id="34" dur="500" fill="hold"/>
                                        <p:tgtEl>
                                          <p:spTgt spid="66"/>
                                        </p:tgtEl>
                                        <p:attrNameLst>
                                          <p:attrName>ppt_w</p:attrName>
                                        </p:attrNameLst>
                                      </p:cBhvr>
                                      <p:tavLst>
                                        <p:tav tm="0">
                                          <p:val>
                                            <p:fltVal val="0"/>
                                          </p:val>
                                        </p:tav>
                                        <p:tav tm="100000">
                                          <p:val>
                                            <p:strVal val="#ppt_w"/>
                                          </p:val>
                                        </p:tav>
                                      </p:tavLst>
                                    </p:anim>
                                    <p:anim calcmode="lin" valueType="num">
                                      <p:cBhvr>
                                        <p:cTn id="35" dur="500" fill="hold"/>
                                        <p:tgtEl>
                                          <p:spTgt spid="66"/>
                                        </p:tgtEl>
                                        <p:attrNameLst>
                                          <p:attrName>ppt_h</p:attrName>
                                        </p:attrNameLst>
                                      </p:cBhvr>
                                      <p:tavLst>
                                        <p:tav tm="0">
                                          <p:val>
                                            <p:fltVal val="0"/>
                                          </p:val>
                                        </p:tav>
                                        <p:tav tm="100000">
                                          <p:val>
                                            <p:strVal val="#ppt_h"/>
                                          </p:val>
                                        </p:tav>
                                      </p:tavLst>
                                    </p:anim>
                                    <p:animEffect transition="in" filter="fade">
                                      <p:cBhvr>
                                        <p:cTn id="36" dur="500"/>
                                        <p:tgtEl>
                                          <p:spTgt spid="66"/>
                                        </p:tgtEl>
                                      </p:cBhvr>
                                    </p:animEffect>
                                  </p:childTnLst>
                                </p:cTn>
                              </p:par>
                            </p:childTnLst>
                          </p:cTn>
                        </p:par>
                        <p:par>
                          <p:cTn id="37" fill="hold">
                            <p:stCondLst>
                              <p:cond delay="4000"/>
                            </p:stCondLst>
                            <p:childTnLst>
                              <p:par>
                                <p:cTn id="38" presetID="10" presetClass="entr" presetSubtype="0" fill="hold" grpId="0" nodeType="afterEffect">
                                  <p:stCondLst>
                                    <p:cond delay="0"/>
                                  </p:stCondLst>
                                  <p:childTnLst>
                                    <p:set>
                                      <p:cBhvr>
                                        <p:cTn id="39" dur="1" fill="hold">
                                          <p:stCondLst>
                                            <p:cond delay="0"/>
                                          </p:stCondLst>
                                        </p:cTn>
                                        <p:tgtEl>
                                          <p:spTgt spid="67"/>
                                        </p:tgtEl>
                                        <p:attrNameLst>
                                          <p:attrName>style.visibility</p:attrName>
                                        </p:attrNameLst>
                                      </p:cBhvr>
                                      <p:to>
                                        <p:strVal val="visible"/>
                                      </p:to>
                                    </p:set>
                                    <p:animEffect transition="in" filter="fade">
                                      <p:cBhvr>
                                        <p:cTn id="40" dur="500"/>
                                        <p:tgtEl>
                                          <p:spTgt spid="67"/>
                                        </p:tgtEl>
                                      </p:cBhvr>
                                    </p:animEffect>
                                  </p:childTnLst>
                                </p:cTn>
                              </p:par>
                            </p:childTnLst>
                          </p:cTn>
                        </p:par>
                        <p:par>
                          <p:cTn id="41" fill="hold">
                            <p:stCondLst>
                              <p:cond delay="4500"/>
                            </p:stCondLst>
                            <p:childTnLst>
                              <p:par>
                                <p:cTn id="42" presetID="10" presetClass="entr" presetSubtype="0" fill="hold" grpId="0" nodeType="afterEffect">
                                  <p:stCondLst>
                                    <p:cond delay="0"/>
                                  </p:stCondLst>
                                  <p:childTnLst>
                                    <p:set>
                                      <p:cBhvr>
                                        <p:cTn id="43" dur="1" fill="hold">
                                          <p:stCondLst>
                                            <p:cond delay="0"/>
                                          </p:stCondLst>
                                        </p:cTn>
                                        <p:tgtEl>
                                          <p:spTgt spid="54"/>
                                        </p:tgtEl>
                                        <p:attrNameLst>
                                          <p:attrName>style.visibility</p:attrName>
                                        </p:attrNameLst>
                                      </p:cBhvr>
                                      <p:to>
                                        <p:strVal val="visible"/>
                                      </p:to>
                                    </p:set>
                                    <p:animEffect transition="in" filter="fade">
                                      <p:cBhvr>
                                        <p:cTn id="44" dur="500"/>
                                        <p:tgtEl>
                                          <p:spTgt spid="54"/>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55"/>
                                        </p:tgtEl>
                                        <p:attrNameLst>
                                          <p:attrName>style.visibility</p:attrName>
                                        </p:attrNameLst>
                                      </p:cBhvr>
                                      <p:to>
                                        <p:strVal val="visible"/>
                                      </p:to>
                                    </p:set>
                                    <p:animEffect transition="in" filter="wipe(left)">
                                      <p:cBhvr>
                                        <p:cTn id="47" dur="500"/>
                                        <p:tgtEl>
                                          <p:spTgt spid="55"/>
                                        </p:tgtEl>
                                      </p:cBhvr>
                                    </p:animEffect>
                                  </p:childTnLst>
                                </p:cTn>
                              </p:par>
                            </p:childTnLst>
                          </p:cTn>
                        </p:par>
                        <p:par>
                          <p:cTn id="48" fill="hold">
                            <p:stCondLst>
                              <p:cond delay="5000"/>
                            </p:stCondLst>
                            <p:childTnLst>
                              <p:par>
                                <p:cTn id="49" presetID="10" presetClass="entr" presetSubtype="0" fill="hold" nodeType="afterEffect">
                                  <p:stCondLst>
                                    <p:cond delay="0"/>
                                  </p:stCondLst>
                                  <p:childTnLst>
                                    <p:set>
                                      <p:cBhvr>
                                        <p:cTn id="50" dur="1" fill="hold">
                                          <p:stCondLst>
                                            <p:cond delay="0"/>
                                          </p:stCondLst>
                                        </p:cTn>
                                        <p:tgtEl>
                                          <p:spTgt spid="62"/>
                                        </p:tgtEl>
                                        <p:attrNameLst>
                                          <p:attrName>style.visibility</p:attrName>
                                        </p:attrNameLst>
                                      </p:cBhvr>
                                      <p:to>
                                        <p:strVal val="visible"/>
                                      </p:to>
                                    </p:set>
                                    <p:animEffect transition="in" filter="fade">
                                      <p:cBhvr>
                                        <p:cTn id="51" dur="500"/>
                                        <p:tgtEl>
                                          <p:spTgt spid="62"/>
                                        </p:tgtEl>
                                      </p:cBhvr>
                                    </p:animEffect>
                                  </p:childTnLst>
                                </p:cTn>
                              </p:par>
                            </p:childTnLst>
                          </p:cTn>
                        </p:par>
                        <p:par>
                          <p:cTn id="52" fill="hold">
                            <p:stCondLst>
                              <p:cond delay="5500"/>
                            </p:stCondLst>
                            <p:childTnLst>
                              <p:par>
                                <p:cTn id="53" presetID="10" presetClass="entr" presetSubtype="0" fill="hold" grpId="0" nodeType="afterEffect">
                                  <p:stCondLst>
                                    <p:cond delay="0"/>
                                  </p:stCondLst>
                                  <p:childTnLst>
                                    <p:set>
                                      <p:cBhvr>
                                        <p:cTn id="54" dur="1" fill="hold">
                                          <p:stCondLst>
                                            <p:cond delay="0"/>
                                          </p:stCondLst>
                                        </p:cTn>
                                        <p:tgtEl>
                                          <p:spTgt spid="68"/>
                                        </p:tgtEl>
                                        <p:attrNameLst>
                                          <p:attrName>style.visibility</p:attrName>
                                        </p:attrNameLst>
                                      </p:cBhvr>
                                      <p:to>
                                        <p:strVal val="visible"/>
                                      </p:to>
                                    </p:set>
                                    <p:animEffect transition="in" filter="fade">
                                      <p:cBhvr>
                                        <p:cTn id="55" dur="500"/>
                                        <p:tgtEl>
                                          <p:spTgt spid="68"/>
                                        </p:tgtEl>
                                      </p:cBhvr>
                                    </p:animEffect>
                                  </p:childTnLst>
                                </p:cTn>
                              </p:par>
                            </p:childTnLst>
                          </p:cTn>
                        </p:par>
                        <p:par>
                          <p:cTn id="56" fill="hold">
                            <p:stCondLst>
                              <p:cond delay="6000"/>
                            </p:stCondLst>
                            <p:childTnLst>
                              <p:par>
                                <p:cTn id="57" presetID="10" presetClass="entr" presetSubtype="0" fill="hold" grpId="0" nodeType="afterEffect">
                                  <p:stCondLst>
                                    <p:cond delay="0"/>
                                  </p:stCondLst>
                                  <p:childTnLst>
                                    <p:set>
                                      <p:cBhvr>
                                        <p:cTn id="58" dur="1" fill="hold">
                                          <p:stCondLst>
                                            <p:cond delay="0"/>
                                          </p:stCondLst>
                                        </p:cTn>
                                        <p:tgtEl>
                                          <p:spTgt spid="56"/>
                                        </p:tgtEl>
                                        <p:attrNameLst>
                                          <p:attrName>style.visibility</p:attrName>
                                        </p:attrNameLst>
                                      </p:cBhvr>
                                      <p:to>
                                        <p:strVal val="visible"/>
                                      </p:to>
                                    </p:set>
                                    <p:animEffect transition="in" filter="fade">
                                      <p:cBhvr>
                                        <p:cTn id="59" dur="500"/>
                                        <p:tgtEl>
                                          <p:spTgt spid="56"/>
                                        </p:tgtEl>
                                      </p:cBhvr>
                                    </p:animEffect>
                                  </p:childTnLst>
                                </p:cTn>
                              </p:par>
                              <p:par>
                                <p:cTn id="60" presetID="22" presetClass="entr" presetSubtype="8" fill="hold" grpId="0" nodeType="withEffect">
                                  <p:stCondLst>
                                    <p:cond delay="0"/>
                                  </p:stCondLst>
                                  <p:childTnLst>
                                    <p:set>
                                      <p:cBhvr>
                                        <p:cTn id="61" dur="1" fill="hold">
                                          <p:stCondLst>
                                            <p:cond delay="0"/>
                                          </p:stCondLst>
                                        </p:cTn>
                                        <p:tgtEl>
                                          <p:spTgt spid="57"/>
                                        </p:tgtEl>
                                        <p:attrNameLst>
                                          <p:attrName>style.visibility</p:attrName>
                                        </p:attrNameLst>
                                      </p:cBhvr>
                                      <p:to>
                                        <p:strVal val="visible"/>
                                      </p:to>
                                    </p:set>
                                    <p:animEffect transition="in" filter="wipe(left)">
                                      <p:cBhvr>
                                        <p:cTn id="62" dur="500"/>
                                        <p:tgtEl>
                                          <p:spTgt spid="57"/>
                                        </p:tgtEl>
                                      </p:cBhvr>
                                    </p:animEffect>
                                  </p:childTnLst>
                                </p:cTn>
                              </p:par>
                            </p:childTnLst>
                          </p:cTn>
                        </p:par>
                        <p:par>
                          <p:cTn id="63" fill="hold">
                            <p:stCondLst>
                              <p:cond delay="6500"/>
                            </p:stCondLst>
                            <p:childTnLst>
                              <p:par>
                                <p:cTn id="64" presetID="10" presetClass="entr" presetSubtype="0" fill="hold" nodeType="afterEffect">
                                  <p:stCondLst>
                                    <p:cond delay="0"/>
                                  </p:stCondLst>
                                  <p:childTnLst>
                                    <p:set>
                                      <p:cBhvr>
                                        <p:cTn id="65" dur="1" fill="hold">
                                          <p:stCondLst>
                                            <p:cond delay="0"/>
                                          </p:stCondLst>
                                        </p:cTn>
                                        <p:tgtEl>
                                          <p:spTgt spid="50"/>
                                        </p:tgtEl>
                                        <p:attrNameLst>
                                          <p:attrName>style.visibility</p:attrName>
                                        </p:attrNameLst>
                                      </p:cBhvr>
                                      <p:to>
                                        <p:strVal val="visible"/>
                                      </p:to>
                                    </p:set>
                                    <p:animEffect transition="in" filter="fade">
                                      <p:cBhvr>
                                        <p:cTn id="66" dur="500"/>
                                        <p:tgtEl>
                                          <p:spTgt spid="50"/>
                                        </p:tgtEl>
                                      </p:cBhvr>
                                    </p:animEffect>
                                  </p:childTnLst>
                                </p:cTn>
                              </p:par>
                            </p:childTnLst>
                          </p:cTn>
                        </p:par>
                        <p:par>
                          <p:cTn id="67" fill="hold">
                            <p:stCondLst>
                              <p:cond delay="7000"/>
                            </p:stCondLst>
                            <p:childTnLst>
                              <p:par>
                                <p:cTn id="68" presetID="10" presetClass="entr" presetSubtype="0" fill="hold" grpId="0" nodeType="afterEffect">
                                  <p:stCondLst>
                                    <p:cond delay="0"/>
                                  </p:stCondLst>
                                  <p:childTnLst>
                                    <p:set>
                                      <p:cBhvr>
                                        <p:cTn id="69" dur="1" fill="hold">
                                          <p:stCondLst>
                                            <p:cond delay="0"/>
                                          </p:stCondLst>
                                        </p:cTn>
                                        <p:tgtEl>
                                          <p:spTgt spid="69"/>
                                        </p:tgtEl>
                                        <p:attrNameLst>
                                          <p:attrName>style.visibility</p:attrName>
                                        </p:attrNameLst>
                                      </p:cBhvr>
                                      <p:to>
                                        <p:strVal val="visible"/>
                                      </p:to>
                                    </p:set>
                                    <p:animEffect transition="in" filter="fade">
                                      <p:cBhvr>
                                        <p:cTn id="70" dur="500"/>
                                        <p:tgtEl>
                                          <p:spTgt spid="69"/>
                                        </p:tgtEl>
                                      </p:cBhvr>
                                    </p:animEffect>
                                  </p:childTnLst>
                                </p:cTn>
                              </p:par>
                            </p:childTnLst>
                          </p:cTn>
                        </p:par>
                        <p:par>
                          <p:cTn id="71" fill="hold">
                            <p:stCondLst>
                              <p:cond delay="7500"/>
                            </p:stCondLst>
                            <p:childTnLst>
                              <p:par>
                                <p:cTn id="72" presetID="10" presetClass="entr" presetSubtype="0" fill="hold" grpId="0" nodeType="afterEffect">
                                  <p:stCondLst>
                                    <p:cond delay="0"/>
                                  </p:stCondLst>
                                  <p:childTnLst>
                                    <p:set>
                                      <p:cBhvr>
                                        <p:cTn id="73" dur="1" fill="hold">
                                          <p:stCondLst>
                                            <p:cond delay="0"/>
                                          </p:stCondLst>
                                        </p:cTn>
                                        <p:tgtEl>
                                          <p:spTgt spid="58"/>
                                        </p:tgtEl>
                                        <p:attrNameLst>
                                          <p:attrName>style.visibility</p:attrName>
                                        </p:attrNameLst>
                                      </p:cBhvr>
                                      <p:to>
                                        <p:strVal val="visible"/>
                                      </p:to>
                                    </p:set>
                                    <p:animEffect transition="in" filter="fade">
                                      <p:cBhvr>
                                        <p:cTn id="74" dur="500"/>
                                        <p:tgtEl>
                                          <p:spTgt spid="58"/>
                                        </p:tgtEl>
                                      </p:cBhvr>
                                    </p:animEffect>
                                  </p:childTnLst>
                                </p:cTn>
                              </p:par>
                              <p:par>
                                <p:cTn id="75" presetID="22" presetClass="entr" presetSubtype="8" fill="hold" grpId="0" nodeType="withEffect">
                                  <p:stCondLst>
                                    <p:cond delay="0"/>
                                  </p:stCondLst>
                                  <p:childTnLst>
                                    <p:set>
                                      <p:cBhvr>
                                        <p:cTn id="76" dur="1" fill="hold">
                                          <p:stCondLst>
                                            <p:cond delay="0"/>
                                          </p:stCondLst>
                                        </p:cTn>
                                        <p:tgtEl>
                                          <p:spTgt spid="59"/>
                                        </p:tgtEl>
                                        <p:attrNameLst>
                                          <p:attrName>style.visibility</p:attrName>
                                        </p:attrNameLst>
                                      </p:cBhvr>
                                      <p:to>
                                        <p:strVal val="visible"/>
                                      </p:to>
                                    </p:set>
                                    <p:animEffect transition="in" filter="wipe(left)">
                                      <p:cBhvr>
                                        <p:cTn id="77" dur="500"/>
                                        <p:tgtEl>
                                          <p:spTgt spid="59"/>
                                        </p:tgtEl>
                                      </p:cBhvr>
                                    </p:animEffect>
                                  </p:childTnLst>
                                </p:cTn>
                              </p:par>
                            </p:childTnLst>
                          </p:cTn>
                        </p:par>
                        <p:par>
                          <p:cTn id="78" fill="hold">
                            <p:stCondLst>
                              <p:cond delay="8000"/>
                            </p:stCondLst>
                            <p:childTnLst>
                              <p:par>
                                <p:cTn id="79" presetID="10" presetClass="entr" presetSubtype="0" fill="hold" nodeType="afterEffect">
                                  <p:stCondLst>
                                    <p:cond delay="0"/>
                                  </p:stCondLst>
                                  <p:childTnLst>
                                    <p:set>
                                      <p:cBhvr>
                                        <p:cTn id="80" dur="1" fill="hold">
                                          <p:stCondLst>
                                            <p:cond delay="0"/>
                                          </p:stCondLst>
                                        </p:cTn>
                                        <p:tgtEl>
                                          <p:spTgt spid="46"/>
                                        </p:tgtEl>
                                        <p:attrNameLst>
                                          <p:attrName>style.visibility</p:attrName>
                                        </p:attrNameLst>
                                      </p:cBhvr>
                                      <p:to>
                                        <p:strVal val="visible"/>
                                      </p:to>
                                    </p:set>
                                    <p:animEffect transition="in" filter="fade">
                                      <p:cBhvr>
                                        <p:cTn id="81" dur="500"/>
                                        <p:tgtEl>
                                          <p:spTgt spid="46"/>
                                        </p:tgtEl>
                                      </p:cBhvr>
                                    </p:animEffect>
                                  </p:childTnLst>
                                </p:cTn>
                              </p:par>
                            </p:childTnLst>
                          </p:cTn>
                        </p:par>
                        <p:par>
                          <p:cTn id="82" fill="hold">
                            <p:stCondLst>
                              <p:cond delay="8500"/>
                            </p:stCondLst>
                            <p:childTnLst>
                              <p:par>
                                <p:cTn id="83" presetID="10" presetClass="entr" presetSubtype="0" fill="hold" grpId="0" nodeType="afterEffect">
                                  <p:stCondLst>
                                    <p:cond delay="0"/>
                                  </p:stCondLst>
                                  <p:childTnLst>
                                    <p:set>
                                      <p:cBhvr>
                                        <p:cTn id="84" dur="1" fill="hold">
                                          <p:stCondLst>
                                            <p:cond delay="0"/>
                                          </p:stCondLst>
                                        </p:cTn>
                                        <p:tgtEl>
                                          <p:spTgt spid="70"/>
                                        </p:tgtEl>
                                        <p:attrNameLst>
                                          <p:attrName>style.visibility</p:attrName>
                                        </p:attrNameLst>
                                      </p:cBhvr>
                                      <p:to>
                                        <p:strVal val="visible"/>
                                      </p:to>
                                    </p:set>
                                    <p:animEffect transition="in" filter="fade">
                                      <p:cBhvr>
                                        <p:cTn id="85" dur="500"/>
                                        <p:tgtEl>
                                          <p:spTgt spid="70"/>
                                        </p:tgtEl>
                                      </p:cBhvr>
                                    </p:animEffect>
                                  </p:childTnLst>
                                </p:cTn>
                              </p:par>
                            </p:childTnLst>
                          </p:cTn>
                        </p:par>
                        <p:par>
                          <p:cTn id="86" fill="hold">
                            <p:stCondLst>
                              <p:cond delay="9000"/>
                            </p:stCondLst>
                            <p:childTnLst>
                              <p:par>
                                <p:cTn id="87" presetID="10" presetClass="entr" presetSubtype="0" fill="hold" grpId="0" nodeType="afterEffect">
                                  <p:stCondLst>
                                    <p:cond delay="0"/>
                                  </p:stCondLst>
                                  <p:childTnLst>
                                    <p:set>
                                      <p:cBhvr>
                                        <p:cTn id="88" dur="1" fill="hold">
                                          <p:stCondLst>
                                            <p:cond delay="0"/>
                                          </p:stCondLst>
                                        </p:cTn>
                                        <p:tgtEl>
                                          <p:spTgt spid="60"/>
                                        </p:tgtEl>
                                        <p:attrNameLst>
                                          <p:attrName>style.visibility</p:attrName>
                                        </p:attrNameLst>
                                      </p:cBhvr>
                                      <p:to>
                                        <p:strVal val="visible"/>
                                      </p:to>
                                    </p:set>
                                    <p:animEffect transition="in" filter="fade">
                                      <p:cBhvr>
                                        <p:cTn id="89" dur="500"/>
                                        <p:tgtEl>
                                          <p:spTgt spid="60"/>
                                        </p:tgtEl>
                                      </p:cBhvr>
                                    </p:animEffect>
                                  </p:childTnLst>
                                </p:cTn>
                              </p:par>
                              <p:par>
                                <p:cTn id="90" presetID="22" presetClass="entr" presetSubtype="8" fill="hold" grpId="0" nodeType="withEffect">
                                  <p:stCondLst>
                                    <p:cond delay="0"/>
                                  </p:stCondLst>
                                  <p:childTnLst>
                                    <p:set>
                                      <p:cBhvr>
                                        <p:cTn id="91" dur="1" fill="hold">
                                          <p:stCondLst>
                                            <p:cond delay="0"/>
                                          </p:stCondLst>
                                        </p:cTn>
                                        <p:tgtEl>
                                          <p:spTgt spid="61"/>
                                        </p:tgtEl>
                                        <p:attrNameLst>
                                          <p:attrName>style.visibility</p:attrName>
                                        </p:attrNameLst>
                                      </p:cBhvr>
                                      <p:to>
                                        <p:strVal val="visible"/>
                                      </p:to>
                                    </p:set>
                                    <p:animEffect transition="in" filter="wipe(left)">
                                      <p:cBhvr>
                                        <p:cTn id="92" dur="500"/>
                                        <p:tgtEl>
                                          <p:spTgt spid="61"/>
                                        </p:tgtEl>
                                      </p:cBhvr>
                                    </p:animEffect>
                                  </p:childTnLst>
                                </p:cTn>
                              </p:par>
                            </p:childTnLst>
                          </p:cTn>
                        </p:par>
                        <p:par>
                          <p:cTn id="93" fill="hold">
                            <p:stCondLst>
                              <p:cond delay="9500"/>
                            </p:stCondLst>
                            <p:childTnLst>
                              <p:par>
                                <p:cTn id="94" presetID="10" presetClass="entr" presetSubtype="0" fill="hold" nodeType="afterEffect">
                                  <p:stCondLst>
                                    <p:cond delay="0"/>
                                  </p:stCondLst>
                                  <p:childTnLst>
                                    <p:set>
                                      <p:cBhvr>
                                        <p:cTn id="95" dur="1" fill="hold">
                                          <p:stCondLst>
                                            <p:cond delay="0"/>
                                          </p:stCondLst>
                                        </p:cTn>
                                        <p:tgtEl>
                                          <p:spTgt spid="42"/>
                                        </p:tgtEl>
                                        <p:attrNameLst>
                                          <p:attrName>style.visibility</p:attrName>
                                        </p:attrNameLst>
                                      </p:cBhvr>
                                      <p:to>
                                        <p:strVal val="visible"/>
                                      </p:to>
                                    </p:set>
                                    <p:animEffect transition="in" filter="fade">
                                      <p:cBhvr>
                                        <p:cTn id="96"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p:bldP spid="54" grpId="0" animBg="1"/>
      <p:bldP spid="55" grpId="0" animBg="1"/>
      <p:bldP spid="56" grpId="0" animBg="1"/>
      <p:bldP spid="57" grpId="0" animBg="1"/>
      <p:bldP spid="58" grpId="0" animBg="1"/>
      <p:bldP spid="59" grpId="0" animBg="1"/>
      <p:bldP spid="60" grpId="0" animBg="1"/>
      <p:bldP spid="61" grpId="0" animBg="1"/>
      <p:bldP spid="66" grpId="0"/>
      <p:bldP spid="67" grpId="0"/>
      <p:bldP spid="68" grpId="0"/>
      <p:bldP spid="69" grpId="0"/>
      <p:bldP spid="70" grpId="0"/>
      <p:bldP spid="75"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6"/>
          <p:cNvSpPr>
            <a:spLocks/>
          </p:cNvSpPr>
          <p:nvPr/>
        </p:nvSpPr>
        <p:spPr bwMode="auto">
          <a:xfrm>
            <a:off x="17980157" y="9960233"/>
            <a:ext cx="4762" cy="21438"/>
          </a:xfrm>
          <a:custGeom>
            <a:avLst/>
            <a:gdLst>
              <a:gd name="T0" fmla="*/ 0 w 2"/>
              <a:gd name="T1" fmla="*/ 0 h 9"/>
              <a:gd name="T2" fmla="*/ 2 w 2"/>
              <a:gd name="T3" fmla="*/ 9 h 9"/>
              <a:gd name="T4" fmla="*/ 2 w 2"/>
              <a:gd name="T5" fmla="*/ 9 h 9"/>
              <a:gd name="T6" fmla="*/ 2 w 2"/>
              <a:gd name="T7" fmla="*/ 4 h 9"/>
              <a:gd name="T8" fmla="*/ 2 w 2"/>
              <a:gd name="T9" fmla="*/ 0 h 9"/>
              <a:gd name="T10" fmla="*/ 0 w 2"/>
              <a:gd name="T11" fmla="*/ 0 h 9"/>
              <a:gd name="T12" fmla="*/ 0 w 2"/>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 h="9">
                <a:moveTo>
                  <a:pt x="0" y="0"/>
                </a:moveTo>
                <a:lnTo>
                  <a:pt x="2" y="9"/>
                </a:lnTo>
                <a:lnTo>
                  <a:pt x="2" y="9"/>
                </a:lnTo>
                <a:lnTo>
                  <a:pt x="2" y="4"/>
                </a:lnTo>
                <a:lnTo>
                  <a:pt x="2" y="0"/>
                </a:lnTo>
                <a:lnTo>
                  <a:pt x="0" y="0"/>
                </a:lnTo>
                <a:lnTo>
                  <a:pt x="0" y="0"/>
                </a:lnTo>
                <a:close/>
              </a:path>
            </a:pathLst>
          </a:custGeom>
          <a:solidFill>
            <a:srgbClr val="48B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8" tIns="68584" rIns="137168" bIns="68584" numCol="1" anchor="t" anchorCtr="0" compatLnSpc="1">
            <a:prstTxWarp prst="textNoShape">
              <a:avLst/>
            </a:prstTxWarp>
          </a:bodyPr>
          <a:lstStyle/>
          <a:p>
            <a:endParaRPr lang="fr-FR" sz="2701" dirty="0">
              <a:latin typeface="Lato Light"/>
            </a:endParaRPr>
          </a:p>
        </p:txBody>
      </p:sp>
      <p:sp>
        <p:nvSpPr>
          <p:cNvPr id="11" name="Freeform 6"/>
          <p:cNvSpPr>
            <a:spLocks/>
          </p:cNvSpPr>
          <p:nvPr/>
        </p:nvSpPr>
        <p:spPr bwMode="auto">
          <a:xfrm>
            <a:off x="17980157" y="9960233"/>
            <a:ext cx="4762" cy="21438"/>
          </a:xfrm>
          <a:custGeom>
            <a:avLst/>
            <a:gdLst>
              <a:gd name="T0" fmla="*/ 0 w 2"/>
              <a:gd name="T1" fmla="*/ 0 h 9"/>
              <a:gd name="T2" fmla="*/ 2 w 2"/>
              <a:gd name="T3" fmla="*/ 9 h 9"/>
              <a:gd name="T4" fmla="*/ 2 w 2"/>
              <a:gd name="T5" fmla="*/ 9 h 9"/>
              <a:gd name="T6" fmla="*/ 2 w 2"/>
              <a:gd name="T7" fmla="*/ 4 h 9"/>
              <a:gd name="T8" fmla="*/ 2 w 2"/>
              <a:gd name="T9" fmla="*/ 0 h 9"/>
              <a:gd name="T10" fmla="*/ 0 w 2"/>
              <a:gd name="T11" fmla="*/ 0 h 9"/>
              <a:gd name="T12" fmla="*/ 0 w 2"/>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 h="9">
                <a:moveTo>
                  <a:pt x="0" y="0"/>
                </a:moveTo>
                <a:lnTo>
                  <a:pt x="2" y="9"/>
                </a:lnTo>
                <a:lnTo>
                  <a:pt x="2" y="9"/>
                </a:lnTo>
                <a:lnTo>
                  <a:pt x="2" y="4"/>
                </a:lnTo>
                <a:lnTo>
                  <a:pt x="2" y="0"/>
                </a:lnTo>
                <a:lnTo>
                  <a:pt x="0" y="0"/>
                </a:lnTo>
                <a:lnTo>
                  <a:pt x="0" y="0"/>
                </a:lnTo>
                <a:close/>
              </a:path>
            </a:pathLst>
          </a:custGeom>
          <a:solidFill>
            <a:srgbClr val="48B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8" tIns="68584" rIns="137168" bIns="68584" numCol="1" anchor="t" anchorCtr="0" compatLnSpc="1">
            <a:prstTxWarp prst="textNoShape">
              <a:avLst/>
            </a:prstTxWarp>
          </a:bodyPr>
          <a:lstStyle/>
          <a:p>
            <a:endParaRPr lang="fr-FR" sz="2701" dirty="0">
              <a:latin typeface="Lato Light"/>
            </a:endParaRPr>
          </a:p>
        </p:txBody>
      </p:sp>
      <p:sp>
        <p:nvSpPr>
          <p:cNvPr id="12" name="Freeform 6"/>
          <p:cNvSpPr>
            <a:spLocks/>
          </p:cNvSpPr>
          <p:nvPr/>
        </p:nvSpPr>
        <p:spPr bwMode="auto">
          <a:xfrm>
            <a:off x="17980157" y="9960233"/>
            <a:ext cx="4762" cy="21438"/>
          </a:xfrm>
          <a:custGeom>
            <a:avLst/>
            <a:gdLst>
              <a:gd name="T0" fmla="*/ 0 w 2"/>
              <a:gd name="T1" fmla="*/ 0 h 9"/>
              <a:gd name="T2" fmla="*/ 2 w 2"/>
              <a:gd name="T3" fmla="*/ 9 h 9"/>
              <a:gd name="T4" fmla="*/ 2 w 2"/>
              <a:gd name="T5" fmla="*/ 9 h 9"/>
              <a:gd name="T6" fmla="*/ 2 w 2"/>
              <a:gd name="T7" fmla="*/ 4 h 9"/>
              <a:gd name="T8" fmla="*/ 2 w 2"/>
              <a:gd name="T9" fmla="*/ 0 h 9"/>
              <a:gd name="T10" fmla="*/ 0 w 2"/>
              <a:gd name="T11" fmla="*/ 0 h 9"/>
              <a:gd name="T12" fmla="*/ 0 w 2"/>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 h="9">
                <a:moveTo>
                  <a:pt x="0" y="0"/>
                </a:moveTo>
                <a:lnTo>
                  <a:pt x="2" y="9"/>
                </a:lnTo>
                <a:lnTo>
                  <a:pt x="2" y="9"/>
                </a:lnTo>
                <a:lnTo>
                  <a:pt x="2" y="4"/>
                </a:lnTo>
                <a:lnTo>
                  <a:pt x="2" y="0"/>
                </a:lnTo>
                <a:lnTo>
                  <a:pt x="0" y="0"/>
                </a:lnTo>
                <a:lnTo>
                  <a:pt x="0" y="0"/>
                </a:lnTo>
                <a:close/>
              </a:path>
            </a:pathLst>
          </a:custGeom>
          <a:solidFill>
            <a:srgbClr val="48B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8" tIns="68584" rIns="137168" bIns="68584" numCol="1" anchor="t" anchorCtr="0" compatLnSpc="1">
            <a:prstTxWarp prst="textNoShape">
              <a:avLst/>
            </a:prstTxWarp>
          </a:bodyPr>
          <a:lstStyle/>
          <a:p>
            <a:endParaRPr lang="fr-FR" sz="2701" dirty="0">
              <a:latin typeface="Lato Light"/>
            </a:endParaRPr>
          </a:p>
        </p:txBody>
      </p:sp>
      <p:sp>
        <p:nvSpPr>
          <p:cNvPr id="13" name="Freeform 6"/>
          <p:cNvSpPr>
            <a:spLocks/>
          </p:cNvSpPr>
          <p:nvPr/>
        </p:nvSpPr>
        <p:spPr bwMode="auto">
          <a:xfrm>
            <a:off x="17980157" y="9960233"/>
            <a:ext cx="4762" cy="21438"/>
          </a:xfrm>
          <a:custGeom>
            <a:avLst/>
            <a:gdLst>
              <a:gd name="T0" fmla="*/ 0 w 2"/>
              <a:gd name="T1" fmla="*/ 0 h 9"/>
              <a:gd name="T2" fmla="*/ 2 w 2"/>
              <a:gd name="T3" fmla="*/ 9 h 9"/>
              <a:gd name="T4" fmla="*/ 2 w 2"/>
              <a:gd name="T5" fmla="*/ 9 h 9"/>
              <a:gd name="T6" fmla="*/ 2 w 2"/>
              <a:gd name="T7" fmla="*/ 4 h 9"/>
              <a:gd name="T8" fmla="*/ 2 w 2"/>
              <a:gd name="T9" fmla="*/ 0 h 9"/>
              <a:gd name="T10" fmla="*/ 0 w 2"/>
              <a:gd name="T11" fmla="*/ 0 h 9"/>
              <a:gd name="T12" fmla="*/ 0 w 2"/>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 h="9">
                <a:moveTo>
                  <a:pt x="0" y="0"/>
                </a:moveTo>
                <a:lnTo>
                  <a:pt x="2" y="9"/>
                </a:lnTo>
                <a:lnTo>
                  <a:pt x="2" y="9"/>
                </a:lnTo>
                <a:lnTo>
                  <a:pt x="2" y="4"/>
                </a:lnTo>
                <a:lnTo>
                  <a:pt x="2" y="0"/>
                </a:lnTo>
                <a:lnTo>
                  <a:pt x="0" y="0"/>
                </a:lnTo>
                <a:lnTo>
                  <a:pt x="0" y="0"/>
                </a:lnTo>
                <a:close/>
              </a:path>
            </a:pathLst>
          </a:custGeom>
          <a:solidFill>
            <a:srgbClr val="48B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8" tIns="68584" rIns="137168" bIns="68584" numCol="1" anchor="t" anchorCtr="0" compatLnSpc="1">
            <a:prstTxWarp prst="textNoShape">
              <a:avLst/>
            </a:prstTxWarp>
          </a:bodyPr>
          <a:lstStyle/>
          <a:p>
            <a:endParaRPr lang="fr-FR" sz="2701" dirty="0">
              <a:latin typeface="Lato Light"/>
            </a:endParaRPr>
          </a:p>
        </p:txBody>
      </p:sp>
      <p:sp>
        <p:nvSpPr>
          <p:cNvPr id="14" name="TextBox 13"/>
          <p:cNvSpPr txBox="1"/>
          <p:nvPr/>
        </p:nvSpPr>
        <p:spPr>
          <a:xfrm>
            <a:off x="9509480" y="6425027"/>
            <a:ext cx="2109987" cy="392423"/>
          </a:xfrm>
          <a:prstGeom prst="rect">
            <a:avLst/>
          </a:prstGeom>
          <a:noFill/>
        </p:spPr>
        <p:txBody>
          <a:bodyPr wrap="square" lIns="137168" tIns="68584" rIns="137168" bIns="68584" rtlCol="0">
            <a:spAutoFit/>
          </a:bodyPr>
          <a:lstStyle/>
          <a:p>
            <a:r>
              <a:rPr lang="id-ID" sz="1650" b="1" dirty="0">
                <a:solidFill>
                  <a:schemeClr val="tx2"/>
                </a:solidFill>
                <a:latin typeface="Lato Regular"/>
                <a:cs typeface="Lato Regular"/>
              </a:rPr>
              <a:t>Adobe</a:t>
            </a:r>
            <a:endParaRPr lang="en-US" sz="1650" b="1" dirty="0">
              <a:solidFill>
                <a:schemeClr val="tx2"/>
              </a:solidFill>
              <a:latin typeface="Lato Regular"/>
              <a:cs typeface="Lato Regular"/>
            </a:endParaRPr>
          </a:p>
        </p:txBody>
      </p:sp>
      <p:grpSp>
        <p:nvGrpSpPr>
          <p:cNvPr id="15" name="Group 14"/>
          <p:cNvGrpSpPr/>
          <p:nvPr/>
        </p:nvGrpSpPr>
        <p:grpSpPr>
          <a:xfrm>
            <a:off x="11619467" y="6519969"/>
            <a:ext cx="3528051" cy="225723"/>
            <a:chOff x="5279680" y="3506146"/>
            <a:chExt cx="2352034" cy="150443"/>
          </a:xfrm>
          <a:solidFill>
            <a:schemeClr val="accent1"/>
          </a:solidFill>
        </p:grpSpPr>
        <p:sp>
          <p:nvSpPr>
            <p:cNvPr id="16" name="Parallelogram 15"/>
            <p:cNvSpPr/>
            <p:nvPr/>
          </p:nvSpPr>
          <p:spPr>
            <a:xfrm>
              <a:off x="7159104"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a:endParaRPr>
            </a:p>
          </p:txBody>
        </p:sp>
        <p:sp>
          <p:nvSpPr>
            <p:cNvPr id="17" name="Parallelogram 16"/>
            <p:cNvSpPr/>
            <p:nvPr/>
          </p:nvSpPr>
          <p:spPr>
            <a:xfrm>
              <a:off x="6689248"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a:endParaRPr>
            </a:p>
          </p:txBody>
        </p:sp>
        <p:sp>
          <p:nvSpPr>
            <p:cNvPr id="18" name="Parallelogram 17"/>
            <p:cNvSpPr/>
            <p:nvPr/>
          </p:nvSpPr>
          <p:spPr>
            <a:xfrm>
              <a:off x="6219392"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a:endParaRPr>
            </a:p>
          </p:txBody>
        </p:sp>
        <p:sp>
          <p:nvSpPr>
            <p:cNvPr id="19" name="Parallelogram 18"/>
            <p:cNvSpPr/>
            <p:nvPr/>
          </p:nvSpPr>
          <p:spPr>
            <a:xfrm>
              <a:off x="5749536" y="3506148"/>
              <a:ext cx="472610" cy="150441"/>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a:endParaRPr>
            </a:p>
          </p:txBody>
        </p:sp>
        <p:sp>
          <p:nvSpPr>
            <p:cNvPr id="20" name="Parallelogram 19"/>
            <p:cNvSpPr/>
            <p:nvPr/>
          </p:nvSpPr>
          <p:spPr>
            <a:xfrm>
              <a:off x="5279680" y="3506146"/>
              <a:ext cx="472610" cy="150440"/>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a:endParaRPr>
            </a:p>
          </p:txBody>
        </p:sp>
      </p:grpSp>
      <p:sp>
        <p:nvSpPr>
          <p:cNvPr id="21" name="TextBox 20"/>
          <p:cNvSpPr txBox="1"/>
          <p:nvPr/>
        </p:nvSpPr>
        <p:spPr>
          <a:xfrm>
            <a:off x="9509480" y="7019308"/>
            <a:ext cx="2109987" cy="392423"/>
          </a:xfrm>
          <a:prstGeom prst="rect">
            <a:avLst/>
          </a:prstGeom>
          <a:noFill/>
        </p:spPr>
        <p:txBody>
          <a:bodyPr wrap="square" lIns="137168" tIns="68584" rIns="137168" bIns="68584" rtlCol="0">
            <a:spAutoFit/>
          </a:bodyPr>
          <a:lstStyle/>
          <a:p>
            <a:r>
              <a:rPr lang="id-ID" sz="1650" b="1" dirty="0">
                <a:solidFill>
                  <a:schemeClr val="tx2"/>
                </a:solidFill>
                <a:latin typeface="Lato Regular"/>
                <a:cs typeface="Lato Regular"/>
              </a:rPr>
              <a:t>Logic Pro</a:t>
            </a:r>
            <a:endParaRPr lang="en-US" sz="1650" b="1" dirty="0">
              <a:solidFill>
                <a:schemeClr val="tx2"/>
              </a:solidFill>
              <a:latin typeface="Lato Regular"/>
              <a:cs typeface="Lato Regular"/>
            </a:endParaRPr>
          </a:p>
        </p:txBody>
      </p:sp>
      <p:grpSp>
        <p:nvGrpSpPr>
          <p:cNvPr id="22" name="Group 21"/>
          <p:cNvGrpSpPr/>
          <p:nvPr/>
        </p:nvGrpSpPr>
        <p:grpSpPr>
          <a:xfrm>
            <a:off x="11619467" y="7114250"/>
            <a:ext cx="3528051" cy="225723"/>
            <a:chOff x="5279680" y="3902230"/>
            <a:chExt cx="2352034" cy="150443"/>
          </a:xfrm>
          <a:solidFill>
            <a:schemeClr val="accent2"/>
          </a:solidFill>
        </p:grpSpPr>
        <p:sp>
          <p:nvSpPr>
            <p:cNvPr id="23" name="Parallelogram 22"/>
            <p:cNvSpPr/>
            <p:nvPr/>
          </p:nvSpPr>
          <p:spPr>
            <a:xfrm>
              <a:off x="7159104" y="3902231"/>
              <a:ext cx="472610" cy="150439"/>
            </a:xfrm>
            <a:prstGeom prst="parallelogram">
              <a:avLst/>
            </a:prstGeom>
            <a:no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24" name="Parallelogram 23"/>
            <p:cNvSpPr/>
            <p:nvPr/>
          </p:nvSpPr>
          <p:spPr>
            <a:xfrm>
              <a:off x="6689248" y="3902231"/>
              <a:ext cx="472610" cy="150439"/>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25" name="Parallelogram 24"/>
            <p:cNvSpPr/>
            <p:nvPr/>
          </p:nvSpPr>
          <p:spPr>
            <a:xfrm>
              <a:off x="6219392" y="3902231"/>
              <a:ext cx="472610" cy="150439"/>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26" name="Parallelogram 25"/>
            <p:cNvSpPr/>
            <p:nvPr/>
          </p:nvSpPr>
          <p:spPr>
            <a:xfrm>
              <a:off x="5749536" y="3902232"/>
              <a:ext cx="472610" cy="150441"/>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27" name="Parallelogram 26"/>
            <p:cNvSpPr/>
            <p:nvPr/>
          </p:nvSpPr>
          <p:spPr>
            <a:xfrm>
              <a:off x="5279680" y="3902230"/>
              <a:ext cx="472610" cy="150440"/>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grpSp>
      <p:sp>
        <p:nvSpPr>
          <p:cNvPr id="28" name="TextBox 27"/>
          <p:cNvSpPr txBox="1"/>
          <p:nvPr/>
        </p:nvSpPr>
        <p:spPr>
          <a:xfrm>
            <a:off x="9509480" y="7648822"/>
            <a:ext cx="2109987" cy="392423"/>
          </a:xfrm>
          <a:prstGeom prst="rect">
            <a:avLst/>
          </a:prstGeom>
          <a:noFill/>
        </p:spPr>
        <p:txBody>
          <a:bodyPr wrap="square" lIns="137168" tIns="68584" rIns="137168" bIns="68584" rtlCol="0">
            <a:spAutoFit/>
          </a:bodyPr>
          <a:lstStyle/>
          <a:p>
            <a:r>
              <a:rPr lang="en-US" sz="1650" b="1" dirty="0">
                <a:solidFill>
                  <a:schemeClr val="tx2"/>
                </a:solidFill>
                <a:latin typeface="Lato Regular"/>
                <a:cs typeface="Raavi" panose="02000500000000000000" pitchFamily="2"/>
              </a:rPr>
              <a:t>Vegas</a:t>
            </a:r>
          </a:p>
        </p:txBody>
      </p:sp>
      <p:grpSp>
        <p:nvGrpSpPr>
          <p:cNvPr id="29" name="Group 28"/>
          <p:cNvGrpSpPr/>
          <p:nvPr/>
        </p:nvGrpSpPr>
        <p:grpSpPr>
          <a:xfrm>
            <a:off x="11619467" y="7743764"/>
            <a:ext cx="3528051" cy="225723"/>
            <a:chOff x="5279680" y="4321797"/>
            <a:chExt cx="2352034" cy="150443"/>
          </a:xfrm>
          <a:solidFill>
            <a:schemeClr val="accent3"/>
          </a:solidFill>
        </p:grpSpPr>
        <p:sp>
          <p:nvSpPr>
            <p:cNvPr id="30" name="Parallelogram 29"/>
            <p:cNvSpPr/>
            <p:nvPr/>
          </p:nvSpPr>
          <p:spPr>
            <a:xfrm>
              <a:off x="7159104"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31" name="Parallelogram 30"/>
            <p:cNvSpPr/>
            <p:nvPr/>
          </p:nvSpPr>
          <p:spPr>
            <a:xfrm>
              <a:off x="6689248"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32" name="Parallelogram 31"/>
            <p:cNvSpPr/>
            <p:nvPr/>
          </p:nvSpPr>
          <p:spPr>
            <a:xfrm>
              <a:off x="6219392"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33" name="Parallelogram 32"/>
            <p:cNvSpPr/>
            <p:nvPr/>
          </p:nvSpPr>
          <p:spPr>
            <a:xfrm>
              <a:off x="5749536" y="4321799"/>
              <a:ext cx="472610" cy="150441"/>
            </a:xfrm>
            <a:prstGeom prst="parallelogram">
              <a:avLst/>
            </a:prstGeom>
            <a:grp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34" name="Parallelogram 33"/>
            <p:cNvSpPr/>
            <p:nvPr/>
          </p:nvSpPr>
          <p:spPr>
            <a:xfrm>
              <a:off x="5279680" y="4321797"/>
              <a:ext cx="472610" cy="150440"/>
            </a:xfrm>
            <a:prstGeom prst="parallelogram">
              <a:avLst/>
            </a:prstGeom>
            <a:grp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grpSp>
      <p:sp>
        <p:nvSpPr>
          <p:cNvPr id="35" name="TextBox 34"/>
          <p:cNvSpPr txBox="1"/>
          <p:nvPr/>
        </p:nvSpPr>
        <p:spPr>
          <a:xfrm>
            <a:off x="9509480" y="8257394"/>
            <a:ext cx="2109987" cy="392423"/>
          </a:xfrm>
          <a:prstGeom prst="rect">
            <a:avLst/>
          </a:prstGeom>
          <a:noFill/>
        </p:spPr>
        <p:txBody>
          <a:bodyPr wrap="square" lIns="137168" tIns="68584" rIns="137168" bIns="68584" rtlCol="0">
            <a:spAutoFit/>
          </a:bodyPr>
          <a:lstStyle/>
          <a:p>
            <a:r>
              <a:rPr lang="en-US" sz="1650" b="1" dirty="0">
                <a:solidFill>
                  <a:schemeClr val="tx2"/>
                </a:solidFill>
                <a:latin typeface="Lato Regular"/>
                <a:cs typeface="Raavi" panose="02000500000000000000" pitchFamily="2"/>
              </a:rPr>
              <a:t>After Effects</a:t>
            </a:r>
          </a:p>
        </p:txBody>
      </p:sp>
      <p:grpSp>
        <p:nvGrpSpPr>
          <p:cNvPr id="36" name="Group 35"/>
          <p:cNvGrpSpPr/>
          <p:nvPr/>
        </p:nvGrpSpPr>
        <p:grpSpPr>
          <a:xfrm>
            <a:off x="11619467" y="8352336"/>
            <a:ext cx="3528051" cy="225723"/>
            <a:chOff x="5279680" y="4727406"/>
            <a:chExt cx="2352034" cy="150443"/>
          </a:xfrm>
          <a:solidFill>
            <a:schemeClr val="accent4"/>
          </a:solidFill>
        </p:grpSpPr>
        <p:sp>
          <p:nvSpPr>
            <p:cNvPr id="37" name="Parallelogram 36"/>
            <p:cNvSpPr/>
            <p:nvPr/>
          </p:nvSpPr>
          <p:spPr>
            <a:xfrm>
              <a:off x="7159104" y="4727407"/>
              <a:ext cx="472610" cy="150439"/>
            </a:xfrm>
            <a:prstGeom prst="parallelogram">
              <a:avLst/>
            </a:prstGeom>
            <a:no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38" name="Parallelogram 37"/>
            <p:cNvSpPr/>
            <p:nvPr/>
          </p:nvSpPr>
          <p:spPr>
            <a:xfrm>
              <a:off x="6689248" y="4727407"/>
              <a:ext cx="472610" cy="150439"/>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39" name="Parallelogram 38"/>
            <p:cNvSpPr/>
            <p:nvPr/>
          </p:nvSpPr>
          <p:spPr>
            <a:xfrm>
              <a:off x="6219392" y="4727407"/>
              <a:ext cx="472610" cy="150439"/>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40" name="Parallelogram 39"/>
            <p:cNvSpPr/>
            <p:nvPr/>
          </p:nvSpPr>
          <p:spPr>
            <a:xfrm>
              <a:off x="5749536" y="4727408"/>
              <a:ext cx="472610" cy="150441"/>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41" name="Parallelogram 40"/>
            <p:cNvSpPr/>
            <p:nvPr/>
          </p:nvSpPr>
          <p:spPr>
            <a:xfrm>
              <a:off x="5279680" y="4727406"/>
              <a:ext cx="472610" cy="150440"/>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grpSp>
      <p:sp>
        <p:nvSpPr>
          <p:cNvPr id="42" name="TextBox 41"/>
          <p:cNvSpPr txBox="1"/>
          <p:nvPr/>
        </p:nvSpPr>
        <p:spPr>
          <a:xfrm>
            <a:off x="9509480" y="8886901"/>
            <a:ext cx="2109987" cy="392423"/>
          </a:xfrm>
          <a:prstGeom prst="rect">
            <a:avLst/>
          </a:prstGeom>
          <a:noFill/>
        </p:spPr>
        <p:txBody>
          <a:bodyPr wrap="square" lIns="137168" tIns="68584" rIns="137168" bIns="68584" rtlCol="0">
            <a:spAutoFit/>
          </a:bodyPr>
          <a:lstStyle/>
          <a:p>
            <a:r>
              <a:rPr lang="id-ID" sz="1650" b="1" dirty="0">
                <a:solidFill>
                  <a:schemeClr val="tx2"/>
                </a:solidFill>
                <a:latin typeface="Lato Regular"/>
                <a:cs typeface="Raavi" panose="02000500000000000000" pitchFamily="2"/>
              </a:rPr>
              <a:t>Powerpoint</a:t>
            </a:r>
            <a:endParaRPr lang="en-US" sz="1650" b="1" dirty="0">
              <a:solidFill>
                <a:schemeClr val="tx2"/>
              </a:solidFill>
              <a:latin typeface="Lato Regular"/>
              <a:cs typeface="Raavi" panose="02000500000000000000" pitchFamily="2"/>
            </a:endParaRPr>
          </a:p>
        </p:txBody>
      </p:sp>
      <p:grpSp>
        <p:nvGrpSpPr>
          <p:cNvPr id="43" name="Group 42"/>
          <p:cNvGrpSpPr/>
          <p:nvPr/>
        </p:nvGrpSpPr>
        <p:grpSpPr>
          <a:xfrm>
            <a:off x="11619467" y="8981843"/>
            <a:ext cx="3528051" cy="225723"/>
            <a:chOff x="5279680" y="5146968"/>
            <a:chExt cx="2352034" cy="150443"/>
          </a:xfrm>
          <a:solidFill>
            <a:schemeClr val="accent5"/>
          </a:solidFill>
        </p:grpSpPr>
        <p:sp>
          <p:nvSpPr>
            <p:cNvPr id="44" name="Parallelogram 43"/>
            <p:cNvSpPr/>
            <p:nvPr/>
          </p:nvSpPr>
          <p:spPr>
            <a:xfrm>
              <a:off x="7159104"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45" name="Parallelogram 44"/>
            <p:cNvSpPr/>
            <p:nvPr/>
          </p:nvSpPr>
          <p:spPr>
            <a:xfrm>
              <a:off x="6689248"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46" name="Parallelogram 45"/>
            <p:cNvSpPr/>
            <p:nvPr/>
          </p:nvSpPr>
          <p:spPr>
            <a:xfrm>
              <a:off x="6219392"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47" name="Parallelogram 46"/>
            <p:cNvSpPr/>
            <p:nvPr/>
          </p:nvSpPr>
          <p:spPr>
            <a:xfrm>
              <a:off x="5749536" y="5146970"/>
              <a:ext cx="472610" cy="150441"/>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48" name="Parallelogram 47"/>
            <p:cNvSpPr/>
            <p:nvPr/>
          </p:nvSpPr>
          <p:spPr>
            <a:xfrm>
              <a:off x="5279680" y="5146968"/>
              <a:ext cx="472610" cy="150440"/>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grpSp>
      <p:sp>
        <p:nvSpPr>
          <p:cNvPr id="49" name="TextBox 48"/>
          <p:cNvSpPr txBox="1"/>
          <p:nvPr/>
        </p:nvSpPr>
        <p:spPr>
          <a:xfrm>
            <a:off x="9452156" y="4991053"/>
            <a:ext cx="1812692" cy="600301"/>
          </a:xfrm>
          <a:prstGeom prst="rect">
            <a:avLst/>
          </a:prstGeom>
          <a:noFill/>
        </p:spPr>
        <p:txBody>
          <a:bodyPr wrap="none" lIns="137168" tIns="68584" rIns="137168" bIns="68584" rtlCol="0">
            <a:spAutoFit/>
          </a:bodyPr>
          <a:lstStyle/>
          <a:p>
            <a:r>
              <a:rPr lang="id-ID" sz="3001" b="1" dirty="0">
                <a:solidFill>
                  <a:schemeClr val="tx2"/>
                </a:solidFill>
                <a:latin typeface="Lato Regular"/>
              </a:rPr>
              <a:t>My Skills</a:t>
            </a:r>
          </a:p>
        </p:txBody>
      </p:sp>
      <p:sp>
        <p:nvSpPr>
          <p:cNvPr id="50" name="TextBox 49"/>
          <p:cNvSpPr txBox="1"/>
          <p:nvPr/>
        </p:nvSpPr>
        <p:spPr>
          <a:xfrm>
            <a:off x="9452156" y="5732348"/>
            <a:ext cx="5738907" cy="461801"/>
          </a:xfrm>
          <a:prstGeom prst="rect">
            <a:avLst/>
          </a:prstGeom>
          <a:noFill/>
        </p:spPr>
        <p:txBody>
          <a:bodyPr wrap="square" lIns="137168" tIns="68584" rIns="137168" bIns="68584" rtlCol="0">
            <a:spAutoFit/>
          </a:bodyPr>
          <a:lstStyle/>
          <a:p>
            <a:r>
              <a:rPr lang="id-ID" sz="2101" dirty="0">
                <a:latin typeface="Lato Light"/>
                <a:cs typeface="Lato Light"/>
              </a:rPr>
              <a:t>Something about graphic that you should know</a:t>
            </a:r>
            <a:endParaRPr lang="en-US" sz="2101" dirty="0">
              <a:latin typeface="Lato Light"/>
              <a:cs typeface="Lato Light"/>
            </a:endParaRPr>
          </a:p>
        </p:txBody>
      </p:sp>
      <p:grpSp>
        <p:nvGrpSpPr>
          <p:cNvPr id="52" name="Group 51"/>
          <p:cNvGrpSpPr/>
          <p:nvPr/>
        </p:nvGrpSpPr>
        <p:grpSpPr>
          <a:xfrm>
            <a:off x="4232570" y="9536324"/>
            <a:ext cx="2590800" cy="740511"/>
            <a:chOff x="990600" y="3042850"/>
            <a:chExt cx="1295400" cy="370158"/>
          </a:xfrm>
        </p:grpSpPr>
        <p:sp>
          <p:nvSpPr>
            <p:cNvPr id="53" name="TextBox 52"/>
            <p:cNvSpPr txBox="1"/>
            <p:nvPr/>
          </p:nvSpPr>
          <p:spPr>
            <a:xfrm>
              <a:off x="990600" y="3042850"/>
              <a:ext cx="1295400" cy="230836"/>
            </a:xfrm>
            <a:prstGeom prst="rect">
              <a:avLst/>
            </a:prstGeom>
            <a:noFill/>
          </p:spPr>
          <p:txBody>
            <a:bodyPr wrap="square" rtlCol="0">
              <a:spAutoFit/>
            </a:bodyPr>
            <a:lstStyle/>
            <a:p>
              <a:pPr algn="ctr"/>
              <a:r>
                <a:rPr lang="en-US" sz="2401" dirty="0">
                  <a:solidFill>
                    <a:schemeClr val="tx2"/>
                  </a:solidFill>
                  <a:latin typeface="Lato Regular"/>
                  <a:cs typeface="Lato Regular"/>
                </a:rPr>
                <a:t>Joe Bond</a:t>
              </a:r>
            </a:p>
          </p:txBody>
        </p:sp>
        <p:sp>
          <p:nvSpPr>
            <p:cNvPr id="54" name="TextBox 53"/>
            <p:cNvSpPr txBox="1"/>
            <p:nvPr/>
          </p:nvSpPr>
          <p:spPr>
            <a:xfrm>
              <a:off x="990600" y="3239929"/>
              <a:ext cx="1295400" cy="173079"/>
            </a:xfrm>
            <a:prstGeom prst="rect">
              <a:avLst/>
            </a:prstGeom>
            <a:noFill/>
          </p:spPr>
          <p:txBody>
            <a:bodyPr wrap="square" rtlCol="0">
              <a:spAutoFit/>
            </a:bodyPr>
            <a:lstStyle/>
            <a:p>
              <a:pPr algn="ctr"/>
              <a:r>
                <a:rPr lang="en-US" sz="1650" dirty="0">
                  <a:solidFill>
                    <a:schemeClr val="tx2"/>
                  </a:solidFill>
                  <a:latin typeface="Lato Regular"/>
                  <a:cs typeface="Lato Regular"/>
                </a:rPr>
                <a:t>CEO &amp; Founder</a:t>
              </a:r>
            </a:p>
          </p:txBody>
        </p:sp>
      </p:grpSp>
      <p:grpSp>
        <p:nvGrpSpPr>
          <p:cNvPr id="55" name="Group 54"/>
          <p:cNvGrpSpPr/>
          <p:nvPr/>
        </p:nvGrpSpPr>
        <p:grpSpPr>
          <a:xfrm>
            <a:off x="4922006" y="10390166"/>
            <a:ext cx="1168351" cy="315630"/>
            <a:chOff x="1767724" y="4634691"/>
            <a:chExt cx="778901" cy="210365"/>
          </a:xfrm>
        </p:grpSpPr>
        <p:sp>
          <p:nvSpPr>
            <p:cNvPr id="56" name="Freeform 16"/>
            <p:cNvSpPr>
              <a:spLocks/>
            </p:cNvSpPr>
            <p:nvPr/>
          </p:nvSpPr>
          <p:spPr bwMode="auto">
            <a:xfrm>
              <a:off x="1767724" y="4662986"/>
              <a:ext cx="224047" cy="182070"/>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accent1"/>
            </a:solidFill>
            <a:ln>
              <a:noFill/>
            </a:ln>
          </p:spPr>
          <p:txBody>
            <a:bodyPr vert="horz" wrap="square" lIns="91462" tIns="45730" rIns="91462" bIns="45730" numCol="1" anchor="t" anchorCtr="0" compatLnSpc="1">
              <a:prstTxWarp prst="textNoShape">
                <a:avLst/>
              </a:prstTxWarp>
            </a:bodyPr>
            <a:lstStyle/>
            <a:p>
              <a:endParaRPr lang="en-US" sz="2701" dirty="0">
                <a:latin typeface="Lato Light"/>
              </a:endParaRPr>
            </a:p>
          </p:txBody>
        </p:sp>
        <p:sp>
          <p:nvSpPr>
            <p:cNvPr id="57" name="Freeform 11"/>
            <p:cNvSpPr>
              <a:spLocks/>
            </p:cNvSpPr>
            <p:nvPr/>
          </p:nvSpPr>
          <p:spPr bwMode="auto">
            <a:xfrm>
              <a:off x="2080731" y="4634691"/>
              <a:ext cx="116517" cy="209386"/>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accent2"/>
            </a:solidFill>
            <a:ln>
              <a:noFill/>
            </a:ln>
          </p:spPr>
          <p:txBody>
            <a:bodyPr vert="horz" wrap="square" lIns="91462" tIns="45730" rIns="91462" bIns="45730" numCol="1" anchor="t" anchorCtr="0" compatLnSpc="1">
              <a:prstTxWarp prst="textNoShape">
                <a:avLst/>
              </a:prstTxWarp>
            </a:bodyPr>
            <a:lstStyle/>
            <a:p>
              <a:endParaRPr lang="en-US" sz="2701" dirty="0">
                <a:latin typeface="Lato Light"/>
              </a:endParaRPr>
            </a:p>
          </p:txBody>
        </p:sp>
        <p:sp>
          <p:nvSpPr>
            <p:cNvPr id="58" name="Freeform 57"/>
            <p:cNvSpPr>
              <a:spLocks/>
            </p:cNvSpPr>
            <p:nvPr/>
          </p:nvSpPr>
          <p:spPr bwMode="auto">
            <a:xfrm>
              <a:off x="2301617" y="4643936"/>
              <a:ext cx="245008" cy="199968"/>
            </a:xfrm>
            <a:custGeom>
              <a:avLst/>
              <a:gdLst>
                <a:gd name="T0" fmla="*/ 307 w 382"/>
                <a:gd name="T1" fmla="*/ 135 h 312"/>
                <a:gd name="T2" fmla="*/ 362 w 382"/>
                <a:gd name="T3" fmla="*/ 71 h 312"/>
                <a:gd name="T4" fmla="*/ 238 w 382"/>
                <a:gd name="T5" fmla="*/ 25 h 312"/>
                <a:gd name="T6" fmla="*/ 229 w 382"/>
                <a:gd name="T7" fmla="*/ 19 h 312"/>
                <a:gd name="T8" fmla="*/ 229 w 382"/>
                <a:gd name="T9" fmla="*/ 134 h 312"/>
                <a:gd name="T10" fmla="*/ 180 w 382"/>
                <a:gd name="T11" fmla="*/ 214 h 312"/>
                <a:gd name="T12" fmla="*/ 86 w 382"/>
                <a:gd name="T13" fmla="*/ 189 h 312"/>
                <a:gd name="T14" fmla="*/ 129 w 382"/>
                <a:gd name="T15" fmla="*/ 97 h 312"/>
                <a:gd name="T16" fmla="*/ 190 w 382"/>
                <a:gd name="T17" fmla="*/ 93 h 312"/>
                <a:gd name="T18" fmla="*/ 190 w 382"/>
                <a:gd name="T19" fmla="*/ 4 h 312"/>
                <a:gd name="T20" fmla="*/ 154 w 382"/>
                <a:gd name="T21" fmla="*/ 0 h 312"/>
                <a:gd name="T22" fmla="*/ 0 w 382"/>
                <a:gd name="T23" fmla="*/ 156 h 312"/>
                <a:gd name="T24" fmla="*/ 154 w 382"/>
                <a:gd name="T25" fmla="*/ 312 h 312"/>
                <a:gd name="T26" fmla="*/ 308 w 382"/>
                <a:gd name="T27" fmla="*/ 156 h 312"/>
                <a:gd name="T28" fmla="*/ 307 w 382"/>
                <a:gd name="T29" fmla="*/ 13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2" h="312">
                  <a:moveTo>
                    <a:pt x="307" y="135"/>
                  </a:moveTo>
                  <a:cubicBezTo>
                    <a:pt x="354" y="122"/>
                    <a:pt x="382" y="72"/>
                    <a:pt x="362" y="71"/>
                  </a:cubicBezTo>
                  <a:cubicBezTo>
                    <a:pt x="311" y="68"/>
                    <a:pt x="267" y="43"/>
                    <a:pt x="238" y="25"/>
                  </a:cubicBezTo>
                  <a:cubicBezTo>
                    <a:pt x="235" y="23"/>
                    <a:pt x="232" y="21"/>
                    <a:pt x="229" y="19"/>
                  </a:cubicBezTo>
                  <a:cubicBezTo>
                    <a:pt x="229" y="134"/>
                    <a:pt x="229" y="134"/>
                    <a:pt x="229" y="134"/>
                  </a:cubicBezTo>
                  <a:cubicBezTo>
                    <a:pt x="229" y="172"/>
                    <a:pt x="206" y="202"/>
                    <a:pt x="180" y="214"/>
                  </a:cubicBezTo>
                  <a:cubicBezTo>
                    <a:pt x="142" y="233"/>
                    <a:pt x="100" y="221"/>
                    <a:pt x="86" y="189"/>
                  </a:cubicBezTo>
                  <a:cubicBezTo>
                    <a:pt x="72" y="157"/>
                    <a:pt x="91" y="116"/>
                    <a:pt x="129" y="97"/>
                  </a:cubicBezTo>
                  <a:cubicBezTo>
                    <a:pt x="150" y="87"/>
                    <a:pt x="172" y="86"/>
                    <a:pt x="190" y="93"/>
                  </a:cubicBezTo>
                  <a:cubicBezTo>
                    <a:pt x="190" y="4"/>
                    <a:pt x="190" y="4"/>
                    <a:pt x="190" y="4"/>
                  </a:cubicBezTo>
                  <a:cubicBezTo>
                    <a:pt x="178" y="1"/>
                    <a:pt x="166" y="0"/>
                    <a:pt x="154" y="0"/>
                  </a:cubicBezTo>
                  <a:cubicBezTo>
                    <a:pt x="69" y="0"/>
                    <a:pt x="0" y="70"/>
                    <a:pt x="0" y="156"/>
                  </a:cubicBezTo>
                  <a:cubicBezTo>
                    <a:pt x="0" y="242"/>
                    <a:pt x="69" y="312"/>
                    <a:pt x="154" y="312"/>
                  </a:cubicBezTo>
                  <a:cubicBezTo>
                    <a:pt x="239" y="312"/>
                    <a:pt x="308" y="242"/>
                    <a:pt x="308" y="156"/>
                  </a:cubicBezTo>
                  <a:cubicBezTo>
                    <a:pt x="308" y="149"/>
                    <a:pt x="308" y="142"/>
                    <a:pt x="307" y="135"/>
                  </a:cubicBezTo>
                  <a:close/>
                </a:path>
              </a:pathLst>
            </a:custGeom>
            <a:solidFill>
              <a:schemeClr val="accent3"/>
            </a:solidFill>
            <a:ln>
              <a:noFill/>
            </a:ln>
          </p:spPr>
          <p:txBody>
            <a:bodyPr vert="horz" wrap="square" lIns="91462" tIns="45730" rIns="91462" bIns="45730" numCol="1" anchor="t" anchorCtr="0" compatLnSpc="1">
              <a:prstTxWarp prst="textNoShape">
                <a:avLst/>
              </a:prstTxWarp>
            </a:bodyPr>
            <a:lstStyle/>
            <a:p>
              <a:endParaRPr lang="en-US" sz="2701" dirty="0">
                <a:latin typeface="Lato Light"/>
              </a:endParaRPr>
            </a:p>
          </p:txBody>
        </p:sp>
      </p:grpSp>
      <p:grpSp>
        <p:nvGrpSpPr>
          <p:cNvPr id="65" name="Group 64"/>
          <p:cNvGrpSpPr/>
          <p:nvPr/>
        </p:nvGrpSpPr>
        <p:grpSpPr>
          <a:xfrm>
            <a:off x="4507905" y="2075518"/>
            <a:ext cx="9272190" cy="1559721"/>
            <a:chOff x="5988388" y="483017"/>
            <a:chExt cx="12359700" cy="2079087"/>
          </a:xfrm>
        </p:grpSpPr>
        <p:sp>
          <p:nvSpPr>
            <p:cNvPr id="66" name="TextBox 65"/>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Meet Our Team</a:t>
              </a:r>
            </a:p>
          </p:txBody>
        </p:sp>
        <p:sp>
          <p:nvSpPr>
            <p:cNvPr id="67" name="Rectangle 6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68"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2" name="Picture Placeholder 1"/>
          <p:cNvSpPr>
            <a:spLocks noGrp="1" noChangeAspect="1"/>
          </p:cNvSpPr>
          <p:nvPr>
            <p:ph type="pic" sz="quarter" idx="10"/>
          </p:nvPr>
        </p:nvSpPr>
        <p:spPr>
          <a:xfrm>
            <a:off x="3126582" y="4714317"/>
            <a:ext cx="4810127" cy="4708958"/>
          </a:xfrm>
        </p:spPr>
      </p:sp>
    </p:spTree>
    <p:extLst>
      <p:ext uri="{BB962C8B-B14F-4D97-AF65-F5344CB8AC3E}">
        <p14:creationId xmlns:p14="http://schemas.microsoft.com/office/powerpoint/2010/main" val="2996521835"/>
      </p:ext>
    </p:extLst>
  </p:cSld>
  <p:clrMapOvr>
    <a:masterClrMapping/>
  </p:clrMapOvr>
  <mc:AlternateContent xmlns:mc="http://schemas.openxmlformats.org/markup-compatibility/2006" xmlns:p14="http://schemas.microsoft.com/office/powerpoint/2010/main">
    <mc:Choice Requires="p14">
      <p:transition spd="slow" p14:dur="2000" advClick="0" advTm="3000">
        <p14:ferris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fade">
                                      <p:cBhvr>
                                        <p:cTn id="7" dur="1000"/>
                                        <p:tgtEl>
                                          <p:spTgt spid="65"/>
                                        </p:tgtEl>
                                      </p:cBhvr>
                                    </p:animEffect>
                                    <p:anim calcmode="lin" valueType="num">
                                      <p:cBhvr>
                                        <p:cTn id="8" dur="1000" fill="hold"/>
                                        <p:tgtEl>
                                          <p:spTgt spid="65"/>
                                        </p:tgtEl>
                                        <p:attrNameLst>
                                          <p:attrName>ppt_x</p:attrName>
                                        </p:attrNameLst>
                                      </p:cBhvr>
                                      <p:tavLst>
                                        <p:tav tm="0">
                                          <p:val>
                                            <p:strVal val="#ppt_x"/>
                                          </p:val>
                                        </p:tav>
                                        <p:tav tm="100000">
                                          <p:val>
                                            <p:strVal val="#ppt_x"/>
                                          </p:val>
                                        </p:tav>
                                      </p:tavLst>
                                    </p:anim>
                                    <p:anim calcmode="lin" valueType="num">
                                      <p:cBhvr>
                                        <p:cTn id="9" dur="900" decel="100000" fill="hold"/>
                                        <p:tgtEl>
                                          <p:spTgt spid="65"/>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65"/>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53" presetClass="entr" presetSubtype="16" fill="hold" nodeType="afterEffect">
                                  <p:stCondLst>
                                    <p:cond delay="0"/>
                                  </p:stCondLst>
                                  <p:childTnLst>
                                    <p:set>
                                      <p:cBhvr>
                                        <p:cTn id="13" dur="1" fill="hold">
                                          <p:stCondLst>
                                            <p:cond delay="0"/>
                                          </p:stCondLst>
                                        </p:cTn>
                                        <p:tgtEl>
                                          <p:spTgt spid="52"/>
                                        </p:tgtEl>
                                        <p:attrNameLst>
                                          <p:attrName>style.visibility</p:attrName>
                                        </p:attrNameLst>
                                      </p:cBhvr>
                                      <p:to>
                                        <p:strVal val="visible"/>
                                      </p:to>
                                    </p:set>
                                    <p:anim calcmode="lin" valueType="num">
                                      <p:cBhvr>
                                        <p:cTn id="14" dur="500" fill="hold"/>
                                        <p:tgtEl>
                                          <p:spTgt spid="52"/>
                                        </p:tgtEl>
                                        <p:attrNameLst>
                                          <p:attrName>ppt_w</p:attrName>
                                        </p:attrNameLst>
                                      </p:cBhvr>
                                      <p:tavLst>
                                        <p:tav tm="0">
                                          <p:val>
                                            <p:fltVal val="0"/>
                                          </p:val>
                                        </p:tav>
                                        <p:tav tm="100000">
                                          <p:val>
                                            <p:strVal val="#ppt_w"/>
                                          </p:val>
                                        </p:tav>
                                      </p:tavLst>
                                    </p:anim>
                                    <p:anim calcmode="lin" valueType="num">
                                      <p:cBhvr>
                                        <p:cTn id="15" dur="500" fill="hold"/>
                                        <p:tgtEl>
                                          <p:spTgt spid="52"/>
                                        </p:tgtEl>
                                        <p:attrNameLst>
                                          <p:attrName>ppt_h</p:attrName>
                                        </p:attrNameLst>
                                      </p:cBhvr>
                                      <p:tavLst>
                                        <p:tav tm="0">
                                          <p:val>
                                            <p:fltVal val="0"/>
                                          </p:val>
                                        </p:tav>
                                        <p:tav tm="100000">
                                          <p:val>
                                            <p:strVal val="#ppt_h"/>
                                          </p:val>
                                        </p:tav>
                                      </p:tavLst>
                                    </p:anim>
                                    <p:animEffect transition="in" filter="fade">
                                      <p:cBhvr>
                                        <p:cTn id="16" dur="500"/>
                                        <p:tgtEl>
                                          <p:spTgt spid="52"/>
                                        </p:tgtEl>
                                      </p:cBhvr>
                                    </p:animEffect>
                                  </p:childTnLst>
                                </p:cTn>
                              </p:par>
                            </p:childTnLst>
                          </p:cTn>
                        </p:par>
                        <p:par>
                          <p:cTn id="17" fill="hold">
                            <p:stCondLst>
                              <p:cond delay="1500"/>
                            </p:stCondLst>
                            <p:childTnLst>
                              <p:par>
                                <p:cTn id="18" presetID="53" presetClass="entr" presetSubtype="16" fill="hold" nodeType="afterEffect">
                                  <p:stCondLst>
                                    <p:cond delay="0"/>
                                  </p:stCondLst>
                                  <p:childTnLst>
                                    <p:set>
                                      <p:cBhvr>
                                        <p:cTn id="19" dur="1" fill="hold">
                                          <p:stCondLst>
                                            <p:cond delay="0"/>
                                          </p:stCondLst>
                                        </p:cTn>
                                        <p:tgtEl>
                                          <p:spTgt spid="55"/>
                                        </p:tgtEl>
                                        <p:attrNameLst>
                                          <p:attrName>style.visibility</p:attrName>
                                        </p:attrNameLst>
                                      </p:cBhvr>
                                      <p:to>
                                        <p:strVal val="visible"/>
                                      </p:to>
                                    </p:set>
                                    <p:anim calcmode="lin" valueType="num">
                                      <p:cBhvr>
                                        <p:cTn id="20" dur="500" fill="hold"/>
                                        <p:tgtEl>
                                          <p:spTgt spid="55"/>
                                        </p:tgtEl>
                                        <p:attrNameLst>
                                          <p:attrName>ppt_w</p:attrName>
                                        </p:attrNameLst>
                                      </p:cBhvr>
                                      <p:tavLst>
                                        <p:tav tm="0">
                                          <p:val>
                                            <p:fltVal val="0"/>
                                          </p:val>
                                        </p:tav>
                                        <p:tav tm="100000">
                                          <p:val>
                                            <p:strVal val="#ppt_w"/>
                                          </p:val>
                                        </p:tav>
                                      </p:tavLst>
                                    </p:anim>
                                    <p:anim calcmode="lin" valueType="num">
                                      <p:cBhvr>
                                        <p:cTn id="21" dur="500" fill="hold"/>
                                        <p:tgtEl>
                                          <p:spTgt spid="55"/>
                                        </p:tgtEl>
                                        <p:attrNameLst>
                                          <p:attrName>ppt_h</p:attrName>
                                        </p:attrNameLst>
                                      </p:cBhvr>
                                      <p:tavLst>
                                        <p:tav tm="0">
                                          <p:val>
                                            <p:fltVal val="0"/>
                                          </p:val>
                                        </p:tav>
                                        <p:tav tm="100000">
                                          <p:val>
                                            <p:strVal val="#ppt_h"/>
                                          </p:val>
                                        </p:tav>
                                      </p:tavLst>
                                    </p:anim>
                                    <p:animEffect transition="in" filter="fade">
                                      <p:cBhvr>
                                        <p:cTn id="22" dur="500"/>
                                        <p:tgtEl>
                                          <p:spTgt spid="55"/>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49"/>
                                        </p:tgtEl>
                                        <p:attrNameLst>
                                          <p:attrName>style.visibility</p:attrName>
                                        </p:attrNameLst>
                                      </p:cBhvr>
                                      <p:to>
                                        <p:strVal val="visible"/>
                                      </p:to>
                                    </p:set>
                                    <p:animEffect transition="in" filter="fade">
                                      <p:cBhvr>
                                        <p:cTn id="26" dur="500"/>
                                        <p:tgtEl>
                                          <p:spTgt spid="49"/>
                                        </p:tgtEl>
                                      </p:cBhvr>
                                    </p:animEffect>
                                  </p:childTnLst>
                                </p:cTn>
                              </p:par>
                            </p:childTnLst>
                          </p:cTn>
                        </p:par>
                        <p:par>
                          <p:cTn id="27" fill="hold">
                            <p:stCondLst>
                              <p:cond delay="2500"/>
                            </p:stCondLst>
                            <p:childTnLst>
                              <p:par>
                                <p:cTn id="28" presetID="10" presetClass="entr" presetSubtype="0" fill="hold" grpId="0" nodeType="afterEffect">
                                  <p:stCondLst>
                                    <p:cond delay="0"/>
                                  </p:stCondLst>
                                  <p:childTnLst>
                                    <p:set>
                                      <p:cBhvr>
                                        <p:cTn id="29" dur="1" fill="hold">
                                          <p:stCondLst>
                                            <p:cond delay="0"/>
                                          </p:stCondLst>
                                        </p:cTn>
                                        <p:tgtEl>
                                          <p:spTgt spid="50"/>
                                        </p:tgtEl>
                                        <p:attrNameLst>
                                          <p:attrName>style.visibility</p:attrName>
                                        </p:attrNameLst>
                                      </p:cBhvr>
                                      <p:to>
                                        <p:strVal val="visible"/>
                                      </p:to>
                                    </p:set>
                                    <p:animEffect transition="in" filter="fade">
                                      <p:cBhvr>
                                        <p:cTn id="30" dur="500"/>
                                        <p:tgtEl>
                                          <p:spTgt spid="50"/>
                                        </p:tgtEl>
                                      </p:cBhvr>
                                    </p:animEffect>
                                  </p:childTnLst>
                                </p:cTn>
                              </p:par>
                            </p:childTnLst>
                          </p:cTn>
                        </p:par>
                        <p:par>
                          <p:cTn id="31" fill="hold">
                            <p:stCondLst>
                              <p:cond delay="3000"/>
                            </p:stCondLst>
                            <p:childTnLst>
                              <p:par>
                                <p:cTn id="32" presetID="10" presetClass="entr" presetSubtype="0" fill="hold" grpId="0" nodeType="afterEffect">
                                  <p:stCondLst>
                                    <p:cond delay="0"/>
                                  </p:stCondLst>
                                  <p:childTnLst>
                                    <p:set>
                                      <p:cBhvr>
                                        <p:cTn id="33" dur="1" fill="hold">
                                          <p:stCondLst>
                                            <p:cond delay="0"/>
                                          </p:stCondLst>
                                        </p:cTn>
                                        <p:tgtEl>
                                          <p:spTgt spid="14"/>
                                        </p:tgtEl>
                                        <p:attrNameLst>
                                          <p:attrName>style.visibility</p:attrName>
                                        </p:attrNameLst>
                                      </p:cBhvr>
                                      <p:to>
                                        <p:strVal val="visible"/>
                                      </p:to>
                                    </p:set>
                                    <p:animEffect transition="in" filter="fade">
                                      <p:cBhvr>
                                        <p:cTn id="34" dur="500"/>
                                        <p:tgtEl>
                                          <p:spTgt spid="14"/>
                                        </p:tgtEl>
                                      </p:cBhvr>
                                    </p:animEffect>
                                  </p:childTnLst>
                                </p:cTn>
                              </p:par>
                            </p:childTnLst>
                          </p:cTn>
                        </p:par>
                        <p:par>
                          <p:cTn id="35" fill="hold">
                            <p:stCondLst>
                              <p:cond delay="3500"/>
                            </p:stCondLst>
                            <p:childTnLst>
                              <p:par>
                                <p:cTn id="36" presetID="22" presetClass="entr" presetSubtype="8" fill="hold" nodeType="after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wipe(left)">
                                      <p:cBhvr>
                                        <p:cTn id="38" dur="500"/>
                                        <p:tgtEl>
                                          <p:spTgt spid="15"/>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fade">
                                      <p:cBhvr>
                                        <p:cTn id="42" dur="500"/>
                                        <p:tgtEl>
                                          <p:spTgt spid="21"/>
                                        </p:tgtEl>
                                      </p:cBhvr>
                                    </p:animEffect>
                                  </p:childTnLst>
                                </p:cTn>
                              </p:par>
                            </p:childTnLst>
                          </p:cTn>
                        </p:par>
                        <p:par>
                          <p:cTn id="43" fill="hold">
                            <p:stCondLst>
                              <p:cond delay="4500"/>
                            </p:stCondLst>
                            <p:childTnLst>
                              <p:par>
                                <p:cTn id="44" presetID="22" presetClass="entr" presetSubtype="8" fill="hold" nodeType="afterEffect">
                                  <p:stCondLst>
                                    <p:cond delay="0"/>
                                  </p:stCondLst>
                                  <p:childTnLst>
                                    <p:set>
                                      <p:cBhvr>
                                        <p:cTn id="45" dur="1" fill="hold">
                                          <p:stCondLst>
                                            <p:cond delay="0"/>
                                          </p:stCondLst>
                                        </p:cTn>
                                        <p:tgtEl>
                                          <p:spTgt spid="22"/>
                                        </p:tgtEl>
                                        <p:attrNameLst>
                                          <p:attrName>style.visibility</p:attrName>
                                        </p:attrNameLst>
                                      </p:cBhvr>
                                      <p:to>
                                        <p:strVal val="visible"/>
                                      </p:to>
                                    </p:set>
                                    <p:animEffect transition="in" filter="wipe(left)">
                                      <p:cBhvr>
                                        <p:cTn id="46" dur="500"/>
                                        <p:tgtEl>
                                          <p:spTgt spid="22"/>
                                        </p:tgtEl>
                                      </p:cBhvr>
                                    </p:animEffect>
                                  </p:childTnLst>
                                </p:cTn>
                              </p:par>
                            </p:childTnLst>
                          </p:cTn>
                        </p:par>
                        <p:par>
                          <p:cTn id="47" fill="hold">
                            <p:stCondLst>
                              <p:cond delay="5000"/>
                            </p:stCondLst>
                            <p:childTnLst>
                              <p:par>
                                <p:cTn id="48" presetID="10" presetClass="entr" presetSubtype="0" fill="hold" grpId="0" nodeType="afterEffect">
                                  <p:stCondLst>
                                    <p:cond delay="0"/>
                                  </p:stCondLst>
                                  <p:childTnLst>
                                    <p:set>
                                      <p:cBhvr>
                                        <p:cTn id="49" dur="1" fill="hold">
                                          <p:stCondLst>
                                            <p:cond delay="0"/>
                                          </p:stCondLst>
                                        </p:cTn>
                                        <p:tgtEl>
                                          <p:spTgt spid="28"/>
                                        </p:tgtEl>
                                        <p:attrNameLst>
                                          <p:attrName>style.visibility</p:attrName>
                                        </p:attrNameLst>
                                      </p:cBhvr>
                                      <p:to>
                                        <p:strVal val="visible"/>
                                      </p:to>
                                    </p:set>
                                    <p:animEffect transition="in" filter="fade">
                                      <p:cBhvr>
                                        <p:cTn id="50" dur="500"/>
                                        <p:tgtEl>
                                          <p:spTgt spid="28"/>
                                        </p:tgtEl>
                                      </p:cBhvr>
                                    </p:animEffect>
                                  </p:childTnLst>
                                </p:cTn>
                              </p:par>
                            </p:childTnLst>
                          </p:cTn>
                        </p:par>
                        <p:par>
                          <p:cTn id="51" fill="hold">
                            <p:stCondLst>
                              <p:cond delay="5500"/>
                            </p:stCondLst>
                            <p:childTnLst>
                              <p:par>
                                <p:cTn id="52" presetID="22" presetClass="entr" presetSubtype="8" fill="hold" nodeType="afterEffect">
                                  <p:stCondLst>
                                    <p:cond delay="0"/>
                                  </p:stCondLst>
                                  <p:childTnLst>
                                    <p:set>
                                      <p:cBhvr>
                                        <p:cTn id="53" dur="1" fill="hold">
                                          <p:stCondLst>
                                            <p:cond delay="0"/>
                                          </p:stCondLst>
                                        </p:cTn>
                                        <p:tgtEl>
                                          <p:spTgt spid="29"/>
                                        </p:tgtEl>
                                        <p:attrNameLst>
                                          <p:attrName>style.visibility</p:attrName>
                                        </p:attrNameLst>
                                      </p:cBhvr>
                                      <p:to>
                                        <p:strVal val="visible"/>
                                      </p:to>
                                    </p:set>
                                    <p:animEffect transition="in" filter="wipe(left)">
                                      <p:cBhvr>
                                        <p:cTn id="54" dur="500"/>
                                        <p:tgtEl>
                                          <p:spTgt spid="29"/>
                                        </p:tgtEl>
                                      </p:cBhvr>
                                    </p:animEffect>
                                  </p:childTnLst>
                                </p:cTn>
                              </p:par>
                            </p:childTnLst>
                          </p:cTn>
                        </p:par>
                        <p:par>
                          <p:cTn id="55" fill="hold">
                            <p:stCondLst>
                              <p:cond delay="6000"/>
                            </p:stCondLst>
                            <p:childTnLst>
                              <p:par>
                                <p:cTn id="56" presetID="10" presetClass="entr" presetSubtype="0" fill="hold" grpId="0" nodeType="afterEffect">
                                  <p:stCondLst>
                                    <p:cond delay="0"/>
                                  </p:stCondLst>
                                  <p:childTnLst>
                                    <p:set>
                                      <p:cBhvr>
                                        <p:cTn id="57" dur="1" fill="hold">
                                          <p:stCondLst>
                                            <p:cond delay="0"/>
                                          </p:stCondLst>
                                        </p:cTn>
                                        <p:tgtEl>
                                          <p:spTgt spid="35"/>
                                        </p:tgtEl>
                                        <p:attrNameLst>
                                          <p:attrName>style.visibility</p:attrName>
                                        </p:attrNameLst>
                                      </p:cBhvr>
                                      <p:to>
                                        <p:strVal val="visible"/>
                                      </p:to>
                                    </p:set>
                                    <p:animEffect transition="in" filter="fade">
                                      <p:cBhvr>
                                        <p:cTn id="58" dur="500"/>
                                        <p:tgtEl>
                                          <p:spTgt spid="35"/>
                                        </p:tgtEl>
                                      </p:cBhvr>
                                    </p:animEffect>
                                  </p:childTnLst>
                                </p:cTn>
                              </p:par>
                            </p:childTnLst>
                          </p:cTn>
                        </p:par>
                        <p:par>
                          <p:cTn id="59" fill="hold">
                            <p:stCondLst>
                              <p:cond delay="6500"/>
                            </p:stCondLst>
                            <p:childTnLst>
                              <p:par>
                                <p:cTn id="60" presetID="22" presetClass="entr" presetSubtype="8" fill="hold" nodeType="afterEffect">
                                  <p:stCondLst>
                                    <p:cond delay="0"/>
                                  </p:stCondLst>
                                  <p:childTnLst>
                                    <p:set>
                                      <p:cBhvr>
                                        <p:cTn id="61" dur="1" fill="hold">
                                          <p:stCondLst>
                                            <p:cond delay="0"/>
                                          </p:stCondLst>
                                        </p:cTn>
                                        <p:tgtEl>
                                          <p:spTgt spid="36"/>
                                        </p:tgtEl>
                                        <p:attrNameLst>
                                          <p:attrName>style.visibility</p:attrName>
                                        </p:attrNameLst>
                                      </p:cBhvr>
                                      <p:to>
                                        <p:strVal val="visible"/>
                                      </p:to>
                                    </p:set>
                                    <p:animEffect transition="in" filter="wipe(left)">
                                      <p:cBhvr>
                                        <p:cTn id="62" dur="500"/>
                                        <p:tgtEl>
                                          <p:spTgt spid="36"/>
                                        </p:tgtEl>
                                      </p:cBhvr>
                                    </p:animEffect>
                                  </p:childTnLst>
                                </p:cTn>
                              </p:par>
                            </p:childTnLst>
                          </p:cTn>
                        </p:par>
                        <p:par>
                          <p:cTn id="63" fill="hold">
                            <p:stCondLst>
                              <p:cond delay="7000"/>
                            </p:stCondLst>
                            <p:childTnLst>
                              <p:par>
                                <p:cTn id="64" presetID="10" presetClass="entr" presetSubtype="0" fill="hold" grpId="0" nodeType="afterEffect">
                                  <p:stCondLst>
                                    <p:cond delay="0"/>
                                  </p:stCondLst>
                                  <p:childTnLst>
                                    <p:set>
                                      <p:cBhvr>
                                        <p:cTn id="65" dur="1" fill="hold">
                                          <p:stCondLst>
                                            <p:cond delay="0"/>
                                          </p:stCondLst>
                                        </p:cTn>
                                        <p:tgtEl>
                                          <p:spTgt spid="42"/>
                                        </p:tgtEl>
                                        <p:attrNameLst>
                                          <p:attrName>style.visibility</p:attrName>
                                        </p:attrNameLst>
                                      </p:cBhvr>
                                      <p:to>
                                        <p:strVal val="visible"/>
                                      </p:to>
                                    </p:set>
                                    <p:animEffect transition="in" filter="fade">
                                      <p:cBhvr>
                                        <p:cTn id="66" dur="500"/>
                                        <p:tgtEl>
                                          <p:spTgt spid="42"/>
                                        </p:tgtEl>
                                      </p:cBhvr>
                                    </p:animEffect>
                                  </p:childTnLst>
                                </p:cTn>
                              </p:par>
                            </p:childTnLst>
                          </p:cTn>
                        </p:par>
                        <p:par>
                          <p:cTn id="67" fill="hold">
                            <p:stCondLst>
                              <p:cond delay="7500"/>
                            </p:stCondLst>
                            <p:childTnLst>
                              <p:par>
                                <p:cTn id="68" presetID="22" presetClass="entr" presetSubtype="8" fill="hold" nodeType="afterEffect">
                                  <p:stCondLst>
                                    <p:cond delay="0"/>
                                  </p:stCondLst>
                                  <p:childTnLst>
                                    <p:set>
                                      <p:cBhvr>
                                        <p:cTn id="69" dur="1" fill="hold">
                                          <p:stCondLst>
                                            <p:cond delay="0"/>
                                          </p:stCondLst>
                                        </p:cTn>
                                        <p:tgtEl>
                                          <p:spTgt spid="43"/>
                                        </p:tgtEl>
                                        <p:attrNameLst>
                                          <p:attrName>style.visibility</p:attrName>
                                        </p:attrNameLst>
                                      </p:cBhvr>
                                      <p:to>
                                        <p:strVal val="visible"/>
                                      </p:to>
                                    </p:set>
                                    <p:animEffect transition="in" filter="wipe(left)">
                                      <p:cBhvr>
                                        <p:cTn id="70"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21" grpId="0"/>
      <p:bldP spid="28" grpId="0"/>
      <p:bldP spid="35" grpId="0"/>
      <p:bldP spid="42" grpId="0"/>
      <p:bldP spid="49" grpId="0"/>
      <p:bldP spid="50"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981200" y="7813166"/>
            <a:ext cx="2590800" cy="740511"/>
            <a:chOff x="990600" y="3042850"/>
            <a:chExt cx="1295400" cy="370158"/>
          </a:xfrm>
        </p:grpSpPr>
        <p:sp>
          <p:nvSpPr>
            <p:cNvPr id="9" name="TextBox 8"/>
            <p:cNvSpPr txBox="1"/>
            <p:nvPr/>
          </p:nvSpPr>
          <p:spPr>
            <a:xfrm>
              <a:off x="990600" y="3042850"/>
              <a:ext cx="1295400" cy="230836"/>
            </a:xfrm>
            <a:prstGeom prst="rect">
              <a:avLst/>
            </a:prstGeom>
            <a:noFill/>
          </p:spPr>
          <p:txBody>
            <a:bodyPr wrap="square" rtlCol="0">
              <a:spAutoFit/>
            </a:bodyPr>
            <a:lstStyle/>
            <a:p>
              <a:pPr algn="ctr"/>
              <a:r>
                <a:rPr lang="en-US" sz="2401" dirty="0">
                  <a:solidFill>
                    <a:schemeClr val="tx2"/>
                  </a:solidFill>
                  <a:latin typeface="Lato Regular"/>
                  <a:cs typeface="Lato Regular"/>
                </a:rPr>
                <a:t>Robert Bond</a:t>
              </a:r>
            </a:p>
          </p:txBody>
        </p:sp>
        <p:sp>
          <p:nvSpPr>
            <p:cNvPr id="10" name="TextBox 9"/>
            <p:cNvSpPr txBox="1"/>
            <p:nvPr/>
          </p:nvSpPr>
          <p:spPr>
            <a:xfrm>
              <a:off x="990600" y="3239929"/>
              <a:ext cx="1295400" cy="173079"/>
            </a:xfrm>
            <a:prstGeom prst="rect">
              <a:avLst/>
            </a:prstGeom>
            <a:noFill/>
          </p:spPr>
          <p:txBody>
            <a:bodyPr wrap="square" rtlCol="0">
              <a:spAutoFit/>
            </a:bodyPr>
            <a:lstStyle/>
            <a:p>
              <a:pPr algn="ctr"/>
              <a:r>
                <a:rPr lang="en-US" sz="1650" dirty="0">
                  <a:solidFill>
                    <a:schemeClr val="tx2"/>
                  </a:solidFill>
                  <a:latin typeface="Lato Regular"/>
                  <a:cs typeface="Lato Regular"/>
                </a:rPr>
                <a:t>CEO &amp; Founder</a:t>
              </a:r>
            </a:p>
          </p:txBody>
        </p:sp>
      </p:grpSp>
      <p:grpSp>
        <p:nvGrpSpPr>
          <p:cNvPr id="12" name="Group 11"/>
          <p:cNvGrpSpPr/>
          <p:nvPr/>
        </p:nvGrpSpPr>
        <p:grpSpPr>
          <a:xfrm>
            <a:off x="5791200" y="7813166"/>
            <a:ext cx="2590800" cy="740511"/>
            <a:chOff x="990600" y="3042850"/>
            <a:chExt cx="1295400" cy="370158"/>
          </a:xfrm>
        </p:grpSpPr>
        <p:sp>
          <p:nvSpPr>
            <p:cNvPr id="13" name="TextBox 12"/>
            <p:cNvSpPr txBox="1"/>
            <p:nvPr/>
          </p:nvSpPr>
          <p:spPr>
            <a:xfrm>
              <a:off x="990600" y="3042850"/>
              <a:ext cx="1295400" cy="230836"/>
            </a:xfrm>
            <a:prstGeom prst="rect">
              <a:avLst/>
            </a:prstGeom>
            <a:noFill/>
          </p:spPr>
          <p:txBody>
            <a:bodyPr wrap="square" rtlCol="0">
              <a:spAutoFit/>
            </a:bodyPr>
            <a:lstStyle/>
            <a:p>
              <a:pPr algn="ctr"/>
              <a:r>
                <a:rPr lang="en-US" sz="2401" dirty="0">
                  <a:solidFill>
                    <a:schemeClr val="tx2"/>
                  </a:solidFill>
                  <a:latin typeface="Lato Regular"/>
                  <a:cs typeface="Lato Regular"/>
                </a:rPr>
                <a:t>Sandra Bold</a:t>
              </a:r>
            </a:p>
          </p:txBody>
        </p:sp>
        <p:sp>
          <p:nvSpPr>
            <p:cNvPr id="14" name="TextBox 13"/>
            <p:cNvSpPr txBox="1"/>
            <p:nvPr/>
          </p:nvSpPr>
          <p:spPr>
            <a:xfrm>
              <a:off x="990600" y="3239929"/>
              <a:ext cx="1295400" cy="173079"/>
            </a:xfrm>
            <a:prstGeom prst="rect">
              <a:avLst/>
            </a:prstGeom>
            <a:noFill/>
          </p:spPr>
          <p:txBody>
            <a:bodyPr wrap="square" rtlCol="0">
              <a:spAutoFit/>
            </a:bodyPr>
            <a:lstStyle/>
            <a:p>
              <a:pPr algn="ctr"/>
              <a:r>
                <a:rPr lang="en-US" sz="1650" dirty="0">
                  <a:solidFill>
                    <a:schemeClr val="tx2"/>
                  </a:solidFill>
                  <a:latin typeface="Lato Regular"/>
                  <a:cs typeface="Lato Regular"/>
                </a:rPr>
                <a:t>CEO &amp; Founder</a:t>
              </a:r>
            </a:p>
          </p:txBody>
        </p:sp>
      </p:grpSp>
      <p:grpSp>
        <p:nvGrpSpPr>
          <p:cNvPr id="16" name="Group 15"/>
          <p:cNvGrpSpPr/>
          <p:nvPr/>
        </p:nvGrpSpPr>
        <p:grpSpPr>
          <a:xfrm>
            <a:off x="9448800" y="7758116"/>
            <a:ext cx="2590800" cy="740511"/>
            <a:chOff x="990600" y="3042850"/>
            <a:chExt cx="1295400" cy="370158"/>
          </a:xfrm>
        </p:grpSpPr>
        <p:sp>
          <p:nvSpPr>
            <p:cNvPr id="17" name="TextBox 16"/>
            <p:cNvSpPr txBox="1"/>
            <p:nvPr/>
          </p:nvSpPr>
          <p:spPr>
            <a:xfrm>
              <a:off x="990600" y="3042850"/>
              <a:ext cx="1295400" cy="230836"/>
            </a:xfrm>
            <a:prstGeom prst="rect">
              <a:avLst/>
            </a:prstGeom>
            <a:noFill/>
          </p:spPr>
          <p:txBody>
            <a:bodyPr wrap="square" rtlCol="0">
              <a:spAutoFit/>
            </a:bodyPr>
            <a:lstStyle/>
            <a:p>
              <a:pPr algn="ctr"/>
              <a:r>
                <a:rPr lang="en-US" sz="2401" dirty="0">
                  <a:solidFill>
                    <a:schemeClr val="tx2"/>
                  </a:solidFill>
                  <a:latin typeface="Lato Regular"/>
                  <a:cs typeface="Lato Regular"/>
                </a:rPr>
                <a:t>James Bond</a:t>
              </a:r>
            </a:p>
          </p:txBody>
        </p:sp>
        <p:sp>
          <p:nvSpPr>
            <p:cNvPr id="18" name="TextBox 17"/>
            <p:cNvSpPr txBox="1"/>
            <p:nvPr/>
          </p:nvSpPr>
          <p:spPr>
            <a:xfrm>
              <a:off x="990600" y="3239929"/>
              <a:ext cx="1295400" cy="173079"/>
            </a:xfrm>
            <a:prstGeom prst="rect">
              <a:avLst/>
            </a:prstGeom>
            <a:noFill/>
          </p:spPr>
          <p:txBody>
            <a:bodyPr wrap="square" rtlCol="0">
              <a:spAutoFit/>
            </a:bodyPr>
            <a:lstStyle/>
            <a:p>
              <a:pPr algn="ctr"/>
              <a:r>
                <a:rPr lang="en-US" sz="1650" dirty="0">
                  <a:solidFill>
                    <a:schemeClr val="tx2"/>
                  </a:solidFill>
                  <a:latin typeface="Lato Regular"/>
                  <a:cs typeface="Lato Regular"/>
                </a:rPr>
                <a:t>CEO &amp; Founder</a:t>
              </a:r>
            </a:p>
          </p:txBody>
        </p:sp>
      </p:grpSp>
      <p:grpSp>
        <p:nvGrpSpPr>
          <p:cNvPr id="20" name="Group 19"/>
          <p:cNvGrpSpPr/>
          <p:nvPr/>
        </p:nvGrpSpPr>
        <p:grpSpPr>
          <a:xfrm>
            <a:off x="13106400" y="7813166"/>
            <a:ext cx="2590800" cy="740511"/>
            <a:chOff x="990600" y="3042850"/>
            <a:chExt cx="1295400" cy="370158"/>
          </a:xfrm>
        </p:grpSpPr>
        <p:sp>
          <p:nvSpPr>
            <p:cNvPr id="21" name="TextBox 20"/>
            <p:cNvSpPr txBox="1"/>
            <p:nvPr/>
          </p:nvSpPr>
          <p:spPr>
            <a:xfrm>
              <a:off x="990600" y="3042850"/>
              <a:ext cx="1295400" cy="230836"/>
            </a:xfrm>
            <a:prstGeom prst="rect">
              <a:avLst/>
            </a:prstGeom>
            <a:noFill/>
          </p:spPr>
          <p:txBody>
            <a:bodyPr wrap="square" rtlCol="0">
              <a:spAutoFit/>
            </a:bodyPr>
            <a:lstStyle/>
            <a:p>
              <a:pPr algn="ctr"/>
              <a:r>
                <a:rPr lang="en-US" sz="2401" dirty="0">
                  <a:solidFill>
                    <a:schemeClr val="tx2"/>
                  </a:solidFill>
                  <a:latin typeface="Lato Regular"/>
                  <a:cs typeface="Lato Regular"/>
                </a:rPr>
                <a:t>Mario Lopez</a:t>
              </a:r>
            </a:p>
          </p:txBody>
        </p:sp>
        <p:sp>
          <p:nvSpPr>
            <p:cNvPr id="22" name="TextBox 21"/>
            <p:cNvSpPr txBox="1"/>
            <p:nvPr/>
          </p:nvSpPr>
          <p:spPr>
            <a:xfrm>
              <a:off x="990600" y="3239929"/>
              <a:ext cx="1295400" cy="173079"/>
            </a:xfrm>
            <a:prstGeom prst="rect">
              <a:avLst/>
            </a:prstGeom>
            <a:noFill/>
          </p:spPr>
          <p:txBody>
            <a:bodyPr wrap="square" rtlCol="0">
              <a:spAutoFit/>
            </a:bodyPr>
            <a:lstStyle/>
            <a:p>
              <a:pPr algn="ctr"/>
              <a:r>
                <a:rPr lang="en-US" sz="1650" dirty="0">
                  <a:solidFill>
                    <a:schemeClr val="tx2"/>
                  </a:solidFill>
                  <a:latin typeface="Lato Regular"/>
                  <a:cs typeface="Lato Regular"/>
                </a:rPr>
                <a:t>CEO &amp; Founder</a:t>
              </a:r>
            </a:p>
          </p:txBody>
        </p:sp>
      </p:grpSp>
      <p:grpSp>
        <p:nvGrpSpPr>
          <p:cNvPr id="3" name="Group 2"/>
          <p:cNvGrpSpPr/>
          <p:nvPr/>
        </p:nvGrpSpPr>
        <p:grpSpPr>
          <a:xfrm>
            <a:off x="2670637" y="8667008"/>
            <a:ext cx="1168351" cy="315630"/>
            <a:chOff x="1767724" y="4634691"/>
            <a:chExt cx="778901" cy="210365"/>
          </a:xfrm>
        </p:grpSpPr>
        <p:sp>
          <p:nvSpPr>
            <p:cNvPr id="24" name="Freeform 16"/>
            <p:cNvSpPr>
              <a:spLocks/>
            </p:cNvSpPr>
            <p:nvPr/>
          </p:nvSpPr>
          <p:spPr bwMode="auto">
            <a:xfrm>
              <a:off x="1767724" y="4662986"/>
              <a:ext cx="224047" cy="182070"/>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accent1"/>
            </a:solidFill>
            <a:ln>
              <a:noFill/>
            </a:ln>
          </p:spPr>
          <p:txBody>
            <a:bodyPr vert="horz" wrap="square" lIns="91462" tIns="45730" rIns="91462" bIns="45730" numCol="1" anchor="t" anchorCtr="0" compatLnSpc="1">
              <a:prstTxWarp prst="textNoShape">
                <a:avLst/>
              </a:prstTxWarp>
            </a:bodyPr>
            <a:lstStyle/>
            <a:p>
              <a:endParaRPr lang="en-US" sz="2701" dirty="0">
                <a:latin typeface="Lato Light"/>
              </a:endParaRPr>
            </a:p>
          </p:txBody>
        </p:sp>
        <p:sp>
          <p:nvSpPr>
            <p:cNvPr id="25" name="Freeform 11"/>
            <p:cNvSpPr>
              <a:spLocks/>
            </p:cNvSpPr>
            <p:nvPr/>
          </p:nvSpPr>
          <p:spPr bwMode="auto">
            <a:xfrm>
              <a:off x="2080731" y="4634691"/>
              <a:ext cx="116517" cy="209386"/>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accent2"/>
            </a:solidFill>
            <a:ln>
              <a:noFill/>
            </a:ln>
          </p:spPr>
          <p:txBody>
            <a:bodyPr vert="horz" wrap="square" lIns="91462" tIns="45730" rIns="91462" bIns="45730" numCol="1" anchor="t" anchorCtr="0" compatLnSpc="1">
              <a:prstTxWarp prst="textNoShape">
                <a:avLst/>
              </a:prstTxWarp>
            </a:bodyPr>
            <a:lstStyle/>
            <a:p>
              <a:endParaRPr lang="en-US" sz="2701" dirty="0">
                <a:latin typeface="Lato Light"/>
              </a:endParaRPr>
            </a:p>
          </p:txBody>
        </p:sp>
        <p:sp>
          <p:nvSpPr>
            <p:cNvPr id="26" name="Freeform 25"/>
            <p:cNvSpPr>
              <a:spLocks/>
            </p:cNvSpPr>
            <p:nvPr/>
          </p:nvSpPr>
          <p:spPr bwMode="auto">
            <a:xfrm>
              <a:off x="2301617" y="4643936"/>
              <a:ext cx="245008" cy="199968"/>
            </a:xfrm>
            <a:custGeom>
              <a:avLst/>
              <a:gdLst>
                <a:gd name="T0" fmla="*/ 307 w 382"/>
                <a:gd name="T1" fmla="*/ 135 h 312"/>
                <a:gd name="T2" fmla="*/ 362 w 382"/>
                <a:gd name="T3" fmla="*/ 71 h 312"/>
                <a:gd name="T4" fmla="*/ 238 w 382"/>
                <a:gd name="T5" fmla="*/ 25 h 312"/>
                <a:gd name="T6" fmla="*/ 229 w 382"/>
                <a:gd name="T7" fmla="*/ 19 h 312"/>
                <a:gd name="T8" fmla="*/ 229 w 382"/>
                <a:gd name="T9" fmla="*/ 134 h 312"/>
                <a:gd name="T10" fmla="*/ 180 w 382"/>
                <a:gd name="T11" fmla="*/ 214 h 312"/>
                <a:gd name="T12" fmla="*/ 86 w 382"/>
                <a:gd name="T13" fmla="*/ 189 h 312"/>
                <a:gd name="T14" fmla="*/ 129 w 382"/>
                <a:gd name="T15" fmla="*/ 97 h 312"/>
                <a:gd name="T16" fmla="*/ 190 w 382"/>
                <a:gd name="T17" fmla="*/ 93 h 312"/>
                <a:gd name="T18" fmla="*/ 190 w 382"/>
                <a:gd name="T19" fmla="*/ 4 h 312"/>
                <a:gd name="T20" fmla="*/ 154 w 382"/>
                <a:gd name="T21" fmla="*/ 0 h 312"/>
                <a:gd name="T22" fmla="*/ 0 w 382"/>
                <a:gd name="T23" fmla="*/ 156 h 312"/>
                <a:gd name="T24" fmla="*/ 154 w 382"/>
                <a:gd name="T25" fmla="*/ 312 h 312"/>
                <a:gd name="T26" fmla="*/ 308 w 382"/>
                <a:gd name="T27" fmla="*/ 156 h 312"/>
                <a:gd name="T28" fmla="*/ 307 w 382"/>
                <a:gd name="T29" fmla="*/ 13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2" h="312">
                  <a:moveTo>
                    <a:pt x="307" y="135"/>
                  </a:moveTo>
                  <a:cubicBezTo>
                    <a:pt x="354" y="122"/>
                    <a:pt x="382" y="72"/>
                    <a:pt x="362" y="71"/>
                  </a:cubicBezTo>
                  <a:cubicBezTo>
                    <a:pt x="311" y="68"/>
                    <a:pt x="267" y="43"/>
                    <a:pt x="238" y="25"/>
                  </a:cubicBezTo>
                  <a:cubicBezTo>
                    <a:pt x="235" y="23"/>
                    <a:pt x="232" y="21"/>
                    <a:pt x="229" y="19"/>
                  </a:cubicBezTo>
                  <a:cubicBezTo>
                    <a:pt x="229" y="134"/>
                    <a:pt x="229" y="134"/>
                    <a:pt x="229" y="134"/>
                  </a:cubicBezTo>
                  <a:cubicBezTo>
                    <a:pt x="229" y="172"/>
                    <a:pt x="206" y="202"/>
                    <a:pt x="180" y="214"/>
                  </a:cubicBezTo>
                  <a:cubicBezTo>
                    <a:pt x="142" y="233"/>
                    <a:pt x="100" y="221"/>
                    <a:pt x="86" y="189"/>
                  </a:cubicBezTo>
                  <a:cubicBezTo>
                    <a:pt x="72" y="157"/>
                    <a:pt x="91" y="116"/>
                    <a:pt x="129" y="97"/>
                  </a:cubicBezTo>
                  <a:cubicBezTo>
                    <a:pt x="150" y="87"/>
                    <a:pt x="172" y="86"/>
                    <a:pt x="190" y="93"/>
                  </a:cubicBezTo>
                  <a:cubicBezTo>
                    <a:pt x="190" y="4"/>
                    <a:pt x="190" y="4"/>
                    <a:pt x="190" y="4"/>
                  </a:cubicBezTo>
                  <a:cubicBezTo>
                    <a:pt x="178" y="1"/>
                    <a:pt x="166" y="0"/>
                    <a:pt x="154" y="0"/>
                  </a:cubicBezTo>
                  <a:cubicBezTo>
                    <a:pt x="69" y="0"/>
                    <a:pt x="0" y="70"/>
                    <a:pt x="0" y="156"/>
                  </a:cubicBezTo>
                  <a:cubicBezTo>
                    <a:pt x="0" y="242"/>
                    <a:pt x="69" y="312"/>
                    <a:pt x="154" y="312"/>
                  </a:cubicBezTo>
                  <a:cubicBezTo>
                    <a:pt x="239" y="312"/>
                    <a:pt x="308" y="242"/>
                    <a:pt x="308" y="156"/>
                  </a:cubicBezTo>
                  <a:cubicBezTo>
                    <a:pt x="308" y="149"/>
                    <a:pt x="308" y="142"/>
                    <a:pt x="307" y="135"/>
                  </a:cubicBezTo>
                  <a:close/>
                </a:path>
              </a:pathLst>
            </a:custGeom>
            <a:solidFill>
              <a:schemeClr val="accent3"/>
            </a:solidFill>
            <a:ln>
              <a:noFill/>
            </a:ln>
          </p:spPr>
          <p:txBody>
            <a:bodyPr vert="horz" wrap="square" lIns="91462" tIns="45730" rIns="91462" bIns="45730" numCol="1" anchor="t" anchorCtr="0" compatLnSpc="1">
              <a:prstTxWarp prst="textNoShape">
                <a:avLst/>
              </a:prstTxWarp>
            </a:bodyPr>
            <a:lstStyle/>
            <a:p>
              <a:endParaRPr lang="en-US" sz="2701" dirty="0">
                <a:latin typeface="Lato Light"/>
              </a:endParaRPr>
            </a:p>
          </p:txBody>
        </p:sp>
      </p:grpSp>
      <p:grpSp>
        <p:nvGrpSpPr>
          <p:cNvPr id="29" name="Group 28"/>
          <p:cNvGrpSpPr/>
          <p:nvPr/>
        </p:nvGrpSpPr>
        <p:grpSpPr>
          <a:xfrm>
            <a:off x="6490519" y="8667008"/>
            <a:ext cx="1168351" cy="315630"/>
            <a:chOff x="1767724" y="4634691"/>
            <a:chExt cx="778901" cy="210365"/>
          </a:xfrm>
        </p:grpSpPr>
        <p:sp>
          <p:nvSpPr>
            <p:cNvPr id="31" name="Freeform 16"/>
            <p:cNvSpPr>
              <a:spLocks/>
            </p:cNvSpPr>
            <p:nvPr/>
          </p:nvSpPr>
          <p:spPr bwMode="auto">
            <a:xfrm>
              <a:off x="1767724" y="4662986"/>
              <a:ext cx="224047" cy="182070"/>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accent1"/>
            </a:solidFill>
            <a:ln>
              <a:noFill/>
            </a:ln>
          </p:spPr>
          <p:txBody>
            <a:bodyPr vert="horz" wrap="square" lIns="91462" tIns="45730" rIns="91462" bIns="45730" numCol="1" anchor="t" anchorCtr="0" compatLnSpc="1">
              <a:prstTxWarp prst="textNoShape">
                <a:avLst/>
              </a:prstTxWarp>
            </a:bodyPr>
            <a:lstStyle/>
            <a:p>
              <a:endParaRPr lang="en-US" sz="2701" dirty="0">
                <a:latin typeface="Lato Light"/>
              </a:endParaRPr>
            </a:p>
          </p:txBody>
        </p:sp>
        <p:sp>
          <p:nvSpPr>
            <p:cNvPr id="34" name="Freeform 11"/>
            <p:cNvSpPr>
              <a:spLocks/>
            </p:cNvSpPr>
            <p:nvPr/>
          </p:nvSpPr>
          <p:spPr bwMode="auto">
            <a:xfrm>
              <a:off x="2080731" y="4634691"/>
              <a:ext cx="116517" cy="209386"/>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accent2"/>
            </a:solidFill>
            <a:ln>
              <a:noFill/>
            </a:ln>
          </p:spPr>
          <p:txBody>
            <a:bodyPr vert="horz" wrap="square" lIns="91462" tIns="45730" rIns="91462" bIns="45730" numCol="1" anchor="t" anchorCtr="0" compatLnSpc="1">
              <a:prstTxWarp prst="textNoShape">
                <a:avLst/>
              </a:prstTxWarp>
            </a:bodyPr>
            <a:lstStyle/>
            <a:p>
              <a:endParaRPr lang="en-US" sz="2701" dirty="0">
                <a:latin typeface="Lato Light"/>
              </a:endParaRPr>
            </a:p>
          </p:txBody>
        </p:sp>
        <p:sp>
          <p:nvSpPr>
            <p:cNvPr id="35" name="Freeform 34"/>
            <p:cNvSpPr>
              <a:spLocks/>
            </p:cNvSpPr>
            <p:nvPr/>
          </p:nvSpPr>
          <p:spPr bwMode="auto">
            <a:xfrm>
              <a:off x="2301617" y="4643936"/>
              <a:ext cx="245008" cy="199968"/>
            </a:xfrm>
            <a:custGeom>
              <a:avLst/>
              <a:gdLst>
                <a:gd name="T0" fmla="*/ 307 w 382"/>
                <a:gd name="T1" fmla="*/ 135 h 312"/>
                <a:gd name="T2" fmla="*/ 362 w 382"/>
                <a:gd name="T3" fmla="*/ 71 h 312"/>
                <a:gd name="T4" fmla="*/ 238 w 382"/>
                <a:gd name="T5" fmla="*/ 25 h 312"/>
                <a:gd name="T6" fmla="*/ 229 w 382"/>
                <a:gd name="T7" fmla="*/ 19 h 312"/>
                <a:gd name="T8" fmla="*/ 229 w 382"/>
                <a:gd name="T9" fmla="*/ 134 h 312"/>
                <a:gd name="T10" fmla="*/ 180 w 382"/>
                <a:gd name="T11" fmla="*/ 214 h 312"/>
                <a:gd name="T12" fmla="*/ 86 w 382"/>
                <a:gd name="T13" fmla="*/ 189 h 312"/>
                <a:gd name="T14" fmla="*/ 129 w 382"/>
                <a:gd name="T15" fmla="*/ 97 h 312"/>
                <a:gd name="T16" fmla="*/ 190 w 382"/>
                <a:gd name="T17" fmla="*/ 93 h 312"/>
                <a:gd name="T18" fmla="*/ 190 w 382"/>
                <a:gd name="T19" fmla="*/ 4 h 312"/>
                <a:gd name="T20" fmla="*/ 154 w 382"/>
                <a:gd name="T21" fmla="*/ 0 h 312"/>
                <a:gd name="T22" fmla="*/ 0 w 382"/>
                <a:gd name="T23" fmla="*/ 156 h 312"/>
                <a:gd name="T24" fmla="*/ 154 w 382"/>
                <a:gd name="T25" fmla="*/ 312 h 312"/>
                <a:gd name="T26" fmla="*/ 308 w 382"/>
                <a:gd name="T27" fmla="*/ 156 h 312"/>
                <a:gd name="T28" fmla="*/ 307 w 382"/>
                <a:gd name="T29" fmla="*/ 13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2" h="312">
                  <a:moveTo>
                    <a:pt x="307" y="135"/>
                  </a:moveTo>
                  <a:cubicBezTo>
                    <a:pt x="354" y="122"/>
                    <a:pt x="382" y="72"/>
                    <a:pt x="362" y="71"/>
                  </a:cubicBezTo>
                  <a:cubicBezTo>
                    <a:pt x="311" y="68"/>
                    <a:pt x="267" y="43"/>
                    <a:pt x="238" y="25"/>
                  </a:cubicBezTo>
                  <a:cubicBezTo>
                    <a:pt x="235" y="23"/>
                    <a:pt x="232" y="21"/>
                    <a:pt x="229" y="19"/>
                  </a:cubicBezTo>
                  <a:cubicBezTo>
                    <a:pt x="229" y="134"/>
                    <a:pt x="229" y="134"/>
                    <a:pt x="229" y="134"/>
                  </a:cubicBezTo>
                  <a:cubicBezTo>
                    <a:pt x="229" y="172"/>
                    <a:pt x="206" y="202"/>
                    <a:pt x="180" y="214"/>
                  </a:cubicBezTo>
                  <a:cubicBezTo>
                    <a:pt x="142" y="233"/>
                    <a:pt x="100" y="221"/>
                    <a:pt x="86" y="189"/>
                  </a:cubicBezTo>
                  <a:cubicBezTo>
                    <a:pt x="72" y="157"/>
                    <a:pt x="91" y="116"/>
                    <a:pt x="129" y="97"/>
                  </a:cubicBezTo>
                  <a:cubicBezTo>
                    <a:pt x="150" y="87"/>
                    <a:pt x="172" y="86"/>
                    <a:pt x="190" y="93"/>
                  </a:cubicBezTo>
                  <a:cubicBezTo>
                    <a:pt x="190" y="4"/>
                    <a:pt x="190" y="4"/>
                    <a:pt x="190" y="4"/>
                  </a:cubicBezTo>
                  <a:cubicBezTo>
                    <a:pt x="178" y="1"/>
                    <a:pt x="166" y="0"/>
                    <a:pt x="154" y="0"/>
                  </a:cubicBezTo>
                  <a:cubicBezTo>
                    <a:pt x="69" y="0"/>
                    <a:pt x="0" y="70"/>
                    <a:pt x="0" y="156"/>
                  </a:cubicBezTo>
                  <a:cubicBezTo>
                    <a:pt x="0" y="242"/>
                    <a:pt x="69" y="312"/>
                    <a:pt x="154" y="312"/>
                  </a:cubicBezTo>
                  <a:cubicBezTo>
                    <a:pt x="239" y="312"/>
                    <a:pt x="308" y="242"/>
                    <a:pt x="308" y="156"/>
                  </a:cubicBezTo>
                  <a:cubicBezTo>
                    <a:pt x="308" y="149"/>
                    <a:pt x="308" y="142"/>
                    <a:pt x="307" y="135"/>
                  </a:cubicBezTo>
                  <a:close/>
                </a:path>
              </a:pathLst>
            </a:custGeom>
            <a:solidFill>
              <a:schemeClr val="accent3"/>
            </a:solidFill>
            <a:ln>
              <a:noFill/>
            </a:ln>
          </p:spPr>
          <p:txBody>
            <a:bodyPr vert="horz" wrap="square" lIns="91462" tIns="45730" rIns="91462" bIns="45730" numCol="1" anchor="t" anchorCtr="0" compatLnSpc="1">
              <a:prstTxWarp prst="textNoShape">
                <a:avLst/>
              </a:prstTxWarp>
            </a:bodyPr>
            <a:lstStyle/>
            <a:p>
              <a:endParaRPr lang="en-US" sz="2701" dirty="0">
                <a:latin typeface="Lato Light"/>
              </a:endParaRPr>
            </a:p>
          </p:txBody>
        </p:sp>
      </p:grpSp>
      <p:grpSp>
        <p:nvGrpSpPr>
          <p:cNvPr id="36" name="Group 35"/>
          <p:cNvGrpSpPr/>
          <p:nvPr/>
        </p:nvGrpSpPr>
        <p:grpSpPr>
          <a:xfrm>
            <a:off x="10157644" y="8665280"/>
            <a:ext cx="1168351" cy="315630"/>
            <a:chOff x="1767724" y="4634691"/>
            <a:chExt cx="778901" cy="210365"/>
          </a:xfrm>
        </p:grpSpPr>
        <p:sp>
          <p:nvSpPr>
            <p:cNvPr id="37" name="Freeform 16"/>
            <p:cNvSpPr>
              <a:spLocks/>
            </p:cNvSpPr>
            <p:nvPr/>
          </p:nvSpPr>
          <p:spPr bwMode="auto">
            <a:xfrm>
              <a:off x="1767724" y="4662986"/>
              <a:ext cx="224047" cy="182070"/>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accent1"/>
            </a:solidFill>
            <a:ln>
              <a:noFill/>
            </a:ln>
          </p:spPr>
          <p:txBody>
            <a:bodyPr vert="horz" wrap="square" lIns="91462" tIns="45730" rIns="91462" bIns="45730" numCol="1" anchor="t" anchorCtr="0" compatLnSpc="1">
              <a:prstTxWarp prst="textNoShape">
                <a:avLst/>
              </a:prstTxWarp>
            </a:bodyPr>
            <a:lstStyle/>
            <a:p>
              <a:endParaRPr lang="en-US" sz="2701" dirty="0">
                <a:latin typeface="Lato Light"/>
              </a:endParaRPr>
            </a:p>
          </p:txBody>
        </p:sp>
        <p:sp>
          <p:nvSpPr>
            <p:cNvPr id="38" name="Freeform 11"/>
            <p:cNvSpPr>
              <a:spLocks/>
            </p:cNvSpPr>
            <p:nvPr/>
          </p:nvSpPr>
          <p:spPr bwMode="auto">
            <a:xfrm>
              <a:off x="2080731" y="4634691"/>
              <a:ext cx="116517" cy="209386"/>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accent2"/>
            </a:solidFill>
            <a:ln>
              <a:noFill/>
            </a:ln>
          </p:spPr>
          <p:txBody>
            <a:bodyPr vert="horz" wrap="square" lIns="91462" tIns="45730" rIns="91462" bIns="45730" numCol="1" anchor="t" anchorCtr="0" compatLnSpc="1">
              <a:prstTxWarp prst="textNoShape">
                <a:avLst/>
              </a:prstTxWarp>
            </a:bodyPr>
            <a:lstStyle/>
            <a:p>
              <a:endParaRPr lang="en-US" sz="2701" dirty="0">
                <a:latin typeface="Lato Light"/>
              </a:endParaRPr>
            </a:p>
          </p:txBody>
        </p:sp>
        <p:sp>
          <p:nvSpPr>
            <p:cNvPr id="39" name="Freeform 38"/>
            <p:cNvSpPr>
              <a:spLocks/>
            </p:cNvSpPr>
            <p:nvPr/>
          </p:nvSpPr>
          <p:spPr bwMode="auto">
            <a:xfrm>
              <a:off x="2301617" y="4643936"/>
              <a:ext cx="245008" cy="199968"/>
            </a:xfrm>
            <a:custGeom>
              <a:avLst/>
              <a:gdLst>
                <a:gd name="T0" fmla="*/ 307 w 382"/>
                <a:gd name="T1" fmla="*/ 135 h 312"/>
                <a:gd name="T2" fmla="*/ 362 w 382"/>
                <a:gd name="T3" fmla="*/ 71 h 312"/>
                <a:gd name="T4" fmla="*/ 238 w 382"/>
                <a:gd name="T5" fmla="*/ 25 h 312"/>
                <a:gd name="T6" fmla="*/ 229 w 382"/>
                <a:gd name="T7" fmla="*/ 19 h 312"/>
                <a:gd name="T8" fmla="*/ 229 w 382"/>
                <a:gd name="T9" fmla="*/ 134 h 312"/>
                <a:gd name="T10" fmla="*/ 180 w 382"/>
                <a:gd name="T11" fmla="*/ 214 h 312"/>
                <a:gd name="T12" fmla="*/ 86 w 382"/>
                <a:gd name="T13" fmla="*/ 189 h 312"/>
                <a:gd name="T14" fmla="*/ 129 w 382"/>
                <a:gd name="T15" fmla="*/ 97 h 312"/>
                <a:gd name="T16" fmla="*/ 190 w 382"/>
                <a:gd name="T17" fmla="*/ 93 h 312"/>
                <a:gd name="T18" fmla="*/ 190 w 382"/>
                <a:gd name="T19" fmla="*/ 4 h 312"/>
                <a:gd name="T20" fmla="*/ 154 w 382"/>
                <a:gd name="T21" fmla="*/ 0 h 312"/>
                <a:gd name="T22" fmla="*/ 0 w 382"/>
                <a:gd name="T23" fmla="*/ 156 h 312"/>
                <a:gd name="T24" fmla="*/ 154 w 382"/>
                <a:gd name="T25" fmla="*/ 312 h 312"/>
                <a:gd name="T26" fmla="*/ 308 w 382"/>
                <a:gd name="T27" fmla="*/ 156 h 312"/>
                <a:gd name="T28" fmla="*/ 307 w 382"/>
                <a:gd name="T29" fmla="*/ 13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2" h="312">
                  <a:moveTo>
                    <a:pt x="307" y="135"/>
                  </a:moveTo>
                  <a:cubicBezTo>
                    <a:pt x="354" y="122"/>
                    <a:pt x="382" y="72"/>
                    <a:pt x="362" y="71"/>
                  </a:cubicBezTo>
                  <a:cubicBezTo>
                    <a:pt x="311" y="68"/>
                    <a:pt x="267" y="43"/>
                    <a:pt x="238" y="25"/>
                  </a:cubicBezTo>
                  <a:cubicBezTo>
                    <a:pt x="235" y="23"/>
                    <a:pt x="232" y="21"/>
                    <a:pt x="229" y="19"/>
                  </a:cubicBezTo>
                  <a:cubicBezTo>
                    <a:pt x="229" y="134"/>
                    <a:pt x="229" y="134"/>
                    <a:pt x="229" y="134"/>
                  </a:cubicBezTo>
                  <a:cubicBezTo>
                    <a:pt x="229" y="172"/>
                    <a:pt x="206" y="202"/>
                    <a:pt x="180" y="214"/>
                  </a:cubicBezTo>
                  <a:cubicBezTo>
                    <a:pt x="142" y="233"/>
                    <a:pt x="100" y="221"/>
                    <a:pt x="86" y="189"/>
                  </a:cubicBezTo>
                  <a:cubicBezTo>
                    <a:pt x="72" y="157"/>
                    <a:pt x="91" y="116"/>
                    <a:pt x="129" y="97"/>
                  </a:cubicBezTo>
                  <a:cubicBezTo>
                    <a:pt x="150" y="87"/>
                    <a:pt x="172" y="86"/>
                    <a:pt x="190" y="93"/>
                  </a:cubicBezTo>
                  <a:cubicBezTo>
                    <a:pt x="190" y="4"/>
                    <a:pt x="190" y="4"/>
                    <a:pt x="190" y="4"/>
                  </a:cubicBezTo>
                  <a:cubicBezTo>
                    <a:pt x="178" y="1"/>
                    <a:pt x="166" y="0"/>
                    <a:pt x="154" y="0"/>
                  </a:cubicBezTo>
                  <a:cubicBezTo>
                    <a:pt x="69" y="0"/>
                    <a:pt x="0" y="70"/>
                    <a:pt x="0" y="156"/>
                  </a:cubicBezTo>
                  <a:cubicBezTo>
                    <a:pt x="0" y="242"/>
                    <a:pt x="69" y="312"/>
                    <a:pt x="154" y="312"/>
                  </a:cubicBezTo>
                  <a:cubicBezTo>
                    <a:pt x="239" y="312"/>
                    <a:pt x="308" y="242"/>
                    <a:pt x="308" y="156"/>
                  </a:cubicBezTo>
                  <a:cubicBezTo>
                    <a:pt x="308" y="149"/>
                    <a:pt x="308" y="142"/>
                    <a:pt x="307" y="135"/>
                  </a:cubicBezTo>
                  <a:close/>
                </a:path>
              </a:pathLst>
            </a:custGeom>
            <a:solidFill>
              <a:schemeClr val="accent3"/>
            </a:solidFill>
            <a:ln>
              <a:noFill/>
            </a:ln>
          </p:spPr>
          <p:txBody>
            <a:bodyPr vert="horz" wrap="square" lIns="91462" tIns="45730" rIns="91462" bIns="45730" numCol="1" anchor="t" anchorCtr="0" compatLnSpc="1">
              <a:prstTxWarp prst="textNoShape">
                <a:avLst/>
              </a:prstTxWarp>
            </a:bodyPr>
            <a:lstStyle/>
            <a:p>
              <a:endParaRPr lang="en-US" sz="2701" dirty="0">
                <a:latin typeface="Lato Light"/>
              </a:endParaRPr>
            </a:p>
          </p:txBody>
        </p:sp>
      </p:grpSp>
      <p:grpSp>
        <p:nvGrpSpPr>
          <p:cNvPr id="40" name="Group 39"/>
          <p:cNvGrpSpPr/>
          <p:nvPr/>
        </p:nvGrpSpPr>
        <p:grpSpPr>
          <a:xfrm>
            <a:off x="13805719" y="8680879"/>
            <a:ext cx="1168351" cy="315630"/>
            <a:chOff x="1767724" y="4634691"/>
            <a:chExt cx="778901" cy="210365"/>
          </a:xfrm>
        </p:grpSpPr>
        <p:sp>
          <p:nvSpPr>
            <p:cNvPr id="41" name="Freeform 16"/>
            <p:cNvSpPr>
              <a:spLocks/>
            </p:cNvSpPr>
            <p:nvPr/>
          </p:nvSpPr>
          <p:spPr bwMode="auto">
            <a:xfrm>
              <a:off x="1767724" y="4662986"/>
              <a:ext cx="224047" cy="182070"/>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accent1"/>
            </a:solidFill>
            <a:ln>
              <a:noFill/>
            </a:ln>
          </p:spPr>
          <p:txBody>
            <a:bodyPr vert="horz" wrap="square" lIns="91462" tIns="45730" rIns="91462" bIns="45730" numCol="1" anchor="t" anchorCtr="0" compatLnSpc="1">
              <a:prstTxWarp prst="textNoShape">
                <a:avLst/>
              </a:prstTxWarp>
            </a:bodyPr>
            <a:lstStyle/>
            <a:p>
              <a:endParaRPr lang="en-US" sz="2701" dirty="0">
                <a:latin typeface="Lato Light"/>
              </a:endParaRPr>
            </a:p>
          </p:txBody>
        </p:sp>
        <p:sp>
          <p:nvSpPr>
            <p:cNvPr id="42" name="Freeform 11"/>
            <p:cNvSpPr>
              <a:spLocks/>
            </p:cNvSpPr>
            <p:nvPr/>
          </p:nvSpPr>
          <p:spPr bwMode="auto">
            <a:xfrm>
              <a:off x="2080731" y="4634691"/>
              <a:ext cx="116517" cy="209386"/>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accent2"/>
            </a:solidFill>
            <a:ln>
              <a:noFill/>
            </a:ln>
          </p:spPr>
          <p:txBody>
            <a:bodyPr vert="horz" wrap="square" lIns="91462" tIns="45730" rIns="91462" bIns="45730" numCol="1" anchor="t" anchorCtr="0" compatLnSpc="1">
              <a:prstTxWarp prst="textNoShape">
                <a:avLst/>
              </a:prstTxWarp>
            </a:bodyPr>
            <a:lstStyle/>
            <a:p>
              <a:endParaRPr lang="en-US" sz="2701" dirty="0">
                <a:latin typeface="Lato Light"/>
              </a:endParaRPr>
            </a:p>
          </p:txBody>
        </p:sp>
        <p:sp>
          <p:nvSpPr>
            <p:cNvPr id="43" name="Freeform 42"/>
            <p:cNvSpPr>
              <a:spLocks/>
            </p:cNvSpPr>
            <p:nvPr/>
          </p:nvSpPr>
          <p:spPr bwMode="auto">
            <a:xfrm>
              <a:off x="2301617" y="4643936"/>
              <a:ext cx="245008" cy="199968"/>
            </a:xfrm>
            <a:custGeom>
              <a:avLst/>
              <a:gdLst>
                <a:gd name="T0" fmla="*/ 307 w 382"/>
                <a:gd name="T1" fmla="*/ 135 h 312"/>
                <a:gd name="T2" fmla="*/ 362 w 382"/>
                <a:gd name="T3" fmla="*/ 71 h 312"/>
                <a:gd name="T4" fmla="*/ 238 w 382"/>
                <a:gd name="T5" fmla="*/ 25 h 312"/>
                <a:gd name="T6" fmla="*/ 229 w 382"/>
                <a:gd name="T7" fmla="*/ 19 h 312"/>
                <a:gd name="T8" fmla="*/ 229 w 382"/>
                <a:gd name="T9" fmla="*/ 134 h 312"/>
                <a:gd name="T10" fmla="*/ 180 w 382"/>
                <a:gd name="T11" fmla="*/ 214 h 312"/>
                <a:gd name="T12" fmla="*/ 86 w 382"/>
                <a:gd name="T13" fmla="*/ 189 h 312"/>
                <a:gd name="T14" fmla="*/ 129 w 382"/>
                <a:gd name="T15" fmla="*/ 97 h 312"/>
                <a:gd name="T16" fmla="*/ 190 w 382"/>
                <a:gd name="T17" fmla="*/ 93 h 312"/>
                <a:gd name="T18" fmla="*/ 190 w 382"/>
                <a:gd name="T19" fmla="*/ 4 h 312"/>
                <a:gd name="T20" fmla="*/ 154 w 382"/>
                <a:gd name="T21" fmla="*/ 0 h 312"/>
                <a:gd name="T22" fmla="*/ 0 w 382"/>
                <a:gd name="T23" fmla="*/ 156 h 312"/>
                <a:gd name="T24" fmla="*/ 154 w 382"/>
                <a:gd name="T25" fmla="*/ 312 h 312"/>
                <a:gd name="T26" fmla="*/ 308 w 382"/>
                <a:gd name="T27" fmla="*/ 156 h 312"/>
                <a:gd name="T28" fmla="*/ 307 w 382"/>
                <a:gd name="T29" fmla="*/ 13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2" h="312">
                  <a:moveTo>
                    <a:pt x="307" y="135"/>
                  </a:moveTo>
                  <a:cubicBezTo>
                    <a:pt x="354" y="122"/>
                    <a:pt x="382" y="72"/>
                    <a:pt x="362" y="71"/>
                  </a:cubicBezTo>
                  <a:cubicBezTo>
                    <a:pt x="311" y="68"/>
                    <a:pt x="267" y="43"/>
                    <a:pt x="238" y="25"/>
                  </a:cubicBezTo>
                  <a:cubicBezTo>
                    <a:pt x="235" y="23"/>
                    <a:pt x="232" y="21"/>
                    <a:pt x="229" y="19"/>
                  </a:cubicBezTo>
                  <a:cubicBezTo>
                    <a:pt x="229" y="134"/>
                    <a:pt x="229" y="134"/>
                    <a:pt x="229" y="134"/>
                  </a:cubicBezTo>
                  <a:cubicBezTo>
                    <a:pt x="229" y="172"/>
                    <a:pt x="206" y="202"/>
                    <a:pt x="180" y="214"/>
                  </a:cubicBezTo>
                  <a:cubicBezTo>
                    <a:pt x="142" y="233"/>
                    <a:pt x="100" y="221"/>
                    <a:pt x="86" y="189"/>
                  </a:cubicBezTo>
                  <a:cubicBezTo>
                    <a:pt x="72" y="157"/>
                    <a:pt x="91" y="116"/>
                    <a:pt x="129" y="97"/>
                  </a:cubicBezTo>
                  <a:cubicBezTo>
                    <a:pt x="150" y="87"/>
                    <a:pt x="172" y="86"/>
                    <a:pt x="190" y="93"/>
                  </a:cubicBezTo>
                  <a:cubicBezTo>
                    <a:pt x="190" y="4"/>
                    <a:pt x="190" y="4"/>
                    <a:pt x="190" y="4"/>
                  </a:cubicBezTo>
                  <a:cubicBezTo>
                    <a:pt x="178" y="1"/>
                    <a:pt x="166" y="0"/>
                    <a:pt x="154" y="0"/>
                  </a:cubicBezTo>
                  <a:cubicBezTo>
                    <a:pt x="69" y="0"/>
                    <a:pt x="0" y="70"/>
                    <a:pt x="0" y="156"/>
                  </a:cubicBezTo>
                  <a:cubicBezTo>
                    <a:pt x="0" y="242"/>
                    <a:pt x="69" y="312"/>
                    <a:pt x="154" y="312"/>
                  </a:cubicBezTo>
                  <a:cubicBezTo>
                    <a:pt x="239" y="312"/>
                    <a:pt x="308" y="242"/>
                    <a:pt x="308" y="156"/>
                  </a:cubicBezTo>
                  <a:cubicBezTo>
                    <a:pt x="308" y="149"/>
                    <a:pt x="308" y="142"/>
                    <a:pt x="307" y="135"/>
                  </a:cubicBezTo>
                  <a:close/>
                </a:path>
              </a:pathLst>
            </a:custGeom>
            <a:solidFill>
              <a:schemeClr val="accent3"/>
            </a:solidFill>
            <a:ln>
              <a:noFill/>
            </a:ln>
          </p:spPr>
          <p:txBody>
            <a:bodyPr vert="horz" wrap="square" lIns="91462" tIns="45730" rIns="91462" bIns="45730" numCol="1" anchor="t" anchorCtr="0" compatLnSpc="1">
              <a:prstTxWarp prst="textNoShape">
                <a:avLst/>
              </a:prstTxWarp>
            </a:bodyPr>
            <a:lstStyle/>
            <a:p>
              <a:endParaRPr lang="en-US" sz="2701" dirty="0">
                <a:latin typeface="Lato Light"/>
              </a:endParaRPr>
            </a:p>
          </p:txBody>
        </p:sp>
      </p:grpSp>
      <p:grpSp>
        <p:nvGrpSpPr>
          <p:cNvPr id="62" name="Group 61"/>
          <p:cNvGrpSpPr/>
          <p:nvPr/>
        </p:nvGrpSpPr>
        <p:grpSpPr>
          <a:xfrm>
            <a:off x="4507905" y="2075518"/>
            <a:ext cx="9272190" cy="1559721"/>
            <a:chOff x="5988388" y="483017"/>
            <a:chExt cx="12359700" cy="2079087"/>
          </a:xfrm>
        </p:grpSpPr>
        <p:sp>
          <p:nvSpPr>
            <p:cNvPr id="63" name="TextBox 62"/>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Meet Our Great Team</a:t>
              </a:r>
            </a:p>
          </p:txBody>
        </p:sp>
        <p:sp>
          <p:nvSpPr>
            <p:cNvPr id="64" name="Rectangle 63"/>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65"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2" name="Picture Placeholder 1"/>
          <p:cNvSpPr>
            <a:spLocks noGrp="1" noChangeAspect="1"/>
          </p:cNvSpPr>
          <p:nvPr>
            <p:ph type="pic" sz="quarter" idx="15"/>
          </p:nvPr>
        </p:nvSpPr>
        <p:spPr>
          <a:xfrm>
            <a:off x="1664142" y="4418966"/>
            <a:ext cx="3200399" cy="3201233"/>
          </a:xfrm>
        </p:spPr>
      </p:sp>
      <p:sp>
        <p:nvSpPr>
          <p:cNvPr id="4" name="Picture Placeholder 3"/>
          <p:cNvSpPr>
            <a:spLocks noGrp="1" noChangeAspect="1"/>
          </p:cNvSpPr>
          <p:nvPr>
            <p:ph type="pic" sz="quarter" idx="16"/>
          </p:nvPr>
        </p:nvSpPr>
        <p:spPr>
          <a:xfrm>
            <a:off x="5486400" y="4418966"/>
            <a:ext cx="3200399" cy="3201233"/>
          </a:xfrm>
        </p:spPr>
      </p:sp>
      <p:sp>
        <p:nvSpPr>
          <p:cNvPr id="5" name="Picture Placeholder 4"/>
          <p:cNvSpPr>
            <a:spLocks noGrp="1" noChangeAspect="1"/>
          </p:cNvSpPr>
          <p:nvPr>
            <p:ph type="pic" sz="quarter" idx="17"/>
          </p:nvPr>
        </p:nvSpPr>
        <p:spPr>
          <a:xfrm>
            <a:off x="9144000" y="4418966"/>
            <a:ext cx="3200399" cy="3201233"/>
          </a:xfrm>
        </p:spPr>
      </p:sp>
      <p:sp>
        <p:nvSpPr>
          <p:cNvPr id="6" name="Picture Placeholder 5"/>
          <p:cNvSpPr>
            <a:spLocks noGrp="1" noChangeAspect="1"/>
          </p:cNvSpPr>
          <p:nvPr>
            <p:ph type="pic" sz="quarter" idx="18"/>
          </p:nvPr>
        </p:nvSpPr>
        <p:spPr>
          <a:xfrm>
            <a:off x="12801600" y="4418966"/>
            <a:ext cx="3200399" cy="3201233"/>
          </a:xfrm>
        </p:spPr>
      </p:sp>
    </p:spTree>
    <p:extLst>
      <p:ext uri="{BB962C8B-B14F-4D97-AF65-F5344CB8AC3E}">
        <p14:creationId xmlns:p14="http://schemas.microsoft.com/office/powerpoint/2010/main" val="853384350"/>
      </p:ext>
    </p:extLst>
  </p:cSld>
  <p:clrMapOvr>
    <a:masterClrMapping/>
  </p:clrMapOvr>
  <p:transition xmlns:p14="http://schemas.microsoft.com/office/powerpoint/2010/main" spd="slow" advClick="0" advTm="3000">
    <p:pull/>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p:cTn id="13" dur="500" fill="hold"/>
                                        <p:tgtEl>
                                          <p:spTgt spid="3"/>
                                        </p:tgtEl>
                                        <p:attrNameLst>
                                          <p:attrName>ppt_w</p:attrName>
                                        </p:attrNameLst>
                                      </p:cBhvr>
                                      <p:tavLst>
                                        <p:tav tm="0">
                                          <p:val>
                                            <p:fltVal val="0"/>
                                          </p:val>
                                        </p:tav>
                                        <p:tav tm="100000">
                                          <p:val>
                                            <p:strVal val="#ppt_w"/>
                                          </p:val>
                                        </p:tav>
                                      </p:tavLst>
                                    </p:anim>
                                    <p:anim calcmode="lin" valueType="num">
                                      <p:cBhvr>
                                        <p:cTn id="14" dur="500" fill="hold"/>
                                        <p:tgtEl>
                                          <p:spTgt spid="3"/>
                                        </p:tgtEl>
                                        <p:attrNameLst>
                                          <p:attrName>ppt_h</p:attrName>
                                        </p:attrNameLst>
                                      </p:cBhvr>
                                      <p:tavLst>
                                        <p:tav tm="0">
                                          <p:val>
                                            <p:fltVal val="0"/>
                                          </p:val>
                                        </p:tav>
                                        <p:tav tm="100000">
                                          <p:val>
                                            <p:strVal val="#ppt_h"/>
                                          </p:val>
                                        </p:tav>
                                      </p:tavLst>
                                    </p:anim>
                                    <p:animEffect transition="in" filter="fade">
                                      <p:cBhvr>
                                        <p:cTn id="15" dur="500"/>
                                        <p:tgtEl>
                                          <p:spTgt spid="3"/>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p:cTn id="19" dur="500" fill="hold"/>
                                        <p:tgtEl>
                                          <p:spTgt spid="12"/>
                                        </p:tgtEl>
                                        <p:attrNameLst>
                                          <p:attrName>ppt_w</p:attrName>
                                        </p:attrNameLst>
                                      </p:cBhvr>
                                      <p:tavLst>
                                        <p:tav tm="0">
                                          <p:val>
                                            <p:fltVal val="0"/>
                                          </p:val>
                                        </p:tav>
                                        <p:tav tm="100000">
                                          <p:val>
                                            <p:strVal val="#ppt_w"/>
                                          </p:val>
                                        </p:tav>
                                      </p:tavLst>
                                    </p:anim>
                                    <p:anim calcmode="lin" valueType="num">
                                      <p:cBhvr>
                                        <p:cTn id="20" dur="500" fill="hold"/>
                                        <p:tgtEl>
                                          <p:spTgt spid="12"/>
                                        </p:tgtEl>
                                        <p:attrNameLst>
                                          <p:attrName>ppt_h</p:attrName>
                                        </p:attrNameLst>
                                      </p:cBhvr>
                                      <p:tavLst>
                                        <p:tav tm="0">
                                          <p:val>
                                            <p:fltVal val="0"/>
                                          </p:val>
                                        </p:tav>
                                        <p:tav tm="100000">
                                          <p:val>
                                            <p:strVal val="#ppt_h"/>
                                          </p:val>
                                        </p:tav>
                                      </p:tavLst>
                                    </p:anim>
                                    <p:animEffect transition="in" filter="fade">
                                      <p:cBhvr>
                                        <p:cTn id="21" dur="500"/>
                                        <p:tgtEl>
                                          <p:spTgt spid="12"/>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29"/>
                                        </p:tgtEl>
                                        <p:attrNameLst>
                                          <p:attrName>style.visibility</p:attrName>
                                        </p:attrNameLst>
                                      </p:cBhvr>
                                      <p:to>
                                        <p:strVal val="visible"/>
                                      </p:to>
                                    </p:set>
                                    <p:anim calcmode="lin" valueType="num">
                                      <p:cBhvr>
                                        <p:cTn id="25" dur="500" fill="hold"/>
                                        <p:tgtEl>
                                          <p:spTgt spid="29"/>
                                        </p:tgtEl>
                                        <p:attrNameLst>
                                          <p:attrName>ppt_w</p:attrName>
                                        </p:attrNameLst>
                                      </p:cBhvr>
                                      <p:tavLst>
                                        <p:tav tm="0">
                                          <p:val>
                                            <p:fltVal val="0"/>
                                          </p:val>
                                        </p:tav>
                                        <p:tav tm="100000">
                                          <p:val>
                                            <p:strVal val="#ppt_w"/>
                                          </p:val>
                                        </p:tav>
                                      </p:tavLst>
                                    </p:anim>
                                    <p:anim calcmode="lin" valueType="num">
                                      <p:cBhvr>
                                        <p:cTn id="26" dur="500" fill="hold"/>
                                        <p:tgtEl>
                                          <p:spTgt spid="29"/>
                                        </p:tgtEl>
                                        <p:attrNameLst>
                                          <p:attrName>ppt_h</p:attrName>
                                        </p:attrNameLst>
                                      </p:cBhvr>
                                      <p:tavLst>
                                        <p:tav tm="0">
                                          <p:val>
                                            <p:fltVal val="0"/>
                                          </p:val>
                                        </p:tav>
                                        <p:tav tm="100000">
                                          <p:val>
                                            <p:strVal val="#ppt_h"/>
                                          </p:val>
                                        </p:tav>
                                      </p:tavLst>
                                    </p:anim>
                                    <p:animEffect transition="in" filter="fade">
                                      <p:cBhvr>
                                        <p:cTn id="27" dur="500"/>
                                        <p:tgtEl>
                                          <p:spTgt spid="29"/>
                                        </p:tgtEl>
                                      </p:cBhvr>
                                    </p:animEffect>
                                  </p:childTnLst>
                                </p:cTn>
                              </p:par>
                            </p:childTnLst>
                          </p:cTn>
                        </p:par>
                        <p:par>
                          <p:cTn id="28" fill="hold">
                            <p:stCondLst>
                              <p:cond delay="2000"/>
                            </p:stCondLst>
                            <p:childTnLst>
                              <p:par>
                                <p:cTn id="29" presetID="53" presetClass="entr" presetSubtype="16" fill="hold" nodeType="afterEffect">
                                  <p:stCondLst>
                                    <p:cond delay="0"/>
                                  </p:stCondLst>
                                  <p:childTnLst>
                                    <p:set>
                                      <p:cBhvr>
                                        <p:cTn id="30" dur="1" fill="hold">
                                          <p:stCondLst>
                                            <p:cond delay="0"/>
                                          </p:stCondLst>
                                        </p:cTn>
                                        <p:tgtEl>
                                          <p:spTgt spid="16"/>
                                        </p:tgtEl>
                                        <p:attrNameLst>
                                          <p:attrName>style.visibility</p:attrName>
                                        </p:attrNameLst>
                                      </p:cBhvr>
                                      <p:to>
                                        <p:strVal val="visible"/>
                                      </p:to>
                                    </p:set>
                                    <p:anim calcmode="lin" valueType="num">
                                      <p:cBhvr>
                                        <p:cTn id="31" dur="500" fill="hold"/>
                                        <p:tgtEl>
                                          <p:spTgt spid="16"/>
                                        </p:tgtEl>
                                        <p:attrNameLst>
                                          <p:attrName>ppt_w</p:attrName>
                                        </p:attrNameLst>
                                      </p:cBhvr>
                                      <p:tavLst>
                                        <p:tav tm="0">
                                          <p:val>
                                            <p:fltVal val="0"/>
                                          </p:val>
                                        </p:tav>
                                        <p:tav tm="100000">
                                          <p:val>
                                            <p:strVal val="#ppt_w"/>
                                          </p:val>
                                        </p:tav>
                                      </p:tavLst>
                                    </p:anim>
                                    <p:anim calcmode="lin" valueType="num">
                                      <p:cBhvr>
                                        <p:cTn id="32" dur="500" fill="hold"/>
                                        <p:tgtEl>
                                          <p:spTgt spid="16"/>
                                        </p:tgtEl>
                                        <p:attrNameLst>
                                          <p:attrName>ppt_h</p:attrName>
                                        </p:attrNameLst>
                                      </p:cBhvr>
                                      <p:tavLst>
                                        <p:tav tm="0">
                                          <p:val>
                                            <p:fltVal val="0"/>
                                          </p:val>
                                        </p:tav>
                                        <p:tav tm="100000">
                                          <p:val>
                                            <p:strVal val="#ppt_h"/>
                                          </p:val>
                                        </p:tav>
                                      </p:tavLst>
                                    </p:anim>
                                    <p:animEffect transition="in" filter="fade">
                                      <p:cBhvr>
                                        <p:cTn id="33" dur="500"/>
                                        <p:tgtEl>
                                          <p:spTgt spid="16"/>
                                        </p:tgtEl>
                                      </p:cBhvr>
                                    </p:animEffect>
                                  </p:childTnLst>
                                </p:cTn>
                              </p:par>
                            </p:childTnLst>
                          </p:cTn>
                        </p:par>
                        <p:par>
                          <p:cTn id="34" fill="hold">
                            <p:stCondLst>
                              <p:cond delay="2500"/>
                            </p:stCondLst>
                            <p:childTnLst>
                              <p:par>
                                <p:cTn id="35" presetID="53" presetClass="entr" presetSubtype="16" fill="hold" nodeType="afterEffect">
                                  <p:stCondLst>
                                    <p:cond delay="0"/>
                                  </p:stCondLst>
                                  <p:childTnLst>
                                    <p:set>
                                      <p:cBhvr>
                                        <p:cTn id="36" dur="1" fill="hold">
                                          <p:stCondLst>
                                            <p:cond delay="0"/>
                                          </p:stCondLst>
                                        </p:cTn>
                                        <p:tgtEl>
                                          <p:spTgt spid="36"/>
                                        </p:tgtEl>
                                        <p:attrNameLst>
                                          <p:attrName>style.visibility</p:attrName>
                                        </p:attrNameLst>
                                      </p:cBhvr>
                                      <p:to>
                                        <p:strVal val="visible"/>
                                      </p:to>
                                    </p:set>
                                    <p:anim calcmode="lin" valueType="num">
                                      <p:cBhvr>
                                        <p:cTn id="37" dur="500" fill="hold"/>
                                        <p:tgtEl>
                                          <p:spTgt spid="36"/>
                                        </p:tgtEl>
                                        <p:attrNameLst>
                                          <p:attrName>ppt_w</p:attrName>
                                        </p:attrNameLst>
                                      </p:cBhvr>
                                      <p:tavLst>
                                        <p:tav tm="0">
                                          <p:val>
                                            <p:fltVal val="0"/>
                                          </p:val>
                                        </p:tav>
                                        <p:tav tm="100000">
                                          <p:val>
                                            <p:strVal val="#ppt_w"/>
                                          </p:val>
                                        </p:tav>
                                      </p:tavLst>
                                    </p:anim>
                                    <p:anim calcmode="lin" valueType="num">
                                      <p:cBhvr>
                                        <p:cTn id="38" dur="500" fill="hold"/>
                                        <p:tgtEl>
                                          <p:spTgt spid="36"/>
                                        </p:tgtEl>
                                        <p:attrNameLst>
                                          <p:attrName>ppt_h</p:attrName>
                                        </p:attrNameLst>
                                      </p:cBhvr>
                                      <p:tavLst>
                                        <p:tav tm="0">
                                          <p:val>
                                            <p:fltVal val="0"/>
                                          </p:val>
                                        </p:tav>
                                        <p:tav tm="100000">
                                          <p:val>
                                            <p:strVal val="#ppt_h"/>
                                          </p:val>
                                        </p:tav>
                                      </p:tavLst>
                                    </p:anim>
                                    <p:animEffect transition="in" filter="fade">
                                      <p:cBhvr>
                                        <p:cTn id="39" dur="500"/>
                                        <p:tgtEl>
                                          <p:spTgt spid="36"/>
                                        </p:tgtEl>
                                      </p:cBhvr>
                                    </p:animEffect>
                                  </p:childTnLst>
                                </p:cTn>
                              </p:par>
                            </p:childTnLst>
                          </p:cTn>
                        </p:par>
                        <p:par>
                          <p:cTn id="40" fill="hold">
                            <p:stCondLst>
                              <p:cond delay="3000"/>
                            </p:stCondLst>
                            <p:childTnLst>
                              <p:par>
                                <p:cTn id="41" presetID="53" presetClass="entr" presetSubtype="16" fill="hold" nodeType="after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p:cTn id="43" dur="500" fill="hold"/>
                                        <p:tgtEl>
                                          <p:spTgt spid="20"/>
                                        </p:tgtEl>
                                        <p:attrNameLst>
                                          <p:attrName>ppt_w</p:attrName>
                                        </p:attrNameLst>
                                      </p:cBhvr>
                                      <p:tavLst>
                                        <p:tav tm="0">
                                          <p:val>
                                            <p:fltVal val="0"/>
                                          </p:val>
                                        </p:tav>
                                        <p:tav tm="100000">
                                          <p:val>
                                            <p:strVal val="#ppt_w"/>
                                          </p:val>
                                        </p:tav>
                                      </p:tavLst>
                                    </p:anim>
                                    <p:anim calcmode="lin" valueType="num">
                                      <p:cBhvr>
                                        <p:cTn id="44" dur="500" fill="hold"/>
                                        <p:tgtEl>
                                          <p:spTgt spid="20"/>
                                        </p:tgtEl>
                                        <p:attrNameLst>
                                          <p:attrName>ppt_h</p:attrName>
                                        </p:attrNameLst>
                                      </p:cBhvr>
                                      <p:tavLst>
                                        <p:tav tm="0">
                                          <p:val>
                                            <p:fltVal val="0"/>
                                          </p:val>
                                        </p:tav>
                                        <p:tav tm="100000">
                                          <p:val>
                                            <p:strVal val="#ppt_h"/>
                                          </p:val>
                                        </p:tav>
                                      </p:tavLst>
                                    </p:anim>
                                    <p:animEffect transition="in" filter="fade">
                                      <p:cBhvr>
                                        <p:cTn id="45" dur="500"/>
                                        <p:tgtEl>
                                          <p:spTgt spid="20"/>
                                        </p:tgtEl>
                                      </p:cBhvr>
                                    </p:animEffect>
                                  </p:childTnLst>
                                </p:cTn>
                              </p:par>
                            </p:childTnLst>
                          </p:cTn>
                        </p:par>
                        <p:par>
                          <p:cTn id="46" fill="hold">
                            <p:stCondLst>
                              <p:cond delay="3500"/>
                            </p:stCondLst>
                            <p:childTnLst>
                              <p:par>
                                <p:cTn id="47" presetID="53" presetClass="entr" presetSubtype="16" fill="hold" nodeType="afterEffect">
                                  <p:stCondLst>
                                    <p:cond delay="0"/>
                                  </p:stCondLst>
                                  <p:childTnLst>
                                    <p:set>
                                      <p:cBhvr>
                                        <p:cTn id="48" dur="1" fill="hold">
                                          <p:stCondLst>
                                            <p:cond delay="0"/>
                                          </p:stCondLst>
                                        </p:cTn>
                                        <p:tgtEl>
                                          <p:spTgt spid="40"/>
                                        </p:tgtEl>
                                        <p:attrNameLst>
                                          <p:attrName>style.visibility</p:attrName>
                                        </p:attrNameLst>
                                      </p:cBhvr>
                                      <p:to>
                                        <p:strVal val="visible"/>
                                      </p:to>
                                    </p:set>
                                    <p:anim calcmode="lin" valueType="num">
                                      <p:cBhvr>
                                        <p:cTn id="49" dur="500" fill="hold"/>
                                        <p:tgtEl>
                                          <p:spTgt spid="40"/>
                                        </p:tgtEl>
                                        <p:attrNameLst>
                                          <p:attrName>ppt_w</p:attrName>
                                        </p:attrNameLst>
                                      </p:cBhvr>
                                      <p:tavLst>
                                        <p:tav tm="0">
                                          <p:val>
                                            <p:fltVal val="0"/>
                                          </p:val>
                                        </p:tav>
                                        <p:tav tm="100000">
                                          <p:val>
                                            <p:strVal val="#ppt_w"/>
                                          </p:val>
                                        </p:tav>
                                      </p:tavLst>
                                    </p:anim>
                                    <p:anim calcmode="lin" valueType="num">
                                      <p:cBhvr>
                                        <p:cTn id="50" dur="500" fill="hold"/>
                                        <p:tgtEl>
                                          <p:spTgt spid="40"/>
                                        </p:tgtEl>
                                        <p:attrNameLst>
                                          <p:attrName>ppt_h</p:attrName>
                                        </p:attrNameLst>
                                      </p:cBhvr>
                                      <p:tavLst>
                                        <p:tav tm="0">
                                          <p:val>
                                            <p:fltVal val="0"/>
                                          </p:val>
                                        </p:tav>
                                        <p:tav tm="100000">
                                          <p:val>
                                            <p:strVal val="#ppt_h"/>
                                          </p:val>
                                        </p:tav>
                                      </p:tavLst>
                                    </p:anim>
                                    <p:animEffect transition="in" filter="fade">
                                      <p:cBhvr>
                                        <p:cTn id="51" dur="500"/>
                                        <p:tgtEl>
                                          <p:spTgt spid="40"/>
                                        </p:tgtEl>
                                      </p:cBhvr>
                                    </p:animEffect>
                                  </p:childTnLst>
                                </p:cTn>
                              </p:par>
                            </p:childTnLst>
                          </p:cTn>
                        </p:par>
                        <p:par>
                          <p:cTn id="52" fill="hold">
                            <p:stCondLst>
                              <p:cond delay="4000"/>
                            </p:stCondLst>
                            <p:childTnLst>
                              <p:par>
                                <p:cTn id="53" presetID="42" presetClass="entr" presetSubtype="0" fill="hold" nodeType="afterEffect">
                                  <p:stCondLst>
                                    <p:cond delay="0"/>
                                  </p:stCondLst>
                                  <p:childTnLst>
                                    <p:set>
                                      <p:cBhvr>
                                        <p:cTn id="54" dur="1" fill="hold">
                                          <p:stCondLst>
                                            <p:cond delay="0"/>
                                          </p:stCondLst>
                                        </p:cTn>
                                        <p:tgtEl>
                                          <p:spTgt spid="62"/>
                                        </p:tgtEl>
                                        <p:attrNameLst>
                                          <p:attrName>style.visibility</p:attrName>
                                        </p:attrNameLst>
                                      </p:cBhvr>
                                      <p:to>
                                        <p:strVal val="visible"/>
                                      </p:to>
                                    </p:set>
                                    <p:animEffect transition="in" filter="fade">
                                      <p:cBhvr>
                                        <p:cTn id="55" dur="1000"/>
                                        <p:tgtEl>
                                          <p:spTgt spid="62"/>
                                        </p:tgtEl>
                                      </p:cBhvr>
                                    </p:animEffect>
                                    <p:anim calcmode="lin" valueType="num">
                                      <p:cBhvr>
                                        <p:cTn id="56" dur="1000" fill="hold"/>
                                        <p:tgtEl>
                                          <p:spTgt spid="62"/>
                                        </p:tgtEl>
                                        <p:attrNameLst>
                                          <p:attrName>ppt_x</p:attrName>
                                        </p:attrNameLst>
                                      </p:cBhvr>
                                      <p:tavLst>
                                        <p:tav tm="0">
                                          <p:val>
                                            <p:strVal val="#ppt_x"/>
                                          </p:val>
                                        </p:tav>
                                        <p:tav tm="100000">
                                          <p:val>
                                            <p:strVal val="#ppt_x"/>
                                          </p:val>
                                        </p:tav>
                                      </p:tavLst>
                                    </p:anim>
                                    <p:anim calcmode="lin" valueType="num">
                                      <p:cBhvr>
                                        <p:cTn id="57" dur="1000" fill="hold"/>
                                        <p:tgtEl>
                                          <p:spTgt spid="6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 name="Rectangle 127"/>
          <p:cNvSpPr>
            <a:spLocks noChangeAspect="1"/>
          </p:cNvSpPr>
          <p:nvPr/>
        </p:nvSpPr>
        <p:spPr>
          <a:xfrm>
            <a:off x="-435841" y="-228464"/>
            <a:ext cx="18740555" cy="14211299"/>
          </a:xfrm>
          <a:prstGeom prst="rect">
            <a:avLst/>
          </a:prstGeom>
          <a:solidFill>
            <a:schemeClr val="accent6">
              <a:alpha val="82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defTabSz="1371691">
              <a:defRPr/>
            </a:pPr>
            <a:endParaRPr lang="en-US" sz="2701" dirty="0">
              <a:latin typeface="Lato Light"/>
            </a:endParaRPr>
          </a:p>
        </p:txBody>
      </p:sp>
      <p:grpSp>
        <p:nvGrpSpPr>
          <p:cNvPr id="129" name="Group 128"/>
          <p:cNvGrpSpPr/>
          <p:nvPr/>
        </p:nvGrpSpPr>
        <p:grpSpPr>
          <a:xfrm>
            <a:off x="8259736" y="3902149"/>
            <a:ext cx="1809732" cy="1810203"/>
            <a:chOff x="10914389" y="3398630"/>
            <a:chExt cx="2545697" cy="2546360"/>
          </a:xfrm>
          <a:solidFill>
            <a:schemeClr val="bg1"/>
          </a:solidFill>
        </p:grpSpPr>
        <p:sp>
          <p:nvSpPr>
            <p:cNvPr id="130" name="Freeform 9"/>
            <p:cNvSpPr>
              <a:spLocks noEditPoints="1"/>
            </p:cNvSpPr>
            <p:nvPr/>
          </p:nvSpPr>
          <p:spPr bwMode="auto">
            <a:xfrm>
              <a:off x="10914389" y="3398630"/>
              <a:ext cx="2545697" cy="2546360"/>
            </a:xfrm>
            <a:custGeom>
              <a:avLst/>
              <a:gdLst>
                <a:gd name="T0" fmla="*/ 512 w 1024"/>
                <a:gd name="T1" fmla="*/ 0 h 1024"/>
                <a:gd name="T2" fmla="*/ 0 w 1024"/>
                <a:gd name="T3" fmla="*/ 512 h 1024"/>
                <a:gd name="T4" fmla="*/ 512 w 1024"/>
                <a:gd name="T5" fmla="*/ 1024 h 1024"/>
                <a:gd name="T6" fmla="*/ 1024 w 1024"/>
                <a:gd name="T7" fmla="*/ 512 h 1024"/>
                <a:gd name="T8" fmla="*/ 512 w 1024"/>
                <a:gd name="T9" fmla="*/ 0 h 1024"/>
                <a:gd name="T10" fmla="*/ 512 w 1024"/>
                <a:gd name="T11" fmla="*/ 951 h 1024"/>
                <a:gd name="T12" fmla="*/ 73 w 1024"/>
                <a:gd name="T13" fmla="*/ 512 h 1024"/>
                <a:gd name="T14" fmla="*/ 512 w 1024"/>
                <a:gd name="T15" fmla="*/ 73 h 1024"/>
                <a:gd name="T16" fmla="*/ 951 w 1024"/>
                <a:gd name="T17" fmla="*/ 512 h 1024"/>
                <a:gd name="T18" fmla="*/ 512 w 1024"/>
                <a:gd name="T19" fmla="*/ 951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4" h="1024">
                  <a:moveTo>
                    <a:pt x="512" y="0"/>
                  </a:moveTo>
                  <a:cubicBezTo>
                    <a:pt x="229" y="0"/>
                    <a:pt x="0" y="229"/>
                    <a:pt x="0" y="512"/>
                  </a:cubicBezTo>
                  <a:cubicBezTo>
                    <a:pt x="0" y="795"/>
                    <a:pt x="229" y="1024"/>
                    <a:pt x="512" y="1024"/>
                  </a:cubicBezTo>
                  <a:cubicBezTo>
                    <a:pt x="795" y="1024"/>
                    <a:pt x="1024" y="795"/>
                    <a:pt x="1024" y="512"/>
                  </a:cubicBezTo>
                  <a:cubicBezTo>
                    <a:pt x="1024" y="229"/>
                    <a:pt x="795" y="0"/>
                    <a:pt x="512" y="0"/>
                  </a:cubicBezTo>
                  <a:close/>
                  <a:moveTo>
                    <a:pt x="512" y="951"/>
                  </a:moveTo>
                  <a:cubicBezTo>
                    <a:pt x="270" y="951"/>
                    <a:pt x="73" y="754"/>
                    <a:pt x="73" y="512"/>
                  </a:cubicBezTo>
                  <a:cubicBezTo>
                    <a:pt x="73" y="270"/>
                    <a:pt x="270" y="73"/>
                    <a:pt x="512" y="73"/>
                  </a:cubicBezTo>
                  <a:cubicBezTo>
                    <a:pt x="754" y="73"/>
                    <a:pt x="951" y="270"/>
                    <a:pt x="951" y="512"/>
                  </a:cubicBezTo>
                  <a:cubicBezTo>
                    <a:pt x="951" y="754"/>
                    <a:pt x="754" y="951"/>
                    <a:pt x="512" y="9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137168" tIns="68584" rIns="137168" bIns="68584"/>
            <a:lstStyle/>
            <a:p>
              <a:pPr defTabSz="1371691">
                <a:defRPr/>
              </a:pPr>
              <a:endParaRPr lang="id-ID" sz="2701" dirty="0">
                <a:latin typeface="Lato Light"/>
              </a:endParaRPr>
            </a:p>
          </p:txBody>
        </p:sp>
        <p:grpSp>
          <p:nvGrpSpPr>
            <p:cNvPr id="131" name="Group 130"/>
            <p:cNvGrpSpPr/>
            <p:nvPr/>
          </p:nvGrpSpPr>
          <p:grpSpPr>
            <a:xfrm>
              <a:off x="11795226" y="4278110"/>
              <a:ext cx="787195" cy="787400"/>
              <a:chOff x="6350" y="4763"/>
              <a:chExt cx="2898775" cy="2898776"/>
            </a:xfrm>
            <a:grpFill/>
          </p:grpSpPr>
          <p:sp>
            <p:nvSpPr>
              <p:cNvPr id="132" name="Freeform 131"/>
              <p:cNvSpPr>
                <a:spLocks/>
              </p:cNvSpPr>
              <p:nvPr/>
            </p:nvSpPr>
            <p:spPr bwMode="auto">
              <a:xfrm>
                <a:off x="6350" y="4763"/>
                <a:ext cx="727075" cy="723900"/>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2"/>
                      <a:pt x="11" y="192"/>
                      <a:pt x="24" y="192"/>
                    </a:cubicBezTo>
                    <a:cubicBezTo>
                      <a:pt x="168" y="192"/>
                      <a:pt x="168" y="192"/>
                      <a:pt x="168" y="192"/>
                    </a:cubicBezTo>
                    <a:cubicBezTo>
                      <a:pt x="182" y="192"/>
                      <a:pt x="193" y="182"/>
                      <a:pt x="193" y="168"/>
                    </a:cubicBezTo>
                    <a:cubicBezTo>
                      <a:pt x="193" y="24"/>
                      <a:pt x="193" y="24"/>
                      <a:pt x="193" y="24"/>
                    </a:cubicBezTo>
                    <a:cubicBezTo>
                      <a:pt x="193" y="11"/>
                      <a:pt x="182" y="0"/>
                      <a:pt x="16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1371691">
                  <a:defRPr/>
                </a:pPr>
                <a:endParaRPr lang="id-ID" sz="2701" dirty="0">
                  <a:latin typeface="Lato Light"/>
                </a:endParaRPr>
              </a:p>
            </p:txBody>
          </p:sp>
          <p:sp>
            <p:nvSpPr>
              <p:cNvPr id="133" name="Freeform 132"/>
              <p:cNvSpPr>
                <a:spLocks/>
              </p:cNvSpPr>
              <p:nvPr/>
            </p:nvSpPr>
            <p:spPr bwMode="auto">
              <a:xfrm>
                <a:off x="6350" y="1093788"/>
                <a:ext cx="727075" cy="722313"/>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1"/>
                      <a:pt x="11" y="192"/>
                      <a:pt x="24" y="192"/>
                    </a:cubicBezTo>
                    <a:cubicBezTo>
                      <a:pt x="168" y="192"/>
                      <a:pt x="168" y="192"/>
                      <a:pt x="168" y="192"/>
                    </a:cubicBezTo>
                    <a:cubicBezTo>
                      <a:pt x="182" y="192"/>
                      <a:pt x="193" y="181"/>
                      <a:pt x="193" y="168"/>
                    </a:cubicBezTo>
                    <a:cubicBezTo>
                      <a:pt x="193" y="24"/>
                      <a:pt x="193" y="24"/>
                      <a:pt x="193" y="24"/>
                    </a:cubicBezTo>
                    <a:cubicBezTo>
                      <a:pt x="193" y="11"/>
                      <a:pt x="182" y="0"/>
                      <a:pt x="16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1371691">
                  <a:defRPr/>
                </a:pPr>
                <a:endParaRPr lang="id-ID" sz="2701" dirty="0">
                  <a:latin typeface="Lato Light"/>
                </a:endParaRPr>
              </a:p>
            </p:txBody>
          </p:sp>
          <p:sp>
            <p:nvSpPr>
              <p:cNvPr id="163" name="Freeform 162"/>
              <p:cNvSpPr>
                <a:spLocks/>
              </p:cNvSpPr>
              <p:nvPr/>
            </p:nvSpPr>
            <p:spPr bwMode="auto">
              <a:xfrm>
                <a:off x="6350" y="2178051"/>
                <a:ext cx="727075" cy="725488"/>
              </a:xfrm>
              <a:custGeom>
                <a:avLst/>
                <a:gdLst>
                  <a:gd name="T0" fmla="*/ 168 w 193"/>
                  <a:gd name="T1" fmla="*/ 0 h 193"/>
                  <a:gd name="T2" fmla="*/ 24 w 193"/>
                  <a:gd name="T3" fmla="*/ 0 h 193"/>
                  <a:gd name="T4" fmla="*/ 0 w 193"/>
                  <a:gd name="T5" fmla="*/ 25 h 193"/>
                  <a:gd name="T6" fmla="*/ 0 w 193"/>
                  <a:gd name="T7" fmla="*/ 169 h 193"/>
                  <a:gd name="T8" fmla="*/ 24 w 193"/>
                  <a:gd name="T9" fmla="*/ 193 h 193"/>
                  <a:gd name="T10" fmla="*/ 168 w 193"/>
                  <a:gd name="T11" fmla="*/ 193 h 193"/>
                  <a:gd name="T12" fmla="*/ 193 w 193"/>
                  <a:gd name="T13" fmla="*/ 169 h 193"/>
                  <a:gd name="T14" fmla="*/ 193 w 193"/>
                  <a:gd name="T15" fmla="*/ 25 h 193"/>
                  <a:gd name="T16" fmla="*/ 168 w 193"/>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3">
                    <a:moveTo>
                      <a:pt x="168" y="0"/>
                    </a:moveTo>
                    <a:cubicBezTo>
                      <a:pt x="24" y="0"/>
                      <a:pt x="24" y="0"/>
                      <a:pt x="24" y="0"/>
                    </a:cubicBezTo>
                    <a:cubicBezTo>
                      <a:pt x="11" y="0"/>
                      <a:pt x="0" y="11"/>
                      <a:pt x="0" y="25"/>
                    </a:cubicBezTo>
                    <a:cubicBezTo>
                      <a:pt x="0" y="169"/>
                      <a:pt x="0" y="169"/>
                      <a:pt x="0" y="169"/>
                    </a:cubicBezTo>
                    <a:cubicBezTo>
                      <a:pt x="0" y="182"/>
                      <a:pt x="11" y="193"/>
                      <a:pt x="24" y="193"/>
                    </a:cubicBezTo>
                    <a:cubicBezTo>
                      <a:pt x="168" y="193"/>
                      <a:pt x="168" y="193"/>
                      <a:pt x="168" y="193"/>
                    </a:cubicBezTo>
                    <a:cubicBezTo>
                      <a:pt x="182" y="193"/>
                      <a:pt x="193" y="182"/>
                      <a:pt x="193" y="169"/>
                    </a:cubicBezTo>
                    <a:cubicBezTo>
                      <a:pt x="193" y="25"/>
                      <a:pt x="193" y="25"/>
                      <a:pt x="193" y="25"/>
                    </a:cubicBezTo>
                    <a:cubicBezTo>
                      <a:pt x="193" y="11"/>
                      <a:pt x="182" y="0"/>
                      <a:pt x="16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1371691">
                  <a:defRPr/>
                </a:pPr>
                <a:endParaRPr lang="id-ID" sz="2701" dirty="0">
                  <a:latin typeface="Lato Light"/>
                </a:endParaRPr>
              </a:p>
            </p:txBody>
          </p:sp>
          <p:sp>
            <p:nvSpPr>
              <p:cNvPr id="164" name="Freeform 8"/>
              <p:cNvSpPr>
                <a:spLocks/>
              </p:cNvSpPr>
              <p:nvPr/>
            </p:nvSpPr>
            <p:spPr bwMode="auto">
              <a:xfrm>
                <a:off x="1095375" y="4763"/>
                <a:ext cx="1809750" cy="723900"/>
              </a:xfrm>
              <a:custGeom>
                <a:avLst/>
                <a:gdLst>
                  <a:gd name="T0" fmla="*/ 457 w 481"/>
                  <a:gd name="T1" fmla="*/ 0 h 192"/>
                  <a:gd name="T2" fmla="*/ 24 w 481"/>
                  <a:gd name="T3" fmla="*/ 0 h 192"/>
                  <a:gd name="T4" fmla="*/ 0 w 481"/>
                  <a:gd name="T5" fmla="*/ 24 h 192"/>
                  <a:gd name="T6" fmla="*/ 0 w 481"/>
                  <a:gd name="T7" fmla="*/ 168 h 192"/>
                  <a:gd name="T8" fmla="*/ 24 w 481"/>
                  <a:gd name="T9" fmla="*/ 192 h 192"/>
                  <a:gd name="T10" fmla="*/ 457 w 481"/>
                  <a:gd name="T11" fmla="*/ 192 h 192"/>
                  <a:gd name="T12" fmla="*/ 481 w 481"/>
                  <a:gd name="T13" fmla="*/ 168 h 192"/>
                  <a:gd name="T14" fmla="*/ 481 w 481"/>
                  <a:gd name="T15" fmla="*/ 24 h 192"/>
                  <a:gd name="T16" fmla="*/ 457 w 481"/>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1" h="192">
                    <a:moveTo>
                      <a:pt x="457" y="0"/>
                    </a:moveTo>
                    <a:cubicBezTo>
                      <a:pt x="24" y="0"/>
                      <a:pt x="24" y="0"/>
                      <a:pt x="24" y="0"/>
                    </a:cubicBezTo>
                    <a:cubicBezTo>
                      <a:pt x="11" y="0"/>
                      <a:pt x="0" y="11"/>
                      <a:pt x="0" y="24"/>
                    </a:cubicBezTo>
                    <a:cubicBezTo>
                      <a:pt x="0" y="168"/>
                      <a:pt x="0" y="168"/>
                      <a:pt x="0" y="168"/>
                    </a:cubicBezTo>
                    <a:cubicBezTo>
                      <a:pt x="0" y="182"/>
                      <a:pt x="11" y="192"/>
                      <a:pt x="24" y="192"/>
                    </a:cubicBezTo>
                    <a:cubicBezTo>
                      <a:pt x="457" y="192"/>
                      <a:pt x="457" y="192"/>
                      <a:pt x="457" y="192"/>
                    </a:cubicBezTo>
                    <a:cubicBezTo>
                      <a:pt x="470" y="192"/>
                      <a:pt x="481" y="182"/>
                      <a:pt x="481" y="168"/>
                    </a:cubicBezTo>
                    <a:cubicBezTo>
                      <a:pt x="481" y="24"/>
                      <a:pt x="481" y="24"/>
                      <a:pt x="481" y="24"/>
                    </a:cubicBezTo>
                    <a:cubicBezTo>
                      <a:pt x="481" y="11"/>
                      <a:pt x="470" y="0"/>
                      <a:pt x="45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1371691">
                  <a:defRPr/>
                </a:pPr>
                <a:endParaRPr lang="id-ID" sz="2701" dirty="0">
                  <a:latin typeface="Lato Light"/>
                </a:endParaRPr>
              </a:p>
            </p:txBody>
          </p:sp>
          <p:sp>
            <p:nvSpPr>
              <p:cNvPr id="165" name="Freeform 9"/>
              <p:cNvSpPr>
                <a:spLocks/>
              </p:cNvSpPr>
              <p:nvPr/>
            </p:nvSpPr>
            <p:spPr bwMode="auto">
              <a:xfrm>
                <a:off x="1095375" y="1093788"/>
                <a:ext cx="1809750" cy="722313"/>
              </a:xfrm>
              <a:custGeom>
                <a:avLst/>
                <a:gdLst>
                  <a:gd name="T0" fmla="*/ 457 w 481"/>
                  <a:gd name="T1" fmla="*/ 0 h 192"/>
                  <a:gd name="T2" fmla="*/ 24 w 481"/>
                  <a:gd name="T3" fmla="*/ 0 h 192"/>
                  <a:gd name="T4" fmla="*/ 0 w 481"/>
                  <a:gd name="T5" fmla="*/ 24 h 192"/>
                  <a:gd name="T6" fmla="*/ 0 w 481"/>
                  <a:gd name="T7" fmla="*/ 168 h 192"/>
                  <a:gd name="T8" fmla="*/ 24 w 481"/>
                  <a:gd name="T9" fmla="*/ 192 h 192"/>
                  <a:gd name="T10" fmla="*/ 457 w 481"/>
                  <a:gd name="T11" fmla="*/ 192 h 192"/>
                  <a:gd name="T12" fmla="*/ 481 w 481"/>
                  <a:gd name="T13" fmla="*/ 168 h 192"/>
                  <a:gd name="T14" fmla="*/ 481 w 481"/>
                  <a:gd name="T15" fmla="*/ 24 h 192"/>
                  <a:gd name="T16" fmla="*/ 457 w 481"/>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1" h="192">
                    <a:moveTo>
                      <a:pt x="457" y="0"/>
                    </a:moveTo>
                    <a:cubicBezTo>
                      <a:pt x="24" y="0"/>
                      <a:pt x="24" y="0"/>
                      <a:pt x="24" y="0"/>
                    </a:cubicBezTo>
                    <a:cubicBezTo>
                      <a:pt x="11" y="0"/>
                      <a:pt x="0" y="11"/>
                      <a:pt x="0" y="24"/>
                    </a:cubicBezTo>
                    <a:cubicBezTo>
                      <a:pt x="0" y="168"/>
                      <a:pt x="0" y="168"/>
                      <a:pt x="0" y="168"/>
                    </a:cubicBezTo>
                    <a:cubicBezTo>
                      <a:pt x="0" y="181"/>
                      <a:pt x="11" y="192"/>
                      <a:pt x="24" y="192"/>
                    </a:cubicBezTo>
                    <a:cubicBezTo>
                      <a:pt x="457" y="192"/>
                      <a:pt x="457" y="192"/>
                      <a:pt x="457" y="192"/>
                    </a:cubicBezTo>
                    <a:cubicBezTo>
                      <a:pt x="470" y="192"/>
                      <a:pt x="481" y="181"/>
                      <a:pt x="481" y="168"/>
                    </a:cubicBezTo>
                    <a:cubicBezTo>
                      <a:pt x="481" y="24"/>
                      <a:pt x="481" y="24"/>
                      <a:pt x="481" y="24"/>
                    </a:cubicBezTo>
                    <a:cubicBezTo>
                      <a:pt x="481" y="11"/>
                      <a:pt x="470" y="0"/>
                      <a:pt x="45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1371691">
                  <a:defRPr/>
                </a:pPr>
                <a:endParaRPr lang="id-ID" sz="2701" dirty="0">
                  <a:latin typeface="Lato Light"/>
                </a:endParaRPr>
              </a:p>
            </p:txBody>
          </p:sp>
          <p:sp>
            <p:nvSpPr>
              <p:cNvPr id="166" name="Freeform 10"/>
              <p:cNvSpPr>
                <a:spLocks/>
              </p:cNvSpPr>
              <p:nvPr/>
            </p:nvSpPr>
            <p:spPr bwMode="auto">
              <a:xfrm>
                <a:off x="1095375" y="2178051"/>
                <a:ext cx="1809750" cy="725488"/>
              </a:xfrm>
              <a:custGeom>
                <a:avLst/>
                <a:gdLst>
                  <a:gd name="T0" fmla="*/ 457 w 481"/>
                  <a:gd name="T1" fmla="*/ 0 h 193"/>
                  <a:gd name="T2" fmla="*/ 24 w 481"/>
                  <a:gd name="T3" fmla="*/ 0 h 193"/>
                  <a:gd name="T4" fmla="*/ 0 w 481"/>
                  <a:gd name="T5" fmla="*/ 25 h 193"/>
                  <a:gd name="T6" fmla="*/ 0 w 481"/>
                  <a:gd name="T7" fmla="*/ 169 h 193"/>
                  <a:gd name="T8" fmla="*/ 24 w 481"/>
                  <a:gd name="T9" fmla="*/ 193 h 193"/>
                  <a:gd name="T10" fmla="*/ 457 w 481"/>
                  <a:gd name="T11" fmla="*/ 193 h 193"/>
                  <a:gd name="T12" fmla="*/ 481 w 481"/>
                  <a:gd name="T13" fmla="*/ 169 h 193"/>
                  <a:gd name="T14" fmla="*/ 481 w 481"/>
                  <a:gd name="T15" fmla="*/ 25 h 193"/>
                  <a:gd name="T16" fmla="*/ 457 w 481"/>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1" h="193">
                    <a:moveTo>
                      <a:pt x="457" y="0"/>
                    </a:moveTo>
                    <a:cubicBezTo>
                      <a:pt x="24" y="0"/>
                      <a:pt x="24" y="0"/>
                      <a:pt x="24" y="0"/>
                    </a:cubicBezTo>
                    <a:cubicBezTo>
                      <a:pt x="11" y="0"/>
                      <a:pt x="0" y="11"/>
                      <a:pt x="0" y="25"/>
                    </a:cubicBezTo>
                    <a:cubicBezTo>
                      <a:pt x="0" y="169"/>
                      <a:pt x="0" y="169"/>
                      <a:pt x="0" y="169"/>
                    </a:cubicBezTo>
                    <a:cubicBezTo>
                      <a:pt x="0" y="182"/>
                      <a:pt x="11" y="193"/>
                      <a:pt x="24" y="193"/>
                    </a:cubicBezTo>
                    <a:cubicBezTo>
                      <a:pt x="457" y="193"/>
                      <a:pt x="457" y="193"/>
                      <a:pt x="457" y="193"/>
                    </a:cubicBezTo>
                    <a:cubicBezTo>
                      <a:pt x="470" y="193"/>
                      <a:pt x="481" y="182"/>
                      <a:pt x="481" y="169"/>
                    </a:cubicBezTo>
                    <a:cubicBezTo>
                      <a:pt x="481" y="25"/>
                      <a:pt x="481" y="25"/>
                      <a:pt x="481" y="25"/>
                    </a:cubicBezTo>
                    <a:cubicBezTo>
                      <a:pt x="481" y="11"/>
                      <a:pt x="470" y="0"/>
                      <a:pt x="45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1371691">
                  <a:defRPr/>
                </a:pPr>
                <a:endParaRPr lang="id-ID" sz="2701" dirty="0">
                  <a:latin typeface="Lato Light"/>
                </a:endParaRPr>
              </a:p>
            </p:txBody>
          </p:sp>
        </p:grpSp>
      </p:grpSp>
      <p:grpSp>
        <p:nvGrpSpPr>
          <p:cNvPr id="62" name="Group 61"/>
          <p:cNvGrpSpPr/>
          <p:nvPr/>
        </p:nvGrpSpPr>
        <p:grpSpPr>
          <a:xfrm>
            <a:off x="4507905" y="2075518"/>
            <a:ext cx="9272190" cy="1559721"/>
            <a:chOff x="5988388" y="483017"/>
            <a:chExt cx="12359700" cy="2079087"/>
          </a:xfrm>
        </p:grpSpPr>
        <p:sp>
          <p:nvSpPr>
            <p:cNvPr id="64" name="TextBox 63"/>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bg1"/>
                  </a:solidFill>
                  <a:latin typeface="Lato Regular"/>
                  <a:cs typeface="Lato Regular"/>
                </a:rPr>
                <a:t>Five Goals List</a:t>
              </a:r>
            </a:p>
          </p:txBody>
        </p:sp>
        <p:sp>
          <p:nvSpPr>
            <p:cNvPr id="78" name="Rectangle 77"/>
            <p:cNvSpPr/>
            <p:nvPr/>
          </p:nvSpPr>
          <p:spPr>
            <a:xfrm>
              <a:off x="11412311" y="2470667"/>
              <a:ext cx="1553038" cy="91437"/>
            </a:xfrm>
            <a:prstGeom prst="rect">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79"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solidFill>
                    <a:schemeClr val="bg1">
                      <a:lumMod val="95000"/>
                    </a:schemeClr>
                  </a:solidFill>
                  <a:latin typeface="Lato Light"/>
                  <a:cs typeface="Lato Light"/>
                </a:rPr>
                <a:t>Your great subtitle </a:t>
              </a:r>
              <a:r>
                <a:rPr lang="en-US" sz="2326" dirty="0">
                  <a:solidFill>
                    <a:schemeClr val="accent1"/>
                  </a:solidFill>
                  <a:latin typeface="Lato Light"/>
                  <a:cs typeface="Lato Light"/>
                </a:rPr>
                <a:t>in this line</a:t>
              </a:r>
            </a:p>
          </p:txBody>
        </p:sp>
      </p:grpSp>
      <p:grpSp>
        <p:nvGrpSpPr>
          <p:cNvPr id="5" name="Group 4"/>
          <p:cNvGrpSpPr/>
          <p:nvPr/>
        </p:nvGrpSpPr>
        <p:grpSpPr>
          <a:xfrm>
            <a:off x="5061474" y="9153462"/>
            <a:ext cx="8273429" cy="741167"/>
            <a:chOff x="6746875" y="9917819"/>
            <a:chExt cx="11028366" cy="987965"/>
          </a:xfrm>
        </p:grpSpPr>
        <p:sp>
          <p:nvSpPr>
            <p:cNvPr id="112" name="TextBox 111"/>
            <p:cNvSpPr txBox="1"/>
            <p:nvPr/>
          </p:nvSpPr>
          <p:spPr>
            <a:xfrm>
              <a:off x="7719190" y="9917819"/>
              <a:ext cx="10056051" cy="960034"/>
            </a:xfrm>
            <a:prstGeom prst="rect">
              <a:avLst/>
            </a:prstGeom>
            <a:noFill/>
          </p:spPr>
          <p:txBody>
            <a:bodyPr wrap="square" lIns="164607" tIns="82304" rIns="164607" bIns="82304" rtlCol="0">
              <a:spAutoFit/>
            </a:bodyPr>
            <a:lstStyle/>
            <a:p>
              <a:pPr algn="just"/>
              <a:r>
                <a:rPr lang="en-US" sz="1800" dirty="0">
                  <a:solidFill>
                    <a:schemeClr val="bg1">
                      <a:lumMod val="95000"/>
                    </a:schemeClr>
                  </a:solidFill>
                  <a:latin typeface="Lato Light"/>
                  <a:ea typeface="Open Sans Light" panose="020B0306030504020204" pitchFamily="34" charset="0"/>
                  <a:cs typeface="Lato Light"/>
                </a:rPr>
                <a:t>Lorem Ipsum has two main statistical methodologies are used in data analysis which summarizes data from a sample using indexes.</a:t>
              </a:r>
            </a:p>
          </p:txBody>
        </p:sp>
        <p:sp>
          <p:nvSpPr>
            <p:cNvPr id="116" name="Round Same Side Corner Rectangle 115"/>
            <p:cNvSpPr/>
            <p:nvPr/>
          </p:nvSpPr>
          <p:spPr>
            <a:xfrm rot="10800000" flipH="1">
              <a:off x="7736447" y="9992193"/>
              <a:ext cx="109697" cy="913591"/>
            </a:xfrm>
            <a:prstGeom prst="round2SameRect">
              <a:avLst>
                <a:gd name="adj1" fmla="val 50000"/>
                <a:gd name="adj2"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Lato Light"/>
              </a:endParaRPr>
            </a:p>
          </p:txBody>
        </p:sp>
        <p:sp>
          <p:nvSpPr>
            <p:cNvPr id="83" name="Freeform 857"/>
            <p:cNvSpPr>
              <a:spLocks noEditPoints="1"/>
            </p:cNvSpPr>
            <p:nvPr/>
          </p:nvSpPr>
          <p:spPr bwMode="auto">
            <a:xfrm>
              <a:off x="6746875" y="10148153"/>
              <a:ext cx="646914" cy="646914"/>
            </a:xfrm>
            <a:custGeom>
              <a:avLst/>
              <a:gdLst>
                <a:gd name="T0" fmla="*/ 215 w 430"/>
                <a:gd name="T1" fmla="*/ 0 h 430"/>
                <a:gd name="T2" fmla="*/ 0 w 430"/>
                <a:gd name="T3" fmla="*/ 215 h 430"/>
                <a:gd name="T4" fmla="*/ 215 w 430"/>
                <a:gd name="T5" fmla="*/ 430 h 430"/>
                <a:gd name="T6" fmla="*/ 430 w 430"/>
                <a:gd name="T7" fmla="*/ 215 h 430"/>
                <a:gd name="T8" fmla="*/ 215 w 430"/>
                <a:gd name="T9" fmla="*/ 0 h 430"/>
                <a:gd name="T10" fmla="*/ 259 w 430"/>
                <a:gd name="T11" fmla="*/ 215 h 430"/>
                <a:gd name="T12" fmla="*/ 338 w 430"/>
                <a:gd name="T13" fmla="*/ 293 h 430"/>
                <a:gd name="T14" fmla="*/ 293 w 430"/>
                <a:gd name="T15" fmla="*/ 338 h 430"/>
                <a:gd name="T16" fmla="*/ 215 w 430"/>
                <a:gd name="T17" fmla="*/ 259 h 430"/>
                <a:gd name="T18" fmla="*/ 137 w 430"/>
                <a:gd name="T19" fmla="*/ 338 h 430"/>
                <a:gd name="T20" fmla="*/ 92 w 430"/>
                <a:gd name="T21" fmla="*/ 293 h 430"/>
                <a:gd name="T22" fmla="*/ 171 w 430"/>
                <a:gd name="T23" fmla="*/ 215 h 430"/>
                <a:gd name="T24" fmla="*/ 92 w 430"/>
                <a:gd name="T25" fmla="*/ 137 h 430"/>
                <a:gd name="T26" fmla="*/ 137 w 430"/>
                <a:gd name="T27" fmla="*/ 92 h 430"/>
                <a:gd name="T28" fmla="*/ 215 w 430"/>
                <a:gd name="T29" fmla="*/ 171 h 430"/>
                <a:gd name="T30" fmla="*/ 293 w 430"/>
                <a:gd name="T31" fmla="*/ 92 h 430"/>
                <a:gd name="T32" fmla="*/ 338 w 430"/>
                <a:gd name="T33" fmla="*/ 137 h 430"/>
                <a:gd name="T34" fmla="*/ 259 w 430"/>
                <a:gd name="T35" fmla="*/ 215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0" h="430">
                  <a:moveTo>
                    <a:pt x="215" y="0"/>
                  </a:moveTo>
                  <a:cubicBezTo>
                    <a:pt x="96" y="0"/>
                    <a:pt x="0" y="96"/>
                    <a:pt x="0" y="215"/>
                  </a:cubicBezTo>
                  <a:cubicBezTo>
                    <a:pt x="0" y="334"/>
                    <a:pt x="96" y="430"/>
                    <a:pt x="215" y="430"/>
                  </a:cubicBezTo>
                  <a:cubicBezTo>
                    <a:pt x="334" y="430"/>
                    <a:pt x="430" y="334"/>
                    <a:pt x="430" y="215"/>
                  </a:cubicBezTo>
                  <a:cubicBezTo>
                    <a:pt x="430" y="96"/>
                    <a:pt x="334" y="0"/>
                    <a:pt x="215" y="0"/>
                  </a:cubicBezTo>
                  <a:close/>
                  <a:moveTo>
                    <a:pt x="259" y="215"/>
                  </a:moveTo>
                  <a:cubicBezTo>
                    <a:pt x="338" y="293"/>
                    <a:pt x="338" y="293"/>
                    <a:pt x="338" y="293"/>
                  </a:cubicBezTo>
                  <a:cubicBezTo>
                    <a:pt x="293" y="338"/>
                    <a:pt x="293" y="338"/>
                    <a:pt x="293" y="338"/>
                  </a:cubicBezTo>
                  <a:cubicBezTo>
                    <a:pt x="215" y="259"/>
                    <a:pt x="215" y="259"/>
                    <a:pt x="215" y="259"/>
                  </a:cubicBezTo>
                  <a:cubicBezTo>
                    <a:pt x="137" y="338"/>
                    <a:pt x="137" y="338"/>
                    <a:pt x="137" y="338"/>
                  </a:cubicBezTo>
                  <a:cubicBezTo>
                    <a:pt x="92" y="293"/>
                    <a:pt x="92" y="293"/>
                    <a:pt x="92" y="293"/>
                  </a:cubicBezTo>
                  <a:cubicBezTo>
                    <a:pt x="171" y="215"/>
                    <a:pt x="171" y="215"/>
                    <a:pt x="171" y="215"/>
                  </a:cubicBezTo>
                  <a:cubicBezTo>
                    <a:pt x="92" y="137"/>
                    <a:pt x="92" y="137"/>
                    <a:pt x="92" y="137"/>
                  </a:cubicBezTo>
                  <a:cubicBezTo>
                    <a:pt x="137" y="92"/>
                    <a:pt x="137" y="92"/>
                    <a:pt x="137" y="92"/>
                  </a:cubicBezTo>
                  <a:cubicBezTo>
                    <a:pt x="215" y="171"/>
                    <a:pt x="215" y="171"/>
                    <a:pt x="215" y="171"/>
                  </a:cubicBezTo>
                  <a:cubicBezTo>
                    <a:pt x="293" y="92"/>
                    <a:pt x="293" y="92"/>
                    <a:pt x="293" y="92"/>
                  </a:cubicBezTo>
                  <a:cubicBezTo>
                    <a:pt x="338" y="137"/>
                    <a:pt x="338" y="137"/>
                    <a:pt x="338" y="137"/>
                  </a:cubicBezTo>
                  <a:cubicBezTo>
                    <a:pt x="259" y="215"/>
                    <a:pt x="259" y="215"/>
                    <a:pt x="259" y="215"/>
                  </a:cubicBezTo>
                  <a:close/>
                </a:path>
              </a:pathLst>
            </a:custGeom>
            <a:solidFill>
              <a:schemeClr val="bg1"/>
            </a:solidFill>
            <a:ln>
              <a:noFill/>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grpSp>
        <p:nvGrpSpPr>
          <p:cNvPr id="2" name="Group 1"/>
          <p:cNvGrpSpPr/>
          <p:nvPr/>
        </p:nvGrpSpPr>
        <p:grpSpPr>
          <a:xfrm>
            <a:off x="5073833" y="5838611"/>
            <a:ext cx="8261070" cy="766974"/>
            <a:chOff x="6763349" y="5499169"/>
            <a:chExt cx="11011892" cy="1022366"/>
          </a:xfrm>
        </p:grpSpPr>
        <p:sp>
          <p:nvSpPr>
            <p:cNvPr id="101" name="TextBox 100"/>
            <p:cNvSpPr txBox="1"/>
            <p:nvPr/>
          </p:nvSpPr>
          <p:spPr>
            <a:xfrm>
              <a:off x="7719189" y="5499169"/>
              <a:ext cx="10056052" cy="960034"/>
            </a:xfrm>
            <a:prstGeom prst="rect">
              <a:avLst/>
            </a:prstGeom>
            <a:noFill/>
          </p:spPr>
          <p:txBody>
            <a:bodyPr wrap="square" lIns="164607" tIns="82304" rIns="164607" bIns="82304" rtlCol="0">
              <a:spAutoFit/>
            </a:bodyPr>
            <a:lstStyle/>
            <a:p>
              <a:pPr algn="just"/>
              <a:r>
                <a:rPr lang="en-US" sz="1800" dirty="0">
                  <a:solidFill>
                    <a:schemeClr val="bg1">
                      <a:lumMod val="95000"/>
                    </a:schemeClr>
                  </a:solidFill>
                  <a:latin typeface="Lato Light"/>
                  <a:ea typeface="Open Sans Light" panose="020B0306030504020204" pitchFamily="34" charset="0"/>
                  <a:cs typeface="Lato Light"/>
                </a:rPr>
                <a:t>Lorem Ipsum has two main statistical methodologies are used in data analysis which summarizes data from a sample using indexes.</a:t>
              </a:r>
            </a:p>
          </p:txBody>
        </p:sp>
        <p:sp>
          <p:nvSpPr>
            <p:cNvPr id="113" name="Round Same Side Corner Rectangle 112"/>
            <p:cNvSpPr/>
            <p:nvPr/>
          </p:nvSpPr>
          <p:spPr>
            <a:xfrm rot="10800000" flipH="1">
              <a:off x="7736447" y="5598472"/>
              <a:ext cx="109697" cy="913591"/>
            </a:xfrm>
            <a:prstGeom prst="round2SameRect">
              <a:avLst>
                <a:gd name="adj1" fmla="val 50000"/>
                <a:gd name="adj2"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Lato Light"/>
              </a:endParaRPr>
            </a:p>
          </p:txBody>
        </p:sp>
        <p:sp>
          <p:nvSpPr>
            <p:cNvPr id="120" name="Round Same Side Corner Rectangle 119"/>
            <p:cNvSpPr/>
            <p:nvPr/>
          </p:nvSpPr>
          <p:spPr>
            <a:xfrm rot="10800000" flipH="1">
              <a:off x="7736447" y="5607944"/>
              <a:ext cx="109697" cy="913591"/>
            </a:xfrm>
            <a:prstGeom prst="round2SameRect">
              <a:avLst>
                <a:gd name="adj1" fmla="val 50000"/>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Lato Light"/>
              </a:endParaRPr>
            </a:p>
          </p:txBody>
        </p:sp>
        <p:sp>
          <p:nvSpPr>
            <p:cNvPr id="88" name="Freeform 222"/>
            <p:cNvSpPr>
              <a:spLocks noEditPoints="1"/>
            </p:cNvSpPr>
            <p:nvPr/>
          </p:nvSpPr>
          <p:spPr bwMode="auto">
            <a:xfrm>
              <a:off x="6763349" y="5765073"/>
              <a:ext cx="646914" cy="649763"/>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grpSp>
        <p:nvGrpSpPr>
          <p:cNvPr id="3" name="Group 2"/>
          <p:cNvGrpSpPr/>
          <p:nvPr/>
        </p:nvGrpSpPr>
        <p:grpSpPr>
          <a:xfrm>
            <a:off x="5061475" y="6937890"/>
            <a:ext cx="8273430" cy="753634"/>
            <a:chOff x="6746875" y="6964492"/>
            <a:chExt cx="11028367" cy="1004584"/>
          </a:xfrm>
        </p:grpSpPr>
        <p:sp>
          <p:nvSpPr>
            <p:cNvPr id="103" name="TextBox 102"/>
            <p:cNvSpPr txBox="1"/>
            <p:nvPr/>
          </p:nvSpPr>
          <p:spPr>
            <a:xfrm>
              <a:off x="7719190" y="6964492"/>
              <a:ext cx="10056052" cy="960034"/>
            </a:xfrm>
            <a:prstGeom prst="rect">
              <a:avLst/>
            </a:prstGeom>
            <a:noFill/>
          </p:spPr>
          <p:txBody>
            <a:bodyPr wrap="square" lIns="164607" tIns="82304" rIns="164607" bIns="82304" rtlCol="0">
              <a:spAutoFit/>
            </a:bodyPr>
            <a:lstStyle/>
            <a:p>
              <a:pPr algn="just"/>
              <a:r>
                <a:rPr lang="en-US" sz="1800" dirty="0">
                  <a:solidFill>
                    <a:schemeClr val="bg1">
                      <a:lumMod val="95000"/>
                    </a:schemeClr>
                  </a:solidFill>
                  <a:latin typeface="Lato Light"/>
                  <a:ea typeface="Open Sans Light" panose="020B0306030504020204" pitchFamily="34" charset="0"/>
                  <a:cs typeface="Lato Light"/>
                </a:rPr>
                <a:t>Lorem Ipsum has two main statistical methodologies are used in data analysis which summarizes data from a sample using indexes.</a:t>
              </a:r>
            </a:p>
          </p:txBody>
        </p:sp>
        <p:sp>
          <p:nvSpPr>
            <p:cNvPr id="114" name="Round Same Side Corner Rectangle 113"/>
            <p:cNvSpPr/>
            <p:nvPr/>
          </p:nvSpPr>
          <p:spPr>
            <a:xfrm rot="10800000" flipH="1">
              <a:off x="7736447" y="7055485"/>
              <a:ext cx="109697" cy="913591"/>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Lato Light"/>
              </a:endParaRPr>
            </a:p>
          </p:txBody>
        </p:sp>
        <p:sp>
          <p:nvSpPr>
            <p:cNvPr id="89" name="Freeform 222"/>
            <p:cNvSpPr>
              <a:spLocks noEditPoints="1"/>
            </p:cNvSpPr>
            <p:nvPr/>
          </p:nvSpPr>
          <p:spPr bwMode="auto">
            <a:xfrm>
              <a:off x="6746875" y="7189165"/>
              <a:ext cx="646914" cy="649763"/>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grpSp>
        <p:nvGrpSpPr>
          <p:cNvPr id="4" name="Group 3"/>
          <p:cNvGrpSpPr/>
          <p:nvPr/>
        </p:nvGrpSpPr>
        <p:grpSpPr>
          <a:xfrm>
            <a:off x="5073833" y="8071196"/>
            <a:ext cx="8261071" cy="747402"/>
            <a:chOff x="6763349" y="8475174"/>
            <a:chExt cx="11011893" cy="996276"/>
          </a:xfrm>
        </p:grpSpPr>
        <p:sp>
          <p:nvSpPr>
            <p:cNvPr id="111" name="TextBox 110"/>
            <p:cNvSpPr txBox="1"/>
            <p:nvPr/>
          </p:nvSpPr>
          <p:spPr>
            <a:xfrm>
              <a:off x="7719189" y="8475174"/>
              <a:ext cx="10056053" cy="960033"/>
            </a:xfrm>
            <a:prstGeom prst="rect">
              <a:avLst/>
            </a:prstGeom>
            <a:noFill/>
          </p:spPr>
          <p:txBody>
            <a:bodyPr wrap="square" lIns="164607" tIns="82304" rIns="164607" bIns="82304" rtlCol="0">
              <a:spAutoFit/>
            </a:bodyPr>
            <a:lstStyle/>
            <a:p>
              <a:pPr algn="just"/>
              <a:r>
                <a:rPr lang="en-US" sz="1800" dirty="0">
                  <a:solidFill>
                    <a:schemeClr val="bg1">
                      <a:lumMod val="95000"/>
                    </a:schemeClr>
                  </a:solidFill>
                  <a:latin typeface="Lato Light"/>
                  <a:ea typeface="Open Sans Light" panose="020B0306030504020204" pitchFamily="34" charset="0"/>
                  <a:cs typeface="Lato Light"/>
                </a:rPr>
                <a:t>Lorem Ipsum has two main statistical methodologies are used in data analysis which summarizes data from a sample using indexes.</a:t>
              </a:r>
            </a:p>
          </p:txBody>
        </p:sp>
        <p:sp>
          <p:nvSpPr>
            <p:cNvPr id="115" name="Round Same Side Corner Rectangle 114"/>
            <p:cNvSpPr/>
            <p:nvPr/>
          </p:nvSpPr>
          <p:spPr>
            <a:xfrm rot="10800000" flipH="1">
              <a:off x="7736447" y="8557859"/>
              <a:ext cx="109697" cy="913591"/>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Lato Light"/>
              </a:endParaRPr>
            </a:p>
          </p:txBody>
        </p:sp>
        <p:sp>
          <p:nvSpPr>
            <p:cNvPr id="90" name="Freeform 222"/>
            <p:cNvSpPr>
              <a:spLocks noEditPoints="1"/>
            </p:cNvSpPr>
            <p:nvPr/>
          </p:nvSpPr>
          <p:spPr bwMode="auto">
            <a:xfrm>
              <a:off x="6763349" y="8718798"/>
              <a:ext cx="646914" cy="649763"/>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grpSp>
        <p:nvGrpSpPr>
          <p:cNvPr id="6" name="Group 5"/>
          <p:cNvGrpSpPr/>
          <p:nvPr/>
        </p:nvGrpSpPr>
        <p:grpSpPr>
          <a:xfrm>
            <a:off x="5061474" y="10167131"/>
            <a:ext cx="8289911" cy="741167"/>
            <a:chOff x="6746875" y="11269025"/>
            <a:chExt cx="11050336" cy="987965"/>
          </a:xfrm>
        </p:grpSpPr>
        <p:sp>
          <p:nvSpPr>
            <p:cNvPr id="126" name="TextBox 125"/>
            <p:cNvSpPr txBox="1"/>
            <p:nvPr/>
          </p:nvSpPr>
          <p:spPr>
            <a:xfrm>
              <a:off x="7741160" y="11269025"/>
              <a:ext cx="10056051" cy="960034"/>
            </a:xfrm>
            <a:prstGeom prst="rect">
              <a:avLst/>
            </a:prstGeom>
            <a:noFill/>
          </p:spPr>
          <p:txBody>
            <a:bodyPr wrap="square" lIns="164607" tIns="82304" rIns="164607" bIns="82304" rtlCol="0">
              <a:spAutoFit/>
            </a:bodyPr>
            <a:lstStyle/>
            <a:p>
              <a:pPr algn="just"/>
              <a:r>
                <a:rPr lang="en-US" sz="1800" dirty="0">
                  <a:solidFill>
                    <a:schemeClr val="bg1">
                      <a:lumMod val="95000"/>
                    </a:schemeClr>
                  </a:solidFill>
                  <a:latin typeface="Lato Light"/>
                  <a:ea typeface="Open Sans Light" panose="020B0306030504020204" pitchFamily="34" charset="0"/>
                  <a:cs typeface="Lato Light"/>
                </a:rPr>
                <a:t>Lorem Ipsum has two main statistical methodologies are used in data analysis which summarizes data from a sample using indexes.</a:t>
              </a:r>
            </a:p>
          </p:txBody>
        </p:sp>
        <p:sp>
          <p:nvSpPr>
            <p:cNvPr id="127" name="Round Same Side Corner Rectangle 126"/>
            <p:cNvSpPr/>
            <p:nvPr/>
          </p:nvSpPr>
          <p:spPr>
            <a:xfrm rot="10800000" flipH="1">
              <a:off x="7758417" y="11343399"/>
              <a:ext cx="109697" cy="913591"/>
            </a:xfrm>
            <a:prstGeom prst="round2SameRect">
              <a:avLst>
                <a:gd name="adj1" fmla="val 50000"/>
                <a:gd name="adj2" fmla="val 50000"/>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Lato Light"/>
              </a:endParaRPr>
            </a:p>
          </p:txBody>
        </p:sp>
        <p:sp>
          <p:nvSpPr>
            <p:cNvPr id="94" name="Freeform 222"/>
            <p:cNvSpPr>
              <a:spLocks noEditPoints="1"/>
            </p:cNvSpPr>
            <p:nvPr/>
          </p:nvSpPr>
          <p:spPr bwMode="auto">
            <a:xfrm>
              <a:off x="6746875" y="11454799"/>
              <a:ext cx="646914" cy="649763"/>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sp>
        <p:nvSpPr>
          <p:cNvPr id="7" name="Picture Placeholder 6"/>
          <p:cNvSpPr>
            <a:spLocks noGrp="1" noChangeAspect="1"/>
          </p:cNvSpPr>
          <p:nvPr>
            <p:ph type="pic" sz="quarter" idx="13"/>
          </p:nvPr>
        </p:nvSpPr>
        <p:spPr>
          <a:xfrm>
            <a:off x="0" y="0"/>
            <a:ext cx="18304714" cy="13716000"/>
          </a:xfrm>
        </p:spPr>
      </p:sp>
    </p:spTree>
    <p:extLst>
      <p:ext uri="{BB962C8B-B14F-4D97-AF65-F5344CB8AC3E}">
        <p14:creationId xmlns:p14="http://schemas.microsoft.com/office/powerpoint/2010/main" val="2464316101"/>
      </p:ext>
    </p:extLst>
  </p:cSld>
  <p:clrMapOvr>
    <a:masterClrMapping/>
  </p:clrMapOvr>
  <p:transition xmlns:p14="http://schemas.microsoft.com/office/powerpoint/2010/main" spd="slow" advClick="0">
    <p:pull/>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fade">
                                      <p:cBhvr>
                                        <p:cTn id="7" dur="1000"/>
                                        <p:tgtEl>
                                          <p:spTgt spid="62"/>
                                        </p:tgtEl>
                                      </p:cBhvr>
                                    </p:animEffect>
                                    <p:anim calcmode="lin" valueType="num">
                                      <p:cBhvr>
                                        <p:cTn id="8" dur="1000" fill="hold"/>
                                        <p:tgtEl>
                                          <p:spTgt spid="62"/>
                                        </p:tgtEl>
                                        <p:attrNameLst>
                                          <p:attrName>ppt_x</p:attrName>
                                        </p:attrNameLst>
                                      </p:cBhvr>
                                      <p:tavLst>
                                        <p:tav tm="0">
                                          <p:val>
                                            <p:strVal val="#ppt_x"/>
                                          </p:val>
                                        </p:tav>
                                        <p:tav tm="100000">
                                          <p:val>
                                            <p:strVal val="#ppt_x"/>
                                          </p:val>
                                        </p:tav>
                                      </p:tavLst>
                                    </p:anim>
                                    <p:anim calcmode="lin" valueType="num">
                                      <p:cBhvr>
                                        <p:cTn id="9" dur="1000" fill="hold"/>
                                        <p:tgtEl>
                                          <p:spTgt spid="6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nodeType="afterEffect">
                                  <p:stCondLst>
                                    <p:cond delay="0"/>
                                  </p:stCondLst>
                                  <p:childTnLst>
                                    <p:set>
                                      <p:cBhvr>
                                        <p:cTn id="12" dur="1" fill="hold">
                                          <p:stCondLst>
                                            <p:cond delay="0"/>
                                          </p:stCondLst>
                                        </p:cTn>
                                        <p:tgtEl>
                                          <p:spTgt spid="129"/>
                                        </p:tgtEl>
                                        <p:attrNameLst>
                                          <p:attrName>style.visibility</p:attrName>
                                        </p:attrNameLst>
                                      </p:cBhvr>
                                      <p:to>
                                        <p:strVal val="visible"/>
                                      </p:to>
                                    </p:set>
                                    <p:animEffect transition="in" filter="fade">
                                      <p:cBhvr>
                                        <p:cTn id="13" dur="500"/>
                                        <p:tgtEl>
                                          <p:spTgt spid="129"/>
                                        </p:tgtEl>
                                      </p:cBhvr>
                                    </p:animEffect>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500"/>
                                        <p:tgtEl>
                                          <p:spTgt spid="2"/>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500"/>
                                        <p:tgtEl>
                                          <p:spTgt spid="3"/>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fade">
                                      <p:cBhvr>
                                        <p:cTn id="25" dur="500"/>
                                        <p:tgtEl>
                                          <p:spTgt spid="4"/>
                                        </p:tgtEl>
                                      </p:cBhvr>
                                    </p:animEffect>
                                  </p:childTnLst>
                                </p:cTn>
                              </p:par>
                            </p:childTnLst>
                          </p:cTn>
                        </p:par>
                        <p:par>
                          <p:cTn id="26" fill="hold">
                            <p:stCondLst>
                              <p:cond delay="3000"/>
                            </p:stCondLst>
                            <p:childTnLst>
                              <p:par>
                                <p:cTn id="27" presetID="10" presetClass="entr" presetSubtype="0" fill="hold" nodeType="after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500"/>
                                        <p:tgtEl>
                                          <p:spTgt spid="5"/>
                                        </p:tgtEl>
                                      </p:cBhvr>
                                    </p:animEffect>
                                  </p:childTnLst>
                                </p:cTn>
                              </p:par>
                            </p:childTnLst>
                          </p:cTn>
                        </p:par>
                        <p:par>
                          <p:cTn id="30" fill="hold">
                            <p:stCondLst>
                              <p:cond delay="3500"/>
                            </p:stCondLst>
                            <p:childTnLst>
                              <p:par>
                                <p:cTn id="31" presetID="10" presetClass="entr" presetSubtype="0" fill="hold" nodeType="after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11736058" y="4381918"/>
            <a:ext cx="4809529" cy="6291899"/>
          </a:xfrm>
          <a:prstGeom prst="rect">
            <a:avLst/>
          </a:prstGeom>
          <a:solidFill>
            <a:schemeClr val="bg1"/>
          </a:solidFill>
          <a:ln>
            <a:noFill/>
          </a:ln>
          <a:effectLst>
            <a:outerShdw blurRad="254000" dist="88900" dir="8100000" algn="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sp>
        <p:nvSpPr>
          <p:cNvPr id="8" name="Rectangle 7"/>
          <p:cNvSpPr/>
          <p:nvPr/>
        </p:nvSpPr>
        <p:spPr>
          <a:xfrm>
            <a:off x="6753203" y="4381918"/>
            <a:ext cx="4809529" cy="6291899"/>
          </a:xfrm>
          <a:prstGeom prst="rect">
            <a:avLst/>
          </a:prstGeom>
          <a:solidFill>
            <a:schemeClr val="bg1"/>
          </a:solidFill>
          <a:ln>
            <a:noFill/>
          </a:ln>
          <a:effectLst>
            <a:outerShdw blurRad="254000" dist="88900" dir="8100000" algn="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sp>
        <p:nvSpPr>
          <p:cNvPr id="7" name="Rectangle 6"/>
          <p:cNvSpPr/>
          <p:nvPr/>
        </p:nvSpPr>
        <p:spPr>
          <a:xfrm>
            <a:off x="1814410" y="4381912"/>
            <a:ext cx="4809529" cy="6291899"/>
          </a:xfrm>
          <a:prstGeom prst="rect">
            <a:avLst/>
          </a:prstGeom>
          <a:solidFill>
            <a:schemeClr val="bg1"/>
          </a:solidFill>
          <a:ln>
            <a:noFill/>
          </a:ln>
          <a:effectLst>
            <a:outerShdw blurRad="254000" dist="88900" dir="8100000" algn="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sp>
        <p:nvSpPr>
          <p:cNvPr id="13" name="TextBox 12"/>
          <p:cNvSpPr txBox="1"/>
          <p:nvPr/>
        </p:nvSpPr>
        <p:spPr>
          <a:xfrm>
            <a:off x="3159781" y="9312131"/>
            <a:ext cx="2324050" cy="531051"/>
          </a:xfrm>
          <a:prstGeom prst="rect">
            <a:avLst/>
          </a:prstGeom>
          <a:noFill/>
        </p:spPr>
        <p:txBody>
          <a:bodyPr wrap="none" lIns="137168" tIns="68584" rIns="137168" bIns="68584" rtlCol="0">
            <a:spAutoFit/>
          </a:bodyPr>
          <a:lstStyle/>
          <a:p>
            <a:pPr algn="ctr"/>
            <a:r>
              <a:rPr lang="id-ID" sz="2551" b="1" dirty="0">
                <a:solidFill>
                  <a:schemeClr val="bg1">
                    <a:lumMod val="50000"/>
                  </a:schemeClr>
                </a:solidFill>
                <a:latin typeface="Lato Regular"/>
                <a:cs typeface="Lato Regular"/>
              </a:rPr>
              <a:t>JAMES </a:t>
            </a:r>
            <a:r>
              <a:rPr lang="id-ID" sz="2551" b="1" dirty="0">
                <a:solidFill>
                  <a:schemeClr val="accent1"/>
                </a:solidFill>
                <a:latin typeface="Lato Regular"/>
                <a:cs typeface="Lato Regular"/>
              </a:rPr>
              <a:t>BOND</a:t>
            </a:r>
          </a:p>
        </p:txBody>
      </p:sp>
      <p:sp>
        <p:nvSpPr>
          <p:cNvPr id="14" name="TextBox 13"/>
          <p:cNvSpPr txBox="1"/>
          <p:nvPr/>
        </p:nvSpPr>
        <p:spPr>
          <a:xfrm>
            <a:off x="2336386" y="10001224"/>
            <a:ext cx="3970819" cy="323173"/>
          </a:xfrm>
          <a:prstGeom prst="rect">
            <a:avLst/>
          </a:prstGeom>
          <a:noFill/>
        </p:spPr>
        <p:txBody>
          <a:bodyPr wrap="square" lIns="137168" tIns="68584" rIns="137168" bIns="68584" rtlCol="0">
            <a:spAutoFit/>
          </a:bodyPr>
          <a:lstStyle/>
          <a:p>
            <a:pPr algn="ctr"/>
            <a:r>
              <a:rPr lang="en-US" sz="1200" dirty="0">
                <a:solidFill>
                  <a:schemeClr val="bg1">
                    <a:lumMod val="50000"/>
                  </a:schemeClr>
                </a:solidFill>
                <a:latin typeface="Lato Light"/>
                <a:cs typeface="Lato Light"/>
              </a:rPr>
              <a:t>CEO &amp; FOUNDER</a:t>
            </a:r>
          </a:p>
        </p:txBody>
      </p:sp>
      <p:cxnSp>
        <p:nvCxnSpPr>
          <p:cNvPr id="15" name="Straight Connector 14"/>
          <p:cNvCxnSpPr/>
          <p:nvPr/>
        </p:nvCxnSpPr>
        <p:spPr>
          <a:xfrm>
            <a:off x="3929103" y="9892110"/>
            <a:ext cx="785386" cy="0"/>
          </a:xfrm>
          <a:prstGeom prst="line">
            <a:avLst/>
          </a:prstGeom>
          <a:ln w="6350">
            <a:solidFill>
              <a:schemeClr val="accent1"/>
            </a:solidFill>
            <a:prstDash val="lgDash"/>
            <a:headEnd type="diamond"/>
            <a:tailEnd type="diamond"/>
          </a:ln>
        </p:spPr>
        <p:style>
          <a:lnRef idx="1">
            <a:schemeClr val="accent1"/>
          </a:lnRef>
          <a:fillRef idx="0">
            <a:schemeClr val="accent1"/>
          </a:fillRef>
          <a:effectRef idx="0">
            <a:schemeClr val="accent1"/>
          </a:effectRef>
          <a:fontRef idx="minor">
            <a:schemeClr val="tx1"/>
          </a:fontRef>
        </p:style>
      </p:cxnSp>
      <p:sp>
        <p:nvSpPr>
          <p:cNvPr id="16" name="TextBox 15"/>
          <p:cNvSpPr txBox="1"/>
          <p:nvPr/>
        </p:nvSpPr>
        <p:spPr>
          <a:xfrm>
            <a:off x="7843947" y="9312131"/>
            <a:ext cx="2324050" cy="531051"/>
          </a:xfrm>
          <a:prstGeom prst="rect">
            <a:avLst/>
          </a:prstGeom>
          <a:noFill/>
        </p:spPr>
        <p:txBody>
          <a:bodyPr wrap="none" lIns="137168" tIns="68584" rIns="137168" bIns="68584" rtlCol="0">
            <a:spAutoFit/>
          </a:bodyPr>
          <a:lstStyle/>
          <a:p>
            <a:pPr algn="ctr"/>
            <a:r>
              <a:rPr lang="id-ID" sz="2551" b="1" dirty="0">
                <a:solidFill>
                  <a:schemeClr val="bg1">
                    <a:lumMod val="50000"/>
                  </a:schemeClr>
                </a:solidFill>
                <a:latin typeface="Lato Regular"/>
                <a:cs typeface="Lato Regular"/>
              </a:rPr>
              <a:t>JAMES</a:t>
            </a:r>
            <a:r>
              <a:rPr lang="id-ID" sz="2551" b="1" dirty="0">
                <a:solidFill>
                  <a:schemeClr val="tx2"/>
                </a:solidFill>
                <a:latin typeface="Lato Regular"/>
                <a:cs typeface="Lato Regular"/>
              </a:rPr>
              <a:t> </a:t>
            </a:r>
            <a:r>
              <a:rPr lang="id-ID" sz="2551" b="1" dirty="0">
                <a:solidFill>
                  <a:schemeClr val="accent2"/>
                </a:solidFill>
                <a:latin typeface="Lato Regular"/>
                <a:cs typeface="Lato Regular"/>
              </a:rPr>
              <a:t>BOND</a:t>
            </a:r>
          </a:p>
        </p:txBody>
      </p:sp>
      <p:sp>
        <p:nvSpPr>
          <p:cNvPr id="17" name="TextBox 16"/>
          <p:cNvSpPr txBox="1"/>
          <p:nvPr/>
        </p:nvSpPr>
        <p:spPr>
          <a:xfrm>
            <a:off x="7020558" y="10001224"/>
            <a:ext cx="3970819" cy="323173"/>
          </a:xfrm>
          <a:prstGeom prst="rect">
            <a:avLst/>
          </a:prstGeom>
          <a:noFill/>
        </p:spPr>
        <p:txBody>
          <a:bodyPr wrap="square" lIns="137168" tIns="68584" rIns="137168" bIns="68584" rtlCol="0">
            <a:spAutoFit/>
          </a:bodyPr>
          <a:lstStyle/>
          <a:p>
            <a:pPr algn="ctr"/>
            <a:r>
              <a:rPr lang="en-US" sz="1200" dirty="0">
                <a:solidFill>
                  <a:schemeClr val="bg1">
                    <a:lumMod val="50000"/>
                  </a:schemeClr>
                </a:solidFill>
                <a:latin typeface="Lato Light"/>
                <a:cs typeface="Lato Light"/>
              </a:rPr>
              <a:t>CEO &amp; FOUNDER</a:t>
            </a:r>
          </a:p>
        </p:txBody>
      </p:sp>
      <p:cxnSp>
        <p:nvCxnSpPr>
          <p:cNvPr id="18" name="Straight Connector 17"/>
          <p:cNvCxnSpPr/>
          <p:nvPr/>
        </p:nvCxnSpPr>
        <p:spPr>
          <a:xfrm>
            <a:off x="8613274" y="9892110"/>
            <a:ext cx="785386" cy="0"/>
          </a:xfrm>
          <a:prstGeom prst="line">
            <a:avLst/>
          </a:prstGeom>
          <a:ln w="6350">
            <a:solidFill>
              <a:schemeClr val="accent2"/>
            </a:solidFill>
            <a:prstDash val="dash"/>
            <a:headEnd type="diamond"/>
            <a:tailEnd type="diamond"/>
          </a:ln>
        </p:spPr>
        <p:style>
          <a:lnRef idx="1">
            <a:schemeClr val="accent1"/>
          </a:lnRef>
          <a:fillRef idx="0">
            <a:schemeClr val="accent1"/>
          </a:fillRef>
          <a:effectRef idx="0">
            <a:schemeClr val="accent1"/>
          </a:effectRef>
          <a:fontRef idx="minor">
            <a:schemeClr val="tx1"/>
          </a:fontRef>
        </p:style>
      </p:cxnSp>
      <p:sp>
        <p:nvSpPr>
          <p:cNvPr id="19" name="TextBox 18"/>
          <p:cNvSpPr txBox="1"/>
          <p:nvPr/>
        </p:nvSpPr>
        <p:spPr>
          <a:xfrm>
            <a:off x="12902823" y="9312131"/>
            <a:ext cx="2324050" cy="531051"/>
          </a:xfrm>
          <a:prstGeom prst="rect">
            <a:avLst/>
          </a:prstGeom>
          <a:noFill/>
        </p:spPr>
        <p:txBody>
          <a:bodyPr wrap="none" lIns="137168" tIns="68584" rIns="137168" bIns="68584" rtlCol="0">
            <a:spAutoFit/>
          </a:bodyPr>
          <a:lstStyle/>
          <a:p>
            <a:pPr algn="ctr"/>
            <a:r>
              <a:rPr lang="id-ID" sz="2551" b="1" dirty="0">
                <a:solidFill>
                  <a:schemeClr val="bg1">
                    <a:lumMod val="50000"/>
                  </a:schemeClr>
                </a:solidFill>
                <a:latin typeface="Lato Regular"/>
                <a:cs typeface="Lato Regular"/>
              </a:rPr>
              <a:t>JAMES</a:t>
            </a:r>
            <a:r>
              <a:rPr lang="id-ID" sz="2551" b="1" dirty="0">
                <a:solidFill>
                  <a:schemeClr val="tx2"/>
                </a:solidFill>
                <a:latin typeface="Lato Regular"/>
                <a:cs typeface="Lato Regular"/>
              </a:rPr>
              <a:t> </a:t>
            </a:r>
            <a:r>
              <a:rPr lang="id-ID" sz="2551" b="1" dirty="0">
                <a:solidFill>
                  <a:schemeClr val="accent3"/>
                </a:solidFill>
                <a:latin typeface="Lato Regular"/>
                <a:cs typeface="Lato Regular"/>
              </a:rPr>
              <a:t>BOND</a:t>
            </a:r>
          </a:p>
        </p:txBody>
      </p:sp>
      <p:sp>
        <p:nvSpPr>
          <p:cNvPr id="20" name="TextBox 19"/>
          <p:cNvSpPr txBox="1"/>
          <p:nvPr/>
        </p:nvSpPr>
        <p:spPr>
          <a:xfrm>
            <a:off x="12079441" y="10001224"/>
            <a:ext cx="3970819" cy="323173"/>
          </a:xfrm>
          <a:prstGeom prst="rect">
            <a:avLst/>
          </a:prstGeom>
          <a:noFill/>
        </p:spPr>
        <p:txBody>
          <a:bodyPr wrap="square" lIns="137168" tIns="68584" rIns="137168" bIns="68584" rtlCol="0">
            <a:spAutoFit/>
          </a:bodyPr>
          <a:lstStyle/>
          <a:p>
            <a:pPr algn="ctr"/>
            <a:r>
              <a:rPr lang="en-US" sz="1200" dirty="0">
                <a:solidFill>
                  <a:schemeClr val="bg1">
                    <a:lumMod val="50000"/>
                  </a:schemeClr>
                </a:solidFill>
                <a:latin typeface="Lato Light"/>
                <a:cs typeface="Lato Light"/>
              </a:rPr>
              <a:t>CEO &amp; FOUNDER</a:t>
            </a:r>
          </a:p>
        </p:txBody>
      </p:sp>
      <p:cxnSp>
        <p:nvCxnSpPr>
          <p:cNvPr id="21" name="Straight Connector 20"/>
          <p:cNvCxnSpPr/>
          <p:nvPr/>
        </p:nvCxnSpPr>
        <p:spPr>
          <a:xfrm>
            <a:off x="13672158" y="9892110"/>
            <a:ext cx="785386" cy="0"/>
          </a:xfrm>
          <a:prstGeom prst="line">
            <a:avLst/>
          </a:prstGeom>
          <a:ln w="6350">
            <a:solidFill>
              <a:schemeClr val="accent3"/>
            </a:solidFill>
            <a:prstDash val="dash"/>
            <a:headEnd type="diamond"/>
            <a:tailEnd type="diamond"/>
          </a:ln>
        </p:spPr>
        <p:style>
          <a:lnRef idx="1">
            <a:schemeClr val="accent1"/>
          </a:lnRef>
          <a:fillRef idx="0">
            <a:schemeClr val="accent1"/>
          </a:fillRef>
          <a:effectRef idx="0">
            <a:schemeClr val="accent1"/>
          </a:effectRef>
          <a:fontRef idx="minor">
            <a:schemeClr val="tx1"/>
          </a:fontRef>
        </p:style>
      </p:cxnSp>
      <p:grpSp>
        <p:nvGrpSpPr>
          <p:cNvPr id="29" name="Group 28"/>
          <p:cNvGrpSpPr/>
          <p:nvPr/>
        </p:nvGrpSpPr>
        <p:grpSpPr>
          <a:xfrm>
            <a:off x="4507905" y="2075518"/>
            <a:ext cx="9272190" cy="1559721"/>
            <a:chOff x="5988388" y="483017"/>
            <a:chExt cx="12359700" cy="2079087"/>
          </a:xfrm>
        </p:grpSpPr>
        <p:sp>
          <p:nvSpPr>
            <p:cNvPr id="30" name="TextBox 29"/>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Meet Our Great Team</a:t>
              </a:r>
            </a:p>
          </p:txBody>
        </p:sp>
        <p:sp>
          <p:nvSpPr>
            <p:cNvPr id="31" name="Rectangle 30"/>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32"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2" name="Picture Placeholder 1"/>
          <p:cNvSpPr>
            <a:spLocks noGrp="1" noChangeAspect="1"/>
          </p:cNvSpPr>
          <p:nvPr>
            <p:ph type="pic" sz="quarter" idx="10"/>
          </p:nvPr>
        </p:nvSpPr>
        <p:spPr>
          <a:xfrm>
            <a:off x="1797846" y="4383238"/>
            <a:ext cx="4810125" cy="4708957"/>
          </a:xfrm>
        </p:spPr>
      </p:sp>
      <p:sp>
        <p:nvSpPr>
          <p:cNvPr id="4" name="Picture Placeholder 3"/>
          <p:cNvSpPr>
            <a:spLocks noGrp="1" noChangeAspect="1"/>
          </p:cNvSpPr>
          <p:nvPr>
            <p:ph type="pic" sz="quarter" idx="11"/>
          </p:nvPr>
        </p:nvSpPr>
        <p:spPr>
          <a:xfrm>
            <a:off x="6750846" y="4383238"/>
            <a:ext cx="4810125" cy="4708957"/>
          </a:xfrm>
        </p:spPr>
      </p:sp>
      <p:sp>
        <p:nvSpPr>
          <p:cNvPr id="5" name="Picture Placeholder 4"/>
          <p:cNvSpPr>
            <a:spLocks noGrp="1" noChangeAspect="1"/>
          </p:cNvSpPr>
          <p:nvPr>
            <p:ph type="pic" sz="quarter" idx="12"/>
          </p:nvPr>
        </p:nvSpPr>
        <p:spPr>
          <a:xfrm>
            <a:off x="11722896" y="4390383"/>
            <a:ext cx="4810125" cy="4708957"/>
          </a:xfrm>
        </p:spPr>
      </p:sp>
    </p:spTree>
    <p:extLst>
      <p:ext uri="{BB962C8B-B14F-4D97-AF65-F5344CB8AC3E}">
        <p14:creationId xmlns:p14="http://schemas.microsoft.com/office/powerpoint/2010/main" val="3935783405"/>
      </p:ext>
    </p:extLst>
  </p:cSld>
  <p:clrMapOvr>
    <a:masterClrMapping/>
  </p:clrMapOvr>
  <p:transition xmlns:p14="http://schemas.microsoft.com/office/powerpoint/2010/main" spd="slow" advClick="0" advTm="3000">
    <p:wip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1000"/>
                                        <p:tgtEl>
                                          <p:spTgt spid="29"/>
                                        </p:tgtEl>
                                      </p:cBhvr>
                                    </p:animEffect>
                                    <p:anim calcmode="lin" valueType="num">
                                      <p:cBhvr>
                                        <p:cTn id="8" dur="1000" fill="hold"/>
                                        <p:tgtEl>
                                          <p:spTgt spid="29"/>
                                        </p:tgtEl>
                                        <p:attrNameLst>
                                          <p:attrName>ppt_x</p:attrName>
                                        </p:attrNameLst>
                                      </p:cBhvr>
                                      <p:tavLst>
                                        <p:tav tm="0">
                                          <p:val>
                                            <p:strVal val="#ppt_x"/>
                                          </p:val>
                                        </p:tav>
                                        <p:tav tm="100000">
                                          <p:val>
                                            <p:strVal val="#ppt_x"/>
                                          </p:val>
                                        </p:tav>
                                      </p:tavLst>
                                    </p:anim>
                                    <p:anim calcmode="lin" valueType="num">
                                      <p:cBhvr>
                                        <p:cTn id="9" dur="900" decel="100000" fill="hold"/>
                                        <p:tgtEl>
                                          <p:spTgt spid="29"/>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53" presetClass="entr" presetSubtype="16" fill="hold" grpId="0" nodeType="afterEffect">
                                  <p:stCondLst>
                                    <p:cond delay="0"/>
                                  </p:stCondLst>
                                  <p:childTnLst>
                                    <p:set>
                                      <p:cBhvr>
                                        <p:cTn id="13" dur="1" fill="hold">
                                          <p:stCondLst>
                                            <p:cond delay="0"/>
                                          </p:stCondLst>
                                        </p:cTn>
                                        <p:tgtEl>
                                          <p:spTgt spid="7"/>
                                        </p:tgtEl>
                                        <p:attrNameLst>
                                          <p:attrName>style.visibility</p:attrName>
                                        </p:attrNameLst>
                                      </p:cBhvr>
                                      <p:to>
                                        <p:strVal val="visible"/>
                                      </p:to>
                                    </p:set>
                                    <p:anim calcmode="lin" valueType="num">
                                      <p:cBhvr>
                                        <p:cTn id="14" dur="500" fill="hold"/>
                                        <p:tgtEl>
                                          <p:spTgt spid="7"/>
                                        </p:tgtEl>
                                        <p:attrNameLst>
                                          <p:attrName>ppt_w</p:attrName>
                                        </p:attrNameLst>
                                      </p:cBhvr>
                                      <p:tavLst>
                                        <p:tav tm="0">
                                          <p:val>
                                            <p:fltVal val="0"/>
                                          </p:val>
                                        </p:tav>
                                        <p:tav tm="100000">
                                          <p:val>
                                            <p:strVal val="#ppt_w"/>
                                          </p:val>
                                        </p:tav>
                                      </p:tavLst>
                                    </p:anim>
                                    <p:anim calcmode="lin" valueType="num">
                                      <p:cBhvr>
                                        <p:cTn id="15" dur="500" fill="hold"/>
                                        <p:tgtEl>
                                          <p:spTgt spid="7"/>
                                        </p:tgtEl>
                                        <p:attrNameLst>
                                          <p:attrName>ppt_h</p:attrName>
                                        </p:attrNameLst>
                                      </p:cBhvr>
                                      <p:tavLst>
                                        <p:tav tm="0">
                                          <p:val>
                                            <p:fltVal val="0"/>
                                          </p:val>
                                        </p:tav>
                                        <p:tav tm="100000">
                                          <p:val>
                                            <p:strVal val="#ppt_h"/>
                                          </p:val>
                                        </p:tav>
                                      </p:tavLst>
                                    </p:anim>
                                    <p:animEffect transition="in" filter="fade">
                                      <p:cBhvr>
                                        <p:cTn id="16" dur="500"/>
                                        <p:tgtEl>
                                          <p:spTgt spid="7"/>
                                        </p:tgtEl>
                                      </p:cBhvr>
                                    </p:animEffect>
                                  </p:childTnLst>
                                </p:cTn>
                              </p:par>
                            </p:childTnLst>
                          </p:cTn>
                        </p:par>
                        <p:par>
                          <p:cTn id="17" fill="hold">
                            <p:stCondLst>
                              <p:cond delay="1500"/>
                            </p:stCondLst>
                            <p:childTnLst>
                              <p:par>
                                <p:cTn id="18" presetID="53" presetClass="entr" presetSubtype="16" fill="hold" grpId="0" nodeType="after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500" fill="hold"/>
                                        <p:tgtEl>
                                          <p:spTgt spid="13"/>
                                        </p:tgtEl>
                                        <p:attrNameLst>
                                          <p:attrName>ppt_w</p:attrName>
                                        </p:attrNameLst>
                                      </p:cBhvr>
                                      <p:tavLst>
                                        <p:tav tm="0">
                                          <p:val>
                                            <p:fltVal val="0"/>
                                          </p:val>
                                        </p:tav>
                                        <p:tav tm="100000">
                                          <p:val>
                                            <p:strVal val="#ppt_w"/>
                                          </p:val>
                                        </p:tav>
                                      </p:tavLst>
                                    </p:anim>
                                    <p:anim calcmode="lin" valueType="num">
                                      <p:cBhvr>
                                        <p:cTn id="21" dur="500" fill="hold"/>
                                        <p:tgtEl>
                                          <p:spTgt spid="13"/>
                                        </p:tgtEl>
                                        <p:attrNameLst>
                                          <p:attrName>ppt_h</p:attrName>
                                        </p:attrNameLst>
                                      </p:cBhvr>
                                      <p:tavLst>
                                        <p:tav tm="0">
                                          <p:val>
                                            <p:fltVal val="0"/>
                                          </p:val>
                                        </p:tav>
                                        <p:tav tm="100000">
                                          <p:val>
                                            <p:strVal val="#ppt_h"/>
                                          </p:val>
                                        </p:tav>
                                      </p:tavLst>
                                    </p:anim>
                                    <p:animEffect transition="in" filter="fade">
                                      <p:cBhvr>
                                        <p:cTn id="22" dur="500"/>
                                        <p:tgtEl>
                                          <p:spTgt spid="13"/>
                                        </p:tgtEl>
                                      </p:cBhvr>
                                    </p:animEffect>
                                  </p:childTnLst>
                                </p:cTn>
                              </p:par>
                            </p:childTnLst>
                          </p:cTn>
                        </p:par>
                        <p:par>
                          <p:cTn id="23" fill="hold">
                            <p:stCondLst>
                              <p:cond delay="2000"/>
                            </p:stCondLst>
                            <p:childTnLst>
                              <p:par>
                                <p:cTn id="24" presetID="53" presetClass="entr" presetSubtype="16" fill="hold" nodeType="afterEffect">
                                  <p:stCondLst>
                                    <p:cond delay="0"/>
                                  </p:stCondLst>
                                  <p:childTnLst>
                                    <p:set>
                                      <p:cBhvr>
                                        <p:cTn id="25" dur="1" fill="hold">
                                          <p:stCondLst>
                                            <p:cond delay="0"/>
                                          </p:stCondLst>
                                        </p:cTn>
                                        <p:tgtEl>
                                          <p:spTgt spid="15"/>
                                        </p:tgtEl>
                                        <p:attrNameLst>
                                          <p:attrName>style.visibility</p:attrName>
                                        </p:attrNameLst>
                                      </p:cBhvr>
                                      <p:to>
                                        <p:strVal val="visible"/>
                                      </p:to>
                                    </p:set>
                                    <p:anim calcmode="lin" valueType="num">
                                      <p:cBhvr>
                                        <p:cTn id="26" dur="500" fill="hold"/>
                                        <p:tgtEl>
                                          <p:spTgt spid="15"/>
                                        </p:tgtEl>
                                        <p:attrNameLst>
                                          <p:attrName>ppt_w</p:attrName>
                                        </p:attrNameLst>
                                      </p:cBhvr>
                                      <p:tavLst>
                                        <p:tav tm="0">
                                          <p:val>
                                            <p:fltVal val="0"/>
                                          </p:val>
                                        </p:tav>
                                        <p:tav tm="100000">
                                          <p:val>
                                            <p:strVal val="#ppt_w"/>
                                          </p:val>
                                        </p:tav>
                                      </p:tavLst>
                                    </p:anim>
                                    <p:anim calcmode="lin" valueType="num">
                                      <p:cBhvr>
                                        <p:cTn id="27" dur="500" fill="hold"/>
                                        <p:tgtEl>
                                          <p:spTgt spid="15"/>
                                        </p:tgtEl>
                                        <p:attrNameLst>
                                          <p:attrName>ppt_h</p:attrName>
                                        </p:attrNameLst>
                                      </p:cBhvr>
                                      <p:tavLst>
                                        <p:tav tm="0">
                                          <p:val>
                                            <p:fltVal val="0"/>
                                          </p:val>
                                        </p:tav>
                                        <p:tav tm="100000">
                                          <p:val>
                                            <p:strVal val="#ppt_h"/>
                                          </p:val>
                                        </p:tav>
                                      </p:tavLst>
                                    </p:anim>
                                    <p:animEffect transition="in" filter="fade">
                                      <p:cBhvr>
                                        <p:cTn id="28" dur="500"/>
                                        <p:tgtEl>
                                          <p:spTgt spid="15"/>
                                        </p:tgtEl>
                                      </p:cBhvr>
                                    </p:animEffect>
                                  </p:childTnLst>
                                </p:cTn>
                              </p:par>
                            </p:childTnLst>
                          </p:cTn>
                        </p:par>
                        <p:par>
                          <p:cTn id="29" fill="hold">
                            <p:stCondLst>
                              <p:cond delay="2500"/>
                            </p:stCondLst>
                            <p:childTnLst>
                              <p:par>
                                <p:cTn id="30" presetID="53" presetClass="entr" presetSubtype="16" fill="hold" grpId="0" nodeType="afterEffect">
                                  <p:stCondLst>
                                    <p:cond delay="0"/>
                                  </p:stCondLst>
                                  <p:childTnLst>
                                    <p:set>
                                      <p:cBhvr>
                                        <p:cTn id="31" dur="1" fill="hold">
                                          <p:stCondLst>
                                            <p:cond delay="0"/>
                                          </p:stCondLst>
                                        </p:cTn>
                                        <p:tgtEl>
                                          <p:spTgt spid="14"/>
                                        </p:tgtEl>
                                        <p:attrNameLst>
                                          <p:attrName>style.visibility</p:attrName>
                                        </p:attrNameLst>
                                      </p:cBhvr>
                                      <p:to>
                                        <p:strVal val="visible"/>
                                      </p:to>
                                    </p:set>
                                    <p:anim calcmode="lin" valueType="num">
                                      <p:cBhvr>
                                        <p:cTn id="32" dur="500" fill="hold"/>
                                        <p:tgtEl>
                                          <p:spTgt spid="14"/>
                                        </p:tgtEl>
                                        <p:attrNameLst>
                                          <p:attrName>ppt_w</p:attrName>
                                        </p:attrNameLst>
                                      </p:cBhvr>
                                      <p:tavLst>
                                        <p:tav tm="0">
                                          <p:val>
                                            <p:fltVal val="0"/>
                                          </p:val>
                                        </p:tav>
                                        <p:tav tm="100000">
                                          <p:val>
                                            <p:strVal val="#ppt_w"/>
                                          </p:val>
                                        </p:tav>
                                      </p:tavLst>
                                    </p:anim>
                                    <p:anim calcmode="lin" valueType="num">
                                      <p:cBhvr>
                                        <p:cTn id="33" dur="500" fill="hold"/>
                                        <p:tgtEl>
                                          <p:spTgt spid="14"/>
                                        </p:tgtEl>
                                        <p:attrNameLst>
                                          <p:attrName>ppt_h</p:attrName>
                                        </p:attrNameLst>
                                      </p:cBhvr>
                                      <p:tavLst>
                                        <p:tav tm="0">
                                          <p:val>
                                            <p:fltVal val="0"/>
                                          </p:val>
                                        </p:tav>
                                        <p:tav tm="100000">
                                          <p:val>
                                            <p:strVal val="#ppt_h"/>
                                          </p:val>
                                        </p:tav>
                                      </p:tavLst>
                                    </p:anim>
                                    <p:animEffect transition="in" filter="fade">
                                      <p:cBhvr>
                                        <p:cTn id="34" dur="500"/>
                                        <p:tgtEl>
                                          <p:spTgt spid="14"/>
                                        </p:tgtEl>
                                      </p:cBhvr>
                                    </p:animEffect>
                                  </p:childTnLst>
                                </p:cTn>
                              </p:par>
                            </p:childTnLst>
                          </p:cTn>
                        </p:par>
                        <p:par>
                          <p:cTn id="35" fill="hold">
                            <p:stCondLst>
                              <p:cond delay="3000"/>
                            </p:stCondLst>
                            <p:childTnLst>
                              <p:par>
                                <p:cTn id="36" presetID="53" presetClass="entr" presetSubtype="16" fill="hold" grpId="0" nodeType="afterEffect">
                                  <p:stCondLst>
                                    <p:cond delay="0"/>
                                  </p:stCondLst>
                                  <p:childTnLst>
                                    <p:set>
                                      <p:cBhvr>
                                        <p:cTn id="37" dur="1" fill="hold">
                                          <p:stCondLst>
                                            <p:cond delay="0"/>
                                          </p:stCondLst>
                                        </p:cTn>
                                        <p:tgtEl>
                                          <p:spTgt spid="8"/>
                                        </p:tgtEl>
                                        <p:attrNameLst>
                                          <p:attrName>style.visibility</p:attrName>
                                        </p:attrNameLst>
                                      </p:cBhvr>
                                      <p:to>
                                        <p:strVal val="visible"/>
                                      </p:to>
                                    </p:set>
                                    <p:anim calcmode="lin" valueType="num">
                                      <p:cBhvr>
                                        <p:cTn id="38" dur="500" fill="hold"/>
                                        <p:tgtEl>
                                          <p:spTgt spid="8"/>
                                        </p:tgtEl>
                                        <p:attrNameLst>
                                          <p:attrName>ppt_w</p:attrName>
                                        </p:attrNameLst>
                                      </p:cBhvr>
                                      <p:tavLst>
                                        <p:tav tm="0">
                                          <p:val>
                                            <p:fltVal val="0"/>
                                          </p:val>
                                        </p:tav>
                                        <p:tav tm="100000">
                                          <p:val>
                                            <p:strVal val="#ppt_w"/>
                                          </p:val>
                                        </p:tav>
                                      </p:tavLst>
                                    </p:anim>
                                    <p:anim calcmode="lin" valueType="num">
                                      <p:cBhvr>
                                        <p:cTn id="39" dur="500" fill="hold"/>
                                        <p:tgtEl>
                                          <p:spTgt spid="8"/>
                                        </p:tgtEl>
                                        <p:attrNameLst>
                                          <p:attrName>ppt_h</p:attrName>
                                        </p:attrNameLst>
                                      </p:cBhvr>
                                      <p:tavLst>
                                        <p:tav tm="0">
                                          <p:val>
                                            <p:fltVal val="0"/>
                                          </p:val>
                                        </p:tav>
                                        <p:tav tm="100000">
                                          <p:val>
                                            <p:strVal val="#ppt_h"/>
                                          </p:val>
                                        </p:tav>
                                      </p:tavLst>
                                    </p:anim>
                                    <p:animEffect transition="in" filter="fade">
                                      <p:cBhvr>
                                        <p:cTn id="40" dur="500"/>
                                        <p:tgtEl>
                                          <p:spTgt spid="8"/>
                                        </p:tgtEl>
                                      </p:cBhvr>
                                    </p:animEffect>
                                  </p:childTnLst>
                                </p:cTn>
                              </p:par>
                            </p:childTnLst>
                          </p:cTn>
                        </p:par>
                        <p:par>
                          <p:cTn id="41" fill="hold">
                            <p:stCondLst>
                              <p:cond delay="3500"/>
                            </p:stCondLst>
                            <p:childTnLst>
                              <p:par>
                                <p:cTn id="42" presetID="53" presetClass="entr" presetSubtype="16" fill="hold" grpId="0" nodeType="afterEffect">
                                  <p:stCondLst>
                                    <p:cond delay="0"/>
                                  </p:stCondLst>
                                  <p:childTnLst>
                                    <p:set>
                                      <p:cBhvr>
                                        <p:cTn id="43" dur="1" fill="hold">
                                          <p:stCondLst>
                                            <p:cond delay="0"/>
                                          </p:stCondLst>
                                        </p:cTn>
                                        <p:tgtEl>
                                          <p:spTgt spid="16"/>
                                        </p:tgtEl>
                                        <p:attrNameLst>
                                          <p:attrName>style.visibility</p:attrName>
                                        </p:attrNameLst>
                                      </p:cBhvr>
                                      <p:to>
                                        <p:strVal val="visible"/>
                                      </p:to>
                                    </p:set>
                                    <p:anim calcmode="lin" valueType="num">
                                      <p:cBhvr>
                                        <p:cTn id="44" dur="500" fill="hold"/>
                                        <p:tgtEl>
                                          <p:spTgt spid="16"/>
                                        </p:tgtEl>
                                        <p:attrNameLst>
                                          <p:attrName>ppt_w</p:attrName>
                                        </p:attrNameLst>
                                      </p:cBhvr>
                                      <p:tavLst>
                                        <p:tav tm="0">
                                          <p:val>
                                            <p:fltVal val="0"/>
                                          </p:val>
                                        </p:tav>
                                        <p:tav tm="100000">
                                          <p:val>
                                            <p:strVal val="#ppt_w"/>
                                          </p:val>
                                        </p:tav>
                                      </p:tavLst>
                                    </p:anim>
                                    <p:anim calcmode="lin" valueType="num">
                                      <p:cBhvr>
                                        <p:cTn id="45" dur="500" fill="hold"/>
                                        <p:tgtEl>
                                          <p:spTgt spid="16"/>
                                        </p:tgtEl>
                                        <p:attrNameLst>
                                          <p:attrName>ppt_h</p:attrName>
                                        </p:attrNameLst>
                                      </p:cBhvr>
                                      <p:tavLst>
                                        <p:tav tm="0">
                                          <p:val>
                                            <p:fltVal val="0"/>
                                          </p:val>
                                        </p:tav>
                                        <p:tav tm="100000">
                                          <p:val>
                                            <p:strVal val="#ppt_h"/>
                                          </p:val>
                                        </p:tav>
                                      </p:tavLst>
                                    </p:anim>
                                    <p:animEffect transition="in" filter="fade">
                                      <p:cBhvr>
                                        <p:cTn id="46" dur="500"/>
                                        <p:tgtEl>
                                          <p:spTgt spid="16"/>
                                        </p:tgtEl>
                                      </p:cBhvr>
                                    </p:animEffect>
                                  </p:childTnLst>
                                </p:cTn>
                              </p:par>
                            </p:childTnLst>
                          </p:cTn>
                        </p:par>
                        <p:par>
                          <p:cTn id="47" fill="hold">
                            <p:stCondLst>
                              <p:cond delay="4000"/>
                            </p:stCondLst>
                            <p:childTnLst>
                              <p:par>
                                <p:cTn id="48" presetID="53" presetClass="entr" presetSubtype="16" fill="hold" nodeType="afterEffect">
                                  <p:stCondLst>
                                    <p:cond delay="0"/>
                                  </p:stCondLst>
                                  <p:childTnLst>
                                    <p:set>
                                      <p:cBhvr>
                                        <p:cTn id="49" dur="1" fill="hold">
                                          <p:stCondLst>
                                            <p:cond delay="0"/>
                                          </p:stCondLst>
                                        </p:cTn>
                                        <p:tgtEl>
                                          <p:spTgt spid="18"/>
                                        </p:tgtEl>
                                        <p:attrNameLst>
                                          <p:attrName>style.visibility</p:attrName>
                                        </p:attrNameLst>
                                      </p:cBhvr>
                                      <p:to>
                                        <p:strVal val="visible"/>
                                      </p:to>
                                    </p:set>
                                    <p:anim calcmode="lin" valueType="num">
                                      <p:cBhvr>
                                        <p:cTn id="50" dur="500" fill="hold"/>
                                        <p:tgtEl>
                                          <p:spTgt spid="18"/>
                                        </p:tgtEl>
                                        <p:attrNameLst>
                                          <p:attrName>ppt_w</p:attrName>
                                        </p:attrNameLst>
                                      </p:cBhvr>
                                      <p:tavLst>
                                        <p:tav tm="0">
                                          <p:val>
                                            <p:fltVal val="0"/>
                                          </p:val>
                                        </p:tav>
                                        <p:tav tm="100000">
                                          <p:val>
                                            <p:strVal val="#ppt_w"/>
                                          </p:val>
                                        </p:tav>
                                      </p:tavLst>
                                    </p:anim>
                                    <p:anim calcmode="lin" valueType="num">
                                      <p:cBhvr>
                                        <p:cTn id="51" dur="500" fill="hold"/>
                                        <p:tgtEl>
                                          <p:spTgt spid="18"/>
                                        </p:tgtEl>
                                        <p:attrNameLst>
                                          <p:attrName>ppt_h</p:attrName>
                                        </p:attrNameLst>
                                      </p:cBhvr>
                                      <p:tavLst>
                                        <p:tav tm="0">
                                          <p:val>
                                            <p:fltVal val="0"/>
                                          </p:val>
                                        </p:tav>
                                        <p:tav tm="100000">
                                          <p:val>
                                            <p:strVal val="#ppt_h"/>
                                          </p:val>
                                        </p:tav>
                                      </p:tavLst>
                                    </p:anim>
                                    <p:animEffect transition="in" filter="fade">
                                      <p:cBhvr>
                                        <p:cTn id="52" dur="500"/>
                                        <p:tgtEl>
                                          <p:spTgt spid="18"/>
                                        </p:tgtEl>
                                      </p:cBhvr>
                                    </p:animEffect>
                                  </p:childTnLst>
                                </p:cTn>
                              </p:par>
                            </p:childTnLst>
                          </p:cTn>
                        </p:par>
                        <p:par>
                          <p:cTn id="53" fill="hold">
                            <p:stCondLst>
                              <p:cond delay="4500"/>
                            </p:stCondLst>
                            <p:childTnLst>
                              <p:par>
                                <p:cTn id="54" presetID="53" presetClass="entr" presetSubtype="16" fill="hold" grpId="0" nodeType="afterEffect">
                                  <p:stCondLst>
                                    <p:cond delay="0"/>
                                  </p:stCondLst>
                                  <p:childTnLst>
                                    <p:set>
                                      <p:cBhvr>
                                        <p:cTn id="55" dur="1" fill="hold">
                                          <p:stCondLst>
                                            <p:cond delay="0"/>
                                          </p:stCondLst>
                                        </p:cTn>
                                        <p:tgtEl>
                                          <p:spTgt spid="17"/>
                                        </p:tgtEl>
                                        <p:attrNameLst>
                                          <p:attrName>style.visibility</p:attrName>
                                        </p:attrNameLst>
                                      </p:cBhvr>
                                      <p:to>
                                        <p:strVal val="visible"/>
                                      </p:to>
                                    </p:set>
                                    <p:anim calcmode="lin" valueType="num">
                                      <p:cBhvr>
                                        <p:cTn id="56" dur="500" fill="hold"/>
                                        <p:tgtEl>
                                          <p:spTgt spid="17"/>
                                        </p:tgtEl>
                                        <p:attrNameLst>
                                          <p:attrName>ppt_w</p:attrName>
                                        </p:attrNameLst>
                                      </p:cBhvr>
                                      <p:tavLst>
                                        <p:tav tm="0">
                                          <p:val>
                                            <p:fltVal val="0"/>
                                          </p:val>
                                        </p:tav>
                                        <p:tav tm="100000">
                                          <p:val>
                                            <p:strVal val="#ppt_w"/>
                                          </p:val>
                                        </p:tav>
                                      </p:tavLst>
                                    </p:anim>
                                    <p:anim calcmode="lin" valueType="num">
                                      <p:cBhvr>
                                        <p:cTn id="57" dur="500" fill="hold"/>
                                        <p:tgtEl>
                                          <p:spTgt spid="17"/>
                                        </p:tgtEl>
                                        <p:attrNameLst>
                                          <p:attrName>ppt_h</p:attrName>
                                        </p:attrNameLst>
                                      </p:cBhvr>
                                      <p:tavLst>
                                        <p:tav tm="0">
                                          <p:val>
                                            <p:fltVal val="0"/>
                                          </p:val>
                                        </p:tav>
                                        <p:tav tm="100000">
                                          <p:val>
                                            <p:strVal val="#ppt_h"/>
                                          </p:val>
                                        </p:tav>
                                      </p:tavLst>
                                    </p:anim>
                                    <p:animEffect transition="in" filter="fade">
                                      <p:cBhvr>
                                        <p:cTn id="58" dur="500"/>
                                        <p:tgtEl>
                                          <p:spTgt spid="17"/>
                                        </p:tgtEl>
                                      </p:cBhvr>
                                    </p:animEffect>
                                  </p:childTnLst>
                                </p:cTn>
                              </p:par>
                            </p:childTnLst>
                          </p:cTn>
                        </p:par>
                        <p:par>
                          <p:cTn id="59" fill="hold">
                            <p:stCondLst>
                              <p:cond delay="5000"/>
                            </p:stCondLst>
                            <p:childTnLst>
                              <p:par>
                                <p:cTn id="60" presetID="53" presetClass="entr" presetSubtype="16" fill="hold" grpId="0" nodeType="afterEffect">
                                  <p:stCondLst>
                                    <p:cond delay="0"/>
                                  </p:stCondLst>
                                  <p:childTnLst>
                                    <p:set>
                                      <p:cBhvr>
                                        <p:cTn id="61" dur="1" fill="hold">
                                          <p:stCondLst>
                                            <p:cond delay="0"/>
                                          </p:stCondLst>
                                        </p:cTn>
                                        <p:tgtEl>
                                          <p:spTgt spid="9"/>
                                        </p:tgtEl>
                                        <p:attrNameLst>
                                          <p:attrName>style.visibility</p:attrName>
                                        </p:attrNameLst>
                                      </p:cBhvr>
                                      <p:to>
                                        <p:strVal val="visible"/>
                                      </p:to>
                                    </p:set>
                                    <p:anim calcmode="lin" valueType="num">
                                      <p:cBhvr>
                                        <p:cTn id="62" dur="500" fill="hold"/>
                                        <p:tgtEl>
                                          <p:spTgt spid="9"/>
                                        </p:tgtEl>
                                        <p:attrNameLst>
                                          <p:attrName>ppt_w</p:attrName>
                                        </p:attrNameLst>
                                      </p:cBhvr>
                                      <p:tavLst>
                                        <p:tav tm="0">
                                          <p:val>
                                            <p:fltVal val="0"/>
                                          </p:val>
                                        </p:tav>
                                        <p:tav tm="100000">
                                          <p:val>
                                            <p:strVal val="#ppt_w"/>
                                          </p:val>
                                        </p:tav>
                                      </p:tavLst>
                                    </p:anim>
                                    <p:anim calcmode="lin" valueType="num">
                                      <p:cBhvr>
                                        <p:cTn id="63" dur="500" fill="hold"/>
                                        <p:tgtEl>
                                          <p:spTgt spid="9"/>
                                        </p:tgtEl>
                                        <p:attrNameLst>
                                          <p:attrName>ppt_h</p:attrName>
                                        </p:attrNameLst>
                                      </p:cBhvr>
                                      <p:tavLst>
                                        <p:tav tm="0">
                                          <p:val>
                                            <p:fltVal val="0"/>
                                          </p:val>
                                        </p:tav>
                                        <p:tav tm="100000">
                                          <p:val>
                                            <p:strVal val="#ppt_h"/>
                                          </p:val>
                                        </p:tav>
                                      </p:tavLst>
                                    </p:anim>
                                    <p:animEffect transition="in" filter="fade">
                                      <p:cBhvr>
                                        <p:cTn id="64" dur="500"/>
                                        <p:tgtEl>
                                          <p:spTgt spid="9"/>
                                        </p:tgtEl>
                                      </p:cBhvr>
                                    </p:animEffect>
                                  </p:childTnLst>
                                </p:cTn>
                              </p:par>
                            </p:childTnLst>
                          </p:cTn>
                        </p:par>
                        <p:par>
                          <p:cTn id="65" fill="hold">
                            <p:stCondLst>
                              <p:cond delay="5500"/>
                            </p:stCondLst>
                            <p:childTnLst>
                              <p:par>
                                <p:cTn id="66" presetID="53" presetClass="entr" presetSubtype="16" fill="hold" grpId="0" nodeType="afterEffect">
                                  <p:stCondLst>
                                    <p:cond delay="0"/>
                                  </p:stCondLst>
                                  <p:childTnLst>
                                    <p:set>
                                      <p:cBhvr>
                                        <p:cTn id="67" dur="1" fill="hold">
                                          <p:stCondLst>
                                            <p:cond delay="0"/>
                                          </p:stCondLst>
                                        </p:cTn>
                                        <p:tgtEl>
                                          <p:spTgt spid="19"/>
                                        </p:tgtEl>
                                        <p:attrNameLst>
                                          <p:attrName>style.visibility</p:attrName>
                                        </p:attrNameLst>
                                      </p:cBhvr>
                                      <p:to>
                                        <p:strVal val="visible"/>
                                      </p:to>
                                    </p:set>
                                    <p:anim calcmode="lin" valueType="num">
                                      <p:cBhvr>
                                        <p:cTn id="68" dur="500" fill="hold"/>
                                        <p:tgtEl>
                                          <p:spTgt spid="19"/>
                                        </p:tgtEl>
                                        <p:attrNameLst>
                                          <p:attrName>ppt_w</p:attrName>
                                        </p:attrNameLst>
                                      </p:cBhvr>
                                      <p:tavLst>
                                        <p:tav tm="0">
                                          <p:val>
                                            <p:fltVal val="0"/>
                                          </p:val>
                                        </p:tav>
                                        <p:tav tm="100000">
                                          <p:val>
                                            <p:strVal val="#ppt_w"/>
                                          </p:val>
                                        </p:tav>
                                      </p:tavLst>
                                    </p:anim>
                                    <p:anim calcmode="lin" valueType="num">
                                      <p:cBhvr>
                                        <p:cTn id="69" dur="500" fill="hold"/>
                                        <p:tgtEl>
                                          <p:spTgt spid="19"/>
                                        </p:tgtEl>
                                        <p:attrNameLst>
                                          <p:attrName>ppt_h</p:attrName>
                                        </p:attrNameLst>
                                      </p:cBhvr>
                                      <p:tavLst>
                                        <p:tav tm="0">
                                          <p:val>
                                            <p:fltVal val="0"/>
                                          </p:val>
                                        </p:tav>
                                        <p:tav tm="100000">
                                          <p:val>
                                            <p:strVal val="#ppt_h"/>
                                          </p:val>
                                        </p:tav>
                                      </p:tavLst>
                                    </p:anim>
                                    <p:animEffect transition="in" filter="fade">
                                      <p:cBhvr>
                                        <p:cTn id="70" dur="500"/>
                                        <p:tgtEl>
                                          <p:spTgt spid="19"/>
                                        </p:tgtEl>
                                      </p:cBhvr>
                                    </p:animEffect>
                                  </p:childTnLst>
                                </p:cTn>
                              </p:par>
                            </p:childTnLst>
                          </p:cTn>
                        </p:par>
                        <p:par>
                          <p:cTn id="71" fill="hold">
                            <p:stCondLst>
                              <p:cond delay="6000"/>
                            </p:stCondLst>
                            <p:childTnLst>
                              <p:par>
                                <p:cTn id="72" presetID="53" presetClass="entr" presetSubtype="16" fill="hold" nodeType="afterEffect">
                                  <p:stCondLst>
                                    <p:cond delay="0"/>
                                  </p:stCondLst>
                                  <p:childTnLst>
                                    <p:set>
                                      <p:cBhvr>
                                        <p:cTn id="73" dur="1" fill="hold">
                                          <p:stCondLst>
                                            <p:cond delay="0"/>
                                          </p:stCondLst>
                                        </p:cTn>
                                        <p:tgtEl>
                                          <p:spTgt spid="21"/>
                                        </p:tgtEl>
                                        <p:attrNameLst>
                                          <p:attrName>style.visibility</p:attrName>
                                        </p:attrNameLst>
                                      </p:cBhvr>
                                      <p:to>
                                        <p:strVal val="visible"/>
                                      </p:to>
                                    </p:set>
                                    <p:anim calcmode="lin" valueType="num">
                                      <p:cBhvr>
                                        <p:cTn id="74" dur="500" fill="hold"/>
                                        <p:tgtEl>
                                          <p:spTgt spid="21"/>
                                        </p:tgtEl>
                                        <p:attrNameLst>
                                          <p:attrName>ppt_w</p:attrName>
                                        </p:attrNameLst>
                                      </p:cBhvr>
                                      <p:tavLst>
                                        <p:tav tm="0">
                                          <p:val>
                                            <p:fltVal val="0"/>
                                          </p:val>
                                        </p:tav>
                                        <p:tav tm="100000">
                                          <p:val>
                                            <p:strVal val="#ppt_w"/>
                                          </p:val>
                                        </p:tav>
                                      </p:tavLst>
                                    </p:anim>
                                    <p:anim calcmode="lin" valueType="num">
                                      <p:cBhvr>
                                        <p:cTn id="75" dur="500" fill="hold"/>
                                        <p:tgtEl>
                                          <p:spTgt spid="21"/>
                                        </p:tgtEl>
                                        <p:attrNameLst>
                                          <p:attrName>ppt_h</p:attrName>
                                        </p:attrNameLst>
                                      </p:cBhvr>
                                      <p:tavLst>
                                        <p:tav tm="0">
                                          <p:val>
                                            <p:fltVal val="0"/>
                                          </p:val>
                                        </p:tav>
                                        <p:tav tm="100000">
                                          <p:val>
                                            <p:strVal val="#ppt_h"/>
                                          </p:val>
                                        </p:tav>
                                      </p:tavLst>
                                    </p:anim>
                                    <p:animEffect transition="in" filter="fade">
                                      <p:cBhvr>
                                        <p:cTn id="76" dur="500"/>
                                        <p:tgtEl>
                                          <p:spTgt spid="21"/>
                                        </p:tgtEl>
                                      </p:cBhvr>
                                    </p:animEffect>
                                  </p:childTnLst>
                                </p:cTn>
                              </p:par>
                            </p:childTnLst>
                          </p:cTn>
                        </p:par>
                        <p:par>
                          <p:cTn id="77" fill="hold">
                            <p:stCondLst>
                              <p:cond delay="6500"/>
                            </p:stCondLst>
                            <p:childTnLst>
                              <p:par>
                                <p:cTn id="78" presetID="53" presetClass="entr" presetSubtype="16" fill="hold" grpId="0" nodeType="afterEffect">
                                  <p:stCondLst>
                                    <p:cond delay="0"/>
                                  </p:stCondLst>
                                  <p:childTnLst>
                                    <p:set>
                                      <p:cBhvr>
                                        <p:cTn id="79" dur="1" fill="hold">
                                          <p:stCondLst>
                                            <p:cond delay="0"/>
                                          </p:stCondLst>
                                        </p:cTn>
                                        <p:tgtEl>
                                          <p:spTgt spid="20"/>
                                        </p:tgtEl>
                                        <p:attrNameLst>
                                          <p:attrName>style.visibility</p:attrName>
                                        </p:attrNameLst>
                                      </p:cBhvr>
                                      <p:to>
                                        <p:strVal val="visible"/>
                                      </p:to>
                                    </p:set>
                                    <p:anim calcmode="lin" valueType="num">
                                      <p:cBhvr>
                                        <p:cTn id="80" dur="500" fill="hold"/>
                                        <p:tgtEl>
                                          <p:spTgt spid="20"/>
                                        </p:tgtEl>
                                        <p:attrNameLst>
                                          <p:attrName>ppt_w</p:attrName>
                                        </p:attrNameLst>
                                      </p:cBhvr>
                                      <p:tavLst>
                                        <p:tav tm="0">
                                          <p:val>
                                            <p:fltVal val="0"/>
                                          </p:val>
                                        </p:tav>
                                        <p:tav tm="100000">
                                          <p:val>
                                            <p:strVal val="#ppt_w"/>
                                          </p:val>
                                        </p:tav>
                                      </p:tavLst>
                                    </p:anim>
                                    <p:anim calcmode="lin" valueType="num">
                                      <p:cBhvr>
                                        <p:cTn id="81" dur="500" fill="hold"/>
                                        <p:tgtEl>
                                          <p:spTgt spid="20"/>
                                        </p:tgtEl>
                                        <p:attrNameLst>
                                          <p:attrName>ppt_h</p:attrName>
                                        </p:attrNameLst>
                                      </p:cBhvr>
                                      <p:tavLst>
                                        <p:tav tm="0">
                                          <p:val>
                                            <p:fltVal val="0"/>
                                          </p:val>
                                        </p:tav>
                                        <p:tav tm="100000">
                                          <p:val>
                                            <p:strVal val="#ppt_h"/>
                                          </p:val>
                                        </p:tav>
                                      </p:tavLst>
                                    </p:anim>
                                    <p:animEffect transition="in" filter="fade">
                                      <p:cBhvr>
                                        <p:cTn id="82"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8" grpId="0" animBg="1"/>
      <p:bldP spid="7" grpId="0" animBg="1"/>
      <p:bldP spid="13" grpId="0"/>
      <p:bldP spid="14" grpId="0"/>
      <p:bldP spid="16" grpId="0"/>
      <p:bldP spid="17" grpId="0"/>
      <p:bldP spid="19" grpId="0"/>
      <p:bldP spid="20"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AutoShape 6"/>
          <p:cNvSpPr>
            <a:spLocks/>
          </p:cNvSpPr>
          <p:nvPr/>
        </p:nvSpPr>
        <p:spPr bwMode="auto">
          <a:xfrm>
            <a:off x="13164742" y="6766619"/>
            <a:ext cx="2263378" cy="221515"/>
          </a:xfrm>
          <a:prstGeom prst="roundRect">
            <a:avLst>
              <a:gd name="adj" fmla="val 50000"/>
            </a:avLst>
          </a:prstGeom>
          <a:solidFill>
            <a:schemeClr val="bg1">
              <a:lumMod val="8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sp>
        <p:nvSpPr>
          <p:cNvPr id="10" name="AutoShape 7"/>
          <p:cNvSpPr>
            <a:spLocks/>
          </p:cNvSpPr>
          <p:nvPr/>
        </p:nvSpPr>
        <p:spPr bwMode="auto">
          <a:xfrm>
            <a:off x="11106151" y="6766619"/>
            <a:ext cx="2262188" cy="221515"/>
          </a:xfrm>
          <a:prstGeom prst="roundRect">
            <a:avLst>
              <a:gd name="adj" fmla="val 50000"/>
            </a:avLst>
          </a:prstGeom>
          <a:solidFill>
            <a:schemeClr val="bg1">
              <a:lumMod val="8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sp>
        <p:nvSpPr>
          <p:cNvPr id="11" name="AutoShape 8"/>
          <p:cNvSpPr>
            <a:spLocks/>
          </p:cNvSpPr>
          <p:nvPr/>
        </p:nvSpPr>
        <p:spPr bwMode="auto">
          <a:xfrm>
            <a:off x="9055896" y="6766619"/>
            <a:ext cx="2263378" cy="221515"/>
          </a:xfrm>
          <a:prstGeom prst="roundRect">
            <a:avLst>
              <a:gd name="adj" fmla="val 50000"/>
            </a:avLst>
          </a:prstGeom>
          <a:solidFill>
            <a:schemeClr val="bg1">
              <a:lumMod val="8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sp>
        <p:nvSpPr>
          <p:cNvPr id="12" name="AutoShape 9"/>
          <p:cNvSpPr>
            <a:spLocks/>
          </p:cNvSpPr>
          <p:nvPr/>
        </p:nvSpPr>
        <p:spPr bwMode="auto">
          <a:xfrm>
            <a:off x="7015163" y="6766619"/>
            <a:ext cx="2263378" cy="221515"/>
          </a:xfrm>
          <a:prstGeom prst="roundRect">
            <a:avLst>
              <a:gd name="adj" fmla="val 50000"/>
            </a:avLst>
          </a:prstGeom>
          <a:solidFill>
            <a:schemeClr val="bg1">
              <a:lumMod val="8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sp>
        <p:nvSpPr>
          <p:cNvPr id="13" name="AutoShape 10"/>
          <p:cNvSpPr>
            <a:spLocks/>
          </p:cNvSpPr>
          <p:nvPr/>
        </p:nvSpPr>
        <p:spPr bwMode="auto">
          <a:xfrm>
            <a:off x="4966099" y="6766619"/>
            <a:ext cx="2262188" cy="221515"/>
          </a:xfrm>
          <a:prstGeom prst="roundRect">
            <a:avLst>
              <a:gd name="adj" fmla="val 50000"/>
            </a:avLst>
          </a:prstGeom>
          <a:solidFill>
            <a:schemeClr val="bg1">
              <a:lumMod val="8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sp>
        <p:nvSpPr>
          <p:cNvPr id="14" name="AutoShape 11"/>
          <p:cNvSpPr>
            <a:spLocks/>
          </p:cNvSpPr>
          <p:nvPr/>
        </p:nvSpPr>
        <p:spPr bwMode="auto">
          <a:xfrm>
            <a:off x="2880124" y="6766619"/>
            <a:ext cx="2263378" cy="221515"/>
          </a:xfrm>
          <a:prstGeom prst="roundRect">
            <a:avLst>
              <a:gd name="adj" fmla="val 50000"/>
            </a:avLst>
          </a:prstGeom>
          <a:solidFill>
            <a:schemeClr val="bg1">
              <a:lumMod val="8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sp>
        <p:nvSpPr>
          <p:cNvPr id="16" name="AutoShape 13"/>
          <p:cNvSpPr>
            <a:spLocks/>
          </p:cNvSpPr>
          <p:nvPr/>
        </p:nvSpPr>
        <p:spPr bwMode="auto">
          <a:xfrm>
            <a:off x="2713436" y="6626090"/>
            <a:ext cx="502445" cy="5025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1"/>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sp>
        <p:nvSpPr>
          <p:cNvPr id="19" name="AutoShape 16"/>
          <p:cNvSpPr>
            <a:spLocks/>
          </p:cNvSpPr>
          <p:nvPr/>
        </p:nvSpPr>
        <p:spPr bwMode="auto">
          <a:xfrm>
            <a:off x="8916592" y="6626090"/>
            <a:ext cx="502445" cy="5025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4"/>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sp>
        <p:nvSpPr>
          <p:cNvPr id="22" name="AutoShape 19"/>
          <p:cNvSpPr>
            <a:spLocks/>
          </p:cNvSpPr>
          <p:nvPr/>
        </p:nvSpPr>
        <p:spPr bwMode="auto">
          <a:xfrm>
            <a:off x="4823223" y="6626090"/>
            <a:ext cx="502445" cy="5025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2"/>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sp>
        <p:nvSpPr>
          <p:cNvPr id="25" name="AutoShape 22"/>
          <p:cNvSpPr>
            <a:spLocks/>
          </p:cNvSpPr>
          <p:nvPr/>
        </p:nvSpPr>
        <p:spPr bwMode="auto">
          <a:xfrm>
            <a:off x="13019486" y="6626090"/>
            <a:ext cx="502445" cy="5025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1"/>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solidFill>
                <a:srgbClr val="2BB1E8"/>
              </a:solidFill>
              <a:effectLst>
                <a:outerShdw blurRad="38100" dist="38100" dir="2700000" algn="tl">
                  <a:srgbClr val="000000"/>
                </a:outerShdw>
              </a:effectLst>
              <a:latin typeface="Gill Sans" charset="0"/>
              <a:cs typeface="Gill Sans" charset="0"/>
              <a:sym typeface="Gill Sans" charset="0"/>
            </a:endParaRPr>
          </a:p>
        </p:txBody>
      </p:sp>
      <p:sp>
        <p:nvSpPr>
          <p:cNvPr id="28" name="AutoShape 25"/>
          <p:cNvSpPr>
            <a:spLocks/>
          </p:cNvSpPr>
          <p:nvPr/>
        </p:nvSpPr>
        <p:spPr bwMode="auto">
          <a:xfrm>
            <a:off x="15075695" y="6626090"/>
            <a:ext cx="502445" cy="5025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2"/>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solidFill>
                <a:srgbClr val="2BB1E8"/>
              </a:solidFill>
              <a:effectLst>
                <a:outerShdw blurRad="38100" dist="38100" dir="2700000" algn="tl">
                  <a:srgbClr val="000000"/>
                </a:outerShdw>
              </a:effectLst>
              <a:latin typeface="Gill Sans" charset="0"/>
              <a:cs typeface="Gill Sans" charset="0"/>
              <a:sym typeface="Gill Sans" charset="0"/>
            </a:endParaRPr>
          </a:p>
        </p:txBody>
      </p:sp>
      <p:sp>
        <p:nvSpPr>
          <p:cNvPr id="31" name="AutoShape 28"/>
          <p:cNvSpPr>
            <a:spLocks/>
          </p:cNvSpPr>
          <p:nvPr/>
        </p:nvSpPr>
        <p:spPr bwMode="auto">
          <a:xfrm>
            <a:off x="6873479" y="6626090"/>
            <a:ext cx="501254" cy="5025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3"/>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sp>
        <p:nvSpPr>
          <p:cNvPr id="34" name="AutoShape 31"/>
          <p:cNvSpPr>
            <a:spLocks/>
          </p:cNvSpPr>
          <p:nvPr/>
        </p:nvSpPr>
        <p:spPr bwMode="auto">
          <a:xfrm>
            <a:off x="10965657" y="6626090"/>
            <a:ext cx="502445" cy="5025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5"/>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grpSp>
        <p:nvGrpSpPr>
          <p:cNvPr id="3" name="Group 2"/>
          <p:cNvGrpSpPr/>
          <p:nvPr/>
        </p:nvGrpSpPr>
        <p:grpSpPr>
          <a:xfrm>
            <a:off x="2856311" y="6769002"/>
            <a:ext cx="12578953" cy="216749"/>
            <a:chOff x="1904207" y="3369683"/>
            <a:chExt cx="8385969" cy="144462"/>
          </a:xfrm>
        </p:grpSpPr>
        <p:sp>
          <p:nvSpPr>
            <p:cNvPr id="17" name="AutoShape 14"/>
            <p:cNvSpPr>
              <a:spLocks/>
            </p:cNvSpPr>
            <p:nvPr/>
          </p:nvSpPr>
          <p:spPr bwMode="auto">
            <a:xfrm>
              <a:off x="1904207" y="3369683"/>
              <a:ext cx="144463" cy="1444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bg1">
                <a:lumMod val="6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sp>
          <p:nvSpPr>
            <p:cNvPr id="20" name="AutoShape 17"/>
            <p:cNvSpPr>
              <a:spLocks/>
            </p:cNvSpPr>
            <p:nvPr/>
          </p:nvSpPr>
          <p:spPr bwMode="auto">
            <a:xfrm>
              <a:off x="6039644" y="3369683"/>
              <a:ext cx="144463" cy="1444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bg1">
                <a:lumMod val="6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sp>
          <p:nvSpPr>
            <p:cNvPr id="23" name="AutoShape 20"/>
            <p:cNvSpPr>
              <a:spLocks/>
            </p:cNvSpPr>
            <p:nvPr/>
          </p:nvSpPr>
          <p:spPr bwMode="auto">
            <a:xfrm>
              <a:off x="3310732" y="3369683"/>
              <a:ext cx="144463" cy="1444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bg1">
                <a:lumMod val="6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sp>
          <p:nvSpPr>
            <p:cNvPr id="26" name="AutoShape 23"/>
            <p:cNvSpPr>
              <a:spLocks/>
            </p:cNvSpPr>
            <p:nvPr/>
          </p:nvSpPr>
          <p:spPr bwMode="auto">
            <a:xfrm>
              <a:off x="8774907" y="3369683"/>
              <a:ext cx="144463" cy="1444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bg1">
                <a:lumMod val="6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sp>
          <p:nvSpPr>
            <p:cNvPr id="29" name="AutoShape 26"/>
            <p:cNvSpPr>
              <a:spLocks/>
            </p:cNvSpPr>
            <p:nvPr/>
          </p:nvSpPr>
          <p:spPr bwMode="auto">
            <a:xfrm>
              <a:off x="10145713" y="3369683"/>
              <a:ext cx="144463" cy="1444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bg1">
                <a:lumMod val="6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sp>
          <p:nvSpPr>
            <p:cNvPr id="32" name="AutoShape 29"/>
            <p:cNvSpPr>
              <a:spLocks/>
            </p:cNvSpPr>
            <p:nvPr/>
          </p:nvSpPr>
          <p:spPr bwMode="auto">
            <a:xfrm>
              <a:off x="4676775" y="3369683"/>
              <a:ext cx="145257" cy="1444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bg1">
                <a:lumMod val="6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sp>
          <p:nvSpPr>
            <p:cNvPr id="35" name="AutoShape 32"/>
            <p:cNvSpPr>
              <a:spLocks/>
            </p:cNvSpPr>
            <p:nvPr/>
          </p:nvSpPr>
          <p:spPr bwMode="auto">
            <a:xfrm>
              <a:off x="7405688" y="3369683"/>
              <a:ext cx="144463" cy="1444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bg1">
                <a:lumMod val="6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201">
                <a:effectLst>
                  <a:outerShdw blurRad="38100" dist="38100" dir="2700000" algn="tl">
                    <a:srgbClr val="000000"/>
                  </a:outerShdw>
                </a:effectLst>
                <a:latin typeface="Gill Sans" charset="0"/>
                <a:cs typeface="Gill Sans" charset="0"/>
                <a:sym typeface="Gill Sans" charset="0"/>
              </a:endParaRPr>
            </a:p>
          </p:txBody>
        </p:sp>
      </p:grpSp>
      <p:sp>
        <p:nvSpPr>
          <p:cNvPr id="36" name="AutoShape 54"/>
          <p:cNvSpPr>
            <a:spLocks/>
          </p:cNvSpPr>
          <p:nvPr/>
        </p:nvSpPr>
        <p:spPr bwMode="auto">
          <a:xfrm rot="21599989">
            <a:off x="2768204" y="6186634"/>
            <a:ext cx="373857" cy="2500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36" y="21599"/>
                </a:moveTo>
                <a:cubicBezTo>
                  <a:pt x="969" y="21599"/>
                  <a:pt x="657" y="21365"/>
                  <a:pt x="392" y="20890"/>
                </a:cubicBezTo>
                <a:cubicBezTo>
                  <a:pt x="132" y="20401"/>
                  <a:pt x="0" y="19835"/>
                  <a:pt x="0" y="19171"/>
                </a:cubicBezTo>
                <a:cubicBezTo>
                  <a:pt x="0" y="18480"/>
                  <a:pt x="135" y="17907"/>
                  <a:pt x="403" y="17419"/>
                </a:cubicBezTo>
                <a:lnTo>
                  <a:pt x="9821" y="716"/>
                </a:lnTo>
                <a:cubicBezTo>
                  <a:pt x="10089" y="240"/>
                  <a:pt x="10412" y="0"/>
                  <a:pt x="10790" y="0"/>
                </a:cubicBezTo>
                <a:cubicBezTo>
                  <a:pt x="11176" y="0"/>
                  <a:pt x="11503" y="240"/>
                  <a:pt x="11774" y="716"/>
                </a:cubicBezTo>
                <a:lnTo>
                  <a:pt x="21196" y="17419"/>
                </a:lnTo>
                <a:cubicBezTo>
                  <a:pt x="21464" y="17907"/>
                  <a:pt x="21600" y="18480"/>
                  <a:pt x="21600" y="19171"/>
                </a:cubicBezTo>
                <a:cubicBezTo>
                  <a:pt x="21600" y="19815"/>
                  <a:pt x="21467" y="20375"/>
                  <a:pt x="21203" y="20870"/>
                </a:cubicBezTo>
                <a:cubicBezTo>
                  <a:pt x="20942" y="21359"/>
                  <a:pt x="20626" y="21599"/>
                  <a:pt x="20263" y="21599"/>
                </a:cubicBezTo>
                <a:lnTo>
                  <a:pt x="1336" y="21599"/>
                </a:lnTo>
                <a:close/>
              </a:path>
            </a:pathLst>
          </a:custGeom>
          <a:solidFill>
            <a:schemeClr val="accent1"/>
          </a:solidFill>
          <a:ln>
            <a:noFill/>
          </a:ln>
          <a:effectLst/>
          <a:extLst/>
        </p:spPr>
        <p:txBody>
          <a:bodyPr lIns="28576" tIns="28576" rIns="28576" bIns="28576" anchor="ctr"/>
          <a:lstStyle/>
          <a:p>
            <a:pPr defTabSz="342923">
              <a:defRPr/>
            </a:pPr>
            <a:endParaRPr lang="es-ES" sz="2251">
              <a:effectLst>
                <a:outerShdw blurRad="38100" dist="38100" dir="2700000" algn="tl">
                  <a:srgbClr val="000000"/>
                </a:outerShdw>
              </a:effectLst>
              <a:latin typeface="Gill Sans" charset="0"/>
              <a:cs typeface="Gill Sans" charset="0"/>
              <a:sym typeface="Gill Sans" charset="0"/>
            </a:endParaRPr>
          </a:p>
        </p:txBody>
      </p:sp>
      <p:sp>
        <p:nvSpPr>
          <p:cNvPr id="37" name="AutoShape 55"/>
          <p:cNvSpPr>
            <a:spLocks/>
          </p:cNvSpPr>
          <p:nvPr/>
        </p:nvSpPr>
        <p:spPr bwMode="auto">
          <a:xfrm rot="21599989">
            <a:off x="6934200" y="6186634"/>
            <a:ext cx="375048" cy="2500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36" y="21599"/>
                </a:moveTo>
                <a:cubicBezTo>
                  <a:pt x="969" y="21599"/>
                  <a:pt x="657" y="21365"/>
                  <a:pt x="392" y="20890"/>
                </a:cubicBezTo>
                <a:cubicBezTo>
                  <a:pt x="132" y="20401"/>
                  <a:pt x="0" y="19835"/>
                  <a:pt x="0" y="19171"/>
                </a:cubicBezTo>
                <a:cubicBezTo>
                  <a:pt x="0" y="18480"/>
                  <a:pt x="135" y="17907"/>
                  <a:pt x="403" y="17419"/>
                </a:cubicBezTo>
                <a:lnTo>
                  <a:pt x="9821" y="716"/>
                </a:lnTo>
                <a:cubicBezTo>
                  <a:pt x="10089" y="240"/>
                  <a:pt x="10412" y="0"/>
                  <a:pt x="10790" y="0"/>
                </a:cubicBezTo>
                <a:cubicBezTo>
                  <a:pt x="11176" y="0"/>
                  <a:pt x="11503" y="240"/>
                  <a:pt x="11774" y="716"/>
                </a:cubicBezTo>
                <a:lnTo>
                  <a:pt x="21196" y="17419"/>
                </a:lnTo>
                <a:cubicBezTo>
                  <a:pt x="21464" y="17907"/>
                  <a:pt x="21600" y="18480"/>
                  <a:pt x="21600" y="19171"/>
                </a:cubicBezTo>
                <a:cubicBezTo>
                  <a:pt x="21600" y="19815"/>
                  <a:pt x="21467" y="20375"/>
                  <a:pt x="21203" y="20870"/>
                </a:cubicBezTo>
                <a:cubicBezTo>
                  <a:pt x="20942" y="21359"/>
                  <a:pt x="20626" y="21599"/>
                  <a:pt x="20263" y="21599"/>
                </a:cubicBezTo>
                <a:lnTo>
                  <a:pt x="1336" y="21599"/>
                </a:lnTo>
                <a:close/>
              </a:path>
            </a:pathLst>
          </a:custGeom>
          <a:solidFill>
            <a:schemeClr val="accent3"/>
          </a:solidFill>
          <a:ln>
            <a:noFill/>
          </a:ln>
          <a:effectLst/>
          <a:extLst/>
        </p:spPr>
        <p:txBody>
          <a:bodyPr lIns="28576" tIns="28576" rIns="28576" bIns="28576" anchor="ctr"/>
          <a:lstStyle/>
          <a:p>
            <a:pPr defTabSz="342923">
              <a:defRPr/>
            </a:pPr>
            <a:endParaRPr lang="es-ES" sz="2251">
              <a:effectLst>
                <a:outerShdw blurRad="38100" dist="38100" dir="2700000" algn="tl">
                  <a:srgbClr val="000000"/>
                </a:outerShdw>
              </a:effectLst>
              <a:latin typeface="Gill Sans" charset="0"/>
              <a:cs typeface="Gill Sans" charset="0"/>
              <a:sym typeface="Gill Sans" charset="0"/>
            </a:endParaRPr>
          </a:p>
        </p:txBody>
      </p:sp>
      <p:sp>
        <p:nvSpPr>
          <p:cNvPr id="38" name="AutoShape 56"/>
          <p:cNvSpPr>
            <a:spLocks/>
          </p:cNvSpPr>
          <p:nvPr/>
        </p:nvSpPr>
        <p:spPr bwMode="auto">
          <a:xfrm rot="21599989">
            <a:off x="11029950" y="6186634"/>
            <a:ext cx="375048" cy="2500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36" y="21599"/>
                </a:moveTo>
                <a:cubicBezTo>
                  <a:pt x="969" y="21599"/>
                  <a:pt x="657" y="21365"/>
                  <a:pt x="392" y="20890"/>
                </a:cubicBezTo>
                <a:cubicBezTo>
                  <a:pt x="132" y="20401"/>
                  <a:pt x="0" y="19835"/>
                  <a:pt x="0" y="19171"/>
                </a:cubicBezTo>
                <a:cubicBezTo>
                  <a:pt x="0" y="18480"/>
                  <a:pt x="135" y="17907"/>
                  <a:pt x="403" y="17419"/>
                </a:cubicBezTo>
                <a:lnTo>
                  <a:pt x="9821" y="716"/>
                </a:lnTo>
                <a:cubicBezTo>
                  <a:pt x="10089" y="240"/>
                  <a:pt x="10412" y="0"/>
                  <a:pt x="10790" y="0"/>
                </a:cubicBezTo>
                <a:cubicBezTo>
                  <a:pt x="11176" y="0"/>
                  <a:pt x="11503" y="240"/>
                  <a:pt x="11774" y="716"/>
                </a:cubicBezTo>
                <a:lnTo>
                  <a:pt x="21196" y="17419"/>
                </a:lnTo>
                <a:cubicBezTo>
                  <a:pt x="21464" y="17907"/>
                  <a:pt x="21600" y="18480"/>
                  <a:pt x="21600" y="19171"/>
                </a:cubicBezTo>
                <a:cubicBezTo>
                  <a:pt x="21600" y="19815"/>
                  <a:pt x="21467" y="20375"/>
                  <a:pt x="21203" y="20870"/>
                </a:cubicBezTo>
                <a:cubicBezTo>
                  <a:pt x="20942" y="21359"/>
                  <a:pt x="20626" y="21599"/>
                  <a:pt x="20263" y="21599"/>
                </a:cubicBezTo>
                <a:lnTo>
                  <a:pt x="1336" y="21599"/>
                </a:lnTo>
                <a:close/>
              </a:path>
            </a:pathLst>
          </a:custGeom>
          <a:solidFill>
            <a:schemeClr val="accent5"/>
          </a:solidFill>
          <a:ln>
            <a:noFill/>
          </a:ln>
          <a:effectLst/>
          <a:extLst/>
        </p:spPr>
        <p:txBody>
          <a:bodyPr lIns="28576" tIns="28576" rIns="28576" bIns="28576" anchor="ctr"/>
          <a:lstStyle/>
          <a:p>
            <a:pPr defTabSz="342923">
              <a:defRPr/>
            </a:pPr>
            <a:endParaRPr lang="es-ES" sz="2251">
              <a:effectLst>
                <a:outerShdw blurRad="38100" dist="38100" dir="2700000" algn="tl">
                  <a:srgbClr val="000000"/>
                </a:outerShdw>
              </a:effectLst>
              <a:latin typeface="Gill Sans" charset="0"/>
              <a:cs typeface="Gill Sans" charset="0"/>
              <a:sym typeface="Gill Sans" charset="0"/>
            </a:endParaRPr>
          </a:p>
        </p:txBody>
      </p:sp>
      <p:sp>
        <p:nvSpPr>
          <p:cNvPr id="39" name="AutoShape 57"/>
          <p:cNvSpPr>
            <a:spLocks/>
          </p:cNvSpPr>
          <p:nvPr/>
        </p:nvSpPr>
        <p:spPr bwMode="auto">
          <a:xfrm rot="21599989">
            <a:off x="15134036" y="6186634"/>
            <a:ext cx="375047" cy="2500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36" y="21599"/>
                </a:moveTo>
                <a:cubicBezTo>
                  <a:pt x="969" y="21599"/>
                  <a:pt x="657" y="21365"/>
                  <a:pt x="392" y="20890"/>
                </a:cubicBezTo>
                <a:cubicBezTo>
                  <a:pt x="132" y="20401"/>
                  <a:pt x="0" y="19835"/>
                  <a:pt x="0" y="19171"/>
                </a:cubicBezTo>
                <a:cubicBezTo>
                  <a:pt x="0" y="18480"/>
                  <a:pt x="135" y="17907"/>
                  <a:pt x="403" y="17419"/>
                </a:cubicBezTo>
                <a:lnTo>
                  <a:pt x="9821" y="716"/>
                </a:lnTo>
                <a:cubicBezTo>
                  <a:pt x="10089" y="240"/>
                  <a:pt x="10412" y="0"/>
                  <a:pt x="10790" y="0"/>
                </a:cubicBezTo>
                <a:cubicBezTo>
                  <a:pt x="11176" y="0"/>
                  <a:pt x="11503" y="240"/>
                  <a:pt x="11774" y="716"/>
                </a:cubicBezTo>
                <a:lnTo>
                  <a:pt x="21196" y="17419"/>
                </a:lnTo>
                <a:cubicBezTo>
                  <a:pt x="21464" y="17907"/>
                  <a:pt x="21600" y="18480"/>
                  <a:pt x="21600" y="19171"/>
                </a:cubicBezTo>
                <a:cubicBezTo>
                  <a:pt x="21600" y="19815"/>
                  <a:pt x="21467" y="20375"/>
                  <a:pt x="21203" y="20870"/>
                </a:cubicBezTo>
                <a:cubicBezTo>
                  <a:pt x="20942" y="21359"/>
                  <a:pt x="20626" y="21599"/>
                  <a:pt x="20263" y="21599"/>
                </a:cubicBezTo>
                <a:lnTo>
                  <a:pt x="1336" y="21599"/>
                </a:lnTo>
                <a:close/>
              </a:path>
            </a:pathLst>
          </a:custGeom>
          <a:solidFill>
            <a:schemeClr val="accent2"/>
          </a:solidFill>
          <a:ln>
            <a:noFill/>
          </a:ln>
          <a:effectLst/>
          <a:extLst/>
        </p:spPr>
        <p:txBody>
          <a:bodyPr lIns="28576" tIns="28576" rIns="28576" bIns="28576" anchor="ctr"/>
          <a:lstStyle/>
          <a:p>
            <a:pPr defTabSz="342923">
              <a:defRPr/>
            </a:pPr>
            <a:endParaRPr lang="es-ES" sz="2251">
              <a:effectLst>
                <a:outerShdw blurRad="38100" dist="38100" dir="2700000" algn="tl">
                  <a:srgbClr val="000000"/>
                </a:outerShdw>
              </a:effectLst>
              <a:latin typeface="Gill Sans" charset="0"/>
              <a:cs typeface="Gill Sans" charset="0"/>
              <a:sym typeface="Gill Sans" charset="0"/>
            </a:endParaRPr>
          </a:p>
        </p:txBody>
      </p:sp>
      <p:sp>
        <p:nvSpPr>
          <p:cNvPr id="40" name="AutoShape 58"/>
          <p:cNvSpPr>
            <a:spLocks/>
          </p:cNvSpPr>
          <p:nvPr/>
        </p:nvSpPr>
        <p:spPr bwMode="auto">
          <a:xfrm rot="10799989">
            <a:off x="13090923" y="7346605"/>
            <a:ext cx="375047" cy="2500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36" y="21599"/>
                </a:moveTo>
                <a:cubicBezTo>
                  <a:pt x="969" y="21599"/>
                  <a:pt x="657" y="21365"/>
                  <a:pt x="392" y="20890"/>
                </a:cubicBezTo>
                <a:cubicBezTo>
                  <a:pt x="132" y="20401"/>
                  <a:pt x="0" y="19835"/>
                  <a:pt x="0" y="19171"/>
                </a:cubicBezTo>
                <a:cubicBezTo>
                  <a:pt x="0" y="18480"/>
                  <a:pt x="135" y="17907"/>
                  <a:pt x="403" y="17419"/>
                </a:cubicBezTo>
                <a:lnTo>
                  <a:pt x="9821" y="716"/>
                </a:lnTo>
                <a:cubicBezTo>
                  <a:pt x="10089" y="240"/>
                  <a:pt x="10412" y="0"/>
                  <a:pt x="10790" y="0"/>
                </a:cubicBezTo>
                <a:cubicBezTo>
                  <a:pt x="11176" y="0"/>
                  <a:pt x="11503" y="240"/>
                  <a:pt x="11774" y="716"/>
                </a:cubicBezTo>
                <a:lnTo>
                  <a:pt x="21196" y="17419"/>
                </a:lnTo>
                <a:cubicBezTo>
                  <a:pt x="21464" y="17907"/>
                  <a:pt x="21600" y="18480"/>
                  <a:pt x="21600" y="19171"/>
                </a:cubicBezTo>
                <a:cubicBezTo>
                  <a:pt x="21600" y="19815"/>
                  <a:pt x="21467" y="20375"/>
                  <a:pt x="21203" y="20870"/>
                </a:cubicBezTo>
                <a:cubicBezTo>
                  <a:pt x="20942" y="21359"/>
                  <a:pt x="20626" y="21599"/>
                  <a:pt x="20263" y="21599"/>
                </a:cubicBezTo>
                <a:lnTo>
                  <a:pt x="1336" y="21599"/>
                </a:lnTo>
                <a:close/>
              </a:path>
            </a:pathLst>
          </a:custGeom>
          <a:solidFill>
            <a:schemeClr val="accent1"/>
          </a:solidFill>
          <a:ln>
            <a:noFill/>
          </a:ln>
          <a:effectLst/>
          <a:extLst/>
        </p:spPr>
        <p:txBody>
          <a:bodyPr lIns="28576" tIns="28576" rIns="28576" bIns="28576" anchor="ctr"/>
          <a:lstStyle/>
          <a:p>
            <a:pPr defTabSz="342923">
              <a:defRPr/>
            </a:pPr>
            <a:endParaRPr lang="es-ES" sz="2251">
              <a:effectLst>
                <a:outerShdw blurRad="38100" dist="38100" dir="2700000" algn="tl">
                  <a:srgbClr val="000000"/>
                </a:outerShdw>
              </a:effectLst>
              <a:latin typeface="Gill Sans" charset="0"/>
              <a:cs typeface="Gill Sans" charset="0"/>
              <a:sym typeface="Gill Sans" charset="0"/>
            </a:endParaRPr>
          </a:p>
        </p:txBody>
      </p:sp>
      <p:sp>
        <p:nvSpPr>
          <p:cNvPr id="41" name="AutoShape 59"/>
          <p:cNvSpPr>
            <a:spLocks/>
          </p:cNvSpPr>
          <p:nvPr/>
        </p:nvSpPr>
        <p:spPr bwMode="auto">
          <a:xfrm rot="10799989">
            <a:off x="8977313" y="7346605"/>
            <a:ext cx="375048" cy="2500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36" y="21599"/>
                </a:moveTo>
                <a:cubicBezTo>
                  <a:pt x="969" y="21599"/>
                  <a:pt x="657" y="21365"/>
                  <a:pt x="392" y="20890"/>
                </a:cubicBezTo>
                <a:cubicBezTo>
                  <a:pt x="132" y="20401"/>
                  <a:pt x="0" y="19835"/>
                  <a:pt x="0" y="19171"/>
                </a:cubicBezTo>
                <a:cubicBezTo>
                  <a:pt x="0" y="18480"/>
                  <a:pt x="135" y="17907"/>
                  <a:pt x="403" y="17419"/>
                </a:cubicBezTo>
                <a:lnTo>
                  <a:pt x="9821" y="716"/>
                </a:lnTo>
                <a:cubicBezTo>
                  <a:pt x="10089" y="240"/>
                  <a:pt x="10412" y="0"/>
                  <a:pt x="10790" y="0"/>
                </a:cubicBezTo>
                <a:cubicBezTo>
                  <a:pt x="11176" y="0"/>
                  <a:pt x="11503" y="240"/>
                  <a:pt x="11774" y="716"/>
                </a:cubicBezTo>
                <a:lnTo>
                  <a:pt x="21196" y="17419"/>
                </a:lnTo>
                <a:cubicBezTo>
                  <a:pt x="21464" y="17907"/>
                  <a:pt x="21600" y="18480"/>
                  <a:pt x="21600" y="19171"/>
                </a:cubicBezTo>
                <a:cubicBezTo>
                  <a:pt x="21600" y="19815"/>
                  <a:pt x="21467" y="20375"/>
                  <a:pt x="21203" y="20870"/>
                </a:cubicBezTo>
                <a:cubicBezTo>
                  <a:pt x="20942" y="21359"/>
                  <a:pt x="20626" y="21599"/>
                  <a:pt x="20263" y="21599"/>
                </a:cubicBezTo>
                <a:lnTo>
                  <a:pt x="1336" y="21599"/>
                </a:lnTo>
                <a:close/>
              </a:path>
            </a:pathLst>
          </a:custGeom>
          <a:solidFill>
            <a:schemeClr val="accent4"/>
          </a:solidFill>
          <a:ln>
            <a:noFill/>
          </a:ln>
          <a:effectLst/>
          <a:extLst/>
        </p:spPr>
        <p:txBody>
          <a:bodyPr lIns="28576" tIns="28576" rIns="28576" bIns="28576" anchor="ctr"/>
          <a:lstStyle/>
          <a:p>
            <a:pPr defTabSz="342923">
              <a:defRPr/>
            </a:pPr>
            <a:endParaRPr lang="es-ES" sz="2251">
              <a:effectLst>
                <a:outerShdw blurRad="38100" dist="38100" dir="2700000" algn="tl">
                  <a:srgbClr val="000000"/>
                </a:outerShdw>
              </a:effectLst>
              <a:latin typeface="Gill Sans" charset="0"/>
              <a:cs typeface="Gill Sans" charset="0"/>
              <a:sym typeface="Gill Sans" charset="0"/>
            </a:endParaRPr>
          </a:p>
        </p:txBody>
      </p:sp>
      <p:sp>
        <p:nvSpPr>
          <p:cNvPr id="42" name="AutoShape 60"/>
          <p:cNvSpPr>
            <a:spLocks/>
          </p:cNvSpPr>
          <p:nvPr/>
        </p:nvSpPr>
        <p:spPr bwMode="auto">
          <a:xfrm rot="10799989">
            <a:off x="4891088" y="7346605"/>
            <a:ext cx="375048" cy="2500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36" y="21599"/>
                </a:moveTo>
                <a:cubicBezTo>
                  <a:pt x="969" y="21599"/>
                  <a:pt x="657" y="21365"/>
                  <a:pt x="392" y="20890"/>
                </a:cubicBezTo>
                <a:cubicBezTo>
                  <a:pt x="132" y="20401"/>
                  <a:pt x="0" y="19835"/>
                  <a:pt x="0" y="19171"/>
                </a:cubicBezTo>
                <a:cubicBezTo>
                  <a:pt x="0" y="18480"/>
                  <a:pt x="135" y="17907"/>
                  <a:pt x="403" y="17419"/>
                </a:cubicBezTo>
                <a:lnTo>
                  <a:pt x="9821" y="716"/>
                </a:lnTo>
                <a:cubicBezTo>
                  <a:pt x="10089" y="240"/>
                  <a:pt x="10412" y="0"/>
                  <a:pt x="10790" y="0"/>
                </a:cubicBezTo>
                <a:cubicBezTo>
                  <a:pt x="11176" y="0"/>
                  <a:pt x="11503" y="240"/>
                  <a:pt x="11774" y="716"/>
                </a:cubicBezTo>
                <a:lnTo>
                  <a:pt x="21196" y="17419"/>
                </a:lnTo>
                <a:cubicBezTo>
                  <a:pt x="21464" y="17907"/>
                  <a:pt x="21600" y="18480"/>
                  <a:pt x="21600" y="19171"/>
                </a:cubicBezTo>
                <a:cubicBezTo>
                  <a:pt x="21600" y="19815"/>
                  <a:pt x="21467" y="20375"/>
                  <a:pt x="21203" y="20870"/>
                </a:cubicBezTo>
                <a:cubicBezTo>
                  <a:pt x="20942" y="21359"/>
                  <a:pt x="20626" y="21599"/>
                  <a:pt x="20263" y="21599"/>
                </a:cubicBezTo>
                <a:lnTo>
                  <a:pt x="1336" y="21599"/>
                </a:lnTo>
                <a:close/>
              </a:path>
            </a:pathLst>
          </a:custGeom>
          <a:solidFill>
            <a:schemeClr val="accent2"/>
          </a:solidFill>
          <a:ln>
            <a:noFill/>
          </a:ln>
          <a:effectLst/>
          <a:extLst/>
        </p:spPr>
        <p:txBody>
          <a:bodyPr lIns="28576" tIns="28576" rIns="28576" bIns="28576" anchor="ctr"/>
          <a:lstStyle/>
          <a:p>
            <a:pPr defTabSz="342923">
              <a:defRPr/>
            </a:pPr>
            <a:endParaRPr lang="es-ES" sz="2251">
              <a:effectLst>
                <a:outerShdw blurRad="38100" dist="38100" dir="2700000" algn="tl">
                  <a:srgbClr val="000000"/>
                </a:outerShdw>
              </a:effectLst>
              <a:latin typeface="Gill Sans" charset="0"/>
              <a:cs typeface="Gill Sans" charset="0"/>
              <a:sym typeface="Gill Sans" charset="0"/>
            </a:endParaRPr>
          </a:p>
        </p:txBody>
      </p:sp>
      <p:grpSp>
        <p:nvGrpSpPr>
          <p:cNvPr id="56" name="Group 55"/>
          <p:cNvGrpSpPr/>
          <p:nvPr/>
        </p:nvGrpSpPr>
        <p:grpSpPr>
          <a:xfrm>
            <a:off x="4507905" y="2075518"/>
            <a:ext cx="9272190" cy="1559721"/>
            <a:chOff x="5988388" y="483017"/>
            <a:chExt cx="12359700" cy="2079087"/>
          </a:xfrm>
        </p:grpSpPr>
        <p:sp>
          <p:nvSpPr>
            <p:cNvPr id="57" name="TextBox 56"/>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Our Support Team</a:t>
              </a:r>
            </a:p>
          </p:txBody>
        </p:sp>
        <p:sp>
          <p:nvSpPr>
            <p:cNvPr id="58" name="Rectangle 57"/>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59"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2" name="Picture Placeholder 1"/>
          <p:cNvSpPr>
            <a:spLocks noGrp="1" noChangeAspect="1"/>
          </p:cNvSpPr>
          <p:nvPr>
            <p:ph type="pic" sz="quarter" idx="10"/>
          </p:nvPr>
        </p:nvSpPr>
        <p:spPr>
          <a:xfrm>
            <a:off x="2052247" y="4118308"/>
            <a:ext cx="1889913" cy="1888708"/>
          </a:xfrm>
        </p:spPr>
      </p:sp>
      <p:sp>
        <p:nvSpPr>
          <p:cNvPr id="4" name="Picture Placeholder 3"/>
          <p:cNvSpPr>
            <a:spLocks noGrp="1" noChangeAspect="1"/>
          </p:cNvSpPr>
          <p:nvPr>
            <p:ph type="pic" sz="quarter" idx="11"/>
          </p:nvPr>
        </p:nvSpPr>
        <p:spPr>
          <a:xfrm>
            <a:off x="6201796" y="4102613"/>
            <a:ext cx="1889913" cy="1888708"/>
          </a:xfrm>
        </p:spPr>
      </p:sp>
      <p:sp>
        <p:nvSpPr>
          <p:cNvPr id="5" name="Picture Placeholder 4"/>
          <p:cNvSpPr>
            <a:spLocks noGrp="1" noChangeAspect="1"/>
          </p:cNvSpPr>
          <p:nvPr>
            <p:ph type="pic" sz="quarter" idx="12"/>
          </p:nvPr>
        </p:nvSpPr>
        <p:spPr>
          <a:xfrm>
            <a:off x="10259980" y="4127299"/>
            <a:ext cx="1889913" cy="1888708"/>
          </a:xfrm>
        </p:spPr>
      </p:sp>
      <p:sp>
        <p:nvSpPr>
          <p:cNvPr id="6" name="Picture Placeholder 5"/>
          <p:cNvSpPr>
            <a:spLocks noGrp="1" noChangeAspect="1"/>
          </p:cNvSpPr>
          <p:nvPr>
            <p:ph type="pic" sz="quarter" idx="13"/>
          </p:nvPr>
        </p:nvSpPr>
        <p:spPr>
          <a:xfrm>
            <a:off x="14346490" y="4127299"/>
            <a:ext cx="1889913" cy="1888708"/>
          </a:xfrm>
        </p:spPr>
      </p:sp>
      <p:sp>
        <p:nvSpPr>
          <p:cNvPr id="7" name="Picture Placeholder 6"/>
          <p:cNvSpPr>
            <a:spLocks noGrp="1" noChangeAspect="1"/>
          </p:cNvSpPr>
          <p:nvPr>
            <p:ph type="pic" sz="quarter" idx="14"/>
          </p:nvPr>
        </p:nvSpPr>
        <p:spPr>
          <a:xfrm>
            <a:off x="12321387" y="7796131"/>
            <a:ext cx="1889913" cy="1888708"/>
          </a:xfrm>
        </p:spPr>
      </p:sp>
      <p:sp>
        <p:nvSpPr>
          <p:cNvPr id="8" name="Picture Placeholder 7"/>
          <p:cNvSpPr>
            <a:spLocks noGrp="1" noChangeAspect="1"/>
          </p:cNvSpPr>
          <p:nvPr>
            <p:ph type="pic" sz="quarter" idx="15"/>
          </p:nvPr>
        </p:nvSpPr>
        <p:spPr>
          <a:xfrm>
            <a:off x="8249303" y="7796131"/>
            <a:ext cx="1889913" cy="1888708"/>
          </a:xfrm>
        </p:spPr>
      </p:sp>
      <p:sp>
        <p:nvSpPr>
          <p:cNvPr id="15" name="Picture Placeholder 14"/>
          <p:cNvSpPr>
            <a:spLocks noGrp="1" noChangeAspect="1"/>
          </p:cNvSpPr>
          <p:nvPr>
            <p:ph type="pic" sz="quarter" idx="16"/>
          </p:nvPr>
        </p:nvSpPr>
        <p:spPr>
          <a:xfrm>
            <a:off x="4134108" y="7774809"/>
            <a:ext cx="1889913" cy="1888708"/>
          </a:xfrm>
        </p:spPr>
      </p:sp>
    </p:spTree>
    <p:extLst>
      <p:ext uri="{BB962C8B-B14F-4D97-AF65-F5344CB8AC3E}">
        <p14:creationId xmlns:p14="http://schemas.microsoft.com/office/powerpoint/2010/main" val="2506698496"/>
      </p:ext>
    </p:extLst>
  </p:cSld>
  <p:clrMapOvr>
    <a:masterClrMapping/>
  </p:clrMapOvr>
  <mc:AlternateContent xmlns:mc="http://schemas.openxmlformats.org/markup-compatibility/2006" xmlns:p14="http://schemas.microsoft.com/office/powerpoint/2010/main">
    <mc:Choice Requires="p14">
      <p:transition spd="slow" p14:dur="1600" advClick="0" advTm="3000">
        <p14:prism isInverted="1"/>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1000"/>
                                        <p:tgtEl>
                                          <p:spTgt spid="56"/>
                                        </p:tgtEl>
                                      </p:cBhvr>
                                    </p:animEffect>
                                    <p:anim calcmode="lin" valueType="num">
                                      <p:cBhvr>
                                        <p:cTn id="8" dur="1000" fill="hold"/>
                                        <p:tgtEl>
                                          <p:spTgt spid="56"/>
                                        </p:tgtEl>
                                        <p:attrNameLst>
                                          <p:attrName>ppt_x</p:attrName>
                                        </p:attrNameLst>
                                      </p:cBhvr>
                                      <p:tavLst>
                                        <p:tav tm="0">
                                          <p:val>
                                            <p:strVal val="#ppt_x"/>
                                          </p:val>
                                        </p:tav>
                                        <p:tav tm="100000">
                                          <p:val>
                                            <p:strVal val="#ppt_x"/>
                                          </p:val>
                                        </p:tav>
                                      </p:tavLst>
                                    </p:anim>
                                    <p:anim calcmode="lin" valueType="num">
                                      <p:cBhvr>
                                        <p:cTn id="9" dur="900" decel="100000" fill="hold"/>
                                        <p:tgtEl>
                                          <p:spTgt spid="56"/>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4" fill="hold" grpId="0" nodeType="afterEffect">
                                  <p:stCondLst>
                                    <p:cond delay="0"/>
                                  </p:stCondLst>
                                  <p:childTnLst>
                                    <p:set>
                                      <p:cBhvr>
                                        <p:cTn id="13" dur="1" fill="hold">
                                          <p:stCondLst>
                                            <p:cond delay="0"/>
                                          </p:stCondLst>
                                        </p:cTn>
                                        <p:tgtEl>
                                          <p:spTgt spid="36"/>
                                        </p:tgtEl>
                                        <p:attrNameLst>
                                          <p:attrName>style.visibility</p:attrName>
                                        </p:attrNameLst>
                                      </p:cBhvr>
                                      <p:to>
                                        <p:strVal val="visible"/>
                                      </p:to>
                                    </p:set>
                                    <p:anim calcmode="lin" valueType="num">
                                      <p:cBhvr additive="base">
                                        <p:cTn id="14" dur="500" fill="hold"/>
                                        <p:tgtEl>
                                          <p:spTgt spid="36"/>
                                        </p:tgtEl>
                                        <p:attrNameLst>
                                          <p:attrName>ppt_x</p:attrName>
                                        </p:attrNameLst>
                                      </p:cBhvr>
                                      <p:tavLst>
                                        <p:tav tm="0">
                                          <p:val>
                                            <p:strVal val="#ppt_x"/>
                                          </p:val>
                                        </p:tav>
                                        <p:tav tm="100000">
                                          <p:val>
                                            <p:strVal val="#ppt_x"/>
                                          </p:val>
                                        </p:tav>
                                      </p:tavLst>
                                    </p:anim>
                                    <p:anim calcmode="lin" valueType="num">
                                      <p:cBhvr additive="base">
                                        <p:cTn id="15" dur="500" fill="hold"/>
                                        <p:tgtEl>
                                          <p:spTgt spid="36"/>
                                        </p:tgtEl>
                                        <p:attrNameLst>
                                          <p:attrName>ppt_y</p:attrName>
                                        </p:attrNameLst>
                                      </p:cBhvr>
                                      <p:tavLst>
                                        <p:tav tm="0">
                                          <p:val>
                                            <p:strVal val="1+#ppt_h/2"/>
                                          </p:val>
                                        </p:tav>
                                        <p:tav tm="100000">
                                          <p:val>
                                            <p:strVal val="#ppt_y"/>
                                          </p:val>
                                        </p:tav>
                                      </p:tavLst>
                                    </p:anim>
                                  </p:childTnLst>
                                </p:cTn>
                              </p:par>
                            </p:childTnLst>
                          </p:cTn>
                        </p:par>
                        <p:par>
                          <p:cTn id="16" fill="hold">
                            <p:stCondLst>
                              <p:cond delay="1500"/>
                            </p:stCondLst>
                            <p:childTnLst>
                              <p:par>
                                <p:cTn id="17" presetID="2" presetClass="entr" presetSubtype="4" fill="hold" grpId="0" nodeType="after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500" fill="hold"/>
                                        <p:tgtEl>
                                          <p:spTgt spid="16"/>
                                        </p:tgtEl>
                                        <p:attrNameLst>
                                          <p:attrName>ppt_x</p:attrName>
                                        </p:attrNameLst>
                                      </p:cBhvr>
                                      <p:tavLst>
                                        <p:tav tm="0">
                                          <p:val>
                                            <p:strVal val="#ppt_x"/>
                                          </p:val>
                                        </p:tav>
                                        <p:tav tm="100000">
                                          <p:val>
                                            <p:strVal val="#ppt_x"/>
                                          </p:val>
                                        </p:tav>
                                      </p:tavLst>
                                    </p:anim>
                                    <p:anim calcmode="lin" valueType="num">
                                      <p:cBhvr additive="base">
                                        <p:cTn id="20" dur="500" fill="hold"/>
                                        <p:tgtEl>
                                          <p:spTgt spid="16"/>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2" presetClass="entr" presetSubtype="1" fill="hold" grpId="0" nodeType="afterEffect">
                                  <p:stCondLst>
                                    <p:cond delay="0"/>
                                  </p:stCondLst>
                                  <p:childTnLst>
                                    <p:set>
                                      <p:cBhvr>
                                        <p:cTn id="23" dur="1" fill="hold">
                                          <p:stCondLst>
                                            <p:cond delay="0"/>
                                          </p:stCondLst>
                                        </p:cTn>
                                        <p:tgtEl>
                                          <p:spTgt spid="22"/>
                                        </p:tgtEl>
                                        <p:attrNameLst>
                                          <p:attrName>style.visibility</p:attrName>
                                        </p:attrNameLst>
                                      </p:cBhvr>
                                      <p:to>
                                        <p:strVal val="visible"/>
                                      </p:to>
                                    </p:set>
                                    <p:anim calcmode="lin" valueType="num">
                                      <p:cBhvr additive="base">
                                        <p:cTn id="24" dur="500" fill="hold"/>
                                        <p:tgtEl>
                                          <p:spTgt spid="22"/>
                                        </p:tgtEl>
                                        <p:attrNameLst>
                                          <p:attrName>ppt_x</p:attrName>
                                        </p:attrNameLst>
                                      </p:cBhvr>
                                      <p:tavLst>
                                        <p:tav tm="0">
                                          <p:val>
                                            <p:strVal val="#ppt_x"/>
                                          </p:val>
                                        </p:tav>
                                        <p:tav tm="100000">
                                          <p:val>
                                            <p:strVal val="#ppt_x"/>
                                          </p:val>
                                        </p:tav>
                                      </p:tavLst>
                                    </p:anim>
                                    <p:anim calcmode="lin" valueType="num">
                                      <p:cBhvr additive="base">
                                        <p:cTn id="25" dur="500" fill="hold"/>
                                        <p:tgtEl>
                                          <p:spTgt spid="22"/>
                                        </p:tgtEl>
                                        <p:attrNameLst>
                                          <p:attrName>ppt_y</p:attrName>
                                        </p:attrNameLst>
                                      </p:cBhvr>
                                      <p:tavLst>
                                        <p:tav tm="0">
                                          <p:val>
                                            <p:strVal val="0-#ppt_h/2"/>
                                          </p:val>
                                        </p:tav>
                                        <p:tav tm="100000">
                                          <p:val>
                                            <p:strVal val="#ppt_y"/>
                                          </p:val>
                                        </p:tav>
                                      </p:tavLst>
                                    </p:anim>
                                  </p:childTnLst>
                                </p:cTn>
                              </p:par>
                            </p:childTnLst>
                          </p:cTn>
                        </p:par>
                        <p:par>
                          <p:cTn id="26" fill="hold">
                            <p:stCondLst>
                              <p:cond delay="2500"/>
                            </p:stCondLst>
                            <p:childTnLst>
                              <p:par>
                                <p:cTn id="27" presetID="2" presetClass="entr" presetSubtype="1" fill="hold" grpId="0" nodeType="afterEffect">
                                  <p:stCondLst>
                                    <p:cond delay="0"/>
                                  </p:stCondLst>
                                  <p:childTnLst>
                                    <p:set>
                                      <p:cBhvr>
                                        <p:cTn id="28" dur="1" fill="hold">
                                          <p:stCondLst>
                                            <p:cond delay="0"/>
                                          </p:stCondLst>
                                        </p:cTn>
                                        <p:tgtEl>
                                          <p:spTgt spid="42"/>
                                        </p:tgtEl>
                                        <p:attrNameLst>
                                          <p:attrName>style.visibility</p:attrName>
                                        </p:attrNameLst>
                                      </p:cBhvr>
                                      <p:to>
                                        <p:strVal val="visible"/>
                                      </p:to>
                                    </p:set>
                                    <p:anim calcmode="lin" valueType="num">
                                      <p:cBhvr additive="base">
                                        <p:cTn id="29" dur="500" fill="hold"/>
                                        <p:tgtEl>
                                          <p:spTgt spid="42"/>
                                        </p:tgtEl>
                                        <p:attrNameLst>
                                          <p:attrName>ppt_x</p:attrName>
                                        </p:attrNameLst>
                                      </p:cBhvr>
                                      <p:tavLst>
                                        <p:tav tm="0">
                                          <p:val>
                                            <p:strVal val="#ppt_x"/>
                                          </p:val>
                                        </p:tav>
                                        <p:tav tm="100000">
                                          <p:val>
                                            <p:strVal val="#ppt_x"/>
                                          </p:val>
                                        </p:tav>
                                      </p:tavLst>
                                    </p:anim>
                                    <p:anim calcmode="lin" valueType="num">
                                      <p:cBhvr additive="base">
                                        <p:cTn id="30" dur="500" fill="hold"/>
                                        <p:tgtEl>
                                          <p:spTgt spid="42"/>
                                        </p:tgtEl>
                                        <p:attrNameLst>
                                          <p:attrName>ppt_y</p:attrName>
                                        </p:attrNameLst>
                                      </p:cBhvr>
                                      <p:tavLst>
                                        <p:tav tm="0">
                                          <p:val>
                                            <p:strVal val="0-#ppt_h/2"/>
                                          </p:val>
                                        </p:tav>
                                        <p:tav tm="100000">
                                          <p:val>
                                            <p:strVal val="#ppt_y"/>
                                          </p:val>
                                        </p:tav>
                                      </p:tavLst>
                                    </p:anim>
                                  </p:childTnLst>
                                </p:cTn>
                              </p:par>
                            </p:childTnLst>
                          </p:cTn>
                        </p:par>
                        <p:par>
                          <p:cTn id="31" fill="hold">
                            <p:stCondLst>
                              <p:cond delay="3000"/>
                            </p:stCondLst>
                            <p:childTnLst>
                              <p:par>
                                <p:cTn id="32" presetID="2" presetClass="entr" presetSubtype="4" fill="hold" grpId="0" nodeType="afterEffect">
                                  <p:stCondLst>
                                    <p:cond delay="0"/>
                                  </p:stCondLst>
                                  <p:childTnLst>
                                    <p:set>
                                      <p:cBhvr>
                                        <p:cTn id="33" dur="1" fill="hold">
                                          <p:stCondLst>
                                            <p:cond delay="0"/>
                                          </p:stCondLst>
                                        </p:cTn>
                                        <p:tgtEl>
                                          <p:spTgt spid="31"/>
                                        </p:tgtEl>
                                        <p:attrNameLst>
                                          <p:attrName>style.visibility</p:attrName>
                                        </p:attrNameLst>
                                      </p:cBhvr>
                                      <p:to>
                                        <p:strVal val="visible"/>
                                      </p:to>
                                    </p:set>
                                    <p:anim calcmode="lin" valueType="num">
                                      <p:cBhvr additive="base">
                                        <p:cTn id="34" dur="500" fill="hold"/>
                                        <p:tgtEl>
                                          <p:spTgt spid="31"/>
                                        </p:tgtEl>
                                        <p:attrNameLst>
                                          <p:attrName>ppt_x</p:attrName>
                                        </p:attrNameLst>
                                      </p:cBhvr>
                                      <p:tavLst>
                                        <p:tav tm="0">
                                          <p:val>
                                            <p:strVal val="#ppt_x"/>
                                          </p:val>
                                        </p:tav>
                                        <p:tav tm="100000">
                                          <p:val>
                                            <p:strVal val="#ppt_x"/>
                                          </p:val>
                                        </p:tav>
                                      </p:tavLst>
                                    </p:anim>
                                    <p:anim calcmode="lin" valueType="num">
                                      <p:cBhvr additive="base">
                                        <p:cTn id="35" dur="500" fill="hold"/>
                                        <p:tgtEl>
                                          <p:spTgt spid="31"/>
                                        </p:tgtEl>
                                        <p:attrNameLst>
                                          <p:attrName>ppt_y</p:attrName>
                                        </p:attrNameLst>
                                      </p:cBhvr>
                                      <p:tavLst>
                                        <p:tav tm="0">
                                          <p:val>
                                            <p:strVal val="1+#ppt_h/2"/>
                                          </p:val>
                                        </p:tav>
                                        <p:tav tm="100000">
                                          <p:val>
                                            <p:strVal val="#ppt_y"/>
                                          </p:val>
                                        </p:tav>
                                      </p:tavLst>
                                    </p:anim>
                                  </p:childTnLst>
                                </p:cTn>
                              </p:par>
                            </p:childTnLst>
                          </p:cTn>
                        </p:par>
                        <p:par>
                          <p:cTn id="36" fill="hold">
                            <p:stCondLst>
                              <p:cond delay="3500"/>
                            </p:stCondLst>
                            <p:childTnLst>
                              <p:par>
                                <p:cTn id="37" presetID="2" presetClass="entr" presetSubtype="4" fill="hold" grpId="0" nodeType="afterEffect">
                                  <p:stCondLst>
                                    <p:cond delay="0"/>
                                  </p:stCondLst>
                                  <p:childTnLst>
                                    <p:set>
                                      <p:cBhvr>
                                        <p:cTn id="38" dur="1" fill="hold">
                                          <p:stCondLst>
                                            <p:cond delay="0"/>
                                          </p:stCondLst>
                                        </p:cTn>
                                        <p:tgtEl>
                                          <p:spTgt spid="37"/>
                                        </p:tgtEl>
                                        <p:attrNameLst>
                                          <p:attrName>style.visibility</p:attrName>
                                        </p:attrNameLst>
                                      </p:cBhvr>
                                      <p:to>
                                        <p:strVal val="visible"/>
                                      </p:to>
                                    </p:set>
                                    <p:anim calcmode="lin" valueType="num">
                                      <p:cBhvr additive="base">
                                        <p:cTn id="39" dur="500" fill="hold"/>
                                        <p:tgtEl>
                                          <p:spTgt spid="37"/>
                                        </p:tgtEl>
                                        <p:attrNameLst>
                                          <p:attrName>ppt_x</p:attrName>
                                        </p:attrNameLst>
                                      </p:cBhvr>
                                      <p:tavLst>
                                        <p:tav tm="0">
                                          <p:val>
                                            <p:strVal val="#ppt_x"/>
                                          </p:val>
                                        </p:tav>
                                        <p:tav tm="100000">
                                          <p:val>
                                            <p:strVal val="#ppt_x"/>
                                          </p:val>
                                        </p:tav>
                                      </p:tavLst>
                                    </p:anim>
                                    <p:anim calcmode="lin" valueType="num">
                                      <p:cBhvr additive="base">
                                        <p:cTn id="40" dur="500" fill="hold"/>
                                        <p:tgtEl>
                                          <p:spTgt spid="37"/>
                                        </p:tgtEl>
                                        <p:attrNameLst>
                                          <p:attrName>ppt_y</p:attrName>
                                        </p:attrNameLst>
                                      </p:cBhvr>
                                      <p:tavLst>
                                        <p:tav tm="0">
                                          <p:val>
                                            <p:strVal val="1+#ppt_h/2"/>
                                          </p:val>
                                        </p:tav>
                                        <p:tav tm="100000">
                                          <p:val>
                                            <p:strVal val="#ppt_y"/>
                                          </p:val>
                                        </p:tav>
                                      </p:tavLst>
                                    </p:anim>
                                  </p:childTnLst>
                                </p:cTn>
                              </p:par>
                            </p:childTnLst>
                          </p:cTn>
                        </p:par>
                        <p:par>
                          <p:cTn id="41" fill="hold">
                            <p:stCondLst>
                              <p:cond delay="4000"/>
                            </p:stCondLst>
                            <p:childTnLst>
                              <p:par>
                                <p:cTn id="42" presetID="2" presetClass="entr" presetSubtype="1" fill="hold" grpId="0" nodeType="afterEffect">
                                  <p:stCondLst>
                                    <p:cond delay="0"/>
                                  </p:stCondLst>
                                  <p:childTnLst>
                                    <p:set>
                                      <p:cBhvr>
                                        <p:cTn id="43" dur="1" fill="hold">
                                          <p:stCondLst>
                                            <p:cond delay="0"/>
                                          </p:stCondLst>
                                        </p:cTn>
                                        <p:tgtEl>
                                          <p:spTgt spid="19"/>
                                        </p:tgtEl>
                                        <p:attrNameLst>
                                          <p:attrName>style.visibility</p:attrName>
                                        </p:attrNameLst>
                                      </p:cBhvr>
                                      <p:to>
                                        <p:strVal val="visible"/>
                                      </p:to>
                                    </p:set>
                                    <p:anim calcmode="lin" valueType="num">
                                      <p:cBhvr additive="base">
                                        <p:cTn id="44" dur="500" fill="hold"/>
                                        <p:tgtEl>
                                          <p:spTgt spid="19"/>
                                        </p:tgtEl>
                                        <p:attrNameLst>
                                          <p:attrName>ppt_x</p:attrName>
                                        </p:attrNameLst>
                                      </p:cBhvr>
                                      <p:tavLst>
                                        <p:tav tm="0">
                                          <p:val>
                                            <p:strVal val="#ppt_x"/>
                                          </p:val>
                                        </p:tav>
                                        <p:tav tm="100000">
                                          <p:val>
                                            <p:strVal val="#ppt_x"/>
                                          </p:val>
                                        </p:tav>
                                      </p:tavLst>
                                    </p:anim>
                                    <p:anim calcmode="lin" valueType="num">
                                      <p:cBhvr additive="base">
                                        <p:cTn id="45" dur="500" fill="hold"/>
                                        <p:tgtEl>
                                          <p:spTgt spid="19"/>
                                        </p:tgtEl>
                                        <p:attrNameLst>
                                          <p:attrName>ppt_y</p:attrName>
                                        </p:attrNameLst>
                                      </p:cBhvr>
                                      <p:tavLst>
                                        <p:tav tm="0">
                                          <p:val>
                                            <p:strVal val="0-#ppt_h/2"/>
                                          </p:val>
                                        </p:tav>
                                        <p:tav tm="100000">
                                          <p:val>
                                            <p:strVal val="#ppt_y"/>
                                          </p:val>
                                        </p:tav>
                                      </p:tavLst>
                                    </p:anim>
                                  </p:childTnLst>
                                </p:cTn>
                              </p:par>
                            </p:childTnLst>
                          </p:cTn>
                        </p:par>
                        <p:par>
                          <p:cTn id="46" fill="hold">
                            <p:stCondLst>
                              <p:cond delay="4500"/>
                            </p:stCondLst>
                            <p:childTnLst>
                              <p:par>
                                <p:cTn id="47" presetID="2" presetClass="entr" presetSubtype="1" fill="hold" grpId="0" nodeType="afterEffect">
                                  <p:stCondLst>
                                    <p:cond delay="0"/>
                                  </p:stCondLst>
                                  <p:childTnLst>
                                    <p:set>
                                      <p:cBhvr>
                                        <p:cTn id="48" dur="1" fill="hold">
                                          <p:stCondLst>
                                            <p:cond delay="0"/>
                                          </p:stCondLst>
                                        </p:cTn>
                                        <p:tgtEl>
                                          <p:spTgt spid="41"/>
                                        </p:tgtEl>
                                        <p:attrNameLst>
                                          <p:attrName>style.visibility</p:attrName>
                                        </p:attrNameLst>
                                      </p:cBhvr>
                                      <p:to>
                                        <p:strVal val="visible"/>
                                      </p:to>
                                    </p:set>
                                    <p:anim calcmode="lin" valueType="num">
                                      <p:cBhvr additive="base">
                                        <p:cTn id="49" dur="500" fill="hold"/>
                                        <p:tgtEl>
                                          <p:spTgt spid="41"/>
                                        </p:tgtEl>
                                        <p:attrNameLst>
                                          <p:attrName>ppt_x</p:attrName>
                                        </p:attrNameLst>
                                      </p:cBhvr>
                                      <p:tavLst>
                                        <p:tav tm="0">
                                          <p:val>
                                            <p:strVal val="#ppt_x"/>
                                          </p:val>
                                        </p:tav>
                                        <p:tav tm="100000">
                                          <p:val>
                                            <p:strVal val="#ppt_x"/>
                                          </p:val>
                                        </p:tav>
                                      </p:tavLst>
                                    </p:anim>
                                    <p:anim calcmode="lin" valueType="num">
                                      <p:cBhvr additive="base">
                                        <p:cTn id="50" dur="500" fill="hold"/>
                                        <p:tgtEl>
                                          <p:spTgt spid="41"/>
                                        </p:tgtEl>
                                        <p:attrNameLst>
                                          <p:attrName>ppt_y</p:attrName>
                                        </p:attrNameLst>
                                      </p:cBhvr>
                                      <p:tavLst>
                                        <p:tav tm="0">
                                          <p:val>
                                            <p:strVal val="0-#ppt_h/2"/>
                                          </p:val>
                                        </p:tav>
                                        <p:tav tm="100000">
                                          <p:val>
                                            <p:strVal val="#ppt_y"/>
                                          </p:val>
                                        </p:tav>
                                      </p:tavLst>
                                    </p:anim>
                                  </p:childTnLst>
                                </p:cTn>
                              </p:par>
                            </p:childTnLst>
                          </p:cTn>
                        </p:par>
                        <p:par>
                          <p:cTn id="51" fill="hold">
                            <p:stCondLst>
                              <p:cond delay="5000"/>
                            </p:stCondLst>
                            <p:childTnLst>
                              <p:par>
                                <p:cTn id="52" presetID="2" presetClass="entr" presetSubtype="4" fill="hold" grpId="0" nodeType="afterEffect">
                                  <p:stCondLst>
                                    <p:cond delay="0"/>
                                  </p:stCondLst>
                                  <p:childTnLst>
                                    <p:set>
                                      <p:cBhvr>
                                        <p:cTn id="53" dur="1" fill="hold">
                                          <p:stCondLst>
                                            <p:cond delay="0"/>
                                          </p:stCondLst>
                                        </p:cTn>
                                        <p:tgtEl>
                                          <p:spTgt spid="34"/>
                                        </p:tgtEl>
                                        <p:attrNameLst>
                                          <p:attrName>style.visibility</p:attrName>
                                        </p:attrNameLst>
                                      </p:cBhvr>
                                      <p:to>
                                        <p:strVal val="visible"/>
                                      </p:to>
                                    </p:set>
                                    <p:anim calcmode="lin" valueType="num">
                                      <p:cBhvr additive="base">
                                        <p:cTn id="54" dur="500" fill="hold"/>
                                        <p:tgtEl>
                                          <p:spTgt spid="34"/>
                                        </p:tgtEl>
                                        <p:attrNameLst>
                                          <p:attrName>ppt_x</p:attrName>
                                        </p:attrNameLst>
                                      </p:cBhvr>
                                      <p:tavLst>
                                        <p:tav tm="0">
                                          <p:val>
                                            <p:strVal val="#ppt_x"/>
                                          </p:val>
                                        </p:tav>
                                        <p:tav tm="100000">
                                          <p:val>
                                            <p:strVal val="#ppt_x"/>
                                          </p:val>
                                        </p:tav>
                                      </p:tavLst>
                                    </p:anim>
                                    <p:anim calcmode="lin" valueType="num">
                                      <p:cBhvr additive="base">
                                        <p:cTn id="55" dur="500" fill="hold"/>
                                        <p:tgtEl>
                                          <p:spTgt spid="34"/>
                                        </p:tgtEl>
                                        <p:attrNameLst>
                                          <p:attrName>ppt_y</p:attrName>
                                        </p:attrNameLst>
                                      </p:cBhvr>
                                      <p:tavLst>
                                        <p:tav tm="0">
                                          <p:val>
                                            <p:strVal val="1+#ppt_h/2"/>
                                          </p:val>
                                        </p:tav>
                                        <p:tav tm="100000">
                                          <p:val>
                                            <p:strVal val="#ppt_y"/>
                                          </p:val>
                                        </p:tav>
                                      </p:tavLst>
                                    </p:anim>
                                  </p:childTnLst>
                                </p:cTn>
                              </p:par>
                            </p:childTnLst>
                          </p:cTn>
                        </p:par>
                        <p:par>
                          <p:cTn id="56" fill="hold">
                            <p:stCondLst>
                              <p:cond delay="5500"/>
                            </p:stCondLst>
                            <p:childTnLst>
                              <p:par>
                                <p:cTn id="57" presetID="2" presetClass="entr" presetSubtype="4" fill="hold" grpId="0" nodeType="afterEffect">
                                  <p:stCondLst>
                                    <p:cond delay="0"/>
                                  </p:stCondLst>
                                  <p:childTnLst>
                                    <p:set>
                                      <p:cBhvr>
                                        <p:cTn id="58" dur="1" fill="hold">
                                          <p:stCondLst>
                                            <p:cond delay="0"/>
                                          </p:stCondLst>
                                        </p:cTn>
                                        <p:tgtEl>
                                          <p:spTgt spid="38"/>
                                        </p:tgtEl>
                                        <p:attrNameLst>
                                          <p:attrName>style.visibility</p:attrName>
                                        </p:attrNameLst>
                                      </p:cBhvr>
                                      <p:to>
                                        <p:strVal val="visible"/>
                                      </p:to>
                                    </p:set>
                                    <p:anim calcmode="lin" valueType="num">
                                      <p:cBhvr additive="base">
                                        <p:cTn id="59" dur="500" fill="hold"/>
                                        <p:tgtEl>
                                          <p:spTgt spid="38"/>
                                        </p:tgtEl>
                                        <p:attrNameLst>
                                          <p:attrName>ppt_x</p:attrName>
                                        </p:attrNameLst>
                                      </p:cBhvr>
                                      <p:tavLst>
                                        <p:tav tm="0">
                                          <p:val>
                                            <p:strVal val="#ppt_x"/>
                                          </p:val>
                                        </p:tav>
                                        <p:tav tm="100000">
                                          <p:val>
                                            <p:strVal val="#ppt_x"/>
                                          </p:val>
                                        </p:tav>
                                      </p:tavLst>
                                    </p:anim>
                                    <p:anim calcmode="lin" valueType="num">
                                      <p:cBhvr additive="base">
                                        <p:cTn id="60" dur="500" fill="hold"/>
                                        <p:tgtEl>
                                          <p:spTgt spid="38"/>
                                        </p:tgtEl>
                                        <p:attrNameLst>
                                          <p:attrName>ppt_y</p:attrName>
                                        </p:attrNameLst>
                                      </p:cBhvr>
                                      <p:tavLst>
                                        <p:tav tm="0">
                                          <p:val>
                                            <p:strVal val="1+#ppt_h/2"/>
                                          </p:val>
                                        </p:tav>
                                        <p:tav tm="100000">
                                          <p:val>
                                            <p:strVal val="#ppt_y"/>
                                          </p:val>
                                        </p:tav>
                                      </p:tavLst>
                                    </p:anim>
                                  </p:childTnLst>
                                </p:cTn>
                              </p:par>
                            </p:childTnLst>
                          </p:cTn>
                        </p:par>
                        <p:par>
                          <p:cTn id="61" fill="hold">
                            <p:stCondLst>
                              <p:cond delay="6000"/>
                            </p:stCondLst>
                            <p:childTnLst>
                              <p:par>
                                <p:cTn id="62" presetID="2" presetClass="entr" presetSubtype="1" fill="hold" grpId="0" nodeType="afterEffect">
                                  <p:stCondLst>
                                    <p:cond delay="0"/>
                                  </p:stCondLst>
                                  <p:childTnLst>
                                    <p:set>
                                      <p:cBhvr>
                                        <p:cTn id="63" dur="1" fill="hold">
                                          <p:stCondLst>
                                            <p:cond delay="0"/>
                                          </p:stCondLst>
                                        </p:cTn>
                                        <p:tgtEl>
                                          <p:spTgt spid="25"/>
                                        </p:tgtEl>
                                        <p:attrNameLst>
                                          <p:attrName>style.visibility</p:attrName>
                                        </p:attrNameLst>
                                      </p:cBhvr>
                                      <p:to>
                                        <p:strVal val="visible"/>
                                      </p:to>
                                    </p:set>
                                    <p:anim calcmode="lin" valueType="num">
                                      <p:cBhvr additive="base">
                                        <p:cTn id="64" dur="500" fill="hold"/>
                                        <p:tgtEl>
                                          <p:spTgt spid="25"/>
                                        </p:tgtEl>
                                        <p:attrNameLst>
                                          <p:attrName>ppt_x</p:attrName>
                                        </p:attrNameLst>
                                      </p:cBhvr>
                                      <p:tavLst>
                                        <p:tav tm="0">
                                          <p:val>
                                            <p:strVal val="#ppt_x"/>
                                          </p:val>
                                        </p:tav>
                                        <p:tav tm="100000">
                                          <p:val>
                                            <p:strVal val="#ppt_x"/>
                                          </p:val>
                                        </p:tav>
                                      </p:tavLst>
                                    </p:anim>
                                    <p:anim calcmode="lin" valueType="num">
                                      <p:cBhvr additive="base">
                                        <p:cTn id="65" dur="500" fill="hold"/>
                                        <p:tgtEl>
                                          <p:spTgt spid="25"/>
                                        </p:tgtEl>
                                        <p:attrNameLst>
                                          <p:attrName>ppt_y</p:attrName>
                                        </p:attrNameLst>
                                      </p:cBhvr>
                                      <p:tavLst>
                                        <p:tav tm="0">
                                          <p:val>
                                            <p:strVal val="0-#ppt_h/2"/>
                                          </p:val>
                                        </p:tav>
                                        <p:tav tm="100000">
                                          <p:val>
                                            <p:strVal val="#ppt_y"/>
                                          </p:val>
                                        </p:tav>
                                      </p:tavLst>
                                    </p:anim>
                                  </p:childTnLst>
                                </p:cTn>
                              </p:par>
                            </p:childTnLst>
                          </p:cTn>
                        </p:par>
                        <p:par>
                          <p:cTn id="66" fill="hold">
                            <p:stCondLst>
                              <p:cond delay="6500"/>
                            </p:stCondLst>
                            <p:childTnLst>
                              <p:par>
                                <p:cTn id="67" presetID="2" presetClass="entr" presetSubtype="1" fill="hold" grpId="0" nodeType="afterEffect">
                                  <p:stCondLst>
                                    <p:cond delay="0"/>
                                  </p:stCondLst>
                                  <p:childTnLst>
                                    <p:set>
                                      <p:cBhvr>
                                        <p:cTn id="68" dur="1" fill="hold">
                                          <p:stCondLst>
                                            <p:cond delay="0"/>
                                          </p:stCondLst>
                                        </p:cTn>
                                        <p:tgtEl>
                                          <p:spTgt spid="40"/>
                                        </p:tgtEl>
                                        <p:attrNameLst>
                                          <p:attrName>style.visibility</p:attrName>
                                        </p:attrNameLst>
                                      </p:cBhvr>
                                      <p:to>
                                        <p:strVal val="visible"/>
                                      </p:to>
                                    </p:set>
                                    <p:anim calcmode="lin" valueType="num">
                                      <p:cBhvr additive="base">
                                        <p:cTn id="69" dur="500" fill="hold"/>
                                        <p:tgtEl>
                                          <p:spTgt spid="40"/>
                                        </p:tgtEl>
                                        <p:attrNameLst>
                                          <p:attrName>ppt_x</p:attrName>
                                        </p:attrNameLst>
                                      </p:cBhvr>
                                      <p:tavLst>
                                        <p:tav tm="0">
                                          <p:val>
                                            <p:strVal val="#ppt_x"/>
                                          </p:val>
                                        </p:tav>
                                        <p:tav tm="100000">
                                          <p:val>
                                            <p:strVal val="#ppt_x"/>
                                          </p:val>
                                        </p:tav>
                                      </p:tavLst>
                                    </p:anim>
                                    <p:anim calcmode="lin" valueType="num">
                                      <p:cBhvr additive="base">
                                        <p:cTn id="70" dur="500" fill="hold"/>
                                        <p:tgtEl>
                                          <p:spTgt spid="40"/>
                                        </p:tgtEl>
                                        <p:attrNameLst>
                                          <p:attrName>ppt_y</p:attrName>
                                        </p:attrNameLst>
                                      </p:cBhvr>
                                      <p:tavLst>
                                        <p:tav tm="0">
                                          <p:val>
                                            <p:strVal val="0-#ppt_h/2"/>
                                          </p:val>
                                        </p:tav>
                                        <p:tav tm="100000">
                                          <p:val>
                                            <p:strVal val="#ppt_y"/>
                                          </p:val>
                                        </p:tav>
                                      </p:tavLst>
                                    </p:anim>
                                  </p:childTnLst>
                                </p:cTn>
                              </p:par>
                            </p:childTnLst>
                          </p:cTn>
                        </p:par>
                        <p:par>
                          <p:cTn id="71" fill="hold">
                            <p:stCondLst>
                              <p:cond delay="7000"/>
                            </p:stCondLst>
                            <p:childTnLst>
                              <p:par>
                                <p:cTn id="72" presetID="2" presetClass="entr" presetSubtype="4" fill="hold" grpId="0" nodeType="afterEffect">
                                  <p:stCondLst>
                                    <p:cond delay="0"/>
                                  </p:stCondLst>
                                  <p:childTnLst>
                                    <p:set>
                                      <p:cBhvr>
                                        <p:cTn id="73" dur="1" fill="hold">
                                          <p:stCondLst>
                                            <p:cond delay="0"/>
                                          </p:stCondLst>
                                        </p:cTn>
                                        <p:tgtEl>
                                          <p:spTgt spid="28"/>
                                        </p:tgtEl>
                                        <p:attrNameLst>
                                          <p:attrName>style.visibility</p:attrName>
                                        </p:attrNameLst>
                                      </p:cBhvr>
                                      <p:to>
                                        <p:strVal val="visible"/>
                                      </p:to>
                                    </p:set>
                                    <p:anim calcmode="lin" valueType="num">
                                      <p:cBhvr additive="base">
                                        <p:cTn id="74" dur="500" fill="hold"/>
                                        <p:tgtEl>
                                          <p:spTgt spid="28"/>
                                        </p:tgtEl>
                                        <p:attrNameLst>
                                          <p:attrName>ppt_x</p:attrName>
                                        </p:attrNameLst>
                                      </p:cBhvr>
                                      <p:tavLst>
                                        <p:tav tm="0">
                                          <p:val>
                                            <p:strVal val="#ppt_x"/>
                                          </p:val>
                                        </p:tav>
                                        <p:tav tm="100000">
                                          <p:val>
                                            <p:strVal val="#ppt_x"/>
                                          </p:val>
                                        </p:tav>
                                      </p:tavLst>
                                    </p:anim>
                                    <p:anim calcmode="lin" valueType="num">
                                      <p:cBhvr additive="base">
                                        <p:cTn id="75" dur="500" fill="hold"/>
                                        <p:tgtEl>
                                          <p:spTgt spid="28"/>
                                        </p:tgtEl>
                                        <p:attrNameLst>
                                          <p:attrName>ppt_y</p:attrName>
                                        </p:attrNameLst>
                                      </p:cBhvr>
                                      <p:tavLst>
                                        <p:tav tm="0">
                                          <p:val>
                                            <p:strVal val="1+#ppt_h/2"/>
                                          </p:val>
                                        </p:tav>
                                        <p:tav tm="100000">
                                          <p:val>
                                            <p:strVal val="#ppt_y"/>
                                          </p:val>
                                        </p:tav>
                                      </p:tavLst>
                                    </p:anim>
                                  </p:childTnLst>
                                </p:cTn>
                              </p:par>
                            </p:childTnLst>
                          </p:cTn>
                        </p:par>
                        <p:par>
                          <p:cTn id="76" fill="hold">
                            <p:stCondLst>
                              <p:cond delay="7500"/>
                            </p:stCondLst>
                            <p:childTnLst>
                              <p:par>
                                <p:cTn id="77" presetID="2" presetClass="entr" presetSubtype="4" fill="hold" grpId="0" nodeType="afterEffect">
                                  <p:stCondLst>
                                    <p:cond delay="0"/>
                                  </p:stCondLst>
                                  <p:childTnLst>
                                    <p:set>
                                      <p:cBhvr>
                                        <p:cTn id="78" dur="1" fill="hold">
                                          <p:stCondLst>
                                            <p:cond delay="0"/>
                                          </p:stCondLst>
                                        </p:cTn>
                                        <p:tgtEl>
                                          <p:spTgt spid="39"/>
                                        </p:tgtEl>
                                        <p:attrNameLst>
                                          <p:attrName>style.visibility</p:attrName>
                                        </p:attrNameLst>
                                      </p:cBhvr>
                                      <p:to>
                                        <p:strVal val="visible"/>
                                      </p:to>
                                    </p:set>
                                    <p:anim calcmode="lin" valueType="num">
                                      <p:cBhvr additive="base">
                                        <p:cTn id="79" dur="500" fill="hold"/>
                                        <p:tgtEl>
                                          <p:spTgt spid="39"/>
                                        </p:tgtEl>
                                        <p:attrNameLst>
                                          <p:attrName>ppt_x</p:attrName>
                                        </p:attrNameLst>
                                      </p:cBhvr>
                                      <p:tavLst>
                                        <p:tav tm="0">
                                          <p:val>
                                            <p:strVal val="#ppt_x"/>
                                          </p:val>
                                        </p:tav>
                                        <p:tav tm="100000">
                                          <p:val>
                                            <p:strVal val="#ppt_x"/>
                                          </p:val>
                                        </p:tav>
                                      </p:tavLst>
                                    </p:anim>
                                    <p:anim calcmode="lin" valueType="num">
                                      <p:cBhvr additive="base">
                                        <p:cTn id="80" dur="500" fill="hold"/>
                                        <p:tgtEl>
                                          <p:spTgt spid="39"/>
                                        </p:tgtEl>
                                        <p:attrNameLst>
                                          <p:attrName>ppt_y</p:attrName>
                                        </p:attrNameLst>
                                      </p:cBhvr>
                                      <p:tavLst>
                                        <p:tav tm="0">
                                          <p:val>
                                            <p:strVal val="1+#ppt_h/2"/>
                                          </p:val>
                                        </p:tav>
                                        <p:tav tm="100000">
                                          <p:val>
                                            <p:strVal val="#ppt_y"/>
                                          </p:val>
                                        </p:tav>
                                      </p:tavLst>
                                    </p:anim>
                                  </p:childTnLst>
                                </p:cTn>
                              </p:par>
                            </p:childTnLst>
                          </p:cTn>
                        </p:par>
                        <p:par>
                          <p:cTn id="81" fill="hold">
                            <p:stCondLst>
                              <p:cond delay="8000"/>
                            </p:stCondLst>
                            <p:childTnLst>
                              <p:par>
                                <p:cTn id="82" presetID="10" presetClass="entr" presetSubtype="0" fill="hold" nodeType="afterEffect">
                                  <p:stCondLst>
                                    <p:cond delay="0"/>
                                  </p:stCondLst>
                                  <p:childTnLst>
                                    <p:set>
                                      <p:cBhvr>
                                        <p:cTn id="83" dur="1" fill="hold">
                                          <p:stCondLst>
                                            <p:cond delay="0"/>
                                          </p:stCondLst>
                                        </p:cTn>
                                        <p:tgtEl>
                                          <p:spTgt spid="3"/>
                                        </p:tgtEl>
                                        <p:attrNameLst>
                                          <p:attrName>style.visibility</p:attrName>
                                        </p:attrNameLst>
                                      </p:cBhvr>
                                      <p:to>
                                        <p:strVal val="visible"/>
                                      </p:to>
                                    </p:set>
                                    <p:animEffect transition="in" filter="fade">
                                      <p:cBhvr>
                                        <p:cTn id="84" dur="500"/>
                                        <p:tgtEl>
                                          <p:spTgt spid="3"/>
                                        </p:tgtEl>
                                      </p:cBhvr>
                                    </p:animEffect>
                                  </p:childTnLst>
                                </p:cTn>
                              </p:par>
                            </p:childTnLst>
                          </p:cTn>
                        </p:par>
                        <p:par>
                          <p:cTn id="85" fill="hold">
                            <p:stCondLst>
                              <p:cond delay="8500"/>
                            </p:stCondLst>
                            <p:childTnLst>
                              <p:par>
                                <p:cTn id="86" presetID="22" presetClass="entr" presetSubtype="8" fill="hold" grpId="0" nodeType="afterEffect">
                                  <p:stCondLst>
                                    <p:cond delay="0"/>
                                  </p:stCondLst>
                                  <p:childTnLst>
                                    <p:set>
                                      <p:cBhvr>
                                        <p:cTn id="87" dur="1" fill="hold">
                                          <p:stCondLst>
                                            <p:cond delay="0"/>
                                          </p:stCondLst>
                                        </p:cTn>
                                        <p:tgtEl>
                                          <p:spTgt spid="14"/>
                                        </p:tgtEl>
                                        <p:attrNameLst>
                                          <p:attrName>style.visibility</p:attrName>
                                        </p:attrNameLst>
                                      </p:cBhvr>
                                      <p:to>
                                        <p:strVal val="visible"/>
                                      </p:to>
                                    </p:set>
                                    <p:animEffect transition="in" filter="wipe(left)">
                                      <p:cBhvr>
                                        <p:cTn id="88" dur="500"/>
                                        <p:tgtEl>
                                          <p:spTgt spid="14"/>
                                        </p:tgtEl>
                                      </p:cBhvr>
                                    </p:animEffect>
                                  </p:childTnLst>
                                </p:cTn>
                              </p:par>
                            </p:childTnLst>
                          </p:cTn>
                        </p:par>
                        <p:par>
                          <p:cTn id="89" fill="hold">
                            <p:stCondLst>
                              <p:cond delay="9000"/>
                            </p:stCondLst>
                            <p:childTnLst>
                              <p:par>
                                <p:cTn id="90" presetID="22" presetClass="entr" presetSubtype="8"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wipe(left)">
                                      <p:cBhvr>
                                        <p:cTn id="92" dur="500"/>
                                        <p:tgtEl>
                                          <p:spTgt spid="13"/>
                                        </p:tgtEl>
                                      </p:cBhvr>
                                    </p:animEffect>
                                  </p:childTnLst>
                                </p:cTn>
                              </p:par>
                            </p:childTnLst>
                          </p:cTn>
                        </p:par>
                        <p:par>
                          <p:cTn id="93" fill="hold">
                            <p:stCondLst>
                              <p:cond delay="9500"/>
                            </p:stCondLst>
                            <p:childTnLst>
                              <p:par>
                                <p:cTn id="94" presetID="22" presetClass="entr" presetSubtype="8" fill="hold" grpId="0" nodeType="afterEffect">
                                  <p:stCondLst>
                                    <p:cond delay="0"/>
                                  </p:stCondLst>
                                  <p:childTnLst>
                                    <p:set>
                                      <p:cBhvr>
                                        <p:cTn id="95" dur="1" fill="hold">
                                          <p:stCondLst>
                                            <p:cond delay="0"/>
                                          </p:stCondLst>
                                        </p:cTn>
                                        <p:tgtEl>
                                          <p:spTgt spid="12"/>
                                        </p:tgtEl>
                                        <p:attrNameLst>
                                          <p:attrName>style.visibility</p:attrName>
                                        </p:attrNameLst>
                                      </p:cBhvr>
                                      <p:to>
                                        <p:strVal val="visible"/>
                                      </p:to>
                                    </p:set>
                                    <p:animEffect transition="in" filter="wipe(left)">
                                      <p:cBhvr>
                                        <p:cTn id="96" dur="500"/>
                                        <p:tgtEl>
                                          <p:spTgt spid="12"/>
                                        </p:tgtEl>
                                      </p:cBhvr>
                                    </p:animEffect>
                                  </p:childTnLst>
                                </p:cTn>
                              </p:par>
                            </p:childTnLst>
                          </p:cTn>
                        </p:par>
                        <p:par>
                          <p:cTn id="97" fill="hold">
                            <p:stCondLst>
                              <p:cond delay="10000"/>
                            </p:stCondLst>
                            <p:childTnLst>
                              <p:par>
                                <p:cTn id="98" presetID="22" presetClass="entr" presetSubtype="8" fill="hold" grpId="0" nodeType="afterEffect">
                                  <p:stCondLst>
                                    <p:cond delay="0"/>
                                  </p:stCondLst>
                                  <p:childTnLst>
                                    <p:set>
                                      <p:cBhvr>
                                        <p:cTn id="99" dur="1" fill="hold">
                                          <p:stCondLst>
                                            <p:cond delay="0"/>
                                          </p:stCondLst>
                                        </p:cTn>
                                        <p:tgtEl>
                                          <p:spTgt spid="11"/>
                                        </p:tgtEl>
                                        <p:attrNameLst>
                                          <p:attrName>style.visibility</p:attrName>
                                        </p:attrNameLst>
                                      </p:cBhvr>
                                      <p:to>
                                        <p:strVal val="visible"/>
                                      </p:to>
                                    </p:set>
                                    <p:animEffect transition="in" filter="wipe(left)">
                                      <p:cBhvr>
                                        <p:cTn id="100" dur="500"/>
                                        <p:tgtEl>
                                          <p:spTgt spid="11"/>
                                        </p:tgtEl>
                                      </p:cBhvr>
                                    </p:animEffect>
                                  </p:childTnLst>
                                </p:cTn>
                              </p:par>
                            </p:childTnLst>
                          </p:cTn>
                        </p:par>
                        <p:par>
                          <p:cTn id="101" fill="hold">
                            <p:stCondLst>
                              <p:cond delay="10500"/>
                            </p:stCondLst>
                            <p:childTnLst>
                              <p:par>
                                <p:cTn id="102" presetID="22" presetClass="entr" presetSubtype="8" fill="hold" grpId="0" nodeType="afterEffect">
                                  <p:stCondLst>
                                    <p:cond delay="0"/>
                                  </p:stCondLst>
                                  <p:childTnLst>
                                    <p:set>
                                      <p:cBhvr>
                                        <p:cTn id="103" dur="1" fill="hold">
                                          <p:stCondLst>
                                            <p:cond delay="0"/>
                                          </p:stCondLst>
                                        </p:cTn>
                                        <p:tgtEl>
                                          <p:spTgt spid="10"/>
                                        </p:tgtEl>
                                        <p:attrNameLst>
                                          <p:attrName>style.visibility</p:attrName>
                                        </p:attrNameLst>
                                      </p:cBhvr>
                                      <p:to>
                                        <p:strVal val="visible"/>
                                      </p:to>
                                    </p:set>
                                    <p:animEffect transition="in" filter="wipe(left)">
                                      <p:cBhvr>
                                        <p:cTn id="104" dur="500"/>
                                        <p:tgtEl>
                                          <p:spTgt spid="10"/>
                                        </p:tgtEl>
                                      </p:cBhvr>
                                    </p:animEffect>
                                  </p:childTnLst>
                                </p:cTn>
                              </p:par>
                            </p:childTnLst>
                          </p:cTn>
                        </p:par>
                        <p:par>
                          <p:cTn id="105" fill="hold">
                            <p:stCondLst>
                              <p:cond delay="11000"/>
                            </p:stCondLst>
                            <p:childTnLst>
                              <p:par>
                                <p:cTn id="106" presetID="22" presetClass="entr" presetSubtype="8" fill="hold" grpId="0" nodeType="afterEffect">
                                  <p:stCondLst>
                                    <p:cond delay="0"/>
                                  </p:stCondLst>
                                  <p:childTnLst>
                                    <p:set>
                                      <p:cBhvr>
                                        <p:cTn id="107" dur="1" fill="hold">
                                          <p:stCondLst>
                                            <p:cond delay="0"/>
                                          </p:stCondLst>
                                        </p:cTn>
                                        <p:tgtEl>
                                          <p:spTgt spid="9"/>
                                        </p:tgtEl>
                                        <p:attrNameLst>
                                          <p:attrName>style.visibility</p:attrName>
                                        </p:attrNameLst>
                                      </p:cBhvr>
                                      <p:to>
                                        <p:strVal val="visible"/>
                                      </p:to>
                                    </p:set>
                                    <p:animEffect transition="in" filter="wipe(left)">
                                      <p:cBhvr>
                                        <p:cTn id="108"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3" grpId="0" animBg="1"/>
      <p:bldP spid="14" grpId="0" animBg="1"/>
      <p:bldP spid="16" grpId="0" animBg="1"/>
      <p:bldP spid="19" grpId="0" animBg="1"/>
      <p:bldP spid="22" grpId="0" animBg="1"/>
      <p:bldP spid="25" grpId="0" animBg="1"/>
      <p:bldP spid="28" grpId="0" animBg="1"/>
      <p:bldP spid="31" grpId="0" animBg="1"/>
      <p:bldP spid="34" grpId="0" animBg="1"/>
      <p:bldP spid="36" grpId="0" animBg="1"/>
      <p:bldP spid="37" grpId="0" animBg="1"/>
      <p:bldP spid="38" grpId="0" animBg="1"/>
      <p:bldP spid="39" grpId="0" animBg="1"/>
      <p:bldP spid="40" grpId="0" animBg="1"/>
      <p:bldP spid="41" grpId="0" animBg="1"/>
      <p:bldP spid="42"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itle 20"/>
          <p:cNvSpPr txBox="1">
            <a:spLocks/>
          </p:cNvSpPr>
          <p:nvPr/>
        </p:nvSpPr>
        <p:spPr>
          <a:xfrm>
            <a:off x="9212797" y="4827765"/>
            <a:ext cx="7980641" cy="554126"/>
          </a:xfrm>
          <a:prstGeom prst="rect">
            <a:avLst/>
          </a:prstGeom>
        </p:spPr>
        <p:txBody>
          <a:bodyPr vert="horz" wrap="square" lIns="137168" tIns="0" rIns="137168"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601" dirty="0">
                <a:solidFill>
                  <a:schemeClr val="tx2"/>
                </a:solidFill>
                <a:latin typeface="Lato Regular"/>
                <a:cs typeface="Lato Regular"/>
              </a:rPr>
              <a:t>Our Call Center is available 24/7</a:t>
            </a:r>
          </a:p>
        </p:txBody>
      </p:sp>
      <p:sp>
        <p:nvSpPr>
          <p:cNvPr id="19" name="Title 20"/>
          <p:cNvSpPr txBox="1">
            <a:spLocks/>
          </p:cNvSpPr>
          <p:nvPr/>
        </p:nvSpPr>
        <p:spPr>
          <a:xfrm>
            <a:off x="9212794" y="5491613"/>
            <a:ext cx="7980644" cy="1699704"/>
          </a:xfrm>
          <a:prstGeom prst="rect">
            <a:avLst/>
          </a:prstGeom>
        </p:spPr>
        <p:txBody>
          <a:bodyPr vert="horz" wrap="square" lIns="137168" tIns="68584" rIns="137168" bIns="68584"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951" dirty="0">
                <a:solidFill>
                  <a:schemeClr val="tx1"/>
                </a:solidFill>
                <a:latin typeface="Lato Light"/>
                <a:cs typeface="Lato Light"/>
              </a:rPr>
              <a:t>Lorem ipsum dolor sit amet, consectetur adipiscing elit. Aliquam tincidunt ante nec sem congue convallis. Pellentesque vel mauris quis nisl ornare rutrum in id risus. Proin vehicula ut sem et tempus. Interdum et malesuada fames ac ante ipsum primis in faucibus. Pellentesque‹</a:t>
            </a:r>
            <a:endParaRPr lang="en-US" sz="1951" dirty="0">
              <a:solidFill>
                <a:schemeClr val="tx1"/>
              </a:solidFill>
              <a:latin typeface="Lato Light"/>
              <a:cs typeface="Lato Light"/>
            </a:endParaRPr>
          </a:p>
        </p:txBody>
      </p:sp>
      <p:sp>
        <p:nvSpPr>
          <p:cNvPr id="20" name="Title 20"/>
          <p:cNvSpPr txBox="1">
            <a:spLocks/>
          </p:cNvSpPr>
          <p:nvPr/>
        </p:nvSpPr>
        <p:spPr>
          <a:xfrm>
            <a:off x="9212797" y="7493799"/>
            <a:ext cx="7980641" cy="554126"/>
          </a:xfrm>
          <a:prstGeom prst="rect">
            <a:avLst/>
          </a:prstGeom>
        </p:spPr>
        <p:txBody>
          <a:bodyPr vert="horz" wrap="square" lIns="137168" tIns="0" rIns="137168"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601" dirty="0">
                <a:solidFill>
                  <a:schemeClr val="tx2"/>
                </a:solidFill>
                <a:latin typeface="Lato Regular"/>
                <a:cs typeface="Lato Regular"/>
              </a:rPr>
              <a:t>Try our new Chat Support</a:t>
            </a:r>
          </a:p>
        </p:txBody>
      </p:sp>
      <p:sp>
        <p:nvSpPr>
          <p:cNvPr id="21" name="Title 20"/>
          <p:cNvSpPr txBox="1">
            <a:spLocks/>
          </p:cNvSpPr>
          <p:nvPr/>
        </p:nvSpPr>
        <p:spPr>
          <a:xfrm>
            <a:off x="9212794" y="8157649"/>
            <a:ext cx="7980644" cy="1699704"/>
          </a:xfrm>
          <a:prstGeom prst="rect">
            <a:avLst/>
          </a:prstGeom>
        </p:spPr>
        <p:txBody>
          <a:bodyPr vert="horz" wrap="square" lIns="137168" tIns="68584" rIns="137168" bIns="68584"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951" dirty="0">
                <a:solidFill>
                  <a:schemeClr val="tx1"/>
                </a:solidFill>
                <a:latin typeface="Lato Light"/>
                <a:cs typeface="Lato Light"/>
              </a:rPr>
              <a:t>Lorem ipsum dolor sit amet, consectetur adipiscing elit. Aliquam tincidunt ante nec sem congue convallis. Pellentesque vel mauris quis nisl ornare rutrum in id risus. Proin vehicula ut sem et tempus. Interdum et malesuada fames ac ante ipsum primis in faucibus. Pellentesque‹</a:t>
            </a:r>
            <a:endParaRPr lang="en-US" sz="1951" dirty="0">
              <a:solidFill>
                <a:schemeClr val="tx1"/>
              </a:solidFill>
              <a:latin typeface="Lato Light"/>
              <a:cs typeface="Lato Light"/>
            </a:endParaRPr>
          </a:p>
        </p:txBody>
      </p:sp>
      <p:sp>
        <p:nvSpPr>
          <p:cNvPr id="23" name="Freeform 106"/>
          <p:cNvSpPr>
            <a:spLocks noChangeAspect="1" noChangeArrowheads="1"/>
          </p:cNvSpPr>
          <p:nvPr/>
        </p:nvSpPr>
        <p:spPr bwMode="auto">
          <a:xfrm rot="262758">
            <a:off x="8621976" y="7600205"/>
            <a:ext cx="582296" cy="503941"/>
          </a:xfrm>
          <a:custGeom>
            <a:avLst/>
            <a:gdLst>
              <a:gd name="T0" fmla="*/ 502 w 1013"/>
              <a:gd name="T1" fmla="*/ 0 h 879"/>
              <a:gd name="T2" fmla="*/ 0 w 1013"/>
              <a:gd name="T3" fmla="*/ 351 h 879"/>
              <a:gd name="T4" fmla="*/ 193 w 1013"/>
              <a:gd name="T5" fmla="*/ 636 h 879"/>
              <a:gd name="T6" fmla="*/ 92 w 1013"/>
              <a:gd name="T7" fmla="*/ 862 h 879"/>
              <a:gd name="T8" fmla="*/ 92 w 1013"/>
              <a:gd name="T9" fmla="*/ 878 h 879"/>
              <a:gd name="T10" fmla="*/ 101 w 1013"/>
              <a:gd name="T11" fmla="*/ 878 h 879"/>
              <a:gd name="T12" fmla="*/ 109 w 1013"/>
              <a:gd name="T13" fmla="*/ 878 h 879"/>
              <a:gd name="T14" fmla="*/ 485 w 1013"/>
              <a:gd name="T15" fmla="*/ 711 h 879"/>
              <a:gd name="T16" fmla="*/ 502 w 1013"/>
              <a:gd name="T17" fmla="*/ 711 h 879"/>
              <a:gd name="T18" fmla="*/ 1012 w 1013"/>
              <a:gd name="T19" fmla="*/ 351 h 879"/>
              <a:gd name="T20" fmla="*/ 502 w 1013"/>
              <a:gd name="T21" fmla="*/ 0 h 879"/>
              <a:gd name="T22" fmla="*/ 502 w 1013"/>
              <a:gd name="T23" fmla="*/ 0 h 879"/>
              <a:gd name="T24" fmla="*/ 502 w 1013"/>
              <a:gd name="T25" fmla="*/ 0 h 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13" h="879">
                <a:moveTo>
                  <a:pt x="502" y="0"/>
                </a:moveTo>
                <a:cubicBezTo>
                  <a:pt x="226" y="0"/>
                  <a:pt x="0" y="159"/>
                  <a:pt x="0" y="351"/>
                </a:cubicBezTo>
                <a:cubicBezTo>
                  <a:pt x="0" y="469"/>
                  <a:pt x="67" y="569"/>
                  <a:pt x="193" y="636"/>
                </a:cubicBezTo>
                <a:cubicBezTo>
                  <a:pt x="176" y="711"/>
                  <a:pt x="142" y="811"/>
                  <a:pt x="92" y="862"/>
                </a:cubicBezTo>
                <a:cubicBezTo>
                  <a:pt x="92" y="870"/>
                  <a:pt x="92" y="870"/>
                  <a:pt x="92" y="878"/>
                </a:cubicBezTo>
                <a:lnTo>
                  <a:pt x="101" y="878"/>
                </a:lnTo>
                <a:lnTo>
                  <a:pt x="109" y="878"/>
                </a:lnTo>
                <a:cubicBezTo>
                  <a:pt x="118" y="878"/>
                  <a:pt x="335" y="862"/>
                  <a:pt x="485" y="711"/>
                </a:cubicBezTo>
                <a:cubicBezTo>
                  <a:pt x="485" y="711"/>
                  <a:pt x="494" y="711"/>
                  <a:pt x="502" y="711"/>
                </a:cubicBezTo>
                <a:cubicBezTo>
                  <a:pt x="786" y="711"/>
                  <a:pt x="1012" y="552"/>
                  <a:pt x="1012" y="351"/>
                </a:cubicBezTo>
                <a:cubicBezTo>
                  <a:pt x="1012" y="159"/>
                  <a:pt x="786" y="0"/>
                  <a:pt x="502" y="0"/>
                </a:cubicBezTo>
                <a:close/>
                <a:moveTo>
                  <a:pt x="502" y="0"/>
                </a:moveTo>
                <a:lnTo>
                  <a:pt x="502" y="0"/>
                </a:lnTo>
                <a:close/>
              </a:path>
            </a:pathLst>
          </a:custGeom>
          <a:solidFill>
            <a:schemeClr val="accent4"/>
          </a:solidFill>
          <a:ln>
            <a:noFill/>
          </a:ln>
          <a:effectLst/>
          <a:extLst/>
        </p:spPr>
        <p:txBody>
          <a:bodyPr wrap="none" lIns="182886" tIns="91443" rIns="182886" bIns="91443" anchor="ctr"/>
          <a:lstStyle/>
          <a:p>
            <a:pPr>
              <a:defRPr/>
            </a:pPr>
            <a:endParaRPr lang="en-US" sz="2701" dirty="0">
              <a:latin typeface="Lato Light"/>
            </a:endParaRPr>
          </a:p>
        </p:txBody>
      </p:sp>
      <p:sp>
        <p:nvSpPr>
          <p:cNvPr id="32" name="Freeform 165"/>
          <p:cNvSpPr>
            <a:spLocks noChangeAspect="1" noChangeArrowheads="1"/>
          </p:cNvSpPr>
          <p:nvPr/>
        </p:nvSpPr>
        <p:spPr bwMode="auto">
          <a:xfrm rot="623985">
            <a:off x="8665566" y="4885576"/>
            <a:ext cx="537214" cy="537350"/>
          </a:xfrm>
          <a:custGeom>
            <a:avLst/>
            <a:gdLst>
              <a:gd name="T0" fmla="*/ 177 w 553"/>
              <a:gd name="T1" fmla="*/ 186 h 552"/>
              <a:gd name="T2" fmla="*/ 52 w 553"/>
              <a:gd name="T3" fmla="*/ 61 h 552"/>
              <a:gd name="T4" fmla="*/ 104 w 553"/>
              <a:gd name="T5" fmla="*/ 9 h 552"/>
              <a:gd name="T6" fmla="*/ 125 w 553"/>
              <a:gd name="T7" fmla="*/ 9 h 552"/>
              <a:gd name="T8" fmla="*/ 229 w 553"/>
              <a:gd name="T9" fmla="*/ 103 h 552"/>
              <a:gd name="T10" fmla="*/ 229 w 553"/>
              <a:gd name="T11" fmla="*/ 134 h 552"/>
              <a:gd name="T12" fmla="*/ 187 w 553"/>
              <a:gd name="T13" fmla="*/ 176 h 552"/>
              <a:gd name="T14" fmla="*/ 177 w 553"/>
              <a:gd name="T15" fmla="*/ 186 h 552"/>
              <a:gd name="T16" fmla="*/ 281 w 553"/>
              <a:gd name="T17" fmla="*/ 384 h 552"/>
              <a:gd name="T18" fmla="*/ 219 w 553"/>
              <a:gd name="T19" fmla="*/ 332 h 552"/>
              <a:gd name="T20" fmla="*/ 167 w 553"/>
              <a:gd name="T21" fmla="*/ 269 h 552"/>
              <a:gd name="T22" fmla="*/ 156 w 553"/>
              <a:gd name="T23" fmla="*/ 207 h 552"/>
              <a:gd name="T24" fmla="*/ 31 w 553"/>
              <a:gd name="T25" fmla="*/ 82 h 552"/>
              <a:gd name="T26" fmla="*/ 31 w 553"/>
              <a:gd name="T27" fmla="*/ 259 h 552"/>
              <a:gd name="T28" fmla="*/ 84 w 553"/>
              <a:gd name="T29" fmla="*/ 332 h 552"/>
              <a:gd name="T30" fmla="*/ 146 w 553"/>
              <a:gd name="T31" fmla="*/ 405 h 552"/>
              <a:gd name="T32" fmla="*/ 219 w 553"/>
              <a:gd name="T33" fmla="*/ 467 h 552"/>
              <a:gd name="T34" fmla="*/ 292 w 553"/>
              <a:gd name="T35" fmla="*/ 519 h 552"/>
              <a:gd name="T36" fmla="*/ 469 w 553"/>
              <a:gd name="T37" fmla="*/ 530 h 552"/>
              <a:gd name="T38" fmla="*/ 344 w 553"/>
              <a:gd name="T39" fmla="*/ 394 h 552"/>
              <a:gd name="T40" fmla="*/ 281 w 553"/>
              <a:gd name="T41" fmla="*/ 384 h 552"/>
              <a:gd name="T42" fmla="*/ 542 w 553"/>
              <a:gd name="T43" fmla="*/ 426 h 552"/>
              <a:gd name="T44" fmla="*/ 448 w 553"/>
              <a:gd name="T45" fmla="*/ 321 h 552"/>
              <a:gd name="T46" fmla="*/ 417 w 553"/>
              <a:gd name="T47" fmla="*/ 321 h 552"/>
              <a:gd name="T48" fmla="*/ 396 w 553"/>
              <a:gd name="T49" fmla="*/ 353 h 552"/>
              <a:gd name="T50" fmla="*/ 375 w 553"/>
              <a:gd name="T51" fmla="*/ 363 h 552"/>
              <a:gd name="T52" fmla="*/ 364 w 553"/>
              <a:gd name="T53" fmla="*/ 374 h 552"/>
              <a:gd name="T54" fmla="*/ 500 w 553"/>
              <a:gd name="T55" fmla="*/ 499 h 552"/>
              <a:gd name="T56" fmla="*/ 542 w 553"/>
              <a:gd name="T57" fmla="*/ 446 h 552"/>
              <a:gd name="T58" fmla="*/ 542 w 553"/>
              <a:gd name="T59" fmla="*/ 426 h 552"/>
              <a:gd name="T60" fmla="*/ 542 w 553"/>
              <a:gd name="T61" fmla="*/ 426 h 552"/>
              <a:gd name="T62" fmla="*/ 542 w 553"/>
              <a:gd name="T63" fmla="*/ 426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3" h="552">
                <a:moveTo>
                  <a:pt x="177" y="186"/>
                </a:moveTo>
                <a:cubicBezTo>
                  <a:pt x="52" y="61"/>
                  <a:pt x="52" y="61"/>
                  <a:pt x="52" y="61"/>
                </a:cubicBezTo>
                <a:cubicBezTo>
                  <a:pt x="73" y="40"/>
                  <a:pt x="84" y="19"/>
                  <a:pt x="104" y="9"/>
                </a:cubicBezTo>
                <a:cubicBezTo>
                  <a:pt x="104" y="0"/>
                  <a:pt x="125" y="0"/>
                  <a:pt x="125" y="9"/>
                </a:cubicBezTo>
                <a:cubicBezTo>
                  <a:pt x="229" y="103"/>
                  <a:pt x="229" y="103"/>
                  <a:pt x="229" y="103"/>
                </a:cubicBezTo>
                <a:cubicBezTo>
                  <a:pt x="229" y="113"/>
                  <a:pt x="229" y="124"/>
                  <a:pt x="229" y="134"/>
                </a:cubicBezTo>
                <a:cubicBezTo>
                  <a:pt x="187" y="176"/>
                  <a:pt x="187" y="176"/>
                  <a:pt x="187" y="176"/>
                </a:cubicBezTo>
                <a:cubicBezTo>
                  <a:pt x="177" y="176"/>
                  <a:pt x="177" y="176"/>
                  <a:pt x="177" y="186"/>
                </a:cubicBezTo>
                <a:close/>
                <a:moveTo>
                  <a:pt x="281" y="384"/>
                </a:moveTo>
                <a:cubicBezTo>
                  <a:pt x="260" y="374"/>
                  <a:pt x="239" y="353"/>
                  <a:pt x="219" y="332"/>
                </a:cubicBezTo>
                <a:cubicBezTo>
                  <a:pt x="198" y="311"/>
                  <a:pt x="187" y="290"/>
                  <a:pt x="167" y="269"/>
                </a:cubicBezTo>
                <a:cubicBezTo>
                  <a:pt x="146" y="259"/>
                  <a:pt x="146" y="228"/>
                  <a:pt x="156" y="207"/>
                </a:cubicBezTo>
                <a:cubicBezTo>
                  <a:pt x="31" y="82"/>
                  <a:pt x="31" y="82"/>
                  <a:pt x="31" y="82"/>
                </a:cubicBezTo>
                <a:cubicBezTo>
                  <a:pt x="0" y="113"/>
                  <a:pt x="0" y="186"/>
                  <a:pt x="31" y="259"/>
                </a:cubicBezTo>
                <a:cubicBezTo>
                  <a:pt x="52" y="280"/>
                  <a:pt x="63" y="311"/>
                  <a:pt x="84" y="332"/>
                </a:cubicBezTo>
                <a:cubicBezTo>
                  <a:pt x="104" y="363"/>
                  <a:pt x="125" y="384"/>
                  <a:pt x="146" y="405"/>
                </a:cubicBezTo>
                <a:cubicBezTo>
                  <a:pt x="167" y="426"/>
                  <a:pt x="187" y="446"/>
                  <a:pt x="219" y="467"/>
                </a:cubicBezTo>
                <a:cubicBezTo>
                  <a:pt x="239" y="488"/>
                  <a:pt x="271" y="509"/>
                  <a:pt x="292" y="519"/>
                </a:cubicBezTo>
                <a:cubicBezTo>
                  <a:pt x="364" y="551"/>
                  <a:pt x="437" y="551"/>
                  <a:pt x="469" y="530"/>
                </a:cubicBezTo>
                <a:cubicBezTo>
                  <a:pt x="344" y="394"/>
                  <a:pt x="344" y="394"/>
                  <a:pt x="344" y="394"/>
                </a:cubicBezTo>
                <a:cubicBezTo>
                  <a:pt x="323" y="405"/>
                  <a:pt x="292" y="405"/>
                  <a:pt x="281" y="384"/>
                </a:cubicBezTo>
                <a:close/>
                <a:moveTo>
                  <a:pt x="542" y="426"/>
                </a:moveTo>
                <a:cubicBezTo>
                  <a:pt x="448" y="321"/>
                  <a:pt x="448" y="321"/>
                  <a:pt x="448" y="321"/>
                </a:cubicBezTo>
                <a:cubicBezTo>
                  <a:pt x="437" y="321"/>
                  <a:pt x="427" y="321"/>
                  <a:pt x="417" y="321"/>
                </a:cubicBezTo>
                <a:cubicBezTo>
                  <a:pt x="396" y="353"/>
                  <a:pt x="396" y="353"/>
                  <a:pt x="396" y="353"/>
                </a:cubicBezTo>
                <a:cubicBezTo>
                  <a:pt x="375" y="363"/>
                  <a:pt x="375" y="363"/>
                  <a:pt x="375" y="363"/>
                </a:cubicBezTo>
                <a:cubicBezTo>
                  <a:pt x="375" y="374"/>
                  <a:pt x="375" y="374"/>
                  <a:pt x="364" y="374"/>
                </a:cubicBezTo>
                <a:cubicBezTo>
                  <a:pt x="500" y="499"/>
                  <a:pt x="500" y="499"/>
                  <a:pt x="500" y="499"/>
                </a:cubicBezTo>
                <a:cubicBezTo>
                  <a:pt x="510" y="488"/>
                  <a:pt x="531" y="467"/>
                  <a:pt x="542" y="446"/>
                </a:cubicBezTo>
                <a:cubicBezTo>
                  <a:pt x="552" y="446"/>
                  <a:pt x="552" y="436"/>
                  <a:pt x="542" y="426"/>
                </a:cubicBezTo>
                <a:close/>
                <a:moveTo>
                  <a:pt x="542" y="426"/>
                </a:moveTo>
                <a:lnTo>
                  <a:pt x="542" y="426"/>
                </a:lnTo>
                <a:close/>
              </a:path>
            </a:pathLst>
          </a:custGeom>
          <a:solidFill>
            <a:schemeClr val="accent2"/>
          </a:solidFill>
          <a:ln>
            <a:noFill/>
          </a:ln>
          <a:effectLst/>
          <a:extLst/>
        </p:spPr>
        <p:txBody>
          <a:bodyPr wrap="none" lIns="182886" tIns="91443" rIns="182886" bIns="91443" anchor="ctr"/>
          <a:lstStyle/>
          <a:p>
            <a:pPr>
              <a:defRPr/>
            </a:pPr>
            <a:endParaRPr lang="en-US" sz="2701" dirty="0">
              <a:latin typeface="Lato Light"/>
            </a:endParaRPr>
          </a:p>
        </p:txBody>
      </p:sp>
      <p:grpSp>
        <p:nvGrpSpPr>
          <p:cNvPr id="34" name="Group 33"/>
          <p:cNvGrpSpPr/>
          <p:nvPr/>
        </p:nvGrpSpPr>
        <p:grpSpPr>
          <a:xfrm>
            <a:off x="4507905" y="2075518"/>
            <a:ext cx="9272190" cy="1559721"/>
            <a:chOff x="5988388" y="483017"/>
            <a:chExt cx="12359700" cy="2079087"/>
          </a:xfrm>
        </p:grpSpPr>
        <p:sp>
          <p:nvSpPr>
            <p:cNvPr id="35" name="TextBox 34"/>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Our Support Team</a:t>
              </a:r>
            </a:p>
          </p:txBody>
        </p:sp>
        <p:sp>
          <p:nvSpPr>
            <p:cNvPr id="36" name="Rectangle 3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37"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2" name="Picture Placeholder 1"/>
          <p:cNvSpPr>
            <a:spLocks noGrp="1" noChangeAspect="1"/>
          </p:cNvSpPr>
          <p:nvPr>
            <p:ph type="pic" sz="quarter" idx="13"/>
          </p:nvPr>
        </p:nvSpPr>
        <p:spPr>
          <a:xfrm>
            <a:off x="1883384" y="4252179"/>
            <a:ext cx="6045325" cy="5968507"/>
          </a:xfrm>
        </p:spPr>
      </p:sp>
    </p:spTree>
    <p:extLst>
      <p:ext uri="{BB962C8B-B14F-4D97-AF65-F5344CB8AC3E}">
        <p14:creationId xmlns:p14="http://schemas.microsoft.com/office/powerpoint/2010/main" val="968437178"/>
      </p:ext>
    </p:extLst>
  </p:cSld>
  <p:clrMapOvr>
    <a:masterClrMapping/>
  </p:clrMapOvr>
  <mc:AlternateContent xmlns:mc="http://schemas.openxmlformats.org/markup-compatibility/2006" xmlns:p14="http://schemas.microsoft.com/office/powerpoint/2010/main">
    <mc:Choice Requires="p14">
      <p:transition spd="slow" p14:dur="2000" advClick="0" advTm="3000">
        <p14:ferris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fade">
                                      <p:cBhvr>
                                        <p:cTn id="7" dur="1000"/>
                                        <p:tgtEl>
                                          <p:spTgt spid="34"/>
                                        </p:tgtEl>
                                      </p:cBhvr>
                                    </p:animEffect>
                                    <p:anim calcmode="lin" valueType="num">
                                      <p:cBhvr>
                                        <p:cTn id="8" dur="1000" fill="hold"/>
                                        <p:tgtEl>
                                          <p:spTgt spid="34"/>
                                        </p:tgtEl>
                                        <p:attrNameLst>
                                          <p:attrName>ppt_x</p:attrName>
                                        </p:attrNameLst>
                                      </p:cBhvr>
                                      <p:tavLst>
                                        <p:tav tm="0">
                                          <p:val>
                                            <p:strVal val="#ppt_x"/>
                                          </p:val>
                                        </p:tav>
                                        <p:tav tm="100000">
                                          <p:val>
                                            <p:strVal val="#ppt_x"/>
                                          </p:val>
                                        </p:tav>
                                      </p:tavLst>
                                    </p:anim>
                                    <p:anim calcmode="lin" valueType="num">
                                      <p:cBhvr>
                                        <p:cTn id="9" dur="900" decel="100000" fill="hold"/>
                                        <p:tgtEl>
                                          <p:spTgt spid="3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fade">
                                      <p:cBhvr>
                                        <p:cTn id="14" dur="500"/>
                                        <p:tgtEl>
                                          <p:spTgt spid="32"/>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fade">
                                      <p:cBhvr>
                                        <p:cTn id="18" dur="500"/>
                                        <p:tgtEl>
                                          <p:spTgt spid="18"/>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fade">
                                      <p:cBhvr>
                                        <p:cTn id="22" dur="500"/>
                                        <p:tgtEl>
                                          <p:spTgt spid="19"/>
                                        </p:tgtEl>
                                      </p:cBhvr>
                                    </p:animEffect>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500"/>
                                        <p:tgtEl>
                                          <p:spTgt spid="23"/>
                                        </p:tgtEl>
                                      </p:cBhvr>
                                    </p:animEffect>
                                  </p:childTnLst>
                                </p:cTn>
                              </p:par>
                            </p:childTnLst>
                          </p:cTn>
                        </p:par>
                        <p:par>
                          <p:cTn id="27" fill="hold">
                            <p:stCondLst>
                              <p:cond delay="3000"/>
                            </p:stCondLst>
                            <p:childTnLst>
                              <p:par>
                                <p:cTn id="28" presetID="10" presetClass="entr" presetSubtype="0"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fade">
                                      <p:cBhvr>
                                        <p:cTn id="30" dur="500"/>
                                        <p:tgtEl>
                                          <p:spTgt spid="20"/>
                                        </p:tgtEl>
                                      </p:cBhvr>
                                    </p:animEffect>
                                  </p:childTnLst>
                                </p:cTn>
                              </p:par>
                            </p:childTnLst>
                          </p:cTn>
                        </p:par>
                        <p:par>
                          <p:cTn id="31" fill="hold">
                            <p:stCondLst>
                              <p:cond delay="3500"/>
                            </p:stCondLst>
                            <p:childTnLst>
                              <p:par>
                                <p:cTn id="32" presetID="10" presetClass="entr" presetSubtype="0" fill="hold" grpId="0" nodeType="after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fade">
                                      <p:cBhvr>
                                        <p:cTn id="34"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P spid="20" grpId="0"/>
      <p:bldP spid="21" grpId="0"/>
      <p:bldP spid="23" grpId="0" animBg="1"/>
      <p:bldP spid="32"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 name="Group 42"/>
          <p:cNvGrpSpPr/>
          <p:nvPr/>
        </p:nvGrpSpPr>
        <p:grpSpPr>
          <a:xfrm>
            <a:off x="4500759" y="7624631"/>
            <a:ext cx="9272190" cy="1559721"/>
            <a:chOff x="5988388" y="483017"/>
            <a:chExt cx="12359700" cy="2079087"/>
          </a:xfrm>
        </p:grpSpPr>
        <p:sp>
          <p:nvSpPr>
            <p:cNvPr id="44" name="TextBox 43"/>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Showcase</a:t>
              </a:r>
            </a:p>
          </p:txBody>
        </p:sp>
        <p:sp>
          <p:nvSpPr>
            <p:cNvPr id="45" name="Rectangle 44"/>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46"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47" name="TextBox 46"/>
          <p:cNvSpPr txBox="1"/>
          <p:nvPr/>
        </p:nvSpPr>
        <p:spPr>
          <a:xfrm>
            <a:off x="1283829" y="9366065"/>
            <a:ext cx="15726298" cy="1172629"/>
          </a:xfrm>
          <a:prstGeom prst="rect">
            <a:avLst/>
          </a:prstGeom>
          <a:noFill/>
        </p:spPr>
        <p:txBody>
          <a:bodyPr wrap="square" rtlCol="0">
            <a:spAutoFit/>
          </a:bodyPr>
          <a:lstStyle/>
          <a:p>
            <a:pPr>
              <a:lnSpc>
                <a:spcPct val="130000"/>
              </a:lnSpc>
            </a:pPr>
            <a:r>
              <a:rPr lang="pt-BR" sz="1800" b="1" dirty="0">
                <a:latin typeface="Lato Light"/>
                <a:cs typeface="Lato Light"/>
              </a:rPr>
              <a:t>Lorem ipsum dolor </a:t>
            </a:r>
            <a:r>
              <a:rPr lang="pt-BR" sz="1800" dirty="0">
                <a:latin typeface="Lato Light"/>
                <a:cs typeface="Lato Light"/>
              </a:rPr>
              <a:t>sit amet, eos numquam accommodare et. In cibo graeco dicunt sea. Augue zril sapientem ne mei, ad suas voluptatibus eum. Tempor mediocrem imperdiet no usu, tractatos salutatus ut est. Eu vel detraxit laboramus. Cu nam unum liber audiam, sed an graeci prompta invenire, in gubergren percipitur scribentur nam. Sale omnis indoctum has ei, ne sed ludus tamquam urbanitas. Vis id illud iusto, id omnium percipitur duo.</a:t>
            </a:r>
            <a:endParaRPr lang="en-US" sz="1800" dirty="0">
              <a:latin typeface="Lato Light"/>
              <a:cs typeface="Lato Light"/>
            </a:endParaRPr>
          </a:p>
        </p:txBody>
      </p:sp>
      <p:sp>
        <p:nvSpPr>
          <p:cNvPr id="3" name="Picture Placeholder 2"/>
          <p:cNvSpPr>
            <a:spLocks noGrp="1" noChangeAspect="1"/>
          </p:cNvSpPr>
          <p:nvPr>
            <p:ph type="pic" sz="quarter" idx="15"/>
          </p:nvPr>
        </p:nvSpPr>
        <p:spPr>
          <a:xfrm>
            <a:off x="3" y="1713162"/>
            <a:ext cx="3658117" cy="2972077"/>
          </a:xfrm>
        </p:spPr>
      </p:sp>
      <p:sp>
        <p:nvSpPr>
          <p:cNvPr id="2" name="Picture Placeholder 1"/>
          <p:cNvSpPr>
            <a:spLocks noGrp="1" noChangeAspect="1"/>
          </p:cNvSpPr>
          <p:nvPr>
            <p:ph type="pic" sz="quarter" idx="16"/>
          </p:nvPr>
        </p:nvSpPr>
        <p:spPr>
          <a:xfrm>
            <a:off x="3" y="4686154"/>
            <a:ext cx="3658117" cy="2972077"/>
          </a:xfrm>
        </p:spPr>
      </p:sp>
      <p:sp>
        <p:nvSpPr>
          <p:cNvPr id="4" name="Picture Placeholder 3"/>
          <p:cNvSpPr>
            <a:spLocks noGrp="1" noChangeAspect="1"/>
          </p:cNvSpPr>
          <p:nvPr>
            <p:ph type="pic" sz="quarter" idx="17"/>
          </p:nvPr>
        </p:nvSpPr>
        <p:spPr>
          <a:xfrm>
            <a:off x="3658125" y="1714073"/>
            <a:ext cx="3658117" cy="2972077"/>
          </a:xfrm>
        </p:spPr>
      </p:sp>
      <p:sp>
        <p:nvSpPr>
          <p:cNvPr id="7" name="Picture Placeholder 6"/>
          <p:cNvSpPr>
            <a:spLocks noGrp="1" noChangeAspect="1"/>
          </p:cNvSpPr>
          <p:nvPr>
            <p:ph type="pic" sz="quarter" idx="18"/>
          </p:nvPr>
        </p:nvSpPr>
        <p:spPr>
          <a:xfrm>
            <a:off x="3658125" y="4687065"/>
            <a:ext cx="3658117" cy="2972077"/>
          </a:xfrm>
        </p:spPr>
      </p:sp>
      <p:sp>
        <p:nvSpPr>
          <p:cNvPr id="5" name="Picture Placeholder 4"/>
          <p:cNvSpPr>
            <a:spLocks noGrp="1" noChangeAspect="1"/>
          </p:cNvSpPr>
          <p:nvPr>
            <p:ph type="pic" sz="quarter" idx="19"/>
          </p:nvPr>
        </p:nvSpPr>
        <p:spPr>
          <a:xfrm>
            <a:off x="7307794" y="1712250"/>
            <a:ext cx="3658117" cy="2972077"/>
          </a:xfrm>
        </p:spPr>
      </p:sp>
      <p:sp>
        <p:nvSpPr>
          <p:cNvPr id="6" name="Picture Placeholder 5"/>
          <p:cNvSpPr>
            <a:spLocks noGrp="1" noChangeAspect="1"/>
          </p:cNvSpPr>
          <p:nvPr>
            <p:ph type="pic" sz="quarter" idx="20"/>
          </p:nvPr>
        </p:nvSpPr>
        <p:spPr>
          <a:xfrm>
            <a:off x="7307794" y="4685242"/>
            <a:ext cx="3658117" cy="2972077"/>
          </a:xfrm>
        </p:spPr>
      </p:sp>
      <p:sp>
        <p:nvSpPr>
          <p:cNvPr id="8" name="Picture Placeholder 7"/>
          <p:cNvSpPr>
            <a:spLocks noGrp="1" noChangeAspect="1"/>
          </p:cNvSpPr>
          <p:nvPr>
            <p:ph type="pic" sz="quarter" idx="21"/>
          </p:nvPr>
        </p:nvSpPr>
        <p:spPr>
          <a:xfrm>
            <a:off x="10949200" y="1714985"/>
            <a:ext cx="3658117" cy="2972077"/>
          </a:xfrm>
        </p:spPr>
      </p:sp>
      <p:sp>
        <p:nvSpPr>
          <p:cNvPr id="9" name="Picture Placeholder 8"/>
          <p:cNvSpPr>
            <a:spLocks noGrp="1" noChangeAspect="1"/>
          </p:cNvSpPr>
          <p:nvPr>
            <p:ph type="pic" sz="quarter" idx="22"/>
          </p:nvPr>
        </p:nvSpPr>
        <p:spPr>
          <a:xfrm>
            <a:off x="10949200" y="4687977"/>
            <a:ext cx="3658117" cy="2972077"/>
          </a:xfrm>
        </p:spPr>
      </p:sp>
      <p:sp>
        <p:nvSpPr>
          <p:cNvPr id="11" name="Picture Placeholder 10"/>
          <p:cNvSpPr>
            <a:spLocks noGrp="1" noChangeAspect="1"/>
          </p:cNvSpPr>
          <p:nvPr>
            <p:ph type="pic" sz="quarter" idx="23"/>
          </p:nvPr>
        </p:nvSpPr>
        <p:spPr>
          <a:xfrm>
            <a:off x="14613166" y="1714984"/>
            <a:ext cx="3674833" cy="2972080"/>
          </a:xfrm>
        </p:spPr>
      </p:sp>
      <p:sp>
        <p:nvSpPr>
          <p:cNvPr id="10" name="Picture Placeholder 9"/>
          <p:cNvSpPr>
            <a:spLocks noGrp="1" noChangeAspect="1"/>
          </p:cNvSpPr>
          <p:nvPr>
            <p:ph type="pic" sz="quarter" idx="24"/>
          </p:nvPr>
        </p:nvSpPr>
        <p:spPr>
          <a:xfrm>
            <a:off x="14613166" y="4687976"/>
            <a:ext cx="3674833" cy="2972080"/>
          </a:xfrm>
        </p:spPr>
      </p:sp>
    </p:spTree>
    <p:extLst>
      <p:ext uri="{BB962C8B-B14F-4D97-AF65-F5344CB8AC3E}">
        <p14:creationId xmlns:p14="http://schemas.microsoft.com/office/powerpoint/2010/main" val="3173678833"/>
      </p:ext>
    </p:extLst>
  </p:cSld>
  <p:clrMapOvr>
    <a:masterClrMapping/>
  </p:clrMapOvr>
  <mc:AlternateContent xmlns:mc="http://schemas.openxmlformats.org/markup-compatibility/2006" xmlns:p14="http://schemas.microsoft.com/office/powerpoint/2010/main">
    <mc:Choice Requires="p14">
      <p:transition spd="slow" p14:dur="1600" advClick="0" advTm="3000">
        <p14:gallery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1000"/>
                                        <p:tgtEl>
                                          <p:spTgt spid="43"/>
                                        </p:tgtEl>
                                      </p:cBhvr>
                                    </p:animEffect>
                                    <p:anim calcmode="lin" valueType="num">
                                      <p:cBhvr>
                                        <p:cTn id="8" dur="1000" fill="hold"/>
                                        <p:tgtEl>
                                          <p:spTgt spid="43"/>
                                        </p:tgtEl>
                                        <p:attrNameLst>
                                          <p:attrName>ppt_x</p:attrName>
                                        </p:attrNameLst>
                                      </p:cBhvr>
                                      <p:tavLst>
                                        <p:tav tm="0">
                                          <p:val>
                                            <p:strVal val="#ppt_x"/>
                                          </p:val>
                                        </p:tav>
                                        <p:tav tm="100000">
                                          <p:val>
                                            <p:strVal val="#ppt_x"/>
                                          </p:val>
                                        </p:tav>
                                      </p:tavLst>
                                    </p:anim>
                                    <p:anim calcmode="lin" valueType="num">
                                      <p:cBhvr>
                                        <p:cTn id="9" dur="1000" fill="hold"/>
                                        <p:tgtEl>
                                          <p:spTgt spid="4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3" presetClass="entr" presetSubtype="16" fill="hold" grpId="0" nodeType="afterEffect">
                                  <p:stCondLst>
                                    <p:cond delay="0"/>
                                  </p:stCondLst>
                                  <p:childTnLst>
                                    <p:set>
                                      <p:cBhvr>
                                        <p:cTn id="12" dur="1" fill="hold">
                                          <p:stCondLst>
                                            <p:cond delay="0"/>
                                          </p:stCondLst>
                                        </p:cTn>
                                        <p:tgtEl>
                                          <p:spTgt spid="47"/>
                                        </p:tgtEl>
                                        <p:attrNameLst>
                                          <p:attrName>style.visibility</p:attrName>
                                        </p:attrNameLst>
                                      </p:cBhvr>
                                      <p:to>
                                        <p:strVal val="visible"/>
                                      </p:to>
                                    </p:set>
                                    <p:anim calcmode="lin" valueType="num">
                                      <p:cBhvr>
                                        <p:cTn id="13" dur="500" fill="hold"/>
                                        <p:tgtEl>
                                          <p:spTgt spid="47"/>
                                        </p:tgtEl>
                                        <p:attrNameLst>
                                          <p:attrName>ppt_w</p:attrName>
                                        </p:attrNameLst>
                                      </p:cBhvr>
                                      <p:tavLst>
                                        <p:tav tm="0">
                                          <p:val>
                                            <p:fltVal val="0"/>
                                          </p:val>
                                        </p:tav>
                                        <p:tav tm="100000">
                                          <p:val>
                                            <p:strVal val="#ppt_w"/>
                                          </p:val>
                                        </p:tav>
                                      </p:tavLst>
                                    </p:anim>
                                    <p:anim calcmode="lin" valueType="num">
                                      <p:cBhvr>
                                        <p:cTn id="14" dur="500" fill="hold"/>
                                        <p:tgtEl>
                                          <p:spTgt spid="4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 name="Group 42"/>
          <p:cNvGrpSpPr/>
          <p:nvPr/>
        </p:nvGrpSpPr>
        <p:grpSpPr>
          <a:xfrm>
            <a:off x="4500759" y="7624631"/>
            <a:ext cx="9272190" cy="1559721"/>
            <a:chOff x="5988388" y="483017"/>
            <a:chExt cx="12359700" cy="2079087"/>
          </a:xfrm>
        </p:grpSpPr>
        <p:sp>
          <p:nvSpPr>
            <p:cNvPr id="44" name="TextBox 43"/>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Showcase</a:t>
              </a:r>
            </a:p>
          </p:txBody>
        </p:sp>
        <p:sp>
          <p:nvSpPr>
            <p:cNvPr id="45" name="Rectangle 44"/>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46"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47" name="TextBox 46"/>
          <p:cNvSpPr txBox="1"/>
          <p:nvPr/>
        </p:nvSpPr>
        <p:spPr>
          <a:xfrm>
            <a:off x="1283829" y="9366065"/>
            <a:ext cx="15726298" cy="1172629"/>
          </a:xfrm>
          <a:prstGeom prst="rect">
            <a:avLst/>
          </a:prstGeom>
          <a:noFill/>
        </p:spPr>
        <p:txBody>
          <a:bodyPr wrap="square" rtlCol="0">
            <a:spAutoFit/>
          </a:bodyPr>
          <a:lstStyle/>
          <a:p>
            <a:pPr>
              <a:lnSpc>
                <a:spcPct val="130000"/>
              </a:lnSpc>
            </a:pPr>
            <a:r>
              <a:rPr lang="pt-BR" sz="1800" b="1" dirty="0">
                <a:latin typeface="Lato Light"/>
                <a:cs typeface="Lato Light"/>
              </a:rPr>
              <a:t>Lorem ipsum dolor </a:t>
            </a:r>
            <a:r>
              <a:rPr lang="pt-BR" sz="1800" dirty="0">
                <a:latin typeface="Lato Light"/>
                <a:cs typeface="Lato Light"/>
              </a:rPr>
              <a:t>sit amet, eos numquam accommodare et. In cibo graeco dicunt sea. Augue zril sapientem ne mei, ad suas voluptatibus eum. Tempor mediocrem imperdiet no usu, tractatos salutatus ut est. Eu vel detraxit laboramus. Cu nam unum liber audiam, sed an graeci prompta invenire, in gubergren percipitur scribentur nam. Sale omnis indoctum has ei, ne sed ludus tamquam urbanitas. Vis id illud iusto, id omnium percipitur duo.</a:t>
            </a:r>
            <a:endParaRPr lang="en-US" sz="1800" dirty="0">
              <a:latin typeface="Lato Light"/>
              <a:cs typeface="Lato Light"/>
            </a:endParaRPr>
          </a:p>
        </p:txBody>
      </p:sp>
      <p:sp>
        <p:nvSpPr>
          <p:cNvPr id="23" name="Rectangle 22"/>
          <p:cNvSpPr/>
          <p:nvPr/>
        </p:nvSpPr>
        <p:spPr>
          <a:xfrm>
            <a:off x="3" y="4684330"/>
            <a:ext cx="3658120" cy="297572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701" dirty="0">
              <a:latin typeface="Lato Light"/>
            </a:endParaRPr>
          </a:p>
        </p:txBody>
      </p:sp>
      <p:sp>
        <p:nvSpPr>
          <p:cNvPr id="24" name="Subtitle 2"/>
          <p:cNvSpPr txBox="1">
            <a:spLocks/>
          </p:cNvSpPr>
          <p:nvPr/>
        </p:nvSpPr>
        <p:spPr>
          <a:xfrm>
            <a:off x="48294" y="5226988"/>
            <a:ext cx="3476116" cy="1768653"/>
          </a:xfrm>
          <a:prstGeom prst="rect">
            <a:avLst/>
          </a:prstGeom>
        </p:spPr>
        <p:txBody>
          <a:bodyPr vert="horz" lIns="182846" tIns="91422" rIns="182846" bIns="91422"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051" dirty="0">
                <a:solidFill>
                  <a:schemeClr val="bg1"/>
                </a:solidFill>
                <a:latin typeface="Lato Regular"/>
                <a:cs typeface="Lato Regular"/>
              </a:rPr>
              <a:t>Example 1</a:t>
            </a:r>
          </a:p>
          <a:p>
            <a:pPr marL="0" indent="0" algn="ctr">
              <a:buNone/>
            </a:pPr>
            <a:r>
              <a:rPr lang="en-US" sz="1951" dirty="0">
                <a:solidFill>
                  <a:schemeClr val="bg1"/>
                </a:solidFill>
                <a:latin typeface="Lato Light"/>
                <a:cs typeface="Lato Light"/>
              </a:rPr>
              <a:t>Lorem ipsum dolor sit amet, consectetur adipiscing elit. Integer pulvinar nulla ut.</a:t>
            </a:r>
          </a:p>
        </p:txBody>
      </p:sp>
      <p:sp>
        <p:nvSpPr>
          <p:cNvPr id="25" name="Rectangle 24"/>
          <p:cNvSpPr/>
          <p:nvPr/>
        </p:nvSpPr>
        <p:spPr>
          <a:xfrm>
            <a:off x="3658125" y="1714984"/>
            <a:ext cx="3658120" cy="2975727"/>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701" dirty="0">
              <a:latin typeface="Lato Light"/>
            </a:endParaRPr>
          </a:p>
        </p:txBody>
      </p:sp>
      <p:sp>
        <p:nvSpPr>
          <p:cNvPr id="26" name="Subtitle 2"/>
          <p:cNvSpPr txBox="1">
            <a:spLocks/>
          </p:cNvSpPr>
          <p:nvPr/>
        </p:nvSpPr>
        <p:spPr>
          <a:xfrm>
            <a:off x="3706416" y="2257643"/>
            <a:ext cx="3476116" cy="1768653"/>
          </a:xfrm>
          <a:prstGeom prst="rect">
            <a:avLst/>
          </a:prstGeom>
        </p:spPr>
        <p:txBody>
          <a:bodyPr vert="horz" lIns="182846" tIns="91422" rIns="182846" bIns="91422"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051" dirty="0">
                <a:solidFill>
                  <a:schemeClr val="bg1"/>
                </a:solidFill>
                <a:latin typeface="Lato Regular"/>
                <a:cs typeface="Lato Regular"/>
              </a:rPr>
              <a:t>Example 1</a:t>
            </a:r>
          </a:p>
          <a:p>
            <a:pPr marL="0" indent="0" algn="ctr">
              <a:buNone/>
            </a:pPr>
            <a:r>
              <a:rPr lang="en-US" sz="1951" dirty="0">
                <a:solidFill>
                  <a:schemeClr val="bg1"/>
                </a:solidFill>
                <a:latin typeface="Lato Light"/>
                <a:cs typeface="Lato Light"/>
              </a:rPr>
              <a:t>Lorem ipsum dolor sit amet, consectetur adipiscing elit. Integer pulvinar nulla ut.</a:t>
            </a:r>
          </a:p>
        </p:txBody>
      </p:sp>
      <p:sp>
        <p:nvSpPr>
          <p:cNvPr id="27" name="Rectangle 26"/>
          <p:cNvSpPr/>
          <p:nvPr/>
        </p:nvSpPr>
        <p:spPr>
          <a:xfrm>
            <a:off x="7316245" y="4690712"/>
            <a:ext cx="3658120" cy="2975727"/>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701" dirty="0">
              <a:latin typeface="Lato Light"/>
            </a:endParaRPr>
          </a:p>
        </p:txBody>
      </p:sp>
      <p:sp>
        <p:nvSpPr>
          <p:cNvPr id="28" name="Subtitle 2"/>
          <p:cNvSpPr txBox="1">
            <a:spLocks/>
          </p:cNvSpPr>
          <p:nvPr/>
        </p:nvSpPr>
        <p:spPr>
          <a:xfrm>
            <a:off x="7364536" y="5233370"/>
            <a:ext cx="3476116" cy="1768653"/>
          </a:xfrm>
          <a:prstGeom prst="rect">
            <a:avLst/>
          </a:prstGeom>
        </p:spPr>
        <p:txBody>
          <a:bodyPr vert="horz" lIns="182846" tIns="91422" rIns="182846" bIns="91422"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051" dirty="0">
                <a:solidFill>
                  <a:schemeClr val="bg1"/>
                </a:solidFill>
                <a:latin typeface="Lato Regular"/>
                <a:cs typeface="Lato Regular"/>
              </a:rPr>
              <a:t>Example 1</a:t>
            </a:r>
          </a:p>
          <a:p>
            <a:pPr marL="0" indent="0" algn="ctr">
              <a:buNone/>
            </a:pPr>
            <a:r>
              <a:rPr lang="en-US" sz="1951" dirty="0">
                <a:solidFill>
                  <a:schemeClr val="bg1"/>
                </a:solidFill>
                <a:latin typeface="Lato Light"/>
                <a:cs typeface="Lato Light"/>
              </a:rPr>
              <a:t>Lorem ipsum dolor sit amet, consectetur adipiscing elit. Integer pulvinar nulla ut.</a:t>
            </a:r>
          </a:p>
        </p:txBody>
      </p:sp>
      <p:sp>
        <p:nvSpPr>
          <p:cNvPr id="29" name="Rectangle 28"/>
          <p:cNvSpPr/>
          <p:nvPr/>
        </p:nvSpPr>
        <p:spPr>
          <a:xfrm>
            <a:off x="10974364" y="1708602"/>
            <a:ext cx="3658120" cy="2975727"/>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701" dirty="0">
              <a:latin typeface="Lato Light"/>
            </a:endParaRPr>
          </a:p>
        </p:txBody>
      </p:sp>
      <p:sp>
        <p:nvSpPr>
          <p:cNvPr id="30" name="Subtitle 2"/>
          <p:cNvSpPr txBox="1">
            <a:spLocks/>
          </p:cNvSpPr>
          <p:nvPr/>
        </p:nvSpPr>
        <p:spPr>
          <a:xfrm>
            <a:off x="11022656" y="2251261"/>
            <a:ext cx="3476116" cy="1768653"/>
          </a:xfrm>
          <a:prstGeom prst="rect">
            <a:avLst/>
          </a:prstGeom>
        </p:spPr>
        <p:txBody>
          <a:bodyPr vert="horz" lIns="182846" tIns="91422" rIns="182846" bIns="91422"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051" dirty="0">
                <a:solidFill>
                  <a:schemeClr val="bg1"/>
                </a:solidFill>
                <a:latin typeface="Lato Regular"/>
                <a:cs typeface="Lato Regular"/>
              </a:rPr>
              <a:t>Example 1</a:t>
            </a:r>
          </a:p>
          <a:p>
            <a:pPr marL="0" indent="0" algn="ctr">
              <a:buNone/>
            </a:pPr>
            <a:r>
              <a:rPr lang="en-US" sz="1951" dirty="0">
                <a:solidFill>
                  <a:schemeClr val="bg1"/>
                </a:solidFill>
                <a:latin typeface="Lato Light"/>
                <a:cs typeface="Lato Light"/>
              </a:rPr>
              <a:t>Lorem ipsum dolor sit amet, consectetur adipiscing elit. Integer pulvinar nulla ut.</a:t>
            </a:r>
          </a:p>
        </p:txBody>
      </p:sp>
      <p:sp>
        <p:nvSpPr>
          <p:cNvPr id="31" name="Rectangle 30"/>
          <p:cNvSpPr/>
          <p:nvPr/>
        </p:nvSpPr>
        <p:spPr>
          <a:xfrm>
            <a:off x="14647346" y="4683418"/>
            <a:ext cx="3640654" cy="2975727"/>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701" dirty="0">
              <a:latin typeface="Lato Light"/>
            </a:endParaRPr>
          </a:p>
        </p:txBody>
      </p:sp>
      <p:sp>
        <p:nvSpPr>
          <p:cNvPr id="32" name="Subtitle 2"/>
          <p:cNvSpPr txBox="1">
            <a:spLocks/>
          </p:cNvSpPr>
          <p:nvPr/>
        </p:nvSpPr>
        <p:spPr>
          <a:xfrm>
            <a:off x="14647347" y="5226077"/>
            <a:ext cx="3476116" cy="1768653"/>
          </a:xfrm>
          <a:prstGeom prst="rect">
            <a:avLst/>
          </a:prstGeom>
        </p:spPr>
        <p:txBody>
          <a:bodyPr vert="horz" lIns="182846" tIns="91422" rIns="182846" bIns="91422"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051" dirty="0">
                <a:solidFill>
                  <a:schemeClr val="bg1"/>
                </a:solidFill>
                <a:latin typeface="Lato Regular"/>
                <a:cs typeface="Lato Regular"/>
              </a:rPr>
              <a:t>Example 1</a:t>
            </a:r>
          </a:p>
          <a:p>
            <a:pPr marL="0" indent="0" algn="ctr">
              <a:buNone/>
            </a:pPr>
            <a:r>
              <a:rPr lang="en-US" sz="1951" dirty="0">
                <a:solidFill>
                  <a:schemeClr val="bg1"/>
                </a:solidFill>
                <a:latin typeface="Lato Light"/>
                <a:cs typeface="Lato Light"/>
              </a:rPr>
              <a:t>Lorem ipsum dolor sit amet, consectetur adipiscing elit. Integer pulvinar nulla ut.</a:t>
            </a:r>
          </a:p>
        </p:txBody>
      </p:sp>
      <p:sp>
        <p:nvSpPr>
          <p:cNvPr id="2" name="Picture Placeholder 1"/>
          <p:cNvSpPr>
            <a:spLocks noGrp="1" noChangeAspect="1"/>
          </p:cNvSpPr>
          <p:nvPr>
            <p:ph type="pic" sz="quarter" idx="15"/>
          </p:nvPr>
        </p:nvSpPr>
        <p:spPr>
          <a:xfrm>
            <a:off x="2" y="1713162"/>
            <a:ext cx="3658118" cy="2972078"/>
          </a:xfrm>
        </p:spPr>
      </p:sp>
      <p:sp>
        <p:nvSpPr>
          <p:cNvPr id="3" name="Picture Placeholder 2"/>
          <p:cNvSpPr>
            <a:spLocks noGrp="1" noChangeAspect="1"/>
          </p:cNvSpPr>
          <p:nvPr>
            <p:ph type="pic" sz="quarter" idx="18"/>
          </p:nvPr>
        </p:nvSpPr>
        <p:spPr>
          <a:xfrm>
            <a:off x="3658123" y="4687066"/>
            <a:ext cx="3658118" cy="2972078"/>
          </a:xfrm>
        </p:spPr>
      </p:sp>
      <p:sp>
        <p:nvSpPr>
          <p:cNvPr id="4" name="Picture Placeholder 3"/>
          <p:cNvSpPr>
            <a:spLocks noGrp="1" noChangeAspect="1"/>
          </p:cNvSpPr>
          <p:nvPr>
            <p:ph type="pic" sz="quarter" idx="19"/>
          </p:nvPr>
        </p:nvSpPr>
        <p:spPr>
          <a:xfrm>
            <a:off x="7307794" y="1712250"/>
            <a:ext cx="3658118" cy="2972078"/>
          </a:xfrm>
        </p:spPr>
      </p:sp>
      <p:sp>
        <p:nvSpPr>
          <p:cNvPr id="5" name="Picture Placeholder 4"/>
          <p:cNvSpPr>
            <a:spLocks noGrp="1" noChangeAspect="1"/>
          </p:cNvSpPr>
          <p:nvPr>
            <p:ph type="pic" sz="quarter" idx="22"/>
          </p:nvPr>
        </p:nvSpPr>
        <p:spPr>
          <a:xfrm>
            <a:off x="10982631" y="4687977"/>
            <a:ext cx="3809901" cy="2972078"/>
          </a:xfrm>
        </p:spPr>
      </p:sp>
      <p:sp>
        <p:nvSpPr>
          <p:cNvPr id="6" name="Picture Placeholder 5"/>
          <p:cNvSpPr>
            <a:spLocks noGrp="1" noChangeAspect="1"/>
          </p:cNvSpPr>
          <p:nvPr>
            <p:ph type="pic" sz="quarter" idx="23"/>
          </p:nvPr>
        </p:nvSpPr>
        <p:spPr>
          <a:xfrm>
            <a:off x="14613166" y="1714984"/>
            <a:ext cx="3674833" cy="2972080"/>
          </a:xfrm>
        </p:spPr>
      </p:sp>
    </p:spTree>
    <p:extLst>
      <p:ext uri="{BB962C8B-B14F-4D97-AF65-F5344CB8AC3E}">
        <p14:creationId xmlns:p14="http://schemas.microsoft.com/office/powerpoint/2010/main" val="2595814435"/>
      </p:ext>
    </p:extLst>
  </p:cSld>
  <p:clrMapOvr>
    <a:masterClrMapping/>
  </p:clrMapOvr>
  <mc:AlternateContent xmlns:mc="http://schemas.openxmlformats.org/markup-compatibility/2006" xmlns:p14="http://schemas.microsoft.com/office/powerpoint/2010/main">
    <mc:Choice Requires="p14">
      <p:transition spd="slow" p14:dur="2000" advClick="0" advTm="3000">
        <p14:ferris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1000"/>
                                        <p:tgtEl>
                                          <p:spTgt spid="43"/>
                                        </p:tgtEl>
                                      </p:cBhvr>
                                    </p:animEffect>
                                    <p:anim calcmode="lin" valueType="num">
                                      <p:cBhvr>
                                        <p:cTn id="8" dur="1000" fill="hold"/>
                                        <p:tgtEl>
                                          <p:spTgt spid="43"/>
                                        </p:tgtEl>
                                        <p:attrNameLst>
                                          <p:attrName>ppt_x</p:attrName>
                                        </p:attrNameLst>
                                      </p:cBhvr>
                                      <p:tavLst>
                                        <p:tav tm="0">
                                          <p:val>
                                            <p:strVal val="#ppt_x"/>
                                          </p:val>
                                        </p:tav>
                                        <p:tav tm="100000">
                                          <p:val>
                                            <p:strVal val="#ppt_x"/>
                                          </p:val>
                                        </p:tav>
                                      </p:tavLst>
                                    </p:anim>
                                    <p:anim calcmode="lin" valueType="num">
                                      <p:cBhvr>
                                        <p:cTn id="9" dur="1000" fill="hold"/>
                                        <p:tgtEl>
                                          <p:spTgt spid="4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fade">
                                      <p:cBhvr>
                                        <p:cTn id="17" dur="500"/>
                                        <p:tgtEl>
                                          <p:spTgt spid="24"/>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25"/>
                                        </p:tgtEl>
                                        <p:attrNameLst>
                                          <p:attrName>style.visibility</p:attrName>
                                        </p:attrNameLst>
                                      </p:cBhvr>
                                      <p:to>
                                        <p:strVal val="visible"/>
                                      </p:to>
                                    </p:set>
                                    <p:animEffect transition="in" filter="fade">
                                      <p:cBhvr>
                                        <p:cTn id="21" dur="500"/>
                                        <p:tgtEl>
                                          <p:spTgt spid="25"/>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26"/>
                                        </p:tgtEl>
                                        <p:attrNameLst>
                                          <p:attrName>style.visibility</p:attrName>
                                        </p:attrNameLst>
                                      </p:cBhvr>
                                      <p:to>
                                        <p:strVal val="visible"/>
                                      </p:to>
                                    </p:set>
                                    <p:animEffect transition="in" filter="fade">
                                      <p:cBhvr>
                                        <p:cTn id="25" dur="500"/>
                                        <p:tgtEl>
                                          <p:spTgt spid="26"/>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27"/>
                                        </p:tgtEl>
                                        <p:attrNameLst>
                                          <p:attrName>style.visibility</p:attrName>
                                        </p:attrNameLst>
                                      </p:cBhvr>
                                      <p:to>
                                        <p:strVal val="visible"/>
                                      </p:to>
                                    </p:set>
                                    <p:animEffect transition="in" filter="fade">
                                      <p:cBhvr>
                                        <p:cTn id="29" dur="500"/>
                                        <p:tgtEl>
                                          <p:spTgt spid="27"/>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28"/>
                                        </p:tgtEl>
                                        <p:attrNameLst>
                                          <p:attrName>style.visibility</p:attrName>
                                        </p:attrNameLst>
                                      </p:cBhvr>
                                      <p:to>
                                        <p:strVal val="visible"/>
                                      </p:to>
                                    </p:set>
                                    <p:animEffect transition="in" filter="fade">
                                      <p:cBhvr>
                                        <p:cTn id="33" dur="500"/>
                                        <p:tgtEl>
                                          <p:spTgt spid="28"/>
                                        </p:tgtEl>
                                      </p:cBhvr>
                                    </p:animEffect>
                                  </p:childTnLst>
                                </p:cTn>
                              </p:par>
                            </p:childTnLst>
                          </p:cTn>
                        </p:par>
                        <p:par>
                          <p:cTn id="34" fill="hold">
                            <p:stCondLst>
                              <p:cond delay="4000"/>
                            </p:stCondLst>
                            <p:childTnLst>
                              <p:par>
                                <p:cTn id="35" presetID="10" presetClass="entr" presetSubtype="0" fill="hold" grpId="0" nodeType="after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fade">
                                      <p:cBhvr>
                                        <p:cTn id="37" dur="500"/>
                                        <p:tgtEl>
                                          <p:spTgt spid="29"/>
                                        </p:tgtEl>
                                      </p:cBhvr>
                                    </p:animEffect>
                                  </p:childTnLst>
                                </p:cTn>
                              </p:par>
                            </p:childTnLst>
                          </p:cTn>
                        </p:par>
                        <p:par>
                          <p:cTn id="38" fill="hold">
                            <p:stCondLst>
                              <p:cond delay="4500"/>
                            </p:stCondLst>
                            <p:childTnLst>
                              <p:par>
                                <p:cTn id="39" presetID="10" presetClass="entr" presetSubtype="0" fill="hold" grpId="0" nodeType="afterEffect">
                                  <p:stCondLst>
                                    <p:cond delay="0"/>
                                  </p:stCondLst>
                                  <p:childTnLst>
                                    <p:set>
                                      <p:cBhvr>
                                        <p:cTn id="40" dur="1" fill="hold">
                                          <p:stCondLst>
                                            <p:cond delay="0"/>
                                          </p:stCondLst>
                                        </p:cTn>
                                        <p:tgtEl>
                                          <p:spTgt spid="30"/>
                                        </p:tgtEl>
                                        <p:attrNameLst>
                                          <p:attrName>style.visibility</p:attrName>
                                        </p:attrNameLst>
                                      </p:cBhvr>
                                      <p:to>
                                        <p:strVal val="visible"/>
                                      </p:to>
                                    </p:set>
                                    <p:animEffect transition="in" filter="fade">
                                      <p:cBhvr>
                                        <p:cTn id="41" dur="500"/>
                                        <p:tgtEl>
                                          <p:spTgt spid="30"/>
                                        </p:tgtEl>
                                      </p:cBhvr>
                                    </p:animEffect>
                                  </p:childTnLst>
                                </p:cTn>
                              </p:par>
                            </p:childTnLst>
                          </p:cTn>
                        </p:par>
                        <p:par>
                          <p:cTn id="42" fill="hold">
                            <p:stCondLst>
                              <p:cond delay="5000"/>
                            </p:stCondLst>
                            <p:childTnLst>
                              <p:par>
                                <p:cTn id="43" presetID="10" presetClass="entr" presetSubtype="0" fill="hold" grpId="0" nodeType="afterEffect">
                                  <p:stCondLst>
                                    <p:cond delay="0"/>
                                  </p:stCondLst>
                                  <p:childTnLst>
                                    <p:set>
                                      <p:cBhvr>
                                        <p:cTn id="44" dur="1" fill="hold">
                                          <p:stCondLst>
                                            <p:cond delay="0"/>
                                          </p:stCondLst>
                                        </p:cTn>
                                        <p:tgtEl>
                                          <p:spTgt spid="31"/>
                                        </p:tgtEl>
                                        <p:attrNameLst>
                                          <p:attrName>style.visibility</p:attrName>
                                        </p:attrNameLst>
                                      </p:cBhvr>
                                      <p:to>
                                        <p:strVal val="visible"/>
                                      </p:to>
                                    </p:set>
                                    <p:animEffect transition="in" filter="fade">
                                      <p:cBhvr>
                                        <p:cTn id="45" dur="500"/>
                                        <p:tgtEl>
                                          <p:spTgt spid="31"/>
                                        </p:tgtEl>
                                      </p:cBhvr>
                                    </p:animEffect>
                                  </p:childTnLst>
                                </p:cTn>
                              </p:par>
                            </p:childTnLst>
                          </p:cTn>
                        </p:par>
                        <p:par>
                          <p:cTn id="46" fill="hold">
                            <p:stCondLst>
                              <p:cond delay="5500"/>
                            </p:stCondLst>
                            <p:childTnLst>
                              <p:par>
                                <p:cTn id="47" presetID="10" presetClass="entr" presetSubtype="0" fill="hold" grpId="0" nodeType="afterEffect">
                                  <p:stCondLst>
                                    <p:cond delay="0"/>
                                  </p:stCondLst>
                                  <p:childTnLst>
                                    <p:set>
                                      <p:cBhvr>
                                        <p:cTn id="48" dur="1" fill="hold">
                                          <p:stCondLst>
                                            <p:cond delay="0"/>
                                          </p:stCondLst>
                                        </p:cTn>
                                        <p:tgtEl>
                                          <p:spTgt spid="32"/>
                                        </p:tgtEl>
                                        <p:attrNameLst>
                                          <p:attrName>style.visibility</p:attrName>
                                        </p:attrNameLst>
                                      </p:cBhvr>
                                      <p:to>
                                        <p:strVal val="visible"/>
                                      </p:to>
                                    </p:set>
                                    <p:animEffect transition="in" filter="fade">
                                      <p:cBhvr>
                                        <p:cTn id="49" dur="500"/>
                                        <p:tgtEl>
                                          <p:spTgt spid="32"/>
                                        </p:tgtEl>
                                      </p:cBhvr>
                                    </p:animEffect>
                                  </p:childTnLst>
                                </p:cTn>
                              </p:par>
                            </p:childTnLst>
                          </p:cTn>
                        </p:par>
                        <p:par>
                          <p:cTn id="50" fill="hold">
                            <p:stCondLst>
                              <p:cond delay="6000"/>
                            </p:stCondLst>
                            <p:childTnLst>
                              <p:par>
                                <p:cTn id="51" presetID="23" presetClass="entr" presetSubtype="16" fill="hold" grpId="0" nodeType="afterEffect">
                                  <p:stCondLst>
                                    <p:cond delay="0"/>
                                  </p:stCondLst>
                                  <p:childTnLst>
                                    <p:set>
                                      <p:cBhvr>
                                        <p:cTn id="52" dur="1" fill="hold">
                                          <p:stCondLst>
                                            <p:cond delay="0"/>
                                          </p:stCondLst>
                                        </p:cTn>
                                        <p:tgtEl>
                                          <p:spTgt spid="47"/>
                                        </p:tgtEl>
                                        <p:attrNameLst>
                                          <p:attrName>style.visibility</p:attrName>
                                        </p:attrNameLst>
                                      </p:cBhvr>
                                      <p:to>
                                        <p:strVal val="visible"/>
                                      </p:to>
                                    </p:set>
                                    <p:anim calcmode="lin" valueType="num">
                                      <p:cBhvr>
                                        <p:cTn id="53" dur="500" fill="hold"/>
                                        <p:tgtEl>
                                          <p:spTgt spid="47"/>
                                        </p:tgtEl>
                                        <p:attrNameLst>
                                          <p:attrName>ppt_w</p:attrName>
                                        </p:attrNameLst>
                                      </p:cBhvr>
                                      <p:tavLst>
                                        <p:tav tm="0">
                                          <p:val>
                                            <p:fltVal val="0"/>
                                          </p:val>
                                        </p:tav>
                                        <p:tav tm="100000">
                                          <p:val>
                                            <p:strVal val="#ppt_w"/>
                                          </p:val>
                                        </p:tav>
                                      </p:tavLst>
                                    </p:anim>
                                    <p:anim calcmode="lin" valueType="num">
                                      <p:cBhvr>
                                        <p:cTn id="54" dur="500" fill="hold"/>
                                        <p:tgtEl>
                                          <p:spTgt spid="4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23" grpId="0" animBg="1"/>
      <p:bldP spid="24" grpId="0"/>
      <p:bldP spid="25" grpId="0" animBg="1"/>
      <p:bldP spid="26" grpId="0"/>
      <p:bldP spid="27" grpId="0" animBg="1"/>
      <p:bldP spid="28" grpId="0"/>
      <p:bldP spid="29" grpId="0" animBg="1"/>
      <p:bldP spid="30" grpId="0"/>
      <p:bldP spid="31" grpId="0" animBg="1"/>
      <p:bldP spid="32"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p:cNvSpPr txBox="1"/>
          <p:nvPr/>
        </p:nvSpPr>
        <p:spPr>
          <a:xfrm>
            <a:off x="2041383" y="7809566"/>
            <a:ext cx="4263047" cy="600301"/>
          </a:xfrm>
          <a:prstGeom prst="rect">
            <a:avLst/>
          </a:prstGeom>
          <a:noFill/>
        </p:spPr>
        <p:txBody>
          <a:bodyPr wrap="square" lIns="137168" tIns="68584" rIns="137168" bIns="68584" rtlCol="0">
            <a:spAutoFit/>
          </a:bodyPr>
          <a:lstStyle/>
          <a:p>
            <a:pPr algn="ctr"/>
            <a:r>
              <a:rPr lang="en-US" sz="3001" b="1" dirty="0">
                <a:solidFill>
                  <a:schemeClr val="tx2"/>
                </a:solidFill>
                <a:latin typeface="Lato Regular"/>
                <a:cs typeface="Lato Regular"/>
              </a:rPr>
              <a:t>New York Streets</a:t>
            </a:r>
          </a:p>
        </p:txBody>
      </p:sp>
      <p:sp>
        <p:nvSpPr>
          <p:cNvPr id="11" name="TextBox 10"/>
          <p:cNvSpPr txBox="1"/>
          <p:nvPr/>
        </p:nvSpPr>
        <p:spPr>
          <a:xfrm>
            <a:off x="2041383" y="8296130"/>
            <a:ext cx="4263047" cy="369340"/>
          </a:xfrm>
          <a:prstGeom prst="rect">
            <a:avLst/>
          </a:prstGeom>
          <a:noFill/>
        </p:spPr>
        <p:txBody>
          <a:bodyPr wrap="square" lIns="137168" tIns="68584" rIns="137168" bIns="68584" rtlCol="0">
            <a:spAutoFit/>
          </a:bodyPr>
          <a:lstStyle/>
          <a:p>
            <a:pPr algn="ctr"/>
            <a:r>
              <a:rPr lang="en-US" sz="1500" i="1" dirty="0">
                <a:solidFill>
                  <a:schemeClr val="bg1">
                    <a:lumMod val="65000"/>
                  </a:schemeClr>
                </a:solidFill>
                <a:latin typeface="Lato Regular"/>
                <a:cs typeface="Lato Regular"/>
              </a:rPr>
              <a:t>Put your subtitle here</a:t>
            </a:r>
          </a:p>
        </p:txBody>
      </p:sp>
      <p:sp>
        <p:nvSpPr>
          <p:cNvPr id="12" name="TextBox 11"/>
          <p:cNvSpPr txBox="1"/>
          <p:nvPr/>
        </p:nvSpPr>
        <p:spPr>
          <a:xfrm>
            <a:off x="1683590" y="8576151"/>
            <a:ext cx="4844717" cy="1408086"/>
          </a:xfrm>
          <a:prstGeom prst="rect">
            <a:avLst/>
          </a:prstGeom>
          <a:noFill/>
        </p:spPr>
        <p:txBody>
          <a:bodyPr wrap="square" lIns="137168" tIns="68584" rIns="137168" bIns="68584" rtlCol="0">
            <a:spAutoFit/>
          </a:bodyPr>
          <a:lstStyle/>
          <a:p>
            <a:pPr algn="just"/>
            <a:r>
              <a:rPr lang="en-US" sz="1650" dirty="0">
                <a:latin typeface="Lato Light"/>
                <a:cs typeface="Lato Light"/>
              </a:rPr>
              <a:t>Lorem ipsum dolor sit amet, consectetur adipiscing. Lorem ipsum dolor sit amet. Curabitur elementum posuere pretium. Curabitur elementum posuere pretium. Quisque nibh dolor, dignissim ac dignissim ut, luctus ac urna. Aliquam aliquet non massa quis.</a:t>
            </a:r>
          </a:p>
        </p:txBody>
      </p:sp>
      <p:sp>
        <p:nvSpPr>
          <p:cNvPr id="23" name="TextBox 22"/>
          <p:cNvSpPr txBox="1"/>
          <p:nvPr/>
        </p:nvSpPr>
        <p:spPr>
          <a:xfrm>
            <a:off x="7012185" y="7813039"/>
            <a:ext cx="4263047" cy="600301"/>
          </a:xfrm>
          <a:prstGeom prst="rect">
            <a:avLst/>
          </a:prstGeom>
          <a:noFill/>
        </p:spPr>
        <p:txBody>
          <a:bodyPr wrap="square" lIns="137168" tIns="68584" rIns="137168" bIns="68584" rtlCol="0">
            <a:spAutoFit/>
          </a:bodyPr>
          <a:lstStyle/>
          <a:p>
            <a:pPr algn="ctr"/>
            <a:r>
              <a:rPr lang="en-US" sz="3001" b="1" dirty="0">
                <a:solidFill>
                  <a:schemeClr val="tx2"/>
                </a:solidFill>
                <a:latin typeface="Lato Regular"/>
                <a:cs typeface="Lato Regular"/>
              </a:rPr>
              <a:t>New York Streets</a:t>
            </a:r>
          </a:p>
        </p:txBody>
      </p:sp>
      <p:sp>
        <p:nvSpPr>
          <p:cNvPr id="24" name="TextBox 23"/>
          <p:cNvSpPr txBox="1"/>
          <p:nvPr/>
        </p:nvSpPr>
        <p:spPr>
          <a:xfrm>
            <a:off x="7012185" y="8299603"/>
            <a:ext cx="4263047" cy="369340"/>
          </a:xfrm>
          <a:prstGeom prst="rect">
            <a:avLst/>
          </a:prstGeom>
          <a:noFill/>
        </p:spPr>
        <p:txBody>
          <a:bodyPr wrap="square" lIns="137168" tIns="68584" rIns="137168" bIns="68584" rtlCol="0">
            <a:spAutoFit/>
          </a:bodyPr>
          <a:lstStyle/>
          <a:p>
            <a:pPr algn="ctr"/>
            <a:r>
              <a:rPr lang="en-US" sz="1500" i="1" dirty="0">
                <a:solidFill>
                  <a:schemeClr val="bg1">
                    <a:lumMod val="65000"/>
                  </a:schemeClr>
                </a:solidFill>
                <a:latin typeface="Lato Regular"/>
                <a:cs typeface="Lato Regular"/>
              </a:rPr>
              <a:t>Put your subtitle here</a:t>
            </a:r>
          </a:p>
        </p:txBody>
      </p:sp>
      <p:sp>
        <p:nvSpPr>
          <p:cNvPr id="25" name="TextBox 24"/>
          <p:cNvSpPr txBox="1"/>
          <p:nvPr/>
        </p:nvSpPr>
        <p:spPr>
          <a:xfrm>
            <a:off x="6654392" y="8579624"/>
            <a:ext cx="4844717" cy="1408086"/>
          </a:xfrm>
          <a:prstGeom prst="rect">
            <a:avLst/>
          </a:prstGeom>
          <a:noFill/>
        </p:spPr>
        <p:txBody>
          <a:bodyPr wrap="square" lIns="137168" tIns="68584" rIns="137168" bIns="68584" rtlCol="0">
            <a:spAutoFit/>
          </a:bodyPr>
          <a:lstStyle/>
          <a:p>
            <a:pPr algn="just"/>
            <a:r>
              <a:rPr lang="en-US" sz="1650" dirty="0">
                <a:latin typeface="Lato Light"/>
                <a:cs typeface="Lato Light"/>
              </a:rPr>
              <a:t>Lorem ipsum dolor sit amet, consectetur adipiscing. Lorem ipsum dolor sit amet. Curabitur elementum posuere pretium. Curabitur elementum posuere pretium. Quisque nibh dolor, dignissim ac dignissim ut, luctus ac urna. Aliquam aliquet non massa quis.</a:t>
            </a:r>
          </a:p>
        </p:txBody>
      </p:sp>
      <p:sp>
        <p:nvSpPr>
          <p:cNvPr id="26" name="TextBox 25"/>
          <p:cNvSpPr txBox="1"/>
          <p:nvPr/>
        </p:nvSpPr>
        <p:spPr>
          <a:xfrm>
            <a:off x="12030902" y="7804225"/>
            <a:ext cx="4263047" cy="600301"/>
          </a:xfrm>
          <a:prstGeom prst="rect">
            <a:avLst/>
          </a:prstGeom>
          <a:noFill/>
        </p:spPr>
        <p:txBody>
          <a:bodyPr wrap="square" lIns="137168" tIns="68584" rIns="137168" bIns="68584" rtlCol="0">
            <a:spAutoFit/>
          </a:bodyPr>
          <a:lstStyle/>
          <a:p>
            <a:pPr algn="ctr"/>
            <a:r>
              <a:rPr lang="en-US" sz="3001" b="1" dirty="0">
                <a:solidFill>
                  <a:schemeClr val="tx2"/>
                </a:solidFill>
                <a:latin typeface="Lato Regular"/>
                <a:cs typeface="Lato Regular"/>
              </a:rPr>
              <a:t>New York Streets</a:t>
            </a:r>
          </a:p>
        </p:txBody>
      </p:sp>
      <p:sp>
        <p:nvSpPr>
          <p:cNvPr id="27" name="TextBox 26"/>
          <p:cNvSpPr txBox="1"/>
          <p:nvPr/>
        </p:nvSpPr>
        <p:spPr>
          <a:xfrm>
            <a:off x="12030902" y="8290788"/>
            <a:ext cx="4263047" cy="369340"/>
          </a:xfrm>
          <a:prstGeom prst="rect">
            <a:avLst/>
          </a:prstGeom>
          <a:noFill/>
        </p:spPr>
        <p:txBody>
          <a:bodyPr wrap="square" lIns="137168" tIns="68584" rIns="137168" bIns="68584" rtlCol="0">
            <a:spAutoFit/>
          </a:bodyPr>
          <a:lstStyle/>
          <a:p>
            <a:pPr algn="ctr"/>
            <a:r>
              <a:rPr lang="en-US" sz="1500" i="1" dirty="0">
                <a:solidFill>
                  <a:schemeClr val="bg1">
                    <a:lumMod val="65000"/>
                  </a:schemeClr>
                </a:solidFill>
                <a:latin typeface="Lato Regular"/>
                <a:cs typeface="Lato Regular"/>
              </a:rPr>
              <a:t>Put your subtitle here</a:t>
            </a:r>
          </a:p>
        </p:txBody>
      </p:sp>
      <p:sp>
        <p:nvSpPr>
          <p:cNvPr id="28" name="TextBox 27"/>
          <p:cNvSpPr txBox="1"/>
          <p:nvPr/>
        </p:nvSpPr>
        <p:spPr>
          <a:xfrm>
            <a:off x="11673110" y="8570810"/>
            <a:ext cx="4844717" cy="1408086"/>
          </a:xfrm>
          <a:prstGeom prst="rect">
            <a:avLst/>
          </a:prstGeom>
          <a:noFill/>
        </p:spPr>
        <p:txBody>
          <a:bodyPr wrap="square" lIns="137168" tIns="68584" rIns="137168" bIns="68584" rtlCol="0">
            <a:spAutoFit/>
          </a:bodyPr>
          <a:lstStyle/>
          <a:p>
            <a:pPr algn="just"/>
            <a:r>
              <a:rPr lang="en-US" sz="1650" dirty="0">
                <a:latin typeface="Lato Light"/>
                <a:cs typeface="Lato Light"/>
              </a:rPr>
              <a:t>Lorem ipsum dolor sit amet, consectetur adipiscing. Lorem ipsum dolor sit amet. Curabitur elementum posuere pretium. Curabitur elementum posuere pretium. Quisque nibh dolor, dignissim ac dignissim ut, luctus ac urna. Aliquam aliquet non massa quis.</a:t>
            </a:r>
          </a:p>
        </p:txBody>
      </p:sp>
      <p:grpSp>
        <p:nvGrpSpPr>
          <p:cNvPr id="29" name="Group 28"/>
          <p:cNvGrpSpPr/>
          <p:nvPr/>
        </p:nvGrpSpPr>
        <p:grpSpPr>
          <a:xfrm>
            <a:off x="4507905" y="2075518"/>
            <a:ext cx="9272190" cy="1559721"/>
            <a:chOff x="5988388" y="483017"/>
            <a:chExt cx="12359700" cy="2079087"/>
          </a:xfrm>
        </p:grpSpPr>
        <p:sp>
          <p:nvSpPr>
            <p:cNvPr id="30" name="TextBox 29"/>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Showcase</a:t>
              </a:r>
            </a:p>
          </p:txBody>
        </p:sp>
        <p:sp>
          <p:nvSpPr>
            <p:cNvPr id="31" name="Rectangle 30"/>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32"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3" name="Picture Placeholder 2"/>
          <p:cNvSpPr>
            <a:spLocks noGrp="1" noChangeAspect="1"/>
          </p:cNvSpPr>
          <p:nvPr>
            <p:ph type="pic" sz="quarter" idx="11"/>
          </p:nvPr>
        </p:nvSpPr>
        <p:spPr>
          <a:xfrm>
            <a:off x="6750844" y="4383238"/>
            <a:ext cx="4791072" cy="3401309"/>
          </a:xfrm>
        </p:spPr>
      </p:sp>
      <p:sp>
        <p:nvSpPr>
          <p:cNvPr id="4" name="Picture Placeholder 3"/>
          <p:cNvSpPr>
            <a:spLocks noGrp="1" noChangeAspect="1"/>
          </p:cNvSpPr>
          <p:nvPr>
            <p:ph type="pic" sz="quarter" idx="12"/>
          </p:nvPr>
        </p:nvSpPr>
        <p:spPr>
          <a:xfrm>
            <a:off x="11713372" y="4383238"/>
            <a:ext cx="4824411" cy="3401309"/>
          </a:xfrm>
        </p:spPr>
      </p:sp>
      <p:sp>
        <p:nvSpPr>
          <p:cNvPr id="2" name="Picture Placeholder 1"/>
          <p:cNvSpPr>
            <a:spLocks noGrp="1" noChangeAspect="1"/>
          </p:cNvSpPr>
          <p:nvPr>
            <p:ph type="pic" sz="quarter" idx="15"/>
          </p:nvPr>
        </p:nvSpPr>
        <p:spPr>
          <a:xfrm>
            <a:off x="1815164" y="4407063"/>
            <a:ext cx="4802331" cy="3377486"/>
          </a:xfrm>
        </p:spPr>
      </p:sp>
    </p:spTree>
    <p:extLst>
      <p:ext uri="{BB962C8B-B14F-4D97-AF65-F5344CB8AC3E}">
        <p14:creationId xmlns:p14="http://schemas.microsoft.com/office/powerpoint/2010/main" val="3296200752"/>
      </p:ext>
    </p:extLst>
  </p:cSld>
  <p:clrMapOvr>
    <a:masterClrMapping/>
  </p:clrMapOvr>
  <mc:AlternateContent xmlns:mc="http://schemas.openxmlformats.org/markup-compatibility/2006" xmlns:p14="http://schemas.microsoft.com/office/powerpoint/2010/main">
    <mc:Choice Requires="p14">
      <p:transition spd="slow" p14:dur="1600" advClick="0" advTm="3000">
        <p14:gallery dir="r"/>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1000"/>
                                        <p:tgtEl>
                                          <p:spTgt spid="29"/>
                                        </p:tgtEl>
                                      </p:cBhvr>
                                    </p:animEffect>
                                    <p:anim calcmode="lin" valueType="num">
                                      <p:cBhvr>
                                        <p:cTn id="8" dur="1000" fill="hold"/>
                                        <p:tgtEl>
                                          <p:spTgt spid="29"/>
                                        </p:tgtEl>
                                        <p:attrNameLst>
                                          <p:attrName>ppt_x</p:attrName>
                                        </p:attrNameLst>
                                      </p:cBhvr>
                                      <p:tavLst>
                                        <p:tav tm="0">
                                          <p:val>
                                            <p:strVal val="#ppt_x"/>
                                          </p:val>
                                        </p:tav>
                                        <p:tav tm="100000">
                                          <p:val>
                                            <p:strVal val="#ppt_x"/>
                                          </p:val>
                                        </p:tav>
                                      </p:tavLst>
                                    </p:anim>
                                    <p:anim calcmode="lin" valueType="num">
                                      <p:cBhvr>
                                        <p:cTn id="9" dur="1000" fill="hold"/>
                                        <p:tgtEl>
                                          <p:spTgt spid="2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500"/>
                                        <p:tgtEl>
                                          <p:spTgt spid="10"/>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fade">
                                      <p:cBhvr>
                                        <p:cTn id="17" dur="500"/>
                                        <p:tgtEl>
                                          <p:spTgt spid="11"/>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fade">
                                      <p:cBhvr>
                                        <p:cTn id="21" dur="500"/>
                                        <p:tgtEl>
                                          <p:spTgt spid="12"/>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fade">
                                      <p:cBhvr>
                                        <p:cTn id="25" dur="500"/>
                                        <p:tgtEl>
                                          <p:spTgt spid="23"/>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fade">
                                      <p:cBhvr>
                                        <p:cTn id="29" dur="500"/>
                                        <p:tgtEl>
                                          <p:spTgt spid="24"/>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25"/>
                                        </p:tgtEl>
                                        <p:attrNameLst>
                                          <p:attrName>style.visibility</p:attrName>
                                        </p:attrNameLst>
                                      </p:cBhvr>
                                      <p:to>
                                        <p:strVal val="visible"/>
                                      </p:to>
                                    </p:set>
                                    <p:animEffect transition="in" filter="fade">
                                      <p:cBhvr>
                                        <p:cTn id="33" dur="500"/>
                                        <p:tgtEl>
                                          <p:spTgt spid="25"/>
                                        </p:tgtEl>
                                      </p:cBhvr>
                                    </p:animEffect>
                                  </p:childTnLst>
                                </p:cTn>
                              </p:par>
                            </p:childTnLst>
                          </p:cTn>
                        </p:par>
                        <p:par>
                          <p:cTn id="34" fill="hold">
                            <p:stCondLst>
                              <p:cond delay="4000"/>
                            </p:stCondLst>
                            <p:childTnLst>
                              <p:par>
                                <p:cTn id="35" presetID="10" presetClass="entr" presetSubtype="0" fill="hold" grpId="0" nodeType="after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500"/>
                                        <p:tgtEl>
                                          <p:spTgt spid="26"/>
                                        </p:tgtEl>
                                      </p:cBhvr>
                                    </p:animEffect>
                                  </p:childTnLst>
                                </p:cTn>
                              </p:par>
                            </p:childTnLst>
                          </p:cTn>
                        </p:par>
                        <p:par>
                          <p:cTn id="38" fill="hold">
                            <p:stCondLst>
                              <p:cond delay="4500"/>
                            </p:stCondLst>
                            <p:childTnLst>
                              <p:par>
                                <p:cTn id="39" presetID="10" presetClass="entr" presetSubtype="0" fill="hold" grpId="0" nodeType="afterEffect">
                                  <p:stCondLst>
                                    <p:cond delay="0"/>
                                  </p:stCondLst>
                                  <p:childTnLst>
                                    <p:set>
                                      <p:cBhvr>
                                        <p:cTn id="40" dur="1" fill="hold">
                                          <p:stCondLst>
                                            <p:cond delay="0"/>
                                          </p:stCondLst>
                                        </p:cTn>
                                        <p:tgtEl>
                                          <p:spTgt spid="27"/>
                                        </p:tgtEl>
                                        <p:attrNameLst>
                                          <p:attrName>style.visibility</p:attrName>
                                        </p:attrNameLst>
                                      </p:cBhvr>
                                      <p:to>
                                        <p:strVal val="visible"/>
                                      </p:to>
                                    </p:set>
                                    <p:animEffect transition="in" filter="fade">
                                      <p:cBhvr>
                                        <p:cTn id="41" dur="500"/>
                                        <p:tgtEl>
                                          <p:spTgt spid="27"/>
                                        </p:tgtEl>
                                      </p:cBhvr>
                                    </p:animEffect>
                                  </p:childTnLst>
                                </p:cTn>
                              </p:par>
                            </p:childTnLst>
                          </p:cTn>
                        </p:par>
                        <p:par>
                          <p:cTn id="42" fill="hold">
                            <p:stCondLst>
                              <p:cond delay="5000"/>
                            </p:stCondLst>
                            <p:childTnLst>
                              <p:par>
                                <p:cTn id="43" presetID="10" presetClass="entr" presetSubtype="0" fill="hold" grpId="0" nodeType="afterEffect">
                                  <p:stCondLst>
                                    <p:cond delay="0"/>
                                  </p:stCondLst>
                                  <p:childTnLst>
                                    <p:set>
                                      <p:cBhvr>
                                        <p:cTn id="44" dur="1" fill="hold">
                                          <p:stCondLst>
                                            <p:cond delay="0"/>
                                          </p:stCondLst>
                                        </p:cTn>
                                        <p:tgtEl>
                                          <p:spTgt spid="28"/>
                                        </p:tgtEl>
                                        <p:attrNameLst>
                                          <p:attrName>style.visibility</p:attrName>
                                        </p:attrNameLst>
                                      </p:cBhvr>
                                      <p:to>
                                        <p:strVal val="visible"/>
                                      </p:to>
                                    </p:set>
                                    <p:animEffect transition="in" filter="fade">
                                      <p:cBhvr>
                                        <p:cTn id="45"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23" grpId="0"/>
      <p:bldP spid="24" grpId="0"/>
      <p:bldP spid="25" grpId="0"/>
      <p:bldP spid="26" grpId="0"/>
      <p:bldP spid="27" grpId="0"/>
      <p:bldP spid="28"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2096539" y="4165860"/>
            <a:ext cx="3476116" cy="345844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701" dirty="0">
              <a:latin typeface="Lato Light"/>
            </a:endParaRPr>
          </a:p>
        </p:txBody>
      </p:sp>
      <p:sp>
        <p:nvSpPr>
          <p:cNvPr id="9" name="Rectangle 8"/>
          <p:cNvSpPr/>
          <p:nvPr/>
        </p:nvSpPr>
        <p:spPr>
          <a:xfrm>
            <a:off x="5678485" y="7627128"/>
            <a:ext cx="3476116" cy="3458447"/>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701" dirty="0">
              <a:latin typeface="Lato Light"/>
            </a:endParaRPr>
          </a:p>
        </p:txBody>
      </p:sp>
      <p:sp>
        <p:nvSpPr>
          <p:cNvPr id="10" name="Subtitle 2"/>
          <p:cNvSpPr txBox="1">
            <a:spLocks/>
          </p:cNvSpPr>
          <p:nvPr/>
        </p:nvSpPr>
        <p:spPr>
          <a:xfrm>
            <a:off x="2096539" y="4875990"/>
            <a:ext cx="3476116" cy="1768653"/>
          </a:xfrm>
          <a:prstGeom prst="rect">
            <a:avLst/>
          </a:prstGeom>
        </p:spPr>
        <p:txBody>
          <a:bodyPr vert="horz" lIns="182846" tIns="91422" rIns="182846" bIns="91422"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051" dirty="0">
                <a:solidFill>
                  <a:schemeClr val="bg1"/>
                </a:solidFill>
                <a:latin typeface="Lato Regular"/>
                <a:cs typeface="Lato Regular"/>
              </a:rPr>
              <a:t>Example 1</a:t>
            </a:r>
          </a:p>
          <a:p>
            <a:pPr marL="0" indent="0" algn="ctr">
              <a:buNone/>
            </a:pPr>
            <a:r>
              <a:rPr lang="en-US" sz="1951" dirty="0">
                <a:solidFill>
                  <a:schemeClr val="bg1"/>
                </a:solidFill>
                <a:latin typeface="Lato Light"/>
                <a:cs typeface="Lato Light"/>
              </a:rPr>
              <a:t>Lorem ipsum dolor sit amet, consectetur adipiscing elit. Integer pulvinar nulla ut.</a:t>
            </a:r>
          </a:p>
        </p:txBody>
      </p:sp>
      <p:sp>
        <p:nvSpPr>
          <p:cNvPr id="11" name="Subtitle 2"/>
          <p:cNvSpPr txBox="1">
            <a:spLocks/>
          </p:cNvSpPr>
          <p:nvPr/>
        </p:nvSpPr>
        <p:spPr>
          <a:xfrm>
            <a:off x="5678485" y="8265779"/>
            <a:ext cx="3476116" cy="1768653"/>
          </a:xfrm>
          <a:prstGeom prst="rect">
            <a:avLst/>
          </a:prstGeom>
        </p:spPr>
        <p:txBody>
          <a:bodyPr vert="horz" lIns="182846" tIns="91422" rIns="182846" bIns="91422"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051" dirty="0">
                <a:solidFill>
                  <a:schemeClr val="bg1"/>
                </a:solidFill>
                <a:latin typeface="Lato Regular"/>
                <a:cs typeface="Lato Regular"/>
              </a:rPr>
              <a:t>Example 2</a:t>
            </a:r>
          </a:p>
          <a:p>
            <a:pPr marL="0" indent="0" algn="ctr">
              <a:buNone/>
            </a:pPr>
            <a:r>
              <a:rPr lang="en-US" sz="1951" dirty="0">
                <a:solidFill>
                  <a:schemeClr val="bg1"/>
                </a:solidFill>
                <a:latin typeface="Lato Light"/>
                <a:cs typeface="Lato Light"/>
              </a:rPr>
              <a:t>Lorem ipsum dolor sit amet, consectetur adipiscing elit. Integer pulvinar nulla ut.</a:t>
            </a:r>
          </a:p>
        </p:txBody>
      </p:sp>
      <p:grpSp>
        <p:nvGrpSpPr>
          <p:cNvPr id="18" name="Group 17"/>
          <p:cNvGrpSpPr/>
          <p:nvPr/>
        </p:nvGrpSpPr>
        <p:grpSpPr>
          <a:xfrm>
            <a:off x="4507905" y="2075518"/>
            <a:ext cx="9272190" cy="1559721"/>
            <a:chOff x="5988388" y="483017"/>
            <a:chExt cx="12359700" cy="2079087"/>
          </a:xfrm>
        </p:grpSpPr>
        <p:sp>
          <p:nvSpPr>
            <p:cNvPr id="19" name="TextBox 18"/>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Portfolio</a:t>
              </a:r>
            </a:p>
          </p:txBody>
        </p:sp>
        <p:sp>
          <p:nvSpPr>
            <p:cNvPr id="20" name="Rectangle 19"/>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21"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3" name="Picture Placeholder 2"/>
          <p:cNvSpPr>
            <a:spLocks noGrp="1" noChangeAspect="1"/>
          </p:cNvSpPr>
          <p:nvPr>
            <p:ph type="pic" sz="quarter" idx="11"/>
          </p:nvPr>
        </p:nvSpPr>
        <p:spPr>
          <a:xfrm>
            <a:off x="5678484" y="4151896"/>
            <a:ext cx="3476116" cy="3473843"/>
          </a:xfrm>
        </p:spPr>
      </p:sp>
      <p:sp>
        <p:nvSpPr>
          <p:cNvPr id="4" name="Picture Placeholder 3"/>
          <p:cNvSpPr>
            <a:spLocks noGrp="1" noChangeAspect="1"/>
          </p:cNvSpPr>
          <p:nvPr>
            <p:ph type="pic" sz="quarter" idx="13"/>
          </p:nvPr>
        </p:nvSpPr>
        <p:spPr>
          <a:xfrm>
            <a:off x="9254578" y="4135180"/>
            <a:ext cx="7042751" cy="6953259"/>
          </a:xfrm>
        </p:spPr>
      </p:sp>
      <p:sp>
        <p:nvSpPr>
          <p:cNvPr id="2" name="Picture Placeholder 1"/>
          <p:cNvSpPr>
            <a:spLocks noGrp="1" noChangeAspect="1"/>
          </p:cNvSpPr>
          <p:nvPr>
            <p:ph type="pic" sz="quarter" idx="16"/>
          </p:nvPr>
        </p:nvSpPr>
        <p:spPr>
          <a:xfrm>
            <a:off x="2096540" y="7614597"/>
            <a:ext cx="3476115" cy="3473846"/>
          </a:xfrm>
        </p:spPr>
      </p:sp>
    </p:spTree>
    <p:extLst>
      <p:ext uri="{BB962C8B-B14F-4D97-AF65-F5344CB8AC3E}">
        <p14:creationId xmlns:p14="http://schemas.microsoft.com/office/powerpoint/2010/main" val="2305533755"/>
      </p:ext>
    </p:extLst>
  </p:cSld>
  <p:clrMapOvr>
    <a:masterClrMapping/>
  </p:clrMapOvr>
  <mc:AlternateContent xmlns:mc="http://schemas.openxmlformats.org/markup-compatibility/2006" xmlns:p14="http://schemas.microsoft.com/office/powerpoint/2010/main">
    <mc:Choice Requires="p14">
      <p:transition spd="slow" p14:dur="1100" advClick="0" advTm="3000">
        <p14:switch dir="r"/>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anim calcmode="lin" valueType="num">
                                      <p:cBhvr>
                                        <p:cTn id="8" dur="1000" fill="hold"/>
                                        <p:tgtEl>
                                          <p:spTgt spid="18"/>
                                        </p:tgtEl>
                                        <p:attrNameLst>
                                          <p:attrName>ppt_x</p:attrName>
                                        </p:attrNameLst>
                                      </p:cBhvr>
                                      <p:tavLst>
                                        <p:tav tm="0">
                                          <p:val>
                                            <p:strVal val="#ppt_x"/>
                                          </p:val>
                                        </p:tav>
                                        <p:tav tm="100000">
                                          <p:val>
                                            <p:strVal val="#ppt_x"/>
                                          </p:val>
                                        </p:tav>
                                      </p:tavLst>
                                    </p:anim>
                                    <p:anim calcmode="lin" valueType="num">
                                      <p:cBhvr>
                                        <p:cTn id="9" dur="1000" fill="hold"/>
                                        <p:tgtEl>
                                          <p:spTgt spid="1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fade">
                                      <p:cBhvr>
                                        <p:cTn id="13" dur="500"/>
                                        <p:tgtEl>
                                          <p:spTgt spid="8"/>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fade">
                                      <p:cBhvr>
                                        <p:cTn id="21" dur="500"/>
                                        <p:tgtEl>
                                          <p:spTgt spid="9"/>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p:bldP spid="11"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5610335" y="4185323"/>
            <a:ext cx="3474720" cy="347384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701" dirty="0">
              <a:latin typeface="Lato Light"/>
            </a:endParaRPr>
          </a:p>
        </p:txBody>
      </p:sp>
      <p:sp>
        <p:nvSpPr>
          <p:cNvPr id="11" name="Rectangle 10"/>
          <p:cNvSpPr/>
          <p:nvPr/>
        </p:nvSpPr>
        <p:spPr>
          <a:xfrm>
            <a:off x="12645836" y="4185323"/>
            <a:ext cx="3474720" cy="3473844"/>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701" dirty="0">
              <a:latin typeface="Lato Light"/>
            </a:endParaRPr>
          </a:p>
        </p:txBody>
      </p:sp>
      <p:sp>
        <p:nvSpPr>
          <p:cNvPr id="12" name="Rectangle 11"/>
          <p:cNvSpPr/>
          <p:nvPr/>
        </p:nvSpPr>
        <p:spPr>
          <a:xfrm>
            <a:off x="5610335" y="7656939"/>
            <a:ext cx="3474720" cy="3473844"/>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701" dirty="0">
              <a:latin typeface="Lato Light"/>
            </a:endParaRPr>
          </a:p>
        </p:txBody>
      </p:sp>
      <p:sp>
        <p:nvSpPr>
          <p:cNvPr id="13" name="Rectangle 12"/>
          <p:cNvSpPr/>
          <p:nvPr/>
        </p:nvSpPr>
        <p:spPr>
          <a:xfrm>
            <a:off x="12644208" y="7656939"/>
            <a:ext cx="3474720" cy="3473844"/>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701" dirty="0">
              <a:latin typeface="Lato Light"/>
            </a:endParaRPr>
          </a:p>
        </p:txBody>
      </p:sp>
      <p:sp>
        <p:nvSpPr>
          <p:cNvPr id="16" name="Subtitle 2"/>
          <p:cNvSpPr txBox="1">
            <a:spLocks/>
          </p:cNvSpPr>
          <p:nvPr/>
        </p:nvSpPr>
        <p:spPr>
          <a:xfrm>
            <a:off x="5610335" y="4992199"/>
            <a:ext cx="3474720" cy="1768653"/>
          </a:xfrm>
          <a:prstGeom prst="rect">
            <a:avLst/>
          </a:prstGeom>
        </p:spPr>
        <p:txBody>
          <a:bodyPr vert="horz" wrap="square" lIns="182846" tIns="91422" rIns="182846" bIns="91422"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051" dirty="0">
                <a:solidFill>
                  <a:schemeClr val="bg1"/>
                </a:solidFill>
                <a:latin typeface="Lato Light"/>
                <a:cs typeface="Lato Light"/>
              </a:rPr>
              <a:t>Project #1</a:t>
            </a:r>
          </a:p>
          <a:p>
            <a:pPr marL="0" indent="0" algn="ctr">
              <a:buNone/>
            </a:pPr>
            <a:r>
              <a:rPr lang="en-US" sz="1951" dirty="0">
                <a:solidFill>
                  <a:schemeClr val="bg1"/>
                </a:solidFill>
                <a:latin typeface="Lato Light"/>
                <a:cs typeface="Lato Light"/>
              </a:rPr>
              <a:t>Lorem ipsum dolor sit amet, consectetur adipiscing elit. Integer pulvinar nulla ut.</a:t>
            </a:r>
          </a:p>
        </p:txBody>
      </p:sp>
      <p:sp>
        <p:nvSpPr>
          <p:cNvPr id="17" name="Subtitle 2"/>
          <p:cNvSpPr txBox="1">
            <a:spLocks/>
          </p:cNvSpPr>
          <p:nvPr/>
        </p:nvSpPr>
        <p:spPr>
          <a:xfrm>
            <a:off x="12645836" y="4992199"/>
            <a:ext cx="3474720" cy="1768653"/>
          </a:xfrm>
          <a:prstGeom prst="rect">
            <a:avLst/>
          </a:prstGeom>
        </p:spPr>
        <p:txBody>
          <a:bodyPr vert="horz" wrap="square" lIns="182846" tIns="91422" rIns="182846" bIns="91422"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051" dirty="0">
                <a:solidFill>
                  <a:schemeClr val="bg1"/>
                </a:solidFill>
                <a:latin typeface="Lato Light"/>
                <a:cs typeface="Lato Light"/>
              </a:rPr>
              <a:t>Project #2</a:t>
            </a:r>
          </a:p>
          <a:p>
            <a:pPr marL="0" indent="0" algn="ctr">
              <a:buNone/>
            </a:pPr>
            <a:r>
              <a:rPr lang="en-US" sz="1951" dirty="0">
                <a:solidFill>
                  <a:schemeClr val="bg1"/>
                </a:solidFill>
                <a:latin typeface="Lato Light"/>
                <a:cs typeface="Lato Light"/>
              </a:rPr>
              <a:t>Lorem ipsum dolor sit amet, consectetur adipiscing elit. Integer pulvinar nulla ut.</a:t>
            </a:r>
          </a:p>
        </p:txBody>
      </p:sp>
      <p:sp>
        <p:nvSpPr>
          <p:cNvPr id="18" name="Subtitle 2"/>
          <p:cNvSpPr txBox="1">
            <a:spLocks/>
          </p:cNvSpPr>
          <p:nvPr/>
        </p:nvSpPr>
        <p:spPr>
          <a:xfrm>
            <a:off x="5610335" y="8483384"/>
            <a:ext cx="3474720" cy="1768653"/>
          </a:xfrm>
          <a:prstGeom prst="rect">
            <a:avLst/>
          </a:prstGeom>
        </p:spPr>
        <p:txBody>
          <a:bodyPr vert="horz" wrap="square" lIns="182846" tIns="91422" rIns="182846" bIns="91422"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051" dirty="0">
                <a:solidFill>
                  <a:schemeClr val="bg1"/>
                </a:solidFill>
                <a:latin typeface="Lato Light"/>
                <a:cs typeface="Lato Light"/>
              </a:rPr>
              <a:t>Project #3</a:t>
            </a:r>
          </a:p>
          <a:p>
            <a:pPr marL="0" indent="0" algn="ctr">
              <a:buNone/>
            </a:pPr>
            <a:r>
              <a:rPr lang="en-US" sz="1951" dirty="0">
                <a:solidFill>
                  <a:schemeClr val="bg1"/>
                </a:solidFill>
                <a:latin typeface="Lato Light"/>
                <a:cs typeface="Lato Light"/>
              </a:rPr>
              <a:t>Lorem ipsum dolor sit amet, consectetur adipiscing elit. Integer pulvinar nulla ut.</a:t>
            </a:r>
          </a:p>
        </p:txBody>
      </p:sp>
      <p:sp>
        <p:nvSpPr>
          <p:cNvPr id="19" name="Subtitle 2"/>
          <p:cNvSpPr txBox="1">
            <a:spLocks/>
          </p:cNvSpPr>
          <p:nvPr/>
        </p:nvSpPr>
        <p:spPr>
          <a:xfrm>
            <a:off x="12645836" y="8483384"/>
            <a:ext cx="3474720" cy="1768653"/>
          </a:xfrm>
          <a:prstGeom prst="rect">
            <a:avLst/>
          </a:prstGeom>
        </p:spPr>
        <p:txBody>
          <a:bodyPr vert="horz" wrap="square" lIns="182846" tIns="91422" rIns="182846" bIns="91422"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051" dirty="0">
                <a:solidFill>
                  <a:schemeClr val="bg1"/>
                </a:solidFill>
                <a:latin typeface="Lato Light"/>
                <a:cs typeface="Lato Light"/>
              </a:rPr>
              <a:t>Project #4</a:t>
            </a:r>
          </a:p>
          <a:p>
            <a:pPr marL="0" indent="0" algn="ctr">
              <a:buNone/>
            </a:pPr>
            <a:r>
              <a:rPr lang="en-US" sz="1951" dirty="0">
                <a:solidFill>
                  <a:schemeClr val="bg1"/>
                </a:solidFill>
                <a:latin typeface="Lato Light"/>
                <a:cs typeface="Lato Light"/>
              </a:rPr>
              <a:t>Lorem ipsum dolor sit amet, consectetur adipiscing elit. Integer pulvinar nulla ut.</a:t>
            </a:r>
          </a:p>
        </p:txBody>
      </p:sp>
      <p:grpSp>
        <p:nvGrpSpPr>
          <p:cNvPr id="24" name="Group 23"/>
          <p:cNvGrpSpPr/>
          <p:nvPr/>
        </p:nvGrpSpPr>
        <p:grpSpPr>
          <a:xfrm>
            <a:off x="4507905" y="2075518"/>
            <a:ext cx="9272190" cy="1559721"/>
            <a:chOff x="5988388" y="483017"/>
            <a:chExt cx="12359700" cy="2079087"/>
          </a:xfrm>
        </p:grpSpPr>
        <p:sp>
          <p:nvSpPr>
            <p:cNvPr id="25" name="TextBox 24"/>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Portfolio 2</a:t>
              </a:r>
            </a:p>
          </p:txBody>
        </p:sp>
        <p:sp>
          <p:nvSpPr>
            <p:cNvPr id="26" name="Rectangle 2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27"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3" name="Picture Placeholder 2"/>
          <p:cNvSpPr>
            <a:spLocks noGrp="1" noChangeAspect="1"/>
          </p:cNvSpPr>
          <p:nvPr>
            <p:ph type="pic" sz="quarter" idx="10"/>
          </p:nvPr>
        </p:nvSpPr>
        <p:spPr>
          <a:xfrm>
            <a:off x="2132824" y="4185325"/>
            <a:ext cx="3476114" cy="3473842"/>
          </a:xfrm>
        </p:spPr>
      </p:sp>
      <p:sp>
        <p:nvSpPr>
          <p:cNvPr id="4" name="Picture Placeholder 3"/>
          <p:cNvSpPr>
            <a:spLocks noGrp="1" noChangeAspect="1"/>
          </p:cNvSpPr>
          <p:nvPr>
            <p:ph type="pic" sz="quarter" idx="14"/>
          </p:nvPr>
        </p:nvSpPr>
        <p:spPr>
          <a:xfrm>
            <a:off x="9169721" y="4185325"/>
            <a:ext cx="3476114" cy="3473842"/>
          </a:xfrm>
        </p:spPr>
      </p:sp>
      <p:sp>
        <p:nvSpPr>
          <p:cNvPr id="2" name="Picture Placeholder 1"/>
          <p:cNvSpPr>
            <a:spLocks noGrp="1" noChangeAspect="1"/>
          </p:cNvSpPr>
          <p:nvPr>
            <p:ph type="pic" sz="quarter" idx="15"/>
          </p:nvPr>
        </p:nvSpPr>
        <p:spPr>
          <a:xfrm>
            <a:off x="2132824" y="7656941"/>
            <a:ext cx="3476114" cy="3473842"/>
          </a:xfrm>
        </p:spPr>
      </p:sp>
      <p:sp>
        <p:nvSpPr>
          <p:cNvPr id="5" name="Picture Placeholder 4"/>
          <p:cNvSpPr>
            <a:spLocks noGrp="1" noChangeAspect="1"/>
          </p:cNvSpPr>
          <p:nvPr>
            <p:ph type="pic" sz="quarter" idx="16"/>
          </p:nvPr>
        </p:nvSpPr>
        <p:spPr>
          <a:xfrm>
            <a:off x="9169721" y="7656941"/>
            <a:ext cx="3476114" cy="3473842"/>
          </a:xfrm>
        </p:spPr>
      </p:sp>
    </p:spTree>
    <p:extLst>
      <p:ext uri="{BB962C8B-B14F-4D97-AF65-F5344CB8AC3E}">
        <p14:creationId xmlns:p14="http://schemas.microsoft.com/office/powerpoint/2010/main" val="2766074900"/>
      </p:ext>
    </p:extLst>
  </p:cSld>
  <p:clrMapOvr>
    <a:masterClrMapping/>
  </p:clrMapOvr>
  <mc:AlternateContent xmlns:mc="http://schemas.openxmlformats.org/markup-compatibility/2006" xmlns:p14="http://schemas.microsoft.com/office/powerpoint/2010/main">
    <mc:Choice Requires="p14">
      <p:transition spd="slow" p14:dur="2000" advClick="0" advTm="3000">
        <p14:ferris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1000"/>
                                        <p:tgtEl>
                                          <p:spTgt spid="24"/>
                                        </p:tgtEl>
                                      </p:cBhvr>
                                    </p:animEffect>
                                    <p:anim calcmode="lin" valueType="num">
                                      <p:cBhvr>
                                        <p:cTn id="8" dur="1000" fill="hold"/>
                                        <p:tgtEl>
                                          <p:spTgt spid="24"/>
                                        </p:tgtEl>
                                        <p:attrNameLst>
                                          <p:attrName>ppt_x</p:attrName>
                                        </p:attrNameLst>
                                      </p:cBhvr>
                                      <p:tavLst>
                                        <p:tav tm="0">
                                          <p:val>
                                            <p:strVal val="#ppt_x"/>
                                          </p:val>
                                        </p:tav>
                                        <p:tav tm="100000">
                                          <p:val>
                                            <p:strVal val="#ppt_x"/>
                                          </p:val>
                                        </p:tav>
                                      </p:tavLst>
                                    </p:anim>
                                    <p:anim calcmode="lin" valueType="num">
                                      <p:cBhvr>
                                        <p:cTn id="9" dur="1000" fill="hold"/>
                                        <p:tgtEl>
                                          <p:spTgt spid="2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500"/>
                                        <p:tgtEl>
                                          <p:spTgt spid="10"/>
                                        </p:tgtEl>
                                      </p:cBhvr>
                                    </p:animEffect>
                                  </p:childTnLst>
                                </p:cTn>
                              </p:par>
                            </p:childTnLst>
                          </p:cTn>
                        </p:par>
                        <p:par>
                          <p:cTn id="14" fill="hold">
                            <p:stCondLst>
                              <p:cond delay="1500"/>
                            </p:stCondLst>
                            <p:childTnLst>
                              <p:par>
                                <p:cTn id="15" presetID="53" presetClass="entr" presetSubtype="16" fill="hold" grpId="0" nodeType="after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p:cTn id="17" dur="500" fill="hold"/>
                                        <p:tgtEl>
                                          <p:spTgt spid="16"/>
                                        </p:tgtEl>
                                        <p:attrNameLst>
                                          <p:attrName>ppt_w</p:attrName>
                                        </p:attrNameLst>
                                      </p:cBhvr>
                                      <p:tavLst>
                                        <p:tav tm="0">
                                          <p:val>
                                            <p:fltVal val="0"/>
                                          </p:val>
                                        </p:tav>
                                        <p:tav tm="100000">
                                          <p:val>
                                            <p:strVal val="#ppt_w"/>
                                          </p:val>
                                        </p:tav>
                                      </p:tavLst>
                                    </p:anim>
                                    <p:anim calcmode="lin" valueType="num">
                                      <p:cBhvr>
                                        <p:cTn id="18" dur="500" fill="hold"/>
                                        <p:tgtEl>
                                          <p:spTgt spid="16"/>
                                        </p:tgtEl>
                                        <p:attrNameLst>
                                          <p:attrName>ppt_h</p:attrName>
                                        </p:attrNameLst>
                                      </p:cBhvr>
                                      <p:tavLst>
                                        <p:tav tm="0">
                                          <p:val>
                                            <p:fltVal val="0"/>
                                          </p:val>
                                        </p:tav>
                                        <p:tav tm="100000">
                                          <p:val>
                                            <p:strVal val="#ppt_h"/>
                                          </p:val>
                                        </p:tav>
                                      </p:tavLst>
                                    </p:anim>
                                    <p:animEffect transition="in" filter="fade">
                                      <p:cBhvr>
                                        <p:cTn id="19" dur="500"/>
                                        <p:tgtEl>
                                          <p:spTgt spid="16"/>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fade">
                                      <p:cBhvr>
                                        <p:cTn id="23" dur="500"/>
                                        <p:tgtEl>
                                          <p:spTgt spid="11"/>
                                        </p:tgtEl>
                                      </p:cBhvr>
                                    </p:animEffect>
                                  </p:childTnLst>
                                </p:cTn>
                              </p:par>
                            </p:childTnLst>
                          </p:cTn>
                        </p:par>
                        <p:par>
                          <p:cTn id="24" fill="hold">
                            <p:stCondLst>
                              <p:cond delay="2500"/>
                            </p:stCondLst>
                            <p:childTnLst>
                              <p:par>
                                <p:cTn id="25" presetID="53" presetClass="entr" presetSubtype="16" fill="hold" grpId="0" nodeType="after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p:cTn id="27" dur="500" fill="hold"/>
                                        <p:tgtEl>
                                          <p:spTgt spid="17"/>
                                        </p:tgtEl>
                                        <p:attrNameLst>
                                          <p:attrName>ppt_w</p:attrName>
                                        </p:attrNameLst>
                                      </p:cBhvr>
                                      <p:tavLst>
                                        <p:tav tm="0">
                                          <p:val>
                                            <p:fltVal val="0"/>
                                          </p:val>
                                        </p:tav>
                                        <p:tav tm="100000">
                                          <p:val>
                                            <p:strVal val="#ppt_w"/>
                                          </p:val>
                                        </p:tav>
                                      </p:tavLst>
                                    </p:anim>
                                    <p:anim calcmode="lin" valueType="num">
                                      <p:cBhvr>
                                        <p:cTn id="28" dur="500" fill="hold"/>
                                        <p:tgtEl>
                                          <p:spTgt spid="17"/>
                                        </p:tgtEl>
                                        <p:attrNameLst>
                                          <p:attrName>ppt_h</p:attrName>
                                        </p:attrNameLst>
                                      </p:cBhvr>
                                      <p:tavLst>
                                        <p:tav tm="0">
                                          <p:val>
                                            <p:fltVal val="0"/>
                                          </p:val>
                                        </p:tav>
                                        <p:tav tm="100000">
                                          <p:val>
                                            <p:strVal val="#ppt_h"/>
                                          </p:val>
                                        </p:tav>
                                      </p:tavLst>
                                    </p:anim>
                                    <p:animEffect transition="in" filter="fade">
                                      <p:cBhvr>
                                        <p:cTn id="29" dur="500"/>
                                        <p:tgtEl>
                                          <p:spTgt spid="17"/>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fade">
                                      <p:cBhvr>
                                        <p:cTn id="33" dur="500"/>
                                        <p:tgtEl>
                                          <p:spTgt spid="12"/>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13"/>
                                        </p:tgtEl>
                                        <p:attrNameLst>
                                          <p:attrName>style.visibility</p:attrName>
                                        </p:attrNameLst>
                                      </p:cBhvr>
                                      <p:to>
                                        <p:strVal val="visible"/>
                                      </p:to>
                                    </p:set>
                                    <p:animEffect transition="in" filter="fade">
                                      <p:cBhvr>
                                        <p:cTn id="43" dur="500"/>
                                        <p:tgtEl>
                                          <p:spTgt spid="13"/>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9"/>
                                        </p:tgtEl>
                                        <p:attrNameLst>
                                          <p:attrName>style.visibility</p:attrName>
                                        </p:attrNameLst>
                                      </p:cBhvr>
                                      <p:to>
                                        <p:strVal val="visible"/>
                                      </p:to>
                                    </p:set>
                                    <p:anim calcmode="lin" valueType="num">
                                      <p:cBhvr>
                                        <p:cTn id="47" dur="500" fill="hold"/>
                                        <p:tgtEl>
                                          <p:spTgt spid="19"/>
                                        </p:tgtEl>
                                        <p:attrNameLst>
                                          <p:attrName>ppt_w</p:attrName>
                                        </p:attrNameLst>
                                      </p:cBhvr>
                                      <p:tavLst>
                                        <p:tav tm="0">
                                          <p:val>
                                            <p:fltVal val="0"/>
                                          </p:val>
                                        </p:tav>
                                        <p:tav tm="100000">
                                          <p:val>
                                            <p:strVal val="#ppt_w"/>
                                          </p:val>
                                        </p:tav>
                                      </p:tavLst>
                                    </p:anim>
                                    <p:anim calcmode="lin" valueType="num">
                                      <p:cBhvr>
                                        <p:cTn id="48" dur="500" fill="hold"/>
                                        <p:tgtEl>
                                          <p:spTgt spid="19"/>
                                        </p:tgtEl>
                                        <p:attrNameLst>
                                          <p:attrName>ppt_h</p:attrName>
                                        </p:attrNameLst>
                                      </p:cBhvr>
                                      <p:tavLst>
                                        <p:tav tm="0">
                                          <p:val>
                                            <p:fltVal val="0"/>
                                          </p:val>
                                        </p:tav>
                                        <p:tav tm="100000">
                                          <p:val>
                                            <p:strVal val="#ppt_h"/>
                                          </p:val>
                                        </p:tav>
                                      </p:tavLst>
                                    </p:anim>
                                    <p:animEffect transition="in" filter="fade">
                                      <p:cBhvr>
                                        <p:cTn id="49"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6" grpId="0"/>
      <p:bldP spid="17" grpId="0"/>
      <p:bldP spid="18" grpId="0"/>
      <p:bldP spid="19"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p:cNvGrpSpPr/>
          <p:nvPr/>
        </p:nvGrpSpPr>
        <p:grpSpPr>
          <a:xfrm>
            <a:off x="4507905" y="2075518"/>
            <a:ext cx="9272190" cy="1559721"/>
            <a:chOff x="5988388" y="483017"/>
            <a:chExt cx="12359700" cy="2079087"/>
          </a:xfrm>
        </p:grpSpPr>
        <p:sp>
          <p:nvSpPr>
            <p:cNvPr id="16" name="TextBox 15"/>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Portfolio 3</a:t>
              </a:r>
            </a:p>
          </p:txBody>
        </p:sp>
        <p:sp>
          <p:nvSpPr>
            <p:cNvPr id="17" name="Rectangle 1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18"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2" name="Picture Placeholder 1"/>
          <p:cNvSpPr>
            <a:spLocks noGrp="1" noChangeAspect="1"/>
          </p:cNvSpPr>
          <p:nvPr>
            <p:ph type="pic" sz="quarter" idx="10"/>
          </p:nvPr>
        </p:nvSpPr>
        <p:spPr>
          <a:xfrm>
            <a:off x="1880092" y="3863374"/>
            <a:ext cx="3593591" cy="3594527"/>
          </a:xfrm>
        </p:spPr>
      </p:sp>
      <p:sp>
        <p:nvSpPr>
          <p:cNvPr id="3" name="Picture Placeholder 2"/>
          <p:cNvSpPr>
            <a:spLocks noGrp="1" noChangeAspect="1"/>
          </p:cNvSpPr>
          <p:nvPr>
            <p:ph type="pic" sz="quarter" idx="11"/>
          </p:nvPr>
        </p:nvSpPr>
        <p:spPr>
          <a:xfrm>
            <a:off x="5483209" y="3855139"/>
            <a:ext cx="3593591" cy="3594527"/>
          </a:xfrm>
        </p:spPr>
      </p:sp>
      <p:sp>
        <p:nvSpPr>
          <p:cNvPr id="4" name="Picture Placeholder 3"/>
          <p:cNvSpPr>
            <a:spLocks noGrp="1" noChangeAspect="1"/>
          </p:cNvSpPr>
          <p:nvPr>
            <p:ph type="pic" sz="quarter" idx="12"/>
          </p:nvPr>
        </p:nvSpPr>
        <p:spPr>
          <a:xfrm>
            <a:off x="9086326" y="3855139"/>
            <a:ext cx="3593591" cy="3594527"/>
          </a:xfrm>
        </p:spPr>
      </p:sp>
      <p:sp>
        <p:nvSpPr>
          <p:cNvPr id="5" name="Picture Placeholder 4"/>
          <p:cNvSpPr>
            <a:spLocks noGrp="1" noChangeAspect="1"/>
          </p:cNvSpPr>
          <p:nvPr>
            <p:ph type="pic" sz="quarter" idx="13"/>
          </p:nvPr>
        </p:nvSpPr>
        <p:spPr>
          <a:xfrm>
            <a:off x="12689443" y="3855139"/>
            <a:ext cx="3593591" cy="3594527"/>
          </a:xfrm>
        </p:spPr>
      </p:sp>
      <p:sp>
        <p:nvSpPr>
          <p:cNvPr id="9" name="Picture Placeholder 8"/>
          <p:cNvSpPr>
            <a:spLocks noGrp="1" noChangeAspect="1"/>
          </p:cNvSpPr>
          <p:nvPr>
            <p:ph type="pic" sz="quarter" idx="14"/>
          </p:nvPr>
        </p:nvSpPr>
        <p:spPr>
          <a:xfrm>
            <a:off x="1880092" y="7465242"/>
            <a:ext cx="3593591" cy="3594527"/>
          </a:xfrm>
        </p:spPr>
      </p:sp>
      <p:sp>
        <p:nvSpPr>
          <p:cNvPr id="8" name="Picture Placeholder 7"/>
          <p:cNvSpPr>
            <a:spLocks noGrp="1" noChangeAspect="1"/>
          </p:cNvSpPr>
          <p:nvPr>
            <p:ph type="pic" sz="quarter" idx="15"/>
          </p:nvPr>
        </p:nvSpPr>
        <p:spPr>
          <a:xfrm>
            <a:off x="5483209" y="7474329"/>
            <a:ext cx="3593591" cy="3594527"/>
          </a:xfrm>
        </p:spPr>
      </p:sp>
      <p:sp>
        <p:nvSpPr>
          <p:cNvPr id="7" name="Picture Placeholder 6"/>
          <p:cNvSpPr>
            <a:spLocks noGrp="1" noChangeAspect="1"/>
          </p:cNvSpPr>
          <p:nvPr>
            <p:ph type="pic" sz="quarter" idx="16"/>
          </p:nvPr>
        </p:nvSpPr>
        <p:spPr>
          <a:xfrm>
            <a:off x="9086326" y="7474329"/>
            <a:ext cx="3593591" cy="3594527"/>
          </a:xfrm>
        </p:spPr>
      </p:sp>
      <p:sp>
        <p:nvSpPr>
          <p:cNvPr id="6" name="Picture Placeholder 5"/>
          <p:cNvSpPr>
            <a:spLocks noGrp="1" noChangeAspect="1"/>
          </p:cNvSpPr>
          <p:nvPr>
            <p:ph type="pic" sz="quarter" idx="17"/>
          </p:nvPr>
        </p:nvSpPr>
        <p:spPr>
          <a:xfrm>
            <a:off x="12689443" y="7474329"/>
            <a:ext cx="3593591" cy="3594527"/>
          </a:xfrm>
        </p:spPr>
      </p:sp>
    </p:spTree>
    <p:extLst>
      <p:ext uri="{BB962C8B-B14F-4D97-AF65-F5344CB8AC3E}">
        <p14:creationId xmlns:p14="http://schemas.microsoft.com/office/powerpoint/2010/main" val="3040195754"/>
      </p:ext>
    </p:extLst>
  </p:cSld>
  <p:clrMapOvr>
    <a:masterClrMapping/>
  </p:clrMapOvr>
  <mc:AlternateContent xmlns:mc="http://schemas.openxmlformats.org/markup-compatibility/2006" xmlns:p14="http://schemas.microsoft.com/office/powerpoint/2010/main">
    <mc:Choice Requires="p14">
      <p:transition spd="slow" p14:dur="1300" advClick="0" advTm="3000">
        <p14:pan dir="u"/>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00"/>
                                        <p:tgtEl>
                                          <p:spTgt spid="15"/>
                                        </p:tgtEl>
                                      </p:cBhvr>
                                    </p:animEffect>
                                    <p:anim calcmode="lin" valueType="num">
                                      <p:cBhvr>
                                        <p:cTn id="8" dur="1000" fill="hold"/>
                                        <p:tgtEl>
                                          <p:spTgt spid="15"/>
                                        </p:tgtEl>
                                        <p:attrNameLst>
                                          <p:attrName>ppt_x</p:attrName>
                                        </p:attrNameLst>
                                      </p:cBhvr>
                                      <p:tavLst>
                                        <p:tav tm="0">
                                          <p:val>
                                            <p:strVal val="#ppt_x"/>
                                          </p:val>
                                        </p:tav>
                                        <p:tav tm="100000">
                                          <p:val>
                                            <p:strVal val="#ppt_x"/>
                                          </p:val>
                                        </p:tav>
                                      </p:tavLst>
                                    </p:anim>
                                    <p:anim calcmode="lin" valueType="num">
                                      <p:cBhvr>
                                        <p:cTn id="9"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ounded Rectangle 32"/>
          <p:cNvSpPr/>
          <p:nvPr/>
        </p:nvSpPr>
        <p:spPr>
          <a:xfrm>
            <a:off x="5066875" y="4529573"/>
            <a:ext cx="1628309" cy="413020"/>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86" tIns="0" rIns="0" bIns="91443" rtlCol="0" anchor="ctr"/>
          <a:lstStyle/>
          <a:p>
            <a:r>
              <a:rPr lang="en-US" sz="2251" dirty="0">
                <a:solidFill>
                  <a:schemeClr val="bg1"/>
                </a:solidFill>
                <a:latin typeface="Lato Light"/>
                <a:cs typeface="Lato Light"/>
              </a:rPr>
              <a:t>Project #1</a:t>
            </a:r>
          </a:p>
        </p:txBody>
      </p:sp>
      <p:sp>
        <p:nvSpPr>
          <p:cNvPr id="34" name="Rounded Rectangle 33"/>
          <p:cNvSpPr/>
          <p:nvPr/>
        </p:nvSpPr>
        <p:spPr>
          <a:xfrm>
            <a:off x="9899389" y="4529573"/>
            <a:ext cx="1628309" cy="413020"/>
          </a:xfrm>
          <a:prstGeom prst="roundRect">
            <a:avLst>
              <a:gd name="adj" fmla="val 5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886" tIns="0" rIns="0" bIns="91443" rtlCol="0" anchor="ctr"/>
          <a:lstStyle/>
          <a:p>
            <a:r>
              <a:rPr lang="en-US" sz="2251" dirty="0">
                <a:solidFill>
                  <a:schemeClr val="bg1"/>
                </a:solidFill>
                <a:latin typeface="Lato Light"/>
                <a:cs typeface="Lato Light"/>
              </a:rPr>
              <a:t>Project #2</a:t>
            </a:r>
          </a:p>
        </p:txBody>
      </p:sp>
      <p:sp>
        <p:nvSpPr>
          <p:cNvPr id="35" name="Rounded Rectangle 34"/>
          <p:cNvSpPr/>
          <p:nvPr/>
        </p:nvSpPr>
        <p:spPr>
          <a:xfrm>
            <a:off x="14440602" y="4529573"/>
            <a:ext cx="1628309" cy="413020"/>
          </a:xfrm>
          <a:prstGeom prst="roundRect">
            <a:avLst>
              <a:gd name="adj" fmla="val 5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86" tIns="0" rIns="0" bIns="91443" rtlCol="0" anchor="ctr"/>
          <a:lstStyle/>
          <a:p>
            <a:r>
              <a:rPr lang="en-US" sz="2251" dirty="0">
                <a:solidFill>
                  <a:schemeClr val="bg1"/>
                </a:solidFill>
                <a:latin typeface="Lato Light"/>
                <a:cs typeface="Lato Light"/>
              </a:rPr>
              <a:t>Project #3</a:t>
            </a:r>
          </a:p>
        </p:txBody>
      </p:sp>
      <p:sp>
        <p:nvSpPr>
          <p:cNvPr id="36" name="Rounded Rectangle 35"/>
          <p:cNvSpPr/>
          <p:nvPr/>
        </p:nvSpPr>
        <p:spPr>
          <a:xfrm>
            <a:off x="7550435" y="7946791"/>
            <a:ext cx="1628309" cy="413020"/>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86" tIns="0" rIns="0" bIns="91443" rtlCol="0" anchor="ctr"/>
          <a:lstStyle/>
          <a:p>
            <a:r>
              <a:rPr lang="en-US" sz="2251" dirty="0">
                <a:solidFill>
                  <a:schemeClr val="bg1"/>
                </a:solidFill>
                <a:latin typeface="Lato Light"/>
                <a:cs typeface="Lato Light"/>
              </a:rPr>
              <a:t>Project #4</a:t>
            </a:r>
          </a:p>
        </p:txBody>
      </p:sp>
      <p:sp>
        <p:nvSpPr>
          <p:cNvPr id="37" name="Rounded Rectangle 36"/>
          <p:cNvSpPr/>
          <p:nvPr/>
        </p:nvSpPr>
        <p:spPr>
          <a:xfrm>
            <a:off x="12382949" y="7946791"/>
            <a:ext cx="1628309" cy="413020"/>
          </a:xfrm>
          <a:prstGeom prst="roundRect">
            <a:avLst>
              <a:gd name="adj" fmla="val 5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86" tIns="0" rIns="0" bIns="91443" rtlCol="0" anchor="ctr"/>
          <a:lstStyle/>
          <a:p>
            <a:r>
              <a:rPr lang="en-US" sz="2251" dirty="0">
                <a:latin typeface="Lato Light"/>
                <a:cs typeface="Lato Light"/>
              </a:rPr>
              <a:t>Project #5</a:t>
            </a:r>
          </a:p>
        </p:txBody>
      </p:sp>
      <p:grpSp>
        <p:nvGrpSpPr>
          <p:cNvPr id="20" name="Group 19"/>
          <p:cNvGrpSpPr/>
          <p:nvPr/>
        </p:nvGrpSpPr>
        <p:grpSpPr>
          <a:xfrm>
            <a:off x="4507905" y="2075518"/>
            <a:ext cx="9272190" cy="1559721"/>
            <a:chOff x="5988388" y="483017"/>
            <a:chExt cx="12359700" cy="2079087"/>
          </a:xfrm>
        </p:grpSpPr>
        <p:sp>
          <p:nvSpPr>
            <p:cNvPr id="21" name="TextBox 20"/>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Portfolio 4</a:t>
              </a:r>
            </a:p>
          </p:txBody>
        </p:sp>
        <p:sp>
          <p:nvSpPr>
            <p:cNvPr id="22" name="Rectangle 21"/>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23"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2" name="Picture Placeholder 1"/>
          <p:cNvSpPr>
            <a:spLocks noGrp="1" noChangeAspect="1"/>
          </p:cNvSpPr>
          <p:nvPr>
            <p:ph type="pic" sz="quarter" idx="10"/>
          </p:nvPr>
        </p:nvSpPr>
        <p:spPr>
          <a:xfrm>
            <a:off x="2717374" y="4299181"/>
            <a:ext cx="3536949" cy="3534695"/>
          </a:xfrm>
        </p:spPr>
      </p:sp>
      <p:sp>
        <p:nvSpPr>
          <p:cNvPr id="3" name="Picture Placeholder 2"/>
          <p:cNvSpPr>
            <a:spLocks noGrp="1" noChangeAspect="1"/>
          </p:cNvSpPr>
          <p:nvPr>
            <p:ph type="pic" sz="quarter" idx="11"/>
          </p:nvPr>
        </p:nvSpPr>
        <p:spPr>
          <a:xfrm>
            <a:off x="7373105" y="4299181"/>
            <a:ext cx="3536949" cy="3534695"/>
          </a:xfrm>
        </p:spPr>
      </p:sp>
      <p:sp>
        <p:nvSpPr>
          <p:cNvPr id="4" name="Picture Placeholder 3"/>
          <p:cNvSpPr>
            <a:spLocks noGrp="1" noChangeAspect="1"/>
          </p:cNvSpPr>
          <p:nvPr>
            <p:ph type="pic" sz="quarter" idx="12"/>
          </p:nvPr>
        </p:nvSpPr>
        <p:spPr>
          <a:xfrm>
            <a:off x="12028834" y="4299181"/>
            <a:ext cx="3536949" cy="3534695"/>
          </a:xfrm>
        </p:spPr>
      </p:sp>
      <p:sp>
        <p:nvSpPr>
          <p:cNvPr id="6" name="Picture Placeholder 5"/>
          <p:cNvSpPr>
            <a:spLocks noGrp="1" noChangeAspect="1"/>
          </p:cNvSpPr>
          <p:nvPr>
            <p:ph type="pic" sz="quarter" idx="13"/>
          </p:nvPr>
        </p:nvSpPr>
        <p:spPr>
          <a:xfrm>
            <a:off x="5112233" y="7468962"/>
            <a:ext cx="3536949" cy="3534695"/>
          </a:xfrm>
        </p:spPr>
      </p:sp>
      <p:sp>
        <p:nvSpPr>
          <p:cNvPr id="5" name="Picture Placeholder 4"/>
          <p:cNvSpPr>
            <a:spLocks noGrp="1" noChangeAspect="1"/>
          </p:cNvSpPr>
          <p:nvPr>
            <p:ph type="pic" sz="quarter" idx="14"/>
          </p:nvPr>
        </p:nvSpPr>
        <p:spPr>
          <a:xfrm>
            <a:off x="9767962" y="7468962"/>
            <a:ext cx="3536949" cy="3534695"/>
          </a:xfrm>
        </p:spPr>
      </p:sp>
    </p:spTree>
    <p:extLst>
      <p:ext uri="{BB962C8B-B14F-4D97-AF65-F5344CB8AC3E}">
        <p14:creationId xmlns:p14="http://schemas.microsoft.com/office/powerpoint/2010/main" val="3931833271"/>
      </p:ext>
    </p:extLst>
  </p:cSld>
  <p:clrMapOvr>
    <a:masterClrMapping/>
  </p:clrMapOvr>
  <p:transition xmlns:p14="http://schemas.microsoft.com/office/powerpoint/2010/main" spd="slow" advClick="0" advTm="3000">
    <p:cover/>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1000"/>
                                        <p:tgtEl>
                                          <p:spTgt spid="20"/>
                                        </p:tgtEl>
                                      </p:cBhvr>
                                    </p:animEffect>
                                    <p:anim calcmode="lin" valueType="num">
                                      <p:cBhvr>
                                        <p:cTn id="8" dur="1000" fill="hold"/>
                                        <p:tgtEl>
                                          <p:spTgt spid="20"/>
                                        </p:tgtEl>
                                        <p:attrNameLst>
                                          <p:attrName>ppt_x</p:attrName>
                                        </p:attrNameLst>
                                      </p:cBhvr>
                                      <p:tavLst>
                                        <p:tav tm="0">
                                          <p:val>
                                            <p:strVal val="#ppt_x"/>
                                          </p:val>
                                        </p:tav>
                                        <p:tav tm="100000">
                                          <p:val>
                                            <p:strVal val="#ppt_x"/>
                                          </p:val>
                                        </p:tav>
                                      </p:tavLst>
                                    </p:anim>
                                    <p:anim calcmode="lin" valueType="num">
                                      <p:cBhvr>
                                        <p:cTn id="9" dur="900" decel="100000" fill="hold"/>
                                        <p:tgtEl>
                                          <p:spTgt spid="2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33"/>
                                        </p:tgtEl>
                                        <p:attrNameLst>
                                          <p:attrName>style.visibility</p:attrName>
                                        </p:attrNameLst>
                                      </p:cBhvr>
                                      <p:to>
                                        <p:strVal val="visible"/>
                                      </p:to>
                                    </p:set>
                                    <p:animEffect transition="in" filter="fade">
                                      <p:cBhvr>
                                        <p:cTn id="14" dur="500"/>
                                        <p:tgtEl>
                                          <p:spTgt spid="33"/>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34"/>
                                        </p:tgtEl>
                                        <p:attrNameLst>
                                          <p:attrName>style.visibility</p:attrName>
                                        </p:attrNameLst>
                                      </p:cBhvr>
                                      <p:to>
                                        <p:strVal val="visible"/>
                                      </p:to>
                                    </p:set>
                                    <p:anim calcmode="lin" valueType="num">
                                      <p:cBhvr>
                                        <p:cTn id="18" dur="500" fill="hold"/>
                                        <p:tgtEl>
                                          <p:spTgt spid="34"/>
                                        </p:tgtEl>
                                        <p:attrNameLst>
                                          <p:attrName>ppt_w</p:attrName>
                                        </p:attrNameLst>
                                      </p:cBhvr>
                                      <p:tavLst>
                                        <p:tav tm="0">
                                          <p:val>
                                            <p:fltVal val="0"/>
                                          </p:val>
                                        </p:tav>
                                        <p:tav tm="100000">
                                          <p:val>
                                            <p:strVal val="#ppt_w"/>
                                          </p:val>
                                        </p:tav>
                                      </p:tavLst>
                                    </p:anim>
                                    <p:anim calcmode="lin" valueType="num">
                                      <p:cBhvr>
                                        <p:cTn id="19" dur="500" fill="hold"/>
                                        <p:tgtEl>
                                          <p:spTgt spid="34"/>
                                        </p:tgtEl>
                                        <p:attrNameLst>
                                          <p:attrName>ppt_h</p:attrName>
                                        </p:attrNameLst>
                                      </p:cBhvr>
                                      <p:tavLst>
                                        <p:tav tm="0">
                                          <p:val>
                                            <p:fltVal val="0"/>
                                          </p:val>
                                        </p:tav>
                                        <p:tav tm="100000">
                                          <p:val>
                                            <p:strVal val="#ppt_h"/>
                                          </p:val>
                                        </p:tav>
                                      </p:tavLst>
                                    </p:anim>
                                    <p:animEffect transition="in" filter="fade">
                                      <p:cBhvr>
                                        <p:cTn id="20" dur="500"/>
                                        <p:tgtEl>
                                          <p:spTgt spid="34"/>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500" fill="hold"/>
                                        <p:tgtEl>
                                          <p:spTgt spid="35"/>
                                        </p:tgtEl>
                                        <p:attrNameLst>
                                          <p:attrName>ppt_w</p:attrName>
                                        </p:attrNameLst>
                                      </p:cBhvr>
                                      <p:tavLst>
                                        <p:tav tm="0">
                                          <p:val>
                                            <p:fltVal val="0"/>
                                          </p:val>
                                        </p:tav>
                                        <p:tav tm="100000">
                                          <p:val>
                                            <p:strVal val="#ppt_w"/>
                                          </p:val>
                                        </p:tav>
                                      </p:tavLst>
                                    </p:anim>
                                    <p:anim calcmode="lin" valueType="num">
                                      <p:cBhvr>
                                        <p:cTn id="25" dur="500" fill="hold"/>
                                        <p:tgtEl>
                                          <p:spTgt spid="35"/>
                                        </p:tgtEl>
                                        <p:attrNameLst>
                                          <p:attrName>ppt_h</p:attrName>
                                        </p:attrNameLst>
                                      </p:cBhvr>
                                      <p:tavLst>
                                        <p:tav tm="0">
                                          <p:val>
                                            <p:fltVal val="0"/>
                                          </p:val>
                                        </p:tav>
                                        <p:tav tm="100000">
                                          <p:val>
                                            <p:strVal val="#ppt_h"/>
                                          </p:val>
                                        </p:tav>
                                      </p:tavLst>
                                    </p:anim>
                                    <p:animEffect transition="in" filter="fade">
                                      <p:cBhvr>
                                        <p:cTn id="26" dur="500"/>
                                        <p:tgtEl>
                                          <p:spTgt spid="35"/>
                                        </p:tgtEl>
                                      </p:cBhvr>
                                    </p:animEffect>
                                  </p:childTnLst>
                                </p:cTn>
                              </p:par>
                            </p:childTnLst>
                          </p:cTn>
                        </p:par>
                        <p:par>
                          <p:cTn id="27" fill="hold">
                            <p:stCondLst>
                              <p:cond delay="2500"/>
                            </p:stCondLst>
                            <p:childTnLst>
                              <p:par>
                                <p:cTn id="28" presetID="53" presetClass="entr" presetSubtype="16" fill="hold" grpId="0" nodeType="afterEffect">
                                  <p:stCondLst>
                                    <p:cond delay="0"/>
                                  </p:stCondLst>
                                  <p:childTnLst>
                                    <p:set>
                                      <p:cBhvr>
                                        <p:cTn id="29" dur="1" fill="hold">
                                          <p:stCondLst>
                                            <p:cond delay="0"/>
                                          </p:stCondLst>
                                        </p:cTn>
                                        <p:tgtEl>
                                          <p:spTgt spid="36"/>
                                        </p:tgtEl>
                                        <p:attrNameLst>
                                          <p:attrName>style.visibility</p:attrName>
                                        </p:attrNameLst>
                                      </p:cBhvr>
                                      <p:to>
                                        <p:strVal val="visible"/>
                                      </p:to>
                                    </p:set>
                                    <p:anim calcmode="lin" valueType="num">
                                      <p:cBhvr>
                                        <p:cTn id="30" dur="500" fill="hold"/>
                                        <p:tgtEl>
                                          <p:spTgt spid="36"/>
                                        </p:tgtEl>
                                        <p:attrNameLst>
                                          <p:attrName>ppt_w</p:attrName>
                                        </p:attrNameLst>
                                      </p:cBhvr>
                                      <p:tavLst>
                                        <p:tav tm="0">
                                          <p:val>
                                            <p:fltVal val="0"/>
                                          </p:val>
                                        </p:tav>
                                        <p:tav tm="100000">
                                          <p:val>
                                            <p:strVal val="#ppt_w"/>
                                          </p:val>
                                        </p:tav>
                                      </p:tavLst>
                                    </p:anim>
                                    <p:anim calcmode="lin" valueType="num">
                                      <p:cBhvr>
                                        <p:cTn id="31" dur="500" fill="hold"/>
                                        <p:tgtEl>
                                          <p:spTgt spid="36"/>
                                        </p:tgtEl>
                                        <p:attrNameLst>
                                          <p:attrName>ppt_h</p:attrName>
                                        </p:attrNameLst>
                                      </p:cBhvr>
                                      <p:tavLst>
                                        <p:tav tm="0">
                                          <p:val>
                                            <p:fltVal val="0"/>
                                          </p:val>
                                        </p:tav>
                                        <p:tav tm="100000">
                                          <p:val>
                                            <p:strVal val="#ppt_h"/>
                                          </p:val>
                                        </p:tav>
                                      </p:tavLst>
                                    </p:anim>
                                    <p:animEffect transition="in" filter="fade">
                                      <p:cBhvr>
                                        <p:cTn id="32" dur="500"/>
                                        <p:tgtEl>
                                          <p:spTgt spid="36"/>
                                        </p:tgtEl>
                                      </p:cBhvr>
                                    </p:animEffect>
                                  </p:childTnLst>
                                </p:cTn>
                              </p:par>
                            </p:childTnLst>
                          </p:cTn>
                        </p:par>
                        <p:par>
                          <p:cTn id="33" fill="hold">
                            <p:stCondLst>
                              <p:cond delay="3000"/>
                            </p:stCondLst>
                            <p:childTnLst>
                              <p:par>
                                <p:cTn id="34" presetID="53" presetClass="entr" presetSubtype="16" fill="hold" grpId="0" nodeType="afterEffect">
                                  <p:stCondLst>
                                    <p:cond delay="0"/>
                                  </p:stCondLst>
                                  <p:childTnLst>
                                    <p:set>
                                      <p:cBhvr>
                                        <p:cTn id="35" dur="1" fill="hold">
                                          <p:stCondLst>
                                            <p:cond delay="0"/>
                                          </p:stCondLst>
                                        </p:cTn>
                                        <p:tgtEl>
                                          <p:spTgt spid="37"/>
                                        </p:tgtEl>
                                        <p:attrNameLst>
                                          <p:attrName>style.visibility</p:attrName>
                                        </p:attrNameLst>
                                      </p:cBhvr>
                                      <p:to>
                                        <p:strVal val="visible"/>
                                      </p:to>
                                    </p:set>
                                    <p:anim calcmode="lin" valueType="num">
                                      <p:cBhvr>
                                        <p:cTn id="36" dur="500" fill="hold"/>
                                        <p:tgtEl>
                                          <p:spTgt spid="37"/>
                                        </p:tgtEl>
                                        <p:attrNameLst>
                                          <p:attrName>ppt_w</p:attrName>
                                        </p:attrNameLst>
                                      </p:cBhvr>
                                      <p:tavLst>
                                        <p:tav tm="0">
                                          <p:val>
                                            <p:fltVal val="0"/>
                                          </p:val>
                                        </p:tav>
                                        <p:tav tm="100000">
                                          <p:val>
                                            <p:strVal val="#ppt_w"/>
                                          </p:val>
                                        </p:tav>
                                      </p:tavLst>
                                    </p:anim>
                                    <p:anim calcmode="lin" valueType="num">
                                      <p:cBhvr>
                                        <p:cTn id="37" dur="500" fill="hold"/>
                                        <p:tgtEl>
                                          <p:spTgt spid="37"/>
                                        </p:tgtEl>
                                        <p:attrNameLst>
                                          <p:attrName>ppt_h</p:attrName>
                                        </p:attrNameLst>
                                      </p:cBhvr>
                                      <p:tavLst>
                                        <p:tav tm="0">
                                          <p:val>
                                            <p:fltVal val="0"/>
                                          </p:val>
                                        </p:tav>
                                        <p:tav tm="100000">
                                          <p:val>
                                            <p:strVal val="#ppt_h"/>
                                          </p:val>
                                        </p:tav>
                                      </p:tavLst>
                                    </p:anim>
                                    <p:animEffect transition="in" filter="fade">
                                      <p:cBhvr>
                                        <p:cTn id="38"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4" grpId="0" animBg="1"/>
      <p:bldP spid="35" grpId="0" animBg="1"/>
      <p:bldP spid="36" grpId="0" animBg="1"/>
      <p:bldP spid="37"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0"/>
          <p:cNvGrpSpPr/>
          <p:nvPr/>
        </p:nvGrpSpPr>
        <p:grpSpPr>
          <a:xfrm>
            <a:off x="10403063" y="5344805"/>
            <a:ext cx="1160325" cy="1160627"/>
            <a:chOff x="5222775" y="1833299"/>
            <a:chExt cx="618294" cy="618294"/>
          </a:xfrm>
        </p:grpSpPr>
        <p:sp>
          <p:nvSpPr>
            <p:cNvPr id="22" name="Oval 21"/>
            <p:cNvSpPr/>
            <p:nvPr/>
          </p:nvSpPr>
          <p:spPr>
            <a:xfrm>
              <a:off x="5222775" y="1833299"/>
              <a:ext cx="618294" cy="618294"/>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68583" tIns="34291" rIns="68583" bIns="34291" rtlCol="0" anchor="ctr"/>
            <a:lstStyle/>
            <a:p>
              <a:pPr algn="ctr"/>
              <a:endParaRPr lang="en-US" sz="2701" dirty="0">
                <a:latin typeface="Lato Light"/>
              </a:endParaRPr>
            </a:p>
          </p:txBody>
        </p:sp>
        <p:sp>
          <p:nvSpPr>
            <p:cNvPr id="23" name="TextBox 22"/>
            <p:cNvSpPr txBox="1"/>
            <p:nvPr/>
          </p:nvSpPr>
          <p:spPr>
            <a:xfrm>
              <a:off x="5283586" y="1856521"/>
              <a:ext cx="436880" cy="430465"/>
            </a:xfrm>
            <a:prstGeom prst="rect">
              <a:avLst/>
            </a:prstGeom>
            <a:noFill/>
          </p:spPr>
          <p:txBody>
            <a:bodyPr wrap="square" lIns="68583" tIns="34291" rIns="68583" bIns="34291" rtlCol="0">
              <a:spAutoFit/>
            </a:bodyPr>
            <a:lstStyle/>
            <a:p>
              <a:pPr algn="ctr"/>
              <a:r>
                <a:rPr lang="tr-TR" sz="4801" dirty="0">
                  <a:solidFill>
                    <a:schemeClr val="bg1"/>
                  </a:solidFill>
                  <a:latin typeface="Sosa Regular"/>
                  <a:cs typeface="Sosa Regular"/>
                </a:rPr>
                <a:t>Ý</a:t>
              </a:r>
              <a:endParaRPr lang="en-US" sz="4801" dirty="0">
                <a:latin typeface="Lato Light"/>
              </a:endParaRPr>
            </a:p>
          </p:txBody>
        </p:sp>
      </p:grpSp>
      <p:sp>
        <p:nvSpPr>
          <p:cNvPr id="6" name="Freeform 1"/>
          <p:cNvSpPr>
            <a:spLocks noChangeArrowheads="1"/>
          </p:cNvSpPr>
          <p:nvPr/>
        </p:nvSpPr>
        <p:spPr bwMode="auto">
          <a:xfrm rot="5400000">
            <a:off x="13859945" y="4538049"/>
            <a:ext cx="2064982" cy="2425989"/>
          </a:xfrm>
          <a:custGeom>
            <a:avLst/>
            <a:gdLst>
              <a:gd name="T0" fmla="*/ 1782 w 2658"/>
              <a:gd name="T1" fmla="*/ 0 h 2470"/>
              <a:gd name="T2" fmla="*/ 1782 w 2658"/>
              <a:gd name="T3" fmla="*/ 0 h 2470"/>
              <a:gd name="T4" fmla="*/ 1782 w 2658"/>
              <a:gd name="T5" fmla="*/ 438 h 2470"/>
              <a:gd name="T6" fmla="*/ 1469 w 2658"/>
              <a:gd name="T7" fmla="*/ 438 h 2470"/>
              <a:gd name="T8" fmla="*/ 375 w 2658"/>
              <a:gd name="T9" fmla="*/ 1219 h 2470"/>
              <a:gd name="T10" fmla="*/ 1469 w 2658"/>
              <a:gd name="T11" fmla="*/ 2032 h 2470"/>
              <a:gd name="T12" fmla="*/ 2188 w 2658"/>
              <a:gd name="T13" fmla="*/ 2032 h 2470"/>
              <a:gd name="T14" fmla="*/ 2188 w 2658"/>
              <a:gd name="T15" fmla="*/ 2469 h 2470"/>
              <a:gd name="T16" fmla="*/ 2657 w 2658"/>
              <a:gd name="T17" fmla="*/ 2469 h 2470"/>
              <a:gd name="T18" fmla="*/ 1500 w 2658"/>
              <a:gd name="T19" fmla="*/ 2469 h 2470"/>
              <a:gd name="T20" fmla="*/ 0 w 2658"/>
              <a:gd name="T21" fmla="*/ 1219 h 2470"/>
              <a:gd name="T22" fmla="*/ 1469 w 2658"/>
              <a:gd name="T23" fmla="*/ 0 h 2470"/>
              <a:gd name="T24" fmla="*/ 1782 w 2658"/>
              <a:gd name="T25" fmla="*/ 0 h 2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8" h="2470">
                <a:moveTo>
                  <a:pt x="1782" y="0"/>
                </a:moveTo>
                <a:lnTo>
                  <a:pt x="1782" y="0"/>
                </a:lnTo>
                <a:cubicBezTo>
                  <a:pt x="1782" y="438"/>
                  <a:pt x="1782" y="438"/>
                  <a:pt x="1782" y="438"/>
                </a:cubicBezTo>
                <a:cubicBezTo>
                  <a:pt x="1469" y="438"/>
                  <a:pt x="1469" y="438"/>
                  <a:pt x="1469" y="438"/>
                </a:cubicBezTo>
                <a:cubicBezTo>
                  <a:pt x="688" y="438"/>
                  <a:pt x="375" y="781"/>
                  <a:pt x="375" y="1219"/>
                </a:cubicBezTo>
                <a:cubicBezTo>
                  <a:pt x="375" y="1719"/>
                  <a:pt x="719" y="2032"/>
                  <a:pt x="1469" y="2032"/>
                </a:cubicBezTo>
                <a:cubicBezTo>
                  <a:pt x="2188" y="2032"/>
                  <a:pt x="2188" y="2032"/>
                  <a:pt x="2188" y="2032"/>
                </a:cubicBezTo>
                <a:cubicBezTo>
                  <a:pt x="2188" y="2469"/>
                  <a:pt x="2188" y="2469"/>
                  <a:pt x="2188" y="2469"/>
                </a:cubicBezTo>
                <a:cubicBezTo>
                  <a:pt x="2657" y="2469"/>
                  <a:pt x="2657" y="2469"/>
                  <a:pt x="2657" y="2469"/>
                </a:cubicBezTo>
                <a:cubicBezTo>
                  <a:pt x="1500" y="2469"/>
                  <a:pt x="1500" y="2469"/>
                  <a:pt x="1500" y="2469"/>
                </a:cubicBezTo>
                <a:cubicBezTo>
                  <a:pt x="438" y="2469"/>
                  <a:pt x="0" y="1938"/>
                  <a:pt x="0" y="1219"/>
                </a:cubicBezTo>
                <a:cubicBezTo>
                  <a:pt x="0" y="532"/>
                  <a:pt x="407" y="0"/>
                  <a:pt x="1469" y="0"/>
                </a:cubicBezTo>
                <a:lnTo>
                  <a:pt x="1782" y="0"/>
                </a:lnTo>
              </a:path>
            </a:pathLst>
          </a:custGeom>
          <a:solidFill>
            <a:schemeClr val="bg1">
              <a:lumMod val="8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701" dirty="0">
              <a:latin typeface="Lato Light"/>
            </a:endParaRPr>
          </a:p>
        </p:txBody>
      </p:sp>
      <p:sp>
        <p:nvSpPr>
          <p:cNvPr id="7" name="Freeform 2"/>
          <p:cNvSpPr>
            <a:spLocks noChangeArrowheads="1"/>
          </p:cNvSpPr>
          <p:nvPr/>
        </p:nvSpPr>
        <p:spPr bwMode="auto">
          <a:xfrm rot="5400000">
            <a:off x="12065542" y="6071981"/>
            <a:ext cx="1698559" cy="2395665"/>
          </a:xfrm>
          <a:custGeom>
            <a:avLst/>
            <a:gdLst>
              <a:gd name="T0" fmla="*/ 750 w 2187"/>
              <a:gd name="T1" fmla="*/ 0 h 2438"/>
              <a:gd name="T2" fmla="*/ 750 w 2187"/>
              <a:gd name="T3" fmla="*/ 0 h 2438"/>
              <a:gd name="T4" fmla="*/ 2186 w 2187"/>
              <a:gd name="T5" fmla="*/ 1187 h 2438"/>
              <a:gd name="T6" fmla="*/ 719 w 2187"/>
              <a:gd name="T7" fmla="*/ 2437 h 2438"/>
              <a:gd name="T8" fmla="*/ 0 w 2187"/>
              <a:gd name="T9" fmla="*/ 2437 h 2438"/>
              <a:gd name="T10" fmla="*/ 469 w 2187"/>
              <a:gd name="T11" fmla="*/ 2437 h 2438"/>
              <a:gd name="T12" fmla="*/ 469 w 2187"/>
              <a:gd name="T13" fmla="*/ 2031 h 2438"/>
              <a:gd name="T14" fmla="*/ 750 w 2187"/>
              <a:gd name="T15" fmla="*/ 2031 h 2438"/>
              <a:gd name="T16" fmla="*/ 1843 w 2187"/>
              <a:gd name="T17" fmla="*/ 1218 h 2438"/>
              <a:gd name="T18" fmla="*/ 750 w 2187"/>
              <a:gd name="T19" fmla="*/ 437 h 2438"/>
              <a:gd name="T20" fmla="*/ 469 w 2187"/>
              <a:gd name="T21" fmla="*/ 437 h 2438"/>
              <a:gd name="T22" fmla="*/ 0 w 2187"/>
              <a:gd name="T23" fmla="*/ 437 h 2438"/>
              <a:gd name="T24" fmla="*/ 0 w 2187"/>
              <a:gd name="T25" fmla="*/ 0 h 2438"/>
              <a:gd name="T26" fmla="*/ 750 w 2187"/>
              <a:gd name="T27" fmla="*/ 0 h 2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87" h="2438">
                <a:moveTo>
                  <a:pt x="750" y="0"/>
                </a:moveTo>
                <a:lnTo>
                  <a:pt x="750" y="0"/>
                </a:lnTo>
                <a:cubicBezTo>
                  <a:pt x="1780" y="0"/>
                  <a:pt x="2186" y="500"/>
                  <a:pt x="2186" y="1187"/>
                </a:cubicBezTo>
                <a:cubicBezTo>
                  <a:pt x="2186" y="1906"/>
                  <a:pt x="1749" y="2437"/>
                  <a:pt x="719" y="2437"/>
                </a:cubicBezTo>
                <a:cubicBezTo>
                  <a:pt x="0" y="2437"/>
                  <a:pt x="0" y="2437"/>
                  <a:pt x="0" y="2437"/>
                </a:cubicBezTo>
                <a:cubicBezTo>
                  <a:pt x="469" y="2437"/>
                  <a:pt x="469" y="2437"/>
                  <a:pt x="469" y="2437"/>
                </a:cubicBezTo>
                <a:cubicBezTo>
                  <a:pt x="469" y="2031"/>
                  <a:pt x="469" y="2031"/>
                  <a:pt x="469" y="2031"/>
                </a:cubicBezTo>
                <a:cubicBezTo>
                  <a:pt x="750" y="2031"/>
                  <a:pt x="750" y="2031"/>
                  <a:pt x="750" y="2031"/>
                </a:cubicBezTo>
                <a:cubicBezTo>
                  <a:pt x="1499" y="2031"/>
                  <a:pt x="1843" y="1687"/>
                  <a:pt x="1843" y="1218"/>
                </a:cubicBezTo>
                <a:cubicBezTo>
                  <a:pt x="1843" y="750"/>
                  <a:pt x="1499" y="437"/>
                  <a:pt x="750" y="437"/>
                </a:cubicBezTo>
                <a:cubicBezTo>
                  <a:pt x="469" y="437"/>
                  <a:pt x="469" y="437"/>
                  <a:pt x="469" y="437"/>
                </a:cubicBezTo>
                <a:cubicBezTo>
                  <a:pt x="0" y="437"/>
                  <a:pt x="0" y="437"/>
                  <a:pt x="0" y="437"/>
                </a:cubicBezTo>
                <a:cubicBezTo>
                  <a:pt x="0" y="0"/>
                  <a:pt x="0" y="0"/>
                  <a:pt x="0" y="0"/>
                </a:cubicBezTo>
                <a:lnTo>
                  <a:pt x="750" y="0"/>
                </a:lnTo>
              </a:path>
            </a:pathLst>
          </a:custGeom>
          <a:solidFill>
            <a:schemeClr val="accent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701" dirty="0">
              <a:latin typeface="Lato Light"/>
            </a:endParaRPr>
          </a:p>
        </p:txBody>
      </p:sp>
      <p:sp>
        <p:nvSpPr>
          <p:cNvPr id="8" name="Freeform 3"/>
          <p:cNvSpPr>
            <a:spLocks noChangeArrowheads="1"/>
          </p:cNvSpPr>
          <p:nvPr/>
        </p:nvSpPr>
        <p:spPr bwMode="auto">
          <a:xfrm rot="5400000">
            <a:off x="9546195" y="4892240"/>
            <a:ext cx="2743034" cy="2395663"/>
          </a:xfrm>
          <a:custGeom>
            <a:avLst/>
            <a:gdLst>
              <a:gd name="T0" fmla="*/ 2657 w 3532"/>
              <a:gd name="T1" fmla="*/ 0 h 2437"/>
              <a:gd name="T2" fmla="*/ 2657 w 3532"/>
              <a:gd name="T3" fmla="*/ 0 h 2437"/>
              <a:gd name="T4" fmla="*/ 2657 w 3532"/>
              <a:gd name="T5" fmla="*/ 406 h 2437"/>
              <a:gd name="T6" fmla="*/ 2188 w 3532"/>
              <a:gd name="T7" fmla="*/ 406 h 2437"/>
              <a:gd name="T8" fmla="*/ 1469 w 3532"/>
              <a:gd name="T9" fmla="*/ 406 h 2437"/>
              <a:gd name="T10" fmla="*/ 375 w 3532"/>
              <a:gd name="T11" fmla="*/ 1187 h 2437"/>
              <a:gd name="T12" fmla="*/ 1469 w 3532"/>
              <a:gd name="T13" fmla="*/ 2000 h 2437"/>
              <a:gd name="T14" fmla="*/ 1750 w 3532"/>
              <a:gd name="T15" fmla="*/ 2000 h 2437"/>
              <a:gd name="T16" fmla="*/ 1750 w 3532"/>
              <a:gd name="T17" fmla="*/ 2436 h 2437"/>
              <a:gd name="T18" fmla="*/ 3531 w 3532"/>
              <a:gd name="T19" fmla="*/ 2436 h 2437"/>
              <a:gd name="T20" fmla="*/ 1500 w 3532"/>
              <a:gd name="T21" fmla="*/ 2436 h 2437"/>
              <a:gd name="T22" fmla="*/ 0 w 3532"/>
              <a:gd name="T23" fmla="*/ 1187 h 2437"/>
              <a:gd name="T24" fmla="*/ 1469 w 3532"/>
              <a:gd name="T25" fmla="*/ 0 h 2437"/>
              <a:gd name="T26" fmla="*/ 2657 w 3532"/>
              <a:gd name="T27" fmla="*/ 0 h 2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32" h="2437">
                <a:moveTo>
                  <a:pt x="2657" y="0"/>
                </a:moveTo>
                <a:lnTo>
                  <a:pt x="2657" y="0"/>
                </a:lnTo>
                <a:cubicBezTo>
                  <a:pt x="2657" y="406"/>
                  <a:pt x="2657" y="406"/>
                  <a:pt x="2657" y="406"/>
                </a:cubicBezTo>
                <a:cubicBezTo>
                  <a:pt x="2188" y="406"/>
                  <a:pt x="2188" y="406"/>
                  <a:pt x="2188" y="406"/>
                </a:cubicBezTo>
                <a:cubicBezTo>
                  <a:pt x="1469" y="406"/>
                  <a:pt x="1469" y="406"/>
                  <a:pt x="1469" y="406"/>
                </a:cubicBezTo>
                <a:cubicBezTo>
                  <a:pt x="688" y="406"/>
                  <a:pt x="375" y="750"/>
                  <a:pt x="375" y="1187"/>
                </a:cubicBezTo>
                <a:cubicBezTo>
                  <a:pt x="375" y="1687"/>
                  <a:pt x="719" y="2000"/>
                  <a:pt x="1469" y="2000"/>
                </a:cubicBezTo>
                <a:cubicBezTo>
                  <a:pt x="1750" y="2000"/>
                  <a:pt x="1750" y="2000"/>
                  <a:pt x="1750" y="2000"/>
                </a:cubicBezTo>
                <a:cubicBezTo>
                  <a:pt x="1750" y="2436"/>
                  <a:pt x="1750" y="2436"/>
                  <a:pt x="1750" y="2436"/>
                </a:cubicBezTo>
                <a:cubicBezTo>
                  <a:pt x="3531" y="2436"/>
                  <a:pt x="3531" y="2436"/>
                  <a:pt x="3531" y="2436"/>
                </a:cubicBezTo>
                <a:cubicBezTo>
                  <a:pt x="1500" y="2436"/>
                  <a:pt x="1500" y="2436"/>
                  <a:pt x="1500" y="2436"/>
                </a:cubicBezTo>
                <a:cubicBezTo>
                  <a:pt x="438" y="2436"/>
                  <a:pt x="0" y="1906"/>
                  <a:pt x="0" y="1187"/>
                </a:cubicBezTo>
                <a:cubicBezTo>
                  <a:pt x="0" y="500"/>
                  <a:pt x="407" y="0"/>
                  <a:pt x="1469" y="0"/>
                </a:cubicBezTo>
                <a:lnTo>
                  <a:pt x="2657" y="0"/>
                </a:lnTo>
              </a:path>
            </a:pathLst>
          </a:custGeom>
          <a:solidFill>
            <a:schemeClr val="accent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701" dirty="0">
              <a:latin typeface="Lato Light"/>
            </a:endParaRPr>
          </a:p>
        </p:txBody>
      </p:sp>
      <p:sp>
        <p:nvSpPr>
          <p:cNvPr id="9" name="Freeform 4"/>
          <p:cNvSpPr>
            <a:spLocks noChangeArrowheads="1"/>
          </p:cNvSpPr>
          <p:nvPr/>
        </p:nvSpPr>
        <p:spPr bwMode="auto">
          <a:xfrm rot="5400000">
            <a:off x="7576233" y="6224623"/>
            <a:ext cx="2719064" cy="2425989"/>
          </a:xfrm>
          <a:custGeom>
            <a:avLst/>
            <a:gdLst>
              <a:gd name="T0" fmla="*/ 2062 w 3500"/>
              <a:gd name="T1" fmla="*/ 0 h 2469"/>
              <a:gd name="T2" fmla="*/ 2062 w 3500"/>
              <a:gd name="T3" fmla="*/ 0 h 2469"/>
              <a:gd name="T4" fmla="*/ 3499 w 3500"/>
              <a:gd name="T5" fmla="*/ 1186 h 2469"/>
              <a:gd name="T6" fmla="*/ 2031 w 3500"/>
              <a:gd name="T7" fmla="*/ 2468 h 2469"/>
              <a:gd name="T8" fmla="*/ 0 w 3500"/>
              <a:gd name="T9" fmla="*/ 2468 h 2469"/>
              <a:gd name="T10" fmla="*/ 1781 w 3500"/>
              <a:gd name="T11" fmla="*/ 2468 h 2469"/>
              <a:gd name="T12" fmla="*/ 1781 w 3500"/>
              <a:gd name="T13" fmla="*/ 2030 h 2469"/>
              <a:gd name="T14" fmla="*/ 2062 w 3500"/>
              <a:gd name="T15" fmla="*/ 2030 h 2469"/>
              <a:gd name="T16" fmla="*/ 3156 w 3500"/>
              <a:gd name="T17" fmla="*/ 1218 h 2469"/>
              <a:gd name="T18" fmla="*/ 2062 w 3500"/>
              <a:gd name="T19" fmla="*/ 436 h 2469"/>
              <a:gd name="T20" fmla="*/ 1781 w 3500"/>
              <a:gd name="T21" fmla="*/ 436 h 2469"/>
              <a:gd name="T22" fmla="*/ 0 w 3500"/>
              <a:gd name="T23" fmla="*/ 436 h 2469"/>
              <a:gd name="T24" fmla="*/ 0 w 3500"/>
              <a:gd name="T25" fmla="*/ 0 h 2469"/>
              <a:gd name="T26" fmla="*/ 2062 w 3500"/>
              <a:gd name="T27" fmla="*/ 0 h 2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00" h="2469">
                <a:moveTo>
                  <a:pt x="2062" y="0"/>
                </a:moveTo>
                <a:lnTo>
                  <a:pt x="2062" y="0"/>
                </a:lnTo>
                <a:cubicBezTo>
                  <a:pt x="3093" y="0"/>
                  <a:pt x="3499" y="530"/>
                  <a:pt x="3499" y="1186"/>
                </a:cubicBezTo>
                <a:cubicBezTo>
                  <a:pt x="3499" y="1905"/>
                  <a:pt x="3062" y="2468"/>
                  <a:pt x="2031" y="2468"/>
                </a:cubicBezTo>
                <a:cubicBezTo>
                  <a:pt x="0" y="2468"/>
                  <a:pt x="0" y="2468"/>
                  <a:pt x="0" y="2468"/>
                </a:cubicBezTo>
                <a:cubicBezTo>
                  <a:pt x="1781" y="2468"/>
                  <a:pt x="1781" y="2468"/>
                  <a:pt x="1781" y="2468"/>
                </a:cubicBezTo>
                <a:cubicBezTo>
                  <a:pt x="1781" y="2030"/>
                  <a:pt x="1781" y="2030"/>
                  <a:pt x="1781" y="2030"/>
                </a:cubicBezTo>
                <a:cubicBezTo>
                  <a:pt x="2062" y="2030"/>
                  <a:pt x="2062" y="2030"/>
                  <a:pt x="2062" y="2030"/>
                </a:cubicBezTo>
                <a:cubicBezTo>
                  <a:pt x="2812" y="2030"/>
                  <a:pt x="3156" y="1718"/>
                  <a:pt x="3156" y="1218"/>
                </a:cubicBezTo>
                <a:cubicBezTo>
                  <a:pt x="3156" y="780"/>
                  <a:pt x="2812" y="436"/>
                  <a:pt x="2062" y="436"/>
                </a:cubicBezTo>
                <a:cubicBezTo>
                  <a:pt x="1781" y="436"/>
                  <a:pt x="1781" y="436"/>
                  <a:pt x="1781" y="436"/>
                </a:cubicBezTo>
                <a:cubicBezTo>
                  <a:pt x="0" y="436"/>
                  <a:pt x="0" y="436"/>
                  <a:pt x="0" y="436"/>
                </a:cubicBezTo>
                <a:cubicBezTo>
                  <a:pt x="0" y="0"/>
                  <a:pt x="0" y="0"/>
                  <a:pt x="0" y="0"/>
                </a:cubicBezTo>
                <a:lnTo>
                  <a:pt x="2062" y="0"/>
                </a:ln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701" dirty="0">
              <a:latin typeface="Lato Light"/>
            </a:endParaRPr>
          </a:p>
        </p:txBody>
      </p:sp>
      <p:sp>
        <p:nvSpPr>
          <p:cNvPr id="10" name="Freeform 5"/>
          <p:cNvSpPr>
            <a:spLocks noChangeArrowheads="1"/>
          </p:cNvSpPr>
          <p:nvPr/>
        </p:nvSpPr>
        <p:spPr bwMode="auto">
          <a:xfrm rot="5400000">
            <a:off x="5102067" y="5376811"/>
            <a:ext cx="3712174" cy="2395663"/>
          </a:xfrm>
          <a:custGeom>
            <a:avLst/>
            <a:gdLst>
              <a:gd name="T0" fmla="*/ 1750 w 4782"/>
              <a:gd name="T1" fmla="*/ 2438 h 2439"/>
              <a:gd name="T2" fmla="*/ 1750 w 4782"/>
              <a:gd name="T3" fmla="*/ 2438 h 2439"/>
              <a:gd name="T4" fmla="*/ 1750 w 4782"/>
              <a:gd name="T5" fmla="*/ 2000 h 2439"/>
              <a:gd name="T6" fmla="*/ 1469 w 4782"/>
              <a:gd name="T7" fmla="*/ 2000 h 2439"/>
              <a:gd name="T8" fmla="*/ 375 w 4782"/>
              <a:gd name="T9" fmla="*/ 1188 h 2439"/>
              <a:gd name="T10" fmla="*/ 1469 w 4782"/>
              <a:gd name="T11" fmla="*/ 438 h 2439"/>
              <a:gd name="T12" fmla="*/ 1750 w 4782"/>
              <a:gd name="T13" fmla="*/ 438 h 2439"/>
              <a:gd name="T14" fmla="*/ 3531 w 4782"/>
              <a:gd name="T15" fmla="*/ 438 h 2439"/>
              <a:gd name="T16" fmla="*/ 3531 w 4782"/>
              <a:gd name="T17" fmla="*/ 0 h 2439"/>
              <a:gd name="T18" fmla="*/ 1469 w 4782"/>
              <a:gd name="T19" fmla="*/ 0 h 2439"/>
              <a:gd name="T20" fmla="*/ 0 w 4782"/>
              <a:gd name="T21" fmla="*/ 1188 h 2439"/>
              <a:gd name="T22" fmla="*/ 1500 w 4782"/>
              <a:gd name="T23" fmla="*/ 2438 h 2439"/>
              <a:gd name="T24" fmla="*/ 4781 w 4782"/>
              <a:gd name="T25" fmla="*/ 2438 h 2439"/>
              <a:gd name="T26" fmla="*/ 1750 w 4782"/>
              <a:gd name="T27" fmla="*/ 2438 h 2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82" h="2439">
                <a:moveTo>
                  <a:pt x="1750" y="2438"/>
                </a:moveTo>
                <a:lnTo>
                  <a:pt x="1750" y="2438"/>
                </a:lnTo>
                <a:cubicBezTo>
                  <a:pt x="1750" y="2000"/>
                  <a:pt x="1750" y="2000"/>
                  <a:pt x="1750" y="2000"/>
                </a:cubicBezTo>
                <a:cubicBezTo>
                  <a:pt x="1469" y="2000"/>
                  <a:pt x="1469" y="2000"/>
                  <a:pt x="1469" y="2000"/>
                </a:cubicBezTo>
                <a:cubicBezTo>
                  <a:pt x="719" y="2000"/>
                  <a:pt x="375" y="1688"/>
                  <a:pt x="375" y="1188"/>
                </a:cubicBezTo>
                <a:cubicBezTo>
                  <a:pt x="375" y="750"/>
                  <a:pt x="688" y="438"/>
                  <a:pt x="1469" y="438"/>
                </a:cubicBezTo>
                <a:cubicBezTo>
                  <a:pt x="1750" y="438"/>
                  <a:pt x="1750" y="438"/>
                  <a:pt x="1750" y="438"/>
                </a:cubicBezTo>
                <a:cubicBezTo>
                  <a:pt x="3531" y="438"/>
                  <a:pt x="3531" y="438"/>
                  <a:pt x="3531" y="438"/>
                </a:cubicBezTo>
                <a:cubicBezTo>
                  <a:pt x="3531" y="0"/>
                  <a:pt x="3531" y="0"/>
                  <a:pt x="3531" y="0"/>
                </a:cubicBezTo>
                <a:cubicBezTo>
                  <a:pt x="1469" y="0"/>
                  <a:pt x="1469" y="0"/>
                  <a:pt x="1469" y="0"/>
                </a:cubicBezTo>
                <a:cubicBezTo>
                  <a:pt x="407" y="0"/>
                  <a:pt x="0" y="500"/>
                  <a:pt x="0" y="1188"/>
                </a:cubicBezTo>
                <a:cubicBezTo>
                  <a:pt x="0" y="1906"/>
                  <a:pt x="438" y="2438"/>
                  <a:pt x="1500" y="2438"/>
                </a:cubicBezTo>
                <a:cubicBezTo>
                  <a:pt x="4781" y="2438"/>
                  <a:pt x="4781" y="2438"/>
                  <a:pt x="4781" y="2438"/>
                </a:cubicBezTo>
                <a:lnTo>
                  <a:pt x="1750" y="2438"/>
                </a:ln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701" dirty="0">
              <a:latin typeface="Lato Light"/>
            </a:endParaRPr>
          </a:p>
        </p:txBody>
      </p:sp>
      <p:sp>
        <p:nvSpPr>
          <p:cNvPr id="11" name="Freeform 6"/>
          <p:cNvSpPr>
            <a:spLocks noChangeArrowheads="1"/>
          </p:cNvSpPr>
          <p:nvPr/>
        </p:nvSpPr>
        <p:spPr bwMode="auto">
          <a:xfrm rot="5400000">
            <a:off x="2444685" y="6041412"/>
            <a:ext cx="5071705" cy="2425989"/>
          </a:xfrm>
          <a:custGeom>
            <a:avLst/>
            <a:gdLst>
              <a:gd name="T0" fmla="*/ 5062 w 6532"/>
              <a:gd name="T1" fmla="*/ 0 h 2470"/>
              <a:gd name="T2" fmla="*/ 5062 w 6532"/>
              <a:gd name="T3" fmla="*/ 0 h 2470"/>
              <a:gd name="T4" fmla="*/ 6531 w 6532"/>
              <a:gd name="T5" fmla="*/ 1219 h 2470"/>
              <a:gd name="T6" fmla="*/ 5062 w 6532"/>
              <a:gd name="T7" fmla="*/ 2469 h 2470"/>
              <a:gd name="T8" fmla="*/ 0 w 6532"/>
              <a:gd name="T9" fmla="*/ 2469 h 2470"/>
              <a:gd name="T10" fmla="*/ 0 w 6532"/>
              <a:gd name="T11" fmla="*/ 2031 h 2470"/>
              <a:gd name="T12" fmla="*/ 5062 w 6532"/>
              <a:gd name="T13" fmla="*/ 2031 h 2470"/>
              <a:gd name="T14" fmla="*/ 6156 w 6532"/>
              <a:gd name="T15" fmla="*/ 1219 h 2470"/>
              <a:gd name="T16" fmla="*/ 5062 w 6532"/>
              <a:gd name="T17" fmla="*/ 438 h 2470"/>
              <a:gd name="T18" fmla="*/ 4781 w 6532"/>
              <a:gd name="T19" fmla="*/ 438 h 2470"/>
              <a:gd name="T20" fmla="*/ 1750 w 6532"/>
              <a:gd name="T21" fmla="*/ 438 h 2470"/>
              <a:gd name="T22" fmla="*/ 1750 w 6532"/>
              <a:gd name="T23" fmla="*/ 0 h 2470"/>
              <a:gd name="T24" fmla="*/ 5062 w 6532"/>
              <a:gd name="T25" fmla="*/ 0 h 2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32" h="2470">
                <a:moveTo>
                  <a:pt x="5062" y="0"/>
                </a:moveTo>
                <a:lnTo>
                  <a:pt x="5062" y="0"/>
                </a:lnTo>
                <a:cubicBezTo>
                  <a:pt x="6124" y="0"/>
                  <a:pt x="6531" y="531"/>
                  <a:pt x="6531" y="1219"/>
                </a:cubicBezTo>
                <a:cubicBezTo>
                  <a:pt x="6531" y="1937"/>
                  <a:pt x="6093" y="2469"/>
                  <a:pt x="5062" y="2469"/>
                </a:cubicBezTo>
                <a:cubicBezTo>
                  <a:pt x="0" y="2469"/>
                  <a:pt x="0" y="2469"/>
                  <a:pt x="0" y="2469"/>
                </a:cubicBezTo>
                <a:cubicBezTo>
                  <a:pt x="0" y="2031"/>
                  <a:pt x="0" y="2031"/>
                  <a:pt x="0" y="2031"/>
                </a:cubicBezTo>
                <a:cubicBezTo>
                  <a:pt x="5062" y="2031"/>
                  <a:pt x="5062" y="2031"/>
                  <a:pt x="5062" y="2031"/>
                </a:cubicBezTo>
                <a:cubicBezTo>
                  <a:pt x="5843" y="2031"/>
                  <a:pt x="6156" y="1719"/>
                  <a:pt x="6156" y="1219"/>
                </a:cubicBezTo>
                <a:cubicBezTo>
                  <a:pt x="6156" y="781"/>
                  <a:pt x="5843" y="438"/>
                  <a:pt x="5062" y="438"/>
                </a:cubicBezTo>
                <a:cubicBezTo>
                  <a:pt x="4781" y="438"/>
                  <a:pt x="4781" y="438"/>
                  <a:pt x="4781" y="438"/>
                </a:cubicBezTo>
                <a:cubicBezTo>
                  <a:pt x="1750" y="438"/>
                  <a:pt x="1750" y="438"/>
                  <a:pt x="1750" y="438"/>
                </a:cubicBezTo>
                <a:cubicBezTo>
                  <a:pt x="1750" y="0"/>
                  <a:pt x="1750" y="0"/>
                  <a:pt x="1750" y="0"/>
                </a:cubicBezTo>
                <a:lnTo>
                  <a:pt x="5062" y="0"/>
                </a:ln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701" dirty="0">
              <a:latin typeface="Lato Light"/>
            </a:endParaRPr>
          </a:p>
        </p:txBody>
      </p:sp>
      <p:sp>
        <p:nvSpPr>
          <p:cNvPr id="13" name="Oval 12"/>
          <p:cNvSpPr/>
          <p:nvPr/>
        </p:nvSpPr>
        <p:spPr>
          <a:xfrm>
            <a:off x="4462315" y="8034763"/>
            <a:ext cx="1160325" cy="1160627"/>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37138" tIns="68568" rIns="137138" bIns="68568" rtlCol="0" anchor="ctr"/>
          <a:lstStyle/>
          <a:p>
            <a:pPr algn="ctr"/>
            <a:endParaRPr lang="en-US" sz="2701" dirty="0">
              <a:latin typeface="Lato Light"/>
            </a:endParaRPr>
          </a:p>
        </p:txBody>
      </p:sp>
      <p:sp>
        <p:nvSpPr>
          <p:cNvPr id="16" name="Oval 15"/>
          <p:cNvSpPr/>
          <p:nvPr/>
        </p:nvSpPr>
        <p:spPr>
          <a:xfrm>
            <a:off x="6445263" y="5344805"/>
            <a:ext cx="1160325" cy="1160627"/>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37138" tIns="68568" rIns="137138" bIns="68568" rtlCol="0" anchor="ctr"/>
          <a:lstStyle/>
          <a:p>
            <a:pPr algn="ctr"/>
            <a:endParaRPr lang="en-US" sz="2701" dirty="0">
              <a:latin typeface="Lato Light"/>
            </a:endParaRPr>
          </a:p>
        </p:txBody>
      </p:sp>
      <p:sp>
        <p:nvSpPr>
          <p:cNvPr id="19" name="Oval 18"/>
          <p:cNvSpPr/>
          <p:nvPr/>
        </p:nvSpPr>
        <p:spPr>
          <a:xfrm>
            <a:off x="8426171" y="7155753"/>
            <a:ext cx="1160325" cy="1160627"/>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37138" tIns="68568" rIns="137138" bIns="68568" rtlCol="0" anchor="ctr"/>
          <a:lstStyle/>
          <a:p>
            <a:pPr algn="ctr"/>
            <a:endParaRPr lang="en-US" sz="2701" dirty="0">
              <a:latin typeface="Lato Light"/>
            </a:endParaRPr>
          </a:p>
        </p:txBody>
      </p:sp>
      <p:sp>
        <p:nvSpPr>
          <p:cNvPr id="25" name="Oval 24"/>
          <p:cNvSpPr/>
          <p:nvPr/>
        </p:nvSpPr>
        <p:spPr>
          <a:xfrm>
            <a:off x="14368966" y="5344805"/>
            <a:ext cx="1160325" cy="1160627"/>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137138" tIns="68568" rIns="137138" bIns="68568" rtlCol="0" anchor="ctr"/>
          <a:lstStyle/>
          <a:p>
            <a:pPr algn="ctr"/>
            <a:endParaRPr lang="en-US" sz="2701" dirty="0">
              <a:latin typeface="Lato Light"/>
            </a:endParaRPr>
          </a:p>
        </p:txBody>
      </p:sp>
      <p:sp>
        <p:nvSpPr>
          <p:cNvPr id="28" name="Oval 27"/>
          <p:cNvSpPr/>
          <p:nvPr/>
        </p:nvSpPr>
        <p:spPr>
          <a:xfrm>
            <a:off x="12416003" y="6491309"/>
            <a:ext cx="1160325" cy="1160627"/>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37138" tIns="68568" rIns="137138" bIns="68568" rtlCol="0" anchor="ctr"/>
          <a:lstStyle/>
          <a:p>
            <a:pPr algn="ctr"/>
            <a:endParaRPr lang="en-US" sz="2701" dirty="0">
              <a:latin typeface="Lato Light"/>
            </a:endParaRPr>
          </a:p>
        </p:txBody>
      </p:sp>
      <p:sp>
        <p:nvSpPr>
          <p:cNvPr id="31" name="Oval 30"/>
          <p:cNvSpPr/>
          <p:nvPr/>
        </p:nvSpPr>
        <p:spPr>
          <a:xfrm>
            <a:off x="2460298" y="4765603"/>
            <a:ext cx="1160325" cy="1160627"/>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37138" tIns="68568" rIns="137138" bIns="68568" rtlCol="0" anchor="ctr"/>
          <a:lstStyle/>
          <a:p>
            <a:pPr algn="ctr"/>
            <a:endParaRPr lang="en-US" sz="2701" dirty="0">
              <a:latin typeface="Lato Light"/>
            </a:endParaRPr>
          </a:p>
        </p:txBody>
      </p:sp>
      <p:sp>
        <p:nvSpPr>
          <p:cNvPr id="33" name="TextBox 32"/>
          <p:cNvSpPr txBox="1"/>
          <p:nvPr/>
        </p:nvSpPr>
        <p:spPr>
          <a:xfrm>
            <a:off x="2249723" y="5987946"/>
            <a:ext cx="1565103" cy="531006"/>
          </a:xfrm>
          <a:prstGeom prst="rect">
            <a:avLst/>
          </a:prstGeom>
          <a:noFill/>
        </p:spPr>
        <p:txBody>
          <a:bodyPr vert="horz" wrap="square" lIns="182846" tIns="91422" rIns="182846" bIns="91422" rtlCol="0">
            <a:spAutoFit/>
          </a:bodyPr>
          <a:lstStyle/>
          <a:p>
            <a:pPr algn="ctr"/>
            <a:r>
              <a:rPr lang="en-US" sz="2251" b="1" dirty="0">
                <a:latin typeface="Lato Regular"/>
                <a:cs typeface="Lato Regular"/>
              </a:rPr>
              <a:t>START</a:t>
            </a:r>
          </a:p>
        </p:txBody>
      </p:sp>
      <p:sp>
        <p:nvSpPr>
          <p:cNvPr id="34" name="TextBox 33"/>
          <p:cNvSpPr txBox="1"/>
          <p:nvPr/>
        </p:nvSpPr>
        <p:spPr>
          <a:xfrm>
            <a:off x="4136401" y="7425496"/>
            <a:ext cx="1742738" cy="507923"/>
          </a:xfrm>
          <a:prstGeom prst="rect">
            <a:avLst/>
          </a:prstGeom>
          <a:noFill/>
        </p:spPr>
        <p:txBody>
          <a:bodyPr vert="horz" wrap="square" lIns="182846" tIns="91422" rIns="182846" bIns="91422" rtlCol="0">
            <a:spAutoFit/>
          </a:bodyPr>
          <a:lstStyle/>
          <a:p>
            <a:pPr algn="ctr"/>
            <a:r>
              <a:rPr lang="en-US" sz="2101" b="1" dirty="0">
                <a:latin typeface="Lato Regular"/>
                <a:cs typeface="Lato Regular"/>
              </a:rPr>
              <a:t>RESEARCH</a:t>
            </a:r>
          </a:p>
        </p:txBody>
      </p:sp>
      <p:sp>
        <p:nvSpPr>
          <p:cNvPr id="35" name="TextBox 34"/>
          <p:cNvSpPr txBox="1"/>
          <p:nvPr/>
        </p:nvSpPr>
        <p:spPr>
          <a:xfrm>
            <a:off x="8217149" y="6606174"/>
            <a:ext cx="1563897" cy="507949"/>
          </a:xfrm>
          <a:prstGeom prst="rect">
            <a:avLst/>
          </a:prstGeom>
          <a:noFill/>
        </p:spPr>
        <p:txBody>
          <a:bodyPr vert="horz" wrap="square" lIns="182846" tIns="91422" rIns="182846" bIns="91422" rtlCol="0">
            <a:spAutoFit/>
          </a:bodyPr>
          <a:lstStyle/>
          <a:p>
            <a:pPr algn="ctr"/>
            <a:r>
              <a:rPr lang="en-US" sz="2101" b="1" dirty="0">
                <a:latin typeface="Lato Regular"/>
                <a:cs typeface="Lato Regular"/>
              </a:rPr>
              <a:t>DEVELOP</a:t>
            </a:r>
          </a:p>
        </p:txBody>
      </p:sp>
      <p:sp>
        <p:nvSpPr>
          <p:cNvPr id="36" name="TextBox 35"/>
          <p:cNvSpPr txBox="1"/>
          <p:nvPr/>
        </p:nvSpPr>
        <p:spPr>
          <a:xfrm>
            <a:off x="6254718" y="6606174"/>
            <a:ext cx="1529236" cy="507923"/>
          </a:xfrm>
          <a:prstGeom prst="rect">
            <a:avLst/>
          </a:prstGeom>
          <a:noFill/>
        </p:spPr>
        <p:txBody>
          <a:bodyPr vert="horz" wrap="square" lIns="182846" tIns="91422" rIns="182846" bIns="91422" rtlCol="0">
            <a:spAutoFit/>
          </a:bodyPr>
          <a:lstStyle/>
          <a:p>
            <a:pPr algn="ctr"/>
            <a:r>
              <a:rPr lang="en-US" sz="2101" b="1" dirty="0">
                <a:latin typeface="Lato Regular"/>
                <a:cs typeface="Lato Regular"/>
              </a:rPr>
              <a:t>DESIGN</a:t>
            </a:r>
          </a:p>
        </p:txBody>
      </p:sp>
      <p:sp>
        <p:nvSpPr>
          <p:cNvPr id="37" name="TextBox 36"/>
          <p:cNvSpPr txBox="1"/>
          <p:nvPr/>
        </p:nvSpPr>
        <p:spPr>
          <a:xfrm>
            <a:off x="10209939" y="6602198"/>
            <a:ext cx="1568226" cy="507923"/>
          </a:xfrm>
          <a:prstGeom prst="rect">
            <a:avLst/>
          </a:prstGeom>
          <a:noFill/>
        </p:spPr>
        <p:txBody>
          <a:bodyPr vert="horz" wrap="square" lIns="182846" tIns="91422" rIns="182846" bIns="91422" rtlCol="0">
            <a:spAutoFit/>
          </a:bodyPr>
          <a:lstStyle/>
          <a:p>
            <a:pPr algn="ctr"/>
            <a:r>
              <a:rPr lang="en-US" sz="2101" b="1" dirty="0">
                <a:latin typeface="Lato Regular"/>
                <a:cs typeface="Lato Regular"/>
              </a:rPr>
              <a:t>TEAM</a:t>
            </a:r>
          </a:p>
        </p:txBody>
      </p:sp>
      <p:sp>
        <p:nvSpPr>
          <p:cNvPr id="38" name="TextBox 37"/>
          <p:cNvSpPr txBox="1"/>
          <p:nvPr/>
        </p:nvSpPr>
        <p:spPr>
          <a:xfrm>
            <a:off x="12170360" y="5900724"/>
            <a:ext cx="1563899" cy="507923"/>
          </a:xfrm>
          <a:prstGeom prst="rect">
            <a:avLst/>
          </a:prstGeom>
          <a:noFill/>
        </p:spPr>
        <p:txBody>
          <a:bodyPr vert="horz" wrap="square" lIns="182846" tIns="91422" rIns="182846" bIns="91422" rtlCol="0">
            <a:spAutoFit/>
          </a:bodyPr>
          <a:lstStyle/>
          <a:p>
            <a:pPr algn="ctr"/>
            <a:r>
              <a:rPr lang="en-US" sz="2101" b="1" dirty="0">
                <a:latin typeface="Lato Regular"/>
                <a:cs typeface="Lato Regular"/>
              </a:rPr>
              <a:t>TIME</a:t>
            </a:r>
          </a:p>
        </p:txBody>
      </p:sp>
      <p:sp>
        <p:nvSpPr>
          <p:cNvPr id="39" name="TextBox 38"/>
          <p:cNvSpPr txBox="1"/>
          <p:nvPr/>
        </p:nvSpPr>
        <p:spPr>
          <a:xfrm>
            <a:off x="14173832" y="6669542"/>
            <a:ext cx="1699002" cy="531006"/>
          </a:xfrm>
          <a:prstGeom prst="rect">
            <a:avLst/>
          </a:prstGeom>
          <a:noFill/>
        </p:spPr>
        <p:txBody>
          <a:bodyPr vert="horz" wrap="square" lIns="182846" tIns="91422" rIns="182846" bIns="91422" rtlCol="0">
            <a:spAutoFit/>
          </a:bodyPr>
          <a:lstStyle/>
          <a:p>
            <a:pPr algn="ctr"/>
            <a:r>
              <a:rPr lang="en-US" sz="2251" b="1" dirty="0">
                <a:latin typeface="Lato Regular"/>
                <a:cs typeface="Lato Regular"/>
              </a:rPr>
              <a:t>END</a:t>
            </a:r>
          </a:p>
        </p:txBody>
      </p:sp>
      <p:sp>
        <p:nvSpPr>
          <p:cNvPr id="40" name="AutoShape 82"/>
          <p:cNvSpPr>
            <a:spLocks/>
          </p:cNvSpPr>
          <p:nvPr/>
        </p:nvSpPr>
        <p:spPr bwMode="auto">
          <a:xfrm>
            <a:off x="10758669" y="5704795"/>
            <a:ext cx="441288" cy="4414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767" y="5419"/>
                </a:moveTo>
                <a:cubicBezTo>
                  <a:pt x="4051" y="5419"/>
                  <a:pt x="4271" y="5505"/>
                  <a:pt x="4428" y="5687"/>
                </a:cubicBezTo>
                <a:cubicBezTo>
                  <a:pt x="4586" y="5865"/>
                  <a:pt x="4701" y="6078"/>
                  <a:pt x="4766" y="6326"/>
                </a:cubicBezTo>
                <a:cubicBezTo>
                  <a:pt x="4835" y="6574"/>
                  <a:pt x="4879" y="6836"/>
                  <a:pt x="4893" y="7106"/>
                </a:cubicBezTo>
                <a:cubicBezTo>
                  <a:pt x="4910" y="7377"/>
                  <a:pt x="4917" y="7596"/>
                  <a:pt x="4917" y="7760"/>
                </a:cubicBezTo>
                <a:lnTo>
                  <a:pt x="4917" y="9856"/>
                </a:lnTo>
                <a:cubicBezTo>
                  <a:pt x="4809" y="9928"/>
                  <a:pt x="4720" y="10015"/>
                  <a:pt x="4646" y="10110"/>
                </a:cubicBezTo>
                <a:cubicBezTo>
                  <a:pt x="4574" y="10208"/>
                  <a:pt x="4468" y="10257"/>
                  <a:pt x="4329" y="10257"/>
                </a:cubicBezTo>
                <a:lnTo>
                  <a:pt x="561" y="10257"/>
                </a:lnTo>
                <a:cubicBezTo>
                  <a:pt x="439" y="10257"/>
                  <a:pt x="338" y="10208"/>
                  <a:pt x="256" y="10110"/>
                </a:cubicBezTo>
                <a:cubicBezTo>
                  <a:pt x="177" y="10015"/>
                  <a:pt x="93" y="9928"/>
                  <a:pt x="0" y="9856"/>
                </a:cubicBezTo>
                <a:lnTo>
                  <a:pt x="0" y="7760"/>
                </a:lnTo>
                <a:cubicBezTo>
                  <a:pt x="0" y="7596"/>
                  <a:pt x="4" y="7377"/>
                  <a:pt x="12" y="7106"/>
                </a:cubicBezTo>
                <a:cubicBezTo>
                  <a:pt x="19" y="6836"/>
                  <a:pt x="57" y="6574"/>
                  <a:pt x="124" y="6326"/>
                </a:cubicBezTo>
                <a:cubicBezTo>
                  <a:pt x="196" y="6078"/>
                  <a:pt x="309" y="5865"/>
                  <a:pt x="465" y="5687"/>
                </a:cubicBezTo>
                <a:cubicBezTo>
                  <a:pt x="624" y="5508"/>
                  <a:pt x="842" y="5419"/>
                  <a:pt x="1123" y="5419"/>
                </a:cubicBezTo>
                <a:cubicBezTo>
                  <a:pt x="782" y="5151"/>
                  <a:pt x="508" y="4803"/>
                  <a:pt x="304" y="4377"/>
                </a:cubicBezTo>
                <a:cubicBezTo>
                  <a:pt x="103" y="3950"/>
                  <a:pt x="0" y="3469"/>
                  <a:pt x="0" y="2937"/>
                </a:cubicBezTo>
                <a:cubicBezTo>
                  <a:pt x="0" y="2539"/>
                  <a:pt x="64" y="2162"/>
                  <a:pt x="189" y="1805"/>
                </a:cubicBezTo>
                <a:cubicBezTo>
                  <a:pt x="316" y="1448"/>
                  <a:pt x="491" y="1134"/>
                  <a:pt x="717" y="861"/>
                </a:cubicBezTo>
                <a:cubicBezTo>
                  <a:pt x="943" y="590"/>
                  <a:pt x="1207" y="380"/>
                  <a:pt x="1504" y="227"/>
                </a:cubicBezTo>
                <a:cubicBezTo>
                  <a:pt x="1804" y="77"/>
                  <a:pt x="2119" y="0"/>
                  <a:pt x="2445" y="0"/>
                </a:cubicBezTo>
                <a:cubicBezTo>
                  <a:pt x="2793" y="0"/>
                  <a:pt x="3115" y="77"/>
                  <a:pt x="3412" y="227"/>
                </a:cubicBezTo>
                <a:cubicBezTo>
                  <a:pt x="3712" y="380"/>
                  <a:pt x="3969" y="590"/>
                  <a:pt x="4188" y="861"/>
                </a:cubicBezTo>
                <a:cubicBezTo>
                  <a:pt x="4406" y="1134"/>
                  <a:pt x="4584" y="1448"/>
                  <a:pt x="4716" y="1805"/>
                </a:cubicBezTo>
                <a:cubicBezTo>
                  <a:pt x="4850" y="2162"/>
                  <a:pt x="4917" y="2539"/>
                  <a:pt x="4917" y="2937"/>
                </a:cubicBezTo>
                <a:cubicBezTo>
                  <a:pt x="4917" y="3458"/>
                  <a:pt x="4814" y="3939"/>
                  <a:pt x="4603" y="4371"/>
                </a:cubicBezTo>
                <a:cubicBezTo>
                  <a:pt x="4392" y="4800"/>
                  <a:pt x="4115" y="5151"/>
                  <a:pt x="3767" y="5419"/>
                </a:cubicBezTo>
                <a:moveTo>
                  <a:pt x="18165" y="12062"/>
                </a:moveTo>
                <a:cubicBezTo>
                  <a:pt x="18672" y="12604"/>
                  <a:pt x="19070" y="13142"/>
                  <a:pt x="19356" y="13669"/>
                </a:cubicBezTo>
                <a:cubicBezTo>
                  <a:pt x="19641" y="14196"/>
                  <a:pt x="19788" y="14801"/>
                  <a:pt x="19788" y="15480"/>
                </a:cubicBezTo>
                <a:lnTo>
                  <a:pt x="19788" y="20816"/>
                </a:lnTo>
                <a:cubicBezTo>
                  <a:pt x="19694" y="20868"/>
                  <a:pt x="19620" y="20931"/>
                  <a:pt x="19557" y="20995"/>
                </a:cubicBezTo>
                <a:cubicBezTo>
                  <a:pt x="19497" y="21061"/>
                  <a:pt x="19425" y="21122"/>
                  <a:pt x="19344" y="21191"/>
                </a:cubicBezTo>
                <a:cubicBezTo>
                  <a:pt x="19262" y="21251"/>
                  <a:pt x="19173" y="21317"/>
                  <a:pt x="19075" y="21386"/>
                </a:cubicBezTo>
                <a:cubicBezTo>
                  <a:pt x="18976" y="21455"/>
                  <a:pt x="18835" y="21528"/>
                  <a:pt x="18662" y="21599"/>
                </a:cubicBezTo>
                <a:lnTo>
                  <a:pt x="2942" y="21599"/>
                </a:lnTo>
                <a:cubicBezTo>
                  <a:pt x="2675" y="21599"/>
                  <a:pt x="2467" y="21499"/>
                  <a:pt x="2318" y="21291"/>
                </a:cubicBezTo>
                <a:cubicBezTo>
                  <a:pt x="2167" y="21081"/>
                  <a:pt x="2003" y="20926"/>
                  <a:pt x="1819" y="20816"/>
                </a:cubicBezTo>
                <a:lnTo>
                  <a:pt x="1819" y="15480"/>
                </a:lnTo>
                <a:cubicBezTo>
                  <a:pt x="1819" y="14763"/>
                  <a:pt x="1989" y="14127"/>
                  <a:pt x="2335" y="13571"/>
                </a:cubicBezTo>
                <a:cubicBezTo>
                  <a:pt x="2678" y="13018"/>
                  <a:pt x="3052" y="12511"/>
                  <a:pt x="3460" y="12062"/>
                </a:cubicBezTo>
                <a:cubicBezTo>
                  <a:pt x="3535" y="11970"/>
                  <a:pt x="3633" y="11869"/>
                  <a:pt x="3753" y="11766"/>
                </a:cubicBezTo>
                <a:cubicBezTo>
                  <a:pt x="3873" y="11659"/>
                  <a:pt x="4000" y="11590"/>
                  <a:pt x="4137" y="11553"/>
                </a:cubicBezTo>
                <a:cubicBezTo>
                  <a:pt x="4276" y="11495"/>
                  <a:pt x="4432" y="11466"/>
                  <a:pt x="4610" y="11455"/>
                </a:cubicBezTo>
                <a:cubicBezTo>
                  <a:pt x="4785" y="11446"/>
                  <a:pt x="4956" y="11423"/>
                  <a:pt x="5126" y="11388"/>
                </a:cubicBezTo>
                <a:cubicBezTo>
                  <a:pt x="5594" y="11299"/>
                  <a:pt x="6091" y="11210"/>
                  <a:pt x="6621" y="11121"/>
                </a:cubicBezTo>
                <a:cubicBezTo>
                  <a:pt x="7149" y="11034"/>
                  <a:pt x="7665" y="10945"/>
                  <a:pt x="8172" y="10853"/>
                </a:cubicBezTo>
                <a:cubicBezTo>
                  <a:pt x="7483" y="10326"/>
                  <a:pt x="6928" y="9632"/>
                  <a:pt x="6513" y="8762"/>
                </a:cubicBezTo>
                <a:cubicBezTo>
                  <a:pt x="6093" y="7896"/>
                  <a:pt x="5884" y="6940"/>
                  <a:pt x="5884" y="5903"/>
                </a:cubicBezTo>
                <a:cubicBezTo>
                  <a:pt x="5884" y="5097"/>
                  <a:pt x="6016" y="4331"/>
                  <a:pt x="6275" y="3608"/>
                </a:cubicBezTo>
                <a:cubicBezTo>
                  <a:pt x="6535" y="2885"/>
                  <a:pt x="6887" y="2260"/>
                  <a:pt x="7331" y="1733"/>
                </a:cubicBezTo>
                <a:cubicBezTo>
                  <a:pt x="7778" y="1203"/>
                  <a:pt x="8299" y="786"/>
                  <a:pt x="8894" y="472"/>
                </a:cubicBezTo>
                <a:cubicBezTo>
                  <a:pt x="9494" y="158"/>
                  <a:pt x="10125" y="3"/>
                  <a:pt x="10802" y="3"/>
                </a:cubicBezTo>
                <a:cubicBezTo>
                  <a:pt x="11476" y="3"/>
                  <a:pt x="12112" y="158"/>
                  <a:pt x="12710" y="472"/>
                </a:cubicBezTo>
                <a:cubicBezTo>
                  <a:pt x="13307" y="786"/>
                  <a:pt x="13826" y="1203"/>
                  <a:pt x="14272" y="1733"/>
                </a:cubicBezTo>
                <a:cubicBezTo>
                  <a:pt x="14716" y="2260"/>
                  <a:pt x="15067" y="2885"/>
                  <a:pt x="15328" y="3608"/>
                </a:cubicBezTo>
                <a:cubicBezTo>
                  <a:pt x="15590" y="4331"/>
                  <a:pt x="15719" y="5097"/>
                  <a:pt x="15719" y="5903"/>
                </a:cubicBezTo>
                <a:cubicBezTo>
                  <a:pt x="15719" y="6939"/>
                  <a:pt x="15513" y="7890"/>
                  <a:pt x="15100" y="8757"/>
                </a:cubicBezTo>
                <a:cubicBezTo>
                  <a:pt x="14685" y="9620"/>
                  <a:pt x="14128" y="10320"/>
                  <a:pt x="13432" y="10853"/>
                </a:cubicBezTo>
                <a:cubicBezTo>
                  <a:pt x="13936" y="10945"/>
                  <a:pt x="14452" y="11031"/>
                  <a:pt x="14978" y="11115"/>
                </a:cubicBezTo>
                <a:cubicBezTo>
                  <a:pt x="15504" y="11198"/>
                  <a:pt x="16005" y="11288"/>
                  <a:pt x="16478" y="11388"/>
                </a:cubicBezTo>
                <a:cubicBezTo>
                  <a:pt x="16653" y="11426"/>
                  <a:pt x="16826" y="11449"/>
                  <a:pt x="16994" y="11455"/>
                </a:cubicBezTo>
                <a:cubicBezTo>
                  <a:pt x="17162" y="11466"/>
                  <a:pt x="17323" y="11495"/>
                  <a:pt x="17467" y="11553"/>
                </a:cubicBezTo>
                <a:cubicBezTo>
                  <a:pt x="17603" y="11590"/>
                  <a:pt x="17731" y="11659"/>
                  <a:pt x="17851" y="11766"/>
                </a:cubicBezTo>
                <a:cubicBezTo>
                  <a:pt x="17966" y="11869"/>
                  <a:pt x="18074" y="11970"/>
                  <a:pt x="18165" y="12062"/>
                </a:cubicBezTo>
                <a:moveTo>
                  <a:pt x="20474" y="5419"/>
                </a:moveTo>
                <a:cubicBezTo>
                  <a:pt x="20757" y="5419"/>
                  <a:pt x="20973" y="5505"/>
                  <a:pt x="21124" y="5687"/>
                </a:cubicBezTo>
                <a:cubicBezTo>
                  <a:pt x="21271" y="5865"/>
                  <a:pt x="21381" y="6078"/>
                  <a:pt x="21448" y="6326"/>
                </a:cubicBezTo>
                <a:cubicBezTo>
                  <a:pt x="21520" y="6574"/>
                  <a:pt x="21561" y="6836"/>
                  <a:pt x="21576" y="7106"/>
                </a:cubicBezTo>
                <a:cubicBezTo>
                  <a:pt x="21592" y="7377"/>
                  <a:pt x="21599" y="7596"/>
                  <a:pt x="21599" y="7760"/>
                </a:cubicBezTo>
                <a:lnTo>
                  <a:pt x="21599" y="9856"/>
                </a:lnTo>
                <a:cubicBezTo>
                  <a:pt x="21508" y="9928"/>
                  <a:pt x="21422" y="10015"/>
                  <a:pt x="21340" y="10110"/>
                </a:cubicBezTo>
                <a:cubicBezTo>
                  <a:pt x="21261" y="10208"/>
                  <a:pt x="21158" y="10257"/>
                  <a:pt x="21036" y="10257"/>
                </a:cubicBezTo>
                <a:lnTo>
                  <a:pt x="17268" y="10257"/>
                </a:lnTo>
                <a:cubicBezTo>
                  <a:pt x="17131" y="10257"/>
                  <a:pt x="17023" y="10208"/>
                  <a:pt x="16953" y="10110"/>
                </a:cubicBezTo>
                <a:cubicBezTo>
                  <a:pt x="16879" y="10015"/>
                  <a:pt x="16790" y="9928"/>
                  <a:pt x="16682" y="9856"/>
                </a:cubicBezTo>
                <a:lnTo>
                  <a:pt x="16682" y="7760"/>
                </a:lnTo>
                <a:cubicBezTo>
                  <a:pt x="16682" y="7596"/>
                  <a:pt x="16692" y="7377"/>
                  <a:pt x="16706" y="7106"/>
                </a:cubicBezTo>
                <a:cubicBezTo>
                  <a:pt x="16720" y="6836"/>
                  <a:pt x="16766" y="6574"/>
                  <a:pt x="16836" y="6326"/>
                </a:cubicBezTo>
                <a:cubicBezTo>
                  <a:pt x="16912" y="6078"/>
                  <a:pt x="17023" y="5865"/>
                  <a:pt x="17183" y="5687"/>
                </a:cubicBezTo>
                <a:cubicBezTo>
                  <a:pt x="17337" y="5508"/>
                  <a:pt x="17556" y="5419"/>
                  <a:pt x="17829" y="5419"/>
                </a:cubicBezTo>
                <a:cubicBezTo>
                  <a:pt x="17488" y="5151"/>
                  <a:pt x="17210" y="4803"/>
                  <a:pt x="16999" y="4377"/>
                </a:cubicBezTo>
                <a:cubicBezTo>
                  <a:pt x="16788" y="3950"/>
                  <a:pt x="16682" y="3469"/>
                  <a:pt x="16682" y="2937"/>
                </a:cubicBezTo>
                <a:cubicBezTo>
                  <a:pt x="16682" y="2539"/>
                  <a:pt x="16744" y="2162"/>
                  <a:pt x="16872" y="1805"/>
                </a:cubicBezTo>
                <a:cubicBezTo>
                  <a:pt x="16999" y="1448"/>
                  <a:pt x="17174" y="1134"/>
                  <a:pt x="17400" y="861"/>
                </a:cubicBezTo>
                <a:cubicBezTo>
                  <a:pt x="17625" y="590"/>
                  <a:pt x="17889" y="380"/>
                  <a:pt x="18187" y="227"/>
                </a:cubicBezTo>
                <a:cubicBezTo>
                  <a:pt x="18487" y="77"/>
                  <a:pt x="18808" y="0"/>
                  <a:pt x="19152" y="0"/>
                </a:cubicBezTo>
                <a:cubicBezTo>
                  <a:pt x="19480" y="0"/>
                  <a:pt x="19795" y="77"/>
                  <a:pt x="20095" y="227"/>
                </a:cubicBezTo>
                <a:cubicBezTo>
                  <a:pt x="20395" y="380"/>
                  <a:pt x="20656" y="590"/>
                  <a:pt x="20882" y="861"/>
                </a:cubicBezTo>
                <a:cubicBezTo>
                  <a:pt x="21108" y="1134"/>
                  <a:pt x="21285" y="1448"/>
                  <a:pt x="21412" y="1805"/>
                </a:cubicBezTo>
                <a:cubicBezTo>
                  <a:pt x="21537" y="2162"/>
                  <a:pt x="21599" y="2539"/>
                  <a:pt x="21599" y="2937"/>
                </a:cubicBezTo>
                <a:cubicBezTo>
                  <a:pt x="21599" y="3458"/>
                  <a:pt x="21499" y="3939"/>
                  <a:pt x="21295" y="4371"/>
                </a:cubicBezTo>
                <a:cubicBezTo>
                  <a:pt x="21093" y="4800"/>
                  <a:pt x="20820" y="5151"/>
                  <a:pt x="20474" y="5419"/>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41" name="AutoShape 29"/>
          <p:cNvSpPr>
            <a:spLocks/>
          </p:cNvSpPr>
          <p:nvPr/>
        </p:nvSpPr>
        <p:spPr bwMode="auto">
          <a:xfrm>
            <a:off x="2808939" y="5085297"/>
            <a:ext cx="534219" cy="5343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598" y="2167"/>
                </a:moveTo>
                <a:cubicBezTo>
                  <a:pt x="3598" y="2549"/>
                  <a:pt x="3517" y="2902"/>
                  <a:pt x="3358" y="3213"/>
                </a:cubicBezTo>
                <a:cubicBezTo>
                  <a:pt x="3197" y="3525"/>
                  <a:pt x="2981" y="3792"/>
                  <a:pt x="2707" y="4006"/>
                </a:cubicBezTo>
                <a:lnTo>
                  <a:pt x="2707" y="21050"/>
                </a:lnTo>
                <a:cubicBezTo>
                  <a:pt x="2707" y="21203"/>
                  <a:pt x="2663" y="21329"/>
                  <a:pt x="2580" y="21438"/>
                </a:cubicBezTo>
                <a:cubicBezTo>
                  <a:pt x="2492" y="21547"/>
                  <a:pt x="2386" y="21599"/>
                  <a:pt x="2262" y="21599"/>
                </a:cubicBezTo>
                <a:lnTo>
                  <a:pt x="1348" y="21599"/>
                </a:lnTo>
                <a:cubicBezTo>
                  <a:pt x="1221" y="21599"/>
                  <a:pt x="1118" y="21544"/>
                  <a:pt x="1038" y="21438"/>
                </a:cubicBezTo>
                <a:cubicBezTo>
                  <a:pt x="954" y="21329"/>
                  <a:pt x="913" y="21203"/>
                  <a:pt x="913" y="21050"/>
                </a:cubicBezTo>
                <a:lnTo>
                  <a:pt x="913" y="4006"/>
                </a:lnTo>
                <a:cubicBezTo>
                  <a:pt x="641" y="3792"/>
                  <a:pt x="421" y="3525"/>
                  <a:pt x="252" y="3213"/>
                </a:cubicBezTo>
                <a:cubicBezTo>
                  <a:pt x="83" y="2902"/>
                  <a:pt x="0" y="2549"/>
                  <a:pt x="0" y="2167"/>
                </a:cubicBezTo>
                <a:cubicBezTo>
                  <a:pt x="0" y="1574"/>
                  <a:pt x="176" y="1069"/>
                  <a:pt x="528" y="640"/>
                </a:cubicBezTo>
                <a:cubicBezTo>
                  <a:pt x="878" y="211"/>
                  <a:pt x="1304" y="0"/>
                  <a:pt x="1804" y="0"/>
                </a:cubicBezTo>
                <a:cubicBezTo>
                  <a:pt x="2296" y="0"/>
                  <a:pt x="2719" y="211"/>
                  <a:pt x="3069" y="640"/>
                </a:cubicBezTo>
                <a:cubicBezTo>
                  <a:pt x="3422" y="1069"/>
                  <a:pt x="3598" y="1571"/>
                  <a:pt x="3598" y="2167"/>
                </a:cubicBezTo>
                <a:moveTo>
                  <a:pt x="20838" y="2476"/>
                </a:moveTo>
                <a:cubicBezTo>
                  <a:pt x="21063" y="2323"/>
                  <a:pt x="21247" y="2297"/>
                  <a:pt x="21389" y="2391"/>
                </a:cubicBezTo>
                <a:cubicBezTo>
                  <a:pt x="21529" y="2485"/>
                  <a:pt x="21599" y="2684"/>
                  <a:pt x="21599" y="2996"/>
                </a:cubicBezTo>
                <a:lnTo>
                  <a:pt x="21599" y="13515"/>
                </a:lnTo>
                <a:cubicBezTo>
                  <a:pt x="21599" y="13803"/>
                  <a:pt x="21526" y="14106"/>
                  <a:pt x="21382" y="14420"/>
                </a:cubicBezTo>
                <a:cubicBezTo>
                  <a:pt x="21237" y="14737"/>
                  <a:pt x="21056" y="14966"/>
                  <a:pt x="20838" y="15119"/>
                </a:cubicBezTo>
                <a:cubicBezTo>
                  <a:pt x="19954" y="15757"/>
                  <a:pt x="19146" y="16165"/>
                  <a:pt x="18412" y="16350"/>
                </a:cubicBezTo>
                <a:cubicBezTo>
                  <a:pt x="17678" y="16529"/>
                  <a:pt x="17036" y="16606"/>
                  <a:pt x="16490" y="16567"/>
                </a:cubicBezTo>
                <a:cubicBezTo>
                  <a:pt x="15849" y="16526"/>
                  <a:pt x="15281" y="16371"/>
                  <a:pt x="14791" y="16103"/>
                </a:cubicBezTo>
                <a:cubicBezTo>
                  <a:pt x="14392" y="15851"/>
                  <a:pt x="14003" y="15607"/>
                  <a:pt x="13623" y="15378"/>
                </a:cubicBezTo>
                <a:cubicBezTo>
                  <a:pt x="13244" y="15146"/>
                  <a:pt x="12857" y="14946"/>
                  <a:pt x="12458" y="14773"/>
                </a:cubicBezTo>
                <a:cubicBezTo>
                  <a:pt x="12059" y="14599"/>
                  <a:pt x="11640" y="14461"/>
                  <a:pt x="11197" y="14358"/>
                </a:cubicBezTo>
                <a:cubicBezTo>
                  <a:pt x="10757" y="14256"/>
                  <a:pt x="10269" y="14203"/>
                  <a:pt x="9738" y="14203"/>
                </a:cubicBezTo>
                <a:cubicBezTo>
                  <a:pt x="9310" y="14220"/>
                  <a:pt x="8825" y="14306"/>
                  <a:pt x="8286" y="14455"/>
                </a:cubicBezTo>
                <a:cubicBezTo>
                  <a:pt x="7824" y="14588"/>
                  <a:pt x="7266" y="14799"/>
                  <a:pt x="6605" y="15090"/>
                </a:cubicBezTo>
                <a:cubicBezTo>
                  <a:pt x="5944" y="15381"/>
                  <a:pt x="5207" y="15792"/>
                  <a:pt x="4394" y="16327"/>
                </a:cubicBezTo>
                <a:cubicBezTo>
                  <a:pt x="4169" y="16476"/>
                  <a:pt x="3978" y="16494"/>
                  <a:pt x="3826" y="16382"/>
                </a:cubicBezTo>
                <a:cubicBezTo>
                  <a:pt x="3674" y="16268"/>
                  <a:pt x="3598" y="16059"/>
                  <a:pt x="3598" y="15751"/>
                </a:cubicBezTo>
                <a:lnTo>
                  <a:pt x="3598" y="5273"/>
                </a:lnTo>
                <a:cubicBezTo>
                  <a:pt x="3598" y="4964"/>
                  <a:pt x="3674" y="4653"/>
                  <a:pt x="3826" y="4347"/>
                </a:cubicBezTo>
                <a:cubicBezTo>
                  <a:pt x="3978" y="4036"/>
                  <a:pt x="4169" y="3807"/>
                  <a:pt x="4394" y="3654"/>
                </a:cubicBezTo>
                <a:cubicBezTo>
                  <a:pt x="5207" y="3143"/>
                  <a:pt x="5941" y="2737"/>
                  <a:pt x="6597" y="2447"/>
                </a:cubicBezTo>
                <a:cubicBezTo>
                  <a:pt x="7253" y="2156"/>
                  <a:pt x="7816" y="1944"/>
                  <a:pt x="8286" y="1812"/>
                </a:cubicBezTo>
                <a:cubicBezTo>
                  <a:pt x="8832" y="1665"/>
                  <a:pt x="9317" y="1580"/>
                  <a:pt x="9738" y="1559"/>
                </a:cubicBezTo>
                <a:cubicBezTo>
                  <a:pt x="10269" y="1559"/>
                  <a:pt x="10757" y="1612"/>
                  <a:pt x="11197" y="1715"/>
                </a:cubicBezTo>
                <a:cubicBezTo>
                  <a:pt x="11640" y="1818"/>
                  <a:pt x="12059" y="1956"/>
                  <a:pt x="12458" y="2135"/>
                </a:cubicBezTo>
                <a:cubicBezTo>
                  <a:pt x="12857" y="2306"/>
                  <a:pt x="13242" y="2508"/>
                  <a:pt x="13619" y="2737"/>
                </a:cubicBezTo>
                <a:cubicBezTo>
                  <a:pt x="13993" y="2967"/>
                  <a:pt x="14385" y="3207"/>
                  <a:pt x="14791" y="3463"/>
                </a:cubicBezTo>
                <a:cubicBezTo>
                  <a:pt x="15281" y="3736"/>
                  <a:pt x="15849" y="3889"/>
                  <a:pt x="16490" y="3924"/>
                </a:cubicBezTo>
                <a:cubicBezTo>
                  <a:pt x="17036" y="3965"/>
                  <a:pt x="17678" y="3889"/>
                  <a:pt x="18412" y="3707"/>
                </a:cubicBezTo>
                <a:cubicBezTo>
                  <a:pt x="19146" y="3522"/>
                  <a:pt x="19957" y="3113"/>
                  <a:pt x="20838" y="2476"/>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42" name="AutoShape 115"/>
          <p:cNvSpPr>
            <a:spLocks/>
          </p:cNvSpPr>
          <p:nvPr/>
        </p:nvSpPr>
        <p:spPr bwMode="auto">
          <a:xfrm>
            <a:off x="4793969" y="8281244"/>
            <a:ext cx="517842" cy="5697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57" y="18801"/>
                </a:moveTo>
                <a:cubicBezTo>
                  <a:pt x="21518" y="18965"/>
                  <a:pt x="21599" y="19177"/>
                  <a:pt x="21599" y="19436"/>
                </a:cubicBezTo>
                <a:cubicBezTo>
                  <a:pt x="21599" y="19580"/>
                  <a:pt x="21518" y="19775"/>
                  <a:pt x="21357" y="20018"/>
                </a:cubicBezTo>
                <a:cubicBezTo>
                  <a:pt x="21193" y="20261"/>
                  <a:pt x="20989" y="20504"/>
                  <a:pt x="20746" y="20741"/>
                </a:cubicBezTo>
                <a:cubicBezTo>
                  <a:pt x="20503" y="20978"/>
                  <a:pt x="20260" y="21184"/>
                  <a:pt x="20023" y="21348"/>
                </a:cubicBezTo>
                <a:cubicBezTo>
                  <a:pt x="19783" y="21518"/>
                  <a:pt x="19593" y="21599"/>
                  <a:pt x="19447" y="21599"/>
                </a:cubicBezTo>
                <a:cubicBezTo>
                  <a:pt x="19189" y="21599"/>
                  <a:pt x="18975" y="21515"/>
                  <a:pt x="18811" y="21343"/>
                </a:cubicBezTo>
                <a:lnTo>
                  <a:pt x="13957" y="16502"/>
                </a:lnTo>
                <a:cubicBezTo>
                  <a:pt x="13217" y="16980"/>
                  <a:pt x="12428" y="17350"/>
                  <a:pt x="11589" y="17604"/>
                </a:cubicBezTo>
                <a:cubicBezTo>
                  <a:pt x="10750" y="17864"/>
                  <a:pt x="9891" y="17991"/>
                  <a:pt x="9007" y="17991"/>
                </a:cubicBezTo>
                <a:cubicBezTo>
                  <a:pt x="7769" y="17991"/>
                  <a:pt x="6608" y="17759"/>
                  <a:pt x="5517" y="17290"/>
                </a:cubicBezTo>
                <a:cubicBezTo>
                  <a:pt x="4427" y="16822"/>
                  <a:pt x="3469" y="16175"/>
                  <a:pt x="2644" y="15353"/>
                </a:cubicBezTo>
                <a:cubicBezTo>
                  <a:pt x="1816" y="14534"/>
                  <a:pt x="1172" y="13580"/>
                  <a:pt x="700" y="12487"/>
                </a:cubicBezTo>
                <a:cubicBezTo>
                  <a:pt x="231" y="11400"/>
                  <a:pt x="0" y="10236"/>
                  <a:pt x="0" y="8999"/>
                </a:cubicBezTo>
                <a:cubicBezTo>
                  <a:pt x="0" y="7768"/>
                  <a:pt x="231" y="6602"/>
                  <a:pt x="700" y="5515"/>
                </a:cubicBezTo>
                <a:cubicBezTo>
                  <a:pt x="1169" y="4422"/>
                  <a:pt x="1816" y="3467"/>
                  <a:pt x="2644" y="2645"/>
                </a:cubicBezTo>
                <a:cubicBezTo>
                  <a:pt x="3469" y="1827"/>
                  <a:pt x="4424" y="1180"/>
                  <a:pt x="5512" y="708"/>
                </a:cubicBezTo>
                <a:cubicBezTo>
                  <a:pt x="6600" y="237"/>
                  <a:pt x="7764" y="0"/>
                  <a:pt x="9007" y="0"/>
                </a:cubicBezTo>
                <a:cubicBezTo>
                  <a:pt x="10244" y="0"/>
                  <a:pt x="11403" y="237"/>
                  <a:pt x="12488" y="708"/>
                </a:cubicBezTo>
                <a:cubicBezTo>
                  <a:pt x="13573" y="1180"/>
                  <a:pt x="14530" y="1827"/>
                  <a:pt x="15358" y="2645"/>
                </a:cubicBezTo>
                <a:cubicBezTo>
                  <a:pt x="16183" y="3467"/>
                  <a:pt x="16830" y="4422"/>
                  <a:pt x="17299" y="5515"/>
                </a:cubicBezTo>
                <a:cubicBezTo>
                  <a:pt x="17768" y="6602"/>
                  <a:pt x="18003" y="7768"/>
                  <a:pt x="18003" y="8999"/>
                </a:cubicBezTo>
                <a:cubicBezTo>
                  <a:pt x="18003" y="9886"/>
                  <a:pt x="17873" y="10747"/>
                  <a:pt x="17616" y="11589"/>
                </a:cubicBezTo>
                <a:cubicBezTo>
                  <a:pt x="17359" y="12433"/>
                  <a:pt x="16991" y="13218"/>
                  <a:pt x="16514" y="13947"/>
                </a:cubicBezTo>
                <a:lnTo>
                  <a:pt x="21357" y="18801"/>
                </a:lnTo>
                <a:close/>
                <a:moveTo>
                  <a:pt x="3596" y="8999"/>
                </a:moveTo>
                <a:cubicBezTo>
                  <a:pt x="3596" y="9759"/>
                  <a:pt x="3740" y="10465"/>
                  <a:pt x="4028" y="11117"/>
                </a:cubicBezTo>
                <a:cubicBezTo>
                  <a:pt x="4317" y="11770"/>
                  <a:pt x="4707" y="12337"/>
                  <a:pt x="5193" y="12820"/>
                </a:cubicBezTo>
                <a:cubicBezTo>
                  <a:pt x="5679" y="13300"/>
                  <a:pt x="6252" y="13684"/>
                  <a:pt x="6908" y="13969"/>
                </a:cubicBezTo>
                <a:cubicBezTo>
                  <a:pt x="7566" y="14252"/>
                  <a:pt x="8264" y="14393"/>
                  <a:pt x="9004" y="14393"/>
                </a:cubicBezTo>
                <a:cubicBezTo>
                  <a:pt x="9744" y="14393"/>
                  <a:pt x="10439" y="14252"/>
                  <a:pt x="11092" y="13969"/>
                </a:cubicBezTo>
                <a:cubicBezTo>
                  <a:pt x="11745" y="13684"/>
                  <a:pt x="12318" y="13300"/>
                  <a:pt x="12801" y="12820"/>
                </a:cubicBezTo>
                <a:cubicBezTo>
                  <a:pt x="13290" y="12337"/>
                  <a:pt x="13677" y="11770"/>
                  <a:pt x="13965" y="11117"/>
                </a:cubicBezTo>
                <a:cubicBezTo>
                  <a:pt x="14254" y="10465"/>
                  <a:pt x="14398" y="9759"/>
                  <a:pt x="14398" y="8999"/>
                </a:cubicBezTo>
                <a:cubicBezTo>
                  <a:pt x="14398" y="8259"/>
                  <a:pt x="14254" y="7565"/>
                  <a:pt x="13965" y="6912"/>
                </a:cubicBezTo>
                <a:cubicBezTo>
                  <a:pt x="13674" y="6257"/>
                  <a:pt x="13290" y="5684"/>
                  <a:pt x="12801" y="5192"/>
                </a:cubicBezTo>
                <a:cubicBezTo>
                  <a:pt x="12315" y="4704"/>
                  <a:pt x="11745" y="4317"/>
                  <a:pt x="11092" y="4032"/>
                </a:cubicBezTo>
                <a:cubicBezTo>
                  <a:pt x="10439" y="3749"/>
                  <a:pt x="9741" y="3605"/>
                  <a:pt x="9004" y="3605"/>
                </a:cubicBezTo>
                <a:cubicBezTo>
                  <a:pt x="8267" y="3605"/>
                  <a:pt x="7566" y="3749"/>
                  <a:pt x="6908" y="4032"/>
                </a:cubicBezTo>
                <a:cubicBezTo>
                  <a:pt x="6252" y="4317"/>
                  <a:pt x="5676" y="4704"/>
                  <a:pt x="5193" y="5192"/>
                </a:cubicBezTo>
                <a:cubicBezTo>
                  <a:pt x="4707" y="5684"/>
                  <a:pt x="4317" y="6257"/>
                  <a:pt x="4028" y="6912"/>
                </a:cubicBezTo>
                <a:cubicBezTo>
                  <a:pt x="3740" y="7565"/>
                  <a:pt x="3596" y="8256"/>
                  <a:pt x="3596" y="8999"/>
                </a:cubicBezTo>
                <a:moveTo>
                  <a:pt x="9007" y="5591"/>
                </a:moveTo>
                <a:cubicBezTo>
                  <a:pt x="9185" y="5591"/>
                  <a:pt x="9343" y="5656"/>
                  <a:pt x="9473" y="5785"/>
                </a:cubicBezTo>
                <a:cubicBezTo>
                  <a:pt x="9603" y="5918"/>
                  <a:pt x="9668" y="6082"/>
                  <a:pt x="9668" y="6279"/>
                </a:cubicBezTo>
                <a:cubicBezTo>
                  <a:pt x="9668" y="6460"/>
                  <a:pt x="9603" y="6616"/>
                  <a:pt x="9473" y="6745"/>
                </a:cubicBezTo>
                <a:cubicBezTo>
                  <a:pt x="9343" y="6878"/>
                  <a:pt x="9185" y="6943"/>
                  <a:pt x="9007" y="6943"/>
                </a:cubicBezTo>
                <a:cubicBezTo>
                  <a:pt x="8439" y="6943"/>
                  <a:pt x="7953" y="7144"/>
                  <a:pt x="7552" y="7536"/>
                </a:cubicBezTo>
                <a:cubicBezTo>
                  <a:pt x="7151" y="7934"/>
                  <a:pt x="6950" y="8423"/>
                  <a:pt x="6950" y="8996"/>
                </a:cubicBezTo>
                <a:cubicBezTo>
                  <a:pt x="6950" y="9180"/>
                  <a:pt x="6885" y="9332"/>
                  <a:pt x="6755" y="9465"/>
                </a:cubicBezTo>
                <a:cubicBezTo>
                  <a:pt x="6622" y="9595"/>
                  <a:pt x="6467" y="9657"/>
                  <a:pt x="6289" y="9657"/>
                </a:cubicBezTo>
                <a:cubicBezTo>
                  <a:pt x="6080" y="9657"/>
                  <a:pt x="5913" y="9595"/>
                  <a:pt x="5786" y="9465"/>
                </a:cubicBezTo>
                <a:cubicBezTo>
                  <a:pt x="5659" y="9332"/>
                  <a:pt x="5599" y="9180"/>
                  <a:pt x="5599" y="8996"/>
                </a:cubicBezTo>
                <a:cubicBezTo>
                  <a:pt x="5599" y="8539"/>
                  <a:pt x="5684" y="8104"/>
                  <a:pt x="5862" y="7686"/>
                </a:cubicBezTo>
                <a:cubicBezTo>
                  <a:pt x="6037" y="7271"/>
                  <a:pt x="6280" y="6907"/>
                  <a:pt x="6597" y="6590"/>
                </a:cubicBezTo>
                <a:cubicBezTo>
                  <a:pt x="6905" y="6277"/>
                  <a:pt x="7264" y="6028"/>
                  <a:pt x="7676" y="5856"/>
                </a:cubicBezTo>
                <a:cubicBezTo>
                  <a:pt x="8086" y="5681"/>
                  <a:pt x="8529" y="5591"/>
                  <a:pt x="9007" y="5591"/>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44" name="AutoShape 66"/>
          <p:cNvSpPr>
            <a:spLocks/>
          </p:cNvSpPr>
          <p:nvPr/>
        </p:nvSpPr>
        <p:spPr bwMode="auto">
          <a:xfrm>
            <a:off x="14735958" y="5687767"/>
            <a:ext cx="441288" cy="441403"/>
          </a:xfrm>
          <a:custGeom>
            <a:avLst/>
            <a:gdLst>
              <a:gd name="T0" fmla="*/ 10799 w 21598"/>
              <a:gd name="T1" fmla="*/ 10800 h 21600"/>
              <a:gd name="T2" fmla="*/ 10799 w 21598"/>
              <a:gd name="T3" fmla="*/ 10800 h 21600"/>
              <a:gd name="T4" fmla="*/ 10799 w 21598"/>
              <a:gd name="T5" fmla="*/ 10800 h 21600"/>
              <a:gd name="T6" fmla="*/ 10799 w 21598"/>
              <a:gd name="T7" fmla="*/ 10800 h 21600"/>
            </a:gdLst>
            <a:ahLst/>
            <a:cxnLst>
              <a:cxn ang="0">
                <a:pos x="T0" y="T1"/>
              </a:cxn>
              <a:cxn ang="0">
                <a:pos x="T2" y="T3"/>
              </a:cxn>
              <a:cxn ang="0">
                <a:pos x="T4" y="T5"/>
              </a:cxn>
              <a:cxn ang="0">
                <a:pos x="T6" y="T7"/>
              </a:cxn>
            </a:cxnLst>
            <a:rect l="0" t="0" r="r" b="b"/>
            <a:pathLst>
              <a:path w="21598" h="21600">
                <a:moveTo>
                  <a:pt x="17537" y="12697"/>
                </a:moveTo>
                <a:lnTo>
                  <a:pt x="19798" y="9997"/>
                </a:lnTo>
                <a:lnTo>
                  <a:pt x="19798" y="17284"/>
                </a:lnTo>
                <a:cubicBezTo>
                  <a:pt x="19798" y="17874"/>
                  <a:pt x="19700" y="18429"/>
                  <a:pt x="19505" y="18949"/>
                </a:cubicBezTo>
                <a:cubicBezTo>
                  <a:pt x="19309" y="19469"/>
                  <a:pt x="19049" y="19928"/>
                  <a:pt x="18721" y="20321"/>
                </a:cubicBezTo>
                <a:cubicBezTo>
                  <a:pt x="18394" y="20715"/>
                  <a:pt x="18014" y="21027"/>
                  <a:pt x="17583" y="21256"/>
                </a:cubicBezTo>
                <a:cubicBezTo>
                  <a:pt x="17153" y="21485"/>
                  <a:pt x="16690" y="21599"/>
                  <a:pt x="16188" y="21599"/>
                </a:cubicBezTo>
                <a:lnTo>
                  <a:pt x="3595" y="21599"/>
                </a:lnTo>
                <a:cubicBezTo>
                  <a:pt x="3103" y="21599"/>
                  <a:pt x="2635" y="21485"/>
                  <a:pt x="2195" y="21256"/>
                </a:cubicBezTo>
                <a:cubicBezTo>
                  <a:pt x="1754" y="21027"/>
                  <a:pt x="1372" y="20715"/>
                  <a:pt x="1052" y="20321"/>
                </a:cubicBezTo>
                <a:cubicBezTo>
                  <a:pt x="734" y="19928"/>
                  <a:pt x="477" y="19469"/>
                  <a:pt x="286" y="18949"/>
                </a:cubicBezTo>
                <a:cubicBezTo>
                  <a:pt x="95" y="18429"/>
                  <a:pt x="0" y="17874"/>
                  <a:pt x="0" y="17284"/>
                </a:cubicBezTo>
                <a:lnTo>
                  <a:pt x="0" y="4315"/>
                </a:lnTo>
                <a:cubicBezTo>
                  <a:pt x="0" y="3722"/>
                  <a:pt x="95" y="3164"/>
                  <a:pt x="286" y="2632"/>
                </a:cubicBezTo>
                <a:cubicBezTo>
                  <a:pt x="477" y="2106"/>
                  <a:pt x="734" y="1645"/>
                  <a:pt x="1052" y="1263"/>
                </a:cubicBezTo>
                <a:cubicBezTo>
                  <a:pt x="1372" y="878"/>
                  <a:pt x="1754" y="572"/>
                  <a:pt x="2195" y="343"/>
                </a:cubicBezTo>
                <a:cubicBezTo>
                  <a:pt x="2635" y="114"/>
                  <a:pt x="3103" y="0"/>
                  <a:pt x="3595" y="0"/>
                </a:cubicBezTo>
                <a:lnTo>
                  <a:pt x="16188" y="0"/>
                </a:lnTo>
                <a:cubicBezTo>
                  <a:pt x="16401" y="0"/>
                  <a:pt x="16605" y="26"/>
                  <a:pt x="16798" y="82"/>
                </a:cubicBezTo>
                <a:lnTo>
                  <a:pt x="14608" y="2714"/>
                </a:lnTo>
                <a:lnTo>
                  <a:pt x="3595" y="2714"/>
                </a:lnTo>
                <a:cubicBezTo>
                  <a:pt x="3228" y="2714"/>
                  <a:pt x="2914" y="2867"/>
                  <a:pt x="2652" y="3184"/>
                </a:cubicBezTo>
                <a:cubicBezTo>
                  <a:pt x="2391" y="3496"/>
                  <a:pt x="2261" y="3875"/>
                  <a:pt x="2261" y="4315"/>
                </a:cubicBezTo>
                <a:lnTo>
                  <a:pt x="2261" y="17284"/>
                </a:lnTo>
                <a:cubicBezTo>
                  <a:pt x="2261" y="17724"/>
                  <a:pt x="2391" y="18101"/>
                  <a:pt x="2652" y="18412"/>
                </a:cubicBezTo>
                <a:cubicBezTo>
                  <a:pt x="2914" y="18729"/>
                  <a:pt x="3228" y="18888"/>
                  <a:pt x="3595" y="18888"/>
                </a:cubicBezTo>
                <a:lnTo>
                  <a:pt x="16188" y="18888"/>
                </a:lnTo>
                <a:cubicBezTo>
                  <a:pt x="16556" y="18888"/>
                  <a:pt x="16874" y="18729"/>
                  <a:pt x="17138" y="18412"/>
                </a:cubicBezTo>
                <a:cubicBezTo>
                  <a:pt x="17405" y="18101"/>
                  <a:pt x="17537" y="17724"/>
                  <a:pt x="17537" y="17284"/>
                </a:cubicBezTo>
                <a:lnTo>
                  <a:pt x="17537" y="12697"/>
                </a:lnTo>
                <a:close/>
                <a:moveTo>
                  <a:pt x="21333" y="2796"/>
                </a:moveTo>
                <a:cubicBezTo>
                  <a:pt x="21514" y="3011"/>
                  <a:pt x="21599" y="3272"/>
                  <a:pt x="21597" y="3578"/>
                </a:cubicBezTo>
                <a:cubicBezTo>
                  <a:pt x="21592" y="3881"/>
                  <a:pt x="21504" y="4136"/>
                  <a:pt x="21333" y="4342"/>
                </a:cubicBezTo>
                <a:lnTo>
                  <a:pt x="13005" y="14346"/>
                </a:lnTo>
                <a:lnTo>
                  <a:pt x="11854" y="15721"/>
                </a:lnTo>
                <a:cubicBezTo>
                  <a:pt x="11676" y="15938"/>
                  <a:pt x="11458" y="16044"/>
                  <a:pt x="11206" y="16044"/>
                </a:cubicBezTo>
                <a:cubicBezTo>
                  <a:pt x="10951" y="16044"/>
                  <a:pt x="10733" y="15938"/>
                  <a:pt x="10555" y="15721"/>
                </a:cubicBezTo>
                <a:lnTo>
                  <a:pt x="9383" y="14346"/>
                </a:lnTo>
                <a:lnTo>
                  <a:pt x="4779" y="8787"/>
                </a:lnTo>
                <a:cubicBezTo>
                  <a:pt x="4600" y="8573"/>
                  <a:pt x="4507" y="8314"/>
                  <a:pt x="4507" y="8006"/>
                </a:cubicBezTo>
                <a:cubicBezTo>
                  <a:pt x="4507" y="7703"/>
                  <a:pt x="4600" y="7441"/>
                  <a:pt x="4779" y="7227"/>
                </a:cubicBezTo>
                <a:lnTo>
                  <a:pt x="5927" y="5846"/>
                </a:lnTo>
                <a:cubicBezTo>
                  <a:pt x="6106" y="5635"/>
                  <a:pt x="6323" y="5526"/>
                  <a:pt x="6578" y="5526"/>
                </a:cubicBezTo>
                <a:cubicBezTo>
                  <a:pt x="6830" y="5526"/>
                  <a:pt x="7043" y="5634"/>
                  <a:pt x="7214" y="5846"/>
                </a:cubicBezTo>
                <a:lnTo>
                  <a:pt x="11198" y="10632"/>
                </a:lnTo>
                <a:lnTo>
                  <a:pt x="18861" y="1404"/>
                </a:lnTo>
                <a:cubicBezTo>
                  <a:pt x="19040" y="1186"/>
                  <a:pt x="19262" y="1084"/>
                  <a:pt x="19524" y="1087"/>
                </a:cubicBezTo>
                <a:cubicBezTo>
                  <a:pt x="19786" y="1092"/>
                  <a:pt x="20001" y="1198"/>
                  <a:pt x="20173" y="1404"/>
                </a:cubicBezTo>
                <a:lnTo>
                  <a:pt x="21333" y="2796"/>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45" name="Group 44"/>
          <p:cNvGrpSpPr/>
          <p:nvPr/>
        </p:nvGrpSpPr>
        <p:grpSpPr>
          <a:xfrm>
            <a:off x="12802327" y="6749479"/>
            <a:ext cx="402310" cy="589784"/>
            <a:chOff x="1559893" y="2241774"/>
            <a:chExt cx="174947" cy="256404"/>
          </a:xfrm>
          <a:solidFill>
            <a:schemeClr val="bg1"/>
          </a:solidFill>
        </p:grpSpPr>
        <p:sp>
          <p:nvSpPr>
            <p:cNvPr id="46" name="Oval 49"/>
            <p:cNvSpPr>
              <a:spLocks noChangeArrowheads="1"/>
            </p:cNvSpPr>
            <p:nvPr/>
          </p:nvSpPr>
          <p:spPr bwMode="auto">
            <a:xfrm>
              <a:off x="1630705" y="2313975"/>
              <a:ext cx="16662" cy="1666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7" name="Oval 50"/>
            <p:cNvSpPr>
              <a:spLocks noChangeArrowheads="1"/>
            </p:cNvSpPr>
            <p:nvPr/>
          </p:nvSpPr>
          <p:spPr bwMode="auto">
            <a:xfrm>
              <a:off x="1630705" y="2410242"/>
              <a:ext cx="16662"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8" name="Oval 51"/>
            <p:cNvSpPr>
              <a:spLocks noChangeArrowheads="1"/>
            </p:cNvSpPr>
            <p:nvPr/>
          </p:nvSpPr>
          <p:spPr bwMode="auto">
            <a:xfrm>
              <a:off x="1583960" y="2362108"/>
              <a:ext cx="15273"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9" name="Oval 52"/>
            <p:cNvSpPr>
              <a:spLocks noChangeArrowheads="1"/>
            </p:cNvSpPr>
            <p:nvPr/>
          </p:nvSpPr>
          <p:spPr bwMode="auto">
            <a:xfrm>
              <a:off x="1679301" y="2362108"/>
              <a:ext cx="16199"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0" name="Freeform 53"/>
            <p:cNvSpPr>
              <a:spLocks/>
            </p:cNvSpPr>
            <p:nvPr/>
          </p:nvSpPr>
          <p:spPr bwMode="auto">
            <a:xfrm>
              <a:off x="1596919" y="2394969"/>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1" name="Freeform 54"/>
            <p:cNvSpPr>
              <a:spLocks/>
            </p:cNvSpPr>
            <p:nvPr/>
          </p:nvSpPr>
          <p:spPr bwMode="auto">
            <a:xfrm>
              <a:off x="1596919" y="2326934"/>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2" name="Freeform 55"/>
            <p:cNvSpPr>
              <a:spLocks/>
            </p:cNvSpPr>
            <p:nvPr/>
          </p:nvSpPr>
          <p:spPr bwMode="auto">
            <a:xfrm>
              <a:off x="1664953" y="2394969"/>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3" name="Freeform 56"/>
            <p:cNvSpPr>
              <a:spLocks noEditPoints="1"/>
            </p:cNvSpPr>
            <p:nvPr/>
          </p:nvSpPr>
          <p:spPr bwMode="auto">
            <a:xfrm>
              <a:off x="1559893" y="2241774"/>
              <a:ext cx="174947" cy="256404"/>
            </a:xfrm>
            <a:custGeom>
              <a:avLst/>
              <a:gdLst>
                <a:gd name="T0" fmla="*/ 146 w 160"/>
                <a:gd name="T1" fmla="*/ 103 h 234"/>
                <a:gd name="T2" fmla="*/ 144 w 160"/>
                <a:gd name="T3" fmla="*/ 103 h 234"/>
                <a:gd name="T4" fmla="*/ 128 w 160"/>
                <a:gd name="T5" fmla="*/ 69 h 234"/>
                <a:gd name="T6" fmla="*/ 117 w 160"/>
                <a:gd name="T7" fmla="*/ 12 h 234"/>
                <a:gd name="T8" fmla="*/ 103 w 160"/>
                <a:gd name="T9" fmla="*/ 0 h 234"/>
                <a:gd name="T10" fmla="*/ 44 w 160"/>
                <a:gd name="T11" fmla="*/ 0 h 234"/>
                <a:gd name="T12" fmla="*/ 30 w 160"/>
                <a:gd name="T13" fmla="*/ 12 h 234"/>
                <a:gd name="T14" fmla="*/ 20 w 160"/>
                <a:gd name="T15" fmla="*/ 67 h 234"/>
                <a:gd name="T16" fmla="*/ 0 w 160"/>
                <a:gd name="T17" fmla="*/ 117 h 234"/>
                <a:gd name="T18" fmla="*/ 19 w 160"/>
                <a:gd name="T19" fmla="*/ 166 h 234"/>
                <a:gd name="T20" fmla="*/ 29 w 160"/>
                <a:gd name="T21" fmla="*/ 222 h 234"/>
                <a:gd name="T22" fmla="*/ 44 w 160"/>
                <a:gd name="T23" fmla="*/ 234 h 234"/>
                <a:gd name="T24" fmla="*/ 102 w 160"/>
                <a:gd name="T25" fmla="*/ 234 h 234"/>
                <a:gd name="T26" fmla="*/ 116 w 160"/>
                <a:gd name="T27" fmla="*/ 222 h 234"/>
                <a:gd name="T28" fmla="*/ 127 w 160"/>
                <a:gd name="T29" fmla="*/ 166 h 234"/>
                <a:gd name="T30" fmla="*/ 144 w 160"/>
                <a:gd name="T31" fmla="*/ 131 h 234"/>
                <a:gd name="T32" fmla="*/ 146 w 160"/>
                <a:gd name="T33" fmla="*/ 132 h 234"/>
                <a:gd name="T34" fmla="*/ 160 w 160"/>
                <a:gd name="T35" fmla="*/ 117 h 234"/>
                <a:gd name="T36" fmla="*/ 146 w 160"/>
                <a:gd name="T37" fmla="*/ 103 h 234"/>
                <a:gd name="T38" fmla="*/ 44 w 160"/>
                <a:gd name="T39" fmla="*/ 15 h 234"/>
                <a:gd name="T40" fmla="*/ 103 w 160"/>
                <a:gd name="T41" fmla="*/ 15 h 234"/>
                <a:gd name="T42" fmla="*/ 110 w 160"/>
                <a:gd name="T43" fmla="*/ 54 h 234"/>
                <a:gd name="T44" fmla="*/ 73 w 160"/>
                <a:gd name="T45" fmla="*/ 44 h 234"/>
                <a:gd name="T46" fmla="*/ 37 w 160"/>
                <a:gd name="T47" fmla="*/ 54 h 234"/>
                <a:gd name="T48" fmla="*/ 44 w 160"/>
                <a:gd name="T49" fmla="*/ 15 h 234"/>
                <a:gd name="T50" fmla="*/ 102 w 160"/>
                <a:gd name="T51" fmla="*/ 219 h 234"/>
                <a:gd name="T52" fmla="*/ 44 w 160"/>
                <a:gd name="T53" fmla="*/ 219 h 234"/>
                <a:gd name="T54" fmla="*/ 36 w 160"/>
                <a:gd name="T55" fmla="*/ 180 h 234"/>
                <a:gd name="T56" fmla="*/ 73 w 160"/>
                <a:gd name="T57" fmla="*/ 190 h 234"/>
                <a:gd name="T58" fmla="*/ 109 w 160"/>
                <a:gd name="T59" fmla="*/ 180 h 234"/>
                <a:gd name="T60" fmla="*/ 102 w 160"/>
                <a:gd name="T61" fmla="*/ 219 h 234"/>
                <a:gd name="T62" fmla="*/ 73 w 160"/>
                <a:gd name="T63" fmla="*/ 176 h 234"/>
                <a:gd name="T64" fmla="*/ 14 w 160"/>
                <a:gd name="T65" fmla="*/ 117 h 234"/>
                <a:gd name="T66" fmla="*/ 73 w 160"/>
                <a:gd name="T67" fmla="*/ 59 h 234"/>
                <a:gd name="T68" fmla="*/ 131 w 160"/>
                <a:gd name="T69" fmla="*/ 117 h 234"/>
                <a:gd name="T70" fmla="*/ 73 w 160"/>
                <a:gd name="T71" fmla="*/ 176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0" h="234">
                  <a:moveTo>
                    <a:pt x="146" y="103"/>
                  </a:moveTo>
                  <a:cubicBezTo>
                    <a:pt x="145" y="103"/>
                    <a:pt x="145" y="103"/>
                    <a:pt x="144" y="103"/>
                  </a:cubicBezTo>
                  <a:cubicBezTo>
                    <a:pt x="142" y="90"/>
                    <a:pt x="136" y="79"/>
                    <a:pt x="128" y="69"/>
                  </a:cubicBezTo>
                  <a:cubicBezTo>
                    <a:pt x="117" y="12"/>
                    <a:pt x="117" y="12"/>
                    <a:pt x="117" y="12"/>
                  </a:cubicBezTo>
                  <a:cubicBezTo>
                    <a:pt x="116" y="5"/>
                    <a:pt x="110" y="0"/>
                    <a:pt x="103" y="0"/>
                  </a:cubicBezTo>
                  <a:cubicBezTo>
                    <a:pt x="44" y="0"/>
                    <a:pt x="44" y="0"/>
                    <a:pt x="44" y="0"/>
                  </a:cubicBezTo>
                  <a:cubicBezTo>
                    <a:pt x="37" y="0"/>
                    <a:pt x="31" y="5"/>
                    <a:pt x="30" y="12"/>
                  </a:cubicBezTo>
                  <a:cubicBezTo>
                    <a:pt x="20" y="67"/>
                    <a:pt x="20" y="67"/>
                    <a:pt x="20" y="67"/>
                  </a:cubicBezTo>
                  <a:cubicBezTo>
                    <a:pt x="7" y="80"/>
                    <a:pt x="0" y="98"/>
                    <a:pt x="0" y="117"/>
                  </a:cubicBezTo>
                  <a:cubicBezTo>
                    <a:pt x="0" y="136"/>
                    <a:pt x="7" y="153"/>
                    <a:pt x="19" y="166"/>
                  </a:cubicBezTo>
                  <a:cubicBezTo>
                    <a:pt x="29" y="222"/>
                    <a:pt x="29" y="222"/>
                    <a:pt x="29" y="222"/>
                  </a:cubicBezTo>
                  <a:cubicBezTo>
                    <a:pt x="30" y="229"/>
                    <a:pt x="36" y="234"/>
                    <a:pt x="44" y="234"/>
                  </a:cubicBezTo>
                  <a:cubicBezTo>
                    <a:pt x="102" y="234"/>
                    <a:pt x="102" y="234"/>
                    <a:pt x="102" y="234"/>
                  </a:cubicBezTo>
                  <a:cubicBezTo>
                    <a:pt x="109" y="234"/>
                    <a:pt x="115" y="229"/>
                    <a:pt x="116" y="222"/>
                  </a:cubicBezTo>
                  <a:cubicBezTo>
                    <a:pt x="127" y="166"/>
                    <a:pt x="127" y="166"/>
                    <a:pt x="127" y="166"/>
                  </a:cubicBezTo>
                  <a:cubicBezTo>
                    <a:pt x="135" y="156"/>
                    <a:pt x="142" y="145"/>
                    <a:pt x="144" y="131"/>
                  </a:cubicBezTo>
                  <a:cubicBezTo>
                    <a:pt x="145" y="132"/>
                    <a:pt x="145" y="132"/>
                    <a:pt x="146" y="132"/>
                  </a:cubicBezTo>
                  <a:cubicBezTo>
                    <a:pt x="154" y="132"/>
                    <a:pt x="160" y="125"/>
                    <a:pt x="160" y="117"/>
                  </a:cubicBezTo>
                  <a:cubicBezTo>
                    <a:pt x="160" y="109"/>
                    <a:pt x="154" y="103"/>
                    <a:pt x="146" y="103"/>
                  </a:cubicBezTo>
                  <a:close/>
                  <a:moveTo>
                    <a:pt x="44" y="15"/>
                  </a:moveTo>
                  <a:cubicBezTo>
                    <a:pt x="103" y="15"/>
                    <a:pt x="103" y="15"/>
                    <a:pt x="103" y="15"/>
                  </a:cubicBezTo>
                  <a:cubicBezTo>
                    <a:pt x="110" y="54"/>
                    <a:pt x="110" y="54"/>
                    <a:pt x="110" y="54"/>
                  </a:cubicBezTo>
                  <a:cubicBezTo>
                    <a:pt x="99" y="48"/>
                    <a:pt x="87" y="44"/>
                    <a:pt x="73" y="44"/>
                  </a:cubicBezTo>
                  <a:cubicBezTo>
                    <a:pt x="60" y="44"/>
                    <a:pt x="48" y="48"/>
                    <a:pt x="37" y="54"/>
                  </a:cubicBezTo>
                  <a:lnTo>
                    <a:pt x="44" y="15"/>
                  </a:lnTo>
                  <a:close/>
                  <a:moveTo>
                    <a:pt x="102" y="219"/>
                  </a:moveTo>
                  <a:cubicBezTo>
                    <a:pt x="44" y="219"/>
                    <a:pt x="44" y="219"/>
                    <a:pt x="44" y="219"/>
                  </a:cubicBezTo>
                  <a:cubicBezTo>
                    <a:pt x="36" y="180"/>
                    <a:pt x="36" y="180"/>
                    <a:pt x="36" y="180"/>
                  </a:cubicBezTo>
                  <a:cubicBezTo>
                    <a:pt x="47" y="186"/>
                    <a:pt x="59" y="190"/>
                    <a:pt x="73" y="190"/>
                  </a:cubicBezTo>
                  <a:cubicBezTo>
                    <a:pt x="86" y="190"/>
                    <a:pt x="98" y="186"/>
                    <a:pt x="109" y="180"/>
                  </a:cubicBezTo>
                  <a:lnTo>
                    <a:pt x="102" y="219"/>
                  </a:lnTo>
                  <a:close/>
                  <a:moveTo>
                    <a:pt x="73" y="176"/>
                  </a:moveTo>
                  <a:cubicBezTo>
                    <a:pt x="40" y="176"/>
                    <a:pt x="14" y="149"/>
                    <a:pt x="14" y="117"/>
                  </a:cubicBezTo>
                  <a:cubicBezTo>
                    <a:pt x="14" y="85"/>
                    <a:pt x="40" y="59"/>
                    <a:pt x="73" y="59"/>
                  </a:cubicBezTo>
                  <a:cubicBezTo>
                    <a:pt x="105" y="59"/>
                    <a:pt x="131" y="85"/>
                    <a:pt x="131" y="117"/>
                  </a:cubicBezTo>
                  <a:cubicBezTo>
                    <a:pt x="131" y="149"/>
                    <a:pt x="105" y="176"/>
                    <a:pt x="73" y="1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4" name="Freeform 57"/>
            <p:cNvSpPr>
              <a:spLocks/>
            </p:cNvSpPr>
            <p:nvPr/>
          </p:nvSpPr>
          <p:spPr bwMode="auto">
            <a:xfrm>
              <a:off x="1630705" y="2329248"/>
              <a:ext cx="49522" cy="48134"/>
            </a:xfrm>
            <a:custGeom>
              <a:avLst/>
              <a:gdLst>
                <a:gd name="T0" fmla="*/ 44 w 45"/>
                <a:gd name="T1" fmla="*/ 1 h 44"/>
                <a:gd name="T2" fmla="*/ 40 w 45"/>
                <a:gd name="T3" fmla="*/ 1 h 44"/>
                <a:gd name="T4" fmla="*/ 3 w 45"/>
                <a:gd name="T5" fmla="*/ 32 h 44"/>
                <a:gd name="T6" fmla="*/ 0 w 45"/>
                <a:gd name="T7" fmla="*/ 37 h 44"/>
                <a:gd name="T8" fmla="*/ 3 w 45"/>
                <a:gd name="T9" fmla="*/ 42 h 44"/>
                <a:gd name="T10" fmla="*/ 8 w 45"/>
                <a:gd name="T11" fmla="*/ 44 h 44"/>
                <a:gd name="T12" fmla="*/ 13 w 45"/>
                <a:gd name="T13" fmla="*/ 42 h 44"/>
                <a:gd name="T14" fmla="*/ 26 w 45"/>
                <a:gd name="T15" fmla="*/ 26 h 44"/>
                <a:gd name="T16" fmla="*/ 44 w 45"/>
                <a:gd name="T17" fmla="*/ 4 h 44"/>
                <a:gd name="T18" fmla="*/ 44 w 45"/>
                <a:gd name="T19"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4">
                  <a:moveTo>
                    <a:pt x="44" y="1"/>
                  </a:moveTo>
                  <a:cubicBezTo>
                    <a:pt x="43" y="0"/>
                    <a:pt x="41" y="0"/>
                    <a:pt x="40" y="1"/>
                  </a:cubicBezTo>
                  <a:cubicBezTo>
                    <a:pt x="3" y="32"/>
                    <a:pt x="3" y="32"/>
                    <a:pt x="3" y="32"/>
                  </a:cubicBezTo>
                  <a:cubicBezTo>
                    <a:pt x="1" y="33"/>
                    <a:pt x="0" y="35"/>
                    <a:pt x="0" y="37"/>
                  </a:cubicBezTo>
                  <a:cubicBezTo>
                    <a:pt x="0" y="39"/>
                    <a:pt x="1" y="41"/>
                    <a:pt x="3" y="42"/>
                  </a:cubicBezTo>
                  <a:cubicBezTo>
                    <a:pt x="4" y="44"/>
                    <a:pt x="6" y="44"/>
                    <a:pt x="8" y="44"/>
                  </a:cubicBezTo>
                  <a:cubicBezTo>
                    <a:pt x="10" y="44"/>
                    <a:pt x="11" y="44"/>
                    <a:pt x="13" y="42"/>
                  </a:cubicBezTo>
                  <a:cubicBezTo>
                    <a:pt x="26" y="26"/>
                    <a:pt x="26" y="26"/>
                    <a:pt x="26" y="26"/>
                  </a:cubicBezTo>
                  <a:cubicBezTo>
                    <a:pt x="44" y="4"/>
                    <a:pt x="44" y="4"/>
                    <a:pt x="44" y="4"/>
                  </a:cubicBezTo>
                  <a:cubicBezTo>
                    <a:pt x="45" y="3"/>
                    <a:pt x="45" y="2"/>
                    <a:pt x="4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sp>
        <p:nvSpPr>
          <p:cNvPr id="55" name="Freeform 78"/>
          <p:cNvSpPr>
            <a:spLocks noEditPoints="1"/>
          </p:cNvSpPr>
          <p:nvPr/>
        </p:nvSpPr>
        <p:spPr bwMode="auto">
          <a:xfrm>
            <a:off x="6729398" y="5604834"/>
            <a:ext cx="607724" cy="589784"/>
          </a:xfrm>
          <a:custGeom>
            <a:avLst/>
            <a:gdLst>
              <a:gd name="T0" fmla="*/ 172 w 241"/>
              <a:gd name="T1" fmla="*/ 0 h 234"/>
              <a:gd name="T2" fmla="*/ 102 w 241"/>
              <a:gd name="T3" fmla="*/ 50 h 234"/>
              <a:gd name="T4" fmla="*/ 102 w 241"/>
              <a:gd name="T5" fmla="*/ 50 h 234"/>
              <a:gd name="T6" fmla="*/ 26 w 241"/>
              <a:gd name="T7" fmla="*/ 126 h 234"/>
              <a:gd name="T8" fmla="*/ 2 w 241"/>
              <a:gd name="T9" fmla="*/ 201 h 234"/>
              <a:gd name="T10" fmla="*/ 26 w 241"/>
              <a:gd name="T11" fmla="*/ 234 h 234"/>
              <a:gd name="T12" fmla="*/ 96 w 241"/>
              <a:gd name="T13" fmla="*/ 216 h 234"/>
              <a:gd name="T14" fmla="*/ 220 w 241"/>
              <a:gd name="T15" fmla="*/ 97 h 234"/>
              <a:gd name="T16" fmla="*/ 117 w 241"/>
              <a:gd name="T17" fmla="*/ 174 h 234"/>
              <a:gd name="T18" fmla="*/ 181 w 241"/>
              <a:gd name="T19" fmla="*/ 86 h 234"/>
              <a:gd name="T20" fmla="*/ 174 w 241"/>
              <a:gd name="T21" fmla="*/ 123 h 234"/>
              <a:gd name="T22" fmla="*/ 117 w 241"/>
              <a:gd name="T23" fmla="*/ 180 h 234"/>
              <a:gd name="T24" fmla="*/ 108 w 241"/>
              <a:gd name="T25" fmla="*/ 148 h 234"/>
              <a:gd name="T26" fmla="*/ 84 w 241"/>
              <a:gd name="T27" fmla="*/ 125 h 234"/>
              <a:gd name="T28" fmla="*/ 169 w 241"/>
              <a:gd name="T29" fmla="*/ 66 h 234"/>
              <a:gd name="T30" fmla="*/ 108 w 241"/>
              <a:gd name="T31" fmla="*/ 148 h 234"/>
              <a:gd name="T32" fmla="*/ 56 w 241"/>
              <a:gd name="T33" fmla="*/ 117 h 234"/>
              <a:gd name="T34" fmla="*/ 146 w 241"/>
              <a:gd name="T35" fmla="*/ 53 h 234"/>
              <a:gd name="T36" fmla="*/ 31 w 241"/>
              <a:gd name="T37" fmla="*/ 219 h 234"/>
              <a:gd name="T38" fmla="*/ 15 w 241"/>
              <a:gd name="T39" fmla="*/ 209 h 234"/>
              <a:gd name="T40" fmla="*/ 23 w 241"/>
              <a:gd name="T41" fmla="*/ 177 h 234"/>
              <a:gd name="T42" fmla="*/ 58 w 241"/>
              <a:gd name="T43" fmla="*/ 211 h 234"/>
              <a:gd name="T44" fmla="*/ 65 w 241"/>
              <a:gd name="T45" fmla="*/ 210 h 234"/>
              <a:gd name="T46" fmla="*/ 26 w 241"/>
              <a:gd name="T47" fmla="*/ 169 h 234"/>
              <a:gd name="T48" fmla="*/ 36 w 241"/>
              <a:gd name="T49" fmla="*/ 138 h 234"/>
              <a:gd name="T50" fmla="*/ 95 w 241"/>
              <a:gd name="T51" fmla="*/ 201 h 234"/>
              <a:gd name="T52" fmla="*/ 65 w 241"/>
              <a:gd name="T53" fmla="*/ 210 h 234"/>
              <a:gd name="T54" fmla="*/ 198 w 241"/>
              <a:gd name="T55" fmla="*/ 99 h 234"/>
              <a:gd name="T56" fmla="*/ 179 w 241"/>
              <a:gd name="T57" fmla="*/ 55 h 234"/>
              <a:gd name="T58" fmla="*/ 148 w 241"/>
              <a:gd name="T59" fmla="*/ 24 h 234"/>
              <a:gd name="T60" fmla="*/ 205 w 241"/>
              <a:gd name="T61" fmla="*/ 30 h 234"/>
              <a:gd name="T62" fmla="*/ 210 w 241"/>
              <a:gd name="T63" fmla="*/ 86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 h="234">
                <a:moveTo>
                  <a:pt x="215" y="19"/>
                </a:moveTo>
                <a:cubicBezTo>
                  <a:pt x="203" y="7"/>
                  <a:pt x="187" y="0"/>
                  <a:pt x="172" y="0"/>
                </a:cubicBezTo>
                <a:cubicBezTo>
                  <a:pt x="159" y="0"/>
                  <a:pt x="146" y="5"/>
                  <a:pt x="138" y="14"/>
                </a:cubicBezTo>
                <a:cubicBezTo>
                  <a:pt x="102" y="50"/>
                  <a:pt x="102" y="50"/>
                  <a:pt x="102" y="50"/>
                </a:cubicBezTo>
                <a:cubicBezTo>
                  <a:pt x="102" y="50"/>
                  <a:pt x="102" y="50"/>
                  <a:pt x="102" y="50"/>
                </a:cubicBezTo>
                <a:cubicBezTo>
                  <a:pt x="102" y="50"/>
                  <a:pt x="102" y="50"/>
                  <a:pt x="102" y="50"/>
                </a:cubicBezTo>
                <a:cubicBezTo>
                  <a:pt x="102" y="50"/>
                  <a:pt x="102" y="50"/>
                  <a:pt x="102" y="50"/>
                </a:cubicBezTo>
                <a:cubicBezTo>
                  <a:pt x="26" y="126"/>
                  <a:pt x="26" y="126"/>
                  <a:pt x="26" y="126"/>
                </a:cubicBezTo>
                <a:cubicBezTo>
                  <a:pt x="23" y="130"/>
                  <a:pt x="20" y="134"/>
                  <a:pt x="19" y="139"/>
                </a:cubicBezTo>
                <a:cubicBezTo>
                  <a:pt x="2" y="201"/>
                  <a:pt x="2" y="201"/>
                  <a:pt x="2" y="201"/>
                </a:cubicBezTo>
                <a:cubicBezTo>
                  <a:pt x="2" y="201"/>
                  <a:pt x="0" y="206"/>
                  <a:pt x="0" y="209"/>
                </a:cubicBezTo>
                <a:cubicBezTo>
                  <a:pt x="0" y="223"/>
                  <a:pt x="12" y="234"/>
                  <a:pt x="26" y="234"/>
                </a:cubicBezTo>
                <a:cubicBezTo>
                  <a:pt x="29" y="234"/>
                  <a:pt x="34" y="233"/>
                  <a:pt x="34" y="233"/>
                </a:cubicBezTo>
                <a:cubicBezTo>
                  <a:pt x="96" y="216"/>
                  <a:pt x="96" y="216"/>
                  <a:pt x="96" y="216"/>
                </a:cubicBezTo>
                <a:cubicBezTo>
                  <a:pt x="101" y="215"/>
                  <a:pt x="105" y="213"/>
                  <a:pt x="109" y="209"/>
                </a:cubicBezTo>
                <a:cubicBezTo>
                  <a:pt x="220" y="97"/>
                  <a:pt x="220" y="97"/>
                  <a:pt x="220" y="97"/>
                </a:cubicBezTo>
                <a:cubicBezTo>
                  <a:pt x="241" y="76"/>
                  <a:pt x="238" y="42"/>
                  <a:pt x="215" y="19"/>
                </a:cubicBezTo>
                <a:close/>
                <a:moveTo>
                  <a:pt x="117" y="174"/>
                </a:moveTo>
                <a:cubicBezTo>
                  <a:pt x="117" y="168"/>
                  <a:pt x="115" y="161"/>
                  <a:pt x="112" y="155"/>
                </a:cubicBezTo>
                <a:cubicBezTo>
                  <a:pt x="181" y="86"/>
                  <a:pt x="181" y="86"/>
                  <a:pt x="181" y="86"/>
                </a:cubicBezTo>
                <a:cubicBezTo>
                  <a:pt x="185" y="99"/>
                  <a:pt x="183" y="113"/>
                  <a:pt x="174" y="123"/>
                </a:cubicBezTo>
                <a:cubicBezTo>
                  <a:pt x="174" y="123"/>
                  <a:pt x="174" y="123"/>
                  <a:pt x="174" y="123"/>
                </a:cubicBezTo>
                <a:cubicBezTo>
                  <a:pt x="174" y="123"/>
                  <a:pt x="174" y="123"/>
                  <a:pt x="174" y="123"/>
                </a:cubicBezTo>
                <a:cubicBezTo>
                  <a:pt x="117" y="180"/>
                  <a:pt x="117" y="180"/>
                  <a:pt x="117" y="180"/>
                </a:cubicBezTo>
                <a:cubicBezTo>
                  <a:pt x="117" y="178"/>
                  <a:pt x="118" y="176"/>
                  <a:pt x="117" y="174"/>
                </a:cubicBezTo>
                <a:close/>
                <a:moveTo>
                  <a:pt x="108" y="148"/>
                </a:moveTo>
                <a:cubicBezTo>
                  <a:pt x="106" y="144"/>
                  <a:pt x="103" y="140"/>
                  <a:pt x="99" y="136"/>
                </a:cubicBezTo>
                <a:cubicBezTo>
                  <a:pt x="94" y="131"/>
                  <a:pt x="89" y="128"/>
                  <a:pt x="84" y="125"/>
                </a:cubicBezTo>
                <a:cubicBezTo>
                  <a:pt x="154" y="55"/>
                  <a:pt x="154" y="55"/>
                  <a:pt x="154" y="55"/>
                </a:cubicBezTo>
                <a:cubicBezTo>
                  <a:pt x="159" y="58"/>
                  <a:pt x="164" y="61"/>
                  <a:pt x="169" y="66"/>
                </a:cubicBezTo>
                <a:cubicBezTo>
                  <a:pt x="173" y="70"/>
                  <a:pt x="176" y="74"/>
                  <a:pt x="178" y="79"/>
                </a:cubicBezTo>
                <a:lnTo>
                  <a:pt x="108" y="148"/>
                </a:lnTo>
                <a:close/>
                <a:moveTo>
                  <a:pt x="77" y="121"/>
                </a:moveTo>
                <a:cubicBezTo>
                  <a:pt x="70" y="119"/>
                  <a:pt x="63" y="117"/>
                  <a:pt x="56" y="117"/>
                </a:cubicBezTo>
                <a:cubicBezTo>
                  <a:pt x="112" y="60"/>
                  <a:pt x="112" y="60"/>
                  <a:pt x="112" y="60"/>
                </a:cubicBezTo>
                <a:cubicBezTo>
                  <a:pt x="121" y="52"/>
                  <a:pt x="133" y="50"/>
                  <a:pt x="146" y="53"/>
                </a:cubicBezTo>
                <a:lnTo>
                  <a:pt x="77" y="121"/>
                </a:lnTo>
                <a:close/>
                <a:moveTo>
                  <a:pt x="31" y="219"/>
                </a:moveTo>
                <a:cubicBezTo>
                  <a:pt x="30" y="219"/>
                  <a:pt x="28" y="219"/>
                  <a:pt x="26" y="220"/>
                </a:cubicBezTo>
                <a:cubicBezTo>
                  <a:pt x="20" y="219"/>
                  <a:pt x="15" y="215"/>
                  <a:pt x="15" y="209"/>
                </a:cubicBezTo>
                <a:cubicBezTo>
                  <a:pt x="15" y="207"/>
                  <a:pt x="16" y="205"/>
                  <a:pt x="16" y="204"/>
                </a:cubicBezTo>
                <a:cubicBezTo>
                  <a:pt x="23" y="177"/>
                  <a:pt x="23" y="177"/>
                  <a:pt x="23" y="177"/>
                </a:cubicBezTo>
                <a:cubicBezTo>
                  <a:pt x="32" y="176"/>
                  <a:pt x="41" y="180"/>
                  <a:pt x="48" y="187"/>
                </a:cubicBezTo>
                <a:cubicBezTo>
                  <a:pt x="55" y="194"/>
                  <a:pt x="58" y="203"/>
                  <a:pt x="58" y="211"/>
                </a:cubicBezTo>
                <a:lnTo>
                  <a:pt x="31" y="219"/>
                </a:lnTo>
                <a:close/>
                <a:moveTo>
                  <a:pt x="65" y="210"/>
                </a:moveTo>
                <a:cubicBezTo>
                  <a:pt x="65" y="200"/>
                  <a:pt x="61" y="190"/>
                  <a:pt x="53" y="182"/>
                </a:cubicBezTo>
                <a:cubicBezTo>
                  <a:pt x="45" y="174"/>
                  <a:pt x="35" y="170"/>
                  <a:pt x="26" y="169"/>
                </a:cubicBezTo>
                <a:cubicBezTo>
                  <a:pt x="33" y="143"/>
                  <a:pt x="33" y="143"/>
                  <a:pt x="33" y="143"/>
                </a:cubicBezTo>
                <a:cubicBezTo>
                  <a:pt x="33" y="141"/>
                  <a:pt x="34" y="139"/>
                  <a:pt x="36" y="138"/>
                </a:cubicBezTo>
                <a:cubicBezTo>
                  <a:pt x="50" y="127"/>
                  <a:pt x="73" y="130"/>
                  <a:pt x="88" y="146"/>
                </a:cubicBezTo>
                <a:cubicBezTo>
                  <a:pt x="105" y="163"/>
                  <a:pt x="108" y="187"/>
                  <a:pt x="95" y="201"/>
                </a:cubicBezTo>
                <a:cubicBezTo>
                  <a:pt x="94" y="202"/>
                  <a:pt x="93" y="202"/>
                  <a:pt x="92" y="202"/>
                </a:cubicBezTo>
                <a:lnTo>
                  <a:pt x="65" y="210"/>
                </a:lnTo>
                <a:close/>
                <a:moveTo>
                  <a:pt x="210" y="86"/>
                </a:moveTo>
                <a:cubicBezTo>
                  <a:pt x="198" y="99"/>
                  <a:pt x="198" y="99"/>
                  <a:pt x="198" y="99"/>
                </a:cubicBezTo>
                <a:cubicBezTo>
                  <a:pt x="198" y="97"/>
                  <a:pt x="198" y="96"/>
                  <a:pt x="198" y="94"/>
                </a:cubicBezTo>
                <a:cubicBezTo>
                  <a:pt x="196" y="80"/>
                  <a:pt x="190" y="66"/>
                  <a:pt x="179" y="55"/>
                </a:cubicBezTo>
                <a:cubicBezTo>
                  <a:pt x="167" y="44"/>
                  <a:pt x="151" y="37"/>
                  <a:pt x="136" y="37"/>
                </a:cubicBezTo>
                <a:cubicBezTo>
                  <a:pt x="148" y="24"/>
                  <a:pt x="148" y="24"/>
                  <a:pt x="148" y="24"/>
                </a:cubicBezTo>
                <a:cubicBezTo>
                  <a:pt x="154" y="18"/>
                  <a:pt x="162" y="15"/>
                  <a:pt x="172" y="15"/>
                </a:cubicBezTo>
                <a:cubicBezTo>
                  <a:pt x="183" y="15"/>
                  <a:pt x="196" y="20"/>
                  <a:pt x="205" y="30"/>
                </a:cubicBezTo>
                <a:cubicBezTo>
                  <a:pt x="214" y="38"/>
                  <a:pt x="219" y="49"/>
                  <a:pt x="219" y="60"/>
                </a:cubicBezTo>
                <a:cubicBezTo>
                  <a:pt x="220" y="70"/>
                  <a:pt x="217" y="80"/>
                  <a:pt x="210" y="86"/>
                </a:cubicBezTo>
                <a:close/>
              </a:path>
            </a:pathLst>
          </a:custGeom>
          <a:solidFill>
            <a:schemeClr val="bg1"/>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nvGrpSpPr>
          <p:cNvPr id="56" name="Group 55"/>
          <p:cNvGrpSpPr/>
          <p:nvPr/>
        </p:nvGrpSpPr>
        <p:grpSpPr>
          <a:xfrm>
            <a:off x="8724443" y="7438115"/>
            <a:ext cx="589630" cy="551458"/>
            <a:chOff x="998489" y="2241774"/>
            <a:chExt cx="256404" cy="239742"/>
          </a:xfrm>
          <a:solidFill>
            <a:schemeClr val="bg1"/>
          </a:solidFill>
        </p:grpSpPr>
        <p:sp>
          <p:nvSpPr>
            <p:cNvPr id="57" name="Freeform 58"/>
            <p:cNvSpPr>
              <a:spLocks noEditPoints="1"/>
            </p:cNvSpPr>
            <p:nvPr/>
          </p:nvSpPr>
          <p:spPr bwMode="auto">
            <a:xfrm>
              <a:off x="998489" y="2241774"/>
              <a:ext cx="256404" cy="239742"/>
            </a:xfrm>
            <a:custGeom>
              <a:avLst/>
              <a:gdLst>
                <a:gd name="T0" fmla="*/ 230 w 234"/>
                <a:gd name="T1" fmla="*/ 48 h 219"/>
                <a:gd name="T2" fmla="*/ 186 w 234"/>
                <a:gd name="T3" fmla="*/ 5 h 219"/>
                <a:gd name="T4" fmla="*/ 176 w 234"/>
                <a:gd name="T5" fmla="*/ 0 h 219"/>
                <a:gd name="T6" fmla="*/ 22 w 234"/>
                <a:gd name="T7" fmla="*/ 0 h 219"/>
                <a:gd name="T8" fmla="*/ 0 w 234"/>
                <a:gd name="T9" fmla="*/ 22 h 219"/>
                <a:gd name="T10" fmla="*/ 0 w 234"/>
                <a:gd name="T11" fmla="*/ 197 h 219"/>
                <a:gd name="T12" fmla="*/ 22 w 234"/>
                <a:gd name="T13" fmla="*/ 219 h 219"/>
                <a:gd name="T14" fmla="*/ 212 w 234"/>
                <a:gd name="T15" fmla="*/ 219 h 219"/>
                <a:gd name="T16" fmla="*/ 234 w 234"/>
                <a:gd name="T17" fmla="*/ 197 h 219"/>
                <a:gd name="T18" fmla="*/ 234 w 234"/>
                <a:gd name="T19" fmla="*/ 59 h 219"/>
                <a:gd name="T20" fmla="*/ 230 w 234"/>
                <a:gd name="T21" fmla="*/ 48 h 219"/>
                <a:gd name="T22" fmla="*/ 220 w 234"/>
                <a:gd name="T23" fmla="*/ 197 h 219"/>
                <a:gd name="T24" fmla="*/ 212 w 234"/>
                <a:gd name="T25" fmla="*/ 205 h 219"/>
                <a:gd name="T26" fmla="*/ 22 w 234"/>
                <a:gd name="T27" fmla="*/ 205 h 219"/>
                <a:gd name="T28" fmla="*/ 15 w 234"/>
                <a:gd name="T29" fmla="*/ 197 h 219"/>
                <a:gd name="T30" fmla="*/ 15 w 234"/>
                <a:gd name="T31" fmla="*/ 22 h 219"/>
                <a:gd name="T32" fmla="*/ 22 w 234"/>
                <a:gd name="T33" fmla="*/ 15 h 219"/>
                <a:gd name="T34" fmla="*/ 168 w 234"/>
                <a:gd name="T35" fmla="*/ 15 h 219"/>
                <a:gd name="T36" fmla="*/ 168 w 234"/>
                <a:gd name="T37" fmla="*/ 44 h 219"/>
                <a:gd name="T38" fmla="*/ 168 w 234"/>
                <a:gd name="T39" fmla="*/ 44 h 219"/>
                <a:gd name="T40" fmla="*/ 190 w 234"/>
                <a:gd name="T41" fmla="*/ 66 h 219"/>
                <a:gd name="T42" fmla="*/ 198 w 234"/>
                <a:gd name="T43" fmla="*/ 66 h 219"/>
                <a:gd name="T44" fmla="*/ 220 w 234"/>
                <a:gd name="T45" fmla="*/ 66 h 219"/>
                <a:gd name="T46" fmla="*/ 220 w 234"/>
                <a:gd name="T47" fmla="*/ 197 h 219"/>
                <a:gd name="T48" fmla="*/ 198 w 234"/>
                <a:gd name="T49" fmla="*/ 59 h 219"/>
                <a:gd name="T50" fmla="*/ 190 w 234"/>
                <a:gd name="T51" fmla="*/ 59 h 219"/>
                <a:gd name="T52" fmla="*/ 176 w 234"/>
                <a:gd name="T53" fmla="*/ 44 h 219"/>
                <a:gd name="T54" fmla="*/ 176 w 234"/>
                <a:gd name="T55" fmla="*/ 44 h 219"/>
                <a:gd name="T56" fmla="*/ 176 w 234"/>
                <a:gd name="T57" fmla="*/ 15 h 219"/>
                <a:gd name="T58" fmla="*/ 220 w 234"/>
                <a:gd name="T59" fmla="*/ 59 h 219"/>
                <a:gd name="T60" fmla="*/ 198 w 234"/>
                <a:gd name="T61" fmla="*/ 5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4" h="219">
                  <a:moveTo>
                    <a:pt x="230" y="48"/>
                  </a:moveTo>
                  <a:cubicBezTo>
                    <a:pt x="186" y="5"/>
                    <a:pt x="186" y="5"/>
                    <a:pt x="186" y="5"/>
                  </a:cubicBezTo>
                  <a:cubicBezTo>
                    <a:pt x="183" y="2"/>
                    <a:pt x="180" y="0"/>
                    <a:pt x="176" y="0"/>
                  </a:cubicBezTo>
                  <a:cubicBezTo>
                    <a:pt x="22" y="0"/>
                    <a:pt x="22" y="0"/>
                    <a:pt x="22" y="0"/>
                  </a:cubicBezTo>
                  <a:cubicBezTo>
                    <a:pt x="10" y="0"/>
                    <a:pt x="0" y="10"/>
                    <a:pt x="0" y="22"/>
                  </a:cubicBezTo>
                  <a:cubicBezTo>
                    <a:pt x="0" y="197"/>
                    <a:pt x="0" y="197"/>
                    <a:pt x="0" y="197"/>
                  </a:cubicBezTo>
                  <a:cubicBezTo>
                    <a:pt x="0" y="210"/>
                    <a:pt x="10" y="219"/>
                    <a:pt x="22" y="219"/>
                  </a:cubicBezTo>
                  <a:cubicBezTo>
                    <a:pt x="212" y="219"/>
                    <a:pt x="212" y="219"/>
                    <a:pt x="212" y="219"/>
                  </a:cubicBezTo>
                  <a:cubicBezTo>
                    <a:pt x="224" y="219"/>
                    <a:pt x="234" y="210"/>
                    <a:pt x="234" y="197"/>
                  </a:cubicBezTo>
                  <a:cubicBezTo>
                    <a:pt x="234" y="59"/>
                    <a:pt x="234" y="59"/>
                    <a:pt x="234" y="59"/>
                  </a:cubicBezTo>
                  <a:cubicBezTo>
                    <a:pt x="234" y="55"/>
                    <a:pt x="233" y="51"/>
                    <a:pt x="230" y="48"/>
                  </a:cubicBezTo>
                  <a:close/>
                  <a:moveTo>
                    <a:pt x="220" y="197"/>
                  </a:moveTo>
                  <a:cubicBezTo>
                    <a:pt x="220" y="202"/>
                    <a:pt x="216" y="205"/>
                    <a:pt x="212" y="205"/>
                  </a:cubicBezTo>
                  <a:cubicBezTo>
                    <a:pt x="22" y="205"/>
                    <a:pt x="22" y="205"/>
                    <a:pt x="22" y="205"/>
                  </a:cubicBezTo>
                  <a:cubicBezTo>
                    <a:pt x="18" y="205"/>
                    <a:pt x="15" y="202"/>
                    <a:pt x="15" y="197"/>
                  </a:cubicBezTo>
                  <a:cubicBezTo>
                    <a:pt x="15" y="22"/>
                    <a:pt x="15" y="22"/>
                    <a:pt x="15" y="22"/>
                  </a:cubicBezTo>
                  <a:cubicBezTo>
                    <a:pt x="15" y="18"/>
                    <a:pt x="18" y="15"/>
                    <a:pt x="22" y="15"/>
                  </a:cubicBezTo>
                  <a:cubicBezTo>
                    <a:pt x="168" y="15"/>
                    <a:pt x="168" y="15"/>
                    <a:pt x="168" y="15"/>
                  </a:cubicBezTo>
                  <a:cubicBezTo>
                    <a:pt x="168" y="44"/>
                    <a:pt x="168" y="44"/>
                    <a:pt x="168" y="44"/>
                  </a:cubicBezTo>
                  <a:cubicBezTo>
                    <a:pt x="168" y="44"/>
                    <a:pt x="168" y="44"/>
                    <a:pt x="168" y="44"/>
                  </a:cubicBezTo>
                  <a:cubicBezTo>
                    <a:pt x="168" y="56"/>
                    <a:pt x="178" y="66"/>
                    <a:pt x="190" y="66"/>
                  </a:cubicBezTo>
                  <a:cubicBezTo>
                    <a:pt x="198" y="66"/>
                    <a:pt x="198" y="66"/>
                    <a:pt x="198" y="66"/>
                  </a:cubicBezTo>
                  <a:cubicBezTo>
                    <a:pt x="220" y="66"/>
                    <a:pt x="220" y="66"/>
                    <a:pt x="220" y="66"/>
                  </a:cubicBezTo>
                  <a:lnTo>
                    <a:pt x="220" y="197"/>
                  </a:lnTo>
                  <a:close/>
                  <a:moveTo>
                    <a:pt x="198" y="59"/>
                  </a:moveTo>
                  <a:cubicBezTo>
                    <a:pt x="190" y="59"/>
                    <a:pt x="190" y="59"/>
                    <a:pt x="190" y="59"/>
                  </a:cubicBezTo>
                  <a:cubicBezTo>
                    <a:pt x="182" y="59"/>
                    <a:pt x="176" y="52"/>
                    <a:pt x="176" y="44"/>
                  </a:cubicBezTo>
                  <a:cubicBezTo>
                    <a:pt x="176" y="44"/>
                    <a:pt x="176" y="44"/>
                    <a:pt x="176" y="44"/>
                  </a:cubicBezTo>
                  <a:cubicBezTo>
                    <a:pt x="176" y="15"/>
                    <a:pt x="176" y="15"/>
                    <a:pt x="176" y="15"/>
                  </a:cubicBezTo>
                  <a:cubicBezTo>
                    <a:pt x="220" y="59"/>
                    <a:pt x="220" y="59"/>
                    <a:pt x="220" y="59"/>
                  </a:cubicBezTo>
                  <a:lnTo>
                    <a:pt x="198"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8" name="Freeform 59"/>
            <p:cNvSpPr>
              <a:spLocks/>
            </p:cNvSpPr>
            <p:nvPr/>
          </p:nvSpPr>
          <p:spPr bwMode="auto">
            <a:xfrm>
              <a:off x="1118823" y="2289908"/>
              <a:ext cx="48597" cy="7868"/>
            </a:xfrm>
            <a:custGeom>
              <a:avLst/>
              <a:gdLst>
                <a:gd name="T0" fmla="*/ 4 w 44"/>
                <a:gd name="T1" fmla="*/ 7 h 7"/>
                <a:gd name="T2" fmla="*/ 40 w 44"/>
                <a:gd name="T3" fmla="*/ 7 h 7"/>
                <a:gd name="T4" fmla="*/ 44 w 44"/>
                <a:gd name="T5" fmla="*/ 4 h 7"/>
                <a:gd name="T6" fmla="*/ 40 w 44"/>
                <a:gd name="T7" fmla="*/ 0 h 7"/>
                <a:gd name="T8" fmla="*/ 4 w 44"/>
                <a:gd name="T9" fmla="*/ 0 h 7"/>
                <a:gd name="T10" fmla="*/ 0 w 44"/>
                <a:gd name="T11" fmla="*/ 4 h 7"/>
                <a:gd name="T12" fmla="*/ 4 w 4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4" h="7">
                  <a:moveTo>
                    <a:pt x="4" y="7"/>
                  </a:moveTo>
                  <a:cubicBezTo>
                    <a:pt x="40" y="7"/>
                    <a:pt x="40" y="7"/>
                    <a:pt x="40" y="7"/>
                  </a:cubicBezTo>
                  <a:cubicBezTo>
                    <a:pt x="42" y="7"/>
                    <a:pt x="44" y="6"/>
                    <a:pt x="44" y="4"/>
                  </a:cubicBezTo>
                  <a:cubicBezTo>
                    <a:pt x="44" y="2"/>
                    <a:pt x="42" y="0"/>
                    <a:pt x="40" y="0"/>
                  </a:cubicBezTo>
                  <a:cubicBezTo>
                    <a:pt x="4" y="0"/>
                    <a:pt x="4" y="0"/>
                    <a:pt x="4" y="0"/>
                  </a:cubicBezTo>
                  <a:cubicBezTo>
                    <a:pt x="2" y="0"/>
                    <a:pt x="0" y="2"/>
                    <a:pt x="0" y="4"/>
                  </a:cubicBezTo>
                  <a:cubicBezTo>
                    <a:pt x="0" y="6"/>
                    <a:pt x="2" y="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9" name="Freeform 60"/>
            <p:cNvSpPr>
              <a:spLocks/>
            </p:cNvSpPr>
            <p:nvPr/>
          </p:nvSpPr>
          <p:spPr bwMode="auto">
            <a:xfrm>
              <a:off x="1118823" y="2313975"/>
              <a:ext cx="48597" cy="7868"/>
            </a:xfrm>
            <a:custGeom>
              <a:avLst/>
              <a:gdLst>
                <a:gd name="T0" fmla="*/ 4 w 44"/>
                <a:gd name="T1" fmla="*/ 7 h 7"/>
                <a:gd name="T2" fmla="*/ 40 w 44"/>
                <a:gd name="T3" fmla="*/ 7 h 7"/>
                <a:gd name="T4" fmla="*/ 44 w 44"/>
                <a:gd name="T5" fmla="*/ 4 h 7"/>
                <a:gd name="T6" fmla="*/ 40 w 44"/>
                <a:gd name="T7" fmla="*/ 0 h 7"/>
                <a:gd name="T8" fmla="*/ 4 w 44"/>
                <a:gd name="T9" fmla="*/ 0 h 7"/>
                <a:gd name="T10" fmla="*/ 0 w 44"/>
                <a:gd name="T11" fmla="*/ 4 h 7"/>
                <a:gd name="T12" fmla="*/ 4 w 4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4" h="7">
                  <a:moveTo>
                    <a:pt x="4" y="7"/>
                  </a:moveTo>
                  <a:cubicBezTo>
                    <a:pt x="40" y="7"/>
                    <a:pt x="40" y="7"/>
                    <a:pt x="40" y="7"/>
                  </a:cubicBezTo>
                  <a:cubicBezTo>
                    <a:pt x="42" y="7"/>
                    <a:pt x="44" y="6"/>
                    <a:pt x="44" y="4"/>
                  </a:cubicBezTo>
                  <a:cubicBezTo>
                    <a:pt x="44" y="2"/>
                    <a:pt x="42" y="0"/>
                    <a:pt x="40" y="0"/>
                  </a:cubicBezTo>
                  <a:cubicBezTo>
                    <a:pt x="4" y="0"/>
                    <a:pt x="4" y="0"/>
                    <a:pt x="4" y="0"/>
                  </a:cubicBezTo>
                  <a:cubicBezTo>
                    <a:pt x="2" y="0"/>
                    <a:pt x="0" y="2"/>
                    <a:pt x="0" y="4"/>
                  </a:cubicBezTo>
                  <a:cubicBezTo>
                    <a:pt x="0" y="6"/>
                    <a:pt x="2" y="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0" name="Freeform 61"/>
            <p:cNvSpPr>
              <a:spLocks/>
            </p:cNvSpPr>
            <p:nvPr/>
          </p:nvSpPr>
          <p:spPr bwMode="auto">
            <a:xfrm>
              <a:off x="1118823" y="2338041"/>
              <a:ext cx="104135" cy="7868"/>
            </a:xfrm>
            <a:custGeom>
              <a:avLst/>
              <a:gdLst>
                <a:gd name="T0" fmla="*/ 0 w 95"/>
                <a:gd name="T1" fmla="*/ 4 h 7"/>
                <a:gd name="T2" fmla="*/ 4 w 95"/>
                <a:gd name="T3" fmla="*/ 7 h 7"/>
                <a:gd name="T4" fmla="*/ 91 w 95"/>
                <a:gd name="T5" fmla="*/ 7 h 7"/>
                <a:gd name="T6" fmla="*/ 95 w 95"/>
                <a:gd name="T7" fmla="*/ 4 h 7"/>
                <a:gd name="T8" fmla="*/ 91 w 95"/>
                <a:gd name="T9" fmla="*/ 0 h 7"/>
                <a:gd name="T10" fmla="*/ 4 w 95"/>
                <a:gd name="T11" fmla="*/ 0 h 7"/>
                <a:gd name="T12" fmla="*/ 0 w 9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95" h="7">
                  <a:moveTo>
                    <a:pt x="0" y="4"/>
                  </a:moveTo>
                  <a:cubicBezTo>
                    <a:pt x="0" y="6"/>
                    <a:pt x="2" y="7"/>
                    <a:pt x="4" y="7"/>
                  </a:cubicBezTo>
                  <a:cubicBezTo>
                    <a:pt x="91" y="7"/>
                    <a:pt x="91" y="7"/>
                    <a:pt x="91" y="7"/>
                  </a:cubicBezTo>
                  <a:cubicBezTo>
                    <a:pt x="93" y="7"/>
                    <a:pt x="95" y="6"/>
                    <a:pt x="95" y="4"/>
                  </a:cubicBezTo>
                  <a:cubicBezTo>
                    <a:pt x="95" y="2"/>
                    <a:pt x="93" y="0"/>
                    <a:pt x="91" y="0"/>
                  </a:cubicBezTo>
                  <a:cubicBezTo>
                    <a:pt x="4" y="0"/>
                    <a:pt x="4" y="0"/>
                    <a:pt x="4" y="0"/>
                  </a:cubicBezTo>
                  <a:cubicBezTo>
                    <a:pt x="2"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1" name="Freeform 62"/>
            <p:cNvSpPr>
              <a:spLocks/>
            </p:cNvSpPr>
            <p:nvPr/>
          </p:nvSpPr>
          <p:spPr bwMode="auto">
            <a:xfrm>
              <a:off x="1031349" y="2386175"/>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2" name="Freeform 63"/>
            <p:cNvSpPr>
              <a:spLocks/>
            </p:cNvSpPr>
            <p:nvPr/>
          </p:nvSpPr>
          <p:spPr bwMode="auto">
            <a:xfrm>
              <a:off x="1031349" y="2410242"/>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3" name="Freeform 64"/>
            <p:cNvSpPr>
              <a:spLocks/>
            </p:cNvSpPr>
            <p:nvPr/>
          </p:nvSpPr>
          <p:spPr bwMode="auto">
            <a:xfrm>
              <a:off x="1031349" y="2434308"/>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4" name="Freeform 65"/>
            <p:cNvSpPr>
              <a:spLocks/>
            </p:cNvSpPr>
            <p:nvPr/>
          </p:nvSpPr>
          <p:spPr bwMode="auto">
            <a:xfrm>
              <a:off x="1031349" y="2362108"/>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6"/>
                    <a:pt x="1" y="7"/>
                    <a:pt x="3" y="7"/>
                  </a:cubicBezTo>
                  <a:cubicBezTo>
                    <a:pt x="171" y="7"/>
                    <a:pt x="171" y="7"/>
                    <a:pt x="171" y="7"/>
                  </a:cubicBezTo>
                  <a:cubicBezTo>
                    <a:pt x="173" y="7"/>
                    <a:pt x="175" y="6"/>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5" name="Freeform 66"/>
            <p:cNvSpPr>
              <a:spLocks noEditPoints="1"/>
            </p:cNvSpPr>
            <p:nvPr/>
          </p:nvSpPr>
          <p:spPr bwMode="auto">
            <a:xfrm>
              <a:off x="1031349" y="2282040"/>
              <a:ext cx="71275" cy="63870"/>
            </a:xfrm>
            <a:custGeom>
              <a:avLst/>
              <a:gdLst>
                <a:gd name="T0" fmla="*/ 7 w 65"/>
                <a:gd name="T1" fmla="*/ 58 h 58"/>
                <a:gd name="T2" fmla="*/ 58 w 65"/>
                <a:gd name="T3" fmla="*/ 58 h 58"/>
                <a:gd name="T4" fmla="*/ 65 w 65"/>
                <a:gd name="T5" fmla="*/ 51 h 58"/>
                <a:gd name="T6" fmla="*/ 65 w 65"/>
                <a:gd name="T7" fmla="*/ 7 h 58"/>
                <a:gd name="T8" fmla="*/ 58 w 65"/>
                <a:gd name="T9" fmla="*/ 0 h 58"/>
                <a:gd name="T10" fmla="*/ 7 w 65"/>
                <a:gd name="T11" fmla="*/ 0 h 58"/>
                <a:gd name="T12" fmla="*/ 0 w 65"/>
                <a:gd name="T13" fmla="*/ 7 h 58"/>
                <a:gd name="T14" fmla="*/ 0 w 65"/>
                <a:gd name="T15" fmla="*/ 51 h 58"/>
                <a:gd name="T16" fmla="*/ 7 w 65"/>
                <a:gd name="T17" fmla="*/ 58 h 58"/>
                <a:gd name="T18" fmla="*/ 14 w 65"/>
                <a:gd name="T19" fmla="*/ 14 h 58"/>
                <a:gd name="T20" fmla="*/ 51 w 65"/>
                <a:gd name="T21" fmla="*/ 14 h 58"/>
                <a:gd name="T22" fmla="*/ 51 w 65"/>
                <a:gd name="T23" fmla="*/ 44 h 58"/>
                <a:gd name="T24" fmla="*/ 14 w 65"/>
                <a:gd name="T25" fmla="*/ 44 h 58"/>
                <a:gd name="T26" fmla="*/ 14 w 65"/>
                <a:gd name="T27" fmla="*/ 1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58">
                  <a:moveTo>
                    <a:pt x="7" y="58"/>
                  </a:moveTo>
                  <a:cubicBezTo>
                    <a:pt x="58" y="58"/>
                    <a:pt x="58" y="58"/>
                    <a:pt x="58" y="58"/>
                  </a:cubicBezTo>
                  <a:cubicBezTo>
                    <a:pt x="62" y="58"/>
                    <a:pt x="65" y="55"/>
                    <a:pt x="65" y="51"/>
                  </a:cubicBezTo>
                  <a:cubicBezTo>
                    <a:pt x="65" y="7"/>
                    <a:pt x="65" y="7"/>
                    <a:pt x="65" y="7"/>
                  </a:cubicBezTo>
                  <a:cubicBezTo>
                    <a:pt x="65" y="3"/>
                    <a:pt x="62" y="0"/>
                    <a:pt x="58" y="0"/>
                  </a:cubicBezTo>
                  <a:cubicBezTo>
                    <a:pt x="7" y="0"/>
                    <a:pt x="7" y="0"/>
                    <a:pt x="7" y="0"/>
                  </a:cubicBezTo>
                  <a:cubicBezTo>
                    <a:pt x="3" y="0"/>
                    <a:pt x="0" y="3"/>
                    <a:pt x="0" y="7"/>
                  </a:cubicBezTo>
                  <a:cubicBezTo>
                    <a:pt x="0" y="51"/>
                    <a:pt x="0" y="51"/>
                    <a:pt x="0" y="51"/>
                  </a:cubicBezTo>
                  <a:cubicBezTo>
                    <a:pt x="0" y="55"/>
                    <a:pt x="3" y="58"/>
                    <a:pt x="7" y="58"/>
                  </a:cubicBezTo>
                  <a:close/>
                  <a:moveTo>
                    <a:pt x="14" y="14"/>
                  </a:moveTo>
                  <a:cubicBezTo>
                    <a:pt x="51" y="14"/>
                    <a:pt x="51" y="14"/>
                    <a:pt x="51" y="14"/>
                  </a:cubicBezTo>
                  <a:cubicBezTo>
                    <a:pt x="51" y="44"/>
                    <a:pt x="51" y="44"/>
                    <a:pt x="51" y="44"/>
                  </a:cubicBezTo>
                  <a:cubicBezTo>
                    <a:pt x="14" y="44"/>
                    <a:pt x="14" y="44"/>
                    <a:pt x="14" y="44"/>
                  </a:cubicBezTo>
                  <a:lnTo>
                    <a:pt x="14"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67" name="Group 66"/>
          <p:cNvGrpSpPr/>
          <p:nvPr/>
        </p:nvGrpSpPr>
        <p:grpSpPr>
          <a:xfrm>
            <a:off x="4507905" y="2075518"/>
            <a:ext cx="9272190" cy="1559721"/>
            <a:chOff x="5988388" y="483017"/>
            <a:chExt cx="12359700" cy="2079087"/>
          </a:xfrm>
        </p:grpSpPr>
        <p:sp>
          <p:nvSpPr>
            <p:cNvPr id="68" name="TextBox 6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Road Map</a:t>
              </a:r>
              <a:endParaRPr lang="id-ID" sz="6602" b="1" dirty="0">
                <a:solidFill>
                  <a:schemeClr val="tx2"/>
                </a:solidFill>
                <a:latin typeface="Lato Regular"/>
                <a:cs typeface="Lato Regular"/>
              </a:endParaRPr>
            </a:p>
          </p:txBody>
        </p:sp>
        <p:sp>
          <p:nvSpPr>
            <p:cNvPr id="69" name="Rectangle 6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7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593093422"/>
      </p:ext>
    </p:extLst>
  </p:cSld>
  <p:clrMapOvr>
    <a:masterClrMapping/>
  </p:clrMapOvr>
  <mc:AlternateContent xmlns:mc="http://schemas.openxmlformats.org/markup-compatibility/2006" xmlns:p14="http://schemas.microsoft.com/office/powerpoint/2010/main">
    <mc:Choice Requires="p14">
      <p:transition spd="slow" p14:dur="1100" advClick="0" advTm="3000">
        <p14:switch dir="r"/>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fade">
                                      <p:cBhvr>
                                        <p:cTn id="7" dur="1000"/>
                                        <p:tgtEl>
                                          <p:spTgt spid="67"/>
                                        </p:tgtEl>
                                      </p:cBhvr>
                                    </p:animEffect>
                                    <p:anim calcmode="lin" valueType="num">
                                      <p:cBhvr>
                                        <p:cTn id="8" dur="1000" fill="hold"/>
                                        <p:tgtEl>
                                          <p:spTgt spid="67"/>
                                        </p:tgtEl>
                                        <p:attrNameLst>
                                          <p:attrName>ppt_x</p:attrName>
                                        </p:attrNameLst>
                                      </p:cBhvr>
                                      <p:tavLst>
                                        <p:tav tm="0">
                                          <p:val>
                                            <p:strVal val="#ppt_x"/>
                                          </p:val>
                                        </p:tav>
                                        <p:tav tm="100000">
                                          <p:val>
                                            <p:strVal val="#ppt_x"/>
                                          </p:val>
                                        </p:tav>
                                      </p:tavLst>
                                    </p:anim>
                                    <p:anim calcmode="lin" valueType="num">
                                      <p:cBhvr>
                                        <p:cTn id="9" dur="900" decel="100000" fill="hold"/>
                                        <p:tgtEl>
                                          <p:spTgt spid="6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6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31"/>
                                        </p:tgtEl>
                                        <p:attrNameLst>
                                          <p:attrName>style.visibility</p:attrName>
                                        </p:attrNameLst>
                                      </p:cBhvr>
                                      <p:to>
                                        <p:strVal val="visible"/>
                                      </p:to>
                                    </p:set>
                                    <p:animEffect transition="in" filter="fade">
                                      <p:cBhvr>
                                        <p:cTn id="14" dur="500"/>
                                        <p:tgtEl>
                                          <p:spTgt spid="31"/>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41"/>
                                        </p:tgtEl>
                                        <p:attrNameLst>
                                          <p:attrName>style.visibility</p:attrName>
                                        </p:attrNameLst>
                                      </p:cBhvr>
                                      <p:to>
                                        <p:strVal val="visible"/>
                                      </p:to>
                                    </p:set>
                                    <p:anim calcmode="lin" valueType="num">
                                      <p:cBhvr>
                                        <p:cTn id="18" dur="500" fill="hold"/>
                                        <p:tgtEl>
                                          <p:spTgt spid="41"/>
                                        </p:tgtEl>
                                        <p:attrNameLst>
                                          <p:attrName>ppt_w</p:attrName>
                                        </p:attrNameLst>
                                      </p:cBhvr>
                                      <p:tavLst>
                                        <p:tav tm="0">
                                          <p:val>
                                            <p:fltVal val="0"/>
                                          </p:val>
                                        </p:tav>
                                        <p:tav tm="100000">
                                          <p:val>
                                            <p:strVal val="#ppt_w"/>
                                          </p:val>
                                        </p:tav>
                                      </p:tavLst>
                                    </p:anim>
                                    <p:anim calcmode="lin" valueType="num">
                                      <p:cBhvr>
                                        <p:cTn id="19" dur="500" fill="hold"/>
                                        <p:tgtEl>
                                          <p:spTgt spid="41"/>
                                        </p:tgtEl>
                                        <p:attrNameLst>
                                          <p:attrName>ppt_h</p:attrName>
                                        </p:attrNameLst>
                                      </p:cBhvr>
                                      <p:tavLst>
                                        <p:tav tm="0">
                                          <p:val>
                                            <p:fltVal val="0"/>
                                          </p:val>
                                        </p:tav>
                                        <p:tav tm="100000">
                                          <p:val>
                                            <p:strVal val="#ppt_h"/>
                                          </p:val>
                                        </p:tav>
                                      </p:tavLst>
                                    </p:anim>
                                    <p:animEffect transition="in" filter="fade">
                                      <p:cBhvr>
                                        <p:cTn id="20" dur="500"/>
                                        <p:tgtEl>
                                          <p:spTgt spid="4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33"/>
                                        </p:tgtEl>
                                        <p:attrNameLst>
                                          <p:attrName>style.visibility</p:attrName>
                                        </p:attrNameLst>
                                      </p:cBhvr>
                                      <p:to>
                                        <p:strVal val="visible"/>
                                      </p:to>
                                    </p:set>
                                    <p:animEffect transition="in" filter="fade">
                                      <p:cBhvr>
                                        <p:cTn id="24" dur="500"/>
                                        <p:tgtEl>
                                          <p:spTgt spid="33"/>
                                        </p:tgtEl>
                                      </p:cBhvr>
                                    </p:animEffect>
                                  </p:childTnLst>
                                </p:cTn>
                              </p:par>
                            </p:childTnLst>
                          </p:cTn>
                        </p:par>
                        <p:par>
                          <p:cTn id="25" fill="hold">
                            <p:stCondLst>
                              <p:cond delay="2500"/>
                            </p:stCondLst>
                            <p:childTnLst>
                              <p:par>
                                <p:cTn id="26" presetID="12" presetClass="entr" presetSubtype="4" fill="hold" grpId="0" nodeType="afterEffect">
                                  <p:stCondLst>
                                    <p:cond delay="0"/>
                                  </p:stCondLst>
                                  <p:childTnLst>
                                    <p:set>
                                      <p:cBhvr>
                                        <p:cTn id="27" dur="1" fill="hold">
                                          <p:stCondLst>
                                            <p:cond delay="0"/>
                                          </p:stCondLst>
                                        </p:cTn>
                                        <p:tgtEl>
                                          <p:spTgt spid="11"/>
                                        </p:tgtEl>
                                        <p:attrNameLst>
                                          <p:attrName>style.visibility</p:attrName>
                                        </p:attrNameLst>
                                      </p:cBhvr>
                                      <p:to>
                                        <p:strVal val="visible"/>
                                      </p:to>
                                    </p:set>
                                    <p:anim calcmode="lin" valueType="num">
                                      <p:cBhvr additive="base">
                                        <p:cTn id="28" dur="500"/>
                                        <p:tgtEl>
                                          <p:spTgt spid="11"/>
                                        </p:tgtEl>
                                        <p:attrNameLst>
                                          <p:attrName>ppt_y</p:attrName>
                                        </p:attrNameLst>
                                      </p:cBhvr>
                                      <p:tavLst>
                                        <p:tav tm="0">
                                          <p:val>
                                            <p:strVal val="#ppt_y+#ppt_h*1.125000"/>
                                          </p:val>
                                        </p:tav>
                                        <p:tav tm="100000">
                                          <p:val>
                                            <p:strVal val="#ppt_y"/>
                                          </p:val>
                                        </p:tav>
                                      </p:tavLst>
                                    </p:anim>
                                    <p:animEffect transition="in" filter="wipe(up)">
                                      <p:cBhvr>
                                        <p:cTn id="29" dur="500"/>
                                        <p:tgtEl>
                                          <p:spTgt spid="11"/>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fade">
                                      <p:cBhvr>
                                        <p:cTn id="33" dur="500"/>
                                        <p:tgtEl>
                                          <p:spTgt spid="13"/>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2"/>
                                        </p:tgtEl>
                                        <p:attrNameLst>
                                          <p:attrName>style.visibility</p:attrName>
                                        </p:attrNameLst>
                                      </p:cBhvr>
                                      <p:to>
                                        <p:strVal val="visible"/>
                                      </p:to>
                                    </p:set>
                                    <p:anim calcmode="lin" valueType="num">
                                      <p:cBhvr>
                                        <p:cTn id="37" dur="500" fill="hold"/>
                                        <p:tgtEl>
                                          <p:spTgt spid="42"/>
                                        </p:tgtEl>
                                        <p:attrNameLst>
                                          <p:attrName>ppt_w</p:attrName>
                                        </p:attrNameLst>
                                      </p:cBhvr>
                                      <p:tavLst>
                                        <p:tav tm="0">
                                          <p:val>
                                            <p:fltVal val="0"/>
                                          </p:val>
                                        </p:tav>
                                        <p:tav tm="100000">
                                          <p:val>
                                            <p:strVal val="#ppt_w"/>
                                          </p:val>
                                        </p:tav>
                                      </p:tavLst>
                                    </p:anim>
                                    <p:anim calcmode="lin" valueType="num">
                                      <p:cBhvr>
                                        <p:cTn id="38" dur="500" fill="hold"/>
                                        <p:tgtEl>
                                          <p:spTgt spid="42"/>
                                        </p:tgtEl>
                                        <p:attrNameLst>
                                          <p:attrName>ppt_h</p:attrName>
                                        </p:attrNameLst>
                                      </p:cBhvr>
                                      <p:tavLst>
                                        <p:tav tm="0">
                                          <p:val>
                                            <p:fltVal val="0"/>
                                          </p:val>
                                        </p:tav>
                                        <p:tav tm="100000">
                                          <p:val>
                                            <p:strVal val="#ppt_h"/>
                                          </p:val>
                                        </p:tav>
                                      </p:tavLst>
                                    </p:anim>
                                    <p:animEffect transition="in" filter="fade">
                                      <p:cBhvr>
                                        <p:cTn id="39" dur="500"/>
                                        <p:tgtEl>
                                          <p:spTgt spid="42"/>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34"/>
                                        </p:tgtEl>
                                        <p:attrNameLst>
                                          <p:attrName>style.visibility</p:attrName>
                                        </p:attrNameLst>
                                      </p:cBhvr>
                                      <p:to>
                                        <p:strVal val="visible"/>
                                      </p:to>
                                    </p:set>
                                    <p:animEffect transition="in" filter="fade">
                                      <p:cBhvr>
                                        <p:cTn id="43" dur="500"/>
                                        <p:tgtEl>
                                          <p:spTgt spid="34"/>
                                        </p:tgtEl>
                                      </p:cBhvr>
                                    </p:animEffect>
                                  </p:childTnLst>
                                </p:cTn>
                              </p:par>
                            </p:childTnLst>
                          </p:cTn>
                        </p:par>
                        <p:par>
                          <p:cTn id="44" fill="hold">
                            <p:stCondLst>
                              <p:cond delay="4500"/>
                            </p:stCondLst>
                            <p:childTnLst>
                              <p:par>
                                <p:cTn id="45" presetID="12" presetClass="entr" presetSubtype="1" fill="hold" grpId="0" nodeType="afterEffect">
                                  <p:stCondLst>
                                    <p:cond delay="0"/>
                                  </p:stCondLst>
                                  <p:childTnLst>
                                    <p:set>
                                      <p:cBhvr>
                                        <p:cTn id="46" dur="1" fill="hold">
                                          <p:stCondLst>
                                            <p:cond delay="0"/>
                                          </p:stCondLst>
                                        </p:cTn>
                                        <p:tgtEl>
                                          <p:spTgt spid="10"/>
                                        </p:tgtEl>
                                        <p:attrNameLst>
                                          <p:attrName>style.visibility</p:attrName>
                                        </p:attrNameLst>
                                      </p:cBhvr>
                                      <p:to>
                                        <p:strVal val="visible"/>
                                      </p:to>
                                    </p:set>
                                    <p:anim calcmode="lin" valueType="num">
                                      <p:cBhvr additive="base">
                                        <p:cTn id="47" dur="500"/>
                                        <p:tgtEl>
                                          <p:spTgt spid="10"/>
                                        </p:tgtEl>
                                        <p:attrNameLst>
                                          <p:attrName>ppt_y</p:attrName>
                                        </p:attrNameLst>
                                      </p:cBhvr>
                                      <p:tavLst>
                                        <p:tav tm="0">
                                          <p:val>
                                            <p:strVal val="#ppt_y-#ppt_h*1.125000"/>
                                          </p:val>
                                        </p:tav>
                                        <p:tav tm="100000">
                                          <p:val>
                                            <p:strVal val="#ppt_y"/>
                                          </p:val>
                                        </p:tav>
                                      </p:tavLst>
                                    </p:anim>
                                    <p:animEffect transition="in" filter="wipe(down)">
                                      <p:cBhvr>
                                        <p:cTn id="48" dur="500"/>
                                        <p:tgtEl>
                                          <p:spTgt spid="10"/>
                                        </p:tgtEl>
                                      </p:cBhvr>
                                    </p:animEffect>
                                  </p:childTnLst>
                                </p:cTn>
                              </p:par>
                            </p:childTnLst>
                          </p:cTn>
                        </p:par>
                        <p:par>
                          <p:cTn id="49" fill="hold">
                            <p:stCondLst>
                              <p:cond delay="5000"/>
                            </p:stCondLst>
                            <p:childTnLst>
                              <p:par>
                                <p:cTn id="50" presetID="10" presetClass="entr" presetSubtype="0" fill="hold" grpId="0" nodeType="afterEffect">
                                  <p:stCondLst>
                                    <p:cond delay="0"/>
                                  </p:stCondLst>
                                  <p:childTnLst>
                                    <p:set>
                                      <p:cBhvr>
                                        <p:cTn id="51" dur="1" fill="hold">
                                          <p:stCondLst>
                                            <p:cond delay="0"/>
                                          </p:stCondLst>
                                        </p:cTn>
                                        <p:tgtEl>
                                          <p:spTgt spid="16"/>
                                        </p:tgtEl>
                                        <p:attrNameLst>
                                          <p:attrName>style.visibility</p:attrName>
                                        </p:attrNameLst>
                                      </p:cBhvr>
                                      <p:to>
                                        <p:strVal val="visible"/>
                                      </p:to>
                                    </p:set>
                                    <p:animEffect transition="in" filter="fade">
                                      <p:cBhvr>
                                        <p:cTn id="52" dur="500"/>
                                        <p:tgtEl>
                                          <p:spTgt spid="16"/>
                                        </p:tgtEl>
                                      </p:cBhvr>
                                    </p:animEffect>
                                  </p:childTnLst>
                                </p:cTn>
                              </p:par>
                            </p:childTnLst>
                          </p:cTn>
                        </p:par>
                        <p:par>
                          <p:cTn id="53" fill="hold">
                            <p:stCondLst>
                              <p:cond delay="5500"/>
                            </p:stCondLst>
                            <p:childTnLst>
                              <p:par>
                                <p:cTn id="54" presetID="53" presetClass="entr" presetSubtype="16" fill="hold" grpId="0" nodeType="afterEffect">
                                  <p:stCondLst>
                                    <p:cond delay="0"/>
                                  </p:stCondLst>
                                  <p:childTnLst>
                                    <p:set>
                                      <p:cBhvr>
                                        <p:cTn id="55" dur="1" fill="hold">
                                          <p:stCondLst>
                                            <p:cond delay="0"/>
                                          </p:stCondLst>
                                        </p:cTn>
                                        <p:tgtEl>
                                          <p:spTgt spid="55"/>
                                        </p:tgtEl>
                                        <p:attrNameLst>
                                          <p:attrName>style.visibility</p:attrName>
                                        </p:attrNameLst>
                                      </p:cBhvr>
                                      <p:to>
                                        <p:strVal val="visible"/>
                                      </p:to>
                                    </p:set>
                                    <p:anim calcmode="lin" valueType="num">
                                      <p:cBhvr>
                                        <p:cTn id="56" dur="500" fill="hold"/>
                                        <p:tgtEl>
                                          <p:spTgt spid="55"/>
                                        </p:tgtEl>
                                        <p:attrNameLst>
                                          <p:attrName>ppt_w</p:attrName>
                                        </p:attrNameLst>
                                      </p:cBhvr>
                                      <p:tavLst>
                                        <p:tav tm="0">
                                          <p:val>
                                            <p:fltVal val="0"/>
                                          </p:val>
                                        </p:tav>
                                        <p:tav tm="100000">
                                          <p:val>
                                            <p:strVal val="#ppt_w"/>
                                          </p:val>
                                        </p:tav>
                                      </p:tavLst>
                                    </p:anim>
                                    <p:anim calcmode="lin" valueType="num">
                                      <p:cBhvr>
                                        <p:cTn id="57" dur="500" fill="hold"/>
                                        <p:tgtEl>
                                          <p:spTgt spid="55"/>
                                        </p:tgtEl>
                                        <p:attrNameLst>
                                          <p:attrName>ppt_h</p:attrName>
                                        </p:attrNameLst>
                                      </p:cBhvr>
                                      <p:tavLst>
                                        <p:tav tm="0">
                                          <p:val>
                                            <p:fltVal val="0"/>
                                          </p:val>
                                        </p:tav>
                                        <p:tav tm="100000">
                                          <p:val>
                                            <p:strVal val="#ppt_h"/>
                                          </p:val>
                                        </p:tav>
                                      </p:tavLst>
                                    </p:anim>
                                    <p:animEffect transition="in" filter="fade">
                                      <p:cBhvr>
                                        <p:cTn id="58" dur="500"/>
                                        <p:tgtEl>
                                          <p:spTgt spid="55"/>
                                        </p:tgtEl>
                                      </p:cBhvr>
                                    </p:animEffect>
                                  </p:childTnLst>
                                </p:cTn>
                              </p:par>
                            </p:childTnLst>
                          </p:cTn>
                        </p:par>
                        <p:par>
                          <p:cTn id="59" fill="hold">
                            <p:stCondLst>
                              <p:cond delay="6000"/>
                            </p:stCondLst>
                            <p:childTnLst>
                              <p:par>
                                <p:cTn id="60" presetID="10" presetClass="entr" presetSubtype="0" fill="hold" grpId="0" nodeType="afterEffect">
                                  <p:stCondLst>
                                    <p:cond delay="0"/>
                                  </p:stCondLst>
                                  <p:childTnLst>
                                    <p:set>
                                      <p:cBhvr>
                                        <p:cTn id="61" dur="1" fill="hold">
                                          <p:stCondLst>
                                            <p:cond delay="0"/>
                                          </p:stCondLst>
                                        </p:cTn>
                                        <p:tgtEl>
                                          <p:spTgt spid="36"/>
                                        </p:tgtEl>
                                        <p:attrNameLst>
                                          <p:attrName>style.visibility</p:attrName>
                                        </p:attrNameLst>
                                      </p:cBhvr>
                                      <p:to>
                                        <p:strVal val="visible"/>
                                      </p:to>
                                    </p:set>
                                    <p:animEffect transition="in" filter="fade">
                                      <p:cBhvr>
                                        <p:cTn id="62" dur="500"/>
                                        <p:tgtEl>
                                          <p:spTgt spid="36"/>
                                        </p:tgtEl>
                                      </p:cBhvr>
                                    </p:animEffect>
                                  </p:childTnLst>
                                </p:cTn>
                              </p:par>
                            </p:childTnLst>
                          </p:cTn>
                        </p:par>
                        <p:par>
                          <p:cTn id="63" fill="hold">
                            <p:stCondLst>
                              <p:cond delay="6500"/>
                            </p:stCondLst>
                            <p:childTnLst>
                              <p:par>
                                <p:cTn id="64" presetID="12" presetClass="entr" presetSubtype="4" fill="hold" grpId="0" nodeType="afterEffect">
                                  <p:stCondLst>
                                    <p:cond delay="0"/>
                                  </p:stCondLst>
                                  <p:childTnLst>
                                    <p:set>
                                      <p:cBhvr>
                                        <p:cTn id="65" dur="1" fill="hold">
                                          <p:stCondLst>
                                            <p:cond delay="0"/>
                                          </p:stCondLst>
                                        </p:cTn>
                                        <p:tgtEl>
                                          <p:spTgt spid="9"/>
                                        </p:tgtEl>
                                        <p:attrNameLst>
                                          <p:attrName>style.visibility</p:attrName>
                                        </p:attrNameLst>
                                      </p:cBhvr>
                                      <p:to>
                                        <p:strVal val="visible"/>
                                      </p:to>
                                    </p:set>
                                    <p:anim calcmode="lin" valueType="num">
                                      <p:cBhvr additive="base">
                                        <p:cTn id="66" dur="500"/>
                                        <p:tgtEl>
                                          <p:spTgt spid="9"/>
                                        </p:tgtEl>
                                        <p:attrNameLst>
                                          <p:attrName>ppt_y</p:attrName>
                                        </p:attrNameLst>
                                      </p:cBhvr>
                                      <p:tavLst>
                                        <p:tav tm="0">
                                          <p:val>
                                            <p:strVal val="#ppt_y+#ppt_h*1.125000"/>
                                          </p:val>
                                        </p:tav>
                                        <p:tav tm="100000">
                                          <p:val>
                                            <p:strVal val="#ppt_y"/>
                                          </p:val>
                                        </p:tav>
                                      </p:tavLst>
                                    </p:anim>
                                    <p:animEffect transition="in" filter="wipe(up)">
                                      <p:cBhvr>
                                        <p:cTn id="67" dur="500"/>
                                        <p:tgtEl>
                                          <p:spTgt spid="9"/>
                                        </p:tgtEl>
                                      </p:cBhvr>
                                    </p:animEffect>
                                  </p:childTnLst>
                                </p:cTn>
                              </p:par>
                            </p:childTnLst>
                          </p:cTn>
                        </p:par>
                        <p:par>
                          <p:cTn id="68" fill="hold">
                            <p:stCondLst>
                              <p:cond delay="7000"/>
                            </p:stCondLst>
                            <p:childTnLst>
                              <p:par>
                                <p:cTn id="69" presetID="10" presetClass="entr" presetSubtype="0" fill="hold" grpId="0" nodeType="afterEffect">
                                  <p:stCondLst>
                                    <p:cond delay="0"/>
                                  </p:stCondLst>
                                  <p:childTnLst>
                                    <p:set>
                                      <p:cBhvr>
                                        <p:cTn id="70" dur="1" fill="hold">
                                          <p:stCondLst>
                                            <p:cond delay="0"/>
                                          </p:stCondLst>
                                        </p:cTn>
                                        <p:tgtEl>
                                          <p:spTgt spid="19"/>
                                        </p:tgtEl>
                                        <p:attrNameLst>
                                          <p:attrName>style.visibility</p:attrName>
                                        </p:attrNameLst>
                                      </p:cBhvr>
                                      <p:to>
                                        <p:strVal val="visible"/>
                                      </p:to>
                                    </p:set>
                                    <p:animEffect transition="in" filter="fade">
                                      <p:cBhvr>
                                        <p:cTn id="71" dur="500"/>
                                        <p:tgtEl>
                                          <p:spTgt spid="19"/>
                                        </p:tgtEl>
                                      </p:cBhvr>
                                    </p:animEffect>
                                  </p:childTnLst>
                                </p:cTn>
                              </p:par>
                            </p:childTnLst>
                          </p:cTn>
                        </p:par>
                        <p:par>
                          <p:cTn id="72" fill="hold">
                            <p:stCondLst>
                              <p:cond delay="7500"/>
                            </p:stCondLst>
                            <p:childTnLst>
                              <p:par>
                                <p:cTn id="73" presetID="53" presetClass="entr" presetSubtype="16" fill="hold" nodeType="afterEffect">
                                  <p:stCondLst>
                                    <p:cond delay="0"/>
                                  </p:stCondLst>
                                  <p:childTnLst>
                                    <p:set>
                                      <p:cBhvr>
                                        <p:cTn id="74" dur="1" fill="hold">
                                          <p:stCondLst>
                                            <p:cond delay="0"/>
                                          </p:stCondLst>
                                        </p:cTn>
                                        <p:tgtEl>
                                          <p:spTgt spid="56"/>
                                        </p:tgtEl>
                                        <p:attrNameLst>
                                          <p:attrName>style.visibility</p:attrName>
                                        </p:attrNameLst>
                                      </p:cBhvr>
                                      <p:to>
                                        <p:strVal val="visible"/>
                                      </p:to>
                                    </p:set>
                                    <p:anim calcmode="lin" valueType="num">
                                      <p:cBhvr>
                                        <p:cTn id="75" dur="500" fill="hold"/>
                                        <p:tgtEl>
                                          <p:spTgt spid="56"/>
                                        </p:tgtEl>
                                        <p:attrNameLst>
                                          <p:attrName>ppt_w</p:attrName>
                                        </p:attrNameLst>
                                      </p:cBhvr>
                                      <p:tavLst>
                                        <p:tav tm="0">
                                          <p:val>
                                            <p:fltVal val="0"/>
                                          </p:val>
                                        </p:tav>
                                        <p:tav tm="100000">
                                          <p:val>
                                            <p:strVal val="#ppt_w"/>
                                          </p:val>
                                        </p:tav>
                                      </p:tavLst>
                                    </p:anim>
                                    <p:anim calcmode="lin" valueType="num">
                                      <p:cBhvr>
                                        <p:cTn id="76" dur="500" fill="hold"/>
                                        <p:tgtEl>
                                          <p:spTgt spid="56"/>
                                        </p:tgtEl>
                                        <p:attrNameLst>
                                          <p:attrName>ppt_h</p:attrName>
                                        </p:attrNameLst>
                                      </p:cBhvr>
                                      <p:tavLst>
                                        <p:tav tm="0">
                                          <p:val>
                                            <p:fltVal val="0"/>
                                          </p:val>
                                        </p:tav>
                                        <p:tav tm="100000">
                                          <p:val>
                                            <p:strVal val="#ppt_h"/>
                                          </p:val>
                                        </p:tav>
                                      </p:tavLst>
                                    </p:anim>
                                    <p:animEffect transition="in" filter="fade">
                                      <p:cBhvr>
                                        <p:cTn id="77" dur="500"/>
                                        <p:tgtEl>
                                          <p:spTgt spid="56"/>
                                        </p:tgtEl>
                                      </p:cBhvr>
                                    </p:animEffect>
                                  </p:childTnLst>
                                </p:cTn>
                              </p:par>
                            </p:childTnLst>
                          </p:cTn>
                        </p:par>
                        <p:par>
                          <p:cTn id="78" fill="hold">
                            <p:stCondLst>
                              <p:cond delay="8000"/>
                            </p:stCondLst>
                            <p:childTnLst>
                              <p:par>
                                <p:cTn id="79" presetID="10" presetClass="entr" presetSubtype="0" fill="hold" grpId="0" nodeType="afterEffect">
                                  <p:stCondLst>
                                    <p:cond delay="0"/>
                                  </p:stCondLst>
                                  <p:childTnLst>
                                    <p:set>
                                      <p:cBhvr>
                                        <p:cTn id="80" dur="1" fill="hold">
                                          <p:stCondLst>
                                            <p:cond delay="0"/>
                                          </p:stCondLst>
                                        </p:cTn>
                                        <p:tgtEl>
                                          <p:spTgt spid="35"/>
                                        </p:tgtEl>
                                        <p:attrNameLst>
                                          <p:attrName>style.visibility</p:attrName>
                                        </p:attrNameLst>
                                      </p:cBhvr>
                                      <p:to>
                                        <p:strVal val="visible"/>
                                      </p:to>
                                    </p:set>
                                    <p:animEffect transition="in" filter="fade">
                                      <p:cBhvr>
                                        <p:cTn id="81" dur="500"/>
                                        <p:tgtEl>
                                          <p:spTgt spid="35"/>
                                        </p:tgtEl>
                                      </p:cBhvr>
                                    </p:animEffect>
                                  </p:childTnLst>
                                </p:cTn>
                              </p:par>
                            </p:childTnLst>
                          </p:cTn>
                        </p:par>
                        <p:par>
                          <p:cTn id="82" fill="hold">
                            <p:stCondLst>
                              <p:cond delay="8500"/>
                            </p:stCondLst>
                            <p:childTnLst>
                              <p:par>
                                <p:cTn id="83" presetID="12" presetClass="entr" presetSubtype="1" fill="hold" grpId="0" nodeType="afterEffect">
                                  <p:stCondLst>
                                    <p:cond delay="0"/>
                                  </p:stCondLst>
                                  <p:childTnLst>
                                    <p:set>
                                      <p:cBhvr>
                                        <p:cTn id="84" dur="1" fill="hold">
                                          <p:stCondLst>
                                            <p:cond delay="0"/>
                                          </p:stCondLst>
                                        </p:cTn>
                                        <p:tgtEl>
                                          <p:spTgt spid="8"/>
                                        </p:tgtEl>
                                        <p:attrNameLst>
                                          <p:attrName>style.visibility</p:attrName>
                                        </p:attrNameLst>
                                      </p:cBhvr>
                                      <p:to>
                                        <p:strVal val="visible"/>
                                      </p:to>
                                    </p:set>
                                    <p:anim calcmode="lin" valueType="num">
                                      <p:cBhvr additive="base">
                                        <p:cTn id="85" dur="500"/>
                                        <p:tgtEl>
                                          <p:spTgt spid="8"/>
                                        </p:tgtEl>
                                        <p:attrNameLst>
                                          <p:attrName>ppt_y</p:attrName>
                                        </p:attrNameLst>
                                      </p:cBhvr>
                                      <p:tavLst>
                                        <p:tav tm="0">
                                          <p:val>
                                            <p:strVal val="#ppt_y-#ppt_h*1.125000"/>
                                          </p:val>
                                        </p:tav>
                                        <p:tav tm="100000">
                                          <p:val>
                                            <p:strVal val="#ppt_y"/>
                                          </p:val>
                                        </p:tav>
                                      </p:tavLst>
                                    </p:anim>
                                    <p:animEffect transition="in" filter="wipe(down)">
                                      <p:cBhvr>
                                        <p:cTn id="86" dur="500"/>
                                        <p:tgtEl>
                                          <p:spTgt spid="8"/>
                                        </p:tgtEl>
                                      </p:cBhvr>
                                    </p:animEffect>
                                  </p:childTnLst>
                                </p:cTn>
                              </p:par>
                            </p:childTnLst>
                          </p:cTn>
                        </p:par>
                        <p:par>
                          <p:cTn id="87" fill="hold">
                            <p:stCondLst>
                              <p:cond delay="9000"/>
                            </p:stCondLst>
                            <p:childTnLst>
                              <p:par>
                                <p:cTn id="88" presetID="10" presetClass="entr" presetSubtype="0" fill="hold" nodeType="afterEffect">
                                  <p:stCondLst>
                                    <p:cond delay="0"/>
                                  </p:stCondLst>
                                  <p:childTnLst>
                                    <p:set>
                                      <p:cBhvr>
                                        <p:cTn id="89" dur="1" fill="hold">
                                          <p:stCondLst>
                                            <p:cond delay="0"/>
                                          </p:stCondLst>
                                        </p:cTn>
                                        <p:tgtEl>
                                          <p:spTgt spid="21"/>
                                        </p:tgtEl>
                                        <p:attrNameLst>
                                          <p:attrName>style.visibility</p:attrName>
                                        </p:attrNameLst>
                                      </p:cBhvr>
                                      <p:to>
                                        <p:strVal val="visible"/>
                                      </p:to>
                                    </p:set>
                                    <p:animEffect transition="in" filter="fade">
                                      <p:cBhvr>
                                        <p:cTn id="90" dur="500"/>
                                        <p:tgtEl>
                                          <p:spTgt spid="21"/>
                                        </p:tgtEl>
                                      </p:cBhvr>
                                    </p:animEffect>
                                  </p:childTnLst>
                                </p:cTn>
                              </p:par>
                            </p:childTnLst>
                          </p:cTn>
                        </p:par>
                        <p:par>
                          <p:cTn id="91" fill="hold">
                            <p:stCondLst>
                              <p:cond delay="9500"/>
                            </p:stCondLst>
                            <p:childTnLst>
                              <p:par>
                                <p:cTn id="92" presetID="53" presetClass="entr" presetSubtype="16" fill="hold" grpId="0" nodeType="afterEffect">
                                  <p:stCondLst>
                                    <p:cond delay="0"/>
                                  </p:stCondLst>
                                  <p:childTnLst>
                                    <p:set>
                                      <p:cBhvr>
                                        <p:cTn id="93" dur="1" fill="hold">
                                          <p:stCondLst>
                                            <p:cond delay="0"/>
                                          </p:stCondLst>
                                        </p:cTn>
                                        <p:tgtEl>
                                          <p:spTgt spid="40"/>
                                        </p:tgtEl>
                                        <p:attrNameLst>
                                          <p:attrName>style.visibility</p:attrName>
                                        </p:attrNameLst>
                                      </p:cBhvr>
                                      <p:to>
                                        <p:strVal val="visible"/>
                                      </p:to>
                                    </p:set>
                                    <p:anim calcmode="lin" valueType="num">
                                      <p:cBhvr>
                                        <p:cTn id="94" dur="500" fill="hold"/>
                                        <p:tgtEl>
                                          <p:spTgt spid="40"/>
                                        </p:tgtEl>
                                        <p:attrNameLst>
                                          <p:attrName>ppt_w</p:attrName>
                                        </p:attrNameLst>
                                      </p:cBhvr>
                                      <p:tavLst>
                                        <p:tav tm="0">
                                          <p:val>
                                            <p:fltVal val="0"/>
                                          </p:val>
                                        </p:tav>
                                        <p:tav tm="100000">
                                          <p:val>
                                            <p:strVal val="#ppt_w"/>
                                          </p:val>
                                        </p:tav>
                                      </p:tavLst>
                                    </p:anim>
                                    <p:anim calcmode="lin" valueType="num">
                                      <p:cBhvr>
                                        <p:cTn id="95" dur="500" fill="hold"/>
                                        <p:tgtEl>
                                          <p:spTgt spid="40"/>
                                        </p:tgtEl>
                                        <p:attrNameLst>
                                          <p:attrName>ppt_h</p:attrName>
                                        </p:attrNameLst>
                                      </p:cBhvr>
                                      <p:tavLst>
                                        <p:tav tm="0">
                                          <p:val>
                                            <p:fltVal val="0"/>
                                          </p:val>
                                        </p:tav>
                                        <p:tav tm="100000">
                                          <p:val>
                                            <p:strVal val="#ppt_h"/>
                                          </p:val>
                                        </p:tav>
                                      </p:tavLst>
                                    </p:anim>
                                    <p:animEffect transition="in" filter="fade">
                                      <p:cBhvr>
                                        <p:cTn id="96" dur="500"/>
                                        <p:tgtEl>
                                          <p:spTgt spid="40"/>
                                        </p:tgtEl>
                                      </p:cBhvr>
                                    </p:animEffect>
                                  </p:childTnLst>
                                </p:cTn>
                              </p:par>
                            </p:childTnLst>
                          </p:cTn>
                        </p:par>
                        <p:par>
                          <p:cTn id="97" fill="hold">
                            <p:stCondLst>
                              <p:cond delay="10000"/>
                            </p:stCondLst>
                            <p:childTnLst>
                              <p:par>
                                <p:cTn id="98" presetID="10" presetClass="entr" presetSubtype="0" fill="hold" grpId="0" nodeType="afterEffect">
                                  <p:stCondLst>
                                    <p:cond delay="0"/>
                                  </p:stCondLst>
                                  <p:childTnLst>
                                    <p:set>
                                      <p:cBhvr>
                                        <p:cTn id="99" dur="1" fill="hold">
                                          <p:stCondLst>
                                            <p:cond delay="0"/>
                                          </p:stCondLst>
                                        </p:cTn>
                                        <p:tgtEl>
                                          <p:spTgt spid="37"/>
                                        </p:tgtEl>
                                        <p:attrNameLst>
                                          <p:attrName>style.visibility</p:attrName>
                                        </p:attrNameLst>
                                      </p:cBhvr>
                                      <p:to>
                                        <p:strVal val="visible"/>
                                      </p:to>
                                    </p:set>
                                    <p:animEffect transition="in" filter="fade">
                                      <p:cBhvr>
                                        <p:cTn id="100" dur="500"/>
                                        <p:tgtEl>
                                          <p:spTgt spid="37"/>
                                        </p:tgtEl>
                                      </p:cBhvr>
                                    </p:animEffect>
                                  </p:childTnLst>
                                </p:cTn>
                              </p:par>
                            </p:childTnLst>
                          </p:cTn>
                        </p:par>
                        <p:par>
                          <p:cTn id="101" fill="hold">
                            <p:stCondLst>
                              <p:cond delay="10500"/>
                            </p:stCondLst>
                            <p:childTnLst>
                              <p:par>
                                <p:cTn id="102" presetID="12" presetClass="entr" presetSubtype="4" fill="hold" grpId="0" nodeType="afterEffect">
                                  <p:stCondLst>
                                    <p:cond delay="0"/>
                                  </p:stCondLst>
                                  <p:childTnLst>
                                    <p:set>
                                      <p:cBhvr>
                                        <p:cTn id="103" dur="1" fill="hold">
                                          <p:stCondLst>
                                            <p:cond delay="0"/>
                                          </p:stCondLst>
                                        </p:cTn>
                                        <p:tgtEl>
                                          <p:spTgt spid="7"/>
                                        </p:tgtEl>
                                        <p:attrNameLst>
                                          <p:attrName>style.visibility</p:attrName>
                                        </p:attrNameLst>
                                      </p:cBhvr>
                                      <p:to>
                                        <p:strVal val="visible"/>
                                      </p:to>
                                    </p:set>
                                    <p:anim calcmode="lin" valueType="num">
                                      <p:cBhvr additive="base">
                                        <p:cTn id="104" dur="500"/>
                                        <p:tgtEl>
                                          <p:spTgt spid="7"/>
                                        </p:tgtEl>
                                        <p:attrNameLst>
                                          <p:attrName>ppt_y</p:attrName>
                                        </p:attrNameLst>
                                      </p:cBhvr>
                                      <p:tavLst>
                                        <p:tav tm="0">
                                          <p:val>
                                            <p:strVal val="#ppt_y+#ppt_h*1.125000"/>
                                          </p:val>
                                        </p:tav>
                                        <p:tav tm="100000">
                                          <p:val>
                                            <p:strVal val="#ppt_y"/>
                                          </p:val>
                                        </p:tav>
                                      </p:tavLst>
                                    </p:anim>
                                    <p:animEffect transition="in" filter="wipe(up)">
                                      <p:cBhvr>
                                        <p:cTn id="105" dur="500"/>
                                        <p:tgtEl>
                                          <p:spTgt spid="7"/>
                                        </p:tgtEl>
                                      </p:cBhvr>
                                    </p:animEffect>
                                  </p:childTnLst>
                                </p:cTn>
                              </p:par>
                            </p:childTnLst>
                          </p:cTn>
                        </p:par>
                        <p:par>
                          <p:cTn id="106" fill="hold">
                            <p:stCondLst>
                              <p:cond delay="11000"/>
                            </p:stCondLst>
                            <p:childTnLst>
                              <p:par>
                                <p:cTn id="107" presetID="10" presetClass="entr" presetSubtype="0" fill="hold" grpId="0" nodeType="afterEffect">
                                  <p:stCondLst>
                                    <p:cond delay="0"/>
                                  </p:stCondLst>
                                  <p:childTnLst>
                                    <p:set>
                                      <p:cBhvr>
                                        <p:cTn id="108" dur="1" fill="hold">
                                          <p:stCondLst>
                                            <p:cond delay="0"/>
                                          </p:stCondLst>
                                        </p:cTn>
                                        <p:tgtEl>
                                          <p:spTgt spid="28"/>
                                        </p:tgtEl>
                                        <p:attrNameLst>
                                          <p:attrName>style.visibility</p:attrName>
                                        </p:attrNameLst>
                                      </p:cBhvr>
                                      <p:to>
                                        <p:strVal val="visible"/>
                                      </p:to>
                                    </p:set>
                                    <p:animEffect transition="in" filter="fade">
                                      <p:cBhvr>
                                        <p:cTn id="109" dur="500"/>
                                        <p:tgtEl>
                                          <p:spTgt spid="28"/>
                                        </p:tgtEl>
                                      </p:cBhvr>
                                    </p:animEffect>
                                  </p:childTnLst>
                                </p:cTn>
                              </p:par>
                            </p:childTnLst>
                          </p:cTn>
                        </p:par>
                        <p:par>
                          <p:cTn id="110" fill="hold">
                            <p:stCondLst>
                              <p:cond delay="11500"/>
                            </p:stCondLst>
                            <p:childTnLst>
                              <p:par>
                                <p:cTn id="111" presetID="53" presetClass="entr" presetSubtype="16" fill="hold" nodeType="afterEffect">
                                  <p:stCondLst>
                                    <p:cond delay="0"/>
                                  </p:stCondLst>
                                  <p:childTnLst>
                                    <p:set>
                                      <p:cBhvr>
                                        <p:cTn id="112" dur="1" fill="hold">
                                          <p:stCondLst>
                                            <p:cond delay="0"/>
                                          </p:stCondLst>
                                        </p:cTn>
                                        <p:tgtEl>
                                          <p:spTgt spid="45"/>
                                        </p:tgtEl>
                                        <p:attrNameLst>
                                          <p:attrName>style.visibility</p:attrName>
                                        </p:attrNameLst>
                                      </p:cBhvr>
                                      <p:to>
                                        <p:strVal val="visible"/>
                                      </p:to>
                                    </p:set>
                                    <p:anim calcmode="lin" valueType="num">
                                      <p:cBhvr>
                                        <p:cTn id="113" dur="500" fill="hold"/>
                                        <p:tgtEl>
                                          <p:spTgt spid="45"/>
                                        </p:tgtEl>
                                        <p:attrNameLst>
                                          <p:attrName>ppt_w</p:attrName>
                                        </p:attrNameLst>
                                      </p:cBhvr>
                                      <p:tavLst>
                                        <p:tav tm="0">
                                          <p:val>
                                            <p:fltVal val="0"/>
                                          </p:val>
                                        </p:tav>
                                        <p:tav tm="100000">
                                          <p:val>
                                            <p:strVal val="#ppt_w"/>
                                          </p:val>
                                        </p:tav>
                                      </p:tavLst>
                                    </p:anim>
                                    <p:anim calcmode="lin" valueType="num">
                                      <p:cBhvr>
                                        <p:cTn id="114" dur="500" fill="hold"/>
                                        <p:tgtEl>
                                          <p:spTgt spid="45"/>
                                        </p:tgtEl>
                                        <p:attrNameLst>
                                          <p:attrName>ppt_h</p:attrName>
                                        </p:attrNameLst>
                                      </p:cBhvr>
                                      <p:tavLst>
                                        <p:tav tm="0">
                                          <p:val>
                                            <p:fltVal val="0"/>
                                          </p:val>
                                        </p:tav>
                                        <p:tav tm="100000">
                                          <p:val>
                                            <p:strVal val="#ppt_h"/>
                                          </p:val>
                                        </p:tav>
                                      </p:tavLst>
                                    </p:anim>
                                    <p:animEffect transition="in" filter="fade">
                                      <p:cBhvr>
                                        <p:cTn id="115" dur="500"/>
                                        <p:tgtEl>
                                          <p:spTgt spid="45"/>
                                        </p:tgtEl>
                                      </p:cBhvr>
                                    </p:animEffect>
                                  </p:childTnLst>
                                </p:cTn>
                              </p:par>
                            </p:childTnLst>
                          </p:cTn>
                        </p:par>
                        <p:par>
                          <p:cTn id="116" fill="hold">
                            <p:stCondLst>
                              <p:cond delay="12000"/>
                            </p:stCondLst>
                            <p:childTnLst>
                              <p:par>
                                <p:cTn id="117" presetID="10" presetClass="entr" presetSubtype="0" fill="hold" grpId="0" nodeType="afterEffect">
                                  <p:stCondLst>
                                    <p:cond delay="0"/>
                                  </p:stCondLst>
                                  <p:childTnLst>
                                    <p:set>
                                      <p:cBhvr>
                                        <p:cTn id="118" dur="1" fill="hold">
                                          <p:stCondLst>
                                            <p:cond delay="0"/>
                                          </p:stCondLst>
                                        </p:cTn>
                                        <p:tgtEl>
                                          <p:spTgt spid="38"/>
                                        </p:tgtEl>
                                        <p:attrNameLst>
                                          <p:attrName>style.visibility</p:attrName>
                                        </p:attrNameLst>
                                      </p:cBhvr>
                                      <p:to>
                                        <p:strVal val="visible"/>
                                      </p:to>
                                    </p:set>
                                    <p:animEffect transition="in" filter="fade">
                                      <p:cBhvr>
                                        <p:cTn id="119" dur="500"/>
                                        <p:tgtEl>
                                          <p:spTgt spid="38"/>
                                        </p:tgtEl>
                                      </p:cBhvr>
                                    </p:animEffect>
                                  </p:childTnLst>
                                </p:cTn>
                              </p:par>
                            </p:childTnLst>
                          </p:cTn>
                        </p:par>
                        <p:par>
                          <p:cTn id="120" fill="hold">
                            <p:stCondLst>
                              <p:cond delay="12500"/>
                            </p:stCondLst>
                            <p:childTnLst>
                              <p:par>
                                <p:cTn id="121" presetID="12" presetClass="entr" presetSubtype="4" fill="hold" grpId="0" nodeType="afterEffect">
                                  <p:stCondLst>
                                    <p:cond delay="0"/>
                                  </p:stCondLst>
                                  <p:childTnLst>
                                    <p:set>
                                      <p:cBhvr>
                                        <p:cTn id="122" dur="1" fill="hold">
                                          <p:stCondLst>
                                            <p:cond delay="0"/>
                                          </p:stCondLst>
                                        </p:cTn>
                                        <p:tgtEl>
                                          <p:spTgt spid="6"/>
                                        </p:tgtEl>
                                        <p:attrNameLst>
                                          <p:attrName>style.visibility</p:attrName>
                                        </p:attrNameLst>
                                      </p:cBhvr>
                                      <p:to>
                                        <p:strVal val="visible"/>
                                      </p:to>
                                    </p:set>
                                    <p:anim calcmode="lin" valueType="num">
                                      <p:cBhvr additive="base">
                                        <p:cTn id="123" dur="500"/>
                                        <p:tgtEl>
                                          <p:spTgt spid="6"/>
                                        </p:tgtEl>
                                        <p:attrNameLst>
                                          <p:attrName>ppt_y</p:attrName>
                                        </p:attrNameLst>
                                      </p:cBhvr>
                                      <p:tavLst>
                                        <p:tav tm="0">
                                          <p:val>
                                            <p:strVal val="#ppt_y+#ppt_h*1.125000"/>
                                          </p:val>
                                        </p:tav>
                                        <p:tav tm="100000">
                                          <p:val>
                                            <p:strVal val="#ppt_y"/>
                                          </p:val>
                                        </p:tav>
                                      </p:tavLst>
                                    </p:anim>
                                    <p:animEffect transition="in" filter="wipe(up)">
                                      <p:cBhvr>
                                        <p:cTn id="124" dur="500"/>
                                        <p:tgtEl>
                                          <p:spTgt spid="6"/>
                                        </p:tgtEl>
                                      </p:cBhvr>
                                    </p:animEffect>
                                  </p:childTnLst>
                                </p:cTn>
                              </p:par>
                            </p:childTnLst>
                          </p:cTn>
                        </p:par>
                        <p:par>
                          <p:cTn id="125" fill="hold">
                            <p:stCondLst>
                              <p:cond delay="13000"/>
                            </p:stCondLst>
                            <p:childTnLst>
                              <p:par>
                                <p:cTn id="126" presetID="10" presetClass="entr" presetSubtype="0" fill="hold" grpId="0" nodeType="afterEffect">
                                  <p:stCondLst>
                                    <p:cond delay="0"/>
                                  </p:stCondLst>
                                  <p:childTnLst>
                                    <p:set>
                                      <p:cBhvr>
                                        <p:cTn id="127" dur="1" fill="hold">
                                          <p:stCondLst>
                                            <p:cond delay="0"/>
                                          </p:stCondLst>
                                        </p:cTn>
                                        <p:tgtEl>
                                          <p:spTgt spid="25"/>
                                        </p:tgtEl>
                                        <p:attrNameLst>
                                          <p:attrName>style.visibility</p:attrName>
                                        </p:attrNameLst>
                                      </p:cBhvr>
                                      <p:to>
                                        <p:strVal val="visible"/>
                                      </p:to>
                                    </p:set>
                                    <p:animEffect transition="in" filter="fade">
                                      <p:cBhvr>
                                        <p:cTn id="128" dur="500"/>
                                        <p:tgtEl>
                                          <p:spTgt spid="25"/>
                                        </p:tgtEl>
                                      </p:cBhvr>
                                    </p:animEffect>
                                  </p:childTnLst>
                                </p:cTn>
                              </p:par>
                            </p:childTnLst>
                          </p:cTn>
                        </p:par>
                        <p:par>
                          <p:cTn id="129" fill="hold">
                            <p:stCondLst>
                              <p:cond delay="13500"/>
                            </p:stCondLst>
                            <p:childTnLst>
                              <p:par>
                                <p:cTn id="130" presetID="53" presetClass="entr" presetSubtype="16" fill="hold" grpId="0" nodeType="afterEffect">
                                  <p:stCondLst>
                                    <p:cond delay="0"/>
                                  </p:stCondLst>
                                  <p:childTnLst>
                                    <p:set>
                                      <p:cBhvr>
                                        <p:cTn id="131" dur="1" fill="hold">
                                          <p:stCondLst>
                                            <p:cond delay="0"/>
                                          </p:stCondLst>
                                        </p:cTn>
                                        <p:tgtEl>
                                          <p:spTgt spid="44"/>
                                        </p:tgtEl>
                                        <p:attrNameLst>
                                          <p:attrName>style.visibility</p:attrName>
                                        </p:attrNameLst>
                                      </p:cBhvr>
                                      <p:to>
                                        <p:strVal val="visible"/>
                                      </p:to>
                                    </p:set>
                                    <p:anim calcmode="lin" valueType="num">
                                      <p:cBhvr>
                                        <p:cTn id="132" dur="500" fill="hold"/>
                                        <p:tgtEl>
                                          <p:spTgt spid="44"/>
                                        </p:tgtEl>
                                        <p:attrNameLst>
                                          <p:attrName>ppt_w</p:attrName>
                                        </p:attrNameLst>
                                      </p:cBhvr>
                                      <p:tavLst>
                                        <p:tav tm="0">
                                          <p:val>
                                            <p:fltVal val="0"/>
                                          </p:val>
                                        </p:tav>
                                        <p:tav tm="100000">
                                          <p:val>
                                            <p:strVal val="#ppt_w"/>
                                          </p:val>
                                        </p:tav>
                                      </p:tavLst>
                                    </p:anim>
                                    <p:anim calcmode="lin" valueType="num">
                                      <p:cBhvr>
                                        <p:cTn id="133" dur="500" fill="hold"/>
                                        <p:tgtEl>
                                          <p:spTgt spid="44"/>
                                        </p:tgtEl>
                                        <p:attrNameLst>
                                          <p:attrName>ppt_h</p:attrName>
                                        </p:attrNameLst>
                                      </p:cBhvr>
                                      <p:tavLst>
                                        <p:tav tm="0">
                                          <p:val>
                                            <p:fltVal val="0"/>
                                          </p:val>
                                        </p:tav>
                                        <p:tav tm="100000">
                                          <p:val>
                                            <p:strVal val="#ppt_h"/>
                                          </p:val>
                                        </p:tav>
                                      </p:tavLst>
                                    </p:anim>
                                    <p:animEffect transition="in" filter="fade">
                                      <p:cBhvr>
                                        <p:cTn id="134" dur="500"/>
                                        <p:tgtEl>
                                          <p:spTgt spid="44"/>
                                        </p:tgtEl>
                                      </p:cBhvr>
                                    </p:animEffect>
                                  </p:childTnLst>
                                </p:cTn>
                              </p:par>
                            </p:childTnLst>
                          </p:cTn>
                        </p:par>
                        <p:par>
                          <p:cTn id="135" fill="hold">
                            <p:stCondLst>
                              <p:cond delay="14000"/>
                            </p:stCondLst>
                            <p:childTnLst>
                              <p:par>
                                <p:cTn id="136" presetID="10" presetClass="entr" presetSubtype="0" fill="hold" grpId="0" nodeType="afterEffect">
                                  <p:stCondLst>
                                    <p:cond delay="0"/>
                                  </p:stCondLst>
                                  <p:childTnLst>
                                    <p:set>
                                      <p:cBhvr>
                                        <p:cTn id="137" dur="1" fill="hold">
                                          <p:stCondLst>
                                            <p:cond delay="0"/>
                                          </p:stCondLst>
                                        </p:cTn>
                                        <p:tgtEl>
                                          <p:spTgt spid="39"/>
                                        </p:tgtEl>
                                        <p:attrNameLst>
                                          <p:attrName>style.visibility</p:attrName>
                                        </p:attrNameLst>
                                      </p:cBhvr>
                                      <p:to>
                                        <p:strVal val="visible"/>
                                      </p:to>
                                    </p:set>
                                    <p:animEffect transition="in" filter="fade">
                                      <p:cBhvr>
                                        <p:cTn id="138"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3" grpId="0" animBg="1"/>
      <p:bldP spid="16" grpId="0" animBg="1"/>
      <p:bldP spid="19" grpId="0" animBg="1"/>
      <p:bldP spid="25" grpId="0" animBg="1"/>
      <p:bldP spid="28" grpId="0" animBg="1"/>
      <p:bldP spid="31" grpId="0" animBg="1"/>
      <p:bldP spid="33" grpId="0"/>
      <p:bldP spid="34" grpId="0"/>
      <p:bldP spid="35" grpId="0"/>
      <p:bldP spid="36" grpId="0"/>
      <p:bldP spid="37" grpId="0"/>
      <p:bldP spid="38" grpId="0"/>
      <p:bldP spid="39" grpId="0"/>
      <p:bldP spid="40" grpId="0" animBg="1"/>
      <p:bldP spid="41" grpId="0" animBg="1"/>
      <p:bldP spid="42" grpId="0" animBg="1"/>
      <p:bldP spid="44" grpId="0" animBg="1"/>
      <p:bldP spid="55"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ubtitle 2"/>
          <p:cNvSpPr txBox="1">
            <a:spLocks/>
          </p:cNvSpPr>
          <p:nvPr/>
        </p:nvSpPr>
        <p:spPr>
          <a:xfrm>
            <a:off x="1447153" y="4415497"/>
            <a:ext cx="5047167" cy="5658868"/>
          </a:xfrm>
          <a:prstGeom prst="rect">
            <a:avLst/>
          </a:prstGeom>
        </p:spPr>
        <p:txBody>
          <a:bodyPr vert="horz" lIns="182886" tIns="91443" rIns="182886" bIns="91443"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401" dirty="0">
                <a:solidFill>
                  <a:schemeClr val="tx2"/>
                </a:solidFill>
                <a:latin typeface="Lato Regular"/>
                <a:cs typeface="Lato Regular"/>
              </a:rPr>
              <a:t>Project for an important company in France.</a:t>
            </a:r>
          </a:p>
          <a:p>
            <a:pPr marL="0" indent="0">
              <a:buNone/>
            </a:pPr>
            <a:endParaRPr lang="en-US" sz="2401" dirty="0">
              <a:solidFill>
                <a:schemeClr val="tx2"/>
              </a:solidFill>
              <a:latin typeface="Lato Regular"/>
              <a:cs typeface="Lato Regular"/>
            </a:endParaRPr>
          </a:p>
          <a:p>
            <a:pPr marL="0" indent="0" algn="just">
              <a:buNone/>
              <a:defRPr/>
            </a:pPr>
            <a:r>
              <a:rPr lang="en-US" sz="1951" dirty="0">
                <a:latin typeface="Lato Light"/>
                <a:cs typeface="Lato Light"/>
              </a:rPr>
              <a:t>Lorem ipsum dolor sit amet, consectetur adipiscing elit. Sed finibus tellus varius massa sagittis scelerisque. Etiam eu imperdiet felis. In hac habitasse platea dictumst. Ut bibendum venenatis lectus ac tempus. Aenean ac viverra neque. Maecenas ullamcorper turpis sed tellus vestibulum bibendum. Quisque sed ex nec quam dictum venenatis ut ac diam. Aliquam interdum gravida molestie. Nulla tincidunt, elit sed placerat hendrerit, diam massa porttitor dolor, ac volutpat ante lacus sed quam. Duis id finibus mi. Duis ultrices pulvinar lectus, et rhoncus nisl rutrum non. </a:t>
            </a:r>
          </a:p>
        </p:txBody>
      </p:sp>
      <p:grpSp>
        <p:nvGrpSpPr>
          <p:cNvPr id="8" name="Group 7"/>
          <p:cNvGrpSpPr/>
          <p:nvPr/>
        </p:nvGrpSpPr>
        <p:grpSpPr>
          <a:xfrm>
            <a:off x="4507905" y="2075518"/>
            <a:ext cx="9272190" cy="1559721"/>
            <a:chOff x="5988388" y="483017"/>
            <a:chExt cx="12359700" cy="2079087"/>
          </a:xfrm>
        </p:grpSpPr>
        <p:sp>
          <p:nvSpPr>
            <p:cNvPr id="9" name="TextBox 8"/>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Portfolio 5</a:t>
              </a:r>
            </a:p>
          </p:txBody>
        </p:sp>
        <p:sp>
          <p:nvSpPr>
            <p:cNvPr id="10" name="Rectangle 9"/>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11"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3" name="Picture Placeholder 2"/>
          <p:cNvSpPr>
            <a:spLocks noGrp="1" noChangeAspect="1"/>
          </p:cNvSpPr>
          <p:nvPr>
            <p:ph type="pic" sz="quarter" idx="11"/>
          </p:nvPr>
        </p:nvSpPr>
        <p:spPr>
          <a:xfrm>
            <a:off x="10239474" y="4554074"/>
            <a:ext cx="3221130" cy="5370071"/>
          </a:xfrm>
        </p:spPr>
      </p:sp>
      <p:sp>
        <p:nvSpPr>
          <p:cNvPr id="2" name="Picture Placeholder 1"/>
          <p:cNvSpPr>
            <a:spLocks noGrp="1" noChangeAspect="1"/>
          </p:cNvSpPr>
          <p:nvPr>
            <p:ph type="pic" sz="quarter" idx="14"/>
          </p:nvPr>
        </p:nvSpPr>
        <p:spPr>
          <a:xfrm>
            <a:off x="6879804" y="4554074"/>
            <a:ext cx="3221130" cy="5370071"/>
          </a:xfrm>
        </p:spPr>
      </p:sp>
      <p:sp>
        <p:nvSpPr>
          <p:cNvPr id="4" name="Picture Placeholder 3"/>
          <p:cNvSpPr>
            <a:spLocks noGrp="1" noChangeAspect="1"/>
          </p:cNvSpPr>
          <p:nvPr>
            <p:ph type="pic" sz="quarter" idx="16"/>
          </p:nvPr>
        </p:nvSpPr>
        <p:spPr>
          <a:xfrm>
            <a:off x="13599144" y="4554074"/>
            <a:ext cx="3221130" cy="5370071"/>
          </a:xfrm>
        </p:spPr>
      </p:sp>
    </p:spTree>
    <p:extLst>
      <p:ext uri="{BB962C8B-B14F-4D97-AF65-F5344CB8AC3E}">
        <p14:creationId xmlns:p14="http://schemas.microsoft.com/office/powerpoint/2010/main" val="4157240438"/>
      </p:ext>
    </p:extLst>
  </p:cSld>
  <p:clrMapOvr>
    <a:masterClrMapping/>
  </p:clrMapOvr>
  <mc:AlternateContent xmlns:mc="http://schemas.openxmlformats.org/markup-compatibility/2006" xmlns:p14="http://schemas.microsoft.com/office/powerpoint/2010/main">
    <mc:Choice Requires="p14">
      <p:transition spd="slow" p14:dur="1600" advClick="0" advTm="3000">
        <p14:gallery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7347264" y="5375155"/>
            <a:ext cx="3216721" cy="2869226"/>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701" dirty="0">
              <a:latin typeface="Lato Light"/>
            </a:endParaRPr>
          </a:p>
        </p:txBody>
      </p:sp>
      <p:sp>
        <p:nvSpPr>
          <p:cNvPr id="13" name="Title 20"/>
          <p:cNvSpPr txBox="1">
            <a:spLocks/>
          </p:cNvSpPr>
          <p:nvPr/>
        </p:nvSpPr>
        <p:spPr>
          <a:xfrm>
            <a:off x="7320547" y="5501725"/>
            <a:ext cx="3223532" cy="2493124"/>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3301" dirty="0">
                <a:solidFill>
                  <a:schemeClr val="bg1"/>
                </a:solidFill>
                <a:latin typeface="Lato Regular"/>
                <a:cs typeface="Lato Regular"/>
              </a:rPr>
              <a:t>Project Name</a:t>
            </a:r>
          </a:p>
          <a:p>
            <a:pPr>
              <a:lnSpc>
                <a:spcPct val="130000"/>
              </a:lnSpc>
            </a:pPr>
            <a:r>
              <a:rPr lang="pt-BR" sz="1800" dirty="0">
                <a:solidFill>
                  <a:schemeClr val="bg1"/>
                </a:solidFill>
                <a:latin typeface="Lato Light"/>
                <a:cs typeface="Lato Light"/>
              </a:rPr>
              <a:t>Lorem ipsum dolor sit amet, consectetur adipiscing elit. Aliquam tincidunt ante nec sem congue convallis. Pellentesque</a:t>
            </a:r>
            <a:endParaRPr lang="en-US" sz="1800" dirty="0">
              <a:solidFill>
                <a:schemeClr val="bg1"/>
              </a:solidFill>
              <a:latin typeface="Lato Light"/>
              <a:cs typeface="Lato Light"/>
            </a:endParaRPr>
          </a:p>
        </p:txBody>
      </p:sp>
      <p:sp>
        <p:nvSpPr>
          <p:cNvPr id="14" name="Rectangle 13"/>
          <p:cNvSpPr/>
          <p:nvPr/>
        </p:nvSpPr>
        <p:spPr>
          <a:xfrm>
            <a:off x="10546669" y="5375155"/>
            <a:ext cx="3252474" cy="2869226"/>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701" dirty="0">
              <a:latin typeface="Lato Light"/>
            </a:endParaRPr>
          </a:p>
        </p:txBody>
      </p:sp>
      <p:sp>
        <p:nvSpPr>
          <p:cNvPr id="15" name="Title 20"/>
          <p:cNvSpPr txBox="1">
            <a:spLocks/>
          </p:cNvSpPr>
          <p:nvPr/>
        </p:nvSpPr>
        <p:spPr>
          <a:xfrm>
            <a:off x="10573021" y="5501725"/>
            <a:ext cx="3223532" cy="2493124"/>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3301" dirty="0">
                <a:solidFill>
                  <a:schemeClr val="bg1"/>
                </a:solidFill>
                <a:latin typeface="Lato Regular"/>
                <a:cs typeface="Lato Regular"/>
              </a:rPr>
              <a:t>Project Name</a:t>
            </a:r>
          </a:p>
          <a:p>
            <a:pPr>
              <a:lnSpc>
                <a:spcPct val="130000"/>
              </a:lnSpc>
            </a:pPr>
            <a:r>
              <a:rPr lang="pt-BR" sz="1800" dirty="0">
                <a:solidFill>
                  <a:schemeClr val="bg1"/>
                </a:solidFill>
                <a:latin typeface="Lato Light"/>
                <a:cs typeface="Lato Light"/>
              </a:rPr>
              <a:t>Lorem ipsum dolor sit amet, consectetur adipiscing elit. Aliquam tincidunt ante nec sem congue convallis. Pellentesque</a:t>
            </a:r>
            <a:endParaRPr lang="en-US" sz="1800" dirty="0">
              <a:solidFill>
                <a:schemeClr val="bg1"/>
              </a:solidFill>
              <a:latin typeface="Lato Light"/>
              <a:cs typeface="Lato Light"/>
            </a:endParaRPr>
          </a:p>
        </p:txBody>
      </p:sp>
      <p:sp>
        <p:nvSpPr>
          <p:cNvPr id="16" name="Rectangle 15"/>
          <p:cNvSpPr/>
          <p:nvPr/>
        </p:nvSpPr>
        <p:spPr>
          <a:xfrm>
            <a:off x="13743523" y="5375155"/>
            <a:ext cx="3215854" cy="2869226"/>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701" dirty="0">
              <a:latin typeface="Lato Light"/>
            </a:endParaRPr>
          </a:p>
        </p:txBody>
      </p:sp>
      <p:sp>
        <p:nvSpPr>
          <p:cNvPr id="17" name="Title 20"/>
          <p:cNvSpPr txBox="1">
            <a:spLocks/>
          </p:cNvSpPr>
          <p:nvPr/>
        </p:nvSpPr>
        <p:spPr>
          <a:xfrm>
            <a:off x="13842807" y="5501725"/>
            <a:ext cx="3116570" cy="2493124"/>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3301" dirty="0">
                <a:solidFill>
                  <a:schemeClr val="bg1"/>
                </a:solidFill>
                <a:latin typeface="Lato Regular"/>
                <a:cs typeface="Lato Regular"/>
              </a:rPr>
              <a:t>Project Name</a:t>
            </a:r>
          </a:p>
          <a:p>
            <a:pPr>
              <a:lnSpc>
                <a:spcPct val="130000"/>
              </a:lnSpc>
            </a:pPr>
            <a:r>
              <a:rPr lang="pt-BR" sz="1800" dirty="0">
                <a:solidFill>
                  <a:schemeClr val="bg1"/>
                </a:solidFill>
                <a:latin typeface="Lato Light"/>
                <a:cs typeface="Lato Light"/>
              </a:rPr>
              <a:t>Lorem ipsum dolor sit amet, consectetur adipiscing elit. Aliquam tincidunt ante nec sem congue convallis. Pellentesque</a:t>
            </a:r>
            <a:endParaRPr lang="en-US" sz="1800" dirty="0">
              <a:solidFill>
                <a:schemeClr val="bg1"/>
              </a:solidFill>
              <a:latin typeface="Lato Light"/>
              <a:cs typeface="Lato Light"/>
            </a:endParaRPr>
          </a:p>
        </p:txBody>
      </p:sp>
      <p:sp>
        <p:nvSpPr>
          <p:cNvPr id="18" name="Title 20"/>
          <p:cNvSpPr txBox="1">
            <a:spLocks/>
          </p:cNvSpPr>
          <p:nvPr/>
        </p:nvSpPr>
        <p:spPr>
          <a:xfrm>
            <a:off x="1377882" y="3954043"/>
            <a:ext cx="15598812" cy="904869"/>
          </a:xfrm>
          <a:prstGeom prst="rect">
            <a:avLst/>
          </a:prstGeom>
        </p:spPr>
        <p:txBody>
          <a:bodyPr vert="horz" wrap="square" lIns="182886" tIns="91443" rIns="182886" bIns="91443" numCol="1" spcCol="975141"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just">
              <a:lnSpc>
                <a:spcPct val="130000"/>
              </a:lnSpc>
            </a:pPr>
            <a:r>
              <a:rPr lang="fr-FR" sz="1800" dirty="0">
                <a:solidFill>
                  <a:schemeClr val="tx1"/>
                </a:solidFill>
                <a:latin typeface="Lato Light"/>
                <a:cs typeface="Lato Light"/>
              </a:rPr>
              <a:t>Lorem ipsum dolor sit amet, consectetur adipiscing elit. Aliquam tincidunt ante nec sem congue convallis. Pellentesque vel mauris quis nisl ornare rutrum in id risus. Proin vehicula ut sem et tempus. Interdum et malesuada fames ac ante ipsum primis in faucibus. Pellentesque rhoncus</a:t>
            </a:r>
            <a:endParaRPr lang="en-US" sz="1800" dirty="0">
              <a:solidFill>
                <a:schemeClr val="tx1"/>
              </a:solidFill>
              <a:latin typeface="Lato Light"/>
              <a:cs typeface="Lato Light"/>
            </a:endParaRPr>
          </a:p>
        </p:txBody>
      </p:sp>
      <p:grpSp>
        <p:nvGrpSpPr>
          <p:cNvPr id="21" name="Group 20"/>
          <p:cNvGrpSpPr/>
          <p:nvPr/>
        </p:nvGrpSpPr>
        <p:grpSpPr>
          <a:xfrm>
            <a:off x="4507905" y="2075518"/>
            <a:ext cx="9272190" cy="1559721"/>
            <a:chOff x="5988388" y="483017"/>
            <a:chExt cx="12359700" cy="2079087"/>
          </a:xfrm>
        </p:grpSpPr>
        <p:sp>
          <p:nvSpPr>
            <p:cNvPr id="22" name="TextBox 21"/>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Portfolio 6</a:t>
              </a:r>
            </a:p>
          </p:txBody>
        </p:sp>
        <p:sp>
          <p:nvSpPr>
            <p:cNvPr id="23" name="Rectangle 2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24"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2" name="Picture Placeholder 1"/>
          <p:cNvSpPr>
            <a:spLocks noGrp="1" noChangeAspect="1"/>
          </p:cNvSpPr>
          <p:nvPr>
            <p:ph type="pic" sz="quarter" idx="14"/>
          </p:nvPr>
        </p:nvSpPr>
        <p:spPr>
          <a:xfrm>
            <a:off x="1256660" y="5375157"/>
            <a:ext cx="6097014" cy="5738447"/>
          </a:xfrm>
        </p:spPr>
      </p:sp>
      <p:sp>
        <p:nvSpPr>
          <p:cNvPr id="3" name="Picture Placeholder 2"/>
          <p:cNvSpPr>
            <a:spLocks noGrp="1" noChangeAspect="1"/>
          </p:cNvSpPr>
          <p:nvPr>
            <p:ph type="pic" sz="quarter" idx="15"/>
          </p:nvPr>
        </p:nvSpPr>
        <p:spPr>
          <a:xfrm>
            <a:off x="7347265" y="8244383"/>
            <a:ext cx="3216718" cy="2869223"/>
          </a:xfrm>
        </p:spPr>
      </p:sp>
      <p:sp>
        <p:nvSpPr>
          <p:cNvPr id="4" name="Picture Placeholder 3"/>
          <p:cNvSpPr>
            <a:spLocks noGrp="1" noChangeAspect="1"/>
          </p:cNvSpPr>
          <p:nvPr>
            <p:ph type="pic" sz="quarter" idx="16"/>
          </p:nvPr>
        </p:nvSpPr>
        <p:spPr>
          <a:xfrm>
            <a:off x="10549664" y="8244383"/>
            <a:ext cx="3216718" cy="2869223"/>
          </a:xfrm>
        </p:spPr>
      </p:sp>
      <p:sp>
        <p:nvSpPr>
          <p:cNvPr id="5" name="Picture Placeholder 4"/>
          <p:cNvSpPr>
            <a:spLocks noGrp="1" noChangeAspect="1"/>
          </p:cNvSpPr>
          <p:nvPr>
            <p:ph type="pic" sz="quarter" idx="17"/>
          </p:nvPr>
        </p:nvSpPr>
        <p:spPr>
          <a:xfrm>
            <a:off x="13742655" y="8244383"/>
            <a:ext cx="3216718" cy="2869223"/>
          </a:xfrm>
        </p:spPr>
      </p:sp>
    </p:spTree>
    <p:extLst>
      <p:ext uri="{BB962C8B-B14F-4D97-AF65-F5344CB8AC3E}">
        <p14:creationId xmlns:p14="http://schemas.microsoft.com/office/powerpoint/2010/main" val="1141490505"/>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1000"/>
                                        <p:tgtEl>
                                          <p:spTgt spid="21"/>
                                        </p:tgtEl>
                                      </p:cBhvr>
                                    </p:animEffect>
                                    <p:anim calcmode="lin" valueType="num">
                                      <p:cBhvr>
                                        <p:cTn id="8" dur="1000" fill="hold"/>
                                        <p:tgtEl>
                                          <p:spTgt spid="21"/>
                                        </p:tgtEl>
                                        <p:attrNameLst>
                                          <p:attrName>ppt_x</p:attrName>
                                        </p:attrNameLst>
                                      </p:cBhvr>
                                      <p:tavLst>
                                        <p:tav tm="0">
                                          <p:val>
                                            <p:strVal val="#ppt_x"/>
                                          </p:val>
                                        </p:tav>
                                        <p:tav tm="100000">
                                          <p:val>
                                            <p:strVal val="#ppt_x"/>
                                          </p:val>
                                        </p:tav>
                                      </p:tavLst>
                                    </p:anim>
                                    <p:anim calcmode="lin" valueType="num">
                                      <p:cBhvr>
                                        <p:cTn id="9" dur="1000" fill="hold"/>
                                        <p:tgtEl>
                                          <p:spTgt spid="2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p:cTn id="13" dur="500" fill="hold"/>
                                        <p:tgtEl>
                                          <p:spTgt spid="18"/>
                                        </p:tgtEl>
                                        <p:attrNameLst>
                                          <p:attrName>ppt_w</p:attrName>
                                        </p:attrNameLst>
                                      </p:cBhvr>
                                      <p:tavLst>
                                        <p:tav tm="0">
                                          <p:val>
                                            <p:fltVal val="0"/>
                                          </p:val>
                                        </p:tav>
                                        <p:tav tm="100000">
                                          <p:val>
                                            <p:strVal val="#ppt_w"/>
                                          </p:val>
                                        </p:tav>
                                      </p:tavLst>
                                    </p:anim>
                                    <p:anim calcmode="lin" valueType="num">
                                      <p:cBhvr>
                                        <p:cTn id="14" dur="500" fill="hold"/>
                                        <p:tgtEl>
                                          <p:spTgt spid="18"/>
                                        </p:tgtEl>
                                        <p:attrNameLst>
                                          <p:attrName>ppt_h</p:attrName>
                                        </p:attrNameLst>
                                      </p:cBhvr>
                                      <p:tavLst>
                                        <p:tav tm="0">
                                          <p:val>
                                            <p:fltVal val="0"/>
                                          </p:val>
                                        </p:tav>
                                        <p:tav tm="100000">
                                          <p:val>
                                            <p:strVal val="#ppt_h"/>
                                          </p:val>
                                        </p:tav>
                                      </p:tavLst>
                                    </p:anim>
                                    <p:animEffect transition="in" filter="fade">
                                      <p:cBhvr>
                                        <p:cTn id="15" dur="500"/>
                                        <p:tgtEl>
                                          <p:spTgt spid="18"/>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fade">
                                      <p:cBhvr>
                                        <p:cTn id="19" dur="500"/>
                                        <p:tgtEl>
                                          <p:spTgt spid="12"/>
                                        </p:tgtEl>
                                      </p:cBhvr>
                                    </p:animEffect>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p:cTn id="23" dur="500" fill="hold"/>
                                        <p:tgtEl>
                                          <p:spTgt spid="13"/>
                                        </p:tgtEl>
                                        <p:attrNameLst>
                                          <p:attrName>ppt_w</p:attrName>
                                        </p:attrNameLst>
                                      </p:cBhvr>
                                      <p:tavLst>
                                        <p:tav tm="0">
                                          <p:val>
                                            <p:fltVal val="0"/>
                                          </p:val>
                                        </p:tav>
                                        <p:tav tm="100000">
                                          <p:val>
                                            <p:strVal val="#ppt_w"/>
                                          </p:val>
                                        </p:tav>
                                      </p:tavLst>
                                    </p:anim>
                                    <p:anim calcmode="lin" valueType="num">
                                      <p:cBhvr>
                                        <p:cTn id="24" dur="500" fill="hold"/>
                                        <p:tgtEl>
                                          <p:spTgt spid="13"/>
                                        </p:tgtEl>
                                        <p:attrNameLst>
                                          <p:attrName>ppt_h</p:attrName>
                                        </p:attrNameLst>
                                      </p:cBhvr>
                                      <p:tavLst>
                                        <p:tav tm="0">
                                          <p:val>
                                            <p:fltVal val="0"/>
                                          </p:val>
                                        </p:tav>
                                        <p:tav tm="100000">
                                          <p:val>
                                            <p:strVal val="#ppt_h"/>
                                          </p:val>
                                        </p:tav>
                                      </p:tavLst>
                                    </p:anim>
                                    <p:animEffect transition="in" filter="fade">
                                      <p:cBhvr>
                                        <p:cTn id="25" dur="500"/>
                                        <p:tgtEl>
                                          <p:spTgt spid="13"/>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4"/>
                                        </p:tgtEl>
                                        <p:attrNameLst>
                                          <p:attrName>style.visibility</p:attrName>
                                        </p:attrNameLst>
                                      </p:cBhvr>
                                      <p:to>
                                        <p:strVal val="visible"/>
                                      </p:to>
                                    </p:set>
                                    <p:animEffect transition="in" filter="fade">
                                      <p:cBhvr>
                                        <p:cTn id="29" dur="500"/>
                                        <p:tgtEl>
                                          <p:spTgt spid="14"/>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 calcmode="lin" valueType="num">
                                      <p:cBhvr>
                                        <p:cTn id="33" dur="500" fill="hold"/>
                                        <p:tgtEl>
                                          <p:spTgt spid="15"/>
                                        </p:tgtEl>
                                        <p:attrNameLst>
                                          <p:attrName>ppt_w</p:attrName>
                                        </p:attrNameLst>
                                      </p:cBhvr>
                                      <p:tavLst>
                                        <p:tav tm="0">
                                          <p:val>
                                            <p:fltVal val="0"/>
                                          </p:val>
                                        </p:tav>
                                        <p:tav tm="100000">
                                          <p:val>
                                            <p:strVal val="#ppt_w"/>
                                          </p:val>
                                        </p:tav>
                                      </p:tavLst>
                                    </p:anim>
                                    <p:anim calcmode="lin" valueType="num">
                                      <p:cBhvr>
                                        <p:cTn id="34" dur="500" fill="hold"/>
                                        <p:tgtEl>
                                          <p:spTgt spid="15"/>
                                        </p:tgtEl>
                                        <p:attrNameLst>
                                          <p:attrName>ppt_h</p:attrName>
                                        </p:attrNameLst>
                                      </p:cBhvr>
                                      <p:tavLst>
                                        <p:tav tm="0">
                                          <p:val>
                                            <p:fltVal val="0"/>
                                          </p:val>
                                        </p:tav>
                                        <p:tav tm="100000">
                                          <p:val>
                                            <p:strVal val="#ppt_h"/>
                                          </p:val>
                                        </p:tav>
                                      </p:tavLst>
                                    </p:anim>
                                    <p:animEffect transition="in" filter="fade">
                                      <p:cBhvr>
                                        <p:cTn id="35" dur="500"/>
                                        <p:tgtEl>
                                          <p:spTgt spid="15"/>
                                        </p:tgtEl>
                                      </p:cBhvr>
                                    </p:animEffect>
                                  </p:childTnLst>
                                </p:cTn>
                              </p:par>
                            </p:childTnLst>
                          </p:cTn>
                        </p:par>
                        <p:par>
                          <p:cTn id="36" fill="hold">
                            <p:stCondLst>
                              <p:cond delay="3500"/>
                            </p:stCondLst>
                            <p:childTnLst>
                              <p:par>
                                <p:cTn id="37" presetID="10" presetClass="entr" presetSubtype="0" fill="hold" grpId="0" nodeType="afterEffect">
                                  <p:stCondLst>
                                    <p:cond delay="0"/>
                                  </p:stCondLst>
                                  <p:childTnLst>
                                    <p:set>
                                      <p:cBhvr>
                                        <p:cTn id="38" dur="1" fill="hold">
                                          <p:stCondLst>
                                            <p:cond delay="0"/>
                                          </p:stCondLst>
                                        </p:cTn>
                                        <p:tgtEl>
                                          <p:spTgt spid="16"/>
                                        </p:tgtEl>
                                        <p:attrNameLst>
                                          <p:attrName>style.visibility</p:attrName>
                                        </p:attrNameLst>
                                      </p:cBhvr>
                                      <p:to>
                                        <p:strVal val="visible"/>
                                      </p:to>
                                    </p:set>
                                    <p:animEffect transition="in" filter="fade">
                                      <p:cBhvr>
                                        <p:cTn id="39" dur="500"/>
                                        <p:tgtEl>
                                          <p:spTgt spid="16"/>
                                        </p:tgtEl>
                                      </p:cBhvr>
                                    </p:animEffect>
                                  </p:childTnLst>
                                </p:cTn>
                              </p:par>
                            </p:childTnLst>
                          </p:cTn>
                        </p:par>
                        <p:par>
                          <p:cTn id="40" fill="hold">
                            <p:stCondLst>
                              <p:cond delay="4000"/>
                            </p:stCondLst>
                            <p:childTnLst>
                              <p:par>
                                <p:cTn id="41" presetID="53" presetClass="entr" presetSubtype="16" fill="hold" grpId="0" nodeType="afterEffect">
                                  <p:stCondLst>
                                    <p:cond delay="0"/>
                                  </p:stCondLst>
                                  <p:childTnLst>
                                    <p:set>
                                      <p:cBhvr>
                                        <p:cTn id="42" dur="1" fill="hold">
                                          <p:stCondLst>
                                            <p:cond delay="0"/>
                                          </p:stCondLst>
                                        </p:cTn>
                                        <p:tgtEl>
                                          <p:spTgt spid="17"/>
                                        </p:tgtEl>
                                        <p:attrNameLst>
                                          <p:attrName>style.visibility</p:attrName>
                                        </p:attrNameLst>
                                      </p:cBhvr>
                                      <p:to>
                                        <p:strVal val="visible"/>
                                      </p:to>
                                    </p:set>
                                    <p:anim calcmode="lin" valueType="num">
                                      <p:cBhvr>
                                        <p:cTn id="43" dur="500" fill="hold"/>
                                        <p:tgtEl>
                                          <p:spTgt spid="17"/>
                                        </p:tgtEl>
                                        <p:attrNameLst>
                                          <p:attrName>ppt_w</p:attrName>
                                        </p:attrNameLst>
                                      </p:cBhvr>
                                      <p:tavLst>
                                        <p:tav tm="0">
                                          <p:val>
                                            <p:fltVal val="0"/>
                                          </p:val>
                                        </p:tav>
                                        <p:tav tm="100000">
                                          <p:val>
                                            <p:strVal val="#ppt_w"/>
                                          </p:val>
                                        </p:tav>
                                      </p:tavLst>
                                    </p:anim>
                                    <p:anim calcmode="lin" valueType="num">
                                      <p:cBhvr>
                                        <p:cTn id="44" dur="500" fill="hold"/>
                                        <p:tgtEl>
                                          <p:spTgt spid="17"/>
                                        </p:tgtEl>
                                        <p:attrNameLst>
                                          <p:attrName>ppt_h</p:attrName>
                                        </p:attrNameLst>
                                      </p:cBhvr>
                                      <p:tavLst>
                                        <p:tav tm="0">
                                          <p:val>
                                            <p:fltVal val="0"/>
                                          </p:val>
                                        </p:tav>
                                        <p:tav tm="100000">
                                          <p:val>
                                            <p:strVal val="#ppt_h"/>
                                          </p:val>
                                        </p:tav>
                                      </p:tavLst>
                                    </p:anim>
                                    <p:animEffect transition="in" filter="fade">
                                      <p:cBhvr>
                                        <p:cTn id="45"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animBg="1"/>
      <p:bldP spid="15" grpId="0"/>
      <p:bldP spid="16" grpId="0" animBg="1"/>
      <p:bldP spid="17" grpId="0"/>
      <p:bldP spid="18"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6715" y="4296706"/>
            <a:ext cx="6152396" cy="4716103"/>
          </a:xfrm>
          <a:prstGeom prst="rect">
            <a:avLst/>
          </a:prstGeom>
          <a:solidFill>
            <a:schemeClr val="accent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en-US" sz="2701" dirty="0">
              <a:latin typeface="Lato Light"/>
            </a:endParaRPr>
          </a:p>
        </p:txBody>
      </p:sp>
      <p:sp>
        <p:nvSpPr>
          <p:cNvPr id="24" name="Rectangle 23"/>
          <p:cNvSpPr/>
          <p:nvPr/>
        </p:nvSpPr>
        <p:spPr>
          <a:xfrm>
            <a:off x="6135679" y="4296706"/>
            <a:ext cx="345909" cy="4716103"/>
          </a:xfrm>
          <a:prstGeom prst="rect">
            <a:avLst/>
          </a:prstGeom>
          <a:solidFill>
            <a:schemeClr val="accent1">
              <a:lumMod val="50000"/>
              <a:alpha val="6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en-US" sz="2701" dirty="0">
              <a:latin typeface="Lato Light"/>
            </a:endParaRPr>
          </a:p>
        </p:txBody>
      </p:sp>
      <p:sp>
        <p:nvSpPr>
          <p:cNvPr id="14" name="AutoShape 10"/>
          <p:cNvSpPr>
            <a:spLocks/>
          </p:cNvSpPr>
          <p:nvPr/>
        </p:nvSpPr>
        <p:spPr bwMode="auto">
          <a:xfrm>
            <a:off x="2852654" y="5263997"/>
            <a:ext cx="858023" cy="9403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5"/>
                </a:cubicBezTo>
                <a:cubicBezTo>
                  <a:pt x="21470" y="796"/>
                  <a:pt x="21599" y="1175"/>
                  <a:pt x="21599" y="1615"/>
                </a:cubicBezTo>
                <a:lnTo>
                  <a:pt x="21599" y="19984"/>
                </a:lnTo>
                <a:cubicBezTo>
                  <a:pt x="21599" y="20419"/>
                  <a:pt x="21470" y="20803"/>
                  <a:pt x="21208" y="21121"/>
                </a:cubicBezTo>
                <a:cubicBezTo>
                  <a:pt x="20946" y="21441"/>
                  <a:pt x="20630" y="21599"/>
                  <a:pt x="20263" y="21599"/>
                </a:cubicBezTo>
                <a:lnTo>
                  <a:pt x="1370" y="21599"/>
                </a:lnTo>
                <a:cubicBezTo>
                  <a:pt x="1003" y="21599"/>
                  <a:pt x="683" y="21441"/>
                  <a:pt x="411" y="21121"/>
                </a:cubicBezTo>
                <a:cubicBezTo>
                  <a:pt x="137" y="20803"/>
                  <a:pt x="0" y="20422"/>
                  <a:pt x="0" y="19984"/>
                </a:cubicBezTo>
                <a:lnTo>
                  <a:pt x="0" y="1615"/>
                </a:lnTo>
                <a:cubicBezTo>
                  <a:pt x="0" y="1175"/>
                  <a:pt x="137" y="796"/>
                  <a:pt x="411" y="475"/>
                </a:cubicBezTo>
                <a:cubicBezTo>
                  <a:pt x="683" y="158"/>
                  <a:pt x="1003" y="0"/>
                  <a:pt x="1370" y="0"/>
                </a:cubicBezTo>
                <a:lnTo>
                  <a:pt x="20263" y="0"/>
                </a:lnTo>
                <a:close/>
                <a:moveTo>
                  <a:pt x="19805" y="2162"/>
                </a:moveTo>
                <a:lnTo>
                  <a:pt x="1804" y="2162"/>
                </a:lnTo>
                <a:lnTo>
                  <a:pt x="1804" y="19432"/>
                </a:lnTo>
                <a:lnTo>
                  <a:pt x="19805" y="19432"/>
                </a:lnTo>
                <a:lnTo>
                  <a:pt x="19805" y="2162"/>
                </a:lnTo>
                <a:close/>
                <a:moveTo>
                  <a:pt x="5978" y="17886"/>
                </a:moveTo>
                <a:lnTo>
                  <a:pt x="3598" y="17886"/>
                </a:lnTo>
                <a:lnTo>
                  <a:pt x="3598" y="12784"/>
                </a:lnTo>
                <a:lnTo>
                  <a:pt x="5978" y="12784"/>
                </a:lnTo>
                <a:lnTo>
                  <a:pt x="5978" y="17886"/>
                </a:lnTo>
                <a:close/>
                <a:moveTo>
                  <a:pt x="9961" y="17886"/>
                </a:moveTo>
                <a:lnTo>
                  <a:pt x="7606" y="17886"/>
                </a:lnTo>
                <a:lnTo>
                  <a:pt x="7606" y="6973"/>
                </a:lnTo>
                <a:lnTo>
                  <a:pt x="9961" y="6973"/>
                </a:lnTo>
                <a:lnTo>
                  <a:pt x="9961" y="17886"/>
                </a:lnTo>
                <a:close/>
                <a:moveTo>
                  <a:pt x="14018" y="17886"/>
                </a:moveTo>
                <a:lnTo>
                  <a:pt x="11638" y="17886"/>
                </a:lnTo>
                <a:lnTo>
                  <a:pt x="11638" y="9561"/>
                </a:lnTo>
                <a:lnTo>
                  <a:pt x="14018" y="9561"/>
                </a:lnTo>
                <a:lnTo>
                  <a:pt x="14018" y="17886"/>
                </a:lnTo>
                <a:close/>
                <a:moveTo>
                  <a:pt x="18001" y="17886"/>
                </a:moveTo>
                <a:lnTo>
                  <a:pt x="15621" y="17886"/>
                </a:lnTo>
                <a:lnTo>
                  <a:pt x="15621" y="4920"/>
                </a:lnTo>
                <a:lnTo>
                  <a:pt x="18001" y="4920"/>
                </a:lnTo>
                <a:lnTo>
                  <a:pt x="18001" y="17886"/>
                </a:lnTo>
                <a:close/>
              </a:path>
            </a:pathLst>
          </a:custGeom>
          <a:solidFill>
            <a:schemeClr val="bg1"/>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18" name="Group 17"/>
          <p:cNvGrpSpPr/>
          <p:nvPr/>
        </p:nvGrpSpPr>
        <p:grpSpPr>
          <a:xfrm>
            <a:off x="-1349390" y="6124410"/>
            <a:ext cx="9272190" cy="1559721"/>
            <a:chOff x="5988388" y="483017"/>
            <a:chExt cx="12359700" cy="2079087"/>
          </a:xfrm>
        </p:grpSpPr>
        <p:sp>
          <p:nvSpPr>
            <p:cNvPr id="19" name="TextBox 18"/>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bg1"/>
                  </a:solidFill>
                  <a:latin typeface="Lato Regular"/>
                  <a:cs typeface="Lato Regular"/>
                </a:rPr>
                <a:t>Analysis</a:t>
              </a:r>
            </a:p>
          </p:txBody>
        </p:sp>
        <p:sp>
          <p:nvSpPr>
            <p:cNvPr id="20" name="Rectangle 19"/>
            <p:cNvSpPr/>
            <p:nvPr/>
          </p:nvSpPr>
          <p:spPr>
            <a:xfrm>
              <a:off x="11412311" y="2470667"/>
              <a:ext cx="1553038" cy="9143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21"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solidFill>
                    <a:schemeClr val="bg1"/>
                  </a:solidFill>
                  <a:latin typeface="Lato Light"/>
                  <a:cs typeface="Lato Light"/>
                </a:rPr>
                <a:t>Your great subtitle in this line</a:t>
              </a:r>
            </a:p>
          </p:txBody>
        </p:sp>
      </p:grpSp>
      <p:sp>
        <p:nvSpPr>
          <p:cNvPr id="2" name="Picture Placeholder 1"/>
          <p:cNvSpPr>
            <a:spLocks noGrp="1" noChangeAspect="1"/>
          </p:cNvSpPr>
          <p:nvPr>
            <p:ph type="pic" sz="quarter" idx="13"/>
          </p:nvPr>
        </p:nvSpPr>
        <p:spPr>
          <a:xfrm>
            <a:off x="0" y="0"/>
            <a:ext cx="18288000" cy="13716000"/>
          </a:xfrm>
        </p:spPr>
      </p:sp>
    </p:spTree>
    <p:extLst>
      <p:ext uri="{BB962C8B-B14F-4D97-AF65-F5344CB8AC3E}">
        <p14:creationId xmlns:p14="http://schemas.microsoft.com/office/powerpoint/2010/main" val="735029868"/>
      </p:ext>
    </p:extLst>
  </p:cSld>
  <p:clrMapOvr>
    <a:masterClrMapping/>
  </p:clrMapOvr>
  <mc:AlternateContent xmlns:mc="http://schemas.openxmlformats.org/markup-compatibility/2006" xmlns:p14="http://schemas.microsoft.com/office/powerpoint/2010/main">
    <mc:Choice Requires="p14">
      <p:transition spd="slow" p14:dur="3400" advClick="0" advTm="3000">
        <p14:revea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p:tgtEl>
                                          <p:spTgt spid="3"/>
                                        </p:tgtEl>
                                        <p:attrNameLst>
                                          <p:attrName>ppt_x</p:attrName>
                                        </p:attrNameLst>
                                      </p:cBhvr>
                                      <p:tavLst>
                                        <p:tav tm="0">
                                          <p:val>
                                            <p:strVal val="#ppt_x-#ppt_w*1.125000"/>
                                          </p:val>
                                        </p:tav>
                                        <p:tav tm="100000">
                                          <p:val>
                                            <p:strVal val="#ppt_x"/>
                                          </p:val>
                                        </p:tav>
                                      </p:tavLst>
                                    </p:anim>
                                    <p:animEffect transition="in" filter="wipe(right)">
                                      <p:cBhvr>
                                        <p:cTn id="8" dur="500"/>
                                        <p:tgtEl>
                                          <p:spTgt spid="3"/>
                                        </p:tgtEl>
                                      </p:cBhvr>
                                    </p:animEffect>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wipe(left)">
                                      <p:cBhvr>
                                        <p:cTn id="12" dur="500"/>
                                        <p:tgtEl>
                                          <p:spTgt spid="24"/>
                                        </p:tgtEl>
                                      </p:cBhvr>
                                    </p:animEffect>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14"/>
                                        </p:tgtEl>
                                        <p:attrNameLst>
                                          <p:attrName>style.visibility</p:attrName>
                                        </p:attrNameLst>
                                      </p:cBhvr>
                                      <p:to>
                                        <p:strVal val="visible"/>
                                      </p:to>
                                    </p:set>
                                    <p:anim calcmode="lin" valueType="num">
                                      <p:cBhvr>
                                        <p:cTn id="16" dur="500" fill="hold"/>
                                        <p:tgtEl>
                                          <p:spTgt spid="14"/>
                                        </p:tgtEl>
                                        <p:attrNameLst>
                                          <p:attrName>ppt_w</p:attrName>
                                        </p:attrNameLst>
                                      </p:cBhvr>
                                      <p:tavLst>
                                        <p:tav tm="0">
                                          <p:val>
                                            <p:fltVal val="0"/>
                                          </p:val>
                                        </p:tav>
                                        <p:tav tm="100000">
                                          <p:val>
                                            <p:strVal val="#ppt_w"/>
                                          </p:val>
                                        </p:tav>
                                      </p:tavLst>
                                    </p:anim>
                                    <p:anim calcmode="lin" valueType="num">
                                      <p:cBhvr>
                                        <p:cTn id="17" dur="500" fill="hold"/>
                                        <p:tgtEl>
                                          <p:spTgt spid="14"/>
                                        </p:tgtEl>
                                        <p:attrNameLst>
                                          <p:attrName>ppt_h</p:attrName>
                                        </p:attrNameLst>
                                      </p:cBhvr>
                                      <p:tavLst>
                                        <p:tav tm="0">
                                          <p:val>
                                            <p:fltVal val="0"/>
                                          </p:val>
                                        </p:tav>
                                        <p:tav tm="100000">
                                          <p:val>
                                            <p:strVal val="#ppt_h"/>
                                          </p:val>
                                        </p:tav>
                                      </p:tavLst>
                                    </p:anim>
                                    <p:animEffect transition="in" filter="fade">
                                      <p:cBhvr>
                                        <p:cTn id="18" dur="500"/>
                                        <p:tgtEl>
                                          <p:spTgt spid="14"/>
                                        </p:tgtEl>
                                      </p:cBhvr>
                                    </p:animEffect>
                                  </p:childTnLst>
                                </p:cTn>
                              </p:par>
                              <p:par>
                                <p:cTn id="19" presetID="53" presetClass="entr" presetSubtype="16" fill="hold" nodeType="withEffect">
                                  <p:stCondLst>
                                    <p:cond delay="0"/>
                                  </p:stCondLst>
                                  <p:childTnLst>
                                    <p:set>
                                      <p:cBhvr>
                                        <p:cTn id="20" dur="1" fill="hold">
                                          <p:stCondLst>
                                            <p:cond delay="0"/>
                                          </p:stCondLst>
                                        </p:cTn>
                                        <p:tgtEl>
                                          <p:spTgt spid="18"/>
                                        </p:tgtEl>
                                        <p:attrNameLst>
                                          <p:attrName>style.visibility</p:attrName>
                                        </p:attrNameLst>
                                      </p:cBhvr>
                                      <p:to>
                                        <p:strVal val="visible"/>
                                      </p:to>
                                    </p:set>
                                    <p:anim calcmode="lin" valueType="num">
                                      <p:cBhvr>
                                        <p:cTn id="21" dur="500" fill="hold"/>
                                        <p:tgtEl>
                                          <p:spTgt spid="18"/>
                                        </p:tgtEl>
                                        <p:attrNameLst>
                                          <p:attrName>ppt_w</p:attrName>
                                        </p:attrNameLst>
                                      </p:cBhvr>
                                      <p:tavLst>
                                        <p:tav tm="0">
                                          <p:val>
                                            <p:fltVal val="0"/>
                                          </p:val>
                                        </p:tav>
                                        <p:tav tm="100000">
                                          <p:val>
                                            <p:strVal val="#ppt_w"/>
                                          </p:val>
                                        </p:tav>
                                      </p:tavLst>
                                    </p:anim>
                                    <p:anim calcmode="lin" valueType="num">
                                      <p:cBhvr>
                                        <p:cTn id="22" dur="500" fill="hold"/>
                                        <p:tgtEl>
                                          <p:spTgt spid="18"/>
                                        </p:tgtEl>
                                        <p:attrNameLst>
                                          <p:attrName>ppt_h</p:attrName>
                                        </p:attrNameLst>
                                      </p:cBhvr>
                                      <p:tavLst>
                                        <p:tav tm="0">
                                          <p:val>
                                            <p:fltVal val="0"/>
                                          </p:val>
                                        </p:tav>
                                        <p:tav tm="100000">
                                          <p:val>
                                            <p:strVal val="#ppt_h"/>
                                          </p:val>
                                        </p:tav>
                                      </p:tavLst>
                                    </p:anim>
                                    <p:animEffect transition="in" filter="fade">
                                      <p:cBhvr>
                                        <p:cTn id="23"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4" grpId="0" animBg="1"/>
      <p:bldP spid="14"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Straight Connector 8"/>
          <p:cNvCxnSpPr>
            <a:stCxn id="18" idx="5"/>
            <a:endCxn id="16" idx="1"/>
          </p:cNvCxnSpPr>
          <p:nvPr/>
        </p:nvCxnSpPr>
        <p:spPr>
          <a:xfrm>
            <a:off x="3360438" y="5397100"/>
            <a:ext cx="1738362" cy="422848"/>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 name="Straight Connector 9"/>
          <p:cNvCxnSpPr>
            <a:stCxn id="16" idx="3"/>
            <a:endCxn id="20" idx="7"/>
          </p:cNvCxnSpPr>
          <p:nvPr/>
        </p:nvCxnSpPr>
        <p:spPr>
          <a:xfrm flipH="1">
            <a:off x="3360438" y="7245928"/>
            <a:ext cx="1738362" cy="1383888"/>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a:stCxn id="16" idx="5"/>
            <a:endCxn id="17" idx="1"/>
          </p:cNvCxnSpPr>
          <p:nvPr/>
        </p:nvCxnSpPr>
        <p:spPr>
          <a:xfrm>
            <a:off x="6524414" y="7245930"/>
            <a:ext cx="1023744" cy="1436728"/>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a:stCxn id="16" idx="7"/>
            <a:endCxn id="19" idx="2"/>
          </p:cNvCxnSpPr>
          <p:nvPr/>
        </p:nvCxnSpPr>
        <p:spPr>
          <a:xfrm flipV="1">
            <a:off x="6524414" y="4765220"/>
            <a:ext cx="1023744" cy="1054728"/>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a:stCxn id="19" idx="6"/>
            <a:endCxn id="23" idx="1"/>
          </p:cNvCxnSpPr>
          <p:nvPr/>
        </p:nvCxnSpPr>
        <p:spPr>
          <a:xfrm>
            <a:off x="8484788" y="4765214"/>
            <a:ext cx="3468122" cy="1009239"/>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a:stCxn id="17" idx="6"/>
            <a:endCxn id="15" idx="3"/>
          </p:cNvCxnSpPr>
          <p:nvPr/>
        </p:nvCxnSpPr>
        <p:spPr>
          <a:xfrm flipV="1">
            <a:off x="8778513" y="8854152"/>
            <a:ext cx="2093083" cy="338274"/>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15" name="Oval 14"/>
          <p:cNvSpPr/>
          <p:nvPr/>
        </p:nvSpPr>
        <p:spPr>
          <a:xfrm>
            <a:off x="10766520" y="8241525"/>
            <a:ext cx="717551" cy="717737"/>
          </a:xfrm>
          <a:prstGeom prst="ellipse">
            <a:avLst/>
          </a:prstGeom>
          <a:solidFill>
            <a:schemeClr val="accent4"/>
          </a:solidFill>
          <a:ln>
            <a:noFill/>
          </a:ln>
        </p:spPr>
        <p:style>
          <a:lnRef idx="2">
            <a:schemeClr val="accent3">
              <a:shade val="50000"/>
            </a:schemeClr>
          </a:lnRef>
          <a:fillRef idx="1">
            <a:schemeClr val="accent3"/>
          </a:fillRef>
          <a:effectRef idx="0">
            <a:schemeClr val="accent3"/>
          </a:effectRef>
          <a:fontRef idx="minor">
            <a:schemeClr val="lt1"/>
          </a:fontRef>
        </p:style>
        <p:txBody>
          <a:bodyPr lIns="182886" tIns="91443" rIns="182886" bIns="91443" anchor="ctr"/>
          <a:lstStyle/>
          <a:p>
            <a:pPr algn="ctr">
              <a:defRPr/>
            </a:pPr>
            <a:endParaRPr lang="en-US" sz="2251" b="1" dirty="0">
              <a:latin typeface="Lato Light"/>
            </a:endParaRPr>
          </a:p>
        </p:txBody>
      </p:sp>
      <p:sp>
        <p:nvSpPr>
          <p:cNvPr id="16" name="Oval 15"/>
          <p:cNvSpPr/>
          <p:nvPr/>
        </p:nvSpPr>
        <p:spPr bwMode="auto">
          <a:xfrm>
            <a:off x="4803546" y="5524615"/>
            <a:ext cx="2016126" cy="2016650"/>
          </a:xfrm>
          <a:prstGeom prst="ellipse">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lIns="182886" tIns="91443" rIns="182886" bIns="91443" anchor="ctr"/>
          <a:lstStyle/>
          <a:p>
            <a:pPr algn="ctr">
              <a:defRPr/>
            </a:pPr>
            <a:endParaRPr lang="en-US" sz="2251" b="1" dirty="0">
              <a:latin typeface="Lato Light"/>
            </a:endParaRPr>
          </a:p>
        </p:txBody>
      </p:sp>
      <p:sp>
        <p:nvSpPr>
          <p:cNvPr id="17" name="Oval 16"/>
          <p:cNvSpPr/>
          <p:nvPr/>
        </p:nvSpPr>
        <p:spPr bwMode="auto">
          <a:xfrm>
            <a:off x="7337069" y="8471512"/>
            <a:ext cx="1441450" cy="1441826"/>
          </a:xfrm>
          <a:prstGeom prst="ellipse">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lIns="182886" tIns="91443" rIns="182886" bIns="91443" anchor="ctr"/>
          <a:lstStyle/>
          <a:p>
            <a:pPr algn="ctr">
              <a:defRPr/>
            </a:pPr>
            <a:endParaRPr lang="en-US" sz="2251" b="1" dirty="0">
              <a:latin typeface="Lato Light"/>
            </a:endParaRPr>
          </a:p>
        </p:txBody>
      </p:sp>
      <p:sp>
        <p:nvSpPr>
          <p:cNvPr id="18" name="Oval 17"/>
          <p:cNvSpPr/>
          <p:nvPr/>
        </p:nvSpPr>
        <p:spPr bwMode="auto">
          <a:xfrm>
            <a:off x="2376697" y="4415810"/>
            <a:ext cx="1152527" cy="1149649"/>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lIns="182886" tIns="91443" rIns="182886" bIns="91443" anchor="ctr"/>
          <a:lstStyle/>
          <a:p>
            <a:pPr algn="ctr">
              <a:defRPr/>
            </a:pPr>
            <a:endParaRPr lang="en-US" sz="2251" b="1" dirty="0">
              <a:latin typeface="Lato Light"/>
            </a:endParaRPr>
          </a:p>
        </p:txBody>
      </p:sp>
      <p:sp>
        <p:nvSpPr>
          <p:cNvPr id="19" name="Oval 18"/>
          <p:cNvSpPr/>
          <p:nvPr/>
        </p:nvSpPr>
        <p:spPr bwMode="auto">
          <a:xfrm>
            <a:off x="7548178" y="4296792"/>
            <a:ext cx="936626" cy="936869"/>
          </a:xfrm>
          <a:prstGeom prst="ellipse">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lIns="182886" tIns="91443" rIns="182886" bIns="91443" anchor="ctr"/>
          <a:lstStyle/>
          <a:p>
            <a:pPr algn="ctr">
              <a:defRPr/>
            </a:pPr>
            <a:endParaRPr lang="en-US" sz="2251" b="1" dirty="0">
              <a:latin typeface="Lato Light"/>
            </a:endParaRPr>
          </a:p>
        </p:txBody>
      </p:sp>
      <p:sp>
        <p:nvSpPr>
          <p:cNvPr id="20" name="Oval 19"/>
          <p:cNvSpPr/>
          <p:nvPr/>
        </p:nvSpPr>
        <p:spPr bwMode="auto">
          <a:xfrm>
            <a:off x="2376697" y="8460996"/>
            <a:ext cx="1152527" cy="1152824"/>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lIns="182886" tIns="91443" rIns="182886" bIns="91443" anchor="ctr"/>
          <a:lstStyle/>
          <a:p>
            <a:pPr algn="ctr">
              <a:defRPr/>
            </a:pPr>
            <a:endParaRPr lang="en-US" sz="2251" b="1" dirty="0">
              <a:latin typeface="Lato Light"/>
            </a:endParaRPr>
          </a:p>
        </p:txBody>
      </p:sp>
      <p:cxnSp>
        <p:nvCxnSpPr>
          <p:cNvPr id="21" name="Straight Connector 20"/>
          <p:cNvCxnSpPr>
            <a:stCxn id="15" idx="6"/>
            <a:endCxn id="23" idx="3"/>
          </p:cNvCxnSpPr>
          <p:nvPr/>
        </p:nvCxnSpPr>
        <p:spPr>
          <a:xfrm flipV="1">
            <a:off x="11484064" y="7200437"/>
            <a:ext cx="468840" cy="1399949"/>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22" name="Oval 21"/>
          <p:cNvSpPr/>
          <p:nvPr/>
        </p:nvSpPr>
        <p:spPr bwMode="auto">
          <a:xfrm>
            <a:off x="8136888" y="5478055"/>
            <a:ext cx="2016126" cy="2016650"/>
          </a:xfrm>
          <a:prstGeom prst="ellipse">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lIns="182886" tIns="91443" rIns="182886" bIns="91443" anchor="ctr"/>
          <a:lstStyle/>
          <a:p>
            <a:pPr algn="ctr">
              <a:defRPr/>
            </a:pPr>
            <a:endParaRPr lang="en-US" sz="2251" b="1" dirty="0">
              <a:latin typeface="Lato Light"/>
            </a:endParaRPr>
          </a:p>
        </p:txBody>
      </p:sp>
      <p:sp>
        <p:nvSpPr>
          <p:cNvPr id="23" name="Oval 22"/>
          <p:cNvSpPr/>
          <p:nvPr/>
        </p:nvSpPr>
        <p:spPr bwMode="auto">
          <a:xfrm>
            <a:off x="11657652" y="5479127"/>
            <a:ext cx="2016126" cy="2016650"/>
          </a:xfrm>
          <a:prstGeom prst="ellipse">
            <a:avLst/>
          </a:prstGeom>
          <a:solidFill>
            <a:schemeClr val="accent4"/>
          </a:solidFill>
          <a:ln>
            <a:noFill/>
          </a:ln>
        </p:spPr>
        <p:style>
          <a:lnRef idx="2">
            <a:schemeClr val="accent3">
              <a:shade val="50000"/>
            </a:schemeClr>
          </a:lnRef>
          <a:fillRef idx="1">
            <a:schemeClr val="accent3"/>
          </a:fillRef>
          <a:effectRef idx="0">
            <a:schemeClr val="accent3"/>
          </a:effectRef>
          <a:fontRef idx="minor">
            <a:schemeClr val="lt1"/>
          </a:fontRef>
        </p:style>
        <p:txBody>
          <a:bodyPr lIns="182886" tIns="91443" rIns="182886" bIns="91443" anchor="ctr"/>
          <a:lstStyle/>
          <a:p>
            <a:pPr algn="ctr">
              <a:defRPr/>
            </a:pPr>
            <a:endParaRPr lang="en-US" sz="2251" b="1" dirty="0">
              <a:latin typeface="Lato Light"/>
            </a:endParaRPr>
          </a:p>
        </p:txBody>
      </p:sp>
      <p:sp>
        <p:nvSpPr>
          <p:cNvPr id="24" name="Oval 23"/>
          <p:cNvSpPr/>
          <p:nvPr/>
        </p:nvSpPr>
        <p:spPr bwMode="auto">
          <a:xfrm>
            <a:off x="14853265" y="4415810"/>
            <a:ext cx="1152527" cy="1149649"/>
          </a:xfrm>
          <a:prstGeom prst="ellipse">
            <a:avLst/>
          </a:prstGeom>
          <a:solidFill>
            <a:schemeClr val="accent5"/>
          </a:solidFill>
          <a:ln>
            <a:noFill/>
          </a:ln>
        </p:spPr>
        <p:style>
          <a:lnRef idx="2">
            <a:schemeClr val="accent3">
              <a:shade val="50000"/>
            </a:schemeClr>
          </a:lnRef>
          <a:fillRef idx="1">
            <a:schemeClr val="accent3"/>
          </a:fillRef>
          <a:effectRef idx="0">
            <a:schemeClr val="accent3"/>
          </a:effectRef>
          <a:fontRef idx="minor">
            <a:schemeClr val="lt1"/>
          </a:fontRef>
        </p:style>
        <p:txBody>
          <a:bodyPr lIns="182886" tIns="91443" rIns="182886" bIns="91443" anchor="ctr"/>
          <a:lstStyle/>
          <a:p>
            <a:pPr algn="ctr">
              <a:defRPr/>
            </a:pPr>
            <a:endParaRPr lang="en-US" sz="2251" b="1" dirty="0">
              <a:latin typeface="Lato Light"/>
            </a:endParaRPr>
          </a:p>
        </p:txBody>
      </p:sp>
      <p:sp>
        <p:nvSpPr>
          <p:cNvPr id="25" name="Oval 24"/>
          <p:cNvSpPr/>
          <p:nvPr/>
        </p:nvSpPr>
        <p:spPr bwMode="auto">
          <a:xfrm>
            <a:off x="14907364" y="8431565"/>
            <a:ext cx="1152527" cy="1152824"/>
          </a:xfrm>
          <a:prstGeom prst="ellipse">
            <a:avLst/>
          </a:prstGeom>
          <a:solidFill>
            <a:schemeClr val="accent5"/>
          </a:solidFill>
          <a:ln>
            <a:noFill/>
          </a:ln>
        </p:spPr>
        <p:style>
          <a:lnRef idx="2">
            <a:schemeClr val="accent3">
              <a:shade val="50000"/>
            </a:schemeClr>
          </a:lnRef>
          <a:fillRef idx="1">
            <a:schemeClr val="accent3"/>
          </a:fillRef>
          <a:effectRef idx="0">
            <a:schemeClr val="accent3"/>
          </a:effectRef>
          <a:fontRef idx="minor">
            <a:schemeClr val="lt1"/>
          </a:fontRef>
        </p:style>
        <p:txBody>
          <a:bodyPr lIns="182886" tIns="91443" rIns="182886" bIns="91443" anchor="ctr"/>
          <a:lstStyle/>
          <a:p>
            <a:pPr algn="ctr">
              <a:defRPr/>
            </a:pPr>
            <a:endParaRPr lang="en-US" sz="2251" b="1" dirty="0">
              <a:latin typeface="Lato Light"/>
            </a:endParaRPr>
          </a:p>
        </p:txBody>
      </p:sp>
      <p:cxnSp>
        <p:nvCxnSpPr>
          <p:cNvPr id="26" name="Straight Connector 25"/>
          <p:cNvCxnSpPr>
            <a:stCxn id="23" idx="5"/>
            <a:endCxn id="25" idx="1"/>
          </p:cNvCxnSpPr>
          <p:nvPr/>
        </p:nvCxnSpPr>
        <p:spPr>
          <a:xfrm>
            <a:off x="13378522" y="7200437"/>
            <a:ext cx="1697621" cy="1399949"/>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a:stCxn id="23" idx="7"/>
            <a:endCxn id="24" idx="2"/>
          </p:cNvCxnSpPr>
          <p:nvPr/>
        </p:nvCxnSpPr>
        <p:spPr>
          <a:xfrm flipV="1">
            <a:off x="13378528" y="4990637"/>
            <a:ext cx="1474739" cy="783821"/>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a:stCxn id="16" idx="6"/>
            <a:endCxn id="22" idx="2"/>
          </p:cNvCxnSpPr>
          <p:nvPr/>
        </p:nvCxnSpPr>
        <p:spPr>
          <a:xfrm flipV="1">
            <a:off x="6819670" y="6486374"/>
            <a:ext cx="1317221" cy="46560"/>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a:stCxn id="22" idx="6"/>
            <a:endCxn id="23" idx="2"/>
          </p:cNvCxnSpPr>
          <p:nvPr/>
        </p:nvCxnSpPr>
        <p:spPr>
          <a:xfrm>
            <a:off x="10153017" y="6486382"/>
            <a:ext cx="1504637" cy="1070"/>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a:stCxn id="22" idx="4"/>
            <a:endCxn id="17" idx="7"/>
          </p:cNvCxnSpPr>
          <p:nvPr/>
        </p:nvCxnSpPr>
        <p:spPr>
          <a:xfrm flipH="1">
            <a:off x="8567415" y="7494705"/>
            <a:ext cx="577536" cy="1187957"/>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31" name="Group 4689"/>
          <p:cNvGrpSpPr>
            <a:grpSpLocks/>
          </p:cNvGrpSpPr>
          <p:nvPr/>
        </p:nvGrpSpPr>
        <p:grpSpPr bwMode="auto">
          <a:xfrm rot="10800000">
            <a:off x="7688253" y="8892832"/>
            <a:ext cx="717648" cy="612107"/>
            <a:chOff x="6337300" y="2947987"/>
            <a:chExt cx="614363" cy="523875"/>
          </a:xfrm>
          <a:solidFill>
            <a:schemeClr val="bg1"/>
          </a:solidFill>
        </p:grpSpPr>
        <p:sp>
          <p:nvSpPr>
            <p:cNvPr id="32" name="Freeform 302"/>
            <p:cNvSpPr>
              <a:spLocks noChangeArrowheads="1"/>
            </p:cNvSpPr>
            <p:nvPr/>
          </p:nvSpPr>
          <p:spPr bwMode="auto">
            <a:xfrm>
              <a:off x="6515100" y="3128962"/>
              <a:ext cx="77788" cy="76200"/>
            </a:xfrm>
            <a:custGeom>
              <a:avLst/>
              <a:gdLst>
                <a:gd name="T0" fmla="*/ 109 w 218"/>
                <a:gd name="T1" fmla="*/ 209 h 210"/>
                <a:gd name="T2" fmla="*/ 217 w 218"/>
                <a:gd name="T3" fmla="*/ 100 h 210"/>
                <a:gd name="T4" fmla="*/ 109 w 218"/>
                <a:gd name="T5" fmla="*/ 0 h 210"/>
                <a:gd name="T6" fmla="*/ 0 w 218"/>
                <a:gd name="T7" fmla="*/ 100 h 210"/>
                <a:gd name="T8" fmla="*/ 109 w 218"/>
                <a:gd name="T9" fmla="*/ 209 h 210"/>
                <a:gd name="T10" fmla="*/ 109 w 218"/>
                <a:gd name="T11" fmla="*/ 209 h 210"/>
                <a:gd name="T12" fmla="*/ 109 w 218"/>
                <a:gd name="T13" fmla="*/ 209 h 210"/>
              </a:gdLst>
              <a:ahLst/>
              <a:cxnLst>
                <a:cxn ang="0">
                  <a:pos x="T0" y="T1"/>
                </a:cxn>
                <a:cxn ang="0">
                  <a:pos x="T2" y="T3"/>
                </a:cxn>
                <a:cxn ang="0">
                  <a:pos x="T4" y="T5"/>
                </a:cxn>
                <a:cxn ang="0">
                  <a:pos x="T6" y="T7"/>
                </a:cxn>
                <a:cxn ang="0">
                  <a:pos x="T8" y="T9"/>
                </a:cxn>
                <a:cxn ang="0">
                  <a:pos x="T10" y="T11"/>
                </a:cxn>
                <a:cxn ang="0">
                  <a:pos x="T12" y="T13"/>
                </a:cxn>
              </a:cxnLst>
              <a:rect l="0" t="0" r="r" b="b"/>
              <a:pathLst>
                <a:path w="218" h="210">
                  <a:moveTo>
                    <a:pt x="109" y="209"/>
                  </a:moveTo>
                  <a:cubicBezTo>
                    <a:pt x="167" y="209"/>
                    <a:pt x="217" y="167"/>
                    <a:pt x="217" y="100"/>
                  </a:cubicBezTo>
                  <a:cubicBezTo>
                    <a:pt x="217" y="41"/>
                    <a:pt x="167" y="0"/>
                    <a:pt x="109" y="0"/>
                  </a:cubicBezTo>
                  <a:cubicBezTo>
                    <a:pt x="50" y="0"/>
                    <a:pt x="0" y="41"/>
                    <a:pt x="0" y="100"/>
                  </a:cubicBezTo>
                  <a:cubicBezTo>
                    <a:pt x="0" y="167"/>
                    <a:pt x="50" y="209"/>
                    <a:pt x="109" y="209"/>
                  </a:cubicBezTo>
                  <a:close/>
                  <a:moveTo>
                    <a:pt x="109" y="209"/>
                  </a:moveTo>
                  <a:lnTo>
                    <a:pt x="109" y="20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33" name="Freeform 303"/>
            <p:cNvSpPr>
              <a:spLocks noChangeArrowheads="1"/>
            </p:cNvSpPr>
            <p:nvPr/>
          </p:nvSpPr>
          <p:spPr bwMode="auto">
            <a:xfrm>
              <a:off x="6605588" y="3395662"/>
              <a:ext cx="77787" cy="76200"/>
            </a:xfrm>
            <a:custGeom>
              <a:avLst/>
              <a:gdLst>
                <a:gd name="T0" fmla="*/ 108 w 218"/>
                <a:gd name="T1" fmla="*/ 209 h 210"/>
                <a:gd name="T2" fmla="*/ 217 w 218"/>
                <a:gd name="T3" fmla="*/ 108 h 210"/>
                <a:gd name="T4" fmla="*/ 108 w 218"/>
                <a:gd name="T5" fmla="*/ 0 h 210"/>
                <a:gd name="T6" fmla="*/ 0 w 218"/>
                <a:gd name="T7" fmla="*/ 108 h 210"/>
                <a:gd name="T8" fmla="*/ 108 w 218"/>
                <a:gd name="T9" fmla="*/ 209 h 210"/>
                <a:gd name="T10" fmla="*/ 108 w 218"/>
                <a:gd name="T11" fmla="*/ 209 h 210"/>
                <a:gd name="T12" fmla="*/ 108 w 218"/>
                <a:gd name="T13" fmla="*/ 209 h 210"/>
              </a:gdLst>
              <a:ahLst/>
              <a:cxnLst>
                <a:cxn ang="0">
                  <a:pos x="T0" y="T1"/>
                </a:cxn>
                <a:cxn ang="0">
                  <a:pos x="T2" y="T3"/>
                </a:cxn>
                <a:cxn ang="0">
                  <a:pos x="T4" y="T5"/>
                </a:cxn>
                <a:cxn ang="0">
                  <a:pos x="T6" y="T7"/>
                </a:cxn>
                <a:cxn ang="0">
                  <a:pos x="T8" y="T9"/>
                </a:cxn>
                <a:cxn ang="0">
                  <a:pos x="T10" y="T11"/>
                </a:cxn>
                <a:cxn ang="0">
                  <a:pos x="T12" y="T13"/>
                </a:cxn>
              </a:cxnLst>
              <a:rect l="0" t="0" r="r" b="b"/>
              <a:pathLst>
                <a:path w="218" h="210">
                  <a:moveTo>
                    <a:pt x="108" y="209"/>
                  </a:moveTo>
                  <a:cubicBezTo>
                    <a:pt x="167" y="209"/>
                    <a:pt x="217" y="167"/>
                    <a:pt x="217" y="108"/>
                  </a:cubicBezTo>
                  <a:cubicBezTo>
                    <a:pt x="217" y="50"/>
                    <a:pt x="167" y="0"/>
                    <a:pt x="108" y="0"/>
                  </a:cubicBezTo>
                  <a:cubicBezTo>
                    <a:pt x="50" y="0"/>
                    <a:pt x="0" y="50"/>
                    <a:pt x="0" y="108"/>
                  </a:cubicBezTo>
                  <a:cubicBezTo>
                    <a:pt x="0" y="167"/>
                    <a:pt x="50" y="209"/>
                    <a:pt x="108" y="209"/>
                  </a:cubicBezTo>
                  <a:close/>
                  <a:moveTo>
                    <a:pt x="108" y="209"/>
                  </a:moveTo>
                  <a:lnTo>
                    <a:pt x="108" y="20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34" name="Freeform 304"/>
            <p:cNvSpPr>
              <a:spLocks noChangeArrowheads="1"/>
            </p:cNvSpPr>
            <p:nvPr/>
          </p:nvSpPr>
          <p:spPr bwMode="auto">
            <a:xfrm>
              <a:off x="6515100" y="3038474"/>
              <a:ext cx="77788" cy="77788"/>
            </a:xfrm>
            <a:custGeom>
              <a:avLst/>
              <a:gdLst>
                <a:gd name="T0" fmla="*/ 109 w 218"/>
                <a:gd name="T1" fmla="*/ 217 h 218"/>
                <a:gd name="T2" fmla="*/ 217 w 218"/>
                <a:gd name="T3" fmla="*/ 108 h 218"/>
                <a:gd name="T4" fmla="*/ 109 w 218"/>
                <a:gd name="T5" fmla="*/ 0 h 218"/>
                <a:gd name="T6" fmla="*/ 0 w 218"/>
                <a:gd name="T7" fmla="*/ 108 h 218"/>
                <a:gd name="T8" fmla="*/ 109 w 218"/>
                <a:gd name="T9" fmla="*/ 217 h 218"/>
                <a:gd name="T10" fmla="*/ 109 w 218"/>
                <a:gd name="T11" fmla="*/ 217 h 218"/>
                <a:gd name="T12" fmla="*/ 109 w 218"/>
                <a:gd name="T13" fmla="*/ 217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109" y="217"/>
                  </a:moveTo>
                  <a:cubicBezTo>
                    <a:pt x="167" y="217"/>
                    <a:pt x="217" y="167"/>
                    <a:pt x="217" y="108"/>
                  </a:cubicBezTo>
                  <a:cubicBezTo>
                    <a:pt x="217" y="50"/>
                    <a:pt x="167" y="0"/>
                    <a:pt x="109" y="0"/>
                  </a:cubicBezTo>
                  <a:cubicBezTo>
                    <a:pt x="50" y="0"/>
                    <a:pt x="0" y="50"/>
                    <a:pt x="0" y="108"/>
                  </a:cubicBezTo>
                  <a:cubicBezTo>
                    <a:pt x="0" y="167"/>
                    <a:pt x="50" y="217"/>
                    <a:pt x="109" y="217"/>
                  </a:cubicBezTo>
                  <a:close/>
                  <a:moveTo>
                    <a:pt x="109" y="217"/>
                  </a:moveTo>
                  <a:lnTo>
                    <a:pt x="109" y="21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35" name="Freeform 305"/>
            <p:cNvSpPr>
              <a:spLocks noChangeArrowheads="1"/>
            </p:cNvSpPr>
            <p:nvPr/>
          </p:nvSpPr>
          <p:spPr bwMode="auto">
            <a:xfrm>
              <a:off x="6515100" y="3216274"/>
              <a:ext cx="77788" cy="77788"/>
            </a:xfrm>
            <a:custGeom>
              <a:avLst/>
              <a:gdLst>
                <a:gd name="T0" fmla="*/ 109 w 218"/>
                <a:gd name="T1" fmla="*/ 217 h 218"/>
                <a:gd name="T2" fmla="*/ 217 w 218"/>
                <a:gd name="T3" fmla="*/ 109 h 218"/>
                <a:gd name="T4" fmla="*/ 109 w 218"/>
                <a:gd name="T5" fmla="*/ 0 h 218"/>
                <a:gd name="T6" fmla="*/ 0 w 218"/>
                <a:gd name="T7" fmla="*/ 109 h 218"/>
                <a:gd name="T8" fmla="*/ 109 w 218"/>
                <a:gd name="T9" fmla="*/ 217 h 218"/>
                <a:gd name="T10" fmla="*/ 109 w 218"/>
                <a:gd name="T11" fmla="*/ 217 h 218"/>
                <a:gd name="T12" fmla="*/ 109 w 218"/>
                <a:gd name="T13" fmla="*/ 217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109" y="217"/>
                  </a:moveTo>
                  <a:cubicBezTo>
                    <a:pt x="167" y="217"/>
                    <a:pt x="217" y="167"/>
                    <a:pt x="217" y="109"/>
                  </a:cubicBezTo>
                  <a:cubicBezTo>
                    <a:pt x="217" y="50"/>
                    <a:pt x="167" y="0"/>
                    <a:pt x="109" y="0"/>
                  </a:cubicBezTo>
                  <a:cubicBezTo>
                    <a:pt x="50" y="0"/>
                    <a:pt x="0" y="50"/>
                    <a:pt x="0" y="109"/>
                  </a:cubicBezTo>
                  <a:cubicBezTo>
                    <a:pt x="0" y="167"/>
                    <a:pt x="50" y="217"/>
                    <a:pt x="109" y="217"/>
                  </a:cubicBezTo>
                  <a:close/>
                  <a:moveTo>
                    <a:pt x="109" y="217"/>
                  </a:moveTo>
                  <a:lnTo>
                    <a:pt x="109" y="21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36" name="Freeform 306"/>
            <p:cNvSpPr>
              <a:spLocks noChangeArrowheads="1"/>
            </p:cNvSpPr>
            <p:nvPr/>
          </p:nvSpPr>
          <p:spPr bwMode="auto">
            <a:xfrm>
              <a:off x="6515100" y="3305174"/>
              <a:ext cx="77788" cy="77788"/>
            </a:xfrm>
            <a:custGeom>
              <a:avLst/>
              <a:gdLst>
                <a:gd name="T0" fmla="*/ 109 w 218"/>
                <a:gd name="T1" fmla="*/ 217 h 218"/>
                <a:gd name="T2" fmla="*/ 217 w 218"/>
                <a:gd name="T3" fmla="*/ 109 h 218"/>
                <a:gd name="T4" fmla="*/ 109 w 218"/>
                <a:gd name="T5" fmla="*/ 0 h 218"/>
                <a:gd name="T6" fmla="*/ 0 w 218"/>
                <a:gd name="T7" fmla="*/ 109 h 218"/>
                <a:gd name="T8" fmla="*/ 109 w 218"/>
                <a:gd name="T9" fmla="*/ 217 h 218"/>
                <a:gd name="T10" fmla="*/ 109 w 218"/>
                <a:gd name="T11" fmla="*/ 217 h 218"/>
                <a:gd name="T12" fmla="*/ 109 w 218"/>
                <a:gd name="T13" fmla="*/ 217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109" y="217"/>
                  </a:moveTo>
                  <a:cubicBezTo>
                    <a:pt x="167" y="217"/>
                    <a:pt x="217" y="167"/>
                    <a:pt x="217" y="109"/>
                  </a:cubicBezTo>
                  <a:cubicBezTo>
                    <a:pt x="217" y="50"/>
                    <a:pt x="167" y="0"/>
                    <a:pt x="109" y="0"/>
                  </a:cubicBezTo>
                  <a:cubicBezTo>
                    <a:pt x="50" y="0"/>
                    <a:pt x="0" y="50"/>
                    <a:pt x="0" y="109"/>
                  </a:cubicBezTo>
                  <a:cubicBezTo>
                    <a:pt x="0" y="167"/>
                    <a:pt x="50" y="217"/>
                    <a:pt x="109" y="217"/>
                  </a:cubicBezTo>
                  <a:close/>
                  <a:moveTo>
                    <a:pt x="109" y="217"/>
                  </a:moveTo>
                  <a:lnTo>
                    <a:pt x="109" y="21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37" name="Freeform 307"/>
            <p:cNvSpPr>
              <a:spLocks noChangeArrowheads="1"/>
            </p:cNvSpPr>
            <p:nvPr/>
          </p:nvSpPr>
          <p:spPr bwMode="auto">
            <a:xfrm>
              <a:off x="6873875" y="3128962"/>
              <a:ext cx="77788" cy="76200"/>
            </a:xfrm>
            <a:custGeom>
              <a:avLst/>
              <a:gdLst>
                <a:gd name="T0" fmla="*/ 0 w 218"/>
                <a:gd name="T1" fmla="*/ 100 h 210"/>
                <a:gd name="T2" fmla="*/ 109 w 218"/>
                <a:gd name="T3" fmla="*/ 209 h 210"/>
                <a:gd name="T4" fmla="*/ 217 w 218"/>
                <a:gd name="T5" fmla="*/ 100 h 210"/>
                <a:gd name="T6" fmla="*/ 109 w 218"/>
                <a:gd name="T7" fmla="*/ 0 h 210"/>
                <a:gd name="T8" fmla="*/ 0 w 218"/>
                <a:gd name="T9" fmla="*/ 100 h 210"/>
                <a:gd name="T10" fmla="*/ 0 w 218"/>
                <a:gd name="T11" fmla="*/ 100 h 210"/>
                <a:gd name="T12" fmla="*/ 0 w 218"/>
                <a:gd name="T13" fmla="*/ 100 h 210"/>
              </a:gdLst>
              <a:ahLst/>
              <a:cxnLst>
                <a:cxn ang="0">
                  <a:pos x="T0" y="T1"/>
                </a:cxn>
                <a:cxn ang="0">
                  <a:pos x="T2" y="T3"/>
                </a:cxn>
                <a:cxn ang="0">
                  <a:pos x="T4" y="T5"/>
                </a:cxn>
                <a:cxn ang="0">
                  <a:pos x="T6" y="T7"/>
                </a:cxn>
                <a:cxn ang="0">
                  <a:pos x="T8" y="T9"/>
                </a:cxn>
                <a:cxn ang="0">
                  <a:pos x="T10" y="T11"/>
                </a:cxn>
                <a:cxn ang="0">
                  <a:pos x="T12" y="T13"/>
                </a:cxn>
              </a:cxnLst>
              <a:rect l="0" t="0" r="r" b="b"/>
              <a:pathLst>
                <a:path w="218" h="210">
                  <a:moveTo>
                    <a:pt x="0" y="100"/>
                  </a:moveTo>
                  <a:cubicBezTo>
                    <a:pt x="0" y="167"/>
                    <a:pt x="50" y="209"/>
                    <a:pt x="109" y="209"/>
                  </a:cubicBezTo>
                  <a:cubicBezTo>
                    <a:pt x="167" y="209"/>
                    <a:pt x="217" y="167"/>
                    <a:pt x="217" y="100"/>
                  </a:cubicBezTo>
                  <a:cubicBezTo>
                    <a:pt x="217" y="41"/>
                    <a:pt x="167" y="0"/>
                    <a:pt x="109" y="0"/>
                  </a:cubicBezTo>
                  <a:cubicBezTo>
                    <a:pt x="50" y="0"/>
                    <a:pt x="0" y="41"/>
                    <a:pt x="0" y="100"/>
                  </a:cubicBezTo>
                  <a:close/>
                  <a:moveTo>
                    <a:pt x="0" y="100"/>
                  </a:moveTo>
                  <a:lnTo>
                    <a:pt x="0" y="10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38" name="Freeform 308"/>
            <p:cNvSpPr>
              <a:spLocks noChangeArrowheads="1"/>
            </p:cNvSpPr>
            <p:nvPr/>
          </p:nvSpPr>
          <p:spPr bwMode="auto">
            <a:xfrm>
              <a:off x="6605588" y="3305174"/>
              <a:ext cx="77787" cy="77788"/>
            </a:xfrm>
            <a:custGeom>
              <a:avLst/>
              <a:gdLst>
                <a:gd name="T0" fmla="*/ 108 w 218"/>
                <a:gd name="T1" fmla="*/ 217 h 218"/>
                <a:gd name="T2" fmla="*/ 217 w 218"/>
                <a:gd name="T3" fmla="*/ 109 h 218"/>
                <a:gd name="T4" fmla="*/ 108 w 218"/>
                <a:gd name="T5" fmla="*/ 0 h 218"/>
                <a:gd name="T6" fmla="*/ 0 w 218"/>
                <a:gd name="T7" fmla="*/ 109 h 218"/>
                <a:gd name="T8" fmla="*/ 108 w 218"/>
                <a:gd name="T9" fmla="*/ 217 h 218"/>
                <a:gd name="T10" fmla="*/ 108 w 218"/>
                <a:gd name="T11" fmla="*/ 217 h 218"/>
                <a:gd name="T12" fmla="*/ 108 w 218"/>
                <a:gd name="T13" fmla="*/ 217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108" y="217"/>
                  </a:moveTo>
                  <a:cubicBezTo>
                    <a:pt x="167" y="217"/>
                    <a:pt x="217" y="167"/>
                    <a:pt x="217" y="109"/>
                  </a:cubicBezTo>
                  <a:cubicBezTo>
                    <a:pt x="217" y="50"/>
                    <a:pt x="167" y="0"/>
                    <a:pt x="108" y="0"/>
                  </a:cubicBezTo>
                  <a:cubicBezTo>
                    <a:pt x="50" y="0"/>
                    <a:pt x="0" y="50"/>
                    <a:pt x="0" y="109"/>
                  </a:cubicBezTo>
                  <a:cubicBezTo>
                    <a:pt x="0" y="167"/>
                    <a:pt x="50" y="217"/>
                    <a:pt x="108" y="217"/>
                  </a:cubicBezTo>
                  <a:close/>
                  <a:moveTo>
                    <a:pt x="108" y="217"/>
                  </a:moveTo>
                  <a:lnTo>
                    <a:pt x="108" y="21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39" name="Freeform 309"/>
            <p:cNvSpPr>
              <a:spLocks noChangeArrowheads="1"/>
            </p:cNvSpPr>
            <p:nvPr/>
          </p:nvSpPr>
          <p:spPr bwMode="auto">
            <a:xfrm>
              <a:off x="6337300" y="3173412"/>
              <a:ext cx="76200" cy="76200"/>
            </a:xfrm>
            <a:custGeom>
              <a:avLst/>
              <a:gdLst>
                <a:gd name="T0" fmla="*/ 108 w 210"/>
                <a:gd name="T1" fmla="*/ 209 h 210"/>
                <a:gd name="T2" fmla="*/ 209 w 210"/>
                <a:gd name="T3" fmla="*/ 100 h 210"/>
                <a:gd name="T4" fmla="*/ 108 w 210"/>
                <a:gd name="T5" fmla="*/ 0 h 210"/>
                <a:gd name="T6" fmla="*/ 0 w 210"/>
                <a:gd name="T7" fmla="*/ 100 h 210"/>
                <a:gd name="T8" fmla="*/ 108 w 210"/>
                <a:gd name="T9" fmla="*/ 209 h 210"/>
                <a:gd name="T10" fmla="*/ 108 w 210"/>
                <a:gd name="T11" fmla="*/ 209 h 210"/>
                <a:gd name="T12" fmla="*/ 108 w 210"/>
                <a:gd name="T13" fmla="*/ 209 h 210"/>
              </a:gdLst>
              <a:ahLst/>
              <a:cxnLst>
                <a:cxn ang="0">
                  <a:pos x="T0" y="T1"/>
                </a:cxn>
                <a:cxn ang="0">
                  <a:pos x="T2" y="T3"/>
                </a:cxn>
                <a:cxn ang="0">
                  <a:pos x="T4" y="T5"/>
                </a:cxn>
                <a:cxn ang="0">
                  <a:pos x="T6" y="T7"/>
                </a:cxn>
                <a:cxn ang="0">
                  <a:pos x="T8" y="T9"/>
                </a:cxn>
                <a:cxn ang="0">
                  <a:pos x="T10" y="T11"/>
                </a:cxn>
                <a:cxn ang="0">
                  <a:pos x="T12" y="T13"/>
                </a:cxn>
              </a:cxnLst>
              <a:rect l="0" t="0" r="r" b="b"/>
              <a:pathLst>
                <a:path w="210" h="210">
                  <a:moveTo>
                    <a:pt x="108" y="209"/>
                  </a:moveTo>
                  <a:cubicBezTo>
                    <a:pt x="167" y="209"/>
                    <a:pt x="209" y="159"/>
                    <a:pt x="209" y="100"/>
                  </a:cubicBezTo>
                  <a:cubicBezTo>
                    <a:pt x="209" y="42"/>
                    <a:pt x="167" y="0"/>
                    <a:pt x="108" y="0"/>
                  </a:cubicBezTo>
                  <a:cubicBezTo>
                    <a:pt x="50" y="0"/>
                    <a:pt x="0" y="42"/>
                    <a:pt x="0" y="100"/>
                  </a:cubicBezTo>
                  <a:cubicBezTo>
                    <a:pt x="0" y="159"/>
                    <a:pt x="50" y="209"/>
                    <a:pt x="108" y="209"/>
                  </a:cubicBezTo>
                  <a:close/>
                  <a:moveTo>
                    <a:pt x="108" y="209"/>
                  </a:moveTo>
                  <a:lnTo>
                    <a:pt x="108" y="20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40" name="Freeform 310"/>
            <p:cNvSpPr>
              <a:spLocks noChangeArrowheads="1"/>
            </p:cNvSpPr>
            <p:nvPr/>
          </p:nvSpPr>
          <p:spPr bwMode="auto">
            <a:xfrm>
              <a:off x="6427788" y="3128962"/>
              <a:ext cx="76200" cy="76200"/>
            </a:xfrm>
            <a:custGeom>
              <a:avLst/>
              <a:gdLst>
                <a:gd name="T0" fmla="*/ 101 w 210"/>
                <a:gd name="T1" fmla="*/ 209 h 210"/>
                <a:gd name="T2" fmla="*/ 209 w 210"/>
                <a:gd name="T3" fmla="*/ 100 h 210"/>
                <a:gd name="T4" fmla="*/ 101 w 210"/>
                <a:gd name="T5" fmla="*/ 0 h 210"/>
                <a:gd name="T6" fmla="*/ 0 w 210"/>
                <a:gd name="T7" fmla="*/ 100 h 210"/>
                <a:gd name="T8" fmla="*/ 101 w 210"/>
                <a:gd name="T9" fmla="*/ 209 h 210"/>
                <a:gd name="T10" fmla="*/ 101 w 210"/>
                <a:gd name="T11" fmla="*/ 209 h 210"/>
                <a:gd name="T12" fmla="*/ 101 w 210"/>
                <a:gd name="T13" fmla="*/ 209 h 210"/>
              </a:gdLst>
              <a:ahLst/>
              <a:cxnLst>
                <a:cxn ang="0">
                  <a:pos x="T0" y="T1"/>
                </a:cxn>
                <a:cxn ang="0">
                  <a:pos x="T2" y="T3"/>
                </a:cxn>
                <a:cxn ang="0">
                  <a:pos x="T4" y="T5"/>
                </a:cxn>
                <a:cxn ang="0">
                  <a:pos x="T6" y="T7"/>
                </a:cxn>
                <a:cxn ang="0">
                  <a:pos x="T8" y="T9"/>
                </a:cxn>
                <a:cxn ang="0">
                  <a:pos x="T10" y="T11"/>
                </a:cxn>
                <a:cxn ang="0">
                  <a:pos x="T12" y="T13"/>
                </a:cxn>
              </a:cxnLst>
              <a:rect l="0" t="0" r="r" b="b"/>
              <a:pathLst>
                <a:path w="210" h="210">
                  <a:moveTo>
                    <a:pt x="101" y="209"/>
                  </a:moveTo>
                  <a:cubicBezTo>
                    <a:pt x="159" y="209"/>
                    <a:pt x="209" y="167"/>
                    <a:pt x="209" y="100"/>
                  </a:cubicBezTo>
                  <a:cubicBezTo>
                    <a:pt x="209" y="41"/>
                    <a:pt x="159" y="0"/>
                    <a:pt x="101" y="0"/>
                  </a:cubicBezTo>
                  <a:cubicBezTo>
                    <a:pt x="42" y="0"/>
                    <a:pt x="0" y="41"/>
                    <a:pt x="0" y="100"/>
                  </a:cubicBezTo>
                  <a:cubicBezTo>
                    <a:pt x="0" y="167"/>
                    <a:pt x="42" y="209"/>
                    <a:pt x="101" y="209"/>
                  </a:cubicBezTo>
                  <a:close/>
                  <a:moveTo>
                    <a:pt x="101" y="209"/>
                  </a:moveTo>
                  <a:lnTo>
                    <a:pt x="101" y="20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41" name="Freeform 311"/>
            <p:cNvSpPr>
              <a:spLocks noChangeArrowheads="1"/>
            </p:cNvSpPr>
            <p:nvPr/>
          </p:nvSpPr>
          <p:spPr bwMode="auto">
            <a:xfrm>
              <a:off x="6427788" y="3216274"/>
              <a:ext cx="76200" cy="77788"/>
            </a:xfrm>
            <a:custGeom>
              <a:avLst/>
              <a:gdLst>
                <a:gd name="T0" fmla="*/ 101 w 210"/>
                <a:gd name="T1" fmla="*/ 217 h 218"/>
                <a:gd name="T2" fmla="*/ 209 w 210"/>
                <a:gd name="T3" fmla="*/ 109 h 218"/>
                <a:gd name="T4" fmla="*/ 101 w 210"/>
                <a:gd name="T5" fmla="*/ 0 h 218"/>
                <a:gd name="T6" fmla="*/ 0 w 210"/>
                <a:gd name="T7" fmla="*/ 109 h 218"/>
                <a:gd name="T8" fmla="*/ 101 w 210"/>
                <a:gd name="T9" fmla="*/ 217 h 218"/>
                <a:gd name="T10" fmla="*/ 101 w 210"/>
                <a:gd name="T11" fmla="*/ 217 h 218"/>
                <a:gd name="T12" fmla="*/ 101 w 210"/>
                <a:gd name="T13" fmla="*/ 217 h 218"/>
              </a:gdLst>
              <a:ahLst/>
              <a:cxnLst>
                <a:cxn ang="0">
                  <a:pos x="T0" y="T1"/>
                </a:cxn>
                <a:cxn ang="0">
                  <a:pos x="T2" y="T3"/>
                </a:cxn>
                <a:cxn ang="0">
                  <a:pos x="T4" y="T5"/>
                </a:cxn>
                <a:cxn ang="0">
                  <a:pos x="T6" y="T7"/>
                </a:cxn>
                <a:cxn ang="0">
                  <a:pos x="T8" y="T9"/>
                </a:cxn>
                <a:cxn ang="0">
                  <a:pos x="T10" y="T11"/>
                </a:cxn>
                <a:cxn ang="0">
                  <a:pos x="T12" y="T13"/>
                </a:cxn>
              </a:cxnLst>
              <a:rect l="0" t="0" r="r" b="b"/>
              <a:pathLst>
                <a:path w="210" h="218">
                  <a:moveTo>
                    <a:pt x="101" y="217"/>
                  </a:moveTo>
                  <a:cubicBezTo>
                    <a:pt x="159" y="217"/>
                    <a:pt x="209" y="167"/>
                    <a:pt x="209" y="109"/>
                  </a:cubicBezTo>
                  <a:cubicBezTo>
                    <a:pt x="209" y="50"/>
                    <a:pt x="159" y="0"/>
                    <a:pt x="101" y="0"/>
                  </a:cubicBezTo>
                  <a:cubicBezTo>
                    <a:pt x="42" y="0"/>
                    <a:pt x="0" y="50"/>
                    <a:pt x="0" y="109"/>
                  </a:cubicBezTo>
                  <a:cubicBezTo>
                    <a:pt x="0" y="167"/>
                    <a:pt x="42" y="217"/>
                    <a:pt x="101" y="217"/>
                  </a:cubicBezTo>
                  <a:close/>
                  <a:moveTo>
                    <a:pt x="101" y="217"/>
                  </a:moveTo>
                  <a:lnTo>
                    <a:pt x="101" y="21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42" name="Freeform 312"/>
            <p:cNvSpPr>
              <a:spLocks noChangeArrowheads="1"/>
            </p:cNvSpPr>
            <p:nvPr/>
          </p:nvSpPr>
          <p:spPr bwMode="auto">
            <a:xfrm>
              <a:off x="6783388" y="3128962"/>
              <a:ext cx="77787" cy="76200"/>
            </a:xfrm>
            <a:custGeom>
              <a:avLst/>
              <a:gdLst>
                <a:gd name="T0" fmla="*/ 109 w 218"/>
                <a:gd name="T1" fmla="*/ 209 h 210"/>
                <a:gd name="T2" fmla="*/ 217 w 218"/>
                <a:gd name="T3" fmla="*/ 100 h 210"/>
                <a:gd name="T4" fmla="*/ 109 w 218"/>
                <a:gd name="T5" fmla="*/ 0 h 210"/>
                <a:gd name="T6" fmla="*/ 0 w 218"/>
                <a:gd name="T7" fmla="*/ 100 h 210"/>
                <a:gd name="T8" fmla="*/ 109 w 218"/>
                <a:gd name="T9" fmla="*/ 209 h 210"/>
                <a:gd name="T10" fmla="*/ 109 w 218"/>
                <a:gd name="T11" fmla="*/ 209 h 210"/>
                <a:gd name="T12" fmla="*/ 109 w 218"/>
                <a:gd name="T13" fmla="*/ 209 h 210"/>
              </a:gdLst>
              <a:ahLst/>
              <a:cxnLst>
                <a:cxn ang="0">
                  <a:pos x="T0" y="T1"/>
                </a:cxn>
                <a:cxn ang="0">
                  <a:pos x="T2" y="T3"/>
                </a:cxn>
                <a:cxn ang="0">
                  <a:pos x="T4" y="T5"/>
                </a:cxn>
                <a:cxn ang="0">
                  <a:pos x="T6" y="T7"/>
                </a:cxn>
                <a:cxn ang="0">
                  <a:pos x="T8" y="T9"/>
                </a:cxn>
                <a:cxn ang="0">
                  <a:pos x="T10" y="T11"/>
                </a:cxn>
                <a:cxn ang="0">
                  <a:pos x="T12" y="T13"/>
                </a:cxn>
              </a:cxnLst>
              <a:rect l="0" t="0" r="r" b="b"/>
              <a:pathLst>
                <a:path w="218" h="210">
                  <a:moveTo>
                    <a:pt x="109" y="209"/>
                  </a:moveTo>
                  <a:cubicBezTo>
                    <a:pt x="167" y="209"/>
                    <a:pt x="217" y="167"/>
                    <a:pt x="217" y="100"/>
                  </a:cubicBezTo>
                  <a:cubicBezTo>
                    <a:pt x="217" y="41"/>
                    <a:pt x="167" y="0"/>
                    <a:pt x="109" y="0"/>
                  </a:cubicBezTo>
                  <a:cubicBezTo>
                    <a:pt x="50" y="0"/>
                    <a:pt x="0" y="41"/>
                    <a:pt x="0" y="100"/>
                  </a:cubicBezTo>
                  <a:cubicBezTo>
                    <a:pt x="0" y="167"/>
                    <a:pt x="50" y="209"/>
                    <a:pt x="109" y="209"/>
                  </a:cubicBezTo>
                  <a:close/>
                  <a:moveTo>
                    <a:pt x="109" y="209"/>
                  </a:moveTo>
                  <a:lnTo>
                    <a:pt x="109" y="20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43" name="Freeform 313"/>
            <p:cNvSpPr>
              <a:spLocks noChangeArrowheads="1"/>
            </p:cNvSpPr>
            <p:nvPr/>
          </p:nvSpPr>
          <p:spPr bwMode="auto">
            <a:xfrm>
              <a:off x="6696075" y="3128962"/>
              <a:ext cx="74613" cy="76200"/>
            </a:xfrm>
            <a:custGeom>
              <a:avLst/>
              <a:gdLst>
                <a:gd name="T0" fmla="*/ 100 w 209"/>
                <a:gd name="T1" fmla="*/ 209 h 210"/>
                <a:gd name="T2" fmla="*/ 208 w 209"/>
                <a:gd name="T3" fmla="*/ 100 h 210"/>
                <a:gd name="T4" fmla="*/ 100 w 209"/>
                <a:gd name="T5" fmla="*/ 0 h 210"/>
                <a:gd name="T6" fmla="*/ 0 w 209"/>
                <a:gd name="T7" fmla="*/ 100 h 210"/>
                <a:gd name="T8" fmla="*/ 100 w 209"/>
                <a:gd name="T9" fmla="*/ 209 h 210"/>
                <a:gd name="T10" fmla="*/ 100 w 209"/>
                <a:gd name="T11" fmla="*/ 209 h 210"/>
                <a:gd name="T12" fmla="*/ 100 w 209"/>
                <a:gd name="T13" fmla="*/ 209 h 210"/>
              </a:gdLst>
              <a:ahLst/>
              <a:cxnLst>
                <a:cxn ang="0">
                  <a:pos x="T0" y="T1"/>
                </a:cxn>
                <a:cxn ang="0">
                  <a:pos x="T2" y="T3"/>
                </a:cxn>
                <a:cxn ang="0">
                  <a:pos x="T4" y="T5"/>
                </a:cxn>
                <a:cxn ang="0">
                  <a:pos x="T6" y="T7"/>
                </a:cxn>
                <a:cxn ang="0">
                  <a:pos x="T8" y="T9"/>
                </a:cxn>
                <a:cxn ang="0">
                  <a:pos x="T10" y="T11"/>
                </a:cxn>
                <a:cxn ang="0">
                  <a:pos x="T12" y="T13"/>
                </a:cxn>
              </a:cxnLst>
              <a:rect l="0" t="0" r="r" b="b"/>
              <a:pathLst>
                <a:path w="209" h="210">
                  <a:moveTo>
                    <a:pt x="100" y="209"/>
                  </a:moveTo>
                  <a:cubicBezTo>
                    <a:pt x="167" y="209"/>
                    <a:pt x="208" y="167"/>
                    <a:pt x="208" y="100"/>
                  </a:cubicBezTo>
                  <a:cubicBezTo>
                    <a:pt x="208" y="41"/>
                    <a:pt x="167" y="0"/>
                    <a:pt x="100" y="0"/>
                  </a:cubicBezTo>
                  <a:cubicBezTo>
                    <a:pt x="41" y="0"/>
                    <a:pt x="0" y="41"/>
                    <a:pt x="0" y="100"/>
                  </a:cubicBezTo>
                  <a:cubicBezTo>
                    <a:pt x="0" y="167"/>
                    <a:pt x="41" y="209"/>
                    <a:pt x="100" y="209"/>
                  </a:cubicBezTo>
                  <a:close/>
                  <a:moveTo>
                    <a:pt x="100" y="209"/>
                  </a:moveTo>
                  <a:lnTo>
                    <a:pt x="100" y="20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44" name="Freeform 314"/>
            <p:cNvSpPr>
              <a:spLocks noChangeArrowheads="1"/>
            </p:cNvSpPr>
            <p:nvPr/>
          </p:nvSpPr>
          <p:spPr bwMode="auto">
            <a:xfrm>
              <a:off x="6783388" y="3216274"/>
              <a:ext cx="77787" cy="77788"/>
            </a:xfrm>
            <a:custGeom>
              <a:avLst/>
              <a:gdLst>
                <a:gd name="T0" fmla="*/ 217 w 218"/>
                <a:gd name="T1" fmla="*/ 109 h 218"/>
                <a:gd name="T2" fmla="*/ 109 w 218"/>
                <a:gd name="T3" fmla="*/ 0 h 218"/>
                <a:gd name="T4" fmla="*/ 0 w 218"/>
                <a:gd name="T5" fmla="*/ 109 h 218"/>
                <a:gd name="T6" fmla="*/ 109 w 218"/>
                <a:gd name="T7" fmla="*/ 217 h 218"/>
                <a:gd name="T8" fmla="*/ 217 w 218"/>
                <a:gd name="T9" fmla="*/ 109 h 218"/>
                <a:gd name="T10" fmla="*/ 217 w 218"/>
                <a:gd name="T11" fmla="*/ 109 h 218"/>
                <a:gd name="T12" fmla="*/ 217 w 218"/>
                <a:gd name="T13" fmla="*/ 109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217" y="109"/>
                  </a:moveTo>
                  <a:cubicBezTo>
                    <a:pt x="217" y="50"/>
                    <a:pt x="167" y="0"/>
                    <a:pt x="109" y="0"/>
                  </a:cubicBezTo>
                  <a:cubicBezTo>
                    <a:pt x="50" y="0"/>
                    <a:pt x="0" y="50"/>
                    <a:pt x="0" y="109"/>
                  </a:cubicBezTo>
                  <a:cubicBezTo>
                    <a:pt x="0" y="167"/>
                    <a:pt x="50" y="217"/>
                    <a:pt x="109" y="217"/>
                  </a:cubicBezTo>
                  <a:cubicBezTo>
                    <a:pt x="167" y="217"/>
                    <a:pt x="217" y="167"/>
                    <a:pt x="217" y="109"/>
                  </a:cubicBezTo>
                  <a:close/>
                  <a:moveTo>
                    <a:pt x="217" y="109"/>
                  </a:moveTo>
                  <a:lnTo>
                    <a:pt x="217" y="10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45" name="Freeform 315"/>
            <p:cNvSpPr>
              <a:spLocks noChangeArrowheads="1"/>
            </p:cNvSpPr>
            <p:nvPr/>
          </p:nvSpPr>
          <p:spPr bwMode="auto">
            <a:xfrm>
              <a:off x="6605588" y="3216274"/>
              <a:ext cx="77787" cy="77788"/>
            </a:xfrm>
            <a:custGeom>
              <a:avLst/>
              <a:gdLst>
                <a:gd name="T0" fmla="*/ 108 w 218"/>
                <a:gd name="T1" fmla="*/ 217 h 218"/>
                <a:gd name="T2" fmla="*/ 217 w 218"/>
                <a:gd name="T3" fmla="*/ 109 h 218"/>
                <a:gd name="T4" fmla="*/ 108 w 218"/>
                <a:gd name="T5" fmla="*/ 0 h 218"/>
                <a:gd name="T6" fmla="*/ 0 w 218"/>
                <a:gd name="T7" fmla="*/ 109 h 218"/>
                <a:gd name="T8" fmla="*/ 108 w 218"/>
                <a:gd name="T9" fmla="*/ 217 h 218"/>
                <a:gd name="T10" fmla="*/ 108 w 218"/>
                <a:gd name="T11" fmla="*/ 217 h 218"/>
                <a:gd name="T12" fmla="*/ 108 w 218"/>
                <a:gd name="T13" fmla="*/ 217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108" y="217"/>
                  </a:moveTo>
                  <a:cubicBezTo>
                    <a:pt x="167" y="217"/>
                    <a:pt x="217" y="167"/>
                    <a:pt x="217" y="109"/>
                  </a:cubicBezTo>
                  <a:cubicBezTo>
                    <a:pt x="217" y="50"/>
                    <a:pt x="167" y="0"/>
                    <a:pt x="108" y="0"/>
                  </a:cubicBezTo>
                  <a:cubicBezTo>
                    <a:pt x="50" y="0"/>
                    <a:pt x="0" y="50"/>
                    <a:pt x="0" y="109"/>
                  </a:cubicBezTo>
                  <a:cubicBezTo>
                    <a:pt x="0" y="167"/>
                    <a:pt x="50" y="217"/>
                    <a:pt x="108" y="217"/>
                  </a:cubicBezTo>
                  <a:close/>
                  <a:moveTo>
                    <a:pt x="108" y="217"/>
                  </a:moveTo>
                  <a:lnTo>
                    <a:pt x="108" y="21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46" name="Freeform 316"/>
            <p:cNvSpPr>
              <a:spLocks noChangeArrowheads="1"/>
            </p:cNvSpPr>
            <p:nvPr/>
          </p:nvSpPr>
          <p:spPr bwMode="auto">
            <a:xfrm>
              <a:off x="6873875" y="3216274"/>
              <a:ext cx="77788" cy="77788"/>
            </a:xfrm>
            <a:custGeom>
              <a:avLst/>
              <a:gdLst>
                <a:gd name="T0" fmla="*/ 109 w 218"/>
                <a:gd name="T1" fmla="*/ 0 h 218"/>
                <a:gd name="T2" fmla="*/ 0 w 218"/>
                <a:gd name="T3" fmla="*/ 109 h 218"/>
                <a:gd name="T4" fmla="*/ 109 w 218"/>
                <a:gd name="T5" fmla="*/ 217 h 218"/>
                <a:gd name="T6" fmla="*/ 217 w 218"/>
                <a:gd name="T7" fmla="*/ 109 h 218"/>
                <a:gd name="T8" fmla="*/ 109 w 218"/>
                <a:gd name="T9" fmla="*/ 0 h 218"/>
                <a:gd name="T10" fmla="*/ 109 w 218"/>
                <a:gd name="T11" fmla="*/ 0 h 218"/>
                <a:gd name="T12" fmla="*/ 109 w 218"/>
                <a:gd name="T13" fmla="*/ 0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109" y="0"/>
                  </a:moveTo>
                  <a:cubicBezTo>
                    <a:pt x="50" y="0"/>
                    <a:pt x="0" y="50"/>
                    <a:pt x="0" y="109"/>
                  </a:cubicBezTo>
                  <a:cubicBezTo>
                    <a:pt x="0" y="167"/>
                    <a:pt x="50" y="217"/>
                    <a:pt x="109" y="217"/>
                  </a:cubicBezTo>
                  <a:cubicBezTo>
                    <a:pt x="167" y="217"/>
                    <a:pt x="217" y="167"/>
                    <a:pt x="217" y="109"/>
                  </a:cubicBezTo>
                  <a:cubicBezTo>
                    <a:pt x="217" y="50"/>
                    <a:pt x="167" y="0"/>
                    <a:pt x="109" y="0"/>
                  </a:cubicBezTo>
                  <a:close/>
                  <a:moveTo>
                    <a:pt x="109" y="0"/>
                  </a:moveTo>
                  <a:lnTo>
                    <a:pt x="109" y="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47" name="Freeform 317"/>
            <p:cNvSpPr>
              <a:spLocks noChangeArrowheads="1"/>
            </p:cNvSpPr>
            <p:nvPr/>
          </p:nvSpPr>
          <p:spPr bwMode="auto">
            <a:xfrm>
              <a:off x="6605588" y="3128962"/>
              <a:ext cx="77787" cy="76200"/>
            </a:xfrm>
            <a:custGeom>
              <a:avLst/>
              <a:gdLst>
                <a:gd name="T0" fmla="*/ 108 w 218"/>
                <a:gd name="T1" fmla="*/ 209 h 210"/>
                <a:gd name="T2" fmla="*/ 217 w 218"/>
                <a:gd name="T3" fmla="*/ 100 h 210"/>
                <a:gd name="T4" fmla="*/ 108 w 218"/>
                <a:gd name="T5" fmla="*/ 0 h 210"/>
                <a:gd name="T6" fmla="*/ 0 w 218"/>
                <a:gd name="T7" fmla="*/ 100 h 210"/>
                <a:gd name="T8" fmla="*/ 108 w 218"/>
                <a:gd name="T9" fmla="*/ 209 h 210"/>
                <a:gd name="T10" fmla="*/ 108 w 218"/>
                <a:gd name="T11" fmla="*/ 209 h 210"/>
                <a:gd name="T12" fmla="*/ 108 w 218"/>
                <a:gd name="T13" fmla="*/ 209 h 210"/>
              </a:gdLst>
              <a:ahLst/>
              <a:cxnLst>
                <a:cxn ang="0">
                  <a:pos x="T0" y="T1"/>
                </a:cxn>
                <a:cxn ang="0">
                  <a:pos x="T2" y="T3"/>
                </a:cxn>
                <a:cxn ang="0">
                  <a:pos x="T4" y="T5"/>
                </a:cxn>
                <a:cxn ang="0">
                  <a:pos x="T6" y="T7"/>
                </a:cxn>
                <a:cxn ang="0">
                  <a:pos x="T8" y="T9"/>
                </a:cxn>
                <a:cxn ang="0">
                  <a:pos x="T10" y="T11"/>
                </a:cxn>
                <a:cxn ang="0">
                  <a:pos x="T12" y="T13"/>
                </a:cxn>
              </a:cxnLst>
              <a:rect l="0" t="0" r="r" b="b"/>
              <a:pathLst>
                <a:path w="218" h="210">
                  <a:moveTo>
                    <a:pt x="108" y="209"/>
                  </a:moveTo>
                  <a:cubicBezTo>
                    <a:pt x="167" y="209"/>
                    <a:pt x="217" y="167"/>
                    <a:pt x="217" y="100"/>
                  </a:cubicBezTo>
                  <a:cubicBezTo>
                    <a:pt x="217" y="41"/>
                    <a:pt x="167" y="0"/>
                    <a:pt x="108" y="0"/>
                  </a:cubicBezTo>
                  <a:cubicBezTo>
                    <a:pt x="50" y="0"/>
                    <a:pt x="0" y="41"/>
                    <a:pt x="0" y="100"/>
                  </a:cubicBezTo>
                  <a:cubicBezTo>
                    <a:pt x="0" y="167"/>
                    <a:pt x="50" y="209"/>
                    <a:pt x="108" y="209"/>
                  </a:cubicBezTo>
                  <a:close/>
                  <a:moveTo>
                    <a:pt x="108" y="209"/>
                  </a:moveTo>
                  <a:lnTo>
                    <a:pt x="108" y="20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48" name="Freeform 318"/>
            <p:cNvSpPr>
              <a:spLocks noChangeArrowheads="1"/>
            </p:cNvSpPr>
            <p:nvPr/>
          </p:nvSpPr>
          <p:spPr bwMode="auto">
            <a:xfrm>
              <a:off x="6605588" y="3038474"/>
              <a:ext cx="77787" cy="77788"/>
            </a:xfrm>
            <a:custGeom>
              <a:avLst/>
              <a:gdLst>
                <a:gd name="T0" fmla="*/ 108 w 218"/>
                <a:gd name="T1" fmla="*/ 217 h 218"/>
                <a:gd name="T2" fmla="*/ 217 w 218"/>
                <a:gd name="T3" fmla="*/ 108 h 218"/>
                <a:gd name="T4" fmla="*/ 108 w 218"/>
                <a:gd name="T5" fmla="*/ 0 h 218"/>
                <a:gd name="T6" fmla="*/ 0 w 218"/>
                <a:gd name="T7" fmla="*/ 108 h 218"/>
                <a:gd name="T8" fmla="*/ 108 w 218"/>
                <a:gd name="T9" fmla="*/ 217 h 218"/>
                <a:gd name="T10" fmla="*/ 108 w 218"/>
                <a:gd name="T11" fmla="*/ 217 h 218"/>
                <a:gd name="T12" fmla="*/ 108 w 218"/>
                <a:gd name="T13" fmla="*/ 217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108" y="217"/>
                  </a:moveTo>
                  <a:cubicBezTo>
                    <a:pt x="167" y="217"/>
                    <a:pt x="217" y="167"/>
                    <a:pt x="217" y="108"/>
                  </a:cubicBezTo>
                  <a:cubicBezTo>
                    <a:pt x="217" y="50"/>
                    <a:pt x="167" y="0"/>
                    <a:pt x="108" y="0"/>
                  </a:cubicBezTo>
                  <a:cubicBezTo>
                    <a:pt x="50" y="0"/>
                    <a:pt x="0" y="50"/>
                    <a:pt x="0" y="108"/>
                  </a:cubicBezTo>
                  <a:cubicBezTo>
                    <a:pt x="0" y="167"/>
                    <a:pt x="50" y="217"/>
                    <a:pt x="108" y="217"/>
                  </a:cubicBezTo>
                  <a:close/>
                  <a:moveTo>
                    <a:pt x="108" y="217"/>
                  </a:moveTo>
                  <a:lnTo>
                    <a:pt x="108" y="21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49" name="Freeform 319"/>
            <p:cNvSpPr>
              <a:spLocks noChangeArrowheads="1"/>
            </p:cNvSpPr>
            <p:nvPr/>
          </p:nvSpPr>
          <p:spPr bwMode="auto">
            <a:xfrm>
              <a:off x="6605588" y="2947987"/>
              <a:ext cx="77787" cy="77787"/>
            </a:xfrm>
            <a:custGeom>
              <a:avLst/>
              <a:gdLst>
                <a:gd name="T0" fmla="*/ 108 w 218"/>
                <a:gd name="T1" fmla="*/ 217 h 218"/>
                <a:gd name="T2" fmla="*/ 217 w 218"/>
                <a:gd name="T3" fmla="*/ 109 h 218"/>
                <a:gd name="T4" fmla="*/ 108 w 218"/>
                <a:gd name="T5" fmla="*/ 0 h 218"/>
                <a:gd name="T6" fmla="*/ 0 w 218"/>
                <a:gd name="T7" fmla="*/ 109 h 218"/>
                <a:gd name="T8" fmla="*/ 108 w 218"/>
                <a:gd name="T9" fmla="*/ 217 h 218"/>
                <a:gd name="T10" fmla="*/ 108 w 218"/>
                <a:gd name="T11" fmla="*/ 217 h 218"/>
                <a:gd name="T12" fmla="*/ 108 w 218"/>
                <a:gd name="T13" fmla="*/ 217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108" y="217"/>
                  </a:moveTo>
                  <a:cubicBezTo>
                    <a:pt x="167" y="217"/>
                    <a:pt x="217" y="167"/>
                    <a:pt x="217" y="109"/>
                  </a:cubicBezTo>
                  <a:cubicBezTo>
                    <a:pt x="217" y="50"/>
                    <a:pt x="167" y="0"/>
                    <a:pt x="108" y="0"/>
                  </a:cubicBezTo>
                  <a:cubicBezTo>
                    <a:pt x="50" y="0"/>
                    <a:pt x="0" y="50"/>
                    <a:pt x="0" y="109"/>
                  </a:cubicBezTo>
                  <a:cubicBezTo>
                    <a:pt x="0" y="167"/>
                    <a:pt x="50" y="217"/>
                    <a:pt x="108" y="217"/>
                  </a:cubicBezTo>
                  <a:close/>
                  <a:moveTo>
                    <a:pt x="108" y="217"/>
                  </a:moveTo>
                  <a:lnTo>
                    <a:pt x="108" y="21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50" name="Freeform 320"/>
            <p:cNvSpPr>
              <a:spLocks noChangeArrowheads="1"/>
            </p:cNvSpPr>
            <p:nvPr/>
          </p:nvSpPr>
          <p:spPr bwMode="auto">
            <a:xfrm>
              <a:off x="6696075" y="3216274"/>
              <a:ext cx="74613" cy="77788"/>
            </a:xfrm>
            <a:custGeom>
              <a:avLst/>
              <a:gdLst>
                <a:gd name="T0" fmla="*/ 208 w 209"/>
                <a:gd name="T1" fmla="*/ 109 h 218"/>
                <a:gd name="T2" fmla="*/ 100 w 209"/>
                <a:gd name="T3" fmla="*/ 0 h 218"/>
                <a:gd name="T4" fmla="*/ 0 w 209"/>
                <a:gd name="T5" fmla="*/ 109 h 218"/>
                <a:gd name="T6" fmla="*/ 100 w 209"/>
                <a:gd name="T7" fmla="*/ 217 h 218"/>
                <a:gd name="T8" fmla="*/ 208 w 209"/>
                <a:gd name="T9" fmla="*/ 109 h 218"/>
                <a:gd name="T10" fmla="*/ 208 w 209"/>
                <a:gd name="T11" fmla="*/ 109 h 218"/>
                <a:gd name="T12" fmla="*/ 208 w 209"/>
                <a:gd name="T13" fmla="*/ 109 h 218"/>
              </a:gdLst>
              <a:ahLst/>
              <a:cxnLst>
                <a:cxn ang="0">
                  <a:pos x="T0" y="T1"/>
                </a:cxn>
                <a:cxn ang="0">
                  <a:pos x="T2" y="T3"/>
                </a:cxn>
                <a:cxn ang="0">
                  <a:pos x="T4" y="T5"/>
                </a:cxn>
                <a:cxn ang="0">
                  <a:pos x="T6" y="T7"/>
                </a:cxn>
                <a:cxn ang="0">
                  <a:pos x="T8" y="T9"/>
                </a:cxn>
                <a:cxn ang="0">
                  <a:pos x="T10" y="T11"/>
                </a:cxn>
                <a:cxn ang="0">
                  <a:pos x="T12" y="T13"/>
                </a:cxn>
              </a:cxnLst>
              <a:rect l="0" t="0" r="r" b="b"/>
              <a:pathLst>
                <a:path w="209" h="218">
                  <a:moveTo>
                    <a:pt x="208" y="109"/>
                  </a:moveTo>
                  <a:cubicBezTo>
                    <a:pt x="208" y="50"/>
                    <a:pt x="167" y="0"/>
                    <a:pt x="100" y="0"/>
                  </a:cubicBezTo>
                  <a:cubicBezTo>
                    <a:pt x="41" y="0"/>
                    <a:pt x="0" y="50"/>
                    <a:pt x="0" y="109"/>
                  </a:cubicBezTo>
                  <a:cubicBezTo>
                    <a:pt x="0" y="167"/>
                    <a:pt x="41" y="217"/>
                    <a:pt x="100" y="217"/>
                  </a:cubicBezTo>
                  <a:cubicBezTo>
                    <a:pt x="167" y="217"/>
                    <a:pt x="208" y="167"/>
                    <a:pt x="208" y="109"/>
                  </a:cubicBezTo>
                  <a:close/>
                  <a:moveTo>
                    <a:pt x="208" y="109"/>
                  </a:moveTo>
                  <a:lnTo>
                    <a:pt x="208" y="10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grpSp>
      <p:sp>
        <p:nvSpPr>
          <p:cNvPr id="51" name="Freeform 328"/>
          <p:cNvSpPr>
            <a:spLocks noChangeArrowheads="1"/>
          </p:cNvSpPr>
          <p:nvPr/>
        </p:nvSpPr>
        <p:spPr bwMode="auto">
          <a:xfrm>
            <a:off x="12083443" y="6176819"/>
            <a:ext cx="1149947" cy="641545"/>
          </a:xfrm>
          <a:custGeom>
            <a:avLst/>
            <a:gdLst>
              <a:gd name="T0" fmla="*/ 585 w 1564"/>
              <a:gd name="T1" fmla="*/ 610 h 871"/>
              <a:gd name="T2" fmla="*/ 451 w 1564"/>
              <a:gd name="T3" fmla="*/ 744 h 871"/>
              <a:gd name="T4" fmla="*/ 585 w 1564"/>
              <a:gd name="T5" fmla="*/ 870 h 871"/>
              <a:gd name="T6" fmla="*/ 710 w 1564"/>
              <a:gd name="T7" fmla="*/ 744 h 871"/>
              <a:gd name="T8" fmla="*/ 585 w 1564"/>
              <a:gd name="T9" fmla="*/ 610 h 871"/>
              <a:gd name="T10" fmla="*/ 585 w 1564"/>
              <a:gd name="T11" fmla="*/ 811 h 871"/>
              <a:gd name="T12" fmla="*/ 518 w 1564"/>
              <a:gd name="T13" fmla="*/ 744 h 871"/>
              <a:gd name="T14" fmla="*/ 585 w 1564"/>
              <a:gd name="T15" fmla="*/ 677 h 871"/>
              <a:gd name="T16" fmla="*/ 643 w 1564"/>
              <a:gd name="T17" fmla="*/ 744 h 871"/>
              <a:gd name="T18" fmla="*/ 585 w 1564"/>
              <a:gd name="T19" fmla="*/ 811 h 871"/>
              <a:gd name="T20" fmla="*/ 1563 w 1564"/>
              <a:gd name="T21" fmla="*/ 519 h 871"/>
              <a:gd name="T22" fmla="*/ 1563 w 1564"/>
              <a:gd name="T23" fmla="*/ 652 h 871"/>
              <a:gd name="T24" fmla="*/ 1505 w 1564"/>
              <a:gd name="T25" fmla="*/ 719 h 871"/>
              <a:gd name="T26" fmla="*/ 1429 w 1564"/>
              <a:gd name="T27" fmla="*/ 719 h 871"/>
              <a:gd name="T28" fmla="*/ 1262 w 1564"/>
              <a:gd name="T29" fmla="*/ 569 h 871"/>
              <a:gd name="T30" fmla="*/ 1095 w 1564"/>
              <a:gd name="T31" fmla="*/ 719 h 871"/>
              <a:gd name="T32" fmla="*/ 752 w 1564"/>
              <a:gd name="T33" fmla="*/ 719 h 871"/>
              <a:gd name="T34" fmla="*/ 585 w 1564"/>
              <a:gd name="T35" fmla="*/ 569 h 871"/>
              <a:gd name="T36" fmla="*/ 409 w 1564"/>
              <a:gd name="T37" fmla="*/ 719 h 871"/>
              <a:gd name="T38" fmla="*/ 326 w 1564"/>
              <a:gd name="T39" fmla="*/ 719 h 871"/>
              <a:gd name="T40" fmla="*/ 267 w 1564"/>
              <a:gd name="T41" fmla="*/ 652 h 871"/>
              <a:gd name="T42" fmla="*/ 267 w 1564"/>
              <a:gd name="T43" fmla="*/ 519 h 871"/>
              <a:gd name="T44" fmla="*/ 1563 w 1564"/>
              <a:gd name="T45" fmla="*/ 519 h 871"/>
              <a:gd name="T46" fmla="*/ 1262 w 1564"/>
              <a:gd name="T47" fmla="*/ 610 h 871"/>
              <a:gd name="T48" fmla="*/ 1128 w 1564"/>
              <a:gd name="T49" fmla="*/ 744 h 871"/>
              <a:gd name="T50" fmla="*/ 1262 w 1564"/>
              <a:gd name="T51" fmla="*/ 870 h 871"/>
              <a:gd name="T52" fmla="*/ 1396 w 1564"/>
              <a:gd name="T53" fmla="*/ 744 h 871"/>
              <a:gd name="T54" fmla="*/ 1262 w 1564"/>
              <a:gd name="T55" fmla="*/ 610 h 871"/>
              <a:gd name="T56" fmla="*/ 1262 w 1564"/>
              <a:gd name="T57" fmla="*/ 811 h 871"/>
              <a:gd name="T58" fmla="*/ 1195 w 1564"/>
              <a:gd name="T59" fmla="*/ 744 h 871"/>
              <a:gd name="T60" fmla="*/ 1262 w 1564"/>
              <a:gd name="T61" fmla="*/ 677 h 871"/>
              <a:gd name="T62" fmla="*/ 1329 w 1564"/>
              <a:gd name="T63" fmla="*/ 744 h 871"/>
              <a:gd name="T64" fmla="*/ 1262 w 1564"/>
              <a:gd name="T65" fmla="*/ 811 h 871"/>
              <a:gd name="T66" fmla="*/ 1538 w 1564"/>
              <a:gd name="T67" fmla="*/ 376 h 871"/>
              <a:gd name="T68" fmla="*/ 1295 w 1564"/>
              <a:gd name="T69" fmla="*/ 134 h 871"/>
              <a:gd name="T70" fmla="*/ 1229 w 1564"/>
              <a:gd name="T71" fmla="*/ 109 h 871"/>
              <a:gd name="T72" fmla="*/ 1112 w 1564"/>
              <a:gd name="T73" fmla="*/ 109 h 871"/>
              <a:gd name="T74" fmla="*/ 1112 w 1564"/>
              <a:gd name="T75" fmla="*/ 59 h 871"/>
              <a:gd name="T76" fmla="*/ 1045 w 1564"/>
              <a:gd name="T77" fmla="*/ 0 h 871"/>
              <a:gd name="T78" fmla="*/ 326 w 1564"/>
              <a:gd name="T79" fmla="*/ 0 h 871"/>
              <a:gd name="T80" fmla="*/ 267 w 1564"/>
              <a:gd name="T81" fmla="*/ 59 h 871"/>
              <a:gd name="T82" fmla="*/ 267 w 1564"/>
              <a:gd name="T83" fmla="*/ 75 h 871"/>
              <a:gd name="T84" fmla="*/ 8 w 1564"/>
              <a:gd name="T85" fmla="*/ 101 h 871"/>
              <a:gd name="T86" fmla="*/ 459 w 1564"/>
              <a:gd name="T87" fmla="*/ 159 h 871"/>
              <a:gd name="T88" fmla="*/ 0 w 1564"/>
              <a:gd name="T89" fmla="*/ 209 h 871"/>
              <a:gd name="T90" fmla="*/ 459 w 1564"/>
              <a:gd name="T91" fmla="*/ 268 h 871"/>
              <a:gd name="T92" fmla="*/ 0 w 1564"/>
              <a:gd name="T93" fmla="*/ 309 h 871"/>
              <a:gd name="T94" fmla="*/ 267 w 1564"/>
              <a:gd name="T95" fmla="*/ 360 h 871"/>
              <a:gd name="T96" fmla="*/ 267 w 1564"/>
              <a:gd name="T97" fmla="*/ 485 h 871"/>
              <a:gd name="T98" fmla="*/ 1563 w 1564"/>
              <a:gd name="T99" fmla="*/ 485 h 871"/>
              <a:gd name="T100" fmla="*/ 1563 w 1564"/>
              <a:gd name="T101" fmla="*/ 435 h 871"/>
              <a:gd name="T102" fmla="*/ 1538 w 1564"/>
              <a:gd name="T103" fmla="*/ 376 h 871"/>
              <a:gd name="T104" fmla="*/ 1429 w 1564"/>
              <a:gd name="T105" fmla="*/ 385 h 871"/>
              <a:gd name="T106" fmla="*/ 1195 w 1564"/>
              <a:gd name="T107" fmla="*/ 385 h 871"/>
              <a:gd name="T108" fmla="*/ 1178 w 1564"/>
              <a:gd name="T109" fmla="*/ 376 h 871"/>
              <a:gd name="T110" fmla="*/ 1178 w 1564"/>
              <a:gd name="T111" fmla="*/ 193 h 871"/>
              <a:gd name="T112" fmla="*/ 1195 w 1564"/>
              <a:gd name="T113" fmla="*/ 184 h 871"/>
              <a:gd name="T114" fmla="*/ 1237 w 1564"/>
              <a:gd name="T115" fmla="*/ 184 h 871"/>
              <a:gd name="T116" fmla="*/ 1245 w 1564"/>
              <a:gd name="T117" fmla="*/ 184 h 871"/>
              <a:gd name="T118" fmla="*/ 1438 w 1564"/>
              <a:gd name="T119" fmla="*/ 368 h 871"/>
              <a:gd name="T120" fmla="*/ 1429 w 1564"/>
              <a:gd name="T121" fmla="*/ 385 h 871"/>
              <a:gd name="T122" fmla="*/ 1429 w 1564"/>
              <a:gd name="T123" fmla="*/ 385 h 871"/>
              <a:gd name="T124" fmla="*/ 1429 w 1564"/>
              <a:gd name="T125" fmla="*/ 385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64" h="871">
                <a:moveTo>
                  <a:pt x="585" y="610"/>
                </a:moveTo>
                <a:cubicBezTo>
                  <a:pt x="510" y="610"/>
                  <a:pt x="451" y="669"/>
                  <a:pt x="451" y="744"/>
                </a:cubicBezTo>
                <a:cubicBezTo>
                  <a:pt x="451" y="820"/>
                  <a:pt x="510" y="870"/>
                  <a:pt x="585" y="870"/>
                </a:cubicBezTo>
                <a:cubicBezTo>
                  <a:pt x="652" y="870"/>
                  <a:pt x="710" y="820"/>
                  <a:pt x="710" y="744"/>
                </a:cubicBezTo>
                <a:cubicBezTo>
                  <a:pt x="710" y="669"/>
                  <a:pt x="652" y="610"/>
                  <a:pt x="585" y="610"/>
                </a:cubicBezTo>
                <a:close/>
                <a:moveTo>
                  <a:pt x="585" y="811"/>
                </a:moveTo>
                <a:cubicBezTo>
                  <a:pt x="543" y="811"/>
                  <a:pt x="518" y="778"/>
                  <a:pt x="518" y="744"/>
                </a:cubicBezTo>
                <a:cubicBezTo>
                  <a:pt x="518" y="711"/>
                  <a:pt x="543" y="677"/>
                  <a:pt x="585" y="677"/>
                </a:cubicBezTo>
                <a:cubicBezTo>
                  <a:pt x="618" y="677"/>
                  <a:pt x="643" y="711"/>
                  <a:pt x="643" y="744"/>
                </a:cubicBezTo>
                <a:cubicBezTo>
                  <a:pt x="643" y="778"/>
                  <a:pt x="618" y="811"/>
                  <a:pt x="585" y="811"/>
                </a:cubicBezTo>
                <a:close/>
                <a:moveTo>
                  <a:pt x="1563" y="519"/>
                </a:moveTo>
                <a:cubicBezTo>
                  <a:pt x="1563" y="652"/>
                  <a:pt x="1563" y="652"/>
                  <a:pt x="1563" y="652"/>
                </a:cubicBezTo>
                <a:cubicBezTo>
                  <a:pt x="1563" y="694"/>
                  <a:pt x="1538" y="719"/>
                  <a:pt x="1505" y="719"/>
                </a:cubicBezTo>
                <a:cubicBezTo>
                  <a:pt x="1429" y="719"/>
                  <a:pt x="1429" y="719"/>
                  <a:pt x="1429" y="719"/>
                </a:cubicBezTo>
                <a:cubicBezTo>
                  <a:pt x="1421" y="636"/>
                  <a:pt x="1346" y="569"/>
                  <a:pt x="1262" y="569"/>
                </a:cubicBezTo>
                <a:cubicBezTo>
                  <a:pt x="1178" y="569"/>
                  <a:pt x="1103" y="636"/>
                  <a:pt x="1095" y="719"/>
                </a:cubicBezTo>
                <a:cubicBezTo>
                  <a:pt x="752" y="719"/>
                  <a:pt x="752" y="719"/>
                  <a:pt x="752" y="719"/>
                </a:cubicBezTo>
                <a:cubicBezTo>
                  <a:pt x="735" y="636"/>
                  <a:pt x="669" y="569"/>
                  <a:pt x="585" y="569"/>
                </a:cubicBezTo>
                <a:cubicBezTo>
                  <a:pt x="493" y="569"/>
                  <a:pt x="426" y="636"/>
                  <a:pt x="409" y="719"/>
                </a:cubicBezTo>
                <a:cubicBezTo>
                  <a:pt x="326" y="719"/>
                  <a:pt x="326" y="719"/>
                  <a:pt x="326" y="719"/>
                </a:cubicBezTo>
                <a:cubicBezTo>
                  <a:pt x="292" y="719"/>
                  <a:pt x="267" y="694"/>
                  <a:pt x="267" y="652"/>
                </a:cubicBezTo>
                <a:cubicBezTo>
                  <a:pt x="267" y="519"/>
                  <a:pt x="267" y="519"/>
                  <a:pt x="267" y="519"/>
                </a:cubicBezTo>
                <a:lnTo>
                  <a:pt x="1563" y="519"/>
                </a:lnTo>
                <a:close/>
                <a:moveTo>
                  <a:pt x="1262" y="610"/>
                </a:moveTo>
                <a:cubicBezTo>
                  <a:pt x="1187" y="610"/>
                  <a:pt x="1128" y="669"/>
                  <a:pt x="1128" y="744"/>
                </a:cubicBezTo>
                <a:cubicBezTo>
                  <a:pt x="1128" y="820"/>
                  <a:pt x="1187" y="870"/>
                  <a:pt x="1262" y="870"/>
                </a:cubicBezTo>
                <a:cubicBezTo>
                  <a:pt x="1337" y="870"/>
                  <a:pt x="1396" y="820"/>
                  <a:pt x="1396" y="744"/>
                </a:cubicBezTo>
                <a:cubicBezTo>
                  <a:pt x="1396" y="669"/>
                  <a:pt x="1337" y="610"/>
                  <a:pt x="1262" y="610"/>
                </a:cubicBezTo>
                <a:close/>
                <a:moveTo>
                  <a:pt x="1262" y="811"/>
                </a:moveTo>
                <a:cubicBezTo>
                  <a:pt x="1229" y="811"/>
                  <a:pt x="1195" y="778"/>
                  <a:pt x="1195" y="744"/>
                </a:cubicBezTo>
                <a:cubicBezTo>
                  <a:pt x="1195" y="711"/>
                  <a:pt x="1229" y="677"/>
                  <a:pt x="1262" y="677"/>
                </a:cubicBezTo>
                <a:cubicBezTo>
                  <a:pt x="1295" y="677"/>
                  <a:pt x="1329" y="711"/>
                  <a:pt x="1329" y="744"/>
                </a:cubicBezTo>
                <a:cubicBezTo>
                  <a:pt x="1329" y="778"/>
                  <a:pt x="1295" y="811"/>
                  <a:pt x="1262" y="811"/>
                </a:cubicBezTo>
                <a:close/>
                <a:moveTo>
                  <a:pt x="1538" y="376"/>
                </a:moveTo>
                <a:cubicBezTo>
                  <a:pt x="1295" y="134"/>
                  <a:pt x="1295" y="134"/>
                  <a:pt x="1295" y="134"/>
                </a:cubicBezTo>
                <a:cubicBezTo>
                  <a:pt x="1279" y="117"/>
                  <a:pt x="1254" y="109"/>
                  <a:pt x="1229" y="109"/>
                </a:cubicBezTo>
                <a:cubicBezTo>
                  <a:pt x="1112" y="109"/>
                  <a:pt x="1112" y="109"/>
                  <a:pt x="1112" y="109"/>
                </a:cubicBezTo>
                <a:cubicBezTo>
                  <a:pt x="1112" y="59"/>
                  <a:pt x="1112" y="59"/>
                  <a:pt x="1112" y="59"/>
                </a:cubicBezTo>
                <a:cubicBezTo>
                  <a:pt x="1112" y="25"/>
                  <a:pt x="1078" y="0"/>
                  <a:pt x="1045" y="0"/>
                </a:cubicBezTo>
                <a:cubicBezTo>
                  <a:pt x="326" y="0"/>
                  <a:pt x="326" y="0"/>
                  <a:pt x="326" y="0"/>
                </a:cubicBezTo>
                <a:cubicBezTo>
                  <a:pt x="292" y="0"/>
                  <a:pt x="267" y="25"/>
                  <a:pt x="267" y="59"/>
                </a:cubicBezTo>
                <a:cubicBezTo>
                  <a:pt x="267" y="75"/>
                  <a:pt x="267" y="75"/>
                  <a:pt x="267" y="75"/>
                </a:cubicBezTo>
                <a:cubicBezTo>
                  <a:pt x="8" y="101"/>
                  <a:pt x="8" y="101"/>
                  <a:pt x="8" y="101"/>
                </a:cubicBezTo>
                <a:cubicBezTo>
                  <a:pt x="459" y="159"/>
                  <a:pt x="459" y="159"/>
                  <a:pt x="459" y="159"/>
                </a:cubicBezTo>
                <a:cubicBezTo>
                  <a:pt x="0" y="209"/>
                  <a:pt x="0" y="209"/>
                  <a:pt x="0" y="209"/>
                </a:cubicBezTo>
                <a:cubicBezTo>
                  <a:pt x="459" y="268"/>
                  <a:pt x="459" y="268"/>
                  <a:pt x="459" y="268"/>
                </a:cubicBezTo>
                <a:cubicBezTo>
                  <a:pt x="0" y="309"/>
                  <a:pt x="0" y="309"/>
                  <a:pt x="0" y="309"/>
                </a:cubicBezTo>
                <a:cubicBezTo>
                  <a:pt x="267" y="360"/>
                  <a:pt x="267" y="360"/>
                  <a:pt x="267" y="360"/>
                </a:cubicBezTo>
                <a:cubicBezTo>
                  <a:pt x="267" y="485"/>
                  <a:pt x="267" y="485"/>
                  <a:pt x="267" y="485"/>
                </a:cubicBezTo>
                <a:cubicBezTo>
                  <a:pt x="1563" y="485"/>
                  <a:pt x="1563" y="485"/>
                  <a:pt x="1563" y="485"/>
                </a:cubicBezTo>
                <a:cubicBezTo>
                  <a:pt x="1563" y="435"/>
                  <a:pt x="1563" y="435"/>
                  <a:pt x="1563" y="435"/>
                </a:cubicBezTo>
                <a:cubicBezTo>
                  <a:pt x="1563" y="410"/>
                  <a:pt x="1555" y="393"/>
                  <a:pt x="1538" y="376"/>
                </a:cubicBezTo>
                <a:close/>
                <a:moveTo>
                  <a:pt x="1429" y="385"/>
                </a:moveTo>
                <a:cubicBezTo>
                  <a:pt x="1195" y="385"/>
                  <a:pt x="1195" y="385"/>
                  <a:pt x="1195" y="385"/>
                </a:cubicBezTo>
                <a:cubicBezTo>
                  <a:pt x="1187" y="385"/>
                  <a:pt x="1178" y="376"/>
                  <a:pt x="1178" y="376"/>
                </a:cubicBezTo>
                <a:cubicBezTo>
                  <a:pt x="1178" y="193"/>
                  <a:pt x="1178" y="193"/>
                  <a:pt x="1178" y="193"/>
                </a:cubicBezTo>
                <a:cubicBezTo>
                  <a:pt x="1178" y="184"/>
                  <a:pt x="1187" y="184"/>
                  <a:pt x="1195" y="184"/>
                </a:cubicBezTo>
                <a:cubicBezTo>
                  <a:pt x="1237" y="184"/>
                  <a:pt x="1237" y="184"/>
                  <a:pt x="1237" y="184"/>
                </a:cubicBezTo>
                <a:lnTo>
                  <a:pt x="1245" y="184"/>
                </a:lnTo>
                <a:cubicBezTo>
                  <a:pt x="1438" y="368"/>
                  <a:pt x="1438" y="368"/>
                  <a:pt x="1438" y="368"/>
                </a:cubicBezTo>
                <a:cubicBezTo>
                  <a:pt x="1446" y="376"/>
                  <a:pt x="1438" y="385"/>
                  <a:pt x="1429" y="385"/>
                </a:cubicBezTo>
                <a:close/>
                <a:moveTo>
                  <a:pt x="1429" y="385"/>
                </a:moveTo>
                <a:lnTo>
                  <a:pt x="1429" y="385"/>
                </a:lnTo>
                <a:close/>
              </a:path>
            </a:pathLst>
          </a:custGeom>
          <a:solidFill>
            <a:schemeClr val="bg1"/>
          </a:solidFill>
          <a:ln>
            <a:noFill/>
          </a:ln>
          <a:effectLst/>
          <a:extLst/>
        </p:spPr>
        <p:txBody>
          <a:bodyPr wrap="none" lIns="182886" tIns="91443" rIns="182886" bIns="91443" anchor="ctr"/>
          <a:lstStyle/>
          <a:p>
            <a:pPr>
              <a:defRPr/>
            </a:pPr>
            <a:endParaRPr lang="en-US" sz="2701" dirty="0">
              <a:latin typeface="Lato Light"/>
              <a:ea typeface="SimSun" charset="0"/>
            </a:endParaRPr>
          </a:p>
        </p:txBody>
      </p:sp>
      <p:sp>
        <p:nvSpPr>
          <p:cNvPr id="52" name="Freeform 544"/>
          <p:cNvSpPr>
            <a:spLocks noChangeArrowheads="1"/>
          </p:cNvSpPr>
          <p:nvPr/>
        </p:nvSpPr>
        <p:spPr bwMode="auto">
          <a:xfrm>
            <a:off x="8686880" y="5967547"/>
            <a:ext cx="916148" cy="969842"/>
          </a:xfrm>
          <a:custGeom>
            <a:avLst/>
            <a:gdLst>
              <a:gd name="T0" fmla="*/ 995 w 1588"/>
              <a:gd name="T1" fmla="*/ 870 h 1682"/>
              <a:gd name="T2" fmla="*/ 1078 w 1588"/>
              <a:gd name="T3" fmla="*/ 753 h 1682"/>
              <a:gd name="T4" fmla="*/ 1463 w 1588"/>
              <a:gd name="T5" fmla="*/ 661 h 1682"/>
              <a:gd name="T6" fmla="*/ 1546 w 1588"/>
              <a:gd name="T7" fmla="*/ 352 h 1682"/>
              <a:gd name="T8" fmla="*/ 1346 w 1588"/>
              <a:gd name="T9" fmla="*/ 527 h 1682"/>
              <a:gd name="T10" fmla="*/ 1120 w 1588"/>
              <a:gd name="T11" fmla="*/ 310 h 1682"/>
              <a:gd name="T12" fmla="*/ 1296 w 1588"/>
              <a:gd name="T13" fmla="*/ 101 h 1682"/>
              <a:gd name="T14" fmla="*/ 995 w 1588"/>
              <a:gd name="T15" fmla="*/ 184 h 1682"/>
              <a:gd name="T16" fmla="*/ 894 w 1588"/>
              <a:gd name="T17" fmla="*/ 577 h 1682"/>
              <a:gd name="T18" fmla="*/ 501 w 1588"/>
              <a:gd name="T19" fmla="*/ 452 h 1682"/>
              <a:gd name="T20" fmla="*/ 501 w 1588"/>
              <a:gd name="T21" fmla="*/ 427 h 1682"/>
              <a:gd name="T22" fmla="*/ 493 w 1588"/>
              <a:gd name="T23" fmla="*/ 0 h 1682"/>
              <a:gd name="T24" fmla="*/ 250 w 1588"/>
              <a:gd name="T25" fmla="*/ 285 h 1682"/>
              <a:gd name="T26" fmla="*/ 175 w 1588"/>
              <a:gd name="T27" fmla="*/ 393 h 1682"/>
              <a:gd name="T28" fmla="*/ 150 w 1588"/>
              <a:gd name="T29" fmla="*/ 427 h 1682"/>
              <a:gd name="T30" fmla="*/ 117 w 1588"/>
              <a:gd name="T31" fmla="*/ 477 h 1682"/>
              <a:gd name="T32" fmla="*/ 100 w 1588"/>
              <a:gd name="T33" fmla="*/ 502 h 1682"/>
              <a:gd name="T34" fmla="*/ 66 w 1588"/>
              <a:gd name="T35" fmla="*/ 586 h 1682"/>
              <a:gd name="T36" fmla="*/ 58 w 1588"/>
              <a:gd name="T37" fmla="*/ 611 h 1682"/>
              <a:gd name="T38" fmla="*/ 50 w 1588"/>
              <a:gd name="T39" fmla="*/ 678 h 1682"/>
              <a:gd name="T40" fmla="*/ 41 w 1588"/>
              <a:gd name="T41" fmla="*/ 728 h 1682"/>
              <a:gd name="T42" fmla="*/ 41 w 1588"/>
              <a:gd name="T43" fmla="*/ 744 h 1682"/>
              <a:gd name="T44" fmla="*/ 50 w 1588"/>
              <a:gd name="T45" fmla="*/ 778 h 1682"/>
              <a:gd name="T46" fmla="*/ 58 w 1588"/>
              <a:gd name="T47" fmla="*/ 811 h 1682"/>
              <a:gd name="T48" fmla="*/ 100 w 1588"/>
              <a:gd name="T49" fmla="*/ 878 h 1682"/>
              <a:gd name="T50" fmla="*/ 125 w 1588"/>
              <a:gd name="T51" fmla="*/ 853 h 1682"/>
              <a:gd name="T52" fmla="*/ 133 w 1588"/>
              <a:gd name="T53" fmla="*/ 795 h 1682"/>
              <a:gd name="T54" fmla="*/ 142 w 1588"/>
              <a:gd name="T55" fmla="*/ 770 h 1682"/>
              <a:gd name="T56" fmla="*/ 150 w 1588"/>
              <a:gd name="T57" fmla="*/ 753 h 1682"/>
              <a:gd name="T58" fmla="*/ 167 w 1588"/>
              <a:gd name="T59" fmla="*/ 720 h 1682"/>
              <a:gd name="T60" fmla="*/ 183 w 1588"/>
              <a:gd name="T61" fmla="*/ 694 h 1682"/>
              <a:gd name="T62" fmla="*/ 200 w 1588"/>
              <a:gd name="T63" fmla="*/ 669 h 1682"/>
              <a:gd name="T64" fmla="*/ 225 w 1588"/>
              <a:gd name="T65" fmla="*/ 644 h 1682"/>
              <a:gd name="T66" fmla="*/ 250 w 1588"/>
              <a:gd name="T67" fmla="*/ 619 h 1682"/>
              <a:gd name="T68" fmla="*/ 267 w 1588"/>
              <a:gd name="T69" fmla="*/ 611 h 1682"/>
              <a:gd name="T70" fmla="*/ 301 w 1588"/>
              <a:gd name="T71" fmla="*/ 594 h 1682"/>
              <a:gd name="T72" fmla="*/ 326 w 1588"/>
              <a:gd name="T73" fmla="*/ 577 h 1682"/>
              <a:gd name="T74" fmla="*/ 342 w 1588"/>
              <a:gd name="T75" fmla="*/ 569 h 1682"/>
              <a:gd name="T76" fmla="*/ 359 w 1588"/>
              <a:gd name="T77" fmla="*/ 586 h 1682"/>
              <a:gd name="T78" fmla="*/ 75 w 1588"/>
              <a:gd name="T79" fmla="*/ 1363 h 1682"/>
              <a:gd name="T80" fmla="*/ 292 w 1588"/>
              <a:gd name="T81" fmla="*/ 1581 h 1682"/>
              <a:gd name="T82" fmla="*/ 777 w 1588"/>
              <a:gd name="T83" fmla="*/ 1087 h 1682"/>
              <a:gd name="T84" fmla="*/ 1530 w 1588"/>
              <a:gd name="T85" fmla="*/ 1623 h 1682"/>
              <a:gd name="T86" fmla="*/ 217 w 1588"/>
              <a:gd name="T87" fmla="*/ 1522 h 1682"/>
              <a:gd name="T88" fmla="*/ 133 w 1588"/>
              <a:gd name="T89" fmla="*/ 1438 h 1682"/>
              <a:gd name="T90" fmla="*/ 217 w 1588"/>
              <a:gd name="T91" fmla="*/ 1522 h 1682"/>
              <a:gd name="T92" fmla="*/ 217 w 1588"/>
              <a:gd name="T93" fmla="*/ 1522 h 1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88" h="1682">
                <a:moveTo>
                  <a:pt x="1530" y="1405"/>
                </a:moveTo>
                <a:cubicBezTo>
                  <a:pt x="995" y="870"/>
                  <a:pt x="995" y="870"/>
                  <a:pt x="995" y="870"/>
                </a:cubicBezTo>
                <a:cubicBezTo>
                  <a:pt x="995" y="862"/>
                  <a:pt x="986" y="862"/>
                  <a:pt x="978" y="853"/>
                </a:cubicBezTo>
                <a:cubicBezTo>
                  <a:pt x="1078" y="753"/>
                  <a:pt x="1078" y="753"/>
                  <a:pt x="1078" y="753"/>
                </a:cubicBezTo>
                <a:cubicBezTo>
                  <a:pt x="1078" y="753"/>
                  <a:pt x="1086" y="744"/>
                  <a:pt x="1086" y="736"/>
                </a:cubicBezTo>
                <a:cubicBezTo>
                  <a:pt x="1212" y="786"/>
                  <a:pt x="1362" y="761"/>
                  <a:pt x="1463" y="661"/>
                </a:cubicBezTo>
                <a:cubicBezTo>
                  <a:pt x="1538" y="586"/>
                  <a:pt x="1570" y="485"/>
                  <a:pt x="1562" y="377"/>
                </a:cubicBezTo>
                <a:cubicBezTo>
                  <a:pt x="1562" y="368"/>
                  <a:pt x="1554" y="352"/>
                  <a:pt x="1546" y="352"/>
                </a:cubicBezTo>
                <a:cubicBezTo>
                  <a:pt x="1538" y="352"/>
                  <a:pt x="1521" y="352"/>
                  <a:pt x="1513" y="360"/>
                </a:cubicBezTo>
                <a:cubicBezTo>
                  <a:pt x="1346" y="527"/>
                  <a:pt x="1346" y="527"/>
                  <a:pt x="1346" y="527"/>
                </a:cubicBezTo>
                <a:cubicBezTo>
                  <a:pt x="1170" y="485"/>
                  <a:pt x="1170" y="485"/>
                  <a:pt x="1170" y="485"/>
                </a:cubicBezTo>
                <a:cubicBezTo>
                  <a:pt x="1120" y="310"/>
                  <a:pt x="1120" y="310"/>
                  <a:pt x="1120" y="310"/>
                </a:cubicBezTo>
                <a:cubicBezTo>
                  <a:pt x="1287" y="134"/>
                  <a:pt x="1287" y="134"/>
                  <a:pt x="1287" y="134"/>
                </a:cubicBezTo>
                <a:cubicBezTo>
                  <a:pt x="1296" y="126"/>
                  <a:pt x="1304" y="118"/>
                  <a:pt x="1296" y="101"/>
                </a:cubicBezTo>
                <a:cubicBezTo>
                  <a:pt x="1296" y="92"/>
                  <a:pt x="1287" y="84"/>
                  <a:pt x="1270" y="84"/>
                </a:cubicBezTo>
                <a:cubicBezTo>
                  <a:pt x="1170" y="76"/>
                  <a:pt x="1061" y="109"/>
                  <a:pt x="995" y="184"/>
                </a:cubicBezTo>
                <a:cubicBezTo>
                  <a:pt x="886" y="285"/>
                  <a:pt x="861" y="435"/>
                  <a:pt x="911" y="561"/>
                </a:cubicBezTo>
                <a:cubicBezTo>
                  <a:pt x="903" y="569"/>
                  <a:pt x="903" y="569"/>
                  <a:pt x="894" y="577"/>
                </a:cubicBezTo>
                <a:cubicBezTo>
                  <a:pt x="752" y="711"/>
                  <a:pt x="752" y="711"/>
                  <a:pt x="752" y="711"/>
                </a:cubicBezTo>
                <a:cubicBezTo>
                  <a:pt x="501" y="452"/>
                  <a:pt x="501" y="452"/>
                  <a:pt x="501" y="452"/>
                </a:cubicBezTo>
                <a:cubicBezTo>
                  <a:pt x="493" y="452"/>
                  <a:pt x="493" y="443"/>
                  <a:pt x="484" y="443"/>
                </a:cubicBezTo>
                <a:cubicBezTo>
                  <a:pt x="493" y="435"/>
                  <a:pt x="493" y="435"/>
                  <a:pt x="501" y="427"/>
                </a:cubicBezTo>
                <a:cubicBezTo>
                  <a:pt x="551" y="435"/>
                  <a:pt x="652" y="335"/>
                  <a:pt x="735" y="251"/>
                </a:cubicBezTo>
                <a:cubicBezTo>
                  <a:pt x="493" y="0"/>
                  <a:pt x="493" y="0"/>
                  <a:pt x="493" y="0"/>
                </a:cubicBezTo>
                <a:cubicBezTo>
                  <a:pt x="376" y="109"/>
                  <a:pt x="301" y="184"/>
                  <a:pt x="309" y="243"/>
                </a:cubicBezTo>
                <a:cubicBezTo>
                  <a:pt x="284" y="251"/>
                  <a:pt x="259" y="268"/>
                  <a:pt x="250" y="285"/>
                </a:cubicBezTo>
                <a:cubicBezTo>
                  <a:pt x="209" y="318"/>
                  <a:pt x="209" y="318"/>
                  <a:pt x="209" y="318"/>
                </a:cubicBezTo>
                <a:cubicBezTo>
                  <a:pt x="192" y="343"/>
                  <a:pt x="175" y="368"/>
                  <a:pt x="175" y="393"/>
                </a:cubicBezTo>
                <a:cubicBezTo>
                  <a:pt x="167" y="402"/>
                  <a:pt x="167" y="402"/>
                  <a:pt x="159" y="410"/>
                </a:cubicBezTo>
                <a:cubicBezTo>
                  <a:pt x="150" y="427"/>
                  <a:pt x="150" y="427"/>
                  <a:pt x="150" y="427"/>
                </a:cubicBezTo>
                <a:cubicBezTo>
                  <a:pt x="133" y="443"/>
                  <a:pt x="133" y="443"/>
                  <a:pt x="133" y="443"/>
                </a:cubicBezTo>
                <a:cubicBezTo>
                  <a:pt x="125" y="452"/>
                  <a:pt x="125" y="469"/>
                  <a:pt x="117" y="477"/>
                </a:cubicBezTo>
                <a:lnTo>
                  <a:pt x="108" y="485"/>
                </a:lnTo>
                <a:cubicBezTo>
                  <a:pt x="100" y="502"/>
                  <a:pt x="100" y="502"/>
                  <a:pt x="100" y="502"/>
                </a:cubicBezTo>
                <a:cubicBezTo>
                  <a:pt x="100" y="510"/>
                  <a:pt x="91" y="519"/>
                  <a:pt x="83" y="536"/>
                </a:cubicBezTo>
                <a:cubicBezTo>
                  <a:pt x="75" y="552"/>
                  <a:pt x="66" y="569"/>
                  <a:pt x="66" y="586"/>
                </a:cubicBezTo>
                <a:cubicBezTo>
                  <a:pt x="66" y="594"/>
                  <a:pt x="66" y="594"/>
                  <a:pt x="66" y="594"/>
                </a:cubicBezTo>
                <a:cubicBezTo>
                  <a:pt x="58" y="602"/>
                  <a:pt x="58" y="602"/>
                  <a:pt x="58" y="611"/>
                </a:cubicBezTo>
                <a:cubicBezTo>
                  <a:pt x="50" y="636"/>
                  <a:pt x="50" y="636"/>
                  <a:pt x="50" y="636"/>
                </a:cubicBezTo>
                <a:cubicBezTo>
                  <a:pt x="50" y="653"/>
                  <a:pt x="50" y="669"/>
                  <a:pt x="50" y="678"/>
                </a:cubicBezTo>
                <a:cubicBezTo>
                  <a:pt x="50" y="686"/>
                  <a:pt x="50" y="686"/>
                  <a:pt x="50" y="686"/>
                </a:cubicBezTo>
                <a:cubicBezTo>
                  <a:pt x="41" y="703"/>
                  <a:pt x="41" y="711"/>
                  <a:pt x="41" y="728"/>
                </a:cubicBezTo>
                <a:lnTo>
                  <a:pt x="41" y="736"/>
                </a:lnTo>
                <a:lnTo>
                  <a:pt x="41" y="744"/>
                </a:lnTo>
                <a:cubicBezTo>
                  <a:pt x="50" y="744"/>
                  <a:pt x="50" y="753"/>
                  <a:pt x="50" y="761"/>
                </a:cubicBezTo>
                <a:cubicBezTo>
                  <a:pt x="50" y="778"/>
                  <a:pt x="50" y="778"/>
                  <a:pt x="50" y="778"/>
                </a:cubicBezTo>
                <a:cubicBezTo>
                  <a:pt x="50" y="786"/>
                  <a:pt x="50" y="786"/>
                  <a:pt x="50" y="786"/>
                </a:cubicBezTo>
                <a:cubicBezTo>
                  <a:pt x="50" y="795"/>
                  <a:pt x="50" y="803"/>
                  <a:pt x="58" y="811"/>
                </a:cubicBezTo>
                <a:cubicBezTo>
                  <a:pt x="66" y="853"/>
                  <a:pt x="66" y="853"/>
                  <a:pt x="66" y="853"/>
                </a:cubicBezTo>
                <a:cubicBezTo>
                  <a:pt x="75" y="870"/>
                  <a:pt x="83" y="878"/>
                  <a:pt x="100" y="878"/>
                </a:cubicBezTo>
                <a:cubicBezTo>
                  <a:pt x="108" y="878"/>
                  <a:pt x="117" y="870"/>
                  <a:pt x="117" y="870"/>
                </a:cubicBezTo>
                <a:cubicBezTo>
                  <a:pt x="125" y="862"/>
                  <a:pt x="125" y="862"/>
                  <a:pt x="125" y="853"/>
                </a:cubicBezTo>
                <a:cubicBezTo>
                  <a:pt x="133" y="811"/>
                  <a:pt x="133" y="811"/>
                  <a:pt x="133" y="811"/>
                </a:cubicBezTo>
                <a:cubicBezTo>
                  <a:pt x="133" y="803"/>
                  <a:pt x="133" y="803"/>
                  <a:pt x="133" y="795"/>
                </a:cubicBezTo>
                <a:cubicBezTo>
                  <a:pt x="133" y="786"/>
                  <a:pt x="142" y="786"/>
                  <a:pt x="142" y="786"/>
                </a:cubicBezTo>
                <a:cubicBezTo>
                  <a:pt x="142" y="770"/>
                  <a:pt x="142" y="770"/>
                  <a:pt x="142" y="770"/>
                </a:cubicBezTo>
                <a:cubicBezTo>
                  <a:pt x="142" y="761"/>
                  <a:pt x="142" y="761"/>
                  <a:pt x="150" y="761"/>
                </a:cubicBezTo>
                <a:lnTo>
                  <a:pt x="150" y="753"/>
                </a:lnTo>
                <a:lnTo>
                  <a:pt x="150" y="744"/>
                </a:lnTo>
                <a:cubicBezTo>
                  <a:pt x="159" y="736"/>
                  <a:pt x="159" y="728"/>
                  <a:pt x="167" y="720"/>
                </a:cubicBezTo>
                <a:lnTo>
                  <a:pt x="167" y="711"/>
                </a:lnTo>
                <a:cubicBezTo>
                  <a:pt x="175" y="703"/>
                  <a:pt x="175" y="703"/>
                  <a:pt x="183" y="694"/>
                </a:cubicBezTo>
                <a:cubicBezTo>
                  <a:pt x="192" y="678"/>
                  <a:pt x="192" y="678"/>
                  <a:pt x="192" y="678"/>
                </a:cubicBezTo>
                <a:lnTo>
                  <a:pt x="200" y="669"/>
                </a:lnTo>
                <a:cubicBezTo>
                  <a:pt x="200" y="669"/>
                  <a:pt x="200" y="661"/>
                  <a:pt x="209" y="661"/>
                </a:cubicBezTo>
                <a:cubicBezTo>
                  <a:pt x="209" y="653"/>
                  <a:pt x="217" y="644"/>
                  <a:pt x="225" y="644"/>
                </a:cubicBezTo>
                <a:cubicBezTo>
                  <a:pt x="234" y="636"/>
                  <a:pt x="234" y="636"/>
                  <a:pt x="234" y="636"/>
                </a:cubicBezTo>
                <a:cubicBezTo>
                  <a:pt x="234" y="636"/>
                  <a:pt x="242" y="628"/>
                  <a:pt x="250" y="619"/>
                </a:cubicBezTo>
                <a:lnTo>
                  <a:pt x="259" y="619"/>
                </a:lnTo>
                <a:cubicBezTo>
                  <a:pt x="259" y="611"/>
                  <a:pt x="267" y="611"/>
                  <a:pt x="267" y="611"/>
                </a:cubicBezTo>
                <a:cubicBezTo>
                  <a:pt x="275" y="602"/>
                  <a:pt x="275" y="602"/>
                  <a:pt x="284" y="602"/>
                </a:cubicBezTo>
                <a:cubicBezTo>
                  <a:pt x="301" y="594"/>
                  <a:pt x="301" y="594"/>
                  <a:pt x="301" y="594"/>
                </a:cubicBezTo>
                <a:cubicBezTo>
                  <a:pt x="309" y="586"/>
                  <a:pt x="309" y="586"/>
                  <a:pt x="309" y="586"/>
                </a:cubicBezTo>
                <a:cubicBezTo>
                  <a:pt x="317" y="586"/>
                  <a:pt x="317" y="586"/>
                  <a:pt x="326" y="577"/>
                </a:cubicBezTo>
                <a:lnTo>
                  <a:pt x="334" y="577"/>
                </a:lnTo>
                <a:cubicBezTo>
                  <a:pt x="342" y="577"/>
                  <a:pt x="342" y="569"/>
                  <a:pt x="342" y="569"/>
                </a:cubicBezTo>
                <a:cubicBezTo>
                  <a:pt x="351" y="569"/>
                  <a:pt x="351" y="569"/>
                  <a:pt x="351" y="569"/>
                </a:cubicBezTo>
                <a:cubicBezTo>
                  <a:pt x="351" y="577"/>
                  <a:pt x="359" y="586"/>
                  <a:pt x="359" y="586"/>
                </a:cubicBezTo>
                <a:cubicBezTo>
                  <a:pt x="618" y="845"/>
                  <a:pt x="618" y="845"/>
                  <a:pt x="618" y="845"/>
                </a:cubicBezTo>
                <a:cubicBezTo>
                  <a:pt x="75" y="1363"/>
                  <a:pt x="75" y="1363"/>
                  <a:pt x="75" y="1363"/>
                </a:cubicBezTo>
                <a:cubicBezTo>
                  <a:pt x="8" y="1430"/>
                  <a:pt x="0" y="1531"/>
                  <a:pt x="66" y="1597"/>
                </a:cubicBezTo>
                <a:cubicBezTo>
                  <a:pt x="133" y="1664"/>
                  <a:pt x="225" y="1647"/>
                  <a:pt x="292" y="1581"/>
                </a:cubicBezTo>
                <a:cubicBezTo>
                  <a:pt x="769" y="1079"/>
                  <a:pt x="769" y="1079"/>
                  <a:pt x="769" y="1079"/>
                </a:cubicBezTo>
                <a:cubicBezTo>
                  <a:pt x="769" y="1079"/>
                  <a:pt x="777" y="1079"/>
                  <a:pt x="777" y="1087"/>
                </a:cubicBezTo>
                <a:cubicBezTo>
                  <a:pt x="1312" y="1623"/>
                  <a:pt x="1312" y="1623"/>
                  <a:pt x="1312" y="1623"/>
                </a:cubicBezTo>
                <a:cubicBezTo>
                  <a:pt x="1371" y="1681"/>
                  <a:pt x="1471" y="1681"/>
                  <a:pt x="1530" y="1623"/>
                </a:cubicBezTo>
                <a:cubicBezTo>
                  <a:pt x="1587" y="1564"/>
                  <a:pt x="1587" y="1464"/>
                  <a:pt x="1530" y="1405"/>
                </a:cubicBezTo>
                <a:close/>
                <a:moveTo>
                  <a:pt x="217" y="1522"/>
                </a:moveTo>
                <a:cubicBezTo>
                  <a:pt x="192" y="1547"/>
                  <a:pt x="159" y="1547"/>
                  <a:pt x="133" y="1522"/>
                </a:cubicBezTo>
                <a:cubicBezTo>
                  <a:pt x="108" y="1497"/>
                  <a:pt x="108" y="1455"/>
                  <a:pt x="133" y="1438"/>
                </a:cubicBezTo>
                <a:cubicBezTo>
                  <a:pt x="159" y="1413"/>
                  <a:pt x="192" y="1413"/>
                  <a:pt x="217" y="1438"/>
                </a:cubicBezTo>
                <a:cubicBezTo>
                  <a:pt x="242" y="1455"/>
                  <a:pt x="242" y="1497"/>
                  <a:pt x="217" y="1522"/>
                </a:cubicBezTo>
                <a:close/>
                <a:moveTo>
                  <a:pt x="217" y="1522"/>
                </a:moveTo>
                <a:lnTo>
                  <a:pt x="217" y="1522"/>
                </a:lnTo>
                <a:close/>
              </a:path>
            </a:pathLst>
          </a:custGeom>
          <a:solidFill>
            <a:schemeClr val="bg1"/>
          </a:solidFill>
          <a:ln>
            <a:noFill/>
          </a:ln>
          <a:effectLst/>
          <a:extLst/>
        </p:spPr>
        <p:txBody>
          <a:bodyPr wrap="none" lIns="182886" tIns="91443" rIns="182886" bIns="91443" anchor="ctr"/>
          <a:lstStyle/>
          <a:p>
            <a:pPr>
              <a:defRPr/>
            </a:pPr>
            <a:endParaRPr lang="en-US" sz="2701" dirty="0">
              <a:latin typeface="Lato Light"/>
              <a:ea typeface="SimSun" charset="0"/>
            </a:endParaRPr>
          </a:p>
        </p:txBody>
      </p:sp>
      <p:sp>
        <p:nvSpPr>
          <p:cNvPr id="53" name="Freeform 325"/>
          <p:cNvSpPr>
            <a:spLocks noChangeArrowheads="1"/>
          </p:cNvSpPr>
          <p:nvPr/>
        </p:nvSpPr>
        <p:spPr bwMode="auto">
          <a:xfrm>
            <a:off x="5400120" y="5964036"/>
            <a:ext cx="790710" cy="1064565"/>
          </a:xfrm>
          <a:custGeom>
            <a:avLst/>
            <a:gdLst>
              <a:gd name="T0" fmla="*/ 694 w 1046"/>
              <a:gd name="T1" fmla="*/ 1053 h 1405"/>
              <a:gd name="T2" fmla="*/ 176 w 1046"/>
              <a:gd name="T3" fmla="*/ 526 h 1405"/>
              <a:gd name="T4" fmla="*/ 870 w 1046"/>
              <a:gd name="T5" fmla="*/ 526 h 1405"/>
              <a:gd name="T6" fmla="*/ 393 w 1046"/>
              <a:gd name="T7" fmla="*/ 1229 h 1405"/>
              <a:gd name="T8" fmla="*/ 393 w 1046"/>
              <a:gd name="T9" fmla="*/ 1321 h 1405"/>
              <a:gd name="T10" fmla="*/ 519 w 1046"/>
              <a:gd name="T11" fmla="*/ 1404 h 1405"/>
              <a:gd name="T12" fmla="*/ 652 w 1046"/>
              <a:gd name="T13" fmla="*/ 1321 h 1405"/>
              <a:gd name="T14" fmla="*/ 652 w 1046"/>
              <a:gd name="T15" fmla="*/ 1229 h 1405"/>
              <a:gd name="T16" fmla="*/ 393 w 1046"/>
              <a:gd name="T17" fmla="*/ 1095 h 1405"/>
              <a:gd name="T18" fmla="*/ 393 w 1046"/>
              <a:gd name="T19" fmla="*/ 1187 h 1405"/>
              <a:gd name="T20" fmla="*/ 694 w 1046"/>
              <a:gd name="T21" fmla="*/ 1145 h 1405"/>
              <a:gd name="T22" fmla="*/ 42 w 1046"/>
              <a:gd name="T23" fmla="*/ 301 h 1405"/>
              <a:gd name="T24" fmla="*/ 168 w 1046"/>
              <a:gd name="T25" fmla="*/ 275 h 1405"/>
              <a:gd name="T26" fmla="*/ 42 w 1046"/>
              <a:gd name="T27" fmla="*/ 301 h 1405"/>
              <a:gd name="T28" fmla="*/ 569 w 1046"/>
              <a:gd name="T29" fmla="*/ 0 h 1405"/>
              <a:gd name="T30" fmla="*/ 477 w 1046"/>
              <a:gd name="T31" fmla="*/ 92 h 1405"/>
              <a:gd name="T32" fmla="*/ 569 w 1046"/>
              <a:gd name="T33" fmla="*/ 92 h 1405"/>
              <a:gd name="T34" fmla="*/ 301 w 1046"/>
              <a:gd name="T35" fmla="*/ 50 h 1405"/>
              <a:gd name="T36" fmla="*/ 268 w 1046"/>
              <a:gd name="T37" fmla="*/ 175 h 1405"/>
              <a:gd name="T38" fmla="*/ 1004 w 1046"/>
              <a:gd name="T39" fmla="*/ 301 h 1405"/>
              <a:gd name="T40" fmla="*/ 878 w 1046"/>
              <a:gd name="T41" fmla="*/ 275 h 1405"/>
              <a:gd name="T42" fmla="*/ 1004 w 1046"/>
              <a:gd name="T43" fmla="*/ 301 h 1405"/>
              <a:gd name="T44" fmla="*/ 744 w 1046"/>
              <a:gd name="T45" fmla="*/ 50 h 1405"/>
              <a:gd name="T46" fmla="*/ 778 w 1046"/>
              <a:gd name="T47" fmla="*/ 175 h 1405"/>
              <a:gd name="T48" fmla="*/ 84 w 1046"/>
              <a:gd name="T49" fmla="*/ 526 h 1405"/>
              <a:gd name="T50" fmla="*/ 0 w 1046"/>
              <a:gd name="T51" fmla="*/ 485 h 1405"/>
              <a:gd name="T52" fmla="*/ 92 w 1046"/>
              <a:gd name="T53" fmla="*/ 568 h 1405"/>
              <a:gd name="T54" fmla="*/ 953 w 1046"/>
              <a:gd name="T55" fmla="*/ 485 h 1405"/>
              <a:gd name="T56" fmla="*/ 953 w 1046"/>
              <a:gd name="T57" fmla="*/ 568 h 1405"/>
              <a:gd name="T58" fmla="*/ 1045 w 1046"/>
              <a:gd name="T59" fmla="*/ 485 h 1405"/>
              <a:gd name="T60" fmla="*/ 886 w 1046"/>
              <a:gd name="T61" fmla="*/ 786 h 1405"/>
              <a:gd name="T62" fmla="*/ 1004 w 1046"/>
              <a:gd name="T63" fmla="*/ 752 h 1405"/>
              <a:gd name="T64" fmla="*/ 886 w 1046"/>
              <a:gd name="T65" fmla="*/ 786 h 1405"/>
              <a:gd name="T66" fmla="*/ 92 w 1046"/>
              <a:gd name="T67" fmla="*/ 827 h 1405"/>
              <a:gd name="T68" fmla="*/ 126 w 1046"/>
              <a:gd name="T69" fmla="*/ 710 h 1405"/>
              <a:gd name="T70" fmla="*/ 42 w 1046"/>
              <a:gd name="T71" fmla="*/ 752 h 1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6" h="1405">
                <a:moveTo>
                  <a:pt x="870" y="526"/>
                </a:moveTo>
                <a:cubicBezTo>
                  <a:pt x="870" y="702"/>
                  <a:pt x="694" y="877"/>
                  <a:pt x="694" y="1053"/>
                </a:cubicBezTo>
                <a:cubicBezTo>
                  <a:pt x="343" y="1053"/>
                  <a:pt x="343" y="1053"/>
                  <a:pt x="343" y="1053"/>
                </a:cubicBezTo>
                <a:cubicBezTo>
                  <a:pt x="343" y="877"/>
                  <a:pt x="176" y="702"/>
                  <a:pt x="176" y="526"/>
                </a:cubicBezTo>
                <a:cubicBezTo>
                  <a:pt x="176" y="334"/>
                  <a:pt x="326" y="175"/>
                  <a:pt x="519" y="175"/>
                </a:cubicBezTo>
                <a:cubicBezTo>
                  <a:pt x="719" y="175"/>
                  <a:pt x="870" y="334"/>
                  <a:pt x="870" y="526"/>
                </a:cubicBezTo>
                <a:close/>
                <a:moveTo>
                  <a:pt x="652" y="1229"/>
                </a:moveTo>
                <a:cubicBezTo>
                  <a:pt x="393" y="1229"/>
                  <a:pt x="393" y="1229"/>
                  <a:pt x="393" y="1229"/>
                </a:cubicBezTo>
                <a:cubicBezTo>
                  <a:pt x="368" y="1229"/>
                  <a:pt x="343" y="1245"/>
                  <a:pt x="343" y="1270"/>
                </a:cubicBezTo>
                <a:cubicBezTo>
                  <a:pt x="343" y="1296"/>
                  <a:pt x="368" y="1321"/>
                  <a:pt x="393" y="1321"/>
                </a:cubicBezTo>
                <a:cubicBezTo>
                  <a:pt x="402" y="1321"/>
                  <a:pt x="402" y="1321"/>
                  <a:pt x="402" y="1321"/>
                </a:cubicBezTo>
                <a:cubicBezTo>
                  <a:pt x="418" y="1371"/>
                  <a:pt x="469" y="1404"/>
                  <a:pt x="519" y="1404"/>
                </a:cubicBezTo>
                <a:cubicBezTo>
                  <a:pt x="577" y="1404"/>
                  <a:pt x="627" y="1371"/>
                  <a:pt x="644" y="1321"/>
                </a:cubicBezTo>
                <a:cubicBezTo>
                  <a:pt x="652" y="1321"/>
                  <a:pt x="652" y="1321"/>
                  <a:pt x="652" y="1321"/>
                </a:cubicBezTo>
                <a:cubicBezTo>
                  <a:pt x="677" y="1321"/>
                  <a:pt x="694" y="1296"/>
                  <a:pt x="694" y="1270"/>
                </a:cubicBezTo>
                <a:cubicBezTo>
                  <a:pt x="694" y="1245"/>
                  <a:pt x="677" y="1229"/>
                  <a:pt x="652" y="1229"/>
                </a:cubicBezTo>
                <a:close/>
                <a:moveTo>
                  <a:pt x="652" y="1095"/>
                </a:moveTo>
                <a:cubicBezTo>
                  <a:pt x="393" y="1095"/>
                  <a:pt x="393" y="1095"/>
                  <a:pt x="393" y="1095"/>
                </a:cubicBezTo>
                <a:cubicBezTo>
                  <a:pt x="368" y="1095"/>
                  <a:pt x="343" y="1120"/>
                  <a:pt x="343" y="1145"/>
                </a:cubicBezTo>
                <a:cubicBezTo>
                  <a:pt x="343" y="1162"/>
                  <a:pt x="368" y="1187"/>
                  <a:pt x="393" y="1187"/>
                </a:cubicBezTo>
                <a:cubicBezTo>
                  <a:pt x="652" y="1187"/>
                  <a:pt x="652" y="1187"/>
                  <a:pt x="652" y="1187"/>
                </a:cubicBezTo>
                <a:cubicBezTo>
                  <a:pt x="677" y="1187"/>
                  <a:pt x="694" y="1162"/>
                  <a:pt x="694" y="1145"/>
                </a:cubicBezTo>
                <a:cubicBezTo>
                  <a:pt x="694" y="1120"/>
                  <a:pt x="677" y="1095"/>
                  <a:pt x="652" y="1095"/>
                </a:cubicBezTo>
                <a:close/>
                <a:moveTo>
                  <a:pt x="42" y="301"/>
                </a:moveTo>
                <a:cubicBezTo>
                  <a:pt x="126" y="351"/>
                  <a:pt x="126" y="351"/>
                  <a:pt x="126" y="351"/>
                </a:cubicBezTo>
                <a:cubicBezTo>
                  <a:pt x="134" y="326"/>
                  <a:pt x="151" y="301"/>
                  <a:pt x="168" y="275"/>
                </a:cubicBezTo>
                <a:cubicBezTo>
                  <a:pt x="92" y="225"/>
                  <a:pt x="92" y="225"/>
                  <a:pt x="92" y="225"/>
                </a:cubicBezTo>
                <a:lnTo>
                  <a:pt x="42" y="301"/>
                </a:lnTo>
                <a:close/>
                <a:moveTo>
                  <a:pt x="569" y="92"/>
                </a:moveTo>
                <a:cubicBezTo>
                  <a:pt x="569" y="0"/>
                  <a:pt x="569" y="0"/>
                  <a:pt x="569" y="0"/>
                </a:cubicBezTo>
                <a:cubicBezTo>
                  <a:pt x="477" y="0"/>
                  <a:pt x="477" y="0"/>
                  <a:pt x="477" y="0"/>
                </a:cubicBezTo>
                <a:cubicBezTo>
                  <a:pt x="477" y="92"/>
                  <a:pt x="477" y="92"/>
                  <a:pt x="477" y="92"/>
                </a:cubicBezTo>
                <a:cubicBezTo>
                  <a:pt x="493" y="92"/>
                  <a:pt x="510" y="92"/>
                  <a:pt x="519" y="92"/>
                </a:cubicBezTo>
                <a:cubicBezTo>
                  <a:pt x="535" y="92"/>
                  <a:pt x="552" y="92"/>
                  <a:pt x="569" y="92"/>
                </a:cubicBezTo>
                <a:close/>
                <a:moveTo>
                  <a:pt x="343" y="133"/>
                </a:moveTo>
                <a:cubicBezTo>
                  <a:pt x="301" y="50"/>
                  <a:pt x="301" y="50"/>
                  <a:pt x="301" y="50"/>
                </a:cubicBezTo>
                <a:cubicBezTo>
                  <a:pt x="218" y="92"/>
                  <a:pt x="218" y="92"/>
                  <a:pt x="218" y="92"/>
                </a:cubicBezTo>
                <a:cubicBezTo>
                  <a:pt x="268" y="175"/>
                  <a:pt x="268" y="175"/>
                  <a:pt x="268" y="175"/>
                </a:cubicBezTo>
                <a:cubicBezTo>
                  <a:pt x="293" y="159"/>
                  <a:pt x="318" y="142"/>
                  <a:pt x="343" y="133"/>
                </a:cubicBezTo>
                <a:close/>
                <a:moveTo>
                  <a:pt x="1004" y="301"/>
                </a:moveTo>
                <a:cubicBezTo>
                  <a:pt x="953" y="225"/>
                  <a:pt x="953" y="225"/>
                  <a:pt x="953" y="225"/>
                </a:cubicBezTo>
                <a:cubicBezTo>
                  <a:pt x="878" y="275"/>
                  <a:pt x="878" y="275"/>
                  <a:pt x="878" y="275"/>
                </a:cubicBezTo>
                <a:cubicBezTo>
                  <a:pt x="895" y="301"/>
                  <a:pt x="912" y="326"/>
                  <a:pt x="920" y="351"/>
                </a:cubicBezTo>
                <a:lnTo>
                  <a:pt x="1004" y="301"/>
                </a:lnTo>
                <a:close/>
                <a:moveTo>
                  <a:pt x="820" y="92"/>
                </a:moveTo>
                <a:cubicBezTo>
                  <a:pt x="744" y="50"/>
                  <a:pt x="744" y="50"/>
                  <a:pt x="744" y="50"/>
                </a:cubicBezTo>
                <a:cubicBezTo>
                  <a:pt x="702" y="133"/>
                  <a:pt x="702" y="133"/>
                  <a:pt x="702" y="133"/>
                </a:cubicBezTo>
                <a:cubicBezTo>
                  <a:pt x="727" y="142"/>
                  <a:pt x="753" y="159"/>
                  <a:pt x="778" y="175"/>
                </a:cubicBezTo>
                <a:lnTo>
                  <a:pt x="820" y="92"/>
                </a:lnTo>
                <a:close/>
                <a:moveTo>
                  <a:pt x="84" y="526"/>
                </a:moveTo>
                <a:cubicBezTo>
                  <a:pt x="84" y="510"/>
                  <a:pt x="84" y="501"/>
                  <a:pt x="92" y="485"/>
                </a:cubicBezTo>
                <a:cubicBezTo>
                  <a:pt x="0" y="485"/>
                  <a:pt x="0" y="485"/>
                  <a:pt x="0" y="485"/>
                </a:cubicBezTo>
                <a:cubicBezTo>
                  <a:pt x="0" y="568"/>
                  <a:pt x="0" y="568"/>
                  <a:pt x="0" y="568"/>
                </a:cubicBezTo>
                <a:cubicBezTo>
                  <a:pt x="92" y="568"/>
                  <a:pt x="92" y="568"/>
                  <a:pt x="92" y="568"/>
                </a:cubicBezTo>
                <a:cubicBezTo>
                  <a:pt x="84" y="560"/>
                  <a:pt x="84" y="543"/>
                  <a:pt x="84" y="526"/>
                </a:cubicBezTo>
                <a:close/>
                <a:moveTo>
                  <a:pt x="953" y="485"/>
                </a:moveTo>
                <a:cubicBezTo>
                  <a:pt x="953" y="501"/>
                  <a:pt x="962" y="510"/>
                  <a:pt x="962" y="526"/>
                </a:cubicBezTo>
                <a:cubicBezTo>
                  <a:pt x="962" y="543"/>
                  <a:pt x="953" y="560"/>
                  <a:pt x="953" y="568"/>
                </a:cubicBezTo>
                <a:cubicBezTo>
                  <a:pt x="1045" y="568"/>
                  <a:pt x="1045" y="568"/>
                  <a:pt x="1045" y="568"/>
                </a:cubicBezTo>
                <a:cubicBezTo>
                  <a:pt x="1045" y="485"/>
                  <a:pt x="1045" y="485"/>
                  <a:pt x="1045" y="485"/>
                </a:cubicBezTo>
                <a:lnTo>
                  <a:pt x="953" y="485"/>
                </a:lnTo>
                <a:close/>
                <a:moveTo>
                  <a:pt x="886" y="786"/>
                </a:moveTo>
                <a:cubicBezTo>
                  <a:pt x="953" y="827"/>
                  <a:pt x="953" y="827"/>
                  <a:pt x="953" y="827"/>
                </a:cubicBezTo>
                <a:cubicBezTo>
                  <a:pt x="1004" y="752"/>
                  <a:pt x="1004" y="752"/>
                  <a:pt x="1004" y="752"/>
                </a:cubicBezTo>
                <a:cubicBezTo>
                  <a:pt x="920" y="710"/>
                  <a:pt x="920" y="710"/>
                  <a:pt x="920" y="710"/>
                </a:cubicBezTo>
                <a:cubicBezTo>
                  <a:pt x="912" y="735"/>
                  <a:pt x="895" y="761"/>
                  <a:pt x="886" y="786"/>
                </a:cubicBezTo>
                <a:close/>
                <a:moveTo>
                  <a:pt x="42" y="752"/>
                </a:moveTo>
                <a:cubicBezTo>
                  <a:pt x="92" y="827"/>
                  <a:pt x="92" y="827"/>
                  <a:pt x="92" y="827"/>
                </a:cubicBezTo>
                <a:cubicBezTo>
                  <a:pt x="159" y="786"/>
                  <a:pt x="159" y="786"/>
                  <a:pt x="159" y="786"/>
                </a:cubicBezTo>
                <a:cubicBezTo>
                  <a:pt x="151" y="761"/>
                  <a:pt x="134" y="735"/>
                  <a:pt x="126" y="710"/>
                </a:cubicBezTo>
                <a:lnTo>
                  <a:pt x="42" y="752"/>
                </a:lnTo>
                <a:close/>
                <a:moveTo>
                  <a:pt x="42" y="752"/>
                </a:moveTo>
                <a:lnTo>
                  <a:pt x="42" y="752"/>
                </a:lnTo>
                <a:close/>
              </a:path>
            </a:pathLst>
          </a:custGeom>
          <a:solidFill>
            <a:schemeClr val="bg1"/>
          </a:solidFill>
          <a:ln>
            <a:noFill/>
          </a:ln>
          <a:effectLst/>
          <a:extLst/>
        </p:spPr>
        <p:txBody>
          <a:bodyPr wrap="none" lIns="182886" tIns="91443" rIns="182886" bIns="91443" anchor="ctr"/>
          <a:lstStyle/>
          <a:p>
            <a:pPr>
              <a:defRPr/>
            </a:pPr>
            <a:endParaRPr lang="en-US" sz="2701" dirty="0">
              <a:latin typeface="Lato Light"/>
              <a:ea typeface="SimSun" charset="0"/>
            </a:endParaRPr>
          </a:p>
        </p:txBody>
      </p:sp>
      <p:grpSp>
        <p:nvGrpSpPr>
          <p:cNvPr id="54" name="Group 581"/>
          <p:cNvGrpSpPr>
            <a:grpSpLocks/>
          </p:cNvGrpSpPr>
          <p:nvPr/>
        </p:nvGrpSpPr>
        <p:grpSpPr bwMode="auto">
          <a:xfrm>
            <a:off x="7702390" y="4497360"/>
            <a:ext cx="625469" cy="412831"/>
            <a:chOff x="3763963" y="5216524"/>
            <a:chExt cx="466725" cy="307975"/>
          </a:xfrm>
          <a:solidFill>
            <a:schemeClr val="bg1"/>
          </a:solidFill>
        </p:grpSpPr>
        <p:sp>
          <p:nvSpPr>
            <p:cNvPr id="55" name="Freeform 496"/>
            <p:cNvSpPr>
              <a:spLocks noChangeArrowheads="1"/>
            </p:cNvSpPr>
            <p:nvPr/>
          </p:nvSpPr>
          <p:spPr bwMode="auto">
            <a:xfrm>
              <a:off x="4130675" y="5421312"/>
              <a:ext cx="100013" cy="103187"/>
            </a:xfrm>
            <a:custGeom>
              <a:avLst/>
              <a:gdLst>
                <a:gd name="T0" fmla="*/ 276 w 277"/>
                <a:gd name="T1" fmla="*/ 218 h 286"/>
                <a:gd name="T2" fmla="*/ 276 w 277"/>
                <a:gd name="T3" fmla="*/ 209 h 286"/>
                <a:gd name="T4" fmla="*/ 276 w 277"/>
                <a:gd name="T5" fmla="*/ 201 h 286"/>
                <a:gd name="T6" fmla="*/ 276 w 277"/>
                <a:gd name="T7" fmla="*/ 193 h 286"/>
                <a:gd name="T8" fmla="*/ 268 w 277"/>
                <a:gd name="T9" fmla="*/ 176 h 286"/>
                <a:gd name="T10" fmla="*/ 268 w 277"/>
                <a:gd name="T11" fmla="*/ 168 h 286"/>
                <a:gd name="T12" fmla="*/ 268 w 277"/>
                <a:gd name="T13" fmla="*/ 159 h 286"/>
                <a:gd name="T14" fmla="*/ 268 w 277"/>
                <a:gd name="T15" fmla="*/ 151 h 286"/>
                <a:gd name="T16" fmla="*/ 268 w 277"/>
                <a:gd name="T17" fmla="*/ 143 h 286"/>
                <a:gd name="T18" fmla="*/ 259 w 277"/>
                <a:gd name="T19" fmla="*/ 109 h 286"/>
                <a:gd name="T20" fmla="*/ 259 w 277"/>
                <a:gd name="T21" fmla="*/ 92 h 286"/>
                <a:gd name="T22" fmla="*/ 259 w 277"/>
                <a:gd name="T23" fmla="*/ 84 h 286"/>
                <a:gd name="T24" fmla="*/ 251 w 277"/>
                <a:gd name="T25" fmla="*/ 51 h 286"/>
                <a:gd name="T26" fmla="*/ 251 w 277"/>
                <a:gd name="T27" fmla="*/ 42 h 286"/>
                <a:gd name="T28" fmla="*/ 242 w 277"/>
                <a:gd name="T29" fmla="*/ 34 h 286"/>
                <a:gd name="T30" fmla="*/ 242 w 277"/>
                <a:gd name="T31" fmla="*/ 17 h 286"/>
                <a:gd name="T32" fmla="*/ 234 w 277"/>
                <a:gd name="T33" fmla="*/ 0 h 286"/>
                <a:gd name="T34" fmla="*/ 226 w 277"/>
                <a:gd name="T35" fmla="*/ 0 h 286"/>
                <a:gd name="T36" fmla="*/ 8 w 277"/>
                <a:gd name="T37" fmla="*/ 59 h 286"/>
                <a:gd name="T38" fmla="*/ 8 w 277"/>
                <a:gd name="T39" fmla="*/ 67 h 286"/>
                <a:gd name="T40" fmla="*/ 8 w 277"/>
                <a:gd name="T41" fmla="*/ 76 h 286"/>
                <a:gd name="T42" fmla="*/ 8 w 277"/>
                <a:gd name="T43" fmla="*/ 84 h 286"/>
                <a:gd name="T44" fmla="*/ 8 w 277"/>
                <a:gd name="T45" fmla="*/ 92 h 286"/>
                <a:gd name="T46" fmla="*/ 8 w 277"/>
                <a:gd name="T47" fmla="*/ 101 h 286"/>
                <a:gd name="T48" fmla="*/ 8 w 277"/>
                <a:gd name="T49" fmla="*/ 118 h 286"/>
                <a:gd name="T50" fmla="*/ 8 w 277"/>
                <a:gd name="T51" fmla="*/ 134 h 286"/>
                <a:gd name="T52" fmla="*/ 17 w 277"/>
                <a:gd name="T53" fmla="*/ 143 h 286"/>
                <a:gd name="T54" fmla="*/ 17 w 277"/>
                <a:gd name="T55" fmla="*/ 159 h 286"/>
                <a:gd name="T56" fmla="*/ 17 w 277"/>
                <a:gd name="T57" fmla="*/ 168 h 286"/>
                <a:gd name="T58" fmla="*/ 17 w 277"/>
                <a:gd name="T59" fmla="*/ 176 h 286"/>
                <a:gd name="T60" fmla="*/ 17 w 277"/>
                <a:gd name="T61" fmla="*/ 185 h 286"/>
                <a:gd name="T62" fmla="*/ 8 w 277"/>
                <a:gd name="T63" fmla="*/ 201 h 286"/>
                <a:gd name="T64" fmla="*/ 8 w 277"/>
                <a:gd name="T65" fmla="*/ 209 h 286"/>
                <a:gd name="T66" fmla="*/ 8 w 277"/>
                <a:gd name="T67" fmla="*/ 218 h 286"/>
                <a:gd name="T68" fmla="*/ 8 w 277"/>
                <a:gd name="T69" fmla="*/ 226 h 286"/>
                <a:gd name="T70" fmla="*/ 8 w 277"/>
                <a:gd name="T71" fmla="*/ 243 h 286"/>
                <a:gd name="T72" fmla="*/ 8 w 277"/>
                <a:gd name="T73" fmla="*/ 251 h 286"/>
                <a:gd name="T74" fmla="*/ 0 w 277"/>
                <a:gd name="T75" fmla="*/ 260 h 286"/>
                <a:gd name="T76" fmla="*/ 0 w 277"/>
                <a:gd name="T77" fmla="*/ 268 h 286"/>
                <a:gd name="T78" fmla="*/ 0 w 277"/>
                <a:gd name="T79" fmla="*/ 276 h 286"/>
                <a:gd name="T80" fmla="*/ 0 w 277"/>
                <a:gd name="T81" fmla="*/ 285 h 286"/>
                <a:gd name="T82" fmla="*/ 268 w 277"/>
                <a:gd name="T83" fmla="*/ 285 h 286"/>
                <a:gd name="T84" fmla="*/ 276 w 277"/>
                <a:gd name="T85" fmla="*/ 276 h 286"/>
                <a:gd name="T86" fmla="*/ 276 w 277"/>
                <a:gd name="T87" fmla="*/ 260 h 286"/>
                <a:gd name="T88" fmla="*/ 276 w 277"/>
                <a:gd name="T89" fmla="*/ 243 h 286"/>
                <a:gd name="T90" fmla="*/ 276 w 277"/>
                <a:gd name="T91" fmla="*/ 226 h 286"/>
                <a:gd name="T92" fmla="*/ 276 w 277"/>
                <a:gd name="T93" fmla="*/ 218 h 286"/>
                <a:gd name="T94" fmla="*/ 276 w 277"/>
                <a:gd name="T95" fmla="*/ 218 h 286"/>
                <a:gd name="T96" fmla="*/ 276 w 277"/>
                <a:gd name="T97" fmla="*/ 21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7" h="286">
                  <a:moveTo>
                    <a:pt x="276" y="218"/>
                  </a:moveTo>
                  <a:lnTo>
                    <a:pt x="276" y="209"/>
                  </a:lnTo>
                  <a:lnTo>
                    <a:pt x="276" y="201"/>
                  </a:lnTo>
                  <a:cubicBezTo>
                    <a:pt x="276" y="193"/>
                    <a:pt x="276" y="193"/>
                    <a:pt x="276" y="193"/>
                  </a:cubicBezTo>
                  <a:cubicBezTo>
                    <a:pt x="276" y="193"/>
                    <a:pt x="276" y="185"/>
                    <a:pt x="268" y="176"/>
                  </a:cubicBezTo>
                  <a:cubicBezTo>
                    <a:pt x="268" y="168"/>
                    <a:pt x="268" y="168"/>
                    <a:pt x="268" y="168"/>
                  </a:cubicBezTo>
                  <a:lnTo>
                    <a:pt x="268" y="159"/>
                  </a:lnTo>
                  <a:lnTo>
                    <a:pt x="268" y="151"/>
                  </a:lnTo>
                  <a:cubicBezTo>
                    <a:pt x="268" y="143"/>
                    <a:pt x="268" y="143"/>
                    <a:pt x="268" y="143"/>
                  </a:cubicBezTo>
                  <a:cubicBezTo>
                    <a:pt x="268" y="134"/>
                    <a:pt x="268" y="118"/>
                    <a:pt x="259" y="109"/>
                  </a:cubicBezTo>
                  <a:cubicBezTo>
                    <a:pt x="259" y="109"/>
                    <a:pt x="259" y="101"/>
                    <a:pt x="259" y="92"/>
                  </a:cubicBezTo>
                  <a:lnTo>
                    <a:pt x="259" y="84"/>
                  </a:lnTo>
                  <a:cubicBezTo>
                    <a:pt x="259" y="67"/>
                    <a:pt x="251" y="59"/>
                    <a:pt x="251" y="51"/>
                  </a:cubicBezTo>
                  <a:cubicBezTo>
                    <a:pt x="251" y="42"/>
                    <a:pt x="251" y="42"/>
                    <a:pt x="251" y="42"/>
                  </a:cubicBezTo>
                  <a:cubicBezTo>
                    <a:pt x="242" y="34"/>
                    <a:pt x="242" y="34"/>
                    <a:pt x="242" y="34"/>
                  </a:cubicBezTo>
                  <a:cubicBezTo>
                    <a:pt x="242" y="26"/>
                    <a:pt x="242" y="26"/>
                    <a:pt x="242" y="17"/>
                  </a:cubicBezTo>
                  <a:cubicBezTo>
                    <a:pt x="242" y="9"/>
                    <a:pt x="234" y="9"/>
                    <a:pt x="234" y="0"/>
                  </a:cubicBezTo>
                  <a:lnTo>
                    <a:pt x="226" y="0"/>
                  </a:lnTo>
                  <a:cubicBezTo>
                    <a:pt x="8" y="59"/>
                    <a:pt x="8" y="59"/>
                    <a:pt x="8" y="59"/>
                  </a:cubicBezTo>
                  <a:cubicBezTo>
                    <a:pt x="8" y="67"/>
                    <a:pt x="0" y="67"/>
                    <a:pt x="8" y="67"/>
                  </a:cubicBezTo>
                  <a:cubicBezTo>
                    <a:pt x="8" y="76"/>
                    <a:pt x="8" y="76"/>
                    <a:pt x="8" y="76"/>
                  </a:cubicBezTo>
                  <a:lnTo>
                    <a:pt x="8" y="84"/>
                  </a:lnTo>
                  <a:cubicBezTo>
                    <a:pt x="8" y="92"/>
                    <a:pt x="8" y="92"/>
                    <a:pt x="8" y="92"/>
                  </a:cubicBezTo>
                  <a:lnTo>
                    <a:pt x="8" y="101"/>
                  </a:lnTo>
                  <a:cubicBezTo>
                    <a:pt x="8" y="109"/>
                    <a:pt x="8" y="118"/>
                    <a:pt x="8" y="118"/>
                  </a:cubicBezTo>
                  <a:cubicBezTo>
                    <a:pt x="8" y="126"/>
                    <a:pt x="8" y="126"/>
                    <a:pt x="8" y="134"/>
                  </a:cubicBezTo>
                  <a:cubicBezTo>
                    <a:pt x="17" y="134"/>
                    <a:pt x="17" y="134"/>
                    <a:pt x="17" y="143"/>
                  </a:cubicBezTo>
                  <a:cubicBezTo>
                    <a:pt x="17" y="151"/>
                    <a:pt x="17" y="159"/>
                    <a:pt x="17" y="159"/>
                  </a:cubicBezTo>
                  <a:cubicBezTo>
                    <a:pt x="17" y="168"/>
                    <a:pt x="17" y="168"/>
                    <a:pt x="17" y="168"/>
                  </a:cubicBezTo>
                  <a:lnTo>
                    <a:pt x="17" y="176"/>
                  </a:lnTo>
                  <a:cubicBezTo>
                    <a:pt x="17" y="185"/>
                    <a:pt x="17" y="185"/>
                    <a:pt x="17" y="185"/>
                  </a:cubicBezTo>
                  <a:cubicBezTo>
                    <a:pt x="17" y="193"/>
                    <a:pt x="8" y="193"/>
                    <a:pt x="8" y="201"/>
                  </a:cubicBezTo>
                  <a:lnTo>
                    <a:pt x="8" y="209"/>
                  </a:lnTo>
                  <a:lnTo>
                    <a:pt x="8" y="218"/>
                  </a:lnTo>
                  <a:cubicBezTo>
                    <a:pt x="8" y="226"/>
                    <a:pt x="8" y="226"/>
                    <a:pt x="8" y="226"/>
                  </a:cubicBezTo>
                  <a:cubicBezTo>
                    <a:pt x="8" y="235"/>
                    <a:pt x="8" y="235"/>
                    <a:pt x="8" y="243"/>
                  </a:cubicBezTo>
                  <a:lnTo>
                    <a:pt x="8" y="251"/>
                  </a:lnTo>
                  <a:cubicBezTo>
                    <a:pt x="8" y="251"/>
                    <a:pt x="8" y="260"/>
                    <a:pt x="0" y="260"/>
                  </a:cubicBezTo>
                  <a:lnTo>
                    <a:pt x="0" y="268"/>
                  </a:lnTo>
                  <a:lnTo>
                    <a:pt x="0" y="276"/>
                  </a:lnTo>
                  <a:lnTo>
                    <a:pt x="0" y="285"/>
                  </a:lnTo>
                  <a:cubicBezTo>
                    <a:pt x="268" y="285"/>
                    <a:pt x="268" y="285"/>
                    <a:pt x="268" y="285"/>
                  </a:cubicBezTo>
                  <a:cubicBezTo>
                    <a:pt x="268" y="285"/>
                    <a:pt x="276" y="285"/>
                    <a:pt x="276" y="276"/>
                  </a:cubicBezTo>
                  <a:cubicBezTo>
                    <a:pt x="276" y="268"/>
                    <a:pt x="276" y="268"/>
                    <a:pt x="276" y="260"/>
                  </a:cubicBezTo>
                  <a:cubicBezTo>
                    <a:pt x="276" y="260"/>
                    <a:pt x="276" y="251"/>
                    <a:pt x="276" y="243"/>
                  </a:cubicBezTo>
                  <a:cubicBezTo>
                    <a:pt x="276" y="243"/>
                    <a:pt x="276" y="235"/>
                    <a:pt x="276" y="226"/>
                  </a:cubicBezTo>
                  <a:lnTo>
                    <a:pt x="276" y="218"/>
                  </a:lnTo>
                  <a:close/>
                  <a:moveTo>
                    <a:pt x="276" y="218"/>
                  </a:moveTo>
                  <a:lnTo>
                    <a:pt x="276" y="21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56" name="Freeform 497"/>
            <p:cNvSpPr>
              <a:spLocks noChangeArrowheads="1"/>
            </p:cNvSpPr>
            <p:nvPr/>
          </p:nvSpPr>
          <p:spPr bwMode="auto">
            <a:xfrm>
              <a:off x="4083050" y="5297487"/>
              <a:ext cx="123825" cy="133350"/>
            </a:xfrm>
            <a:custGeom>
              <a:avLst/>
              <a:gdLst>
                <a:gd name="T0" fmla="*/ 343 w 344"/>
                <a:gd name="T1" fmla="*/ 276 h 369"/>
                <a:gd name="T2" fmla="*/ 335 w 344"/>
                <a:gd name="T3" fmla="*/ 259 h 369"/>
                <a:gd name="T4" fmla="*/ 326 w 344"/>
                <a:gd name="T5" fmla="*/ 242 h 369"/>
                <a:gd name="T6" fmla="*/ 318 w 344"/>
                <a:gd name="T7" fmla="*/ 234 h 369"/>
                <a:gd name="T8" fmla="*/ 310 w 344"/>
                <a:gd name="T9" fmla="*/ 209 h 369"/>
                <a:gd name="T10" fmla="*/ 301 w 344"/>
                <a:gd name="T11" fmla="*/ 192 h 369"/>
                <a:gd name="T12" fmla="*/ 276 w 344"/>
                <a:gd name="T13" fmla="*/ 150 h 369"/>
                <a:gd name="T14" fmla="*/ 268 w 344"/>
                <a:gd name="T15" fmla="*/ 142 h 369"/>
                <a:gd name="T16" fmla="*/ 251 w 344"/>
                <a:gd name="T17" fmla="*/ 125 h 369"/>
                <a:gd name="T18" fmla="*/ 234 w 344"/>
                <a:gd name="T19" fmla="*/ 108 h 369"/>
                <a:gd name="T20" fmla="*/ 226 w 344"/>
                <a:gd name="T21" fmla="*/ 92 h 369"/>
                <a:gd name="T22" fmla="*/ 209 w 344"/>
                <a:gd name="T23" fmla="*/ 75 h 369"/>
                <a:gd name="T24" fmla="*/ 184 w 344"/>
                <a:gd name="T25" fmla="*/ 58 h 369"/>
                <a:gd name="T26" fmla="*/ 167 w 344"/>
                <a:gd name="T27" fmla="*/ 33 h 369"/>
                <a:gd name="T28" fmla="*/ 151 w 344"/>
                <a:gd name="T29" fmla="*/ 25 h 369"/>
                <a:gd name="T30" fmla="*/ 134 w 344"/>
                <a:gd name="T31" fmla="*/ 8 h 369"/>
                <a:gd name="T32" fmla="*/ 117 w 344"/>
                <a:gd name="T33" fmla="*/ 8 h 369"/>
                <a:gd name="T34" fmla="*/ 0 w 344"/>
                <a:gd name="T35" fmla="*/ 159 h 369"/>
                <a:gd name="T36" fmla="*/ 9 w 344"/>
                <a:gd name="T37" fmla="*/ 167 h 369"/>
                <a:gd name="T38" fmla="*/ 17 w 344"/>
                <a:gd name="T39" fmla="*/ 175 h 369"/>
                <a:gd name="T40" fmla="*/ 34 w 344"/>
                <a:gd name="T41" fmla="*/ 192 h 369"/>
                <a:gd name="T42" fmla="*/ 42 w 344"/>
                <a:gd name="T43" fmla="*/ 209 h 369"/>
                <a:gd name="T44" fmla="*/ 59 w 344"/>
                <a:gd name="T45" fmla="*/ 226 h 369"/>
                <a:gd name="T46" fmla="*/ 67 w 344"/>
                <a:gd name="T47" fmla="*/ 242 h 369"/>
                <a:gd name="T48" fmla="*/ 84 w 344"/>
                <a:gd name="T49" fmla="*/ 259 h 369"/>
                <a:gd name="T50" fmla="*/ 92 w 344"/>
                <a:gd name="T51" fmla="*/ 276 h 369"/>
                <a:gd name="T52" fmla="*/ 101 w 344"/>
                <a:gd name="T53" fmla="*/ 301 h 369"/>
                <a:gd name="T54" fmla="*/ 109 w 344"/>
                <a:gd name="T55" fmla="*/ 317 h 369"/>
                <a:gd name="T56" fmla="*/ 117 w 344"/>
                <a:gd name="T57" fmla="*/ 334 h 369"/>
                <a:gd name="T58" fmla="*/ 117 w 344"/>
                <a:gd name="T59" fmla="*/ 351 h 369"/>
                <a:gd name="T60" fmla="*/ 126 w 344"/>
                <a:gd name="T61" fmla="*/ 359 h 369"/>
                <a:gd name="T62" fmla="*/ 335 w 344"/>
                <a:gd name="T63" fmla="*/ 284 h 369"/>
                <a:gd name="T64" fmla="*/ 335 w 344"/>
                <a:gd name="T65" fmla="*/ 284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4" h="369">
                  <a:moveTo>
                    <a:pt x="335" y="284"/>
                  </a:moveTo>
                  <a:cubicBezTo>
                    <a:pt x="343" y="284"/>
                    <a:pt x="343" y="276"/>
                    <a:pt x="343" y="276"/>
                  </a:cubicBezTo>
                  <a:cubicBezTo>
                    <a:pt x="343" y="267"/>
                    <a:pt x="343" y="267"/>
                    <a:pt x="343" y="267"/>
                  </a:cubicBezTo>
                  <a:cubicBezTo>
                    <a:pt x="335" y="267"/>
                    <a:pt x="335" y="267"/>
                    <a:pt x="335" y="259"/>
                  </a:cubicBezTo>
                  <a:lnTo>
                    <a:pt x="335" y="250"/>
                  </a:lnTo>
                  <a:cubicBezTo>
                    <a:pt x="326" y="250"/>
                    <a:pt x="326" y="242"/>
                    <a:pt x="326" y="242"/>
                  </a:cubicBezTo>
                  <a:lnTo>
                    <a:pt x="326" y="234"/>
                  </a:lnTo>
                  <a:lnTo>
                    <a:pt x="318" y="234"/>
                  </a:lnTo>
                  <a:cubicBezTo>
                    <a:pt x="318" y="226"/>
                    <a:pt x="318" y="226"/>
                    <a:pt x="318" y="217"/>
                  </a:cubicBezTo>
                  <a:cubicBezTo>
                    <a:pt x="310" y="217"/>
                    <a:pt x="310" y="209"/>
                    <a:pt x="310" y="209"/>
                  </a:cubicBezTo>
                  <a:cubicBezTo>
                    <a:pt x="310" y="200"/>
                    <a:pt x="301" y="200"/>
                    <a:pt x="301" y="200"/>
                  </a:cubicBezTo>
                  <a:lnTo>
                    <a:pt x="301" y="192"/>
                  </a:lnTo>
                  <a:cubicBezTo>
                    <a:pt x="293" y="192"/>
                    <a:pt x="293" y="184"/>
                    <a:pt x="293" y="184"/>
                  </a:cubicBezTo>
                  <a:cubicBezTo>
                    <a:pt x="284" y="175"/>
                    <a:pt x="276" y="159"/>
                    <a:pt x="276" y="150"/>
                  </a:cubicBezTo>
                  <a:cubicBezTo>
                    <a:pt x="268" y="150"/>
                    <a:pt x="268" y="150"/>
                    <a:pt x="268" y="150"/>
                  </a:cubicBezTo>
                  <a:cubicBezTo>
                    <a:pt x="268" y="142"/>
                    <a:pt x="268" y="142"/>
                    <a:pt x="268" y="142"/>
                  </a:cubicBezTo>
                  <a:cubicBezTo>
                    <a:pt x="260" y="142"/>
                    <a:pt x="260" y="142"/>
                    <a:pt x="260" y="142"/>
                  </a:cubicBezTo>
                  <a:cubicBezTo>
                    <a:pt x="260" y="133"/>
                    <a:pt x="260" y="133"/>
                    <a:pt x="251" y="125"/>
                  </a:cubicBezTo>
                  <a:lnTo>
                    <a:pt x="243" y="117"/>
                  </a:lnTo>
                  <a:cubicBezTo>
                    <a:pt x="243" y="108"/>
                    <a:pt x="234" y="108"/>
                    <a:pt x="234" y="108"/>
                  </a:cubicBezTo>
                  <a:lnTo>
                    <a:pt x="234" y="100"/>
                  </a:lnTo>
                  <a:cubicBezTo>
                    <a:pt x="226" y="100"/>
                    <a:pt x="226" y="100"/>
                    <a:pt x="226" y="92"/>
                  </a:cubicBezTo>
                  <a:lnTo>
                    <a:pt x="218" y="92"/>
                  </a:lnTo>
                  <a:cubicBezTo>
                    <a:pt x="218" y="83"/>
                    <a:pt x="209" y="83"/>
                    <a:pt x="209" y="75"/>
                  </a:cubicBezTo>
                  <a:cubicBezTo>
                    <a:pt x="201" y="75"/>
                    <a:pt x="201" y="67"/>
                    <a:pt x="201" y="67"/>
                  </a:cubicBezTo>
                  <a:cubicBezTo>
                    <a:pt x="193" y="58"/>
                    <a:pt x="193" y="58"/>
                    <a:pt x="184" y="58"/>
                  </a:cubicBezTo>
                  <a:cubicBezTo>
                    <a:pt x="184" y="50"/>
                    <a:pt x="176" y="50"/>
                    <a:pt x="176" y="41"/>
                  </a:cubicBezTo>
                  <a:cubicBezTo>
                    <a:pt x="176" y="41"/>
                    <a:pt x="167" y="41"/>
                    <a:pt x="167" y="33"/>
                  </a:cubicBezTo>
                  <a:cubicBezTo>
                    <a:pt x="167" y="33"/>
                    <a:pt x="159" y="33"/>
                    <a:pt x="159" y="25"/>
                  </a:cubicBezTo>
                  <a:cubicBezTo>
                    <a:pt x="151" y="25"/>
                    <a:pt x="151" y="25"/>
                    <a:pt x="151" y="25"/>
                  </a:cubicBezTo>
                  <a:cubicBezTo>
                    <a:pt x="151" y="16"/>
                    <a:pt x="142" y="16"/>
                    <a:pt x="142" y="16"/>
                  </a:cubicBezTo>
                  <a:lnTo>
                    <a:pt x="134" y="8"/>
                  </a:lnTo>
                  <a:lnTo>
                    <a:pt x="126" y="8"/>
                  </a:lnTo>
                  <a:cubicBezTo>
                    <a:pt x="126" y="0"/>
                    <a:pt x="117" y="0"/>
                    <a:pt x="117" y="8"/>
                  </a:cubicBezTo>
                  <a:cubicBezTo>
                    <a:pt x="0" y="150"/>
                    <a:pt x="0" y="150"/>
                    <a:pt x="0" y="150"/>
                  </a:cubicBezTo>
                  <a:lnTo>
                    <a:pt x="0" y="159"/>
                  </a:lnTo>
                  <a:lnTo>
                    <a:pt x="9" y="159"/>
                  </a:lnTo>
                  <a:lnTo>
                    <a:pt x="9" y="167"/>
                  </a:lnTo>
                  <a:lnTo>
                    <a:pt x="17" y="167"/>
                  </a:lnTo>
                  <a:cubicBezTo>
                    <a:pt x="17" y="175"/>
                    <a:pt x="17" y="175"/>
                    <a:pt x="17" y="175"/>
                  </a:cubicBezTo>
                  <a:cubicBezTo>
                    <a:pt x="25" y="175"/>
                    <a:pt x="25" y="184"/>
                    <a:pt x="25" y="184"/>
                  </a:cubicBezTo>
                  <a:lnTo>
                    <a:pt x="34" y="192"/>
                  </a:lnTo>
                  <a:lnTo>
                    <a:pt x="34" y="200"/>
                  </a:lnTo>
                  <a:cubicBezTo>
                    <a:pt x="42" y="200"/>
                    <a:pt x="42" y="200"/>
                    <a:pt x="42" y="209"/>
                  </a:cubicBezTo>
                  <a:cubicBezTo>
                    <a:pt x="42" y="209"/>
                    <a:pt x="51" y="209"/>
                    <a:pt x="51" y="217"/>
                  </a:cubicBezTo>
                  <a:cubicBezTo>
                    <a:pt x="51" y="217"/>
                    <a:pt x="59" y="217"/>
                    <a:pt x="59" y="226"/>
                  </a:cubicBezTo>
                  <a:cubicBezTo>
                    <a:pt x="59" y="226"/>
                    <a:pt x="59" y="234"/>
                    <a:pt x="67" y="234"/>
                  </a:cubicBezTo>
                  <a:cubicBezTo>
                    <a:pt x="67" y="242"/>
                    <a:pt x="67" y="242"/>
                    <a:pt x="67" y="242"/>
                  </a:cubicBezTo>
                  <a:cubicBezTo>
                    <a:pt x="75" y="242"/>
                    <a:pt x="75" y="250"/>
                    <a:pt x="75" y="250"/>
                  </a:cubicBezTo>
                  <a:cubicBezTo>
                    <a:pt x="75" y="259"/>
                    <a:pt x="84" y="259"/>
                    <a:pt x="84" y="259"/>
                  </a:cubicBezTo>
                  <a:cubicBezTo>
                    <a:pt x="84" y="267"/>
                    <a:pt x="84" y="267"/>
                    <a:pt x="84" y="267"/>
                  </a:cubicBezTo>
                  <a:lnTo>
                    <a:pt x="92" y="276"/>
                  </a:lnTo>
                  <a:cubicBezTo>
                    <a:pt x="92" y="276"/>
                    <a:pt x="92" y="284"/>
                    <a:pt x="101" y="292"/>
                  </a:cubicBezTo>
                  <a:lnTo>
                    <a:pt x="101" y="301"/>
                  </a:lnTo>
                  <a:lnTo>
                    <a:pt x="109" y="309"/>
                  </a:lnTo>
                  <a:cubicBezTo>
                    <a:pt x="109" y="317"/>
                    <a:pt x="109" y="317"/>
                    <a:pt x="109" y="317"/>
                  </a:cubicBezTo>
                  <a:cubicBezTo>
                    <a:pt x="109" y="326"/>
                    <a:pt x="117" y="326"/>
                    <a:pt x="117" y="326"/>
                  </a:cubicBezTo>
                  <a:lnTo>
                    <a:pt x="117" y="334"/>
                  </a:lnTo>
                  <a:lnTo>
                    <a:pt x="117" y="342"/>
                  </a:lnTo>
                  <a:lnTo>
                    <a:pt x="117" y="351"/>
                  </a:lnTo>
                  <a:cubicBezTo>
                    <a:pt x="126" y="351"/>
                    <a:pt x="126" y="351"/>
                    <a:pt x="126" y="351"/>
                  </a:cubicBezTo>
                  <a:cubicBezTo>
                    <a:pt x="126" y="359"/>
                    <a:pt x="126" y="359"/>
                    <a:pt x="126" y="359"/>
                  </a:cubicBezTo>
                  <a:lnTo>
                    <a:pt x="134" y="368"/>
                  </a:lnTo>
                  <a:lnTo>
                    <a:pt x="335" y="284"/>
                  </a:lnTo>
                  <a:close/>
                  <a:moveTo>
                    <a:pt x="335" y="284"/>
                  </a:moveTo>
                  <a:lnTo>
                    <a:pt x="335" y="284"/>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57" name="Freeform 498"/>
            <p:cNvSpPr>
              <a:spLocks noChangeArrowheads="1"/>
            </p:cNvSpPr>
            <p:nvPr/>
          </p:nvSpPr>
          <p:spPr bwMode="auto">
            <a:xfrm>
              <a:off x="3986213" y="5253037"/>
              <a:ext cx="39687" cy="57150"/>
            </a:xfrm>
            <a:custGeom>
              <a:avLst/>
              <a:gdLst>
                <a:gd name="T0" fmla="*/ 8 w 109"/>
                <a:gd name="T1" fmla="*/ 151 h 160"/>
                <a:gd name="T2" fmla="*/ 17 w 109"/>
                <a:gd name="T3" fmla="*/ 151 h 160"/>
                <a:gd name="T4" fmla="*/ 17 w 109"/>
                <a:gd name="T5" fmla="*/ 159 h 160"/>
                <a:gd name="T6" fmla="*/ 25 w 109"/>
                <a:gd name="T7" fmla="*/ 159 h 160"/>
                <a:gd name="T8" fmla="*/ 33 w 109"/>
                <a:gd name="T9" fmla="*/ 159 h 160"/>
                <a:gd name="T10" fmla="*/ 108 w 109"/>
                <a:gd name="T11" fmla="*/ 9 h 160"/>
                <a:gd name="T12" fmla="*/ 100 w 109"/>
                <a:gd name="T13" fmla="*/ 9 h 160"/>
                <a:gd name="T14" fmla="*/ 92 w 109"/>
                <a:gd name="T15" fmla="*/ 0 h 160"/>
                <a:gd name="T16" fmla="*/ 83 w 109"/>
                <a:gd name="T17" fmla="*/ 0 h 160"/>
                <a:gd name="T18" fmla="*/ 67 w 109"/>
                <a:gd name="T19" fmla="*/ 0 h 160"/>
                <a:gd name="T20" fmla="*/ 58 w 109"/>
                <a:gd name="T21" fmla="*/ 0 h 160"/>
                <a:gd name="T22" fmla="*/ 41 w 109"/>
                <a:gd name="T23" fmla="*/ 0 h 160"/>
                <a:gd name="T24" fmla="*/ 33 w 109"/>
                <a:gd name="T25" fmla="*/ 0 h 160"/>
                <a:gd name="T26" fmla="*/ 25 w 109"/>
                <a:gd name="T27" fmla="*/ 0 h 160"/>
                <a:gd name="T28" fmla="*/ 17 w 109"/>
                <a:gd name="T29" fmla="*/ 0 h 160"/>
                <a:gd name="T30" fmla="*/ 8 w 109"/>
                <a:gd name="T31" fmla="*/ 0 h 160"/>
                <a:gd name="T32" fmla="*/ 0 w 109"/>
                <a:gd name="T33" fmla="*/ 9 h 160"/>
                <a:gd name="T34" fmla="*/ 0 w 109"/>
                <a:gd name="T35" fmla="*/ 142 h 160"/>
                <a:gd name="T36" fmla="*/ 0 w 109"/>
                <a:gd name="T37" fmla="*/ 151 h 160"/>
                <a:gd name="T38" fmla="*/ 8 w 109"/>
                <a:gd name="T39" fmla="*/ 151 h 160"/>
                <a:gd name="T40" fmla="*/ 8 w 109"/>
                <a:gd name="T41" fmla="*/ 151 h 160"/>
                <a:gd name="T42" fmla="*/ 8 w 109"/>
                <a:gd name="T43" fmla="*/ 15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9" h="160">
                  <a:moveTo>
                    <a:pt x="8" y="151"/>
                  </a:moveTo>
                  <a:lnTo>
                    <a:pt x="17" y="151"/>
                  </a:lnTo>
                  <a:lnTo>
                    <a:pt x="17" y="159"/>
                  </a:lnTo>
                  <a:cubicBezTo>
                    <a:pt x="25" y="159"/>
                    <a:pt x="25" y="159"/>
                    <a:pt x="25" y="159"/>
                  </a:cubicBezTo>
                  <a:cubicBezTo>
                    <a:pt x="33" y="159"/>
                    <a:pt x="33" y="159"/>
                    <a:pt x="33" y="159"/>
                  </a:cubicBezTo>
                  <a:cubicBezTo>
                    <a:pt x="108" y="9"/>
                    <a:pt x="108" y="9"/>
                    <a:pt x="108" y="9"/>
                  </a:cubicBezTo>
                  <a:lnTo>
                    <a:pt x="100" y="9"/>
                  </a:lnTo>
                  <a:cubicBezTo>
                    <a:pt x="92" y="9"/>
                    <a:pt x="92" y="0"/>
                    <a:pt x="92" y="0"/>
                  </a:cubicBezTo>
                  <a:lnTo>
                    <a:pt x="83" y="0"/>
                  </a:lnTo>
                  <a:cubicBezTo>
                    <a:pt x="75" y="0"/>
                    <a:pt x="75" y="0"/>
                    <a:pt x="67" y="0"/>
                  </a:cubicBezTo>
                  <a:lnTo>
                    <a:pt x="58" y="0"/>
                  </a:lnTo>
                  <a:cubicBezTo>
                    <a:pt x="50" y="0"/>
                    <a:pt x="50" y="0"/>
                    <a:pt x="41" y="0"/>
                  </a:cubicBezTo>
                  <a:lnTo>
                    <a:pt x="33" y="0"/>
                  </a:lnTo>
                  <a:lnTo>
                    <a:pt x="25" y="0"/>
                  </a:lnTo>
                  <a:lnTo>
                    <a:pt x="17" y="0"/>
                  </a:lnTo>
                  <a:lnTo>
                    <a:pt x="8" y="0"/>
                  </a:lnTo>
                  <a:cubicBezTo>
                    <a:pt x="8" y="0"/>
                    <a:pt x="0" y="0"/>
                    <a:pt x="0" y="9"/>
                  </a:cubicBezTo>
                  <a:cubicBezTo>
                    <a:pt x="0" y="142"/>
                    <a:pt x="0" y="142"/>
                    <a:pt x="0" y="142"/>
                  </a:cubicBezTo>
                  <a:cubicBezTo>
                    <a:pt x="0" y="151"/>
                    <a:pt x="0" y="151"/>
                    <a:pt x="0" y="151"/>
                  </a:cubicBezTo>
                  <a:lnTo>
                    <a:pt x="8" y="151"/>
                  </a:lnTo>
                  <a:close/>
                  <a:moveTo>
                    <a:pt x="8" y="151"/>
                  </a:moveTo>
                  <a:lnTo>
                    <a:pt x="8" y="15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58" name="Freeform 499"/>
            <p:cNvSpPr>
              <a:spLocks noChangeArrowheads="1"/>
            </p:cNvSpPr>
            <p:nvPr/>
          </p:nvSpPr>
          <p:spPr bwMode="auto">
            <a:xfrm>
              <a:off x="4056063" y="5267324"/>
              <a:ext cx="50800" cy="76200"/>
            </a:xfrm>
            <a:custGeom>
              <a:avLst/>
              <a:gdLst>
                <a:gd name="T0" fmla="*/ 17 w 143"/>
                <a:gd name="T1" fmla="*/ 192 h 210"/>
                <a:gd name="T2" fmla="*/ 25 w 143"/>
                <a:gd name="T3" fmla="*/ 201 h 210"/>
                <a:gd name="T4" fmla="*/ 34 w 143"/>
                <a:gd name="T5" fmla="*/ 201 h 210"/>
                <a:gd name="T6" fmla="*/ 42 w 143"/>
                <a:gd name="T7" fmla="*/ 201 h 210"/>
                <a:gd name="T8" fmla="*/ 142 w 143"/>
                <a:gd name="T9" fmla="*/ 59 h 210"/>
                <a:gd name="T10" fmla="*/ 142 w 143"/>
                <a:gd name="T11" fmla="*/ 42 h 210"/>
                <a:gd name="T12" fmla="*/ 134 w 143"/>
                <a:gd name="T13" fmla="*/ 42 h 210"/>
                <a:gd name="T14" fmla="*/ 126 w 143"/>
                <a:gd name="T15" fmla="*/ 42 h 210"/>
                <a:gd name="T16" fmla="*/ 117 w 143"/>
                <a:gd name="T17" fmla="*/ 33 h 210"/>
                <a:gd name="T18" fmla="*/ 109 w 143"/>
                <a:gd name="T19" fmla="*/ 25 h 210"/>
                <a:gd name="T20" fmla="*/ 100 w 143"/>
                <a:gd name="T21" fmla="*/ 25 h 210"/>
                <a:gd name="T22" fmla="*/ 84 w 143"/>
                <a:gd name="T23" fmla="*/ 17 h 210"/>
                <a:gd name="T24" fmla="*/ 75 w 143"/>
                <a:gd name="T25" fmla="*/ 9 h 210"/>
                <a:gd name="T26" fmla="*/ 59 w 143"/>
                <a:gd name="T27" fmla="*/ 9 h 210"/>
                <a:gd name="T28" fmla="*/ 42 w 143"/>
                <a:gd name="T29" fmla="*/ 0 h 210"/>
                <a:gd name="T30" fmla="*/ 0 w 143"/>
                <a:gd name="T31" fmla="*/ 184 h 210"/>
                <a:gd name="T32" fmla="*/ 8 w 143"/>
                <a:gd name="T33" fmla="*/ 184 h 210"/>
                <a:gd name="T34" fmla="*/ 17 w 143"/>
                <a:gd name="T35" fmla="*/ 192 h 210"/>
                <a:gd name="T36" fmla="*/ 17 w 143"/>
                <a:gd name="T37" fmla="*/ 192 h 210"/>
                <a:gd name="T38" fmla="*/ 17 w 143"/>
                <a:gd name="T39" fmla="*/ 19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3" h="210">
                  <a:moveTo>
                    <a:pt x="17" y="192"/>
                  </a:moveTo>
                  <a:cubicBezTo>
                    <a:pt x="25" y="192"/>
                    <a:pt x="25" y="192"/>
                    <a:pt x="25" y="201"/>
                  </a:cubicBezTo>
                  <a:lnTo>
                    <a:pt x="34" y="201"/>
                  </a:lnTo>
                  <a:cubicBezTo>
                    <a:pt x="42" y="209"/>
                    <a:pt x="42" y="209"/>
                    <a:pt x="42" y="201"/>
                  </a:cubicBezTo>
                  <a:cubicBezTo>
                    <a:pt x="142" y="59"/>
                    <a:pt x="142" y="59"/>
                    <a:pt x="142" y="59"/>
                  </a:cubicBezTo>
                  <a:cubicBezTo>
                    <a:pt x="142" y="50"/>
                    <a:pt x="142" y="50"/>
                    <a:pt x="142" y="42"/>
                  </a:cubicBezTo>
                  <a:cubicBezTo>
                    <a:pt x="134" y="42"/>
                    <a:pt x="134" y="42"/>
                    <a:pt x="134" y="42"/>
                  </a:cubicBezTo>
                  <a:lnTo>
                    <a:pt x="126" y="42"/>
                  </a:lnTo>
                  <a:cubicBezTo>
                    <a:pt x="126" y="42"/>
                    <a:pt x="126" y="33"/>
                    <a:pt x="117" y="33"/>
                  </a:cubicBezTo>
                  <a:cubicBezTo>
                    <a:pt x="117" y="33"/>
                    <a:pt x="109" y="33"/>
                    <a:pt x="109" y="25"/>
                  </a:cubicBezTo>
                  <a:lnTo>
                    <a:pt x="100" y="25"/>
                  </a:lnTo>
                  <a:cubicBezTo>
                    <a:pt x="92" y="25"/>
                    <a:pt x="92" y="17"/>
                    <a:pt x="84" y="17"/>
                  </a:cubicBezTo>
                  <a:cubicBezTo>
                    <a:pt x="84" y="17"/>
                    <a:pt x="75" y="17"/>
                    <a:pt x="75" y="9"/>
                  </a:cubicBezTo>
                  <a:cubicBezTo>
                    <a:pt x="67" y="9"/>
                    <a:pt x="67" y="9"/>
                    <a:pt x="59" y="9"/>
                  </a:cubicBezTo>
                  <a:cubicBezTo>
                    <a:pt x="59" y="9"/>
                    <a:pt x="50" y="0"/>
                    <a:pt x="42" y="0"/>
                  </a:cubicBezTo>
                  <a:cubicBezTo>
                    <a:pt x="0" y="184"/>
                    <a:pt x="0" y="184"/>
                    <a:pt x="0" y="184"/>
                  </a:cubicBezTo>
                  <a:lnTo>
                    <a:pt x="8" y="184"/>
                  </a:lnTo>
                  <a:lnTo>
                    <a:pt x="17" y="192"/>
                  </a:lnTo>
                  <a:close/>
                  <a:moveTo>
                    <a:pt x="17" y="192"/>
                  </a:moveTo>
                  <a:lnTo>
                    <a:pt x="17" y="192"/>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59" name="Freeform 500"/>
            <p:cNvSpPr>
              <a:spLocks noChangeArrowheads="1"/>
            </p:cNvSpPr>
            <p:nvPr/>
          </p:nvSpPr>
          <p:spPr bwMode="auto">
            <a:xfrm>
              <a:off x="3854450" y="5253037"/>
              <a:ext cx="114300" cy="79375"/>
            </a:xfrm>
            <a:custGeom>
              <a:avLst/>
              <a:gdLst>
                <a:gd name="T0" fmla="*/ 251 w 319"/>
                <a:gd name="T1" fmla="*/ 151 h 219"/>
                <a:gd name="T2" fmla="*/ 267 w 319"/>
                <a:gd name="T3" fmla="*/ 151 h 219"/>
                <a:gd name="T4" fmla="*/ 284 w 319"/>
                <a:gd name="T5" fmla="*/ 151 h 219"/>
                <a:gd name="T6" fmla="*/ 301 w 319"/>
                <a:gd name="T7" fmla="*/ 151 h 219"/>
                <a:gd name="T8" fmla="*/ 318 w 319"/>
                <a:gd name="T9" fmla="*/ 142 h 219"/>
                <a:gd name="T10" fmla="*/ 301 w 319"/>
                <a:gd name="T11" fmla="*/ 0 h 219"/>
                <a:gd name="T12" fmla="*/ 276 w 319"/>
                <a:gd name="T13" fmla="*/ 9 h 219"/>
                <a:gd name="T14" fmla="*/ 259 w 319"/>
                <a:gd name="T15" fmla="*/ 9 h 219"/>
                <a:gd name="T16" fmla="*/ 234 w 319"/>
                <a:gd name="T17" fmla="*/ 17 h 219"/>
                <a:gd name="T18" fmla="*/ 217 w 319"/>
                <a:gd name="T19" fmla="*/ 17 h 219"/>
                <a:gd name="T20" fmla="*/ 192 w 319"/>
                <a:gd name="T21" fmla="*/ 25 h 219"/>
                <a:gd name="T22" fmla="*/ 175 w 319"/>
                <a:gd name="T23" fmla="*/ 34 h 219"/>
                <a:gd name="T24" fmla="*/ 159 w 319"/>
                <a:gd name="T25" fmla="*/ 34 h 219"/>
                <a:gd name="T26" fmla="*/ 125 w 319"/>
                <a:gd name="T27" fmla="*/ 51 h 219"/>
                <a:gd name="T28" fmla="*/ 108 w 319"/>
                <a:gd name="T29" fmla="*/ 59 h 219"/>
                <a:gd name="T30" fmla="*/ 84 w 319"/>
                <a:gd name="T31" fmla="*/ 67 h 219"/>
                <a:gd name="T32" fmla="*/ 58 w 319"/>
                <a:gd name="T33" fmla="*/ 84 h 219"/>
                <a:gd name="T34" fmla="*/ 42 w 319"/>
                <a:gd name="T35" fmla="*/ 92 h 219"/>
                <a:gd name="T36" fmla="*/ 25 w 319"/>
                <a:gd name="T37" fmla="*/ 109 h 219"/>
                <a:gd name="T38" fmla="*/ 8 w 319"/>
                <a:gd name="T39" fmla="*/ 117 h 219"/>
                <a:gd name="T40" fmla="*/ 0 w 319"/>
                <a:gd name="T41" fmla="*/ 134 h 219"/>
                <a:gd name="T42" fmla="*/ 67 w 319"/>
                <a:gd name="T43" fmla="*/ 218 h 219"/>
                <a:gd name="T44" fmla="*/ 75 w 319"/>
                <a:gd name="T45" fmla="*/ 209 h 219"/>
                <a:gd name="T46" fmla="*/ 92 w 319"/>
                <a:gd name="T47" fmla="*/ 201 h 219"/>
                <a:gd name="T48" fmla="*/ 108 w 319"/>
                <a:gd name="T49" fmla="*/ 193 h 219"/>
                <a:gd name="T50" fmla="*/ 125 w 319"/>
                <a:gd name="T51" fmla="*/ 184 h 219"/>
                <a:gd name="T52" fmla="*/ 150 w 319"/>
                <a:gd name="T53" fmla="*/ 176 h 219"/>
                <a:gd name="T54" fmla="*/ 167 w 319"/>
                <a:gd name="T55" fmla="*/ 167 h 219"/>
                <a:gd name="T56" fmla="*/ 184 w 319"/>
                <a:gd name="T57" fmla="*/ 167 h 219"/>
                <a:gd name="T58" fmla="*/ 209 w 319"/>
                <a:gd name="T59" fmla="*/ 159 h 219"/>
                <a:gd name="T60" fmla="*/ 226 w 319"/>
                <a:gd name="T61" fmla="*/ 159 h 219"/>
                <a:gd name="T62" fmla="*/ 242 w 319"/>
                <a:gd name="T63" fmla="*/ 151 h 219"/>
                <a:gd name="T64" fmla="*/ 242 w 319"/>
                <a:gd name="T65" fmla="*/ 151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9" h="219">
                  <a:moveTo>
                    <a:pt x="242" y="151"/>
                  </a:moveTo>
                  <a:cubicBezTo>
                    <a:pt x="251" y="151"/>
                    <a:pt x="251" y="151"/>
                    <a:pt x="251" y="151"/>
                  </a:cubicBezTo>
                  <a:lnTo>
                    <a:pt x="259" y="151"/>
                  </a:lnTo>
                  <a:lnTo>
                    <a:pt x="267" y="151"/>
                  </a:lnTo>
                  <a:lnTo>
                    <a:pt x="276" y="151"/>
                  </a:lnTo>
                  <a:lnTo>
                    <a:pt x="284" y="151"/>
                  </a:lnTo>
                  <a:lnTo>
                    <a:pt x="293" y="151"/>
                  </a:lnTo>
                  <a:lnTo>
                    <a:pt x="301" y="151"/>
                  </a:lnTo>
                  <a:lnTo>
                    <a:pt x="309" y="151"/>
                  </a:lnTo>
                  <a:cubicBezTo>
                    <a:pt x="318" y="151"/>
                    <a:pt x="318" y="142"/>
                    <a:pt x="318" y="142"/>
                  </a:cubicBezTo>
                  <a:cubicBezTo>
                    <a:pt x="309" y="9"/>
                    <a:pt x="309" y="9"/>
                    <a:pt x="309" y="9"/>
                  </a:cubicBezTo>
                  <a:cubicBezTo>
                    <a:pt x="309" y="9"/>
                    <a:pt x="309" y="0"/>
                    <a:pt x="301" y="0"/>
                  </a:cubicBezTo>
                  <a:lnTo>
                    <a:pt x="293" y="0"/>
                  </a:lnTo>
                  <a:cubicBezTo>
                    <a:pt x="284" y="9"/>
                    <a:pt x="284" y="9"/>
                    <a:pt x="276" y="9"/>
                  </a:cubicBezTo>
                  <a:lnTo>
                    <a:pt x="267" y="9"/>
                  </a:lnTo>
                  <a:lnTo>
                    <a:pt x="259" y="9"/>
                  </a:lnTo>
                  <a:cubicBezTo>
                    <a:pt x="251" y="9"/>
                    <a:pt x="251" y="9"/>
                    <a:pt x="242" y="9"/>
                  </a:cubicBezTo>
                  <a:lnTo>
                    <a:pt x="234" y="17"/>
                  </a:lnTo>
                  <a:cubicBezTo>
                    <a:pt x="226" y="17"/>
                    <a:pt x="226" y="17"/>
                    <a:pt x="226" y="17"/>
                  </a:cubicBezTo>
                  <a:lnTo>
                    <a:pt x="217" y="17"/>
                  </a:lnTo>
                  <a:cubicBezTo>
                    <a:pt x="209" y="17"/>
                    <a:pt x="209" y="17"/>
                    <a:pt x="200" y="25"/>
                  </a:cubicBezTo>
                  <a:lnTo>
                    <a:pt x="192" y="25"/>
                  </a:lnTo>
                  <a:cubicBezTo>
                    <a:pt x="184" y="25"/>
                    <a:pt x="184" y="25"/>
                    <a:pt x="184" y="25"/>
                  </a:cubicBezTo>
                  <a:cubicBezTo>
                    <a:pt x="175" y="34"/>
                    <a:pt x="175" y="34"/>
                    <a:pt x="175" y="34"/>
                  </a:cubicBezTo>
                  <a:cubicBezTo>
                    <a:pt x="167" y="34"/>
                    <a:pt x="167" y="34"/>
                    <a:pt x="167" y="34"/>
                  </a:cubicBezTo>
                  <a:lnTo>
                    <a:pt x="159" y="34"/>
                  </a:lnTo>
                  <a:cubicBezTo>
                    <a:pt x="150" y="42"/>
                    <a:pt x="150" y="42"/>
                    <a:pt x="142" y="42"/>
                  </a:cubicBezTo>
                  <a:cubicBezTo>
                    <a:pt x="142" y="42"/>
                    <a:pt x="134" y="51"/>
                    <a:pt x="125" y="51"/>
                  </a:cubicBezTo>
                  <a:cubicBezTo>
                    <a:pt x="117" y="51"/>
                    <a:pt x="117" y="51"/>
                    <a:pt x="117" y="59"/>
                  </a:cubicBezTo>
                  <a:cubicBezTo>
                    <a:pt x="108" y="59"/>
                    <a:pt x="108" y="59"/>
                    <a:pt x="108" y="59"/>
                  </a:cubicBezTo>
                  <a:lnTo>
                    <a:pt x="100" y="59"/>
                  </a:lnTo>
                  <a:cubicBezTo>
                    <a:pt x="92" y="67"/>
                    <a:pt x="92" y="67"/>
                    <a:pt x="84" y="67"/>
                  </a:cubicBezTo>
                  <a:lnTo>
                    <a:pt x="75" y="75"/>
                  </a:lnTo>
                  <a:cubicBezTo>
                    <a:pt x="67" y="75"/>
                    <a:pt x="67" y="75"/>
                    <a:pt x="58" y="84"/>
                  </a:cubicBezTo>
                  <a:lnTo>
                    <a:pt x="50" y="92"/>
                  </a:lnTo>
                  <a:lnTo>
                    <a:pt x="42" y="92"/>
                  </a:lnTo>
                  <a:cubicBezTo>
                    <a:pt x="33" y="101"/>
                    <a:pt x="33" y="101"/>
                    <a:pt x="33" y="101"/>
                  </a:cubicBezTo>
                  <a:cubicBezTo>
                    <a:pt x="25" y="101"/>
                    <a:pt x="25" y="109"/>
                    <a:pt x="25" y="109"/>
                  </a:cubicBezTo>
                  <a:cubicBezTo>
                    <a:pt x="17" y="109"/>
                    <a:pt x="17" y="109"/>
                    <a:pt x="17" y="109"/>
                  </a:cubicBezTo>
                  <a:cubicBezTo>
                    <a:pt x="17" y="117"/>
                    <a:pt x="8" y="117"/>
                    <a:pt x="8" y="117"/>
                  </a:cubicBezTo>
                  <a:cubicBezTo>
                    <a:pt x="8" y="117"/>
                    <a:pt x="0" y="117"/>
                    <a:pt x="0" y="126"/>
                  </a:cubicBezTo>
                  <a:lnTo>
                    <a:pt x="0" y="134"/>
                  </a:lnTo>
                  <a:cubicBezTo>
                    <a:pt x="58" y="209"/>
                    <a:pt x="58" y="209"/>
                    <a:pt x="58" y="209"/>
                  </a:cubicBezTo>
                  <a:cubicBezTo>
                    <a:pt x="58" y="218"/>
                    <a:pt x="58" y="218"/>
                    <a:pt x="67" y="218"/>
                  </a:cubicBezTo>
                  <a:cubicBezTo>
                    <a:pt x="67" y="209"/>
                    <a:pt x="67" y="209"/>
                    <a:pt x="67" y="209"/>
                  </a:cubicBezTo>
                  <a:cubicBezTo>
                    <a:pt x="75" y="209"/>
                    <a:pt x="75" y="209"/>
                    <a:pt x="75" y="209"/>
                  </a:cubicBezTo>
                  <a:lnTo>
                    <a:pt x="84" y="201"/>
                  </a:lnTo>
                  <a:lnTo>
                    <a:pt x="92" y="201"/>
                  </a:lnTo>
                  <a:lnTo>
                    <a:pt x="100" y="201"/>
                  </a:lnTo>
                  <a:cubicBezTo>
                    <a:pt x="100" y="193"/>
                    <a:pt x="100" y="193"/>
                    <a:pt x="108" y="193"/>
                  </a:cubicBezTo>
                  <a:cubicBezTo>
                    <a:pt x="108" y="193"/>
                    <a:pt x="117" y="193"/>
                    <a:pt x="117" y="184"/>
                  </a:cubicBezTo>
                  <a:lnTo>
                    <a:pt x="125" y="184"/>
                  </a:lnTo>
                  <a:cubicBezTo>
                    <a:pt x="134" y="184"/>
                    <a:pt x="134" y="184"/>
                    <a:pt x="134" y="176"/>
                  </a:cubicBezTo>
                  <a:cubicBezTo>
                    <a:pt x="142" y="176"/>
                    <a:pt x="142" y="176"/>
                    <a:pt x="150" y="176"/>
                  </a:cubicBezTo>
                  <a:lnTo>
                    <a:pt x="159" y="176"/>
                  </a:lnTo>
                  <a:cubicBezTo>
                    <a:pt x="159" y="167"/>
                    <a:pt x="167" y="167"/>
                    <a:pt x="167" y="167"/>
                  </a:cubicBezTo>
                  <a:lnTo>
                    <a:pt x="175" y="167"/>
                  </a:lnTo>
                  <a:lnTo>
                    <a:pt x="184" y="167"/>
                  </a:lnTo>
                  <a:cubicBezTo>
                    <a:pt x="192" y="167"/>
                    <a:pt x="192" y="159"/>
                    <a:pt x="200" y="159"/>
                  </a:cubicBezTo>
                  <a:cubicBezTo>
                    <a:pt x="209" y="159"/>
                    <a:pt x="209" y="159"/>
                    <a:pt x="209" y="159"/>
                  </a:cubicBezTo>
                  <a:lnTo>
                    <a:pt x="217" y="159"/>
                  </a:lnTo>
                  <a:lnTo>
                    <a:pt x="226" y="159"/>
                  </a:lnTo>
                  <a:lnTo>
                    <a:pt x="234" y="151"/>
                  </a:lnTo>
                  <a:lnTo>
                    <a:pt x="242" y="151"/>
                  </a:lnTo>
                  <a:close/>
                  <a:moveTo>
                    <a:pt x="242" y="151"/>
                  </a:moveTo>
                  <a:lnTo>
                    <a:pt x="242" y="15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60" name="Freeform 501"/>
            <p:cNvSpPr>
              <a:spLocks noChangeArrowheads="1"/>
            </p:cNvSpPr>
            <p:nvPr/>
          </p:nvSpPr>
          <p:spPr bwMode="auto">
            <a:xfrm>
              <a:off x="3776663" y="5313362"/>
              <a:ext cx="84137" cy="106362"/>
            </a:xfrm>
            <a:custGeom>
              <a:avLst/>
              <a:gdLst>
                <a:gd name="T0" fmla="*/ 83 w 235"/>
                <a:gd name="T1" fmla="*/ 101 h 294"/>
                <a:gd name="T2" fmla="*/ 75 w 235"/>
                <a:gd name="T3" fmla="*/ 109 h 294"/>
                <a:gd name="T4" fmla="*/ 58 w 235"/>
                <a:gd name="T5" fmla="*/ 134 h 294"/>
                <a:gd name="T6" fmla="*/ 50 w 235"/>
                <a:gd name="T7" fmla="*/ 151 h 294"/>
                <a:gd name="T8" fmla="*/ 24 w 235"/>
                <a:gd name="T9" fmla="*/ 185 h 294"/>
                <a:gd name="T10" fmla="*/ 24 w 235"/>
                <a:gd name="T11" fmla="*/ 201 h 294"/>
                <a:gd name="T12" fmla="*/ 16 w 235"/>
                <a:gd name="T13" fmla="*/ 226 h 294"/>
                <a:gd name="T14" fmla="*/ 8 w 235"/>
                <a:gd name="T15" fmla="*/ 243 h 294"/>
                <a:gd name="T16" fmla="*/ 0 w 235"/>
                <a:gd name="T17" fmla="*/ 260 h 294"/>
                <a:gd name="T18" fmla="*/ 50 w 235"/>
                <a:gd name="T19" fmla="*/ 293 h 294"/>
                <a:gd name="T20" fmla="*/ 66 w 235"/>
                <a:gd name="T21" fmla="*/ 285 h 294"/>
                <a:gd name="T22" fmla="*/ 66 w 235"/>
                <a:gd name="T23" fmla="*/ 268 h 294"/>
                <a:gd name="T24" fmla="*/ 75 w 235"/>
                <a:gd name="T25" fmla="*/ 251 h 294"/>
                <a:gd name="T26" fmla="*/ 91 w 235"/>
                <a:gd name="T27" fmla="*/ 235 h 294"/>
                <a:gd name="T28" fmla="*/ 100 w 235"/>
                <a:gd name="T29" fmla="*/ 226 h 294"/>
                <a:gd name="T30" fmla="*/ 116 w 235"/>
                <a:gd name="T31" fmla="*/ 193 h 294"/>
                <a:gd name="T32" fmla="*/ 133 w 235"/>
                <a:gd name="T33" fmla="*/ 176 h 294"/>
                <a:gd name="T34" fmla="*/ 150 w 235"/>
                <a:gd name="T35" fmla="*/ 159 h 294"/>
                <a:gd name="T36" fmla="*/ 158 w 235"/>
                <a:gd name="T37" fmla="*/ 151 h 294"/>
                <a:gd name="T38" fmla="*/ 167 w 235"/>
                <a:gd name="T39" fmla="*/ 134 h 294"/>
                <a:gd name="T40" fmla="*/ 183 w 235"/>
                <a:gd name="T41" fmla="*/ 118 h 294"/>
                <a:gd name="T42" fmla="*/ 200 w 235"/>
                <a:gd name="T43" fmla="*/ 101 h 294"/>
                <a:gd name="T44" fmla="*/ 217 w 235"/>
                <a:gd name="T45" fmla="*/ 92 h 294"/>
                <a:gd name="T46" fmla="*/ 225 w 235"/>
                <a:gd name="T47" fmla="*/ 84 h 294"/>
                <a:gd name="T48" fmla="*/ 234 w 235"/>
                <a:gd name="T49" fmla="*/ 67 h 294"/>
                <a:gd name="T50" fmla="*/ 167 w 235"/>
                <a:gd name="T51" fmla="*/ 0 h 294"/>
                <a:gd name="T52" fmla="*/ 150 w 235"/>
                <a:gd name="T53" fmla="*/ 9 h 294"/>
                <a:gd name="T54" fmla="*/ 142 w 235"/>
                <a:gd name="T55" fmla="*/ 26 h 294"/>
                <a:gd name="T56" fmla="*/ 125 w 235"/>
                <a:gd name="T57" fmla="*/ 42 h 294"/>
                <a:gd name="T58" fmla="*/ 108 w 235"/>
                <a:gd name="T59" fmla="*/ 59 h 294"/>
                <a:gd name="T60" fmla="*/ 91 w 235"/>
                <a:gd name="T61" fmla="*/ 84 h 294"/>
                <a:gd name="T62" fmla="*/ 83 w 235"/>
                <a:gd name="T63" fmla="*/ 9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5" h="294">
                  <a:moveTo>
                    <a:pt x="83" y="92"/>
                  </a:moveTo>
                  <a:lnTo>
                    <a:pt x="83" y="101"/>
                  </a:lnTo>
                  <a:lnTo>
                    <a:pt x="75" y="101"/>
                  </a:lnTo>
                  <a:cubicBezTo>
                    <a:pt x="75" y="109"/>
                    <a:pt x="75" y="109"/>
                    <a:pt x="75" y="109"/>
                  </a:cubicBezTo>
                  <a:cubicBezTo>
                    <a:pt x="66" y="118"/>
                    <a:pt x="66" y="118"/>
                    <a:pt x="66" y="126"/>
                  </a:cubicBezTo>
                  <a:cubicBezTo>
                    <a:pt x="58" y="126"/>
                    <a:pt x="58" y="134"/>
                    <a:pt x="58" y="134"/>
                  </a:cubicBezTo>
                  <a:cubicBezTo>
                    <a:pt x="50" y="143"/>
                    <a:pt x="50" y="143"/>
                    <a:pt x="50" y="143"/>
                  </a:cubicBezTo>
                  <a:lnTo>
                    <a:pt x="50" y="151"/>
                  </a:lnTo>
                  <a:cubicBezTo>
                    <a:pt x="41" y="159"/>
                    <a:pt x="41" y="168"/>
                    <a:pt x="33" y="176"/>
                  </a:cubicBezTo>
                  <a:cubicBezTo>
                    <a:pt x="33" y="176"/>
                    <a:pt x="33" y="185"/>
                    <a:pt x="24" y="185"/>
                  </a:cubicBezTo>
                  <a:cubicBezTo>
                    <a:pt x="24" y="193"/>
                    <a:pt x="24" y="193"/>
                    <a:pt x="24" y="193"/>
                  </a:cubicBezTo>
                  <a:lnTo>
                    <a:pt x="24" y="201"/>
                  </a:lnTo>
                  <a:lnTo>
                    <a:pt x="16" y="209"/>
                  </a:lnTo>
                  <a:cubicBezTo>
                    <a:pt x="16" y="218"/>
                    <a:pt x="16" y="218"/>
                    <a:pt x="16" y="226"/>
                  </a:cubicBezTo>
                  <a:cubicBezTo>
                    <a:pt x="8" y="226"/>
                    <a:pt x="8" y="226"/>
                    <a:pt x="8" y="235"/>
                  </a:cubicBezTo>
                  <a:lnTo>
                    <a:pt x="8" y="243"/>
                  </a:lnTo>
                  <a:cubicBezTo>
                    <a:pt x="8" y="243"/>
                    <a:pt x="0" y="243"/>
                    <a:pt x="0" y="251"/>
                  </a:cubicBezTo>
                  <a:lnTo>
                    <a:pt x="0" y="260"/>
                  </a:lnTo>
                  <a:cubicBezTo>
                    <a:pt x="0" y="268"/>
                    <a:pt x="0" y="268"/>
                    <a:pt x="0" y="268"/>
                  </a:cubicBezTo>
                  <a:cubicBezTo>
                    <a:pt x="50" y="293"/>
                    <a:pt x="50" y="293"/>
                    <a:pt x="50" y="293"/>
                  </a:cubicBezTo>
                  <a:cubicBezTo>
                    <a:pt x="58" y="293"/>
                    <a:pt x="58" y="293"/>
                    <a:pt x="58" y="285"/>
                  </a:cubicBezTo>
                  <a:lnTo>
                    <a:pt x="66" y="285"/>
                  </a:lnTo>
                  <a:lnTo>
                    <a:pt x="66" y="276"/>
                  </a:lnTo>
                  <a:lnTo>
                    <a:pt x="66" y="268"/>
                  </a:lnTo>
                  <a:cubicBezTo>
                    <a:pt x="75" y="268"/>
                    <a:pt x="75" y="268"/>
                    <a:pt x="75" y="260"/>
                  </a:cubicBezTo>
                  <a:lnTo>
                    <a:pt x="75" y="251"/>
                  </a:lnTo>
                  <a:cubicBezTo>
                    <a:pt x="83" y="251"/>
                    <a:pt x="83" y="251"/>
                    <a:pt x="83" y="243"/>
                  </a:cubicBezTo>
                  <a:lnTo>
                    <a:pt x="91" y="235"/>
                  </a:lnTo>
                  <a:lnTo>
                    <a:pt x="91" y="226"/>
                  </a:lnTo>
                  <a:lnTo>
                    <a:pt x="100" y="226"/>
                  </a:lnTo>
                  <a:cubicBezTo>
                    <a:pt x="100" y="218"/>
                    <a:pt x="100" y="218"/>
                    <a:pt x="100" y="218"/>
                  </a:cubicBezTo>
                  <a:cubicBezTo>
                    <a:pt x="108" y="209"/>
                    <a:pt x="108" y="201"/>
                    <a:pt x="116" y="193"/>
                  </a:cubicBezTo>
                  <a:lnTo>
                    <a:pt x="125" y="185"/>
                  </a:lnTo>
                  <a:cubicBezTo>
                    <a:pt x="125" y="176"/>
                    <a:pt x="133" y="176"/>
                    <a:pt x="133" y="176"/>
                  </a:cubicBezTo>
                  <a:cubicBezTo>
                    <a:pt x="133" y="168"/>
                    <a:pt x="142" y="168"/>
                    <a:pt x="142" y="159"/>
                  </a:cubicBezTo>
                  <a:lnTo>
                    <a:pt x="150" y="159"/>
                  </a:lnTo>
                  <a:lnTo>
                    <a:pt x="150" y="151"/>
                  </a:lnTo>
                  <a:lnTo>
                    <a:pt x="158" y="151"/>
                  </a:lnTo>
                  <a:cubicBezTo>
                    <a:pt x="158" y="143"/>
                    <a:pt x="158" y="143"/>
                    <a:pt x="158" y="143"/>
                  </a:cubicBezTo>
                  <a:cubicBezTo>
                    <a:pt x="167" y="143"/>
                    <a:pt x="167" y="134"/>
                    <a:pt x="167" y="134"/>
                  </a:cubicBezTo>
                  <a:cubicBezTo>
                    <a:pt x="175" y="134"/>
                    <a:pt x="175" y="126"/>
                    <a:pt x="175" y="126"/>
                  </a:cubicBezTo>
                  <a:cubicBezTo>
                    <a:pt x="183" y="126"/>
                    <a:pt x="183" y="118"/>
                    <a:pt x="183" y="118"/>
                  </a:cubicBezTo>
                  <a:cubicBezTo>
                    <a:pt x="192" y="118"/>
                    <a:pt x="192" y="109"/>
                    <a:pt x="192" y="109"/>
                  </a:cubicBezTo>
                  <a:cubicBezTo>
                    <a:pt x="200" y="109"/>
                    <a:pt x="200" y="109"/>
                    <a:pt x="200" y="101"/>
                  </a:cubicBezTo>
                  <a:lnTo>
                    <a:pt x="209" y="101"/>
                  </a:lnTo>
                  <a:cubicBezTo>
                    <a:pt x="209" y="92"/>
                    <a:pt x="217" y="92"/>
                    <a:pt x="217" y="92"/>
                  </a:cubicBezTo>
                  <a:lnTo>
                    <a:pt x="217" y="84"/>
                  </a:lnTo>
                  <a:cubicBezTo>
                    <a:pt x="225" y="84"/>
                    <a:pt x="225" y="84"/>
                    <a:pt x="225" y="84"/>
                  </a:cubicBezTo>
                  <a:lnTo>
                    <a:pt x="234" y="84"/>
                  </a:lnTo>
                  <a:cubicBezTo>
                    <a:pt x="234" y="76"/>
                    <a:pt x="234" y="76"/>
                    <a:pt x="234" y="67"/>
                  </a:cubicBezTo>
                  <a:cubicBezTo>
                    <a:pt x="175" y="0"/>
                    <a:pt x="175" y="0"/>
                    <a:pt x="175" y="0"/>
                  </a:cubicBezTo>
                  <a:cubicBezTo>
                    <a:pt x="167" y="0"/>
                    <a:pt x="167" y="0"/>
                    <a:pt x="167" y="0"/>
                  </a:cubicBezTo>
                  <a:cubicBezTo>
                    <a:pt x="158" y="0"/>
                    <a:pt x="158" y="0"/>
                    <a:pt x="158" y="9"/>
                  </a:cubicBezTo>
                  <a:lnTo>
                    <a:pt x="150" y="9"/>
                  </a:lnTo>
                  <a:lnTo>
                    <a:pt x="150" y="17"/>
                  </a:lnTo>
                  <a:cubicBezTo>
                    <a:pt x="142" y="17"/>
                    <a:pt x="142" y="26"/>
                    <a:pt x="142" y="26"/>
                  </a:cubicBezTo>
                  <a:lnTo>
                    <a:pt x="133" y="34"/>
                  </a:lnTo>
                  <a:lnTo>
                    <a:pt x="125" y="42"/>
                  </a:lnTo>
                  <a:lnTo>
                    <a:pt x="116" y="51"/>
                  </a:lnTo>
                  <a:cubicBezTo>
                    <a:pt x="116" y="59"/>
                    <a:pt x="108" y="59"/>
                    <a:pt x="108" y="59"/>
                  </a:cubicBezTo>
                  <a:cubicBezTo>
                    <a:pt x="108" y="67"/>
                    <a:pt x="100" y="67"/>
                    <a:pt x="100" y="76"/>
                  </a:cubicBezTo>
                  <a:cubicBezTo>
                    <a:pt x="91" y="76"/>
                    <a:pt x="91" y="84"/>
                    <a:pt x="91" y="84"/>
                  </a:cubicBezTo>
                  <a:lnTo>
                    <a:pt x="83" y="92"/>
                  </a:lnTo>
                  <a:close/>
                  <a:moveTo>
                    <a:pt x="83" y="92"/>
                  </a:moveTo>
                  <a:lnTo>
                    <a:pt x="83" y="92"/>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61" name="Freeform 502"/>
            <p:cNvSpPr>
              <a:spLocks noChangeArrowheads="1"/>
            </p:cNvSpPr>
            <p:nvPr/>
          </p:nvSpPr>
          <p:spPr bwMode="auto">
            <a:xfrm>
              <a:off x="3763963" y="5430837"/>
              <a:ext cx="26987" cy="93662"/>
            </a:xfrm>
            <a:custGeom>
              <a:avLst/>
              <a:gdLst>
                <a:gd name="T0" fmla="*/ 17 w 76"/>
                <a:gd name="T1" fmla="*/ 8 h 260"/>
                <a:gd name="T2" fmla="*/ 8 w 76"/>
                <a:gd name="T3" fmla="*/ 8 h 260"/>
                <a:gd name="T4" fmla="*/ 8 w 76"/>
                <a:gd name="T5" fmla="*/ 16 h 260"/>
                <a:gd name="T6" fmla="*/ 8 w 76"/>
                <a:gd name="T7" fmla="*/ 25 h 260"/>
                <a:gd name="T8" fmla="*/ 8 w 76"/>
                <a:gd name="T9" fmla="*/ 33 h 260"/>
                <a:gd name="T10" fmla="*/ 8 w 76"/>
                <a:gd name="T11" fmla="*/ 41 h 260"/>
                <a:gd name="T12" fmla="*/ 8 w 76"/>
                <a:gd name="T13" fmla="*/ 50 h 260"/>
                <a:gd name="T14" fmla="*/ 0 w 76"/>
                <a:gd name="T15" fmla="*/ 66 h 260"/>
                <a:gd name="T16" fmla="*/ 0 w 76"/>
                <a:gd name="T17" fmla="*/ 83 h 260"/>
                <a:gd name="T18" fmla="*/ 0 w 76"/>
                <a:gd name="T19" fmla="*/ 100 h 260"/>
                <a:gd name="T20" fmla="*/ 0 w 76"/>
                <a:gd name="T21" fmla="*/ 125 h 260"/>
                <a:gd name="T22" fmla="*/ 0 w 76"/>
                <a:gd name="T23" fmla="*/ 133 h 260"/>
                <a:gd name="T24" fmla="*/ 0 w 76"/>
                <a:gd name="T25" fmla="*/ 142 h 260"/>
                <a:gd name="T26" fmla="*/ 0 w 76"/>
                <a:gd name="T27" fmla="*/ 150 h 260"/>
                <a:gd name="T28" fmla="*/ 0 w 76"/>
                <a:gd name="T29" fmla="*/ 159 h 260"/>
                <a:gd name="T30" fmla="*/ 0 w 76"/>
                <a:gd name="T31" fmla="*/ 167 h 260"/>
                <a:gd name="T32" fmla="*/ 0 w 76"/>
                <a:gd name="T33" fmla="*/ 175 h 260"/>
                <a:gd name="T34" fmla="*/ 0 w 76"/>
                <a:gd name="T35" fmla="*/ 183 h 260"/>
                <a:gd name="T36" fmla="*/ 0 w 76"/>
                <a:gd name="T37" fmla="*/ 192 h 260"/>
                <a:gd name="T38" fmla="*/ 0 w 76"/>
                <a:gd name="T39" fmla="*/ 200 h 260"/>
                <a:gd name="T40" fmla="*/ 0 w 76"/>
                <a:gd name="T41" fmla="*/ 209 h 260"/>
                <a:gd name="T42" fmla="*/ 0 w 76"/>
                <a:gd name="T43" fmla="*/ 217 h 260"/>
                <a:gd name="T44" fmla="*/ 8 w 76"/>
                <a:gd name="T45" fmla="*/ 225 h 260"/>
                <a:gd name="T46" fmla="*/ 8 w 76"/>
                <a:gd name="T47" fmla="*/ 242 h 260"/>
                <a:gd name="T48" fmla="*/ 8 w 76"/>
                <a:gd name="T49" fmla="*/ 250 h 260"/>
                <a:gd name="T50" fmla="*/ 17 w 76"/>
                <a:gd name="T51" fmla="*/ 259 h 260"/>
                <a:gd name="T52" fmla="*/ 34 w 76"/>
                <a:gd name="T53" fmla="*/ 259 h 260"/>
                <a:gd name="T54" fmla="*/ 42 w 76"/>
                <a:gd name="T55" fmla="*/ 250 h 260"/>
                <a:gd name="T56" fmla="*/ 42 w 76"/>
                <a:gd name="T57" fmla="*/ 234 h 260"/>
                <a:gd name="T58" fmla="*/ 42 w 76"/>
                <a:gd name="T59" fmla="*/ 225 h 260"/>
                <a:gd name="T60" fmla="*/ 42 w 76"/>
                <a:gd name="T61" fmla="*/ 209 h 260"/>
                <a:gd name="T62" fmla="*/ 42 w 76"/>
                <a:gd name="T63" fmla="*/ 200 h 260"/>
                <a:gd name="T64" fmla="*/ 42 w 76"/>
                <a:gd name="T65" fmla="*/ 192 h 260"/>
                <a:gd name="T66" fmla="*/ 42 w 76"/>
                <a:gd name="T67" fmla="*/ 183 h 260"/>
                <a:gd name="T68" fmla="*/ 42 w 76"/>
                <a:gd name="T69" fmla="*/ 175 h 260"/>
                <a:gd name="T70" fmla="*/ 42 w 76"/>
                <a:gd name="T71" fmla="*/ 167 h 260"/>
                <a:gd name="T72" fmla="*/ 42 w 76"/>
                <a:gd name="T73" fmla="*/ 159 h 260"/>
                <a:gd name="T74" fmla="*/ 42 w 76"/>
                <a:gd name="T75" fmla="*/ 150 h 260"/>
                <a:gd name="T76" fmla="*/ 42 w 76"/>
                <a:gd name="T77" fmla="*/ 142 h 260"/>
                <a:gd name="T78" fmla="*/ 42 w 76"/>
                <a:gd name="T79" fmla="*/ 133 h 260"/>
                <a:gd name="T80" fmla="*/ 42 w 76"/>
                <a:gd name="T81" fmla="*/ 125 h 260"/>
                <a:gd name="T82" fmla="*/ 50 w 76"/>
                <a:gd name="T83" fmla="*/ 100 h 260"/>
                <a:gd name="T84" fmla="*/ 50 w 76"/>
                <a:gd name="T85" fmla="*/ 92 h 260"/>
                <a:gd name="T86" fmla="*/ 58 w 76"/>
                <a:gd name="T87" fmla="*/ 75 h 260"/>
                <a:gd name="T88" fmla="*/ 58 w 76"/>
                <a:gd name="T89" fmla="*/ 58 h 260"/>
                <a:gd name="T90" fmla="*/ 58 w 76"/>
                <a:gd name="T91" fmla="*/ 50 h 260"/>
                <a:gd name="T92" fmla="*/ 67 w 76"/>
                <a:gd name="T93" fmla="*/ 41 h 260"/>
                <a:gd name="T94" fmla="*/ 67 w 76"/>
                <a:gd name="T95" fmla="*/ 33 h 260"/>
                <a:gd name="T96" fmla="*/ 67 w 76"/>
                <a:gd name="T97" fmla="*/ 25 h 260"/>
                <a:gd name="T98" fmla="*/ 75 w 76"/>
                <a:gd name="T99" fmla="*/ 16 h 260"/>
                <a:gd name="T100" fmla="*/ 67 w 76"/>
                <a:gd name="T101" fmla="*/ 8 h 260"/>
                <a:gd name="T102" fmla="*/ 25 w 76"/>
                <a:gd name="T103" fmla="*/ 0 h 260"/>
                <a:gd name="T104" fmla="*/ 17 w 76"/>
                <a:gd name="T105" fmla="*/ 8 h 260"/>
                <a:gd name="T106" fmla="*/ 17 w 76"/>
                <a:gd name="T107" fmla="*/ 8 h 260"/>
                <a:gd name="T108" fmla="*/ 17 w 76"/>
                <a:gd name="T109" fmla="*/ 8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6" h="260">
                  <a:moveTo>
                    <a:pt x="17" y="8"/>
                  </a:moveTo>
                  <a:cubicBezTo>
                    <a:pt x="8" y="8"/>
                    <a:pt x="8" y="8"/>
                    <a:pt x="8" y="8"/>
                  </a:cubicBezTo>
                  <a:cubicBezTo>
                    <a:pt x="8" y="16"/>
                    <a:pt x="8" y="16"/>
                    <a:pt x="8" y="16"/>
                  </a:cubicBezTo>
                  <a:lnTo>
                    <a:pt x="8" y="25"/>
                  </a:lnTo>
                  <a:lnTo>
                    <a:pt x="8" y="33"/>
                  </a:lnTo>
                  <a:lnTo>
                    <a:pt x="8" y="41"/>
                  </a:lnTo>
                  <a:lnTo>
                    <a:pt x="8" y="50"/>
                  </a:lnTo>
                  <a:cubicBezTo>
                    <a:pt x="8" y="50"/>
                    <a:pt x="0" y="58"/>
                    <a:pt x="0" y="66"/>
                  </a:cubicBezTo>
                  <a:cubicBezTo>
                    <a:pt x="0" y="75"/>
                    <a:pt x="0" y="75"/>
                    <a:pt x="0" y="83"/>
                  </a:cubicBezTo>
                  <a:cubicBezTo>
                    <a:pt x="0" y="92"/>
                    <a:pt x="0" y="92"/>
                    <a:pt x="0" y="100"/>
                  </a:cubicBezTo>
                  <a:cubicBezTo>
                    <a:pt x="0" y="108"/>
                    <a:pt x="0" y="117"/>
                    <a:pt x="0" y="125"/>
                  </a:cubicBezTo>
                  <a:cubicBezTo>
                    <a:pt x="0" y="133"/>
                    <a:pt x="0" y="133"/>
                    <a:pt x="0" y="133"/>
                  </a:cubicBezTo>
                  <a:lnTo>
                    <a:pt x="0" y="142"/>
                  </a:lnTo>
                  <a:lnTo>
                    <a:pt x="0" y="150"/>
                  </a:lnTo>
                  <a:cubicBezTo>
                    <a:pt x="0" y="159"/>
                    <a:pt x="0" y="159"/>
                    <a:pt x="0" y="159"/>
                  </a:cubicBezTo>
                  <a:lnTo>
                    <a:pt x="0" y="167"/>
                  </a:lnTo>
                  <a:cubicBezTo>
                    <a:pt x="0" y="175"/>
                    <a:pt x="0" y="175"/>
                    <a:pt x="0" y="175"/>
                  </a:cubicBezTo>
                  <a:cubicBezTo>
                    <a:pt x="0" y="183"/>
                    <a:pt x="0" y="183"/>
                    <a:pt x="0" y="183"/>
                  </a:cubicBezTo>
                  <a:lnTo>
                    <a:pt x="0" y="192"/>
                  </a:lnTo>
                  <a:lnTo>
                    <a:pt x="0" y="200"/>
                  </a:lnTo>
                  <a:lnTo>
                    <a:pt x="0" y="209"/>
                  </a:lnTo>
                  <a:lnTo>
                    <a:pt x="0" y="217"/>
                  </a:lnTo>
                  <a:lnTo>
                    <a:pt x="8" y="225"/>
                  </a:lnTo>
                  <a:cubicBezTo>
                    <a:pt x="8" y="234"/>
                    <a:pt x="8" y="234"/>
                    <a:pt x="8" y="242"/>
                  </a:cubicBezTo>
                  <a:lnTo>
                    <a:pt x="8" y="250"/>
                  </a:lnTo>
                  <a:cubicBezTo>
                    <a:pt x="8" y="259"/>
                    <a:pt x="17" y="259"/>
                    <a:pt x="17" y="259"/>
                  </a:cubicBezTo>
                  <a:cubicBezTo>
                    <a:pt x="34" y="259"/>
                    <a:pt x="34" y="259"/>
                    <a:pt x="34" y="259"/>
                  </a:cubicBezTo>
                  <a:cubicBezTo>
                    <a:pt x="42" y="259"/>
                    <a:pt x="42" y="250"/>
                    <a:pt x="42" y="250"/>
                  </a:cubicBezTo>
                  <a:cubicBezTo>
                    <a:pt x="42" y="242"/>
                    <a:pt x="42" y="242"/>
                    <a:pt x="42" y="234"/>
                  </a:cubicBezTo>
                  <a:lnTo>
                    <a:pt x="42" y="225"/>
                  </a:lnTo>
                  <a:cubicBezTo>
                    <a:pt x="42" y="217"/>
                    <a:pt x="42" y="217"/>
                    <a:pt x="42" y="209"/>
                  </a:cubicBezTo>
                  <a:lnTo>
                    <a:pt x="42" y="200"/>
                  </a:lnTo>
                  <a:cubicBezTo>
                    <a:pt x="42" y="192"/>
                    <a:pt x="42" y="192"/>
                    <a:pt x="42" y="192"/>
                  </a:cubicBezTo>
                  <a:lnTo>
                    <a:pt x="42" y="183"/>
                  </a:lnTo>
                  <a:lnTo>
                    <a:pt x="42" y="175"/>
                  </a:lnTo>
                  <a:cubicBezTo>
                    <a:pt x="42" y="167"/>
                    <a:pt x="42" y="167"/>
                    <a:pt x="42" y="167"/>
                  </a:cubicBezTo>
                  <a:lnTo>
                    <a:pt x="42" y="159"/>
                  </a:lnTo>
                  <a:cubicBezTo>
                    <a:pt x="42" y="150"/>
                    <a:pt x="42" y="150"/>
                    <a:pt x="42" y="150"/>
                  </a:cubicBezTo>
                  <a:lnTo>
                    <a:pt x="42" y="142"/>
                  </a:lnTo>
                  <a:lnTo>
                    <a:pt x="42" y="133"/>
                  </a:lnTo>
                  <a:cubicBezTo>
                    <a:pt x="42" y="125"/>
                    <a:pt x="42" y="125"/>
                    <a:pt x="42" y="125"/>
                  </a:cubicBezTo>
                  <a:cubicBezTo>
                    <a:pt x="50" y="117"/>
                    <a:pt x="50" y="108"/>
                    <a:pt x="50" y="100"/>
                  </a:cubicBezTo>
                  <a:lnTo>
                    <a:pt x="50" y="92"/>
                  </a:lnTo>
                  <a:cubicBezTo>
                    <a:pt x="50" y="83"/>
                    <a:pt x="50" y="83"/>
                    <a:pt x="58" y="75"/>
                  </a:cubicBezTo>
                  <a:cubicBezTo>
                    <a:pt x="58" y="75"/>
                    <a:pt x="58" y="66"/>
                    <a:pt x="58" y="58"/>
                  </a:cubicBezTo>
                  <a:lnTo>
                    <a:pt x="58" y="50"/>
                  </a:lnTo>
                  <a:cubicBezTo>
                    <a:pt x="67" y="41"/>
                    <a:pt x="67" y="41"/>
                    <a:pt x="67" y="41"/>
                  </a:cubicBezTo>
                  <a:cubicBezTo>
                    <a:pt x="67" y="33"/>
                    <a:pt x="67" y="33"/>
                    <a:pt x="67" y="33"/>
                  </a:cubicBezTo>
                  <a:lnTo>
                    <a:pt x="67" y="25"/>
                  </a:lnTo>
                  <a:lnTo>
                    <a:pt x="75" y="16"/>
                  </a:lnTo>
                  <a:cubicBezTo>
                    <a:pt x="75" y="16"/>
                    <a:pt x="67" y="16"/>
                    <a:pt x="67" y="8"/>
                  </a:cubicBezTo>
                  <a:cubicBezTo>
                    <a:pt x="25" y="0"/>
                    <a:pt x="25" y="0"/>
                    <a:pt x="25" y="0"/>
                  </a:cubicBezTo>
                  <a:cubicBezTo>
                    <a:pt x="17" y="0"/>
                    <a:pt x="17" y="0"/>
                    <a:pt x="17" y="8"/>
                  </a:cubicBezTo>
                  <a:close/>
                  <a:moveTo>
                    <a:pt x="17" y="8"/>
                  </a:moveTo>
                  <a:lnTo>
                    <a:pt x="17" y="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62" name="Freeform 503"/>
            <p:cNvSpPr>
              <a:spLocks noChangeArrowheads="1"/>
            </p:cNvSpPr>
            <p:nvPr/>
          </p:nvSpPr>
          <p:spPr bwMode="auto">
            <a:xfrm>
              <a:off x="3925888" y="5216524"/>
              <a:ext cx="142875" cy="304800"/>
            </a:xfrm>
            <a:custGeom>
              <a:avLst/>
              <a:gdLst>
                <a:gd name="T0" fmla="*/ 76 w 395"/>
                <a:gd name="T1" fmla="*/ 836 h 845"/>
                <a:gd name="T2" fmla="*/ 126 w 395"/>
                <a:gd name="T3" fmla="*/ 844 h 845"/>
                <a:gd name="T4" fmla="*/ 218 w 395"/>
                <a:gd name="T5" fmla="*/ 786 h 845"/>
                <a:gd name="T6" fmla="*/ 226 w 395"/>
                <a:gd name="T7" fmla="*/ 761 h 845"/>
                <a:gd name="T8" fmla="*/ 327 w 395"/>
                <a:gd name="T9" fmla="*/ 301 h 845"/>
                <a:gd name="T10" fmla="*/ 368 w 395"/>
                <a:gd name="T11" fmla="*/ 134 h 845"/>
                <a:gd name="T12" fmla="*/ 394 w 395"/>
                <a:gd name="T13" fmla="*/ 25 h 845"/>
                <a:gd name="T14" fmla="*/ 377 w 395"/>
                <a:gd name="T15" fmla="*/ 0 h 845"/>
                <a:gd name="T16" fmla="*/ 360 w 395"/>
                <a:gd name="T17" fmla="*/ 8 h 845"/>
                <a:gd name="T18" fmla="*/ 310 w 395"/>
                <a:gd name="T19" fmla="*/ 117 h 845"/>
                <a:gd name="T20" fmla="*/ 235 w 395"/>
                <a:gd name="T21" fmla="*/ 267 h 845"/>
                <a:gd name="T22" fmla="*/ 26 w 395"/>
                <a:gd name="T23" fmla="*/ 694 h 845"/>
                <a:gd name="T24" fmla="*/ 76 w 395"/>
                <a:gd name="T25" fmla="*/ 836 h 845"/>
                <a:gd name="T26" fmla="*/ 126 w 395"/>
                <a:gd name="T27" fmla="*/ 686 h 845"/>
                <a:gd name="T28" fmla="*/ 176 w 395"/>
                <a:gd name="T29" fmla="*/ 736 h 845"/>
                <a:gd name="T30" fmla="*/ 126 w 395"/>
                <a:gd name="T31" fmla="*/ 786 h 845"/>
                <a:gd name="T32" fmla="*/ 76 w 395"/>
                <a:gd name="T33" fmla="*/ 736 h 845"/>
                <a:gd name="T34" fmla="*/ 126 w 395"/>
                <a:gd name="T35" fmla="*/ 686 h 845"/>
                <a:gd name="T36" fmla="*/ 126 w 395"/>
                <a:gd name="T37" fmla="*/ 686 h 845"/>
                <a:gd name="T38" fmla="*/ 126 w 395"/>
                <a:gd name="T39" fmla="*/ 686 h 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5" h="845">
                  <a:moveTo>
                    <a:pt x="76" y="836"/>
                  </a:moveTo>
                  <a:cubicBezTo>
                    <a:pt x="93" y="844"/>
                    <a:pt x="109" y="844"/>
                    <a:pt x="126" y="844"/>
                  </a:cubicBezTo>
                  <a:cubicBezTo>
                    <a:pt x="159" y="844"/>
                    <a:pt x="201" y="819"/>
                    <a:pt x="218" y="786"/>
                  </a:cubicBezTo>
                  <a:cubicBezTo>
                    <a:pt x="218" y="777"/>
                    <a:pt x="218" y="769"/>
                    <a:pt x="226" y="761"/>
                  </a:cubicBezTo>
                  <a:cubicBezTo>
                    <a:pt x="327" y="301"/>
                    <a:pt x="327" y="301"/>
                    <a:pt x="327" y="301"/>
                  </a:cubicBezTo>
                  <a:cubicBezTo>
                    <a:pt x="368" y="134"/>
                    <a:pt x="368" y="134"/>
                    <a:pt x="368" y="134"/>
                  </a:cubicBezTo>
                  <a:cubicBezTo>
                    <a:pt x="394" y="25"/>
                    <a:pt x="394" y="25"/>
                    <a:pt x="394" y="25"/>
                  </a:cubicBezTo>
                  <a:cubicBezTo>
                    <a:pt x="394" y="8"/>
                    <a:pt x="385" y="0"/>
                    <a:pt x="377" y="0"/>
                  </a:cubicBezTo>
                  <a:cubicBezTo>
                    <a:pt x="368" y="0"/>
                    <a:pt x="368" y="0"/>
                    <a:pt x="360" y="8"/>
                  </a:cubicBezTo>
                  <a:cubicBezTo>
                    <a:pt x="310" y="117"/>
                    <a:pt x="310" y="117"/>
                    <a:pt x="310" y="117"/>
                  </a:cubicBezTo>
                  <a:cubicBezTo>
                    <a:pt x="235" y="267"/>
                    <a:pt x="235" y="267"/>
                    <a:pt x="235" y="267"/>
                  </a:cubicBezTo>
                  <a:cubicBezTo>
                    <a:pt x="26" y="694"/>
                    <a:pt x="26" y="694"/>
                    <a:pt x="26" y="694"/>
                  </a:cubicBezTo>
                  <a:cubicBezTo>
                    <a:pt x="0" y="744"/>
                    <a:pt x="26" y="811"/>
                    <a:pt x="76" y="836"/>
                  </a:cubicBezTo>
                  <a:close/>
                  <a:moveTo>
                    <a:pt x="126" y="686"/>
                  </a:moveTo>
                  <a:cubicBezTo>
                    <a:pt x="151" y="686"/>
                    <a:pt x="176" y="711"/>
                    <a:pt x="176" y="736"/>
                  </a:cubicBezTo>
                  <a:cubicBezTo>
                    <a:pt x="176" y="769"/>
                    <a:pt x="151" y="786"/>
                    <a:pt x="126" y="786"/>
                  </a:cubicBezTo>
                  <a:cubicBezTo>
                    <a:pt x="101" y="786"/>
                    <a:pt x="76" y="769"/>
                    <a:pt x="76" y="736"/>
                  </a:cubicBezTo>
                  <a:cubicBezTo>
                    <a:pt x="76" y="711"/>
                    <a:pt x="101" y="686"/>
                    <a:pt x="126" y="686"/>
                  </a:cubicBezTo>
                  <a:close/>
                  <a:moveTo>
                    <a:pt x="126" y="686"/>
                  </a:moveTo>
                  <a:lnTo>
                    <a:pt x="126" y="68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grpSp>
      <p:grpSp>
        <p:nvGrpSpPr>
          <p:cNvPr id="63" name="Group 4688"/>
          <p:cNvGrpSpPr>
            <a:grpSpLocks/>
          </p:cNvGrpSpPr>
          <p:nvPr/>
        </p:nvGrpSpPr>
        <p:grpSpPr bwMode="auto">
          <a:xfrm>
            <a:off x="2674026" y="4648696"/>
            <a:ext cx="613312" cy="582926"/>
            <a:chOff x="1835150" y="2800349"/>
            <a:chExt cx="382588" cy="363538"/>
          </a:xfrm>
          <a:solidFill>
            <a:schemeClr val="bg1"/>
          </a:solidFill>
        </p:grpSpPr>
        <p:sp>
          <p:nvSpPr>
            <p:cNvPr id="64" name="Freeform 291"/>
            <p:cNvSpPr>
              <a:spLocks noChangeArrowheads="1"/>
            </p:cNvSpPr>
            <p:nvPr/>
          </p:nvSpPr>
          <p:spPr bwMode="auto">
            <a:xfrm>
              <a:off x="1868488" y="3140074"/>
              <a:ext cx="271462" cy="23813"/>
            </a:xfrm>
            <a:custGeom>
              <a:avLst/>
              <a:gdLst>
                <a:gd name="T0" fmla="*/ 41 w 753"/>
                <a:gd name="T1" fmla="*/ 42 h 68"/>
                <a:gd name="T2" fmla="*/ 192 w 753"/>
                <a:gd name="T3" fmla="*/ 42 h 68"/>
                <a:gd name="T4" fmla="*/ 217 w 753"/>
                <a:gd name="T5" fmla="*/ 67 h 68"/>
                <a:gd name="T6" fmla="*/ 543 w 753"/>
                <a:gd name="T7" fmla="*/ 67 h 68"/>
                <a:gd name="T8" fmla="*/ 568 w 753"/>
                <a:gd name="T9" fmla="*/ 42 h 68"/>
                <a:gd name="T10" fmla="*/ 710 w 753"/>
                <a:gd name="T11" fmla="*/ 42 h 68"/>
                <a:gd name="T12" fmla="*/ 752 w 753"/>
                <a:gd name="T13" fmla="*/ 0 h 68"/>
                <a:gd name="T14" fmla="*/ 0 w 753"/>
                <a:gd name="T15" fmla="*/ 0 h 68"/>
                <a:gd name="T16" fmla="*/ 41 w 753"/>
                <a:gd name="T17" fmla="*/ 42 h 68"/>
                <a:gd name="T18" fmla="*/ 41 w 753"/>
                <a:gd name="T19" fmla="*/ 42 h 68"/>
                <a:gd name="T20" fmla="*/ 41 w 753"/>
                <a:gd name="T21" fmla="*/ 4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3" h="68">
                  <a:moveTo>
                    <a:pt x="41" y="42"/>
                  </a:moveTo>
                  <a:cubicBezTo>
                    <a:pt x="192" y="42"/>
                    <a:pt x="192" y="42"/>
                    <a:pt x="192" y="42"/>
                  </a:cubicBezTo>
                  <a:cubicBezTo>
                    <a:pt x="192" y="50"/>
                    <a:pt x="200" y="67"/>
                    <a:pt x="217" y="67"/>
                  </a:cubicBezTo>
                  <a:cubicBezTo>
                    <a:pt x="543" y="67"/>
                    <a:pt x="543" y="67"/>
                    <a:pt x="543" y="67"/>
                  </a:cubicBezTo>
                  <a:cubicBezTo>
                    <a:pt x="552" y="67"/>
                    <a:pt x="568" y="50"/>
                    <a:pt x="568" y="42"/>
                  </a:cubicBezTo>
                  <a:cubicBezTo>
                    <a:pt x="710" y="42"/>
                    <a:pt x="710" y="42"/>
                    <a:pt x="710" y="42"/>
                  </a:cubicBezTo>
                  <a:cubicBezTo>
                    <a:pt x="735" y="42"/>
                    <a:pt x="752" y="17"/>
                    <a:pt x="752" y="0"/>
                  </a:cubicBezTo>
                  <a:cubicBezTo>
                    <a:pt x="0" y="0"/>
                    <a:pt x="0" y="0"/>
                    <a:pt x="0" y="0"/>
                  </a:cubicBezTo>
                  <a:cubicBezTo>
                    <a:pt x="0" y="17"/>
                    <a:pt x="16" y="42"/>
                    <a:pt x="41" y="42"/>
                  </a:cubicBezTo>
                  <a:close/>
                  <a:moveTo>
                    <a:pt x="41" y="42"/>
                  </a:moveTo>
                  <a:lnTo>
                    <a:pt x="41" y="42"/>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65" name="Freeform 292"/>
            <p:cNvSpPr>
              <a:spLocks noChangeArrowheads="1"/>
            </p:cNvSpPr>
            <p:nvPr/>
          </p:nvSpPr>
          <p:spPr bwMode="auto">
            <a:xfrm>
              <a:off x="1835150" y="2955924"/>
              <a:ext cx="382588" cy="174625"/>
            </a:xfrm>
            <a:custGeom>
              <a:avLst/>
              <a:gdLst>
                <a:gd name="T0" fmla="*/ 1020 w 1062"/>
                <a:gd name="T1" fmla="*/ 100 h 486"/>
                <a:gd name="T2" fmla="*/ 894 w 1062"/>
                <a:gd name="T3" fmla="*/ 75 h 486"/>
                <a:gd name="T4" fmla="*/ 894 w 1062"/>
                <a:gd name="T5" fmla="*/ 0 h 486"/>
                <a:gd name="T6" fmla="*/ 0 w 1062"/>
                <a:gd name="T7" fmla="*/ 0 h 486"/>
                <a:gd name="T8" fmla="*/ 267 w 1062"/>
                <a:gd name="T9" fmla="*/ 485 h 486"/>
                <a:gd name="T10" fmla="*/ 627 w 1062"/>
                <a:gd name="T11" fmla="*/ 485 h 486"/>
                <a:gd name="T12" fmla="*/ 819 w 1062"/>
                <a:gd name="T13" fmla="*/ 351 h 486"/>
                <a:gd name="T14" fmla="*/ 1061 w 1062"/>
                <a:gd name="T15" fmla="*/ 192 h 486"/>
                <a:gd name="T16" fmla="*/ 1020 w 1062"/>
                <a:gd name="T17" fmla="*/ 100 h 486"/>
                <a:gd name="T18" fmla="*/ 861 w 1062"/>
                <a:gd name="T19" fmla="*/ 284 h 486"/>
                <a:gd name="T20" fmla="*/ 894 w 1062"/>
                <a:gd name="T21" fmla="*/ 142 h 486"/>
                <a:gd name="T22" fmla="*/ 978 w 1062"/>
                <a:gd name="T23" fmla="*/ 151 h 486"/>
                <a:gd name="T24" fmla="*/ 995 w 1062"/>
                <a:gd name="T25" fmla="*/ 192 h 486"/>
                <a:gd name="T26" fmla="*/ 861 w 1062"/>
                <a:gd name="T27" fmla="*/ 284 h 486"/>
                <a:gd name="T28" fmla="*/ 861 w 1062"/>
                <a:gd name="T29" fmla="*/ 284 h 486"/>
                <a:gd name="T30" fmla="*/ 861 w 1062"/>
                <a:gd name="T31" fmla="*/ 284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62" h="486">
                  <a:moveTo>
                    <a:pt x="1020" y="100"/>
                  </a:moveTo>
                  <a:cubicBezTo>
                    <a:pt x="986" y="67"/>
                    <a:pt x="928" y="67"/>
                    <a:pt x="894" y="75"/>
                  </a:cubicBezTo>
                  <a:cubicBezTo>
                    <a:pt x="894" y="50"/>
                    <a:pt x="894" y="25"/>
                    <a:pt x="894" y="0"/>
                  </a:cubicBezTo>
                  <a:cubicBezTo>
                    <a:pt x="0" y="0"/>
                    <a:pt x="0" y="0"/>
                    <a:pt x="0" y="0"/>
                  </a:cubicBezTo>
                  <a:cubicBezTo>
                    <a:pt x="0" y="243"/>
                    <a:pt x="42" y="418"/>
                    <a:pt x="267" y="485"/>
                  </a:cubicBezTo>
                  <a:cubicBezTo>
                    <a:pt x="627" y="485"/>
                    <a:pt x="627" y="485"/>
                    <a:pt x="627" y="485"/>
                  </a:cubicBezTo>
                  <a:cubicBezTo>
                    <a:pt x="719" y="452"/>
                    <a:pt x="786" y="410"/>
                    <a:pt x="819" y="351"/>
                  </a:cubicBezTo>
                  <a:cubicBezTo>
                    <a:pt x="911" y="351"/>
                    <a:pt x="1053" y="318"/>
                    <a:pt x="1061" y="192"/>
                  </a:cubicBezTo>
                  <a:cubicBezTo>
                    <a:pt x="1061" y="142"/>
                    <a:pt x="1036" y="117"/>
                    <a:pt x="1020" y="100"/>
                  </a:cubicBezTo>
                  <a:close/>
                  <a:moveTo>
                    <a:pt x="861" y="284"/>
                  </a:moveTo>
                  <a:cubicBezTo>
                    <a:pt x="878" y="243"/>
                    <a:pt x="886" y="192"/>
                    <a:pt x="894" y="142"/>
                  </a:cubicBezTo>
                  <a:cubicBezTo>
                    <a:pt x="919" y="134"/>
                    <a:pt x="961" y="134"/>
                    <a:pt x="978" y="151"/>
                  </a:cubicBezTo>
                  <a:cubicBezTo>
                    <a:pt x="978" y="151"/>
                    <a:pt x="995" y="159"/>
                    <a:pt x="995" y="192"/>
                  </a:cubicBezTo>
                  <a:cubicBezTo>
                    <a:pt x="986" y="259"/>
                    <a:pt x="911" y="276"/>
                    <a:pt x="861" y="284"/>
                  </a:cubicBezTo>
                  <a:close/>
                  <a:moveTo>
                    <a:pt x="861" y="284"/>
                  </a:moveTo>
                  <a:lnTo>
                    <a:pt x="861" y="284"/>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66" name="Freeform 293"/>
            <p:cNvSpPr>
              <a:spLocks noChangeArrowheads="1"/>
            </p:cNvSpPr>
            <p:nvPr/>
          </p:nvSpPr>
          <p:spPr bwMode="auto">
            <a:xfrm>
              <a:off x="1916113" y="2800349"/>
              <a:ext cx="112712" cy="144463"/>
            </a:xfrm>
            <a:custGeom>
              <a:avLst/>
              <a:gdLst>
                <a:gd name="T0" fmla="*/ 142 w 311"/>
                <a:gd name="T1" fmla="*/ 401 h 402"/>
                <a:gd name="T2" fmla="*/ 234 w 311"/>
                <a:gd name="T3" fmla="*/ 243 h 402"/>
                <a:gd name="T4" fmla="*/ 268 w 311"/>
                <a:gd name="T5" fmla="*/ 0 h 402"/>
                <a:gd name="T6" fmla="*/ 159 w 311"/>
                <a:gd name="T7" fmla="*/ 276 h 402"/>
                <a:gd name="T8" fmla="*/ 142 w 311"/>
                <a:gd name="T9" fmla="*/ 401 h 402"/>
                <a:gd name="T10" fmla="*/ 142 w 311"/>
                <a:gd name="T11" fmla="*/ 401 h 402"/>
                <a:gd name="T12" fmla="*/ 142 w 311"/>
                <a:gd name="T13" fmla="*/ 401 h 402"/>
              </a:gdLst>
              <a:ahLst/>
              <a:cxnLst>
                <a:cxn ang="0">
                  <a:pos x="T0" y="T1"/>
                </a:cxn>
                <a:cxn ang="0">
                  <a:pos x="T2" y="T3"/>
                </a:cxn>
                <a:cxn ang="0">
                  <a:pos x="T4" y="T5"/>
                </a:cxn>
                <a:cxn ang="0">
                  <a:pos x="T6" y="T7"/>
                </a:cxn>
                <a:cxn ang="0">
                  <a:pos x="T8" y="T9"/>
                </a:cxn>
                <a:cxn ang="0">
                  <a:pos x="T10" y="T11"/>
                </a:cxn>
                <a:cxn ang="0">
                  <a:pos x="T12" y="T13"/>
                </a:cxn>
              </a:cxnLst>
              <a:rect l="0" t="0" r="r" b="b"/>
              <a:pathLst>
                <a:path w="311" h="402">
                  <a:moveTo>
                    <a:pt x="142" y="401"/>
                  </a:moveTo>
                  <a:cubicBezTo>
                    <a:pt x="142" y="401"/>
                    <a:pt x="310" y="385"/>
                    <a:pt x="234" y="243"/>
                  </a:cubicBezTo>
                  <a:cubicBezTo>
                    <a:pt x="168" y="126"/>
                    <a:pt x="184" y="59"/>
                    <a:pt x="268" y="0"/>
                  </a:cubicBezTo>
                  <a:cubicBezTo>
                    <a:pt x="268" y="0"/>
                    <a:pt x="0" y="67"/>
                    <a:pt x="159" y="276"/>
                  </a:cubicBezTo>
                  <a:cubicBezTo>
                    <a:pt x="209" y="360"/>
                    <a:pt x="142" y="401"/>
                    <a:pt x="142" y="401"/>
                  </a:cubicBezTo>
                  <a:close/>
                  <a:moveTo>
                    <a:pt x="142" y="401"/>
                  </a:moveTo>
                  <a:lnTo>
                    <a:pt x="142" y="40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67" name="Freeform 294"/>
            <p:cNvSpPr>
              <a:spLocks noChangeArrowheads="1"/>
            </p:cNvSpPr>
            <p:nvPr/>
          </p:nvSpPr>
          <p:spPr bwMode="auto">
            <a:xfrm>
              <a:off x="2003425" y="2867024"/>
              <a:ext cx="53975" cy="73025"/>
            </a:xfrm>
            <a:custGeom>
              <a:avLst/>
              <a:gdLst>
                <a:gd name="T0" fmla="*/ 17 w 151"/>
                <a:gd name="T1" fmla="*/ 201 h 202"/>
                <a:gd name="T2" fmla="*/ 75 w 151"/>
                <a:gd name="T3" fmla="*/ 67 h 202"/>
                <a:gd name="T4" fmla="*/ 84 w 151"/>
                <a:gd name="T5" fmla="*/ 0 h 202"/>
                <a:gd name="T6" fmla="*/ 33 w 151"/>
                <a:gd name="T7" fmla="*/ 75 h 202"/>
                <a:gd name="T8" fmla="*/ 17 w 151"/>
                <a:gd name="T9" fmla="*/ 201 h 202"/>
                <a:gd name="T10" fmla="*/ 17 w 151"/>
                <a:gd name="T11" fmla="*/ 201 h 202"/>
                <a:gd name="T12" fmla="*/ 17 w 151"/>
                <a:gd name="T13" fmla="*/ 201 h 202"/>
              </a:gdLst>
              <a:ahLst/>
              <a:cxnLst>
                <a:cxn ang="0">
                  <a:pos x="T0" y="T1"/>
                </a:cxn>
                <a:cxn ang="0">
                  <a:pos x="T2" y="T3"/>
                </a:cxn>
                <a:cxn ang="0">
                  <a:pos x="T4" y="T5"/>
                </a:cxn>
                <a:cxn ang="0">
                  <a:pos x="T6" y="T7"/>
                </a:cxn>
                <a:cxn ang="0">
                  <a:pos x="T8" y="T9"/>
                </a:cxn>
                <a:cxn ang="0">
                  <a:pos x="T10" y="T11"/>
                </a:cxn>
                <a:cxn ang="0">
                  <a:pos x="T12" y="T13"/>
                </a:cxn>
              </a:cxnLst>
              <a:rect l="0" t="0" r="r" b="b"/>
              <a:pathLst>
                <a:path w="151" h="202">
                  <a:moveTo>
                    <a:pt x="17" y="201"/>
                  </a:moveTo>
                  <a:cubicBezTo>
                    <a:pt x="17" y="201"/>
                    <a:pt x="150" y="176"/>
                    <a:pt x="75" y="67"/>
                  </a:cubicBezTo>
                  <a:cubicBezTo>
                    <a:pt x="50" y="17"/>
                    <a:pt x="84" y="0"/>
                    <a:pt x="84" y="0"/>
                  </a:cubicBezTo>
                  <a:cubicBezTo>
                    <a:pt x="84" y="0"/>
                    <a:pt x="0" y="0"/>
                    <a:pt x="33" y="75"/>
                  </a:cubicBezTo>
                  <a:cubicBezTo>
                    <a:pt x="67" y="142"/>
                    <a:pt x="58" y="176"/>
                    <a:pt x="17" y="201"/>
                  </a:cubicBezTo>
                  <a:close/>
                  <a:moveTo>
                    <a:pt x="17" y="201"/>
                  </a:moveTo>
                  <a:lnTo>
                    <a:pt x="17" y="20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grpSp>
      <p:sp>
        <p:nvSpPr>
          <p:cNvPr id="68" name="Freeform 299"/>
          <p:cNvSpPr>
            <a:spLocks noChangeArrowheads="1"/>
          </p:cNvSpPr>
          <p:nvPr/>
        </p:nvSpPr>
        <p:spPr bwMode="auto">
          <a:xfrm>
            <a:off x="2592177" y="8646102"/>
            <a:ext cx="699828" cy="670381"/>
          </a:xfrm>
          <a:custGeom>
            <a:avLst/>
            <a:gdLst>
              <a:gd name="T0" fmla="*/ 1229 w 1665"/>
              <a:gd name="T1" fmla="*/ 561 h 1598"/>
              <a:gd name="T2" fmla="*/ 911 w 1665"/>
              <a:gd name="T3" fmla="*/ 686 h 1598"/>
              <a:gd name="T4" fmla="*/ 1246 w 1665"/>
              <a:gd name="T5" fmla="*/ 419 h 1598"/>
              <a:gd name="T6" fmla="*/ 1664 w 1665"/>
              <a:gd name="T7" fmla="*/ 76 h 1598"/>
              <a:gd name="T8" fmla="*/ 1597 w 1665"/>
              <a:gd name="T9" fmla="*/ 0 h 1598"/>
              <a:gd name="T10" fmla="*/ 1530 w 1665"/>
              <a:gd name="T11" fmla="*/ 76 h 1598"/>
              <a:gd name="T12" fmla="*/ 1246 w 1665"/>
              <a:gd name="T13" fmla="*/ 276 h 1598"/>
              <a:gd name="T14" fmla="*/ 769 w 1665"/>
              <a:gd name="T15" fmla="*/ 686 h 1598"/>
              <a:gd name="T16" fmla="*/ 435 w 1665"/>
              <a:gd name="T17" fmla="*/ 561 h 1598"/>
              <a:gd name="T18" fmla="*/ 0 w 1665"/>
              <a:gd name="T19" fmla="*/ 1288 h 1598"/>
              <a:gd name="T20" fmla="*/ 201 w 1665"/>
              <a:gd name="T21" fmla="*/ 1597 h 1598"/>
              <a:gd name="T22" fmla="*/ 836 w 1665"/>
              <a:gd name="T23" fmla="*/ 1255 h 1598"/>
              <a:gd name="T24" fmla="*/ 1463 w 1665"/>
              <a:gd name="T25" fmla="*/ 1597 h 1598"/>
              <a:gd name="T26" fmla="*/ 1664 w 1665"/>
              <a:gd name="T27" fmla="*/ 1288 h 1598"/>
              <a:gd name="T28" fmla="*/ 1229 w 1665"/>
              <a:gd name="T29" fmla="*/ 561 h 1598"/>
              <a:gd name="T30" fmla="*/ 1246 w 1665"/>
              <a:gd name="T31" fmla="*/ 811 h 1598"/>
              <a:gd name="T32" fmla="*/ 1338 w 1665"/>
              <a:gd name="T33" fmla="*/ 903 h 1598"/>
              <a:gd name="T34" fmla="*/ 1246 w 1665"/>
              <a:gd name="T35" fmla="*/ 995 h 1598"/>
              <a:gd name="T36" fmla="*/ 1162 w 1665"/>
              <a:gd name="T37" fmla="*/ 903 h 1598"/>
              <a:gd name="T38" fmla="*/ 1246 w 1665"/>
              <a:gd name="T39" fmla="*/ 811 h 1598"/>
              <a:gd name="T40" fmla="*/ 627 w 1665"/>
              <a:gd name="T41" fmla="*/ 1112 h 1598"/>
              <a:gd name="T42" fmla="*/ 485 w 1665"/>
              <a:gd name="T43" fmla="*/ 1112 h 1598"/>
              <a:gd name="T44" fmla="*/ 485 w 1665"/>
              <a:gd name="T45" fmla="*/ 1255 h 1598"/>
              <a:gd name="T46" fmla="*/ 351 w 1665"/>
              <a:gd name="T47" fmla="*/ 1255 h 1598"/>
              <a:gd name="T48" fmla="*/ 351 w 1665"/>
              <a:gd name="T49" fmla="*/ 1112 h 1598"/>
              <a:gd name="T50" fmla="*/ 209 w 1665"/>
              <a:gd name="T51" fmla="*/ 1112 h 1598"/>
              <a:gd name="T52" fmla="*/ 209 w 1665"/>
              <a:gd name="T53" fmla="*/ 970 h 1598"/>
              <a:gd name="T54" fmla="*/ 351 w 1665"/>
              <a:gd name="T55" fmla="*/ 970 h 1598"/>
              <a:gd name="T56" fmla="*/ 351 w 1665"/>
              <a:gd name="T57" fmla="*/ 836 h 1598"/>
              <a:gd name="T58" fmla="*/ 485 w 1665"/>
              <a:gd name="T59" fmla="*/ 836 h 1598"/>
              <a:gd name="T60" fmla="*/ 485 w 1665"/>
              <a:gd name="T61" fmla="*/ 970 h 1598"/>
              <a:gd name="T62" fmla="*/ 627 w 1665"/>
              <a:gd name="T63" fmla="*/ 970 h 1598"/>
              <a:gd name="T64" fmla="*/ 627 w 1665"/>
              <a:gd name="T65" fmla="*/ 1112 h 1598"/>
              <a:gd name="T66" fmla="*/ 1020 w 1665"/>
              <a:gd name="T67" fmla="*/ 1045 h 1598"/>
              <a:gd name="T68" fmla="*/ 1112 w 1665"/>
              <a:gd name="T69" fmla="*/ 954 h 1598"/>
              <a:gd name="T70" fmla="*/ 1204 w 1665"/>
              <a:gd name="T71" fmla="*/ 1045 h 1598"/>
              <a:gd name="T72" fmla="*/ 1112 w 1665"/>
              <a:gd name="T73" fmla="*/ 1129 h 1598"/>
              <a:gd name="T74" fmla="*/ 1020 w 1665"/>
              <a:gd name="T75" fmla="*/ 1045 h 1598"/>
              <a:gd name="T76" fmla="*/ 1246 w 1665"/>
              <a:gd name="T77" fmla="*/ 1271 h 1598"/>
              <a:gd name="T78" fmla="*/ 1162 w 1665"/>
              <a:gd name="T79" fmla="*/ 1179 h 1598"/>
              <a:gd name="T80" fmla="*/ 1246 w 1665"/>
              <a:gd name="T81" fmla="*/ 1087 h 1598"/>
              <a:gd name="T82" fmla="*/ 1338 w 1665"/>
              <a:gd name="T83" fmla="*/ 1179 h 1598"/>
              <a:gd name="T84" fmla="*/ 1246 w 1665"/>
              <a:gd name="T85" fmla="*/ 1271 h 1598"/>
              <a:gd name="T86" fmla="*/ 1480 w 1665"/>
              <a:gd name="T87" fmla="*/ 1045 h 1598"/>
              <a:gd name="T88" fmla="*/ 1388 w 1665"/>
              <a:gd name="T89" fmla="*/ 1129 h 1598"/>
              <a:gd name="T90" fmla="*/ 1296 w 1665"/>
              <a:gd name="T91" fmla="*/ 1045 h 1598"/>
              <a:gd name="T92" fmla="*/ 1388 w 1665"/>
              <a:gd name="T93" fmla="*/ 954 h 1598"/>
              <a:gd name="T94" fmla="*/ 1480 w 1665"/>
              <a:gd name="T95" fmla="*/ 1045 h 1598"/>
              <a:gd name="T96" fmla="*/ 1480 w 1665"/>
              <a:gd name="T97" fmla="*/ 1045 h 1598"/>
              <a:gd name="T98" fmla="*/ 1480 w 1665"/>
              <a:gd name="T99" fmla="*/ 1045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65" h="1598">
                <a:moveTo>
                  <a:pt x="1229" y="561"/>
                </a:moveTo>
                <a:cubicBezTo>
                  <a:pt x="1079" y="561"/>
                  <a:pt x="1028" y="653"/>
                  <a:pt x="911" y="686"/>
                </a:cubicBezTo>
                <a:cubicBezTo>
                  <a:pt x="928" y="552"/>
                  <a:pt x="1012" y="419"/>
                  <a:pt x="1246" y="419"/>
                </a:cubicBezTo>
                <a:cubicBezTo>
                  <a:pt x="1580" y="419"/>
                  <a:pt x="1664" y="193"/>
                  <a:pt x="1664" y="76"/>
                </a:cubicBezTo>
                <a:cubicBezTo>
                  <a:pt x="1664" y="34"/>
                  <a:pt x="1630" y="0"/>
                  <a:pt x="1597" y="0"/>
                </a:cubicBezTo>
                <a:cubicBezTo>
                  <a:pt x="1555" y="0"/>
                  <a:pt x="1530" y="34"/>
                  <a:pt x="1530" y="76"/>
                </a:cubicBezTo>
                <a:cubicBezTo>
                  <a:pt x="1530" y="84"/>
                  <a:pt x="1522" y="276"/>
                  <a:pt x="1246" y="276"/>
                </a:cubicBezTo>
                <a:cubicBezTo>
                  <a:pt x="870" y="276"/>
                  <a:pt x="786" y="535"/>
                  <a:pt x="769" y="686"/>
                </a:cubicBezTo>
                <a:cubicBezTo>
                  <a:pt x="644" y="661"/>
                  <a:pt x="594" y="561"/>
                  <a:pt x="435" y="561"/>
                </a:cubicBezTo>
                <a:cubicBezTo>
                  <a:pt x="268" y="561"/>
                  <a:pt x="0" y="887"/>
                  <a:pt x="0" y="1288"/>
                </a:cubicBezTo>
                <a:cubicBezTo>
                  <a:pt x="0" y="1489"/>
                  <a:pt x="100" y="1597"/>
                  <a:pt x="201" y="1597"/>
                </a:cubicBezTo>
                <a:cubicBezTo>
                  <a:pt x="418" y="1597"/>
                  <a:pt x="460" y="1255"/>
                  <a:pt x="836" y="1255"/>
                </a:cubicBezTo>
                <a:cubicBezTo>
                  <a:pt x="1204" y="1255"/>
                  <a:pt x="1246" y="1597"/>
                  <a:pt x="1463" y="1597"/>
                </a:cubicBezTo>
                <a:cubicBezTo>
                  <a:pt x="1564" y="1597"/>
                  <a:pt x="1664" y="1497"/>
                  <a:pt x="1664" y="1288"/>
                </a:cubicBezTo>
                <a:cubicBezTo>
                  <a:pt x="1664" y="887"/>
                  <a:pt x="1405" y="561"/>
                  <a:pt x="1229" y="561"/>
                </a:cubicBezTo>
                <a:close/>
                <a:moveTo>
                  <a:pt x="1246" y="811"/>
                </a:moveTo>
                <a:cubicBezTo>
                  <a:pt x="1296" y="811"/>
                  <a:pt x="1338" y="853"/>
                  <a:pt x="1338" y="903"/>
                </a:cubicBezTo>
                <a:cubicBezTo>
                  <a:pt x="1338" y="954"/>
                  <a:pt x="1296" y="995"/>
                  <a:pt x="1246" y="995"/>
                </a:cubicBezTo>
                <a:cubicBezTo>
                  <a:pt x="1204" y="995"/>
                  <a:pt x="1162" y="954"/>
                  <a:pt x="1162" y="903"/>
                </a:cubicBezTo>
                <a:cubicBezTo>
                  <a:pt x="1162" y="853"/>
                  <a:pt x="1204" y="811"/>
                  <a:pt x="1246" y="811"/>
                </a:cubicBezTo>
                <a:close/>
                <a:moveTo>
                  <a:pt x="627" y="1112"/>
                </a:moveTo>
                <a:cubicBezTo>
                  <a:pt x="485" y="1112"/>
                  <a:pt x="485" y="1112"/>
                  <a:pt x="485" y="1112"/>
                </a:cubicBezTo>
                <a:cubicBezTo>
                  <a:pt x="485" y="1255"/>
                  <a:pt x="485" y="1255"/>
                  <a:pt x="485" y="1255"/>
                </a:cubicBezTo>
                <a:cubicBezTo>
                  <a:pt x="351" y="1255"/>
                  <a:pt x="351" y="1255"/>
                  <a:pt x="351" y="1255"/>
                </a:cubicBezTo>
                <a:cubicBezTo>
                  <a:pt x="351" y="1112"/>
                  <a:pt x="351" y="1112"/>
                  <a:pt x="351" y="1112"/>
                </a:cubicBezTo>
                <a:cubicBezTo>
                  <a:pt x="209" y="1112"/>
                  <a:pt x="209" y="1112"/>
                  <a:pt x="209" y="1112"/>
                </a:cubicBezTo>
                <a:cubicBezTo>
                  <a:pt x="209" y="970"/>
                  <a:pt x="209" y="970"/>
                  <a:pt x="209" y="970"/>
                </a:cubicBezTo>
                <a:cubicBezTo>
                  <a:pt x="351" y="970"/>
                  <a:pt x="351" y="970"/>
                  <a:pt x="351" y="970"/>
                </a:cubicBezTo>
                <a:cubicBezTo>
                  <a:pt x="351" y="836"/>
                  <a:pt x="351" y="836"/>
                  <a:pt x="351" y="836"/>
                </a:cubicBezTo>
                <a:cubicBezTo>
                  <a:pt x="485" y="836"/>
                  <a:pt x="485" y="836"/>
                  <a:pt x="485" y="836"/>
                </a:cubicBezTo>
                <a:cubicBezTo>
                  <a:pt x="485" y="970"/>
                  <a:pt x="485" y="970"/>
                  <a:pt x="485" y="970"/>
                </a:cubicBezTo>
                <a:cubicBezTo>
                  <a:pt x="627" y="970"/>
                  <a:pt x="627" y="970"/>
                  <a:pt x="627" y="970"/>
                </a:cubicBezTo>
                <a:lnTo>
                  <a:pt x="627" y="1112"/>
                </a:lnTo>
                <a:close/>
                <a:moveTo>
                  <a:pt x="1020" y="1045"/>
                </a:moveTo>
                <a:cubicBezTo>
                  <a:pt x="1020" y="995"/>
                  <a:pt x="1062" y="954"/>
                  <a:pt x="1112" y="954"/>
                </a:cubicBezTo>
                <a:cubicBezTo>
                  <a:pt x="1162" y="954"/>
                  <a:pt x="1204" y="995"/>
                  <a:pt x="1204" y="1045"/>
                </a:cubicBezTo>
                <a:cubicBezTo>
                  <a:pt x="1204" y="1087"/>
                  <a:pt x="1162" y="1129"/>
                  <a:pt x="1112" y="1129"/>
                </a:cubicBezTo>
                <a:cubicBezTo>
                  <a:pt x="1062" y="1129"/>
                  <a:pt x="1020" y="1087"/>
                  <a:pt x="1020" y="1045"/>
                </a:cubicBezTo>
                <a:close/>
                <a:moveTo>
                  <a:pt x="1246" y="1271"/>
                </a:moveTo>
                <a:cubicBezTo>
                  <a:pt x="1204" y="1271"/>
                  <a:pt x="1162" y="1229"/>
                  <a:pt x="1162" y="1179"/>
                </a:cubicBezTo>
                <a:cubicBezTo>
                  <a:pt x="1162" y="1129"/>
                  <a:pt x="1204" y="1087"/>
                  <a:pt x="1246" y="1087"/>
                </a:cubicBezTo>
                <a:cubicBezTo>
                  <a:pt x="1296" y="1087"/>
                  <a:pt x="1338" y="1129"/>
                  <a:pt x="1338" y="1179"/>
                </a:cubicBezTo>
                <a:cubicBezTo>
                  <a:pt x="1338" y="1229"/>
                  <a:pt x="1296" y="1271"/>
                  <a:pt x="1246" y="1271"/>
                </a:cubicBezTo>
                <a:close/>
                <a:moveTo>
                  <a:pt x="1480" y="1045"/>
                </a:moveTo>
                <a:cubicBezTo>
                  <a:pt x="1480" y="1087"/>
                  <a:pt x="1438" y="1129"/>
                  <a:pt x="1388" y="1129"/>
                </a:cubicBezTo>
                <a:cubicBezTo>
                  <a:pt x="1338" y="1129"/>
                  <a:pt x="1296" y="1087"/>
                  <a:pt x="1296" y="1045"/>
                </a:cubicBezTo>
                <a:cubicBezTo>
                  <a:pt x="1296" y="995"/>
                  <a:pt x="1338" y="954"/>
                  <a:pt x="1388" y="954"/>
                </a:cubicBezTo>
                <a:cubicBezTo>
                  <a:pt x="1438" y="954"/>
                  <a:pt x="1480" y="995"/>
                  <a:pt x="1480" y="1045"/>
                </a:cubicBezTo>
                <a:close/>
                <a:moveTo>
                  <a:pt x="1480" y="1045"/>
                </a:moveTo>
                <a:lnTo>
                  <a:pt x="1480" y="1045"/>
                </a:lnTo>
                <a:close/>
              </a:path>
            </a:pathLst>
          </a:custGeom>
          <a:solidFill>
            <a:schemeClr val="bg1"/>
          </a:solidFill>
          <a:ln>
            <a:noFill/>
          </a:ln>
          <a:effectLst/>
          <a:extLst/>
        </p:spPr>
        <p:txBody>
          <a:bodyPr wrap="none" lIns="182886" tIns="91443" rIns="182886" bIns="91443" anchor="ctr"/>
          <a:lstStyle/>
          <a:p>
            <a:pPr>
              <a:defRPr/>
            </a:pPr>
            <a:endParaRPr lang="en-US" sz="2701" dirty="0">
              <a:latin typeface="Lato Light"/>
              <a:ea typeface="SimSun" charset="0"/>
            </a:endParaRPr>
          </a:p>
        </p:txBody>
      </p:sp>
      <p:sp>
        <p:nvSpPr>
          <p:cNvPr id="69" name="Freeform 380"/>
          <p:cNvSpPr>
            <a:spLocks noChangeArrowheads="1"/>
          </p:cNvSpPr>
          <p:nvPr/>
        </p:nvSpPr>
        <p:spPr bwMode="auto">
          <a:xfrm>
            <a:off x="15191462" y="8703502"/>
            <a:ext cx="623492" cy="623652"/>
          </a:xfrm>
          <a:custGeom>
            <a:avLst/>
            <a:gdLst>
              <a:gd name="T0" fmla="*/ 986 w 1079"/>
              <a:gd name="T1" fmla="*/ 627 h 1079"/>
              <a:gd name="T2" fmla="*/ 986 w 1079"/>
              <a:gd name="T3" fmla="*/ 452 h 1079"/>
              <a:gd name="T4" fmla="*/ 175 w 1079"/>
              <a:gd name="T5" fmla="*/ 543 h 1079"/>
              <a:gd name="T6" fmla="*/ 0 w 1079"/>
              <a:gd name="T7" fmla="*/ 543 h 1079"/>
              <a:gd name="T8" fmla="*/ 175 w 1079"/>
              <a:gd name="T9" fmla="*/ 543 h 1079"/>
              <a:gd name="T10" fmla="*/ 451 w 1079"/>
              <a:gd name="T11" fmla="*/ 987 h 1079"/>
              <a:gd name="T12" fmla="*/ 627 w 1079"/>
              <a:gd name="T13" fmla="*/ 987 h 1079"/>
              <a:gd name="T14" fmla="*/ 535 w 1079"/>
              <a:gd name="T15" fmla="*/ 175 h 1079"/>
              <a:gd name="T16" fmla="*/ 535 w 1079"/>
              <a:gd name="T17" fmla="*/ 0 h 1079"/>
              <a:gd name="T18" fmla="*/ 535 w 1079"/>
              <a:gd name="T19" fmla="*/ 175 h 1079"/>
              <a:gd name="T20" fmla="*/ 794 w 1079"/>
              <a:gd name="T21" fmla="*/ 920 h 1079"/>
              <a:gd name="T22" fmla="*/ 919 w 1079"/>
              <a:gd name="T23" fmla="*/ 794 h 1079"/>
              <a:gd name="T24" fmla="*/ 284 w 1079"/>
              <a:gd name="T25" fmla="*/ 284 h 1079"/>
              <a:gd name="T26" fmla="*/ 158 w 1079"/>
              <a:gd name="T27" fmla="*/ 159 h 1079"/>
              <a:gd name="T28" fmla="*/ 284 w 1079"/>
              <a:gd name="T29" fmla="*/ 284 h 1079"/>
              <a:gd name="T30" fmla="*/ 158 w 1079"/>
              <a:gd name="T31" fmla="*/ 920 h 1079"/>
              <a:gd name="T32" fmla="*/ 284 w 1079"/>
              <a:gd name="T33" fmla="*/ 794 h 1079"/>
              <a:gd name="T34" fmla="*/ 919 w 1079"/>
              <a:gd name="T35" fmla="*/ 284 h 1079"/>
              <a:gd name="T36" fmla="*/ 794 w 1079"/>
              <a:gd name="T37" fmla="*/ 159 h 1079"/>
              <a:gd name="T38" fmla="*/ 919 w 1079"/>
              <a:gd name="T39" fmla="*/ 284 h 1079"/>
              <a:gd name="T40" fmla="*/ 693 w 1079"/>
              <a:gd name="T41" fmla="*/ 635 h 1079"/>
              <a:gd name="T42" fmla="*/ 836 w 1079"/>
              <a:gd name="T43" fmla="*/ 552 h 1079"/>
              <a:gd name="T44" fmla="*/ 836 w 1079"/>
              <a:gd name="T45" fmla="*/ 493 h 1079"/>
              <a:gd name="T46" fmla="*/ 677 w 1079"/>
              <a:gd name="T47" fmla="*/ 426 h 1079"/>
              <a:gd name="T48" fmla="*/ 769 w 1079"/>
              <a:gd name="T49" fmla="*/ 293 h 1079"/>
              <a:gd name="T50" fmla="*/ 635 w 1079"/>
              <a:gd name="T51" fmla="*/ 385 h 1079"/>
              <a:gd name="T52" fmla="*/ 568 w 1079"/>
              <a:gd name="T53" fmla="*/ 226 h 1079"/>
              <a:gd name="T54" fmla="*/ 510 w 1079"/>
              <a:gd name="T55" fmla="*/ 226 h 1079"/>
              <a:gd name="T56" fmla="*/ 434 w 1079"/>
              <a:gd name="T57" fmla="*/ 385 h 1079"/>
              <a:gd name="T58" fmla="*/ 309 w 1079"/>
              <a:gd name="T59" fmla="*/ 293 h 1079"/>
              <a:gd name="T60" fmla="*/ 392 w 1079"/>
              <a:gd name="T61" fmla="*/ 426 h 1079"/>
              <a:gd name="T62" fmla="*/ 242 w 1079"/>
              <a:gd name="T63" fmla="*/ 493 h 1079"/>
              <a:gd name="T64" fmla="*/ 242 w 1079"/>
              <a:gd name="T65" fmla="*/ 552 h 1079"/>
              <a:gd name="T66" fmla="*/ 384 w 1079"/>
              <a:gd name="T67" fmla="*/ 635 h 1079"/>
              <a:gd name="T68" fmla="*/ 309 w 1079"/>
              <a:gd name="T69" fmla="*/ 753 h 1079"/>
              <a:gd name="T70" fmla="*/ 351 w 1079"/>
              <a:gd name="T71" fmla="*/ 753 h 1079"/>
              <a:gd name="T72" fmla="*/ 510 w 1079"/>
              <a:gd name="T73" fmla="*/ 719 h 1079"/>
              <a:gd name="T74" fmla="*/ 535 w 1079"/>
              <a:gd name="T75" fmla="*/ 853 h 1079"/>
              <a:gd name="T76" fmla="*/ 568 w 1079"/>
              <a:gd name="T77" fmla="*/ 719 h 1079"/>
              <a:gd name="T78" fmla="*/ 727 w 1079"/>
              <a:gd name="T79" fmla="*/ 753 h 1079"/>
              <a:gd name="T80" fmla="*/ 769 w 1079"/>
              <a:gd name="T81" fmla="*/ 753 h 1079"/>
              <a:gd name="T82" fmla="*/ 769 w 1079"/>
              <a:gd name="T83" fmla="*/ 719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79" h="1079">
                <a:moveTo>
                  <a:pt x="1078" y="543"/>
                </a:moveTo>
                <a:cubicBezTo>
                  <a:pt x="1078" y="585"/>
                  <a:pt x="1036" y="627"/>
                  <a:pt x="986" y="627"/>
                </a:cubicBezTo>
                <a:cubicBezTo>
                  <a:pt x="944" y="627"/>
                  <a:pt x="903" y="585"/>
                  <a:pt x="903" y="543"/>
                </a:cubicBezTo>
                <a:cubicBezTo>
                  <a:pt x="903" y="493"/>
                  <a:pt x="944" y="452"/>
                  <a:pt x="986" y="452"/>
                </a:cubicBezTo>
                <a:cubicBezTo>
                  <a:pt x="1036" y="452"/>
                  <a:pt x="1078" y="493"/>
                  <a:pt x="1078" y="543"/>
                </a:cubicBezTo>
                <a:close/>
                <a:moveTo>
                  <a:pt x="175" y="543"/>
                </a:moveTo>
                <a:cubicBezTo>
                  <a:pt x="175" y="493"/>
                  <a:pt x="133" y="452"/>
                  <a:pt x="91" y="452"/>
                </a:cubicBezTo>
                <a:cubicBezTo>
                  <a:pt x="41" y="452"/>
                  <a:pt x="0" y="493"/>
                  <a:pt x="0" y="543"/>
                </a:cubicBezTo>
                <a:cubicBezTo>
                  <a:pt x="0" y="585"/>
                  <a:pt x="41" y="627"/>
                  <a:pt x="91" y="627"/>
                </a:cubicBezTo>
                <a:cubicBezTo>
                  <a:pt x="133" y="627"/>
                  <a:pt x="175" y="585"/>
                  <a:pt x="175" y="543"/>
                </a:cubicBezTo>
                <a:close/>
                <a:moveTo>
                  <a:pt x="535" y="903"/>
                </a:moveTo>
                <a:cubicBezTo>
                  <a:pt x="493" y="903"/>
                  <a:pt x="451" y="945"/>
                  <a:pt x="451" y="987"/>
                </a:cubicBezTo>
                <a:cubicBezTo>
                  <a:pt x="451" y="1037"/>
                  <a:pt x="493" y="1078"/>
                  <a:pt x="535" y="1078"/>
                </a:cubicBezTo>
                <a:cubicBezTo>
                  <a:pt x="585" y="1078"/>
                  <a:pt x="627" y="1037"/>
                  <a:pt x="627" y="987"/>
                </a:cubicBezTo>
                <a:cubicBezTo>
                  <a:pt x="627" y="945"/>
                  <a:pt x="585" y="903"/>
                  <a:pt x="535" y="903"/>
                </a:cubicBezTo>
                <a:close/>
                <a:moveTo>
                  <a:pt x="535" y="175"/>
                </a:moveTo>
                <a:cubicBezTo>
                  <a:pt x="585" y="175"/>
                  <a:pt x="627" y="134"/>
                  <a:pt x="627" y="92"/>
                </a:cubicBezTo>
                <a:cubicBezTo>
                  <a:pt x="627" y="42"/>
                  <a:pt x="585" y="0"/>
                  <a:pt x="535" y="0"/>
                </a:cubicBezTo>
                <a:cubicBezTo>
                  <a:pt x="493" y="0"/>
                  <a:pt x="451" y="42"/>
                  <a:pt x="451" y="92"/>
                </a:cubicBezTo>
                <a:cubicBezTo>
                  <a:pt x="451" y="134"/>
                  <a:pt x="493" y="175"/>
                  <a:pt x="535" y="175"/>
                </a:cubicBezTo>
                <a:close/>
                <a:moveTo>
                  <a:pt x="794" y="794"/>
                </a:moveTo>
                <a:cubicBezTo>
                  <a:pt x="760" y="828"/>
                  <a:pt x="760" y="886"/>
                  <a:pt x="794" y="920"/>
                </a:cubicBezTo>
                <a:cubicBezTo>
                  <a:pt x="827" y="953"/>
                  <a:pt x="886" y="953"/>
                  <a:pt x="919" y="920"/>
                </a:cubicBezTo>
                <a:cubicBezTo>
                  <a:pt x="953" y="886"/>
                  <a:pt x="953" y="828"/>
                  <a:pt x="919" y="794"/>
                </a:cubicBezTo>
                <a:cubicBezTo>
                  <a:pt x="886" y="761"/>
                  <a:pt x="827" y="761"/>
                  <a:pt x="794" y="794"/>
                </a:cubicBezTo>
                <a:close/>
                <a:moveTo>
                  <a:pt x="284" y="284"/>
                </a:moveTo>
                <a:cubicBezTo>
                  <a:pt x="317" y="251"/>
                  <a:pt x="317" y="192"/>
                  <a:pt x="284" y="159"/>
                </a:cubicBezTo>
                <a:cubicBezTo>
                  <a:pt x="250" y="125"/>
                  <a:pt x="192" y="125"/>
                  <a:pt x="158" y="159"/>
                </a:cubicBezTo>
                <a:cubicBezTo>
                  <a:pt x="125" y="192"/>
                  <a:pt x="125" y="251"/>
                  <a:pt x="158" y="284"/>
                </a:cubicBezTo>
                <a:cubicBezTo>
                  <a:pt x="192" y="318"/>
                  <a:pt x="250" y="318"/>
                  <a:pt x="284" y="284"/>
                </a:cubicBezTo>
                <a:close/>
                <a:moveTo>
                  <a:pt x="158" y="794"/>
                </a:moveTo>
                <a:cubicBezTo>
                  <a:pt x="125" y="828"/>
                  <a:pt x="125" y="886"/>
                  <a:pt x="158" y="920"/>
                </a:cubicBezTo>
                <a:cubicBezTo>
                  <a:pt x="192" y="953"/>
                  <a:pt x="250" y="953"/>
                  <a:pt x="284" y="920"/>
                </a:cubicBezTo>
                <a:cubicBezTo>
                  <a:pt x="317" y="886"/>
                  <a:pt x="317" y="828"/>
                  <a:pt x="284" y="794"/>
                </a:cubicBezTo>
                <a:cubicBezTo>
                  <a:pt x="250" y="761"/>
                  <a:pt x="192" y="761"/>
                  <a:pt x="158" y="794"/>
                </a:cubicBezTo>
                <a:close/>
                <a:moveTo>
                  <a:pt x="919" y="284"/>
                </a:moveTo>
                <a:cubicBezTo>
                  <a:pt x="953" y="251"/>
                  <a:pt x="953" y="192"/>
                  <a:pt x="919" y="159"/>
                </a:cubicBezTo>
                <a:cubicBezTo>
                  <a:pt x="886" y="125"/>
                  <a:pt x="827" y="125"/>
                  <a:pt x="794" y="159"/>
                </a:cubicBezTo>
                <a:cubicBezTo>
                  <a:pt x="760" y="192"/>
                  <a:pt x="760" y="251"/>
                  <a:pt x="794" y="284"/>
                </a:cubicBezTo>
                <a:cubicBezTo>
                  <a:pt x="827" y="318"/>
                  <a:pt x="886" y="318"/>
                  <a:pt x="919" y="284"/>
                </a:cubicBezTo>
                <a:close/>
                <a:moveTo>
                  <a:pt x="769" y="719"/>
                </a:moveTo>
                <a:cubicBezTo>
                  <a:pt x="693" y="635"/>
                  <a:pt x="693" y="635"/>
                  <a:pt x="693" y="635"/>
                </a:cubicBezTo>
                <a:cubicBezTo>
                  <a:pt x="710" y="610"/>
                  <a:pt x="719" y="585"/>
                  <a:pt x="719" y="552"/>
                </a:cubicBezTo>
                <a:cubicBezTo>
                  <a:pt x="836" y="552"/>
                  <a:pt x="836" y="552"/>
                  <a:pt x="836" y="552"/>
                </a:cubicBezTo>
                <a:cubicBezTo>
                  <a:pt x="852" y="552"/>
                  <a:pt x="861" y="543"/>
                  <a:pt x="861" y="527"/>
                </a:cubicBezTo>
                <a:cubicBezTo>
                  <a:pt x="861" y="510"/>
                  <a:pt x="852" y="493"/>
                  <a:pt x="836" y="493"/>
                </a:cubicBezTo>
                <a:cubicBezTo>
                  <a:pt x="719" y="493"/>
                  <a:pt x="719" y="493"/>
                  <a:pt x="719" y="493"/>
                </a:cubicBezTo>
                <a:cubicBezTo>
                  <a:pt x="710" y="468"/>
                  <a:pt x="693" y="443"/>
                  <a:pt x="677" y="426"/>
                </a:cubicBezTo>
                <a:cubicBezTo>
                  <a:pt x="769" y="334"/>
                  <a:pt x="769" y="334"/>
                  <a:pt x="769" y="334"/>
                </a:cubicBezTo>
                <a:cubicBezTo>
                  <a:pt x="777" y="326"/>
                  <a:pt x="777" y="309"/>
                  <a:pt x="769" y="293"/>
                </a:cubicBezTo>
                <a:cubicBezTo>
                  <a:pt x="760" y="284"/>
                  <a:pt x="735" y="284"/>
                  <a:pt x="727" y="293"/>
                </a:cubicBezTo>
                <a:cubicBezTo>
                  <a:pt x="635" y="385"/>
                  <a:pt x="635" y="385"/>
                  <a:pt x="635" y="385"/>
                </a:cubicBezTo>
                <a:cubicBezTo>
                  <a:pt x="618" y="368"/>
                  <a:pt x="593" y="360"/>
                  <a:pt x="568" y="360"/>
                </a:cubicBezTo>
                <a:cubicBezTo>
                  <a:pt x="568" y="226"/>
                  <a:pt x="568" y="226"/>
                  <a:pt x="568" y="226"/>
                </a:cubicBezTo>
                <a:cubicBezTo>
                  <a:pt x="568" y="217"/>
                  <a:pt x="551" y="201"/>
                  <a:pt x="535" y="201"/>
                </a:cubicBezTo>
                <a:cubicBezTo>
                  <a:pt x="526" y="201"/>
                  <a:pt x="510" y="217"/>
                  <a:pt x="510" y="226"/>
                </a:cubicBezTo>
                <a:cubicBezTo>
                  <a:pt x="510" y="360"/>
                  <a:pt x="510" y="360"/>
                  <a:pt x="510" y="360"/>
                </a:cubicBezTo>
                <a:cubicBezTo>
                  <a:pt x="484" y="360"/>
                  <a:pt x="459" y="368"/>
                  <a:pt x="434" y="385"/>
                </a:cubicBezTo>
                <a:cubicBezTo>
                  <a:pt x="351" y="293"/>
                  <a:pt x="351" y="293"/>
                  <a:pt x="351" y="293"/>
                </a:cubicBezTo>
                <a:cubicBezTo>
                  <a:pt x="334" y="284"/>
                  <a:pt x="317" y="284"/>
                  <a:pt x="309" y="293"/>
                </a:cubicBezTo>
                <a:cubicBezTo>
                  <a:pt x="301" y="309"/>
                  <a:pt x="301" y="326"/>
                  <a:pt x="309" y="334"/>
                </a:cubicBezTo>
                <a:cubicBezTo>
                  <a:pt x="392" y="426"/>
                  <a:pt x="392" y="426"/>
                  <a:pt x="392" y="426"/>
                </a:cubicBezTo>
                <a:cubicBezTo>
                  <a:pt x="376" y="443"/>
                  <a:pt x="368" y="468"/>
                  <a:pt x="359" y="493"/>
                </a:cubicBezTo>
                <a:cubicBezTo>
                  <a:pt x="242" y="493"/>
                  <a:pt x="242" y="493"/>
                  <a:pt x="242" y="493"/>
                </a:cubicBezTo>
                <a:cubicBezTo>
                  <a:pt x="225" y="493"/>
                  <a:pt x="217" y="510"/>
                  <a:pt x="217" y="527"/>
                </a:cubicBezTo>
                <a:cubicBezTo>
                  <a:pt x="217" y="543"/>
                  <a:pt x="225" y="552"/>
                  <a:pt x="242" y="552"/>
                </a:cubicBezTo>
                <a:cubicBezTo>
                  <a:pt x="359" y="552"/>
                  <a:pt x="359" y="552"/>
                  <a:pt x="359" y="552"/>
                </a:cubicBezTo>
                <a:cubicBezTo>
                  <a:pt x="359" y="585"/>
                  <a:pt x="368" y="610"/>
                  <a:pt x="384" y="635"/>
                </a:cubicBezTo>
                <a:cubicBezTo>
                  <a:pt x="309" y="719"/>
                  <a:pt x="309" y="719"/>
                  <a:pt x="309" y="719"/>
                </a:cubicBezTo>
                <a:cubicBezTo>
                  <a:pt x="301" y="727"/>
                  <a:pt x="301" y="744"/>
                  <a:pt x="309" y="753"/>
                </a:cubicBezTo>
                <a:cubicBezTo>
                  <a:pt x="317" y="761"/>
                  <a:pt x="317" y="761"/>
                  <a:pt x="326" y="761"/>
                </a:cubicBezTo>
                <a:cubicBezTo>
                  <a:pt x="334" y="761"/>
                  <a:pt x="342" y="761"/>
                  <a:pt x="351" y="753"/>
                </a:cubicBezTo>
                <a:cubicBezTo>
                  <a:pt x="426" y="677"/>
                  <a:pt x="426" y="677"/>
                  <a:pt x="426" y="677"/>
                </a:cubicBezTo>
                <a:cubicBezTo>
                  <a:pt x="443" y="702"/>
                  <a:pt x="476" y="719"/>
                  <a:pt x="510" y="719"/>
                </a:cubicBezTo>
                <a:cubicBezTo>
                  <a:pt x="510" y="819"/>
                  <a:pt x="510" y="819"/>
                  <a:pt x="510" y="819"/>
                </a:cubicBezTo>
                <a:cubicBezTo>
                  <a:pt x="510" y="836"/>
                  <a:pt x="526" y="853"/>
                  <a:pt x="535" y="853"/>
                </a:cubicBezTo>
                <a:cubicBezTo>
                  <a:pt x="551" y="853"/>
                  <a:pt x="568" y="836"/>
                  <a:pt x="568" y="819"/>
                </a:cubicBezTo>
                <a:cubicBezTo>
                  <a:pt x="568" y="719"/>
                  <a:pt x="568" y="719"/>
                  <a:pt x="568" y="719"/>
                </a:cubicBezTo>
                <a:cubicBezTo>
                  <a:pt x="602" y="719"/>
                  <a:pt x="627" y="702"/>
                  <a:pt x="652" y="677"/>
                </a:cubicBezTo>
                <a:cubicBezTo>
                  <a:pt x="727" y="753"/>
                  <a:pt x="727" y="753"/>
                  <a:pt x="727" y="753"/>
                </a:cubicBezTo>
                <a:cubicBezTo>
                  <a:pt x="735" y="761"/>
                  <a:pt x="744" y="761"/>
                  <a:pt x="744" y="761"/>
                </a:cubicBezTo>
                <a:cubicBezTo>
                  <a:pt x="752" y="761"/>
                  <a:pt x="760" y="761"/>
                  <a:pt x="769" y="753"/>
                </a:cubicBezTo>
                <a:cubicBezTo>
                  <a:pt x="777" y="744"/>
                  <a:pt x="777" y="727"/>
                  <a:pt x="769" y="719"/>
                </a:cubicBezTo>
                <a:close/>
                <a:moveTo>
                  <a:pt x="769" y="719"/>
                </a:moveTo>
                <a:lnTo>
                  <a:pt x="769" y="719"/>
                </a:lnTo>
                <a:close/>
              </a:path>
            </a:pathLst>
          </a:custGeom>
          <a:solidFill>
            <a:schemeClr val="bg1"/>
          </a:solidFill>
          <a:ln>
            <a:noFill/>
          </a:ln>
          <a:effectLst/>
          <a:extLst/>
        </p:spPr>
        <p:txBody>
          <a:bodyPr wrap="none" lIns="182886" tIns="91443" rIns="182886" bIns="91443" anchor="ctr"/>
          <a:lstStyle/>
          <a:p>
            <a:pPr>
              <a:defRPr/>
            </a:pPr>
            <a:endParaRPr lang="en-US" sz="2701" dirty="0">
              <a:latin typeface="Lato Light"/>
              <a:ea typeface="SimSun" charset="0"/>
            </a:endParaRPr>
          </a:p>
        </p:txBody>
      </p:sp>
      <p:sp>
        <p:nvSpPr>
          <p:cNvPr id="70" name="Freeform 107"/>
          <p:cNvSpPr>
            <a:spLocks noChangeArrowheads="1"/>
          </p:cNvSpPr>
          <p:nvPr/>
        </p:nvSpPr>
        <p:spPr bwMode="auto">
          <a:xfrm>
            <a:off x="15118368" y="4539655"/>
            <a:ext cx="623492" cy="750627"/>
          </a:xfrm>
          <a:custGeom>
            <a:avLst/>
            <a:gdLst>
              <a:gd name="T0" fmla="*/ 710 w 736"/>
              <a:gd name="T1" fmla="*/ 435 h 888"/>
              <a:gd name="T2" fmla="*/ 117 w 736"/>
              <a:gd name="T3" fmla="*/ 435 h 888"/>
              <a:gd name="T4" fmla="*/ 133 w 736"/>
              <a:gd name="T5" fmla="*/ 419 h 888"/>
              <a:gd name="T6" fmla="*/ 610 w 736"/>
              <a:gd name="T7" fmla="*/ 134 h 888"/>
              <a:gd name="T8" fmla="*/ 618 w 736"/>
              <a:gd name="T9" fmla="*/ 92 h 888"/>
              <a:gd name="T10" fmla="*/ 593 w 736"/>
              <a:gd name="T11" fmla="*/ 26 h 888"/>
              <a:gd name="T12" fmla="*/ 551 w 736"/>
              <a:gd name="T13" fmla="*/ 9 h 888"/>
              <a:gd name="T14" fmla="*/ 16 w 736"/>
              <a:gd name="T15" fmla="*/ 335 h 888"/>
              <a:gd name="T16" fmla="*/ 8 w 736"/>
              <a:gd name="T17" fmla="*/ 377 h 888"/>
              <a:gd name="T18" fmla="*/ 58 w 736"/>
              <a:gd name="T19" fmla="*/ 435 h 888"/>
              <a:gd name="T20" fmla="*/ 58 w 736"/>
              <a:gd name="T21" fmla="*/ 862 h 888"/>
              <a:gd name="T22" fmla="*/ 83 w 736"/>
              <a:gd name="T23" fmla="*/ 887 h 888"/>
              <a:gd name="T24" fmla="*/ 710 w 736"/>
              <a:gd name="T25" fmla="*/ 887 h 888"/>
              <a:gd name="T26" fmla="*/ 735 w 736"/>
              <a:gd name="T27" fmla="*/ 862 h 888"/>
              <a:gd name="T28" fmla="*/ 735 w 736"/>
              <a:gd name="T29" fmla="*/ 460 h 888"/>
              <a:gd name="T30" fmla="*/ 710 w 736"/>
              <a:gd name="T31" fmla="*/ 435 h 888"/>
              <a:gd name="T32" fmla="*/ 501 w 736"/>
              <a:gd name="T33" fmla="*/ 452 h 888"/>
              <a:gd name="T34" fmla="*/ 418 w 736"/>
              <a:gd name="T35" fmla="*/ 536 h 888"/>
              <a:gd name="T36" fmla="*/ 300 w 736"/>
              <a:gd name="T37" fmla="*/ 536 h 888"/>
              <a:gd name="T38" fmla="*/ 393 w 736"/>
              <a:gd name="T39" fmla="*/ 452 h 888"/>
              <a:gd name="T40" fmla="*/ 501 w 736"/>
              <a:gd name="T41" fmla="*/ 452 h 888"/>
              <a:gd name="T42" fmla="*/ 468 w 736"/>
              <a:gd name="T43" fmla="*/ 92 h 888"/>
              <a:gd name="T44" fmla="*/ 568 w 736"/>
              <a:gd name="T45" fmla="*/ 26 h 888"/>
              <a:gd name="T46" fmla="*/ 551 w 736"/>
              <a:gd name="T47" fmla="*/ 118 h 888"/>
              <a:gd name="T48" fmla="*/ 451 w 736"/>
              <a:gd name="T49" fmla="*/ 185 h 888"/>
              <a:gd name="T50" fmla="*/ 468 w 736"/>
              <a:gd name="T51" fmla="*/ 92 h 888"/>
              <a:gd name="T52" fmla="*/ 292 w 736"/>
              <a:gd name="T53" fmla="*/ 201 h 888"/>
              <a:gd name="T54" fmla="*/ 393 w 736"/>
              <a:gd name="T55" fmla="*/ 134 h 888"/>
              <a:gd name="T56" fmla="*/ 376 w 736"/>
              <a:gd name="T57" fmla="*/ 235 h 888"/>
              <a:gd name="T58" fmla="*/ 267 w 736"/>
              <a:gd name="T59" fmla="*/ 293 h 888"/>
              <a:gd name="T60" fmla="*/ 292 w 736"/>
              <a:gd name="T61" fmla="*/ 201 h 888"/>
              <a:gd name="T62" fmla="*/ 83 w 736"/>
              <a:gd name="T63" fmla="*/ 410 h 888"/>
              <a:gd name="T64" fmla="*/ 100 w 736"/>
              <a:gd name="T65" fmla="*/ 318 h 888"/>
              <a:gd name="T66" fmla="*/ 200 w 736"/>
              <a:gd name="T67" fmla="*/ 251 h 888"/>
              <a:gd name="T68" fmla="*/ 184 w 736"/>
              <a:gd name="T69" fmla="*/ 343 h 888"/>
              <a:gd name="T70" fmla="*/ 83 w 736"/>
              <a:gd name="T71" fmla="*/ 410 h 888"/>
              <a:gd name="T72" fmla="*/ 192 w 736"/>
              <a:gd name="T73" fmla="*/ 452 h 888"/>
              <a:gd name="T74" fmla="*/ 300 w 736"/>
              <a:gd name="T75" fmla="*/ 452 h 888"/>
              <a:gd name="T76" fmla="*/ 217 w 736"/>
              <a:gd name="T77" fmla="*/ 536 h 888"/>
              <a:gd name="T78" fmla="*/ 108 w 736"/>
              <a:gd name="T79" fmla="*/ 536 h 888"/>
              <a:gd name="T80" fmla="*/ 192 w 736"/>
              <a:gd name="T81" fmla="*/ 452 h 888"/>
              <a:gd name="T82" fmla="*/ 694 w 736"/>
              <a:gd name="T83" fmla="*/ 853 h 888"/>
              <a:gd name="T84" fmla="*/ 108 w 736"/>
              <a:gd name="T85" fmla="*/ 853 h 888"/>
              <a:gd name="T86" fmla="*/ 108 w 736"/>
              <a:gd name="T87" fmla="*/ 586 h 888"/>
              <a:gd name="T88" fmla="*/ 694 w 736"/>
              <a:gd name="T89" fmla="*/ 586 h 888"/>
              <a:gd name="T90" fmla="*/ 694 w 736"/>
              <a:gd name="T91" fmla="*/ 853 h 888"/>
              <a:gd name="T92" fmla="*/ 618 w 736"/>
              <a:gd name="T93" fmla="*/ 536 h 888"/>
              <a:gd name="T94" fmla="*/ 501 w 736"/>
              <a:gd name="T95" fmla="*/ 536 h 888"/>
              <a:gd name="T96" fmla="*/ 585 w 736"/>
              <a:gd name="T97" fmla="*/ 452 h 888"/>
              <a:gd name="T98" fmla="*/ 702 w 736"/>
              <a:gd name="T99" fmla="*/ 452 h 888"/>
              <a:gd name="T100" fmla="*/ 618 w 736"/>
              <a:gd name="T101" fmla="*/ 536 h 888"/>
              <a:gd name="T102" fmla="*/ 618 w 736"/>
              <a:gd name="T103" fmla="*/ 536 h 888"/>
              <a:gd name="T104" fmla="*/ 618 w 736"/>
              <a:gd name="T105" fmla="*/ 536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6" h="888">
                <a:moveTo>
                  <a:pt x="710" y="435"/>
                </a:moveTo>
                <a:cubicBezTo>
                  <a:pt x="117" y="435"/>
                  <a:pt x="117" y="435"/>
                  <a:pt x="117" y="435"/>
                </a:cubicBezTo>
                <a:cubicBezTo>
                  <a:pt x="133" y="419"/>
                  <a:pt x="133" y="419"/>
                  <a:pt x="133" y="419"/>
                </a:cubicBezTo>
                <a:cubicBezTo>
                  <a:pt x="284" y="335"/>
                  <a:pt x="610" y="134"/>
                  <a:pt x="610" y="134"/>
                </a:cubicBezTo>
                <a:cubicBezTo>
                  <a:pt x="627" y="126"/>
                  <a:pt x="627" y="109"/>
                  <a:pt x="618" y="92"/>
                </a:cubicBezTo>
                <a:cubicBezTo>
                  <a:pt x="593" y="26"/>
                  <a:pt x="593" y="26"/>
                  <a:pt x="593" y="26"/>
                </a:cubicBezTo>
                <a:cubicBezTo>
                  <a:pt x="585" y="9"/>
                  <a:pt x="568" y="0"/>
                  <a:pt x="551" y="9"/>
                </a:cubicBezTo>
                <a:cubicBezTo>
                  <a:pt x="16" y="335"/>
                  <a:pt x="16" y="335"/>
                  <a:pt x="16" y="335"/>
                </a:cubicBezTo>
                <a:cubicBezTo>
                  <a:pt x="8" y="343"/>
                  <a:pt x="0" y="360"/>
                  <a:pt x="8" y="377"/>
                </a:cubicBezTo>
                <a:cubicBezTo>
                  <a:pt x="58" y="435"/>
                  <a:pt x="58" y="435"/>
                  <a:pt x="58" y="435"/>
                </a:cubicBezTo>
                <a:cubicBezTo>
                  <a:pt x="58" y="862"/>
                  <a:pt x="58" y="862"/>
                  <a:pt x="58" y="862"/>
                </a:cubicBezTo>
                <a:cubicBezTo>
                  <a:pt x="58" y="878"/>
                  <a:pt x="75" y="887"/>
                  <a:pt x="83" y="887"/>
                </a:cubicBezTo>
                <a:cubicBezTo>
                  <a:pt x="710" y="887"/>
                  <a:pt x="710" y="887"/>
                  <a:pt x="710" y="887"/>
                </a:cubicBezTo>
                <a:cubicBezTo>
                  <a:pt x="727" y="887"/>
                  <a:pt x="735" y="878"/>
                  <a:pt x="735" y="862"/>
                </a:cubicBezTo>
                <a:cubicBezTo>
                  <a:pt x="735" y="460"/>
                  <a:pt x="735" y="460"/>
                  <a:pt x="735" y="460"/>
                </a:cubicBezTo>
                <a:cubicBezTo>
                  <a:pt x="735" y="443"/>
                  <a:pt x="727" y="435"/>
                  <a:pt x="710" y="435"/>
                </a:cubicBezTo>
                <a:close/>
                <a:moveTo>
                  <a:pt x="501" y="452"/>
                </a:moveTo>
                <a:cubicBezTo>
                  <a:pt x="418" y="536"/>
                  <a:pt x="418" y="536"/>
                  <a:pt x="418" y="536"/>
                </a:cubicBezTo>
                <a:cubicBezTo>
                  <a:pt x="300" y="536"/>
                  <a:pt x="300" y="536"/>
                  <a:pt x="300" y="536"/>
                </a:cubicBezTo>
                <a:cubicBezTo>
                  <a:pt x="393" y="452"/>
                  <a:pt x="393" y="452"/>
                  <a:pt x="393" y="452"/>
                </a:cubicBezTo>
                <a:lnTo>
                  <a:pt x="501" y="452"/>
                </a:lnTo>
                <a:close/>
                <a:moveTo>
                  <a:pt x="468" y="92"/>
                </a:moveTo>
                <a:cubicBezTo>
                  <a:pt x="568" y="26"/>
                  <a:pt x="568" y="26"/>
                  <a:pt x="568" y="26"/>
                </a:cubicBezTo>
                <a:cubicBezTo>
                  <a:pt x="551" y="118"/>
                  <a:pt x="551" y="118"/>
                  <a:pt x="551" y="118"/>
                </a:cubicBezTo>
                <a:cubicBezTo>
                  <a:pt x="451" y="185"/>
                  <a:pt x="451" y="185"/>
                  <a:pt x="451" y="185"/>
                </a:cubicBezTo>
                <a:lnTo>
                  <a:pt x="468" y="92"/>
                </a:lnTo>
                <a:close/>
                <a:moveTo>
                  <a:pt x="292" y="201"/>
                </a:moveTo>
                <a:cubicBezTo>
                  <a:pt x="393" y="134"/>
                  <a:pt x="393" y="134"/>
                  <a:pt x="393" y="134"/>
                </a:cubicBezTo>
                <a:cubicBezTo>
                  <a:pt x="376" y="235"/>
                  <a:pt x="376" y="235"/>
                  <a:pt x="376" y="235"/>
                </a:cubicBezTo>
                <a:cubicBezTo>
                  <a:pt x="267" y="293"/>
                  <a:pt x="267" y="293"/>
                  <a:pt x="267" y="293"/>
                </a:cubicBezTo>
                <a:lnTo>
                  <a:pt x="292" y="201"/>
                </a:lnTo>
                <a:close/>
                <a:moveTo>
                  <a:pt x="83" y="410"/>
                </a:moveTo>
                <a:cubicBezTo>
                  <a:pt x="100" y="318"/>
                  <a:pt x="100" y="318"/>
                  <a:pt x="100" y="318"/>
                </a:cubicBezTo>
                <a:cubicBezTo>
                  <a:pt x="200" y="251"/>
                  <a:pt x="200" y="251"/>
                  <a:pt x="200" y="251"/>
                </a:cubicBezTo>
                <a:cubicBezTo>
                  <a:pt x="184" y="343"/>
                  <a:pt x="184" y="343"/>
                  <a:pt x="184" y="343"/>
                </a:cubicBezTo>
                <a:lnTo>
                  <a:pt x="83" y="410"/>
                </a:lnTo>
                <a:close/>
                <a:moveTo>
                  <a:pt x="192" y="452"/>
                </a:moveTo>
                <a:cubicBezTo>
                  <a:pt x="300" y="452"/>
                  <a:pt x="300" y="452"/>
                  <a:pt x="300" y="452"/>
                </a:cubicBezTo>
                <a:cubicBezTo>
                  <a:pt x="217" y="536"/>
                  <a:pt x="217" y="536"/>
                  <a:pt x="217" y="536"/>
                </a:cubicBezTo>
                <a:cubicBezTo>
                  <a:pt x="108" y="536"/>
                  <a:pt x="108" y="536"/>
                  <a:pt x="108" y="536"/>
                </a:cubicBezTo>
                <a:lnTo>
                  <a:pt x="192" y="452"/>
                </a:lnTo>
                <a:close/>
                <a:moveTo>
                  <a:pt x="694" y="853"/>
                </a:moveTo>
                <a:cubicBezTo>
                  <a:pt x="108" y="853"/>
                  <a:pt x="108" y="853"/>
                  <a:pt x="108" y="853"/>
                </a:cubicBezTo>
                <a:cubicBezTo>
                  <a:pt x="108" y="586"/>
                  <a:pt x="108" y="586"/>
                  <a:pt x="108" y="586"/>
                </a:cubicBezTo>
                <a:cubicBezTo>
                  <a:pt x="694" y="586"/>
                  <a:pt x="694" y="586"/>
                  <a:pt x="694" y="586"/>
                </a:cubicBezTo>
                <a:lnTo>
                  <a:pt x="694" y="853"/>
                </a:lnTo>
                <a:close/>
                <a:moveTo>
                  <a:pt x="618" y="536"/>
                </a:moveTo>
                <a:cubicBezTo>
                  <a:pt x="501" y="536"/>
                  <a:pt x="501" y="536"/>
                  <a:pt x="501" y="536"/>
                </a:cubicBezTo>
                <a:cubicBezTo>
                  <a:pt x="585" y="452"/>
                  <a:pt x="585" y="452"/>
                  <a:pt x="585" y="452"/>
                </a:cubicBezTo>
                <a:cubicBezTo>
                  <a:pt x="702" y="452"/>
                  <a:pt x="702" y="452"/>
                  <a:pt x="702" y="452"/>
                </a:cubicBezTo>
                <a:lnTo>
                  <a:pt x="618" y="536"/>
                </a:lnTo>
                <a:close/>
                <a:moveTo>
                  <a:pt x="618" y="536"/>
                </a:moveTo>
                <a:lnTo>
                  <a:pt x="618" y="536"/>
                </a:lnTo>
                <a:close/>
              </a:path>
            </a:pathLst>
          </a:custGeom>
          <a:solidFill>
            <a:schemeClr val="bg1"/>
          </a:solidFill>
          <a:ln>
            <a:noFill/>
          </a:ln>
          <a:effectLst/>
          <a:extLst/>
        </p:spPr>
        <p:txBody>
          <a:bodyPr wrap="none" lIns="182886" tIns="91443" rIns="182886" bIns="91443" anchor="ctr"/>
          <a:lstStyle/>
          <a:p>
            <a:pPr>
              <a:defRPr/>
            </a:pPr>
            <a:endParaRPr lang="en-US" sz="2701" dirty="0">
              <a:latin typeface="Lato Light"/>
              <a:ea typeface="SimSun" charset="0"/>
            </a:endParaRPr>
          </a:p>
        </p:txBody>
      </p:sp>
      <p:sp>
        <p:nvSpPr>
          <p:cNvPr id="71" name="Freeform 298"/>
          <p:cNvSpPr>
            <a:spLocks noChangeArrowheads="1"/>
          </p:cNvSpPr>
          <p:nvPr/>
        </p:nvSpPr>
        <p:spPr bwMode="auto">
          <a:xfrm>
            <a:off x="10939143" y="8391171"/>
            <a:ext cx="372296" cy="372392"/>
          </a:xfrm>
          <a:custGeom>
            <a:avLst/>
            <a:gdLst>
              <a:gd name="T0" fmla="*/ 852 w 1606"/>
              <a:gd name="T1" fmla="*/ 0 h 1607"/>
              <a:gd name="T2" fmla="*/ 0 w 1606"/>
              <a:gd name="T3" fmla="*/ 753 h 1607"/>
              <a:gd name="T4" fmla="*/ 752 w 1606"/>
              <a:gd name="T5" fmla="*/ 1606 h 1607"/>
              <a:gd name="T6" fmla="*/ 1605 w 1606"/>
              <a:gd name="T7" fmla="*/ 853 h 1607"/>
              <a:gd name="T8" fmla="*/ 501 w 1606"/>
              <a:gd name="T9" fmla="*/ 176 h 1607"/>
              <a:gd name="T10" fmla="*/ 217 w 1606"/>
              <a:gd name="T11" fmla="*/ 427 h 1607"/>
              <a:gd name="T12" fmla="*/ 158 w 1606"/>
              <a:gd name="T13" fmla="*/ 535 h 1607"/>
              <a:gd name="T14" fmla="*/ 317 w 1606"/>
              <a:gd name="T15" fmla="*/ 753 h 1607"/>
              <a:gd name="T16" fmla="*/ 158 w 1606"/>
              <a:gd name="T17" fmla="*/ 535 h 1607"/>
              <a:gd name="T18" fmla="*/ 317 w 1606"/>
              <a:gd name="T19" fmla="*/ 853 h 1607"/>
              <a:gd name="T20" fmla="*/ 158 w 1606"/>
              <a:gd name="T21" fmla="*/ 1071 h 1607"/>
              <a:gd name="T22" fmla="*/ 217 w 1606"/>
              <a:gd name="T23" fmla="*/ 1179 h 1607"/>
              <a:gd name="T24" fmla="*/ 501 w 1606"/>
              <a:gd name="T25" fmla="*/ 1430 h 1607"/>
              <a:gd name="T26" fmla="*/ 752 w 1606"/>
              <a:gd name="T27" fmla="*/ 1497 h 1607"/>
              <a:gd name="T28" fmla="*/ 752 w 1606"/>
              <a:gd name="T29" fmla="*/ 1179 h 1607"/>
              <a:gd name="T30" fmla="*/ 752 w 1606"/>
              <a:gd name="T31" fmla="*/ 1071 h 1607"/>
              <a:gd name="T32" fmla="*/ 426 w 1606"/>
              <a:gd name="T33" fmla="*/ 853 h 1607"/>
              <a:gd name="T34" fmla="*/ 752 w 1606"/>
              <a:gd name="T35" fmla="*/ 1071 h 1607"/>
              <a:gd name="T36" fmla="*/ 426 w 1606"/>
              <a:gd name="T37" fmla="*/ 753 h 1607"/>
              <a:gd name="T38" fmla="*/ 752 w 1606"/>
              <a:gd name="T39" fmla="*/ 535 h 1607"/>
              <a:gd name="T40" fmla="*/ 752 w 1606"/>
              <a:gd name="T41" fmla="*/ 427 h 1607"/>
              <a:gd name="T42" fmla="*/ 752 w 1606"/>
              <a:gd name="T43" fmla="*/ 109 h 1607"/>
              <a:gd name="T44" fmla="*/ 1387 w 1606"/>
              <a:gd name="T45" fmla="*/ 427 h 1607"/>
              <a:gd name="T46" fmla="*/ 1103 w 1606"/>
              <a:gd name="T47" fmla="*/ 176 h 1607"/>
              <a:gd name="T48" fmla="*/ 852 w 1606"/>
              <a:gd name="T49" fmla="*/ 109 h 1607"/>
              <a:gd name="T50" fmla="*/ 852 w 1606"/>
              <a:gd name="T51" fmla="*/ 427 h 1607"/>
              <a:gd name="T52" fmla="*/ 852 w 1606"/>
              <a:gd name="T53" fmla="*/ 535 h 1607"/>
              <a:gd name="T54" fmla="*/ 1178 w 1606"/>
              <a:gd name="T55" fmla="*/ 753 h 1607"/>
              <a:gd name="T56" fmla="*/ 852 w 1606"/>
              <a:gd name="T57" fmla="*/ 535 h 1607"/>
              <a:gd name="T58" fmla="*/ 1178 w 1606"/>
              <a:gd name="T59" fmla="*/ 853 h 1607"/>
              <a:gd name="T60" fmla="*/ 852 w 1606"/>
              <a:gd name="T61" fmla="*/ 1071 h 1607"/>
              <a:gd name="T62" fmla="*/ 852 w 1606"/>
              <a:gd name="T63" fmla="*/ 1497 h 1607"/>
              <a:gd name="T64" fmla="*/ 1120 w 1606"/>
              <a:gd name="T65" fmla="*/ 1179 h 1607"/>
              <a:gd name="T66" fmla="*/ 1103 w 1606"/>
              <a:gd name="T67" fmla="*/ 1430 h 1607"/>
              <a:gd name="T68" fmla="*/ 1387 w 1606"/>
              <a:gd name="T69" fmla="*/ 1179 h 1607"/>
              <a:gd name="T70" fmla="*/ 1446 w 1606"/>
              <a:gd name="T71" fmla="*/ 1071 h 1607"/>
              <a:gd name="T72" fmla="*/ 1287 w 1606"/>
              <a:gd name="T73" fmla="*/ 853 h 1607"/>
              <a:gd name="T74" fmla="*/ 1446 w 1606"/>
              <a:gd name="T75" fmla="*/ 1071 h 1607"/>
              <a:gd name="T76" fmla="*/ 1254 w 1606"/>
              <a:gd name="T77" fmla="*/ 535 h 1607"/>
              <a:gd name="T78" fmla="*/ 1496 w 1606"/>
              <a:gd name="T79" fmla="*/ 753 h 1607"/>
              <a:gd name="T80" fmla="*/ 1287 w 1606"/>
              <a:gd name="T81" fmla="*/ 753 h 1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06" h="1607">
                <a:moveTo>
                  <a:pt x="1605" y="753"/>
                </a:moveTo>
                <a:cubicBezTo>
                  <a:pt x="1580" y="352"/>
                  <a:pt x="1254" y="26"/>
                  <a:pt x="852" y="0"/>
                </a:cubicBezTo>
                <a:cubicBezTo>
                  <a:pt x="752" y="0"/>
                  <a:pt x="752" y="0"/>
                  <a:pt x="752" y="0"/>
                </a:cubicBezTo>
                <a:cubicBezTo>
                  <a:pt x="351" y="26"/>
                  <a:pt x="25" y="352"/>
                  <a:pt x="0" y="753"/>
                </a:cubicBezTo>
                <a:cubicBezTo>
                  <a:pt x="0" y="853"/>
                  <a:pt x="0" y="853"/>
                  <a:pt x="0" y="853"/>
                </a:cubicBezTo>
                <a:cubicBezTo>
                  <a:pt x="25" y="1255"/>
                  <a:pt x="351" y="1581"/>
                  <a:pt x="752" y="1606"/>
                </a:cubicBezTo>
                <a:cubicBezTo>
                  <a:pt x="852" y="1606"/>
                  <a:pt x="852" y="1606"/>
                  <a:pt x="852" y="1606"/>
                </a:cubicBezTo>
                <a:cubicBezTo>
                  <a:pt x="1254" y="1581"/>
                  <a:pt x="1580" y="1255"/>
                  <a:pt x="1605" y="853"/>
                </a:cubicBezTo>
                <a:cubicBezTo>
                  <a:pt x="1605" y="753"/>
                  <a:pt x="1605" y="753"/>
                  <a:pt x="1605" y="753"/>
                </a:cubicBezTo>
                <a:close/>
                <a:moveTo>
                  <a:pt x="501" y="176"/>
                </a:moveTo>
                <a:cubicBezTo>
                  <a:pt x="451" y="243"/>
                  <a:pt x="409" y="327"/>
                  <a:pt x="376" y="427"/>
                </a:cubicBezTo>
                <a:cubicBezTo>
                  <a:pt x="217" y="427"/>
                  <a:pt x="217" y="427"/>
                  <a:pt x="217" y="427"/>
                </a:cubicBezTo>
                <a:cubicBezTo>
                  <a:pt x="284" y="318"/>
                  <a:pt x="384" y="226"/>
                  <a:pt x="501" y="176"/>
                </a:cubicBezTo>
                <a:close/>
                <a:moveTo>
                  <a:pt x="158" y="535"/>
                </a:moveTo>
                <a:cubicBezTo>
                  <a:pt x="351" y="535"/>
                  <a:pt x="351" y="535"/>
                  <a:pt x="351" y="535"/>
                </a:cubicBezTo>
                <a:cubicBezTo>
                  <a:pt x="334" y="602"/>
                  <a:pt x="326" y="678"/>
                  <a:pt x="317" y="753"/>
                </a:cubicBezTo>
                <a:cubicBezTo>
                  <a:pt x="108" y="753"/>
                  <a:pt x="108" y="753"/>
                  <a:pt x="108" y="753"/>
                </a:cubicBezTo>
                <a:cubicBezTo>
                  <a:pt x="108" y="678"/>
                  <a:pt x="133" y="602"/>
                  <a:pt x="158" y="535"/>
                </a:cubicBezTo>
                <a:close/>
                <a:moveTo>
                  <a:pt x="108" y="853"/>
                </a:moveTo>
                <a:cubicBezTo>
                  <a:pt x="317" y="853"/>
                  <a:pt x="317" y="853"/>
                  <a:pt x="317" y="853"/>
                </a:cubicBezTo>
                <a:cubicBezTo>
                  <a:pt x="326" y="929"/>
                  <a:pt x="334" y="1004"/>
                  <a:pt x="351" y="1071"/>
                </a:cubicBezTo>
                <a:cubicBezTo>
                  <a:pt x="158" y="1071"/>
                  <a:pt x="158" y="1071"/>
                  <a:pt x="158" y="1071"/>
                </a:cubicBezTo>
                <a:cubicBezTo>
                  <a:pt x="133" y="1004"/>
                  <a:pt x="108" y="929"/>
                  <a:pt x="108" y="853"/>
                </a:cubicBezTo>
                <a:close/>
                <a:moveTo>
                  <a:pt x="217" y="1179"/>
                </a:moveTo>
                <a:cubicBezTo>
                  <a:pt x="376" y="1179"/>
                  <a:pt x="376" y="1179"/>
                  <a:pt x="376" y="1179"/>
                </a:cubicBezTo>
                <a:cubicBezTo>
                  <a:pt x="409" y="1280"/>
                  <a:pt x="451" y="1363"/>
                  <a:pt x="501" y="1430"/>
                </a:cubicBezTo>
                <a:cubicBezTo>
                  <a:pt x="384" y="1380"/>
                  <a:pt x="284" y="1288"/>
                  <a:pt x="217" y="1179"/>
                </a:cubicBezTo>
                <a:close/>
                <a:moveTo>
                  <a:pt x="752" y="1497"/>
                </a:moveTo>
                <a:cubicBezTo>
                  <a:pt x="635" y="1464"/>
                  <a:pt x="543" y="1346"/>
                  <a:pt x="484" y="1179"/>
                </a:cubicBezTo>
                <a:cubicBezTo>
                  <a:pt x="752" y="1179"/>
                  <a:pt x="752" y="1179"/>
                  <a:pt x="752" y="1179"/>
                </a:cubicBezTo>
                <a:lnTo>
                  <a:pt x="752" y="1497"/>
                </a:lnTo>
                <a:close/>
                <a:moveTo>
                  <a:pt x="752" y="1071"/>
                </a:moveTo>
                <a:cubicBezTo>
                  <a:pt x="459" y="1071"/>
                  <a:pt x="459" y="1071"/>
                  <a:pt x="459" y="1071"/>
                </a:cubicBezTo>
                <a:cubicBezTo>
                  <a:pt x="443" y="1004"/>
                  <a:pt x="434" y="929"/>
                  <a:pt x="426" y="853"/>
                </a:cubicBezTo>
                <a:cubicBezTo>
                  <a:pt x="752" y="853"/>
                  <a:pt x="752" y="853"/>
                  <a:pt x="752" y="853"/>
                </a:cubicBezTo>
                <a:lnTo>
                  <a:pt x="752" y="1071"/>
                </a:lnTo>
                <a:close/>
                <a:moveTo>
                  <a:pt x="752" y="753"/>
                </a:moveTo>
                <a:cubicBezTo>
                  <a:pt x="426" y="753"/>
                  <a:pt x="426" y="753"/>
                  <a:pt x="426" y="753"/>
                </a:cubicBezTo>
                <a:cubicBezTo>
                  <a:pt x="434" y="678"/>
                  <a:pt x="443" y="602"/>
                  <a:pt x="459" y="535"/>
                </a:cubicBezTo>
                <a:cubicBezTo>
                  <a:pt x="752" y="535"/>
                  <a:pt x="752" y="535"/>
                  <a:pt x="752" y="535"/>
                </a:cubicBezTo>
                <a:lnTo>
                  <a:pt x="752" y="753"/>
                </a:lnTo>
                <a:close/>
                <a:moveTo>
                  <a:pt x="752" y="427"/>
                </a:moveTo>
                <a:cubicBezTo>
                  <a:pt x="484" y="427"/>
                  <a:pt x="484" y="427"/>
                  <a:pt x="484" y="427"/>
                </a:cubicBezTo>
                <a:cubicBezTo>
                  <a:pt x="543" y="260"/>
                  <a:pt x="635" y="142"/>
                  <a:pt x="752" y="109"/>
                </a:cubicBezTo>
                <a:lnTo>
                  <a:pt x="752" y="427"/>
                </a:lnTo>
                <a:close/>
                <a:moveTo>
                  <a:pt x="1387" y="427"/>
                </a:moveTo>
                <a:cubicBezTo>
                  <a:pt x="1229" y="427"/>
                  <a:pt x="1229" y="427"/>
                  <a:pt x="1229" y="427"/>
                </a:cubicBezTo>
                <a:cubicBezTo>
                  <a:pt x="1195" y="327"/>
                  <a:pt x="1153" y="243"/>
                  <a:pt x="1103" y="176"/>
                </a:cubicBezTo>
                <a:cubicBezTo>
                  <a:pt x="1220" y="226"/>
                  <a:pt x="1320" y="318"/>
                  <a:pt x="1387" y="427"/>
                </a:cubicBezTo>
                <a:close/>
                <a:moveTo>
                  <a:pt x="852" y="109"/>
                </a:moveTo>
                <a:cubicBezTo>
                  <a:pt x="969" y="142"/>
                  <a:pt x="1061" y="260"/>
                  <a:pt x="1120" y="427"/>
                </a:cubicBezTo>
                <a:cubicBezTo>
                  <a:pt x="852" y="427"/>
                  <a:pt x="852" y="427"/>
                  <a:pt x="852" y="427"/>
                </a:cubicBezTo>
                <a:lnTo>
                  <a:pt x="852" y="109"/>
                </a:lnTo>
                <a:close/>
                <a:moveTo>
                  <a:pt x="852" y="535"/>
                </a:moveTo>
                <a:cubicBezTo>
                  <a:pt x="1153" y="535"/>
                  <a:pt x="1153" y="535"/>
                  <a:pt x="1153" y="535"/>
                </a:cubicBezTo>
                <a:cubicBezTo>
                  <a:pt x="1162" y="602"/>
                  <a:pt x="1170" y="678"/>
                  <a:pt x="1178" y="753"/>
                </a:cubicBezTo>
                <a:cubicBezTo>
                  <a:pt x="852" y="753"/>
                  <a:pt x="852" y="753"/>
                  <a:pt x="852" y="753"/>
                </a:cubicBezTo>
                <a:lnTo>
                  <a:pt x="852" y="535"/>
                </a:lnTo>
                <a:close/>
                <a:moveTo>
                  <a:pt x="852" y="853"/>
                </a:moveTo>
                <a:cubicBezTo>
                  <a:pt x="1178" y="853"/>
                  <a:pt x="1178" y="853"/>
                  <a:pt x="1178" y="853"/>
                </a:cubicBezTo>
                <a:cubicBezTo>
                  <a:pt x="1170" y="929"/>
                  <a:pt x="1162" y="1004"/>
                  <a:pt x="1153" y="1071"/>
                </a:cubicBezTo>
                <a:cubicBezTo>
                  <a:pt x="852" y="1071"/>
                  <a:pt x="852" y="1071"/>
                  <a:pt x="852" y="1071"/>
                </a:cubicBezTo>
                <a:lnTo>
                  <a:pt x="852" y="853"/>
                </a:lnTo>
                <a:close/>
                <a:moveTo>
                  <a:pt x="852" y="1497"/>
                </a:moveTo>
                <a:cubicBezTo>
                  <a:pt x="852" y="1179"/>
                  <a:pt x="852" y="1179"/>
                  <a:pt x="852" y="1179"/>
                </a:cubicBezTo>
                <a:cubicBezTo>
                  <a:pt x="1120" y="1179"/>
                  <a:pt x="1120" y="1179"/>
                  <a:pt x="1120" y="1179"/>
                </a:cubicBezTo>
                <a:cubicBezTo>
                  <a:pt x="1061" y="1346"/>
                  <a:pt x="969" y="1464"/>
                  <a:pt x="852" y="1497"/>
                </a:cubicBezTo>
                <a:close/>
                <a:moveTo>
                  <a:pt x="1103" y="1430"/>
                </a:moveTo>
                <a:cubicBezTo>
                  <a:pt x="1153" y="1363"/>
                  <a:pt x="1195" y="1280"/>
                  <a:pt x="1229" y="1179"/>
                </a:cubicBezTo>
                <a:cubicBezTo>
                  <a:pt x="1387" y="1179"/>
                  <a:pt x="1387" y="1179"/>
                  <a:pt x="1387" y="1179"/>
                </a:cubicBezTo>
                <a:cubicBezTo>
                  <a:pt x="1320" y="1288"/>
                  <a:pt x="1220" y="1380"/>
                  <a:pt x="1103" y="1430"/>
                </a:cubicBezTo>
                <a:close/>
                <a:moveTo>
                  <a:pt x="1446" y="1071"/>
                </a:moveTo>
                <a:cubicBezTo>
                  <a:pt x="1254" y="1071"/>
                  <a:pt x="1254" y="1071"/>
                  <a:pt x="1254" y="1071"/>
                </a:cubicBezTo>
                <a:cubicBezTo>
                  <a:pt x="1270" y="1004"/>
                  <a:pt x="1279" y="929"/>
                  <a:pt x="1287" y="853"/>
                </a:cubicBezTo>
                <a:cubicBezTo>
                  <a:pt x="1496" y="853"/>
                  <a:pt x="1496" y="853"/>
                  <a:pt x="1496" y="853"/>
                </a:cubicBezTo>
                <a:cubicBezTo>
                  <a:pt x="1496" y="929"/>
                  <a:pt x="1471" y="1004"/>
                  <a:pt x="1446" y="1071"/>
                </a:cubicBezTo>
                <a:close/>
                <a:moveTo>
                  <a:pt x="1287" y="753"/>
                </a:moveTo>
                <a:cubicBezTo>
                  <a:pt x="1279" y="678"/>
                  <a:pt x="1270" y="602"/>
                  <a:pt x="1254" y="535"/>
                </a:cubicBezTo>
                <a:cubicBezTo>
                  <a:pt x="1446" y="535"/>
                  <a:pt x="1446" y="535"/>
                  <a:pt x="1446" y="535"/>
                </a:cubicBezTo>
                <a:cubicBezTo>
                  <a:pt x="1471" y="602"/>
                  <a:pt x="1496" y="678"/>
                  <a:pt x="1496" y="753"/>
                </a:cubicBezTo>
                <a:lnTo>
                  <a:pt x="1287" y="753"/>
                </a:lnTo>
                <a:close/>
                <a:moveTo>
                  <a:pt x="1287" y="753"/>
                </a:moveTo>
                <a:lnTo>
                  <a:pt x="1287" y="753"/>
                </a:lnTo>
                <a:close/>
              </a:path>
            </a:pathLst>
          </a:custGeom>
          <a:solidFill>
            <a:schemeClr val="bg1"/>
          </a:solidFill>
          <a:ln>
            <a:noFill/>
          </a:ln>
          <a:effectLst/>
          <a:extLst/>
        </p:spPr>
        <p:txBody>
          <a:bodyPr wrap="none" lIns="182886" tIns="91443" rIns="182886" bIns="91443" anchor="ctr"/>
          <a:lstStyle/>
          <a:p>
            <a:pPr>
              <a:defRPr/>
            </a:pPr>
            <a:endParaRPr lang="en-US" sz="2701" dirty="0">
              <a:latin typeface="Lato Light"/>
              <a:ea typeface="SimSun" charset="0"/>
            </a:endParaRPr>
          </a:p>
        </p:txBody>
      </p:sp>
      <p:grpSp>
        <p:nvGrpSpPr>
          <p:cNvPr id="72" name="Group 71"/>
          <p:cNvGrpSpPr/>
          <p:nvPr/>
        </p:nvGrpSpPr>
        <p:grpSpPr>
          <a:xfrm>
            <a:off x="4507905" y="2075518"/>
            <a:ext cx="9272190" cy="1559721"/>
            <a:chOff x="5988388" y="483017"/>
            <a:chExt cx="12359700" cy="2079087"/>
          </a:xfrm>
        </p:grpSpPr>
        <p:sp>
          <p:nvSpPr>
            <p:cNvPr id="73" name="TextBox 72"/>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Smart Analysis</a:t>
              </a:r>
            </a:p>
          </p:txBody>
        </p:sp>
        <p:sp>
          <p:nvSpPr>
            <p:cNvPr id="74" name="Rectangle 73"/>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75"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1806834227"/>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xmlns:p14="http://schemas.microsoft.com/office/powerpoint/2010/main" spd="med"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72"/>
                                        </p:tgtEl>
                                        <p:attrNameLst>
                                          <p:attrName>style.visibility</p:attrName>
                                        </p:attrNameLst>
                                      </p:cBhvr>
                                      <p:to>
                                        <p:strVal val="visible"/>
                                      </p:to>
                                    </p:set>
                                    <p:animEffect transition="in" filter="fade">
                                      <p:cBhvr>
                                        <p:cTn id="7" dur="1000"/>
                                        <p:tgtEl>
                                          <p:spTgt spid="72"/>
                                        </p:tgtEl>
                                      </p:cBhvr>
                                    </p:animEffect>
                                    <p:anim calcmode="lin" valueType="num">
                                      <p:cBhvr>
                                        <p:cTn id="8" dur="1000" fill="hold"/>
                                        <p:tgtEl>
                                          <p:spTgt spid="72"/>
                                        </p:tgtEl>
                                        <p:attrNameLst>
                                          <p:attrName>ppt_x</p:attrName>
                                        </p:attrNameLst>
                                      </p:cBhvr>
                                      <p:tavLst>
                                        <p:tav tm="0">
                                          <p:val>
                                            <p:strVal val="#ppt_x"/>
                                          </p:val>
                                        </p:tav>
                                        <p:tav tm="100000">
                                          <p:val>
                                            <p:strVal val="#ppt_x"/>
                                          </p:val>
                                        </p:tav>
                                      </p:tavLst>
                                    </p:anim>
                                    <p:anim calcmode="lin" valueType="num">
                                      <p:cBhvr>
                                        <p:cTn id="9" dur="900" decel="100000" fill="hold"/>
                                        <p:tgtEl>
                                          <p:spTgt spid="72"/>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72"/>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16"/>
                                        </p:tgtEl>
                                        <p:attrNameLst>
                                          <p:attrName>style.visibility</p:attrName>
                                        </p:attrNameLst>
                                      </p:cBhvr>
                                      <p:to>
                                        <p:strVal val="visible"/>
                                      </p:to>
                                    </p:set>
                                    <p:animEffect transition="in" filter="fade">
                                      <p:cBhvr>
                                        <p:cTn id="14" dur="500"/>
                                        <p:tgtEl>
                                          <p:spTgt spid="16"/>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53"/>
                                        </p:tgtEl>
                                        <p:attrNameLst>
                                          <p:attrName>style.visibility</p:attrName>
                                        </p:attrNameLst>
                                      </p:cBhvr>
                                      <p:to>
                                        <p:strVal val="visible"/>
                                      </p:to>
                                    </p:set>
                                    <p:anim calcmode="lin" valueType="num">
                                      <p:cBhvr>
                                        <p:cTn id="18" dur="500" fill="hold"/>
                                        <p:tgtEl>
                                          <p:spTgt spid="53"/>
                                        </p:tgtEl>
                                        <p:attrNameLst>
                                          <p:attrName>ppt_w</p:attrName>
                                        </p:attrNameLst>
                                      </p:cBhvr>
                                      <p:tavLst>
                                        <p:tav tm="0">
                                          <p:val>
                                            <p:fltVal val="0"/>
                                          </p:val>
                                        </p:tav>
                                        <p:tav tm="100000">
                                          <p:val>
                                            <p:strVal val="#ppt_w"/>
                                          </p:val>
                                        </p:tav>
                                      </p:tavLst>
                                    </p:anim>
                                    <p:anim calcmode="lin" valueType="num">
                                      <p:cBhvr>
                                        <p:cTn id="19" dur="500" fill="hold"/>
                                        <p:tgtEl>
                                          <p:spTgt spid="53"/>
                                        </p:tgtEl>
                                        <p:attrNameLst>
                                          <p:attrName>ppt_h</p:attrName>
                                        </p:attrNameLst>
                                      </p:cBhvr>
                                      <p:tavLst>
                                        <p:tav tm="0">
                                          <p:val>
                                            <p:fltVal val="0"/>
                                          </p:val>
                                        </p:tav>
                                        <p:tav tm="100000">
                                          <p:val>
                                            <p:strVal val="#ppt_h"/>
                                          </p:val>
                                        </p:tav>
                                      </p:tavLst>
                                    </p:anim>
                                    <p:animEffect transition="in" filter="fade">
                                      <p:cBhvr>
                                        <p:cTn id="20" dur="500"/>
                                        <p:tgtEl>
                                          <p:spTgt spid="53"/>
                                        </p:tgtEl>
                                      </p:cBhvr>
                                    </p:animEffect>
                                  </p:childTnLst>
                                </p:cTn>
                              </p:par>
                            </p:childTnLst>
                          </p:cTn>
                        </p:par>
                        <p:par>
                          <p:cTn id="21" fill="hold">
                            <p:stCondLst>
                              <p:cond delay="2000"/>
                            </p:stCondLst>
                            <p:childTnLst>
                              <p:par>
                                <p:cTn id="22" presetID="10" presetClass="entr" presetSubtype="0" fill="hold" nodeType="after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500"/>
                                        <p:tgtEl>
                                          <p:spTgt spid="9"/>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500"/>
                                        <p:tgtEl>
                                          <p:spTgt spid="18"/>
                                        </p:tgtEl>
                                      </p:cBhvr>
                                    </p:animEffect>
                                  </p:childTnLst>
                                </p:cTn>
                              </p:par>
                            </p:childTnLst>
                          </p:cTn>
                        </p:par>
                        <p:par>
                          <p:cTn id="29" fill="hold">
                            <p:stCondLst>
                              <p:cond delay="3000"/>
                            </p:stCondLst>
                            <p:childTnLst>
                              <p:par>
                                <p:cTn id="30" presetID="53" presetClass="entr" presetSubtype="16" fill="hold" nodeType="afterEffect">
                                  <p:stCondLst>
                                    <p:cond delay="0"/>
                                  </p:stCondLst>
                                  <p:childTnLst>
                                    <p:set>
                                      <p:cBhvr>
                                        <p:cTn id="31" dur="1" fill="hold">
                                          <p:stCondLst>
                                            <p:cond delay="0"/>
                                          </p:stCondLst>
                                        </p:cTn>
                                        <p:tgtEl>
                                          <p:spTgt spid="63"/>
                                        </p:tgtEl>
                                        <p:attrNameLst>
                                          <p:attrName>style.visibility</p:attrName>
                                        </p:attrNameLst>
                                      </p:cBhvr>
                                      <p:to>
                                        <p:strVal val="visible"/>
                                      </p:to>
                                    </p:set>
                                    <p:anim calcmode="lin" valueType="num">
                                      <p:cBhvr>
                                        <p:cTn id="32" dur="500" fill="hold"/>
                                        <p:tgtEl>
                                          <p:spTgt spid="63"/>
                                        </p:tgtEl>
                                        <p:attrNameLst>
                                          <p:attrName>ppt_w</p:attrName>
                                        </p:attrNameLst>
                                      </p:cBhvr>
                                      <p:tavLst>
                                        <p:tav tm="0">
                                          <p:val>
                                            <p:fltVal val="0"/>
                                          </p:val>
                                        </p:tav>
                                        <p:tav tm="100000">
                                          <p:val>
                                            <p:strVal val="#ppt_w"/>
                                          </p:val>
                                        </p:tav>
                                      </p:tavLst>
                                    </p:anim>
                                    <p:anim calcmode="lin" valueType="num">
                                      <p:cBhvr>
                                        <p:cTn id="33" dur="500" fill="hold"/>
                                        <p:tgtEl>
                                          <p:spTgt spid="63"/>
                                        </p:tgtEl>
                                        <p:attrNameLst>
                                          <p:attrName>ppt_h</p:attrName>
                                        </p:attrNameLst>
                                      </p:cBhvr>
                                      <p:tavLst>
                                        <p:tav tm="0">
                                          <p:val>
                                            <p:fltVal val="0"/>
                                          </p:val>
                                        </p:tav>
                                        <p:tav tm="100000">
                                          <p:val>
                                            <p:strVal val="#ppt_h"/>
                                          </p:val>
                                        </p:tav>
                                      </p:tavLst>
                                    </p:anim>
                                    <p:animEffect transition="in" filter="fade">
                                      <p:cBhvr>
                                        <p:cTn id="34" dur="500"/>
                                        <p:tgtEl>
                                          <p:spTgt spid="63"/>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10"/>
                                        </p:tgtEl>
                                        <p:attrNameLst>
                                          <p:attrName>style.visibility</p:attrName>
                                        </p:attrNameLst>
                                      </p:cBhvr>
                                      <p:to>
                                        <p:strVal val="visible"/>
                                      </p:to>
                                    </p:set>
                                    <p:animEffect transition="in" filter="fade">
                                      <p:cBhvr>
                                        <p:cTn id="38" dur="500"/>
                                        <p:tgtEl>
                                          <p:spTgt spid="10"/>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20"/>
                                        </p:tgtEl>
                                        <p:attrNameLst>
                                          <p:attrName>style.visibility</p:attrName>
                                        </p:attrNameLst>
                                      </p:cBhvr>
                                      <p:to>
                                        <p:strVal val="visible"/>
                                      </p:to>
                                    </p:set>
                                    <p:animEffect transition="in" filter="fade">
                                      <p:cBhvr>
                                        <p:cTn id="42" dur="500"/>
                                        <p:tgtEl>
                                          <p:spTgt spid="20"/>
                                        </p:tgtEl>
                                      </p:cBhvr>
                                    </p:animEffect>
                                  </p:childTnLst>
                                </p:cTn>
                              </p:par>
                            </p:childTnLst>
                          </p:cTn>
                        </p:par>
                        <p:par>
                          <p:cTn id="43" fill="hold">
                            <p:stCondLst>
                              <p:cond delay="4500"/>
                            </p:stCondLst>
                            <p:childTnLst>
                              <p:par>
                                <p:cTn id="44" presetID="53" presetClass="entr" presetSubtype="16" fill="hold" grpId="0" nodeType="afterEffect">
                                  <p:stCondLst>
                                    <p:cond delay="0"/>
                                  </p:stCondLst>
                                  <p:childTnLst>
                                    <p:set>
                                      <p:cBhvr>
                                        <p:cTn id="45" dur="1" fill="hold">
                                          <p:stCondLst>
                                            <p:cond delay="0"/>
                                          </p:stCondLst>
                                        </p:cTn>
                                        <p:tgtEl>
                                          <p:spTgt spid="68"/>
                                        </p:tgtEl>
                                        <p:attrNameLst>
                                          <p:attrName>style.visibility</p:attrName>
                                        </p:attrNameLst>
                                      </p:cBhvr>
                                      <p:to>
                                        <p:strVal val="visible"/>
                                      </p:to>
                                    </p:set>
                                    <p:anim calcmode="lin" valueType="num">
                                      <p:cBhvr>
                                        <p:cTn id="46" dur="500" fill="hold"/>
                                        <p:tgtEl>
                                          <p:spTgt spid="68"/>
                                        </p:tgtEl>
                                        <p:attrNameLst>
                                          <p:attrName>ppt_w</p:attrName>
                                        </p:attrNameLst>
                                      </p:cBhvr>
                                      <p:tavLst>
                                        <p:tav tm="0">
                                          <p:val>
                                            <p:fltVal val="0"/>
                                          </p:val>
                                        </p:tav>
                                        <p:tav tm="100000">
                                          <p:val>
                                            <p:strVal val="#ppt_w"/>
                                          </p:val>
                                        </p:tav>
                                      </p:tavLst>
                                    </p:anim>
                                    <p:anim calcmode="lin" valueType="num">
                                      <p:cBhvr>
                                        <p:cTn id="47" dur="500" fill="hold"/>
                                        <p:tgtEl>
                                          <p:spTgt spid="68"/>
                                        </p:tgtEl>
                                        <p:attrNameLst>
                                          <p:attrName>ppt_h</p:attrName>
                                        </p:attrNameLst>
                                      </p:cBhvr>
                                      <p:tavLst>
                                        <p:tav tm="0">
                                          <p:val>
                                            <p:fltVal val="0"/>
                                          </p:val>
                                        </p:tav>
                                        <p:tav tm="100000">
                                          <p:val>
                                            <p:strVal val="#ppt_h"/>
                                          </p:val>
                                        </p:tav>
                                      </p:tavLst>
                                    </p:anim>
                                    <p:animEffect transition="in" filter="fade">
                                      <p:cBhvr>
                                        <p:cTn id="48" dur="500"/>
                                        <p:tgtEl>
                                          <p:spTgt spid="68"/>
                                        </p:tgtEl>
                                      </p:cBhvr>
                                    </p:animEffect>
                                  </p:childTnLst>
                                </p:cTn>
                              </p:par>
                            </p:childTnLst>
                          </p:cTn>
                        </p:par>
                        <p:par>
                          <p:cTn id="49" fill="hold">
                            <p:stCondLst>
                              <p:cond delay="5000"/>
                            </p:stCondLst>
                            <p:childTnLst>
                              <p:par>
                                <p:cTn id="50" presetID="10" presetClass="entr" presetSubtype="0" fill="hold" nodeType="afterEffect">
                                  <p:stCondLst>
                                    <p:cond delay="0"/>
                                  </p:stCondLst>
                                  <p:childTnLst>
                                    <p:set>
                                      <p:cBhvr>
                                        <p:cTn id="51" dur="1" fill="hold">
                                          <p:stCondLst>
                                            <p:cond delay="0"/>
                                          </p:stCondLst>
                                        </p:cTn>
                                        <p:tgtEl>
                                          <p:spTgt spid="12"/>
                                        </p:tgtEl>
                                        <p:attrNameLst>
                                          <p:attrName>style.visibility</p:attrName>
                                        </p:attrNameLst>
                                      </p:cBhvr>
                                      <p:to>
                                        <p:strVal val="visible"/>
                                      </p:to>
                                    </p:set>
                                    <p:animEffect transition="in" filter="fade">
                                      <p:cBhvr>
                                        <p:cTn id="52" dur="500"/>
                                        <p:tgtEl>
                                          <p:spTgt spid="12"/>
                                        </p:tgtEl>
                                      </p:cBhvr>
                                    </p:animEffect>
                                  </p:childTnLst>
                                </p:cTn>
                              </p:par>
                            </p:childTnLst>
                          </p:cTn>
                        </p:par>
                        <p:par>
                          <p:cTn id="53" fill="hold">
                            <p:stCondLst>
                              <p:cond delay="5500"/>
                            </p:stCondLst>
                            <p:childTnLst>
                              <p:par>
                                <p:cTn id="54" presetID="10" presetClass="entr" presetSubtype="0" fill="hold" grpId="0" nodeType="after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fade">
                                      <p:cBhvr>
                                        <p:cTn id="56" dur="500"/>
                                        <p:tgtEl>
                                          <p:spTgt spid="19"/>
                                        </p:tgtEl>
                                      </p:cBhvr>
                                    </p:animEffect>
                                  </p:childTnLst>
                                </p:cTn>
                              </p:par>
                            </p:childTnLst>
                          </p:cTn>
                        </p:par>
                        <p:par>
                          <p:cTn id="57" fill="hold">
                            <p:stCondLst>
                              <p:cond delay="6000"/>
                            </p:stCondLst>
                            <p:childTnLst>
                              <p:par>
                                <p:cTn id="58" presetID="53" presetClass="entr" presetSubtype="16" fill="hold" nodeType="afterEffect">
                                  <p:stCondLst>
                                    <p:cond delay="0"/>
                                  </p:stCondLst>
                                  <p:childTnLst>
                                    <p:set>
                                      <p:cBhvr>
                                        <p:cTn id="59" dur="1" fill="hold">
                                          <p:stCondLst>
                                            <p:cond delay="0"/>
                                          </p:stCondLst>
                                        </p:cTn>
                                        <p:tgtEl>
                                          <p:spTgt spid="54"/>
                                        </p:tgtEl>
                                        <p:attrNameLst>
                                          <p:attrName>style.visibility</p:attrName>
                                        </p:attrNameLst>
                                      </p:cBhvr>
                                      <p:to>
                                        <p:strVal val="visible"/>
                                      </p:to>
                                    </p:set>
                                    <p:anim calcmode="lin" valueType="num">
                                      <p:cBhvr>
                                        <p:cTn id="60" dur="500" fill="hold"/>
                                        <p:tgtEl>
                                          <p:spTgt spid="54"/>
                                        </p:tgtEl>
                                        <p:attrNameLst>
                                          <p:attrName>ppt_w</p:attrName>
                                        </p:attrNameLst>
                                      </p:cBhvr>
                                      <p:tavLst>
                                        <p:tav tm="0">
                                          <p:val>
                                            <p:fltVal val="0"/>
                                          </p:val>
                                        </p:tav>
                                        <p:tav tm="100000">
                                          <p:val>
                                            <p:strVal val="#ppt_w"/>
                                          </p:val>
                                        </p:tav>
                                      </p:tavLst>
                                    </p:anim>
                                    <p:anim calcmode="lin" valueType="num">
                                      <p:cBhvr>
                                        <p:cTn id="61" dur="500" fill="hold"/>
                                        <p:tgtEl>
                                          <p:spTgt spid="54"/>
                                        </p:tgtEl>
                                        <p:attrNameLst>
                                          <p:attrName>ppt_h</p:attrName>
                                        </p:attrNameLst>
                                      </p:cBhvr>
                                      <p:tavLst>
                                        <p:tav tm="0">
                                          <p:val>
                                            <p:fltVal val="0"/>
                                          </p:val>
                                        </p:tav>
                                        <p:tav tm="100000">
                                          <p:val>
                                            <p:strVal val="#ppt_h"/>
                                          </p:val>
                                        </p:tav>
                                      </p:tavLst>
                                    </p:anim>
                                    <p:animEffect transition="in" filter="fade">
                                      <p:cBhvr>
                                        <p:cTn id="62" dur="500"/>
                                        <p:tgtEl>
                                          <p:spTgt spid="54"/>
                                        </p:tgtEl>
                                      </p:cBhvr>
                                    </p:animEffect>
                                  </p:childTnLst>
                                </p:cTn>
                              </p:par>
                            </p:childTnLst>
                          </p:cTn>
                        </p:par>
                        <p:par>
                          <p:cTn id="63" fill="hold">
                            <p:stCondLst>
                              <p:cond delay="6500"/>
                            </p:stCondLst>
                            <p:childTnLst>
                              <p:par>
                                <p:cTn id="64" presetID="10" presetClass="entr" presetSubtype="0" fill="hold" nodeType="after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fade">
                                      <p:cBhvr>
                                        <p:cTn id="66" dur="500"/>
                                        <p:tgtEl>
                                          <p:spTgt spid="11"/>
                                        </p:tgtEl>
                                      </p:cBhvr>
                                    </p:animEffect>
                                  </p:childTnLst>
                                </p:cTn>
                              </p:par>
                            </p:childTnLst>
                          </p:cTn>
                        </p:par>
                        <p:par>
                          <p:cTn id="67" fill="hold">
                            <p:stCondLst>
                              <p:cond delay="7000"/>
                            </p:stCondLst>
                            <p:childTnLst>
                              <p:par>
                                <p:cTn id="68" presetID="10" presetClass="entr" presetSubtype="0" fill="hold" nodeType="afterEffect">
                                  <p:stCondLst>
                                    <p:cond delay="0"/>
                                  </p:stCondLst>
                                  <p:childTnLst>
                                    <p:set>
                                      <p:cBhvr>
                                        <p:cTn id="69" dur="1" fill="hold">
                                          <p:stCondLst>
                                            <p:cond delay="0"/>
                                          </p:stCondLst>
                                        </p:cTn>
                                        <p:tgtEl>
                                          <p:spTgt spid="28"/>
                                        </p:tgtEl>
                                        <p:attrNameLst>
                                          <p:attrName>style.visibility</p:attrName>
                                        </p:attrNameLst>
                                      </p:cBhvr>
                                      <p:to>
                                        <p:strVal val="visible"/>
                                      </p:to>
                                    </p:set>
                                    <p:animEffect transition="in" filter="fade">
                                      <p:cBhvr>
                                        <p:cTn id="70" dur="500"/>
                                        <p:tgtEl>
                                          <p:spTgt spid="28"/>
                                        </p:tgtEl>
                                      </p:cBhvr>
                                    </p:animEffect>
                                  </p:childTnLst>
                                </p:cTn>
                              </p:par>
                            </p:childTnLst>
                          </p:cTn>
                        </p:par>
                        <p:par>
                          <p:cTn id="71" fill="hold">
                            <p:stCondLst>
                              <p:cond delay="7500"/>
                            </p:stCondLst>
                            <p:childTnLst>
                              <p:par>
                                <p:cTn id="72" presetID="10" presetClass="entr" presetSubtype="0" fill="hold" grpId="0" nodeType="afterEffect">
                                  <p:stCondLst>
                                    <p:cond delay="0"/>
                                  </p:stCondLst>
                                  <p:childTnLst>
                                    <p:set>
                                      <p:cBhvr>
                                        <p:cTn id="73" dur="1" fill="hold">
                                          <p:stCondLst>
                                            <p:cond delay="0"/>
                                          </p:stCondLst>
                                        </p:cTn>
                                        <p:tgtEl>
                                          <p:spTgt spid="22"/>
                                        </p:tgtEl>
                                        <p:attrNameLst>
                                          <p:attrName>style.visibility</p:attrName>
                                        </p:attrNameLst>
                                      </p:cBhvr>
                                      <p:to>
                                        <p:strVal val="visible"/>
                                      </p:to>
                                    </p:set>
                                    <p:animEffect transition="in" filter="fade">
                                      <p:cBhvr>
                                        <p:cTn id="74" dur="500"/>
                                        <p:tgtEl>
                                          <p:spTgt spid="22"/>
                                        </p:tgtEl>
                                      </p:cBhvr>
                                    </p:animEffect>
                                  </p:childTnLst>
                                </p:cTn>
                              </p:par>
                            </p:childTnLst>
                          </p:cTn>
                        </p:par>
                        <p:par>
                          <p:cTn id="75" fill="hold">
                            <p:stCondLst>
                              <p:cond delay="8000"/>
                            </p:stCondLst>
                            <p:childTnLst>
                              <p:par>
                                <p:cTn id="76" presetID="53" presetClass="entr" presetSubtype="16" fill="hold" grpId="0" nodeType="afterEffect">
                                  <p:stCondLst>
                                    <p:cond delay="0"/>
                                  </p:stCondLst>
                                  <p:childTnLst>
                                    <p:set>
                                      <p:cBhvr>
                                        <p:cTn id="77" dur="1" fill="hold">
                                          <p:stCondLst>
                                            <p:cond delay="0"/>
                                          </p:stCondLst>
                                        </p:cTn>
                                        <p:tgtEl>
                                          <p:spTgt spid="52"/>
                                        </p:tgtEl>
                                        <p:attrNameLst>
                                          <p:attrName>style.visibility</p:attrName>
                                        </p:attrNameLst>
                                      </p:cBhvr>
                                      <p:to>
                                        <p:strVal val="visible"/>
                                      </p:to>
                                    </p:set>
                                    <p:anim calcmode="lin" valueType="num">
                                      <p:cBhvr>
                                        <p:cTn id="78" dur="500" fill="hold"/>
                                        <p:tgtEl>
                                          <p:spTgt spid="52"/>
                                        </p:tgtEl>
                                        <p:attrNameLst>
                                          <p:attrName>ppt_w</p:attrName>
                                        </p:attrNameLst>
                                      </p:cBhvr>
                                      <p:tavLst>
                                        <p:tav tm="0">
                                          <p:val>
                                            <p:fltVal val="0"/>
                                          </p:val>
                                        </p:tav>
                                        <p:tav tm="100000">
                                          <p:val>
                                            <p:strVal val="#ppt_w"/>
                                          </p:val>
                                        </p:tav>
                                      </p:tavLst>
                                    </p:anim>
                                    <p:anim calcmode="lin" valueType="num">
                                      <p:cBhvr>
                                        <p:cTn id="79" dur="500" fill="hold"/>
                                        <p:tgtEl>
                                          <p:spTgt spid="52"/>
                                        </p:tgtEl>
                                        <p:attrNameLst>
                                          <p:attrName>ppt_h</p:attrName>
                                        </p:attrNameLst>
                                      </p:cBhvr>
                                      <p:tavLst>
                                        <p:tav tm="0">
                                          <p:val>
                                            <p:fltVal val="0"/>
                                          </p:val>
                                        </p:tav>
                                        <p:tav tm="100000">
                                          <p:val>
                                            <p:strVal val="#ppt_h"/>
                                          </p:val>
                                        </p:tav>
                                      </p:tavLst>
                                    </p:anim>
                                    <p:animEffect transition="in" filter="fade">
                                      <p:cBhvr>
                                        <p:cTn id="80" dur="500"/>
                                        <p:tgtEl>
                                          <p:spTgt spid="52"/>
                                        </p:tgtEl>
                                      </p:cBhvr>
                                    </p:animEffect>
                                  </p:childTnLst>
                                </p:cTn>
                              </p:par>
                            </p:childTnLst>
                          </p:cTn>
                        </p:par>
                        <p:par>
                          <p:cTn id="81" fill="hold">
                            <p:stCondLst>
                              <p:cond delay="8500"/>
                            </p:stCondLst>
                            <p:childTnLst>
                              <p:par>
                                <p:cTn id="82" presetID="10" presetClass="entr" presetSubtype="0" fill="hold" nodeType="afterEffect">
                                  <p:stCondLst>
                                    <p:cond delay="0"/>
                                  </p:stCondLst>
                                  <p:childTnLst>
                                    <p:set>
                                      <p:cBhvr>
                                        <p:cTn id="83" dur="1" fill="hold">
                                          <p:stCondLst>
                                            <p:cond delay="0"/>
                                          </p:stCondLst>
                                        </p:cTn>
                                        <p:tgtEl>
                                          <p:spTgt spid="30"/>
                                        </p:tgtEl>
                                        <p:attrNameLst>
                                          <p:attrName>style.visibility</p:attrName>
                                        </p:attrNameLst>
                                      </p:cBhvr>
                                      <p:to>
                                        <p:strVal val="visible"/>
                                      </p:to>
                                    </p:set>
                                    <p:animEffect transition="in" filter="fade">
                                      <p:cBhvr>
                                        <p:cTn id="84" dur="500"/>
                                        <p:tgtEl>
                                          <p:spTgt spid="30"/>
                                        </p:tgtEl>
                                      </p:cBhvr>
                                    </p:animEffect>
                                  </p:childTnLst>
                                </p:cTn>
                              </p:par>
                            </p:childTnLst>
                          </p:cTn>
                        </p:par>
                        <p:par>
                          <p:cTn id="85" fill="hold">
                            <p:stCondLst>
                              <p:cond delay="9000"/>
                            </p:stCondLst>
                            <p:childTnLst>
                              <p:par>
                                <p:cTn id="86" presetID="10" presetClass="entr" presetSubtype="0" fill="hold" grpId="0" nodeType="afterEffect">
                                  <p:stCondLst>
                                    <p:cond delay="0"/>
                                  </p:stCondLst>
                                  <p:childTnLst>
                                    <p:set>
                                      <p:cBhvr>
                                        <p:cTn id="87" dur="1" fill="hold">
                                          <p:stCondLst>
                                            <p:cond delay="0"/>
                                          </p:stCondLst>
                                        </p:cTn>
                                        <p:tgtEl>
                                          <p:spTgt spid="17"/>
                                        </p:tgtEl>
                                        <p:attrNameLst>
                                          <p:attrName>style.visibility</p:attrName>
                                        </p:attrNameLst>
                                      </p:cBhvr>
                                      <p:to>
                                        <p:strVal val="visible"/>
                                      </p:to>
                                    </p:set>
                                    <p:animEffect transition="in" filter="fade">
                                      <p:cBhvr>
                                        <p:cTn id="88" dur="500"/>
                                        <p:tgtEl>
                                          <p:spTgt spid="17"/>
                                        </p:tgtEl>
                                      </p:cBhvr>
                                    </p:animEffect>
                                  </p:childTnLst>
                                </p:cTn>
                              </p:par>
                            </p:childTnLst>
                          </p:cTn>
                        </p:par>
                        <p:par>
                          <p:cTn id="89" fill="hold">
                            <p:stCondLst>
                              <p:cond delay="9500"/>
                            </p:stCondLst>
                            <p:childTnLst>
                              <p:par>
                                <p:cTn id="90" presetID="53" presetClass="entr" presetSubtype="16" fill="hold" nodeType="afterEffect">
                                  <p:stCondLst>
                                    <p:cond delay="0"/>
                                  </p:stCondLst>
                                  <p:childTnLst>
                                    <p:set>
                                      <p:cBhvr>
                                        <p:cTn id="91" dur="1" fill="hold">
                                          <p:stCondLst>
                                            <p:cond delay="0"/>
                                          </p:stCondLst>
                                        </p:cTn>
                                        <p:tgtEl>
                                          <p:spTgt spid="31"/>
                                        </p:tgtEl>
                                        <p:attrNameLst>
                                          <p:attrName>style.visibility</p:attrName>
                                        </p:attrNameLst>
                                      </p:cBhvr>
                                      <p:to>
                                        <p:strVal val="visible"/>
                                      </p:to>
                                    </p:set>
                                    <p:anim calcmode="lin" valueType="num">
                                      <p:cBhvr>
                                        <p:cTn id="92" dur="500" fill="hold"/>
                                        <p:tgtEl>
                                          <p:spTgt spid="31"/>
                                        </p:tgtEl>
                                        <p:attrNameLst>
                                          <p:attrName>ppt_w</p:attrName>
                                        </p:attrNameLst>
                                      </p:cBhvr>
                                      <p:tavLst>
                                        <p:tav tm="0">
                                          <p:val>
                                            <p:fltVal val="0"/>
                                          </p:val>
                                        </p:tav>
                                        <p:tav tm="100000">
                                          <p:val>
                                            <p:strVal val="#ppt_w"/>
                                          </p:val>
                                        </p:tav>
                                      </p:tavLst>
                                    </p:anim>
                                    <p:anim calcmode="lin" valueType="num">
                                      <p:cBhvr>
                                        <p:cTn id="93" dur="500" fill="hold"/>
                                        <p:tgtEl>
                                          <p:spTgt spid="31"/>
                                        </p:tgtEl>
                                        <p:attrNameLst>
                                          <p:attrName>ppt_h</p:attrName>
                                        </p:attrNameLst>
                                      </p:cBhvr>
                                      <p:tavLst>
                                        <p:tav tm="0">
                                          <p:val>
                                            <p:fltVal val="0"/>
                                          </p:val>
                                        </p:tav>
                                        <p:tav tm="100000">
                                          <p:val>
                                            <p:strVal val="#ppt_h"/>
                                          </p:val>
                                        </p:tav>
                                      </p:tavLst>
                                    </p:anim>
                                    <p:animEffect transition="in" filter="fade">
                                      <p:cBhvr>
                                        <p:cTn id="94" dur="500"/>
                                        <p:tgtEl>
                                          <p:spTgt spid="31"/>
                                        </p:tgtEl>
                                      </p:cBhvr>
                                    </p:animEffect>
                                  </p:childTnLst>
                                </p:cTn>
                              </p:par>
                            </p:childTnLst>
                          </p:cTn>
                        </p:par>
                        <p:par>
                          <p:cTn id="95" fill="hold">
                            <p:stCondLst>
                              <p:cond delay="10000"/>
                            </p:stCondLst>
                            <p:childTnLst>
                              <p:par>
                                <p:cTn id="96" presetID="10" presetClass="entr" presetSubtype="0" fill="hold" nodeType="afterEffect">
                                  <p:stCondLst>
                                    <p:cond delay="0"/>
                                  </p:stCondLst>
                                  <p:childTnLst>
                                    <p:set>
                                      <p:cBhvr>
                                        <p:cTn id="97" dur="1" fill="hold">
                                          <p:stCondLst>
                                            <p:cond delay="0"/>
                                          </p:stCondLst>
                                        </p:cTn>
                                        <p:tgtEl>
                                          <p:spTgt spid="13"/>
                                        </p:tgtEl>
                                        <p:attrNameLst>
                                          <p:attrName>style.visibility</p:attrName>
                                        </p:attrNameLst>
                                      </p:cBhvr>
                                      <p:to>
                                        <p:strVal val="visible"/>
                                      </p:to>
                                    </p:set>
                                    <p:animEffect transition="in" filter="fade">
                                      <p:cBhvr>
                                        <p:cTn id="98" dur="500"/>
                                        <p:tgtEl>
                                          <p:spTgt spid="13"/>
                                        </p:tgtEl>
                                      </p:cBhvr>
                                    </p:animEffect>
                                  </p:childTnLst>
                                </p:cTn>
                              </p:par>
                            </p:childTnLst>
                          </p:cTn>
                        </p:par>
                        <p:par>
                          <p:cTn id="99" fill="hold">
                            <p:stCondLst>
                              <p:cond delay="10500"/>
                            </p:stCondLst>
                            <p:childTnLst>
                              <p:par>
                                <p:cTn id="100" presetID="10" presetClass="entr" presetSubtype="0" fill="hold" nodeType="afterEffect">
                                  <p:stCondLst>
                                    <p:cond delay="0"/>
                                  </p:stCondLst>
                                  <p:childTnLst>
                                    <p:set>
                                      <p:cBhvr>
                                        <p:cTn id="101" dur="1" fill="hold">
                                          <p:stCondLst>
                                            <p:cond delay="0"/>
                                          </p:stCondLst>
                                        </p:cTn>
                                        <p:tgtEl>
                                          <p:spTgt spid="29"/>
                                        </p:tgtEl>
                                        <p:attrNameLst>
                                          <p:attrName>style.visibility</p:attrName>
                                        </p:attrNameLst>
                                      </p:cBhvr>
                                      <p:to>
                                        <p:strVal val="visible"/>
                                      </p:to>
                                    </p:set>
                                    <p:animEffect transition="in" filter="fade">
                                      <p:cBhvr>
                                        <p:cTn id="102" dur="500"/>
                                        <p:tgtEl>
                                          <p:spTgt spid="29"/>
                                        </p:tgtEl>
                                      </p:cBhvr>
                                    </p:animEffect>
                                  </p:childTnLst>
                                </p:cTn>
                              </p:par>
                            </p:childTnLst>
                          </p:cTn>
                        </p:par>
                        <p:par>
                          <p:cTn id="103" fill="hold">
                            <p:stCondLst>
                              <p:cond delay="11000"/>
                            </p:stCondLst>
                            <p:childTnLst>
                              <p:par>
                                <p:cTn id="104" presetID="10" presetClass="entr" presetSubtype="0" fill="hold" grpId="0" nodeType="afterEffect">
                                  <p:stCondLst>
                                    <p:cond delay="0"/>
                                  </p:stCondLst>
                                  <p:childTnLst>
                                    <p:set>
                                      <p:cBhvr>
                                        <p:cTn id="105" dur="1" fill="hold">
                                          <p:stCondLst>
                                            <p:cond delay="0"/>
                                          </p:stCondLst>
                                        </p:cTn>
                                        <p:tgtEl>
                                          <p:spTgt spid="23"/>
                                        </p:tgtEl>
                                        <p:attrNameLst>
                                          <p:attrName>style.visibility</p:attrName>
                                        </p:attrNameLst>
                                      </p:cBhvr>
                                      <p:to>
                                        <p:strVal val="visible"/>
                                      </p:to>
                                    </p:set>
                                    <p:animEffect transition="in" filter="fade">
                                      <p:cBhvr>
                                        <p:cTn id="106" dur="500"/>
                                        <p:tgtEl>
                                          <p:spTgt spid="23"/>
                                        </p:tgtEl>
                                      </p:cBhvr>
                                    </p:animEffect>
                                  </p:childTnLst>
                                </p:cTn>
                              </p:par>
                            </p:childTnLst>
                          </p:cTn>
                        </p:par>
                        <p:par>
                          <p:cTn id="107" fill="hold">
                            <p:stCondLst>
                              <p:cond delay="11500"/>
                            </p:stCondLst>
                            <p:childTnLst>
                              <p:par>
                                <p:cTn id="108" presetID="53" presetClass="entr" presetSubtype="16" fill="hold" grpId="0" nodeType="afterEffect">
                                  <p:stCondLst>
                                    <p:cond delay="0"/>
                                  </p:stCondLst>
                                  <p:childTnLst>
                                    <p:set>
                                      <p:cBhvr>
                                        <p:cTn id="109" dur="1" fill="hold">
                                          <p:stCondLst>
                                            <p:cond delay="0"/>
                                          </p:stCondLst>
                                        </p:cTn>
                                        <p:tgtEl>
                                          <p:spTgt spid="51"/>
                                        </p:tgtEl>
                                        <p:attrNameLst>
                                          <p:attrName>style.visibility</p:attrName>
                                        </p:attrNameLst>
                                      </p:cBhvr>
                                      <p:to>
                                        <p:strVal val="visible"/>
                                      </p:to>
                                    </p:set>
                                    <p:anim calcmode="lin" valueType="num">
                                      <p:cBhvr>
                                        <p:cTn id="110" dur="500" fill="hold"/>
                                        <p:tgtEl>
                                          <p:spTgt spid="51"/>
                                        </p:tgtEl>
                                        <p:attrNameLst>
                                          <p:attrName>ppt_w</p:attrName>
                                        </p:attrNameLst>
                                      </p:cBhvr>
                                      <p:tavLst>
                                        <p:tav tm="0">
                                          <p:val>
                                            <p:fltVal val="0"/>
                                          </p:val>
                                        </p:tav>
                                        <p:tav tm="100000">
                                          <p:val>
                                            <p:strVal val="#ppt_w"/>
                                          </p:val>
                                        </p:tav>
                                      </p:tavLst>
                                    </p:anim>
                                    <p:anim calcmode="lin" valueType="num">
                                      <p:cBhvr>
                                        <p:cTn id="111" dur="500" fill="hold"/>
                                        <p:tgtEl>
                                          <p:spTgt spid="51"/>
                                        </p:tgtEl>
                                        <p:attrNameLst>
                                          <p:attrName>ppt_h</p:attrName>
                                        </p:attrNameLst>
                                      </p:cBhvr>
                                      <p:tavLst>
                                        <p:tav tm="0">
                                          <p:val>
                                            <p:fltVal val="0"/>
                                          </p:val>
                                        </p:tav>
                                        <p:tav tm="100000">
                                          <p:val>
                                            <p:strVal val="#ppt_h"/>
                                          </p:val>
                                        </p:tav>
                                      </p:tavLst>
                                    </p:anim>
                                    <p:animEffect transition="in" filter="fade">
                                      <p:cBhvr>
                                        <p:cTn id="112" dur="500"/>
                                        <p:tgtEl>
                                          <p:spTgt spid="51"/>
                                        </p:tgtEl>
                                      </p:cBhvr>
                                    </p:animEffect>
                                  </p:childTnLst>
                                </p:cTn>
                              </p:par>
                            </p:childTnLst>
                          </p:cTn>
                        </p:par>
                        <p:par>
                          <p:cTn id="113" fill="hold">
                            <p:stCondLst>
                              <p:cond delay="12000"/>
                            </p:stCondLst>
                            <p:childTnLst>
                              <p:par>
                                <p:cTn id="114" presetID="10" presetClass="entr" presetSubtype="0" fill="hold" nodeType="afterEffect">
                                  <p:stCondLst>
                                    <p:cond delay="0"/>
                                  </p:stCondLst>
                                  <p:childTnLst>
                                    <p:set>
                                      <p:cBhvr>
                                        <p:cTn id="115" dur="1" fill="hold">
                                          <p:stCondLst>
                                            <p:cond delay="0"/>
                                          </p:stCondLst>
                                        </p:cTn>
                                        <p:tgtEl>
                                          <p:spTgt spid="14"/>
                                        </p:tgtEl>
                                        <p:attrNameLst>
                                          <p:attrName>style.visibility</p:attrName>
                                        </p:attrNameLst>
                                      </p:cBhvr>
                                      <p:to>
                                        <p:strVal val="visible"/>
                                      </p:to>
                                    </p:set>
                                    <p:animEffect transition="in" filter="fade">
                                      <p:cBhvr>
                                        <p:cTn id="116" dur="500"/>
                                        <p:tgtEl>
                                          <p:spTgt spid="14"/>
                                        </p:tgtEl>
                                      </p:cBhvr>
                                    </p:animEffect>
                                  </p:childTnLst>
                                </p:cTn>
                              </p:par>
                            </p:childTnLst>
                          </p:cTn>
                        </p:par>
                        <p:par>
                          <p:cTn id="117" fill="hold">
                            <p:stCondLst>
                              <p:cond delay="12500"/>
                            </p:stCondLst>
                            <p:childTnLst>
                              <p:par>
                                <p:cTn id="118" presetID="10" presetClass="entr" presetSubtype="0" fill="hold" nodeType="afterEffect">
                                  <p:stCondLst>
                                    <p:cond delay="0"/>
                                  </p:stCondLst>
                                  <p:childTnLst>
                                    <p:set>
                                      <p:cBhvr>
                                        <p:cTn id="119" dur="1" fill="hold">
                                          <p:stCondLst>
                                            <p:cond delay="0"/>
                                          </p:stCondLst>
                                        </p:cTn>
                                        <p:tgtEl>
                                          <p:spTgt spid="21"/>
                                        </p:tgtEl>
                                        <p:attrNameLst>
                                          <p:attrName>style.visibility</p:attrName>
                                        </p:attrNameLst>
                                      </p:cBhvr>
                                      <p:to>
                                        <p:strVal val="visible"/>
                                      </p:to>
                                    </p:set>
                                    <p:animEffect transition="in" filter="fade">
                                      <p:cBhvr>
                                        <p:cTn id="120" dur="500"/>
                                        <p:tgtEl>
                                          <p:spTgt spid="21"/>
                                        </p:tgtEl>
                                      </p:cBhvr>
                                    </p:animEffect>
                                  </p:childTnLst>
                                </p:cTn>
                              </p:par>
                            </p:childTnLst>
                          </p:cTn>
                        </p:par>
                        <p:par>
                          <p:cTn id="121" fill="hold">
                            <p:stCondLst>
                              <p:cond delay="13000"/>
                            </p:stCondLst>
                            <p:childTnLst>
                              <p:par>
                                <p:cTn id="122" presetID="10" presetClass="entr" presetSubtype="0" fill="hold" grpId="0" nodeType="afterEffect">
                                  <p:stCondLst>
                                    <p:cond delay="0"/>
                                  </p:stCondLst>
                                  <p:childTnLst>
                                    <p:set>
                                      <p:cBhvr>
                                        <p:cTn id="123" dur="1" fill="hold">
                                          <p:stCondLst>
                                            <p:cond delay="0"/>
                                          </p:stCondLst>
                                        </p:cTn>
                                        <p:tgtEl>
                                          <p:spTgt spid="15"/>
                                        </p:tgtEl>
                                        <p:attrNameLst>
                                          <p:attrName>style.visibility</p:attrName>
                                        </p:attrNameLst>
                                      </p:cBhvr>
                                      <p:to>
                                        <p:strVal val="visible"/>
                                      </p:to>
                                    </p:set>
                                    <p:animEffect transition="in" filter="fade">
                                      <p:cBhvr>
                                        <p:cTn id="124" dur="500"/>
                                        <p:tgtEl>
                                          <p:spTgt spid="15"/>
                                        </p:tgtEl>
                                      </p:cBhvr>
                                    </p:animEffect>
                                  </p:childTnLst>
                                </p:cTn>
                              </p:par>
                            </p:childTnLst>
                          </p:cTn>
                        </p:par>
                        <p:par>
                          <p:cTn id="125" fill="hold">
                            <p:stCondLst>
                              <p:cond delay="13500"/>
                            </p:stCondLst>
                            <p:childTnLst>
                              <p:par>
                                <p:cTn id="126" presetID="53" presetClass="entr" presetSubtype="16" fill="hold" grpId="0" nodeType="afterEffect">
                                  <p:stCondLst>
                                    <p:cond delay="0"/>
                                  </p:stCondLst>
                                  <p:childTnLst>
                                    <p:set>
                                      <p:cBhvr>
                                        <p:cTn id="127" dur="1" fill="hold">
                                          <p:stCondLst>
                                            <p:cond delay="0"/>
                                          </p:stCondLst>
                                        </p:cTn>
                                        <p:tgtEl>
                                          <p:spTgt spid="71"/>
                                        </p:tgtEl>
                                        <p:attrNameLst>
                                          <p:attrName>style.visibility</p:attrName>
                                        </p:attrNameLst>
                                      </p:cBhvr>
                                      <p:to>
                                        <p:strVal val="visible"/>
                                      </p:to>
                                    </p:set>
                                    <p:anim calcmode="lin" valueType="num">
                                      <p:cBhvr>
                                        <p:cTn id="128" dur="500" fill="hold"/>
                                        <p:tgtEl>
                                          <p:spTgt spid="71"/>
                                        </p:tgtEl>
                                        <p:attrNameLst>
                                          <p:attrName>ppt_w</p:attrName>
                                        </p:attrNameLst>
                                      </p:cBhvr>
                                      <p:tavLst>
                                        <p:tav tm="0">
                                          <p:val>
                                            <p:fltVal val="0"/>
                                          </p:val>
                                        </p:tav>
                                        <p:tav tm="100000">
                                          <p:val>
                                            <p:strVal val="#ppt_w"/>
                                          </p:val>
                                        </p:tav>
                                      </p:tavLst>
                                    </p:anim>
                                    <p:anim calcmode="lin" valueType="num">
                                      <p:cBhvr>
                                        <p:cTn id="129" dur="500" fill="hold"/>
                                        <p:tgtEl>
                                          <p:spTgt spid="71"/>
                                        </p:tgtEl>
                                        <p:attrNameLst>
                                          <p:attrName>ppt_h</p:attrName>
                                        </p:attrNameLst>
                                      </p:cBhvr>
                                      <p:tavLst>
                                        <p:tav tm="0">
                                          <p:val>
                                            <p:fltVal val="0"/>
                                          </p:val>
                                        </p:tav>
                                        <p:tav tm="100000">
                                          <p:val>
                                            <p:strVal val="#ppt_h"/>
                                          </p:val>
                                        </p:tav>
                                      </p:tavLst>
                                    </p:anim>
                                    <p:animEffect transition="in" filter="fade">
                                      <p:cBhvr>
                                        <p:cTn id="130" dur="500"/>
                                        <p:tgtEl>
                                          <p:spTgt spid="71"/>
                                        </p:tgtEl>
                                      </p:cBhvr>
                                    </p:animEffect>
                                  </p:childTnLst>
                                </p:cTn>
                              </p:par>
                            </p:childTnLst>
                          </p:cTn>
                        </p:par>
                        <p:par>
                          <p:cTn id="131" fill="hold">
                            <p:stCondLst>
                              <p:cond delay="14000"/>
                            </p:stCondLst>
                            <p:childTnLst>
                              <p:par>
                                <p:cTn id="132" presetID="10" presetClass="entr" presetSubtype="0" fill="hold" nodeType="afterEffect">
                                  <p:stCondLst>
                                    <p:cond delay="0"/>
                                  </p:stCondLst>
                                  <p:childTnLst>
                                    <p:set>
                                      <p:cBhvr>
                                        <p:cTn id="133" dur="1" fill="hold">
                                          <p:stCondLst>
                                            <p:cond delay="0"/>
                                          </p:stCondLst>
                                        </p:cTn>
                                        <p:tgtEl>
                                          <p:spTgt spid="27"/>
                                        </p:tgtEl>
                                        <p:attrNameLst>
                                          <p:attrName>style.visibility</p:attrName>
                                        </p:attrNameLst>
                                      </p:cBhvr>
                                      <p:to>
                                        <p:strVal val="visible"/>
                                      </p:to>
                                    </p:set>
                                    <p:animEffect transition="in" filter="fade">
                                      <p:cBhvr>
                                        <p:cTn id="134" dur="500"/>
                                        <p:tgtEl>
                                          <p:spTgt spid="27"/>
                                        </p:tgtEl>
                                      </p:cBhvr>
                                    </p:animEffect>
                                  </p:childTnLst>
                                </p:cTn>
                              </p:par>
                            </p:childTnLst>
                          </p:cTn>
                        </p:par>
                        <p:par>
                          <p:cTn id="135" fill="hold">
                            <p:stCondLst>
                              <p:cond delay="14500"/>
                            </p:stCondLst>
                            <p:childTnLst>
                              <p:par>
                                <p:cTn id="136" presetID="10" presetClass="entr" presetSubtype="0" fill="hold" grpId="0" nodeType="afterEffect">
                                  <p:stCondLst>
                                    <p:cond delay="0"/>
                                  </p:stCondLst>
                                  <p:childTnLst>
                                    <p:set>
                                      <p:cBhvr>
                                        <p:cTn id="137" dur="1" fill="hold">
                                          <p:stCondLst>
                                            <p:cond delay="0"/>
                                          </p:stCondLst>
                                        </p:cTn>
                                        <p:tgtEl>
                                          <p:spTgt spid="24"/>
                                        </p:tgtEl>
                                        <p:attrNameLst>
                                          <p:attrName>style.visibility</p:attrName>
                                        </p:attrNameLst>
                                      </p:cBhvr>
                                      <p:to>
                                        <p:strVal val="visible"/>
                                      </p:to>
                                    </p:set>
                                    <p:animEffect transition="in" filter="fade">
                                      <p:cBhvr>
                                        <p:cTn id="138" dur="500"/>
                                        <p:tgtEl>
                                          <p:spTgt spid="24"/>
                                        </p:tgtEl>
                                      </p:cBhvr>
                                    </p:animEffect>
                                  </p:childTnLst>
                                </p:cTn>
                              </p:par>
                            </p:childTnLst>
                          </p:cTn>
                        </p:par>
                        <p:par>
                          <p:cTn id="139" fill="hold">
                            <p:stCondLst>
                              <p:cond delay="15000"/>
                            </p:stCondLst>
                            <p:childTnLst>
                              <p:par>
                                <p:cTn id="140" presetID="53" presetClass="entr" presetSubtype="16" fill="hold" grpId="0" nodeType="afterEffect">
                                  <p:stCondLst>
                                    <p:cond delay="0"/>
                                  </p:stCondLst>
                                  <p:childTnLst>
                                    <p:set>
                                      <p:cBhvr>
                                        <p:cTn id="141" dur="1" fill="hold">
                                          <p:stCondLst>
                                            <p:cond delay="0"/>
                                          </p:stCondLst>
                                        </p:cTn>
                                        <p:tgtEl>
                                          <p:spTgt spid="70"/>
                                        </p:tgtEl>
                                        <p:attrNameLst>
                                          <p:attrName>style.visibility</p:attrName>
                                        </p:attrNameLst>
                                      </p:cBhvr>
                                      <p:to>
                                        <p:strVal val="visible"/>
                                      </p:to>
                                    </p:set>
                                    <p:anim calcmode="lin" valueType="num">
                                      <p:cBhvr>
                                        <p:cTn id="142" dur="500" fill="hold"/>
                                        <p:tgtEl>
                                          <p:spTgt spid="70"/>
                                        </p:tgtEl>
                                        <p:attrNameLst>
                                          <p:attrName>ppt_w</p:attrName>
                                        </p:attrNameLst>
                                      </p:cBhvr>
                                      <p:tavLst>
                                        <p:tav tm="0">
                                          <p:val>
                                            <p:fltVal val="0"/>
                                          </p:val>
                                        </p:tav>
                                        <p:tav tm="100000">
                                          <p:val>
                                            <p:strVal val="#ppt_w"/>
                                          </p:val>
                                        </p:tav>
                                      </p:tavLst>
                                    </p:anim>
                                    <p:anim calcmode="lin" valueType="num">
                                      <p:cBhvr>
                                        <p:cTn id="143" dur="500" fill="hold"/>
                                        <p:tgtEl>
                                          <p:spTgt spid="70"/>
                                        </p:tgtEl>
                                        <p:attrNameLst>
                                          <p:attrName>ppt_h</p:attrName>
                                        </p:attrNameLst>
                                      </p:cBhvr>
                                      <p:tavLst>
                                        <p:tav tm="0">
                                          <p:val>
                                            <p:fltVal val="0"/>
                                          </p:val>
                                        </p:tav>
                                        <p:tav tm="100000">
                                          <p:val>
                                            <p:strVal val="#ppt_h"/>
                                          </p:val>
                                        </p:tav>
                                      </p:tavLst>
                                    </p:anim>
                                    <p:animEffect transition="in" filter="fade">
                                      <p:cBhvr>
                                        <p:cTn id="144" dur="500"/>
                                        <p:tgtEl>
                                          <p:spTgt spid="70"/>
                                        </p:tgtEl>
                                      </p:cBhvr>
                                    </p:animEffect>
                                  </p:childTnLst>
                                </p:cTn>
                              </p:par>
                            </p:childTnLst>
                          </p:cTn>
                        </p:par>
                        <p:par>
                          <p:cTn id="145" fill="hold">
                            <p:stCondLst>
                              <p:cond delay="15500"/>
                            </p:stCondLst>
                            <p:childTnLst>
                              <p:par>
                                <p:cTn id="146" presetID="10" presetClass="entr" presetSubtype="0" fill="hold" nodeType="afterEffect">
                                  <p:stCondLst>
                                    <p:cond delay="0"/>
                                  </p:stCondLst>
                                  <p:childTnLst>
                                    <p:set>
                                      <p:cBhvr>
                                        <p:cTn id="147" dur="1" fill="hold">
                                          <p:stCondLst>
                                            <p:cond delay="0"/>
                                          </p:stCondLst>
                                        </p:cTn>
                                        <p:tgtEl>
                                          <p:spTgt spid="26"/>
                                        </p:tgtEl>
                                        <p:attrNameLst>
                                          <p:attrName>style.visibility</p:attrName>
                                        </p:attrNameLst>
                                      </p:cBhvr>
                                      <p:to>
                                        <p:strVal val="visible"/>
                                      </p:to>
                                    </p:set>
                                    <p:animEffect transition="in" filter="fade">
                                      <p:cBhvr>
                                        <p:cTn id="148" dur="500"/>
                                        <p:tgtEl>
                                          <p:spTgt spid="26"/>
                                        </p:tgtEl>
                                      </p:cBhvr>
                                    </p:animEffect>
                                  </p:childTnLst>
                                </p:cTn>
                              </p:par>
                            </p:childTnLst>
                          </p:cTn>
                        </p:par>
                        <p:par>
                          <p:cTn id="149" fill="hold">
                            <p:stCondLst>
                              <p:cond delay="16000"/>
                            </p:stCondLst>
                            <p:childTnLst>
                              <p:par>
                                <p:cTn id="150" presetID="10" presetClass="entr" presetSubtype="0" fill="hold" grpId="0" nodeType="afterEffect">
                                  <p:stCondLst>
                                    <p:cond delay="0"/>
                                  </p:stCondLst>
                                  <p:childTnLst>
                                    <p:set>
                                      <p:cBhvr>
                                        <p:cTn id="151" dur="1" fill="hold">
                                          <p:stCondLst>
                                            <p:cond delay="0"/>
                                          </p:stCondLst>
                                        </p:cTn>
                                        <p:tgtEl>
                                          <p:spTgt spid="25"/>
                                        </p:tgtEl>
                                        <p:attrNameLst>
                                          <p:attrName>style.visibility</p:attrName>
                                        </p:attrNameLst>
                                      </p:cBhvr>
                                      <p:to>
                                        <p:strVal val="visible"/>
                                      </p:to>
                                    </p:set>
                                    <p:animEffect transition="in" filter="fade">
                                      <p:cBhvr>
                                        <p:cTn id="152" dur="500"/>
                                        <p:tgtEl>
                                          <p:spTgt spid="25"/>
                                        </p:tgtEl>
                                      </p:cBhvr>
                                    </p:animEffect>
                                  </p:childTnLst>
                                </p:cTn>
                              </p:par>
                            </p:childTnLst>
                          </p:cTn>
                        </p:par>
                        <p:par>
                          <p:cTn id="153" fill="hold">
                            <p:stCondLst>
                              <p:cond delay="16500"/>
                            </p:stCondLst>
                            <p:childTnLst>
                              <p:par>
                                <p:cTn id="154" presetID="53" presetClass="entr" presetSubtype="16" fill="hold" grpId="0" nodeType="afterEffect">
                                  <p:stCondLst>
                                    <p:cond delay="0"/>
                                  </p:stCondLst>
                                  <p:childTnLst>
                                    <p:set>
                                      <p:cBhvr>
                                        <p:cTn id="155" dur="1" fill="hold">
                                          <p:stCondLst>
                                            <p:cond delay="0"/>
                                          </p:stCondLst>
                                        </p:cTn>
                                        <p:tgtEl>
                                          <p:spTgt spid="69"/>
                                        </p:tgtEl>
                                        <p:attrNameLst>
                                          <p:attrName>style.visibility</p:attrName>
                                        </p:attrNameLst>
                                      </p:cBhvr>
                                      <p:to>
                                        <p:strVal val="visible"/>
                                      </p:to>
                                    </p:set>
                                    <p:anim calcmode="lin" valueType="num">
                                      <p:cBhvr>
                                        <p:cTn id="156" dur="500" fill="hold"/>
                                        <p:tgtEl>
                                          <p:spTgt spid="69"/>
                                        </p:tgtEl>
                                        <p:attrNameLst>
                                          <p:attrName>ppt_w</p:attrName>
                                        </p:attrNameLst>
                                      </p:cBhvr>
                                      <p:tavLst>
                                        <p:tav tm="0">
                                          <p:val>
                                            <p:fltVal val="0"/>
                                          </p:val>
                                        </p:tav>
                                        <p:tav tm="100000">
                                          <p:val>
                                            <p:strVal val="#ppt_w"/>
                                          </p:val>
                                        </p:tav>
                                      </p:tavLst>
                                    </p:anim>
                                    <p:anim calcmode="lin" valueType="num">
                                      <p:cBhvr>
                                        <p:cTn id="157" dur="500" fill="hold"/>
                                        <p:tgtEl>
                                          <p:spTgt spid="69"/>
                                        </p:tgtEl>
                                        <p:attrNameLst>
                                          <p:attrName>ppt_h</p:attrName>
                                        </p:attrNameLst>
                                      </p:cBhvr>
                                      <p:tavLst>
                                        <p:tav tm="0">
                                          <p:val>
                                            <p:fltVal val="0"/>
                                          </p:val>
                                        </p:tav>
                                        <p:tav tm="100000">
                                          <p:val>
                                            <p:strVal val="#ppt_h"/>
                                          </p:val>
                                        </p:tav>
                                      </p:tavLst>
                                    </p:anim>
                                    <p:animEffect transition="in" filter="fade">
                                      <p:cBhvr>
                                        <p:cTn id="158"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animBg="1"/>
      <p:bldP spid="19" grpId="0" animBg="1"/>
      <p:bldP spid="20" grpId="0" animBg="1"/>
      <p:bldP spid="22" grpId="0" animBg="1"/>
      <p:bldP spid="23" grpId="0" animBg="1"/>
      <p:bldP spid="24" grpId="0" animBg="1"/>
      <p:bldP spid="25" grpId="0" animBg="1"/>
      <p:bldP spid="51" grpId="0" animBg="1"/>
      <p:bldP spid="52" grpId="0" animBg="1"/>
      <p:bldP spid="53" grpId="0" animBg="1"/>
      <p:bldP spid="68" grpId="0" animBg="1"/>
      <p:bldP spid="69" grpId="0" animBg="1"/>
      <p:bldP spid="70" grpId="0" animBg="1"/>
      <p:bldP spid="71"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a:xfrm>
            <a:off x="7513349" y="4962757"/>
            <a:ext cx="3312368" cy="1043634"/>
          </a:xfrm>
          <a:prstGeom prst="roundRect">
            <a:avLst>
              <a:gd name="adj" fmla="val 726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bg-BG" sz="2701" dirty="0">
              <a:latin typeface="Lato Light"/>
            </a:endParaRPr>
          </a:p>
        </p:txBody>
      </p:sp>
      <p:sp>
        <p:nvSpPr>
          <p:cNvPr id="12" name="Rectangle 11"/>
          <p:cNvSpPr/>
          <p:nvPr/>
        </p:nvSpPr>
        <p:spPr>
          <a:xfrm>
            <a:off x="8183837" y="5145931"/>
            <a:ext cx="1971390" cy="646467"/>
          </a:xfrm>
          <a:prstGeom prst="rect">
            <a:avLst/>
          </a:prstGeom>
          <a:solidFill>
            <a:schemeClr val="accent2"/>
          </a:solidFill>
        </p:spPr>
        <p:txBody>
          <a:bodyPr wrap="none" lIns="137168" tIns="68584" rIns="137168" bIns="68584">
            <a:spAutoFit/>
          </a:bodyPr>
          <a:lstStyle/>
          <a:p>
            <a:pPr algn="ctr"/>
            <a:r>
              <a:rPr lang="en-US" sz="3301" dirty="0">
                <a:solidFill>
                  <a:schemeClr val="bg1"/>
                </a:solidFill>
                <a:latin typeface="Lato Regular"/>
                <a:cs typeface="Lato Regular"/>
              </a:rPr>
              <a:t>Research</a:t>
            </a:r>
            <a:endParaRPr lang="bg-BG" sz="3301" dirty="0">
              <a:solidFill>
                <a:schemeClr val="bg1"/>
              </a:solidFill>
              <a:latin typeface="Lato Regular"/>
              <a:cs typeface="Lato Regular"/>
            </a:endParaRPr>
          </a:p>
        </p:txBody>
      </p:sp>
      <p:sp>
        <p:nvSpPr>
          <p:cNvPr id="13" name="Rounded Rectangle 12"/>
          <p:cNvSpPr/>
          <p:nvPr/>
        </p:nvSpPr>
        <p:spPr>
          <a:xfrm>
            <a:off x="7513349" y="6487281"/>
            <a:ext cx="3312368" cy="1043634"/>
          </a:xfrm>
          <a:prstGeom prst="roundRect">
            <a:avLst>
              <a:gd name="adj" fmla="val 726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bg-BG" sz="2701" dirty="0">
              <a:latin typeface="Lato Light"/>
            </a:endParaRPr>
          </a:p>
        </p:txBody>
      </p:sp>
      <p:sp>
        <p:nvSpPr>
          <p:cNvPr id="14" name="Rectangle 13"/>
          <p:cNvSpPr/>
          <p:nvPr/>
        </p:nvSpPr>
        <p:spPr>
          <a:xfrm>
            <a:off x="8259181" y="6670454"/>
            <a:ext cx="1820707" cy="600301"/>
          </a:xfrm>
          <a:prstGeom prst="rect">
            <a:avLst/>
          </a:prstGeom>
          <a:solidFill>
            <a:schemeClr val="accent3"/>
          </a:solidFill>
        </p:spPr>
        <p:txBody>
          <a:bodyPr wrap="none" lIns="137168" tIns="68584" rIns="137168" bIns="68584">
            <a:spAutoFit/>
          </a:bodyPr>
          <a:lstStyle/>
          <a:p>
            <a:pPr algn="ctr"/>
            <a:r>
              <a:rPr lang="en-US" sz="3001" dirty="0">
                <a:solidFill>
                  <a:schemeClr val="bg1"/>
                </a:solidFill>
                <a:latin typeface="Lato Regular"/>
                <a:cs typeface="Lato Regular"/>
              </a:rPr>
              <a:t>Research</a:t>
            </a:r>
            <a:endParaRPr lang="bg-BG" sz="3001" dirty="0">
              <a:solidFill>
                <a:schemeClr val="bg1"/>
              </a:solidFill>
              <a:latin typeface="Lato Regular"/>
              <a:cs typeface="Lato Regular"/>
            </a:endParaRPr>
          </a:p>
        </p:txBody>
      </p:sp>
      <p:sp>
        <p:nvSpPr>
          <p:cNvPr id="15" name="Rounded Rectangle 14"/>
          <p:cNvSpPr/>
          <p:nvPr/>
        </p:nvSpPr>
        <p:spPr>
          <a:xfrm>
            <a:off x="7513349" y="8011806"/>
            <a:ext cx="3312368" cy="1043634"/>
          </a:xfrm>
          <a:prstGeom prst="roundRect">
            <a:avLst>
              <a:gd name="adj" fmla="val 726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bg-BG" sz="2701" dirty="0">
              <a:latin typeface="Lato Light"/>
            </a:endParaRPr>
          </a:p>
        </p:txBody>
      </p:sp>
      <p:sp>
        <p:nvSpPr>
          <p:cNvPr id="16" name="Rectangle 15"/>
          <p:cNvSpPr/>
          <p:nvPr/>
        </p:nvSpPr>
        <p:spPr>
          <a:xfrm>
            <a:off x="8259181" y="8194979"/>
            <a:ext cx="1820707" cy="600301"/>
          </a:xfrm>
          <a:prstGeom prst="rect">
            <a:avLst/>
          </a:prstGeom>
          <a:solidFill>
            <a:schemeClr val="accent4"/>
          </a:solidFill>
        </p:spPr>
        <p:txBody>
          <a:bodyPr wrap="none" lIns="137168" tIns="68584" rIns="137168" bIns="68584">
            <a:spAutoFit/>
          </a:bodyPr>
          <a:lstStyle/>
          <a:p>
            <a:pPr algn="ctr"/>
            <a:r>
              <a:rPr lang="en-US" sz="3001" dirty="0">
                <a:solidFill>
                  <a:schemeClr val="bg1"/>
                </a:solidFill>
                <a:latin typeface="Lato Regular"/>
                <a:cs typeface="Lato Regular"/>
              </a:rPr>
              <a:t>Research</a:t>
            </a:r>
            <a:endParaRPr lang="bg-BG" sz="3001" dirty="0">
              <a:solidFill>
                <a:schemeClr val="bg1"/>
              </a:solidFill>
              <a:latin typeface="Lato Regular"/>
              <a:cs typeface="Lato Regular"/>
            </a:endParaRPr>
          </a:p>
        </p:txBody>
      </p:sp>
      <p:sp>
        <p:nvSpPr>
          <p:cNvPr id="35" name="Rounded Rectangle 34"/>
          <p:cNvSpPr/>
          <p:nvPr/>
        </p:nvSpPr>
        <p:spPr>
          <a:xfrm>
            <a:off x="2041714" y="6371617"/>
            <a:ext cx="4032446" cy="1289988"/>
          </a:xfrm>
          <a:prstGeom prst="roundRect">
            <a:avLst>
              <a:gd name="adj" fmla="val 726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bg-BG" sz="2701" dirty="0">
              <a:latin typeface="Lato Light"/>
            </a:endParaRPr>
          </a:p>
        </p:txBody>
      </p:sp>
      <p:sp>
        <p:nvSpPr>
          <p:cNvPr id="36" name="Rectangle 35"/>
          <p:cNvSpPr/>
          <p:nvPr/>
        </p:nvSpPr>
        <p:spPr>
          <a:xfrm>
            <a:off x="3534029" y="6677969"/>
            <a:ext cx="1133019" cy="623384"/>
          </a:xfrm>
          <a:prstGeom prst="rect">
            <a:avLst/>
          </a:prstGeom>
          <a:solidFill>
            <a:schemeClr val="accent1"/>
          </a:solidFill>
        </p:spPr>
        <p:txBody>
          <a:bodyPr wrap="none" lIns="137168" tIns="68584" rIns="137168" bIns="68584">
            <a:spAutoFit/>
          </a:bodyPr>
          <a:lstStyle/>
          <a:p>
            <a:pPr algn="ctr"/>
            <a:r>
              <a:rPr lang="en-US" sz="3151" dirty="0">
                <a:solidFill>
                  <a:schemeClr val="bg1"/>
                </a:solidFill>
                <a:latin typeface="Lato Regular"/>
                <a:cs typeface="Lato Regular"/>
              </a:rPr>
              <a:t>Start</a:t>
            </a:r>
            <a:endParaRPr lang="bg-BG" sz="3151" dirty="0">
              <a:solidFill>
                <a:schemeClr val="bg1"/>
              </a:solidFill>
              <a:latin typeface="Lato Regular"/>
              <a:cs typeface="Lato Regular"/>
            </a:endParaRPr>
          </a:p>
        </p:txBody>
      </p:sp>
      <p:sp>
        <p:nvSpPr>
          <p:cNvPr id="37" name="Rounded Rectangle 36"/>
          <p:cNvSpPr/>
          <p:nvPr/>
        </p:nvSpPr>
        <p:spPr>
          <a:xfrm>
            <a:off x="12265877" y="4553762"/>
            <a:ext cx="3312368" cy="738755"/>
          </a:xfrm>
          <a:prstGeom prst="roundRect">
            <a:avLst>
              <a:gd name="adj" fmla="val 726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bg-BG" sz="2701" dirty="0">
              <a:latin typeface="Lato Light"/>
            </a:endParaRPr>
          </a:p>
        </p:txBody>
      </p:sp>
      <p:sp>
        <p:nvSpPr>
          <p:cNvPr id="38" name="Rectangle 37"/>
          <p:cNvSpPr/>
          <p:nvPr/>
        </p:nvSpPr>
        <p:spPr>
          <a:xfrm>
            <a:off x="12936368" y="4584497"/>
            <a:ext cx="1971390" cy="646467"/>
          </a:xfrm>
          <a:prstGeom prst="rect">
            <a:avLst/>
          </a:prstGeom>
          <a:solidFill>
            <a:schemeClr val="accent1"/>
          </a:solidFill>
        </p:spPr>
        <p:txBody>
          <a:bodyPr wrap="none" lIns="137168" tIns="68584" rIns="137168" bIns="68584">
            <a:spAutoFit/>
          </a:bodyPr>
          <a:lstStyle/>
          <a:p>
            <a:pPr algn="ctr"/>
            <a:r>
              <a:rPr lang="en-US" sz="3301" dirty="0">
                <a:solidFill>
                  <a:schemeClr val="bg1"/>
                </a:solidFill>
                <a:latin typeface="Lato Regular"/>
                <a:cs typeface="Lato Regular"/>
              </a:rPr>
              <a:t>Research</a:t>
            </a:r>
            <a:endParaRPr lang="bg-BG" sz="3301" dirty="0">
              <a:solidFill>
                <a:schemeClr val="bg1"/>
              </a:solidFill>
              <a:latin typeface="Lato Regular"/>
              <a:cs typeface="Lato Regular"/>
            </a:endParaRPr>
          </a:p>
        </p:txBody>
      </p:sp>
      <p:sp>
        <p:nvSpPr>
          <p:cNvPr id="42" name="Rounded Rectangle 41"/>
          <p:cNvSpPr/>
          <p:nvPr/>
        </p:nvSpPr>
        <p:spPr>
          <a:xfrm>
            <a:off x="12265877" y="5672352"/>
            <a:ext cx="3312368" cy="738756"/>
          </a:xfrm>
          <a:prstGeom prst="roundRect">
            <a:avLst>
              <a:gd name="adj" fmla="val 726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bg-BG" sz="2701" dirty="0">
              <a:latin typeface="Lato Light"/>
            </a:endParaRPr>
          </a:p>
        </p:txBody>
      </p:sp>
      <p:sp>
        <p:nvSpPr>
          <p:cNvPr id="43" name="Rectangle 42"/>
          <p:cNvSpPr/>
          <p:nvPr/>
        </p:nvSpPr>
        <p:spPr>
          <a:xfrm>
            <a:off x="13011709" y="5703086"/>
            <a:ext cx="1820707" cy="600301"/>
          </a:xfrm>
          <a:prstGeom prst="rect">
            <a:avLst/>
          </a:prstGeom>
          <a:solidFill>
            <a:schemeClr val="accent2"/>
          </a:solidFill>
        </p:spPr>
        <p:txBody>
          <a:bodyPr wrap="none" lIns="137168" tIns="68584" rIns="137168" bIns="68584">
            <a:spAutoFit/>
          </a:bodyPr>
          <a:lstStyle/>
          <a:p>
            <a:pPr algn="ctr"/>
            <a:r>
              <a:rPr lang="en-US" sz="3001" dirty="0">
                <a:solidFill>
                  <a:schemeClr val="bg1"/>
                </a:solidFill>
                <a:latin typeface="Lato Regular"/>
                <a:cs typeface="Lato Regular"/>
              </a:rPr>
              <a:t>Research</a:t>
            </a:r>
            <a:endParaRPr lang="bg-BG" sz="3001" dirty="0">
              <a:solidFill>
                <a:schemeClr val="bg1"/>
              </a:solidFill>
              <a:latin typeface="Lato Regular"/>
              <a:cs typeface="Lato Regular"/>
            </a:endParaRPr>
          </a:p>
        </p:txBody>
      </p:sp>
      <p:sp>
        <p:nvSpPr>
          <p:cNvPr id="45" name="Rounded Rectangle 44"/>
          <p:cNvSpPr/>
          <p:nvPr/>
        </p:nvSpPr>
        <p:spPr>
          <a:xfrm>
            <a:off x="12265877" y="7578886"/>
            <a:ext cx="3312368" cy="738755"/>
          </a:xfrm>
          <a:prstGeom prst="roundRect">
            <a:avLst>
              <a:gd name="adj" fmla="val 726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bg-BG" sz="2701" dirty="0">
              <a:latin typeface="Lato Light"/>
            </a:endParaRPr>
          </a:p>
        </p:txBody>
      </p:sp>
      <p:sp>
        <p:nvSpPr>
          <p:cNvPr id="46" name="Rectangle 45"/>
          <p:cNvSpPr/>
          <p:nvPr/>
        </p:nvSpPr>
        <p:spPr>
          <a:xfrm>
            <a:off x="13011709" y="7609619"/>
            <a:ext cx="1820707" cy="600301"/>
          </a:xfrm>
          <a:prstGeom prst="rect">
            <a:avLst/>
          </a:prstGeom>
          <a:solidFill>
            <a:schemeClr val="accent3"/>
          </a:solidFill>
        </p:spPr>
        <p:txBody>
          <a:bodyPr wrap="none" lIns="137168" tIns="68584" rIns="137168" bIns="68584">
            <a:spAutoFit/>
          </a:bodyPr>
          <a:lstStyle/>
          <a:p>
            <a:pPr algn="ctr"/>
            <a:r>
              <a:rPr lang="en-US" sz="3001" dirty="0">
                <a:solidFill>
                  <a:schemeClr val="bg1"/>
                </a:solidFill>
                <a:latin typeface="Lato Regular"/>
                <a:cs typeface="Lato Regular"/>
              </a:rPr>
              <a:t>Research</a:t>
            </a:r>
            <a:endParaRPr lang="bg-BG" sz="3001" dirty="0">
              <a:solidFill>
                <a:schemeClr val="bg1"/>
              </a:solidFill>
              <a:latin typeface="Lato Regular"/>
              <a:cs typeface="Lato Regular"/>
            </a:endParaRPr>
          </a:p>
        </p:txBody>
      </p:sp>
      <p:sp>
        <p:nvSpPr>
          <p:cNvPr id="48" name="Rounded Rectangle 47"/>
          <p:cNvSpPr/>
          <p:nvPr/>
        </p:nvSpPr>
        <p:spPr>
          <a:xfrm>
            <a:off x="12265877" y="8697471"/>
            <a:ext cx="3312368" cy="738755"/>
          </a:xfrm>
          <a:prstGeom prst="roundRect">
            <a:avLst>
              <a:gd name="adj" fmla="val 726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bg-BG" sz="2701" dirty="0">
              <a:latin typeface="Lato Light"/>
            </a:endParaRPr>
          </a:p>
        </p:txBody>
      </p:sp>
      <p:sp>
        <p:nvSpPr>
          <p:cNvPr id="49" name="Rectangle 48"/>
          <p:cNvSpPr/>
          <p:nvPr/>
        </p:nvSpPr>
        <p:spPr>
          <a:xfrm>
            <a:off x="13011709" y="8728204"/>
            <a:ext cx="1820707" cy="600301"/>
          </a:xfrm>
          <a:prstGeom prst="rect">
            <a:avLst/>
          </a:prstGeom>
          <a:solidFill>
            <a:schemeClr val="accent4"/>
          </a:solidFill>
        </p:spPr>
        <p:txBody>
          <a:bodyPr wrap="none" lIns="137168" tIns="68584" rIns="137168" bIns="68584">
            <a:spAutoFit/>
          </a:bodyPr>
          <a:lstStyle/>
          <a:p>
            <a:pPr algn="ctr"/>
            <a:r>
              <a:rPr lang="en-US" sz="3001" dirty="0">
                <a:solidFill>
                  <a:schemeClr val="bg1"/>
                </a:solidFill>
                <a:latin typeface="Lato Regular"/>
                <a:cs typeface="Lato Regular"/>
              </a:rPr>
              <a:t>Research</a:t>
            </a:r>
            <a:endParaRPr lang="bg-BG" sz="3001" dirty="0">
              <a:solidFill>
                <a:schemeClr val="bg1"/>
              </a:solidFill>
              <a:latin typeface="Lato Regular"/>
              <a:cs typeface="Lato Regular"/>
            </a:endParaRPr>
          </a:p>
        </p:txBody>
      </p:sp>
      <p:cxnSp>
        <p:nvCxnSpPr>
          <p:cNvPr id="50" name="Elbow Connector 49"/>
          <p:cNvCxnSpPr/>
          <p:nvPr/>
        </p:nvCxnSpPr>
        <p:spPr>
          <a:xfrm rot="10800000" flipV="1">
            <a:off x="6057282" y="5515305"/>
            <a:ext cx="1421574" cy="1193399"/>
          </a:xfrm>
          <a:prstGeom prst="bentConnector3">
            <a:avLst>
              <a:gd name="adj1" fmla="val 50000"/>
            </a:avLst>
          </a:prstGeom>
          <a:ln w="19050">
            <a:solidFill>
              <a:schemeClr val="bg1">
                <a:lumMod val="6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51" name="Elbow Connector 50"/>
          <p:cNvCxnSpPr>
            <a:stCxn id="15" idx="1"/>
          </p:cNvCxnSpPr>
          <p:nvPr/>
        </p:nvCxnSpPr>
        <p:spPr>
          <a:xfrm rot="10800000">
            <a:off x="6074165" y="7347740"/>
            <a:ext cx="1439185" cy="1185886"/>
          </a:xfrm>
          <a:prstGeom prst="bentConnector3">
            <a:avLst>
              <a:gd name="adj1" fmla="val 50000"/>
            </a:avLst>
          </a:prstGeom>
          <a:ln w="19050">
            <a:solidFill>
              <a:schemeClr val="bg1">
                <a:lumMod val="6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55" name="Elbow Connector 54"/>
          <p:cNvCxnSpPr>
            <a:stCxn id="13" idx="1"/>
            <a:endCxn id="35" idx="3"/>
          </p:cNvCxnSpPr>
          <p:nvPr/>
        </p:nvCxnSpPr>
        <p:spPr>
          <a:xfrm rot="10800000" flipV="1">
            <a:off x="6074160" y="7009097"/>
            <a:ext cx="1439190" cy="7514"/>
          </a:xfrm>
          <a:prstGeom prst="bentConnector3">
            <a:avLst>
              <a:gd name="adj1" fmla="val 50000"/>
            </a:avLst>
          </a:prstGeom>
          <a:ln w="19050">
            <a:solidFill>
              <a:schemeClr val="bg1">
                <a:lumMod val="6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57" name="Elbow Connector 56"/>
          <p:cNvCxnSpPr>
            <a:stCxn id="37" idx="1"/>
            <a:endCxn id="6" idx="3"/>
          </p:cNvCxnSpPr>
          <p:nvPr/>
        </p:nvCxnSpPr>
        <p:spPr>
          <a:xfrm rot="10800000" flipV="1">
            <a:off x="10825716" y="4923138"/>
            <a:ext cx="1440161" cy="561434"/>
          </a:xfrm>
          <a:prstGeom prst="bentConnector3">
            <a:avLst>
              <a:gd name="adj1" fmla="val 50000"/>
            </a:avLst>
          </a:prstGeom>
          <a:ln w="19050">
            <a:solidFill>
              <a:schemeClr val="bg1">
                <a:lumMod val="6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60" name="Elbow Connector 59"/>
          <p:cNvCxnSpPr>
            <a:stCxn id="42" idx="1"/>
            <a:endCxn id="6" idx="3"/>
          </p:cNvCxnSpPr>
          <p:nvPr/>
        </p:nvCxnSpPr>
        <p:spPr>
          <a:xfrm rot="10800000">
            <a:off x="10825716" y="5484576"/>
            <a:ext cx="1440161" cy="557151"/>
          </a:xfrm>
          <a:prstGeom prst="bentConnector3">
            <a:avLst>
              <a:gd name="adj1" fmla="val 50000"/>
            </a:avLst>
          </a:prstGeom>
          <a:ln w="19050">
            <a:solidFill>
              <a:schemeClr val="bg1">
                <a:lumMod val="6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63" name="Elbow Connector 62"/>
          <p:cNvCxnSpPr>
            <a:stCxn id="45" idx="1"/>
            <a:endCxn id="15" idx="3"/>
          </p:cNvCxnSpPr>
          <p:nvPr/>
        </p:nvCxnSpPr>
        <p:spPr>
          <a:xfrm rot="10800000" flipV="1">
            <a:off x="10825716" y="7948263"/>
            <a:ext cx="1440161" cy="585361"/>
          </a:xfrm>
          <a:prstGeom prst="bentConnector3">
            <a:avLst>
              <a:gd name="adj1" fmla="val 50000"/>
            </a:avLst>
          </a:prstGeom>
          <a:ln w="19050">
            <a:solidFill>
              <a:schemeClr val="bg1">
                <a:lumMod val="6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64" name="Elbow Connector 63"/>
          <p:cNvCxnSpPr>
            <a:stCxn id="48" idx="1"/>
            <a:endCxn id="15" idx="3"/>
          </p:cNvCxnSpPr>
          <p:nvPr/>
        </p:nvCxnSpPr>
        <p:spPr>
          <a:xfrm rot="10800000">
            <a:off x="10825716" y="8533627"/>
            <a:ext cx="1440161" cy="533225"/>
          </a:xfrm>
          <a:prstGeom prst="bentConnector3">
            <a:avLst>
              <a:gd name="adj1" fmla="val 50000"/>
            </a:avLst>
          </a:prstGeom>
          <a:ln w="19050">
            <a:solidFill>
              <a:schemeClr val="bg1">
                <a:lumMod val="6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3" name="AutoShape 87"/>
          <p:cNvSpPr>
            <a:spLocks/>
          </p:cNvSpPr>
          <p:nvPr/>
        </p:nvSpPr>
        <p:spPr bwMode="auto">
          <a:xfrm>
            <a:off x="2839337" y="6581193"/>
            <a:ext cx="706721" cy="706905"/>
          </a:xfrm>
          <a:custGeom>
            <a:avLst/>
            <a:gdLst>
              <a:gd name="T0" fmla="+- 0 10798 9"/>
              <a:gd name="T1" fmla="*/ T0 w 21578"/>
              <a:gd name="T2" fmla="*/ 10800 h 21600"/>
              <a:gd name="T3" fmla="+- 0 10798 9"/>
              <a:gd name="T4" fmla="*/ T3 w 21578"/>
              <a:gd name="T5" fmla="*/ 10800 h 21600"/>
              <a:gd name="T6" fmla="+- 0 10798 9"/>
              <a:gd name="T7" fmla="*/ T6 w 21578"/>
              <a:gd name="T8" fmla="*/ 10800 h 21600"/>
              <a:gd name="T9" fmla="+- 0 10798 9"/>
              <a:gd name="T10" fmla="*/ T9 w 21578"/>
              <a:gd name="T11" fmla="*/ 10800 h 21600"/>
            </a:gdLst>
            <a:ahLst/>
            <a:cxnLst>
              <a:cxn ang="0">
                <a:pos x="T1" y="T2"/>
              </a:cxn>
              <a:cxn ang="0">
                <a:pos x="T4" y="T5"/>
              </a:cxn>
              <a:cxn ang="0">
                <a:pos x="T7" y="T8"/>
              </a:cxn>
              <a:cxn ang="0">
                <a:pos x="T10" y="T11"/>
              </a:cxn>
            </a:cxnLst>
            <a:rect l="0" t="0" r="r" b="b"/>
            <a:pathLst>
              <a:path w="21578" h="21600">
                <a:moveTo>
                  <a:pt x="21416" y="10074"/>
                </a:moveTo>
                <a:cubicBezTo>
                  <a:pt x="21507" y="10166"/>
                  <a:pt x="21562" y="10284"/>
                  <a:pt x="21574" y="10428"/>
                </a:cubicBezTo>
                <a:cubicBezTo>
                  <a:pt x="21590" y="10569"/>
                  <a:pt x="21562" y="10702"/>
                  <a:pt x="21483" y="10820"/>
                </a:cubicBezTo>
                <a:lnTo>
                  <a:pt x="20967" y="11551"/>
                </a:lnTo>
                <a:cubicBezTo>
                  <a:pt x="20891" y="11678"/>
                  <a:pt x="20778" y="11744"/>
                  <a:pt x="20634" y="11744"/>
                </a:cubicBezTo>
                <a:lnTo>
                  <a:pt x="19889" y="11744"/>
                </a:lnTo>
                <a:cubicBezTo>
                  <a:pt x="19769" y="11744"/>
                  <a:pt x="19671" y="11704"/>
                  <a:pt x="19601" y="11632"/>
                </a:cubicBezTo>
                <a:lnTo>
                  <a:pt x="11078" y="3253"/>
                </a:lnTo>
                <a:cubicBezTo>
                  <a:pt x="10884" y="3072"/>
                  <a:pt x="10695" y="3072"/>
                  <a:pt x="10503" y="3253"/>
                </a:cubicBezTo>
                <a:lnTo>
                  <a:pt x="1980" y="11632"/>
                </a:lnTo>
                <a:cubicBezTo>
                  <a:pt x="1918" y="11704"/>
                  <a:pt x="1819" y="11744"/>
                  <a:pt x="1692" y="11744"/>
                </a:cubicBezTo>
                <a:lnTo>
                  <a:pt x="944" y="11744"/>
                </a:lnTo>
                <a:cubicBezTo>
                  <a:pt x="808" y="11744"/>
                  <a:pt x="695" y="11678"/>
                  <a:pt x="611" y="11551"/>
                </a:cubicBezTo>
                <a:lnTo>
                  <a:pt x="96" y="10820"/>
                </a:lnTo>
                <a:cubicBezTo>
                  <a:pt x="19" y="10710"/>
                  <a:pt x="-9" y="10584"/>
                  <a:pt x="2" y="10440"/>
                </a:cubicBezTo>
                <a:cubicBezTo>
                  <a:pt x="19" y="10298"/>
                  <a:pt x="74" y="10175"/>
                  <a:pt x="165" y="10074"/>
                </a:cubicBezTo>
                <a:lnTo>
                  <a:pt x="10112" y="287"/>
                </a:lnTo>
                <a:cubicBezTo>
                  <a:pt x="10321" y="106"/>
                  <a:pt x="10546" y="8"/>
                  <a:pt x="10788" y="0"/>
                </a:cubicBezTo>
                <a:cubicBezTo>
                  <a:pt x="11042" y="0"/>
                  <a:pt x="11267" y="97"/>
                  <a:pt x="11469" y="287"/>
                </a:cubicBezTo>
                <a:lnTo>
                  <a:pt x="14220" y="2991"/>
                </a:lnTo>
                <a:lnTo>
                  <a:pt x="14220" y="1586"/>
                </a:lnTo>
                <a:cubicBezTo>
                  <a:pt x="14220" y="1436"/>
                  <a:pt x="14266" y="1313"/>
                  <a:pt x="14352" y="1206"/>
                </a:cubicBezTo>
                <a:cubicBezTo>
                  <a:pt x="14441" y="1099"/>
                  <a:pt x="14546" y="1048"/>
                  <a:pt x="14669" y="1048"/>
                </a:cubicBezTo>
                <a:lnTo>
                  <a:pt x="17226" y="1048"/>
                </a:lnTo>
                <a:cubicBezTo>
                  <a:pt x="17348" y="1048"/>
                  <a:pt x="17451" y="1099"/>
                  <a:pt x="17530" y="1206"/>
                </a:cubicBezTo>
                <a:cubicBezTo>
                  <a:pt x="17609" y="1312"/>
                  <a:pt x="17653" y="1436"/>
                  <a:pt x="17653" y="1586"/>
                </a:cubicBezTo>
                <a:lnTo>
                  <a:pt x="17653" y="6383"/>
                </a:lnTo>
                <a:lnTo>
                  <a:pt x="21416" y="10074"/>
                </a:lnTo>
                <a:close/>
                <a:moveTo>
                  <a:pt x="18523" y="11977"/>
                </a:moveTo>
                <a:lnTo>
                  <a:pt x="18523" y="20551"/>
                </a:lnTo>
                <a:cubicBezTo>
                  <a:pt x="18523" y="20854"/>
                  <a:pt x="18441" y="21104"/>
                  <a:pt x="18276" y="21300"/>
                </a:cubicBezTo>
                <a:cubicBezTo>
                  <a:pt x="18110" y="21502"/>
                  <a:pt x="17904" y="21599"/>
                  <a:pt x="17653" y="21599"/>
                </a:cubicBezTo>
                <a:lnTo>
                  <a:pt x="12809" y="21599"/>
                </a:lnTo>
                <a:lnTo>
                  <a:pt x="12809" y="14736"/>
                </a:lnTo>
                <a:lnTo>
                  <a:pt x="8772" y="14736"/>
                </a:lnTo>
                <a:lnTo>
                  <a:pt x="8772" y="21599"/>
                </a:lnTo>
                <a:lnTo>
                  <a:pt x="3928" y="21599"/>
                </a:lnTo>
                <a:cubicBezTo>
                  <a:pt x="3677" y="21599"/>
                  <a:pt x="3468" y="21502"/>
                  <a:pt x="3303" y="21300"/>
                </a:cubicBezTo>
                <a:cubicBezTo>
                  <a:pt x="3140" y="21104"/>
                  <a:pt x="3056" y="20854"/>
                  <a:pt x="3056" y="20551"/>
                </a:cubicBezTo>
                <a:lnTo>
                  <a:pt x="3056" y="11977"/>
                </a:lnTo>
                <a:lnTo>
                  <a:pt x="10788" y="4356"/>
                </a:lnTo>
                <a:lnTo>
                  <a:pt x="18523" y="11977"/>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30" name="Group 29"/>
          <p:cNvGrpSpPr/>
          <p:nvPr/>
        </p:nvGrpSpPr>
        <p:grpSpPr>
          <a:xfrm>
            <a:off x="4507905" y="2075518"/>
            <a:ext cx="9272190" cy="1559721"/>
            <a:chOff x="5988388" y="483017"/>
            <a:chExt cx="12359700" cy="2079087"/>
          </a:xfrm>
        </p:grpSpPr>
        <p:sp>
          <p:nvSpPr>
            <p:cNvPr id="31" name="TextBox 30"/>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Research Analysis</a:t>
              </a:r>
            </a:p>
          </p:txBody>
        </p:sp>
        <p:sp>
          <p:nvSpPr>
            <p:cNvPr id="32" name="Rectangle 31"/>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33"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1900891570"/>
      </p:ext>
    </p:extLst>
  </p:cSld>
  <p:clrMapOvr>
    <a:masterClrMapping/>
  </p:clrMapOvr>
  <mc:AlternateContent xmlns:mc="http://schemas.openxmlformats.org/markup-compatibility/2006" xmlns:p14="http://schemas.microsoft.com/office/powerpoint/2010/main">
    <mc:Choice Requires="p14">
      <p:transition spd="slow" p14:dur="1400" advClick="0" advTm="3000">
        <p14:ripple/>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1000"/>
                                        <p:tgtEl>
                                          <p:spTgt spid="30"/>
                                        </p:tgtEl>
                                      </p:cBhvr>
                                    </p:animEffect>
                                    <p:anim calcmode="lin" valueType="num">
                                      <p:cBhvr>
                                        <p:cTn id="8" dur="1000" fill="hold"/>
                                        <p:tgtEl>
                                          <p:spTgt spid="30"/>
                                        </p:tgtEl>
                                        <p:attrNameLst>
                                          <p:attrName>ppt_x</p:attrName>
                                        </p:attrNameLst>
                                      </p:cBhvr>
                                      <p:tavLst>
                                        <p:tav tm="0">
                                          <p:val>
                                            <p:strVal val="#ppt_x"/>
                                          </p:val>
                                        </p:tav>
                                        <p:tav tm="100000">
                                          <p:val>
                                            <p:strVal val="#ppt_x"/>
                                          </p:val>
                                        </p:tav>
                                      </p:tavLst>
                                    </p:anim>
                                    <p:anim calcmode="lin" valueType="num">
                                      <p:cBhvr>
                                        <p:cTn id="9" dur="900" decel="100000" fill="hold"/>
                                        <p:tgtEl>
                                          <p:spTgt spid="3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35"/>
                                        </p:tgtEl>
                                        <p:attrNameLst>
                                          <p:attrName>style.visibility</p:attrName>
                                        </p:attrNameLst>
                                      </p:cBhvr>
                                      <p:to>
                                        <p:strVal val="visible"/>
                                      </p:to>
                                    </p:set>
                                    <p:animEffect transition="in" filter="fade">
                                      <p:cBhvr>
                                        <p:cTn id="14" dur="500"/>
                                        <p:tgtEl>
                                          <p:spTgt spid="35"/>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53"/>
                                        </p:tgtEl>
                                        <p:attrNameLst>
                                          <p:attrName>style.visibility</p:attrName>
                                        </p:attrNameLst>
                                      </p:cBhvr>
                                      <p:to>
                                        <p:strVal val="visible"/>
                                      </p:to>
                                    </p:set>
                                    <p:animEffect transition="in" filter="fade">
                                      <p:cBhvr>
                                        <p:cTn id="18" dur="500"/>
                                        <p:tgtEl>
                                          <p:spTgt spid="53"/>
                                        </p:tgtEl>
                                      </p:cBhvr>
                                    </p:animEffect>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36"/>
                                        </p:tgtEl>
                                        <p:attrNameLst>
                                          <p:attrName>style.visibility</p:attrName>
                                        </p:attrNameLst>
                                      </p:cBhvr>
                                      <p:to>
                                        <p:strVal val="visible"/>
                                      </p:to>
                                    </p:set>
                                    <p:anim calcmode="lin" valueType="num">
                                      <p:cBhvr>
                                        <p:cTn id="22" dur="500" fill="hold"/>
                                        <p:tgtEl>
                                          <p:spTgt spid="36"/>
                                        </p:tgtEl>
                                        <p:attrNameLst>
                                          <p:attrName>ppt_w</p:attrName>
                                        </p:attrNameLst>
                                      </p:cBhvr>
                                      <p:tavLst>
                                        <p:tav tm="0">
                                          <p:val>
                                            <p:fltVal val="0"/>
                                          </p:val>
                                        </p:tav>
                                        <p:tav tm="100000">
                                          <p:val>
                                            <p:strVal val="#ppt_w"/>
                                          </p:val>
                                        </p:tav>
                                      </p:tavLst>
                                    </p:anim>
                                    <p:anim calcmode="lin" valueType="num">
                                      <p:cBhvr>
                                        <p:cTn id="23" dur="500" fill="hold"/>
                                        <p:tgtEl>
                                          <p:spTgt spid="36"/>
                                        </p:tgtEl>
                                        <p:attrNameLst>
                                          <p:attrName>ppt_h</p:attrName>
                                        </p:attrNameLst>
                                      </p:cBhvr>
                                      <p:tavLst>
                                        <p:tav tm="0">
                                          <p:val>
                                            <p:fltVal val="0"/>
                                          </p:val>
                                        </p:tav>
                                        <p:tav tm="100000">
                                          <p:val>
                                            <p:strVal val="#ppt_h"/>
                                          </p:val>
                                        </p:tav>
                                      </p:tavLst>
                                    </p:anim>
                                    <p:animEffect transition="in" filter="fade">
                                      <p:cBhvr>
                                        <p:cTn id="24" dur="500"/>
                                        <p:tgtEl>
                                          <p:spTgt spid="36"/>
                                        </p:tgtEl>
                                      </p:cBhvr>
                                    </p:animEffect>
                                  </p:childTnLst>
                                </p:cTn>
                              </p:par>
                            </p:childTnLst>
                          </p:cTn>
                        </p:par>
                        <p:par>
                          <p:cTn id="25" fill="hold">
                            <p:stCondLst>
                              <p:cond delay="2500"/>
                            </p:stCondLst>
                            <p:childTnLst>
                              <p:par>
                                <p:cTn id="26" presetID="22" presetClass="entr" presetSubtype="8" fill="hold" nodeType="afterEffect">
                                  <p:stCondLst>
                                    <p:cond delay="0"/>
                                  </p:stCondLst>
                                  <p:childTnLst>
                                    <p:set>
                                      <p:cBhvr>
                                        <p:cTn id="27" dur="1" fill="hold">
                                          <p:stCondLst>
                                            <p:cond delay="0"/>
                                          </p:stCondLst>
                                        </p:cTn>
                                        <p:tgtEl>
                                          <p:spTgt spid="50"/>
                                        </p:tgtEl>
                                        <p:attrNameLst>
                                          <p:attrName>style.visibility</p:attrName>
                                        </p:attrNameLst>
                                      </p:cBhvr>
                                      <p:to>
                                        <p:strVal val="visible"/>
                                      </p:to>
                                    </p:set>
                                    <p:animEffect transition="in" filter="wipe(left)">
                                      <p:cBhvr>
                                        <p:cTn id="28" dur="500"/>
                                        <p:tgtEl>
                                          <p:spTgt spid="50"/>
                                        </p:tgtEl>
                                      </p:cBhvr>
                                    </p:animEffect>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6"/>
                                        </p:tgtEl>
                                        <p:attrNameLst>
                                          <p:attrName>style.visibility</p:attrName>
                                        </p:attrNameLst>
                                      </p:cBhvr>
                                      <p:to>
                                        <p:strVal val="visible"/>
                                      </p:to>
                                    </p:set>
                                    <p:animEffect transition="in" filter="fade">
                                      <p:cBhvr>
                                        <p:cTn id="32" dur="500"/>
                                        <p:tgtEl>
                                          <p:spTgt spid="6"/>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12"/>
                                        </p:tgtEl>
                                        <p:attrNameLst>
                                          <p:attrName>style.visibility</p:attrName>
                                        </p:attrNameLst>
                                      </p:cBhvr>
                                      <p:to>
                                        <p:strVal val="visible"/>
                                      </p:to>
                                    </p:set>
                                    <p:anim calcmode="lin" valueType="num">
                                      <p:cBhvr>
                                        <p:cTn id="36" dur="500" fill="hold"/>
                                        <p:tgtEl>
                                          <p:spTgt spid="12"/>
                                        </p:tgtEl>
                                        <p:attrNameLst>
                                          <p:attrName>ppt_w</p:attrName>
                                        </p:attrNameLst>
                                      </p:cBhvr>
                                      <p:tavLst>
                                        <p:tav tm="0">
                                          <p:val>
                                            <p:fltVal val="0"/>
                                          </p:val>
                                        </p:tav>
                                        <p:tav tm="100000">
                                          <p:val>
                                            <p:strVal val="#ppt_w"/>
                                          </p:val>
                                        </p:tav>
                                      </p:tavLst>
                                    </p:anim>
                                    <p:anim calcmode="lin" valueType="num">
                                      <p:cBhvr>
                                        <p:cTn id="37" dur="500" fill="hold"/>
                                        <p:tgtEl>
                                          <p:spTgt spid="12"/>
                                        </p:tgtEl>
                                        <p:attrNameLst>
                                          <p:attrName>ppt_h</p:attrName>
                                        </p:attrNameLst>
                                      </p:cBhvr>
                                      <p:tavLst>
                                        <p:tav tm="0">
                                          <p:val>
                                            <p:fltVal val="0"/>
                                          </p:val>
                                        </p:tav>
                                        <p:tav tm="100000">
                                          <p:val>
                                            <p:strVal val="#ppt_h"/>
                                          </p:val>
                                        </p:tav>
                                      </p:tavLst>
                                    </p:anim>
                                    <p:animEffect transition="in" filter="fade">
                                      <p:cBhvr>
                                        <p:cTn id="38" dur="500"/>
                                        <p:tgtEl>
                                          <p:spTgt spid="12"/>
                                        </p:tgtEl>
                                      </p:cBhvr>
                                    </p:animEffect>
                                  </p:childTnLst>
                                </p:cTn>
                              </p:par>
                            </p:childTnLst>
                          </p:cTn>
                        </p:par>
                        <p:par>
                          <p:cTn id="39" fill="hold">
                            <p:stCondLst>
                              <p:cond delay="4000"/>
                            </p:stCondLst>
                            <p:childTnLst>
                              <p:par>
                                <p:cTn id="40" presetID="22" presetClass="entr" presetSubtype="8" fill="hold" nodeType="afterEffect">
                                  <p:stCondLst>
                                    <p:cond delay="0"/>
                                  </p:stCondLst>
                                  <p:childTnLst>
                                    <p:set>
                                      <p:cBhvr>
                                        <p:cTn id="41" dur="1" fill="hold">
                                          <p:stCondLst>
                                            <p:cond delay="0"/>
                                          </p:stCondLst>
                                        </p:cTn>
                                        <p:tgtEl>
                                          <p:spTgt spid="55"/>
                                        </p:tgtEl>
                                        <p:attrNameLst>
                                          <p:attrName>style.visibility</p:attrName>
                                        </p:attrNameLst>
                                      </p:cBhvr>
                                      <p:to>
                                        <p:strVal val="visible"/>
                                      </p:to>
                                    </p:set>
                                    <p:animEffect transition="in" filter="wipe(left)">
                                      <p:cBhvr>
                                        <p:cTn id="42" dur="500"/>
                                        <p:tgtEl>
                                          <p:spTgt spid="55"/>
                                        </p:tgtEl>
                                      </p:cBhvr>
                                    </p:animEffect>
                                  </p:childTnLst>
                                </p:cTn>
                              </p:par>
                            </p:childTnLst>
                          </p:cTn>
                        </p:par>
                        <p:par>
                          <p:cTn id="43" fill="hold">
                            <p:stCondLst>
                              <p:cond delay="4500"/>
                            </p:stCondLst>
                            <p:childTnLst>
                              <p:par>
                                <p:cTn id="44" presetID="10" presetClass="entr" presetSubtype="0" fill="hold" grpId="0" nodeType="after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fade">
                                      <p:cBhvr>
                                        <p:cTn id="46" dur="500"/>
                                        <p:tgtEl>
                                          <p:spTgt spid="13"/>
                                        </p:tgtEl>
                                      </p:cBhvr>
                                    </p:animEffect>
                                  </p:childTnLst>
                                </p:cTn>
                              </p:par>
                            </p:childTnLst>
                          </p:cTn>
                        </p:par>
                        <p:par>
                          <p:cTn id="47" fill="hold">
                            <p:stCondLst>
                              <p:cond delay="5000"/>
                            </p:stCondLst>
                            <p:childTnLst>
                              <p:par>
                                <p:cTn id="48" presetID="53" presetClass="entr" presetSubtype="16" fill="hold" grpId="0" nodeType="afterEffect">
                                  <p:stCondLst>
                                    <p:cond delay="0"/>
                                  </p:stCondLst>
                                  <p:childTnLst>
                                    <p:set>
                                      <p:cBhvr>
                                        <p:cTn id="49" dur="1" fill="hold">
                                          <p:stCondLst>
                                            <p:cond delay="0"/>
                                          </p:stCondLst>
                                        </p:cTn>
                                        <p:tgtEl>
                                          <p:spTgt spid="14"/>
                                        </p:tgtEl>
                                        <p:attrNameLst>
                                          <p:attrName>style.visibility</p:attrName>
                                        </p:attrNameLst>
                                      </p:cBhvr>
                                      <p:to>
                                        <p:strVal val="visible"/>
                                      </p:to>
                                    </p:set>
                                    <p:anim calcmode="lin" valueType="num">
                                      <p:cBhvr>
                                        <p:cTn id="50" dur="500" fill="hold"/>
                                        <p:tgtEl>
                                          <p:spTgt spid="14"/>
                                        </p:tgtEl>
                                        <p:attrNameLst>
                                          <p:attrName>ppt_w</p:attrName>
                                        </p:attrNameLst>
                                      </p:cBhvr>
                                      <p:tavLst>
                                        <p:tav tm="0">
                                          <p:val>
                                            <p:fltVal val="0"/>
                                          </p:val>
                                        </p:tav>
                                        <p:tav tm="100000">
                                          <p:val>
                                            <p:strVal val="#ppt_w"/>
                                          </p:val>
                                        </p:tav>
                                      </p:tavLst>
                                    </p:anim>
                                    <p:anim calcmode="lin" valueType="num">
                                      <p:cBhvr>
                                        <p:cTn id="51" dur="500" fill="hold"/>
                                        <p:tgtEl>
                                          <p:spTgt spid="14"/>
                                        </p:tgtEl>
                                        <p:attrNameLst>
                                          <p:attrName>ppt_h</p:attrName>
                                        </p:attrNameLst>
                                      </p:cBhvr>
                                      <p:tavLst>
                                        <p:tav tm="0">
                                          <p:val>
                                            <p:fltVal val="0"/>
                                          </p:val>
                                        </p:tav>
                                        <p:tav tm="100000">
                                          <p:val>
                                            <p:strVal val="#ppt_h"/>
                                          </p:val>
                                        </p:tav>
                                      </p:tavLst>
                                    </p:anim>
                                    <p:animEffect transition="in" filter="fade">
                                      <p:cBhvr>
                                        <p:cTn id="52" dur="500"/>
                                        <p:tgtEl>
                                          <p:spTgt spid="14"/>
                                        </p:tgtEl>
                                      </p:cBhvr>
                                    </p:animEffect>
                                  </p:childTnLst>
                                </p:cTn>
                              </p:par>
                            </p:childTnLst>
                          </p:cTn>
                        </p:par>
                        <p:par>
                          <p:cTn id="53" fill="hold">
                            <p:stCondLst>
                              <p:cond delay="5500"/>
                            </p:stCondLst>
                            <p:childTnLst>
                              <p:par>
                                <p:cTn id="54" presetID="22" presetClass="entr" presetSubtype="8" fill="hold" nodeType="afterEffect">
                                  <p:stCondLst>
                                    <p:cond delay="0"/>
                                  </p:stCondLst>
                                  <p:childTnLst>
                                    <p:set>
                                      <p:cBhvr>
                                        <p:cTn id="55" dur="1" fill="hold">
                                          <p:stCondLst>
                                            <p:cond delay="0"/>
                                          </p:stCondLst>
                                        </p:cTn>
                                        <p:tgtEl>
                                          <p:spTgt spid="51"/>
                                        </p:tgtEl>
                                        <p:attrNameLst>
                                          <p:attrName>style.visibility</p:attrName>
                                        </p:attrNameLst>
                                      </p:cBhvr>
                                      <p:to>
                                        <p:strVal val="visible"/>
                                      </p:to>
                                    </p:set>
                                    <p:animEffect transition="in" filter="wipe(left)">
                                      <p:cBhvr>
                                        <p:cTn id="56" dur="500"/>
                                        <p:tgtEl>
                                          <p:spTgt spid="51"/>
                                        </p:tgtEl>
                                      </p:cBhvr>
                                    </p:animEffect>
                                  </p:childTnLst>
                                </p:cTn>
                              </p:par>
                            </p:childTnLst>
                          </p:cTn>
                        </p:par>
                        <p:par>
                          <p:cTn id="57" fill="hold">
                            <p:stCondLst>
                              <p:cond delay="6000"/>
                            </p:stCondLst>
                            <p:childTnLst>
                              <p:par>
                                <p:cTn id="58" presetID="10" presetClass="entr" presetSubtype="0" fill="hold" grpId="0" nodeType="afterEffect">
                                  <p:stCondLst>
                                    <p:cond delay="0"/>
                                  </p:stCondLst>
                                  <p:childTnLst>
                                    <p:set>
                                      <p:cBhvr>
                                        <p:cTn id="59" dur="1" fill="hold">
                                          <p:stCondLst>
                                            <p:cond delay="0"/>
                                          </p:stCondLst>
                                        </p:cTn>
                                        <p:tgtEl>
                                          <p:spTgt spid="15"/>
                                        </p:tgtEl>
                                        <p:attrNameLst>
                                          <p:attrName>style.visibility</p:attrName>
                                        </p:attrNameLst>
                                      </p:cBhvr>
                                      <p:to>
                                        <p:strVal val="visible"/>
                                      </p:to>
                                    </p:set>
                                    <p:animEffect transition="in" filter="fade">
                                      <p:cBhvr>
                                        <p:cTn id="60" dur="500"/>
                                        <p:tgtEl>
                                          <p:spTgt spid="15"/>
                                        </p:tgtEl>
                                      </p:cBhvr>
                                    </p:animEffect>
                                  </p:childTnLst>
                                </p:cTn>
                              </p:par>
                            </p:childTnLst>
                          </p:cTn>
                        </p:par>
                        <p:par>
                          <p:cTn id="61" fill="hold">
                            <p:stCondLst>
                              <p:cond delay="6500"/>
                            </p:stCondLst>
                            <p:childTnLst>
                              <p:par>
                                <p:cTn id="62" presetID="53" presetClass="entr" presetSubtype="16" fill="hold" grpId="0" nodeType="afterEffect">
                                  <p:stCondLst>
                                    <p:cond delay="0"/>
                                  </p:stCondLst>
                                  <p:childTnLst>
                                    <p:set>
                                      <p:cBhvr>
                                        <p:cTn id="63" dur="1" fill="hold">
                                          <p:stCondLst>
                                            <p:cond delay="0"/>
                                          </p:stCondLst>
                                        </p:cTn>
                                        <p:tgtEl>
                                          <p:spTgt spid="16"/>
                                        </p:tgtEl>
                                        <p:attrNameLst>
                                          <p:attrName>style.visibility</p:attrName>
                                        </p:attrNameLst>
                                      </p:cBhvr>
                                      <p:to>
                                        <p:strVal val="visible"/>
                                      </p:to>
                                    </p:set>
                                    <p:anim calcmode="lin" valueType="num">
                                      <p:cBhvr>
                                        <p:cTn id="64" dur="500" fill="hold"/>
                                        <p:tgtEl>
                                          <p:spTgt spid="16"/>
                                        </p:tgtEl>
                                        <p:attrNameLst>
                                          <p:attrName>ppt_w</p:attrName>
                                        </p:attrNameLst>
                                      </p:cBhvr>
                                      <p:tavLst>
                                        <p:tav tm="0">
                                          <p:val>
                                            <p:fltVal val="0"/>
                                          </p:val>
                                        </p:tav>
                                        <p:tav tm="100000">
                                          <p:val>
                                            <p:strVal val="#ppt_w"/>
                                          </p:val>
                                        </p:tav>
                                      </p:tavLst>
                                    </p:anim>
                                    <p:anim calcmode="lin" valueType="num">
                                      <p:cBhvr>
                                        <p:cTn id="65" dur="500" fill="hold"/>
                                        <p:tgtEl>
                                          <p:spTgt spid="16"/>
                                        </p:tgtEl>
                                        <p:attrNameLst>
                                          <p:attrName>ppt_h</p:attrName>
                                        </p:attrNameLst>
                                      </p:cBhvr>
                                      <p:tavLst>
                                        <p:tav tm="0">
                                          <p:val>
                                            <p:fltVal val="0"/>
                                          </p:val>
                                        </p:tav>
                                        <p:tav tm="100000">
                                          <p:val>
                                            <p:strVal val="#ppt_h"/>
                                          </p:val>
                                        </p:tav>
                                      </p:tavLst>
                                    </p:anim>
                                    <p:animEffect transition="in" filter="fade">
                                      <p:cBhvr>
                                        <p:cTn id="66" dur="500"/>
                                        <p:tgtEl>
                                          <p:spTgt spid="16"/>
                                        </p:tgtEl>
                                      </p:cBhvr>
                                    </p:animEffect>
                                  </p:childTnLst>
                                </p:cTn>
                              </p:par>
                            </p:childTnLst>
                          </p:cTn>
                        </p:par>
                        <p:par>
                          <p:cTn id="67" fill="hold">
                            <p:stCondLst>
                              <p:cond delay="7000"/>
                            </p:stCondLst>
                            <p:childTnLst>
                              <p:par>
                                <p:cTn id="68" presetID="22" presetClass="entr" presetSubtype="8" fill="hold" nodeType="afterEffect">
                                  <p:stCondLst>
                                    <p:cond delay="0"/>
                                  </p:stCondLst>
                                  <p:childTnLst>
                                    <p:set>
                                      <p:cBhvr>
                                        <p:cTn id="69" dur="1" fill="hold">
                                          <p:stCondLst>
                                            <p:cond delay="0"/>
                                          </p:stCondLst>
                                        </p:cTn>
                                        <p:tgtEl>
                                          <p:spTgt spid="57"/>
                                        </p:tgtEl>
                                        <p:attrNameLst>
                                          <p:attrName>style.visibility</p:attrName>
                                        </p:attrNameLst>
                                      </p:cBhvr>
                                      <p:to>
                                        <p:strVal val="visible"/>
                                      </p:to>
                                    </p:set>
                                    <p:animEffect transition="in" filter="wipe(left)">
                                      <p:cBhvr>
                                        <p:cTn id="70" dur="500"/>
                                        <p:tgtEl>
                                          <p:spTgt spid="57"/>
                                        </p:tgtEl>
                                      </p:cBhvr>
                                    </p:animEffect>
                                  </p:childTnLst>
                                </p:cTn>
                              </p:par>
                            </p:childTnLst>
                          </p:cTn>
                        </p:par>
                        <p:par>
                          <p:cTn id="71" fill="hold">
                            <p:stCondLst>
                              <p:cond delay="7500"/>
                            </p:stCondLst>
                            <p:childTnLst>
                              <p:par>
                                <p:cTn id="72" presetID="10" presetClass="entr" presetSubtype="0" fill="hold" grpId="0" nodeType="afterEffect">
                                  <p:stCondLst>
                                    <p:cond delay="0"/>
                                  </p:stCondLst>
                                  <p:childTnLst>
                                    <p:set>
                                      <p:cBhvr>
                                        <p:cTn id="73" dur="1" fill="hold">
                                          <p:stCondLst>
                                            <p:cond delay="0"/>
                                          </p:stCondLst>
                                        </p:cTn>
                                        <p:tgtEl>
                                          <p:spTgt spid="37"/>
                                        </p:tgtEl>
                                        <p:attrNameLst>
                                          <p:attrName>style.visibility</p:attrName>
                                        </p:attrNameLst>
                                      </p:cBhvr>
                                      <p:to>
                                        <p:strVal val="visible"/>
                                      </p:to>
                                    </p:set>
                                    <p:animEffect transition="in" filter="fade">
                                      <p:cBhvr>
                                        <p:cTn id="74" dur="500"/>
                                        <p:tgtEl>
                                          <p:spTgt spid="37"/>
                                        </p:tgtEl>
                                      </p:cBhvr>
                                    </p:animEffect>
                                  </p:childTnLst>
                                </p:cTn>
                              </p:par>
                            </p:childTnLst>
                          </p:cTn>
                        </p:par>
                        <p:par>
                          <p:cTn id="75" fill="hold">
                            <p:stCondLst>
                              <p:cond delay="8000"/>
                            </p:stCondLst>
                            <p:childTnLst>
                              <p:par>
                                <p:cTn id="76" presetID="53" presetClass="entr" presetSubtype="16" fill="hold" grpId="0" nodeType="afterEffect">
                                  <p:stCondLst>
                                    <p:cond delay="0"/>
                                  </p:stCondLst>
                                  <p:childTnLst>
                                    <p:set>
                                      <p:cBhvr>
                                        <p:cTn id="77" dur="1" fill="hold">
                                          <p:stCondLst>
                                            <p:cond delay="0"/>
                                          </p:stCondLst>
                                        </p:cTn>
                                        <p:tgtEl>
                                          <p:spTgt spid="38"/>
                                        </p:tgtEl>
                                        <p:attrNameLst>
                                          <p:attrName>style.visibility</p:attrName>
                                        </p:attrNameLst>
                                      </p:cBhvr>
                                      <p:to>
                                        <p:strVal val="visible"/>
                                      </p:to>
                                    </p:set>
                                    <p:anim calcmode="lin" valueType="num">
                                      <p:cBhvr>
                                        <p:cTn id="78" dur="500" fill="hold"/>
                                        <p:tgtEl>
                                          <p:spTgt spid="38"/>
                                        </p:tgtEl>
                                        <p:attrNameLst>
                                          <p:attrName>ppt_w</p:attrName>
                                        </p:attrNameLst>
                                      </p:cBhvr>
                                      <p:tavLst>
                                        <p:tav tm="0">
                                          <p:val>
                                            <p:fltVal val="0"/>
                                          </p:val>
                                        </p:tav>
                                        <p:tav tm="100000">
                                          <p:val>
                                            <p:strVal val="#ppt_w"/>
                                          </p:val>
                                        </p:tav>
                                      </p:tavLst>
                                    </p:anim>
                                    <p:anim calcmode="lin" valueType="num">
                                      <p:cBhvr>
                                        <p:cTn id="79" dur="500" fill="hold"/>
                                        <p:tgtEl>
                                          <p:spTgt spid="38"/>
                                        </p:tgtEl>
                                        <p:attrNameLst>
                                          <p:attrName>ppt_h</p:attrName>
                                        </p:attrNameLst>
                                      </p:cBhvr>
                                      <p:tavLst>
                                        <p:tav tm="0">
                                          <p:val>
                                            <p:fltVal val="0"/>
                                          </p:val>
                                        </p:tav>
                                        <p:tav tm="100000">
                                          <p:val>
                                            <p:strVal val="#ppt_h"/>
                                          </p:val>
                                        </p:tav>
                                      </p:tavLst>
                                    </p:anim>
                                    <p:animEffect transition="in" filter="fade">
                                      <p:cBhvr>
                                        <p:cTn id="80" dur="500"/>
                                        <p:tgtEl>
                                          <p:spTgt spid="38"/>
                                        </p:tgtEl>
                                      </p:cBhvr>
                                    </p:animEffect>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60"/>
                                        </p:tgtEl>
                                        <p:attrNameLst>
                                          <p:attrName>style.visibility</p:attrName>
                                        </p:attrNameLst>
                                      </p:cBhvr>
                                      <p:to>
                                        <p:strVal val="visible"/>
                                      </p:to>
                                    </p:set>
                                    <p:animEffect transition="in" filter="wipe(left)">
                                      <p:cBhvr>
                                        <p:cTn id="84" dur="500"/>
                                        <p:tgtEl>
                                          <p:spTgt spid="60"/>
                                        </p:tgtEl>
                                      </p:cBhvr>
                                    </p:animEffect>
                                  </p:childTnLst>
                                </p:cTn>
                              </p:par>
                            </p:childTnLst>
                          </p:cTn>
                        </p:par>
                        <p:par>
                          <p:cTn id="85" fill="hold">
                            <p:stCondLst>
                              <p:cond delay="9000"/>
                            </p:stCondLst>
                            <p:childTnLst>
                              <p:par>
                                <p:cTn id="86" presetID="10" presetClass="entr" presetSubtype="0" fill="hold" grpId="0" nodeType="afterEffect">
                                  <p:stCondLst>
                                    <p:cond delay="0"/>
                                  </p:stCondLst>
                                  <p:childTnLst>
                                    <p:set>
                                      <p:cBhvr>
                                        <p:cTn id="87" dur="1" fill="hold">
                                          <p:stCondLst>
                                            <p:cond delay="0"/>
                                          </p:stCondLst>
                                        </p:cTn>
                                        <p:tgtEl>
                                          <p:spTgt spid="42"/>
                                        </p:tgtEl>
                                        <p:attrNameLst>
                                          <p:attrName>style.visibility</p:attrName>
                                        </p:attrNameLst>
                                      </p:cBhvr>
                                      <p:to>
                                        <p:strVal val="visible"/>
                                      </p:to>
                                    </p:set>
                                    <p:animEffect transition="in" filter="fade">
                                      <p:cBhvr>
                                        <p:cTn id="88" dur="500"/>
                                        <p:tgtEl>
                                          <p:spTgt spid="42"/>
                                        </p:tgtEl>
                                      </p:cBhvr>
                                    </p:animEffect>
                                  </p:childTnLst>
                                </p:cTn>
                              </p:par>
                            </p:childTnLst>
                          </p:cTn>
                        </p:par>
                        <p:par>
                          <p:cTn id="89" fill="hold">
                            <p:stCondLst>
                              <p:cond delay="9500"/>
                            </p:stCondLst>
                            <p:childTnLst>
                              <p:par>
                                <p:cTn id="90" presetID="53" presetClass="entr" presetSubtype="16" fill="hold" grpId="0" nodeType="afterEffect">
                                  <p:stCondLst>
                                    <p:cond delay="0"/>
                                  </p:stCondLst>
                                  <p:childTnLst>
                                    <p:set>
                                      <p:cBhvr>
                                        <p:cTn id="91" dur="1" fill="hold">
                                          <p:stCondLst>
                                            <p:cond delay="0"/>
                                          </p:stCondLst>
                                        </p:cTn>
                                        <p:tgtEl>
                                          <p:spTgt spid="43"/>
                                        </p:tgtEl>
                                        <p:attrNameLst>
                                          <p:attrName>style.visibility</p:attrName>
                                        </p:attrNameLst>
                                      </p:cBhvr>
                                      <p:to>
                                        <p:strVal val="visible"/>
                                      </p:to>
                                    </p:set>
                                    <p:anim calcmode="lin" valueType="num">
                                      <p:cBhvr>
                                        <p:cTn id="92" dur="500" fill="hold"/>
                                        <p:tgtEl>
                                          <p:spTgt spid="43"/>
                                        </p:tgtEl>
                                        <p:attrNameLst>
                                          <p:attrName>ppt_w</p:attrName>
                                        </p:attrNameLst>
                                      </p:cBhvr>
                                      <p:tavLst>
                                        <p:tav tm="0">
                                          <p:val>
                                            <p:fltVal val="0"/>
                                          </p:val>
                                        </p:tav>
                                        <p:tav tm="100000">
                                          <p:val>
                                            <p:strVal val="#ppt_w"/>
                                          </p:val>
                                        </p:tav>
                                      </p:tavLst>
                                    </p:anim>
                                    <p:anim calcmode="lin" valueType="num">
                                      <p:cBhvr>
                                        <p:cTn id="93" dur="500" fill="hold"/>
                                        <p:tgtEl>
                                          <p:spTgt spid="43"/>
                                        </p:tgtEl>
                                        <p:attrNameLst>
                                          <p:attrName>ppt_h</p:attrName>
                                        </p:attrNameLst>
                                      </p:cBhvr>
                                      <p:tavLst>
                                        <p:tav tm="0">
                                          <p:val>
                                            <p:fltVal val="0"/>
                                          </p:val>
                                        </p:tav>
                                        <p:tav tm="100000">
                                          <p:val>
                                            <p:strVal val="#ppt_h"/>
                                          </p:val>
                                        </p:tav>
                                      </p:tavLst>
                                    </p:anim>
                                    <p:animEffect transition="in" filter="fade">
                                      <p:cBhvr>
                                        <p:cTn id="94" dur="500"/>
                                        <p:tgtEl>
                                          <p:spTgt spid="43"/>
                                        </p:tgtEl>
                                      </p:cBhvr>
                                    </p:animEffect>
                                  </p:childTnLst>
                                </p:cTn>
                              </p:par>
                            </p:childTnLst>
                          </p:cTn>
                        </p:par>
                        <p:par>
                          <p:cTn id="95" fill="hold">
                            <p:stCondLst>
                              <p:cond delay="10000"/>
                            </p:stCondLst>
                            <p:childTnLst>
                              <p:par>
                                <p:cTn id="96" presetID="22" presetClass="entr" presetSubtype="8" fill="hold" nodeType="afterEffect">
                                  <p:stCondLst>
                                    <p:cond delay="0"/>
                                  </p:stCondLst>
                                  <p:childTnLst>
                                    <p:set>
                                      <p:cBhvr>
                                        <p:cTn id="97" dur="1" fill="hold">
                                          <p:stCondLst>
                                            <p:cond delay="0"/>
                                          </p:stCondLst>
                                        </p:cTn>
                                        <p:tgtEl>
                                          <p:spTgt spid="63"/>
                                        </p:tgtEl>
                                        <p:attrNameLst>
                                          <p:attrName>style.visibility</p:attrName>
                                        </p:attrNameLst>
                                      </p:cBhvr>
                                      <p:to>
                                        <p:strVal val="visible"/>
                                      </p:to>
                                    </p:set>
                                    <p:animEffect transition="in" filter="wipe(left)">
                                      <p:cBhvr>
                                        <p:cTn id="98" dur="500"/>
                                        <p:tgtEl>
                                          <p:spTgt spid="63"/>
                                        </p:tgtEl>
                                      </p:cBhvr>
                                    </p:animEffect>
                                  </p:childTnLst>
                                </p:cTn>
                              </p:par>
                            </p:childTnLst>
                          </p:cTn>
                        </p:par>
                        <p:par>
                          <p:cTn id="99" fill="hold">
                            <p:stCondLst>
                              <p:cond delay="10500"/>
                            </p:stCondLst>
                            <p:childTnLst>
                              <p:par>
                                <p:cTn id="100" presetID="10" presetClass="entr" presetSubtype="0" fill="hold" grpId="0" nodeType="afterEffect">
                                  <p:stCondLst>
                                    <p:cond delay="0"/>
                                  </p:stCondLst>
                                  <p:childTnLst>
                                    <p:set>
                                      <p:cBhvr>
                                        <p:cTn id="101" dur="1" fill="hold">
                                          <p:stCondLst>
                                            <p:cond delay="0"/>
                                          </p:stCondLst>
                                        </p:cTn>
                                        <p:tgtEl>
                                          <p:spTgt spid="45"/>
                                        </p:tgtEl>
                                        <p:attrNameLst>
                                          <p:attrName>style.visibility</p:attrName>
                                        </p:attrNameLst>
                                      </p:cBhvr>
                                      <p:to>
                                        <p:strVal val="visible"/>
                                      </p:to>
                                    </p:set>
                                    <p:animEffect transition="in" filter="fade">
                                      <p:cBhvr>
                                        <p:cTn id="102" dur="500"/>
                                        <p:tgtEl>
                                          <p:spTgt spid="45"/>
                                        </p:tgtEl>
                                      </p:cBhvr>
                                    </p:animEffect>
                                  </p:childTnLst>
                                </p:cTn>
                              </p:par>
                            </p:childTnLst>
                          </p:cTn>
                        </p:par>
                        <p:par>
                          <p:cTn id="103" fill="hold">
                            <p:stCondLst>
                              <p:cond delay="11000"/>
                            </p:stCondLst>
                            <p:childTnLst>
                              <p:par>
                                <p:cTn id="104" presetID="53" presetClass="entr" presetSubtype="16" fill="hold" grpId="0" nodeType="afterEffect">
                                  <p:stCondLst>
                                    <p:cond delay="0"/>
                                  </p:stCondLst>
                                  <p:childTnLst>
                                    <p:set>
                                      <p:cBhvr>
                                        <p:cTn id="105" dur="1" fill="hold">
                                          <p:stCondLst>
                                            <p:cond delay="0"/>
                                          </p:stCondLst>
                                        </p:cTn>
                                        <p:tgtEl>
                                          <p:spTgt spid="46"/>
                                        </p:tgtEl>
                                        <p:attrNameLst>
                                          <p:attrName>style.visibility</p:attrName>
                                        </p:attrNameLst>
                                      </p:cBhvr>
                                      <p:to>
                                        <p:strVal val="visible"/>
                                      </p:to>
                                    </p:set>
                                    <p:anim calcmode="lin" valueType="num">
                                      <p:cBhvr>
                                        <p:cTn id="106" dur="500" fill="hold"/>
                                        <p:tgtEl>
                                          <p:spTgt spid="46"/>
                                        </p:tgtEl>
                                        <p:attrNameLst>
                                          <p:attrName>ppt_w</p:attrName>
                                        </p:attrNameLst>
                                      </p:cBhvr>
                                      <p:tavLst>
                                        <p:tav tm="0">
                                          <p:val>
                                            <p:fltVal val="0"/>
                                          </p:val>
                                        </p:tav>
                                        <p:tav tm="100000">
                                          <p:val>
                                            <p:strVal val="#ppt_w"/>
                                          </p:val>
                                        </p:tav>
                                      </p:tavLst>
                                    </p:anim>
                                    <p:anim calcmode="lin" valueType="num">
                                      <p:cBhvr>
                                        <p:cTn id="107" dur="500" fill="hold"/>
                                        <p:tgtEl>
                                          <p:spTgt spid="46"/>
                                        </p:tgtEl>
                                        <p:attrNameLst>
                                          <p:attrName>ppt_h</p:attrName>
                                        </p:attrNameLst>
                                      </p:cBhvr>
                                      <p:tavLst>
                                        <p:tav tm="0">
                                          <p:val>
                                            <p:fltVal val="0"/>
                                          </p:val>
                                        </p:tav>
                                        <p:tav tm="100000">
                                          <p:val>
                                            <p:strVal val="#ppt_h"/>
                                          </p:val>
                                        </p:tav>
                                      </p:tavLst>
                                    </p:anim>
                                    <p:animEffect transition="in" filter="fade">
                                      <p:cBhvr>
                                        <p:cTn id="108" dur="500"/>
                                        <p:tgtEl>
                                          <p:spTgt spid="46"/>
                                        </p:tgtEl>
                                      </p:cBhvr>
                                    </p:animEffect>
                                  </p:childTnLst>
                                </p:cTn>
                              </p:par>
                            </p:childTnLst>
                          </p:cTn>
                        </p:par>
                        <p:par>
                          <p:cTn id="109" fill="hold">
                            <p:stCondLst>
                              <p:cond delay="11500"/>
                            </p:stCondLst>
                            <p:childTnLst>
                              <p:par>
                                <p:cTn id="110" presetID="22" presetClass="entr" presetSubtype="8" fill="hold" nodeType="afterEffect">
                                  <p:stCondLst>
                                    <p:cond delay="0"/>
                                  </p:stCondLst>
                                  <p:childTnLst>
                                    <p:set>
                                      <p:cBhvr>
                                        <p:cTn id="111" dur="1" fill="hold">
                                          <p:stCondLst>
                                            <p:cond delay="0"/>
                                          </p:stCondLst>
                                        </p:cTn>
                                        <p:tgtEl>
                                          <p:spTgt spid="64"/>
                                        </p:tgtEl>
                                        <p:attrNameLst>
                                          <p:attrName>style.visibility</p:attrName>
                                        </p:attrNameLst>
                                      </p:cBhvr>
                                      <p:to>
                                        <p:strVal val="visible"/>
                                      </p:to>
                                    </p:set>
                                    <p:animEffect transition="in" filter="wipe(left)">
                                      <p:cBhvr>
                                        <p:cTn id="112" dur="500"/>
                                        <p:tgtEl>
                                          <p:spTgt spid="64"/>
                                        </p:tgtEl>
                                      </p:cBhvr>
                                    </p:animEffect>
                                  </p:childTnLst>
                                </p:cTn>
                              </p:par>
                            </p:childTnLst>
                          </p:cTn>
                        </p:par>
                        <p:par>
                          <p:cTn id="113" fill="hold">
                            <p:stCondLst>
                              <p:cond delay="12000"/>
                            </p:stCondLst>
                            <p:childTnLst>
                              <p:par>
                                <p:cTn id="114" presetID="10" presetClass="entr" presetSubtype="0" fill="hold" grpId="0" nodeType="afterEffect">
                                  <p:stCondLst>
                                    <p:cond delay="0"/>
                                  </p:stCondLst>
                                  <p:childTnLst>
                                    <p:set>
                                      <p:cBhvr>
                                        <p:cTn id="115" dur="1" fill="hold">
                                          <p:stCondLst>
                                            <p:cond delay="0"/>
                                          </p:stCondLst>
                                        </p:cTn>
                                        <p:tgtEl>
                                          <p:spTgt spid="48"/>
                                        </p:tgtEl>
                                        <p:attrNameLst>
                                          <p:attrName>style.visibility</p:attrName>
                                        </p:attrNameLst>
                                      </p:cBhvr>
                                      <p:to>
                                        <p:strVal val="visible"/>
                                      </p:to>
                                    </p:set>
                                    <p:animEffect transition="in" filter="fade">
                                      <p:cBhvr>
                                        <p:cTn id="116" dur="500"/>
                                        <p:tgtEl>
                                          <p:spTgt spid="48"/>
                                        </p:tgtEl>
                                      </p:cBhvr>
                                    </p:animEffect>
                                  </p:childTnLst>
                                </p:cTn>
                              </p:par>
                            </p:childTnLst>
                          </p:cTn>
                        </p:par>
                        <p:par>
                          <p:cTn id="117" fill="hold">
                            <p:stCondLst>
                              <p:cond delay="12500"/>
                            </p:stCondLst>
                            <p:childTnLst>
                              <p:par>
                                <p:cTn id="118" presetID="53" presetClass="entr" presetSubtype="16" fill="hold" grpId="0" nodeType="afterEffect">
                                  <p:stCondLst>
                                    <p:cond delay="0"/>
                                  </p:stCondLst>
                                  <p:childTnLst>
                                    <p:set>
                                      <p:cBhvr>
                                        <p:cTn id="119" dur="1" fill="hold">
                                          <p:stCondLst>
                                            <p:cond delay="0"/>
                                          </p:stCondLst>
                                        </p:cTn>
                                        <p:tgtEl>
                                          <p:spTgt spid="49"/>
                                        </p:tgtEl>
                                        <p:attrNameLst>
                                          <p:attrName>style.visibility</p:attrName>
                                        </p:attrNameLst>
                                      </p:cBhvr>
                                      <p:to>
                                        <p:strVal val="visible"/>
                                      </p:to>
                                    </p:set>
                                    <p:anim calcmode="lin" valueType="num">
                                      <p:cBhvr>
                                        <p:cTn id="120" dur="500" fill="hold"/>
                                        <p:tgtEl>
                                          <p:spTgt spid="49"/>
                                        </p:tgtEl>
                                        <p:attrNameLst>
                                          <p:attrName>ppt_w</p:attrName>
                                        </p:attrNameLst>
                                      </p:cBhvr>
                                      <p:tavLst>
                                        <p:tav tm="0">
                                          <p:val>
                                            <p:fltVal val="0"/>
                                          </p:val>
                                        </p:tav>
                                        <p:tav tm="100000">
                                          <p:val>
                                            <p:strVal val="#ppt_w"/>
                                          </p:val>
                                        </p:tav>
                                      </p:tavLst>
                                    </p:anim>
                                    <p:anim calcmode="lin" valueType="num">
                                      <p:cBhvr>
                                        <p:cTn id="121" dur="500" fill="hold"/>
                                        <p:tgtEl>
                                          <p:spTgt spid="49"/>
                                        </p:tgtEl>
                                        <p:attrNameLst>
                                          <p:attrName>ppt_h</p:attrName>
                                        </p:attrNameLst>
                                      </p:cBhvr>
                                      <p:tavLst>
                                        <p:tav tm="0">
                                          <p:val>
                                            <p:fltVal val="0"/>
                                          </p:val>
                                        </p:tav>
                                        <p:tav tm="100000">
                                          <p:val>
                                            <p:strVal val="#ppt_h"/>
                                          </p:val>
                                        </p:tav>
                                      </p:tavLst>
                                    </p:anim>
                                    <p:animEffect transition="in" filter="fade">
                                      <p:cBhvr>
                                        <p:cTn id="122"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2" grpId="0" animBg="1"/>
      <p:bldP spid="13" grpId="0" animBg="1"/>
      <p:bldP spid="14" grpId="0" animBg="1"/>
      <p:bldP spid="15" grpId="0" animBg="1"/>
      <p:bldP spid="16" grpId="0" animBg="1"/>
      <p:bldP spid="35" grpId="0" animBg="1"/>
      <p:bldP spid="36" grpId="0" animBg="1"/>
      <p:bldP spid="37" grpId="0" animBg="1"/>
      <p:bldP spid="38" grpId="0" animBg="1"/>
      <p:bldP spid="42" grpId="0" animBg="1"/>
      <p:bldP spid="43" grpId="0" animBg="1"/>
      <p:bldP spid="45" grpId="0" animBg="1"/>
      <p:bldP spid="46" grpId="0" animBg="1"/>
      <p:bldP spid="48" grpId="0" animBg="1"/>
      <p:bldP spid="49" grpId="0" animBg="1"/>
      <p:bldP spid="53"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 name="Group 66"/>
          <p:cNvGrpSpPr/>
          <p:nvPr/>
        </p:nvGrpSpPr>
        <p:grpSpPr>
          <a:xfrm>
            <a:off x="2065178" y="4490576"/>
            <a:ext cx="4588328" cy="5527006"/>
            <a:chOff x="1387928" y="2433294"/>
            <a:chExt cx="3058885" cy="3683711"/>
          </a:xfrm>
        </p:grpSpPr>
        <p:sp>
          <p:nvSpPr>
            <p:cNvPr id="7" name="Rectangle 6"/>
            <p:cNvSpPr/>
            <p:nvPr/>
          </p:nvSpPr>
          <p:spPr>
            <a:xfrm>
              <a:off x="1387928" y="2453014"/>
              <a:ext cx="3058885" cy="3663991"/>
            </a:xfrm>
            <a:prstGeom prst="rect">
              <a:avLst/>
            </a:prstGeom>
            <a:solidFill>
              <a:srgbClr val="F9F9F9"/>
            </a:solidFill>
            <a:ln w="38100" cap="sq" cmpd="sng">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8" name="Rectangle 7"/>
            <p:cNvSpPr/>
            <p:nvPr/>
          </p:nvSpPr>
          <p:spPr>
            <a:xfrm>
              <a:off x="1387928" y="2781637"/>
              <a:ext cx="3058885" cy="1306828"/>
            </a:xfrm>
            <a:prstGeom prst="rect">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9" name="Rectangle 8"/>
            <p:cNvSpPr/>
            <p:nvPr/>
          </p:nvSpPr>
          <p:spPr>
            <a:xfrm>
              <a:off x="1387928" y="4088465"/>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10" name="Rectangle 9"/>
            <p:cNvSpPr/>
            <p:nvPr/>
          </p:nvSpPr>
          <p:spPr>
            <a:xfrm>
              <a:off x="1387928" y="4436808"/>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11" name="Rectangle 10"/>
            <p:cNvSpPr/>
            <p:nvPr/>
          </p:nvSpPr>
          <p:spPr>
            <a:xfrm>
              <a:off x="1387928" y="4785150"/>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12" name="Rectangle 11"/>
            <p:cNvSpPr/>
            <p:nvPr/>
          </p:nvSpPr>
          <p:spPr>
            <a:xfrm>
              <a:off x="1387928" y="5133493"/>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13" name="Rectangle 12"/>
            <p:cNvSpPr/>
            <p:nvPr/>
          </p:nvSpPr>
          <p:spPr>
            <a:xfrm>
              <a:off x="1387928" y="2453014"/>
              <a:ext cx="3058885" cy="348343"/>
            </a:xfrm>
            <a:prstGeom prst="rect">
              <a:avLst/>
            </a:prstGeom>
            <a:solidFill>
              <a:schemeClr val="tx1">
                <a:alpha val="2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14" name="Rectangle 13"/>
            <p:cNvSpPr/>
            <p:nvPr/>
          </p:nvSpPr>
          <p:spPr>
            <a:xfrm>
              <a:off x="1387928" y="2433294"/>
              <a:ext cx="3058885" cy="348343"/>
            </a:xfrm>
            <a:prstGeom prst="rect">
              <a:avLst/>
            </a:prstGeom>
            <a:solidFill>
              <a:schemeClr val="accent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15" name="TextBox 14"/>
            <p:cNvSpPr txBox="1"/>
            <p:nvPr/>
          </p:nvSpPr>
          <p:spPr>
            <a:xfrm>
              <a:off x="2216247" y="2453013"/>
              <a:ext cx="1402262" cy="284722"/>
            </a:xfrm>
            <a:prstGeom prst="rect">
              <a:avLst/>
            </a:prstGeom>
            <a:noFill/>
          </p:spPr>
          <p:txBody>
            <a:bodyPr wrap="none" rtlCol="0">
              <a:spAutoFit/>
            </a:bodyPr>
            <a:lstStyle/>
            <a:p>
              <a:pPr algn="ctr"/>
              <a:r>
                <a:rPr lang="id-ID" sz="2176" dirty="0">
                  <a:solidFill>
                    <a:schemeClr val="bg1"/>
                  </a:solidFill>
                  <a:latin typeface="Lato Light"/>
                </a:rPr>
                <a:t>Unsecured Plan</a:t>
              </a:r>
            </a:p>
          </p:txBody>
        </p:sp>
        <p:sp>
          <p:nvSpPr>
            <p:cNvPr id="16" name="TextBox 15"/>
            <p:cNvSpPr txBox="1"/>
            <p:nvPr/>
          </p:nvSpPr>
          <p:spPr>
            <a:xfrm>
              <a:off x="2379189" y="2736272"/>
              <a:ext cx="1076363" cy="1046467"/>
            </a:xfrm>
            <a:prstGeom prst="rect">
              <a:avLst/>
            </a:prstGeom>
            <a:noFill/>
          </p:spPr>
          <p:txBody>
            <a:bodyPr wrap="none" rtlCol="0">
              <a:spAutoFit/>
            </a:bodyPr>
            <a:lstStyle/>
            <a:p>
              <a:pPr algn="ctr"/>
              <a:r>
                <a:rPr lang="id-ID" sz="9603" b="1" dirty="0">
                  <a:solidFill>
                    <a:schemeClr val="bg1"/>
                  </a:solidFill>
                  <a:latin typeface="Lato Light"/>
                </a:rPr>
                <a:t>30</a:t>
              </a:r>
            </a:p>
          </p:txBody>
        </p:sp>
        <p:sp>
          <p:nvSpPr>
            <p:cNvPr id="17" name="TextBox 16"/>
            <p:cNvSpPr txBox="1"/>
            <p:nvPr/>
          </p:nvSpPr>
          <p:spPr>
            <a:xfrm>
              <a:off x="2161775" y="3043552"/>
              <a:ext cx="383866" cy="600094"/>
            </a:xfrm>
            <a:prstGeom prst="rect">
              <a:avLst/>
            </a:prstGeom>
            <a:noFill/>
          </p:spPr>
          <p:txBody>
            <a:bodyPr wrap="none" rtlCol="0">
              <a:spAutoFit/>
            </a:bodyPr>
            <a:lstStyle/>
            <a:p>
              <a:pPr algn="ctr"/>
              <a:r>
                <a:rPr lang="id-ID" sz="5251" b="1" dirty="0">
                  <a:solidFill>
                    <a:schemeClr val="bg1"/>
                  </a:solidFill>
                  <a:latin typeface="Lato Light"/>
                </a:rPr>
                <a:t>$</a:t>
              </a:r>
            </a:p>
          </p:txBody>
        </p:sp>
        <p:sp>
          <p:nvSpPr>
            <p:cNvPr id="18" name="TextBox 17"/>
            <p:cNvSpPr txBox="1"/>
            <p:nvPr/>
          </p:nvSpPr>
          <p:spPr>
            <a:xfrm>
              <a:off x="2501573" y="3621597"/>
              <a:ext cx="831601" cy="307799"/>
            </a:xfrm>
            <a:prstGeom prst="rect">
              <a:avLst/>
            </a:prstGeom>
            <a:noFill/>
          </p:spPr>
          <p:txBody>
            <a:bodyPr wrap="none" rtlCol="0">
              <a:spAutoFit/>
            </a:bodyPr>
            <a:lstStyle/>
            <a:p>
              <a:pPr algn="ctr"/>
              <a:r>
                <a:rPr lang="id-ID" sz="2401" i="1" dirty="0">
                  <a:solidFill>
                    <a:schemeClr val="bg1"/>
                  </a:solidFill>
                  <a:latin typeface="Lato Light"/>
                </a:rPr>
                <a:t>per year</a:t>
              </a:r>
            </a:p>
          </p:txBody>
        </p:sp>
        <p:sp>
          <p:nvSpPr>
            <p:cNvPr id="19" name="TextBox 18"/>
            <p:cNvSpPr txBox="1"/>
            <p:nvPr/>
          </p:nvSpPr>
          <p:spPr>
            <a:xfrm>
              <a:off x="2287093" y="4088463"/>
              <a:ext cx="1260560" cy="269337"/>
            </a:xfrm>
            <a:prstGeom prst="rect">
              <a:avLst/>
            </a:prstGeom>
            <a:noFill/>
          </p:spPr>
          <p:txBody>
            <a:bodyPr wrap="none" rtlCol="0">
              <a:spAutoFit/>
            </a:bodyPr>
            <a:lstStyle/>
            <a:p>
              <a:pPr algn="ctr"/>
              <a:r>
                <a:rPr lang="id-ID" sz="2026" dirty="0">
                  <a:solidFill>
                    <a:schemeClr val="bg1">
                      <a:lumMod val="50000"/>
                    </a:schemeClr>
                  </a:solidFill>
                  <a:latin typeface="Lato Light"/>
                </a:rPr>
                <a:t>1 GB Bandwith</a:t>
              </a:r>
            </a:p>
          </p:txBody>
        </p:sp>
        <p:sp>
          <p:nvSpPr>
            <p:cNvPr id="20" name="TextBox 19"/>
            <p:cNvSpPr txBox="1"/>
            <p:nvPr/>
          </p:nvSpPr>
          <p:spPr>
            <a:xfrm>
              <a:off x="2093362" y="4446595"/>
              <a:ext cx="1648024" cy="269337"/>
            </a:xfrm>
            <a:prstGeom prst="rect">
              <a:avLst/>
            </a:prstGeom>
            <a:noFill/>
          </p:spPr>
          <p:txBody>
            <a:bodyPr wrap="none" rtlCol="0">
              <a:spAutoFit/>
            </a:bodyPr>
            <a:lstStyle/>
            <a:p>
              <a:pPr algn="ctr"/>
              <a:r>
                <a:rPr lang="id-ID" sz="2026" dirty="0">
                  <a:solidFill>
                    <a:schemeClr val="bg1">
                      <a:lumMod val="65000"/>
                    </a:schemeClr>
                  </a:solidFill>
                  <a:latin typeface="Lato Light"/>
                </a:rPr>
                <a:t>10 MB Max File Size</a:t>
              </a:r>
            </a:p>
          </p:txBody>
        </p:sp>
        <p:sp>
          <p:nvSpPr>
            <p:cNvPr id="21" name="TextBox 20"/>
            <p:cNvSpPr txBox="1"/>
            <p:nvPr/>
          </p:nvSpPr>
          <p:spPr>
            <a:xfrm>
              <a:off x="2411251" y="4806582"/>
              <a:ext cx="1012243" cy="269320"/>
            </a:xfrm>
            <a:prstGeom prst="rect">
              <a:avLst/>
            </a:prstGeom>
            <a:noFill/>
          </p:spPr>
          <p:txBody>
            <a:bodyPr wrap="none" rtlCol="0">
              <a:spAutoFit/>
            </a:bodyPr>
            <a:lstStyle/>
            <a:p>
              <a:pPr algn="ctr"/>
              <a:r>
                <a:rPr lang="id-ID" sz="2026" dirty="0">
                  <a:solidFill>
                    <a:schemeClr val="bg1">
                      <a:lumMod val="50000"/>
                    </a:schemeClr>
                  </a:solidFill>
                  <a:latin typeface="Lato Light"/>
                </a:rPr>
                <a:t>3 GHZ CPU</a:t>
              </a:r>
            </a:p>
          </p:txBody>
        </p:sp>
        <p:sp>
          <p:nvSpPr>
            <p:cNvPr id="22" name="TextBox 21"/>
            <p:cNvSpPr txBox="1"/>
            <p:nvPr/>
          </p:nvSpPr>
          <p:spPr>
            <a:xfrm>
              <a:off x="2329005" y="5153155"/>
              <a:ext cx="1176733" cy="269337"/>
            </a:xfrm>
            <a:prstGeom prst="rect">
              <a:avLst/>
            </a:prstGeom>
            <a:noFill/>
          </p:spPr>
          <p:txBody>
            <a:bodyPr wrap="none" rtlCol="0">
              <a:spAutoFit/>
            </a:bodyPr>
            <a:lstStyle/>
            <a:p>
              <a:pPr algn="ctr"/>
              <a:r>
                <a:rPr lang="id-ID" sz="2026" dirty="0">
                  <a:solidFill>
                    <a:schemeClr val="bg1">
                      <a:lumMod val="65000"/>
                    </a:schemeClr>
                  </a:solidFill>
                  <a:latin typeface="Lato Light"/>
                </a:rPr>
                <a:t>2 GB Memory</a:t>
              </a:r>
            </a:p>
          </p:txBody>
        </p:sp>
        <p:sp>
          <p:nvSpPr>
            <p:cNvPr id="23" name="Rectangle 22"/>
            <p:cNvSpPr/>
            <p:nvPr/>
          </p:nvSpPr>
          <p:spPr>
            <a:xfrm>
              <a:off x="2065233" y="5576871"/>
              <a:ext cx="1704281" cy="415712"/>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25" name="TextBox 24"/>
            <p:cNvSpPr txBox="1"/>
            <p:nvPr/>
          </p:nvSpPr>
          <p:spPr>
            <a:xfrm>
              <a:off x="2339247" y="5623959"/>
              <a:ext cx="1358593" cy="269337"/>
            </a:xfrm>
            <a:prstGeom prst="rect">
              <a:avLst/>
            </a:prstGeom>
            <a:noFill/>
          </p:spPr>
          <p:txBody>
            <a:bodyPr wrap="none" rtlCol="0">
              <a:spAutoFit/>
            </a:bodyPr>
            <a:lstStyle/>
            <a:p>
              <a:pPr algn="ctr"/>
              <a:r>
                <a:rPr lang="id-ID" sz="2026" dirty="0">
                  <a:solidFill>
                    <a:schemeClr val="bg1">
                      <a:lumMod val="50000"/>
                    </a:schemeClr>
                  </a:solidFill>
                  <a:latin typeface="Lato Light"/>
                </a:rPr>
                <a:t>Get Private Plan</a:t>
              </a:r>
            </a:p>
          </p:txBody>
        </p:sp>
        <p:sp>
          <p:nvSpPr>
            <p:cNvPr id="64" name="AutoShape 95"/>
            <p:cNvSpPr>
              <a:spLocks/>
            </p:cNvSpPr>
            <p:nvPr/>
          </p:nvSpPr>
          <p:spPr bwMode="auto">
            <a:xfrm>
              <a:off x="2156615" y="5644584"/>
              <a:ext cx="247705" cy="2467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292" y="0"/>
                  </a:moveTo>
                  <a:cubicBezTo>
                    <a:pt x="16156" y="0"/>
                    <a:pt x="16975" y="198"/>
                    <a:pt x="17745" y="593"/>
                  </a:cubicBezTo>
                  <a:cubicBezTo>
                    <a:pt x="18516" y="987"/>
                    <a:pt x="19185" y="1531"/>
                    <a:pt x="19756" y="2219"/>
                  </a:cubicBezTo>
                  <a:cubicBezTo>
                    <a:pt x="20325" y="2908"/>
                    <a:pt x="20776" y="3714"/>
                    <a:pt x="21107" y="4641"/>
                  </a:cubicBezTo>
                  <a:cubicBezTo>
                    <a:pt x="21434" y="5562"/>
                    <a:pt x="21599" y="6538"/>
                    <a:pt x="21599" y="7566"/>
                  </a:cubicBezTo>
                  <a:lnTo>
                    <a:pt x="21599" y="9662"/>
                  </a:lnTo>
                  <a:cubicBezTo>
                    <a:pt x="21599" y="9965"/>
                    <a:pt x="21516" y="10221"/>
                    <a:pt x="21340" y="10428"/>
                  </a:cubicBezTo>
                  <a:cubicBezTo>
                    <a:pt x="21168" y="10635"/>
                    <a:pt x="20956" y="10736"/>
                    <a:pt x="20704" y="10736"/>
                  </a:cubicBezTo>
                  <a:lnTo>
                    <a:pt x="19785" y="10736"/>
                  </a:lnTo>
                  <a:cubicBezTo>
                    <a:pt x="19531" y="10736"/>
                    <a:pt x="19322" y="10632"/>
                    <a:pt x="19152" y="10422"/>
                  </a:cubicBezTo>
                  <a:cubicBezTo>
                    <a:pt x="18984" y="10209"/>
                    <a:pt x="18900" y="9956"/>
                    <a:pt x="18900" y="9662"/>
                  </a:cubicBezTo>
                  <a:lnTo>
                    <a:pt x="18900" y="7566"/>
                  </a:lnTo>
                  <a:cubicBezTo>
                    <a:pt x="18900" y="6961"/>
                    <a:pt x="18806" y="6394"/>
                    <a:pt x="18614" y="5870"/>
                  </a:cubicBezTo>
                  <a:cubicBezTo>
                    <a:pt x="18422" y="5349"/>
                    <a:pt x="18163" y="4894"/>
                    <a:pt x="17844" y="4508"/>
                  </a:cubicBezTo>
                  <a:cubicBezTo>
                    <a:pt x="17522" y="4123"/>
                    <a:pt x="17140" y="3817"/>
                    <a:pt x="16706" y="3593"/>
                  </a:cubicBezTo>
                  <a:cubicBezTo>
                    <a:pt x="16269" y="3365"/>
                    <a:pt x="15796" y="3253"/>
                    <a:pt x="15292" y="3253"/>
                  </a:cubicBezTo>
                  <a:cubicBezTo>
                    <a:pt x="14788" y="3253"/>
                    <a:pt x="14320" y="3365"/>
                    <a:pt x="13891" y="3593"/>
                  </a:cubicBezTo>
                  <a:cubicBezTo>
                    <a:pt x="13461" y="3817"/>
                    <a:pt x="13082" y="4123"/>
                    <a:pt x="12753" y="4508"/>
                  </a:cubicBezTo>
                  <a:cubicBezTo>
                    <a:pt x="12422" y="4894"/>
                    <a:pt x="12165" y="5352"/>
                    <a:pt x="11978" y="5876"/>
                  </a:cubicBezTo>
                  <a:cubicBezTo>
                    <a:pt x="11788" y="6406"/>
                    <a:pt x="11695" y="6970"/>
                    <a:pt x="11695" y="7566"/>
                  </a:cubicBezTo>
                  <a:lnTo>
                    <a:pt x="11695" y="9717"/>
                  </a:lnTo>
                  <a:lnTo>
                    <a:pt x="13063" y="9717"/>
                  </a:lnTo>
                  <a:cubicBezTo>
                    <a:pt x="13423" y="9717"/>
                    <a:pt x="13735" y="9875"/>
                    <a:pt x="14001" y="10192"/>
                  </a:cubicBezTo>
                  <a:cubicBezTo>
                    <a:pt x="14263" y="10511"/>
                    <a:pt x="14395" y="10900"/>
                    <a:pt x="14395" y="11358"/>
                  </a:cubicBezTo>
                  <a:lnTo>
                    <a:pt x="14395" y="19987"/>
                  </a:lnTo>
                  <a:cubicBezTo>
                    <a:pt x="14395" y="20419"/>
                    <a:pt x="14263" y="20796"/>
                    <a:pt x="14001" y="21116"/>
                  </a:cubicBezTo>
                  <a:cubicBezTo>
                    <a:pt x="13735" y="21438"/>
                    <a:pt x="13423" y="21599"/>
                    <a:pt x="13063" y="21599"/>
                  </a:cubicBezTo>
                  <a:lnTo>
                    <a:pt x="1343" y="21599"/>
                  </a:lnTo>
                  <a:cubicBezTo>
                    <a:pt x="983" y="21599"/>
                    <a:pt x="669" y="21438"/>
                    <a:pt x="403" y="21116"/>
                  </a:cubicBezTo>
                  <a:cubicBezTo>
                    <a:pt x="134" y="20796"/>
                    <a:pt x="0" y="20419"/>
                    <a:pt x="0" y="19987"/>
                  </a:cubicBezTo>
                  <a:lnTo>
                    <a:pt x="0" y="11358"/>
                  </a:lnTo>
                  <a:cubicBezTo>
                    <a:pt x="0" y="10909"/>
                    <a:pt x="134" y="10523"/>
                    <a:pt x="403" y="10201"/>
                  </a:cubicBezTo>
                  <a:cubicBezTo>
                    <a:pt x="669" y="9878"/>
                    <a:pt x="984" y="9717"/>
                    <a:pt x="1343" y="9717"/>
                  </a:cubicBezTo>
                  <a:lnTo>
                    <a:pt x="8985" y="9717"/>
                  </a:lnTo>
                  <a:lnTo>
                    <a:pt x="8985" y="7566"/>
                  </a:lnTo>
                  <a:cubicBezTo>
                    <a:pt x="8985" y="6529"/>
                    <a:pt x="9148" y="5550"/>
                    <a:pt x="9477" y="4632"/>
                  </a:cubicBezTo>
                  <a:cubicBezTo>
                    <a:pt x="9808" y="3711"/>
                    <a:pt x="10260" y="2907"/>
                    <a:pt x="10833" y="2219"/>
                  </a:cubicBezTo>
                  <a:cubicBezTo>
                    <a:pt x="11409" y="1531"/>
                    <a:pt x="12079" y="987"/>
                    <a:pt x="12844" y="592"/>
                  </a:cubicBezTo>
                  <a:cubicBezTo>
                    <a:pt x="13615" y="198"/>
                    <a:pt x="14426" y="0"/>
                    <a:pt x="15292" y="0"/>
                  </a:cubicBezTo>
                  <a:moveTo>
                    <a:pt x="7972" y="15409"/>
                  </a:moveTo>
                  <a:cubicBezTo>
                    <a:pt x="8195" y="15245"/>
                    <a:pt x="8375" y="15021"/>
                    <a:pt x="8519" y="14741"/>
                  </a:cubicBezTo>
                  <a:cubicBezTo>
                    <a:pt x="8661" y="14462"/>
                    <a:pt x="8731" y="14160"/>
                    <a:pt x="8731" y="13840"/>
                  </a:cubicBezTo>
                  <a:cubicBezTo>
                    <a:pt x="8731" y="13333"/>
                    <a:pt x="8582" y="12896"/>
                    <a:pt x="8282" y="12530"/>
                  </a:cubicBezTo>
                  <a:cubicBezTo>
                    <a:pt x="7987" y="12162"/>
                    <a:pt x="7624" y="11980"/>
                    <a:pt x="7204" y="11980"/>
                  </a:cubicBezTo>
                  <a:cubicBezTo>
                    <a:pt x="6782" y="11980"/>
                    <a:pt x="6422" y="12162"/>
                    <a:pt x="6122" y="12530"/>
                  </a:cubicBezTo>
                  <a:cubicBezTo>
                    <a:pt x="5824" y="12896"/>
                    <a:pt x="5675" y="13333"/>
                    <a:pt x="5675" y="13840"/>
                  </a:cubicBezTo>
                  <a:cubicBezTo>
                    <a:pt x="5675" y="14160"/>
                    <a:pt x="5745" y="14462"/>
                    <a:pt x="5882" y="14741"/>
                  </a:cubicBezTo>
                  <a:cubicBezTo>
                    <a:pt x="6021" y="15021"/>
                    <a:pt x="6201" y="15234"/>
                    <a:pt x="6422" y="15380"/>
                  </a:cubicBezTo>
                  <a:lnTo>
                    <a:pt x="5675" y="19339"/>
                  </a:lnTo>
                  <a:lnTo>
                    <a:pt x="8731" y="19339"/>
                  </a:lnTo>
                  <a:lnTo>
                    <a:pt x="7972" y="15409"/>
                  </a:lnTo>
                  <a:close/>
                </a:path>
              </a:pathLst>
            </a:custGeom>
            <a:solidFill>
              <a:schemeClr val="bg1">
                <a:lumMod val="50000"/>
              </a:schemeClr>
            </a:solidFill>
            <a:ln>
              <a:noFill/>
            </a:ln>
            <a:effectLst/>
            <a:extLst/>
          </p:spPr>
          <p:txBody>
            <a:bodyPr lIns="38109" tIns="38109" rIns="38109" bIns="38109" anchor="ctr"/>
            <a:lstStyle/>
            <a:p>
              <a:pPr defTabSz="685829">
                <a:defRPr/>
              </a:pPr>
              <a:endParaRPr lang="es-ES" sz="4351" dirty="0">
                <a:solidFill>
                  <a:schemeClr val="bg1">
                    <a:lumMod val="65000"/>
                  </a:schemeClr>
                </a:solidFill>
                <a:effectLst>
                  <a:outerShdw blurRad="38100" dist="38100" dir="2700000" algn="tl">
                    <a:srgbClr val="000000"/>
                  </a:outerShdw>
                </a:effectLst>
                <a:latin typeface="Gill Sans" charset="0"/>
                <a:cs typeface="Gill Sans" charset="0"/>
                <a:sym typeface="Gill Sans" charset="0"/>
              </a:endParaRPr>
            </a:p>
          </p:txBody>
        </p:sp>
        <p:sp>
          <p:nvSpPr>
            <p:cNvPr id="2" name="Rectangle 1"/>
            <p:cNvSpPr/>
            <p:nvPr/>
          </p:nvSpPr>
          <p:spPr>
            <a:xfrm>
              <a:off x="1387928" y="2433294"/>
              <a:ext cx="3058885" cy="3677872"/>
            </a:xfrm>
            <a:prstGeom prst="rect">
              <a:avLst/>
            </a:prstGeom>
            <a:no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a:endParaRPr>
            </a:p>
          </p:txBody>
        </p:sp>
      </p:grpSp>
      <p:grpSp>
        <p:nvGrpSpPr>
          <p:cNvPr id="68" name="Group 67"/>
          <p:cNvGrpSpPr/>
          <p:nvPr/>
        </p:nvGrpSpPr>
        <p:grpSpPr>
          <a:xfrm>
            <a:off x="6905852" y="4213290"/>
            <a:ext cx="4588328" cy="6126248"/>
            <a:chOff x="4615044" y="2248485"/>
            <a:chExt cx="3058885" cy="4083102"/>
          </a:xfrm>
        </p:grpSpPr>
        <p:sp>
          <p:nvSpPr>
            <p:cNvPr id="26" name="Rectangle 25"/>
            <p:cNvSpPr/>
            <p:nvPr/>
          </p:nvSpPr>
          <p:spPr>
            <a:xfrm>
              <a:off x="4615044" y="2453014"/>
              <a:ext cx="3058885" cy="3878573"/>
            </a:xfrm>
            <a:prstGeom prst="rect">
              <a:avLst/>
            </a:prstGeom>
            <a:solidFill>
              <a:srgbClr val="F9F9F9"/>
            </a:solidFill>
            <a:ln w="12700" cap="sq">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27" name="Rectangle 26"/>
            <p:cNvSpPr/>
            <p:nvPr/>
          </p:nvSpPr>
          <p:spPr>
            <a:xfrm>
              <a:off x="4615044" y="2781637"/>
              <a:ext cx="3058885" cy="1306828"/>
            </a:xfrm>
            <a:prstGeom prst="rect">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28" name="Rectangle 27"/>
            <p:cNvSpPr/>
            <p:nvPr/>
          </p:nvSpPr>
          <p:spPr>
            <a:xfrm>
              <a:off x="4615044" y="4088465"/>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29" name="Rectangle 28"/>
            <p:cNvSpPr/>
            <p:nvPr/>
          </p:nvSpPr>
          <p:spPr>
            <a:xfrm>
              <a:off x="4615044" y="4436808"/>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30" name="Rectangle 29"/>
            <p:cNvSpPr/>
            <p:nvPr/>
          </p:nvSpPr>
          <p:spPr>
            <a:xfrm>
              <a:off x="4615044" y="4785150"/>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31" name="Rectangle 30"/>
            <p:cNvSpPr/>
            <p:nvPr/>
          </p:nvSpPr>
          <p:spPr>
            <a:xfrm>
              <a:off x="4615044" y="5133493"/>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32" name="Rectangle 31"/>
            <p:cNvSpPr/>
            <p:nvPr/>
          </p:nvSpPr>
          <p:spPr>
            <a:xfrm>
              <a:off x="4615044" y="2453014"/>
              <a:ext cx="3058885" cy="348343"/>
            </a:xfrm>
            <a:prstGeom prst="rect">
              <a:avLst/>
            </a:prstGeom>
            <a:solidFill>
              <a:schemeClr val="tx1">
                <a:alpha val="2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33" name="Rectangle 32"/>
            <p:cNvSpPr/>
            <p:nvPr/>
          </p:nvSpPr>
          <p:spPr>
            <a:xfrm>
              <a:off x="4615044" y="2248485"/>
              <a:ext cx="3058885" cy="533153"/>
            </a:xfrm>
            <a:prstGeom prst="rect">
              <a:avLst/>
            </a:prstGeom>
            <a:solidFill>
              <a:schemeClr val="accent2">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34" name="TextBox 33"/>
            <p:cNvSpPr txBox="1"/>
            <p:nvPr/>
          </p:nvSpPr>
          <p:spPr>
            <a:xfrm>
              <a:off x="5566791" y="2345778"/>
              <a:ext cx="1155399" cy="284722"/>
            </a:xfrm>
            <a:prstGeom prst="rect">
              <a:avLst/>
            </a:prstGeom>
            <a:noFill/>
          </p:spPr>
          <p:txBody>
            <a:bodyPr wrap="none" rtlCol="0">
              <a:spAutoFit/>
            </a:bodyPr>
            <a:lstStyle/>
            <a:p>
              <a:pPr algn="ctr"/>
              <a:r>
                <a:rPr lang="id-ID" sz="2176" dirty="0">
                  <a:solidFill>
                    <a:schemeClr val="bg1"/>
                  </a:solidFill>
                  <a:latin typeface="Lato Light"/>
                </a:rPr>
                <a:t>Popular Plan</a:t>
              </a:r>
            </a:p>
          </p:txBody>
        </p:sp>
        <p:sp>
          <p:nvSpPr>
            <p:cNvPr id="35" name="TextBox 34"/>
            <p:cNvSpPr txBox="1"/>
            <p:nvPr/>
          </p:nvSpPr>
          <p:spPr>
            <a:xfrm>
              <a:off x="5606308" y="2736272"/>
              <a:ext cx="1076363" cy="1046467"/>
            </a:xfrm>
            <a:prstGeom prst="rect">
              <a:avLst/>
            </a:prstGeom>
            <a:noFill/>
          </p:spPr>
          <p:txBody>
            <a:bodyPr wrap="none" rtlCol="0">
              <a:spAutoFit/>
            </a:bodyPr>
            <a:lstStyle/>
            <a:p>
              <a:pPr algn="ctr"/>
              <a:r>
                <a:rPr lang="id-ID" sz="9603" b="1" dirty="0">
                  <a:solidFill>
                    <a:schemeClr val="bg1"/>
                  </a:solidFill>
                  <a:latin typeface="Lato Light"/>
                </a:rPr>
                <a:t>60</a:t>
              </a:r>
            </a:p>
          </p:txBody>
        </p:sp>
        <p:sp>
          <p:nvSpPr>
            <p:cNvPr id="36" name="TextBox 35"/>
            <p:cNvSpPr txBox="1"/>
            <p:nvPr/>
          </p:nvSpPr>
          <p:spPr>
            <a:xfrm>
              <a:off x="5334000" y="3067950"/>
              <a:ext cx="485155" cy="600094"/>
            </a:xfrm>
            <a:prstGeom prst="rect">
              <a:avLst/>
            </a:prstGeom>
            <a:noFill/>
          </p:spPr>
          <p:txBody>
            <a:bodyPr wrap="square" rtlCol="0">
              <a:spAutoFit/>
            </a:bodyPr>
            <a:lstStyle/>
            <a:p>
              <a:pPr algn="ctr"/>
              <a:r>
                <a:rPr lang="id-ID" sz="5251" b="1" dirty="0">
                  <a:solidFill>
                    <a:schemeClr val="bg1"/>
                  </a:solidFill>
                  <a:latin typeface="Lato Light"/>
                </a:rPr>
                <a:t>$</a:t>
              </a:r>
            </a:p>
          </p:txBody>
        </p:sp>
        <p:sp>
          <p:nvSpPr>
            <p:cNvPr id="37" name="TextBox 36"/>
            <p:cNvSpPr txBox="1"/>
            <p:nvPr/>
          </p:nvSpPr>
          <p:spPr>
            <a:xfrm>
              <a:off x="5728689" y="3621597"/>
              <a:ext cx="831601" cy="307799"/>
            </a:xfrm>
            <a:prstGeom prst="rect">
              <a:avLst/>
            </a:prstGeom>
            <a:noFill/>
          </p:spPr>
          <p:txBody>
            <a:bodyPr wrap="none" rtlCol="0">
              <a:spAutoFit/>
            </a:bodyPr>
            <a:lstStyle/>
            <a:p>
              <a:pPr algn="ctr"/>
              <a:r>
                <a:rPr lang="id-ID" sz="2401" i="1" dirty="0">
                  <a:solidFill>
                    <a:schemeClr val="bg1"/>
                  </a:solidFill>
                  <a:latin typeface="Lato Light"/>
                </a:rPr>
                <a:t>per year</a:t>
              </a:r>
            </a:p>
          </p:txBody>
        </p:sp>
        <p:sp>
          <p:nvSpPr>
            <p:cNvPr id="38" name="TextBox 37"/>
            <p:cNvSpPr txBox="1"/>
            <p:nvPr/>
          </p:nvSpPr>
          <p:spPr>
            <a:xfrm>
              <a:off x="5463981" y="4088463"/>
              <a:ext cx="1361019" cy="269337"/>
            </a:xfrm>
            <a:prstGeom prst="rect">
              <a:avLst/>
            </a:prstGeom>
            <a:noFill/>
          </p:spPr>
          <p:txBody>
            <a:bodyPr wrap="none" rtlCol="0">
              <a:spAutoFit/>
            </a:bodyPr>
            <a:lstStyle/>
            <a:p>
              <a:pPr algn="ctr"/>
              <a:r>
                <a:rPr lang="id-ID" sz="2026" dirty="0">
                  <a:solidFill>
                    <a:schemeClr val="bg1">
                      <a:lumMod val="50000"/>
                    </a:schemeClr>
                  </a:solidFill>
                  <a:latin typeface="Lato Light"/>
                </a:rPr>
                <a:t>10 GB Bandwith</a:t>
              </a:r>
            </a:p>
          </p:txBody>
        </p:sp>
        <p:sp>
          <p:nvSpPr>
            <p:cNvPr id="39" name="TextBox 38"/>
            <p:cNvSpPr txBox="1"/>
            <p:nvPr/>
          </p:nvSpPr>
          <p:spPr>
            <a:xfrm>
              <a:off x="5320478" y="4446595"/>
              <a:ext cx="1648024" cy="269337"/>
            </a:xfrm>
            <a:prstGeom prst="rect">
              <a:avLst/>
            </a:prstGeom>
            <a:noFill/>
          </p:spPr>
          <p:txBody>
            <a:bodyPr wrap="none" rtlCol="0">
              <a:spAutoFit/>
            </a:bodyPr>
            <a:lstStyle/>
            <a:p>
              <a:pPr algn="ctr"/>
              <a:r>
                <a:rPr lang="id-ID" sz="2026" dirty="0">
                  <a:solidFill>
                    <a:schemeClr val="bg1">
                      <a:lumMod val="65000"/>
                    </a:schemeClr>
                  </a:solidFill>
                  <a:latin typeface="Lato Light"/>
                </a:rPr>
                <a:t>50 MB Max File Size</a:t>
              </a:r>
            </a:p>
          </p:txBody>
        </p:sp>
        <p:sp>
          <p:nvSpPr>
            <p:cNvPr id="40" name="TextBox 39"/>
            <p:cNvSpPr txBox="1"/>
            <p:nvPr/>
          </p:nvSpPr>
          <p:spPr>
            <a:xfrm>
              <a:off x="5638367" y="4806582"/>
              <a:ext cx="1012243" cy="269320"/>
            </a:xfrm>
            <a:prstGeom prst="rect">
              <a:avLst/>
            </a:prstGeom>
            <a:noFill/>
          </p:spPr>
          <p:txBody>
            <a:bodyPr wrap="none" rtlCol="0">
              <a:spAutoFit/>
            </a:bodyPr>
            <a:lstStyle/>
            <a:p>
              <a:pPr algn="ctr"/>
              <a:r>
                <a:rPr lang="id-ID" sz="2026" dirty="0">
                  <a:solidFill>
                    <a:schemeClr val="bg1">
                      <a:lumMod val="50000"/>
                    </a:schemeClr>
                  </a:solidFill>
                  <a:latin typeface="Lato Light"/>
                </a:rPr>
                <a:t>5 GHZ CPU</a:t>
              </a:r>
            </a:p>
          </p:txBody>
        </p:sp>
        <p:sp>
          <p:nvSpPr>
            <p:cNvPr id="41" name="TextBox 40"/>
            <p:cNvSpPr txBox="1"/>
            <p:nvPr/>
          </p:nvSpPr>
          <p:spPr>
            <a:xfrm>
              <a:off x="5556121" y="5153155"/>
              <a:ext cx="1176733" cy="269337"/>
            </a:xfrm>
            <a:prstGeom prst="rect">
              <a:avLst/>
            </a:prstGeom>
            <a:noFill/>
          </p:spPr>
          <p:txBody>
            <a:bodyPr wrap="none" rtlCol="0">
              <a:spAutoFit/>
            </a:bodyPr>
            <a:lstStyle/>
            <a:p>
              <a:pPr algn="ctr"/>
              <a:r>
                <a:rPr lang="id-ID" sz="2026" dirty="0">
                  <a:solidFill>
                    <a:schemeClr val="bg1">
                      <a:lumMod val="65000"/>
                    </a:schemeClr>
                  </a:solidFill>
                  <a:latin typeface="Lato Light"/>
                </a:rPr>
                <a:t>4 GB Memory</a:t>
              </a:r>
            </a:p>
          </p:txBody>
        </p:sp>
        <p:sp>
          <p:nvSpPr>
            <p:cNvPr id="42" name="Rectangle 41"/>
            <p:cNvSpPr/>
            <p:nvPr/>
          </p:nvSpPr>
          <p:spPr>
            <a:xfrm>
              <a:off x="5292349" y="5695454"/>
              <a:ext cx="1704281" cy="415712"/>
            </a:xfrm>
            <a:prstGeom prst="rect">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43" name="TextBox 42"/>
            <p:cNvSpPr txBox="1"/>
            <p:nvPr/>
          </p:nvSpPr>
          <p:spPr>
            <a:xfrm>
              <a:off x="5509642" y="5742542"/>
              <a:ext cx="1472045" cy="269337"/>
            </a:xfrm>
            <a:prstGeom prst="rect">
              <a:avLst/>
            </a:prstGeom>
            <a:noFill/>
          </p:spPr>
          <p:txBody>
            <a:bodyPr wrap="none" rtlCol="0">
              <a:spAutoFit/>
            </a:bodyPr>
            <a:lstStyle/>
            <a:p>
              <a:pPr algn="ctr"/>
              <a:r>
                <a:rPr lang="id-ID" sz="2026" dirty="0">
                  <a:solidFill>
                    <a:schemeClr val="bg1"/>
                  </a:solidFill>
                  <a:latin typeface="Lato Light"/>
                </a:rPr>
                <a:t>Get Business Plan</a:t>
              </a:r>
            </a:p>
          </p:txBody>
        </p:sp>
        <p:sp>
          <p:nvSpPr>
            <p:cNvPr id="65" name="AutoShape 82"/>
            <p:cNvSpPr>
              <a:spLocks/>
            </p:cNvSpPr>
            <p:nvPr/>
          </p:nvSpPr>
          <p:spPr bwMode="auto">
            <a:xfrm>
              <a:off x="5374076" y="5810470"/>
              <a:ext cx="172639" cy="1726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767" y="5419"/>
                  </a:moveTo>
                  <a:cubicBezTo>
                    <a:pt x="4051" y="5419"/>
                    <a:pt x="4271" y="5505"/>
                    <a:pt x="4428" y="5687"/>
                  </a:cubicBezTo>
                  <a:cubicBezTo>
                    <a:pt x="4586" y="5865"/>
                    <a:pt x="4701" y="6078"/>
                    <a:pt x="4766" y="6326"/>
                  </a:cubicBezTo>
                  <a:cubicBezTo>
                    <a:pt x="4835" y="6574"/>
                    <a:pt x="4879" y="6836"/>
                    <a:pt x="4893" y="7106"/>
                  </a:cubicBezTo>
                  <a:cubicBezTo>
                    <a:pt x="4910" y="7377"/>
                    <a:pt x="4917" y="7596"/>
                    <a:pt x="4917" y="7760"/>
                  </a:cubicBezTo>
                  <a:lnTo>
                    <a:pt x="4917" y="9856"/>
                  </a:lnTo>
                  <a:cubicBezTo>
                    <a:pt x="4809" y="9928"/>
                    <a:pt x="4720" y="10015"/>
                    <a:pt x="4646" y="10110"/>
                  </a:cubicBezTo>
                  <a:cubicBezTo>
                    <a:pt x="4574" y="10208"/>
                    <a:pt x="4468" y="10257"/>
                    <a:pt x="4329" y="10257"/>
                  </a:cubicBezTo>
                  <a:lnTo>
                    <a:pt x="561" y="10257"/>
                  </a:lnTo>
                  <a:cubicBezTo>
                    <a:pt x="439" y="10257"/>
                    <a:pt x="338" y="10208"/>
                    <a:pt x="256" y="10110"/>
                  </a:cubicBezTo>
                  <a:cubicBezTo>
                    <a:pt x="177" y="10015"/>
                    <a:pt x="93" y="9928"/>
                    <a:pt x="0" y="9856"/>
                  </a:cubicBezTo>
                  <a:lnTo>
                    <a:pt x="0" y="7760"/>
                  </a:lnTo>
                  <a:cubicBezTo>
                    <a:pt x="0" y="7596"/>
                    <a:pt x="4" y="7377"/>
                    <a:pt x="12" y="7106"/>
                  </a:cubicBezTo>
                  <a:cubicBezTo>
                    <a:pt x="19" y="6836"/>
                    <a:pt x="57" y="6574"/>
                    <a:pt x="124" y="6326"/>
                  </a:cubicBezTo>
                  <a:cubicBezTo>
                    <a:pt x="196" y="6078"/>
                    <a:pt x="309" y="5865"/>
                    <a:pt x="465" y="5687"/>
                  </a:cubicBezTo>
                  <a:cubicBezTo>
                    <a:pt x="624" y="5508"/>
                    <a:pt x="842" y="5419"/>
                    <a:pt x="1123" y="5419"/>
                  </a:cubicBezTo>
                  <a:cubicBezTo>
                    <a:pt x="782" y="5151"/>
                    <a:pt x="508" y="4803"/>
                    <a:pt x="304" y="4377"/>
                  </a:cubicBezTo>
                  <a:cubicBezTo>
                    <a:pt x="103" y="3950"/>
                    <a:pt x="0" y="3469"/>
                    <a:pt x="0" y="2937"/>
                  </a:cubicBezTo>
                  <a:cubicBezTo>
                    <a:pt x="0" y="2539"/>
                    <a:pt x="64" y="2162"/>
                    <a:pt x="189" y="1805"/>
                  </a:cubicBezTo>
                  <a:cubicBezTo>
                    <a:pt x="316" y="1448"/>
                    <a:pt x="491" y="1134"/>
                    <a:pt x="717" y="861"/>
                  </a:cubicBezTo>
                  <a:cubicBezTo>
                    <a:pt x="943" y="590"/>
                    <a:pt x="1207" y="380"/>
                    <a:pt x="1504" y="227"/>
                  </a:cubicBezTo>
                  <a:cubicBezTo>
                    <a:pt x="1804" y="77"/>
                    <a:pt x="2119" y="0"/>
                    <a:pt x="2445" y="0"/>
                  </a:cubicBezTo>
                  <a:cubicBezTo>
                    <a:pt x="2793" y="0"/>
                    <a:pt x="3115" y="77"/>
                    <a:pt x="3412" y="227"/>
                  </a:cubicBezTo>
                  <a:cubicBezTo>
                    <a:pt x="3712" y="380"/>
                    <a:pt x="3969" y="590"/>
                    <a:pt x="4188" y="861"/>
                  </a:cubicBezTo>
                  <a:cubicBezTo>
                    <a:pt x="4406" y="1134"/>
                    <a:pt x="4584" y="1448"/>
                    <a:pt x="4716" y="1805"/>
                  </a:cubicBezTo>
                  <a:cubicBezTo>
                    <a:pt x="4850" y="2162"/>
                    <a:pt x="4917" y="2539"/>
                    <a:pt x="4917" y="2937"/>
                  </a:cubicBezTo>
                  <a:cubicBezTo>
                    <a:pt x="4917" y="3458"/>
                    <a:pt x="4814" y="3939"/>
                    <a:pt x="4603" y="4371"/>
                  </a:cubicBezTo>
                  <a:cubicBezTo>
                    <a:pt x="4392" y="4800"/>
                    <a:pt x="4115" y="5151"/>
                    <a:pt x="3767" y="5419"/>
                  </a:cubicBezTo>
                  <a:moveTo>
                    <a:pt x="18165" y="12062"/>
                  </a:moveTo>
                  <a:cubicBezTo>
                    <a:pt x="18672" y="12604"/>
                    <a:pt x="19070" y="13142"/>
                    <a:pt x="19356" y="13669"/>
                  </a:cubicBezTo>
                  <a:cubicBezTo>
                    <a:pt x="19641" y="14196"/>
                    <a:pt x="19788" y="14801"/>
                    <a:pt x="19788" y="15480"/>
                  </a:cubicBezTo>
                  <a:lnTo>
                    <a:pt x="19788" y="20816"/>
                  </a:lnTo>
                  <a:cubicBezTo>
                    <a:pt x="19694" y="20868"/>
                    <a:pt x="19620" y="20931"/>
                    <a:pt x="19557" y="20995"/>
                  </a:cubicBezTo>
                  <a:cubicBezTo>
                    <a:pt x="19497" y="21061"/>
                    <a:pt x="19425" y="21122"/>
                    <a:pt x="19344" y="21191"/>
                  </a:cubicBezTo>
                  <a:cubicBezTo>
                    <a:pt x="19262" y="21251"/>
                    <a:pt x="19173" y="21317"/>
                    <a:pt x="19075" y="21386"/>
                  </a:cubicBezTo>
                  <a:cubicBezTo>
                    <a:pt x="18976" y="21455"/>
                    <a:pt x="18835" y="21528"/>
                    <a:pt x="18662" y="21599"/>
                  </a:cubicBezTo>
                  <a:lnTo>
                    <a:pt x="2942" y="21599"/>
                  </a:lnTo>
                  <a:cubicBezTo>
                    <a:pt x="2675" y="21599"/>
                    <a:pt x="2467" y="21499"/>
                    <a:pt x="2318" y="21291"/>
                  </a:cubicBezTo>
                  <a:cubicBezTo>
                    <a:pt x="2167" y="21081"/>
                    <a:pt x="2003" y="20926"/>
                    <a:pt x="1819" y="20816"/>
                  </a:cubicBezTo>
                  <a:lnTo>
                    <a:pt x="1819" y="15480"/>
                  </a:lnTo>
                  <a:cubicBezTo>
                    <a:pt x="1819" y="14763"/>
                    <a:pt x="1989" y="14127"/>
                    <a:pt x="2335" y="13571"/>
                  </a:cubicBezTo>
                  <a:cubicBezTo>
                    <a:pt x="2678" y="13018"/>
                    <a:pt x="3052" y="12511"/>
                    <a:pt x="3460" y="12062"/>
                  </a:cubicBezTo>
                  <a:cubicBezTo>
                    <a:pt x="3535" y="11970"/>
                    <a:pt x="3633" y="11869"/>
                    <a:pt x="3753" y="11766"/>
                  </a:cubicBezTo>
                  <a:cubicBezTo>
                    <a:pt x="3873" y="11659"/>
                    <a:pt x="4000" y="11590"/>
                    <a:pt x="4137" y="11553"/>
                  </a:cubicBezTo>
                  <a:cubicBezTo>
                    <a:pt x="4276" y="11495"/>
                    <a:pt x="4432" y="11466"/>
                    <a:pt x="4610" y="11455"/>
                  </a:cubicBezTo>
                  <a:cubicBezTo>
                    <a:pt x="4785" y="11446"/>
                    <a:pt x="4956" y="11423"/>
                    <a:pt x="5126" y="11388"/>
                  </a:cubicBezTo>
                  <a:cubicBezTo>
                    <a:pt x="5594" y="11299"/>
                    <a:pt x="6091" y="11210"/>
                    <a:pt x="6621" y="11121"/>
                  </a:cubicBezTo>
                  <a:cubicBezTo>
                    <a:pt x="7149" y="11034"/>
                    <a:pt x="7665" y="10945"/>
                    <a:pt x="8172" y="10853"/>
                  </a:cubicBezTo>
                  <a:cubicBezTo>
                    <a:pt x="7483" y="10326"/>
                    <a:pt x="6928" y="9632"/>
                    <a:pt x="6513" y="8762"/>
                  </a:cubicBezTo>
                  <a:cubicBezTo>
                    <a:pt x="6093" y="7896"/>
                    <a:pt x="5884" y="6940"/>
                    <a:pt x="5884" y="5903"/>
                  </a:cubicBezTo>
                  <a:cubicBezTo>
                    <a:pt x="5884" y="5097"/>
                    <a:pt x="6016" y="4331"/>
                    <a:pt x="6275" y="3608"/>
                  </a:cubicBezTo>
                  <a:cubicBezTo>
                    <a:pt x="6535" y="2885"/>
                    <a:pt x="6887" y="2260"/>
                    <a:pt x="7331" y="1733"/>
                  </a:cubicBezTo>
                  <a:cubicBezTo>
                    <a:pt x="7778" y="1203"/>
                    <a:pt x="8299" y="786"/>
                    <a:pt x="8894" y="472"/>
                  </a:cubicBezTo>
                  <a:cubicBezTo>
                    <a:pt x="9494" y="158"/>
                    <a:pt x="10125" y="3"/>
                    <a:pt x="10802" y="3"/>
                  </a:cubicBezTo>
                  <a:cubicBezTo>
                    <a:pt x="11476" y="3"/>
                    <a:pt x="12112" y="158"/>
                    <a:pt x="12710" y="472"/>
                  </a:cubicBezTo>
                  <a:cubicBezTo>
                    <a:pt x="13307" y="786"/>
                    <a:pt x="13826" y="1203"/>
                    <a:pt x="14272" y="1733"/>
                  </a:cubicBezTo>
                  <a:cubicBezTo>
                    <a:pt x="14716" y="2260"/>
                    <a:pt x="15067" y="2885"/>
                    <a:pt x="15328" y="3608"/>
                  </a:cubicBezTo>
                  <a:cubicBezTo>
                    <a:pt x="15590" y="4331"/>
                    <a:pt x="15719" y="5097"/>
                    <a:pt x="15719" y="5903"/>
                  </a:cubicBezTo>
                  <a:cubicBezTo>
                    <a:pt x="15719" y="6939"/>
                    <a:pt x="15513" y="7890"/>
                    <a:pt x="15100" y="8757"/>
                  </a:cubicBezTo>
                  <a:cubicBezTo>
                    <a:pt x="14685" y="9620"/>
                    <a:pt x="14128" y="10320"/>
                    <a:pt x="13432" y="10853"/>
                  </a:cubicBezTo>
                  <a:cubicBezTo>
                    <a:pt x="13936" y="10945"/>
                    <a:pt x="14452" y="11031"/>
                    <a:pt x="14978" y="11115"/>
                  </a:cubicBezTo>
                  <a:cubicBezTo>
                    <a:pt x="15504" y="11198"/>
                    <a:pt x="16005" y="11288"/>
                    <a:pt x="16478" y="11388"/>
                  </a:cubicBezTo>
                  <a:cubicBezTo>
                    <a:pt x="16653" y="11426"/>
                    <a:pt x="16826" y="11449"/>
                    <a:pt x="16994" y="11455"/>
                  </a:cubicBezTo>
                  <a:cubicBezTo>
                    <a:pt x="17162" y="11466"/>
                    <a:pt x="17323" y="11495"/>
                    <a:pt x="17467" y="11553"/>
                  </a:cubicBezTo>
                  <a:cubicBezTo>
                    <a:pt x="17603" y="11590"/>
                    <a:pt x="17731" y="11659"/>
                    <a:pt x="17851" y="11766"/>
                  </a:cubicBezTo>
                  <a:cubicBezTo>
                    <a:pt x="17966" y="11869"/>
                    <a:pt x="18074" y="11970"/>
                    <a:pt x="18165" y="12062"/>
                  </a:cubicBezTo>
                  <a:moveTo>
                    <a:pt x="20474" y="5419"/>
                  </a:moveTo>
                  <a:cubicBezTo>
                    <a:pt x="20757" y="5419"/>
                    <a:pt x="20973" y="5505"/>
                    <a:pt x="21124" y="5687"/>
                  </a:cubicBezTo>
                  <a:cubicBezTo>
                    <a:pt x="21271" y="5865"/>
                    <a:pt x="21381" y="6078"/>
                    <a:pt x="21448" y="6326"/>
                  </a:cubicBezTo>
                  <a:cubicBezTo>
                    <a:pt x="21520" y="6574"/>
                    <a:pt x="21561" y="6836"/>
                    <a:pt x="21576" y="7106"/>
                  </a:cubicBezTo>
                  <a:cubicBezTo>
                    <a:pt x="21592" y="7377"/>
                    <a:pt x="21599" y="7596"/>
                    <a:pt x="21599" y="7760"/>
                  </a:cubicBezTo>
                  <a:lnTo>
                    <a:pt x="21599" y="9856"/>
                  </a:lnTo>
                  <a:cubicBezTo>
                    <a:pt x="21508" y="9928"/>
                    <a:pt x="21422" y="10015"/>
                    <a:pt x="21340" y="10110"/>
                  </a:cubicBezTo>
                  <a:cubicBezTo>
                    <a:pt x="21261" y="10208"/>
                    <a:pt x="21158" y="10257"/>
                    <a:pt x="21036" y="10257"/>
                  </a:cubicBezTo>
                  <a:lnTo>
                    <a:pt x="17268" y="10257"/>
                  </a:lnTo>
                  <a:cubicBezTo>
                    <a:pt x="17131" y="10257"/>
                    <a:pt x="17023" y="10208"/>
                    <a:pt x="16953" y="10110"/>
                  </a:cubicBezTo>
                  <a:cubicBezTo>
                    <a:pt x="16879" y="10015"/>
                    <a:pt x="16790" y="9928"/>
                    <a:pt x="16682" y="9856"/>
                  </a:cubicBezTo>
                  <a:lnTo>
                    <a:pt x="16682" y="7760"/>
                  </a:lnTo>
                  <a:cubicBezTo>
                    <a:pt x="16682" y="7596"/>
                    <a:pt x="16692" y="7377"/>
                    <a:pt x="16706" y="7106"/>
                  </a:cubicBezTo>
                  <a:cubicBezTo>
                    <a:pt x="16720" y="6836"/>
                    <a:pt x="16766" y="6574"/>
                    <a:pt x="16836" y="6326"/>
                  </a:cubicBezTo>
                  <a:cubicBezTo>
                    <a:pt x="16912" y="6078"/>
                    <a:pt x="17023" y="5865"/>
                    <a:pt x="17183" y="5687"/>
                  </a:cubicBezTo>
                  <a:cubicBezTo>
                    <a:pt x="17337" y="5508"/>
                    <a:pt x="17556" y="5419"/>
                    <a:pt x="17829" y="5419"/>
                  </a:cubicBezTo>
                  <a:cubicBezTo>
                    <a:pt x="17488" y="5151"/>
                    <a:pt x="17210" y="4803"/>
                    <a:pt x="16999" y="4377"/>
                  </a:cubicBezTo>
                  <a:cubicBezTo>
                    <a:pt x="16788" y="3950"/>
                    <a:pt x="16682" y="3469"/>
                    <a:pt x="16682" y="2937"/>
                  </a:cubicBezTo>
                  <a:cubicBezTo>
                    <a:pt x="16682" y="2539"/>
                    <a:pt x="16744" y="2162"/>
                    <a:pt x="16872" y="1805"/>
                  </a:cubicBezTo>
                  <a:cubicBezTo>
                    <a:pt x="16999" y="1448"/>
                    <a:pt x="17174" y="1134"/>
                    <a:pt x="17400" y="861"/>
                  </a:cubicBezTo>
                  <a:cubicBezTo>
                    <a:pt x="17625" y="590"/>
                    <a:pt x="17889" y="380"/>
                    <a:pt x="18187" y="227"/>
                  </a:cubicBezTo>
                  <a:cubicBezTo>
                    <a:pt x="18487" y="77"/>
                    <a:pt x="18808" y="0"/>
                    <a:pt x="19152" y="0"/>
                  </a:cubicBezTo>
                  <a:cubicBezTo>
                    <a:pt x="19480" y="0"/>
                    <a:pt x="19795" y="77"/>
                    <a:pt x="20095" y="227"/>
                  </a:cubicBezTo>
                  <a:cubicBezTo>
                    <a:pt x="20395" y="380"/>
                    <a:pt x="20656" y="590"/>
                    <a:pt x="20882" y="861"/>
                  </a:cubicBezTo>
                  <a:cubicBezTo>
                    <a:pt x="21108" y="1134"/>
                    <a:pt x="21285" y="1448"/>
                    <a:pt x="21412" y="1805"/>
                  </a:cubicBezTo>
                  <a:cubicBezTo>
                    <a:pt x="21537" y="2162"/>
                    <a:pt x="21599" y="2539"/>
                    <a:pt x="21599" y="2937"/>
                  </a:cubicBezTo>
                  <a:cubicBezTo>
                    <a:pt x="21599" y="3458"/>
                    <a:pt x="21499" y="3939"/>
                    <a:pt x="21295" y="4371"/>
                  </a:cubicBezTo>
                  <a:cubicBezTo>
                    <a:pt x="21093" y="4800"/>
                    <a:pt x="20820" y="5151"/>
                    <a:pt x="20474" y="5419"/>
                  </a:cubicBezTo>
                </a:path>
              </a:pathLst>
            </a:custGeom>
            <a:solidFill>
              <a:schemeClr val="bg1"/>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3" name="Rectangle 2"/>
            <p:cNvSpPr/>
            <p:nvPr/>
          </p:nvSpPr>
          <p:spPr>
            <a:xfrm>
              <a:off x="4615044" y="2248485"/>
              <a:ext cx="3058885" cy="4083102"/>
            </a:xfrm>
            <a:prstGeom prst="rect">
              <a:avLst/>
            </a:prstGeom>
            <a:noFill/>
            <a:ln>
              <a:solidFill>
                <a:schemeClr val="accent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a:endParaRPr>
            </a:p>
          </p:txBody>
        </p:sp>
      </p:grpSp>
      <p:grpSp>
        <p:nvGrpSpPr>
          <p:cNvPr id="69" name="Group 68"/>
          <p:cNvGrpSpPr/>
          <p:nvPr/>
        </p:nvGrpSpPr>
        <p:grpSpPr>
          <a:xfrm>
            <a:off x="11747294" y="4490576"/>
            <a:ext cx="4588328" cy="5527006"/>
            <a:chOff x="7842672" y="2433294"/>
            <a:chExt cx="3058885" cy="3683711"/>
          </a:xfrm>
        </p:grpSpPr>
        <p:sp>
          <p:nvSpPr>
            <p:cNvPr id="45" name="Rectangle 44"/>
            <p:cNvSpPr/>
            <p:nvPr/>
          </p:nvSpPr>
          <p:spPr>
            <a:xfrm>
              <a:off x="7842672" y="2453014"/>
              <a:ext cx="3058885" cy="3663991"/>
            </a:xfrm>
            <a:prstGeom prst="rect">
              <a:avLst/>
            </a:prstGeom>
            <a:solidFill>
              <a:srgbClr val="F9F9F9"/>
            </a:solidFill>
            <a:ln w="12700" cap="sq">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46" name="Rectangle 45"/>
            <p:cNvSpPr/>
            <p:nvPr/>
          </p:nvSpPr>
          <p:spPr>
            <a:xfrm>
              <a:off x="7842672" y="2781637"/>
              <a:ext cx="3058885" cy="1306828"/>
            </a:xfrm>
            <a:prstGeom prst="rect">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47" name="Rectangle 46"/>
            <p:cNvSpPr/>
            <p:nvPr/>
          </p:nvSpPr>
          <p:spPr>
            <a:xfrm>
              <a:off x="7842672" y="4088465"/>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48" name="Rectangle 47"/>
            <p:cNvSpPr/>
            <p:nvPr/>
          </p:nvSpPr>
          <p:spPr>
            <a:xfrm>
              <a:off x="7842672" y="4436808"/>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49" name="Rectangle 48"/>
            <p:cNvSpPr/>
            <p:nvPr/>
          </p:nvSpPr>
          <p:spPr>
            <a:xfrm>
              <a:off x="7842672" y="4785150"/>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50" name="Rectangle 49"/>
            <p:cNvSpPr/>
            <p:nvPr/>
          </p:nvSpPr>
          <p:spPr>
            <a:xfrm>
              <a:off x="7842672" y="5133493"/>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51" name="Rectangle 50"/>
            <p:cNvSpPr/>
            <p:nvPr/>
          </p:nvSpPr>
          <p:spPr>
            <a:xfrm>
              <a:off x="7842672" y="2453014"/>
              <a:ext cx="3058885" cy="348343"/>
            </a:xfrm>
            <a:prstGeom prst="rect">
              <a:avLst/>
            </a:prstGeom>
            <a:solidFill>
              <a:schemeClr val="tx1">
                <a:alpha val="2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52" name="Rectangle 51"/>
            <p:cNvSpPr/>
            <p:nvPr/>
          </p:nvSpPr>
          <p:spPr>
            <a:xfrm>
              <a:off x="7842672" y="2433294"/>
              <a:ext cx="3058885" cy="348343"/>
            </a:xfrm>
            <a:prstGeom prst="rect">
              <a:avLst/>
            </a:prstGeom>
            <a:solidFill>
              <a:schemeClr val="accent3">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53" name="TextBox 52"/>
            <p:cNvSpPr txBox="1"/>
            <p:nvPr/>
          </p:nvSpPr>
          <p:spPr>
            <a:xfrm>
              <a:off x="8755820" y="2453013"/>
              <a:ext cx="1232596" cy="284722"/>
            </a:xfrm>
            <a:prstGeom prst="rect">
              <a:avLst/>
            </a:prstGeom>
            <a:noFill/>
          </p:spPr>
          <p:txBody>
            <a:bodyPr wrap="none" rtlCol="0">
              <a:spAutoFit/>
            </a:bodyPr>
            <a:lstStyle/>
            <a:p>
              <a:pPr algn="ctr"/>
              <a:r>
                <a:rPr lang="id-ID" sz="2176" dirty="0">
                  <a:solidFill>
                    <a:schemeClr val="bg1"/>
                  </a:solidFill>
                  <a:latin typeface="Lato Light"/>
                </a:rPr>
                <a:t>The Best Plan</a:t>
              </a:r>
            </a:p>
          </p:txBody>
        </p:sp>
        <p:sp>
          <p:nvSpPr>
            <p:cNvPr id="54" name="TextBox 53"/>
            <p:cNvSpPr txBox="1"/>
            <p:nvPr/>
          </p:nvSpPr>
          <p:spPr>
            <a:xfrm>
              <a:off x="8833933" y="2736272"/>
              <a:ext cx="1076363" cy="1046467"/>
            </a:xfrm>
            <a:prstGeom prst="rect">
              <a:avLst/>
            </a:prstGeom>
            <a:noFill/>
          </p:spPr>
          <p:txBody>
            <a:bodyPr wrap="none" rtlCol="0">
              <a:spAutoFit/>
            </a:bodyPr>
            <a:lstStyle/>
            <a:p>
              <a:pPr algn="ctr"/>
              <a:r>
                <a:rPr lang="id-ID" sz="9603" b="1" dirty="0">
                  <a:solidFill>
                    <a:schemeClr val="bg1"/>
                  </a:solidFill>
                  <a:latin typeface="Lato Light"/>
                </a:rPr>
                <a:t>90</a:t>
              </a:r>
            </a:p>
          </p:txBody>
        </p:sp>
        <p:sp>
          <p:nvSpPr>
            <p:cNvPr id="55" name="TextBox 54"/>
            <p:cNvSpPr txBox="1"/>
            <p:nvPr/>
          </p:nvSpPr>
          <p:spPr>
            <a:xfrm>
              <a:off x="8669387" y="3080650"/>
              <a:ext cx="383866" cy="600094"/>
            </a:xfrm>
            <a:prstGeom prst="rect">
              <a:avLst/>
            </a:prstGeom>
            <a:noFill/>
          </p:spPr>
          <p:txBody>
            <a:bodyPr wrap="none" rtlCol="0">
              <a:spAutoFit/>
            </a:bodyPr>
            <a:lstStyle/>
            <a:p>
              <a:pPr algn="ctr"/>
              <a:r>
                <a:rPr lang="id-ID" sz="5251" b="1" dirty="0">
                  <a:solidFill>
                    <a:schemeClr val="bg1"/>
                  </a:solidFill>
                  <a:latin typeface="Lato Light"/>
                </a:rPr>
                <a:t>$</a:t>
              </a:r>
            </a:p>
          </p:txBody>
        </p:sp>
        <p:sp>
          <p:nvSpPr>
            <p:cNvPr id="56" name="TextBox 55"/>
            <p:cNvSpPr txBox="1"/>
            <p:nvPr/>
          </p:nvSpPr>
          <p:spPr>
            <a:xfrm>
              <a:off x="8956317" y="3621597"/>
              <a:ext cx="831601" cy="307799"/>
            </a:xfrm>
            <a:prstGeom prst="rect">
              <a:avLst/>
            </a:prstGeom>
            <a:noFill/>
          </p:spPr>
          <p:txBody>
            <a:bodyPr wrap="none" rtlCol="0">
              <a:spAutoFit/>
            </a:bodyPr>
            <a:lstStyle/>
            <a:p>
              <a:pPr algn="ctr"/>
              <a:r>
                <a:rPr lang="id-ID" sz="2401" i="1" dirty="0">
                  <a:solidFill>
                    <a:schemeClr val="bg1"/>
                  </a:solidFill>
                  <a:latin typeface="Lato Light"/>
                </a:rPr>
                <a:t>per year</a:t>
              </a:r>
            </a:p>
          </p:txBody>
        </p:sp>
        <p:sp>
          <p:nvSpPr>
            <p:cNvPr id="57" name="TextBox 56"/>
            <p:cNvSpPr txBox="1"/>
            <p:nvPr/>
          </p:nvSpPr>
          <p:spPr>
            <a:xfrm>
              <a:off x="8553302" y="4088463"/>
              <a:ext cx="1637634" cy="269337"/>
            </a:xfrm>
            <a:prstGeom prst="rect">
              <a:avLst/>
            </a:prstGeom>
            <a:noFill/>
          </p:spPr>
          <p:txBody>
            <a:bodyPr wrap="none" rtlCol="0">
              <a:spAutoFit/>
            </a:bodyPr>
            <a:lstStyle/>
            <a:p>
              <a:pPr algn="ctr"/>
              <a:r>
                <a:rPr lang="id-ID" sz="2026" dirty="0">
                  <a:solidFill>
                    <a:schemeClr val="bg1">
                      <a:lumMod val="50000"/>
                    </a:schemeClr>
                  </a:solidFill>
                  <a:latin typeface="Lato Light"/>
                </a:rPr>
                <a:t>Unlimited Bandwith</a:t>
              </a:r>
            </a:p>
          </p:txBody>
        </p:sp>
        <p:sp>
          <p:nvSpPr>
            <p:cNvPr id="58" name="TextBox 57"/>
            <p:cNvSpPr txBox="1"/>
            <p:nvPr/>
          </p:nvSpPr>
          <p:spPr>
            <a:xfrm>
              <a:off x="8474838" y="4446595"/>
              <a:ext cx="1794566" cy="269337"/>
            </a:xfrm>
            <a:prstGeom prst="rect">
              <a:avLst/>
            </a:prstGeom>
            <a:noFill/>
          </p:spPr>
          <p:txBody>
            <a:bodyPr wrap="none" rtlCol="0">
              <a:spAutoFit/>
            </a:bodyPr>
            <a:lstStyle/>
            <a:p>
              <a:pPr algn="ctr"/>
              <a:r>
                <a:rPr lang="id-ID" sz="2026" dirty="0">
                  <a:solidFill>
                    <a:schemeClr val="bg1">
                      <a:lumMod val="65000"/>
                    </a:schemeClr>
                  </a:solidFill>
                  <a:latin typeface="Lato Light"/>
                </a:rPr>
                <a:t>No Maximum File Size</a:t>
              </a:r>
            </a:p>
          </p:txBody>
        </p:sp>
        <p:sp>
          <p:nvSpPr>
            <p:cNvPr id="59" name="TextBox 58"/>
            <p:cNvSpPr txBox="1"/>
            <p:nvPr/>
          </p:nvSpPr>
          <p:spPr>
            <a:xfrm>
              <a:off x="8865995" y="4806582"/>
              <a:ext cx="1012243" cy="269320"/>
            </a:xfrm>
            <a:prstGeom prst="rect">
              <a:avLst/>
            </a:prstGeom>
            <a:noFill/>
          </p:spPr>
          <p:txBody>
            <a:bodyPr wrap="none" rtlCol="0">
              <a:spAutoFit/>
            </a:bodyPr>
            <a:lstStyle/>
            <a:p>
              <a:pPr algn="ctr"/>
              <a:r>
                <a:rPr lang="id-ID" sz="2026" dirty="0">
                  <a:solidFill>
                    <a:schemeClr val="bg1">
                      <a:lumMod val="50000"/>
                    </a:schemeClr>
                  </a:solidFill>
                  <a:latin typeface="Lato Light"/>
                </a:rPr>
                <a:t>8 GHZ CPU</a:t>
              </a:r>
            </a:p>
          </p:txBody>
        </p:sp>
        <p:sp>
          <p:nvSpPr>
            <p:cNvPr id="60" name="TextBox 59"/>
            <p:cNvSpPr txBox="1"/>
            <p:nvPr/>
          </p:nvSpPr>
          <p:spPr>
            <a:xfrm>
              <a:off x="8733479" y="5153155"/>
              <a:ext cx="1277273" cy="269337"/>
            </a:xfrm>
            <a:prstGeom prst="rect">
              <a:avLst/>
            </a:prstGeom>
            <a:noFill/>
          </p:spPr>
          <p:txBody>
            <a:bodyPr wrap="none" rtlCol="0">
              <a:spAutoFit/>
            </a:bodyPr>
            <a:lstStyle/>
            <a:p>
              <a:pPr algn="ctr"/>
              <a:r>
                <a:rPr lang="id-ID" sz="2026" dirty="0">
                  <a:solidFill>
                    <a:schemeClr val="bg1">
                      <a:lumMod val="65000"/>
                    </a:schemeClr>
                  </a:solidFill>
                  <a:latin typeface="Lato Light"/>
                </a:rPr>
                <a:t>30 GB Memory</a:t>
              </a:r>
            </a:p>
          </p:txBody>
        </p:sp>
        <p:sp>
          <p:nvSpPr>
            <p:cNvPr id="61" name="Rectangle 60"/>
            <p:cNvSpPr/>
            <p:nvPr/>
          </p:nvSpPr>
          <p:spPr>
            <a:xfrm>
              <a:off x="8519977" y="5576871"/>
              <a:ext cx="1704281" cy="415712"/>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601" dirty="0">
                <a:latin typeface="Lato Light"/>
              </a:endParaRPr>
            </a:p>
          </p:txBody>
        </p:sp>
        <p:sp>
          <p:nvSpPr>
            <p:cNvPr id="62" name="TextBox 61"/>
            <p:cNvSpPr txBox="1"/>
            <p:nvPr/>
          </p:nvSpPr>
          <p:spPr>
            <a:xfrm>
              <a:off x="8856695" y="5623959"/>
              <a:ext cx="1233192" cy="269337"/>
            </a:xfrm>
            <a:prstGeom prst="rect">
              <a:avLst/>
            </a:prstGeom>
            <a:noFill/>
          </p:spPr>
          <p:txBody>
            <a:bodyPr wrap="none" rtlCol="0">
              <a:spAutoFit/>
            </a:bodyPr>
            <a:lstStyle/>
            <a:p>
              <a:pPr algn="ctr"/>
              <a:r>
                <a:rPr lang="id-ID" sz="2026" dirty="0">
                  <a:solidFill>
                    <a:schemeClr val="bg1">
                      <a:lumMod val="50000"/>
                    </a:schemeClr>
                  </a:solidFill>
                  <a:latin typeface="Lato Light"/>
                </a:rPr>
                <a:t>Get Mega Plan</a:t>
              </a:r>
            </a:p>
          </p:txBody>
        </p:sp>
        <p:sp>
          <p:nvSpPr>
            <p:cNvPr id="63" name="Freeform 13"/>
            <p:cNvSpPr>
              <a:spLocks noEditPoints="1"/>
            </p:cNvSpPr>
            <p:nvPr/>
          </p:nvSpPr>
          <p:spPr bwMode="auto">
            <a:xfrm>
              <a:off x="8612087" y="5703868"/>
              <a:ext cx="209248" cy="205055"/>
            </a:xfrm>
            <a:custGeom>
              <a:avLst/>
              <a:gdLst>
                <a:gd name="T0" fmla="*/ 179 w 208"/>
                <a:gd name="T1" fmla="*/ 79 h 204"/>
                <a:gd name="T2" fmla="*/ 174 w 208"/>
                <a:gd name="T3" fmla="*/ 66 h 204"/>
                <a:gd name="T4" fmla="*/ 185 w 208"/>
                <a:gd name="T5" fmla="*/ 38 h 204"/>
                <a:gd name="T6" fmla="*/ 169 w 208"/>
                <a:gd name="T7" fmla="*/ 22 h 204"/>
                <a:gd name="T8" fmla="*/ 140 w 208"/>
                <a:gd name="T9" fmla="*/ 33 h 204"/>
                <a:gd name="T10" fmla="*/ 128 w 208"/>
                <a:gd name="T11" fmla="*/ 28 h 204"/>
                <a:gd name="T12" fmla="*/ 115 w 208"/>
                <a:gd name="T13" fmla="*/ 0 h 204"/>
                <a:gd name="T14" fmla="*/ 92 w 208"/>
                <a:gd name="T15" fmla="*/ 0 h 204"/>
                <a:gd name="T16" fmla="*/ 80 w 208"/>
                <a:gd name="T17" fmla="*/ 28 h 204"/>
                <a:gd name="T18" fmla="*/ 67 w 208"/>
                <a:gd name="T19" fmla="*/ 33 h 204"/>
                <a:gd name="T20" fmla="*/ 38 w 208"/>
                <a:gd name="T21" fmla="*/ 22 h 204"/>
                <a:gd name="T22" fmla="*/ 22 w 208"/>
                <a:gd name="T23" fmla="*/ 38 h 204"/>
                <a:gd name="T24" fmla="*/ 34 w 208"/>
                <a:gd name="T25" fmla="*/ 66 h 204"/>
                <a:gd name="T26" fmla="*/ 28 w 208"/>
                <a:gd name="T27" fmla="*/ 79 h 204"/>
                <a:gd name="T28" fmla="*/ 0 w 208"/>
                <a:gd name="T29" fmla="*/ 91 h 204"/>
                <a:gd name="T30" fmla="*/ 0 w 208"/>
                <a:gd name="T31" fmla="*/ 114 h 204"/>
                <a:gd name="T32" fmla="*/ 28 w 208"/>
                <a:gd name="T33" fmla="*/ 125 h 204"/>
                <a:gd name="T34" fmla="*/ 34 w 208"/>
                <a:gd name="T35" fmla="*/ 138 h 204"/>
                <a:gd name="T36" fmla="*/ 22 w 208"/>
                <a:gd name="T37" fmla="*/ 167 h 204"/>
                <a:gd name="T38" fmla="*/ 39 w 208"/>
                <a:gd name="T39" fmla="*/ 182 h 204"/>
                <a:gd name="T40" fmla="*/ 67 w 208"/>
                <a:gd name="T41" fmla="*/ 171 h 204"/>
                <a:gd name="T42" fmla="*/ 80 w 208"/>
                <a:gd name="T43" fmla="*/ 176 h 204"/>
                <a:gd name="T44" fmla="*/ 93 w 208"/>
                <a:gd name="T45" fmla="*/ 204 h 204"/>
                <a:gd name="T46" fmla="*/ 116 w 208"/>
                <a:gd name="T47" fmla="*/ 204 h 204"/>
                <a:gd name="T48" fmla="*/ 128 w 208"/>
                <a:gd name="T49" fmla="*/ 176 h 204"/>
                <a:gd name="T50" fmla="*/ 141 w 208"/>
                <a:gd name="T51" fmla="*/ 171 h 204"/>
                <a:gd name="T52" fmla="*/ 170 w 208"/>
                <a:gd name="T53" fmla="*/ 182 h 204"/>
                <a:gd name="T54" fmla="*/ 186 w 208"/>
                <a:gd name="T55" fmla="*/ 166 h 204"/>
                <a:gd name="T56" fmla="*/ 174 w 208"/>
                <a:gd name="T57" fmla="*/ 138 h 204"/>
                <a:gd name="T58" fmla="*/ 179 w 208"/>
                <a:gd name="T59" fmla="*/ 125 h 204"/>
                <a:gd name="T60" fmla="*/ 208 w 208"/>
                <a:gd name="T61" fmla="*/ 113 h 204"/>
                <a:gd name="T62" fmla="*/ 208 w 208"/>
                <a:gd name="T63" fmla="*/ 90 h 204"/>
                <a:gd name="T64" fmla="*/ 179 w 208"/>
                <a:gd name="T65" fmla="*/ 79 h 204"/>
                <a:gd name="T66" fmla="*/ 137 w 208"/>
                <a:gd name="T67" fmla="*/ 102 h 204"/>
                <a:gd name="T68" fmla="*/ 104 w 208"/>
                <a:gd name="T69" fmla="*/ 135 h 204"/>
                <a:gd name="T70" fmla="*/ 70 w 208"/>
                <a:gd name="T71" fmla="*/ 102 h 204"/>
                <a:gd name="T72" fmla="*/ 104 w 208"/>
                <a:gd name="T73" fmla="*/ 69 h 204"/>
                <a:gd name="T74" fmla="*/ 137 w 208"/>
                <a:gd name="T75"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204">
                  <a:moveTo>
                    <a:pt x="179" y="79"/>
                  </a:moveTo>
                  <a:cubicBezTo>
                    <a:pt x="174" y="66"/>
                    <a:pt x="174" y="66"/>
                    <a:pt x="174" y="66"/>
                  </a:cubicBezTo>
                  <a:cubicBezTo>
                    <a:pt x="174" y="66"/>
                    <a:pt x="186" y="39"/>
                    <a:pt x="185" y="38"/>
                  </a:cubicBezTo>
                  <a:cubicBezTo>
                    <a:pt x="169" y="22"/>
                    <a:pt x="169" y="22"/>
                    <a:pt x="169" y="22"/>
                  </a:cubicBezTo>
                  <a:cubicBezTo>
                    <a:pt x="168" y="21"/>
                    <a:pt x="140" y="33"/>
                    <a:pt x="140" y="33"/>
                  </a:cubicBezTo>
                  <a:cubicBezTo>
                    <a:pt x="128" y="28"/>
                    <a:pt x="128" y="28"/>
                    <a:pt x="128" y="28"/>
                  </a:cubicBezTo>
                  <a:cubicBezTo>
                    <a:pt x="128" y="28"/>
                    <a:pt x="116" y="0"/>
                    <a:pt x="115" y="0"/>
                  </a:cubicBezTo>
                  <a:cubicBezTo>
                    <a:pt x="92" y="0"/>
                    <a:pt x="92" y="0"/>
                    <a:pt x="92" y="0"/>
                  </a:cubicBezTo>
                  <a:cubicBezTo>
                    <a:pt x="90" y="0"/>
                    <a:pt x="80" y="28"/>
                    <a:pt x="80" y="28"/>
                  </a:cubicBezTo>
                  <a:cubicBezTo>
                    <a:pt x="67" y="33"/>
                    <a:pt x="67" y="33"/>
                    <a:pt x="67" y="33"/>
                  </a:cubicBezTo>
                  <a:cubicBezTo>
                    <a:pt x="67" y="33"/>
                    <a:pt x="39" y="21"/>
                    <a:pt x="38" y="22"/>
                  </a:cubicBezTo>
                  <a:cubicBezTo>
                    <a:pt x="22" y="38"/>
                    <a:pt x="22" y="38"/>
                    <a:pt x="22" y="38"/>
                  </a:cubicBezTo>
                  <a:cubicBezTo>
                    <a:pt x="21" y="39"/>
                    <a:pt x="34" y="66"/>
                    <a:pt x="34" y="66"/>
                  </a:cubicBezTo>
                  <a:cubicBezTo>
                    <a:pt x="28" y="79"/>
                    <a:pt x="28" y="79"/>
                    <a:pt x="28" y="79"/>
                  </a:cubicBezTo>
                  <a:cubicBezTo>
                    <a:pt x="28" y="79"/>
                    <a:pt x="0" y="90"/>
                    <a:pt x="0" y="91"/>
                  </a:cubicBezTo>
                  <a:cubicBezTo>
                    <a:pt x="0" y="114"/>
                    <a:pt x="0" y="114"/>
                    <a:pt x="0" y="114"/>
                  </a:cubicBezTo>
                  <a:cubicBezTo>
                    <a:pt x="0" y="115"/>
                    <a:pt x="28" y="125"/>
                    <a:pt x="28" y="125"/>
                  </a:cubicBezTo>
                  <a:cubicBezTo>
                    <a:pt x="34" y="138"/>
                    <a:pt x="34" y="138"/>
                    <a:pt x="34" y="138"/>
                  </a:cubicBezTo>
                  <a:cubicBezTo>
                    <a:pt x="34" y="138"/>
                    <a:pt x="21" y="166"/>
                    <a:pt x="22" y="167"/>
                  </a:cubicBezTo>
                  <a:cubicBezTo>
                    <a:pt x="39" y="182"/>
                    <a:pt x="39" y="182"/>
                    <a:pt x="39" y="182"/>
                  </a:cubicBezTo>
                  <a:cubicBezTo>
                    <a:pt x="40" y="183"/>
                    <a:pt x="67" y="171"/>
                    <a:pt x="67" y="171"/>
                  </a:cubicBezTo>
                  <a:cubicBezTo>
                    <a:pt x="80" y="176"/>
                    <a:pt x="80" y="176"/>
                    <a:pt x="80" y="176"/>
                  </a:cubicBezTo>
                  <a:cubicBezTo>
                    <a:pt x="80" y="176"/>
                    <a:pt x="91" y="204"/>
                    <a:pt x="93" y="204"/>
                  </a:cubicBezTo>
                  <a:cubicBezTo>
                    <a:pt x="116" y="204"/>
                    <a:pt x="116" y="204"/>
                    <a:pt x="116" y="204"/>
                  </a:cubicBezTo>
                  <a:cubicBezTo>
                    <a:pt x="117" y="204"/>
                    <a:pt x="128" y="176"/>
                    <a:pt x="128" y="176"/>
                  </a:cubicBezTo>
                  <a:cubicBezTo>
                    <a:pt x="141" y="171"/>
                    <a:pt x="141" y="171"/>
                    <a:pt x="141" y="171"/>
                  </a:cubicBezTo>
                  <a:cubicBezTo>
                    <a:pt x="141" y="171"/>
                    <a:pt x="169" y="183"/>
                    <a:pt x="170" y="182"/>
                  </a:cubicBezTo>
                  <a:cubicBezTo>
                    <a:pt x="186" y="166"/>
                    <a:pt x="186" y="166"/>
                    <a:pt x="186" y="166"/>
                  </a:cubicBezTo>
                  <a:cubicBezTo>
                    <a:pt x="187" y="165"/>
                    <a:pt x="174" y="138"/>
                    <a:pt x="174" y="138"/>
                  </a:cubicBezTo>
                  <a:cubicBezTo>
                    <a:pt x="179" y="125"/>
                    <a:pt x="179" y="125"/>
                    <a:pt x="179" y="125"/>
                  </a:cubicBezTo>
                  <a:cubicBezTo>
                    <a:pt x="179" y="125"/>
                    <a:pt x="208" y="114"/>
                    <a:pt x="208" y="113"/>
                  </a:cubicBezTo>
                  <a:cubicBezTo>
                    <a:pt x="208" y="90"/>
                    <a:pt x="208" y="90"/>
                    <a:pt x="208" y="90"/>
                  </a:cubicBezTo>
                  <a:cubicBezTo>
                    <a:pt x="208" y="89"/>
                    <a:pt x="179" y="79"/>
                    <a:pt x="179" y="79"/>
                  </a:cubicBezTo>
                  <a:moveTo>
                    <a:pt x="137" y="102"/>
                  </a:moveTo>
                  <a:cubicBezTo>
                    <a:pt x="137" y="120"/>
                    <a:pt x="122" y="135"/>
                    <a:pt x="104" y="135"/>
                  </a:cubicBezTo>
                  <a:cubicBezTo>
                    <a:pt x="85" y="135"/>
                    <a:pt x="70" y="120"/>
                    <a:pt x="70" y="102"/>
                  </a:cubicBezTo>
                  <a:cubicBezTo>
                    <a:pt x="70" y="84"/>
                    <a:pt x="85" y="69"/>
                    <a:pt x="104" y="69"/>
                  </a:cubicBezTo>
                  <a:cubicBezTo>
                    <a:pt x="122" y="69"/>
                    <a:pt x="137" y="84"/>
                    <a:pt x="137" y="102"/>
                  </a:cubicBezTo>
                </a:path>
              </a:pathLst>
            </a:custGeom>
            <a:solidFill>
              <a:schemeClr val="bg1">
                <a:lumMod val="50000"/>
              </a:schemeClr>
            </a:solidFill>
            <a:ln>
              <a:noFill/>
            </a:ln>
          </p:spPr>
          <p:txBody>
            <a:bodyPr vert="horz" wrap="square" lIns="91464" tIns="45732" rIns="91464" bIns="45732" numCol="1" anchor="t" anchorCtr="0" compatLnSpc="1">
              <a:prstTxWarp prst="textNoShape">
                <a:avLst/>
              </a:prstTxWarp>
            </a:bodyPr>
            <a:lstStyle/>
            <a:p>
              <a:endParaRPr lang="id-ID" sz="3601" dirty="0">
                <a:latin typeface="Lato Light"/>
              </a:endParaRPr>
            </a:p>
          </p:txBody>
        </p:sp>
        <p:sp>
          <p:nvSpPr>
            <p:cNvPr id="66" name="Rectangle 65"/>
            <p:cNvSpPr/>
            <p:nvPr/>
          </p:nvSpPr>
          <p:spPr>
            <a:xfrm>
              <a:off x="7842672" y="2433294"/>
              <a:ext cx="3058885" cy="3677872"/>
            </a:xfrm>
            <a:prstGeom prst="rect">
              <a:avLst/>
            </a:prstGeom>
            <a:noFill/>
            <a:ln>
              <a:solidFill>
                <a:schemeClr val="accent3"/>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a:endParaRPr>
            </a:p>
          </p:txBody>
        </p:sp>
      </p:grpSp>
      <p:grpSp>
        <p:nvGrpSpPr>
          <p:cNvPr id="70" name="Group 69"/>
          <p:cNvGrpSpPr/>
          <p:nvPr/>
        </p:nvGrpSpPr>
        <p:grpSpPr>
          <a:xfrm>
            <a:off x="4507905" y="2075518"/>
            <a:ext cx="9272190" cy="1559721"/>
            <a:chOff x="5988388" y="483017"/>
            <a:chExt cx="12359700" cy="2079087"/>
          </a:xfrm>
        </p:grpSpPr>
        <p:sp>
          <p:nvSpPr>
            <p:cNvPr id="71" name="TextBox 70"/>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Prices Table</a:t>
              </a:r>
            </a:p>
          </p:txBody>
        </p:sp>
        <p:sp>
          <p:nvSpPr>
            <p:cNvPr id="72" name="Rectangle 71"/>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73"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358499471"/>
      </p:ext>
    </p:extLst>
  </p:cSld>
  <p:clrMapOvr>
    <a:masterClrMapping/>
  </p:clrMapOvr>
  <mc:AlternateContent xmlns:mc="http://schemas.openxmlformats.org/markup-compatibility/2006" xmlns:p14="http://schemas.microsoft.com/office/powerpoint/2010/main">
    <mc:Choice Requires="p14">
      <p:transition spd="slow" p14:dur="1100" advClick="0" advTm="3000">
        <p14:switch dir="r"/>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fade">
                                      <p:cBhvr>
                                        <p:cTn id="7" dur="1000"/>
                                        <p:tgtEl>
                                          <p:spTgt spid="70"/>
                                        </p:tgtEl>
                                      </p:cBhvr>
                                    </p:animEffect>
                                    <p:anim calcmode="lin" valueType="num">
                                      <p:cBhvr>
                                        <p:cTn id="8" dur="1000" fill="hold"/>
                                        <p:tgtEl>
                                          <p:spTgt spid="70"/>
                                        </p:tgtEl>
                                        <p:attrNameLst>
                                          <p:attrName>ppt_x</p:attrName>
                                        </p:attrNameLst>
                                      </p:cBhvr>
                                      <p:tavLst>
                                        <p:tav tm="0">
                                          <p:val>
                                            <p:strVal val="#ppt_x"/>
                                          </p:val>
                                        </p:tav>
                                        <p:tav tm="100000">
                                          <p:val>
                                            <p:strVal val="#ppt_x"/>
                                          </p:val>
                                        </p:tav>
                                      </p:tavLst>
                                    </p:anim>
                                    <p:anim calcmode="lin" valueType="num">
                                      <p:cBhvr>
                                        <p:cTn id="9" dur="1000" fill="hold"/>
                                        <p:tgtEl>
                                          <p:spTgt spid="7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2" presetClass="entr" presetSubtype="4" fill="hold" nodeType="afterEffect">
                                  <p:stCondLst>
                                    <p:cond delay="0"/>
                                  </p:stCondLst>
                                  <p:childTnLst>
                                    <p:set>
                                      <p:cBhvr>
                                        <p:cTn id="12" dur="1" fill="hold">
                                          <p:stCondLst>
                                            <p:cond delay="0"/>
                                          </p:stCondLst>
                                        </p:cTn>
                                        <p:tgtEl>
                                          <p:spTgt spid="67"/>
                                        </p:tgtEl>
                                        <p:attrNameLst>
                                          <p:attrName>style.visibility</p:attrName>
                                        </p:attrNameLst>
                                      </p:cBhvr>
                                      <p:to>
                                        <p:strVal val="visible"/>
                                      </p:to>
                                    </p:set>
                                    <p:anim calcmode="lin" valueType="num">
                                      <p:cBhvr additive="base">
                                        <p:cTn id="13" dur="500"/>
                                        <p:tgtEl>
                                          <p:spTgt spid="67"/>
                                        </p:tgtEl>
                                        <p:attrNameLst>
                                          <p:attrName>ppt_y</p:attrName>
                                        </p:attrNameLst>
                                      </p:cBhvr>
                                      <p:tavLst>
                                        <p:tav tm="0">
                                          <p:val>
                                            <p:strVal val="#ppt_y+#ppt_h*1.125000"/>
                                          </p:val>
                                        </p:tav>
                                        <p:tav tm="100000">
                                          <p:val>
                                            <p:strVal val="#ppt_y"/>
                                          </p:val>
                                        </p:tav>
                                      </p:tavLst>
                                    </p:anim>
                                    <p:animEffect transition="in" filter="wipe(up)">
                                      <p:cBhvr>
                                        <p:cTn id="14" dur="500"/>
                                        <p:tgtEl>
                                          <p:spTgt spid="67"/>
                                        </p:tgtEl>
                                      </p:cBhvr>
                                    </p:animEffect>
                                  </p:childTnLst>
                                </p:cTn>
                              </p:par>
                            </p:childTnLst>
                          </p:cTn>
                        </p:par>
                        <p:par>
                          <p:cTn id="15" fill="hold">
                            <p:stCondLst>
                              <p:cond delay="1500"/>
                            </p:stCondLst>
                            <p:childTnLst>
                              <p:par>
                                <p:cTn id="16" presetID="12" presetClass="entr" presetSubtype="2" fill="hold" nodeType="afterEffect">
                                  <p:stCondLst>
                                    <p:cond delay="0"/>
                                  </p:stCondLst>
                                  <p:childTnLst>
                                    <p:set>
                                      <p:cBhvr>
                                        <p:cTn id="17" dur="1" fill="hold">
                                          <p:stCondLst>
                                            <p:cond delay="0"/>
                                          </p:stCondLst>
                                        </p:cTn>
                                        <p:tgtEl>
                                          <p:spTgt spid="68"/>
                                        </p:tgtEl>
                                        <p:attrNameLst>
                                          <p:attrName>style.visibility</p:attrName>
                                        </p:attrNameLst>
                                      </p:cBhvr>
                                      <p:to>
                                        <p:strVal val="visible"/>
                                      </p:to>
                                    </p:set>
                                    <p:anim calcmode="lin" valueType="num">
                                      <p:cBhvr additive="base">
                                        <p:cTn id="18" dur="500"/>
                                        <p:tgtEl>
                                          <p:spTgt spid="68"/>
                                        </p:tgtEl>
                                        <p:attrNameLst>
                                          <p:attrName>ppt_x</p:attrName>
                                        </p:attrNameLst>
                                      </p:cBhvr>
                                      <p:tavLst>
                                        <p:tav tm="0">
                                          <p:val>
                                            <p:strVal val="#ppt_x+#ppt_w*1.125000"/>
                                          </p:val>
                                        </p:tav>
                                        <p:tav tm="100000">
                                          <p:val>
                                            <p:strVal val="#ppt_x"/>
                                          </p:val>
                                        </p:tav>
                                      </p:tavLst>
                                    </p:anim>
                                    <p:animEffect transition="in" filter="wipe(left)">
                                      <p:cBhvr>
                                        <p:cTn id="19" dur="500"/>
                                        <p:tgtEl>
                                          <p:spTgt spid="68"/>
                                        </p:tgtEl>
                                      </p:cBhvr>
                                    </p:animEffect>
                                  </p:childTnLst>
                                </p:cTn>
                              </p:par>
                            </p:childTnLst>
                          </p:cTn>
                        </p:par>
                        <p:par>
                          <p:cTn id="20" fill="hold">
                            <p:stCondLst>
                              <p:cond delay="2000"/>
                            </p:stCondLst>
                            <p:childTnLst>
                              <p:par>
                                <p:cTn id="21" presetID="12" presetClass="entr" presetSubtype="4" fill="hold" nodeType="afterEffect">
                                  <p:stCondLst>
                                    <p:cond delay="0"/>
                                  </p:stCondLst>
                                  <p:childTnLst>
                                    <p:set>
                                      <p:cBhvr>
                                        <p:cTn id="22" dur="1" fill="hold">
                                          <p:stCondLst>
                                            <p:cond delay="0"/>
                                          </p:stCondLst>
                                        </p:cTn>
                                        <p:tgtEl>
                                          <p:spTgt spid="69"/>
                                        </p:tgtEl>
                                        <p:attrNameLst>
                                          <p:attrName>style.visibility</p:attrName>
                                        </p:attrNameLst>
                                      </p:cBhvr>
                                      <p:to>
                                        <p:strVal val="visible"/>
                                      </p:to>
                                    </p:set>
                                    <p:anim calcmode="lin" valueType="num">
                                      <p:cBhvr additive="base">
                                        <p:cTn id="23" dur="500"/>
                                        <p:tgtEl>
                                          <p:spTgt spid="69"/>
                                        </p:tgtEl>
                                        <p:attrNameLst>
                                          <p:attrName>ppt_y</p:attrName>
                                        </p:attrNameLst>
                                      </p:cBhvr>
                                      <p:tavLst>
                                        <p:tav tm="0">
                                          <p:val>
                                            <p:strVal val="#ppt_y+#ppt_h*1.125000"/>
                                          </p:val>
                                        </p:tav>
                                        <p:tav tm="100000">
                                          <p:val>
                                            <p:strVal val="#ppt_y"/>
                                          </p:val>
                                        </p:tav>
                                      </p:tavLst>
                                    </p:anim>
                                    <p:animEffect transition="in" filter="wipe(up)">
                                      <p:cBhvr>
                                        <p:cTn id="24"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2"/>
          <p:cNvGrpSpPr>
            <a:grpSpLocks/>
          </p:cNvGrpSpPr>
          <p:nvPr/>
        </p:nvGrpSpPr>
        <p:grpSpPr bwMode="auto">
          <a:xfrm>
            <a:off x="2529161" y="4372225"/>
            <a:ext cx="2743200" cy="5878456"/>
            <a:chOff x="0" y="0"/>
            <a:chExt cx="2304" cy="4936"/>
          </a:xfrm>
        </p:grpSpPr>
        <p:sp>
          <p:nvSpPr>
            <p:cNvPr id="7" name="Rectangle 3"/>
            <p:cNvSpPr>
              <a:spLocks/>
            </p:cNvSpPr>
            <p:nvPr/>
          </p:nvSpPr>
          <p:spPr bwMode="auto">
            <a:xfrm>
              <a:off x="12" y="0"/>
              <a:ext cx="2280" cy="464"/>
            </a:xfrm>
            <a:prstGeom prst="rect">
              <a:avLst/>
            </a:prstGeom>
            <a:solidFill>
              <a:schemeClr val="accent1">
                <a:lumMod val="75000"/>
              </a:schemeClr>
            </a:solidFill>
            <a:ln w="12700">
              <a:noFill/>
              <a:miter lim="800000"/>
              <a:headEnd/>
              <a:tailEnd/>
            </a:ln>
          </p:spPr>
          <p:txBody>
            <a:bodyPr lIns="0" tIns="0" rIns="0" bIns="0"/>
            <a:lstStyle/>
            <a:p>
              <a:pPr algn="ctr"/>
              <a:endParaRPr lang="es-ES" sz="2701" dirty="0">
                <a:latin typeface="Lato Light"/>
              </a:endParaRPr>
            </a:p>
          </p:txBody>
        </p:sp>
        <p:sp>
          <p:nvSpPr>
            <p:cNvPr id="8" name="Rectangle 4"/>
            <p:cNvSpPr>
              <a:spLocks/>
            </p:cNvSpPr>
            <p:nvPr/>
          </p:nvSpPr>
          <p:spPr bwMode="auto">
            <a:xfrm>
              <a:off x="12" y="460"/>
              <a:ext cx="2280" cy="4072"/>
            </a:xfrm>
            <a:prstGeom prst="rect">
              <a:avLst/>
            </a:prstGeom>
            <a:solidFill>
              <a:srgbClr val="F4F4F4"/>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701" dirty="0">
                <a:latin typeface="Lato Light"/>
              </a:endParaRPr>
            </a:p>
          </p:txBody>
        </p:sp>
        <p:sp>
          <p:nvSpPr>
            <p:cNvPr id="9" name="Freeform 5"/>
            <p:cNvSpPr>
              <a:spLocks/>
            </p:cNvSpPr>
            <p:nvPr/>
          </p:nvSpPr>
          <p:spPr bwMode="auto">
            <a:xfrm>
              <a:off x="0" y="460"/>
              <a:ext cx="2304" cy="1128"/>
            </a:xfrm>
            <a:custGeom>
              <a:avLst/>
              <a:gdLst>
                <a:gd name="T0" fmla="*/ 0 w 21600"/>
                <a:gd name="T1" fmla="*/ 0 h 21600"/>
                <a:gd name="T2" fmla="*/ 13 w 21600"/>
                <a:gd name="T3" fmla="*/ 3 h 21600"/>
                <a:gd name="T4" fmla="*/ 26 w 21600"/>
                <a:gd name="T5" fmla="*/ 0 h 21600"/>
                <a:gd name="T6" fmla="*/ 13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0" y="46"/>
                  </a:moveTo>
                  <a:lnTo>
                    <a:pt x="10800" y="21600"/>
                  </a:lnTo>
                  <a:lnTo>
                    <a:pt x="21600" y="46"/>
                  </a:lnTo>
                  <a:lnTo>
                    <a:pt x="10800" y="0"/>
                  </a:lnTo>
                  <a:lnTo>
                    <a:pt x="0" y="46"/>
                  </a:lnTo>
                  <a:close/>
                  <a:moveTo>
                    <a:pt x="0" y="46"/>
                  </a:moveTo>
                </a:path>
              </a:pathLst>
            </a:custGeom>
            <a:solidFill>
              <a:schemeClr val="accent1"/>
            </a:solidFill>
            <a:ln w="25400" cap="flat">
              <a:solidFill>
                <a:schemeClr val="tx1">
                  <a:alpha val="0"/>
                </a:schemeClr>
              </a:solidFill>
              <a:prstDash val="solid"/>
              <a:miter lim="800000"/>
              <a:headEnd type="none" w="med" len="med"/>
              <a:tailEnd type="none" w="med" len="med"/>
            </a:ln>
          </p:spPr>
          <p:txBody>
            <a:bodyPr lIns="0" tIns="0" rIns="0" bIns="0"/>
            <a:lstStyle/>
            <a:p>
              <a:endParaRPr lang="en-US" sz="2701" dirty="0">
                <a:latin typeface="Lato Light"/>
              </a:endParaRPr>
            </a:p>
          </p:txBody>
        </p:sp>
        <p:sp>
          <p:nvSpPr>
            <p:cNvPr id="10" name="Rectangle 6"/>
            <p:cNvSpPr>
              <a:spLocks/>
            </p:cNvSpPr>
            <p:nvPr/>
          </p:nvSpPr>
          <p:spPr bwMode="auto">
            <a:xfrm>
              <a:off x="564" y="48"/>
              <a:ext cx="1176"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951" dirty="0">
                  <a:solidFill>
                    <a:schemeClr val="bg1"/>
                  </a:solidFill>
                  <a:latin typeface="Lato Regular"/>
                  <a:ea typeface="ＭＳ Ｐゴシック" charset="0"/>
                  <a:cs typeface="Lato Regular"/>
                  <a:sym typeface="Lato Bold" charset="0"/>
                </a:rPr>
                <a:t>Basic</a:t>
              </a:r>
            </a:p>
          </p:txBody>
        </p:sp>
        <p:sp>
          <p:nvSpPr>
            <p:cNvPr id="11" name="Rectangle 7"/>
            <p:cNvSpPr>
              <a:spLocks/>
            </p:cNvSpPr>
            <p:nvPr/>
          </p:nvSpPr>
          <p:spPr bwMode="auto">
            <a:xfrm>
              <a:off x="12" y="4088"/>
              <a:ext cx="2280" cy="848"/>
            </a:xfrm>
            <a:prstGeom prst="rect">
              <a:avLst/>
            </a:prstGeom>
            <a:solidFill>
              <a:schemeClr val="accent1"/>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701" dirty="0">
                <a:latin typeface="Lato Light"/>
              </a:endParaRPr>
            </a:p>
          </p:txBody>
        </p:sp>
        <p:sp>
          <p:nvSpPr>
            <p:cNvPr id="12" name="Rectangle 8"/>
            <p:cNvSpPr>
              <a:spLocks/>
            </p:cNvSpPr>
            <p:nvPr/>
          </p:nvSpPr>
          <p:spPr bwMode="auto">
            <a:xfrm>
              <a:off x="548" y="624"/>
              <a:ext cx="1176" cy="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3751" dirty="0">
                  <a:solidFill>
                    <a:schemeClr val="bg1"/>
                  </a:solidFill>
                  <a:latin typeface="Lato Bold" charset="0"/>
                  <a:ea typeface="ＭＳ Ｐゴシック" charset="0"/>
                  <a:cs typeface="ＭＳ Ｐゴシック" charset="0"/>
                  <a:sym typeface="Lato Bold" charset="0"/>
                </a:rPr>
                <a:t>$10</a:t>
              </a:r>
            </a:p>
          </p:txBody>
        </p:sp>
        <p:sp>
          <p:nvSpPr>
            <p:cNvPr id="13" name="Rectangle 9"/>
            <p:cNvSpPr>
              <a:spLocks/>
            </p:cNvSpPr>
            <p:nvPr/>
          </p:nvSpPr>
          <p:spPr bwMode="auto">
            <a:xfrm>
              <a:off x="564" y="1608"/>
              <a:ext cx="1176"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951" dirty="0">
                  <a:solidFill>
                    <a:schemeClr val="bg1">
                      <a:lumMod val="65000"/>
                    </a:schemeClr>
                  </a:solidFill>
                  <a:latin typeface="Lato Regular" charset="0"/>
                  <a:ea typeface="ＭＳ Ｐゴシック" charset="0"/>
                  <a:cs typeface="ＭＳ Ｐゴシック" charset="0"/>
                  <a:sym typeface="Lato Regular" charset="0"/>
                </a:rPr>
                <a:t>Monthly</a:t>
              </a:r>
            </a:p>
          </p:txBody>
        </p:sp>
        <p:sp>
          <p:nvSpPr>
            <p:cNvPr id="14" name="Rectangle 10"/>
            <p:cNvSpPr>
              <a:spLocks/>
            </p:cNvSpPr>
            <p:nvPr/>
          </p:nvSpPr>
          <p:spPr bwMode="auto">
            <a:xfrm>
              <a:off x="240" y="4221"/>
              <a:ext cx="1776" cy="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lnSpc>
                  <a:spcPct val="120000"/>
                </a:lnSpc>
                <a:spcBef>
                  <a:spcPts val="1275"/>
                </a:spcBef>
              </a:pPr>
              <a:r>
                <a:rPr lang="en-US" sz="1350" dirty="0">
                  <a:solidFill>
                    <a:schemeClr val="bg1"/>
                  </a:solidFill>
                  <a:latin typeface="Lato Light"/>
                  <a:ea typeface="ＭＳ Ｐゴシック" charset="0"/>
                  <a:cs typeface="Lato Light"/>
                  <a:sym typeface="Lato Bold" charset="0"/>
                </a:rPr>
                <a:t>Lorem ipsum dolor sit amet, consectetur adipiscing elit.</a:t>
              </a:r>
              <a:r>
                <a:rPr lang="en-US" sz="1350" dirty="0">
                  <a:solidFill>
                    <a:schemeClr val="bg1"/>
                  </a:solidFill>
                  <a:latin typeface="Lato Light"/>
                  <a:ea typeface="ＭＳ Ｐゴシック" charset="0"/>
                  <a:cs typeface="Lato Light"/>
                  <a:sym typeface="Lato Regular" charset="0"/>
                </a:rPr>
                <a:t> Integer mollis vehicula.</a:t>
              </a:r>
            </a:p>
          </p:txBody>
        </p:sp>
        <p:sp>
          <p:nvSpPr>
            <p:cNvPr id="15" name="Rectangle 11"/>
            <p:cNvSpPr>
              <a:spLocks/>
            </p:cNvSpPr>
            <p:nvPr/>
          </p:nvSpPr>
          <p:spPr bwMode="auto">
            <a:xfrm>
              <a:off x="180" y="2200"/>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1 GB Bandwith</a:t>
              </a:r>
            </a:p>
          </p:txBody>
        </p:sp>
        <p:sp>
          <p:nvSpPr>
            <p:cNvPr id="16" name="Rectangle 12"/>
            <p:cNvSpPr>
              <a:spLocks/>
            </p:cNvSpPr>
            <p:nvPr/>
          </p:nvSpPr>
          <p:spPr bwMode="auto">
            <a:xfrm>
              <a:off x="180" y="252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10 MB Max File Size</a:t>
              </a:r>
            </a:p>
          </p:txBody>
        </p:sp>
        <p:sp>
          <p:nvSpPr>
            <p:cNvPr id="17" name="Rectangle 13"/>
            <p:cNvSpPr>
              <a:spLocks/>
            </p:cNvSpPr>
            <p:nvPr/>
          </p:nvSpPr>
          <p:spPr bwMode="auto">
            <a:xfrm>
              <a:off x="180" y="284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3 GHZ CPU </a:t>
              </a:r>
            </a:p>
          </p:txBody>
        </p:sp>
        <p:sp>
          <p:nvSpPr>
            <p:cNvPr id="18" name="Rectangle 14"/>
            <p:cNvSpPr>
              <a:spLocks/>
            </p:cNvSpPr>
            <p:nvPr/>
          </p:nvSpPr>
          <p:spPr bwMode="auto">
            <a:xfrm>
              <a:off x="180" y="316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2 GB Memory Ram</a:t>
              </a:r>
            </a:p>
          </p:txBody>
        </p:sp>
        <p:sp>
          <p:nvSpPr>
            <p:cNvPr id="19" name="Rectangle 15"/>
            <p:cNvSpPr>
              <a:spLocks/>
            </p:cNvSpPr>
            <p:nvPr/>
          </p:nvSpPr>
          <p:spPr bwMode="auto">
            <a:xfrm>
              <a:off x="180" y="348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Exclusive</a:t>
              </a:r>
            </a:p>
          </p:txBody>
        </p:sp>
        <p:sp>
          <p:nvSpPr>
            <p:cNvPr id="20" name="Rectangle 16"/>
            <p:cNvSpPr>
              <a:spLocks/>
            </p:cNvSpPr>
            <p:nvPr/>
          </p:nvSpPr>
          <p:spPr bwMode="auto">
            <a:xfrm>
              <a:off x="12" y="1968"/>
              <a:ext cx="2280" cy="16"/>
            </a:xfrm>
            <a:prstGeom prst="rect">
              <a:avLst/>
            </a:prstGeom>
            <a:solidFill>
              <a:srgbClr val="D6D6D6"/>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701" dirty="0">
                <a:latin typeface="Lato Light"/>
              </a:endParaRPr>
            </a:p>
          </p:txBody>
        </p:sp>
      </p:grpSp>
      <p:grpSp>
        <p:nvGrpSpPr>
          <p:cNvPr id="81" name="Group 2"/>
          <p:cNvGrpSpPr>
            <a:grpSpLocks/>
          </p:cNvGrpSpPr>
          <p:nvPr/>
        </p:nvGrpSpPr>
        <p:grpSpPr bwMode="auto">
          <a:xfrm>
            <a:off x="6041506" y="4391280"/>
            <a:ext cx="2743200" cy="5878456"/>
            <a:chOff x="0" y="0"/>
            <a:chExt cx="2304" cy="4936"/>
          </a:xfrm>
        </p:grpSpPr>
        <p:sp>
          <p:nvSpPr>
            <p:cNvPr id="82" name="Rectangle 3"/>
            <p:cNvSpPr>
              <a:spLocks/>
            </p:cNvSpPr>
            <p:nvPr/>
          </p:nvSpPr>
          <p:spPr bwMode="auto">
            <a:xfrm>
              <a:off x="12" y="0"/>
              <a:ext cx="2280" cy="464"/>
            </a:xfrm>
            <a:prstGeom prst="rect">
              <a:avLst/>
            </a:prstGeom>
            <a:solidFill>
              <a:schemeClr val="accent2">
                <a:lumMod val="75000"/>
              </a:schemeClr>
            </a:solidFill>
            <a:ln w="12700">
              <a:noFill/>
              <a:miter lim="800000"/>
              <a:headEnd/>
              <a:tailEnd/>
            </a:ln>
          </p:spPr>
          <p:txBody>
            <a:bodyPr lIns="0" tIns="0" rIns="0" bIns="0"/>
            <a:lstStyle/>
            <a:p>
              <a:pPr algn="ctr"/>
              <a:endParaRPr lang="es-ES" sz="2701" dirty="0">
                <a:latin typeface="Lato Light"/>
              </a:endParaRPr>
            </a:p>
          </p:txBody>
        </p:sp>
        <p:sp>
          <p:nvSpPr>
            <p:cNvPr id="83" name="Rectangle 4"/>
            <p:cNvSpPr>
              <a:spLocks/>
            </p:cNvSpPr>
            <p:nvPr/>
          </p:nvSpPr>
          <p:spPr bwMode="auto">
            <a:xfrm>
              <a:off x="12" y="460"/>
              <a:ext cx="2280" cy="4072"/>
            </a:xfrm>
            <a:prstGeom prst="rect">
              <a:avLst/>
            </a:prstGeom>
            <a:solidFill>
              <a:srgbClr val="F4F4F4"/>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701" dirty="0">
                <a:latin typeface="Lato Light"/>
              </a:endParaRPr>
            </a:p>
          </p:txBody>
        </p:sp>
        <p:sp>
          <p:nvSpPr>
            <p:cNvPr id="84" name="Freeform 5"/>
            <p:cNvSpPr>
              <a:spLocks/>
            </p:cNvSpPr>
            <p:nvPr/>
          </p:nvSpPr>
          <p:spPr bwMode="auto">
            <a:xfrm>
              <a:off x="0" y="460"/>
              <a:ext cx="2304" cy="1128"/>
            </a:xfrm>
            <a:custGeom>
              <a:avLst/>
              <a:gdLst>
                <a:gd name="T0" fmla="*/ 0 w 21600"/>
                <a:gd name="T1" fmla="*/ 0 h 21600"/>
                <a:gd name="T2" fmla="*/ 13 w 21600"/>
                <a:gd name="T3" fmla="*/ 3 h 21600"/>
                <a:gd name="T4" fmla="*/ 26 w 21600"/>
                <a:gd name="T5" fmla="*/ 0 h 21600"/>
                <a:gd name="T6" fmla="*/ 13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0" y="46"/>
                  </a:moveTo>
                  <a:lnTo>
                    <a:pt x="10800" y="21600"/>
                  </a:lnTo>
                  <a:lnTo>
                    <a:pt x="21600" y="46"/>
                  </a:lnTo>
                  <a:lnTo>
                    <a:pt x="10800" y="0"/>
                  </a:lnTo>
                  <a:lnTo>
                    <a:pt x="0" y="46"/>
                  </a:lnTo>
                  <a:close/>
                  <a:moveTo>
                    <a:pt x="0" y="46"/>
                  </a:moveTo>
                </a:path>
              </a:pathLst>
            </a:custGeom>
            <a:solidFill>
              <a:schemeClr val="accent2"/>
            </a:solidFill>
            <a:ln w="25400" cap="flat">
              <a:solidFill>
                <a:schemeClr val="tx1">
                  <a:alpha val="0"/>
                </a:schemeClr>
              </a:solidFill>
              <a:prstDash val="solid"/>
              <a:miter lim="800000"/>
              <a:headEnd type="none" w="med" len="med"/>
              <a:tailEnd type="none" w="med" len="med"/>
            </a:ln>
          </p:spPr>
          <p:txBody>
            <a:bodyPr lIns="0" tIns="0" rIns="0" bIns="0"/>
            <a:lstStyle/>
            <a:p>
              <a:endParaRPr lang="en-US" sz="2701" dirty="0">
                <a:latin typeface="Lato Light"/>
              </a:endParaRPr>
            </a:p>
          </p:txBody>
        </p:sp>
        <p:sp>
          <p:nvSpPr>
            <p:cNvPr id="85" name="Rectangle 6"/>
            <p:cNvSpPr>
              <a:spLocks/>
            </p:cNvSpPr>
            <p:nvPr/>
          </p:nvSpPr>
          <p:spPr bwMode="auto">
            <a:xfrm>
              <a:off x="564" y="48"/>
              <a:ext cx="1176"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951" dirty="0">
                  <a:solidFill>
                    <a:schemeClr val="bg1"/>
                  </a:solidFill>
                  <a:latin typeface="Lato Regular"/>
                  <a:ea typeface="ＭＳ Ｐゴシック" charset="0"/>
                  <a:cs typeface="Lato Regular"/>
                  <a:sym typeface="Lato Bold" charset="0"/>
                </a:rPr>
                <a:t>Corporate</a:t>
              </a:r>
            </a:p>
          </p:txBody>
        </p:sp>
        <p:sp>
          <p:nvSpPr>
            <p:cNvPr id="86" name="Rectangle 7"/>
            <p:cNvSpPr>
              <a:spLocks/>
            </p:cNvSpPr>
            <p:nvPr/>
          </p:nvSpPr>
          <p:spPr bwMode="auto">
            <a:xfrm>
              <a:off x="12" y="4088"/>
              <a:ext cx="2280" cy="848"/>
            </a:xfrm>
            <a:prstGeom prst="rect">
              <a:avLst/>
            </a:prstGeom>
            <a:solidFill>
              <a:schemeClr val="accent2"/>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701" dirty="0">
                <a:latin typeface="Lato Light"/>
              </a:endParaRPr>
            </a:p>
          </p:txBody>
        </p:sp>
        <p:sp>
          <p:nvSpPr>
            <p:cNvPr id="87" name="Rectangle 8"/>
            <p:cNvSpPr>
              <a:spLocks/>
            </p:cNvSpPr>
            <p:nvPr/>
          </p:nvSpPr>
          <p:spPr bwMode="auto">
            <a:xfrm>
              <a:off x="548" y="624"/>
              <a:ext cx="1176" cy="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3751" dirty="0">
                  <a:solidFill>
                    <a:schemeClr val="bg1"/>
                  </a:solidFill>
                  <a:latin typeface="Lato Bold" charset="0"/>
                  <a:ea typeface="ＭＳ Ｐゴシック" charset="0"/>
                  <a:cs typeface="ＭＳ Ｐゴシック" charset="0"/>
                  <a:sym typeface="Lato Bold" charset="0"/>
                </a:rPr>
                <a:t>$10</a:t>
              </a:r>
            </a:p>
          </p:txBody>
        </p:sp>
        <p:sp>
          <p:nvSpPr>
            <p:cNvPr id="88" name="Rectangle 9"/>
            <p:cNvSpPr>
              <a:spLocks/>
            </p:cNvSpPr>
            <p:nvPr/>
          </p:nvSpPr>
          <p:spPr bwMode="auto">
            <a:xfrm>
              <a:off x="564" y="1608"/>
              <a:ext cx="1176"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951" dirty="0">
                  <a:solidFill>
                    <a:schemeClr val="bg1">
                      <a:lumMod val="65000"/>
                    </a:schemeClr>
                  </a:solidFill>
                  <a:latin typeface="Lato Regular" charset="0"/>
                  <a:ea typeface="ＭＳ Ｐゴシック" charset="0"/>
                  <a:cs typeface="ＭＳ Ｐゴシック" charset="0"/>
                  <a:sym typeface="Lato Regular" charset="0"/>
                </a:rPr>
                <a:t>Monthly</a:t>
              </a:r>
            </a:p>
          </p:txBody>
        </p:sp>
        <p:sp>
          <p:nvSpPr>
            <p:cNvPr id="89" name="Rectangle 10"/>
            <p:cNvSpPr>
              <a:spLocks/>
            </p:cNvSpPr>
            <p:nvPr/>
          </p:nvSpPr>
          <p:spPr bwMode="auto">
            <a:xfrm>
              <a:off x="240" y="4221"/>
              <a:ext cx="1776" cy="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lnSpc>
                  <a:spcPct val="120000"/>
                </a:lnSpc>
                <a:spcBef>
                  <a:spcPts val="1275"/>
                </a:spcBef>
              </a:pPr>
              <a:r>
                <a:rPr lang="en-US" sz="1350" dirty="0">
                  <a:solidFill>
                    <a:schemeClr val="bg1"/>
                  </a:solidFill>
                  <a:latin typeface="Lato Light"/>
                  <a:ea typeface="ＭＳ Ｐゴシック" charset="0"/>
                  <a:cs typeface="Lato Light"/>
                  <a:sym typeface="Lato Bold" charset="0"/>
                </a:rPr>
                <a:t>Lorem ipsum dolor sit amet, consectetur adipiscing elit.</a:t>
              </a:r>
              <a:r>
                <a:rPr lang="en-US" sz="1350" dirty="0">
                  <a:solidFill>
                    <a:schemeClr val="bg1"/>
                  </a:solidFill>
                  <a:latin typeface="Lato Light"/>
                  <a:ea typeface="ＭＳ Ｐゴシック" charset="0"/>
                  <a:cs typeface="Lato Light"/>
                  <a:sym typeface="Lato Regular" charset="0"/>
                </a:rPr>
                <a:t> Integer mollis vehicula.</a:t>
              </a:r>
            </a:p>
          </p:txBody>
        </p:sp>
        <p:sp>
          <p:nvSpPr>
            <p:cNvPr id="90" name="Rectangle 11"/>
            <p:cNvSpPr>
              <a:spLocks/>
            </p:cNvSpPr>
            <p:nvPr/>
          </p:nvSpPr>
          <p:spPr bwMode="auto">
            <a:xfrm>
              <a:off x="180" y="2200"/>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1 GB Bandwith</a:t>
              </a:r>
            </a:p>
          </p:txBody>
        </p:sp>
        <p:sp>
          <p:nvSpPr>
            <p:cNvPr id="91" name="Rectangle 12"/>
            <p:cNvSpPr>
              <a:spLocks/>
            </p:cNvSpPr>
            <p:nvPr/>
          </p:nvSpPr>
          <p:spPr bwMode="auto">
            <a:xfrm>
              <a:off x="180" y="252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10 MB Max File Size</a:t>
              </a:r>
            </a:p>
          </p:txBody>
        </p:sp>
        <p:sp>
          <p:nvSpPr>
            <p:cNvPr id="92" name="Rectangle 13"/>
            <p:cNvSpPr>
              <a:spLocks/>
            </p:cNvSpPr>
            <p:nvPr/>
          </p:nvSpPr>
          <p:spPr bwMode="auto">
            <a:xfrm>
              <a:off x="180" y="284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3 GHZ CPU </a:t>
              </a:r>
            </a:p>
          </p:txBody>
        </p:sp>
        <p:sp>
          <p:nvSpPr>
            <p:cNvPr id="93" name="Rectangle 14"/>
            <p:cNvSpPr>
              <a:spLocks/>
            </p:cNvSpPr>
            <p:nvPr/>
          </p:nvSpPr>
          <p:spPr bwMode="auto">
            <a:xfrm>
              <a:off x="180" y="316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2 GB Memory Ram</a:t>
              </a:r>
            </a:p>
          </p:txBody>
        </p:sp>
        <p:sp>
          <p:nvSpPr>
            <p:cNvPr id="94" name="Rectangle 15"/>
            <p:cNvSpPr>
              <a:spLocks/>
            </p:cNvSpPr>
            <p:nvPr/>
          </p:nvSpPr>
          <p:spPr bwMode="auto">
            <a:xfrm>
              <a:off x="180" y="348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Exclusive</a:t>
              </a:r>
            </a:p>
          </p:txBody>
        </p:sp>
        <p:sp>
          <p:nvSpPr>
            <p:cNvPr id="95" name="Rectangle 16"/>
            <p:cNvSpPr>
              <a:spLocks/>
            </p:cNvSpPr>
            <p:nvPr/>
          </p:nvSpPr>
          <p:spPr bwMode="auto">
            <a:xfrm>
              <a:off x="12" y="1968"/>
              <a:ext cx="2280" cy="16"/>
            </a:xfrm>
            <a:prstGeom prst="rect">
              <a:avLst/>
            </a:prstGeom>
            <a:solidFill>
              <a:srgbClr val="D6D6D6"/>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701" dirty="0">
                <a:latin typeface="Lato Light"/>
              </a:endParaRPr>
            </a:p>
          </p:txBody>
        </p:sp>
      </p:grpSp>
      <p:grpSp>
        <p:nvGrpSpPr>
          <p:cNvPr id="96" name="Group 2"/>
          <p:cNvGrpSpPr>
            <a:grpSpLocks/>
          </p:cNvGrpSpPr>
          <p:nvPr/>
        </p:nvGrpSpPr>
        <p:grpSpPr bwMode="auto">
          <a:xfrm>
            <a:off x="9565756" y="4391280"/>
            <a:ext cx="2743200" cy="5878456"/>
            <a:chOff x="0" y="0"/>
            <a:chExt cx="2304" cy="4936"/>
          </a:xfrm>
        </p:grpSpPr>
        <p:sp>
          <p:nvSpPr>
            <p:cNvPr id="97" name="Rectangle 3"/>
            <p:cNvSpPr>
              <a:spLocks/>
            </p:cNvSpPr>
            <p:nvPr/>
          </p:nvSpPr>
          <p:spPr bwMode="auto">
            <a:xfrm>
              <a:off x="12" y="0"/>
              <a:ext cx="2280" cy="464"/>
            </a:xfrm>
            <a:prstGeom prst="rect">
              <a:avLst/>
            </a:prstGeom>
            <a:solidFill>
              <a:schemeClr val="accent3">
                <a:lumMod val="75000"/>
              </a:schemeClr>
            </a:solidFill>
            <a:ln w="12700">
              <a:noFill/>
              <a:miter lim="800000"/>
              <a:headEnd/>
              <a:tailEnd/>
            </a:ln>
          </p:spPr>
          <p:txBody>
            <a:bodyPr lIns="0" tIns="0" rIns="0" bIns="0"/>
            <a:lstStyle/>
            <a:p>
              <a:pPr algn="ctr"/>
              <a:endParaRPr lang="es-ES" sz="2701" dirty="0">
                <a:latin typeface="Lato Light"/>
              </a:endParaRPr>
            </a:p>
          </p:txBody>
        </p:sp>
        <p:sp>
          <p:nvSpPr>
            <p:cNvPr id="98" name="Rectangle 4"/>
            <p:cNvSpPr>
              <a:spLocks/>
            </p:cNvSpPr>
            <p:nvPr/>
          </p:nvSpPr>
          <p:spPr bwMode="auto">
            <a:xfrm>
              <a:off x="12" y="460"/>
              <a:ext cx="2280" cy="4072"/>
            </a:xfrm>
            <a:prstGeom prst="rect">
              <a:avLst/>
            </a:prstGeom>
            <a:solidFill>
              <a:srgbClr val="F4F4F4"/>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701" dirty="0">
                <a:latin typeface="Lato Light"/>
              </a:endParaRPr>
            </a:p>
          </p:txBody>
        </p:sp>
        <p:sp>
          <p:nvSpPr>
            <p:cNvPr id="99" name="Freeform 5"/>
            <p:cNvSpPr>
              <a:spLocks/>
            </p:cNvSpPr>
            <p:nvPr/>
          </p:nvSpPr>
          <p:spPr bwMode="auto">
            <a:xfrm>
              <a:off x="0" y="460"/>
              <a:ext cx="2304" cy="1128"/>
            </a:xfrm>
            <a:custGeom>
              <a:avLst/>
              <a:gdLst>
                <a:gd name="T0" fmla="*/ 0 w 21600"/>
                <a:gd name="T1" fmla="*/ 0 h 21600"/>
                <a:gd name="T2" fmla="*/ 13 w 21600"/>
                <a:gd name="T3" fmla="*/ 3 h 21600"/>
                <a:gd name="T4" fmla="*/ 26 w 21600"/>
                <a:gd name="T5" fmla="*/ 0 h 21600"/>
                <a:gd name="T6" fmla="*/ 13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0" y="46"/>
                  </a:moveTo>
                  <a:lnTo>
                    <a:pt x="10800" y="21600"/>
                  </a:lnTo>
                  <a:lnTo>
                    <a:pt x="21600" y="46"/>
                  </a:lnTo>
                  <a:lnTo>
                    <a:pt x="10800" y="0"/>
                  </a:lnTo>
                  <a:lnTo>
                    <a:pt x="0" y="46"/>
                  </a:lnTo>
                  <a:close/>
                  <a:moveTo>
                    <a:pt x="0" y="46"/>
                  </a:moveTo>
                </a:path>
              </a:pathLst>
            </a:custGeom>
            <a:solidFill>
              <a:schemeClr val="accent3"/>
            </a:solidFill>
            <a:ln w="25400" cap="flat">
              <a:solidFill>
                <a:schemeClr val="tx1">
                  <a:alpha val="0"/>
                </a:schemeClr>
              </a:solidFill>
              <a:prstDash val="solid"/>
              <a:miter lim="800000"/>
              <a:headEnd type="none" w="med" len="med"/>
              <a:tailEnd type="none" w="med" len="med"/>
            </a:ln>
          </p:spPr>
          <p:txBody>
            <a:bodyPr lIns="0" tIns="0" rIns="0" bIns="0"/>
            <a:lstStyle/>
            <a:p>
              <a:endParaRPr lang="en-US" sz="2701" dirty="0">
                <a:latin typeface="Lato Light"/>
              </a:endParaRPr>
            </a:p>
          </p:txBody>
        </p:sp>
        <p:sp>
          <p:nvSpPr>
            <p:cNvPr id="100" name="Rectangle 6"/>
            <p:cNvSpPr>
              <a:spLocks/>
            </p:cNvSpPr>
            <p:nvPr/>
          </p:nvSpPr>
          <p:spPr bwMode="auto">
            <a:xfrm>
              <a:off x="564" y="48"/>
              <a:ext cx="1176"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951" dirty="0">
                  <a:solidFill>
                    <a:schemeClr val="bg1"/>
                  </a:solidFill>
                  <a:latin typeface="Lato Regular"/>
                  <a:ea typeface="ＭＳ Ｐゴシック" charset="0"/>
                  <a:cs typeface="Lato Regular"/>
                  <a:sym typeface="Lato Bold" charset="0"/>
                </a:rPr>
                <a:t>Best Value</a:t>
              </a:r>
            </a:p>
          </p:txBody>
        </p:sp>
        <p:sp>
          <p:nvSpPr>
            <p:cNvPr id="101" name="Rectangle 7"/>
            <p:cNvSpPr>
              <a:spLocks/>
            </p:cNvSpPr>
            <p:nvPr/>
          </p:nvSpPr>
          <p:spPr bwMode="auto">
            <a:xfrm>
              <a:off x="12" y="4088"/>
              <a:ext cx="2280" cy="848"/>
            </a:xfrm>
            <a:prstGeom prst="rect">
              <a:avLst/>
            </a:prstGeom>
            <a:solidFill>
              <a:schemeClr val="accent3"/>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701" dirty="0">
                <a:latin typeface="Lato Light"/>
              </a:endParaRPr>
            </a:p>
          </p:txBody>
        </p:sp>
        <p:sp>
          <p:nvSpPr>
            <p:cNvPr id="102" name="Rectangle 8"/>
            <p:cNvSpPr>
              <a:spLocks/>
            </p:cNvSpPr>
            <p:nvPr/>
          </p:nvSpPr>
          <p:spPr bwMode="auto">
            <a:xfrm>
              <a:off x="548" y="624"/>
              <a:ext cx="1176" cy="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3751" dirty="0">
                  <a:solidFill>
                    <a:schemeClr val="bg1"/>
                  </a:solidFill>
                  <a:latin typeface="Lato Bold" charset="0"/>
                  <a:ea typeface="ＭＳ Ｐゴシック" charset="0"/>
                  <a:cs typeface="ＭＳ Ｐゴシック" charset="0"/>
                  <a:sym typeface="Lato Bold" charset="0"/>
                </a:rPr>
                <a:t>$10</a:t>
              </a:r>
            </a:p>
          </p:txBody>
        </p:sp>
        <p:sp>
          <p:nvSpPr>
            <p:cNvPr id="103" name="Rectangle 9"/>
            <p:cNvSpPr>
              <a:spLocks/>
            </p:cNvSpPr>
            <p:nvPr/>
          </p:nvSpPr>
          <p:spPr bwMode="auto">
            <a:xfrm>
              <a:off x="564" y="1608"/>
              <a:ext cx="1176"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951" dirty="0">
                  <a:solidFill>
                    <a:schemeClr val="bg1">
                      <a:lumMod val="65000"/>
                    </a:schemeClr>
                  </a:solidFill>
                  <a:latin typeface="Lato Regular" charset="0"/>
                  <a:ea typeface="ＭＳ Ｐゴシック" charset="0"/>
                  <a:cs typeface="ＭＳ Ｐゴシック" charset="0"/>
                  <a:sym typeface="Lato Regular" charset="0"/>
                </a:rPr>
                <a:t>Monthly</a:t>
              </a:r>
            </a:p>
          </p:txBody>
        </p:sp>
        <p:sp>
          <p:nvSpPr>
            <p:cNvPr id="104" name="Rectangle 10"/>
            <p:cNvSpPr>
              <a:spLocks/>
            </p:cNvSpPr>
            <p:nvPr/>
          </p:nvSpPr>
          <p:spPr bwMode="auto">
            <a:xfrm>
              <a:off x="240" y="4221"/>
              <a:ext cx="1776" cy="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lnSpc>
                  <a:spcPct val="120000"/>
                </a:lnSpc>
                <a:spcBef>
                  <a:spcPts val="1275"/>
                </a:spcBef>
              </a:pPr>
              <a:r>
                <a:rPr lang="en-US" sz="1350" dirty="0">
                  <a:solidFill>
                    <a:schemeClr val="bg1"/>
                  </a:solidFill>
                  <a:latin typeface="Lato Light"/>
                  <a:ea typeface="ＭＳ Ｐゴシック" charset="0"/>
                  <a:cs typeface="Lato Light"/>
                  <a:sym typeface="Lato Bold" charset="0"/>
                </a:rPr>
                <a:t>Lorem ipsum dolor sit amet, consectetur adipiscing elit.</a:t>
              </a:r>
              <a:r>
                <a:rPr lang="en-US" sz="1350" dirty="0">
                  <a:solidFill>
                    <a:schemeClr val="bg1"/>
                  </a:solidFill>
                  <a:latin typeface="Lato Light"/>
                  <a:ea typeface="ＭＳ Ｐゴシック" charset="0"/>
                  <a:cs typeface="Lato Light"/>
                  <a:sym typeface="Lato Regular" charset="0"/>
                </a:rPr>
                <a:t> Integer mollis vehicula.</a:t>
              </a:r>
            </a:p>
          </p:txBody>
        </p:sp>
        <p:sp>
          <p:nvSpPr>
            <p:cNvPr id="105" name="Rectangle 11"/>
            <p:cNvSpPr>
              <a:spLocks/>
            </p:cNvSpPr>
            <p:nvPr/>
          </p:nvSpPr>
          <p:spPr bwMode="auto">
            <a:xfrm>
              <a:off x="180" y="2200"/>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1 GB Bandwith</a:t>
              </a:r>
            </a:p>
          </p:txBody>
        </p:sp>
        <p:sp>
          <p:nvSpPr>
            <p:cNvPr id="106" name="Rectangle 12"/>
            <p:cNvSpPr>
              <a:spLocks/>
            </p:cNvSpPr>
            <p:nvPr/>
          </p:nvSpPr>
          <p:spPr bwMode="auto">
            <a:xfrm>
              <a:off x="180" y="252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10 MB Max File Size</a:t>
              </a:r>
            </a:p>
          </p:txBody>
        </p:sp>
        <p:sp>
          <p:nvSpPr>
            <p:cNvPr id="107" name="Rectangle 13"/>
            <p:cNvSpPr>
              <a:spLocks/>
            </p:cNvSpPr>
            <p:nvPr/>
          </p:nvSpPr>
          <p:spPr bwMode="auto">
            <a:xfrm>
              <a:off x="180" y="284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3 GHZ CPU </a:t>
              </a:r>
            </a:p>
          </p:txBody>
        </p:sp>
        <p:sp>
          <p:nvSpPr>
            <p:cNvPr id="108" name="Rectangle 14"/>
            <p:cNvSpPr>
              <a:spLocks/>
            </p:cNvSpPr>
            <p:nvPr/>
          </p:nvSpPr>
          <p:spPr bwMode="auto">
            <a:xfrm>
              <a:off x="180" y="316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2 GB Memory Ram</a:t>
              </a:r>
            </a:p>
          </p:txBody>
        </p:sp>
        <p:sp>
          <p:nvSpPr>
            <p:cNvPr id="109" name="Rectangle 15"/>
            <p:cNvSpPr>
              <a:spLocks/>
            </p:cNvSpPr>
            <p:nvPr/>
          </p:nvSpPr>
          <p:spPr bwMode="auto">
            <a:xfrm>
              <a:off x="180" y="348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Exclusive</a:t>
              </a:r>
            </a:p>
          </p:txBody>
        </p:sp>
        <p:sp>
          <p:nvSpPr>
            <p:cNvPr id="110" name="Rectangle 16"/>
            <p:cNvSpPr>
              <a:spLocks/>
            </p:cNvSpPr>
            <p:nvPr/>
          </p:nvSpPr>
          <p:spPr bwMode="auto">
            <a:xfrm>
              <a:off x="12" y="1968"/>
              <a:ext cx="2280" cy="16"/>
            </a:xfrm>
            <a:prstGeom prst="rect">
              <a:avLst/>
            </a:prstGeom>
            <a:solidFill>
              <a:srgbClr val="D6D6D6"/>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701" dirty="0">
                <a:latin typeface="Lato Light"/>
              </a:endParaRPr>
            </a:p>
          </p:txBody>
        </p:sp>
      </p:grpSp>
      <p:grpSp>
        <p:nvGrpSpPr>
          <p:cNvPr id="111" name="Group 2"/>
          <p:cNvGrpSpPr>
            <a:grpSpLocks/>
          </p:cNvGrpSpPr>
          <p:nvPr/>
        </p:nvGrpSpPr>
        <p:grpSpPr bwMode="auto">
          <a:xfrm>
            <a:off x="13242406" y="4391280"/>
            <a:ext cx="2743200" cy="5878456"/>
            <a:chOff x="0" y="0"/>
            <a:chExt cx="2304" cy="4936"/>
          </a:xfrm>
        </p:grpSpPr>
        <p:sp>
          <p:nvSpPr>
            <p:cNvPr id="112" name="Rectangle 3"/>
            <p:cNvSpPr>
              <a:spLocks/>
            </p:cNvSpPr>
            <p:nvPr/>
          </p:nvSpPr>
          <p:spPr bwMode="auto">
            <a:xfrm>
              <a:off x="12" y="0"/>
              <a:ext cx="2280" cy="464"/>
            </a:xfrm>
            <a:prstGeom prst="rect">
              <a:avLst/>
            </a:prstGeom>
            <a:solidFill>
              <a:schemeClr val="accent4">
                <a:lumMod val="75000"/>
              </a:schemeClr>
            </a:solidFill>
            <a:ln w="12700">
              <a:noFill/>
              <a:miter lim="800000"/>
              <a:headEnd/>
              <a:tailEnd/>
            </a:ln>
          </p:spPr>
          <p:txBody>
            <a:bodyPr lIns="0" tIns="0" rIns="0" bIns="0"/>
            <a:lstStyle/>
            <a:p>
              <a:pPr algn="ctr"/>
              <a:endParaRPr lang="es-ES" sz="2701" dirty="0">
                <a:latin typeface="Lato Light"/>
              </a:endParaRPr>
            </a:p>
          </p:txBody>
        </p:sp>
        <p:sp>
          <p:nvSpPr>
            <p:cNvPr id="113" name="Rectangle 4"/>
            <p:cNvSpPr>
              <a:spLocks/>
            </p:cNvSpPr>
            <p:nvPr/>
          </p:nvSpPr>
          <p:spPr bwMode="auto">
            <a:xfrm>
              <a:off x="12" y="460"/>
              <a:ext cx="2280" cy="4072"/>
            </a:xfrm>
            <a:prstGeom prst="rect">
              <a:avLst/>
            </a:prstGeom>
            <a:solidFill>
              <a:srgbClr val="F4F4F4"/>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701" dirty="0">
                <a:latin typeface="Lato Light"/>
              </a:endParaRPr>
            </a:p>
          </p:txBody>
        </p:sp>
        <p:sp>
          <p:nvSpPr>
            <p:cNvPr id="114" name="Freeform 5"/>
            <p:cNvSpPr>
              <a:spLocks/>
            </p:cNvSpPr>
            <p:nvPr/>
          </p:nvSpPr>
          <p:spPr bwMode="auto">
            <a:xfrm>
              <a:off x="0" y="460"/>
              <a:ext cx="2304" cy="1128"/>
            </a:xfrm>
            <a:custGeom>
              <a:avLst/>
              <a:gdLst>
                <a:gd name="T0" fmla="*/ 0 w 21600"/>
                <a:gd name="T1" fmla="*/ 0 h 21600"/>
                <a:gd name="T2" fmla="*/ 13 w 21600"/>
                <a:gd name="T3" fmla="*/ 3 h 21600"/>
                <a:gd name="T4" fmla="*/ 26 w 21600"/>
                <a:gd name="T5" fmla="*/ 0 h 21600"/>
                <a:gd name="T6" fmla="*/ 13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0" y="46"/>
                  </a:moveTo>
                  <a:lnTo>
                    <a:pt x="10800" y="21600"/>
                  </a:lnTo>
                  <a:lnTo>
                    <a:pt x="21600" y="46"/>
                  </a:lnTo>
                  <a:lnTo>
                    <a:pt x="10800" y="0"/>
                  </a:lnTo>
                  <a:lnTo>
                    <a:pt x="0" y="46"/>
                  </a:lnTo>
                  <a:close/>
                  <a:moveTo>
                    <a:pt x="0" y="46"/>
                  </a:moveTo>
                </a:path>
              </a:pathLst>
            </a:custGeom>
            <a:solidFill>
              <a:schemeClr val="accent4"/>
            </a:solidFill>
            <a:ln w="25400" cap="flat">
              <a:solidFill>
                <a:schemeClr val="tx1">
                  <a:alpha val="0"/>
                </a:schemeClr>
              </a:solidFill>
              <a:prstDash val="solid"/>
              <a:miter lim="800000"/>
              <a:headEnd type="none" w="med" len="med"/>
              <a:tailEnd type="none" w="med" len="med"/>
            </a:ln>
          </p:spPr>
          <p:txBody>
            <a:bodyPr lIns="0" tIns="0" rIns="0" bIns="0"/>
            <a:lstStyle/>
            <a:p>
              <a:endParaRPr lang="en-US" sz="2701" dirty="0">
                <a:latin typeface="Lato Light"/>
              </a:endParaRPr>
            </a:p>
          </p:txBody>
        </p:sp>
        <p:sp>
          <p:nvSpPr>
            <p:cNvPr id="115" name="Rectangle 6"/>
            <p:cNvSpPr>
              <a:spLocks/>
            </p:cNvSpPr>
            <p:nvPr/>
          </p:nvSpPr>
          <p:spPr bwMode="auto">
            <a:xfrm>
              <a:off x="564" y="48"/>
              <a:ext cx="1176"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951" dirty="0">
                  <a:solidFill>
                    <a:schemeClr val="bg1"/>
                  </a:solidFill>
                  <a:latin typeface="Lato Regular"/>
                  <a:ea typeface="ＭＳ Ｐゴシック" charset="0"/>
                  <a:cs typeface="Lato Regular"/>
                  <a:sym typeface="Lato Bold" charset="0"/>
                </a:rPr>
                <a:t>VIP Plan</a:t>
              </a:r>
            </a:p>
          </p:txBody>
        </p:sp>
        <p:sp>
          <p:nvSpPr>
            <p:cNvPr id="116" name="Rectangle 7"/>
            <p:cNvSpPr>
              <a:spLocks/>
            </p:cNvSpPr>
            <p:nvPr/>
          </p:nvSpPr>
          <p:spPr bwMode="auto">
            <a:xfrm>
              <a:off x="12" y="4088"/>
              <a:ext cx="2280" cy="848"/>
            </a:xfrm>
            <a:prstGeom prst="rect">
              <a:avLst/>
            </a:prstGeom>
            <a:solidFill>
              <a:schemeClr val="accent4"/>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701" dirty="0">
                <a:latin typeface="Lato Light"/>
              </a:endParaRPr>
            </a:p>
          </p:txBody>
        </p:sp>
        <p:sp>
          <p:nvSpPr>
            <p:cNvPr id="117" name="Rectangle 8"/>
            <p:cNvSpPr>
              <a:spLocks/>
            </p:cNvSpPr>
            <p:nvPr/>
          </p:nvSpPr>
          <p:spPr bwMode="auto">
            <a:xfrm>
              <a:off x="548" y="624"/>
              <a:ext cx="1176" cy="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3751" dirty="0">
                  <a:solidFill>
                    <a:schemeClr val="bg1"/>
                  </a:solidFill>
                  <a:latin typeface="Lato Bold" charset="0"/>
                  <a:ea typeface="ＭＳ Ｐゴシック" charset="0"/>
                  <a:cs typeface="ＭＳ Ｐゴシック" charset="0"/>
                  <a:sym typeface="Lato Bold" charset="0"/>
                </a:rPr>
                <a:t>$10</a:t>
              </a:r>
            </a:p>
          </p:txBody>
        </p:sp>
        <p:sp>
          <p:nvSpPr>
            <p:cNvPr id="118" name="Rectangle 9"/>
            <p:cNvSpPr>
              <a:spLocks/>
            </p:cNvSpPr>
            <p:nvPr/>
          </p:nvSpPr>
          <p:spPr bwMode="auto">
            <a:xfrm>
              <a:off x="564" y="1608"/>
              <a:ext cx="1176"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951" dirty="0">
                  <a:solidFill>
                    <a:schemeClr val="bg1">
                      <a:lumMod val="65000"/>
                    </a:schemeClr>
                  </a:solidFill>
                  <a:latin typeface="Lato Regular" charset="0"/>
                  <a:ea typeface="ＭＳ Ｐゴシック" charset="0"/>
                  <a:cs typeface="ＭＳ Ｐゴシック" charset="0"/>
                  <a:sym typeface="Lato Regular" charset="0"/>
                </a:rPr>
                <a:t>Monthly</a:t>
              </a:r>
            </a:p>
          </p:txBody>
        </p:sp>
        <p:sp>
          <p:nvSpPr>
            <p:cNvPr id="119" name="Rectangle 10"/>
            <p:cNvSpPr>
              <a:spLocks/>
            </p:cNvSpPr>
            <p:nvPr/>
          </p:nvSpPr>
          <p:spPr bwMode="auto">
            <a:xfrm>
              <a:off x="240" y="4221"/>
              <a:ext cx="1776" cy="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lnSpc>
                  <a:spcPct val="120000"/>
                </a:lnSpc>
                <a:spcBef>
                  <a:spcPts val="1275"/>
                </a:spcBef>
              </a:pPr>
              <a:r>
                <a:rPr lang="en-US" sz="1350" dirty="0">
                  <a:solidFill>
                    <a:schemeClr val="bg1"/>
                  </a:solidFill>
                  <a:latin typeface="Lato Light"/>
                  <a:ea typeface="ＭＳ Ｐゴシック" charset="0"/>
                  <a:cs typeface="Lato Light"/>
                  <a:sym typeface="Lato Bold" charset="0"/>
                </a:rPr>
                <a:t>Lorem ipsum dolor sit amet, consectetur adipiscing elit.</a:t>
              </a:r>
              <a:r>
                <a:rPr lang="en-US" sz="1350" dirty="0">
                  <a:solidFill>
                    <a:schemeClr val="bg1"/>
                  </a:solidFill>
                  <a:latin typeface="Lato Light"/>
                  <a:ea typeface="ＭＳ Ｐゴシック" charset="0"/>
                  <a:cs typeface="Lato Light"/>
                  <a:sym typeface="Lato Regular" charset="0"/>
                </a:rPr>
                <a:t> Integer mollis vehicula.</a:t>
              </a:r>
            </a:p>
          </p:txBody>
        </p:sp>
        <p:sp>
          <p:nvSpPr>
            <p:cNvPr id="120" name="Rectangle 11"/>
            <p:cNvSpPr>
              <a:spLocks/>
            </p:cNvSpPr>
            <p:nvPr/>
          </p:nvSpPr>
          <p:spPr bwMode="auto">
            <a:xfrm>
              <a:off x="180" y="2200"/>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1 GB Bandwith</a:t>
              </a:r>
            </a:p>
          </p:txBody>
        </p:sp>
        <p:sp>
          <p:nvSpPr>
            <p:cNvPr id="121" name="Rectangle 12"/>
            <p:cNvSpPr>
              <a:spLocks/>
            </p:cNvSpPr>
            <p:nvPr/>
          </p:nvSpPr>
          <p:spPr bwMode="auto">
            <a:xfrm>
              <a:off x="180" y="252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10 MB Max File Size</a:t>
              </a:r>
            </a:p>
          </p:txBody>
        </p:sp>
        <p:sp>
          <p:nvSpPr>
            <p:cNvPr id="122" name="Rectangle 13"/>
            <p:cNvSpPr>
              <a:spLocks/>
            </p:cNvSpPr>
            <p:nvPr/>
          </p:nvSpPr>
          <p:spPr bwMode="auto">
            <a:xfrm>
              <a:off x="180" y="284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3 GHZ CPU </a:t>
              </a:r>
            </a:p>
          </p:txBody>
        </p:sp>
        <p:sp>
          <p:nvSpPr>
            <p:cNvPr id="123" name="Rectangle 14"/>
            <p:cNvSpPr>
              <a:spLocks/>
            </p:cNvSpPr>
            <p:nvPr/>
          </p:nvSpPr>
          <p:spPr bwMode="auto">
            <a:xfrm>
              <a:off x="180" y="316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2 GB Memory Ram</a:t>
              </a:r>
            </a:p>
          </p:txBody>
        </p:sp>
        <p:sp>
          <p:nvSpPr>
            <p:cNvPr id="124" name="Rectangle 15"/>
            <p:cNvSpPr>
              <a:spLocks/>
            </p:cNvSpPr>
            <p:nvPr/>
          </p:nvSpPr>
          <p:spPr bwMode="auto">
            <a:xfrm>
              <a:off x="180" y="348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4299" rIns="34299" anchor="ctr"/>
            <a:lstStyle/>
            <a:p>
              <a:pPr algn="ctr"/>
              <a:r>
                <a:rPr lang="en-US" sz="1500" dirty="0">
                  <a:solidFill>
                    <a:schemeClr val="bg1">
                      <a:lumMod val="65000"/>
                    </a:schemeClr>
                  </a:solidFill>
                  <a:latin typeface="Lato Regular" charset="0"/>
                  <a:ea typeface="ＭＳ Ｐゴシック" charset="0"/>
                  <a:cs typeface="ＭＳ Ｐゴシック" charset="0"/>
                  <a:sym typeface="Lato Regular" charset="0"/>
                </a:rPr>
                <a:t>Exclusive</a:t>
              </a:r>
            </a:p>
          </p:txBody>
        </p:sp>
        <p:sp>
          <p:nvSpPr>
            <p:cNvPr id="125" name="Rectangle 16"/>
            <p:cNvSpPr>
              <a:spLocks/>
            </p:cNvSpPr>
            <p:nvPr/>
          </p:nvSpPr>
          <p:spPr bwMode="auto">
            <a:xfrm>
              <a:off x="12" y="1968"/>
              <a:ext cx="2280" cy="16"/>
            </a:xfrm>
            <a:prstGeom prst="rect">
              <a:avLst/>
            </a:prstGeom>
            <a:solidFill>
              <a:srgbClr val="D6D6D6"/>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701" dirty="0">
                <a:latin typeface="Lato Light"/>
              </a:endParaRPr>
            </a:p>
          </p:txBody>
        </p:sp>
      </p:grpSp>
      <p:grpSp>
        <p:nvGrpSpPr>
          <p:cNvPr id="64" name="Group 63"/>
          <p:cNvGrpSpPr/>
          <p:nvPr/>
        </p:nvGrpSpPr>
        <p:grpSpPr>
          <a:xfrm>
            <a:off x="4507905" y="2075518"/>
            <a:ext cx="9272190" cy="1559721"/>
            <a:chOff x="5988388" y="483017"/>
            <a:chExt cx="12359700" cy="2079087"/>
          </a:xfrm>
        </p:grpSpPr>
        <p:sp>
          <p:nvSpPr>
            <p:cNvPr id="65" name="TextBox 64"/>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Prices Table</a:t>
              </a:r>
            </a:p>
          </p:txBody>
        </p:sp>
        <p:sp>
          <p:nvSpPr>
            <p:cNvPr id="66" name="Rectangle 6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67"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493671584"/>
      </p:ext>
    </p:extLst>
  </p:cSld>
  <p:clrMapOvr>
    <a:masterClrMapping/>
  </p:clrMapOvr>
  <mc:AlternateContent xmlns:mc="http://schemas.openxmlformats.org/markup-compatibility/2006" xmlns:p14="http://schemas.microsoft.com/office/powerpoint/2010/main">
    <mc:Choice Requires="p14">
      <p:transition spd="slow" p14:dur="1100" advClick="0" advTm="3000">
        <p14:switch dir="r"/>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fade">
                                      <p:cBhvr>
                                        <p:cTn id="7" dur="1000"/>
                                        <p:tgtEl>
                                          <p:spTgt spid="64"/>
                                        </p:tgtEl>
                                      </p:cBhvr>
                                    </p:animEffect>
                                    <p:anim calcmode="lin" valueType="num">
                                      <p:cBhvr>
                                        <p:cTn id="8" dur="1000" fill="hold"/>
                                        <p:tgtEl>
                                          <p:spTgt spid="64"/>
                                        </p:tgtEl>
                                        <p:attrNameLst>
                                          <p:attrName>ppt_x</p:attrName>
                                        </p:attrNameLst>
                                      </p:cBhvr>
                                      <p:tavLst>
                                        <p:tav tm="0">
                                          <p:val>
                                            <p:strVal val="#ppt_x"/>
                                          </p:val>
                                        </p:tav>
                                        <p:tav tm="100000">
                                          <p:val>
                                            <p:strVal val="#ppt_x"/>
                                          </p:val>
                                        </p:tav>
                                      </p:tavLst>
                                    </p:anim>
                                    <p:anim calcmode="lin" valueType="num">
                                      <p:cBhvr>
                                        <p:cTn id="9" dur="900" decel="100000" fill="hold"/>
                                        <p:tgtEl>
                                          <p:spTgt spid="6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64"/>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42" presetClass="entr" presetSubtype="0" fill="hold"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anim calcmode="lin" valueType="num">
                                      <p:cBhvr>
                                        <p:cTn id="15" dur="1000" fill="hold"/>
                                        <p:tgtEl>
                                          <p:spTgt spid="6"/>
                                        </p:tgtEl>
                                        <p:attrNameLst>
                                          <p:attrName>ppt_x</p:attrName>
                                        </p:attrNameLst>
                                      </p:cBhvr>
                                      <p:tavLst>
                                        <p:tav tm="0">
                                          <p:val>
                                            <p:strVal val="#ppt_x"/>
                                          </p:val>
                                        </p:tav>
                                        <p:tav tm="100000">
                                          <p:val>
                                            <p:strVal val="#ppt_x"/>
                                          </p:val>
                                        </p:tav>
                                      </p:tavLst>
                                    </p:anim>
                                    <p:anim calcmode="lin" valueType="num">
                                      <p:cBhvr>
                                        <p:cTn id="16" dur="1000" fill="hold"/>
                                        <p:tgtEl>
                                          <p:spTgt spid="6"/>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81"/>
                                        </p:tgtEl>
                                        <p:attrNameLst>
                                          <p:attrName>style.visibility</p:attrName>
                                        </p:attrNameLst>
                                      </p:cBhvr>
                                      <p:to>
                                        <p:strVal val="visible"/>
                                      </p:to>
                                    </p:set>
                                    <p:animEffect transition="in" filter="fade">
                                      <p:cBhvr>
                                        <p:cTn id="20" dur="1000"/>
                                        <p:tgtEl>
                                          <p:spTgt spid="81"/>
                                        </p:tgtEl>
                                      </p:cBhvr>
                                    </p:animEffect>
                                    <p:anim calcmode="lin" valueType="num">
                                      <p:cBhvr>
                                        <p:cTn id="21" dur="1000" fill="hold"/>
                                        <p:tgtEl>
                                          <p:spTgt spid="81"/>
                                        </p:tgtEl>
                                        <p:attrNameLst>
                                          <p:attrName>ppt_x</p:attrName>
                                        </p:attrNameLst>
                                      </p:cBhvr>
                                      <p:tavLst>
                                        <p:tav tm="0">
                                          <p:val>
                                            <p:strVal val="#ppt_x"/>
                                          </p:val>
                                        </p:tav>
                                        <p:tav tm="100000">
                                          <p:val>
                                            <p:strVal val="#ppt_x"/>
                                          </p:val>
                                        </p:tav>
                                      </p:tavLst>
                                    </p:anim>
                                    <p:anim calcmode="lin" valueType="num">
                                      <p:cBhvr>
                                        <p:cTn id="22" dur="1000" fill="hold"/>
                                        <p:tgtEl>
                                          <p:spTgt spid="8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nodeType="afterEffect">
                                  <p:stCondLst>
                                    <p:cond delay="0"/>
                                  </p:stCondLst>
                                  <p:childTnLst>
                                    <p:set>
                                      <p:cBhvr>
                                        <p:cTn id="25" dur="1" fill="hold">
                                          <p:stCondLst>
                                            <p:cond delay="0"/>
                                          </p:stCondLst>
                                        </p:cTn>
                                        <p:tgtEl>
                                          <p:spTgt spid="96"/>
                                        </p:tgtEl>
                                        <p:attrNameLst>
                                          <p:attrName>style.visibility</p:attrName>
                                        </p:attrNameLst>
                                      </p:cBhvr>
                                      <p:to>
                                        <p:strVal val="visible"/>
                                      </p:to>
                                    </p:set>
                                    <p:animEffect transition="in" filter="fade">
                                      <p:cBhvr>
                                        <p:cTn id="26" dur="1000"/>
                                        <p:tgtEl>
                                          <p:spTgt spid="96"/>
                                        </p:tgtEl>
                                      </p:cBhvr>
                                    </p:animEffect>
                                    <p:anim calcmode="lin" valueType="num">
                                      <p:cBhvr>
                                        <p:cTn id="27" dur="1000" fill="hold"/>
                                        <p:tgtEl>
                                          <p:spTgt spid="96"/>
                                        </p:tgtEl>
                                        <p:attrNameLst>
                                          <p:attrName>ppt_x</p:attrName>
                                        </p:attrNameLst>
                                      </p:cBhvr>
                                      <p:tavLst>
                                        <p:tav tm="0">
                                          <p:val>
                                            <p:strVal val="#ppt_x"/>
                                          </p:val>
                                        </p:tav>
                                        <p:tav tm="100000">
                                          <p:val>
                                            <p:strVal val="#ppt_x"/>
                                          </p:val>
                                        </p:tav>
                                      </p:tavLst>
                                    </p:anim>
                                    <p:anim calcmode="lin" valueType="num">
                                      <p:cBhvr>
                                        <p:cTn id="28" dur="1000" fill="hold"/>
                                        <p:tgtEl>
                                          <p:spTgt spid="96"/>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7" presetClass="entr" presetSubtype="0" fill="hold" nodeType="afterEffect">
                                  <p:stCondLst>
                                    <p:cond delay="0"/>
                                  </p:stCondLst>
                                  <p:childTnLst>
                                    <p:set>
                                      <p:cBhvr>
                                        <p:cTn id="31" dur="1" fill="hold">
                                          <p:stCondLst>
                                            <p:cond delay="0"/>
                                          </p:stCondLst>
                                        </p:cTn>
                                        <p:tgtEl>
                                          <p:spTgt spid="111"/>
                                        </p:tgtEl>
                                        <p:attrNameLst>
                                          <p:attrName>style.visibility</p:attrName>
                                        </p:attrNameLst>
                                      </p:cBhvr>
                                      <p:to>
                                        <p:strVal val="visible"/>
                                      </p:to>
                                    </p:set>
                                    <p:animEffect transition="in" filter="fade">
                                      <p:cBhvr>
                                        <p:cTn id="32" dur="1000"/>
                                        <p:tgtEl>
                                          <p:spTgt spid="111"/>
                                        </p:tgtEl>
                                      </p:cBhvr>
                                    </p:animEffect>
                                    <p:anim calcmode="lin" valueType="num">
                                      <p:cBhvr>
                                        <p:cTn id="33" dur="1000" fill="hold"/>
                                        <p:tgtEl>
                                          <p:spTgt spid="111"/>
                                        </p:tgtEl>
                                        <p:attrNameLst>
                                          <p:attrName>ppt_x</p:attrName>
                                        </p:attrNameLst>
                                      </p:cBhvr>
                                      <p:tavLst>
                                        <p:tav tm="0">
                                          <p:val>
                                            <p:strVal val="#ppt_x"/>
                                          </p:val>
                                        </p:tav>
                                        <p:tav tm="100000">
                                          <p:val>
                                            <p:strVal val="#ppt_x"/>
                                          </p:val>
                                        </p:tav>
                                      </p:tavLst>
                                    </p:anim>
                                    <p:anim calcmode="lin" valueType="num">
                                      <p:cBhvr>
                                        <p:cTn id="34"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Freeform 2"/>
          <p:cNvSpPr>
            <a:spLocks noChangeArrowheads="1"/>
          </p:cNvSpPr>
          <p:nvPr/>
        </p:nvSpPr>
        <p:spPr bwMode="auto">
          <a:xfrm>
            <a:off x="3102680" y="9596536"/>
            <a:ext cx="3947784" cy="1003371"/>
          </a:xfrm>
          <a:custGeom>
            <a:avLst/>
            <a:gdLst>
              <a:gd name="T0" fmla="*/ 5208 w 8889"/>
              <a:gd name="T1" fmla="*/ 0 h 2263"/>
              <a:gd name="T2" fmla="*/ 5208 w 8889"/>
              <a:gd name="T3" fmla="*/ 0 h 2263"/>
              <a:gd name="T4" fmla="*/ 5208 w 8889"/>
              <a:gd name="T5" fmla="*/ 156 h 2263"/>
              <a:gd name="T6" fmla="*/ 5230 w 8889"/>
              <a:gd name="T7" fmla="*/ 222 h 2263"/>
              <a:gd name="T8" fmla="*/ 5296 w 8889"/>
              <a:gd name="T9" fmla="*/ 377 h 2263"/>
              <a:gd name="T10" fmla="*/ 5363 w 8889"/>
              <a:gd name="T11" fmla="*/ 621 h 2263"/>
              <a:gd name="T12" fmla="*/ 5363 w 8889"/>
              <a:gd name="T13" fmla="*/ 621 h 2263"/>
              <a:gd name="T14" fmla="*/ 5363 w 8889"/>
              <a:gd name="T15" fmla="*/ 643 h 2263"/>
              <a:gd name="T16" fmla="*/ 5363 w 8889"/>
              <a:gd name="T17" fmla="*/ 643 h 2263"/>
              <a:gd name="T18" fmla="*/ 4942 w 8889"/>
              <a:gd name="T19" fmla="*/ 975 h 2263"/>
              <a:gd name="T20" fmla="*/ 4521 w 8889"/>
              <a:gd name="T21" fmla="*/ 599 h 2263"/>
              <a:gd name="T22" fmla="*/ 4521 w 8889"/>
              <a:gd name="T23" fmla="*/ 599 h 2263"/>
              <a:gd name="T24" fmla="*/ 4609 w 8889"/>
              <a:gd name="T25" fmla="*/ 377 h 2263"/>
              <a:gd name="T26" fmla="*/ 4676 w 8889"/>
              <a:gd name="T27" fmla="*/ 244 h 2263"/>
              <a:gd name="T28" fmla="*/ 4698 w 8889"/>
              <a:gd name="T29" fmla="*/ 156 h 2263"/>
              <a:gd name="T30" fmla="*/ 4698 w 8889"/>
              <a:gd name="T31" fmla="*/ 156 h 2263"/>
              <a:gd name="T32" fmla="*/ 4698 w 8889"/>
              <a:gd name="T33" fmla="*/ 0 h 2263"/>
              <a:gd name="T34" fmla="*/ 177 w 8889"/>
              <a:gd name="T35" fmla="*/ 0 h 2263"/>
              <a:gd name="T36" fmla="*/ 0 w 8889"/>
              <a:gd name="T37" fmla="*/ 1020 h 2263"/>
              <a:gd name="T38" fmla="*/ 5496 w 8889"/>
              <a:gd name="T39" fmla="*/ 2262 h 2263"/>
              <a:gd name="T40" fmla="*/ 5961 w 8889"/>
              <a:gd name="T41" fmla="*/ 843 h 2263"/>
              <a:gd name="T42" fmla="*/ 8533 w 8889"/>
              <a:gd name="T43" fmla="*/ 843 h 2263"/>
              <a:gd name="T44" fmla="*/ 8888 w 8889"/>
              <a:gd name="T45" fmla="*/ 0 h 2263"/>
              <a:gd name="T46" fmla="*/ 5208 w 8889"/>
              <a:gd name="T47" fmla="*/ 0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889" h="2263">
                <a:moveTo>
                  <a:pt x="5208" y="0"/>
                </a:moveTo>
                <a:lnTo>
                  <a:pt x="5208" y="0"/>
                </a:lnTo>
                <a:cubicBezTo>
                  <a:pt x="5208" y="156"/>
                  <a:pt x="5208" y="156"/>
                  <a:pt x="5208" y="156"/>
                </a:cubicBezTo>
                <a:cubicBezTo>
                  <a:pt x="5230" y="222"/>
                  <a:pt x="5230" y="222"/>
                  <a:pt x="5230" y="222"/>
                </a:cubicBezTo>
                <a:cubicBezTo>
                  <a:pt x="5252" y="288"/>
                  <a:pt x="5252" y="311"/>
                  <a:pt x="5296" y="377"/>
                </a:cubicBezTo>
                <a:cubicBezTo>
                  <a:pt x="5363" y="444"/>
                  <a:pt x="5385" y="532"/>
                  <a:pt x="5363" y="621"/>
                </a:cubicBezTo>
                <a:lnTo>
                  <a:pt x="5363" y="621"/>
                </a:lnTo>
                <a:cubicBezTo>
                  <a:pt x="5363" y="643"/>
                  <a:pt x="5363" y="643"/>
                  <a:pt x="5363" y="643"/>
                </a:cubicBezTo>
                <a:lnTo>
                  <a:pt x="5363" y="643"/>
                </a:lnTo>
                <a:cubicBezTo>
                  <a:pt x="5363" y="820"/>
                  <a:pt x="5164" y="975"/>
                  <a:pt x="4942" y="975"/>
                </a:cubicBezTo>
                <a:cubicBezTo>
                  <a:pt x="4721" y="975"/>
                  <a:pt x="4521" y="798"/>
                  <a:pt x="4521" y="599"/>
                </a:cubicBezTo>
                <a:lnTo>
                  <a:pt x="4521" y="599"/>
                </a:lnTo>
                <a:cubicBezTo>
                  <a:pt x="4521" y="510"/>
                  <a:pt x="4543" y="444"/>
                  <a:pt x="4609" y="377"/>
                </a:cubicBezTo>
                <a:cubicBezTo>
                  <a:pt x="4632" y="333"/>
                  <a:pt x="4654" y="288"/>
                  <a:pt x="4676" y="244"/>
                </a:cubicBezTo>
                <a:cubicBezTo>
                  <a:pt x="4698" y="156"/>
                  <a:pt x="4698" y="156"/>
                  <a:pt x="4698" y="156"/>
                </a:cubicBezTo>
                <a:lnTo>
                  <a:pt x="4698" y="156"/>
                </a:lnTo>
                <a:cubicBezTo>
                  <a:pt x="4698" y="0"/>
                  <a:pt x="4698" y="0"/>
                  <a:pt x="4698" y="0"/>
                </a:cubicBezTo>
                <a:cubicBezTo>
                  <a:pt x="177" y="0"/>
                  <a:pt x="177" y="0"/>
                  <a:pt x="177" y="0"/>
                </a:cubicBezTo>
                <a:cubicBezTo>
                  <a:pt x="111" y="554"/>
                  <a:pt x="0" y="1020"/>
                  <a:pt x="0" y="1020"/>
                </a:cubicBezTo>
                <a:cubicBezTo>
                  <a:pt x="5496" y="2262"/>
                  <a:pt x="5496" y="2262"/>
                  <a:pt x="5496" y="2262"/>
                </a:cubicBezTo>
                <a:cubicBezTo>
                  <a:pt x="5496" y="2262"/>
                  <a:pt x="5696" y="931"/>
                  <a:pt x="5961" y="843"/>
                </a:cubicBezTo>
                <a:cubicBezTo>
                  <a:pt x="6250" y="731"/>
                  <a:pt x="8001" y="1486"/>
                  <a:pt x="8533" y="843"/>
                </a:cubicBezTo>
                <a:cubicBezTo>
                  <a:pt x="8754" y="554"/>
                  <a:pt x="8866" y="244"/>
                  <a:pt x="8888" y="0"/>
                </a:cubicBezTo>
                <a:lnTo>
                  <a:pt x="5208" y="0"/>
                </a:lnTo>
              </a:path>
            </a:pathLst>
          </a:custGeom>
          <a:solidFill>
            <a:schemeClr val="accent5"/>
          </a:solidFill>
          <a:ln>
            <a:noFill/>
          </a:ln>
          <a:effectLst/>
        </p:spPr>
        <p:txBody>
          <a:bodyPr wrap="none" lIns="182886" tIns="91443" rIns="182886" bIns="91443" anchor="ctr"/>
          <a:lstStyle/>
          <a:p>
            <a:endParaRPr lang="en-US" sz="2701" dirty="0">
              <a:latin typeface="Lato Light"/>
            </a:endParaRPr>
          </a:p>
        </p:txBody>
      </p:sp>
      <p:grpSp>
        <p:nvGrpSpPr>
          <p:cNvPr id="14" name="Group 13"/>
          <p:cNvGrpSpPr/>
          <p:nvPr/>
        </p:nvGrpSpPr>
        <p:grpSpPr>
          <a:xfrm>
            <a:off x="2601125" y="8189469"/>
            <a:ext cx="5109590" cy="1209139"/>
            <a:chOff x="1734083" y="4316414"/>
            <a:chExt cx="3406393" cy="805883"/>
          </a:xfrm>
        </p:grpSpPr>
        <p:sp>
          <p:nvSpPr>
            <p:cNvPr id="59" name="Freeform 5"/>
            <p:cNvSpPr>
              <a:spLocks noChangeArrowheads="1"/>
            </p:cNvSpPr>
            <p:nvPr/>
          </p:nvSpPr>
          <p:spPr bwMode="auto">
            <a:xfrm>
              <a:off x="1734083" y="4316414"/>
              <a:ext cx="1317887" cy="805883"/>
            </a:xfrm>
            <a:custGeom>
              <a:avLst/>
              <a:gdLst>
                <a:gd name="T0" fmla="*/ 1751 w 4456"/>
                <a:gd name="T1" fmla="*/ 0 h 2727"/>
                <a:gd name="T2" fmla="*/ 1751 w 4456"/>
                <a:gd name="T3" fmla="*/ 0 h 2727"/>
                <a:gd name="T4" fmla="*/ 1751 w 4456"/>
                <a:gd name="T5" fmla="*/ 112 h 2727"/>
                <a:gd name="T6" fmla="*/ 1773 w 4456"/>
                <a:gd name="T7" fmla="*/ 200 h 2727"/>
                <a:gd name="T8" fmla="*/ 1840 w 4456"/>
                <a:gd name="T9" fmla="*/ 333 h 2727"/>
                <a:gd name="T10" fmla="*/ 1906 w 4456"/>
                <a:gd name="T11" fmla="*/ 577 h 2727"/>
                <a:gd name="T12" fmla="*/ 1906 w 4456"/>
                <a:gd name="T13" fmla="*/ 577 h 2727"/>
                <a:gd name="T14" fmla="*/ 1906 w 4456"/>
                <a:gd name="T15" fmla="*/ 599 h 2727"/>
                <a:gd name="T16" fmla="*/ 1906 w 4456"/>
                <a:gd name="T17" fmla="*/ 599 h 2727"/>
                <a:gd name="T18" fmla="*/ 1486 w 4456"/>
                <a:gd name="T19" fmla="*/ 931 h 2727"/>
                <a:gd name="T20" fmla="*/ 1064 w 4456"/>
                <a:gd name="T21" fmla="*/ 554 h 2727"/>
                <a:gd name="T22" fmla="*/ 1064 w 4456"/>
                <a:gd name="T23" fmla="*/ 554 h 2727"/>
                <a:gd name="T24" fmla="*/ 1131 w 4456"/>
                <a:gd name="T25" fmla="*/ 333 h 2727"/>
                <a:gd name="T26" fmla="*/ 1220 w 4456"/>
                <a:gd name="T27" fmla="*/ 200 h 2727"/>
                <a:gd name="T28" fmla="*/ 1242 w 4456"/>
                <a:gd name="T29" fmla="*/ 112 h 2727"/>
                <a:gd name="T30" fmla="*/ 1242 w 4456"/>
                <a:gd name="T31" fmla="*/ 112 h 2727"/>
                <a:gd name="T32" fmla="*/ 1242 w 4456"/>
                <a:gd name="T33" fmla="*/ 0 h 2727"/>
                <a:gd name="T34" fmla="*/ 0 w 4456"/>
                <a:gd name="T35" fmla="*/ 0 h 2727"/>
                <a:gd name="T36" fmla="*/ 1220 w 4456"/>
                <a:gd name="T37" fmla="*/ 1552 h 2727"/>
                <a:gd name="T38" fmla="*/ 1374 w 4456"/>
                <a:gd name="T39" fmla="*/ 2726 h 2727"/>
                <a:gd name="T40" fmla="*/ 4455 w 4456"/>
                <a:gd name="T41" fmla="*/ 2726 h 2727"/>
                <a:gd name="T42" fmla="*/ 4455 w 4456"/>
                <a:gd name="T43" fmla="*/ 0 h 2727"/>
                <a:gd name="T44" fmla="*/ 1751 w 4456"/>
                <a:gd name="T45" fmla="*/ 0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56" h="2727">
                  <a:moveTo>
                    <a:pt x="1751" y="0"/>
                  </a:moveTo>
                  <a:lnTo>
                    <a:pt x="1751" y="0"/>
                  </a:lnTo>
                  <a:cubicBezTo>
                    <a:pt x="1751" y="112"/>
                    <a:pt x="1751" y="112"/>
                    <a:pt x="1751" y="112"/>
                  </a:cubicBezTo>
                  <a:cubicBezTo>
                    <a:pt x="1773" y="200"/>
                    <a:pt x="1773" y="200"/>
                    <a:pt x="1773" y="200"/>
                  </a:cubicBezTo>
                  <a:cubicBezTo>
                    <a:pt x="1795" y="244"/>
                    <a:pt x="1795" y="266"/>
                    <a:pt x="1840" y="333"/>
                  </a:cubicBezTo>
                  <a:cubicBezTo>
                    <a:pt x="1906" y="399"/>
                    <a:pt x="1929" y="488"/>
                    <a:pt x="1906" y="577"/>
                  </a:cubicBezTo>
                  <a:lnTo>
                    <a:pt x="1906" y="577"/>
                  </a:lnTo>
                  <a:cubicBezTo>
                    <a:pt x="1906" y="599"/>
                    <a:pt x="1906" y="599"/>
                    <a:pt x="1906" y="599"/>
                  </a:cubicBezTo>
                  <a:lnTo>
                    <a:pt x="1906" y="599"/>
                  </a:lnTo>
                  <a:cubicBezTo>
                    <a:pt x="1884" y="776"/>
                    <a:pt x="1707" y="931"/>
                    <a:pt x="1486" y="931"/>
                  </a:cubicBezTo>
                  <a:cubicBezTo>
                    <a:pt x="1264" y="931"/>
                    <a:pt x="1064" y="754"/>
                    <a:pt x="1064" y="554"/>
                  </a:cubicBezTo>
                  <a:lnTo>
                    <a:pt x="1064" y="554"/>
                  </a:lnTo>
                  <a:cubicBezTo>
                    <a:pt x="1064" y="466"/>
                    <a:pt x="1086" y="399"/>
                    <a:pt x="1131" y="333"/>
                  </a:cubicBezTo>
                  <a:cubicBezTo>
                    <a:pt x="1175" y="289"/>
                    <a:pt x="1197" y="244"/>
                    <a:pt x="1220" y="200"/>
                  </a:cubicBezTo>
                  <a:cubicBezTo>
                    <a:pt x="1242" y="112"/>
                    <a:pt x="1242" y="112"/>
                    <a:pt x="1242" y="112"/>
                  </a:cubicBezTo>
                  <a:lnTo>
                    <a:pt x="1242" y="112"/>
                  </a:lnTo>
                  <a:cubicBezTo>
                    <a:pt x="1242" y="0"/>
                    <a:pt x="1242" y="0"/>
                    <a:pt x="1242" y="0"/>
                  </a:cubicBezTo>
                  <a:cubicBezTo>
                    <a:pt x="0" y="0"/>
                    <a:pt x="0" y="0"/>
                    <a:pt x="0" y="0"/>
                  </a:cubicBezTo>
                  <a:cubicBezTo>
                    <a:pt x="311" y="532"/>
                    <a:pt x="710" y="1042"/>
                    <a:pt x="1220" y="1552"/>
                  </a:cubicBezTo>
                  <a:cubicBezTo>
                    <a:pt x="1397" y="1729"/>
                    <a:pt x="1419" y="2217"/>
                    <a:pt x="1374" y="2726"/>
                  </a:cubicBezTo>
                  <a:cubicBezTo>
                    <a:pt x="4455" y="2726"/>
                    <a:pt x="4455" y="2726"/>
                    <a:pt x="4455" y="2726"/>
                  </a:cubicBezTo>
                  <a:cubicBezTo>
                    <a:pt x="4455" y="0"/>
                    <a:pt x="4455" y="0"/>
                    <a:pt x="4455" y="0"/>
                  </a:cubicBezTo>
                  <a:lnTo>
                    <a:pt x="1751" y="0"/>
                  </a:lnTo>
                </a:path>
              </a:pathLst>
            </a:custGeom>
            <a:solidFill>
              <a:schemeClr val="accent4"/>
            </a:solidFill>
            <a:ln>
              <a:noFill/>
            </a:ln>
            <a:effectLst/>
          </p:spPr>
          <p:txBody>
            <a:bodyPr wrap="none" lIns="91462" tIns="45730" rIns="91462" bIns="45730" anchor="ctr"/>
            <a:lstStyle/>
            <a:p>
              <a:endParaRPr lang="en-US" sz="2701" dirty="0">
                <a:latin typeface="Lato Light"/>
              </a:endParaRPr>
            </a:p>
          </p:txBody>
        </p:sp>
        <p:sp>
          <p:nvSpPr>
            <p:cNvPr id="66" name="Freeform 8"/>
            <p:cNvSpPr>
              <a:spLocks noChangeArrowheads="1"/>
            </p:cNvSpPr>
            <p:nvPr/>
          </p:nvSpPr>
          <p:spPr bwMode="auto">
            <a:xfrm>
              <a:off x="3191726" y="4316414"/>
              <a:ext cx="1948750" cy="805883"/>
            </a:xfrm>
            <a:custGeom>
              <a:avLst/>
              <a:gdLst>
                <a:gd name="T0" fmla="*/ 6582 w 6583"/>
                <a:gd name="T1" fmla="*/ 0 h 2727"/>
                <a:gd name="T2" fmla="*/ 6582 w 6583"/>
                <a:gd name="T3" fmla="*/ 0 h 2727"/>
                <a:gd name="T4" fmla="*/ 0 w 6583"/>
                <a:gd name="T5" fmla="*/ 0 h 2727"/>
                <a:gd name="T6" fmla="*/ 0 w 6583"/>
                <a:gd name="T7" fmla="*/ 2726 h 2727"/>
                <a:gd name="T8" fmla="*/ 4832 w 6583"/>
                <a:gd name="T9" fmla="*/ 2726 h 2727"/>
                <a:gd name="T10" fmla="*/ 4832 w 6583"/>
                <a:gd name="T11" fmla="*/ 2726 h 2727"/>
                <a:gd name="T12" fmla="*/ 5098 w 6583"/>
                <a:gd name="T13" fmla="*/ 2726 h 2727"/>
                <a:gd name="T14" fmla="*/ 5098 w 6583"/>
                <a:gd name="T15" fmla="*/ 2305 h 2727"/>
                <a:gd name="T16" fmla="*/ 5452 w 6583"/>
                <a:gd name="T17" fmla="*/ 1995 h 2727"/>
                <a:gd name="T18" fmla="*/ 5342 w 6583"/>
                <a:gd name="T19" fmla="*/ 1662 h 2727"/>
                <a:gd name="T20" fmla="*/ 5541 w 6583"/>
                <a:gd name="T21" fmla="*/ 1264 h 2727"/>
                <a:gd name="T22" fmla="*/ 5407 w 6583"/>
                <a:gd name="T23" fmla="*/ 864 h 2727"/>
                <a:gd name="T24" fmla="*/ 5519 w 6583"/>
                <a:gd name="T25" fmla="*/ 532 h 2727"/>
                <a:gd name="T26" fmla="*/ 5585 w 6583"/>
                <a:gd name="T27" fmla="*/ 399 h 2727"/>
                <a:gd name="T28" fmla="*/ 6582 w 6583"/>
                <a:gd name="T29" fmla="*/ 0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83" h="2727">
                  <a:moveTo>
                    <a:pt x="6582" y="0"/>
                  </a:moveTo>
                  <a:lnTo>
                    <a:pt x="6582" y="0"/>
                  </a:lnTo>
                  <a:cubicBezTo>
                    <a:pt x="0" y="0"/>
                    <a:pt x="0" y="0"/>
                    <a:pt x="0" y="0"/>
                  </a:cubicBezTo>
                  <a:cubicBezTo>
                    <a:pt x="0" y="2726"/>
                    <a:pt x="0" y="2726"/>
                    <a:pt x="0" y="2726"/>
                  </a:cubicBezTo>
                  <a:cubicBezTo>
                    <a:pt x="4832" y="2726"/>
                    <a:pt x="4832" y="2726"/>
                    <a:pt x="4832" y="2726"/>
                  </a:cubicBezTo>
                  <a:lnTo>
                    <a:pt x="4832" y="2726"/>
                  </a:lnTo>
                  <a:cubicBezTo>
                    <a:pt x="5098" y="2726"/>
                    <a:pt x="5098" y="2726"/>
                    <a:pt x="5098" y="2726"/>
                  </a:cubicBezTo>
                  <a:cubicBezTo>
                    <a:pt x="5098" y="2305"/>
                    <a:pt x="5098" y="2305"/>
                    <a:pt x="5098" y="2305"/>
                  </a:cubicBezTo>
                  <a:cubicBezTo>
                    <a:pt x="5098" y="2305"/>
                    <a:pt x="5385" y="2106"/>
                    <a:pt x="5452" y="1995"/>
                  </a:cubicBezTo>
                  <a:cubicBezTo>
                    <a:pt x="5541" y="1751"/>
                    <a:pt x="5342" y="1662"/>
                    <a:pt x="5342" y="1662"/>
                  </a:cubicBezTo>
                  <a:cubicBezTo>
                    <a:pt x="5342" y="1662"/>
                    <a:pt x="5651" y="1463"/>
                    <a:pt x="5541" y="1264"/>
                  </a:cubicBezTo>
                  <a:cubicBezTo>
                    <a:pt x="5496" y="1175"/>
                    <a:pt x="5407" y="864"/>
                    <a:pt x="5407" y="864"/>
                  </a:cubicBezTo>
                  <a:cubicBezTo>
                    <a:pt x="5519" y="532"/>
                    <a:pt x="5519" y="532"/>
                    <a:pt x="5519" y="532"/>
                  </a:cubicBezTo>
                  <a:cubicBezTo>
                    <a:pt x="5585" y="399"/>
                    <a:pt x="5585" y="399"/>
                    <a:pt x="5585" y="399"/>
                  </a:cubicBezTo>
                  <a:lnTo>
                    <a:pt x="6582" y="0"/>
                  </a:lnTo>
                </a:path>
              </a:pathLst>
            </a:custGeom>
            <a:solidFill>
              <a:schemeClr val="accent4"/>
            </a:solidFill>
            <a:ln>
              <a:noFill/>
            </a:ln>
            <a:effectLst/>
          </p:spPr>
          <p:txBody>
            <a:bodyPr wrap="none" lIns="91462" tIns="45730" rIns="91462" bIns="45730" anchor="ctr"/>
            <a:lstStyle/>
            <a:p>
              <a:endParaRPr lang="en-US" sz="2701" dirty="0">
                <a:latin typeface="Lato Light"/>
              </a:endParaRPr>
            </a:p>
          </p:txBody>
        </p:sp>
      </p:grpSp>
      <p:grpSp>
        <p:nvGrpSpPr>
          <p:cNvPr id="11" name="Group 10"/>
          <p:cNvGrpSpPr/>
          <p:nvPr/>
        </p:nvGrpSpPr>
        <p:grpSpPr>
          <a:xfrm>
            <a:off x="2855823" y="4101516"/>
            <a:ext cx="3979132" cy="1071962"/>
            <a:chOff x="1903881" y="1591822"/>
            <a:chExt cx="2652755" cy="714455"/>
          </a:xfrm>
        </p:grpSpPr>
        <p:sp>
          <p:nvSpPr>
            <p:cNvPr id="61" name="Freeform 6"/>
            <p:cNvSpPr>
              <a:spLocks noChangeArrowheads="1"/>
            </p:cNvSpPr>
            <p:nvPr/>
          </p:nvSpPr>
          <p:spPr bwMode="auto">
            <a:xfrm>
              <a:off x="2475967" y="1591822"/>
              <a:ext cx="2080669" cy="714455"/>
            </a:xfrm>
            <a:custGeom>
              <a:avLst/>
              <a:gdLst>
                <a:gd name="T0" fmla="*/ 4965 w 7027"/>
                <a:gd name="T1" fmla="*/ 909 h 2418"/>
                <a:gd name="T2" fmla="*/ 4965 w 7027"/>
                <a:gd name="T3" fmla="*/ 909 h 2418"/>
                <a:gd name="T4" fmla="*/ 0 w 7027"/>
                <a:gd name="T5" fmla="*/ 842 h 2418"/>
                <a:gd name="T6" fmla="*/ 0 w 7027"/>
                <a:gd name="T7" fmla="*/ 2417 h 2418"/>
                <a:gd name="T8" fmla="*/ 3790 w 7027"/>
                <a:gd name="T9" fmla="*/ 2417 h 2418"/>
                <a:gd name="T10" fmla="*/ 3790 w 7027"/>
                <a:gd name="T11" fmla="*/ 2151 h 2418"/>
                <a:gd name="T12" fmla="*/ 3768 w 7027"/>
                <a:gd name="T13" fmla="*/ 2062 h 2418"/>
                <a:gd name="T14" fmla="*/ 3679 w 7027"/>
                <a:gd name="T15" fmla="*/ 1929 h 2418"/>
                <a:gd name="T16" fmla="*/ 3613 w 7027"/>
                <a:gd name="T17" fmla="*/ 1686 h 2418"/>
                <a:gd name="T18" fmla="*/ 3613 w 7027"/>
                <a:gd name="T19" fmla="*/ 1663 h 2418"/>
                <a:gd name="T20" fmla="*/ 3613 w 7027"/>
                <a:gd name="T21" fmla="*/ 1663 h 2418"/>
                <a:gd name="T22" fmla="*/ 4034 w 7027"/>
                <a:gd name="T23" fmla="*/ 1330 h 2418"/>
                <a:gd name="T24" fmla="*/ 4454 w 7027"/>
                <a:gd name="T25" fmla="*/ 1686 h 2418"/>
                <a:gd name="T26" fmla="*/ 4454 w 7027"/>
                <a:gd name="T27" fmla="*/ 1686 h 2418"/>
                <a:gd name="T28" fmla="*/ 4388 w 7027"/>
                <a:gd name="T29" fmla="*/ 1929 h 2418"/>
                <a:gd name="T30" fmla="*/ 4322 w 7027"/>
                <a:gd name="T31" fmla="*/ 2040 h 2418"/>
                <a:gd name="T32" fmla="*/ 4300 w 7027"/>
                <a:gd name="T33" fmla="*/ 2151 h 2418"/>
                <a:gd name="T34" fmla="*/ 4277 w 7027"/>
                <a:gd name="T35" fmla="*/ 2151 h 2418"/>
                <a:gd name="T36" fmla="*/ 4277 w 7027"/>
                <a:gd name="T37" fmla="*/ 2417 h 2418"/>
                <a:gd name="T38" fmla="*/ 7026 w 7027"/>
                <a:gd name="T39" fmla="*/ 2417 h 2418"/>
                <a:gd name="T40" fmla="*/ 4965 w 7027"/>
                <a:gd name="T41" fmla="*/ 909 h 2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27" h="2418">
                  <a:moveTo>
                    <a:pt x="4965" y="909"/>
                  </a:moveTo>
                  <a:lnTo>
                    <a:pt x="4965" y="909"/>
                  </a:lnTo>
                  <a:cubicBezTo>
                    <a:pt x="2970" y="0"/>
                    <a:pt x="1286" y="200"/>
                    <a:pt x="0" y="842"/>
                  </a:cubicBezTo>
                  <a:cubicBezTo>
                    <a:pt x="0" y="2417"/>
                    <a:pt x="0" y="2417"/>
                    <a:pt x="0" y="2417"/>
                  </a:cubicBezTo>
                  <a:cubicBezTo>
                    <a:pt x="3790" y="2417"/>
                    <a:pt x="3790" y="2417"/>
                    <a:pt x="3790" y="2417"/>
                  </a:cubicBezTo>
                  <a:cubicBezTo>
                    <a:pt x="3790" y="2151"/>
                    <a:pt x="3790" y="2151"/>
                    <a:pt x="3790" y="2151"/>
                  </a:cubicBezTo>
                  <a:cubicBezTo>
                    <a:pt x="3768" y="2062"/>
                    <a:pt x="3768" y="2062"/>
                    <a:pt x="3768" y="2062"/>
                  </a:cubicBezTo>
                  <a:cubicBezTo>
                    <a:pt x="3745" y="1995"/>
                    <a:pt x="3723" y="1973"/>
                    <a:pt x="3679" y="1929"/>
                  </a:cubicBezTo>
                  <a:cubicBezTo>
                    <a:pt x="3635" y="1840"/>
                    <a:pt x="3613" y="1774"/>
                    <a:pt x="3613" y="1686"/>
                  </a:cubicBezTo>
                  <a:cubicBezTo>
                    <a:pt x="3613" y="1663"/>
                    <a:pt x="3613" y="1663"/>
                    <a:pt x="3613" y="1663"/>
                  </a:cubicBezTo>
                  <a:lnTo>
                    <a:pt x="3613" y="1663"/>
                  </a:lnTo>
                  <a:cubicBezTo>
                    <a:pt x="3635" y="1486"/>
                    <a:pt x="3812" y="1330"/>
                    <a:pt x="4034" y="1330"/>
                  </a:cubicBezTo>
                  <a:cubicBezTo>
                    <a:pt x="4277" y="1330"/>
                    <a:pt x="4454" y="1486"/>
                    <a:pt x="4454" y="1686"/>
                  </a:cubicBezTo>
                  <a:lnTo>
                    <a:pt x="4454" y="1686"/>
                  </a:lnTo>
                  <a:cubicBezTo>
                    <a:pt x="4454" y="1774"/>
                    <a:pt x="4432" y="1863"/>
                    <a:pt x="4388" y="1929"/>
                  </a:cubicBezTo>
                  <a:cubicBezTo>
                    <a:pt x="4343" y="1973"/>
                    <a:pt x="4322" y="1995"/>
                    <a:pt x="4322" y="2040"/>
                  </a:cubicBezTo>
                  <a:cubicBezTo>
                    <a:pt x="4300" y="2151"/>
                    <a:pt x="4300" y="2151"/>
                    <a:pt x="4300" y="2151"/>
                  </a:cubicBezTo>
                  <a:cubicBezTo>
                    <a:pt x="4277" y="2151"/>
                    <a:pt x="4277" y="2151"/>
                    <a:pt x="4277" y="2151"/>
                  </a:cubicBezTo>
                  <a:cubicBezTo>
                    <a:pt x="4277" y="2417"/>
                    <a:pt x="4277" y="2417"/>
                    <a:pt x="4277" y="2417"/>
                  </a:cubicBezTo>
                  <a:cubicBezTo>
                    <a:pt x="7026" y="2417"/>
                    <a:pt x="7026" y="2417"/>
                    <a:pt x="7026" y="2417"/>
                  </a:cubicBezTo>
                  <a:cubicBezTo>
                    <a:pt x="6560" y="1863"/>
                    <a:pt x="5896" y="1352"/>
                    <a:pt x="4965" y="909"/>
                  </a:cubicBezTo>
                </a:path>
              </a:pathLst>
            </a:custGeom>
            <a:solidFill>
              <a:schemeClr val="accent1"/>
            </a:solidFill>
            <a:ln>
              <a:noFill/>
            </a:ln>
            <a:effectLst/>
          </p:spPr>
          <p:txBody>
            <a:bodyPr wrap="none" lIns="91462" tIns="45730" rIns="91462" bIns="45730" anchor="ctr"/>
            <a:lstStyle/>
            <a:p>
              <a:endParaRPr lang="en-US" sz="2701" dirty="0">
                <a:latin typeface="Lato Light"/>
              </a:endParaRPr>
            </a:p>
          </p:txBody>
        </p:sp>
        <p:sp>
          <p:nvSpPr>
            <p:cNvPr id="68" name="Freeform 11"/>
            <p:cNvSpPr>
              <a:spLocks noChangeArrowheads="1"/>
            </p:cNvSpPr>
            <p:nvPr/>
          </p:nvSpPr>
          <p:spPr bwMode="auto">
            <a:xfrm>
              <a:off x="1903881" y="1919662"/>
              <a:ext cx="432329" cy="386615"/>
            </a:xfrm>
            <a:custGeom>
              <a:avLst/>
              <a:gdLst>
                <a:gd name="T0" fmla="*/ 1462 w 1463"/>
                <a:gd name="T1" fmla="*/ 1309 h 1310"/>
                <a:gd name="T2" fmla="*/ 1462 w 1463"/>
                <a:gd name="T3" fmla="*/ 1309 h 1310"/>
                <a:gd name="T4" fmla="*/ 1462 w 1463"/>
                <a:gd name="T5" fmla="*/ 0 h 1310"/>
                <a:gd name="T6" fmla="*/ 0 w 1463"/>
                <a:gd name="T7" fmla="*/ 1309 h 1310"/>
                <a:gd name="T8" fmla="*/ 1462 w 1463"/>
                <a:gd name="T9" fmla="*/ 1309 h 1310"/>
              </a:gdLst>
              <a:ahLst/>
              <a:cxnLst>
                <a:cxn ang="0">
                  <a:pos x="T0" y="T1"/>
                </a:cxn>
                <a:cxn ang="0">
                  <a:pos x="T2" y="T3"/>
                </a:cxn>
                <a:cxn ang="0">
                  <a:pos x="T4" y="T5"/>
                </a:cxn>
                <a:cxn ang="0">
                  <a:pos x="T6" y="T7"/>
                </a:cxn>
                <a:cxn ang="0">
                  <a:pos x="T8" y="T9"/>
                </a:cxn>
              </a:cxnLst>
              <a:rect l="0" t="0" r="r" b="b"/>
              <a:pathLst>
                <a:path w="1463" h="1310">
                  <a:moveTo>
                    <a:pt x="1462" y="1309"/>
                  </a:moveTo>
                  <a:lnTo>
                    <a:pt x="1462" y="1309"/>
                  </a:lnTo>
                  <a:cubicBezTo>
                    <a:pt x="1462" y="0"/>
                    <a:pt x="1462" y="0"/>
                    <a:pt x="1462" y="0"/>
                  </a:cubicBezTo>
                  <a:cubicBezTo>
                    <a:pt x="886" y="378"/>
                    <a:pt x="377" y="821"/>
                    <a:pt x="0" y="1309"/>
                  </a:cubicBezTo>
                  <a:lnTo>
                    <a:pt x="1462" y="1309"/>
                  </a:lnTo>
                </a:path>
              </a:pathLst>
            </a:custGeom>
            <a:solidFill>
              <a:schemeClr val="accent1"/>
            </a:solidFill>
            <a:ln>
              <a:noFill/>
            </a:ln>
            <a:effectLst/>
          </p:spPr>
          <p:txBody>
            <a:bodyPr wrap="none" lIns="91462" tIns="45730" rIns="91462" bIns="45730" anchor="ctr"/>
            <a:lstStyle/>
            <a:p>
              <a:endParaRPr lang="en-US" sz="2701" dirty="0">
                <a:latin typeface="Lato Light"/>
              </a:endParaRPr>
            </a:p>
          </p:txBody>
        </p:sp>
      </p:grpSp>
      <p:sp>
        <p:nvSpPr>
          <p:cNvPr id="69" name="Freeform 13"/>
          <p:cNvSpPr>
            <a:spLocks noChangeArrowheads="1"/>
          </p:cNvSpPr>
          <p:nvPr/>
        </p:nvSpPr>
        <p:spPr bwMode="auto">
          <a:xfrm>
            <a:off x="2256305" y="10562672"/>
            <a:ext cx="4133909" cy="1456063"/>
          </a:xfrm>
          <a:custGeom>
            <a:avLst/>
            <a:gdLst>
              <a:gd name="T0" fmla="*/ 0 w 9309"/>
              <a:gd name="T1" fmla="*/ 3279 h 3280"/>
              <a:gd name="T2" fmla="*/ 1219 w 9309"/>
              <a:gd name="T3" fmla="*/ 0 h 3280"/>
              <a:gd name="T4" fmla="*/ 7779 w 9309"/>
              <a:gd name="T5" fmla="*/ 1396 h 3280"/>
              <a:gd name="T6" fmla="*/ 7779 w 9309"/>
              <a:gd name="T7" fmla="*/ 1174 h 3280"/>
              <a:gd name="T8" fmla="*/ 9308 w 9309"/>
              <a:gd name="T9" fmla="*/ 3279 h 3280"/>
              <a:gd name="T10" fmla="*/ 0 w 9309"/>
              <a:gd name="T11" fmla="*/ 3279 h 3280"/>
            </a:gdLst>
            <a:ahLst/>
            <a:cxnLst>
              <a:cxn ang="0">
                <a:pos x="T0" y="T1"/>
              </a:cxn>
              <a:cxn ang="0">
                <a:pos x="T2" y="T3"/>
              </a:cxn>
              <a:cxn ang="0">
                <a:pos x="T4" y="T5"/>
              </a:cxn>
              <a:cxn ang="0">
                <a:pos x="T6" y="T7"/>
              </a:cxn>
              <a:cxn ang="0">
                <a:pos x="T8" y="T9"/>
              </a:cxn>
              <a:cxn ang="0">
                <a:pos x="T10" y="T11"/>
              </a:cxn>
            </a:cxnLst>
            <a:rect l="0" t="0" r="r" b="b"/>
            <a:pathLst>
              <a:path w="9309" h="3280">
                <a:moveTo>
                  <a:pt x="0" y="3279"/>
                </a:moveTo>
                <a:lnTo>
                  <a:pt x="1219" y="0"/>
                </a:lnTo>
                <a:lnTo>
                  <a:pt x="7779" y="1396"/>
                </a:lnTo>
                <a:lnTo>
                  <a:pt x="7779" y="1174"/>
                </a:lnTo>
                <a:lnTo>
                  <a:pt x="9308" y="3279"/>
                </a:lnTo>
                <a:lnTo>
                  <a:pt x="0" y="3279"/>
                </a:lnTo>
              </a:path>
            </a:pathLst>
          </a:custGeom>
          <a:solidFill>
            <a:schemeClr val="bg1">
              <a:lumMod val="50000"/>
            </a:schemeClr>
          </a:solidFill>
          <a:ln>
            <a:noFill/>
          </a:ln>
          <a:effectLst/>
        </p:spPr>
        <p:txBody>
          <a:bodyPr wrap="none" lIns="182886" tIns="91443" rIns="182886" bIns="91443" anchor="ctr"/>
          <a:lstStyle/>
          <a:p>
            <a:endParaRPr lang="en-US" sz="2701" dirty="0">
              <a:latin typeface="Lato Light"/>
            </a:endParaRPr>
          </a:p>
        </p:txBody>
      </p:sp>
      <p:sp>
        <p:nvSpPr>
          <p:cNvPr id="70" name="Freeform 14"/>
          <p:cNvSpPr>
            <a:spLocks noChangeArrowheads="1"/>
          </p:cNvSpPr>
          <p:nvPr/>
        </p:nvSpPr>
        <p:spPr bwMode="auto">
          <a:xfrm>
            <a:off x="2797045" y="9833662"/>
            <a:ext cx="2913327" cy="1348278"/>
          </a:xfrm>
          <a:custGeom>
            <a:avLst/>
            <a:gdLst>
              <a:gd name="T0" fmla="*/ 6560 w 6561"/>
              <a:gd name="T1" fmla="*/ 3037 h 3038"/>
              <a:gd name="T2" fmla="*/ 0 w 6561"/>
              <a:gd name="T3" fmla="*/ 1641 h 3038"/>
              <a:gd name="T4" fmla="*/ 554 w 6561"/>
              <a:gd name="T5" fmla="*/ 0 h 3038"/>
              <a:gd name="T6" fmla="*/ 6560 w 6561"/>
              <a:gd name="T7" fmla="*/ 1419 h 3038"/>
              <a:gd name="T8" fmla="*/ 6560 w 6561"/>
              <a:gd name="T9" fmla="*/ 3037 h 3038"/>
            </a:gdLst>
            <a:ahLst/>
            <a:cxnLst>
              <a:cxn ang="0">
                <a:pos x="T0" y="T1"/>
              </a:cxn>
              <a:cxn ang="0">
                <a:pos x="T2" y="T3"/>
              </a:cxn>
              <a:cxn ang="0">
                <a:pos x="T4" y="T5"/>
              </a:cxn>
              <a:cxn ang="0">
                <a:pos x="T6" y="T7"/>
              </a:cxn>
              <a:cxn ang="0">
                <a:pos x="T8" y="T9"/>
              </a:cxn>
            </a:cxnLst>
            <a:rect l="0" t="0" r="r" b="b"/>
            <a:pathLst>
              <a:path w="6561" h="3038">
                <a:moveTo>
                  <a:pt x="6560" y="3037"/>
                </a:moveTo>
                <a:lnTo>
                  <a:pt x="0" y="1641"/>
                </a:lnTo>
                <a:lnTo>
                  <a:pt x="554" y="0"/>
                </a:lnTo>
                <a:lnTo>
                  <a:pt x="6560" y="1419"/>
                </a:lnTo>
                <a:lnTo>
                  <a:pt x="6560" y="3037"/>
                </a:lnTo>
              </a:path>
            </a:pathLst>
          </a:custGeom>
          <a:solidFill>
            <a:schemeClr val="bg2"/>
          </a:solidFill>
          <a:ln>
            <a:noFill/>
          </a:ln>
          <a:effectLst/>
        </p:spPr>
        <p:txBody>
          <a:bodyPr wrap="none" lIns="182886" tIns="91443" rIns="182886" bIns="91443" anchor="ctr"/>
          <a:lstStyle/>
          <a:p>
            <a:endParaRPr lang="en-US" sz="2701" dirty="0">
              <a:latin typeface="Lato Light"/>
            </a:endParaRPr>
          </a:p>
        </p:txBody>
      </p:sp>
      <p:grpSp>
        <p:nvGrpSpPr>
          <p:cNvPr id="13" name="Group 12"/>
          <p:cNvGrpSpPr/>
          <p:nvPr/>
        </p:nvGrpSpPr>
        <p:grpSpPr>
          <a:xfrm>
            <a:off x="2226919" y="6780438"/>
            <a:ext cx="5434815" cy="1209139"/>
            <a:chOff x="1484612" y="3377305"/>
            <a:chExt cx="3623210" cy="805883"/>
          </a:xfrm>
        </p:grpSpPr>
        <p:sp>
          <p:nvSpPr>
            <p:cNvPr id="58" name="Freeform 4"/>
            <p:cNvSpPr>
              <a:spLocks noChangeArrowheads="1"/>
            </p:cNvSpPr>
            <p:nvPr/>
          </p:nvSpPr>
          <p:spPr bwMode="auto">
            <a:xfrm>
              <a:off x="2475967" y="3377305"/>
              <a:ext cx="1330949" cy="805883"/>
            </a:xfrm>
            <a:custGeom>
              <a:avLst/>
              <a:gdLst>
                <a:gd name="T0" fmla="*/ 4499 w 4500"/>
                <a:gd name="T1" fmla="*/ 0 h 2727"/>
                <a:gd name="T2" fmla="*/ 4499 w 4500"/>
                <a:gd name="T3" fmla="*/ 0 h 2727"/>
                <a:gd name="T4" fmla="*/ 0 w 4500"/>
                <a:gd name="T5" fmla="*/ 0 h 2727"/>
                <a:gd name="T6" fmla="*/ 0 w 4500"/>
                <a:gd name="T7" fmla="*/ 2726 h 2727"/>
                <a:gd name="T8" fmla="*/ 399 w 4500"/>
                <a:gd name="T9" fmla="*/ 2726 h 2727"/>
                <a:gd name="T10" fmla="*/ 399 w 4500"/>
                <a:gd name="T11" fmla="*/ 2593 h 2727"/>
                <a:gd name="T12" fmla="*/ 377 w 4500"/>
                <a:gd name="T13" fmla="*/ 2504 h 2727"/>
                <a:gd name="T14" fmla="*/ 311 w 4500"/>
                <a:gd name="T15" fmla="*/ 2349 h 2727"/>
                <a:gd name="T16" fmla="*/ 244 w 4500"/>
                <a:gd name="T17" fmla="*/ 2105 h 2727"/>
                <a:gd name="T18" fmla="*/ 244 w 4500"/>
                <a:gd name="T19" fmla="*/ 2105 h 2727"/>
                <a:gd name="T20" fmla="*/ 244 w 4500"/>
                <a:gd name="T21" fmla="*/ 2105 h 2727"/>
                <a:gd name="T22" fmla="*/ 244 w 4500"/>
                <a:gd name="T23" fmla="*/ 2105 h 2727"/>
                <a:gd name="T24" fmla="*/ 665 w 4500"/>
                <a:gd name="T25" fmla="*/ 1773 h 2727"/>
                <a:gd name="T26" fmla="*/ 1086 w 4500"/>
                <a:gd name="T27" fmla="*/ 2128 h 2727"/>
                <a:gd name="T28" fmla="*/ 1086 w 4500"/>
                <a:gd name="T29" fmla="*/ 2128 h 2727"/>
                <a:gd name="T30" fmla="*/ 997 w 4500"/>
                <a:gd name="T31" fmla="*/ 2349 h 2727"/>
                <a:gd name="T32" fmla="*/ 931 w 4500"/>
                <a:gd name="T33" fmla="*/ 2481 h 2727"/>
                <a:gd name="T34" fmla="*/ 908 w 4500"/>
                <a:gd name="T35" fmla="*/ 2593 h 2727"/>
                <a:gd name="T36" fmla="*/ 908 w 4500"/>
                <a:gd name="T37" fmla="*/ 2593 h 2727"/>
                <a:gd name="T38" fmla="*/ 908 w 4500"/>
                <a:gd name="T39" fmla="*/ 2726 h 2727"/>
                <a:gd name="T40" fmla="*/ 4499 w 4500"/>
                <a:gd name="T41" fmla="*/ 2726 h 2727"/>
                <a:gd name="T42" fmla="*/ 4499 w 4500"/>
                <a:gd name="T43" fmla="*/ 0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00" h="2727">
                  <a:moveTo>
                    <a:pt x="4499" y="0"/>
                  </a:moveTo>
                  <a:lnTo>
                    <a:pt x="4499" y="0"/>
                  </a:lnTo>
                  <a:cubicBezTo>
                    <a:pt x="0" y="0"/>
                    <a:pt x="0" y="0"/>
                    <a:pt x="0" y="0"/>
                  </a:cubicBezTo>
                  <a:cubicBezTo>
                    <a:pt x="0" y="2726"/>
                    <a:pt x="0" y="2726"/>
                    <a:pt x="0" y="2726"/>
                  </a:cubicBezTo>
                  <a:cubicBezTo>
                    <a:pt x="399" y="2726"/>
                    <a:pt x="399" y="2726"/>
                    <a:pt x="399" y="2726"/>
                  </a:cubicBezTo>
                  <a:cubicBezTo>
                    <a:pt x="399" y="2593"/>
                    <a:pt x="399" y="2593"/>
                    <a:pt x="399" y="2593"/>
                  </a:cubicBezTo>
                  <a:cubicBezTo>
                    <a:pt x="377" y="2504"/>
                    <a:pt x="377" y="2504"/>
                    <a:pt x="377" y="2504"/>
                  </a:cubicBezTo>
                  <a:cubicBezTo>
                    <a:pt x="355" y="2437"/>
                    <a:pt x="355" y="2416"/>
                    <a:pt x="311" y="2349"/>
                  </a:cubicBezTo>
                  <a:cubicBezTo>
                    <a:pt x="244" y="2282"/>
                    <a:pt x="222" y="2216"/>
                    <a:pt x="244" y="2105"/>
                  </a:cubicBezTo>
                  <a:lnTo>
                    <a:pt x="244" y="2105"/>
                  </a:lnTo>
                  <a:lnTo>
                    <a:pt x="244" y="2105"/>
                  </a:lnTo>
                  <a:lnTo>
                    <a:pt x="244" y="2105"/>
                  </a:lnTo>
                  <a:cubicBezTo>
                    <a:pt x="244" y="1906"/>
                    <a:pt x="443" y="1773"/>
                    <a:pt x="665" y="1773"/>
                  </a:cubicBezTo>
                  <a:cubicBezTo>
                    <a:pt x="886" y="1773"/>
                    <a:pt x="1086" y="1928"/>
                    <a:pt x="1086" y="2128"/>
                  </a:cubicBezTo>
                  <a:lnTo>
                    <a:pt x="1086" y="2128"/>
                  </a:lnTo>
                  <a:cubicBezTo>
                    <a:pt x="1086" y="2216"/>
                    <a:pt x="1064" y="2282"/>
                    <a:pt x="997" y="2349"/>
                  </a:cubicBezTo>
                  <a:cubicBezTo>
                    <a:pt x="975" y="2416"/>
                    <a:pt x="953" y="2437"/>
                    <a:pt x="931" y="2481"/>
                  </a:cubicBezTo>
                  <a:cubicBezTo>
                    <a:pt x="908" y="2593"/>
                    <a:pt x="908" y="2593"/>
                    <a:pt x="908" y="2593"/>
                  </a:cubicBezTo>
                  <a:lnTo>
                    <a:pt x="908" y="2593"/>
                  </a:lnTo>
                  <a:cubicBezTo>
                    <a:pt x="908" y="2726"/>
                    <a:pt x="908" y="2726"/>
                    <a:pt x="908" y="2726"/>
                  </a:cubicBezTo>
                  <a:cubicBezTo>
                    <a:pt x="4499" y="2726"/>
                    <a:pt x="4499" y="2726"/>
                    <a:pt x="4499" y="2726"/>
                  </a:cubicBezTo>
                  <a:lnTo>
                    <a:pt x="4499" y="0"/>
                  </a:lnTo>
                </a:path>
              </a:pathLst>
            </a:custGeom>
            <a:solidFill>
              <a:schemeClr val="accent3"/>
            </a:solidFill>
            <a:ln>
              <a:noFill/>
            </a:ln>
            <a:effectLst/>
          </p:spPr>
          <p:txBody>
            <a:bodyPr wrap="none" lIns="91462" tIns="45730" rIns="91462" bIns="45730" anchor="ctr"/>
            <a:lstStyle/>
            <a:p>
              <a:endParaRPr lang="en-US" sz="2701" dirty="0">
                <a:latin typeface="Lato Light"/>
              </a:endParaRPr>
            </a:p>
          </p:txBody>
        </p:sp>
        <p:sp>
          <p:nvSpPr>
            <p:cNvPr id="67" name="Freeform 9"/>
            <p:cNvSpPr>
              <a:spLocks noChangeArrowheads="1"/>
            </p:cNvSpPr>
            <p:nvPr/>
          </p:nvSpPr>
          <p:spPr bwMode="auto">
            <a:xfrm>
              <a:off x="1484612" y="3377305"/>
              <a:ext cx="852904" cy="805883"/>
            </a:xfrm>
            <a:custGeom>
              <a:avLst/>
              <a:gdLst>
                <a:gd name="T0" fmla="*/ 2881 w 2882"/>
                <a:gd name="T1" fmla="*/ 0 h 2727"/>
                <a:gd name="T2" fmla="*/ 2881 w 2882"/>
                <a:gd name="T3" fmla="*/ 0 h 2727"/>
                <a:gd name="T4" fmla="*/ 22 w 2882"/>
                <a:gd name="T5" fmla="*/ 0 h 2727"/>
                <a:gd name="T6" fmla="*/ 598 w 2882"/>
                <a:gd name="T7" fmla="*/ 2726 h 2727"/>
                <a:gd name="T8" fmla="*/ 2881 w 2882"/>
                <a:gd name="T9" fmla="*/ 2726 h 2727"/>
                <a:gd name="T10" fmla="*/ 2881 w 2882"/>
                <a:gd name="T11" fmla="*/ 0 h 2727"/>
              </a:gdLst>
              <a:ahLst/>
              <a:cxnLst>
                <a:cxn ang="0">
                  <a:pos x="T0" y="T1"/>
                </a:cxn>
                <a:cxn ang="0">
                  <a:pos x="T2" y="T3"/>
                </a:cxn>
                <a:cxn ang="0">
                  <a:pos x="T4" y="T5"/>
                </a:cxn>
                <a:cxn ang="0">
                  <a:pos x="T6" y="T7"/>
                </a:cxn>
                <a:cxn ang="0">
                  <a:pos x="T8" y="T9"/>
                </a:cxn>
                <a:cxn ang="0">
                  <a:pos x="T10" y="T11"/>
                </a:cxn>
              </a:cxnLst>
              <a:rect l="0" t="0" r="r" b="b"/>
              <a:pathLst>
                <a:path w="2882" h="2727">
                  <a:moveTo>
                    <a:pt x="2881" y="0"/>
                  </a:moveTo>
                  <a:lnTo>
                    <a:pt x="2881" y="0"/>
                  </a:lnTo>
                  <a:cubicBezTo>
                    <a:pt x="22" y="0"/>
                    <a:pt x="22" y="0"/>
                    <a:pt x="22" y="0"/>
                  </a:cubicBezTo>
                  <a:cubicBezTo>
                    <a:pt x="0" y="864"/>
                    <a:pt x="133" y="1773"/>
                    <a:pt x="598" y="2726"/>
                  </a:cubicBezTo>
                  <a:cubicBezTo>
                    <a:pt x="2881" y="2726"/>
                    <a:pt x="2881" y="2726"/>
                    <a:pt x="2881" y="2726"/>
                  </a:cubicBezTo>
                  <a:lnTo>
                    <a:pt x="2881" y="0"/>
                  </a:lnTo>
                </a:path>
              </a:pathLst>
            </a:custGeom>
            <a:solidFill>
              <a:schemeClr val="accent3"/>
            </a:solidFill>
            <a:ln>
              <a:noFill/>
            </a:ln>
            <a:effectLst/>
          </p:spPr>
          <p:txBody>
            <a:bodyPr wrap="none" lIns="91462" tIns="45730" rIns="91462" bIns="45730" anchor="ctr"/>
            <a:lstStyle/>
            <a:p>
              <a:endParaRPr lang="en-US" sz="2701" dirty="0">
                <a:latin typeface="Lato Light"/>
              </a:endParaRPr>
            </a:p>
          </p:txBody>
        </p:sp>
        <p:sp>
          <p:nvSpPr>
            <p:cNvPr id="71" name="Freeform 15"/>
            <p:cNvSpPr>
              <a:spLocks noChangeArrowheads="1"/>
            </p:cNvSpPr>
            <p:nvPr/>
          </p:nvSpPr>
          <p:spPr bwMode="auto">
            <a:xfrm>
              <a:off x="3946671" y="3377305"/>
              <a:ext cx="1161151" cy="805883"/>
            </a:xfrm>
            <a:custGeom>
              <a:avLst/>
              <a:gdLst>
                <a:gd name="T0" fmla="*/ 1927 w 3923"/>
                <a:gd name="T1" fmla="*/ 2459 h 2727"/>
                <a:gd name="T2" fmla="*/ 1927 w 3923"/>
                <a:gd name="T3" fmla="*/ 2459 h 2727"/>
                <a:gd name="T4" fmla="*/ 1839 w 3923"/>
                <a:gd name="T5" fmla="*/ 2305 h 2727"/>
                <a:gd name="T6" fmla="*/ 1772 w 3923"/>
                <a:gd name="T7" fmla="*/ 2061 h 2727"/>
                <a:gd name="T8" fmla="*/ 1772 w 3923"/>
                <a:gd name="T9" fmla="*/ 2061 h 2727"/>
                <a:gd name="T10" fmla="*/ 1772 w 3923"/>
                <a:gd name="T11" fmla="*/ 2039 h 2727"/>
                <a:gd name="T12" fmla="*/ 1772 w 3923"/>
                <a:gd name="T13" fmla="*/ 2039 h 2727"/>
                <a:gd name="T14" fmla="*/ 2194 w 3923"/>
                <a:gd name="T15" fmla="*/ 1707 h 2727"/>
                <a:gd name="T16" fmla="*/ 2615 w 3923"/>
                <a:gd name="T17" fmla="*/ 2083 h 2727"/>
                <a:gd name="T18" fmla="*/ 2615 w 3923"/>
                <a:gd name="T19" fmla="*/ 2083 h 2727"/>
                <a:gd name="T20" fmla="*/ 2549 w 3923"/>
                <a:gd name="T21" fmla="*/ 2305 h 2727"/>
                <a:gd name="T22" fmla="*/ 2482 w 3923"/>
                <a:gd name="T23" fmla="*/ 2437 h 2727"/>
                <a:gd name="T24" fmla="*/ 2460 w 3923"/>
                <a:gd name="T25" fmla="*/ 2526 h 2727"/>
                <a:gd name="T26" fmla="*/ 2438 w 3923"/>
                <a:gd name="T27" fmla="*/ 2526 h 2727"/>
                <a:gd name="T28" fmla="*/ 2438 w 3923"/>
                <a:gd name="T29" fmla="*/ 2726 h 2727"/>
                <a:gd name="T30" fmla="*/ 3922 w 3923"/>
                <a:gd name="T31" fmla="*/ 2726 h 2727"/>
                <a:gd name="T32" fmla="*/ 2925 w 3923"/>
                <a:gd name="T33" fmla="*/ 443 h 2727"/>
                <a:gd name="T34" fmla="*/ 3014 w 3923"/>
                <a:gd name="T35" fmla="*/ 0 h 2727"/>
                <a:gd name="T36" fmla="*/ 0 w 3923"/>
                <a:gd name="T37" fmla="*/ 0 h 2727"/>
                <a:gd name="T38" fmla="*/ 0 w 3923"/>
                <a:gd name="T39" fmla="*/ 466 h 2727"/>
                <a:gd name="T40" fmla="*/ 177 w 3923"/>
                <a:gd name="T41" fmla="*/ 466 h 2727"/>
                <a:gd name="T42" fmla="*/ 266 w 3923"/>
                <a:gd name="T43" fmla="*/ 443 h 2727"/>
                <a:gd name="T44" fmla="*/ 399 w 3923"/>
                <a:gd name="T45" fmla="*/ 354 h 2727"/>
                <a:gd name="T46" fmla="*/ 642 w 3923"/>
                <a:gd name="T47" fmla="*/ 288 h 2727"/>
                <a:gd name="T48" fmla="*/ 665 w 3923"/>
                <a:gd name="T49" fmla="*/ 288 h 2727"/>
                <a:gd name="T50" fmla="*/ 665 w 3923"/>
                <a:gd name="T51" fmla="*/ 288 h 2727"/>
                <a:gd name="T52" fmla="*/ 665 w 3923"/>
                <a:gd name="T53" fmla="*/ 288 h 2727"/>
                <a:gd name="T54" fmla="*/ 996 w 3923"/>
                <a:gd name="T55" fmla="*/ 710 h 2727"/>
                <a:gd name="T56" fmla="*/ 620 w 3923"/>
                <a:gd name="T57" fmla="*/ 1130 h 2727"/>
                <a:gd name="T58" fmla="*/ 620 w 3923"/>
                <a:gd name="T59" fmla="*/ 1130 h 2727"/>
                <a:gd name="T60" fmla="*/ 399 w 3923"/>
                <a:gd name="T61" fmla="*/ 1064 h 2727"/>
                <a:gd name="T62" fmla="*/ 266 w 3923"/>
                <a:gd name="T63" fmla="*/ 998 h 2727"/>
                <a:gd name="T64" fmla="*/ 177 w 3923"/>
                <a:gd name="T65" fmla="*/ 976 h 2727"/>
                <a:gd name="T66" fmla="*/ 177 w 3923"/>
                <a:gd name="T67" fmla="*/ 953 h 2727"/>
                <a:gd name="T68" fmla="*/ 0 w 3923"/>
                <a:gd name="T69" fmla="*/ 953 h 2727"/>
                <a:gd name="T70" fmla="*/ 0 w 3923"/>
                <a:gd name="T71" fmla="*/ 2726 h 2727"/>
                <a:gd name="T72" fmla="*/ 1949 w 3923"/>
                <a:gd name="T73" fmla="*/ 2726 h 2727"/>
                <a:gd name="T74" fmla="*/ 1949 w 3923"/>
                <a:gd name="T75" fmla="*/ 2526 h 2727"/>
                <a:gd name="T76" fmla="*/ 1927 w 3923"/>
                <a:gd name="T77" fmla="*/ 2459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923" h="2727">
                  <a:moveTo>
                    <a:pt x="1927" y="2459"/>
                  </a:moveTo>
                  <a:lnTo>
                    <a:pt x="1927" y="2459"/>
                  </a:lnTo>
                  <a:cubicBezTo>
                    <a:pt x="1905" y="2394"/>
                    <a:pt x="1883" y="2371"/>
                    <a:pt x="1839" y="2305"/>
                  </a:cubicBezTo>
                  <a:cubicBezTo>
                    <a:pt x="1794" y="2238"/>
                    <a:pt x="1772" y="2150"/>
                    <a:pt x="1772" y="2061"/>
                  </a:cubicBezTo>
                  <a:lnTo>
                    <a:pt x="1772" y="2061"/>
                  </a:lnTo>
                  <a:cubicBezTo>
                    <a:pt x="1772" y="2039"/>
                    <a:pt x="1772" y="2039"/>
                    <a:pt x="1772" y="2039"/>
                  </a:cubicBezTo>
                  <a:lnTo>
                    <a:pt x="1772" y="2039"/>
                  </a:lnTo>
                  <a:cubicBezTo>
                    <a:pt x="1794" y="1862"/>
                    <a:pt x="1972" y="1707"/>
                    <a:pt x="2194" y="1707"/>
                  </a:cubicBezTo>
                  <a:cubicBezTo>
                    <a:pt x="2438" y="1707"/>
                    <a:pt x="2615" y="1884"/>
                    <a:pt x="2615" y="2083"/>
                  </a:cubicBezTo>
                  <a:lnTo>
                    <a:pt x="2615" y="2083"/>
                  </a:lnTo>
                  <a:cubicBezTo>
                    <a:pt x="2615" y="2172"/>
                    <a:pt x="2592" y="2238"/>
                    <a:pt x="2549" y="2305"/>
                  </a:cubicBezTo>
                  <a:cubicBezTo>
                    <a:pt x="2504" y="2349"/>
                    <a:pt x="2482" y="2394"/>
                    <a:pt x="2482" y="2437"/>
                  </a:cubicBezTo>
                  <a:cubicBezTo>
                    <a:pt x="2460" y="2526"/>
                    <a:pt x="2460" y="2526"/>
                    <a:pt x="2460" y="2526"/>
                  </a:cubicBezTo>
                  <a:cubicBezTo>
                    <a:pt x="2438" y="2526"/>
                    <a:pt x="2438" y="2526"/>
                    <a:pt x="2438" y="2526"/>
                  </a:cubicBezTo>
                  <a:cubicBezTo>
                    <a:pt x="2438" y="2726"/>
                    <a:pt x="2438" y="2726"/>
                    <a:pt x="2438" y="2726"/>
                  </a:cubicBezTo>
                  <a:cubicBezTo>
                    <a:pt x="3922" y="2726"/>
                    <a:pt x="3922" y="2726"/>
                    <a:pt x="3922" y="2726"/>
                  </a:cubicBezTo>
                  <a:cubicBezTo>
                    <a:pt x="3922" y="2726"/>
                    <a:pt x="2947" y="1064"/>
                    <a:pt x="2925" y="443"/>
                  </a:cubicBezTo>
                  <a:cubicBezTo>
                    <a:pt x="2925" y="332"/>
                    <a:pt x="2970" y="288"/>
                    <a:pt x="3014" y="0"/>
                  </a:cubicBezTo>
                  <a:cubicBezTo>
                    <a:pt x="0" y="0"/>
                    <a:pt x="0" y="0"/>
                    <a:pt x="0" y="0"/>
                  </a:cubicBezTo>
                  <a:cubicBezTo>
                    <a:pt x="0" y="466"/>
                    <a:pt x="0" y="466"/>
                    <a:pt x="0" y="466"/>
                  </a:cubicBezTo>
                  <a:cubicBezTo>
                    <a:pt x="177" y="466"/>
                    <a:pt x="177" y="466"/>
                    <a:pt x="177" y="466"/>
                  </a:cubicBezTo>
                  <a:cubicBezTo>
                    <a:pt x="266" y="443"/>
                    <a:pt x="266" y="443"/>
                    <a:pt x="266" y="443"/>
                  </a:cubicBezTo>
                  <a:cubicBezTo>
                    <a:pt x="310" y="421"/>
                    <a:pt x="332" y="399"/>
                    <a:pt x="399" y="354"/>
                  </a:cubicBezTo>
                  <a:cubicBezTo>
                    <a:pt x="465" y="311"/>
                    <a:pt x="553" y="288"/>
                    <a:pt x="642" y="288"/>
                  </a:cubicBezTo>
                  <a:cubicBezTo>
                    <a:pt x="665" y="288"/>
                    <a:pt x="665" y="288"/>
                    <a:pt x="665" y="288"/>
                  </a:cubicBezTo>
                  <a:lnTo>
                    <a:pt x="665" y="288"/>
                  </a:lnTo>
                  <a:lnTo>
                    <a:pt x="665" y="288"/>
                  </a:lnTo>
                  <a:cubicBezTo>
                    <a:pt x="842" y="311"/>
                    <a:pt x="996" y="488"/>
                    <a:pt x="996" y="710"/>
                  </a:cubicBezTo>
                  <a:cubicBezTo>
                    <a:pt x="996" y="953"/>
                    <a:pt x="819" y="1130"/>
                    <a:pt x="620" y="1130"/>
                  </a:cubicBezTo>
                  <a:lnTo>
                    <a:pt x="620" y="1130"/>
                  </a:lnTo>
                  <a:cubicBezTo>
                    <a:pt x="553" y="1130"/>
                    <a:pt x="465" y="1108"/>
                    <a:pt x="399" y="1064"/>
                  </a:cubicBezTo>
                  <a:cubicBezTo>
                    <a:pt x="354" y="1020"/>
                    <a:pt x="332" y="998"/>
                    <a:pt x="266" y="998"/>
                  </a:cubicBezTo>
                  <a:cubicBezTo>
                    <a:pt x="177" y="976"/>
                    <a:pt x="177" y="976"/>
                    <a:pt x="177" y="976"/>
                  </a:cubicBezTo>
                  <a:cubicBezTo>
                    <a:pt x="177" y="953"/>
                    <a:pt x="177" y="953"/>
                    <a:pt x="177" y="953"/>
                  </a:cubicBezTo>
                  <a:cubicBezTo>
                    <a:pt x="0" y="953"/>
                    <a:pt x="0" y="953"/>
                    <a:pt x="0" y="953"/>
                  </a:cubicBezTo>
                  <a:cubicBezTo>
                    <a:pt x="0" y="2726"/>
                    <a:pt x="0" y="2726"/>
                    <a:pt x="0" y="2726"/>
                  </a:cubicBezTo>
                  <a:cubicBezTo>
                    <a:pt x="1949" y="2726"/>
                    <a:pt x="1949" y="2726"/>
                    <a:pt x="1949" y="2726"/>
                  </a:cubicBezTo>
                  <a:cubicBezTo>
                    <a:pt x="1949" y="2526"/>
                    <a:pt x="1949" y="2526"/>
                    <a:pt x="1949" y="2526"/>
                  </a:cubicBezTo>
                  <a:lnTo>
                    <a:pt x="1927" y="2459"/>
                  </a:lnTo>
                </a:path>
              </a:pathLst>
            </a:custGeom>
            <a:solidFill>
              <a:schemeClr val="accent3"/>
            </a:solidFill>
            <a:ln>
              <a:noFill/>
            </a:ln>
            <a:effectLst/>
          </p:spPr>
          <p:txBody>
            <a:bodyPr wrap="none" lIns="91462" tIns="45730" rIns="91462" bIns="45730" anchor="ctr"/>
            <a:lstStyle/>
            <a:p>
              <a:endParaRPr lang="en-US" sz="2701" dirty="0">
                <a:latin typeface="Lato Light"/>
              </a:endParaRPr>
            </a:p>
          </p:txBody>
        </p:sp>
      </p:grpSp>
      <p:grpSp>
        <p:nvGrpSpPr>
          <p:cNvPr id="12" name="Group 11"/>
          <p:cNvGrpSpPr/>
          <p:nvPr/>
        </p:nvGrpSpPr>
        <p:grpSpPr>
          <a:xfrm>
            <a:off x="2256306" y="5371408"/>
            <a:ext cx="5050813" cy="1209139"/>
            <a:chOff x="1504203" y="2438196"/>
            <a:chExt cx="3367209" cy="805883"/>
          </a:xfrm>
        </p:grpSpPr>
        <p:sp>
          <p:nvSpPr>
            <p:cNvPr id="54" name="Freeform 3"/>
            <p:cNvSpPr>
              <a:spLocks noChangeArrowheads="1"/>
            </p:cNvSpPr>
            <p:nvPr/>
          </p:nvSpPr>
          <p:spPr bwMode="auto">
            <a:xfrm>
              <a:off x="3946671" y="2438196"/>
              <a:ext cx="924741" cy="805883"/>
            </a:xfrm>
            <a:custGeom>
              <a:avLst/>
              <a:gdLst>
                <a:gd name="T0" fmla="*/ 2393 w 3125"/>
                <a:gd name="T1" fmla="*/ 0 h 2727"/>
                <a:gd name="T2" fmla="*/ 2393 w 3125"/>
                <a:gd name="T3" fmla="*/ 0 h 2727"/>
                <a:gd name="T4" fmla="*/ 0 w 3125"/>
                <a:gd name="T5" fmla="*/ 0 h 2727"/>
                <a:gd name="T6" fmla="*/ 0 w 3125"/>
                <a:gd name="T7" fmla="*/ 2726 h 2727"/>
                <a:gd name="T8" fmla="*/ 399 w 3125"/>
                <a:gd name="T9" fmla="*/ 2726 h 2727"/>
                <a:gd name="T10" fmla="*/ 399 w 3125"/>
                <a:gd name="T11" fmla="*/ 2637 h 2727"/>
                <a:gd name="T12" fmla="*/ 376 w 3125"/>
                <a:gd name="T13" fmla="*/ 2571 h 2727"/>
                <a:gd name="T14" fmla="*/ 310 w 3125"/>
                <a:gd name="T15" fmla="*/ 2415 h 2727"/>
                <a:gd name="T16" fmla="*/ 244 w 3125"/>
                <a:gd name="T17" fmla="*/ 2171 h 2727"/>
                <a:gd name="T18" fmla="*/ 244 w 3125"/>
                <a:gd name="T19" fmla="*/ 2171 h 2727"/>
                <a:gd name="T20" fmla="*/ 244 w 3125"/>
                <a:gd name="T21" fmla="*/ 2149 h 2727"/>
                <a:gd name="T22" fmla="*/ 244 w 3125"/>
                <a:gd name="T23" fmla="*/ 2149 h 2727"/>
                <a:gd name="T24" fmla="*/ 665 w 3125"/>
                <a:gd name="T25" fmla="*/ 1817 h 2727"/>
                <a:gd name="T26" fmla="*/ 1085 w 3125"/>
                <a:gd name="T27" fmla="*/ 2194 h 2727"/>
                <a:gd name="T28" fmla="*/ 1085 w 3125"/>
                <a:gd name="T29" fmla="*/ 2194 h 2727"/>
                <a:gd name="T30" fmla="*/ 1019 w 3125"/>
                <a:gd name="T31" fmla="*/ 2415 h 2727"/>
                <a:gd name="T32" fmla="*/ 931 w 3125"/>
                <a:gd name="T33" fmla="*/ 2549 h 2727"/>
                <a:gd name="T34" fmla="*/ 908 w 3125"/>
                <a:gd name="T35" fmla="*/ 2637 h 2727"/>
                <a:gd name="T36" fmla="*/ 908 w 3125"/>
                <a:gd name="T37" fmla="*/ 2637 h 2727"/>
                <a:gd name="T38" fmla="*/ 908 w 3125"/>
                <a:gd name="T39" fmla="*/ 2726 h 2727"/>
                <a:gd name="T40" fmla="*/ 3080 w 3125"/>
                <a:gd name="T41" fmla="*/ 2726 h 2727"/>
                <a:gd name="T42" fmla="*/ 2393 w 3125"/>
                <a:gd name="T43" fmla="*/ 0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25" h="2727">
                  <a:moveTo>
                    <a:pt x="2393" y="0"/>
                  </a:moveTo>
                  <a:lnTo>
                    <a:pt x="2393" y="0"/>
                  </a:lnTo>
                  <a:cubicBezTo>
                    <a:pt x="0" y="0"/>
                    <a:pt x="0" y="0"/>
                    <a:pt x="0" y="0"/>
                  </a:cubicBezTo>
                  <a:cubicBezTo>
                    <a:pt x="0" y="2726"/>
                    <a:pt x="0" y="2726"/>
                    <a:pt x="0" y="2726"/>
                  </a:cubicBezTo>
                  <a:cubicBezTo>
                    <a:pt x="399" y="2726"/>
                    <a:pt x="399" y="2726"/>
                    <a:pt x="399" y="2726"/>
                  </a:cubicBezTo>
                  <a:cubicBezTo>
                    <a:pt x="399" y="2637"/>
                    <a:pt x="399" y="2637"/>
                    <a:pt x="399" y="2637"/>
                  </a:cubicBezTo>
                  <a:cubicBezTo>
                    <a:pt x="376" y="2571"/>
                    <a:pt x="376" y="2571"/>
                    <a:pt x="376" y="2571"/>
                  </a:cubicBezTo>
                  <a:cubicBezTo>
                    <a:pt x="376" y="2504"/>
                    <a:pt x="354" y="2482"/>
                    <a:pt x="310" y="2415"/>
                  </a:cubicBezTo>
                  <a:cubicBezTo>
                    <a:pt x="244" y="2349"/>
                    <a:pt x="244" y="2260"/>
                    <a:pt x="244" y="2171"/>
                  </a:cubicBezTo>
                  <a:lnTo>
                    <a:pt x="244" y="2171"/>
                  </a:lnTo>
                  <a:cubicBezTo>
                    <a:pt x="244" y="2149"/>
                    <a:pt x="244" y="2149"/>
                    <a:pt x="244" y="2149"/>
                  </a:cubicBezTo>
                  <a:lnTo>
                    <a:pt x="244" y="2149"/>
                  </a:lnTo>
                  <a:cubicBezTo>
                    <a:pt x="266" y="1972"/>
                    <a:pt x="443" y="1817"/>
                    <a:pt x="665" y="1817"/>
                  </a:cubicBezTo>
                  <a:cubicBezTo>
                    <a:pt x="886" y="1817"/>
                    <a:pt x="1085" y="1994"/>
                    <a:pt x="1085" y="2194"/>
                  </a:cubicBezTo>
                  <a:lnTo>
                    <a:pt x="1085" y="2194"/>
                  </a:lnTo>
                  <a:cubicBezTo>
                    <a:pt x="1085" y="2282"/>
                    <a:pt x="1063" y="2349"/>
                    <a:pt x="1019" y="2415"/>
                  </a:cubicBezTo>
                  <a:cubicBezTo>
                    <a:pt x="975" y="2460"/>
                    <a:pt x="953" y="2504"/>
                    <a:pt x="931" y="2549"/>
                  </a:cubicBezTo>
                  <a:cubicBezTo>
                    <a:pt x="908" y="2637"/>
                    <a:pt x="908" y="2637"/>
                    <a:pt x="908" y="2637"/>
                  </a:cubicBezTo>
                  <a:lnTo>
                    <a:pt x="908" y="2637"/>
                  </a:lnTo>
                  <a:cubicBezTo>
                    <a:pt x="908" y="2726"/>
                    <a:pt x="908" y="2726"/>
                    <a:pt x="908" y="2726"/>
                  </a:cubicBezTo>
                  <a:cubicBezTo>
                    <a:pt x="3080" y="2726"/>
                    <a:pt x="3080" y="2726"/>
                    <a:pt x="3080" y="2726"/>
                  </a:cubicBezTo>
                  <a:cubicBezTo>
                    <a:pt x="3124" y="2017"/>
                    <a:pt x="3036" y="997"/>
                    <a:pt x="2393" y="0"/>
                  </a:cubicBezTo>
                </a:path>
              </a:pathLst>
            </a:custGeom>
            <a:solidFill>
              <a:schemeClr val="accent2"/>
            </a:solidFill>
            <a:ln>
              <a:noFill/>
            </a:ln>
            <a:effectLst/>
          </p:spPr>
          <p:txBody>
            <a:bodyPr wrap="none" lIns="91462" tIns="45730" rIns="91462" bIns="45730" anchor="ctr"/>
            <a:lstStyle/>
            <a:p>
              <a:endParaRPr lang="en-US" sz="2701" dirty="0">
                <a:latin typeface="Lato Light"/>
              </a:endParaRPr>
            </a:p>
          </p:txBody>
        </p:sp>
        <p:sp>
          <p:nvSpPr>
            <p:cNvPr id="62" name="Freeform 7"/>
            <p:cNvSpPr>
              <a:spLocks noChangeArrowheads="1"/>
            </p:cNvSpPr>
            <p:nvPr/>
          </p:nvSpPr>
          <p:spPr bwMode="auto">
            <a:xfrm>
              <a:off x="2475967" y="2438196"/>
              <a:ext cx="1330949" cy="805883"/>
            </a:xfrm>
            <a:custGeom>
              <a:avLst/>
              <a:gdLst>
                <a:gd name="T0" fmla="*/ 0 w 4500"/>
                <a:gd name="T1" fmla="*/ 0 h 2727"/>
                <a:gd name="T2" fmla="*/ 0 w 4500"/>
                <a:gd name="T3" fmla="*/ 0 h 2727"/>
                <a:gd name="T4" fmla="*/ 0 w 4500"/>
                <a:gd name="T5" fmla="*/ 2726 h 2727"/>
                <a:gd name="T6" fmla="*/ 3479 w 4500"/>
                <a:gd name="T7" fmla="*/ 2726 h 2727"/>
                <a:gd name="T8" fmla="*/ 3479 w 4500"/>
                <a:gd name="T9" fmla="*/ 2460 h 2727"/>
                <a:gd name="T10" fmla="*/ 3457 w 4500"/>
                <a:gd name="T11" fmla="*/ 2371 h 2727"/>
                <a:gd name="T12" fmla="*/ 3391 w 4500"/>
                <a:gd name="T13" fmla="*/ 2238 h 2727"/>
                <a:gd name="T14" fmla="*/ 3324 w 4500"/>
                <a:gd name="T15" fmla="*/ 1972 h 2727"/>
                <a:gd name="T16" fmla="*/ 3324 w 4500"/>
                <a:gd name="T17" fmla="*/ 1972 h 2727"/>
                <a:gd name="T18" fmla="*/ 3324 w 4500"/>
                <a:gd name="T19" fmla="*/ 1972 h 2727"/>
                <a:gd name="T20" fmla="*/ 3324 w 4500"/>
                <a:gd name="T21" fmla="*/ 1972 h 2727"/>
                <a:gd name="T22" fmla="*/ 3745 w 4500"/>
                <a:gd name="T23" fmla="*/ 1640 h 2727"/>
                <a:gd name="T24" fmla="*/ 4166 w 4500"/>
                <a:gd name="T25" fmla="*/ 1994 h 2727"/>
                <a:gd name="T26" fmla="*/ 4166 w 4500"/>
                <a:gd name="T27" fmla="*/ 1994 h 2727"/>
                <a:gd name="T28" fmla="*/ 4100 w 4500"/>
                <a:gd name="T29" fmla="*/ 2238 h 2727"/>
                <a:gd name="T30" fmla="*/ 4011 w 4500"/>
                <a:gd name="T31" fmla="*/ 2349 h 2727"/>
                <a:gd name="T32" fmla="*/ 3989 w 4500"/>
                <a:gd name="T33" fmla="*/ 2460 h 2727"/>
                <a:gd name="T34" fmla="*/ 3989 w 4500"/>
                <a:gd name="T35" fmla="*/ 2460 h 2727"/>
                <a:gd name="T36" fmla="*/ 3989 w 4500"/>
                <a:gd name="T37" fmla="*/ 2726 h 2727"/>
                <a:gd name="T38" fmla="*/ 4499 w 4500"/>
                <a:gd name="T39" fmla="*/ 2726 h 2727"/>
                <a:gd name="T40" fmla="*/ 4499 w 4500"/>
                <a:gd name="T41" fmla="*/ 0 h 2727"/>
                <a:gd name="T42" fmla="*/ 0 w 4500"/>
                <a:gd name="T43" fmla="*/ 0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00" h="2727">
                  <a:moveTo>
                    <a:pt x="0" y="0"/>
                  </a:moveTo>
                  <a:lnTo>
                    <a:pt x="0" y="0"/>
                  </a:lnTo>
                  <a:cubicBezTo>
                    <a:pt x="0" y="2726"/>
                    <a:pt x="0" y="2726"/>
                    <a:pt x="0" y="2726"/>
                  </a:cubicBezTo>
                  <a:cubicBezTo>
                    <a:pt x="3479" y="2726"/>
                    <a:pt x="3479" y="2726"/>
                    <a:pt x="3479" y="2726"/>
                  </a:cubicBezTo>
                  <a:cubicBezTo>
                    <a:pt x="3479" y="2460"/>
                    <a:pt x="3479" y="2460"/>
                    <a:pt x="3479" y="2460"/>
                  </a:cubicBezTo>
                  <a:cubicBezTo>
                    <a:pt x="3457" y="2371"/>
                    <a:pt x="3457" y="2371"/>
                    <a:pt x="3457" y="2371"/>
                  </a:cubicBezTo>
                  <a:cubicBezTo>
                    <a:pt x="3435" y="2305"/>
                    <a:pt x="3435" y="2282"/>
                    <a:pt x="3391" y="2238"/>
                  </a:cubicBezTo>
                  <a:cubicBezTo>
                    <a:pt x="3324" y="2149"/>
                    <a:pt x="3302" y="2083"/>
                    <a:pt x="3324" y="1972"/>
                  </a:cubicBezTo>
                  <a:lnTo>
                    <a:pt x="3324" y="1972"/>
                  </a:lnTo>
                  <a:lnTo>
                    <a:pt x="3324" y="1972"/>
                  </a:lnTo>
                  <a:lnTo>
                    <a:pt x="3324" y="1972"/>
                  </a:lnTo>
                  <a:cubicBezTo>
                    <a:pt x="3347" y="1795"/>
                    <a:pt x="3524" y="1640"/>
                    <a:pt x="3745" y="1640"/>
                  </a:cubicBezTo>
                  <a:cubicBezTo>
                    <a:pt x="3967" y="1640"/>
                    <a:pt x="4166" y="1795"/>
                    <a:pt x="4166" y="1994"/>
                  </a:cubicBezTo>
                  <a:lnTo>
                    <a:pt x="4166" y="1994"/>
                  </a:lnTo>
                  <a:cubicBezTo>
                    <a:pt x="4166" y="2083"/>
                    <a:pt x="4144" y="2171"/>
                    <a:pt x="4100" y="2238"/>
                  </a:cubicBezTo>
                  <a:cubicBezTo>
                    <a:pt x="4056" y="2282"/>
                    <a:pt x="4034" y="2305"/>
                    <a:pt x="4011" y="2349"/>
                  </a:cubicBezTo>
                  <a:cubicBezTo>
                    <a:pt x="3989" y="2460"/>
                    <a:pt x="3989" y="2460"/>
                    <a:pt x="3989" y="2460"/>
                  </a:cubicBezTo>
                  <a:lnTo>
                    <a:pt x="3989" y="2460"/>
                  </a:lnTo>
                  <a:cubicBezTo>
                    <a:pt x="3989" y="2726"/>
                    <a:pt x="3989" y="2726"/>
                    <a:pt x="3989" y="2726"/>
                  </a:cubicBezTo>
                  <a:cubicBezTo>
                    <a:pt x="4499" y="2726"/>
                    <a:pt x="4499" y="2726"/>
                    <a:pt x="4499" y="2726"/>
                  </a:cubicBezTo>
                  <a:cubicBezTo>
                    <a:pt x="4499" y="0"/>
                    <a:pt x="4499" y="0"/>
                    <a:pt x="4499" y="0"/>
                  </a:cubicBezTo>
                  <a:lnTo>
                    <a:pt x="0" y="0"/>
                  </a:lnTo>
                </a:path>
              </a:pathLst>
            </a:custGeom>
            <a:solidFill>
              <a:schemeClr val="accent2"/>
            </a:solidFill>
            <a:ln>
              <a:noFill/>
            </a:ln>
            <a:effectLst/>
          </p:spPr>
          <p:txBody>
            <a:bodyPr wrap="none" lIns="91462" tIns="45730" rIns="91462" bIns="45730" anchor="ctr"/>
            <a:lstStyle/>
            <a:p>
              <a:endParaRPr lang="en-US" sz="2701" dirty="0">
                <a:latin typeface="Lato Light"/>
              </a:endParaRPr>
            </a:p>
          </p:txBody>
        </p:sp>
        <p:sp>
          <p:nvSpPr>
            <p:cNvPr id="74" name="Freeform 16"/>
            <p:cNvSpPr>
              <a:spLocks noChangeArrowheads="1"/>
            </p:cNvSpPr>
            <p:nvPr/>
          </p:nvSpPr>
          <p:spPr bwMode="auto">
            <a:xfrm>
              <a:off x="1504203" y="2438196"/>
              <a:ext cx="832006" cy="805883"/>
            </a:xfrm>
            <a:custGeom>
              <a:avLst/>
              <a:gdLst>
                <a:gd name="T0" fmla="*/ 2814 w 2815"/>
                <a:gd name="T1" fmla="*/ 0 h 2727"/>
                <a:gd name="T2" fmla="*/ 2814 w 2815"/>
                <a:gd name="T3" fmla="*/ 0 h 2727"/>
                <a:gd name="T4" fmla="*/ 997 w 2815"/>
                <a:gd name="T5" fmla="*/ 0 h 2727"/>
                <a:gd name="T6" fmla="*/ 620 w 2815"/>
                <a:gd name="T7" fmla="*/ 642 h 2727"/>
                <a:gd name="T8" fmla="*/ 0 w 2815"/>
                <a:gd name="T9" fmla="*/ 2726 h 2727"/>
                <a:gd name="T10" fmla="*/ 1706 w 2815"/>
                <a:gd name="T11" fmla="*/ 2726 h 2727"/>
                <a:gd name="T12" fmla="*/ 1706 w 2815"/>
                <a:gd name="T13" fmla="*/ 2460 h 2727"/>
                <a:gd name="T14" fmla="*/ 1684 w 2815"/>
                <a:gd name="T15" fmla="*/ 2371 h 2727"/>
                <a:gd name="T16" fmla="*/ 1596 w 2815"/>
                <a:gd name="T17" fmla="*/ 2238 h 2727"/>
                <a:gd name="T18" fmla="*/ 1529 w 2815"/>
                <a:gd name="T19" fmla="*/ 1994 h 2727"/>
                <a:gd name="T20" fmla="*/ 1529 w 2815"/>
                <a:gd name="T21" fmla="*/ 1972 h 2727"/>
                <a:gd name="T22" fmla="*/ 1529 w 2815"/>
                <a:gd name="T23" fmla="*/ 1972 h 2727"/>
                <a:gd name="T24" fmla="*/ 1529 w 2815"/>
                <a:gd name="T25" fmla="*/ 1972 h 2727"/>
                <a:gd name="T26" fmla="*/ 1950 w 2815"/>
                <a:gd name="T27" fmla="*/ 1640 h 2727"/>
                <a:gd name="T28" fmla="*/ 2371 w 2815"/>
                <a:gd name="T29" fmla="*/ 2017 h 2727"/>
                <a:gd name="T30" fmla="*/ 2371 w 2815"/>
                <a:gd name="T31" fmla="*/ 2017 h 2727"/>
                <a:gd name="T32" fmla="*/ 2305 w 2815"/>
                <a:gd name="T33" fmla="*/ 2238 h 2727"/>
                <a:gd name="T34" fmla="*/ 2238 w 2815"/>
                <a:gd name="T35" fmla="*/ 2371 h 2727"/>
                <a:gd name="T36" fmla="*/ 2216 w 2815"/>
                <a:gd name="T37" fmla="*/ 2460 h 2727"/>
                <a:gd name="T38" fmla="*/ 2216 w 2815"/>
                <a:gd name="T39" fmla="*/ 2460 h 2727"/>
                <a:gd name="T40" fmla="*/ 2216 w 2815"/>
                <a:gd name="T41" fmla="*/ 2726 h 2727"/>
                <a:gd name="T42" fmla="*/ 2814 w 2815"/>
                <a:gd name="T43" fmla="*/ 2726 h 2727"/>
                <a:gd name="T44" fmla="*/ 2814 w 2815"/>
                <a:gd name="T45" fmla="*/ 0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15" h="2727">
                  <a:moveTo>
                    <a:pt x="2814" y="0"/>
                  </a:moveTo>
                  <a:lnTo>
                    <a:pt x="2814" y="0"/>
                  </a:lnTo>
                  <a:cubicBezTo>
                    <a:pt x="997" y="0"/>
                    <a:pt x="997" y="0"/>
                    <a:pt x="997" y="0"/>
                  </a:cubicBezTo>
                  <a:cubicBezTo>
                    <a:pt x="842" y="221"/>
                    <a:pt x="730" y="443"/>
                    <a:pt x="620" y="642"/>
                  </a:cubicBezTo>
                  <a:cubicBezTo>
                    <a:pt x="332" y="1241"/>
                    <a:pt x="88" y="1928"/>
                    <a:pt x="0" y="2726"/>
                  </a:cubicBezTo>
                  <a:cubicBezTo>
                    <a:pt x="1706" y="2726"/>
                    <a:pt x="1706" y="2726"/>
                    <a:pt x="1706" y="2726"/>
                  </a:cubicBezTo>
                  <a:cubicBezTo>
                    <a:pt x="1706" y="2460"/>
                    <a:pt x="1706" y="2460"/>
                    <a:pt x="1706" y="2460"/>
                  </a:cubicBezTo>
                  <a:cubicBezTo>
                    <a:pt x="1684" y="2371"/>
                    <a:pt x="1684" y="2371"/>
                    <a:pt x="1684" y="2371"/>
                  </a:cubicBezTo>
                  <a:cubicBezTo>
                    <a:pt x="1662" y="2327"/>
                    <a:pt x="1639" y="2305"/>
                    <a:pt x="1596" y="2238"/>
                  </a:cubicBezTo>
                  <a:cubicBezTo>
                    <a:pt x="1551" y="2171"/>
                    <a:pt x="1529" y="2083"/>
                    <a:pt x="1529" y="1994"/>
                  </a:cubicBezTo>
                  <a:cubicBezTo>
                    <a:pt x="1529" y="1972"/>
                    <a:pt x="1529" y="1972"/>
                    <a:pt x="1529" y="1972"/>
                  </a:cubicBezTo>
                  <a:lnTo>
                    <a:pt x="1529" y="1972"/>
                  </a:lnTo>
                  <a:lnTo>
                    <a:pt x="1529" y="1972"/>
                  </a:lnTo>
                  <a:cubicBezTo>
                    <a:pt x="1551" y="1795"/>
                    <a:pt x="1729" y="1640"/>
                    <a:pt x="1950" y="1640"/>
                  </a:cubicBezTo>
                  <a:cubicBezTo>
                    <a:pt x="2194" y="1640"/>
                    <a:pt x="2371" y="1817"/>
                    <a:pt x="2371" y="2017"/>
                  </a:cubicBezTo>
                  <a:lnTo>
                    <a:pt x="2371" y="2017"/>
                  </a:lnTo>
                  <a:cubicBezTo>
                    <a:pt x="2371" y="2083"/>
                    <a:pt x="2349" y="2171"/>
                    <a:pt x="2305" y="2238"/>
                  </a:cubicBezTo>
                  <a:cubicBezTo>
                    <a:pt x="2261" y="2282"/>
                    <a:pt x="2261" y="2305"/>
                    <a:pt x="2238" y="2371"/>
                  </a:cubicBezTo>
                  <a:cubicBezTo>
                    <a:pt x="2216" y="2460"/>
                    <a:pt x="2216" y="2460"/>
                    <a:pt x="2216" y="2460"/>
                  </a:cubicBezTo>
                  <a:lnTo>
                    <a:pt x="2216" y="2460"/>
                  </a:lnTo>
                  <a:cubicBezTo>
                    <a:pt x="2216" y="2726"/>
                    <a:pt x="2216" y="2726"/>
                    <a:pt x="2216" y="2726"/>
                  </a:cubicBezTo>
                  <a:cubicBezTo>
                    <a:pt x="2814" y="2726"/>
                    <a:pt x="2814" y="2726"/>
                    <a:pt x="2814" y="2726"/>
                  </a:cubicBezTo>
                  <a:lnTo>
                    <a:pt x="2814" y="0"/>
                  </a:lnTo>
                </a:path>
              </a:pathLst>
            </a:custGeom>
            <a:solidFill>
              <a:schemeClr val="accent2"/>
            </a:solidFill>
            <a:ln>
              <a:noFill/>
            </a:ln>
            <a:effectLst/>
          </p:spPr>
          <p:txBody>
            <a:bodyPr wrap="none" lIns="91462" tIns="45730" rIns="91462" bIns="45730" anchor="ctr"/>
            <a:lstStyle/>
            <a:p>
              <a:endParaRPr lang="en-US" sz="2701" dirty="0">
                <a:latin typeface="Lato Light"/>
              </a:endParaRPr>
            </a:p>
          </p:txBody>
        </p:sp>
      </p:grpSp>
      <p:grpSp>
        <p:nvGrpSpPr>
          <p:cNvPr id="17" name="Group 16"/>
          <p:cNvGrpSpPr/>
          <p:nvPr/>
        </p:nvGrpSpPr>
        <p:grpSpPr>
          <a:xfrm>
            <a:off x="9301568" y="7170514"/>
            <a:ext cx="7616934" cy="631481"/>
            <a:chOff x="6111902" y="3291948"/>
            <a:chExt cx="5077956" cy="420878"/>
          </a:xfrm>
        </p:grpSpPr>
        <p:sp>
          <p:nvSpPr>
            <p:cNvPr id="46" name="Rectangle 45"/>
            <p:cNvSpPr/>
            <p:nvPr/>
          </p:nvSpPr>
          <p:spPr bwMode="auto">
            <a:xfrm>
              <a:off x="6580927" y="3305801"/>
              <a:ext cx="4608931" cy="37122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47" name="Rectangle 46"/>
            <p:cNvSpPr/>
            <p:nvPr/>
          </p:nvSpPr>
          <p:spPr bwMode="auto">
            <a:xfrm>
              <a:off x="6580927" y="3305801"/>
              <a:ext cx="1152233" cy="37122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48" name="Content Placeholder 2"/>
            <p:cNvSpPr txBox="1">
              <a:spLocks/>
            </p:cNvSpPr>
            <p:nvPr/>
          </p:nvSpPr>
          <p:spPr bwMode="auto">
            <a:xfrm>
              <a:off x="6559731" y="3291948"/>
              <a:ext cx="655170" cy="292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251" b="1" dirty="0">
                  <a:solidFill>
                    <a:schemeClr val="bg1"/>
                  </a:solidFill>
                  <a:latin typeface="Lato Black"/>
                  <a:cs typeface="Lato Black"/>
                </a:rPr>
                <a:t>45%</a:t>
              </a:r>
            </a:p>
          </p:txBody>
        </p:sp>
        <p:sp>
          <p:nvSpPr>
            <p:cNvPr id="78" name="Oval 77"/>
            <p:cNvSpPr/>
            <p:nvPr/>
          </p:nvSpPr>
          <p:spPr>
            <a:xfrm>
              <a:off x="6111902" y="3293153"/>
              <a:ext cx="419675" cy="419673"/>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701" dirty="0">
                  <a:latin typeface="Lato Light"/>
                </a:rPr>
                <a:t> </a:t>
              </a:r>
            </a:p>
          </p:txBody>
        </p:sp>
        <p:grpSp>
          <p:nvGrpSpPr>
            <p:cNvPr id="79" name="Group 78"/>
            <p:cNvGrpSpPr/>
            <p:nvPr/>
          </p:nvGrpSpPr>
          <p:grpSpPr>
            <a:xfrm>
              <a:off x="6214097" y="3379464"/>
              <a:ext cx="223777" cy="239331"/>
              <a:chOff x="494476" y="2241785"/>
              <a:chExt cx="239742" cy="256405"/>
            </a:xfrm>
            <a:solidFill>
              <a:schemeClr val="bg1"/>
            </a:solidFill>
          </p:grpSpPr>
          <p:sp>
            <p:nvSpPr>
              <p:cNvPr id="80" name="Freeform 67"/>
              <p:cNvSpPr>
                <a:spLocks noEditPoints="1"/>
              </p:cNvSpPr>
              <p:nvPr/>
            </p:nvSpPr>
            <p:spPr bwMode="auto">
              <a:xfrm>
                <a:off x="494476" y="2241785"/>
                <a:ext cx="239742" cy="256405"/>
              </a:xfrm>
              <a:custGeom>
                <a:avLst/>
                <a:gdLst>
                  <a:gd name="T0" fmla="*/ 190 w 219"/>
                  <a:gd name="T1" fmla="*/ 0 h 234"/>
                  <a:gd name="T2" fmla="*/ 30 w 219"/>
                  <a:gd name="T3" fmla="*/ 0 h 234"/>
                  <a:gd name="T4" fmla="*/ 0 w 219"/>
                  <a:gd name="T5" fmla="*/ 29 h 234"/>
                  <a:gd name="T6" fmla="*/ 0 w 219"/>
                  <a:gd name="T7" fmla="*/ 205 h 234"/>
                  <a:gd name="T8" fmla="*/ 30 w 219"/>
                  <a:gd name="T9" fmla="*/ 234 h 234"/>
                  <a:gd name="T10" fmla="*/ 190 w 219"/>
                  <a:gd name="T11" fmla="*/ 234 h 234"/>
                  <a:gd name="T12" fmla="*/ 219 w 219"/>
                  <a:gd name="T13" fmla="*/ 205 h 234"/>
                  <a:gd name="T14" fmla="*/ 219 w 219"/>
                  <a:gd name="T15" fmla="*/ 29 h 234"/>
                  <a:gd name="T16" fmla="*/ 190 w 219"/>
                  <a:gd name="T17" fmla="*/ 0 h 234"/>
                  <a:gd name="T18" fmla="*/ 205 w 219"/>
                  <a:gd name="T19" fmla="*/ 205 h 234"/>
                  <a:gd name="T20" fmla="*/ 190 w 219"/>
                  <a:gd name="T21" fmla="*/ 219 h 234"/>
                  <a:gd name="T22" fmla="*/ 30 w 219"/>
                  <a:gd name="T23" fmla="*/ 219 h 234"/>
                  <a:gd name="T24" fmla="*/ 15 w 219"/>
                  <a:gd name="T25" fmla="*/ 205 h 234"/>
                  <a:gd name="T26" fmla="*/ 15 w 219"/>
                  <a:gd name="T27" fmla="*/ 29 h 234"/>
                  <a:gd name="T28" fmla="*/ 30 w 219"/>
                  <a:gd name="T29" fmla="*/ 15 h 234"/>
                  <a:gd name="T30" fmla="*/ 190 w 219"/>
                  <a:gd name="T31" fmla="*/ 15 h 234"/>
                  <a:gd name="T32" fmla="*/ 205 w 219"/>
                  <a:gd name="T33" fmla="*/ 29 h 234"/>
                  <a:gd name="T34" fmla="*/ 205 w 219"/>
                  <a:gd name="T35" fmla="*/ 20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9" h="234">
                    <a:moveTo>
                      <a:pt x="190" y="0"/>
                    </a:moveTo>
                    <a:cubicBezTo>
                      <a:pt x="30" y="0"/>
                      <a:pt x="30" y="0"/>
                      <a:pt x="30" y="0"/>
                    </a:cubicBezTo>
                    <a:cubicBezTo>
                      <a:pt x="13" y="0"/>
                      <a:pt x="0" y="13"/>
                      <a:pt x="0" y="29"/>
                    </a:cubicBezTo>
                    <a:cubicBezTo>
                      <a:pt x="0" y="205"/>
                      <a:pt x="0" y="205"/>
                      <a:pt x="0" y="205"/>
                    </a:cubicBezTo>
                    <a:cubicBezTo>
                      <a:pt x="0" y="221"/>
                      <a:pt x="13" y="234"/>
                      <a:pt x="30" y="234"/>
                    </a:cubicBezTo>
                    <a:cubicBezTo>
                      <a:pt x="190" y="234"/>
                      <a:pt x="190" y="234"/>
                      <a:pt x="190" y="234"/>
                    </a:cubicBezTo>
                    <a:cubicBezTo>
                      <a:pt x="206" y="234"/>
                      <a:pt x="219" y="221"/>
                      <a:pt x="219" y="205"/>
                    </a:cubicBezTo>
                    <a:cubicBezTo>
                      <a:pt x="219" y="29"/>
                      <a:pt x="219" y="29"/>
                      <a:pt x="219" y="29"/>
                    </a:cubicBezTo>
                    <a:cubicBezTo>
                      <a:pt x="219" y="13"/>
                      <a:pt x="206" y="0"/>
                      <a:pt x="190" y="0"/>
                    </a:cubicBezTo>
                    <a:close/>
                    <a:moveTo>
                      <a:pt x="205" y="205"/>
                    </a:moveTo>
                    <a:cubicBezTo>
                      <a:pt x="205" y="213"/>
                      <a:pt x="198" y="219"/>
                      <a:pt x="190" y="219"/>
                    </a:cubicBezTo>
                    <a:cubicBezTo>
                      <a:pt x="30" y="219"/>
                      <a:pt x="30" y="219"/>
                      <a:pt x="30" y="219"/>
                    </a:cubicBezTo>
                    <a:cubicBezTo>
                      <a:pt x="21" y="219"/>
                      <a:pt x="15" y="213"/>
                      <a:pt x="15" y="205"/>
                    </a:cubicBezTo>
                    <a:cubicBezTo>
                      <a:pt x="15" y="29"/>
                      <a:pt x="15" y="29"/>
                      <a:pt x="15" y="29"/>
                    </a:cubicBezTo>
                    <a:cubicBezTo>
                      <a:pt x="15" y="21"/>
                      <a:pt x="21" y="15"/>
                      <a:pt x="30" y="15"/>
                    </a:cubicBezTo>
                    <a:cubicBezTo>
                      <a:pt x="190" y="15"/>
                      <a:pt x="190" y="15"/>
                      <a:pt x="190" y="15"/>
                    </a:cubicBezTo>
                    <a:cubicBezTo>
                      <a:pt x="198" y="15"/>
                      <a:pt x="205" y="21"/>
                      <a:pt x="205" y="29"/>
                    </a:cubicBezTo>
                    <a:lnTo>
                      <a:pt x="205"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1" name="Freeform 68"/>
              <p:cNvSpPr>
                <a:spLocks noEditPoints="1"/>
              </p:cNvSpPr>
              <p:nvPr/>
            </p:nvSpPr>
            <p:spPr bwMode="auto">
              <a:xfrm>
                <a:off x="527337" y="2273716"/>
                <a:ext cx="175411" cy="160601"/>
              </a:xfrm>
              <a:custGeom>
                <a:avLst/>
                <a:gdLst>
                  <a:gd name="T0" fmla="*/ 153 w 160"/>
                  <a:gd name="T1" fmla="*/ 0 h 147"/>
                  <a:gd name="T2" fmla="*/ 7 w 160"/>
                  <a:gd name="T3" fmla="*/ 0 h 147"/>
                  <a:gd name="T4" fmla="*/ 0 w 160"/>
                  <a:gd name="T5" fmla="*/ 8 h 147"/>
                  <a:gd name="T6" fmla="*/ 0 w 160"/>
                  <a:gd name="T7" fmla="*/ 139 h 147"/>
                  <a:gd name="T8" fmla="*/ 7 w 160"/>
                  <a:gd name="T9" fmla="*/ 147 h 147"/>
                  <a:gd name="T10" fmla="*/ 153 w 160"/>
                  <a:gd name="T11" fmla="*/ 147 h 147"/>
                  <a:gd name="T12" fmla="*/ 160 w 160"/>
                  <a:gd name="T13" fmla="*/ 139 h 147"/>
                  <a:gd name="T14" fmla="*/ 160 w 160"/>
                  <a:gd name="T15" fmla="*/ 8 h 147"/>
                  <a:gd name="T16" fmla="*/ 153 w 160"/>
                  <a:gd name="T17" fmla="*/ 0 h 147"/>
                  <a:gd name="T18" fmla="*/ 153 w 160"/>
                  <a:gd name="T19" fmla="*/ 8 h 147"/>
                  <a:gd name="T20" fmla="*/ 153 w 160"/>
                  <a:gd name="T21" fmla="*/ 109 h 147"/>
                  <a:gd name="T22" fmla="*/ 129 w 160"/>
                  <a:gd name="T23" fmla="*/ 83 h 147"/>
                  <a:gd name="T24" fmla="*/ 124 w 160"/>
                  <a:gd name="T25" fmla="*/ 81 h 147"/>
                  <a:gd name="T26" fmla="*/ 118 w 160"/>
                  <a:gd name="T27" fmla="*/ 83 h 147"/>
                  <a:gd name="T28" fmla="*/ 99 w 160"/>
                  <a:gd name="T29" fmla="*/ 105 h 147"/>
                  <a:gd name="T30" fmla="*/ 42 w 160"/>
                  <a:gd name="T31" fmla="*/ 39 h 147"/>
                  <a:gd name="T32" fmla="*/ 36 w 160"/>
                  <a:gd name="T33" fmla="*/ 37 h 147"/>
                  <a:gd name="T34" fmla="*/ 31 w 160"/>
                  <a:gd name="T35" fmla="*/ 39 h 147"/>
                  <a:gd name="T36" fmla="*/ 7 w 160"/>
                  <a:gd name="T37" fmla="*/ 67 h 147"/>
                  <a:gd name="T38" fmla="*/ 7 w 160"/>
                  <a:gd name="T39" fmla="*/ 8 h 147"/>
                  <a:gd name="T40" fmla="*/ 153 w 160"/>
                  <a:gd name="T41" fmla="*/ 8 h 147"/>
                  <a:gd name="T42" fmla="*/ 7 w 160"/>
                  <a:gd name="T43" fmla="*/ 78 h 147"/>
                  <a:gd name="T44" fmla="*/ 36 w 160"/>
                  <a:gd name="T45" fmla="*/ 44 h 147"/>
                  <a:gd name="T46" fmla="*/ 95 w 160"/>
                  <a:gd name="T47" fmla="*/ 111 h 147"/>
                  <a:gd name="T48" fmla="*/ 99 w 160"/>
                  <a:gd name="T49" fmla="*/ 116 h 147"/>
                  <a:gd name="T50" fmla="*/ 119 w 160"/>
                  <a:gd name="T51" fmla="*/ 139 h 147"/>
                  <a:gd name="T52" fmla="*/ 7 w 160"/>
                  <a:gd name="T53" fmla="*/ 139 h 147"/>
                  <a:gd name="T54" fmla="*/ 7 w 160"/>
                  <a:gd name="T55" fmla="*/ 78 h 147"/>
                  <a:gd name="T56" fmla="*/ 129 w 160"/>
                  <a:gd name="T57" fmla="*/ 139 h 147"/>
                  <a:gd name="T58" fmla="*/ 104 w 160"/>
                  <a:gd name="T59" fmla="*/ 110 h 147"/>
                  <a:gd name="T60" fmla="*/ 124 w 160"/>
                  <a:gd name="T61" fmla="*/ 88 h 147"/>
                  <a:gd name="T62" fmla="*/ 153 w 160"/>
                  <a:gd name="T63" fmla="*/ 120 h 147"/>
                  <a:gd name="T64" fmla="*/ 153 w 160"/>
                  <a:gd name="T65" fmla="*/ 139 h 147"/>
                  <a:gd name="T66" fmla="*/ 129 w 160"/>
                  <a:gd name="T67" fmla="*/ 13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0" h="147">
                    <a:moveTo>
                      <a:pt x="153" y="0"/>
                    </a:moveTo>
                    <a:cubicBezTo>
                      <a:pt x="7" y="0"/>
                      <a:pt x="7" y="0"/>
                      <a:pt x="7" y="0"/>
                    </a:cubicBezTo>
                    <a:cubicBezTo>
                      <a:pt x="3" y="0"/>
                      <a:pt x="0" y="4"/>
                      <a:pt x="0" y="8"/>
                    </a:cubicBezTo>
                    <a:cubicBezTo>
                      <a:pt x="0" y="139"/>
                      <a:pt x="0" y="139"/>
                      <a:pt x="0" y="139"/>
                    </a:cubicBezTo>
                    <a:cubicBezTo>
                      <a:pt x="0" y="143"/>
                      <a:pt x="3" y="147"/>
                      <a:pt x="7" y="147"/>
                    </a:cubicBezTo>
                    <a:cubicBezTo>
                      <a:pt x="153" y="147"/>
                      <a:pt x="153" y="147"/>
                      <a:pt x="153" y="147"/>
                    </a:cubicBezTo>
                    <a:cubicBezTo>
                      <a:pt x="157" y="147"/>
                      <a:pt x="160" y="143"/>
                      <a:pt x="160" y="139"/>
                    </a:cubicBezTo>
                    <a:cubicBezTo>
                      <a:pt x="160" y="8"/>
                      <a:pt x="160" y="8"/>
                      <a:pt x="160" y="8"/>
                    </a:cubicBezTo>
                    <a:cubicBezTo>
                      <a:pt x="160" y="4"/>
                      <a:pt x="157" y="0"/>
                      <a:pt x="153" y="0"/>
                    </a:cubicBezTo>
                    <a:close/>
                    <a:moveTo>
                      <a:pt x="153" y="8"/>
                    </a:moveTo>
                    <a:cubicBezTo>
                      <a:pt x="153" y="109"/>
                      <a:pt x="153" y="109"/>
                      <a:pt x="153" y="109"/>
                    </a:cubicBezTo>
                    <a:cubicBezTo>
                      <a:pt x="129" y="83"/>
                      <a:pt x="129" y="83"/>
                      <a:pt x="129" y="83"/>
                    </a:cubicBezTo>
                    <a:cubicBezTo>
                      <a:pt x="128" y="82"/>
                      <a:pt x="126" y="81"/>
                      <a:pt x="124" y="81"/>
                    </a:cubicBezTo>
                    <a:cubicBezTo>
                      <a:pt x="122" y="81"/>
                      <a:pt x="120" y="82"/>
                      <a:pt x="118" y="83"/>
                    </a:cubicBezTo>
                    <a:cubicBezTo>
                      <a:pt x="99" y="105"/>
                      <a:pt x="99" y="105"/>
                      <a:pt x="99" y="105"/>
                    </a:cubicBezTo>
                    <a:cubicBezTo>
                      <a:pt x="42" y="39"/>
                      <a:pt x="42" y="39"/>
                      <a:pt x="42" y="39"/>
                    </a:cubicBezTo>
                    <a:cubicBezTo>
                      <a:pt x="40" y="38"/>
                      <a:pt x="38" y="37"/>
                      <a:pt x="36" y="37"/>
                    </a:cubicBezTo>
                    <a:cubicBezTo>
                      <a:pt x="34" y="37"/>
                      <a:pt x="32" y="38"/>
                      <a:pt x="31" y="39"/>
                    </a:cubicBezTo>
                    <a:cubicBezTo>
                      <a:pt x="7" y="67"/>
                      <a:pt x="7" y="67"/>
                      <a:pt x="7" y="67"/>
                    </a:cubicBezTo>
                    <a:cubicBezTo>
                      <a:pt x="7" y="8"/>
                      <a:pt x="7" y="8"/>
                      <a:pt x="7" y="8"/>
                    </a:cubicBezTo>
                    <a:lnTo>
                      <a:pt x="153" y="8"/>
                    </a:lnTo>
                    <a:close/>
                    <a:moveTo>
                      <a:pt x="7" y="78"/>
                    </a:moveTo>
                    <a:cubicBezTo>
                      <a:pt x="36" y="44"/>
                      <a:pt x="36" y="44"/>
                      <a:pt x="36" y="44"/>
                    </a:cubicBezTo>
                    <a:cubicBezTo>
                      <a:pt x="95" y="111"/>
                      <a:pt x="95" y="111"/>
                      <a:pt x="95" y="111"/>
                    </a:cubicBezTo>
                    <a:cubicBezTo>
                      <a:pt x="99" y="116"/>
                      <a:pt x="99" y="116"/>
                      <a:pt x="99" y="116"/>
                    </a:cubicBezTo>
                    <a:cubicBezTo>
                      <a:pt x="119" y="139"/>
                      <a:pt x="119" y="139"/>
                      <a:pt x="119" y="139"/>
                    </a:cubicBezTo>
                    <a:cubicBezTo>
                      <a:pt x="7" y="139"/>
                      <a:pt x="7" y="139"/>
                      <a:pt x="7" y="139"/>
                    </a:cubicBezTo>
                    <a:lnTo>
                      <a:pt x="7" y="78"/>
                    </a:lnTo>
                    <a:close/>
                    <a:moveTo>
                      <a:pt x="129" y="139"/>
                    </a:moveTo>
                    <a:cubicBezTo>
                      <a:pt x="104" y="110"/>
                      <a:pt x="104" y="110"/>
                      <a:pt x="104" y="110"/>
                    </a:cubicBezTo>
                    <a:cubicBezTo>
                      <a:pt x="124" y="88"/>
                      <a:pt x="124" y="88"/>
                      <a:pt x="124" y="88"/>
                    </a:cubicBezTo>
                    <a:cubicBezTo>
                      <a:pt x="153" y="120"/>
                      <a:pt x="153" y="120"/>
                      <a:pt x="153" y="120"/>
                    </a:cubicBezTo>
                    <a:cubicBezTo>
                      <a:pt x="153" y="139"/>
                      <a:pt x="153" y="139"/>
                      <a:pt x="153" y="139"/>
                    </a:cubicBezTo>
                    <a:lnTo>
                      <a:pt x="129" y="1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2" name="Freeform 69"/>
              <p:cNvSpPr>
                <a:spLocks noEditPoints="1"/>
              </p:cNvSpPr>
              <p:nvPr/>
            </p:nvSpPr>
            <p:spPr bwMode="auto">
              <a:xfrm>
                <a:off x="622677" y="2297776"/>
                <a:ext cx="48134" cy="48134"/>
              </a:xfrm>
              <a:custGeom>
                <a:avLst/>
                <a:gdLst>
                  <a:gd name="T0" fmla="*/ 22 w 44"/>
                  <a:gd name="T1" fmla="*/ 44 h 44"/>
                  <a:gd name="T2" fmla="*/ 44 w 44"/>
                  <a:gd name="T3" fmla="*/ 22 h 44"/>
                  <a:gd name="T4" fmla="*/ 22 w 44"/>
                  <a:gd name="T5" fmla="*/ 0 h 44"/>
                  <a:gd name="T6" fmla="*/ 0 w 44"/>
                  <a:gd name="T7" fmla="*/ 22 h 44"/>
                  <a:gd name="T8" fmla="*/ 22 w 44"/>
                  <a:gd name="T9" fmla="*/ 44 h 44"/>
                  <a:gd name="T10" fmla="*/ 22 w 44"/>
                  <a:gd name="T11" fmla="*/ 8 h 44"/>
                  <a:gd name="T12" fmla="*/ 37 w 44"/>
                  <a:gd name="T13" fmla="*/ 22 h 44"/>
                  <a:gd name="T14" fmla="*/ 22 w 44"/>
                  <a:gd name="T15" fmla="*/ 37 h 44"/>
                  <a:gd name="T16" fmla="*/ 7 w 44"/>
                  <a:gd name="T17" fmla="*/ 22 h 44"/>
                  <a:gd name="T18" fmla="*/ 22 w 44"/>
                  <a:gd name="T19"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22" y="44"/>
                    </a:moveTo>
                    <a:cubicBezTo>
                      <a:pt x="34" y="44"/>
                      <a:pt x="44" y="34"/>
                      <a:pt x="44" y="22"/>
                    </a:cubicBezTo>
                    <a:cubicBezTo>
                      <a:pt x="44" y="10"/>
                      <a:pt x="34" y="0"/>
                      <a:pt x="22" y="0"/>
                    </a:cubicBezTo>
                    <a:cubicBezTo>
                      <a:pt x="10" y="0"/>
                      <a:pt x="0" y="10"/>
                      <a:pt x="0" y="22"/>
                    </a:cubicBezTo>
                    <a:cubicBezTo>
                      <a:pt x="0" y="34"/>
                      <a:pt x="10" y="44"/>
                      <a:pt x="22" y="44"/>
                    </a:cubicBezTo>
                    <a:close/>
                    <a:moveTo>
                      <a:pt x="22" y="8"/>
                    </a:moveTo>
                    <a:cubicBezTo>
                      <a:pt x="30" y="8"/>
                      <a:pt x="37" y="14"/>
                      <a:pt x="37" y="22"/>
                    </a:cubicBezTo>
                    <a:cubicBezTo>
                      <a:pt x="37" y="30"/>
                      <a:pt x="30" y="37"/>
                      <a:pt x="22" y="37"/>
                    </a:cubicBezTo>
                    <a:cubicBezTo>
                      <a:pt x="14" y="37"/>
                      <a:pt x="7" y="30"/>
                      <a:pt x="7" y="22"/>
                    </a:cubicBezTo>
                    <a:cubicBezTo>
                      <a:pt x="7" y="14"/>
                      <a:pt x="14" y="8"/>
                      <a:pt x="2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grpSp>
        <p:nvGrpSpPr>
          <p:cNvPr id="18" name="Group 17"/>
          <p:cNvGrpSpPr/>
          <p:nvPr/>
        </p:nvGrpSpPr>
        <p:grpSpPr>
          <a:xfrm>
            <a:off x="9288353" y="8014463"/>
            <a:ext cx="7630149" cy="629673"/>
            <a:chOff x="6103092" y="3854434"/>
            <a:chExt cx="5086766" cy="419673"/>
          </a:xfrm>
        </p:grpSpPr>
        <p:sp>
          <p:nvSpPr>
            <p:cNvPr id="34" name="Rectangle 33"/>
            <p:cNvSpPr/>
            <p:nvPr/>
          </p:nvSpPr>
          <p:spPr bwMode="auto">
            <a:xfrm>
              <a:off x="6580927" y="3869862"/>
              <a:ext cx="4608931" cy="37363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35" name="Rectangle 34"/>
            <p:cNvSpPr/>
            <p:nvPr/>
          </p:nvSpPr>
          <p:spPr bwMode="auto">
            <a:xfrm>
              <a:off x="6580927" y="3869862"/>
              <a:ext cx="3435004" cy="37363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36" name="Content Placeholder 2"/>
            <p:cNvSpPr txBox="1">
              <a:spLocks/>
            </p:cNvSpPr>
            <p:nvPr/>
          </p:nvSpPr>
          <p:spPr bwMode="auto">
            <a:xfrm>
              <a:off x="6559731" y="3856055"/>
              <a:ext cx="655170" cy="292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251" b="1" dirty="0">
                  <a:solidFill>
                    <a:schemeClr val="bg1"/>
                  </a:solidFill>
                  <a:latin typeface="Lato Black"/>
                  <a:cs typeface="Lato Black"/>
                </a:rPr>
                <a:t>33%</a:t>
              </a:r>
            </a:p>
          </p:txBody>
        </p:sp>
        <p:sp>
          <p:nvSpPr>
            <p:cNvPr id="77" name="Oval 76"/>
            <p:cNvSpPr/>
            <p:nvPr/>
          </p:nvSpPr>
          <p:spPr>
            <a:xfrm>
              <a:off x="6103092" y="3854434"/>
              <a:ext cx="419673" cy="419673"/>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91462" tIns="45730" rIns="91462" bIns="45730" rtlCol="0" anchor="ctr"/>
            <a:lstStyle/>
            <a:p>
              <a:pPr algn="ctr"/>
              <a:endParaRPr lang="en-US" sz="2701" dirty="0">
                <a:latin typeface="Lato Light"/>
              </a:endParaRPr>
            </a:p>
          </p:txBody>
        </p:sp>
        <p:sp>
          <p:nvSpPr>
            <p:cNvPr id="83" name="Freeform 73"/>
            <p:cNvSpPr>
              <a:spLocks noEditPoints="1"/>
            </p:cNvSpPr>
            <p:nvPr/>
          </p:nvSpPr>
          <p:spPr bwMode="auto">
            <a:xfrm>
              <a:off x="6207660" y="3940745"/>
              <a:ext cx="209955" cy="239331"/>
            </a:xfrm>
            <a:custGeom>
              <a:avLst/>
              <a:gdLst>
                <a:gd name="T0" fmla="*/ 191 w 205"/>
                <a:gd name="T1" fmla="*/ 37 h 234"/>
                <a:gd name="T2" fmla="*/ 182 w 205"/>
                <a:gd name="T3" fmla="*/ 10 h 234"/>
                <a:gd name="T4" fmla="*/ 168 w 205"/>
                <a:gd name="T5" fmla="*/ 0 h 234"/>
                <a:gd name="T6" fmla="*/ 37 w 205"/>
                <a:gd name="T7" fmla="*/ 0 h 234"/>
                <a:gd name="T8" fmla="*/ 23 w 205"/>
                <a:gd name="T9" fmla="*/ 10 h 234"/>
                <a:gd name="T10" fmla="*/ 14 w 205"/>
                <a:gd name="T11" fmla="*/ 37 h 234"/>
                <a:gd name="T12" fmla="*/ 0 w 205"/>
                <a:gd name="T13" fmla="*/ 51 h 234"/>
                <a:gd name="T14" fmla="*/ 0 w 205"/>
                <a:gd name="T15" fmla="*/ 73 h 234"/>
                <a:gd name="T16" fmla="*/ 15 w 205"/>
                <a:gd name="T17" fmla="*/ 88 h 234"/>
                <a:gd name="T18" fmla="*/ 22 w 205"/>
                <a:gd name="T19" fmla="*/ 88 h 234"/>
                <a:gd name="T20" fmla="*/ 22 w 205"/>
                <a:gd name="T21" fmla="*/ 89 h 234"/>
                <a:gd name="T22" fmla="*/ 37 w 205"/>
                <a:gd name="T23" fmla="*/ 221 h 234"/>
                <a:gd name="T24" fmla="*/ 51 w 205"/>
                <a:gd name="T25" fmla="*/ 234 h 234"/>
                <a:gd name="T26" fmla="*/ 153 w 205"/>
                <a:gd name="T27" fmla="*/ 234 h 234"/>
                <a:gd name="T28" fmla="*/ 168 w 205"/>
                <a:gd name="T29" fmla="*/ 221 h 234"/>
                <a:gd name="T30" fmla="*/ 183 w 205"/>
                <a:gd name="T31" fmla="*/ 89 h 234"/>
                <a:gd name="T32" fmla="*/ 182 w 205"/>
                <a:gd name="T33" fmla="*/ 88 h 234"/>
                <a:gd name="T34" fmla="*/ 190 w 205"/>
                <a:gd name="T35" fmla="*/ 88 h 234"/>
                <a:gd name="T36" fmla="*/ 205 w 205"/>
                <a:gd name="T37" fmla="*/ 73 h 234"/>
                <a:gd name="T38" fmla="*/ 205 w 205"/>
                <a:gd name="T39" fmla="*/ 51 h 234"/>
                <a:gd name="T40" fmla="*/ 191 w 205"/>
                <a:gd name="T41" fmla="*/ 37 h 234"/>
                <a:gd name="T42" fmla="*/ 37 w 205"/>
                <a:gd name="T43" fmla="*/ 14 h 234"/>
                <a:gd name="T44" fmla="*/ 168 w 205"/>
                <a:gd name="T45" fmla="*/ 14 h 234"/>
                <a:gd name="T46" fmla="*/ 175 w 205"/>
                <a:gd name="T47" fmla="*/ 36 h 234"/>
                <a:gd name="T48" fmla="*/ 29 w 205"/>
                <a:gd name="T49" fmla="*/ 36 h 234"/>
                <a:gd name="T50" fmla="*/ 37 w 205"/>
                <a:gd name="T51" fmla="*/ 14 h 234"/>
                <a:gd name="T52" fmla="*/ 51 w 205"/>
                <a:gd name="T53" fmla="*/ 219 h 234"/>
                <a:gd name="T54" fmla="*/ 49 w 205"/>
                <a:gd name="T55" fmla="*/ 197 h 234"/>
                <a:gd name="T56" fmla="*/ 156 w 205"/>
                <a:gd name="T57" fmla="*/ 197 h 234"/>
                <a:gd name="T58" fmla="*/ 153 w 205"/>
                <a:gd name="T59" fmla="*/ 219 h 234"/>
                <a:gd name="T60" fmla="*/ 51 w 205"/>
                <a:gd name="T61" fmla="*/ 219 h 234"/>
                <a:gd name="T62" fmla="*/ 157 w 205"/>
                <a:gd name="T63" fmla="*/ 190 h 234"/>
                <a:gd name="T64" fmla="*/ 48 w 205"/>
                <a:gd name="T65" fmla="*/ 190 h 234"/>
                <a:gd name="T66" fmla="*/ 40 w 205"/>
                <a:gd name="T67" fmla="*/ 117 h 234"/>
                <a:gd name="T68" fmla="*/ 165 w 205"/>
                <a:gd name="T69" fmla="*/ 117 h 234"/>
                <a:gd name="T70" fmla="*/ 157 w 205"/>
                <a:gd name="T71" fmla="*/ 190 h 234"/>
                <a:gd name="T72" fmla="*/ 166 w 205"/>
                <a:gd name="T73" fmla="*/ 109 h 234"/>
                <a:gd name="T74" fmla="*/ 39 w 205"/>
                <a:gd name="T75" fmla="*/ 109 h 234"/>
                <a:gd name="T76" fmla="*/ 37 w 205"/>
                <a:gd name="T77" fmla="*/ 88 h 234"/>
                <a:gd name="T78" fmla="*/ 168 w 205"/>
                <a:gd name="T79" fmla="*/ 88 h 234"/>
                <a:gd name="T80" fmla="*/ 166 w 205"/>
                <a:gd name="T81" fmla="*/ 109 h 234"/>
                <a:gd name="T82" fmla="*/ 190 w 205"/>
                <a:gd name="T83" fmla="*/ 73 h 234"/>
                <a:gd name="T84" fmla="*/ 15 w 205"/>
                <a:gd name="T85" fmla="*/ 73 h 234"/>
                <a:gd name="T86" fmla="*/ 15 w 205"/>
                <a:gd name="T87" fmla="*/ 51 h 234"/>
                <a:gd name="T88" fmla="*/ 190 w 205"/>
                <a:gd name="T89" fmla="*/ 51 h 234"/>
                <a:gd name="T90" fmla="*/ 190 w 205"/>
                <a:gd name="T91" fmla="*/ 7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5" h="234">
                  <a:moveTo>
                    <a:pt x="191" y="37"/>
                  </a:moveTo>
                  <a:cubicBezTo>
                    <a:pt x="182" y="10"/>
                    <a:pt x="182" y="10"/>
                    <a:pt x="182" y="10"/>
                  </a:cubicBezTo>
                  <a:cubicBezTo>
                    <a:pt x="180" y="4"/>
                    <a:pt x="174" y="0"/>
                    <a:pt x="168" y="0"/>
                  </a:cubicBezTo>
                  <a:cubicBezTo>
                    <a:pt x="37" y="0"/>
                    <a:pt x="37" y="0"/>
                    <a:pt x="37" y="0"/>
                  </a:cubicBezTo>
                  <a:cubicBezTo>
                    <a:pt x="30" y="0"/>
                    <a:pt x="25" y="4"/>
                    <a:pt x="23" y="10"/>
                  </a:cubicBezTo>
                  <a:cubicBezTo>
                    <a:pt x="14" y="37"/>
                    <a:pt x="14" y="37"/>
                    <a:pt x="14" y="37"/>
                  </a:cubicBezTo>
                  <a:cubicBezTo>
                    <a:pt x="6" y="37"/>
                    <a:pt x="0" y="43"/>
                    <a:pt x="0" y="51"/>
                  </a:cubicBezTo>
                  <a:cubicBezTo>
                    <a:pt x="0" y="73"/>
                    <a:pt x="0" y="73"/>
                    <a:pt x="0" y="73"/>
                  </a:cubicBezTo>
                  <a:cubicBezTo>
                    <a:pt x="0" y="81"/>
                    <a:pt x="7" y="88"/>
                    <a:pt x="15" y="88"/>
                  </a:cubicBezTo>
                  <a:cubicBezTo>
                    <a:pt x="22" y="88"/>
                    <a:pt x="22" y="88"/>
                    <a:pt x="22" y="88"/>
                  </a:cubicBezTo>
                  <a:cubicBezTo>
                    <a:pt x="22" y="88"/>
                    <a:pt x="22" y="89"/>
                    <a:pt x="22" y="89"/>
                  </a:cubicBezTo>
                  <a:cubicBezTo>
                    <a:pt x="37" y="221"/>
                    <a:pt x="37" y="221"/>
                    <a:pt x="37" y="221"/>
                  </a:cubicBezTo>
                  <a:cubicBezTo>
                    <a:pt x="37" y="228"/>
                    <a:pt x="44" y="234"/>
                    <a:pt x="51" y="234"/>
                  </a:cubicBezTo>
                  <a:cubicBezTo>
                    <a:pt x="153" y="234"/>
                    <a:pt x="153" y="234"/>
                    <a:pt x="153" y="234"/>
                  </a:cubicBezTo>
                  <a:cubicBezTo>
                    <a:pt x="161" y="234"/>
                    <a:pt x="167" y="228"/>
                    <a:pt x="168" y="221"/>
                  </a:cubicBezTo>
                  <a:cubicBezTo>
                    <a:pt x="183" y="89"/>
                    <a:pt x="183" y="89"/>
                    <a:pt x="183" y="89"/>
                  </a:cubicBezTo>
                  <a:cubicBezTo>
                    <a:pt x="183" y="89"/>
                    <a:pt x="182" y="88"/>
                    <a:pt x="182" y="88"/>
                  </a:cubicBezTo>
                  <a:cubicBezTo>
                    <a:pt x="190" y="88"/>
                    <a:pt x="190" y="88"/>
                    <a:pt x="190" y="88"/>
                  </a:cubicBezTo>
                  <a:cubicBezTo>
                    <a:pt x="198" y="88"/>
                    <a:pt x="205" y="81"/>
                    <a:pt x="205" y="73"/>
                  </a:cubicBezTo>
                  <a:cubicBezTo>
                    <a:pt x="205" y="51"/>
                    <a:pt x="205" y="51"/>
                    <a:pt x="205" y="51"/>
                  </a:cubicBezTo>
                  <a:cubicBezTo>
                    <a:pt x="205" y="43"/>
                    <a:pt x="198" y="37"/>
                    <a:pt x="191" y="37"/>
                  </a:cubicBezTo>
                  <a:close/>
                  <a:moveTo>
                    <a:pt x="37" y="14"/>
                  </a:moveTo>
                  <a:cubicBezTo>
                    <a:pt x="168" y="14"/>
                    <a:pt x="168" y="14"/>
                    <a:pt x="168" y="14"/>
                  </a:cubicBezTo>
                  <a:cubicBezTo>
                    <a:pt x="175" y="36"/>
                    <a:pt x="175" y="36"/>
                    <a:pt x="175" y="36"/>
                  </a:cubicBezTo>
                  <a:cubicBezTo>
                    <a:pt x="29" y="36"/>
                    <a:pt x="29" y="36"/>
                    <a:pt x="29" y="36"/>
                  </a:cubicBezTo>
                  <a:lnTo>
                    <a:pt x="37" y="14"/>
                  </a:lnTo>
                  <a:close/>
                  <a:moveTo>
                    <a:pt x="51" y="219"/>
                  </a:moveTo>
                  <a:cubicBezTo>
                    <a:pt x="49" y="197"/>
                    <a:pt x="49" y="197"/>
                    <a:pt x="49" y="197"/>
                  </a:cubicBezTo>
                  <a:cubicBezTo>
                    <a:pt x="156" y="197"/>
                    <a:pt x="156" y="197"/>
                    <a:pt x="156" y="197"/>
                  </a:cubicBezTo>
                  <a:cubicBezTo>
                    <a:pt x="153" y="219"/>
                    <a:pt x="153" y="219"/>
                    <a:pt x="153" y="219"/>
                  </a:cubicBezTo>
                  <a:lnTo>
                    <a:pt x="51" y="219"/>
                  </a:lnTo>
                  <a:close/>
                  <a:moveTo>
                    <a:pt x="157" y="190"/>
                  </a:moveTo>
                  <a:cubicBezTo>
                    <a:pt x="48" y="190"/>
                    <a:pt x="48" y="190"/>
                    <a:pt x="48" y="190"/>
                  </a:cubicBezTo>
                  <a:cubicBezTo>
                    <a:pt x="40" y="117"/>
                    <a:pt x="40" y="117"/>
                    <a:pt x="40" y="117"/>
                  </a:cubicBezTo>
                  <a:cubicBezTo>
                    <a:pt x="165" y="117"/>
                    <a:pt x="165" y="117"/>
                    <a:pt x="165" y="117"/>
                  </a:cubicBezTo>
                  <a:lnTo>
                    <a:pt x="157" y="190"/>
                  </a:lnTo>
                  <a:close/>
                  <a:moveTo>
                    <a:pt x="166" y="109"/>
                  </a:moveTo>
                  <a:cubicBezTo>
                    <a:pt x="39" y="109"/>
                    <a:pt x="39" y="109"/>
                    <a:pt x="39" y="109"/>
                  </a:cubicBezTo>
                  <a:cubicBezTo>
                    <a:pt x="37" y="88"/>
                    <a:pt x="37" y="88"/>
                    <a:pt x="37" y="88"/>
                  </a:cubicBezTo>
                  <a:cubicBezTo>
                    <a:pt x="168" y="88"/>
                    <a:pt x="168" y="88"/>
                    <a:pt x="168" y="88"/>
                  </a:cubicBezTo>
                  <a:lnTo>
                    <a:pt x="166" y="109"/>
                  </a:lnTo>
                  <a:close/>
                  <a:moveTo>
                    <a:pt x="190" y="73"/>
                  </a:moveTo>
                  <a:cubicBezTo>
                    <a:pt x="15" y="73"/>
                    <a:pt x="15" y="73"/>
                    <a:pt x="15" y="73"/>
                  </a:cubicBezTo>
                  <a:cubicBezTo>
                    <a:pt x="15" y="51"/>
                    <a:pt x="15" y="51"/>
                    <a:pt x="15" y="51"/>
                  </a:cubicBezTo>
                  <a:cubicBezTo>
                    <a:pt x="190" y="51"/>
                    <a:pt x="190" y="51"/>
                    <a:pt x="190" y="51"/>
                  </a:cubicBezTo>
                  <a:lnTo>
                    <a:pt x="190" y="73"/>
                  </a:lnTo>
                  <a:close/>
                </a:path>
              </a:pathLst>
            </a:custGeom>
            <a:solidFill>
              <a:schemeClr val="bg1"/>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16" name="Group 15"/>
          <p:cNvGrpSpPr/>
          <p:nvPr/>
        </p:nvGrpSpPr>
        <p:grpSpPr>
          <a:xfrm>
            <a:off x="9279494" y="6287113"/>
            <a:ext cx="7639008" cy="630095"/>
            <a:chOff x="6097186" y="2703168"/>
            <a:chExt cx="5092672" cy="419954"/>
          </a:xfrm>
        </p:grpSpPr>
        <p:sp>
          <p:nvSpPr>
            <p:cNvPr id="39" name="Rectangle 38"/>
            <p:cNvSpPr/>
            <p:nvPr/>
          </p:nvSpPr>
          <p:spPr bwMode="auto">
            <a:xfrm>
              <a:off x="6580927" y="2717631"/>
              <a:ext cx="4608931" cy="37363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42" name="Rectangle 41"/>
            <p:cNvSpPr/>
            <p:nvPr/>
          </p:nvSpPr>
          <p:spPr bwMode="auto">
            <a:xfrm>
              <a:off x="6580927" y="2717631"/>
              <a:ext cx="2711845" cy="37363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43" name="Content Placeholder 2"/>
            <p:cNvSpPr txBox="1">
              <a:spLocks/>
            </p:cNvSpPr>
            <p:nvPr/>
          </p:nvSpPr>
          <p:spPr bwMode="auto">
            <a:xfrm>
              <a:off x="6559731" y="2703168"/>
              <a:ext cx="655170" cy="292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251" b="1" dirty="0">
                  <a:solidFill>
                    <a:schemeClr val="bg1"/>
                  </a:solidFill>
                  <a:latin typeface="Lato Black"/>
                  <a:cs typeface="Lato Black"/>
                </a:rPr>
                <a:t>68%</a:t>
              </a:r>
            </a:p>
          </p:txBody>
        </p:sp>
        <p:sp>
          <p:nvSpPr>
            <p:cNvPr id="76" name="Oval 75"/>
            <p:cNvSpPr/>
            <p:nvPr/>
          </p:nvSpPr>
          <p:spPr>
            <a:xfrm>
              <a:off x="6097186" y="2703449"/>
              <a:ext cx="419673" cy="419673"/>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91462" tIns="45730" rIns="91462" bIns="45730" rtlCol="0" anchor="ctr"/>
            <a:lstStyle/>
            <a:p>
              <a:pPr algn="ctr"/>
              <a:endParaRPr lang="en-US" sz="2701" dirty="0">
                <a:latin typeface="Lato Light"/>
              </a:endParaRPr>
            </a:p>
          </p:txBody>
        </p:sp>
        <p:grpSp>
          <p:nvGrpSpPr>
            <p:cNvPr id="84" name="Group 83"/>
            <p:cNvGrpSpPr/>
            <p:nvPr/>
          </p:nvGrpSpPr>
          <p:grpSpPr>
            <a:xfrm>
              <a:off x="6230986" y="2797494"/>
              <a:ext cx="163729" cy="239331"/>
              <a:chOff x="527333" y="1217552"/>
              <a:chExt cx="175409" cy="256405"/>
            </a:xfrm>
            <a:solidFill>
              <a:schemeClr val="bg1"/>
            </a:solidFill>
          </p:grpSpPr>
          <p:sp>
            <p:nvSpPr>
              <p:cNvPr id="85" name="Freeform 79"/>
              <p:cNvSpPr>
                <a:spLocks noEditPoints="1"/>
              </p:cNvSpPr>
              <p:nvPr/>
            </p:nvSpPr>
            <p:spPr bwMode="auto">
              <a:xfrm>
                <a:off x="527333" y="1217552"/>
                <a:ext cx="175409" cy="256405"/>
              </a:xfrm>
              <a:custGeom>
                <a:avLst/>
                <a:gdLst>
                  <a:gd name="T0" fmla="*/ 80 w 160"/>
                  <a:gd name="T1" fmla="*/ 0 h 234"/>
                  <a:gd name="T2" fmla="*/ 0 w 160"/>
                  <a:gd name="T3" fmla="*/ 81 h 234"/>
                  <a:gd name="T4" fmla="*/ 36 w 160"/>
                  <a:gd name="T5" fmla="*/ 169 h 234"/>
                  <a:gd name="T6" fmla="*/ 80 w 160"/>
                  <a:gd name="T7" fmla="*/ 234 h 234"/>
                  <a:gd name="T8" fmla="*/ 123 w 160"/>
                  <a:gd name="T9" fmla="*/ 169 h 234"/>
                  <a:gd name="T10" fmla="*/ 160 w 160"/>
                  <a:gd name="T11" fmla="*/ 81 h 234"/>
                  <a:gd name="T12" fmla="*/ 80 w 160"/>
                  <a:gd name="T13" fmla="*/ 0 h 234"/>
                  <a:gd name="T14" fmla="*/ 99 w 160"/>
                  <a:gd name="T15" fmla="*/ 199 h 234"/>
                  <a:gd name="T16" fmla="*/ 63 w 160"/>
                  <a:gd name="T17" fmla="*/ 203 h 234"/>
                  <a:gd name="T18" fmla="*/ 58 w 160"/>
                  <a:gd name="T19" fmla="*/ 190 h 234"/>
                  <a:gd name="T20" fmla="*/ 58 w 160"/>
                  <a:gd name="T21" fmla="*/ 189 h 234"/>
                  <a:gd name="T22" fmla="*/ 103 w 160"/>
                  <a:gd name="T23" fmla="*/ 184 h 234"/>
                  <a:gd name="T24" fmla="*/ 101 w 160"/>
                  <a:gd name="T25" fmla="*/ 190 h 234"/>
                  <a:gd name="T26" fmla="*/ 99 w 160"/>
                  <a:gd name="T27" fmla="*/ 199 h 234"/>
                  <a:gd name="T28" fmla="*/ 56 w 160"/>
                  <a:gd name="T29" fmla="*/ 182 h 234"/>
                  <a:gd name="T30" fmla="*/ 52 w 160"/>
                  <a:gd name="T31" fmla="*/ 168 h 234"/>
                  <a:gd name="T32" fmla="*/ 108 w 160"/>
                  <a:gd name="T33" fmla="*/ 168 h 234"/>
                  <a:gd name="T34" fmla="*/ 106 w 160"/>
                  <a:gd name="T35" fmla="*/ 176 h 234"/>
                  <a:gd name="T36" fmla="*/ 56 w 160"/>
                  <a:gd name="T37" fmla="*/ 182 h 234"/>
                  <a:gd name="T38" fmla="*/ 80 w 160"/>
                  <a:gd name="T39" fmla="*/ 220 h 234"/>
                  <a:gd name="T40" fmla="*/ 65 w 160"/>
                  <a:gd name="T41" fmla="*/ 210 h 234"/>
                  <a:gd name="T42" fmla="*/ 96 w 160"/>
                  <a:gd name="T43" fmla="*/ 207 h 234"/>
                  <a:gd name="T44" fmla="*/ 80 w 160"/>
                  <a:gd name="T45" fmla="*/ 220 h 234"/>
                  <a:gd name="T46" fmla="*/ 114 w 160"/>
                  <a:gd name="T47" fmla="*/ 154 h 234"/>
                  <a:gd name="T48" fmla="*/ 46 w 160"/>
                  <a:gd name="T49" fmla="*/ 154 h 234"/>
                  <a:gd name="T50" fmla="*/ 34 w 160"/>
                  <a:gd name="T51" fmla="*/ 130 h 234"/>
                  <a:gd name="T52" fmla="*/ 14 w 160"/>
                  <a:gd name="T53" fmla="*/ 81 h 234"/>
                  <a:gd name="T54" fmla="*/ 80 w 160"/>
                  <a:gd name="T55" fmla="*/ 15 h 234"/>
                  <a:gd name="T56" fmla="*/ 146 w 160"/>
                  <a:gd name="T57" fmla="*/ 81 h 234"/>
                  <a:gd name="T58" fmla="*/ 126 w 160"/>
                  <a:gd name="T59" fmla="*/ 130 h 234"/>
                  <a:gd name="T60" fmla="*/ 114 w 160"/>
                  <a:gd name="T61" fmla="*/ 1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0" h="234">
                    <a:moveTo>
                      <a:pt x="80" y="0"/>
                    </a:moveTo>
                    <a:cubicBezTo>
                      <a:pt x="35" y="0"/>
                      <a:pt x="0" y="36"/>
                      <a:pt x="0" y="81"/>
                    </a:cubicBezTo>
                    <a:cubicBezTo>
                      <a:pt x="0" y="110"/>
                      <a:pt x="26" y="141"/>
                      <a:pt x="36" y="169"/>
                    </a:cubicBezTo>
                    <a:cubicBezTo>
                      <a:pt x="51" y="210"/>
                      <a:pt x="49" y="234"/>
                      <a:pt x="80" y="234"/>
                    </a:cubicBezTo>
                    <a:cubicBezTo>
                      <a:pt x="111" y="234"/>
                      <a:pt x="109" y="210"/>
                      <a:pt x="123" y="169"/>
                    </a:cubicBezTo>
                    <a:cubicBezTo>
                      <a:pt x="133" y="142"/>
                      <a:pt x="160" y="110"/>
                      <a:pt x="160" y="81"/>
                    </a:cubicBezTo>
                    <a:cubicBezTo>
                      <a:pt x="160" y="36"/>
                      <a:pt x="124" y="0"/>
                      <a:pt x="80" y="0"/>
                    </a:cubicBezTo>
                    <a:close/>
                    <a:moveTo>
                      <a:pt x="99" y="199"/>
                    </a:moveTo>
                    <a:cubicBezTo>
                      <a:pt x="63" y="203"/>
                      <a:pt x="63" y="203"/>
                      <a:pt x="63" y="203"/>
                    </a:cubicBezTo>
                    <a:cubicBezTo>
                      <a:pt x="61" y="200"/>
                      <a:pt x="60" y="195"/>
                      <a:pt x="58" y="190"/>
                    </a:cubicBezTo>
                    <a:cubicBezTo>
                      <a:pt x="58" y="190"/>
                      <a:pt x="58" y="189"/>
                      <a:pt x="58" y="189"/>
                    </a:cubicBezTo>
                    <a:cubicBezTo>
                      <a:pt x="103" y="184"/>
                      <a:pt x="103" y="184"/>
                      <a:pt x="103" y="184"/>
                    </a:cubicBezTo>
                    <a:cubicBezTo>
                      <a:pt x="103" y="186"/>
                      <a:pt x="102" y="188"/>
                      <a:pt x="101" y="190"/>
                    </a:cubicBezTo>
                    <a:cubicBezTo>
                      <a:pt x="100" y="193"/>
                      <a:pt x="100" y="196"/>
                      <a:pt x="99" y="199"/>
                    </a:cubicBezTo>
                    <a:close/>
                    <a:moveTo>
                      <a:pt x="56" y="182"/>
                    </a:moveTo>
                    <a:cubicBezTo>
                      <a:pt x="55" y="178"/>
                      <a:pt x="53" y="173"/>
                      <a:pt x="52" y="168"/>
                    </a:cubicBezTo>
                    <a:cubicBezTo>
                      <a:pt x="108" y="168"/>
                      <a:pt x="108" y="168"/>
                      <a:pt x="108" y="168"/>
                    </a:cubicBezTo>
                    <a:cubicBezTo>
                      <a:pt x="107" y="171"/>
                      <a:pt x="106" y="174"/>
                      <a:pt x="106" y="176"/>
                    </a:cubicBezTo>
                    <a:lnTo>
                      <a:pt x="56" y="182"/>
                    </a:lnTo>
                    <a:close/>
                    <a:moveTo>
                      <a:pt x="80" y="220"/>
                    </a:moveTo>
                    <a:cubicBezTo>
                      <a:pt x="72" y="220"/>
                      <a:pt x="69" y="219"/>
                      <a:pt x="65" y="210"/>
                    </a:cubicBezTo>
                    <a:cubicBezTo>
                      <a:pt x="96" y="207"/>
                      <a:pt x="96" y="207"/>
                      <a:pt x="96" y="207"/>
                    </a:cubicBezTo>
                    <a:cubicBezTo>
                      <a:pt x="92" y="219"/>
                      <a:pt x="88" y="220"/>
                      <a:pt x="80" y="220"/>
                    </a:cubicBezTo>
                    <a:close/>
                    <a:moveTo>
                      <a:pt x="114" y="154"/>
                    </a:moveTo>
                    <a:cubicBezTo>
                      <a:pt x="46" y="154"/>
                      <a:pt x="46" y="154"/>
                      <a:pt x="46" y="154"/>
                    </a:cubicBezTo>
                    <a:cubicBezTo>
                      <a:pt x="42" y="146"/>
                      <a:pt x="38" y="138"/>
                      <a:pt x="34" y="130"/>
                    </a:cubicBezTo>
                    <a:cubicBezTo>
                      <a:pt x="24" y="113"/>
                      <a:pt x="14" y="96"/>
                      <a:pt x="14" y="81"/>
                    </a:cubicBezTo>
                    <a:cubicBezTo>
                      <a:pt x="14" y="45"/>
                      <a:pt x="44" y="15"/>
                      <a:pt x="80" y="15"/>
                    </a:cubicBezTo>
                    <a:cubicBezTo>
                      <a:pt x="116" y="15"/>
                      <a:pt x="146" y="45"/>
                      <a:pt x="146" y="81"/>
                    </a:cubicBezTo>
                    <a:cubicBezTo>
                      <a:pt x="146" y="96"/>
                      <a:pt x="136" y="113"/>
                      <a:pt x="126" y="130"/>
                    </a:cubicBezTo>
                    <a:cubicBezTo>
                      <a:pt x="122" y="138"/>
                      <a:pt x="118" y="146"/>
                      <a:pt x="114" y="1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6" name="Freeform 80"/>
              <p:cNvSpPr>
                <a:spLocks/>
              </p:cNvSpPr>
              <p:nvPr/>
            </p:nvSpPr>
            <p:spPr bwMode="auto">
              <a:xfrm>
                <a:off x="566675" y="1258276"/>
                <a:ext cx="52762" cy="51373"/>
              </a:xfrm>
              <a:custGeom>
                <a:avLst/>
                <a:gdLst>
                  <a:gd name="T0" fmla="*/ 44 w 48"/>
                  <a:gd name="T1" fmla="*/ 0 h 47"/>
                  <a:gd name="T2" fmla="*/ 0 w 48"/>
                  <a:gd name="T3" fmla="*/ 44 h 47"/>
                  <a:gd name="T4" fmla="*/ 4 w 48"/>
                  <a:gd name="T5" fmla="*/ 47 h 47"/>
                  <a:gd name="T6" fmla="*/ 7 w 48"/>
                  <a:gd name="T7" fmla="*/ 44 h 47"/>
                  <a:gd name="T8" fmla="*/ 44 w 48"/>
                  <a:gd name="T9" fmla="*/ 7 h 47"/>
                  <a:gd name="T10" fmla="*/ 48 w 48"/>
                  <a:gd name="T11" fmla="*/ 4 h 47"/>
                  <a:gd name="T12" fmla="*/ 44 w 48"/>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48" h="47">
                    <a:moveTo>
                      <a:pt x="44" y="0"/>
                    </a:moveTo>
                    <a:cubicBezTo>
                      <a:pt x="20" y="0"/>
                      <a:pt x="0" y="20"/>
                      <a:pt x="0" y="44"/>
                    </a:cubicBezTo>
                    <a:cubicBezTo>
                      <a:pt x="0" y="46"/>
                      <a:pt x="2" y="47"/>
                      <a:pt x="4" y="47"/>
                    </a:cubicBezTo>
                    <a:cubicBezTo>
                      <a:pt x="6" y="47"/>
                      <a:pt x="7" y="46"/>
                      <a:pt x="7" y="44"/>
                    </a:cubicBezTo>
                    <a:cubicBezTo>
                      <a:pt x="7" y="24"/>
                      <a:pt x="24" y="7"/>
                      <a:pt x="44" y="7"/>
                    </a:cubicBezTo>
                    <a:cubicBezTo>
                      <a:pt x="46" y="7"/>
                      <a:pt x="48" y="6"/>
                      <a:pt x="48" y="4"/>
                    </a:cubicBezTo>
                    <a:cubicBezTo>
                      <a:pt x="48" y="2"/>
                      <a:pt x="46" y="0"/>
                      <a:pt x="4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grpSp>
        <p:nvGrpSpPr>
          <p:cNvPr id="15" name="Group 14"/>
          <p:cNvGrpSpPr/>
          <p:nvPr/>
        </p:nvGrpSpPr>
        <p:grpSpPr>
          <a:xfrm>
            <a:off x="9279494" y="5454857"/>
            <a:ext cx="7639011" cy="632490"/>
            <a:chOff x="6097186" y="2148475"/>
            <a:chExt cx="5092674" cy="421550"/>
          </a:xfrm>
        </p:grpSpPr>
        <p:sp>
          <p:nvSpPr>
            <p:cNvPr id="22" name="Rectangle 21"/>
            <p:cNvSpPr/>
            <p:nvPr/>
          </p:nvSpPr>
          <p:spPr bwMode="auto">
            <a:xfrm>
              <a:off x="6580927" y="2160797"/>
              <a:ext cx="4608933" cy="37363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23" name="Rectangle 22"/>
            <p:cNvSpPr/>
            <p:nvPr/>
          </p:nvSpPr>
          <p:spPr bwMode="auto">
            <a:xfrm>
              <a:off x="6580927" y="2160797"/>
              <a:ext cx="2304466" cy="3736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24" name="Content Placeholder 2"/>
            <p:cNvSpPr txBox="1">
              <a:spLocks/>
            </p:cNvSpPr>
            <p:nvPr/>
          </p:nvSpPr>
          <p:spPr bwMode="auto">
            <a:xfrm>
              <a:off x="6559731" y="2148475"/>
              <a:ext cx="655169" cy="292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251" b="1" dirty="0">
                  <a:solidFill>
                    <a:schemeClr val="bg1"/>
                  </a:solidFill>
                  <a:latin typeface="Lato Black"/>
                  <a:cs typeface="Lato Black"/>
                </a:rPr>
                <a:t>34%</a:t>
              </a:r>
            </a:p>
          </p:txBody>
        </p:sp>
        <p:sp>
          <p:nvSpPr>
            <p:cNvPr id="75" name="Oval 74"/>
            <p:cNvSpPr/>
            <p:nvPr/>
          </p:nvSpPr>
          <p:spPr>
            <a:xfrm>
              <a:off x="6097186" y="2150352"/>
              <a:ext cx="419673" cy="419673"/>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91462" tIns="45730" rIns="91462" bIns="45730" rtlCol="0" anchor="ctr"/>
            <a:lstStyle/>
            <a:p>
              <a:pPr algn="ctr"/>
              <a:endParaRPr lang="en-US" sz="2701" dirty="0">
                <a:latin typeface="Lato Light"/>
              </a:endParaRPr>
            </a:p>
          </p:txBody>
        </p:sp>
        <p:grpSp>
          <p:nvGrpSpPr>
            <p:cNvPr id="87" name="Group 86"/>
            <p:cNvGrpSpPr/>
            <p:nvPr/>
          </p:nvGrpSpPr>
          <p:grpSpPr>
            <a:xfrm>
              <a:off x="6188294" y="2251049"/>
              <a:ext cx="239764" cy="201746"/>
              <a:chOff x="1511296" y="730196"/>
              <a:chExt cx="256867" cy="216138"/>
            </a:xfrm>
            <a:solidFill>
              <a:schemeClr val="bg1"/>
            </a:solidFill>
          </p:grpSpPr>
          <p:sp>
            <p:nvSpPr>
              <p:cNvPr id="88" name="Freeform 81"/>
              <p:cNvSpPr>
                <a:spLocks noEditPoints="1"/>
              </p:cNvSpPr>
              <p:nvPr/>
            </p:nvSpPr>
            <p:spPr bwMode="auto">
              <a:xfrm>
                <a:off x="1575166" y="786197"/>
                <a:ext cx="128202" cy="128202"/>
              </a:xfrm>
              <a:custGeom>
                <a:avLst/>
                <a:gdLst>
                  <a:gd name="T0" fmla="*/ 59 w 117"/>
                  <a:gd name="T1" fmla="*/ 0 h 117"/>
                  <a:gd name="T2" fmla="*/ 0 w 117"/>
                  <a:gd name="T3" fmla="*/ 58 h 117"/>
                  <a:gd name="T4" fmla="*/ 59 w 117"/>
                  <a:gd name="T5" fmla="*/ 117 h 117"/>
                  <a:gd name="T6" fmla="*/ 117 w 117"/>
                  <a:gd name="T7" fmla="*/ 58 h 117"/>
                  <a:gd name="T8" fmla="*/ 59 w 117"/>
                  <a:gd name="T9" fmla="*/ 0 h 117"/>
                  <a:gd name="T10" fmla="*/ 92 w 117"/>
                  <a:gd name="T11" fmla="*/ 87 h 117"/>
                  <a:gd name="T12" fmla="*/ 30 w 117"/>
                  <a:gd name="T13" fmla="*/ 92 h 117"/>
                  <a:gd name="T14" fmla="*/ 25 w 117"/>
                  <a:gd name="T15" fmla="*/ 30 h 117"/>
                  <a:gd name="T16" fmla="*/ 87 w 117"/>
                  <a:gd name="T17" fmla="*/ 25 h 117"/>
                  <a:gd name="T18" fmla="*/ 92 w 117"/>
                  <a:gd name="T19" fmla="*/ 8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 h="117">
                    <a:moveTo>
                      <a:pt x="59" y="0"/>
                    </a:moveTo>
                    <a:cubicBezTo>
                      <a:pt x="26" y="0"/>
                      <a:pt x="0" y="26"/>
                      <a:pt x="0" y="58"/>
                    </a:cubicBezTo>
                    <a:cubicBezTo>
                      <a:pt x="0" y="91"/>
                      <a:pt x="26" y="117"/>
                      <a:pt x="59" y="117"/>
                    </a:cubicBezTo>
                    <a:cubicBezTo>
                      <a:pt x="91" y="117"/>
                      <a:pt x="117" y="91"/>
                      <a:pt x="117" y="58"/>
                    </a:cubicBezTo>
                    <a:cubicBezTo>
                      <a:pt x="117" y="26"/>
                      <a:pt x="91" y="0"/>
                      <a:pt x="59" y="0"/>
                    </a:cubicBezTo>
                    <a:close/>
                    <a:moveTo>
                      <a:pt x="92" y="87"/>
                    </a:moveTo>
                    <a:cubicBezTo>
                      <a:pt x="76" y="105"/>
                      <a:pt x="49" y="107"/>
                      <a:pt x="30" y="92"/>
                    </a:cubicBezTo>
                    <a:cubicBezTo>
                      <a:pt x="12" y="76"/>
                      <a:pt x="10" y="48"/>
                      <a:pt x="25" y="30"/>
                    </a:cubicBezTo>
                    <a:cubicBezTo>
                      <a:pt x="41" y="12"/>
                      <a:pt x="69" y="9"/>
                      <a:pt x="87" y="25"/>
                    </a:cubicBezTo>
                    <a:cubicBezTo>
                      <a:pt x="106" y="41"/>
                      <a:pt x="108" y="69"/>
                      <a:pt x="9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9" name="Freeform 82"/>
              <p:cNvSpPr>
                <a:spLocks/>
              </p:cNvSpPr>
              <p:nvPr/>
            </p:nvSpPr>
            <p:spPr bwMode="auto">
              <a:xfrm>
                <a:off x="1608026" y="818132"/>
                <a:ext cx="35175" cy="36100"/>
              </a:xfrm>
              <a:custGeom>
                <a:avLst/>
                <a:gdLst>
                  <a:gd name="T0" fmla="*/ 29 w 32"/>
                  <a:gd name="T1" fmla="*/ 0 h 33"/>
                  <a:gd name="T2" fmla="*/ 0 w 32"/>
                  <a:gd name="T3" fmla="*/ 29 h 33"/>
                  <a:gd name="T4" fmla="*/ 0 w 32"/>
                  <a:gd name="T5" fmla="*/ 29 h 33"/>
                  <a:gd name="T6" fmla="*/ 3 w 32"/>
                  <a:gd name="T7" fmla="*/ 33 h 33"/>
                  <a:gd name="T8" fmla="*/ 7 w 32"/>
                  <a:gd name="T9" fmla="*/ 29 h 33"/>
                  <a:gd name="T10" fmla="*/ 7 w 32"/>
                  <a:gd name="T11" fmla="*/ 29 h 33"/>
                  <a:gd name="T12" fmla="*/ 29 w 32"/>
                  <a:gd name="T13" fmla="*/ 8 h 33"/>
                  <a:gd name="T14" fmla="*/ 32 w 32"/>
                  <a:gd name="T15" fmla="*/ 4 h 33"/>
                  <a:gd name="T16" fmla="*/ 29 w 32"/>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3">
                    <a:moveTo>
                      <a:pt x="29" y="0"/>
                    </a:moveTo>
                    <a:cubicBezTo>
                      <a:pt x="13" y="0"/>
                      <a:pt x="0" y="13"/>
                      <a:pt x="0" y="29"/>
                    </a:cubicBezTo>
                    <a:cubicBezTo>
                      <a:pt x="0" y="29"/>
                      <a:pt x="0" y="29"/>
                      <a:pt x="0" y="29"/>
                    </a:cubicBezTo>
                    <a:cubicBezTo>
                      <a:pt x="0" y="31"/>
                      <a:pt x="1" y="33"/>
                      <a:pt x="3" y="33"/>
                    </a:cubicBezTo>
                    <a:cubicBezTo>
                      <a:pt x="5" y="33"/>
                      <a:pt x="7" y="31"/>
                      <a:pt x="7" y="29"/>
                    </a:cubicBezTo>
                    <a:cubicBezTo>
                      <a:pt x="7" y="29"/>
                      <a:pt x="7" y="29"/>
                      <a:pt x="7" y="29"/>
                    </a:cubicBezTo>
                    <a:cubicBezTo>
                      <a:pt x="7" y="17"/>
                      <a:pt x="17" y="8"/>
                      <a:pt x="29" y="8"/>
                    </a:cubicBezTo>
                    <a:cubicBezTo>
                      <a:pt x="31" y="8"/>
                      <a:pt x="32" y="6"/>
                      <a:pt x="32" y="4"/>
                    </a:cubicBezTo>
                    <a:cubicBezTo>
                      <a:pt x="32" y="2"/>
                      <a:pt x="31"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90" name="Freeform 83"/>
              <p:cNvSpPr>
                <a:spLocks noEditPoints="1"/>
              </p:cNvSpPr>
              <p:nvPr/>
            </p:nvSpPr>
            <p:spPr bwMode="auto">
              <a:xfrm>
                <a:off x="1511296" y="730196"/>
                <a:ext cx="256867" cy="216138"/>
              </a:xfrm>
              <a:custGeom>
                <a:avLst/>
                <a:gdLst>
                  <a:gd name="T0" fmla="*/ 215 w 234"/>
                  <a:gd name="T1" fmla="*/ 44 h 197"/>
                  <a:gd name="T2" fmla="*/ 184 w 234"/>
                  <a:gd name="T3" fmla="*/ 39 h 197"/>
                  <a:gd name="T4" fmla="*/ 174 w 234"/>
                  <a:gd name="T5" fmla="*/ 14 h 197"/>
                  <a:gd name="T6" fmla="*/ 153 w 234"/>
                  <a:gd name="T7" fmla="*/ 0 h 197"/>
                  <a:gd name="T8" fmla="*/ 80 w 234"/>
                  <a:gd name="T9" fmla="*/ 0 h 197"/>
                  <a:gd name="T10" fmla="*/ 60 w 234"/>
                  <a:gd name="T11" fmla="*/ 14 h 197"/>
                  <a:gd name="T12" fmla="*/ 50 w 234"/>
                  <a:gd name="T13" fmla="*/ 39 h 197"/>
                  <a:gd name="T14" fmla="*/ 18 w 234"/>
                  <a:gd name="T15" fmla="*/ 44 h 197"/>
                  <a:gd name="T16" fmla="*/ 0 w 234"/>
                  <a:gd name="T17" fmla="*/ 66 h 197"/>
                  <a:gd name="T18" fmla="*/ 0 w 234"/>
                  <a:gd name="T19" fmla="*/ 175 h 197"/>
                  <a:gd name="T20" fmla="*/ 22 w 234"/>
                  <a:gd name="T21" fmla="*/ 197 h 197"/>
                  <a:gd name="T22" fmla="*/ 212 w 234"/>
                  <a:gd name="T23" fmla="*/ 197 h 197"/>
                  <a:gd name="T24" fmla="*/ 234 w 234"/>
                  <a:gd name="T25" fmla="*/ 175 h 197"/>
                  <a:gd name="T26" fmla="*/ 234 w 234"/>
                  <a:gd name="T27" fmla="*/ 66 h 197"/>
                  <a:gd name="T28" fmla="*/ 215 w 234"/>
                  <a:gd name="T29" fmla="*/ 44 h 197"/>
                  <a:gd name="T30" fmla="*/ 219 w 234"/>
                  <a:gd name="T31" fmla="*/ 175 h 197"/>
                  <a:gd name="T32" fmla="*/ 212 w 234"/>
                  <a:gd name="T33" fmla="*/ 182 h 197"/>
                  <a:gd name="T34" fmla="*/ 22 w 234"/>
                  <a:gd name="T35" fmla="*/ 182 h 197"/>
                  <a:gd name="T36" fmla="*/ 14 w 234"/>
                  <a:gd name="T37" fmla="*/ 175 h 197"/>
                  <a:gd name="T38" fmla="*/ 14 w 234"/>
                  <a:gd name="T39" fmla="*/ 66 h 197"/>
                  <a:gd name="T40" fmla="*/ 21 w 234"/>
                  <a:gd name="T41" fmla="*/ 58 h 197"/>
                  <a:gd name="T42" fmla="*/ 60 w 234"/>
                  <a:gd name="T43" fmla="*/ 52 h 197"/>
                  <a:gd name="T44" fmla="*/ 73 w 234"/>
                  <a:gd name="T45" fmla="*/ 19 h 197"/>
                  <a:gd name="T46" fmla="*/ 80 w 234"/>
                  <a:gd name="T47" fmla="*/ 15 h 197"/>
                  <a:gd name="T48" fmla="*/ 153 w 234"/>
                  <a:gd name="T49" fmla="*/ 15 h 197"/>
                  <a:gd name="T50" fmla="*/ 160 w 234"/>
                  <a:gd name="T51" fmla="*/ 19 h 197"/>
                  <a:gd name="T52" fmla="*/ 173 w 234"/>
                  <a:gd name="T53" fmla="*/ 52 h 197"/>
                  <a:gd name="T54" fmla="*/ 213 w 234"/>
                  <a:gd name="T55" fmla="*/ 58 h 197"/>
                  <a:gd name="T56" fmla="*/ 219 w 234"/>
                  <a:gd name="T57" fmla="*/ 66 h 197"/>
                  <a:gd name="T58" fmla="*/ 219 w 234"/>
                  <a:gd name="T59"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4" h="197">
                    <a:moveTo>
                      <a:pt x="215" y="44"/>
                    </a:moveTo>
                    <a:cubicBezTo>
                      <a:pt x="184" y="39"/>
                      <a:pt x="184" y="39"/>
                      <a:pt x="184" y="39"/>
                    </a:cubicBezTo>
                    <a:cubicBezTo>
                      <a:pt x="174" y="14"/>
                      <a:pt x="174" y="14"/>
                      <a:pt x="174" y="14"/>
                    </a:cubicBezTo>
                    <a:cubicBezTo>
                      <a:pt x="170" y="5"/>
                      <a:pt x="162" y="0"/>
                      <a:pt x="153" y="0"/>
                    </a:cubicBezTo>
                    <a:cubicBezTo>
                      <a:pt x="80" y="0"/>
                      <a:pt x="80" y="0"/>
                      <a:pt x="80" y="0"/>
                    </a:cubicBezTo>
                    <a:cubicBezTo>
                      <a:pt x="71" y="0"/>
                      <a:pt x="63" y="5"/>
                      <a:pt x="60" y="14"/>
                    </a:cubicBezTo>
                    <a:cubicBezTo>
                      <a:pt x="50" y="39"/>
                      <a:pt x="50" y="39"/>
                      <a:pt x="50" y="39"/>
                    </a:cubicBezTo>
                    <a:cubicBezTo>
                      <a:pt x="18" y="44"/>
                      <a:pt x="18" y="44"/>
                      <a:pt x="18" y="44"/>
                    </a:cubicBezTo>
                    <a:cubicBezTo>
                      <a:pt x="8" y="46"/>
                      <a:pt x="0" y="55"/>
                      <a:pt x="0" y="66"/>
                    </a:cubicBezTo>
                    <a:cubicBezTo>
                      <a:pt x="0" y="175"/>
                      <a:pt x="0" y="175"/>
                      <a:pt x="0" y="175"/>
                    </a:cubicBezTo>
                    <a:cubicBezTo>
                      <a:pt x="0" y="187"/>
                      <a:pt x="10" y="197"/>
                      <a:pt x="22" y="197"/>
                    </a:cubicBezTo>
                    <a:cubicBezTo>
                      <a:pt x="212" y="197"/>
                      <a:pt x="212" y="197"/>
                      <a:pt x="212" y="197"/>
                    </a:cubicBezTo>
                    <a:cubicBezTo>
                      <a:pt x="224" y="197"/>
                      <a:pt x="234" y="187"/>
                      <a:pt x="234" y="175"/>
                    </a:cubicBezTo>
                    <a:cubicBezTo>
                      <a:pt x="234" y="66"/>
                      <a:pt x="234" y="66"/>
                      <a:pt x="234" y="66"/>
                    </a:cubicBezTo>
                    <a:cubicBezTo>
                      <a:pt x="234" y="55"/>
                      <a:pt x="226" y="46"/>
                      <a:pt x="215" y="44"/>
                    </a:cubicBezTo>
                    <a:close/>
                    <a:moveTo>
                      <a:pt x="219" y="175"/>
                    </a:moveTo>
                    <a:cubicBezTo>
                      <a:pt x="219" y="179"/>
                      <a:pt x="216" y="182"/>
                      <a:pt x="212" y="182"/>
                    </a:cubicBezTo>
                    <a:cubicBezTo>
                      <a:pt x="22" y="182"/>
                      <a:pt x="22" y="182"/>
                      <a:pt x="22" y="182"/>
                    </a:cubicBezTo>
                    <a:cubicBezTo>
                      <a:pt x="18" y="182"/>
                      <a:pt x="14" y="179"/>
                      <a:pt x="14" y="175"/>
                    </a:cubicBezTo>
                    <a:cubicBezTo>
                      <a:pt x="14" y="66"/>
                      <a:pt x="14" y="66"/>
                      <a:pt x="14" y="66"/>
                    </a:cubicBezTo>
                    <a:cubicBezTo>
                      <a:pt x="14" y="62"/>
                      <a:pt x="17" y="59"/>
                      <a:pt x="21" y="58"/>
                    </a:cubicBezTo>
                    <a:cubicBezTo>
                      <a:pt x="60" y="52"/>
                      <a:pt x="60" y="52"/>
                      <a:pt x="60" y="52"/>
                    </a:cubicBezTo>
                    <a:cubicBezTo>
                      <a:pt x="73" y="19"/>
                      <a:pt x="73" y="19"/>
                      <a:pt x="73" y="19"/>
                    </a:cubicBezTo>
                    <a:cubicBezTo>
                      <a:pt x="75" y="16"/>
                      <a:pt x="77" y="15"/>
                      <a:pt x="80" y="15"/>
                    </a:cubicBezTo>
                    <a:cubicBezTo>
                      <a:pt x="153" y="15"/>
                      <a:pt x="153" y="15"/>
                      <a:pt x="153" y="15"/>
                    </a:cubicBezTo>
                    <a:cubicBezTo>
                      <a:pt x="156" y="15"/>
                      <a:pt x="159" y="16"/>
                      <a:pt x="160" y="19"/>
                    </a:cubicBezTo>
                    <a:cubicBezTo>
                      <a:pt x="173" y="52"/>
                      <a:pt x="173" y="52"/>
                      <a:pt x="173" y="52"/>
                    </a:cubicBezTo>
                    <a:cubicBezTo>
                      <a:pt x="213" y="58"/>
                      <a:pt x="213" y="58"/>
                      <a:pt x="213" y="58"/>
                    </a:cubicBezTo>
                    <a:cubicBezTo>
                      <a:pt x="216" y="59"/>
                      <a:pt x="219" y="62"/>
                      <a:pt x="219" y="66"/>
                    </a:cubicBezTo>
                    <a:lnTo>
                      <a:pt x="219"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grpSp>
        <p:nvGrpSpPr>
          <p:cNvPr id="19" name="Group 18"/>
          <p:cNvGrpSpPr/>
          <p:nvPr/>
        </p:nvGrpSpPr>
        <p:grpSpPr>
          <a:xfrm>
            <a:off x="9323644" y="8840182"/>
            <a:ext cx="7594859" cy="629673"/>
            <a:chOff x="6126619" y="4404770"/>
            <a:chExt cx="5063239" cy="419673"/>
          </a:xfrm>
        </p:grpSpPr>
        <p:sp>
          <p:nvSpPr>
            <p:cNvPr id="27" name="Rectangle 26"/>
            <p:cNvSpPr/>
            <p:nvPr/>
          </p:nvSpPr>
          <p:spPr bwMode="auto">
            <a:xfrm>
              <a:off x="6580927" y="4433924"/>
              <a:ext cx="4608931" cy="37363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28" name="Rectangle 27"/>
            <p:cNvSpPr/>
            <p:nvPr/>
          </p:nvSpPr>
          <p:spPr bwMode="auto">
            <a:xfrm>
              <a:off x="6580927" y="4433924"/>
              <a:ext cx="1897087" cy="37363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29" name="Content Placeholder 2"/>
            <p:cNvSpPr txBox="1">
              <a:spLocks/>
            </p:cNvSpPr>
            <p:nvPr/>
          </p:nvSpPr>
          <p:spPr bwMode="auto">
            <a:xfrm>
              <a:off x="6559731" y="4421654"/>
              <a:ext cx="655170" cy="292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251" b="1" dirty="0">
                  <a:solidFill>
                    <a:schemeClr val="bg1"/>
                  </a:solidFill>
                  <a:latin typeface="Lato Black"/>
                  <a:cs typeface="Lato Black"/>
                </a:rPr>
                <a:t>64%</a:t>
              </a:r>
            </a:p>
          </p:txBody>
        </p:sp>
        <p:sp>
          <p:nvSpPr>
            <p:cNvPr id="93" name="Oval 92"/>
            <p:cNvSpPr/>
            <p:nvPr/>
          </p:nvSpPr>
          <p:spPr>
            <a:xfrm>
              <a:off x="6126619" y="4404770"/>
              <a:ext cx="419673" cy="419673"/>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91462" tIns="45730" rIns="91462" bIns="45730" rtlCol="0" anchor="ctr"/>
            <a:lstStyle/>
            <a:p>
              <a:pPr algn="ctr"/>
              <a:endParaRPr lang="en-US" sz="2701" dirty="0">
                <a:latin typeface="Lato Light"/>
              </a:endParaRPr>
            </a:p>
          </p:txBody>
        </p:sp>
        <p:grpSp>
          <p:nvGrpSpPr>
            <p:cNvPr id="94" name="Group 93"/>
            <p:cNvGrpSpPr/>
            <p:nvPr/>
          </p:nvGrpSpPr>
          <p:grpSpPr>
            <a:xfrm>
              <a:off x="6260419" y="4498814"/>
              <a:ext cx="163729" cy="239331"/>
              <a:chOff x="527333" y="1217552"/>
              <a:chExt cx="175409" cy="256405"/>
            </a:xfrm>
            <a:solidFill>
              <a:schemeClr val="bg1"/>
            </a:solidFill>
          </p:grpSpPr>
          <p:sp>
            <p:nvSpPr>
              <p:cNvPr id="95" name="Freeform 79"/>
              <p:cNvSpPr>
                <a:spLocks noEditPoints="1"/>
              </p:cNvSpPr>
              <p:nvPr/>
            </p:nvSpPr>
            <p:spPr bwMode="auto">
              <a:xfrm>
                <a:off x="527333" y="1217552"/>
                <a:ext cx="175409" cy="256405"/>
              </a:xfrm>
              <a:custGeom>
                <a:avLst/>
                <a:gdLst>
                  <a:gd name="T0" fmla="*/ 80 w 160"/>
                  <a:gd name="T1" fmla="*/ 0 h 234"/>
                  <a:gd name="T2" fmla="*/ 0 w 160"/>
                  <a:gd name="T3" fmla="*/ 81 h 234"/>
                  <a:gd name="T4" fmla="*/ 36 w 160"/>
                  <a:gd name="T5" fmla="*/ 169 h 234"/>
                  <a:gd name="T6" fmla="*/ 80 w 160"/>
                  <a:gd name="T7" fmla="*/ 234 h 234"/>
                  <a:gd name="T8" fmla="*/ 123 w 160"/>
                  <a:gd name="T9" fmla="*/ 169 h 234"/>
                  <a:gd name="T10" fmla="*/ 160 w 160"/>
                  <a:gd name="T11" fmla="*/ 81 h 234"/>
                  <a:gd name="T12" fmla="*/ 80 w 160"/>
                  <a:gd name="T13" fmla="*/ 0 h 234"/>
                  <a:gd name="T14" fmla="*/ 99 w 160"/>
                  <a:gd name="T15" fmla="*/ 199 h 234"/>
                  <a:gd name="T16" fmla="*/ 63 w 160"/>
                  <a:gd name="T17" fmla="*/ 203 h 234"/>
                  <a:gd name="T18" fmla="*/ 58 w 160"/>
                  <a:gd name="T19" fmla="*/ 190 h 234"/>
                  <a:gd name="T20" fmla="*/ 58 w 160"/>
                  <a:gd name="T21" fmla="*/ 189 h 234"/>
                  <a:gd name="T22" fmla="*/ 103 w 160"/>
                  <a:gd name="T23" fmla="*/ 184 h 234"/>
                  <a:gd name="T24" fmla="*/ 101 w 160"/>
                  <a:gd name="T25" fmla="*/ 190 h 234"/>
                  <a:gd name="T26" fmla="*/ 99 w 160"/>
                  <a:gd name="T27" fmla="*/ 199 h 234"/>
                  <a:gd name="T28" fmla="*/ 56 w 160"/>
                  <a:gd name="T29" fmla="*/ 182 h 234"/>
                  <a:gd name="T30" fmla="*/ 52 w 160"/>
                  <a:gd name="T31" fmla="*/ 168 h 234"/>
                  <a:gd name="T32" fmla="*/ 108 w 160"/>
                  <a:gd name="T33" fmla="*/ 168 h 234"/>
                  <a:gd name="T34" fmla="*/ 106 w 160"/>
                  <a:gd name="T35" fmla="*/ 176 h 234"/>
                  <a:gd name="T36" fmla="*/ 56 w 160"/>
                  <a:gd name="T37" fmla="*/ 182 h 234"/>
                  <a:gd name="T38" fmla="*/ 80 w 160"/>
                  <a:gd name="T39" fmla="*/ 220 h 234"/>
                  <a:gd name="T40" fmla="*/ 65 w 160"/>
                  <a:gd name="T41" fmla="*/ 210 h 234"/>
                  <a:gd name="T42" fmla="*/ 96 w 160"/>
                  <a:gd name="T43" fmla="*/ 207 h 234"/>
                  <a:gd name="T44" fmla="*/ 80 w 160"/>
                  <a:gd name="T45" fmla="*/ 220 h 234"/>
                  <a:gd name="T46" fmla="*/ 114 w 160"/>
                  <a:gd name="T47" fmla="*/ 154 h 234"/>
                  <a:gd name="T48" fmla="*/ 46 w 160"/>
                  <a:gd name="T49" fmla="*/ 154 h 234"/>
                  <a:gd name="T50" fmla="*/ 34 w 160"/>
                  <a:gd name="T51" fmla="*/ 130 h 234"/>
                  <a:gd name="T52" fmla="*/ 14 w 160"/>
                  <a:gd name="T53" fmla="*/ 81 h 234"/>
                  <a:gd name="T54" fmla="*/ 80 w 160"/>
                  <a:gd name="T55" fmla="*/ 15 h 234"/>
                  <a:gd name="T56" fmla="*/ 146 w 160"/>
                  <a:gd name="T57" fmla="*/ 81 h 234"/>
                  <a:gd name="T58" fmla="*/ 126 w 160"/>
                  <a:gd name="T59" fmla="*/ 130 h 234"/>
                  <a:gd name="T60" fmla="*/ 114 w 160"/>
                  <a:gd name="T61" fmla="*/ 1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0" h="234">
                    <a:moveTo>
                      <a:pt x="80" y="0"/>
                    </a:moveTo>
                    <a:cubicBezTo>
                      <a:pt x="35" y="0"/>
                      <a:pt x="0" y="36"/>
                      <a:pt x="0" y="81"/>
                    </a:cubicBezTo>
                    <a:cubicBezTo>
                      <a:pt x="0" y="110"/>
                      <a:pt x="26" y="141"/>
                      <a:pt x="36" y="169"/>
                    </a:cubicBezTo>
                    <a:cubicBezTo>
                      <a:pt x="51" y="210"/>
                      <a:pt x="49" y="234"/>
                      <a:pt x="80" y="234"/>
                    </a:cubicBezTo>
                    <a:cubicBezTo>
                      <a:pt x="111" y="234"/>
                      <a:pt x="109" y="210"/>
                      <a:pt x="123" y="169"/>
                    </a:cubicBezTo>
                    <a:cubicBezTo>
                      <a:pt x="133" y="142"/>
                      <a:pt x="160" y="110"/>
                      <a:pt x="160" y="81"/>
                    </a:cubicBezTo>
                    <a:cubicBezTo>
                      <a:pt x="160" y="36"/>
                      <a:pt x="124" y="0"/>
                      <a:pt x="80" y="0"/>
                    </a:cubicBezTo>
                    <a:close/>
                    <a:moveTo>
                      <a:pt x="99" y="199"/>
                    </a:moveTo>
                    <a:cubicBezTo>
                      <a:pt x="63" y="203"/>
                      <a:pt x="63" y="203"/>
                      <a:pt x="63" y="203"/>
                    </a:cubicBezTo>
                    <a:cubicBezTo>
                      <a:pt x="61" y="200"/>
                      <a:pt x="60" y="195"/>
                      <a:pt x="58" y="190"/>
                    </a:cubicBezTo>
                    <a:cubicBezTo>
                      <a:pt x="58" y="190"/>
                      <a:pt x="58" y="189"/>
                      <a:pt x="58" y="189"/>
                    </a:cubicBezTo>
                    <a:cubicBezTo>
                      <a:pt x="103" y="184"/>
                      <a:pt x="103" y="184"/>
                      <a:pt x="103" y="184"/>
                    </a:cubicBezTo>
                    <a:cubicBezTo>
                      <a:pt x="103" y="186"/>
                      <a:pt x="102" y="188"/>
                      <a:pt x="101" y="190"/>
                    </a:cubicBezTo>
                    <a:cubicBezTo>
                      <a:pt x="100" y="193"/>
                      <a:pt x="100" y="196"/>
                      <a:pt x="99" y="199"/>
                    </a:cubicBezTo>
                    <a:close/>
                    <a:moveTo>
                      <a:pt x="56" y="182"/>
                    </a:moveTo>
                    <a:cubicBezTo>
                      <a:pt x="55" y="178"/>
                      <a:pt x="53" y="173"/>
                      <a:pt x="52" y="168"/>
                    </a:cubicBezTo>
                    <a:cubicBezTo>
                      <a:pt x="108" y="168"/>
                      <a:pt x="108" y="168"/>
                      <a:pt x="108" y="168"/>
                    </a:cubicBezTo>
                    <a:cubicBezTo>
                      <a:pt x="107" y="171"/>
                      <a:pt x="106" y="174"/>
                      <a:pt x="106" y="176"/>
                    </a:cubicBezTo>
                    <a:lnTo>
                      <a:pt x="56" y="182"/>
                    </a:lnTo>
                    <a:close/>
                    <a:moveTo>
                      <a:pt x="80" y="220"/>
                    </a:moveTo>
                    <a:cubicBezTo>
                      <a:pt x="72" y="220"/>
                      <a:pt x="69" y="219"/>
                      <a:pt x="65" y="210"/>
                    </a:cubicBezTo>
                    <a:cubicBezTo>
                      <a:pt x="96" y="207"/>
                      <a:pt x="96" y="207"/>
                      <a:pt x="96" y="207"/>
                    </a:cubicBezTo>
                    <a:cubicBezTo>
                      <a:pt x="92" y="219"/>
                      <a:pt x="88" y="220"/>
                      <a:pt x="80" y="220"/>
                    </a:cubicBezTo>
                    <a:close/>
                    <a:moveTo>
                      <a:pt x="114" y="154"/>
                    </a:moveTo>
                    <a:cubicBezTo>
                      <a:pt x="46" y="154"/>
                      <a:pt x="46" y="154"/>
                      <a:pt x="46" y="154"/>
                    </a:cubicBezTo>
                    <a:cubicBezTo>
                      <a:pt x="42" y="146"/>
                      <a:pt x="38" y="138"/>
                      <a:pt x="34" y="130"/>
                    </a:cubicBezTo>
                    <a:cubicBezTo>
                      <a:pt x="24" y="113"/>
                      <a:pt x="14" y="96"/>
                      <a:pt x="14" y="81"/>
                    </a:cubicBezTo>
                    <a:cubicBezTo>
                      <a:pt x="14" y="45"/>
                      <a:pt x="44" y="15"/>
                      <a:pt x="80" y="15"/>
                    </a:cubicBezTo>
                    <a:cubicBezTo>
                      <a:pt x="116" y="15"/>
                      <a:pt x="146" y="45"/>
                      <a:pt x="146" y="81"/>
                    </a:cubicBezTo>
                    <a:cubicBezTo>
                      <a:pt x="146" y="96"/>
                      <a:pt x="136" y="113"/>
                      <a:pt x="126" y="130"/>
                    </a:cubicBezTo>
                    <a:cubicBezTo>
                      <a:pt x="122" y="138"/>
                      <a:pt x="118" y="146"/>
                      <a:pt x="114" y="1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96" name="Freeform 80"/>
              <p:cNvSpPr>
                <a:spLocks/>
              </p:cNvSpPr>
              <p:nvPr/>
            </p:nvSpPr>
            <p:spPr bwMode="auto">
              <a:xfrm>
                <a:off x="566675" y="1258276"/>
                <a:ext cx="52762" cy="51373"/>
              </a:xfrm>
              <a:custGeom>
                <a:avLst/>
                <a:gdLst>
                  <a:gd name="T0" fmla="*/ 44 w 48"/>
                  <a:gd name="T1" fmla="*/ 0 h 47"/>
                  <a:gd name="T2" fmla="*/ 0 w 48"/>
                  <a:gd name="T3" fmla="*/ 44 h 47"/>
                  <a:gd name="T4" fmla="*/ 4 w 48"/>
                  <a:gd name="T5" fmla="*/ 47 h 47"/>
                  <a:gd name="T6" fmla="*/ 7 w 48"/>
                  <a:gd name="T7" fmla="*/ 44 h 47"/>
                  <a:gd name="T8" fmla="*/ 44 w 48"/>
                  <a:gd name="T9" fmla="*/ 7 h 47"/>
                  <a:gd name="T10" fmla="*/ 48 w 48"/>
                  <a:gd name="T11" fmla="*/ 4 h 47"/>
                  <a:gd name="T12" fmla="*/ 44 w 48"/>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48" h="47">
                    <a:moveTo>
                      <a:pt x="44" y="0"/>
                    </a:moveTo>
                    <a:cubicBezTo>
                      <a:pt x="20" y="0"/>
                      <a:pt x="0" y="20"/>
                      <a:pt x="0" y="44"/>
                    </a:cubicBezTo>
                    <a:cubicBezTo>
                      <a:pt x="0" y="46"/>
                      <a:pt x="2" y="47"/>
                      <a:pt x="4" y="47"/>
                    </a:cubicBezTo>
                    <a:cubicBezTo>
                      <a:pt x="6" y="47"/>
                      <a:pt x="7" y="46"/>
                      <a:pt x="7" y="44"/>
                    </a:cubicBezTo>
                    <a:cubicBezTo>
                      <a:pt x="7" y="24"/>
                      <a:pt x="24" y="7"/>
                      <a:pt x="44" y="7"/>
                    </a:cubicBezTo>
                    <a:cubicBezTo>
                      <a:pt x="46" y="7"/>
                      <a:pt x="48" y="6"/>
                      <a:pt x="48" y="4"/>
                    </a:cubicBezTo>
                    <a:cubicBezTo>
                      <a:pt x="48" y="2"/>
                      <a:pt x="46" y="0"/>
                      <a:pt x="4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grpSp>
        <p:nvGrpSpPr>
          <p:cNvPr id="63" name="Group 62"/>
          <p:cNvGrpSpPr/>
          <p:nvPr/>
        </p:nvGrpSpPr>
        <p:grpSpPr>
          <a:xfrm>
            <a:off x="4507905" y="2075518"/>
            <a:ext cx="9272190" cy="1559721"/>
            <a:chOff x="5988388" y="483017"/>
            <a:chExt cx="12359700" cy="2079087"/>
          </a:xfrm>
        </p:grpSpPr>
        <p:sp>
          <p:nvSpPr>
            <p:cNvPr id="64" name="TextBox 63"/>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Brainstorming Diagram</a:t>
              </a:r>
            </a:p>
          </p:txBody>
        </p:sp>
        <p:sp>
          <p:nvSpPr>
            <p:cNvPr id="65" name="Rectangle 64"/>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72"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37740013"/>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fade">
                                      <p:cBhvr>
                                        <p:cTn id="7" dur="1000"/>
                                        <p:tgtEl>
                                          <p:spTgt spid="63"/>
                                        </p:tgtEl>
                                      </p:cBhvr>
                                    </p:animEffect>
                                    <p:anim calcmode="lin" valueType="num">
                                      <p:cBhvr>
                                        <p:cTn id="8" dur="1000" fill="hold"/>
                                        <p:tgtEl>
                                          <p:spTgt spid="63"/>
                                        </p:tgtEl>
                                        <p:attrNameLst>
                                          <p:attrName>ppt_x</p:attrName>
                                        </p:attrNameLst>
                                      </p:cBhvr>
                                      <p:tavLst>
                                        <p:tav tm="0">
                                          <p:val>
                                            <p:strVal val="#ppt_x"/>
                                          </p:val>
                                        </p:tav>
                                        <p:tav tm="100000">
                                          <p:val>
                                            <p:strVal val="#ppt_x"/>
                                          </p:val>
                                        </p:tav>
                                      </p:tavLst>
                                    </p:anim>
                                    <p:anim calcmode="lin" valueType="num">
                                      <p:cBhvr>
                                        <p:cTn id="9" dur="900" decel="100000" fill="hold"/>
                                        <p:tgtEl>
                                          <p:spTgt spid="6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63"/>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1" fill="hold" nodeType="afterEffect">
                                  <p:stCondLst>
                                    <p:cond delay="0"/>
                                  </p:stCondLst>
                                  <p:childTnLst>
                                    <p:set>
                                      <p:cBhvr>
                                        <p:cTn id="13" dur="1" fill="hold">
                                          <p:stCondLst>
                                            <p:cond delay="0"/>
                                          </p:stCondLst>
                                        </p:cTn>
                                        <p:tgtEl>
                                          <p:spTgt spid="11"/>
                                        </p:tgtEl>
                                        <p:attrNameLst>
                                          <p:attrName>style.visibility</p:attrName>
                                        </p:attrNameLst>
                                      </p:cBhvr>
                                      <p:to>
                                        <p:strVal val="visible"/>
                                      </p:to>
                                    </p:set>
                                    <p:anim calcmode="lin" valueType="num">
                                      <p:cBhvr additive="base">
                                        <p:cTn id="14" dur="500" fill="hold"/>
                                        <p:tgtEl>
                                          <p:spTgt spid="11"/>
                                        </p:tgtEl>
                                        <p:attrNameLst>
                                          <p:attrName>ppt_x</p:attrName>
                                        </p:attrNameLst>
                                      </p:cBhvr>
                                      <p:tavLst>
                                        <p:tav tm="0">
                                          <p:val>
                                            <p:strVal val="#ppt_x"/>
                                          </p:val>
                                        </p:tav>
                                        <p:tav tm="100000">
                                          <p:val>
                                            <p:strVal val="#ppt_x"/>
                                          </p:val>
                                        </p:tav>
                                      </p:tavLst>
                                    </p:anim>
                                    <p:anim calcmode="lin" valueType="num">
                                      <p:cBhvr additive="base">
                                        <p:cTn id="15" dur="500" fill="hold"/>
                                        <p:tgtEl>
                                          <p:spTgt spid="11"/>
                                        </p:tgtEl>
                                        <p:attrNameLst>
                                          <p:attrName>ppt_y</p:attrName>
                                        </p:attrNameLst>
                                      </p:cBhvr>
                                      <p:tavLst>
                                        <p:tav tm="0">
                                          <p:val>
                                            <p:strVal val="0-#ppt_h/2"/>
                                          </p:val>
                                        </p:tav>
                                        <p:tav tm="100000">
                                          <p:val>
                                            <p:strVal val="#ppt_y"/>
                                          </p:val>
                                        </p:tav>
                                      </p:tavLst>
                                    </p:anim>
                                  </p:childTnLst>
                                </p:cTn>
                              </p:par>
                            </p:childTnLst>
                          </p:cTn>
                        </p:par>
                        <p:par>
                          <p:cTn id="16" fill="hold">
                            <p:stCondLst>
                              <p:cond delay="1500"/>
                            </p:stCondLst>
                            <p:childTnLst>
                              <p:par>
                                <p:cTn id="17" presetID="2" presetClass="entr" presetSubtype="8"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500" fill="hold"/>
                                        <p:tgtEl>
                                          <p:spTgt spid="12"/>
                                        </p:tgtEl>
                                        <p:attrNameLst>
                                          <p:attrName>ppt_x</p:attrName>
                                        </p:attrNameLst>
                                      </p:cBhvr>
                                      <p:tavLst>
                                        <p:tav tm="0">
                                          <p:val>
                                            <p:strVal val="0-#ppt_w/2"/>
                                          </p:val>
                                        </p:tav>
                                        <p:tav tm="100000">
                                          <p:val>
                                            <p:strVal val="#ppt_x"/>
                                          </p:val>
                                        </p:tav>
                                      </p:tavLst>
                                    </p:anim>
                                    <p:anim calcmode="lin" valueType="num">
                                      <p:cBhvr additive="base">
                                        <p:cTn id="20" dur="500" fill="hold"/>
                                        <p:tgtEl>
                                          <p:spTgt spid="12"/>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2" presetClass="entr" presetSubtype="2" fill="hold" nodeType="afterEffect">
                                  <p:stCondLst>
                                    <p:cond delay="0"/>
                                  </p:stCondLst>
                                  <p:childTnLst>
                                    <p:set>
                                      <p:cBhvr>
                                        <p:cTn id="23" dur="1" fill="hold">
                                          <p:stCondLst>
                                            <p:cond delay="0"/>
                                          </p:stCondLst>
                                        </p:cTn>
                                        <p:tgtEl>
                                          <p:spTgt spid="13"/>
                                        </p:tgtEl>
                                        <p:attrNameLst>
                                          <p:attrName>style.visibility</p:attrName>
                                        </p:attrNameLst>
                                      </p:cBhvr>
                                      <p:to>
                                        <p:strVal val="visible"/>
                                      </p:to>
                                    </p:set>
                                    <p:anim calcmode="lin" valueType="num">
                                      <p:cBhvr additive="base">
                                        <p:cTn id="24" dur="500" fill="hold"/>
                                        <p:tgtEl>
                                          <p:spTgt spid="13"/>
                                        </p:tgtEl>
                                        <p:attrNameLst>
                                          <p:attrName>ppt_x</p:attrName>
                                        </p:attrNameLst>
                                      </p:cBhvr>
                                      <p:tavLst>
                                        <p:tav tm="0">
                                          <p:val>
                                            <p:strVal val="1+#ppt_w/2"/>
                                          </p:val>
                                        </p:tav>
                                        <p:tav tm="100000">
                                          <p:val>
                                            <p:strVal val="#ppt_x"/>
                                          </p:val>
                                        </p:tav>
                                      </p:tavLst>
                                    </p:anim>
                                    <p:anim calcmode="lin" valueType="num">
                                      <p:cBhvr additive="base">
                                        <p:cTn id="25" dur="500" fill="hold"/>
                                        <p:tgtEl>
                                          <p:spTgt spid="13"/>
                                        </p:tgtEl>
                                        <p:attrNameLst>
                                          <p:attrName>ppt_y</p:attrName>
                                        </p:attrNameLst>
                                      </p:cBhvr>
                                      <p:tavLst>
                                        <p:tav tm="0">
                                          <p:val>
                                            <p:strVal val="#ppt_y"/>
                                          </p:val>
                                        </p:tav>
                                        <p:tav tm="100000">
                                          <p:val>
                                            <p:strVal val="#ppt_y"/>
                                          </p:val>
                                        </p:tav>
                                      </p:tavLst>
                                    </p:anim>
                                  </p:childTnLst>
                                </p:cTn>
                              </p:par>
                            </p:childTnLst>
                          </p:cTn>
                        </p:par>
                        <p:par>
                          <p:cTn id="26" fill="hold">
                            <p:stCondLst>
                              <p:cond delay="2500"/>
                            </p:stCondLst>
                            <p:childTnLst>
                              <p:par>
                                <p:cTn id="27" presetID="2" presetClass="entr" presetSubtype="12" fill="hold" nodeType="afterEffect">
                                  <p:stCondLst>
                                    <p:cond delay="0"/>
                                  </p:stCondLst>
                                  <p:childTnLst>
                                    <p:set>
                                      <p:cBhvr>
                                        <p:cTn id="28" dur="1" fill="hold">
                                          <p:stCondLst>
                                            <p:cond delay="0"/>
                                          </p:stCondLst>
                                        </p:cTn>
                                        <p:tgtEl>
                                          <p:spTgt spid="14"/>
                                        </p:tgtEl>
                                        <p:attrNameLst>
                                          <p:attrName>style.visibility</p:attrName>
                                        </p:attrNameLst>
                                      </p:cBhvr>
                                      <p:to>
                                        <p:strVal val="visible"/>
                                      </p:to>
                                    </p:set>
                                    <p:anim calcmode="lin" valueType="num">
                                      <p:cBhvr additive="base">
                                        <p:cTn id="29" dur="500" fill="hold"/>
                                        <p:tgtEl>
                                          <p:spTgt spid="14"/>
                                        </p:tgtEl>
                                        <p:attrNameLst>
                                          <p:attrName>ppt_x</p:attrName>
                                        </p:attrNameLst>
                                      </p:cBhvr>
                                      <p:tavLst>
                                        <p:tav tm="0">
                                          <p:val>
                                            <p:strVal val="0-#ppt_w/2"/>
                                          </p:val>
                                        </p:tav>
                                        <p:tav tm="100000">
                                          <p:val>
                                            <p:strVal val="#ppt_x"/>
                                          </p:val>
                                        </p:tav>
                                      </p:tavLst>
                                    </p:anim>
                                    <p:anim calcmode="lin" valueType="num">
                                      <p:cBhvr additive="base">
                                        <p:cTn id="30" dur="500" fill="hold"/>
                                        <p:tgtEl>
                                          <p:spTgt spid="14"/>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6" fill="hold" grpId="0" nodeType="afterEffect">
                                  <p:stCondLst>
                                    <p:cond delay="0"/>
                                  </p:stCondLst>
                                  <p:childTnLst>
                                    <p:set>
                                      <p:cBhvr>
                                        <p:cTn id="33" dur="1" fill="hold">
                                          <p:stCondLst>
                                            <p:cond delay="0"/>
                                          </p:stCondLst>
                                        </p:cTn>
                                        <p:tgtEl>
                                          <p:spTgt spid="50"/>
                                        </p:tgtEl>
                                        <p:attrNameLst>
                                          <p:attrName>style.visibility</p:attrName>
                                        </p:attrNameLst>
                                      </p:cBhvr>
                                      <p:to>
                                        <p:strVal val="visible"/>
                                      </p:to>
                                    </p:set>
                                    <p:anim calcmode="lin" valueType="num">
                                      <p:cBhvr additive="base">
                                        <p:cTn id="34" dur="500" fill="hold"/>
                                        <p:tgtEl>
                                          <p:spTgt spid="50"/>
                                        </p:tgtEl>
                                        <p:attrNameLst>
                                          <p:attrName>ppt_x</p:attrName>
                                        </p:attrNameLst>
                                      </p:cBhvr>
                                      <p:tavLst>
                                        <p:tav tm="0">
                                          <p:val>
                                            <p:strVal val="1+#ppt_w/2"/>
                                          </p:val>
                                        </p:tav>
                                        <p:tav tm="100000">
                                          <p:val>
                                            <p:strVal val="#ppt_x"/>
                                          </p:val>
                                        </p:tav>
                                      </p:tavLst>
                                    </p:anim>
                                    <p:anim calcmode="lin" valueType="num">
                                      <p:cBhvr additive="base">
                                        <p:cTn id="35" dur="500" fill="hold"/>
                                        <p:tgtEl>
                                          <p:spTgt spid="50"/>
                                        </p:tgtEl>
                                        <p:attrNameLst>
                                          <p:attrName>ppt_y</p:attrName>
                                        </p:attrNameLst>
                                      </p:cBhvr>
                                      <p:tavLst>
                                        <p:tav tm="0">
                                          <p:val>
                                            <p:strVal val="1+#ppt_h/2"/>
                                          </p:val>
                                        </p:tav>
                                        <p:tav tm="100000">
                                          <p:val>
                                            <p:strVal val="#ppt_y"/>
                                          </p:val>
                                        </p:tav>
                                      </p:tavLst>
                                    </p:anim>
                                  </p:childTnLst>
                                </p:cTn>
                              </p:par>
                            </p:childTnLst>
                          </p:cTn>
                        </p:par>
                        <p:par>
                          <p:cTn id="36" fill="hold">
                            <p:stCondLst>
                              <p:cond delay="3500"/>
                            </p:stCondLst>
                            <p:childTnLst>
                              <p:par>
                                <p:cTn id="37" presetID="53" presetClass="entr" presetSubtype="16" fill="hold" grpId="0" nodeType="afterEffect">
                                  <p:stCondLst>
                                    <p:cond delay="0"/>
                                  </p:stCondLst>
                                  <p:childTnLst>
                                    <p:set>
                                      <p:cBhvr>
                                        <p:cTn id="38" dur="1" fill="hold">
                                          <p:stCondLst>
                                            <p:cond delay="0"/>
                                          </p:stCondLst>
                                        </p:cTn>
                                        <p:tgtEl>
                                          <p:spTgt spid="69"/>
                                        </p:tgtEl>
                                        <p:attrNameLst>
                                          <p:attrName>style.visibility</p:attrName>
                                        </p:attrNameLst>
                                      </p:cBhvr>
                                      <p:to>
                                        <p:strVal val="visible"/>
                                      </p:to>
                                    </p:set>
                                    <p:anim calcmode="lin" valueType="num">
                                      <p:cBhvr>
                                        <p:cTn id="39" dur="500" fill="hold"/>
                                        <p:tgtEl>
                                          <p:spTgt spid="69"/>
                                        </p:tgtEl>
                                        <p:attrNameLst>
                                          <p:attrName>ppt_w</p:attrName>
                                        </p:attrNameLst>
                                      </p:cBhvr>
                                      <p:tavLst>
                                        <p:tav tm="0">
                                          <p:val>
                                            <p:fltVal val="0"/>
                                          </p:val>
                                        </p:tav>
                                        <p:tav tm="100000">
                                          <p:val>
                                            <p:strVal val="#ppt_w"/>
                                          </p:val>
                                        </p:tav>
                                      </p:tavLst>
                                    </p:anim>
                                    <p:anim calcmode="lin" valueType="num">
                                      <p:cBhvr>
                                        <p:cTn id="40" dur="500" fill="hold"/>
                                        <p:tgtEl>
                                          <p:spTgt spid="69"/>
                                        </p:tgtEl>
                                        <p:attrNameLst>
                                          <p:attrName>ppt_h</p:attrName>
                                        </p:attrNameLst>
                                      </p:cBhvr>
                                      <p:tavLst>
                                        <p:tav tm="0">
                                          <p:val>
                                            <p:fltVal val="0"/>
                                          </p:val>
                                        </p:tav>
                                        <p:tav tm="100000">
                                          <p:val>
                                            <p:strVal val="#ppt_h"/>
                                          </p:val>
                                        </p:tav>
                                      </p:tavLst>
                                    </p:anim>
                                    <p:animEffect transition="in" filter="fade">
                                      <p:cBhvr>
                                        <p:cTn id="41" dur="500"/>
                                        <p:tgtEl>
                                          <p:spTgt spid="69"/>
                                        </p:tgtEl>
                                      </p:cBhvr>
                                    </p:animEffect>
                                  </p:childTnLst>
                                </p:cTn>
                              </p:par>
                            </p:childTnLst>
                          </p:cTn>
                        </p:par>
                        <p:par>
                          <p:cTn id="42" fill="hold">
                            <p:stCondLst>
                              <p:cond delay="4000"/>
                            </p:stCondLst>
                            <p:childTnLst>
                              <p:par>
                                <p:cTn id="43" presetID="22" presetClass="entr" presetSubtype="8" fill="hold" nodeType="afterEffect">
                                  <p:stCondLst>
                                    <p:cond delay="0"/>
                                  </p:stCondLst>
                                  <p:childTnLst>
                                    <p:set>
                                      <p:cBhvr>
                                        <p:cTn id="44" dur="1" fill="hold">
                                          <p:stCondLst>
                                            <p:cond delay="0"/>
                                          </p:stCondLst>
                                        </p:cTn>
                                        <p:tgtEl>
                                          <p:spTgt spid="15"/>
                                        </p:tgtEl>
                                        <p:attrNameLst>
                                          <p:attrName>style.visibility</p:attrName>
                                        </p:attrNameLst>
                                      </p:cBhvr>
                                      <p:to>
                                        <p:strVal val="visible"/>
                                      </p:to>
                                    </p:set>
                                    <p:animEffect transition="in" filter="wipe(left)">
                                      <p:cBhvr>
                                        <p:cTn id="45" dur="500"/>
                                        <p:tgtEl>
                                          <p:spTgt spid="15"/>
                                        </p:tgtEl>
                                      </p:cBhvr>
                                    </p:animEffect>
                                  </p:childTnLst>
                                </p:cTn>
                              </p:par>
                            </p:childTnLst>
                          </p:cTn>
                        </p:par>
                        <p:par>
                          <p:cTn id="46" fill="hold">
                            <p:stCondLst>
                              <p:cond delay="4500"/>
                            </p:stCondLst>
                            <p:childTnLst>
                              <p:par>
                                <p:cTn id="47" presetID="22" presetClass="entr" presetSubtype="8" fill="hold" nodeType="afterEffect">
                                  <p:stCondLst>
                                    <p:cond delay="0"/>
                                  </p:stCondLst>
                                  <p:childTnLst>
                                    <p:set>
                                      <p:cBhvr>
                                        <p:cTn id="48" dur="1" fill="hold">
                                          <p:stCondLst>
                                            <p:cond delay="0"/>
                                          </p:stCondLst>
                                        </p:cTn>
                                        <p:tgtEl>
                                          <p:spTgt spid="16"/>
                                        </p:tgtEl>
                                        <p:attrNameLst>
                                          <p:attrName>style.visibility</p:attrName>
                                        </p:attrNameLst>
                                      </p:cBhvr>
                                      <p:to>
                                        <p:strVal val="visible"/>
                                      </p:to>
                                    </p:set>
                                    <p:animEffect transition="in" filter="wipe(left)">
                                      <p:cBhvr>
                                        <p:cTn id="49" dur="500"/>
                                        <p:tgtEl>
                                          <p:spTgt spid="16"/>
                                        </p:tgtEl>
                                      </p:cBhvr>
                                    </p:animEffect>
                                  </p:childTnLst>
                                </p:cTn>
                              </p:par>
                            </p:childTnLst>
                          </p:cTn>
                        </p:par>
                        <p:par>
                          <p:cTn id="50" fill="hold">
                            <p:stCondLst>
                              <p:cond delay="5000"/>
                            </p:stCondLst>
                            <p:childTnLst>
                              <p:par>
                                <p:cTn id="51" presetID="22" presetClass="entr" presetSubtype="8" fill="hold" nodeType="afterEffect">
                                  <p:stCondLst>
                                    <p:cond delay="0"/>
                                  </p:stCondLst>
                                  <p:childTnLst>
                                    <p:set>
                                      <p:cBhvr>
                                        <p:cTn id="52" dur="1" fill="hold">
                                          <p:stCondLst>
                                            <p:cond delay="0"/>
                                          </p:stCondLst>
                                        </p:cTn>
                                        <p:tgtEl>
                                          <p:spTgt spid="17"/>
                                        </p:tgtEl>
                                        <p:attrNameLst>
                                          <p:attrName>style.visibility</p:attrName>
                                        </p:attrNameLst>
                                      </p:cBhvr>
                                      <p:to>
                                        <p:strVal val="visible"/>
                                      </p:to>
                                    </p:set>
                                    <p:animEffect transition="in" filter="wipe(left)">
                                      <p:cBhvr>
                                        <p:cTn id="53" dur="500"/>
                                        <p:tgtEl>
                                          <p:spTgt spid="17"/>
                                        </p:tgtEl>
                                      </p:cBhvr>
                                    </p:animEffect>
                                  </p:childTnLst>
                                </p:cTn>
                              </p:par>
                            </p:childTnLst>
                          </p:cTn>
                        </p:par>
                        <p:par>
                          <p:cTn id="54" fill="hold">
                            <p:stCondLst>
                              <p:cond delay="5500"/>
                            </p:stCondLst>
                            <p:childTnLst>
                              <p:par>
                                <p:cTn id="55" presetID="22" presetClass="entr" presetSubtype="8" fill="hold" nodeType="afterEffect">
                                  <p:stCondLst>
                                    <p:cond delay="0"/>
                                  </p:stCondLst>
                                  <p:childTnLst>
                                    <p:set>
                                      <p:cBhvr>
                                        <p:cTn id="56" dur="1" fill="hold">
                                          <p:stCondLst>
                                            <p:cond delay="0"/>
                                          </p:stCondLst>
                                        </p:cTn>
                                        <p:tgtEl>
                                          <p:spTgt spid="18"/>
                                        </p:tgtEl>
                                        <p:attrNameLst>
                                          <p:attrName>style.visibility</p:attrName>
                                        </p:attrNameLst>
                                      </p:cBhvr>
                                      <p:to>
                                        <p:strVal val="visible"/>
                                      </p:to>
                                    </p:set>
                                    <p:animEffect transition="in" filter="wipe(left)">
                                      <p:cBhvr>
                                        <p:cTn id="57" dur="500"/>
                                        <p:tgtEl>
                                          <p:spTgt spid="18"/>
                                        </p:tgtEl>
                                      </p:cBhvr>
                                    </p:animEffect>
                                  </p:childTnLst>
                                </p:cTn>
                              </p:par>
                            </p:childTnLst>
                          </p:cTn>
                        </p:par>
                        <p:par>
                          <p:cTn id="58" fill="hold">
                            <p:stCondLst>
                              <p:cond delay="6000"/>
                            </p:stCondLst>
                            <p:childTnLst>
                              <p:par>
                                <p:cTn id="59" presetID="22" presetClass="entr" presetSubtype="8" fill="hold" nodeType="after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wipe(left)">
                                      <p:cBhvr>
                                        <p:cTn id="6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69"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Box 17"/>
          <p:cNvSpPr txBox="1"/>
          <p:nvPr/>
        </p:nvSpPr>
        <p:spPr>
          <a:xfrm>
            <a:off x="13992778" y="8490973"/>
            <a:ext cx="2287182" cy="554134"/>
          </a:xfrm>
          <a:prstGeom prst="rect">
            <a:avLst/>
          </a:prstGeom>
          <a:noFill/>
        </p:spPr>
        <p:txBody>
          <a:bodyPr wrap="none" lIns="137168" tIns="68584" rIns="137168" bIns="68584" rtlCol="0">
            <a:spAutoFit/>
          </a:bodyPr>
          <a:lstStyle/>
          <a:p>
            <a:pPr algn="ctr"/>
            <a:r>
              <a:rPr lang="id-ID" sz="2701" b="1" dirty="0">
                <a:solidFill>
                  <a:schemeClr val="tx2"/>
                </a:solidFill>
                <a:latin typeface="Lato Regular"/>
                <a:cs typeface="Lato Regular"/>
              </a:rPr>
              <a:t>Photography</a:t>
            </a:r>
          </a:p>
        </p:txBody>
      </p:sp>
      <p:sp>
        <p:nvSpPr>
          <p:cNvPr id="19" name="TextBox 18"/>
          <p:cNvSpPr txBox="1"/>
          <p:nvPr/>
        </p:nvSpPr>
        <p:spPr>
          <a:xfrm>
            <a:off x="13298528" y="8991079"/>
            <a:ext cx="3675683" cy="900255"/>
          </a:xfrm>
          <a:prstGeom prst="rect">
            <a:avLst/>
          </a:prstGeom>
          <a:noFill/>
        </p:spPr>
        <p:txBody>
          <a:bodyPr wrap="square" lIns="137168" tIns="68584" rIns="137168" bIns="68584" rtlCol="0">
            <a:spAutoFit/>
          </a:bodyPr>
          <a:lstStyle/>
          <a:p>
            <a:pPr algn="ctr"/>
            <a:r>
              <a:rPr lang="en-US" sz="1650" dirty="0">
                <a:latin typeface="Lato Light"/>
                <a:cs typeface="Lato Light"/>
              </a:rPr>
              <a:t>Curabitur elementum posuere pretium. Quisque nibh dolor, dignissim ac dignissim ut, luctus</a:t>
            </a:r>
          </a:p>
        </p:txBody>
      </p:sp>
      <p:sp>
        <p:nvSpPr>
          <p:cNvPr id="20" name="TextBox 19"/>
          <p:cNvSpPr txBox="1"/>
          <p:nvPr/>
        </p:nvSpPr>
        <p:spPr>
          <a:xfrm>
            <a:off x="2307150" y="8492508"/>
            <a:ext cx="1365198" cy="554134"/>
          </a:xfrm>
          <a:prstGeom prst="rect">
            <a:avLst/>
          </a:prstGeom>
          <a:noFill/>
        </p:spPr>
        <p:txBody>
          <a:bodyPr wrap="none" lIns="137168" tIns="68584" rIns="137168" bIns="68584" rtlCol="0">
            <a:spAutoFit/>
          </a:bodyPr>
          <a:lstStyle/>
          <a:p>
            <a:pPr algn="ctr"/>
            <a:r>
              <a:rPr lang="id-ID" sz="2701" b="1" dirty="0">
                <a:solidFill>
                  <a:schemeClr val="tx2"/>
                </a:solidFill>
                <a:latin typeface="Lato Regular"/>
                <a:cs typeface="Lato Regular"/>
              </a:rPr>
              <a:t>Trophy</a:t>
            </a:r>
          </a:p>
        </p:txBody>
      </p:sp>
      <p:sp>
        <p:nvSpPr>
          <p:cNvPr id="21" name="TextBox 20"/>
          <p:cNvSpPr txBox="1"/>
          <p:nvPr/>
        </p:nvSpPr>
        <p:spPr>
          <a:xfrm>
            <a:off x="1151912" y="8992614"/>
            <a:ext cx="3675683" cy="900255"/>
          </a:xfrm>
          <a:prstGeom prst="rect">
            <a:avLst/>
          </a:prstGeom>
          <a:noFill/>
        </p:spPr>
        <p:txBody>
          <a:bodyPr wrap="square" lIns="137168" tIns="68584" rIns="137168" bIns="68584" rtlCol="0">
            <a:spAutoFit/>
          </a:bodyPr>
          <a:lstStyle/>
          <a:p>
            <a:pPr algn="ctr"/>
            <a:r>
              <a:rPr lang="en-US" sz="1650" dirty="0">
                <a:latin typeface="Lato Light"/>
                <a:cs typeface="Lato Light"/>
              </a:rPr>
              <a:t>Curabitur elementum posuere pretium. Quisque nibh dolor, dignissim ac dignissim ut, luctus</a:t>
            </a:r>
          </a:p>
        </p:txBody>
      </p:sp>
      <p:sp>
        <p:nvSpPr>
          <p:cNvPr id="22" name="TextBox 21"/>
          <p:cNvSpPr txBox="1"/>
          <p:nvPr/>
        </p:nvSpPr>
        <p:spPr>
          <a:xfrm>
            <a:off x="7645236" y="4897464"/>
            <a:ext cx="3030975" cy="554134"/>
          </a:xfrm>
          <a:prstGeom prst="rect">
            <a:avLst/>
          </a:prstGeom>
          <a:noFill/>
        </p:spPr>
        <p:txBody>
          <a:bodyPr wrap="none" lIns="137168" tIns="68584" rIns="137168" bIns="68584" rtlCol="0">
            <a:spAutoFit/>
          </a:bodyPr>
          <a:lstStyle/>
          <a:p>
            <a:pPr algn="ctr"/>
            <a:r>
              <a:rPr lang="id-ID" sz="2701" b="1" dirty="0">
                <a:solidFill>
                  <a:schemeClr val="tx2"/>
                </a:solidFill>
                <a:latin typeface="Lato Regular"/>
                <a:cs typeface="Lato Regular"/>
              </a:rPr>
              <a:t>Delevery Proccess</a:t>
            </a:r>
          </a:p>
        </p:txBody>
      </p:sp>
      <p:sp>
        <p:nvSpPr>
          <p:cNvPr id="23" name="TextBox 22"/>
          <p:cNvSpPr txBox="1"/>
          <p:nvPr/>
        </p:nvSpPr>
        <p:spPr>
          <a:xfrm>
            <a:off x="2153960" y="4906913"/>
            <a:ext cx="1668422" cy="554134"/>
          </a:xfrm>
          <a:prstGeom prst="rect">
            <a:avLst/>
          </a:prstGeom>
          <a:noFill/>
        </p:spPr>
        <p:txBody>
          <a:bodyPr wrap="none" lIns="137168" tIns="68584" rIns="137168" bIns="68584" rtlCol="0">
            <a:spAutoFit/>
          </a:bodyPr>
          <a:lstStyle/>
          <a:p>
            <a:pPr algn="ctr"/>
            <a:r>
              <a:rPr lang="id-ID" sz="2701" b="1" dirty="0">
                <a:solidFill>
                  <a:schemeClr val="tx2"/>
                </a:solidFill>
                <a:latin typeface="Lato Regular"/>
                <a:cs typeface="Lato Regular"/>
              </a:rPr>
              <a:t>Airplanes</a:t>
            </a:r>
          </a:p>
        </p:txBody>
      </p:sp>
      <p:sp>
        <p:nvSpPr>
          <p:cNvPr id="24" name="TextBox 23"/>
          <p:cNvSpPr txBox="1"/>
          <p:nvPr/>
        </p:nvSpPr>
        <p:spPr>
          <a:xfrm>
            <a:off x="1150332" y="5407019"/>
            <a:ext cx="3675683" cy="900255"/>
          </a:xfrm>
          <a:prstGeom prst="rect">
            <a:avLst/>
          </a:prstGeom>
          <a:noFill/>
        </p:spPr>
        <p:txBody>
          <a:bodyPr wrap="square" lIns="137168" tIns="68584" rIns="137168" bIns="68584" rtlCol="0">
            <a:spAutoFit/>
          </a:bodyPr>
          <a:lstStyle/>
          <a:p>
            <a:pPr algn="ctr"/>
            <a:r>
              <a:rPr lang="en-US" sz="1650" dirty="0">
                <a:latin typeface="Lato Light"/>
                <a:cs typeface="Lato Light"/>
              </a:rPr>
              <a:t>Curabitur elementum posuere pretium. Quisque nibh dolor, dignissim ac dignissim ut, luctus</a:t>
            </a:r>
          </a:p>
        </p:txBody>
      </p:sp>
      <p:sp>
        <p:nvSpPr>
          <p:cNvPr id="25" name="TextBox 24"/>
          <p:cNvSpPr txBox="1"/>
          <p:nvPr/>
        </p:nvSpPr>
        <p:spPr>
          <a:xfrm>
            <a:off x="13562394" y="4901807"/>
            <a:ext cx="3024370" cy="554134"/>
          </a:xfrm>
          <a:prstGeom prst="rect">
            <a:avLst/>
          </a:prstGeom>
          <a:noFill/>
        </p:spPr>
        <p:txBody>
          <a:bodyPr wrap="none" lIns="137168" tIns="68584" rIns="137168" bIns="68584" rtlCol="0">
            <a:spAutoFit/>
          </a:bodyPr>
          <a:lstStyle/>
          <a:p>
            <a:pPr algn="ctr"/>
            <a:r>
              <a:rPr lang="id-ID" sz="2701" b="1" dirty="0">
                <a:solidFill>
                  <a:schemeClr val="tx2"/>
                </a:solidFill>
                <a:latin typeface="Lato Regular"/>
                <a:cs typeface="Lato Regular"/>
              </a:rPr>
              <a:t>Process Diagrams</a:t>
            </a:r>
          </a:p>
        </p:txBody>
      </p:sp>
      <p:sp>
        <p:nvSpPr>
          <p:cNvPr id="26" name="TextBox 25"/>
          <p:cNvSpPr txBox="1"/>
          <p:nvPr/>
        </p:nvSpPr>
        <p:spPr>
          <a:xfrm>
            <a:off x="13236737" y="5401913"/>
            <a:ext cx="3675683" cy="900255"/>
          </a:xfrm>
          <a:prstGeom prst="rect">
            <a:avLst/>
          </a:prstGeom>
          <a:noFill/>
        </p:spPr>
        <p:txBody>
          <a:bodyPr wrap="square" lIns="137168" tIns="68584" rIns="137168" bIns="68584" rtlCol="0">
            <a:spAutoFit/>
          </a:bodyPr>
          <a:lstStyle/>
          <a:p>
            <a:pPr algn="ctr"/>
            <a:r>
              <a:rPr lang="en-US" sz="1650" dirty="0">
                <a:latin typeface="Lato Light"/>
                <a:cs typeface="Lato Light"/>
              </a:rPr>
              <a:t>Curabitur elementum posuere pretium. Quisque nibh dolor, dignissim ac dignissim ut, luctus</a:t>
            </a:r>
          </a:p>
        </p:txBody>
      </p:sp>
      <p:sp>
        <p:nvSpPr>
          <p:cNvPr id="47" name="TextBox 46"/>
          <p:cNvSpPr txBox="1"/>
          <p:nvPr/>
        </p:nvSpPr>
        <p:spPr>
          <a:xfrm>
            <a:off x="7259898" y="5374564"/>
            <a:ext cx="3675683" cy="900255"/>
          </a:xfrm>
          <a:prstGeom prst="rect">
            <a:avLst/>
          </a:prstGeom>
          <a:noFill/>
        </p:spPr>
        <p:txBody>
          <a:bodyPr wrap="square" lIns="137168" tIns="68584" rIns="137168" bIns="68584" rtlCol="0">
            <a:spAutoFit/>
          </a:bodyPr>
          <a:lstStyle/>
          <a:p>
            <a:pPr algn="ctr"/>
            <a:r>
              <a:rPr lang="en-US" sz="1650" dirty="0">
                <a:latin typeface="Lato Light"/>
                <a:cs typeface="Lato Light"/>
              </a:rPr>
              <a:t>Curabitur elementum posuere pretium. Quisque nibh dolor, dignissim ac dignissim ut, luctus</a:t>
            </a:r>
          </a:p>
        </p:txBody>
      </p:sp>
      <p:sp>
        <p:nvSpPr>
          <p:cNvPr id="74" name="AutoShape 44"/>
          <p:cNvSpPr>
            <a:spLocks/>
          </p:cNvSpPr>
          <p:nvPr/>
        </p:nvSpPr>
        <p:spPr bwMode="auto">
          <a:xfrm>
            <a:off x="2682853" y="4140105"/>
            <a:ext cx="823360" cy="7877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20" y="19326"/>
                </a:moveTo>
                <a:cubicBezTo>
                  <a:pt x="21574" y="19434"/>
                  <a:pt x="21599" y="19552"/>
                  <a:pt x="21599" y="19677"/>
                </a:cubicBezTo>
                <a:cubicBezTo>
                  <a:pt x="21599" y="19974"/>
                  <a:pt x="21492" y="20237"/>
                  <a:pt x="21274" y="20463"/>
                </a:cubicBezTo>
                <a:lnTo>
                  <a:pt x="20490" y="21235"/>
                </a:lnTo>
                <a:cubicBezTo>
                  <a:pt x="20281" y="21461"/>
                  <a:pt x="20026" y="21574"/>
                  <a:pt x="19720" y="21574"/>
                </a:cubicBezTo>
                <a:lnTo>
                  <a:pt x="19664" y="21574"/>
                </a:lnTo>
                <a:cubicBezTo>
                  <a:pt x="19350" y="21537"/>
                  <a:pt x="19081" y="21396"/>
                  <a:pt x="18866" y="21153"/>
                </a:cubicBezTo>
                <a:lnTo>
                  <a:pt x="12700" y="13222"/>
                </a:lnTo>
                <a:cubicBezTo>
                  <a:pt x="11958" y="13870"/>
                  <a:pt x="11265" y="14438"/>
                  <a:pt x="10623" y="14927"/>
                </a:cubicBezTo>
                <a:cubicBezTo>
                  <a:pt x="9975" y="15413"/>
                  <a:pt x="9366" y="15835"/>
                  <a:pt x="8789" y="16188"/>
                </a:cubicBezTo>
                <a:lnTo>
                  <a:pt x="9261" y="19988"/>
                </a:lnTo>
                <a:lnTo>
                  <a:pt x="9261" y="20124"/>
                </a:lnTo>
                <a:cubicBezTo>
                  <a:pt x="9261" y="20423"/>
                  <a:pt x="9162" y="20672"/>
                  <a:pt x="8964" y="20870"/>
                </a:cubicBezTo>
                <a:lnTo>
                  <a:pt x="8546" y="21289"/>
                </a:lnTo>
                <a:cubicBezTo>
                  <a:pt x="8339" y="21498"/>
                  <a:pt x="8076" y="21599"/>
                  <a:pt x="7762" y="21599"/>
                </a:cubicBezTo>
                <a:lnTo>
                  <a:pt x="7705" y="21599"/>
                </a:lnTo>
                <a:cubicBezTo>
                  <a:pt x="7354" y="21563"/>
                  <a:pt x="7088" y="21424"/>
                  <a:pt x="6907" y="21178"/>
                </a:cubicBezTo>
                <a:lnTo>
                  <a:pt x="4131" y="17500"/>
                </a:lnTo>
                <a:lnTo>
                  <a:pt x="418" y="14695"/>
                </a:lnTo>
                <a:cubicBezTo>
                  <a:pt x="155" y="14472"/>
                  <a:pt x="16" y="14201"/>
                  <a:pt x="0" y="13884"/>
                </a:cubicBezTo>
                <a:lnTo>
                  <a:pt x="0" y="13833"/>
                </a:lnTo>
                <a:cubicBezTo>
                  <a:pt x="0" y="13550"/>
                  <a:pt x="104" y="13293"/>
                  <a:pt x="311" y="13059"/>
                </a:cubicBezTo>
                <a:lnTo>
                  <a:pt x="715" y="12668"/>
                </a:lnTo>
                <a:cubicBezTo>
                  <a:pt x="897" y="12439"/>
                  <a:pt x="1151" y="12332"/>
                  <a:pt x="1477" y="12340"/>
                </a:cubicBezTo>
                <a:cubicBezTo>
                  <a:pt x="1550" y="12340"/>
                  <a:pt x="1596" y="12352"/>
                  <a:pt x="1612" y="12369"/>
                </a:cubicBezTo>
                <a:lnTo>
                  <a:pt x="5407" y="12801"/>
                </a:lnTo>
                <a:cubicBezTo>
                  <a:pt x="5761" y="12233"/>
                  <a:pt x="6180" y="11625"/>
                  <a:pt x="6672" y="10983"/>
                </a:cubicBezTo>
                <a:cubicBezTo>
                  <a:pt x="7167" y="10336"/>
                  <a:pt x="7733" y="9655"/>
                  <a:pt x="8376" y="8931"/>
                </a:cubicBezTo>
                <a:lnTo>
                  <a:pt x="478" y="2748"/>
                </a:lnTo>
                <a:cubicBezTo>
                  <a:pt x="195" y="2521"/>
                  <a:pt x="59" y="2256"/>
                  <a:pt x="59" y="1950"/>
                </a:cubicBezTo>
                <a:lnTo>
                  <a:pt x="59" y="1894"/>
                </a:lnTo>
                <a:cubicBezTo>
                  <a:pt x="59" y="1614"/>
                  <a:pt x="161" y="1354"/>
                  <a:pt x="370" y="1111"/>
                </a:cubicBezTo>
                <a:lnTo>
                  <a:pt x="1140" y="336"/>
                </a:lnTo>
                <a:cubicBezTo>
                  <a:pt x="1383" y="130"/>
                  <a:pt x="1641" y="25"/>
                  <a:pt x="1910" y="25"/>
                </a:cubicBezTo>
                <a:lnTo>
                  <a:pt x="2088" y="25"/>
                </a:lnTo>
                <a:cubicBezTo>
                  <a:pt x="2153" y="25"/>
                  <a:pt x="2215" y="45"/>
                  <a:pt x="2269" y="79"/>
                </a:cubicBezTo>
                <a:lnTo>
                  <a:pt x="13147" y="4045"/>
                </a:lnTo>
                <a:lnTo>
                  <a:pt x="15193" y="2030"/>
                </a:lnTo>
                <a:cubicBezTo>
                  <a:pt x="15827" y="1396"/>
                  <a:pt x="16551" y="901"/>
                  <a:pt x="17375" y="540"/>
                </a:cubicBezTo>
                <a:cubicBezTo>
                  <a:pt x="18195" y="180"/>
                  <a:pt x="18951" y="0"/>
                  <a:pt x="19636" y="0"/>
                </a:cubicBezTo>
                <a:cubicBezTo>
                  <a:pt x="20284" y="0"/>
                  <a:pt x="20779" y="166"/>
                  <a:pt x="21113" y="500"/>
                </a:cubicBezTo>
                <a:cubicBezTo>
                  <a:pt x="21291" y="661"/>
                  <a:pt x="21418" y="870"/>
                  <a:pt x="21492" y="1125"/>
                </a:cubicBezTo>
                <a:cubicBezTo>
                  <a:pt x="21563" y="1374"/>
                  <a:pt x="21599" y="1659"/>
                  <a:pt x="21599" y="1973"/>
                </a:cubicBezTo>
                <a:cubicBezTo>
                  <a:pt x="21599" y="2660"/>
                  <a:pt x="21424" y="3415"/>
                  <a:pt x="21076" y="4235"/>
                </a:cubicBezTo>
                <a:cubicBezTo>
                  <a:pt x="20728" y="5055"/>
                  <a:pt x="20230" y="5778"/>
                  <a:pt x="19582" y="6400"/>
                </a:cubicBezTo>
                <a:lnTo>
                  <a:pt x="17547" y="8456"/>
                </a:lnTo>
                <a:lnTo>
                  <a:pt x="21520" y="19326"/>
                </a:lnTo>
                <a:close/>
              </a:path>
            </a:pathLst>
          </a:custGeom>
          <a:solidFill>
            <a:schemeClr val="accent2"/>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5" name="AutoShape 91"/>
          <p:cNvSpPr>
            <a:spLocks/>
          </p:cNvSpPr>
          <p:nvPr/>
        </p:nvSpPr>
        <p:spPr bwMode="auto">
          <a:xfrm>
            <a:off x="14790533" y="4181334"/>
            <a:ext cx="676521" cy="744368"/>
          </a:xfrm>
          <a:custGeom>
            <a:avLst/>
            <a:gdLst>
              <a:gd name="T0" fmla="+- 0 10795 54"/>
              <a:gd name="T1" fmla="*/ T0 w 21483"/>
              <a:gd name="T2" fmla="*/ 10800 h 21600"/>
              <a:gd name="T3" fmla="+- 0 10795 54"/>
              <a:gd name="T4" fmla="*/ T3 w 21483"/>
              <a:gd name="T5" fmla="*/ 10800 h 21600"/>
              <a:gd name="T6" fmla="+- 0 10795 54"/>
              <a:gd name="T7" fmla="*/ T6 w 21483"/>
              <a:gd name="T8" fmla="*/ 10800 h 21600"/>
              <a:gd name="T9" fmla="+- 0 10795 54"/>
              <a:gd name="T10" fmla="*/ T9 w 21483"/>
              <a:gd name="T11" fmla="*/ 10800 h 21600"/>
            </a:gdLst>
            <a:ahLst/>
            <a:cxnLst>
              <a:cxn ang="0">
                <a:pos x="T1" y="T2"/>
              </a:cxn>
              <a:cxn ang="0">
                <a:pos x="T4" y="T5"/>
              </a:cxn>
              <a:cxn ang="0">
                <a:pos x="T7" y="T8"/>
              </a:cxn>
              <a:cxn ang="0">
                <a:pos x="T10" y="T11"/>
              </a:cxn>
            </a:cxnLst>
            <a:rect l="0" t="0" r="r" b="b"/>
            <a:pathLst>
              <a:path w="21483" h="2160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accent3"/>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6" name="AutoShape 43"/>
          <p:cNvSpPr>
            <a:spLocks/>
          </p:cNvSpPr>
          <p:nvPr/>
        </p:nvSpPr>
        <p:spPr bwMode="auto">
          <a:xfrm>
            <a:off x="14733903" y="7706942"/>
            <a:ext cx="758742" cy="8314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8"/>
                </a:cubicBezTo>
                <a:cubicBezTo>
                  <a:pt x="21470" y="798"/>
                  <a:pt x="21599" y="1177"/>
                  <a:pt x="21599" y="1615"/>
                </a:cubicBezTo>
                <a:lnTo>
                  <a:pt x="21599" y="19984"/>
                </a:lnTo>
                <a:cubicBezTo>
                  <a:pt x="21599" y="20422"/>
                  <a:pt x="21470" y="20803"/>
                  <a:pt x="21208" y="21124"/>
                </a:cubicBezTo>
                <a:cubicBezTo>
                  <a:pt x="20948" y="21441"/>
                  <a:pt x="20632" y="21599"/>
                  <a:pt x="20263" y="21599"/>
                </a:cubicBezTo>
                <a:lnTo>
                  <a:pt x="1346" y="21599"/>
                </a:lnTo>
                <a:cubicBezTo>
                  <a:pt x="981" y="21599"/>
                  <a:pt x="663" y="21441"/>
                  <a:pt x="396" y="21124"/>
                </a:cubicBezTo>
                <a:cubicBezTo>
                  <a:pt x="132" y="20803"/>
                  <a:pt x="0" y="20422"/>
                  <a:pt x="0" y="19984"/>
                </a:cubicBezTo>
                <a:lnTo>
                  <a:pt x="0" y="1615"/>
                </a:lnTo>
                <a:cubicBezTo>
                  <a:pt x="0" y="1177"/>
                  <a:pt x="132" y="798"/>
                  <a:pt x="396" y="478"/>
                </a:cubicBezTo>
                <a:cubicBezTo>
                  <a:pt x="661" y="158"/>
                  <a:pt x="979" y="0"/>
                  <a:pt x="1346" y="0"/>
                </a:cubicBezTo>
                <a:lnTo>
                  <a:pt x="20263" y="0"/>
                </a:lnTo>
                <a:close/>
                <a:moveTo>
                  <a:pt x="19805" y="2170"/>
                </a:moveTo>
                <a:lnTo>
                  <a:pt x="1801" y="2170"/>
                </a:lnTo>
                <a:lnTo>
                  <a:pt x="1801" y="19440"/>
                </a:lnTo>
                <a:lnTo>
                  <a:pt x="19805" y="19440"/>
                </a:lnTo>
                <a:lnTo>
                  <a:pt x="19805" y="2170"/>
                </a:lnTo>
                <a:close/>
                <a:moveTo>
                  <a:pt x="5425" y="8662"/>
                </a:moveTo>
                <a:cubicBezTo>
                  <a:pt x="4910" y="8662"/>
                  <a:pt x="4475" y="8454"/>
                  <a:pt x="4125" y="8034"/>
                </a:cubicBezTo>
                <a:cubicBezTo>
                  <a:pt x="3770" y="7611"/>
                  <a:pt x="3598" y="7103"/>
                  <a:pt x="3598" y="6512"/>
                </a:cubicBezTo>
                <a:cubicBezTo>
                  <a:pt x="3598" y="5895"/>
                  <a:pt x="3770" y="5372"/>
                  <a:pt x="4125" y="4952"/>
                </a:cubicBezTo>
                <a:cubicBezTo>
                  <a:pt x="4477" y="4526"/>
                  <a:pt x="4910" y="4321"/>
                  <a:pt x="5425" y="4321"/>
                </a:cubicBezTo>
                <a:cubicBezTo>
                  <a:pt x="5914" y="4321"/>
                  <a:pt x="6340" y="4529"/>
                  <a:pt x="6693" y="4952"/>
                </a:cubicBezTo>
                <a:cubicBezTo>
                  <a:pt x="7045" y="5372"/>
                  <a:pt x="7219" y="5895"/>
                  <a:pt x="7219" y="6512"/>
                </a:cubicBezTo>
                <a:cubicBezTo>
                  <a:pt x="7219" y="7103"/>
                  <a:pt x="7045" y="7611"/>
                  <a:pt x="6693" y="8034"/>
                </a:cubicBezTo>
                <a:cubicBezTo>
                  <a:pt x="6340" y="8454"/>
                  <a:pt x="5914" y="8662"/>
                  <a:pt x="5425" y="8662"/>
                </a:cubicBezTo>
                <a:moveTo>
                  <a:pt x="18001" y="17287"/>
                </a:moveTo>
                <a:lnTo>
                  <a:pt x="3598" y="17287"/>
                </a:lnTo>
                <a:lnTo>
                  <a:pt x="3598" y="15810"/>
                </a:lnTo>
                <a:lnTo>
                  <a:pt x="6845" y="10745"/>
                </a:lnTo>
                <a:lnTo>
                  <a:pt x="9045" y="12942"/>
                </a:lnTo>
                <a:lnTo>
                  <a:pt x="13193" y="5387"/>
                </a:lnTo>
                <a:lnTo>
                  <a:pt x="17998" y="11350"/>
                </a:lnTo>
                <a:lnTo>
                  <a:pt x="17998" y="17287"/>
                </a:lnTo>
                <a:close/>
              </a:path>
            </a:pathLst>
          </a:custGeom>
          <a:solidFill>
            <a:schemeClr val="accent5"/>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7" name="AutoShape 124"/>
          <p:cNvSpPr>
            <a:spLocks/>
          </p:cNvSpPr>
          <p:nvPr/>
        </p:nvSpPr>
        <p:spPr bwMode="auto">
          <a:xfrm>
            <a:off x="8669171" y="4070005"/>
            <a:ext cx="993770" cy="89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84" y="0"/>
                </a:moveTo>
                <a:cubicBezTo>
                  <a:pt x="20941" y="0"/>
                  <a:pt x="21159" y="103"/>
                  <a:pt x="21335" y="310"/>
                </a:cubicBezTo>
                <a:cubicBezTo>
                  <a:pt x="21511" y="518"/>
                  <a:pt x="21599" y="760"/>
                  <a:pt x="21599" y="1048"/>
                </a:cubicBezTo>
                <a:lnTo>
                  <a:pt x="21599" y="16238"/>
                </a:lnTo>
                <a:cubicBezTo>
                  <a:pt x="21599" y="16523"/>
                  <a:pt x="21511" y="16767"/>
                  <a:pt x="21335" y="16969"/>
                </a:cubicBezTo>
                <a:cubicBezTo>
                  <a:pt x="21161" y="17173"/>
                  <a:pt x="20943" y="17274"/>
                  <a:pt x="20684" y="17274"/>
                </a:cubicBezTo>
                <a:lnTo>
                  <a:pt x="19807" y="17274"/>
                </a:lnTo>
                <a:lnTo>
                  <a:pt x="19807" y="17369"/>
                </a:lnTo>
                <a:cubicBezTo>
                  <a:pt x="19807" y="17948"/>
                  <a:pt x="19709" y="18498"/>
                  <a:pt x="19513" y="19017"/>
                </a:cubicBezTo>
                <a:cubicBezTo>
                  <a:pt x="19317" y="19535"/>
                  <a:pt x="19060" y="19984"/>
                  <a:pt x="18746" y="20361"/>
                </a:cubicBezTo>
                <a:cubicBezTo>
                  <a:pt x="18433" y="20738"/>
                  <a:pt x="18051" y="21038"/>
                  <a:pt x="17608" y="21263"/>
                </a:cubicBezTo>
                <a:cubicBezTo>
                  <a:pt x="17167" y="21487"/>
                  <a:pt x="16697" y="21599"/>
                  <a:pt x="16197" y="21599"/>
                </a:cubicBezTo>
                <a:cubicBezTo>
                  <a:pt x="15705" y="21599"/>
                  <a:pt x="15237" y="21487"/>
                  <a:pt x="14796" y="21263"/>
                </a:cubicBezTo>
                <a:cubicBezTo>
                  <a:pt x="14353" y="21038"/>
                  <a:pt x="13973" y="20738"/>
                  <a:pt x="13653" y="20361"/>
                </a:cubicBezTo>
                <a:cubicBezTo>
                  <a:pt x="13332" y="19984"/>
                  <a:pt x="13077" y="19535"/>
                  <a:pt x="12886" y="19017"/>
                </a:cubicBezTo>
                <a:cubicBezTo>
                  <a:pt x="12695" y="18498"/>
                  <a:pt x="12600" y="17948"/>
                  <a:pt x="12600" y="17369"/>
                </a:cubicBezTo>
                <a:lnTo>
                  <a:pt x="12600" y="17274"/>
                </a:lnTo>
                <a:lnTo>
                  <a:pt x="9000" y="17274"/>
                </a:lnTo>
                <a:lnTo>
                  <a:pt x="9000" y="17369"/>
                </a:lnTo>
                <a:cubicBezTo>
                  <a:pt x="9000" y="17948"/>
                  <a:pt x="8904" y="18498"/>
                  <a:pt x="8713" y="19017"/>
                </a:cubicBezTo>
                <a:cubicBezTo>
                  <a:pt x="8522" y="19535"/>
                  <a:pt x="8265" y="19984"/>
                  <a:pt x="7946" y="20361"/>
                </a:cubicBezTo>
                <a:cubicBezTo>
                  <a:pt x="7628" y="20738"/>
                  <a:pt x="7244" y="21038"/>
                  <a:pt x="6803" y="21263"/>
                </a:cubicBezTo>
                <a:cubicBezTo>
                  <a:pt x="6360" y="21487"/>
                  <a:pt x="5894" y="21599"/>
                  <a:pt x="5402" y="21599"/>
                </a:cubicBezTo>
                <a:cubicBezTo>
                  <a:pt x="4910" y="21599"/>
                  <a:pt x="4442" y="21487"/>
                  <a:pt x="4004" y="21263"/>
                </a:cubicBezTo>
                <a:cubicBezTo>
                  <a:pt x="3558" y="21038"/>
                  <a:pt x="3178" y="20738"/>
                  <a:pt x="2857" y="20361"/>
                </a:cubicBezTo>
                <a:cubicBezTo>
                  <a:pt x="2537" y="19984"/>
                  <a:pt x="2282" y="19535"/>
                  <a:pt x="2091" y="19017"/>
                </a:cubicBezTo>
                <a:cubicBezTo>
                  <a:pt x="1900" y="18498"/>
                  <a:pt x="1804" y="17948"/>
                  <a:pt x="1804" y="17369"/>
                </a:cubicBezTo>
                <a:lnTo>
                  <a:pt x="1804" y="17274"/>
                </a:lnTo>
                <a:lnTo>
                  <a:pt x="891" y="17274"/>
                </a:lnTo>
                <a:cubicBezTo>
                  <a:pt x="646" y="17274"/>
                  <a:pt x="438" y="17168"/>
                  <a:pt x="262" y="16960"/>
                </a:cubicBezTo>
                <a:cubicBezTo>
                  <a:pt x="88" y="16756"/>
                  <a:pt x="0" y="16514"/>
                  <a:pt x="0" y="16238"/>
                </a:cubicBezTo>
                <a:lnTo>
                  <a:pt x="0" y="10668"/>
                </a:lnTo>
                <a:cubicBezTo>
                  <a:pt x="0" y="10441"/>
                  <a:pt x="26" y="10205"/>
                  <a:pt x="68" y="9960"/>
                </a:cubicBezTo>
                <a:cubicBezTo>
                  <a:pt x="117" y="9715"/>
                  <a:pt x="186" y="9474"/>
                  <a:pt x="274" y="9229"/>
                </a:cubicBezTo>
                <a:cubicBezTo>
                  <a:pt x="364" y="8984"/>
                  <a:pt x="470" y="8751"/>
                  <a:pt x="592" y="8526"/>
                </a:cubicBezTo>
                <a:cubicBezTo>
                  <a:pt x="712" y="8301"/>
                  <a:pt x="837" y="8114"/>
                  <a:pt x="959" y="7964"/>
                </a:cubicBezTo>
                <a:lnTo>
                  <a:pt x="3573" y="4906"/>
                </a:lnTo>
                <a:cubicBezTo>
                  <a:pt x="3697" y="4759"/>
                  <a:pt x="3857" y="4613"/>
                  <a:pt x="4053" y="4474"/>
                </a:cubicBezTo>
                <a:cubicBezTo>
                  <a:pt x="4248" y="4330"/>
                  <a:pt x="4449" y="4209"/>
                  <a:pt x="4657" y="4109"/>
                </a:cubicBezTo>
                <a:cubicBezTo>
                  <a:pt x="4863" y="4005"/>
                  <a:pt x="5071" y="3927"/>
                  <a:pt x="5277" y="3867"/>
                </a:cubicBezTo>
                <a:cubicBezTo>
                  <a:pt x="5485" y="3806"/>
                  <a:pt x="5686" y="3775"/>
                  <a:pt x="5882" y="3775"/>
                </a:cubicBezTo>
                <a:lnTo>
                  <a:pt x="6820" y="3775"/>
                </a:lnTo>
                <a:lnTo>
                  <a:pt x="6820" y="1048"/>
                </a:lnTo>
                <a:cubicBezTo>
                  <a:pt x="6820" y="760"/>
                  <a:pt x="6908" y="518"/>
                  <a:pt x="7082" y="310"/>
                </a:cubicBezTo>
                <a:cubicBezTo>
                  <a:pt x="7258" y="103"/>
                  <a:pt x="7464" y="0"/>
                  <a:pt x="7699" y="0"/>
                </a:cubicBezTo>
                <a:lnTo>
                  <a:pt x="20684" y="0"/>
                </a:lnTo>
                <a:close/>
                <a:moveTo>
                  <a:pt x="6791" y="6438"/>
                </a:moveTo>
                <a:lnTo>
                  <a:pt x="5877" y="6438"/>
                </a:lnTo>
                <a:cubicBezTo>
                  <a:pt x="5799" y="6438"/>
                  <a:pt x="5676" y="6478"/>
                  <a:pt x="5510" y="6550"/>
                </a:cubicBezTo>
                <a:cubicBezTo>
                  <a:pt x="5341" y="6625"/>
                  <a:pt x="5223" y="6703"/>
                  <a:pt x="5152" y="6784"/>
                </a:cubicBezTo>
                <a:lnTo>
                  <a:pt x="2539" y="9830"/>
                </a:lnTo>
                <a:cubicBezTo>
                  <a:pt x="2478" y="9902"/>
                  <a:pt x="2412" y="10040"/>
                  <a:pt x="2351" y="10239"/>
                </a:cubicBezTo>
                <a:cubicBezTo>
                  <a:pt x="2289" y="10435"/>
                  <a:pt x="2257" y="10579"/>
                  <a:pt x="2257" y="10671"/>
                </a:cubicBezTo>
                <a:lnTo>
                  <a:pt x="2257" y="11527"/>
                </a:lnTo>
                <a:lnTo>
                  <a:pt x="6795" y="11527"/>
                </a:lnTo>
                <a:lnTo>
                  <a:pt x="6795" y="6438"/>
                </a:lnTo>
                <a:close/>
                <a:moveTo>
                  <a:pt x="5395" y="18942"/>
                </a:moveTo>
                <a:cubicBezTo>
                  <a:pt x="5760" y="18942"/>
                  <a:pt x="6075" y="18789"/>
                  <a:pt x="6340" y="18481"/>
                </a:cubicBezTo>
                <a:cubicBezTo>
                  <a:pt x="6600" y="18173"/>
                  <a:pt x="6732" y="17804"/>
                  <a:pt x="6732" y="17372"/>
                </a:cubicBezTo>
                <a:cubicBezTo>
                  <a:pt x="6732" y="16940"/>
                  <a:pt x="6600" y="16569"/>
                  <a:pt x="6340" y="16252"/>
                </a:cubicBezTo>
                <a:cubicBezTo>
                  <a:pt x="6078" y="15944"/>
                  <a:pt x="5762" y="15786"/>
                  <a:pt x="5395" y="15786"/>
                </a:cubicBezTo>
                <a:cubicBezTo>
                  <a:pt x="5027" y="15786"/>
                  <a:pt x="4714" y="15941"/>
                  <a:pt x="4444" y="16246"/>
                </a:cubicBezTo>
                <a:cubicBezTo>
                  <a:pt x="4180" y="16557"/>
                  <a:pt x="4045" y="16932"/>
                  <a:pt x="4045" y="17372"/>
                </a:cubicBezTo>
                <a:cubicBezTo>
                  <a:pt x="4045" y="17804"/>
                  <a:pt x="4180" y="18173"/>
                  <a:pt x="4444" y="18481"/>
                </a:cubicBezTo>
                <a:cubicBezTo>
                  <a:pt x="4714" y="18789"/>
                  <a:pt x="5027" y="18942"/>
                  <a:pt x="5395" y="18942"/>
                </a:cubicBezTo>
                <a:moveTo>
                  <a:pt x="16195" y="18942"/>
                </a:moveTo>
                <a:cubicBezTo>
                  <a:pt x="16560" y="18942"/>
                  <a:pt x="16878" y="18789"/>
                  <a:pt x="17145" y="18481"/>
                </a:cubicBezTo>
                <a:cubicBezTo>
                  <a:pt x="17409" y="18173"/>
                  <a:pt x="17544" y="17804"/>
                  <a:pt x="17544" y="17372"/>
                </a:cubicBezTo>
                <a:cubicBezTo>
                  <a:pt x="17544" y="16940"/>
                  <a:pt x="17412" y="16569"/>
                  <a:pt x="17150" y="16252"/>
                </a:cubicBezTo>
                <a:cubicBezTo>
                  <a:pt x="16890" y="15944"/>
                  <a:pt x="16572" y="15786"/>
                  <a:pt x="16195" y="15786"/>
                </a:cubicBezTo>
                <a:cubicBezTo>
                  <a:pt x="15827" y="15786"/>
                  <a:pt x="15514" y="15941"/>
                  <a:pt x="15249" y="16246"/>
                </a:cubicBezTo>
                <a:cubicBezTo>
                  <a:pt x="14990" y="16557"/>
                  <a:pt x="14857" y="16932"/>
                  <a:pt x="14857" y="17372"/>
                </a:cubicBezTo>
                <a:cubicBezTo>
                  <a:pt x="14857" y="17804"/>
                  <a:pt x="14990" y="18173"/>
                  <a:pt x="15249" y="18481"/>
                </a:cubicBezTo>
                <a:cubicBezTo>
                  <a:pt x="15511" y="18789"/>
                  <a:pt x="15825" y="18942"/>
                  <a:pt x="16195" y="18942"/>
                </a:cubicBezTo>
              </a:path>
            </a:pathLst>
          </a:custGeom>
          <a:solidFill>
            <a:schemeClr val="accent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8" name="AutoShape 123"/>
          <p:cNvSpPr>
            <a:spLocks/>
          </p:cNvSpPr>
          <p:nvPr/>
        </p:nvSpPr>
        <p:spPr bwMode="auto">
          <a:xfrm>
            <a:off x="2592326" y="7715450"/>
            <a:ext cx="765906" cy="8427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6949"/>
                </a:moveTo>
                <a:cubicBezTo>
                  <a:pt x="21599" y="7542"/>
                  <a:pt x="21407" y="8153"/>
                  <a:pt x="21017" y="8781"/>
                </a:cubicBezTo>
                <a:cubicBezTo>
                  <a:pt x="20628" y="9416"/>
                  <a:pt x="20109" y="10015"/>
                  <a:pt x="19458" y="10585"/>
                </a:cubicBezTo>
                <a:cubicBezTo>
                  <a:pt x="18806" y="11152"/>
                  <a:pt x="18040" y="11651"/>
                  <a:pt x="17159" y="12083"/>
                </a:cubicBezTo>
                <a:cubicBezTo>
                  <a:pt x="16275" y="12512"/>
                  <a:pt x="15327" y="12820"/>
                  <a:pt x="14315" y="12996"/>
                </a:cubicBezTo>
                <a:cubicBezTo>
                  <a:pt x="13880" y="13090"/>
                  <a:pt x="13492" y="13284"/>
                  <a:pt x="13151" y="13578"/>
                </a:cubicBezTo>
                <a:cubicBezTo>
                  <a:pt x="12809" y="13872"/>
                  <a:pt x="12641" y="14204"/>
                  <a:pt x="12641" y="14571"/>
                </a:cubicBezTo>
                <a:cubicBezTo>
                  <a:pt x="12641" y="14900"/>
                  <a:pt x="12713" y="15140"/>
                  <a:pt x="12865" y="15293"/>
                </a:cubicBezTo>
                <a:cubicBezTo>
                  <a:pt x="13015" y="15449"/>
                  <a:pt x="13177" y="15596"/>
                  <a:pt x="13364" y="15728"/>
                </a:cubicBezTo>
                <a:cubicBezTo>
                  <a:pt x="13546" y="15866"/>
                  <a:pt x="13717" y="16010"/>
                  <a:pt x="13874" y="16169"/>
                </a:cubicBezTo>
                <a:cubicBezTo>
                  <a:pt x="14032" y="16330"/>
                  <a:pt x="14125" y="16574"/>
                  <a:pt x="14160" y="16903"/>
                </a:cubicBezTo>
                <a:cubicBezTo>
                  <a:pt x="14195" y="17117"/>
                  <a:pt x="14187" y="17340"/>
                  <a:pt x="14133" y="17564"/>
                </a:cubicBezTo>
                <a:cubicBezTo>
                  <a:pt x="14099" y="17696"/>
                  <a:pt x="14200" y="17805"/>
                  <a:pt x="14432" y="17893"/>
                </a:cubicBezTo>
                <a:cubicBezTo>
                  <a:pt x="14667" y="17981"/>
                  <a:pt x="14956" y="18069"/>
                  <a:pt x="15295" y="18154"/>
                </a:cubicBezTo>
                <a:cubicBezTo>
                  <a:pt x="15637" y="18236"/>
                  <a:pt x="15987" y="18342"/>
                  <a:pt x="16344" y="18468"/>
                </a:cubicBezTo>
                <a:cubicBezTo>
                  <a:pt x="16705" y="18595"/>
                  <a:pt x="16975" y="18756"/>
                  <a:pt x="17164" y="18953"/>
                </a:cubicBezTo>
                <a:cubicBezTo>
                  <a:pt x="17266" y="19050"/>
                  <a:pt x="17351" y="19232"/>
                  <a:pt x="17415" y="19511"/>
                </a:cubicBezTo>
                <a:cubicBezTo>
                  <a:pt x="17477" y="19790"/>
                  <a:pt x="17519" y="20090"/>
                  <a:pt x="17535" y="20416"/>
                </a:cubicBezTo>
                <a:cubicBezTo>
                  <a:pt x="17554" y="20727"/>
                  <a:pt x="17527" y="21000"/>
                  <a:pt x="17463" y="21241"/>
                </a:cubicBezTo>
                <a:cubicBezTo>
                  <a:pt x="17394" y="21479"/>
                  <a:pt x="17268" y="21599"/>
                  <a:pt x="17089" y="21599"/>
                </a:cubicBezTo>
                <a:lnTo>
                  <a:pt x="4496" y="21599"/>
                </a:lnTo>
                <a:cubicBezTo>
                  <a:pt x="4328" y="21599"/>
                  <a:pt x="4205" y="21479"/>
                  <a:pt x="4130" y="21241"/>
                </a:cubicBezTo>
                <a:cubicBezTo>
                  <a:pt x="4061" y="21000"/>
                  <a:pt x="4032" y="20727"/>
                  <a:pt x="4048" y="20416"/>
                </a:cubicBezTo>
                <a:cubicBezTo>
                  <a:pt x="4066" y="20090"/>
                  <a:pt x="4109" y="19790"/>
                  <a:pt x="4170" y="19511"/>
                </a:cubicBezTo>
                <a:cubicBezTo>
                  <a:pt x="4235" y="19232"/>
                  <a:pt x="4317" y="19050"/>
                  <a:pt x="4421" y="18953"/>
                </a:cubicBezTo>
                <a:cubicBezTo>
                  <a:pt x="4616" y="18768"/>
                  <a:pt x="4889" y="18606"/>
                  <a:pt x="5239" y="18474"/>
                </a:cubicBezTo>
                <a:cubicBezTo>
                  <a:pt x="5588" y="18345"/>
                  <a:pt x="5933" y="18236"/>
                  <a:pt x="6269" y="18154"/>
                </a:cubicBezTo>
                <a:cubicBezTo>
                  <a:pt x="6606" y="18069"/>
                  <a:pt x="6897" y="17984"/>
                  <a:pt x="7145" y="17901"/>
                </a:cubicBezTo>
                <a:cubicBezTo>
                  <a:pt x="7394" y="17816"/>
                  <a:pt x="7498" y="17705"/>
                  <a:pt x="7463" y="17564"/>
                </a:cubicBezTo>
                <a:cubicBezTo>
                  <a:pt x="7428" y="17432"/>
                  <a:pt x="7412" y="17311"/>
                  <a:pt x="7412" y="17205"/>
                </a:cubicBezTo>
                <a:lnTo>
                  <a:pt x="7412" y="16903"/>
                </a:lnTo>
                <a:cubicBezTo>
                  <a:pt x="7428" y="16574"/>
                  <a:pt x="7519" y="16330"/>
                  <a:pt x="7687" y="16169"/>
                </a:cubicBezTo>
                <a:cubicBezTo>
                  <a:pt x="7853" y="16010"/>
                  <a:pt x="8034" y="15866"/>
                  <a:pt x="8224" y="15728"/>
                </a:cubicBezTo>
                <a:cubicBezTo>
                  <a:pt x="8416" y="15593"/>
                  <a:pt x="8584" y="15446"/>
                  <a:pt x="8729" y="15293"/>
                </a:cubicBezTo>
                <a:cubicBezTo>
                  <a:pt x="8873" y="15140"/>
                  <a:pt x="8945" y="14900"/>
                  <a:pt x="8945" y="14571"/>
                </a:cubicBezTo>
                <a:cubicBezTo>
                  <a:pt x="8945" y="14204"/>
                  <a:pt x="8777" y="13875"/>
                  <a:pt x="8440" y="13578"/>
                </a:cubicBezTo>
                <a:cubicBezTo>
                  <a:pt x="8104" y="13281"/>
                  <a:pt x="7706" y="13090"/>
                  <a:pt x="7247" y="12996"/>
                </a:cubicBezTo>
                <a:cubicBezTo>
                  <a:pt x="6251" y="12811"/>
                  <a:pt x="5311" y="12497"/>
                  <a:pt x="4435" y="12062"/>
                </a:cubicBezTo>
                <a:cubicBezTo>
                  <a:pt x="3554" y="11628"/>
                  <a:pt x="2790" y="11128"/>
                  <a:pt x="2133" y="10570"/>
                </a:cubicBezTo>
                <a:cubicBezTo>
                  <a:pt x="1479" y="10012"/>
                  <a:pt x="958" y="9416"/>
                  <a:pt x="574" y="8781"/>
                </a:cubicBezTo>
                <a:cubicBezTo>
                  <a:pt x="189" y="8153"/>
                  <a:pt x="0" y="7542"/>
                  <a:pt x="0" y="6949"/>
                </a:cubicBezTo>
                <a:lnTo>
                  <a:pt x="0" y="4320"/>
                </a:lnTo>
                <a:cubicBezTo>
                  <a:pt x="0" y="4009"/>
                  <a:pt x="93" y="3756"/>
                  <a:pt x="285" y="3553"/>
                </a:cubicBezTo>
                <a:cubicBezTo>
                  <a:pt x="475" y="3354"/>
                  <a:pt x="712" y="3254"/>
                  <a:pt x="998" y="3254"/>
                </a:cubicBezTo>
                <a:lnTo>
                  <a:pt x="5124" y="3254"/>
                </a:lnTo>
                <a:cubicBezTo>
                  <a:pt x="5108" y="3139"/>
                  <a:pt x="5097" y="3025"/>
                  <a:pt x="5097" y="2901"/>
                </a:cubicBezTo>
                <a:lnTo>
                  <a:pt x="5097" y="2564"/>
                </a:lnTo>
                <a:lnTo>
                  <a:pt x="5097" y="2505"/>
                </a:lnTo>
                <a:cubicBezTo>
                  <a:pt x="5097" y="2005"/>
                  <a:pt x="5118" y="1594"/>
                  <a:pt x="5156" y="1265"/>
                </a:cubicBezTo>
                <a:cubicBezTo>
                  <a:pt x="5193" y="939"/>
                  <a:pt x="5260" y="684"/>
                  <a:pt x="5353" y="499"/>
                </a:cubicBezTo>
                <a:cubicBezTo>
                  <a:pt x="5444" y="320"/>
                  <a:pt x="5580" y="187"/>
                  <a:pt x="5754" y="111"/>
                </a:cubicBezTo>
                <a:cubicBezTo>
                  <a:pt x="5928" y="38"/>
                  <a:pt x="6165" y="0"/>
                  <a:pt x="6464" y="0"/>
                </a:cubicBezTo>
                <a:lnTo>
                  <a:pt x="15132" y="0"/>
                </a:lnTo>
                <a:cubicBezTo>
                  <a:pt x="15410" y="0"/>
                  <a:pt x="15645" y="38"/>
                  <a:pt x="15829" y="111"/>
                </a:cubicBezTo>
                <a:cubicBezTo>
                  <a:pt x="16011" y="187"/>
                  <a:pt x="16149" y="320"/>
                  <a:pt x="16243" y="499"/>
                </a:cubicBezTo>
                <a:cubicBezTo>
                  <a:pt x="16336" y="684"/>
                  <a:pt x="16403" y="939"/>
                  <a:pt x="16435" y="1265"/>
                </a:cubicBezTo>
                <a:cubicBezTo>
                  <a:pt x="16470" y="1594"/>
                  <a:pt x="16486" y="2006"/>
                  <a:pt x="16486" y="2505"/>
                </a:cubicBezTo>
                <a:lnTo>
                  <a:pt x="16486" y="2863"/>
                </a:lnTo>
                <a:cubicBezTo>
                  <a:pt x="16486" y="2989"/>
                  <a:pt x="16478" y="3119"/>
                  <a:pt x="16459" y="3251"/>
                </a:cubicBezTo>
                <a:lnTo>
                  <a:pt x="20603" y="3251"/>
                </a:lnTo>
                <a:cubicBezTo>
                  <a:pt x="20884" y="3251"/>
                  <a:pt x="21119" y="3351"/>
                  <a:pt x="21314" y="3550"/>
                </a:cubicBezTo>
                <a:cubicBezTo>
                  <a:pt x="21503" y="3753"/>
                  <a:pt x="21599" y="4006"/>
                  <a:pt x="21599" y="4317"/>
                </a:cubicBezTo>
                <a:lnTo>
                  <a:pt x="21599" y="6949"/>
                </a:lnTo>
                <a:close/>
                <a:moveTo>
                  <a:pt x="6283" y="10550"/>
                </a:moveTo>
                <a:cubicBezTo>
                  <a:pt x="6072" y="9798"/>
                  <a:pt x="5882" y="8978"/>
                  <a:pt x="5714" y="8082"/>
                </a:cubicBezTo>
                <a:cubicBezTo>
                  <a:pt x="5548" y="7189"/>
                  <a:pt x="5407" y="6299"/>
                  <a:pt x="5287" y="5415"/>
                </a:cubicBezTo>
                <a:lnTo>
                  <a:pt x="1962" y="5415"/>
                </a:lnTo>
                <a:lnTo>
                  <a:pt x="1962" y="6949"/>
                </a:lnTo>
                <a:cubicBezTo>
                  <a:pt x="1962" y="7137"/>
                  <a:pt x="2064" y="7389"/>
                  <a:pt x="2264" y="7709"/>
                </a:cubicBezTo>
                <a:cubicBezTo>
                  <a:pt x="2462" y="8029"/>
                  <a:pt x="2753" y="8358"/>
                  <a:pt x="3126" y="8699"/>
                </a:cubicBezTo>
                <a:cubicBezTo>
                  <a:pt x="3500" y="9040"/>
                  <a:pt x="3954" y="9381"/>
                  <a:pt x="4488" y="9707"/>
                </a:cubicBezTo>
                <a:cubicBezTo>
                  <a:pt x="5022" y="10033"/>
                  <a:pt x="5618" y="10315"/>
                  <a:pt x="6283" y="10550"/>
                </a:cubicBezTo>
                <a:moveTo>
                  <a:pt x="19629" y="5415"/>
                </a:moveTo>
                <a:lnTo>
                  <a:pt x="16280" y="5415"/>
                </a:lnTo>
                <a:cubicBezTo>
                  <a:pt x="16179" y="6299"/>
                  <a:pt x="16043" y="7189"/>
                  <a:pt x="15877" y="8082"/>
                </a:cubicBezTo>
                <a:cubicBezTo>
                  <a:pt x="15712" y="8978"/>
                  <a:pt x="15522" y="9798"/>
                  <a:pt x="15308" y="10550"/>
                </a:cubicBezTo>
                <a:cubicBezTo>
                  <a:pt x="15973" y="10315"/>
                  <a:pt x="16574" y="10033"/>
                  <a:pt x="17105" y="9707"/>
                </a:cubicBezTo>
                <a:cubicBezTo>
                  <a:pt x="17637" y="9381"/>
                  <a:pt x="18091" y="9040"/>
                  <a:pt x="18467" y="8699"/>
                </a:cubicBezTo>
                <a:cubicBezTo>
                  <a:pt x="18844" y="8358"/>
                  <a:pt x="19130" y="8029"/>
                  <a:pt x="19330" y="7709"/>
                </a:cubicBezTo>
                <a:cubicBezTo>
                  <a:pt x="19530" y="7389"/>
                  <a:pt x="19629" y="7137"/>
                  <a:pt x="19629" y="6949"/>
                </a:cubicBezTo>
                <a:lnTo>
                  <a:pt x="19629" y="5415"/>
                </a:lnTo>
                <a:close/>
              </a:path>
            </a:pathLst>
          </a:custGeom>
          <a:solidFill>
            <a:schemeClr val="accent4"/>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43" name="Group 42"/>
          <p:cNvGrpSpPr/>
          <p:nvPr/>
        </p:nvGrpSpPr>
        <p:grpSpPr>
          <a:xfrm rot="5662649">
            <a:off x="6138095" y="7762269"/>
            <a:ext cx="1801936" cy="2739570"/>
            <a:chOff x="1306513" y="1644650"/>
            <a:chExt cx="1109663" cy="1687513"/>
          </a:xfrm>
        </p:grpSpPr>
        <p:sp>
          <p:nvSpPr>
            <p:cNvPr id="44" name="Freeform 18"/>
            <p:cNvSpPr>
              <a:spLocks/>
            </p:cNvSpPr>
            <p:nvPr/>
          </p:nvSpPr>
          <p:spPr bwMode="auto">
            <a:xfrm>
              <a:off x="1306513" y="1644650"/>
              <a:ext cx="839788" cy="1619250"/>
            </a:xfrm>
            <a:custGeom>
              <a:avLst/>
              <a:gdLst>
                <a:gd name="T0" fmla="*/ 30 w 221"/>
                <a:gd name="T1" fmla="*/ 241 h 429"/>
                <a:gd name="T2" fmla="*/ 103 w 221"/>
                <a:gd name="T3" fmla="*/ 429 h 429"/>
                <a:gd name="T4" fmla="*/ 221 w 221"/>
                <a:gd name="T5" fmla="*/ 0 h 429"/>
                <a:gd name="T6" fmla="*/ 30 w 221"/>
                <a:gd name="T7" fmla="*/ 241 h 429"/>
              </a:gdLst>
              <a:ahLst/>
              <a:cxnLst>
                <a:cxn ang="0">
                  <a:pos x="T0" y="T1"/>
                </a:cxn>
                <a:cxn ang="0">
                  <a:pos x="T2" y="T3"/>
                </a:cxn>
                <a:cxn ang="0">
                  <a:pos x="T4" y="T5"/>
                </a:cxn>
                <a:cxn ang="0">
                  <a:pos x="T6" y="T7"/>
                </a:cxn>
              </a:cxnLst>
              <a:rect l="0" t="0" r="r" b="b"/>
              <a:pathLst>
                <a:path w="221" h="429">
                  <a:moveTo>
                    <a:pt x="30" y="241"/>
                  </a:moveTo>
                  <a:cubicBezTo>
                    <a:pt x="0" y="352"/>
                    <a:pt x="39" y="412"/>
                    <a:pt x="103" y="429"/>
                  </a:cubicBezTo>
                  <a:cubicBezTo>
                    <a:pt x="221" y="0"/>
                    <a:pt x="221" y="0"/>
                    <a:pt x="221" y="0"/>
                  </a:cubicBezTo>
                  <a:cubicBezTo>
                    <a:pt x="221" y="0"/>
                    <a:pt x="61" y="129"/>
                    <a:pt x="30" y="241"/>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5" name="Freeform 19"/>
            <p:cNvSpPr>
              <a:spLocks/>
            </p:cNvSpPr>
            <p:nvPr/>
          </p:nvSpPr>
          <p:spPr bwMode="auto">
            <a:xfrm>
              <a:off x="1697038" y="1644650"/>
              <a:ext cx="719138" cy="1687513"/>
            </a:xfrm>
            <a:custGeom>
              <a:avLst/>
              <a:gdLst>
                <a:gd name="T0" fmla="*/ 118 w 189"/>
                <a:gd name="T1" fmla="*/ 0 h 447"/>
                <a:gd name="T2" fmla="*/ 0 w 189"/>
                <a:gd name="T3" fmla="*/ 429 h 447"/>
                <a:gd name="T4" fmla="*/ 159 w 189"/>
                <a:gd name="T5" fmla="*/ 304 h 447"/>
                <a:gd name="T6" fmla="*/ 118 w 189"/>
                <a:gd name="T7" fmla="*/ 0 h 447"/>
              </a:gdLst>
              <a:ahLst/>
              <a:cxnLst>
                <a:cxn ang="0">
                  <a:pos x="T0" y="T1"/>
                </a:cxn>
                <a:cxn ang="0">
                  <a:pos x="T2" y="T3"/>
                </a:cxn>
                <a:cxn ang="0">
                  <a:pos x="T4" y="T5"/>
                </a:cxn>
                <a:cxn ang="0">
                  <a:pos x="T6" y="T7"/>
                </a:cxn>
              </a:cxnLst>
              <a:rect l="0" t="0" r="r" b="b"/>
              <a:pathLst>
                <a:path w="189" h="447">
                  <a:moveTo>
                    <a:pt x="118" y="0"/>
                  </a:moveTo>
                  <a:cubicBezTo>
                    <a:pt x="0" y="429"/>
                    <a:pt x="0" y="429"/>
                    <a:pt x="0" y="429"/>
                  </a:cubicBezTo>
                  <a:cubicBezTo>
                    <a:pt x="64" y="447"/>
                    <a:pt x="128" y="416"/>
                    <a:pt x="159" y="304"/>
                  </a:cubicBezTo>
                  <a:cubicBezTo>
                    <a:pt x="189" y="193"/>
                    <a:pt x="118" y="0"/>
                    <a:pt x="118"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46" name="Group 45"/>
          <p:cNvGrpSpPr/>
          <p:nvPr/>
        </p:nvGrpSpPr>
        <p:grpSpPr>
          <a:xfrm rot="13449093">
            <a:off x="10261240" y="6879981"/>
            <a:ext cx="1801467" cy="2740284"/>
            <a:chOff x="1306513" y="1644650"/>
            <a:chExt cx="1109663" cy="1687513"/>
          </a:xfrm>
        </p:grpSpPr>
        <p:sp>
          <p:nvSpPr>
            <p:cNvPr id="53" name="Freeform 18"/>
            <p:cNvSpPr>
              <a:spLocks/>
            </p:cNvSpPr>
            <p:nvPr/>
          </p:nvSpPr>
          <p:spPr bwMode="auto">
            <a:xfrm>
              <a:off x="1306513" y="1644650"/>
              <a:ext cx="839788" cy="1619250"/>
            </a:xfrm>
            <a:custGeom>
              <a:avLst/>
              <a:gdLst>
                <a:gd name="T0" fmla="*/ 30 w 221"/>
                <a:gd name="T1" fmla="*/ 241 h 429"/>
                <a:gd name="T2" fmla="*/ 103 w 221"/>
                <a:gd name="T3" fmla="*/ 429 h 429"/>
                <a:gd name="T4" fmla="*/ 221 w 221"/>
                <a:gd name="T5" fmla="*/ 0 h 429"/>
                <a:gd name="T6" fmla="*/ 30 w 221"/>
                <a:gd name="T7" fmla="*/ 241 h 429"/>
              </a:gdLst>
              <a:ahLst/>
              <a:cxnLst>
                <a:cxn ang="0">
                  <a:pos x="T0" y="T1"/>
                </a:cxn>
                <a:cxn ang="0">
                  <a:pos x="T2" y="T3"/>
                </a:cxn>
                <a:cxn ang="0">
                  <a:pos x="T4" y="T5"/>
                </a:cxn>
                <a:cxn ang="0">
                  <a:pos x="T6" y="T7"/>
                </a:cxn>
              </a:cxnLst>
              <a:rect l="0" t="0" r="r" b="b"/>
              <a:pathLst>
                <a:path w="221" h="429">
                  <a:moveTo>
                    <a:pt x="30" y="241"/>
                  </a:moveTo>
                  <a:cubicBezTo>
                    <a:pt x="0" y="352"/>
                    <a:pt x="39" y="412"/>
                    <a:pt x="103" y="429"/>
                  </a:cubicBezTo>
                  <a:cubicBezTo>
                    <a:pt x="221" y="0"/>
                    <a:pt x="221" y="0"/>
                    <a:pt x="221" y="0"/>
                  </a:cubicBezTo>
                  <a:cubicBezTo>
                    <a:pt x="221" y="0"/>
                    <a:pt x="61" y="129"/>
                    <a:pt x="30" y="241"/>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4" name="Freeform 19"/>
            <p:cNvSpPr>
              <a:spLocks/>
            </p:cNvSpPr>
            <p:nvPr/>
          </p:nvSpPr>
          <p:spPr bwMode="auto">
            <a:xfrm>
              <a:off x="1697038" y="1644650"/>
              <a:ext cx="719138" cy="1687513"/>
            </a:xfrm>
            <a:custGeom>
              <a:avLst/>
              <a:gdLst>
                <a:gd name="T0" fmla="*/ 118 w 189"/>
                <a:gd name="T1" fmla="*/ 0 h 447"/>
                <a:gd name="T2" fmla="*/ 0 w 189"/>
                <a:gd name="T3" fmla="*/ 429 h 447"/>
                <a:gd name="T4" fmla="*/ 159 w 189"/>
                <a:gd name="T5" fmla="*/ 304 h 447"/>
                <a:gd name="T6" fmla="*/ 118 w 189"/>
                <a:gd name="T7" fmla="*/ 0 h 447"/>
              </a:gdLst>
              <a:ahLst/>
              <a:cxnLst>
                <a:cxn ang="0">
                  <a:pos x="T0" y="T1"/>
                </a:cxn>
                <a:cxn ang="0">
                  <a:pos x="T2" y="T3"/>
                </a:cxn>
                <a:cxn ang="0">
                  <a:pos x="T4" y="T5"/>
                </a:cxn>
                <a:cxn ang="0">
                  <a:pos x="T6" y="T7"/>
                </a:cxn>
              </a:cxnLst>
              <a:rect l="0" t="0" r="r" b="b"/>
              <a:pathLst>
                <a:path w="189" h="447">
                  <a:moveTo>
                    <a:pt x="118" y="0"/>
                  </a:moveTo>
                  <a:cubicBezTo>
                    <a:pt x="0" y="429"/>
                    <a:pt x="0" y="429"/>
                    <a:pt x="0" y="429"/>
                  </a:cubicBezTo>
                  <a:cubicBezTo>
                    <a:pt x="64" y="447"/>
                    <a:pt x="128" y="416"/>
                    <a:pt x="159" y="304"/>
                  </a:cubicBezTo>
                  <a:cubicBezTo>
                    <a:pt x="189" y="193"/>
                    <a:pt x="118" y="0"/>
                    <a:pt x="118" y="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55" name="Group 54"/>
          <p:cNvGrpSpPr/>
          <p:nvPr/>
        </p:nvGrpSpPr>
        <p:grpSpPr>
          <a:xfrm rot="7830861">
            <a:off x="7158057" y="6449597"/>
            <a:ext cx="1801936" cy="2739570"/>
            <a:chOff x="1306513" y="1644650"/>
            <a:chExt cx="1109663" cy="1687513"/>
          </a:xfrm>
        </p:grpSpPr>
        <p:sp>
          <p:nvSpPr>
            <p:cNvPr id="56" name="Freeform 18"/>
            <p:cNvSpPr>
              <a:spLocks/>
            </p:cNvSpPr>
            <p:nvPr/>
          </p:nvSpPr>
          <p:spPr bwMode="auto">
            <a:xfrm>
              <a:off x="1306513" y="1644650"/>
              <a:ext cx="839788" cy="1619250"/>
            </a:xfrm>
            <a:custGeom>
              <a:avLst/>
              <a:gdLst>
                <a:gd name="T0" fmla="*/ 30 w 221"/>
                <a:gd name="T1" fmla="*/ 241 h 429"/>
                <a:gd name="T2" fmla="*/ 103 w 221"/>
                <a:gd name="T3" fmla="*/ 429 h 429"/>
                <a:gd name="T4" fmla="*/ 221 w 221"/>
                <a:gd name="T5" fmla="*/ 0 h 429"/>
                <a:gd name="T6" fmla="*/ 30 w 221"/>
                <a:gd name="T7" fmla="*/ 241 h 429"/>
              </a:gdLst>
              <a:ahLst/>
              <a:cxnLst>
                <a:cxn ang="0">
                  <a:pos x="T0" y="T1"/>
                </a:cxn>
                <a:cxn ang="0">
                  <a:pos x="T2" y="T3"/>
                </a:cxn>
                <a:cxn ang="0">
                  <a:pos x="T4" y="T5"/>
                </a:cxn>
                <a:cxn ang="0">
                  <a:pos x="T6" y="T7"/>
                </a:cxn>
              </a:cxnLst>
              <a:rect l="0" t="0" r="r" b="b"/>
              <a:pathLst>
                <a:path w="221" h="429">
                  <a:moveTo>
                    <a:pt x="30" y="241"/>
                  </a:moveTo>
                  <a:cubicBezTo>
                    <a:pt x="0" y="352"/>
                    <a:pt x="39" y="412"/>
                    <a:pt x="103" y="429"/>
                  </a:cubicBezTo>
                  <a:cubicBezTo>
                    <a:pt x="221" y="0"/>
                    <a:pt x="221" y="0"/>
                    <a:pt x="221" y="0"/>
                  </a:cubicBezTo>
                  <a:cubicBezTo>
                    <a:pt x="221" y="0"/>
                    <a:pt x="61" y="129"/>
                    <a:pt x="30" y="241"/>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7" name="Freeform 19"/>
            <p:cNvSpPr>
              <a:spLocks/>
            </p:cNvSpPr>
            <p:nvPr/>
          </p:nvSpPr>
          <p:spPr bwMode="auto">
            <a:xfrm>
              <a:off x="1697038" y="1644650"/>
              <a:ext cx="719138" cy="1687513"/>
            </a:xfrm>
            <a:custGeom>
              <a:avLst/>
              <a:gdLst>
                <a:gd name="T0" fmla="*/ 118 w 189"/>
                <a:gd name="T1" fmla="*/ 0 h 447"/>
                <a:gd name="T2" fmla="*/ 0 w 189"/>
                <a:gd name="T3" fmla="*/ 429 h 447"/>
                <a:gd name="T4" fmla="*/ 159 w 189"/>
                <a:gd name="T5" fmla="*/ 304 h 447"/>
                <a:gd name="T6" fmla="*/ 118 w 189"/>
                <a:gd name="T7" fmla="*/ 0 h 447"/>
              </a:gdLst>
              <a:ahLst/>
              <a:cxnLst>
                <a:cxn ang="0">
                  <a:pos x="T0" y="T1"/>
                </a:cxn>
                <a:cxn ang="0">
                  <a:pos x="T2" y="T3"/>
                </a:cxn>
                <a:cxn ang="0">
                  <a:pos x="T4" y="T5"/>
                </a:cxn>
                <a:cxn ang="0">
                  <a:pos x="T6" y="T7"/>
                </a:cxn>
              </a:cxnLst>
              <a:rect l="0" t="0" r="r" b="b"/>
              <a:pathLst>
                <a:path w="189" h="447">
                  <a:moveTo>
                    <a:pt x="118" y="0"/>
                  </a:moveTo>
                  <a:cubicBezTo>
                    <a:pt x="0" y="429"/>
                    <a:pt x="0" y="429"/>
                    <a:pt x="0" y="429"/>
                  </a:cubicBezTo>
                  <a:cubicBezTo>
                    <a:pt x="64" y="447"/>
                    <a:pt x="128" y="416"/>
                    <a:pt x="159" y="304"/>
                  </a:cubicBezTo>
                  <a:cubicBezTo>
                    <a:pt x="189" y="193"/>
                    <a:pt x="118" y="0"/>
                    <a:pt x="11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58" name="Group 57"/>
          <p:cNvGrpSpPr/>
          <p:nvPr/>
        </p:nvGrpSpPr>
        <p:grpSpPr>
          <a:xfrm rot="10570456">
            <a:off x="8854222" y="6166352"/>
            <a:ext cx="1801467" cy="2740285"/>
            <a:chOff x="1306513" y="1644649"/>
            <a:chExt cx="1109663" cy="1687514"/>
          </a:xfrm>
        </p:grpSpPr>
        <p:sp>
          <p:nvSpPr>
            <p:cNvPr id="59" name="Freeform 18"/>
            <p:cNvSpPr>
              <a:spLocks/>
            </p:cNvSpPr>
            <p:nvPr/>
          </p:nvSpPr>
          <p:spPr bwMode="auto">
            <a:xfrm>
              <a:off x="1306513" y="1644649"/>
              <a:ext cx="839788" cy="1619250"/>
            </a:xfrm>
            <a:custGeom>
              <a:avLst/>
              <a:gdLst>
                <a:gd name="T0" fmla="*/ 30 w 221"/>
                <a:gd name="T1" fmla="*/ 241 h 429"/>
                <a:gd name="T2" fmla="*/ 103 w 221"/>
                <a:gd name="T3" fmla="*/ 429 h 429"/>
                <a:gd name="T4" fmla="*/ 221 w 221"/>
                <a:gd name="T5" fmla="*/ 0 h 429"/>
                <a:gd name="T6" fmla="*/ 30 w 221"/>
                <a:gd name="T7" fmla="*/ 241 h 429"/>
              </a:gdLst>
              <a:ahLst/>
              <a:cxnLst>
                <a:cxn ang="0">
                  <a:pos x="T0" y="T1"/>
                </a:cxn>
                <a:cxn ang="0">
                  <a:pos x="T2" y="T3"/>
                </a:cxn>
                <a:cxn ang="0">
                  <a:pos x="T4" y="T5"/>
                </a:cxn>
                <a:cxn ang="0">
                  <a:pos x="T6" y="T7"/>
                </a:cxn>
              </a:cxnLst>
              <a:rect l="0" t="0" r="r" b="b"/>
              <a:pathLst>
                <a:path w="221" h="429">
                  <a:moveTo>
                    <a:pt x="30" y="241"/>
                  </a:moveTo>
                  <a:cubicBezTo>
                    <a:pt x="0" y="352"/>
                    <a:pt x="39" y="412"/>
                    <a:pt x="103" y="429"/>
                  </a:cubicBezTo>
                  <a:cubicBezTo>
                    <a:pt x="221" y="0"/>
                    <a:pt x="221" y="0"/>
                    <a:pt x="221" y="0"/>
                  </a:cubicBezTo>
                  <a:cubicBezTo>
                    <a:pt x="221" y="0"/>
                    <a:pt x="61" y="129"/>
                    <a:pt x="30" y="241"/>
                  </a:cubicBez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0" name="Freeform 19"/>
            <p:cNvSpPr>
              <a:spLocks/>
            </p:cNvSpPr>
            <p:nvPr/>
          </p:nvSpPr>
          <p:spPr bwMode="auto">
            <a:xfrm>
              <a:off x="1697038" y="1644650"/>
              <a:ext cx="719138" cy="1687513"/>
            </a:xfrm>
            <a:custGeom>
              <a:avLst/>
              <a:gdLst>
                <a:gd name="T0" fmla="*/ 118 w 189"/>
                <a:gd name="T1" fmla="*/ 0 h 447"/>
                <a:gd name="T2" fmla="*/ 0 w 189"/>
                <a:gd name="T3" fmla="*/ 429 h 447"/>
                <a:gd name="T4" fmla="*/ 159 w 189"/>
                <a:gd name="T5" fmla="*/ 304 h 447"/>
                <a:gd name="T6" fmla="*/ 118 w 189"/>
                <a:gd name="T7" fmla="*/ 0 h 447"/>
              </a:gdLst>
              <a:ahLst/>
              <a:cxnLst>
                <a:cxn ang="0">
                  <a:pos x="T0" y="T1"/>
                </a:cxn>
                <a:cxn ang="0">
                  <a:pos x="T2" y="T3"/>
                </a:cxn>
                <a:cxn ang="0">
                  <a:pos x="T4" y="T5"/>
                </a:cxn>
                <a:cxn ang="0">
                  <a:pos x="T6" y="T7"/>
                </a:cxn>
              </a:cxnLst>
              <a:rect l="0" t="0" r="r" b="b"/>
              <a:pathLst>
                <a:path w="189" h="447">
                  <a:moveTo>
                    <a:pt x="118" y="0"/>
                  </a:moveTo>
                  <a:cubicBezTo>
                    <a:pt x="0" y="429"/>
                    <a:pt x="0" y="429"/>
                    <a:pt x="0" y="429"/>
                  </a:cubicBezTo>
                  <a:cubicBezTo>
                    <a:pt x="64" y="447"/>
                    <a:pt x="128" y="416"/>
                    <a:pt x="159" y="304"/>
                  </a:cubicBezTo>
                  <a:cubicBezTo>
                    <a:pt x="189" y="193"/>
                    <a:pt x="118" y="0"/>
                    <a:pt x="118" y="0"/>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61" name="Group 60"/>
          <p:cNvGrpSpPr/>
          <p:nvPr/>
        </p:nvGrpSpPr>
        <p:grpSpPr>
          <a:xfrm rot="14923554">
            <a:off x="10228865" y="8470679"/>
            <a:ext cx="1801936" cy="2739570"/>
            <a:chOff x="1306513" y="1644650"/>
            <a:chExt cx="1109663" cy="1687513"/>
          </a:xfrm>
        </p:grpSpPr>
        <p:sp>
          <p:nvSpPr>
            <p:cNvPr id="62" name="Freeform 18"/>
            <p:cNvSpPr>
              <a:spLocks/>
            </p:cNvSpPr>
            <p:nvPr/>
          </p:nvSpPr>
          <p:spPr bwMode="auto">
            <a:xfrm>
              <a:off x="1306513" y="1644651"/>
              <a:ext cx="839788" cy="1619250"/>
            </a:xfrm>
            <a:custGeom>
              <a:avLst/>
              <a:gdLst>
                <a:gd name="T0" fmla="*/ 30 w 221"/>
                <a:gd name="T1" fmla="*/ 241 h 429"/>
                <a:gd name="T2" fmla="*/ 103 w 221"/>
                <a:gd name="T3" fmla="*/ 429 h 429"/>
                <a:gd name="T4" fmla="*/ 221 w 221"/>
                <a:gd name="T5" fmla="*/ 0 h 429"/>
                <a:gd name="T6" fmla="*/ 30 w 221"/>
                <a:gd name="T7" fmla="*/ 241 h 429"/>
              </a:gdLst>
              <a:ahLst/>
              <a:cxnLst>
                <a:cxn ang="0">
                  <a:pos x="T0" y="T1"/>
                </a:cxn>
                <a:cxn ang="0">
                  <a:pos x="T2" y="T3"/>
                </a:cxn>
                <a:cxn ang="0">
                  <a:pos x="T4" y="T5"/>
                </a:cxn>
                <a:cxn ang="0">
                  <a:pos x="T6" y="T7"/>
                </a:cxn>
              </a:cxnLst>
              <a:rect l="0" t="0" r="r" b="b"/>
              <a:pathLst>
                <a:path w="221" h="429">
                  <a:moveTo>
                    <a:pt x="30" y="241"/>
                  </a:moveTo>
                  <a:cubicBezTo>
                    <a:pt x="0" y="352"/>
                    <a:pt x="39" y="412"/>
                    <a:pt x="103" y="429"/>
                  </a:cubicBezTo>
                  <a:cubicBezTo>
                    <a:pt x="221" y="0"/>
                    <a:pt x="221" y="0"/>
                    <a:pt x="221" y="0"/>
                  </a:cubicBezTo>
                  <a:cubicBezTo>
                    <a:pt x="221" y="0"/>
                    <a:pt x="61" y="129"/>
                    <a:pt x="30" y="241"/>
                  </a:cubicBezTo>
                  <a:close/>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3" name="Freeform 19"/>
            <p:cNvSpPr>
              <a:spLocks/>
            </p:cNvSpPr>
            <p:nvPr/>
          </p:nvSpPr>
          <p:spPr bwMode="auto">
            <a:xfrm>
              <a:off x="1697038" y="1644650"/>
              <a:ext cx="719138" cy="1687513"/>
            </a:xfrm>
            <a:custGeom>
              <a:avLst/>
              <a:gdLst>
                <a:gd name="T0" fmla="*/ 118 w 189"/>
                <a:gd name="T1" fmla="*/ 0 h 447"/>
                <a:gd name="T2" fmla="*/ 0 w 189"/>
                <a:gd name="T3" fmla="*/ 429 h 447"/>
                <a:gd name="T4" fmla="*/ 159 w 189"/>
                <a:gd name="T5" fmla="*/ 304 h 447"/>
                <a:gd name="T6" fmla="*/ 118 w 189"/>
                <a:gd name="T7" fmla="*/ 0 h 447"/>
              </a:gdLst>
              <a:ahLst/>
              <a:cxnLst>
                <a:cxn ang="0">
                  <a:pos x="T0" y="T1"/>
                </a:cxn>
                <a:cxn ang="0">
                  <a:pos x="T2" y="T3"/>
                </a:cxn>
                <a:cxn ang="0">
                  <a:pos x="T4" y="T5"/>
                </a:cxn>
                <a:cxn ang="0">
                  <a:pos x="T6" y="T7"/>
                </a:cxn>
              </a:cxnLst>
              <a:rect l="0" t="0" r="r" b="b"/>
              <a:pathLst>
                <a:path w="189" h="447">
                  <a:moveTo>
                    <a:pt x="118" y="0"/>
                  </a:moveTo>
                  <a:cubicBezTo>
                    <a:pt x="0" y="429"/>
                    <a:pt x="0" y="429"/>
                    <a:pt x="0" y="429"/>
                  </a:cubicBezTo>
                  <a:cubicBezTo>
                    <a:pt x="64" y="447"/>
                    <a:pt x="128" y="416"/>
                    <a:pt x="159" y="304"/>
                  </a:cubicBezTo>
                  <a:cubicBezTo>
                    <a:pt x="189" y="193"/>
                    <a:pt x="118" y="0"/>
                    <a:pt x="118"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79" name="Group 593"/>
          <p:cNvGrpSpPr>
            <a:grpSpLocks/>
          </p:cNvGrpSpPr>
          <p:nvPr/>
        </p:nvGrpSpPr>
        <p:grpSpPr bwMode="auto">
          <a:xfrm>
            <a:off x="7913851" y="8817011"/>
            <a:ext cx="2521783" cy="3456671"/>
            <a:chOff x="3965575" y="6365874"/>
            <a:chExt cx="342900" cy="469900"/>
          </a:xfrm>
          <a:solidFill>
            <a:schemeClr val="bg1">
              <a:lumMod val="50000"/>
            </a:schemeClr>
          </a:solidFill>
        </p:grpSpPr>
        <p:sp>
          <p:nvSpPr>
            <p:cNvPr id="80" name="Freeform 577"/>
            <p:cNvSpPr>
              <a:spLocks noChangeArrowheads="1"/>
            </p:cNvSpPr>
            <p:nvPr/>
          </p:nvSpPr>
          <p:spPr bwMode="auto">
            <a:xfrm>
              <a:off x="4106863" y="6529387"/>
              <a:ext cx="57150" cy="57150"/>
            </a:xfrm>
            <a:custGeom>
              <a:avLst/>
              <a:gdLst>
                <a:gd name="T0" fmla="*/ 159 w 160"/>
                <a:gd name="T1" fmla="*/ 75 h 160"/>
                <a:gd name="T2" fmla="*/ 84 w 160"/>
                <a:gd name="T3" fmla="*/ 159 h 160"/>
                <a:gd name="T4" fmla="*/ 0 w 160"/>
                <a:gd name="T5" fmla="*/ 75 h 160"/>
                <a:gd name="T6" fmla="*/ 84 w 160"/>
                <a:gd name="T7" fmla="*/ 0 h 160"/>
                <a:gd name="T8" fmla="*/ 159 w 160"/>
                <a:gd name="T9" fmla="*/ 75 h 160"/>
                <a:gd name="T10" fmla="*/ 159 w 160"/>
                <a:gd name="T11" fmla="*/ 75 h 160"/>
                <a:gd name="T12" fmla="*/ 159 w 160"/>
                <a:gd name="T13" fmla="*/ 75 h 160"/>
              </a:gdLst>
              <a:ahLst/>
              <a:cxnLst>
                <a:cxn ang="0">
                  <a:pos x="T0" y="T1"/>
                </a:cxn>
                <a:cxn ang="0">
                  <a:pos x="T2" y="T3"/>
                </a:cxn>
                <a:cxn ang="0">
                  <a:pos x="T4" y="T5"/>
                </a:cxn>
                <a:cxn ang="0">
                  <a:pos x="T6" y="T7"/>
                </a:cxn>
                <a:cxn ang="0">
                  <a:pos x="T8" y="T9"/>
                </a:cxn>
                <a:cxn ang="0">
                  <a:pos x="T10" y="T11"/>
                </a:cxn>
                <a:cxn ang="0">
                  <a:pos x="T12" y="T13"/>
                </a:cxn>
              </a:cxnLst>
              <a:rect l="0" t="0" r="r" b="b"/>
              <a:pathLst>
                <a:path w="160" h="160">
                  <a:moveTo>
                    <a:pt x="159" y="75"/>
                  </a:moveTo>
                  <a:cubicBezTo>
                    <a:pt x="159" y="126"/>
                    <a:pt x="126" y="159"/>
                    <a:pt x="84" y="159"/>
                  </a:cubicBezTo>
                  <a:cubicBezTo>
                    <a:pt x="34" y="159"/>
                    <a:pt x="0" y="126"/>
                    <a:pt x="0" y="75"/>
                  </a:cubicBezTo>
                  <a:cubicBezTo>
                    <a:pt x="0" y="34"/>
                    <a:pt x="34" y="0"/>
                    <a:pt x="84" y="0"/>
                  </a:cubicBezTo>
                  <a:cubicBezTo>
                    <a:pt x="126" y="0"/>
                    <a:pt x="159" y="34"/>
                    <a:pt x="159" y="75"/>
                  </a:cubicBezTo>
                  <a:close/>
                  <a:moveTo>
                    <a:pt x="159" y="75"/>
                  </a:moveTo>
                  <a:lnTo>
                    <a:pt x="159" y="7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81" name="Freeform 578"/>
            <p:cNvSpPr>
              <a:spLocks noChangeArrowheads="1"/>
            </p:cNvSpPr>
            <p:nvPr/>
          </p:nvSpPr>
          <p:spPr bwMode="auto">
            <a:xfrm>
              <a:off x="4110038" y="6365874"/>
              <a:ext cx="53975" cy="157163"/>
            </a:xfrm>
            <a:custGeom>
              <a:avLst/>
              <a:gdLst>
                <a:gd name="T0" fmla="*/ 151 w 152"/>
                <a:gd name="T1" fmla="*/ 435 h 436"/>
                <a:gd name="T2" fmla="*/ 76 w 152"/>
                <a:gd name="T3" fmla="*/ 0 h 436"/>
                <a:gd name="T4" fmla="*/ 0 w 152"/>
                <a:gd name="T5" fmla="*/ 435 h 436"/>
                <a:gd name="T6" fmla="*/ 76 w 152"/>
                <a:gd name="T7" fmla="*/ 409 h 436"/>
                <a:gd name="T8" fmla="*/ 151 w 152"/>
                <a:gd name="T9" fmla="*/ 435 h 436"/>
                <a:gd name="T10" fmla="*/ 151 w 152"/>
                <a:gd name="T11" fmla="*/ 435 h 436"/>
                <a:gd name="T12" fmla="*/ 151 w 152"/>
                <a:gd name="T13" fmla="*/ 435 h 436"/>
              </a:gdLst>
              <a:ahLst/>
              <a:cxnLst>
                <a:cxn ang="0">
                  <a:pos x="T0" y="T1"/>
                </a:cxn>
                <a:cxn ang="0">
                  <a:pos x="T2" y="T3"/>
                </a:cxn>
                <a:cxn ang="0">
                  <a:pos x="T4" y="T5"/>
                </a:cxn>
                <a:cxn ang="0">
                  <a:pos x="T6" y="T7"/>
                </a:cxn>
                <a:cxn ang="0">
                  <a:pos x="T8" y="T9"/>
                </a:cxn>
                <a:cxn ang="0">
                  <a:pos x="T10" y="T11"/>
                </a:cxn>
                <a:cxn ang="0">
                  <a:pos x="T12" y="T13"/>
                </a:cxn>
              </a:cxnLst>
              <a:rect l="0" t="0" r="r" b="b"/>
              <a:pathLst>
                <a:path w="152" h="436">
                  <a:moveTo>
                    <a:pt x="151" y="435"/>
                  </a:moveTo>
                  <a:cubicBezTo>
                    <a:pt x="134" y="309"/>
                    <a:pt x="109" y="0"/>
                    <a:pt x="76" y="0"/>
                  </a:cubicBezTo>
                  <a:cubicBezTo>
                    <a:pt x="42" y="0"/>
                    <a:pt x="9" y="309"/>
                    <a:pt x="0" y="435"/>
                  </a:cubicBezTo>
                  <a:cubicBezTo>
                    <a:pt x="17" y="418"/>
                    <a:pt x="42" y="409"/>
                    <a:pt x="76" y="409"/>
                  </a:cubicBezTo>
                  <a:cubicBezTo>
                    <a:pt x="101" y="409"/>
                    <a:pt x="126" y="418"/>
                    <a:pt x="151" y="435"/>
                  </a:cubicBezTo>
                  <a:close/>
                  <a:moveTo>
                    <a:pt x="151" y="435"/>
                  </a:moveTo>
                  <a:lnTo>
                    <a:pt x="151" y="43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82" name="Freeform 579"/>
            <p:cNvSpPr>
              <a:spLocks noChangeArrowheads="1"/>
            </p:cNvSpPr>
            <p:nvPr/>
          </p:nvSpPr>
          <p:spPr bwMode="auto">
            <a:xfrm>
              <a:off x="3965575" y="6550024"/>
              <a:ext cx="342900" cy="285750"/>
            </a:xfrm>
            <a:custGeom>
              <a:avLst/>
              <a:gdLst>
                <a:gd name="T0" fmla="*/ 594 w 954"/>
                <a:gd name="T1" fmla="*/ 0 h 795"/>
                <a:gd name="T2" fmla="*/ 594 w 954"/>
                <a:gd name="T3" fmla="*/ 16 h 795"/>
                <a:gd name="T4" fmla="*/ 477 w 954"/>
                <a:gd name="T5" fmla="*/ 142 h 795"/>
                <a:gd name="T6" fmla="*/ 351 w 954"/>
                <a:gd name="T7" fmla="*/ 16 h 795"/>
                <a:gd name="T8" fmla="*/ 351 w 954"/>
                <a:gd name="T9" fmla="*/ 0 h 795"/>
                <a:gd name="T10" fmla="*/ 17 w 954"/>
                <a:gd name="T11" fmla="*/ 284 h 795"/>
                <a:gd name="T12" fmla="*/ 427 w 954"/>
                <a:gd name="T13" fmla="*/ 134 h 795"/>
                <a:gd name="T14" fmla="*/ 393 w 954"/>
                <a:gd name="T15" fmla="*/ 752 h 795"/>
                <a:gd name="T16" fmla="*/ 477 w 954"/>
                <a:gd name="T17" fmla="*/ 794 h 795"/>
                <a:gd name="T18" fmla="*/ 552 w 954"/>
                <a:gd name="T19" fmla="*/ 752 h 795"/>
                <a:gd name="T20" fmla="*/ 519 w 954"/>
                <a:gd name="T21" fmla="*/ 134 h 795"/>
                <a:gd name="T22" fmla="*/ 937 w 954"/>
                <a:gd name="T23" fmla="*/ 284 h 795"/>
                <a:gd name="T24" fmla="*/ 594 w 954"/>
                <a:gd name="T25" fmla="*/ 0 h 795"/>
                <a:gd name="T26" fmla="*/ 594 w 954"/>
                <a:gd name="T27" fmla="*/ 0 h 795"/>
                <a:gd name="T28" fmla="*/ 594 w 954"/>
                <a:gd name="T29" fmla="*/ 0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4" h="795">
                  <a:moveTo>
                    <a:pt x="594" y="0"/>
                  </a:moveTo>
                  <a:cubicBezTo>
                    <a:pt x="594" y="8"/>
                    <a:pt x="594" y="16"/>
                    <a:pt x="594" y="16"/>
                  </a:cubicBezTo>
                  <a:cubicBezTo>
                    <a:pt x="594" y="83"/>
                    <a:pt x="544" y="142"/>
                    <a:pt x="477" y="142"/>
                  </a:cubicBezTo>
                  <a:cubicBezTo>
                    <a:pt x="410" y="142"/>
                    <a:pt x="351" y="83"/>
                    <a:pt x="351" y="16"/>
                  </a:cubicBezTo>
                  <a:cubicBezTo>
                    <a:pt x="351" y="16"/>
                    <a:pt x="351" y="8"/>
                    <a:pt x="351" y="0"/>
                  </a:cubicBezTo>
                  <a:cubicBezTo>
                    <a:pt x="251" y="75"/>
                    <a:pt x="0" y="259"/>
                    <a:pt x="17" y="284"/>
                  </a:cubicBezTo>
                  <a:cubicBezTo>
                    <a:pt x="34" y="317"/>
                    <a:pt x="310" y="192"/>
                    <a:pt x="427" y="134"/>
                  </a:cubicBezTo>
                  <a:cubicBezTo>
                    <a:pt x="393" y="752"/>
                    <a:pt x="393" y="752"/>
                    <a:pt x="393" y="752"/>
                  </a:cubicBezTo>
                  <a:cubicBezTo>
                    <a:pt x="393" y="752"/>
                    <a:pt x="410" y="794"/>
                    <a:pt x="477" y="794"/>
                  </a:cubicBezTo>
                  <a:cubicBezTo>
                    <a:pt x="535" y="794"/>
                    <a:pt x="552" y="752"/>
                    <a:pt x="552" y="752"/>
                  </a:cubicBezTo>
                  <a:cubicBezTo>
                    <a:pt x="519" y="134"/>
                    <a:pt x="519" y="134"/>
                    <a:pt x="519" y="134"/>
                  </a:cubicBezTo>
                  <a:cubicBezTo>
                    <a:pt x="636" y="192"/>
                    <a:pt x="920" y="317"/>
                    <a:pt x="937" y="284"/>
                  </a:cubicBezTo>
                  <a:cubicBezTo>
                    <a:pt x="953" y="259"/>
                    <a:pt x="702" y="75"/>
                    <a:pt x="594" y="0"/>
                  </a:cubicBezTo>
                  <a:close/>
                  <a:moveTo>
                    <a:pt x="594" y="0"/>
                  </a:moveTo>
                  <a:lnTo>
                    <a:pt x="594" y="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grpSp>
      <p:sp>
        <p:nvSpPr>
          <p:cNvPr id="83" name="AutoShape 12"/>
          <p:cNvSpPr>
            <a:spLocks/>
          </p:cNvSpPr>
          <p:nvPr/>
        </p:nvSpPr>
        <p:spPr bwMode="auto">
          <a:xfrm>
            <a:off x="6515289" y="8759149"/>
            <a:ext cx="539417" cy="593514"/>
          </a:xfrm>
          <a:custGeom>
            <a:avLst/>
            <a:gdLst>
              <a:gd name="T0" fmla="+- 0 10802 114"/>
              <a:gd name="T1" fmla="*/ T0 w 21376"/>
              <a:gd name="T2" fmla="*/ 10800 h 21600"/>
              <a:gd name="T3" fmla="+- 0 10802 114"/>
              <a:gd name="T4" fmla="*/ T3 w 21376"/>
              <a:gd name="T5" fmla="*/ 10800 h 21600"/>
              <a:gd name="T6" fmla="+- 0 10802 114"/>
              <a:gd name="T7" fmla="*/ T6 w 21376"/>
              <a:gd name="T8" fmla="*/ 10800 h 21600"/>
              <a:gd name="T9" fmla="+- 0 10802 114"/>
              <a:gd name="T10" fmla="*/ T9 w 21376"/>
              <a:gd name="T11" fmla="*/ 10800 h 21600"/>
            </a:gdLst>
            <a:ahLst/>
            <a:cxnLst>
              <a:cxn ang="0">
                <a:pos x="T1" y="T2"/>
              </a:cxn>
              <a:cxn ang="0">
                <a:pos x="T4" y="T5"/>
              </a:cxn>
              <a:cxn ang="0">
                <a:pos x="T7" y="T8"/>
              </a:cxn>
              <a:cxn ang="0">
                <a:pos x="T10" y="T11"/>
              </a:cxn>
            </a:cxnLst>
            <a:rect l="0" t="0" r="r" b="b"/>
            <a:pathLst>
              <a:path w="21376" h="21600">
                <a:moveTo>
                  <a:pt x="21036" y="18604"/>
                </a:moveTo>
                <a:cubicBezTo>
                  <a:pt x="21454" y="19261"/>
                  <a:pt x="21486" y="19922"/>
                  <a:pt x="21134" y="20586"/>
                </a:cubicBezTo>
                <a:cubicBezTo>
                  <a:pt x="20969" y="20915"/>
                  <a:pt x="20731" y="21168"/>
                  <a:pt x="20427" y="21338"/>
                </a:cubicBezTo>
                <a:cubicBezTo>
                  <a:pt x="20122" y="21514"/>
                  <a:pt x="19797" y="21599"/>
                  <a:pt x="19455" y="21599"/>
                </a:cubicBezTo>
                <a:lnTo>
                  <a:pt x="1928" y="21599"/>
                </a:lnTo>
                <a:cubicBezTo>
                  <a:pt x="1585" y="21599"/>
                  <a:pt x="1263" y="21514"/>
                  <a:pt x="965" y="21338"/>
                </a:cubicBezTo>
                <a:cubicBezTo>
                  <a:pt x="663" y="21168"/>
                  <a:pt x="425" y="20915"/>
                  <a:pt x="248" y="20586"/>
                </a:cubicBezTo>
                <a:cubicBezTo>
                  <a:pt x="-114" y="19914"/>
                  <a:pt x="-80" y="19250"/>
                  <a:pt x="344" y="18604"/>
                </a:cubicBezTo>
                <a:lnTo>
                  <a:pt x="7509" y="7313"/>
                </a:lnTo>
                <a:lnTo>
                  <a:pt x="7509" y="2167"/>
                </a:lnTo>
                <a:lnTo>
                  <a:pt x="6427" y="2167"/>
                </a:lnTo>
                <a:cubicBezTo>
                  <a:pt x="6122" y="2167"/>
                  <a:pt x="5870" y="2061"/>
                  <a:pt x="5670" y="1850"/>
                </a:cubicBezTo>
                <a:cubicBezTo>
                  <a:pt x="5473" y="1638"/>
                  <a:pt x="5371" y="1380"/>
                  <a:pt x="5371" y="1072"/>
                </a:cubicBezTo>
                <a:cubicBezTo>
                  <a:pt x="5371" y="778"/>
                  <a:pt x="5473" y="528"/>
                  <a:pt x="5670" y="320"/>
                </a:cubicBezTo>
                <a:cubicBezTo>
                  <a:pt x="5870" y="108"/>
                  <a:pt x="6122" y="0"/>
                  <a:pt x="6427" y="0"/>
                </a:cubicBezTo>
                <a:lnTo>
                  <a:pt x="14953" y="0"/>
                </a:lnTo>
                <a:cubicBezTo>
                  <a:pt x="15260" y="0"/>
                  <a:pt x="15515" y="108"/>
                  <a:pt x="15724" y="320"/>
                </a:cubicBezTo>
                <a:cubicBezTo>
                  <a:pt x="15933" y="528"/>
                  <a:pt x="16038" y="778"/>
                  <a:pt x="16038" y="1072"/>
                </a:cubicBezTo>
                <a:cubicBezTo>
                  <a:pt x="16038" y="1380"/>
                  <a:pt x="15933" y="1638"/>
                  <a:pt x="15724" y="1850"/>
                </a:cubicBezTo>
                <a:cubicBezTo>
                  <a:pt x="15515" y="2061"/>
                  <a:pt x="15260" y="2167"/>
                  <a:pt x="14953" y="2167"/>
                </a:cubicBezTo>
                <a:lnTo>
                  <a:pt x="13900" y="2167"/>
                </a:lnTo>
                <a:lnTo>
                  <a:pt x="13900" y="7339"/>
                </a:lnTo>
                <a:lnTo>
                  <a:pt x="21036" y="18604"/>
                </a:lnTo>
                <a:close/>
                <a:moveTo>
                  <a:pt x="5261" y="14865"/>
                </a:moveTo>
                <a:lnTo>
                  <a:pt x="16122" y="14865"/>
                </a:lnTo>
                <a:lnTo>
                  <a:pt x="11773" y="7974"/>
                </a:lnTo>
                <a:lnTo>
                  <a:pt x="11773" y="2167"/>
                </a:lnTo>
                <a:lnTo>
                  <a:pt x="9635" y="2167"/>
                </a:lnTo>
                <a:lnTo>
                  <a:pt x="9635" y="7947"/>
                </a:lnTo>
                <a:lnTo>
                  <a:pt x="5261" y="14865"/>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84" name="Group 13"/>
          <p:cNvGrpSpPr>
            <a:grpSpLocks/>
          </p:cNvGrpSpPr>
          <p:nvPr/>
        </p:nvGrpSpPr>
        <p:grpSpPr bwMode="auto">
          <a:xfrm>
            <a:off x="11146332" y="7678503"/>
            <a:ext cx="652713" cy="563689"/>
            <a:chOff x="4679950" y="1301750"/>
            <a:chExt cx="290513" cy="250825"/>
          </a:xfrm>
          <a:solidFill>
            <a:schemeClr val="bg1"/>
          </a:solidFill>
        </p:grpSpPr>
        <p:sp>
          <p:nvSpPr>
            <p:cNvPr id="85" name="Freeform 114"/>
            <p:cNvSpPr>
              <a:spLocks noChangeArrowheads="1"/>
            </p:cNvSpPr>
            <p:nvPr/>
          </p:nvSpPr>
          <p:spPr bwMode="auto">
            <a:xfrm>
              <a:off x="4679950" y="1335088"/>
              <a:ext cx="252413" cy="217487"/>
            </a:xfrm>
            <a:custGeom>
              <a:avLst/>
              <a:gdLst>
                <a:gd name="T0" fmla="*/ 73 w 699"/>
                <a:gd name="T1" fmla="*/ 520 h 605"/>
                <a:gd name="T2" fmla="*/ 73 w 699"/>
                <a:gd name="T3" fmla="*/ 0 h 605"/>
                <a:gd name="T4" fmla="*/ 21 w 699"/>
                <a:gd name="T5" fmla="*/ 0 h 605"/>
                <a:gd name="T6" fmla="*/ 0 w 699"/>
                <a:gd name="T7" fmla="*/ 20 h 605"/>
                <a:gd name="T8" fmla="*/ 0 w 699"/>
                <a:gd name="T9" fmla="*/ 593 h 605"/>
                <a:gd name="T10" fmla="*/ 21 w 699"/>
                <a:gd name="T11" fmla="*/ 604 h 605"/>
                <a:gd name="T12" fmla="*/ 688 w 699"/>
                <a:gd name="T13" fmla="*/ 604 h 605"/>
                <a:gd name="T14" fmla="*/ 698 w 699"/>
                <a:gd name="T15" fmla="*/ 593 h 605"/>
                <a:gd name="T16" fmla="*/ 698 w 699"/>
                <a:gd name="T17" fmla="*/ 541 h 605"/>
                <a:gd name="T18" fmla="*/ 83 w 699"/>
                <a:gd name="T19" fmla="*/ 541 h 605"/>
                <a:gd name="T20" fmla="*/ 73 w 699"/>
                <a:gd name="T21" fmla="*/ 520 h 605"/>
                <a:gd name="T22" fmla="*/ 73 w 699"/>
                <a:gd name="T23" fmla="*/ 520 h 605"/>
                <a:gd name="T24" fmla="*/ 73 w 699"/>
                <a:gd name="T25" fmla="*/ 52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9" h="605">
                  <a:moveTo>
                    <a:pt x="73" y="520"/>
                  </a:moveTo>
                  <a:cubicBezTo>
                    <a:pt x="73" y="0"/>
                    <a:pt x="73" y="0"/>
                    <a:pt x="73" y="0"/>
                  </a:cubicBezTo>
                  <a:cubicBezTo>
                    <a:pt x="21" y="0"/>
                    <a:pt x="21" y="0"/>
                    <a:pt x="21" y="0"/>
                  </a:cubicBezTo>
                  <a:cubicBezTo>
                    <a:pt x="10" y="0"/>
                    <a:pt x="0" y="10"/>
                    <a:pt x="0" y="20"/>
                  </a:cubicBezTo>
                  <a:cubicBezTo>
                    <a:pt x="0" y="593"/>
                    <a:pt x="0" y="593"/>
                    <a:pt x="0" y="593"/>
                  </a:cubicBezTo>
                  <a:cubicBezTo>
                    <a:pt x="0" y="604"/>
                    <a:pt x="10" y="604"/>
                    <a:pt x="21" y="604"/>
                  </a:cubicBezTo>
                  <a:cubicBezTo>
                    <a:pt x="688" y="604"/>
                    <a:pt x="688" y="604"/>
                    <a:pt x="688" y="604"/>
                  </a:cubicBezTo>
                  <a:cubicBezTo>
                    <a:pt x="688" y="604"/>
                    <a:pt x="698" y="604"/>
                    <a:pt x="698" y="593"/>
                  </a:cubicBezTo>
                  <a:cubicBezTo>
                    <a:pt x="698" y="541"/>
                    <a:pt x="698" y="541"/>
                    <a:pt x="698" y="541"/>
                  </a:cubicBezTo>
                  <a:cubicBezTo>
                    <a:pt x="83" y="541"/>
                    <a:pt x="83" y="541"/>
                    <a:pt x="83" y="541"/>
                  </a:cubicBezTo>
                  <a:cubicBezTo>
                    <a:pt x="83" y="541"/>
                    <a:pt x="73" y="531"/>
                    <a:pt x="73" y="520"/>
                  </a:cubicBezTo>
                  <a:close/>
                  <a:moveTo>
                    <a:pt x="73" y="520"/>
                  </a:moveTo>
                  <a:lnTo>
                    <a:pt x="73" y="52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86" name="Freeform 115"/>
            <p:cNvSpPr>
              <a:spLocks noChangeArrowheads="1"/>
            </p:cNvSpPr>
            <p:nvPr/>
          </p:nvSpPr>
          <p:spPr bwMode="auto">
            <a:xfrm>
              <a:off x="4718050" y="1301750"/>
              <a:ext cx="252413" cy="217488"/>
            </a:xfrm>
            <a:custGeom>
              <a:avLst/>
              <a:gdLst>
                <a:gd name="T0" fmla="*/ 677 w 699"/>
                <a:gd name="T1" fmla="*/ 0 h 605"/>
                <a:gd name="T2" fmla="*/ 11 w 699"/>
                <a:gd name="T3" fmla="*/ 0 h 605"/>
                <a:gd name="T4" fmla="*/ 0 w 699"/>
                <a:gd name="T5" fmla="*/ 10 h 605"/>
                <a:gd name="T6" fmla="*/ 0 w 699"/>
                <a:gd name="T7" fmla="*/ 583 h 605"/>
                <a:gd name="T8" fmla="*/ 11 w 699"/>
                <a:gd name="T9" fmla="*/ 604 h 605"/>
                <a:gd name="T10" fmla="*/ 677 w 699"/>
                <a:gd name="T11" fmla="*/ 604 h 605"/>
                <a:gd name="T12" fmla="*/ 698 w 699"/>
                <a:gd name="T13" fmla="*/ 583 h 605"/>
                <a:gd name="T14" fmla="*/ 698 w 699"/>
                <a:gd name="T15" fmla="*/ 10 h 605"/>
                <a:gd name="T16" fmla="*/ 677 w 699"/>
                <a:gd name="T17" fmla="*/ 0 h 605"/>
                <a:gd name="T18" fmla="*/ 188 w 699"/>
                <a:gd name="T19" fmla="*/ 52 h 605"/>
                <a:gd name="T20" fmla="*/ 261 w 699"/>
                <a:gd name="T21" fmla="*/ 125 h 605"/>
                <a:gd name="T22" fmla="*/ 188 w 699"/>
                <a:gd name="T23" fmla="*/ 198 h 605"/>
                <a:gd name="T24" fmla="*/ 115 w 699"/>
                <a:gd name="T25" fmla="*/ 125 h 605"/>
                <a:gd name="T26" fmla="*/ 188 w 699"/>
                <a:gd name="T27" fmla="*/ 52 h 605"/>
                <a:gd name="T28" fmla="*/ 646 w 699"/>
                <a:gd name="T29" fmla="*/ 427 h 605"/>
                <a:gd name="T30" fmla="*/ 52 w 699"/>
                <a:gd name="T31" fmla="*/ 427 h 605"/>
                <a:gd name="T32" fmla="*/ 167 w 699"/>
                <a:gd name="T33" fmla="*/ 292 h 605"/>
                <a:gd name="T34" fmla="*/ 240 w 699"/>
                <a:gd name="T35" fmla="*/ 333 h 605"/>
                <a:gd name="T36" fmla="*/ 313 w 699"/>
                <a:gd name="T37" fmla="*/ 198 h 605"/>
                <a:gd name="T38" fmla="*/ 406 w 699"/>
                <a:gd name="T39" fmla="*/ 260 h 605"/>
                <a:gd name="T40" fmla="*/ 490 w 699"/>
                <a:gd name="T41" fmla="*/ 94 h 605"/>
                <a:gd name="T42" fmla="*/ 646 w 699"/>
                <a:gd name="T43" fmla="*/ 417 h 605"/>
                <a:gd name="T44" fmla="*/ 646 w 699"/>
                <a:gd name="T45" fmla="*/ 427 h 605"/>
                <a:gd name="T46" fmla="*/ 646 w 699"/>
                <a:gd name="T47" fmla="*/ 427 h 605"/>
                <a:gd name="T48" fmla="*/ 646 w 699"/>
                <a:gd name="T49" fmla="*/ 427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9" h="605">
                  <a:moveTo>
                    <a:pt x="677" y="0"/>
                  </a:moveTo>
                  <a:cubicBezTo>
                    <a:pt x="11" y="0"/>
                    <a:pt x="11" y="0"/>
                    <a:pt x="11" y="0"/>
                  </a:cubicBezTo>
                  <a:cubicBezTo>
                    <a:pt x="11" y="0"/>
                    <a:pt x="0" y="0"/>
                    <a:pt x="0" y="10"/>
                  </a:cubicBezTo>
                  <a:cubicBezTo>
                    <a:pt x="0" y="583"/>
                    <a:pt x="0" y="583"/>
                    <a:pt x="0" y="583"/>
                  </a:cubicBezTo>
                  <a:cubicBezTo>
                    <a:pt x="0" y="594"/>
                    <a:pt x="11" y="604"/>
                    <a:pt x="11" y="604"/>
                  </a:cubicBezTo>
                  <a:cubicBezTo>
                    <a:pt x="677" y="604"/>
                    <a:pt x="677" y="604"/>
                    <a:pt x="677" y="604"/>
                  </a:cubicBezTo>
                  <a:cubicBezTo>
                    <a:pt x="688" y="604"/>
                    <a:pt x="698" y="594"/>
                    <a:pt x="698" y="583"/>
                  </a:cubicBezTo>
                  <a:cubicBezTo>
                    <a:pt x="698" y="10"/>
                    <a:pt x="698" y="10"/>
                    <a:pt x="698" y="10"/>
                  </a:cubicBezTo>
                  <a:cubicBezTo>
                    <a:pt x="698" y="0"/>
                    <a:pt x="688" y="0"/>
                    <a:pt x="677" y="0"/>
                  </a:cubicBezTo>
                  <a:close/>
                  <a:moveTo>
                    <a:pt x="188" y="52"/>
                  </a:moveTo>
                  <a:cubicBezTo>
                    <a:pt x="229" y="52"/>
                    <a:pt x="261" y="83"/>
                    <a:pt x="261" y="125"/>
                  </a:cubicBezTo>
                  <a:cubicBezTo>
                    <a:pt x="261" y="167"/>
                    <a:pt x="229" y="198"/>
                    <a:pt x="188" y="198"/>
                  </a:cubicBezTo>
                  <a:cubicBezTo>
                    <a:pt x="146" y="198"/>
                    <a:pt x="115" y="167"/>
                    <a:pt x="115" y="125"/>
                  </a:cubicBezTo>
                  <a:cubicBezTo>
                    <a:pt x="115" y="83"/>
                    <a:pt x="146" y="52"/>
                    <a:pt x="188" y="52"/>
                  </a:cubicBezTo>
                  <a:close/>
                  <a:moveTo>
                    <a:pt x="646" y="427"/>
                  </a:moveTo>
                  <a:cubicBezTo>
                    <a:pt x="52" y="427"/>
                    <a:pt x="52" y="427"/>
                    <a:pt x="52" y="427"/>
                  </a:cubicBezTo>
                  <a:cubicBezTo>
                    <a:pt x="167" y="292"/>
                    <a:pt x="167" y="292"/>
                    <a:pt x="167" y="292"/>
                  </a:cubicBezTo>
                  <a:cubicBezTo>
                    <a:pt x="240" y="333"/>
                    <a:pt x="240" y="333"/>
                    <a:pt x="240" y="333"/>
                  </a:cubicBezTo>
                  <a:cubicBezTo>
                    <a:pt x="313" y="198"/>
                    <a:pt x="313" y="198"/>
                    <a:pt x="313" y="198"/>
                  </a:cubicBezTo>
                  <a:cubicBezTo>
                    <a:pt x="406" y="260"/>
                    <a:pt x="406" y="260"/>
                    <a:pt x="406" y="260"/>
                  </a:cubicBezTo>
                  <a:cubicBezTo>
                    <a:pt x="490" y="94"/>
                    <a:pt x="490" y="94"/>
                    <a:pt x="490" y="94"/>
                  </a:cubicBezTo>
                  <a:cubicBezTo>
                    <a:pt x="646" y="417"/>
                    <a:pt x="646" y="417"/>
                    <a:pt x="646" y="417"/>
                  </a:cubicBezTo>
                  <a:lnTo>
                    <a:pt x="646" y="427"/>
                  </a:lnTo>
                  <a:close/>
                  <a:moveTo>
                    <a:pt x="646" y="427"/>
                  </a:moveTo>
                  <a:lnTo>
                    <a:pt x="646" y="42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grpSp>
      <p:sp>
        <p:nvSpPr>
          <p:cNvPr id="87" name="Freeform 214"/>
          <p:cNvSpPr>
            <a:spLocks noChangeArrowheads="1"/>
          </p:cNvSpPr>
          <p:nvPr/>
        </p:nvSpPr>
        <p:spPr bwMode="auto">
          <a:xfrm>
            <a:off x="9395194" y="7018607"/>
            <a:ext cx="726993" cy="577721"/>
          </a:xfrm>
          <a:custGeom>
            <a:avLst/>
            <a:gdLst>
              <a:gd name="T0" fmla="*/ 562 w 1115"/>
              <a:gd name="T1" fmla="*/ 333 h 886"/>
              <a:gd name="T2" fmla="*/ 395 w 1115"/>
              <a:gd name="T3" fmla="*/ 500 h 886"/>
              <a:gd name="T4" fmla="*/ 562 w 1115"/>
              <a:gd name="T5" fmla="*/ 667 h 886"/>
              <a:gd name="T6" fmla="*/ 729 w 1115"/>
              <a:gd name="T7" fmla="*/ 500 h 886"/>
              <a:gd name="T8" fmla="*/ 562 w 1115"/>
              <a:gd name="T9" fmla="*/ 333 h 886"/>
              <a:gd name="T10" fmla="*/ 1000 w 1115"/>
              <a:gd name="T11" fmla="*/ 167 h 886"/>
              <a:gd name="T12" fmla="*/ 875 w 1115"/>
              <a:gd name="T13" fmla="*/ 167 h 886"/>
              <a:gd name="T14" fmla="*/ 822 w 1115"/>
              <a:gd name="T15" fmla="*/ 135 h 886"/>
              <a:gd name="T16" fmla="*/ 791 w 1115"/>
              <a:gd name="T17" fmla="*/ 31 h 886"/>
              <a:gd name="T18" fmla="*/ 750 w 1115"/>
              <a:gd name="T19" fmla="*/ 0 h 886"/>
              <a:gd name="T20" fmla="*/ 375 w 1115"/>
              <a:gd name="T21" fmla="*/ 0 h 886"/>
              <a:gd name="T22" fmla="*/ 322 w 1115"/>
              <a:gd name="T23" fmla="*/ 31 h 886"/>
              <a:gd name="T24" fmla="*/ 291 w 1115"/>
              <a:gd name="T25" fmla="*/ 135 h 886"/>
              <a:gd name="T26" fmla="*/ 250 w 1115"/>
              <a:gd name="T27" fmla="*/ 167 h 886"/>
              <a:gd name="T28" fmla="*/ 114 w 1115"/>
              <a:gd name="T29" fmla="*/ 167 h 886"/>
              <a:gd name="T30" fmla="*/ 0 w 1115"/>
              <a:gd name="T31" fmla="*/ 281 h 886"/>
              <a:gd name="T32" fmla="*/ 0 w 1115"/>
              <a:gd name="T33" fmla="*/ 781 h 886"/>
              <a:gd name="T34" fmla="*/ 114 w 1115"/>
              <a:gd name="T35" fmla="*/ 885 h 886"/>
              <a:gd name="T36" fmla="*/ 1000 w 1115"/>
              <a:gd name="T37" fmla="*/ 885 h 886"/>
              <a:gd name="T38" fmla="*/ 1114 w 1115"/>
              <a:gd name="T39" fmla="*/ 781 h 886"/>
              <a:gd name="T40" fmla="*/ 1114 w 1115"/>
              <a:gd name="T41" fmla="*/ 281 h 886"/>
              <a:gd name="T42" fmla="*/ 1000 w 1115"/>
              <a:gd name="T43" fmla="*/ 167 h 886"/>
              <a:gd name="T44" fmla="*/ 562 w 1115"/>
              <a:gd name="T45" fmla="*/ 781 h 886"/>
              <a:gd name="T46" fmla="*/ 281 w 1115"/>
              <a:gd name="T47" fmla="*/ 500 h 886"/>
              <a:gd name="T48" fmla="*/ 562 w 1115"/>
              <a:gd name="T49" fmla="*/ 219 h 886"/>
              <a:gd name="T50" fmla="*/ 833 w 1115"/>
              <a:gd name="T51" fmla="*/ 500 h 886"/>
              <a:gd name="T52" fmla="*/ 562 w 1115"/>
              <a:gd name="T53" fmla="*/ 781 h 886"/>
              <a:gd name="T54" fmla="*/ 968 w 1115"/>
              <a:gd name="T55" fmla="*/ 354 h 886"/>
              <a:gd name="T56" fmla="*/ 927 w 1115"/>
              <a:gd name="T57" fmla="*/ 312 h 886"/>
              <a:gd name="T58" fmla="*/ 968 w 1115"/>
              <a:gd name="T59" fmla="*/ 281 h 886"/>
              <a:gd name="T60" fmla="*/ 1000 w 1115"/>
              <a:gd name="T61" fmla="*/ 312 h 886"/>
              <a:gd name="T62" fmla="*/ 968 w 1115"/>
              <a:gd name="T63" fmla="*/ 354 h 886"/>
              <a:gd name="T64" fmla="*/ 968 w 1115"/>
              <a:gd name="T65" fmla="*/ 354 h 886"/>
              <a:gd name="T66" fmla="*/ 968 w 1115"/>
              <a:gd name="T67" fmla="*/ 354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5" h="886">
                <a:moveTo>
                  <a:pt x="562" y="333"/>
                </a:moveTo>
                <a:cubicBezTo>
                  <a:pt x="468" y="333"/>
                  <a:pt x="395" y="406"/>
                  <a:pt x="395" y="500"/>
                </a:cubicBezTo>
                <a:cubicBezTo>
                  <a:pt x="395" y="594"/>
                  <a:pt x="468" y="667"/>
                  <a:pt x="562" y="667"/>
                </a:cubicBezTo>
                <a:cubicBezTo>
                  <a:pt x="645" y="667"/>
                  <a:pt x="729" y="594"/>
                  <a:pt x="729" y="500"/>
                </a:cubicBezTo>
                <a:cubicBezTo>
                  <a:pt x="729" y="406"/>
                  <a:pt x="645" y="333"/>
                  <a:pt x="562" y="333"/>
                </a:cubicBezTo>
                <a:close/>
                <a:moveTo>
                  <a:pt x="1000" y="167"/>
                </a:moveTo>
                <a:cubicBezTo>
                  <a:pt x="875" y="167"/>
                  <a:pt x="875" y="167"/>
                  <a:pt x="875" y="167"/>
                </a:cubicBezTo>
                <a:cubicBezTo>
                  <a:pt x="854" y="167"/>
                  <a:pt x="833" y="156"/>
                  <a:pt x="822" y="135"/>
                </a:cubicBezTo>
                <a:cubicBezTo>
                  <a:pt x="791" y="31"/>
                  <a:pt x="791" y="31"/>
                  <a:pt x="791" y="31"/>
                </a:cubicBezTo>
                <a:cubicBezTo>
                  <a:pt x="781" y="10"/>
                  <a:pt x="770" y="0"/>
                  <a:pt x="750" y="0"/>
                </a:cubicBezTo>
                <a:cubicBezTo>
                  <a:pt x="375" y="0"/>
                  <a:pt x="375" y="0"/>
                  <a:pt x="375" y="0"/>
                </a:cubicBezTo>
                <a:cubicBezTo>
                  <a:pt x="354" y="0"/>
                  <a:pt x="333" y="10"/>
                  <a:pt x="322" y="31"/>
                </a:cubicBezTo>
                <a:cubicBezTo>
                  <a:pt x="291" y="135"/>
                  <a:pt x="291" y="135"/>
                  <a:pt x="291" y="135"/>
                </a:cubicBezTo>
                <a:cubicBezTo>
                  <a:pt x="281" y="156"/>
                  <a:pt x="270" y="167"/>
                  <a:pt x="250" y="167"/>
                </a:cubicBezTo>
                <a:cubicBezTo>
                  <a:pt x="114" y="167"/>
                  <a:pt x="114" y="167"/>
                  <a:pt x="114" y="167"/>
                </a:cubicBezTo>
                <a:cubicBezTo>
                  <a:pt x="52" y="167"/>
                  <a:pt x="0" y="219"/>
                  <a:pt x="0" y="281"/>
                </a:cubicBezTo>
                <a:cubicBezTo>
                  <a:pt x="0" y="781"/>
                  <a:pt x="0" y="781"/>
                  <a:pt x="0" y="781"/>
                </a:cubicBezTo>
                <a:cubicBezTo>
                  <a:pt x="0" y="844"/>
                  <a:pt x="52" y="885"/>
                  <a:pt x="114" y="885"/>
                </a:cubicBezTo>
                <a:cubicBezTo>
                  <a:pt x="1000" y="885"/>
                  <a:pt x="1000" y="885"/>
                  <a:pt x="1000" y="885"/>
                </a:cubicBezTo>
                <a:cubicBezTo>
                  <a:pt x="1062" y="885"/>
                  <a:pt x="1114" y="844"/>
                  <a:pt x="1114" y="781"/>
                </a:cubicBezTo>
                <a:cubicBezTo>
                  <a:pt x="1114" y="281"/>
                  <a:pt x="1114" y="281"/>
                  <a:pt x="1114" y="281"/>
                </a:cubicBezTo>
                <a:cubicBezTo>
                  <a:pt x="1114" y="219"/>
                  <a:pt x="1062" y="167"/>
                  <a:pt x="1000" y="167"/>
                </a:cubicBezTo>
                <a:close/>
                <a:moveTo>
                  <a:pt x="562" y="781"/>
                </a:moveTo>
                <a:cubicBezTo>
                  <a:pt x="406" y="781"/>
                  <a:pt x="281" y="656"/>
                  <a:pt x="281" y="500"/>
                </a:cubicBezTo>
                <a:cubicBezTo>
                  <a:pt x="281" y="344"/>
                  <a:pt x="406" y="219"/>
                  <a:pt x="562" y="219"/>
                </a:cubicBezTo>
                <a:cubicBezTo>
                  <a:pt x="708" y="219"/>
                  <a:pt x="833" y="344"/>
                  <a:pt x="833" y="500"/>
                </a:cubicBezTo>
                <a:cubicBezTo>
                  <a:pt x="833" y="656"/>
                  <a:pt x="708" y="781"/>
                  <a:pt x="562" y="781"/>
                </a:cubicBezTo>
                <a:close/>
                <a:moveTo>
                  <a:pt x="968" y="354"/>
                </a:moveTo>
                <a:cubicBezTo>
                  <a:pt x="947" y="354"/>
                  <a:pt x="927" y="333"/>
                  <a:pt x="927" y="312"/>
                </a:cubicBezTo>
                <a:cubicBezTo>
                  <a:pt x="927" y="292"/>
                  <a:pt x="947" y="281"/>
                  <a:pt x="968" y="281"/>
                </a:cubicBezTo>
                <a:cubicBezTo>
                  <a:pt x="989" y="281"/>
                  <a:pt x="1000" y="292"/>
                  <a:pt x="1000" y="312"/>
                </a:cubicBezTo>
                <a:cubicBezTo>
                  <a:pt x="1000" y="333"/>
                  <a:pt x="989" y="354"/>
                  <a:pt x="968" y="354"/>
                </a:cubicBezTo>
                <a:close/>
                <a:moveTo>
                  <a:pt x="968" y="354"/>
                </a:moveTo>
                <a:lnTo>
                  <a:pt x="968" y="354"/>
                </a:lnTo>
                <a:close/>
              </a:path>
            </a:pathLst>
          </a:custGeom>
          <a:solidFill>
            <a:schemeClr val="bg1"/>
          </a:solidFill>
          <a:ln>
            <a:noFill/>
          </a:ln>
          <a:effectLst/>
          <a:extLst/>
        </p:spPr>
        <p:txBody>
          <a:bodyPr wrap="none" lIns="182886" tIns="91443" rIns="182886" bIns="91443" anchor="ctr"/>
          <a:lstStyle/>
          <a:p>
            <a:pPr>
              <a:defRPr/>
            </a:pPr>
            <a:endParaRPr lang="en-US" sz="2701" dirty="0">
              <a:latin typeface="Lato Light"/>
            </a:endParaRPr>
          </a:p>
        </p:txBody>
      </p:sp>
      <p:grpSp>
        <p:nvGrpSpPr>
          <p:cNvPr id="88" name="Group 87"/>
          <p:cNvGrpSpPr/>
          <p:nvPr/>
        </p:nvGrpSpPr>
        <p:grpSpPr>
          <a:xfrm>
            <a:off x="7593482" y="7342111"/>
            <a:ext cx="639365" cy="759444"/>
            <a:chOff x="1393825" y="2339975"/>
            <a:chExt cx="330200" cy="392113"/>
          </a:xfrm>
          <a:solidFill>
            <a:schemeClr val="bg1"/>
          </a:solidFill>
        </p:grpSpPr>
        <p:sp>
          <p:nvSpPr>
            <p:cNvPr id="114" name="Freeform 201"/>
            <p:cNvSpPr>
              <a:spLocks noChangeArrowheads="1"/>
            </p:cNvSpPr>
            <p:nvPr/>
          </p:nvSpPr>
          <p:spPr bwMode="auto">
            <a:xfrm>
              <a:off x="1393825" y="2339975"/>
              <a:ext cx="330200" cy="374650"/>
            </a:xfrm>
            <a:custGeom>
              <a:avLst/>
              <a:gdLst>
                <a:gd name="T0" fmla="*/ 718 w 917"/>
                <a:gd name="T1" fmla="*/ 583 h 1042"/>
                <a:gd name="T2" fmla="*/ 853 w 917"/>
                <a:gd name="T3" fmla="*/ 354 h 1042"/>
                <a:gd name="T4" fmla="*/ 885 w 917"/>
                <a:gd name="T5" fmla="*/ 270 h 1042"/>
                <a:gd name="T6" fmla="*/ 895 w 917"/>
                <a:gd name="T7" fmla="*/ 229 h 1042"/>
                <a:gd name="T8" fmla="*/ 895 w 917"/>
                <a:gd name="T9" fmla="*/ 208 h 1042"/>
                <a:gd name="T10" fmla="*/ 906 w 917"/>
                <a:gd name="T11" fmla="*/ 93 h 1042"/>
                <a:gd name="T12" fmla="*/ 906 w 917"/>
                <a:gd name="T13" fmla="*/ 41 h 1042"/>
                <a:gd name="T14" fmla="*/ 906 w 917"/>
                <a:gd name="T15" fmla="*/ 20 h 1042"/>
                <a:gd name="T16" fmla="*/ 906 w 917"/>
                <a:gd name="T17" fmla="*/ 10 h 1042"/>
                <a:gd name="T18" fmla="*/ 895 w 917"/>
                <a:gd name="T19" fmla="*/ 0 h 1042"/>
                <a:gd name="T20" fmla="*/ 885 w 917"/>
                <a:gd name="T21" fmla="*/ 0 h 1042"/>
                <a:gd name="T22" fmla="*/ 864 w 917"/>
                <a:gd name="T23" fmla="*/ 10 h 1042"/>
                <a:gd name="T24" fmla="*/ 812 w 917"/>
                <a:gd name="T25" fmla="*/ 20 h 1042"/>
                <a:gd name="T26" fmla="*/ 635 w 917"/>
                <a:gd name="T27" fmla="*/ 104 h 1042"/>
                <a:gd name="T28" fmla="*/ 395 w 917"/>
                <a:gd name="T29" fmla="*/ 333 h 1042"/>
                <a:gd name="T30" fmla="*/ 333 w 917"/>
                <a:gd name="T31" fmla="*/ 375 h 1042"/>
                <a:gd name="T32" fmla="*/ 10 w 917"/>
                <a:gd name="T33" fmla="*/ 583 h 1042"/>
                <a:gd name="T34" fmla="*/ 41 w 917"/>
                <a:gd name="T35" fmla="*/ 625 h 1042"/>
                <a:gd name="T36" fmla="*/ 531 w 917"/>
                <a:gd name="T37" fmla="*/ 999 h 1042"/>
                <a:gd name="T38" fmla="*/ 562 w 917"/>
                <a:gd name="T39" fmla="*/ 1020 h 1042"/>
                <a:gd name="T40" fmla="*/ 698 w 917"/>
                <a:gd name="T41" fmla="*/ 656 h 1042"/>
                <a:gd name="T42" fmla="*/ 718 w 917"/>
                <a:gd name="T43" fmla="*/ 583 h 1042"/>
                <a:gd name="T44" fmla="*/ 666 w 917"/>
                <a:gd name="T45" fmla="*/ 458 h 1042"/>
                <a:gd name="T46" fmla="*/ 562 w 917"/>
                <a:gd name="T47" fmla="*/ 468 h 1042"/>
                <a:gd name="T48" fmla="*/ 520 w 917"/>
                <a:gd name="T49" fmla="*/ 354 h 1042"/>
                <a:gd name="T50" fmla="*/ 531 w 917"/>
                <a:gd name="T51" fmla="*/ 333 h 1042"/>
                <a:gd name="T52" fmla="*/ 645 w 917"/>
                <a:gd name="T53" fmla="*/ 323 h 1042"/>
                <a:gd name="T54" fmla="*/ 677 w 917"/>
                <a:gd name="T55" fmla="*/ 437 h 1042"/>
                <a:gd name="T56" fmla="*/ 666 w 917"/>
                <a:gd name="T57" fmla="*/ 458 h 1042"/>
                <a:gd name="T58" fmla="*/ 666 w 917"/>
                <a:gd name="T59" fmla="*/ 458 h 1042"/>
                <a:gd name="T60" fmla="*/ 666 w 917"/>
                <a:gd name="T61" fmla="*/ 458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17" h="1042">
                  <a:moveTo>
                    <a:pt x="718" y="583"/>
                  </a:moveTo>
                  <a:cubicBezTo>
                    <a:pt x="781" y="500"/>
                    <a:pt x="823" y="427"/>
                    <a:pt x="853" y="354"/>
                  </a:cubicBezTo>
                  <a:cubicBezTo>
                    <a:pt x="864" y="333"/>
                    <a:pt x="874" y="302"/>
                    <a:pt x="885" y="270"/>
                  </a:cubicBezTo>
                  <a:cubicBezTo>
                    <a:pt x="885" y="260"/>
                    <a:pt x="885" y="250"/>
                    <a:pt x="895" y="229"/>
                  </a:cubicBezTo>
                  <a:cubicBezTo>
                    <a:pt x="895" y="218"/>
                    <a:pt x="895" y="218"/>
                    <a:pt x="895" y="208"/>
                  </a:cubicBezTo>
                  <a:cubicBezTo>
                    <a:pt x="906" y="166"/>
                    <a:pt x="906" y="125"/>
                    <a:pt x="906" y="93"/>
                  </a:cubicBezTo>
                  <a:cubicBezTo>
                    <a:pt x="906" y="73"/>
                    <a:pt x="906" y="52"/>
                    <a:pt x="906" y="41"/>
                  </a:cubicBezTo>
                  <a:cubicBezTo>
                    <a:pt x="906" y="31"/>
                    <a:pt x="916" y="31"/>
                    <a:pt x="906" y="20"/>
                  </a:cubicBezTo>
                  <a:lnTo>
                    <a:pt x="906" y="10"/>
                  </a:lnTo>
                  <a:cubicBezTo>
                    <a:pt x="916" y="0"/>
                    <a:pt x="906" y="0"/>
                    <a:pt x="895" y="0"/>
                  </a:cubicBezTo>
                  <a:lnTo>
                    <a:pt x="885" y="0"/>
                  </a:lnTo>
                  <a:cubicBezTo>
                    <a:pt x="874" y="0"/>
                    <a:pt x="874" y="10"/>
                    <a:pt x="864" y="10"/>
                  </a:cubicBezTo>
                  <a:cubicBezTo>
                    <a:pt x="864" y="20"/>
                    <a:pt x="843" y="20"/>
                    <a:pt x="812" y="20"/>
                  </a:cubicBezTo>
                  <a:cubicBezTo>
                    <a:pt x="770" y="31"/>
                    <a:pt x="708" y="52"/>
                    <a:pt x="635" y="104"/>
                  </a:cubicBezTo>
                  <a:cubicBezTo>
                    <a:pt x="510" y="177"/>
                    <a:pt x="437" y="281"/>
                    <a:pt x="395" y="333"/>
                  </a:cubicBezTo>
                  <a:cubicBezTo>
                    <a:pt x="385" y="354"/>
                    <a:pt x="354" y="375"/>
                    <a:pt x="333" y="375"/>
                  </a:cubicBezTo>
                  <a:cubicBezTo>
                    <a:pt x="125" y="364"/>
                    <a:pt x="41" y="510"/>
                    <a:pt x="10" y="583"/>
                  </a:cubicBezTo>
                  <a:cubicBezTo>
                    <a:pt x="0" y="604"/>
                    <a:pt x="10" y="625"/>
                    <a:pt x="41" y="625"/>
                  </a:cubicBezTo>
                  <a:cubicBezTo>
                    <a:pt x="489" y="614"/>
                    <a:pt x="531" y="885"/>
                    <a:pt x="531" y="999"/>
                  </a:cubicBezTo>
                  <a:cubicBezTo>
                    <a:pt x="520" y="1031"/>
                    <a:pt x="541" y="1041"/>
                    <a:pt x="562" y="1020"/>
                  </a:cubicBezTo>
                  <a:cubicBezTo>
                    <a:pt x="729" y="926"/>
                    <a:pt x="718" y="739"/>
                    <a:pt x="698" y="656"/>
                  </a:cubicBezTo>
                  <a:cubicBezTo>
                    <a:pt x="698" y="635"/>
                    <a:pt x="708" y="593"/>
                    <a:pt x="718" y="583"/>
                  </a:cubicBezTo>
                  <a:close/>
                  <a:moveTo>
                    <a:pt x="666" y="458"/>
                  </a:moveTo>
                  <a:cubicBezTo>
                    <a:pt x="645" y="489"/>
                    <a:pt x="593" y="489"/>
                    <a:pt x="562" y="468"/>
                  </a:cubicBezTo>
                  <a:cubicBezTo>
                    <a:pt x="510" y="448"/>
                    <a:pt x="500" y="395"/>
                    <a:pt x="520" y="354"/>
                  </a:cubicBezTo>
                  <a:cubicBezTo>
                    <a:pt x="531" y="343"/>
                    <a:pt x="531" y="343"/>
                    <a:pt x="531" y="333"/>
                  </a:cubicBezTo>
                  <a:cubicBezTo>
                    <a:pt x="562" y="302"/>
                    <a:pt x="604" y="302"/>
                    <a:pt x="645" y="323"/>
                  </a:cubicBezTo>
                  <a:cubicBezTo>
                    <a:pt x="687" y="343"/>
                    <a:pt x="708" y="395"/>
                    <a:pt x="677" y="437"/>
                  </a:cubicBezTo>
                  <a:cubicBezTo>
                    <a:pt x="677" y="448"/>
                    <a:pt x="677" y="448"/>
                    <a:pt x="666" y="458"/>
                  </a:cubicBezTo>
                  <a:close/>
                  <a:moveTo>
                    <a:pt x="666" y="458"/>
                  </a:moveTo>
                  <a:lnTo>
                    <a:pt x="666" y="45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115" name="Freeform 202"/>
            <p:cNvSpPr>
              <a:spLocks noChangeArrowheads="1"/>
            </p:cNvSpPr>
            <p:nvPr/>
          </p:nvSpPr>
          <p:spPr bwMode="auto">
            <a:xfrm>
              <a:off x="1479550" y="2643188"/>
              <a:ext cx="71438" cy="82550"/>
            </a:xfrm>
            <a:custGeom>
              <a:avLst/>
              <a:gdLst>
                <a:gd name="T0" fmla="*/ 42 w 199"/>
                <a:gd name="T1" fmla="*/ 219 h 230"/>
                <a:gd name="T2" fmla="*/ 188 w 199"/>
                <a:gd name="T3" fmla="*/ 31 h 230"/>
                <a:gd name="T4" fmla="*/ 156 w 199"/>
                <a:gd name="T5" fmla="*/ 10 h 230"/>
                <a:gd name="T6" fmla="*/ 11 w 199"/>
                <a:gd name="T7" fmla="*/ 198 h 230"/>
                <a:gd name="T8" fmla="*/ 42 w 199"/>
                <a:gd name="T9" fmla="*/ 219 h 230"/>
                <a:gd name="T10" fmla="*/ 42 w 199"/>
                <a:gd name="T11" fmla="*/ 219 h 230"/>
                <a:gd name="T12" fmla="*/ 42 w 199"/>
                <a:gd name="T13" fmla="*/ 219 h 230"/>
              </a:gdLst>
              <a:ahLst/>
              <a:cxnLst>
                <a:cxn ang="0">
                  <a:pos x="T0" y="T1"/>
                </a:cxn>
                <a:cxn ang="0">
                  <a:pos x="T2" y="T3"/>
                </a:cxn>
                <a:cxn ang="0">
                  <a:pos x="T4" y="T5"/>
                </a:cxn>
                <a:cxn ang="0">
                  <a:pos x="T6" y="T7"/>
                </a:cxn>
                <a:cxn ang="0">
                  <a:pos x="T8" y="T9"/>
                </a:cxn>
                <a:cxn ang="0">
                  <a:pos x="T10" y="T11"/>
                </a:cxn>
                <a:cxn ang="0">
                  <a:pos x="T12" y="T13"/>
                </a:cxn>
              </a:cxnLst>
              <a:rect l="0" t="0" r="r" b="b"/>
              <a:pathLst>
                <a:path w="199" h="230">
                  <a:moveTo>
                    <a:pt x="42" y="219"/>
                  </a:moveTo>
                  <a:cubicBezTo>
                    <a:pt x="115" y="177"/>
                    <a:pt x="167" y="83"/>
                    <a:pt x="188" y="31"/>
                  </a:cubicBezTo>
                  <a:cubicBezTo>
                    <a:pt x="198" y="10"/>
                    <a:pt x="177" y="0"/>
                    <a:pt x="156" y="10"/>
                  </a:cubicBezTo>
                  <a:cubicBezTo>
                    <a:pt x="73" y="63"/>
                    <a:pt x="31" y="146"/>
                    <a:pt x="11" y="198"/>
                  </a:cubicBezTo>
                  <a:cubicBezTo>
                    <a:pt x="0" y="219"/>
                    <a:pt x="21" y="229"/>
                    <a:pt x="42" y="219"/>
                  </a:cubicBezTo>
                  <a:close/>
                  <a:moveTo>
                    <a:pt x="42" y="219"/>
                  </a:moveTo>
                  <a:lnTo>
                    <a:pt x="42" y="21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116" name="Freeform 203"/>
            <p:cNvSpPr>
              <a:spLocks noChangeArrowheads="1"/>
            </p:cNvSpPr>
            <p:nvPr/>
          </p:nvSpPr>
          <p:spPr bwMode="auto">
            <a:xfrm>
              <a:off x="1422400" y="2616200"/>
              <a:ext cx="93663" cy="115888"/>
            </a:xfrm>
            <a:custGeom>
              <a:avLst/>
              <a:gdLst>
                <a:gd name="T0" fmla="*/ 31 w 261"/>
                <a:gd name="T1" fmla="*/ 313 h 324"/>
                <a:gd name="T2" fmla="*/ 250 w 261"/>
                <a:gd name="T3" fmla="*/ 31 h 324"/>
                <a:gd name="T4" fmla="*/ 219 w 261"/>
                <a:gd name="T5" fmla="*/ 11 h 324"/>
                <a:gd name="T6" fmla="*/ 10 w 261"/>
                <a:gd name="T7" fmla="*/ 292 h 324"/>
                <a:gd name="T8" fmla="*/ 31 w 261"/>
                <a:gd name="T9" fmla="*/ 313 h 324"/>
                <a:gd name="T10" fmla="*/ 31 w 261"/>
                <a:gd name="T11" fmla="*/ 313 h 324"/>
                <a:gd name="T12" fmla="*/ 31 w 261"/>
                <a:gd name="T13" fmla="*/ 313 h 324"/>
              </a:gdLst>
              <a:ahLst/>
              <a:cxnLst>
                <a:cxn ang="0">
                  <a:pos x="T0" y="T1"/>
                </a:cxn>
                <a:cxn ang="0">
                  <a:pos x="T2" y="T3"/>
                </a:cxn>
                <a:cxn ang="0">
                  <a:pos x="T4" y="T5"/>
                </a:cxn>
                <a:cxn ang="0">
                  <a:pos x="T6" y="T7"/>
                </a:cxn>
                <a:cxn ang="0">
                  <a:pos x="T8" y="T9"/>
                </a:cxn>
                <a:cxn ang="0">
                  <a:pos x="T10" y="T11"/>
                </a:cxn>
                <a:cxn ang="0">
                  <a:pos x="T12" y="T13"/>
                </a:cxn>
              </a:cxnLst>
              <a:rect l="0" t="0" r="r" b="b"/>
              <a:pathLst>
                <a:path w="261" h="324">
                  <a:moveTo>
                    <a:pt x="31" y="313"/>
                  </a:moveTo>
                  <a:cubicBezTo>
                    <a:pt x="156" y="240"/>
                    <a:pt x="219" y="104"/>
                    <a:pt x="250" y="31"/>
                  </a:cubicBezTo>
                  <a:cubicBezTo>
                    <a:pt x="260" y="11"/>
                    <a:pt x="240" y="0"/>
                    <a:pt x="219" y="11"/>
                  </a:cubicBezTo>
                  <a:cubicBezTo>
                    <a:pt x="94" y="83"/>
                    <a:pt x="31" y="219"/>
                    <a:pt x="10" y="292"/>
                  </a:cubicBezTo>
                  <a:cubicBezTo>
                    <a:pt x="0" y="313"/>
                    <a:pt x="10" y="323"/>
                    <a:pt x="31" y="313"/>
                  </a:cubicBezTo>
                  <a:close/>
                  <a:moveTo>
                    <a:pt x="31" y="313"/>
                  </a:moveTo>
                  <a:lnTo>
                    <a:pt x="31" y="31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sp>
          <p:nvSpPr>
            <p:cNvPr id="117" name="Freeform 204"/>
            <p:cNvSpPr>
              <a:spLocks noChangeArrowheads="1"/>
            </p:cNvSpPr>
            <p:nvPr/>
          </p:nvSpPr>
          <p:spPr bwMode="auto">
            <a:xfrm>
              <a:off x="1411288" y="2587625"/>
              <a:ext cx="71437" cy="85725"/>
            </a:xfrm>
            <a:custGeom>
              <a:avLst/>
              <a:gdLst>
                <a:gd name="T0" fmla="*/ 41 w 199"/>
                <a:gd name="T1" fmla="*/ 229 h 240"/>
                <a:gd name="T2" fmla="*/ 187 w 199"/>
                <a:gd name="T3" fmla="*/ 42 h 240"/>
                <a:gd name="T4" fmla="*/ 156 w 199"/>
                <a:gd name="T5" fmla="*/ 21 h 240"/>
                <a:gd name="T6" fmla="*/ 10 w 199"/>
                <a:gd name="T7" fmla="*/ 208 h 240"/>
                <a:gd name="T8" fmla="*/ 41 w 199"/>
                <a:gd name="T9" fmla="*/ 229 h 240"/>
                <a:gd name="T10" fmla="*/ 41 w 199"/>
                <a:gd name="T11" fmla="*/ 229 h 240"/>
                <a:gd name="T12" fmla="*/ 41 w 199"/>
                <a:gd name="T13" fmla="*/ 229 h 240"/>
              </a:gdLst>
              <a:ahLst/>
              <a:cxnLst>
                <a:cxn ang="0">
                  <a:pos x="T0" y="T1"/>
                </a:cxn>
                <a:cxn ang="0">
                  <a:pos x="T2" y="T3"/>
                </a:cxn>
                <a:cxn ang="0">
                  <a:pos x="T4" y="T5"/>
                </a:cxn>
                <a:cxn ang="0">
                  <a:pos x="T6" y="T7"/>
                </a:cxn>
                <a:cxn ang="0">
                  <a:pos x="T8" y="T9"/>
                </a:cxn>
                <a:cxn ang="0">
                  <a:pos x="T10" y="T11"/>
                </a:cxn>
                <a:cxn ang="0">
                  <a:pos x="T12" y="T13"/>
                </a:cxn>
              </a:cxnLst>
              <a:rect l="0" t="0" r="r" b="b"/>
              <a:pathLst>
                <a:path w="199" h="240">
                  <a:moveTo>
                    <a:pt x="41" y="229"/>
                  </a:moveTo>
                  <a:cubicBezTo>
                    <a:pt x="114" y="177"/>
                    <a:pt x="166" y="94"/>
                    <a:pt x="187" y="42"/>
                  </a:cubicBezTo>
                  <a:cubicBezTo>
                    <a:pt x="198" y="21"/>
                    <a:pt x="177" y="0"/>
                    <a:pt x="156" y="21"/>
                  </a:cubicBezTo>
                  <a:cubicBezTo>
                    <a:pt x="73" y="73"/>
                    <a:pt x="31" y="156"/>
                    <a:pt x="10" y="208"/>
                  </a:cubicBezTo>
                  <a:cubicBezTo>
                    <a:pt x="0" y="229"/>
                    <a:pt x="10" y="239"/>
                    <a:pt x="41" y="229"/>
                  </a:cubicBezTo>
                  <a:close/>
                  <a:moveTo>
                    <a:pt x="41" y="229"/>
                  </a:moveTo>
                  <a:lnTo>
                    <a:pt x="41" y="22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ndParaRPr>
            </a:p>
          </p:txBody>
        </p:sp>
      </p:grpSp>
      <p:sp>
        <p:nvSpPr>
          <p:cNvPr id="118" name="AutoShape 29"/>
          <p:cNvSpPr>
            <a:spLocks/>
          </p:cNvSpPr>
          <p:nvPr/>
        </p:nvSpPr>
        <p:spPr bwMode="auto">
          <a:xfrm>
            <a:off x="11127271" y="9438773"/>
            <a:ext cx="696018" cy="6961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598" y="2167"/>
                </a:moveTo>
                <a:cubicBezTo>
                  <a:pt x="3598" y="2549"/>
                  <a:pt x="3517" y="2902"/>
                  <a:pt x="3358" y="3213"/>
                </a:cubicBezTo>
                <a:cubicBezTo>
                  <a:pt x="3197" y="3525"/>
                  <a:pt x="2981" y="3792"/>
                  <a:pt x="2707" y="4006"/>
                </a:cubicBezTo>
                <a:lnTo>
                  <a:pt x="2707" y="21050"/>
                </a:lnTo>
                <a:cubicBezTo>
                  <a:pt x="2707" y="21203"/>
                  <a:pt x="2663" y="21329"/>
                  <a:pt x="2580" y="21438"/>
                </a:cubicBezTo>
                <a:cubicBezTo>
                  <a:pt x="2492" y="21547"/>
                  <a:pt x="2386" y="21599"/>
                  <a:pt x="2262" y="21599"/>
                </a:cubicBezTo>
                <a:lnTo>
                  <a:pt x="1348" y="21599"/>
                </a:lnTo>
                <a:cubicBezTo>
                  <a:pt x="1221" y="21599"/>
                  <a:pt x="1118" y="21544"/>
                  <a:pt x="1038" y="21438"/>
                </a:cubicBezTo>
                <a:cubicBezTo>
                  <a:pt x="954" y="21329"/>
                  <a:pt x="913" y="21203"/>
                  <a:pt x="913" y="21050"/>
                </a:cubicBezTo>
                <a:lnTo>
                  <a:pt x="913" y="4006"/>
                </a:lnTo>
                <a:cubicBezTo>
                  <a:pt x="641" y="3792"/>
                  <a:pt x="421" y="3525"/>
                  <a:pt x="252" y="3213"/>
                </a:cubicBezTo>
                <a:cubicBezTo>
                  <a:pt x="83" y="2902"/>
                  <a:pt x="0" y="2549"/>
                  <a:pt x="0" y="2167"/>
                </a:cubicBezTo>
                <a:cubicBezTo>
                  <a:pt x="0" y="1574"/>
                  <a:pt x="176" y="1069"/>
                  <a:pt x="528" y="640"/>
                </a:cubicBezTo>
                <a:cubicBezTo>
                  <a:pt x="878" y="211"/>
                  <a:pt x="1304" y="0"/>
                  <a:pt x="1804" y="0"/>
                </a:cubicBezTo>
                <a:cubicBezTo>
                  <a:pt x="2296" y="0"/>
                  <a:pt x="2719" y="211"/>
                  <a:pt x="3069" y="640"/>
                </a:cubicBezTo>
                <a:cubicBezTo>
                  <a:pt x="3422" y="1069"/>
                  <a:pt x="3598" y="1571"/>
                  <a:pt x="3598" y="2167"/>
                </a:cubicBezTo>
                <a:moveTo>
                  <a:pt x="20838" y="2476"/>
                </a:moveTo>
                <a:cubicBezTo>
                  <a:pt x="21063" y="2323"/>
                  <a:pt x="21247" y="2297"/>
                  <a:pt x="21389" y="2391"/>
                </a:cubicBezTo>
                <a:cubicBezTo>
                  <a:pt x="21529" y="2485"/>
                  <a:pt x="21599" y="2684"/>
                  <a:pt x="21599" y="2996"/>
                </a:cubicBezTo>
                <a:lnTo>
                  <a:pt x="21599" y="13515"/>
                </a:lnTo>
                <a:cubicBezTo>
                  <a:pt x="21599" y="13803"/>
                  <a:pt x="21526" y="14106"/>
                  <a:pt x="21382" y="14420"/>
                </a:cubicBezTo>
                <a:cubicBezTo>
                  <a:pt x="21237" y="14737"/>
                  <a:pt x="21056" y="14966"/>
                  <a:pt x="20838" y="15119"/>
                </a:cubicBezTo>
                <a:cubicBezTo>
                  <a:pt x="19954" y="15757"/>
                  <a:pt x="19146" y="16165"/>
                  <a:pt x="18412" y="16350"/>
                </a:cubicBezTo>
                <a:cubicBezTo>
                  <a:pt x="17678" y="16529"/>
                  <a:pt x="17036" y="16606"/>
                  <a:pt x="16490" y="16567"/>
                </a:cubicBezTo>
                <a:cubicBezTo>
                  <a:pt x="15849" y="16526"/>
                  <a:pt x="15281" y="16371"/>
                  <a:pt x="14791" y="16103"/>
                </a:cubicBezTo>
                <a:cubicBezTo>
                  <a:pt x="14392" y="15851"/>
                  <a:pt x="14003" y="15607"/>
                  <a:pt x="13623" y="15378"/>
                </a:cubicBezTo>
                <a:cubicBezTo>
                  <a:pt x="13244" y="15146"/>
                  <a:pt x="12857" y="14946"/>
                  <a:pt x="12458" y="14773"/>
                </a:cubicBezTo>
                <a:cubicBezTo>
                  <a:pt x="12059" y="14599"/>
                  <a:pt x="11640" y="14461"/>
                  <a:pt x="11197" y="14358"/>
                </a:cubicBezTo>
                <a:cubicBezTo>
                  <a:pt x="10757" y="14256"/>
                  <a:pt x="10269" y="14203"/>
                  <a:pt x="9738" y="14203"/>
                </a:cubicBezTo>
                <a:cubicBezTo>
                  <a:pt x="9310" y="14220"/>
                  <a:pt x="8825" y="14306"/>
                  <a:pt x="8286" y="14455"/>
                </a:cubicBezTo>
                <a:cubicBezTo>
                  <a:pt x="7824" y="14588"/>
                  <a:pt x="7266" y="14799"/>
                  <a:pt x="6605" y="15090"/>
                </a:cubicBezTo>
                <a:cubicBezTo>
                  <a:pt x="5944" y="15381"/>
                  <a:pt x="5207" y="15792"/>
                  <a:pt x="4394" y="16327"/>
                </a:cubicBezTo>
                <a:cubicBezTo>
                  <a:pt x="4169" y="16476"/>
                  <a:pt x="3978" y="16494"/>
                  <a:pt x="3826" y="16382"/>
                </a:cubicBezTo>
                <a:cubicBezTo>
                  <a:pt x="3674" y="16268"/>
                  <a:pt x="3598" y="16059"/>
                  <a:pt x="3598" y="15751"/>
                </a:cubicBezTo>
                <a:lnTo>
                  <a:pt x="3598" y="5273"/>
                </a:lnTo>
                <a:cubicBezTo>
                  <a:pt x="3598" y="4964"/>
                  <a:pt x="3674" y="4653"/>
                  <a:pt x="3826" y="4347"/>
                </a:cubicBezTo>
                <a:cubicBezTo>
                  <a:pt x="3978" y="4036"/>
                  <a:pt x="4169" y="3807"/>
                  <a:pt x="4394" y="3654"/>
                </a:cubicBezTo>
                <a:cubicBezTo>
                  <a:pt x="5207" y="3143"/>
                  <a:pt x="5941" y="2737"/>
                  <a:pt x="6597" y="2447"/>
                </a:cubicBezTo>
                <a:cubicBezTo>
                  <a:pt x="7253" y="2156"/>
                  <a:pt x="7816" y="1944"/>
                  <a:pt x="8286" y="1812"/>
                </a:cubicBezTo>
                <a:cubicBezTo>
                  <a:pt x="8832" y="1665"/>
                  <a:pt x="9317" y="1580"/>
                  <a:pt x="9738" y="1559"/>
                </a:cubicBezTo>
                <a:cubicBezTo>
                  <a:pt x="10269" y="1559"/>
                  <a:pt x="10757" y="1612"/>
                  <a:pt x="11197" y="1715"/>
                </a:cubicBezTo>
                <a:cubicBezTo>
                  <a:pt x="11640" y="1818"/>
                  <a:pt x="12059" y="1956"/>
                  <a:pt x="12458" y="2135"/>
                </a:cubicBezTo>
                <a:cubicBezTo>
                  <a:pt x="12857" y="2306"/>
                  <a:pt x="13242" y="2508"/>
                  <a:pt x="13619" y="2737"/>
                </a:cubicBezTo>
                <a:cubicBezTo>
                  <a:pt x="13993" y="2967"/>
                  <a:pt x="14385" y="3207"/>
                  <a:pt x="14791" y="3463"/>
                </a:cubicBezTo>
                <a:cubicBezTo>
                  <a:pt x="15281" y="3736"/>
                  <a:pt x="15849" y="3889"/>
                  <a:pt x="16490" y="3924"/>
                </a:cubicBezTo>
                <a:cubicBezTo>
                  <a:pt x="17036" y="3965"/>
                  <a:pt x="17678" y="3889"/>
                  <a:pt x="18412" y="3707"/>
                </a:cubicBezTo>
                <a:cubicBezTo>
                  <a:pt x="19146" y="3522"/>
                  <a:pt x="19957" y="3113"/>
                  <a:pt x="20838" y="2476"/>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49" name="Group 48"/>
          <p:cNvGrpSpPr/>
          <p:nvPr/>
        </p:nvGrpSpPr>
        <p:grpSpPr>
          <a:xfrm>
            <a:off x="4507905" y="2075518"/>
            <a:ext cx="9272190" cy="1559721"/>
            <a:chOff x="5988388" y="483017"/>
            <a:chExt cx="12359700" cy="2079087"/>
          </a:xfrm>
        </p:grpSpPr>
        <p:sp>
          <p:nvSpPr>
            <p:cNvPr id="50" name="TextBox 49"/>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Our Social Media</a:t>
              </a:r>
            </a:p>
          </p:txBody>
        </p:sp>
        <p:sp>
          <p:nvSpPr>
            <p:cNvPr id="51" name="Rectangle 50"/>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52"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102711781"/>
      </p:ext>
    </p:extLst>
  </p:cSld>
  <p:clrMapOvr>
    <a:masterClrMapping/>
  </p:clrMapOvr>
  <mc:AlternateContent xmlns:mc="http://schemas.openxmlformats.org/markup-compatibility/2006" xmlns:p14="http://schemas.microsoft.com/office/powerpoint/2010/main">
    <mc:Choice Requires="p14">
      <p:transition spd="slow" p14:dur="1500" advClick="0" advTm="3000">
        <p:split orient="vert"/>
      </p:transition>
    </mc:Choice>
    <mc:Fallback xmlns="">
      <p:transition xmlns:p14="http://schemas.microsoft.com/office/powerpoint/2010/main" spd="slow" advClick="0" advTm="3000">
        <p:split orient="vert"/>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1000"/>
                                        <p:tgtEl>
                                          <p:spTgt spid="49"/>
                                        </p:tgtEl>
                                      </p:cBhvr>
                                    </p:animEffect>
                                    <p:anim calcmode="lin" valueType="num">
                                      <p:cBhvr>
                                        <p:cTn id="8" dur="1000" fill="hold"/>
                                        <p:tgtEl>
                                          <p:spTgt spid="49"/>
                                        </p:tgtEl>
                                        <p:attrNameLst>
                                          <p:attrName>ppt_x</p:attrName>
                                        </p:attrNameLst>
                                      </p:cBhvr>
                                      <p:tavLst>
                                        <p:tav tm="0">
                                          <p:val>
                                            <p:strVal val="#ppt_x"/>
                                          </p:val>
                                        </p:tav>
                                        <p:tav tm="100000">
                                          <p:val>
                                            <p:strVal val="#ppt_x"/>
                                          </p:val>
                                        </p:tav>
                                      </p:tavLst>
                                    </p:anim>
                                    <p:anim calcmode="lin" valueType="num">
                                      <p:cBhvr>
                                        <p:cTn id="9" dur="900" decel="100000" fill="hold"/>
                                        <p:tgtEl>
                                          <p:spTgt spid="49"/>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9"/>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4" fill="hold" nodeType="afterEffect">
                                  <p:stCondLst>
                                    <p:cond delay="0"/>
                                  </p:stCondLst>
                                  <p:childTnLst>
                                    <p:set>
                                      <p:cBhvr>
                                        <p:cTn id="13" dur="1" fill="hold">
                                          <p:stCondLst>
                                            <p:cond delay="0"/>
                                          </p:stCondLst>
                                        </p:cTn>
                                        <p:tgtEl>
                                          <p:spTgt spid="79"/>
                                        </p:tgtEl>
                                        <p:attrNameLst>
                                          <p:attrName>style.visibility</p:attrName>
                                        </p:attrNameLst>
                                      </p:cBhvr>
                                      <p:to>
                                        <p:strVal val="visible"/>
                                      </p:to>
                                    </p:set>
                                    <p:anim calcmode="lin" valueType="num">
                                      <p:cBhvr additive="base">
                                        <p:cTn id="14" dur="500" fill="hold"/>
                                        <p:tgtEl>
                                          <p:spTgt spid="79"/>
                                        </p:tgtEl>
                                        <p:attrNameLst>
                                          <p:attrName>ppt_x</p:attrName>
                                        </p:attrNameLst>
                                      </p:cBhvr>
                                      <p:tavLst>
                                        <p:tav tm="0">
                                          <p:val>
                                            <p:strVal val="#ppt_x"/>
                                          </p:val>
                                        </p:tav>
                                        <p:tav tm="100000">
                                          <p:val>
                                            <p:strVal val="#ppt_x"/>
                                          </p:val>
                                        </p:tav>
                                      </p:tavLst>
                                    </p:anim>
                                    <p:anim calcmode="lin" valueType="num">
                                      <p:cBhvr additive="base">
                                        <p:cTn id="15" dur="500" fill="hold"/>
                                        <p:tgtEl>
                                          <p:spTgt spid="79"/>
                                        </p:tgtEl>
                                        <p:attrNameLst>
                                          <p:attrName>ppt_y</p:attrName>
                                        </p:attrNameLst>
                                      </p:cBhvr>
                                      <p:tavLst>
                                        <p:tav tm="0">
                                          <p:val>
                                            <p:strVal val="1+#ppt_h/2"/>
                                          </p:val>
                                        </p:tav>
                                        <p:tav tm="100000">
                                          <p:val>
                                            <p:strVal val="#ppt_y"/>
                                          </p:val>
                                        </p:tav>
                                      </p:tavLst>
                                    </p:anim>
                                  </p:childTnLst>
                                </p:cTn>
                              </p:par>
                            </p:childTnLst>
                          </p:cTn>
                        </p:par>
                        <p:par>
                          <p:cTn id="16" fill="hold">
                            <p:stCondLst>
                              <p:cond delay="1500"/>
                            </p:stCondLst>
                            <p:childTnLst>
                              <p:par>
                                <p:cTn id="17" presetID="2" presetClass="entr" presetSubtype="4" fill="hold" nodeType="afterEffect">
                                  <p:stCondLst>
                                    <p:cond delay="0"/>
                                  </p:stCondLst>
                                  <p:childTnLst>
                                    <p:set>
                                      <p:cBhvr>
                                        <p:cTn id="18" dur="1" fill="hold">
                                          <p:stCondLst>
                                            <p:cond delay="0"/>
                                          </p:stCondLst>
                                        </p:cTn>
                                        <p:tgtEl>
                                          <p:spTgt spid="43"/>
                                        </p:tgtEl>
                                        <p:attrNameLst>
                                          <p:attrName>style.visibility</p:attrName>
                                        </p:attrNameLst>
                                      </p:cBhvr>
                                      <p:to>
                                        <p:strVal val="visible"/>
                                      </p:to>
                                    </p:set>
                                    <p:anim calcmode="lin" valueType="num">
                                      <p:cBhvr additive="base">
                                        <p:cTn id="19" dur="500" fill="hold"/>
                                        <p:tgtEl>
                                          <p:spTgt spid="43"/>
                                        </p:tgtEl>
                                        <p:attrNameLst>
                                          <p:attrName>ppt_x</p:attrName>
                                        </p:attrNameLst>
                                      </p:cBhvr>
                                      <p:tavLst>
                                        <p:tav tm="0">
                                          <p:val>
                                            <p:strVal val="#ppt_x"/>
                                          </p:val>
                                        </p:tav>
                                        <p:tav tm="100000">
                                          <p:val>
                                            <p:strVal val="#ppt_x"/>
                                          </p:val>
                                        </p:tav>
                                      </p:tavLst>
                                    </p:anim>
                                    <p:anim calcmode="lin" valueType="num">
                                      <p:cBhvr additive="base">
                                        <p:cTn id="20" dur="500" fill="hold"/>
                                        <p:tgtEl>
                                          <p:spTgt spid="43"/>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83"/>
                                        </p:tgtEl>
                                        <p:attrNameLst>
                                          <p:attrName>style.visibility</p:attrName>
                                        </p:attrNameLst>
                                      </p:cBhvr>
                                      <p:to>
                                        <p:strVal val="visible"/>
                                      </p:to>
                                    </p:set>
                                    <p:anim calcmode="lin" valueType="num">
                                      <p:cBhvr>
                                        <p:cTn id="24" dur="500" fill="hold"/>
                                        <p:tgtEl>
                                          <p:spTgt spid="83"/>
                                        </p:tgtEl>
                                        <p:attrNameLst>
                                          <p:attrName>ppt_w</p:attrName>
                                        </p:attrNameLst>
                                      </p:cBhvr>
                                      <p:tavLst>
                                        <p:tav tm="0">
                                          <p:val>
                                            <p:fltVal val="0"/>
                                          </p:val>
                                        </p:tav>
                                        <p:tav tm="100000">
                                          <p:val>
                                            <p:strVal val="#ppt_w"/>
                                          </p:val>
                                        </p:tav>
                                      </p:tavLst>
                                    </p:anim>
                                    <p:anim calcmode="lin" valueType="num">
                                      <p:cBhvr>
                                        <p:cTn id="25" dur="500" fill="hold"/>
                                        <p:tgtEl>
                                          <p:spTgt spid="83"/>
                                        </p:tgtEl>
                                        <p:attrNameLst>
                                          <p:attrName>ppt_h</p:attrName>
                                        </p:attrNameLst>
                                      </p:cBhvr>
                                      <p:tavLst>
                                        <p:tav tm="0">
                                          <p:val>
                                            <p:fltVal val="0"/>
                                          </p:val>
                                        </p:tav>
                                        <p:tav tm="100000">
                                          <p:val>
                                            <p:strVal val="#ppt_h"/>
                                          </p:val>
                                        </p:tav>
                                      </p:tavLst>
                                    </p:anim>
                                    <p:animEffect transition="in" filter="fade">
                                      <p:cBhvr>
                                        <p:cTn id="26" dur="500"/>
                                        <p:tgtEl>
                                          <p:spTgt spid="83"/>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55"/>
                                        </p:tgtEl>
                                        <p:attrNameLst>
                                          <p:attrName>style.visibility</p:attrName>
                                        </p:attrNameLst>
                                      </p:cBhvr>
                                      <p:to>
                                        <p:strVal val="visible"/>
                                      </p:to>
                                    </p:set>
                                    <p:animEffect transition="in" filter="fade">
                                      <p:cBhvr>
                                        <p:cTn id="30" dur="500"/>
                                        <p:tgtEl>
                                          <p:spTgt spid="55"/>
                                        </p:tgtEl>
                                      </p:cBhvr>
                                    </p:animEffect>
                                  </p:childTnLst>
                                </p:cTn>
                              </p:par>
                            </p:childTnLst>
                          </p:cTn>
                        </p:par>
                        <p:par>
                          <p:cTn id="31" fill="hold">
                            <p:stCondLst>
                              <p:cond delay="3000"/>
                            </p:stCondLst>
                            <p:childTnLst>
                              <p:par>
                                <p:cTn id="32" presetID="53" presetClass="entr" presetSubtype="16" fill="hold" nodeType="afterEffect">
                                  <p:stCondLst>
                                    <p:cond delay="0"/>
                                  </p:stCondLst>
                                  <p:childTnLst>
                                    <p:set>
                                      <p:cBhvr>
                                        <p:cTn id="33" dur="1" fill="hold">
                                          <p:stCondLst>
                                            <p:cond delay="0"/>
                                          </p:stCondLst>
                                        </p:cTn>
                                        <p:tgtEl>
                                          <p:spTgt spid="88"/>
                                        </p:tgtEl>
                                        <p:attrNameLst>
                                          <p:attrName>style.visibility</p:attrName>
                                        </p:attrNameLst>
                                      </p:cBhvr>
                                      <p:to>
                                        <p:strVal val="visible"/>
                                      </p:to>
                                    </p:set>
                                    <p:anim calcmode="lin" valueType="num">
                                      <p:cBhvr>
                                        <p:cTn id="34" dur="500" fill="hold"/>
                                        <p:tgtEl>
                                          <p:spTgt spid="88"/>
                                        </p:tgtEl>
                                        <p:attrNameLst>
                                          <p:attrName>ppt_w</p:attrName>
                                        </p:attrNameLst>
                                      </p:cBhvr>
                                      <p:tavLst>
                                        <p:tav tm="0">
                                          <p:val>
                                            <p:fltVal val="0"/>
                                          </p:val>
                                        </p:tav>
                                        <p:tav tm="100000">
                                          <p:val>
                                            <p:strVal val="#ppt_w"/>
                                          </p:val>
                                        </p:tav>
                                      </p:tavLst>
                                    </p:anim>
                                    <p:anim calcmode="lin" valueType="num">
                                      <p:cBhvr>
                                        <p:cTn id="35" dur="500" fill="hold"/>
                                        <p:tgtEl>
                                          <p:spTgt spid="88"/>
                                        </p:tgtEl>
                                        <p:attrNameLst>
                                          <p:attrName>ppt_h</p:attrName>
                                        </p:attrNameLst>
                                      </p:cBhvr>
                                      <p:tavLst>
                                        <p:tav tm="0">
                                          <p:val>
                                            <p:fltVal val="0"/>
                                          </p:val>
                                        </p:tav>
                                        <p:tav tm="100000">
                                          <p:val>
                                            <p:strVal val="#ppt_h"/>
                                          </p:val>
                                        </p:tav>
                                      </p:tavLst>
                                    </p:anim>
                                    <p:animEffect transition="in" filter="fade">
                                      <p:cBhvr>
                                        <p:cTn id="36" dur="500"/>
                                        <p:tgtEl>
                                          <p:spTgt spid="88"/>
                                        </p:tgtEl>
                                      </p:cBhvr>
                                    </p:animEffect>
                                  </p:childTnLst>
                                </p:cTn>
                              </p:par>
                            </p:childTnLst>
                          </p:cTn>
                        </p:par>
                        <p:par>
                          <p:cTn id="37" fill="hold">
                            <p:stCondLst>
                              <p:cond delay="3500"/>
                            </p:stCondLst>
                            <p:childTnLst>
                              <p:par>
                                <p:cTn id="38" presetID="10" presetClass="entr" presetSubtype="0" fill="hold" nodeType="afterEffect">
                                  <p:stCondLst>
                                    <p:cond delay="0"/>
                                  </p:stCondLst>
                                  <p:childTnLst>
                                    <p:set>
                                      <p:cBhvr>
                                        <p:cTn id="39" dur="1" fill="hold">
                                          <p:stCondLst>
                                            <p:cond delay="0"/>
                                          </p:stCondLst>
                                        </p:cTn>
                                        <p:tgtEl>
                                          <p:spTgt spid="58"/>
                                        </p:tgtEl>
                                        <p:attrNameLst>
                                          <p:attrName>style.visibility</p:attrName>
                                        </p:attrNameLst>
                                      </p:cBhvr>
                                      <p:to>
                                        <p:strVal val="visible"/>
                                      </p:to>
                                    </p:set>
                                    <p:animEffect transition="in" filter="fade">
                                      <p:cBhvr>
                                        <p:cTn id="40" dur="500"/>
                                        <p:tgtEl>
                                          <p:spTgt spid="58"/>
                                        </p:tgtEl>
                                      </p:cBhvr>
                                    </p:animEffect>
                                  </p:childTnLst>
                                </p:cTn>
                              </p:par>
                            </p:childTnLst>
                          </p:cTn>
                        </p:par>
                        <p:par>
                          <p:cTn id="41" fill="hold">
                            <p:stCondLst>
                              <p:cond delay="4000"/>
                            </p:stCondLst>
                            <p:childTnLst>
                              <p:par>
                                <p:cTn id="42" presetID="53" presetClass="entr" presetSubtype="16" fill="hold" grpId="0" nodeType="afterEffect">
                                  <p:stCondLst>
                                    <p:cond delay="0"/>
                                  </p:stCondLst>
                                  <p:childTnLst>
                                    <p:set>
                                      <p:cBhvr>
                                        <p:cTn id="43" dur="1" fill="hold">
                                          <p:stCondLst>
                                            <p:cond delay="0"/>
                                          </p:stCondLst>
                                        </p:cTn>
                                        <p:tgtEl>
                                          <p:spTgt spid="87"/>
                                        </p:tgtEl>
                                        <p:attrNameLst>
                                          <p:attrName>style.visibility</p:attrName>
                                        </p:attrNameLst>
                                      </p:cBhvr>
                                      <p:to>
                                        <p:strVal val="visible"/>
                                      </p:to>
                                    </p:set>
                                    <p:anim calcmode="lin" valueType="num">
                                      <p:cBhvr>
                                        <p:cTn id="44" dur="500" fill="hold"/>
                                        <p:tgtEl>
                                          <p:spTgt spid="87"/>
                                        </p:tgtEl>
                                        <p:attrNameLst>
                                          <p:attrName>ppt_w</p:attrName>
                                        </p:attrNameLst>
                                      </p:cBhvr>
                                      <p:tavLst>
                                        <p:tav tm="0">
                                          <p:val>
                                            <p:fltVal val="0"/>
                                          </p:val>
                                        </p:tav>
                                        <p:tav tm="100000">
                                          <p:val>
                                            <p:strVal val="#ppt_w"/>
                                          </p:val>
                                        </p:tav>
                                      </p:tavLst>
                                    </p:anim>
                                    <p:anim calcmode="lin" valueType="num">
                                      <p:cBhvr>
                                        <p:cTn id="45" dur="500" fill="hold"/>
                                        <p:tgtEl>
                                          <p:spTgt spid="87"/>
                                        </p:tgtEl>
                                        <p:attrNameLst>
                                          <p:attrName>ppt_h</p:attrName>
                                        </p:attrNameLst>
                                      </p:cBhvr>
                                      <p:tavLst>
                                        <p:tav tm="0">
                                          <p:val>
                                            <p:fltVal val="0"/>
                                          </p:val>
                                        </p:tav>
                                        <p:tav tm="100000">
                                          <p:val>
                                            <p:strVal val="#ppt_h"/>
                                          </p:val>
                                        </p:tav>
                                      </p:tavLst>
                                    </p:anim>
                                    <p:animEffect transition="in" filter="fade">
                                      <p:cBhvr>
                                        <p:cTn id="46" dur="500"/>
                                        <p:tgtEl>
                                          <p:spTgt spid="87"/>
                                        </p:tgtEl>
                                      </p:cBhvr>
                                    </p:animEffect>
                                  </p:childTnLst>
                                </p:cTn>
                              </p:par>
                            </p:childTnLst>
                          </p:cTn>
                        </p:par>
                        <p:par>
                          <p:cTn id="47" fill="hold">
                            <p:stCondLst>
                              <p:cond delay="4500"/>
                            </p:stCondLst>
                            <p:childTnLst>
                              <p:par>
                                <p:cTn id="48" presetID="10" presetClass="entr" presetSubtype="0" fill="hold" nodeType="afterEffect">
                                  <p:stCondLst>
                                    <p:cond delay="0"/>
                                  </p:stCondLst>
                                  <p:childTnLst>
                                    <p:set>
                                      <p:cBhvr>
                                        <p:cTn id="49" dur="1" fill="hold">
                                          <p:stCondLst>
                                            <p:cond delay="0"/>
                                          </p:stCondLst>
                                        </p:cTn>
                                        <p:tgtEl>
                                          <p:spTgt spid="46"/>
                                        </p:tgtEl>
                                        <p:attrNameLst>
                                          <p:attrName>style.visibility</p:attrName>
                                        </p:attrNameLst>
                                      </p:cBhvr>
                                      <p:to>
                                        <p:strVal val="visible"/>
                                      </p:to>
                                    </p:set>
                                    <p:animEffect transition="in" filter="fade">
                                      <p:cBhvr>
                                        <p:cTn id="50" dur="500"/>
                                        <p:tgtEl>
                                          <p:spTgt spid="46"/>
                                        </p:tgtEl>
                                      </p:cBhvr>
                                    </p:animEffect>
                                  </p:childTnLst>
                                </p:cTn>
                              </p:par>
                            </p:childTnLst>
                          </p:cTn>
                        </p:par>
                        <p:par>
                          <p:cTn id="51" fill="hold">
                            <p:stCondLst>
                              <p:cond delay="5000"/>
                            </p:stCondLst>
                            <p:childTnLst>
                              <p:par>
                                <p:cTn id="52" presetID="53" presetClass="entr" presetSubtype="16" fill="hold" nodeType="afterEffect">
                                  <p:stCondLst>
                                    <p:cond delay="0"/>
                                  </p:stCondLst>
                                  <p:childTnLst>
                                    <p:set>
                                      <p:cBhvr>
                                        <p:cTn id="53" dur="1" fill="hold">
                                          <p:stCondLst>
                                            <p:cond delay="0"/>
                                          </p:stCondLst>
                                        </p:cTn>
                                        <p:tgtEl>
                                          <p:spTgt spid="84"/>
                                        </p:tgtEl>
                                        <p:attrNameLst>
                                          <p:attrName>style.visibility</p:attrName>
                                        </p:attrNameLst>
                                      </p:cBhvr>
                                      <p:to>
                                        <p:strVal val="visible"/>
                                      </p:to>
                                    </p:set>
                                    <p:anim calcmode="lin" valueType="num">
                                      <p:cBhvr>
                                        <p:cTn id="54" dur="500" fill="hold"/>
                                        <p:tgtEl>
                                          <p:spTgt spid="84"/>
                                        </p:tgtEl>
                                        <p:attrNameLst>
                                          <p:attrName>ppt_w</p:attrName>
                                        </p:attrNameLst>
                                      </p:cBhvr>
                                      <p:tavLst>
                                        <p:tav tm="0">
                                          <p:val>
                                            <p:fltVal val="0"/>
                                          </p:val>
                                        </p:tav>
                                        <p:tav tm="100000">
                                          <p:val>
                                            <p:strVal val="#ppt_w"/>
                                          </p:val>
                                        </p:tav>
                                      </p:tavLst>
                                    </p:anim>
                                    <p:anim calcmode="lin" valueType="num">
                                      <p:cBhvr>
                                        <p:cTn id="55" dur="500" fill="hold"/>
                                        <p:tgtEl>
                                          <p:spTgt spid="84"/>
                                        </p:tgtEl>
                                        <p:attrNameLst>
                                          <p:attrName>ppt_h</p:attrName>
                                        </p:attrNameLst>
                                      </p:cBhvr>
                                      <p:tavLst>
                                        <p:tav tm="0">
                                          <p:val>
                                            <p:fltVal val="0"/>
                                          </p:val>
                                        </p:tav>
                                        <p:tav tm="100000">
                                          <p:val>
                                            <p:strVal val="#ppt_h"/>
                                          </p:val>
                                        </p:tav>
                                      </p:tavLst>
                                    </p:anim>
                                    <p:animEffect transition="in" filter="fade">
                                      <p:cBhvr>
                                        <p:cTn id="56" dur="500"/>
                                        <p:tgtEl>
                                          <p:spTgt spid="84"/>
                                        </p:tgtEl>
                                      </p:cBhvr>
                                    </p:animEffect>
                                  </p:childTnLst>
                                </p:cTn>
                              </p:par>
                            </p:childTnLst>
                          </p:cTn>
                        </p:par>
                        <p:par>
                          <p:cTn id="57" fill="hold">
                            <p:stCondLst>
                              <p:cond delay="5500"/>
                            </p:stCondLst>
                            <p:childTnLst>
                              <p:par>
                                <p:cTn id="58" presetID="10" presetClass="entr" presetSubtype="0" fill="hold" nodeType="afterEffect">
                                  <p:stCondLst>
                                    <p:cond delay="0"/>
                                  </p:stCondLst>
                                  <p:childTnLst>
                                    <p:set>
                                      <p:cBhvr>
                                        <p:cTn id="59" dur="1" fill="hold">
                                          <p:stCondLst>
                                            <p:cond delay="0"/>
                                          </p:stCondLst>
                                        </p:cTn>
                                        <p:tgtEl>
                                          <p:spTgt spid="61"/>
                                        </p:tgtEl>
                                        <p:attrNameLst>
                                          <p:attrName>style.visibility</p:attrName>
                                        </p:attrNameLst>
                                      </p:cBhvr>
                                      <p:to>
                                        <p:strVal val="visible"/>
                                      </p:to>
                                    </p:set>
                                    <p:animEffect transition="in" filter="fade">
                                      <p:cBhvr>
                                        <p:cTn id="60" dur="500"/>
                                        <p:tgtEl>
                                          <p:spTgt spid="61"/>
                                        </p:tgtEl>
                                      </p:cBhvr>
                                    </p:animEffect>
                                  </p:childTnLst>
                                </p:cTn>
                              </p:par>
                            </p:childTnLst>
                          </p:cTn>
                        </p:par>
                        <p:par>
                          <p:cTn id="61" fill="hold">
                            <p:stCondLst>
                              <p:cond delay="6000"/>
                            </p:stCondLst>
                            <p:childTnLst>
                              <p:par>
                                <p:cTn id="62" presetID="53" presetClass="entr" presetSubtype="16" fill="hold" grpId="0" nodeType="afterEffect">
                                  <p:stCondLst>
                                    <p:cond delay="0"/>
                                  </p:stCondLst>
                                  <p:childTnLst>
                                    <p:set>
                                      <p:cBhvr>
                                        <p:cTn id="63" dur="1" fill="hold">
                                          <p:stCondLst>
                                            <p:cond delay="0"/>
                                          </p:stCondLst>
                                        </p:cTn>
                                        <p:tgtEl>
                                          <p:spTgt spid="118"/>
                                        </p:tgtEl>
                                        <p:attrNameLst>
                                          <p:attrName>style.visibility</p:attrName>
                                        </p:attrNameLst>
                                      </p:cBhvr>
                                      <p:to>
                                        <p:strVal val="visible"/>
                                      </p:to>
                                    </p:set>
                                    <p:anim calcmode="lin" valueType="num">
                                      <p:cBhvr>
                                        <p:cTn id="64" dur="500" fill="hold"/>
                                        <p:tgtEl>
                                          <p:spTgt spid="118"/>
                                        </p:tgtEl>
                                        <p:attrNameLst>
                                          <p:attrName>ppt_w</p:attrName>
                                        </p:attrNameLst>
                                      </p:cBhvr>
                                      <p:tavLst>
                                        <p:tav tm="0">
                                          <p:val>
                                            <p:fltVal val="0"/>
                                          </p:val>
                                        </p:tav>
                                        <p:tav tm="100000">
                                          <p:val>
                                            <p:strVal val="#ppt_w"/>
                                          </p:val>
                                        </p:tav>
                                      </p:tavLst>
                                    </p:anim>
                                    <p:anim calcmode="lin" valueType="num">
                                      <p:cBhvr>
                                        <p:cTn id="65" dur="500" fill="hold"/>
                                        <p:tgtEl>
                                          <p:spTgt spid="118"/>
                                        </p:tgtEl>
                                        <p:attrNameLst>
                                          <p:attrName>ppt_h</p:attrName>
                                        </p:attrNameLst>
                                      </p:cBhvr>
                                      <p:tavLst>
                                        <p:tav tm="0">
                                          <p:val>
                                            <p:fltVal val="0"/>
                                          </p:val>
                                        </p:tav>
                                        <p:tav tm="100000">
                                          <p:val>
                                            <p:strVal val="#ppt_h"/>
                                          </p:val>
                                        </p:tav>
                                      </p:tavLst>
                                    </p:anim>
                                    <p:animEffect transition="in" filter="fade">
                                      <p:cBhvr>
                                        <p:cTn id="66" dur="500"/>
                                        <p:tgtEl>
                                          <p:spTgt spid="118"/>
                                        </p:tgtEl>
                                      </p:cBhvr>
                                    </p:animEffect>
                                  </p:childTnLst>
                                </p:cTn>
                              </p:par>
                            </p:childTnLst>
                          </p:cTn>
                        </p:par>
                        <p:par>
                          <p:cTn id="67" fill="hold">
                            <p:stCondLst>
                              <p:cond delay="6500"/>
                            </p:stCondLst>
                            <p:childTnLst>
                              <p:par>
                                <p:cTn id="68" presetID="10" presetClass="entr" presetSubtype="0" fill="hold" grpId="0" nodeType="afterEffect">
                                  <p:stCondLst>
                                    <p:cond delay="0"/>
                                  </p:stCondLst>
                                  <p:childTnLst>
                                    <p:set>
                                      <p:cBhvr>
                                        <p:cTn id="69" dur="1" fill="hold">
                                          <p:stCondLst>
                                            <p:cond delay="0"/>
                                          </p:stCondLst>
                                        </p:cTn>
                                        <p:tgtEl>
                                          <p:spTgt spid="77"/>
                                        </p:tgtEl>
                                        <p:attrNameLst>
                                          <p:attrName>style.visibility</p:attrName>
                                        </p:attrNameLst>
                                      </p:cBhvr>
                                      <p:to>
                                        <p:strVal val="visible"/>
                                      </p:to>
                                    </p:set>
                                    <p:animEffect transition="in" filter="fade">
                                      <p:cBhvr>
                                        <p:cTn id="70" dur="500"/>
                                        <p:tgtEl>
                                          <p:spTgt spid="77"/>
                                        </p:tgtEl>
                                      </p:cBhvr>
                                    </p:animEffect>
                                  </p:childTnLst>
                                </p:cTn>
                              </p:par>
                            </p:childTnLst>
                          </p:cTn>
                        </p:par>
                        <p:par>
                          <p:cTn id="71" fill="hold">
                            <p:stCondLst>
                              <p:cond delay="7000"/>
                            </p:stCondLst>
                            <p:childTnLst>
                              <p:par>
                                <p:cTn id="72" presetID="10" presetClass="entr" presetSubtype="0" fill="hold" grpId="0" nodeType="afterEffect">
                                  <p:stCondLst>
                                    <p:cond delay="0"/>
                                  </p:stCondLst>
                                  <p:childTnLst>
                                    <p:set>
                                      <p:cBhvr>
                                        <p:cTn id="73" dur="1" fill="hold">
                                          <p:stCondLst>
                                            <p:cond delay="0"/>
                                          </p:stCondLst>
                                        </p:cTn>
                                        <p:tgtEl>
                                          <p:spTgt spid="22"/>
                                        </p:tgtEl>
                                        <p:attrNameLst>
                                          <p:attrName>style.visibility</p:attrName>
                                        </p:attrNameLst>
                                      </p:cBhvr>
                                      <p:to>
                                        <p:strVal val="visible"/>
                                      </p:to>
                                    </p:set>
                                    <p:animEffect transition="in" filter="fade">
                                      <p:cBhvr>
                                        <p:cTn id="74" dur="500"/>
                                        <p:tgtEl>
                                          <p:spTgt spid="22"/>
                                        </p:tgtEl>
                                      </p:cBhvr>
                                    </p:animEffect>
                                  </p:childTnLst>
                                </p:cTn>
                              </p:par>
                            </p:childTnLst>
                          </p:cTn>
                        </p:par>
                        <p:par>
                          <p:cTn id="75" fill="hold">
                            <p:stCondLst>
                              <p:cond delay="7500"/>
                            </p:stCondLst>
                            <p:childTnLst>
                              <p:par>
                                <p:cTn id="76" presetID="10" presetClass="entr" presetSubtype="0" fill="hold" grpId="0" nodeType="afterEffect">
                                  <p:stCondLst>
                                    <p:cond delay="0"/>
                                  </p:stCondLst>
                                  <p:childTnLst>
                                    <p:set>
                                      <p:cBhvr>
                                        <p:cTn id="77" dur="1" fill="hold">
                                          <p:stCondLst>
                                            <p:cond delay="0"/>
                                          </p:stCondLst>
                                        </p:cTn>
                                        <p:tgtEl>
                                          <p:spTgt spid="47"/>
                                        </p:tgtEl>
                                        <p:attrNameLst>
                                          <p:attrName>style.visibility</p:attrName>
                                        </p:attrNameLst>
                                      </p:cBhvr>
                                      <p:to>
                                        <p:strVal val="visible"/>
                                      </p:to>
                                    </p:set>
                                    <p:animEffect transition="in" filter="fade">
                                      <p:cBhvr>
                                        <p:cTn id="78" dur="500"/>
                                        <p:tgtEl>
                                          <p:spTgt spid="47"/>
                                        </p:tgtEl>
                                      </p:cBhvr>
                                    </p:animEffect>
                                  </p:childTnLst>
                                </p:cTn>
                              </p:par>
                            </p:childTnLst>
                          </p:cTn>
                        </p:par>
                        <p:par>
                          <p:cTn id="79" fill="hold">
                            <p:stCondLst>
                              <p:cond delay="8000"/>
                            </p:stCondLst>
                            <p:childTnLst>
                              <p:par>
                                <p:cTn id="80" presetID="10" presetClass="entr" presetSubtype="0" fill="hold" grpId="0" nodeType="afterEffect">
                                  <p:stCondLst>
                                    <p:cond delay="0"/>
                                  </p:stCondLst>
                                  <p:childTnLst>
                                    <p:set>
                                      <p:cBhvr>
                                        <p:cTn id="81" dur="1" fill="hold">
                                          <p:stCondLst>
                                            <p:cond delay="0"/>
                                          </p:stCondLst>
                                        </p:cTn>
                                        <p:tgtEl>
                                          <p:spTgt spid="74"/>
                                        </p:tgtEl>
                                        <p:attrNameLst>
                                          <p:attrName>style.visibility</p:attrName>
                                        </p:attrNameLst>
                                      </p:cBhvr>
                                      <p:to>
                                        <p:strVal val="visible"/>
                                      </p:to>
                                    </p:set>
                                    <p:animEffect transition="in" filter="fade">
                                      <p:cBhvr>
                                        <p:cTn id="82" dur="500"/>
                                        <p:tgtEl>
                                          <p:spTgt spid="74"/>
                                        </p:tgtEl>
                                      </p:cBhvr>
                                    </p:animEffect>
                                  </p:childTnLst>
                                </p:cTn>
                              </p:par>
                            </p:childTnLst>
                          </p:cTn>
                        </p:par>
                        <p:par>
                          <p:cTn id="83" fill="hold">
                            <p:stCondLst>
                              <p:cond delay="8500"/>
                            </p:stCondLst>
                            <p:childTnLst>
                              <p:par>
                                <p:cTn id="84" presetID="10" presetClass="entr" presetSubtype="0" fill="hold" grpId="0" nodeType="afterEffect">
                                  <p:stCondLst>
                                    <p:cond delay="0"/>
                                  </p:stCondLst>
                                  <p:childTnLst>
                                    <p:set>
                                      <p:cBhvr>
                                        <p:cTn id="85" dur="1" fill="hold">
                                          <p:stCondLst>
                                            <p:cond delay="0"/>
                                          </p:stCondLst>
                                        </p:cTn>
                                        <p:tgtEl>
                                          <p:spTgt spid="23"/>
                                        </p:tgtEl>
                                        <p:attrNameLst>
                                          <p:attrName>style.visibility</p:attrName>
                                        </p:attrNameLst>
                                      </p:cBhvr>
                                      <p:to>
                                        <p:strVal val="visible"/>
                                      </p:to>
                                    </p:set>
                                    <p:animEffect transition="in" filter="fade">
                                      <p:cBhvr>
                                        <p:cTn id="86" dur="500"/>
                                        <p:tgtEl>
                                          <p:spTgt spid="23"/>
                                        </p:tgtEl>
                                      </p:cBhvr>
                                    </p:animEffect>
                                  </p:childTnLst>
                                </p:cTn>
                              </p:par>
                            </p:childTnLst>
                          </p:cTn>
                        </p:par>
                        <p:par>
                          <p:cTn id="87" fill="hold">
                            <p:stCondLst>
                              <p:cond delay="9000"/>
                            </p:stCondLst>
                            <p:childTnLst>
                              <p:par>
                                <p:cTn id="88" presetID="10" presetClass="entr" presetSubtype="0" fill="hold" grpId="0" nodeType="afterEffect">
                                  <p:stCondLst>
                                    <p:cond delay="0"/>
                                  </p:stCondLst>
                                  <p:childTnLst>
                                    <p:set>
                                      <p:cBhvr>
                                        <p:cTn id="89" dur="1" fill="hold">
                                          <p:stCondLst>
                                            <p:cond delay="0"/>
                                          </p:stCondLst>
                                        </p:cTn>
                                        <p:tgtEl>
                                          <p:spTgt spid="24"/>
                                        </p:tgtEl>
                                        <p:attrNameLst>
                                          <p:attrName>style.visibility</p:attrName>
                                        </p:attrNameLst>
                                      </p:cBhvr>
                                      <p:to>
                                        <p:strVal val="visible"/>
                                      </p:to>
                                    </p:set>
                                    <p:animEffect transition="in" filter="fade">
                                      <p:cBhvr>
                                        <p:cTn id="90" dur="500"/>
                                        <p:tgtEl>
                                          <p:spTgt spid="24"/>
                                        </p:tgtEl>
                                      </p:cBhvr>
                                    </p:animEffect>
                                  </p:childTnLst>
                                </p:cTn>
                              </p:par>
                            </p:childTnLst>
                          </p:cTn>
                        </p:par>
                        <p:par>
                          <p:cTn id="91" fill="hold">
                            <p:stCondLst>
                              <p:cond delay="9500"/>
                            </p:stCondLst>
                            <p:childTnLst>
                              <p:par>
                                <p:cTn id="92" presetID="10" presetClass="entr" presetSubtype="0" fill="hold" grpId="0" nodeType="afterEffect">
                                  <p:stCondLst>
                                    <p:cond delay="0"/>
                                  </p:stCondLst>
                                  <p:childTnLst>
                                    <p:set>
                                      <p:cBhvr>
                                        <p:cTn id="93" dur="1" fill="hold">
                                          <p:stCondLst>
                                            <p:cond delay="0"/>
                                          </p:stCondLst>
                                        </p:cTn>
                                        <p:tgtEl>
                                          <p:spTgt spid="75"/>
                                        </p:tgtEl>
                                        <p:attrNameLst>
                                          <p:attrName>style.visibility</p:attrName>
                                        </p:attrNameLst>
                                      </p:cBhvr>
                                      <p:to>
                                        <p:strVal val="visible"/>
                                      </p:to>
                                    </p:set>
                                    <p:animEffect transition="in" filter="fade">
                                      <p:cBhvr>
                                        <p:cTn id="94" dur="500"/>
                                        <p:tgtEl>
                                          <p:spTgt spid="75"/>
                                        </p:tgtEl>
                                      </p:cBhvr>
                                    </p:animEffect>
                                  </p:childTnLst>
                                </p:cTn>
                              </p:par>
                            </p:childTnLst>
                          </p:cTn>
                        </p:par>
                        <p:par>
                          <p:cTn id="95" fill="hold">
                            <p:stCondLst>
                              <p:cond delay="10000"/>
                            </p:stCondLst>
                            <p:childTnLst>
                              <p:par>
                                <p:cTn id="96" presetID="10" presetClass="entr" presetSubtype="0" fill="hold" grpId="0" nodeType="afterEffect">
                                  <p:stCondLst>
                                    <p:cond delay="0"/>
                                  </p:stCondLst>
                                  <p:childTnLst>
                                    <p:set>
                                      <p:cBhvr>
                                        <p:cTn id="97" dur="1" fill="hold">
                                          <p:stCondLst>
                                            <p:cond delay="0"/>
                                          </p:stCondLst>
                                        </p:cTn>
                                        <p:tgtEl>
                                          <p:spTgt spid="25"/>
                                        </p:tgtEl>
                                        <p:attrNameLst>
                                          <p:attrName>style.visibility</p:attrName>
                                        </p:attrNameLst>
                                      </p:cBhvr>
                                      <p:to>
                                        <p:strVal val="visible"/>
                                      </p:to>
                                    </p:set>
                                    <p:animEffect transition="in" filter="fade">
                                      <p:cBhvr>
                                        <p:cTn id="98" dur="500"/>
                                        <p:tgtEl>
                                          <p:spTgt spid="25"/>
                                        </p:tgtEl>
                                      </p:cBhvr>
                                    </p:animEffect>
                                  </p:childTnLst>
                                </p:cTn>
                              </p:par>
                            </p:childTnLst>
                          </p:cTn>
                        </p:par>
                        <p:par>
                          <p:cTn id="99" fill="hold">
                            <p:stCondLst>
                              <p:cond delay="10500"/>
                            </p:stCondLst>
                            <p:childTnLst>
                              <p:par>
                                <p:cTn id="100" presetID="10" presetClass="entr" presetSubtype="0" fill="hold" grpId="0" nodeType="afterEffect">
                                  <p:stCondLst>
                                    <p:cond delay="0"/>
                                  </p:stCondLst>
                                  <p:childTnLst>
                                    <p:set>
                                      <p:cBhvr>
                                        <p:cTn id="101" dur="1" fill="hold">
                                          <p:stCondLst>
                                            <p:cond delay="0"/>
                                          </p:stCondLst>
                                        </p:cTn>
                                        <p:tgtEl>
                                          <p:spTgt spid="26"/>
                                        </p:tgtEl>
                                        <p:attrNameLst>
                                          <p:attrName>style.visibility</p:attrName>
                                        </p:attrNameLst>
                                      </p:cBhvr>
                                      <p:to>
                                        <p:strVal val="visible"/>
                                      </p:to>
                                    </p:set>
                                    <p:animEffect transition="in" filter="fade">
                                      <p:cBhvr>
                                        <p:cTn id="102" dur="500"/>
                                        <p:tgtEl>
                                          <p:spTgt spid="26"/>
                                        </p:tgtEl>
                                      </p:cBhvr>
                                    </p:animEffect>
                                  </p:childTnLst>
                                </p:cTn>
                              </p:par>
                            </p:childTnLst>
                          </p:cTn>
                        </p:par>
                        <p:par>
                          <p:cTn id="103" fill="hold">
                            <p:stCondLst>
                              <p:cond delay="11000"/>
                            </p:stCondLst>
                            <p:childTnLst>
                              <p:par>
                                <p:cTn id="104" presetID="10" presetClass="entr" presetSubtype="0" fill="hold" grpId="0" nodeType="afterEffect">
                                  <p:stCondLst>
                                    <p:cond delay="0"/>
                                  </p:stCondLst>
                                  <p:childTnLst>
                                    <p:set>
                                      <p:cBhvr>
                                        <p:cTn id="105" dur="1" fill="hold">
                                          <p:stCondLst>
                                            <p:cond delay="0"/>
                                          </p:stCondLst>
                                        </p:cTn>
                                        <p:tgtEl>
                                          <p:spTgt spid="78"/>
                                        </p:tgtEl>
                                        <p:attrNameLst>
                                          <p:attrName>style.visibility</p:attrName>
                                        </p:attrNameLst>
                                      </p:cBhvr>
                                      <p:to>
                                        <p:strVal val="visible"/>
                                      </p:to>
                                    </p:set>
                                    <p:animEffect transition="in" filter="fade">
                                      <p:cBhvr>
                                        <p:cTn id="106" dur="500"/>
                                        <p:tgtEl>
                                          <p:spTgt spid="78"/>
                                        </p:tgtEl>
                                      </p:cBhvr>
                                    </p:animEffect>
                                  </p:childTnLst>
                                </p:cTn>
                              </p:par>
                            </p:childTnLst>
                          </p:cTn>
                        </p:par>
                        <p:par>
                          <p:cTn id="107" fill="hold">
                            <p:stCondLst>
                              <p:cond delay="11500"/>
                            </p:stCondLst>
                            <p:childTnLst>
                              <p:par>
                                <p:cTn id="108" presetID="10" presetClass="entr" presetSubtype="0" fill="hold" grpId="0" nodeType="afterEffect">
                                  <p:stCondLst>
                                    <p:cond delay="0"/>
                                  </p:stCondLst>
                                  <p:childTnLst>
                                    <p:set>
                                      <p:cBhvr>
                                        <p:cTn id="109" dur="1" fill="hold">
                                          <p:stCondLst>
                                            <p:cond delay="0"/>
                                          </p:stCondLst>
                                        </p:cTn>
                                        <p:tgtEl>
                                          <p:spTgt spid="20"/>
                                        </p:tgtEl>
                                        <p:attrNameLst>
                                          <p:attrName>style.visibility</p:attrName>
                                        </p:attrNameLst>
                                      </p:cBhvr>
                                      <p:to>
                                        <p:strVal val="visible"/>
                                      </p:to>
                                    </p:set>
                                    <p:animEffect transition="in" filter="fade">
                                      <p:cBhvr>
                                        <p:cTn id="110" dur="500"/>
                                        <p:tgtEl>
                                          <p:spTgt spid="20"/>
                                        </p:tgtEl>
                                      </p:cBhvr>
                                    </p:animEffect>
                                  </p:childTnLst>
                                </p:cTn>
                              </p:par>
                            </p:childTnLst>
                          </p:cTn>
                        </p:par>
                        <p:par>
                          <p:cTn id="111" fill="hold">
                            <p:stCondLst>
                              <p:cond delay="12000"/>
                            </p:stCondLst>
                            <p:childTnLst>
                              <p:par>
                                <p:cTn id="112" presetID="10" presetClass="entr" presetSubtype="0" fill="hold" grpId="0" nodeType="afterEffect">
                                  <p:stCondLst>
                                    <p:cond delay="0"/>
                                  </p:stCondLst>
                                  <p:childTnLst>
                                    <p:set>
                                      <p:cBhvr>
                                        <p:cTn id="113" dur="1" fill="hold">
                                          <p:stCondLst>
                                            <p:cond delay="0"/>
                                          </p:stCondLst>
                                        </p:cTn>
                                        <p:tgtEl>
                                          <p:spTgt spid="21"/>
                                        </p:tgtEl>
                                        <p:attrNameLst>
                                          <p:attrName>style.visibility</p:attrName>
                                        </p:attrNameLst>
                                      </p:cBhvr>
                                      <p:to>
                                        <p:strVal val="visible"/>
                                      </p:to>
                                    </p:set>
                                    <p:animEffect transition="in" filter="fade">
                                      <p:cBhvr>
                                        <p:cTn id="114" dur="500"/>
                                        <p:tgtEl>
                                          <p:spTgt spid="21"/>
                                        </p:tgtEl>
                                      </p:cBhvr>
                                    </p:animEffect>
                                  </p:childTnLst>
                                </p:cTn>
                              </p:par>
                            </p:childTnLst>
                          </p:cTn>
                        </p:par>
                        <p:par>
                          <p:cTn id="115" fill="hold">
                            <p:stCondLst>
                              <p:cond delay="12500"/>
                            </p:stCondLst>
                            <p:childTnLst>
                              <p:par>
                                <p:cTn id="116" presetID="10" presetClass="entr" presetSubtype="0" fill="hold" grpId="0" nodeType="afterEffect">
                                  <p:stCondLst>
                                    <p:cond delay="0"/>
                                  </p:stCondLst>
                                  <p:childTnLst>
                                    <p:set>
                                      <p:cBhvr>
                                        <p:cTn id="117" dur="1" fill="hold">
                                          <p:stCondLst>
                                            <p:cond delay="0"/>
                                          </p:stCondLst>
                                        </p:cTn>
                                        <p:tgtEl>
                                          <p:spTgt spid="76"/>
                                        </p:tgtEl>
                                        <p:attrNameLst>
                                          <p:attrName>style.visibility</p:attrName>
                                        </p:attrNameLst>
                                      </p:cBhvr>
                                      <p:to>
                                        <p:strVal val="visible"/>
                                      </p:to>
                                    </p:set>
                                    <p:animEffect transition="in" filter="fade">
                                      <p:cBhvr>
                                        <p:cTn id="118" dur="500"/>
                                        <p:tgtEl>
                                          <p:spTgt spid="76"/>
                                        </p:tgtEl>
                                      </p:cBhvr>
                                    </p:animEffect>
                                  </p:childTnLst>
                                </p:cTn>
                              </p:par>
                            </p:childTnLst>
                          </p:cTn>
                        </p:par>
                        <p:par>
                          <p:cTn id="119" fill="hold">
                            <p:stCondLst>
                              <p:cond delay="13000"/>
                            </p:stCondLst>
                            <p:childTnLst>
                              <p:par>
                                <p:cTn id="120" presetID="10" presetClass="entr" presetSubtype="0" fill="hold" grpId="0" nodeType="afterEffect">
                                  <p:stCondLst>
                                    <p:cond delay="0"/>
                                  </p:stCondLst>
                                  <p:childTnLst>
                                    <p:set>
                                      <p:cBhvr>
                                        <p:cTn id="121" dur="1" fill="hold">
                                          <p:stCondLst>
                                            <p:cond delay="0"/>
                                          </p:stCondLst>
                                        </p:cTn>
                                        <p:tgtEl>
                                          <p:spTgt spid="18"/>
                                        </p:tgtEl>
                                        <p:attrNameLst>
                                          <p:attrName>style.visibility</p:attrName>
                                        </p:attrNameLst>
                                      </p:cBhvr>
                                      <p:to>
                                        <p:strVal val="visible"/>
                                      </p:to>
                                    </p:set>
                                    <p:animEffect transition="in" filter="fade">
                                      <p:cBhvr>
                                        <p:cTn id="122" dur="500"/>
                                        <p:tgtEl>
                                          <p:spTgt spid="18"/>
                                        </p:tgtEl>
                                      </p:cBhvr>
                                    </p:animEffect>
                                  </p:childTnLst>
                                </p:cTn>
                              </p:par>
                            </p:childTnLst>
                          </p:cTn>
                        </p:par>
                        <p:par>
                          <p:cTn id="123" fill="hold">
                            <p:stCondLst>
                              <p:cond delay="13500"/>
                            </p:stCondLst>
                            <p:childTnLst>
                              <p:par>
                                <p:cTn id="124" presetID="10" presetClass="entr" presetSubtype="0" fill="hold" grpId="0" nodeType="afterEffect">
                                  <p:stCondLst>
                                    <p:cond delay="0"/>
                                  </p:stCondLst>
                                  <p:childTnLst>
                                    <p:set>
                                      <p:cBhvr>
                                        <p:cTn id="125" dur="1" fill="hold">
                                          <p:stCondLst>
                                            <p:cond delay="0"/>
                                          </p:stCondLst>
                                        </p:cTn>
                                        <p:tgtEl>
                                          <p:spTgt spid="19"/>
                                        </p:tgtEl>
                                        <p:attrNameLst>
                                          <p:attrName>style.visibility</p:attrName>
                                        </p:attrNameLst>
                                      </p:cBhvr>
                                      <p:to>
                                        <p:strVal val="visible"/>
                                      </p:to>
                                    </p:set>
                                    <p:animEffect transition="in" filter="fade">
                                      <p:cBhvr>
                                        <p:cTn id="126"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P spid="20" grpId="0"/>
      <p:bldP spid="21" grpId="0"/>
      <p:bldP spid="22" grpId="0"/>
      <p:bldP spid="23" grpId="0"/>
      <p:bldP spid="24" grpId="0"/>
      <p:bldP spid="25" grpId="0"/>
      <p:bldP spid="26" grpId="0"/>
      <p:bldP spid="47" grpId="0"/>
      <p:bldP spid="74" grpId="0" animBg="1"/>
      <p:bldP spid="75" grpId="0" animBg="1"/>
      <p:bldP spid="76" grpId="0" animBg="1"/>
      <p:bldP spid="77" grpId="0" animBg="1"/>
      <p:bldP spid="78" grpId="0" animBg="1"/>
      <p:bldP spid="83" grpId="0" animBg="1"/>
      <p:bldP spid="87" grpId="0" animBg="1"/>
      <p:bldP spid="118"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 name="Group 40"/>
          <p:cNvGrpSpPr/>
          <p:nvPr/>
        </p:nvGrpSpPr>
        <p:grpSpPr>
          <a:xfrm>
            <a:off x="11887303" y="3891156"/>
            <a:ext cx="2774156" cy="8267591"/>
            <a:chOff x="6738144" y="3465939"/>
            <a:chExt cx="1849437" cy="5510292"/>
          </a:xfrm>
        </p:grpSpPr>
        <p:sp>
          <p:nvSpPr>
            <p:cNvPr id="42" name="Freeform 17"/>
            <p:cNvSpPr>
              <a:spLocks/>
            </p:cNvSpPr>
            <p:nvPr/>
          </p:nvSpPr>
          <p:spPr bwMode="auto">
            <a:xfrm>
              <a:off x="7591425" y="6007527"/>
              <a:ext cx="141288" cy="2968704"/>
            </a:xfrm>
            <a:custGeom>
              <a:avLst/>
              <a:gdLst>
                <a:gd name="T0" fmla="*/ 0 w 35"/>
                <a:gd name="T1" fmla="*/ 65 h 83"/>
                <a:gd name="T2" fmla="*/ 17 w 35"/>
                <a:gd name="T3" fmla="*/ 83 h 83"/>
                <a:gd name="T4" fmla="*/ 35 w 35"/>
                <a:gd name="T5" fmla="*/ 65 h 83"/>
                <a:gd name="T6" fmla="*/ 35 w 35"/>
                <a:gd name="T7" fmla="*/ 0 h 83"/>
                <a:gd name="T8" fmla="*/ 0 w 35"/>
                <a:gd name="T9" fmla="*/ 0 h 83"/>
                <a:gd name="T10" fmla="*/ 0 w 35"/>
                <a:gd name="T11" fmla="*/ 65 h 83"/>
              </a:gdLst>
              <a:ahLst/>
              <a:cxnLst>
                <a:cxn ang="0">
                  <a:pos x="T0" y="T1"/>
                </a:cxn>
                <a:cxn ang="0">
                  <a:pos x="T2" y="T3"/>
                </a:cxn>
                <a:cxn ang="0">
                  <a:pos x="T4" y="T5"/>
                </a:cxn>
                <a:cxn ang="0">
                  <a:pos x="T6" y="T7"/>
                </a:cxn>
                <a:cxn ang="0">
                  <a:pos x="T8" y="T9"/>
                </a:cxn>
                <a:cxn ang="0">
                  <a:pos x="T10" y="T11"/>
                </a:cxn>
              </a:cxnLst>
              <a:rect l="0" t="0" r="r" b="b"/>
              <a:pathLst>
                <a:path w="35" h="83">
                  <a:moveTo>
                    <a:pt x="0" y="65"/>
                  </a:moveTo>
                  <a:cubicBezTo>
                    <a:pt x="0" y="75"/>
                    <a:pt x="7" y="83"/>
                    <a:pt x="17" y="83"/>
                  </a:cubicBezTo>
                  <a:cubicBezTo>
                    <a:pt x="27" y="83"/>
                    <a:pt x="35" y="75"/>
                    <a:pt x="35" y="65"/>
                  </a:cubicBezTo>
                  <a:cubicBezTo>
                    <a:pt x="35" y="0"/>
                    <a:pt x="35" y="0"/>
                    <a:pt x="35" y="0"/>
                  </a:cubicBezTo>
                  <a:cubicBezTo>
                    <a:pt x="0" y="0"/>
                    <a:pt x="0" y="0"/>
                    <a:pt x="0" y="0"/>
                  </a:cubicBezTo>
                  <a:lnTo>
                    <a:pt x="0" y="65"/>
                  </a:lnTo>
                  <a:close/>
                </a:path>
              </a:pathLst>
            </a:custGeom>
            <a:solidFill>
              <a:schemeClr val="accent4">
                <a:lumMod val="7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3" name="Freeform 5"/>
            <p:cNvSpPr>
              <a:spLocks/>
            </p:cNvSpPr>
            <p:nvPr/>
          </p:nvSpPr>
          <p:spPr bwMode="auto">
            <a:xfrm>
              <a:off x="6738144" y="3465939"/>
              <a:ext cx="923925" cy="2566988"/>
            </a:xfrm>
            <a:custGeom>
              <a:avLst/>
              <a:gdLst>
                <a:gd name="T0" fmla="*/ 0 w 245"/>
                <a:gd name="T1" fmla="*/ 429 h 682"/>
                <a:gd name="T2" fmla="*/ 245 w 245"/>
                <a:gd name="T3" fmla="*/ 682 h 682"/>
                <a:gd name="T4" fmla="*/ 245 w 245"/>
                <a:gd name="T5" fmla="*/ 0 h 682"/>
                <a:gd name="T6" fmla="*/ 0 w 245"/>
                <a:gd name="T7" fmla="*/ 429 h 682"/>
              </a:gdLst>
              <a:ahLst/>
              <a:cxnLst>
                <a:cxn ang="0">
                  <a:pos x="T0" y="T1"/>
                </a:cxn>
                <a:cxn ang="0">
                  <a:pos x="T2" y="T3"/>
                </a:cxn>
                <a:cxn ang="0">
                  <a:pos x="T4" y="T5"/>
                </a:cxn>
                <a:cxn ang="0">
                  <a:pos x="T6" y="T7"/>
                </a:cxn>
              </a:cxnLst>
              <a:rect l="0" t="0" r="r" b="b"/>
              <a:pathLst>
                <a:path w="245" h="682">
                  <a:moveTo>
                    <a:pt x="0" y="429"/>
                  </a:moveTo>
                  <a:cubicBezTo>
                    <a:pt x="0" y="617"/>
                    <a:pt x="165" y="682"/>
                    <a:pt x="245" y="682"/>
                  </a:cubicBezTo>
                  <a:cubicBezTo>
                    <a:pt x="245" y="0"/>
                    <a:pt x="245" y="0"/>
                    <a:pt x="245" y="0"/>
                  </a:cubicBezTo>
                  <a:cubicBezTo>
                    <a:pt x="245" y="0"/>
                    <a:pt x="0" y="241"/>
                    <a:pt x="0" y="429"/>
                  </a:cubicBezTo>
                  <a:close/>
                </a:path>
              </a:pathLst>
            </a:custGeom>
            <a:solidFill>
              <a:schemeClr val="accent4"/>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4" name="Freeform 6"/>
            <p:cNvSpPr>
              <a:spLocks/>
            </p:cNvSpPr>
            <p:nvPr/>
          </p:nvSpPr>
          <p:spPr bwMode="auto">
            <a:xfrm>
              <a:off x="7662069" y="3465939"/>
              <a:ext cx="925512" cy="2566988"/>
            </a:xfrm>
            <a:custGeom>
              <a:avLst/>
              <a:gdLst>
                <a:gd name="T0" fmla="*/ 0 w 245"/>
                <a:gd name="T1" fmla="*/ 0 h 682"/>
                <a:gd name="T2" fmla="*/ 0 w 245"/>
                <a:gd name="T3" fmla="*/ 682 h 682"/>
                <a:gd name="T4" fmla="*/ 245 w 245"/>
                <a:gd name="T5" fmla="*/ 429 h 682"/>
                <a:gd name="T6" fmla="*/ 0 w 245"/>
                <a:gd name="T7" fmla="*/ 0 h 682"/>
              </a:gdLst>
              <a:ahLst/>
              <a:cxnLst>
                <a:cxn ang="0">
                  <a:pos x="T0" y="T1"/>
                </a:cxn>
                <a:cxn ang="0">
                  <a:pos x="T2" y="T3"/>
                </a:cxn>
                <a:cxn ang="0">
                  <a:pos x="T4" y="T5"/>
                </a:cxn>
                <a:cxn ang="0">
                  <a:pos x="T6" y="T7"/>
                </a:cxn>
              </a:cxnLst>
              <a:rect l="0" t="0" r="r" b="b"/>
              <a:pathLst>
                <a:path w="245" h="682">
                  <a:moveTo>
                    <a:pt x="0" y="0"/>
                  </a:moveTo>
                  <a:cubicBezTo>
                    <a:pt x="0" y="682"/>
                    <a:pt x="0" y="682"/>
                    <a:pt x="0" y="682"/>
                  </a:cubicBezTo>
                  <a:cubicBezTo>
                    <a:pt x="80" y="682"/>
                    <a:pt x="245" y="617"/>
                    <a:pt x="245" y="429"/>
                  </a:cubicBezTo>
                  <a:cubicBezTo>
                    <a:pt x="245" y="241"/>
                    <a:pt x="0" y="0"/>
                    <a:pt x="0" y="0"/>
                  </a:cubicBezTo>
                  <a:close/>
                </a:path>
              </a:pathLst>
            </a:custGeom>
            <a:solidFill>
              <a:schemeClr val="accent4">
                <a:lumMod val="7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nvGrpSpPr>
            <p:cNvPr id="45" name="Group 44"/>
            <p:cNvGrpSpPr/>
            <p:nvPr/>
          </p:nvGrpSpPr>
          <p:grpSpPr>
            <a:xfrm>
              <a:off x="7014369" y="3958064"/>
              <a:ext cx="1296987" cy="1885951"/>
              <a:chOff x="4360863" y="3244850"/>
              <a:chExt cx="1296987" cy="1885951"/>
            </a:xfrm>
            <a:solidFill>
              <a:srgbClr val="FFFFFF">
                <a:alpha val="10000"/>
              </a:srgbClr>
            </a:solidFill>
          </p:grpSpPr>
          <p:sp>
            <p:nvSpPr>
              <p:cNvPr id="46" name="Freeform 7"/>
              <p:cNvSpPr>
                <a:spLocks/>
              </p:cNvSpPr>
              <p:nvPr/>
            </p:nvSpPr>
            <p:spPr bwMode="auto">
              <a:xfrm>
                <a:off x="4492625" y="4818063"/>
                <a:ext cx="1033462" cy="312738"/>
              </a:xfrm>
              <a:custGeom>
                <a:avLst/>
                <a:gdLst>
                  <a:gd name="T0" fmla="*/ 639 w 651"/>
                  <a:gd name="T1" fmla="*/ 0 h 197"/>
                  <a:gd name="T2" fmla="*/ 325 w 651"/>
                  <a:gd name="T3" fmla="*/ 166 h 197"/>
                  <a:gd name="T4" fmla="*/ 12 w 651"/>
                  <a:gd name="T5" fmla="*/ 0 h 197"/>
                  <a:gd name="T6" fmla="*/ 0 w 651"/>
                  <a:gd name="T7" fmla="*/ 24 h 197"/>
                  <a:gd name="T8" fmla="*/ 325 w 651"/>
                  <a:gd name="T9" fmla="*/ 195 h 197"/>
                  <a:gd name="T10" fmla="*/ 325 w 651"/>
                  <a:gd name="T11" fmla="*/ 197 h 197"/>
                  <a:gd name="T12" fmla="*/ 325 w 651"/>
                  <a:gd name="T13" fmla="*/ 197 h 197"/>
                  <a:gd name="T14" fmla="*/ 325 w 651"/>
                  <a:gd name="T15" fmla="*/ 197 h 197"/>
                  <a:gd name="T16" fmla="*/ 325 w 651"/>
                  <a:gd name="T17" fmla="*/ 195 h 197"/>
                  <a:gd name="T18" fmla="*/ 651 w 651"/>
                  <a:gd name="T19" fmla="*/ 24 h 197"/>
                  <a:gd name="T20" fmla="*/ 639 w 651"/>
                  <a:gd name="T21"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1" h="197">
                    <a:moveTo>
                      <a:pt x="639" y="0"/>
                    </a:moveTo>
                    <a:lnTo>
                      <a:pt x="325" y="166"/>
                    </a:lnTo>
                    <a:lnTo>
                      <a:pt x="12" y="0"/>
                    </a:lnTo>
                    <a:lnTo>
                      <a:pt x="0" y="24"/>
                    </a:lnTo>
                    <a:lnTo>
                      <a:pt x="325" y="195"/>
                    </a:lnTo>
                    <a:lnTo>
                      <a:pt x="325" y="197"/>
                    </a:lnTo>
                    <a:lnTo>
                      <a:pt x="325" y="197"/>
                    </a:lnTo>
                    <a:lnTo>
                      <a:pt x="325" y="197"/>
                    </a:lnTo>
                    <a:lnTo>
                      <a:pt x="325" y="195"/>
                    </a:lnTo>
                    <a:lnTo>
                      <a:pt x="651" y="24"/>
                    </a:lnTo>
                    <a:lnTo>
                      <a:pt x="6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7" name="Freeform 8"/>
              <p:cNvSpPr>
                <a:spLocks/>
              </p:cNvSpPr>
              <p:nvPr/>
            </p:nvSpPr>
            <p:spPr bwMode="auto">
              <a:xfrm>
                <a:off x="4360863" y="4452938"/>
                <a:ext cx="1296987" cy="381000"/>
              </a:xfrm>
              <a:custGeom>
                <a:avLst/>
                <a:gdLst>
                  <a:gd name="T0" fmla="*/ 408 w 817"/>
                  <a:gd name="T1" fmla="*/ 211 h 240"/>
                  <a:gd name="T2" fmla="*/ 12 w 817"/>
                  <a:gd name="T3" fmla="*/ 0 h 240"/>
                  <a:gd name="T4" fmla="*/ 0 w 817"/>
                  <a:gd name="T5" fmla="*/ 24 h 240"/>
                  <a:gd name="T6" fmla="*/ 408 w 817"/>
                  <a:gd name="T7" fmla="*/ 240 h 240"/>
                  <a:gd name="T8" fmla="*/ 408 w 817"/>
                  <a:gd name="T9" fmla="*/ 240 h 240"/>
                  <a:gd name="T10" fmla="*/ 408 w 817"/>
                  <a:gd name="T11" fmla="*/ 240 h 240"/>
                  <a:gd name="T12" fmla="*/ 408 w 817"/>
                  <a:gd name="T13" fmla="*/ 240 h 240"/>
                  <a:gd name="T14" fmla="*/ 408 w 817"/>
                  <a:gd name="T15" fmla="*/ 240 h 240"/>
                  <a:gd name="T16" fmla="*/ 817 w 817"/>
                  <a:gd name="T17" fmla="*/ 24 h 240"/>
                  <a:gd name="T18" fmla="*/ 805 w 817"/>
                  <a:gd name="T19" fmla="*/ 0 h 240"/>
                  <a:gd name="T20" fmla="*/ 408 w 817"/>
                  <a:gd name="T21" fmla="*/ 211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7" h="240">
                    <a:moveTo>
                      <a:pt x="408" y="211"/>
                    </a:moveTo>
                    <a:lnTo>
                      <a:pt x="12" y="0"/>
                    </a:lnTo>
                    <a:lnTo>
                      <a:pt x="0" y="24"/>
                    </a:lnTo>
                    <a:lnTo>
                      <a:pt x="408" y="240"/>
                    </a:lnTo>
                    <a:lnTo>
                      <a:pt x="408" y="240"/>
                    </a:lnTo>
                    <a:lnTo>
                      <a:pt x="408" y="240"/>
                    </a:lnTo>
                    <a:lnTo>
                      <a:pt x="408" y="240"/>
                    </a:lnTo>
                    <a:lnTo>
                      <a:pt x="408" y="240"/>
                    </a:lnTo>
                    <a:lnTo>
                      <a:pt x="817" y="24"/>
                    </a:lnTo>
                    <a:lnTo>
                      <a:pt x="805" y="0"/>
                    </a:lnTo>
                    <a:lnTo>
                      <a:pt x="408" y="2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8" name="Freeform 9"/>
              <p:cNvSpPr>
                <a:spLocks/>
              </p:cNvSpPr>
              <p:nvPr/>
            </p:nvSpPr>
            <p:spPr bwMode="auto">
              <a:xfrm>
                <a:off x="4360863" y="4125913"/>
                <a:ext cx="1296987" cy="381000"/>
              </a:xfrm>
              <a:custGeom>
                <a:avLst/>
                <a:gdLst>
                  <a:gd name="T0" fmla="*/ 408 w 817"/>
                  <a:gd name="T1" fmla="*/ 240 h 240"/>
                  <a:gd name="T2" fmla="*/ 408 w 817"/>
                  <a:gd name="T3" fmla="*/ 240 h 240"/>
                  <a:gd name="T4" fmla="*/ 408 w 817"/>
                  <a:gd name="T5" fmla="*/ 240 h 240"/>
                  <a:gd name="T6" fmla="*/ 408 w 817"/>
                  <a:gd name="T7" fmla="*/ 237 h 240"/>
                  <a:gd name="T8" fmla="*/ 817 w 817"/>
                  <a:gd name="T9" fmla="*/ 21 h 240"/>
                  <a:gd name="T10" fmla="*/ 805 w 817"/>
                  <a:gd name="T11" fmla="*/ 0 h 240"/>
                  <a:gd name="T12" fmla="*/ 408 w 817"/>
                  <a:gd name="T13" fmla="*/ 209 h 240"/>
                  <a:gd name="T14" fmla="*/ 12 w 817"/>
                  <a:gd name="T15" fmla="*/ 0 h 240"/>
                  <a:gd name="T16" fmla="*/ 0 w 817"/>
                  <a:gd name="T17" fmla="*/ 21 h 240"/>
                  <a:gd name="T18" fmla="*/ 408 w 817"/>
                  <a:gd name="T19" fmla="*/ 237 h 240"/>
                  <a:gd name="T20" fmla="*/ 408 w 817"/>
                  <a:gd name="T21"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7" h="240">
                    <a:moveTo>
                      <a:pt x="408" y="240"/>
                    </a:moveTo>
                    <a:lnTo>
                      <a:pt x="408" y="240"/>
                    </a:lnTo>
                    <a:lnTo>
                      <a:pt x="408" y="240"/>
                    </a:lnTo>
                    <a:lnTo>
                      <a:pt x="408" y="237"/>
                    </a:lnTo>
                    <a:lnTo>
                      <a:pt x="817" y="21"/>
                    </a:lnTo>
                    <a:lnTo>
                      <a:pt x="805" y="0"/>
                    </a:lnTo>
                    <a:lnTo>
                      <a:pt x="408" y="209"/>
                    </a:lnTo>
                    <a:lnTo>
                      <a:pt x="12" y="0"/>
                    </a:lnTo>
                    <a:lnTo>
                      <a:pt x="0" y="21"/>
                    </a:lnTo>
                    <a:lnTo>
                      <a:pt x="408" y="237"/>
                    </a:lnTo>
                    <a:lnTo>
                      <a:pt x="408" y="2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9" name="Freeform 10"/>
              <p:cNvSpPr>
                <a:spLocks/>
              </p:cNvSpPr>
              <p:nvPr/>
            </p:nvSpPr>
            <p:spPr bwMode="auto">
              <a:xfrm>
                <a:off x="4492625" y="3829050"/>
                <a:ext cx="1033462" cy="312738"/>
              </a:xfrm>
              <a:custGeom>
                <a:avLst/>
                <a:gdLst>
                  <a:gd name="T0" fmla="*/ 325 w 651"/>
                  <a:gd name="T1" fmla="*/ 197 h 197"/>
                  <a:gd name="T2" fmla="*/ 325 w 651"/>
                  <a:gd name="T3" fmla="*/ 197 h 197"/>
                  <a:gd name="T4" fmla="*/ 325 w 651"/>
                  <a:gd name="T5" fmla="*/ 197 h 197"/>
                  <a:gd name="T6" fmla="*/ 325 w 651"/>
                  <a:gd name="T7" fmla="*/ 197 h 197"/>
                  <a:gd name="T8" fmla="*/ 651 w 651"/>
                  <a:gd name="T9" fmla="*/ 24 h 197"/>
                  <a:gd name="T10" fmla="*/ 639 w 651"/>
                  <a:gd name="T11" fmla="*/ 0 h 197"/>
                  <a:gd name="T12" fmla="*/ 325 w 651"/>
                  <a:gd name="T13" fmla="*/ 166 h 197"/>
                  <a:gd name="T14" fmla="*/ 12 w 651"/>
                  <a:gd name="T15" fmla="*/ 0 h 197"/>
                  <a:gd name="T16" fmla="*/ 0 w 651"/>
                  <a:gd name="T17" fmla="*/ 24 h 197"/>
                  <a:gd name="T18" fmla="*/ 325 w 651"/>
                  <a:gd name="T19" fmla="*/ 197 h 197"/>
                  <a:gd name="T20" fmla="*/ 325 w 651"/>
                  <a:gd name="T21"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1" h="197">
                    <a:moveTo>
                      <a:pt x="325" y="197"/>
                    </a:moveTo>
                    <a:lnTo>
                      <a:pt x="325" y="197"/>
                    </a:lnTo>
                    <a:lnTo>
                      <a:pt x="325" y="197"/>
                    </a:lnTo>
                    <a:lnTo>
                      <a:pt x="325" y="197"/>
                    </a:lnTo>
                    <a:lnTo>
                      <a:pt x="651" y="24"/>
                    </a:lnTo>
                    <a:lnTo>
                      <a:pt x="639" y="0"/>
                    </a:lnTo>
                    <a:lnTo>
                      <a:pt x="325" y="166"/>
                    </a:lnTo>
                    <a:lnTo>
                      <a:pt x="12" y="0"/>
                    </a:lnTo>
                    <a:lnTo>
                      <a:pt x="0" y="24"/>
                    </a:lnTo>
                    <a:lnTo>
                      <a:pt x="325" y="197"/>
                    </a:lnTo>
                    <a:lnTo>
                      <a:pt x="325" y="1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0" name="Freeform 11"/>
              <p:cNvSpPr>
                <a:spLocks/>
              </p:cNvSpPr>
              <p:nvPr/>
            </p:nvSpPr>
            <p:spPr bwMode="auto">
              <a:xfrm>
                <a:off x="4684713" y="3549650"/>
                <a:ext cx="649287" cy="211138"/>
              </a:xfrm>
              <a:custGeom>
                <a:avLst/>
                <a:gdLst>
                  <a:gd name="T0" fmla="*/ 204 w 409"/>
                  <a:gd name="T1" fmla="*/ 133 h 133"/>
                  <a:gd name="T2" fmla="*/ 204 w 409"/>
                  <a:gd name="T3" fmla="*/ 133 h 133"/>
                  <a:gd name="T4" fmla="*/ 204 w 409"/>
                  <a:gd name="T5" fmla="*/ 133 h 133"/>
                  <a:gd name="T6" fmla="*/ 204 w 409"/>
                  <a:gd name="T7" fmla="*/ 131 h 133"/>
                  <a:gd name="T8" fmla="*/ 409 w 409"/>
                  <a:gd name="T9" fmla="*/ 24 h 133"/>
                  <a:gd name="T10" fmla="*/ 397 w 409"/>
                  <a:gd name="T11" fmla="*/ 0 h 133"/>
                  <a:gd name="T12" fmla="*/ 204 w 409"/>
                  <a:gd name="T13" fmla="*/ 102 h 133"/>
                  <a:gd name="T14" fmla="*/ 12 w 409"/>
                  <a:gd name="T15" fmla="*/ 0 h 133"/>
                  <a:gd name="T16" fmla="*/ 0 w 409"/>
                  <a:gd name="T17" fmla="*/ 24 h 133"/>
                  <a:gd name="T18" fmla="*/ 204 w 409"/>
                  <a:gd name="T19" fmla="*/ 131 h 133"/>
                  <a:gd name="T20" fmla="*/ 204 w 409"/>
                  <a:gd name="T2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9" h="133">
                    <a:moveTo>
                      <a:pt x="204" y="133"/>
                    </a:moveTo>
                    <a:lnTo>
                      <a:pt x="204" y="133"/>
                    </a:lnTo>
                    <a:lnTo>
                      <a:pt x="204" y="133"/>
                    </a:lnTo>
                    <a:lnTo>
                      <a:pt x="204" y="131"/>
                    </a:lnTo>
                    <a:lnTo>
                      <a:pt x="409" y="24"/>
                    </a:lnTo>
                    <a:lnTo>
                      <a:pt x="397" y="0"/>
                    </a:lnTo>
                    <a:lnTo>
                      <a:pt x="204" y="102"/>
                    </a:lnTo>
                    <a:lnTo>
                      <a:pt x="12" y="0"/>
                    </a:lnTo>
                    <a:lnTo>
                      <a:pt x="0" y="24"/>
                    </a:lnTo>
                    <a:lnTo>
                      <a:pt x="204" y="131"/>
                    </a:lnTo>
                    <a:lnTo>
                      <a:pt x="204" y="1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1" name="Freeform 12"/>
              <p:cNvSpPr>
                <a:spLocks/>
              </p:cNvSpPr>
              <p:nvPr/>
            </p:nvSpPr>
            <p:spPr bwMode="auto">
              <a:xfrm>
                <a:off x="4772025" y="3244850"/>
                <a:ext cx="474662" cy="161925"/>
              </a:xfrm>
              <a:custGeom>
                <a:avLst/>
                <a:gdLst>
                  <a:gd name="T0" fmla="*/ 149 w 299"/>
                  <a:gd name="T1" fmla="*/ 102 h 102"/>
                  <a:gd name="T2" fmla="*/ 299 w 299"/>
                  <a:gd name="T3" fmla="*/ 24 h 102"/>
                  <a:gd name="T4" fmla="*/ 285 w 299"/>
                  <a:gd name="T5" fmla="*/ 0 h 102"/>
                  <a:gd name="T6" fmla="*/ 152 w 299"/>
                  <a:gd name="T7" fmla="*/ 71 h 102"/>
                  <a:gd name="T8" fmla="*/ 12 w 299"/>
                  <a:gd name="T9" fmla="*/ 3 h 102"/>
                  <a:gd name="T10" fmla="*/ 0 w 299"/>
                  <a:gd name="T11" fmla="*/ 26 h 102"/>
                  <a:gd name="T12" fmla="*/ 147 w 299"/>
                  <a:gd name="T13" fmla="*/ 97 h 102"/>
                  <a:gd name="T14" fmla="*/ 149 w 299"/>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9" h="102">
                    <a:moveTo>
                      <a:pt x="149" y="102"/>
                    </a:moveTo>
                    <a:lnTo>
                      <a:pt x="299" y="24"/>
                    </a:lnTo>
                    <a:lnTo>
                      <a:pt x="285" y="0"/>
                    </a:lnTo>
                    <a:lnTo>
                      <a:pt x="152" y="71"/>
                    </a:lnTo>
                    <a:lnTo>
                      <a:pt x="12" y="3"/>
                    </a:lnTo>
                    <a:lnTo>
                      <a:pt x="0" y="26"/>
                    </a:lnTo>
                    <a:lnTo>
                      <a:pt x="147" y="97"/>
                    </a:lnTo>
                    <a:lnTo>
                      <a:pt x="149"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grpSp>
        <p:nvGrpSpPr>
          <p:cNvPr id="52" name="Group 51"/>
          <p:cNvGrpSpPr/>
          <p:nvPr/>
        </p:nvGrpSpPr>
        <p:grpSpPr>
          <a:xfrm>
            <a:off x="8742866" y="3891156"/>
            <a:ext cx="2774156" cy="8267591"/>
            <a:chOff x="5171283" y="3465939"/>
            <a:chExt cx="1849437" cy="5510292"/>
          </a:xfrm>
        </p:grpSpPr>
        <p:sp>
          <p:nvSpPr>
            <p:cNvPr id="53" name="Freeform 17"/>
            <p:cNvSpPr>
              <a:spLocks/>
            </p:cNvSpPr>
            <p:nvPr/>
          </p:nvSpPr>
          <p:spPr bwMode="auto">
            <a:xfrm>
              <a:off x="6024564" y="6007527"/>
              <a:ext cx="141288" cy="2968704"/>
            </a:xfrm>
            <a:custGeom>
              <a:avLst/>
              <a:gdLst>
                <a:gd name="T0" fmla="*/ 0 w 35"/>
                <a:gd name="T1" fmla="*/ 65 h 83"/>
                <a:gd name="T2" fmla="*/ 17 w 35"/>
                <a:gd name="T3" fmla="*/ 83 h 83"/>
                <a:gd name="T4" fmla="*/ 35 w 35"/>
                <a:gd name="T5" fmla="*/ 65 h 83"/>
                <a:gd name="T6" fmla="*/ 35 w 35"/>
                <a:gd name="T7" fmla="*/ 0 h 83"/>
                <a:gd name="T8" fmla="*/ 0 w 35"/>
                <a:gd name="T9" fmla="*/ 0 h 83"/>
                <a:gd name="T10" fmla="*/ 0 w 35"/>
                <a:gd name="T11" fmla="*/ 65 h 83"/>
              </a:gdLst>
              <a:ahLst/>
              <a:cxnLst>
                <a:cxn ang="0">
                  <a:pos x="T0" y="T1"/>
                </a:cxn>
                <a:cxn ang="0">
                  <a:pos x="T2" y="T3"/>
                </a:cxn>
                <a:cxn ang="0">
                  <a:pos x="T4" y="T5"/>
                </a:cxn>
                <a:cxn ang="0">
                  <a:pos x="T6" y="T7"/>
                </a:cxn>
                <a:cxn ang="0">
                  <a:pos x="T8" y="T9"/>
                </a:cxn>
                <a:cxn ang="0">
                  <a:pos x="T10" y="T11"/>
                </a:cxn>
              </a:cxnLst>
              <a:rect l="0" t="0" r="r" b="b"/>
              <a:pathLst>
                <a:path w="35" h="83">
                  <a:moveTo>
                    <a:pt x="0" y="65"/>
                  </a:moveTo>
                  <a:cubicBezTo>
                    <a:pt x="0" y="75"/>
                    <a:pt x="7" y="83"/>
                    <a:pt x="17" y="83"/>
                  </a:cubicBezTo>
                  <a:cubicBezTo>
                    <a:pt x="27" y="83"/>
                    <a:pt x="35" y="75"/>
                    <a:pt x="35" y="65"/>
                  </a:cubicBezTo>
                  <a:cubicBezTo>
                    <a:pt x="35" y="0"/>
                    <a:pt x="35" y="0"/>
                    <a:pt x="35" y="0"/>
                  </a:cubicBezTo>
                  <a:cubicBezTo>
                    <a:pt x="0" y="0"/>
                    <a:pt x="0" y="0"/>
                    <a:pt x="0" y="0"/>
                  </a:cubicBezTo>
                  <a:lnTo>
                    <a:pt x="0" y="65"/>
                  </a:lnTo>
                  <a:close/>
                </a:path>
              </a:pathLst>
            </a:custGeom>
            <a:solidFill>
              <a:schemeClr val="accent3">
                <a:lumMod val="7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4" name="Freeform 5"/>
            <p:cNvSpPr>
              <a:spLocks/>
            </p:cNvSpPr>
            <p:nvPr/>
          </p:nvSpPr>
          <p:spPr bwMode="auto">
            <a:xfrm>
              <a:off x="5171283" y="3465939"/>
              <a:ext cx="923925" cy="2566988"/>
            </a:xfrm>
            <a:custGeom>
              <a:avLst/>
              <a:gdLst>
                <a:gd name="T0" fmla="*/ 0 w 245"/>
                <a:gd name="T1" fmla="*/ 429 h 682"/>
                <a:gd name="T2" fmla="*/ 245 w 245"/>
                <a:gd name="T3" fmla="*/ 682 h 682"/>
                <a:gd name="T4" fmla="*/ 245 w 245"/>
                <a:gd name="T5" fmla="*/ 0 h 682"/>
                <a:gd name="T6" fmla="*/ 0 w 245"/>
                <a:gd name="T7" fmla="*/ 429 h 682"/>
              </a:gdLst>
              <a:ahLst/>
              <a:cxnLst>
                <a:cxn ang="0">
                  <a:pos x="T0" y="T1"/>
                </a:cxn>
                <a:cxn ang="0">
                  <a:pos x="T2" y="T3"/>
                </a:cxn>
                <a:cxn ang="0">
                  <a:pos x="T4" y="T5"/>
                </a:cxn>
                <a:cxn ang="0">
                  <a:pos x="T6" y="T7"/>
                </a:cxn>
              </a:cxnLst>
              <a:rect l="0" t="0" r="r" b="b"/>
              <a:pathLst>
                <a:path w="245" h="682">
                  <a:moveTo>
                    <a:pt x="0" y="429"/>
                  </a:moveTo>
                  <a:cubicBezTo>
                    <a:pt x="0" y="617"/>
                    <a:pt x="165" y="682"/>
                    <a:pt x="245" y="682"/>
                  </a:cubicBezTo>
                  <a:cubicBezTo>
                    <a:pt x="245" y="0"/>
                    <a:pt x="245" y="0"/>
                    <a:pt x="245" y="0"/>
                  </a:cubicBezTo>
                  <a:cubicBezTo>
                    <a:pt x="245" y="0"/>
                    <a:pt x="0" y="241"/>
                    <a:pt x="0" y="429"/>
                  </a:cubicBezTo>
                  <a:close/>
                </a:path>
              </a:pathLst>
            </a:custGeom>
            <a:solidFill>
              <a:schemeClr val="accent3"/>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5" name="Freeform 6"/>
            <p:cNvSpPr>
              <a:spLocks/>
            </p:cNvSpPr>
            <p:nvPr/>
          </p:nvSpPr>
          <p:spPr bwMode="auto">
            <a:xfrm>
              <a:off x="6095208" y="3465939"/>
              <a:ext cx="925512" cy="2566988"/>
            </a:xfrm>
            <a:custGeom>
              <a:avLst/>
              <a:gdLst>
                <a:gd name="T0" fmla="*/ 0 w 245"/>
                <a:gd name="T1" fmla="*/ 0 h 682"/>
                <a:gd name="T2" fmla="*/ 0 w 245"/>
                <a:gd name="T3" fmla="*/ 682 h 682"/>
                <a:gd name="T4" fmla="*/ 245 w 245"/>
                <a:gd name="T5" fmla="*/ 429 h 682"/>
                <a:gd name="T6" fmla="*/ 0 w 245"/>
                <a:gd name="T7" fmla="*/ 0 h 682"/>
              </a:gdLst>
              <a:ahLst/>
              <a:cxnLst>
                <a:cxn ang="0">
                  <a:pos x="T0" y="T1"/>
                </a:cxn>
                <a:cxn ang="0">
                  <a:pos x="T2" y="T3"/>
                </a:cxn>
                <a:cxn ang="0">
                  <a:pos x="T4" y="T5"/>
                </a:cxn>
                <a:cxn ang="0">
                  <a:pos x="T6" y="T7"/>
                </a:cxn>
              </a:cxnLst>
              <a:rect l="0" t="0" r="r" b="b"/>
              <a:pathLst>
                <a:path w="245" h="682">
                  <a:moveTo>
                    <a:pt x="0" y="0"/>
                  </a:moveTo>
                  <a:cubicBezTo>
                    <a:pt x="0" y="682"/>
                    <a:pt x="0" y="682"/>
                    <a:pt x="0" y="682"/>
                  </a:cubicBezTo>
                  <a:cubicBezTo>
                    <a:pt x="80" y="682"/>
                    <a:pt x="245" y="617"/>
                    <a:pt x="245" y="429"/>
                  </a:cubicBezTo>
                  <a:cubicBezTo>
                    <a:pt x="245" y="241"/>
                    <a:pt x="0" y="0"/>
                    <a:pt x="0" y="0"/>
                  </a:cubicBezTo>
                  <a:close/>
                </a:path>
              </a:pathLst>
            </a:custGeom>
            <a:solidFill>
              <a:schemeClr val="accent3">
                <a:lumMod val="7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nvGrpSpPr>
            <p:cNvPr id="56" name="Group 55"/>
            <p:cNvGrpSpPr/>
            <p:nvPr/>
          </p:nvGrpSpPr>
          <p:grpSpPr>
            <a:xfrm>
              <a:off x="5447508" y="3958064"/>
              <a:ext cx="1296987" cy="1885951"/>
              <a:chOff x="4360863" y="3244850"/>
              <a:chExt cx="1296987" cy="1885951"/>
            </a:xfrm>
            <a:solidFill>
              <a:srgbClr val="FFFFFF">
                <a:alpha val="10000"/>
              </a:srgbClr>
            </a:solidFill>
          </p:grpSpPr>
          <p:sp>
            <p:nvSpPr>
              <p:cNvPr id="57" name="Freeform 7"/>
              <p:cNvSpPr>
                <a:spLocks/>
              </p:cNvSpPr>
              <p:nvPr/>
            </p:nvSpPr>
            <p:spPr bwMode="auto">
              <a:xfrm>
                <a:off x="4492625" y="4818063"/>
                <a:ext cx="1033462" cy="312738"/>
              </a:xfrm>
              <a:custGeom>
                <a:avLst/>
                <a:gdLst>
                  <a:gd name="T0" fmla="*/ 639 w 651"/>
                  <a:gd name="T1" fmla="*/ 0 h 197"/>
                  <a:gd name="T2" fmla="*/ 325 w 651"/>
                  <a:gd name="T3" fmla="*/ 166 h 197"/>
                  <a:gd name="T4" fmla="*/ 12 w 651"/>
                  <a:gd name="T5" fmla="*/ 0 h 197"/>
                  <a:gd name="T6" fmla="*/ 0 w 651"/>
                  <a:gd name="T7" fmla="*/ 24 h 197"/>
                  <a:gd name="T8" fmla="*/ 325 w 651"/>
                  <a:gd name="T9" fmla="*/ 195 h 197"/>
                  <a:gd name="T10" fmla="*/ 325 w 651"/>
                  <a:gd name="T11" fmla="*/ 197 h 197"/>
                  <a:gd name="T12" fmla="*/ 325 w 651"/>
                  <a:gd name="T13" fmla="*/ 197 h 197"/>
                  <a:gd name="T14" fmla="*/ 325 w 651"/>
                  <a:gd name="T15" fmla="*/ 197 h 197"/>
                  <a:gd name="T16" fmla="*/ 325 w 651"/>
                  <a:gd name="T17" fmla="*/ 195 h 197"/>
                  <a:gd name="T18" fmla="*/ 651 w 651"/>
                  <a:gd name="T19" fmla="*/ 24 h 197"/>
                  <a:gd name="T20" fmla="*/ 639 w 651"/>
                  <a:gd name="T21"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1" h="197">
                    <a:moveTo>
                      <a:pt x="639" y="0"/>
                    </a:moveTo>
                    <a:lnTo>
                      <a:pt x="325" y="166"/>
                    </a:lnTo>
                    <a:lnTo>
                      <a:pt x="12" y="0"/>
                    </a:lnTo>
                    <a:lnTo>
                      <a:pt x="0" y="24"/>
                    </a:lnTo>
                    <a:lnTo>
                      <a:pt x="325" y="195"/>
                    </a:lnTo>
                    <a:lnTo>
                      <a:pt x="325" y="197"/>
                    </a:lnTo>
                    <a:lnTo>
                      <a:pt x="325" y="197"/>
                    </a:lnTo>
                    <a:lnTo>
                      <a:pt x="325" y="197"/>
                    </a:lnTo>
                    <a:lnTo>
                      <a:pt x="325" y="195"/>
                    </a:lnTo>
                    <a:lnTo>
                      <a:pt x="651" y="24"/>
                    </a:lnTo>
                    <a:lnTo>
                      <a:pt x="6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8" name="Freeform 8"/>
              <p:cNvSpPr>
                <a:spLocks/>
              </p:cNvSpPr>
              <p:nvPr/>
            </p:nvSpPr>
            <p:spPr bwMode="auto">
              <a:xfrm>
                <a:off x="4360863" y="4452938"/>
                <a:ext cx="1296987" cy="381000"/>
              </a:xfrm>
              <a:custGeom>
                <a:avLst/>
                <a:gdLst>
                  <a:gd name="T0" fmla="*/ 408 w 817"/>
                  <a:gd name="T1" fmla="*/ 211 h 240"/>
                  <a:gd name="T2" fmla="*/ 12 w 817"/>
                  <a:gd name="T3" fmla="*/ 0 h 240"/>
                  <a:gd name="T4" fmla="*/ 0 w 817"/>
                  <a:gd name="T5" fmla="*/ 24 h 240"/>
                  <a:gd name="T6" fmla="*/ 408 w 817"/>
                  <a:gd name="T7" fmla="*/ 240 h 240"/>
                  <a:gd name="T8" fmla="*/ 408 w 817"/>
                  <a:gd name="T9" fmla="*/ 240 h 240"/>
                  <a:gd name="T10" fmla="*/ 408 w 817"/>
                  <a:gd name="T11" fmla="*/ 240 h 240"/>
                  <a:gd name="T12" fmla="*/ 408 w 817"/>
                  <a:gd name="T13" fmla="*/ 240 h 240"/>
                  <a:gd name="T14" fmla="*/ 408 w 817"/>
                  <a:gd name="T15" fmla="*/ 240 h 240"/>
                  <a:gd name="T16" fmla="*/ 817 w 817"/>
                  <a:gd name="T17" fmla="*/ 24 h 240"/>
                  <a:gd name="T18" fmla="*/ 805 w 817"/>
                  <a:gd name="T19" fmla="*/ 0 h 240"/>
                  <a:gd name="T20" fmla="*/ 408 w 817"/>
                  <a:gd name="T21" fmla="*/ 211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7" h="240">
                    <a:moveTo>
                      <a:pt x="408" y="211"/>
                    </a:moveTo>
                    <a:lnTo>
                      <a:pt x="12" y="0"/>
                    </a:lnTo>
                    <a:lnTo>
                      <a:pt x="0" y="24"/>
                    </a:lnTo>
                    <a:lnTo>
                      <a:pt x="408" y="240"/>
                    </a:lnTo>
                    <a:lnTo>
                      <a:pt x="408" y="240"/>
                    </a:lnTo>
                    <a:lnTo>
                      <a:pt x="408" y="240"/>
                    </a:lnTo>
                    <a:lnTo>
                      <a:pt x="408" y="240"/>
                    </a:lnTo>
                    <a:lnTo>
                      <a:pt x="408" y="240"/>
                    </a:lnTo>
                    <a:lnTo>
                      <a:pt x="817" y="24"/>
                    </a:lnTo>
                    <a:lnTo>
                      <a:pt x="805" y="0"/>
                    </a:lnTo>
                    <a:lnTo>
                      <a:pt x="408" y="2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9" name="Freeform 9"/>
              <p:cNvSpPr>
                <a:spLocks/>
              </p:cNvSpPr>
              <p:nvPr/>
            </p:nvSpPr>
            <p:spPr bwMode="auto">
              <a:xfrm>
                <a:off x="4360863" y="4125913"/>
                <a:ext cx="1296987" cy="381000"/>
              </a:xfrm>
              <a:custGeom>
                <a:avLst/>
                <a:gdLst>
                  <a:gd name="T0" fmla="*/ 408 w 817"/>
                  <a:gd name="T1" fmla="*/ 240 h 240"/>
                  <a:gd name="T2" fmla="*/ 408 w 817"/>
                  <a:gd name="T3" fmla="*/ 240 h 240"/>
                  <a:gd name="T4" fmla="*/ 408 w 817"/>
                  <a:gd name="T5" fmla="*/ 240 h 240"/>
                  <a:gd name="T6" fmla="*/ 408 w 817"/>
                  <a:gd name="T7" fmla="*/ 237 h 240"/>
                  <a:gd name="T8" fmla="*/ 817 w 817"/>
                  <a:gd name="T9" fmla="*/ 21 h 240"/>
                  <a:gd name="T10" fmla="*/ 805 w 817"/>
                  <a:gd name="T11" fmla="*/ 0 h 240"/>
                  <a:gd name="T12" fmla="*/ 408 w 817"/>
                  <a:gd name="T13" fmla="*/ 209 h 240"/>
                  <a:gd name="T14" fmla="*/ 12 w 817"/>
                  <a:gd name="T15" fmla="*/ 0 h 240"/>
                  <a:gd name="T16" fmla="*/ 0 w 817"/>
                  <a:gd name="T17" fmla="*/ 21 h 240"/>
                  <a:gd name="T18" fmla="*/ 408 w 817"/>
                  <a:gd name="T19" fmla="*/ 237 h 240"/>
                  <a:gd name="T20" fmla="*/ 408 w 817"/>
                  <a:gd name="T21"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7" h="240">
                    <a:moveTo>
                      <a:pt x="408" y="240"/>
                    </a:moveTo>
                    <a:lnTo>
                      <a:pt x="408" y="240"/>
                    </a:lnTo>
                    <a:lnTo>
                      <a:pt x="408" y="240"/>
                    </a:lnTo>
                    <a:lnTo>
                      <a:pt x="408" y="237"/>
                    </a:lnTo>
                    <a:lnTo>
                      <a:pt x="817" y="21"/>
                    </a:lnTo>
                    <a:lnTo>
                      <a:pt x="805" y="0"/>
                    </a:lnTo>
                    <a:lnTo>
                      <a:pt x="408" y="209"/>
                    </a:lnTo>
                    <a:lnTo>
                      <a:pt x="12" y="0"/>
                    </a:lnTo>
                    <a:lnTo>
                      <a:pt x="0" y="21"/>
                    </a:lnTo>
                    <a:lnTo>
                      <a:pt x="408" y="237"/>
                    </a:lnTo>
                    <a:lnTo>
                      <a:pt x="408" y="2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0" name="Freeform 10"/>
              <p:cNvSpPr>
                <a:spLocks/>
              </p:cNvSpPr>
              <p:nvPr/>
            </p:nvSpPr>
            <p:spPr bwMode="auto">
              <a:xfrm>
                <a:off x="4492625" y="3829050"/>
                <a:ext cx="1033462" cy="312738"/>
              </a:xfrm>
              <a:custGeom>
                <a:avLst/>
                <a:gdLst>
                  <a:gd name="T0" fmla="*/ 325 w 651"/>
                  <a:gd name="T1" fmla="*/ 197 h 197"/>
                  <a:gd name="T2" fmla="*/ 325 w 651"/>
                  <a:gd name="T3" fmla="*/ 197 h 197"/>
                  <a:gd name="T4" fmla="*/ 325 w 651"/>
                  <a:gd name="T5" fmla="*/ 197 h 197"/>
                  <a:gd name="T6" fmla="*/ 325 w 651"/>
                  <a:gd name="T7" fmla="*/ 197 h 197"/>
                  <a:gd name="T8" fmla="*/ 651 w 651"/>
                  <a:gd name="T9" fmla="*/ 24 h 197"/>
                  <a:gd name="T10" fmla="*/ 639 w 651"/>
                  <a:gd name="T11" fmla="*/ 0 h 197"/>
                  <a:gd name="T12" fmla="*/ 325 w 651"/>
                  <a:gd name="T13" fmla="*/ 166 h 197"/>
                  <a:gd name="T14" fmla="*/ 12 w 651"/>
                  <a:gd name="T15" fmla="*/ 0 h 197"/>
                  <a:gd name="T16" fmla="*/ 0 w 651"/>
                  <a:gd name="T17" fmla="*/ 24 h 197"/>
                  <a:gd name="T18" fmla="*/ 325 w 651"/>
                  <a:gd name="T19" fmla="*/ 197 h 197"/>
                  <a:gd name="T20" fmla="*/ 325 w 651"/>
                  <a:gd name="T21"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1" h="197">
                    <a:moveTo>
                      <a:pt x="325" y="197"/>
                    </a:moveTo>
                    <a:lnTo>
                      <a:pt x="325" y="197"/>
                    </a:lnTo>
                    <a:lnTo>
                      <a:pt x="325" y="197"/>
                    </a:lnTo>
                    <a:lnTo>
                      <a:pt x="325" y="197"/>
                    </a:lnTo>
                    <a:lnTo>
                      <a:pt x="651" y="24"/>
                    </a:lnTo>
                    <a:lnTo>
                      <a:pt x="639" y="0"/>
                    </a:lnTo>
                    <a:lnTo>
                      <a:pt x="325" y="166"/>
                    </a:lnTo>
                    <a:lnTo>
                      <a:pt x="12" y="0"/>
                    </a:lnTo>
                    <a:lnTo>
                      <a:pt x="0" y="24"/>
                    </a:lnTo>
                    <a:lnTo>
                      <a:pt x="325" y="197"/>
                    </a:lnTo>
                    <a:lnTo>
                      <a:pt x="325" y="1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1" name="Freeform 11"/>
              <p:cNvSpPr>
                <a:spLocks/>
              </p:cNvSpPr>
              <p:nvPr/>
            </p:nvSpPr>
            <p:spPr bwMode="auto">
              <a:xfrm>
                <a:off x="4684713" y="3549650"/>
                <a:ext cx="649287" cy="211138"/>
              </a:xfrm>
              <a:custGeom>
                <a:avLst/>
                <a:gdLst>
                  <a:gd name="T0" fmla="*/ 204 w 409"/>
                  <a:gd name="T1" fmla="*/ 133 h 133"/>
                  <a:gd name="T2" fmla="*/ 204 w 409"/>
                  <a:gd name="T3" fmla="*/ 133 h 133"/>
                  <a:gd name="T4" fmla="*/ 204 w 409"/>
                  <a:gd name="T5" fmla="*/ 133 h 133"/>
                  <a:gd name="T6" fmla="*/ 204 w 409"/>
                  <a:gd name="T7" fmla="*/ 131 h 133"/>
                  <a:gd name="T8" fmla="*/ 409 w 409"/>
                  <a:gd name="T9" fmla="*/ 24 h 133"/>
                  <a:gd name="T10" fmla="*/ 397 w 409"/>
                  <a:gd name="T11" fmla="*/ 0 h 133"/>
                  <a:gd name="T12" fmla="*/ 204 w 409"/>
                  <a:gd name="T13" fmla="*/ 102 h 133"/>
                  <a:gd name="T14" fmla="*/ 12 w 409"/>
                  <a:gd name="T15" fmla="*/ 0 h 133"/>
                  <a:gd name="T16" fmla="*/ 0 w 409"/>
                  <a:gd name="T17" fmla="*/ 24 h 133"/>
                  <a:gd name="T18" fmla="*/ 204 w 409"/>
                  <a:gd name="T19" fmla="*/ 131 h 133"/>
                  <a:gd name="T20" fmla="*/ 204 w 409"/>
                  <a:gd name="T2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9" h="133">
                    <a:moveTo>
                      <a:pt x="204" y="133"/>
                    </a:moveTo>
                    <a:lnTo>
                      <a:pt x="204" y="133"/>
                    </a:lnTo>
                    <a:lnTo>
                      <a:pt x="204" y="133"/>
                    </a:lnTo>
                    <a:lnTo>
                      <a:pt x="204" y="131"/>
                    </a:lnTo>
                    <a:lnTo>
                      <a:pt x="409" y="24"/>
                    </a:lnTo>
                    <a:lnTo>
                      <a:pt x="397" y="0"/>
                    </a:lnTo>
                    <a:lnTo>
                      <a:pt x="204" y="102"/>
                    </a:lnTo>
                    <a:lnTo>
                      <a:pt x="12" y="0"/>
                    </a:lnTo>
                    <a:lnTo>
                      <a:pt x="0" y="24"/>
                    </a:lnTo>
                    <a:lnTo>
                      <a:pt x="204" y="131"/>
                    </a:lnTo>
                    <a:lnTo>
                      <a:pt x="204" y="1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2" name="Freeform 12"/>
              <p:cNvSpPr>
                <a:spLocks/>
              </p:cNvSpPr>
              <p:nvPr/>
            </p:nvSpPr>
            <p:spPr bwMode="auto">
              <a:xfrm>
                <a:off x="4772025" y="3244850"/>
                <a:ext cx="474662" cy="161925"/>
              </a:xfrm>
              <a:custGeom>
                <a:avLst/>
                <a:gdLst>
                  <a:gd name="T0" fmla="*/ 149 w 299"/>
                  <a:gd name="T1" fmla="*/ 102 h 102"/>
                  <a:gd name="T2" fmla="*/ 299 w 299"/>
                  <a:gd name="T3" fmla="*/ 24 h 102"/>
                  <a:gd name="T4" fmla="*/ 285 w 299"/>
                  <a:gd name="T5" fmla="*/ 0 h 102"/>
                  <a:gd name="T6" fmla="*/ 152 w 299"/>
                  <a:gd name="T7" fmla="*/ 71 h 102"/>
                  <a:gd name="T8" fmla="*/ 12 w 299"/>
                  <a:gd name="T9" fmla="*/ 3 h 102"/>
                  <a:gd name="T10" fmla="*/ 0 w 299"/>
                  <a:gd name="T11" fmla="*/ 26 h 102"/>
                  <a:gd name="T12" fmla="*/ 147 w 299"/>
                  <a:gd name="T13" fmla="*/ 97 h 102"/>
                  <a:gd name="T14" fmla="*/ 149 w 299"/>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9" h="102">
                    <a:moveTo>
                      <a:pt x="149" y="102"/>
                    </a:moveTo>
                    <a:lnTo>
                      <a:pt x="299" y="24"/>
                    </a:lnTo>
                    <a:lnTo>
                      <a:pt x="285" y="0"/>
                    </a:lnTo>
                    <a:lnTo>
                      <a:pt x="152" y="71"/>
                    </a:lnTo>
                    <a:lnTo>
                      <a:pt x="12" y="3"/>
                    </a:lnTo>
                    <a:lnTo>
                      <a:pt x="0" y="26"/>
                    </a:lnTo>
                    <a:lnTo>
                      <a:pt x="147" y="97"/>
                    </a:lnTo>
                    <a:lnTo>
                      <a:pt x="149"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grpSp>
        <p:nvGrpSpPr>
          <p:cNvPr id="63" name="Group 62"/>
          <p:cNvGrpSpPr/>
          <p:nvPr/>
        </p:nvGrpSpPr>
        <p:grpSpPr>
          <a:xfrm>
            <a:off x="5476975" y="3891156"/>
            <a:ext cx="2774156" cy="8440817"/>
            <a:chOff x="3602834" y="3465939"/>
            <a:chExt cx="1849437" cy="5625746"/>
          </a:xfrm>
        </p:grpSpPr>
        <p:sp>
          <p:nvSpPr>
            <p:cNvPr id="64" name="Freeform 6"/>
            <p:cNvSpPr>
              <a:spLocks/>
            </p:cNvSpPr>
            <p:nvPr/>
          </p:nvSpPr>
          <p:spPr bwMode="auto">
            <a:xfrm>
              <a:off x="4526759" y="3465939"/>
              <a:ext cx="925512" cy="2566988"/>
            </a:xfrm>
            <a:custGeom>
              <a:avLst/>
              <a:gdLst>
                <a:gd name="T0" fmla="*/ 0 w 245"/>
                <a:gd name="T1" fmla="*/ 0 h 682"/>
                <a:gd name="T2" fmla="*/ 0 w 245"/>
                <a:gd name="T3" fmla="*/ 682 h 682"/>
                <a:gd name="T4" fmla="*/ 245 w 245"/>
                <a:gd name="T5" fmla="*/ 429 h 682"/>
                <a:gd name="T6" fmla="*/ 0 w 245"/>
                <a:gd name="T7" fmla="*/ 0 h 682"/>
              </a:gdLst>
              <a:ahLst/>
              <a:cxnLst>
                <a:cxn ang="0">
                  <a:pos x="T0" y="T1"/>
                </a:cxn>
                <a:cxn ang="0">
                  <a:pos x="T2" y="T3"/>
                </a:cxn>
                <a:cxn ang="0">
                  <a:pos x="T4" y="T5"/>
                </a:cxn>
                <a:cxn ang="0">
                  <a:pos x="T6" y="T7"/>
                </a:cxn>
              </a:cxnLst>
              <a:rect l="0" t="0" r="r" b="b"/>
              <a:pathLst>
                <a:path w="245" h="682">
                  <a:moveTo>
                    <a:pt x="0" y="0"/>
                  </a:moveTo>
                  <a:cubicBezTo>
                    <a:pt x="0" y="682"/>
                    <a:pt x="0" y="682"/>
                    <a:pt x="0" y="682"/>
                  </a:cubicBezTo>
                  <a:cubicBezTo>
                    <a:pt x="80" y="682"/>
                    <a:pt x="245" y="617"/>
                    <a:pt x="245" y="429"/>
                  </a:cubicBezTo>
                  <a:cubicBezTo>
                    <a:pt x="245" y="241"/>
                    <a:pt x="0" y="0"/>
                    <a:pt x="0" y="0"/>
                  </a:cubicBezTo>
                  <a:close/>
                </a:path>
              </a:pathLst>
            </a:custGeom>
            <a:solidFill>
              <a:schemeClr val="accent2">
                <a:lumMod val="7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5" name="Freeform 17"/>
            <p:cNvSpPr>
              <a:spLocks/>
            </p:cNvSpPr>
            <p:nvPr/>
          </p:nvSpPr>
          <p:spPr bwMode="auto">
            <a:xfrm>
              <a:off x="4456115" y="6007527"/>
              <a:ext cx="141288" cy="3084158"/>
            </a:xfrm>
            <a:custGeom>
              <a:avLst/>
              <a:gdLst>
                <a:gd name="T0" fmla="*/ 0 w 35"/>
                <a:gd name="T1" fmla="*/ 65 h 83"/>
                <a:gd name="T2" fmla="*/ 17 w 35"/>
                <a:gd name="T3" fmla="*/ 83 h 83"/>
                <a:gd name="T4" fmla="*/ 35 w 35"/>
                <a:gd name="T5" fmla="*/ 65 h 83"/>
                <a:gd name="T6" fmla="*/ 35 w 35"/>
                <a:gd name="T7" fmla="*/ 0 h 83"/>
                <a:gd name="T8" fmla="*/ 0 w 35"/>
                <a:gd name="T9" fmla="*/ 0 h 83"/>
                <a:gd name="T10" fmla="*/ 0 w 35"/>
                <a:gd name="T11" fmla="*/ 65 h 83"/>
              </a:gdLst>
              <a:ahLst/>
              <a:cxnLst>
                <a:cxn ang="0">
                  <a:pos x="T0" y="T1"/>
                </a:cxn>
                <a:cxn ang="0">
                  <a:pos x="T2" y="T3"/>
                </a:cxn>
                <a:cxn ang="0">
                  <a:pos x="T4" y="T5"/>
                </a:cxn>
                <a:cxn ang="0">
                  <a:pos x="T6" y="T7"/>
                </a:cxn>
                <a:cxn ang="0">
                  <a:pos x="T8" y="T9"/>
                </a:cxn>
                <a:cxn ang="0">
                  <a:pos x="T10" y="T11"/>
                </a:cxn>
              </a:cxnLst>
              <a:rect l="0" t="0" r="r" b="b"/>
              <a:pathLst>
                <a:path w="35" h="83">
                  <a:moveTo>
                    <a:pt x="0" y="65"/>
                  </a:moveTo>
                  <a:cubicBezTo>
                    <a:pt x="0" y="75"/>
                    <a:pt x="7" y="83"/>
                    <a:pt x="17" y="83"/>
                  </a:cubicBezTo>
                  <a:cubicBezTo>
                    <a:pt x="27" y="83"/>
                    <a:pt x="35" y="75"/>
                    <a:pt x="35" y="65"/>
                  </a:cubicBezTo>
                  <a:cubicBezTo>
                    <a:pt x="35" y="0"/>
                    <a:pt x="35" y="0"/>
                    <a:pt x="35" y="0"/>
                  </a:cubicBezTo>
                  <a:cubicBezTo>
                    <a:pt x="0" y="0"/>
                    <a:pt x="0" y="0"/>
                    <a:pt x="0" y="0"/>
                  </a:cubicBezTo>
                  <a:lnTo>
                    <a:pt x="0" y="65"/>
                  </a:lnTo>
                  <a:close/>
                </a:path>
              </a:pathLst>
            </a:custGeom>
            <a:solidFill>
              <a:schemeClr val="accent2">
                <a:lumMod val="7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6" name="Freeform 5"/>
            <p:cNvSpPr>
              <a:spLocks/>
            </p:cNvSpPr>
            <p:nvPr/>
          </p:nvSpPr>
          <p:spPr bwMode="auto">
            <a:xfrm>
              <a:off x="3602834" y="3465939"/>
              <a:ext cx="923925" cy="2566988"/>
            </a:xfrm>
            <a:custGeom>
              <a:avLst/>
              <a:gdLst>
                <a:gd name="T0" fmla="*/ 0 w 245"/>
                <a:gd name="T1" fmla="*/ 429 h 682"/>
                <a:gd name="T2" fmla="*/ 245 w 245"/>
                <a:gd name="T3" fmla="*/ 682 h 682"/>
                <a:gd name="T4" fmla="*/ 245 w 245"/>
                <a:gd name="T5" fmla="*/ 0 h 682"/>
                <a:gd name="T6" fmla="*/ 0 w 245"/>
                <a:gd name="T7" fmla="*/ 429 h 682"/>
              </a:gdLst>
              <a:ahLst/>
              <a:cxnLst>
                <a:cxn ang="0">
                  <a:pos x="T0" y="T1"/>
                </a:cxn>
                <a:cxn ang="0">
                  <a:pos x="T2" y="T3"/>
                </a:cxn>
                <a:cxn ang="0">
                  <a:pos x="T4" y="T5"/>
                </a:cxn>
                <a:cxn ang="0">
                  <a:pos x="T6" y="T7"/>
                </a:cxn>
              </a:cxnLst>
              <a:rect l="0" t="0" r="r" b="b"/>
              <a:pathLst>
                <a:path w="245" h="682">
                  <a:moveTo>
                    <a:pt x="0" y="429"/>
                  </a:moveTo>
                  <a:cubicBezTo>
                    <a:pt x="0" y="617"/>
                    <a:pt x="165" y="682"/>
                    <a:pt x="245" y="682"/>
                  </a:cubicBezTo>
                  <a:cubicBezTo>
                    <a:pt x="245" y="0"/>
                    <a:pt x="245" y="0"/>
                    <a:pt x="245" y="0"/>
                  </a:cubicBezTo>
                  <a:cubicBezTo>
                    <a:pt x="245" y="0"/>
                    <a:pt x="0" y="241"/>
                    <a:pt x="0" y="429"/>
                  </a:cubicBezTo>
                  <a:close/>
                </a:path>
              </a:pathLst>
            </a:custGeom>
            <a:solidFill>
              <a:schemeClr val="accent2"/>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nvGrpSpPr>
            <p:cNvPr id="67" name="Group 66"/>
            <p:cNvGrpSpPr/>
            <p:nvPr/>
          </p:nvGrpSpPr>
          <p:grpSpPr>
            <a:xfrm>
              <a:off x="3879059" y="3958064"/>
              <a:ext cx="1296987" cy="1885951"/>
              <a:chOff x="4360863" y="3244850"/>
              <a:chExt cx="1296987" cy="1885951"/>
            </a:xfrm>
            <a:solidFill>
              <a:srgbClr val="FFFFFF">
                <a:alpha val="10000"/>
              </a:srgbClr>
            </a:solidFill>
          </p:grpSpPr>
          <p:sp>
            <p:nvSpPr>
              <p:cNvPr id="68" name="Freeform 7"/>
              <p:cNvSpPr>
                <a:spLocks/>
              </p:cNvSpPr>
              <p:nvPr/>
            </p:nvSpPr>
            <p:spPr bwMode="auto">
              <a:xfrm>
                <a:off x="4492625" y="4818063"/>
                <a:ext cx="1033462" cy="312738"/>
              </a:xfrm>
              <a:custGeom>
                <a:avLst/>
                <a:gdLst>
                  <a:gd name="T0" fmla="*/ 639 w 651"/>
                  <a:gd name="T1" fmla="*/ 0 h 197"/>
                  <a:gd name="T2" fmla="*/ 325 w 651"/>
                  <a:gd name="T3" fmla="*/ 166 h 197"/>
                  <a:gd name="T4" fmla="*/ 12 w 651"/>
                  <a:gd name="T5" fmla="*/ 0 h 197"/>
                  <a:gd name="T6" fmla="*/ 0 w 651"/>
                  <a:gd name="T7" fmla="*/ 24 h 197"/>
                  <a:gd name="T8" fmla="*/ 325 w 651"/>
                  <a:gd name="T9" fmla="*/ 195 h 197"/>
                  <a:gd name="T10" fmla="*/ 325 w 651"/>
                  <a:gd name="T11" fmla="*/ 197 h 197"/>
                  <a:gd name="T12" fmla="*/ 325 w 651"/>
                  <a:gd name="T13" fmla="*/ 197 h 197"/>
                  <a:gd name="T14" fmla="*/ 325 w 651"/>
                  <a:gd name="T15" fmla="*/ 197 h 197"/>
                  <a:gd name="T16" fmla="*/ 325 w 651"/>
                  <a:gd name="T17" fmla="*/ 195 h 197"/>
                  <a:gd name="T18" fmla="*/ 651 w 651"/>
                  <a:gd name="T19" fmla="*/ 24 h 197"/>
                  <a:gd name="T20" fmla="*/ 639 w 651"/>
                  <a:gd name="T21"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1" h="197">
                    <a:moveTo>
                      <a:pt x="639" y="0"/>
                    </a:moveTo>
                    <a:lnTo>
                      <a:pt x="325" y="166"/>
                    </a:lnTo>
                    <a:lnTo>
                      <a:pt x="12" y="0"/>
                    </a:lnTo>
                    <a:lnTo>
                      <a:pt x="0" y="24"/>
                    </a:lnTo>
                    <a:lnTo>
                      <a:pt x="325" y="195"/>
                    </a:lnTo>
                    <a:lnTo>
                      <a:pt x="325" y="197"/>
                    </a:lnTo>
                    <a:lnTo>
                      <a:pt x="325" y="197"/>
                    </a:lnTo>
                    <a:lnTo>
                      <a:pt x="325" y="197"/>
                    </a:lnTo>
                    <a:lnTo>
                      <a:pt x="325" y="195"/>
                    </a:lnTo>
                    <a:lnTo>
                      <a:pt x="651" y="24"/>
                    </a:lnTo>
                    <a:lnTo>
                      <a:pt x="6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9" name="Freeform 8"/>
              <p:cNvSpPr>
                <a:spLocks/>
              </p:cNvSpPr>
              <p:nvPr/>
            </p:nvSpPr>
            <p:spPr bwMode="auto">
              <a:xfrm>
                <a:off x="4360863" y="4452938"/>
                <a:ext cx="1296987" cy="381000"/>
              </a:xfrm>
              <a:custGeom>
                <a:avLst/>
                <a:gdLst>
                  <a:gd name="T0" fmla="*/ 408 w 817"/>
                  <a:gd name="T1" fmla="*/ 211 h 240"/>
                  <a:gd name="T2" fmla="*/ 12 w 817"/>
                  <a:gd name="T3" fmla="*/ 0 h 240"/>
                  <a:gd name="T4" fmla="*/ 0 w 817"/>
                  <a:gd name="T5" fmla="*/ 24 h 240"/>
                  <a:gd name="T6" fmla="*/ 408 w 817"/>
                  <a:gd name="T7" fmla="*/ 240 h 240"/>
                  <a:gd name="T8" fmla="*/ 408 w 817"/>
                  <a:gd name="T9" fmla="*/ 240 h 240"/>
                  <a:gd name="T10" fmla="*/ 408 w 817"/>
                  <a:gd name="T11" fmla="*/ 240 h 240"/>
                  <a:gd name="T12" fmla="*/ 408 w 817"/>
                  <a:gd name="T13" fmla="*/ 240 h 240"/>
                  <a:gd name="T14" fmla="*/ 408 w 817"/>
                  <a:gd name="T15" fmla="*/ 240 h 240"/>
                  <a:gd name="T16" fmla="*/ 817 w 817"/>
                  <a:gd name="T17" fmla="*/ 24 h 240"/>
                  <a:gd name="T18" fmla="*/ 805 w 817"/>
                  <a:gd name="T19" fmla="*/ 0 h 240"/>
                  <a:gd name="T20" fmla="*/ 408 w 817"/>
                  <a:gd name="T21" fmla="*/ 211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7" h="240">
                    <a:moveTo>
                      <a:pt x="408" y="211"/>
                    </a:moveTo>
                    <a:lnTo>
                      <a:pt x="12" y="0"/>
                    </a:lnTo>
                    <a:lnTo>
                      <a:pt x="0" y="24"/>
                    </a:lnTo>
                    <a:lnTo>
                      <a:pt x="408" y="240"/>
                    </a:lnTo>
                    <a:lnTo>
                      <a:pt x="408" y="240"/>
                    </a:lnTo>
                    <a:lnTo>
                      <a:pt x="408" y="240"/>
                    </a:lnTo>
                    <a:lnTo>
                      <a:pt x="408" y="240"/>
                    </a:lnTo>
                    <a:lnTo>
                      <a:pt x="408" y="240"/>
                    </a:lnTo>
                    <a:lnTo>
                      <a:pt x="817" y="24"/>
                    </a:lnTo>
                    <a:lnTo>
                      <a:pt x="805" y="0"/>
                    </a:lnTo>
                    <a:lnTo>
                      <a:pt x="408" y="2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0" name="Freeform 9"/>
              <p:cNvSpPr>
                <a:spLocks/>
              </p:cNvSpPr>
              <p:nvPr/>
            </p:nvSpPr>
            <p:spPr bwMode="auto">
              <a:xfrm>
                <a:off x="4360863" y="4125913"/>
                <a:ext cx="1296987" cy="381000"/>
              </a:xfrm>
              <a:custGeom>
                <a:avLst/>
                <a:gdLst>
                  <a:gd name="T0" fmla="*/ 408 w 817"/>
                  <a:gd name="T1" fmla="*/ 240 h 240"/>
                  <a:gd name="T2" fmla="*/ 408 w 817"/>
                  <a:gd name="T3" fmla="*/ 240 h 240"/>
                  <a:gd name="T4" fmla="*/ 408 w 817"/>
                  <a:gd name="T5" fmla="*/ 240 h 240"/>
                  <a:gd name="T6" fmla="*/ 408 w 817"/>
                  <a:gd name="T7" fmla="*/ 237 h 240"/>
                  <a:gd name="T8" fmla="*/ 817 w 817"/>
                  <a:gd name="T9" fmla="*/ 21 h 240"/>
                  <a:gd name="T10" fmla="*/ 805 w 817"/>
                  <a:gd name="T11" fmla="*/ 0 h 240"/>
                  <a:gd name="T12" fmla="*/ 408 w 817"/>
                  <a:gd name="T13" fmla="*/ 209 h 240"/>
                  <a:gd name="T14" fmla="*/ 12 w 817"/>
                  <a:gd name="T15" fmla="*/ 0 h 240"/>
                  <a:gd name="T16" fmla="*/ 0 w 817"/>
                  <a:gd name="T17" fmla="*/ 21 h 240"/>
                  <a:gd name="T18" fmla="*/ 408 w 817"/>
                  <a:gd name="T19" fmla="*/ 237 h 240"/>
                  <a:gd name="T20" fmla="*/ 408 w 817"/>
                  <a:gd name="T21"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7" h="240">
                    <a:moveTo>
                      <a:pt x="408" y="240"/>
                    </a:moveTo>
                    <a:lnTo>
                      <a:pt x="408" y="240"/>
                    </a:lnTo>
                    <a:lnTo>
                      <a:pt x="408" y="240"/>
                    </a:lnTo>
                    <a:lnTo>
                      <a:pt x="408" y="237"/>
                    </a:lnTo>
                    <a:lnTo>
                      <a:pt x="817" y="21"/>
                    </a:lnTo>
                    <a:lnTo>
                      <a:pt x="805" y="0"/>
                    </a:lnTo>
                    <a:lnTo>
                      <a:pt x="408" y="209"/>
                    </a:lnTo>
                    <a:lnTo>
                      <a:pt x="12" y="0"/>
                    </a:lnTo>
                    <a:lnTo>
                      <a:pt x="0" y="21"/>
                    </a:lnTo>
                    <a:lnTo>
                      <a:pt x="408" y="237"/>
                    </a:lnTo>
                    <a:lnTo>
                      <a:pt x="408" y="2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1" name="Freeform 10"/>
              <p:cNvSpPr>
                <a:spLocks/>
              </p:cNvSpPr>
              <p:nvPr/>
            </p:nvSpPr>
            <p:spPr bwMode="auto">
              <a:xfrm>
                <a:off x="4492625" y="3829050"/>
                <a:ext cx="1033462" cy="312738"/>
              </a:xfrm>
              <a:custGeom>
                <a:avLst/>
                <a:gdLst>
                  <a:gd name="T0" fmla="*/ 325 w 651"/>
                  <a:gd name="T1" fmla="*/ 197 h 197"/>
                  <a:gd name="T2" fmla="*/ 325 w 651"/>
                  <a:gd name="T3" fmla="*/ 197 h 197"/>
                  <a:gd name="T4" fmla="*/ 325 w 651"/>
                  <a:gd name="T5" fmla="*/ 197 h 197"/>
                  <a:gd name="T6" fmla="*/ 325 w 651"/>
                  <a:gd name="T7" fmla="*/ 197 h 197"/>
                  <a:gd name="T8" fmla="*/ 651 w 651"/>
                  <a:gd name="T9" fmla="*/ 24 h 197"/>
                  <a:gd name="T10" fmla="*/ 639 w 651"/>
                  <a:gd name="T11" fmla="*/ 0 h 197"/>
                  <a:gd name="T12" fmla="*/ 325 w 651"/>
                  <a:gd name="T13" fmla="*/ 166 h 197"/>
                  <a:gd name="T14" fmla="*/ 12 w 651"/>
                  <a:gd name="T15" fmla="*/ 0 h 197"/>
                  <a:gd name="T16" fmla="*/ 0 w 651"/>
                  <a:gd name="T17" fmla="*/ 24 h 197"/>
                  <a:gd name="T18" fmla="*/ 325 w 651"/>
                  <a:gd name="T19" fmla="*/ 197 h 197"/>
                  <a:gd name="T20" fmla="*/ 325 w 651"/>
                  <a:gd name="T21"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1" h="197">
                    <a:moveTo>
                      <a:pt x="325" y="197"/>
                    </a:moveTo>
                    <a:lnTo>
                      <a:pt x="325" y="197"/>
                    </a:lnTo>
                    <a:lnTo>
                      <a:pt x="325" y="197"/>
                    </a:lnTo>
                    <a:lnTo>
                      <a:pt x="325" y="197"/>
                    </a:lnTo>
                    <a:lnTo>
                      <a:pt x="651" y="24"/>
                    </a:lnTo>
                    <a:lnTo>
                      <a:pt x="639" y="0"/>
                    </a:lnTo>
                    <a:lnTo>
                      <a:pt x="325" y="166"/>
                    </a:lnTo>
                    <a:lnTo>
                      <a:pt x="12" y="0"/>
                    </a:lnTo>
                    <a:lnTo>
                      <a:pt x="0" y="24"/>
                    </a:lnTo>
                    <a:lnTo>
                      <a:pt x="325" y="197"/>
                    </a:lnTo>
                    <a:lnTo>
                      <a:pt x="325" y="1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2" name="Freeform 11"/>
              <p:cNvSpPr>
                <a:spLocks/>
              </p:cNvSpPr>
              <p:nvPr/>
            </p:nvSpPr>
            <p:spPr bwMode="auto">
              <a:xfrm>
                <a:off x="4684713" y="3549650"/>
                <a:ext cx="649287" cy="211138"/>
              </a:xfrm>
              <a:custGeom>
                <a:avLst/>
                <a:gdLst>
                  <a:gd name="T0" fmla="*/ 204 w 409"/>
                  <a:gd name="T1" fmla="*/ 133 h 133"/>
                  <a:gd name="T2" fmla="*/ 204 w 409"/>
                  <a:gd name="T3" fmla="*/ 133 h 133"/>
                  <a:gd name="T4" fmla="*/ 204 w 409"/>
                  <a:gd name="T5" fmla="*/ 133 h 133"/>
                  <a:gd name="T6" fmla="*/ 204 w 409"/>
                  <a:gd name="T7" fmla="*/ 131 h 133"/>
                  <a:gd name="T8" fmla="*/ 409 w 409"/>
                  <a:gd name="T9" fmla="*/ 24 h 133"/>
                  <a:gd name="T10" fmla="*/ 397 w 409"/>
                  <a:gd name="T11" fmla="*/ 0 h 133"/>
                  <a:gd name="T12" fmla="*/ 204 w 409"/>
                  <a:gd name="T13" fmla="*/ 102 h 133"/>
                  <a:gd name="T14" fmla="*/ 12 w 409"/>
                  <a:gd name="T15" fmla="*/ 0 h 133"/>
                  <a:gd name="T16" fmla="*/ 0 w 409"/>
                  <a:gd name="T17" fmla="*/ 24 h 133"/>
                  <a:gd name="T18" fmla="*/ 204 w 409"/>
                  <a:gd name="T19" fmla="*/ 131 h 133"/>
                  <a:gd name="T20" fmla="*/ 204 w 409"/>
                  <a:gd name="T2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9" h="133">
                    <a:moveTo>
                      <a:pt x="204" y="133"/>
                    </a:moveTo>
                    <a:lnTo>
                      <a:pt x="204" y="133"/>
                    </a:lnTo>
                    <a:lnTo>
                      <a:pt x="204" y="133"/>
                    </a:lnTo>
                    <a:lnTo>
                      <a:pt x="204" y="131"/>
                    </a:lnTo>
                    <a:lnTo>
                      <a:pt x="409" y="24"/>
                    </a:lnTo>
                    <a:lnTo>
                      <a:pt x="397" y="0"/>
                    </a:lnTo>
                    <a:lnTo>
                      <a:pt x="204" y="102"/>
                    </a:lnTo>
                    <a:lnTo>
                      <a:pt x="12" y="0"/>
                    </a:lnTo>
                    <a:lnTo>
                      <a:pt x="0" y="24"/>
                    </a:lnTo>
                    <a:lnTo>
                      <a:pt x="204" y="131"/>
                    </a:lnTo>
                    <a:lnTo>
                      <a:pt x="204" y="1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3" name="Freeform 12"/>
              <p:cNvSpPr>
                <a:spLocks/>
              </p:cNvSpPr>
              <p:nvPr/>
            </p:nvSpPr>
            <p:spPr bwMode="auto">
              <a:xfrm>
                <a:off x="4772025" y="3244850"/>
                <a:ext cx="474662" cy="161925"/>
              </a:xfrm>
              <a:custGeom>
                <a:avLst/>
                <a:gdLst>
                  <a:gd name="T0" fmla="*/ 149 w 299"/>
                  <a:gd name="T1" fmla="*/ 102 h 102"/>
                  <a:gd name="T2" fmla="*/ 299 w 299"/>
                  <a:gd name="T3" fmla="*/ 24 h 102"/>
                  <a:gd name="T4" fmla="*/ 285 w 299"/>
                  <a:gd name="T5" fmla="*/ 0 h 102"/>
                  <a:gd name="T6" fmla="*/ 152 w 299"/>
                  <a:gd name="T7" fmla="*/ 71 h 102"/>
                  <a:gd name="T8" fmla="*/ 12 w 299"/>
                  <a:gd name="T9" fmla="*/ 3 h 102"/>
                  <a:gd name="T10" fmla="*/ 0 w 299"/>
                  <a:gd name="T11" fmla="*/ 26 h 102"/>
                  <a:gd name="T12" fmla="*/ 147 w 299"/>
                  <a:gd name="T13" fmla="*/ 97 h 102"/>
                  <a:gd name="T14" fmla="*/ 149 w 299"/>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9" h="102">
                    <a:moveTo>
                      <a:pt x="149" y="102"/>
                    </a:moveTo>
                    <a:lnTo>
                      <a:pt x="299" y="24"/>
                    </a:lnTo>
                    <a:lnTo>
                      <a:pt x="285" y="0"/>
                    </a:lnTo>
                    <a:lnTo>
                      <a:pt x="152" y="71"/>
                    </a:lnTo>
                    <a:lnTo>
                      <a:pt x="12" y="3"/>
                    </a:lnTo>
                    <a:lnTo>
                      <a:pt x="0" y="26"/>
                    </a:lnTo>
                    <a:lnTo>
                      <a:pt x="147" y="97"/>
                    </a:lnTo>
                    <a:lnTo>
                      <a:pt x="149"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grpSp>
        <p:nvGrpSpPr>
          <p:cNvPr id="74" name="Group 73"/>
          <p:cNvGrpSpPr/>
          <p:nvPr/>
        </p:nvGrpSpPr>
        <p:grpSpPr>
          <a:xfrm>
            <a:off x="2159869" y="3891157"/>
            <a:ext cx="2774156" cy="8354204"/>
            <a:chOff x="2031209" y="3465939"/>
            <a:chExt cx="1849437" cy="5568019"/>
          </a:xfrm>
        </p:grpSpPr>
        <p:sp>
          <p:nvSpPr>
            <p:cNvPr id="75" name="Freeform 17"/>
            <p:cNvSpPr>
              <a:spLocks/>
            </p:cNvSpPr>
            <p:nvPr/>
          </p:nvSpPr>
          <p:spPr bwMode="auto">
            <a:xfrm>
              <a:off x="2884490" y="6007527"/>
              <a:ext cx="141288" cy="3026431"/>
            </a:xfrm>
            <a:custGeom>
              <a:avLst/>
              <a:gdLst>
                <a:gd name="T0" fmla="*/ 0 w 35"/>
                <a:gd name="T1" fmla="*/ 65 h 83"/>
                <a:gd name="T2" fmla="*/ 17 w 35"/>
                <a:gd name="T3" fmla="*/ 83 h 83"/>
                <a:gd name="T4" fmla="*/ 35 w 35"/>
                <a:gd name="T5" fmla="*/ 65 h 83"/>
                <a:gd name="T6" fmla="*/ 35 w 35"/>
                <a:gd name="T7" fmla="*/ 0 h 83"/>
                <a:gd name="T8" fmla="*/ 0 w 35"/>
                <a:gd name="T9" fmla="*/ 0 h 83"/>
                <a:gd name="T10" fmla="*/ 0 w 35"/>
                <a:gd name="T11" fmla="*/ 65 h 83"/>
              </a:gdLst>
              <a:ahLst/>
              <a:cxnLst>
                <a:cxn ang="0">
                  <a:pos x="T0" y="T1"/>
                </a:cxn>
                <a:cxn ang="0">
                  <a:pos x="T2" y="T3"/>
                </a:cxn>
                <a:cxn ang="0">
                  <a:pos x="T4" y="T5"/>
                </a:cxn>
                <a:cxn ang="0">
                  <a:pos x="T6" y="T7"/>
                </a:cxn>
                <a:cxn ang="0">
                  <a:pos x="T8" y="T9"/>
                </a:cxn>
                <a:cxn ang="0">
                  <a:pos x="T10" y="T11"/>
                </a:cxn>
              </a:cxnLst>
              <a:rect l="0" t="0" r="r" b="b"/>
              <a:pathLst>
                <a:path w="35" h="83">
                  <a:moveTo>
                    <a:pt x="0" y="65"/>
                  </a:moveTo>
                  <a:cubicBezTo>
                    <a:pt x="0" y="75"/>
                    <a:pt x="7" y="83"/>
                    <a:pt x="17" y="83"/>
                  </a:cubicBezTo>
                  <a:cubicBezTo>
                    <a:pt x="27" y="83"/>
                    <a:pt x="35" y="75"/>
                    <a:pt x="35" y="65"/>
                  </a:cubicBezTo>
                  <a:cubicBezTo>
                    <a:pt x="35" y="0"/>
                    <a:pt x="35" y="0"/>
                    <a:pt x="35" y="0"/>
                  </a:cubicBezTo>
                  <a:cubicBezTo>
                    <a:pt x="0" y="0"/>
                    <a:pt x="0" y="0"/>
                    <a:pt x="0" y="0"/>
                  </a:cubicBezTo>
                  <a:lnTo>
                    <a:pt x="0" y="65"/>
                  </a:lnTo>
                  <a:close/>
                </a:path>
              </a:pathLst>
            </a:custGeom>
            <a:solidFill>
              <a:schemeClr val="accent1">
                <a:lumMod val="7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6" name="Freeform 5"/>
            <p:cNvSpPr>
              <a:spLocks/>
            </p:cNvSpPr>
            <p:nvPr/>
          </p:nvSpPr>
          <p:spPr bwMode="auto">
            <a:xfrm>
              <a:off x="2031209" y="3465939"/>
              <a:ext cx="923925" cy="2566988"/>
            </a:xfrm>
            <a:custGeom>
              <a:avLst/>
              <a:gdLst>
                <a:gd name="T0" fmla="*/ 0 w 245"/>
                <a:gd name="T1" fmla="*/ 429 h 682"/>
                <a:gd name="T2" fmla="*/ 245 w 245"/>
                <a:gd name="T3" fmla="*/ 682 h 682"/>
                <a:gd name="T4" fmla="*/ 245 w 245"/>
                <a:gd name="T5" fmla="*/ 0 h 682"/>
                <a:gd name="T6" fmla="*/ 0 w 245"/>
                <a:gd name="T7" fmla="*/ 429 h 682"/>
              </a:gdLst>
              <a:ahLst/>
              <a:cxnLst>
                <a:cxn ang="0">
                  <a:pos x="T0" y="T1"/>
                </a:cxn>
                <a:cxn ang="0">
                  <a:pos x="T2" y="T3"/>
                </a:cxn>
                <a:cxn ang="0">
                  <a:pos x="T4" y="T5"/>
                </a:cxn>
                <a:cxn ang="0">
                  <a:pos x="T6" y="T7"/>
                </a:cxn>
              </a:cxnLst>
              <a:rect l="0" t="0" r="r" b="b"/>
              <a:pathLst>
                <a:path w="245" h="682">
                  <a:moveTo>
                    <a:pt x="0" y="429"/>
                  </a:moveTo>
                  <a:cubicBezTo>
                    <a:pt x="0" y="617"/>
                    <a:pt x="165" y="682"/>
                    <a:pt x="245" y="682"/>
                  </a:cubicBezTo>
                  <a:cubicBezTo>
                    <a:pt x="245" y="0"/>
                    <a:pt x="245" y="0"/>
                    <a:pt x="245" y="0"/>
                  </a:cubicBezTo>
                  <a:cubicBezTo>
                    <a:pt x="245" y="0"/>
                    <a:pt x="0" y="241"/>
                    <a:pt x="0" y="429"/>
                  </a:cubicBezTo>
                  <a:close/>
                </a:path>
              </a:pathLst>
            </a:custGeom>
            <a:solidFill>
              <a:schemeClr val="accent1"/>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7" name="Freeform 6"/>
            <p:cNvSpPr>
              <a:spLocks/>
            </p:cNvSpPr>
            <p:nvPr/>
          </p:nvSpPr>
          <p:spPr bwMode="auto">
            <a:xfrm>
              <a:off x="2955134" y="3465939"/>
              <a:ext cx="925512" cy="2566988"/>
            </a:xfrm>
            <a:custGeom>
              <a:avLst/>
              <a:gdLst>
                <a:gd name="T0" fmla="*/ 0 w 245"/>
                <a:gd name="T1" fmla="*/ 0 h 682"/>
                <a:gd name="T2" fmla="*/ 0 w 245"/>
                <a:gd name="T3" fmla="*/ 682 h 682"/>
                <a:gd name="T4" fmla="*/ 245 w 245"/>
                <a:gd name="T5" fmla="*/ 429 h 682"/>
                <a:gd name="T6" fmla="*/ 0 w 245"/>
                <a:gd name="T7" fmla="*/ 0 h 682"/>
              </a:gdLst>
              <a:ahLst/>
              <a:cxnLst>
                <a:cxn ang="0">
                  <a:pos x="T0" y="T1"/>
                </a:cxn>
                <a:cxn ang="0">
                  <a:pos x="T2" y="T3"/>
                </a:cxn>
                <a:cxn ang="0">
                  <a:pos x="T4" y="T5"/>
                </a:cxn>
                <a:cxn ang="0">
                  <a:pos x="T6" y="T7"/>
                </a:cxn>
              </a:cxnLst>
              <a:rect l="0" t="0" r="r" b="b"/>
              <a:pathLst>
                <a:path w="245" h="682">
                  <a:moveTo>
                    <a:pt x="0" y="0"/>
                  </a:moveTo>
                  <a:cubicBezTo>
                    <a:pt x="0" y="682"/>
                    <a:pt x="0" y="682"/>
                    <a:pt x="0" y="682"/>
                  </a:cubicBezTo>
                  <a:cubicBezTo>
                    <a:pt x="80" y="682"/>
                    <a:pt x="245" y="617"/>
                    <a:pt x="245" y="429"/>
                  </a:cubicBezTo>
                  <a:cubicBezTo>
                    <a:pt x="245" y="241"/>
                    <a:pt x="0" y="0"/>
                    <a:pt x="0" y="0"/>
                  </a:cubicBezTo>
                  <a:close/>
                </a:path>
              </a:pathLst>
            </a:custGeom>
            <a:solidFill>
              <a:schemeClr val="accent1">
                <a:lumMod val="7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nvGrpSpPr>
            <p:cNvPr id="78" name="Group 77"/>
            <p:cNvGrpSpPr/>
            <p:nvPr/>
          </p:nvGrpSpPr>
          <p:grpSpPr>
            <a:xfrm>
              <a:off x="2307434" y="3958064"/>
              <a:ext cx="1296987" cy="1885951"/>
              <a:chOff x="4360863" y="3244850"/>
              <a:chExt cx="1296987" cy="1885951"/>
            </a:xfrm>
            <a:solidFill>
              <a:srgbClr val="FFFFFF">
                <a:alpha val="10000"/>
              </a:srgbClr>
            </a:solidFill>
          </p:grpSpPr>
          <p:sp>
            <p:nvSpPr>
              <p:cNvPr id="79" name="Freeform 7"/>
              <p:cNvSpPr>
                <a:spLocks/>
              </p:cNvSpPr>
              <p:nvPr/>
            </p:nvSpPr>
            <p:spPr bwMode="auto">
              <a:xfrm>
                <a:off x="4492625" y="4818063"/>
                <a:ext cx="1033462" cy="312738"/>
              </a:xfrm>
              <a:custGeom>
                <a:avLst/>
                <a:gdLst>
                  <a:gd name="T0" fmla="*/ 639 w 651"/>
                  <a:gd name="T1" fmla="*/ 0 h 197"/>
                  <a:gd name="T2" fmla="*/ 325 w 651"/>
                  <a:gd name="T3" fmla="*/ 166 h 197"/>
                  <a:gd name="T4" fmla="*/ 12 w 651"/>
                  <a:gd name="T5" fmla="*/ 0 h 197"/>
                  <a:gd name="T6" fmla="*/ 0 w 651"/>
                  <a:gd name="T7" fmla="*/ 24 h 197"/>
                  <a:gd name="T8" fmla="*/ 325 w 651"/>
                  <a:gd name="T9" fmla="*/ 195 h 197"/>
                  <a:gd name="T10" fmla="*/ 325 w 651"/>
                  <a:gd name="T11" fmla="*/ 197 h 197"/>
                  <a:gd name="T12" fmla="*/ 325 w 651"/>
                  <a:gd name="T13" fmla="*/ 197 h 197"/>
                  <a:gd name="T14" fmla="*/ 325 w 651"/>
                  <a:gd name="T15" fmla="*/ 197 h 197"/>
                  <a:gd name="T16" fmla="*/ 325 w 651"/>
                  <a:gd name="T17" fmla="*/ 195 h 197"/>
                  <a:gd name="T18" fmla="*/ 651 w 651"/>
                  <a:gd name="T19" fmla="*/ 24 h 197"/>
                  <a:gd name="T20" fmla="*/ 639 w 651"/>
                  <a:gd name="T21"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1" h="197">
                    <a:moveTo>
                      <a:pt x="639" y="0"/>
                    </a:moveTo>
                    <a:lnTo>
                      <a:pt x="325" y="166"/>
                    </a:lnTo>
                    <a:lnTo>
                      <a:pt x="12" y="0"/>
                    </a:lnTo>
                    <a:lnTo>
                      <a:pt x="0" y="24"/>
                    </a:lnTo>
                    <a:lnTo>
                      <a:pt x="325" y="195"/>
                    </a:lnTo>
                    <a:lnTo>
                      <a:pt x="325" y="197"/>
                    </a:lnTo>
                    <a:lnTo>
                      <a:pt x="325" y="197"/>
                    </a:lnTo>
                    <a:lnTo>
                      <a:pt x="325" y="197"/>
                    </a:lnTo>
                    <a:lnTo>
                      <a:pt x="325" y="195"/>
                    </a:lnTo>
                    <a:lnTo>
                      <a:pt x="651" y="24"/>
                    </a:lnTo>
                    <a:lnTo>
                      <a:pt x="6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0" name="Freeform 8"/>
              <p:cNvSpPr>
                <a:spLocks/>
              </p:cNvSpPr>
              <p:nvPr/>
            </p:nvSpPr>
            <p:spPr bwMode="auto">
              <a:xfrm>
                <a:off x="4360863" y="4452938"/>
                <a:ext cx="1296987" cy="381000"/>
              </a:xfrm>
              <a:custGeom>
                <a:avLst/>
                <a:gdLst>
                  <a:gd name="T0" fmla="*/ 408 w 817"/>
                  <a:gd name="T1" fmla="*/ 211 h 240"/>
                  <a:gd name="T2" fmla="*/ 12 w 817"/>
                  <a:gd name="T3" fmla="*/ 0 h 240"/>
                  <a:gd name="T4" fmla="*/ 0 w 817"/>
                  <a:gd name="T5" fmla="*/ 24 h 240"/>
                  <a:gd name="T6" fmla="*/ 408 w 817"/>
                  <a:gd name="T7" fmla="*/ 240 h 240"/>
                  <a:gd name="T8" fmla="*/ 408 w 817"/>
                  <a:gd name="T9" fmla="*/ 240 h 240"/>
                  <a:gd name="T10" fmla="*/ 408 w 817"/>
                  <a:gd name="T11" fmla="*/ 240 h 240"/>
                  <a:gd name="T12" fmla="*/ 408 w 817"/>
                  <a:gd name="T13" fmla="*/ 240 h 240"/>
                  <a:gd name="T14" fmla="*/ 408 w 817"/>
                  <a:gd name="T15" fmla="*/ 240 h 240"/>
                  <a:gd name="T16" fmla="*/ 817 w 817"/>
                  <a:gd name="T17" fmla="*/ 24 h 240"/>
                  <a:gd name="T18" fmla="*/ 805 w 817"/>
                  <a:gd name="T19" fmla="*/ 0 h 240"/>
                  <a:gd name="T20" fmla="*/ 408 w 817"/>
                  <a:gd name="T21" fmla="*/ 211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7" h="240">
                    <a:moveTo>
                      <a:pt x="408" y="211"/>
                    </a:moveTo>
                    <a:lnTo>
                      <a:pt x="12" y="0"/>
                    </a:lnTo>
                    <a:lnTo>
                      <a:pt x="0" y="24"/>
                    </a:lnTo>
                    <a:lnTo>
                      <a:pt x="408" y="240"/>
                    </a:lnTo>
                    <a:lnTo>
                      <a:pt x="408" y="240"/>
                    </a:lnTo>
                    <a:lnTo>
                      <a:pt x="408" y="240"/>
                    </a:lnTo>
                    <a:lnTo>
                      <a:pt x="408" y="240"/>
                    </a:lnTo>
                    <a:lnTo>
                      <a:pt x="408" y="240"/>
                    </a:lnTo>
                    <a:lnTo>
                      <a:pt x="817" y="24"/>
                    </a:lnTo>
                    <a:lnTo>
                      <a:pt x="805" y="0"/>
                    </a:lnTo>
                    <a:lnTo>
                      <a:pt x="408" y="2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1" name="Freeform 9"/>
              <p:cNvSpPr>
                <a:spLocks/>
              </p:cNvSpPr>
              <p:nvPr/>
            </p:nvSpPr>
            <p:spPr bwMode="auto">
              <a:xfrm>
                <a:off x="4360863" y="4125913"/>
                <a:ext cx="1296987" cy="381000"/>
              </a:xfrm>
              <a:custGeom>
                <a:avLst/>
                <a:gdLst>
                  <a:gd name="T0" fmla="*/ 408 w 817"/>
                  <a:gd name="T1" fmla="*/ 240 h 240"/>
                  <a:gd name="T2" fmla="*/ 408 w 817"/>
                  <a:gd name="T3" fmla="*/ 240 h 240"/>
                  <a:gd name="T4" fmla="*/ 408 w 817"/>
                  <a:gd name="T5" fmla="*/ 240 h 240"/>
                  <a:gd name="T6" fmla="*/ 408 w 817"/>
                  <a:gd name="T7" fmla="*/ 237 h 240"/>
                  <a:gd name="T8" fmla="*/ 817 w 817"/>
                  <a:gd name="T9" fmla="*/ 21 h 240"/>
                  <a:gd name="T10" fmla="*/ 805 w 817"/>
                  <a:gd name="T11" fmla="*/ 0 h 240"/>
                  <a:gd name="T12" fmla="*/ 408 w 817"/>
                  <a:gd name="T13" fmla="*/ 209 h 240"/>
                  <a:gd name="T14" fmla="*/ 12 w 817"/>
                  <a:gd name="T15" fmla="*/ 0 h 240"/>
                  <a:gd name="T16" fmla="*/ 0 w 817"/>
                  <a:gd name="T17" fmla="*/ 21 h 240"/>
                  <a:gd name="T18" fmla="*/ 408 w 817"/>
                  <a:gd name="T19" fmla="*/ 237 h 240"/>
                  <a:gd name="T20" fmla="*/ 408 w 817"/>
                  <a:gd name="T21"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7" h="240">
                    <a:moveTo>
                      <a:pt x="408" y="240"/>
                    </a:moveTo>
                    <a:lnTo>
                      <a:pt x="408" y="240"/>
                    </a:lnTo>
                    <a:lnTo>
                      <a:pt x="408" y="240"/>
                    </a:lnTo>
                    <a:lnTo>
                      <a:pt x="408" y="237"/>
                    </a:lnTo>
                    <a:lnTo>
                      <a:pt x="817" y="21"/>
                    </a:lnTo>
                    <a:lnTo>
                      <a:pt x="805" y="0"/>
                    </a:lnTo>
                    <a:lnTo>
                      <a:pt x="408" y="209"/>
                    </a:lnTo>
                    <a:lnTo>
                      <a:pt x="12" y="0"/>
                    </a:lnTo>
                    <a:lnTo>
                      <a:pt x="0" y="21"/>
                    </a:lnTo>
                    <a:lnTo>
                      <a:pt x="408" y="237"/>
                    </a:lnTo>
                    <a:lnTo>
                      <a:pt x="408" y="2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2" name="Freeform 10"/>
              <p:cNvSpPr>
                <a:spLocks/>
              </p:cNvSpPr>
              <p:nvPr/>
            </p:nvSpPr>
            <p:spPr bwMode="auto">
              <a:xfrm>
                <a:off x="4492625" y="3829050"/>
                <a:ext cx="1033462" cy="312738"/>
              </a:xfrm>
              <a:custGeom>
                <a:avLst/>
                <a:gdLst>
                  <a:gd name="T0" fmla="*/ 325 w 651"/>
                  <a:gd name="T1" fmla="*/ 197 h 197"/>
                  <a:gd name="T2" fmla="*/ 325 w 651"/>
                  <a:gd name="T3" fmla="*/ 197 h 197"/>
                  <a:gd name="T4" fmla="*/ 325 w 651"/>
                  <a:gd name="T5" fmla="*/ 197 h 197"/>
                  <a:gd name="T6" fmla="*/ 325 w 651"/>
                  <a:gd name="T7" fmla="*/ 197 h 197"/>
                  <a:gd name="T8" fmla="*/ 651 w 651"/>
                  <a:gd name="T9" fmla="*/ 24 h 197"/>
                  <a:gd name="T10" fmla="*/ 639 w 651"/>
                  <a:gd name="T11" fmla="*/ 0 h 197"/>
                  <a:gd name="T12" fmla="*/ 325 w 651"/>
                  <a:gd name="T13" fmla="*/ 166 h 197"/>
                  <a:gd name="T14" fmla="*/ 12 w 651"/>
                  <a:gd name="T15" fmla="*/ 0 h 197"/>
                  <a:gd name="T16" fmla="*/ 0 w 651"/>
                  <a:gd name="T17" fmla="*/ 24 h 197"/>
                  <a:gd name="T18" fmla="*/ 325 w 651"/>
                  <a:gd name="T19" fmla="*/ 197 h 197"/>
                  <a:gd name="T20" fmla="*/ 325 w 651"/>
                  <a:gd name="T21"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1" h="197">
                    <a:moveTo>
                      <a:pt x="325" y="197"/>
                    </a:moveTo>
                    <a:lnTo>
                      <a:pt x="325" y="197"/>
                    </a:lnTo>
                    <a:lnTo>
                      <a:pt x="325" y="197"/>
                    </a:lnTo>
                    <a:lnTo>
                      <a:pt x="325" y="197"/>
                    </a:lnTo>
                    <a:lnTo>
                      <a:pt x="651" y="24"/>
                    </a:lnTo>
                    <a:lnTo>
                      <a:pt x="639" y="0"/>
                    </a:lnTo>
                    <a:lnTo>
                      <a:pt x="325" y="166"/>
                    </a:lnTo>
                    <a:lnTo>
                      <a:pt x="12" y="0"/>
                    </a:lnTo>
                    <a:lnTo>
                      <a:pt x="0" y="24"/>
                    </a:lnTo>
                    <a:lnTo>
                      <a:pt x="325" y="197"/>
                    </a:lnTo>
                    <a:lnTo>
                      <a:pt x="325" y="1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3" name="Freeform 11"/>
              <p:cNvSpPr>
                <a:spLocks/>
              </p:cNvSpPr>
              <p:nvPr/>
            </p:nvSpPr>
            <p:spPr bwMode="auto">
              <a:xfrm>
                <a:off x="4684713" y="3549650"/>
                <a:ext cx="649287" cy="211138"/>
              </a:xfrm>
              <a:custGeom>
                <a:avLst/>
                <a:gdLst>
                  <a:gd name="T0" fmla="*/ 204 w 409"/>
                  <a:gd name="T1" fmla="*/ 133 h 133"/>
                  <a:gd name="T2" fmla="*/ 204 w 409"/>
                  <a:gd name="T3" fmla="*/ 133 h 133"/>
                  <a:gd name="T4" fmla="*/ 204 w 409"/>
                  <a:gd name="T5" fmla="*/ 133 h 133"/>
                  <a:gd name="T6" fmla="*/ 204 w 409"/>
                  <a:gd name="T7" fmla="*/ 131 h 133"/>
                  <a:gd name="T8" fmla="*/ 409 w 409"/>
                  <a:gd name="T9" fmla="*/ 24 h 133"/>
                  <a:gd name="T10" fmla="*/ 397 w 409"/>
                  <a:gd name="T11" fmla="*/ 0 h 133"/>
                  <a:gd name="T12" fmla="*/ 204 w 409"/>
                  <a:gd name="T13" fmla="*/ 102 h 133"/>
                  <a:gd name="T14" fmla="*/ 12 w 409"/>
                  <a:gd name="T15" fmla="*/ 0 h 133"/>
                  <a:gd name="T16" fmla="*/ 0 w 409"/>
                  <a:gd name="T17" fmla="*/ 24 h 133"/>
                  <a:gd name="T18" fmla="*/ 204 w 409"/>
                  <a:gd name="T19" fmla="*/ 131 h 133"/>
                  <a:gd name="T20" fmla="*/ 204 w 409"/>
                  <a:gd name="T2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9" h="133">
                    <a:moveTo>
                      <a:pt x="204" y="133"/>
                    </a:moveTo>
                    <a:lnTo>
                      <a:pt x="204" y="133"/>
                    </a:lnTo>
                    <a:lnTo>
                      <a:pt x="204" y="133"/>
                    </a:lnTo>
                    <a:lnTo>
                      <a:pt x="204" y="131"/>
                    </a:lnTo>
                    <a:lnTo>
                      <a:pt x="409" y="24"/>
                    </a:lnTo>
                    <a:lnTo>
                      <a:pt x="397" y="0"/>
                    </a:lnTo>
                    <a:lnTo>
                      <a:pt x="204" y="102"/>
                    </a:lnTo>
                    <a:lnTo>
                      <a:pt x="12" y="0"/>
                    </a:lnTo>
                    <a:lnTo>
                      <a:pt x="0" y="24"/>
                    </a:lnTo>
                    <a:lnTo>
                      <a:pt x="204" y="131"/>
                    </a:lnTo>
                    <a:lnTo>
                      <a:pt x="204" y="1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4" name="Freeform 12"/>
              <p:cNvSpPr>
                <a:spLocks/>
              </p:cNvSpPr>
              <p:nvPr/>
            </p:nvSpPr>
            <p:spPr bwMode="auto">
              <a:xfrm>
                <a:off x="4772025" y="3244850"/>
                <a:ext cx="474662" cy="161925"/>
              </a:xfrm>
              <a:custGeom>
                <a:avLst/>
                <a:gdLst>
                  <a:gd name="T0" fmla="*/ 149 w 299"/>
                  <a:gd name="T1" fmla="*/ 102 h 102"/>
                  <a:gd name="T2" fmla="*/ 299 w 299"/>
                  <a:gd name="T3" fmla="*/ 24 h 102"/>
                  <a:gd name="T4" fmla="*/ 285 w 299"/>
                  <a:gd name="T5" fmla="*/ 0 h 102"/>
                  <a:gd name="T6" fmla="*/ 152 w 299"/>
                  <a:gd name="T7" fmla="*/ 71 h 102"/>
                  <a:gd name="T8" fmla="*/ 12 w 299"/>
                  <a:gd name="T9" fmla="*/ 3 h 102"/>
                  <a:gd name="T10" fmla="*/ 0 w 299"/>
                  <a:gd name="T11" fmla="*/ 26 h 102"/>
                  <a:gd name="T12" fmla="*/ 147 w 299"/>
                  <a:gd name="T13" fmla="*/ 97 h 102"/>
                  <a:gd name="T14" fmla="*/ 149 w 299"/>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9" h="102">
                    <a:moveTo>
                      <a:pt x="149" y="102"/>
                    </a:moveTo>
                    <a:lnTo>
                      <a:pt x="299" y="24"/>
                    </a:lnTo>
                    <a:lnTo>
                      <a:pt x="285" y="0"/>
                    </a:lnTo>
                    <a:lnTo>
                      <a:pt x="152" y="71"/>
                    </a:lnTo>
                    <a:lnTo>
                      <a:pt x="12" y="3"/>
                    </a:lnTo>
                    <a:lnTo>
                      <a:pt x="0" y="26"/>
                    </a:lnTo>
                    <a:lnTo>
                      <a:pt x="147" y="97"/>
                    </a:lnTo>
                    <a:lnTo>
                      <a:pt x="149"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grpSp>
        <p:nvGrpSpPr>
          <p:cNvPr id="117" name="Group 116"/>
          <p:cNvGrpSpPr/>
          <p:nvPr/>
        </p:nvGrpSpPr>
        <p:grpSpPr>
          <a:xfrm>
            <a:off x="3888588" y="7952215"/>
            <a:ext cx="2599264" cy="2435616"/>
            <a:chOff x="2055907" y="4177632"/>
            <a:chExt cx="1732843" cy="1732844"/>
          </a:xfrm>
        </p:grpSpPr>
        <p:sp>
          <p:nvSpPr>
            <p:cNvPr id="118" name="Freeform 1"/>
            <p:cNvSpPr>
              <a:spLocks noChangeArrowheads="1"/>
            </p:cNvSpPr>
            <p:nvPr/>
          </p:nvSpPr>
          <p:spPr bwMode="auto">
            <a:xfrm>
              <a:off x="2055907" y="4177632"/>
              <a:ext cx="1732843" cy="1732844"/>
            </a:xfrm>
            <a:custGeom>
              <a:avLst/>
              <a:gdLst>
                <a:gd name="T0" fmla="*/ 4511 w 4512"/>
                <a:gd name="T1" fmla="*/ 0 h 4510"/>
                <a:gd name="T2" fmla="*/ 4511 w 4512"/>
                <a:gd name="T3" fmla="*/ 0 h 4510"/>
                <a:gd name="T4" fmla="*/ 4021 w 4512"/>
                <a:gd name="T5" fmla="*/ 0 h 4510"/>
                <a:gd name="T6" fmla="*/ 4021 w 4512"/>
                <a:gd name="T7" fmla="*/ 0 h 4510"/>
                <a:gd name="T8" fmla="*/ 851 w 4512"/>
                <a:gd name="T9" fmla="*/ 0 h 4510"/>
                <a:gd name="T10" fmla="*/ 799 w 4512"/>
                <a:gd name="T11" fmla="*/ 0 h 4510"/>
                <a:gd name="T12" fmla="*/ 774 w 4512"/>
                <a:gd name="T13" fmla="*/ 0 h 4510"/>
                <a:gd name="T14" fmla="*/ 774 w 4512"/>
                <a:gd name="T15" fmla="*/ 0 h 4510"/>
                <a:gd name="T16" fmla="*/ 0 w 4512"/>
                <a:gd name="T17" fmla="*/ 747 h 4510"/>
                <a:gd name="T18" fmla="*/ 0 w 4512"/>
                <a:gd name="T19" fmla="*/ 747 h 4510"/>
                <a:gd name="T20" fmla="*/ 0 w 4512"/>
                <a:gd name="T21" fmla="*/ 4509 h 4510"/>
                <a:gd name="T22" fmla="*/ 490 w 4512"/>
                <a:gd name="T23" fmla="*/ 4509 h 4510"/>
                <a:gd name="T24" fmla="*/ 490 w 4512"/>
                <a:gd name="T25" fmla="*/ 4509 h 4510"/>
                <a:gd name="T26" fmla="*/ 3660 w 4512"/>
                <a:gd name="T27" fmla="*/ 4509 h 4510"/>
                <a:gd name="T28" fmla="*/ 3738 w 4512"/>
                <a:gd name="T29" fmla="*/ 4509 h 4510"/>
                <a:gd name="T30" fmla="*/ 3789 w 4512"/>
                <a:gd name="T31" fmla="*/ 4509 h 4510"/>
                <a:gd name="T32" fmla="*/ 3789 w 4512"/>
                <a:gd name="T33" fmla="*/ 4509 h 4510"/>
                <a:gd name="T34" fmla="*/ 4511 w 4512"/>
                <a:gd name="T35" fmla="*/ 3788 h 4510"/>
                <a:gd name="T36" fmla="*/ 4511 w 4512"/>
                <a:gd name="T37" fmla="*/ 3788 h 4510"/>
                <a:gd name="T38" fmla="*/ 4511 w 4512"/>
                <a:gd name="T39" fmla="*/ 0 h 4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12" h="4510">
                  <a:moveTo>
                    <a:pt x="4511" y="0"/>
                  </a:moveTo>
                  <a:lnTo>
                    <a:pt x="4511" y="0"/>
                  </a:lnTo>
                  <a:cubicBezTo>
                    <a:pt x="4021" y="0"/>
                    <a:pt x="4021" y="0"/>
                    <a:pt x="4021" y="0"/>
                  </a:cubicBezTo>
                  <a:lnTo>
                    <a:pt x="4021" y="0"/>
                  </a:lnTo>
                  <a:cubicBezTo>
                    <a:pt x="851" y="0"/>
                    <a:pt x="851" y="0"/>
                    <a:pt x="851" y="0"/>
                  </a:cubicBezTo>
                  <a:cubicBezTo>
                    <a:pt x="825" y="0"/>
                    <a:pt x="825" y="0"/>
                    <a:pt x="799" y="0"/>
                  </a:cubicBezTo>
                  <a:cubicBezTo>
                    <a:pt x="774" y="0"/>
                    <a:pt x="774" y="0"/>
                    <a:pt x="774" y="0"/>
                  </a:cubicBezTo>
                  <a:lnTo>
                    <a:pt x="774" y="0"/>
                  </a:lnTo>
                  <a:cubicBezTo>
                    <a:pt x="361" y="26"/>
                    <a:pt x="52" y="361"/>
                    <a:pt x="0" y="747"/>
                  </a:cubicBezTo>
                  <a:lnTo>
                    <a:pt x="0" y="747"/>
                  </a:lnTo>
                  <a:cubicBezTo>
                    <a:pt x="0" y="4509"/>
                    <a:pt x="0" y="4509"/>
                    <a:pt x="0" y="4509"/>
                  </a:cubicBezTo>
                  <a:cubicBezTo>
                    <a:pt x="490" y="4509"/>
                    <a:pt x="490" y="4509"/>
                    <a:pt x="490" y="4509"/>
                  </a:cubicBezTo>
                  <a:lnTo>
                    <a:pt x="490" y="4509"/>
                  </a:lnTo>
                  <a:cubicBezTo>
                    <a:pt x="3660" y="4509"/>
                    <a:pt x="3660" y="4509"/>
                    <a:pt x="3660" y="4509"/>
                  </a:cubicBezTo>
                  <a:cubicBezTo>
                    <a:pt x="3686" y="4509"/>
                    <a:pt x="3712" y="4509"/>
                    <a:pt x="3738" y="4509"/>
                  </a:cubicBezTo>
                  <a:cubicBezTo>
                    <a:pt x="3789" y="4509"/>
                    <a:pt x="3789" y="4509"/>
                    <a:pt x="3789" y="4509"/>
                  </a:cubicBezTo>
                  <a:lnTo>
                    <a:pt x="3789" y="4509"/>
                  </a:lnTo>
                  <a:cubicBezTo>
                    <a:pt x="4150" y="4457"/>
                    <a:pt x="4460" y="4174"/>
                    <a:pt x="4511" y="3788"/>
                  </a:cubicBezTo>
                  <a:lnTo>
                    <a:pt x="4511" y="3788"/>
                  </a:lnTo>
                  <a:lnTo>
                    <a:pt x="4511" y="0"/>
                  </a:lnTo>
                </a:path>
              </a:pathLst>
            </a:custGeom>
            <a:solidFill>
              <a:schemeClr val="accent1"/>
            </a:solidFill>
            <a:ln>
              <a:noFill/>
            </a:ln>
            <a:effectLst/>
          </p:spPr>
          <p:txBody>
            <a:bodyPr wrap="none" lIns="91462" tIns="45730" rIns="91462" bIns="45730" anchor="ctr"/>
            <a:lstStyle/>
            <a:p>
              <a:endParaRPr lang="en-US" sz="2701" dirty="0">
                <a:latin typeface="Lato Light"/>
              </a:endParaRPr>
            </a:p>
          </p:txBody>
        </p:sp>
        <p:sp>
          <p:nvSpPr>
            <p:cNvPr id="119" name="TextBox 118"/>
            <p:cNvSpPr txBox="1"/>
            <p:nvPr/>
          </p:nvSpPr>
          <p:spPr>
            <a:xfrm>
              <a:off x="2310727" y="4216011"/>
              <a:ext cx="1203712" cy="739262"/>
            </a:xfrm>
            <a:prstGeom prst="rect">
              <a:avLst/>
            </a:prstGeom>
            <a:noFill/>
          </p:spPr>
          <p:txBody>
            <a:bodyPr wrap="square" lIns="0" tIns="45730" rIns="0" bIns="0" rtlCol="0">
              <a:spAutoFit/>
            </a:bodyPr>
            <a:lstStyle/>
            <a:p>
              <a:pPr algn="ctr"/>
              <a:r>
                <a:rPr lang="en-US" sz="6452" b="1" dirty="0">
                  <a:solidFill>
                    <a:schemeClr val="bg1"/>
                  </a:solidFill>
                  <a:latin typeface="Lato Black"/>
                  <a:cs typeface="Lato Black"/>
                </a:rPr>
                <a:t>3M</a:t>
              </a:r>
              <a:endParaRPr lang="en-US" sz="2701" b="1" dirty="0">
                <a:solidFill>
                  <a:schemeClr val="bg1"/>
                </a:solidFill>
                <a:latin typeface="Lato Black"/>
                <a:cs typeface="Lato Black"/>
              </a:endParaRPr>
            </a:p>
          </p:txBody>
        </p:sp>
        <p:sp>
          <p:nvSpPr>
            <p:cNvPr id="120" name="TextBox 119"/>
            <p:cNvSpPr txBox="1"/>
            <p:nvPr/>
          </p:nvSpPr>
          <p:spPr>
            <a:xfrm>
              <a:off x="2206891" y="4953687"/>
              <a:ext cx="1458532" cy="624074"/>
            </a:xfrm>
            <a:prstGeom prst="rect">
              <a:avLst/>
            </a:prstGeom>
            <a:noFill/>
          </p:spPr>
          <p:txBody>
            <a:bodyPr wrap="square" lIns="0" tIns="45730" rIns="0" bIns="0" rtlCol="0">
              <a:spAutoFit/>
            </a:bodyPr>
            <a:lstStyle/>
            <a:p>
              <a:r>
                <a:rPr lang="pt-BR" sz="1800" dirty="0">
                  <a:solidFill>
                    <a:schemeClr val="bg1"/>
                  </a:solidFill>
                  <a:latin typeface="Lato Light"/>
                  <a:cs typeface="Lato Light"/>
                </a:rPr>
                <a:t>Lorem ipsum dolor sit amet, consectetur adipiscing elit. </a:t>
              </a:r>
              <a:endParaRPr lang="en-US" sz="1800" b="1" dirty="0">
                <a:solidFill>
                  <a:schemeClr val="bg1"/>
                </a:solidFill>
                <a:latin typeface="Lato Light"/>
                <a:cs typeface="Lato Light"/>
              </a:endParaRPr>
            </a:p>
          </p:txBody>
        </p:sp>
      </p:grpSp>
      <p:grpSp>
        <p:nvGrpSpPr>
          <p:cNvPr id="122" name="Group 121"/>
          <p:cNvGrpSpPr/>
          <p:nvPr/>
        </p:nvGrpSpPr>
        <p:grpSpPr>
          <a:xfrm>
            <a:off x="7182255" y="7949550"/>
            <a:ext cx="2599264" cy="2438280"/>
            <a:chOff x="2055907" y="4177632"/>
            <a:chExt cx="1732843" cy="1732844"/>
          </a:xfrm>
          <a:solidFill>
            <a:schemeClr val="accent2"/>
          </a:solidFill>
        </p:grpSpPr>
        <p:sp>
          <p:nvSpPr>
            <p:cNvPr id="123" name="Freeform 1"/>
            <p:cNvSpPr>
              <a:spLocks noChangeArrowheads="1"/>
            </p:cNvSpPr>
            <p:nvPr/>
          </p:nvSpPr>
          <p:spPr bwMode="auto">
            <a:xfrm>
              <a:off x="2055907" y="4177632"/>
              <a:ext cx="1732843" cy="1732844"/>
            </a:xfrm>
            <a:custGeom>
              <a:avLst/>
              <a:gdLst>
                <a:gd name="T0" fmla="*/ 4511 w 4512"/>
                <a:gd name="T1" fmla="*/ 0 h 4510"/>
                <a:gd name="T2" fmla="*/ 4511 w 4512"/>
                <a:gd name="T3" fmla="*/ 0 h 4510"/>
                <a:gd name="T4" fmla="*/ 4021 w 4512"/>
                <a:gd name="T5" fmla="*/ 0 h 4510"/>
                <a:gd name="T6" fmla="*/ 4021 w 4512"/>
                <a:gd name="T7" fmla="*/ 0 h 4510"/>
                <a:gd name="T8" fmla="*/ 851 w 4512"/>
                <a:gd name="T9" fmla="*/ 0 h 4510"/>
                <a:gd name="T10" fmla="*/ 799 w 4512"/>
                <a:gd name="T11" fmla="*/ 0 h 4510"/>
                <a:gd name="T12" fmla="*/ 774 w 4512"/>
                <a:gd name="T13" fmla="*/ 0 h 4510"/>
                <a:gd name="T14" fmla="*/ 774 w 4512"/>
                <a:gd name="T15" fmla="*/ 0 h 4510"/>
                <a:gd name="T16" fmla="*/ 0 w 4512"/>
                <a:gd name="T17" fmla="*/ 747 h 4510"/>
                <a:gd name="T18" fmla="*/ 0 w 4512"/>
                <a:gd name="T19" fmla="*/ 747 h 4510"/>
                <a:gd name="T20" fmla="*/ 0 w 4512"/>
                <a:gd name="T21" fmla="*/ 4509 h 4510"/>
                <a:gd name="T22" fmla="*/ 490 w 4512"/>
                <a:gd name="T23" fmla="*/ 4509 h 4510"/>
                <a:gd name="T24" fmla="*/ 490 w 4512"/>
                <a:gd name="T25" fmla="*/ 4509 h 4510"/>
                <a:gd name="T26" fmla="*/ 3660 w 4512"/>
                <a:gd name="T27" fmla="*/ 4509 h 4510"/>
                <a:gd name="T28" fmla="*/ 3738 w 4512"/>
                <a:gd name="T29" fmla="*/ 4509 h 4510"/>
                <a:gd name="T30" fmla="*/ 3789 w 4512"/>
                <a:gd name="T31" fmla="*/ 4509 h 4510"/>
                <a:gd name="T32" fmla="*/ 3789 w 4512"/>
                <a:gd name="T33" fmla="*/ 4509 h 4510"/>
                <a:gd name="T34" fmla="*/ 4511 w 4512"/>
                <a:gd name="T35" fmla="*/ 3788 h 4510"/>
                <a:gd name="T36" fmla="*/ 4511 w 4512"/>
                <a:gd name="T37" fmla="*/ 3788 h 4510"/>
                <a:gd name="T38" fmla="*/ 4511 w 4512"/>
                <a:gd name="T39" fmla="*/ 0 h 4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12" h="4510">
                  <a:moveTo>
                    <a:pt x="4511" y="0"/>
                  </a:moveTo>
                  <a:lnTo>
                    <a:pt x="4511" y="0"/>
                  </a:lnTo>
                  <a:cubicBezTo>
                    <a:pt x="4021" y="0"/>
                    <a:pt x="4021" y="0"/>
                    <a:pt x="4021" y="0"/>
                  </a:cubicBezTo>
                  <a:lnTo>
                    <a:pt x="4021" y="0"/>
                  </a:lnTo>
                  <a:cubicBezTo>
                    <a:pt x="851" y="0"/>
                    <a:pt x="851" y="0"/>
                    <a:pt x="851" y="0"/>
                  </a:cubicBezTo>
                  <a:cubicBezTo>
                    <a:pt x="825" y="0"/>
                    <a:pt x="825" y="0"/>
                    <a:pt x="799" y="0"/>
                  </a:cubicBezTo>
                  <a:cubicBezTo>
                    <a:pt x="774" y="0"/>
                    <a:pt x="774" y="0"/>
                    <a:pt x="774" y="0"/>
                  </a:cubicBezTo>
                  <a:lnTo>
                    <a:pt x="774" y="0"/>
                  </a:lnTo>
                  <a:cubicBezTo>
                    <a:pt x="361" y="26"/>
                    <a:pt x="52" y="361"/>
                    <a:pt x="0" y="747"/>
                  </a:cubicBezTo>
                  <a:lnTo>
                    <a:pt x="0" y="747"/>
                  </a:lnTo>
                  <a:cubicBezTo>
                    <a:pt x="0" y="4509"/>
                    <a:pt x="0" y="4509"/>
                    <a:pt x="0" y="4509"/>
                  </a:cubicBezTo>
                  <a:cubicBezTo>
                    <a:pt x="490" y="4509"/>
                    <a:pt x="490" y="4509"/>
                    <a:pt x="490" y="4509"/>
                  </a:cubicBezTo>
                  <a:lnTo>
                    <a:pt x="490" y="4509"/>
                  </a:lnTo>
                  <a:cubicBezTo>
                    <a:pt x="3660" y="4509"/>
                    <a:pt x="3660" y="4509"/>
                    <a:pt x="3660" y="4509"/>
                  </a:cubicBezTo>
                  <a:cubicBezTo>
                    <a:pt x="3686" y="4509"/>
                    <a:pt x="3712" y="4509"/>
                    <a:pt x="3738" y="4509"/>
                  </a:cubicBezTo>
                  <a:cubicBezTo>
                    <a:pt x="3789" y="4509"/>
                    <a:pt x="3789" y="4509"/>
                    <a:pt x="3789" y="4509"/>
                  </a:cubicBezTo>
                  <a:lnTo>
                    <a:pt x="3789" y="4509"/>
                  </a:lnTo>
                  <a:cubicBezTo>
                    <a:pt x="4150" y="4457"/>
                    <a:pt x="4460" y="4174"/>
                    <a:pt x="4511" y="3788"/>
                  </a:cubicBezTo>
                  <a:lnTo>
                    <a:pt x="4511" y="3788"/>
                  </a:lnTo>
                  <a:lnTo>
                    <a:pt x="4511" y="0"/>
                  </a:lnTo>
                </a:path>
              </a:pathLst>
            </a:custGeom>
            <a:grpFill/>
            <a:ln>
              <a:noFill/>
            </a:ln>
            <a:effectLst/>
          </p:spPr>
          <p:txBody>
            <a:bodyPr wrap="none" lIns="91462" tIns="45730" rIns="91462" bIns="45730" anchor="ctr"/>
            <a:lstStyle/>
            <a:p>
              <a:endParaRPr lang="en-US" sz="2701" dirty="0">
                <a:latin typeface="Lato Light"/>
              </a:endParaRPr>
            </a:p>
          </p:txBody>
        </p:sp>
        <p:sp>
          <p:nvSpPr>
            <p:cNvPr id="124" name="TextBox 123"/>
            <p:cNvSpPr txBox="1"/>
            <p:nvPr/>
          </p:nvSpPr>
          <p:spPr>
            <a:xfrm>
              <a:off x="2310727" y="4216011"/>
              <a:ext cx="1203712" cy="738454"/>
            </a:xfrm>
            <a:prstGeom prst="rect">
              <a:avLst/>
            </a:prstGeom>
            <a:grpFill/>
          </p:spPr>
          <p:txBody>
            <a:bodyPr wrap="square" lIns="0" tIns="45730" rIns="0" bIns="0" rtlCol="0">
              <a:spAutoFit/>
            </a:bodyPr>
            <a:lstStyle/>
            <a:p>
              <a:pPr algn="ctr"/>
              <a:r>
                <a:rPr lang="en-US" sz="6452" b="1" dirty="0">
                  <a:solidFill>
                    <a:schemeClr val="bg1"/>
                  </a:solidFill>
                  <a:latin typeface="Lato Black"/>
                  <a:cs typeface="Lato Black"/>
                </a:rPr>
                <a:t>6M</a:t>
              </a:r>
              <a:endParaRPr lang="en-US" sz="2701" b="1" dirty="0">
                <a:solidFill>
                  <a:schemeClr val="bg1"/>
                </a:solidFill>
                <a:latin typeface="Lato Black"/>
                <a:cs typeface="Lato Black"/>
              </a:endParaRPr>
            </a:p>
          </p:txBody>
        </p:sp>
        <p:sp>
          <p:nvSpPr>
            <p:cNvPr id="125" name="TextBox 124"/>
            <p:cNvSpPr txBox="1"/>
            <p:nvPr/>
          </p:nvSpPr>
          <p:spPr>
            <a:xfrm>
              <a:off x="2206891" y="4953454"/>
              <a:ext cx="1458532" cy="623392"/>
            </a:xfrm>
            <a:prstGeom prst="rect">
              <a:avLst/>
            </a:prstGeom>
            <a:noFill/>
          </p:spPr>
          <p:txBody>
            <a:bodyPr wrap="square" lIns="0" tIns="45730" rIns="0" bIns="0" rtlCol="0">
              <a:spAutoFit/>
            </a:bodyPr>
            <a:lstStyle/>
            <a:p>
              <a:r>
                <a:rPr lang="pt-BR" sz="1800" dirty="0">
                  <a:solidFill>
                    <a:schemeClr val="bg1"/>
                  </a:solidFill>
                  <a:latin typeface="Lato Light"/>
                  <a:cs typeface="Lato Light"/>
                </a:rPr>
                <a:t>Lorem ipsum dolor sit amet, consectetur adipiscing elit. </a:t>
              </a:r>
              <a:endParaRPr lang="en-US" sz="1800" b="1" dirty="0">
                <a:solidFill>
                  <a:schemeClr val="bg1"/>
                </a:solidFill>
                <a:latin typeface="Lato Light"/>
                <a:cs typeface="Lato Light"/>
              </a:endParaRPr>
            </a:p>
          </p:txBody>
        </p:sp>
      </p:grpSp>
      <p:grpSp>
        <p:nvGrpSpPr>
          <p:cNvPr id="126" name="Group 125"/>
          <p:cNvGrpSpPr/>
          <p:nvPr/>
        </p:nvGrpSpPr>
        <p:grpSpPr>
          <a:xfrm>
            <a:off x="10417200" y="7952216"/>
            <a:ext cx="2599264" cy="2435614"/>
            <a:chOff x="2055907" y="4177632"/>
            <a:chExt cx="1732843" cy="1732844"/>
          </a:xfrm>
          <a:solidFill>
            <a:schemeClr val="accent3"/>
          </a:solidFill>
        </p:grpSpPr>
        <p:sp>
          <p:nvSpPr>
            <p:cNvPr id="127" name="Freeform 1"/>
            <p:cNvSpPr>
              <a:spLocks noChangeArrowheads="1"/>
            </p:cNvSpPr>
            <p:nvPr/>
          </p:nvSpPr>
          <p:spPr bwMode="auto">
            <a:xfrm>
              <a:off x="2055907" y="4177632"/>
              <a:ext cx="1732843" cy="1732844"/>
            </a:xfrm>
            <a:custGeom>
              <a:avLst/>
              <a:gdLst>
                <a:gd name="T0" fmla="*/ 4511 w 4512"/>
                <a:gd name="T1" fmla="*/ 0 h 4510"/>
                <a:gd name="T2" fmla="*/ 4511 w 4512"/>
                <a:gd name="T3" fmla="*/ 0 h 4510"/>
                <a:gd name="T4" fmla="*/ 4021 w 4512"/>
                <a:gd name="T5" fmla="*/ 0 h 4510"/>
                <a:gd name="T6" fmla="*/ 4021 w 4512"/>
                <a:gd name="T7" fmla="*/ 0 h 4510"/>
                <a:gd name="T8" fmla="*/ 851 w 4512"/>
                <a:gd name="T9" fmla="*/ 0 h 4510"/>
                <a:gd name="T10" fmla="*/ 799 w 4512"/>
                <a:gd name="T11" fmla="*/ 0 h 4510"/>
                <a:gd name="T12" fmla="*/ 774 w 4512"/>
                <a:gd name="T13" fmla="*/ 0 h 4510"/>
                <a:gd name="T14" fmla="*/ 774 w 4512"/>
                <a:gd name="T15" fmla="*/ 0 h 4510"/>
                <a:gd name="T16" fmla="*/ 0 w 4512"/>
                <a:gd name="T17" fmla="*/ 747 h 4510"/>
                <a:gd name="T18" fmla="*/ 0 w 4512"/>
                <a:gd name="T19" fmla="*/ 747 h 4510"/>
                <a:gd name="T20" fmla="*/ 0 w 4512"/>
                <a:gd name="T21" fmla="*/ 4509 h 4510"/>
                <a:gd name="T22" fmla="*/ 490 w 4512"/>
                <a:gd name="T23" fmla="*/ 4509 h 4510"/>
                <a:gd name="T24" fmla="*/ 490 w 4512"/>
                <a:gd name="T25" fmla="*/ 4509 h 4510"/>
                <a:gd name="T26" fmla="*/ 3660 w 4512"/>
                <a:gd name="T27" fmla="*/ 4509 h 4510"/>
                <a:gd name="T28" fmla="*/ 3738 w 4512"/>
                <a:gd name="T29" fmla="*/ 4509 h 4510"/>
                <a:gd name="T30" fmla="*/ 3789 w 4512"/>
                <a:gd name="T31" fmla="*/ 4509 h 4510"/>
                <a:gd name="T32" fmla="*/ 3789 w 4512"/>
                <a:gd name="T33" fmla="*/ 4509 h 4510"/>
                <a:gd name="T34" fmla="*/ 4511 w 4512"/>
                <a:gd name="T35" fmla="*/ 3788 h 4510"/>
                <a:gd name="T36" fmla="*/ 4511 w 4512"/>
                <a:gd name="T37" fmla="*/ 3788 h 4510"/>
                <a:gd name="T38" fmla="*/ 4511 w 4512"/>
                <a:gd name="T39" fmla="*/ 0 h 4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12" h="4510">
                  <a:moveTo>
                    <a:pt x="4511" y="0"/>
                  </a:moveTo>
                  <a:lnTo>
                    <a:pt x="4511" y="0"/>
                  </a:lnTo>
                  <a:cubicBezTo>
                    <a:pt x="4021" y="0"/>
                    <a:pt x="4021" y="0"/>
                    <a:pt x="4021" y="0"/>
                  </a:cubicBezTo>
                  <a:lnTo>
                    <a:pt x="4021" y="0"/>
                  </a:lnTo>
                  <a:cubicBezTo>
                    <a:pt x="851" y="0"/>
                    <a:pt x="851" y="0"/>
                    <a:pt x="851" y="0"/>
                  </a:cubicBezTo>
                  <a:cubicBezTo>
                    <a:pt x="825" y="0"/>
                    <a:pt x="825" y="0"/>
                    <a:pt x="799" y="0"/>
                  </a:cubicBezTo>
                  <a:cubicBezTo>
                    <a:pt x="774" y="0"/>
                    <a:pt x="774" y="0"/>
                    <a:pt x="774" y="0"/>
                  </a:cubicBezTo>
                  <a:lnTo>
                    <a:pt x="774" y="0"/>
                  </a:lnTo>
                  <a:cubicBezTo>
                    <a:pt x="361" y="26"/>
                    <a:pt x="52" y="361"/>
                    <a:pt x="0" y="747"/>
                  </a:cubicBezTo>
                  <a:lnTo>
                    <a:pt x="0" y="747"/>
                  </a:lnTo>
                  <a:cubicBezTo>
                    <a:pt x="0" y="4509"/>
                    <a:pt x="0" y="4509"/>
                    <a:pt x="0" y="4509"/>
                  </a:cubicBezTo>
                  <a:cubicBezTo>
                    <a:pt x="490" y="4509"/>
                    <a:pt x="490" y="4509"/>
                    <a:pt x="490" y="4509"/>
                  </a:cubicBezTo>
                  <a:lnTo>
                    <a:pt x="490" y="4509"/>
                  </a:lnTo>
                  <a:cubicBezTo>
                    <a:pt x="3660" y="4509"/>
                    <a:pt x="3660" y="4509"/>
                    <a:pt x="3660" y="4509"/>
                  </a:cubicBezTo>
                  <a:cubicBezTo>
                    <a:pt x="3686" y="4509"/>
                    <a:pt x="3712" y="4509"/>
                    <a:pt x="3738" y="4509"/>
                  </a:cubicBezTo>
                  <a:cubicBezTo>
                    <a:pt x="3789" y="4509"/>
                    <a:pt x="3789" y="4509"/>
                    <a:pt x="3789" y="4509"/>
                  </a:cubicBezTo>
                  <a:lnTo>
                    <a:pt x="3789" y="4509"/>
                  </a:lnTo>
                  <a:cubicBezTo>
                    <a:pt x="4150" y="4457"/>
                    <a:pt x="4460" y="4174"/>
                    <a:pt x="4511" y="3788"/>
                  </a:cubicBezTo>
                  <a:lnTo>
                    <a:pt x="4511" y="3788"/>
                  </a:lnTo>
                  <a:lnTo>
                    <a:pt x="4511" y="0"/>
                  </a:lnTo>
                </a:path>
              </a:pathLst>
            </a:custGeom>
            <a:grpFill/>
            <a:ln>
              <a:noFill/>
            </a:ln>
            <a:effectLst/>
          </p:spPr>
          <p:txBody>
            <a:bodyPr wrap="none" lIns="91462" tIns="45730" rIns="91462" bIns="45730" anchor="ctr"/>
            <a:lstStyle/>
            <a:p>
              <a:endParaRPr lang="en-US" sz="2701" dirty="0">
                <a:latin typeface="Lato Light"/>
              </a:endParaRPr>
            </a:p>
          </p:txBody>
        </p:sp>
        <p:sp>
          <p:nvSpPr>
            <p:cNvPr id="128" name="TextBox 127"/>
            <p:cNvSpPr txBox="1"/>
            <p:nvPr/>
          </p:nvSpPr>
          <p:spPr>
            <a:xfrm>
              <a:off x="2310727" y="4216011"/>
              <a:ext cx="1203712" cy="739263"/>
            </a:xfrm>
            <a:prstGeom prst="rect">
              <a:avLst/>
            </a:prstGeom>
            <a:grpFill/>
          </p:spPr>
          <p:txBody>
            <a:bodyPr wrap="square" lIns="0" tIns="45730" rIns="0" bIns="0" rtlCol="0">
              <a:spAutoFit/>
            </a:bodyPr>
            <a:lstStyle/>
            <a:p>
              <a:pPr algn="ctr"/>
              <a:r>
                <a:rPr lang="en-US" sz="6452" b="1" dirty="0">
                  <a:solidFill>
                    <a:schemeClr val="bg1"/>
                  </a:solidFill>
                  <a:latin typeface="Lato Black"/>
                  <a:cs typeface="Lato Black"/>
                </a:rPr>
                <a:t>7M</a:t>
              </a:r>
              <a:endParaRPr lang="en-US" sz="2701" b="1" dirty="0">
                <a:solidFill>
                  <a:schemeClr val="bg1"/>
                </a:solidFill>
                <a:latin typeface="Lato Black"/>
                <a:cs typeface="Lato Black"/>
              </a:endParaRPr>
            </a:p>
          </p:txBody>
        </p:sp>
        <p:sp>
          <p:nvSpPr>
            <p:cNvPr id="129" name="TextBox 128"/>
            <p:cNvSpPr txBox="1"/>
            <p:nvPr/>
          </p:nvSpPr>
          <p:spPr>
            <a:xfrm>
              <a:off x="2206891" y="4953690"/>
              <a:ext cx="1458532" cy="624074"/>
            </a:xfrm>
            <a:prstGeom prst="rect">
              <a:avLst/>
            </a:prstGeom>
            <a:grpFill/>
          </p:spPr>
          <p:txBody>
            <a:bodyPr wrap="square" lIns="0" tIns="45730" rIns="0" bIns="0" rtlCol="0">
              <a:spAutoFit/>
            </a:bodyPr>
            <a:lstStyle/>
            <a:p>
              <a:r>
                <a:rPr lang="pt-BR" sz="1800" dirty="0">
                  <a:solidFill>
                    <a:schemeClr val="bg1"/>
                  </a:solidFill>
                  <a:latin typeface="Lato Light"/>
                  <a:cs typeface="Lato Light"/>
                </a:rPr>
                <a:t>Lorem ipsum dolor sit amet, consectetur adipiscing elit. </a:t>
              </a:r>
              <a:endParaRPr lang="en-US" sz="1800" b="1" dirty="0">
                <a:solidFill>
                  <a:schemeClr val="bg1"/>
                </a:solidFill>
                <a:latin typeface="Lato Light"/>
                <a:cs typeface="Lato Light"/>
              </a:endParaRPr>
            </a:p>
          </p:txBody>
        </p:sp>
      </p:grpSp>
      <p:grpSp>
        <p:nvGrpSpPr>
          <p:cNvPr id="130" name="Group 129"/>
          <p:cNvGrpSpPr/>
          <p:nvPr/>
        </p:nvGrpSpPr>
        <p:grpSpPr>
          <a:xfrm>
            <a:off x="13594255" y="7952216"/>
            <a:ext cx="2599264" cy="2435716"/>
            <a:chOff x="2055907" y="4177632"/>
            <a:chExt cx="1732843" cy="1732844"/>
          </a:xfrm>
          <a:solidFill>
            <a:schemeClr val="accent4"/>
          </a:solidFill>
        </p:grpSpPr>
        <p:sp>
          <p:nvSpPr>
            <p:cNvPr id="131" name="Freeform 1"/>
            <p:cNvSpPr>
              <a:spLocks noChangeArrowheads="1"/>
            </p:cNvSpPr>
            <p:nvPr/>
          </p:nvSpPr>
          <p:spPr bwMode="auto">
            <a:xfrm>
              <a:off x="2055907" y="4177632"/>
              <a:ext cx="1732843" cy="1732844"/>
            </a:xfrm>
            <a:custGeom>
              <a:avLst/>
              <a:gdLst>
                <a:gd name="T0" fmla="*/ 4511 w 4512"/>
                <a:gd name="T1" fmla="*/ 0 h 4510"/>
                <a:gd name="T2" fmla="*/ 4511 w 4512"/>
                <a:gd name="T3" fmla="*/ 0 h 4510"/>
                <a:gd name="T4" fmla="*/ 4021 w 4512"/>
                <a:gd name="T5" fmla="*/ 0 h 4510"/>
                <a:gd name="T6" fmla="*/ 4021 w 4512"/>
                <a:gd name="T7" fmla="*/ 0 h 4510"/>
                <a:gd name="T8" fmla="*/ 851 w 4512"/>
                <a:gd name="T9" fmla="*/ 0 h 4510"/>
                <a:gd name="T10" fmla="*/ 799 w 4512"/>
                <a:gd name="T11" fmla="*/ 0 h 4510"/>
                <a:gd name="T12" fmla="*/ 774 w 4512"/>
                <a:gd name="T13" fmla="*/ 0 h 4510"/>
                <a:gd name="T14" fmla="*/ 774 w 4512"/>
                <a:gd name="T15" fmla="*/ 0 h 4510"/>
                <a:gd name="T16" fmla="*/ 0 w 4512"/>
                <a:gd name="T17" fmla="*/ 747 h 4510"/>
                <a:gd name="T18" fmla="*/ 0 w 4512"/>
                <a:gd name="T19" fmla="*/ 747 h 4510"/>
                <a:gd name="T20" fmla="*/ 0 w 4512"/>
                <a:gd name="T21" fmla="*/ 4509 h 4510"/>
                <a:gd name="T22" fmla="*/ 490 w 4512"/>
                <a:gd name="T23" fmla="*/ 4509 h 4510"/>
                <a:gd name="T24" fmla="*/ 490 w 4512"/>
                <a:gd name="T25" fmla="*/ 4509 h 4510"/>
                <a:gd name="T26" fmla="*/ 3660 w 4512"/>
                <a:gd name="T27" fmla="*/ 4509 h 4510"/>
                <a:gd name="T28" fmla="*/ 3738 w 4512"/>
                <a:gd name="T29" fmla="*/ 4509 h 4510"/>
                <a:gd name="T30" fmla="*/ 3789 w 4512"/>
                <a:gd name="T31" fmla="*/ 4509 h 4510"/>
                <a:gd name="T32" fmla="*/ 3789 w 4512"/>
                <a:gd name="T33" fmla="*/ 4509 h 4510"/>
                <a:gd name="T34" fmla="*/ 4511 w 4512"/>
                <a:gd name="T35" fmla="*/ 3788 h 4510"/>
                <a:gd name="T36" fmla="*/ 4511 w 4512"/>
                <a:gd name="T37" fmla="*/ 3788 h 4510"/>
                <a:gd name="T38" fmla="*/ 4511 w 4512"/>
                <a:gd name="T39" fmla="*/ 0 h 4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12" h="4510">
                  <a:moveTo>
                    <a:pt x="4511" y="0"/>
                  </a:moveTo>
                  <a:lnTo>
                    <a:pt x="4511" y="0"/>
                  </a:lnTo>
                  <a:cubicBezTo>
                    <a:pt x="4021" y="0"/>
                    <a:pt x="4021" y="0"/>
                    <a:pt x="4021" y="0"/>
                  </a:cubicBezTo>
                  <a:lnTo>
                    <a:pt x="4021" y="0"/>
                  </a:lnTo>
                  <a:cubicBezTo>
                    <a:pt x="851" y="0"/>
                    <a:pt x="851" y="0"/>
                    <a:pt x="851" y="0"/>
                  </a:cubicBezTo>
                  <a:cubicBezTo>
                    <a:pt x="825" y="0"/>
                    <a:pt x="825" y="0"/>
                    <a:pt x="799" y="0"/>
                  </a:cubicBezTo>
                  <a:cubicBezTo>
                    <a:pt x="774" y="0"/>
                    <a:pt x="774" y="0"/>
                    <a:pt x="774" y="0"/>
                  </a:cubicBezTo>
                  <a:lnTo>
                    <a:pt x="774" y="0"/>
                  </a:lnTo>
                  <a:cubicBezTo>
                    <a:pt x="361" y="26"/>
                    <a:pt x="52" y="361"/>
                    <a:pt x="0" y="747"/>
                  </a:cubicBezTo>
                  <a:lnTo>
                    <a:pt x="0" y="747"/>
                  </a:lnTo>
                  <a:cubicBezTo>
                    <a:pt x="0" y="4509"/>
                    <a:pt x="0" y="4509"/>
                    <a:pt x="0" y="4509"/>
                  </a:cubicBezTo>
                  <a:cubicBezTo>
                    <a:pt x="490" y="4509"/>
                    <a:pt x="490" y="4509"/>
                    <a:pt x="490" y="4509"/>
                  </a:cubicBezTo>
                  <a:lnTo>
                    <a:pt x="490" y="4509"/>
                  </a:lnTo>
                  <a:cubicBezTo>
                    <a:pt x="3660" y="4509"/>
                    <a:pt x="3660" y="4509"/>
                    <a:pt x="3660" y="4509"/>
                  </a:cubicBezTo>
                  <a:cubicBezTo>
                    <a:pt x="3686" y="4509"/>
                    <a:pt x="3712" y="4509"/>
                    <a:pt x="3738" y="4509"/>
                  </a:cubicBezTo>
                  <a:cubicBezTo>
                    <a:pt x="3789" y="4509"/>
                    <a:pt x="3789" y="4509"/>
                    <a:pt x="3789" y="4509"/>
                  </a:cubicBezTo>
                  <a:lnTo>
                    <a:pt x="3789" y="4509"/>
                  </a:lnTo>
                  <a:cubicBezTo>
                    <a:pt x="4150" y="4457"/>
                    <a:pt x="4460" y="4174"/>
                    <a:pt x="4511" y="3788"/>
                  </a:cubicBezTo>
                  <a:lnTo>
                    <a:pt x="4511" y="3788"/>
                  </a:lnTo>
                  <a:lnTo>
                    <a:pt x="4511" y="0"/>
                  </a:lnTo>
                </a:path>
              </a:pathLst>
            </a:custGeom>
            <a:grpFill/>
            <a:ln>
              <a:noFill/>
            </a:ln>
            <a:effectLst/>
          </p:spPr>
          <p:txBody>
            <a:bodyPr wrap="none" lIns="91462" tIns="45730" rIns="91462" bIns="45730" anchor="ctr"/>
            <a:lstStyle/>
            <a:p>
              <a:endParaRPr lang="en-US" sz="2701" dirty="0">
                <a:latin typeface="Lato Light"/>
              </a:endParaRPr>
            </a:p>
          </p:txBody>
        </p:sp>
        <p:sp>
          <p:nvSpPr>
            <p:cNvPr id="132" name="TextBox 131"/>
            <p:cNvSpPr txBox="1"/>
            <p:nvPr/>
          </p:nvSpPr>
          <p:spPr>
            <a:xfrm>
              <a:off x="2310727" y="4216011"/>
              <a:ext cx="1203712" cy="739232"/>
            </a:xfrm>
            <a:prstGeom prst="rect">
              <a:avLst/>
            </a:prstGeom>
            <a:grpFill/>
          </p:spPr>
          <p:txBody>
            <a:bodyPr wrap="square" lIns="0" tIns="45730" rIns="0" bIns="0" rtlCol="0">
              <a:spAutoFit/>
            </a:bodyPr>
            <a:lstStyle/>
            <a:p>
              <a:pPr algn="ctr"/>
              <a:r>
                <a:rPr lang="en-US" sz="6452" b="1" dirty="0">
                  <a:solidFill>
                    <a:schemeClr val="bg1"/>
                  </a:solidFill>
                  <a:latin typeface="Lato Black"/>
                  <a:cs typeface="Lato Black"/>
                </a:rPr>
                <a:t>9M</a:t>
              </a:r>
              <a:endParaRPr lang="en-US" sz="2701" b="1" dirty="0">
                <a:solidFill>
                  <a:schemeClr val="bg1"/>
                </a:solidFill>
                <a:latin typeface="Lato Black"/>
                <a:cs typeface="Lato Black"/>
              </a:endParaRPr>
            </a:p>
          </p:txBody>
        </p:sp>
        <p:sp>
          <p:nvSpPr>
            <p:cNvPr id="133" name="TextBox 132"/>
            <p:cNvSpPr txBox="1"/>
            <p:nvPr/>
          </p:nvSpPr>
          <p:spPr>
            <a:xfrm>
              <a:off x="2206891" y="4941787"/>
              <a:ext cx="1458532" cy="624048"/>
            </a:xfrm>
            <a:prstGeom prst="rect">
              <a:avLst/>
            </a:prstGeom>
            <a:grpFill/>
          </p:spPr>
          <p:txBody>
            <a:bodyPr wrap="square" lIns="0" tIns="45730" rIns="0" bIns="0" rtlCol="0">
              <a:spAutoFit/>
            </a:bodyPr>
            <a:lstStyle/>
            <a:p>
              <a:r>
                <a:rPr lang="pt-BR" sz="1800" dirty="0">
                  <a:solidFill>
                    <a:schemeClr val="bg1"/>
                  </a:solidFill>
                  <a:latin typeface="Lato Light"/>
                  <a:cs typeface="Lato Light"/>
                </a:rPr>
                <a:t>Lorem ipsum dolor sit amet, consectetur adipiscing elit. </a:t>
              </a:r>
              <a:endParaRPr lang="en-US" sz="1800" b="1" dirty="0">
                <a:solidFill>
                  <a:schemeClr val="bg1"/>
                </a:solidFill>
                <a:latin typeface="Lato Light"/>
                <a:cs typeface="Lato Light"/>
              </a:endParaRPr>
            </a:p>
          </p:txBody>
        </p:sp>
      </p:grpSp>
      <p:sp>
        <p:nvSpPr>
          <p:cNvPr id="134" name="AutoShape 64"/>
          <p:cNvSpPr>
            <a:spLocks/>
          </p:cNvSpPr>
          <p:nvPr/>
        </p:nvSpPr>
        <p:spPr bwMode="auto">
          <a:xfrm>
            <a:off x="6463175" y="5455730"/>
            <a:ext cx="906120" cy="8876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61"/>
                  <a:pt x="21208" y="481"/>
                </a:cubicBezTo>
                <a:cubicBezTo>
                  <a:pt x="21470" y="798"/>
                  <a:pt x="21599" y="1177"/>
                  <a:pt x="21599" y="1618"/>
                </a:cubicBezTo>
                <a:lnTo>
                  <a:pt x="21599" y="19981"/>
                </a:lnTo>
                <a:cubicBezTo>
                  <a:pt x="21599" y="20422"/>
                  <a:pt x="21470" y="20801"/>
                  <a:pt x="21208" y="21121"/>
                </a:cubicBezTo>
                <a:cubicBezTo>
                  <a:pt x="20946" y="21441"/>
                  <a:pt x="20630" y="21599"/>
                  <a:pt x="20263" y="21599"/>
                </a:cubicBezTo>
                <a:lnTo>
                  <a:pt x="1346" y="21599"/>
                </a:lnTo>
                <a:cubicBezTo>
                  <a:pt x="979" y="21599"/>
                  <a:pt x="663" y="21441"/>
                  <a:pt x="399" y="21121"/>
                </a:cubicBezTo>
                <a:cubicBezTo>
                  <a:pt x="132" y="20801"/>
                  <a:pt x="0" y="20422"/>
                  <a:pt x="0" y="19981"/>
                </a:cubicBezTo>
                <a:lnTo>
                  <a:pt x="0" y="1618"/>
                </a:lnTo>
                <a:cubicBezTo>
                  <a:pt x="0" y="1177"/>
                  <a:pt x="132" y="798"/>
                  <a:pt x="399" y="481"/>
                </a:cubicBezTo>
                <a:cubicBezTo>
                  <a:pt x="663" y="161"/>
                  <a:pt x="979" y="0"/>
                  <a:pt x="1346" y="0"/>
                </a:cubicBezTo>
                <a:lnTo>
                  <a:pt x="20263" y="0"/>
                </a:lnTo>
                <a:close/>
                <a:moveTo>
                  <a:pt x="19805" y="2252"/>
                </a:moveTo>
                <a:lnTo>
                  <a:pt x="8590" y="2252"/>
                </a:lnTo>
                <a:lnTo>
                  <a:pt x="8426" y="3545"/>
                </a:lnTo>
                <a:lnTo>
                  <a:pt x="1804" y="3545"/>
                </a:lnTo>
                <a:lnTo>
                  <a:pt x="1804" y="5501"/>
                </a:lnTo>
                <a:lnTo>
                  <a:pt x="19805" y="5501"/>
                </a:lnTo>
                <a:lnTo>
                  <a:pt x="19805" y="2252"/>
                </a:lnTo>
                <a:close/>
                <a:moveTo>
                  <a:pt x="19805" y="17746"/>
                </a:moveTo>
                <a:lnTo>
                  <a:pt x="1804" y="17746"/>
                </a:lnTo>
                <a:lnTo>
                  <a:pt x="1804" y="19350"/>
                </a:lnTo>
                <a:lnTo>
                  <a:pt x="19805" y="19350"/>
                </a:lnTo>
                <a:lnTo>
                  <a:pt x="19805" y="17746"/>
                </a:lnTo>
                <a:close/>
                <a:moveTo>
                  <a:pt x="3116" y="2743"/>
                </a:moveTo>
                <a:lnTo>
                  <a:pt x="6820" y="2743"/>
                </a:lnTo>
                <a:lnTo>
                  <a:pt x="6820" y="1436"/>
                </a:lnTo>
                <a:lnTo>
                  <a:pt x="3116" y="1436"/>
                </a:lnTo>
                <a:lnTo>
                  <a:pt x="3116" y="2743"/>
                </a:lnTo>
                <a:close/>
                <a:moveTo>
                  <a:pt x="6529" y="11631"/>
                </a:moveTo>
                <a:cubicBezTo>
                  <a:pt x="6529" y="12342"/>
                  <a:pt x="6639" y="13011"/>
                  <a:pt x="6862" y="13634"/>
                </a:cubicBezTo>
                <a:cubicBezTo>
                  <a:pt x="7084" y="14257"/>
                  <a:pt x="7388" y="14800"/>
                  <a:pt x="7775" y="15264"/>
                </a:cubicBezTo>
                <a:cubicBezTo>
                  <a:pt x="8162" y="15731"/>
                  <a:pt x="8617" y="16095"/>
                  <a:pt x="9134" y="16359"/>
                </a:cubicBezTo>
                <a:cubicBezTo>
                  <a:pt x="9655" y="16630"/>
                  <a:pt x="10211" y="16762"/>
                  <a:pt x="10806" y="16762"/>
                </a:cubicBezTo>
                <a:cubicBezTo>
                  <a:pt x="11398" y="16762"/>
                  <a:pt x="11954" y="16630"/>
                  <a:pt x="12470" y="16359"/>
                </a:cubicBezTo>
                <a:cubicBezTo>
                  <a:pt x="12984" y="16095"/>
                  <a:pt x="13435" y="15731"/>
                  <a:pt x="13824" y="15264"/>
                </a:cubicBezTo>
                <a:cubicBezTo>
                  <a:pt x="14211" y="14800"/>
                  <a:pt x="14515" y="14257"/>
                  <a:pt x="14737" y="13634"/>
                </a:cubicBezTo>
                <a:cubicBezTo>
                  <a:pt x="14960" y="13011"/>
                  <a:pt x="15070" y="12342"/>
                  <a:pt x="15070" y="11631"/>
                </a:cubicBezTo>
                <a:cubicBezTo>
                  <a:pt x="15070" y="10917"/>
                  <a:pt x="14960" y="10250"/>
                  <a:pt x="14737" y="9625"/>
                </a:cubicBezTo>
                <a:cubicBezTo>
                  <a:pt x="14515" y="9002"/>
                  <a:pt x="14211" y="8461"/>
                  <a:pt x="13824" y="8003"/>
                </a:cubicBezTo>
                <a:cubicBezTo>
                  <a:pt x="13435" y="7542"/>
                  <a:pt x="12982" y="7178"/>
                  <a:pt x="12463" y="6914"/>
                </a:cubicBezTo>
                <a:cubicBezTo>
                  <a:pt x="11944" y="6646"/>
                  <a:pt x="11391" y="6511"/>
                  <a:pt x="10806" y="6511"/>
                </a:cubicBezTo>
                <a:cubicBezTo>
                  <a:pt x="10211" y="6511"/>
                  <a:pt x="9655" y="6646"/>
                  <a:pt x="9134" y="6914"/>
                </a:cubicBezTo>
                <a:cubicBezTo>
                  <a:pt x="8617" y="7178"/>
                  <a:pt x="8162" y="7542"/>
                  <a:pt x="7775" y="8003"/>
                </a:cubicBezTo>
                <a:cubicBezTo>
                  <a:pt x="7388" y="8461"/>
                  <a:pt x="7084" y="9002"/>
                  <a:pt x="6862" y="9625"/>
                </a:cubicBezTo>
                <a:cubicBezTo>
                  <a:pt x="6639" y="10250"/>
                  <a:pt x="6529" y="10917"/>
                  <a:pt x="6529" y="11631"/>
                </a:cubicBezTo>
                <a:moveTo>
                  <a:pt x="13724" y="11631"/>
                </a:moveTo>
                <a:cubicBezTo>
                  <a:pt x="13724" y="12109"/>
                  <a:pt x="13648" y="12565"/>
                  <a:pt x="13501" y="12999"/>
                </a:cubicBezTo>
                <a:cubicBezTo>
                  <a:pt x="13352" y="13434"/>
                  <a:pt x="13146" y="13813"/>
                  <a:pt x="12879" y="14127"/>
                </a:cubicBezTo>
                <a:cubicBezTo>
                  <a:pt x="12612" y="14439"/>
                  <a:pt x="12301" y="14688"/>
                  <a:pt x="11942" y="14870"/>
                </a:cubicBezTo>
                <a:cubicBezTo>
                  <a:pt x="11582" y="15052"/>
                  <a:pt x="11205" y="15144"/>
                  <a:pt x="10806" y="15144"/>
                </a:cubicBezTo>
                <a:cubicBezTo>
                  <a:pt x="10407" y="15144"/>
                  <a:pt x="10025" y="15052"/>
                  <a:pt x="9662" y="14870"/>
                </a:cubicBezTo>
                <a:cubicBezTo>
                  <a:pt x="9300" y="14688"/>
                  <a:pt x="8987" y="14439"/>
                  <a:pt x="8725" y="14127"/>
                </a:cubicBezTo>
                <a:cubicBezTo>
                  <a:pt x="8463" y="13813"/>
                  <a:pt x="8257" y="13440"/>
                  <a:pt x="8103" y="13008"/>
                </a:cubicBezTo>
                <a:cubicBezTo>
                  <a:pt x="7951" y="12579"/>
                  <a:pt x="7875" y="12118"/>
                  <a:pt x="7875" y="11631"/>
                </a:cubicBezTo>
                <a:cubicBezTo>
                  <a:pt x="7875" y="11152"/>
                  <a:pt x="7951" y="10700"/>
                  <a:pt x="8103" y="10265"/>
                </a:cubicBezTo>
                <a:cubicBezTo>
                  <a:pt x="8257" y="9836"/>
                  <a:pt x="8463" y="9460"/>
                  <a:pt x="8725" y="9140"/>
                </a:cubicBezTo>
                <a:cubicBezTo>
                  <a:pt x="8987" y="8823"/>
                  <a:pt x="9298" y="8576"/>
                  <a:pt x="9657" y="8394"/>
                </a:cubicBezTo>
                <a:cubicBezTo>
                  <a:pt x="10015" y="8218"/>
                  <a:pt x="10399" y="8130"/>
                  <a:pt x="10806" y="8130"/>
                </a:cubicBezTo>
                <a:cubicBezTo>
                  <a:pt x="11205" y="8130"/>
                  <a:pt x="11582" y="8218"/>
                  <a:pt x="11942" y="8394"/>
                </a:cubicBezTo>
                <a:cubicBezTo>
                  <a:pt x="12301" y="8576"/>
                  <a:pt x="12612" y="8823"/>
                  <a:pt x="12879" y="9140"/>
                </a:cubicBezTo>
                <a:cubicBezTo>
                  <a:pt x="13146" y="9460"/>
                  <a:pt x="13352" y="9836"/>
                  <a:pt x="13501" y="10265"/>
                </a:cubicBezTo>
                <a:cubicBezTo>
                  <a:pt x="13648" y="10700"/>
                  <a:pt x="13724" y="11152"/>
                  <a:pt x="13724" y="11631"/>
                </a:cubicBezTo>
                <a:moveTo>
                  <a:pt x="9692" y="11631"/>
                </a:moveTo>
                <a:cubicBezTo>
                  <a:pt x="9692" y="11246"/>
                  <a:pt x="9799" y="10929"/>
                  <a:pt x="10020" y="10682"/>
                </a:cubicBezTo>
                <a:cubicBezTo>
                  <a:pt x="10238" y="10432"/>
                  <a:pt x="10500" y="10309"/>
                  <a:pt x="10806" y="10309"/>
                </a:cubicBezTo>
                <a:lnTo>
                  <a:pt x="10806" y="10280"/>
                </a:lnTo>
                <a:cubicBezTo>
                  <a:pt x="10945" y="10280"/>
                  <a:pt x="11065" y="10224"/>
                  <a:pt x="11163" y="10109"/>
                </a:cubicBezTo>
                <a:cubicBezTo>
                  <a:pt x="11261" y="9998"/>
                  <a:pt x="11310" y="9862"/>
                  <a:pt x="11310" y="9704"/>
                </a:cubicBezTo>
                <a:cubicBezTo>
                  <a:pt x="11310" y="9533"/>
                  <a:pt x="11261" y="9392"/>
                  <a:pt x="11163" y="9275"/>
                </a:cubicBezTo>
                <a:cubicBezTo>
                  <a:pt x="11065" y="9157"/>
                  <a:pt x="10945" y="9096"/>
                  <a:pt x="10806" y="9096"/>
                </a:cubicBezTo>
                <a:cubicBezTo>
                  <a:pt x="10228" y="9096"/>
                  <a:pt x="9733" y="9348"/>
                  <a:pt x="9322" y="9848"/>
                </a:cubicBezTo>
                <a:cubicBezTo>
                  <a:pt x="8913" y="10350"/>
                  <a:pt x="8708" y="10943"/>
                  <a:pt x="8708" y="11628"/>
                </a:cubicBezTo>
                <a:cubicBezTo>
                  <a:pt x="8708" y="11777"/>
                  <a:pt x="8757" y="11913"/>
                  <a:pt x="8854" y="12027"/>
                </a:cubicBezTo>
                <a:cubicBezTo>
                  <a:pt x="8952" y="12147"/>
                  <a:pt x="9063" y="12206"/>
                  <a:pt x="9187" y="12206"/>
                </a:cubicBezTo>
                <a:cubicBezTo>
                  <a:pt x="9329" y="12206"/>
                  <a:pt x="9447" y="12148"/>
                  <a:pt x="9545" y="12027"/>
                </a:cubicBezTo>
                <a:cubicBezTo>
                  <a:pt x="9643" y="11916"/>
                  <a:pt x="9692" y="11780"/>
                  <a:pt x="9692" y="11631"/>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36" name="AutoShape 85"/>
          <p:cNvSpPr>
            <a:spLocks/>
          </p:cNvSpPr>
          <p:nvPr/>
        </p:nvSpPr>
        <p:spPr bwMode="auto">
          <a:xfrm>
            <a:off x="12820130" y="5473052"/>
            <a:ext cx="906120" cy="8911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738" y="0"/>
                </a:moveTo>
                <a:cubicBezTo>
                  <a:pt x="16640" y="0"/>
                  <a:pt x="17458" y="155"/>
                  <a:pt x="18184" y="471"/>
                </a:cubicBezTo>
                <a:cubicBezTo>
                  <a:pt x="18910" y="787"/>
                  <a:pt x="19526" y="1231"/>
                  <a:pt x="20035" y="1804"/>
                </a:cubicBezTo>
                <a:cubicBezTo>
                  <a:pt x="20543" y="2377"/>
                  <a:pt x="20928" y="3077"/>
                  <a:pt x="21199" y="3905"/>
                </a:cubicBezTo>
                <a:cubicBezTo>
                  <a:pt x="21464" y="4735"/>
                  <a:pt x="21599" y="5659"/>
                  <a:pt x="21599" y="6675"/>
                </a:cubicBezTo>
                <a:cubicBezTo>
                  <a:pt x="21599" y="7271"/>
                  <a:pt x="21527" y="7855"/>
                  <a:pt x="21377" y="8432"/>
                </a:cubicBezTo>
                <a:cubicBezTo>
                  <a:pt x="21226" y="9010"/>
                  <a:pt x="21026" y="9572"/>
                  <a:pt x="20766" y="10115"/>
                </a:cubicBezTo>
                <a:cubicBezTo>
                  <a:pt x="20505" y="10660"/>
                  <a:pt x="20210" y="11179"/>
                  <a:pt x="19872" y="11671"/>
                </a:cubicBezTo>
                <a:cubicBezTo>
                  <a:pt x="19539" y="12162"/>
                  <a:pt x="19188" y="12611"/>
                  <a:pt x="18830" y="13015"/>
                </a:cubicBezTo>
                <a:lnTo>
                  <a:pt x="11457" y="21289"/>
                </a:lnTo>
                <a:cubicBezTo>
                  <a:pt x="11276" y="21495"/>
                  <a:pt x="11056" y="21599"/>
                  <a:pt x="10798" y="21599"/>
                </a:cubicBezTo>
                <a:cubicBezTo>
                  <a:pt x="10553" y="21599"/>
                  <a:pt x="10323" y="21495"/>
                  <a:pt x="10117" y="21289"/>
                </a:cubicBezTo>
                <a:lnTo>
                  <a:pt x="2746" y="12989"/>
                </a:lnTo>
                <a:cubicBezTo>
                  <a:pt x="2386" y="12583"/>
                  <a:pt x="2038" y="12137"/>
                  <a:pt x="1702" y="11642"/>
                </a:cubicBezTo>
                <a:cubicBezTo>
                  <a:pt x="1367" y="11151"/>
                  <a:pt x="1074" y="10640"/>
                  <a:pt x="821" y="10103"/>
                </a:cubicBezTo>
                <a:cubicBezTo>
                  <a:pt x="568" y="9570"/>
                  <a:pt x="370" y="9005"/>
                  <a:pt x="222" y="8426"/>
                </a:cubicBezTo>
                <a:cubicBezTo>
                  <a:pt x="72" y="7844"/>
                  <a:pt x="0" y="7263"/>
                  <a:pt x="0" y="6675"/>
                </a:cubicBezTo>
                <a:cubicBezTo>
                  <a:pt x="0" y="5659"/>
                  <a:pt x="137" y="4732"/>
                  <a:pt x="408" y="3905"/>
                </a:cubicBezTo>
                <a:cubicBezTo>
                  <a:pt x="678" y="3078"/>
                  <a:pt x="1071" y="2377"/>
                  <a:pt x="1577" y="1804"/>
                </a:cubicBezTo>
                <a:cubicBezTo>
                  <a:pt x="2083" y="1231"/>
                  <a:pt x="2699" y="787"/>
                  <a:pt x="3417" y="471"/>
                </a:cubicBezTo>
                <a:cubicBezTo>
                  <a:pt x="4136" y="155"/>
                  <a:pt x="4942" y="0"/>
                  <a:pt x="5838" y="0"/>
                </a:cubicBezTo>
                <a:cubicBezTo>
                  <a:pt x="6306" y="0"/>
                  <a:pt x="6777" y="81"/>
                  <a:pt x="7238" y="248"/>
                </a:cubicBezTo>
                <a:cubicBezTo>
                  <a:pt x="7701" y="412"/>
                  <a:pt x="8142" y="635"/>
                  <a:pt x="8557" y="903"/>
                </a:cubicBezTo>
                <a:cubicBezTo>
                  <a:pt x="8973" y="1174"/>
                  <a:pt x="9369" y="1482"/>
                  <a:pt x="9744" y="1830"/>
                </a:cubicBezTo>
                <a:cubicBezTo>
                  <a:pt x="10122" y="2177"/>
                  <a:pt x="10470" y="2527"/>
                  <a:pt x="10798" y="2880"/>
                </a:cubicBezTo>
                <a:cubicBezTo>
                  <a:pt x="11109" y="2527"/>
                  <a:pt x="11457" y="2177"/>
                  <a:pt x="11842" y="1830"/>
                </a:cubicBezTo>
                <a:cubicBezTo>
                  <a:pt x="12225" y="1482"/>
                  <a:pt x="12626" y="1174"/>
                  <a:pt x="13047" y="903"/>
                </a:cubicBezTo>
                <a:cubicBezTo>
                  <a:pt x="13467" y="635"/>
                  <a:pt x="13903" y="412"/>
                  <a:pt x="14351" y="248"/>
                </a:cubicBezTo>
                <a:cubicBezTo>
                  <a:pt x="14804" y="84"/>
                  <a:pt x="15267" y="0"/>
                  <a:pt x="15738" y="0"/>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37" name="AutoShape 121"/>
          <p:cNvSpPr>
            <a:spLocks/>
          </p:cNvSpPr>
          <p:nvPr/>
        </p:nvSpPr>
        <p:spPr bwMode="auto">
          <a:xfrm>
            <a:off x="3100679" y="5455731"/>
            <a:ext cx="902498" cy="976393"/>
          </a:xfrm>
          <a:custGeom>
            <a:avLst/>
            <a:gdLst>
              <a:gd name="T0" fmla="*/ 10800 w 21600"/>
              <a:gd name="T1" fmla="+- 0 10813 26"/>
              <a:gd name="T2" fmla="*/ 10813 h 21574"/>
              <a:gd name="T3" fmla="*/ 10800 w 21600"/>
              <a:gd name="T4" fmla="+- 0 10813 26"/>
              <a:gd name="T5" fmla="*/ 10813 h 21574"/>
              <a:gd name="T6" fmla="*/ 10800 w 21600"/>
              <a:gd name="T7" fmla="+- 0 10813 26"/>
              <a:gd name="T8" fmla="*/ 10813 h 21574"/>
              <a:gd name="T9" fmla="*/ 10800 w 21600"/>
              <a:gd name="T10" fmla="+- 0 10813 26"/>
              <a:gd name="T11" fmla="*/ 10813 h 21574"/>
            </a:gdLst>
            <a:ahLst/>
            <a:cxnLst>
              <a:cxn ang="0">
                <a:pos x="T0" y="T2"/>
              </a:cxn>
              <a:cxn ang="0">
                <a:pos x="T3" y="T5"/>
              </a:cxn>
              <a:cxn ang="0">
                <a:pos x="T6" y="T8"/>
              </a:cxn>
              <a:cxn ang="0">
                <a:pos x="T9" y="T11"/>
              </a:cxn>
            </a:cxnLst>
            <a:rect l="0" t="0" r="r" b="b"/>
            <a:pathLst>
              <a:path w="21600" h="21574">
                <a:moveTo>
                  <a:pt x="19883" y="9849"/>
                </a:moveTo>
                <a:cubicBezTo>
                  <a:pt x="20430" y="10441"/>
                  <a:pt x="20853" y="11078"/>
                  <a:pt x="21152" y="11757"/>
                </a:cubicBezTo>
                <a:cubicBezTo>
                  <a:pt x="21448" y="12437"/>
                  <a:pt x="21599" y="13164"/>
                  <a:pt x="21599" y="13934"/>
                </a:cubicBezTo>
                <a:cubicBezTo>
                  <a:pt x="21599" y="14988"/>
                  <a:pt x="21324" y="15980"/>
                  <a:pt x="20757" y="16911"/>
                </a:cubicBezTo>
                <a:cubicBezTo>
                  <a:pt x="20194" y="17841"/>
                  <a:pt x="19428" y="18656"/>
                  <a:pt x="18453" y="19346"/>
                </a:cubicBezTo>
                <a:cubicBezTo>
                  <a:pt x="17479" y="20040"/>
                  <a:pt x="16337" y="20584"/>
                  <a:pt x="15016" y="20982"/>
                </a:cubicBezTo>
                <a:cubicBezTo>
                  <a:pt x="13698" y="21373"/>
                  <a:pt x="12293" y="21574"/>
                  <a:pt x="10800" y="21574"/>
                </a:cubicBezTo>
                <a:cubicBezTo>
                  <a:pt x="9310" y="21574"/>
                  <a:pt x="7905" y="21373"/>
                  <a:pt x="6595" y="20982"/>
                </a:cubicBezTo>
                <a:cubicBezTo>
                  <a:pt x="5282" y="20584"/>
                  <a:pt x="4136" y="20040"/>
                  <a:pt x="3154" y="19346"/>
                </a:cubicBezTo>
                <a:cubicBezTo>
                  <a:pt x="2175" y="18656"/>
                  <a:pt x="1405" y="17841"/>
                  <a:pt x="842" y="16911"/>
                </a:cubicBezTo>
                <a:cubicBezTo>
                  <a:pt x="279" y="15978"/>
                  <a:pt x="0" y="14988"/>
                  <a:pt x="0" y="13934"/>
                </a:cubicBezTo>
                <a:cubicBezTo>
                  <a:pt x="0" y="13164"/>
                  <a:pt x="151" y="12434"/>
                  <a:pt x="451" y="11757"/>
                </a:cubicBezTo>
                <a:cubicBezTo>
                  <a:pt x="746" y="11078"/>
                  <a:pt x="1173" y="10441"/>
                  <a:pt x="1720" y="9849"/>
                </a:cubicBezTo>
                <a:cubicBezTo>
                  <a:pt x="1972" y="9553"/>
                  <a:pt x="2419" y="9105"/>
                  <a:pt x="3046" y="8507"/>
                </a:cubicBezTo>
                <a:cubicBezTo>
                  <a:pt x="3677" y="7906"/>
                  <a:pt x="4367" y="7213"/>
                  <a:pt x="5114" y="6421"/>
                </a:cubicBezTo>
                <a:cubicBezTo>
                  <a:pt x="5861" y="5626"/>
                  <a:pt x="6579" y="4758"/>
                  <a:pt x="7282" y="3810"/>
                </a:cubicBezTo>
                <a:cubicBezTo>
                  <a:pt x="7985" y="2860"/>
                  <a:pt x="8556" y="1882"/>
                  <a:pt x="9003" y="873"/>
                </a:cubicBezTo>
                <a:cubicBezTo>
                  <a:pt x="9131" y="560"/>
                  <a:pt x="9370" y="329"/>
                  <a:pt x="9714" y="179"/>
                </a:cubicBezTo>
                <a:cubicBezTo>
                  <a:pt x="10057" y="30"/>
                  <a:pt x="10420" y="-26"/>
                  <a:pt x="10800" y="10"/>
                </a:cubicBezTo>
                <a:cubicBezTo>
                  <a:pt x="11195" y="-26"/>
                  <a:pt x="11558" y="30"/>
                  <a:pt x="11897" y="179"/>
                </a:cubicBezTo>
                <a:cubicBezTo>
                  <a:pt x="12237" y="329"/>
                  <a:pt x="12468" y="560"/>
                  <a:pt x="12596" y="873"/>
                </a:cubicBezTo>
                <a:cubicBezTo>
                  <a:pt x="13015" y="1888"/>
                  <a:pt x="13586" y="2872"/>
                  <a:pt x="14309" y="3816"/>
                </a:cubicBezTo>
                <a:cubicBezTo>
                  <a:pt x="15028" y="4760"/>
                  <a:pt x="15758" y="5626"/>
                  <a:pt x="16505" y="6421"/>
                </a:cubicBezTo>
                <a:cubicBezTo>
                  <a:pt x="17256" y="7213"/>
                  <a:pt x="17934" y="7907"/>
                  <a:pt x="18561" y="8507"/>
                </a:cubicBezTo>
                <a:cubicBezTo>
                  <a:pt x="19188" y="9105"/>
                  <a:pt x="19623" y="9553"/>
                  <a:pt x="19883" y="9849"/>
                </a:cubicBezTo>
                <a:moveTo>
                  <a:pt x="7438" y="17542"/>
                </a:moveTo>
                <a:cubicBezTo>
                  <a:pt x="8188" y="17542"/>
                  <a:pt x="8831" y="17356"/>
                  <a:pt x="9350" y="16987"/>
                </a:cubicBezTo>
                <a:cubicBezTo>
                  <a:pt x="9873" y="16618"/>
                  <a:pt x="10133" y="16167"/>
                  <a:pt x="10133" y="15622"/>
                </a:cubicBezTo>
                <a:cubicBezTo>
                  <a:pt x="10133" y="15239"/>
                  <a:pt x="9993" y="14898"/>
                  <a:pt x="9713" y="14613"/>
                </a:cubicBezTo>
                <a:cubicBezTo>
                  <a:pt x="9634" y="14543"/>
                  <a:pt x="9518" y="14430"/>
                  <a:pt x="9358" y="14283"/>
                </a:cubicBezTo>
                <a:cubicBezTo>
                  <a:pt x="9198" y="14134"/>
                  <a:pt x="9031" y="13959"/>
                  <a:pt x="8851" y="13753"/>
                </a:cubicBezTo>
                <a:cubicBezTo>
                  <a:pt x="8671" y="13553"/>
                  <a:pt x="8492" y="13336"/>
                  <a:pt x="8304" y="13099"/>
                </a:cubicBezTo>
                <a:cubicBezTo>
                  <a:pt x="8120" y="12868"/>
                  <a:pt x="7977" y="12626"/>
                  <a:pt x="7877" y="12372"/>
                </a:cubicBezTo>
                <a:cubicBezTo>
                  <a:pt x="7825" y="12192"/>
                  <a:pt x="7677" y="12115"/>
                  <a:pt x="7438" y="12141"/>
                </a:cubicBezTo>
                <a:cubicBezTo>
                  <a:pt x="7210" y="12107"/>
                  <a:pt x="7054" y="12183"/>
                  <a:pt x="6983" y="12372"/>
                </a:cubicBezTo>
                <a:cubicBezTo>
                  <a:pt x="6883" y="12634"/>
                  <a:pt x="6739" y="12879"/>
                  <a:pt x="6567" y="13108"/>
                </a:cubicBezTo>
                <a:cubicBezTo>
                  <a:pt x="6396" y="13336"/>
                  <a:pt x="6216" y="13553"/>
                  <a:pt x="6032" y="13753"/>
                </a:cubicBezTo>
                <a:cubicBezTo>
                  <a:pt x="5853" y="13959"/>
                  <a:pt x="5677" y="14131"/>
                  <a:pt x="5517" y="14275"/>
                </a:cubicBezTo>
                <a:cubicBezTo>
                  <a:pt x="5358" y="14421"/>
                  <a:pt x="5242" y="14531"/>
                  <a:pt x="5162" y="14613"/>
                </a:cubicBezTo>
                <a:cubicBezTo>
                  <a:pt x="4870" y="14909"/>
                  <a:pt x="4731" y="15247"/>
                  <a:pt x="4743" y="15622"/>
                </a:cubicBezTo>
                <a:cubicBezTo>
                  <a:pt x="4743" y="16155"/>
                  <a:pt x="5002" y="16606"/>
                  <a:pt x="5525" y="16981"/>
                </a:cubicBezTo>
                <a:cubicBezTo>
                  <a:pt x="6048" y="17356"/>
                  <a:pt x="6687" y="17542"/>
                  <a:pt x="7438" y="17542"/>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38" name="AutoShape 123"/>
          <p:cNvSpPr>
            <a:spLocks/>
          </p:cNvSpPr>
          <p:nvPr/>
        </p:nvSpPr>
        <p:spPr bwMode="auto">
          <a:xfrm>
            <a:off x="9696824" y="5476093"/>
            <a:ext cx="902498" cy="9763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6949"/>
                </a:moveTo>
                <a:cubicBezTo>
                  <a:pt x="21599" y="7542"/>
                  <a:pt x="21407" y="8153"/>
                  <a:pt x="21017" y="8781"/>
                </a:cubicBezTo>
                <a:cubicBezTo>
                  <a:pt x="20628" y="9416"/>
                  <a:pt x="20109" y="10015"/>
                  <a:pt x="19458" y="10585"/>
                </a:cubicBezTo>
                <a:cubicBezTo>
                  <a:pt x="18806" y="11152"/>
                  <a:pt x="18040" y="11651"/>
                  <a:pt x="17159" y="12083"/>
                </a:cubicBezTo>
                <a:cubicBezTo>
                  <a:pt x="16275" y="12512"/>
                  <a:pt x="15327" y="12820"/>
                  <a:pt x="14315" y="12996"/>
                </a:cubicBezTo>
                <a:cubicBezTo>
                  <a:pt x="13880" y="13090"/>
                  <a:pt x="13492" y="13284"/>
                  <a:pt x="13151" y="13578"/>
                </a:cubicBezTo>
                <a:cubicBezTo>
                  <a:pt x="12809" y="13872"/>
                  <a:pt x="12641" y="14204"/>
                  <a:pt x="12641" y="14571"/>
                </a:cubicBezTo>
                <a:cubicBezTo>
                  <a:pt x="12641" y="14900"/>
                  <a:pt x="12713" y="15140"/>
                  <a:pt x="12865" y="15293"/>
                </a:cubicBezTo>
                <a:cubicBezTo>
                  <a:pt x="13015" y="15449"/>
                  <a:pt x="13177" y="15596"/>
                  <a:pt x="13364" y="15728"/>
                </a:cubicBezTo>
                <a:cubicBezTo>
                  <a:pt x="13546" y="15866"/>
                  <a:pt x="13717" y="16010"/>
                  <a:pt x="13874" y="16169"/>
                </a:cubicBezTo>
                <a:cubicBezTo>
                  <a:pt x="14032" y="16330"/>
                  <a:pt x="14125" y="16574"/>
                  <a:pt x="14160" y="16903"/>
                </a:cubicBezTo>
                <a:cubicBezTo>
                  <a:pt x="14195" y="17117"/>
                  <a:pt x="14187" y="17340"/>
                  <a:pt x="14133" y="17564"/>
                </a:cubicBezTo>
                <a:cubicBezTo>
                  <a:pt x="14099" y="17696"/>
                  <a:pt x="14200" y="17805"/>
                  <a:pt x="14432" y="17893"/>
                </a:cubicBezTo>
                <a:cubicBezTo>
                  <a:pt x="14667" y="17981"/>
                  <a:pt x="14956" y="18069"/>
                  <a:pt x="15295" y="18154"/>
                </a:cubicBezTo>
                <a:cubicBezTo>
                  <a:pt x="15637" y="18236"/>
                  <a:pt x="15987" y="18342"/>
                  <a:pt x="16344" y="18468"/>
                </a:cubicBezTo>
                <a:cubicBezTo>
                  <a:pt x="16705" y="18595"/>
                  <a:pt x="16975" y="18756"/>
                  <a:pt x="17164" y="18953"/>
                </a:cubicBezTo>
                <a:cubicBezTo>
                  <a:pt x="17266" y="19050"/>
                  <a:pt x="17351" y="19232"/>
                  <a:pt x="17415" y="19511"/>
                </a:cubicBezTo>
                <a:cubicBezTo>
                  <a:pt x="17477" y="19790"/>
                  <a:pt x="17519" y="20090"/>
                  <a:pt x="17535" y="20416"/>
                </a:cubicBezTo>
                <a:cubicBezTo>
                  <a:pt x="17554" y="20727"/>
                  <a:pt x="17527" y="21000"/>
                  <a:pt x="17463" y="21241"/>
                </a:cubicBezTo>
                <a:cubicBezTo>
                  <a:pt x="17394" y="21479"/>
                  <a:pt x="17268" y="21599"/>
                  <a:pt x="17089" y="21599"/>
                </a:cubicBezTo>
                <a:lnTo>
                  <a:pt x="4496" y="21599"/>
                </a:lnTo>
                <a:cubicBezTo>
                  <a:pt x="4328" y="21599"/>
                  <a:pt x="4205" y="21479"/>
                  <a:pt x="4130" y="21241"/>
                </a:cubicBezTo>
                <a:cubicBezTo>
                  <a:pt x="4061" y="21000"/>
                  <a:pt x="4032" y="20727"/>
                  <a:pt x="4048" y="20416"/>
                </a:cubicBezTo>
                <a:cubicBezTo>
                  <a:pt x="4066" y="20090"/>
                  <a:pt x="4109" y="19790"/>
                  <a:pt x="4170" y="19511"/>
                </a:cubicBezTo>
                <a:cubicBezTo>
                  <a:pt x="4235" y="19232"/>
                  <a:pt x="4317" y="19050"/>
                  <a:pt x="4421" y="18953"/>
                </a:cubicBezTo>
                <a:cubicBezTo>
                  <a:pt x="4616" y="18768"/>
                  <a:pt x="4889" y="18606"/>
                  <a:pt x="5239" y="18474"/>
                </a:cubicBezTo>
                <a:cubicBezTo>
                  <a:pt x="5588" y="18345"/>
                  <a:pt x="5933" y="18236"/>
                  <a:pt x="6269" y="18154"/>
                </a:cubicBezTo>
                <a:cubicBezTo>
                  <a:pt x="6606" y="18069"/>
                  <a:pt x="6897" y="17984"/>
                  <a:pt x="7145" y="17901"/>
                </a:cubicBezTo>
                <a:cubicBezTo>
                  <a:pt x="7394" y="17816"/>
                  <a:pt x="7498" y="17705"/>
                  <a:pt x="7463" y="17564"/>
                </a:cubicBezTo>
                <a:cubicBezTo>
                  <a:pt x="7428" y="17432"/>
                  <a:pt x="7412" y="17311"/>
                  <a:pt x="7412" y="17205"/>
                </a:cubicBezTo>
                <a:lnTo>
                  <a:pt x="7412" y="16903"/>
                </a:lnTo>
                <a:cubicBezTo>
                  <a:pt x="7428" y="16574"/>
                  <a:pt x="7519" y="16330"/>
                  <a:pt x="7687" y="16169"/>
                </a:cubicBezTo>
                <a:cubicBezTo>
                  <a:pt x="7853" y="16010"/>
                  <a:pt x="8034" y="15866"/>
                  <a:pt x="8224" y="15728"/>
                </a:cubicBezTo>
                <a:cubicBezTo>
                  <a:pt x="8416" y="15593"/>
                  <a:pt x="8584" y="15446"/>
                  <a:pt x="8729" y="15293"/>
                </a:cubicBezTo>
                <a:cubicBezTo>
                  <a:pt x="8873" y="15140"/>
                  <a:pt x="8945" y="14900"/>
                  <a:pt x="8945" y="14571"/>
                </a:cubicBezTo>
                <a:cubicBezTo>
                  <a:pt x="8945" y="14204"/>
                  <a:pt x="8777" y="13875"/>
                  <a:pt x="8440" y="13578"/>
                </a:cubicBezTo>
                <a:cubicBezTo>
                  <a:pt x="8104" y="13281"/>
                  <a:pt x="7706" y="13090"/>
                  <a:pt x="7247" y="12996"/>
                </a:cubicBezTo>
                <a:cubicBezTo>
                  <a:pt x="6251" y="12811"/>
                  <a:pt x="5311" y="12497"/>
                  <a:pt x="4435" y="12062"/>
                </a:cubicBezTo>
                <a:cubicBezTo>
                  <a:pt x="3554" y="11628"/>
                  <a:pt x="2790" y="11128"/>
                  <a:pt x="2133" y="10570"/>
                </a:cubicBezTo>
                <a:cubicBezTo>
                  <a:pt x="1479" y="10012"/>
                  <a:pt x="958" y="9416"/>
                  <a:pt x="574" y="8781"/>
                </a:cubicBezTo>
                <a:cubicBezTo>
                  <a:pt x="189" y="8153"/>
                  <a:pt x="0" y="7542"/>
                  <a:pt x="0" y="6949"/>
                </a:cubicBezTo>
                <a:lnTo>
                  <a:pt x="0" y="4320"/>
                </a:lnTo>
                <a:cubicBezTo>
                  <a:pt x="0" y="4009"/>
                  <a:pt x="93" y="3756"/>
                  <a:pt x="285" y="3553"/>
                </a:cubicBezTo>
                <a:cubicBezTo>
                  <a:pt x="475" y="3354"/>
                  <a:pt x="712" y="3254"/>
                  <a:pt x="998" y="3254"/>
                </a:cubicBezTo>
                <a:lnTo>
                  <a:pt x="5124" y="3254"/>
                </a:lnTo>
                <a:cubicBezTo>
                  <a:pt x="5108" y="3139"/>
                  <a:pt x="5097" y="3025"/>
                  <a:pt x="5097" y="2901"/>
                </a:cubicBezTo>
                <a:lnTo>
                  <a:pt x="5097" y="2564"/>
                </a:lnTo>
                <a:lnTo>
                  <a:pt x="5097" y="2505"/>
                </a:lnTo>
                <a:cubicBezTo>
                  <a:pt x="5097" y="2005"/>
                  <a:pt x="5118" y="1594"/>
                  <a:pt x="5156" y="1265"/>
                </a:cubicBezTo>
                <a:cubicBezTo>
                  <a:pt x="5193" y="939"/>
                  <a:pt x="5260" y="684"/>
                  <a:pt x="5353" y="499"/>
                </a:cubicBezTo>
                <a:cubicBezTo>
                  <a:pt x="5444" y="320"/>
                  <a:pt x="5580" y="187"/>
                  <a:pt x="5754" y="111"/>
                </a:cubicBezTo>
                <a:cubicBezTo>
                  <a:pt x="5928" y="38"/>
                  <a:pt x="6165" y="0"/>
                  <a:pt x="6464" y="0"/>
                </a:cubicBezTo>
                <a:lnTo>
                  <a:pt x="15132" y="0"/>
                </a:lnTo>
                <a:cubicBezTo>
                  <a:pt x="15410" y="0"/>
                  <a:pt x="15645" y="38"/>
                  <a:pt x="15829" y="111"/>
                </a:cubicBezTo>
                <a:cubicBezTo>
                  <a:pt x="16011" y="187"/>
                  <a:pt x="16149" y="320"/>
                  <a:pt x="16243" y="499"/>
                </a:cubicBezTo>
                <a:cubicBezTo>
                  <a:pt x="16336" y="684"/>
                  <a:pt x="16403" y="939"/>
                  <a:pt x="16435" y="1265"/>
                </a:cubicBezTo>
                <a:cubicBezTo>
                  <a:pt x="16470" y="1594"/>
                  <a:pt x="16486" y="2006"/>
                  <a:pt x="16486" y="2505"/>
                </a:cubicBezTo>
                <a:lnTo>
                  <a:pt x="16486" y="2863"/>
                </a:lnTo>
                <a:cubicBezTo>
                  <a:pt x="16486" y="2989"/>
                  <a:pt x="16478" y="3119"/>
                  <a:pt x="16459" y="3251"/>
                </a:cubicBezTo>
                <a:lnTo>
                  <a:pt x="20603" y="3251"/>
                </a:lnTo>
                <a:cubicBezTo>
                  <a:pt x="20884" y="3251"/>
                  <a:pt x="21119" y="3351"/>
                  <a:pt x="21314" y="3550"/>
                </a:cubicBezTo>
                <a:cubicBezTo>
                  <a:pt x="21503" y="3753"/>
                  <a:pt x="21599" y="4006"/>
                  <a:pt x="21599" y="4317"/>
                </a:cubicBezTo>
                <a:lnTo>
                  <a:pt x="21599" y="6949"/>
                </a:lnTo>
                <a:close/>
                <a:moveTo>
                  <a:pt x="6283" y="10550"/>
                </a:moveTo>
                <a:cubicBezTo>
                  <a:pt x="6072" y="9798"/>
                  <a:pt x="5882" y="8978"/>
                  <a:pt x="5714" y="8082"/>
                </a:cubicBezTo>
                <a:cubicBezTo>
                  <a:pt x="5548" y="7189"/>
                  <a:pt x="5407" y="6299"/>
                  <a:pt x="5287" y="5415"/>
                </a:cubicBezTo>
                <a:lnTo>
                  <a:pt x="1962" y="5415"/>
                </a:lnTo>
                <a:lnTo>
                  <a:pt x="1962" y="6949"/>
                </a:lnTo>
                <a:cubicBezTo>
                  <a:pt x="1962" y="7137"/>
                  <a:pt x="2064" y="7389"/>
                  <a:pt x="2264" y="7709"/>
                </a:cubicBezTo>
                <a:cubicBezTo>
                  <a:pt x="2462" y="8029"/>
                  <a:pt x="2753" y="8358"/>
                  <a:pt x="3126" y="8699"/>
                </a:cubicBezTo>
                <a:cubicBezTo>
                  <a:pt x="3500" y="9040"/>
                  <a:pt x="3954" y="9381"/>
                  <a:pt x="4488" y="9707"/>
                </a:cubicBezTo>
                <a:cubicBezTo>
                  <a:pt x="5022" y="10033"/>
                  <a:pt x="5618" y="10315"/>
                  <a:pt x="6283" y="10550"/>
                </a:cubicBezTo>
                <a:moveTo>
                  <a:pt x="19629" y="5415"/>
                </a:moveTo>
                <a:lnTo>
                  <a:pt x="16280" y="5415"/>
                </a:lnTo>
                <a:cubicBezTo>
                  <a:pt x="16179" y="6299"/>
                  <a:pt x="16043" y="7189"/>
                  <a:pt x="15877" y="8082"/>
                </a:cubicBezTo>
                <a:cubicBezTo>
                  <a:pt x="15712" y="8978"/>
                  <a:pt x="15522" y="9798"/>
                  <a:pt x="15308" y="10550"/>
                </a:cubicBezTo>
                <a:cubicBezTo>
                  <a:pt x="15973" y="10315"/>
                  <a:pt x="16574" y="10033"/>
                  <a:pt x="17105" y="9707"/>
                </a:cubicBezTo>
                <a:cubicBezTo>
                  <a:pt x="17637" y="9381"/>
                  <a:pt x="18091" y="9040"/>
                  <a:pt x="18467" y="8699"/>
                </a:cubicBezTo>
                <a:cubicBezTo>
                  <a:pt x="18844" y="8358"/>
                  <a:pt x="19130" y="8029"/>
                  <a:pt x="19330" y="7709"/>
                </a:cubicBezTo>
                <a:cubicBezTo>
                  <a:pt x="19530" y="7389"/>
                  <a:pt x="19629" y="7137"/>
                  <a:pt x="19629" y="6949"/>
                </a:cubicBezTo>
                <a:lnTo>
                  <a:pt x="19629" y="5415"/>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85" name="Group 84"/>
          <p:cNvGrpSpPr/>
          <p:nvPr/>
        </p:nvGrpSpPr>
        <p:grpSpPr>
          <a:xfrm>
            <a:off x="4507905" y="2075518"/>
            <a:ext cx="9272190" cy="1559721"/>
            <a:chOff x="5988388" y="483017"/>
            <a:chExt cx="12359700" cy="2079087"/>
          </a:xfrm>
        </p:grpSpPr>
        <p:sp>
          <p:nvSpPr>
            <p:cNvPr id="86" name="TextBox 85"/>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Leaf Diagram</a:t>
              </a:r>
            </a:p>
          </p:txBody>
        </p:sp>
        <p:sp>
          <p:nvSpPr>
            <p:cNvPr id="87" name="Rectangle 8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88"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656328509"/>
      </p:ext>
    </p:extLst>
  </p:cSld>
  <p:clrMapOvr>
    <a:masterClrMapping/>
  </p:clrMapOvr>
  <mc:AlternateContent xmlns:mc="http://schemas.openxmlformats.org/markup-compatibility/2006" xmlns:p14="http://schemas.microsoft.com/office/powerpoint/2010/main">
    <mc:Choice Requires="p14">
      <p:transition spd="slow" p14:dur="800" advClick="0" advTm="3000">
        <p:circle/>
      </p:transition>
    </mc:Choice>
    <mc:Fallback xmlns="">
      <p:transition xmlns:p14="http://schemas.microsoft.com/office/powerpoint/2010/main" spd="slow" advClick="0" advTm="3000">
        <p:circl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4500"/>
                            </p:stCondLst>
                            <p:childTnLst>
                              <p:par>
                                <p:cTn id="5" presetID="42" presetClass="entr" presetSubtype="0" fill="hold"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fade">
                                      <p:cBhvr>
                                        <p:cTn id="7" dur="1000"/>
                                        <p:tgtEl>
                                          <p:spTgt spid="85"/>
                                        </p:tgtEl>
                                      </p:cBhvr>
                                    </p:animEffect>
                                    <p:anim calcmode="lin" valueType="num">
                                      <p:cBhvr>
                                        <p:cTn id="8" dur="1000" fill="hold"/>
                                        <p:tgtEl>
                                          <p:spTgt spid="85"/>
                                        </p:tgtEl>
                                        <p:attrNameLst>
                                          <p:attrName>ppt_x</p:attrName>
                                        </p:attrNameLst>
                                      </p:cBhvr>
                                      <p:tavLst>
                                        <p:tav tm="0">
                                          <p:val>
                                            <p:strVal val="#ppt_x"/>
                                          </p:val>
                                        </p:tav>
                                        <p:tav tm="100000">
                                          <p:val>
                                            <p:strVal val="#ppt_x"/>
                                          </p:val>
                                        </p:tav>
                                      </p:tavLst>
                                    </p:anim>
                                    <p:anim calcmode="lin" valueType="num">
                                      <p:cBhvr>
                                        <p:cTn id="9" dur="1000" fill="hold"/>
                                        <p:tgtEl>
                                          <p:spTgt spid="85"/>
                                        </p:tgtEl>
                                        <p:attrNameLst>
                                          <p:attrName>ppt_y</p:attrName>
                                        </p:attrNameLst>
                                      </p:cBhvr>
                                      <p:tavLst>
                                        <p:tav tm="0">
                                          <p:val>
                                            <p:strVal val="#ppt_y+.1"/>
                                          </p:val>
                                        </p:tav>
                                        <p:tav tm="100000">
                                          <p:val>
                                            <p:strVal val="#ppt_y"/>
                                          </p:val>
                                        </p:tav>
                                      </p:tavLst>
                                    </p:anim>
                                  </p:childTnLst>
                                </p:cTn>
                              </p:par>
                            </p:childTnLst>
                          </p:cTn>
                        </p:par>
                        <p:par>
                          <p:cTn id="10" fill="hold">
                            <p:stCondLst>
                              <p:cond delay="5500"/>
                            </p:stCondLst>
                            <p:childTnLst>
                              <p:par>
                                <p:cTn id="11" presetID="2" presetClass="entr" presetSubtype="4" fill="hold" nodeType="afterEffect">
                                  <p:stCondLst>
                                    <p:cond delay="0"/>
                                  </p:stCondLst>
                                  <p:childTnLst>
                                    <p:set>
                                      <p:cBhvr>
                                        <p:cTn id="12" dur="1" fill="hold">
                                          <p:stCondLst>
                                            <p:cond delay="0"/>
                                          </p:stCondLst>
                                        </p:cTn>
                                        <p:tgtEl>
                                          <p:spTgt spid="74"/>
                                        </p:tgtEl>
                                        <p:attrNameLst>
                                          <p:attrName>style.visibility</p:attrName>
                                        </p:attrNameLst>
                                      </p:cBhvr>
                                      <p:to>
                                        <p:strVal val="visible"/>
                                      </p:to>
                                    </p:set>
                                    <p:anim calcmode="lin" valueType="num">
                                      <p:cBhvr additive="base">
                                        <p:cTn id="13" dur="500" fill="hold"/>
                                        <p:tgtEl>
                                          <p:spTgt spid="74"/>
                                        </p:tgtEl>
                                        <p:attrNameLst>
                                          <p:attrName>ppt_x</p:attrName>
                                        </p:attrNameLst>
                                      </p:cBhvr>
                                      <p:tavLst>
                                        <p:tav tm="0">
                                          <p:val>
                                            <p:strVal val="#ppt_x"/>
                                          </p:val>
                                        </p:tav>
                                        <p:tav tm="100000">
                                          <p:val>
                                            <p:strVal val="#ppt_x"/>
                                          </p:val>
                                        </p:tav>
                                      </p:tavLst>
                                    </p:anim>
                                    <p:anim calcmode="lin" valueType="num">
                                      <p:cBhvr additive="base">
                                        <p:cTn id="14" dur="500" fill="hold"/>
                                        <p:tgtEl>
                                          <p:spTgt spid="74"/>
                                        </p:tgtEl>
                                        <p:attrNameLst>
                                          <p:attrName>ppt_y</p:attrName>
                                        </p:attrNameLst>
                                      </p:cBhvr>
                                      <p:tavLst>
                                        <p:tav tm="0">
                                          <p:val>
                                            <p:strVal val="1+#ppt_h/2"/>
                                          </p:val>
                                        </p:tav>
                                        <p:tav tm="100000">
                                          <p:val>
                                            <p:strVal val="#ppt_y"/>
                                          </p:val>
                                        </p:tav>
                                      </p:tavLst>
                                    </p:anim>
                                  </p:childTnLst>
                                </p:cTn>
                              </p:par>
                            </p:childTnLst>
                          </p:cTn>
                        </p:par>
                        <p:par>
                          <p:cTn id="15" fill="hold">
                            <p:stCondLst>
                              <p:cond delay="6000"/>
                            </p:stCondLst>
                            <p:childTnLst>
                              <p:par>
                                <p:cTn id="16" presetID="53" presetClass="entr" presetSubtype="16" fill="hold" grpId="0" nodeType="afterEffect">
                                  <p:stCondLst>
                                    <p:cond delay="0"/>
                                  </p:stCondLst>
                                  <p:childTnLst>
                                    <p:set>
                                      <p:cBhvr>
                                        <p:cTn id="17" dur="1" fill="hold">
                                          <p:stCondLst>
                                            <p:cond delay="0"/>
                                          </p:stCondLst>
                                        </p:cTn>
                                        <p:tgtEl>
                                          <p:spTgt spid="137"/>
                                        </p:tgtEl>
                                        <p:attrNameLst>
                                          <p:attrName>style.visibility</p:attrName>
                                        </p:attrNameLst>
                                      </p:cBhvr>
                                      <p:to>
                                        <p:strVal val="visible"/>
                                      </p:to>
                                    </p:set>
                                    <p:anim calcmode="lin" valueType="num">
                                      <p:cBhvr>
                                        <p:cTn id="18" dur="500" fill="hold"/>
                                        <p:tgtEl>
                                          <p:spTgt spid="137"/>
                                        </p:tgtEl>
                                        <p:attrNameLst>
                                          <p:attrName>ppt_w</p:attrName>
                                        </p:attrNameLst>
                                      </p:cBhvr>
                                      <p:tavLst>
                                        <p:tav tm="0">
                                          <p:val>
                                            <p:fltVal val="0"/>
                                          </p:val>
                                        </p:tav>
                                        <p:tav tm="100000">
                                          <p:val>
                                            <p:strVal val="#ppt_w"/>
                                          </p:val>
                                        </p:tav>
                                      </p:tavLst>
                                    </p:anim>
                                    <p:anim calcmode="lin" valueType="num">
                                      <p:cBhvr>
                                        <p:cTn id="19" dur="500" fill="hold"/>
                                        <p:tgtEl>
                                          <p:spTgt spid="137"/>
                                        </p:tgtEl>
                                        <p:attrNameLst>
                                          <p:attrName>ppt_h</p:attrName>
                                        </p:attrNameLst>
                                      </p:cBhvr>
                                      <p:tavLst>
                                        <p:tav tm="0">
                                          <p:val>
                                            <p:fltVal val="0"/>
                                          </p:val>
                                        </p:tav>
                                        <p:tav tm="100000">
                                          <p:val>
                                            <p:strVal val="#ppt_h"/>
                                          </p:val>
                                        </p:tav>
                                      </p:tavLst>
                                    </p:anim>
                                    <p:animEffect transition="in" filter="fade">
                                      <p:cBhvr>
                                        <p:cTn id="20" dur="500"/>
                                        <p:tgtEl>
                                          <p:spTgt spid="137"/>
                                        </p:tgtEl>
                                      </p:cBhvr>
                                    </p:animEffect>
                                  </p:childTnLst>
                                </p:cTn>
                              </p:par>
                            </p:childTnLst>
                          </p:cTn>
                        </p:par>
                        <p:par>
                          <p:cTn id="21" fill="hold">
                            <p:stCondLst>
                              <p:cond delay="6500"/>
                            </p:stCondLst>
                            <p:childTnLst>
                              <p:par>
                                <p:cTn id="22" presetID="2" presetClass="entr" presetSubtype="4" fill="hold"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additive="base">
                                        <p:cTn id="24" dur="500" fill="hold"/>
                                        <p:tgtEl>
                                          <p:spTgt spid="63"/>
                                        </p:tgtEl>
                                        <p:attrNameLst>
                                          <p:attrName>ppt_x</p:attrName>
                                        </p:attrNameLst>
                                      </p:cBhvr>
                                      <p:tavLst>
                                        <p:tav tm="0">
                                          <p:val>
                                            <p:strVal val="#ppt_x"/>
                                          </p:val>
                                        </p:tav>
                                        <p:tav tm="100000">
                                          <p:val>
                                            <p:strVal val="#ppt_x"/>
                                          </p:val>
                                        </p:tav>
                                      </p:tavLst>
                                    </p:anim>
                                    <p:anim calcmode="lin" valueType="num">
                                      <p:cBhvr additive="base">
                                        <p:cTn id="25" dur="500" fill="hold"/>
                                        <p:tgtEl>
                                          <p:spTgt spid="63"/>
                                        </p:tgtEl>
                                        <p:attrNameLst>
                                          <p:attrName>ppt_y</p:attrName>
                                        </p:attrNameLst>
                                      </p:cBhvr>
                                      <p:tavLst>
                                        <p:tav tm="0">
                                          <p:val>
                                            <p:strVal val="1+#ppt_h/2"/>
                                          </p:val>
                                        </p:tav>
                                        <p:tav tm="100000">
                                          <p:val>
                                            <p:strVal val="#ppt_y"/>
                                          </p:val>
                                        </p:tav>
                                      </p:tavLst>
                                    </p:anim>
                                  </p:childTnLst>
                                </p:cTn>
                              </p:par>
                            </p:childTnLst>
                          </p:cTn>
                        </p:par>
                        <p:par>
                          <p:cTn id="26" fill="hold">
                            <p:stCondLst>
                              <p:cond delay="7000"/>
                            </p:stCondLst>
                            <p:childTnLst>
                              <p:par>
                                <p:cTn id="27" presetID="53" presetClass="entr" presetSubtype="16" fill="hold" grpId="0" nodeType="afterEffect">
                                  <p:stCondLst>
                                    <p:cond delay="0"/>
                                  </p:stCondLst>
                                  <p:childTnLst>
                                    <p:set>
                                      <p:cBhvr>
                                        <p:cTn id="28" dur="1" fill="hold">
                                          <p:stCondLst>
                                            <p:cond delay="0"/>
                                          </p:stCondLst>
                                        </p:cTn>
                                        <p:tgtEl>
                                          <p:spTgt spid="134"/>
                                        </p:tgtEl>
                                        <p:attrNameLst>
                                          <p:attrName>style.visibility</p:attrName>
                                        </p:attrNameLst>
                                      </p:cBhvr>
                                      <p:to>
                                        <p:strVal val="visible"/>
                                      </p:to>
                                    </p:set>
                                    <p:anim calcmode="lin" valueType="num">
                                      <p:cBhvr>
                                        <p:cTn id="29" dur="500" fill="hold"/>
                                        <p:tgtEl>
                                          <p:spTgt spid="134"/>
                                        </p:tgtEl>
                                        <p:attrNameLst>
                                          <p:attrName>ppt_w</p:attrName>
                                        </p:attrNameLst>
                                      </p:cBhvr>
                                      <p:tavLst>
                                        <p:tav tm="0">
                                          <p:val>
                                            <p:fltVal val="0"/>
                                          </p:val>
                                        </p:tav>
                                        <p:tav tm="100000">
                                          <p:val>
                                            <p:strVal val="#ppt_w"/>
                                          </p:val>
                                        </p:tav>
                                      </p:tavLst>
                                    </p:anim>
                                    <p:anim calcmode="lin" valueType="num">
                                      <p:cBhvr>
                                        <p:cTn id="30" dur="500" fill="hold"/>
                                        <p:tgtEl>
                                          <p:spTgt spid="134"/>
                                        </p:tgtEl>
                                        <p:attrNameLst>
                                          <p:attrName>ppt_h</p:attrName>
                                        </p:attrNameLst>
                                      </p:cBhvr>
                                      <p:tavLst>
                                        <p:tav tm="0">
                                          <p:val>
                                            <p:fltVal val="0"/>
                                          </p:val>
                                        </p:tav>
                                        <p:tav tm="100000">
                                          <p:val>
                                            <p:strVal val="#ppt_h"/>
                                          </p:val>
                                        </p:tav>
                                      </p:tavLst>
                                    </p:anim>
                                    <p:animEffect transition="in" filter="fade">
                                      <p:cBhvr>
                                        <p:cTn id="31" dur="500"/>
                                        <p:tgtEl>
                                          <p:spTgt spid="134"/>
                                        </p:tgtEl>
                                      </p:cBhvr>
                                    </p:animEffect>
                                  </p:childTnLst>
                                </p:cTn>
                              </p:par>
                            </p:childTnLst>
                          </p:cTn>
                        </p:par>
                        <p:par>
                          <p:cTn id="32" fill="hold">
                            <p:stCondLst>
                              <p:cond delay="7500"/>
                            </p:stCondLst>
                            <p:childTnLst>
                              <p:par>
                                <p:cTn id="33" presetID="2" presetClass="entr" presetSubtype="4" fill="hold" nodeType="after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additive="base">
                                        <p:cTn id="35" dur="500" fill="hold"/>
                                        <p:tgtEl>
                                          <p:spTgt spid="52"/>
                                        </p:tgtEl>
                                        <p:attrNameLst>
                                          <p:attrName>ppt_x</p:attrName>
                                        </p:attrNameLst>
                                      </p:cBhvr>
                                      <p:tavLst>
                                        <p:tav tm="0">
                                          <p:val>
                                            <p:strVal val="#ppt_x"/>
                                          </p:val>
                                        </p:tav>
                                        <p:tav tm="100000">
                                          <p:val>
                                            <p:strVal val="#ppt_x"/>
                                          </p:val>
                                        </p:tav>
                                      </p:tavLst>
                                    </p:anim>
                                    <p:anim calcmode="lin" valueType="num">
                                      <p:cBhvr additive="base">
                                        <p:cTn id="36" dur="500" fill="hold"/>
                                        <p:tgtEl>
                                          <p:spTgt spid="52"/>
                                        </p:tgtEl>
                                        <p:attrNameLst>
                                          <p:attrName>ppt_y</p:attrName>
                                        </p:attrNameLst>
                                      </p:cBhvr>
                                      <p:tavLst>
                                        <p:tav tm="0">
                                          <p:val>
                                            <p:strVal val="1+#ppt_h/2"/>
                                          </p:val>
                                        </p:tav>
                                        <p:tav tm="100000">
                                          <p:val>
                                            <p:strVal val="#ppt_y"/>
                                          </p:val>
                                        </p:tav>
                                      </p:tavLst>
                                    </p:anim>
                                  </p:childTnLst>
                                </p:cTn>
                              </p:par>
                            </p:childTnLst>
                          </p:cTn>
                        </p:par>
                        <p:par>
                          <p:cTn id="37" fill="hold">
                            <p:stCondLst>
                              <p:cond delay="8000"/>
                            </p:stCondLst>
                            <p:childTnLst>
                              <p:par>
                                <p:cTn id="38" presetID="53" presetClass="entr" presetSubtype="16" fill="hold" grpId="0" nodeType="afterEffect">
                                  <p:stCondLst>
                                    <p:cond delay="0"/>
                                  </p:stCondLst>
                                  <p:childTnLst>
                                    <p:set>
                                      <p:cBhvr>
                                        <p:cTn id="39" dur="1" fill="hold">
                                          <p:stCondLst>
                                            <p:cond delay="0"/>
                                          </p:stCondLst>
                                        </p:cTn>
                                        <p:tgtEl>
                                          <p:spTgt spid="138"/>
                                        </p:tgtEl>
                                        <p:attrNameLst>
                                          <p:attrName>style.visibility</p:attrName>
                                        </p:attrNameLst>
                                      </p:cBhvr>
                                      <p:to>
                                        <p:strVal val="visible"/>
                                      </p:to>
                                    </p:set>
                                    <p:anim calcmode="lin" valueType="num">
                                      <p:cBhvr>
                                        <p:cTn id="40" dur="500" fill="hold"/>
                                        <p:tgtEl>
                                          <p:spTgt spid="138"/>
                                        </p:tgtEl>
                                        <p:attrNameLst>
                                          <p:attrName>ppt_w</p:attrName>
                                        </p:attrNameLst>
                                      </p:cBhvr>
                                      <p:tavLst>
                                        <p:tav tm="0">
                                          <p:val>
                                            <p:fltVal val="0"/>
                                          </p:val>
                                        </p:tav>
                                        <p:tav tm="100000">
                                          <p:val>
                                            <p:strVal val="#ppt_w"/>
                                          </p:val>
                                        </p:tav>
                                      </p:tavLst>
                                    </p:anim>
                                    <p:anim calcmode="lin" valueType="num">
                                      <p:cBhvr>
                                        <p:cTn id="41" dur="500" fill="hold"/>
                                        <p:tgtEl>
                                          <p:spTgt spid="138"/>
                                        </p:tgtEl>
                                        <p:attrNameLst>
                                          <p:attrName>ppt_h</p:attrName>
                                        </p:attrNameLst>
                                      </p:cBhvr>
                                      <p:tavLst>
                                        <p:tav tm="0">
                                          <p:val>
                                            <p:fltVal val="0"/>
                                          </p:val>
                                        </p:tav>
                                        <p:tav tm="100000">
                                          <p:val>
                                            <p:strVal val="#ppt_h"/>
                                          </p:val>
                                        </p:tav>
                                      </p:tavLst>
                                    </p:anim>
                                    <p:animEffect transition="in" filter="fade">
                                      <p:cBhvr>
                                        <p:cTn id="42" dur="500"/>
                                        <p:tgtEl>
                                          <p:spTgt spid="138"/>
                                        </p:tgtEl>
                                      </p:cBhvr>
                                    </p:animEffect>
                                  </p:childTnLst>
                                </p:cTn>
                              </p:par>
                            </p:childTnLst>
                          </p:cTn>
                        </p:par>
                        <p:par>
                          <p:cTn id="43" fill="hold">
                            <p:stCondLst>
                              <p:cond delay="8500"/>
                            </p:stCondLst>
                            <p:childTnLst>
                              <p:par>
                                <p:cTn id="44" presetID="2" presetClass="entr" presetSubtype="4" fill="hold" nodeType="afterEffect">
                                  <p:stCondLst>
                                    <p:cond delay="0"/>
                                  </p:stCondLst>
                                  <p:childTnLst>
                                    <p:set>
                                      <p:cBhvr>
                                        <p:cTn id="45" dur="1" fill="hold">
                                          <p:stCondLst>
                                            <p:cond delay="0"/>
                                          </p:stCondLst>
                                        </p:cTn>
                                        <p:tgtEl>
                                          <p:spTgt spid="41"/>
                                        </p:tgtEl>
                                        <p:attrNameLst>
                                          <p:attrName>style.visibility</p:attrName>
                                        </p:attrNameLst>
                                      </p:cBhvr>
                                      <p:to>
                                        <p:strVal val="visible"/>
                                      </p:to>
                                    </p:set>
                                    <p:anim calcmode="lin" valueType="num">
                                      <p:cBhvr additive="base">
                                        <p:cTn id="46" dur="500" fill="hold"/>
                                        <p:tgtEl>
                                          <p:spTgt spid="41"/>
                                        </p:tgtEl>
                                        <p:attrNameLst>
                                          <p:attrName>ppt_x</p:attrName>
                                        </p:attrNameLst>
                                      </p:cBhvr>
                                      <p:tavLst>
                                        <p:tav tm="0">
                                          <p:val>
                                            <p:strVal val="#ppt_x"/>
                                          </p:val>
                                        </p:tav>
                                        <p:tav tm="100000">
                                          <p:val>
                                            <p:strVal val="#ppt_x"/>
                                          </p:val>
                                        </p:tav>
                                      </p:tavLst>
                                    </p:anim>
                                    <p:anim calcmode="lin" valueType="num">
                                      <p:cBhvr additive="base">
                                        <p:cTn id="47" dur="500" fill="hold"/>
                                        <p:tgtEl>
                                          <p:spTgt spid="41"/>
                                        </p:tgtEl>
                                        <p:attrNameLst>
                                          <p:attrName>ppt_y</p:attrName>
                                        </p:attrNameLst>
                                      </p:cBhvr>
                                      <p:tavLst>
                                        <p:tav tm="0">
                                          <p:val>
                                            <p:strVal val="1+#ppt_h/2"/>
                                          </p:val>
                                        </p:tav>
                                        <p:tav tm="100000">
                                          <p:val>
                                            <p:strVal val="#ppt_y"/>
                                          </p:val>
                                        </p:tav>
                                      </p:tavLst>
                                    </p:anim>
                                  </p:childTnLst>
                                </p:cTn>
                              </p:par>
                            </p:childTnLst>
                          </p:cTn>
                        </p:par>
                        <p:par>
                          <p:cTn id="48" fill="hold">
                            <p:stCondLst>
                              <p:cond delay="9000"/>
                            </p:stCondLst>
                            <p:childTnLst>
                              <p:par>
                                <p:cTn id="49" presetID="53" presetClass="entr" presetSubtype="16" fill="hold" grpId="0" nodeType="afterEffect">
                                  <p:stCondLst>
                                    <p:cond delay="0"/>
                                  </p:stCondLst>
                                  <p:childTnLst>
                                    <p:set>
                                      <p:cBhvr>
                                        <p:cTn id="50" dur="1" fill="hold">
                                          <p:stCondLst>
                                            <p:cond delay="0"/>
                                          </p:stCondLst>
                                        </p:cTn>
                                        <p:tgtEl>
                                          <p:spTgt spid="136"/>
                                        </p:tgtEl>
                                        <p:attrNameLst>
                                          <p:attrName>style.visibility</p:attrName>
                                        </p:attrNameLst>
                                      </p:cBhvr>
                                      <p:to>
                                        <p:strVal val="visible"/>
                                      </p:to>
                                    </p:set>
                                    <p:anim calcmode="lin" valueType="num">
                                      <p:cBhvr>
                                        <p:cTn id="51" dur="500" fill="hold"/>
                                        <p:tgtEl>
                                          <p:spTgt spid="136"/>
                                        </p:tgtEl>
                                        <p:attrNameLst>
                                          <p:attrName>ppt_w</p:attrName>
                                        </p:attrNameLst>
                                      </p:cBhvr>
                                      <p:tavLst>
                                        <p:tav tm="0">
                                          <p:val>
                                            <p:fltVal val="0"/>
                                          </p:val>
                                        </p:tav>
                                        <p:tav tm="100000">
                                          <p:val>
                                            <p:strVal val="#ppt_w"/>
                                          </p:val>
                                        </p:tav>
                                      </p:tavLst>
                                    </p:anim>
                                    <p:anim calcmode="lin" valueType="num">
                                      <p:cBhvr>
                                        <p:cTn id="52" dur="500" fill="hold"/>
                                        <p:tgtEl>
                                          <p:spTgt spid="136"/>
                                        </p:tgtEl>
                                        <p:attrNameLst>
                                          <p:attrName>ppt_h</p:attrName>
                                        </p:attrNameLst>
                                      </p:cBhvr>
                                      <p:tavLst>
                                        <p:tav tm="0">
                                          <p:val>
                                            <p:fltVal val="0"/>
                                          </p:val>
                                        </p:tav>
                                        <p:tav tm="100000">
                                          <p:val>
                                            <p:strVal val="#ppt_h"/>
                                          </p:val>
                                        </p:tav>
                                      </p:tavLst>
                                    </p:anim>
                                    <p:animEffect transition="in" filter="fade">
                                      <p:cBhvr>
                                        <p:cTn id="53" dur="500"/>
                                        <p:tgtEl>
                                          <p:spTgt spid="136"/>
                                        </p:tgtEl>
                                      </p:cBhvr>
                                    </p:animEffect>
                                  </p:childTnLst>
                                </p:cTn>
                              </p:par>
                            </p:childTnLst>
                          </p:cTn>
                        </p:par>
                        <p:par>
                          <p:cTn id="54" fill="hold">
                            <p:stCondLst>
                              <p:cond delay="9500"/>
                            </p:stCondLst>
                            <p:childTnLst>
                              <p:par>
                                <p:cTn id="55" presetID="10" presetClass="entr" presetSubtype="0" fill="hold" nodeType="afterEffect">
                                  <p:stCondLst>
                                    <p:cond delay="0"/>
                                  </p:stCondLst>
                                  <p:childTnLst>
                                    <p:set>
                                      <p:cBhvr>
                                        <p:cTn id="56" dur="1" fill="hold">
                                          <p:stCondLst>
                                            <p:cond delay="0"/>
                                          </p:stCondLst>
                                        </p:cTn>
                                        <p:tgtEl>
                                          <p:spTgt spid="117"/>
                                        </p:tgtEl>
                                        <p:attrNameLst>
                                          <p:attrName>style.visibility</p:attrName>
                                        </p:attrNameLst>
                                      </p:cBhvr>
                                      <p:to>
                                        <p:strVal val="visible"/>
                                      </p:to>
                                    </p:set>
                                    <p:animEffect transition="in" filter="fade">
                                      <p:cBhvr>
                                        <p:cTn id="57" dur="500"/>
                                        <p:tgtEl>
                                          <p:spTgt spid="117"/>
                                        </p:tgtEl>
                                      </p:cBhvr>
                                    </p:animEffect>
                                  </p:childTnLst>
                                </p:cTn>
                              </p:par>
                              <p:par>
                                <p:cTn id="58" presetID="10" presetClass="entr" presetSubtype="0" fill="hold" nodeType="withEffect">
                                  <p:stCondLst>
                                    <p:cond delay="0"/>
                                  </p:stCondLst>
                                  <p:childTnLst>
                                    <p:set>
                                      <p:cBhvr>
                                        <p:cTn id="59" dur="1" fill="hold">
                                          <p:stCondLst>
                                            <p:cond delay="0"/>
                                          </p:stCondLst>
                                        </p:cTn>
                                        <p:tgtEl>
                                          <p:spTgt spid="122"/>
                                        </p:tgtEl>
                                        <p:attrNameLst>
                                          <p:attrName>style.visibility</p:attrName>
                                        </p:attrNameLst>
                                      </p:cBhvr>
                                      <p:to>
                                        <p:strVal val="visible"/>
                                      </p:to>
                                    </p:set>
                                    <p:animEffect transition="in" filter="fade">
                                      <p:cBhvr>
                                        <p:cTn id="60" dur="500"/>
                                        <p:tgtEl>
                                          <p:spTgt spid="122"/>
                                        </p:tgtEl>
                                      </p:cBhvr>
                                    </p:animEffect>
                                  </p:childTnLst>
                                </p:cTn>
                              </p:par>
                              <p:par>
                                <p:cTn id="61" presetID="10" presetClass="entr" presetSubtype="0" fill="hold" nodeType="withEffect">
                                  <p:stCondLst>
                                    <p:cond delay="0"/>
                                  </p:stCondLst>
                                  <p:childTnLst>
                                    <p:set>
                                      <p:cBhvr>
                                        <p:cTn id="62" dur="1" fill="hold">
                                          <p:stCondLst>
                                            <p:cond delay="0"/>
                                          </p:stCondLst>
                                        </p:cTn>
                                        <p:tgtEl>
                                          <p:spTgt spid="126"/>
                                        </p:tgtEl>
                                        <p:attrNameLst>
                                          <p:attrName>style.visibility</p:attrName>
                                        </p:attrNameLst>
                                      </p:cBhvr>
                                      <p:to>
                                        <p:strVal val="visible"/>
                                      </p:to>
                                    </p:set>
                                    <p:animEffect transition="in" filter="fade">
                                      <p:cBhvr>
                                        <p:cTn id="63" dur="500"/>
                                        <p:tgtEl>
                                          <p:spTgt spid="126"/>
                                        </p:tgtEl>
                                      </p:cBhvr>
                                    </p:animEffect>
                                  </p:childTnLst>
                                </p:cTn>
                              </p:par>
                              <p:par>
                                <p:cTn id="64" presetID="10" presetClass="entr" presetSubtype="0" fill="hold" nodeType="withEffect">
                                  <p:stCondLst>
                                    <p:cond delay="0"/>
                                  </p:stCondLst>
                                  <p:childTnLst>
                                    <p:set>
                                      <p:cBhvr>
                                        <p:cTn id="65" dur="1" fill="hold">
                                          <p:stCondLst>
                                            <p:cond delay="0"/>
                                          </p:stCondLst>
                                        </p:cTn>
                                        <p:tgtEl>
                                          <p:spTgt spid="130"/>
                                        </p:tgtEl>
                                        <p:attrNameLst>
                                          <p:attrName>style.visibility</p:attrName>
                                        </p:attrNameLst>
                                      </p:cBhvr>
                                      <p:to>
                                        <p:strVal val="visible"/>
                                      </p:to>
                                    </p:set>
                                    <p:animEffect transition="in" filter="fade">
                                      <p:cBhvr>
                                        <p:cTn id="66" dur="500"/>
                                        <p:tgtEl>
                                          <p:spTgt spid="1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 grpId="0" animBg="1"/>
      <p:bldP spid="136" grpId="0" animBg="1"/>
      <p:bldP spid="137" grpId="0" animBg="1"/>
      <p:bldP spid="138"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5" name="Group 104"/>
          <p:cNvGrpSpPr/>
          <p:nvPr/>
        </p:nvGrpSpPr>
        <p:grpSpPr>
          <a:xfrm>
            <a:off x="1300542" y="2075518"/>
            <a:ext cx="15726299" cy="1559721"/>
            <a:chOff x="1713018" y="483017"/>
            <a:chExt cx="20962938" cy="2079087"/>
          </a:xfrm>
        </p:grpSpPr>
        <p:sp>
          <p:nvSpPr>
            <p:cNvPr id="106" name="TextBox 105"/>
            <p:cNvSpPr txBox="1"/>
            <p:nvPr/>
          </p:nvSpPr>
          <p:spPr>
            <a:xfrm>
              <a:off x="1713018" y="483017"/>
              <a:ext cx="20962938"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Conference Features</a:t>
              </a:r>
            </a:p>
          </p:txBody>
        </p:sp>
        <p:sp>
          <p:nvSpPr>
            <p:cNvPr id="107" name="Rectangle 10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108"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35" name="TextBox 34"/>
          <p:cNvSpPr txBox="1"/>
          <p:nvPr/>
        </p:nvSpPr>
        <p:spPr>
          <a:xfrm>
            <a:off x="2321573" y="7542718"/>
            <a:ext cx="1713334" cy="600301"/>
          </a:xfrm>
          <a:prstGeom prst="rect">
            <a:avLst/>
          </a:prstGeom>
          <a:noFill/>
        </p:spPr>
        <p:txBody>
          <a:bodyPr wrap="square" lIns="137168" tIns="68584" rIns="137168" bIns="68584" rtlCol="0">
            <a:spAutoFit/>
          </a:bodyPr>
          <a:lstStyle/>
          <a:p>
            <a:pPr algn="ctr"/>
            <a:r>
              <a:rPr lang="id-ID" sz="3001" b="1" dirty="0">
                <a:solidFill>
                  <a:schemeClr val="tx2"/>
                </a:solidFill>
                <a:latin typeface="Lato Regular"/>
                <a:cs typeface="Lato Regular"/>
              </a:rPr>
              <a:t>Default</a:t>
            </a:r>
          </a:p>
        </p:txBody>
      </p:sp>
      <p:sp>
        <p:nvSpPr>
          <p:cNvPr id="36" name="TextBox 35"/>
          <p:cNvSpPr txBox="1"/>
          <p:nvPr/>
        </p:nvSpPr>
        <p:spPr>
          <a:xfrm>
            <a:off x="1307701" y="8099201"/>
            <a:ext cx="3715718" cy="1339349"/>
          </a:xfrm>
          <a:prstGeom prst="rect">
            <a:avLst/>
          </a:prstGeom>
          <a:noFill/>
        </p:spPr>
        <p:txBody>
          <a:bodyPr wrap="square" lIns="137168" tIns="68584" rIns="137168" bIns="68584" rtlCol="0">
            <a:spAutoFit/>
          </a:bodyPr>
          <a:lstStyle/>
          <a:p>
            <a:pPr algn="ctr"/>
            <a:r>
              <a:rPr lang="en-US" sz="1951" dirty="0">
                <a:latin typeface="Lato Light"/>
                <a:cs typeface="Lato Light"/>
              </a:rPr>
              <a:t>Lorem ipsum dolor sit amet, consectetur adipiscing elit. In in tortor in urna pulvinar blandit. Aliquam dolor nulla.</a:t>
            </a:r>
            <a:endParaRPr lang="en-US" sz="1951" b="1" dirty="0">
              <a:latin typeface="Lato Light"/>
              <a:cs typeface="Lato Light"/>
            </a:endParaRPr>
          </a:p>
        </p:txBody>
      </p:sp>
      <p:sp>
        <p:nvSpPr>
          <p:cNvPr id="37" name="TextBox 36"/>
          <p:cNvSpPr txBox="1"/>
          <p:nvPr/>
        </p:nvSpPr>
        <p:spPr>
          <a:xfrm>
            <a:off x="5716489" y="7550650"/>
            <a:ext cx="3125014" cy="600301"/>
          </a:xfrm>
          <a:prstGeom prst="rect">
            <a:avLst/>
          </a:prstGeom>
          <a:noFill/>
        </p:spPr>
        <p:txBody>
          <a:bodyPr wrap="square" lIns="137168" tIns="68584" rIns="137168" bIns="68584" rtlCol="0">
            <a:spAutoFit/>
          </a:bodyPr>
          <a:lstStyle/>
          <a:p>
            <a:pPr algn="ctr"/>
            <a:r>
              <a:rPr lang="id-ID" sz="3001" b="1" dirty="0">
                <a:solidFill>
                  <a:schemeClr val="tx2"/>
                </a:solidFill>
                <a:latin typeface="Lato Regular"/>
                <a:cs typeface="Lato Regular"/>
              </a:rPr>
              <a:t>Business</a:t>
            </a:r>
          </a:p>
        </p:txBody>
      </p:sp>
      <p:sp>
        <p:nvSpPr>
          <p:cNvPr id="38" name="TextBox 37"/>
          <p:cNvSpPr txBox="1"/>
          <p:nvPr/>
        </p:nvSpPr>
        <p:spPr>
          <a:xfrm>
            <a:off x="5411609" y="8107133"/>
            <a:ext cx="3715718" cy="1339349"/>
          </a:xfrm>
          <a:prstGeom prst="rect">
            <a:avLst/>
          </a:prstGeom>
          <a:noFill/>
        </p:spPr>
        <p:txBody>
          <a:bodyPr wrap="square" lIns="137168" tIns="68584" rIns="137168" bIns="68584" rtlCol="0">
            <a:spAutoFit/>
          </a:bodyPr>
          <a:lstStyle/>
          <a:p>
            <a:pPr algn="ctr"/>
            <a:r>
              <a:rPr lang="en-US" sz="1951" dirty="0">
                <a:latin typeface="Lato Light"/>
                <a:cs typeface="Lato Light"/>
              </a:rPr>
              <a:t>Lorem ipsum dolor sit amet, consectetur adipiscing elit. In in tortor in urna pulvinar blandit. Aliquam dolor nulla.</a:t>
            </a:r>
            <a:endParaRPr lang="en-US" sz="1951" b="1" dirty="0">
              <a:latin typeface="Lato Light"/>
              <a:cs typeface="Lato Light"/>
            </a:endParaRPr>
          </a:p>
        </p:txBody>
      </p:sp>
      <p:sp>
        <p:nvSpPr>
          <p:cNvPr id="39" name="TextBox 38"/>
          <p:cNvSpPr txBox="1"/>
          <p:nvPr/>
        </p:nvSpPr>
        <p:spPr>
          <a:xfrm>
            <a:off x="9527481" y="7535326"/>
            <a:ext cx="3086904" cy="600301"/>
          </a:xfrm>
          <a:prstGeom prst="rect">
            <a:avLst/>
          </a:prstGeom>
          <a:noFill/>
        </p:spPr>
        <p:txBody>
          <a:bodyPr wrap="square" lIns="137168" tIns="68584" rIns="137168" bIns="68584" rtlCol="0">
            <a:spAutoFit/>
          </a:bodyPr>
          <a:lstStyle/>
          <a:p>
            <a:pPr algn="ctr"/>
            <a:r>
              <a:rPr lang="id-ID" sz="3001" b="1" dirty="0">
                <a:solidFill>
                  <a:schemeClr val="tx2"/>
                </a:solidFill>
                <a:latin typeface="Lato Regular"/>
                <a:cs typeface="Lato Regular"/>
              </a:rPr>
              <a:t>Contact</a:t>
            </a:r>
          </a:p>
        </p:txBody>
      </p:sp>
      <p:sp>
        <p:nvSpPr>
          <p:cNvPr id="40" name="TextBox 39"/>
          <p:cNvSpPr txBox="1"/>
          <p:nvPr/>
        </p:nvSpPr>
        <p:spPr>
          <a:xfrm>
            <a:off x="9219482" y="8091809"/>
            <a:ext cx="3715718" cy="1339349"/>
          </a:xfrm>
          <a:prstGeom prst="rect">
            <a:avLst/>
          </a:prstGeom>
          <a:noFill/>
        </p:spPr>
        <p:txBody>
          <a:bodyPr wrap="square" lIns="137168" tIns="68584" rIns="137168" bIns="68584" rtlCol="0">
            <a:spAutoFit/>
          </a:bodyPr>
          <a:lstStyle/>
          <a:p>
            <a:pPr algn="ctr"/>
            <a:r>
              <a:rPr lang="en-US" sz="1951" dirty="0">
                <a:latin typeface="Lato Light"/>
                <a:cs typeface="Lato Light"/>
              </a:rPr>
              <a:t>Lorem ipsum dolor sit amet, consectetur adipiscing elit. In in tortor in urna pulvinar blandit. Aliquam dolor nulla.</a:t>
            </a:r>
            <a:endParaRPr lang="en-US" sz="1951" b="1" dirty="0">
              <a:latin typeface="Lato Light"/>
              <a:cs typeface="Lato Light"/>
            </a:endParaRPr>
          </a:p>
        </p:txBody>
      </p:sp>
      <p:sp>
        <p:nvSpPr>
          <p:cNvPr id="41" name="TextBox 40"/>
          <p:cNvSpPr txBox="1"/>
          <p:nvPr/>
        </p:nvSpPr>
        <p:spPr>
          <a:xfrm>
            <a:off x="13455060" y="7543553"/>
            <a:ext cx="3495562" cy="600301"/>
          </a:xfrm>
          <a:prstGeom prst="rect">
            <a:avLst/>
          </a:prstGeom>
          <a:noFill/>
        </p:spPr>
        <p:txBody>
          <a:bodyPr wrap="square" lIns="137168" tIns="68584" rIns="137168" bIns="68584" rtlCol="0">
            <a:spAutoFit/>
          </a:bodyPr>
          <a:lstStyle/>
          <a:p>
            <a:pPr algn="ctr"/>
            <a:r>
              <a:rPr lang="id-ID" sz="3001" b="1" dirty="0">
                <a:solidFill>
                  <a:schemeClr val="tx2"/>
                </a:solidFill>
                <a:latin typeface="Lato Regular"/>
                <a:cs typeface="Lato Regular"/>
              </a:rPr>
              <a:t>Advertising</a:t>
            </a:r>
          </a:p>
        </p:txBody>
      </p:sp>
      <p:sp>
        <p:nvSpPr>
          <p:cNvPr id="42" name="TextBox 41"/>
          <p:cNvSpPr txBox="1"/>
          <p:nvPr/>
        </p:nvSpPr>
        <p:spPr>
          <a:xfrm>
            <a:off x="13390574" y="8100036"/>
            <a:ext cx="3715718" cy="1339349"/>
          </a:xfrm>
          <a:prstGeom prst="rect">
            <a:avLst/>
          </a:prstGeom>
          <a:noFill/>
        </p:spPr>
        <p:txBody>
          <a:bodyPr wrap="square" lIns="137168" tIns="68584" rIns="137168" bIns="68584" rtlCol="0">
            <a:spAutoFit/>
          </a:bodyPr>
          <a:lstStyle/>
          <a:p>
            <a:pPr algn="ctr"/>
            <a:r>
              <a:rPr lang="en-US" sz="1951" dirty="0">
                <a:latin typeface="Lato Light"/>
                <a:cs typeface="Lato Light"/>
              </a:rPr>
              <a:t>Lorem ipsum dolor sit amet, consectetur adipiscing elit. In in tortor in urna pulvinar blandit. Aliquam dolor nulla.</a:t>
            </a:r>
            <a:endParaRPr lang="en-US" sz="1951" b="1" dirty="0">
              <a:latin typeface="Lato Light"/>
              <a:cs typeface="Lato Light"/>
            </a:endParaRPr>
          </a:p>
        </p:txBody>
      </p:sp>
      <p:sp>
        <p:nvSpPr>
          <p:cNvPr id="54" name="Round Diagonal Corner Rectangle 53"/>
          <p:cNvSpPr/>
          <p:nvPr/>
        </p:nvSpPr>
        <p:spPr>
          <a:xfrm>
            <a:off x="2169133" y="5267709"/>
            <a:ext cx="1951826" cy="1952335"/>
          </a:xfrm>
          <a:prstGeom prst="round2DiagRect">
            <a:avLst>
              <a:gd name="adj1" fmla="val 18841"/>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Lato Light"/>
            </a:endParaRPr>
          </a:p>
        </p:txBody>
      </p:sp>
      <p:sp>
        <p:nvSpPr>
          <p:cNvPr id="53" name="Round Diagonal Corner Rectangle 52"/>
          <p:cNvSpPr/>
          <p:nvPr/>
        </p:nvSpPr>
        <p:spPr>
          <a:xfrm rot="5400000">
            <a:off x="6256681" y="5267964"/>
            <a:ext cx="1952335" cy="1951826"/>
          </a:xfrm>
          <a:prstGeom prst="round2DiagRect">
            <a:avLst>
              <a:gd name="adj1" fmla="val 18841"/>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Lato Light"/>
            </a:endParaRPr>
          </a:p>
        </p:txBody>
      </p:sp>
      <p:sp>
        <p:nvSpPr>
          <p:cNvPr id="55" name="Round Diagonal Corner Rectangle 54"/>
          <p:cNvSpPr/>
          <p:nvPr/>
        </p:nvSpPr>
        <p:spPr>
          <a:xfrm>
            <a:off x="10109311" y="5263633"/>
            <a:ext cx="1951826" cy="1952335"/>
          </a:xfrm>
          <a:prstGeom prst="round2DiagRect">
            <a:avLst>
              <a:gd name="adj1" fmla="val 18841"/>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Lato Light"/>
            </a:endParaRPr>
          </a:p>
        </p:txBody>
      </p:sp>
      <p:sp>
        <p:nvSpPr>
          <p:cNvPr id="46" name="Round Diagonal Corner Rectangle 45"/>
          <p:cNvSpPr/>
          <p:nvPr/>
        </p:nvSpPr>
        <p:spPr>
          <a:xfrm rot="16200000">
            <a:off x="14199968" y="5261621"/>
            <a:ext cx="1952335" cy="1951826"/>
          </a:xfrm>
          <a:prstGeom prst="round2DiagRect">
            <a:avLst>
              <a:gd name="adj1" fmla="val 18841"/>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Lato Light"/>
            </a:endParaRPr>
          </a:p>
        </p:txBody>
      </p:sp>
      <p:grpSp>
        <p:nvGrpSpPr>
          <p:cNvPr id="43" name="Group 588"/>
          <p:cNvGrpSpPr>
            <a:grpSpLocks/>
          </p:cNvGrpSpPr>
          <p:nvPr/>
        </p:nvGrpSpPr>
        <p:grpSpPr bwMode="auto">
          <a:xfrm>
            <a:off x="2666573" y="5778615"/>
            <a:ext cx="946568" cy="847715"/>
            <a:chOff x="2061431" y="5656262"/>
            <a:chExt cx="583344" cy="522287"/>
          </a:xfrm>
          <a:solidFill>
            <a:schemeClr val="bg1"/>
          </a:solidFill>
        </p:grpSpPr>
        <p:sp>
          <p:nvSpPr>
            <p:cNvPr id="44" name="Freeform 539"/>
            <p:cNvSpPr>
              <a:spLocks noChangeArrowheads="1"/>
            </p:cNvSpPr>
            <p:nvPr/>
          </p:nvSpPr>
          <p:spPr bwMode="auto">
            <a:xfrm>
              <a:off x="2403475" y="5656262"/>
              <a:ext cx="241300" cy="238125"/>
            </a:xfrm>
            <a:custGeom>
              <a:avLst/>
              <a:gdLst>
                <a:gd name="T0" fmla="*/ 159 w 670"/>
                <a:gd name="T1" fmla="*/ 660 h 661"/>
                <a:gd name="T2" fmla="*/ 259 w 670"/>
                <a:gd name="T3" fmla="*/ 635 h 661"/>
                <a:gd name="T4" fmla="*/ 669 w 670"/>
                <a:gd name="T5" fmla="*/ 225 h 661"/>
                <a:gd name="T6" fmla="*/ 435 w 670"/>
                <a:gd name="T7" fmla="*/ 0 h 661"/>
                <a:gd name="T8" fmla="*/ 33 w 670"/>
                <a:gd name="T9" fmla="*/ 409 h 661"/>
                <a:gd name="T10" fmla="*/ 0 w 670"/>
                <a:gd name="T11" fmla="*/ 510 h 661"/>
                <a:gd name="T12" fmla="*/ 159 w 670"/>
                <a:gd name="T13" fmla="*/ 660 h 661"/>
                <a:gd name="T14" fmla="*/ 159 w 670"/>
                <a:gd name="T15" fmla="*/ 660 h 661"/>
                <a:gd name="T16" fmla="*/ 159 w 670"/>
                <a:gd name="T17" fmla="*/ 66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0" h="661">
                  <a:moveTo>
                    <a:pt x="159" y="660"/>
                  </a:moveTo>
                  <a:cubicBezTo>
                    <a:pt x="184" y="643"/>
                    <a:pt x="226" y="635"/>
                    <a:pt x="259" y="635"/>
                  </a:cubicBezTo>
                  <a:cubicBezTo>
                    <a:pt x="669" y="225"/>
                    <a:pt x="669" y="225"/>
                    <a:pt x="669" y="225"/>
                  </a:cubicBezTo>
                  <a:cubicBezTo>
                    <a:pt x="435" y="0"/>
                    <a:pt x="435" y="0"/>
                    <a:pt x="435" y="0"/>
                  </a:cubicBezTo>
                  <a:cubicBezTo>
                    <a:pt x="33" y="409"/>
                    <a:pt x="33" y="409"/>
                    <a:pt x="33" y="409"/>
                  </a:cubicBezTo>
                  <a:cubicBezTo>
                    <a:pt x="33" y="443"/>
                    <a:pt x="25" y="485"/>
                    <a:pt x="0" y="510"/>
                  </a:cubicBezTo>
                  <a:lnTo>
                    <a:pt x="159" y="660"/>
                  </a:lnTo>
                  <a:close/>
                  <a:moveTo>
                    <a:pt x="159" y="660"/>
                  </a:moveTo>
                  <a:lnTo>
                    <a:pt x="159" y="66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47" name="Freeform 540"/>
            <p:cNvSpPr>
              <a:spLocks noChangeArrowheads="1"/>
            </p:cNvSpPr>
            <p:nvPr/>
          </p:nvSpPr>
          <p:spPr bwMode="auto">
            <a:xfrm>
              <a:off x="2124075" y="5981699"/>
              <a:ext cx="196850" cy="195263"/>
            </a:xfrm>
            <a:custGeom>
              <a:avLst/>
              <a:gdLst>
                <a:gd name="T0" fmla="*/ 226 w 545"/>
                <a:gd name="T1" fmla="*/ 259 h 544"/>
                <a:gd name="T2" fmla="*/ 209 w 545"/>
                <a:gd name="T3" fmla="*/ 242 h 544"/>
                <a:gd name="T4" fmla="*/ 134 w 545"/>
                <a:gd name="T5" fmla="*/ 301 h 544"/>
                <a:gd name="T6" fmla="*/ 0 w 545"/>
                <a:gd name="T7" fmla="*/ 510 h 544"/>
                <a:gd name="T8" fmla="*/ 34 w 545"/>
                <a:gd name="T9" fmla="*/ 543 h 544"/>
                <a:gd name="T10" fmla="*/ 243 w 545"/>
                <a:gd name="T11" fmla="*/ 409 h 544"/>
                <a:gd name="T12" fmla="*/ 301 w 545"/>
                <a:gd name="T13" fmla="*/ 334 h 544"/>
                <a:gd name="T14" fmla="*/ 285 w 545"/>
                <a:gd name="T15" fmla="*/ 317 h 544"/>
                <a:gd name="T16" fmla="*/ 544 w 545"/>
                <a:gd name="T17" fmla="*/ 58 h 544"/>
                <a:gd name="T18" fmla="*/ 485 w 545"/>
                <a:gd name="T19" fmla="*/ 0 h 544"/>
                <a:gd name="T20" fmla="*/ 226 w 545"/>
                <a:gd name="T21" fmla="*/ 259 h 544"/>
                <a:gd name="T22" fmla="*/ 226 w 545"/>
                <a:gd name="T23" fmla="*/ 259 h 544"/>
                <a:gd name="T24" fmla="*/ 226 w 545"/>
                <a:gd name="T25" fmla="*/ 259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544">
                  <a:moveTo>
                    <a:pt x="226" y="259"/>
                  </a:moveTo>
                  <a:lnTo>
                    <a:pt x="209" y="242"/>
                  </a:lnTo>
                  <a:lnTo>
                    <a:pt x="134" y="301"/>
                  </a:lnTo>
                  <a:lnTo>
                    <a:pt x="0" y="510"/>
                  </a:lnTo>
                  <a:lnTo>
                    <a:pt x="34" y="543"/>
                  </a:lnTo>
                  <a:lnTo>
                    <a:pt x="243" y="409"/>
                  </a:lnTo>
                  <a:lnTo>
                    <a:pt x="301" y="334"/>
                  </a:lnTo>
                  <a:lnTo>
                    <a:pt x="285" y="317"/>
                  </a:lnTo>
                  <a:lnTo>
                    <a:pt x="544" y="58"/>
                  </a:lnTo>
                  <a:lnTo>
                    <a:pt x="485" y="0"/>
                  </a:lnTo>
                  <a:lnTo>
                    <a:pt x="226" y="259"/>
                  </a:lnTo>
                  <a:close/>
                  <a:moveTo>
                    <a:pt x="226" y="259"/>
                  </a:moveTo>
                  <a:lnTo>
                    <a:pt x="226" y="25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48" name="Freeform 541"/>
            <p:cNvSpPr>
              <a:spLocks noChangeArrowheads="1"/>
            </p:cNvSpPr>
            <p:nvPr/>
          </p:nvSpPr>
          <p:spPr bwMode="auto">
            <a:xfrm>
              <a:off x="2124075" y="5981699"/>
              <a:ext cx="196850" cy="195263"/>
            </a:xfrm>
            <a:custGeom>
              <a:avLst/>
              <a:gdLst>
                <a:gd name="T0" fmla="*/ 226 w 545"/>
                <a:gd name="T1" fmla="*/ 259 h 544"/>
                <a:gd name="T2" fmla="*/ 209 w 545"/>
                <a:gd name="T3" fmla="*/ 242 h 544"/>
                <a:gd name="T4" fmla="*/ 134 w 545"/>
                <a:gd name="T5" fmla="*/ 301 h 544"/>
                <a:gd name="T6" fmla="*/ 0 w 545"/>
                <a:gd name="T7" fmla="*/ 510 h 544"/>
                <a:gd name="T8" fmla="*/ 34 w 545"/>
                <a:gd name="T9" fmla="*/ 543 h 544"/>
                <a:gd name="T10" fmla="*/ 243 w 545"/>
                <a:gd name="T11" fmla="*/ 409 h 544"/>
                <a:gd name="T12" fmla="*/ 301 w 545"/>
                <a:gd name="T13" fmla="*/ 334 h 544"/>
                <a:gd name="T14" fmla="*/ 285 w 545"/>
                <a:gd name="T15" fmla="*/ 317 h 544"/>
                <a:gd name="T16" fmla="*/ 544 w 545"/>
                <a:gd name="T17" fmla="*/ 58 h 544"/>
                <a:gd name="T18" fmla="*/ 485 w 545"/>
                <a:gd name="T19" fmla="*/ 0 h 544"/>
                <a:gd name="T20" fmla="*/ 226 w 545"/>
                <a:gd name="T21" fmla="*/ 259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5" h="544">
                  <a:moveTo>
                    <a:pt x="226" y="259"/>
                  </a:moveTo>
                  <a:lnTo>
                    <a:pt x="209" y="242"/>
                  </a:lnTo>
                  <a:lnTo>
                    <a:pt x="134" y="301"/>
                  </a:lnTo>
                  <a:lnTo>
                    <a:pt x="0" y="510"/>
                  </a:lnTo>
                  <a:lnTo>
                    <a:pt x="34" y="543"/>
                  </a:lnTo>
                  <a:lnTo>
                    <a:pt x="243" y="409"/>
                  </a:lnTo>
                  <a:lnTo>
                    <a:pt x="301" y="334"/>
                  </a:lnTo>
                  <a:lnTo>
                    <a:pt x="285" y="317"/>
                  </a:lnTo>
                  <a:lnTo>
                    <a:pt x="544" y="58"/>
                  </a:lnTo>
                  <a:lnTo>
                    <a:pt x="485" y="0"/>
                  </a:lnTo>
                  <a:lnTo>
                    <a:pt x="226" y="259"/>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49" name="Freeform 542"/>
            <p:cNvSpPr>
              <a:spLocks noChangeArrowheads="1"/>
            </p:cNvSpPr>
            <p:nvPr/>
          </p:nvSpPr>
          <p:spPr bwMode="auto">
            <a:xfrm>
              <a:off x="2205038" y="6075362"/>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50" name="Freeform 543"/>
            <p:cNvSpPr>
              <a:spLocks noChangeArrowheads="1"/>
            </p:cNvSpPr>
            <p:nvPr/>
          </p:nvSpPr>
          <p:spPr bwMode="auto">
            <a:xfrm>
              <a:off x="2061431" y="5662612"/>
              <a:ext cx="520701" cy="515937"/>
            </a:xfrm>
            <a:custGeom>
              <a:avLst/>
              <a:gdLst>
                <a:gd name="T0" fmla="*/ 644 w 1448"/>
                <a:gd name="T1" fmla="*/ 427 h 1431"/>
                <a:gd name="T2" fmla="*/ 561 w 1448"/>
                <a:gd name="T3" fmla="*/ 117 h 1431"/>
                <a:gd name="T4" fmla="*/ 251 w 1448"/>
                <a:gd name="T5" fmla="*/ 34 h 1431"/>
                <a:gd name="T6" fmla="*/ 435 w 1448"/>
                <a:gd name="T7" fmla="*/ 209 h 1431"/>
                <a:gd name="T8" fmla="*/ 385 w 1448"/>
                <a:gd name="T9" fmla="*/ 385 h 1431"/>
                <a:gd name="T10" fmla="*/ 210 w 1448"/>
                <a:gd name="T11" fmla="*/ 435 h 1431"/>
                <a:gd name="T12" fmla="*/ 34 w 1448"/>
                <a:gd name="T13" fmla="*/ 251 h 1431"/>
                <a:gd name="T14" fmla="*/ 109 w 1448"/>
                <a:gd name="T15" fmla="*/ 561 h 1431"/>
                <a:gd name="T16" fmla="*/ 435 w 1448"/>
                <a:gd name="T17" fmla="*/ 644 h 1431"/>
                <a:gd name="T18" fmla="*/ 1179 w 1448"/>
                <a:gd name="T19" fmla="*/ 1380 h 1431"/>
                <a:gd name="T20" fmla="*/ 1288 w 1448"/>
                <a:gd name="T21" fmla="*/ 1430 h 1431"/>
                <a:gd name="T22" fmla="*/ 1388 w 1448"/>
                <a:gd name="T23" fmla="*/ 1380 h 1431"/>
                <a:gd name="T24" fmla="*/ 1388 w 1448"/>
                <a:gd name="T25" fmla="*/ 1171 h 1431"/>
                <a:gd name="T26" fmla="*/ 644 w 1448"/>
                <a:gd name="T27" fmla="*/ 427 h 1431"/>
                <a:gd name="T28" fmla="*/ 1296 w 1448"/>
                <a:gd name="T29" fmla="*/ 1355 h 1431"/>
                <a:gd name="T30" fmla="*/ 1238 w 1448"/>
                <a:gd name="T31" fmla="*/ 1305 h 1431"/>
                <a:gd name="T32" fmla="*/ 1296 w 1448"/>
                <a:gd name="T33" fmla="*/ 1246 h 1431"/>
                <a:gd name="T34" fmla="*/ 1355 w 1448"/>
                <a:gd name="T35" fmla="*/ 1305 h 1431"/>
                <a:gd name="T36" fmla="*/ 1296 w 1448"/>
                <a:gd name="T37" fmla="*/ 1355 h 1431"/>
                <a:gd name="T38" fmla="*/ 1296 w 1448"/>
                <a:gd name="T39" fmla="*/ 1355 h 1431"/>
                <a:gd name="T40" fmla="*/ 1296 w 1448"/>
                <a:gd name="T41" fmla="*/ 1355 h 1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48" h="1431">
                  <a:moveTo>
                    <a:pt x="644" y="427"/>
                  </a:moveTo>
                  <a:cubicBezTo>
                    <a:pt x="678" y="318"/>
                    <a:pt x="644" y="201"/>
                    <a:pt x="561" y="117"/>
                  </a:cubicBezTo>
                  <a:cubicBezTo>
                    <a:pt x="477" y="34"/>
                    <a:pt x="360" y="0"/>
                    <a:pt x="251" y="34"/>
                  </a:cubicBezTo>
                  <a:cubicBezTo>
                    <a:pt x="435" y="209"/>
                    <a:pt x="435" y="209"/>
                    <a:pt x="435" y="209"/>
                  </a:cubicBezTo>
                  <a:cubicBezTo>
                    <a:pt x="385" y="385"/>
                    <a:pt x="385" y="385"/>
                    <a:pt x="385" y="385"/>
                  </a:cubicBezTo>
                  <a:cubicBezTo>
                    <a:pt x="210" y="435"/>
                    <a:pt x="210" y="435"/>
                    <a:pt x="210" y="435"/>
                  </a:cubicBezTo>
                  <a:cubicBezTo>
                    <a:pt x="34" y="251"/>
                    <a:pt x="34" y="251"/>
                    <a:pt x="34" y="251"/>
                  </a:cubicBezTo>
                  <a:cubicBezTo>
                    <a:pt x="0" y="360"/>
                    <a:pt x="25" y="477"/>
                    <a:pt x="109" y="561"/>
                  </a:cubicBezTo>
                  <a:cubicBezTo>
                    <a:pt x="201" y="653"/>
                    <a:pt x="326" y="677"/>
                    <a:pt x="435" y="644"/>
                  </a:cubicBezTo>
                  <a:cubicBezTo>
                    <a:pt x="1179" y="1380"/>
                    <a:pt x="1179" y="1380"/>
                    <a:pt x="1179" y="1380"/>
                  </a:cubicBezTo>
                  <a:cubicBezTo>
                    <a:pt x="1204" y="1413"/>
                    <a:pt x="1246" y="1430"/>
                    <a:pt x="1288" y="1430"/>
                  </a:cubicBezTo>
                  <a:cubicBezTo>
                    <a:pt x="1321" y="1430"/>
                    <a:pt x="1363" y="1413"/>
                    <a:pt x="1388" y="1380"/>
                  </a:cubicBezTo>
                  <a:cubicBezTo>
                    <a:pt x="1447" y="1321"/>
                    <a:pt x="1447" y="1229"/>
                    <a:pt x="1388" y="1171"/>
                  </a:cubicBezTo>
                  <a:lnTo>
                    <a:pt x="644" y="427"/>
                  </a:lnTo>
                  <a:close/>
                  <a:moveTo>
                    <a:pt x="1296" y="1355"/>
                  </a:moveTo>
                  <a:cubicBezTo>
                    <a:pt x="1263" y="1355"/>
                    <a:pt x="1238" y="1330"/>
                    <a:pt x="1238" y="1305"/>
                  </a:cubicBezTo>
                  <a:cubicBezTo>
                    <a:pt x="1238" y="1271"/>
                    <a:pt x="1263" y="1246"/>
                    <a:pt x="1296" y="1246"/>
                  </a:cubicBezTo>
                  <a:cubicBezTo>
                    <a:pt x="1330" y="1246"/>
                    <a:pt x="1355" y="1271"/>
                    <a:pt x="1355" y="1305"/>
                  </a:cubicBezTo>
                  <a:cubicBezTo>
                    <a:pt x="1355" y="1330"/>
                    <a:pt x="1330" y="1355"/>
                    <a:pt x="1296" y="1355"/>
                  </a:cubicBezTo>
                  <a:close/>
                  <a:moveTo>
                    <a:pt x="1296" y="1355"/>
                  </a:moveTo>
                  <a:lnTo>
                    <a:pt x="1296" y="135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grpSp>
      <p:sp>
        <p:nvSpPr>
          <p:cNvPr id="51" name="Freeform 290"/>
          <p:cNvSpPr>
            <a:spLocks noChangeArrowheads="1"/>
          </p:cNvSpPr>
          <p:nvPr/>
        </p:nvSpPr>
        <p:spPr bwMode="auto">
          <a:xfrm>
            <a:off x="6723960" y="5835741"/>
            <a:ext cx="1070019" cy="828772"/>
          </a:xfrm>
          <a:custGeom>
            <a:avLst/>
            <a:gdLst>
              <a:gd name="T0" fmla="*/ 995 w 996"/>
              <a:gd name="T1" fmla="*/ 409 h 770"/>
              <a:gd name="T2" fmla="*/ 836 w 996"/>
              <a:gd name="T3" fmla="*/ 409 h 770"/>
              <a:gd name="T4" fmla="*/ 543 w 996"/>
              <a:gd name="T5" fmla="*/ 192 h 770"/>
              <a:gd name="T6" fmla="*/ 384 w 996"/>
              <a:gd name="T7" fmla="*/ 275 h 770"/>
              <a:gd name="T8" fmla="*/ 360 w 996"/>
              <a:gd name="T9" fmla="*/ 158 h 770"/>
              <a:gd name="T10" fmla="*/ 702 w 996"/>
              <a:gd name="T11" fmla="*/ 33 h 770"/>
              <a:gd name="T12" fmla="*/ 836 w 996"/>
              <a:gd name="T13" fmla="*/ 133 h 770"/>
              <a:gd name="T14" fmla="*/ 334 w 996"/>
              <a:gd name="T15" fmla="*/ 626 h 770"/>
              <a:gd name="T16" fmla="*/ 276 w 996"/>
              <a:gd name="T17" fmla="*/ 551 h 770"/>
              <a:gd name="T18" fmla="*/ 209 w 996"/>
              <a:gd name="T19" fmla="*/ 484 h 770"/>
              <a:gd name="T20" fmla="*/ 109 w 996"/>
              <a:gd name="T21" fmla="*/ 434 h 770"/>
              <a:gd name="T22" fmla="*/ 159 w 996"/>
              <a:gd name="T23" fmla="*/ 535 h 770"/>
              <a:gd name="T24" fmla="*/ 226 w 996"/>
              <a:gd name="T25" fmla="*/ 602 h 770"/>
              <a:gd name="T26" fmla="*/ 293 w 996"/>
              <a:gd name="T27" fmla="*/ 668 h 770"/>
              <a:gd name="T28" fmla="*/ 393 w 996"/>
              <a:gd name="T29" fmla="*/ 727 h 770"/>
              <a:gd name="T30" fmla="*/ 334 w 996"/>
              <a:gd name="T31" fmla="*/ 626 h 770"/>
              <a:gd name="T32" fmla="*/ 594 w 996"/>
              <a:gd name="T33" fmla="*/ 267 h 770"/>
              <a:gd name="T34" fmla="*/ 443 w 996"/>
              <a:gd name="T35" fmla="*/ 301 h 770"/>
              <a:gd name="T36" fmla="*/ 284 w 996"/>
              <a:gd name="T37" fmla="*/ 217 h 770"/>
              <a:gd name="T38" fmla="*/ 460 w 996"/>
              <a:gd name="T39" fmla="*/ 50 h 770"/>
              <a:gd name="T40" fmla="*/ 184 w 996"/>
              <a:gd name="T41" fmla="*/ 100 h 770"/>
              <a:gd name="T42" fmla="*/ 0 w 996"/>
              <a:gd name="T43" fmla="*/ 66 h 770"/>
              <a:gd name="T44" fmla="*/ 50 w 996"/>
              <a:gd name="T45" fmla="*/ 443 h 770"/>
              <a:gd name="T46" fmla="*/ 234 w 996"/>
              <a:gd name="T47" fmla="*/ 392 h 770"/>
              <a:gd name="T48" fmla="*/ 293 w 996"/>
              <a:gd name="T49" fmla="*/ 468 h 770"/>
              <a:gd name="T50" fmla="*/ 360 w 996"/>
              <a:gd name="T51" fmla="*/ 535 h 770"/>
              <a:gd name="T52" fmla="*/ 426 w 996"/>
              <a:gd name="T53" fmla="*/ 610 h 770"/>
              <a:gd name="T54" fmla="*/ 477 w 996"/>
              <a:gd name="T55" fmla="*/ 727 h 770"/>
              <a:gd name="T56" fmla="*/ 543 w 996"/>
              <a:gd name="T57" fmla="*/ 660 h 770"/>
              <a:gd name="T58" fmla="*/ 485 w 996"/>
              <a:gd name="T59" fmla="*/ 585 h 770"/>
              <a:gd name="T60" fmla="*/ 569 w 996"/>
              <a:gd name="T61" fmla="*/ 668 h 770"/>
              <a:gd name="T62" fmla="*/ 627 w 996"/>
              <a:gd name="T63" fmla="*/ 602 h 770"/>
              <a:gd name="T64" fmla="*/ 652 w 996"/>
              <a:gd name="T65" fmla="*/ 610 h 770"/>
              <a:gd name="T66" fmla="*/ 719 w 996"/>
              <a:gd name="T67" fmla="*/ 543 h 770"/>
              <a:gd name="T68" fmla="*/ 727 w 996"/>
              <a:gd name="T69" fmla="*/ 526 h 770"/>
              <a:gd name="T70" fmla="*/ 786 w 996"/>
              <a:gd name="T71" fmla="*/ 535 h 770"/>
              <a:gd name="T72" fmla="*/ 786 w 996"/>
              <a:gd name="T73" fmla="*/ 468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6" h="770">
                <a:moveTo>
                  <a:pt x="995" y="100"/>
                </a:moveTo>
                <a:cubicBezTo>
                  <a:pt x="995" y="409"/>
                  <a:pt x="995" y="409"/>
                  <a:pt x="995" y="409"/>
                </a:cubicBezTo>
                <a:cubicBezTo>
                  <a:pt x="995" y="409"/>
                  <a:pt x="928" y="426"/>
                  <a:pt x="920" y="426"/>
                </a:cubicBezTo>
                <a:cubicBezTo>
                  <a:pt x="903" y="426"/>
                  <a:pt x="861" y="443"/>
                  <a:pt x="836" y="409"/>
                </a:cubicBezTo>
                <a:cubicBezTo>
                  <a:pt x="786" y="367"/>
                  <a:pt x="619" y="192"/>
                  <a:pt x="619" y="192"/>
                </a:cubicBezTo>
                <a:cubicBezTo>
                  <a:pt x="619" y="192"/>
                  <a:pt x="594" y="167"/>
                  <a:pt x="543" y="192"/>
                </a:cubicBezTo>
                <a:cubicBezTo>
                  <a:pt x="502" y="217"/>
                  <a:pt x="443" y="250"/>
                  <a:pt x="418" y="259"/>
                </a:cubicBezTo>
                <a:cubicBezTo>
                  <a:pt x="410" y="267"/>
                  <a:pt x="393" y="275"/>
                  <a:pt x="384" y="275"/>
                </a:cubicBezTo>
                <a:cubicBezTo>
                  <a:pt x="351" y="275"/>
                  <a:pt x="326" y="242"/>
                  <a:pt x="326" y="209"/>
                </a:cubicBezTo>
                <a:cubicBezTo>
                  <a:pt x="326" y="183"/>
                  <a:pt x="343" y="167"/>
                  <a:pt x="360" y="158"/>
                </a:cubicBezTo>
                <a:cubicBezTo>
                  <a:pt x="426" y="116"/>
                  <a:pt x="552" y="50"/>
                  <a:pt x="602" y="16"/>
                </a:cubicBezTo>
                <a:cubicBezTo>
                  <a:pt x="635" y="0"/>
                  <a:pt x="652" y="0"/>
                  <a:pt x="702" y="33"/>
                </a:cubicBezTo>
                <a:cubicBezTo>
                  <a:pt x="752" y="83"/>
                  <a:pt x="803" y="125"/>
                  <a:pt x="803" y="125"/>
                </a:cubicBezTo>
                <a:cubicBezTo>
                  <a:pt x="803" y="125"/>
                  <a:pt x="819" y="133"/>
                  <a:pt x="836" y="133"/>
                </a:cubicBezTo>
                <a:cubicBezTo>
                  <a:pt x="878" y="125"/>
                  <a:pt x="995" y="100"/>
                  <a:pt x="995" y="100"/>
                </a:cubicBezTo>
                <a:close/>
                <a:moveTo>
                  <a:pt x="334" y="626"/>
                </a:moveTo>
                <a:cubicBezTo>
                  <a:pt x="343" y="610"/>
                  <a:pt x="343" y="585"/>
                  <a:pt x="326" y="568"/>
                </a:cubicBezTo>
                <a:cubicBezTo>
                  <a:pt x="309" y="551"/>
                  <a:pt x="293" y="551"/>
                  <a:pt x="276" y="551"/>
                </a:cubicBezTo>
                <a:cubicBezTo>
                  <a:pt x="276" y="535"/>
                  <a:pt x="276" y="510"/>
                  <a:pt x="259" y="501"/>
                </a:cubicBezTo>
                <a:cubicBezTo>
                  <a:pt x="251" y="484"/>
                  <a:pt x="226" y="476"/>
                  <a:pt x="209" y="484"/>
                </a:cubicBezTo>
                <a:cubicBezTo>
                  <a:pt x="217" y="468"/>
                  <a:pt x="209" y="443"/>
                  <a:pt x="201" y="426"/>
                </a:cubicBezTo>
                <a:cubicBezTo>
                  <a:pt x="176" y="401"/>
                  <a:pt x="134" y="409"/>
                  <a:pt x="109" y="434"/>
                </a:cubicBezTo>
                <a:cubicBezTo>
                  <a:pt x="92" y="451"/>
                  <a:pt x="75" y="501"/>
                  <a:pt x="92" y="526"/>
                </a:cubicBezTo>
                <a:cubicBezTo>
                  <a:pt x="117" y="551"/>
                  <a:pt x="142" y="535"/>
                  <a:pt x="159" y="535"/>
                </a:cubicBezTo>
                <a:cubicBezTo>
                  <a:pt x="159" y="551"/>
                  <a:pt x="142" y="568"/>
                  <a:pt x="159" y="593"/>
                </a:cubicBezTo>
                <a:cubicBezTo>
                  <a:pt x="176" y="618"/>
                  <a:pt x="209" y="602"/>
                  <a:pt x="226" y="602"/>
                </a:cubicBezTo>
                <a:cubicBezTo>
                  <a:pt x="217" y="618"/>
                  <a:pt x="201" y="643"/>
                  <a:pt x="226" y="668"/>
                </a:cubicBezTo>
                <a:cubicBezTo>
                  <a:pt x="242" y="685"/>
                  <a:pt x="276" y="677"/>
                  <a:pt x="293" y="668"/>
                </a:cubicBezTo>
                <a:cubicBezTo>
                  <a:pt x="284" y="693"/>
                  <a:pt x="268" y="710"/>
                  <a:pt x="293" y="744"/>
                </a:cubicBezTo>
                <a:cubicBezTo>
                  <a:pt x="318" y="769"/>
                  <a:pt x="368" y="752"/>
                  <a:pt x="393" y="727"/>
                </a:cubicBezTo>
                <a:cubicBezTo>
                  <a:pt x="418" y="702"/>
                  <a:pt x="418" y="668"/>
                  <a:pt x="393" y="643"/>
                </a:cubicBezTo>
                <a:cubicBezTo>
                  <a:pt x="376" y="626"/>
                  <a:pt x="360" y="626"/>
                  <a:pt x="334" y="626"/>
                </a:cubicBezTo>
                <a:close/>
                <a:moveTo>
                  <a:pt x="786" y="468"/>
                </a:moveTo>
                <a:cubicBezTo>
                  <a:pt x="610" y="284"/>
                  <a:pt x="694" y="367"/>
                  <a:pt x="594" y="267"/>
                </a:cubicBezTo>
                <a:cubicBezTo>
                  <a:pt x="594" y="267"/>
                  <a:pt x="569" y="234"/>
                  <a:pt x="527" y="259"/>
                </a:cubicBezTo>
                <a:cubicBezTo>
                  <a:pt x="502" y="267"/>
                  <a:pt x="468" y="284"/>
                  <a:pt x="443" y="301"/>
                </a:cubicBezTo>
                <a:cubicBezTo>
                  <a:pt x="418" y="309"/>
                  <a:pt x="393" y="317"/>
                  <a:pt x="384" y="317"/>
                </a:cubicBezTo>
                <a:cubicBezTo>
                  <a:pt x="326" y="317"/>
                  <a:pt x="284" y="267"/>
                  <a:pt x="284" y="217"/>
                </a:cubicBezTo>
                <a:cubicBezTo>
                  <a:pt x="284" y="175"/>
                  <a:pt x="301" y="142"/>
                  <a:pt x="334" y="125"/>
                </a:cubicBezTo>
                <a:cubicBezTo>
                  <a:pt x="368" y="100"/>
                  <a:pt x="460" y="50"/>
                  <a:pt x="460" y="50"/>
                </a:cubicBezTo>
                <a:cubicBezTo>
                  <a:pt x="460" y="50"/>
                  <a:pt x="435" y="8"/>
                  <a:pt x="376" y="8"/>
                </a:cubicBezTo>
                <a:cubicBezTo>
                  <a:pt x="309" y="8"/>
                  <a:pt x="184" y="100"/>
                  <a:pt x="184" y="100"/>
                </a:cubicBezTo>
                <a:cubicBezTo>
                  <a:pt x="184" y="100"/>
                  <a:pt x="150" y="116"/>
                  <a:pt x="100" y="100"/>
                </a:cubicBezTo>
                <a:cubicBezTo>
                  <a:pt x="0" y="66"/>
                  <a:pt x="0" y="66"/>
                  <a:pt x="0" y="66"/>
                </a:cubicBezTo>
                <a:cubicBezTo>
                  <a:pt x="0" y="426"/>
                  <a:pt x="0" y="426"/>
                  <a:pt x="0" y="426"/>
                </a:cubicBezTo>
                <a:cubicBezTo>
                  <a:pt x="0" y="426"/>
                  <a:pt x="25" y="434"/>
                  <a:pt x="50" y="443"/>
                </a:cubicBezTo>
                <a:cubicBezTo>
                  <a:pt x="59" y="426"/>
                  <a:pt x="67" y="409"/>
                  <a:pt x="83" y="392"/>
                </a:cubicBezTo>
                <a:cubicBezTo>
                  <a:pt x="125" y="351"/>
                  <a:pt x="192" y="351"/>
                  <a:pt x="234" y="392"/>
                </a:cubicBezTo>
                <a:cubicBezTo>
                  <a:pt x="242" y="409"/>
                  <a:pt x="251" y="417"/>
                  <a:pt x="251" y="434"/>
                </a:cubicBezTo>
                <a:cubicBezTo>
                  <a:pt x="268" y="443"/>
                  <a:pt x="284" y="451"/>
                  <a:pt x="293" y="468"/>
                </a:cubicBezTo>
                <a:cubicBezTo>
                  <a:pt x="309" y="476"/>
                  <a:pt x="318" y="493"/>
                  <a:pt x="318" y="510"/>
                </a:cubicBezTo>
                <a:cubicBezTo>
                  <a:pt x="334" y="510"/>
                  <a:pt x="351" y="518"/>
                  <a:pt x="360" y="535"/>
                </a:cubicBezTo>
                <a:cubicBezTo>
                  <a:pt x="376" y="551"/>
                  <a:pt x="384" y="568"/>
                  <a:pt x="384" y="585"/>
                </a:cubicBezTo>
                <a:cubicBezTo>
                  <a:pt x="401" y="585"/>
                  <a:pt x="418" y="593"/>
                  <a:pt x="426" y="610"/>
                </a:cubicBezTo>
                <a:cubicBezTo>
                  <a:pt x="451" y="635"/>
                  <a:pt x="460" y="668"/>
                  <a:pt x="451" y="702"/>
                </a:cubicBezTo>
                <a:cubicBezTo>
                  <a:pt x="460" y="702"/>
                  <a:pt x="468" y="718"/>
                  <a:pt x="477" y="727"/>
                </a:cubicBezTo>
                <a:cubicBezTo>
                  <a:pt x="493" y="744"/>
                  <a:pt x="527" y="744"/>
                  <a:pt x="543" y="727"/>
                </a:cubicBezTo>
                <a:cubicBezTo>
                  <a:pt x="560" y="710"/>
                  <a:pt x="560" y="677"/>
                  <a:pt x="543" y="660"/>
                </a:cubicBezTo>
                <a:lnTo>
                  <a:pt x="535" y="660"/>
                </a:lnTo>
                <a:cubicBezTo>
                  <a:pt x="485" y="602"/>
                  <a:pt x="477" y="593"/>
                  <a:pt x="485" y="585"/>
                </a:cubicBezTo>
                <a:cubicBezTo>
                  <a:pt x="493" y="585"/>
                  <a:pt x="502" y="593"/>
                  <a:pt x="560" y="660"/>
                </a:cubicBezTo>
                <a:cubicBezTo>
                  <a:pt x="569" y="668"/>
                  <a:pt x="569" y="668"/>
                  <a:pt x="569" y="668"/>
                </a:cubicBezTo>
                <a:cubicBezTo>
                  <a:pt x="585" y="685"/>
                  <a:pt x="610" y="685"/>
                  <a:pt x="627" y="668"/>
                </a:cubicBezTo>
                <a:cubicBezTo>
                  <a:pt x="644" y="652"/>
                  <a:pt x="644" y="618"/>
                  <a:pt x="627" y="602"/>
                </a:cubicBezTo>
                <a:cubicBezTo>
                  <a:pt x="569" y="535"/>
                  <a:pt x="560" y="526"/>
                  <a:pt x="560" y="518"/>
                </a:cubicBezTo>
                <a:cubicBezTo>
                  <a:pt x="569" y="518"/>
                  <a:pt x="594" y="551"/>
                  <a:pt x="652" y="610"/>
                </a:cubicBezTo>
                <a:cubicBezTo>
                  <a:pt x="669" y="626"/>
                  <a:pt x="702" y="626"/>
                  <a:pt x="719" y="610"/>
                </a:cubicBezTo>
                <a:cubicBezTo>
                  <a:pt x="727" y="593"/>
                  <a:pt x="736" y="568"/>
                  <a:pt x="719" y="543"/>
                </a:cubicBezTo>
                <a:cubicBezTo>
                  <a:pt x="644" y="468"/>
                  <a:pt x="644" y="468"/>
                  <a:pt x="652" y="459"/>
                </a:cubicBezTo>
                <a:lnTo>
                  <a:pt x="727" y="526"/>
                </a:lnTo>
                <a:cubicBezTo>
                  <a:pt x="727" y="535"/>
                  <a:pt x="727" y="535"/>
                  <a:pt x="727" y="535"/>
                </a:cubicBezTo>
                <a:cubicBezTo>
                  <a:pt x="744" y="551"/>
                  <a:pt x="769" y="551"/>
                  <a:pt x="786" y="535"/>
                </a:cubicBezTo>
                <a:cubicBezTo>
                  <a:pt x="803" y="510"/>
                  <a:pt x="803" y="484"/>
                  <a:pt x="786" y="468"/>
                </a:cubicBezTo>
                <a:close/>
                <a:moveTo>
                  <a:pt x="786" y="468"/>
                </a:moveTo>
                <a:lnTo>
                  <a:pt x="786" y="468"/>
                </a:lnTo>
                <a:close/>
              </a:path>
            </a:pathLst>
          </a:custGeom>
          <a:solidFill>
            <a:schemeClr val="bg1"/>
          </a:solidFill>
          <a:ln>
            <a:noFill/>
          </a:ln>
          <a:effectLst/>
          <a:extLst/>
        </p:spPr>
        <p:txBody>
          <a:bodyPr wrap="none" lIns="182886" tIns="91443" rIns="182886" bIns="91443" anchor="ctr"/>
          <a:lstStyle/>
          <a:p>
            <a:pPr>
              <a:defRPr/>
            </a:pPr>
            <a:endParaRPr lang="en-US" sz="2701" dirty="0">
              <a:latin typeface="Lato Light"/>
              <a:ea typeface="SimSun" charset="0"/>
            </a:endParaRPr>
          </a:p>
        </p:txBody>
      </p:sp>
      <p:sp>
        <p:nvSpPr>
          <p:cNvPr id="52" name="Freeform 237"/>
          <p:cNvSpPr>
            <a:spLocks noChangeArrowheads="1"/>
          </p:cNvSpPr>
          <p:nvPr/>
        </p:nvSpPr>
        <p:spPr bwMode="auto">
          <a:xfrm>
            <a:off x="10643782" y="5881093"/>
            <a:ext cx="876723" cy="644057"/>
          </a:xfrm>
          <a:custGeom>
            <a:avLst/>
            <a:gdLst>
              <a:gd name="T0" fmla="*/ 586 w 1347"/>
              <a:gd name="T1" fmla="*/ 602 h 987"/>
              <a:gd name="T2" fmla="*/ 502 w 1347"/>
              <a:gd name="T3" fmla="*/ 535 h 987"/>
              <a:gd name="T4" fmla="*/ 42 w 1347"/>
              <a:gd name="T5" fmla="*/ 117 h 987"/>
              <a:gd name="T6" fmla="*/ 17 w 1347"/>
              <a:gd name="T7" fmla="*/ 33 h 987"/>
              <a:gd name="T8" fmla="*/ 92 w 1347"/>
              <a:gd name="T9" fmla="*/ 0 h 987"/>
              <a:gd name="T10" fmla="*/ 1255 w 1347"/>
              <a:gd name="T11" fmla="*/ 0 h 987"/>
              <a:gd name="T12" fmla="*/ 1330 w 1347"/>
              <a:gd name="T13" fmla="*/ 41 h 987"/>
              <a:gd name="T14" fmla="*/ 1305 w 1347"/>
              <a:gd name="T15" fmla="*/ 125 h 987"/>
              <a:gd name="T16" fmla="*/ 803 w 1347"/>
              <a:gd name="T17" fmla="*/ 576 h 987"/>
              <a:gd name="T18" fmla="*/ 586 w 1347"/>
              <a:gd name="T19" fmla="*/ 602 h 987"/>
              <a:gd name="T20" fmla="*/ 92 w 1347"/>
              <a:gd name="T21" fmla="*/ 986 h 987"/>
              <a:gd name="T22" fmla="*/ 0 w 1347"/>
              <a:gd name="T23" fmla="*/ 894 h 987"/>
              <a:gd name="T24" fmla="*/ 0 w 1347"/>
              <a:gd name="T25" fmla="*/ 225 h 987"/>
              <a:gd name="T26" fmla="*/ 42 w 1347"/>
              <a:gd name="T27" fmla="*/ 217 h 987"/>
              <a:gd name="T28" fmla="*/ 234 w 1347"/>
              <a:gd name="T29" fmla="*/ 409 h 987"/>
              <a:gd name="T30" fmla="*/ 251 w 1347"/>
              <a:gd name="T31" fmla="*/ 493 h 987"/>
              <a:gd name="T32" fmla="*/ 109 w 1347"/>
              <a:gd name="T33" fmla="*/ 827 h 987"/>
              <a:gd name="T34" fmla="*/ 126 w 1347"/>
              <a:gd name="T35" fmla="*/ 827 h 987"/>
              <a:gd name="T36" fmla="*/ 318 w 1347"/>
              <a:gd name="T37" fmla="*/ 576 h 987"/>
              <a:gd name="T38" fmla="*/ 393 w 1347"/>
              <a:gd name="T39" fmla="*/ 568 h 987"/>
              <a:gd name="T40" fmla="*/ 477 w 1347"/>
              <a:gd name="T41" fmla="*/ 643 h 987"/>
              <a:gd name="T42" fmla="*/ 569 w 1347"/>
              <a:gd name="T43" fmla="*/ 694 h 987"/>
              <a:gd name="T44" fmla="*/ 820 w 1347"/>
              <a:gd name="T45" fmla="*/ 677 h 987"/>
              <a:gd name="T46" fmla="*/ 945 w 1347"/>
              <a:gd name="T47" fmla="*/ 568 h 987"/>
              <a:gd name="T48" fmla="*/ 1020 w 1347"/>
              <a:gd name="T49" fmla="*/ 576 h 987"/>
              <a:gd name="T50" fmla="*/ 1229 w 1347"/>
              <a:gd name="T51" fmla="*/ 853 h 987"/>
              <a:gd name="T52" fmla="*/ 1238 w 1347"/>
              <a:gd name="T53" fmla="*/ 844 h 987"/>
              <a:gd name="T54" fmla="*/ 1096 w 1347"/>
              <a:gd name="T55" fmla="*/ 493 h 987"/>
              <a:gd name="T56" fmla="*/ 1112 w 1347"/>
              <a:gd name="T57" fmla="*/ 409 h 987"/>
              <a:gd name="T58" fmla="*/ 1313 w 1347"/>
              <a:gd name="T59" fmla="*/ 217 h 987"/>
              <a:gd name="T60" fmla="*/ 1346 w 1347"/>
              <a:gd name="T61" fmla="*/ 225 h 987"/>
              <a:gd name="T62" fmla="*/ 1346 w 1347"/>
              <a:gd name="T63" fmla="*/ 903 h 987"/>
              <a:gd name="T64" fmla="*/ 1246 w 1347"/>
              <a:gd name="T65" fmla="*/ 986 h 987"/>
              <a:gd name="T66" fmla="*/ 92 w 1347"/>
              <a:gd name="T67" fmla="*/ 986 h 987"/>
              <a:gd name="T68" fmla="*/ 92 w 1347"/>
              <a:gd name="T69" fmla="*/ 986 h 987"/>
              <a:gd name="T70" fmla="*/ 92 w 1347"/>
              <a:gd name="T71" fmla="*/ 986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47" h="987">
                <a:moveTo>
                  <a:pt x="586" y="602"/>
                </a:moveTo>
                <a:cubicBezTo>
                  <a:pt x="561" y="585"/>
                  <a:pt x="519" y="560"/>
                  <a:pt x="502" y="535"/>
                </a:cubicBezTo>
                <a:cubicBezTo>
                  <a:pt x="42" y="117"/>
                  <a:pt x="42" y="117"/>
                  <a:pt x="42" y="117"/>
                </a:cubicBezTo>
                <a:cubicBezTo>
                  <a:pt x="26" y="100"/>
                  <a:pt x="9" y="58"/>
                  <a:pt x="17" y="33"/>
                </a:cubicBezTo>
                <a:cubicBezTo>
                  <a:pt x="34" y="17"/>
                  <a:pt x="51" y="0"/>
                  <a:pt x="92" y="0"/>
                </a:cubicBezTo>
                <a:cubicBezTo>
                  <a:pt x="1255" y="0"/>
                  <a:pt x="1255" y="0"/>
                  <a:pt x="1255" y="0"/>
                </a:cubicBezTo>
                <a:cubicBezTo>
                  <a:pt x="1255" y="0"/>
                  <a:pt x="1305" y="0"/>
                  <a:pt x="1330" y="41"/>
                </a:cubicBezTo>
                <a:cubicBezTo>
                  <a:pt x="1346" y="67"/>
                  <a:pt x="1330" y="108"/>
                  <a:pt x="1305" y="125"/>
                </a:cubicBezTo>
                <a:cubicBezTo>
                  <a:pt x="803" y="576"/>
                  <a:pt x="803" y="576"/>
                  <a:pt x="803" y="576"/>
                </a:cubicBezTo>
                <a:cubicBezTo>
                  <a:pt x="803" y="576"/>
                  <a:pt x="711" y="652"/>
                  <a:pt x="586" y="602"/>
                </a:cubicBezTo>
                <a:close/>
                <a:moveTo>
                  <a:pt x="92" y="986"/>
                </a:moveTo>
                <a:cubicBezTo>
                  <a:pt x="92" y="986"/>
                  <a:pt x="0" y="978"/>
                  <a:pt x="0" y="894"/>
                </a:cubicBezTo>
                <a:cubicBezTo>
                  <a:pt x="0" y="225"/>
                  <a:pt x="0" y="225"/>
                  <a:pt x="0" y="225"/>
                </a:cubicBezTo>
                <a:cubicBezTo>
                  <a:pt x="0" y="200"/>
                  <a:pt x="17" y="192"/>
                  <a:pt x="42" y="217"/>
                </a:cubicBezTo>
                <a:cubicBezTo>
                  <a:pt x="234" y="409"/>
                  <a:pt x="234" y="409"/>
                  <a:pt x="234" y="409"/>
                </a:cubicBezTo>
                <a:cubicBezTo>
                  <a:pt x="260" y="426"/>
                  <a:pt x="268" y="468"/>
                  <a:pt x="251" y="493"/>
                </a:cubicBezTo>
                <a:cubicBezTo>
                  <a:pt x="109" y="827"/>
                  <a:pt x="109" y="827"/>
                  <a:pt x="109" y="827"/>
                </a:cubicBezTo>
                <a:cubicBezTo>
                  <a:pt x="101" y="853"/>
                  <a:pt x="109" y="853"/>
                  <a:pt x="126" y="827"/>
                </a:cubicBezTo>
                <a:cubicBezTo>
                  <a:pt x="318" y="576"/>
                  <a:pt x="318" y="576"/>
                  <a:pt x="318" y="576"/>
                </a:cubicBezTo>
                <a:cubicBezTo>
                  <a:pt x="343" y="552"/>
                  <a:pt x="368" y="552"/>
                  <a:pt x="393" y="568"/>
                </a:cubicBezTo>
                <a:cubicBezTo>
                  <a:pt x="477" y="643"/>
                  <a:pt x="477" y="643"/>
                  <a:pt x="477" y="643"/>
                </a:cubicBezTo>
                <a:cubicBezTo>
                  <a:pt x="502" y="660"/>
                  <a:pt x="544" y="685"/>
                  <a:pt x="569" y="694"/>
                </a:cubicBezTo>
                <a:cubicBezTo>
                  <a:pt x="636" y="710"/>
                  <a:pt x="744" y="735"/>
                  <a:pt x="820" y="677"/>
                </a:cubicBezTo>
                <a:cubicBezTo>
                  <a:pt x="945" y="568"/>
                  <a:pt x="945" y="568"/>
                  <a:pt x="945" y="568"/>
                </a:cubicBezTo>
                <a:cubicBezTo>
                  <a:pt x="970" y="552"/>
                  <a:pt x="1004" y="552"/>
                  <a:pt x="1020" y="576"/>
                </a:cubicBezTo>
                <a:cubicBezTo>
                  <a:pt x="1229" y="853"/>
                  <a:pt x="1229" y="853"/>
                  <a:pt x="1229" y="853"/>
                </a:cubicBezTo>
                <a:cubicBezTo>
                  <a:pt x="1246" y="877"/>
                  <a:pt x="1246" y="869"/>
                  <a:pt x="1238" y="844"/>
                </a:cubicBezTo>
                <a:cubicBezTo>
                  <a:pt x="1096" y="493"/>
                  <a:pt x="1096" y="493"/>
                  <a:pt x="1096" y="493"/>
                </a:cubicBezTo>
                <a:cubicBezTo>
                  <a:pt x="1079" y="468"/>
                  <a:pt x="1087" y="434"/>
                  <a:pt x="1112" y="409"/>
                </a:cubicBezTo>
                <a:cubicBezTo>
                  <a:pt x="1313" y="217"/>
                  <a:pt x="1313" y="217"/>
                  <a:pt x="1313" y="217"/>
                </a:cubicBezTo>
                <a:cubicBezTo>
                  <a:pt x="1330" y="192"/>
                  <a:pt x="1346" y="200"/>
                  <a:pt x="1346" y="225"/>
                </a:cubicBezTo>
                <a:cubicBezTo>
                  <a:pt x="1346" y="903"/>
                  <a:pt x="1346" y="903"/>
                  <a:pt x="1346" y="903"/>
                </a:cubicBezTo>
                <a:cubicBezTo>
                  <a:pt x="1346" y="903"/>
                  <a:pt x="1338" y="986"/>
                  <a:pt x="1246" y="986"/>
                </a:cubicBezTo>
                <a:cubicBezTo>
                  <a:pt x="92" y="986"/>
                  <a:pt x="92" y="986"/>
                  <a:pt x="92" y="986"/>
                </a:cubicBezTo>
                <a:close/>
                <a:moveTo>
                  <a:pt x="92" y="986"/>
                </a:moveTo>
                <a:lnTo>
                  <a:pt x="92" y="986"/>
                </a:lnTo>
                <a:close/>
              </a:path>
            </a:pathLst>
          </a:custGeom>
          <a:solidFill>
            <a:schemeClr val="bg1"/>
          </a:solidFill>
          <a:ln>
            <a:noFill/>
          </a:ln>
          <a:effectLst/>
          <a:extLst/>
        </p:spPr>
        <p:txBody>
          <a:bodyPr wrap="none" lIns="182886" tIns="91443" rIns="182886" bIns="91443" anchor="ctr"/>
          <a:lstStyle/>
          <a:p>
            <a:pPr>
              <a:defRPr/>
            </a:pPr>
            <a:endParaRPr lang="en-US" sz="2701" dirty="0">
              <a:latin typeface="Lato Light"/>
              <a:ea typeface="SimSun" charset="0"/>
            </a:endParaRPr>
          </a:p>
        </p:txBody>
      </p:sp>
      <p:sp>
        <p:nvSpPr>
          <p:cNvPr id="56" name="AutoShape 19"/>
          <p:cNvSpPr>
            <a:spLocks/>
          </p:cNvSpPr>
          <p:nvPr/>
        </p:nvSpPr>
        <p:spPr bwMode="auto">
          <a:xfrm>
            <a:off x="14846956" y="5830650"/>
            <a:ext cx="714401" cy="714587"/>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Gill Sans" charset="0"/>
              <a:cs typeface="Gill Sans" charset="0"/>
              <a:sym typeface="Gill Sans" charset="0"/>
            </a:endParaRPr>
          </a:p>
        </p:txBody>
      </p:sp>
    </p:spTree>
    <p:extLst>
      <p:ext uri="{BB962C8B-B14F-4D97-AF65-F5344CB8AC3E}">
        <p14:creationId xmlns:p14="http://schemas.microsoft.com/office/powerpoint/2010/main" val="1880572053"/>
      </p:ext>
    </p:extLst>
  </p:cSld>
  <p:clrMapOvr>
    <a:masterClrMapping/>
  </p:clrMapOvr>
  <mc:AlternateContent xmlns:mc="http://schemas.openxmlformats.org/markup-compatibility/2006" xmlns:p14="http://schemas.microsoft.com/office/powerpoint/2010/main">
    <mc:Choice Requires="p14">
      <p:transition spd="slow" p14:dur="1600" advClick="0" advTm="3000">
        <p14:conveyor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5"/>
                                        </p:tgtEl>
                                        <p:attrNameLst>
                                          <p:attrName>style.visibility</p:attrName>
                                        </p:attrNameLst>
                                      </p:cBhvr>
                                      <p:to>
                                        <p:strVal val="visible"/>
                                      </p:to>
                                    </p:set>
                                    <p:animEffect transition="in" filter="fade">
                                      <p:cBhvr>
                                        <p:cTn id="7" dur="1000"/>
                                        <p:tgtEl>
                                          <p:spTgt spid="105"/>
                                        </p:tgtEl>
                                      </p:cBhvr>
                                    </p:animEffect>
                                    <p:anim calcmode="lin" valueType="num">
                                      <p:cBhvr>
                                        <p:cTn id="8" dur="1000" fill="hold"/>
                                        <p:tgtEl>
                                          <p:spTgt spid="105"/>
                                        </p:tgtEl>
                                        <p:attrNameLst>
                                          <p:attrName>ppt_x</p:attrName>
                                        </p:attrNameLst>
                                      </p:cBhvr>
                                      <p:tavLst>
                                        <p:tav tm="0">
                                          <p:val>
                                            <p:strVal val="#ppt_x"/>
                                          </p:val>
                                        </p:tav>
                                        <p:tav tm="100000">
                                          <p:val>
                                            <p:strVal val="#ppt_x"/>
                                          </p:val>
                                        </p:tav>
                                      </p:tavLst>
                                    </p:anim>
                                    <p:anim calcmode="lin" valueType="num">
                                      <p:cBhvr>
                                        <p:cTn id="9" dur="1000" fill="hold"/>
                                        <p:tgtEl>
                                          <p:spTgt spid="10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54"/>
                                        </p:tgtEl>
                                        <p:attrNameLst>
                                          <p:attrName>style.visibility</p:attrName>
                                        </p:attrNameLst>
                                      </p:cBhvr>
                                      <p:to>
                                        <p:strVal val="visible"/>
                                      </p:to>
                                    </p:set>
                                    <p:animEffect transition="in" filter="fade">
                                      <p:cBhvr>
                                        <p:cTn id="13" dur="500"/>
                                        <p:tgtEl>
                                          <p:spTgt spid="54"/>
                                        </p:tgtEl>
                                      </p:cBhvr>
                                    </p:animEffect>
                                  </p:childTnLst>
                                </p:cTn>
                              </p:par>
                              <p:par>
                                <p:cTn id="14" presetID="10" presetClass="entr" presetSubtype="0" fill="hold" nodeType="withEffect">
                                  <p:stCondLst>
                                    <p:cond delay="0"/>
                                  </p:stCondLst>
                                  <p:childTnLst>
                                    <p:set>
                                      <p:cBhvr>
                                        <p:cTn id="15" dur="1" fill="hold">
                                          <p:stCondLst>
                                            <p:cond delay="0"/>
                                          </p:stCondLst>
                                        </p:cTn>
                                        <p:tgtEl>
                                          <p:spTgt spid="43"/>
                                        </p:tgtEl>
                                        <p:attrNameLst>
                                          <p:attrName>style.visibility</p:attrName>
                                        </p:attrNameLst>
                                      </p:cBhvr>
                                      <p:to>
                                        <p:strVal val="visible"/>
                                      </p:to>
                                    </p:set>
                                    <p:animEffect transition="in" filter="fade">
                                      <p:cBhvr>
                                        <p:cTn id="16" dur="500"/>
                                        <p:tgtEl>
                                          <p:spTgt spid="43"/>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fade">
                                      <p:cBhvr>
                                        <p:cTn id="19" dur="500"/>
                                        <p:tgtEl>
                                          <p:spTgt spid="35"/>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36"/>
                                        </p:tgtEl>
                                        <p:attrNameLst>
                                          <p:attrName>style.visibility</p:attrName>
                                        </p:attrNameLst>
                                      </p:cBhvr>
                                      <p:to>
                                        <p:strVal val="visible"/>
                                      </p:to>
                                    </p:set>
                                    <p:animEffect transition="in" filter="fade">
                                      <p:cBhvr>
                                        <p:cTn id="22" dur="500"/>
                                        <p:tgtEl>
                                          <p:spTgt spid="36"/>
                                        </p:tgtEl>
                                      </p:cBhvr>
                                    </p:animEffect>
                                  </p:childTnLst>
                                </p:cTn>
                              </p:par>
                            </p:childTnLst>
                          </p:cTn>
                        </p:par>
                        <p:par>
                          <p:cTn id="23" fill="hold">
                            <p:stCondLst>
                              <p:cond delay="1500"/>
                            </p:stCondLst>
                            <p:childTnLst>
                              <p:par>
                                <p:cTn id="24" presetID="10" presetClass="entr" presetSubtype="0" fill="hold" grpId="0" nodeType="afterEffect">
                                  <p:stCondLst>
                                    <p:cond delay="0"/>
                                  </p:stCondLst>
                                  <p:childTnLst>
                                    <p:set>
                                      <p:cBhvr>
                                        <p:cTn id="25" dur="1" fill="hold">
                                          <p:stCondLst>
                                            <p:cond delay="0"/>
                                          </p:stCondLst>
                                        </p:cTn>
                                        <p:tgtEl>
                                          <p:spTgt spid="53"/>
                                        </p:tgtEl>
                                        <p:attrNameLst>
                                          <p:attrName>style.visibility</p:attrName>
                                        </p:attrNameLst>
                                      </p:cBhvr>
                                      <p:to>
                                        <p:strVal val="visible"/>
                                      </p:to>
                                    </p:set>
                                    <p:animEffect transition="in" filter="fade">
                                      <p:cBhvr>
                                        <p:cTn id="26" dur="500"/>
                                        <p:tgtEl>
                                          <p:spTgt spid="53"/>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51"/>
                                        </p:tgtEl>
                                        <p:attrNameLst>
                                          <p:attrName>style.visibility</p:attrName>
                                        </p:attrNameLst>
                                      </p:cBhvr>
                                      <p:to>
                                        <p:strVal val="visible"/>
                                      </p:to>
                                    </p:set>
                                    <p:animEffect transition="in" filter="fade">
                                      <p:cBhvr>
                                        <p:cTn id="29" dur="500"/>
                                        <p:tgtEl>
                                          <p:spTgt spid="51"/>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37"/>
                                        </p:tgtEl>
                                        <p:attrNameLst>
                                          <p:attrName>style.visibility</p:attrName>
                                        </p:attrNameLst>
                                      </p:cBhvr>
                                      <p:to>
                                        <p:strVal val="visible"/>
                                      </p:to>
                                    </p:set>
                                    <p:animEffect transition="in" filter="fade">
                                      <p:cBhvr>
                                        <p:cTn id="32" dur="500"/>
                                        <p:tgtEl>
                                          <p:spTgt spid="37"/>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38"/>
                                        </p:tgtEl>
                                        <p:attrNameLst>
                                          <p:attrName>style.visibility</p:attrName>
                                        </p:attrNameLst>
                                      </p:cBhvr>
                                      <p:to>
                                        <p:strVal val="visible"/>
                                      </p:to>
                                    </p:set>
                                    <p:animEffect transition="in" filter="fade">
                                      <p:cBhvr>
                                        <p:cTn id="35" dur="500"/>
                                        <p:tgtEl>
                                          <p:spTgt spid="38"/>
                                        </p:tgtEl>
                                      </p:cBhvr>
                                    </p:animEffect>
                                  </p:childTnLst>
                                </p:cTn>
                              </p:par>
                            </p:childTnLst>
                          </p:cTn>
                        </p:par>
                        <p:par>
                          <p:cTn id="36" fill="hold">
                            <p:stCondLst>
                              <p:cond delay="2000"/>
                            </p:stCondLst>
                            <p:childTnLst>
                              <p:par>
                                <p:cTn id="37" presetID="10" presetClass="entr" presetSubtype="0" fill="hold" grpId="0" nodeType="afterEffect">
                                  <p:stCondLst>
                                    <p:cond delay="0"/>
                                  </p:stCondLst>
                                  <p:childTnLst>
                                    <p:set>
                                      <p:cBhvr>
                                        <p:cTn id="38" dur="1" fill="hold">
                                          <p:stCondLst>
                                            <p:cond delay="0"/>
                                          </p:stCondLst>
                                        </p:cTn>
                                        <p:tgtEl>
                                          <p:spTgt spid="55"/>
                                        </p:tgtEl>
                                        <p:attrNameLst>
                                          <p:attrName>style.visibility</p:attrName>
                                        </p:attrNameLst>
                                      </p:cBhvr>
                                      <p:to>
                                        <p:strVal val="visible"/>
                                      </p:to>
                                    </p:set>
                                    <p:animEffect transition="in" filter="fade">
                                      <p:cBhvr>
                                        <p:cTn id="39" dur="500"/>
                                        <p:tgtEl>
                                          <p:spTgt spid="5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52"/>
                                        </p:tgtEl>
                                        <p:attrNameLst>
                                          <p:attrName>style.visibility</p:attrName>
                                        </p:attrNameLst>
                                      </p:cBhvr>
                                      <p:to>
                                        <p:strVal val="visible"/>
                                      </p:to>
                                    </p:set>
                                    <p:animEffect transition="in" filter="fade">
                                      <p:cBhvr>
                                        <p:cTn id="42" dur="500"/>
                                        <p:tgtEl>
                                          <p:spTgt spid="52"/>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39"/>
                                        </p:tgtEl>
                                        <p:attrNameLst>
                                          <p:attrName>style.visibility</p:attrName>
                                        </p:attrNameLst>
                                      </p:cBhvr>
                                      <p:to>
                                        <p:strVal val="visible"/>
                                      </p:to>
                                    </p:set>
                                    <p:animEffect transition="in" filter="fade">
                                      <p:cBhvr>
                                        <p:cTn id="45" dur="500"/>
                                        <p:tgtEl>
                                          <p:spTgt spid="39"/>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40"/>
                                        </p:tgtEl>
                                        <p:attrNameLst>
                                          <p:attrName>style.visibility</p:attrName>
                                        </p:attrNameLst>
                                      </p:cBhvr>
                                      <p:to>
                                        <p:strVal val="visible"/>
                                      </p:to>
                                    </p:set>
                                    <p:animEffect transition="in" filter="fade">
                                      <p:cBhvr>
                                        <p:cTn id="48" dur="500"/>
                                        <p:tgtEl>
                                          <p:spTgt spid="40"/>
                                        </p:tgtEl>
                                      </p:cBhvr>
                                    </p:animEffect>
                                  </p:childTnLst>
                                </p:cTn>
                              </p:par>
                            </p:childTnLst>
                          </p:cTn>
                        </p:par>
                        <p:par>
                          <p:cTn id="49" fill="hold">
                            <p:stCondLst>
                              <p:cond delay="2500"/>
                            </p:stCondLst>
                            <p:childTnLst>
                              <p:par>
                                <p:cTn id="50" presetID="10" presetClass="entr" presetSubtype="0" fill="hold" grpId="0" nodeType="afterEffect">
                                  <p:stCondLst>
                                    <p:cond delay="0"/>
                                  </p:stCondLst>
                                  <p:childTnLst>
                                    <p:set>
                                      <p:cBhvr>
                                        <p:cTn id="51" dur="1" fill="hold">
                                          <p:stCondLst>
                                            <p:cond delay="0"/>
                                          </p:stCondLst>
                                        </p:cTn>
                                        <p:tgtEl>
                                          <p:spTgt spid="46"/>
                                        </p:tgtEl>
                                        <p:attrNameLst>
                                          <p:attrName>style.visibility</p:attrName>
                                        </p:attrNameLst>
                                      </p:cBhvr>
                                      <p:to>
                                        <p:strVal val="visible"/>
                                      </p:to>
                                    </p:set>
                                    <p:animEffect transition="in" filter="fade">
                                      <p:cBhvr>
                                        <p:cTn id="52" dur="500"/>
                                        <p:tgtEl>
                                          <p:spTgt spid="46"/>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56"/>
                                        </p:tgtEl>
                                        <p:attrNameLst>
                                          <p:attrName>style.visibility</p:attrName>
                                        </p:attrNameLst>
                                      </p:cBhvr>
                                      <p:to>
                                        <p:strVal val="visible"/>
                                      </p:to>
                                    </p:set>
                                    <p:animEffect transition="in" filter="fade">
                                      <p:cBhvr>
                                        <p:cTn id="55" dur="500"/>
                                        <p:tgtEl>
                                          <p:spTgt spid="56"/>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41"/>
                                        </p:tgtEl>
                                        <p:attrNameLst>
                                          <p:attrName>style.visibility</p:attrName>
                                        </p:attrNameLst>
                                      </p:cBhvr>
                                      <p:to>
                                        <p:strVal val="visible"/>
                                      </p:to>
                                    </p:set>
                                    <p:animEffect transition="in" filter="fade">
                                      <p:cBhvr>
                                        <p:cTn id="58" dur="500"/>
                                        <p:tgtEl>
                                          <p:spTgt spid="41"/>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42"/>
                                        </p:tgtEl>
                                        <p:attrNameLst>
                                          <p:attrName>style.visibility</p:attrName>
                                        </p:attrNameLst>
                                      </p:cBhvr>
                                      <p:to>
                                        <p:strVal val="visible"/>
                                      </p:to>
                                    </p:set>
                                    <p:animEffect transition="in" filter="fade">
                                      <p:cBhvr>
                                        <p:cTn id="61"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6" grpId="0"/>
      <p:bldP spid="37" grpId="0"/>
      <p:bldP spid="38" grpId="0"/>
      <p:bldP spid="39" grpId="0"/>
      <p:bldP spid="40" grpId="0"/>
      <p:bldP spid="41" grpId="0"/>
      <p:bldP spid="42" grpId="0"/>
      <p:bldP spid="54" grpId="0" animBg="1"/>
      <p:bldP spid="53" grpId="0" animBg="1"/>
      <p:bldP spid="55" grpId="0" animBg="1"/>
      <p:bldP spid="46" grpId="0" animBg="1"/>
      <p:bldP spid="51" grpId="0" animBg="1"/>
      <p:bldP spid="52" grpId="0" animBg="1"/>
      <p:bldP spid="56"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31421" y="0"/>
            <a:ext cx="18419421" cy="13715999"/>
          </a:xfrm>
          <a:prstGeom prst="rect">
            <a:avLst/>
          </a:prstGeom>
          <a:solidFill>
            <a:schemeClr val="accent6">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en-US" sz="2701" dirty="0">
              <a:latin typeface="Lato Light"/>
            </a:endParaRPr>
          </a:p>
        </p:txBody>
      </p:sp>
      <p:grpSp>
        <p:nvGrpSpPr>
          <p:cNvPr id="18" name="Group 17"/>
          <p:cNvGrpSpPr/>
          <p:nvPr/>
        </p:nvGrpSpPr>
        <p:grpSpPr>
          <a:xfrm>
            <a:off x="4501288" y="5387205"/>
            <a:ext cx="9272190" cy="2134667"/>
            <a:chOff x="5988388" y="-217687"/>
            <a:chExt cx="12359700" cy="2845482"/>
          </a:xfrm>
        </p:grpSpPr>
        <p:sp>
          <p:nvSpPr>
            <p:cNvPr id="19" name="TextBox 18"/>
            <p:cNvSpPr txBox="1"/>
            <p:nvPr/>
          </p:nvSpPr>
          <p:spPr>
            <a:xfrm>
              <a:off x="5988388" y="-217687"/>
              <a:ext cx="12359700" cy="2216019"/>
            </a:xfrm>
            <a:prstGeom prst="rect">
              <a:avLst/>
            </a:prstGeom>
            <a:noFill/>
          </p:spPr>
          <p:txBody>
            <a:bodyPr wrap="square" lIns="68584" tIns="34292" rIns="68584" bIns="34292" rtlCol="0">
              <a:spAutoFit/>
            </a:bodyPr>
            <a:lstStyle/>
            <a:p>
              <a:pPr algn="ctr"/>
              <a:r>
                <a:rPr lang="id-ID" sz="10353" b="1" dirty="0">
                  <a:solidFill>
                    <a:schemeClr val="bg1"/>
                  </a:solidFill>
                  <a:latin typeface="Lato Regular"/>
                  <a:cs typeface="Lato Regular"/>
                </a:rPr>
                <a:t>OUR </a:t>
              </a:r>
              <a:r>
                <a:rPr lang="id-ID" sz="10353" b="1" dirty="0">
                  <a:solidFill>
                    <a:schemeClr val="accent2"/>
                  </a:solidFill>
                  <a:latin typeface="Lato Regular"/>
                  <a:cs typeface="Lato Regular"/>
                </a:rPr>
                <a:t>MAPS</a:t>
              </a:r>
            </a:p>
          </p:txBody>
        </p:sp>
        <p:sp>
          <p:nvSpPr>
            <p:cNvPr id="20" name="Rectangle 19"/>
            <p:cNvSpPr/>
            <p:nvPr/>
          </p:nvSpPr>
          <p:spPr>
            <a:xfrm>
              <a:off x="11412311" y="2536358"/>
              <a:ext cx="1553038" cy="9143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21" name="Subtitle 2"/>
            <p:cNvSpPr txBox="1">
              <a:spLocks/>
            </p:cNvSpPr>
            <p:nvPr/>
          </p:nvSpPr>
          <p:spPr>
            <a:xfrm>
              <a:off x="6361236" y="1656731"/>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solidFill>
                    <a:schemeClr val="bg1"/>
                  </a:solidFill>
                  <a:latin typeface="Lato Light"/>
                  <a:cs typeface="Lato Light"/>
                </a:rPr>
                <a:t>Your great subtitle in this line</a:t>
              </a:r>
            </a:p>
          </p:txBody>
        </p:sp>
      </p:grpSp>
      <p:sp>
        <p:nvSpPr>
          <p:cNvPr id="2" name="Picture Placeholder 1"/>
          <p:cNvSpPr>
            <a:spLocks noGrp="1" noChangeAspect="1"/>
          </p:cNvSpPr>
          <p:nvPr>
            <p:ph type="pic" sz="quarter" idx="13"/>
          </p:nvPr>
        </p:nvSpPr>
        <p:spPr>
          <a:xfrm>
            <a:off x="0" y="1"/>
            <a:ext cx="18288000" cy="13715998"/>
          </a:xfrm>
        </p:spPr>
      </p:sp>
    </p:spTree>
    <p:extLst>
      <p:ext uri="{BB962C8B-B14F-4D97-AF65-F5344CB8AC3E}">
        <p14:creationId xmlns:p14="http://schemas.microsoft.com/office/powerpoint/2010/main" val="2697695776"/>
      </p:ext>
    </p:extLst>
  </p:cSld>
  <p:clrMapOvr>
    <a:masterClrMapping/>
  </p:clrMapOvr>
  <mc:AlternateContent xmlns:mc="http://schemas.openxmlformats.org/markup-compatibility/2006" xmlns:p14="http://schemas.microsoft.com/office/powerpoint/2010/main">
    <mc:Choice Requires="p14">
      <p:transition spd="slow" p14:dur="3400" advClick="0" advTm="3000">
        <p14:revea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anim calcmode="lin" valueType="num">
                                      <p:cBhvr>
                                        <p:cTn id="8" dur="1000" fill="hold"/>
                                        <p:tgtEl>
                                          <p:spTgt spid="18"/>
                                        </p:tgtEl>
                                        <p:attrNameLst>
                                          <p:attrName>ppt_x</p:attrName>
                                        </p:attrNameLst>
                                      </p:cBhvr>
                                      <p:tavLst>
                                        <p:tav tm="0">
                                          <p:val>
                                            <p:strVal val="#ppt_x"/>
                                          </p:val>
                                        </p:tav>
                                        <p:tav tm="100000">
                                          <p:val>
                                            <p:strVal val="#ppt_x"/>
                                          </p:val>
                                        </p:tav>
                                      </p:tavLst>
                                    </p:anim>
                                    <p:anim calcmode="lin" valueType="num">
                                      <p:cBhvr>
                                        <p:cTn id="9"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5297960" y="4060622"/>
            <a:ext cx="7714534" cy="5211887"/>
            <a:chOff x="3736320" y="2507105"/>
            <a:chExt cx="14847684" cy="10030995"/>
          </a:xfrm>
          <a:solidFill>
            <a:schemeClr val="accent4"/>
          </a:solidFill>
        </p:grpSpPr>
        <p:grpSp>
          <p:nvGrpSpPr>
            <p:cNvPr id="142" name="Group 4"/>
            <p:cNvGrpSpPr>
              <a:grpSpLocks noChangeAspect="1"/>
            </p:cNvGrpSpPr>
            <p:nvPr/>
          </p:nvGrpSpPr>
          <p:grpSpPr bwMode="auto">
            <a:xfrm>
              <a:off x="3736320" y="2507105"/>
              <a:ext cx="14847684" cy="10030995"/>
              <a:chOff x="374" y="598"/>
              <a:chExt cx="5012" cy="3722"/>
            </a:xfrm>
            <a:grpFill/>
          </p:grpSpPr>
          <p:sp>
            <p:nvSpPr>
              <p:cNvPr id="143" name="Freeform 6"/>
              <p:cNvSpPr>
                <a:spLocks/>
              </p:cNvSpPr>
              <p:nvPr/>
            </p:nvSpPr>
            <p:spPr bwMode="auto">
              <a:xfrm>
                <a:off x="2448" y="983"/>
                <a:ext cx="208" cy="300"/>
              </a:xfrm>
              <a:custGeom>
                <a:avLst/>
                <a:gdLst>
                  <a:gd name="T0" fmla="*/ 72 w 78"/>
                  <a:gd name="T1" fmla="*/ 39 h 113"/>
                  <a:gd name="T2" fmla="*/ 66 w 78"/>
                  <a:gd name="T3" fmla="*/ 44 h 113"/>
                  <a:gd name="T4" fmla="*/ 61 w 78"/>
                  <a:gd name="T5" fmla="*/ 44 h 113"/>
                  <a:gd name="T6" fmla="*/ 65 w 78"/>
                  <a:gd name="T7" fmla="*/ 38 h 113"/>
                  <a:gd name="T8" fmla="*/ 72 w 78"/>
                  <a:gd name="T9" fmla="*/ 14 h 113"/>
                  <a:gd name="T10" fmla="*/ 66 w 78"/>
                  <a:gd name="T11" fmla="*/ 12 h 113"/>
                  <a:gd name="T12" fmla="*/ 65 w 78"/>
                  <a:gd name="T13" fmla="*/ 1 h 113"/>
                  <a:gd name="T14" fmla="*/ 51 w 78"/>
                  <a:gd name="T15" fmla="*/ 4 h 113"/>
                  <a:gd name="T16" fmla="*/ 46 w 78"/>
                  <a:gd name="T17" fmla="*/ 9 h 113"/>
                  <a:gd name="T18" fmla="*/ 40 w 78"/>
                  <a:gd name="T19" fmla="*/ 6 h 113"/>
                  <a:gd name="T20" fmla="*/ 36 w 78"/>
                  <a:gd name="T21" fmla="*/ 7 h 113"/>
                  <a:gd name="T22" fmla="*/ 25 w 78"/>
                  <a:gd name="T23" fmla="*/ 16 h 113"/>
                  <a:gd name="T24" fmla="*/ 24 w 78"/>
                  <a:gd name="T25" fmla="*/ 17 h 113"/>
                  <a:gd name="T26" fmla="*/ 19 w 78"/>
                  <a:gd name="T27" fmla="*/ 26 h 113"/>
                  <a:gd name="T28" fmla="*/ 31 w 78"/>
                  <a:gd name="T29" fmla="*/ 33 h 113"/>
                  <a:gd name="T30" fmla="*/ 30 w 78"/>
                  <a:gd name="T31" fmla="*/ 35 h 113"/>
                  <a:gd name="T32" fmla="*/ 30 w 78"/>
                  <a:gd name="T33" fmla="*/ 49 h 113"/>
                  <a:gd name="T34" fmla="*/ 27 w 78"/>
                  <a:gd name="T35" fmla="*/ 51 h 113"/>
                  <a:gd name="T36" fmla="*/ 20 w 78"/>
                  <a:gd name="T37" fmla="*/ 44 h 113"/>
                  <a:gd name="T38" fmla="*/ 11 w 78"/>
                  <a:gd name="T39" fmla="*/ 33 h 113"/>
                  <a:gd name="T40" fmla="*/ 0 w 78"/>
                  <a:gd name="T41" fmla="*/ 47 h 113"/>
                  <a:gd name="T42" fmla="*/ 6 w 78"/>
                  <a:gd name="T43" fmla="*/ 63 h 113"/>
                  <a:gd name="T44" fmla="*/ 15 w 78"/>
                  <a:gd name="T45" fmla="*/ 71 h 113"/>
                  <a:gd name="T46" fmla="*/ 22 w 78"/>
                  <a:gd name="T47" fmla="*/ 82 h 113"/>
                  <a:gd name="T48" fmla="*/ 33 w 78"/>
                  <a:gd name="T49" fmla="*/ 107 h 113"/>
                  <a:gd name="T50" fmla="*/ 48 w 78"/>
                  <a:gd name="T51" fmla="*/ 111 h 113"/>
                  <a:gd name="T52" fmla="*/ 56 w 78"/>
                  <a:gd name="T53" fmla="*/ 103 h 113"/>
                  <a:gd name="T54" fmla="*/ 70 w 78"/>
                  <a:gd name="T55" fmla="*/ 89 h 113"/>
                  <a:gd name="T56" fmla="*/ 72 w 78"/>
                  <a:gd name="T57" fmla="*/ 79 h 113"/>
                  <a:gd name="T58" fmla="*/ 71 w 78"/>
                  <a:gd name="T59" fmla="*/ 58 h 113"/>
                  <a:gd name="T60" fmla="*/ 69 w 78"/>
                  <a:gd name="T61" fmla="*/ 54 h 113"/>
                  <a:gd name="T62" fmla="*/ 77 w 78"/>
                  <a:gd name="T63" fmla="*/ 5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8" h="113">
                    <a:moveTo>
                      <a:pt x="77" y="42"/>
                    </a:moveTo>
                    <a:cubicBezTo>
                      <a:pt x="76" y="40"/>
                      <a:pt x="74" y="39"/>
                      <a:pt x="72" y="39"/>
                    </a:cubicBezTo>
                    <a:cubicBezTo>
                      <a:pt x="71" y="39"/>
                      <a:pt x="71" y="39"/>
                      <a:pt x="71" y="39"/>
                    </a:cubicBezTo>
                    <a:cubicBezTo>
                      <a:pt x="69" y="39"/>
                      <a:pt x="67" y="41"/>
                      <a:pt x="66" y="44"/>
                    </a:cubicBezTo>
                    <a:cubicBezTo>
                      <a:pt x="65" y="44"/>
                      <a:pt x="65" y="45"/>
                      <a:pt x="65" y="45"/>
                    </a:cubicBezTo>
                    <a:cubicBezTo>
                      <a:pt x="64" y="44"/>
                      <a:pt x="62" y="44"/>
                      <a:pt x="61" y="44"/>
                    </a:cubicBezTo>
                    <a:cubicBezTo>
                      <a:pt x="60" y="44"/>
                      <a:pt x="59" y="44"/>
                      <a:pt x="59" y="43"/>
                    </a:cubicBezTo>
                    <a:cubicBezTo>
                      <a:pt x="60" y="42"/>
                      <a:pt x="63" y="39"/>
                      <a:pt x="65" y="38"/>
                    </a:cubicBezTo>
                    <a:cubicBezTo>
                      <a:pt x="69" y="36"/>
                      <a:pt x="71" y="34"/>
                      <a:pt x="72" y="33"/>
                    </a:cubicBezTo>
                    <a:cubicBezTo>
                      <a:pt x="74" y="28"/>
                      <a:pt x="78" y="18"/>
                      <a:pt x="72" y="14"/>
                    </a:cubicBezTo>
                    <a:cubicBezTo>
                      <a:pt x="71" y="13"/>
                      <a:pt x="69" y="13"/>
                      <a:pt x="68" y="12"/>
                    </a:cubicBezTo>
                    <a:cubicBezTo>
                      <a:pt x="67" y="12"/>
                      <a:pt x="67" y="12"/>
                      <a:pt x="66" y="12"/>
                    </a:cubicBezTo>
                    <a:cubicBezTo>
                      <a:pt x="66" y="11"/>
                      <a:pt x="67" y="10"/>
                      <a:pt x="67" y="9"/>
                    </a:cubicBezTo>
                    <a:cubicBezTo>
                      <a:pt x="68" y="8"/>
                      <a:pt x="69" y="4"/>
                      <a:pt x="65" y="1"/>
                    </a:cubicBezTo>
                    <a:cubicBezTo>
                      <a:pt x="65" y="0"/>
                      <a:pt x="63" y="0"/>
                      <a:pt x="62" y="0"/>
                    </a:cubicBezTo>
                    <a:cubicBezTo>
                      <a:pt x="58" y="0"/>
                      <a:pt x="53" y="3"/>
                      <a:pt x="51" y="4"/>
                    </a:cubicBezTo>
                    <a:cubicBezTo>
                      <a:pt x="51" y="5"/>
                      <a:pt x="50" y="6"/>
                      <a:pt x="49" y="6"/>
                    </a:cubicBezTo>
                    <a:cubicBezTo>
                      <a:pt x="48" y="7"/>
                      <a:pt x="47" y="9"/>
                      <a:pt x="46" y="9"/>
                    </a:cubicBezTo>
                    <a:cubicBezTo>
                      <a:pt x="45" y="9"/>
                      <a:pt x="45" y="8"/>
                      <a:pt x="44" y="8"/>
                    </a:cubicBezTo>
                    <a:cubicBezTo>
                      <a:pt x="43" y="7"/>
                      <a:pt x="42" y="6"/>
                      <a:pt x="40" y="6"/>
                    </a:cubicBezTo>
                    <a:cubicBezTo>
                      <a:pt x="39" y="6"/>
                      <a:pt x="39" y="7"/>
                      <a:pt x="38" y="7"/>
                    </a:cubicBezTo>
                    <a:cubicBezTo>
                      <a:pt x="37" y="7"/>
                      <a:pt x="36" y="7"/>
                      <a:pt x="36" y="7"/>
                    </a:cubicBezTo>
                    <a:cubicBezTo>
                      <a:pt x="29" y="9"/>
                      <a:pt x="27" y="9"/>
                      <a:pt x="26" y="11"/>
                    </a:cubicBezTo>
                    <a:cubicBezTo>
                      <a:pt x="24" y="13"/>
                      <a:pt x="25" y="15"/>
                      <a:pt x="25" y="16"/>
                    </a:cubicBezTo>
                    <a:cubicBezTo>
                      <a:pt x="25" y="16"/>
                      <a:pt x="25" y="16"/>
                      <a:pt x="25" y="16"/>
                    </a:cubicBezTo>
                    <a:cubicBezTo>
                      <a:pt x="25" y="16"/>
                      <a:pt x="25" y="16"/>
                      <a:pt x="24" y="17"/>
                    </a:cubicBezTo>
                    <a:cubicBezTo>
                      <a:pt x="23" y="17"/>
                      <a:pt x="22" y="18"/>
                      <a:pt x="21" y="19"/>
                    </a:cubicBezTo>
                    <a:cubicBezTo>
                      <a:pt x="20" y="20"/>
                      <a:pt x="17" y="23"/>
                      <a:pt x="19" y="26"/>
                    </a:cubicBezTo>
                    <a:cubicBezTo>
                      <a:pt x="20" y="30"/>
                      <a:pt x="24" y="31"/>
                      <a:pt x="28" y="32"/>
                    </a:cubicBezTo>
                    <a:cubicBezTo>
                      <a:pt x="29" y="32"/>
                      <a:pt x="30" y="32"/>
                      <a:pt x="31" y="33"/>
                    </a:cubicBezTo>
                    <a:cubicBezTo>
                      <a:pt x="31" y="33"/>
                      <a:pt x="31" y="33"/>
                      <a:pt x="31" y="33"/>
                    </a:cubicBezTo>
                    <a:cubicBezTo>
                      <a:pt x="31" y="33"/>
                      <a:pt x="30" y="34"/>
                      <a:pt x="30" y="35"/>
                    </a:cubicBezTo>
                    <a:cubicBezTo>
                      <a:pt x="29" y="37"/>
                      <a:pt x="27" y="40"/>
                      <a:pt x="29" y="43"/>
                    </a:cubicBezTo>
                    <a:cubicBezTo>
                      <a:pt x="30" y="45"/>
                      <a:pt x="30" y="47"/>
                      <a:pt x="30" y="49"/>
                    </a:cubicBezTo>
                    <a:cubicBezTo>
                      <a:pt x="30" y="49"/>
                      <a:pt x="30" y="50"/>
                      <a:pt x="29" y="50"/>
                    </a:cubicBezTo>
                    <a:cubicBezTo>
                      <a:pt x="28" y="51"/>
                      <a:pt x="28" y="51"/>
                      <a:pt x="27" y="51"/>
                    </a:cubicBezTo>
                    <a:cubicBezTo>
                      <a:pt x="25" y="51"/>
                      <a:pt x="22" y="49"/>
                      <a:pt x="21" y="47"/>
                    </a:cubicBezTo>
                    <a:cubicBezTo>
                      <a:pt x="21" y="46"/>
                      <a:pt x="20" y="45"/>
                      <a:pt x="20" y="44"/>
                    </a:cubicBezTo>
                    <a:cubicBezTo>
                      <a:pt x="19" y="40"/>
                      <a:pt x="17" y="35"/>
                      <a:pt x="13" y="33"/>
                    </a:cubicBezTo>
                    <a:cubicBezTo>
                      <a:pt x="12" y="33"/>
                      <a:pt x="11" y="33"/>
                      <a:pt x="11" y="33"/>
                    </a:cubicBezTo>
                    <a:cubicBezTo>
                      <a:pt x="9" y="33"/>
                      <a:pt x="7" y="34"/>
                      <a:pt x="5" y="36"/>
                    </a:cubicBezTo>
                    <a:cubicBezTo>
                      <a:pt x="2" y="39"/>
                      <a:pt x="0" y="44"/>
                      <a:pt x="0" y="47"/>
                    </a:cubicBezTo>
                    <a:cubicBezTo>
                      <a:pt x="1" y="51"/>
                      <a:pt x="2" y="54"/>
                      <a:pt x="4" y="57"/>
                    </a:cubicBezTo>
                    <a:cubicBezTo>
                      <a:pt x="5" y="59"/>
                      <a:pt x="6" y="61"/>
                      <a:pt x="6" y="63"/>
                    </a:cubicBezTo>
                    <a:cubicBezTo>
                      <a:pt x="8" y="67"/>
                      <a:pt x="10" y="69"/>
                      <a:pt x="12" y="70"/>
                    </a:cubicBezTo>
                    <a:cubicBezTo>
                      <a:pt x="13" y="70"/>
                      <a:pt x="14" y="71"/>
                      <a:pt x="15" y="71"/>
                    </a:cubicBezTo>
                    <a:cubicBezTo>
                      <a:pt x="16" y="73"/>
                      <a:pt x="17" y="75"/>
                      <a:pt x="19" y="77"/>
                    </a:cubicBezTo>
                    <a:cubicBezTo>
                      <a:pt x="20" y="79"/>
                      <a:pt x="21" y="80"/>
                      <a:pt x="22" y="82"/>
                    </a:cubicBezTo>
                    <a:cubicBezTo>
                      <a:pt x="25" y="86"/>
                      <a:pt x="26" y="90"/>
                      <a:pt x="28" y="94"/>
                    </a:cubicBezTo>
                    <a:cubicBezTo>
                      <a:pt x="29" y="99"/>
                      <a:pt x="30" y="103"/>
                      <a:pt x="33" y="107"/>
                    </a:cubicBezTo>
                    <a:cubicBezTo>
                      <a:pt x="35" y="109"/>
                      <a:pt x="38" y="113"/>
                      <a:pt x="42" y="113"/>
                    </a:cubicBezTo>
                    <a:cubicBezTo>
                      <a:pt x="45" y="113"/>
                      <a:pt x="47" y="112"/>
                      <a:pt x="48" y="111"/>
                    </a:cubicBezTo>
                    <a:cubicBezTo>
                      <a:pt x="51" y="108"/>
                      <a:pt x="51" y="105"/>
                      <a:pt x="51" y="102"/>
                    </a:cubicBezTo>
                    <a:cubicBezTo>
                      <a:pt x="53" y="102"/>
                      <a:pt x="54" y="103"/>
                      <a:pt x="56" y="103"/>
                    </a:cubicBezTo>
                    <a:cubicBezTo>
                      <a:pt x="59" y="103"/>
                      <a:pt x="61" y="102"/>
                      <a:pt x="63" y="101"/>
                    </a:cubicBezTo>
                    <a:cubicBezTo>
                      <a:pt x="68" y="97"/>
                      <a:pt x="69" y="93"/>
                      <a:pt x="70" y="89"/>
                    </a:cubicBezTo>
                    <a:cubicBezTo>
                      <a:pt x="70" y="87"/>
                      <a:pt x="70" y="86"/>
                      <a:pt x="70" y="85"/>
                    </a:cubicBezTo>
                    <a:cubicBezTo>
                      <a:pt x="71" y="83"/>
                      <a:pt x="72" y="81"/>
                      <a:pt x="72" y="79"/>
                    </a:cubicBezTo>
                    <a:cubicBezTo>
                      <a:pt x="74" y="76"/>
                      <a:pt x="75" y="73"/>
                      <a:pt x="75" y="69"/>
                    </a:cubicBezTo>
                    <a:cubicBezTo>
                      <a:pt x="76" y="64"/>
                      <a:pt x="74" y="61"/>
                      <a:pt x="71" y="58"/>
                    </a:cubicBezTo>
                    <a:cubicBezTo>
                      <a:pt x="71" y="58"/>
                      <a:pt x="70" y="57"/>
                      <a:pt x="69" y="56"/>
                    </a:cubicBezTo>
                    <a:cubicBezTo>
                      <a:pt x="69" y="55"/>
                      <a:pt x="69" y="55"/>
                      <a:pt x="69" y="54"/>
                    </a:cubicBezTo>
                    <a:cubicBezTo>
                      <a:pt x="69" y="54"/>
                      <a:pt x="70" y="54"/>
                      <a:pt x="70" y="54"/>
                    </a:cubicBezTo>
                    <a:cubicBezTo>
                      <a:pt x="73" y="54"/>
                      <a:pt x="76" y="52"/>
                      <a:pt x="77" y="50"/>
                    </a:cubicBezTo>
                    <a:cubicBezTo>
                      <a:pt x="78" y="48"/>
                      <a:pt x="78" y="45"/>
                      <a:pt x="77" y="42"/>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44" name="Freeform 7"/>
              <p:cNvSpPr>
                <a:spLocks/>
              </p:cNvSpPr>
              <p:nvPr/>
            </p:nvSpPr>
            <p:spPr bwMode="auto">
              <a:xfrm>
                <a:off x="2483" y="1421"/>
                <a:ext cx="167" cy="163"/>
              </a:xfrm>
              <a:custGeom>
                <a:avLst/>
                <a:gdLst>
                  <a:gd name="T0" fmla="*/ 63 w 63"/>
                  <a:gd name="T1" fmla="*/ 46 h 61"/>
                  <a:gd name="T2" fmla="*/ 58 w 63"/>
                  <a:gd name="T3" fmla="*/ 40 h 61"/>
                  <a:gd name="T4" fmla="*/ 55 w 63"/>
                  <a:gd name="T5" fmla="*/ 37 h 61"/>
                  <a:gd name="T6" fmla="*/ 53 w 63"/>
                  <a:gd name="T7" fmla="*/ 30 h 61"/>
                  <a:gd name="T8" fmla="*/ 50 w 63"/>
                  <a:gd name="T9" fmla="*/ 19 h 61"/>
                  <a:gd name="T10" fmla="*/ 44 w 63"/>
                  <a:gd name="T11" fmla="*/ 13 h 61"/>
                  <a:gd name="T12" fmla="*/ 37 w 63"/>
                  <a:gd name="T13" fmla="*/ 6 h 61"/>
                  <a:gd name="T14" fmla="*/ 29 w 63"/>
                  <a:gd name="T15" fmla="*/ 0 h 61"/>
                  <a:gd name="T16" fmla="*/ 20 w 63"/>
                  <a:gd name="T17" fmla="*/ 6 h 61"/>
                  <a:gd name="T18" fmla="*/ 17 w 63"/>
                  <a:gd name="T19" fmla="*/ 16 h 61"/>
                  <a:gd name="T20" fmla="*/ 14 w 63"/>
                  <a:gd name="T21" fmla="*/ 24 h 61"/>
                  <a:gd name="T22" fmla="*/ 10 w 63"/>
                  <a:gd name="T23" fmla="*/ 25 h 61"/>
                  <a:gd name="T24" fmla="*/ 1 w 63"/>
                  <a:gd name="T25" fmla="*/ 31 h 61"/>
                  <a:gd name="T26" fmla="*/ 1 w 63"/>
                  <a:gd name="T27" fmla="*/ 37 h 61"/>
                  <a:gd name="T28" fmla="*/ 12 w 63"/>
                  <a:gd name="T29" fmla="*/ 42 h 61"/>
                  <a:gd name="T30" fmla="*/ 15 w 63"/>
                  <a:gd name="T31" fmla="*/ 43 h 61"/>
                  <a:gd name="T32" fmla="*/ 21 w 63"/>
                  <a:gd name="T33" fmla="*/ 48 h 61"/>
                  <a:gd name="T34" fmla="*/ 26 w 63"/>
                  <a:gd name="T35" fmla="*/ 54 h 61"/>
                  <a:gd name="T36" fmla="*/ 43 w 63"/>
                  <a:gd name="T37" fmla="*/ 61 h 61"/>
                  <a:gd name="T38" fmla="*/ 43 w 63"/>
                  <a:gd name="T39" fmla="*/ 61 h 61"/>
                  <a:gd name="T40" fmla="*/ 61 w 63"/>
                  <a:gd name="T41" fmla="*/ 51 h 61"/>
                  <a:gd name="T42" fmla="*/ 63 w 63"/>
                  <a:gd name="T43"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 h="61">
                    <a:moveTo>
                      <a:pt x="63" y="46"/>
                    </a:moveTo>
                    <a:cubicBezTo>
                      <a:pt x="63" y="43"/>
                      <a:pt x="60" y="41"/>
                      <a:pt x="58" y="40"/>
                    </a:cubicBezTo>
                    <a:cubicBezTo>
                      <a:pt x="57" y="39"/>
                      <a:pt x="56" y="38"/>
                      <a:pt x="55" y="37"/>
                    </a:cubicBezTo>
                    <a:cubicBezTo>
                      <a:pt x="54" y="35"/>
                      <a:pt x="53" y="33"/>
                      <a:pt x="53" y="30"/>
                    </a:cubicBezTo>
                    <a:cubicBezTo>
                      <a:pt x="53" y="26"/>
                      <a:pt x="53" y="22"/>
                      <a:pt x="50" y="19"/>
                    </a:cubicBezTo>
                    <a:cubicBezTo>
                      <a:pt x="48" y="16"/>
                      <a:pt x="46" y="14"/>
                      <a:pt x="44" y="13"/>
                    </a:cubicBezTo>
                    <a:cubicBezTo>
                      <a:pt x="41" y="11"/>
                      <a:pt x="39" y="9"/>
                      <a:pt x="37" y="6"/>
                    </a:cubicBezTo>
                    <a:cubicBezTo>
                      <a:pt x="35" y="2"/>
                      <a:pt x="32" y="0"/>
                      <a:pt x="29" y="0"/>
                    </a:cubicBezTo>
                    <a:cubicBezTo>
                      <a:pt x="26" y="0"/>
                      <a:pt x="23" y="2"/>
                      <a:pt x="20" y="6"/>
                    </a:cubicBezTo>
                    <a:cubicBezTo>
                      <a:pt x="18" y="9"/>
                      <a:pt x="18" y="13"/>
                      <a:pt x="17" y="16"/>
                    </a:cubicBezTo>
                    <a:cubicBezTo>
                      <a:pt x="17" y="19"/>
                      <a:pt x="16" y="23"/>
                      <a:pt x="14" y="24"/>
                    </a:cubicBezTo>
                    <a:cubicBezTo>
                      <a:pt x="13" y="25"/>
                      <a:pt x="12" y="25"/>
                      <a:pt x="10" y="25"/>
                    </a:cubicBezTo>
                    <a:cubicBezTo>
                      <a:pt x="7" y="26"/>
                      <a:pt x="3" y="27"/>
                      <a:pt x="1" y="31"/>
                    </a:cubicBezTo>
                    <a:cubicBezTo>
                      <a:pt x="0" y="34"/>
                      <a:pt x="1" y="36"/>
                      <a:pt x="1" y="37"/>
                    </a:cubicBezTo>
                    <a:cubicBezTo>
                      <a:pt x="3" y="41"/>
                      <a:pt x="8" y="41"/>
                      <a:pt x="12" y="42"/>
                    </a:cubicBezTo>
                    <a:cubicBezTo>
                      <a:pt x="13" y="42"/>
                      <a:pt x="14" y="42"/>
                      <a:pt x="15" y="43"/>
                    </a:cubicBezTo>
                    <a:cubicBezTo>
                      <a:pt x="18" y="43"/>
                      <a:pt x="19" y="46"/>
                      <a:pt x="21" y="48"/>
                    </a:cubicBezTo>
                    <a:cubicBezTo>
                      <a:pt x="22" y="50"/>
                      <a:pt x="24" y="52"/>
                      <a:pt x="26" y="54"/>
                    </a:cubicBezTo>
                    <a:cubicBezTo>
                      <a:pt x="27" y="54"/>
                      <a:pt x="37" y="61"/>
                      <a:pt x="43" y="61"/>
                    </a:cubicBezTo>
                    <a:cubicBezTo>
                      <a:pt x="43" y="61"/>
                      <a:pt x="43" y="61"/>
                      <a:pt x="43" y="61"/>
                    </a:cubicBezTo>
                    <a:cubicBezTo>
                      <a:pt x="48" y="61"/>
                      <a:pt x="59" y="53"/>
                      <a:pt x="61" y="51"/>
                    </a:cubicBezTo>
                    <a:cubicBezTo>
                      <a:pt x="63" y="49"/>
                      <a:pt x="63" y="47"/>
                      <a:pt x="63" y="46"/>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45" name="Freeform 9"/>
              <p:cNvSpPr>
                <a:spLocks/>
              </p:cNvSpPr>
              <p:nvPr/>
            </p:nvSpPr>
            <p:spPr bwMode="auto">
              <a:xfrm>
                <a:off x="1907" y="938"/>
                <a:ext cx="332" cy="382"/>
              </a:xfrm>
              <a:custGeom>
                <a:avLst/>
                <a:gdLst>
                  <a:gd name="T0" fmla="*/ 110 w 125"/>
                  <a:gd name="T1" fmla="*/ 51 h 144"/>
                  <a:gd name="T2" fmla="*/ 108 w 125"/>
                  <a:gd name="T3" fmla="*/ 50 h 144"/>
                  <a:gd name="T4" fmla="*/ 111 w 125"/>
                  <a:gd name="T5" fmla="*/ 35 h 144"/>
                  <a:gd name="T6" fmla="*/ 96 w 125"/>
                  <a:gd name="T7" fmla="*/ 19 h 144"/>
                  <a:gd name="T8" fmla="*/ 85 w 125"/>
                  <a:gd name="T9" fmla="*/ 26 h 144"/>
                  <a:gd name="T10" fmla="*/ 80 w 125"/>
                  <a:gd name="T11" fmla="*/ 30 h 144"/>
                  <a:gd name="T12" fmla="*/ 81 w 125"/>
                  <a:gd name="T13" fmla="*/ 27 h 144"/>
                  <a:gd name="T14" fmla="*/ 89 w 125"/>
                  <a:gd name="T15" fmla="*/ 18 h 144"/>
                  <a:gd name="T16" fmla="*/ 92 w 125"/>
                  <a:gd name="T17" fmla="*/ 4 h 144"/>
                  <a:gd name="T18" fmla="*/ 85 w 125"/>
                  <a:gd name="T19" fmla="*/ 0 h 144"/>
                  <a:gd name="T20" fmla="*/ 75 w 125"/>
                  <a:gd name="T21" fmla="*/ 1 h 144"/>
                  <a:gd name="T22" fmla="*/ 61 w 125"/>
                  <a:gd name="T23" fmla="*/ 2 h 144"/>
                  <a:gd name="T24" fmla="*/ 54 w 125"/>
                  <a:gd name="T25" fmla="*/ 3 h 144"/>
                  <a:gd name="T26" fmla="*/ 36 w 125"/>
                  <a:gd name="T27" fmla="*/ 9 h 144"/>
                  <a:gd name="T28" fmla="*/ 26 w 125"/>
                  <a:gd name="T29" fmla="*/ 18 h 144"/>
                  <a:gd name="T30" fmla="*/ 27 w 125"/>
                  <a:gd name="T31" fmla="*/ 23 h 144"/>
                  <a:gd name="T32" fmla="*/ 14 w 125"/>
                  <a:gd name="T33" fmla="*/ 29 h 144"/>
                  <a:gd name="T34" fmla="*/ 8 w 125"/>
                  <a:gd name="T35" fmla="*/ 38 h 144"/>
                  <a:gd name="T36" fmla="*/ 19 w 125"/>
                  <a:gd name="T37" fmla="*/ 47 h 144"/>
                  <a:gd name="T38" fmla="*/ 21 w 125"/>
                  <a:gd name="T39" fmla="*/ 48 h 144"/>
                  <a:gd name="T40" fmla="*/ 12 w 125"/>
                  <a:gd name="T41" fmla="*/ 52 h 144"/>
                  <a:gd name="T42" fmla="*/ 17 w 125"/>
                  <a:gd name="T43" fmla="*/ 61 h 144"/>
                  <a:gd name="T44" fmla="*/ 24 w 125"/>
                  <a:gd name="T45" fmla="*/ 61 h 144"/>
                  <a:gd name="T46" fmla="*/ 28 w 125"/>
                  <a:gd name="T47" fmla="*/ 61 h 144"/>
                  <a:gd name="T48" fmla="*/ 37 w 125"/>
                  <a:gd name="T49" fmla="*/ 63 h 144"/>
                  <a:gd name="T50" fmla="*/ 39 w 125"/>
                  <a:gd name="T51" fmla="*/ 63 h 144"/>
                  <a:gd name="T52" fmla="*/ 43 w 125"/>
                  <a:gd name="T53" fmla="*/ 63 h 144"/>
                  <a:gd name="T54" fmla="*/ 34 w 125"/>
                  <a:gd name="T55" fmla="*/ 64 h 144"/>
                  <a:gd name="T56" fmla="*/ 17 w 125"/>
                  <a:gd name="T57" fmla="*/ 63 h 144"/>
                  <a:gd name="T58" fmla="*/ 3 w 125"/>
                  <a:gd name="T59" fmla="*/ 72 h 144"/>
                  <a:gd name="T60" fmla="*/ 18 w 125"/>
                  <a:gd name="T61" fmla="*/ 93 h 144"/>
                  <a:gd name="T62" fmla="*/ 38 w 125"/>
                  <a:gd name="T63" fmla="*/ 102 h 144"/>
                  <a:gd name="T64" fmla="*/ 50 w 125"/>
                  <a:gd name="T65" fmla="*/ 105 h 144"/>
                  <a:gd name="T66" fmla="*/ 60 w 125"/>
                  <a:gd name="T67" fmla="*/ 110 h 144"/>
                  <a:gd name="T68" fmla="*/ 66 w 125"/>
                  <a:gd name="T69" fmla="*/ 115 h 144"/>
                  <a:gd name="T70" fmla="*/ 67 w 125"/>
                  <a:gd name="T71" fmla="*/ 123 h 144"/>
                  <a:gd name="T72" fmla="*/ 54 w 125"/>
                  <a:gd name="T73" fmla="*/ 116 h 144"/>
                  <a:gd name="T74" fmla="*/ 19 w 125"/>
                  <a:gd name="T75" fmla="*/ 105 h 144"/>
                  <a:gd name="T76" fmla="*/ 14 w 125"/>
                  <a:gd name="T77" fmla="*/ 104 h 144"/>
                  <a:gd name="T78" fmla="*/ 0 w 125"/>
                  <a:gd name="T79" fmla="*/ 107 h 144"/>
                  <a:gd name="T80" fmla="*/ 125 w 125"/>
                  <a:gd name="T81" fmla="*/ 4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5" h="144">
                    <a:moveTo>
                      <a:pt x="117" y="48"/>
                    </a:moveTo>
                    <a:cubicBezTo>
                      <a:pt x="115" y="50"/>
                      <a:pt x="112" y="51"/>
                      <a:pt x="110" y="51"/>
                    </a:cubicBezTo>
                    <a:cubicBezTo>
                      <a:pt x="109" y="51"/>
                      <a:pt x="109" y="51"/>
                      <a:pt x="108" y="51"/>
                    </a:cubicBezTo>
                    <a:cubicBezTo>
                      <a:pt x="108" y="50"/>
                      <a:pt x="108" y="50"/>
                      <a:pt x="108" y="50"/>
                    </a:cubicBezTo>
                    <a:cubicBezTo>
                      <a:pt x="108" y="50"/>
                      <a:pt x="109" y="48"/>
                      <a:pt x="109" y="47"/>
                    </a:cubicBezTo>
                    <a:cubicBezTo>
                      <a:pt x="111" y="44"/>
                      <a:pt x="114" y="40"/>
                      <a:pt x="111" y="35"/>
                    </a:cubicBezTo>
                    <a:cubicBezTo>
                      <a:pt x="110" y="34"/>
                      <a:pt x="110" y="33"/>
                      <a:pt x="109" y="31"/>
                    </a:cubicBezTo>
                    <a:cubicBezTo>
                      <a:pt x="106" y="26"/>
                      <a:pt x="103" y="19"/>
                      <a:pt x="96" y="19"/>
                    </a:cubicBezTo>
                    <a:cubicBezTo>
                      <a:pt x="95" y="19"/>
                      <a:pt x="95" y="19"/>
                      <a:pt x="95" y="19"/>
                    </a:cubicBezTo>
                    <a:cubicBezTo>
                      <a:pt x="90" y="20"/>
                      <a:pt x="87" y="23"/>
                      <a:pt x="85" y="26"/>
                    </a:cubicBezTo>
                    <a:cubicBezTo>
                      <a:pt x="83" y="30"/>
                      <a:pt x="83" y="30"/>
                      <a:pt x="80" y="30"/>
                    </a:cubicBezTo>
                    <a:cubicBezTo>
                      <a:pt x="80" y="30"/>
                      <a:pt x="80" y="30"/>
                      <a:pt x="80" y="30"/>
                    </a:cubicBezTo>
                    <a:cubicBezTo>
                      <a:pt x="79" y="30"/>
                      <a:pt x="79" y="30"/>
                      <a:pt x="78" y="30"/>
                    </a:cubicBezTo>
                    <a:cubicBezTo>
                      <a:pt x="79" y="29"/>
                      <a:pt x="80" y="28"/>
                      <a:pt x="81" y="27"/>
                    </a:cubicBezTo>
                    <a:cubicBezTo>
                      <a:pt x="82" y="27"/>
                      <a:pt x="82" y="27"/>
                      <a:pt x="83" y="26"/>
                    </a:cubicBezTo>
                    <a:cubicBezTo>
                      <a:pt x="86" y="24"/>
                      <a:pt x="88" y="21"/>
                      <a:pt x="89" y="18"/>
                    </a:cubicBezTo>
                    <a:cubicBezTo>
                      <a:pt x="90" y="17"/>
                      <a:pt x="91" y="16"/>
                      <a:pt x="92" y="14"/>
                    </a:cubicBezTo>
                    <a:cubicBezTo>
                      <a:pt x="94" y="12"/>
                      <a:pt x="94" y="8"/>
                      <a:pt x="92" y="4"/>
                    </a:cubicBezTo>
                    <a:cubicBezTo>
                      <a:pt x="91" y="2"/>
                      <a:pt x="89" y="0"/>
                      <a:pt x="87" y="0"/>
                    </a:cubicBezTo>
                    <a:cubicBezTo>
                      <a:pt x="86" y="0"/>
                      <a:pt x="85" y="0"/>
                      <a:pt x="85" y="0"/>
                    </a:cubicBezTo>
                    <a:cubicBezTo>
                      <a:pt x="83" y="0"/>
                      <a:pt x="81" y="0"/>
                      <a:pt x="79" y="0"/>
                    </a:cubicBezTo>
                    <a:cubicBezTo>
                      <a:pt x="77" y="1"/>
                      <a:pt x="76" y="1"/>
                      <a:pt x="75" y="1"/>
                    </a:cubicBezTo>
                    <a:cubicBezTo>
                      <a:pt x="71" y="1"/>
                      <a:pt x="67" y="2"/>
                      <a:pt x="63" y="2"/>
                    </a:cubicBezTo>
                    <a:cubicBezTo>
                      <a:pt x="61" y="2"/>
                      <a:pt x="61" y="2"/>
                      <a:pt x="61" y="2"/>
                    </a:cubicBezTo>
                    <a:cubicBezTo>
                      <a:pt x="60" y="2"/>
                      <a:pt x="60" y="2"/>
                      <a:pt x="59" y="2"/>
                    </a:cubicBezTo>
                    <a:cubicBezTo>
                      <a:pt x="57" y="3"/>
                      <a:pt x="56" y="3"/>
                      <a:pt x="54" y="3"/>
                    </a:cubicBezTo>
                    <a:cubicBezTo>
                      <a:pt x="49" y="4"/>
                      <a:pt x="44" y="6"/>
                      <a:pt x="40" y="8"/>
                    </a:cubicBezTo>
                    <a:cubicBezTo>
                      <a:pt x="39" y="8"/>
                      <a:pt x="37" y="9"/>
                      <a:pt x="36" y="9"/>
                    </a:cubicBezTo>
                    <a:cubicBezTo>
                      <a:pt x="35" y="9"/>
                      <a:pt x="35" y="9"/>
                      <a:pt x="35" y="9"/>
                    </a:cubicBezTo>
                    <a:cubicBezTo>
                      <a:pt x="32" y="11"/>
                      <a:pt x="26" y="13"/>
                      <a:pt x="26" y="18"/>
                    </a:cubicBezTo>
                    <a:cubicBezTo>
                      <a:pt x="26" y="20"/>
                      <a:pt x="26" y="21"/>
                      <a:pt x="27" y="22"/>
                    </a:cubicBezTo>
                    <a:cubicBezTo>
                      <a:pt x="27" y="22"/>
                      <a:pt x="27" y="22"/>
                      <a:pt x="27" y="23"/>
                    </a:cubicBezTo>
                    <a:cubicBezTo>
                      <a:pt x="26" y="24"/>
                      <a:pt x="26" y="24"/>
                      <a:pt x="24" y="24"/>
                    </a:cubicBezTo>
                    <a:cubicBezTo>
                      <a:pt x="19" y="25"/>
                      <a:pt x="17" y="27"/>
                      <a:pt x="14" y="29"/>
                    </a:cubicBezTo>
                    <a:cubicBezTo>
                      <a:pt x="14" y="29"/>
                      <a:pt x="14" y="29"/>
                      <a:pt x="14" y="29"/>
                    </a:cubicBezTo>
                    <a:cubicBezTo>
                      <a:pt x="11" y="31"/>
                      <a:pt x="9" y="34"/>
                      <a:pt x="8" y="38"/>
                    </a:cubicBezTo>
                    <a:cubicBezTo>
                      <a:pt x="7" y="45"/>
                      <a:pt x="14" y="46"/>
                      <a:pt x="17" y="47"/>
                    </a:cubicBezTo>
                    <a:cubicBezTo>
                      <a:pt x="18" y="47"/>
                      <a:pt x="18" y="47"/>
                      <a:pt x="19" y="47"/>
                    </a:cubicBezTo>
                    <a:cubicBezTo>
                      <a:pt x="20" y="47"/>
                      <a:pt x="21" y="48"/>
                      <a:pt x="21" y="48"/>
                    </a:cubicBezTo>
                    <a:cubicBezTo>
                      <a:pt x="21" y="48"/>
                      <a:pt x="21" y="48"/>
                      <a:pt x="21" y="48"/>
                    </a:cubicBezTo>
                    <a:cubicBezTo>
                      <a:pt x="20" y="48"/>
                      <a:pt x="19" y="48"/>
                      <a:pt x="18" y="48"/>
                    </a:cubicBezTo>
                    <a:cubicBezTo>
                      <a:pt x="17" y="48"/>
                      <a:pt x="13" y="48"/>
                      <a:pt x="12" y="52"/>
                    </a:cubicBezTo>
                    <a:cubicBezTo>
                      <a:pt x="11" y="53"/>
                      <a:pt x="11" y="55"/>
                      <a:pt x="12" y="57"/>
                    </a:cubicBezTo>
                    <a:cubicBezTo>
                      <a:pt x="13" y="59"/>
                      <a:pt x="15" y="61"/>
                      <a:pt x="17" y="61"/>
                    </a:cubicBezTo>
                    <a:cubicBezTo>
                      <a:pt x="18" y="61"/>
                      <a:pt x="19" y="62"/>
                      <a:pt x="21" y="62"/>
                    </a:cubicBezTo>
                    <a:cubicBezTo>
                      <a:pt x="22" y="62"/>
                      <a:pt x="23" y="61"/>
                      <a:pt x="24" y="61"/>
                    </a:cubicBezTo>
                    <a:cubicBezTo>
                      <a:pt x="26" y="61"/>
                      <a:pt x="27" y="61"/>
                      <a:pt x="28" y="61"/>
                    </a:cubicBezTo>
                    <a:cubicBezTo>
                      <a:pt x="28" y="61"/>
                      <a:pt x="28" y="61"/>
                      <a:pt x="28" y="61"/>
                    </a:cubicBezTo>
                    <a:cubicBezTo>
                      <a:pt x="29" y="61"/>
                      <a:pt x="30" y="61"/>
                      <a:pt x="31" y="62"/>
                    </a:cubicBezTo>
                    <a:cubicBezTo>
                      <a:pt x="33" y="62"/>
                      <a:pt x="35" y="63"/>
                      <a:pt x="37" y="63"/>
                    </a:cubicBezTo>
                    <a:cubicBezTo>
                      <a:pt x="37" y="63"/>
                      <a:pt x="37" y="63"/>
                      <a:pt x="37" y="63"/>
                    </a:cubicBezTo>
                    <a:cubicBezTo>
                      <a:pt x="38" y="63"/>
                      <a:pt x="38" y="63"/>
                      <a:pt x="39" y="63"/>
                    </a:cubicBezTo>
                    <a:cubicBezTo>
                      <a:pt x="40" y="63"/>
                      <a:pt x="40" y="63"/>
                      <a:pt x="41" y="63"/>
                    </a:cubicBezTo>
                    <a:cubicBezTo>
                      <a:pt x="42" y="63"/>
                      <a:pt x="42" y="63"/>
                      <a:pt x="43" y="63"/>
                    </a:cubicBezTo>
                    <a:cubicBezTo>
                      <a:pt x="41" y="63"/>
                      <a:pt x="38" y="64"/>
                      <a:pt x="35" y="64"/>
                    </a:cubicBezTo>
                    <a:cubicBezTo>
                      <a:pt x="34" y="64"/>
                      <a:pt x="34" y="64"/>
                      <a:pt x="34" y="64"/>
                    </a:cubicBezTo>
                    <a:cubicBezTo>
                      <a:pt x="32" y="64"/>
                      <a:pt x="29" y="64"/>
                      <a:pt x="26" y="63"/>
                    </a:cubicBezTo>
                    <a:cubicBezTo>
                      <a:pt x="23" y="63"/>
                      <a:pt x="20" y="63"/>
                      <a:pt x="17" y="63"/>
                    </a:cubicBezTo>
                    <a:cubicBezTo>
                      <a:pt x="15" y="63"/>
                      <a:pt x="13" y="63"/>
                      <a:pt x="11" y="63"/>
                    </a:cubicBezTo>
                    <a:cubicBezTo>
                      <a:pt x="7" y="64"/>
                      <a:pt x="4" y="68"/>
                      <a:pt x="3" y="72"/>
                    </a:cubicBezTo>
                    <a:cubicBezTo>
                      <a:pt x="1" y="77"/>
                      <a:pt x="4" y="81"/>
                      <a:pt x="6" y="84"/>
                    </a:cubicBezTo>
                    <a:cubicBezTo>
                      <a:pt x="10" y="89"/>
                      <a:pt x="12" y="91"/>
                      <a:pt x="18" y="93"/>
                    </a:cubicBezTo>
                    <a:cubicBezTo>
                      <a:pt x="22" y="94"/>
                      <a:pt x="25" y="96"/>
                      <a:pt x="30" y="99"/>
                    </a:cubicBezTo>
                    <a:cubicBezTo>
                      <a:pt x="32" y="101"/>
                      <a:pt x="35" y="101"/>
                      <a:pt x="38" y="102"/>
                    </a:cubicBezTo>
                    <a:cubicBezTo>
                      <a:pt x="40" y="102"/>
                      <a:pt x="41" y="103"/>
                      <a:pt x="43" y="103"/>
                    </a:cubicBezTo>
                    <a:cubicBezTo>
                      <a:pt x="45" y="104"/>
                      <a:pt x="48" y="104"/>
                      <a:pt x="50" y="105"/>
                    </a:cubicBezTo>
                    <a:cubicBezTo>
                      <a:pt x="52" y="105"/>
                      <a:pt x="54" y="105"/>
                      <a:pt x="56" y="106"/>
                    </a:cubicBezTo>
                    <a:cubicBezTo>
                      <a:pt x="57" y="106"/>
                      <a:pt x="59" y="108"/>
                      <a:pt x="60" y="110"/>
                    </a:cubicBezTo>
                    <a:cubicBezTo>
                      <a:pt x="61" y="111"/>
                      <a:pt x="62" y="112"/>
                      <a:pt x="63" y="112"/>
                    </a:cubicBezTo>
                    <a:cubicBezTo>
                      <a:pt x="64" y="113"/>
                      <a:pt x="65" y="114"/>
                      <a:pt x="66" y="115"/>
                    </a:cubicBezTo>
                    <a:cubicBezTo>
                      <a:pt x="69" y="117"/>
                      <a:pt x="71" y="119"/>
                      <a:pt x="71" y="120"/>
                    </a:cubicBezTo>
                    <a:cubicBezTo>
                      <a:pt x="70" y="122"/>
                      <a:pt x="70" y="123"/>
                      <a:pt x="67" y="123"/>
                    </a:cubicBezTo>
                    <a:cubicBezTo>
                      <a:pt x="66" y="123"/>
                      <a:pt x="66" y="123"/>
                      <a:pt x="65" y="123"/>
                    </a:cubicBezTo>
                    <a:cubicBezTo>
                      <a:pt x="61" y="122"/>
                      <a:pt x="57" y="119"/>
                      <a:pt x="54" y="116"/>
                    </a:cubicBezTo>
                    <a:cubicBezTo>
                      <a:pt x="51" y="115"/>
                      <a:pt x="49" y="113"/>
                      <a:pt x="46" y="111"/>
                    </a:cubicBezTo>
                    <a:cubicBezTo>
                      <a:pt x="38" y="107"/>
                      <a:pt x="28" y="106"/>
                      <a:pt x="19" y="105"/>
                    </a:cubicBezTo>
                    <a:cubicBezTo>
                      <a:pt x="16" y="104"/>
                      <a:pt x="16" y="104"/>
                      <a:pt x="16" y="104"/>
                    </a:cubicBezTo>
                    <a:cubicBezTo>
                      <a:pt x="15" y="104"/>
                      <a:pt x="15" y="104"/>
                      <a:pt x="14" y="104"/>
                    </a:cubicBezTo>
                    <a:cubicBezTo>
                      <a:pt x="12" y="104"/>
                      <a:pt x="11" y="104"/>
                      <a:pt x="9" y="105"/>
                    </a:cubicBezTo>
                    <a:cubicBezTo>
                      <a:pt x="0" y="107"/>
                      <a:pt x="0" y="107"/>
                      <a:pt x="0" y="107"/>
                    </a:cubicBezTo>
                    <a:cubicBezTo>
                      <a:pt x="91" y="144"/>
                      <a:pt x="91" y="144"/>
                      <a:pt x="91" y="144"/>
                    </a:cubicBezTo>
                    <a:cubicBezTo>
                      <a:pt x="125" y="42"/>
                      <a:pt x="125" y="42"/>
                      <a:pt x="125" y="42"/>
                    </a:cubicBezTo>
                    <a:lnTo>
                      <a:pt x="117" y="48"/>
                    </a:ln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46" name="Freeform 10"/>
              <p:cNvSpPr>
                <a:spLocks/>
              </p:cNvSpPr>
              <p:nvPr/>
            </p:nvSpPr>
            <p:spPr bwMode="auto">
              <a:xfrm>
                <a:off x="2305" y="651"/>
                <a:ext cx="157" cy="212"/>
              </a:xfrm>
              <a:custGeom>
                <a:avLst/>
                <a:gdLst>
                  <a:gd name="T0" fmla="*/ 57 w 59"/>
                  <a:gd name="T1" fmla="*/ 41 h 80"/>
                  <a:gd name="T2" fmla="*/ 46 w 59"/>
                  <a:gd name="T3" fmla="*/ 34 h 80"/>
                  <a:gd name="T4" fmla="*/ 40 w 59"/>
                  <a:gd name="T5" fmla="*/ 38 h 80"/>
                  <a:gd name="T6" fmla="*/ 40 w 59"/>
                  <a:gd name="T7" fmla="*/ 39 h 80"/>
                  <a:gd name="T8" fmla="*/ 40 w 59"/>
                  <a:gd name="T9" fmla="*/ 38 h 80"/>
                  <a:gd name="T10" fmla="*/ 39 w 59"/>
                  <a:gd name="T11" fmla="*/ 37 h 80"/>
                  <a:gd name="T12" fmla="*/ 39 w 59"/>
                  <a:gd name="T13" fmla="*/ 34 h 80"/>
                  <a:gd name="T14" fmla="*/ 38 w 59"/>
                  <a:gd name="T15" fmla="*/ 32 h 80"/>
                  <a:gd name="T16" fmla="*/ 36 w 59"/>
                  <a:gd name="T17" fmla="*/ 32 h 80"/>
                  <a:gd name="T18" fmla="*/ 35 w 59"/>
                  <a:gd name="T19" fmla="*/ 32 h 80"/>
                  <a:gd name="T20" fmla="*/ 36 w 59"/>
                  <a:gd name="T21" fmla="*/ 31 h 80"/>
                  <a:gd name="T22" fmla="*/ 38 w 59"/>
                  <a:gd name="T23" fmla="*/ 26 h 80"/>
                  <a:gd name="T24" fmla="*/ 36 w 59"/>
                  <a:gd name="T25" fmla="*/ 20 h 80"/>
                  <a:gd name="T26" fmla="*/ 36 w 59"/>
                  <a:gd name="T27" fmla="*/ 19 h 80"/>
                  <a:gd name="T28" fmla="*/ 35 w 59"/>
                  <a:gd name="T29" fmla="*/ 13 h 80"/>
                  <a:gd name="T30" fmla="*/ 37 w 59"/>
                  <a:gd name="T31" fmla="*/ 12 h 80"/>
                  <a:gd name="T32" fmla="*/ 40 w 59"/>
                  <a:gd name="T33" fmla="*/ 8 h 80"/>
                  <a:gd name="T34" fmla="*/ 39 w 59"/>
                  <a:gd name="T35" fmla="*/ 2 h 80"/>
                  <a:gd name="T36" fmla="*/ 34 w 59"/>
                  <a:gd name="T37" fmla="*/ 0 h 80"/>
                  <a:gd name="T38" fmla="*/ 27 w 59"/>
                  <a:gd name="T39" fmla="*/ 2 h 80"/>
                  <a:gd name="T40" fmla="*/ 22 w 59"/>
                  <a:gd name="T41" fmla="*/ 6 h 80"/>
                  <a:gd name="T42" fmla="*/ 18 w 59"/>
                  <a:gd name="T43" fmla="*/ 10 h 80"/>
                  <a:gd name="T44" fmla="*/ 13 w 59"/>
                  <a:gd name="T45" fmla="*/ 17 h 80"/>
                  <a:gd name="T46" fmla="*/ 17 w 59"/>
                  <a:gd name="T47" fmla="*/ 26 h 80"/>
                  <a:gd name="T48" fmla="*/ 18 w 59"/>
                  <a:gd name="T49" fmla="*/ 27 h 80"/>
                  <a:gd name="T50" fmla="*/ 17 w 59"/>
                  <a:gd name="T51" fmla="*/ 28 h 80"/>
                  <a:gd name="T52" fmla="*/ 15 w 59"/>
                  <a:gd name="T53" fmla="*/ 33 h 80"/>
                  <a:gd name="T54" fmla="*/ 18 w 59"/>
                  <a:gd name="T55" fmla="*/ 42 h 80"/>
                  <a:gd name="T56" fmla="*/ 20 w 59"/>
                  <a:gd name="T57" fmla="*/ 46 h 80"/>
                  <a:gd name="T58" fmla="*/ 16 w 59"/>
                  <a:gd name="T59" fmla="*/ 48 h 80"/>
                  <a:gd name="T60" fmla="*/ 12 w 59"/>
                  <a:gd name="T61" fmla="*/ 47 h 80"/>
                  <a:gd name="T62" fmla="*/ 9 w 59"/>
                  <a:gd name="T63" fmla="*/ 46 h 80"/>
                  <a:gd name="T64" fmla="*/ 0 w 59"/>
                  <a:gd name="T65" fmla="*/ 76 h 80"/>
                  <a:gd name="T66" fmla="*/ 5 w 59"/>
                  <a:gd name="T67" fmla="*/ 75 h 80"/>
                  <a:gd name="T68" fmla="*/ 10 w 59"/>
                  <a:gd name="T69" fmla="*/ 74 h 80"/>
                  <a:gd name="T70" fmla="*/ 14 w 59"/>
                  <a:gd name="T71" fmla="*/ 74 h 80"/>
                  <a:gd name="T72" fmla="*/ 15 w 59"/>
                  <a:gd name="T73" fmla="*/ 74 h 80"/>
                  <a:gd name="T74" fmla="*/ 17 w 59"/>
                  <a:gd name="T75" fmla="*/ 75 h 80"/>
                  <a:gd name="T76" fmla="*/ 20 w 59"/>
                  <a:gd name="T77" fmla="*/ 77 h 80"/>
                  <a:gd name="T78" fmla="*/ 26 w 59"/>
                  <a:gd name="T79" fmla="*/ 78 h 80"/>
                  <a:gd name="T80" fmla="*/ 28 w 59"/>
                  <a:gd name="T81" fmla="*/ 78 h 80"/>
                  <a:gd name="T82" fmla="*/ 36 w 59"/>
                  <a:gd name="T83" fmla="*/ 80 h 80"/>
                  <a:gd name="T84" fmla="*/ 36 w 59"/>
                  <a:gd name="T85" fmla="*/ 80 h 80"/>
                  <a:gd name="T86" fmla="*/ 48 w 59"/>
                  <a:gd name="T87" fmla="*/ 74 h 80"/>
                  <a:gd name="T88" fmla="*/ 56 w 59"/>
                  <a:gd name="T89" fmla="*/ 57 h 80"/>
                  <a:gd name="T90" fmla="*/ 57 w 59"/>
                  <a:gd name="T91" fmla="*/ 4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80">
                    <a:moveTo>
                      <a:pt x="57" y="41"/>
                    </a:moveTo>
                    <a:cubicBezTo>
                      <a:pt x="55" y="37"/>
                      <a:pt x="50" y="34"/>
                      <a:pt x="46" y="34"/>
                    </a:cubicBezTo>
                    <a:cubicBezTo>
                      <a:pt x="43" y="34"/>
                      <a:pt x="41" y="36"/>
                      <a:pt x="40" y="38"/>
                    </a:cubicBezTo>
                    <a:cubicBezTo>
                      <a:pt x="40" y="38"/>
                      <a:pt x="40" y="39"/>
                      <a:pt x="40" y="39"/>
                    </a:cubicBezTo>
                    <a:cubicBezTo>
                      <a:pt x="40" y="38"/>
                      <a:pt x="40" y="38"/>
                      <a:pt x="40" y="38"/>
                    </a:cubicBezTo>
                    <a:cubicBezTo>
                      <a:pt x="39" y="37"/>
                      <a:pt x="39" y="37"/>
                      <a:pt x="39" y="37"/>
                    </a:cubicBezTo>
                    <a:cubicBezTo>
                      <a:pt x="39" y="36"/>
                      <a:pt x="39" y="35"/>
                      <a:pt x="39" y="34"/>
                    </a:cubicBezTo>
                    <a:cubicBezTo>
                      <a:pt x="38" y="32"/>
                      <a:pt x="38" y="32"/>
                      <a:pt x="38" y="32"/>
                    </a:cubicBezTo>
                    <a:cubicBezTo>
                      <a:pt x="36" y="32"/>
                      <a:pt x="36" y="32"/>
                      <a:pt x="36" y="32"/>
                    </a:cubicBezTo>
                    <a:cubicBezTo>
                      <a:pt x="36" y="32"/>
                      <a:pt x="35" y="32"/>
                      <a:pt x="35" y="32"/>
                    </a:cubicBezTo>
                    <a:cubicBezTo>
                      <a:pt x="35" y="31"/>
                      <a:pt x="35" y="31"/>
                      <a:pt x="36" y="31"/>
                    </a:cubicBezTo>
                    <a:cubicBezTo>
                      <a:pt x="36" y="30"/>
                      <a:pt x="37" y="28"/>
                      <a:pt x="38" y="26"/>
                    </a:cubicBezTo>
                    <a:cubicBezTo>
                      <a:pt x="38" y="24"/>
                      <a:pt x="37" y="22"/>
                      <a:pt x="36" y="20"/>
                    </a:cubicBezTo>
                    <a:cubicBezTo>
                      <a:pt x="36" y="20"/>
                      <a:pt x="36" y="19"/>
                      <a:pt x="36" y="19"/>
                    </a:cubicBezTo>
                    <a:cubicBezTo>
                      <a:pt x="35" y="15"/>
                      <a:pt x="35" y="14"/>
                      <a:pt x="35" y="13"/>
                    </a:cubicBezTo>
                    <a:cubicBezTo>
                      <a:pt x="36" y="13"/>
                      <a:pt x="36" y="12"/>
                      <a:pt x="37" y="12"/>
                    </a:cubicBezTo>
                    <a:cubicBezTo>
                      <a:pt x="38" y="11"/>
                      <a:pt x="39" y="10"/>
                      <a:pt x="40" y="8"/>
                    </a:cubicBezTo>
                    <a:cubicBezTo>
                      <a:pt x="40" y="5"/>
                      <a:pt x="40" y="3"/>
                      <a:pt x="39" y="2"/>
                    </a:cubicBezTo>
                    <a:cubicBezTo>
                      <a:pt x="38" y="0"/>
                      <a:pt x="36" y="0"/>
                      <a:pt x="34" y="0"/>
                    </a:cubicBezTo>
                    <a:cubicBezTo>
                      <a:pt x="32" y="0"/>
                      <a:pt x="29" y="0"/>
                      <a:pt x="27" y="2"/>
                    </a:cubicBezTo>
                    <a:cubicBezTo>
                      <a:pt x="25" y="3"/>
                      <a:pt x="24" y="5"/>
                      <a:pt x="22" y="6"/>
                    </a:cubicBezTo>
                    <a:cubicBezTo>
                      <a:pt x="21" y="7"/>
                      <a:pt x="20" y="9"/>
                      <a:pt x="18" y="10"/>
                    </a:cubicBezTo>
                    <a:cubicBezTo>
                      <a:pt x="15" y="12"/>
                      <a:pt x="14" y="14"/>
                      <a:pt x="13" y="17"/>
                    </a:cubicBezTo>
                    <a:cubicBezTo>
                      <a:pt x="13" y="20"/>
                      <a:pt x="14" y="23"/>
                      <a:pt x="17" y="26"/>
                    </a:cubicBezTo>
                    <a:cubicBezTo>
                      <a:pt x="18" y="27"/>
                      <a:pt x="18" y="27"/>
                      <a:pt x="18" y="27"/>
                    </a:cubicBezTo>
                    <a:cubicBezTo>
                      <a:pt x="18" y="27"/>
                      <a:pt x="18" y="28"/>
                      <a:pt x="17" y="28"/>
                    </a:cubicBezTo>
                    <a:cubicBezTo>
                      <a:pt x="17" y="29"/>
                      <a:pt x="15" y="30"/>
                      <a:pt x="15" y="33"/>
                    </a:cubicBezTo>
                    <a:cubicBezTo>
                      <a:pt x="14" y="37"/>
                      <a:pt x="16" y="40"/>
                      <a:pt x="18" y="42"/>
                    </a:cubicBezTo>
                    <a:cubicBezTo>
                      <a:pt x="19" y="44"/>
                      <a:pt x="20" y="45"/>
                      <a:pt x="20" y="46"/>
                    </a:cubicBezTo>
                    <a:cubicBezTo>
                      <a:pt x="20" y="48"/>
                      <a:pt x="17" y="48"/>
                      <a:pt x="16" y="48"/>
                    </a:cubicBezTo>
                    <a:cubicBezTo>
                      <a:pt x="15" y="48"/>
                      <a:pt x="13" y="48"/>
                      <a:pt x="12" y="47"/>
                    </a:cubicBezTo>
                    <a:cubicBezTo>
                      <a:pt x="9" y="46"/>
                      <a:pt x="9" y="46"/>
                      <a:pt x="9" y="46"/>
                    </a:cubicBezTo>
                    <a:cubicBezTo>
                      <a:pt x="0" y="76"/>
                      <a:pt x="0" y="76"/>
                      <a:pt x="0" y="76"/>
                    </a:cubicBezTo>
                    <a:cubicBezTo>
                      <a:pt x="5" y="75"/>
                      <a:pt x="5" y="75"/>
                      <a:pt x="5" y="75"/>
                    </a:cubicBezTo>
                    <a:cubicBezTo>
                      <a:pt x="6" y="75"/>
                      <a:pt x="8" y="75"/>
                      <a:pt x="10" y="74"/>
                    </a:cubicBezTo>
                    <a:cubicBezTo>
                      <a:pt x="11" y="74"/>
                      <a:pt x="13" y="74"/>
                      <a:pt x="14" y="74"/>
                    </a:cubicBezTo>
                    <a:cubicBezTo>
                      <a:pt x="15" y="74"/>
                      <a:pt x="15" y="74"/>
                      <a:pt x="15" y="74"/>
                    </a:cubicBezTo>
                    <a:cubicBezTo>
                      <a:pt x="16" y="74"/>
                      <a:pt x="16" y="74"/>
                      <a:pt x="17" y="75"/>
                    </a:cubicBezTo>
                    <a:cubicBezTo>
                      <a:pt x="18" y="76"/>
                      <a:pt x="19" y="76"/>
                      <a:pt x="20" y="77"/>
                    </a:cubicBezTo>
                    <a:cubicBezTo>
                      <a:pt x="22" y="78"/>
                      <a:pt x="24" y="78"/>
                      <a:pt x="26" y="78"/>
                    </a:cubicBezTo>
                    <a:cubicBezTo>
                      <a:pt x="27" y="78"/>
                      <a:pt x="28" y="78"/>
                      <a:pt x="28" y="78"/>
                    </a:cubicBezTo>
                    <a:cubicBezTo>
                      <a:pt x="31" y="79"/>
                      <a:pt x="34" y="80"/>
                      <a:pt x="36" y="80"/>
                    </a:cubicBezTo>
                    <a:cubicBezTo>
                      <a:pt x="36" y="80"/>
                      <a:pt x="36" y="80"/>
                      <a:pt x="36" y="80"/>
                    </a:cubicBezTo>
                    <a:cubicBezTo>
                      <a:pt x="40" y="80"/>
                      <a:pt x="44" y="78"/>
                      <a:pt x="48" y="74"/>
                    </a:cubicBezTo>
                    <a:cubicBezTo>
                      <a:pt x="52" y="69"/>
                      <a:pt x="55" y="63"/>
                      <a:pt x="56" y="57"/>
                    </a:cubicBezTo>
                    <a:cubicBezTo>
                      <a:pt x="57" y="52"/>
                      <a:pt x="59" y="47"/>
                      <a:pt x="57" y="41"/>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47" name="Freeform 11"/>
              <p:cNvSpPr>
                <a:spLocks/>
              </p:cNvSpPr>
              <p:nvPr/>
            </p:nvSpPr>
            <p:spPr bwMode="auto">
              <a:xfrm>
                <a:off x="2100" y="640"/>
                <a:ext cx="83" cy="64"/>
              </a:xfrm>
              <a:custGeom>
                <a:avLst/>
                <a:gdLst>
                  <a:gd name="T0" fmla="*/ 26 w 31"/>
                  <a:gd name="T1" fmla="*/ 0 h 24"/>
                  <a:gd name="T2" fmla="*/ 9 w 31"/>
                  <a:gd name="T3" fmla="*/ 6 h 24"/>
                  <a:gd name="T4" fmla="*/ 9 w 31"/>
                  <a:gd name="T5" fmla="*/ 6 h 24"/>
                  <a:gd name="T6" fmla="*/ 1 w 31"/>
                  <a:gd name="T7" fmla="*/ 12 h 24"/>
                  <a:gd name="T8" fmla="*/ 2 w 31"/>
                  <a:gd name="T9" fmla="*/ 18 h 24"/>
                  <a:gd name="T10" fmla="*/ 7 w 31"/>
                  <a:gd name="T11" fmla="*/ 24 h 24"/>
                  <a:gd name="T12" fmla="*/ 9 w 31"/>
                  <a:gd name="T13" fmla="*/ 24 h 24"/>
                  <a:gd name="T14" fmla="*/ 9 w 31"/>
                  <a:gd name="T15" fmla="*/ 24 h 24"/>
                  <a:gd name="T16" fmla="*/ 17 w 31"/>
                  <a:gd name="T17" fmla="*/ 20 h 24"/>
                  <a:gd name="T18" fmla="*/ 18 w 31"/>
                  <a:gd name="T19" fmla="*/ 19 h 24"/>
                  <a:gd name="T20" fmla="*/ 29 w 31"/>
                  <a:gd name="T21" fmla="*/ 4 h 24"/>
                  <a:gd name="T22" fmla="*/ 31 w 31"/>
                  <a:gd name="T23" fmla="*/ 0 h 24"/>
                  <a:gd name="T24" fmla="*/ 26 w 31"/>
                  <a:gd name="T2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4">
                    <a:moveTo>
                      <a:pt x="26" y="0"/>
                    </a:moveTo>
                    <a:cubicBezTo>
                      <a:pt x="20" y="1"/>
                      <a:pt x="13" y="4"/>
                      <a:pt x="9" y="6"/>
                    </a:cubicBezTo>
                    <a:cubicBezTo>
                      <a:pt x="9" y="6"/>
                      <a:pt x="9" y="6"/>
                      <a:pt x="9" y="6"/>
                    </a:cubicBezTo>
                    <a:cubicBezTo>
                      <a:pt x="6" y="7"/>
                      <a:pt x="3" y="9"/>
                      <a:pt x="1" y="12"/>
                    </a:cubicBezTo>
                    <a:cubicBezTo>
                      <a:pt x="0" y="13"/>
                      <a:pt x="0" y="16"/>
                      <a:pt x="2" y="18"/>
                    </a:cubicBezTo>
                    <a:cubicBezTo>
                      <a:pt x="3" y="20"/>
                      <a:pt x="5" y="23"/>
                      <a:pt x="7" y="24"/>
                    </a:cubicBezTo>
                    <a:cubicBezTo>
                      <a:pt x="8" y="24"/>
                      <a:pt x="8" y="24"/>
                      <a:pt x="9" y="24"/>
                    </a:cubicBezTo>
                    <a:cubicBezTo>
                      <a:pt x="9" y="24"/>
                      <a:pt x="9" y="24"/>
                      <a:pt x="9" y="24"/>
                    </a:cubicBezTo>
                    <a:cubicBezTo>
                      <a:pt x="12" y="24"/>
                      <a:pt x="15" y="21"/>
                      <a:pt x="17" y="20"/>
                    </a:cubicBezTo>
                    <a:cubicBezTo>
                      <a:pt x="18" y="19"/>
                      <a:pt x="18" y="19"/>
                      <a:pt x="18" y="19"/>
                    </a:cubicBezTo>
                    <a:cubicBezTo>
                      <a:pt x="24" y="14"/>
                      <a:pt x="28" y="9"/>
                      <a:pt x="29" y="4"/>
                    </a:cubicBezTo>
                    <a:cubicBezTo>
                      <a:pt x="31" y="0"/>
                      <a:pt x="31" y="0"/>
                      <a:pt x="31" y="0"/>
                    </a:cubicBezTo>
                    <a:lnTo>
                      <a:pt x="26" y="0"/>
                    </a:ln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48" name="Freeform 12"/>
              <p:cNvSpPr>
                <a:spLocks/>
              </p:cNvSpPr>
              <p:nvPr/>
            </p:nvSpPr>
            <p:spPr bwMode="auto">
              <a:xfrm>
                <a:off x="2690" y="603"/>
                <a:ext cx="93" cy="59"/>
              </a:xfrm>
              <a:custGeom>
                <a:avLst/>
                <a:gdLst>
                  <a:gd name="T0" fmla="*/ 33 w 35"/>
                  <a:gd name="T1" fmla="*/ 7 h 22"/>
                  <a:gd name="T2" fmla="*/ 26 w 35"/>
                  <a:gd name="T3" fmla="*/ 3 h 22"/>
                  <a:gd name="T4" fmla="*/ 25 w 35"/>
                  <a:gd name="T5" fmla="*/ 3 h 22"/>
                  <a:gd name="T6" fmla="*/ 21 w 35"/>
                  <a:gd name="T7" fmla="*/ 2 h 22"/>
                  <a:gd name="T8" fmla="*/ 14 w 35"/>
                  <a:gd name="T9" fmla="*/ 0 h 22"/>
                  <a:gd name="T10" fmla="*/ 10 w 35"/>
                  <a:gd name="T11" fmla="*/ 1 h 22"/>
                  <a:gd name="T12" fmla="*/ 2 w 35"/>
                  <a:gd name="T13" fmla="*/ 14 h 22"/>
                  <a:gd name="T14" fmla="*/ 14 w 35"/>
                  <a:gd name="T15" fmla="*/ 19 h 22"/>
                  <a:gd name="T16" fmla="*/ 17 w 35"/>
                  <a:gd name="T17" fmla="*/ 20 h 22"/>
                  <a:gd name="T18" fmla="*/ 20 w 35"/>
                  <a:gd name="T19" fmla="*/ 21 h 22"/>
                  <a:gd name="T20" fmla="*/ 25 w 35"/>
                  <a:gd name="T21" fmla="*/ 22 h 22"/>
                  <a:gd name="T22" fmla="*/ 32 w 35"/>
                  <a:gd name="T23" fmla="*/ 17 h 22"/>
                  <a:gd name="T24" fmla="*/ 32 w 35"/>
                  <a:gd name="T25" fmla="*/ 16 h 22"/>
                  <a:gd name="T26" fmla="*/ 33 w 35"/>
                  <a:gd name="T27"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2">
                    <a:moveTo>
                      <a:pt x="33" y="7"/>
                    </a:moveTo>
                    <a:cubicBezTo>
                      <a:pt x="32" y="4"/>
                      <a:pt x="28" y="3"/>
                      <a:pt x="26" y="3"/>
                    </a:cubicBezTo>
                    <a:cubicBezTo>
                      <a:pt x="26" y="3"/>
                      <a:pt x="25" y="3"/>
                      <a:pt x="25" y="3"/>
                    </a:cubicBezTo>
                    <a:cubicBezTo>
                      <a:pt x="24" y="3"/>
                      <a:pt x="22" y="2"/>
                      <a:pt x="21" y="2"/>
                    </a:cubicBezTo>
                    <a:cubicBezTo>
                      <a:pt x="19" y="1"/>
                      <a:pt x="17" y="0"/>
                      <a:pt x="14" y="0"/>
                    </a:cubicBezTo>
                    <a:cubicBezTo>
                      <a:pt x="13" y="0"/>
                      <a:pt x="11" y="1"/>
                      <a:pt x="10" y="1"/>
                    </a:cubicBezTo>
                    <a:cubicBezTo>
                      <a:pt x="6" y="3"/>
                      <a:pt x="0" y="8"/>
                      <a:pt x="2" y="14"/>
                    </a:cubicBezTo>
                    <a:cubicBezTo>
                      <a:pt x="3" y="19"/>
                      <a:pt x="10" y="19"/>
                      <a:pt x="14" y="19"/>
                    </a:cubicBezTo>
                    <a:cubicBezTo>
                      <a:pt x="15" y="20"/>
                      <a:pt x="17" y="20"/>
                      <a:pt x="17" y="20"/>
                    </a:cubicBezTo>
                    <a:cubicBezTo>
                      <a:pt x="18" y="20"/>
                      <a:pt x="19" y="20"/>
                      <a:pt x="20" y="21"/>
                    </a:cubicBezTo>
                    <a:cubicBezTo>
                      <a:pt x="22" y="21"/>
                      <a:pt x="24" y="22"/>
                      <a:pt x="25" y="22"/>
                    </a:cubicBezTo>
                    <a:cubicBezTo>
                      <a:pt x="28" y="22"/>
                      <a:pt x="30" y="20"/>
                      <a:pt x="32" y="17"/>
                    </a:cubicBezTo>
                    <a:cubicBezTo>
                      <a:pt x="32" y="16"/>
                      <a:pt x="32" y="16"/>
                      <a:pt x="32" y="16"/>
                    </a:cubicBezTo>
                    <a:cubicBezTo>
                      <a:pt x="33" y="13"/>
                      <a:pt x="35" y="10"/>
                      <a:pt x="33" y="7"/>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49" name="Freeform 13"/>
              <p:cNvSpPr>
                <a:spLocks/>
              </p:cNvSpPr>
              <p:nvPr/>
            </p:nvSpPr>
            <p:spPr bwMode="auto">
              <a:xfrm>
                <a:off x="3099" y="1015"/>
                <a:ext cx="173" cy="114"/>
              </a:xfrm>
              <a:custGeom>
                <a:avLst/>
                <a:gdLst>
                  <a:gd name="T0" fmla="*/ 25 w 65"/>
                  <a:gd name="T1" fmla="*/ 43 h 43"/>
                  <a:gd name="T2" fmla="*/ 22 w 65"/>
                  <a:gd name="T3" fmla="*/ 43 h 43"/>
                  <a:gd name="T4" fmla="*/ 15 w 65"/>
                  <a:gd name="T5" fmla="*/ 36 h 43"/>
                  <a:gd name="T6" fmla="*/ 14 w 65"/>
                  <a:gd name="T7" fmla="*/ 30 h 43"/>
                  <a:gd name="T8" fmla="*/ 13 w 65"/>
                  <a:gd name="T9" fmla="*/ 27 h 43"/>
                  <a:gd name="T10" fmla="*/ 10 w 65"/>
                  <a:gd name="T11" fmla="*/ 26 h 43"/>
                  <a:gd name="T12" fmla="*/ 2 w 65"/>
                  <a:gd name="T13" fmla="*/ 17 h 43"/>
                  <a:gd name="T14" fmla="*/ 3 w 65"/>
                  <a:gd name="T15" fmla="*/ 2 h 43"/>
                  <a:gd name="T16" fmla="*/ 8 w 65"/>
                  <a:gd name="T17" fmla="*/ 0 h 43"/>
                  <a:gd name="T18" fmla="*/ 16 w 65"/>
                  <a:gd name="T19" fmla="*/ 2 h 43"/>
                  <a:gd name="T20" fmla="*/ 20 w 65"/>
                  <a:gd name="T21" fmla="*/ 3 h 43"/>
                  <a:gd name="T22" fmla="*/ 21 w 65"/>
                  <a:gd name="T23" fmla="*/ 3 h 43"/>
                  <a:gd name="T24" fmla="*/ 27 w 65"/>
                  <a:gd name="T25" fmla="*/ 2 h 43"/>
                  <a:gd name="T26" fmla="*/ 36 w 65"/>
                  <a:gd name="T27" fmla="*/ 0 h 43"/>
                  <a:gd name="T28" fmla="*/ 51 w 65"/>
                  <a:gd name="T29" fmla="*/ 10 h 43"/>
                  <a:gd name="T30" fmla="*/ 51 w 65"/>
                  <a:gd name="T31" fmla="*/ 11 h 43"/>
                  <a:gd name="T32" fmla="*/ 56 w 65"/>
                  <a:gd name="T33" fmla="*/ 15 h 43"/>
                  <a:gd name="T34" fmla="*/ 63 w 65"/>
                  <a:gd name="T35" fmla="*/ 24 h 43"/>
                  <a:gd name="T36" fmla="*/ 64 w 65"/>
                  <a:gd name="T37" fmla="*/ 31 h 43"/>
                  <a:gd name="T38" fmla="*/ 54 w 65"/>
                  <a:gd name="T39" fmla="*/ 35 h 43"/>
                  <a:gd name="T40" fmla="*/ 49 w 65"/>
                  <a:gd name="T41" fmla="*/ 35 h 43"/>
                  <a:gd name="T42" fmla="*/ 45 w 65"/>
                  <a:gd name="T43" fmla="*/ 35 h 43"/>
                  <a:gd name="T44" fmla="*/ 39 w 65"/>
                  <a:gd name="T45" fmla="*/ 36 h 43"/>
                  <a:gd name="T46" fmla="*/ 36 w 65"/>
                  <a:gd name="T47" fmla="*/ 38 h 43"/>
                  <a:gd name="T48" fmla="*/ 25 w 65"/>
                  <a:gd name="T4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43">
                    <a:moveTo>
                      <a:pt x="25" y="43"/>
                    </a:moveTo>
                    <a:cubicBezTo>
                      <a:pt x="24" y="43"/>
                      <a:pt x="23" y="43"/>
                      <a:pt x="22" y="43"/>
                    </a:cubicBezTo>
                    <a:cubicBezTo>
                      <a:pt x="18" y="42"/>
                      <a:pt x="16" y="39"/>
                      <a:pt x="15" y="36"/>
                    </a:cubicBezTo>
                    <a:cubicBezTo>
                      <a:pt x="14" y="34"/>
                      <a:pt x="14" y="32"/>
                      <a:pt x="14" y="30"/>
                    </a:cubicBezTo>
                    <a:cubicBezTo>
                      <a:pt x="14" y="29"/>
                      <a:pt x="14" y="28"/>
                      <a:pt x="13" y="27"/>
                    </a:cubicBezTo>
                    <a:cubicBezTo>
                      <a:pt x="13" y="26"/>
                      <a:pt x="12" y="26"/>
                      <a:pt x="10" y="26"/>
                    </a:cubicBezTo>
                    <a:cubicBezTo>
                      <a:pt x="4" y="25"/>
                      <a:pt x="3" y="20"/>
                      <a:pt x="2" y="17"/>
                    </a:cubicBezTo>
                    <a:cubicBezTo>
                      <a:pt x="1" y="12"/>
                      <a:pt x="0" y="6"/>
                      <a:pt x="3" y="2"/>
                    </a:cubicBezTo>
                    <a:cubicBezTo>
                      <a:pt x="4" y="1"/>
                      <a:pt x="6" y="0"/>
                      <a:pt x="8" y="0"/>
                    </a:cubicBezTo>
                    <a:cubicBezTo>
                      <a:pt x="11" y="0"/>
                      <a:pt x="14" y="1"/>
                      <a:pt x="16" y="2"/>
                    </a:cubicBezTo>
                    <a:cubicBezTo>
                      <a:pt x="18" y="2"/>
                      <a:pt x="19" y="3"/>
                      <a:pt x="20" y="3"/>
                    </a:cubicBezTo>
                    <a:cubicBezTo>
                      <a:pt x="20" y="3"/>
                      <a:pt x="21" y="3"/>
                      <a:pt x="21" y="3"/>
                    </a:cubicBezTo>
                    <a:cubicBezTo>
                      <a:pt x="23" y="3"/>
                      <a:pt x="25" y="2"/>
                      <a:pt x="27" y="2"/>
                    </a:cubicBezTo>
                    <a:cubicBezTo>
                      <a:pt x="30" y="1"/>
                      <a:pt x="33" y="0"/>
                      <a:pt x="36" y="0"/>
                    </a:cubicBezTo>
                    <a:cubicBezTo>
                      <a:pt x="43" y="1"/>
                      <a:pt x="47" y="5"/>
                      <a:pt x="51" y="10"/>
                    </a:cubicBezTo>
                    <a:cubicBezTo>
                      <a:pt x="51" y="11"/>
                      <a:pt x="51" y="11"/>
                      <a:pt x="51" y="11"/>
                    </a:cubicBezTo>
                    <a:cubicBezTo>
                      <a:pt x="52" y="12"/>
                      <a:pt x="54" y="14"/>
                      <a:pt x="56" y="15"/>
                    </a:cubicBezTo>
                    <a:cubicBezTo>
                      <a:pt x="58" y="18"/>
                      <a:pt x="61" y="21"/>
                      <a:pt x="63" y="24"/>
                    </a:cubicBezTo>
                    <a:cubicBezTo>
                      <a:pt x="65" y="27"/>
                      <a:pt x="65" y="30"/>
                      <a:pt x="64" y="31"/>
                    </a:cubicBezTo>
                    <a:cubicBezTo>
                      <a:pt x="62" y="34"/>
                      <a:pt x="59" y="35"/>
                      <a:pt x="54" y="35"/>
                    </a:cubicBezTo>
                    <a:cubicBezTo>
                      <a:pt x="52" y="35"/>
                      <a:pt x="51" y="35"/>
                      <a:pt x="49" y="35"/>
                    </a:cubicBezTo>
                    <a:cubicBezTo>
                      <a:pt x="48" y="35"/>
                      <a:pt x="46" y="35"/>
                      <a:pt x="45" y="35"/>
                    </a:cubicBezTo>
                    <a:cubicBezTo>
                      <a:pt x="42" y="35"/>
                      <a:pt x="40" y="35"/>
                      <a:pt x="39" y="36"/>
                    </a:cubicBezTo>
                    <a:cubicBezTo>
                      <a:pt x="38" y="37"/>
                      <a:pt x="37" y="37"/>
                      <a:pt x="36" y="38"/>
                    </a:cubicBezTo>
                    <a:cubicBezTo>
                      <a:pt x="33" y="41"/>
                      <a:pt x="29" y="43"/>
                      <a:pt x="25" y="43"/>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50" name="Freeform 15"/>
              <p:cNvSpPr>
                <a:spLocks/>
              </p:cNvSpPr>
              <p:nvPr/>
            </p:nvSpPr>
            <p:spPr bwMode="auto">
              <a:xfrm>
                <a:off x="2807" y="632"/>
                <a:ext cx="56" cy="61"/>
              </a:xfrm>
              <a:custGeom>
                <a:avLst/>
                <a:gdLst>
                  <a:gd name="T0" fmla="*/ 16 w 21"/>
                  <a:gd name="T1" fmla="*/ 2 h 23"/>
                  <a:gd name="T2" fmla="*/ 10 w 21"/>
                  <a:gd name="T3" fmla="*/ 0 h 23"/>
                  <a:gd name="T4" fmla="*/ 2 w 21"/>
                  <a:gd name="T5" fmla="*/ 4 h 23"/>
                  <a:gd name="T6" fmla="*/ 1 w 21"/>
                  <a:gd name="T7" fmla="*/ 14 h 23"/>
                  <a:gd name="T8" fmla="*/ 12 w 21"/>
                  <a:gd name="T9" fmla="*/ 23 h 23"/>
                  <a:gd name="T10" fmla="*/ 13 w 21"/>
                  <a:gd name="T11" fmla="*/ 23 h 23"/>
                  <a:gd name="T12" fmla="*/ 20 w 21"/>
                  <a:gd name="T13" fmla="*/ 18 h 23"/>
                  <a:gd name="T14" fmla="*/ 16 w 21"/>
                  <a:gd name="T15" fmla="*/ 2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3">
                    <a:moveTo>
                      <a:pt x="16" y="2"/>
                    </a:moveTo>
                    <a:cubicBezTo>
                      <a:pt x="14" y="1"/>
                      <a:pt x="12" y="0"/>
                      <a:pt x="10" y="0"/>
                    </a:cubicBezTo>
                    <a:cubicBezTo>
                      <a:pt x="7" y="0"/>
                      <a:pt x="4" y="1"/>
                      <a:pt x="2" y="4"/>
                    </a:cubicBezTo>
                    <a:cubicBezTo>
                      <a:pt x="0" y="7"/>
                      <a:pt x="0" y="10"/>
                      <a:pt x="1" y="14"/>
                    </a:cubicBezTo>
                    <a:cubicBezTo>
                      <a:pt x="3" y="17"/>
                      <a:pt x="7" y="23"/>
                      <a:pt x="12" y="23"/>
                    </a:cubicBezTo>
                    <a:cubicBezTo>
                      <a:pt x="13" y="23"/>
                      <a:pt x="13" y="23"/>
                      <a:pt x="13" y="23"/>
                    </a:cubicBezTo>
                    <a:cubicBezTo>
                      <a:pt x="16" y="23"/>
                      <a:pt x="18" y="21"/>
                      <a:pt x="20" y="18"/>
                    </a:cubicBezTo>
                    <a:cubicBezTo>
                      <a:pt x="21" y="12"/>
                      <a:pt x="19" y="5"/>
                      <a:pt x="16" y="2"/>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51" name="Freeform 16"/>
              <p:cNvSpPr>
                <a:spLocks/>
              </p:cNvSpPr>
              <p:nvPr/>
            </p:nvSpPr>
            <p:spPr bwMode="auto">
              <a:xfrm>
                <a:off x="2672" y="683"/>
                <a:ext cx="475" cy="295"/>
              </a:xfrm>
              <a:custGeom>
                <a:avLst/>
                <a:gdLst>
                  <a:gd name="T0" fmla="*/ 173 w 179"/>
                  <a:gd name="T1" fmla="*/ 74 h 111"/>
                  <a:gd name="T2" fmla="*/ 171 w 179"/>
                  <a:gd name="T3" fmla="*/ 67 h 111"/>
                  <a:gd name="T4" fmla="*/ 163 w 179"/>
                  <a:gd name="T5" fmla="*/ 54 h 111"/>
                  <a:gd name="T6" fmla="*/ 150 w 179"/>
                  <a:gd name="T7" fmla="*/ 50 h 111"/>
                  <a:gd name="T8" fmla="*/ 134 w 179"/>
                  <a:gd name="T9" fmla="*/ 50 h 111"/>
                  <a:gd name="T10" fmla="*/ 130 w 179"/>
                  <a:gd name="T11" fmla="*/ 51 h 111"/>
                  <a:gd name="T12" fmla="*/ 124 w 179"/>
                  <a:gd name="T13" fmla="*/ 50 h 111"/>
                  <a:gd name="T14" fmla="*/ 104 w 179"/>
                  <a:gd name="T15" fmla="*/ 64 h 111"/>
                  <a:gd name="T16" fmla="*/ 99 w 179"/>
                  <a:gd name="T17" fmla="*/ 67 h 111"/>
                  <a:gd name="T18" fmla="*/ 94 w 179"/>
                  <a:gd name="T19" fmla="*/ 63 h 111"/>
                  <a:gd name="T20" fmla="*/ 87 w 179"/>
                  <a:gd name="T21" fmla="*/ 65 h 111"/>
                  <a:gd name="T22" fmla="*/ 83 w 179"/>
                  <a:gd name="T23" fmla="*/ 64 h 111"/>
                  <a:gd name="T24" fmla="*/ 77 w 179"/>
                  <a:gd name="T25" fmla="*/ 62 h 111"/>
                  <a:gd name="T26" fmla="*/ 75 w 179"/>
                  <a:gd name="T27" fmla="*/ 56 h 111"/>
                  <a:gd name="T28" fmla="*/ 65 w 179"/>
                  <a:gd name="T29" fmla="*/ 31 h 111"/>
                  <a:gd name="T30" fmla="*/ 62 w 179"/>
                  <a:gd name="T31" fmla="*/ 31 h 111"/>
                  <a:gd name="T32" fmla="*/ 60 w 179"/>
                  <a:gd name="T33" fmla="*/ 27 h 111"/>
                  <a:gd name="T34" fmla="*/ 51 w 179"/>
                  <a:gd name="T35" fmla="*/ 17 h 111"/>
                  <a:gd name="T36" fmla="*/ 44 w 179"/>
                  <a:gd name="T37" fmla="*/ 20 h 111"/>
                  <a:gd name="T38" fmla="*/ 41 w 179"/>
                  <a:gd name="T39" fmla="*/ 22 h 111"/>
                  <a:gd name="T40" fmla="*/ 38 w 179"/>
                  <a:gd name="T41" fmla="*/ 21 h 111"/>
                  <a:gd name="T42" fmla="*/ 38 w 179"/>
                  <a:gd name="T43" fmla="*/ 17 h 111"/>
                  <a:gd name="T44" fmla="*/ 27 w 179"/>
                  <a:gd name="T45" fmla="*/ 9 h 111"/>
                  <a:gd name="T46" fmla="*/ 22 w 179"/>
                  <a:gd name="T47" fmla="*/ 5 h 111"/>
                  <a:gd name="T48" fmla="*/ 13 w 179"/>
                  <a:gd name="T49" fmla="*/ 0 h 111"/>
                  <a:gd name="T50" fmla="*/ 3 w 179"/>
                  <a:gd name="T51" fmla="*/ 16 h 111"/>
                  <a:gd name="T52" fmla="*/ 7 w 179"/>
                  <a:gd name="T53" fmla="*/ 24 h 111"/>
                  <a:gd name="T54" fmla="*/ 11 w 179"/>
                  <a:gd name="T55" fmla="*/ 33 h 111"/>
                  <a:gd name="T56" fmla="*/ 22 w 179"/>
                  <a:gd name="T57" fmla="*/ 39 h 111"/>
                  <a:gd name="T58" fmla="*/ 32 w 179"/>
                  <a:gd name="T59" fmla="*/ 37 h 111"/>
                  <a:gd name="T60" fmla="*/ 36 w 179"/>
                  <a:gd name="T61" fmla="*/ 43 h 111"/>
                  <a:gd name="T62" fmla="*/ 39 w 179"/>
                  <a:gd name="T63" fmla="*/ 50 h 111"/>
                  <a:gd name="T64" fmla="*/ 41 w 179"/>
                  <a:gd name="T65" fmla="*/ 65 h 111"/>
                  <a:gd name="T66" fmla="*/ 40 w 179"/>
                  <a:gd name="T67" fmla="*/ 76 h 111"/>
                  <a:gd name="T68" fmla="*/ 41 w 179"/>
                  <a:gd name="T69" fmla="*/ 87 h 111"/>
                  <a:gd name="T70" fmla="*/ 49 w 179"/>
                  <a:gd name="T71" fmla="*/ 104 h 111"/>
                  <a:gd name="T72" fmla="*/ 53 w 179"/>
                  <a:gd name="T73" fmla="*/ 103 h 111"/>
                  <a:gd name="T74" fmla="*/ 55 w 179"/>
                  <a:gd name="T75" fmla="*/ 102 h 111"/>
                  <a:gd name="T76" fmla="*/ 57 w 179"/>
                  <a:gd name="T77" fmla="*/ 103 h 111"/>
                  <a:gd name="T78" fmla="*/ 61 w 179"/>
                  <a:gd name="T79" fmla="*/ 105 h 111"/>
                  <a:gd name="T80" fmla="*/ 67 w 179"/>
                  <a:gd name="T81" fmla="*/ 109 h 111"/>
                  <a:gd name="T82" fmla="*/ 76 w 179"/>
                  <a:gd name="T83" fmla="*/ 103 h 111"/>
                  <a:gd name="T84" fmla="*/ 84 w 179"/>
                  <a:gd name="T85" fmla="*/ 111 h 111"/>
                  <a:gd name="T86" fmla="*/ 87 w 179"/>
                  <a:gd name="T87" fmla="*/ 110 h 111"/>
                  <a:gd name="T88" fmla="*/ 103 w 179"/>
                  <a:gd name="T89" fmla="*/ 107 h 111"/>
                  <a:gd name="T90" fmla="*/ 107 w 179"/>
                  <a:gd name="T91" fmla="*/ 107 h 111"/>
                  <a:gd name="T92" fmla="*/ 114 w 179"/>
                  <a:gd name="T93" fmla="*/ 105 h 111"/>
                  <a:gd name="T94" fmla="*/ 119 w 179"/>
                  <a:gd name="T95" fmla="*/ 106 h 111"/>
                  <a:gd name="T96" fmla="*/ 129 w 179"/>
                  <a:gd name="T97" fmla="*/ 106 h 111"/>
                  <a:gd name="T98" fmla="*/ 135 w 179"/>
                  <a:gd name="T99" fmla="*/ 99 h 111"/>
                  <a:gd name="T100" fmla="*/ 139 w 179"/>
                  <a:gd name="T101" fmla="*/ 102 h 111"/>
                  <a:gd name="T102" fmla="*/ 155 w 179"/>
                  <a:gd name="T103" fmla="*/ 104 h 111"/>
                  <a:gd name="T104" fmla="*/ 161 w 179"/>
                  <a:gd name="T105" fmla="*/ 102 h 111"/>
                  <a:gd name="T106" fmla="*/ 168 w 179"/>
                  <a:gd name="T107" fmla="*/ 98 h 111"/>
                  <a:gd name="T108" fmla="*/ 170 w 179"/>
                  <a:gd name="T109" fmla="*/ 90 h 111"/>
                  <a:gd name="T110" fmla="*/ 176 w 179"/>
                  <a:gd name="T111" fmla="*/ 8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9" h="111">
                    <a:moveTo>
                      <a:pt x="178" y="80"/>
                    </a:moveTo>
                    <a:cubicBezTo>
                      <a:pt x="178" y="78"/>
                      <a:pt x="176" y="75"/>
                      <a:pt x="173" y="74"/>
                    </a:cubicBezTo>
                    <a:cubicBezTo>
                      <a:pt x="172" y="73"/>
                      <a:pt x="171" y="72"/>
                      <a:pt x="171" y="70"/>
                    </a:cubicBezTo>
                    <a:cubicBezTo>
                      <a:pt x="171" y="69"/>
                      <a:pt x="171" y="68"/>
                      <a:pt x="171" y="67"/>
                    </a:cubicBezTo>
                    <a:cubicBezTo>
                      <a:pt x="171" y="66"/>
                      <a:pt x="171" y="65"/>
                      <a:pt x="170" y="64"/>
                    </a:cubicBezTo>
                    <a:cubicBezTo>
                      <a:pt x="170" y="61"/>
                      <a:pt x="169" y="56"/>
                      <a:pt x="163" y="54"/>
                    </a:cubicBezTo>
                    <a:cubicBezTo>
                      <a:pt x="162" y="54"/>
                      <a:pt x="161" y="54"/>
                      <a:pt x="160" y="53"/>
                    </a:cubicBezTo>
                    <a:cubicBezTo>
                      <a:pt x="156" y="52"/>
                      <a:pt x="153" y="52"/>
                      <a:pt x="150" y="50"/>
                    </a:cubicBezTo>
                    <a:cubicBezTo>
                      <a:pt x="147" y="49"/>
                      <a:pt x="145" y="48"/>
                      <a:pt x="143" y="48"/>
                    </a:cubicBezTo>
                    <a:cubicBezTo>
                      <a:pt x="140" y="48"/>
                      <a:pt x="137" y="49"/>
                      <a:pt x="134" y="50"/>
                    </a:cubicBezTo>
                    <a:cubicBezTo>
                      <a:pt x="134" y="51"/>
                      <a:pt x="133" y="51"/>
                      <a:pt x="133" y="51"/>
                    </a:cubicBezTo>
                    <a:cubicBezTo>
                      <a:pt x="132" y="51"/>
                      <a:pt x="131" y="51"/>
                      <a:pt x="130" y="51"/>
                    </a:cubicBezTo>
                    <a:cubicBezTo>
                      <a:pt x="129" y="50"/>
                      <a:pt x="127" y="50"/>
                      <a:pt x="126" y="50"/>
                    </a:cubicBezTo>
                    <a:cubicBezTo>
                      <a:pt x="125" y="50"/>
                      <a:pt x="125" y="50"/>
                      <a:pt x="124" y="50"/>
                    </a:cubicBezTo>
                    <a:cubicBezTo>
                      <a:pt x="118" y="51"/>
                      <a:pt x="112" y="56"/>
                      <a:pt x="107" y="60"/>
                    </a:cubicBezTo>
                    <a:cubicBezTo>
                      <a:pt x="106" y="62"/>
                      <a:pt x="105" y="63"/>
                      <a:pt x="104" y="64"/>
                    </a:cubicBezTo>
                    <a:cubicBezTo>
                      <a:pt x="103" y="64"/>
                      <a:pt x="103" y="64"/>
                      <a:pt x="103" y="64"/>
                    </a:cubicBezTo>
                    <a:cubicBezTo>
                      <a:pt x="102" y="65"/>
                      <a:pt x="100" y="67"/>
                      <a:pt x="99" y="67"/>
                    </a:cubicBezTo>
                    <a:cubicBezTo>
                      <a:pt x="98" y="67"/>
                      <a:pt x="98" y="67"/>
                      <a:pt x="98" y="66"/>
                    </a:cubicBezTo>
                    <a:cubicBezTo>
                      <a:pt x="97" y="65"/>
                      <a:pt x="96" y="63"/>
                      <a:pt x="94" y="63"/>
                    </a:cubicBezTo>
                    <a:cubicBezTo>
                      <a:pt x="93" y="63"/>
                      <a:pt x="93" y="63"/>
                      <a:pt x="92" y="63"/>
                    </a:cubicBezTo>
                    <a:cubicBezTo>
                      <a:pt x="90" y="63"/>
                      <a:pt x="89" y="64"/>
                      <a:pt x="87" y="65"/>
                    </a:cubicBezTo>
                    <a:cubicBezTo>
                      <a:pt x="87" y="65"/>
                      <a:pt x="86" y="65"/>
                      <a:pt x="85" y="65"/>
                    </a:cubicBezTo>
                    <a:cubicBezTo>
                      <a:pt x="85" y="65"/>
                      <a:pt x="84" y="65"/>
                      <a:pt x="83" y="64"/>
                    </a:cubicBezTo>
                    <a:cubicBezTo>
                      <a:pt x="82" y="63"/>
                      <a:pt x="81" y="62"/>
                      <a:pt x="78" y="62"/>
                    </a:cubicBezTo>
                    <a:cubicBezTo>
                      <a:pt x="78" y="62"/>
                      <a:pt x="78" y="62"/>
                      <a:pt x="77" y="62"/>
                    </a:cubicBezTo>
                    <a:cubicBezTo>
                      <a:pt x="76" y="62"/>
                      <a:pt x="75" y="62"/>
                      <a:pt x="74" y="62"/>
                    </a:cubicBezTo>
                    <a:cubicBezTo>
                      <a:pt x="74" y="60"/>
                      <a:pt x="75" y="58"/>
                      <a:pt x="75" y="56"/>
                    </a:cubicBezTo>
                    <a:cubicBezTo>
                      <a:pt x="77" y="49"/>
                      <a:pt x="79" y="42"/>
                      <a:pt x="72" y="34"/>
                    </a:cubicBezTo>
                    <a:cubicBezTo>
                      <a:pt x="70" y="31"/>
                      <a:pt x="67" y="31"/>
                      <a:pt x="65" y="31"/>
                    </a:cubicBezTo>
                    <a:cubicBezTo>
                      <a:pt x="64" y="31"/>
                      <a:pt x="64" y="31"/>
                      <a:pt x="63" y="31"/>
                    </a:cubicBezTo>
                    <a:cubicBezTo>
                      <a:pt x="63" y="31"/>
                      <a:pt x="62" y="31"/>
                      <a:pt x="62" y="31"/>
                    </a:cubicBezTo>
                    <a:cubicBezTo>
                      <a:pt x="61" y="31"/>
                      <a:pt x="61" y="31"/>
                      <a:pt x="60" y="31"/>
                    </a:cubicBezTo>
                    <a:cubicBezTo>
                      <a:pt x="60" y="30"/>
                      <a:pt x="60" y="30"/>
                      <a:pt x="60" y="27"/>
                    </a:cubicBezTo>
                    <a:cubicBezTo>
                      <a:pt x="60" y="26"/>
                      <a:pt x="60" y="24"/>
                      <a:pt x="59" y="23"/>
                    </a:cubicBezTo>
                    <a:cubicBezTo>
                      <a:pt x="58" y="19"/>
                      <a:pt x="55" y="17"/>
                      <a:pt x="51" y="17"/>
                    </a:cubicBezTo>
                    <a:cubicBezTo>
                      <a:pt x="51" y="17"/>
                      <a:pt x="50" y="17"/>
                      <a:pt x="50" y="17"/>
                    </a:cubicBezTo>
                    <a:cubicBezTo>
                      <a:pt x="47" y="18"/>
                      <a:pt x="46" y="19"/>
                      <a:pt x="44" y="20"/>
                    </a:cubicBezTo>
                    <a:cubicBezTo>
                      <a:pt x="44" y="21"/>
                      <a:pt x="43" y="21"/>
                      <a:pt x="43" y="22"/>
                    </a:cubicBezTo>
                    <a:cubicBezTo>
                      <a:pt x="42" y="22"/>
                      <a:pt x="42" y="22"/>
                      <a:pt x="41" y="22"/>
                    </a:cubicBezTo>
                    <a:cubicBezTo>
                      <a:pt x="40" y="22"/>
                      <a:pt x="39" y="22"/>
                      <a:pt x="39" y="22"/>
                    </a:cubicBezTo>
                    <a:cubicBezTo>
                      <a:pt x="38" y="21"/>
                      <a:pt x="38" y="21"/>
                      <a:pt x="38" y="21"/>
                    </a:cubicBezTo>
                    <a:cubicBezTo>
                      <a:pt x="38" y="21"/>
                      <a:pt x="38" y="21"/>
                      <a:pt x="38" y="20"/>
                    </a:cubicBezTo>
                    <a:cubicBezTo>
                      <a:pt x="38" y="19"/>
                      <a:pt x="38" y="18"/>
                      <a:pt x="38" y="17"/>
                    </a:cubicBezTo>
                    <a:cubicBezTo>
                      <a:pt x="37" y="14"/>
                      <a:pt x="35" y="12"/>
                      <a:pt x="31" y="10"/>
                    </a:cubicBezTo>
                    <a:cubicBezTo>
                      <a:pt x="30" y="9"/>
                      <a:pt x="29" y="9"/>
                      <a:pt x="27" y="9"/>
                    </a:cubicBezTo>
                    <a:cubicBezTo>
                      <a:pt x="26" y="8"/>
                      <a:pt x="25" y="8"/>
                      <a:pt x="25" y="8"/>
                    </a:cubicBezTo>
                    <a:cubicBezTo>
                      <a:pt x="23" y="7"/>
                      <a:pt x="23" y="6"/>
                      <a:pt x="22" y="5"/>
                    </a:cubicBezTo>
                    <a:cubicBezTo>
                      <a:pt x="22" y="5"/>
                      <a:pt x="21" y="4"/>
                      <a:pt x="21" y="3"/>
                    </a:cubicBezTo>
                    <a:cubicBezTo>
                      <a:pt x="19" y="1"/>
                      <a:pt x="16" y="0"/>
                      <a:pt x="13" y="0"/>
                    </a:cubicBezTo>
                    <a:cubicBezTo>
                      <a:pt x="9" y="0"/>
                      <a:pt x="4" y="3"/>
                      <a:pt x="2" y="7"/>
                    </a:cubicBezTo>
                    <a:cubicBezTo>
                      <a:pt x="0" y="10"/>
                      <a:pt x="1" y="13"/>
                      <a:pt x="3" y="16"/>
                    </a:cubicBezTo>
                    <a:cubicBezTo>
                      <a:pt x="4" y="18"/>
                      <a:pt x="5" y="20"/>
                      <a:pt x="6" y="22"/>
                    </a:cubicBezTo>
                    <a:cubicBezTo>
                      <a:pt x="7" y="24"/>
                      <a:pt x="7" y="24"/>
                      <a:pt x="7" y="24"/>
                    </a:cubicBezTo>
                    <a:cubicBezTo>
                      <a:pt x="8" y="25"/>
                      <a:pt x="8" y="26"/>
                      <a:pt x="8" y="27"/>
                    </a:cubicBezTo>
                    <a:cubicBezTo>
                      <a:pt x="8" y="29"/>
                      <a:pt x="9" y="31"/>
                      <a:pt x="11" y="33"/>
                    </a:cubicBezTo>
                    <a:cubicBezTo>
                      <a:pt x="13" y="35"/>
                      <a:pt x="16" y="39"/>
                      <a:pt x="21" y="39"/>
                    </a:cubicBezTo>
                    <a:cubicBezTo>
                      <a:pt x="22" y="39"/>
                      <a:pt x="22" y="39"/>
                      <a:pt x="22" y="39"/>
                    </a:cubicBezTo>
                    <a:cubicBezTo>
                      <a:pt x="23" y="39"/>
                      <a:pt x="25" y="38"/>
                      <a:pt x="27" y="38"/>
                    </a:cubicBezTo>
                    <a:cubicBezTo>
                      <a:pt x="28" y="37"/>
                      <a:pt x="31" y="37"/>
                      <a:pt x="32" y="37"/>
                    </a:cubicBezTo>
                    <a:cubicBezTo>
                      <a:pt x="33" y="37"/>
                      <a:pt x="34" y="37"/>
                      <a:pt x="35" y="38"/>
                    </a:cubicBezTo>
                    <a:cubicBezTo>
                      <a:pt x="35" y="38"/>
                      <a:pt x="36" y="41"/>
                      <a:pt x="36" y="43"/>
                    </a:cubicBezTo>
                    <a:cubicBezTo>
                      <a:pt x="37" y="44"/>
                      <a:pt x="37" y="46"/>
                      <a:pt x="37" y="47"/>
                    </a:cubicBezTo>
                    <a:cubicBezTo>
                      <a:pt x="38" y="48"/>
                      <a:pt x="38" y="49"/>
                      <a:pt x="39" y="50"/>
                    </a:cubicBezTo>
                    <a:cubicBezTo>
                      <a:pt x="41" y="54"/>
                      <a:pt x="43" y="58"/>
                      <a:pt x="42" y="62"/>
                    </a:cubicBezTo>
                    <a:cubicBezTo>
                      <a:pt x="42" y="63"/>
                      <a:pt x="42" y="64"/>
                      <a:pt x="41" y="65"/>
                    </a:cubicBezTo>
                    <a:cubicBezTo>
                      <a:pt x="41" y="67"/>
                      <a:pt x="40" y="68"/>
                      <a:pt x="40" y="69"/>
                    </a:cubicBezTo>
                    <a:cubicBezTo>
                      <a:pt x="40" y="72"/>
                      <a:pt x="40" y="74"/>
                      <a:pt x="40" y="76"/>
                    </a:cubicBezTo>
                    <a:cubicBezTo>
                      <a:pt x="40" y="77"/>
                      <a:pt x="40" y="78"/>
                      <a:pt x="40" y="78"/>
                    </a:cubicBezTo>
                    <a:cubicBezTo>
                      <a:pt x="40" y="81"/>
                      <a:pt x="41" y="84"/>
                      <a:pt x="41" y="87"/>
                    </a:cubicBezTo>
                    <a:cubicBezTo>
                      <a:pt x="42" y="89"/>
                      <a:pt x="42" y="92"/>
                      <a:pt x="42" y="94"/>
                    </a:cubicBezTo>
                    <a:cubicBezTo>
                      <a:pt x="42" y="97"/>
                      <a:pt x="42" y="103"/>
                      <a:pt x="49" y="104"/>
                    </a:cubicBezTo>
                    <a:cubicBezTo>
                      <a:pt x="49" y="104"/>
                      <a:pt x="49" y="104"/>
                      <a:pt x="49" y="104"/>
                    </a:cubicBezTo>
                    <a:cubicBezTo>
                      <a:pt x="51" y="104"/>
                      <a:pt x="53" y="103"/>
                      <a:pt x="53" y="103"/>
                    </a:cubicBezTo>
                    <a:cubicBezTo>
                      <a:pt x="54" y="103"/>
                      <a:pt x="54" y="102"/>
                      <a:pt x="54" y="102"/>
                    </a:cubicBezTo>
                    <a:cubicBezTo>
                      <a:pt x="54" y="102"/>
                      <a:pt x="54" y="102"/>
                      <a:pt x="55" y="102"/>
                    </a:cubicBezTo>
                    <a:cubicBezTo>
                      <a:pt x="55" y="102"/>
                      <a:pt x="55" y="102"/>
                      <a:pt x="56" y="103"/>
                    </a:cubicBezTo>
                    <a:cubicBezTo>
                      <a:pt x="57" y="103"/>
                      <a:pt x="57" y="103"/>
                      <a:pt x="57" y="103"/>
                    </a:cubicBezTo>
                    <a:cubicBezTo>
                      <a:pt x="58" y="103"/>
                      <a:pt x="59" y="104"/>
                      <a:pt x="60" y="104"/>
                    </a:cubicBezTo>
                    <a:cubicBezTo>
                      <a:pt x="60" y="104"/>
                      <a:pt x="60" y="105"/>
                      <a:pt x="61" y="105"/>
                    </a:cubicBezTo>
                    <a:cubicBezTo>
                      <a:pt x="61" y="106"/>
                      <a:pt x="62" y="107"/>
                      <a:pt x="63" y="107"/>
                    </a:cubicBezTo>
                    <a:cubicBezTo>
                      <a:pt x="64" y="108"/>
                      <a:pt x="66" y="109"/>
                      <a:pt x="67" y="109"/>
                    </a:cubicBezTo>
                    <a:cubicBezTo>
                      <a:pt x="70" y="109"/>
                      <a:pt x="73" y="107"/>
                      <a:pt x="75" y="105"/>
                    </a:cubicBezTo>
                    <a:cubicBezTo>
                      <a:pt x="76" y="104"/>
                      <a:pt x="76" y="104"/>
                      <a:pt x="76" y="103"/>
                    </a:cubicBezTo>
                    <a:cubicBezTo>
                      <a:pt x="76" y="104"/>
                      <a:pt x="76" y="105"/>
                      <a:pt x="77" y="106"/>
                    </a:cubicBezTo>
                    <a:cubicBezTo>
                      <a:pt x="77" y="108"/>
                      <a:pt x="79" y="111"/>
                      <a:pt x="84" y="111"/>
                    </a:cubicBezTo>
                    <a:cubicBezTo>
                      <a:pt x="85" y="111"/>
                      <a:pt x="86" y="110"/>
                      <a:pt x="87" y="110"/>
                    </a:cubicBezTo>
                    <a:cubicBezTo>
                      <a:pt x="87" y="110"/>
                      <a:pt x="87" y="110"/>
                      <a:pt x="87" y="110"/>
                    </a:cubicBezTo>
                    <a:cubicBezTo>
                      <a:pt x="90" y="110"/>
                      <a:pt x="92" y="109"/>
                      <a:pt x="95" y="108"/>
                    </a:cubicBezTo>
                    <a:cubicBezTo>
                      <a:pt x="98" y="108"/>
                      <a:pt x="100" y="107"/>
                      <a:pt x="103" y="107"/>
                    </a:cubicBezTo>
                    <a:cubicBezTo>
                      <a:pt x="103" y="107"/>
                      <a:pt x="103" y="107"/>
                      <a:pt x="104" y="107"/>
                    </a:cubicBezTo>
                    <a:cubicBezTo>
                      <a:pt x="105" y="107"/>
                      <a:pt x="106" y="107"/>
                      <a:pt x="107" y="107"/>
                    </a:cubicBezTo>
                    <a:cubicBezTo>
                      <a:pt x="109" y="107"/>
                      <a:pt x="111" y="107"/>
                      <a:pt x="113" y="106"/>
                    </a:cubicBezTo>
                    <a:cubicBezTo>
                      <a:pt x="114" y="105"/>
                      <a:pt x="114" y="105"/>
                      <a:pt x="114" y="105"/>
                    </a:cubicBezTo>
                    <a:cubicBezTo>
                      <a:pt x="115" y="105"/>
                      <a:pt x="115" y="105"/>
                      <a:pt x="115" y="106"/>
                    </a:cubicBezTo>
                    <a:cubicBezTo>
                      <a:pt x="116" y="106"/>
                      <a:pt x="117" y="106"/>
                      <a:pt x="119" y="106"/>
                    </a:cubicBezTo>
                    <a:cubicBezTo>
                      <a:pt x="119" y="107"/>
                      <a:pt x="120" y="107"/>
                      <a:pt x="121" y="107"/>
                    </a:cubicBezTo>
                    <a:cubicBezTo>
                      <a:pt x="124" y="107"/>
                      <a:pt x="127" y="106"/>
                      <a:pt x="129" y="106"/>
                    </a:cubicBezTo>
                    <a:cubicBezTo>
                      <a:pt x="132" y="105"/>
                      <a:pt x="133" y="103"/>
                      <a:pt x="134" y="101"/>
                    </a:cubicBezTo>
                    <a:cubicBezTo>
                      <a:pt x="134" y="100"/>
                      <a:pt x="135" y="100"/>
                      <a:pt x="135" y="99"/>
                    </a:cubicBezTo>
                    <a:cubicBezTo>
                      <a:pt x="135" y="100"/>
                      <a:pt x="136" y="100"/>
                      <a:pt x="136" y="100"/>
                    </a:cubicBezTo>
                    <a:cubicBezTo>
                      <a:pt x="137" y="101"/>
                      <a:pt x="138" y="102"/>
                      <a:pt x="139" y="102"/>
                    </a:cubicBezTo>
                    <a:cubicBezTo>
                      <a:pt x="143" y="104"/>
                      <a:pt x="147" y="105"/>
                      <a:pt x="151" y="105"/>
                    </a:cubicBezTo>
                    <a:cubicBezTo>
                      <a:pt x="152" y="105"/>
                      <a:pt x="154" y="104"/>
                      <a:pt x="155" y="104"/>
                    </a:cubicBezTo>
                    <a:cubicBezTo>
                      <a:pt x="157" y="104"/>
                      <a:pt x="159" y="103"/>
                      <a:pt x="160" y="102"/>
                    </a:cubicBezTo>
                    <a:cubicBezTo>
                      <a:pt x="160" y="102"/>
                      <a:pt x="161" y="102"/>
                      <a:pt x="161" y="102"/>
                    </a:cubicBezTo>
                    <a:cubicBezTo>
                      <a:pt x="161" y="101"/>
                      <a:pt x="162" y="101"/>
                      <a:pt x="163" y="101"/>
                    </a:cubicBezTo>
                    <a:cubicBezTo>
                      <a:pt x="164" y="101"/>
                      <a:pt x="166" y="100"/>
                      <a:pt x="168" y="98"/>
                    </a:cubicBezTo>
                    <a:cubicBezTo>
                      <a:pt x="169" y="96"/>
                      <a:pt x="170" y="94"/>
                      <a:pt x="170" y="93"/>
                    </a:cubicBezTo>
                    <a:cubicBezTo>
                      <a:pt x="170" y="92"/>
                      <a:pt x="170" y="91"/>
                      <a:pt x="170" y="90"/>
                    </a:cubicBezTo>
                    <a:cubicBezTo>
                      <a:pt x="170" y="90"/>
                      <a:pt x="171" y="89"/>
                      <a:pt x="172" y="89"/>
                    </a:cubicBezTo>
                    <a:cubicBezTo>
                      <a:pt x="174" y="88"/>
                      <a:pt x="175" y="87"/>
                      <a:pt x="176" y="86"/>
                    </a:cubicBezTo>
                    <a:cubicBezTo>
                      <a:pt x="178" y="84"/>
                      <a:pt x="179" y="82"/>
                      <a:pt x="178" y="80"/>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52" name="Freeform 17"/>
              <p:cNvSpPr>
                <a:spLocks/>
              </p:cNvSpPr>
              <p:nvPr/>
            </p:nvSpPr>
            <p:spPr bwMode="auto">
              <a:xfrm>
                <a:off x="2658" y="840"/>
                <a:ext cx="104" cy="116"/>
              </a:xfrm>
              <a:custGeom>
                <a:avLst/>
                <a:gdLst>
                  <a:gd name="T0" fmla="*/ 38 w 39"/>
                  <a:gd name="T1" fmla="*/ 22 h 44"/>
                  <a:gd name="T2" fmla="*/ 37 w 39"/>
                  <a:gd name="T3" fmla="*/ 19 h 44"/>
                  <a:gd name="T4" fmla="*/ 37 w 39"/>
                  <a:gd name="T5" fmla="*/ 18 h 44"/>
                  <a:gd name="T6" fmla="*/ 34 w 39"/>
                  <a:gd name="T7" fmla="*/ 8 h 44"/>
                  <a:gd name="T8" fmla="*/ 27 w 39"/>
                  <a:gd name="T9" fmla="*/ 1 h 44"/>
                  <a:gd name="T10" fmla="*/ 22 w 39"/>
                  <a:gd name="T11" fmla="*/ 0 h 44"/>
                  <a:gd name="T12" fmla="*/ 12 w 39"/>
                  <a:gd name="T13" fmla="*/ 3 h 44"/>
                  <a:gd name="T14" fmla="*/ 8 w 39"/>
                  <a:gd name="T15" fmla="*/ 10 h 44"/>
                  <a:gd name="T16" fmla="*/ 6 w 39"/>
                  <a:gd name="T17" fmla="*/ 14 h 44"/>
                  <a:gd name="T18" fmla="*/ 5 w 39"/>
                  <a:gd name="T19" fmla="*/ 15 h 44"/>
                  <a:gd name="T20" fmla="*/ 2 w 39"/>
                  <a:gd name="T21" fmla="*/ 26 h 44"/>
                  <a:gd name="T22" fmla="*/ 6 w 39"/>
                  <a:gd name="T23" fmla="*/ 31 h 44"/>
                  <a:gd name="T24" fmla="*/ 8 w 39"/>
                  <a:gd name="T25" fmla="*/ 33 h 44"/>
                  <a:gd name="T26" fmla="*/ 14 w 39"/>
                  <a:gd name="T27" fmla="*/ 38 h 44"/>
                  <a:gd name="T28" fmla="*/ 19 w 39"/>
                  <a:gd name="T29" fmla="*/ 41 h 44"/>
                  <a:gd name="T30" fmla="*/ 22 w 39"/>
                  <a:gd name="T31" fmla="*/ 43 h 44"/>
                  <a:gd name="T32" fmla="*/ 27 w 39"/>
                  <a:gd name="T33" fmla="*/ 44 h 44"/>
                  <a:gd name="T34" fmla="*/ 33 w 39"/>
                  <a:gd name="T35" fmla="*/ 43 h 44"/>
                  <a:gd name="T36" fmla="*/ 38 w 39"/>
                  <a:gd name="T37" fmla="*/ 36 h 44"/>
                  <a:gd name="T38" fmla="*/ 38 w 39"/>
                  <a:gd name="T3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44">
                    <a:moveTo>
                      <a:pt x="38" y="22"/>
                    </a:moveTo>
                    <a:cubicBezTo>
                      <a:pt x="38" y="21"/>
                      <a:pt x="37" y="20"/>
                      <a:pt x="37" y="19"/>
                    </a:cubicBezTo>
                    <a:cubicBezTo>
                      <a:pt x="37" y="18"/>
                      <a:pt x="37" y="18"/>
                      <a:pt x="37" y="18"/>
                    </a:cubicBezTo>
                    <a:cubicBezTo>
                      <a:pt x="36" y="15"/>
                      <a:pt x="36" y="11"/>
                      <a:pt x="34" y="8"/>
                    </a:cubicBezTo>
                    <a:cubicBezTo>
                      <a:pt x="33" y="5"/>
                      <a:pt x="30" y="2"/>
                      <a:pt x="27" y="1"/>
                    </a:cubicBezTo>
                    <a:cubicBezTo>
                      <a:pt x="26" y="0"/>
                      <a:pt x="24" y="0"/>
                      <a:pt x="22" y="0"/>
                    </a:cubicBezTo>
                    <a:cubicBezTo>
                      <a:pt x="19" y="0"/>
                      <a:pt x="14" y="1"/>
                      <a:pt x="12" y="3"/>
                    </a:cubicBezTo>
                    <a:cubicBezTo>
                      <a:pt x="10" y="5"/>
                      <a:pt x="9" y="8"/>
                      <a:pt x="8" y="10"/>
                    </a:cubicBezTo>
                    <a:cubicBezTo>
                      <a:pt x="8" y="11"/>
                      <a:pt x="7" y="13"/>
                      <a:pt x="6" y="14"/>
                    </a:cubicBezTo>
                    <a:cubicBezTo>
                      <a:pt x="5" y="15"/>
                      <a:pt x="5" y="15"/>
                      <a:pt x="5" y="15"/>
                    </a:cubicBezTo>
                    <a:cubicBezTo>
                      <a:pt x="3" y="17"/>
                      <a:pt x="0" y="21"/>
                      <a:pt x="2" y="26"/>
                    </a:cubicBezTo>
                    <a:cubicBezTo>
                      <a:pt x="3" y="29"/>
                      <a:pt x="5" y="30"/>
                      <a:pt x="6" y="31"/>
                    </a:cubicBezTo>
                    <a:cubicBezTo>
                      <a:pt x="7" y="32"/>
                      <a:pt x="8" y="32"/>
                      <a:pt x="8" y="33"/>
                    </a:cubicBezTo>
                    <a:cubicBezTo>
                      <a:pt x="10" y="35"/>
                      <a:pt x="12" y="37"/>
                      <a:pt x="14" y="38"/>
                    </a:cubicBezTo>
                    <a:cubicBezTo>
                      <a:pt x="16" y="40"/>
                      <a:pt x="18" y="41"/>
                      <a:pt x="19" y="41"/>
                    </a:cubicBezTo>
                    <a:cubicBezTo>
                      <a:pt x="20" y="42"/>
                      <a:pt x="21" y="42"/>
                      <a:pt x="22" y="43"/>
                    </a:cubicBezTo>
                    <a:cubicBezTo>
                      <a:pt x="24" y="44"/>
                      <a:pt x="26" y="44"/>
                      <a:pt x="27" y="44"/>
                    </a:cubicBezTo>
                    <a:cubicBezTo>
                      <a:pt x="29" y="44"/>
                      <a:pt x="31" y="44"/>
                      <a:pt x="33" y="43"/>
                    </a:cubicBezTo>
                    <a:cubicBezTo>
                      <a:pt x="35" y="41"/>
                      <a:pt x="37" y="39"/>
                      <a:pt x="38" y="36"/>
                    </a:cubicBezTo>
                    <a:cubicBezTo>
                      <a:pt x="39" y="31"/>
                      <a:pt x="38" y="26"/>
                      <a:pt x="38" y="22"/>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53" name="Freeform 18"/>
              <p:cNvSpPr>
                <a:spLocks/>
              </p:cNvSpPr>
              <p:nvPr/>
            </p:nvSpPr>
            <p:spPr bwMode="auto">
              <a:xfrm>
                <a:off x="2618" y="1456"/>
                <a:ext cx="40" cy="42"/>
              </a:xfrm>
              <a:custGeom>
                <a:avLst/>
                <a:gdLst>
                  <a:gd name="T0" fmla="*/ 10 w 15"/>
                  <a:gd name="T1" fmla="*/ 1 h 16"/>
                  <a:gd name="T2" fmla="*/ 6 w 15"/>
                  <a:gd name="T3" fmla="*/ 0 h 16"/>
                  <a:gd name="T4" fmla="*/ 1 w 15"/>
                  <a:gd name="T5" fmla="*/ 2 h 16"/>
                  <a:gd name="T6" fmla="*/ 0 w 15"/>
                  <a:gd name="T7" fmla="*/ 7 h 16"/>
                  <a:gd name="T8" fmla="*/ 10 w 15"/>
                  <a:gd name="T9" fmla="*/ 16 h 16"/>
                  <a:gd name="T10" fmla="*/ 10 w 15"/>
                  <a:gd name="T11" fmla="*/ 16 h 16"/>
                  <a:gd name="T12" fmla="*/ 12 w 15"/>
                  <a:gd name="T13" fmla="*/ 16 h 16"/>
                  <a:gd name="T14" fmla="*/ 15 w 15"/>
                  <a:gd name="T15" fmla="*/ 10 h 16"/>
                  <a:gd name="T16" fmla="*/ 10 w 15"/>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6">
                    <a:moveTo>
                      <a:pt x="10" y="1"/>
                    </a:moveTo>
                    <a:cubicBezTo>
                      <a:pt x="9" y="1"/>
                      <a:pt x="7" y="0"/>
                      <a:pt x="6" y="0"/>
                    </a:cubicBezTo>
                    <a:cubicBezTo>
                      <a:pt x="4" y="0"/>
                      <a:pt x="3" y="1"/>
                      <a:pt x="1" y="2"/>
                    </a:cubicBezTo>
                    <a:cubicBezTo>
                      <a:pt x="0" y="4"/>
                      <a:pt x="0" y="5"/>
                      <a:pt x="0" y="7"/>
                    </a:cubicBezTo>
                    <a:cubicBezTo>
                      <a:pt x="1" y="11"/>
                      <a:pt x="6" y="16"/>
                      <a:pt x="10" y="16"/>
                    </a:cubicBezTo>
                    <a:cubicBezTo>
                      <a:pt x="10" y="16"/>
                      <a:pt x="10" y="16"/>
                      <a:pt x="10" y="16"/>
                    </a:cubicBezTo>
                    <a:cubicBezTo>
                      <a:pt x="11" y="16"/>
                      <a:pt x="11" y="16"/>
                      <a:pt x="12" y="16"/>
                    </a:cubicBezTo>
                    <a:cubicBezTo>
                      <a:pt x="14" y="15"/>
                      <a:pt x="15" y="13"/>
                      <a:pt x="15" y="10"/>
                    </a:cubicBezTo>
                    <a:cubicBezTo>
                      <a:pt x="15" y="7"/>
                      <a:pt x="12" y="3"/>
                      <a:pt x="10" y="1"/>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54" name="Freeform 19"/>
              <p:cNvSpPr>
                <a:spLocks/>
              </p:cNvSpPr>
              <p:nvPr/>
            </p:nvSpPr>
            <p:spPr bwMode="auto">
              <a:xfrm>
                <a:off x="2770" y="1435"/>
                <a:ext cx="32" cy="29"/>
              </a:xfrm>
              <a:custGeom>
                <a:avLst/>
                <a:gdLst>
                  <a:gd name="T0" fmla="*/ 11 w 12"/>
                  <a:gd name="T1" fmla="*/ 4 h 11"/>
                  <a:gd name="T2" fmla="*/ 7 w 12"/>
                  <a:gd name="T3" fmla="*/ 0 h 11"/>
                  <a:gd name="T4" fmla="*/ 1 w 12"/>
                  <a:gd name="T5" fmla="*/ 6 h 11"/>
                  <a:gd name="T6" fmla="*/ 3 w 12"/>
                  <a:gd name="T7" fmla="*/ 10 h 11"/>
                  <a:gd name="T8" fmla="*/ 5 w 12"/>
                  <a:gd name="T9" fmla="*/ 11 h 11"/>
                  <a:gd name="T10" fmla="*/ 5 w 12"/>
                  <a:gd name="T11" fmla="*/ 11 h 11"/>
                  <a:gd name="T12" fmla="*/ 10 w 12"/>
                  <a:gd name="T13" fmla="*/ 8 h 11"/>
                  <a:gd name="T14" fmla="*/ 11 w 12"/>
                  <a:gd name="T15" fmla="*/ 4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11" y="4"/>
                    </a:moveTo>
                    <a:cubicBezTo>
                      <a:pt x="11" y="0"/>
                      <a:pt x="8" y="0"/>
                      <a:pt x="7" y="0"/>
                    </a:cubicBezTo>
                    <a:cubicBezTo>
                      <a:pt x="3" y="0"/>
                      <a:pt x="1" y="4"/>
                      <a:pt x="1" y="6"/>
                    </a:cubicBezTo>
                    <a:cubicBezTo>
                      <a:pt x="0" y="8"/>
                      <a:pt x="2" y="10"/>
                      <a:pt x="3" y="10"/>
                    </a:cubicBezTo>
                    <a:cubicBezTo>
                      <a:pt x="4" y="10"/>
                      <a:pt x="4" y="11"/>
                      <a:pt x="5" y="11"/>
                    </a:cubicBezTo>
                    <a:cubicBezTo>
                      <a:pt x="5" y="11"/>
                      <a:pt x="5" y="11"/>
                      <a:pt x="5" y="11"/>
                    </a:cubicBezTo>
                    <a:cubicBezTo>
                      <a:pt x="7" y="11"/>
                      <a:pt x="9" y="10"/>
                      <a:pt x="10" y="8"/>
                    </a:cubicBezTo>
                    <a:cubicBezTo>
                      <a:pt x="11" y="7"/>
                      <a:pt x="12" y="6"/>
                      <a:pt x="11" y="4"/>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55" name="Freeform 20"/>
              <p:cNvSpPr>
                <a:spLocks/>
              </p:cNvSpPr>
              <p:nvPr/>
            </p:nvSpPr>
            <p:spPr bwMode="auto">
              <a:xfrm>
                <a:off x="1899" y="1007"/>
                <a:ext cx="571" cy="507"/>
              </a:xfrm>
              <a:custGeom>
                <a:avLst/>
                <a:gdLst>
                  <a:gd name="T0" fmla="*/ 209 w 215"/>
                  <a:gd name="T1" fmla="*/ 139 h 191"/>
                  <a:gd name="T2" fmla="*/ 205 w 215"/>
                  <a:gd name="T3" fmla="*/ 135 h 191"/>
                  <a:gd name="T4" fmla="*/ 197 w 215"/>
                  <a:gd name="T5" fmla="*/ 125 h 191"/>
                  <a:gd name="T6" fmla="*/ 189 w 215"/>
                  <a:gd name="T7" fmla="*/ 119 h 191"/>
                  <a:gd name="T8" fmla="*/ 181 w 215"/>
                  <a:gd name="T9" fmla="*/ 110 h 191"/>
                  <a:gd name="T10" fmla="*/ 178 w 215"/>
                  <a:gd name="T11" fmla="*/ 104 h 191"/>
                  <a:gd name="T12" fmla="*/ 179 w 215"/>
                  <a:gd name="T13" fmla="*/ 90 h 191"/>
                  <a:gd name="T14" fmla="*/ 181 w 215"/>
                  <a:gd name="T15" fmla="*/ 69 h 191"/>
                  <a:gd name="T16" fmla="*/ 180 w 215"/>
                  <a:gd name="T17" fmla="*/ 57 h 191"/>
                  <a:gd name="T18" fmla="*/ 182 w 215"/>
                  <a:gd name="T19" fmla="*/ 50 h 191"/>
                  <a:gd name="T20" fmla="*/ 184 w 215"/>
                  <a:gd name="T21" fmla="*/ 44 h 191"/>
                  <a:gd name="T22" fmla="*/ 185 w 215"/>
                  <a:gd name="T23" fmla="*/ 35 h 191"/>
                  <a:gd name="T24" fmla="*/ 181 w 215"/>
                  <a:gd name="T25" fmla="*/ 21 h 191"/>
                  <a:gd name="T26" fmla="*/ 177 w 215"/>
                  <a:gd name="T27" fmla="*/ 16 h 191"/>
                  <a:gd name="T28" fmla="*/ 165 w 215"/>
                  <a:gd name="T29" fmla="*/ 3 h 191"/>
                  <a:gd name="T30" fmla="*/ 149 w 215"/>
                  <a:gd name="T31" fmla="*/ 9 h 191"/>
                  <a:gd name="T32" fmla="*/ 148 w 215"/>
                  <a:gd name="T33" fmla="*/ 15 h 191"/>
                  <a:gd name="T34" fmla="*/ 146 w 215"/>
                  <a:gd name="T35" fmla="*/ 30 h 191"/>
                  <a:gd name="T36" fmla="*/ 145 w 215"/>
                  <a:gd name="T37" fmla="*/ 38 h 191"/>
                  <a:gd name="T38" fmla="*/ 146 w 215"/>
                  <a:gd name="T39" fmla="*/ 50 h 191"/>
                  <a:gd name="T40" fmla="*/ 143 w 215"/>
                  <a:gd name="T41" fmla="*/ 62 h 191"/>
                  <a:gd name="T42" fmla="*/ 141 w 215"/>
                  <a:gd name="T43" fmla="*/ 44 h 191"/>
                  <a:gd name="T44" fmla="*/ 138 w 215"/>
                  <a:gd name="T45" fmla="*/ 16 h 191"/>
                  <a:gd name="T46" fmla="*/ 131 w 215"/>
                  <a:gd name="T47" fmla="*/ 10 h 191"/>
                  <a:gd name="T48" fmla="*/ 5 w 215"/>
                  <a:gd name="T49" fmla="*/ 82 h 191"/>
                  <a:gd name="T50" fmla="*/ 2 w 215"/>
                  <a:gd name="T51" fmla="*/ 98 h 191"/>
                  <a:gd name="T52" fmla="*/ 3 w 215"/>
                  <a:gd name="T53" fmla="*/ 104 h 191"/>
                  <a:gd name="T54" fmla="*/ 15 w 215"/>
                  <a:gd name="T55" fmla="*/ 121 h 191"/>
                  <a:gd name="T56" fmla="*/ 30 w 215"/>
                  <a:gd name="T57" fmla="*/ 128 h 191"/>
                  <a:gd name="T58" fmla="*/ 32 w 215"/>
                  <a:gd name="T59" fmla="*/ 127 h 191"/>
                  <a:gd name="T60" fmla="*/ 35 w 215"/>
                  <a:gd name="T61" fmla="*/ 128 h 191"/>
                  <a:gd name="T62" fmla="*/ 34 w 215"/>
                  <a:gd name="T63" fmla="*/ 140 h 191"/>
                  <a:gd name="T64" fmla="*/ 36 w 215"/>
                  <a:gd name="T65" fmla="*/ 163 h 191"/>
                  <a:gd name="T66" fmla="*/ 49 w 215"/>
                  <a:gd name="T67" fmla="*/ 165 h 191"/>
                  <a:gd name="T68" fmla="*/ 59 w 215"/>
                  <a:gd name="T69" fmla="*/ 167 h 191"/>
                  <a:gd name="T70" fmla="*/ 74 w 215"/>
                  <a:gd name="T71" fmla="*/ 170 h 191"/>
                  <a:gd name="T72" fmla="*/ 82 w 215"/>
                  <a:gd name="T73" fmla="*/ 172 h 191"/>
                  <a:gd name="T74" fmla="*/ 101 w 215"/>
                  <a:gd name="T75" fmla="*/ 167 h 191"/>
                  <a:gd name="T76" fmla="*/ 108 w 215"/>
                  <a:gd name="T77" fmla="*/ 168 h 191"/>
                  <a:gd name="T78" fmla="*/ 120 w 215"/>
                  <a:gd name="T79" fmla="*/ 169 h 191"/>
                  <a:gd name="T80" fmla="*/ 131 w 215"/>
                  <a:gd name="T81" fmla="*/ 158 h 191"/>
                  <a:gd name="T82" fmla="*/ 134 w 215"/>
                  <a:gd name="T83" fmla="*/ 153 h 191"/>
                  <a:gd name="T84" fmla="*/ 134 w 215"/>
                  <a:gd name="T85" fmla="*/ 158 h 191"/>
                  <a:gd name="T86" fmla="*/ 133 w 215"/>
                  <a:gd name="T87" fmla="*/ 167 h 191"/>
                  <a:gd name="T88" fmla="*/ 144 w 215"/>
                  <a:gd name="T89" fmla="*/ 169 h 191"/>
                  <a:gd name="T90" fmla="*/ 145 w 215"/>
                  <a:gd name="T91" fmla="*/ 174 h 191"/>
                  <a:gd name="T92" fmla="*/ 157 w 215"/>
                  <a:gd name="T93" fmla="*/ 184 h 191"/>
                  <a:gd name="T94" fmla="*/ 167 w 215"/>
                  <a:gd name="T95" fmla="*/ 188 h 191"/>
                  <a:gd name="T96" fmla="*/ 184 w 215"/>
                  <a:gd name="T97" fmla="*/ 189 h 191"/>
                  <a:gd name="T98" fmla="*/ 195 w 215"/>
                  <a:gd name="T99" fmla="*/ 179 h 191"/>
                  <a:gd name="T100" fmla="*/ 195 w 215"/>
                  <a:gd name="T101" fmla="*/ 173 h 191"/>
                  <a:gd name="T102" fmla="*/ 195 w 215"/>
                  <a:gd name="T103" fmla="*/ 165 h 191"/>
                  <a:gd name="T104" fmla="*/ 191 w 215"/>
                  <a:gd name="T105" fmla="*/ 156 h 191"/>
                  <a:gd name="T106" fmla="*/ 192 w 215"/>
                  <a:gd name="T107" fmla="*/ 155 h 191"/>
                  <a:gd name="T108" fmla="*/ 198 w 215"/>
                  <a:gd name="T109" fmla="*/ 158 h 191"/>
                  <a:gd name="T110" fmla="*/ 202 w 215"/>
                  <a:gd name="T111" fmla="*/ 157 h 191"/>
                  <a:gd name="T112" fmla="*/ 207 w 215"/>
                  <a:gd name="T113" fmla="*/ 161 h 191"/>
                  <a:gd name="T114" fmla="*/ 214 w 215"/>
                  <a:gd name="T115" fmla="*/ 154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191">
                    <a:moveTo>
                      <a:pt x="212" y="142"/>
                    </a:moveTo>
                    <a:cubicBezTo>
                      <a:pt x="211" y="141"/>
                      <a:pt x="210" y="140"/>
                      <a:pt x="209" y="139"/>
                    </a:cubicBezTo>
                    <a:cubicBezTo>
                      <a:pt x="209" y="139"/>
                      <a:pt x="208" y="138"/>
                      <a:pt x="207" y="138"/>
                    </a:cubicBezTo>
                    <a:cubicBezTo>
                      <a:pt x="207" y="137"/>
                      <a:pt x="206" y="136"/>
                      <a:pt x="205" y="135"/>
                    </a:cubicBezTo>
                    <a:cubicBezTo>
                      <a:pt x="205" y="134"/>
                      <a:pt x="205" y="134"/>
                      <a:pt x="204" y="133"/>
                    </a:cubicBezTo>
                    <a:cubicBezTo>
                      <a:pt x="202" y="130"/>
                      <a:pt x="199" y="127"/>
                      <a:pt x="197" y="125"/>
                    </a:cubicBezTo>
                    <a:cubicBezTo>
                      <a:pt x="196" y="124"/>
                      <a:pt x="195" y="124"/>
                      <a:pt x="194" y="123"/>
                    </a:cubicBezTo>
                    <a:cubicBezTo>
                      <a:pt x="193" y="121"/>
                      <a:pt x="191" y="120"/>
                      <a:pt x="189" y="119"/>
                    </a:cubicBezTo>
                    <a:cubicBezTo>
                      <a:pt x="187" y="118"/>
                      <a:pt x="185" y="117"/>
                      <a:pt x="184" y="115"/>
                    </a:cubicBezTo>
                    <a:cubicBezTo>
                      <a:pt x="183" y="114"/>
                      <a:pt x="182" y="112"/>
                      <a:pt x="181" y="110"/>
                    </a:cubicBezTo>
                    <a:cubicBezTo>
                      <a:pt x="181" y="109"/>
                      <a:pt x="181" y="109"/>
                      <a:pt x="181" y="108"/>
                    </a:cubicBezTo>
                    <a:cubicBezTo>
                      <a:pt x="180" y="107"/>
                      <a:pt x="179" y="105"/>
                      <a:pt x="178" y="104"/>
                    </a:cubicBezTo>
                    <a:cubicBezTo>
                      <a:pt x="178" y="103"/>
                      <a:pt x="177" y="102"/>
                      <a:pt x="177" y="101"/>
                    </a:cubicBezTo>
                    <a:cubicBezTo>
                      <a:pt x="175" y="98"/>
                      <a:pt x="177" y="95"/>
                      <a:pt x="179" y="90"/>
                    </a:cubicBezTo>
                    <a:cubicBezTo>
                      <a:pt x="182" y="86"/>
                      <a:pt x="184" y="80"/>
                      <a:pt x="183" y="75"/>
                    </a:cubicBezTo>
                    <a:cubicBezTo>
                      <a:pt x="183" y="73"/>
                      <a:pt x="182" y="71"/>
                      <a:pt x="181" y="69"/>
                    </a:cubicBezTo>
                    <a:cubicBezTo>
                      <a:pt x="180" y="66"/>
                      <a:pt x="179" y="64"/>
                      <a:pt x="179" y="61"/>
                    </a:cubicBezTo>
                    <a:cubicBezTo>
                      <a:pt x="179" y="60"/>
                      <a:pt x="179" y="59"/>
                      <a:pt x="180" y="57"/>
                    </a:cubicBezTo>
                    <a:cubicBezTo>
                      <a:pt x="181" y="56"/>
                      <a:pt x="181" y="56"/>
                      <a:pt x="181" y="56"/>
                    </a:cubicBezTo>
                    <a:cubicBezTo>
                      <a:pt x="181" y="54"/>
                      <a:pt x="182" y="52"/>
                      <a:pt x="182" y="50"/>
                    </a:cubicBezTo>
                    <a:cubicBezTo>
                      <a:pt x="182" y="49"/>
                      <a:pt x="182" y="49"/>
                      <a:pt x="182" y="49"/>
                    </a:cubicBezTo>
                    <a:cubicBezTo>
                      <a:pt x="183" y="47"/>
                      <a:pt x="183" y="46"/>
                      <a:pt x="184" y="44"/>
                    </a:cubicBezTo>
                    <a:cubicBezTo>
                      <a:pt x="185" y="42"/>
                      <a:pt x="185" y="39"/>
                      <a:pt x="185" y="35"/>
                    </a:cubicBezTo>
                    <a:cubicBezTo>
                      <a:pt x="185" y="35"/>
                      <a:pt x="185" y="35"/>
                      <a:pt x="185" y="35"/>
                    </a:cubicBezTo>
                    <a:cubicBezTo>
                      <a:pt x="185" y="32"/>
                      <a:pt x="185" y="29"/>
                      <a:pt x="184" y="25"/>
                    </a:cubicBezTo>
                    <a:cubicBezTo>
                      <a:pt x="183" y="23"/>
                      <a:pt x="182" y="22"/>
                      <a:pt x="181" y="21"/>
                    </a:cubicBezTo>
                    <a:cubicBezTo>
                      <a:pt x="180" y="20"/>
                      <a:pt x="180" y="19"/>
                      <a:pt x="179" y="19"/>
                    </a:cubicBezTo>
                    <a:cubicBezTo>
                      <a:pt x="179" y="18"/>
                      <a:pt x="178" y="17"/>
                      <a:pt x="177" y="16"/>
                    </a:cubicBezTo>
                    <a:cubicBezTo>
                      <a:pt x="175" y="12"/>
                      <a:pt x="173" y="7"/>
                      <a:pt x="168" y="5"/>
                    </a:cubicBezTo>
                    <a:cubicBezTo>
                      <a:pt x="167" y="4"/>
                      <a:pt x="166" y="4"/>
                      <a:pt x="165" y="3"/>
                    </a:cubicBezTo>
                    <a:cubicBezTo>
                      <a:pt x="163" y="2"/>
                      <a:pt x="160" y="0"/>
                      <a:pt x="157" y="0"/>
                    </a:cubicBezTo>
                    <a:cubicBezTo>
                      <a:pt x="151" y="0"/>
                      <a:pt x="149" y="6"/>
                      <a:pt x="149" y="9"/>
                    </a:cubicBezTo>
                    <a:cubicBezTo>
                      <a:pt x="149" y="10"/>
                      <a:pt x="149" y="10"/>
                      <a:pt x="149" y="10"/>
                    </a:cubicBezTo>
                    <a:cubicBezTo>
                      <a:pt x="148" y="12"/>
                      <a:pt x="148" y="14"/>
                      <a:pt x="148" y="15"/>
                    </a:cubicBezTo>
                    <a:cubicBezTo>
                      <a:pt x="147" y="17"/>
                      <a:pt x="147" y="20"/>
                      <a:pt x="146" y="22"/>
                    </a:cubicBezTo>
                    <a:cubicBezTo>
                      <a:pt x="146" y="24"/>
                      <a:pt x="146" y="27"/>
                      <a:pt x="146" y="30"/>
                    </a:cubicBezTo>
                    <a:cubicBezTo>
                      <a:pt x="146" y="31"/>
                      <a:pt x="146" y="33"/>
                      <a:pt x="146" y="34"/>
                    </a:cubicBezTo>
                    <a:cubicBezTo>
                      <a:pt x="146" y="36"/>
                      <a:pt x="145" y="37"/>
                      <a:pt x="145" y="38"/>
                    </a:cubicBezTo>
                    <a:cubicBezTo>
                      <a:pt x="145" y="40"/>
                      <a:pt x="145" y="43"/>
                      <a:pt x="145" y="46"/>
                    </a:cubicBezTo>
                    <a:cubicBezTo>
                      <a:pt x="145" y="47"/>
                      <a:pt x="146" y="49"/>
                      <a:pt x="146" y="50"/>
                    </a:cubicBezTo>
                    <a:cubicBezTo>
                      <a:pt x="146" y="52"/>
                      <a:pt x="147" y="54"/>
                      <a:pt x="147" y="55"/>
                    </a:cubicBezTo>
                    <a:cubicBezTo>
                      <a:pt x="146" y="58"/>
                      <a:pt x="144" y="62"/>
                      <a:pt x="143" y="62"/>
                    </a:cubicBezTo>
                    <a:cubicBezTo>
                      <a:pt x="143" y="62"/>
                      <a:pt x="142" y="62"/>
                      <a:pt x="141" y="59"/>
                    </a:cubicBezTo>
                    <a:cubicBezTo>
                      <a:pt x="140" y="54"/>
                      <a:pt x="140" y="49"/>
                      <a:pt x="141" y="44"/>
                    </a:cubicBezTo>
                    <a:cubicBezTo>
                      <a:pt x="142" y="41"/>
                      <a:pt x="142" y="39"/>
                      <a:pt x="142" y="37"/>
                    </a:cubicBezTo>
                    <a:cubicBezTo>
                      <a:pt x="143" y="29"/>
                      <a:pt x="140" y="22"/>
                      <a:pt x="138" y="16"/>
                    </a:cubicBezTo>
                    <a:cubicBezTo>
                      <a:pt x="136" y="14"/>
                      <a:pt x="135" y="13"/>
                      <a:pt x="134" y="12"/>
                    </a:cubicBezTo>
                    <a:cubicBezTo>
                      <a:pt x="131" y="10"/>
                      <a:pt x="131" y="10"/>
                      <a:pt x="131" y="10"/>
                    </a:cubicBezTo>
                    <a:cubicBezTo>
                      <a:pt x="94" y="118"/>
                      <a:pt x="94" y="118"/>
                      <a:pt x="94" y="118"/>
                    </a:cubicBezTo>
                    <a:cubicBezTo>
                      <a:pt x="5" y="82"/>
                      <a:pt x="5" y="82"/>
                      <a:pt x="5" y="82"/>
                    </a:cubicBezTo>
                    <a:cubicBezTo>
                      <a:pt x="4" y="84"/>
                      <a:pt x="4" y="84"/>
                      <a:pt x="4" y="84"/>
                    </a:cubicBezTo>
                    <a:cubicBezTo>
                      <a:pt x="0" y="88"/>
                      <a:pt x="1" y="93"/>
                      <a:pt x="2" y="98"/>
                    </a:cubicBezTo>
                    <a:cubicBezTo>
                      <a:pt x="2" y="98"/>
                      <a:pt x="2" y="99"/>
                      <a:pt x="2" y="100"/>
                    </a:cubicBezTo>
                    <a:cubicBezTo>
                      <a:pt x="3" y="101"/>
                      <a:pt x="3" y="102"/>
                      <a:pt x="3" y="104"/>
                    </a:cubicBezTo>
                    <a:cubicBezTo>
                      <a:pt x="3" y="105"/>
                      <a:pt x="3" y="107"/>
                      <a:pt x="4" y="109"/>
                    </a:cubicBezTo>
                    <a:cubicBezTo>
                      <a:pt x="5" y="116"/>
                      <a:pt x="11" y="118"/>
                      <a:pt x="15" y="121"/>
                    </a:cubicBezTo>
                    <a:cubicBezTo>
                      <a:pt x="18" y="122"/>
                      <a:pt x="20" y="123"/>
                      <a:pt x="21" y="124"/>
                    </a:cubicBezTo>
                    <a:cubicBezTo>
                      <a:pt x="24" y="126"/>
                      <a:pt x="26" y="127"/>
                      <a:pt x="30" y="128"/>
                    </a:cubicBezTo>
                    <a:cubicBezTo>
                      <a:pt x="30" y="128"/>
                      <a:pt x="30" y="128"/>
                      <a:pt x="30" y="128"/>
                    </a:cubicBezTo>
                    <a:cubicBezTo>
                      <a:pt x="31" y="128"/>
                      <a:pt x="32" y="127"/>
                      <a:pt x="32" y="127"/>
                    </a:cubicBezTo>
                    <a:cubicBezTo>
                      <a:pt x="33" y="127"/>
                      <a:pt x="33" y="127"/>
                      <a:pt x="34" y="127"/>
                    </a:cubicBezTo>
                    <a:cubicBezTo>
                      <a:pt x="35" y="127"/>
                      <a:pt x="35" y="128"/>
                      <a:pt x="35" y="128"/>
                    </a:cubicBezTo>
                    <a:cubicBezTo>
                      <a:pt x="36" y="130"/>
                      <a:pt x="37" y="134"/>
                      <a:pt x="35" y="137"/>
                    </a:cubicBezTo>
                    <a:cubicBezTo>
                      <a:pt x="35" y="138"/>
                      <a:pt x="34" y="139"/>
                      <a:pt x="34" y="140"/>
                    </a:cubicBezTo>
                    <a:cubicBezTo>
                      <a:pt x="33" y="141"/>
                      <a:pt x="31" y="143"/>
                      <a:pt x="31" y="146"/>
                    </a:cubicBezTo>
                    <a:cubicBezTo>
                      <a:pt x="29" y="152"/>
                      <a:pt x="32" y="159"/>
                      <a:pt x="36" y="163"/>
                    </a:cubicBezTo>
                    <a:cubicBezTo>
                      <a:pt x="39" y="165"/>
                      <a:pt x="43" y="165"/>
                      <a:pt x="46" y="165"/>
                    </a:cubicBezTo>
                    <a:cubicBezTo>
                      <a:pt x="46" y="165"/>
                      <a:pt x="49" y="165"/>
                      <a:pt x="49" y="165"/>
                    </a:cubicBezTo>
                    <a:cubicBezTo>
                      <a:pt x="51" y="165"/>
                      <a:pt x="52" y="166"/>
                      <a:pt x="54" y="166"/>
                    </a:cubicBezTo>
                    <a:cubicBezTo>
                      <a:pt x="55" y="166"/>
                      <a:pt x="57" y="167"/>
                      <a:pt x="59" y="167"/>
                    </a:cubicBezTo>
                    <a:cubicBezTo>
                      <a:pt x="63" y="167"/>
                      <a:pt x="68" y="168"/>
                      <a:pt x="72" y="169"/>
                    </a:cubicBezTo>
                    <a:cubicBezTo>
                      <a:pt x="73" y="169"/>
                      <a:pt x="74" y="170"/>
                      <a:pt x="74" y="170"/>
                    </a:cubicBezTo>
                    <a:cubicBezTo>
                      <a:pt x="76" y="171"/>
                      <a:pt x="78" y="172"/>
                      <a:pt x="81" y="172"/>
                    </a:cubicBezTo>
                    <a:cubicBezTo>
                      <a:pt x="81" y="172"/>
                      <a:pt x="82" y="172"/>
                      <a:pt x="82" y="172"/>
                    </a:cubicBezTo>
                    <a:cubicBezTo>
                      <a:pt x="86" y="172"/>
                      <a:pt x="90" y="171"/>
                      <a:pt x="93" y="170"/>
                    </a:cubicBezTo>
                    <a:cubicBezTo>
                      <a:pt x="96" y="169"/>
                      <a:pt x="98" y="168"/>
                      <a:pt x="101" y="167"/>
                    </a:cubicBezTo>
                    <a:cubicBezTo>
                      <a:pt x="101" y="167"/>
                      <a:pt x="102" y="167"/>
                      <a:pt x="102" y="167"/>
                    </a:cubicBezTo>
                    <a:cubicBezTo>
                      <a:pt x="104" y="167"/>
                      <a:pt x="106" y="168"/>
                      <a:pt x="108" y="168"/>
                    </a:cubicBezTo>
                    <a:cubicBezTo>
                      <a:pt x="110" y="169"/>
                      <a:pt x="113" y="169"/>
                      <a:pt x="115" y="169"/>
                    </a:cubicBezTo>
                    <a:cubicBezTo>
                      <a:pt x="117" y="169"/>
                      <a:pt x="118" y="169"/>
                      <a:pt x="120" y="169"/>
                    </a:cubicBezTo>
                    <a:cubicBezTo>
                      <a:pt x="123" y="168"/>
                      <a:pt x="126" y="165"/>
                      <a:pt x="129" y="161"/>
                    </a:cubicBezTo>
                    <a:cubicBezTo>
                      <a:pt x="130" y="160"/>
                      <a:pt x="131" y="159"/>
                      <a:pt x="131" y="158"/>
                    </a:cubicBezTo>
                    <a:cubicBezTo>
                      <a:pt x="132" y="156"/>
                      <a:pt x="133" y="154"/>
                      <a:pt x="134" y="154"/>
                    </a:cubicBezTo>
                    <a:cubicBezTo>
                      <a:pt x="134" y="153"/>
                      <a:pt x="134" y="153"/>
                      <a:pt x="134" y="153"/>
                    </a:cubicBezTo>
                    <a:cubicBezTo>
                      <a:pt x="134" y="153"/>
                      <a:pt x="135" y="154"/>
                      <a:pt x="135" y="154"/>
                    </a:cubicBezTo>
                    <a:cubicBezTo>
                      <a:pt x="135" y="155"/>
                      <a:pt x="135" y="156"/>
                      <a:pt x="134" y="158"/>
                    </a:cubicBezTo>
                    <a:cubicBezTo>
                      <a:pt x="133" y="159"/>
                      <a:pt x="133" y="160"/>
                      <a:pt x="132" y="162"/>
                    </a:cubicBezTo>
                    <a:cubicBezTo>
                      <a:pt x="132" y="164"/>
                      <a:pt x="132" y="165"/>
                      <a:pt x="133" y="167"/>
                    </a:cubicBezTo>
                    <a:cubicBezTo>
                      <a:pt x="135" y="169"/>
                      <a:pt x="138" y="169"/>
                      <a:pt x="140" y="169"/>
                    </a:cubicBezTo>
                    <a:cubicBezTo>
                      <a:pt x="141" y="169"/>
                      <a:pt x="143" y="169"/>
                      <a:pt x="144" y="169"/>
                    </a:cubicBezTo>
                    <a:cubicBezTo>
                      <a:pt x="144" y="170"/>
                      <a:pt x="145" y="171"/>
                      <a:pt x="145" y="173"/>
                    </a:cubicBezTo>
                    <a:cubicBezTo>
                      <a:pt x="145" y="173"/>
                      <a:pt x="145" y="174"/>
                      <a:pt x="145" y="174"/>
                    </a:cubicBezTo>
                    <a:cubicBezTo>
                      <a:pt x="146" y="177"/>
                      <a:pt x="146" y="180"/>
                      <a:pt x="148" y="182"/>
                    </a:cubicBezTo>
                    <a:cubicBezTo>
                      <a:pt x="151" y="184"/>
                      <a:pt x="154" y="184"/>
                      <a:pt x="157" y="184"/>
                    </a:cubicBezTo>
                    <a:cubicBezTo>
                      <a:pt x="157" y="184"/>
                      <a:pt x="158" y="184"/>
                      <a:pt x="159" y="184"/>
                    </a:cubicBezTo>
                    <a:cubicBezTo>
                      <a:pt x="162" y="185"/>
                      <a:pt x="164" y="186"/>
                      <a:pt x="167" y="188"/>
                    </a:cubicBezTo>
                    <a:cubicBezTo>
                      <a:pt x="171" y="190"/>
                      <a:pt x="174" y="191"/>
                      <a:pt x="177" y="191"/>
                    </a:cubicBezTo>
                    <a:cubicBezTo>
                      <a:pt x="179" y="191"/>
                      <a:pt x="182" y="191"/>
                      <a:pt x="184" y="189"/>
                    </a:cubicBezTo>
                    <a:cubicBezTo>
                      <a:pt x="185" y="189"/>
                      <a:pt x="185" y="189"/>
                      <a:pt x="185" y="189"/>
                    </a:cubicBezTo>
                    <a:cubicBezTo>
                      <a:pt x="189" y="187"/>
                      <a:pt x="194" y="185"/>
                      <a:pt x="195" y="179"/>
                    </a:cubicBezTo>
                    <a:cubicBezTo>
                      <a:pt x="195" y="178"/>
                      <a:pt x="195" y="177"/>
                      <a:pt x="195" y="176"/>
                    </a:cubicBezTo>
                    <a:cubicBezTo>
                      <a:pt x="195" y="175"/>
                      <a:pt x="195" y="174"/>
                      <a:pt x="195" y="173"/>
                    </a:cubicBezTo>
                    <a:cubicBezTo>
                      <a:pt x="195" y="173"/>
                      <a:pt x="195" y="172"/>
                      <a:pt x="195" y="172"/>
                    </a:cubicBezTo>
                    <a:cubicBezTo>
                      <a:pt x="196" y="170"/>
                      <a:pt x="196" y="167"/>
                      <a:pt x="195" y="165"/>
                    </a:cubicBezTo>
                    <a:cubicBezTo>
                      <a:pt x="194" y="163"/>
                      <a:pt x="192" y="162"/>
                      <a:pt x="189" y="161"/>
                    </a:cubicBezTo>
                    <a:cubicBezTo>
                      <a:pt x="190" y="160"/>
                      <a:pt x="191" y="158"/>
                      <a:pt x="191" y="156"/>
                    </a:cubicBezTo>
                    <a:cubicBezTo>
                      <a:pt x="191" y="156"/>
                      <a:pt x="191" y="155"/>
                      <a:pt x="191" y="154"/>
                    </a:cubicBezTo>
                    <a:cubicBezTo>
                      <a:pt x="192" y="154"/>
                      <a:pt x="192" y="155"/>
                      <a:pt x="192" y="155"/>
                    </a:cubicBezTo>
                    <a:cubicBezTo>
                      <a:pt x="193" y="156"/>
                      <a:pt x="194" y="157"/>
                      <a:pt x="196" y="158"/>
                    </a:cubicBezTo>
                    <a:cubicBezTo>
                      <a:pt x="197" y="158"/>
                      <a:pt x="197" y="158"/>
                      <a:pt x="198" y="158"/>
                    </a:cubicBezTo>
                    <a:cubicBezTo>
                      <a:pt x="200" y="158"/>
                      <a:pt x="201" y="158"/>
                      <a:pt x="201" y="157"/>
                    </a:cubicBezTo>
                    <a:cubicBezTo>
                      <a:pt x="201" y="157"/>
                      <a:pt x="202" y="157"/>
                      <a:pt x="202" y="157"/>
                    </a:cubicBezTo>
                    <a:cubicBezTo>
                      <a:pt x="202" y="157"/>
                      <a:pt x="202" y="158"/>
                      <a:pt x="202" y="158"/>
                    </a:cubicBezTo>
                    <a:cubicBezTo>
                      <a:pt x="203" y="159"/>
                      <a:pt x="204" y="161"/>
                      <a:pt x="207" y="161"/>
                    </a:cubicBezTo>
                    <a:cubicBezTo>
                      <a:pt x="207" y="161"/>
                      <a:pt x="208" y="161"/>
                      <a:pt x="208" y="161"/>
                    </a:cubicBezTo>
                    <a:cubicBezTo>
                      <a:pt x="211" y="160"/>
                      <a:pt x="213" y="158"/>
                      <a:pt x="214" y="154"/>
                    </a:cubicBezTo>
                    <a:cubicBezTo>
                      <a:pt x="215" y="150"/>
                      <a:pt x="215" y="145"/>
                      <a:pt x="212" y="142"/>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56" name="Freeform 21"/>
              <p:cNvSpPr>
                <a:spLocks/>
              </p:cNvSpPr>
              <p:nvPr/>
            </p:nvSpPr>
            <p:spPr bwMode="auto">
              <a:xfrm>
                <a:off x="2342" y="975"/>
                <a:ext cx="88" cy="101"/>
              </a:xfrm>
              <a:custGeom>
                <a:avLst/>
                <a:gdLst>
                  <a:gd name="T0" fmla="*/ 18 w 33"/>
                  <a:gd name="T1" fmla="*/ 1 h 38"/>
                  <a:gd name="T2" fmla="*/ 11 w 33"/>
                  <a:gd name="T3" fmla="*/ 0 h 38"/>
                  <a:gd name="T4" fmla="*/ 5 w 33"/>
                  <a:gd name="T5" fmla="*/ 1 h 38"/>
                  <a:gd name="T6" fmla="*/ 1 w 33"/>
                  <a:gd name="T7" fmla="*/ 12 h 38"/>
                  <a:gd name="T8" fmla="*/ 3 w 33"/>
                  <a:gd name="T9" fmla="*/ 16 h 38"/>
                  <a:gd name="T10" fmla="*/ 4 w 33"/>
                  <a:gd name="T11" fmla="*/ 17 h 38"/>
                  <a:gd name="T12" fmla="*/ 5 w 33"/>
                  <a:gd name="T13" fmla="*/ 18 h 38"/>
                  <a:gd name="T14" fmla="*/ 9 w 33"/>
                  <a:gd name="T15" fmla="*/ 26 h 38"/>
                  <a:gd name="T16" fmla="*/ 18 w 33"/>
                  <a:gd name="T17" fmla="*/ 38 h 38"/>
                  <a:gd name="T18" fmla="*/ 24 w 33"/>
                  <a:gd name="T19" fmla="*/ 35 h 38"/>
                  <a:gd name="T20" fmla="*/ 32 w 33"/>
                  <a:gd name="T21" fmla="*/ 15 h 38"/>
                  <a:gd name="T22" fmla="*/ 18 w 33"/>
                  <a:gd name="T23"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38">
                    <a:moveTo>
                      <a:pt x="18" y="1"/>
                    </a:moveTo>
                    <a:cubicBezTo>
                      <a:pt x="15" y="1"/>
                      <a:pt x="13" y="0"/>
                      <a:pt x="11" y="0"/>
                    </a:cubicBezTo>
                    <a:cubicBezTo>
                      <a:pt x="9" y="0"/>
                      <a:pt x="7" y="1"/>
                      <a:pt x="5" y="1"/>
                    </a:cubicBezTo>
                    <a:cubicBezTo>
                      <a:pt x="2" y="3"/>
                      <a:pt x="0" y="7"/>
                      <a:pt x="1" y="12"/>
                    </a:cubicBezTo>
                    <a:cubicBezTo>
                      <a:pt x="2" y="13"/>
                      <a:pt x="3" y="15"/>
                      <a:pt x="3" y="16"/>
                    </a:cubicBezTo>
                    <a:cubicBezTo>
                      <a:pt x="3" y="16"/>
                      <a:pt x="4" y="16"/>
                      <a:pt x="4" y="17"/>
                    </a:cubicBezTo>
                    <a:cubicBezTo>
                      <a:pt x="5" y="18"/>
                      <a:pt x="5" y="18"/>
                      <a:pt x="5" y="18"/>
                    </a:cubicBezTo>
                    <a:cubicBezTo>
                      <a:pt x="6" y="21"/>
                      <a:pt x="8" y="23"/>
                      <a:pt x="9" y="26"/>
                    </a:cubicBezTo>
                    <a:cubicBezTo>
                      <a:pt x="10" y="30"/>
                      <a:pt x="12" y="38"/>
                      <a:pt x="18" y="38"/>
                    </a:cubicBezTo>
                    <a:cubicBezTo>
                      <a:pt x="20" y="38"/>
                      <a:pt x="22" y="37"/>
                      <a:pt x="24" y="35"/>
                    </a:cubicBezTo>
                    <a:cubicBezTo>
                      <a:pt x="27" y="31"/>
                      <a:pt x="33" y="22"/>
                      <a:pt x="32" y="15"/>
                    </a:cubicBezTo>
                    <a:cubicBezTo>
                      <a:pt x="31" y="8"/>
                      <a:pt x="24" y="3"/>
                      <a:pt x="18" y="1"/>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57" name="Freeform 22"/>
              <p:cNvSpPr>
                <a:spLocks/>
              </p:cNvSpPr>
              <p:nvPr/>
            </p:nvSpPr>
            <p:spPr bwMode="auto">
              <a:xfrm>
                <a:off x="2313" y="970"/>
                <a:ext cx="21" cy="32"/>
              </a:xfrm>
              <a:custGeom>
                <a:avLst/>
                <a:gdLst>
                  <a:gd name="T0" fmla="*/ 5 w 8"/>
                  <a:gd name="T1" fmla="*/ 3 h 12"/>
                  <a:gd name="T2" fmla="*/ 5 w 8"/>
                  <a:gd name="T3" fmla="*/ 3 h 12"/>
                  <a:gd name="T4" fmla="*/ 5 w 8"/>
                  <a:gd name="T5" fmla="*/ 0 h 12"/>
                  <a:gd name="T6" fmla="*/ 0 w 8"/>
                  <a:gd name="T7" fmla="*/ 6 h 12"/>
                  <a:gd name="T8" fmla="*/ 3 w 8"/>
                  <a:gd name="T9" fmla="*/ 6 h 12"/>
                  <a:gd name="T10" fmla="*/ 3 w 8"/>
                  <a:gd name="T11" fmla="*/ 6 h 12"/>
                  <a:gd name="T12" fmla="*/ 0 w 8"/>
                  <a:gd name="T13" fmla="*/ 6 h 12"/>
                  <a:gd name="T14" fmla="*/ 1 w 8"/>
                  <a:gd name="T15" fmla="*/ 10 h 12"/>
                  <a:gd name="T16" fmla="*/ 5 w 8"/>
                  <a:gd name="T17" fmla="*/ 12 h 12"/>
                  <a:gd name="T18" fmla="*/ 5 w 8"/>
                  <a:gd name="T19" fmla="*/ 9 h 12"/>
                  <a:gd name="T20" fmla="*/ 7 w 8"/>
                  <a:gd name="T21" fmla="*/ 8 h 12"/>
                  <a:gd name="T22" fmla="*/ 5 w 8"/>
                  <a:gd name="T2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2">
                    <a:moveTo>
                      <a:pt x="5" y="3"/>
                    </a:moveTo>
                    <a:cubicBezTo>
                      <a:pt x="5" y="3"/>
                      <a:pt x="5" y="3"/>
                      <a:pt x="5" y="3"/>
                    </a:cubicBezTo>
                    <a:cubicBezTo>
                      <a:pt x="5" y="0"/>
                      <a:pt x="5" y="0"/>
                      <a:pt x="5" y="0"/>
                    </a:cubicBezTo>
                    <a:cubicBezTo>
                      <a:pt x="2" y="0"/>
                      <a:pt x="0" y="3"/>
                      <a:pt x="0" y="6"/>
                    </a:cubicBezTo>
                    <a:cubicBezTo>
                      <a:pt x="3" y="6"/>
                      <a:pt x="3" y="6"/>
                      <a:pt x="3" y="6"/>
                    </a:cubicBezTo>
                    <a:cubicBezTo>
                      <a:pt x="3" y="6"/>
                      <a:pt x="3" y="6"/>
                      <a:pt x="3" y="6"/>
                    </a:cubicBezTo>
                    <a:cubicBezTo>
                      <a:pt x="0" y="6"/>
                      <a:pt x="0" y="6"/>
                      <a:pt x="0" y="6"/>
                    </a:cubicBezTo>
                    <a:cubicBezTo>
                      <a:pt x="0" y="7"/>
                      <a:pt x="0" y="8"/>
                      <a:pt x="1" y="10"/>
                    </a:cubicBezTo>
                    <a:cubicBezTo>
                      <a:pt x="2" y="11"/>
                      <a:pt x="3" y="12"/>
                      <a:pt x="5" y="12"/>
                    </a:cubicBezTo>
                    <a:cubicBezTo>
                      <a:pt x="5" y="9"/>
                      <a:pt x="5" y="9"/>
                      <a:pt x="5" y="9"/>
                    </a:cubicBezTo>
                    <a:cubicBezTo>
                      <a:pt x="6" y="9"/>
                      <a:pt x="6" y="9"/>
                      <a:pt x="7" y="8"/>
                    </a:cubicBezTo>
                    <a:cubicBezTo>
                      <a:pt x="8" y="6"/>
                      <a:pt x="8" y="4"/>
                      <a:pt x="5" y="3"/>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58" name="Freeform 23"/>
              <p:cNvSpPr>
                <a:spLocks/>
              </p:cNvSpPr>
              <p:nvPr/>
            </p:nvSpPr>
            <p:spPr bwMode="auto">
              <a:xfrm>
                <a:off x="2440" y="1491"/>
                <a:ext cx="40" cy="47"/>
              </a:xfrm>
              <a:custGeom>
                <a:avLst/>
                <a:gdLst>
                  <a:gd name="T0" fmla="*/ 9 w 15"/>
                  <a:gd name="T1" fmla="*/ 0 h 18"/>
                  <a:gd name="T2" fmla="*/ 5 w 15"/>
                  <a:gd name="T3" fmla="*/ 1 h 18"/>
                  <a:gd name="T4" fmla="*/ 0 w 15"/>
                  <a:gd name="T5" fmla="*/ 11 h 18"/>
                  <a:gd name="T6" fmla="*/ 3 w 15"/>
                  <a:gd name="T7" fmla="*/ 17 h 18"/>
                  <a:gd name="T8" fmla="*/ 6 w 15"/>
                  <a:gd name="T9" fmla="*/ 18 h 18"/>
                  <a:gd name="T10" fmla="*/ 12 w 15"/>
                  <a:gd name="T11" fmla="*/ 13 h 18"/>
                  <a:gd name="T12" fmla="*/ 12 w 15"/>
                  <a:gd name="T13" fmla="*/ 12 h 18"/>
                  <a:gd name="T14" fmla="*/ 13 w 15"/>
                  <a:gd name="T15" fmla="*/ 3 h 18"/>
                  <a:gd name="T16" fmla="*/ 9 w 15"/>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9" y="0"/>
                    </a:moveTo>
                    <a:cubicBezTo>
                      <a:pt x="8" y="0"/>
                      <a:pt x="7" y="1"/>
                      <a:pt x="5" y="1"/>
                    </a:cubicBezTo>
                    <a:cubicBezTo>
                      <a:pt x="2" y="3"/>
                      <a:pt x="0" y="8"/>
                      <a:pt x="0" y="11"/>
                    </a:cubicBezTo>
                    <a:cubicBezTo>
                      <a:pt x="0" y="15"/>
                      <a:pt x="2" y="16"/>
                      <a:pt x="3" y="17"/>
                    </a:cubicBezTo>
                    <a:cubicBezTo>
                      <a:pt x="4" y="17"/>
                      <a:pt x="5" y="18"/>
                      <a:pt x="6" y="18"/>
                    </a:cubicBezTo>
                    <a:cubicBezTo>
                      <a:pt x="9" y="18"/>
                      <a:pt x="11" y="14"/>
                      <a:pt x="12" y="13"/>
                    </a:cubicBezTo>
                    <a:cubicBezTo>
                      <a:pt x="12" y="12"/>
                      <a:pt x="12" y="12"/>
                      <a:pt x="12" y="12"/>
                    </a:cubicBezTo>
                    <a:cubicBezTo>
                      <a:pt x="14" y="9"/>
                      <a:pt x="15" y="6"/>
                      <a:pt x="13" y="3"/>
                    </a:cubicBezTo>
                    <a:cubicBezTo>
                      <a:pt x="12" y="1"/>
                      <a:pt x="11" y="0"/>
                      <a:pt x="9" y="0"/>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59" name="Freeform 24"/>
              <p:cNvSpPr>
                <a:spLocks/>
              </p:cNvSpPr>
              <p:nvPr/>
            </p:nvSpPr>
            <p:spPr bwMode="auto">
              <a:xfrm>
                <a:off x="2462" y="1318"/>
                <a:ext cx="48" cy="45"/>
              </a:xfrm>
              <a:custGeom>
                <a:avLst/>
                <a:gdLst>
                  <a:gd name="T0" fmla="*/ 10 w 18"/>
                  <a:gd name="T1" fmla="*/ 1 h 17"/>
                  <a:gd name="T2" fmla="*/ 7 w 18"/>
                  <a:gd name="T3" fmla="*/ 0 h 17"/>
                  <a:gd name="T4" fmla="*/ 3 w 18"/>
                  <a:gd name="T5" fmla="*/ 2 h 17"/>
                  <a:gd name="T6" fmla="*/ 5 w 18"/>
                  <a:gd name="T7" fmla="*/ 12 h 17"/>
                  <a:gd name="T8" fmla="*/ 5 w 18"/>
                  <a:gd name="T9" fmla="*/ 13 h 17"/>
                  <a:gd name="T10" fmla="*/ 11 w 18"/>
                  <a:gd name="T11" fmla="*/ 17 h 17"/>
                  <a:gd name="T12" fmla="*/ 11 w 18"/>
                  <a:gd name="T13" fmla="*/ 17 h 17"/>
                  <a:gd name="T14" fmla="*/ 16 w 18"/>
                  <a:gd name="T15" fmla="*/ 13 h 17"/>
                  <a:gd name="T16" fmla="*/ 10 w 18"/>
                  <a:gd name="T17"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0" y="1"/>
                    </a:moveTo>
                    <a:cubicBezTo>
                      <a:pt x="9" y="0"/>
                      <a:pt x="8" y="0"/>
                      <a:pt x="7" y="0"/>
                    </a:cubicBezTo>
                    <a:cubicBezTo>
                      <a:pt x="5" y="0"/>
                      <a:pt x="4" y="1"/>
                      <a:pt x="3" y="2"/>
                    </a:cubicBezTo>
                    <a:cubicBezTo>
                      <a:pt x="0" y="6"/>
                      <a:pt x="3" y="10"/>
                      <a:pt x="5" y="12"/>
                    </a:cubicBezTo>
                    <a:cubicBezTo>
                      <a:pt x="5" y="13"/>
                      <a:pt x="5" y="13"/>
                      <a:pt x="5" y="13"/>
                    </a:cubicBezTo>
                    <a:cubicBezTo>
                      <a:pt x="6" y="14"/>
                      <a:pt x="8" y="17"/>
                      <a:pt x="11" y="17"/>
                    </a:cubicBezTo>
                    <a:cubicBezTo>
                      <a:pt x="11" y="17"/>
                      <a:pt x="11" y="17"/>
                      <a:pt x="11" y="17"/>
                    </a:cubicBezTo>
                    <a:cubicBezTo>
                      <a:pt x="12" y="17"/>
                      <a:pt x="15" y="16"/>
                      <a:pt x="16" y="13"/>
                    </a:cubicBezTo>
                    <a:cubicBezTo>
                      <a:pt x="18" y="8"/>
                      <a:pt x="15" y="2"/>
                      <a:pt x="10" y="1"/>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60" name="Freeform 25"/>
              <p:cNvSpPr>
                <a:spLocks/>
              </p:cNvSpPr>
              <p:nvPr/>
            </p:nvSpPr>
            <p:spPr bwMode="auto">
              <a:xfrm>
                <a:off x="2276" y="1501"/>
                <a:ext cx="37" cy="40"/>
              </a:xfrm>
              <a:custGeom>
                <a:avLst/>
                <a:gdLst>
                  <a:gd name="T0" fmla="*/ 6 w 14"/>
                  <a:gd name="T1" fmla="*/ 0 h 15"/>
                  <a:gd name="T2" fmla="*/ 0 w 14"/>
                  <a:gd name="T3" fmla="*/ 5 h 15"/>
                  <a:gd name="T4" fmla="*/ 3 w 14"/>
                  <a:gd name="T5" fmla="*/ 11 h 15"/>
                  <a:gd name="T6" fmla="*/ 3 w 14"/>
                  <a:gd name="T7" fmla="*/ 11 h 15"/>
                  <a:gd name="T8" fmla="*/ 8 w 14"/>
                  <a:gd name="T9" fmla="*/ 15 h 15"/>
                  <a:gd name="T10" fmla="*/ 8 w 14"/>
                  <a:gd name="T11" fmla="*/ 15 h 15"/>
                  <a:gd name="T12" fmla="*/ 13 w 14"/>
                  <a:gd name="T13" fmla="*/ 13 h 15"/>
                  <a:gd name="T14" fmla="*/ 13 w 14"/>
                  <a:gd name="T15" fmla="*/ 5 h 15"/>
                  <a:gd name="T16" fmla="*/ 6 w 1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
                    <a:moveTo>
                      <a:pt x="6" y="0"/>
                    </a:moveTo>
                    <a:cubicBezTo>
                      <a:pt x="3" y="0"/>
                      <a:pt x="1" y="2"/>
                      <a:pt x="0" y="5"/>
                    </a:cubicBezTo>
                    <a:cubicBezTo>
                      <a:pt x="0" y="7"/>
                      <a:pt x="0" y="9"/>
                      <a:pt x="3" y="11"/>
                    </a:cubicBezTo>
                    <a:cubicBezTo>
                      <a:pt x="3" y="11"/>
                      <a:pt x="3" y="11"/>
                      <a:pt x="3" y="11"/>
                    </a:cubicBezTo>
                    <a:cubicBezTo>
                      <a:pt x="4" y="15"/>
                      <a:pt x="7" y="15"/>
                      <a:pt x="8" y="15"/>
                    </a:cubicBezTo>
                    <a:cubicBezTo>
                      <a:pt x="8" y="15"/>
                      <a:pt x="8" y="15"/>
                      <a:pt x="8" y="15"/>
                    </a:cubicBezTo>
                    <a:cubicBezTo>
                      <a:pt x="10" y="15"/>
                      <a:pt x="11" y="14"/>
                      <a:pt x="13" y="13"/>
                    </a:cubicBezTo>
                    <a:cubicBezTo>
                      <a:pt x="14" y="10"/>
                      <a:pt x="14" y="7"/>
                      <a:pt x="13" y="5"/>
                    </a:cubicBezTo>
                    <a:cubicBezTo>
                      <a:pt x="12" y="2"/>
                      <a:pt x="9" y="0"/>
                      <a:pt x="6" y="0"/>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61" name="Freeform 26"/>
              <p:cNvSpPr>
                <a:spLocks/>
              </p:cNvSpPr>
              <p:nvPr/>
            </p:nvSpPr>
            <p:spPr bwMode="auto">
              <a:xfrm>
                <a:off x="2379" y="1509"/>
                <a:ext cx="38" cy="35"/>
              </a:xfrm>
              <a:custGeom>
                <a:avLst/>
                <a:gdLst>
                  <a:gd name="T0" fmla="*/ 8 w 14"/>
                  <a:gd name="T1" fmla="*/ 0 h 13"/>
                  <a:gd name="T2" fmla="*/ 1 w 14"/>
                  <a:gd name="T3" fmla="*/ 4 h 13"/>
                  <a:gd name="T4" fmla="*/ 0 w 14"/>
                  <a:gd name="T5" fmla="*/ 9 h 13"/>
                  <a:gd name="T6" fmla="*/ 3 w 14"/>
                  <a:gd name="T7" fmla="*/ 13 h 13"/>
                  <a:gd name="T8" fmla="*/ 6 w 14"/>
                  <a:gd name="T9" fmla="*/ 13 h 13"/>
                  <a:gd name="T10" fmla="*/ 13 w 14"/>
                  <a:gd name="T11" fmla="*/ 10 h 13"/>
                  <a:gd name="T12" fmla="*/ 13 w 14"/>
                  <a:gd name="T13" fmla="*/ 3 h 13"/>
                  <a:gd name="T14" fmla="*/ 8 w 14"/>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3">
                    <a:moveTo>
                      <a:pt x="8" y="0"/>
                    </a:moveTo>
                    <a:cubicBezTo>
                      <a:pt x="5" y="0"/>
                      <a:pt x="2" y="1"/>
                      <a:pt x="1" y="4"/>
                    </a:cubicBezTo>
                    <a:cubicBezTo>
                      <a:pt x="0" y="6"/>
                      <a:pt x="0" y="8"/>
                      <a:pt x="0" y="9"/>
                    </a:cubicBezTo>
                    <a:cubicBezTo>
                      <a:pt x="1" y="10"/>
                      <a:pt x="1" y="12"/>
                      <a:pt x="3" y="13"/>
                    </a:cubicBezTo>
                    <a:cubicBezTo>
                      <a:pt x="4" y="13"/>
                      <a:pt x="5" y="13"/>
                      <a:pt x="6" y="13"/>
                    </a:cubicBezTo>
                    <a:cubicBezTo>
                      <a:pt x="8" y="13"/>
                      <a:pt x="11" y="12"/>
                      <a:pt x="13" y="10"/>
                    </a:cubicBezTo>
                    <a:cubicBezTo>
                      <a:pt x="14" y="8"/>
                      <a:pt x="14" y="5"/>
                      <a:pt x="13" y="3"/>
                    </a:cubicBezTo>
                    <a:cubicBezTo>
                      <a:pt x="13" y="1"/>
                      <a:pt x="10" y="0"/>
                      <a:pt x="8" y="0"/>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62" name="Freeform 27"/>
              <p:cNvSpPr>
                <a:spLocks noEditPoints="1"/>
              </p:cNvSpPr>
              <p:nvPr/>
            </p:nvSpPr>
            <p:spPr bwMode="auto">
              <a:xfrm>
                <a:off x="1699" y="988"/>
                <a:ext cx="2293" cy="1454"/>
              </a:xfrm>
              <a:custGeom>
                <a:avLst/>
                <a:gdLst>
                  <a:gd name="T0" fmla="*/ 834 w 863"/>
                  <a:gd name="T1" fmla="*/ 311 h 547"/>
                  <a:gd name="T2" fmla="*/ 792 w 863"/>
                  <a:gd name="T3" fmla="*/ 284 h 547"/>
                  <a:gd name="T4" fmla="*/ 774 w 863"/>
                  <a:gd name="T5" fmla="*/ 241 h 547"/>
                  <a:gd name="T6" fmla="*/ 848 w 863"/>
                  <a:gd name="T7" fmla="*/ 263 h 547"/>
                  <a:gd name="T8" fmla="*/ 847 w 863"/>
                  <a:gd name="T9" fmla="*/ 195 h 547"/>
                  <a:gd name="T10" fmla="*/ 790 w 863"/>
                  <a:gd name="T11" fmla="*/ 178 h 547"/>
                  <a:gd name="T12" fmla="*/ 735 w 863"/>
                  <a:gd name="T13" fmla="*/ 169 h 547"/>
                  <a:gd name="T14" fmla="*/ 725 w 863"/>
                  <a:gd name="T15" fmla="*/ 129 h 547"/>
                  <a:gd name="T16" fmla="*/ 689 w 863"/>
                  <a:gd name="T17" fmla="*/ 93 h 547"/>
                  <a:gd name="T18" fmla="*/ 665 w 863"/>
                  <a:gd name="T19" fmla="*/ 87 h 547"/>
                  <a:gd name="T20" fmla="*/ 614 w 863"/>
                  <a:gd name="T21" fmla="*/ 63 h 547"/>
                  <a:gd name="T22" fmla="*/ 550 w 863"/>
                  <a:gd name="T23" fmla="*/ 63 h 547"/>
                  <a:gd name="T24" fmla="*/ 523 w 863"/>
                  <a:gd name="T25" fmla="*/ 14 h 547"/>
                  <a:gd name="T26" fmla="*/ 480 w 863"/>
                  <a:gd name="T27" fmla="*/ 95 h 547"/>
                  <a:gd name="T28" fmla="*/ 467 w 863"/>
                  <a:gd name="T29" fmla="*/ 13 h 547"/>
                  <a:gd name="T30" fmla="*/ 446 w 863"/>
                  <a:gd name="T31" fmla="*/ 151 h 547"/>
                  <a:gd name="T32" fmla="*/ 494 w 863"/>
                  <a:gd name="T33" fmla="*/ 169 h 547"/>
                  <a:gd name="T34" fmla="*/ 483 w 863"/>
                  <a:gd name="T35" fmla="*/ 244 h 547"/>
                  <a:gd name="T36" fmla="*/ 462 w 863"/>
                  <a:gd name="T37" fmla="*/ 226 h 547"/>
                  <a:gd name="T38" fmla="*/ 428 w 863"/>
                  <a:gd name="T39" fmla="*/ 227 h 547"/>
                  <a:gd name="T40" fmla="*/ 397 w 863"/>
                  <a:gd name="T41" fmla="*/ 176 h 547"/>
                  <a:gd name="T42" fmla="*/ 394 w 863"/>
                  <a:gd name="T43" fmla="*/ 112 h 547"/>
                  <a:gd name="T44" fmla="*/ 424 w 863"/>
                  <a:gd name="T45" fmla="*/ 35 h 547"/>
                  <a:gd name="T46" fmla="*/ 364 w 863"/>
                  <a:gd name="T47" fmla="*/ 58 h 547"/>
                  <a:gd name="T48" fmla="*/ 346 w 863"/>
                  <a:gd name="T49" fmla="*/ 121 h 547"/>
                  <a:gd name="T50" fmla="*/ 368 w 863"/>
                  <a:gd name="T51" fmla="*/ 186 h 547"/>
                  <a:gd name="T52" fmla="*/ 376 w 863"/>
                  <a:gd name="T53" fmla="*/ 219 h 547"/>
                  <a:gd name="T54" fmla="*/ 348 w 863"/>
                  <a:gd name="T55" fmla="*/ 269 h 547"/>
                  <a:gd name="T56" fmla="*/ 338 w 863"/>
                  <a:gd name="T57" fmla="*/ 226 h 547"/>
                  <a:gd name="T58" fmla="*/ 315 w 863"/>
                  <a:gd name="T59" fmla="*/ 242 h 547"/>
                  <a:gd name="T60" fmla="*/ 293 w 863"/>
                  <a:gd name="T61" fmla="*/ 239 h 547"/>
                  <a:gd name="T62" fmla="*/ 246 w 863"/>
                  <a:gd name="T63" fmla="*/ 229 h 547"/>
                  <a:gd name="T64" fmla="*/ 205 w 863"/>
                  <a:gd name="T65" fmla="*/ 179 h 547"/>
                  <a:gd name="T66" fmla="*/ 188 w 863"/>
                  <a:gd name="T67" fmla="*/ 204 h 547"/>
                  <a:gd name="T68" fmla="*/ 162 w 863"/>
                  <a:gd name="T69" fmla="*/ 247 h 547"/>
                  <a:gd name="T70" fmla="*/ 132 w 863"/>
                  <a:gd name="T71" fmla="*/ 198 h 547"/>
                  <a:gd name="T72" fmla="*/ 81 w 863"/>
                  <a:gd name="T73" fmla="*/ 180 h 547"/>
                  <a:gd name="T74" fmla="*/ 71 w 863"/>
                  <a:gd name="T75" fmla="*/ 129 h 547"/>
                  <a:gd name="T76" fmla="*/ 339 w 863"/>
                  <a:gd name="T77" fmla="*/ 547 h 547"/>
                  <a:gd name="T78" fmla="*/ 370 w 863"/>
                  <a:gd name="T79" fmla="*/ 480 h 547"/>
                  <a:gd name="T80" fmla="*/ 403 w 863"/>
                  <a:gd name="T81" fmla="*/ 448 h 547"/>
                  <a:gd name="T82" fmla="*/ 466 w 863"/>
                  <a:gd name="T83" fmla="*/ 385 h 547"/>
                  <a:gd name="T84" fmla="*/ 489 w 863"/>
                  <a:gd name="T85" fmla="*/ 308 h 547"/>
                  <a:gd name="T86" fmla="*/ 526 w 863"/>
                  <a:gd name="T87" fmla="*/ 303 h 547"/>
                  <a:gd name="T88" fmla="*/ 552 w 863"/>
                  <a:gd name="T89" fmla="*/ 244 h 547"/>
                  <a:gd name="T90" fmla="*/ 538 w 863"/>
                  <a:gd name="T91" fmla="*/ 185 h 547"/>
                  <a:gd name="T92" fmla="*/ 531 w 863"/>
                  <a:gd name="T93" fmla="*/ 170 h 547"/>
                  <a:gd name="T94" fmla="*/ 595 w 863"/>
                  <a:gd name="T95" fmla="*/ 161 h 547"/>
                  <a:gd name="T96" fmla="*/ 613 w 863"/>
                  <a:gd name="T97" fmla="*/ 200 h 547"/>
                  <a:gd name="T98" fmla="*/ 671 w 863"/>
                  <a:gd name="T99" fmla="*/ 215 h 547"/>
                  <a:gd name="T100" fmla="*/ 675 w 863"/>
                  <a:gd name="T101" fmla="*/ 310 h 547"/>
                  <a:gd name="T102" fmla="*/ 621 w 863"/>
                  <a:gd name="T103" fmla="*/ 342 h 547"/>
                  <a:gd name="T104" fmla="*/ 685 w 863"/>
                  <a:gd name="T105" fmla="*/ 353 h 547"/>
                  <a:gd name="T106" fmla="*/ 728 w 863"/>
                  <a:gd name="T107" fmla="*/ 369 h 547"/>
                  <a:gd name="T108" fmla="*/ 776 w 863"/>
                  <a:gd name="T109" fmla="*/ 396 h 547"/>
                  <a:gd name="T110" fmla="*/ 837 w 863"/>
                  <a:gd name="T111" fmla="*/ 378 h 547"/>
                  <a:gd name="T112" fmla="*/ 825 w 863"/>
                  <a:gd name="T113" fmla="*/ 361 h 547"/>
                  <a:gd name="T114" fmla="*/ 493 w 863"/>
                  <a:gd name="T115" fmla="*/ 121 h 547"/>
                  <a:gd name="T116" fmla="*/ 457 w 863"/>
                  <a:gd name="T117" fmla="*/ 345 h 547"/>
                  <a:gd name="T118" fmla="*/ 573 w 863"/>
                  <a:gd name="T119" fmla="*/ 14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3" h="547">
                    <a:moveTo>
                      <a:pt x="862" y="359"/>
                    </a:moveTo>
                    <a:cubicBezTo>
                      <a:pt x="863" y="356"/>
                      <a:pt x="863" y="352"/>
                      <a:pt x="862" y="349"/>
                    </a:cubicBezTo>
                    <a:cubicBezTo>
                      <a:pt x="860" y="347"/>
                      <a:pt x="859" y="344"/>
                      <a:pt x="856" y="342"/>
                    </a:cubicBezTo>
                    <a:cubicBezTo>
                      <a:pt x="856" y="342"/>
                      <a:pt x="855" y="342"/>
                      <a:pt x="855" y="341"/>
                    </a:cubicBezTo>
                    <a:cubicBezTo>
                      <a:pt x="855" y="341"/>
                      <a:pt x="854" y="341"/>
                      <a:pt x="854" y="340"/>
                    </a:cubicBezTo>
                    <a:cubicBezTo>
                      <a:pt x="854" y="340"/>
                      <a:pt x="855" y="339"/>
                      <a:pt x="856" y="339"/>
                    </a:cubicBezTo>
                    <a:cubicBezTo>
                      <a:pt x="858" y="335"/>
                      <a:pt x="858" y="330"/>
                      <a:pt x="854" y="326"/>
                    </a:cubicBezTo>
                    <a:cubicBezTo>
                      <a:pt x="853" y="324"/>
                      <a:pt x="851" y="324"/>
                      <a:pt x="849" y="323"/>
                    </a:cubicBezTo>
                    <a:cubicBezTo>
                      <a:pt x="848" y="323"/>
                      <a:pt x="847" y="323"/>
                      <a:pt x="847" y="323"/>
                    </a:cubicBezTo>
                    <a:cubicBezTo>
                      <a:pt x="847" y="322"/>
                      <a:pt x="847" y="322"/>
                      <a:pt x="847" y="321"/>
                    </a:cubicBezTo>
                    <a:cubicBezTo>
                      <a:pt x="847" y="320"/>
                      <a:pt x="847" y="318"/>
                      <a:pt x="846" y="316"/>
                    </a:cubicBezTo>
                    <a:cubicBezTo>
                      <a:pt x="845" y="315"/>
                      <a:pt x="842" y="315"/>
                      <a:pt x="841" y="315"/>
                    </a:cubicBezTo>
                    <a:cubicBezTo>
                      <a:pt x="841" y="315"/>
                      <a:pt x="841" y="315"/>
                      <a:pt x="841" y="315"/>
                    </a:cubicBezTo>
                    <a:cubicBezTo>
                      <a:pt x="840" y="315"/>
                      <a:pt x="839" y="315"/>
                      <a:pt x="839" y="315"/>
                    </a:cubicBezTo>
                    <a:cubicBezTo>
                      <a:pt x="838" y="315"/>
                      <a:pt x="838" y="315"/>
                      <a:pt x="838" y="315"/>
                    </a:cubicBezTo>
                    <a:cubicBezTo>
                      <a:pt x="838" y="315"/>
                      <a:pt x="838" y="315"/>
                      <a:pt x="838" y="315"/>
                    </a:cubicBezTo>
                    <a:cubicBezTo>
                      <a:pt x="837" y="315"/>
                      <a:pt x="837" y="314"/>
                      <a:pt x="837" y="313"/>
                    </a:cubicBezTo>
                    <a:cubicBezTo>
                      <a:pt x="836" y="313"/>
                      <a:pt x="835" y="312"/>
                      <a:pt x="834" y="311"/>
                    </a:cubicBezTo>
                    <a:cubicBezTo>
                      <a:pt x="834" y="310"/>
                      <a:pt x="833" y="310"/>
                      <a:pt x="833" y="310"/>
                    </a:cubicBezTo>
                    <a:cubicBezTo>
                      <a:pt x="833" y="310"/>
                      <a:pt x="833" y="310"/>
                      <a:pt x="833" y="310"/>
                    </a:cubicBezTo>
                    <a:cubicBezTo>
                      <a:pt x="833" y="309"/>
                      <a:pt x="834" y="307"/>
                      <a:pt x="834" y="306"/>
                    </a:cubicBezTo>
                    <a:cubicBezTo>
                      <a:pt x="836" y="303"/>
                      <a:pt x="836" y="303"/>
                      <a:pt x="836" y="303"/>
                    </a:cubicBezTo>
                    <a:cubicBezTo>
                      <a:pt x="833" y="302"/>
                      <a:pt x="833" y="302"/>
                      <a:pt x="833" y="302"/>
                    </a:cubicBezTo>
                    <a:cubicBezTo>
                      <a:pt x="831" y="301"/>
                      <a:pt x="830" y="301"/>
                      <a:pt x="829" y="301"/>
                    </a:cubicBezTo>
                    <a:cubicBezTo>
                      <a:pt x="828" y="301"/>
                      <a:pt x="826" y="301"/>
                      <a:pt x="826" y="301"/>
                    </a:cubicBezTo>
                    <a:cubicBezTo>
                      <a:pt x="825" y="301"/>
                      <a:pt x="824" y="301"/>
                      <a:pt x="824" y="301"/>
                    </a:cubicBezTo>
                    <a:cubicBezTo>
                      <a:pt x="824" y="300"/>
                      <a:pt x="824" y="299"/>
                      <a:pt x="824" y="299"/>
                    </a:cubicBezTo>
                    <a:cubicBezTo>
                      <a:pt x="824" y="297"/>
                      <a:pt x="823" y="292"/>
                      <a:pt x="817" y="292"/>
                    </a:cubicBezTo>
                    <a:cubicBezTo>
                      <a:pt x="815" y="292"/>
                      <a:pt x="813" y="293"/>
                      <a:pt x="812" y="294"/>
                    </a:cubicBezTo>
                    <a:cubicBezTo>
                      <a:pt x="811" y="294"/>
                      <a:pt x="810" y="295"/>
                      <a:pt x="810" y="295"/>
                    </a:cubicBezTo>
                    <a:cubicBezTo>
                      <a:pt x="810" y="295"/>
                      <a:pt x="809" y="294"/>
                      <a:pt x="808" y="293"/>
                    </a:cubicBezTo>
                    <a:cubicBezTo>
                      <a:pt x="807" y="292"/>
                      <a:pt x="807" y="291"/>
                      <a:pt x="806" y="290"/>
                    </a:cubicBezTo>
                    <a:cubicBezTo>
                      <a:pt x="804" y="289"/>
                      <a:pt x="801" y="289"/>
                      <a:pt x="800" y="289"/>
                    </a:cubicBezTo>
                    <a:cubicBezTo>
                      <a:pt x="798" y="289"/>
                      <a:pt x="798" y="289"/>
                      <a:pt x="798" y="289"/>
                    </a:cubicBezTo>
                    <a:cubicBezTo>
                      <a:pt x="797" y="289"/>
                      <a:pt x="796" y="289"/>
                      <a:pt x="796" y="289"/>
                    </a:cubicBezTo>
                    <a:cubicBezTo>
                      <a:pt x="794" y="288"/>
                      <a:pt x="793" y="287"/>
                      <a:pt x="792" y="284"/>
                    </a:cubicBezTo>
                    <a:cubicBezTo>
                      <a:pt x="791" y="281"/>
                      <a:pt x="790" y="278"/>
                      <a:pt x="787" y="276"/>
                    </a:cubicBezTo>
                    <a:cubicBezTo>
                      <a:pt x="786" y="276"/>
                      <a:pt x="786" y="276"/>
                      <a:pt x="785" y="276"/>
                    </a:cubicBezTo>
                    <a:cubicBezTo>
                      <a:pt x="785" y="275"/>
                      <a:pt x="785" y="274"/>
                      <a:pt x="785" y="274"/>
                    </a:cubicBezTo>
                    <a:cubicBezTo>
                      <a:pt x="784" y="273"/>
                      <a:pt x="783" y="270"/>
                      <a:pt x="779" y="270"/>
                    </a:cubicBezTo>
                    <a:cubicBezTo>
                      <a:pt x="779" y="270"/>
                      <a:pt x="778" y="270"/>
                      <a:pt x="777" y="270"/>
                    </a:cubicBezTo>
                    <a:cubicBezTo>
                      <a:pt x="776" y="271"/>
                      <a:pt x="775" y="271"/>
                      <a:pt x="775" y="272"/>
                    </a:cubicBezTo>
                    <a:cubicBezTo>
                      <a:pt x="775" y="272"/>
                      <a:pt x="775" y="272"/>
                      <a:pt x="775" y="271"/>
                    </a:cubicBezTo>
                    <a:cubicBezTo>
                      <a:pt x="774" y="270"/>
                      <a:pt x="772" y="270"/>
                      <a:pt x="771" y="268"/>
                    </a:cubicBezTo>
                    <a:cubicBezTo>
                      <a:pt x="771" y="268"/>
                      <a:pt x="771" y="268"/>
                      <a:pt x="770" y="268"/>
                    </a:cubicBezTo>
                    <a:cubicBezTo>
                      <a:pt x="771" y="268"/>
                      <a:pt x="772" y="268"/>
                      <a:pt x="772" y="268"/>
                    </a:cubicBezTo>
                    <a:cubicBezTo>
                      <a:pt x="773" y="268"/>
                      <a:pt x="774" y="268"/>
                      <a:pt x="775" y="268"/>
                    </a:cubicBezTo>
                    <a:cubicBezTo>
                      <a:pt x="777" y="267"/>
                      <a:pt x="779" y="266"/>
                      <a:pt x="780" y="263"/>
                    </a:cubicBezTo>
                    <a:cubicBezTo>
                      <a:pt x="781" y="261"/>
                      <a:pt x="780" y="258"/>
                      <a:pt x="779" y="256"/>
                    </a:cubicBezTo>
                    <a:cubicBezTo>
                      <a:pt x="777" y="253"/>
                      <a:pt x="774" y="252"/>
                      <a:pt x="771" y="251"/>
                    </a:cubicBezTo>
                    <a:cubicBezTo>
                      <a:pt x="768" y="250"/>
                      <a:pt x="766" y="249"/>
                      <a:pt x="765" y="247"/>
                    </a:cubicBezTo>
                    <a:cubicBezTo>
                      <a:pt x="765" y="246"/>
                      <a:pt x="765" y="246"/>
                      <a:pt x="765" y="246"/>
                    </a:cubicBezTo>
                    <a:cubicBezTo>
                      <a:pt x="765" y="244"/>
                      <a:pt x="768" y="243"/>
                      <a:pt x="770" y="243"/>
                    </a:cubicBezTo>
                    <a:cubicBezTo>
                      <a:pt x="772" y="242"/>
                      <a:pt x="773" y="242"/>
                      <a:pt x="774" y="241"/>
                    </a:cubicBezTo>
                    <a:cubicBezTo>
                      <a:pt x="776" y="240"/>
                      <a:pt x="776" y="240"/>
                      <a:pt x="776" y="240"/>
                    </a:cubicBezTo>
                    <a:cubicBezTo>
                      <a:pt x="776" y="240"/>
                      <a:pt x="777" y="240"/>
                      <a:pt x="777" y="239"/>
                    </a:cubicBezTo>
                    <a:cubicBezTo>
                      <a:pt x="777" y="239"/>
                      <a:pt x="777" y="240"/>
                      <a:pt x="779" y="240"/>
                    </a:cubicBezTo>
                    <a:cubicBezTo>
                      <a:pt x="779" y="241"/>
                      <a:pt x="779" y="241"/>
                      <a:pt x="779" y="241"/>
                    </a:cubicBezTo>
                    <a:cubicBezTo>
                      <a:pt x="782" y="243"/>
                      <a:pt x="784" y="245"/>
                      <a:pt x="788" y="247"/>
                    </a:cubicBezTo>
                    <a:cubicBezTo>
                      <a:pt x="789" y="248"/>
                      <a:pt x="789" y="248"/>
                      <a:pt x="790" y="248"/>
                    </a:cubicBezTo>
                    <a:cubicBezTo>
                      <a:pt x="792" y="249"/>
                      <a:pt x="793" y="249"/>
                      <a:pt x="794" y="251"/>
                    </a:cubicBezTo>
                    <a:cubicBezTo>
                      <a:pt x="795" y="251"/>
                      <a:pt x="795" y="251"/>
                      <a:pt x="795" y="251"/>
                    </a:cubicBezTo>
                    <a:cubicBezTo>
                      <a:pt x="797" y="253"/>
                      <a:pt x="799" y="256"/>
                      <a:pt x="802" y="256"/>
                    </a:cubicBezTo>
                    <a:cubicBezTo>
                      <a:pt x="803" y="256"/>
                      <a:pt x="804" y="256"/>
                      <a:pt x="805" y="255"/>
                    </a:cubicBezTo>
                    <a:cubicBezTo>
                      <a:pt x="805" y="258"/>
                      <a:pt x="805" y="261"/>
                      <a:pt x="807" y="262"/>
                    </a:cubicBezTo>
                    <a:cubicBezTo>
                      <a:pt x="809" y="264"/>
                      <a:pt x="812" y="265"/>
                      <a:pt x="814" y="266"/>
                    </a:cubicBezTo>
                    <a:cubicBezTo>
                      <a:pt x="815" y="266"/>
                      <a:pt x="816" y="266"/>
                      <a:pt x="816" y="266"/>
                    </a:cubicBezTo>
                    <a:cubicBezTo>
                      <a:pt x="818" y="267"/>
                      <a:pt x="820" y="268"/>
                      <a:pt x="822" y="270"/>
                    </a:cubicBezTo>
                    <a:cubicBezTo>
                      <a:pt x="826" y="275"/>
                      <a:pt x="830" y="278"/>
                      <a:pt x="838" y="278"/>
                    </a:cubicBezTo>
                    <a:cubicBezTo>
                      <a:pt x="843" y="278"/>
                      <a:pt x="847" y="277"/>
                      <a:pt x="849" y="274"/>
                    </a:cubicBezTo>
                    <a:cubicBezTo>
                      <a:pt x="850" y="272"/>
                      <a:pt x="851" y="270"/>
                      <a:pt x="849" y="266"/>
                    </a:cubicBezTo>
                    <a:cubicBezTo>
                      <a:pt x="848" y="263"/>
                      <a:pt x="848" y="263"/>
                      <a:pt x="848" y="263"/>
                    </a:cubicBezTo>
                    <a:cubicBezTo>
                      <a:pt x="847" y="260"/>
                      <a:pt x="845" y="255"/>
                      <a:pt x="843" y="252"/>
                    </a:cubicBezTo>
                    <a:cubicBezTo>
                      <a:pt x="844" y="252"/>
                      <a:pt x="844" y="252"/>
                      <a:pt x="845" y="252"/>
                    </a:cubicBezTo>
                    <a:cubicBezTo>
                      <a:pt x="846" y="252"/>
                      <a:pt x="846" y="252"/>
                      <a:pt x="847" y="251"/>
                    </a:cubicBezTo>
                    <a:cubicBezTo>
                      <a:pt x="850" y="250"/>
                      <a:pt x="851" y="247"/>
                      <a:pt x="852" y="245"/>
                    </a:cubicBezTo>
                    <a:cubicBezTo>
                      <a:pt x="852" y="244"/>
                      <a:pt x="852" y="243"/>
                      <a:pt x="853" y="242"/>
                    </a:cubicBezTo>
                    <a:cubicBezTo>
                      <a:pt x="855" y="239"/>
                      <a:pt x="855" y="237"/>
                      <a:pt x="853" y="234"/>
                    </a:cubicBezTo>
                    <a:cubicBezTo>
                      <a:pt x="853" y="234"/>
                      <a:pt x="852" y="234"/>
                      <a:pt x="852" y="233"/>
                    </a:cubicBezTo>
                    <a:cubicBezTo>
                      <a:pt x="852" y="233"/>
                      <a:pt x="853" y="232"/>
                      <a:pt x="853" y="231"/>
                    </a:cubicBezTo>
                    <a:cubicBezTo>
                      <a:pt x="854" y="230"/>
                      <a:pt x="855" y="229"/>
                      <a:pt x="854" y="227"/>
                    </a:cubicBezTo>
                    <a:cubicBezTo>
                      <a:pt x="853" y="225"/>
                      <a:pt x="851" y="224"/>
                      <a:pt x="850" y="223"/>
                    </a:cubicBezTo>
                    <a:cubicBezTo>
                      <a:pt x="849" y="223"/>
                      <a:pt x="849" y="223"/>
                      <a:pt x="849" y="223"/>
                    </a:cubicBezTo>
                    <a:cubicBezTo>
                      <a:pt x="848" y="222"/>
                      <a:pt x="848" y="222"/>
                      <a:pt x="847" y="221"/>
                    </a:cubicBezTo>
                    <a:cubicBezTo>
                      <a:pt x="851" y="221"/>
                      <a:pt x="853" y="219"/>
                      <a:pt x="854" y="218"/>
                    </a:cubicBezTo>
                    <a:cubicBezTo>
                      <a:pt x="855" y="215"/>
                      <a:pt x="855" y="213"/>
                      <a:pt x="854" y="211"/>
                    </a:cubicBezTo>
                    <a:cubicBezTo>
                      <a:pt x="854" y="210"/>
                      <a:pt x="854" y="209"/>
                      <a:pt x="854" y="209"/>
                    </a:cubicBezTo>
                    <a:cubicBezTo>
                      <a:pt x="854" y="208"/>
                      <a:pt x="855" y="208"/>
                      <a:pt x="855" y="207"/>
                    </a:cubicBezTo>
                    <a:cubicBezTo>
                      <a:pt x="856" y="205"/>
                      <a:pt x="858" y="200"/>
                      <a:pt x="852" y="197"/>
                    </a:cubicBezTo>
                    <a:cubicBezTo>
                      <a:pt x="850" y="196"/>
                      <a:pt x="848" y="196"/>
                      <a:pt x="847" y="195"/>
                    </a:cubicBezTo>
                    <a:cubicBezTo>
                      <a:pt x="845" y="195"/>
                      <a:pt x="844" y="195"/>
                      <a:pt x="843" y="194"/>
                    </a:cubicBezTo>
                    <a:cubicBezTo>
                      <a:pt x="842" y="194"/>
                      <a:pt x="842" y="194"/>
                      <a:pt x="842" y="194"/>
                    </a:cubicBezTo>
                    <a:cubicBezTo>
                      <a:pt x="840" y="193"/>
                      <a:pt x="839" y="192"/>
                      <a:pt x="837" y="192"/>
                    </a:cubicBezTo>
                    <a:cubicBezTo>
                      <a:pt x="835" y="192"/>
                      <a:pt x="833" y="193"/>
                      <a:pt x="831" y="195"/>
                    </a:cubicBezTo>
                    <a:cubicBezTo>
                      <a:pt x="830" y="196"/>
                      <a:pt x="829" y="197"/>
                      <a:pt x="829" y="198"/>
                    </a:cubicBezTo>
                    <a:cubicBezTo>
                      <a:pt x="827" y="199"/>
                      <a:pt x="826" y="201"/>
                      <a:pt x="825" y="201"/>
                    </a:cubicBezTo>
                    <a:cubicBezTo>
                      <a:pt x="825" y="200"/>
                      <a:pt x="825" y="200"/>
                      <a:pt x="825" y="199"/>
                    </a:cubicBezTo>
                    <a:cubicBezTo>
                      <a:pt x="825" y="196"/>
                      <a:pt x="825" y="193"/>
                      <a:pt x="823" y="191"/>
                    </a:cubicBezTo>
                    <a:cubicBezTo>
                      <a:pt x="822" y="190"/>
                      <a:pt x="821" y="189"/>
                      <a:pt x="819" y="189"/>
                    </a:cubicBezTo>
                    <a:cubicBezTo>
                      <a:pt x="819" y="189"/>
                      <a:pt x="818" y="189"/>
                      <a:pt x="818" y="190"/>
                    </a:cubicBezTo>
                    <a:cubicBezTo>
                      <a:pt x="816" y="190"/>
                      <a:pt x="814" y="191"/>
                      <a:pt x="812" y="193"/>
                    </a:cubicBezTo>
                    <a:cubicBezTo>
                      <a:pt x="811" y="193"/>
                      <a:pt x="810" y="194"/>
                      <a:pt x="810" y="194"/>
                    </a:cubicBezTo>
                    <a:cubicBezTo>
                      <a:pt x="810" y="194"/>
                      <a:pt x="810" y="194"/>
                      <a:pt x="810" y="194"/>
                    </a:cubicBezTo>
                    <a:cubicBezTo>
                      <a:pt x="809" y="194"/>
                      <a:pt x="808" y="193"/>
                      <a:pt x="807" y="191"/>
                    </a:cubicBezTo>
                    <a:cubicBezTo>
                      <a:pt x="806" y="191"/>
                      <a:pt x="806" y="190"/>
                      <a:pt x="805" y="189"/>
                    </a:cubicBezTo>
                    <a:cubicBezTo>
                      <a:pt x="802" y="186"/>
                      <a:pt x="799" y="183"/>
                      <a:pt x="796" y="181"/>
                    </a:cubicBezTo>
                    <a:cubicBezTo>
                      <a:pt x="796" y="181"/>
                      <a:pt x="796" y="181"/>
                      <a:pt x="796" y="181"/>
                    </a:cubicBezTo>
                    <a:cubicBezTo>
                      <a:pt x="795" y="180"/>
                      <a:pt x="793" y="178"/>
                      <a:pt x="790" y="178"/>
                    </a:cubicBezTo>
                    <a:cubicBezTo>
                      <a:pt x="790" y="178"/>
                      <a:pt x="789" y="178"/>
                      <a:pt x="789" y="178"/>
                    </a:cubicBezTo>
                    <a:cubicBezTo>
                      <a:pt x="788" y="179"/>
                      <a:pt x="787" y="179"/>
                      <a:pt x="786" y="180"/>
                    </a:cubicBezTo>
                    <a:cubicBezTo>
                      <a:pt x="785" y="177"/>
                      <a:pt x="785" y="175"/>
                      <a:pt x="783" y="174"/>
                    </a:cubicBezTo>
                    <a:cubicBezTo>
                      <a:pt x="782" y="174"/>
                      <a:pt x="782" y="174"/>
                      <a:pt x="782" y="174"/>
                    </a:cubicBezTo>
                    <a:cubicBezTo>
                      <a:pt x="782" y="174"/>
                      <a:pt x="782" y="174"/>
                      <a:pt x="782" y="174"/>
                    </a:cubicBezTo>
                    <a:cubicBezTo>
                      <a:pt x="780" y="174"/>
                      <a:pt x="778" y="176"/>
                      <a:pt x="776" y="177"/>
                    </a:cubicBezTo>
                    <a:cubicBezTo>
                      <a:pt x="776" y="178"/>
                      <a:pt x="775" y="179"/>
                      <a:pt x="774" y="179"/>
                    </a:cubicBezTo>
                    <a:cubicBezTo>
                      <a:pt x="774" y="179"/>
                      <a:pt x="774" y="179"/>
                      <a:pt x="774" y="179"/>
                    </a:cubicBezTo>
                    <a:cubicBezTo>
                      <a:pt x="773" y="179"/>
                      <a:pt x="773" y="179"/>
                      <a:pt x="772" y="179"/>
                    </a:cubicBezTo>
                    <a:cubicBezTo>
                      <a:pt x="772" y="179"/>
                      <a:pt x="771" y="179"/>
                      <a:pt x="771" y="179"/>
                    </a:cubicBezTo>
                    <a:cubicBezTo>
                      <a:pt x="770" y="179"/>
                      <a:pt x="769" y="180"/>
                      <a:pt x="768" y="180"/>
                    </a:cubicBezTo>
                    <a:cubicBezTo>
                      <a:pt x="767" y="180"/>
                      <a:pt x="767" y="180"/>
                      <a:pt x="766" y="181"/>
                    </a:cubicBezTo>
                    <a:cubicBezTo>
                      <a:pt x="766" y="181"/>
                      <a:pt x="765" y="181"/>
                      <a:pt x="765" y="181"/>
                    </a:cubicBezTo>
                    <a:cubicBezTo>
                      <a:pt x="764" y="181"/>
                      <a:pt x="763" y="181"/>
                      <a:pt x="762" y="180"/>
                    </a:cubicBezTo>
                    <a:cubicBezTo>
                      <a:pt x="762" y="180"/>
                      <a:pt x="761" y="180"/>
                      <a:pt x="760" y="179"/>
                    </a:cubicBezTo>
                    <a:cubicBezTo>
                      <a:pt x="755" y="178"/>
                      <a:pt x="751" y="176"/>
                      <a:pt x="747" y="173"/>
                    </a:cubicBezTo>
                    <a:cubicBezTo>
                      <a:pt x="746" y="173"/>
                      <a:pt x="746" y="173"/>
                      <a:pt x="746" y="173"/>
                    </a:cubicBezTo>
                    <a:cubicBezTo>
                      <a:pt x="742" y="171"/>
                      <a:pt x="738" y="170"/>
                      <a:pt x="735" y="169"/>
                    </a:cubicBezTo>
                    <a:cubicBezTo>
                      <a:pt x="733" y="169"/>
                      <a:pt x="731" y="168"/>
                      <a:pt x="729" y="168"/>
                    </a:cubicBezTo>
                    <a:cubicBezTo>
                      <a:pt x="727" y="167"/>
                      <a:pt x="726" y="165"/>
                      <a:pt x="727" y="163"/>
                    </a:cubicBezTo>
                    <a:cubicBezTo>
                      <a:pt x="727" y="163"/>
                      <a:pt x="728" y="161"/>
                      <a:pt x="728" y="161"/>
                    </a:cubicBezTo>
                    <a:cubicBezTo>
                      <a:pt x="730" y="159"/>
                      <a:pt x="733" y="156"/>
                      <a:pt x="731" y="152"/>
                    </a:cubicBezTo>
                    <a:cubicBezTo>
                      <a:pt x="731" y="151"/>
                      <a:pt x="730" y="151"/>
                      <a:pt x="730" y="150"/>
                    </a:cubicBezTo>
                    <a:cubicBezTo>
                      <a:pt x="731" y="150"/>
                      <a:pt x="733" y="149"/>
                      <a:pt x="734" y="149"/>
                    </a:cubicBezTo>
                    <a:cubicBezTo>
                      <a:pt x="736" y="149"/>
                      <a:pt x="737" y="149"/>
                      <a:pt x="738" y="148"/>
                    </a:cubicBezTo>
                    <a:cubicBezTo>
                      <a:pt x="742" y="147"/>
                      <a:pt x="745" y="143"/>
                      <a:pt x="745" y="140"/>
                    </a:cubicBezTo>
                    <a:cubicBezTo>
                      <a:pt x="745" y="137"/>
                      <a:pt x="743" y="134"/>
                      <a:pt x="740" y="132"/>
                    </a:cubicBezTo>
                    <a:cubicBezTo>
                      <a:pt x="738" y="131"/>
                      <a:pt x="737" y="131"/>
                      <a:pt x="735" y="131"/>
                    </a:cubicBezTo>
                    <a:cubicBezTo>
                      <a:pt x="732" y="131"/>
                      <a:pt x="730" y="132"/>
                      <a:pt x="727" y="133"/>
                    </a:cubicBezTo>
                    <a:cubicBezTo>
                      <a:pt x="725" y="134"/>
                      <a:pt x="724" y="135"/>
                      <a:pt x="722" y="135"/>
                    </a:cubicBezTo>
                    <a:cubicBezTo>
                      <a:pt x="721" y="135"/>
                      <a:pt x="720" y="135"/>
                      <a:pt x="719" y="135"/>
                    </a:cubicBezTo>
                    <a:cubicBezTo>
                      <a:pt x="718" y="135"/>
                      <a:pt x="718" y="135"/>
                      <a:pt x="717" y="135"/>
                    </a:cubicBezTo>
                    <a:cubicBezTo>
                      <a:pt x="717" y="135"/>
                      <a:pt x="717" y="135"/>
                      <a:pt x="717" y="135"/>
                    </a:cubicBezTo>
                    <a:cubicBezTo>
                      <a:pt x="717" y="135"/>
                      <a:pt x="717" y="135"/>
                      <a:pt x="718" y="134"/>
                    </a:cubicBezTo>
                    <a:cubicBezTo>
                      <a:pt x="718" y="132"/>
                      <a:pt x="721" y="129"/>
                      <a:pt x="724" y="129"/>
                    </a:cubicBezTo>
                    <a:cubicBezTo>
                      <a:pt x="724" y="129"/>
                      <a:pt x="725" y="129"/>
                      <a:pt x="725" y="129"/>
                    </a:cubicBezTo>
                    <a:cubicBezTo>
                      <a:pt x="727" y="129"/>
                      <a:pt x="732" y="129"/>
                      <a:pt x="733" y="125"/>
                    </a:cubicBezTo>
                    <a:cubicBezTo>
                      <a:pt x="734" y="121"/>
                      <a:pt x="732" y="117"/>
                      <a:pt x="727" y="112"/>
                    </a:cubicBezTo>
                    <a:cubicBezTo>
                      <a:pt x="725" y="111"/>
                      <a:pt x="717" y="106"/>
                      <a:pt x="712" y="106"/>
                    </a:cubicBezTo>
                    <a:cubicBezTo>
                      <a:pt x="708" y="106"/>
                      <a:pt x="706" y="108"/>
                      <a:pt x="706" y="113"/>
                    </a:cubicBezTo>
                    <a:cubicBezTo>
                      <a:pt x="706" y="113"/>
                      <a:pt x="706" y="114"/>
                      <a:pt x="706" y="115"/>
                    </a:cubicBezTo>
                    <a:cubicBezTo>
                      <a:pt x="706" y="115"/>
                      <a:pt x="705" y="114"/>
                      <a:pt x="705" y="114"/>
                    </a:cubicBezTo>
                    <a:cubicBezTo>
                      <a:pt x="704" y="113"/>
                      <a:pt x="704" y="112"/>
                      <a:pt x="703" y="112"/>
                    </a:cubicBezTo>
                    <a:cubicBezTo>
                      <a:pt x="703" y="111"/>
                      <a:pt x="704" y="109"/>
                      <a:pt x="705" y="109"/>
                    </a:cubicBezTo>
                    <a:cubicBezTo>
                      <a:pt x="705" y="108"/>
                      <a:pt x="706" y="108"/>
                      <a:pt x="706" y="107"/>
                    </a:cubicBezTo>
                    <a:cubicBezTo>
                      <a:pt x="706" y="107"/>
                      <a:pt x="706" y="107"/>
                      <a:pt x="706" y="107"/>
                    </a:cubicBezTo>
                    <a:cubicBezTo>
                      <a:pt x="707" y="105"/>
                      <a:pt x="710" y="101"/>
                      <a:pt x="707" y="97"/>
                    </a:cubicBezTo>
                    <a:cubicBezTo>
                      <a:pt x="705" y="95"/>
                      <a:pt x="702" y="95"/>
                      <a:pt x="701" y="95"/>
                    </a:cubicBezTo>
                    <a:cubicBezTo>
                      <a:pt x="701" y="95"/>
                      <a:pt x="700" y="95"/>
                      <a:pt x="699" y="95"/>
                    </a:cubicBezTo>
                    <a:cubicBezTo>
                      <a:pt x="699" y="95"/>
                      <a:pt x="698" y="95"/>
                      <a:pt x="698" y="95"/>
                    </a:cubicBezTo>
                    <a:cubicBezTo>
                      <a:pt x="697" y="95"/>
                      <a:pt x="697" y="95"/>
                      <a:pt x="697" y="95"/>
                    </a:cubicBezTo>
                    <a:cubicBezTo>
                      <a:pt x="697" y="95"/>
                      <a:pt x="696" y="94"/>
                      <a:pt x="695" y="94"/>
                    </a:cubicBezTo>
                    <a:cubicBezTo>
                      <a:pt x="694" y="93"/>
                      <a:pt x="693" y="92"/>
                      <a:pt x="691" y="92"/>
                    </a:cubicBezTo>
                    <a:cubicBezTo>
                      <a:pt x="690" y="92"/>
                      <a:pt x="690" y="92"/>
                      <a:pt x="689" y="93"/>
                    </a:cubicBezTo>
                    <a:cubicBezTo>
                      <a:pt x="689" y="93"/>
                      <a:pt x="688" y="93"/>
                      <a:pt x="687" y="94"/>
                    </a:cubicBezTo>
                    <a:cubicBezTo>
                      <a:pt x="687" y="93"/>
                      <a:pt x="687" y="93"/>
                      <a:pt x="687" y="93"/>
                    </a:cubicBezTo>
                    <a:cubicBezTo>
                      <a:pt x="685" y="93"/>
                      <a:pt x="685" y="93"/>
                      <a:pt x="685" y="93"/>
                    </a:cubicBezTo>
                    <a:cubicBezTo>
                      <a:pt x="683" y="93"/>
                      <a:pt x="681" y="94"/>
                      <a:pt x="679" y="95"/>
                    </a:cubicBezTo>
                    <a:cubicBezTo>
                      <a:pt x="679" y="95"/>
                      <a:pt x="679" y="95"/>
                      <a:pt x="679" y="95"/>
                    </a:cubicBezTo>
                    <a:cubicBezTo>
                      <a:pt x="678" y="96"/>
                      <a:pt x="677" y="97"/>
                      <a:pt x="676" y="97"/>
                    </a:cubicBezTo>
                    <a:cubicBezTo>
                      <a:pt x="676" y="98"/>
                      <a:pt x="675" y="98"/>
                      <a:pt x="675" y="99"/>
                    </a:cubicBezTo>
                    <a:cubicBezTo>
                      <a:pt x="675" y="99"/>
                      <a:pt x="675" y="98"/>
                      <a:pt x="675" y="98"/>
                    </a:cubicBezTo>
                    <a:cubicBezTo>
                      <a:pt x="675" y="96"/>
                      <a:pt x="675" y="90"/>
                      <a:pt x="670" y="88"/>
                    </a:cubicBezTo>
                    <a:cubicBezTo>
                      <a:pt x="670" y="88"/>
                      <a:pt x="669" y="88"/>
                      <a:pt x="668" y="88"/>
                    </a:cubicBezTo>
                    <a:cubicBezTo>
                      <a:pt x="664" y="88"/>
                      <a:pt x="663" y="92"/>
                      <a:pt x="661" y="95"/>
                    </a:cubicBezTo>
                    <a:cubicBezTo>
                      <a:pt x="661" y="96"/>
                      <a:pt x="661" y="97"/>
                      <a:pt x="661" y="97"/>
                    </a:cubicBezTo>
                    <a:cubicBezTo>
                      <a:pt x="660" y="98"/>
                      <a:pt x="660" y="99"/>
                      <a:pt x="659" y="99"/>
                    </a:cubicBezTo>
                    <a:cubicBezTo>
                      <a:pt x="658" y="101"/>
                      <a:pt x="656" y="104"/>
                      <a:pt x="655" y="104"/>
                    </a:cubicBezTo>
                    <a:cubicBezTo>
                      <a:pt x="654" y="104"/>
                      <a:pt x="654" y="104"/>
                      <a:pt x="654" y="104"/>
                    </a:cubicBezTo>
                    <a:cubicBezTo>
                      <a:pt x="654" y="104"/>
                      <a:pt x="653" y="103"/>
                      <a:pt x="654" y="101"/>
                    </a:cubicBezTo>
                    <a:cubicBezTo>
                      <a:pt x="655" y="98"/>
                      <a:pt x="656" y="97"/>
                      <a:pt x="656" y="96"/>
                    </a:cubicBezTo>
                    <a:cubicBezTo>
                      <a:pt x="659" y="95"/>
                      <a:pt x="663" y="92"/>
                      <a:pt x="665" y="87"/>
                    </a:cubicBezTo>
                    <a:cubicBezTo>
                      <a:pt x="666" y="85"/>
                      <a:pt x="665" y="83"/>
                      <a:pt x="664" y="82"/>
                    </a:cubicBezTo>
                    <a:cubicBezTo>
                      <a:pt x="663" y="80"/>
                      <a:pt x="661" y="79"/>
                      <a:pt x="659" y="78"/>
                    </a:cubicBezTo>
                    <a:cubicBezTo>
                      <a:pt x="659" y="78"/>
                      <a:pt x="658" y="78"/>
                      <a:pt x="658" y="78"/>
                    </a:cubicBezTo>
                    <a:cubicBezTo>
                      <a:pt x="657" y="78"/>
                      <a:pt x="657" y="77"/>
                      <a:pt x="656" y="77"/>
                    </a:cubicBezTo>
                    <a:cubicBezTo>
                      <a:pt x="654" y="76"/>
                      <a:pt x="651" y="74"/>
                      <a:pt x="648" y="74"/>
                    </a:cubicBezTo>
                    <a:cubicBezTo>
                      <a:pt x="647" y="73"/>
                      <a:pt x="646" y="73"/>
                      <a:pt x="645" y="73"/>
                    </a:cubicBezTo>
                    <a:cubicBezTo>
                      <a:pt x="642" y="73"/>
                      <a:pt x="640" y="74"/>
                      <a:pt x="638" y="76"/>
                    </a:cubicBezTo>
                    <a:cubicBezTo>
                      <a:pt x="637" y="78"/>
                      <a:pt x="637" y="80"/>
                      <a:pt x="637" y="82"/>
                    </a:cubicBezTo>
                    <a:cubicBezTo>
                      <a:pt x="637" y="83"/>
                      <a:pt x="637" y="84"/>
                      <a:pt x="637" y="85"/>
                    </a:cubicBezTo>
                    <a:cubicBezTo>
                      <a:pt x="637" y="86"/>
                      <a:pt x="636" y="87"/>
                      <a:pt x="636" y="87"/>
                    </a:cubicBezTo>
                    <a:cubicBezTo>
                      <a:pt x="636" y="87"/>
                      <a:pt x="636" y="86"/>
                      <a:pt x="635" y="86"/>
                    </a:cubicBezTo>
                    <a:cubicBezTo>
                      <a:pt x="634" y="82"/>
                      <a:pt x="632" y="77"/>
                      <a:pt x="627" y="76"/>
                    </a:cubicBezTo>
                    <a:cubicBezTo>
                      <a:pt x="626" y="76"/>
                      <a:pt x="626" y="76"/>
                      <a:pt x="625" y="76"/>
                    </a:cubicBezTo>
                    <a:cubicBezTo>
                      <a:pt x="623" y="76"/>
                      <a:pt x="621" y="77"/>
                      <a:pt x="619" y="78"/>
                    </a:cubicBezTo>
                    <a:cubicBezTo>
                      <a:pt x="619" y="78"/>
                      <a:pt x="618" y="79"/>
                      <a:pt x="617" y="79"/>
                    </a:cubicBezTo>
                    <a:cubicBezTo>
                      <a:pt x="618" y="79"/>
                      <a:pt x="618" y="78"/>
                      <a:pt x="618" y="77"/>
                    </a:cubicBezTo>
                    <a:cubicBezTo>
                      <a:pt x="620" y="75"/>
                      <a:pt x="622" y="72"/>
                      <a:pt x="621" y="70"/>
                    </a:cubicBezTo>
                    <a:cubicBezTo>
                      <a:pt x="621" y="64"/>
                      <a:pt x="616" y="63"/>
                      <a:pt x="614" y="63"/>
                    </a:cubicBezTo>
                    <a:cubicBezTo>
                      <a:pt x="611" y="63"/>
                      <a:pt x="610" y="62"/>
                      <a:pt x="609" y="61"/>
                    </a:cubicBezTo>
                    <a:cubicBezTo>
                      <a:pt x="609" y="60"/>
                      <a:pt x="608" y="59"/>
                      <a:pt x="608" y="58"/>
                    </a:cubicBezTo>
                    <a:cubicBezTo>
                      <a:pt x="608" y="56"/>
                      <a:pt x="607" y="55"/>
                      <a:pt x="607" y="54"/>
                    </a:cubicBezTo>
                    <a:cubicBezTo>
                      <a:pt x="605" y="50"/>
                      <a:pt x="600" y="47"/>
                      <a:pt x="596" y="46"/>
                    </a:cubicBezTo>
                    <a:cubicBezTo>
                      <a:pt x="596" y="46"/>
                      <a:pt x="595" y="46"/>
                      <a:pt x="595" y="46"/>
                    </a:cubicBezTo>
                    <a:cubicBezTo>
                      <a:pt x="594" y="46"/>
                      <a:pt x="593" y="46"/>
                      <a:pt x="593" y="47"/>
                    </a:cubicBezTo>
                    <a:cubicBezTo>
                      <a:pt x="592" y="47"/>
                      <a:pt x="591" y="47"/>
                      <a:pt x="591" y="47"/>
                    </a:cubicBezTo>
                    <a:cubicBezTo>
                      <a:pt x="590" y="47"/>
                      <a:pt x="590" y="47"/>
                      <a:pt x="589" y="47"/>
                    </a:cubicBezTo>
                    <a:cubicBezTo>
                      <a:pt x="588" y="46"/>
                      <a:pt x="587" y="46"/>
                      <a:pt x="586" y="45"/>
                    </a:cubicBezTo>
                    <a:cubicBezTo>
                      <a:pt x="584" y="44"/>
                      <a:pt x="581" y="43"/>
                      <a:pt x="578" y="43"/>
                    </a:cubicBezTo>
                    <a:cubicBezTo>
                      <a:pt x="578" y="43"/>
                      <a:pt x="577" y="43"/>
                      <a:pt x="576" y="44"/>
                    </a:cubicBezTo>
                    <a:cubicBezTo>
                      <a:pt x="572" y="44"/>
                      <a:pt x="568" y="47"/>
                      <a:pt x="564" y="52"/>
                    </a:cubicBezTo>
                    <a:cubicBezTo>
                      <a:pt x="561" y="57"/>
                      <a:pt x="560" y="60"/>
                      <a:pt x="564" y="65"/>
                    </a:cubicBezTo>
                    <a:cubicBezTo>
                      <a:pt x="564" y="65"/>
                      <a:pt x="564" y="65"/>
                      <a:pt x="564" y="65"/>
                    </a:cubicBezTo>
                    <a:cubicBezTo>
                      <a:pt x="563" y="66"/>
                      <a:pt x="562" y="66"/>
                      <a:pt x="561" y="67"/>
                    </a:cubicBezTo>
                    <a:cubicBezTo>
                      <a:pt x="560" y="65"/>
                      <a:pt x="557" y="64"/>
                      <a:pt x="555" y="64"/>
                    </a:cubicBezTo>
                    <a:cubicBezTo>
                      <a:pt x="555" y="64"/>
                      <a:pt x="554" y="64"/>
                      <a:pt x="554" y="63"/>
                    </a:cubicBezTo>
                    <a:cubicBezTo>
                      <a:pt x="553" y="63"/>
                      <a:pt x="551" y="63"/>
                      <a:pt x="550" y="63"/>
                    </a:cubicBezTo>
                    <a:cubicBezTo>
                      <a:pt x="549" y="63"/>
                      <a:pt x="549" y="63"/>
                      <a:pt x="549" y="63"/>
                    </a:cubicBezTo>
                    <a:cubicBezTo>
                      <a:pt x="549" y="63"/>
                      <a:pt x="549" y="63"/>
                      <a:pt x="549" y="63"/>
                    </a:cubicBezTo>
                    <a:cubicBezTo>
                      <a:pt x="545" y="63"/>
                      <a:pt x="544" y="67"/>
                      <a:pt x="544" y="70"/>
                    </a:cubicBezTo>
                    <a:cubicBezTo>
                      <a:pt x="543" y="70"/>
                      <a:pt x="543" y="71"/>
                      <a:pt x="543" y="71"/>
                    </a:cubicBezTo>
                    <a:cubicBezTo>
                      <a:pt x="542" y="74"/>
                      <a:pt x="541" y="76"/>
                      <a:pt x="541" y="77"/>
                    </a:cubicBezTo>
                    <a:cubicBezTo>
                      <a:pt x="540" y="76"/>
                      <a:pt x="540" y="74"/>
                      <a:pt x="540" y="72"/>
                    </a:cubicBezTo>
                    <a:cubicBezTo>
                      <a:pt x="540" y="72"/>
                      <a:pt x="540" y="71"/>
                      <a:pt x="540" y="71"/>
                    </a:cubicBezTo>
                    <a:cubicBezTo>
                      <a:pt x="540" y="70"/>
                      <a:pt x="540" y="69"/>
                      <a:pt x="540" y="69"/>
                    </a:cubicBezTo>
                    <a:cubicBezTo>
                      <a:pt x="540" y="66"/>
                      <a:pt x="539" y="64"/>
                      <a:pt x="540" y="62"/>
                    </a:cubicBezTo>
                    <a:cubicBezTo>
                      <a:pt x="540" y="62"/>
                      <a:pt x="540" y="62"/>
                      <a:pt x="541" y="61"/>
                    </a:cubicBezTo>
                    <a:cubicBezTo>
                      <a:pt x="542" y="60"/>
                      <a:pt x="543" y="60"/>
                      <a:pt x="543" y="58"/>
                    </a:cubicBezTo>
                    <a:cubicBezTo>
                      <a:pt x="547" y="52"/>
                      <a:pt x="543" y="47"/>
                      <a:pt x="541" y="43"/>
                    </a:cubicBezTo>
                    <a:cubicBezTo>
                      <a:pt x="540" y="42"/>
                      <a:pt x="539" y="41"/>
                      <a:pt x="539" y="40"/>
                    </a:cubicBezTo>
                    <a:cubicBezTo>
                      <a:pt x="538" y="38"/>
                      <a:pt x="537" y="37"/>
                      <a:pt x="536" y="36"/>
                    </a:cubicBezTo>
                    <a:cubicBezTo>
                      <a:pt x="535" y="34"/>
                      <a:pt x="534" y="33"/>
                      <a:pt x="533" y="32"/>
                    </a:cubicBezTo>
                    <a:cubicBezTo>
                      <a:pt x="533" y="31"/>
                      <a:pt x="533" y="30"/>
                      <a:pt x="533" y="29"/>
                    </a:cubicBezTo>
                    <a:cubicBezTo>
                      <a:pt x="532" y="28"/>
                      <a:pt x="532" y="27"/>
                      <a:pt x="532" y="26"/>
                    </a:cubicBezTo>
                    <a:cubicBezTo>
                      <a:pt x="531" y="21"/>
                      <a:pt x="527" y="16"/>
                      <a:pt x="523" y="14"/>
                    </a:cubicBezTo>
                    <a:cubicBezTo>
                      <a:pt x="522" y="13"/>
                      <a:pt x="521" y="13"/>
                      <a:pt x="519" y="13"/>
                    </a:cubicBezTo>
                    <a:cubicBezTo>
                      <a:pt x="517" y="13"/>
                      <a:pt x="515" y="14"/>
                      <a:pt x="513" y="15"/>
                    </a:cubicBezTo>
                    <a:cubicBezTo>
                      <a:pt x="512" y="16"/>
                      <a:pt x="511" y="16"/>
                      <a:pt x="510" y="17"/>
                    </a:cubicBezTo>
                    <a:cubicBezTo>
                      <a:pt x="509" y="17"/>
                      <a:pt x="509" y="17"/>
                      <a:pt x="508" y="17"/>
                    </a:cubicBezTo>
                    <a:cubicBezTo>
                      <a:pt x="506" y="18"/>
                      <a:pt x="504" y="18"/>
                      <a:pt x="501" y="20"/>
                    </a:cubicBezTo>
                    <a:cubicBezTo>
                      <a:pt x="496" y="23"/>
                      <a:pt x="491" y="28"/>
                      <a:pt x="487" y="33"/>
                    </a:cubicBezTo>
                    <a:cubicBezTo>
                      <a:pt x="479" y="43"/>
                      <a:pt x="473" y="57"/>
                      <a:pt x="479" y="67"/>
                    </a:cubicBezTo>
                    <a:cubicBezTo>
                      <a:pt x="480" y="68"/>
                      <a:pt x="482" y="70"/>
                      <a:pt x="484" y="71"/>
                    </a:cubicBezTo>
                    <a:cubicBezTo>
                      <a:pt x="485" y="72"/>
                      <a:pt x="488" y="74"/>
                      <a:pt x="489" y="75"/>
                    </a:cubicBezTo>
                    <a:cubicBezTo>
                      <a:pt x="488" y="76"/>
                      <a:pt x="488" y="76"/>
                      <a:pt x="487" y="76"/>
                    </a:cubicBezTo>
                    <a:cubicBezTo>
                      <a:pt x="487" y="76"/>
                      <a:pt x="486" y="77"/>
                      <a:pt x="486" y="77"/>
                    </a:cubicBezTo>
                    <a:cubicBezTo>
                      <a:pt x="484" y="79"/>
                      <a:pt x="481" y="81"/>
                      <a:pt x="479" y="85"/>
                    </a:cubicBezTo>
                    <a:cubicBezTo>
                      <a:pt x="476" y="94"/>
                      <a:pt x="485" y="100"/>
                      <a:pt x="489" y="102"/>
                    </a:cubicBezTo>
                    <a:cubicBezTo>
                      <a:pt x="493" y="105"/>
                      <a:pt x="495" y="106"/>
                      <a:pt x="494" y="110"/>
                    </a:cubicBezTo>
                    <a:cubicBezTo>
                      <a:pt x="494" y="111"/>
                      <a:pt x="494" y="111"/>
                      <a:pt x="494" y="112"/>
                    </a:cubicBezTo>
                    <a:cubicBezTo>
                      <a:pt x="494" y="108"/>
                      <a:pt x="490" y="106"/>
                      <a:pt x="487" y="104"/>
                    </a:cubicBezTo>
                    <a:cubicBezTo>
                      <a:pt x="486" y="103"/>
                      <a:pt x="484" y="102"/>
                      <a:pt x="483" y="101"/>
                    </a:cubicBezTo>
                    <a:cubicBezTo>
                      <a:pt x="482" y="100"/>
                      <a:pt x="481" y="97"/>
                      <a:pt x="480" y="95"/>
                    </a:cubicBezTo>
                    <a:cubicBezTo>
                      <a:pt x="480" y="94"/>
                      <a:pt x="479" y="93"/>
                      <a:pt x="478" y="91"/>
                    </a:cubicBezTo>
                    <a:cubicBezTo>
                      <a:pt x="478" y="90"/>
                      <a:pt x="478" y="90"/>
                      <a:pt x="478" y="90"/>
                    </a:cubicBezTo>
                    <a:cubicBezTo>
                      <a:pt x="476" y="87"/>
                      <a:pt x="475" y="86"/>
                      <a:pt x="475" y="83"/>
                    </a:cubicBezTo>
                    <a:cubicBezTo>
                      <a:pt x="475" y="81"/>
                      <a:pt x="475" y="80"/>
                      <a:pt x="476" y="78"/>
                    </a:cubicBezTo>
                    <a:cubicBezTo>
                      <a:pt x="476" y="73"/>
                      <a:pt x="477" y="68"/>
                      <a:pt x="473" y="62"/>
                    </a:cubicBezTo>
                    <a:cubicBezTo>
                      <a:pt x="473" y="62"/>
                      <a:pt x="472" y="61"/>
                      <a:pt x="472" y="61"/>
                    </a:cubicBezTo>
                    <a:cubicBezTo>
                      <a:pt x="471" y="60"/>
                      <a:pt x="471" y="59"/>
                      <a:pt x="471" y="58"/>
                    </a:cubicBezTo>
                    <a:cubicBezTo>
                      <a:pt x="471" y="55"/>
                      <a:pt x="472" y="51"/>
                      <a:pt x="473" y="49"/>
                    </a:cubicBezTo>
                    <a:cubicBezTo>
                      <a:pt x="474" y="46"/>
                      <a:pt x="475" y="43"/>
                      <a:pt x="477" y="41"/>
                    </a:cubicBezTo>
                    <a:cubicBezTo>
                      <a:pt x="477" y="40"/>
                      <a:pt x="478" y="39"/>
                      <a:pt x="478" y="38"/>
                    </a:cubicBezTo>
                    <a:cubicBezTo>
                      <a:pt x="479" y="36"/>
                      <a:pt x="481" y="33"/>
                      <a:pt x="483" y="31"/>
                    </a:cubicBezTo>
                    <a:cubicBezTo>
                      <a:pt x="483" y="30"/>
                      <a:pt x="484" y="30"/>
                      <a:pt x="485" y="29"/>
                    </a:cubicBezTo>
                    <a:cubicBezTo>
                      <a:pt x="487" y="25"/>
                      <a:pt x="489" y="22"/>
                      <a:pt x="489" y="17"/>
                    </a:cubicBezTo>
                    <a:cubicBezTo>
                      <a:pt x="488" y="14"/>
                      <a:pt x="488" y="14"/>
                      <a:pt x="488" y="14"/>
                    </a:cubicBezTo>
                    <a:cubicBezTo>
                      <a:pt x="486" y="14"/>
                      <a:pt x="486" y="14"/>
                      <a:pt x="486" y="14"/>
                    </a:cubicBezTo>
                    <a:cubicBezTo>
                      <a:pt x="481" y="14"/>
                      <a:pt x="477" y="14"/>
                      <a:pt x="473" y="13"/>
                    </a:cubicBezTo>
                    <a:cubicBezTo>
                      <a:pt x="470" y="13"/>
                      <a:pt x="470" y="13"/>
                      <a:pt x="470" y="13"/>
                    </a:cubicBezTo>
                    <a:cubicBezTo>
                      <a:pt x="469" y="13"/>
                      <a:pt x="468" y="13"/>
                      <a:pt x="467" y="13"/>
                    </a:cubicBezTo>
                    <a:cubicBezTo>
                      <a:pt x="464" y="13"/>
                      <a:pt x="462" y="13"/>
                      <a:pt x="460" y="15"/>
                    </a:cubicBezTo>
                    <a:cubicBezTo>
                      <a:pt x="459" y="16"/>
                      <a:pt x="459" y="16"/>
                      <a:pt x="458" y="17"/>
                    </a:cubicBezTo>
                    <a:cubicBezTo>
                      <a:pt x="455" y="19"/>
                      <a:pt x="451" y="22"/>
                      <a:pt x="449" y="25"/>
                    </a:cubicBezTo>
                    <a:cubicBezTo>
                      <a:pt x="448" y="27"/>
                      <a:pt x="448" y="27"/>
                      <a:pt x="448" y="27"/>
                    </a:cubicBezTo>
                    <a:cubicBezTo>
                      <a:pt x="443" y="36"/>
                      <a:pt x="437" y="44"/>
                      <a:pt x="434" y="54"/>
                    </a:cubicBezTo>
                    <a:cubicBezTo>
                      <a:pt x="430" y="68"/>
                      <a:pt x="426" y="89"/>
                      <a:pt x="428" y="108"/>
                    </a:cubicBezTo>
                    <a:cubicBezTo>
                      <a:pt x="430" y="115"/>
                      <a:pt x="434" y="119"/>
                      <a:pt x="441" y="121"/>
                    </a:cubicBezTo>
                    <a:cubicBezTo>
                      <a:pt x="444" y="122"/>
                      <a:pt x="446" y="122"/>
                      <a:pt x="449" y="122"/>
                    </a:cubicBezTo>
                    <a:cubicBezTo>
                      <a:pt x="450" y="122"/>
                      <a:pt x="450" y="122"/>
                      <a:pt x="450" y="122"/>
                    </a:cubicBezTo>
                    <a:cubicBezTo>
                      <a:pt x="454" y="122"/>
                      <a:pt x="461" y="126"/>
                      <a:pt x="461" y="129"/>
                    </a:cubicBezTo>
                    <a:cubicBezTo>
                      <a:pt x="461" y="129"/>
                      <a:pt x="461" y="129"/>
                      <a:pt x="460" y="129"/>
                    </a:cubicBezTo>
                    <a:cubicBezTo>
                      <a:pt x="458" y="129"/>
                      <a:pt x="453" y="127"/>
                      <a:pt x="452" y="126"/>
                    </a:cubicBezTo>
                    <a:cubicBezTo>
                      <a:pt x="452" y="126"/>
                      <a:pt x="450" y="126"/>
                      <a:pt x="449" y="125"/>
                    </a:cubicBezTo>
                    <a:cubicBezTo>
                      <a:pt x="447" y="124"/>
                      <a:pt x="443" y="123"/>
                      <a:pt x="440" y="123"/>
                    </a:cubicBezTo>
                    <a:cubicBezTo>
                      <a:pt x="438" y="123"/>
                      <a:pt x="437" y="124"/>
                      <a:pt x="436" y="125"/>
                    </a:cubicBezTo>
                    <a:cubicBezTo>
                      <a:pt x="431" y="129"/>
                      <a:pt x="434" y="134"/>
                      <a:pt x="436" y="137"/>
                    </a:cubicBezTo>
                    <a:cubicBezTo>
                      <a:pt x="437" y="138"/>
                      <a:pt x="437" y="139"/>
                      <a:pt x="437" y="139"/>
                    </a:cubicBezTo>
                    <a:cubicBezTo>
                      <a:pt x="439" y="145"/>
                      <a:pt x="442" y="147"/>
                      <a:pt x="446" y="151"/>
                    </a:cubicBezTo>
                    <a:cubicBezTo>
                      <a:pt x="452" y="156"/>
                      <a:pt x="460" y="157"/>
                      <a:pt x="463" y="157"/>
                    </a:cubicBezTo>
                    <a:cubicBezTo>
                      <a:pt x="463" y="157"/>
                      <a:pt x="464" y="157"/>
                      <a:pt x="464" y="157"/>
                    </a:cubicBezTo>
                    <a:cubicBezTo>
                      <a:pt x="466" y="157"/>
                      <a:pt x="468" y="157"/>
                      <a:pt x="469" y="156"/>
                    </a:cubicBezTo>
                    <a:cubicBezTo>
                      <a:pt x="470" y="156"/>
                      <a:pt x="471" y="156"/>
                      <a:pt x="472" y="156"/>
                    </a:cubicBezTo>
                    <a:cubicBezTo>
                      <a:pt x="472" y="156"/>
                      <a:pt x="473" y="156"/>
                      <a:pt x="474" y="158"/>
                    </a:cubicBezTo>
                    <a:cubicBezTo>
                      <a:pt x="475" y="159"/>
                      <a:pt x="475" y="159"/>
                      <a:pt x="475" y="159"/>
                    </a:cubicBezTo>
                    <a:cubicBezTo>
                      <a:pt x="477" y="162"/>
                      <a:pt x="480" y="166"/>
                      <a:pt x="484" y="167"/>
                    </a:cubicBezTo>
                    <a:cubicBezTo>
                      <a:pt x="485" y="167"/>
                      <a:pt x="485" y="167"/>
                      <a:pt x="486" y="167"/>
                    </a:cubicBezTo>
                    <a:cubicBezTo>
                      <a:pt x="488" y="167"/>
                      <a:pt x="489" y="166"/>
                      <a:pt x="491" y="166"/>
                    </a:cubicBezTo>
                    <a:cubicBezTo>
                      <a:pt x="492" y="165"/>
                      <a:pt x="493" y="165"/>
                      <a:pt x="494" y="165"/>
                    </a:cubicBezTo>
                    <a:cubicBezTo>
                      <a:pt x="494" y="165"/>
                      <a:pt x="495" y="165"/>
                      <a:pt x="495" y="165"/>
                    </a:cubicBezTo>
                    <a:cubicBezTo>
                      <a:pt x="498" y="166"/>
                      <a:pt x="498" y="166"/>
                      <a:pt x="498" y="166"/>
                    </a:cubicBezTo>
                    <a:cubicBezTo>
                      <a:pt x="500" y="166"/>
                      <a:pt x="502" y="167"/>
                      <a:pt x="505" y="167"/>
                    </a:cubicBezTo>
                    <a:cubicBezTo>
                      <a:pt x="503" y="167"/>
                      <a:pt x="501" y="168"/>
                      <a:pt x="500" y="168"/>
                    </a:cubicBezTo>
                    <a:cubicBezTo>
                      <a:pt x="499" y="169"/>
                      <a:pt x="499" y="169"/>
                      <a:pt x="498" y="169"/>
                    </a:cubicBezTo>
                    <a:cubicBezTo>
                      <a:pt x="497" y="169"/>
                      <a:pt x="496" y="169"/>
                      <a:pt x="495" y="169"/>
                    </a:cubicBezTo>
                    <a:cubicBezTo>
                      <a:pt x="495" y="169"/>
                      <a:pt x="495" y="169"/>
                      <a:pt x="495" y="169"/>
                    </a:cubicBezTo>
                    <a:cubicBezTo>
                      <a:pt x="495" y="169"/>
                      <a:pt x="494" y="169"/>
                      <a:pt x="494" y="169"/>
                    </a:cubicBezTo>
                    <a:cubicBezTo>
                      <a:pt x="494" y="169"/>
                      <a:pt x="493" y="169"/>
                      <a:pt x="492" y="169"/>
                    </a:cubicBezTo>
                    <a:cubicBezTo>
                      <a:pt x="492" y="169"/>
                      <a:pt x="491" y="169"/>
                      <a:pt x="491" y="169"/>
                    </a:cubicBezTo>
                    <a:cubicBezTo>
                      <a:pt x="487" y="171"/>
                      <a:pt x="487" y="176"/>
                      <a:pt x="488" y="181"/>
                    </a:cubicBezTo>
                    <a:cubicBezTo>
                      <a:pt x="488" y="181"/>
                      <a:pt x="488" y="182"/>
                      <a:pt x="488" y="182"/>
                    </a:cubicBezTo>
                    <a:cubicBezTo>
                      <a:pt x="488" y="186"/>
                      <a:pt x="488" y="190"/>
                      <a:pt x="489" y="193"/>
                    </a:cubicBezTo>
                    <a:cubicBezTo>
                      <a:pt x="490" y="198"/>
                      <a:pt x="494" y="199"/>
                      <a:pt x="497" y="199"/>
                    </a:cubicBezTo>
                    <a:cubicBezTo>
                      <a:pt x="497" y="200"/>
                      <a:pt x="497" y="200"/>
                      <a:pt x="497" y="201"/>
                    </a:cubicBezTo>
                    <a:cubicBezTo>
                      <a:pt x="497" y="201"/>
                      <a:pt x="497" y="202"/>
                      <a:pt x="497" y="203"/>
                    </a:cubicBezTo>
                    <a:cubicBezTo>
                      <a:pt x="497" y="203"/>
                      <a:pt x="497" y="204"/>
                      <a:pt x="497" y="204"/>
                    </a:cubicBezTo>
                    <a:cubicBezTo>
                      <a:pt x="497" y="206"/>
                      <a:pt x="497" y="209"/>
                      <a:pt x="496" y="210"/>
                    </a:cubicBezTo>
                    <a:cubicBezTo>
                      <a:pt x="495" y="210"/>
                      <a:pt x="494" y="211"/>
                      <a:pt x="494" y="211"/>
                    </a:cubicBezTo>
                    <a:cubicBezTo>
                      <a:pt x="492" y="212"/>
                      <a:pt x="489" y="213"/>
                      <a:pt x="488" y="215"/>
                    </a:cubicBezTo>
                    <a:cubicBezTo>
                      <a:pt x="487" y="217"/>
                      <a:pt x="487" y="220"/>
                      <a:pt x="487" y="223"/>
                    </a:cubicBezTo>
                    <a:cubicBezTo>
                      <a:pt x="487" y="224"/>
                      <a:pt x="487" y="225"/>
                      <a:pt x="486" y="226"/>
                    </a:cubicBezTo>
                    <a:cubicBezTo>
                      <a:pt x="486" y="229"/>
                      <a:pt x="486" y="231"/>
                      <a:pt x="486" y="234"/>
                    </a:cubicBezTo>
                    <a:cubicBezTo>
                      <a:pt x="486" y="237"/>
                      <a:pt x="486" y="240"/>
                      <a:pt x="485" y="243"/>
                    </a:cubicBezTo>
                    <a:cubicBezTo>
                      <a:pt x="485" y="243"/>
                      <a:pt x="485" y="243"/>
                      <a:pt x="484" y="243"/>
                    </a:cubicBezTo>
                    <a:cubicBezTo>
                      <a:pt x="484" y="244"/>
                      <a:pt x="484" y="244"/>
                      <a:pt x="483" y="244"/>
                    </a:cubicBezTo>
                    <a:cubicBezTo>
                      <a:pt x="481" y="246"/>
                      <a:pt x="479" y="250"/>
                      <a:pt x="478" y="254"/>
                    </a:cubicBezTo>
                    <a:cubicBezTo>
                      <a:pt x="478" y="255"/>
                      <a:pt x="478" y="257"/>
                      <a:pt x="478" y="258"/>
                    </a:cubicBezTo>
                    <a:cubicBezTo>
                      <a:pt x="478" y="260"/>
                      <a:pt x="478" y="262"/>
                      <a:pt x="478" y="263"/>
                    </a:cubicBezTo>
                    <a:cubicBezTo>
                      <a:pt x="477" y="263"/>
                      <a:pt x="477" y="264"/>
                      <a:pt x="476" y="264"/>
                    </a:cubicBezTo>
                    <a:cubicBezTo>
                      <a:pt x="475" y="264"/>
                      <a:pt x="474" y="265"/>
                      <a:pt x="473" y="266"/>
                    </a:cubicBezTo>
                    <a:cubicBezTo>
                      <a:pt x="472" y="267"/>
                      <a:pt x="471" y="268"/>
                      <a:pt x="471" y="269"/>
                    </a:cubicBezTo>
                    <a:cubicBezTo>
                      <a:pt x="470" y="268"/>
                      <a:pt x="469" y="266"/>
                      <a:pt x="468" y="264"/>
                    </a:cubicBezTo>
                    <a:cubicBezTo>
                      <a:pt x="467" y="262"/>
                      <a:pt x="465" y="260"/>
                      <a:pt x="463" y="258"/>
                    </a:cubicBezTo>
                    <a:cubicBezTo>
                      <a:pt x="463" y="258"/>
                      <a:pt x="463" y="258"/>
                      <a:pt x="463" y="258"/>
                    </a:cubicBezTo>
                    <a:cubicBezTo>
                      <a:pt x="461" y="257"/>
                      <a:pt x="460" y="255"/>
                      <a:pt x="459" y="253"/>
                    </a:cubicBezTo>
                    <a:cubicBezTo>
                      <a:pt x="458" y="251"/>
                      <a:pt x="457" y="251"/>
                      <a:pt x="457" y="250"/>
                    </a:cubicBezTo>
                    <a:cubicBezTo>
                      <a:pt x="457" y="248"/>
                      <a:pt x="457" y="248"/>
                      <a:pt x="457" y="248"/>
                    </a:cubicBezTo>
                    <a:cubicBezTo>
                      <a:pt x="458" y="246"/>
                      <a:pt x="458" y="243"/>
                      <a:pt x="457" y="241"/>
                    </a:cubicBezTo>
                    <a:cubicBezTo>
                      <a:pt x="457" y="240"/>
                      <a:pt x="457" y="240"/>
                      <a:pt x="457" y="240"/>
                    </a:cubicBezTo>
                    <a:cubicBezTo>
                      <a:pt x="457" y="239"/>
                      <a:pt x="456" y="237"/>
                      <a:pt x="456" y="237"/>
                    </a:cubicBezTo>
                    <a:cubicBezTo>
                      <a:pt x="457" y="236"/>
                      <a:pt x="458" y="235"/>
                      <a:pt x="458" y="234"/>
                    </a:cubicBezTo>
                    <a:cubicBezTo>
                      <a:pt x="459" y="233"/>
                      <a:pt x="459" y="233"/>
                      <a:pt x="459" y="233"/>
                    </a:cubicBezTo>
                    <a:cubicBezTo>
                      <a:pt x="461" y="231"/>
                      <a:pt x="462" y="228"/>
                      <a:pt x="462" y="226"/>
                    </a:cubicBezTo>
                    <a:cubicBezTo>
                      <a:pt x="462" y="225"/>
                      <a:pt x="462" y="224"/>
                      <a:pt x="462" y="223"/>
                    </a:cubicBezTo>
                    <a:cubicBezTo>
                      <a:pt x="462" y="220"/>
                      <a:pt x="463" y="216"/>
                      <a:pt x="461" y="212"/>
                    </a:cubicBezTo>
                    <a:cubicBezTo>
                      <a:pt x="460" y="211"/>
                      <a:pt x="459" y="210"/>
                      <a:pt x="459" y="209"/>
                    </a:cubicBezTo>
                    <a:cubicBezTo>
                      <a:pt x="458" y="208"/>
                      <a:pt x="458" y="208"/>
                      <a:pt x="457" y="207"/>
                    </a:cubicBezTo>
                    <a:cubicBezTo>
                      <a:pt x="456" y="205"/>
                      <a:pt x="454" y="204"/>
                      <a:pt x="452" y="202"/>
                    </a:cubicBezTo>
                    <a:cubicBezTo>
                      <a:pt x="452" y="201"/>
                      <a:pt x="451" y="201"/>
                      <a:pt x="450" y="200"/>
                    </a:cubicBezTo>
                    <a:cubicBezTo>
                      <a:pt x="449" y="200"/>
                      <a:pt x="448" y="199"/>
                      <a:pt x="448" y="199"/>
                    </a:cubicBezTo>
                    <a:cubicBezTo>
                      <a:pt x="448" y="198"/>
                      <a:pt x="448" y="198"/>
                      <a:pt x="447" y="197"/>
                    </a:cubicBezTo>
                    <a:cubicBezTo>
                      <a:pt x="446" y="196"/>
                      <a:pt x="444" y="192"/>
                      <a:pt x="441" y="192"/>
                    </a:cubicBezTo>
                    <a:cubicBezTo>
                      <a:pt x="440" y="192"/>
                      <a:pt x="440" y="192"/>
                      <a:pt x="440" y="192"/>
                    </a:cubicBezTo>
                    <a:cubicBezTo>
                      <a:pt x="435" y="193"/>
                      <a:pt x="435" y="197"/>
                      <a:pt x="435" y="199"/>
                    </a:cubicBezTo>
                    <a:cubicBezTo>
                      <a:pt x="435" y="199"/>
                      <a:pt x="434" y="200"/>
                      <a:pt x="434" y="201"/>
                    </a:cubicBezTo>
                    <a:cubicBezTo>
                      <a:pt x="433" y="202"/>
                      <a:pt x="433" y="203"/>
                      <a:pt x="432" y="205"/>
                    </a:cubicBezTo>
                    <a:cubicBezTo>
                      <a:pt x="432" y="206"/>
                      <a:pt x="432" y="206"/>
                      <a:pt x="432" y="206"/>
                    </a:cubicBezTo>
                    <a:cubicBezTo>
                      <a:pt x="432" y="208"/>
                      <a:pt x="432" y="210"/>
                      <a:pt x="432" y="212"/>
                    </a:cubicBezTo>
                    <a:cubicBezTo>
                      <a:pt x="432" y="215"/>
                      <a:pt x="431" y="217"/>
                      <a:pt x="429" y="220"/>
                    </a:cubicBezTo>
                    <a:cubicBezTo>
                      <a:pt x="429" y="221"/>
                      <a:pt x="429" y="222"/>
                      <a:pt x="428" y="223"/>
                    </a:cubicBezTo>
                    <a:cubicBezTo>
                      <a:pt x="428" y="224"/>
                      <a:pt x="428" y="226"/>
                      <a:pt x="428" y="227"/>
                    </a:cubicBezTo>
                    <a:cubicBezTo>
                      <a:pt x="428" y="230"/>
                      <a:pt x="427" y="230"/>
                      <a:pt x="427" y="231"/>
                    </a:cubicBezTo>
                    <a:cubicBezTo>
                      <a:pt x="427" y="231"/>
                      <a:pt x="426" y="230"/>
                      <a:pt x="425" y="222"/>
                    </a:cubicBezTo>
                    <a:cubicBezTo>
                      <a:pt x="425" y="221"/>
                      <a:pt x="425" y="219"/>
                      <a:pt x="426" y="217"/>
                    </a:cubicBezTo>
                    <a:cubicBezTo>
                      <a:pt x="426" y="213"/>
                      <a:pt x="426" y="208"/>
                      <a:pt x="424" y="203"/>
                    </a:cubicBezTo>
                    <a:cubicBezTo>
                      <a:pt x="423" y="202"/>
                      <a:pt x="422" y="201"/>
                      <a:pt x="422" y="200"/>
                    </a:cubicBezTo>
                    <a:cubicBezTo>
                      <a:pt x="421" y="199"/>
                      <a:pt x="420" y="198"/>
                      <a:pt x="419" y="197"/>
                    </a:cubicBezTo>
                    <a:cubicBezTo>
                      <a:pt x="419" y="196"/>
                      <a:pt x="420" y="196"/>
                      <a:pt x="421" y="194"/>
                    </a:cubicBezTo>
                    <a:cubicBezTo>
                      <a:pt x="423" y="193"/>
                      <a:pt x="425" y="191"/>
                      <a:pt x="425" y="188"/>
                    </a:cubicBezTo>
                    <a:cubicBezTo>
                      <a:pt x="425" y="184"/>
                      <a:pt x="421" y="183"/>
                      <a:pt x="418" y="182"/>
                    </a:cubicBezTo>
                    <a:cubicBezTo>
                      <a:pt x="418" y="182"/>
                      <a:pt x="417" y="182"/>
                      <a:pt x="417" y="182"/>
                    </a:cubicBezTo>
                    <a:cubicBezTo>
                      <a:pt x="416" y="181"/>
                      <a:pt x="415" y="181"/>
                      <a:pt x="415" y="181"/>
                    </a:cubicBezTo>
                    <a:cubicBezTo>
                      <a:pt x="414" y="180"/>
                      <a:pt x="412" y="179"/>
                      <a:pt x="411" y="179"/>
                    </a:cubicBezTo>
                    <a:cubicBezTo>
                      <a:pt x="409" y="179"/>
                      <a:pt x="407" y="181"/>
                      <a:pt x="405" y="182"/>
                    </a:cubicBezTo>
                    <a:cubicBezTo>
                      <a:pt x="405" y="183"/>
                      <a:pt x="404" y="183"/>
                      <a:pt x="404" y="183"/>
                    </a:cubicBezTo>
                    <a:cubicBezTo>
                      <a:pt x="404" y="183"/>
                      <a:pt x="403" y="182"/>
                      <a:pt x="403" y="181"/>
                    </a:cubicBezTo>
                    <a:cubicBezTo>
                      <a:pt x="402" y="180"/>
                      <a:pt x="402" y="180"/>
                      <a:pt x="402" y="180"/>
                    </a:cubicBezTo>
                    <a:cubicBezTo>
                      <a:pt x="401" y="179"/>
                      <a:pt x="399" y="178"/>
                      <a:pt x="398" y="177"/>
                    </a:cubicBezTo>
                    <a:cubicBezTo>
                      <a:pt x="398" y="177"/>
                      <a:pt x="397" y="176"/>
                      <a:pt x="397" y="176"/>
                    </a:cubicBezTo>
                    <a:cubicBezTo>
                      <a:pt x="397" y="176"/>
                      <a:pt x="397" y="176"/>
                      <a:pt x="397" y="176"/>
                    </a:cubicBezTo>
                    <a:cubicBezTo>
                      <a:pt x="397" y="176"/>
                      <a:pt x="397" y="176"/>
                      <a:pt x="400" y="175"/>
                    </a:cubicBezTo>
                    <a:cubicBezTo>
                      <a:pt x="401" y="174"/>
                      <a:pt x="403" y="173"/>
                      <a:pt x="405" y="172"/>
                    </a:cubicBezTo>
                    <a:cubicBezTo>
                      <a:pt x="406" y="170"/>
                      <a:pt x="406" y="168"/>
                      <a:pt x="406" y="167"/>
                    </a:cubicBezTo>
                    <a:cubicBezTo>
                      <a:pt x="406" y="166"/>
                      <a:pt x="406" y="165"/>
                      <a:pt x="406" y="165"/>
                    </a:cubicBezTo>
                    <a:cubicBezTo>
                      <a:pt x="406" y="165"/>
                      <a:pt x="407" y="165"/>
                      <a:pt x="408" y="165"/>
                    </a:cubicBezTo>
                    <a:cubicBezTo>
                      <a:pt x="409" y="165"/>
                      <a:pt x="411" y="165"/>
                      <a:pt x="412" y="161"/>
                    </a:cubicBezTo>
                    <a:cubicBezTo>
                      <a:pt x="414" y="157"/>
                      <a:pt x="410" y="154"/>
                      <a:pt x="409" y="153"/>
                    </a:cubicBezTo>
                    <a:cubicBezTo>
                      <a:pt x="407" y="152"/>
                      <a:pt x="407" y="152"/>
                      <a:pt x="406" y="151"/>
                    </a:cubicBezTo>
                    <a:cubicBezTo>
                      <a:pt x="406" y="150"/>
                      <a:pt x="405" y="149"/>
                      <a:pt x="405" y="148"/>
                    </a:cubicBezTo>
                    <a:cubicBezTo>
                      <a:pt x="404" y="147"/>
                      <a:pt x="404" y="146"/>
                      <a:pt x="403" y="145"/>
                    </a:cubicBezTo>
                    <a:cubicBezTo>
                      <a:pt x="403" y="144"/>
                      <a:pt x="403" y="143"/>
                      <a:pt x="403" y="143"/>
                    </a:cubicBezTo>
                    <a:cubicBezTo>
                      <a:pt x="402" y="141"/>
                      <a:pt x="402" y="140"/>
                      <a:pt x="401" y="138"/>
                    </a:cubicBezTo>
                    <a:cubicBezTo>
                      <a:pt x="400" y="137"/>
                      <a:pt x="399" y="137"/>
                      <a:pt x="399" y="136"/>
                    </a:cubicBezTo>
                    <a:cubicBezTo>
                      <a:pt x="398" y="135"/>
                      <a:pt x="397" y="135"/>
                      <a:pt x="397" y="134"/>
                    </a:cubicBezTo>
                    <a:cubicBezTo>
                      <a:pt x="396" y="132"/>
                      <a:pt x="396" y="130"/>
                      <a:pt x="397" y="127"/>
                    </a:cubicBezTo>
                    <a:cubicBezTo>
                      <a:pt x="397" y="125"/>
                      <a:pt x="397" y="124"/>
                      <a:pt x="397" y="123"/>
                    </a:cubicBezTo>
                    <a:cubicBezTo>
                      <a:pt x="397" y="119"/>
                      <a:pt x="396" y="115"/>
                      <a:pt x="394" y="112"/>
                    </a:cubicBezTo>
                    <a:cubicBezTo>
                      <a:pt x="394" y="110"/>
                      <a:pt x="392" y="108"/>
                      <a:pt x="391" y="107"/>
                    </a:cubicBezTo>
                    <a:cubicBezTo>
                      <a:pt x="391" y="106"/>
                      <a:pt x="390" y="105"/>
                      <a:pt x="389" y="104"/>
                    </a:cubicBezTo>
                    <a:cubicBezTo>
                      <a:pt x="389" y="104"/>
                      <a:pt x="389" y="103"/>
                      <a:pt x="388" y="102"/>
                    </a:cubicBezTo>
                    <a:cubicBezTo>
                      <a:pt x="388" y="100"/>
                      <a:pt x="387" y="97"/>
                      <a:pt x="385" y="96"/>
                    </a:cubicBezTo>
                    <a:cubicBezTo>
                      <a:pt x="383" y="94"/>
                      <a:pt x="381" y="94"/>
                      <a:pt x="379" y="93"/>
                    </a:cubicBezTo>
                    <a:cubicBezTo>
                      <a:pt x="379" y="93"/>
                      <a:pt x="379" y="93"/>
                      <a:pt x="378" y="93"/>
                    </a:cubicBezTo>
                    <a:cubicBezTo>
                      <a:pt x="380" y="92"/>
                      <a:pt x="381" y="91"/>
                      <a:pt x="382" y="90"/>
                    </a:cubicBezTo>
                    <a:cubicBezTo>
                      <a:pt x="383" y="89"/>
                      <a:pt x="384" y="88"/>
                      <a:pt x="385" y="87"/>
                    </a:cubicBezTo>
                    <a:cubicBezTo>
                      <a:pt x="386" y="86"/>
                      <a:pt x="387" y="86"/>
                      <a:pt x="388" y="85"/>
                    </a:cubicBezTo>
                    <a:cubicBezTo>
                      <a:pt x="393" y="80"/>
                      <a:pt x="392" y="71"/>
                      <a:pt x="391" y="65"/>
                    </a:cubicBezTo>
                    <a:cubicBezTo>
                      <a:pt x="391" y="64"/>
                      <a:pt x="391" y="64"/>
                      <a:pt x="391" y="64"/>
                    </a:cubicBezTo>
                    <a:cubicBezTo>
                      <a:pt x="391" y="63"/>
                      <a:pt x="391" y="62"/>
                      <a:pt x="391" y="62"/>
                    </a:cubicBezTo>
                    <a:cubicBezTo>
                      <a:pt x="391" y="62"/>
                      <a:pt x="392" y="62"/>
                      <a:pt x="393" y="63"/>
                    </a:cubicBezTo>
                    <a:cubicBezTo>
                      <a:pt x="396" y="63"/>
                      <a:pt x="398" y="64"/>
                      <a:pt x="400" y="64"/>
                    </a:cubicBezTo>
                    <a:cubicBezTo>
                      <a:pt x="405" y="64"/>
                      <a:pt x="409" y="62"/>
                      <a:pt x="412" y="58"/>
                    </a:cubicBezTo>
                    <a:cubicBezTo>
                      <a:pt x="414" y="55"/>
                      <a:pt x="416" y="51"/>
                      <a:pt x="417" y="48"/>
                    </a:cubicBezTo>
                    <a:cubicBezTo>
                      <a:pt x="418" y="45"/>
                      <a:pt x="418" y="43"/>
                      <a:pt x="420" y="41"/>
                    </a:cubicBezTo>
                    <a:cubicBezTo>
                      <a:pt x="421" y="39"/>
                      <a:pt x="422" y="37"/>
                      <a:pt x="424" y="35"/>
                    </a:cubicBezTo>
                    <a:cubicBezTo>
                      <a:pt x="426" y="32"/>
                      <a:pt x="429" y="28"/>
                      <a:pt x="430" y="24"/>
                    </a:cubicBezTo>
                    <a:cubicBezTo>
                      <a:pt x="431" y="20"/>
                      <a:pt x="431" y="17"/>
                      <a:pt x="429" y="15"/>
                    </a:cubicBezTo>
                    <a:cubicBezTo>
                      <a:pt x="426" y="10"/>
                      <a:pt x="418" y="8"/>
                      <a:pt x="411" y="6"/>
                    </a:cubicBezTo>
                    <a:cubicBezTo>
                      <a:pt x="408" y="6"/>
                      <a:pt x="405" y="5"/>
                      <a:pt x="403" y="4"/>
                    </a:cubicBezTo>
                    <a:cubicBezTo>
                      <a:pt x="398" y="1"/>
                      <a:pt x="393" y="0"/>
                      <a:pt x="389" y="0"/>
                    </a:cubicBezTo>
                    <a:cubicBezTo>
                      <a:pt x="386" y="0"/>
                      <a:pt x="384" y="1"/>
                      <a:pt x="382" y="1"/>
                    </a:cubicBezTo>
                    <a:cubicBezTo>
                      <a:pt x="379" y="2"/>
                      <a:pt x="372" y="4"/>
                      <a:pt x="370" y="9"/>
                    </a:cubicBezTo>
                    <a:cubicBezTo>
                      <a:pt x="369" y="10"/>
                      <a:pt x="369" y="13"/>
                      <a:pt x="370" y="16"/>
                    </a:cubicBezTo>
                    <a:cubicBezTo>
                      <a:pt x="369" y="16"/>
                      <a:pt x="368" y="17"/>
                      <a:pt x="368" y="17"/>
                    </a:cubicBezTo>
                    <a:cubicBezTo>
                      <a:pt x="365" y="19"/>
                      <a:pt x="365" y="22"/>
                      <a:pt x="365" y="24"/>
                    </a:cubicBezTo>
                    <a:cubicBezTo>
                      <a:pt x="365" y="25"/>
                      <a:pt x="365" y="25"/>
                      <a:pt x="365" y="25"/>
                    </a:cubicBezTo>
                    <a:cubicBezTo>
                      <a:pt x="365" y="26"/>
                      <a:pt x="365" y="27"/>
                      <a:pt x="365" y="28"/>
                    </a:cubicBezTo>
                    <a:cubicBezTo>
                      <a:pt x="364" y="30"/>
                      <a:pt x="364" y="32"/>
                      <a:pt x="364" y="34"/>
                    </a:cubicBezTo>
                    <a:cubicBezTo>
                      <a:pt x="364" y="36"/>
                      <a:pt x="364" y="37"/>
                      <a:pt x="364" y="39"/>
                    </a:cubicBezTo>
                    <a:cubicBezTo>
                      <a:pt x="364" y="42"/>
                      <a:pt x="365" y="45"/>
                      <a:pt x="364" y="47"/>
                    </a:cubicBezTo>
                    <a:cubicBezTo>
                      <a:pt x="364" y="47"/>
                      <a:pt x="364" y="48"/>
                      <a:pt x="363" y="48"/>
                    </a:cubicBezTo>
                    <a:cubicBezTo>
                      <a:pt x="363" y="50"/>
                      <a:pt x="362" y="52"/>
                      <a:pt x="363" y="55"/>
                    </a:cubicBezTo>
                    <a:cubicBezTo>
                      <a:pt x="363" y="56"/>
                      <a:pt x="363" y="57"/>
                      <a:pt x="364" y="58"/>
                    </a:cubicBezTo>
                    <a:cubicBezTo>
                      <a:pt x="364" y="59"/>
                      <a:pt x="365" y="59"/>
                      <a:pt x="365" y="60"/>
                    </a:cubicBezTo>
                    <a:cubicBezTo>
                      <a:pt x="366" y="64"/>
                      <a:pt x="366" y="68"/>
                      <a:pt x="366" y="73"/>
                    </a:cubicBezTo>
                    <a:cubicBezTo>
                      <a:pt x="366" y="74"/>
                      <a:pt x="366" y="76"/>
                      <a:pt x="366" y="77"/>
                    </a:cubicBezTo>
                    <a:cubicBezTo>
                      <a:pt x="366" y="79"/>
                      <a:pt x="366" y="81"/>
                      <a:pt x="366" y="82"/>
                    </a:cubicBezTo>
                    <a:cubicBezTo>
                      <a:pt x="366" y="83"/>
                      <a:pt x="365" y="83"/>
                      <a:pt x="365" y="84"/>
                    </a:cubicBezTo>
                    <a:cubicBezTo>
                      <a:pt x="364" y="86"/>
                      <a:pt x="363" y="88"/>
                      <a:pt x="365" y="91"/>
                    </a:cubicBezTo>
                    <a:cubicBezTo>
                      <a:pt x="365" y="91"/>
                      <a:pt x="365" y="91"/>
                      <a:pt x="365" y="91"/>
                    </a:cubicBezTo>
                    <a:cubicBezTo>
                      <a:pt x="363" y="92"/>
                      <a:pt x="363" y="94"/>
                      <a:pt x="362" y="95"/>
                    </a:cubicBezTo>
                    <a:cubicBezTo>
                      <a:pt x="362" y="96"/>
                      <a:pt x="362" y="96"/>
                      <a:pt x="362" y="96"/>
                    </a:cubicBezTo>
                    <a:cubicBezTo>
                      <a:pt x="362" y="96"/>
                      <a:pt x="362" y="96"/>
                      <a:pt x="361" y="97"/>
                    </a:cubicBezTo>
                    <a:cubicBezTo>
                      <a:pt x="359" y="97"/>
                      <a:pt x="357" y="98"/>
                      <a:pt x="356" y="100"/>
                    </a:cubicBezTo>
                    <a:cubicBezTo>
                      <a:pt x="355" y="102"/>
                      <a:pt x="355" y="105"/>
                      <a:pt x="356" y="106"/>
                    </a:cubicBezTo>
                    <a:cubicBezTo>
                      <a:pt x="357" y="107"/>
                      <a:pt x="358" y="108"/>
                      <a:pt x="360" y="108"/>
                    </a:cubicBezTo>
                    <a:cubicBezTo>
                      <a:pt x="360" y="108"/>
                      <a:pt x="360" y="108"/>
                      <a:pt x="359" y="108"/>
                    </a:cubicBezTo>
                    <a:cubicBezTo>
                      <a:pt x="359" y="108"/>
                      <a:pt x="359" y="108"/>
                      <a:pt x="358" y="108"/>
                    </a:cubicBezTo>
                    <a:cubicBezTo>
                      <a:pt x="358" y="108"/>
                      <a:pt x="357" y="108"/>
                      <a:pt x="356" y="108"/>
                    </a:cubicBezTo>
                    <a:cubicBezTo>
                      <a:pt x="355" y="108"/>
                      <a:pt x="352" y="108"/>
                      <a:pt x="350" y="110"/>
                    </a:cubicBezTo>
                    <a:cubicBezTo>
                      <a:pt x="348" y="113"/>
                      <a:pt x="347" y="118"/>
                      <a:pt x="346" y="121"/>
                    </a:cubicBezTo>
                    <a:cubicBezTo>
                      <a:pt x="345" y="122"/>
                      <a:pt x="345" y="123"/>
                      <a:pt x="345" y="124"/>
                    </a:cubicBezTo>
                    <a:cubicBezTo>
                      <a:pt x="345" y="124"/>
                      <a:pt x="345" y="125"/>
                      <a:pt x="345" y="125"/>
                    </a:cubicBezTo>
                    <a:cubicBezTo>
                      <a:pt x="343" y="128"/>
                      <a:pt x="341" y="136"/>
                      <a:pt x="347" y="139"/>
                    </a:cubicBezTo>
                    <a:cubicBezTo>
                      <a:pt x="348" y="139"/>
                      <a:pt x="348" y="139"/>
                      <a:pt x="349" y="139"/>
                    </a:cubicBezTo>
                    <a:cubicBezTo>
                      <a:pt x="349" y="139"/>
                      <a:pt x="348" y="140"/>
                      <a:pt x="348" y="140"/>
                    </a:cubicBezTo>
                    <a:cubicBezTo>
                      <a:pt x="346" y="141"/>
                      <a:pt x="345" y="143"/>
                      <a:pt x="344" y="144"/>
                    </a:cubicBezTo>
                    <a:cubicBezTo>
                      <a:pt x="344" y="144"/>
                      <a:pt x="344" y="145"/>
                      <a:pt x="343" y="145"/>
                    </a:cubicBezTo>
                    <a:cubicBezTo>
                      <a:pt x="343" y="146"/>
                      <a:pt x="342" y="146"/>
                      <a:pt x="341" y="148"/>
                    </a:cubicBezTo>
                    <a:cubicBezTo>
                      <a:pt x="340" y="151"/>
                      <a:pt x="340" y="156"/>
                      <a:pt x="340" y="158"/>
                    </a:cubicBezTo>
                    <a:cubicBezTo>
                      <a:pt x="341" y="161"/>
                      <a:pt x="342" y="162"/>
                      <a:pt x="344" y="163"/>
                    </a:cubicBezTo>
                    <a:cubicBezTo>
                      <a:pt x="344" y="164"/>
                      <a:pt x="345" y="164"/>
                      <a:pt x="345" y="165"/>
                    </a:cubicBezTo>
                    <a:cubicBezTo>
                      <a:pt x="345" y="165"/>
                      <a:pt x="345" y="166"/>
                      <a:pt x="345" y="166"/>
                    </a:cubicBezTo>
                    <a:cubicBezTo>
                      <a:pt x="345" y="167"/>
                      <a:pt x="345" y="168"/>
                      <a:pt x="345" y="170"/>
                    </a:cubicBezTo>
                    <a:cubicBezTo>
                      <a:pt x="346" y="172"/>
                      <a:pt x="347" y="173"/>
                      <a:pt x="349" y="174"/>
                    </a:cubicBezTo>
                    <a:cubicBezTo>
                      <a:pt x="351" y="175"/>
                      <a:pt x="353" y="176"/>
                      <a:pt x="355" y="177"/>
                    </a:cubicBezTo>
                    <a:cubicBezTo>
                      <a:pt x="356" y="177"/>
                      <a:pt x="356" y="177"/>
                      <a:pt x="357" y="178"/>
                    </a:cubicBezTo>
                    <a:cubicBezTo>
                      <a:pt x="360" y="179"/>
                      <a:pt x="362" y="181"/>
                      <a:pt x="364" y="182"/>
                    </a:cubicBezTo>
                    <a:cubicBezTo>
                      <a:pt x="365" y="184"/>
                      <a:pt x="367" y="185"/>
                      <a:pt x="368" y="186"/>
                    </a:cubicBezTo>
                    <a:cubicBezTo>
                      <a:pt x="370" y="187"/>
                      <a:pt x="372" y="188"/>
                      <a:pt x="374" y="188"/>
                    </a:cubicBezTo>
                    <a:cubicBezTo>
                      <a:pt x="374" y="188"/>
                      <a:pt x="375" y="188"/>
                      <a:pt x="375" y="188"/>
                    </a:cubicBezTo>
                    <a:cubicBezTo>
                      <a:pt x="376" y="188"/>
                      <a:pt x="377" y="188"/>
                      <a:pt x="378" y="188"/>
                    </a:cubicBezTo>
                    <a:cubicBezTo>
                      <a:pt x="378" y="188"/>
                      <a:pt x="379" y="188"/>
                      <a:pt x="379" y="188"/>
                    </a:cubicBezTo>
                    <a:cubicBezTo>
                      <a:pt x="380" y="188"/>
                      <a:pt x="380" y="188"/>
                      <a:pt x="381" y="188"/>
                    </a:cubicBezTo>
                    <a:cubicBezTo>
                      <a:pt x="381" y="189"/>
                      <a:pt x="380" y="189"/>
                      <a:pt x="379" y="190"/>
                    </a:cubicBezTo>
                    <a:cubicBezTo>
                      <a:pt x="379" y="190"/>
                      <a:pt x="379" y="190"/>
                      <a:pt x="379" y="190"/>
                    </a:cubicBezTo>
                    <a:cubicBezTo>
                      <a:pt x="378" y="190"/>
                      <a:pt x="377" y="189"/>
                      <a:pt x="377" y="189"/>
                    </a:cubicBezTo>
                    <a:cubicBezTo>
                      <a:pt x="376" y="189"/>
                      <a:pt x="375" y="189"/>
                      <a:pt x="374" y="189"/>
                    </a:cubicBezTo>
                    <a:cubicBezTo>
                      <a:pt x="368" y="189"/>
                      <a:pt x="367" y="193"/>
                      <a:pt x="367" y="195"/>
                    </a:cubicBezTo>
                    <a:cubicBezTo>
                      <a:pt x="367" y="196"/>
                      <a:pt x="368" y="197"/>
                      <a:pt x="368" y="198"/>
                    </a:cubicBezTo>
                    <a:cubicBezTo>
                      <a:pt x="368" y="199"/>
                      <a:pt x="368" y="201"/>
                      <a:pt x="368" y="201"/>
                    </a:cubicBezTo>
                    <a:cubicBezTo>
                      <a:pt x="367" y="202"/>
                      <a:pt x="363" y="203"/>
                      <a:pt x="362" y="208"/>
                    </a:cubicBezTo>
                    <a:cubicBezTo>
                      <a:pt x="362" y="211"/>
                      <a:pt x="363" y="214"/>
                      <a:pt x="365" y="216"/>
                    </a:cubicBezTo>
                    <a:cubicBezTo>
                      <a:pt x="367" y="217"/>
                      <a:pt x="368" y="218"/>
                      <a:pt x="369" y="218"/>
                    </a:cubicBezTo>
                    <a:cubicBezTo>
                      <a:pt x="373" y="218"/>
                      <a:pt x="374" y="215"/>
                      <a:pt x="376" y="212"/>
                    </a:cubicBezTo>
                    <a:cubicBezTo>
                      <a:pt x="376" y="213"/>
                      <a:pt x="376" y="214"/>
                      <a:pt x="376" y="214"/>
                    </a:cubicBezTo>
                    <a:cubicBezTo>
                      <a:pt x="376" y="216"/>
                      <a:pt x="376" y="217"/>
                      <a:pt x="376" y="219"/>
                    </a:cubicBezTo>
                    <a:cubicBezTo>
                      <a:pt x="376" y="219"/>
                      <a:pt x="375" y="219"/>
                      <a:pt x="374" y="220"/>
                    </a:cubicBezTo>
                    <a:cubicBezTo>
                      <a:pt x="373" y="221"/>
                      <a:pt x="371" y="223"/>
                      <a:pt x="369" y="225"/>
                    </a:cubicBezTo>
                    <a:cubicBezTo>
                      <a:pt x="367" y="226"/>
                      <a:pt x="366" y="228"/>
                      <a:pt x="365" y="230"/>
                    </a:cubicBezTo>
                    <a:cubicBezTo>
                      <a:pt x="364" y="232"/>
                      <a:pt x="364" y="232"/>
                      <a:pt x="364" y="232"/>
                    </a:cubicBezTo>
                    <a:cubicBezTo>
                      <a:pt x="364" y="232"/>
                      <a:pt x="364" y="232"/>
                      <a:pt x="364" y="233"/>
                    </a:cubicBezTo>
                    <a:cubicBezTo>
                      <a:pt x="363" y="233"/>
                      <a:pt x="363" y="234"/>
                      <a:pt x="363" y="234"/>
                    </a:cubicBezTo>
                    <a:cubicBezTo>
                      <a:pt x="363" y="234"/>
                      <a:pt x="362" y="234"/>
                      <a:pt x="362" y="234"/>
                    </a:cubicBezTo>
                    <a:cubicBezTo>
                      <a:pt x="362" y="234"/>
                      <a:pt x="361" y="234"/>
                      <a:pt x="361" y="234"/>
                    </a:cubicBezTo>
                    <a:cubicBezTo>
                      <a:pt x="360" y="234"/>
                      <a:pt x="360" y="234"/>
                      <a:pt x="359" y="234"/>
                    </a:cubicBezTo>
                    <a:cubicBezTo>
                      <a:pt x="357" y="234"/>
                      <a:pt x="356" y="234"/>
                      <a:pt x="354" y="235"/>
                    </a:cubicBezTo>
                    <a:cubicBezTo>
                      <a:pt x="351" y="237"/>
                      <a:pt x="349" y="239"/>
                      <a:pt x="347" y="242"/>
                    </a:cubicBezTo>
                    <a:cubicBezTo>
                      <a:pt x="347" y="242"/>
                      <a:pt x="347" y="242"/>
                      <a:pt x="347" y="242"/>
                    </a:cubicBezTo>
                    <a:cubicBezTo>
                      <a:pt x="344" y="247"/>
                      <a:pt x="345" y="251"/>
                      <a:pt x="346" y="254"/>
                    </a:cubicBezTo>
                    <a:cubicBezTo>
                      <a:pt x="346" y="255"/>
                      <a:pt x="346" y="255"/>
                      <a:pt x="346" y="255"/>
                    </a:cubicBezTo>
                    <a:cubicBezTo>
                      <a:pt x="347" y="256"/>
                      <a:pt x="347" y="257"/>
                      <a:pt x="347" y="259"/>
                    </a:cubicBezTo>
                    <a:cubicBezTo>
                      <a:pt x="347" y="259"/>
                      <a:pt x="348" y="260"/>
                      <a:pt x="348" y="260"/>
                    </a:cubicBezTo>
                    <a:cubicBezTo>
                      <a:pt x="348" y="262"/>
                      <a:pt x="348" y="263"/>
                      <a:pt x="349" y="265"/>
                    </a:cubicBezTo>
                    <a:cubicBezTo>
                      <a:pt x="349" y="267"/>
                      <a:pt x="349" y="268"/>
                      <a:pt x="348" y="269"/>
                    </a:cubicBezTo>
                    <a:cubicBezTo>
                      <a:pt x="348" y="270"/>
                      <a:pt x="348" y="270"/>
                      <a:pt x="348" y="270"/>
                    </a:cubicBezTo>
                    <a:cubicBezTo>
                      <a:pt x="348" y="270"/>
                      <a:pt x="348" y="270"/>
                      <a:pt x="347" y="270"/>
                    </a:cubicBezTo>
                    <a:cubicBezTo>
                      <a:pt x="347" y="270"/>
                      <a:pt x="346" y="269"/>
                      <a:pt x="345" y="269"/>
                    </a:cubicBezTo>
                    <a:cubicBezTo>
                      <a:pt x="345" y="268"/>
                      <a:pt x="344" y="268"/>
                      <a:pt x="344" y="268"/>
                    </a:cubicBezTo>
                    <a:cubicBezTo>
                      <a:pt x="343" y="268"/>
                      <a:pt x="342" y="268"/>
                      <a:pt x="342" y="267"/>
                    </a:cubicBezTo>
                    <a:cubicBezTo>
                      <a:pt x="342" y="267"/>
                      <a:pt x="342" y="266"/>
                      <a:pt x="342" y="265"/>
                    </a:cubicBezTo>
                    <a:cubicBezTo>
                      <a:pt x="342" y="264"/>
                      <a:pt x="342" y="264"/>
                      <a:pt x="342" y="263"/>
                    </a:cubicBezTo>
                    <a:cubicBezTo>
                      <a:pt x="342" y="262"/>
                      <a:pt x="341" y="260"/>
                      <a:pt x="340" y="259"/>
                    </a:cubicBezTo>
                    <a:cubicBezTo>
                      <a:pt x="340" y="258"/>
                      <a:pt x="340" y="257"/>
                      <a:pt x="340" y="257"/>
                    </a:cubicBezTo>
                    <a:cubicBezTo>
                      <a:pt x="340" y="255"/>
                      <a:pt x="340" y="254"/>
                      <a:pt x="341" y="252"/>
                    </a:cubicBezTo>
                    <a:cubicBezTo>
                      <a:pt x="341" y="251"/>
                      <a:pt x="341" y="250"/>
                      <a:pt x="341" y="249"/>
                    </a:cubicBezTo>
                    <a:cubicBezTo>
                      <a:pt x="341" y="249"/>
                      <a:pt x="341" y="248"/>
                      <a:pt x="342" y="247"/>
                    </a:cubicBezTo>
                    <a:cubicBezTo>
                      <a:pt x="342" y="246"/>
                      <a:pt x="343" y="245"/>
                      <a:pt x="344" y="244"/>
                    </a:cubicBezTo>
                    <a:cubicBezTo>
                      <a:pt x="346" y="242"/>
                      <a:pt x="348" y="240"/>
                      <a:pt x="348" y="236"/>
                    </a:cubicBezTo>
                    <a:cubicBezTo>
                      <a:pt x="348" y="234"/>
                      <a:pt x="347" y="233"/>
                      <a:pt x="346" y="231"/>
                    </a:cubicBezTo>
                    <a:cubicBezTo>
                      <a:pt x="345" y="230"/>
                      <a:pt x="343" y="229"/>
                      <a:pt x="341" y="229"/>
                    </a:cubicBezTo>
                    <a:cubicBezTo>
                      <a:pt x="340" y="229"/>
                      <a:pt x="340" y="229"/>
                      <a:pt x="340" y="229"/>
                    </a:cubicBezTo>
                    <a:cubicBezTo>
                      <a:pt x="339" y="228"/>
                      <a:pt x="339" y="227"/>
                      <a:pt x="338" y="226"/>
                    </a:cubicBezTo>
                    <a:cubicBezTo>
                      <a:pt x="337" y="226"/>
                      <a:pt x="336" y="226"/>
                      <a:pt x="335" y="226"/>
                    </a:cubicBezTo>
                    <a:cubicBezTo>
                      <a:pt x="335" y="226"/>
                      <a:pt x="334" y="226"/>
                      <a:pt x="334" y="226"/>
                    </a:cubicBezTo>
                    <a:cubicBezTo>
                      <a:pt x="334" y="225"/>
                      <a:pt x="334" y="224"/>
                      <a:pt x="334" y="224"/>
                    </a:cubicBezTo>
                    <a:cubicBezTo>
                      <a:pt x="332" y="222"/>
                      <a:pt x="331" y="221"/>
                      <a:pt x="330" y="220"/>
                    </a:cubicBezTo>
                    <a:cubicBezTo>
                      <a:pt x="329" y="220"/>
                      <a:pt x="329" y="220"/>
                      <a:pt x="329" y="220"/>
                    </a:cubicBezTo>
                    <a:cubicBezTo>
                      <a:pt x="329" y="220"/>
                      <a:pt x="328" y="219"/>
                      <a:pt x="328" y="219"/>
                    </a:cubicBezTo>
                    <a:cubicBezTo>
                      <a:pt x="327" y="219"/>
                      <a:pt x="327" y="218"/>
                      <a:pt x="326" y="217"/>
                    </a:cubicBezTo>
                    <a:cubicBezTo>
                      <a:pt x="325" y="217"/>
                      <a:pt x="323" y="217"/>
                      <a:pt x="322" y="217"/>
                    </a:cubicBezTo>
                    <a:cubicBezTo>
                      <a:pt x="320" y="217"/>
                      <a:pt x="318" y="218"/>
                      <a:pt x="316" y="219"/>
                    </a:cubicBezTo>
                    <a:cubicBezTo>
                      <a:pt x="316" y="219"/>
                      <a:pt x="315" y="219"/>
                      <a:pt x="315" y="220"/>
                    </a:cubicBezTo>
                    <a:cubicBezTo>
                      <a:pt x="315" y="220"/>
                      <a:pt x="315" y="220"/>
                      <a:pt x="314" y="220"/>
                    </a:cubicBezTo>
                    <a:cubicBezTo>
                      <a:pt x="314" y="220"/>
                      <a:pt x="314" y="220"/>
                      <a:pt x="313" y="220"/>
                    </a:cubicBezTo>
                    <a:cubicBezTo>
                      <a:pt x="313" y="220"/>
                      <a:pt x="312" y="220"/>
                      <a:pt x="312" y="220"/>
                    </a:cubicBezTo>
                    <a:cubicBezTo>
                      <a:pt x="310" y="220"/>
                      <a:pt x="308" y="220"/>
                      <a:pt x="307" y="221"/>
                    </a:cubicBezTo>
                    <a:cubicBezTo>
                      <a:pt x="304" y="224"/>
                      <a:pt x="305" y="228"/>
                      <a:pt x="305" y="230"/>
                    </a:cubicBezTo>
                    <a:cubicBezTo>
                      <a:pt x="305" y="231"/>
                      <a:pt x="305" y="231"/>
                      <a:pt x="305" y="231"/>
                    </a:cubicBezTo>
                    <a:cubicBezTo>
                      <a:pt x="306" y="233"/>
                      <a:pt x="306" y="238"/>
                      <a:pt x="310" y="240"/>
                    </a:cubicBezTo>
                    <a:cubicBezTo>
                      <a:pt x="312" y="241"/>
                      <a:pt x="313" y="242"/>
                      <a:pt x="315" y="242"/>
                    </a:cubicBezTo>
                    <a:cubicBezTo>
                      <a:pt x="317" y="242"/>
                      <a:pt x="319" y="241"/>
                      <a:pt x="320" y="241"/>
                    </a:cubicBezTo>
                    <a:cubicBezTo>
                      <a:pt x="321" y="241"/>
                      <a:pt x="321" y="241"/>
                      <a:pt x="321" y="241"/>
                    </a:cubicBezTo>
                    <a:cubicBezTo>
                      <a:pt x="322" y="241"/>
                      <a:pt x="322" y="241"/>
                      <a:pt x="322" y="241"/>
                    </a:cubicBezTo>
                    <a:cubicBezTo>
                      <a:pt x="322" y="241"/>
                      <a:pt x="322" y="241"/>
                      <a:pt x="322" y="241"/>
                    </a:cubicBezTo>
                    <a:cubicBezTo>
                      <a:pt x="322" y="241"/>
                      <a:pt x="322" y="242"/>
                      <a:pt x="322" y="242"/>
                    </a:cubicBezTo>
                    <a:cubicBezTo>
                      <a:pt x="323" y="243"/>
                      <a:pt x="323" y="244"/>
                      <a:pt x="324" y="246"/>
                    </a:cubicBezTo>
                    <a:cubicBezTo>
                      <a:pt x="324" y="247"/>
                      <a:pt x="324" y="247"/>
                      <a:pt x="324" y="248"/>
                    </a:cubicBezTo>
                    <a:cubicBezTo>
                      <a:pt x="324" y="249"/>
                      <a:pt x="322" y="250"/>
                      <a:pt x="321" y="250"/>
                    </a:cubicBezTo>
                    <a:cubicBezTo>
                      <a:pt x="320" y="250"/>
                      <a:pt x="320" y="250"/>
                      <a:pt x="320" y="250"/>
                    </a:cubicBezTo>
                    <a:cubicBezTo>
                      <a:pt x="319" y="249"/>
                      <a:pt x="318" y="248"/>
                      <a:pt x="317" y="247"/>
                    </a:cubicBezTo>
                    <a:cubicBezTo>
                      <a:pt x="317" y="246"/>
                      <a:pt x="316" y="244"/>
                      <a:pt x="314" y="243"/>
                    </a:cubicBezTo>
                    <a:cubicBezTo>
                      <a:pt x="313" y="242"/>
                      <a:pt x="310" y="241"/>
                      <a:pt x="308" y="241"/>
                    </a:cubicBezTo>
                    <a:cubicBezTo>
                      <a:pt x="305" y="241"/>
                      <a:pt x="303" y="242"/>
                      <a:pt x="301" y="243"/>
                    </a:cubicBezTo>
                    <a:cubicBezTo>
                      <a:pt x="300" y="243"/>
                      <a:pt x="300" y="243"/>
                      <a:pt x="300" y="243"/>
                    </a:cubicBezTo>
                    <a:cubicBezTo>
                      <a:pt x="299" y="243"/>
                      <a:pt x="299" y="244"/>
                      <a:pt x="298" y="244"/>
                    </a:cubicBezTo>
                    <a:cubicBezTo>
                      <a:pt x="298" y="244"/>
                      <a:pt x="298" y="244"/>
                      <a:pt x="298" y="244"/>
                    </a:cubicBezTo>
                    <a:cubicBezTo>
                      <a:pt x="297" y="243"/>
                      <a:pt x="297" y="242"/>
                      <a:pt x="296" y="242"/>
                    </a:cubicBezTo>
                    <a:cubicBezTo>
                      <a:pt x="295" y="241"/>
                      <a:pt x="294" y="240"/>
                      <a:pt x="293" y="239"/>
                    </a:cubicBezTo>
                    <a:cubicBezTo>
                      <a:pt x="291" y="238"/>
                      <a:pt x="290" y="238"/>
                      <a:pt x="289" y="238"/>
                    </a:cubicBezTo>
                    <a:cubicBezTo>
                      <a:pt x="288" y="238"/>
                      <a:pt x="288" y="238"/>
                      <a:pt x="288" y="238"/>
                    </a:cubicBezTo>
                    <a:cubicBezTo>
                      <a:pt x="287" y="238"/>
                      <a:pt x="287" y="238"/>
                      <a:pt x="287" y="238"/>
                    </a:cubicBezTo>
                    <a:cubicBezTo>
                      <a:pt x="286" y="238"/>
                      <a:pt x="285" y="237"/>
                      <a:pt x="284" y="237"/>
                    </a:cubicBezTo>
                    <a:cubicBezTo>
                      <a:pt x="282" y="236"/>
                      <a:pt x="281" y="236"/>
                      <a:pt x="279" y="236"/>
                    </a:cubicBezTo>
                    <a:cubicBezTo>
                      <a:pt x="278" y="236"/>
                      <a:pt x="278" y="236"/>
                      <a:pt x="277" y="236"/>
                    </a:cubicBezTo>
                    <a:cubicBezTo>
                      <a:pt x="274" y="236"/>
                      <a:pt x="271" y="236"/>
                      <a:pt x="269" y="237"/>
                    </a:cubicBezTo>
                    <a:cubicBezTo>
                      <a:pt x="268" y="237"/>
                      <a:pt x="267" y="237"/>
                      <a:pt x="267" y="237"/>
                    </a:cubicBezTo>
                    <a:cubicBezTo>
                      <a:pt x="265" y="238"/>
                      <a:pt x="264" y="238"/>
                      <a:pt x="262" y="238"/>
                    </a:cubicBezTo>
                    <a:cubicBezTo>
                      <a:pt x="262" y="238"/>
                      <a:pt x="261" y="238"/>
                      <a:pt x="261" y="237"/>
                    </a:cubicBezTo>
                    <a:cubicBezTo>
                      <a:pt x="260" y="236"/>
                      <a:pt x="260" y="236"/>
                      <a:pt x="258" y="235"/>
                    </a:cubicBezTo>
                    <a:cubicBezTo>
                      <a:pt x="257" y="234"/>
                      <a:pt x="256" y="234"/>
                      <a:pt x="255" y="234"/>
                    </a:cubicBezTo>
                    <a:cubicBezTo>
                      <a:pt x="254" y="234"/>
                      <a:pt x="254" y="234"/>
                      <a:pt x="254" y="234"/>
                    </a:cubicBezTo>
                    <a:cubicBezTo>
                      <a:pt x="254" y="237"/>
                      <a:pt x="254" y="237"/>
                      <a:pt x="254" y="237"/>
                    </a:cubicBezTo>
                    <a:cubicBezTo>
                      <a:pt x="254" y="234"/>
                      <a:pt x="254" y="234"/>
                      <a:pt x="254" y="234"/>
                    </a:cubicBezTo>
                    <a:cubicBezTo>
                      <a:pt x="252" y="234"/>
                      <a:pt x="251" y="234"/>
                      <a:pt x="250" y="232"/>
                    </a:cubicBezTo>
                    <a:cubicBezTo>
                      <a:pt x="249" y="231"/>
                      <a:pt x="249" y="231"/>
                      <a:pt x="248" y="230"/>
                    </a:cubicBezTo>
                    <a:cubicBezTo>
                      <a:pt x="247" y="230"/>
                      <a:pt x="247" y="229"/>
                      <a:pt x="246" y="229"/>
                    </a:cubicBezTo>
                    <a:cubicBezTo>
                      <a:pt x="246" y="229"/>
                      <a:pt x="246" y="229"/>
                      <a:pt x="246" y="229"/>
                    </a:cubicBezTo>
                    <a:cubicBezTo>
                      <a:pt x="246" y="228"/>
                      <a:pt x="245" y="227"/>
                      <a:pt x="245" y="227"/>
                    </a:cubicBezTo>
                    <a:cubicBezTo>
                      <a:pt x="244" y="226"/>
                      <a:pt x="244" y="226"/>
                      <a:pt x="244" y="226"/>
                    </a:cubicBezTo>
                    <a:cubicBezTo>
                      <a:pt x="243" y="222"/>
                      <a:pt x="241" y="218"/>
                      <a:pt x="236" y="218"/>
                    </a:cubicBezTo>
                    <a:cubicBezTo>
                      <a:pt x="235" y="218"/>
                      <a:pt x="235" y="218"/>
                      <a:pt x="234" y="218"/>
                    </a:cubicBezTo>
                    <a:cubicBezTo>
                      <a:pt x="233" y="218"/>
                      <a:pt x="231" y="219"/>
                      <a:pt x="229" y="219"/>
                    </a:cubicBezTo>
                    <a:cubicBezTo>
                      <a:pt x="228" y="219"/>
                      <a:pt x="227" y="218"/>
                      <a:pt x="227" y="218"/>
                    </a:cubicBezTo>
                    <a:cubicBezTo>
                      <a:pt x="226" y="218"/>
                      <a:pt x="225" y="215"/>
                      <a:pt x="225" y="214"/>
                    </a:cubicBezTo>
                    <a:cubicBezTo>
                      <a:pt x="225" y="213"/>
                      <a:pt x="225" y="213"/>
                      <a:pt x="225" y="213"/>
                    </a:cubicBezTo>
                    <a:cubicBezTo>
                      <a:pt x="224" y="211"/>
                      <a:pt x="223" y="209"/>
                      <a:pt x="222" y="207"/>
                    </a:cubicBezTo>
                    <a:cubicBezTo>
                      <a:pt x="220" y="205"/>
                      <a:pt x="218" y="205"/>
                      <a:pt x="217" y="205"/>
                    </a:cubicBezTo>
                    <a:cubicBezTo>
                      <a:pt x="217" y="205"/>
                      <a:pt x="217" y="204"/>
                      <a:pt x="217" y="204"/>
                    </a:cubicBezTo>
                    <a:cubicBezTo>
                      <a:pt x="217" y="204"/>
                      <a:pt x="217" y="202"/>
                      <a:pt x="217" y="201"/>
                    </a:cubicBezTo>
                    <a:cubicBezTo>
                      <a:pt x="217" y="201"/>
                      <a:pt x="217" y="201"/>
                      <a:pt x="217" y="201"/>
                    </a:cubicBezTo>
                    <a:cubicBezTo>
                      <a:pt x="217" y="199"/>
                      <a:pt x="217" y="198"/>
                      <a:pt x="218" y="197"/>
                    </a:cubicBezTo>
                    <a:cubicBezTo>
                      <a:pt x="218" y="194"/>
                      <a:pt x="219" y="190"/>
                      <a:pt x="217" y="185"/>
                    </a:cubicBezTo>
                    <a:cubicBezTo>
                      <a:pt x="216" y="184"/>
                      <a:pt x="214" y="179"/>
                      <a:pt x="208" y="179"/>
                    </a:cubicBezTo>
                    <a:cubicBezTo>
                      <a:pt x="207" y="179"/>
                      <a:pt x="206" y="179"/>
                      <a:pt x="205" y="179"/>
                    </a:cubicBezTo>
                    <a:cubicBezTo>
                      <a:pt x="203" y="179"/>
                      <a:pt x="200" y="179"/>
                      <a:pt x="197" y="179"/>
                    </a:cubicBezTo>
                    <a:cubicBezTo>
                      <a:pt x="194" y="180"/>
                      <a:pt x="193" y="180"/>
                      <a:pt x="191" y="182"/>
                    </a:cubicBezTo>
                    <a:cubicBezTo>
                      <a:pt x="190" y="182"/>
                      <a:pt x="189" y="182"/>
                      <a:pt x="188" y="182"/>
                    </a:cubicBezTo>
                    <a:cubicBezTo>
                      <a:pt x="187" y="182"/>
                      <a:pt x="185" y="182"/>
                      <a:pt x="184" y="182"/>
                    </a:cubicBezTo>
                    <a:cubicBezTo>
                      <a:pt x="182" y="181"/>
                      <a:pt x="180" y="181"/>
                      <a:pt x="179" y="181"/>
                    </a:cubicBezTo>
                    <a:cubicBezTo>
                      <a:pt x="178" y="181"/>
                      <a:pt x="177" y="181"/>
                      <a:pt x="176" y="181"/>
                    </a:cubicBezTo>
                    <a:cubicBezTo>
                      <a:pt x="176" y="181"/>
                      <a:pt x="174" y="182"/>
                      <a:pt x="173" y="183"/>
                    </a:cubicBezTo>
                    <a:cubicBezTo>
                      <a:pt x="172" y="184"/>
                      <a:pt x="172" y="184"/>
                      <a:pt x="171" y="185"/>
                    </a:cubicBezTo>
                    <a:cubicBezTo>
                      <a:pt x="171" y="185"/>
                      <a:pt x="171" y="185"/>
                      <a:pt x="170" y="185"/>
                    </a:cubicBezTo>
                    <a:cubicBezTo>
                      <a:pt x="168" y="186"/>
                      <a:pt x="166" y="187"/>
                      <a:pt x="165" y="190"/>
                    </a:cubicBezTo>
                    <a:cubicBezTo>
                      <a:pt x="163" y="194"/>
                      <a:pt x="166" y="199"/>
                      <a:pt x="167" y="200"/>
                    </a:cubicBezTo>
                    <a:cubicBezTo>
                      <a:pt x="167" y="201"/>
                      <a:pt x="167" y="201"/>
                      <a:pt x="167" y="201"/>
                    </a:cubicBezTo>
                    <a:cubicBezTo>
                      <a:pt x="168" y="202"/>
                      <a:pt x="170" y="204"/>
                      <a:pt x="171" y="205"/>
                    </a:cubicBezTo>
                    <a:cubicBezTo>
                      <a:pt x="172" y="205"/>
                      <a:pt x="174" y="205"/>
                      <a:pt x="175" y="205"/>
                    </a:cubicBezTo>
                    <a:cubicBezTo>
                      <a:pt x="178" y="205"/>
                      <a:pt x="180" y="204"/>
                      <a:pt x="181" y="201"/>
                    </a:cubicBezTo>
                    <a:cubicBezTo>
                      <a:pt x="181" y="201"/>
                      <a:pt x="182" y="199"/>
                      <a:pt x="183" y="199"/>
                    </a:cubicBezTo>
                    <a:cubicBezTo>
                      <a:pt x="183" y="199"/>
                      <a:pt x="183" y="199"/>
                      <a:pt x="183" y="199"/>
                    </a:cubicBezTo>
                    <a:cubicBezTo>
                      <a:pt x="183" y="200"/>
                      <a:pt x="184" y="203"/>
                      <a:pt x="188" y="204"/>
                    </a:cubicBezTo>
                    <a:cubicBezTo>
                      <a:pt x="191" y="204"/>
                      <a:pt x="194" y="202"/>
                      <a:pt x="196" y="200"/>
                    </a:cubicBezTo>
                    <a:cubicBezTo>
                      <a:pt x="197" y="200"/>
                      <a:pt x="198" y="199"/>
                      <a:pt x="199" y="199"/>
                    </a:cubicBezTo>
                    <a:cubicBezTo>
                      <a:pt x="201" y="198"/>
                      <a:pt x="203" y="197"/>
                      <a:pt x="205" y="197"/>
                    </a:cubicBezTo>
                    <a:cubicBezTo>
                      <a:pt x="205" y="196"/>
                      <a:pt x="206" y="196"/>
                      <a:pt x="207" y="196"/>
                    </a:cubicBezTo>
                    <a:cubicBezTo>
                      <a:pt x="207" y="196"/>
                      <a:pt x="207" y="196"/>
                      <a:pt x="207" y="196"/>
                    </a:cubicBezTo>
                    <a:cubicBezTo>
                      <a:pt x="207" y="198"/>
                      <a:pt x="201" y="200"/>
                      <a:pt x="198" y="202"/>
                    </a:cubicBezTo>
                    <a:cubicBezTo>
                      <a:pt x="197" y="202"/>
                      <a:pt x="196" y="203"/>
                      <a:pt x="196" y="203"/>
                    </a:cubicBezTo>
                    <a:cubicBezTo>
                      <a:pt x="193" y="204"/>
                      <a:pt x="190" y="205"/>
                      <a:pt x="187" y="205"/>
                    </a:cubicBezTo>
                    <a:cubicBezTo>
                      <a:pt x="183" y="205"/>
                      <a:pt x="179" y="206"/>
                      <a:pt x="176" y="208"/>
                    </a:cubicBezTo>
                    <a:cubicBezTo>
                      <a:pt x="166" y="213"/>
                      <a:pt x="168" y="219"/>
                      <a:pt x="169" y="224"/>
                    </a:cubicBezTo>
                    <a:cubicBezTo>
                      <a:pt x="170" y="226"/>
                      <a:pt x="170" y="228"/>
                      <a:pt x="170" y="230"/>
                    </a:cubicBezTo>
                    <a:cubicBezTo>
                      <a:pt x="171" y="231"/>
                      <a:pt x="171" y="233"/>
                      <a:pt x="170" y="235"/>
                    </a:cubicBezTo>
                    <a:cubicBezTo>
                      <a:pt x="170" y="236"/>
                      <a:pt x="170" y="238"/>
                      <a:pt x="170" y="241"/>
                    </a:cubicBezTo>
                    <a:cubicBezTo>
                      <a:pt x="170" y="242"/>
                      <a:pt x="170" y="243"/>
                      <a:pt x="171" y="244"/>
                    </a:cubicBezTo>
                    <a:cubicBezTo>
                      <a:pt x="171" y="246"/>
                      <a:pt x="172" y="248"/>
                      <a:pt x="171" y="249"/>
                    </a:cubicBezTo>
                    <a:cubicBezTo>
                      <a:pt x="171" y="250"/>
                      <a:pt x="168" y="250"/>
                      <a:pt x="166" y="250"/>
                    </a:cubicBezTo>
                    <a:cubicBezTo>
                      <a:pt x="164" y="250"/>
                      <a:pt x="163" y="250"/>
                      <a:pt x="163" y="250"/>
                    </a:cubicBezTo>
                    <a:cubicBezTo>
                      <a:pt x="163" y="250"/>
                      <a:pt x="162" y="249"/>
                      <a:pt x="162" y="247"/>
                    </a:cubicBezTo>
                    <a:cubicBezTo>
                      <a:pt x="162" y="246"/>
                      <a:pt x="162" y="245"/>
                      <a:pt x="162" y="244"/>
                    </a:cubicBezTo>
                    <a:cubicBezTo>
                      <a:pt x="163" y="244"/>
                      <a:pt x="163" y="244"/>
                      <a:pt x="164" y="243"/>
                    </a:cubicBezTo>
                    <a:cubicBezTo>
                      <a:pt x="167" y="242"/>
                      <a:pt x="169" y="237"/>
                      <a:pt x="168" y="233"/>
                    </a:cubicBezTo>
                    <a:cubicBezTo>
                      <a:pt x="168" y="230"/>
                      <a:pt x="166" y="227"/>
                      <a:pt x="164" y="226"/>
                    </a:cubicBezTo>
                    <a:cubicBezTo>
                      <a:pt x="162" y="225"/>
                      <a:pt x="160" y="225"/>
                      <a:pt x="159" y="225"/>
                    </a:cubicBezTo>
                    <a:cubicBezTo>
                      <a:pt x="158" y="224"/>
                      <a:pt x="158" y="224"/>
                      <a:pt x="158" y="224"/>
                    </a:cubicBezTo>
                    <a:cubicBezTo>
                      <a:pt x="157" y="224"/>
                      <a:pt x="158" y="221"/>
                      <a:pt x="158" y="220"/>
                    </a:cubicBezTo>
                    <a:cubicBezTo>
                      <a:pt x="158" y="218"/>
                      <a:pt x="159" y="216"/>
                      <a:pt x="158" y="214"/>
                    </a:cubicBezTo>
                    <a:cubicBezTo>
                      <a:pt x="157" y="210"/>
                      <a:pt x="154" y="209"/>
                      <a:pt x="152" y="209"/>
                    </a:cubicBezTo>
                    <a:cubicBezTo>
                      <a:pt x="151" y="209"/>
                      <a:pt x="150" y="207"/>
                      <a:pt x="149" y="207"/>
                    </a:cubicBezTo>
                    <a:cubicBezTo>
                      <a:pt x="149" y="206"/>
                      <a:pt x="149" y="205"/>
                      <a:pt x="149" y="204"/>
                    </a:cubicBezTo>
                    <a:cubicBezTo>
                      <a:pt x="149" y="202"/>
                      <a:pt x="149" y="198"/>
                      <a:pt x="146" y="196"/>
                    </a:cubicBezTo>
                    <a:cubicBezTo>
                      <a:pt x="145" y="196"/>
                      <a:pt x="144" y="196"/>
                      <a:pt x="143" y="196"/>
                    </a:cubicBezTo>
                    <a:cubicBezTo>
                      <a:pt x="143" y="196"/>
                      <a:pt x="143" y="196"/>
                      <a:pt x="142" y="196"/>
                    </a:cubicBezTo>
                    <a:cubicBezTo>
                      <a:pt x="141" y="196"/>
                      <a:pt x="141" y="196"/>
                      <a:pt x="140" y="196"/>
                    </a:cubicBezTo>
                    <a:cubicBezTo>
                      <a:pt x="138" y="196"/>
                      <a:pt x="137" y="196"/>
                      <a:pt x="136" y="196"/>
                    </a:cubicBezTo>
                    <a:cubicBezTo>
                      <a:pt x="135" y="197"/>
                      <a:pt x="135" y="197"/>
                      <a:pt x="135" y="197"/>
                    </a:cubicBezTo>
                    <a:cubicBezTo>
                      <a:pt x="134" y="198"/>
                      <a:pt x="133" y="198"/>
                      <a:pt x="132" y="198"/>
                    </a:cubicBezTo>
                    <a:cubicBezTo>
                      <a:pt x="131" y="198"/>
                      <a:pt x="131" y="198"/>
                      <a:pt x="130" y="198"/>
                    </a:cubicBezTo>
                    <a:cubicBezTo>
                      <a:pt x="127" y="198"/>
                      <a:pt x="124" y="197"/>
                      <a:pt x="121" y="197"/>
                    </a:cubicBezTo>
                    <a:cubicBezTo>
                      <a:pt x="120" y="197"/>
                      <a:pt x="120" y="196"/>
                      <a:pt x="119" y="196"/>
                    </a:cubicBezTo>
                    <a:cubicBezTo>
                      <a:pt x="118" y="196"/>
                      <a:pt x="116" y="196"/>
                      <a:pt x="115" y="195"/>
                    </a:cubicBezTo>
                    <a:cubicBezTo>
                      <a:pt x="113" y="195"/>
                      <a:pt x="113" y="195"/>
                      <a:pt x="113" y="195"/>
                    </a:cubicBezTo>
                    <a:cubicBezTo>
                      <a:pt x="112" y="195"/>
                      <a:pt x="110" y="195"/>
                      <a:pt x="109" y="194"/>
                    </a:cubicBezTo>
                    <a:cubicBezTo>
                      <a:pt x="108" y="194"/>
                      <a:pt x="106" y="194"/>
                      <a:pt x="105" y="193"/>
                    </a:cubicBezTo>
                    <a:cubicBezTo>
                      <a:pt x="103" y="193"/>
                      <a:pt x="101" y="192"/>
                      <a:pt x="99" y="191"/>
                    </a:cubicBezTo>
                    <a:cubicBezTo>
                      <a:pt x="98" y="191"/>
                      <a:pt x="98" y="191"/>
                      <a:pt x="98" y="191"/>
                    </a:cubicBezTo>
                    <a:cubicBezTo>
                      <a:pt x="97" y="191"/>
                      <a:pt x="97" y="191"/>
                      <a:pt x="96" y="191"/>
                    </a:cubicBezTo>
                    <a:cubicBezTo>
                      <a:pt x="96" y="190"/>
                      <a:pt x="96" y="190"/>
                      <a:pt x="96" y="190"/>
                    </a:cubicBezTo>
                    <a:cubicBezTo>
                      <a:pt x="95" y="189"/>
                      <a:pt x="95" y="188"/>
                      <a:pt x="93" y="187"/>
                    </a:cubicBezTo>
                    <a:cubicBezTo>
                      <a:pt x="92" y="186"/>
                      <a:pt x="92" y="186"/>
                      <a:pt x="91" y="186"/>
                    </a:cubicBezTo>
                    <a:cubicBezTo>
                      <a:pt x="91" y="186"/>
                      <a:pt x="90" y="186"/>
                      <a:pt x="90" y="185"/>
                    </a:cubicBezTo>
                    <a:cubicBezTo>
                      <a:pt x="89" y="185"/>
                      <a:pt x="89" y="185"/>
                      <a:pt x="88" y="184"/>
                    </a:cubicBezTo>
                    <a:cubicBezTo>
                      <a:pt x="88" y="184"/>
                      <a:pt x="87" y="183"/>
                      <a:pt x="86" y="182"/>
                    </a:cubicBezTo>
                    <a:cubicBezTo>
                      <a:pt x="84" y="182"/>
                      <a:pt x="83" y="181"/>
                      <a:pt x="81" y="181"/>
                    </a:cubicBezTo>
                    <a:cubicBezTo>
                      <a:pt x="81" y="180"/>
                      <a:pt x="81" y="180"/>
                      <a:pt x="81" y="180"/>
                    </a:cubicBezTo>
                    <a:cubicBezTo>
                      <a:pt x="78" y="179"/>
                      <a:pt x="76" y="178"/>
                      <a:pt x="75" y="177"/>
                    </a:cubicBezTo>
                    <a:cubicBezTo>
                      <a:pt x="78" y="176"/>
                      <a:pt x="79" y="173"/>
                      <a:pt x="79" y="172"/>
                    </a:cubicBezTo>
                    <a:cubicBezTo>
                      <a:pt x="80" y="171"/>
                      <a:pt x="80" y="171"/>
                      <a:pt x="82" y="170"/>
                    </a:cubicBezTo>
                    <a:cubicBezTo>
                      <a:pt x="84" y="170"/>
                      <a:pt x="85" y="170"/>
                      <a:pt x="87" y="170"/>
                    </a:cubicBezTo>
                    <a:cubicBezTo>
                      <a:pt x="89" y="170"/>
                      <a:pt x="91" y="170"/>
                      <a:pt x="92" y="171"/>
                    </a:cubicBezTo>
                    <a:cubicBezTo>
                      <a:pt x="93" y="171"/>
                      <a:pt x="93" y="171"/>
                      <a:pt x="94" y="171"/>
                    </a:cubicBezTo>
                    <a:cubicBezTo>
                      <a:pt x="97" y="171"/>
                      <a:pt x="100" y="169"/>
                      <a:pt x="101" y="166"/>
                    </a:cubicBezTo>
                    <a:cubicBezTo>
                      <a:pt x="103" y="164"/>
                      <a:pt x="102" y="161"/>
                      <a:pt x="101" y="159"/>
                    </a:cubicBezTo>
                    <a:cubicBezTo>
                      <a:pt x="100" y="159"/>
                      <a:pt x="100" y="158"/>
                      <a:pt x="100" y="158"/>
                    </a:cubicBezTo>
                    <a:cubicBezTo>
                      <a:pt x="100" y="154"/>
                      <a:pt x="98" y="150"/>
                      <a:pt x="96" y="148"/>
                    </a:cubicBezTo>
                    <a:cubicBezTo>
                      <a:pt x="95" y="147"/>
                      <a:pt x="95" y="145"/>
                      <a:pt x="94" y="144"/>
                    </a:cubicBezTo>
                    <a:cubicBezTo>
                      <a:pt x="94" y="143"/>
                      <a:pt x="94" y="143"/>
                      <a:pt x="94" y="143"/>
                    </a:cubicBezTo>
                    <a:cubicBezTo>
                      <a:pt x="93" y="141"/>
                      <a:pt x="90" y="134"/>
                      <a:pt x="85" y="132"/>
                    </a:cubicBezTo>
                    <a:cubicBezTo>
                      <a:pt x="84" y="131"/>
                      <a:pt x="82" y="131"/>
                      <a:pt x="81" y="131"/>
                    </a:cubicBezTo>
                    <a:cubicBezTo>
                      <a:pt x="79" y="131"/>
                      <a:pt x="77" y="131"/>
                      <a:pt x="76" y="131"/>
                    </a:cubicBezTo>
                    <a:cubicBezTo>
                      <a:pt x="75" y="132"/>
                      <a:pt x="75" y="132"/>
                      <a:pt x="75" y="132"/>
                    </a:cubicBezTo>
                    <a:cubicBezTo>
                      <a:pt x="74" y="132"/>
                      <a:pt x="73" y="131"/>
                      <a:pt x="72" y="130"/>
                    </a:cubicBezTo>
                    <a:cubicBezTo>
                      <a:pt x="71" y="129"/>
                      <a:pt x="71" y="129"/>
                      <a:pt x="71" y="129"/>
                    </a:cubicBezTo>
                    <a:cubicBezTo>
                      <a:pt x="70" y="128"/>
                      <a:pt x="68" y="127"/>
                      <a:pt x="67" y="126"/>
                    </a:cubicBezTo>
                    <a:cubicBezTo>
                      <a:pt x="65" y="124"/>
                      <a:pt x="63" y="123"/>
                      <a:pt x="61" y="121"/>
                    </a:cubicBezTo>
                    <a:cubicBezTo>
                      <a:pt x="59" y="118"/>
                      <a:pt x="57" y="116"/>
                      <a:pt x="56" y="113"/>
                    </a:cubicBezTo>
                    <a:cubicBezTo>
                      <a:pt x="55" y="110"/>
                      <a:pt x="53" y="106"/>
                      <a:pt x="49" y="102"/>
                    </a:cubicBezTo>
                    <a:cubicBezTo>
                      <a:pt x="46" y="100"/>
                      <a:pt x="44" y="99"/>
                      <a:pt x="42" y="98"/>
                    </a:cubicBezTo>
                    <a:cubicBezTo>
                      <a:pt x="41" y="97"/>
                      <a:pt x="41" y="97"/>
                      <a:pt x="41" y="97"/>
                    </a:cubicBezTo>
                    <a:cubicBezTo>
                      <a:pt x="40" y="97"/>
                      <a:pt x="40" y="96"/>
                      <a:pt x="39" y="95"/>
                    </a:cubicBezTo>
                    <a:cubicBezTo>
                      <a:pt x="39" y="94"/>
                      <a:pt x="39" y="94"/>
                      <a:pt x="39" y="94"/>
                    </a:cubicBezTo>
                    <a:cubicBezTo>
                      <a:pt x="37" y="91"/>
                      <a:pt x="35" y="89"/>
                      <a:pt x="34" y="86"/>
                    </a:cubicBezTo>
                    <a:cubicBezTo>
                      <a:pt x="32" y="80"/>
                      <a:pt x="32" y="80"/>
                      <a:pt x="32" y="80"/>
                    </a:cubicBezTo>
                    <a:cubicBezTo>
                      <a:pt x="0" y="142"/>
                      <a:pt x="0" y="142"/>
                      <a:pt x="0" y="142"/>
                    </a:cubicBezTo>
                    <a:cubicBezTo>
                      <a:pt x="63" y="257"/>
                      <a:pt x="63" y="257"/>
                      <a:pt x="63" y="257"/>
                    </a:cubicBezTo>
                    <a:cubicBezTo>
                      <a:pt x="74" y="287"/>
                      <a:pt x="101" y="288"/>
                      <a:pt x="103" y="288"/>
                    </a:cubicBezTo>
                    <a:cubicBezTo>
                      <a:pt x="115" y="319"/>
                      <a:pt x="115" y="319"/>
                      <a:pt x="115" y="319"/>
                    </a:cubicBezTo>
                    <a:cubicBezTo>
                      <a:pt x="228" y="374"/>
                      <a:pt x="228" y="374"/>
                      <a:pt x="228" y="374"/>
                    </a:cubicBezTo>
                    <a:cubicBezTo>
                      <a:pt x="224" y="384"/>
                      <a:pt x="215" y="434"/>
                      <a:pt x="200" y="526"/>
                    </a:cubicBezTo>
                    <a:cubicBezTo>
                      <a:pt x="199" y="529"/>
                      <a:pt x="199" y="529"/>
                      <a:pt x="199" y="529"/>
                    </a:cubicBezTo>
                    <a:cubicBezTo>
                      <a:pt x="339" y="547"/>
                      <a:pt x="339" y="547"/>
                      <a:pt x="339" y="547"/>
                    </a:cubicBezTo>
                    <a:cubicBezTo>
                      <a:pt x="339" y="545"/>
                      <a:pt x="339" y="545"/>
                      <a:pt x="339" y="545"/>
                    </a:cubicBezTo>
                    <a:cubicBezTo>
                      <a:pt x="340" y="543"/>
                      <a:pt x="340" y="541"/>
                      <a:pt x="341" y="540"/>
                    </a:cubicBezTo>
                    <a:cubicBezTo>
                      <a:pt x="341" y="538"/>
                      <a:pt x="342" y="537"/>
                      <a:pt x="342" y="535"/>
                    </a:cubicBezTo>
                    <a:cubicBezTo>
                      <a:pt x="342" y="535"/>
                      <a:pt x="343" y="534"/>
                      <a:pt x="343" y="534"/>
                    </a:cubicBezTo>
                    <a:cubicBezTo>
                      <a:pt x="343" y="533"/>
                      <a:pt x="343" y="533"/>
                      <a:pt x="343" y="532"/>
                    </a:cubicBezTo>
                    <a:cubicBezTo>
                      <a:pt x="343" y="531"/>
                      <a:pt x="344" y="531"/>
                      <a:pt x="344" y="530"/>
                    </a:cubicBezTo>
                    <a:cubicBezTo>
                      <a:pt x="345" y="529"/>
                      <a:pt x="346" y="528"/>
                      <a:pt x="346" y="526"/>
                    </a:cubicBezTo>
                    <a:cubicBezTo>
                      <a:pt x="347" y="525"/>
                      <a:pt x="348" y="524"/>
                      <a:pt x="348" y="522"/>
                    </a:cubicBezTo>
                    <a:cubicBezTo>
                      <a:pt x="349" y="519"/>
                      <a:pt x="351" y="516"/>
                      <a:pt x="353" y="514"/>
                    </a:cubicBezTo>
                    <a:cubicBezTo>
                      <a:pt x="353" y="514"/>
                      <a:pt x="353" y="513"/>
                      <a:pt x="354" y="513"/>
                    </a:cubicBezTo>
                    <a:cubicBezTo>
                      <a:pt x="354" y="512"/>
                      <a:pt x="355" y="512"/>
                      <a:pt x="356" y="510"/>
                    </a:cubicBezTo>
                    <a:cubicBezTo>
                      <a:pt x="357" y="509"/>
                      <a:pt x="357" y="507"/>
                      <a:pt x="357" y="506"/>
                    </a:cubicBezTo>
                    <a:cubicBezTo>
                      <a:pt x="357" y="506"/>
                      <a:pt x="357" y="505"/>
                      <a:pt x="357" y="505"/>
                    </a:cubicBezTo>
                    <a:cubicBezTo>
                      <a:pt x="357" y="504"/>
                      <a:pt x="357" y="503"/>
                      <a:pt x="357" y="502"/>
                    </a:cubicBezTo>
                    <a:cubicBezTo>
                      <a:pt x="357" y="500"/>
                      <a:pt x="357" y="497"/>
                      <a:pt x="358" y="496"/>
                    </a:cubicBezTo>
                    <a:cubicBezTo>
                      <a:pt x="360" y="494"/>
                      <a:pt x="362" y="492"/>
                      <a:pt x="364" y="490"/>
                    </a:cubicBezTo>
                    <a:cubicBezTo>
                      <a:pt x="366" y="487"/>
                      <a:pt x="366" y="487"/>
                      <a:pt x="366" y="487"/>
                    </a:cubicBezTo>
                    <a:cubicBezTo>
                      <a:pt x="368" y="485"/>
                      <a:pt x="370" y="484"/>
                      <a:pt x="370" y="480"/>
                    </a:cubicBezTo>
                    <a:cubicBezTo>
                      <a:pt x="370" y="479"/>
                      <a:pt x="370" y="478"/>
                      <a:pt x="370" y="477"/>
                    </a:cubicBezTo>
                    <a:cubicBezTo>
                      <a:pt x="370" y="477"/>
                      <a:pt x="370" y="477"/>
                      <a:pt x="370" y="476"/>
                    </a:cubicBezTo>
                    <a:cubicBezTo>
                      <a:pt x="370" y="476"/>
                      <a:pt x="370" y="476"/>
                      <a:pt x="371" y="476"/>
                    </a:cubicBezTo>
                    <a:cubicBezTo>
                      <a:pt x="372" y="476"/>
                      <a:pt x="374" y="475"/>
                      <a:pt x="375" y="473"/>
                    </a:cubicBezTo>
                    <a:cubicBezTo>
                      <a:pt x="376" y="472"/>
                      <a:pt x="376" y="471"/>
                      <a:pt x="376" y="469"/>
                    </a:cubicBezTo>
                    <a:cubicBezTo>
                      <a:pt x="376" y="469"/>
                      <a:pt x="377" y="468"/>
                      <a:pt x="377" y="468"/>
                    </a:cubicBezTo>
                    <a:cubicBezTo>
                      <a:pt x="377" y="468"/>
                      <a:pt x="378" y="467"/>
                      <a:pt x="378" y="467"/>
                    </a:cubicBezTo>
                    <a:cubicBezTo>
                      <a:pt x="379" y="466"/>
                      <a:pt x="380" y="465"/>
                      <a:pt x="381" y="463"/>
                    </a:cubicBezTo>
                    <a:cubicBezTo>
                      <a:pt x="382" y="462"/>
                      <a:pt x="382" y="462"/>
                      <a:pt x="382" y="461"/>
                    </a:cubicBezTo>
                    <a:cubicBezTo>
                      <a:pt x="383" y="460"/>
                      <a:pt x="383" y="459"/>
                      <a:pt x="385" y="457"/>
                    </a:cubicBezTo>
                    <a:cubicBezTo>
                      <a:pt x="385" y="457"/>
                      <a:pt x="385" y="457"/>
                      <a:pt x="386" y="456"/>
                    </a:cubicBezTo>
                    <a:cubicBezTo>
                      <a:pt x="387" y="456"/>
                      <a:pt x="388" y="455"/>
                      <a:pt x="388" y="453"/>
                    </a:cubicBezTo>
                    <a:cubicBezTo>
                      <a:pt x="389" y="454"/>
                      <a:pt x="391" y="454"/>
                      <a:pt x="392" y="454"/>
                    </a:cubicBezTo>
                    <a:cubicBezTo>
                      <a:pt x="394" y="454"/>
                      <a:pt x="396" y="453"/>
                      <a:pt x="396" y="449"/>
                    </a:cubicBezTo>
                    <a:cubicBezTo>
                      <a:pt x="396" y="448"/>
                      <a:pt x="396" y="448"/>
                      <a:pt x="396" y="447"/>
                    </a:cubicBezTo>
                    <a:cubicBezTo>
                      <a:pt x="397" y="447"/>
                      <a:pt x="397" y="447"/>
                      <a:pt x="398" y="447"/>
                    </a:cubicBezTo>
                    <a:cubicBezTo>
                      <a:pt x="398" y="447"/>
                      <a:pt x="399" y="447"/>
                      <a:pt x="399" y="447"/>
                    </a:cubicBezTo>
                    <a:cubicBezTo>
                      <a:pt x="401" y="448"/>
                      <a:pt x="402" y="448"/>
                      <a:pt x="403" y="448"/>
                    </a:cubicBezTo>
                    <a:cubicBezTo>
                      <a:pt x="405" y="448"/>
                      <a:pt x="407" y="447"/>
                      <a:pt x="408" y="446"/>
                    </a:cubicBezTo>
                    <a:cubicBezTo>
                      <a:pt x="409" y="445"/>
                      <a:pt x="409" y="444"/>
                      <a:pt x="410" y="443"/>
                    </a:cubicBezTo>
                    <a:cubicBezTo>
                      <a:pt x="410" y="443"/>
                      <a:pt x="410" y="443"/>
                      <a:pt x="410" y="443"/>
                    </a:cubicBezTo>
                    <a:cubicBezTo>
                      <a:pt x="411" y="442"/>
                      <a:pt x="411" y="442"/>
                      <a:pt x="412" y="442"/>
                    </a:cubicBezTo>
                    <a:cubicBezTo>
                      <a:pt x="413" y="441"/>
                      <a:pt x="413" y="441"/>
                      <a:pt x="413" y="441"/>
                    </a:cubicBezTo>
                    <a:cubicBezTo>
                      <a:pt x="415" y="440"/>
                      <a:pt x="418" y="438"/>
                      <a:pt x="418" y="434"/>
                    </a:cubicBezTo>
                    <a:cubicBezTo>
                      <a:pt x="419" y="431"/>
                      <a:pt x="419" y="428"/>
                      <a:pt x="418" y="426"/>
                    </a:cubicBezTo>
                    <a:cubicBezTo>
                      <a:pt x="417" y="423"/>
                      <a:pt x="416" y="420"/>
                      <a:pt x="414" y="418"/>
                    </a:cubicBezTo>
                    <a:cubicBezTo>
                      <a:pt x="414" y="418"/>
                      <a:pt x="414" y="418"/>
                      <a:pt x="415" y="418"/>
                    </a:cubicBezTo>
                    <a:cubicBezTo>
                      <a:pt x="415" y="418"/>
                      <a:pt x="415" y="418"/>
                      <a:pt x="415" y="418"/>
                    </a:cubicBezTo>
                    <a:cubicBezTo>
                      <a:pt x="419" y="418"/>
                      <a:pt x="424" y="416"/>
                      <a:pt x="427" y="413"/>
                    </a:cubicBezTo>
                    <a:cubicBezTo>
                      <a:pt x="428" y="411"/>
                      <a:pt x="429" y="408"/>
                      <a:pt x="430" y="405"/>
                    </a:cubicBezTo>
                    <a:cubicBezTo>
                      <a:pt x="431" y="399"/>
                      <a:pt x="432" y="397"/>
                      <a:pt x="434" y="397"/>
                    </a:cubicBezTo>
                    <a:cubicBezTo>
                      <a:pt x="435" y="397"/>
                      <a:pt x="435" y="397"/>
                      <a:pt x="435" y="397"/>
                    </a:cubicBezTo>
                    <a:cubicBezTo>
                      <a:pt x="437" y="397"/>
                      <a:pt x="438" y="398"/>
                      <a:pt x="441" y="399"/>
                    </a:cubicBezTo>
                    <a:cubicBezTo>
                      <a:pt x="443" y="400"/>
                      <a:pt x="446" y="401"/>
                      <a:pt x="449" y="401"/>
                    </a:cubicBezTo>
                    <a:cubicBezTo>
                      <a:pt x="451" y="401"/>
                      <a:pt x="452" y="401"/>
                      <a:pt x="453" y="400"/>
                    </a:cubicBezTo>
                    <a:cubicBezTo>
                      <a:pt x="461" y="398"/>
                      <a:pt x="464" y="391"/>
                      <a:pt x="466" y="385"/>
                    </a:cubicBezTo>
                    <a:cubicBezTo>
                      <a:pt x="468" y="380"/>
                      <a:pt x="471" y="375"/>
                      <a:pt x="474" y="370"/>
                    </a:cubicBezTo>
                    <a:cubicBezTo>
                      <a:pt x="474" y="369"/>
                      <a:pt x="474" y="369"/>
                      <a:pt x="474" y="369"/>
                    </a:cubicBezTo>
                    <a:cubicBezTo>
                      <a:pt x="476" y="367"/>
                      <a:pt x="478" y="364"/>
                      <a:pt x="479" y="360"/>
                    </a:cubicBezTo>
                    <a:cubicBezTo>
                      <a:pt x="479" y="359"/>
                      <a:pt x="480" y="358"/>
                      <a:pt x="480" y="357"/>
                    </a:cubicBezTo>
                    <a:cubicBezTo>
                      <a:pt x="480" y="356"/>
                      <a:pt x="480" y="356"/>
                      <a:pt x="480" y="355"/>
                    </a:cubicBezTo>
                    <a:cubicBezTo>
                      <a:pt x="480" y="355"/>
                      <a:pt x="480" y="355"/>
                      <a:pt x="480" y="355"/>
                    </a:cubicBezTo>
                    <a:cubicBezTo>
                      <a:pt x="480" y="353"/>
                      <a:pt x="481" y="351"/>
                      <a:pt x="479" y="349"/>
                    </a:cubicBezTo>
                    <a:cubicBezTo>
                      <a:pt x="478" y="348"/>
                      <a:pt x="478" y="347"/>
                      <a:pt x="477" y="347"/>
                    </a:cubicBezTo>
                    <a:cubicBezTo>
                      <a:pt x="478" y="346"/>
                      <a:pt x="478" y="345"/>
                      <a:pt x="479" y="343"/>
                    </a:cubicBezTo>
                    <a:cubicBezTo>
                      <a:pt x="479" y="343"/>
                      <a:pt x="479" y="342"/>
                      <a:pt x="479" y="342"/>
                    </a:cubicBezTo>
                    <a:cubicBezTo>
                      <a:pt x="479" y="341"/>
                      <a:pt x="479" y="341"/>
                      <a:pt x="480" y="340"/>
                    </a:cubicBezTo>
                    <a:cubicBezTo>
                      <a:pt x="482" y="339"/>
                      <a:pt x="484" y="337"/>
                      <a:pt x="486" y="335"/>
                    </a:cubicBezTo>
                    <a:cubicBezTo>
                      <a:pt x="487" y="333"/>
                      <a:pt x="488" y="331"/>
                      <a:pt x="488" y="328"/>
                    </a:cubicBezTo>
                    <a:cubicBezTo>
                      <a:pt x="488" y="327"/>
                      <a:pt x="488" y="326"/>
                      <a:pt x="489" y="325"/>
                    </a:cubicBezTo>
                    <a:cubicBezTo>
                      <a:pt x="489" y="324"/>
                      <a:pt x="490" y="324"/>
                      <a:pt x="491" y="323"/>
                    </a:cubicBezTo>
                    <a:cubicBezTo>
                      <a:pt x="493" y="322"/>
                      <a:pt x="495" y="320"/>
                      <a:pt x="496" y="316"/>
                    </a:cubicBezTo>
                    <a:cubicBezTo>
                      <a:pt x="496" y="313"/>
                      <a:pt x="495" y="310"/>
                      <a:pt x="492" y="309"/>
                    </a:cubicBezTo>
                    <a:cubicBezTo>
                      <a:pt x="491" y="308"/>
                      <a:pt x="490" y="308"/>
                      <a:pt x="489" y="308"/>
                    </a:cubicBezTo>
                    <a:cubicBezTo>
                      <a:pt x="488" y="308"/>
                      <a:pt x="488" y="308"/>
                      <a:pt x="487" y="307"/>
                    </a:cubicBezTo>
                    <a:cubicBezTo>
                      <a:pt x="486" y="307"/>
                      <a:pt x="485" y="306"/>
                      <a:pt x="484" y="305"/>
                    </a:cubicBezTo>
                    <a:cubicBezTo>
                      <a:pt x="482" y="303"/>
                      <a:pt x="482" y="302"/>
                      <a:pt x="482" y="302"/>
                    </a:cubicBezTo>
                    <a:cubicBezTo>
                      <a:pt x="483" y="302"/>
                      <a:pt x="485" y="302"/>
                      <a:pt x="486" y="302"/>
                    </a:cubicBezTo>
                    <a:cubicBezTo>
                      <a:pt x="487" y="302"/>
                      <a:pt x="487" y="302"/>
                      <a:pt x="487" y="302"/>
                    </a:cubicBezTo>
                    <a:cubicBezTo>
                      <a:pt x="488" y="302"/>
                      <a:pt x="489" y="302"/>
                      <a:pt x="490" y="302"/>
                    </a:cubicBezTo>
                    <a:cubicBezTo>
                      <a:pt x="491" y="302"/>
                      <a:pt x="492" y="301"/>
                      <a:pt x="493" y="301"/>
                    </a:cubicBezTo>
                    <a:cubicBezTo>
                      <a:pt x="495" y="301"/>
                      <a:pt x="496" y="300"/>
                      <a:pt x="498" y="300"/>
                    </a:cubicBezTo>
                    <a:cubicBezTo>
                      <a:pt x="499" y="305"/>
                      <a:pt x="502" y="312"/>
                      <a:pt x="509" y="313"/>
                    </a:cubicBezTo>
                    <a:cubicBezTo>
                      <a:pt x="510" y="313"/>
                      <a:pt x="510" y="313"/>
                      <a:pt x="510" y="313"/>
                    </a:cubicBezTo>
                    <a:cubicBezTo>
                      <a:pt x="510" y="313"/>
                      <a:pt x="511" y="313"/>
                      <a:pt x="511" y="313"/>
                    </a:cubicBezTo>
                    <a:cubicBezTo>
                      <a:pt x="513" y="313"/>
                      <a:pt x="514" y="313"/>
                      <a:pt x="516" y="311"/>
                    </a:cubicBezTo>
                    <a:cubicBezTo>
                      <a:pt x="517" y="310"/>
                      <a:pt x="517" y="309"/>
                      <a:pt x="517" y="308"/>
                    </a:cubicBezTo>
                    <a:cubicBezTo>
                      <a:pt x="517" y="308"/>
                      <a:pt x="517" y="308"/>
                      <a:pt x="517" y="308"/>
                    </a:cubicBezTo>
                    <a:cubicBezTo>
                      <a:pt x="518" y="308"/>
                      <a:pt x="519" y="309"/>
                      <a:pt x="520" y="309"/>
                    </a:cubicBezTo>
                    <a:cubicBezTo>
                      <a:pt x="521" y="309"/>
                      <a:pt x="521" y="309"/>
                      <a:pt x="522" y="309"/>
                    </a:cubicBezTo>
                    <a:cubicBezTo>
                      <a:pt x="523" y="308"/>
                      <a:pt x="525" y="307"/>
                      <a:pt x="526" y="305"/>
                    </a:cubicBezTo>
                    <a:cubicBezTo>
                      <a:pt x="526" y="304"/>
                      <a:pt x="526" y="304"/>
                      <a:pt x="526" y="303"/>
                    </a:cubicBezTo>
                    <a:cubicBezTo>
                      <a:pt x="527" y="304"/>
                      <a:pt x="528" y="304"/>
                      <a:pt x="528" y="304"/>
                    </a:cubicBezTo>
                    <a:cubicBezTo>
                      <a:pt x="529" y="305"/>
                      <a:pt x="530" y="305"/>
                      <a:pt x="531" y="305"/>
                    </a:cubicBezTo>
                    <a:cubicBezTo>
                      <a:pt x="535" y="305"/>
                      <a:pt x="537" y="301"/>
                      <a:pt x="538" y="299"/>
                    </a:cubicBezTo>
                    <a:cubicBezTo>
                      <a:pt x="539" y="298"/>
                      <a:pt x="539" y="297"/>
                      <a:pt x="540" y="297"/>
                    </a:cubicBezTo>
                    <a:cubicBezTo>
                      <a:pt x="541" y="296"/>
                      <a:pt x="541" y="295"/>
                      <a:pt x="542" y="294"/>
                    </a:cubicBezTo>
                    <a:cubicBezTo>
                      <a:pt x="542" y="293"/>
                      <a:pt x="543" y="293"/>
                      <a:pt x="543" y="292"/>
                    </a:cubicBezTo>
                    <a:cubicBezTo>
                      <a:pt x="544" y="292"/>
                      <a:pt x="545" y="291"/>
                      <a:pt x="545" y="291"/>
                    </a:cubicBezTo>
                    <a:cubicBezTo>
                      <a:pt x="547" y="290"/>
                      <a:pt x="549" y="289"/>
                      <a:pt x="550" y="286"/>
                    </a:cubicBezTo>
                    <a:cubicBezTo>
                      <a:pt x="551" y="285"/>
                      <a:pt x="551" y="284"/>
                      <a:pt x="552" y="283"/>
                    </a:cubicBezTo>
                    <a:cubicBezTo>
                      <a:pt x="552" y="281"/>
                      <a:pt x="552" y="280"/>
                      <a:pt x="553" y="280"/>
                    </a:cubicBezTo>
                    <a:cubicBezTo>
                      <a:pt x="553" y="279"/>
                      <a:pt x="554" y="279"/>
                      <a:pt x="555" y="278"/>
                    </a:cubicBezTo>
                    <a:cubicBezTo>
                      <a:pt x="556" y="278"/>
                      <a:pt x="558" y="277"/>
                      <a:pt x="559" y="276"/>
                    </a:cubicBezTo>
                    <a:cubicBezTo>
                      <a:pt x="562" y="272"/>
                      <a:pt x="562" y="268"/>
                      <a:pt x="561" y="264"/>
                    </a:cubicBezTo>
                    <a:cubicBezTo>
                      <a:pt x="561" y="263"/>
                      <a:pt x="561" y="262"/>
                      <a:pt x="561" y="261"/>
                    </a:cubicBezTo>
                    <a:cubicBezTo>
                      <a:pt x="561" y="261"/>
                      <a:pt x="561" y="260"/>
                      <a:pt x="561" y="260"/>
                    </a:cubicBezTo>
                    <a:cubicBezTo>
                      <a:pt x="562" y="259"/>
                      <a:pt x="562" y="257"/>
                      <a:pt x="561" y="255"/>
                    </a:cubicBezTo>
                    <a:cubicBezTo>
                      <a:pt x="560" y="253"/>
                      <a:pt x="558" y="251"/>
                      <a:pt x="556" y="248"/>
                    </a:cubicBezTo>
                    <a:cubicBezTo>
                      <a:pt x="555" y="247"/>
                      <a:pt x="554" y="246"/>
                      <a:pt x="552" y="244"/>
                    </a:cubicBezTo>
                    <a:cubicBezTo>
                      <a:pt x="551" y="242"/>
                      <a:pt x="550" y="241"/>
                      <a:pt x="549" y="239"/>
                    </a:cubicBezTo>
                    <a:cubicBezTo>
                      <a:pt x="548" y="238"/>
                      <a:pt x="547" y="237"/>
                      <a:pt x="547" y="235"/>
                    </a:cubicBezTo>
                    <a:cubicBezTo>
                      <a:pt x="547" y="234"/>
                      <a:pt x="546" y="232"/>
                      <a:pt x="545" y="231"/>
                    </a:cubicBezTo>
                    <a:cubicBezTo>
                      <a:pt x="545" y="230"/>
                      <a:pt x="544" y="229"/>
                      <a:pt x="543" y="228"/>
                    </a:cubicBezTo>
                    <a:cubicBezTo>
                      <a:pt x="542" y="227"/>
                      <a:pt x="540" y="224"/>
                      <a:pt x="540" y="223"/>
                    </a:cubicBezTo>
                    <a:cubicBezTo>
                      <a:pt x="540" y="223"/>
                      <a:pt x="540" y="223"/>
                      <a:pt x="540" y="223"/>
                    </a:cubicBezTo>
                    <a:cubicBezTo>
                      <a:pt x="540" y="223"/>
                      <a:pt x="541" y="223"/>
                      <a:pt x="541" y="223"/>
                    </a:cubicBezTo>
                    <a:cubicBezTo>
                      <a:pt x="542" y="223"/>
                      <a:pt x="543" y="223"/>
                      <a:pt x="544" y="223"/>
                    </a:cubicBezTo>
                    <a:cubicBezTo>
                      <a:pt x="546" y="223"/>
                      <a:pt x="547" y="222"/>
                      <a:pt x="549" y="221"/>
                    </a:cubicBezTo>
                    <a:cubicBezTo>
                      <a:pt x="550" y="220"/>
                      <a:pt x="551" y="218"/>
                      <a:pt x="553" y="217"/>
                    </a:cubicBezTo>
                    <a:cubicBezTo>
                      <a:pt x="555" y="214"/>
                      <a:pt x="556" y="212"/>
                      <a:pt x="556" y="209"/>
                    </a:cubicBezTo>
                    <a:cubicBezTo>
                      <a:pt x="556" y="203"/>
                      <a:pt x="552" y="203"/>
                      <a:pt x="550" y="203"/>
                    </a:cubicBezTo>
                    <a:cubicBezTo>
                      <a:pt x="549" y="203"/>
                      <a:pt x="549" y="203"/>
                      <a:pt x="548" y="202"/>
                    </a:cubicBezTo>
                    <a:cubicBezTo>
                      <a:pt x="548" y="202"/>
                      <a:pt x="548" y="202"/>
                      <a:pt x="548" y="202"/>
                    </a:cubicBezTo>
                    <a:cubicBezTo>
                      <a:pt x="549" y="200"/>
                      <a:pt x="552" y="197"/>
                      <a:pt x="551" y="193"/>
                    </a:cubicBezTo>
                    <a:cubicBezTo>
                      <a:pt x="551" y="192"/>
                      <a:pt x="550" y="190"/>
                      <a:pt x="548" y="189"/>
                    </a:cubicBezTo>
                    <a:cubicBezTo>
                      <a:pt x="546" y="188"/>
                      <a:pt x="544" y="187"/>
                      <a:pt x="542" y="187"/>
                    </a:cubicBezTo>
                    <a:cubicBezTo>
                      <a:pt x="540" y="187"/>
                      <a:pt x="539" y="186"/>
                      <a:pt x="538" y="185"/>
                    </a:cubicBezTo>
                    <a:cubicBezTo>
                      <a:pt x="537" y="185"/>
                      <a:pt x="536" y="184"/>
                      <a:pt x="536" y="184"/>
                    </a:cubicBezTo>
                    <a:cubicBezTo>
                      <a:pt x="535" y="183"/>
                      <a:pt x="534" y="181"/>
                      <a:pt x="533" y="180"/>
                    </a:cubicBezTo>
                    <a:cubicBezTo>
                      <a:pt x="532" y="180"/>
                      <a:pt x="532" y="180"/>
                      <a:pt x="532" y="180"/>
                    </a:cubicBezTo>
                    <a:cubicBezTo>
                      <a:pt x="532" y="180"/>
                      <a:pt x="532" y="179"/>
                      <a:pt x="532" y="179"/>
                    </a:cubicBezTo>
                    <a:cubicBezTo>
                      <a:pt x="533" y="176"/>
                      <a:pt x="533" y="174"/>
                      <a:pt x="532" y="173"/>
                    </a:cubicBezTo>
                    <a:cubicBezTo>
                      <a:pt x="531" y="172"/>
                      <a:pt x="530" y="170"/>
                      <a:pt x="526" y="170"/>
                    </a:cubicBezTo>
                    <a:cubicBezTo>
                      <a:pt x="523" y="170"/>
                      <a:pt x="520" y="171"/>
                      <a:pt x="519" y="172"/>
                    </a:cubicBezTo>
                    <a:cubicBezTo>
                      <a:pt x="518" y="173"/>
                      <a:pt x="517" y="173"/>
                      <a:pt x="516" y="173"/>
                    </a:cubicBezTo>
                    <a:cubicBezTo>
                      <a:pt x="515" y="173"/>
                      <a:pt x="515" y="173"/>
                      <a:pt x="514" y="173"/>
                    </a:cubicBezTo>
                    <a:cubicBezTo>
                      <a:pt x="513" y="172"/>
                      <a:pt x="513" y="172"/>
                      <a:pt x="512" y="171"/>
                    </a:cubicBezTo>
                    <a:cubicBezTo>
                      <a:pt x="511" y="170"/>
                      <a:pt x="510" y="169"/>
                      <a:pt x="508" y="168"/>
                    </a:cubicBezTo>
                    <a:cubicBezTo>
                      <a:pt x="508" y="168"/>
                      <a:pt x="508" y="168"/>
                      <a:pt x="507" y="168"/>
                    </a:cubicBezTo>
                    <a:cubicBezTo>
                      <a:pt x="509" y="168"/>
                      <a:pt x="510" y="168"/>
                      <a:pt x="511" y="168"/>
                    </a:cubicBezTo>
                    <a:cubicBezTo>
                      <a:pt x="513" y="168"/>
                      <a:pt x="516" y="168"/>
                      <a:pt x="518" y="167"/>
                    </a:cubicBezTo>
                    <a:cubicBezTo>
                      <a:pt x="519" y="167"/>
                      <a:pt x="520" y="167"/>
                      <a:pt x="520" y="167"/>
                    </a:cubicBezTo>
                    <a:cubicBezTo>
                      <a:pt x="521" y="167"/>
                      <a:pt x="522" y="167"/>
                      <a:pt x="524" y="168"/>
                    </a:cubicBezTo>
                    <a:cubicBezTo>
                      <a:pt x="525" y="168"/>
                      <a:pt x="526" y="169"/>
                      <a:pt x="526" y="169"/>
                    </a:cubicBezTo>
                    <a:cubicBezTo>
                      <a:pt x="528" y="170"/>
                      <a:pt x="530" y="170"/>
                      <a:pt x="531" y="170"/>
                    </a:cubicBezTo>
                    <a:cubicBezTo>
                      <a:pt x="535" y="170"/>
                      <a:pt x="538" y="168"/>
                      <a:pt x="540" y="165"/>
                    </a:cubicBezTo>
                    <a:cubicBezTo>
                      <a:pt x="543" y="162"/>
                      <a:pt x="547" y="160"/>
                      <a:pt x="551" y="160"/>
                    </a:cubicBezTo>
                    <a:cubicBezTo>
                      <a:pt x="552" y="160"/>
                      <a:pt x="554" y="161"/>
                      <a:pt x="555" y="161"/>
                    </a:cubicBezTo>
                    <a:cubicBezTo>
                      <a:pt x="557" y="161"/>
                      <a:pt x="558" y="162"/>
                      <a:pt x="560" y="162"/>
                    </a:cubicBezTo>
                    <a:cubicBezTo>
                      <a:pt x="563" y="163"/>
                      <a:pt x="567" y="165"/>
                      <a:pt x="571" y="165"/>
                    </a:cubicBezTo>
                    <a:cubicBezTo>
                      <a:pt x="573" y="165"/>
                      <a:pt x="575" y="164"/>
                      <a:pt x="577" y="164"/>
                    </a:cubicBezTo>
                    <a:cubicBezTo>
                      <a:pt x="581" y="162"/>
                      <a:pt x="582" y="159"/>
                      <a:pt x="582" y="157"/>
                    </a:cubicBezTo>
                    <a:cubicBezTo>
                      <a:pt x="583" y="152"/>
                      <a:pt x="579" y="147"/>
                      <a:pt x="578" y="146"/>
                    </a:cubicBezTo>
                    <a:cubicBezTo>
                      <a:pt x="579" y="146"/>
                      <a:pt x="579" y="147"/>
                      <a:pt x="580" y="147"/>
                    </a:cubicBezTo>
                    <a:cubicBezTo>
                      <a:pt x="582" y="147"/>
                      <a:pt x="583" y="148"/>
                      <a:pt x="585" y="148"/>
                    </a:cubicBezTo>
                    <a:cubicBezTo>
                      <a:pt x="585" y="148"/>
                      <a:pt x="586" y="148"/>
                      <a:pt x="586" y="148"/>
                    </a:cubicBezTo>
                    <a:cubicBezTo>
                      <a:pt x="587" y="147"/>
                      <a:pt x="587" y="147"/>
                      <a:pt x="588" y="147"/>
                    </a:cubicBezTo>
                    <a:cubicBezTo>
                      <a:pt x="588" y="147"/>
                      <a:pt x="589" y="148"/>
                      <a:pt x="589" y="148"/>
                    </a:cubicBezTo>
                    <a:cubicBezTo>
                      <a:pt x="589" y="148"/>
                      <a:pt x="589" y="148"/>
                      <a:pt x="589" y="148"/>
                    </a:cubicBezTo>
                    <a:cubicBezTo>
                      <a:pt x="589" y="148"/>
                      <a:pt x="589" y="148"/>
                      <a:pt x="589" y="150"/>
                    </a:cubicBezTo>
                    <a:cubicBezTo>
                      <a:pt x="589" y="150"/>
                      <a:pt x="589" y="151"/>
                      <a:pt x="589" y="151"/>
                    </a:cubicBezTo>
                    <a:cubicBezTo>
                      <a:pt x="589" y="153"/>
                      <a:pt x="588" y="157"/>
                      <a:pt x="591" y="160"/>
                    </a:cubicBezTo>
                    <a:cubicBezTo>
                      <a:pt x="592" y="160"/>
                      <a:pt x="594" y="161"/>
                      <a:pt x="595" y="161"/>
                    </a:cubicBezTo>
                    <a:cubicBezTo>
                      <a:pt x="596" y="161"/>
                      <a:pt x="597" y="161"/>
                      <a:pt x="598" y="160"/>
                    </a:cubicBezTo>
                    <a:cubicBezTo>
                      <a:pt x="599" y="160"/>
                      <a:pt x="599" y="160"/>
                      <a:pt x="600" y="160"/>
                    </a:cubicBezTo>
                    <a:cubicBezTo>
                      <a:pt x="600" y="160"/>
                      <a:pt x="600" y="160"/>
                      <a:pt x="600" y="160"/>
                    </a:cubicBezTo>
                    <a:cubicBezTo>
                      <a:pt x="600" y="160"/>
                      <a:pt x="600" y="160"/>
                      <a:pt x="600" y="160"/>
                    </a:cubicBezTo>
                    <a:cubicBezTo>
                      <a:pt x="600" y="160"/>
                      <a:pt x="600" y="160"/>
                      <a:pt x="600" y="160"/>
                    </a:cubicBezTo>
                    <a:cubicBezTo>
                      <a:pt x="600" y="160"/>
                      <a:pt x="601" y="161"/>
                      <a:pt x="601" y="162"/>
                    </a:cubicBezTo>
                    <a:cubicBezTo>
                      <a:pt x="601" y="163"/>
                      <a:pt x="601" y="163"/>
                      <a:pt x="601" y="163"/>
                    </a:cubicBezTo>
                    <a:cubicBezTo>
                      <a:pt x="601" y="167"/>
                      <a:pt x="603" y="168"/>
                      <a:pt x="606" y="168"/>
                    </a:cubicBezTo>
                    <a:cubicBezTo>
                      <a:pt x="606" y="168"/>
                      <a:pt x="607" y="169"/>
                      <a:pt x="607" y="169"/>
                    </a:cubicBezTo>
                    <a:cubicBezTo>
                      <a:pt x="608" y="169"/>
                      <a:pt x="608" y="170"/>
                      <a:pt x="609" y="170"/>
                    </a:cubicBezTo>
                    <a:cubicBezTo>
                      <a:pt x="610" y="171"/>
                      <a:pt x="611" y="173"/>
                      <a:pt x="613" y="174"/>
                    </a:cubicBezTo>
                    <a:cubicBezTo>
                      <a:pt x="615" y="174"/>
                      <a:pt x="617" y="174"/>
                      <a:pt x="618" y="174"/>
                    </a:cubicBezTo>
                    <a:cubicBezTo>
                      <a:pt x="620" y="174"/>
                      <a:pt x="621" y="174"/>
                      <a:pt x="622" y="175"/>
                    </a:cubicBezTo>
                    <a:cubicBezTo>
                      <a:pt x="623" y="177"/>
                      <a:pt x="623" y="178"/>
                      <a:pt x="623" y="179"/>
                    </a:cubicBezTo>
                    <a:cubicBezTo>
                      <a:pt x="623" y="179"/>
                      <a:pt x="622" y="180"/>
                      <a:pt x="622" y="181"/>
                    </a:cubicBezTo>
                    <a:cubicBezTo>
                      <a:pt x="621" y="181"/>
                      <a:pt x="620" y="181"/>
                      <a:pt x="619" y="182"/>
                    </a:cubicBezTo>
                    <a:cubicBezTo>
                      <a:pt x="617" y="182"/>
                      <a:pt x="614" y="183"/>
                      <a:pt x="612" y="187"/>
                    </a:cubicBezTo>
                    <a:cubicBezTo>
                      <a:pt x="611" y="190"/>
                      <a:pt x="611" y="197"/>
                      <a:pt x="613" y="200"/>
                    </a:cubicBezTo>
                    <a:cubicBezTo>
                      <a:pt x="614" y="202"/>
                      <a:pt x="616" y="203"/>
                      <a:pt x="618" y="203"/>
                    </a:cubicBezTo>
                    <a:cubicBezTo>
                      <a:pt x="619" y="203"/>
                      <a:pt x="621" y="203"/>
                      <a:pt x="622" y="202"/>
                    </a:cubicBezTo>
                    <a:cubicBezTo>
                      <a:pt x="626" y="199"/>
                      <a:pt x="628" y="195"/>
                      <a:pt x="630" y="192"/>
                    </a:cubicBezTo>
                    <a:cubicBezTo>
                      <a:pt x="631" y="189"/>
                      <a:pt x="633" y="187"/>
                      <a:pt x="635" y="185"/>
                    </a:cubicBezTo>
                    <a:cubicBezTo>
                      <a:pt x="636" y="185"/>
                      <a:pt x="638" y="184"/>
                      <a:pt x="638" y="184"/>
                    </a:cubicBezTo>
                    <a:cubicBezTo>
                      <a:pt x="638" y="184"/>
                      <a:pt x="638" y="185"/>
                      <a:pt x="638" y="185"/>
                    </a:cubicBezTo>
                    <a:cubicBezTo>
                      <a:pt x="638" y="187"/>
                      <a:pt x="638" y="188"/>
                      <a:pt x="638" y="189"/>
                    </a:cubicBezTo>
                    <a:cubicBezTo>
                      <a:pt x="638" y="192"/>
                      <a:pt x="639" y="194"/>
                      <a:pt x="641" y="197"/>
                    </a:cubicBezTo>
                    <a:cubicBezTo>
                      <a:pt x="643" y="198"/>
                      <a:pt x="646" y="201"/>
                      <a:pt x="649" y="201"/>
                    </a:cubicBezTo>
                    <a:cubicBezTo>
                      <a:pt x="650" y="201"/>
                      <a:pt x="650" y="201"/>
                      <a:pt x="650" y="201"/>
                    </a:cubicBezTo>
                    <a:cubicBezTo>
                      <a:pt x="650" y="201"/>
                      <a:pt x="650" y="201"/>
                      <a:pt x="650" y="201"/>
                    </a:cubicBezTo>
                    <a:cubicBezTo>
                      <a:pt x="652" y="201"/>
                      <a:pt x="652" y="200"/>
                      <a:pt x="653" y="200"/>
                    </a:cubicBezTo>
                    <a:cubicBezTo>
                      <a:pt x="653" y="205"/>
                      <a:pt x="656" y="207"/>
                      <a:pt x="657" y="207"/>
                    </a:cubicBezTo>
                    <a:cubicBezTo>
                      <a:pt x="658" y="208"/>
                      <a:pt x="659" y="208"/>
                      <a:pt x="660" y="208"/>
                    </a:cubicBezTo>
                    <a:cubicBezTo>
                      <a:pt x="661" y="208"/>
                      <a:pt x="662" y="208"/>
                      <a:pt x="663" y="207"/>
                    </a:cubicBezTo>
                    <a:cubicBezTo>
                      <a:pt x="664" y="207"/>
                      <a:pt x="664" y="207"/>
                      <a:pt x="665" y="207"/>
                    </a:cubicBezTo>
                    <a:cubicBezTo>
                      <a:pt x="665" y="207"/>
                      <a:pt x="665" y="207"/>
                      <a:pt x="665" y="207"/>
                    </a:cubicBezTo>
                    <a:cubicBezTo>
                      <a:pt x="667" y="208"/>
                      <a:pt x="669" y="212"/>
                      <a:pt x="671" y="215"/>
                    </a:cubicBezTo>
                    <a:cubicBezTo>
                      <a:pt x="672" y="217"/>
                      <a:pt x="673" y="219"/>
                      <a:pt x="675" y="221"/>
                    </a:cubicBezTo>
                    <a:cubicBezTo>
                      <a:pt x="677" y="223"/>
                      <a:pt x="677" y="223"/>
                      <a:pt x="677" y="223"/>
                    </a:cubicBezTo>
                    <a:cubicBezTo>
                      <a:pt x="679" y="226"/>
                      <a:pt x="682" y="229"/>
                      <a:pt x="684" y="233"/>
                    </a:cubicBezTo>
                    <a:cubicBezTo>
                      <a:pt x="685" y="236"/>
                      <a:pt x="687" y="241"/>
                      <a:pt x="686" y="244"/>
                    </a:cubicBezTo>
                    <a:cubicBezTo>
                      <a:pt x="686" y="245"/>
                      <a:pt x="685" y="246"/>
                      <a:pt x="684" y="248"/>
                    </a:cubicBezTo>
                    <a:cubicBezTo>
                      <a:pt x="682" y="250"/>
                      <a:pt x="680" y="252"/>
                      <a:pt x="680" y="256"/>
                    </a:cubicBezTo>
                    <a:cubicBezTo>
                      <a:pt x="680" y="258"/>
                      <a:pt x="680" y="260"/>
                      <a:pt x="682" y="262"/>
                    </a:cubicBezTo>
                    <a:cubicBezTo>
                      <a:pt x="680" y="262"/>
                      <a:pt x="678" y="263"/>
                      <a:pt x="677" y="265"/>
                    </a:cubicBezTo>
                    <a:cubicBezTo>
                      <a:pt x="676" y="266"/>
                      <a:pt x="675" y="268"/>
                      <a:pt x="675" y="269"/>
                    </a:cubicBezTo>
                    <a:cubicBezTo>
                      <a:pt x="675" y="270"/>
                      <a:pt x="674" y="271"/>
                      <a:pt x="674" y="271"/>
                    </a:cubicBezTo>
                    <a:cubicBezTo>
                      <a:pt x="673" y="273"/>
                      <a:pt x="672" y="275"/>
                      <a:pt x="671" y="277"/>
                    </a:cubicBezTo>
                    <a:cubicBezTo>
                      <a:pt x="669" y="281"/>
                      <a:pt x="666" y="285"/>
                      <a:pt x="667" y="290"/>
                    </a:cubicBezTo>
                    <a:cubicBezTo>
                      <a:pt x="669" y="296"/>
                      <a:pt x="674" y="298"/>
                      <a:pt x="678" y="300"/>
                    </a:cubicBezTo>
                    <a:cubicBezTo>
                      <a:pt x="681" y="302"/>
                      <a:pt x="684" y="303"/>
                      <a:pt x="686" y="305"/>
                    </a:cubicBezTo>
                    <a:cubicBezTo>
                      <a:pt x="686" y="306"/>
                      <a:pt x="686" y="306"/>
                      <a:pt x="686" y="307"/>
                    </a:cubicBezTo>
                    <a:cubicBezTo>
                      <a:pt x="686" y="307"/>
                      <a:pt x="684" y="308"/>
                      <a:pt x="681" y="309"/>
                    </a:cubicBezTo>
                    <a:cubicBezTo>
                      <a:pt x="680" y="309"/>
                      <a:pt x="680" y="309"/>
                      <a:pt x="679" y="309"/>
                    </a:cubicBezTo>
                    <a:cubicBezTo>
                      <a:pt x="678" y="310"/>
                      <a:pt x="676" y="310"/>
                      <a:pt x="675" y="310"/>
                    </a:cubicBezTo>
                    <a:cubicBezTo>
                      <a:pt x="672" y="312"/>
                      <a:pt x="671" y="314"/>
                      <a:pt x="669" y="315"/>
                    </a:cubicBezTo>
                    <a:cubicBezTo>
                      <a:pt x="669" y="316"/>
                      <a:pt x="668" y="317"/>
                      <a:pt x="668" y="317"/>
                    </a:cubicBezTo>
                    <a:cubicBezTo>
                      <a:pt x="667" y="318"/>
                      <a:pt x="666" y="319"/>
                      <a:pt x="665" y="320"/>
                    </a:cubicBezTo>
                    <a:cubicBezTo>
                      <a:pt x="664" y="321"/>
                      <a:pt x="664" y="321"/>
                      <a:pt x="664" y="321"/>
                    </a:cubicBezTo>
                    <a:cubicBezTo>
                      <a:pt x="662" y="322"/>
                      <a:pt x="659" y="323"/>
                      <a:pt x="655" y="323"/>
                    </a:cubicBezTo>
                    <a:cubicBezTo>
                      <a:pt x="655" y="323"/>
                      <a:pt x="655" y="323"/>
                      <a:pt x="655" y="323"/>
                    </a:cubicBezTo>
                    <a:cubicBezTo>
                      <a:pt x="652" y="323"/>
                      <a:pt x="649" y="322"/>
                      <a:pt x="645" y="322"/>
                    </a:cubicBezTo>
                    <a:cubicBezTo>
                      <a:pt x="642" y="321"/>
                      <a:pt x="638" y="321"/>
                      <a:pt x="634" y="321"/>
                    </a:cubicBezTo>
                    <a:cubicBezTo>
                      <a:pt x="632" y="321"/>
                      <a:pt x="630" y="321"/>
                      <a:pt x="628" y="321"/>
                    </a:cubicBezTo>
                    <a:cubicBezTo>
                      <a:pt x="626" y="322"/>
                      <a:pt x="626" y="322"/>
                      <a:pt x="626" y="322"/>
                    </a:cubicBezTo>
                    <a:cubicBezTo>
                      <a:pt x="626" y="324"/>
                      <a:pt x="626" y="324"/>
                      <a:pt x="626" y="324"/>
                    </a:cubicBezTo>
                    <a:cubicBezTo>
                      <a:pt x="625" y="325"/>
                      <a:pt x="625" y="325"/>
                      <a:pt x="625" y="325"/>
                    </a:cubicBezTo>
                    <a:cubicBezTo>
                      <a:pt x="625" y="326"/>
                      <a:pt x="625" y="328"/>
                      <a:pt x="626" y="329"/>
                    </a:cubicBezTo>
                    <a:cubicBezTo>
                      <a:pt x="626" y="331"/>
                      <a:pt x="627" y="332"/>
                      <a:pt x="628" y="332"/>
                    </a:cubicBezTo>
                    <a:cubicBezTo>
                      <a:pt x="628" y="332"/>
                      <a:pt x="628" y="332"/>
                      <a:pt x="628" y="332"/>
                    </a:cubicBezTo>
                    <a:cubicBezTo>
                      <a:pt x="629" y="334"/>
                      <a:pt x="629" y="334"/>
                      <a:pt x="628" y="335"/>
                    </a:cubicBezTo>
                    <a:cubicBezTo>
                      <a:pt x="627" y="335"/>
                      <a:pt x="627" y="336"/>
                      <a:pt x="626" y="336"/>
                    </a:cubicBezTo>
                    <a:cubicBezTo>
                      <a:pt x="625" y="337"/>
                      <a:pt x="623" y="338"/>
                      <a:pt x="621" y="342"/>
                    </a:cubicBezTo>
                    <a:cubicBezTo>
                      <a:pt x="621" y="343"/>
                      <a:pt x="621" y="343"/>
                      <a:pt x="621" y="344"/>
                    </a:cubicBezTo>
                    <a:cubicBezTo>
                      <a:pt x="621" y="345"/>
                      <a:pt x="621" y="345"/>
                      <a:pt x="620" y="346"/>
                    </a:cubicBezTo>
                    <a:cubicBezTo>
                      <a:pt x="620" y="347"/>
                      <a:pt x="620" y="347"/>
                      <a:pt x="620" y="347"/>
                    </a:cubicBezTo>
                    <a:cubicBezTo>
                      <a:pt x="619" y="349"/>
                      <a:pt x="619" y="350"/>
                      <a:pt x="619" y="352"/>
                    </a:cubicBezTo>
                    <a:cubicBezTo>
                      <a:pt x="619" y="353"/>
                      <a:pt x="620" y="354"/>
                      <a:pt x="620" y="355"/>
                    </a:cubicBezTo>
                    <a:cubicBezTo>
                      <a:pt x="620" y="358"/>
                      <a:pt x="620" y="361"/>
                      <a:pt x="624" y="365"/>
                    </a:cubicBezTo>
                    <a:cubicBezTo>
                      <a:pt x="627" y="369"/>
                      <a:pt x="632" y="371"/>
                      <a:pt x="637" y="372"/>
                    </a:cubicBezTo>
                    <a:cubicBezTo>
                      <a:pt x="638" y="373"/>
                      <a:pt x="639" y="373"/>
                      <a:pt x="640" y="373"/>
                    </a:cubicBezTo>
                    <a:cubicBezTo>
                      <a:pt x="644" y="373"/>
                      <a:pt x="647" y="371"/>
                      <a:pt x="649" y="370"/>
                    </a:cubicBezTo>
                    <a:cubicBezTo>
                      <a:pt x="650" y="369"/>
                      <a:pt x="651" y="369"/>
                      <a:pt x="652" y="368"/>
                    </a:cubicBezTo>
                    <a:cubicBezTo>
                      <a:pt x="655" y="367"/>
                      <a:pt x="658" y="365"/>
                      <a:pt x="662" y="362"/>
                    </a:cubicBezTo>
                    <a:cubicBezTo>
                      <a:pt x="664" y="360"/>
                      <a:pt x="665" y="358"/>
                      <a:pt x="665" y="357"/>
                    </a:cubicBezTo>
                    <a:cubicBezTo>
                      <a:pt x="666" y="356"/>
                      <a:pt x="666" y="355"/>
                      <a:pt x="666" y="355"/>
                    </a:cubicBezTo>
                    <a:cubicBezTo>
                      <a:pt x="667" y="355"/>
                      <a:pt x="667" y="355"/>
                      <a:pt x="667" y="355"/>
                    </a:cubicBezTo>
                    <a:cubicBezTo>
                      <a:pt x="668" y="355"/>
                      <a:pt x="669" y="355"/>
                      <a:pt x="670" y="356"/>
                    </a:cubicBezTo>
                    <a:cubicBezTo>
                      <a:pt x="671" y="356"/>
                      <a:pt x="671" y="356"/>
                      <a:pt x="671" y="356"/>
                    </a:cubicBezTo>
                    <a:cubicBezTo>
                      <a:pt x="673" y="356"/>
                      <a:pt x="675" y="357"/>
                      <a:pt x="676" y="357"/>
                    </a:cubicBezTo>
                    <a:cubicBezTo>
                      <a:pt x="680" y="357"/>
                      <a:pt x="684" y="355"/>
                      <a:pt x="685" y="353"/>
                    </a:cubicBezTo>
                    <a:cubicBezTo>
                      <a:pt x="686" y="351"/>
                      <a:pt x="686" y="350"/>
                      <a:pt x="685" y="348"/>
                    </a:cubicBezTo>
                    <a:cubicBezTo>
                      <a:pt x="686" y="347"/>
                      <a:pt x="686" y="347"/>
                      <a:pt x="686" y="347"/>
                    </a:cubicBezTo>
                    <a:cubicBezTo>
                      <a:pt x="687" y="348"/>
                      <a:pt x="688" y="350"/>
                      <a:pt x="691" y="351"/>
                    </a:cubicBezTo>
                    <a:cubicBezTo>
                      <a:pt x="691" y="351"/>
                      <a:pt x="691" y="351"/>
                      <a:pt x="691" y="351"/>
                    </a:cubicBezTo>
                    <a:cubicBezTo>
                      <a:pt x="692" y="351"/>
                      <a:pt x="692" y="351"/>
                      <a:pt x="692" y="351"/>
                    </a:cubicBezTo>
                    <a:cubicBezTo>
                      <a:pt x="695" y="351"/>
                      <a:pt x="696" y="348"/>
                      <a:pt x="697" y="347"/>
                    </a:cubicBezTo>
                    <a:cubicBezTo>
                      <a:pt x="697" y="346"/>
                      <a:pt x="697" y="346"/>
                      <a:pt x="697" y="346"/>
                    </a:cubicBezTo>
                    <a:cubicBezTo>
                      <a:pt x="698" y="346"/>
                      <a:pt x="698" y="347"/>
                      <a:pt x="698" y="348"/>
                    </a:cubicBezTo>
                    <a:cubicBezTo>
                      <a:pt x="699" y="348"/>
                      <a:pt x="699" y="348"/>
                      <a:pt x="699" y="348"/>
                    </a:cubicBezTo>
                    <a:cubicBezTo>
                      <a:pt x="700" y="350"/>
                      <a:pt x="702" y="352"/>
                      <a:pt x="703" y="353"/>
                    </a:cubicBezTo>
                    <a:cubicBezTo>
                      <a:pt x="704" y="354"/>
                      <a:pt x="704" y="354"/>
                      <a:pt x="705" y="355"/>
                    </a:cubicBezTo>
                    <a:cubicBezTo>
                      <a:pt x="707" y="357"/>
                      <a:pt x="709" y="358"/>
                      <a:pt x="711" y="359"/>
                    </a:cubicBezTo>
                    <a:cubicBezTo>
                      <a:pt x="713" y="360"/>
                      <a:pt x="713" y="360"/>
                      <a:pt x="713" y="360"/>
                    </a:cubicBezTo>
                    <a:cubicBezTo>
                      <a:pt x="715" y="361"/>
                      <a:pt x="716" y="362"/>
                      <a:pt x="717" y="364"/>
                    </a:cubicBezTo>
                    <a:cubicBezTo>
                      <a:pt x="717" y="364"/>
                      <a:pt x="717" y="364"/>
                      <a:pt x="717" y="364"/>
                    </a:cubicBezTo>
                    <a:cubicBezTo>
                      <a:pt x="719" y="367"/>
                      <a:pt x="721" y="368"/>
                      <a:pt x="724" y="368"/>
                    </a:cubicBezTo>
                    <a:cubicBezTo>
                      <a:pt x="724" y="368"/>
                      <a:pt x="725" y="368"/>
                      <a:pt x="726" y="368"/>
                    </a:cubicBezTo>
                    <a:cubicBezTo>
                      <a:pt x="727" y="368"/>
                      <a:pt x="727" y="368"/>
                      <a:pt x="728" y="369"/>
                    </a:cubicBezTo>
                    <a:cubicBezTo>
                      <a:pt x="729" y="369"/>
                      <a:pt x="731" y="370"/>
                      <a:pt x="733" y="370"/>
                    </a:cubicBezTo>
                    <a:cubicBezTo>
                      <a:pt x="733" y="370"/>
                      <a:pt x="733" y="370"/>
                      <a:pt x="733" y="370"/>
                    </a:cubicBezTo>
                    <a:cubicBezTo>
                      <a:pt x="734" y="370"/>
                      <a:pt x="735" y="370"/>
                      <a:pt x="737" y="370"/>
                    </a:cubicBezTo>
                    <a:cubicBezTo>
                      <a:pt x="739" y="370"/>
                      <a:pt x="740" y="370"/>
                      <a:pt x="742" y="370"/>
                    </a:cubicBezTo>
                    <a:cubicBezTo>
                      <a:pt x="741" y="371"/>
                      <a:pt x="741" y="371"/>
                      <a:pt x="740" y="372"/>
                    </a:cubicBezTo>
                    <a:cubicBezTo>
                      <a:pt x="738" y="374"/>
                      <a:pt x="736" y="377"/>
                      <a:pt x="736" y="380"/>
                    </a:cubicBezTo>
                    <a:cubicBezTo>
                      <a:pt x="736" y="381"/>
                      <a:pt x="737" y="383"/>
                      <a:pt x="739" y="384"/>
                    </a:cubicBezTo>
                    <a:cubicBezTo>
                      <a:pt x="741" y="386"/>
                      <a:pt x="742" y="388"/>
                      <a:pt x="744" y="390"/>
                    </a:cubicBezTo>
                    <a:cubicBezTo>
                      <a:pt x="746" y="392"/>
                      <a:pt x="748" y="392"/>
                      <a:pt x="751" y="392"/>
                    </a:cubicBezTo>
                    <a:cubicBezTo>
                      <a:pt x="752" y="392"/>
                      <a:pt x="753" y="392"/>
                      <a:pt x="754" y="392"/>
                    </a:cubicBezTo>
                    <a:cubicBezTo>
                      <a:pt x="755" y="392"/>
                      <a:pt x="756" y="392"/>
                      <a:pt x="757" y="392"/>
                    </a:cubicBezTo>
                    <a:cubicBezTo>
                      <a:pt x="757" y="392"/>
                      <a:pt x="758" y="392"/>
                      <a:pt x="758" y="392"/>
                    </a:cubicBezTo>
                    <a:cubicBezTo>
                      <a:pt x="759" y="393"/>
                      <a:pt x="759" y="394"/>
                      <a:pt x="758" y="395"/>
                    </a:cubicBezTo>
                    <a:cubicBezTo>
                      <a:pt x="758" y="396"/>
                      <a:pt x="758" y="397"/>
                      <a:pt x="759" y="398"/>
                    </a:cubicBezTo>
                    <a:cubicBezTo>
                      <a:pt x="759" y="402"/>
                      <a:pt x="763" y="407"/>
                      <a:pt x="769" y="407"/>
                    </a:cubicBezTo>
                    <a:cubicBezTo>
                      <a:pt x="770" y="407"/>
                      <a:pt x="770" y="407"/>
                      <a:pt x="771" y="407"/>
                    </a:cubicBezTo>
                    <a:cubicBezTo>
                      <a:pt x="776" y="405"/>
                      <a:pt x="776" y="401"/>
                      <a:pt x="776" y="399"/>
                    </a:cubicBezTo>
                    <a:cubicBezTo>
                      <a:pt x="775" y="397"/>
                      <a:pt x="776" y="396"/>
                      <a:pt x="776" y="396"/>
                    </a:cubicBezTo>
                    <a:cubicBezTo>
                      <a:pt x="777" y="396"/>
                      <a:pt x="779" y="395"/>
                      <a:pt x="781" y="395"/>
                    </a:cubicBezTo>
                    <a:cubicBezTo>
                      <a:pt x="783" y="395"/>
                      <a:pt x="784" y="395"/>
                      <a:pt x="785" y="395"/>
                    </a:cubicBezTo>
                    <a:cubicBezTo>
                      <a:pt x="786" y="396"/>
                      <a:pt x="788" y="398"/>
                      <a:pt x="789" y="399"/>
                    </a:cubicBezTo>
                    <a:cubicBezTo>
                      <a:pt x="792" y="401"/>
                      <a:pt x="795" y="403"/>
                      <a:pt x="798" y="404"/>
                    </a:cubicBezTo>
                    <a:cubicBezTo>
                      <a:pt x="801" y="405"/>
                      <a:pt x="803" y="405"/>
                      <a:pt x="806" y="405"/>
                    </a:cubicBezTo>
                    <a:cubicBezTo>
                      <a:pt x="808" y="405"/>
                      <a:pt x="809" y="405"/>
                      <a:pt x="811" y="405"/>
                    </a:cubicBezTo>
                    <a:cubicBezTo>
                      <a:pt x="812" y="405"/>
                      <a:pt x="813" y="405"/>
                      <a:pt x="814" y="405"/>
                    </a:cubicBezTo>
                    <a:cubicBezTo>
                      <a:pt x="814" y="405"/>
                      <a:pt x="814" y="405"/>
                      <a:pt x="815" y="405"/>
                    </a:cubicBezTo>
                    <a:cubicBezTo>
                      <a:pt x="817" y="405"/>
                      <a:pt x="819" y="405"/>
                      <a:pt x="822" y="405"/>
                    </a:cubicBezTo>
                    <a:cubicBezTo>
                      <a:pt x="823" y="405"/>
                      <a:pt x="823" y="405"/>
                      <a:pt x="823" y="405"/>
                    </a:cubicBezTo>
                    <a:cubicBezTo>
                      <a:pt x="823" y="405"/>
                      <a:pt x="824" y="405"/>
                      <a:pt x="824" y="405"/>
                    </a:cubicBezTo>
                    <a:cubicBezTo>
                      <a:pt x="826" y="405"/>
                      <a:pt x="827" y="405"/>
                      <a:pt x="828" y="405"/>
                    </a:cubicBezTo>
                    <a:cubicBezTo>
                      <a:pt x="829" y="405"/>
                      <a:pt x="830" y="404"/>
                      <a:pt x="831" y="404"/>
                    </a:cubicBezTo>
                    <a:cubicBezTo>
                      <a:pt x="832" y="404"/>
                      <a:pt x="835" y="405"/>
                      <a:pt x="836" y="405"/>
                    </a:cubicBezTo>
                    <a:cubicBezTo>
                      <a:pt x="839" y="406"/>
                      <a:pt x="842" y="407"/>
                      <a:pt x="845" y="407"/>
                    </a:cubicBezTo>
                    <a:cubicBezTo>
                      <a:pt x="848" y="407"/>
                      <a:pt x="850" y="406"/>
                      <a:pt x="851" y="404"/>
                    </a:cubicBezTo>
                    <a:cubicBezTo>
                      <a:pt x="853" y="403"/>
                      <a:pt x="853" y="400"/>
                      <a:pt x="853" y="398"/>
                    </a:cubicBezTo>
                    <a:cubicBezTo>
                      <a:pt x="853" y="389"/>
                      <a:pt x="844" y="382"/>
                      <a:pt x="837" y="378"/>
                    </a:cubicBezTo>
                    <a:cubicBezTo>
                      <a:pt x="834" y="377"/>
                      <a:pt x="832" y="376"/>
                      <a:pt x="829" y="375"/>
                    </a:cubicBezTo>
                    <a:cubicBezTo>
                      <a:pt x="824" y="373"/>
                      <a:pt x="820" y="371"/>
                      <a:pt x="816" y="368"/>
                    </a:cubicBezTo>
                    <a:cubicBezTo>
                      <a:pt x="814" y="367"/>
                      <a:pt x="812" y="367"/>
                      <a:pt x="810" y="366"/>
                    </a:cubicBezTo>
                    <a:cubicBezTo>
                      <a:pt x="809" y="366"/>
                      <a:pt x="808" y="366"/>
                      <a:pt x="807" y="365"/>
                    </a:cubicBezTo>
                    <a:cubicBezTo>
                      <a:pt x="803" y="364"/>
                      <a:pt x="798" y="361"/>
                      <a:pt x="794" y="359"/>
                    </a:cubicBezTo>
                    <a:cubicBezTo>
                      <a:pt x="793" y="358"/>
                      <a:pt x="791" y="357"/>
                      <a:pt x="790" y="357"/>
                    </a:cubicBezTo>
                    <a:cubicBezTo>
                      <a:pt x="788" y="355"/>
                      <a:pt x="786" y="354"/>
                      <a:pt x="785" y="353"/>
                    </a:cubicBezTo>
                    <a:cubicBezTo>
                      <a:pt x="785" y="352"/>
                      <a:pt x="785" y="352"/>
                      <a:pt x="785" y="352"/>
                    </a:cubicBezTo>
                    <a:cubicBezTo>
                      <a:pt x="786" y="352"/>
                      <a:pt x="788" y="353"/>
                      <a:pt x="789" y="353"/>
                    </a:cubicBezTo>
                    <a:cubicBezTo>
                      <a:pt x="791" y="354"/>
                      <a:pt x="792" y="354"/>
                      <a:pt x="793" y="354"/>
                    </a:cubicBezTo>
                    <a:cubicBezTo>
                      <a:pt x="794" y="354"/>
                      <a:pt x="795" y="354"/>
                      <a:pt x="796" y="354"/>
                    </a:cubicBezTo>
                    <a:cubicBezTo>
                      <a:pt x="797" y="354"/>
                      <a:pt x="797" y="354"/>
                      <a:pt x="798" y="354"/>
                    </a:cubicBezTo>
                    <a:cubicBezTo>
                      <a:pt x="799" y="354"/>
                      <a:pt x="799" y="354"/>
                      <a:pt x="800" y="354"/>
                    </a:cubicBezTo>
                    <a:cubicBezTo>
                      <a:pt x="801" y="354"/>
                      <a:pt x="802" y="354"/>
                      <a:pt x="802" y="355"/>
                    </a:cubicBezTo>
                    <a:cubicBezTo>
                      <a:pt x="806" y="355"/>
                      <a:pt x="809" y="357"/>
                      <a:pt x="812" y="358"/>
                    </a:cubicBezTo>
                    <a:cubicBezTo>
                      <a:pt x="815" y="359"/>
                      <a:pt x="817" y="360"/>
                      <a:pt x="819" y="361"/>
                    </a:cubicBezTo>
                    <a:cubicBezTo>
                      <a:pt x="820" y="361"/>
                      <a:pt x="821" y="362"/>
                      <a:pt x="822" y="362"/>
                    </a:cubicBezTo>
                    <a:cubicBezTo>
                      <a:pt x="823" y="362"/>
                      <a:pt x="824" y="361"/>
                      <a:pt x="825" y="361"/>
                    </a:cubicBezTo>
                    <a:cubicBezTo>
                      <a:pt x="826" y="361"/>
                      <a:pt x="827" y="361"/>
                      <a:pt x="827" y="361"/>
                    </a:cubicBezTo>
                    <a:cubicBezTo>
                      <a:pt x="827" y="361"/>
                      <a:pt x="828" y="361"/>
                      <a:pt x="828" y="361"/>
                    </a:cubicBezTo>
                    <a:cubicBezTo>
                      <a:pt x="828" y="361"/>
                      <a:pt x="829" y="362"/>
                      <a:pt x="830" y="362"/>
                    </a:cubicBezTo>
                    <a:cubicBezTo>
                      <a:pt x="831" y="363"/>
                      <a:pt x="832" y="365"/>
                      <a:pt x="834" y="365"/>
                    </a:cubicBezTo>
                    <a:cubicBezTo>
                      <a:pt x="835" y="366"/>
                      <a:pt x="836" y="366"/>
                      <a:pt x="838" y="366"/>
                    </a:cubicBezTo>
                    <a:cubicBezTo>
                      <a:pt x="838" y="366"/>
                      <a:pt x="839" y="366"/>
                      <a:pt x="840" y="366"/>
                    </a:cubicBezTo>
                    <a:cubicBezTo>
                      <a:pt x="841" y="366"/>
                      <a:pt x="842" y="366"/>
                      <a:pt x="842" y="366"/>
                    </a:cubicBezTo>
                    <a:cubicBezTo>
                      <a:pt x="843" y="366"/>
                      <a:pt x="843" y="366"/>
                      <a:pt x="843" y="366"/>
                    </a:cubicBezTo>
                    <a:cubicBezTo>
                      <a:pt x="844" y="366"/>
                      <a:pt x="845" y="366"/>
                      <a:pt x="846" y="367"/>
                    </a:cubicBezTo>
                    <a:cubicBezTo>
                      <a:pt x="847" y="367"/>
                      <a:pt x="847" y="367"/>
                      <a:pt x="847" y="367"/>
                    </a:cubicBezTo>
                    <a:cubicBezTo>
                      <a:pt x="848" y="368"/>
                      <a:pt x="848" y="368"/>
                      <a:pt x="849" y="368"/>
                    </a:cubicBezTo>
                    <a:cubicBezTo>
                      <a:pt x="850" y="369"/>
                      <a:pt x="851" y="369"/>
                      <a:pt x="852" y="370"/>
                    </a:cubicBezTo>
                    <a:cubicBezTo>
                      <a:pt x="854" y="371"/>
                      <a:pt x="855" y="371"/>
                      <a:pt x="857" y="371"/>
                    </a:cubicBezTo>
                    <a:cubicBezTo>
                      <a:pt x="859" y="371"/>
                      <a:pt x="861" y="370"/>
                      <a:pt x="862" y="367"/>
                    </a:cubicBezTo>
                    <a:cubicBezTo>
                      <a:pt x="863" y="365"/>
                      <a:pt x="862" y="362"/>
                      <a:pt x="861" y="360"/>
                    </a:cubicBezTo>
                    <a:cubicBezTo>
                      <a:pt x="861" y="360"/>
                      <a:pt x="861" y="360"/>
                      <a:pt x="862" y="359"/>
                    </a:cubicBezTo>
                    <a:close/>
                    <a:moveTo>
                      <a:pt x="493" y="120"/>
                    </a:moveTo>
                    <a:cubicBezTo>
                      <a:pt x="493" y="120"/>
                      <a:pt x="493" y="121"/>
                      <a:pt x="493" y="121"/>
                    </a:cubicBezTo>
                    <a:cubicBezTo>
                      <a:pt x="492" y="120"/>
                      <a:pt x="490" y="120"/>
                      <a:pt x="489" y="120"/>
                    </a:cubicBezTo>
                    <a:cubicBezTo>
                      <a:pt x="489" y="120"/>
                      <a:pt x="489" y="120"/>
                      <a:pt x="489" y="120"/>
                    </a:cubicBezTo>
                    <a:cubicBezTo>
                      <a:pt x="490" y="120"/>
                      <a:pt x="490" y="120"/>
                      <a:pt x="490" y="120"/>
                    </a:cubicBezTo>
                    <a:cubicBezTo>
                      <a:pt x="492" y="118"/>
                      <a:pt x="493" y="116"/>
                      <a:pt x="494" y="115"/>
                    </a:cubicBezTo>
                    <a:cubicBezTo>
                      <a:pt x="494" y="116"/>
                      <a:pt x="493" y="120"/>
                      <a:pt x="493" y="120"/>
                    </a:cubicBezTo>
                    <a:close/>
                    <a:moveTo>
                      <a:pt x="457" y="346"/>
                    </a:moveTo>
                    <a:cubicBezTo>
                      <a:pt x="452" y="346"/>
                      <a:pt x="448" y="345"/>
                      <a:pt x="445" y="342"/>
                    </a:cubicBezTo>
                    <a:cubicBezTo>
                      <a:pt x="444" y="341"/>
                      <a:pt x="444" y="341"/>
                      <a:pt x="444" y="341"/>
                    </a:cubicBezTo>
                    <a:cubicBezTo>
                      <a:pt x="443" y="340"/>
                      <a:pt x="442" y="339"/>
                      <a:pt x="441" y="338"/>
                    </a:cubicBezTo>
                    <a:cubicBezTo>
                      <a:pt x="440" y="336"/>
                      <a:pt x="439" y="335"/>
                      <a:pt x="438" y="333"/>
                    </a:cubicBezTo>
                    <a:cubicBezTo>
                      <a:pt x="437" y="331"/>
                      <a:pt x="435" y="330"/>
                      <a:pt x="433" y="329"/>
                    </a:cubicBezTo>
                    <a:cubicBezTo>
                      <a:pt x="431" y="328"/>
                      <a:pt x="430" y="327"/>
                      <a:pt x="428" y="326"/>
                    </a:cubicBezTo>
                    <a:cubicBezTo>
                      <a:pt x="430" y="326"/>
                      <a:pt x="433" y="326"/>
                      <a:pt x="435" y="327"/>
                    </a:cubicBezTo>
                    <a:cubicBezTo>
                      <a:pt x="437" y="328"/>
                      <a:pt x="439" y="329"/>
                      <a:pt x="440" y="330"/>
                    </a:cubicBezTo>
                    <a:cubicBezTo>
                      <a:pt x="443" y="332"/>
                      <a:pt x="445" y="334"/>
                      <a:pt x="447" y="336"/>
                    </a:cubicBezTo>
                    <a:cubicBezTo>
                      <a:pt x="448" y="338"/>
                      <a:pt x="450" y="340"/>
                      <a:pt x="453" y="342"/>
                    </a:cubicBezTo>
                    <a:cubicBezTo>
                      <a:pt x="453" y="342"/>
                      <a:pt x="454" y="342"/>
                      <a:pt x="454" y="343"/>
                    </a:cubicBezTo>
                    <a:cubicBezTo>
                      <a:pt x="455" y="344"/>
                      <a:pt x="456" y="345"/>
                      <a:pt x="457" y="345"/>
                    </a:cubicBezTo>
                    <a:cubicBezTo>
                      <a:pt x="458" y="346"/>
                      <a:pt x="458" y="346"/>
                      <a:pt x="458" y="346"/>
                    </a:cubicBezTo>
                    <a:cubicBezTo>
                      <a:pt x="458" y="346"/>
                      <a:pt x="458" y="346"/>
                      <a:pt x="458" y="346"/>
                    </a:cubicBezTo>
                    <a:cubicBezTo>
                      <a:pt x="458" y="346"/>
                      <a:pt x="458" y="346"/>
                      <a:pt x="457" y="346"/>
                    </a:cubicBezTo>
                    <a:close/>
                    <a:moveTo>
                      <a:pt x="567" y="79"/>
                    </a:moveTo>
                    <a:cubicBezTo>
                      <a:pt x="566" y="78"/>
                      <a:pt x="566" y="78"/>
                      <a:pt x="566" y="78"/>
                    </a:cubicBezTo>
                    <a:cubicBezTo>
                      <a:pt x="565" y="77"/>
                      <a:pt x="564" y="76"/>
                      <a:pt x="563" y="75"/>
                    </a:cubicBezTo>
                    <a:cubicBezTo>
                      <a:pt x="563" y="75"/>
                      <a:pt x="563" y="75"/>
                      <a:pt x="563" y="74"/>
                    </a:cubicBezTo>
                    <a:cubicBezTo>
                      <a:pt x="563" y="74"/>
                      <a:pt x="564" y="74"/>
                      <a:pt x="564" y="74"/>
                    </a:cubicBezTo>
                    <a:cubicBezTo>
                      <a:pt x="567" y="75"/>
                      <a:pt x="572" y="79"/>
                      <a:pt x="573" y="81"/>
                    </a:cubicBezTo>
                    <a:cubicBezTo>
                      <a:pt x="573" y="82"/>
                      <a:pt x="573" y="82"/>
                      <a:pt x="573" y="82"/>
                    </a:cubicBezTo>
                    <a:cubicBezTo>
                      <a:pt x="573" y="82"/>
                      <a:pt x="573" y="82"/>
                      <a:pt x="572" y="82"/>
                    </a:cubicBezTo>
                    <a:cubicBezTo>
                      <a:pt x="571" y="82"/>
                      <a:pt x="569" y="81"/>
                      <a:pt x="567" y="79"/>
                    </a:cubicBezTo>
                    <a:close/>
                    <a:moveTo>
                      <a:pt x="573" y="140"/>
                    </a:moveTo>
                    <a:cubicBezTo>
                      <a:pt x="573" y="140"/>
                      <a:pt x="574" y="140"/>
                      <a:pt x="574" y="140"/>
                    </a:cubicBezTo>
                    <a:cubicBezTo>
                      <a:pt x="574" y="140"/>
                      <a:pt x="574" y="140"/>
                      <a:pt x="574" y="140"/>
                    </a:cubicBezTo>
                    <a:cubicBezTo>
                      <a:pt x="575" y="140"/>
                      <a:pt x="575" y="141"/>
                      <a:pt x="575" y="142"/>
                    </a:cubicBezTo>
                    <a:cubicBezTo>
                      <a:pt x="575" y="142"/>
                      <a:pt x="576" y="143"/>
                      <a:pt x="576" y="144"/>
                    </a:cubicBezTo>
                    <a:cubicBezTo>
                      <a:pt x="575" y="143"/>
                      <a:pt x="574" y="142"/>
                      <a:pt x="573" y="140"/>
                    </a:cubicBezTo>
                    <a:close/>
                    <a:moveTo>
                      <a:pt x="739" y="259"/>
                    </a:moveTo>
                    <a:cubicBezTo>
                      <a:pt x="739" y="260"/>
                      <a:pt x="738" y="261"/>
                      <a:pt x="736" y="261"/>
                    </a:cubicBezTo>
                    <a:cubicBezTo>
                      <a:pt x="736" y="261"/>
                      <a:pt x="735" y="261"/>
                      <a:pt x="735" y="261"/>
                    </a:cubicBezTo>
                    <a:cubicBezTo>
                      <a:pt x="734" y="261"/>
                      <a:pt x="732" y="261"/>
                      <a:pt x="732" y="261"/>
                    </a:cubicBezTo>
                    <a:cubicBezTo>
                      <a:pt x="731" y="261"/>
                      <a:pt x="731" y="261"/>
                      <a:pt x="730" y="261"/>
                    </a:cubicBezTo>
                    <a:cubicBezTo>
                      <a:pt x="726" y="263"/>
                      <a:pt x="723" y="268"/>
                      <a:pt x="720" y="273"/>
                    </a:cubicBezTo>
                    <a:cubicBezTo>
                      <a:pt x="719" y="273"/>
                      <a:pt x="719" y="273"/>
                      <a:pt x="719" y="273"/>
                    </a:cubicBezTo>
                    <a:cubicBezTo>
                      <a:pt x="720" y="271"/>
                      <a:pt x="720" y="270"/>
                      <a:pt x="719" y="267"/>
                    </a:cubicBezTo>
                    <a:cubicBezTo>
                      <a:pt x="717" y="262"/>
                      <a:pt x="714" y="259"/>
                      <a:pt x="710" y="258"/>
                    </a:cubicBezTo>
                    <a:cubicBezTo>
                      <a:pt x="712" y="254"/>
                      <a:pt x="713" y="250"/>
                      <a:pt x="713" y="246"/>
                    </a:cubicBezTo>
                    <a:cubicBezTo>
                      <a:pt x="716" y="247"/>
                      <a:pt x="719" y="249"/>
                      <a:pt x="723" y="250"/>
                    </a:cubicBezTo>
                    <a:cubicBezTo>
                      <a:pt x="725" y="250"/>
                      <a:pt x="727" y="251"/>
                      <a:pt x="729" y="251"/>
                    </a:cubicBezTo>
                    <a:cubicBezTo>
                      <a:pt x="731" y="251"/>
                      <a:pt x="734" y="251"/>
                      <a:pt x="736" y="252"/>
                    </a:cubicBezTo>
                    <a:cubicBezTo>
                      <a:pt x="738" y="253"/>
                      <a:pt x="739" y="255"/>
                      <a:pt x="740" y="257"/>
                    </a:cubicBezTo>
                    <a:cubicBezTo>
                      <a:pt x="740" y="258"/>
                      <a:pt x="740" y="259"/>
                      <a:pt x="739" y="259"/>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63" name="Freeform 28"/>
              <p:cNvSpPr>
                <a:spLocks/>
              </p:cNvSpPr>
              <p:nvPr/>
            </p:nvSpPr>
            <p:spPr bwMode="auto">
              <a:xfrm>
                <a:off x="2650" y="834"/>
                <a:ext cx="45" cy="37"/>
              </a:xfrm>
              <a:custGeom>
                <a:avLst/>
                <a:gdLst>
                  <a:gd name="T0" fmla="*/ 16 w 17"/>
                  <a:gd name="T1" fmla="*/ 2 h 14"/>
                  <a:gd name="T2" fmla="*/ 12 w 17"/>
                  <a:gd name="T3" fmla="*/ 0 h 14"/>
                  <a:gd name="T4" fmla="*/ 10 w 17"/>
                  <a:gd name="T5" fmla="*/ 0 h 14"/>
                  <a:gd name="T6" fmla="*/ 7 w 17"/>
                  <a:gd name="T7" fmla="*/ 2 h 14"/>
                  <a:gd name="T8" fmla="*/ 6 w 17"/>
                  <a:gd name="T9" fmla="*/ 3 h 14"/>
                  <a:gd name="T10" fmla="*/ 1 w 17"/>
                  <a:gd name="T11" fmla="*/ 7 h 14"/>
                  <a:gd name="T12" fmla="*/ 1 w 17"/>
                  <a:gd name="T13" fmla="*/ 11 h 14"/>
                  <a:gd name="T14" fmla="*/ 5 w 17"/>
                  <a:gd name="T15" fmla="*/ 14 h 14"/>
                  <a:gd name="T16" fmla="*/ 10 w 17"/>
                  <a:gd name="T17" fmla="*/ 11 h 14"/>
                  <a:gd name="T18" fmla="*/ 10 w 17"/>
                  <a:gd name="T19" fmla="*/ 11 h 14"/>
                  <a:gd name="T20" fmla="*/ 12 w 17"/>
                  <a:gd name="T21" fmla="*/ 11 h 14"/>
                  <a:gd name="T22" fmla="*/ 16 w 17"/>
                  <a:gd name="T23" fmla="*/ 7 h 14"/>
                  <a:gd name="T24" fmla="*/ 16 w 17"/>
                  <a:gd name="T2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4">
                    <a:moveTo>
                      <a:pt x="16" y="2"/>
                    </a:moveTo>
                    <a:cubicBezTo>
                      <a:pt x="15" y="0"/>
                      <a:pt x="14" y="0"/>
                      <a:pt x="12" y="0"/>
                    </a:cubicBezTo>
                    <a:cubicBezTo>
                      <a:pt x="12" y="0"/>
                      <a:pt x="11" y="0"/>
                      <a:pt x="10" y="0"/>
                    </a:cubicBezTo>
                    <a:cubicBezTo>
                      <a:pt x="9" y="0"/>
                      <a:pt x="8" y="1"/>
                      <a:pt x="7" y="2"/>
                    </a:cubicBezTo>
                    <a:cubicBezTo>
                      <a:pt x="7" y="2"/>
                      <a:pt x="6" y="3"/>
                      <a:pt x="6" y="3"/>
                    </a:cubicBezTo>
                    <a:cubicBezTo>
                      <a:pt x="4" y="3"/>
                      <a:pt x="2" y="4"/>
                      <a:pt x="1" y="7"/>
                    </a:cubicBezTo>
                    <a:cubicBezTo>
                      <a:pt x="0" y="7"/>
                      <a:pt x="0" y="9"/>
                      <a:pt x="1" y="11"/>
                    </a:cubicBezTo>
                    <a:cubicBezTo>
                      <a:pt x="2" y="14"/>
                      <a:pt x="4" y="14"/>
                      <a:pt x="5" y="14"/>
                    </a:cubicBezTo>
                    <a:cubicBezTo>
                      <a:pt x="7" y="14"/>
                      <a:pt x="9" y="12"/>
                      <a:pt x="10" y="11"/>
                    </a:cubicBezTo>
                    <a:cubicBezTo>
                      <a:pt x="10" y="11"/>
                      <a:pt x="10" y="11"/>
                      <a:pt x="10" y="11"/>
                    </a:cubicBezTo>
                    <a:cubicBezTo>
                      <a:pt x="11" y="11"/>
                      <a:pt x="11" y="11"/>
                      <a:pt x="12" y="11"/>
                    </a:cubicBezTo>
                    <a:cubicBezTo>
                      <a:pt x="13" y="10"/>
                      <a:pt x="15" y="9"/>
                      <a:pt x="16" y="7"/>
                    </a:cubicBezTo>
                    <a:cubicBezTo>
                      <a:pt x="17" y="6"/>
                      <a:pt x="17" y="3"/>
                      <a:pt x="16" y="2"/>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64" name="Freeform 29"/>
              <p:cNvSpPr>
                <a:spLocks/>
              </p:cNvSpPr>
              <p:nvPr/>
            </p:nvSpPr>
            <p:spPr bwMode="auto">
              <a:xfrm>
                <a:off x="3899" y="2203"/>
                <a:ext cx="53" cy="55"/>
              </a:xfrm>
              <a:custGeom>
                <a:avLst/>
                <a:gdLst>
                  <a:gd name="T0" fmla="*/ 19 w 20"/>
                  <a:gd name="T1" fmla="*/ 8 h 21"/>
                  <a:gd name="T2" fmla="*/ 14 w 20"/>
                  <a:gd name="T3" fmla="*/ 3 h 21"/>
                  <a:gd name="T4" fmla="*/ 10 w 20"/>
                  <a:gd name="T5" fmla="*/ 0 h 21"/>
                  <a:gd name="T6" fmla="*/ 7 w 20"/>
                  <a:gd name="T7" fmla="*/ 0 h 21"/>
                  <a:gd name="T8" fmla="*/ 2 w 20"/>
                  <a:gd name="T9" fmla="*/ 3 h 21"/>
                  <a:gd name="T10" fmla="*/ 3 w 20"/>
                  <a:gd name="T11" fmla="*/ 7 h 21"/>
                  <a:gd name="T12" fmla="*/ 0 w 20"/>
                  <a:gd name="T13" fmla="*/ 8 h 21"/>
                  <a:gd name="T14" fmla="*/ 0 w 20"/>
                  <a:gd name="T15" fmla="*/ 11 h 21"/>
                  <a:gd name="T16" fmla="*/ 1 w 20"/>
                  <a:gd name="T17" fmla="*/ 13 h 21"/>
                  <a:gd name="T18" fmla="*/ 3 w 20"/>
                  <a:gd name="T19" fmla="*/ 19 h 21"/>
                  <a:gd name="T20" fmla="*/ 7 w 20"/>
                  <a:gd name="T21" fmla="*/ 21 h 21"/>
                  <a:gd name="T22" fmla="*/ 12 w 20"/>
                  <a:gd name="T23" fmla="*/ 18 h 21"/>
                  <a:gd name="T24" fmla="*/ 13 w 20"/>
                  <a:gd name="T25" fmla="*/ 17 h 21"/>
                  <a:gd name="T26" fmla="*/ 14 w 20"/>
                  <a:gd name="T27" fmla="*/ 16 h 21"/>
                  <a:gd name="T28" fmla="*/ 16 w 20"/>
                  <a:gd name="T29" fmla="*/ 15 h 21"/>
                  <a:gd name="T30" fmla="*/ 19 w 20"/>
                  <a:gd name="T31"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1">
                    <a:moveTo>
                      <a:pt x="19" y="8"/>
                    </a:moveTo>
                    <a:cubicBezTo>
                      <a:pt x="18" y="5"/>
                      <a:pt x="16" y="3"/>
                      <a:pt x="14" y="3"/>
                    </a:cubicBezTo>
                    <a:cubicBezTo>
                      <a:pt x="13" y="2"/>
                      <a:pt x="12" y="1"/>
                      <a:pt x="10" y="0"/>
                    </a:cubicBezTo>
                    <a:cubicBezTo>
                      <a:pt x="9" y="0"/>
                      <a:pt x="8" y="0"/>
                      <a:pt x="7" y="0"/>
                    </a:cubicBezTo>
                    <a:cubicBezTo>
                      <a:pt x="5" y="0"/>
                      <a:pt x="3" y="1"/>
                      <a:pt x="2" y="3"/>
                    </a:cubicBezTo>
                    <a:cubicBezTo>
                      <a:pt x="2" y="5"/>
                      <a:pt x="2" y="6"/>
                      <a:pt x="3" y="7"/>
                    </a:cubicBezTo>
                    <a:cubicBezTo>
                      <a:pt x="3" y="7"/>
                      <a:pt x="0" y="8"/>
                      <a:pt x="0" y="8"/>
                    </a:cubicBezTo>
                    <a:cubicBezTo>
                      <a:pt x="0" y="11"/>
                      <a:pt x="0" y="11"/>
                      <a:pt x="0" y="11"/>
                    </a:cubicBezTo>
                    <a:cubicBezTo>
                      <a:pt x="1" y="11"/>
                      <a:pt x="1" y="12"/>
                      <a:pt x="1" y="13"/>
                    </a:cubicBezTo>
                    <a:cubicBezTo>
                      <a:pt x="1" y="15"/>
                      <a:pt x="1" y="17"/>
                      <a:pt x="3" y="19"/>
                    </a:cubicBezTo>
                    <a:cubicBezTo>
                      <a:pt x="4" y="20"/>
                      <a:pt x="6" y="21"/>
                      <a:pt x="7" y="21"/>
                    </a:cubicBezTo>
                    <a:cubicBezTo>
                      <a:pt x="10" y="21"/>
                      <a:pt x="11" y="19"/>
                      <a:pt x="12" y="18"/>
                    </a:cubicBezTo>
                    <a:cubicBezTo>
                      <a:pt x="12" y="17"/>
                      <a:pt x="12" y="17"/>
                      <a:pt x="13" y="17"/>
                    </a:cubicBezTo>
                    <a:cubicBezTo>
                      <a:pt x="13" y="16"/>
                      <a:pt x="13" y="16"/>
                      <a:pt x="14" y="16"/>
                    </a:cubicBezTo>
                    <a:cubicBezTo>
                      <a:pt x="14" y="16"/>
                      <a:pt x="15" y="16"/>
                      <a:pt x="16" y="15"/>
                    </a:cubicBezTo>
                    <a:cubicBezTo>
                      <a:pt x="19" y="14"/>
                      <a:pt x="20" y="11"/>
                      <a:pt x="19" y="8"/>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65" name="Freeform 30"/>
              <p:cNvSpPr>
                <a:spLocks noEditPoints="1"/>
              </p:cNvSpPr>
              <p:nvPr/>
            </p:nvSpPr>
            <p:spPr bwMode="auto">
              <a:xfrm>
                <a:off x="4079" y="2149"/>
                <a:ext cx="850" cy="856"/>
              </a:xfrm>
              <a:custGeom>
                <a:avLst/>
                <a:gdLst>
                  <a:gd name="T0" fmla="*/ 307 w 320"/>
                  <a:gd name="T1" fmla="*/ 198 h 322"/>
                  <a:gd name="T2" fmla="*/ 303 w 320"/>
                  <a:gd name="T3" fmla="*/ 188 h 322"/>
                  <a:gd name="T4" fmla="*/ 296 w 320"/>
                  <a:gd name="T5" fmla="*/ 170 h 322"/>
                  <a:gd name="T6" fmla="*/ 274 w 320"/>
                  <a:gd name="T7" fmla="*/ 161 h 322"/>
                  <a:gd name="T8" fmla="*/ 258 w 320"/>
                  <a:gd name="T9" fmla="*/ 166 h 322"/>
                  <a:gd name="T10" fmla="*/ 247 w 320"/>
                  <a:gd name="T11" fmla="*/ 156 h 322"/>
                  <a:gd name="T12" fmla="*/ 229 w 320"/>
                  <a:gd name="T13" fmla="*/ 166 h 322"/>
                  <a:gd name="T14" fmla="*/ 221 w 320"/>
                  <a:gd name="T15" fmla="*/ 175 h 322"/>
                  <a:gd name="T16" fmla="*/ 218 w 320"/>
                  <a:gd name="T17" fmla="*/ 175 h 322"/>
                  <a:gd name="T18" fmla="*/ 227 w 320"/>
                  <a:gd name="T19" fmla="*/ 162 h 322"/>
                  <a:gd name="T20" fmla="*/ 240 w 320"/>
                  <a:gd name="T21" fmla="*/ 144 h 322"/>
                  <a:gd name="T22" fmla="*/ 225 w 320"/>
                  <a:gd name="T23" fmla="*/ 140 h 322"/>
                  <a:gd name="T24" fmla="*/ 208 w 320"/>
                  <a:gd name="T25" fmla="*/ 147 h 322"/>
                  <a:gd name="T26" fmla="*/ 195 w 320"/>
                  <a:gd name="T27" fmla="*/ 140 h 322"/>
                  <a:gd name="T28" fmla="*/ 174 w 320"/>
                  <a:gd name="T29" fmla="*/ 143 h 322"/>
                  <a:gd name="T30" fmla="*/ 165 w 320"/>
                  <a:gd name="T31" fmla="*/ 148 h 322"/>
                  <a:gd name="T32" fmla="*/ 155 w 320"/>
                  <a:gd name="T33" fmla="*/ 132 h 322"/>
                  <a:gd name="T34" fmla="*/ 142 w 320"/>
                  <a:gd name="T35" fmla="*/ 132 h 322"/>
                  <a:gd name="T36" fmla="*/ 132 w 320"/>
                  <a:gd name="T37" fmla="*/ 132 h 322"/>
                  <a:gd name="T38" fmla="*/ 112 w 320"/>
                  <a:gd name="T39" fmla="*/ 119 h 322"/>
                  <a:gd name="T40" fmla="*/ 117 w 320"/>
                  <a:gd name="T41" fmla="*/ 107 h 322"/>
                  <a:gd name="T42" fmla="*/ 110 w 320"/>
                  <a:gd name="T43" fmla="*/ 93 h 322"/>
                  <a:gd name="T44" fmla="*/ 104 w 320"/>
                  <a:gd name="T45" fmla="*/ 92 h 322"/>
                  <a:gd name="T46" fmla="*/ 95 w 320"/>
                  <a:gd name="T47" fmla="*/ 76 h 322"/>
                  <a:gd name="T48" fmla="*/ 73 w 320"/>
                  <a:gd name="T49" fmla="*/ 68 h 322"/>
                  <a:gd name="T50" fmla="*/ 62 w 320"/>
                  <a:gd name="T51" fmla="*/ 60 h 322"/>
                  <a:gd name="T52" fmla="*/ 38 w 320"/>
                  <a:gd name="T53" fmla="*/ 36 h 322"/>
                  <a:gd name="T54" fmla="*/ 13 w 320"/>
                  <a:gd name="T55" fmla="*/ 14 h 322"/>
                  <a:gd name="T56" fmla="*/ 3 w 320"/>
                  <a:gd name="T57" fmla="*/ 11 h 322"/>
                  <a:gd name="T58" fmla="*/ 11 w 320"/>
                  <a:gd name="T59" fmla="*/ 42 h 322"/>
                  <a:gd name="T60" fmla="*/ 21 w 320"/>
                  <a:gd name="T61" fmla="*/ 50 h 322"/>
                  <a:gd name="T62" fmla="*/ 38 w 320"/>
                  <a:gd name="T63" fmla="*/ 58 h 322"/>
                  <a:gd name="T64" fmla="*/ 65 w 320"/>
                  <a:gd name="T65" fmla="*/ 114 h 322"/>
                  <a:gd name="T66" fmla="*/ 83 w 320"/>
                  <a:gd name="T67" fmla="*/ 156 h 322"/>
                  <a:gd name="T68" fmla="*/ 104 w 320"/>
                  <a:gd name="T69" fmla="*/ 181 h 322"/>
                  <a:gd name="T70" fmla="*/ 94 w 320"/>
                  <a:gd name="T71" fmla="*/ 207 h 322"/>
                  <a:gd name="T72" fmla="*/ 43 w 320"/>
                  <a:gd name="T73" fmla="*/ 210 h 322"/>
                  <a:gd name="T74" fmla="*/ 34 w 320"/>
                  <a:gd name="T75" fmla="*/ 223 h 322"/>
                  <a:gd name="T76" fmla="*/ 24 w 320"/>
                  <a:gd name="T77" fmla="*/ 242 h 322"/>
                  <a:gd name="T78" fmla="*/ 38 w 320"/>
                  <a:gd name="T79" fmla="*/ 272 h 322"/>
                  <a:gd name="T80" fmla="*/ 59 w 320"/>
                  <a:gd name="T81" fmla="*/ 290 h 322"/>
                  <a:gd name="T82" fmla="*/ 72 w 320"/>
                  <a:gd name="T83" fmla="*/ 292 h 322"/>
                  <a:gd name="T84" fmla="*/ 81 w 320"/>
                  <a:gd name="T85" fmla="*/ 311 h 322"/>
                  <a:gd name="T86" fmla="*/ 107 w 320"/>
                  <a:gd name="T87" fmla="*/ 312 h 322"/>
                  <a:gd name="T88" fmla="*/ 135 w 320"/>
                  <a:gd name="T89" fmla="*/ 322 h 322"/>
                  <a:gd name="T90" fmla="*/ 129 w 320"/>
                  <a:gd name="T91" fmla="*/ 263 h 322"/>
                  <a:gd name="T92" fmla="*/ 154 w 320"/>
                  <a:gd name="T93" fmla="*/ 297 h 322"/>
                  <a:gd name="T94" fmla="*/ 302 w 320"/>
                  <a:gd name="T95" fmla="*/ 249 h 322"/>
                  <a:gd name="T96" fmla="*/ 201 w 320"/>
                  <a:gd name="T97" fmla="*/ 212 h 322"/>
                  <a:gd name="T98" fmla="*/ 214 w 320"/>
                  <a:gd name="T99" fmla="*/ 189 h 322"/>
                  <a:gd name="T100" fmla="*/ 201 w 320"/>
                  <a:gd name="T101" fmla="*/ 216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0" h="322">
                    <a:moveTo>
                      <a:pt x="320" y="207"/>
                    </a:moveTo>
                    <a:cubicBezTo>
                      <a:pt x="319" y="206"/>
                      <a:pt x="319" y="206"/>
                      <a:pt x="319" y="206"/>
                    </a:cubicBezTo>
                    <a:cubicBezTo>
                      <a:pt x="319" y="204"/>
                      <a:pt x="319" y="202"/>
                      <a:pt x="316" y="200"/>
                    </a:cubicBezTo>
                    <a:cubicBezTo>
                      <a:pt x="314" y="198"/>
                      <a:pt x="311" y="198"/>
                      <a:pt x="310" y="198"/>
                    </a:cubicBezTo>
                    <a:cubicBezTo>
                      <a:pt x="309" y="198"/>
                      <a:pt x="308" y="198"/>
                      <a:pt x="307" y="198"/>
                    </a:cubicBezTo>
                    <a:cubicBezTo>
                      <a:pt x="306" y="198"/>
                      <a:pt x="306" y="198"/>
                      <a:pt x="305" y="198"/>
                    </a:cubicBezTo>
                    <a:cubicBezTo>
                      <a:pt x="304" y="198"/>
                      <a:pt x="304" y="198"/>
                      <a:pt x="303" y="198"/>
                    </a:cubicBezTo>
                    <a:cubicBezTo>
                      <a:pt x="303" y="197"/>
                      <a:pt x="303" y="197"/>
                      <a:pt x="302" y="195"/>
                    </a:cubicBezTo>
                    <a:cubicBezTo>
                      <a:pt x="302" y="193"/>
                      <a:pt x="302" y="192"/>
                      <a:pt x="303" y="190"/>
                    </a:cubicBezTo>
                    <a:cubicBezTo>
                      <a:pt x="303" y="189"/>
                      <a:pt x="303" y="189"/>
                      <a:pt x="303" y="188"/>
                    </a:cubicBezTo>
                    <a:cubicBezTo>
                      <a:pt x="303" y="186"/>
                      <a:pt x="303" y="183"/>
                      <a:pt x="301" y="181"/>
                    </a:cubicBezTo>
                    <a:cubicBezTo>
                      <a:pt x="300" y="180"/>
                      <a:pt x="299" y="180"/>
                      <a:pt x="298" y="180"/>
                    </a:cubicBezTo>
                    <a:cubicBezTo>
                      <a:pt x="298" y="180"/>
                      <a:pt x="298" y="180"/>
                      <a:pt x="298" y="180"/>
                    </a:cubicBezTo>
                    <a:cubicBezTo>
                      <a:pt x="298" y="179"/>
                      <a:pt x="298" y="179"/>
                      <a:pt x="298" y="179"/>
                    </a:cubicBezTo>
                    <a:cubicBezTo>
                      <a:pt x="299" y="177"/>
                      <a:pt x="300" y="174"/>
                      <a:pt x="296" y="170"/>
                    </a:cubicBezTo>
                    <a:cubicBezTo>
                      <a:pt x="293" y="167"/>
                      <a:pt x="290" y="166"/>
                      <a:pt x="286" y="164"/>
                    </a:cubicBezTo>
                    <a:cubicBezTo>
                      <a:pt x="284" y="164"/>
                      <a:pt x="283" y="163"/>
                      <a:pt x="281" y="163"/>
                    </a:cubicBezTo>
                    <a:cubicBezTo>
                      <a:pt x="281" y="163"/>
                      <a:pt x="281" y="163"/>
                      <a:pt x="280" y="163"/>
                    </a:cubicBezTo>
                    <a:cubicBezTo>
                      <a:pt x="279" y="163"/>
                      <a:pt x="279" y="163"/>
                      <a:pt x="278" y="162"/>
                    </a:cubicBezTo>
                    <a:cubicBezTo>
                      <a:pt x="277" y="162"/>
                      <a:pt x="275" y="162"/>
                      <a:pt x="274" y="161"/>
                    </a:cubicBezTo>
                    <a:cubicBezTo>
                      <a:pt x="273" y="161"/>
                      <a:pt x="272" y="161"/>
                      <a:pt x="272" y="161"/>
                    </a:cubicBezTo>
                    <a:cubicBezTo>
                      <a:pt x="271" y="161"/>
                      <a:pt x="269" y="161"/>
                      <a:pt x="268" y="161"/>
                    </a:cubicBezTo>
                    <a:cubicBezTo>
                      <a:pt x="268" y="161"/>
                      <a:pt x="267" y="161"/>
                      <a:pt x="267" y="161"/>
                    </a:cubicBezTo>
                    <a:cubicBezTo>
                      <a:pt x="264" y="161"/>
                      <a:pt x="261" y="163"/>
                      <a:pt x="261" y="163"/>
                    </a:cubicBezTo>
                    <a:cubicBezTo>
                      <a:pt x="260" y="164"/>
                      <a:pt x="259" y="165"/>
                      <a:pt x="258" y="166"/>
                    </a:cubicBezTo>
                    <a:cubicBezTo>
                      <a:pt x="258" y="165"/>
                      <a:pt x="257" y="164"/>
                      <a:pt x="257" y="163"/>
                    </a:cubicBezTo>
                    <a:cubicBezTo>
                      <a:pt x="256" y="161"/>
                      <a:pt x="254" y="161"/>
                      <a:pt x="253" y="160"/>
                    </a:cubicBezTo>
                    <a:cubicBezTo>
                      <a:pt x="253" y="160"/>
                      <a:pt x="252" y="160"/>
                      <a:pt x="252" y="159"/>
                    </a:cubicBezTo>
                    <a:cubicBezTo>
                      <a:pt x="252" y="159"/>
                      <a:pt x="251" y="159"/>
                      <a:pt x="251" y="158"/>
                    </a:cubicBezTo>
                    <a:cubicBezTo>
                      <a:pt x="250" y="158"/>
                      <a:pt x="249" y="157"/>
                      <a:pt x="247" y="156"/>
                    </a:cubicBezTo>
                    <a:cubicBezTo>
                      <a:pt x="246" y="156"/>
                      <a:pt x="244" y="155"/>
                      <a:pt x="242" y="155"/>
                    </a:cubicBezTo>
                    <a:cubicBezTo>
                      <a:pt x="241" y="155"/>
                      <a:pt x="240" y="155"/>
                      <a:pt x="239" y="155"/>
                    </a:cubicBezTo>
                    <a:cubicBezTo>
                      <a:pt x="234" y="156"/>
                      <a:pt x="233" y="158"/>
                      <a:pt x="231" y="162"/>
                    </a:cubicBezTo>
                    <a:cubicBezTo>
                      <a:pt x="231" y="163"/>
                      <a:pt x="231" y="163"/>
                      <a:pt x="231" y="163"/>
                    </a:cubicBezTo>
                    <a:cubicBezTo>
                      <a:pt x="230" y="164"/>
                      <a:pt x="230" y="165"/>
                      <a:pt x="229" y="166"/>
                    </a:cubicBezTo>
                    <a:cubicBezTo>
                      <a:pt x="229" y="166"/>
                      <a:pt x="229" y="166"/>
                      <a:pt x="229" y="167"/>
                    </a:cubicBezTo>
                    <a:cubicBezTo>
                      <a:pt x="228" y="167"/>
                      <a:pt x="228" y="167"/>
                      <a:pt x="227" y="167"/>
                    </a:cubicBezTo>
                    <a:cubicBezTo>
                      <a:pt x="226" y="168"/>
                      <a:pt x="225" y="170"/>
                      <a:pt x="224" y="171"/>
                    </a:cubicBezTo>
                    <a:cubicBezTo>
                      <a:pt x="224" y="172"/>
                      <a:pt x="223" y="173"/>
                      <a:pt x="223" y="173"/>
                    </a:cubicBezTo>
                    <a:cubicBezTo>
                      <a:pt x="222" y="174"/>
                      <a:pt x="222" y="175"/>
                      <a:pt x="221" y="175"/>
                    </a:cubicBezTo>
                    <a:cubicBezTo>
                      <a:pt x="220" y="176"/>
                      <a:pt x="219" y="177"/>
                      <a:pt x="218" y="178"/>
                    </a:cubicBezTo>
                    <a:cubicBezTo>
                      <a:pt x="218" y="178"/>
                      <a:pt x="218" y="178"/>
                      <a:pt x="218" y="178"/>
                    </a:cubicBezTo>
                    <a:cubicBezTo>
                      <a:pt x="218" y="178"/>
                      <a:pt x="218" y="177"/>
                      <a:pt x="218" y="177"/>
                    </a:cubicBezTo>
                    <a:cubicBezTo>
                      <a:pt x="218" y="176"/>
                      <a:pt x="218" y="176"/>
                      <a:pt x="218" y="175"/>
                    </a:cubicBezTo>
                    <a:cubicBezTo>
                      <a:pt x="218" y="175"/>
                      <a:pt x="218" y="175"/>
                      <a:pt x="218" y="175"/>
                    </a:cubicBezTo>
                    <a:cubicBezTo>
                      <a:pt x="219" y="174"/>
                      <a:pt x="219" y="172"/>
                      <a:pt x="219" y="172"/>
                    </a:cubicBezTo>
                    <a:cubicBezTo>
                      <a:pt x="220" y="172"/>
                      <a:pt x="220" y="171"/>
                      <a:pt x="221" y="171"/>
                    </a:cubicBezTo>
                    <a:cubicBezTo>
                      <a:pt x="222" y="171"/>
                      <a:pt x="223" y="170"/>
                      <a:pt x="224" y="169"/>
                    </a:cubicBezTo>
                    <a:cubicBezTo>
                      <a:pt x="226" y="168"/>
                      <a:pt x="226" y="166"/>
                      <a:pt x="227" y="164"/>
                    </a:cubicBezTo>
                    <a:cubicBezTo>
                      <a:pt x="227" y="163"/>
                      <a:pt x="227" y="163"/>
                      <a:pt x="227" y="162"/>
                    </a:cubicBezTo>
                    <a:cubicBezTo>
                      <a:pt x="228" y="161"/>
                      <a:pt x="230" y="160"/>
                      <a:pt x="231" y="159"/>
                    </a:cubicBezTo>
                    <a:cubicBezTo>
                      <a:pt x="232" y="158"/>
                      <a:pt x="232" y="158"/>
                      <a:pt x="232" y="158"/>
                    </a:cubicBezTo>
                    <a:cubicBezTo>
                      <a:pt x="232" y="157"/>
                      <a:pt x="233" y="157"/>
                      <a:pt x="234" y="156"/>
                    </a:cubicBezTo>
                    <a:cubicBezTo>
                      <a:pt x="235" y="155"/>
                      <a:pt x="237" y="154"/>
                      <a:pt x="239" y="152"/>
                    </a:cubicBezTo>
                    <a:cubicBezTo>
                      <a:pt x="241" y="149"/>
                      <a:pt x="241" y="146"/>
                      <a:pt x="240" y="144"/>
                    </a:cubicBezTo>
                    <a:cubicBezTo>
                      <a:pt x="240" y="142"/>
                      <a:pt x="238" y="141"/>
                      <a:pt x="236" y="140"/>
                    </a:cubicBezTo>
                    <a:cubicBezTo>
                      <a:pt x="235" y="140"/>
                      <a:pt x="234" y="139"/>
                      <a:pt x="233" y="139"/>
                    </a:cubicBezTo>
                    <a:cubicBezTo>
                      <a:pt x="231" y="139"/>
                      <a:pt x="229" y="140"/>
                      <a:pt x="228" y="141"/>
                    </a:cubicBezTo>
                    <a:cubicBezTo>
                      <a:pt x="227" y="141"/>
                      <a:pt x="227" y="141"/>
                      <a:pt x="227" y="141"/>
                    </a:cubicBezTo>
                    <a:cubicBezTo>
                      <a:pt x="227" y="141"/>
                      <a:pt x="226" y="140"/>
                      <a:pt x="225" y="140"/>
                    </a:cubicBezTo>
                    <a:cubicBezTo>
                      <a:pt x="225" y="140"/>
                      <a:pt x="223" y="139"/>
                      <a:pt x="222" y="139"/>
                    </a:cubicBezTo>
                    <a:cubicBezTo>
                      <a:pt x="221" y="138"/>
                      <a:pt x="221" y="138"/>
                      <a:pt x="220" y="138"/>
                    </a:cubicBezTo>
                    <a:cubicBezTo>
                      <a:pt x="217" y="138"/>
                      <a:pt x="213" y="140"/>
                      <a:pt x="211" y="143"/>
                    </a:cubicBezTo>
                    <a:cubicBezTo>
                      <a:pt x="211" y="144"/>
                      <a:pt x="211" y="144"/>
                      <a:pt x="211" y="144"/>
                    </a:cubicBezTo>
                    <a:cubicBezTo>
                      <a:pt x="210" y="146"/>
                      <a:pt x="209" y="147"/>
                      <a:pt x="208" y="147"/>
                    </a:cubicBezTo>
                    <a:cubicBezTo>
                      <a:pt x="207" y="147"/>
                      <a:pt x="207" y="147"/>
                      <a:pt x="207" y="147"/>
                    </a:cubicBezTo>
                    <a:cubicBezTo>
                      <a:pt x="206" y="147"/>
                      <a:pt x="204" y="147"/>
                      <a:pt x="204" y="146"/>
                    </a:cubicBezTo>
                    <a:cubicBezTo>
                      <a:pt x="203" y="146"/>
                      <a:pt x="203" y="145"/>
                      <a:pt x="203" y="145"/>
                    </a:cubicBezTo>
                    <a:cubicBezTo>
                      <a:pt x="202" y="144"/>
                      <a:pt x="201" y="142"/>
                      <a:pt x="199" y="141"/>
                    </a:cubicBezTo>
                    <a:cubicBezTo>
                      <a:pt x="198" y="140"/>
                      <a:pt x="196" y="140"/>
                      <a:pt x="195" y="140"/>
                    </a:cubicBezTo>
                    <a:cubicBezTo>
                      <a:pt x="192" y="140"/>
                      <a:pt x="189" y="141"/>
                      <a:pt x="187" y="143"/>
                    </a:cubicBezTo>
                    <a:cubicBezTo>
                      <a:pt x="186" y="143"/>
                      <a:pt x="185" y="144"/>
                      <a:pt x="184" y="144"/>
                    </a:cubicBezTo>
                    <a:cubicBezTo>
                      <a:pt x="183" y="144"/>
                      <a:pt x="182" y="144"/>
                      <a:pt x="182" y="143"/>
                    </a:cubicBezTo>
                    <a:cubicBezTo>
                      <a:pt x="181" y="143"/>
                      <a:pt x="179" y="142"/>
                      <a:pt x="177" y="142"/>
                    </a:cubicBezTo>
                    <a:cubicBezTo>
                      <a:pt x="176" y="142"/>
                      <a:pt x="175" y="142"/>
                      <a:pt x="174" y="143"/>
                    </a:cubicBezTo>
                    <a:cubicBezTo>
                      <a:pt x="172" y="144"/>
                      <a:pt x="171" y="145"/>
                      <a:pt x="170" y="147"/>
                    </a:cubicBezTo>
                    <a:cubicBezTo>
                      <a:pt x="169" y="148"/>
                      <a:pt x="169" y="149"/>
                      <a:pt x="168" y="149"/>
                    </a:cubicBezTo>
                    <a:cubicBezTo>
                      <a:pt x="168" y="149"/>
                      <a:pt x="167" y="149"/>
                      <a:pt x="166" y="149"/>
                    </a:cubicBezTo>
                    <a:cubicBezTo>
                      <a:pt x="165" y="149"/>
                      <a:pt x="165" y="149"/>
                      <a:pt x="165" y="149"/>
                    </a:cubicBezTo>
                    <a:cubicBezTo>
                      <a:pt x="165" y="148"/>
                      <a:pt x="165" y="148"/>
                      <a:pt x="165" y="148"/>
                    </a:cubicBezTo>
                    <a:cubicBezTo>
                      <a:pt x="165" y="146"/>
                      <a:pt x="166" y="141"/>
                      <a:pt x="162" y="139"/>
                    </a:cubicBezTo>
                    <a:cubicBezTo>
                      <a:pt x="162" y="138"/>
                      <a:pt x="161" y="138"/>
                      <a:pt x="160" y="138"/>
                    </a:cubicBezTo>
                    <a:cubicBezTo>
                      <a:pt x="160" y="138"/>
                      <a:pt x="160" y="137"/>
                      <a:pt x="160" y="137"/>
                    </a:cubicBezTo>
                    <a:cubicBezTo>
                      <a:pt x="160" y="136"/>
                      <a:pt x="160" y="134"/>
                      <a:pt x="158" y="133"/>
                    </a:cubicBezTo>
                    <a:cubicBezTo>
                      <a:pt x="157" y="132"/>
                      <a:pt x="156" y="132"/>
                      <a:pt x="155" y="132"/>
                    </a:cubicBezTo>
                    <a:cubicBezTo>
                      <a:pt x="153" y="132"/>
                      <a:pt x="152" y="132"/>
                      <a:pt x="151" y="133"/>
                    </a:cubicBezTo>
                    <a:cubicBezTo>
                      <a:pt x="151" y="133"/>
                      <a:pt x="151" y="133"/>
                      <a:pt x="151" y="133"/>
                    </a:cubicBezTo>
                    <a:cubicBezTo>
                      <a:pt x="151" y="133"/>
                      <a:pt x="150" y="133"/>
                      <a:pt x="150" y="133"/>
                    </a:cubicBezTo>
                    <a:cubicBezTo>
                      <a:pt x="149" y="133"/>
                      <a:pt x="148" y="133"/>
                      <a:pt x="148" y="132"/>
                    </a:cubicBezTo>
                    <a:cubicBezTo>
                      <a:pt x="146" y="132"/>
                      <a:pt x="144" y="132"/>
                      <a:pt x="142" y="132"/>
                    </a:cubicBezTo>
                    <a:cubicBezTo>
                      <a:pt x="141" y="132"/>
                      <a:pt x="140" y="132"/>
                      <a:pt x="139" y="132"/>
                    </a:cubicBezTo>
                    <a:cubicBezTo>
                      <a:pt x="138" y="132"/>
                      <a:pt x="138" y="132"/>
                      <a:pt x="138" y="132"/>
                    </a:cubicBezTo>
                    <a:cubicBezTo>
                      <a:pt x="137" y="132"/>
                      <a:pt x="137" y="131"/>
                      <a:pt x="136" y="131"/>
                    </a:cubicBezTo>
                    <a:cubicBezTo>
                      <a:pt x="134" y="131"/>
                      <a:pt x="134" y="132"/>
                      <a:pt x="133" y="132"/>
                    </a:cubicBezTo>
                    <a:cubicBezTo>
                      <a:pt x="132" y="132"/>
                      <a:pt x="132" y="132"/>
                      <a:pt x="132" y="132"/>
                    </a:cubicBezTo>
                    <a:cubicBezTo>
                      <a:pt x="131" y="132"/>
                      <a:pt x="129" y="131"/>
                      <a:pt x="128" y="129"/>
                    </a:cubicBezTo>
                    <a:cubicBezTo>
                      <a:pt x="126" y="127"/>
                      <a:pt x="124" y="126"/>
                      <a:pt x="121" y="124"/>
                    </a:cubicBezTo>
                    <a:cubicBezTo>
                      <a:pt x="120" y="124"/>
                      <a:pt x="119" y="123"/>
                      <a:pt x="118" y="123"/>
                    </a:cubicBezTo>
                    <a:cubicBezTo>
                      <a:pt x="117" y="123"/>
                      <a:pt x="116" y="123"/>
                      <a:pt x="116" y="122"/>
                    </a:cubicBezTo>
                    <a:cubicBezTo>
                      <a:pt x="115" y="121"/>
                      <a:pt x="114" y="120"/>
                      <a:pt x="112" y="119"/>
                    </a:cubicBezTo>
                    <a:cubicBezTo>
                      <a:pt x="111" y="119"/>
                      <a:pt x="111" y="118"/>
                      <a:pt x="111" y="118"/>
                    </a:cubicBezTo>
                    <a:cubicBezTo>
                      <a:pt x="110" y="118"/>
                      <a:pt x="110" y="118"/>
                      <a:pt x="110" y="118"/>
                    </a:cubicBezTo>
                    <a:cubicBezTo>
                      <a:pt x="111" y="117"/>
                      <a:pt x="111" y="117"/>
                      <a:pt x="111" y="117"/>
                    </a:cubicBezTo>
                    <a:cubicBezTo>
                      <a:pt x="112" y="117"/>
                      <a:pt x="112" y="117"/>
                      <a:pt x="112" y="117"/>
                    </a:cubicBezTo>
                    <a:cubicBezTo>
                      <a:pt x="115" y="115"/>
                      <a:pt x="117" y="109"/>
                      <a:pt x="117" y="107"/>
                    </a:cubicBezTo>
                    <a:cubicBezTo>
                      <a:pt x="117" y="107"/>
                      <a:pt x="118" y="106"/>
                      <a:pt x="118" y="105"/>
                    </a:cubicBezTo>
                    <a:cubicBezTo>
                      <a:pt x="118" y="105"/>
                      <a:pt x="118" y="105"/>
                      <a:pt x="118" y="105"/>
                    </a:cubicBezTo>
                    <a:cubicBezTo>
                      <a:pt x="119" y="105"/>
                      <a:pt x="119" y="104"/>
                      <a:pt x="119" y="102"/>
                    </a:cubicBezTo>
                    <a:cubicBezTo>
                      <a:pt x="120" y="99"/>
                      <a:pt x="118" y="97"/>
                      <a:pt x="116" y="95"/>
                    </a:cubicBezTo>
                    <a:cubicBezTo>
                      <a:pt x="114" y="94"/>
                      <a:pt x="112" y="93"/>
                      <a:pt x="110" y="93"/>
                    </a:cubicBezTo>
                    <a:cubicBezTo>
                      <a:pt x="109" y="93"/>
                      <a:pt x="108" y="93"/>
                      <a:pt x="107" y="94"/>
                    </a:cubicBezTo>
                    <a:cubicBezTo>
                      <a:pt x="107" y="94"/>
                      <a:pt x="106" y="94"/>
                      <a:pt x="105" y="94"/>
                    </a:cubicBezTo>
                    <a:cubicBezTo>
                      <a:pt x="105" y="94"/>
                      <a:pt x="105" y="94"/>
                      <a:pt x="105" y="94"/>
                    </a:cubicBezTo>
                    <a:cubicBezTo>
                      <a:pt x="105" y="94"/>
                      <a:pt x="105" y="94"/>
                      <a:pt x="105" y="94"/>
                    </a:cubicBezTo>
                    <a:cubicBezTo>
                      <a:pt x="104" y="94"/>
                      <a:pt x="104" y="93"/>
                      <a:pt x="104" y="92"/>
                    </a:cubicBezTo>
                    <a:cubicBezTo>
                      <a:pt x="104" y="92"/>
                      <a:pt x="104" y="92"/>
                      <a:pt x="104" y="92"/>
                    </a:cubicBezTo>
                    <a:cubicBezTo>
                      <a:pt x="102" y="89"/>
                      <a:pt x="100" y="88"/>
                      <a:pt x="98" y="88"/>
                    </a:cubicBezTo>
                    <a:cubicBezTo>
                      <a:pt x="98" y="88"/>
                      <a:pt x="97" y="88"/>
                      <a:pt x="97" y="88"/>
                    </a:cubicBezTo>
                    <a:cubicBezTo>
                      <a:pt x="97" y="87"/>
                      <a:pt x="97" y="86"/>
                      <a:pt x="97" y="84"/>
                    </a:cubicBezTo>
                    <a:cubicBezTo>
                      <a:pt x="97" y="82"/>
                      <a:pt x="97" y="79"/>
                      <a:pt x="95" y="76"/>
                    </a:cubicBezTo>
                    <a:cubicBezTo>
                      <a:pt x="91" y="73"/>
                      <a:pt x="87" y="73"/>
                      <a:pt x="84" y="73"/>
                    </a:cubicBezTo>
                    <a:cubicBezTo>
                      <a:pt x="84" y="73"/>
                      <a:pt x="82" y="73"/>
                      <a:pt x="82" y="73"/>
                    </a:cubicBezTo>
                    <a:cubicBezTo>
                      <a:pt x="82" y="71"/>
                      <a:pt x="82" y="71"/>
                      <a:pt x="81" y="70"/>
                    </a:cubicBezTo>
                    <a:cubicBezTo>
                      <a:pt x="80" y="69"/>
                      <a:pt x="78" y="68"/>
                      <a:pt x="75" y="68"/>
                    </a:cubicBezTo>
                    <a:cubicBezTo>
                      <a:pt x="74" y="68"/>
                      <a:pt x="74" y="68"/>
                      <a:pt x="73" y="68"/>
                    </a:cubicBezTo>
                    <a:cubicBezTo>
                      <a:pt x="73" y="67"/>
                      <a:pt x="73" y="66"/>
                      <a:pt x="73" y="65"/>
                    </a:cubicBezTo>
                    <a:cubicBezTo>
                      <a:pt x="74" y="64"/>
                      <a:pt x="73" y="63"/>
                      <a:pt x="73" y="62"/>
                    </a:cubicBezTo>
                    <a:cubicBezTo>
                      <a:pt x="71" y="60"/>
                      <a:pt x="67" y="59"/>
                      <a:pt x="64" y="59"/>
                    </a:cubicBezTo>
                    <a:cubicBezTo>
                      <a:pt x="63" y="59"/>
                      <a:pt x="63" y="59"/>
                      <a:pt x="62" y="60"/>
                    </a:cubicBezTo>
                    <a:cubicBezTo>
                      <a:pt x="62" y="60"/>
                      <a:pt x="62" y="60"/>
                      <a:pt x="62" y="60"/>
                    </a:cubicBezTo>
                    <a:cubicBezTo>
                      <a:pt x="63" y="58"/>
                      <a:pt x="64" y="55"/>
                      <a:pt x="63" y="52"/>
                    </a:cubicBezTo>
                    <a:cubicBezTo>
                      <a:pt x="61" y="48"/>
                      <a:pt x="56" y="46"/>
                      <a:pt x="52" y="45"/>
                    </a:cubicBezTo>
                    <a:cubicBezTo>
                      <a:pt x="51" y="44"/>
                      <a:pt x="51" y="43"/>
                      <a:pt x="51" y="43"/>
                    </a:cubicBezTo>
                    <a:cubicBezTo>
                      <a:pt x="50" y="40"/>
                      <a:pt x="46" y="39"/>
                      <a:pt x="44" y="38"/>
                    </a:cubicBezTo>
                    <a:cubicBezTo>
                      <a:pt x="42" y="38"/>
                      <a:pt x="40" y="37"/>
                      <a:pt x="38" y="36"/>
                    </a:cubicBezTo>
                    <a:cubicBezTo>
                      <a:pt x="35" y="35"/>
                      <a:pt x="31" y="32"/>
                      <a:pt x="28" y="30"/>
                    </a:cubicBezTo>
                    <a:cubicBezTo>
                      <a:pt x="26" y="29"/>
                      <a:pt x="25" y="27"/>
                      <a:pt x="23" y="25"/>
                    </a:cubicBezTo>
                    <a:cubicBezTo>
                      <a:pt x="22" y="25"/>
                      <a:pt x="22" y="24"/>
                      <a:pt x="21" y="23"/>
                    </a:cubicBezTo>
                    <a:cubicBezTo>
                      <a:pt x="20" y="22"/>
                      <a:pt x="19" y="20"/>
                      <a:pt x="18" y="19"/>
                    </a:cubicBezTo>
                    <a:cubicBezTo>
                      <a:pt x="16" y="18"/>
                      <a:pt x="14" y="16"/>
                      <a:pt x="13" y="14"/>
                    </a:cubicBezTo>
                    <a:cubicBezTo>
                      <a:pt x="12" y="13"/>
                      <a:pt x="12" y="12"/>
                      <a:pt x="12" y="12"/>
                    </a:cubicBezTo>
                    <a:cubicBezTo>
                      <a:pt x="11" y="9"/>
                      <a:pt x="9" y="6"/>
                      <a:pt x="6" y="4"/>
                    </a:cubicBezTo>
                    <a:cubicBezTo>
                      <a:pt x="0" y="0"/>
                      <a:pt x="0" y="0"/>
                      <a:pt x="0" y="0"/>
                    </a:cubicBezTo>
                    <a:cubicBezTo>
                      <a:pt x="2" y="7"/>
                      <a:pt x="2" y="7"/>
                      <a:pt x="2" y="7"/>
                    </a:cubicBezTo>
                    <a:cubicBezTo>
                      <a:pt x="2" y="8"/>
                      <a:pt x="3" y="11"/>
                      <a:pt x="3" y="11"/>
                    </a:cubicBezTo>
                    <a:cubicBezTo>
                      <a:pt x="3" y="14"/>
                      <a:pt x="4" y="17"/>
                      <a:pt x="5" y="20"/>
                    </a:cubicBezTo>
                    <a:cubicBezTo>
                      <a:pt x="6" y="22"/>
                      <a:pt x="6" y="24"/>
                      <a:pt x="7" y="28"/>
                    </a:cubicBezTo>
                    <a:cubicBezTo>
                      <a:pt x="10" y="27"/>
                      <a:pt x="10" y="27"/>
                      <a:pt x="10" y="27"/>
                    </a:cubicBezTo>
                    <a:cubicBezTo>
                      <a:pt x="7" y="28"/>
                      <a:pt x="7" y="28"/>
                      <a:pt x="7" y="28"/>
                    </a:cubicBezTo>
                    <a:cubicBezTo>
                      <a:pt x="9" y="37"/>
                      <a:pt x="10" y="40"/>
                      <a:pt x="11" y="42"/>
                    </a:cubicBezTo>
                    <a:cubicBezTo>
                      <a:pt x="13" y="43"/>
                      <a:pt x="14" y="43"/>
                      <a:pt x="14" y="43"/>
                    </a:cubicBezTo>
                    <a:cubicBezTo>
                      <a:pt x="15" y="43"/>
                      <a:pt x="15" y="43"/>
                      <a:pt x="16" y="43"/>
                    </a:cubicBezTo>
                    <a:cubicBezTo>
                      <a:pt x="16" y="43"/>
                      <a:pt x="17" y="43"/>
                      <a:pt x="17" y="43"/>
                    </a:cubicBezTo>
                    <a:cubicBezTo>
                      <a:pt x="19" y="43"/>
                      <a:pt x="20" y="43"/>
                      <a:pt x="21" y="45"/>
                    </a:cubicBezTo>
                    <a:cubicBezTo>
                      <a:pt x="22" y="46"/>
                      <a:pt x="22" y="48"/>
                      <a:pt x="21" y="50"/>
                    </a:cubicBezTo>
                    <a:cubicBezTo>
                      <a:pt x="21" y="52"/>
                      <a:pt x="20" y="54"/>
                      <a:pt x="21" y="55"/>
                    </a:cubicBezTo>
                    <a:cubicBezTo>
                      <a:pt x="21" y="57"/>
                      <a:pt x="22" y="60"/>
                      <a:pt x="25" y="60"/>
                    </a:cubicBezTo>
                    <a:cubicBezTo>
                      <a:pt x="26" y="60"/>
                      <a:pt x="28" y="59"/>
                      <a:pt x="29" y="59"/>
                    </a:cubicBezTo>
                    <a:cubicBezTo>
                      <a:pt x="31" y="58"/>
                      <a:pt x="33" y="58"/>
                      <a:pt x="35" y="58"/>
                    </a:cubicBezTo>
                    <a:cubicBezTo>
                      <a:pt x="36" y="58"/>
                      <a:pt x="37" y="58"/>
                      <a:pt x="38" y="58"/>
                    </a:cubicBezTo>
                    <a:cubicBezTo>
                      <a:pt x="45" y="61"/>
                      <a:pt x="45" y="67"/>
                      <a:pt x="44" y="76"/>
                    </a:cubicBezTo>
                    <a:cubicBezTo>
                      <a:pt x="43" y="83"/>
                      <a:pt x="42" y="90"/>
                      <a:pt x="49" y="93"/>
                    </a:cubicBezTo>
                    <a:cubicBezTo>
                      <a:pt x="52" y="95"/>
                      <a:pt x="54" y="95"/>
                      <a:pt x="56" y="96"/>
                    </a:cubicBezTo>
                    <a:cubicBezTo>
                      <a:pt x="61" y="96"/>
                      <a:pt x="63" y="97"/>
                      <a:pt x="65" y="105"/>
                    </a:cubicBezTo>
                    <a:cubicBezTo>
                      <a:pt x="65" y="108"/>
                      <a:pt x="65" y="111"/>
                      <a:pt x="65" y="114"/>
                    </a:cubicBezTo>
                    <a:cubicBezTo>
                      <a:pt x="65" y="118"/>
                      <a:pt x="65" y="122"/>
                      <a:pt x="66" y="127"/>
                    </a:cubicBezTo>
                    <a:cubicBezTo>
                      <a:pt x="67" y="129"/>
                      <a:pt x="67" y="132"/>
                      <a:pt x="67" y="136"/>
                    </a:cubicBezTo>
                    <a:cubicBezTo>
                      <a:pt x="68" y="141"/>
                      <a:pt x="68" y="146"/>
                      <a:pt x="70" y="150"/>
                    </a:cubicBezTo>
                    <a:cubicBezTo>
                      <a:pt x="72" y="154"/>
                      <a:pt x="75" y="154"/>
                      <a:pt x="78" y="154"/>
                    </a:cubicBezTo>
                    <a:cubicBezTo>
                      <a:pt x="79" y="155"/>
                      <a:pt x="81" y="155"/>
                      <a:pt x="83" y="156"/>
                    </a:cubicBezTo>
                    <a:cubicBezTo>
                      <a:pt x="85" y="157"/>
                      <a:pt x="86" y="158"/>
                      <a:pt x="87" y="160"/>
                    </a:cubicBezTo>
                    <a:cubicBezTo>
                      <a:pt x="88" y="161"/>
                      <a:pt x="89" y="162"/>
                      <a:pt x="90" y="163"/>
                    </a:cubicBezTo>
                    <a:cubicBezTo>
                      <a:pt x="92" y="165"/>
                      <a:pt x="94" y="166"/>
                      <a:pt x="96" y="167"/>
                    </a:cubicBezTo>
                    <a:cubicBezTo>
                      <a:pt x="100" y="169"/>
                      <a:pt x="104" y="170"/>
                      <a:pt x="104" y="176"/>
                    </a:cubicBezTo>
                    <a:cubicBezTo>
                      <a:pt x="104" y="178"/>
                      <a:pt x="104" y="179"/>
                      <a:pt x="104" y="181"/>
                    </a:cubicBezTo>
                    <a:cubicBezTo>
                      <a:pt x="103" y="183"/>
                      <a:pt x="103" y="185"/>
                      <a:pt x="104" y="188"/>
                    </a:cubicBezTo>
                    <a:cubicBezTo>
                      <a:pt x="105" y="190"/>
                      <a:pt x="106" y="191"/>
                      <a:pt x="107" y="192"/>
                    </a:cubicBezTo>
                    <a:cubicBezTo>
                      <a:pt x="108" y="194"/>
                      <a:pt x="110" y="196"/>
                      <a:pt x="110" y="199"/>
                    </a:cubicBezTo>
                    <a:cubicBezTo>
                      <a:pt x="110" y="205"/>
                      <a:pt x="106" y="207"/>
                      <a:pt x="98" y="207"/>
                    </a:cubicBezTo>
                    <a:cubicBezTo>
                      <a:pt x="94" y="207"/>
                      <a:pt x="94" y="207"/>
                      <a:pt x="94" y="207"/>
                    </a:cubicBezTo>
                    <a:cubicBezTo>
                      <a:pt x="92" y="207"/>
                      <a:pt x="90" y="207"/>
                      <a:pt x="88" y="208"/>
                    </a:cubicBezTo>
                    <a:cubicBezTo>
                      <a:pt x="85" y="209"/>
                      <a:pt x="82" y="210"/>
                      <a:pt x="78" y="211"/>
                    </a:cubicBezTo>
                    <a:cubicBezTo>
                      <a:pt x="73" y="213"/>
                      <a:pt x="68" y="216"/>
                      <a:pt x="62" y="216"/>
                    </a:cubicBezTo>
                    <a:cubicBezTo>
                      <a:pt x="56" y="216"/>
                      <a:pt x="52" y="214"/>
                      <a:pt x="47" y="211"/>
                    </a:cubicBezTo>
                    <a:cubicBezTo>
                      <a:pt x="46" y="211"/>
                      <a:pt x="44" y="210"/>
                      <a:pt x="43" y="210"/>
                    </a:cubicBezTo>
                    <a:cubicBezTo>
                      <a:pt x="38" y="208"/>
                      <a:pt x="38" y="208"/>
                      <a:pt x="38" y="208"/>
                    </a:cubicBezTo>
                    <a:cubicBezTo>
                      <a:pt x="39" y="213"/>
                      <a:pt x="39" y="213"/>
                      <a:pt x="39" y="213"/>
                    </a:cubicBezTo>
                    <a:cubicBezTo>
                      <a:pt x="39" y="215"/>
                      <a:pt x="40" y="221"/>
                      <a:pt x="39" y="222"/>
                    </a:cubicBezTo>
                    <a:cubicBezTo>
                      <a:pt x="38" y="223"/>
                      <a:pt x="37" y="223"/>
                      <a:pt x="36" y="223"/>
                    </a:cubicBezTo>
                    <a:cubicBezTo>
                      <a:pt x="36" y="223"/>
                      <a:pt x="35" y="223"/>
                      <a:pt x="34" y="223"/>
                    </a:cubicBezTo>
                    <a:cubicBezTo>
                      <a:pt x="31" y="228"/>
                      <a:pt x="31" y="228"/>
                      <a:pt x="31" y="228"/>
                    </a:cubicBezTo>
                    <a:cubicBezTo>
                      <a:pt x="33" y="230"/>
                      <a:pt x="34" y="231"/>
                      <a:pt x="34" y="234"/>
                    </a:cubicBezTo>
                    <a:cubicBezTo>
                      <a:pt x="30" y="235"/>
                      <a:pt x="27" y="237"/>
                      <a:pt x="25" y="240"/>
                    </a:cubicBezTo>
                    <a:cubicBezTo>
                      <a:pt x="24" y="241"/>
                      <a:pt x="24" y="241"/>
                      <a:pt x="24" y="241"/>
                    </a:cubicBezTo>
                    <a:cubicBezTo>
                      <a:pt x="24" y="242"/>
                      <a:pt x="24" y="242"/>
                      <a:pt x="24" y="242"/>
                    </a:cubicBezTo>
                    <a:cubicBezTo>
                      <a:pt x="26" y="255"/>
                      <a:pt x="27" y="258"/>
                      <a:pt x="28" y="259"/>
                    </a:cubicBezTo>
                    <a:cubicBezTo>
                      <a:pt x="29" y="260"/>
                      <a:pt x="31" y="261"/>
                      <a:pt x="32" y="261"/>
                    </a:cubicBezTo>
                    <a:cubicBezTo>
                      <a:pt x="34" y="262"/>
                      <a:pt x="35" y="262"/>
                      <a:pt x="36" y="263"/>
                    </a:cubicBezTo>
                    <a:cubicBezTo>
                      <a:pt x="37" y="265"/>
                      <a:pt x="37" y="266"/>
                      <a:pt x="37" y="268"/>
                    </a:cubicBezTo>
                    <a:cubicBezTo>
                      <a:pt x="37" y="269"/>
                      <a:pt x="38" y="271"/>
                      <a:pt x="38" y="272"/>
                    </a:cubicBezTo>
                    <a:cubicBezTo>
                      <a:pt x="41" y="275"/>
                      <a:pt x="44" y="275"/>
                      <a:pt x="47" y="275"/>
                    </a:cubicBezTo>
                    <a:cubicBezTo>
                      <a:pt x="49" y="275"/>
                      <a:pt x="51" y="276"/>
                      <a:pt x="53" y="277"/>
                    </a:cubicBezTo>
                    <a:cubicBezTo>
                      <a:pt x="57" y="279"/>
                      <a:pt x="58" y="282"/>
                      <a:pt x="58" y="286"/>
                    </a:cubicBezTo>
                    <a:cubicBezTo>
                      <a:pt x="59" y="287"/>
                      <a:pt x="59" y="289"/>
                      <a:pt x="59" y="290"/>
                    </a:cubicBezTo>
                    <a:cubicBezTo>
                      <a:pt x="59" y="290"/>
                      <a:pt x="59" y="290"/>
                      <a:pt x="59" y="290"/>
                    </a:cubicBezTo>
                    <a:cubicBezTo>
                      <a:pt x="61" y="298"/>
                      <a:pt x="63" y="300"/>
                      <a:pt x="64" y="301"/>
                    </a:cubicBezTo>
                    <a:cubicBezTo>
                      <a:pt x="67" y="303"/>
                      <a:pt x="67" y="303"/>
                      <a:pt x="67" y="303"/>
                    </a:cubicBezTo>
                    <a:cubicBezTo>
                      <a:pt x="68" y="299"/>
                      <a:pt x="68" y="299"/>
                      <a:pt x="68" y="299"/>
                    </a:cubicBezTo>
                    <a:cubicBezTo>
                      <a:pt x="69" y="299"/>
                      <a:pt x="69" y="298"/>
                      <a:pt x="69" y="297"/>
                    </a:cubicBezTo>
                    <a:cubicBezTo>
                      <a:pt x="70" y="294"/>
                      <a:pt x="71" y="293"/>
                      <a:pt x="72" y="292"/>
                    </a:cubicBezTo>
                    <a:cubicBezTo>
                      <a:pt x="72" y="292"/>
                      <a:pt x="72" y="292"/>
                      <a:pt x="72" y="292"/>
                    </a:cubicBezTo>
                    <a:cubicBezTo>
                      <a:pt x="74" y="292"/>
                      <a:pt x="75" y="294"/>
                      <a:pt x="76" y="294"/>
                    </a:cubicBezTo>
                    <a:cubicBezTo>
                      <a:pt x="77" y="295"/>
                      <a:pt x="78" y="299"/>
                      <a:pt x="79" y="303"/>
                    </a:cubicBezTo>
                    <a:cubicBezTo>
                      <a:pt x="79" y="306"/>
                      <a:pt x="80" y="309"/>
                      <a:pt x="81" y="310"/>
                    </a:cubicBezTo>
                    <a:cubicBezTo>
                      <a:pt x="81" y="311"/>
                      <a:pt x="81" y="311"/>
                      <a:pt x="81" y="311"/>
                    </a:cubicBezTo>
                    <a:cubicBezTo>
                      <a:pt x="84" y="316"/>
                      <a:pt x="85" y="316"/>
                      <a:pt x="90" y="316"/>
                    </a:cubicBezTo>
                    <a:cubicBezTo>
                      <a:pt x="92" y="316"/>
                      <a:pt x="92" y="316"/>
                      <a:pt x="92" y="316"/>
                    </a:cubicBezTo>
                    <a:cubicBezTo>
                      <a:pt x="93" y="316"/>
                      <a:pt x="94" y="316"/>
                      <a:pt x="95" y="316"/>
                    </a:cubicBezTo>
                    <a:cubicBezTo>
                      <a:pt x="99" y="316"/>
                      <a:pt x="101" y="315"/>
                      <a:pt x="105" y="313"/>
                    </a:cubicBezTo>
                    <a:cubicBezTo>
                      <a:pt x="107" y="312"/>
                      <a:pt x="107" y="312"/>
                      <a:pt x="107" y="312"/>
                    </a:cubicBezTo>
                    <a:cubicBezTo>
                      <a:pt x="109" y="310"/>
                      <a:pt x="111" y="309"/>
                      <a:pt x="113" y="309"/>
                    </a:cubicBezTo>
                    <a:cubicBezTo>
                      <a:pt x="114" y="309"/>
                      <a:pt x="116" y="310"/>
                      <a:pt x="119" y="311"/>
                    </a:cubicBezTo>
                    <a:cubicBezTo>
                      <a:pt x="119" y="312"/>
                      <a:pt x="119" y="312"/>
                      <a:pt x="119" y="312"/>
                    </a:cubicBezTo>
                    <a:cubicBezTo>
                      <a:pt x="124" y="316"/>
                      <a:pt x="128" y="319"/>
                      <a:pt x="130" y="320"/>
                    </a:cubicBezTo>
                    <a:cubicBezTo>
                      <a:pt x="135" y="322"/>
                      <a:pt x="135" y="322"/>
                      <a:pt x="135" y="322"/>
                    </a:cubicBezTo>
                    <a:cubicBezTo>
                      <a:pt x="135" y="315"/>
                      <a:pt x="135" y="315"/>
                      <a:pt x="135" y="315"/>
                    </a:cubicBezTo>
                    <a:cubicBezTo>
                      <a:pt x="136" y="308"/>
                      <a:pt x="136" y="300"/>
                      <a:pt x="134" y="294"/>
                    </a:cubicBezTo>
                    <a:cubicBezTo>
                      <a:pt x="132" y="291"/>
                      <a:pt x="130" y="289"/>
                      <a:pt x="128" y="286"/>
                    </a:cubicBezTo>
                    <a:cubicBezTo>
                      <a:pt x="126" y="283"/>
                      <a:pt x="123" y="280"/>
                      <a:pt x="123" y="275"/>
                    </a:cubicBezTo>
                    <a:cubicBezTo>
                      <a:pt x="123" y="270"/>
                      <a:pt x="125" y="264"/>
                      <a:pt x="129" y="263"/>
                    </a:cubicBezTo>
                    <a:cubicBezTo>
                      <a:pt x="130" y="263"/>
                      <a:pt x="130" y="263"/>
                      <a:pt x="131" y="263"/>
                    </a:cubicBezTo>
                    <a:cubicBezTo>
                      <a:pt x="133" y="263"/>
                      <a:pt x="135" y="264"/>
                      <a:pt x="137" y="267"/>
                    </a:cubicBezTo>
                    <a:cubicBezTo>
                      <a:pt x="140" y="271"/>
                      <a:pt x="139" y="274"/>
                      <a:pt x="139" y="278"/>
                    </a:cubicBezTo>
                    <a:cubicBezTo>
                      <a:pt x="138" y="282"/>
                      <a:pt x="138" y="286"/>
                      <a:pt x="142" y="291"/>
                    </a:cubicBezTo>
                    <a:cubicBezTo>
                      <a:pt x="146" y="295"/>
                      <a:pt x="149" y="297"/>
                      <a:pt x="154" y="297"/>
                    </a:cubicBezTo>
                    <a:cubicBezTo>
                      <a:pt x="156" y="297"/>
                      <a:pt x="158" y="297"/>
                      <a:pt x="161" y="296"/>
                    </a:cubicBezTo>
                    <a:cubicBezTo>
                      <a:pt x="165" y="293"/>
                      <a:pt x="170" y="291"/>
                      <a:pt x="174" y="289"/>
                    </a:cubicBezTo>
                    <a:cubicBezTo>
                      <a:pt x="201" y="275"/>
                      <a:pt x="228" y="262"/>
                      <a:pt x="253" y="249"/>
                    </a:cubicBezTo>
                    <a:cubicBezTo>
                      <a:pt x="266" y="242"/>
                      <a:pt x="279" y="236"/>
                      <a:pt x="292" y="229"/>
                    </a:cubicBezTo>
                    <a:cubicBezTo>
                      <a:pt x="302" y="249"/>
                      <a:pt x="302" y="249"/>
                      <a:pt x="302" y="249"/>
                    </a:cubicBezTo>
                    <a:cubicBezTo>
                      <a:pt x="305" y="246"/>
                      <a:pt x="305" y="246"/>
                      <a:pt x="305" y="246"/>
                    </a:cubicBezTo>
                    <a:cubicBezTo>
                      <a:pt x="307" y="244"/>
                      <a:pt x="309" y="242"/>
                      <a:pt x="310" y="240"/>
                    </a:cubicBezTo>
                    <a:cubicBezTo>
                      <a:pt x="313" y="232"/>
                      <a:pt x="316" y="225"/>
                      <a:pt x="318" y="219"/>
                    </a:cubicBezTo>
                    <a:cubicBezTo>
                      <a:pt x="319" y="215"/>
                      <a:pt x="320" y="211"/>
                      <a:pt x="320" y="207"/>
                    </a:cubicBezTo>
                    <a:close/>
                    <a:moveTo>
                      <a:pt x="201" y="212"/>
                    </a:moveTo>
                    <a:cubicBezTo>
                      <a:pt x="201" y="206"/>
                      <a:pt x="201" y="202"/>
                      <a:pt x="204" y="198"/>
                    </a:cubicBezTo>
                    <a:cubicBezTo>
                      <a:pt x="205" y="197"/>
                      <a:pt x="207" y="196"/>
                      <a:pt x="208" y="195"/>
                    </a:cubicBezTo>
                    <a:cubicBezTo>
                      <a:pt x="208" y="194"/>
                      <a:pt x="209" y="193"/>
                      <a:pt x="210" y="192"/>
                    </a:cubicBezTo>
                    <a:cubicBezTo>
                      <a:pt x="211" y="191"/>
                      <a:pt x="213" y="189"/>
                      <a:pt x="214" y="187"/>
                    </a:cubicBezTo>
                    <a:cubicBezTo>
                      <a:pt x="214" y="188"/>
                      <a:pt x="214" y="188"/>
                      <a:pt x="214" y="189"/>
                    </a:cubicBezTo>
                    <a:cubicBezTo>
                      <a:pt x="214" y="190"/>
                      <a:pt x="214" y="191"/>
                      <a:pt x="214" y="192"/>
                    </a:cubicBezTo>
                    <a:cubicBezTo>
                      <a:pt x="213" y="195"/>
                      <a:pt x="212" y="197"/>
                      <a:pt x="209" y="199"/>
                    </a:cubicBezTo>
                    <a:cubicBezTo>
                      <a:pt x="208" y="200"/>
                      <a:pt x="207" y="200"/>
                      <a:pt x="206" y="202"/>
                    </a:cubicBezTo>
                    <a:cubicBezTo>
                      <a:pt x="203" y="205"/>
                      <a:pt x="203" y="209"/>
                      <a:pt x="202" y="212"/>
                    </a:cubicBezTo>
                    <a:cubicBezTo>
                      <a:pt x="202" y="214"/>
                      <a:pt x="202" y="215"/>
                      <a:pt x="201" y="216"/>
                    </a:cubicBezTo>
                    <a:cubicBezTo>
                      <a:pt x="201" y="216"/>
                      <a:pt x="201" y="215"/>
                      <a:pt x="201" y="214"/>
                    </a:cubicBezTo>
                    <a:cubicBezTo>
                      <a:pt x="201" y="213"/>
                      <a:pt x="201" y="213"/>
                      <a:pt x="201" y="212"/>
                    </a:cubicBezTo>
                    <a:close/>
                  </a:path>
                </a:pathLst>
              </a:custGeom>
              <a:solidFill>
                <a:schemeClr val="accent4"/>
              </a:solid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66" name="Freeform 31"/>
              <p:cNvSpPr>
                <a:spLocks/>
              </p:cNvSpPr>
              <p:nvPr/>
            </p:nvSpPr>
            <p:spPr bwMode="auto">
              <a:xfrm>
                <a:off x="3989" y="1958"/>
                <a:ext cx="27" cy="32"/>
              </a:xfrm>
              <a:custGeom>
                <a:avLst/>
                <a:gdLst>
                  <a:gd name="T0" fmla="*/ 9 w 10"/>
                  <a:gd name="T1" fmla="*/ 4 h 12"/>
                  <a:gd name="T2" fmla="*/ 7 w 10"/>
                  <a:gd name="T3" fmla="*/ 3 h 12"/>
                  <a:gd name="T4" fmla="*/ 7 w 10"/>
                  <a:gd name="T5" fmla="*/ 0 h 12"/>
                  <a:gd name="T6" fmla="*/ 0 w 10"/>
                  <a:gd name="T7" fmla="*/ 7 h 12"/>
                  <a:gd name="T8" fmla="*/ 1 w 10"/>
                  <a:gd name="T9" fmla="*/ 11 h 12"/>
                  <a:gd name="T10" fmla="*/ 5 w 10"/>
                  <a:gd name="T11" fmla="*/ 12 h 12"/>
                  <a:gd name="T12" fmla="*/ 5 w 10"/>
                  <a:gd name="T13" fmla="*/ 9 h 12"/>
                  <a:gd name="T14" fmla="*/ 5 w 10"/>
                  <a:gd name="T15" fmla="*/ 9 h 12"/>
                  <a:gd name="T16" fmla="*/ 9 w 10"/>
                  <a:gd name="T1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9" y="4"/>
                    </a:moveTo>
                    <a:cubicBezTo>
                      <a:pt x="9" y="3"/>
                      <a:pt x="8" y="3"/>
                      <a:pt x="7" y="3"/>
                    </a:cubicBezTo>
                    <a:cubicBezTo>
                      <a:pt x="7" y="0"/>
                      <a:pt x="7" y="0"/>
                      <a:pt x="7" y="0"/>
                    </a:cubicBezTo>
                    <a:cubicBezTo>
                      <a:pt x="4" y="0"/>
                      <a:pt x="0" y="4"/>
                      <a:pt x="0" y="7"/>
                    </a:cubicBezTo>
                    <a:cubicBezTo>
                      <a:pt x="0" y="9"/>
                      <a:pt x="0" y="10"/>
                      <a:pt x="1" y="11"/>
                    </a:cubicBezTo>
                    <a:cubicBezTo>
                      <a:pt x="2" y="11"/>
                      <a:pt x="4" y="12"/>
                      <a:pt x="5" y="12"/>
                    </a:cubicBezTo>
                    <a:cubicBezTo>
                      <a:pt x="5" y="9"/>
                      <a:pt x="5" y="9"/>
                      <a:pt x="5" y="9"/>
                    </a:cubicBezTo>
                    <a:cubicBezTo>
                      <a:pt x="5" y="9"/>
                      <a:pt x="5" y="9"/>
                      <a:pt x="5" y="9"/>
                    </a:cubicBezTo>
                    <a:cubicBezTo>
                      <a:pt x="8" y="9"/>
                      <a:pt x="10" y="7"/>
                      <a:pt x="9" y="4"/>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67" name="Freeform 32"/>
              <p:cNvSpPr>
                <a:spLocks/>
              </p:cNvSpPr>
              <p:nvPr/>
            </p:nvSpPr>
            <p:spPr bwMode="auto">
              <a:xfrm>
                <a:off x="5086" y="2880"/>
                <a:ext cx="45" cy="45"/>
              </a:xfrm>
              <a:custGeom>
                <a:avLst/>
                <a:gdLst>
                  <a:gd name="T0" fmla="*/ 13 w 17"/>
                  <a:gd name="T1" fmla="*/ 0 h 17"/>
                  <a:gd name="T2" fmla="*/ 10 w 17"/>
                  <a:gd name="T3" fmla="*/ 1 h 17"/>
                  <a:gd name="T4" fmla="*/ 2 w 17"/>
                  <a:gd name="T5" fmla="*/ 10 h 17"/>
                  <a:gd name="T6" fmla="*/ 1 w 17"/>
                  <a:gd name="T7" fmla="*/ 16 h 17"/>
                  <a:gd name="T8" fmla="*/ 4 w 17"/>
                  <a:gd name="T9" fmla="*/ 17 h 17"/>
                  <a:gd name="T10" fmla="*/ 8 w 17"/>
                  <a:gd name="T11" fmla="*/ 16 h 17"/>
                  <a:gd name="T12" fmla="*/ 11 w 17"/>
                  <a:gd name="T13" fmla="*/ 11 h 17"/>
                  <a:gd name="T14" fmla="*/ 12 w 17"/>
                  <a:gd name="T15" fmla="*/ 10 h 17"/>
                  <a:gd name="T16" fmla="*/ 12 w 17"/>
                  <a:gd name="T17" fmla="*/ 10 h 17"/>
                  <a:gd name="T18" fmla="*/ 17 w 17"/>
                  <a:gd name="T19" fmla="*/ 4 h 17"/>
                  <a:gd name="T20" fmla="*/ 13 w 17"/>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7">
                    <a:moveTo>
                      <a:pt x="13" y="0"/>
                    </a:moveTo>
                    <a:cubicBezTo>
                      <a:pt x="12" y="0"/>
                      <a:pt x="11" y="1"/>
                      <a:pt x="10" y="1"/>
                    </a:cubicBezTo>
                    <a:cubicBezTo>
                      <a:pt x="7" y="3"/>
                      <a:pt x="3" y="7"/>
                      <a:pt x="2" y="10"/>
                    </a:cubicBezTo>
                    <a:cubicBezTo>
                      <a:pt x="0" y="12"/>
                      <a:pt x="0" y="14"/>
                      <a:pt x="1" y="16"/>
                    </a:cubicBezTo>
                    <a:cubicBezTo>
                      <a:pt x="2" y="17"/>
                      <a:pt x="3" y="17"/>
                      <a:pt x="4" y="17"/>
                    </a:cubicBezTo>
                    <a:cubicBezTo>
                      <a:pt x="6" y="17"/>
                      <a:pt x="7" y="17"/>
                      <a:pt x="8" y="16"/>
                    </a:cubicBezTo>
                    <a:cubicBezTo>
                      <a:pt x="10" y="15"/>
                      <a:pt x="11" y="13"/>
                      <a:pt x="11" y="11"/>
                    </a:cubicBezTo>
                    <a:cubicBezTo>
                      <a:pt x="12" y="11"/>
                      <a:pt x="12" y="10"/>
                      <a:pt x="12" y="10"/>
                    </a:cubicBezTo>
                    <a:cubicBezTo>
                      <a:pt x="12" y="10"/>
                      <a:pt x="12" y="10"/>
                      <a:pt x="12" y="10"/>
                    </a:cubicBezTo>
                    <a:cubicBezTo>
                      <a:pt x="16" y="9"/>
                      <a:pt x="17" y="7"/>
                      <a:pt x="17" y="4"/>
                    </a:cubicBezTo>
                    <a:cubicBezTo>
                      <a:pt x="17" y="0"/>
                      <a:pt x="14" y="0"/>
                      <a:pt x="13" y="0"/>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68" name="Freeform 33"/>
              <p:cNvSpPr>
                <a:spLocks/>
              </p:cNvSpPr>
              <p:nvPr/>
            </p:nvSpPr>
            <p:spPr bwMode="auto">
              <a:xfrm>
                <a:off x="5126" y="2859"/>
                <a:ext cx="34" cy="29"/>
              </a:xfrm>
              <a:custGeom>
                <a:avLst/>
                <a:gdLst>
                  <a:gd name="T0" fmla="*/ 12 w 13"/>
                  <a:gd name="T1" fmla="*/ 2 h 11"/>
                  <a:gd name="T2" fmla="*/ 7 w 13"/>
                  <a:gd name="T3" fmla="*/ 0 h 11"/>
                  <a:gd name="T4" fmla="*/ 0 w 13"/>
                  <a:gd name="T5" fmla="*/ 4 h 11"/>
                  <a:gd name="T6" fmla="*/ 1 w 13"/>
                  <a:gd name="T7" fmla="*/ 9 h 11"/>
                  <a:gd name="T8" fmla="*/ 6 w 13"/>
                  <a:gd name="T9" fmla="*/ 11 h 11"/>
                  <a:gd name="T10" fmla="*/ 6 w 13"/>
                  <a:gd name="T11" fmla="*/ 11 h 11"/>
                  <a:gd name="T12" fmla="*/ 13 w 13"/>
                  <a:gd name="T13" fmla="*/ 5 h 11"/>
                  <a:gd name="T14" fmla="*/ 12 w 13"/>
                  <a:gd name="T15" fmla="*/ 2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1">
                    <a:moveTo>
                      <a:pt x="12" y="2"/>
                    </a:moveTo>
                    <a:cubicBezTo>
                      <a:pt x="11" y="1"/>
                      <a:pt x="10" y="0"/>
                      <a:pt x="7" y="0"/>
                    </a:cubicBezTo>
                    <a:cubicBezTo>
                      <a:pt x="5" y="0"/>
                      <a:pt x="1" y="1"/>
                      <a:pt x="0" y="4"/>
                    </a:cubicBezTo>
                    <a:cubicBezTo>
                      <a:pt x="0" y="5"/>
                      <a:pt x="0" y="7"/>
                      <a:pt x="1" y="9"/>
                    </a:cubicBezTo>
                    <a:cubicBezTo>
                      <a:pt x="2" y="10"/>
                      <a:pt x="4" y="11"/>
                      <a:pt x="6" y="11"/>
                    </a:cubicBezTo>
                    <a:cubicBezTo>
                      <a:pt x="6" y="11"/>
                      <a:pt x="6" y="11"/>
                      <a:pt x="6" y="11"/>
                    </a:cubicBezTo>
                    <a:cubicBezTo>
                      <a:pt x="9" y="10"/>
                      <a:pt x="12" y="8"/>
                      <a:pt x="13" y="5"/>
                    </a:cubicBezTo>
                    <a:cubicBezTo>
                      <a:pt x="13" y="4"/>
                      <a:pt x="13" y="3"/>
                      <a:pt x="12" y="2"/>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69" name="Freeform 34"/>
              <p:cNvSpPr>
                <a:spLocks/>
              </p:cNvSpPr>
              <p:nvPr/>
            </p:nvSpPr>
            <p:spPr bwMode="auto">
              <a:xfrm>
                <a:off x="3992" y="2025"/>
                <a:ext cx="61" cy="63"/>
              </a:xfrm>
              <a:custGeom>
                <a:avLst/>
                <a:gdLst>
                  <a:gd name="T0" fmla="*/ 22 w 23"/>
                  <a:gd name="T1" fmla="*/ 15 h 24"/>
                  <a:gd name="T2" fmla="*/ 18 w 23"/>
                  <a:gd name="T3" fmla="*/ 9 h 24"/>
                  <a:gd name="T4" fmla="*/ 14 w 23"/>
                  <a:gd name="T5" fmla="*/ 8 h 24"/>
                  <a:gd name="T6" fmla="*/ 14 w 23"/>
                  <a:gd name="T7" fmla="*/ 8 h 24"/>
                  <a:gd name="T8" fmla="*/ 13 w 23"/>
                  <a:gd name="T9" fmla="*/ 8 h 24"/>
                  <a:gd name="T10" fmla="*/ 13 w 23"/>
                  <a:gd name="T11" fmla="*/ 6 h 24"/>
                  <a:gd name="T12" fmla="*/ 11 w 23"/>
                  <a:gd name="T13" fmla="*/ 3 h 24"/>
                  <a:gd name="T14" fmla="*/ 6 w 23"/>
                  <a:gd name="T15" fmla="*/ 0 h 24"/>
                  <a:gd name="T16" fmla="*/ 2 w 23"/>
                  <a:gd name="T17" fmla="*/ 2 h 24"/>
                  <a:gd name="T18" fmla="*/ 0 w 23"/>
                  <a:gd name="T19" fmla="*/ 6 h 24"/>
                  <a:gd name="T20" fmla="*/ 4 w 23"/>
                  <a:gd name="T21" fmla="*/ 11 h 24"/>
                  <a:gd name="T22" fmla="*/ 4 w 23"/>
                  <a:gd name="T23" fmla="*/ 11 h 24"/>
                  <a:gd name="T24" fmla="*/ 1 w 23"/>
                  <a:gd name="T25" fmla="*/ 17 h 24"/>
                  <a:gd name="T26" fmla="*/ 2 w 23"/>
                  <a:gd name="T27" fmla="*/ 21 h 24"/>
                  <a:gd name="T28" fmla="*/ 7 w 23"/>
                  <a:gd name="T29" fmla="*/ 23 h 24"/>
                  <a:gd name="T30" fmla="*/ 9 w 23"/>
                  <a:gd name="T31" fmla="*/ 23 h 24"/>
                  <a:gd name="T32" fmla="*/ 12 w 23"/>
                  <a:gd name="T33" fmla="*/ 23 h 24"/>
                  <a:gd name="T34" fmla="*/ 15 w 23"/>
                  <a:gd name="T35" fmla="*/ 24 h 24"/>
                  <a:gd name="T36" fmla="*/ 15 w 23"/>
                  <a:gd name="T37" fmla="*/ 24 h 24"/>
                  <a:gd name="T38" fmla="*/ 21 w 23"/>
                  <a:gd name="T39" fmla="*/ 21 h 24"/>
                  <a:gd name="T40" fmla="*/ 22 w 23"/>
                  <a:gd name="T41"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4">
                    <a:moveTo>
                      <a:pt x="22" y="15"/>
                    </a:moveTo>
                    <a:cubicBezTo>
                      <a:pt x="22" y="12"/>
                      <a:pt x="20" y="10"/>
                      <a:pt x="18" y="9"/>
                    </a:cubicBezTo>
                    <a:cubicBezTo>
                      <a:pt x="17" y="8"/>
                      <a:pt x="15" y="8"/>
                      <a:pt x="14" y="8"/>
                    </a:cubicBezTo>
                    <a:cubicBezTo>
                      <a:pt x="14" y="8"/>
                      <a:pt x="14" y="8"/>
                      <a:pt x="14" y="8"/>
                    </a:cubicBezTo>
                    <a:cubicBezTo>
                      <a:pt x="14" y="8"/>
                      <a:pt x="13" y="8"/>
                      <a:pt x="13" y="8"/>
                    </a:cubicBezTo>
                    <a:cubicBezTo>
                      <a:pt x="13" y="7"/>
                      <a:pt x="13" y="7"/>
                      <a:pt x="13" y="6"/>
                    </a:cubicBezTo>
                    <a:cubicBezTo>
                      <a:pt x="13" y="5"/>
                      <a:pt x="12" y="4"/>
                      <a:pt x="11" y="3"/>
                    </a:cubicBezTo>
                    <a:cubicBezTo>
                      <a:pt x="10" y="1"/>
                      <a:pt x="8" y="0"/>
                      <a:pt x="6" y="0"/>
                    </a:cubicBezTo>
                    <a:cubicBezTo>
                      <a:pt x="5" y="0"/>
                      <a:pt x="3" y="0"/>
                      <a:pt x="2" y="2"/>
                    </a:cubicBezTo>
                    <a:cubicBezTo>
                      <a:pt x="0" y="3"/>
                      <a:pt x="0" y="5"/>
                      <a:pt x="0" y="6"/>
                    </a:cubicBezTo>
                    <a:cubicBezTo>
                      <a:pt x="0" y="8"/>
                      <a:pt x="2" y="10"/>
                      <a:pt x="4" y="11"/>
                    </a:cubicBezTo>
                    <a:cubicBezTo>
                      <a:pt x="4" y="11"/>
                      <a:pt x="4" y="11"/>
                      <a:pt x="4" y="11"/>
                    </a:cubicBezTo>
                    <a:cubicBezTo>
                      <a:pt x="2" y="12"/>
                      <a:pt x="1" y="14"/>
                      <a:pt x="1" y="17"/>
                    </a:cubicBezTo>
                    <a:cubicBezTo>
                      <a:pt x="1" y="19"/>
                      <a:pt x="1" y="20"/>
                      <a:pt x="2" y="21"/>
                    </a:cubicBezTo>
                    <a:cubicBezTo>
                      <a:pt x="4" y="23"/>
                      <a:pt x="6" y="23"/>
                      <a:pt x="7" y="23"/>
                    </a:cubicBezTo>
                    <a:cubicBezTo>
                      <a:pt x="7" y="23"/>
                      <a:pt x="9" y="23"/>
                      <a:pt x="9" y="23"/>
                    </a:cubicBezTo>
                    <a:cubicBezTo>
                      <a:pt x="10" y="23"/>
                      <a:pt x="11" y="23"/>
                      <a:pt x="12" y="23"/>
                    </a:cubicBezTo>
                    <a:cubicBezTo>
                      <a:pt x="13" y="24"/>
                      <a:pt x="14" y="24"/>
                      <a:pt x="15" y="24"/>
                    </a:cubicBezTo>
                    <a:cubicBezTo>
                      <a:pt x="15" y="24"/>
                      <a:pt x="15" y="24"/>
                      <a:pt x="15" y="24"/>
                    </a:cubicBezTo>
                    <a:cubicBezTo>
                      <a:pt x="18" y="24"/>
                      <a:pt x="20" y="23"/>
                      <a:pt x="21" y="21"/>
                    </a:cubicBezTo>
                    <a:cubicBezTo>
                      <a:pt x="22" y="19"/>
                      <a:pt x="23" y="17"/>
                      <a:pt x="22" y="15"/>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70" name="Freeform 35"/>
              <p:cNvSpPr>
                <a:spLocks/>
              </p:cNvSpPr>
              <p:nvPr/>
            </p:nvSpPr>
            <p:spPr bwMode="auto">
              <a:xfrm>
                <a:off x="4887" y="3111"/>
                <a:ext cx="42" cy="48"/>
              </a:xfrm>
              <a:custGeom>
                <a:avLst/>
                <a:gdLst>
                  <a:gd name="T0" fmla="*/ 14 w 16"/>
                  <a:gd name="T1" fmla="*/ 3 h 18"/>
                  <a:gd name="T2" fmla="*/ 10 w 16"/>
                  <a:gd name="T3" fmla="*/ 0 h 18"/>
                  <a:gd name="T4" fmla="*/ 7 w 16"/>
                  <a:gd name="T5" fmla="*/ 1 h 18"/>
                  <a:gd name="T6" fmla="*/ 1 w 16"/>
                  <a:gd name="T7" fmla="*/ 10 h 18"/>
                  <a:gd name="T8" fmla="*/ 2 w 16"/>
                  <a:gd name="T9" fmla="*/ 16 h 18"/>
                  <a:gd name="T10" fmla="*/ 6 w 16"/>
                  <a:gd name="T11" fmla="*/ 18 h 18"/>
                  <a:gd name="T12" fmla="*/ 9 w 16"/>
                  <a:gd name="T13" fmla="*/ 16 h 18"/>
                  <a:gd name="T14" fmla="*/ 15 w 16"/>
                  <a:gd name="T15" fmla="*/ 9 h 18"/>
                  <a:gd name="T16" fmla="*/ 14 w 16"/>
                  <a:gd name="T1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8">
                    <a:moveTo>
                      <a:pt x="14" y="3"/>
                    </a:moveTo>
                    <a:cubicBezTo>
                      <a:pt x="13" y="1"/>
                      <a:pt x="11" y="0"/>
                      <a:pt x="10" y="0"/>
                    </a:cubicBezTo>
                    <a:cubicBezTo>
                      <a:pt x="9" y="0"/>
                      <a:pt x="8" y="1"/>
                      <a:pt x="7" y="1"/>
                    </a:cubicBezTo>
                    <a:cubicBezTo>
                      <a:pt x="4" y="2"/>
                      <a:pt x="1" y="8"/>
                      <a:pt x="1" y="10"/>
                    </a:cubicBezTo>
                    <a:cubicBezTo>
                      <a:pt x="0" y="12"/>
                      <a:pt x="1" y="15"/>
                      <a:pt x="2" y="16"/>
                    </a:cubicBezTo>
                    <a:cubicBezTo>
                      <a:pt x="3" y="17"/>
                      <a:pt x="4" y="18"/>
                      <a:pt x="6" y="18"/>
                    </a:cubicBezTo>
                    <a:cubicBezTo>
                      <a:pt x="7" y="18"/>
                      <a:pt x="8" y="17"/>
                      <a:pt x="9" y="16"/>
                    </a:cubicBezTo>
                    <a:cubicBezTo>
                      <a:pt x="12" y="15"/>
                      <a:pt x="14" y="12"/>
                      <a:pt x="15" y="9"/>
                    </a:cubicBezTo>
                    <a:cubicBezTo>
                      <a:pt x="16" y="7"/>
                      <a:pt x="16" y="5"/>
                      <a:pt x="14" y="3"/>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71" name="Freeform 36"/>
              <p:cNvSpPr>
                <a:spLocks/>
              </p:cNvSpPr>
              <p:nvPr/>
            </p:nvSpPr>
            <p:spPr bwMode="auto">
              <a:xfrm>
                <a:off x="3543" y="2080"/>
                <a:ext cx="45" cy="27"/>
              </a:xfrm>
              <a:custGeom>
                <a:avLst/>
                <a:gdLst>
                  <a:gd name="T0" fmla="*/ 16 w 17"/>
                  <a:gd name="T1" fmla="*/ 2 h 10"/>
                  <a:gd name="T2" fmla="*/ 13 w 17"/>
                  <a:gd name="T3" fmla="*/ 1 h 10"/>
                  <a:gd name="T4" fmla="*/ 10 w 17"/>
                  <a:gd name="T5" fmla="*/ 1 h 10"/>
                  <a:gd name="T6" fmla="*/ 10 w 17"/>
                  <a:gd name="T7" fmla="*/ 2 h 10"/>
                  <a:gd name="T8" fmla="*/ 9 w 17"/>
                  <a:gd name="T9" fmla="*/ 1 h 10"/>
                  <a:gd name="T10" fmla="*/ 5 w 17"/>
                  <a:gd name="T11" fmla="*/ 0 h 10"/>
                  <a:gd name="T12" fmla="*/ 4 w 17"/>
                  <a:gd name="T13" fmla="*/ 0 h 10"/>
                  <a:gd name="T14" fmla="*/ 0 w 17"/>
                  <a:gd name="T15" fmla="*/ 3 h 10"/>
                  <a:gd name="T16" fmla="*/ 1 w 17"/>
                  <a:gd name="T17" fmla="*/ 8 h 10"/>
                  <a:gd name="T18" fmla="*/ 6 w 17"/>
                  <a:gd name="T19" fmla="*/ 10 h 10"/>
                  <a:gd name="T20" fmla="*/ 6 w 17"/>
                  <a:gd name="T21" fmla="*/ 10 h 10"/>
                  <a:gd name="T22" fmla="*/ 7 w 17"/>
                  <a:gd name="T23" fmla="*/ 10 h 10"/>
                  <a:gd name="T24" fmla="*/ 10 w 17"/>
                  <a:gd name="T25" fmla="*/ 10 h 10"/>
                  <a:gd name="T26" fmla="*/ 17 w 17"/>
                  <a:gd name="T27" fmla="*/ 6 h 10"/>
                  <a:gd name="T28" fmla="*/ 16 w 17"/>
                  <a:gd name="T2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0">
                    <a:moveTo>
                      <a:pt x="16" y="2"/>
                    </a:moveTo>
                    <a:cubicBezTo>
                      <a:pt x="16" y="2"/>
                      <a:pt x="15" y="1"/>
                      <a:pt x="13" y="1"/>
                    </a:cubicBezTo>
                    <a:cubicBezTo>
                      <a:pt x="12" y="1"/>
                      <a:pt x="11" y="1"/>
                      <a:pt x="10" y="1"/>
                    </a:cubicBezTo>
                    <a:cubicBezTo>
                      <a:pt x="10" y="2"/>
                      <a:pt x="10" y="2"/>
                      <a:pt x="10" y="2"/>
                    </a:cubicBezTo>
                    <a:cubicBezTo>
                      <a:pt x="9" y="2"/>
                      <a:pt x="9" y="1"/>
                      <a:pt x="9" y="1"/>
                    </a:cubicBezTo>
                    <a:cubicBezTo>
                      <a:pt x="8" y="1"/>
                      <a:pt x="7" y="0"/>
                      <a:pt x="5" y="0"/>
                    </a:cubicBezTo>
                    <a:cubicBezTo>
                      <a:pt x="5" y="0"/>
                      <a:pt x="4" y="0"/>
                      <a:pt x="4" y="0"/>
                    </a:cubicBezTo>
                    <a:cubicBezTo>
                      <a:pt x="2" y="1"/>
                      <a:pt x="1" y="2"/>
                      <a:pt x="0" y="3"/>
                    </a:cubicBezTo>
                    <a:cubicBezTo>
                      <a:pt x="0" y="5"/>
                      <a:pt x="0" y="7"/>
                      <a:pt x="1" y="8"/>
                    </a:cubicBezTo>
                    <a:cubicBezTo>
                      <a:pt x="2" y="10"/>
                      <a:pt x="5" y="10"/>
                      <a:pt x="6" y="10"/>
                    </a:cubicBezTo>
                    <a:cubicBezTo>
                      <a:pt x="6" y="10"/>
                      <a:pt x="6" y="10"/>
                      <a:pt x="6" y="10"/>
                    </a:cubicBezTo>
                    <a:cubicBezTo>
                      <a:pt x="7" y="10"/>
                      <a:pt x="7" y="10"/>
                      <a:pt x="7" y="10"/>
                    </a:cubicBezTo>
                    <a:cubicBezTo>
                      <a:pt x="8" y="10"/>
                      <a:pt x="9" y="10"/>
                      <a:pt x="10" y="10"/>
                    </a:cubicBezTo>
                    <a:cubicBezTo>
                      <a:pt x="15" y="10"/>
                      <a:pt x="17" y="8"/>
                      <a:pt x="17" y="6"/>
                    </a:cubicBezTo>
                    <a:cubicBezTo>
                      <a:pt x="17" y="4"/>
                      <a:pt x="17" y="3"/>
                      <a:pt x="16" y="2"/>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72" name="Freeform 37"/>
              <p:cNvSpPr>
                <a:spLocks/>
              </p:cNvSpPr>
              <p:nvPr/>
            </p:nvSpPr>
            <p:spPr bwMode="auto">
              <a:xfrm>
                <a:off x="3354" y="2040"/>
                <a:ext cx="64" cy="54"/>
              </a:xfrm>
              <a:custGeom>
                <a:avLst/>
                <a:gdLst>
                  <a:gd name="T0" fmla="*/ 23 w 24"/>
                  <a:gd name="T1" fmla="*/ 8 h 20"/>
                  <a:gd name="T2" fmla="*/ 12 w 24"/>
                  <a:gd name="T3" fmla="*/ 0 h 20"/>
                  <a:gd name="T4" fmla="*/ 11 w 24"/>
                  <a:gd name="T5" fmla="*/ 0 h 20"/>
                  <a:gd name="T6" fmla="*/ 3 w 24"/>
                  <a:gd name="T7" fmla="*/ 3 h 20"/>
                  <a:gd name="T8" fmla="*/ 0 w 24"/>
                  <a:gd name="T9" fmla="*/ 8 h 20"/>
                  <a:gd name="T10" fmla="*/ 2 w 24"/>
                  <a:gd name="T11" fmla="*/ 12 h 20"/>
                  <a:gd name="T12" fmla="*/ 4 w 24"/>
                  <a:gd name="T13" fmla="*/ 13 h 20"/>
                  <a:gd name="T14" fmla="*/ 5 w 24"/>
                  <a:gd name="T15" fmla="*/ 14 h 20"/>
                  <a:gd name="T16" fmla="*/ 7 w 24"/>
                  <a:gd name="T17" fmla="*/ 16 h 20"/>
                  <a:gd name="T18" fmla="*/ 8 w 24"/>
                  <a:gd name="T19" fmla="*/ 17 h 20"/>
                  <a:gd name="T20" fmla="*/ 15 w 24"/>
                  <a:gd name="T21" fmla="*/ 20 h 20"/>
                  <a:gd name="T22" fmla="*/ 15 w 24"/>
                  <a:gd name="T23" fmla="*/ 20 h 20"/>
                  <a:gd name="T24" fmla="*/ 20 w 24"/>
                  <a:gd name="T25" fmla="*/ 18 h 20"/>
                  <a:gd name="T26" fmla="*/ 23 w 24"/>
                  <a:gd name="T27"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0">
                    <a:moveTo>
                      <a:pt x="23" y="8"/>
                    </a:moveTo>
                    <a:cubicBezTo>
                      <a:pt x="22" y="4"/>
                      <a:pt x="17" y="0"/>
                      <a:pt x="12" y="0"/>
                    </a:cubicBezTo>
                    <a:cubicBezTo>
                      <a:pt x="12" y="0"/>
                      <a:pt x="11" y="0"/>
                      <a:pt x="11" y="0"/>
                    </a:cubicBezTo>
                    <a:cubicBezTo>
                      <a:pt x="8" y="0"/>
                      <a:pt x="6" y="1"/>
                      <a:pt x="3" y="3"/>
                    </a:cubicBezTo>
                    <a:cubicBezTo>
                      <a:pt x="2" y="4"/>
                      <a:pt x="0" y="6"/>
                      <a:pt x="0" y="8"/>
                    </a:cubicBezTo>
                    <a:cubicBezTo>
                      <a:pt x="0" y="9"/>
                      <a:pt x="0" y="11"/>
                      <a:pt x="2" y="12"/>
                    </a:cubicBezTo>
                    <a:cubicBezTo>
                      <a:pt x="2" y="12"/>
                      <a:pt x="3" y="13"/>
                      <a:pt x="4" y="13"/>
                    </a:cubicBezTo>
                    <a:cubicBezTo>
                      <a:pt x="4" y="13"/>
                      <a:pt x="5" y="14"/>
                      <a:pt x="5" y="14"/>
                    </a:cubicBezTo>
                    <a:cubicBezTo>
                      <a:pt x="5" y="14"/>
                      <a:pt x="6" y="15"/>
                      <a:pt x="7" y="16"/>
                    </a:cubicBezTo>
                    <a:cubicBezTo>
                      <a:pt x="8" y="17"/>
                      <a:pt x="8" y="17"/>
                      <a:pt x="8" y="17"/>
                    </a:cubicBezTo>
                    <a:cubicBezTo>
                      <a:pt x="10" y="18"/>
                      <a:pt x="12" y="20"/>
                      <a:pt x="15" y="20"/>
                    </a:cubicBezTo>
                    <a:cubicBezTo>
                      <a:pt x="15" y="20"/>
                      <a:pt x="15" y="20"/>
                      <a:pt x="15" y="20"/>
                    </a:cubicBezTo>
                    <a:cubicBezTo>
                      <a:pt x="17" y="20"/>
                      <a:pt x="19" y="19"/>
                      <a:pt x="20" y="18"/>
                    </a:cubicBezTo>
                    <a:cubicBezTo>
                      <a:pt x="23" y="15"/>
                      <a:pt x="24" y="11"/>
                      <a:pt x="23" y="8"/>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73" name="Freeform 38"/>
              <p:cNvSpPr>
                <a:spLocks/>
              </p:cNvSpPr>
              <p:nvPr/>
            </p:nvSpPr>
            <p:spPr bwMode="auto">
              <a:xfrm>
                <a:off x="3370" y="1985"/>
                <a:ext cx="29" cy="29"/>
              </a:xfrm>
              <a:custGeom>
                <a:avLst/>
                <a:gdLst>
                  <a:gd name="T0" fmla="*/ 10 w 11"/>
                  <a:gd name="T1" fmla="*/ 3 h 11"/>
                  <a:gd name="T2" fmla="*/ 7 w 11"/>
                  <a:gd name="T3" fmla="*/ 0 h 11"/>
                  <a:gd name="T4" fmla="*/ 3 w 11"/>
                  <a:gd name="T5" fmla="*/ 2 h 11"/>
                  <a:gd name="T6" fmla="*/ 1 w 11"/>
                  <a:gd name="T7" fmla="*/ 9 h 11"/>
                  <a:gd name="T8" fmla="*/ 4 w 11"/>
                  <a:gd name="T9" fmla="*/ 11 h 11"/>
                  <a:gd name="T10" fmla="*/ 8 w 11"/>
                  <a:gd name="T11" fmla="*/ 9 h 11"/>
                  <a:gd name="T12" fmla="*/ 8 w 11"/>
                  <a:gd name="T13" fmla="*/ 9 h 11"/>
                  <a:gd name="T14" fmla="*/ 10 w 11"/>
                  <a:gd name="T15" fmla="*/ 7 h 11"/>
                  <a:gd name="T16" fmla="*/ 10 w 11"/>
                  <a:gd name="T1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1">
                    <a:moveTo>
                      <a:pt x="10" y="3"/>
                    </a:moveTo>
                    <a:cubicBezTo>
                      <a:pt x="10" y="1"/>
                      <a:pt x="8" y="0"/>
                      <a:pt x="7" y="0"/>
                    </a:cubicBezTo>
                    <a:cubicBezTo>
                      <a:pt x="5" y="0"/>
                      <a:pt x="3" y="1"/>
                      <a:pt x="3" y="2"/>
                    </a:cubicBezTo>
                    <a:cubicBezTo>
                      <a:pt x="1" y="4"/>
                      <a:pt x="0" y="6"/>
                      <a:pt x="1" y="9"/>
                    </a:cubicBezTo>
                    <a:cubicBezTo>
                      <a:pt x="1" y="10"/>
                      <a:pt x="3" y="11"/>
                      <a:pt x="4" y="11"/>
                    </a:cubicBezTo>
                    <a:cubicBezTo>
                      <a:pt x="5" y="11"/>
                      <a:pt x="7" y="10"/>
                      <a:pt x="8" y="9"/>
                    </a:cubicBezTo>
                    <a:cubicBezTo>
                      <a:pt x="8" y="9"/>
                      <a:pt x="8" y="9"/>
                      <a:pt x="8" y="9"/>
                    </a:cubicBezTo>
                    <a:cubicBezTo>
                      <a:pt x="9" y="9"/>
                      <a:pt x="10" y="8"/>
                      <a:pt x="10" y="7"/>
                    </a:cubicBezTo>
                    <a:cubicBezTo>
                      <a:pt x="11" y="6"/>
                      <a:pt x="11" y="4"/>
                      <a:pt x="10" y="3"/>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74" name="Freeform 39"/>
              <p:cNvSpPr>
                <a:spLocks/>
              </p:cNvSpPr>
              <p:nvPr/>
            </p:nvSpPr>
            <p:spPr bwMode="auto">
              <a:xfrm>
                <a:off x="3399" y="2014"/>
                <a:ext cx="56" cy="42"/>
              </a:xfrm>
              <a:custGeom>
                <a:avLst/>
                <a:gdLst>
                  <a:gd name="T0" fmla="*/ 18 w 21"/>
                  <a:gd name="T1" fmla="*/ 3 h 16"/>
                  <a:gd name="T2" fmla="*/ 9 w 21"/>
                  <a:gd name="T3" fmla="*/ 0 h 16"/>
                  <a:gd name="T4" fmla="*/ 1 w 21"/>
                  <a:gd name="T5" fmla="*/ 5 h 16"/>
                  <a:gd name="T6" fmla="*/ 3 w 21"/>
                  <a:gd name="T7" fmla="*/ 10 h 16"/>
                  <a:gd name="T8" fmla="*/ 7 w 21"/>
                  <a:gd name="T9" fmla="*/ 11 h 16"/>
                  <a:gd name="T10" fmla="*/ 9 w 21"/>
                  <a:gd name="T11" fmla="*/ 12 h 16"/>
                  <a:gd name="T12" fmla="*/ 10 w 21"/>
                  <a:gd name="T13" fmla="*/ 13 h 16"/>
                  <a:gd name="T14" fmla="*/ 15 w 21"/>
                  <a:gd name="T15" fmla="*/ 16 h 16"/>
                  <a:gd name="T16" fmla="*/ 18 w 21"/>
                  <a:gd name="T17" fmla="*/ 15 h 16"/>
                  <a:gd name="T18" fmla="*/ 21 w 21"/>
                  <a:gd name="T19" fmla="*/ 10 h 16"/>
                  <a:gd name="T20" fmla="*/ 18 w 21"/>
                  <a:gd name="T2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6">
                    <a:moveTo>
                      <a:pt x="18" y="3"/>
                    </a:moveTo>
                    <a:cubicBezTo>
                      <a:pt x="15" y="0"/>
                      <a:pt x="10" y="0"/>
                      <a:pt x="9" y="0"/>
                    </a:cubicBezTo>
                    <a:cubicBezTo>
                      <a:pt x="7" y="0"/>
                      <a:pt x="2" y="1"/>
                      <a:pt x="1" y="5"/>
                    </a:cubicBezTo>
                    <a:cubicBezTo>
                      <a:pt x="1" y="5"/>
                      <a:pt x="0" y="8"/>
                      <a:pt x="3" y="10"/>
                    </a:cubicBezTo>
                    <a:cubicBezTo>
                      <a:pt x="4" y="10"/>
                      <a:pt x="5" y="11"/>
                      <a:pt x="7" y="11"/>
                    </a:cubicBezTo>
                    <a:cubicBezTo>
                      <a:pt x="7" y="11"/>
                      <a:pt x="8" y="12"/>
                      <a:pt x="9" y="12"/>
                    </a:cubicBezTo>
                    <a:cubicBezTo>
                      <a:pt x="9" y="12"/>
                      <a:pt x="9" y="13"/>
                      <a:pt x="10" y="13"/>
                    </a:cubicBezTo>
                    <a:cubicBezTo>
                      <a:pt x="11" y="14"/>
                      <a:pt x="13" y="16"/>
                      <a:pt x="15" y="16"/>
                    </a:cubicBezTo>
                    <a:cubicBezTo>
                      <a:pt x="16" y="16"/>
                      <a:pt x="17" y="16"/>
                      <a:pt x="18" y="15"/>
                    </a:cubicBezTo>
                    <a:cubicBezTo>
                      <a:pt x="20" y="14"/>
                      <a:pt x="21" y="12"/>
                      <a:pt x="21" y="10"/>
                    </a:cubicBezTo>
                    <a:cubicBezTo>
                      <a:pt x="21" y="7"/>
                      <a:pt x="20" y="4"/>
                      <a:pt x="18" y="3"/>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75" name="Freeform 40"/>
              <p:cNvSpPr>
                <a:spLocks/>
              </p:cNvSpPr>
              <p:nvPr/>
            </p:nvSpPr>
            <p:spPr bwMode="auto">
              <a:xfrm>
                <a:off x="3320" y="1538"/>
                <a:ext cx="167" cy="133"/>
              </a:xfrm>
              <a:custGeom>
                <a:avLst/>
                <a:gdLst>
                  <a:gd name="T0" fmla="*/ 59 w 63"/>
                  <a:gd name="T1" fmla="*/ 7 h 50"/>
                  <a:gd name="T2" fmla="*/ 50 w 63"/>
                  <a:gd name="T3" fmla="*/ 4 h 50"/>
                  <a:gd name="T4" fmla="*/ 47 w 63"/>
                  <a:gd name="T5" fmla="*/ 4 h 50"/>
                  <a:gd name="T6" fmla="*/ 44 w 63"/>
                  <a:gd name="T7" fmla="*/ 4 h 50"/>
                  <a:gd name="T8" fmla="*/ 36 w 63"/>
                  <a:gd name="T9" fmla="*/ 7 h 50"/>
                  <a:gd name="T10" fmla="*/ 35 w 63"/>
                  <a:gd name="T11" fmla="*/ 9 h 50"/>
                  <a:gd name="T12" fmla="*/ 25 w 63"/>
                  <a:gd name="T13" fmla="*/ 1 h 50"/>
                  <a:gd name="T14" fmla="*/ 21 w 63"/>
                  <a:gd name="T15" fmla="*/ 0 h 50"/>
                  <a:gd name="T16" fmla="*/ 10 w 63"/>
                  <a:gd name="T17" fmla="*/ 6 h 50"/>
                  <a:gd name="T18" fmla="*/ 10 w 63"/>
                  <a:gd name="T19" fmla="*/ 6 h 50"/>
                  <a:gd name="T20" fmla="*/ 2 w 63"/>
                  <a:gd name="T21" fmla="*/ 19 h 50"/>
                  <a:gd name="T22" fmla="*/ 8 w 63"/>
                  <a:gd name="T23" fmla="*/ 47 h 50"/>
                  <a:gd name="T24" fmla="*/ 18 w 63"/>
                  <a:gd name="T25" fmla="*/ 50 h 50"/>
                  <a:gd name="T26" fmla="*/ 35 w 63"/>
                  <a:gd name="T27" fmla="*/ 42 h 50"/>
                  <a:gd name="T28" fmla="*/ 38 w 63"/>
                  <a:gd name="T29" fmla="*/ 17 h 50"/>
                  <a:gd name="T30" fmla="*/ 43 w 63"/>
                  <a:gd name="T31" fmla="*/ 21 h 50"/>
                  <a:gd name="T32" fmla="*/ 45 w 63"/>
                  <a:gd name="T33" fmla="*/ 21 h 50"/>
                  <a:gd name="T34" fmla="*/ 48 w 63"/>
                  <a:gd name="T35" fmla="*/ 21 h 50"/>
                  <a:gd name="T36" fmla="*/ 49 w 63"/>
                  <a:gd name="T37" fmla="*/ 21 h 50"/>
                  <a:gd name="T38" fmla="*/ 51 w 63"/>
                  <a:gd name="T39" fmla="*/ 21 h 50"/>
                  <a:gd name="T40" fmla="*/ 54 w 63"/>
                  <a:gd name="T41" fmla="*/ 21 h 50"/>
                  <a:gd name="T42" fmla="*/ 55 w 63"/>
                  <a:gd name="T43" fmla="*/ 21 h 50"/>
                  <a:gd name="T44" fmla="*/ 62 w 63"/>
                  <a:gd name="T45" fmla="*/ 16 h 50"/>
                  <a:gd name="T46" fmla="*/ 59 w 63"/>
                  <a:gd name="T47" fmla="*/ 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3" h="50">
                    <a:moveTo>
                      <a:pt x="59" y="7"/>
                    </a:moveTo>
                    <a:cubicBezTo>
                      <a:pt x="57" y="4"/>
                      <a:pt x="53" y="4"/>
                      <a:pt x="50" y="4"/>
                    </a:cubicBezTo>
                    <a:cubicBezTo>
                      <a:pt x="49" y="4"/>
                      <a:pt x="48" y="4"/>
                      <a:pt x="47" y="4"/>
                    </a:cubicBezTo>
                    <a:cubicBezTo>
                      <a:pt x="46" y="4"/>
                      <a:pt x="45" y="4"/>
                      <a:pt x="44" y="4"/>
                    </a:cubicBezTo>
                    <a:cubicBezTo>
                      <a:pt x="42" y="4"/>
                      <a:pt x="38" y="4"/>
                      <a:pt x="36" y="7"/>
                    </a:cubicBezTo>
                    <a:cubicBezTo>
                      <a:pt x="35" y="7"/>
                      <a:pt x="35" y="8"/>
                      <a:pt x="35" y="9"/>
                    </a:cubicBezTo>
                    <a:cubicBezTo>
                      <a:pt x="33" y="6"/>
                      <a:pt x="30" y="3"/>
                      <a:pt x="25" y="1"/>
                    </a:cubicBezTo>
                    <a:cubicBezTo>
                      <a:pt x="24" y="0"/>
                      <a:pt x="23" y="0"/>
                      <a:pt x="21" y="0"/>
                    </a:cubicBezTo>
                    <a:cubicBezTo>
                      <a:pt x="17" y="0"/>
                      <a:pt x="13" y="3"/>
                      <a:pt x="10" y="6"/>
                    </a:cubicBezTo>
                    <a:cubicBezTo>
                      <a:pt x="10" y="6"/>
                      <a:pt x="10" y="6"/>
                      <a:pt x="10" y="6"/>
                    </a:cubicBezTo>
                    <a:cubicBezTo>
                      <a:pt x="6" y="10"/>
                      <a:pt x="3" y="14"/>
                      <a:pt x="2" y="19"/>
                    </a:cubicBezTo>
                    <a:cubicBezTo>
                      <a:pt x="0" y="28"/>
                      <a:pt x="1" y="40"/>
                      <a:pt x="8" y="47"/>
                    </a:cubicBezTo>
                    <a:cubicBezTo>
                      <a:pt x="10" y="49"/>
                      <a:pt x="14" y="50"/>
                      <a:pt x="18" y="50"/>
                    </a:cubicBezTo>
                    <a:cubicBezTo>
                      <a:pt x="25" y="50"/>
                      <a:pt x="31" y="46"/>
                      <a:pt x="35" y="42"/>
                    </a:cubicBezTo>
                    <a:cubicBezTo>
                      <a:pt x="42" y="35"/>
                      <a:pt x="40" y="24"/>
                      <a:pt x="38" y="17"/>
                    </a:cubicBezTo>
                    <a:cubicBezTo>
                      <a:pt x="39" y="19"/>
                      <a:pt x="40" y="20"/>
                      <a:pt x="43" y="21"/>
                    </a:cubicBezTo>
                    <a:cubicBezTo>
                      <a:pt x="43" y="21"/>
                      <a:pt x="44" y="21"/>
                      <a:pt x="45" y="21"/>
                    </a:cubicBezTo>
                    <a:cubicBezTo>
                      <a:pt x="46" y="21"/>
                      <a:pt x="47" y="21"/>
                      <a:pt x="48" y="21"/>
                    </a:cubicBezTo>
                    <a:cubicBezTo>
                      <a:pt x="48" y="21"/>
                      <a:pt x="49" y="21"/>
                      <a:pt x="49" y="21"/>
                    </a:cubicBezTo>
                    <a:cubicBezTo>
                      <a:pt x="50" y="21"/>
                      <a:pt x="50" y="21"/>
                      <a:pt x="51" y="21"/>
                    </a:cubicBezTo>
                    <a:cubicBezTo>
                      <a:pt x="51" y="21"/>
                      <a:pt x="53" y="21"/>
                      <a:pt x="54" y="21"/>
                    </a:cubicBezTo>
                    <a:cubicBezTo>
                      <a:pt x="54" y="21"/>
                      <a:pt x="55" y="21"/>
                      <a:pt x="55" y="21"/>
                    </a:cubicBezTo>
                    <a:cubicBezTo>
                      <a:pt x="58" y="20"/>
                      <a:pt x="61" y="19"/>
                      <a:pt x="62" y="16"/>
                    </a:cubicBezTo>
                    <a:cubicBezTo>
                      <a:pt x="63" y="13"/>
                      <a:pt x="62" y="10"/>
                      <a:pt x="59" y="7"/>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76" name="Freeform 41"/>
              <p:cNvSpPr>
                <a:spLocks/>
              </p:cNvSpPr>
              <p:nvPr/>
            </p:nvSpPr>
            <p:spPr bwMode="auto">
              <a:xfrm>
                <a:off x="3373" y="1498"/>
                <a:ext cx="42" cy="46"/>
              </a:xfrm>
              <a:custGeom>
                <a:avLst/>
                <a:gdLst>
                  <a:gd name="T0" fmla="*/ 7 w 16"/>
                  <a:gd name="T1" fmla="*/ 16 h 17"/>
                  <a:gd name="T2" fmla="*/ 10 w 16"/>
                  <a:gd name="T3" fmla="*/ 17 h 17"/>
                  <a:gd name="T4" fmla="*/ 14 w 16"/>
                  <a:gd name="T5" fmla="*/ 15 h 17"/>
                  <a:gd name="T6" fmla="*/ 15 w 16"/>
                  <a:gd name="T7" fmla="*/ 10 h 17"/>
                  <a:gd name="T8" fmla="*/ 13 w 16"/>
                  <a:gd name="T9" fmla="*/ 5 h 17"/>
                  <a:gd name="T10" fmla="*/ 11 w 16"/>
                  <a:gd name="T11" fmla="*/ 4 h 17"/>
                  <a:gd name="T12" fmla="*/ 6 w 16"/>
                  <a:gd name="T13" fmla="*/ 0 h 17"/>
                  <a:gd name="T14" fmla="*/ 1 w 16"/>
                  <a:gd name="T15" fmla="*/ 6 h 17"/>
                  <a:gd name="T16" fmla="*/ 7 w 16"/>
                  <a:gd name="T17"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7">
                    <a:moveTo>
                      <a:pt x="7" y="16"/>
                    </a:moveTo>
                    <a:cubicBezTo>
                      <a:pt x="8" y="17"/>
                      <a:pt x="9" y="17"/>
                      <a:pt x="10" y="17"/>
                    </a:cubicBezTo>
                    <a:cubicBezTo>
                      <a:pt x="12" y="17"/>
                      <a:pt x="13" y="16"/>
                      <a:pt x="14" y="15"/>
                    </a:cubicBezTo>
                    <a:cubicBezTo>
                      <a:pt x="15" y="14"/>
                      <a:pt x="16" y="12"/>
                      <a:pt x="15" y="10"/>
                    </a:cubicBezTo>
                    <a:cubicBezTo>
                      <a:pt x="15" y="8"/>
                      <a:pt x="14" y="6"/>
                      <a:pt x="13" y="5"/>
                    </a:cubicBezTo>
                    <a:cubicBezTo>
                      <a:pt x="12" y="5"/>
                      <a:pt x="11" y="4"/>
                      <a:pt x="11" y="4"/>
                    </a:cubicBezTo>
                    <a:cubicBezTo>
                      <a:pt x="10" y="1"/>
                      <a:pt x="8" y="0"/>
                      <a:pt x="6" y="0"/>
                    </a:cubicBezTo>
                    <a:cubicBezTo>
                      <a:pt x="3" y="0"/>
                      <a:pt x="1" y="2"/>
                      <a:pt x="1" y="6"/>
                    </a:cubicBezTo>
                    <a:cubicBezTo>
                      <a:pt x="0" y="10"/>
                      <a:pt x="4" y="14"/>
                      <a:pt x="7" y="16"/>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77" name="Freeform 42"/>
              <p:cNvSpPr>
                <a:spLocks/>
              </p:cNvSpPr>
              <p:nvPr/>
            </p:nvSpPr>
            <p:spPr bwMode="auto">
              <a:xfrm>
                <a:off x="3314" y="2466"/>
                <a:ext cx="27" cy="31"/>
              </a:xfrm>
              <a:custGeom>
                <a:avLst/>
                <a:gdLst>
                  <a:gd name="T0" fmla="*/ 6 w 10"/>
                  <a:gd name="T1" fmla="*/ 0 h 12"/>
                  <a:gd name="T2" fmla="*/ 5 w 10"/>
                  <a:gd name="T3" fmla="*/ 0 h 12"/>
                  <a:gd name="T4" fmla="*/ 2 w 10"/>
                  <a:gd name="T5" fmla="*/ 2 h 12"/>
                  <a:gd name="T6" fmla="*/ 1 w 10"/>
                  <a:gd name="T7" fmla="*/ 9 h 12"/>
                  <a:gd name="T8" fmla="*/ 1 w 10"/>
                  <a:gd name="T9" fmla="*/ 11 h 12"/>
                  <a:gd name="T10" fmla="*/ 3 w 10"/>
                  <a:gd name="T11" fmla="*/ 11 h 12"/>
                  <a:gd name="T12" fmla="*/ 5 w 10"/>
                  <a:gd name="T13" fmla="*/ 12 h 12"/>
                  <a:gd name="T14" fmla="*/ 10 w 10"/>
                  <a:gd name="T15" fmla="*/ 6 h 12"/>
                  <a:gd name="T16" fmla="*/ 6 w 10"/>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6" y="0"/>
                    </a:moveTo>
                    <a:cubicBezTo>
                      <a:pt x="5" y="0"/>
                      <a:pt x="5" y="0"/>
                      <a:pt x="5" y="0"/>
                    </a:cubicBezTo>
                    <a:cubicBezTo>
                      <a:pt x="4" y="0"/>
                      <a:pt x="3" y="1"/>
                      <a:pt x="2" y="2"/>
                    </a:cubicBezTo>
                    <a:cubicBezTo>
                      <a:pt x="0" y="4"/>
                      <a:pt x="1" y="8"/>
                      <a:pt x="1" y="9"/>
                    </a:cubicBezTo>
                    <a:cubicBezTo>
                      <a:pt x="1" y="11"/>
                      <a:pt x="1" y="11"/>
                      <a:pt x="1" y="11"/>
                    </a:cubicBezTo>
                    <a:cubicBezTo>
                      <a:pt x="3" y="11"/>
                      <a:pt x="3" y="11"/>
                      <a:pt x="3" y="11"/>
                    </a:cubicBezTo>
                    <a:cubicBezTo>
                      <a:pt x="4" y="12"/>
                      <a:pt x="4" y="12"/>
                      <a:pt x="5" y="12"/>
                    </a:cubicBezTo>
                    <a:cubicBezTo>
                      <a:pt x="8" y="12"/>
                      <a:pt x="10" y="9"/>
                      <a:pt x="10" y="6"/>
                    </a:cubicBezTo>
                    <a:cubicBezTo>
                      <a:pt x="10" y="3"/>
                      <a:pt x="9" y="1"/>
                      <a:pt x="6" y="0"/>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78" name="Freeform 43"/>
              <p:cNvSpPr>
                <a:spLocks/>
              </p:cNvSpPr>
              <p:nvPr/>
            </p:nvSpPr>
            <p:spPr bwMode="auto">
              <a:xfrm>
                <a:off x="3389" y="2753"/>
                <a:ext cx="101" cy="98"/>
              </a:xfrm>
              <a:custGeom>
                <a:avLst/>
                <a:gdLst>
                  <a:gd name="T0" fmla="*/ 37 w 38"/>
                  <a:gd name="T1" fmla="*/ 11 h 37"/>
                  <a:gd name="T2" fmla="*/ 37 w 38"/>
                  <a:gd name="T3" fmla="*/ 10 h 37"/>
                  <a:gd name="T4" fmla="*/ 37 w 38"/>
                  <a:gd name="T5" fmla="*/ 9 h 37"/>
                  <a:gd name="T6" fmla="*/ 36 w 38"/>
                  <a:gd name="T7" fmla="*/ 5 h 37"/>
                  <a:gd name="T8" fmla="*/ 33 w 38"/>
                  <a:gd name="T9" fmla="*/ 3 h 37"/>
                  <a:gd name="T10" fmla="*/ 30 w 38"/>
                  <a:gd name="T11" fmla="*/ 5 h 37"/>
                  <a:gd name="T12" fmla="*/ 29 w 38"/>
                  <a:gd name="T13" fmla="*/ 5 h 37"/>
                  <a:gd name="T14" fmla="*/ 28 w 38"/>
                  <a:gd name="T15" fmla="*/ 5 h 37"/>
                  <a:gd name="T16" fmla="*/ 26 w 38"/>
                  <a:gd name="T17" fmla="*/ 2 h 37"/>
                  <a:gd name="T18" fmla="*/ 23 w 38"/>
                  <a:gd name="T19" fmla="*/ 0 h 37"/>
                  <a:gd name="T20" fmla="*/ 18 w 38"/>
                  <a:gd name="T21" fmla="*/ 6 h 37"/>
                  <a:gd name="T22" fmla="*/ 17 w 38"/>
                  <a:gd name="T23" fmla="*/ 7 h 37"/>
                  <a:gd name="T24" fmla="*/ 16 w 38"/>
                  <a:gd name="T25" fmla="*/ 9 h 37"/>
                  <a:gd name="T26" fmla="*/ 15 w 38"/>
                  <a:gd name="T27" fmla="*/ 8 h 37"/>
                  <a:gd name="T28" fmla="*/ 11 w 38"/>
                  <a:gd name="T29" fmla="*/ 7 h 37"/>
                  <a:gd name="T30" fmla="*/ 9 w 38"/>
                  <a:gd name="T31" fmla="*/ 7 h 37"/>
                  <a:gd name="T32" fmla="*/ 6 w 38"/>
                  <a:gd name="T33" fmla="*/ 11 h 37"/>
                  <a:gd name="T34" fmla="*/ 6 w 38"/>
                  <a:gd name="T35" fmla="*/ 11 h 37"/>
                  <a:gd name="T36" fmla="*/ 1 w 38"/>
                  <a:gd name="T37" fmla="*/ 16 h 37"/>
                  <a:gd name="T38" fmla="*/ 1 w 38"/>
                  <a:gd name="T39" fmla="*/ 21 h 37"/>
                  <a:gd name="T40" fmla="*/ 5 w 38"/>
                  <a:gd name="T41" fmla="*/ 24 h 37"/>
                  <a:gd name="T42" fmla="*/ 6 w 38"/>
                  <a:gd name="T43" fmla="*/ 23 h 37"/>
                  <a:gd name="T44" fmla="*/ 5 w 38"/>
                  <a:gd name="T45" fmla="*/ 25 h 37"/>
                  <a:gd name="T46" fmla="*/ 4 w 38"/>
                  <a:gd name="T47" fmla="*/ 26 h 37"/>
                  <a:gd name="T48" fmla="*/ 3 w 38"/>
                  <a:gd name="T49" fmla="*/ 29 h 37"/>
                  <a:gd name="T50" fmla="*/ 4 w 38"/>
                  <a:gd name="T51" fmla="*/ 32 h 37"/>
                  <a:gd name="T52" fmla="*/ 4 w 38"/>
                  <a:gd name="T53" fmla="*/ 36 h 37"/>
                  <a:gd name="T54" fmla="*/ 8 w 38"/>
                  <a:gd name="T55" fmla="*/ 35 h 37"/>
                  <a:gd name="T56" fmla="*/ 8 w 38"/>
                  <a:gd name="T57" fmla="*/ 35 h 37"/>
                  <a:gd name="T58" fmla="*/ 10 w 38"/>
                  <a:gd name="T59" fmla="*/ 36 h 37"/>
                  <a:gd name="T60" fmla="*/ 12 w 38"/>
                  <a:gd name="T61" fmla="*/ 36 h 37"/>
                  <a:gd name="T62" fmla="*/ 16 w 38"/>
                  <a:gd name="T63" fmla="*/ 35 h 37"/>
                  <a:gd name="T64" fmla="*/ 17 w 38"/>
                  <a:gd name="T65" fmla="*/ 37 h 37"/>
                  <a:gd name="T66" fmla="*/ 20 w 38"/>
                  <a:gd name="T67" fmla="*/ 33 h 37"/>
                  <a:gd name="T68" fmla="*/ 21 w 38"/>
                  <a:gd name="T69" fmla="*/ 32 h 37"/>
                  <a:gd name="T70" fmla="*/ 22 w 38"/>
                  <a:gd name="T71" fmla="*/ 32 h 37"/>
                  <a:gd name="T72" fmla="*/ 24 w 38"/>
                  <a:gd name="T73" fmla="*/ 32 h 37"/>
                  <a:gd name="T74" fmla="*/ 24 w 38"/>
                  <a:gd name="T75" fmla="*/ 31 h 37"/>
                  <a:gd name="T76" fmla="*/ 25 w 38"/>
                  <a:gd name="T77" fmla="*/ 30 h 37"/>
                  <a:gd name="T78" fmla="*/ 27 w 38"/>
                  <a:gd name="T79" fmla="*/ 30 h 37"/>
                  <a:gd name="T80" fmla="*/ 30 w 38"/>
                  <a:gd name="T81" fmla="*/ 28 h 37"/>
                  <a:gd name="T82" fmla="*/ 30 w 38"/>
                  <a:gd name="T83" fmla="*/ 24 h 37"/>
                  <a:gd name="T84" fmla="*/ 30 w 38"/>
                  <a:gd name="T85" fmla="*/ 23 h 37"/>
                  <a:gd name="T86" fmla="*/ 30 w 38"/>
                  <a:gd name="T87" fmla="*/ 22 h 37"/>
                  <a:gd name="T88" fmla="*/ 30 w 38"/>
                  <a:gd name="T89" fmla="*/ 20 h 37"/>
                  <a:gd name="T90" fmla="*/ 32 w 38"/>
                  <a:gd name="T91" fmla="*/ 21 h 37"/>
                  <a:gd name="T92" fmla="*/ 33 w 38"/>
                  <a:gd name="T93" fmla="*/ 21 h 37"/>
                  <a:gd name="T94" fmla="*/ 33 w 38"/>
                  <a:gd name="T95" fmla="*/ 21 h 37"/>
                  <a:gd name="T96" fmla="*/ 36 w 38"/>
                  <a:gd name="T97" fmla="*/ 17 h 37"/>
                  <a:gd name="T98" fmla="*/ 36 w 38"/>
                  <a:gd name="T99" fmla="*/ 17 h 37"/>
                  <a:gd name="T100" fmla="*/ 38 w 38"/>
                  <a:gd name="T101" fmla="*/ 14 h 37"/>
                  <a:gd name="T102" fmla="*/ 37 w 38"/>
                  <a:gd name="T103"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37">
                    <a:moveTo>
                      <a:pt x="37" y="11"/>
                    </a:moveTo>
                    <a:cubicBezTo>
                      <a:pt x="37" y="10"/>
                      <a:pt x="37" y="10"/>
                      <a:pt x="37" y="10"/>
                    </a:cubicBezTo>
                    <a:cubicBezTo>
                      <a:pt x="37" y="9"/>
                      <a:pt x="37" y="9"/>
                      <a:pt x="37" y="9"/>
                    </a:cubicBezTo>
                    <a:cubicBezTo>
                      <a:pt x="37" y="8"/>
                      <a:pt x="37" y="7"/>
                      <a:pt x="36" y="5"/>
                    </a:cubicBezTo>
                    <a:cubicBezTo>
                      <a:pt x="35" y="3"/>
                      <a:pt x="34" y="3"/>
                      <a:pt x="33" y="3"/>
                    </a:cubicBezTo>
                    <a:cubicBezTo>
                      <a:pt x="32" y="3"/>
                      <a:pt x="31" y="3"/>
                      <a:pt x="30" y="5"/>
                    </a:cubicBezTo>
                    <a:cubicBezTo>
                      <a:pt x="29" y="5"/>
                      <a:pt x="29" y="5"/>
                      <a:pt x="29" y="5"/>
                    </a:cubicBezTo>
                    <a:cubicBezTo>
                      <a:pt x="28" y="5"/>
                      <a:pt x="28" y="5"/>
                      <a:pt x="28" y="5"/>
                    </a:cubicBezTo>
                    <a:cubicBezTo>
                      <a:pt x="28" y="4"/>
                      <a:pt x="27" y="3"/>
                      <a:pt x="26" y="2"/>
                    </a:cubicBezTo>
                    <a:cubicBezTo>
                      <a:pt x="25" y="1"/>
                      <a:pt x="24" y="0"/>
                      <a:pt x="23" y="0"/>
                    </a:cubicBezTo>
                    <a:cubicBezTo>
                      <a:pt x="20" y="0"/>
                      <a:pt x="19" y="4"/>
                      <a:pt x="18" y="6"/>
                    </a:cubicBezTo>
                    <a:cubicBezTo>
                      <a:pt x="18" y="6"/>
                      <a:pt x="18" y="6"/>
                      <a:pt x="17" y="7"/>
                    </a:cubicBezTo>
                    <a:cubicBezTo>
                      <a:pt x="17" y="7"/>
                      <a:pt x="16" y="8"/>
                      <a:pt x="16" y="9"/>
                    </a:cubicBezTo>
                    <a:cubicBezTo>
                      <a:pt x="16" y="9"/>
                      <a:pt x="16" y="9"/>
                      <a:pt x="15" y="8"/>
                    </a:cubicBezTo>
                    <a:cubicBezTo>
                      <a:pt x="14" y="7"/>
                      <a:pt x="13" y="7"/>
                      <a:pt x="11" y="7"/>
                    </a:cubicBezTo>
                    <a:cubicBezTo>
                      <a:pt x="11" y="7"/>
                      <a:pt x="10" y="7"/>
                      <a:pt x="9" y="7"/>
                    </a:cubicBezTo>
                    <a:cubicBezTo>
                      <a:pt x="7" y="8"/>
                      <a:pt x="6" y="10"/>
                      <a:pt x="6" y="11"/>
                    </a:cubicBezTo>
                    <a:cubicBezTo>
                      <a:pt x="6" y="11"/>
                      <a:pt x="6" y="11"/>
                      <a:pt x="6" y="11"/>
                    </a:cubicBezTo>
                    <a:cubicBezTo>
                      <a:pt x="4" y="12"/>
                      <a:pt x="1" y="13"/>
                      <a:pt x="1" y="16"/>
                    </a:cubicBezTo>
                    <a:cubicBezTo>
                      <a:pt x="0" y="18"/>
                      <a:pt x="0" y="20"/>
                      <a:pt x="1" y="21"/>
                    </a:cubicBezTo>
                    <a:cubicBezTo>
                      <a:pt x="2" y="23"/>
                      <a:pt x="3" y="24"/>
                      <a:pt x="5" y="24"/>
                    </a:cubicBezTo>
                    <a:cubicBezTo>
                      <a:pt x="5" y="24"/>
                      <a:pt x="5" y="23"/>
                      <a:pt x="6" y="23"/>
                    </a:cubicBezTo>
                    <a:cubicBezTo>
                      <a:pt x="5" y="24"/>
                      <a:pt x="5" y="25"/>
                      <a:pt x="5" y="25"/>
                    </a:cubicBezTo>
                    <a:cubicBezTo>
                      <a:pt x="5" y="25"/>
                      <a:pt x="5" y="25"/>
                      <a:pt x="4" y="26"/>
                    </a:cubicBezTo>
                    <a:cubicBezTo>
                      <a:pt x="4" y="27"/>
                      <a:pt x="3" y="28"/>
                      <a:pt x="3" y="29"/>
                    </a:cubicBezTo>
                    <a:cubicBezTo>
                      <a:pt x="3" y="31"/>
                      <a:pt x="4" y="31"/>
                      <a:pt x="4" y="32"/>
                    </a:cubicBezTo>
                    <a:cubicBezTo>
                      <a:pt x="4" y="36"/>
                      <a:pt x="4" y="36"/>
                      <a:pt x="4" y="36"/>
                    </a:cubicBezTo>
                    <a:cubicBezTo>
                      <a:pt x="4" y="36"/>
                      <a:pt x="8" y="35"/>
                      <a:pt x="8" y="35"/>
                    </a:cubicBezTo>
                    <a:cubicBezTo>
                      <a:pt x="8" y="35"/>
                      <a:pt x="8" y="35"/>
                      <a:pt x="8" y="35"/>
                    </a:cubicBezTo>
                    <a:cubicBezTo>
                      <a:pt x="10" y="36"/>
                      <a:pt x="10" y="36"/>
                      <a:pt x="10" y="36"/>
                    </a:cubicBezTo>
                    <a:cubicBezTo>
                      <a:pt x="11" y="36"/>
                      <a:pt x="12" y="36"/>
                      <a:pt x="12" y="36"/>
                    </a:cubicBezTo>
                    <a:cubicBezTo>
                      <a:pt x="14" y="36"/>
                      <a:pt x="15" y="36"/>
                      <a:pt x="16" y="35"/>
                    </a:cubicBezTo>
                    <a:cubicBezTo>
                      <a:pt x="17" y="37"/>
                      <a:pt x="17" y="37"/>
                      <a:pt x="17" y="37"/>
                    </a:cubicBezTo>
                    <a:cubicBezTo>
                      <a:pt x="20" y="33"/>
                      <a:pt x="20" y="33"/>
                      <a:pt x="20" y="33"/>
                    </a:cubicBezTo>
                    <a:cubicBezTo>
                      <a:pt x="20" y="33"/>
                      <a:pt x="21" y="33"/>
                      <a:pt x="21" y="32"/>
                    </a:cubicBezTo>
                    <a:cubicBezTo>
                      <a:pt x="21" y="32"/>
                      <a:pt x="22" y="32"/>
                      <a:pt x="22" y="32"/>
                    </a:cubicBezTo>
                    <a:cubicBezTo>
                      <a:pt x="24" y="32"/>
                      <a:pt x="24" y="32"/>
                      <a:pt x="24" y="32"/>
                    </a:cubicBezTo>
                    <a:cubicBezTo>
                      <a:pt x="24" y="31"/>
                      <a:pt x="24" y="31"/>
                      <a:pt x="24" y="31"/>
                    </a:cubicBezTo>
                    <a:cubicBezTo>
                      <a:pt x="25" y="31"/>
                      <a:pt x="25" y="30"/>
                      <a:pt x="25" y="30"/>
                    </a:cubicBezTo>
                    <a:cubicBezTo>
                      <a:pt x="26" y="30"/>
                      <a:pt x="26" y="30"/>
                      <a:pt x="27" y="30"/>
                    </a:cubicBezTo>
                    <a:cubicBezTo>
                      <a:pt x="28" y="30"/>
                      <a:pt x="29" y="29"/>
                      <a:pt x="30" y="28"/>
                    </a:cubicBezTo>
                    <a:cubicBezTo>
                      <a:pt x="31" y="26"/>
                      <a:pt x="30" y="25"/>
                      <a:pt x="30" y="24"/>
                    </a:cubicBezTo>
                    <a:cubicBezTo>
                      <a:pt x="30" y="24"/>
                      <a:pt x="30" y="23"/>
                      <a:pt x="30" y="23"/>
                    </a:cubicBezTo>
                    <a:cubicBezTo>
                      <a:pt x="30" y="22"/>
                      <a:pt x="30" y="22"/>
                      <a:pt x="30" y="22"/>
                    </a:cubicBezTo>
                    <a:cubicBezTo>
                      <a:pt x="30" y="21"/>
                      <a:pt x="30" y="21"/>
                      <a:pt x="30" y="20"/>
                    </a:cubicBezTo>
                    <a:cubicBezTo>
                      <a:pt x="30" y="21"/>
                      <a:pt x="31" y="21"/>
                      <a:pt x="32" y="21"/>
                    </a:cubicBezTo>
                    <a:cubicBezTo>
                      <a:pt x="33" y="21"/>
                      <a:pt x="33" y="21"/>
                      <a:pt x="33" y="21"/>
                    </a:cubicBezTo>
                    <a:cubicBezTo>
                      <a:pt x="33" y="21"/>
                      <a:pt x="33" y="21"/>
                      <a:pt x="33" y="21"/>
                    </a:cubicBezTo>
                    <a:cubicBezTo>
                      <a:pt x="34" y="21"/>
                      <a:pt x="36" y="20"/>
                      <a:pt x="36" y="17"/>
                    </a:cubicBezTo>
                    <a:cubicBezTo>
                      <a:pt x="36" y="17"/>
                      <a:pt x="36" y="17"/>
                      <a:pt x="36" y="17"/>
                    </a:cubicBezTo>
                    <a:cubicBezTo>
                      <a:pt x="37" y="16"/>
                      <a:pt x="37" y="15"/>
                      <a:pt x="38" y="14"/>
                    </a:cubicBezTo>
                    <a:cubicBezTo>
                      <a:pt x="38" y="13"/>
                      <a:pt x="38" y="12"/>
                      <a:pt x="37" y="11"/>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79" name="Freeform 44"/>
              <p:cNvSpPr>
                <a:spLocks/>
              </p:cNvSpPr>
              <p:nvPr/>
            </p:nvSpPr>
            <p:spPr bwMode="auto">
              <a:xfrm>
                <a:off x="3386" y="2657"/>
                <a:ext cx="24" cy="24"/>
              </a:xfrm>
              <a:custGeom>
                <a:avLst/>
                <a:gdLst>
                  <a:gd name="T0" fmla="*/ 5 w 9"/>
                  <a:gd name="T1" fmla="*/ 9 h 9"/>
                  <a:gd name="T2" fmla="*/ 7 w 9"/>
                  <a:gd name="T3" fmla="*/ 8 h 9"/>
                  <a:gd name="T4" fmla="*/ 9 w 9"/>
                  <a:gd name="T5" fmla="*/ 3 h 9"/>
                  <a:gd name="T6" fmla="*/ 5 w 9"/>
                  <a:gd name="T7" fmla="*/ 0 h 9"/>
                  <a:gd name="T8" fmla="*/ 5 w 9"/>
                  <a:gd name="T9" fmla="*/ 0 h 9"/>
                  <a:gd name="T10" fmla="*/ 2 w 9"/>
                  <a:gd name="T11" fmla="*/ 1 h 9"/>
                  <a:gd name="T12" fmla="*/ 1 w 9"/>
                  <a:gd name="T13" fmla="*/ 6 h 9"/>
                  <a:gd name="T14" fmla="*/ 5 w 9"/>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5" y="9"/>
                    </a:moveTo>
                    <a:cubicBezTo>
                      <a:pt x="5" y="9"/>
                      <a:pt x="6" y="9"/>
                      <a:pt x="7" y="8"/>
                    </a:cubicBezTo>
                    <a:cubicBezTo>
                      <a:pt x="9" y="7"/>
                      <a:pt x="9" y="4"/>
                      <a:pt x="9" y="3"/>
                    </a:cubicBezTo>
                    <a:cubicBezTo>
                      <a:pt x="8" y="1"/>
                      <a:pt x="7" y="0"/>
                      <a:pt x="5" y="0"/>
                    </a:cubicBezTo>
                    <a:cubicBezTo>
                      <a:pt x="5" y="0"/>
                      <a:pt x="5" y="0"/>
                      <a:pt x="5" y="0"/>
                    </a:cubicBezTo>
                    <a:cubicBezTo>
                      <a:pt x="4" y="0"/>
                      <a:pt x="2" y="0"/>
                      <a:pt x="2" y="1"/>
                    </a:cubicBezTo>
                    <a:cubicBezTo>
                      <a:pt x="1" y="3"/>
                      <a:pt x="0" y="4"/>
                      <a:pt x="1" y="6"/>
                    </a:cubicBezTo>
                    <a:cubicBezTo>
                      <a:pt x="1" y="8"/>
                      <a:pt x="3" y="9"/>
                      <a:pt x="5" y="9"/>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80" name="Freeform 45"/>
              <p:cNvSpPr>
                <a:spLocks/>
              </p:cNvSpPr>
              <p:nvPr/>
            </p:nvSpPr>
            <p:spPr bwMode="auto">
              <a:xfrm>
                <a:off x="3413" y="2734"/>
                <a:ext cx="23" cy="27"/>
              </a:xfrm>
              <a:custGeom>
                <a:avLst/>
                <a:gdLst>
                  <a:gd name="T0" fmla="*/ 2 w 9"/>
                  <a:gd name="T1" fmla="*/ 10 h 10"/>
                  <a:gd name="T2" fmla="*/ 3 w 9"/>
                  <a:gd name="T3" fmla="*/ 10 h 10"/>
                  <a:gd name="T4" fmla="*/ 4 w 9"/>
                  <a:gd name="T5" fmla="*/ 10 h 10"/>
                  <a:gd name="T6" fmla="*/ 8 w 9"/>
                  <a:gd name="T7" fmla="*/ 8 h 10"/>
                  <a:gd name="T8" fmla="*/ 9 w 9"/>
                  <a:gd name="T9" fmla="*/ 4 h 10"/>
                  <a:gd name="T10" fmla="*/ 5 w 9"/>
                  <a:gd name="T11" fmla="*/ 0 h 10"/>
                  <a:gd name="T12" fmla="*/ 0 w 9"/>
                  <a:gd name="T13" fmla="*/ 3 h 10"/>
                  <a:gd name="T14" fmla="*/ 1 w 9"/>
                  <a:gd name="T15" fmla="*/ 8 h 10"/>
                  <a:gd name="T16" fmla="*/ 2 w 9"/>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0">
                    <a:moveTo>
                      <a:pt x="2" y="10"/>
                    </a:moveTo>
                    <a:cubicBezTo>
                      <a:pt x="3" y="10"/>
                      <a:pt x="3" y="10"/>
                      <a:pt x="3" y="10"/>
                    </a:cubicBezTo>
                    <a:cubicBezTo>
                      <a:pt x="4" y="10"/>
                      <a:pt x="4" y="10"/>
                      <a:pt x="4" y="10"/>
                    </a:cubicBezTo>
                    <a:cubicBezTo>
                      <a:pt x="5" y="10"/>
                      <a:pt x="7" y="9"/>
                      <a:pt x="8" y="8"/>
                    </a:cubicBezTo>
                    <a:cubicBezTo>
                      <a:pt x="9" y="7"/>
                      <a:pt x="9" y="6"/>
                      <a:pt x="9" y="4"/>
                    </a:cubicBezTo>
                    <a:cubicBezTo>
                      <a:pt x="9" y="2"/>
                      <a:pt x="7" y="0"/>
                      <a:pt x="5" y="0"/>
                    </a:cubicBezTo>
                    <a:cubicBezTo>
                      <a:pt x="3" y="0"/>
                      <a:pt x="1" y="2"/>
                      <a:pt x="0" y="3"/>
                    </a:cubicBezTo>
                    <a:cubicBezTo>
                      <a:pt x="0" y="5"/>
                      <a:pt x="0" y="7"/>
                      <a:pt x="1" y="8"/>
                    </a:cubicBezTo>
                    <a:lnTo>
                      <a:pt x="2" y="10"/>
                    </a:ln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81" name="Freeform 46"/>
              <p:cNvSpPr>
                <a:spLocks/>
              </p:cNvSpPr>
              <p:nvPr/>
            </p:nvSpPr>
            <p:spPr bwMode="auto">
              <a:xfrm>
                <a:off x="3325" y="3111"/>
                <a:ext cx="101" cy="61"/>
              </a:xfrm>
              <a:custGeom>
                <a:avLst/>
                <a:gdLst>
                  <a:gd name="T0" fmla="*/ 18 w 38"/>
                  <a:gd name="T1" fmla="*/ 1 h 23"/>
                  <a:gd name="T2" fmla="*/ 17 w 38"/>
                  <a:gd name="T3" fmla="*/ 0 h 23"/>
                  <a:gd name="T4" fmla="*/ 1 w 38"/>
                  <a:gd name="T5" fmla="*/ 9 h 23"/>
                  <a:gd name="T6" fmla="*/ 2 w 38"/>
                  <a:gd name="T7" fmla="*/ 16 h 23"/>
                  <a:gd name="T8" fmla="*/ 13 w 38"/>
                  <a:gd name="T9" fmla="*/ 19 h 23"/>
                  <a:gd name="T10" fmla="*/ 17 w 38"/>
                  <a:gd name="T11" fmla="*/ 20 h 23"/>
                  <a:gd name="T12" fmla="*/ 18 w 38"/>
                  <a:gd name="T13" fmla="*/ 21 h 23"/>
                  <a:gd name="T14" fmla="*/ 31 w 38"/>
                  <a:gd name="T15" fmla="*/ 23 h 23"/>
                  <a:gd name="T16" fmla="*/ 36 w 38"/>
                  <a:gd name="T17" fmla="*/ 22 h 23"/>
                  <a:gd name="T18" fmla="*/ 38 w 38"/>
                  <a:gd name="T19" fmla="*/ 22 h 23"/>
                  <a:gd name="T20" fmla="*/ 38 w 38"/>
                  <a:gd name="T21" fmla="*/ 19 h 23"/>
                  <a:gd name="T22" fmla="*/ 18 w 38"/>
                  <a:gd name="T2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23">
                    <a:moveTo>
                      <a:pt x="18" y="1"/>
                    </a:moveTo>
                    <a:cubicBezTo>
                      <a:pt x="18" y="1"/>
                      <a:pt x="18" y="0"/>
                      <a:pt x="17" y="0"/>
                    </a:cubicBezTo>
                    <a:cubicBezTo>
                      <a:pt x="13" y="0"/>
                      <a:pt x="3" y="4"/>
                      <a:pt x="1" y="9"/>
                    </a:cubicBezTo>
                    <a:cubicBezTo>
                      <a:pt x="0" y="11"/>
                      <a:pt x="0" y="14"/>
                      <a:pt x="2" y="16"/>
                    </a:cubicBezTo>
                    <a:cubicBezTo>
                      <a:pt x="4" y="18"/>
                      <a:pt x="8" y="18"/>
                      <a:pt x="13" y="19"/>
                    </a:cubicBezTo>
                    <a:cubicBezTo>
                      <a:pt x="15" y="20"/>
                      <a:pt x="16" y="20"/>
                      <a:pt x="17" y="20"/>
                    </a:cubicBezTo>
                    <a:cubicBezTo>
                      <a:pt x="18" y="21"/>
                      <a:pt x="18" y="21"/>
                      <a:pt x="18" y="21"/>
                    </a:cubicBezTo>
                    <a:cubicBezTo>
                      <a:pt x="22" y="22"/>
                      <a:pt x="26" y="23"/>
                      <a:pt x="31" y="23"/>
                    </a:cubicBezTo>
                    <a:cubicBezTo>
                      <a:pt x="33" y="23"/>
                      <a:pt x="34" y="23"/>
                      <a:pt x="36" y="22"/>
                    </a:cubicBezTo>
                    <a:cubicBezTo>
                      <a:pt x="38" y="22"/>
                      <a:pt x="38" y="22"/>
                      <a:pt x="38" y="22"/>
                    </a:cubicBezTo>
                    <a:cubicBezTo>
                      <a:pt x="38" y="19"/>
                      <a:pt x="38" y="19"/>
                      <a:pt x="38" y="19"/>
                    </a:cubicBezTo>
                    <a:cubicBezTo>
                      <a:pt x="37" y="10"/>
                      <a:pt x="26" y="2"/>
                      <a:pt x="18" y="1"/>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82" name="Freeform 47"/>
              <p:cNvSpPr>
                <a:spLocks/>
              </p:cNvSpPr>
              <p:nvPr/>
            </p:nvSpPr>
            <p:spPr bwMode="auto">
              <a:xfrm>
                <a:off x="3115" y="2126"/>
                <a:ext cx="109" cy="106"/>
              </a:xfrm>
              <a:custGeom>
                <a:avLst/>
                <a:gdLst>
                  <a:gd name="T0" fmla="*/ 33 w 41"/>
                  <a:gd name="T1" fmla="*/ 0 h 40"/>
                  <a:gd name="T2" fmla="*/ 24 w 41"/>
                  <a:gd name="T3" fmla="*/ 3 h 40"/>
                  <a:gd name="T4" fmla="*/ 19 w 41"/>
                  <a:gd name="T5" fmla="*/ 5 h 40"/>
                  <a:gd name="T6" fmla="*/ 18 w 41"/>
                  <a:gd name="T7" fmla="*/ 5 h 40"/>
                  <a:gd name="T8" fmla="*/ 17 w 41"/>
                  <a:gd name="T9" fmla="*/ 5 h 40"/>
                  <a:gd name="T10" fmla="*/ 15 w 41"/>
                  <a:gd name="T11" fmla="*/ 5 h 40"/>
                  <a:gd name="T12" fmla="*/ 10 w 41"/>
                  <a:gd name="T13" fmla="*/ 7 h 40"/>
                  <a:gd name="T14" fmla="*/ 4 w 41"/>
                  <a:gd name="T15" fmla="*/ 15 h 40"/>
                  <a:gd name="T16" fmla="*/ 4 w 41"/>
                  <a:gd name="T17" fmla="*/ 17 h 40"/>
                  <a:gd name="T18" fmla="*/ 2 w 41"/>
                  <a:gd name="T19" fmla="*/ 29 h 40"/>
                  <a:gd name="T20" fmla="*/ 3 w 41"/>
                  <a:gd name="T21" fmla="*/ 31 h 40"/>
                  <a:gd name="T22" fmla="*/ 10 w 41"/>
                  <a:gd name="T23" fmla="*/ 40 h 40"/>
                  <a:gd name="T24" fmla="*/ 10 w 41"/>
                  <a:gd name="T25" fmla="*/ 40 h 40"/>
                  <a:gd name="T26" fmla="*/ 14 w 41"/>
                  <a:gd name="T27" fmla="*/ 37 h 40"/>
                  <a:gd name="T28" fmla="*/ 15 w 41"/>
                  <a:gd name="T29" fmla="*/ 37 h 40"/>
                  <a:gd name="T30" fmla="*/ 19 w 41"/>
                  <a:gd name="T31" fmla="*/ 35 h 40"/>
                  <a:gd name="T32" fmla="*/ 29 w 41"/>
                  <a:gd name="T33" fmla="*/ 28 h 40"/>
                  <a:gd name="T34" fmla="*/ 31 w 41"/>
                  <a:gd name="T35" fmla="*/ 25 h 40"/>
                  <a:gd name="T36" fmla="*/ 35 w 41"/>
                  <a:gd name="T37" fmla="*/ 19 h 40"/>
                  <a:gd name="T38" fmla="*/ 40 w 41"/>
                  <a:gd name="T39" fmla="*/ 6 h 40"/>
                  <a:gd name="T40" fmla="*/ 33 w 41"/>
                  <a:gd name="T4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40">
                    <a:moveTo>
                      <a:pt x="33" y="0"/>
                    </a:moveTo>
                    <a:cubicBezTo>
                      <a:pt x="30" y="0"/>
                      <a:pt x="27" y="1"/>
                      <a:pt x="24" y="3"/>
                    </a:cubicBezTo>
                    <a:cubicBezTo>
                      <a:pt x="22" y="4"/>
                      <a:pt x="20" y="5"/>
                      <a:pt x="19" y="5"/>
                    </a:cubicBezTo>
                    <a:cubicBezTo>
                      <a:pt x="19" y="5"/>
                      <a:pt x="19" y="5"/>
                      <a:pt x="18" y="5"/>
                    </a:cubicBezTo>
                    <a:cubicBezTo>
                      <a:pt x="18" y="5"/>
                      <a:pt x="17" y="5"/>
                      <a:pt x="17" y="5"/>
                    </a:cubicBezTo>
                    <a:cubicBezTo>
                      <a:pt x="16" y="5"/>
                      <a:pt x="15" y="5"/>
                      <a:pt x="15" y="5"/>
                    </a:cubicBezTo>
                    <a:cubicBezTo>
                      <a:pt x="13" y="5"/>
                      <a:pt x="11" y="5"/>
                      <a:pt x="10" y="7"/>
                    </a:cubicBezTo>
                    <a:cubicBezTo>
                      <a:pt x="7" y="9"/>
                      <a:pt x="5" y="12"/>
                      <a:pt x="4" y="15"/>
                    </a:cubicBezTo>
                    <a:cubicBezTo>
                      <a:pt x="4" y="16"/>
                      <a:pt x="4" y="17"/>
                      <a:pt x="4" y="17"/>
                    </a:cubicBezTo>
                    <a:cubicBezTo>
                      <a:pt x="2" y="21"/>
                      <a:pt x="0" y="25"/>
                      <a:pt x="2" y="29"/>
                    </a:cubicBezTo>
                    <a:cubicBezTo>
                      <a:pt x="2" y="30"/>
                      <a:pt x="2" y="30"/>
                      <a:pt x="3" y="31"/>
                    </a:cubicBezTo>
                    <a:cubicBezTo>
                      <a:pt x="3" y="34"/>
                      <a:pt x="5" y="40"/>
                      <a:pt x="10" y="40"/>
                    </a:cubicBezTo>
                    <a:cubicBezTo>
                      <a:pt x="10" y="40"/>
                      <a:pt x="10" y="40"/>
                      <a:pt x="10" y="40"/>
                    </a:cubicBezTo>
                    <a:cubicBezTo>
                      <a:pt x="12" y="39"/>
                      <a:pt x="14" y="38"/>
                      <a:pt x="14" y="37"/>
                    </a:cubicBezTo>
                    <a:cubicBezTo>
                      <a:pt x="14" y="37"/>
                      <a:pt x="14" y="37"/>
                      <a:pt x="15" y="37"/>
                    </a:cubicBezTo>
                    <a:cubicBezTo>
                      <a:pt x="16" y="36"/>
                      <a:pt x="17" y="36"/>
                      <a:pt x="19" y="35"/>
                    </a:cubicBezTo>
                    <a:cubicBezTo>
                      <a:pt x="23" y="34"/>
                      <a:pt x="26" y="32"/>
                      <a:pt x="29" y="28"/>
                    </a:cubicBezTo>
                    <a:cubicBezTo>
                      <a:pt x="29" y="27"/>
                      <a:pt x="30" y="26"/>
                      <a:pt x="31" y="25"/>
                    </a:cubicBezTo>
                    <a:cubicBezTo>
                      <a:pt x="32" y="23"/>
                      <a:pt x="34" y="21"/>
                      <a:pt x="35" y="19"/>
                    </a:cubicBezTo>
                    <a:cubicBezTo>
                      <a:pt x="37" y="16"/>
                      <a:pt x="41" y="12"/>
                      <a:pt x="40" y="6"/>
                    </a:cubicBezTo>
                    <a:cubicBezTo>
                      <a:pt x="39" y="0"/>
                      <a:pt x="35" y="0"/>
                      <a:pt x="33" y="0"/>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83" name="Freeform 48"/>
              <p:cNvSpPr>
                <a:spLocks/>
              </p:cNvSpPr>
              <p:nvPr/>
            </p:nvSpPr>
            <p:spPr bwMode="auto">
              <a:xfrm>
                <a:off x="3290" y="2163"/>
                <a:ext cx="69" cy="98"/>
              </a:xfrm>
              <a:custGeom>
                <a:avLst/>
                <a:gdLst>
                  <a:gd name="T0" fmla="*/ 15 w 26"/>
                  <a:gd name="T1" fmla="*/ 37 h 37"/>
                  <a:gd name="T2" fmla="*/ 18 w 26"/>
                  <a:gd name="T3" fmla="*/ 36 h 37"/>
                  <a:gd name="T4" fmla="*/ 21 w 26"/>
                  <a:gd name="T5" fmla="*/ 29 h 37"/>
                  <a:gd name="T6" fmla="*/ 21 w 26"/>
                  <a:gd name="T7" fmla="*/ 28 h 37"/>
                  <a:gd name="T8" fmla="*/ 24 w 26"/>
                  <a:gd name="T9" fmla="*/ 20 h 37"/>
                  <a:gd name="T10" fmla="*/ 19 w 26"/>
                  <a:gd name="T11" fmla="*/ 2 h 37"/>
                  <a:gd name="T12" fmla="*/ 14 w 26"/>
                  <a:gd name="T13" fmla="*/ 0 h 37"/>
                  <a:gd name="T14" fmla="*/ 3 w 26"/>
                  <a:gd name="T15" fmla="*/ 9 h 37"/>
                  <a:gd name="T16" fmla="*/ 2 w 26"/>
                  <a:gd name="T17" fmla="*/ 27 h 37"/>
                  <a:gd name="T18" fmla="*/ 15 w 26"/>
                  <a:gd name="T19" fmla="*/ 37 h 37"/>
                  <a:gd name="T20" fmla="*/ 15 w 26"/>
                  <a:gd name="T2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37">
                    <a:moveTo>
                      <a:pt x="15" y="37"/>
                    </a:moveTo>
                    <a:cubicBezTo>
                      <a:pt x="16" y="37"/>
                      <a:pt x="17" y="36"/>
                      <a:pt x="18" y="36"/>
                    </a:cubicBezTo>
                    <a:cubicBezTo>
                      <a:pt x="21" y="35"/>
                      <a:pt x="21" y="31"/>
                      <a:pt x="21" y="29"/>
                    </a:cubicBezTo>
                    <a:cubicBezTo>
                      <a:pt x="21" y="29"/>
                      <a:pt x="21" y="28"/>
                      <a:pt x="21" y="28"/>
                    </a:cubicBezTo>
                    <a:cubicBezTo>
                      <a:pt x="22" y="25"/>
                      <a:pt x="23" y="23"/>
                      <a:pt x="24" y="20"/>
                    </a:cubicBezTo>
                    <a:cubicBezTo>
                      <a:pt x="26" y="14"/>
                      <a:pt x="25" y="6"/>
                      <a:pt x="19" y="2"/>
                    </a:cubicBezTo>
                    <a:cubicBezTo>
                      <a:pt x="17" y="1"/>
                      <a:pt x="16" y="0"/>
                      <a:pt x="14" y="0"/>
                    </a:cubicBezTo>
                    <a:cubicBezTo>
                      <a:pt x="10" y="0"/>
                      <a:pt x="6" y="4"/>
                      <a:pt x="3" y="9"/>
                    </a:cubicBezTo>
                    <a:cubicBezTo>
                      <a:pt x="0" y="15"/>
                      <a:pt x="0" y="21"/>
                      <a:pt x="2" y="27"/>
                    </a:cubicBezTo>
                    <a:cubicBezTo>
                      <a:pt x="4" y="30"/>
                      <a:pt x="9" y="37"/>
                      <a:pt x="15" y="37"/>
                    </a:cubicBezTo>
                    <a:cubicBezTo>
                      <a:pt x="15" y="37"/>
                      <a:pt x="15" y="37"/>
                      <a:pt x="15" y="37"/>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84" name="Freeform 49"/>
              <p:cNvSpPr>
                <a:spLocks/>
              </p:cNvSpPr>
              <p:nvPr/>
            </p:nvSpPr>
            <p:spPr bwMode="auto">
              <a:xfrm>
                <a:off x="3322" y="2426"/>
                <a:ext cx="37" cy="48"/>
              </a:xfrm>
              <a:custGeom>
                <a:avLst/>
                <a:gdLst>
                  <a:gd name="T0" fmla="*/ 13 w 14"/>
                  <a:gd name="T1" fmla="*/ 2 h 18"/>
                  <a:gd name="T2" fmla="*/ 9 w 14"/>
                  <a:gd name="T3" fmla="*/ 0 h 18"/>
                  <a:gd name="T4" fmla="*/ 7 w 14"/>
                  <a:gd name="T5" fmla="*/ 1 h 18"/>
                  <a:gd name="T6" fmla="*/ 3 w 14"/>
                  <a:gd name="T7" fmla="*/ 8 h 18"/>
                  <a:gd name="T8" fmla="*/ 3 w 14"/>
                  <a:gd name="T9" fmla="*/ 8 h 18"/>
                  <a:gd name="T10" fmla="*/ 3 w 14"/>
                  <a:gd name="T11" fmla="*/ 9 h 18"/>
                  <a:gd name="T12" fmla="*/ 0 w 14"/>
                  <a:gd name="T13" fmla="*/ 13 h 18"/>
                  <a:gd name="T14" fmla="*/ 1 w 14"/>
                  <a:gd name="T15" fmla="*/ 16 h 18"/>
                  <a:gd name="T16" fmla="*/ 4 w 14"/>
                  <a:gd name="T17" fmla="*/ 18 h 18"/>
                  <a:gd name="T18" fmla="*/ 5 w 14"/>
                  <a:gd name="T19" fmla="*/ 18 h 18"/>
                  <a:gd name="T20" fmla="*/ 9 w 14"/>
                  <a:gd name="T21" fmla="*/ 14 h 18"/>
                  <a:gd name="T22" fmla="*/ 10 w 14"/>
                  <a:gd name="T23" fmla="*/ 13 h 18"/>
                  <a:gd name="T24" fmla="*/ 12 w 14"/>
                  <a:gd name="T25" fmla="*/ 10 h 18"/>
                  <a:gd name="T26" fmla="*/ 13 w 14"/>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8">
                    <a:moveTo>
                      <a:pt x="13" y="2"/>
                    </a:moveTo>
                    <a:cubicBezTo>
                      <a:pt x="12" y="1"/>
                      <a:pt x="11" y="0"/>
                      <a:pt x="9" y="0"/>
                    </a:cubicBezTo>
                    <a:cubicBezTo>
                      <a:pt x="8" y="0"/>
                      <a:pt x="8" y="0"/>
                      <a:pt x="7" y="1"/>
                    </a:cubicBezTo>
                    <a:cubicBezTo>
                      <a:pt x="4" y="2"/>
                      <a:pt x="4" y="5"/>
                      <a:pt x="3" y="8"/>
                    </a:cubicBezTo>
                    <a:cubicBezTo>
                      <a:pt x="3" y="8"/>
                      <a:pt x="3" y="8"/>
                      <a:pt x="3" y="8"/>
                    </a:cubicBezTo>
                    <a:cubicBezTo>
                      <a:pt x="3" y="8"/>
                      <a:pt x="3" y="9"/>
                      <a:pt x="3" y="9"/>
                    </a:cubicBezTo>
                    <a:cubicBezTo>
                      <a:pt x="2" y="9"/>
                      <a:pt x="0" y="11"/>
                      <a:pt x="0" y="13"/>
                    </a:cubicBezTo>
                    <a:cubicBezTo>
                      <a:pt x="0" y="14"/>
                      <a:pt x="0" y="15"/>
                      <a:pt x="1" y="16"/>
                    </a:cubicBezTo>
                    <a:cubicBezTo>
                      <a:pt x="2" y="17"/>
                      <a:pt x="3" y="18"/>
                      <a:pt x="4" y="18"/>
                    </a:cubicBezTo>
                    <a:cubicBezTo>
                      <a:pt x="5" y="18"/>
                      <a:pt x="5" y="18"/>
                      <a:pt x="5" y="18"/>
                    </a:cubicBezTo>
                    <a:cubicBezTo>
                      <a:pt x="8" y="17"/>
                      <a:pt x="8" y="15"/>
                      <a:pt x="9" y="14"/>
                    </a:cubicBezTo>
                    <a:cubicBezTo>
                      <a:pt x="9" y="13"/>
                      <a:pt x="9" y="13"/>
                      <a:pt x="10" y="13"/>
                    </a:cubicBezTo>
                    <a:cubicBezTo>
                      <a:pt x="11" y="12"/>
                      <a:pt x="12" y="11"/>
                      <a:pt x="12" y="10"/>
                    </a:cubicBezTo>
                    <a:cubicBezTo>
                      <a:pt x="13" y="8"/>
                      <a:pt x="14" y="5"/>
                      <a:pt x="13" y="2"/>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85" name="Freeform 50"/>
              <p:cNvSpPr>
                <a:spLocks/>
              </p:cNvSpPr>
              <p:nvPr/>
            </p:nvSpPr>
            <p:spPr bwMode="auto">
              <a:xfrm>
                <a:off x="608" y="2904"/>
                <a:ext cx="16" cy="32"/>
              </a:xfrm>
              <a:custGeom>
                <a:avLst/>
                <a:gdLst>
                  <a:gd name="T0" fmla="*/ 4 w 6"/>
                  <a:gd name="T1" fmla="*/ 5 h 12"/>
                  <a:gd name="T2" fmla="*/ 3 w 6"/>
                  <a:gd name="T3" fmla="*/ 2 h 12"/>
                  <a:gd name="T4" fmla="*/ 1 w 6"/>
                  <a:gd name="T5" fmla="*/ 5 h 12"/>
                  <a:gd name="T6" fmla="*/ 2 w 6"/>
                  <a:gd name="T7" fmla="*/ 7 h 12"/>
                  <a:gd name="T8" fmla="*/ 5 w 6"/>
                  <a:gd name="T9" fmla="*/ 11 h 12"/>
                  <a:gd name="T10" fmla="*/ 5 w 6"/>
                  <a:gd name="T11" fmla="*/ 6 h 12"/>
                  <a:gd name="T12" fmla="*/ 4 w 6"/>
                  <a:gd name="T13" fmla="*/ 5 h 12"/>
                </a:gdLst>
                <a:ahLst/>
                <a:cxnLst>
                  <a:cxn ang="0">
                    <a:pos x="T0" y="T1"/>
                  </a:cxn>
                  <a:cxn ang="0">
                    <a:pos x="T2" y="T3"/>
                  </a:cxn>
                  <a:cxn ang="0">
                    <a:pos x="T4" y="T5"/>
                  </a:cxn>
                  <a:cxn ang="0">
                    <a:pos x="T6" y="T7"/>
                  </a:cxn>
                  <a:cxn ang="0">
                    <a:pos x="T8" y="T9"/>
                  </a:cxn>
                  <a:cxn ang="0">
                    <a:pos x="T10" y="T11"/>
                  </a:cxn>
                  <a:cxn ang="0">
                    <a:pos x="T12" y="T13"/>
                  </a:cxn>
                </a:cxnLst>
                <a:rect l="0" t="0" r="r" b="b"/>
                <a:pathLst>
                  <a:path w="6" h="12">
                    <a:moveTo>
                      <a:pt x="4" y="5"/>
                    </a:moveTo>
                    <a:cubicBezTo>
                      <a:pt x="4" y="4"/>
                      <a:pt x="4" y="2"/>
                      <a:pt x="3" y="2"/>
                    </a:cubicBezTo>
                    <a:cubicBezTo>
                      <a:pt x="0" y="0"/>
                      <a:pt x="0" y="3"/>
                      <a:pt x="1" y="5"/>
                    </a:cubicBezTo>
                    <a:cubicBezTo>
                      <a:pt x="1" y="6"/>
                      <a:pt x="2" y="6"/>
                      <a:pt x="2" y="7"/>
                    </a:cubicBezTo>
                    <a:cubicBezTo>
                      <a:pt x="3" y="8"/>
                      <a:pt x="3" y="12"/>
                      <a:pt x="5" y="11"/>
                    </a:cubicBezTo>
                    <a:cubicBezTo>
                      <a:pt x="6" y="10"/>
                      <a:pt x="5" y="8"/>
                      <a:pt x="5" y="6"/>
                    </a:cubicBezTo>
                    <a:cubicBezTo>
                      <a:pt x="4" y="6"/>
                      <a:pt x="4" y="5"/>
                      <a:pt x="4" y="5"/>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86" name="Freeform 51"/>
              <p:cNvSpPr>
                <a:spLocks/>
              </p:cNvSpPr>
              <p:nvPr/>
            </p:nvSpPr>
            <p:spPr bwMode="auto">
              <a:xfrm>
                <a:off x="1051" y="2096"/>
                <a:ext cx="787" cy="1278"/>
              </a:xfrm>
              <a:custGeom>
                <a:avLst/>
                <a:gdLst>
                  <a:gd name="T0" fmla="*/ 267 w 296"/>
                  <a:gd name="T1" fmla="*/ 110 h 481"/>
                  <a:gd name="T2" fmla="*/ 272 w 296"/>
                  <a:gd name="T3" fmla="*/ 108 h 481"/>
                  <a:gd name="T4" fmla="*/ 278 w 296"/>
                  <a:gd name="T5" fmla="*/ 106 h 481"/>
                  <a:gd name="T6" fmla="*/ 285 w 296"/>
                  <a:gd name="T7" fmla="*/ 104 h 481"/>
                  <a:gd name="T8" fmla="*/ 287 w 296"/>
                  <a:gd name="T9" fmla="*/ 103 h 481"/>
                  <a:gd name="T10" fmla="*/ 296 w 296"/>
                  <a:gd name="T11" fmla="*/ 76 h 481"/>
                  <a:gd name="T12" fmla="*/ 293 w 296"/>
                  <a:gd name="T13" fmla="*/ 75 h 481"/>
                  <a:gd name="T14" fmla="*/ 120 w 296"/>
                  <a:gd name="T15" fmla="*/ 1 h 481"/>
                  <a:gd name="T16" fmla="*/ 117 w 296"/>
                  <a:gd name="T17" fmla="*/ 0 h 481"/>
                  <a:gd name="T18" fmla="*/ 116 w 296"/>
                  <a:gd name="T19" fmla="*/ 3 h 481"/>
                  <a:gd name="T20" fmla="*/ 99 w 296"/>
                  <a:gd name="T21" fmla="*/ 37 h 481"/>
                  <a:gd name="T22" fmla="*/ 97 w 296"/>
                  <a:gd name="T23" fmla="*/ 40 h 481"/>
                  <a:gd name="T24" fmla="*/ 83 w 296"/>
                  <a:gd name="T25" fmla="*/ 69 h 481"/>
                  <a:gd name="T26" fmla="*/ 62 w 296"/>
                  <a:gd name="T27" fmla="*/ 110 h 481"/>
                  <a:gd name="T28" fmla="*/ 24 w 296"/>
                  <a:gd name="T29" fmla="*/ 184 h 481"/>
                  <a:gd name="T30" fmla="*/ 20 w 296"/>
                  <a:gd name="T31" fmla="*/ 191 h 481"/>
                  <a:gd name="T32" fmla="*/ 5 w 296"/>
                  <a:gd name="T33" fmla="*/ 235 h 481"/>
                  <a:gd name="T34" fmla="*/ 10 w 296"/>
                  <a:gd name="T35" fmla="*/ 239 h 481"/>
                  <a:gd name="T36" fmla="*/ 14 w 296"/>
                  <a:gd name="T37" fmla="*/ 241 h 481"/>
                  <a:gd name="T38" fmla="*/ 22 w 296"/>
                  <a:gd name="T39" fmla="*/ 263 h 481"/>
                  <a:gd name="T40" fmla="*/ 23 w 296"/>
                  <a:gd name="T41" fmla="*/ 266 h 481"/>
                  <a:gd name="T42" fmla="*/ 23 w 296"/>
                  <a:gd name="T43" fmla="*/ 272 h 481"/>
                  <a:gd name="T44" fmla="*/ 23 w 296"/>
                  <a:gd name="T45" fmla="*/ 280 h 481"/>
                  <a:gd name="T46" fmla="*/ 25 w 296"/>
                  <a:gd name="T47" fmla="*/ 284 h 481"/>
                  <a:gd name="T48" fmla="*/ 29 w 296"/>
                  <a:gd name="T49" fmla="*/ 287 h 481"/>
                  <a:gd name="T50" fmla="*/ 29 w 296"/>
                  <a:gd name="T51" fmla="*/ 285 h 481"/>
                  <a:gd name="T52" fmla="*/ 33 w 296"/>
                  <a:gd name="T53" fmla="*/ 287 h 481"/>
                  <a:gd name="T54" fmla="*/ 38 w 296"/>
                  <a:gd name="T55" fmla="*/ 310 h 481"/>
                  <a:gd name="T56" fmla="*/ 38 w 296"/>
                  <a:gd name="T57" fmla="*/ 312 h 481"/>
                  <a:gd name="T58" fmla="*/ 42 w 296"/>
                  <a:gd name="T59" fmla="*/ 325 h 481"/>
                  <a:gd name="T60" fmla="*/ 47 w 296"/>
                  <a:gd name="T61" fmla="*/ 333 h 481"/>
                  <a:gd name="T62" fmla="*/ 53 w 296"/>
                  <a:gd name="T63" fmla="*/ 353 h 481"/>
                  <a:gd name="T64" fmla="*/ 54 w 296"/>
                  <a:gd name="T65" fmla="*/ 358 h 481"/>
                  <a:gd name="T66" fmla="*/ 60 w 296"/>
                  <a:gd name="T67" fmla="*/ 372 h 481"/>
                  <a:gd name="T68" fmla="*/ 65 w 296"/>
                  <a:gd name="T69" fmla="*/ 380 h 481"/>
                  <a:gd name="T70" fmla="*/ 62 w 296"/>
                  <a:gd name="T71" fmla="*/ 405 h 481"/>
                  <a:gd name="T72" fmla="*/ 61 w 296"/>
                  <a:gd name="T73" fmla="*/ 411 h 481"/>
                  <a:gd name="T74" fmla="*/ 57 w 296"/>
                  <a:gd name="T75" fmla="*/ 437 h 481"/>
                  <a:gd name="T76" fmla="*/ 60 w 296"/>
                  <a:gd name="T77" fmla="*/ 444 h 481"/>
                  <a:gd name="T78" fmla="*/ 60 w 296"/>
                  <a:gd name="T79" fmla="*/ 445 h 481"/>
                  <a:gd name="T80" fmla="*/ 61 w 296"/>
                  <a:gd name="T81" fmla="*/ 446 h 481"/>
                  <a:gd name="T82" fmla="*/ 62 w 296"/>
                  <a:gd name="T83" fmla="*/ 447 h 481"/>
                  <a:gd name="T84" fmla="*/ 156 w 296"/>
                  <a:gd name="T85" fmla="*/ 480 h 481"/>
                  <a:gd name="T86" fmla="*/ 159 w 296"/>
                  <a:gd name="T87" fmla="*/ 481 h 481"/>
                  <a:gd name="T88" fmla="*/ 286 w 296"/>
                  <a:gd name="T89" fmla="*/ 106 h 481"/>
                  <a:gd name="T90" fmla="*/ 280 w 296"/>
                  <a:gd name="T91" fmla="*/ 109 h 481"/>
                  <a:gd name="T92" fmla="*/ 276 w 296"/>
                  <a:gd name="T93" fmla="*/ 110 h 481"/>
                  <a:gd name="T94" fmla="*/ 272 w 296"/>
                  <a:gd name="T95" fmla="*/ 113 h 481"/>
                  <a:gd name="T96" fmla="*/ 263 w 296"/>
                  <a:gd name="T97" fmla="*/ 119 h 481"/>
                  <a:gd name="T98" fmla="*/ 261 w 296"/>
                  <a:gd name="T99" fmla="*/ 116 h 481"/>
                  <a:gd name="T100" fmla="*/ 267 w 296"/>
                  <a:gd name="T101" fmla="*/ 110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6" h="481">
                    <a:moveTo>
                      <a:pt x="267" y="110"/>
                    </a:moveTo>
                    <a:cubicBezTo>
                      <a:pt x="269" y="109"/>
                      <a:pt x="270" y="109"/>
                      <a:pt x="272" y="108"/>
                    </a:cubicBezTo>
                    <a:cubicBezTo>
                      <a:pt x="274" y="107"/>
                      <a:pt x="276" y="106"/>
                      <a:pt x="278" y="106"/>
                    </a:cubicBezTo>
                    <a:cubicBezTo>
                      <a:pt x="281" y="105"/>
                      <a:pt x="283" y="105"/>
                      <a:pt x="285" y="104"/>
                    </a:cubicBezTo>
                    <a:cubicBezTo>
                      <a:pt x="287" y="103"/>
                      <a:pt x="287" y="103"/>
                      <a:pt x="287" y="103"/>
                    </a:cubicBezTo>
                    <a:cubicBezTo>
                      <a:pt x="296" y="76"/>
                      <a:pt x="296" y="76"/>
                      <a:pt x="296" y="76"/>
                    </a:cubicBezTo>
                    <a:cubicBezTo>
                      <a:pt x="293" y="75"/>
                      <a:pt x="293" y="75"/>
                      <a:pt x="293" y="75"/>
                    </a:cubicBezTo>
                    <a:cubicBezTo>
                      <a:pt x="234" y="55"/>
                      <a:pt x="176" y="31"/>
                      <a:pt x="120" y="1"/>
                    </a:cubicBezTo>
                    <a:cubicBezTo>
                      <a:pt x="117" y="0"/>
                      <a:pt x="117" y="0"/>
                      <a:pt x="117" y="0"/>
                    </a:cubicBezTo>
                    <a:cubicBezTo>
                      <a:pt x="116" y="3"/>
                      <a:pt x="116" y="3"/>
                      <a:pt x="116" y="3"/>
                    </a:cubicBezTo>
                    <a:cubicBezTo>
                      <a:pt x="110" y="14"/>
                      <a:pt x="104" y="26"/>
                      <a:pt x="99" y="37"/>
                    </a:cubicBezTo>
                    <a:cubicBezTo>
                      <a:pt x="97" y="40"/>
                      <a:pt x="97" y="40"/>
                      <a:pt x="97" y="40"/>
                    </a:cubicBezTo>
                    <a:cubicBezTo>
                      <a:pt x="92" y="50"/>
                      <a:pt x="88" y="59"/>
                      <a:pt x="83" y="69"/>
                    </a:cubicBezTo>
                    <a:cubicBezTo>
                      <a:pt x="76" y="83"/>
                      <a:pt x="69" y="97"/>
                      <a:pt x="62" y="110"/>
                    </a:cubicBezTo>
                    <a:cubicBezTo>
                      <a:pt x="50" y="135"/>
                      <a:pt x="38" y="160"/>
                      <a:pt x="24" y="184"/>
                    </a:cubicBezTo>
                    <a:cubicBezTo>
                      <a:pt x="23" y="186"/>
                      <a:pt x="22" y="188"/>
                      <a:pt x="20" y="191"/>
                    </a:cubicBezTo>
                    <a:cubicBezTo>
                      <a:pt x="10" y="207"/>
                      <a:pt x="0" y="226"/>
                      <a:pt x="5" y="235"/>
                    </a:cubicBezTo>
                    <a:cubicBezTo>
                      <a:pt x="6" y="238"/>
                      <a:pt x="8" y="238"/>
                      <a:pt x="10" y="239"/>
                    </a:cubicBezTo>
                    <a:cubicBezTo>
                      <a:pt x="11" y="240"/>
                      <a:pt x="12" y="240"/>
                      <a:pt x="14" y="241"/>
                    </a:cubicBezTo>
                    <a:cubicBezTo>
                      <a:pt x="20" y="246"/>
                      <a:pt x="21" y="255"/>
                      <a:pt x="22" y="263"/>
                    </a:cubicBezTo>
                    <a:cubicBezTo>
                      <a:pt x="23" y="266"/>
                      <a:pt x="23" y="266"/>
                      <a:pt x="23" y="266"/>
                    </a:cubicBezTo>
                    <a:cubicBezTo>
                      <a:pt x="23" y="268"/>
                      <a:pt x="23" y="270"/>
                      <a:pt x="23" y="272"/>
                    </a:cubicBezTo>
                    <a:cubicBezTo>
                      <a:pt x="23" y="275"/>
                      <a:pt x="23" y="277"/>
                      <a:pt x="23" y="280"/>
                    </a:cubicBezTo>
                    <a:cubicBezTo>
                      <a:pt x="24" y="283"/>
                      <a:pt x="25" y="284"/>
                      <a:pt x="25" y="284"/>
                    </a:cubicBezTo>
                    <a:cubicBezTo>
                      <a:pt x="29" y="287"/>
                      <a:pt x="29" y="287"/>
                      <a:pt x="29" y="287"/>
                    </a:cubicBezTo>
                    <a:cubicBezTo>
                      <a:pt x="29" y="285"/>
                      <a:pt x="29" y="285"/>
                      <a:pt x="29" y="285"/>
                    </a:cubicBezTo>
                    <a:cubicBezTo>
                      <a:pt x="30" y="286"/>
                      <a:pt x="31" y="286"/>
                      <a:pt x="33" y="287"/>
                    </a:cubicBezTo>
                    <a:cubicBezTo>
                      <a:pt x="39" y="291"/>
                      <a:pt x="38" y="302"/>
                      <a:pt x="38" y="310"/>
                    </a:cubicBezTo>
                    <a:cubicBezTo>
                      <a:pt x="38" y="312"/>
                      <a:pt x="38" y="312"/>
                      <a:pt x="38" y="312"/>
                    </a:cubicBezTo>
                    <a:cubicBezTo>
                      <a:pt x="37" y="320"/>
                      <a:pt x="39" y="322"/>
                      <a:pt x="42" y="325"/>
                    </a:cubicBezTo>
                    <a:cubicBezTo>
                      <a:pt x="44" y="327"/>
                      <a:pt x="45" y="329"/>
                      <a:pt x="47" y="333"/>
                    </a:cubicBezTo>
                    <a:cubicBezTo>
                      <a:pt x="50" y="338"/>
                      <a:pt x="52" y="346"/>
                      <a:pt x="53" y="353"/>
                    </a:cubicBezTo>
                    <a:cubicBezTo>
                      <a:pt x="53" y="355"/>
                      <a:pt x="54" y="356"/>
                      <a:pt x="54" y="358"/>
                    </a:cubicBezTo>
                    <a:cubicBezTo>
                      <a:pt x="55" y="364"/>
                      <a:pt x="58" y="368"/>
                      <a:pt x="60" y="372"/>
                    </a:cubicBezTo>
                    <a:cubicBezTo>
                      <a:pt x="62" y="374"/>
                      <a:pt x="64" y="377"/>
                      <a:pt x="65" y="380"/>
                    </a:cubicBezTo>
                    <a:cubicBezTo>
                      <a:pt x="68" y="388"/>
                      <a:pt x="65" y="398"/>
                      <a:pt x="62" y="405"/>
                    </a:cubicBezTo>
                    <a:cubicBezTo>
                      <a:pt x="62" y="407"/>
                      <a:pt x="61" y="411"/>
                      <a:pt x="61" y="411"/>
                    </a:cubicBezTo>
                    <a:cubicBezTo>
                      <a:pt x="58" y="419"/>
                      <a:pt x="55" y="427"/>
                      <a:pt x="57" y="437"/>
                    </a:cubicBezTo>
                    <a:cubicBezTo>
                      <a:pt x="58" y="439"/>
                      <a:pt x="59" y="441"/>
                      <a:pt x="60" y="444"/>
                    </a:cubicBezTo>
                    <a:cubicBezTo>
                      <a:pt x="60" y="445"/>
                      <a:pt x="60" y="445"/>
                      <a:pt x="60" y="445"/>
                    </a:cubicBezTo>
                    <a:cubicBezTo>
                      <a:pt x="61" y="446"/>
                      <a:pt x="61" y="446"/>
                      <a:pt x="61" y="446"/>
                    </a:cubicBezTo>
                    <a:cubicBezTo>
                      <a:pt x="62" y="447"/>
                      <a:pt x="62" y="447"/>
                      <a:pt x="62" y="447"/>
                    </a:cubicBezTo>
                    <a:cubicBezTo>
                      <a:pt x="91" y="458"/>
                      <a:pt x="123" y="469"/>
                      <a:pt x="156" y="480"/>
                    </a:cubicBezTo>
                    <a:cubicBezTo>
                      <a:pt x="159" y="481"/>
                      <a:pt x="159" y="481"/>
                      <a:pt x="159" y="481"/>
                    </a:cubicBezTo>
                    <a:cubicBezTo>
                      <a:pt x="286" y="106"/>
                      <a:pt x="286" y="106"/>
                      <a:pt x="286" y="106"/>
                    </a:cubicBezTo>
                    <a:cubicBezTo>
                      <a:pt x="280" y="109"/>
                      <a:pt x="280" y="109"/>
                      <a:pt x="280" y="109"/>
                    </a:cubicBezTo>
                    <a:cubicBezTo>
                      <a:pt x="278" y="109"/>
                      <a:pt x="277" y="110"/>
                      <a:pt x="276" y="110"/>
                    </a:cubicBezTo>
                    <a:cubicBezTo>
                      <a:pt x="275" y="111"/>
                      <a:pt x="273" y="112"/>
                      <a:pt x="272" y="113"/>
                    </a:cubicBezTo>
                    <a:cubicBezTo>
                      <a:pt x="269" y="116"/>
                      <a:pt x="265" y="119"/>
                      <a:pt x="263" y="119"/>
                    </a:cubicBezTo>
                    <a:cubicBezTo>
                      <a:pt x="262" y="119"/>
                      <a:pt x="261" y="117"/>
                      <a:pt x="261" y="116"/>
                    </a:cubicBezTo>
                    <a:cubicBezTo>
                      <a:pt x="260" y="113"/>
                      <a:pt x="261" y="112"/>
                      <a:pt x="267" y="110"/>
                    </a:cubicBezTo>
                    <a:close/>
                  </a:path>
                </a:pathLst>
              </a:custGeom>
              <a:solidFill>
                <a:schemeClr val="accent2"/>
              </a:solid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87" name="Freeform 52"/>
              <p:cNvSpPr>
                <a:spLocks/>
              </p:cNvSpPr>
              <p:nvPr/>
            </p:nvSpPr>
            <p:spPr bwMode="auto">
              <a:xfrm>
                <a:off x="523" y="770"/>
                <a:ext cx="759" cy="1225"/>
              </a:xfrm>
              <a:custGeom>
                <a:avLst/>
                <a:gdLst>
                  <a:gd name="T0" fmla="*/ 280 w 286"/>
                  <a:gd name="T1" fmla="*/ 55 h 461"/>
                  <a:gd name="T2" fmla="*/ 278 w 286"/>
                  <a:gd name="T3" fmla="*/ 44 h 461"/>
                  <a:gd name="T4" fmla="*/ 276 w 286"/>
                  <a:gd name="T5" fmla="*/ 28 h 461"/>
                  <a:gd name="T6" fmla="*/ 264 w 286"/>
                  <a:gd name="T7" fmla="*/ 3 h 461"/>
                  <a:gd name="T8" fmla="*/ 261 w 286"/>
                  <a:gd name="T9" fmla="*/ 0 h 461"/>
                  <a:gd name="T10" fmla="*/ 2 w 286"/>
                  <a:gd name="T11" fmla="*/ 252 h 461"/>
                  <a:gd name="T12" fmla="*/ 8 w 286"/>
                  <a:gd name="T13" fmla="*/ 264 h 461"/>
                  <a:gd name="T14" fmla="*/ 18 w 286"/>
                  <a:gd name="T15" fmla="*/ 272 h 461"/>
                  <a:gd name="T16" fmla="*/ 23 w 286"/>
                  <a:gd name="T17" fmla="*/ 276 h 461"/>
                  <a:gd name="T18" fmla="*/ 19 w 286"/>
                  <a:gd name="T19" fmla="*/ 279 h 461"/>
                  <a:gd name="T20" fmla="*/ 19 w 286"/>
                  <a:gd name="T21" fmla="*/ 283 h 461"/>
                  <a:gd name="T22" fmla="*/ 250 w 286"/>
                  <a:gd name="T23" fmla="*/ 461 h 461"/>
                  <a:gd name="T24" fmla="*/ 253 w 286"/>
                  <a:gd name="T25" fmla="*/ 454 h 461"/>
                  <a:gd name="T26" fmla="*/ 253 w 286"/>
                  <a:gd name="T27" fmla="*/ 437 h 461"/>
                  <a:gd name="T28" fmla="*/ 258 w 286"/>
                  <a:gd name="T29" fmla="*/ 425 h 461"/>
                  <a:gd name="T30" fmla="*/ 250 w 286"/>
                  <a:gd name="T31" fmla="*/ 423 h 461"/>
                  <a:gd name="T32" fmla="*/ 243 w 286"/>
                  <a:gd name="T33" fmla="*/ 422 h 461"/>
                  <a:gd name="T34" fmla="*/ 239 w 286"/>
                  <a:gd name="T35" fmla="*/ 417 h 461"/>
                  <a:gd name="T36" fmla="*/ 227 w 286"/>
                  <a:gd name="T37" fmla="*/ 413 h 461"/>
                  <a:gd name="T38" fmla="*/ 226 w 286"/>
                  <a:gd name="T39" fmla="*/ 395 h 461"/>
                  <a:gd name="T40" fmla="*/ 225 w 286"/>
                  <a:gd name="T41" fmla="*/ 379 h 461"/>
                  <a:gd name="T42" fmla="*/ 221 w 286"/>
                  <a:gd name="T43" fmla="*/ 362 h 461"/>
                  <a:gd name="T44" fmla="*/ 216 w 286"/>
                  <a:gd name="T45" fmla="*/ 343 h 461"/>
                  <a:gd name="T46" fmla="*/ 218 w 286"/>
                  <a:gd name="T47" fmla="*/ 331 h 461"/>
                  <a:gd name="T48" fmla="*/ 221 w 286"/>
                  <a:gd name="T49" fmla="*/ 315 h 461"/>
                  <a:gd name="T50" fmla="*/ 227 w 286"/>
                  <a:gd name="T51" fmla="*/ 298 h 461"/>
                  <a:gd name="T52" fmla="*/ 235 w 286"/>
                  <a:gd name="T53" fmla="*/ 279 h 461"/>
                  <a:gd name="T54" fmla="*/ 234 w 286"/>
                  <a:gd name="T55" fmla="*/ 263 h 461"/>
                  <a:gd name="T56" fmla="*/ 235 w 286"/>
                  <a:gd name="T57" fmla="*/ 258 h 461"/>
                  <a:gd name="T58" fmla="*/ 233 w 286"/>
                  <a:gd name="T59" fmla="*/ 244 h 461"/>
                  <a:gd name="T60" fmla="*/ 229 w 286"/>
                  <a:gd name="T61" fmla="*/ 233 h 461"/>
                  <a:gd name="T62" fmla="*/ 238 w 286"/>
                  <a:gd name="T63" fmla="*/ 210 h 461"/>
                  <a:gd name="T64" fmla="*/ 249 w 286"/>
                  <a:gd name="T65" fmla="*/ 184 h 461"/>
                  <a:gd name="T66" fmla="*/ 254 w 286"/>
                  <a:gd name="T67" fmla="*/ 160 h 461"/>
                  <a:gd name="T68" fmla="*/ 264 w 286"/>
                  <a:gd name="T69" fmla="*/ 141 h 461"/>
                  <a:gd name="T70" fmla="*/ 244 w 286"/>
                  <a:gd name="T71" fmla="*/ 130 h 461"/>
                  <a:gd name="T72" fmla="*/ 243 w 286"/>
                  <a:gd name="T73" fmla="*/ 117 h 461"/>
                  <a:gd name="T74" fmla="*/ 255 w 286"/>
                  <a:gd name="T75" fmla="*/ 104 h 461"/>
                  <a:gd name="T76" fmla="*/ 259 w 286"/>
                  <a:gd name="T77" fmla="*/ 91 h 461"/>
                  <a:gd name="T78" fmla="*/ 272 w 286"/>
                  <a:gd name="T79" fmla="*/ 82 h 461"/>
                  <a:gd name="T80" fmla="*/ 282 w 286"/>
                  <a:gd name="T81" fmla="*/ 68 h 461"/>
                  <a:gd name="T82" fmla="*/ 286 w 286"/>
                  <a:gd name="T83" fmla="*/ 6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6" h="461">
                    <a:moveTo>
                      <a:pt x="283" y="59"/>
                    </a:moveTo>
                    <a:cubicBezTo>
                      <a:pt x="282" y="58"/>
                      <a:pt x="281" y="57"/>
                      <a:pt x="280" y="55"/>
                    </a:cubicBezTo>
                    <a:cubicBezTo>
                      <a:pt x="279" y="54"/>
                      <a:pt x="279" y="52"/>
                      <a:pt x="279" y="50"/>
                    </a:cubicBezTo>
                    <a:cubicBezTo>
                      <a:pt x="279" y="48"/>
                      <a:pt x="279" y="46"/>
                      <a:pt x="278" y="44"/>
                    </a:cubicBezTo>
                    <a:cubicBezTo>
                      <a:pt x="276" y="40"/>
                      <a:pt x="276" y="36"/>
                      <a:pt x="276" y="32"/>
                    </a:cubicBezTo>
                    <a:cubicBezTo>
                      <a:pt x="276" y="31"/>
                      <a:pt x="276" y="29"/>
                      <a:pt x="276" y="28"/>
                    </a:cubicBezTo>
                    <a:cubicBezTo>
                      <a:pt x="277" y="24"/>
                      <a:pt x="277" y="20"/>
                      <a:pt x="274" y="15"/>
                    </a:cubicBezTo>
                    <a:cubicBezTo>
                      <a:pt x="272" y="11"/>
                      <a:pt x="267" y="7"/>
                      <a:pt x="264" y="3"/>
                    </a:cubicBezTo>
                    <a:cubicBezTo>
                      <a:pt x="263" y="3"/>
                      <a:pt x="263" y="3"/>
                      <a:pt x="263" y="3"/>
                    </a:cubicBezTo>
                    <a:cubicBezTo>
                      <a:pt x="261" y="0"/>
                      <a:pt x="261" y="0"/>
                      <a:pt x="261" y="0"/>
                    </a:cubicBezTo>
                    <a:cubicBezTo>
                      <a:pt x="0" y="250"/>
                      <a:pt x="0" y="250"/>
                      <a:pt x="0" y="250"/>
                    </a:cubicBezTo>
                    <a:cubicBezTo>
                      <a:pt x="2" y="252"/>
                      <a:pt x="2" y="252"/>
                      <a:pt x="2" y="252"/>
                    </a:cubicBezTo>
                    <a:cubicBezTo>
                      <a:pt x="2" y="253"/>
                      <a:pt x="3" y="255"/>
                      <a:pt x="4" y="257"/>
                    </a:cubicBezTo>
                    <a:cubicBezTo>
                      <a:pt x="5" y="259"/>
                      <a:pt x="7" y="262"/>
                      <a:pt x="8" y="264"/>
                    </a:cubicBezTo>
                    <a:cubicBezTo>
                      <a:pt x="11" y="268"/>
                      <a:pt x="12" y="269"/>
                      <a:pt x="18" y="271"/>
                    </a:cubicBezTo>
                    <a:cubicBezTo>
                      <a:pt x="18" y="272"/>
                      <a:pt x="18" y="272"/>
                      <a:pt x="18" y="272"/>
                    </a:cubicBezTo>
                    <a:cubicBezTo>
                      <a:pt x="24" y="274"/>
                      <a:pt x="25" y="275"/>
                      <a:pt x="25" y="275"/>
                    </a:cubicBezTo>
                    <a:cubicBezTo>
                      <a:pt x="25" y="275"/>
                      <a:pt x="24" y="275"/>
                      <a:pt x="23" y="276"/>
                    </a:cubicBezTo>
                    <a:cubicBezTo>
                      <a:pt x="22" y="276"/>
                      <a:pt x="21" y="277"/>
                      <a:pt x="20" y="278"/>
                    </a:cubicBezTo>
                    <a:cubicBezTo>
                      <a:pt x="20" y="278"/>
                      <a:pt x="19" y="279"/>
                      <a:pt x="19" y="279"/>
                    </a:cubicBezTo>
                    <a:cubicBezTo>
                      <a:pt x="17" y="281"/>
                      <a:pt x="17" y="281"/>
                      <a:pt x="17" y="281"/>
                    </a:cubicBezTo>
                    <a:cubicBezTo>
                      <a:pt x="19" y="283"/>
                      <a:pt x="19" y="283"/>
                      <a:pt x="19" y="283"/>
                    </a:cubicBezTo>
                    <a:cubicBezTo>
                      <a:pt x="42" y="306"/>
                      <a:pt x="125" y="385"/>
                      <a:pt x="247" y="459"/>
                    </a:cubicBezTo>
                    <a:cubicBezTo>
                      <a:pt x="250" y="461"/>
                      <a:pt x="250" y="461"/>
                      <a:pt x="250" y="461"/>
                    </a:cubicBezTo>
                    <a:cubicBezTo>
                      <a:pt x="251" y="457"/>
                      <a:pt x="251" y="457"/>
                      <a:pt x="251" y="457"/>
                    </a:cubicBezTo>
                    <a:cubicBezTo>
                      <a:pt x="252" y="456"/>
                      <a:pt x="252" y="456"/>
                      <a:pt x="253" y="454"/>
                    </a:cubicBezTo>
                    <a:cubicBezTo>
                      <a:pt x="253" y="451"/>
                      <a:pt x="253" y="449"/>
                      <a:pt x="252" y="447"/>
                    </a:cubicBezTo>
                    <a:cubicBezTo>
                      <a:pt x="252" y="443"/>
                      <a:pt x="251" y="440"/>
                      <a:pt x="253" y="437"/>
                    </a:cubicBezTo>
                    <a:cubicBezTo>
                      <a:pt x="253" y="436"/>
                      <a:pt x="254" y="435"/>
                      <a:pt x="255" y="434"/>
                    </a:cubicBezTo>
                    <a:cubicBezTo>
                      <a:pt x="258" y="431"/>
                      <a:pt x="260" y="428"/>
                      <a:pt x="258" y="425"/>
                    </a:cubicBezTo>
                    <a:cubicBezTo>
                      <a:pt x="256" y="423"/>
                      <a:pt x="253" y="423"/>
                      <a:pt x="252" y="423"/>
                    </a:cubicBezTo>
                    <a:cubicBezTo>
                      <a:pt x="251" y="423"/>
                      <a:pt x="251" y="423"/>
                      <a:pt x="250" y="423"/>
                    </a:cubicBezTo>
                    <a:cubicBezTo>
                      <a:pt x="249" y="423"/>
                      <a:pt x="249" y="423"/>
                      <a:pt x="248" y="423"/>
                    </a:cubicBezTo>
                    <a:cubicBezTo>
                      <a:pt x="246" y="423"/>
                      <a:pt x="244" y="422"/>
                      <a:pt x="243" y="422"/>
                    </a:cubicBezTo>
                    <a:cubicBezTo>
                      <a:pt x="242" y="421"/>
                      <a:pt x="241" y="420"/>
                      <a:pt x="241" y="419"/>
                    </a:cubicBezTo>
                    <a:cubicBezTo>
                      <a:pt x="240" y="419"/>
                      <a:pt x="240" y="418"/>
                      <a:pt x="239" y="417"/>
                    </a:cubicBezTo>
                    <a:cubicBezTo>
                      <a:pt x="237" y="416"/>
                      <a:pt x="235" y="416"/>
                      <a:pt x="233" y="415"/>
                    </a:cubicBezTo>
                    <a:cubicBezTo>
                      <a:pt x="231" y="415"/>
                      <a:pt x="229" y="415"/>
                      <a:pt x="227" y="413"/>
                    </a:cubicBezTo>
                    <a:cubicBezTo>
                      <a:pt x="224" y="411"/>
                      <a:pt x="222" y="408"/>
                      <a:pt x="223" y="403"/>
                    </a:cubicBezTo>
                    <a:cubicBezTo>
                      <a:pt x="223" y="400"/>
                      <a:pt x="224" y="398"/>
                      <a:pt x="226" y="395"/>
                    </a:cubicBezTo>
                    <a:cubicBezTo>
                      <a:pt x="227" y="393"/>
                      <a:pt x="229" y="390"/>
                      <a:pt x="228" y="385"/>
                    </a:cubicBezTo>
                    <a:cubicBezTo>
                      <a:pt x="228" y="383"/>
                      <a:pt x="227" y="381"/>
                      <a:pt x="225" y="379"/>
                    </a:cubicBezTo>
                    <a:cubicBezTo>
                      <a:pt x="224" y="377"/>
                      <a:pt x="223" y="376"/>
                      <a:pt x="222" y="374"/>
                    </a:cubicBezTo>
                    <a:cubicBezTo>
                      <a:pt x="221" y="370"/>
                      <a:pt x="221" y="366"/>
                      <a:pt x="221" y="362"/>
                    </a:cubicBezTo>
                    <a:cubicBezTo>
                      <a:pt x="221" y="357"/>
                      <a:pt x="221" y="351"/>
                      <a:pt x="219" y="346"/>
                    </a:cubicBezTo>
                    <a:cubicBezTo>
                      <a:pt x="218" y="345"/>
                      <a:pt x="217" y="344"/>
                      <a:pt x="216" y="343"/>
                    </a:cubicBezTo>
                    <a:cubicBezTo>
                      <a:pt x="214" y="341"/>
                      <a:pt x="213" y="339"/>
                      <a:pt x="215" y="335"/>
                    </a:cubicBezTo>
                    <a:cubicBezTo>
                      <a:pt x="216" y="333"/>
                      <a:pt x="217" y="332"/>
                      <a:pt x="218" y="331"/>
                    </a:cubicBezTo>
                    <a:cubicBezTo>
                      <a:pt x="220" y="328"/>
                      <a:pt x="222" y="325"/>
                      <a:pt x="221" y="320"/>
                    </a:cubicBezTo>
                    <a:cubicBezTo>
                      <a:pt x="221" y="318"/>
                      <a:pt x="221" y="317"/>
                      <a:pt x="221" y="315"/>
                    </a:cubicBezTo>
                    <a:cubicBezTo>
                      <a:pt x="220" y="311"/>
                      <a:pt x="220" y="307"/>
                      <a:pt x="222" y="304"/>
                    </a:cubicBezTo>
                    <a:cubicBezTo>
                      <a:pt x="223" y="301"/>
                      <a:pt x="225" y="299"/>
                      <a:pt x="227" y="298"/>
                    </a:cubicBezTo>
                    <a:cubicBezTo>
                      <a:pt x="230" y="295"/>
                      <a:pt x="233" y="293"/>
                      <a:pt x="234" y="289"/>
                    </a:cubicBezTo>
                    <a:cubicBezTo>
                      <a:pt x="236" y="285"/>
                      <a:pt x="235" y="282"/>
                      <a:pt x="235" y="279"/>
                    </a:cubicBezTo>
                    <a:cubicBezTo>
                      <a:pt x="235" y="279"/>
                      <a:pt x="234" y="277"/>
                      <a:pt x="234" y="277"/>
                    </a:cubicBezTo>
                    <a:cubicBezTo>
                      <a:pt x="234" y="272"/>
                      <a:pt x="234" y="267"/>
                      <a:pt x="234" y="263"/>
                    </a:cubicBezTo>
                    <a:cubicBezTo>
                      <a:pt x="235" y="261"/>
                      <a:pt x="235" y="261"/>
                      <a:pt x="235" y="261"/>
                    </a:cubicBezTo>
                    <a:cubicBezTo>
                      <a:pt x="235" y="260"/>
                      <a:pt x="235" y="259"/>
                      <a:pt x="235" y="258"/>
                    </a:cubicBezTo>
                    <a:cubicBezTo>
                      <a:pt x="236" y="253"/>
                      <a:pt x="236" y="250"/>
                      <a:pt x="235" y="247"/>
                    </a:cubicBezTo>
                    <a:cubicBezTo>
                      <a:pt x="234" y="246"/>
                      <a:pt x="233" y="245"/>
                      <a:pt x="233" y="244"/>
                    </a:cubicBezTo>
                    <a:cubicBezTo>
                      <a:pt x="231" y="241"/>
                      <a:pt x="230" y="239"/>
                      <a:pt x="229" y="235"/>
                    </a:cubicBezTo>
                    <a:cubicBezTo>
                      <a:pt x="229" y="233"/>
                      <a:pt x="229" y="233"/>
                      <a:pt x="229" y="233"/>
                    </a:cubicBezTo>
                    <a:cubicBezTo>
                      <a:pt x="229" y="225"/>
                      <a:pt x="228" y="217"/>
                      <a:pt x="236" y="212"/>
                    </a:cubicBezTo>
                    <a:cubicBezTo>
                      <a:pt x="238" y="210"/>
                      <a:pt x="238" y="210"/>
                      <a:pt x="238" y="210"/>
                    </a:cubicBezTo>
                    <a:cubicBezTo>
                      <a:pt x="244" y="206"/>
                      <a:pt x="251" y="201"/>
                      <a:pt x="254" y="195"/>
                    </a:cubicBezTo>
                    <a:cubicBezTo>
                      <a:pt x="257" y="189"/>
                      <a:pt x="253" y="187"/>
                      <a:pt x="249" y="184"/>
                    </a:cubicBezTo>
                    <a:cubicBezTo>
                      <a:pt x="247" y="182"/>
                      <a:pt x="245" y="180"/>
                      <a:pt x="243" y="178"/>
                    </a:cubicBezTo>
                    <a:cubicBezTo>
                      <a:pt x="241" y="173"/>
                      <a:pt x="246" y="167"/>
                      <a:pt x="254" y="160"/>
                    </a:cubicBezTo>
                    <a:cubicBezTo>
                      <a:pt x="258" y="157"/>
                      <a:pt x="262" y="154"/>
                      <a:pt x="263" y="151"/>
                    </a:cubicBezTo>
                    <a:cubicBezTo>
                      <a:pt x="265" y="147"/>
                      <a:pt x="265" y="144"/>
                      <a:pt x="264" y="141"/>
                    </a:cubicBezTo>
                    <a:cubicBezTo>
                      <a:pt x="263" y="138"/>
                      <a:pt x="258" y="136"/>
                      <a:pt x="254" y="135"/>
                    </a:cubicBezTo>
                    <a:cubicBezTo>
                      <a:pt x="250" y="134"/>
                      <a:pt x="246" y="132"/>
                      <a:pt x="244" y="130"/>
                    </a:cubicBezTo>
                    <a:cubicBezTo>
                      <a:pt x="241" y="128"/>
                      <a:pt x="240" y="125"/>
                      <a:pt x="240" y="123"/>
                    </a:cubicBezTo>
                    <a:cubicBezTo>
                      <a:pt x="240" y="121"/>
                      <a:pt x="241" y="118"/>
                      <a:pt x="243" y="117"/>
                    </a:cubicBezTo>
                    <a:cubicBezTo>
                      <a:pt x="244" y="116"/>
                      <a:pt x="244" y="116"/>
                      <a:pt x="244" y="116"/>
                    </a:cubicBezTo>
                    <a:cubicBezTo>
                      <a:pt x="248" y="112"/>
                      <a:pt x="252" y="109"/>
                      <a:pt x="255" y="104"/>
                    </a:cubicBezTo>
                    <a:cubicBezTo>
                      <a:pt x="256" y="102"/>
                      <a:pt x="257" y="100"/>
                      <a:pt x="257" y="98"/>
                    </a:cubicBezTo>
                    <a:cubicBezTo>
                      <a:pt x="258" y="95"/>
                      <a:pt x="258" y="93"/>
                      <a:pt x="259" y="91"/>
                    </a:cubicBezTo>
                    <a:cubicBezTo>
                      <a:pt x="261" y="88"/>
                      <a:pt x="264" y="87"/>
                      <a:pt x="267" y="85"/>
                    </a:cubicBezTo>
                    <a:cubicBezTo>
                      <a:pt x="269" y="84"/>
                      <a:pt x="271" y="83"/>
                      <a:pt x="272" y="82"/>
                    </a:cubicBezTo>
                    <a:cubicBezTo>
                      <a:pt x="275" y="80"/>
                      <a:pt x="276" y="77"/>
                      <a:pt x="278" y="73"/>
                    </a:cubicBezTo>
                    <a:cubicBezTo>
                      <a:pt x="280" y="72"/>
                      <a:pt x="281" y="70"/>
                      <a:pt x="282" y="68"/>
                    </a:cubicBezTo>
                    <a:cubicBezTo>
                      <a:pt x="283" y="67"/>
                      <a:pt x="284" y="65"/>
                      <a:pt x="285" y="64"/>
                    </a:cubicBezTo>
                    <a:cubicBezTo>
                      <a:pt x="286" y="62"/>
                      <a:pt x="286" y="62"/>
                      <a:pt x="286" y="62"/>
                    </a:cubicBezTo>
                    <a:lnTo>
                      <a:pt x="283" y="59"/>
                    </a:lnTo>
                    <a:close/>
                  </a:path>
                </a:pathLst>
              </a:custGeom>
              <a:solidFill>
                <a:schemeClr val="accent1"/>
              </a:solid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88" name="Freeform 53"/>
              <p:cNvSpPr>
                <a:spLocks noEditPoints="1"/>
              </p:cNvSpPr>
              <p:nvPr/>
            </p:nvSpPr>
            <p:spPr bwMode="auto">
              <a:xfrm>
                <a:off x="1474" y="2298"/>
                <a:ext cx="754" cy="1228"/>
              </a:xfrm>
              <a:custGeom>
                <a:avLst/>
                <a:gdLst>
                  <a:gd name="T0" fmla="*/ 281 w 284"/>
                  <a:gd name="T1" fmla="*/ 36 h 462"/>
                  <a:gd name="T2" fmla="*/ 140 w 284"/>
                  <a:gd name="T3" fmla="*/ 1 h 462"/>
                  <a:gd name="T4" fmla="*/ 137 w 284"/>
                  <a:gd name="T5" fmla="*/ 0 h 462"/>
                  <a:gd name="T6" fmla="*/ 128 w 284"/>
                  <a:gd name="T7" fmla="*/ 27 h 462"/>
                  <a:gd name="T8" fmla="*/ 136 w 284"/>
                  <a:gd name="T9" fmla="*/ 21 h 462"/>
                  <a:gd name="T10" fmla="*/ 140 w 284"/>
                  <a:gd name="T11" fmla="*/ 19 h 462"/>
                  <a:gd name="T12" fmla="*/ 141 w 284"/>
                  <a:gd name="T13" fmla="*/ 19 h 462"/>
                  <a:gd name="T14" fmla="*/ 145 w 284"/>
                  <a:gd name="T15" fmla="*/ 24 h 462"/>
                  <a:gd name="T16" fmla="*/ 152 w 284"/>
                  <a:gd name="T17" fmla="*/ 31 h 462"/>
                  <a:gd name="T18" fmla="*/ 158 w 284"/>
                  <a:gd name="T19" fmla="*/ 32 h 462"/>
                  <a:gd name="T20" fmla="*/ 166 w 284"/>
                  <a:gd name="T21" fmla="*/ 34 h 462"/>
                  <a:gd name="T22" fmla="*/ 165 w 284"/>
                  <a:gd name="T23" fmla="*/ 34 h 462"/>
                  <a:gd name="T24" fmla="*/ 158 w 284"/>
                  <a:gd name="T25" fmla="*/ 36 h 462"/>
                  <a:gd name="T26" fmla="*/ 155 w 284"/>
                  <a:gd name="T27" fmla="*/ 36 h 462"/>
                  <a:gd name="T28" fmla="*/ 145 w 284"/>
                  <a:gd name="T29" fmla="*/ 34 h 462"/>
                  <a:gd name="T30" fmla="*/ 130 w 284"/>
                  <a:gd name="T31" fmla="*/ 31 h 462"/>
                  <a:gd name="T32" fmla="*/ 129 w 284"/>
                  <a:gd name="T33" fmla="*/ 31 h 462"/>
                  <a:gd name="T34" fmla="*/ 127 w 284"/>
                  <a:gd name="T35" fmla="*/ 31 h 462"/>
                  <a:gd name="T36" fmla="*/ 0 w 284"/>
                  <a:gd name="T37" fmla="*/ 405 h 462"/>
                  <a:gd name="T38" fmla="*/ 3 w 284"/>
                  <a:gd name="T39" fmla="*/ 406 h 462"/>
                  <a:gd name="T40" fmla="*/ 127 w 284"/>
                  <a:gd name="T41" fmla="*/ 442 h 462"/>
                  <a:gd name="T42" fmla="*/ 177 w 284"/>
                  <a:gd name="T43" fmla="*/ 454 h 462"/>
                  <a:gd name="T44" fmla="*/ 184 w 284"/>
                  <a:gd name="T45" fmla="*/ 455 h 462"/>
                  <a:gd name="T46" fmla="*/ 217 w 284"/>
                  <a:gd name="T47" fmla="*/ 461 h 462"/>
                  <a:gd name="T48" fmla="*/ 220 w 284"/>
                  <a:gd name="T49" fmla="*/ 462 h 462"/>
                  <a:gd name="T50" fmla="*/ 221 w 284"/>
                  <a:gd name="T51" fmla="*/ 459 h 462"/>
                  <a:gd name="T52" fmla="*/ 267 w 284"/>
                  <a:gd name="T53" fmla="*/ 144 h 462"/>
                  <a:gd name="T54" fmla="*/ 261 w 284"/>
                  <a:gd name="T55" fmla="*/ 143 h 462"/>
                  <a:gd name="T56" fmla="*/ 261 w 284"/>
                  <a:gd name="T57" fmla="*/ 145 h 462"/>
                  <a:gd name="T58" fmla="*/ 257 w 284"/>
                  <a:gd name="T59" fmla="*/ 150 h 462"/>
                  <a:gd name="T60" fmla="*/ 255 w 284"/>
                  <a:gd name="T61" fmla="*/ 151 h 462"/>
                  <a:gd name="T62" fmla="*/ 253 w 284"/>
                  <a:gd name="T63" fmla="*/ 154 h 462"/>
                  <a:gd name="T64" fmla="*/ 253 w 284"/>
                  <a:gd name="T65" fmla="*/ 148 h 462"/>
                  <a:gd name="T66" fmla="*/ 252 w 284"/>
                  <a:gd name="T67" fmla="*/ 145 h 462"/>
                  <a:gd name="T68" fmla="*/ 252 w 284"/>
                  <a:gd name="T69" fmla="*/ 144 h 462"/>
                  <a:gd name="T70" fmla="*/ 251 w 284"/>
                  <a:gd name="T71" fmla="*/ 143 h 462"/>
                  <a:gd name="T72" fmla="*/ 251 w 284"/>
                  <a:gd name="T73" fmla="*/ 142 h 462"/>
                  <a:gd name="T74" fmla="*/ 251 w 284"/>
                  <a:gd name="T75" fmla="*/ 140 h 462"/>
                  <a:gd name="T76" fmla="*/ 250 w 284"/>
                  <a:gd name="T77" fmla="*/ 136 h 462"/>
                  <a:gd name="T78" fmla="*/ 249 w 284"/>
                  <a:gd name="T79" fmla="*/ 135 h 462"/>
                  <a:gd name="T80" fmla="*/ 257 w 284"/>
                  <a:gd name="T81" fmla="*/ 125 h 462"/>
                  <a:gd name="T82" fmla="*/ 258 w 284"/>
                  <a:gd name="T83" fmla="*/ 123 h 462"/>
                  <a:gd name="T84" fmla="*/ 260 w 284"/>
                  <a:gd name="T85" fmla="*/ 121 h 462"/>
                  <a:gd name="T86" fmla="*/ 269 w 284"/>
                  <a:gd name="T87" fmla="*/ 114 h 462"/>
                  <a:gd name="T88" fmla="*/ 272 w 284"/>
                  <a:gd name="T89" fmla="*/ 113 h 462"/>
                  <a:gd name="T90" fmla="*/ 272 w 284"/>
                  <a:gd name="T91" fmla="*/ 111 h 462"/>
                  <a:gd name="T92" fmla="*/ 284 w 284"/>
                  <a:gd name="T93" fmla="*/ 39 h 462"/>
                  <a:gd name="T94" fmla="*/ 284 w 284"/>
                  <a:gd name="T95" fmla="*/ 36 h 462"/>
                  <a:gd name="T96" fmla="*/ 281 w 284"/>
                  <a:gd name="T97" fmla="*/ 36 h 462"/>
                  <a:gd name="T98" fmla="*/ 233 w 284"/>
                  <a:gd name="T99" fmla="*/ 166 h 462"/>
                  <a:gd name="T100" fmla="*/ 237 w 284"/>
                  <a:gd name="T101" fmla="*/ 160 h 462"/>
                  <a:gd name="T102" fmla="*/ 239 w 284"/>
                  <a:gd name="T103" fmla="*/ 164 h 462"/>
                  <a:gd name="T104" fmla="*/ 238 w 284"/>
                  <a:gd name="T105" fmla="*/ 165 h 462"/>
                  <a:gd name="T106" fmla="*/ 233 w 284"/>
                  <a:gd name="T107" fmla="*/ 167 h 462"/>
                  <a:gd name="T108" fmla="*/ 233 w 284"/>
                  <a:gd name="T109" fmla="*/ 167 h 462"/>
                  <a:gd name="T110" fmla="*/ 233 w 284"/>
                  <a:gd name="T111" fmla="*/ 16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4" h="462">
                    <a:moveTo>
                      <a:pt x="281" y="36"/>
                    </a:moveTo>
                    <a:cubicBezTo>
                      <a:pt x="267" y="34"/>
                      <a:pt x="214" y="25"/>
                      <a:pt x="140" y="1"/>
                    </a:cubicBezTo>
                    <a:cubicBezTo>
                      <a:pt x="137" y="0"/>
                      <a:pt x="137" y="0"/>
                      <a:pt x="137" y="0"/>
                    </a:cubicBezTo>
                    <a:cubicBezTo>
                      <a:pt x="128" y="27"/>
                      <a:pt x="128" y="27"/>
                      <a:pt x="128" y="27"/>
                    </a:cubicBezTo>
                    <a:cubicBezTo>
                      <a:pt x="136" y="21"/>
                      <a:pt x="136" y="21"/>
                      <a:pt x="136" y="21"/>
                    </a:cubicBezTo>
                    <a:cubicBezTo>
                      <a:pt x="137" y="20"/>
                      <a:pt x="139" y="19"/>
                      <a:pt x="140" y="19"/>
                    </a:cubicBezTo>
                    <a:cubicBezTo>
                      <a:pt x="140" y="19"/>
                      <a:pt x="141" y="19"/>
                      <a:pt x="141" y="19"/>
                    </a:cubicBezTo>
                    <a:cubicBezTo>
                      <a:pt x="143" y="20"/>
                      <a:pt x="144" y="22"/>
                      <a:pt x="145" y="24"/>
                    </a:cubicBezTo>
                    <a:cubicBezTo>
                      <a:pt x="147" y="26"/>
                      <a:pt x="149" y="29"/>
                      <a:pt x="152" y="31"/>
                    </a:cubicBezTo>
                    <a:cubicBezTo>
                      <a:pt x="154" y="32"/>
                      <a:pt x="156" y="32"/>
                      <a:pt x="158" y="32"/>
                    </a:cubicBezTo>
                    <a:cubicBezTo>
                      <a:pt x="163" y="32"/>
                      <a:pt x="165" y="33"/>
                      <a:pt x="166" y="34"/>
                    </a:cubicBezTo>
                    <a:cubicBezTo>
                      <a:pt x="166" y="34"/>
                      <a:pt x="166" y="34"/>
                      <a:pt x="165" y="34"/>
                    </a:cubicBezTo>
                    <a:cubicBezTo>
                      <a:pt x="165" y="35"/>
                      <a:pt x="162" y="36"/>
                      <a:pt x="158" y="36"/>
                    </a:cubicBezTo>
                    <a:cubicBezTo>
                      <a:pt x="156" y="36"/>
                      <a:pt x="155" y="36"/>
                      <a:pt x="155" y="36"/>
                    </a:cubicBezTo>
                    <a:cubicBezTo>
                      <a:pt x="152" y="36"/>
                      <a:pt x="148" y="35"/>
                      <a:pt x="145" y="34"/>
                    </a:cubicBezTo>
                    <a:cubicBezTo>
                      <a:pt x="140" y="32"/>
                      <a:pt x="135" y="31"/>
                      <a:pt x="130" y="31"/>
                    </a:cubicBezTo>
                    <a:cubicBezTo>
                      <a:pt x="129" y="31"/>
                      <a:pt x="129" y="31"/>
                      <a:pt x="129" y="31"/>
                    </a:cubicBezTo>
                    <a:cubicBezTo>
                      <a:pt x="127" y="31"/>
                      <a:pt x="127" y="31"/>
                      <a:pt x="127" y="31"/>
                    </a:cubicBezTo>
                    <a:cubicBezTo>
                      <a:pt x="0" y="405"/>
                      <a:pt x="0" y="405"/>
                      <a:pt x="0" y="405"/>
                    </a:cubicBezTo>
                    <a:cubicBezTo>
                      <a:pt x="3" y="406"/>
                      <a:pt x="3" y="406"/>
                      <a:pt x="3" y="406"/>
                    </a:cubicBezTo>
                    <a:cubicBezTo>
                      <a:pt x="42" y="418"/>
                      <a:pt x="83" y="430"/>
                      <a:pt x="127" y="442"/>
                    </a:cubicBezTo>
                    <a:cubicBezTo>
                      <a:pt x="143" y="447"/>
                      <a:pt x="160" y="450"/>
                      <a:pt x="177" y="454"/>
                    </a:cubicBezTo>
                    <a:cubicBezTo>
                      <a:pt x="184" y="455"/>
                      <a:pt x="184" y="455"/>
                      <a:pt x="184" y="455"/>
                    </a:cubicBezTo>
                    <a:cubicBezTo>
                      <a:pt x="194" y="457"/>
                      <a:pt x="205" y="459"/>
                      <a:pt x="217" y="461"/>
                    </a:cubicBezTo>
                    <a:cubicBezTo>
                      <a:pt x="220" y="462"/>
                      <a:pt x="220" y="462"/>
                      <a:pt x="220" y="462"/>
                    </a:cubicBezTo>
                    <a:cubicBezTo>
                      <a:pt x="221" y="459"/>
                      <a:pt x="221" y="459"/>
                      <a:pt x="221" y="459"/>
                    </a:cubicBezTo>
                    <a:cubicBezTo>
                      <a:pt x="226" y="419"/>
                      <a:pt x="247" y="277"/>
                      <a:pt x="267" y="144"/>
                    </a:cubicBezTo>
                    <a:cubicBezTo>
                      <a:pt x="261" y="143"/>
                      <a:pt x="261" y="143"/>
                      <a:pt x="261" y="143"/>
                    </a:cubicBezTo>
                    <a:cubicBezTo>
                      <a:pt x="261" y="143"/>
                      <a:pt x="261" y="144"/>
                      <a:pt x="261" y="145"/>
                    </a:cubicBezTo>
                    <a:cubicBezTo>
                      <a:pt x="260" y="147"/>
                      <a:pt x="258" y="148"/>
                      <a:pt x="257" y="150"/>
                    </a:cubicBezTo>
                    <a:cubicBezTo>
                      <a:pt x="256" y="150"/>
                      <a:pt x="256" y="151"/>
                      <a:pt x="255" y="151"/>
                    </a:cubicBezTo>
                    <a:cubicBezTo>
                      <a:pt x="254" y="152"/>
                      <a:pt x="253" y="153"/>
                      <a:pt x="253" y="154"/>
                    </a:cubicBezTo>
                    <a:cubicBezTo>
                      <a:pt x="253" y="152"/>
                      <a:pt x="253" y="150"/>
                      <a:pt x="253" y="148"/>
                    </a:cubicBezTo>
                    <a:cubicBezTo>
                      <a:pt x="253" y="147"/>
                      <a:pt x="252" y="146"/>
                      <a:pt x="252" y="145"/>
                    </a:cubicBezTo>
                    <a:cubicBezTo>
                      <a:pt x="252" y="144"/>
                      <a:pt x="252" y="144"/>
                      <a:pt x="252" y="144"/>
                    </a:cubicBezTo>
                    <a:cubicBezTo>
                      <a:pt x="251" y="143"/>
                      <a:pt x="251" y="143"/>
                      <a:pt x="251" y="143"/>
                    </a:cubicBezTo>
                    <a:cubicBezTo>
                      <a:pt x="251" y="142"/>
                      <a:pt x="251" y="142"/>
                      <a:pt x="251" y="142"/>
                    </a:cubicBezTo>
                    <a:cubicBezTo>
                      <a:pt x="251" y="141"/>
                      <a:pt x="251" y="141"/>
                      <a:pt x="251" y="140"/>
                    </a:cubicBezTo>
                    <a:cubicBezTo>
                      <a:pt x="251" y="138"/>
                      <a:pt x="250" y="137"/>
                      <a:pt x="250" y="136"/>
                    </a:cubicBezTo>
                    <a:cubicBezTo>
                      <a:pt x="250" y="136"/>
                      <a:pt x="250" y="135"/>
                      <a:pt x="249" y="135"/>
                    </a:cubicBezTo>
                    <a:cubicBezTo>
                      <a:pt x="248" y="132"/>
                      <a:pt x="254" y="127"/>
                      <a:pt x="257" y="125"/>
                    </a:cubicBezTo>
                    <a:cubicBezTo>
                      <a:pt x="258" y="123"/>
                      <a:pt x="258" y="123"/>
                      <a:pt x="258" y="123"/>
                    </a:cubicBezTo>
                    <a:cubicBezTo>
                      <a:pt x="258" y="123"/>
                      <a:pt x="259" y="122"/>
                      <a:pt x="260" y="121"/>
                    </a:cubicBezTo>
                    <a:cubicBezTo>
                      <a:pt x="262" y="119"/>
                      <a:pt x="267" y="114"/>
                      <a:pt x="269" y="114"/>
                    </a:cubicBezTo>
                    <a:cubicBezTo>
                      <a:pt x="272" y="113"/>
                      <a:pt x="272" y="113"/>
                      <a:pt x="272" y="113"/>
                    </a:cubicBezTo>
                    <a:cubicBezTo>
                      <a:pt x="272" y="111"/>
                      <a:pt x="272" y="111"/>
                      <a:pt x="272" y="111"/>
                    </a:cubicBezTo>
                    <a:cubicBezTo>
                      <a:pt x="276" y="86"/>
                      <a:pt x="280" y="62"/>
                      <a:pt x="284" y="39"/>
                    </a:cubicBezTo>
                    <a:cubicBezTo>
                      <a:pt x="284" y="36"/>
                      <a:pt x="284" y="36"/>
                      <a:pt x="284" y="36"/>
                    </a:cubicBezTo>
                    <a:lnTo>
                      <a:pt x="281" y="36"/>
                    </a:lnTo>
                    <a:close/>
                    <a:moveTo>
                      <a:pt x="233" y="166"/>
                    </a:moveTo>
                    <a:cubicBezTo>
                      <a:pt x="233" y="164"/>
                      <a:pt x="235" y="161"/>
                      <a:pt x="237" y="160"/>
                    </a:cubicBezTo>
                    <a:cubicBezTo>
                      <a:pt x="237" y="161"/>
                      <a:pt x="237" y="163"/>
                      <a:pt x="239" y="164"/>
                    </a:cubicBezTo>
                    <a:cubicBezTo>
                      <a:pt x="238" y="164"/>
                      <a:pt x="238" y="165"/>
                      <a:pt x="238" y="165"/>
                    </a:cubicBezTo>
                    <a:cubicBezTo>
                      <a:pt x="236" y="166"/>
                      <a:pt x="235" y="167"/>
                      <a:pt x="233" y="167"/>
                    </a:cubicBezTo>
                    <a:cubicBezTo>
                      <a:pt x="233" y="167"/>
                      <a:pt x="233" y="167"/>
                      <a:pt x="233" y="167"/>
                    </a:cubicBezTo>
                    <a:cubicBezTo>
                      <a:pt x="233" y="167"/>
                      <a:pt x="233" y="167"/>
                      <a:pt x="233" y="166"/>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89" name="Freeform 54"/>
              <p:cNvSpPr>
                <a:spLocks noEditPoints="1"/>
              </p:cNvSpPr>
              <p:nvPr/>
            </p:nvSpPr>
            <p:spPr bwMode="auto">
              <a:xfrm>
                <a:off x="440" y="1517"/>
                <a:ext cx="922" cy="1764"/>
              </a:xfrm>
              <a:custGeom>
                <a:avLst/>
                <a:gdLst>
                  <a:gd name="T0" fmla="*/ 281 w 347"/>
                  <a:gd name="T1" fmla="*/ 180 h 664"/>
                  <a:gd name="T2" fmla="*/ 48 w 347"/>
                  <a:gd name="T3" fmla="*/ 37 h 664"/>
                  <a:gd name="T4" fmla="*/ 56 w 347"/>
                  <a:gd name="T5" fmla="*/ 60 h 664"/>
                  <a:gd name="T6" fmla="*/ 94 w 347"/>
                  <a:gd name="T7" fmla="*/ 61 h 664"/>
                  <a:gd name="T8" fmla="*/ 90 w 347"/>
                  <a:gd name="T9" fmla="*/ 86 h 664"/>
                  <a:gd name="T10" fmla="*/ 83 w 347"/>
                  <a:gd name="T11" fmla="*/ 161 h 664"/>
                  <a:gd name="T12" fmla="*/ 76 w 347"/>
                  <a:gd name="T13" fmla="*/ 193 h 664"/>
                  <a:gd name="T14" fmla="*/ 79 w 347"/>
                  <a:gd name="T15" fmla="*/ 207 h 664"/>
                  <a:gd name="T16" fmla="*/ 91 w 347"/>
                  <a:gd name="T17" fmla="*/ 235 h 664"/>
                  <a:gd name="T18" fmla="*/ 77 w 347"/>
                  <a:gd name="T19" fmla="*/ 268 h 664"/>
                  <a:gd name="T20" fmla="*/ 63 w 347"/>
                  <a:gd name="T21" fmla="*/ 276 h 664"/>
                  <a:gd name="T22" fmla="*/ 56 w 347"/>
                  <a:gd name="T23" fmla="*/ 282 h 664"/>
                  <a:gd name="T24" fmla="*/ 40 w 347"/>
                  <a:gd name="T25" fmla="*/ 293 h 664"/>
                  <a:gd name="T26" fmla="*/ 31 w 347"/>
                  <a:gd name="T27" fmla="*/ 295 h 664"/>
                  <a:gd name="T28" fmla="*/ 36 w 347"/>
                  <a:gd name="T29" fmla="*/ 311 h 664"/>
                  <a:gd name="T30" fmla="*/ 28 w 347"/>
                  <a:gd name="T31" fmla="*/ 327 h 664"/>
                  <a:gd name="T32" fmla="*/ 40 w 347"/>
                  <a:gd name="T33" fmla="*/ 337 h 664"/>
                  <a:gd name="T34" fmla="*/ 60 w 347"/>
                  <a:gd name="T35" fmla="*/ 330 h 664"/>
                  <a:gd name="T36" fmla="*/ 52 w 347"/>
                  <a:gd name="T37" fmla="*/ 338 h 664"/>
                  <a:gd name="T38" fmla="*/ 31 w 347"/>
                  <a:gd name="T39" fmla="*/ 352 h 664"/>
                  <a:gd name="T40" fmla="*/ 39 w 347"/>
                  <a:gd name="T41" fmla="*/ 365 h 664"/>
                  <a:gd name="T42" fmla="*/ 46 w 347"/>
                  <a:gd name="T43" fmla="*/ 369 h 664"/>
                  <a:gd name="T44" fmla="*/ 45 w 347"/>
                  <a:gd name="T45" fmla="*/ 382 h 664"/>
                  <a:gd name="T46" fmla="*/ 41 w 347"/>
                  <a:gd name="T47" fmla="*/ 390 h 664"/>
                  <a:gd name="T48" fmla="*/ 26 w 347"/>
                  <a:gd name="T49" fmla="*/ 405 h 664"/>
                  <a:gd name="T50" fmla="*/ 34 w 347"/>
                  <a:gd name="T51" fmla="*/ 418 h 664"/>
                  <a:gd name="T52" fmla="*/ 26 w 347"/>
                  <a:gd name="T53" fmla="*/ 433 h 664"/>
                  <a:gd name="T54" fmla="*/ 38 w 347"/>
                  <a:gd name="T55" fmla="*/ 450 h 664"/>
                  <a:gd name="T56" fmla="*/ 33 w 347"/>
                  <a:gd name="T57" fmla="*/ 454 h 664"/>
                  <a:gd name="T58" fmla="*/ 9 w 347"/>
                  <a:gd name="T59" fmla="*/ 427 h 664"/>
                  <a:gd name="T60" fmla="*/ 6 w 347"/>
                  <a:gd name="T61" fmla="*/ 448 h 664"/>
                  <a:gd name="T62" fmla="*/ 8 w 347"/>
                  <a:gd name="T63" fmla="*/ 465 h 664"/>
                  <a:gd name="T64" fmla="*/ 10 w 347"/>
                  <a:gd name="T65" fmla="*/ 479 h 664"/>
                  <a:gd name="T66" fmla="*/ 14 w 347"/>
                  <a:gd name="T67" fmla="*/ 494 h 664"/>
                  <a:gd name="T68" fmla="*/ 26 w 347"/>
                  <a:gd name="T69" fmla="*/ 516 h 664"/>
                  <a:gd name="T70" fmla="*/ 30 w 347"/>
                  <a:gd name="T71" fmla="*/ 536 h 664"/>
                  <a:gd name="T72" fmla="*/ 33 w 347"/>
                  <a:gd name="T73" fmla="*/ 539 h 664"/>
                  <a:gd name="T74" fmla="*/ 46 w 347"/>
                  <a:gd name="T75" fmla="*/ 575 h 664"/>
                  <a:gd name="T76" fmla="*/ 70 w 347"/>
                  <a:gd name="T77" fmla="*/ 560 h 664"/>
                  <a:gd name="T78" fmla="*/ 59 w 347"/>
                  <a:gd name="T79" fmla="*/ 486 h 664"/>
                  <a:gd name="T80" fmla="*/ 64 w 347"/>
                  <a:gd name="T81" fmla="*/ 487 h 664"/>
                  <a:gd name="T82" fmla="*/ 59 w 347"/>
                  <a:gd name="T83" fmla="*/ 502 h 664"/>
                  <a:gd name="T84" fmla="*/ 62 w 347"/>
                  <a:gd name="T85" fmla="*/ 512 h 664"/>
                  <a:gd name="T86" fmla="*/ 70 w 347"/>
                  <a:gd name="T87" fmla="*/ 534 h 664"/>
                  <a:gd name="T88" fmla="*/ 83 w 347"/>
                  <a:gd name="T89" fmla="*/ 545 h 664"/>
                  <a:gd name="T90" fmla="*/ 284 w 347"/>
                  <a:gd name="T91" fmla="*/ 662 h 664"/>
                  <a:gd name="T92" fmla="*/ 295 w 347"/>
                  <a:gd name="T93" fmla="*/ 599 h 664"/>
                  <a:gd name="T94" fmla="*/ 268 w 347"/>
                  <a:gd name="T95" fmla="*/ 530 h 664"/>
                  <a:gd name="T96" fmla="*/ 252 w 347"/>
                  <a:gd name="T97" fmla="*/ 484 h 664"/>
                  <a:gd name="T98" fmla="*/ 254 w 347"/>
                  <a:gd name="T99" fmla="*/ 402 h 664"/>
                  <a:gd name="T100" fmla="*/ 346 w 347"/>
                  <a:gd name="T101" fmla="*/ 220 h 664"/>
                  <a:gd name="T102" fmla="*/ 70 w 347"/>
                  <a:gd name="T103" fmla="*/ 500 h 664"/>
                  <a:gd name="T104" fmla="*/ 47 w 347"/>
                  <a:gd name="T105" fmla="*/ 465 h 664"/>
                  <a:gd name="T106" fmla="*/ 45 w 347"/>
                  <a:gd name="T107" fmla="*/ 465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7" h="664">
                    <a:moveTo>
                      <a:pt x="345" y="216"/>
                    </a:moveTo>
                    <a:cubicBezTo>
                      <a:pt x="324" y="205"/>
                      <a:pt x="303" y="193"/>
                      <a:pt x="282" y="181"/>
                    </a:cubicBezTo>
                    <a:cubicBezTo>
                      <a:pt x="282" y="181"/>
                      <a:pt x="282" y="181"/>
                      <a:pt x="282" y="181"/>
                    </a:cubicBezTo>
                    <a:cubicBezTo>
                      <a:pt x="282" y="181"/>
                      <a:pt x="282" y="181"/>
                      <a:pt x="282" y="181"/>
                    </a:cubicBezTo>
                    <a:cubicBezTo>
                      <a:pt x="281" y="180"/>
                      <a:pt x="281" y="180"/>
                      <a:pt x="281" y="180"/>
                    </a:cubicBezTo>
                    <a:cubicBezTo>
                      <a:pt x="281" y="180"/>
                      <a:pt x="281" y="180"/>
                      <a:pt x="281" y="180"/>
                    </a:cubicBezTo>
                    <a:cubicBezTo>
                      <a:pt x="160" y="107"/>
                      <a:pt x="75" y="27"/>
                      <a:pt x="52" y="4"/>
                    </a:cubicBezTo>
                    <a:cubicBezTo>
                      <a:pt x="48" y="0"/>
                      <a:pt x="48" y="0"/>
                      <a:pt x="48" y="0"/>
                    </a:cubicBezTo>
                    <a:cubicBezTo>
                      <a:pt x="47" y="6"/>
                      <a:pt x="47" y="6"/>
                      <a:pt x="47" y="6"/>
                    </a:cubicBezTo>
                    <a:cubicBezTo>
                      <a:pt x="46" y="11"/>
                      <a:pt x="47" y="17"/>
                      <a:pt x="47" y="23"/>
                    </a:cubicBezTo>
                    <a:cubicBezTo>
                      <a:pt x="48" y="26"/>
                      <a:pt x="48" y="30"/>
                      <a:pt x="48" y="32"/>
                    </a:cubicBezTo>
                    <a:cubicBezTo>
                      <a:pt x="48" y="34"/>
                      <a:pt x="48" y="35"/>
                      <a:pt x="48" y="37"/>
                    </a:cubicBezTo>
                    <a:cubicBezTo>
                      <a:pt x="48" y="40"/>
                      <a:pt x="48" y="43"/>
                      <a:pt x="48" y="45"/>
                    </a:cubicBezTo>
                    <a:cubicBezTo>
                      <a:pt x="48" y="46"/>
                      <a:pt x="47" y="47"/>
                      <a:pt x="47" y="48"/>
                    </a:cubicBezTo>
                    <a:cubicBezTo>
                      <a:pt x="46" y="51"/>
                      <a:pt x="43" y="57"/>
                      <a:pt x="48" y="60"/>
                    </a:cubicBezTo>
                    <a:cubicBezTo>
                      <a:pt x="49" y="61"/>
                      <a:pt x="50" y="61"/>
                      <a:pt x="51" y="61"/>
                    </a:cubicBezTo>
                    <a:cubicBezTo>
                      <a:pt x="52" y="61"/>
                      <a:pt x="54" y="61"/>
                      <a:pt x="55" y="61"/>
                    </a:cubicBezTo>
                    <a:cubicBezTo>
                      <a:pt x="55" y="60"/>
                      <a:pt x="56" y="60"/>
                      <a:pt x="56" y="60"/>
                    </a:cubicBezTo>
                    <a:cubicBezTo>
                      <a:pt x="58" y="60"/>
                      <a:pt x="60" y="61"/>
                      <a:pt x="62" y="62"/>
                    </a:cubicBezTo>
                    <a:cubicBezTo>
                      <a:pt x="64" y="62"/>
                      <a:pt x="66" y="63"/>
                      <a:pt x="67" y="63"/>
                    </a:cubicBezTo>
                    <a:cubicBezTo>
                      <a:pt x="70" y="63"/>
                      <a:pt x="72" y="61"/>
                      <a:pt x="75" y="59"/>
                    </a:cubicBezTo>
                    <a:cubicBezTo>
                      <a:pt x="76" y="58"/>
                      <a:pt x="76" y="58"/>
                      <a:pt x="76" y="58"/>
                    </a:cubicBezTo>
                    <a:cubicBezTo>
                      <a:pt x="78" y="57"/>
                      <a:pt x="81" y="56"/>
                      <a:pt x="85" y="56"/>
                    </a:cubicBezTo>
                    <a:cubicBezTo>
                      <a:pt x="87" y="56"/>
                      <a:pt x="93" y="56"/>
                      <a:pt x="94" y="61"/>
                    </a:cubicBezTo>
                    <a:cubicBezTo>
                      <a:pt x="95" y="64"/>
                      <a:pt x="93" y="68"/>
                      <a:pt x="91" y="72"/>
                    </a:cubicBezTo>
                    <a:cubicBezTo>
                      <a:pt x="91" y="72"/>
                      <a:pt x="91" y="73"/>
                      <a:pt x="91" y="73"/>
                    </a:cubicBezTo>
                    <a:cubicBezTo>
                      <a:pt x="90" y="74"/>
                      <a:pt x="89" y="75"/>
                      <a:pt x="89" y="77"/>
                    </a:cubicBezTo>
                    <a:cubicBezTo>
                      <a:pt x="89" y="79"/>
                      <a:pt x="89" y="80"/>
                      <a:pt x="89" y="82"/>
                    </a:cubicBezTo>
                    <a:cubicBezTo>
                      <a:pt x="89" y="82"/>
                      <a:pt x="89" y="83"/>
                      <a:pt x="89" y="83"/>
                    </a:cubicBezTo>
                    <a:cubicBezTo>
                      <a:pt x="90" y="86"/>
                      <a:pt x="90" y="86"/>
                      <a:pt x="90" y="86"/>
                    </a:cubicBezTo>
                    <a:cubicBezTo>
                      <a:pt x="90" y="87"/>
                      <a:pt x="90" y="89"/>
                      <a:pt x="90" y="90"/>
                    </a:cubicBezTo>
                    <a:cubicBezTo>
                      <a:pt x="90" y="92"/>
                      <a:pt x="90" y="94"/>
                      <a:pt x="90" y="97"/>
                    </a:cubicBezTo>
                    <a:cubicBezTo>
                      <a:pt x="89" y="100"/>
                      <a:pt x="89" y="103"/>
                      <a:pt x="89" y="106"/>
                    </a:cubicBezTo>
                    <a:cubicBezTo>
                      <a:pt x="90" y="111"/>
                      <a:pt x="90" y="117"/>
                      <a:pt x="90" y="122"/>
                    </a:cubicBezTo>
                    <a:cubicBezTo>
                      <a:pt x="90" y="131"/>
                      <a:pt x="88" y="142"/>
                      <a:pt x="85" y="152"/>
                    </a:cubicBezTo>
                    <a:cubicBezTo>
                      <a:pt x="84" y="155"/>
                      <a:pt x="83" y="158"/>
                      <a:pt x="83" y="161"/>
                    </a:cubicBezTo>
                    <a:cubicBezTo>
                      <a:pt x="82" y="164"/>
                      <a:pt x="81" y="167"/>
                      <a:pt x="81" y="170"/>
                    </a:cubicBezTo>
                    <a:cubicBezTo>
                      <a:pt x="80" y="171"/>
                      <a:pt x="80" y="172"/>
                      <a:pt x="80" y="173"/>
                    </a:cubicBezTo>
                    <a:cubicBezTo>
                      <a:pt x="80" y="174"/>
                      <a:pt x="79" y="176"/>
                      <a:pt x="79" y="178"/>
                    </a:cubicBezTo>
                    <a:cubicBezTo>
                      <a:pt x="78" y="179"/>
                      <a:pt x="78" y="179"/>
                      <a:pt x="78" y="179"/>
                    </a:cubicBezTo>
                    <a:cubicBezTo>
                      <a:pt x="78" y="180"/>
                      <a:pt x="77" y="182"/>
                      <a:pt x="77" y="184"/>
                    </a:cubicBezTo>
                    <a:cubicBezTo>
                      <a:pt x="76" y="187"/>
                      <a:pt x="76" y="189"/>
                      <a:pt x="76" y="193"/>
                    </a:cubicBezTo>
                    <a:cubicBezTo>
                      <a:pt x="76" y="194"/>
                      <a:pt x="76" y="195"/>
                      <a:pt x="76" y="196"/>
                    </a:cubicBezTo>
                    <a:cubicBezTo>
                      <a:pt x="76" y="196"/>
                      <a:pt x="76" y="197"/>
                      <a:pt x="76" y="197"/>
                    </a:cubicBezTo>
                    <a:cubicBezTo>
                      <a:pt x="76" y="198"/>
                      <a:pt x="76" y="198"/>
                      <a:pt x="76" y="199"/>
                    </a:cubicBezTo>
                    <a:cubicBezTo>
                      <a:pt x="76" y="200"/>
                      <a:pt x="76" y="201"/>
                      <a:pt x="77" y="202"/>
                    </a:cubicBezTo>
                    <a:cubicBezTo>
                      <a:pt x="77" y="204"/>
                      <a:pt x="77" y="205"/>
                      <a:pt x="78" y="205"/>
                    </a:cubicBezTo>
                    <a:cubicBezTo>
                      <a:pt x="78" y="206"/>
                      <a:pt x="78" y="206"/>
                      <a:pt x="79" y="207"/>
                    </a:cubicBezTo>
                    <a:cubicBezTo>
                      <a:pt x="80" y="211"/>
                      <a:pt x="83" y="215"/>
                      <a:pt x="85" y="218"/>
                    </a:cubicBezTo>
                    <a:cubicBezTo>
                      <a:pt x="86" y="219"/>
                      <a:pt x="87" y="221"/>
                      <a:pt x="87" y="222"/>
                    </a:cubicBezTo>
                    <a:cubicBezTo>
                      <a:pt x="87" y="223"/>
                      <a:pt x="87" y="223"/>
                      <a:pt x="87" y="224"/>
                    </a:cubicBezTo>
                    <a:cubicBezTo>
                      <a:pt x="87" y="226"/>
                      <a:pt x="87" y="227"/>
                      <a:pt x="88" y="229"/>
                    </a:cubicBezTo>
                    <a:cubicBezTo>
                      <a:pt x="89" y="230"/>
                      <a:pt x="89" y="230"/>
                      <a:pt x="89" y="231"/>
                    </a:cubicBezTo>
                    <a:cubicBezTo>
                      <a:pt x="90" y="232"/>
                      <a:pt x="91" y="234"/>
                      <a:pt x="91" y="235"/>
                    </a:cubicBezTo>
                    <a:cubicBezTo>
                      <a:pt x="92" y="240"/>
                      <a:pt x="92" y="247"/>
                      <a:pt x="88" y="249"/>
                    </a:cubicBezTo>
                    <a:cubicBezTo>
                      <a:pt x="88" y="250"/>
                      <a:pt x="87" y="250"/>
                      <a:pt x="87" y="250"/>
                    </a:cubicBezTo>
                    <a:cubicBezTo>
                      <a:pt x="84" y="252"/>
                      <a:pt x="81" y="254"/>
                      <a:pt x="81" y="259"/>
                    </a:cubicBezTo>
                    <a:cubicBezTo>
                      <a:pt x="81" y="260"/>
                      <a:pt x="81" y="261"/>
                      <a:pt x="81" y="262"/>
                    </a:cubicBezTo>
                    <a:cubicBezTo>
                      <a:pt x="81" y="263"/>
                      <a:pt x="81" y="265"/>
                      <a:pt x="81" y="266"/>
                    </a:cubicBezTo>
                    <a:cubicBezTo>
                      <a:pt x="80" y="267"/>
                      <a:pt x="79" y="267"/>
                      <a:pt x="77" y="268"/>
                    </a:cubicBezTo>
                    <a:cubicBezTo>
                      <a:pt x="77" y="269"/>
                      <a:pt x="76" y="269"/>
                      <a:pt x="75" y="270"/>
                    </a:cubicBezTo>
                    <a:cubicBezTo>
                      <a:pt x="74" y="271"/>
                      <a:pt x="73" y="271"/>
                      <a:pt x="73" y="272"/>
                    </a:cubicBezTo>
                    <a:cubicBezTo>
                      <a:pt x="72" y="273"/>
                      <a:pt x="72" y="273"/>
                      <a:pt x="72" y="273"/>
                    </a:cubicBezTo>
                    <a:cubicBezTo>
                      <a:pt x="71" y="273"/>
                      <a:pt x="70" y="273"/>
                      <a:pt x="69" y="274"/>
                    </a:cubicBezTo>
                    <a:cubicBezTo>
                      <a:pt x="69" y="274"/>
                      <a:pt x="69" y="274"/>
                      <a:pt x="69" y="274"/>
                    </a:cubicBezTo>
                    <a:cubicBezTo>
                      <a:pt x="66" y="274"/>
                      <a:pt x="64" y="275"/>
                      <a:pt x="63" y="276"/>
                    </a:cubicBezTo>
                    <a:cubicBezTo>
                      <a:pt x="61" y="276"/>
                      <a:pt x="60" y="277"/>
                      <a:pt x="59" y="279"/>
                    </a:cubicBezTo>
                    <a:cubicBezTo>
                      <a:pt x="59" y="280"/>
                      <a:pt x="59" y="280"/>
                      <a:pt x="59" y="281"/>
                    </a:cubicBezTo>
                    <a:cubicBezTo>
                      <a:pt x="59" y="281"/>
                      <a:pt x="58" y="282"/>
                      <a:pt x="58" y="282"/>
                    </a:cubicBezTo>
                    <a:cubicBezTo>
                      <a:pt x="58" y="282"/>
                      <a:pt x="58" y="282"/>
                      <a:pt x="58" y="282"/>
                    </a:cubicBezTo>
                    <a:cubicBezTo>
                      <a:pt x="58" y="282"/>
                      <a:pt x="58" y="282"/>
                      <a:pt x="58" y="282"/>
                    </a:cubicBezTo>
                    <a:cubicBezTo>
                      <a:pt x="57" y="282"/>
                      <a:pt x="57" y="282"/>
                      <a:pt x="56" y="282"/>
                    </a:cubicBezTo>
                    <a:cubicBezTo>
                      <a:pt x="55" y="281"/>
                      <a:pt x="53" y="280"/>
                      <a:pt x="51" y="280"/>
                    </a:cubicBezTo>
                    <a:cubicBezTo>
                      <a:pt x="50" y="280"/>
                      <a:pt x="49" y="280"/>
                      <a:pt x="48" y="281"/>
                    </a:cubicBezTo>
                    <a:cubicBezTo>
                      <a:pt x="43" y="284"/>
                      <a:pt x="44" y="290"/>
                      <a:pt x="45" y="295"/>
                    </a:cubicBezTo>
                    <a:cubicBezTo>
                      <a:pt x="45" y="295"/>
                      <a:pt x="45" y="296"/>
                      <a:pt x="45" y="296"/>
                    </a:cubicBezTo>
                    <a:cubicBezTo>
                      <a:pt x="45" y="296"/>
                      <a:pt x="45" y="295"/>
                      <a:pt x="45" y="295"/>
                    </a:cubicBezTo>
                    <a:cubicBezTo>
                      <a:pt x="43" y="293"/>
                      <a:pt x="41" y="293"/>
                      <a:pt x="40" y="293"/>
                    </a:cubicBezTo>
                    <a:cubicBezTo>
                      <a:pt x="40" y="293"/>
                      <a:pt x="40" y="293"/>
                      <a:pt x="39" y="293"/>
                    </a:cubicBezTo>
                    <a:cubicBezTo>
                      <a:pt x="39" y="293"/>
                      <a:pt x="39" y="293"/>
                      <a:pt x="39" y="292"/>
                    </a:cubicBezTo>
                    <a:cubicBezTo>
                      <a:pt x="38" y="292"/>
                      <a:pt x="37" y="292"/>
                      <a:pt x="35" y="292"/>
                    </a:cubicBezTo>
                    <a:cubicBezTo>
                      <a:pt x="35" y="292"/>
                      <a:pt x="35" y="292"/>
                      <a:pt x="35" y="292"/>
                    </a:cubicBezTo>
                    <a:cubicBezTo>
                      <a:pt x="34" y="292"/>
                      <a:pt x="34" y="292"/>
                      <a:pt x="34" y="292"/>
                    </a:cubicBezTo>
                    <a:cubicBezTo>
                      <a:pt x="33" y="292"/>
                      <a:pt x="31" y="293"/>
                      <a:pt x="31" y="295"/>
                    </a:cubicBezTo>
                    <a:cubicBezTo>
                      <a:pt x="30" y="296"/>
                      <a:pt x="29" y="298"/>
                      <a:pt x="30" y="300"/>
                    </a:cubicBezTo>
                    <a:cubicBezTo>
                      <a:pt x="31" y="302"/>
                      <a:pt x="32" y="303"/>
                      <a:pt x="33" y="303"/>
                    </a:cubicBezTo>
                    <a:cubicBezTo>
                      <a:pt x="34" y="303"/>
                      <a:pt x="34" y="303"/>
                      <a:pt x="34" y="303"/>
                    </a:cubicBezTo>
                    <a:cubicBezTo>
                      <a:pt x="34" y="304"/>
                      <a:pt x="34" y="306"/>
                      <a:pt x="36" y="307"/>
                    </a:cubicBezTo>
                    <a:cubicBezTo>
                      <a:pt x="36" y="307"/>
                      <a:pt x="37" y="307"/>
                      <a:pt x="37" y="307"/>
                    </a:cubicBezTo>
                    <a:cubicBezTo>
                      <a:pt x="37" y="309"/>
                      <a:pt x="37" y="310"/>
                      <a:pt x="36" y="311"/>
                    </a:cubicBezTo>
                    <a:cubicBezTo>
                      <a:pt x="36" y="311"/>
                      <a:pt x="36" y="311"/>
                      <a:pt x="36" y="311"/>
                    </a:cubicBezTo>
                    <a:cubicBezTo>
                      <a:pt x="35" y="308"/>
                      <a:pt x="32" y="308"/>
                      <a:pt x="31" y="308"/>
                    </a:cubicBezTo>
                    <a:cubicBezTo>
                      <a:pt x="28" y="308"/>
                      <a:pt x="26" y="311"/>
                      <a:pt x="25" y="314"/>
                    </a:cubicBezTo>
                    <a:cubicBezTo>
                      <a:pt x="25" y="317"/>
                      <a:pt x="26" y="319"/>
                      <a:pt x="27" y="322"/>
                    </a:cubicBezTo>
                    <a:cubicBezTo>
                      <a:pt x="27" y="323"/>
                      <a:pt x="28" y="324"/>
                      <a:pt x="28" y="325"/>
                    </a:cubicBezTo>
                    <a:cubicBezTo>
                      <a:pt x="28" y="326"/>
                      <a:pt x="28" y="326"/>
                      <a:pt x="28" y="327"/>
                    </a:cubicBezTo>
                    <a:cubicBezTo>
                      <a:pt x="27" y="330"/>
                      <a:pt x="27" y="334"/>
                      <a:pt x="29" y="336"/>
                    </a:cubicBezTo>
                    <a:cubicBezTo>
                      <a:pt x="30" y="337"/>
                      <a:pt x="31" y="337"/>
                      <a:pt x="33" y="337"/>
                    </a:cubicBezTo>
                    <a:cubicBezTo>
                      <a:pt x="33" y="337"/>
                      <a:pt x="33" y="337"/>
                      <a:pt x="33" y="337"/>
                    </a:cubicBezTo>
                    <a:cubicBezTo>
                      <a:pt x="33" y="337"/>
                      <a:pt x="33" y="337"/>
                      <a:pt x="34" y="337"/>
                    </a:cubicBezTo>
                    <a:cubicBezTo>
                      <a:pt x="35" y="337"/>
                      <a:pt x="36" y="336"/>
                      <a:pt x="37" y="336"/>
                    </a:cubicBezTo>
                    <a:cubicBezTo>
                      <a:pt x="38" y="337"/>
                      <a:pt x="39" y="337"/>
                      <a:pt x="40" y="337"/>
                    </a:cubicBezTo>
                    <a:cubicBezTo>
                      <a:pt x="40" y="337"/>
                      <a:pt x="40" y="337"/>
                      <a:pt x="40" y="337"/>
                    </a:cubicBezTo>
                    <a:cubicBezTo>
                      <a:pt x="42" y="337"/>
                      <a:pt x="44" y="335"/>
                      <a:pt x="45" y="333"/>
                    </a:cubicBezTo>
                    <a:cubicBezTo>
                      <a:pt x="45" y="334"/>
                      <a:pt x="45" y="334"/>
                      <a:pt x="46" y="334"/>
                    </a:cubicBezTo>
                    <a:cubicBezTo>
                      <a:pt x="47" y="335"/>
                      <a:pt x="48" y="335"/>
                      <a:pt x="49" y="335"/>
                    </a:cubicBezTo>
                    <a:cubicBezTo>
                      <a:pt x="53" y="335"/>
                      <a:pt x="55" y="333"/>
                      <a:pt x="57" y="331"/>
                    </a:cubicBezTo>
                    <a:cubicBezTo>
                      <a:pt x="58" y="331"/>
                      <a:pt x="59" y="330"/>
                      <a:pt x="60" y="330"/>
                    </a:cubicBezTo>
                    <a:cubicBezTo>
                      <a:pt x="62" y="328"/>
                      <a:pt x="65" y="327"/>
                      <a:pt x="67" y="327"/>
                    </a:cubicBezTo>
                    <a:cubicBezTo>
                      <a:pt x="67" y="328"/>
                      <a:pt x="65" y="329"/>
                      <a:pt x="63" y="331"/>
                    </a:cubicBezTo>
                    <a:cubicBezTo>
                      <a:pt x="62" y="331"/>
                      <a:pt x="62" y="331"/>
                      <a:pt x="62" y="331"/>
                    </a:cubicBezTo>
                    <a:cubicBezTo>
                      <a:pt x="61" y="332"/>
                      <a:pt x="60" y="332"/>
                      <a:pt x="59" y="332"/>
                    </a:cubicBezTo>
                    <a:cubicBezTo>
                      <a:pt x="57" y="333"/>
                      <a:pt x="55" y="334"/>
                      <a:pt x="54" y="336"/>
                    </a:cubicBezTo>
                    <a:cubicBezTo>
                      <a:pt x="53" y="336"/>
                      <a:pt x="53" y="337"/>
                      <a:pt x="52" y="338"/>
                    </a:cubicBezTo>
                    <a:cubicBezTo>
                      <a:pt x="52" y="338"/>
                      <a:pt x="51" y="338"/>
                      <a:pt x="51" y="338"/>
                    </a:cubicBezTo>
                    <a:cubicBezTo>
                      <a:pt x="48" y="338"/>
                      <a:pt x="46" y="339"/>
                      <a:pt x="44" y="342"/>
                    </a:cubicBezTo>
                    <a:cubicBezTo>
                      <a:pt x="44" y="342"/>
                      <a:pt x="43" y="343"/>
                      <a:pt x="41" y="343"/>
                    </a:cubicBezTo>
                    <a:cubicBezTo>
                      <a:pt x="39" y="344"/>
                      <a:pt x="36" y="346"/>
                      <a:pt x="35" y="350"/>
                    </a:cubicBezTo>
                    <a:cubicBezTo>
                      <a:pt x="35" y="350"/>
                      <a:pt x="35" y="350"/>
                      <a:pt x="35" y="350"/>
                    </a:cubicBezTo>
                    <a:cubicBezTo>
                      <a:pt x="33" y="350"/>
                      <a:pt x="32" y="351"/>
                      <a:pt x="31" y="352"/>
                    </a:cubicBezTo>
                    <a:cubicBezTo>
                      <a:pt x="29" y="354"/>
                      <a:pt x="28" y="357"/>
                      <a:pt x="28" y="359"/>
                    </a:cubicBezTo>
                    <a:cubicBezTo>
                      <a:pt x="28" y="361"/>
                      <a:pt x="28" y="361"/>
                      <a:pt x="28" y="361"/>
                    </a:cubicBezTo>
                    <a:cubicBezTo>
                      <a:pt x="28" y="363"/>
                      <a:pt x="28" y="367"/>
                      <a:pt x="30" y="369"/>
                    </a:cubicBezTo>
                    <a:cubicBezTo>
                      <a:pt x="31" y="369"/>
                      <a:pt x="32" y="370"/>
                      <a:pt x="33" y="370"/>
                    </a:cubicBezTo>
                    <a:cubicBezTo>
                      <a:pt x="33" y="370"/>
                      <a:pt x="33" y="370"/>
                      <a:pt x="33" y="370"/>
                    </a:cubicBezTo>
                    <a:cubicBezTo>
                      <a:pt x="36" y="370"/>
                      <a:pt x="38" y="367"/>
                      <a:pt x="39" y="365"/>
                    </a:cubicBezTo>
                    <a:cubicBezTo>
                      <a:pt x="39" y="365"/>
                      <a:pt x="39" y="365"/>
                      <a:pt x="40" y="365"/>
                    </a:cubicBezTo>
                    <a:cubicBezTo>
                      <a:pt x="40" y="365"/>
                      <a:pt x="41" y="365"/>
                      <a:pt x="42" y="365"/>
                    </a:cubicBezTo>
                    <a:cubicBezTo>
                      <a:pt x="42" y="365"/>
                      <a:pt x="42" y="365"/>
                      <a:pt x="43" y="365"/>
                    </a:cubicBezTo>
                    <a:cubicBezTo>
                      <a:pt x="43" y="365"/>
                      <a:pt x="43" y="365"/>
                      <a:pt x="43" y="365"/>
                    </a:cubicBezTo>
                    <a:cubicBezTo>
                      <a:pt x="43" y="368"/>
                      <a:pt x="44" y="369"/>
                      <a:pt x="46" y="369"/>
                    </a:cubicBezTo>
                    <a:cubicBezTo>
                      <a:pt x="46" y="369"/>
                      <a:pt x="46" y="369"/>
                      <a:pt x="46" y="369"/>
                    </a:cubicBezTo>
                    <a:cubicBezTo>
                      <a:pt x="46" y="369"/>
                      <a:pt x="45" y="370"/>
                      <a:pt x="45" y="370"/>
                    </a:cubicBezTo>
                    <a:cubicBezTo>
                      <a:pt x="45" y="371"/>
                      <a:pt x="44" y="372"/>
                      <a:pt x="44" y="373"/>
                    </a:cubicBezTo>
                    <a:cubicBezTo>
                      <a:pt x="44" y="373"/>
                      <a:pt x="44" y="373"/>
                      <a:pt x="44" y="374"/>
                    </a:cubicBezTo>
                    <a:cubicBezTo>
                      <a:pt x="44" y="374"/>
                      <a:pt x="44" y="374"/>
                      <a:pt x="44" y="374"/>
                    </a:cubicBezTo>
                    <a:cubicBezTo>
                      <a:pt x="44" y="375"/>
                      <a:pt x="43" y="376"/>
                      <a:pt x="43" y="377"/>
                    </a:cubicBezTo>
                    <a:cubicBezTo>
                      <a:pt x="43" y="379"/>
                      <a:pt x="44" y="381"/>
                      <a:pt x="45" y="382"/>
                    </a:cubicBezTo>
                    <a:cubicBezTo>
                      <a:pt x="45" y="382"/>
                      <a:pt x="45" y="382"/>
                      <a:pt x="46" y="383"/>
                    </a:cubicBezTo>
                    <a:cubicBezTo>
                      <a:pt x="46" y="385"/>
                      <a:pt x="48" y="388"/>
                      <a:pt x="47" y="389"/>
                    </a:cubicBezTo>
                    <a:cubicBezTo>
                      <a:pt x="47" y="390"/>
                      <a:pt x="47" y="391"/>
                      <a:pt x="46" y="391"/>
                    </a:cubicBezTo>
                    <a:cubicBezTo>
                      <a:pt x="46" y="390"/>
                      <a:pt x="46" y="390"/>
                      <a:pt x="46" y="390"/>
                    </a:cubicBezTo>
                    <a:cubicBezTo>
                      <a:pt x="43" y="390"/>
                      <a:pt x="43" y="390"/>
                      <a:pt x="43" y="390"/>
                    </a:cubicBezTo>
                    <a:cubicBezTo>
                      <a:pt x="42" y="390"/>
                      <a:pt x="42" y="390"/>
                      <a:pt x="41" y="390"/>
                    </a:cubicBezTo>
                    <a:cubicBezTo>
                      <a:pt x="41" y="390"/>
                      <a:pt x="40" y="390"/>
                      <a:pt x="39" y="390"/>
                    </a:cubicBezTo>
                    <a:cubicBezTo>
                      <a:pt x="38" y="390"/>
                      <a:pt x="37" y="390"/>
                      <a:pt x="37" y="390"/>
                    </a:cubicBezTo>
                    <a:cubicBezTo>
                      <a:pt x="35" y="391"/>
                      <a:pt x="33" y="393"/>
                      <a:pt x="32" y="395"/>
                    </a:cubicBezTo>
                    <a:cubicBezTo>
                      <a:pt x="30" y="397"/>
                      <a:pt x="30" y="399"/>
                      <a:pt x="30" y="400"/>
                    </a:cubicBezTo>
                    <a:cubicBezTo>
                      <a:pt x="30" y="400"/>
                      <a:pt x="31" y="401"/>
                      <a:pt x="31" y="402"/>
                    </a:cubicBezTo>
                    <a:cubicBezTo>
                      <a:pt x="30" y="402"/>
                      <a:pt x="28" y="403"/>
                      <a:pt x="26" y="405"/>
                    </a:cubicBezTo>
                    <a:cubicBezTo>
                      <a:pt x="25" y="407"/>
                      <a:pt x="25" y="408"/>
                      <a:pt x="25" y="409"/>
                    </a:cubicBezTo>
                    <a:cubicBezTo>
                      <a:pt x="25" y="410"/>
                      <a:pt x="25" y="410"/>
                      <a:pt x="25" y="410"/>
                    </a:cubicBezTo>
                    <a:cubicBezTo>
                      <a:pt x="25" y="412"/>
                      <a:pt x="25" y="414"/>
                      <a:pt x="26" y="417"/>
                    </a:cubicBezTo>
                    <a:cubicBezTo>
                      <a:pt x="27" y="418"/>
                      <a:pt x="29" y="419"/>
                      <a:pt x="31" y="419"/>
                    </a:cubicBezTo>
                    <a:cubicBezTo>
                      <a:pt x="31" y="419"/>
                      <a:pt x="32" y="419"/>
                      <a:pt x="32" y="418"/>
                    </a:cubicBezTo>
                    <a:cubicBezTo>
                      <a:pt x="33" y="418"/>
                      <a:pt x="33" y="418"/>
                      <a:pt x="34" y="418"/>
                    </a:cubicBezTo>
                    <a:cubicBezTo>
                      <a:pt x="34" y="419"/>
                      <a:pt x="33" y="419"/>
                      <a:pt x="31" y="420"/>
                    </a:cubicBezTo>
                    <a:cubicBezTo>
                      <a:pt x="30" y="420"/>
                      <a:pt x="30" y="420"/>
                      <a:pt x="30" y="420"/>
                    </a:cubicBezTo>
                    <a:cubicBezTo>
                      <a:pt x="29" y="421"/>
                      <a:pt x="27" y="421"/>
                      <a:pt x="26" y="423"/>
                    </a:cubicBezTo>
                    <a:cubicBezTo>
                      <a:pt x="23" y="426"/>
                      <a:pt x="25" y="429"/>
                      <a:pt x="26" y="431"/>
                    </a:cubicBezTo>
                    <a:cubicBezTo>
                      <a:pt x="26" y="431"/>
                      <a:pt x="27" y="432"/>
                      <a:pt x="27" y="432"/>
                    </a:cubicBezTo>
                    <a:cubicBezTo>
                      <a:pt x="27" y="432"/>
                      <a:pt x="27" y="432"/>
                      <a:pt x="26" y="433"/>
                    </a:cubicBezTo>
                    <a:cubicBezTo>
                      <a:pt x="26" y="433"/>
                      <a:pt x="25" y="435"/>
                      <a:pt x="25" y="437"/>
                    </a:cubicBezTo>
                    <a:cubicBezTo>
                      <a:pt x="26" y="439"/>
                      <a:pt x="27" y="440"/>
                      <a:pt x="27" y="442"/>
                    </a:cubicBezTo>
                    <a:cubicBezTo>
                      <a:pt x="28" y="443"/>
                      <a:pt x="28" y="443"/>
                      <a:pt x="28" y="443"/>
                    </a:cubicBezTo>
                    <a:cubicBezTo>
                      <a:pt x="29" y="445"/>
                      <a:pt x="32" y="446"/>
                      <a:pt x="34" y="447"/>
                    </a:cubicBezTo>
                    <a:cubicBezTo>
                      <a:pt x="35" y="447"/>
                      <a:pt x="35" y="447"/>
                      <a:pt x="35" y="447"/>
                    </a:cubicBezTo>
                    <a:cubicBezTo>
                      <a:pt x="36" y="448"/>
                      <a:pt x="37" y="449"/>
                      <a:pt x="38" y="450"/>
                    </a:cubicBezTo>
                    <a:cubicBezTo>
                      <a:pt x="39" y="451"/>
                      <a:pt x="40" y="452"/>
                      <a:pt x="42" y="453"/>
                    </a:cubicBezTo>
                    <a:cubicBezTo>
                      <a:pt x="43" y="453"/>
                      <a:pt x="44" y="453"/>
                      <a:pt x="45" y="454"/>
                    </a:cubicBezTo>
                    <a:cubicBezTo>
                      <a:pt x="43" y="454"/>
                      <a:pt x="40" y="455"/>
                      <a:pt x="39" y="459"/>
                    </a:cubicBezTo>
                    <a:cubicBezTo>
                      <a:pt x="39" y="460"/>
                      <a:pt x="39" y="460"/>
                      <a:pt x="39" y="460"/>
                    </a:cubicBezTo>
                    <a:cubicBezTo>
                      <a:pt x="39" y="460"/>
                      <a:pt x="39" y="460"/>
                      <a:pt x="39" y="460"/>
                    </a:cubicBezTo>
                    <a:cubicBezTo>
                      <a:pt x="37" y="458"/>
                      <a:pt x="35" y="456"/>
                      <a:pt x="33" y="454"/>
                    </a:cubicBezTo>
                    <a:cubicBezTo>
                      <a:pt x="32" y="452"/>
                      <a:pt x="31" y="450"/>
                      <a:pt x="30" y="448"/>
                    </a:cubicBezTo>
                    <a:cubicBezTo>
                      <a:pt x="30" y="446"/>
                      <a:pt x="29" y="444"/>
                      <a:pt x="27" y="442"/>
                    </a:cubicBezTo>
                    <a:cubicBezTo>
                      <a:pt x="27" y="441"/>
                      <a:pt x="27" y="441"/>
                      <a:pt x="26" y="440"/>
                    </a:cubicBezTo>
                    <a:cubicBezTo>
                      <a:pt x="25" y="437"/>
                      <a:pt x="22" y="434"/>
                      <a:pt x="19" y="432"/>
                    </a:cubicBezTo>
                    <a:cubicBezTo>
                      <a:pt x="19" y="432"/>
                      <a:pt x="18" y="431"/>
                      <a:pt x="18" y="431"/>
                    </a:cubicBezTo>
                    <a:cubicBezTo>
                      <a:pt x="15" y="429"/>
                      <a:pt x="13" y="427"/>
                      <a:pt x="9" y="427"/>
                    </a:cubicBezTo>
                    <a:cubicBezTo>
                      <a:pt x="8" y="427"/>
                      <a:pt x="8" y="427"/>
                      <a:pt x="7" y="427"/>
                    </a:cubicBezTo>
                    <a:cubicBezTo>
                      <a:pt x="6" y="428"/>
                      <a:pt x="4" y="429"/>
                      <a:pt x="2" y="431"/>
                    </a:cubicBezTo>
                    <a:cubicBezTo>
                      <a:pt x="0" y="436"/>
                      <a:pt x="1" y="442"/>
                      <a:pt x="2" y="445"/>
                    </a:cubicBezTo>
                    <a:cubicBezTo>
                      <a:pt x="3" y="446"/>
                      <a:pt x="4" y="447"/>
                      <a:pt x="5" y="448"/>
                    </a:cubicBezTo>
                    <a:cubicBezTo>
                      <a:pt x="5" y="448"/>
                      <a:pt x="6" y="448"/>
                      <a:pt x="6" y="448"/>
                    </a:cubicBezTo>
                    <a:cubicBezTo>
                      <a:pt x="6" y="448"/>
                      <a:pt x="6" y="448"/>
                      <a:pt x="6" y="448"/>
                    </a:cubicBezTo>
                    <a:cubicBezTo>
                      <a:pt x="6" y="448"/>
                      <a:pt x="5" y="450"/>
                      <a:pt x="4" y="450"/>
                    </a:cubicBezTo>
                    <a:cubicBezTo>
                      <a:pt x="4" y="452"/>
                      <a:pt x="3" y="453"/>
                      <a:pt x="2" y="454"/>
                    </a:cubicBezTo>
                    <a:cubicBezTo>
                      <a:pt x="2" y="454"/>
                      <a:pt x="2" y="454"/>
                      <a:pt x="2" y="454"/>
                    </a:cubicBezTo>
                    <a:cubicBezTo>
                      <a:pt x="2" y="457"/>
                      <a:pt x="0" y="460"/>
                      <a:pt x="3" y="463"/>
                    </a:cubicBezTo>
                    <a:cubicBezTo>
                      <a:pt x="3" y="464"/>
                      <a:pt x="5" y="465"/>
                      <a:pt x="7" y="465"/>
                    </a:cubicBezTo>
                    <a:cubicBezTo>
                      <a:pt x="7" y="465"/>
                      <a:pt x="8" y="465"/>
                      <a:pt x="8" y="465"/>
                    </a:cubicBezTo>
                    <a:cubicBezTo>
                      <a:pt x="8" y="465"/>
                      <a:pt x="8" y="465"/>
                      <a:pt x="8" y="465"/>
                    </a:cubicBezTo>
                    <a:cubicBezTo>
                      <a:pt x="8" y="465"/>
                      <a:pt x="8" y="465"/>
                      <a:pt x="9" y="466"/>
                    </a:cubicBezTo>
                    <a:cubicBezTo>
                      <a:pt x="9" y="467"/>
                      <a:pt x="10" y="467"/>
                      <a:pt x="10" y="468"/>
                    </a:cubicBezTo>
                    <a:cubicBezTo>
                      <a:pt x="10" y="469"/>
                      <a:pt x="11" y="469"/>
                      <a:pt x="11" y="470"/>
                    </a:cubicBezTo>
                    <a:cubicBezTo>
                      <a:pt x="11" y="471"/>
                      <a:pt x="11" y="471"/>
                      <a:pt x="10" y="472"/>
                    </a:cubicBezTo>
                    <a:cubicBezTo>
                      <a:pt x="8" y="474"/>
                      <a:pt x="8" y="477"/>
                      <a:pt x="10" y="479"/>
                    </a:cubicBezTo>
                    <a:cubicBezTo>
                      <a:pt x="10" y="480"/>
                      <a:pt x="11" y="480"/>
                      <a:pt x="12" y="481"/>
                    </a:cubicBezTo>
                    <a:cubicBezTo>
                      <a:pt x="12" y="481"/>
                      <a:pt x="12" y="482"/>
                      <a:pt x="12" y="482"/>
                    </a:cubicBezTo>
                    <a:cubicBezTo>
                      <a:pt x="12" y="482"/>
                      <a:pt x="12" y="482"/>
                      <a:pt x="12" y="482"/>
                    </a:cubicBezTo>
                    <a:cubicBezTo>
                      <a:pt x="12" y="482"/>
                      <a:pt x="12" y="483"/>
                      <a:pt x="11" y="483"/>
                    </a:cubicBezTo>
                    <a:cubicBezTo>
                      <a:pt x="10" y="485"/>
                      <a:pt x="8" y="488"/>
                      <a:pt x="10" y="491"/>
                    </a:cubicBezTo>
                    <a:cubicBezTo>
                      <a:pt x="11" y="492"/>
                      <a:pt x="12" y="493"/>
                      <a:pt x="14" y="494"/>
                    </a:cubicBezTo>
                    <a:cubicBezTo>
                      <a:pt x="12" y="496"/>
                      <a:pt x="12" y="500"/>
                      <a:pt x="13" y="501"/>
                    </a:cubicBezTo>
                    <a:cubicBezTo>
                      <a:pt x="14" y="505"/>
                      <a:pt x="17" y="507"/>
                      <a:pt x="20" y="509"/>
                    </a:cubicBezTo>
                    <a:cubicBezTo>
                      <a:pt x="21" y="510"/>
                      <a:pt x="21" y="510"/>
                      <a:pt x="21" y="510"/>
                    </a:cubicBezTo>
                    <a:cubicBezTo>
                      <a:pt x="22" y="511"/>
                      <a:pt x="23" y="511"/>
                      <a:pt x="24" y="513"/>
                    </a:cubicBezTo>
                    <a:cubicBezTo>
                      <a:pt x="24" y="513"/>
                      <a:pt x="25" y="514"/>
                      <a:pt x="25" y="515"/>
                    </a:cubicBezTo>
                    <a:cubicBezTo>
                      <a:pt x="26" y="515"/>
                      <a:pt x="26" y="516"/>
                      <a:pt x="26" y="516"/>
                    </a:cubicBezTo>
                    <a:cubicBezTo>
                      <a:pt x="27" y="516"/>
                      <a:pt x="26" y="517"/>
                      <a:pt x="26" y="518"/>
                    </a:cubicBezTo>
                    <a:cubicBezTo>
                      <a:pt x="25" y="519"/>
                      <a:pt x="25" y="519"/>
                      <a:pt x="24" y="520"/>
                    </a:cubicBezTo>
                    <a:cubicBezTo>
                      <a:pt x="24" y="521"/>
                      <a:pt x="24" y="521"/>
                      <a:pt x="24" y="522"/>
                    </a:cubicBezTo>
                    <a:cubicBezTo>
                      <a:pt x="23" y="523"/>
                      <a:pt x="22" y="525"/>
                      <a:pt x="22" y="527"/>
                    </a:cubicBezTo>
                    <a:cubicBezTo>
                      <a:pt x="22" y="530"/>
                      <a:pt x="25" y="533"/>
                      <a:pt x="27" y="535"/>
                    </a:cubicBezTo>
                    <a:cubicBezTo>
                      <a:pt x="28" y="535"/>
                      <a:pt x="29" y="535"/>
                      <a:pt x="30" y="536"/>
                    </a:cubicBezTo>
                    <a:cubicBezTo>
                      <a:pt x="31" y="536"/>
                      <a:pt x="31" y="536"/>
                      <a:pt x="31" y="536"/>
                    </a:cubicBezTo>
                    <a:cubicBezTo>
                      <a:pt x="31" y="536"/>
                      <a:pt x="32" y="536"/>
                      <a:pt x="32" y="536"/>
                    </a:cubicBezTo>
                    <a:cubicBezTo>
                      <a:pt x="33" y="537"/>
                      <a:pt x="33" y="537"/>
                      <a:pt x="34" y="537"/>
                    </a:cubicBezTo>
                    <a:cubicBezTo>
                      <a:pt x="35" y="537"/>
                      <a:pt x="36" y="538"/>
                      <a:pt x="36" y="538"/>
                    </a:cubicBezTo>
                    <a:cubicBezTo>
                      <a:pt x="37" y="538"/>
                      <a:pt x="37" y="538"/>
                      <a:pt x="37" y="538"/>
                    </a:cubicBezTo>
                    <a:cubicBezTo>
                      <a:pt x="36" y="538"/>
                      <a:pt x="35" y="538"/>
                      <a:pt x="33" y="539"/>
                    </a:cubicBezTo>
                    <a:cubicBezTo>
                      <a:pt x="33" y="539"/>
                      <a:pt x="33" y="539"/>
                      <a:pt x="33" y="539"/>
                    </a:cubicBezTo>
                    <a:cubicBezTo>
                      <a:pt x="31" y="540"/>
                      <a:pt x="28" y="541"/>
                      <a:pt x="29" y="546"/>
                    </a:cubicBezTo>
                    <a:cubicBezTo>
                      <a:pt x="29" y="547"/>
                      <a:pt x="30" y="548"/>
                      <a:pt x="31" y="549"/>
                    </a:cubicBezTo>
                    <a:cubicBezTo>
                      <a:pt x="31" y="550"/>
                      <a:pt x="32" y="550"/>
                      <a:pt x="33" y="550"/>
                    </a:cubicBezTo>
                    <a:cubicBezTo>
                      <a:pt x="34" y="559"/>
                      <a:pt x="39" y="566"/>
                      <a:pt x="44" y="572"/>
                    </a:cubicBezTo>
                    <a:cubicBezTo>
                      <a:pt x="46" y="575"/>
                      <a:pt x="46" y="575"/>
                      <a:pt x="46" y="575"/>
                    </a:cubicBezTo>
                    <a:cubicBezTo>
                      <a:pt x="49" y="579"/>
                      <a:pt x="54" y="583"/>
                      <a:pt x="61" y="583"/>
                    </a:cubicBezTo>
                    <a:cubicBezTo>
                      <a:pt x="61" y="583"/>
                      <a:pt x="62" y="583"/>
                      <a:pt x="62" y="583"/>
                    </a:cubicBezTo>
                    <a:cubicBezTo>
                      <a:pt x="65" y="583"/>
                      <a:pt x="67" y="582"/>
                      <a:pt x="69" y="580"/>
                    </a:cubicBezTo>
                    <a:cubicBezTo>
                      <a:pt x="72" y="575"/>
                      <a:pt x="71" y="570"/>
                      <a:pt x="71" y="565"/>
                    </a:cubicBezTo>
                    <a:cubicBezTo>
                      <a:pt x="71" y="564"/>
                      <a:pt x="71" y="564"/>
                      <a:pt x="71" y="564"/>
                    </a:cubicBezTo>
                    <a:cubicBezTo>
                      <a:pt x="70" y="560"/>
                      <a:pt x="70" y="560"/>
                      <a:pt x="70" y="560"/>
                    </a:cubicBezTo>
                    <a:cubicBezTo>
                      <a:pt x="69" y="551"/>
                      <a:pt x="68" y="542"/>
                      <a:pt x="63" y="533"/>
                    </a:cubicBezTo>
                    <a:cubicBezTo>
                      <a:pt x="58" y="523"/>
                      <a:pt x="58" y="517"/>
                      <a:pt x="58" y="506"/>
                    </a:cubicBezTo>
                    <a:cubicBezTo>
                      <a:pt x="58" y="504"/>
                      <a:pt x="58" y="502"/>
                      <a:pt x="58" y="501"/>
                    </a:cubicBezTo>
                    <a:cubicBezTo>
                      <a:pt x="58" y="498"/>
                      <a:pt x="58" y="496"/>
                      <a:pt x="58" y="495"/>
                    </a:cubicBezTo>
                    <a:cubicBezTo>
                      <a:pt x="59" y="493"/>
                      <a:pt x="59" y="493"/>
                      <a:pt x="59" y="493"/>
                    </a:cubicBezTo>
                    <a:cubicBezTo>
                      <a:pt x="59" y="491"/>
                      <a:pt x="59" y="489"/>
                      <a:pt x="59" y="486"/>
                    </a:cubicBezTo>
                    <a:cubicBezTo>
                      <a:pt x="59" y="484"/>
                      <a:pt x="57" y="482"/>
                      <a:pt x="56" y="481"/>
                    </a:cubicBezTo>
                    <a:cubicBezTo>
                      <a:pt x="56" y="481"/>
                      <a:pt x="56" y="481"/>
                      <a:pt x="56" y="480"/>
                    </a:cubicBezTo>
                    <a:cubicBezTo>
                      <a:pt x="57" y="481"/>
                      <a:pt x="58" y="481"/>
                      <a:pt x="59" y="481"/>
                    </a:cubicBezTo>
                    <a:cubicBezTo>
                      <a:pt x="59" y="481"/>
                      <a:pt x="60" y="481"/>
                      <a:pt x="60" y="481"/>
                    </a:cubicBezTo>
                    <a:cubicBezTo>
                      <a:pt x="61" y="481"/>
                      <a:pt x="61" y="481"/>
                      <a:pt x="62" y="481"/>
                    </a:cubicBezTo>
                    <a:cubicBezTo>
                      <a:pt x="62" y="483"/>
                      <a:pt x="63" y="485"/>
                      <a:pt x="64" y="487"/>
                    </a:cubicBezTo>
                    <a:cubicBezTo>
                      <a:pt x="64" y="487"/>
                      <a:pt x="64" y="487"/>
                      <a:pt x="64" y="487"/>
                    </a:cubicBezTo>
                    <a:cubicBezTo>
                      <a:pt x="62" y="487"/>
                      <a:pt x="61" y="488"/>
                      <a:pt x="60" y="489"/>
                    </a:cubicBezTo>
                    <a:cubicBezTo>
                      <a:pt x="58" y="491"/>
                      <a:pt x="59" y="493"/>
                      <a:pt x="60" y="494"/>
                    </a:cubicBezTo>
                    <a:cubicBezTo>
                      <a:pt x="60" y="495"/>
                      <a:pt x="60" y="495"/>
                      <a:pt x="60" y="495"/>
                    </a:cubicBezTo>
                    <a:cubicBezTo>
                      <a:pt x="60" y="496"/>
                      <a:pt x="60" y="496"/>
                      <a:pt x="60" y="497"/>
                    </a:cubicBezTo>
                    <a:cubicBezTo>
                      <a:pt x="59" y="498"/>
                      <a:pt x="58" y="500"/>
                      <a:pt x="59" y="502"/>
                    </a:cubicBezTo>
                    <a:cubicBezTo>
                      <a:pt x="59" y="504"/>
                      <a:pt x="60" y="504"/>
                      <a:pt x="62" y="505"/>
                    </a:cubicBezTo>
                    <a:cubicBezTo>
                      <a:pt x="62" y="505"/>
                      <a:pt x="62" y="505"/>
                      <a:pt x="63" y="505"/>
                    </a:cubicBezTo>
                    <a:cubicBezTo>
                      <a:pt x="63" y="505"/>
                      <a:pt x="63" y="505"/>
                      <a:pt x="63" y="505"/>
                    </a:cubicBezTo>
                    <a:cubicBezTo>
                      <a:pt x="62" y="507"/>
                      <a:pt x="62" y="509"/>
                      <a:pt x="62" y="510"/>
                    </a:cubicBezTo>
                    <a:cubicBezTo>
                      <a:pt x="62" y="511"/>
                      <a:pt x="62" y="511"/>
                      <a:pt x="62" y="512"/>
                    </a:cubicBezTo>
                    <a:cubicBezTo>
                      <a:pt x="62" y="512"/>
                      <a:pt x="62" y="512"/>
                      <a:pt x="62" y="512"/>
                    </a:cubicBezTo>
                    <a:cubicBezTo>
                      <a:pt x="62" y="515"/>
                      <a:pt x="62" y="516"/>
                      <a:pt x="64" y="519"/>
                    </a:cubicBezTo>
                    <a:cubicBezTo>
                      <a:pt x="64" y="519"/>
                      <a:pt x="64" y="519"/>
                      <a:pt x="64" y="520"/>
                    </a:cubicBezTo>
                    <a:cubicBezTo>
                      <a:pt x="65" y="521"/>
                      <a:pt x="65" y="522"/>
                      <a:pt x="66" y="522"/>
                    </a:cubicBezTo>
                    <a:cubicBezTo>
                      <a:pt x="68" y="524"/>
                      <a:pt x="70" y="524"/>
                      <a:pt x="71" y="524"/>
                    </a:cubicBezTo>
                    <a:cubicBezTo>
                      <a:pt x="71" y="524"/>
                      <a:pt x="71" y="524"/>
                      <a:pt x="72" y="524"/>
                    </a:cubicBezTo>
                    <a:cubicBezTo>
                      <a:pt x="70" y="526"/>
                      <a:pt x="69" y="530"/>
                      <a:pt x="70" y="534"/>
                    </a:cubicBezTo>
                    <a:cubicBezTo>
                      <a:pt x="71" y="536"/>
                      <a:pt x="72" y="537"/>
                      <a:pt x="73" y="538"/>
                    </a:cubicBezTo>
                    <a:cubicBezTo>
                      <a:pt x="74" y="539"/>
                      <a:pt x="74" y="539"/>
                      <a:pt x="74" y="539"/>
                    </a:cubicBezTo>
                    <a:cubicBezTo>
                      <a:pt x="74" y="539"/>
                      <a:pt x="74" y="540"/>
                      <a:pt x="75" y="540"/>
                    </a:cubicBezTo>
                    <a:cubicBezTo>
                      <a:pt x="75" y="541"/>
                      <a:pt x="76" y="542"/>
                      <a:pt x="77" y="543"/>
                    </a:cubicBezTo>
                    <a:cubicBezTo>
                      <a:pt x="77" y="543"/>
                      <a:pt x="80" y="545"/>
                      <a:pt x="82" y="545"/>
                    </a:cubicBezTo>
                    <a:cubicBezTo>
                      <a:pt x="83" y="545"/>
                      <a:pt x="83" y="545"/>
                      <a:pt x="83" y="545"/>
                    </a:cubicBezTo>
                    <a:cubicBezTo>
                      <a:pt x="83" y="545"/>
                      <a:pt x="83" y="546"/>
                      <a:pt x="83" y="546"/>
                    </a:cubicBezTo>
                    <a:cubicBezTo>
                      <a:pt x="82" y="549"/>
                      <a:pt x="82" y="551"/>
                      <a:pt x="82" y="553"/>
                    </a:cubicBezTo>
                    <a:cubicBezTo>
                      <a:pt x="82" y="556"/>
                      <a:pt x="82" y="556"/>
                      <a:pt x="82" y="556"/>
                    </a:cubicBezTo>
                    <a:cubicBezTo>
                      <a:pt x="83" y="559"/>
                      <a:pt x="83" y="559"/>
                      <a:pt x="83" y="559"/>
                    </a:cubicBezTo>
                    <a:cubicBezTo>
                      <a:pt x="84" y="559"/>
                      <a:pt x="84" y="559"/>
                      <a:pt x="84" y="559"/>
                    </a:cubicBezTo>
                    <a:cubicBezTo>
                      <a:pt x="85" y="561"/>
                      <a:pt x="125" y="602"/>
                      <a:pt x="284" y="662"/>
                    </a:cubicBezTo>
                    <a:cubicBezTo>
                      <a:pt x="290" y="664"/>
                      <a:pt x="290" y="664"/>
                      <a:pt x="290" y="664"/>
                    </a:cubicBezTo>
                    <a:cubicBezTo>
                      <a:pt x="288" y="658"/>
                      <a:pt x="288" y="658"/>
                      <a:pt x="288" y="658"/>
                    </a:cubicBezTo>
                    <a:cubicBezTo>
                      <a:pt x="288" y="657"/>
                      <a:pt x="287" y="656"/>
                      <a:pt x="287" y="655"/>
                    </a:cubicBezTo>
                    <a:cubicBezTo>
                      <a:pt x="285" y="645"/>
                      <a:pt x="287" y="638"/>
                      <a:pt x="290" y="629"/>
                    </a:cubicBezTo>
                    <a:cubicBezTo>
                      <a:pt x="291" y="627"/>
                      <a:pt x="292" y="625"/>
                      <a:pt x="292" y="623"/>
                    </a:cubicBezTo>
                    <a:cubicBezTo>
                      <a:pt x="294" y="616"/>
                      <a:pt x="298" y="606"/>
                      <a:pt x="295" y="599"/>
                    </a:cubicBezTo>
                    <a:cubicBezTo>
                      <a:pt x="293" y="595"/>
                      <a:pt x="292" y="593"/>
                      <a:pt x="290" y="590"/>
                    </a:cubicBezTo>
                    <a:cubicBezTo>
                      <a:pt x="287" y="586"/>
                      <a:pt x="285" y="582"/>
                      <a:pt x="284" y="576"/>
                    </a:cubicBezTo>
                    <a:cubicBezTo>
                      <a:pt x="284" y="574"/>
                      <a:pt x="283" y="573"/>
                      <a:pt x="283" y="571"/>
                    </a:cubicBezTo>
                    <a:cubicBezTo>
                      <a:pt x="282" y="564"/>
                      <a:pt x="280" y="556"/>
                      <a:pt x="277" y="551"/>
                    </a:cubicBezTo>
                    <a:cubicBezTo>
                      <a:pt x="275" y="547"/>
                      <a:pt x="273" y="545"/>
                      <a:pt x="272" y="543"/>
                    </a:cubicBezTo>
                    <a:cubicBezTo>
                      <a:pt x="269" y="540"/>
                      <a:pt x="267" y="538"/>
                      <a:pt x="268" y="530"/>
                    </a:cubicBezTo>
                    <a:cubicBezTo>
                      <a:pt x="268" y="528"/>
                      <a:pt x="268" y="528"/>
                      <a:pt x="268" y="528"/>
                    </a:cubicBezTo>
                    <a:cubicBezTo>
                      <a:pt x="268" y="520"/>
                      <a:pt x="269" y="509"/>
                      <a:pt x="262" y="505"/>
                    </a:cubicBezTo>
                    <a:cubicBezTo>
                      <a:pt x="260" y="504"/>
                      <a:pt x="259" y="503"/>
                      <a:pt x="258" y="503"/>
                    </a:cubicBezTo>
                    <a:cubicBezTo>
                      <a:pt x="255" y="503"/>
                      <a:pt x="254" y="503"/>
                      <a:pt x="253" y="498"/>
                    </a:cubicBezTo>
                    <a:cubicBezTo>
                      <a:pt x="253" y="495"/>
                      <a:pt x="253" y="493"/>
                      <a:pt x="253" y="490"/>
                    </a:cubicBezTo>
                    <a:cubicBezTo>
                      <a:pt x="253" y="488"/>
                      <a:pt x="253" y="486"/>
                      <a:pt x="252" y="484"/>
                    </a:cubicBezTo>
                    <a:cubicBezTo>
                      <a:pt x="252" y="481"/>
                      <a:pt x="252" y="481"/>
                      <a:pt x="252" y="481"/>
                    </a:cubicBezTo>
                    <a:cubicBezTo>
                      <a:pt x="251" y="473"/>
                      <a:pt x="250" y="464"/>
                      <a:pt x="244" y="460"/>
                    </a:cubicBezTo>
                    <a:cubicBezTo>
                      <a:pt x="242" y="458"/>
                      <a:pt x="241" y="458"/>
                      <a:pt x="240" y="457"/>
                    </a:cubicBezTo>
                    <a:cubicBezTo>
                      <a:pt x="238" y="456"/>
                      <a:pt x="236" y="456"/>
                      <a:pt x="235" y="453"/>
                    </a:cubicBezTo>
                    <a:cubicBezTo>
                      <a:pt x="230" y="444"/>
                      <a:pt x="240" y="425"/>
                      <a:pt x="250" y="408"/>
                    </a:cubicBezTo>
                    <a:cubicBezTo>
                      <a:pt x="252" y="406"/>
                      <a:pt x="253" y="404"/>
                      <a:pt x="254" y="402"/>
                    </a:cubicBezTo>
                    <a:cubicBezTo>
                      <a:pt x="267" y="378"/>
                      <a:pt x="280" y="353"/>
                      <a:pt x="291" y="329"/>
                    </a:cubicBezTo>
                    <a:cubicBezTo>
                      <a:pt x="292" y="328"/>
                      <a:pt x="292" y="328"/>
                      <a:pt x="292" y="328"/>
                    </a:cubicBezTo>
                    <a:cubicBezTo>
                      <a:pt x="299" y="313"/>
                      <a:pt x="306" y="300"/>
                      <a:pt x="312" y="287"/>
                    </a:cubicBezTo>
                    <a:cubicBezTo>
                      <a:pt x="318" y="277"/>
                      <a:pt x="322" y="267"/>
                      <a:pt x="327" y="257"/>
                    </a:cubicBezTo>
                    <a:cubicBezTo>
                      <a:pt x="328" y="255"/>
                      <a:pt x="328" y="255"/>
                      <a:pt x="328" y="255"/>
                    </a:cubicBezTo>
                    <a:cubicBezTo>
                      <a:pt x="334" y="244"/>
                      <a:pt x="340" y="232"/>
                      <a:pt x="346" y="220"/>
                    </a:cubicBezTo>
                    <a:cubicBezTo>
                      <a:pt x="347" y="218"/>
                      <a:pt x="347" y="218"/>
                      <a:pt x="347" y="218"/>
                    </a:cubicBezTo>
                    <a:lnTo>
                      <a:pt x="345" y="216"/>
                    </a:lnTo>
                    <a:close/>
                    <a:moveTo>
                      <a:pt x="69" y="498"/>
                    </a:moveTo>
                    <a:cubicBezTo>
                      <a:pt x="69" y="497"/>
                      <a:pt x="69" y="496"/>
                      <a:pt x="70" y="495"/>
                    </a:cubicBezTo>
                    <a:cubicBezTo>
                      <a:pt x="71" y="496"/>
                      <a:pt x="71" y="496"/>
                      <a:pt x="71" y="497"/>
                    </a:cubicBezTo>
                    <a:cubicBezTo>
                      <a:pt x="71" y="499"/>
                      <a:pt x="71" y="499"/>
                      <a:pt x="70" y="500"/>
                    </a:cubicBezTo>
                    <a:cubicBezTo>
                      <a:pt x="70" y="500"/>
                      <a:pt x="69" y="500"/>
                      <a:pt x="68" y="501"/>
                    </a:cubicBezTo>
                    <a:cubicBezTo>
                      <a:pt x="68" y="501"/>
                      <a:pt x="68" y="501"/>
                      <a:pt x="68" y="501"/>
                    </a:cubicBezTo>
                    <a:cubicBezTo>
                      <a:pt x="69" y="500"/>
                      <a:pt x="69" y="499"/>
                      <a:pt x="69" y="498"/>
                    </a:cubicBezTo>
                    <a:close/>
                    <a:moveTo>
                      <a:pt x="45" y="465"/>
                    </a:moveTo>
                    <a:cubicBezTo>
                      <a:pt x="46" y="465"/>
                      <a:pt x="46" y="465"/>
                      <a:pt x="47" y="465"/>
                    </a:cubicBezTo>
                    <a:cubicBezTo>
                      <a:pt x="47" y="465"/>
                      <a:pt x="47" y="465"/>
                      <a:pt x="47" y="465"/>
                    </a:cubicBezTo>
                    <a:cubicBezTo>
                      <a:pt x="48" y="465"/>
                      <a:pt x="48" y="465"/>
                      <a:pt x="48" y="465"/>
                    </a:cubicBezTo>
                    <a:cubicBezTo>
                      <a:pt x="48" y="465"/>
                      <a:pt x="49" y="465"/>
                      <a:pt x="49" y="465"/>
                    </a:cubicBezTo>
                    <a:cubicBezTo>
                      <a:pt x="49" y="466"/>
                      <a:pt x="48" y="467"/>
                      <a:pt x="48" y="469"/>
                    </a:cubicBezTo>
                    <a:cubicBezTo>
                      <a:pt x="48" y="469"/>
                      <a:pt x="48" y="469"/>
                      <a:pt x="48" y="469"/>
                    </a:cubicBezTo>
                    <a:cubicBezTo>
                      <a:pt x="46" y="468"/>
                      <a:pt x="45" y="467"/>
                      <a:pt x="44" y="465"/>
                    </a:cubicBezTo>
                    <a:cubicBezTo>
                      <a:pt x="44" y="465"/>
                      <a:pt x="44" y="465"/>
                      <a:pt x="45" y="465"/>
                    </a:cubicBezTo>
                    <a:cubicBezTo>
                      <a:pt x="45" y="465"/>
                      <a:pt x="45" y="465"/>
                      <a:pt x="45" y="465"/>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90" name="Freeform 55"/>
              <p:cNvSpPr>
                <a:spLocks/>
              </p:cNvSpPr>
              <p:nvPr/>
            </p:nvSpPr>
            <p:spPr bwMode="auto">
              <a:xfrm>
                <a:off x="374" y="2200"/>
                <a:ext cx="120" cy="250"/>
              </a:xfrm>
              <a:custGeom>
                <a:avLst/>
                <a:gdLst>
                  <a:gd name="T0" fmla="*/ 33 w 45"/>
                  <a:gd name="T1" fmla="*/ 35 h 94"/>
                  <a:gd name="T2" fmla="*/ 36 w 45"/>
                  <a:gd name="T3" fmla="*/ 31 h 94"/>
                  <a:gd name="T4" fmla="*/ 43 w 45"/>
                  <a:gd name="T5" fmla="*/ 19 h 94"/>
                  <a:gd name="T6" fmla="*/ 33 w 45"/>
                  <a:gd name="T7" fmla="*/ 11 h 94"/>
                  <a:gd name="T8" fmla="*/ 21 w 45"/>
                  <a:gd name="T9" fmla="*/ 0 h 94"/>
                  <a:gd name="T10" fmla="*/ 14 w 45"/>
                  <a:gd name="T11" fmla="*/ 5 h 94"/>
                  <a:gd name="T12" fmla="*/ 12 w 45"/>
                  <a:gd name="T13" fmla="*/ 7 h 94"/>
                  <a:gd name="T14" fmla="*/ 7 w 45"/>
                  <a:gd name="T15" fmla="*/ 20 h 94"/>
                  <a:gd name="T16" fmla="*/ 6 w 45"/>
                  <a:gd name="T17" fmla="*/ 27 h 94"/>
                  <a:gd name="T18" fmla="*/ 6 w 45"/>
                  <a:gd name="T19" fmla="*/ 40 h 94"/>
                  <a:gd name="T20" fmla="*/ 3 w 45"/>
                  <a:gd name="T21" fmla="*/ 40 h 94"/>
                  <a:gd name="T22" fmla="*/ 2 w 45"/>
                  <a:gd name="T23" fmla="*/ 43 h 94"/>
                  <a:gd name="T24" fmla="*/ 2 w 45"/>
                  <a:gd name="T25" fmla="*/ 46 h 94"/>
                  <a:gd name="T26" fmla="*/ 1 w 45"/>
                  <a:gd name="T27" fmla="*/ 51 h 94"/>
                  <a:gd name="T28" fmla="*/ 3 w 45"/>
                  <a:gd name="T29" fmla="*/ 57 h 94"/>
                  <a:gd name="T30" fmla="*/ 3 w 45"/>
                  <a:gd name="T31" fmla="*/ 59 h 94"/>
                  <a:gd name="T32" fmla="*/ 3 w 45"/>
                  <a:gd name="T33" fmla="*/ 75 h 94"/>
                  <a:gd name="T34" fmla="*/ 3 w 45"/>
                  <a:gd name="T35" fmla="*/ 76 h 94"/>
                  <a:gd name="T36" fmla="*/ 2 w 45"/>
                  <a:gd name="T37" fmla="*/ 84 h 94"/>
                  <a:gd name="T38" fmla="*/ 2 w 45"/>
                  <a:gd name="T39" fmla="*/ 86 h 94"/>
                  <a:gd name="T40" fmla="*/ 10 w 45"/>
                  <a:gd name="T41" fmla="*/ 94 h 94"/>
                  <a:gd name="T42" fmla="*/ 14 w 45"/>
                  <a:gd name="T43" fmla="*/ 92 h 94"/>
                  <a:gd name="T44" fmla="*/ 13 w 45"/>
                  <a:gd name="T45" fmla="*/ 82 h 94"/>
                  <a:gd name="T46" fmla="*/ 13 w 45"/>
                  <a:gd name="T47" fmla="*/ 82 h 94"/>
                  <a:gd name="T48" fmla="*/ 12 w 45"/>
                  <a:gd name="T49" fmla="*/ 69 h 94"/>
                  <a:gd name="T50" fmla="*/ 14 w 45"/>
                  <a:gd name="T51" fmla="*/ 64 h 94"/>
                  <a:gd name="T52" fmla="*/ 18 w 45"/>
                  <a:gd name="T53" fmla="*/ 61 h 94"/>
                  <a:gd name="T54" fmla="*/ 21 w 45"/>
                  <a:gd name="T55" fmla="*/ 58 h 94"/>
                  <a:gd name="T56" fmla="*/ 24 w 45"/>
                  <a:gd name="T57" fmla="*/ 52 h 94"/>
                  <a:gd name="T58" fmla="*/ 23 w 45"/>
                  <a:gd name="T59" fmla="*/ 44 h 94"/>
                  <a:gd name="T60" fmla="*/ 26 w 45"/>
                  <a:gd name="T61" fmla="*/ 41 h 94"/>
                  <a:gd name="T62" fmla="*/ 28 w 45"/>
                  <a:gd name="T63"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94">
                    <a:moveTo>
                      <a:pt x="28" y="39"/>
                    </a:moveTo>
                    <a:cubicBezTo>
                      <a:pt x="31" y="39"/>
                      <a:pt x="32" y="36"/>
                      <a:pt x="33" y="35"/>
                    </a:cubicBezTo>
                    <a:cubicBezTo>
                      <a:pt x="33" y="35"/>
                      <a:pt x="34" y="34"/>
                      <a:pt x="34" y="34"/>
                    </a:cubicBezTo>
                    <a:cubicBezTo>
                      <a:pt x="35" y="33"/>
                      <a:pt x="36" y="33"/>
                      <a:pt x="36" y="31"/>
                    </a:cubicBezTo>
                    <a:cubicBezTo>
                      <a:pt x="39" y="31"/>
                      <a:pt x="44" y="29"/>
                      <a:pt x="45" y="26"/>
                    </a:cubicBezTo>
                    <a:cubicBezTo>
                      <a:pt x="45" y="23"/>
                      <a:pt x="45" y="21"/>
                      <a:pt x="43" y="19"/>
                    </a:cubicBezTo>
                    <a:cubicBezTo>
                      <a:pt x="42" y="18"/>
                      <a:pt x="40" y="17"/>
                      <a:pt x="38" y="16"/>
                    </a:cubicBezTo>
                    <a:cubicBezTo>
                      <a:pt x="37" y="14"/>
                      <a:pt x="36" y="12"/>
                      <a:pt x="33" y="11"/>
                    </a:cubicBezTo>
                    <a:cubicBezTo>
                      <a:pt x="31" y="10"/>
                      <a:pt x="31" y="10"/>
                      <a:pt x="31" y="9"/>
                    </a:cubicBezTo>
                    <a:cubicBezTo>
                      <a:pt x="30" y="5"/>
                      <a:pt x="26" y="0"/>
                      <a:pt x="21" y="0"/>
                    </a:cubicBezTo>
                    <a:cubicBezTo>
                      <a:pt x="20" y="0"/>
                      <a:pt x="19" y="1"/>
                      <a:pt x="18" y="1"/>
                    </a:cubicBezTo>
                    <a:cubicBezTo>
                      <a:pt x="16" y="2"/>
                      <a:pt x="15" y="4"/>
                      <a:pt x="14" y="5"/>
                    </a:cubicBezTo>
                    <a:cubicBezTo>
                      <a:pt x="13" y="5"/>
                      <a:pt x="13" y="6"/>
                      <a:pt x="12" y="6"/>
                    </a:cubicBezTo>
                    <a:cubicBezTo>
                      <a:pt x="12" y="7"/>
                      <a:pt x="12" y="7"/>
                      <a:pt x="12" y="7"/>
                    </a:cubicBezTo>
                    <a:cubicBezTo>
                      <a:pt x="11" y="8"/>
                      <a:pt x="9" y="10"/>
                      <a:pt x="8" y="12"/>
                    </a:cubicBezTo>
                    <a:cubicBezTo>
                      <a:pt x="7" y="15"/>
                      <a:pt x="7" y="18"/>
                      <a:pt x="7" y="20"/>
                    </a:cubicBezTo>
                    <a:cubicBezTo>
                      <a:pt x="7" y="23"/>
                      <a:pt x="7" y="25"/>
                      <a:pt x="7" y="27"/>
                    </a:cubicBezTo>
                    <a:cubicBezTo>
                      <a:pt x="6" y="27"/>
                      <a:pt x="6" y="27"/>
                      <a:pt x="6" y="27"/>
                    </a:cubicBezTo>
                    <a:cubicBezTo>
                      <a:pt x="6" y="30"/>
                      <a:pt x="5" y="32"/>
                      <a:pt x="5" y="35"/>
                    </a:cubicBezTo>
                    <a:cubicBezTo>
                      <a:pt x="6" y="37"/>
                      <a:pt x="6" y="39"/>
                      <a:pt x="6" y="40"/>
                    </a:cubicBezTo>
                    <a:cubicBezTo>
                      <a:pt x="6" y="40"/>
                      <a:pt x="5" y="40"/>
                      <a:pt x="5" y="40"/>
                    </a:cubicBezTo>
                    <a:cubicBezTo>
                      <a:pt x="3" y="40"/>
                      <a:pt x="3" y="40"/>
                      <a:pt x="3" y="40"/>
                    </a:cubicBezTo>
                    <a:cubicBezTo>
                      <a:pt x="2" y="42"/>
                      <a:pt x="2" y="42"/>
                      <a:pt x="2" y="42"/>
                    </a:cubicBezTo>
                    <a:cubicBezTo>
                      <a:pt x="2" y="42"/>
                      <a:pt x="2" y="43"/>
                      <a:pt x="2" y="43"/>
                    </a:cubicBezTo>
                    <a:cubicBezTo>
                      <a:pt x="2" y="43"/>
                      <a:pt x="2" y="45"/>
                      <a:pt x="2" y="46"/>
                    </a:cubicBezTo>
                    <a:cubicBezTo>
                      <a:pt x="2" y="46"/>
                      <a:pt x="2" y="46"/>
                      <a:pt x="2" y="46"/>
                    </a:cubicBezTo>
                    <a:cubicBezTo>
                      <a:pt x="2" y="46"/>
                      <a:pt x="2" y="46"/>
                      <a:pt x="2" y="46"/>
                    </a:cubicBezTo>
                    <a:cubicBezTo>
                      <a:pt x="1" y="51"/>
                      <a:pt x="1" y="51"/>
                      <a:pt x="1" y="51"/>
                    </a:cubicBezTo>
                    <a:cubicBezTo>
                      <a:pt x="1" y="52"/>
                      <a:pt x="1" y="53"/>
                      <a:pt x="1" y="54"/>
                    </a:cubicBezTo>
                    <a:cubicBezTo>
                      <a:pt x="2" y="56"/>
                      <a:pt x="3" y="57"/>
                      <a:pt x="3" y="57"/>
                    </a:cubicBezTo>
                    <a:cubicBezTo>
                      <a:pt x="3" y="58"/>
                      <a:pt x="3" y="58"/>
                      <a:pt x="3" y="58"/>
                    </a:cubicBezTo>
                    <a:cubicBezTo>
                      <a:pt x="3" y="59"/>
                      <a:pt x="3" y="59"/>
                      <a:pt x="3" y="59"/>
                    </a:cubicBezTo>
                    <a:cubicBezTo>
                      <a:pt x="2" y="59"/>
                      <a:pt x="2" y="60"/>
                      <a:pt x="2" y="61"/>
                    </a:cubicBezTo>
                    <a:cubicBezTo>
                      <a:pt x="0" y="65"/>
                      <a:pt x="1" y="72"/>
                      <a:pt x="3" y="75"/>
                    </a:cubicBezTo>
                    <a:cubicBezTo>
                      <a:pt x="3" y="76"/>
                      <a:pt x="3" y="76"/>
                      <a:pt x="3" y="76"/>
                    </a:cubicBezTo>
                    <a:cubicBezTo>
                      <a:pt x="3" y="76"/>
                      <a:pt x="3" y="76"/>
                      <a:pt x="3" y="76"/>
                    </a:cubicBezTo>
                    <a:cubicBezTo>
                      <a:pt x="2" y="78"/>
                      <a:pt x="2" y="78"/>
                      <a:pt x="2" y="78"/>
                    </a:cubicBezTo>
                    <a:cubicBezTo>
                      <a:pt x="1" y="81"/>
                      <a:pt x="1" y="83"/>
                      <a:pt x="2" y="84"/>
                    </a:cubicBezTo>
                    <a:cubicBezTo>
                      <a:pt x="2" y="85"/>
                      <a:pt x="2" y="85"/>
                      <a:pt x="2" y="85"/>
                    </a:cubicBezTo>
                    <a:cubicBezTo>
                      <a:pt x="2" y="86"/>
                      <a:pt x="2" y="86"/>
                      <a:pt x="2" y="86"/>
                    </a:cubicBezTo>
                    <a:cubicBezTo>
                      <a:pt x="3" y="88"/>
                      <a:pt x="3" y="90"/>
                      <a:pt x="6" y="91"/>
                    </a:cubicBezTo>
                    <a:cubicBezTo>
                      <a:pt x="7" y="94"/>
                      <a:pt x="8" y="94"/>
                      <a:pt x="10" y="94"/>
                    </a:cubicBezTo>
                    <a:cubicBezTo>
                      <a:pt x="10" y="94"/>
                      <a:pt x="10" y="94"/>
                      <a:pt x="10" y="94"/>
                    </a:cubicBezTo>
                    <a:cubicBezTo>
                      <a:pt x="12" y="94"/>
                      <a:pt x="13" y="93"/>
                      <a:pt x="14" y="92"/>
                    </a:cubicBezTo>
                    <a:cubicBezTo>
                      <a:pt x="16" y="89"/>
                      <a:pt x="14" y="85"/>
                      <a:pt x="13" y="83"/>
                    </a:cubicBezTo>
                    <a:cubicBezTo>
                      <a:pt x="13" y="83"/>
                      <a:pt x="13" y="83"/>
                      <a:pt x="13" y="82"/>
                    </a:cubicBezTo>
                    <a:cubicBezTo>
                      <a:pt x="12" y="82"/>
                      <a:pt x="12" y="82"/>
                      <a:pt x="12" y="82"/>
                    </a:cubicBezTo>
                    <a:cubicBezTo>
                      <a:pt x="12" y="82"/>
                      <a:pt x="13" y="82"/>
                      <a:pt x="13" y="82"/>
                    </a:cubicBezTo>
                    <a:cubicBezTo>
                      <a:pt x="15" y="78"/>
                      <a:pt x="13" y="75"/>
                      <a:pt x="13" y="72"/>
                    </a:cubicBezTo>
                    <a:cubicBezTo>
                      <a:pt x="12" y="71"/>
                      <a:pt x="12" y="70"/>
                      <a:pt x="12" y="69"/>
                    </a:cubicBezTo>
                    <a:cubicBezTo>
                      <a:pt x="12" y="68"/>
                      <a:pt x="12" y="68"/>
                      <a:pt x="13" y="67"/>
                    </a:cubicBezTo>
                    <a:cubicBezTo>
                      <a:pt x="13" y="66"/>
                      <a:pt x="14" y="65"/>
                      <a:pt x="14" y="64"/>
                    </a:cubicBezTo>
                    <a:cubicBezTo>
                      <a:pt x="15" y="63"/>
                      <a:pt x="16" y="63"/>
                      <a:pt x="17" y="62"/>
                    </a:cubicBezTo>
                    <a:cubicBezTo>
                      <a:pt x="17" y="62"/>
                      <a:pt x="18" y="61"/>
                      <a:pt x="18" y="61"/>
                    </a:cubicBezTo>
                    <a:cubicBezTo>
                      <a:pt x="18" y="61"/>
                      <a:pt x="18" y="61"/>
                      <a:pt x="19" y="60"/>
                    </a:cubicBezTo>
                    <a:cubicBezTo>
                      <a:pt x="20" y="60"/>
                      <a:pt x="21" y="59"/>
                      <a:pt x="21" y="58"/>
                    </a:cubicBezTo>
                    <a:cubicBezTo>
                      <a:pt x="23" y="57"/>
                      <a:pt x="22" y="55"/>
                      <a:pt x="22" y="54"/>
                    </a:cubicBezTo>
                    <a:cubicBezTo>
                      <a:pt x="23" y="54"/>
                      <a:pt x="23" y="53"/>
                      <a:pt x="24" y="52"/>
                    </a:cubicBezTo>
                    <a:cubicBezTo>
                      <a:pt x="24" y="51"/>
                      <a:pt x="24" y="49"/>
                      <a:pt x="24" y="48"/>
                    </a:cubicBezTo>
                    <a:cubicBezTo>
                      <a:pt x="24" y="46"/>
                      <a:pt x="24" y="45"/>
                      <a:pt x="23" y="44"/>
                    </a:cubicBezTo>
                    <a:cubicBezTo>
                      <a:pt x="24" y="44"/>
                      <a:pt x="25" y="43"/>
                      <a:pt x="25" y="42"/>
                    </a:cubicBezTo>
                    <a:cubicBezTo>
                      <a:pt x="26" y="42"/>
                      <a:pt x="26" y="42"/>
                      <a:pt x="26" y="41"/>
                    </a:cubicBezTo>
                    <a:cubicBezTo>
                      <a:pt x="26" y="41"/>
                      <a:pt x="26" y="41"/>
                      <a:pt x="26" y="41"/>
                    </a:cubicBezTo>
                    <a:cubicBezTo>
                      <a:pt x="27" y="41"/>
                      <a:pt x="27" y="40"/>
                      <a:pt x="28" y="39"/>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91" name="Freeform 56"/>
              <p:cNvSpPr>
                <a:spLocks/>
              </p:cNvSpPr>
              <p:nvPr/>
            </p:nvSpPr>
            <p:spPr bwMode="auto">
              <a:xfrm>
                <a:off x="4308" y="3374"/>
                <a:ext cx="398" cy="343"/>
              </a:xfrm>
              <a:custGeom>
                <a:avLst/>
                <a:gdLst>
                  <a:gd name="T0" fmla="*/ 147 w 150"/>
                  <a:gd name="T1" fmla="*/ 54 h 129"/>
                  <a:gd name="T2" fmla="*/ 142 w 150"/>
                  <a:gd name="T3" fmla="*/ 53 h 129"/>
                  <a:gd name="T4" fmla="*/ 140 w 150"/>
                  <a:gd name="T5" fmla="*/ 53 h 129"/>
                  <a:gd name="T6" fmla="*/ 135 w 150"/>
                  <a:gd name="T7" fmla="*/ 53 h 129"/>
                  <a:gd name="T8" fmla="*/ 130 w 150"/>
                  <a:gd name="T9" fmla="*/ 50 h 129"/>
                  <a:gd name="T10" fmla="*/ 127 w 150"/>
                  <a:gd name="T11" fmla="*/ 48 h 129"/>
                  <a:gd name="T12" fmla="*/ 123 w 150"/>
                  <a:gd name="T13" fmla="*/ 42 h 129"/>
                  <a:gd name="T14" fmla="*/ 116 w 150"/>
                  <a:gd name="T15" fmla="*/ 37 h 129"/>
                  <a:gd name="T16" fmla="*/ 116 w 150"/>
                  <a:gd name="T17" fmla="*/ 31 h 129"/>
                  <a:gd name="T18" fmla="*/ 102 w 150"/>
                  <a:gd name="T19" fmla="*/ 30 h 129"/>
                  <a:gd name="T20" fmla="*/ 103 w 150"/>
                  <a:gd name="T21" fmla="*/ 29 h 129"/>
                  <a:gd name="T22" fmla="*/ 96 w 150"/>
                  <a:gd name="T23" fmla="*/ 0 h 129"/>
                  <a:gd name="T24" fmla="*/ 83 w 150"/>
                  <a:gd name="T25" fmla="*/ 10 h 129"/>
                  <a:gd name="T26" fmla="*/ 82 w 150"/>
                  <a:gd name="T27" fmla="*/ 10 h 129"/>
                  <a:gd name="T28" fmla="*/ 73 w 150"/>
                  <a:gd name="T29" fmla="*/ 5 h 129"/>
                  <a:gd name="T30" fmla="*/ 69 w 150"/>
                  <a:gd name="T31" fmla="*/ 6 h 129"/>
                  <a:gd name="T32" fmla="*/ 68 w 150"/>
                  <a:gd name="T33" fmla="*/ 6 h 129"/>
                  <a:gd name="T34" fmla="*/ 49 w 150"/>
                  <a:gd name="T35" fmla="*/ 17 h 129"/>
                  <a:gd name="T36" fmla="*/ 43 w 150"/>
                  <a:gd name="T37" fmla="*/ 21 h 129"/>
                  <a:gd name="T38" fmla="*/ 38 w 150"/>
                  <a:gd name="T39" fmla="*/ 22 h 129"/>
                  <a:gd name="T40" fmla="*/ 33 w 150"/>
                  <a:gd name="T41" fmla="*/ 21 h 129"/>
                  <a:gd name="T42" fmla="*/ 13 w 150"/>
                  <a:gd name="T43" fmla="*/ 31 h 129"/>
                  <a:gd name="T44" fmla="*/ 13 w 150"/>
                  <a:gd name="T45" fmla="*/ 39 h 129"/>
                  <a:gd name="T46" fmla="*/ 8 w 150"/>
                  <a:gd name="T47" fmla="*/ 56 h 129"/>
                  <a:gd name="T48" fmla="*/ 0 w 150"/>
                  <a:gd name="T49" fmla="*/ 64 h 129"/>
                  <a:gd name="T50" fmla="*/ 15 w 150"/>
                  <a:gd name="T51" fmla="*/ 60 h 129"/>
                  <a:gd name="T52" fmla="*/ 21 w 150"/>
                  <a:gd name="T53" fmla="*/ 58 h 129"/>
                  <a:gd name="T54" fmla="*/ 43 w 150"/>
                  <a:gd name="T55" fmla="*/ 81 h 129"/>
                  <a:gd name="T56" fmla="*/ 48 w 150"/>
                  <a:gd name="T57" fmla="*/ 91 h 129"/>
                  <a:gd name="T58" fmla="*/ 49 w 150"/>
                  <a:gd name="T59" fmla="*/ 99 h 129"/>
                  <a:gd name="T60" fmla="*/ 60 w 150"/>
                  <a:gd name="T61" fmla="*/ 111 h 129"/>
                  <a:gd name="T62" fmla="*/ 64 w 150"/>
                  <a:gd name="T63" fmla="*/ 111 h 129"/>
                  <a:gd name="T64" fmla="*/ 65 w 150"/>
                  <a:gd name="T65" fmla="*/ 113 h 129"/>
                  <a:gd name="T66" fmla="*/ 74 w 150"/>
                  <a:gd name="T67" fmla="*/ 129 h 129"/>
                  <a:gd name="T68" fmla="*/ 83 w 150"/>
                  <a:gd name="T69" fmla="*/ 126 h 129"/>
                  <a:gd name="T70" fmla="*/ 88 w 150"/>
                  <a:gd name="T71" fmla="*/ 124 h 129"/>
                  <a:gd name="T72" fmla="*/ 92 w 150"/>
                  <a:gd name="T73" fmla="*/ 124 h 129"/>
                  <a:gd name="T74" fmla="*/ 97 w 150"/>
                  <a:gd name="T75" fmla="*/ 122 h 129"/>
                  <a:gd name="T76" fmla="*/ 101 w 150"/>
                  <a:gd name="T77" fmla="*/ 119 h 129"/>
                  <a:gd name="T78" fmla="*/ 124 w 150"/>
                  <a:gd name="T79" fmla="*/ 98 h 129"/>
                  <a:gd name="T80" fmla="*/ 129 w 150"/>
                  <a:gd name="T81" fmla="*/ 93 h 129"/>
                  <a:gd name="T82" fmla="*/ 133 w 150"/>
                  <a:gd name="T83" fmla="*/ 92 h 129"/>
                  <a:gd name="T84" fmla="*/ 144 w 150"/>
                  <a:gd name="T85" fmla="*/ 96 h 129"/>
                  <a:gd name="T86" fmla="*/ 144 w 150"/>
                  <a:gd name="T87" fmla="*/ 78 h 129"/>
                  <a:gd name="T88" fmla="*/ 150 w 150"/>
                  <a:gd name="T89" fmla="*/ 5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0" h="129">
                    <a:moveTo>
                      <a:pt x="150" y="57"/>
                    </a:moveTo>
                    <a:cubicBezTo>
                      <a:pt x="149" y="56"/>
                      <a:pt x="149" y="54"/>
                      <a:pt x="147" y="54"/>
                    </a:cubicBezTo>
                    <a:cubicBezTo>
                      <a:pt x="146" y="53"/>
                      <a:pt x="145" y="53"/>
                      <a:pt x="144" y="53"/>
                    </a:cubicBezTo>
                    <a:cubicBezTo>
                      <a:pt x="144" y="53"/>
                      <a:pt x="143" y="53"/>
                      <a:pt x="142" y="53"/>
                    </a:cubicBezTo>
                    <a:cubicBezTo>
                      <a:pt x="142" y="53"/>
                      <a:pt x="142" y="53"/>
                      <a:pt x="142" y="53"/>
                    </a:cubicBezTo>
                    <a:cubicBezTo>
                      <a:pt x="140" y="53"/>
                      <a:pt x="140" y="53"/>
                      <a:pt x="140" y="53"/>
                    </a:cubicBezTo>
                    <a:cubicBezTo>
                      <a:pt x="139" y="53"/>
                      <a:pt x="137" y="53"/>
                      <a:pt x="136" y="53"/>
                    </a:cubicBezTo>
                    <a:cubicBezTo>
                      <a:pt x="135" y="53"/>
                      <a:pt x="135" y="53"/>
                      <a:pt x="135" y="53"/>
                    </a:cubicBezTo>
                    <a:cubicBezTo>
                      <a:pt x="134" y="53"/>
                      <a:pt x="133" y="53"/>
                      <a:pt x="132" y="52"/>
                    </a:cubicBezTo>
                    <a:cubicBezTo>
                      <a:pt x="132" y="51"/>
                      <a:pt x="131" y="51"/>
                      <a:pt x="130" y="50"/>
                    </a:cubicBezTo>
                    <a:cubicBezTo>
                      <a:pt x="130" y="49"/>
                      <a:pt x="129" y="49"/>
                      <a:pt x="128" y="48"/>
                    </a:cubicBezTo>
                    <a:cubicBezTo>
                      <a:pt x="128" y="48"/>
                      <a:pt x="127" y="48"/>
                      <a:pt x="127" y="48"/>
                    </a:cubicBezTo>
                    <a:cubicBezTo>
                      <a:pt x="127" y="47"/>
                      <a:pt x="126" y="47"/>
                      <a:pt x="126" y="46"/>
                    </a:cubicBezTo>
                    <a:cubicBezTo>
                      <a:pt x="126" y="45"/>
                      <a:pt x="125" y="44"/>
                      <a:pt x="123" y="42"/>
                    </a:cubicBezTo>
                    <a:cubicBezTo>
                      <a:pt x="122" y="41"/>
                      <a:pt x="121" y="41"/>
                      <a:pt x="120" y="40"/>
                    </a:cubicBezTo>
                    <a:cubicBezTo>
                      <a:pt x="118" y="39"/>
                      <a:pt x="117" y="38"/>
                      <a:pt x="116" y="37"/>
                    </a:cubicBezTo>
                    <a:cubicBezTo>
                      <a:pt x="116" y="37"/>
                      <a:pt x="116" y="36"/>
                      <a:pt x="116" y="36"/>
                    </a:cubicBezTo>
                    <a:cubicBezTo>
                      <a:pt x="116" y="34"/>
                      <a:pt x="116" y="33"/>
                      <a:pt x="116" y="31"/>
                    </a:cubicBezTo>
                    <a:cubicBezTo>
                      <a:pt x="115" y="29"/>
                      <a:pt x="113" y="27"/>
                      <a:pt x="110" y="27"/>
                    </a:cubicBezTo>
                    <a:cubicBezTo>
                      <a:pt x="108" y="27"/>
                      <a:pt x="105" y="28"/>
                      <a:pt x="102" y="30"/>
                    </a:cubicBezTo>
                    <a:cubicBezTo>
                      <a:pt x="102" y="30"/>
                      <a:pt x="102" y="30"/>
                      <a:pt x="102" y="30"/>
                    </a:cubicBezTo>
                    <a:cubicBezTo>
                      <a:pt x="103" y="29"/>
                      <a:pt x="103" y="29"/>
                      <a:pt x="103" y="29"/>
                    </a:cubicBezTo>
                    <a:cubicBezTo>
                      <a:pt x="106" y="24"/>
                      <a:pt x="107" y="11"/>
                      <a:pt x="104" y="4"/>
                    </a:cubicBezTo>
                    <a:cubicBezTo>
                      <a:pt x="102" y="1"/>
                      <a:pt x="100" y="0"/>
                      <a:pt x="96" y="0"/>
                    </a:cubicBezTo>
                    <a:cubicBezTo>
                      <a:pt x="90" y="0"/>
                      <a:pt x="86" y="6"/>
                      <a:pt x="84" y="9"/>
                    </a:cubicBezTo>
                    <a:cubicBezTo>
                      <a:pt x="84" y="9"/>
                      <a:pt x="83" y="10"/>
                      <a:pt x="83" y="10"/>
                    </a:cubicBezTo>
                    <a:cubicBezTo>
                      <a:pt x="83" y="10"/>
                      <a:pt x="83" y="11"/>
                      <a:pt x="83" y="11"/>
                    </a:cubicBezTo>
                    <a:cubicBezTo>
                      <a:pt x="82" y="11"/>
                      <a:pt x="82" y="11"/>
                      <a:pt x="82" y="10"/>
                    </a:cubicBezTo>
                    <a:cubicBezTo>
                      <a:pt x="81" y="9"/>
                      <a:pt x="80" y="8"/>
                      <a:pt x="79" y="7"/>
                    </a:cubicBezTo>
                    <a:cubicBezTo>
                      <a:pt x="77" y="6"/>
                      <a:pt x="75" y="5"/>
                      <a:pt x="73" y="5"/>
                    </a:cubicBezTo>
                    <a:cubicBezTo>
                      <a:pt x="72" y="5"/>
                      <a:pt x="71" y="5"/>
                      <a:pt x="71" y="5"/>
                    </a:cubicBezTo>
                    <a:cubicBezTo>
                      <a:pt x="70" y="5"/>
                      <a:pt x="69" y="6"/>
                      <a:pt x="69" y="6"/>
                    </a:cubicBezTo>
                    <a:cubicBezTo>
                      <a:pt x="68" y="6"/>
                      <a:pt x="68" y="6"/>
                      <a:pt x="68" y="6"/>
                    </a:cubicBezTo>
                    <a:cubicBezTo>
                      <a:pt x="68" y="6"/>
                      <a:pt x="68" y="6"/>
                      <a:pt x="68" y="6"/>
                    </a:cubicBezTo>
                    <a:cubicBezTo>
                      <a:pt x="61" y="8"/>
                      <a:pt x="55" y="12"/>
                      <a:pt x="51" y="15"/>
                    </a:cubicBezTo>
                    <a:cubicBezTo>
                      <a:pt x="50" y="15"/>
                      <a:pt x="49" y="16"/>
                      <a:pt x="49" y="17"/>
                    </a:cubicBezTo>
                    <a:cubicBezTo>
                      <a:pt x="48" y="17"/>
                      <a:pt x="48" y="17"/>
                      <a:pt x="48" y="17"/>
                    </a:cubicBezTo>
                    <a:cubicBezTo>
                      <a:pt x="46" y="19"/>
                      <a:pt x="45" y="21"/>
                      <a:pt x="43" y="21"/>
                    </a:cubicBezTo>
                    <a:cubicBezTo>
                      <a:pt x="42" y="22"/>
                      <a:pt x="41" y="22"/>
                      <a:pt x="40" y="22"/>
                    </a:cubicBezTo>
                    <a:cubicBezTo>
                      <a:pt x="39" y="22"/>
                      <a:pt x="38" y="22"/>
                      <a:pt x="38" y="22"/>
                    </a:cubicBezTo>
                    <a:cubicBezTo>
                      <a:pt x="37" y="21"/>
                      <a:pt x="36" y="21"/>
                      <a:pt x="35" y="21"/>
                    </a:cubicBezTo>
                    <a:cubicBezTo>
                      <a:pt x="34" y="21"/>
                      <a:pt x="34" y="21"/>
                      <a:pt x="33" y="21"/>
                    </a:cubicBezTo>
                    <a:cubicBezTo>
                      <a:pt x="30" y="22"/>
                      <a:pt x="16" y="28"/>
                      <a:pt x="13" y="30"/>
                    </a:cubicBezTo>
                    <a:cubicBezTo>
                      <a:pt x="13" y="31"/>
                      <a:pt x="13" y="31"/>
                      <a:pt x="13" y="31"/>
                    </a:cubicBezTo>
                    <a:cubicBezTo>
                      <a:pt x="13" y="31"/>
                      <a:pt x="13" y="31"/>
                      <a:pt x="13" y="31"/>
                    </a:cubicBezTo>
                    <a:cubicBezTo>
                      <a:pt x="12" y="33"/>
                      <a:pt x="12" y="36"/>
                      <a:pt x="13" y="39"/>
                    </a:cubicBezTo>
                    <a:cubicBezTo>
                      <a:pt x="14" y="42"/>
                      <a:pt x="15" y="46"/>
                      <a:pt x="12" y="51"/>
                    </a:cubicBezTo>
                    <a:cubicBezTo>
                      <a:pt x="11" y="53"/>
                      <a:pt x="9" y="54"/>
                      <a:pt x="8" y="56"/>
                    </a:cubicBezTo>
                    <a:cubicBezTo>
                      <a:pt x="7" y="56"/>
                      <a:pt x="7" y="57"/>
                      <a:pt x="6" y="58"/>
                    </a:cubicBezTo>
                    <a:cubicBezTo>
                      <a:pt x="0" y="64"/>
                      <a:pt x="0" y="64"/>
                      <a:pt x="0" y="64"/>
                    </a:cubicBezTo>
                    <a:cubicBezTo>
                      <a:pt x="9" y="63"/>
                      <a:pt x="9" y="63"/>
                      <a:pt x="9" y="63"/>
                    </a:cubicBezTo>
                    <a:cubicBezTo>
                      <a:pt x="11" y="62"/>
                      <a:pt x="13" y="61"/>
                      <a:pt x="15" y="60"/>
                    </a:cubicBezTo>
                    <a:cubicBezTo>
                      <a:pt x="17" y="59"/>
                      <a:pt x="18" y="59"/>
                      <a:pt x="20" y="58"/>
                    </a:cubicBezTo>
                    <a:cubicBezTo>
                      <a:pt x="20" y="58"/>
                      <a:pt x="21" y="58"/>
                      <a:pt x="21" y="58"/>
                    </a:cubicBezTo>
                    <a:cubicBezTo>
                      <a:pt x="24" y="58"/>
                      <a:pt x="26" y="59"/>
                      <a:pt x="29" y="61"/>
                    </a:cubicBezTo>
                    <a:cubicBezTo>
                      <a:pt x="36" y="67"/>
                      <a:pt x="41" y="75"/>
                      <a:pt x="43" y="81"/>
                    </a:cubicBezTo>
                    <a:cubicBezTo>
                      <a:pt x="44" y="82"/>
                      <a:pt x="45" y="84"/>
                      <a:pt x="45" y="85"/>
                    </a:cubicBezTo>
                    <a:cubicBezTo>
                      <a:pt x="46" y="87"/>
                      <a:pt x="48" y="89"/>
                      <a:pt x="48" y="91"/>
                    </a:cubicBezTo>
                    <a:cubicBezTo>
                      <a:pt x="48" y="92"/>
                      <a:pt x="48" y="93"/>
                      <a:pt x="48" y="94"/>
                    </a:cubicBezTo>
                    <a:cubicBezTo>
                      <a:pt x="49" y="96"/>
                      <a:pt x="49" y="97"/>
                      <a:pt x="49" y="99"/>
                    </a:cubicBezTo>
                    <a:cubicBezTo>
                      <a:pt x="50" y="102"/>
                      <a:pt x="52" y="107"/>
                      <a:pt x="55" y="110"/>
                    </a:cubicBezTo>
                    <a:cubicBezTo>
                      <a:pt x="57" y="111"/>
                      <a:pt x="58" y="111"/>
                      <a:pt x="60" y="111"/>
                    </a:cubicBezTo>
                    <a:cubicBezTo>
                      <a:pt x="61" y="111"/>
                      <a:pt x="61" y="111"/>
                      <a:pt x="62" y="111"/>
                    </a:cubicBezTo>
                    <a:cubicBezTo>
                      <a:pt x="63" y="111"/>
                      <a:pt x="64" y="111"/>
                      <a:pt x="64" y="111"/>
                    </a:cubicBezTo>
                    <a:cubicBezTo>
                      <a:pt x="65" y="111"/>
                      <a:pt x="65" y="111"/>
                      <a:pt x="65" y="111"/>
                    </a:cubicBezTo>
                    <a:cubicBezTo>
                      <a:pt x="65" y="111"/>
                      <a:pt x="66" y="111"/>
                      <a:pt x="65" y="113"/>
                    </a:cubicBezTo>
                    <a:cubicBezTo>
                      <a:pt x="65" y="115"/>
                      <a:pt x="66" y="117"/>
                      <a:pt x="66" y="119"/>
                    </a:cubicBezTo>
                    <a:cubicBezTo>
                      <a:pt x="67" y="122"/>
                      <a:pt x="68" y="128"/>
                      <a:pt x="74" y="129"/>
                    </a:cubicBezTo>
                    <a:cubicBezTo>
                      <a:pt x="75" y="129"/>
                      <a:pt x="75" y="129"/>
                      <a:pt x="76" y="129"/>
                    </a:cubicBezTo>
                    <a:cubicBezTo>
                      <a:pt x="79" y="129"/>
                      <a:pt x="81" y="128"/>
                      <a:pt x="83" y="126"/>
                    </a:cubicBezTo>
                    <a:cubicBezTo>
                      <a:pt x="84" y="126"/>
                      <a:pt x="85" y="126"/>
                      <a:pt x="85" y="125"/>
                    </a:cubicBezTo>
                    <a:cubicBezTo>
                      <a:pt x="86" y="125"/>
                      <a:pt x="87" y="124"/>
                      <a:pt x="88" y="124"/>
                    </a:cubicBezTo>
                    <a:cubicBezTo>
                      <a:pt x="90" y="124"/>
                      <a:pt x="90" y="124"/>
                      <a:pt x="90" y="124"/>
                    </a:cubicBezTo>
                    <a:cubicBezTo>
                      <a:pt x="90" y="124"/>
                      <a:pt x="91" y="124"/>
                      <a:pt x="92" y="124"/>
                    </a:cubicBezTo>
                    <a:cubicBezTo>
                      <a:pt x="92" y="124"/>
                      <a:pt x="93" y="124"/>
                      <a:pt x="93" y="124"/>
                    </a:cubicBezTo>
                    <a:cubicBezTo>
                      <a:pt x="94" y="124"/>
                      <a:pt x="96" y="124"/>
                      <a:pt x="97" y="122"/>
                    </a:cubicBezTo>
                    <a:cubicBezTo>
                      <a:pt x="98" y="122"/>
                      <a:pt x="99" y="121"/>
                      <a:pt x="99" y="121"/>
                    </a:cubicBezTo>
                    <a:cubicBezTo>
                      <a:pt x="100" y="120"/>
                      <a:pt x="100" y="120"/>
                      <a:pt x="101" y="119"/>
                    </a:cubicBezTo>
                    <a:cubicBezTo>
                      <a:pt x="108" y="114"/>
                      <a:pt x="115" y="108"/>
                      <a:pt x="122" y="100"/>
                    </a:cubicBezTo>
                    <a:cubicBezTo>
                      <a:pt x="124" y="98"/>
                      <a:pt x="124" y="98"/>
                      <a:pt x="124" y="98"/>
                    </a:cubicBezTo>
                    <a:cubicBezTo>
                      <a:pt x="125" y="97"/>
                      <a:pt x="127" y="95"/>
                      <a:pt x="128" y="94"/>
                    </a:cubicBezTo>
                    <a:cubicBezTo>
                      <a:pt x="129" y="93"/>
                      <a:pt x="129" y="93"/>
                      <a:pt x="129" y="93"/>
                    </a:cubicBezTo>
                    <a:cubicBezTo>
                      <a:pt x="130" y="93"/>
                      <a:pt x="131" y="91"/>
                      <a:pt x="131" y="91"/>
                    </a:cubicBezTo>
                    <a:cubicBezTo>
                      <a:pt x="132" y="91"/>
                      <a:pt x="132" y="92"/>
                      <a:pt x="133" y="92"/>
                    </a:cubicBezTo>
                    <a:cubicBezTo>
                      <a:pt x="134" y="94"/>
                      <a:pt x="135" y="95"/>
                      <a:pt x="138" y="96"/>
                    </a:cubicBezTo>
                    <a:cubicBezTo>
                      <a:pt x="144" y="96"/>
                      <a:pt x="144" y="96"/>
                      <a:pt x="144" y="96"/>
                    </a:cubicBezTo>
                    <a:cubicBezTo>
                      <a:pt x="141" y="91"/>
                      <a:pt x="141" y="91"/>
                      <a:pt x="141" y="91"/>
                    </a:cubicBezTo>
                    <a:cubicBezTo>
                      <a:pt x="142" y="87"/>
                      <a:pt x="144" y="82"/>
                      <a:pt x="144" y="78"/>
                    </a:cubicBezTo>
                    <a:cubicBezTo>
                      <a:pt x="146" y="72"/>
                      <a:pt x="148" y="66"/>
                      <a:pt x="150" y="60"/>
                    </a:cubicBezTo>
                    <a:cubicBezTo>
                      <a:pt x="150" y="59"/>
                      <a:pt x="150" y="59"/>
                      <a:pt x="150" y="59"/>
                    </a:cubicBezTo>
                    <a:lnTo>
                      <a:pt x="150" y="57"/>
                    </a:ln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92" name="Freeform 57"/>
              <p:cNvSpPr>
                <a:spLocks/>
              </p:cNvSpPr>
              <p:nvPr/>
            </p:nvSpPr>
            <p:spPr bwMode="auto">
              <a:xfrm>
                <a:off x="4608" y="3481"/>
                <a:ext cx="327" cy="350"/>
              </a:xfrm>
              <a:custGeom>
                <a:avLst/>
                <a:gdLst>
                  <a:gd name="T0" fmla="*/ 117 w 123"/>
                  <a:gd name="T1" fmla="*/ 8 h 132"/>
                  <a:gd name="T2" fmla="*/ 110 w 123"/>
                  <a:gd name="T3" fmla="*/ 0 h 132"/>
                  <a:gd name="T4" fmla="*/ 102 w 123"/>
                  <a:gd name="T5" fmla="*/ 3 h 132"/>
                  <a:gd name="T6" fmla="*/ 96 w 123"/>
                  <a:gd name="T7" fmla="*/ 5 h 132"/>
                  <a:gd name="T8" fmla="*/ 91 w 123"/>
                  <a:gd name="T9" fmla="*/ 4 h 132"/>
                  <a:gd name="T10" fmla="*/ 79 w 123"/>
                  <a:gd name="T11" fmla="*/ 11 h 132"/>
                  <a:gd name="T12" fmla="*/ 72 w 123"/>
                  <a:gd name="T13" fmla="*/ 10 h 132"/>
                  <a:gd name="T14" fmla="*/ 64 w 123"/>
                  <a:gd name="T15" fmla="*/ 14 h 132"/>
                  <a:gd name="T16" fmla="*/ 61 w 123"/>
                  <a:gd name="T17" fmla="*/ 17 h 132"/>
                  <a:gd name="T18" fmla="*/ 59 w 123"/>
                  <a:gd name="T19" fmla="*/ 17 h 132"/>
                  <a:gd name="T20" fmla="*/ 54 w 123"/>
                  <a:gd name="T21" fmla="*/ 18 h 132"/>
                  <a:gd name="T22" fmla="*/ 47 w 123"/>
                  <a:gd name="T23" fmla="*/ 19 h 132"/>
                  <a:gd name="T24" fmla="*/ 40 w 123"/>
                  <a:gd name="T25" fmla="*/ 19 h 132"/>
                  <a:gd name="T26" fmla="*/ 37 w 123"/>
                  <a:gd name="T27" fmla="*/ 21 h 132"/>
                  <a:gd name="T28" fmla="*/ 29 w 123"/>
                  <a:gd name="T29" fmla="*/ 47 h 132"/>
                  <a:gd name="T30" fmla="*/ 34 w 123"/>
                  <a:gd name="T31" fmla="*/ 50 h 132"/>
                  <a:gd name="T32" fmla="*/ 43 w 123"/>
                  <a:gd name="T33" fmla="*/ 48 h 132"/>
                  <a:gd name="T34" fmla="*/ 44 w 123"/>
                  <a:gd name="T35" fmla="*/ 49 h 132"/>
                  <a:gd name="T36" fmla="*/ 40 w 123"/>
                  <a:gd name="T37" fmla="*/ 51 h 132"/>
                  <a:gd name="T38" fmla="*/ 35 w 123"/>
                  <a:gd name="T39" fmla="*/ 50 h 132"/>
                  <a:gd name="T40" fmla="*/ 24 w 123"/>
                  <a:gd name="T41" fmla="*/ 59 h 132"/>
                  <a:gd name="T42" fmla="*/ 3 w 123"/>
                  <a:gd name="T43" fmla="*/ 103 h 132"/>
                  <a:gd name="T44" fmla="*/ 12 w 123"/>
                  <a:gd name="T45" fmla="*/ 119 h 132"/>
                  <a:gd name="T46" fmla="*/ 14 w 123"/>
                  <a:gd name="T47" fmla="*/ 122 h 132"/>
                  <a:gd name="T48" fmla="*/ 23 w 123"/>
                  <a:gd name="T49" fmla="*/ 131 h 132"/>
                  <a:gd name="T50" fmla="*/ 36 w 123"/>
                  <a:gd name="T51" fmla="*/ 128 h 132"/>
                  <a:gd name="T52" fmla="*/ 40 w 123"/>
                  <a:gd name="T53" fmla="*/ 123 h 132"/>
                  <a:gd name="T54" fmla="*/ 43 w 123"/>
                  <a:gd name="T55" fmla="*/ 118 h 132"/>
                  <a:gd name="T56" fmla="*/ 49 w 123"/>
                  <a:gd name="T57" fmla="*/ 104 h 132"/>
                  <a:gd name="T58" fmla="*/ 52 w 123"/>
                  <a:gd name="T59" fmla="*/ 96 h 132"/>
                  <a:gd name="T60" fmla="*/ 55 w 123"/>
                  <a:gd name="T61" fmla="*/ 83 h 132"/>
                  <a:gd name="T62" fmla="*/ 56 w 123"/>
                  <a:gd name="T63" fmla="*/ 74 h 132"/>
                  <a:gd name="T64" fmla="*/ 69 w 123"/>
                  <a:gd name="T65" fmla="*/ 67 h 132"/>
                  <a:gd name="T66" fmla="*/ 76 w 123"/>
                  <a:gd name="T67" fmla="*/ 64 h 132"/>
                  <a:gd name="T68" fmla="*/ 88 w 123"/>
                  <a:gd name="T69" fmla="*/ 54 h 132"/>
                  <a:gd name="T70" fmla="*/ 100 w 123"/>
                  <a:gd name="T71" fmla="*/ 41 h 132"/>
                  <a:gd name="T72" fmla="*/ 114 w 123"/>
                  <a:gd name="T73" fmla="*/ 26 h 132"/>
                  <a:gd name="T74" fmla="*/ 119 w 123"/>
                  <a:gd name="T75" fmla="*/ 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2">
                    <a:moveTo>
                      <a:pt x="119" y="9"/>
                    </a:moveTo>
                    <a:cubicBezTo>
                      <a:pt x="118" y="8"/>
                      <a:pt x="117" y="8"/>
                      <a:pt x="117" y="8"/>
                    </a:cubicBezTo>
                    <a:cubicBezTo>
                      <a:pt x="116" y="7"/>
                      <a:pt x="116" y="6"/>
                      <a:pt x="116" y="5"/>
                    </a:cubicBezTo>
                    <a:cubicBezTo>
                      <a:pt x="115" y="3"/>
                      <a:pt x="114" y="0"/>
                      <a:pt x="110" y="0"/>
                    </a:cubicBezTo>
                    <a:cubicBezTo>
                      <a:pt x="109" y="0"/>
                      <a:pt x="109" y="0"/>
                      <a:pt x="108" y="0"/>
                    </a:cubicBezTo>
                    <a:cubicBezTo>
                      <a:pt x="105" y="0"/>
                      <a:pt x="104" y="2"/>
                      <a:pt x="102" y="3"/>
                    </a:cubicBezTo>
                    <a:cubicBezTo>
                      <a:pt x="100" y="4"/>
                      <a:pt x="99" y="5"/>
                      <a:pt x="97" y="5"/>
                    </a:cubicBezTo>
                    <a:cubicBezTo>
                      <a:pt x="97" y="5"/>
                      <a:pt x="96" y="5"/>
                      <a:pt x="96" y="5"/>
                    </a:cubicBezTo>
                    <a:cubicBezTo>
                      <a:pt x="94" y="4"/>
                      <a:pt x="94" y="4"/>
                      <a:pt x="94" y="4"/>
                    </a:cubicBezTo>
                    <a:cubicBezTo>
                      <a:pt x="93" y="4"/>
                      <a:pt x="92" y="4"/>
                      <a:pt x="91" y="4"/>
                    </a:cubicBezTo>
                    <a:cubicBezTo>
                      <a:pt x="88" y="4"/>
                      <a:pt x="85" y="5"/>
                      <a:pt x="83" y="8"/>
                    </a:cubicBezTo>
                    <a:cubicBezTo>
                      <a:pt x="80" y="11"/>
                      <a:pt x="80" y="11"/>
                      <a:pt x="79" y="11"/>
                    </a:cubicBezTo>
                    <a:cubicBezTo>
                      <a:pt x="78" y="11"/>
                      <a:pt x="77" y="11"/>
                      <a:pt x="76" y="10"/>
                    </a:cubicBezTo>
                    <a:cubicBezTo>
                      <a:pt x="74" y="10"/>
                      <a:pt x="73" y="10"/>
                      <a:pt x="72" y="10"/>
                    </a:cubicBezTo>
                    <a:cubicBezTo>
                      <a:pt x="69" y="10"/>
                      <a:pt x="67" y="10"/>
                      <a:pt x="66" y="12"/>
                    </a:cubicBezTo>
                    <a:cubicBezTo>
                      <a:pt x="65" y="13"/>
                      <a:pt x="64" y="14"/>
                      <a:pt x="64" y="14"/>
                    </a:cubicBezTo>
                    <a:cubicBezTo>
                      <a:pt x="64" y="15"/>
                      <a:pt x="64" y="15"/>
                      <a:pt x="63" y="15"/>
                    </a:cubicBezTo>
                    <a:cubicBezTo>
                      <a:pt x="63" y="16"/>
                      <a:pt x="62" y="17"/>
                      <a:pt x="61" y="17"/>
                    </a:cubicBezTo>
                    <a:cubicBezTo>
                      <a:pt x="60" y="17"/>
                      <a:pt x="60" y="17"/>
                      <a:pt x="60" y="17"/>
                    </a:cubicBezTo>
                    <a:cubicBezTo>
                      <a:pt x="59" y="17"/>
                      <a:pt x="59" y="17"/>
                      <a:pt x="59" y="17"/>
                    </a:cubicBezTo>
                    <a:cubicBezTo>
                      <a:pt x="58" y="17"/>
                      <a:pt x="57" y="17"/>
                      <a:pt x="57" y="18"/>
                    </a:cubicBezTo>
                    <a:cubicBezTo>
                      <a:pt x="56" y="18"/>
                      <a:pt x="55" y="18"/>
                      <a:pt x="54" y="18"/>
                    </a:cubicBezTo>
                    <a:cubicBezTo>
                      <a:pt x="53" y="19"/>
                      <a:pt x="52" y="19"/>
                      <a:pt x="52" y="19"/>
                    </a:cubicBezTo>
                    <a:cubicBezTo>
                      <a:pt x="50" y="19"/>
                      <a:pt x="48" y="19"/>
                      <a:pt x="47" y="19"/>
                    </a:cubicBezTo>
                    <a:cubicBezTo>
                      <a:pt x="45" y="19"/>
                      <a:pt x="43" y="19"/>
                      <a:pt x="42" y="19"/>
                    </a:cubicBezTo>
                    <a:cubicBezTo>
                      <a:pt x="41" y="19"/>
                      <a:pt x="40" y="19"/>
                      <a:pt x="40" y="19"/>
                    </a:cubicBezTo>
                    <a:cubicBezTo>
                      <a:pt x="38" y="19"/>
                      <a:pt x="38" y="19"/>
                      <a:pt x="38" y="19"/>
                    </a:cubicBezTo>
                    <a:cubicBezTo>
                      <a:pt x="37" y="21"/>
                      <a:pt x="37" y="21"/>
                      <a:pt x="37" y="21"/>
                    </a:cubicBezTo>
                    <a:cubicBezTo>
                      <a:pt x="34" y="27"/>
                      <a:pt x="33" y="33"/>
                      <a:pt x="32" y="38"/>
                    </a:cubicBezTo>
                    <a:cubicBezTo>
                      <a:pt x="31" y="41"/>
                      <a:pt x="30" y="44"/>
                      <a:pt x="29" y="47"/>
                    </a:cubicBezTo>
                    <a:cubicBezTo>
                      <a:pt x="27" y="54"/>
                      <a:pt x="27" y="54"/>
                      <a:pt x="27" y="54"/>
                    </a:cubicBezTo>
                    <a:cubicBezTo>
                      <a:pt x="34" y="50"/>
                      <a:pt x="34" y="50"/>
                      <a:pt x="34" y="50"/>
                    </a:cubicBezTo>
                    <a:cubicBezTo>
                      <a:pt x="35" y="49"/>
                      <a:pt x="37" y="49"/>
                      <a:pt x="38" y="49"/>
                    </a:cubicBezTo>
                    <a:cubicBezTo>
                      <a:pt x="40" y="48"/>
                      <a:pt x="41" y="48"/>
                      <a:pt x="43" y="48"/>
                    </a:cubicBezTo>
                    <a:cubicBezTo>
                      <a:pt x="44" y="47"/>
                      <a:pt x="44" y="47"/>
                      <a:pt x="45" y="46"/>
                    </a:cubicBezTo>
                    <a:cubicBezTo>
                      <a:pt x="45" y="47"/>
                      <a:pt x="44" y="48"/>
                      <a:pt x="44" y="49"/>
                    </a:cubicBezTo>
                    <a:cubicBezTo>
                      <a:pt x="43" y="50"/>
                      <a:pt x="43" y="51"/>
                      <a:pt x="42" y="52"/>
                    </a:cubicBezTo>
                    <a:cubicBezTo>
                      <a:pt x="42" y="52"/>
                      <a:pt x="41" y="52"/>
                      <a:pt x="40" y="51"/>
                    </a:cubicBezTo>
                    <a:cubicBezTo>
                      <a:pt x="39" y="51"/>
                      <a:pt x="37" y="50"/>
                      <a:pt x="36" y="50"/>
                    </a:cubicBezTo>
                    <a:cubicBezTo>
                      <a:pt x="35" y="50"/>
                      <a:pt x="35" y="50"/>
                      <a:pt x="35" y="50"/>
                    </a:cubicBezTo>
                    <a:cubicBezTo>
                      <a:pt x="30" y="51"/>
                      <a:pt x="28" y="55"/>
                      <a:pt x="26" y="57"/>
                    </a:cubicBezTo>
                    <a:cubicBezTo>
                      <a:pt x="25" y="58"/>
                      <a:pt x="25" y="59"/>
                      <a:pt x="24" y="59"/>
                    </a:cubicBezTo>
                    <a:cubicBezTo>
                      <a:pt x="23" y="60"/>
                      <a:pt x="22" y="62"/>
                      <a:pt x="21" y="63"/>
                    </a:cubicBezTo>
                    <a:cubicBezTo>
                      <a:pt x="12" y="74"/>
                      <a:pt x="0" y="88"/>
                      <a:pt x="3" y="103"/>
                    </a:cubicBezTo>
                    <a:cubicBezTo>
                      <a:pt x="4" y="107"/>
                      <a:pt x="6" y="111"/>
                      <a:pt x="9" y="116"/>
                    </a:cubicBezTo>
                    <a:cubicBezTo>
                      <a:pt x="10" y="117"/>
                      <a:pt x="11" y="118"/>
                      <a:pt x="12" y="119"/>
                    </a:cubicBezTo>
                    <a:cubicBezTo>
                      <a:pt x="12" y="120"/>
                      <a:pt x="13" y="120"/>
                      <a:pt x="13" y="121"/>
                    </a:cubicBezTo>
                    <a:cubicBezTo>
                      <a:pt x="13" y="121"/>
                      <a:pt x="14" y="121"/>
                      <a:pt x="14" y="122"/>
                    </a:cubicBezTo>
                    <a:cubicBezTo>
                      <a:pt x="14" y="123"/>
                      <a:pt x="14" y="124"/>
                      <a:pt x="15" y="125"/>
                    </a:cubicBezTo>
                    <a:cubicBezTo>
                      <a:pt x="17" y="128"/>
                      <a:pt x="21" y="130"/>
                      <a:pt x="23" y="131"/>
                    </a:cubicBezTo>
                    <a:cubicBezTo>
                      <a:pt x="25" y="132"/>
                      <a:pt x="26" y="132"/>
                      <a:pt x="28" y="132"/>
                    </a:cubicBezTo>
                    <a:cubicBezTo>
                      <a:pt x="31" y="132"/>
                      <a:pt x="34" y="131"/>
                      <a:pt x="36" y="128"/>
                    </a:cubicBezTo>
                    <a:cubicBezTo>
                      <a:pt x="37" y="127"/>
                      <a:pt x="38" y="126"/>
                      <a:pt x="39" y="125"/>
                    </a:cubicBezTo>
                    <a:cubicBezTo>
                      <a:pt x="39" y="124"/>
                      <a:pt x="39" y="123"/>
                      <a:pt x="40" y="123"/>
                    </a:cubicBezTo>
                    <a:cubicBezTo>
                      <a:pt x="40" y="122"/>
                      <a:pt x="41" y="122"/>
                      <a:pt x="41" y="121"/>
                    </a:cubicBezTo>
                    <a:cubicBezTo>
                      <a:pt x="42" y="120"/>
                      <a:pt x="43" y="119"/>
                      <a:pt x="43" y="118"/>
                    </a:cubicBezTo>
                    <a:cubicBezTo>
                      <a:pt x="45" y="115"/>
                      <a:pt x="47" y="111"/>
                      <a:pt x="49" y="106"/>
                    </a:cubicBezTo>
                    <a:cubicBezTo>
                      <a:pt x="49" y="105"/>
                      <a:pt x="49" y="105"/>
                      <a:pt x="49" y="104"/>
                    </a:cubicBezTo>
                    <a:cubicBezTo>
                      <a:pt x="50" y="102"/>
                      <a:pt x="50" y="100"/>
                      <a:pt x="51" y="98"/>
                    </a:cubicBezTo>
                    <a:cubicBezTo>
                      <a:pt x="52" y="97"/>
                      <a:pt x="52" y="97"/>
                      <a:pt x="52" y="96"/>
                    </a:cubicBezTo>
                    <a:cubicBezTo>
                      <a:pt x="54" y="94"/>
                      <a:pt x="55" y="91"/>
                      <a:pt x="55" y="88"/>
                    </a:cubicBezTo>
                    <a:cubicBezTo>
                      <a:pt x="55" y="86"/>
                      <a:pt x="55" y="84"/>
                      <a:pt x="55" y="83"/>
                    </a:cubicBezTo>
                    <a:cubicBezTo>
                      <a:pt x="54" y="82"/>
                      <a:pt x="54" y="82"/>
                      <a:pt x="54" y="81"/>
                    </a:cubicBezTo>
                    <a:cubicBezTo>
                      <a:pt x="54" y="77"/>
                      <a:pt x="54" y="75"/>
                      <a:pt x="56" y="74"/>
                    </a:cubicBezTo>
                    <a:cubicBezTo>
                      <a:pt x="60" y="72"/>
                      <a:pt x="63" y="70"/>
                      <a:pt x="66" y="68"/>
                    </a:cubicBezTo>
                    <a:cubicBezTo>
                      <a:pt x="69" y="67"/>
                      <a:pt x="69" y="67"/>
                      <a:pt x="69" y="67"/>
                    </a:cubicBezTo>
                    <a:cubicBezTo>
                      <a:pt x="70" y="66"/>
                      <a:pt x="71" y="66"/>
                      <a:pt x="72" y="65"/>
                    </a:cubicBezTo>
                    <a:cubicBezTo>
                      <a:pt x="74" y="65"/>
                      <a:pt x="75" y="65"/>
                      <a:pt x="76" y="64"/>
                    </a:cubicBezTo>
                    <a:cubicBezTo>
                      <a:pt x="79" y="63"/>
                      <a:pt x="82" y="60"/>
                      <a:pt x="84" y="58"/>
                    </a:cubicBezTo>
                    <a:cubicBezTo>
                      <a:pt x="85" y="56"/>
                      <a:pt x="87" y="55"/>
                      <a:pt x="88" y="54"/>
                    </a:cubicBezTo>
                    <a:cubicBezTo>
                      <a:pt x="92" y="51"/>
                      <a:pt x="94" y="48"/>
                      <a:pt x="97" y="44"/>
                    </a:cubicBezTo>
                    <a:cubicBezTo>
                      <a:pt x="98" y="43"/>
                      <a:pt x="99" y="42"/>
                      <a:pt x="100" y="41"/>
                    </a:cubicBezTo>
                    <a:cubicBezTo>
                      <a:pt x="104" y="36"/>
                      <a:pt x="108" y="31"/>
                      <a:pt x="113" y="27"/>
                    </a:cubicBezTo>
                    <a:cubicBezTo>
                      <a:pt x="113" y="27"/>
                      <a:pt x="114" y="26"/>
                      <a:pt x="114" y="26"/>
                    </a:cubicBezTo>
                    <a:cubicBezTo>
                      <a:pt x="119" y="21"/>
                      <a:pt x="123" y="18"/>
                      <a:pt x="123" y="14"/>
                    </a:cubicBezTo>
                    <a:cubicBezTo>
                      <a:pt x="123" y="11"/>
                      <a:pt x="120" y="10"/>
                      <a:pt x="119" y="9"/>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93" name="Freeform 58"/>
              <p:cNvSpPr>
                <a:spLocks/>
              </p:cNvSpPr>
              <p:nvPr/>
            </p:nvSpPr>
            <p:spPr bwMode="auto">
              <a:xfrm>
                <a:off x="4770" y="3292"/>
                <a:ext cx="40" cy="69"/>
              </a:xfrm>
              <a:custGeom>
                <a:avLst/>
                <a:gdLst>
                  <a:gd name="T0" fmla="*/ 14 w 15"/>
                  <a:gd name="T1" fmla="*/ 2 h 26"/>
                  <a:gd name="T2" fmla="*/ 10 w 15"/>
                  <a:gd name="T3" fmla="*/ 0 h 26"/>
                  <a:gd name="T4" fmla="*/ 9 w 15"/>
                  <a:gd name="T5" fmla="*/ 0 h 26"/>
                  <a:gd name="T6" fmla="*/ 0 w 15"/>
                  <a:gd name="T7" fmla="*/ 20 h 26"/>
                  <a:gd name="T8" fmla="*/ 5 w 15"/>
                  <a:gd name="T9" fmla="*/ 26 h 26"/>
                  <a:gd name="T10" fmla="*/ 6 w 15"/>
                  <a:gd name="T11" fmla="*/ 26 h 26"/>
                  <a:gd name="T12" fmla="*/ 6 w 15"/>
                  <a:gd name="T13" fmla="*/ 26 h 26"/>
                  <a:gd name="T14" fmla="*/ 9 w 15"/>
                  <a:gd name="T15" fmla="*/ 20 h 26"/>
                  <a:gd name="T16" fmla="*/ 9 w 15"/>
                  <a:gd name="T17" fmla="*/ 20 h 26"/>
                  <a:gd name="T18" fmla="*/ 12 w 15"/>
                  <a:gd name="T19" fmla="*/ 11 h 26"/>
                  <a:gd name="T20" fmla="*/ 12 w 15"/>
                  <a:gd name="T21" fmla="*/ 10 h 26"/>
                  <a:gd name="T22" fmla="*/ 14 w 15"/>
                  <a:gd name="T23"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6">
                    <a:moveTo>
                      <a:pt x="14" y="2"/>
                    </a:moveTo>
                    <a:cubicBezTo>
                      <a:pt x="14" y="2"/>
                      <a:pt x="13" y="0"/>
                      <a:pt x="10" y="0"/>
                    </a:cubicBezTo>
                    <a:cubicBezTo>
                      <a:pt x="9" y="0"/>
                      <a:pt x="9" y="0"/>
                      <a:pt x="9" y="0"/>
                    </a:cubicBezTo>
                    <a:cubicBezTo>
                      <a:pt x="3" y="1"/>
                      <a:pt x="0" y="15"/>
                      <a:pt x="0" y="20"/>
                    </a:cubicBezTo>
                    <a:cubicBezTo>
                      <a:pt x="1" y="26"/>
                      <a:pt x="4" y="26"/>
                      <a:pt x="5" y="26"/>
                    </a:cubicBezTo>
                    <a:cubicBezTo>
                      <a:pt x="6" y="26"/>
                      <a:pt x="6" y="26"/>
                      <a:pt x="6" y="26"/>
                    </a:cubicBezTo>
                    <a:cubicBezTo>
                      <a:pt x="6" y="26"/>
                      <a:pt x="6" y="26"/>
                      <a:pt x="6" y="26"/>
                    </a:cubicBezTo>
                    <a:cubicBezTo>
                      <a:pt x="10" y="26"/>
                      <a:pt x="10" y="22"/>
                      <a:pt x="9" y="20"/>
                    </a:cubicBezTo>
                    <a:cubicBezTo>
                      <a:pt x="9" y="20"/>
                      <a:pt x="9" y="20"/>
                      <a:pt x="9" y="20"/>
                    </a:cubicBezTo>
                    <a:cubicBezTo>
                      <a:pt x="10" y="16"/>
                      <a:pt x="10" y="14"/>
                      <a:pt x="12" y="11"/>
                    </a:cubicBezTo>
                    <a:cubicBezTo>
                      <a:pt x="12" y="11"/>
                      <a:pt x="12" y="11"/>
                      <a:pt x="12" y="10"/>
                    </a:cubicBezTo>
                    <a:cubicBezTo>
                      <a:pt x="13" y="8"/>
                      <a:pt x="15" y="5"/>
                      <a:pt x="14" y="2"/>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94" name="Freeform 59"/>
              <p:cNvSpPr>
                <a:spLocks/>
              </p:cNvSpPr>
              <p:nvPr/>
            </p:nvSpPr>
            <p:spPr bwMode="auto">
              <a:xfrm>
                <a:off x="4897" y="2737"/>
                <a:ext cx="489" cy="504"/>
              </a:xfrm>
              <a:custGeom>
                <a:avLst/>
                <a:gdLst>
                  <a:gd name="T0" fmla="*/ 177 w 184"/>
                  <a:gd name="T1" fmla="*/ 104 h 190"/>
                  <a:gd name="T2" fmla="*/ 165 w 184"/>
                  <a:gd name="T3" fmla="*/ 100 h 190"/>
                  <a:gd name="T4" fmla="*/ 161 w 184"/>
                  <a:gd name="T5" fmla="*/ 107 h 190"/>
                  <a:gd name="T6" fmla="*/ 157 w 184"/>
                  <a:gd name="T7" fmla="*/ 81 h 190"/>
                  <a:gd name="T8" fmla="*/ 146 w 184"/>
                  <a:gd name="T9" fmla="*/ 89 h 190"/>
                  <a:gd name="T10" fmla="*/ 143 w 184"/>
                  <a:gd name="T11" fmla="*/ 97 h 190"/>
                  <a:gd name="T12" fmla="*/ 141 w 184"/>
                  <a:gd name="T13" fmla="*/ 97 h 190"/>
                  <a:gd name="T14" fmla="*/ 142 w 184"/>
                  <a:gd name="T15" fmla="*/ 84 h 190"/>
                  <a:gd name="T16" fmla="*/ 131 w 184"/>
                  <a:gd name="T17" fmla="*/ 71 h 190"/>
                  <a:gd name="T18" fmla="*/ 128 w 184"/>
                  <a:gd name="T19" fmla="*/ 81 h 190"/>
                  <a:gd name="T20" fmla="*/ 128 w 184"/>
                  <a:gd name="T21" fmla="*/ 85 h 190"/>
                  <a:gd name="T22" fmla="*/ 120 w 184"/>
                  <a:gd name="T23" fmla="*/ 74 h 190"/>
                  <a:gd name="T24" fmla="*/ 116 w 184"/>
                  <a:gd name="T25" fmla="*/ 56 h 190"/>
                  <a:gd name="T26" fmla="*/ 91 w 184"/>
                  <a:gd name="T27" fmla="*/ 59 h 190"/>
                  <a:gd name="T28" fmla="*/ 81 w 184"/>
                  <a:gd name="T29" fmla="*/ 71 h 190"/>
                  <a:gd name="T30" fmla="*/ 73 w 184"/>
                  <a:gd name="T31" fmla="*/ 69 h 190"/>
                  <a:gd name="T32" fmla="*/ 63 w 184"/>
                  <a:gd name="T33" fmla="*/ 73 h 190"/>
                  <a:gd name="T34" fmla="*/ 56 w 184"/>
                  <a:gd name="T35" fmla="*/ 73 h 190"/>
                  <a:gd name="T36" fmla="*/ 58 w 184"/>
                  <a:gd name="T37" fmla="*/ 67 h 190"/>
                  <a:gd name="T38" fmla="*/ 48 w 184"/>
                  <a:gd name="T39" fmla="*/ 56 h 190"/>
                  <a:gd name="T40" fmla="*/ 40 w 184"/>
                  <a:gd name="T41" fmla="*/ 62 h 190"/>
                  <a:gd name="T42" fmla="*/ 34 w 184"/>
                  <a:gd name="T43" fmla="*/ 76 h 190"/>
                  <a:gd name="T44" fmla="*/ 31 w 184"/>
                  <a:gd name="T45" fmla="*/ 57 h 190"/>
                  <a:gd name="T46" fmla="*/ 30 w 184"/>
                  <a:gd name="T47" fmla="*/ 35 h 190"/>
                  <a:gd name="T48" fmla="*/ 31 w 184"/>
                  <a:gd name="T49" fmla="*/ 12 h 190"/>
                  <a:gd name="T50" fmla="*/ 30 w 184"/>
                  <a:gd name="T51" fmla="*/ 1 h 190"/>
                  <a:gd name="T52" fmla="*/ 17 w 184"/>
                  <a:gd name="T53" fmla="*/ 5 h 190"/>
                  <a:gd name="T54" fmla="*/ 12 w 184"/>
                  <a:gd name="T55" fmla="*/ 7 h 190"/>
                  <a:gd name="T56" fmla="*/ 5 w 184"/>
                  <a:gd name="T57" fmla="*/ 18 h 190"/>
                  <a:gd name="T58" fmla="*/ 0 w 184"/>
                  <a:gd name="T59" fmla="*/ 35 h 190"/>
                  <a:gd name="T60" fmla="*/ 3 w 184"/>
                  <a:gd name="T61" fmla="*/ 47 h 190"/>
                  <a:gd name="T62" fmla="*/ 2 w 184"/>
                  <a:gd name="T63" fmla="*/ 64 h 190"/>
                  <a:gd name="T64" fmla="*/ 3 w 184"/>
                  <a:gd name="T65" fmla="*/ 79 h 190"/>
                  <a:gd name="T66" fmla="*/ 7 w 184"/>
                  <a:gd name="T67" fmla="*/ 102 h 190"/>
                  <a:gd name="T68" fmla="*/ 15 w 184"/>
                  <a:gd name="T69" fmla="*/ 119 h 190"/>
                  <a:gd name="T70" fmla="*/ 8 w 184"/>
                  <a:gd name="T71" fmla="*/ 123 h 190"/>
                  <a:gd name="T72" fmla="*/ 13 w 184"/>
                  <a:gd name="T73" fmla="*/ 147 h 190"/>
                  <a:gd name="T74" fmla="*/ 11 w 184"/>
                  <a:gd name="T75" fmla="*/ 161 h 190"/>
                  <a:gd name="T76" fmla="*/ 21 w 184"/>
                  <a:gd name="T77" fmla="*/ 190 h 190"/>
                  <a:gd name="T78" fmla="*/ 52 w 184"/>
                  <a:gd name="T79" fmla="*/ 169 h 190"/>
                  <a:gd name="T80" fmla="*/ 83 w 184"/>
                  <a:gd name="T81" fmla="*/ 152 h 190"/>
                  <a:gd name="T82" fmla="*/ 87 w 184"/>
                  <a:gd name="T83" fmla="*/ 147 h 190"/>
                  <a:gd name="T84" fmla="*/ 93 w 184"/>
                  <a:gd name="T85" fmla="*/ 144 h 190"/>
                  <a:gd name="T86" fmla="*/ 100 w 184"/>
                  <a:gd name="T87" fmla="*/ 151 h 190"/>
                  <a:gd name="T88" fmla="*/ 111 w 184"/>
                  <a:gd name="T89" fmla="*/ 146 h 190"/>
                  <a:gd name="T90" fmla="*/ 105 w 184"/>
                  <a:gd name="T91" fmla="*/ 159 h 190"/>
                  <a:gd name="T92" fmla="*/ 105 w 184"/>
                  <a:gd name="T93" fmla="*/ 169 h 190"/>
                  <a:gd name="T94" fmla="*/ 119 w 184"/>
                  <a:gd name="T95" fmla="*/ 166 h 190"/>
                  <a:gd name="T96" fmla="*/ 128 w 184"/>
                  <a:gd name="T97" fmla="*/ 159 h 190"/>
                  <a:gd name="T98" fmla="*/ 129 w 184"/>
                  <a:gd name="T99" fmla="*/ 147 h 190"/>
                  <a:gd name="T100" fmla="*/ 135 w 184"/>
                  <a:gd name="T101" fmla="*/ 122 h 190"/>
                  <a:gd name="T102" fmla="*/ 145 w 184"/>
                  <a:gd name="T103" fmla="*/ 137 h 190"/>
                  <a:gd name="T104" fmla="*/ 160 w 184"/>
                  <a:gd name="T105" fmla="*/ 138 h 190"/>
                  <a:gd name="T106" fmla="*/ 168 w 184"/>
                  <a:gd name="T107" fmla="*/ 147 h 190"/>
                  <a:gd name="T108" fmla="*/ 176 w 184"/>
                  <a:gd name="T109" fmla="*/ 14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4" h="190">
                    <a:moveTo>
                      <a:pt x="181" y="128"/>
                    </a:moveTo>
                    <a:cubicBezTo>
                      <a:pt x="181" y="127"/>
                      <a:pt x="180" y="126"/>
                      <a:pt x="180" y="126"/>
                    </a:cubicBezTo>
                    <a:cubicBezTo>
                      <a:pt x="177" y="119"/>
                      <a:pt x="177" y="114"/>
                      <a:pt x="177" y="106"/>
                    </a:cubicBezTo>
                    <a:cubicBezTo>
                      <a:pt x="177" y="104"/>
                      <a:pt x="177" y="104"/>
                      <a:pt x="177" y="104"/>
                    </a:cubicBezTo>
                    <a:cubicBezTo>
                      <a:pt x="178" y="101"/>
                      <a:pt x="178" y="98"/>
                      <a:pt x="178" y="96"/>
                    </a:cubicBezTo>
                    <a:cubicBezTo>
                      <a:pt x="178" y="95"/>
                      <a:pt x="177" y="92"/>
                      <a:pt x="172" y="92"/>
                    </a:cubicBezTo>
                    <a:cubicBezTo>
                      <a:pt x="172" y="92"/>
                      <a:pt x="168" y="92"/>
                      <a:pt x="167" y="94"/>
                    </a:cubicBezTo>
                    <a:cubicBezTo>
                      <a:pt x="165" y="95"/>
                      <a:pt x="165" y="98"/>
                      <a:pt x="165" y="100"/>
                    </a:cubicBezTo>
                    <a:cubicBezTo>
                      <a:pt x="165" y="100"/>
                      <a:pt x="165" y="100"/>
                      <a:pt x="164" y="101"/>
                    </a:cubicBezTo>
                    <a:cubicBezTo>
                      <a:pt x="164" y="102"/>
                      <a:pt x="164" y="102"/>
                      <a:pt x="164" y="102"/>
                    </a:cubicBezTo>
                    <a:cubicBezTo>
                      <a:pt x="164" y="106"/>
                      <a:pt x="163" y="107"/>
                      <a:pt x="162" y="107"/>
                    </a:cubicBezTo>
                    <a:cubicBezTo>
                      <a:pt x="161" y="107"/>
                      <a:pt x="161" y="107"/>
                      <a:pt x="161" y="107"/>
                    </a:cubicBezTo>
                    <a:cubicBezTo>
                      <a:pt x="159" y="105"/>
                      <a:pt x="159" y="99"/>
                      <a:pt x="159" y="97"/>
                    </a:cubicBezTo>
                    <a:cubicBezTo>
                      <a:pt x="159" y="91"/>
                      <a:pt x="159" y="91"/>
                      <a:pt x="159" y="91"/>
                    </a:cubicBezTo>
                    <a:cubicBezTo>
                      <a:pt x="159" y="91"/>
                      <a:pt x="159" y="90"/>
                      <a:pt x="159" y="90"/>
                    </a:cubicBezTo>
                    <a:cubicBezTo>
                      <a:pt x="160" y="87"/>
                      <a:pt x="160" y="83"/>
                      <a:pt x="157" y="81"/>
                    </a:cubicBezTo>
                    <a:cubicBezTo>
                      <a:pt x="156" y="81"/>
                      <a:pt x="155" y="80"/>
                      <a:pt x="154" y="80"/>
                    </a:cubicBezTo>
                    <a:cubicBezTo>
                      <a:pt x="152" y="80"/>
                      <a:pt x="150" y="81"/>
                      <a:pt x="149" y="82"/>
                    </a:cubicBezTo>
                    <a:cubicBezTo>
                      <a:pt x="147" y="83"/>
                      <a:pt x="147" y="86"/>
                      <a:pt x="146" y="87"/>
                    </a:cubicBezTo>
                    <a:cubicBezTo>
                      <a:pt x="146" y="88"/>
                      <a:pt x="146" y="89"/>
                      <a:pt x="146" y="89"/>
                    </a:cubicBezTo>
                    <a:cubicBezTo>
                      <a:pt x="146" y="90"/>
                      <a:pt x="146" y="90"/>
                      <a:pt x="146" y="90"/>
                    </a:cubicBezTo>
                    <a:cubicBezTo>
                      <a:pt x="146" y="90"/>
                      <a:pt x="145" y="90"/>
                      <a:pt x="145" y="91"/>
                    </a:cubicBezTo>
                    <a:cubicBezTo>
                      <a:pt x="145" y="91"/>
                      <a:pt x="144" y="92"/>
                      <a:pt x="144" y="93"/>
                    </a:cubicBezTo>
                    <a:cubicBezTo>
                      <a:pt x="143" y="94"/>
                      <a:pt x="143" y="96"/>
                      <a:pt x="143" y="97"/>
                    </a:cubicBezTo>
                    <a:cubicBezTo>
                      <a:pt x="143" y="100"/>
                      <a:pt x="144" y="102"/>
                      <a:pt x="145" y="105"/>
                    </a:cubicBezTo>
                    <a:cubicBezTo>
                      <a:pt x="145" y="104"/>
                      <a:pt x="145" y="104"/>
                      <a:pt x="144" y="104"/>
                    </a:cubicBezTo>
                    <a:cubicBezTo>
                      <a:pt x="143" y="102"/>
                      <a:pt x="142" y="100"/>
                      <a:pt x="141" y="98"/>
                    </a:cubicBezTo>
                    <a:cubicBezTo>
                      <a:pt x="141" y="98"/>
                      <a:pt x="141" y="98"/>
                      <a:pt x="141" y="97"/>
                    </a:cubicBezTo>
                    <a:cubicBezTo>
                      <a:pt x="141" y="97"/>
                      <a:pt x="141" y="96"/>
                      <a:pt x="141" y="96"/>
                    </a:cubicBezTo>
                    <a:cubicBezTo>
                      <a:pt x="141" y="95"/>
                      <a:pt x="141" y="94"/>
                      <a:pt x="141" y="94"/>
                    </a:cubicBezTo>
                    <a:cubicBezTo>
                      <a:pt x="141" y="93"/>
                      <a:pt x="140" y="93"/>
                      <a:pt x="140" y="92"/>
                    </a:cubicBezTo>
                    <a:cubicBezTo>
                      <a:pt x="140" y="90"/>
                      <a:pt x="141" y="87"/>
                      <a:pt x="142" y="84"/>
                    </a:cubicBezTo>
                    <a:cubicBezTo>
                      <a:pt x="143" y="83"/>
                      <a:pt x="143" y="83"/>
                      <a:pt x="143" y="83"/>
                    </a:cubicBezTo>
                    <a:cubicBezTo>
                      <a:pt x="145" y="77"/>
                      <a:pt x="147" y="72"/>
                      <a:pt x="145" y="68"/>
                    </a:cubicBezTo>
                    <a:cubicBezTo>
                      <a:pt x="144" y="67"/>
                      <a:pt x="143" y="66"/>
                      <a:pt x="140" y="66"/>
                    </a:cubicBezTo>
                    <a:cubicBezTo>
                      <a:pt x="137" y="66"/>
                      <a:pt x="133" y="68"/>
                      <a:pt x="131" y="71"/>
                    </a:cubicBezTo>
                    <a:cubicBezTo>
                      <a:pt x="130" y="73"/>
                      <a:pt x="130" y="75"/>
                      <a:pt x="130" y="76"/>
                    </a:cubicBezTo>
                    <a:cubicBezTo>
                      <a:pt x="129" y="77"/>
                      <a:pt x="129" y="78"/>
                      <a:pt x="129" y="78"/>
                    </a:cubicBezTo>
                    <a:cubicBezTo>
                      <a:pt x="129" y="79"/>
                      <a:pt x="129" y="79"/>
                      <a:pt x="129" y="79"/>
                    </a:cubicBezTo>
                    <a:cubicBezTo>
                      <a:pt x="129" y="80"/>
                      <a:pt x="128" y="80"/>
                      <a:pt x="128" y="81"/>
                    </a:cubicBezTo>
                    <a:cubicBezTo>
                      <a:pt x="128" y="82"/>
                      <a:pt x="128" y="83"/>
                      <a:pt x="128" y="84"/>
                    </a:cubicBezTo>
                    <a:cubicBezTo>
                      <a:pt x="128" y="84"/>
                      <a:pt x="128" y="84"/>
                      <a:pt x="128" y="84"/>
                    </a:cubicBezTo>
                    <a:cubicBezTo>
                      <a:pt x="128" y="84"/>
                      <a:pt x="128" y="84"/>
                      <a:pt x="128" y="84"/>
                    </a:cubicBezTo>
                    <a:cubicBezTo>
                      <a:pt x="128" y="85"/>
                      <a:pt x="128" y="85"/>
                      <a:pt x="128" y="85"/>
                    </a:cubicBezTo>
                    <a:cubicBezTo>
                      <a:pt x="128" y="84"/>
                      <a:pt x="128" y="83"/>
                      <a:pt x="128" y="83"/>
                    </a:cubicBezTo>
                    <a:cubicBezTo>
                      <a:pt x="127" y="80"/>
                      <a:pt x="127" y="78"/>
                      <a:pt x="125" y="76"/>
                    </a:cubicBezTo>
                    <a:cubicBezTo>
                      <a:pt x="124" y="74"/>
                      <a:pt x="122" y="74"/>
                      <a:pt x="121" y="74"/>
                    </a:cubicBezTo>
                    <a:cubicBezTo>
                      <a:pt x="120" y="74"/>
                      <a:pt x="120" y="74"/>
                      <a:pt x="120" y="74"/>
                    </a:cubicBezTo>
                    <a:cubicBezTo>
                      <a:pt x="117" y="73"/>
                      <a:pt x="117" y="72"/>
                      <a:pt x="116" y="67"/>
                    </a:cubicBezTo>
                    <a:cubicBezTo>
                      <a:pt x="116" y="67"/>
                      <a:pt x="116" y="67"/>
                      <a:pt x="116" y="67"/>
                    </a:cubicBezTo>
                    <a:cubicBezTo>
                      <a:pt x="116" y="65"/>
                      <a:pt x="116" y="64"/>
                      <a:pt x="116" y="63"/>
                    </a:cubicBezTo>
                    <a:cubicBezTo>
                      <a:pt x="116" y="61"/>
                      <a:pt x="117" y="59"/>
                      <a:pt x="116" y="56"/>
                    </a:cubicBezTo>
                    <a:cubicBezTo>
                      <a:pt x="113" y="51"/>
                      <a:pt x="108" y="50"/>
                      <a:pt x="104" y="50"/>
                    </a:cubicBezTo>
                    <a:cubicBezTo>
                      <a:pt x="104" y="50"/>
                      <a:pt x="104" y="50"/>
                      <a:pt x="103" y="50"/>
                    </a:cubicBezTo>
                    <a:cubicBezTo>
                      <a:pt x="98" y="50"/>
                      <a:pt x="95" y="52"/>
                      <a:pt x="93" y="56"/>
                    </a:cubicBezTo>
                    <a:cubicBezTo>
                      <a:pt x="92" y="58"/>
                      <a:pt x="92" y="59"/>
                      <a:pt x="91" y="59"/>
                    </a:cubicBezTo>
                    <a:cubicBezTo>
                      <a:pt x="90" y="59"/>
                      <a:pt x="90" y="59"/>
                      <a:pt x="90" y="60"/>
                    </a:cubicBezTo>
                    <a:cubicBezTo>
                      <a:pt x="88" y="60"/>
                      <a:pt x="86" y="60"/>
                      <a:pt x="84" y="62"/>
                    </a:cubicBezTo>
                    <a:cubicBezTo>
                      <a:pt x="82" y="64"/>
                      <a:pt x="82" y="67"/>
                      <a:pt x="81" y="69"/>
                    </a:cubicBezTo>
                    <a:cubicBezTo>
                      <a:pt x="81" y="70"/>
                      <a:pt x="81" y="71"/>
                      <a:pt x="81" y="71"/>
                    </a:cubicBezTo>
                    <a:cubicBezTo>
                      <a:pt x="80" y="72"/>
                      <a:pt x="80" y="73"/>
                      <a:pt x="80" y="73"/>
                    </a:cubicBezTo>
                    <a:cubicBezTo>
                      <a:pt x="80" y="73"/>
                      <a:pt x="79" y="73"/>
                      <a:pt x="79" y="72"/>
                    </a:cubicBezTo>
                    <a:cubicBezTo>
                      <a:pt x="78" y="71"/>
                      <a:pt x="76" y="70"/>
                      <a:pt x="74" y="69"/>
                    </a:cubicBezTo>
                    <a:cubicBezTo>
                      <a:pt x="73" y="69"/>
                      <a:pt x="73" y="69"/>
                      <a:pt x="73" y="69"/>
                    </a:cubicBezTo>
                    <a:cubicBezTo>
                      <a:pt x="72" y="69"/>
                      <a:pt x="70" y="70"/>
                      <a:pt x="69" y="71"/>
                    </a:cubicBezTo>
                    <a:cubicBezTo>
                      <a:pt x="69" y="71"/>
                      <a:pt x="69" y="71"/>
                      <a:pt x="69" y="71"/>
                    </a:cubicBezTo>
                    <a:cubicBezTo>
                      <a:pt x="68" y="71"/>
                      <a:pt x="67" y="72"/>
                      <a:pt x="67" y="72"/>
                    </a:cubicBezTo>
                    <a:cubicBezTo>
                      <a:pt x="65" y="72"/>
                      <a:pt x="64" y="73"/>
                      <a:pt x="63" y="73"/>
                    </a:cubicBezTo>
                    <a:cubicBezTo>
                      <a:pt x="62" y="74"/>
                      <a:pt x="61" y="74"/>
                      <a:pt x="60" y="74"/>
                    </a:cubicBezTo>
                    <a:cubicBezTo>
                      <a:pt x="60" y="74"/>
                      <a:pt x="59" y="74"/>
                      <a:pt x="59" y="74"/>
                    </a:cubicBezTo>
                    <a:cubicBezTo>
                      <a:pt x="58" y="74"/>
                      <a:pt x="57" y="74"/>
                      <a:pt x="56" y="73"/>
                    </a:cubicBezTo>
                    <a:cubicBezTo>
                      <a:pt x="56" y="73"/>
                      <a:pt x="56" y="73"/>
                      <a:pt x="56" y="73"/>
                    </a:cubicBezTo>
                    <a:cubicBezTo>
                      <a:pt x="56" y="73"/>
                      <a:pt x="56" y="73"/>
                      <a:pt x="56" y="73"/>
                    </a:cubicBezTo>
                    <a:cubicBezTo>
                      <a:pt x="56" y="72"/>
                      <a:pt x="56" y="71"/>
                      <a:pt x="56" y="70"/>
                    </a:cubicBezTo>
                    <a:cubicBezTo>
                      <a:pt x="57" y="70"/>
                      <a:pt x="57" y="69"/>
                      <a:pt x="57" y="69"/>
                    </a:cubicBezTo>
                    <a:cubicBezTo>
                      <a:pt x="57" y="68"/>
                      <a:pt x="57" y="68"/>
                      <a:pt x="58" y="67"/>
                    </a:cubicBezTo>
                    <a:cubicBezTo>
                      <a:pt x="59" y="65"/>
                      <a:pt x="61" y="60"/>
                      <a:pt x="57" y="57"/>
                    </a:cubicBezTo>
                    <a:cubicBezTo>
                      <a:pt x="55" y="56"/>
                      <a:pt x="53" y="56"/>
                      <a:pt x="52" y="56"/>
                    </a:cubicBezTo>
                    <a:cubicBezTo>
                      <a:pt x="50" y="56"/>
                      <a:pt x="50" y="56"/>
                      <a:pt x="50" y="56"/>
                    </a:cubicBezTo>
                    <a:cubicBezTo>
                      <a:pt x="49" y="56"/>
                      <a:pt x="48" y="56"/>
                      <a:pt x="48" y="56"/>
                    </a:cubicBezTo>
                    <a:cubicBezTo>
                      <a:pt x="47" y="56"/>
                      <a:pt x="44" y="56"/>
                      <a:pt x="43" y="58"/>
                    </a:cubicBezTo>
                    <a:cubicBezTo>
                      <a:pt x="42" y="59"/>
                      <a:pt x="42" y="60"/>
                      <a:pt x="42" y="60"/>
                    </a:cubicBezTo>
                    <a:cubicBezTo>
                      <a:pt x="42" y="61"/>
                      <a:pt x="41" y="61"/>
                      <a:pt x="41" y="61"/>
                    </a:cubicBezTo>
                    <a:cubicBezTo>
                      <a:pt x="41" y="61"/>
                      <a:pt x="41" y="61"/>
                      <a:pt x="40" y="62"/>
                    </a:cubicBezTo>
                    <a:cubicBezTo>
                      <a:pt x="38" y="62"/>
                      <a:pt x="35" y="63"/>
                      <a:pt x="35" y="67"/>
                    </a:cubicBezTo>
                    <a:cubicBezTo>
                      <a:pt x="34" y="68"/>
                      <a:pt x="34" y="69"/>
                      <a:pt x="34" y="70"/>
                    </a:cubicBezTo>
                    <a:cubicBezTo>
                      <a:pt x="34" y="72"/>
                      <a:pt x="34" y="74"/>
                      <a:pt x="34" y="76"/>
                    </a:cubicBezTo>
                    <a:cubicBezTo>
                      <a:pt x="34" y="76"/>
                      <a:pt x="34" y="76"/>
                      <a:pt x="34" y="76"/>
                    </a:cubicBezTo>
                    <a:cubicBezTo>
                      <a:pt x="34" y="77"/>
                      <a:pt x="34" y="78"/>
                      <a:pt x="33" y="79"/>
                    </a:cubicBezTo>
                    <a:cubicBezTo>
                      <a:pt x="33" y="78"/>
                      <a:pt x="32" y="76"/>
                      <a:pt x="32" y="74"/>
                    </a:cubicBezTo>
                    <a:cubicBezTo>
                      <a:pt x="31" y="70"/>
                      <a:pt x="31" y="66"/>
                      <a:pt x="31" y="62"/>
                    </a:cubicBezTo>
                    <a:cubicBezTo>
                      <a:pt x="31" y="60"/>
                      <a:pt x="31" y="59"/>
                      <a:pt x="31" y="57"/>
                    </a:cubicBezTo>
                    <a:cubicBezTo>
                      <a:pt x="31" y="56"/>
                      <a:pt x="32" y="54"/>
                      <a:pt x="32" y="53"/>
                    </a:cubicBezTo>
                    <a:cubicBezTo>
                      <a:pt x="32" y="50"/>
                      <a:pt x="32" y="47"/>
                      <a:pt x="32" y="44"/>
                    </a:cubicBezTo>
                    <a:cubicBezTo>
                      <a:pt x="31" y="42"/>
                      <a:pt x="31" y="39"/>
                      <a:pt x="30" y="37"/>
                    </a:cubicBezTo>
                    <a:cubicBezTo>
                      <a:pt x="29" y="37"/>
                      <a:pt x="29" y="36"/>
                      <a:pt x="30" y="35"/>
                    </a:cubicBezTo>
                    <a:cubicBezTo>
                      <a:pt x="33" y="32"/>
                      <a:pt x="33" y="27"/>
                      <a:pt x="32" y="23"/>
                    </a:cubicBezTo>
                    <a:cubicBezTo>
                      <a:pt x="32" y="19"/>
                      <a:pt x="29" y="17"/>
                      <a:pt x="25" y="17"/>
                    </a:cubicBezTo>
                    <a:cubicBezTo>
                      <a:pt x="26" y="16"/>
                      <a:pt x="27" y="16"/>
                      <a:pt x="27" y="16"/>
                    </a:cubicBezTo>
                    <a:cubicBezTo>
                      <a:pt x="29" y="15"/>
                      <a:pt x="31" y="14"/>
                      <a:pt x="31" y="12"/>
                    </a:cubicBezTo>
                    <a:cubicBezTo>
                      <a:pt x="32" y="11"/>
                      <a:pt x="32" y="9"/>
                      <a:pt x="32" y="8"/>
                    </a:cubicBezTo>
                    <a:cubicBezTo>
                      <a:pt x="32" y="8"/>
                      <a:pt x="31" y="7"/>
                      <a:pt x="31" y="7"/>
                    </a:cubicBezTo>
                    <a:cubicBezTo>
                      <a:pt x="31" y="7"/>
                      <a:pt x="32" y="7"/>
                      <a:pt x="32" y="6"/>
                    </a:cubicBezTo>
                    <a:cubicBezTo>
                      <a:pt x="32" y="6"/>
                      <a:pt x="32" y="3"/>
                      <a:pt x="30" y="1"/>
                    </a:cubicBezTo>
                    <a:cubicBezTo>
                      <a:pt x="28" y="0"/>
                      <a:pt x="27" y="0"/>
                      <a:pt x="26" y="0"/>
                    </a:cubicBezTo>
                    <a:cubicBezTo>
                      <a:pt x="23" y="0"/>
                      <a:pt x="21" y="1"/>
                      <a:pt x="19" y="2"/>
                    </a:cubicBezTo>
                    <a:cubicBezTo>
                      <a:pt x="18" y="3"/>
                      <a:pt x="18" y="4"/>
                      <a:pt x="17" y="5"/>
                    </a:cubicBezTo>
                    <a:cubicBezTo>
                      <a:pt x="17" y="5"/>
                      <a:pt x="17" y="5"/>
                      <a:pt x="17" y="5"/>
                    </a:cubicBezTo>
                    <a:cubicBezTo>
                      <a:pt x="17" y="5"/>
                      <a:pt x="17" y="5"/>
                      <a:pt x="17" y="5"/>
                    </a:cubicBezTo>
                    <a:cubicBezTo>
                      <a:pt x="17" y="5"/>
                      <a:pt x="17" y="5"/>
                      <a:pt x="16" y="5"/>
                    </a:cubicBezTo>
                    <a:cubicBezTo>
                      <a:pt x="15" y="5"/>
                      <a:pt x="14" y="5"/>
                      <a:pt x="13" y="6"/>
                    </a:cubicBezTo>
                    <a:cubicBezTo>
                      <a:pt x="13" y="6"/>
                      <a:pt x="12" y="7"/>
                      <a:pt x="12" y="7"/>
                    </a:cubicBezTo>
                    <a:cubicBezTo>
                      <a:pt x="11" y="8"/>
                      <a:pt x="10" y="9"/>
                      <a:pt x="10" y="10"/>
                    </a:cubicBezTo>
                    <a:cubicBezTo>
                      <a:pt x="9" y="11"/>
                      <a:pt x="9" y="11"/>
                      <a:pt x="9" y="11"/>
                    </a:cubicBezTo>
                    <a:cubicBezTo>
                      <a:pt x="8" y="13"/>
                      <a:pt x="7" y="15"/>
                      <a:pt x="6" y="16"/>
                    </a:cubicBezTo>
                    <a:cubicBezTo>
                      <a:pt x="6" y="16"/>
                      <a:pt x="5" y="17"/>
                      <a:pt x="5" y="18"/>
                    </a:cubicBezTo>
                    <a:cubicBezTo>
                      <a:pt x="3" y="19"/>
                      <a:pt x="2" y="20"/>
                      <a:pt x="1" y="21"/>
                    </a:cubicBezTo>
                    <a:cubicBezTo>
                      <a:pt x="0" y="23"/>
                      <a:pt x="0" y="26"/>
                      <a:pt x="0" y="27"/>
                    </a:cubicBezTo>
                    <a:cubicBezTo>
                      <a:pt x="0" y="28"/>
                      <a:pt x="0" y="30"/>
                      <a:pt x="0" y="30"/>
                    </a:cubicBezTo>
                    <a:cubicBezTo>
                      <a:pt x="0" y="32"/>
                      <a:pt x="0" y="34"/>
                      <a:pt x="0" y="35"/>
                    </a:cubicBezTo>
                    <a:cubicBezTo>
                      <a:pt x="0" y="36"/>
                      <a:pt x="0" y="37"/>
                      <a:pt x="0" y="37"/>
                    </a:cubicBezTo>
                    <a:cubicBezTo>
                      <a:pt x="0" y="38"/>
                      <a:pt x="0" y="38"/>
                      <a:pt x="0" y="38"/>
                    </a:cubicBezTo>
                    <a:cubicBezTo>
                      <a:pt x="0" y="39"/>
                      <a:pt x="0" y="41"/>
                      <a:pt x="1" y="43"/>
                    </a:cubicBezTo>
                    <a:cubicBezTo>
                      <a:pt x="2" y="44"/>
                      <a:pt x="3" y="45"/>
                      <a:pt x="3" y="47"/>
                    </a:cubicBezTo>
                    <a:cubicBezTo>
                      <a:pt x="3" y="48"/>
                      <a:pt x="3" y="49"/>
                      <a:pt x="2" y="50"/>
                    </a:cubicBezTo>
                    <a:cubicBezTo>
                      <a:pt x="1" y="52"/>
                      <a:pt x="1" y="54"/>
                      <a:pt x="1" y="56"/>
                    </a:cubicBezTo>
                    <a:cubicBezTo>
                      <a:pt x="0" y="59"/>
                      <a:pt x="1" y="61"/>
                      <a:pt x="1" y="62"/>
                    </a:cubicBezTo>
                    <a:cubicBezTo>
                      <a:pt x="1" y="63"/>
                      <a:pt x="1" y="64"/>
                      <a:pt x="2" y="64"/>
                    </a:cubicBezTo>
                    <a:cubicBezTo>
                      <a:pt x="2" y="66"/>
                      <a:pt x="2" y="68"/>
                      <a:pt x="2" y="70"/>
                    </a:cubicBezTo>
                    <a:cubicBezTo>
                      <a:pt x="2" y="71"/>
                      <a:pt x="2" y="71"/>
                      <a:pt x="2" y="71"/>
                    </a:cubicBezTo>
                    <a:cubicBezTo>
                      <a:pt x="2" y="73"/>
                      <a:pt x="3" y="75"/>
                      <a:pt x="3" y="77"/>
                    </a:cubicBezTo>
                    <a:cubicBezTo>
                      <a:pt x="3" y="77"/>
                      <a:pt x="3" y="78"/>
                      <a:pt x="3" y="79"/>
                    </a:cubicBezTo>
                    <a:cubicBezTo>
                      <a:pt x="4" y="82"/>
                      <a:pt x="4" y="85"/>
                      <a:pt x="4" y="88"/>
                    </a:cubicBezTo>
                    <a:cubicBezTo>
                      <a:pt x="4" y="89"/>
                      <a:pt x="4" y="90"/>
                      <a:pt x="4" y="91"/>
                    </a:cubicBezTo>
                    <a:cubicBezTo>
                      <a:pt x="4" y="94"/>
                      <a:pt x="5" y="97"/>
                      <a:pt x="6" y="100"/>
                    </a:cubicBezTo>
                    <a:cubicBezTo>
                      <a:pt x="6" y="101"/>
                      <a:pt x="7" y="101"/>
                      <a:pt x="7" y="102"/>
                    </a:cubicBezTo>
                    <a:cubicBezTo>
                      <a:pt x="6" y="102"/>
                      <a:pt x="6" y="103"/>
                      <a:pt x="5" y="104"/>
                    </a:cubicBezTo>
                    <a:cubicBezTo>
                      <a:pt x="3" y="107"/>
                      <a:pt x="3" y="113"/>
                      <a:pt x="6" y="116"/>
                    </a:cubicBezTo>
                    <a:cubicBezTo>
                      <a:pt x="8" y="118"/>
                      <a:pt x="11" y="118"/>
                      <a:pt x="13" y="118"/>
                    </a:cubicBezTo>
                    <a:cubicBezTo>
                      <a:pt x="14" y="118"/>
                      <a:pt x="15" y="118"/>
                      <a:pt x="15" y="119"/>
                    </a:cubicBezTo>
                    <a:cubicBezTo>
                      <a:pt x="16" y="119"/>
                      <a:pt x="16" y="120"/>
                      <a:pt x="16" y="121"/>
                    </a:cubicBezTo>
                    <a:cubicBezTo>
                      <a:pt x="16" y="121"/>
                      <a:pt x="16" y="121"/>
                      <a:pt x="15" y="121"/>
                    </a:cubicBezTo>
                    <a:cubicBezTo>
                      <a:pt x="15" y="121"/>
                      <a:pt x="14" y="121"/>
                      <a:pt x="14" y="121"/>
                    </a:cubicBezTo>
                    <a:cubicBezTo>
                      <a:pt x="11" y="121"/>
                      <a:pt x="10" y="122"/>
                      <a:pt x="8" y="123"/>
                    </a:cubicBezTo>
                    <a:cubicBezTo>
                      <a:pt x="4" y="127"/>
                      <a:pt x="4" y="132"/>
                      <a:pt x="4" y="135"/>
                    </a:cubicBezTo>
                    <a:cubicBezTo>
                      <a:pt x="4" y="135"/>
                      <a:pt x="4" y="135"/>
                      <a:pt x="4" y="136"/>
                    </a:cubicBezTo>
                    <a:cubicBezTo>
                      <a:pt x="4" y="137"/>
                      <a:pt x="4" y="138"/>
                      <a:pt x="4" y="140"/>
                    </a:cubicBezTo>
                    <a:cubicBezTo>
                      <a:pt x="5" y="143"/>
                      <a:pt x="10" y="147"/>
                      <a:pt x="13" y="147"/>
                    </a:cubicBezTo>
                    <a:cubicBezTo>
                      <a:pt x="13" y="147"/>
                      <a:pt x="14" y="147"/>
                      <a:pt x="14" y="147"/>
                    </a:cubicBezTo>
                    <a:cubicBezTo>
                      <a:pt x="14" y="147"/>
                      <a:pt x="14" y="147"/>
                      <a:pt x="15" y="147"/>
                    </a:cubicBezTo>
                    <a:cubicBezTo>
                      <a:pt x="15" y="147"/>
                      <a:pt x="15" y="148"/>
                      <a:pt x="15" y="148"/>
                    </a:cubicBezTo>
                    <a:cubicBezTo>
                      <a:pt x="15" y="152"/>
                      <a:pt x="13" y="157"/>
                      <a:pt x="11" y="161"/>
                    </a:cubicBezTo>
                    <a:cubicBezTo>
                      <a:pt x="10" y="162"/>
                      <a:pt x="9" y="163"/>
                      <a:pt x="9" y="164"/>
                    </a:cubicBezTo>
                    <a:cubicBezTo>
                      <a:pt x="6" y="170"/>
                      <a:pt x="5" y="179"/>
                      <a:pt x="9" y="185"/>
                    </a:cubicBezTo>
                    <a:cubicBezTo>
                      <a:pt x="10" y="187"/>
                      <a:pt x="13" y="190"/>
                      <a:pt x="19" y="190"/>
                    </a:cubicBezTo>
                    <a:cubicBezTo>
                      <a:pt x="19" y="190"/>
                      <a:pt x="20" y="190"/>
                      <a:pt x="21" y="190"/>
                    </a:cubicBezTo>
                    <a:cubicBezTo>
                      <a:pt x="26" y="190"/>
                      <a:pt x="29" y="186"/>
                      <a:pt x="32" y="182"/>
                    </a:cubicBezTo>
                    <a:cubicBezTo>
                      <a:pt x="32" y="182"/>
                      <a:pt x="33" y="181"/>
                      <a:pt x="33" y="181"/>
                    </a:cubicBezTo>
                    <a:cubicBezTo>
                      <a:pt x="36" y="177"/>
                      <a:pt x="39" y="175"/>
                      <a:pt x="43" y="173"/>
                    </a:cubicBezTo>
                    <a:cubicBezTo>
                      <a:pt x="46" y="172"/>
                      <a:pt x="48" y="171"/>
                      <a:pt x="52" y="169"/>
                    </a:cubicBezTo>
                    <a:cubicBezTo>
                      <a:pt x="54" y="169"/>
                      <a:pt x="57" y="168"/>
                      <a:pt x="59" y="167"/>
                    </a:cubicBezTo>
                    <a:cubicBezTo>
                      <a:pt x="62" y="166"/>
                      <a:pt x="65" y="165"/>
                      <a:pt x="68" y="164"/>
                    </a:cubicBezTo>
                    <a:cubicBezTo>
                      <a:pt x="73" y="163"/>
                      <a:pt x="78" y="161"/>
                      <a:pt x="81" y="156"/>
                    </a:cubicBezTo>
                    <a:cubicBezTo>
                      <a:pt x="82" y="155"/>
                      <a:pt x="82" y="153"/>
                      <a:pt x="83" y="152"/>
                    </a:cubicBezTo>
                    <a:cubicBezTo>
                      <a:pt x="83" y="152"/>
                      <a:pt x="83" y="151"/>
                      <a:pt x="84" y="151"/>
                    </a:cubicBezTo>
                    <a:cubicBezTo>
                      <a:pt x="84" y="150"/>
                      <a:pt x="84" y="150"/>
                      <a:pt x="84" y="150"/>
                    </a:cubicBezTo>
                    <a:cubicBezTo>
                      <a:pt x="85" y="148"/>
                      <a:pt x="85" y="148"/>
                      <a:pt x="86" y="148"/>
                    </a:cubicBezTo>
                    <a:cubicBezTo>
                      <a:pt x="86" y="147"/>
                      <a:pt x="87" y="147"/>
                      <a:pt x="87" y="147"/>
                    </a:cubicBezTo>
                    <a:cubicBezTo>
                      <a:pt x="88" y="147"/>
                      <a:pt x="89" y="147"/>
                      <a:pt x="89" y="146"/>
                    </a:cubicBezTo>
                    <a:cubicBezTo>
                      <a:pt x="91" y="145"/>
                      <a:pt x="92" y="144"/>
                      <a:pt x="92" y="144"/>
                    </a:cubicBezTo>
                    <a:cubicBezTo>
                      <a:pt x="92" y="143"/>
                      <a:pt x="93" y="143"/>
                      <a:pt x="93" y="143"/>
                    </a:cubicBezTo>
                    <a:cubicBezTo>
                      <a:pt x="93" y="143"/>
                      <a:pt x="93" y="144"/>
                      <a:pt x="93" y="144"/>
                    </a:cubicBezTo>
                    <a:cubicBezTo>
                      <a:pt x="93" y="145"/>
                      <a:pt x="93" y="145"/>
                      <a:pt x="93" y="145"/>
                    </a:cubicBezTo>
                    <a:cubicBezTo>
                      <a:pt x="93" y="146"/>
                      <a:pt x="93" y="149"/>
                      <a:pt x="96" y="150"/>
                    </a:cubicBezTo>
                    <a:cubicBezTo>
                      <a:pt x="96" y="151"/>
                      <a:pt x="97" y="151"/>
                      <a:pt x="98" y="151"/>
                    </a:cubicBezTo>
                    <a:cubicBezTo>
                      <a:pt x="99" y="151"/>
                      <a:pt x="99" y="151"/>
                      <a:pt x="100" y="151"/>
                    </a:cubicBezTo>
                    <a:cubicBezTo>
                      <a:pt x="100" y="151"/>
                      <a:pt x="100" y="151"/>
                      <a:pt x="100" y="151"/>
                    </a:cubicBezTo>
                    <a:cubicBezTo>
                      <a:pt x="104" y="151"/>
                      <a:pt x="108" y="149"/>
                      <a:pt x="110" y="146"/>
                    </a:cubicBezTo>
                    <a:cubicBezTo>
                      <a:pt x="110" y="145"/>
                      <a:pt x="110" y="145"/>
                      <a:pt x="110" y="145"/>
                    </a:cubicBezTo>
                    <a:cubicBezTo>
                      <a:pt x="111" y="146"/>
                      <a:pt x="111" y="146"/>
                      <a:pt x="111" y="146"/>
                    </a:cubicBezTo>
                    <a:cubicBezTo>
                      <a:pt x="112" y="147"/>
                      <a:pt x="113" y="147"/>
                      <a:pt x="113" y="147"/>
                    </a:cubicBezTo>
                    <a:cubicBezTo>
                      <a:pt x="113" y="148"/>
                      <a:pt x="113" y="149"/>
                      <a:pt x="111" y="151"/>
                    </a:cubicBezTo>
                    <a:cubicBezTo>
                      <a:pt x="110" y="153"/>
                      <a:pt x="109" y="155"/>
                      <a:pt x="107" y="157"/>
                    </a:cubicBezTo>
                    <a:cubicBezTo>
                      <a:pt x="107" y="158"/>
                      <a:pt x="106" y="158"/>
                      <a:pt x="105" y="159"/>
                    </a:cubicBezTo>
                    <a:cubicBezTo>
                      <a:pt x="104" y="162"/>
                      <a:pt x="104" y="163"/>
                      <a:pt x="104" y="165"/>
                    </a:cubicBezTo>
                    <a:cubicBezTo>
                      <a:pt x="105" y="166"/>
                      <a:pt x="105" y="166"/>
                      <a:pt x="105" y="166"/>
                    </a:cubicBezTo>
                    <a:cubicBezTo>
                      <a:pt x="105" y="166"/>
                      <a:pt x="105" y="166"/>
                      <a:pt x="105" y="167"/>
                    </a:cubicBezTo>
                    <a:cubicBezTo>
                      <a:pt x="105" y="167"/>
                      <a:pt x="105" y="168"/>
                      <a:pt x="105" y="169"/>
                    </a:cubicBezTo>
                    <a:cubicBezTo>
                      <a:pt x="105" y="171"/>
                      <a:pt x="107" y="172"/>
                      <a:pt x="110" y="172"/>
                    </a:cubicBezTo>
                    <a:cubicBezTo>
                      <a:pt x="112" y="172"/>
                      <a:pt x="114" y="172"/>
                      <a:pt x="115" y="171"/>
                    </a:cubicBezTo>
                    <a:cubicBezTo>
                      <a:pt x="116" y="170"/>
                      <a:pt x="117" y="169"/>
                      <a:pt x="118" y="168"/>
                    </a:cubicBezTo>
                    <a:cubicBezTo>
                      <a:pt x="118" y="167"/>
                      <a:pt x="119" y="167"/>
                      <a:pt x="119" y="166"/>
                    </a:cubicBezTo>
                    <a:cubicBezTo>
                      <a:pt x="120" y="166"/>
                      <a:pt x="121" y="166"/>
                      <a:pt x="121" y="166"/>
                    </a:cubicBezTo>
                    <a:cubicBezTo>
                      <a:pt x="123" y="166"/>
                      <a:pt x="125" y="165"/>
                      <a:pt x="126" y="164"/>
                    </a:cubicBezTo>
                    <a:cubicBezTo>
                      <a:pt x="127" y="162"/>
                      <a:pt x="128" y="161"/>
                      <a:pt x="128" y="160"/>
                    </a:cubicBezTo>
                    <a:cubicBezTo>
                      <a:pt x="128" y="159"/>
                      <a:pt x="128" y="159"/>
                      <a:pt x="128" y="159"/>
                    </a:cubicBezTo>
                    <a:cubicBezTo>
                      <a:pt x="128" y="158"/>
                      <a:pt x="129" y="157"/>
                      <a:pt x="129" y="156"/>
                    </a:cubicBezTo>
                    <a:cubicBezTo>
                      <a:pt x="129" y="155"/>
                      <a:pt x="129" y="155"/>
                      <a:pt x="129" y="155"/>
                    </a:cubicBezTo>
                    <a:cubicBezTo>
                      <a:pt x="129" y="154"/>
                      <a:pt x="129" y="153"/>
                      <a:pt x="130" y="152"/>
                    </a:cubicBezTo>
                    <a:cubicBezTo>
                      <a:pt x="130" y="150"/>
                      <a:pt x="129" y="149"/>
                      <a:pt x="129" y="147"/>
                    </a:cubicBezTo>
                    <a:cubicBezTo>
                      <a:pt x="129" y="147"/>
                      <a:pt x="128" y="147"/>
                      <a:pt x="128" y="146"/>
                    </a:cubicBezTo>
                    <a:cubicBezTo>
                      <a:pt x="127" y="142"/>
                      <a:pt x="127" y="138"/>
                      <a:pt x="129" y="135"/>
                    </a:cubicBezTo>
                    <a:cubicBezTo>
                      <a:pt x="130" y="134"/>
                      <a:pt x="131" y="133"/>
                      <a:pt x="131" y="132"/>
                    </a:cubicBezTo>
                    <a:cubicBezTo>
                      <a:pt x="133" y="130"/>
                      <a:pt x="135" y="127"/>
                      <a:pt x="135" y="122"/>
                    </a:cubicBezTo>
                    <a:cubicBezTo>
                      <a:pt x="135" y="121"/>
                      <a:pt x="135" y="120"/>
                      <a:pt x="135" y="118"/>
                    </a:cubicBezTo>
                    <a:cubicBezTo>
                      <a:pt x="134" y="117"/>
                      <a:pt x="134" y="116"/>
                      <a:pt x="134" y="115"/>
                    </a:cubicBezTo>
                    <a:cubicBezTo>
                      <a:pt x="134" y="115"/>
                      <a:pt x="134" y="115"/>
                      <a:pt x="134" y="115"/>
                    </a:cubicBezTo>
                    <a:cubicBezTo>
                      <a:pt x="142" y="116"/>
                      <a:pt x="145" y="130"/>
                      <a:pt x="145" y="137"/>
                    </a:cubicBezTo>
                    <a:cubicBezTo>
                      <a:pt x="145" y="141"/>
                      <a:pt x="147" y="148"/>
                      <a:pt x="152" y="148"/>
                    </a:cubicBezTo>
                    <a:cubicBezTo>
                      <a:pt x="154" y="148"/>
                      <a:pt x="156" y="146"/>
                      <a:pt x="158" y="143"/>
                    </a:cubicBezTo>
                    <a:cubicBezTo>
                      <a:pt x="159" y="141"/>
                      <a:pt x="159" y="140"/>
                      <a:pt x="160" y="138"/>
                    </a:cubicBezTo>
                    <a:cubicBezTo>
                      <a:pt x="160" y="138"/>
                      <a:pt x="160" y="138"/>
                      <a:pt x="160" y="138"/>
                    </a:cubicBezTo>
                    <a:cubicBezTo>
                      <a:pt x="160" y="139"/>
                      <a:pt x="161" y="140"/>
                      <a:pt x="161" y="140"/>
                    </a:cubicBezTo>
                    <a:cubicBezTo>
                      <a:pt x="162" y="140"/>
                      <a:pt x="162" y="141"/>
                      <a:pt x="162" y="141"/>
                    </a:cubicBezTo>
                    <a:cubicBezTo>
                      <a:pt x="162" y="142"/>
                      <a:pt x="162" y="142"/>
                      <a:pt x="162" y="143"/>
                    </a:cubicBezTo>
                    <a:cubicBezTo>
                      <a:pt x="163" y="145"/>
                      <a:pt x="166" y="147"/>
                      <a:pt x="168" y="147"/>
                    </a:cubicBezTo>
                    <a:cubicBezTo>
                      <a:pt x="170" y="147"/>
                      <a:pt x="172" y="147"/>
                      <a:pt x="172" y="145"/>
                    </a:cubicBezTo>
                    <a:cubicBezTo>
                      <a:pt x="173" y="144"/>
                      <a:pt x="173" y="143"/>
                      <a:pt x="173" y="142"/>
                    </a:cubicBezTo>
                    <a:cubicBezTo>
                      <a:pt x="174" y="141"/>
                      <a:pt x="174" y="141"/>
                      <a:pt x="174" y="140"/>
                    </a:cubicBezTo>
                    <a:cubicBezTo>
                      <a:pt x="175" y="140"/>
                      <a:pt x="176" y="140"/>
                      <a:pt x="176" y="140"/>
                    </a:cubicBezTo>
                    <a:cubicBezTo>
                      <a:pt x="178" y="139"/>
                      <a:pt x="180" y="138"/>
                      <a:pt x="181" y="137"/>
                    </a:cubicBezTo>
                    <a:cubicBezTo>
                      <a:pt x="184" y="133"/>
                      <a:pt x="182" y="130"/>
                      <a:pt x="181" y="128"/>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95" name="Freeform 60"/>
              <p:cNvSpPr>
                <a:spLocks noEditPoints="1"/>
              </p:cNvSpPr>
              <p:nvPr/>
            </p:nvSpPr>
            <p:spPr bwMode="auto">
              <a:xfrm>
                <a:off x="2058" y="2394"/>
                <a:ext cx="842" cy="1190"/>
              </a:xfrm>
              <a:custGeom>
                <a:avLst/>
                <a:gdLst>
                  <a:gd name="T0" fmla="*/ 309 w 317"/>
                  <a:gd name="T1" fmla="*/ 141 h 448"/>
                  <a:gd name="T2" fmla="*/ 303 w 317"/>
                  <a:gd name="T3" fmla="*/ 138 h 448"/>
                  <a:gd name="T4" fmla="*/ 291 w 317"/>
                  <a:gd name="T5" fmla="*/ 135 h 448"/>
                  <a:gd name="T6" fmla="*/ 282 w 317"/>
                  <a:gd name="T7" fmla="*/ 129 h 448"/>
                  <a:gd name="T8" fmla="*/ 261 w 317"/>
                  <a:gd name="T9" fmla="*/ 129 h 448"/>
                  <a:gd name="T10" fmla="*/ 240 w 317"/>
                  <a:gd name="T11" fmla="*/ 136 h 448"/>
                  <a:gd name="T12" fmla="*/ 241 w 317"/>
                  <a:gd name="T13" fmla="*/ 131 h 448"/>
                  <a:gd name="T14" fmla="*/ 240 w 317"/>
                  <a:gd name="T15" fmla="*/ 107 h 448"/>
                  <a:gd name="T16" fmla="*/ 239 w 317"/>
                  <a:gd name="T17" fmla="*/ 104 h 448"/>
                  <a:gd name="T18" fmla="*/ 237 w 317"/>
                  <a:gd name="T19" fmla="*/ 93 h 448"/>
                  <a:gd name="T20" fmla="*/ 234 w 317"/>
                  <a:gd name="T21" fmla="*/ 84 h 448"/>
                  <a:gd name="T22" fmla="*/ 234 w 317"/>
                  <a:gd name="T23" fmla="*/ 76 h 448"/>
                  <a:gd name="T24" fmla="*/ 225 w 317"/>
                  <a:gd name="T25" fmla="*/ 66 h 448"/>
                  <a:gd name="T26" fmla="*/ 216 w 317"/>
                  <a:gd name="T27" fmla="*/ 67 h 448"/>
                  <a:gd name="T28" fmla="*/ 203 w 317"/>
                  <a:gd name="T29" fmla="*/ 63 h 448"/>
                  <a:gd name="T30" fmla="*/ 201 w 317"/>
                  <a:gd name="T31" fmla="*/ 52 h 448"/>
                  <a:gd name="T32" fmla="*/ 204 w 317"/>
                  <a:gd name="T33" fmla="*/ 28 h 448"/>
                  <a:gd name="T34" fmla="*/ 64 w 317"/>
                  <a:gd name="T35" fmla="*/ 0 h 448"/>
                  <a:gd name="T36" fmla="*/ 51 w 317"/>
                  <a:gd name="T37" fmla="*/ 86 h 448"/>
                  <a:gd name="T38" fmla="*/ 50 w 317"/>
                  <a:gd name="T39" fmla="*/ 89 h 448"/>
                  <a:gd name="T40" fmla="*/ 0 w 317"/>
                  <a:gd name="T41" fmla="*/ 426 h 448"/>
                  <a:gd name="T42" fmla="*/ 101 w 317"/>
                  <a:gd name="T43" fmla="*/ 442 h 448"/>
                  <a:gd name="T44" fmla="*/ 136 w 317"/>
                  <a:gd name="T45" fmla="*/ 447 h 448"/>
                  <a:gd name="T46" fmla="*/ 156 w 317"/>
                  <a:gd name="T47" fmla="*/ 447 h 448"/>
                  <a:gd name="T48" fmla="*/ 315 w 317"/>
                  <a:gd name="T49" fmla="*/ 147 h 448"/>
                  <a:gd name="T50" fmla="*/ 132 w 317"/>
                  <a:gd name="T51" fmla="*/ 369 h 448"/>
                  <a:gd name="T52" fmla="*/ 121 w 317"/>
                  <a:gd name="T53" fmla="*/ 382 h 448"/>
                  <a:gd name="T54" fmla="*/ 123 w 317"/>
                  <a:gd name="T55" fmla="*/ 364 h 448"/>
                  <a:gd name="T56" fmla="*/ 124 w 317"/>
                  <a:gd name="T57" fmla="*/ 355 h 448"/>
                  <a:gd name="T58" fmla="*/ 126 w 317"/>
                  <a:gd name="T59" fmla="*/ 349 h 448"/>
                  <a:gd name="T60" fmla="*/ 131 w 317"/>
                  <a:gd name="T61" fmla="*/ 351 h 448"/>
                  <a:gd name="T62" fmla="*/ 133 w 317"/>
                  <a:gd name="T63" fmla="*/ 360 h 448"/>
                  <a:gd name="T64" fmla="*/ 62 w 317"/>
                  <a:gd name="T65" fmla="*/ 245 h 448"/>
                  <a:gd name="T66" fmla="*/ 58 w 317"/>
                  <a:gd name="T67" fmla="*/ 247 h 448"/>
                  <a:gd name="T68" fmla="*/ 58 w 317"/>
                  <a:gd name="T69" fmla="*/ 238 h 448"/>
                  <a:gd name="T70" fmla="*/ 64 w 317"/>
                  <a:gd name="T71" fmla="*/ 244 h 448"/>
                  <a:gd name="T72" fmla="*/ 58 w 317"/>
                  <a:gd name="T73" fmla="*/ 257 h 448"/>
                  <a:gd name="T74" fmla="*/ 60 w 317"/>
                  <a:gd name="T75" fmla="*/ 267 h 448"/>
                  <a:gd name="T76" fmla="*/ 64 w 317"/>
                  <a:gd name="T77" fmla="*/ 270 h 448"/>
                  <a:gd name="T78" fmla="*/ 50 w 317"/>
                  <a:gd name="T79" fmla="*/ 261 h 448"/>
                  <a:gd name="T80" fmla="*/ 49 w 317"/>
                  <a:gd name="T81" fmla="*/ 255 h 448"/>
                  <a:gd name="T82" fmla="*/ 98 w 317"/>
                  <a:gd name="T83" fmla="*/ 306 h 448"/>
                  <a:gd name="T84" fmla="*/ 86 w 317"/>
                  <a:gd name="T85" fmla="*/ 284 h 448"/>
                  <a:gd name="T86" fmla="*/ 90 w 317"/>
                  <a:gd name="T87" fmla="*/ 284 h 448"/>
                  <a:gd name="T88" fmla="*/ 96 w 317"/>
                  <a:gd name="T89" fmla="*/ 274 h 448"/>
                  <a:gd name="T90" fmla="*/ 85 w 317"/>
                  <a:gd name="T91" fmla="*/ 273 h 448"/>
                  <a:gd name="T92" fmla="*/ 82 w 317"/>
                  <a:gd name="T93" fmla="*/ 267 h 448"/>
                  <a:gd name="T94" fmla="*/ 93 w 317"/>
                  <a:gd name="T95" fmla="*/ 249 h 448"/>
                  <a:gd name="T96" fmla="*/ 119 w 317"/>
                  <a:gd name="T97" fmla="*/ 305 h 448"/>
                  <a:gd name="T98" fmla="*/ 124 w 317"/>
                  <a:gd name="T99" fmla="*/ 325 h 448"/>
                  <a:gd name="T100" fmla="*/ 121 w 317"/>
                  <a:gd name="T101" fmla="*/ 333 h 448"/>
                  <a:gd name="T102" fmla="*/ 108 w 317"/>
                  <a:gd name="T103" fmla="*/ 314 h 448"/>
                  <a:gd name="T104" fmla="*/ 98 w 317"/>
                  <a:gd name="T105" fmla="*/ 306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448">
                    <a:moveTo>
                      <a:pt x="313" y="142"/>
                    </a:moveTo>
                    <a:cubicBezTo>
                      <a:pt x="313" y="141"/>
                      <a:pt x="313" y="141"/>
                      <a:pt x="312" y="141"/>
                    </a:cubicBezTo>
                    <a:cubicBezTo>
                      <a:pt x="311" y="141"/>
                      <a:pt x="310" y="141"/>
                      <a:pt x="309" y="141"/>
                    </a:cubicBezTo>
                    <a:cubicBezTo>
                      <a:pt x="309" y="141"/>
                      <a:pt x="308" y="141"/>
                      <a:pt x="308" y="140"/>
                    </a:cubicBezTo>
                    <a:cubicBezTo>
                      <a:pt x="306" y="140"/>
                      <a:pt x="305" y="139"/>
                      <a:pt x="304" y="139"/>
                    </a:cubicBezTo>
                    <a:cubicBezTo>
                      <a:pt x="303" y="138"/>
                      <a:pt x="303" y="138"/>
                      <a:pt x="303" y="138"/>
                    </a:cubicBezTo>
                    <a:cubicBezTo>
                      <a:pt x="301" y="137"/>
                      <a:pt x="299" y="136"/>
                      <a:pt x="297" y="136"/>
                    </a:cubicBezTo>
                    <a:cubicBezTo>
                      <a:pt x="296" y="136"/>
                      <a:pt x="295" y="136"/>
                      <a:pt x="294" y="136"/>
                    </a:cubicBezTo>
                    <a:cubicBezTo>
                      <a:pt x="292" y="136"/>
                      <a:pt x="292" y="136"/>
                      <a:pt x="291" y="135"/>
                    </a:cubicBezTo>
                    <a:cubicBezTo>
                      <a:pt x="291" y="135"/>
                      <a:pt x="290" y="134"/>
                      <a:pt x="290" y="134"/>
                    </a:cubicBezTo>
                    <a:cubicBezTo>
                      <a:pt x="289" y="133"/>
                      <a:pt x="288" y="132"/>
                      <a:pt x="286" y="131"/>
                    </a:cubicBezTo>
                    <a:cubicBezTo>
                      <a:pt x="285" y="130"/>
                      <a:pt x="284" y="130"/>
                      <a:pt x="282" y="129"/>
                    </a:cubicBezTo>
                    <a:cubicBezTo>
                      <a:pt x="281" y="129"/>
                      <a:pt x="280" y="128"/>
                      <a:pt x="279" y="128"/>
                    </a:cubicBezTo>
                    <a:cubicBezTo>
                      <a:pt x="277" y="127"/>
                      <a:pt x="274" y="127"/>
                      <a:pt x="272" y="127"/>
                    </a:cubicBezTo>
                    <a:cubicBezTo>
                      <a:pt x="268" y="127"/>
                      <a:pt x="265" y="127"/>
                      <a:pt x="261" y="129"/>
                    </a:cubicBezTo>
                    <a:cubicBezTo>
                      <a:pt x="260" y="129"/>
                      <a:pt x="258" y="130"/>
                      <a:pt x="256" y="131"/>
                    </a:cubicBezTo>
                    <a:cubicBezTo>
                      <a:pt x="251" y="134"/>
                      <a:pt x="245" y="137"/>
                      <a:pt x="242" y="137"/>
                    </a:cubicBezTo>
                    <a:cubicBezTo>
                      <a:pt x="241" y="137"/>
                      <a:pt x="240" y="137"/>
                      <a:pt x="240" y="136"/>
                    </a:cubicBezTo>
                    <a:cubicBezTo>
                      <a:pt x="239" y="136"/>
                      <a:pt x="239" y="136"/>
                      <a:pt x="239" y="136"/>
                    </a:cubicBezTo>
                    <a:cubicBezTo>
                      <a:pt x="239" y="136"/>
                      <a:pt x="240" y="134"/>
                      <a:pt x="240" y="133"/>
                    </a:cubicBezTo>
                    <a:cubicBezTo>
                      <a:pt x="241" y="132"/>
                      <a:pt x="241" y="132"/>
                      <a:pt x="241" y="131"/>
                    </a:cubicBezTo>
                    <a:cubicBezTo>
                      <a:pt x="244" y="126"/>
                      <a:pt x="244" y="122"/>
                      <a:pt x="243" y="117"/>
                    </a:cubicBezTo>
                    <a:cubicBezTo>
                      <a:pt x="243" y="114"/>
                      <a:pt x="242" y="111"/>
                      <a:pt x="240" y="108"/>
                    </a:cubicBezTo>
                    <a:cubicBezTo>
                      <a:pt x="240" y="108"/>
                      <a:pt x="240" y="108"/>
                      <a:pt x="240" y="107"/>
                    </a:cubicBezTo>
                    <a:cubicBezTo>
                      <a:pt x="239" y="107"/>
                      <a:pt x="239" y="107"/>
                      <a:pt x="239" y="107"/>
                    </a:cubicBezTo>
                    <a:cubicBezTo>
                      <a:pt x="239" y="107"/>
                      <a:pt x="239" y="106"/>
                      <a:pt x="239" y="105"/>
                    </a:cubicBezTo>
                    <a:cubicBezTo>
                      <a:pt x="239" y="105"/>
                      <a:pt x="239" y="104"/>
                      <a:pt x="239" y="104"/>
                    </a:cubicBezTo>
                    <a:cubicBezTo>
                      <a:pt x="239" y="103"/>
                      <a:pt x="239" y="102"/>
                      <a:pt x="239" y="102"/>
                    </a:cubicBezTo>
                    <a:cubicBezTo>
                      <a:pt x="238" y="100"/>
                      <a:pt x="238" y="99"/>
                      <a:pt x="238" y="97"/>
                    </a:cubicBezTo>
                    <a:cubicBezTo>
                      <a:pt x="237" y="96"/>
                      <a:pt x="237" y="95"/>
                      <a:pt x="237" y="93"/>
                    </a:cubicBezTo>
                    <a:cubicBezTo>
                      <a:pt x="237" y="92"/>
                      <a:pt x="236" y="91"/>
                      <a:pt x="236" y="90"/>
                    </a:cubicBezTo>
                    <a:cubicBezTo>
                      <a:pt x="236" y="89"/>
                      <a:pt x="236" y="88"/>
                      <a:pt x="235" y="87"/>
                    </a:cubicBezTo>
                    <a:cubicBezTo>
                      <a:pt x="235" y="86"/>
                      <a:pt x="234" y="85"/>
                      <a:pt x="234" y="84"/>
                    </a:cubicBezTo>
                    <a:cubicBezTo>
                      <a:pt x="234" y="83"/>
                      <a:pt x="234" y="81"/>
                      <a:pt x="234" y="80"/>
                    </a:cubicBezTo>
                    <a:cubicBezTo>
                      <a:pt x="234" y="79"/>
                      <a:pt x="234" y="78"/>
                      <a:pt x="234" y="77"/>
                    </a:cubicBezTo>
                    <a:cubicBezTo>
                      <a:pt x="234" y="76"/>
                      <a:pt x="234" y="76"/>
                      <a:pt x="234" y="76"/>
                    </a:cubicBezTo>
                    <a:cubicBezTo>
                      <a:pt x="234" y="74"/>
                      <a:pt x="234" y="72"/>
                      <a:pt x="233" y="70"/>
                    </a:cubicBezTo>
                    <a:cubicBezTo>
                      <a:pt x="231" y="68"/>
                      <a:pt x="229" y="66"/>
                      <a:pt x="226" y="66"/>
                    </a:cubicBezTo>
                    <a:cubicBezTo>
                      <a:pt x="225" y="66"/>
                      <a:pt x="225" y="66"/>
                      <a:pt x="225" y="66"/>
                    </a:cubicBezTo>
                    <a:cubicBezTo>
                      <a:pt x="224" y="66"/>
                      <a:pt x="223" y="66"/>
                      <a:pt x="222" y="66"/>
                    </a:cubicBezTo>
                    <a:cubicBezTo>
                      <a:pt x="222" y="66"/>
                      <a:pt x="221" y="66"/>
                      <a:pt x="220" y="66"/>
                    </a:cubicBezTo>
                    <a:cubicBezTo>
                      <a:pt x="219" y="66"/>
                      <a:pt x="217" y="66"/>
                      <a:pt x="216" y="67"/>
                    </a:cubicBezTo>
                    <a:cubicBezTo>
                      <a:pt x="214" y="67"/>
                      <a:pt x="212" y="67"/>
                      <a:pt x="211" y="67"/>
                    </a:cubicBezTo>
                    <a:cubicBezTo>
                      <a:pt x="210" y="67"/>
                      <a:pt x="209" y="67"/>
                      <a:pt x="208" y="67"/>
                    </a:cubicBezTo>
                    <a:cubicBezTo>
                      <a:pt x="206" y="66"/>
                      <a:pt x="204" y="65"/>
                      <a:pt x="203" y="63"/>
                    </a:cubicBezTo>
                    <a:cubicBezTo>
                      <a:pt x="202" y="63"/>
                      <a:pt x="202" y="62"/>
                      <a:pt x="202" y="61"/>
                    </a:cubicBezTo>
                    <a:cubicBezTo>
                      <a:pt x="202" y="60"/>
                      <a:pt x="202" y="60"/>
                      <a:pt x="202" y="59"/>
                    </a:cubicBezTo>
                    <a:cubicBezTo>
                      <a:pt x="201" y="57"/>
                      <a:pt x="201" y="54"/>
                      <a:pt x="201" y="52"/>
                    </a:cubicBezTo>
                    <a:cubicBezTo>
                      <a:pt x="202" y="51"/>
                      <a:pt x="202" y="50"/>
                      <a:pt x="202" y="49"/>
                    </a:cubicBezTo>
                    <a:cubicBezTo>
                      <a:pt x="203" y="47"/>
                      <a:pt x="203" y="45"/>
                      <a:pt x="203" y="43"/>
                    </a:cubicBezTo>
                    <a:cubicBezTo>
                      <a:pt x="204" y="38"/>
                      <a:pt x="204" y="33"/>
                      <a:pt x="204" y="28"/>
                    </a:cubicBezTo>
                    <a:cubicBezTo>
                      <a:pt x="204" y="26"/>
                      <a:pt x="204" y="23"/>
                      <a:pt x="204" y="21"/>
                    </a:cubicBezTo>
                    <a:cubicBezTo>
                      <a:pt x="204" y="19"/>
                      <a:pt x="204" y="19"/>
                      <a:pt x="204" y="19"/>
                    </a:cubicBezTo>
                    <a:cubicBezTo>
                      <a:pt x="64" y="0"/>
                      <a:pt x="64" y="0"/>
                      <a:pt x="64" y="0"/>
                    </a:cubicBezTo>
                    <a:cubicBezTo>
                      <a:pt x="64" y="3"/>
                      <a:pt x="64" y="3"/>
                      <a:pt x="64" y="3"/>
                    </a:cubicBezTo>
                    <a:cubicBezTo>
                      <a:pt x="60" y="28"/>
                      <a:pt x="56" y="55"/>
                      <a:pt x="51" y="82"/>
                    </a:cubicBezTo>
                    <a:cubicBezTo>
                      <a:pt x="51" y="86"/>
                      <a:pt x="51" y="86"/>
                      <a:pt x="51" y="86"/>
                    </a:cubicBezTo>
                    <a:cubicBezTo>
                      <a:pt x="53" y="86"/>
                      <a:pt x="53" y="86"/>
                      <a:pt x="53" y="86"/>
                    </a:cubicBezTo>
                    <a:cubicBezTo>
                      <a:pt x="52" y="87"/>
                      <a:pt x="52" y="87"/>
                      <a:pt x="51" y="88"/>
                    </a:cubicBezTo>
                    <a:cubicBezTo>
                      <a:pt x="50" y="89"/>
                      <a:pt x="50" y="89"/>
                      <a:pt x="50" y="89"/>
                    </a:cubicBezTo>
                    <a:cubicBezTo>
                      <a:pt x="50" y="90"/>
                      <a:pt x="50" y="90"/>
                      <a:pt x="50" y="90"/>
                    </a:cubicBezTo>
                    <a:cubicBezTo>
                      <a:pt x="31" y="213"/>
                      <a:pt x="10" y="357"/>
                      <a:pt x="1" y="423"/>
                    </a:cubicBezTo>
                    <a:cubicBezTo>
                      <a:pt x="0" y="426"/>
                      <a:pt x="0" y="426"/>
                      <a:pt x="0" y="426"/>
                    </a:cubicBezTo>
                    <a:cubicBezTo>
                      <a:pt x="3" y="426"/>
                      <a:pt x="3" y="426"/>
                      <a:pt x="3" y="426"/>
                    </a:cubicBezTo>
                    <a:cubicBezTo>
                      <a:pt x="36" y="432"/>
                      <a:pt x="68" y="437"/>
                      <a:pt x="100" y="442"/>
                    </a:cubicBezTo>
                    <a:cubicBezTo>
                      <a:pt x="101" y="442"/>
                      <a:pt x="101" y="442"/>
                      <a:pt x="101" y="442"/>
                    </a:cubicBezTo>
                    <a:cubicBezTo>
                      <a:pt x="104" y="442"/>
                      <a:pt x="107" y="443"/>
                      <a:pt x="111" y="443"/>
                    </a:cubicBezTo>
                    <a:cubicBezTo>
                      <a:pt x="118" y="445"/>
                      <a:pt x="125" y="446"/>
                      <a:pt x="133" y="447"/>
                    </a:cubicBezTo>
                    <a:cubicBezTo>
                      <a:pt x="134" y="447"/>
                      <a:pt x="135" y="447"/>
                      <a:pt x="136" y="447"/>
                    </a:cubicBezTo>
                    <a:cubicBezTo>
                      <a:pt x="139" y="447"/>
                      <a:pt x="144" y="448"/>
                      <a:pt x="148" y="448"/>
                    </a:cubicBezTo>
                    <a:cubicBezTo>
                      <a:pt x="148" y="448"/>
                      <a:pt x="148" y="448"/>
                      <a:pt x="148" y="448"/>
                    </a:cubicBezTo>
                    <a:cubicBezTo>
                      <a:pt x="151" y="448"/>
                      <a:pt x="154" y="447"/>
                      <a:pt x="156" y="447"/>
                    </a:cubicBezTo>
                    <a:cubicBezTo>
                      <a:pt x="158" y="446"/>
                      <a:pt x="158" y="446"/>
                      <a:pt x="158" y="446"/>
                    </a:cubicBezTo>
                    <a:cubicBezTo>
                      <a:pt x="170" y="296"/>
                      <a:pt x="170" y="296"/>
                      <a:pt x="170" y="296"/>
                    </a:cubicBezTo>
                    <a:cubicBezTo>
                      <a:pt x="192" y="282"/>
                      <a:pt x="286" y="178"/>
                      <a:pt x="315" y="147"/>
                    </a:cubicBezTo>
                    <a:cubicBezTo>
                      <a:pt x="317" y="143"/>
                      <a:pt x="317" y="143"/>
                      <a:pt x="317" y="143"/>
                    </a:cubicBezTo>
                    <a:lnTo>
                      <a:pt x="313" y="142"/>
                    </a:lnTo>
                    <a:close/>
                    <a:moveTo>
                      <a:pt x="132" y="369"/>
                    </a:moveTo>
                    <a:cubicBezTo>
                      <a:pt x="132" y="371"/>
                      <a:pt x="132" y="373"/>
                      <a:pt x="131" y="375"/>
                    </a:cubicBezTo>
                    <a:cubicBezTo>
                      <a:pt x="129" y="379"/>
                      <a:pt x="125" y="383"/>
                      <a:pt x="123" y="383"/>
                    </a:cubicBezTo>
                    <a:cubicBezTo>
                      <a:pt x="123" y="383"/>
                      <a:pt x="122" y="383"/>
                      <a:pt x="121" y="382"/>
                    </a:cubicBezTo>
                    <a:cubicBezTo>
                      <a:pt x="120" y="380"/>
                      <a:pt x="121" y="378"/>
                      <a:pt x="122" y="375"/>
                    </a:cubicBezTo>
                    <a:cubicBezTo>
                      <a:pt x="123" y="372"/>
                      <a:pt x="123" y="370"/>
                      <a:pt x="123" y="368"/>
                    </a:cubicBezTo>
                    <a:cubicBezTo>
                      <a:pt x="123" y="366"/>
                      <a:pt x="123" y="365"/>
                      <a:pt x="123" y="364"/>
                    </a:cubicBezTo>
                    <a:cubicBezTo>
                      <a:pt x="123" y="364"/>
                      <a:pt x="124" y="364"/>
                      <a:pt x="124" y="363"/>
                    </a:cubicBezTo>
                    <a:cubicBezTo>
                      <a:pt x="124" y="362"/>
                      <a:pt x="125" y="361"/>
                      <a:pt x="125" y="359"/>
                    </a:cubicBezTo>
                    <a:cubicBezTo>
                      <a:pt x="125" y="358"/>
                      <a:pt x="125" y="356"/>
                      <a:pt x="124" y="355"/>
                    </a:cubicBezTo>
                    <a:cubicBezTo>
                      <a:pt x="124" y="355"/>
                      <a:pt x="124" y="354"/>
                      <a:pt x="123" y="353"/>
                    </a:cubicBezTo>
                    <a:cubicBezTo>
                      <a:pt x="123" y="353"/>
                      <a:pt x="124" y="352"/>
                      <a:pt x="125" y="350"/>
                    </a:cubicBezTo>
                    <a:cubicBezTo>
                      <a:pt x="126" y="349"/>
                      <a:pt x="126" y="349"/>
                      <a:pt x="126" y="349"/>
                    </a:cubicBezTo>
                    <a:cubicBezTo>
                      <a:pt x="127" y="347"/>
                      <a:pt x="128" y="346"/>
                      <a:pt x="129" y="345"/>
                    </a:cubicBezTo>
                    <a:cubicBezTo>
                      <a:pt x="130" y="346"/>
                      <a:pt x="130" y="347"/>
                      <a:pt x="130" y="347"/>
                    </a:cubicBezTo>
                    <a:cubicBezTo>
                      <a:pt x="130" y="348"/>
                      <a:pt x="131" y="350"/>
                      <a:pt x="131" y="351"/>
                    </a:cubicBezTo>
                    <a:cubicBezTo>
                      <a:pt x="132" y="351"/>
                      <a:pt x="132" y="352"/>
                      <a:pt x="132" y="353"/>
                    </a:cubicBezTo>
                    <a:cubicBezTo>
                      <a:pt x="134" y="355"/>
                      <a:pt x="134" y="356"/>
                      <a:pt x="134" y="357"/>
                    </a:cubicBezTo>
                    <a:cubicBezTo>
                      <a:pt x="134" y="358"/>
                      <a:pt x="133" y="359"/>
                      <a:pt x="133" y="360"/>
                    </a:cubicBezTo>
                    <a:cubicBezTo>
                      <a:pt x="133" y="362"/>
                      <a:pt x="132" y="364"/>
                      <a:pt x="132" y="367"/>
                    </a:cubicBezTo>
                    <a:cubicBezTo>
                      <a:pt x="132" y="367"/>
                      <a:pt x="132" y="368"/>
                      <a:pt x="132" y="369"/>
                    </a:cubicBezTo>
                    <a:close/>
                    <a:moveTo>
                      <a:pt x="62" y="245"/>
                    </a:moveTo>
                    <a:cubicBezTo>
                      <a:pt x="61" y="246"/>
                      <a:pt x="59" y="246"/>
                      <a:pt x="58" y="248"/>
                    </a:cubicBezTo>
                    <a:cubicBezTo>
                      <a:pt x="57" y="248"/>
                      <a:pt x="57" y="249"/>
                      <a:pt x="57" y="249"/>
                    </a:cubicBezTo>
                    <a:cubicBezTo>
                      <a:pt x="57" y="248"/>
                      <a:pt x="58" y="248"/>
                      <a:pt x="58" y="247"/>
                    </a:cubicBezTo>
                    <a:cubicBezTo>
                      <a:pt x="59" y="245"/>
                      <a:pt x="58" y="242"/>
                      <a:pt x="58" y="241"/>
                    </a:cubicBezTo>
                    <a:cubicBezTo>
                      <a:pt x="57" y="240"/>
                      <a:pt x="57" y="239"/>
                      <a:pt x="57" y="239"/>
                    </a:cubicBezTo>
                    <a:cubicBezTo>
                      <a:pt x="58" y="239"/>
                      <a:pt x="58" y="238"/>
                      <a:pt x="58" y="238"/>
                    </a:cubicBezTo>
                    <a:cubicBezTo>
                      <a:pt x="58" y="239"/>
                      <a:pt x="58" y="241"/>
                      <a:pt x="59" y="242"/>
                    </a:cubicBezTo>
                    <a:cubicBezTo>
                      <a:pt x="60" y="244"/>
                      <a:pt x="62" y="244"/>
                      <a:pt x="64" y="244"/>
                    </a:cubicBezTo>
                    <a:cubicBezTo>
                      <a:pt x="64" y="244"/>
                      <a:pt x="64" y="244"/>
                      <a:pt x="64" y="244"/>
                    </a:cubicBezTo>
                    <a:cubicBezTo>
                      <a:pt x="64" y="244"/>
                      <a:pt x="63" y="245"/>
                      <a:pt x="62" y="245"/>
                    </a:cubicBezTo>
                    <a:close/>
                    <a:moveTo>
                      <a:pt x="57" y="249"/>
                    </a:moveTo>
                    <a:cubicBezTo>
                      <a:pt x="55" y="253"/>
                      <a:pt x="57" y="255"/>
                      <a:pt x="58" y="257"/>
                    </a:cubicBezTo>
                    <a:cubicBezTo>
                      <a:pt x="58" y="257"/>
                      <a:pt x="59" y="258"/>
                      <a:pt x="59" y="258"/>
                    </a:cubicBezTo>
                    <a:cubicBezTo>
                      <a:pt x="59" y="258"/>
                      <a:pt x="59" y="259"/>
                      <a:pt x="59" y="260"/>
                    </a:cubicBezTo>
                    <a:cubicBezTo>
                      <a:pt x="59" y="262"/>
                      <a:pt x="58" y="265"/>
                      <a:pt x="60" y="267"/>
                    </a:cubicBezTo>
                    <a:cubicBezTo>
                      <a:pt x="62" y="269"/>
                      <a:pt x="65" y="269"/>
                      <a:pt x="66" y="269"/>
                    </a:cubicBezTo>
                    <a:cubicBezTo>
                      <a:pt x="66" y="269"/>
                      <a:pt x="67" y="269"/>
                      <a:pt x="67" y="269"/>
                    </a:cubicBezTo>
                    <a:cubicBezTo>
                      <a:pt x="66" y="269"/>
                      <a:pt x="65" y="270"/>
                      <a:pt x="64" y="270"/>
                    </a:cubicBezTo>
                    <a:cubicBezTo>
                      <a:pt x="63" y="270"/>
                      <a:pt x="63" y="270"/>
                      <a:pt x="62" y="269"/>
                    </a:cubicBezTo>
                    <a:cubicBezTo>
                      <a:pt x="59" y="268"/>
                      <a:pt x="55" y="265"/>
                      <a:pt x="52" y="262"/>
                    </a:cubicBezTo>
                    <a:cubicBezTo>
                      <a:pt x="52" y="262"/>
                      <a:pt x="51" y="261"/>
                      <a:pt x="50" y="261"/>
                    </a:cubicBezTo>
                    <a:cubicBezTo>
                      <a:pt x="48" y="259"/>
                      <a:pt x="46" y="257"/>
                      <a:pt x="44" y="254"/>
                    </a:cubicBezTo>
                    <a:cubicBezTo>
                      <a:pt x="46" y="255"/>
                      <a:pt x="47" y="255"/>
                      <a:pt x="48" y="255"/>
                    </a:cubicBezTo>
                    <a:cubicBezTo>
                      <a:pt x="49" y="255"/>
                      <a:pt x="49" y="255"/>
                      <a:pt x="49" y="255"/>
                    </a:cubicBezTo>
                    <a:cubicBezTo>
                      <a:pt x="49" y="255"/>
                      <a:pt x="49" y="255"/>
                      <a:pt x="49" y="255"/>
                    </a:cubicBezTo>
                    <a:cubicBezTo>
                      <a:pt x="52" y="254"/>
                      <a:pt x="55" y="252"/>
                      <a:pt x="57" y="249"/>
                    </a:cubicBezTo>
                    <a:close/>
                    <a:moveTo>
                      <a:pt x="98" y="306"/>
                    </a:moveTo>
                    <a:cubicBezTo>
                      <a:pt x="97" y="304"/>
                      <a:pt x="96" y="303"/>
                      <a:pt x="95" y="301"/>
                    </a:cubicBezTo>
                    <a:cubicBezTo>
                      <a:pt x="93" y="297"/>
                      <a:pt x="91" y="293"/>
                      <a:pt x="88" y="289"/>
                    </a:cubicBezTo>
                    <a:cubicBezTo>
                      <a:pt x="86" y="286"/>
                      <a:pt x="86" y="284"/>
                      <a:pt x="86" y="284"/>
                    </a:cubicBezTo>
                    <a:cubicBezTo>
                      <a:pt x="86" y="284"/>
                      <a:pt x="87" y="283"/>
                      <a:pt x="87" y="283"/>
                    </a:cubicBezTo>
                    <a:cubicBezTo>
                      <a:pt x="88" y="283"/>
                      <a:pt x="88" y="284"/>
                      <a:pt x="89" y="284"/>
                    </a:cubicBezTo>
                    <a:cubicBezTo>
                      <a:pt x="89" y="284"/>
                      <a:pt x="90" y="284"/>
                      <a:pt x="90" y="284"/>
                    </a:cubicBezTo>
                    <a:cubicBezTo>
                      <a:pt x="91" y="284"/>
                      <a:pt x="93" y="284"/>
                      <a:pt x="94" y="282"/>
                    </a:cubicBezTo>
                    <a:cubicBezTo>
                      <a:pt x="96" y="280"/>
                      <a:pt x="96" y="278"/>
                      <a:pt x="96" y="277"/>
                    </a:cubicBezTo>
                    <a:cubicBezTo>
                      <a:pt x="96" y="274"/>
                      <a:pt x="96" y="274"/>
                      <a:pt x="96" y="274"/>
                    </a:cubicBezTo>
                    <a:cubicBezTo>
                      <a:pt x="93" y="274"/>
                      <a:pt x="93" y="274"/>
                      <a:pt x="93" y="274"/>
                    </a:cubicBezTo>
                    <a:cubicBezTo>
                      <a:pt x="92" y="274"/>
                      <a:pt x="91" y="274"/>
                      <a:pt x="90" y="274"/>
                    </a:cubicBezTo>
                    <a:cubicBezTo>
                      <a:pt x="88" y="274"/>
                      <a:pt x="86" y="274"/>
                      <a:pt x="85" y="273"/>
                    </a:cubicBezTo>
                    <a:cubicBezTo>
                      <a:pt x="84" y="273"/>
                      <a:pt x="83" y="272"/>
                      <a:pt x="82" y="271"/>
                    </a:cubicBezTo>
                    <a:cubicBezTo>
                      <a:pt x="81" y="271"/>
                      <a:pt x="81" y="270"/>
                      <a:pt x="80" y="269"/>
                    </a:cubicBezTo>
                    <a:cubicBezTo>
                      <a:pt x="81" y="269"/>
                      <a:pt x="82" y="268"/>
                      <a:pt x="82" y="267"/>
                    </a:cubicBezTo>
                    <a:cubicBezTo>
                      <a:pt x="85" y="264"/>
                      <a:pt x="86" y="260"/>
                      <a:pt x="88" y="256"/>
                    </a:cubicBezTo>
                    <a:cubicBezTo>
                      <a:pt x="88" y="254"/>
                      <a:pt x="88" y="254"/>
                      <a:pt x="88" y="254"/>
                    </a:cubicBezTo>
                    <a:cubicBezTo>
                      <a:pt x="90" y="251"/>
                      <a:pt x="91" y="249"/>
                      <a:pt x="93" y="249"/>
                    </a:cubicBezTo>
                    <a:cubicBezTo>
                      <a:pt x="93" y="249"/>
                      <a:pt x="93" y="249"/>
                      <a:pt x="94" y="249"/>
                    </a:cubicBezTo>
                    <a:cubicBezTo>
                      <a:pt x="99" y="249"/>
                      <a:pt x="107" y="255"/>
                      <a:pt x="109" y="259"/>
                    </a:cubicBezTo>
                    <a:cubicBezTo>
                      <a:pt x="115" y="273"/>
                      <a:pt x="118" y="290"/>
                      <a:pt x="119" y="305"/>
                    </a:cubicBezTo>
                    <a:cubicBezTo>
                      <a:pt x="120" y="309"/>
                      <a:pt x="120" y="309"/>
                      <a:pt x="120" y="309"/>
                    </a:cubicBezTo>
                    <a:cubicBezTo>
                      <a:pt x="121" y="314"/>
                      <a:pt x="122" y="318"/>
                      <a:pt x="123" y="321"/>
                    </a:cubicBezTo>
                    <a:cubicBezTo>
                      <a:pt x="123" y="322"/>
                      <a:pt x="123" y="323"/>
                      <a:pt x="124" y="325"/>
                    </a:cubicBezTo>
                    <a:cubicBezTo>
                      <a:pt x="124" y="326"/>
                      <a:pt x="125" y="330"/>
                      <a:pt x="125" y="331"/>
                    </a:cubicBezTo>
                    <a:cubicBezTo>
                      <a:pt x="125" y="331"/>
                      <a:pt x="124" y="331"/>
                      <a:pt x="124" y="332"/>
                    </a:cubicBezTo>
                    <a:cubicBezTo>
                      <a:pt x="123" y="332"/>
                      <a:pt x="122" y="332"/>
                      <a:pt x="121" y="333"/>
                    </a:cubicBezTo>
                    <a:cubicBezTo>
                      <a:pt x="121" y="330"/>
                      <a:pt x="120" y="324"/>
                      <a:pt x="119" y="321"/>
                    </a:cubicBezTo>
                    <a:cubicBezTo>
                      <a:pt x="117" y="317"/>
                      <a:pt x="114" y="315"/>
                      <a:pt x="110" y="314"/>
                    </a:cubicBezTo>
                    <a:cubicBezTo>
                      <a:pt x="109" y="314"/>
                      <a:pt x="108" y="314"/>
                      <a:pt x="108" y="314"/>
                    </a:cubicBezTo>
                    <a:cubicBezTo>
                      <a:pt x="103" y="314"/>
                      <a:pt x="102" y="317"/>
                      <a:pt x="102" y="319"/>
                    </a:cubicBezTo>
                    <a:cubicBezTo>
                      <a:pt x="101" y="316"/>
                      <a:pt x="100" y="313"/>
                      <a:pt x="100" y="311"/>
                    </a:cubicBezTo>
                    <a:cubicBezTo>
                      <a:pt x="99" y="308"/>
                      <a:pt x="98" y="307"/>
                      <a:pt x="98" y="306"/>
                    </a:cubicBezTo>
                    <a:close/>
                  </a:path>
                </a:pathLst>
              </a:custGeom>
              <a:solidFill>
                <a:schemeClr val="accent3"/>
              </a:solid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96" name="Freeform 61"/>
              <p:cNvSpPr>
                <a:spLocks/>
              </p:cNvSpPr>
              <p:nvPr/>
            </p:nvSpPr>
            <p:spPr bwMode="auto">
              <a:xfrm>
                <a:off x="4858" y="3318"/>
                <a:ext cx="130" cy="168"/>
              </a:xfrm>
              <a:custGeom>
                <a:avLst/>
                <a:gdLst>
                  <a:gd name="T0" fmla="*/ 47 w 49"/>
                  <a:gd name="T1" fmla="*/ 27 h 63"/>
                  <a:gd name="T2" fmla="*/ 42 w 49"/>
                  <a:gd name="T3" fmla="*/ 24 h 63"/>
                  <a:gd name="T4" fmla="*/ 41 w 49"/>
                  <a:gd name="T5" fmla="*/ 24 h 63"/>
                  <a:gd name="T6" fmla="*/ 40 w 49"/>
                  <a:gd name="T7" fmla="*/ 23 h 63"/>
                  <a:gd name="T8" fmla="*/ 37 w 49"/>
                  <a:gd name="T9" fmla="*/ 22 h 63"/>
                  <a:gd name="T10" fmla="*/ 34 w 49"/>
                  <a:gd name="T11" fmla="*/ 21 h 63"/>
                  <a:gd name="T12" fmla="*/ 26 w 49"/>
                  <a:gd name="T13" fmla="*/ 23 h 63"/>
                  <a:gd name="T14" fmla="*/ 26 w 49"/>
                  <a:gd name="T15" fmla="*/ 19 h 63"/>
                  <a:gd name="T16" fmla="*/ 25 w 49"/>
                  <a:gd name="T17" fmla="*/ 15 h 63"/>
                  <a:gd name="T18" fmla="*/ 23 w 49"/>
                  <a:gd name="T19" fmla="*/ 8 h 63"/>
                  <a:gd name="T20" fmla="*/ 18 w 49"/>
                  <a:gd name="T21" fmla="*/ 6 h 63"/>
                  <a:gd name="T22" fmla="*/ 18 w 49"/>
                  <a:gd name="T23" fmla="*/ 5 h 63"/>
                  <a:gd name="T24" fmla="*/ 18 w 49"/>
                  <a:gd name="T25" fmla="*/ 6 h 63"/>
                  <a:gd name="T26" fmla="*/ 18 w 49"/>
                  <a:gd name="T27" fmla="*/ 5 h 63"/>
                  <a:gd name="T28" fmla="*/ 17 w 49"/>
                  <a:gd name="T29" fmla="*/ 4 h 63"/>
                  <a:gd name="T30" fmla="*/ 12 w 49"/>
                  <a:gd name="T31" fmla="*/ 0 h 63"/>
                  <a:gd name="T32" fmla="*/ 8 w 49"/>
                  <a:gd name="T33" fmla="*/ 2 h 63"/>
                  <a:gd name="T34" fmla="*/ 5 w 49"/>
                  <a:gd name="T35" fmla="*/ 12 h 63"/>
                  <a:gd name="T36" fmla="*/ 5 w 49"/>
                  <a:gd name="T37" fmla="*/ 15 h 63"/>
                  <a:gd name="T38" fmla="*/ 3 w 49"/>
                  <a:gd name="T39" fmla="*/ 30 h 63"/>
                  <a:gd name="T40" fmla="*/ 2 w 49"/>
                  <a:gd name="T41" fmla="*/ 44 h 63"/>
                  <a:gd name="T42" fmla="*/ 7 w 49"/>
                  <a:gd name="T43" fmla="*/ 60 h 63"/>
                  <a:gd name="T44" fmla="*/ 14 w 49"/>
                  <a:gd name="T45" fmla="*/ 63 h 63"/>
                  <a:gd name="T46" fmla="*/ 20 w 49"/>
                  <a:gd name="T47" fmla="*/ 61 h 63"/>
                  <a:gd name="T48" fmla="*/ 23 w 49"/>
                  <a:gd name="T49" fmla="*/ 55 h 63"/>
                  <a:gd name="T50" fmla="*/ 24 w 49"/>
                  <a:gd name="T51" fmla="*/ 54 h 63"/>
                  <a:gd name="T52" fmla="*/ 27 w 49"/>
                  <a:gd name="T53" fmla="*/ 61 h 63"/>
                  <a:gd name="T54" fmla="*/ 30 w 49"/>
                  <a:gd name="T55" fmla="*/ 62 h 63"/>
                  <a:gd name="T56" fmla="*/ 30 w 49"/>
                  <a:gd name="T57" fmla="*/ 62 h 63"/>
                  <a:gd name="T58" fmla="*/ 41 w 49"/>
                  <a:gd name="T59" fmla="*/ 53 h 63"/>
                  <a:gd name="T60" fmla="*/ 41 w 49"/>
                  <a:gd name="T61" fmla="*/ 53 h 63"/>
                  <a:gd name="T62" fmla="*/ 47 w 49"/>
                  <a:gd name="T63" fmla="*/ 39 h 63"/>
                  <a:gd name="T64" fmla="*/ 48 w 49"/>
                  <a:gd name="T65" fmla="*/ 37 h 63"/>
                  <a:gd name="T66" fmla="*/ 47 w 49"/>
                  <a:gd name="T67"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 h="63">
                    <a:moveTo>
                      <a:pt x="47" y="27"/>
                    </a:moveTo>
                    <a:cubicBezTo>
                      <a:pt x="46" y="25"/>
                      <a:pt x="44" y="24"/>
                      <a:pt x="42" y="24"/>
                    </a:cubicBezTo>
                    <a:cubicBezTo>
                      <a:pt x="42" y="24"/>
                      <a:pt x="41" y="24"/>
                      <a:pt x="41" y="24"/>
                    </a:cubicBezTo>
                    <a:cubicBezTo>
                      <a:pt x="41" y="24"/>
                      <a:pt x="40" y="23"/>
                      <a:pt x="40" y="23"/>
                    </a:cubicBezTo>
                    <a:cubicBezTo>
                      <a:pt x="39" y="23"/>
                      <a:pt x="38" y="22"/>
                      <a:pt x="37" y="22"/>
                    </a:cubicBezTo>
                    <a:cubicBezTo>
                      <a:pt x="36" y="22"/>
                      <a:pt x="35" y="21"/>
                      <a:pt x="34" y="21"/>
                    </a:cubicBezTo>
                    <a:cubicBezTo>
                      <a:pt x="31" y="21"/>
                      <a:pt x="28" y="22"/>
                      <a:pt x="26" y="23"/>
                    </a:cubicBezTo>
                    <a:cubicBezTo>
                      <a:pt x="26" y="22"/>
                      <a:pt x="26" y="20"/>
                      <a:pt x="26" y="19"/>
                    </a:cubicBezTo>
                    <a:cubicBezTo>
                      <a:pt x="25" y="17"/>
                      <a:pt x="25" y="16"/>
                      <a:pt x="25" y="15"/>
                    </a:cubicBezTo>
                    <a:cubicBezTo>
                      <a:pt x="25" y="13"/>
                      <a:pt x="24" y="10"/>
                      <a:pt x="23" y="8"/>
                    </a:cubicBezTo>
                    <a:cubicBezTo>
                      <a:pt x="21" y="6"/>
                      <a:pt x="19" y="6"/>
                      <a:pt x="18" y="6"/>
                    </a:cubicBezTo>
                    <a:cubicBezTo>
                      <a:pt x="18" y="6"/>
                      <a:pt x="18" y="5"/>
                      <a:pt x="18" y="5"/>
                    </a:cubicBezTo>
                    <a:cubicBezTo>
                      <a:pt x="18" y="5"/>
                      <a:pt x="18" y="6"/>
                      <a:pt x="18" y="6"/>
                    </a:cubicBezTo>
                    <a:cubicBezTo>
                      <a:pt x="18" y="5"/>
                      <a:pt x="18" y="5"/>
                      <a:pt x="18" y="5"/>
                    </a:cubicBezTo>
                    <a:cubicBezTo>
                      <a:pt x="18" y="5"/>
                      <a:pt x="17" y="4"/>
                      <a:pt x="17" y="4"/>
                    </a:cubicBezTo>
                    <a:cubicBezTo>
                      <a:pt x="16" y="2"/>
                      <a:pt x="15" y="0"/>
                      <a:pt x="12" y="0"/>
                    </a:cubicBezTo>
                    <a:cubicBezTo>
                      <a:pt x="10" y="0"/>
                      <a:pt x="9" y="1"/>
                      <a:pt x="8" y="2"/>
                    </a:cubicBezTo>
                    <a:cubicBezTo>
                      <a:pt x="4" y="4"/>
                      <a:pt x="5" y="9"/>
                      <a:pt x="5" y="12"/>
                    </a:cubicBezTo>
                    <a:cubicBezTo>
                      <a:pt x="5" y="13"/>
                      <a:pt x="5" y="14"/>
                      <a:pt x="5" y="15"/>
                    </a:cubicBezTo>
                    <a:cubicBezTo>
                      <a:pt x="3" y="20"/>
                      <a:pt x="3" y="25"/>
                      <a:pt x="3" y="30"/>
                    </a:cubicBezTo>
                    <a:cubicBezTo>
                      <a:pt x="4" y="35"/>
                      <a:pt x="3" y="39"/>
                      <a:pt x="2" y="44"/>
                    </a:cubicBezTo>
                    <a:cubicBezTo>
                      <a:pt x="0" y="51"/>
                      <a:pt x="2" y="57"/>
                      <a:pt x="7" y="60"/>
                    </a:cubicBezTo>
                    <a:cubicBezTo>
                      <a:pt x="9" y="62"/>
                      <a:pt x="12" y="63"/>
                      <a:pt x="14" y="63"/>
                    </a:cubicBezTo>
                    <a:cubicBezTo>
                      <a:pt x="16" y="63"/>
                      <a:pt x="18" y="62"/>
                      <a:pt x="20" y="61"/>
                    </a:cubicBezTo>
                    <a:cubicBezTo>
                      <a:pt x="22" y="59"/>
                      <a:pt x="23" y="57"/>
                      <a:pt x="23" y="55"/>
                    </a:cubicBezTo>
                    <a:cubicBezTo>
                      <a:pt x="23" y="55"/>
                      <a:pt x="23" y="55"/>
                      <a:pt x="24" y="54"/>
                    </a:cubicBezTo>
                    <a:cubicBezTo>
                      <a:pt x="23" y="57"/>
                      <a:pt x="24" y="59"/>
                      <a:pt x="27" y="61"/>
                    </a:cubicBezTo>
                    <a:cubicBezTo>
                      <a:pt x="28" y="61"/>
                      <a:pt x="29" y="62"/>
                      <a:pt x="30" y="62"/>
                    </a:cubicBezTo>
                    <a:cubicBezTo>
                      <a:pt x="30" y="62"/>
                      <a:pt x="30" y="62"/>
                      <a:pt x="30" y="62"/>
                    </a:cubicBezTo>
                    <a:cubicBezTo>
                      <a:pt x="34" y="62"/>
                      <a:pt x="38" y="57"/>
                      <a:pt x="41" y="53"/>
                    </a:cubicBezTo>
                    <a:cubicBezTo>
                      <a:pt x="41" y="53"/>
                      <a:pt x="41" y="53"/>
                      <a:pt x="41" y="53"/>
                    </a:cubicBezTo>
                    <a:cubicBezTo>
                      <a:pt x="44" y="49"/>
                      <a:pt x="47" y="45"/>
                      <a:pt x="47" y="39"/>
                    </a:cubicBezTo>
                    <a:cubicBezTo>
                      <a:pt x="47" y="39"/>
                      <a:pt x="47" y="38"/>
                      <a:pt x="48" y="37"/>
                    </a:cubicBezTo>
                    <a:cubicBezTo>
                      <a:pt x="48" y="34"/>
                      <a:pt x="49" y="30"/>
                      <a:pt x="47" y="27"/>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97" name="Freeform 62"/>
              <p:cNvSpPr>
                <a:spLocks/>
              </p:cNvSpPr>
              <p:nvPr/>
            </p:nvSpPr>
            <p:spPr bwMode="auto">
              <a:xfrm>
                <a:off x="4507" y="3132"/>
                <a:ext cx="220" cy="70"/>
              </a:xfrm>
              <a:custGeom>
                <a:avLst/>
                <a:gdLst>
                  <a:gd name="T0" fmla="*/ 82 w 83"/>
                  <a:gd name="T1" fmla="*/ 10 h 26"/>
                  <a:gd name="T2" fmla="*/ 71 w 83"/>
                  <a:gd name="T3" fmla="*/ 3 h 26"/>
                  <a:gd name="T4" fmla="*/ 66 w 83"/>
                  <a:gd name="T5" fmla="*/ 3 h 26"/>
                  <a:gd name="T6" fmla="*/ 61 w 83"/>
                  <a:gd name="T7" fmla="*/ 4 h 26"/>
                  <a:gd name="T8" fmla="*/ 59 w 83"/>
                  <a:gd name="T9" fmla="*/ 3 h 26"/>
                  <a:gd name="T10" fmla="*/ 52 w 83"/>
                  <a:gd name="T11" fmla="*/ 2 h 26"/>
                  <a:gd name="T12" fmla="*/ 39 w 83"/>
                  <a:gd name="T13" fmla="*/ 0 h 26"/>
                  <a:gd name="T14" fmla="*/ 33 w 83"/>
                  <a:gd name="T15" fmla="*/ 1 h 26"/>
                  <a:gd name="T16" fmla="*/ 30 w 83"/>
                  <a:gd name="T17" fmla="*/ 1 h 26"/>
                  <a:gd name="T18" fmla="*/ 15 w 83"/>
                  <a:gd name="T19" fmla="*/ 4 h 26"/>
                  <a:gd name="T20" fmla="*/ 1 w 83"/>
                  <a:gd name="T21" fmla="*/ 11 h 26"/>
                  <a:gd name="T22" fmla="*/ 2 w 83"/>
                  <a:gd name="T23" fmla="*/ 16 h 26"/>
                  <a:gd name="T24" fmla="*/ 11 w 83"/>
                  <a:gd name="T25" fmla="*/ 19 h 26"/>
                  <a:gd name="T26" fmla="*/ 13 w 83"/>
                  <a:gd name="T27" fmla="*/ 19 h 26"/>
                  <a:gd name="T28" fmla="*/ 16 w 83"/>
                  <a:gd name="T29" fmla="*/ 19 h 26"/>
                  <a:gd name="T30" fmla="*/ 23 w 83"/>
                  <a:gd name="T31" fmla="*/ 20 h 26"/>
                  <a:gd name="T32" fmla="*/ 24 w 83"/>
                  <a:gd name="T33" fmla="*/ 22 h 26"/>
                  <a:gd name="T34" fmla="*/ 28 w 83"/>
                  <a:gd name="T35" fmla="*/ 24 h 26"/>
                  <a:gd name="T36" fmla="*/ 35 w 83"/>
                  <a:gd name="T37" fmla="*/ 25 h 26"/>
                  <a:gd name="T38" fmla="*/ 37 w 83"/>
                  <a:gd name="T39" fmla="*/ 25 h 26"/>
                  <a:gd name="T40" fmla="*/ 40 w 83"/>
                  <a:gd name="T41" fmla="*/ 25 h 26"/>
                  <a:gd name="T42" fmla="*/ 42 w 83"/>
                  <a:gd name="T43" fmla="*/ 26 h 26"/>
                  <a:gd name="T44" fmla="*/ 46 w 83"/>
                  <a:gd name="T45" fmla="*/ 26 h 26"/>
                  <a:gd name="T46" fmla="*/ 48 w 83"/>
                  <a:gd name="T47" fmla="*/ 26 h 26"/>
                  <a:gd name="T48" fmla="*/ 55 w 83"/>
                  <a:gd name="T49" fmla="*/ 25 h 26"/>
                  <a:gd name="T50" fmla="*/ 64 w 83"/>
                  <a:gd name="T51" fmla="*/ 24 h 26"/>
                  <a:gd name="T52" fmla="*/ 76 w 83"/>
                  <a:gd name="T53" fmla="*/ 20 h 26"/>
                  <a:gd name="T54" fmla="*/ 77 w 83"/>
                  <a:gd name="T55" fmla="*/ 19 h 26"/>
                  <a:gd name="T56" fmla="*/ 82 w 83"/>
                  <a:gd name="T5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3" h="26">
                    <a:moveTo>
                      <a:pt x="82" y="10"/>
                    </a:moveTo>
                    <a:cubicBezTo>
                      <a:pt x="81" y="5"/>
                      <a:pt x="74" y="3"/>
                      <a:pt x="71" y="3"/>
                    </a:cubicBezTo>
                    <a:cubicBezTo>
                      <a:pt x="69" y="3"/>
                      <a:pt x="67" y="3"/>
                      <a:pt x="66" y="3"/>
                    </a:cubicBezTo>
                    <a:cubicBezTo>
                      <a:pt x="64" y="4"/>
                      <a:pt x="63" y="4"/>
                      <a:pt x="61" y="4"/>
                    </a:cubicBezTo>
                    <a:cubicBezTo>
                      <a:pt x="60" y="4"/>
                      <a:pt x="59" y="4"/>
                      <a:pt x="59" y="3"/>
                    </a:cubicBezTo>
                    <a:cubicBezTo>
                      <a:pt x="56" y="3"/>
                      <a:pt x="54" y="3"/>
                      <a:pt x="52" y="2"/>
                    </a:cubicBezTo>
                    <a:cubicBezTo>
                      <a:pt x="48" y="1"/>
                      <a:pt x="43" y="0"/>
                      <a:pt x="39" y="0"/>
                    </a:cubicBezTo>
                    <a:cubicBezTo>
                      <a:pt x="37" y="0"/>
                      <a:pt x="35" y="0"/>
                      <a:pt x="33" y="1"/>
                    </a:cubicBezTo>
                    <a:cubicBezTo>
                      <a:pt x="30" y="1"/>
                      <a:pt x="30" y="1"/>
                      <a:pt x="30" y="1"/>
                    </a:cubicBezTo>
                    <a:cubicBezTo>
                      <a:pt x="25" y="3"/>
                      <a:pt x="20" y="4"/>
                      <a:pt x="15" y="4"/>
                    </a:cubicBezTo>
                    <a:cubicBezTo>
                      <a:pt x="11" y="5"/>
                      <a:pt x="3" y="5"/>
                      <a:pt x="1" y="11"/>
                    </a:cubicBezTo>
                    <a:cubicBezTo>
                      <a:pt x="0" y="13"/>
                      <a:pt x="1" y="15"/>
                      <a:pt x="2" y="16"/>
                    </a:cubicBezTo>
                    <a:cubicBezTo>
                      <a:pt x="4" y="19"/>
                      <a:pt x="8" y="19"/>
                      <a:pt x="11" y="19"/>
                    </a:cubicBezTo>
                    <a:cubicBezTo>
                      <a:pt x="12" y="19"/>
                      <a:pt x="12" y="19"/>
                      <a:pt x="13" y="19"/>
                    </a:cubicBezTo>
                    <a:cubicBezTo>
                      <a:pt x="13" y="19"/>
                      <a:pt x="15" y="19"/>
                      <a:pt x="16" y="19"/>
                    </a:cubicBezTo>
                    <a:cubicBezTo>
                      <a:pt x="18" y="19"/>
                      <a:pt x="21" y="19"/>
                      <a:pt x="23" y="20"/>
                    </a:cubicBezTo>
                    <a:cubicBezTo>
                      <a:pt x="23" y="20"/>
                      <a:pt x="23" y="21"/>
                      <a:pt x="24" y="22"/>
                    </a:cubicBezTo>
                    <a:cubicBezTo>
                      <a:pt x="25" y="23"/>
                      <a:pt x="27" y="24"/>
                      <a:pt x="28" y="24"/>
                    </a:cubicBezTo>
                    <a:cubicBezTo>
                      <a:pt x="30" y="25"/>
                      <a:pt x="33" y="25"/>
                      <a:pt x="35" y="25"/>
                    </a:cubicBezTo>
                    <a:cubicBezTo>
                      <a:pt x="37" y="25"/>
                      <a:pt x="37" y="25"/>
                      <a:pt x="37" y="25"/>
                    </a:cubicBezTo>
                    <a:cubicBezTo>
                      <a:pt x="38" y="25"/>
                      <a:pt x="39" y="25"/>
                      <a:pt x="40" y="25"/>
                    </a:cubicBezTo>
                    <a:cubicBezTo>
                      <a:pt x="40" y="25"/>
                      <a:pt x="41" y="26"/>
                      <a:pt x="42" y="26"/>
                    </a:cubicBezTo>
                    <a:cubicBezTo>
                      <a:pt x="43" y="26"/>
                      <a:pt x="45" y="26"/>
                      <a:pt x="46" y="26"/>
                    </a:cubicBezTo>
                    <a:cubicBezTo>
                      <a:pt x="47" y="26"/>
                      <a:pt x="47" y="26"/>
                      <a:pt x="48" y="26"/>
                    </a:cubicBezTo>
                    <a:cubicBezTo>
                      <a:pt x="50" y="26"/>
                      <a:pt x="53" y="26"/>
                      <a:pt x="55" y="25"/>
                    </a:cubicBezTo>
                    <a:cubicBezTo>
                      <a:pt x="58" y="25"/>
                      <a:pt x="61" y="24"/>
                      <a:pt x="64" y="24"/>
                    </a:cubicBezTo>
                    <a:cubicBezTo>
                      <a:pt x="68" y="24"/>
                      <a:pt x="72" y="23"/>
                      <a:pt x="76" y="20"/>
                    </a:cubicBezTo>
                    <a:cubicBezTo>
                      <a:pt x="76" y="19"/>
                      <a:pt x="77" y="19"/>
                      <a:pt x="77" y="19"/>
                    </a:cubicBezTo>
                    <a:cubicBezTo>
                      <a:pt x="79" y="17"/>
                      <a:pt x="83" y="14"/>
                      <a:pt x="82" y="10"/>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98" name="Freeform 63"/>
              <p:cNvSpPr>
                <a:spLocks noEditPoints="1"/>
              </p:cNvSpPr>
              <p:nvPr/>
            </p:nvSpPr>
            <p:spPr bwMode="auto">
              <a:xfrm>
                <a:off x="1088" y="917"/>
                <a:ext cx="1217" cy="1477"/>
              </a:xfrm>
              <a:custGeom>
                <a:avLst/>
                <a:gdLst>
                  <a:gd name="T0" fmla="*/ 230 w 458"/>
                  <a:gd name="T1" fmla="*/ 169 h 556"/>
                  <a:gd name="T2" fmla="*/ 248 w 458"/>
                  <a:gd name="T3" fmla="*/ 90 h 556"/>
                  <a:gd name="T4" fmla="*/ 223 w 458"/>
                  <a:gd name="T5" fmla="*/ 97 h 556"/>
                  <a:gd name="T6" fmla="*/ 230 w 458"/>
                  <a:gd name="T7" fmla="*/ 67 h 556"/>
                  <a:gd name="T8" fmla="*/ 212 w 458"/>
                  <a:gd name="T9" fmla="*/ 74 h 556"/>
                  <a:gd name="T10" fmla="*/ 200 w 458"/>
                  <a:gd name="T11" fmla="*/ 71 h 556"/>
                  <a:gd name="T12" fmla="*/ 202 w 458"/>
                  <a:gd name="T13" fmla="*/ 59 h 556"/>
                  <a:gd name="T14" fmla="*/ 203 w 458"/>
                  <a:gd name="T15" fmla="*/ 29 h 556"/>
                  <a:gd name="T16" fmla="*/ 183 w 458"/>
                  <a:gd name="T17" fmla="*/ 42 h 556"/>
                  <a:gd name="T18" fmla="*/ 173 w 458"/>
                  <a:gd name="T19" fmla="*/ 44 h 556"/>
                  <a:gd name="T20" fmla="*/ 176 w 458"/>
                  <a:gd name="T21" fmla="*/ 30 h 556"/>
                  <a:gd name="T22" fmla="*/ 167 w 458"/>
                  <a:gd name="T23" fmla="*/ 23 h 556"/>
                  <a:gd name="T24" fmla="*/ 147 w 458"/>
                  <a:gd name="T25" fmla="*/ 21 h 556"/>
                  <a:gd name="T26" fmla="*/ 124 w 458"/>
                  <a:gd name="T27" fmla="*/ 20 h 556"/>
                  <a:gd name="T28" fmla="*/ 107 w 458"/>
                  <a:gd name="T29" fmla="*/ 5 h 556"/>
                  <a:gd name="T30" fmla="*/ 93 w 458"/>
                  <a:gd name="T31" fmla="*/ 5 h 556"/>
                  <a:gd name="T32" fmla="*/ 80 w 458"/>
                  <a:gd name="T33" fmla="*/ 7 h 556"/>
                  <a:gd name="T34" fmla="*/ 69 w 458"/>
                  <a:gd name="T35" fmla="*/ 13 h 556"/>
                  <a:gd name="T36" fmla="*/ 42 w 458"/>
                  <a:gd name="T37" fmla="*/ 49 h 556"/>
                  <a:gd name="T38" fmla="*/ 51 w 458"/>
                  <a:gd name="T39" fmla="*/ 86 h 556"/>
                  <a:gd name="T40" fmla="*/ 25 w 458"/>
                  <a:gd name="T41" fmla="*/ 155 h 556"/>
                  <a:gd name="T42" fmla="*/ 22 w 458"/>
                  <a:gd name="T43" fmla="*/ 203 h 556"/>
                  <a:gd name="T44" fmla="*/ 14 w 458"/>
                  <a:gd name="T45" fmla="*/ 243 h 556"/>
                  <a:gd name="T46" fmla="*/ 3 w 458"/>
                  <a:gd name="T47" fmla="*/ 288 h 556"/>
                  <a:gd name="T48" fmla="*/ 13 w 458"/>
                  <a:gd name="T49" fmla="*/ 341 h 556"/>
                  <a:gd name="T50" fmla="*/ 30 w 458"/>
                  <a:gd name="T51" fmla="*/ 367 h 556"/>
                  <a:gd name="T52" fmla="*/ 40 w 458"/>
                  <a:gd name="T53" fmla="*/ 382 h 556"/>
                  <a:gd name="T54" fmla="*/ 39 w 458"/>
                  <a:gd name="T55" fmla="*/ 407 h 556"/>
                  <a:gd name="T56" fmla="*/ 457 w 458"/>
                  <a:gd name="T57" fmla="*/ 403 h 556"/>
                  <a:gd name="T58" fmla="*/ 111 w 458"/>
                  <a:gd name="T59" fmla="*/ 37 h 556"/>
                  <a:gd name="T60" fmla="*/ 232 w 458"/>
                  <a:gd name="T61" fmla="*/ 212 h 556"/>
                  <a:gd name="T62" fmla="*/ 208 w 458"/>
                  <a:gd name="T63" fmla="*/ 222 h 556"/>
                  <a:gd name="T64" fmla="*/ 226 w 458"/>
                  <a:gd name="T65" fmla="*/ 238 h 556"/>
                  <a:gd name="T66" fmla="*/ 243 w 458"/>
                  <a:gd name="T67" fmla="*/ 243 h 556"/>
                  <a:gd name="T68" fmla="*/ 226 w 458"/>
                  <a:gd name="T69" fmla="*/ 258 h 556"/>
                  <a:gd name="T70" fmla="*/ 200 w 458"/>
                  <a:gd name="T71" fmla="*/ 259 h 556"/>
                  <a:gd name="T72" fmla="*/ 185 w 458"/>
                  <a:gd name="T73" fmla="*/ 265 h 556"/>
                  <a:gd name="T74" fmla="*/ 179 w 458"/>
                  <a:gd name="T75" fmla="*/ 245 h 556"/>
                  <a:gd name="T76" fmla="*/ 152 w 458"/>
                  <a:gd name="T77" fmla="*/ 246 h 556"/>
                  <a:gd name="T78" fmla="*/ 169 w 458"/>
                  <a:gd name="T79" fmla="*/ 236 h 556"/>
                  <a:gd name="T80" fmla="*/ 194 w 458"/>
                  <a:gd name="T81" fmla="*/ 233 h 556"/>
                  <a:gd name="T82" fmla="*/ 171 w 458"/>
                  <a:gd name="T83" fmla="*/ 207 h 556"/>
                  <a:gd name="T84" fmla="*/ 157 w 458"/>
                  <a:gd name="T85" fmla="*/ 199 h 556"/>
                  <a:gd name="T86" fmla="*/ 169 w 458"/>
                  <a:gd name="T87" fmla="*/ 199 h 556"/>
                  <a:gd name="T88" fmla="*/ 202 w 458"/>
                  <a:gd name="T89" fmla="*/ 208 h 556"/>
                  <a:gd name="T90" fmla="*/ 144 w 458"/>
                  <a:gd name="T91" fmla="*/ 195 h 556"/>
                  <a:gd name="T92" fmla="*/ 151 w 458"/>
                  <a:gd name="T93" fmla="*/ 197 h 556"/>
                  <a:gd name="T94" fmla="*/ 146 w 458"/>
                  <a:gd name="T95" fmla="*/ 42 h 556"/>
                  <a:gd name="T96" fmla="*/ 144 w 458"/>
                  <a:gd name="T97" fmla="*/ 36 h 556"/>
                  <a:gd name="T98" fmla="*/ 310 w 458"/>
                  <a:gd name="T99" fmla="*/ 417 h 556"/>
                  <a:gd name="T100" fmla="*/ 291 w 458"/>
                  <a:gd name="T101" fmla="*/ 423 h 556"/>
                  <a:gd name="T102" fmla="*/ 240 w 458"/>
                  <a:gd name="T103" fmla="*/ 442 h 556"/>
                  <a:gd name="T104" fmla="*/ 223 w 458"/>
                  <a:gd name="T105" fmla="*/ 452 h 556"/>
                  <a:gd name="T106" fmla="*/ 196 w 458"/>
                  <a:gd name="T107" fmla="*/ 448 h 556"/>
                  <a:gd name="T108" fmla="*/ 192 w 458"/>
                  <a:gd name="T109" fmla="*/ 435 h 556"/>
                  <a:gd name="T110" fmla="*/ 221 w 458"/>
                  <a:gd name="T111" fmla="*/ 425 h 556"/>
                  <a:gd name="T112" fmla="*/ 218 w 458"/>
                  <a:gd name="T113" fmla="*/ 383 h 556"/>
                  <a:gd name="T114" fmla="*/ 260 w 458"/>
                  <a:gd name="T115" fmla="*/ 431 h 556"/>
                  <a:gd name="T116" fmla="*/ 283 w 458"/>
                  <a:gd name="T117" fmla="*/ 421 h 556"/>
                  <a:gd name="T118" fmla="*/ 313 w 458"/>
                  <a:gd name="T119" fmla="*/ 412 h 556"/>
                  <a:gd name="T120" fmla="*/ 311 w 458"/>
                  <a:gd name="T121" fmla="*/ 415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8" h="556">
                    <a:moveTo>
                      <a:pt x="345" y="346"/>
                    </a:moveTo>
                    <a:cubicBezTo>
                      <a:pt x="332" y="315"/>
                      <a:pt x="332" y="315"/>
                      <a:pt x="332" y="315"/>
                    </a:cubicBezTo>
                    <a:cubicBezTo>
                      <a:pt x="331" y="315"/>
                      <a:pt x="331" y="315"/>
                      <a:pt x="331" y="315"/>
                    </a:cubicBezTo>
                    <a:cubicBezTo>
                      <a:pt x="324" y="314"/>
                      <a:pt x="303" y="310"/>
                      <a:pt x="293" y="284"/>
                    </a:cubicBezTo>
                    <a:cubicBezTo>
                      <a:pt x="293" y="284"/>
                      <a:pt x="293" y="284"/>
                      <a:pt x="293" y="284"/>
                    </a:cubicBezTo>
                    <a:cubicBezTo>
                      <a:pt x="230" y="169"/>
                      <a:pt x="230" y="169"/>
                      <a:pt x="230" y="169"/>
                    </a:cubicBezTo>
                    <a:cubicBezTo>
                      <a:pt x="261" y="108"/>
                      <a:pt x="261" y="108"/>
                      <a:pt x="261" y="108"/>
                    </a:cubicBezTo>
                    <a:cubicBezTo>
                      <a:pt x="262" y="106"/>
                      <a:pt x="262" y="106"/>
                      <a:pt x="262" y="106"/>
                    </a:cubicBezTo>
                    <a:cubicBezTo>
                      <a:pt x="262" y="105"/>
                      <a:pt x="262" y="105"/>
                      <a:pt x="262" y="105"/>
                    </a:cubicBezTo>
                    <a:cubicBezTo>
                      <a:pt x="262" y="104"/>
                      <a:pt x="261" y="103"/>
                      <a:pt x="261" y="101"/>
                    </a:cubicBezTo>
                    <a:cubicBezTo>
                      <a:pt x="259" y="97"/>
                      <a:pt x="256" y="95"/>
                      <a:pt x="253" y="93"/>
                    </a:cubicBezTo>
                    <a:cubicBezTo>
                      <a:pt x="251" y="92"/>
                      <a:pt x="250" y="91"/>
                      <a:pt x="248" y="90"/>
                    </a:cubicBezTo>
                    <a:cubicBezTo>
                      <a:pt x="247" y="88"/>
                      <a:pt x="244" y="86"/>
                      <a:pt x="241" y="86"/>
                    </a:cubicBezTo>
                    <a:cubicBezTo>
                      <a:pt x="238" y="86"/>
                      <a:pt x="236" y="89"/>
                      <a:pt x="234" y="90"/>
                    </a:cubicBezTo>
                    <a:cubicBezTo>
                      <a:pt x="234" y="90"/>
                      <a:pt x="234" y="91"/>
                      <a:pt x="233" y="91"/>
                    </a:cubicBezTo>
                    <a:cubicBezTo>
                      <a:pt x="233" y="92"/>
                      <a:pt x="232" y="92"/>
                      <a:pt x="231" y="93"/>
                    </a:cubicBezTo>
                    <a:cubicBezTo>
                      <a:pt x="229" y="94"/>
                      <a:pt x="229" y="94"/>
                      <a:pt x="229" y="94"/>
                    </a:cubicBezTo>
                    <a:cubicBezTo>
                      <a:pt x="228" y="95"/>
                      <a:pt x="225" y="97"/>
                      <a:pt x="223" y="97"/>
                    </a:cubicBezTo>
                    <a:cubicBezTo>
                      <a:pt x="223" y="95"/>
                      <a:pt x="224" y="90"/>
                      <a:pt x="224" y="88"/>
                    </a:cubicBezTo>
                    <a:cubicBezTo>
                      <a:pt x="225" y="86"/>
                      <a:pt x="225" y="85"/>
                      <a:pt x="225" y="84"/>
                    </a:cubicBezTo>
                    <a:cubicBezTo>
                      <a:pt x="225" y="82"/>
                      <a:pt x="226" y="80"/>
                      <a:pt x="227" y="78"/>
                    </a:cubicBezTo>
                    <a:cubicBezTo>
                      <a:pt x="227" y="77"/>
                      <a:pt x="227" y="77"/>
                      <a:pt x="227" y="76"/>
                    </a:cubicBezTo>
                    <a:cubicBezTo>
                      <a:pt x="227" y="76"/>
                      <a:pt x="228" y="75"/>
                      <a:pt x="228" y="75"/>
                    </a:cubicBezTo>
                    <a:cubicBezTo>
                      <a:pt x="230" y="73"/>
                      <a:pt x="232" y="70"/>
                      <a:pt x="230" y="67"/>
                    </a:cubicBezTo>
                    <a:cubicBezTo>
                      <a:pt x="229" y="65"/>
                      <a:pt x="228" y="64"/>
                      <a:pt x="226" y="64"/>
                    </a:cubicBezTo>
                    <a:cubicBezTo>
                      <a:pt x="224" y="64"/>
                      <a:pt x="222" y="65"/>
                      <a:pt x="221" y="66"/>
                    </a:cubicBezTo>
                    <a:cubicBezTo>
                      <a:pt x="221" y="67"/>
                      <a:pt x="221" y="67"/>
                      <a:pt x="221" y="67"/>
                    </a:cubicBezTo>
                    <a:cubicBezTo>
                      <a:pt x="220" y="67"/>
                      <a:pt x="219" y="68"/>
                      <a:pt x="219" y="68"/>
                    </a:cubicBezTo>
                    <a:cubicBezTo>
                      <a:pt x="218" y="69"/>
                      <a:pt x="217" y="69"/>
                      <a:pt x="215" y="70"/>
                    </a:cubicBezTo>
                    <a:cubicBezTo>
                      <a:pt x="214" y="71"/>
                      <a:pt x="213" y="72"/>
                      <a:pt x="212" y="74"/>
                    </a:cubicBezTo>
                    <a:cubicBezTo>
                      <a:pt x="211" y="75"/>
                      <a:pt x="211" y="75"/>
                      <a:pt x="211" y="75"/>
                    </a:cubicBezTo>
                    <a:cubicBezTo>
                      <a:pt x="208" y="77"/>
                      <a:pt x="205" y="80"/>
                      <a:pt x="201" y="80"/>
                    </a:cubicBezTo>
                    <a:cubicBezTo>
                      <a:pt x="201" y="80"/>
                      <a:pt x="201" y="80"/>
                      <a:pt x="201" y="80"/>
                    </a:cubicBezTo>
                    <a:cubicBezTo>
                      <a:pt x="201" y="80"/>
                      <a:pt x="200" y="78"/>
                      <a:pt x="200" y="78"/>
                    </a:cubicBezTo>
                    <a:cubicBezTo>
                      <a:pt x="200" y="77"/>
                      <a:pt x="200" y="76"/>
                      <a:pt x="200" y="75"/>
                    </a:cubicBezTo>
                    <a:cubicBezTo>
                      <a:pt x="200" y="74"/>
                      <a:pt x="200" y="73"/>
                      <a:pt x="200" y="71"/>
                    </a:cubicBezTo>
                    <a:cubicBezTo>
                      <a:pt x="200" y="70"/>
                      <a:pt x="200" y="69"/>
                      <a:pt x="200" y="67"/>
                    </a:cubicBezTo>
                    <a:cubicBezTo>
                      <a:pt x="200" y="66"/>
                      <a:pt x="200" y="65"/>
                      <a:pt x="200" y="64"/>
                    </a:cubicBezTo>
                    <a:cubicBezTo>
                      <a:pt x="200" y="64"/>
                      <a:pt x="200" y="64"/>
                      <a:pt x="200" y="64"/>
                    </a:cubicBezTo>
                    <a:cubicBezTo>
                      <a:pt x="200" y="64"/>
                      <a:pt x="200" y="64"/>
                      <a:pt x="200" y="64"/>
                    </a:cubicBezTo>
                    <a:cubicBezTo>
                      <a:pt x="200" y="63"/>
                      <a:pt x="201" y="63"/>
                      <a:pt x="201" y="62"/>
                    </a:cubicBezTo>
                    <a:cubicBezTo>
                      <a:pt x="201" y="61"/>
                      <a:pt x="202" y="60"/>
                      <a:pt x="202" y="59"/>
                    </a:cubicBezTo>
                    <a:cubicBezTo>
                      <a:pt x="202" y="58"/>
                      <a:pt x="202" y="58"/>
                      <a:pt x="203" y="57"/>
                    </a:cubicBezTo>
                    <a:cubicBezTo>
                      <a:pt x="203" y="56"/>
                      <a:pt x="203" y="54"/>
                      <a:pt x="203" y="53"/>
                    </a:cubicBezTo>
                    <a:cubicBezTo>
                      <a:pt x="203" y="53"/>
                      <a:pt x="204" y="52"/>
                      <a:pt x="204" y="52"/>
                    </a:cubicBezTo>
                    <a:cubicBezTo>
                      <a:pt x="204" y="50"/>
                      <a:pt x="204" y="49"/>
                      <a:pt x="205" y="48"/>
                    </a:cubicBezTo>
                    <a:cubicBezTo>
                      <a:pt x="206" y="44"/>
                      <a:pt x="207" y="41"/>
                      <a:pt x="206" y="37"/>
                    </a:cubicBezTo>
                    <a:cubicBezTo>
                      <a:pt x="206" y="34"/>
                      <a:pt x="205" y="31"/>
                      <a:pt x="203" y="29"/>
                    </a:cubicBezTo>
                    <a:cubicBezTo>
                      <a:pt x="201" y="27"/>
                      <a:pt x="200" y="26"/>
                      <a:pt x="198" y="26"/>
                    </a:cubicBezTo>
                    <a:cubicBezTo>
                      <a:pt x="197" y="26"/>
                      <a:pt x="195" y="26"/>
                      <a:pt x="193" y="29"/>
                    </a:cubicBezTo>
                    <a:cubicBezTo>
                      <a:pt x="192" y="31"/>
                      <a:pt x="191" y="35"/>
                      <a:pt x="191" y="39"/>
                    </a:cubicBezTo>
                    <a:cubicBezTo>
                      <a:pt x="191" y="39"/>
                      <a:pt x="191" y="39"/>
                      <a:pt x="191" y="39"/>
                    </a:cubicBezTo>
                    <a:cubicBezTo>
                      <a:pt x="190" y="39"/>
                      <a:pt x="189" y="39"/>
                      <a:pt x="188" y="39"/>
                    </a:cubicBezTo>
                    <a:cubicBezTo>
                      <a:pt x="187" y="39"/>
                      <a:pt x="185" y="40"/>
                      <a:pt x="183" y="42"/>
                    </a:cubicBezTo>
                    <a:cubicBezTo>
                      <a:pt x="182" y="42"/>
                      <a:pt x="182" y="43"/>
                      <a:pt x="181" y="43"/>
                    </a:cubicBezTo>
                    <a:cubicBezTo>
                      <a:pt x="179" y="44"/>
                      <a:pt x="179" y="44"/>
                      <a:pt x="179" y="44"/>
                    </a:cubicBezTo>
                    <a:cubicBezTo>
                      <a:pt x="179" y="44"/>
                      <a:pt x="179" y="44"/>
                      <a:pt x="178" y="45"/>
                    </a:cubicBezTo>
                    <a:cubicBezTo>
                      <a:pt x="177" y="45"/>
                      <a:pt x="175" y="46"/>
                      <a:pt x="175" y="46"/>
                    </a:cubicBezTo>
                    <a:cubicBezTo>
                      <a:pt x="174" y="46"/>
                      <a:pt x="174" y="46"/>
                      <a:pt x="174" y="45"/>
                    </a:cubicBezTo>
                    <a:cubicBezTo>
                      <a:pt x="173" y="45"/>
                      <a:pt x="173" y="44"/>
                      <a:pt x="173" y="44"/>
                    </a:cubicBezTo>
                    <a:cubicBezTo>
                      <a:pt x="173" y="43"/>
                      <a:pt x="172" y="41"/>
                      <a:pt x="171" y="40"/>
                    </a:cubicBezTo>
                    <a:cubicBezTo>
                      <a:pt x="169" y="39"/>
                      <a:pt x="167" y="38"/>
                      <a:pt x="165" y="38"/>
                    </a:cubicBezTo>
                    <a:cubicBezTo>
                      <a:pt x="166" y="38"/>
                      <a:pt x="167" y="38"/>
                      <a:pt x="168" y="37"/>
                    </a:cubicBezTo>
                    <a:cubicBezTo>
                      <a:pt x="168" y="37"/>
                      <a:pt x="169" y="37"/>
                      <a:pt x="169" y="37"/>
                    </a:cubicBezTo>
                    <a:cubicBezTo>
                      <a:pt x="170" y="37"/>
                      <a:pt x="171" y="37"/>
                      <a:pt x="172" y="37"/>
                    </a:cubicBezTo>
                    <a:cubicBezTo>
                      <a:pt x="176" y="36"/>
                      <a:pt x="176" y="31"/>
                      <a:pt x="176" y="30"/>
                    </a:cubicBezTo>
                    <a:cubicBezTo>
                      <a:pt x="176" y="28"/>
                      <a:pt x="175" y="25"/>
                      <a:pt x="170" y="25"/>
                    </a:cubicBezTo>
                    <a:cubicBezTo>
                      <a:pt x="170" y="25"/>
                      <a:pt x="170" y="25"/>
                      <a:pt x="170" y="25"/>
                    </a:cubicBezTo>
                    <a:cubicBezTo>
                      <a:pt x="169" y="25"/>
                      <a:pt x="169" y="25"/>
                      <a:pt x="168" y="26"/>
                    </a:cubicBezTo>
                    <a:cubicBezTo>
                      <a:pt x="168" y="26"/>
                      <a:pt x="168" y="26"/>
                      <a:pt x="168" y="26"/>
                    </a:cubicBezTo>
                    <a:cubicBezTo>
                      <a:pt x="168" y="26"/>
                      <a:pt x="168" y="26"/>
                      <a:pt x="168" y="26"/>
                    </a:cubicBezTo>
                    <a:cubicBezTo>
                      <a:pt x="168" y="25"/>
                      <a:pt x="167" y="24"/>
                      <a:pt x="167" y="23"/>
                    </a:cubicBezTo>
                    <a:cubicBezTo>
                      <a:pt x="165" y="21"/>
                      <a:pt x="162" y="20"/>
                      <a:pt x="158" y="20"/>
                    </a:cubicBezTo>
                    <a:cubicBezTo>
                      <a:pt x="157" y="20"/>
                      <a:pt x="156" y="20"/>
                      <a:pt x="155" y="21"/>
                    </a:cubicBezTo>
                    <a:cubicBezTo>
                      <a:pt x="153" y="21"/>
                      <a:pt x="153" y="22"/>
                      <a:pt x="152" y="22"/>
                    </a:cubicBezTo>
                    <a:cubicBezTo>
                      <a:pt x="151" y="23"/>
                      <a:pt x="151" y="23"/>
                      <a:pt x="151" y="23"/>
                    </a:cubicBezTo>
                    <a:cubicBezTo>
                      <a:pt x="151" y="23"/>
                      <a:pt x="151" y="23"/>
                      <a:pt x="150" y="23"/>
                    </a:cubicBezTo>
                    <a:cubicBezTo>
                      <a:pt x="150" y="22"/>
                      <a:pt x="149" y="21"/>
                      <a:pt x="147" y="21"/>
                    </a:cubicBezTo>
                    <a:cubicBezTo>
                      <a:pt x="146" y="20"/>
                      <a:pt x="144" y="20"/>
                      <a:pt x="143" y="20"/>
                    </a:cubicBezTo>
                    <a:cubicBezTo>
                      <a:pt x="141" y="20"/>
                      <a:pt x="140" y="20"/>
                      <a:pt x="139" y="20"/>
                    </a:cubicBezTo>
                    <a:cubicBezTo>
                      <a:pt x="138" y="20"/>
                      <a:pt x="137" y="20"/>
                      <a:pt x="137" y="20"/>
                    </a:cubicBezTo>
                    <a:cubicBezTo>
                      <a:pt x="135" y="20"/>
                      <a:pt x="134" y="20"/>
                      <a:pt x="133" y="20"/>
                    </a:cubicBezTo>
                    <a:cubicBezTo>
                      <a:pt x="126" y="20"/>
                      <a:pt x="126" y="20"/>
                      <a:pt x="126" y="20"/>
                    </a:cubicBezTo>
                    <a:cubicBezTo>
                      <a:pt x="125" y="20"/>
                      <a:pt x="125" y="20"/>
                      <a:pt x="124" y="20"/>
                    </a:cubicBezTo>
                    <a:cubicBezTo>
                      <a:pt x="123" y="20"/>
                      <a:pt x="122" y="21"/>
                      <a:pt x="121" y="21"/>
                    </a:cubicBezTo>
                    <a:cubicBezTo>
                      <a:pt x="117" y="21"/>
                      <a:pt x="115" y="20"/>
                      <a:pt x="114" y="19"/>
                    </a:cubicBezTo>
                    <a:cubicBezTo>
                      <a:pt x="114" y="18"/>
                      <a:pt x="114" y="18"/>
                      <a:pt x="115" y="17"/>
                    </a:cubicBezTo>
                    <a:cubicBezTo>
                      <a:pt x="115" y="16"/>
                      <a:pt x="116" y="14"/>
                      <a:pt x="116" y="12"/>
                    </a:cubicBezTo>
                    <a:cubicBezTo>
                      <a:pt x="116" y="8"/>
                      <a:pt x="113" y="5"/>
                      <a:pt x="108" y="5"/>
                    </a:cubicBezTo>
                    <a:cubicBezTo>
                      <a:pt x="108" y="5"/>
                      <a:pt x="108" y="5"/>
                      <a:pt x="107" y="5"/>
                    </a:cubicBezTo>
                    <a:cubicBezTo>
                      <a:pt x="107" y="5"/>
                      <a:pt x="106" y="5"/>
                      <a:pt x="106" y="6"/>
                    </a:cubicBezTo>
                    <a:cubicBezTo>
                      <a:pt x="106" y="5"/>
                      <a:pt x="106" y="5"/>
                      <a:pt x="105" y="5"/>
                    </a:cubicBezTo>
                    <a:cubicBezTo>
                      <a:pt x="105" y="5"/>
                      <a:pt x="105" y="5"/>
                      <a:pt x="104" y="4"/>
                    </a:cubicBezTo>
                    <a:cubicBezTo>
                      <a:pt x="103" y="3"/>
                      <a:pt x="102" y="2"/>
                      <a:pt x="99" y="2"/>
                    </a:cubicBezTo>
                    <a:cubicBezTo>
                      <a:pt x="99" y="2"/>
                      <a:pt x="98" y="2"/>
                      <a:pt x="97" y="2"/>
                    </a:cubicBezTo>
                    <a:cubicBezTo>
                      <a:pt x="95" y="3"/>
                      <a:pt x="94" y="4"/>
                      <a:pt x="93" y="5"/>
                    </a:cubicBezTo>
                    <a:cubicBezTo>
                      <a:pt x="93" y="5"/>
                      <a:pt x="93" y="5"/>
                      <a:pt x="93" y="5"/>
                    </a:cubicBezTo>
                    <a:cubicBezTo>
                      <a:pt x="93" y="5"/>
                      <a:pt x="93" y="5"/>
                      <a:pt x="93" y="5"/>
                    </a:cubicBezTo>
                    <a:cubicBezTo>
                      <a:pt x="92" y="3"/>
                      <a:pt x="91" y="0"/>
                      <a:pt x="87" y="0"/>
                    </a:cubicBezTo>
                    <a:cubicBezTo>
                      <a:pt x="87" y="0"/>
                      <a:pt x="86" y="1"/>
                      <a:pt x="85" y="1"/>
                    </a:cubicBezTo>
                    <a:cubicBezTo>
                      <a:pt x="82" y="2"/>
                      <a:pt x="81" y="4"/>
                      <a:pt x="81" y="6"/>
                    </a:cubicBezTo>
                    <a:cubicBezTo>
                      <a:pt x="80" y="6"/>
                      <a:pt x="80" y="7"/>
                      <a:pt x="80" y="7"/>
                    </a:cubicBezTo>
                    <a:cubicBezTo>
                      <a:pt x="80" y="8"/>
                      <a:pt x="80" y="8"/>
                      <a:pt x="79" y="8"/>
                    </a:cubicBezTo>
                    <a:cubicBezTo>
                      <a:pt x="78" y="9"/>
                      <a:pt x="77" y="11"/>
                      <a:pt x="77" y="14"/>
                    </a:cubicBezTo>
                    <a:cubicBezTo>
                      <a:pt x="77" y="14"/>
                      <a:pt x="77" y="14"/>
                      <a:pt x="77" y="14"/>
                    </a:cubicBezTo>
                    <a:cubicBezTo>
                      <a:pt x="76" y="14"/>
                      <a:pt x="73" y="7"/>
                      <a:pt x="73" y="7"/>
                    </a:cubicBezTo>
                    <a:cubicBezTo>
                      <a:pt x="70" y="11"/>
                      <a:pt x="70" y="11"/>
                      <a:pt x="70" y="11"/>
                    </a:cubicBezTo>
                    <a:cubicBezTo>
                      <a:pt x="70" y="12"/>
                      <a:pt x="70" y="13"/>
                      <a:pt x="69" y="13"/>
                    </a:cubicBezTo>
                    <a:cubicBezTo>
                      <a:pt x="68" y="15"/>
                      <a:pt x="67" y="17"/>
                      <a:pt x="65" y="19"/>
                    </a:cubicBezTo>
                    <a:cubicBezTo>
                      <a:pt x="64" y="22"/>
                      <a:pt x="62" y="25"/>
                      <a:pt x="59" y="27"/>
                    </a:cubicBezTo>
                    <a:cubicBezTo>
                      <a:pt x="58" y="28"/>
                      <a:pt x="56" y="29"/>
                      <a:pt x="54" y="30"/>
                    </a:cubicBezTo>
                    <a:cubicBezTo>
                      <a:pt x="51" y="32"/>
                      <a:pt x="48" y="33"/>
                      <a:pt x="47" y="36"/>
                    </a:cubicBezTo>
                    <a:cubicBezTo>
                      <a:pt x="45" y="38"/>
                      <a:pt x="45" y="40"/>
                      <a:pt x="44" y="43"/>
                    </a:cubicBezTo>
                    <a:cubicBezTo>
                      <a:pt x="44" y="45"/>
                      <a:pt x="43" y="47"/>
                      <a:pt x="42" y="49"/>
                    </a:cubicBezTo>
                    <a:cubicBezTo>
                      <a:pt x="39" y="54"/>
                      <a:pt x="36" y="57"/>
                      <a:pt x="31" y="61"/>
                    </a:cubicBezTo>
                    <a:cubicBezTo>
                      <a:pt x="30" y="62"/>
                      <a:pt x="30" y="62"/>
                      <a:pt x="30" y="62"/>
                    </a:cubicBezTo>
                    <a:cubicBezTo>
                      <a:pt x="29" y="63"/>
                      <a:pt x="27" y="66"/>
                      <a:pt x="27" y="68"/>
                    </a:cubicBezTo>
                    <a:cubicBezTo>
                      <a:pt x="27" y="70"/>
                      <a:pt x="28" y="73"/>
                      <a:pt x="31" y="75"/>
                    </a:cubicBezTo>
                    <a:cubicBezTo>
                      <a:pt x="33" y="77"/>
                      <a:pt x="37" y="78"/>
                      <a:pt x="41" y="80"/>
                    </a:cubicBezTo>
                    <a:cubicBezTo>
                      <a:pt x="45" y="81"/>
                      <a:pt x="50" y="83"/>
                      <a:pt x="51" y="86"/>
                    </a:cubicBezTo>
                    <a:cubicBezTo>
                      <a:pt x="52" y="89"/>
                      <a:pt x="52" y="92"/>
                      <a:pt x="50" y="96"/>
                    </a:cubicBezTo>
                    <a:cubicBezTo>
                      <a:pt x="49" y="99"/>
                      <a:pt x="45" y="102"/>
                      <a:pt x="41" y="105"/>
                    </a:cubicBezTo>
                    <a:cubicBezTo>
                      <a:pt x="35" y="111"/>
                      <a:pt x="28" y="117"/>
                      <a:pt x="31" y="123"/>
                    </a:cubicBezTo>
                    <a:cubicBezTo>
                      <a:pt x="32" y="125"/>
                      <a:pt x="34" y="127"/>
                      <a:pt x="36" y="129"/>
                    </a:cubicBezTo>
                    <a:cubicBezTo>
                      <a:pt x="41" y="132"/>
                      <a:pt x="44" y="135"/>
                      <a:pt x="41" y="140"/>
                    </a:cubicBezTo>
                    <a:cubicBezTo>
                      <a:pt x="38" y="146"/>
                      <a:pt x="31" y="151"/>
                      <a:pt x="25" y="155"/>
                    </a:cubicBezTo>
                    <a:cubicBezTo>
                      <a:pt x="23" y="157"/>
                      <a:pt x="23" y="157"/>
                      <a:pt x="23" y="157"/>
                    </a:cubicBezTo>
                    <a:cubicBezTo>
                      <a:pt x="15" y="162"/>
                      <a:pt x="16" y="170"/>
                      <a:pt x="16" y="178"/>
                    </a:cubicBezTo>
                    <a:cubicBezTo>
                      <a:pt x="17" y="180"/>
                      <a:pt x="17" y="180"/>
                      <a:pt x="17" y="180"/>
                    </a:cubicBezTo>
                    <a:cubicBezTo>
                      <a:pt x="17" y="184"/>
                      <a:pt x="18" y="186"/>
                      <a:pt x="20" y="189"/>
                    </a:cubicBezTo>
                    <a:cubicBezTo>
                      <a:pt x="20" y="190"/>
                      <a:pt x="21" y="191"/>
                      <a:pt x="22" y="192"/>
                    </a:cubicBezTo>
                    <a:cubicBezTo>
                      <a:pt x="23" y="195"/>
                      <a:pt x="23" y="199"/>
                      <a:pt x="22" y="203"/>
                    </a:cubicBezTo>
                    <a:cubicBezTo>
                      <a:pt x="22" y="204"/>
                      <a:pt x="22" y="205"/>
                      <a:pt x="22" y="206"/>
                    </a:cubicBezTo>
                    <a:cubicBezTo>
                      <a:pt x="22" y="208"/>
                      <a:pt x="22" y="208"/>
                      <a:pt x="22" y="208"/>
                    </a:cubicBezTo>
                    <a:cubicBezTo>
                      <a:pt x="21" y="212"/>
                      <a:pt x="21" y="217"/>
                      <a:pt x="21" y="222"/>
                    </a:cubicBezTo>
                    <a:cubicBezTo>
                      <a:pt x="21" y="222"/>
                      <a:pt x="22" y="223"/>
                      <a:pt x="22" y="224"/>
                    </a:cubicBezTo>
                    <a:cubicBezTo>
                      <a:pt x="22" y="227"/>
                      <a:pt x="23" y="230"/>
                      <a:pt x="21" y="234"/>
                    </a:cubicBezTo>
                    <a:cubicBezTo>
                      <a:pt x="20" y="238"/>
                      <a:pt x="17" y="240"/>
                      <a:pt x="14" y="243"/>
                    </a:cubicBezTo>
                    <a:cubicBezTo>
                      <a:pt x="12" y="245"/>
                      <a:pt x="10" y="246"/>
                      <a:pt x="9" y="249"/>
                    </a:cubicBezTo>
                    <a:cubicBezTo>
                      <a:pt x="7" y="252"/>
                      <a:pt x="7" y="256"/>
                      <a:pt x="8" y="261"/>
                    </a:cubicBezTo>
                    <a:cubicBezTo>
                      <a:pt x="8" y="262"/>
                      <a:pt x="8" y="264"/>
                      <a:pt x="8" y="265"/>
                    </a:cubicBezTo>
                    <a:cubicBezTo>
                      <a:pt x="9" y="270"/>
                      <a:pt x="7" y="273"/>
                      <a:pt x="4" y="276"/>
                    </a:cubicBezTo>
                    <a:cubicBezTo>
                      <a:pt x="4" y="277"/>
                      <a:pt x="3" y="278"/>
                      <a:pt x="2" y="280"/>
                    </a:cubicBezTo>
                    <a:cubicBezTo>
                      <a:pt x="0" y="284"/>
                      <a:pt x="1" y="285"/>
                      <a:pt x="3" y="288"/>
                    </a:cubicBezTo>
                    <a:cubicBezTo>
                      <a:pt x="4" y="289"/>
                      <a:pt x="5" y="290"/>
                      <a:pt x="6" y="291"/>
                    </a:cubicBezTo>
                    <a:cubicBezTo>
                      <a:pt x="8" y="296"/>
                      <a:pt x="8" y="301"/>
                      <a:pt x="8" y="307"/>
                    </a:cubicBezTo>
                    <a:cubicBezTo>
                      <a:pt x="8" y="311"/>
                      <a:pt x="8" y="315"/>
                      <a:pt x="9" y="319"/>
                    </a:cubicBezTo>
                    <a:cubicBezTo>
                      <a:pt x="10" y="321"/>
                      <a:pt x="11" y="322"/>
                      <a:pt x="12" y="324"/>
                    </a:cubicBezTo>
                    <a:cubicBezTo>
                      <a:pt x="14" y="326"/>
                      <a:pt x="15" y="328"/>
                      <a:pt x="15" y="330"/>
                    </a:cubicBezTo>
                    <a:cubicBezTo>
                      <a:pt x="16" y="335"/>
                      <a:pt x="14" y="338"/>
                      <a:pt x="13" y="341"/>
                    </a:cubicBezTo>
                    <a:cubicBezTo>
                      <a:pt x="11" y="343"/>
                      <a:pt x="10" y="345"/>
                      <a:pt x="10" y="348"/>
                    </a:cubicBezTo>
                    <a:cubicBezTo>
                      <a:pt x="9" y="352"/>
                      <a:pt x="11" y="356"/>
                      <a:pt x="14" y="358"/>
                    </a:cubicBezTo>
                    <a:cubicBezTo>
                      <a:pt x="16" y="359"/>
                      <a:pt x="18" y="360"/>
                      <a:pt x="20" y="360"/>
                    </a:cubicBezTo>
                    <a:cubicBezTo>
                      <a:pt x="22" y="360"/>
                      <a:pt x="24" y="361"/>
                      <a:pt x="26" y="362"/>
                    </a:cubicBezTo>
                    <a:cubicBezTo>
                      <a:pt x="27" y="363"/>
                      <a:pt x="27" y="363"/>
                      <a:pt x="28" y="364"/>
                    </a:cubicBezTo>
                    <a:cubicBezTo>
                      <a:pt x="29" y="365"/>
                      <a:pt x="29" y="366"/>
                      <a:pt x="30" y="367"/>
                    </a:cubicBezTo>
                    <a:cubicBezTo>
                      <a:pt x="32" y="368"/>
                      <a:pt x="33" y="368"/>
                      <a:pt x="35" y="368"/>
                    </a:cubicBezTo>
                    <a:cubicBezTo>
                      <a:pt x="35" y="368"/>
                      <a:pt x="36" y="368"/>
                      <a:pt x="37" y="368"/>
                    </a:cubicBezTo>
                    <a:cubicBezTo>
                      <a:pt x="38" y="368"/>
                      <a:pt x="38" y="368"/>
                      <a:pt x="39" y="368"/>
                    </a:cubicBezTo>
                    <a:cubicBezTo>
                      <a:pt x="42" y="368"/>
                      <a:pt x="44" y="368"/>
                      <a:pt x="45" y="370"/>
                    </a:cubicBezTo>
                    <a:cubicBezTo>
                      <a:pt x="47" y="373"/>
                      <a:pt x="46" y="375"/>
                      <a:pt x="42" y="379"/>
                    </a:cubicBezTo>
                    <a:cubicBezTo>
                      <a:pt x="41" y="380"/>
                      <a:pt x="41" y="381"/>
                      <a:pt x="40" y="382"/>
                    </a:cubicBezTo>
                    <a:cubicBezTo>
                      <a:pt x="38" y="385"/>
                      <a:pt x="39" y="388"/>
                      <a:pt x="39" y="392"/>
                    </a:cubicBezTo>
                    <a:cubicBezTo>
                      <a:pt x="40" y="394"/>
                      <a:pt x="40" y="396"/>
                      <a:pt x="40" y="399"/>
                    </a:cubicBezTo>
                    <a:cubicBezTo>
                      <a:pt x="39" y="401"/>
                      <a:pt x="39" y="402"/>
                      <a:pt x="39" y="402"/>
                    </a:cubicBezTo>
                    <a:cubicBezTo>
                      <a:pt x="38" y="403"/>
                      <a:pt x="38" y="403"/>
                      <a:pt x="38" y="404"/>
                    </a:cubicBezTo>
                    <a:cubicBezTo>
                      <a:pt x="37" y="406"/>
                      <a:pt x="37" y="406"/>
                      <a:pt x="37" y="406"/>
                    </a:cubicBezTo>
                    <a:cubicBezTo>
                      <a:pt x="39" y="407"/>
                      <a:pt x="39" y="407"/>
                      <a:pt x="39" y="407"/>
                    </a:cubicBezTo>
                    <a:cubicBezTo>
                      <a:pt x="60" y="420"/>
                      <a:pt x="82" y="432"/>
                      <a:pt x="103" y="444"/>
                    </a:cubicBezTo>
                    <a:cubicBezTo>
                      <a:pt x="103" y="444"/>
                      <a:pt x="103" y="444"/>
                      <a:pt x="103" y="444"/>
                    </a:cubicBezTo>
                    <a:cubicBezTo>
                      <a:pt x="268" y="530"/>
                      <a:pt x="401" y="552"/>
                      <a:pt x="426" y="556"/>
                    </a:cubicBezTo>
                    <a:cubicBezTo>
                      <a:pt x="429" y="556"/>
                      <a:pt x="429" y="556"/>
                      <a:pt x="429" y="556"/>
                    </a:cubicBezTo>
                    <a:cubicBezTo>
                      <a:pt x="430" y="553"/>
                      <a:pt x="430" y="553"/>
                      <a:pt x="430" y="553"/>
                    </a:cubicBezTo>
                    <a:cubicBezTo>
                      <a:pt x="443" y="468"/>
                      <a:pt x="453" y="418"/>
                      <a:pt x="457" y="403"/>
                    </a:cubicBezTo>
                    <a:cubicBezTo>
                      <a:pt x="458" y="401"/>
                      <a:pt x="458" y="401"/>
                      <a:pt x="458" y="401"/>
                    </a:cubicBezTo>
                    <a:lnTo>
                      <a:pt x="345" y="346"/>
                    </a:lnTo>
                    <a:close/>
                    <a:moveTo>
                      <a:pt x="106" y="44"/>
                    </a:moveTo>
                    <a:cubicBezTo>
                      <a:pt x="106" y="44"/>
                      <a:pt x="105" y="44"/>
                      <a:pt x="105" y="43"/>
                    </a:cubicBezTo>
                    <a:cubicBezTo>
                      <a:pt x="104" y="43"/>
                      <a:pt x="104" y="42"/>
                      <a:pt x="104" y="41"/>
                    </a:cubicBezTo>
                    <a:cubicBezTo>
                      <a:pt x="104" y="39"/>
                      <a:pt x="106" y="38"/>
                      <a:pt x="111" y="37"/>
                    </a:cubicBezTo>
                    <a:cubicBezTo>
                      <a:pt x="111" y="37"/>
                      <a:pt x="112" y="37"/>
                      <a:pt x="112" y="37"/>
                    </a:cubicBezTo>
                    <a:cubicBezTo>
                      <a:pt x="112" y="38"/>
                      <a:pt x="111" y="38"/>
                      <a:pt x="111" y="39"/>
                    </a:cubicBezTo>
                    <a:cubicBezTo>
                      <a:pt x="111" y="40"/>
                      <a:pt x="110" y="40"/>
                      <a:pt x="110" y="40"/>
                    </a:cubicBezTo>
                    <a:cubicBezTo>
                      <a:pt x="109" y="42"/>
                      <a:pt x="109" y="43"/>
                      <a:pt x="107" y="44"/>
                    </a:cubicBezTo>
                    <a:cubicBezTo>
                      <a:pt x="107" y="44"/>
                      <a:pt x="107" y="44"/>
                      <a:pt x="106" y="44"/>
                    </a:cubicBezTo>
                    <a:close/>
                    <a:moveTo>
                      <a:pt x="232" y="212"/>
                    </a:moveTo>
                    <a:cubicBezTo>
                      <a:pt x="231" y="212"/>
                      <a:pt x="230" y="212"/>
                      <a:pt x="229" y="212"/>
                    </a:cubicBezTo>
                    <a:cubicBezTo>
                      <a:pt x="229" y="212"/>
                      <a:pt x="229" y="212"/>
                      <a:pt x="229" y="212"/>
                    </a:cubicBezTo>
                    <a:cubicBezTo>
                      <a:pt x="228" y="212"/>
                      <a:pt x="227" y="212"/>
                      <a:pt x="226" y="212"/>
                    </a:cubicBezTo>
                    <a:cubicBezTo>
                      <a:pt x="225" y="212"/>
                      <a:pt x="224" y="212"/>
                      <a:pt x="222" y="212"/>
                    </a:cubicBezTo>
                    <a:cubicBezTo>
                      <a:pt x="220" y="212"/>
                      <a:pt x="217" y="212"/>
                      <a:pt x="214" y="214"/>
                    </a:cubicBezTo>
                    <a:cubicBezTo>
                      <a:pt x="212" y="216"/>
                      <a:pt x="208" y="218"/>
                      <a:pt x="208" y="222"/>
                    </a:cubicBezTo>
                    <a:cubicBezTo>
                      <a:pt x="208" y="225"/>
                      <a:pt x="211" y="227"/>
                      <a:pt x="213" y="228"/>
                    </a:cubicBezTo>
                    <a:cubicBezTo>
                      <a:pt x="213" y="228"/>
                      <a:pt x="213" y="228"/>
                      <a:pt x="213" y="228"/>
                    </a:cubicBezTo>
                    <a:cubicBezTo>
                      <a:pt x="217" y="230"/>
                      <a:pt x="220" y="232"/>
                      <a:pt x="222" y="235"/>
                    </a:cubicBezTo>
                    <a:cubicBezTo>
                      <a:pt x="222" y="236"/>
                      <a:pt x="222" y="236"/>
                      <a:pt x="222" y="236"/>
                    </a:cubicBezTo>
                    <a:cubicBezTo>
                      <a:pt x="223" y="236"/>
                      <a:pt x="223" y="236"/>
                      <a:pt x="223" y="236"/>
                    </a:cubicBezTo>
                    <a:cubicBezTo>
                      <a:pt x="224" y="237"/>
                      <a:pt x="225" y="237"/>
                      <a:pt x="226" y="238"/>
                    </a:cubicBezTo>
                    <a:cubicBezTo>
                      <a:pt x="228" y="239"/>
                      <a:pt x="230" y="240"/>
                      <a:pt x="233" y="240"/>
                    </a:cubicBezTo>
                    <a:cubicBezTo>
                      <a:pt x="233" y="240"/>
                      <a:pt x="234" y="240"/>
                      <a:pt x="234" y="240"/>
                    </a:cubicBezTo>
                    <a:cubicBezTo>
                      <a:pt x="237" y="240"/>
                      <a:pt x="239" y="239"/>
                      <a:pt x="241" y="238"/>
                    </a:cubicBezTo>
                    <a:cubicBezTo>
                      <a:pt x="242" y="237"/>
                      <a:pt x="243" y="237"/>
                      <a:pt x="244" y="236"/>
                    </a:cubicBezTo>
                    <a:cubicBezTo>
                      <a:pt x="244" y="236"/>
                      <a:pt x="245" y="236"/>
                      <a:pt x="244" y="236"/>
                    </a:cubicBezTo>
                    <a:cubicBezTo>
                      <a:pt x="245" y="237"/>
                      <a:pt x="244" y="241"/>
                      <a:pt x="243" y="243"/>
                    </a:cubicBezTo>
                    <a:cubicBezTo>
                      <a:pt x="242" y="244"/>
                      <a:pt x="240" y="245"/>
                      <a:pt x="238" y="246"/>
                    </a:cubicBezTo>
                    <a:cubicBezTo>
                      <a:pt x="235" y="248"/>
                      <a:pt x="231" y="250"/>
                      <a:pt x="230" y="255"/>
                    </a:cubicBezTo>
                    <a:cubicBezTo>
                      <a:pt x="230" y="255"/>
                      <a:pt x="230" y="256"/>
                      <a:pt x="230" y="257"/>
                    </a:cubicBezTo>
                    <a:cubicBezTo>
                      <a:pt x="230" y="258"/>
                      <a:pt x="230" y="259"/>
                      <a:pt x="230" y="259"/>
                    </a:cubicBezTo>
                    <a:cubicBezTo>
                      <a:pt x="230" y="259"/>
                      <a:pt x="229" y="259"/>
                      <a:pt x="229" y="259"/>
                    </a:cubicBezTo>
                    <a:cubicBezTo>
                      <a:pt x="228" y="259"/>
                      <a:pt x="226" y="259"/>
                      <a:pt x="226" y="258"/>
                    </a:cubicBezTo>
                    <a:cubicBezTo>
                      <a:pt x="225" y="258"/>
                      <a:pt x="225" y="257"/>
                      <a:pt x="224" y="256"/>
                    </a:cubicBezTo>
                    <a:cubicBezTo>
                      <a:pt x="223" y="254"/>
                      <a:pt x="223" y="253"/>
                      <a:pt x="221" y="252"/>
                    </a:cubicBezTo>
                    <a:cubicBezTo>
                      <a:pt x="219" y="249"/>
                      <a:pt x="214" y="248"/>
                      <a:pt x="212" y="247"/>
                    </a:cubicBezTo>
                    <a:cubicBezTo>
                      <a:pt x="211" y="247"/>
                      <a:pt x="211" y="247"/>
                      <a:pt x="210" y="247"/>
                    </a:cubicBezTo>
                    <a:cubicBezTo>
                      <a:pt x="207" y="247"/>
                      <a:pt x="202" y="249"/>
                      <a:pt x="200" y="252"/>
                    </a:cubicBezTo>
                    <a:cubicBezTo>
                      <a:pt x="199" y="254"/>
                      <a:pt x="199" y="257"/>
                      <a:pt x="200" y="259"/>
                    </a:cubicBezTo>
                    <a:cubicBezTo>
                      <a:pt x="200" y="260"/>
                      <a:pt x="201" y="261"/>
                      <a:pt x="201" y="261"/>
                    </a:cubicBezTo>
                    <a:cubicBezTo>
                      <a:pt x="201" y="261"/>
                      <a:pt x="200" y="261"/>
                      <a:pt x="199" y="261"/>
                    </a:cubicBezTo>
                    <a:cubicBezTo>
                      <a:pt x="198" y="261"/>
                      <a:pt x="197" y="261"/>
                      <a:pt x="196" y="262"/>
                    </a:cubicBezTo>
                    <a:cubicBezTo>
                      <a:pt x="195" y="262"/>
                      <a:pt x="194" y="262"/>
                      <a:pt x="193" y="263"/>
                    </a:cubicBezTo>
                    <a:cubicBezTo>
                      <a:pt x="192" y="263"/>
                      <a:pt x="191" y="263"/>
                      <a:pt x="190" y="263"/>
                    </a:cubicBezTo>
                    <a:cubicBezTo>
                      <a:pt x="189" y="264"/>
                      <a:pt x="187" y="264"/>
                      <a:pt x="185" y="265"/>
                    </a:cubicBezTo>
                    <a:cubicBezTo>
                      <a:pt x="186" y="264"/>
                      <a:pt x="187" y="264"/>
                      <a:pt x="188" y="264"/>
                    </a:cubicBezTo>
                    <a:cubicBezTo>
                      <a:pt x="192" y="262"/>
                      <a:pt x="195" y="259"/>
                      <a:pt x="197" y="256"/>
                    </a:cubicBezTo>
                    <a:cubicBezTo>
                      <a:pt x="198" y="252"/>
                      <a:pt x="198" y="249"/>
                      <a:pt x="196" y="245"/>
                    </a:cubicBezTo>
                    <a:cubicBezTo>
                      <a:pt x="195" y="243"/>
                      <a:pt x="195" y="243"/>
                      <a:pt x="195" y="243"/>
                    </a:cubicBezTo>
                    <a:cubicBezTo>
                      <a:pt x="193" y="243"/>
                      <a:pt x="193" y="243"/>
                      <a:pt x="193" y="243"/>
                    </a:cubicBezTo>
                    <a:cubicBezTo>
                      <a:pt x="189" y="243"/>
                      <a:pt x="184" y="244"/>
                      <a:pt x="179" y="245"/>
                    </a:cubicBezTo>
                    <a:cubicBezTo>
                      <a:pt x="175" y="246"/>
                      <a:pt x="173" y="249"/>
                      <a:pt x="170" y="251"/>
                    </a:cubicBezTo>
                    <a:cubicBezTo>
                      <a:pt x="169" y="252"/>
                      <a:pt x="167" y="253"/>
                      <a:pt x="166" y="254"/>
                    </a:cubicBezTo>
                    <a:cubicBezTo>
                      <a:pt x="165" y="255"/>
                      <a:pt x="164" y="255"/>
                      <a:pt x="163" y="255"/>
                    </a:cubicBezTo>
                    <a:cubicBezTo>
                      <a:pt x="161" y="255"/>
                      <a:pt x="159" y="252"/>
                      <a:pt x="156" y="250"/>
                    </a:cubicBezTo>
                    <a:cubicBezTo>
                      <a:pt x="155" y="249"/>
                      <a:pt x="154" y="248"/>
                      <a:pt x="154" y="247"/>
                    </a:cubicBezTo>
                    <a:cubicBezTo>
                      <a:pt x="153" y="247"/>
                      <a:pt x="152" y="246"/>
                      <a:pt x="152" y="246"/>
                    </a:cubicBezTo>
                    <a:cubicBezTo>
                      <a:pt x="151" y="246"/>
                      <a:pt x="151" y="245"/>
                      <a:pt x="151" y="245"/>
                    </a:cubicBezTo>
                    <a:cubicBezTo>
                      <a:pt x="152" y="245"/>
                      <a:pt x="153" y="246"/>
                      <a:pt x="154" y="246"/>
                    </a:cubicBezTo>
                    <a:cubicBezTo>
                      <a:pt x="155" y="246"/>
                      <a:pt x="156" y="245"/>
                      <a:pt x="157" y="245"/>
                    </a:cubicBezTo>
                    <a:cubicBezTo>
                      <a:pt x="161" y="243"/>
                      <a:pt x="163" y="239"/>
                      <a:pt x="164" y="236"/>
                    </a:cubicBezTo>
                    <a:cubicBezTo>
                      <a:pt x="165" y="236"/>
                      <a:pt x="165" y="236"/>
                      <a:pt x="166" y="236"/>
                    </a:cubicBezTo>
                    <a:cubicBezTo>
                      <a:pt x="167" y="236"/>
                      <a:pt x="168" y="236"/>
                      <a:pt x="169" y="236"/>
                    </a:cubicBezTo>
                    <a:cubicBezTo>
                      <a:pt x="170" y="236"/>
                      <a:pt x="173" y="236"/>
                      <a:pt x="176" y="233"/>
                    </a:cubicBezTo>
                    <a:cubicBezTo>
                      <a:pt x="177" y="231"/>
                      <a:pt x="178" y="230"/>
                      <a:pt x="178" y="228"/>
                    </a:cubicBezTo>
                    <a:cubicBezTo>
                      <a:pt x="178" y="228"/>
                      <a:pt x="178" y="229"/>
                      <a:pt x="178" y="229"/>
                    </a:cubicBezTo>
                    <a:cubicBezTo>
                      <a:pt x="182" y="232"/>
                      <a:pt x="184" y="234"/>
                      <a:pt x="189" y="234"/>
                    </a:cubicBezTo>
                    <a:cubicBezTo>
                      <a:pt x="189" y="234"/>
                      <a:pt x="190" y="234"/>
                      <a:pt x="191" y="234"/>
                    </a:cubicBezTo>
                    <a:cubicBezTo>
                      <a:pt x="194" y="233"/>
                      <a:pt x="194" y="233"/>
                      <a:pt x="194" y="233"/>
                    </a:cubicBezTo>
                    <a:cubicBezTo>
                      <a:pt x="194" y="231"/>
                      <a:pt x="194" y="231"/>
                      <a:pt x="194" y="231"/>
                    </a:cubicBezTo>
                    <a:cubicBezTo>
                      <a:pt x="194" y="221"/>
                      <a:pt x="190" y="217"/>
                      <a:pt x="184" y="211"/>
                    </a:cubicBezTo>
                    <a:cubicBezTo>
                      <a:pt x="183" y="211"/>
                      <a:pt x="183" y="211"/>
                      <a:pt x="182" y="210"/>
                    </a:cubicBezTo>
                    <a:cubicBezTo>
                      <a:pt x="181" y="209"/>
                      <a:pt x="178" y="207"/>
                      <a:pt x="175" y="206"/>
                    </a:cubicBezTo>
                    <a:cubicBezTo>
                      <a:pt x="174" y="206"/>
                      <a:pt x="174" y="206"/>
                      <a:pt x="174" y="206"/>
                    </a:cubicBezTo>
                    <a:cubicBezTo>
                      <a:pt x="173" y="206"/>
                      <a:pt x="172" y="207"/>
                      <a:pt x="171" y="207"/>
                    </a:cubicBezTo>
                    <a:cubicBezTo>
                      <a:pt x="171" y="207"/>
                      <a:pt x="171" y="207"/>
                      <a:pt x="171" y="207"/>
                    </a:cubicBezTo>
                    <a:cubicBezTo>
                      <a:pt x="170" y="207"/>
                      <a:pt x="169" y="206"/>
                      <a:pt x="168" y="205"/>
                    </a:cubicBezTo>
                    <a:cubicBezTo>
                      <a:pt x="168" y="205"/>
                      <a:pt x="168" y="205"/>
                      <a:pt x="168" y="205"/>
                    </a:cubicBezTo>
                    <a:cubicBezTo>
                      <a:pt x="166" y="203"/>
                      <a:pt x="165" y="203"/>
                      <a:pt x="162" y="202"/>
                    </a:cubicBezTo>
                    <a:cubicBezTo>
                      <a:pt x="161" y="201"/>
                      <a:pt x="161" y="201"/>
                      <a:pt x="160" y="200"/>
                    </a:cubicBezTo>
                    <a:cubicBezTo>
                      <a:pt x="159" y="200"/>
                      <a:pt x="158" y="199"/>
                      <a:pt x="157" y="199"/>
                    </a:cubicBezTo>
                    <a:cubicBezTo>
                      <a:pt x="157" y="199"/>
                      <a:pt x="157" y="199"/>
                      <a:pt x="156" y="198"/>
                    </a:cubicBezTo>
                    <a:cubicBezTo>
                      <a:pt x="157" y="199"/>
                      <a:pt x="157" y="199"/>
                      <a:pt x="158" y="199"/>
                    </a:cubicBezTo>
                    <a:cubicBezTo>
                      <a:pt x="159" y="200"/>
                      <a:pt x="161" y="200"/>
                      <a:pt x="163" y="200"/>
                    </a:cubicBezTo>
                    <a:cubicBezTo>
                      <a:pt x="163" y="200"/>
                      <a:pt x="163" y="200"/>
                      <a:pt x="164" y="200"/>
                    </a:cubicBezTo>
                    <a:cubicBezTo>
                      <a:pt x="165" y="200"/>
                      <a:pt x="166" y="200"/>
                      <a:pt x="167" y="199"/>
                    </a:cubicBezTo>
                    <a:cubicBezTo>
                      <a:pt x="167" y="199"/>
                      <a:pt x="168" y="199"/>
                      <a:pt x="169" y="199"/>
                    </a:cubicBezTo>
                    <a:cubicBezTo>
                      <a:pt x="169" y="199"/>
                      <a:pt x="169" y="199"/>
                      <a:pt x="170" y="199"/>
                    </a:cubicBezTo>
                    <a:cubicBezTo>
                      <a:pt x="171" y="199"/>
                      <a:pt x="171" y="200"/>
                      <a:pt x="172" y="200"/>
                    </a:cubicBezTo>
                    <a:cubicBezTo>
                      <a:pt x="174" y="201"/>
                      <a:pt x="175" y="201"/>
                      <a:pt x="176" y="201"/>
                    </a:cubicBezTo>
                    <a:cubicBezTo>
                      <a:pt x="179" y="202"/>
                      <a:pt x="182" y="203"/>
                      <a:pt x="185" y="204"/>
                    </a:cubicBezTo>
                    <a:cubicBezTo>
                      <a:pt x="190" y="206"/>
                      <a:pt x="194" y="208"/>
                      <a:pt x="200" y="208"/>
                    </a:cubicBezTo>
                    <a:cubicBezTo>
                      <a:pt x="201" y="208"/>
                      <a:pt x="201" y="208"/>
                      <a:pt x="202" y="208"/>
                    </a:cubicBezTo>
                    <a:cubicBezTo>
                      <a:pt x="205" y="207"/>
                      <a:pt x="207" y="207"/>
                      <a:pt x="209" y="206"/>
                    </a:cubicBezTo>
                    <a:cubicBezTo>
                      <a:pt x="212" y="206"/>
                      <a:pt x="214" y="205"/>
                      <a:pt x="217" y="205"/>
                    </a:cubicBezTo>
                    <a:cubicBezTo>
                      <a:pt x="217" y="205"/>
                      <a:pt x="218" y="205"/>
                      <a:pt x="218" y="205"/>
                    </a:cubicBezTo>
                    <a:cubicBezTo>
                      <a:pt x="222" y="205"/>
                      <a:pt x="227" y="208"/>
                      <a:pt x="231" y="211"/>
                    </a:cubicBezTo>
                    <a:cubicBezTo>
                      <a:pt x="231" y="211"/>
                      <a:pt x="232" y="212"/>
                      <a:pt x="232" y="212"/>
                    </a:cubicBezTo>
                    <a:close/>
                    <a:moveTo>
                      <a:pt x="144" y="195"/>
                    </a:moveTo>
                    <a:cubicBezTo>
                      <a:pt x="144" y="195"/>
                      <a:pt x="145" y="195"/>
                      <a:pt x="146" y="195"/>
                    </a:cubicBezTo>
                    <a:cubicBezTo>
                      <a:pt x="146" y="195"/>
                      <a:pt x="146" y="195"/>
                      <a:pt x="146" y="195"/>
                    </a:cubicBezTo>
                    <a:cubicBezTo>
                      <a:pt x="147" y="195"/>
                      <a:pt x="147" y="195"/>
                      <a:pt x="148" y="196"/>
                    </a:cubicBezTo>
                    <a:cubicBezTo>
                      <a:pt x="149" y="196"/>
                      <a:pt x="149" y="196"/>
                      <a:pt x="150" y="197"/>
                    </a:cubicBezTo>
                    <a:cubicBezTo>
                      <a:pt x="150" y="197"/>
                      <a:pt x="151" y="197"/>
                      <a:pt x="152" y="197"/>
                    </a:cubicBezTo>
                    <a:cubicBezTo>
                      <a:pt x="152" y="197"/>
                      <a:pt x="151" y="197"/>
                      <a:pt x="151" y="197"/>
                    </a:cubicBezTo>
                    <a:cubicBezTo>
                      <a:pt x="149" y="197"/>
                      <a:pt x="147" y="198"/>
                      <a:pt x="145" y="199"/>
                    </a:cubicBezTo>
                    <a:cubicBezTo>
                      <a:pt x="144" y="199"/>
                      <a:pt x="143" y="199"/>
                      <a:pt x="143" y="199"/>
                    </a:cubicBezTo>
                    <a:cubicBezTo>
                      <a:pt x="143" y="199"/>
                      <a:pt x="143" y="199"/>
                      <a:pt x="143" y="198"/>
                    </a:cubicBezTo>
                    <a:cubicBezTo>
                      <a:pt x="143" y="197"/>
                      <a:pt x="143" y="196"/>
                      <a:pt x="144" y="195"/>
                    </a:cubicBezTo>
                    <a:close/>
                    <a:moveTo>
                      <a:pt x="154" y="38"/>
                    </a:moveTo>
                    <a:cubicBezTo>
                      <a:pt x="151" y="38"/>
                      <a:pt x="148" y="41"/>
                      <a:pt x="146" y="42"/>
                    </a:cubicBezTo>
                    <a:cubicBezTo>
                      <a:pt x="146" y="43"/>
                      <a:pt x="145" y="43"/>
                      <a:pt x="144" y="44"/>
                    </a:cubicBezTo>
                    <a:cubicBezTo>
                      <a:pt x="144" y="44"/>
                      <a:pt x="144" y="44"/>
                      <a:pt x="144" y="44"/>
                    </a:cubicBezTo>
                    <a:cubicBezTo>
                      <a:pt x="143" y="41"/>
                      <a:pt x="141" y="40"/>
                      <a:pt x="138" y="38"/>
                    </a:cubicBezTo>
                    <a:cubicBezTo>
                      <a:pt x="135" y="36"/>
                      <a:pt x="131" y="34"/>
                      <a:pt x="126" y="34"/>
                    </a:cubicBezTo>
                    <a:cubicBezTo>
                      <a:pt x="128" y="33"/>
                      <a:pt x="129" y="33"/>
                      <a:pt x="131" y="33"/>
                    </a:cubicBezTo>
                    <a:cubicBezTo>
                      <a:pt x="135" y="33"/>
                      <a:pt x="140" y="34"/>
                      <a:pt x="144" y="36"/>
                    </a:cubicBezTo>
                    <a:cubicBezTo>
                      <a:pt x="147" y="36"/>
                      <a:pt x="150" y="37"/>
                      <a:pt x="153" y="38"/>
                    </a:cubicBezTo>
                    <a:cubicBezTo>
                      <a:pt x="154" y="38"/>
                      <a:pt x="154" y="38"/>
                      <a:pt x="155" y="38"/>
                    </a:cubicBezTo>
                    <a:cubicBezTo>
                      <a:pt x="155" y="38"/>
                      <a:pt x="155" y="38"/>
                      <a:pt x="154" y="38"/>
                    </a:cubicBezTo>
                    <a:close/>
                    <a:moveTo>
                      <a:pt x="311" y="415"/>
                    </a:moveTo>
                    <a:cubicBezTo>
                      <a:pt x="311" y="415"/>
                      <a:pt x="311" y="415"/>
                      <a:pt x="311" y="415"/>
                    </a:cubicBezTo>
                    <a:cubicBezTo>
                      <a:pt x="310" y="417"/>
                      <a:pt x="310" y="417"/>
                      <a:pt x="310" y="417"/>
                    </a:cubicBezTo>
                    <a:cubicBezTo>
                      <a:pt x="309" y="417"/>
                      <a:pt x="309" y="417"/>
                      <a:pt x="309" y="417"/>
                    </a:cubicBezTo>
                    <a:cubicBezTo>
                      <a:pt x="310" y="418"/>
                      <a:pt x="310" y="422"/>
                      <a:pt x="310" y="423"/>
                    </a:cubicBezTo>
                    <a:cubicBezTo>
                      <a:pt x="310" y="424"/>
                      <a:pt x="309" y="426"/>
                      <a:pt x="305" y="426"/>
                    </a:cubicBezTo>
                    <a:cubicBezTo>
                      <a:pt x="302" y="426"/>
                      <a:pt x="299" y="425"/>
                      <a:pt x="297" y="424"/>
                    </a:cubicBezTo>
                    <a:cubicBezTo>
                      <a:pt x="296" y="424"/>
                      <a:pt x="296" y="424"/>
                      <a:pt x="296" y="424"/>
                    </a:cubicBezTo>
                    <a:cubicBezTo>
                      <a:pt x="294" y="423"/>
                      <a:pt x="292" y="423"/>
                      <a:pt x="291" y="423"/>
                    </a:cubicBezTo>
                    <a:cubicBezTo>
                      <a:pt x="285" y="423"/>
                      <a:pt x="281" y="426"/>
                      <a:pt x="277" y="430"/>
                    </a:cubicBezTo>
                    <a:cubicBezTo>
                      <a:pt x="276" y="431"/>
                      <a:pt x="276" y="431"/>
                      <a:pt x="276" y="431"/>
                    </a:cubicBezTo>
                    <a:cubicBezTo>
                      <a:pt x="270" y="437"/>
                      <a:pt x="261" y="445"/>
                      <a:pt x="253" y="445"/>
                    </a:cubicBezTo>
                    <a:cubicBezTo>
                      <a:pt x="252" y="445"/>
                      <a:pt x="250" y="445"/>
                      <a:pt x="248" y="444"/>
                    </a:cubicBezTo>
                    <a:cubicBezTo>
                      <a:pt x="247" y="443"/>
                      <a:pt x="245" y="442"/>
                      <a:pt x="243" y="442"/>
                    </a:cubicBezTo>
                    <a:cubicBezTo>
                      <a:pt x="242" y="442"/>
                      <a:pt x="241" y="442"/>
                      <a:pt x="240" y="442"/>
                    </a:cubicBezTo>
                    <a:cubicBezTo>
                      <a:pt x="238" y="443"/>
                      <a:pt x="237" y="443"/>
                      <a:pt x="236" y="444"/>
                    </a:cubicBezTo>
                    <a:cubicBezTo>
                      <a:pt x="235" y="444"/>
                      <a:pt x="235" y="445"/>
                      <a:pt x="234" y="445"/>
                    </a:cubicBezTo>
                    <a:cubicBezTo>
                      <a:pt x="233" y="445"/>
                      <a:pt x="233" y="446"/>
                      <a:pt x="232" y="446"/>
                    </a:cubicBezTo>
                    <a:cubicBezTo>
                      <a:pt x="230" y="446"/>
                      <a:pt x="229" y="447"/>
                      <a:pt x="227" y="449"/>
                    </a:cubicBezTo>
                    <a:cubicBezTo>
                      <a:pt x="226" y="449"/>
                      <a:pt x="226" y="450"/>
                      <a:pt x="225" y="450"/>
                    </a:cubicBezTo>
                    <a:cubicBezTo>
                      <a:pt x="224" y="451"/>
                      <a:pt x="223" y="452"/>
                      <a:pt x="223" y="452"/>
                    </a:cubicBezTo>
                    <a:cubicBezTo>
                      <a:pt x="222" y="453"/>
                      <a:pt x="220" y="453"/>
                      <a:pt x="219" y="453"/>
                    </a:cubicBezTo>
                    <a:cubicBezTo>
                      <a:pt x="217" y="453"/>
                      <a:pt x="215" y="453"/>
                      <a:pt x="214" y="453"/>
                    </a:cubicBezTo>
                    <a:cubicBezTo>
                      <a:pt x="213" y="453"/>
                      <a:pt x="211" y="453"/>
                      <a:pt x="210" y="452"/>
                    </a:cubicBezTo>
                    <a:cubicBezTo>
                      <a:pt x="208" y="452"/>
                      <a:pt x="206" y="452"/>
                      <a:pt x="204" y="450"/>
                    </a:cubicBezTo>
                    <a:cubicBezTo>
                      <a:pt x="203" y="450"/>
                      <a:pt x="202" y="449"/>
                      <a:pt x="200" y="449"/>
                    </a:cubicBezTo>
                    <a:cubicBezTo>
                      <a:pt x="199" y="448"/>
                      <a:pt x="197" y="448"/>
                      <a:pt x="196" y="448"/>
                    </a:cubicBezTo>
                    <a:cubicBezTo>
                      <a:pt x="194" y="447"/>
                      <a:pt x="192" y="447"/>
                      <a:pt x="191" y="446"/>
                    </a:cubicBezTo>
                    <a:cubicBezTo>
                      <a:pt x="186" y="443"/>
                      <a:pt x="180" y="437"/>
                      <a:pt x="179" y="432"/>
                    </a:cubicBezTo>
                    <a:cubicBezTo>
                      <a:pt x="179" y="431"/>
                      <a:pt x="179" y="431"/>
                      <a:pt x="179" y="430"/>
                    </a:cubicBezTo>
                    <a:cubicBezTo>
                      <a:pt x="180" y="430"/>
                      <a:pt x="182" y="431"/>
                      <a:pt x="183" y="432"/>
                    </a:cubicBezTo>
                    <a:cubicBezTo>
                      <a:pt x="184" y="432"/>
                      <a:pt x="185" y="433"/>
                      <a:pt x="186" y="433"/>
                    </a:cubicBezTo>
                    <a:cubicBezTo>
                      <a:pt x="188" y="434"/>
                      <a:pt x="190" y="435"/>
                      <a:pt x="192" y="435"/>
                    </a:cubicBezTo>
                    <a:cubicBezTo>
                      <a:pt x="197" y="435"/>
                      <a:pt x="200" y="431"/>
                      <a:pt x="201" y="429"/>
                    </a:cubicBezTo>
                    <a:cubicBezTo>
                      <a:pt x="203" y="427"/>
                      <a:pt x="204" y="425"/>
                      <a:pt x="206" y="423"/>
                    </a:cubicBezTo>
                    <a:cubicBezTo>
                      <a:pt x="207" y="423"/>
                      <a:pt x="207" y="423"/>
                      <a:pt x="208" y="423"/>
                    </a:cubicBezTo>
                    <a:cubicBezTo>
                      <a:pt x="208" y="423"/>
                      <a:pt x="210" y="424"/>
                      <a:pt x="211" y="424"/>
                    </a:cubicBezTo>
                    <a:cubicBezTo>
                      <a:pt x="213" y="425"/>
                      <a:pt x="215" y="426"/>
                      <a:pt x="217" y="426"/>
                    </a:cubicBezTo>
                    <a:cubicBezTo>
                      <a:pt x="219" y="426"/>
                      <a:pt x="220" y="426"/>
                      <a:pt x="221" y="425"/>
                    </a:cubicBezTo>
                    <a:cubicBezTo>
                      <a:pt x="229" y="421"/>
                      <a:pt x="225" y="414"/>
                      <a:pt x="223" y="409"/>
                    </a:cubicBezTo>
                    <a:cubicBezTo>
                      <a:pt x="223" y="407"/>
                      <a:pt x="222" y="406"/>
                      <a:pt x="222" y="405"/>
                    </a:cubicBezTo>
                    <a:cubicBezTo>
                      <a:pt x="222" y="403"/>
                      <a:pt x="222" y="401"/>
                      <a:pt x="222" y="400"/>
                    </a:cubicBezTo>
                    <a:cubicBezTo>
                      <a:pt x="222" y="396"/>
                      <a:pt x="223" y="391"/>
                      <a:pt x="217" y="388"/>
                    </a:cubicBezTo>
                    <a:cubicBezTo>
                      <a:pt x="217" y="386"/>
                      <a:pt x="217" y="383"/>
                      <a:pt x="217" y="382"/>
                    </a:cubicBezTo>
                    <a:cubicBezTo>
                      <a:pt x="217" y="382"/>
                      <a:pt x="217" y="382"/>
                      <a:pt x="218" y="383"/>
                    </a:cubicBezTo>
                    <a:cubicBezTo>
                      <a:pt x="219" y="383"/>
                      <a:pt x="220" y="385"/>
                      <a:pt x="221" y="387"/>
                    </a:cubicBezTo>
                    <a:cubicBezTo>
                      <a:pt x="222" y="389"/>
                      <a:pt x="223" y="391"/>
                      <a:pt x="225" y="393"/>
                    </a:cubicBezTo>
                    <a:cubicBezTo>
                      <a:pt x="231" y="398"/>
                      <a:pt x="233" y="404"/>
                      <a:pt x="236" y="412"/>
                    </a:cubicBezTo>
                    <a:cubicBezTo>
                      <a:pt x="236" y="412"/>
                      <a:pt x="236" y="412"/>
                      <a:pt x="236" y="412"/>
                    </a:cubicBezTo>
                    <a:cubicBezTo>
                      <a:pt x="239" y="422"/>
                      <a:pt x="247" y="429"/>
                      <a:pt x="256" y="430"/>
                    </a:cubicBezTo>
                    <a:cubicBezTo>
                      <a:pt x="258" y="431"/>
                      <a:pt x="259" y="431"/>
                      <a:pt x="260" y="431"/>
                    </a:cubicBezTo>
                    <a:cubicBezTo>
                      <a:pt x="263" y="431"/>
                      <a:pt x="267" y="430"/>
                      <a:pt x="269" y="428"/>
                    </a:cubicBezTo>
                    <a:cubicBezTo>
                      <a:pt x="270" y="428"/>
                      <a:pt x="271" y="427"/>
                      <a:pt x="271" y="427"/>
                    </a:cubicBezTo>
                    <a:cubicBezTo>
                      <a:pt x="272" y="426"/>
                      <a:pt x="272" y="426"/>
                      <a:pt x="273" y="426"/>
                    </a:cubicBezTo>
                    <a:cubicBezTo>
                      <a:pt x="273" y="426"/>
                      <a:pt x="274" y="426"/>
                      <a:pt x="275" y="425"/>
                    </a:cubicBezTo>
                    <a:cubicBezTo>
                      <a:pt x="276" y="425"/>
                      <a:pt x="277" y="425"/>
                      <a:pt x="279" y="424"/>
                    </a:cubicBezTo>
                    <a:cubicBezTo>
                      <a:pt x="280" y="423"/>
                      <a:pt x="282" y="422"/>
                      <a:pt x="283" y="421"/>
                    </a:cubicBezTo>
                    <a:cubicBezTo>
                      <a:pt x="284" y="421"/>
                      <a:pt x="285" y="420"/>
                      <a:pt x="286" y="419"/>
                    </a:cubicBezTo>
                    <a:cubicBezTo>
                      <a:pt x="288" y="418"/>
                      <a:pt x="290" y="416"/>
                      <a:pt x="291" y="415"/>
                    </a:cubicBezTo>
                    <a:cubicBezTo>
                      <a:pt x="293" y="413"/>
                      <a:pt x="295" y="411"/>
                      <a:pt x="296" y="411"/>
                    </a:cubicBezTo>
                    <a:cubicBezTo>
                      <a:pt x="299" y="410"/>
                      <a:pt x="301" y="410"/>
                      <a:pt x="304" y="410"/>
                    </a:cubicBezTo>
                    <a:cubicBezTo>
                      <a:pt x="307" y="410"/>
                      <a:pt x="310" y="411"/>
                      <a:pt x="313" y="412"/>
                    </a:cubicBezTo>
                    <a:cubicBezTo>
                      <a:pt x="313" y="412"/>
                      <a:pt x="313" y="412"/>
                      <a:pt x="313" y="412"/>
                    </a:cubicBezTo>
                    <a:cubicBezTo>
                      <a:pt x="313" y="412"/>
                      <a:pt x="313" y="412"/>
                      <a:pt x="312" y="412"/>
                    </a:cubicBezTo>
                    <a:cubicBezTo>
                      <a:pt x="312" y="412"/>
                      <a:pt x="312" y="412"/>
                      <a:pt x="312" y="412"/>
                    </a:cubicBezTo>
                    <a:cubicBezTo>
                      <a:pt x="310" y="412"/>
                      <a:pt x="310" y="412"/>
                      <a:pt x="310" y="412"/>
                    </a:cubicBezTo>
                    <a:cubicBezTo>
                      <a:pt x="310" y="412"/>
                      <a:pt x="310" y="412"/>
                      <a:pt x="310" y="412"/>
                    </a:cubicBezTo>
                    <a:cubicBezTo>
                      <a:pt x="311" y="415"/>
                      <a:pt x="311" y="415"/>
                      <a:pt x="311" y="415"/>
                    </a:cubicBezTo>
                    <a:cubicBezTo>
                      <a:pt x="311" y="415"/>
                      <a:pt x="311" y="415"/>
                      <a:pt x="311" y="415"/>
                    </a:cubicBezTo>
                    <a:close/>
                    <a:moveTo>
                      <a:pt x="320" y="416"/>
                    </a:moveTo>
                    <a:cubicBezTo>
                      <a:pt x="319" y="416"/>
                      <a:pt x="319" y="416"/>
                      <a:pt x="319" y="416"/>
                    </a:cubicBezTo>
                    <a:cubicBezTo>
                      <a:pt x="318" y="416"/>
                      <a:pt x="318" y="415"/>
                      <a:pt x="317" y="415"/>
                    </a:cubicBezTo>
                    <a:cubicBezTo>
                      <a:pt x="316" y="414"/>
                      <a:pt x="314" y="413"/>
                      <a:pt x="313" y="412"/>
                    </a:cubicBezTo>
                    <a:cubicBezTo>
                      <a:pt x="315" y="413"/>
                      <a:pt x="318" y="415"/>
                      <a:pt x="320" y="416"/>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99" name="Freeform 64"/>
              <p:cNvSpPr>
                <a:spLocks/>
              </p:cNvSpPr>
              <p:nvPr/>
            </p:nvSpPr>
            <p:spPr bwMode="auto">
              <a:xfrm>
                <a:off x="3330" y="3871"/>
                <a:ext cx="130" cy="61"/>
              </a:xfrm>
              <a:custGeom>
                <a:avLst/>
                <a:gdLst>
                  <a:gd name="T0" fmla="*/ 41 w 49"/>
                  <a:gd name="T1" fmla="*/ 4 h 23"/>
                  <a:gd name="T2" fmla="*/ 41 w 49"/>
                  <a:gd name="T3" fmla="*/ 4 h 23"/>
                  <a:gd name="T4" fmla="*/ 36 w 49"/>
                  <a:gd name="T5" fmla="*/ 0 h 23"/>
                  <a:gd name="T6" fmla="*/ 35 w 49"/>
                  <a:gd name="T7" fmla="*/ 0 h 23"/>
                  <a:gd name="T8" fmla="*/ 30 w 49"/>
                  <a:gd name="T9" fmla="*/ 2 h 23"/>
                  <a:gd name="T10" fmla="*/ 30 w 49"/>
                  <a:gd name="T11" fmla="*/ 2 h 23"/>
                  <a:gd name="T12" fmla="*/ 25 w 49"/>
                  <a:gd name="T13" fmla="*/ 0 h 23"/>
                  <a:gd name="T14" fmla="*/ 19 w 49"/>
                  <a:gd name="T15" fmla="*/ 3 h 23"/>
                  <a:gd name="T16" fmla="*/ 18 w 49"/>
                  <a:gd name="T17" fmla="*/ 6 h 23"/>
                  <a:gd name="T18" fmla="*/ 18 w 49"/>
                  <a:gd name="T19" fmla="*/ 7 h 23"/>
                  <a:gd name="T20" fmla="*/ 18 w 49"/>
                  <a:gd name="T21" fmla="*/ 7 h 23"/>
                  <a:gd name="T22" fmla="*/ 17 w 49"/>
                  <a:gd name="T23" fmla="*/ 7 h 23"/>
                  <a:gd name="T24" fmla="*/ 17 w 49"/>
                  <a:gd name="T25" fmla="*/ 7 h 23"/>
                  <a:gd name="T26" fmla="*/ 14 w 49"/>
                  <a:gd name="T27" fmla="*/ 3 h 23"/>
                  <a:gd name="T28" fmla="*/ 9 w 49"/>
                  <a:gd name="T29" fmla="*/ 2 h 23"/>
                  <a:gd name="T30" fmla="*/ 5 w 49"/>
                  <a:gd name="T31" fmla="*/ 3 h 23"/>
                  <a:gd name="T32" fmla="*/ 0 w 49"/>
                  <a:gd name="T33" fmla="*/ 8 h 23"/>
                  <a:gd name="T34" fmla="*/ 2 w 49"/>
                  <a:gd name="T35" fmla="*/ 13 h 23"/>
                  <a:gd name="T36" fmla="*/ 10 w 49"/>
                  <a:gd name="T37" fmla="*/ 15 h 23"/>
                  <a:gd name="T38" fmla="*/ 15 w 49"/>
                  <a:gd name="T39" fmla="*/ 14 h 23"/>
                  <a:gd name="T40" fmla="*/ 15 w 49"/>
                  <a:gd name="T41" fmla="*/ 14 h 23"/>
                  <a:gd name="T42" fmla="*/ 21 w 49"/>
                  <a:gd name="T43" fmla="*/ 18 h 23"/>
                  <a:gd name="T44" fmla="*/ 29 w 49"/>
                  <a:gd name="T45" fmla="*/ 21 h 23"/>
                  <a:gd name="T46" fmla="*/ 36 w 49"/>
                  <a:gd name="T47" fmla="*/ 23 h 23"/>
                  <a:gd name="T48" fmla="*/ 42 w 49"/>
                  <a:gd name="T49" fmla="*/ 21 h 23"/>
                  <a:gd name="T50" fmla="*/ 49 w 49"/>
                  <a:gd name="T51" fmla="*/ 10 h 23"/>
                  <a:gd name="T52" fmla="*/ 41 w 49"/>
                  <a:gd name="T53"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23">
                    <a:moveTo>
                      <a:pt x="41" y="4"/>
                    </a:moveTo>
                    <a:cubicBezTo>
                      <a:pt x="41" y="4"/>
                      <a:pt x="41" y="4"/>
                      <a:pt x="41" y="4"/>
                    </a:cubicBezTo>
                    <a:cubicBezTo>
                      <a:pt x="41" y="2"/>
                      <a:pt x="40" y="0"/>
                      <a:pt x="36" y="0"/>
                    </a:cubicBezTo>
                    <a:cubicBezTo>
                      <a:pt x="36" y="0"/>
                      <a:pt x="35" y="0"/>
                      <a:pt x="35" y="0"/>
                    </a:cubicBezTo>
                    <a:cubicBezTo>
                      <a:pt x="32" y="0"/>
                      <a:pt x="31" y="1"/>
                      <a:pt x="30" y="2"/>
                    </a:cubicBezTo>
                    <a:cubicBezTo>
                      <a:pt x="30" y="2"/>
                      <a:pt x="30" y="2"/>
                      <a:pt x="30" y="2"/>
                    </a:cubicBezTo>
                    <a:cubicBezTo>
                      <a:pt x="28" y="1"/>
                      <a:pt x="27" y="0"/>
                      <a:pt x="25" y="0"/>
                    </a:cubicBezTo>
                    <a:cubicBezTo>
                      <a:pt x="23" y="0"/>
                      <a:pt x="21" y="1"/>
                      <a:pt x="19" y="3"/>
                    </a:cubicBezTo>
                    <a:cubicBezTo>
                      <a:pt x="18" y="4"/>
                      <a:pt x="18" y="5"/>
                      <a:pt x="18" y="6"/>
                    </a:cubicBezTo>
                    <a:cubicBezTo>
                      <a:pt x="18" y="6"/>
                      <a:pt x="18" y="7"/>
                      <a:pt x="18" y="7"/>
                    </a:cubicBezTo>
                    <a:cubicBezTo>
                      <a:pt x="18" y="7"/>
                      <a:pt x="18" y="7"/>
                      <a:pt x="18" y="7"/>
                    </a:cubicBezTo>
                    <a:cubicBezTo>
                      <a:pt x="18" y="7"/>
                      <a:pt x="17" y="7"/>
                      <a:pt x="17" y="7"/>
                    </a:cubicBezTo>
                    <a:cubicBezTo>
                      <a:pt x="17" y="7"/>
                      <a:pt x="17" y="7"/>
                      <a:pt x="17" y="7"/>
                    </a:cubicBezTo>
                    <a:cubicBezTo>
                      <a:pt x="16" y="6"/>
                      <a:pt x="15" y="4"/>
                      <a:pt x="14" y="3"/>
                    </a:cubicBezTo>
                    <a:cubicBezTo>
                      <a:pt x="12" y="2"/>
                      <a:pt x="11" y="2"/>
                      <a:pt x="9" y="2"/>
                    </a:cubicBezTo>
                    <a:cubicBezTo>
                      <a:pt x="8" y="2"/>
                      <a:pt x="7" y="2"/>
                      <a:pt x="5" y="3"/>
                    </a:cubicBezTo>
                    <a:cubicBezTo>
                      <a:pt x="3" y="3"/>
                      <a:pt x="1" y="5"/>
                      <a:pt x="0" y="8"/>
                    </a:cubicBezTo>
                    <a:cubicBezTo>
                      <a:pt x="0" y="10"/>
                      <a:pt x="1" y="11"/>
                      <a:pt x="2" y="13"/>
                    </a:cubicBezTo>
                    <a:cubicBezTo>
                      <a:pt x="4" y="14"/>
                      <a:pt x="8" y="15"/>
                      <a:pt x="10" y="15"/>
                    </a:cubicBezTo>
                    <a:cubicBezTo>
                      <a:pt x="12" y="15"/>
                      <a:pt x="14" y="14"/>
                      <a:pt x="15" y="14"/>
                    </a:cubicBezTo>
                    <a:cubicBezTo>
                      <a:pt x="15" y="14"/>
                      <a:pt x="15" y="14"/>
                      <a:pt x="15" y="14"/>
                    </a:cubicBezTo>
                    <a:cubicBezTo>
                      <a:pt x="16" y="17"/>
                      <a:pt x="19" y="18"/>
                      <a:pt x="21" y="18"/>
                    </a:cubicBezTo>
                    <a:cubicBezTo>
                      <a:pt x="24" y="19"/>
                      <a:pt x="26" y="20"/>
                      <a:pt x="29" y="21"/>
                    </a:cubicBezTo>
                    <a:cubicBezTo>
                      <a:pt x="32" y="22"/>
                      <a:pt x="34" y="23"/>
                      <a:pt x="36" y="23"/>
                    </a:cubicBezTo>
                    <a:cubicBezTo>
                      <a:pt x="38" y="23"/>
                      <a:pt x="40" y="22"/>
                      <a:pt x="42" y="21"/>
                    </a:cubicBezTo>
                    <a:cubicBezTo>
                      <a:pt x="45" y="19"/>
                      <a:pt x="49" y="15"/>
                      <a:pt x="49" y="10"/>
                    </a:cubicBezTo>
                    <a:cubicBezTo>
                      <a:pt x="49" y="9"/>
                      <a:pt x="48" y="4"/>
                      <a:pt x="41" y="4"/>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00" name="Freeform 65"/>
              <p:cNvSpPr>
                <a:spLocks/>
              </p:cNvSpPr>
              <p:nvPr/>
            </p:nvSpPr>
            <p:spPr bwMode="auto">
              <a:xfrm>
                <a:off x="4634" y="3422"/>
                <a:ext cx="189" cy="85"/>
              </a:xfrm>
              <a:custGeom>
                <a:avLst/>
                <a:gdLst>
                  <a:gd name="T0" fmla="*/ 71 w 71"/>
                  <a:gd name="T1" fmla="*/ 6 h 32"/>
                  <a:gd name="T2" fmla="*/ 70 w 71"/>
                  <a:gd name="T3" fmla="*/ 1 h 32"/>
                  <a:gd name="T4" fmla="*/ 66 w 71"/>
                  <a:gd name="T5" fmla="*/ 0 h 32"/>
                  <a:gd name="T6" fmla="*/ 56 w 71"/>
                  <a:gd name="T7" fmla="*/ 5 h 32"/>
                  <a:gd name="T8" fmla="*/ 46 w 71"/>
                  <a:gd name="T9" fmla="*/ 13 h 32"/>
                  <a:gd name="T10" fmla="*/ 41 w 71"/>
                  <a:gd name="T11" fmla="*/ 15 h 32"/>
                  <a:gd name="T12" fmla="*/ 36 w 71"/>
                  <a:gd name="T13" fmla="*/ 17 h 32"/>
                  <a:gd name="T14" fmla="*/ 34 w 71"/>
                  <a:gd name="T15" fmla="*/ 16 h 32"/>
                  <a:gd name="T16" fmla="*/ 33 w 71"/>
                  <a:gd name="T17" fmla="*/ 16 h 32"/>
                  <a:gd name="T18" fmla="*/ 29 w 71"/>
                  <a:gd name="T19" fmla="*/ 14 h 32"/>
                  <a:gd name="T20" fmla="*/ 24 w 71"/>
                  <a:gd name="T21" fmla="*/ 16 h 32"/>
                  <a:gd name="T22" fmla="*/ 23 w 71"/>
                  <a:gd name="T23" fmla="*/ 18 h 32"/>
                  <a:gd name="T24" fmla="*/ 23 w 71"/>
                  <a:gd name="T25" fmla="*/ 18 h 32"/>
                  <a:gd name="T26" fmla="*/ 19 w 71"/>
                  <a:gd name="T27" fmla="*/ 14 h 32"/>
                  <a:gd name="T28" fmla="*/ 16 w 71"/>
                  <a:gd name="T29" fmla="*/ 12 h 32"/>
                  <a:gd name="T30" fmla="*/ 14 w 71"/>
                  <a:gd name="T31" fmla="*/ 11 h 32"/>
                  <a:gd name="T32" fmla="*/ 15 w 71"/>
                  <a:gd name="T33" fmla="*/ 10 h 32"/>
                  <a:gd name="T34" fmla="*/ 14 w 71"/>
                  <a:gd name="T35" fmla="*/ 5 h 32"/>
                  <a:gd name="T36" fmla="*/ 10 w 71"/>
                  <a:gd name="T37" fmla="*/ 2 h 32"/>
                  <a:gd name="T38" fmla="*/ 5 w 71"/>
                  <a:gd name="T39" fmla="*/ 5 h 32"/>
                  <a:gd name="T40" fmla="*/ 2 w 71"/>
                  <a:gd name="T41" fmla="*/ 12 h 32"/>
                  <a:gd name="T42" fmla="*/ 3 w 71"/>
                  <a:gd name="T43" fmla="*/ 22 h 32"/>
                  <a:gd name="T44" fmla="*/ 8 w 71"/>
                  <a:gd name="T45" fmla="*/ 25 h 32"/>
                  <a:gd name="T46" fmla="*/ 10 w 71"/>
                  <a:gd name="T47" fmla="*/ 25 h 32"/>
                  <a:gd name="T48" fmla="*/ 11 w 71"/>
                  <a:gd name="T49" fmla="*/ 25 h 32"/>
                  <a:gd name="T50" fmla="*/ 11 w 71"/>
                  <a:gd name="T51" fmla="*/ 25 h 32"/>
                  <a:gd name="T52" fmla="*/ 12 w 71"/>
                  <a:gd name="T53" fmla="*/ 26 h 32"/>
                  <a:gd name="T54" fmla="*/ 15 w 71"/>
                  <a:gd name="T55" fmla="*/ 30 h 32"/>
                  <a:gd name="T56" fmla="*/ 18 w 71"/>
                  <a:gd name="T57" fmla="*/ 30 h 32"/>
                  <a:gd name="T58" fmla="*/ 22 w 71"/>
                  <a:gd name="T59" fmla="*/ 28 h 32"/>
                  <a:gd name="T60" fmla="*/ 25 w 71"/>
                  <a:gd name="T61" fmla="*/ 28 h 32"/>
                  <a:gd name="T62" fmla="*/ 27 w 71"/>
                  <a:gd name="T63" fmla="*/ 28 h 32"/>
                  <a:gd name="T64" fmla="*/ 31 w 71"/>
                  <a:gd name="T65" fmla="*/ 29 h 32"/>
                  <a:gd name="T66" fmla="*/ 33 w 71"/>
                  <a:gd name="T67" fmla="*/ 28 h 32"/>
                  <a:gd name="T68" fmla="*/ 34 w 71"/>
                  <a:gd name="T69" fmla="*/ 28 h 32"/>
                  <a:gd name="T70" fmla="*/ 37 w 71"/>
                  <a:gd name="T71" fmla="*/ 28 h 32"/>
                  <a:gd name="T72" fmla="*/ 38 w 71"/>
                  <a:gd name="T73" fmla="*/ 28 h 32"/>
                  <a:gd name="T74" fmla="*/ 40 w 71"/>
                  <a:gd name="T75" fmla="*/ 28 h 32"/>
                  <a:gd name="T76" fmla="*/ 44 w 71"/>
                  <a:gd name="T77" fmla="*/ 28 h 32"/>
                  <a:gd name="T78" fmla="*/ 47 w 71"/>
                  <a:gd name="T79" fmla="*/ 27 h 32"/>
                  <a:gd name="T80" fmla="*/ 51 w 71"/>
                  <a:gd name="T81" fmla="*/ 29 h 32"/>
                  <a:gd name="T82" fmla="*/ 58 w 71"/>
                  <a:gd name="T83" fmla="*/ 32 h 32"/>
                  <a:gd name="T84" fmla="*/ 63 w 71"/>
                  <a:gd name="T85" fmla="*/ 27 h 32"/>
                  <a:gd name="T86" fmla="*/ 66 w 71"/>
                  <a:gd name="T87" fmla="*/ 25 h 32"/>
                  <a:gd name="T88" fmla="*/ 66 w 71"/>
                  <a:gd name="T89" fmla="*/ 19 h 32"/>
                  <a:gd name="T90" fmla="*/ 63 w 71"/>
                  <a:gd name="T91" fmla="*/ 16 h 32"/>
                  <a:gd name="T92" fmla="*/ 71 w 71"/>
                  <a:gd name="T93"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32">
                    <a:moveTo>
                      <a:pt x="71" y="6"/>
                    </a:moveTo>
                    <a:cubicBezTo>
                      <a:pt x="71" y="4"/>
                      <a:pt x="71" y="2"/>
                      <a:pt x="70" y="1"/>
                    </a:cubicBezTo>
                    <a:cubicBezTo>
                      <a:pt x="69" y="0"/>
                      <a:pt x="68" y="0"/>
                      <a:pt x="66" y="0"/>
                    </a:cubicBezTo>
                    <a:cubicBezTo>
                      <a:pt x="62" y="0"/>
                      <a:pt x="56" y="5"/>
                      <a:pt x="56" y="5"/>
                    </a:cubicBezTo>
                    <a:cubicBezTo>
                      <a:pt x="53" y="8"/>
                      <a:pt x="50" y="11"/>
                      <a:pt x="46" y="13"/>
                    </a:cubicBezTo>
                    <a:cubicBezTo>
                      <a:pt x="44" y="13"/>
                      <a:pt x="42" y="14"/>
                      <a:pt x="41" y="15"/>
                    </a:cubicBezTo>
                    <a:cubicBezTo>
                      <a:pt x="39" y="16"/>
                      <a:pt x="37" y="17"/>
                      <a:pt x="36" y="17"/>
                    </a:cubicBezTo>
                    <a:cubicBezTo>
                      <a:pt x="35" y="17"/>
                      <a:pt x="35" y="17"/>
                      <a:pt x="34" y="16"/>
                    </a:cubicBezTo>
                    <a:cubicBezTo>
                      <a:pt x="34" y="16"/>
                      <a:pt x="33" y="16"/>
                      <a:pt x="33" y="16"/>
                    </a:cubicBezTo>
                    <a:cubicBezTo>
                      <a:pt x="32" y="15"/>
                      <a:pt x="30" y="14"/>
                      <a:pt x="29" y="14"/>
                    </a:cubicBezTo>
                    <a:cubicBezTo>
                      <a:pt x="27" y="14"/>
                      <a:pt x="26" y="15"/>
                      <a:pt x="24" y="16"/>
                    </a:cubicBezTo>
                    <a:cubicBezTo>
                      <a:pt x="24" y="17"/>
                      <a:pt x="23" y="17"/>
                      <a:pt x="23" y="18"/>
                    </a:cubicBezTo>
                    <a:cubicBezTo>
                      <a:pt x="23" y="18"/>
                      <a:pt x="23" y="18"/>
                      <a:pt x="23" y="18"/>
                    </a:cubicBezTo>
                    <a:cubicBezTo>
                      <a:pt x="22" y="16"/>
                      <a:pt x="21" y="15"/>
                      <a:pt x="19" y="14"/>
                    </a:cubicBezTo>
                    <a:cubicBezTo>
                      <a:pt x="18" y="13"/>
                      <a:pt x="17" y="13"/>
                      <a:pt x="16" y="12"/>
                    </a:cubicBezTo>
                    <a:cubicBezTo>
                      <a:pt x="16" y="12"/>
                      <a:pt x="15" y="11"/>
                      <a:pt x="14" y="11"/>
                    </a:cubicBezTo>
                    <a:cubicBezTo>
                      <a:pt x="14" y="11"/>
                      <a:pt x="14" y="10"/>
                      <a:pt x="15" y="10"/>
                    </a:cubicBezTo>
                    <a:cubicBezTo>
                      <a:pt x="15" y="9"/>
                      <a:pt x="15" y="7"/>
                      <a:pt x="14" y="5"/>
                    </a:cubicBezTo>
                    <a:cubicBezTo>
                      <a:pt x="14" y="3"/>
                      <a:pt x="12" y="2"/>
                      <a:pt x="10" y="2"/>
                    </a:cubicBezTo>
                    <a:cubicBezTo>
                      <a:pt x="8" y="2"/>
                      <a:pt x="7" y="3"/>
                      <a:pt x="5" y="5"/>
                    </a:cubicBezTo>
                    <a:cubicBezTo>
                      <a:pt x="4" y="7"/>
                      <a:pt x="3" y="9"/>
                      <a:pt x="2" y="12"/>
                    </a:cubicBezTo>
                    <a:cubicBezTo>
                      <a:pt x="2" y="13"/>
                      <a:pt x="0" y="18"/>
                      <a:pt x="3" y="22"/>
                    </a:cubicBezTo>
                    <a:cubicBezTo>
                      <a:pt x="4" y="24"/>
                      <a:pt x="6" y="25"/>
                      <a:pt x="8" y="25"/>
                    </a:cubicBezTo>
                    <a:cubicBezTo>
                      <a:pt x="8" y="25"/>
                      <a:pt x="9" y="25"/>
                      <a:pt x="10" y="25"/>
                    </a:cubicBezTo>
                    <a:cubicBezTo>
                      <a:pt x="10" y="25"/>
                      <a:pt x="10" y="25"/>
                      <a:pt x="11" y="25"/>
                    </a:cubicBezTo>
                    <a:cubicBezTo>
                      <a:pt x="11" y="25"/>
                      <a:pt x="11" y="25"/>
                      <a:pt x="11" y="25"/>
                    </a:cubicBezTo>
                    <a:cubicBezTo>
                      <a:pt x="11" y="25"/>
                      <a:pt x="12" y="25"/>
                      <a:pt x="12" y="26"/>
                    </a:cubicBezTo>
                    <a:cubicBezTo>
                      <a:pt x="12" y="27"/>
                      <a:pt x="13" y="29"/>
                      <a:pt x="15" y="30"/>
                    </a:cubicBezTo>
                    <a:cubicBezTo>
                      <a:pt x="16" y="30"/>
                      <a:pt x="17" y="30"/>
                      <a:pt x="18" y="30"/>
                    </a:cubicBezTo>
                    <a:cubicBezTo>
                      <a:pt x="19" y="30"/>
                      <a:pt x="21" y="29"/>
                      <a:pt x="22" y="28"/>
                    </a:cubicBezTo>
                    <a:cubicBezTo>
                      <a:pt x="23" y="28"/>
                      <a:pt x="24" y="28"/>
                      <a:pt x="25" y="28"/>
                    </a:cubicBezTo>
                    <a:cubicBezTo>
                      <a:pt x="25" y="28"/>
                      <a:pt x="26" y="28"/>
                      <a:pt x="27" y="28"/>
                    </a:cubicBezTo>
                    <a:cubicBezTo>
                      <a:pt x="28" y="28"/>
                      <a:pt x="29" y="29"/>
                      <a:pt x="31" y="29"/>
                    </a:cubicBezTo>
                    <a:cubicBezTo>
                      <a:pt x="32" y="29"/>
                      <a:pt x="32" y="29"/>
                      <a:pt x="33" y="28"/>
                    </a:cubicBezTo>
                    <a:cubicBezTo>
                      <a:pt x="34" y="28"/>
                      <a:pt x="34" y="28"/>
                      <a:pt x="34" y="28"/>
                    </a:cubicBezTo>
                    <a:cubicBezTo>
                      <a:pt x="35" y="28"/>
                      <a:pt x="36" y="28"/>
                      <a:pt x="37" y="28"/>
                    </a:cubicBezTo>
                    <a:cubicBezTo>
                      <a:pt x="37" y="28"/>
                      <a:pt x="38" y="28"/>
                      <a:pt x="38" y="28"/>
                    </a:cubicBezTo>
                    <a:cubicBezTo>
                      <a:pt x="39" y="28"/>
                      <a:pt x="40" y="28"/>
                      <a:pt x="40" y="28"/>
                    </a:cubicBezTo>
                    <a:cubicBezTo>
                      <a:pt x="42" y="28"/>
                      <a:pt x="43" y="28"/>
                      <a:pt x="44" y="28"/>
                    </a:cubicBezTo>
                    <a:cubicBezTo>
                      <a:pt x="45" y="28"/>
                      <a:pt x="46" y="27"/>
                      <a:pt x="47" y="27"/>
                    </a:cubicBezTo>
                    <a:cubicBezTo>
                      <a:pt x="48" y="27"/>
                      <a:pt x="50" y="28"/>
                      <a:pt x="51" y="29"/>
                    </a:cubicBezTo>
                    <a:cubicBezTo>
                      <a:pt x="53" y="30"/>
                      <a:pt x="56" y="32"/>
                      <a:pt x="58" y="32"/>
                    </a:cubicBezTo>
                    <a:cubicBezTo>
                      <a:pt x="59" y="32"/>
                      <a:pt x="62" y="31"/>
                      <a:pt x="63" y="27"/>
                    </a:cubicBezTo>
                    <a:cubicBezTo>
                      <a:pt x="64" y="27"/>
                      <a:pt x="65" y="26"/>
                      <a:pt x="66" y="25"/>
                    </a:cubicBezTo>
                    <a:cubicBezTo>
                      <a:pt x="67" y="23"/>
                      <a:pt x="67" y="21"/>
                      <a:pt x="66" y="19"/>
                    </a:cubicBezTo>
                    <a:cubicBezTo>
                      <a:pt x="65" y="18"/>
                      <a:pt x="64" y="17"/>
                      <a:pt x="63" y="16"/>
                    </a:cubicBezTo>
                    <a:cubicBezTo>
                      <a:pt x="67" y="13"/>
                      <a:pt x="71" y="9"/>
                      <a:pt x="71" y="6"/>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01" name="Freeform 66"/>
              <p:cNvSpPr>
                <a:spLocks/>
              </p:cNvSpPr>
              <p:nvPr/>
            </p:nvSpPr>
            <p:spPr bwMode="auto">
              <a:xfrm>
                <a:off x="2480" y="2776"/>
                <a:ext cx="1514" cy="1544"/>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solidFill>
                <a:schemeClr val="accent5"/>
              </a:solid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02" name="Freeform 67"/>
              <p:cNvSpPr>
                <a:spLocks/>
              </p:cNvSpPr>
              <p:nvPr/>
            </p:nvSpPr>
            <p:spPr bwMode="auto">
              <a:xfrm>
                <a:off x="3389" y="2104"/>
                <a:ext cx="1492" cy="1778"/>
              </a:xfrm>
              <a:custGeom>
                <a:avLst/>
                <a:gdLst>
                  <a:gd name="T0" fmla="*/ 399 w 562"/>
                  <a:gd name="T1" fmla="*/ 295 h 669"/>
                  <a:gd name="T2" fmla="*/ 394 w 562"/>
                  <a:gd name="T3" fmla="*/ 338 h 669"/>
                  <a:gd name="T4" fmla="*/ 350 w 562"/>
                  <a:gd name="T5" fmla="*/ 333 h 669"/>
                  <a:gd name="T6" fmla="*/ 329 w 562"/>
                  <a:gd name="T7" fmla="*/ 314 h 669"/>
                  <a:gd name="T8" fmla="*/ 298 w 562"/>
                  <a:gd name="T9" fmla="*/ 289 h 669"/>
                  <a:gd name="T10" fmla="*/ 293 w 562"/>
                  <a:gd name="T11" fmla="*/ 248 h 669"/>
                  <a:gd name="T12" fmla="*/ 298 w 562"/>
                  <a:gd name="T13" fmla="*/ 228 h 669"/>
                  <a:gd name="T14" fmla="*/ 367 w 562"/>
                  <a:gd name="T15" fmla="*/ 209 h 669"/>
                  <a:gd name="T16" fmla="*/ 329 w 562"/>
                  <a:gd name="T17" fmla="*/ 167 h 669"/>
                  <a:gd name="T18" fmla="*/ 295 w 562"/>
                  <a:gd name="T19" fmla="*/ 75 h 669"/>
                  <a:gd name="T20" fmla="*/ 276 w 562"/>
                  <a:gd name="T21" fmla="*/ 60 h 669"/>
                  <a:gd name="T22" fmla="*/ 257 w 562"/>
                  <a:gd name="T23" fmla="*/ 33 h 669"/>
                  <a:gd name="T24" fmla="*/ 259 w 562"/>
                  <a:gd name="T25" fmla="*/ 65 h 669"/>
                  <a:gd name="T26" fmla="*/ 257 w 562"/>
                  <a:gd name="T27" fmla="*/ 90 h 669"/>
                  <a:gd name="T28" fmla="*/ 247 w 562"/>
                  <a:gd name="T29" fmla="*/ 109 h 669"/>
                  <a:gd name="T30" fmla="*/ 227 w 562"/>
                  <a:gd name="T31" fmla="*/ 113 h 669"/>
                  <a:gd name="T32" fmla="*/ 200 w 562"/>
                  <a:gd name="T33" fmla="*/ 106 h 669"/>
                  <a:gd name="T34" fmla="*/ 186 w 562"/>
                  <a:gd name="T35" fmla="*/ 87 h 669"/>
                  <a:gd name="T36" fmla="*/ 173 w 562"/>
                  <a:gd name="T37" fmla="*/ 53 h 669"/>
                  <a:gd name="T38" fmla="*/ 154 w 562"/>
                  <a:gd name="T39" fmla="*/ 32 h 669"/>
                  <a:gd name="T40" fmla="*/ 135 w 562"/>
                  <a:gd name="T41" fmla="*/ 35 h 669"/>
                  <a:gd name="T42" fmla="*/ 108 w 562"/>
                  <a:gd name="T43" fmla="*/ 14 h 669"/>
                  <a:gd name="T44" fmla="*/ 76 w 562"/>
                  <a:gd name="T45" fmla="*/ 1 h 669"/>
                  <a:gd name="T46" fmla="*/ 58 w 562"/>
                  <a:gd name="T47" fmla="*/ 15 h 669"/>
                  <a:gd name="T48" fmla="*/ 39 w 562"/>
                  <a:gd name="T49" fmla="*/ 13 h 669"/>
                  <a:gd name="T50" fmla="*/ 11 w 562"/>
                  <a:gd name="T51" fmla="*/ 49 h 669"/>
                  <a:gd name="T52" fmla="*/ 12 w 562"/>
                  <a:gd name="T53" fmla="*/ 79 h 669"/>
                  <a:gd name="T54" fmla="*/ 26 w 562"/>
                  <a:gd name="T55" fmla="*/ 102 h 669"/>
                  <a:gd name="T56" fmla="*/ 30 w 562"/>
                  <a:gd name="T57" fmla="*/ 119 h 669"/>
                  <a:gd name="T58" fmla="*/ 48 w 562"/>
                  <a:gd name="T59" fmla="*/ 184 h 669"/>
                  <a:gd name="T60" fmla="*/ 73 w 562"/>
                  <a:gd name="T61" fmla="*/ 231 h 669"/>
                  <a:gd name="T62" fmla="*/ 86 w 562"/>
                  <a:gd name="T63" fmla="*/ 250 h 669"/>
                  <a:gd name="T64" fmla="*/ 61 w 562"/>
                  <a:gd name="T65" fmla="*/ 283 h 669"/>
                  <a:gd name="T66" fmla="*/ 25 w 562"/>
                  <a:gd name="T67" fmla="*/ 329 h 669"/>
                  <a:gd name="T68" fmla="*/ 40 w 562"/>
                  <a:gd name="T69" fmla="*/ 347 h 669"/>
                  <a:gd name="T70" fmla="*/ 59 w 562"/>
                  <a:gd name="T71" fmla="*/ 403 h 669"/>
                  <a:gd name="T72" fmla="*/ 46 w 562"/>
                  <a:gd name="T73" fmla="*/ 432 h 669"/>
                  <a:gd name="T74" fmla="*/ 99 w 562"/>
                  <a:gd name="T75" fmla="*/ 639 h 669"/>
                  <a:gd name="T76" fmla="*/ 183 w 562"/>
                  <a:gd name="T77" fmla="*/ 658 h 669"/>
                  <a:gd name="T78" fmla="*/ 226 w 562"/>
                  <a:gd name="T79" fmla="*/ 661 h 669"/>
                  <a:gd name="T80" fmla="*/ 286 w 562"/>
                  <a:gd name="T81" fmla="*/ 655 h 669"/>
                  <a:gd name="T82" fmla="*/ 330 w 562"/>
                  <a:gd name="T83" fmla="*/ 613 h 669"/>
                  <a:gd name="T84" fmla="*/ 339 w 562"/>
                  <a:gd name="T85" fmla="*/ 546 h 669"/>
                  <a:gd name="T86" fmla="*/ 359 w 562"/>
                  <a:gd name="T87" fmla="*/ 509 h 669"/>
                  <a:gd name="T88" fmla="*/ 414 w 562"/>
                  <a:gd name="T89" fmla="*/ 484 h 669"/>
                  <a:gd name="T90" fmla="*/ 442 w 562"/>
                  <a:gd name="T91" fmla="*/ 468 h 669"/>
                  <a:gd name="T92" fmla="*/ 446 w 562"/>
                  <a:gd name="T93" fmla="*/ 436 h 669"/>
                  <a:gd name="T94" fmla="*/ 309 w 562"/>
                  <a:gd name="T95" fmla="*/ 562 h 669"/>
                  <a:gd name="T96" fmla="*/ 308 w 562"/>
                  <a:gd name="T97" fmla="*/ 554 h 669"/>
                  <a:gd name="T98" fmla="*/ 318 w 562"/>
                  <a:gd name="T99" fmla="*/ 532 h 669"/>
                  <a:gd name="T100" fmla="*/ 350 w 562"/>
                  <a:gd name="T101" fmla="*/ 457 h 669"/>
                  <a:gd name="T102" fmla="*/ 372 w 562"/>
                  <a:gd name="T103" fmla="*/ 411 h 669"/>
                  <a:gd name="T104" fmla="*/ 412 w 562"/>
                  <a:gd name="T105" fmla="*/ 390 h 669"/>
                  <a:gd name="T106" fmla="*/ 435 w 562"/>
                  <a:gd name="T107" fmla="*/ 383 h 669"/>
                  <a:gd name="T108" fmla="*/ 459 w 562"/>
                  <a:gd name="T109" fmla="*/ 373 h 669"/>
                  <a:gd name="T110" fmla="*/ 477 w 562"/>
                  <a:gd name="T111" fmla="*/ 365 h 669"/>
                  <a:gd name="T112" fmla="*/ 507 w 562"/>
                  <a:gd name="T113" fmla="*/ 351 h 669"/>
                  <a:gd name="T114" fmla="*/ 532 w 562"/>
                  <a:gd name="T115" fmla="*/ 311 h 669"/>
                  <a:gd name="T116" fmla="*/ 547 w 562"/>
                  <a:gd name="T117" fmla="*/ 281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2" h="669">
                    <a:moveTo>
                      <a:pt x="551" y="246"/>
                    </a:moveTo>
                    <a:cubicBezTo>
                      <a:pt x="549" y="248"/>
                      <a:pt x="549" y="248"/>
                      <a:pt x="549" y="248"/>
                    </a:cubicBezTo>
                    <a:cubicBezTo>
                      <a:pt x="538" y="253"/>
                      <a:pt x="526" y="259"/>
                      <a:pt x="515" y="265"/>
                    </a:cubicBezTo>
                    <a:cubicBezTo>
                      <a:pt x="513" y="266"/>
                      <a:pt x="513" y="266"/>
                      <a:pt x="513" y="266"/>
                    </a:cubicBezTo>
                    <a:cubicBezTo>
                      <a:pt x="488" y="279"/>
                      <a:pt x="461" y="292"/>
                      <a:pt x="435" y="306"/>
                    </a:cubicBezTo>
                    <a:cubicBezTo>
                      <a:pt x="430" y="308"/>
                      <a:pt x="425" y="310"/>
                      <a:pt x="421" y="313"/>
                    </a:cubicBezTo>
                    <a:cubicBezTo>
                      <a:pt x="418" y="314"/>
                      <a:pt x="416" y="314"/>
                      <a:pt x="414" y="314"/>
                    </a:cubicBezTo>
                    <a:cubicBezTo>
                      <a:pt x="409" y="314"/>
                      <a:pt x="406" y="312"/>
                      <a:pt x="401" y="308"/>
                    </a:cubicBezTo>
                    <a:cubicBezTo>
                      <a:pt x="397" y="303"/>
                      <a:pt x="398" y="299"/>
                      <a:pt x="399" y="295"/>
                    </a:cubicBezTo>
                    <a:cubicBezTo>
                      <a:pt x="399" y="291"/>
                      <a:pt x="400" y="288"/>
                      <a:pt x="397" y="284"/>
                    </a:cubicBezTo>
                    <a:cubicBezTo>
                      <a:pt x="395" y="281"/>
                      <a:pt x="393" y="280"/>
                      <a:pt x="391" y="280"/>
                    </a:cubicBezTo>
                    <a:cubicBezTo>
                      <a:pt x="390" y="280"/>
                      <a:pt x="390" y="280"/>
                      <a:pt x="389" y="280"/>
                    </a:cubicBezTo>
                    <a:cubicBezTo>
                      <a:pt x="386" y="281"/>
                      <a:pt x="383" y="287"/>
                      <a:pt x="383" y="292"/>
                    </a:cubicBezTo>
                    <a:cubicBezTo>
                      <a:pt x="383" y="297"/>
                      <a:pt x="386" y="300"/>
                      <a:pt x="389" y="303"/>
                    </a:cubicBezTo>
                    <a:cubicBezTo>
                      <a:pt x="391" y="306"/>
                      <a:pt x="392" y="308"/>
                      <a:pt x="394" y="311"/>
                    </a:cubicBezTo>
                    <a:cubicBezTo>
                      <a:pt x="396" y="317"/>
                      <a:pt x="396" y="325"/>
                      <a:pt x="395" y="333"/>
                    </a:cubicBezTo>
                    <a:cubicBezTo>
                      <a:pt x="395" y="334"/>
                      <a:pt x="395" y="336"/>
                      <a:pt x="395" y="337"/>
                    </a:cubicBezTo>
                    <a:cubicBezTo>
                      <a:pt x="395" y="338"/>
                      <a:pt x="395" y="338"/>
                      <a:pt x="394" y="338"/>
                    </a:cubicBezTo>
                    <a:cubicBezTo>
                      <a:pt x="394" y="338"/>
                      <a:pt x="394" y="338"/>
                      <a:pt x="394" y="338"/>
                    </a:cubicBezTo>
                    <a:cubicBezTo>
                      <a:pt x="392" y="338"/>
                      <a:pt x="387" y="335"/>
                      <a:pt x="379" y="329"/>
                    </a:cubicBezTo>
                    <a:cubicBezTo>
                      <a:pt x="378" y="328"/>
                      <a:pt x="378" y="328"/>
                      <a:pt x="378" y="328"/>
                    </a:cubicBezTo>
                    <a:cubicBezTo>
                      <a:pt x="376" y="327"/>
                      <a:pt x="375" y="326"/>
                      <a:pt x="373" y="326"/>
                    </a:cubicBezTo>
                    <a:cubicBezTo>
                      <a:pt x="371" y="326"/>
                      <a:pt x="369" y="327"/>
                      <a:pt x="367" y="329"/>
                    </a:cubicBezTo>
                    <a:cubicBezTo>
                      <a:pt x="365" y="330"/>
                      <a:pt x="365" y="330"/>
                      <a:pt x="365" y="330"/>
                    </a:cubicBezTo>
                    <a:cubicBezTo>
                      <a:pt x="360" y="333"/>
                      <a:pt x="358" y="333"/>
                      <a:pt x="355" y="333"/>
                    </a:cubicBezTo>
                    <a:cubicBezTo>
                      <a:pt x="354" y="333"/>
                      <a:pt x="353" y="333"/>
                      <a:pt x="352" y="333"/>
                    </a:cubicBezTo>
                    <a:cubicBezTo>
                      <a:pt x="350" y="333"/>
                      <a:pt x="350" y="333"/>
                      <a:pt x="350" y="333"/>
                    </a:cubicBezTo>
                    <a:cubicBezTo>
                      <a:pt x="344" y="333"/>
                      <a:pt x="344" y="333"/>
                      <a:pt x="341" y="328"/>
                    </a:cubicBezTo>
                    <a:cubicBezTo>
                      <a:pt x="341" y="327"/>
                      <a:pt x="341" y="327"/>
                      <a:pt x="341" y="327"/>
                    </a:cubicBezTo>
                    <a:cubicBezTo>
                      <a:pt x="340" y="325"/>
                      <a:pt x="339" y="323"/>
                      <a:pt x="339" y="320"/>
                    </a:cubicBezTo>
                    <a:cubicBezTo>
                      <a:pt x="338" y="315"/>
                      <a:pt x="337" y="313"/>
                      <a:pt x="336" y="311"/>
                    </a:cubicBezTo>
                    <a:cubicBezTo>
                      <a:pt x="335" y="311"/>
                      <a:pt x="335" y="310"/>
                      <a:pt x="335" y="310"/>
                    </a:cubicBezTo>
                    <a:cubicBezTo>
                      <a:pt x="332" y="308"/>
                      <a:pt x="332" y="308"/>
                      <a:pt x="332" y="308"/>
                    </a:cubicBezTo>
                    <a:cubicBezTo>
                      <a:pt x="330" y="312"/>
                      <a:pt x="330" y="312"/>
                      <a:pt x="330" y="312"/>
                    </a:cubicBezTo>
                    <a:cubicBezTo>
                      <a:pt x="330" y="312"/>
                      <a:pt x="330" y="313"/>
                      <a:pt x="330" y="313"/>
                    </a:cubicBezTo>
                    <a:cubicBezTo>
                      <a:pt x="329" y="314"/>
                      <a:pt x="329" y="314"/>
                      <a:pt x="329" y="314"/>
                    </a:cubicBezTo>
                    <a:cubicBezTo>
                      <a:pt x="329" y="316"/>
                      <a:pt x="328" y="318"/>
                      <a:pt x="327" y="318"/>
                    </a:cubicBezTo>
                    <a:cubicBezTo>
                      <a:pt x="327" y="318"/>
                      <a:pt x="326" y="318"/>
                      <a:pt x="326" y="318"/>
                    </a:cubicBezTo>
                    <a:cubicBezTo>
                      <a:pt x="325" y="318"/>
                      <a:pt x="325" y="318"/>
                      <a:pt x="324" y="318"/>
                    </a:cubicBezTo>
                    <a:cubicBezTo>
                      <a:pt x="321" y="316"/>
                      <a:pt x="320" y="310"/>
                      <a:pt x="319" y="307"/>
                    </a:cubicBezTo>
                    <a:cubicBezTo>
                      <a:pt x="319" y="307"/>
                      <a:pt x="319" y="307"/>
                      <a:pt x="319" y="307"/>
                    </a:cubicBezTo>
                    <a:cubicBezTo>
                      <a:pt x="319" y="305"/>
                      <a:pt x="318" y="304"/>
                      <a:pt x="318" y="303"/>
                    </a:cubicBezTo>
                    <a:cubicBezTo>
                      <a:pt x="317" y="299"/>
                      <a:pt x="317" y="296"/>
                      <a:pt x="313" y="294"/>
                    </a:cubicBezTo>
                    <a:cubicBezTo>
                      <a:pt x="311" y="293"/>
                      <a:pt x="309" y="293"/>
                      <a:pt x="307" y="292"/>
                    </a:cubicBezTo>
                    <a:cubicBezTo>
                      <a:pt x="304" y="292"/>
                      <a:pt x="301" y="292"/>
                      <a:pt x="298" y="289"/>
                    </a:cubicBezTo>
                    <a:cubicBezTo>
                      <a:pt x="297" y="288"/>
                      <a:pt x="297" y="286"/>
                      <a:pt x="297" y="285"/>
                    </a:cubicBezTo>
                    <a:cubicBezTo>
                      <a:pt x="297" y="283"/>
                      <a:pt x="297" y="282"/>
                      <a:pt x="296" y="281"/>
                    </a:cubicBezTo>
                    <a:cubicBezTo>
                      <a:pt x="295" y="279"/>
                      <a:pt x="294" y="279"/>
                      <a:pt x="292" y="278"/>
                    </a:cubicBezTo>
                    <a:cubicBezTo>
                      <a:pt x="291" y="278"/>
                      <a:pt x="289" y="277"/>
                      <a:pt x="288" y="276"/>
                    </a:cubicBezTo>
                    <a:cubicBezTo>
                      <a:pt x="287" y="274"/>
                      <a:pt x="285" y="266"/>
                      <a:pt x="284" y="258"/>
                    </a:cubicBezTo>
                    <a:cubicBezTo>
                      <a:pt x="284" y="258"/>
                      <a:pt x="284" y="258"/>
                      <a:pt x="284" y="258"/>
                    </a:cubicBezTo>
                    <a:cubicBezTo>
                      <a:pt x="286" y="255"/>
                      <a:pt x="288" y="253"/>
                      <a:pt x="292" y="252"/>
                    </a:cubicBezTo>
                    <a:cubicBezTo>
                      <a:pt x="294" y="251"/>
                      <a:pt x="294" y="251"/>
                      <a:pt x="294" y="251"/>
                    </a:cubicBezTo>
                    <a:cubicBezTo>
                      <a:pt x="293" y="248"/>
                      <a:pt x="293" y="248"/>
                      <a:pt x="293" y="248"/>
                    </a:cubicBezTo>
                    <a:cubicBezTo>
                      <a:pt x="293" y="247"/>
                      <a:pt x="292" y="246"/>
                      <a:pt x="290" y="244"/>
                    </a:cubicBezTo>
                    <a:cubicBezTo>
                      <a:pt x="287" y="242"/>
                      <a:pt x="285" y="240"/>
                      <a:pt x="286" y="237"/>
                    </a:cubicBezTo>
                    <a:cubicBezTo>
                      <a:pt x="286" y="237"/>
                      <a:pt x="287" y="237"/>
                      <a:pt x="287" y="237"/>
                    </a:cubicBezTo>
                    <a:cubicBezTo>
                      <a:pt x="289" y="237"/>
                      <a:pt x="290" y="238"/>
                      <a:pt x="292" y="239"/>
                    </a:cubicBezTo>
                    <a:cubicBezTo>
                      <a:pt x="294" y="240"/>
                      <a:pt x="295" y="240"/>
                      <a:pt x="296" y="240"/>
                    </a:cubicBezTo>
                    <a:cubicBezTo>
                      <a:pt x="297" y="240"/>
                      <a:pt x="297" y="240"/>
                      <a:pt x="297" y="240"/>
                    </a:cubicBezTo>
                    <a:cubicBezTo>
                      <a:pt x="299" y="240"/>
                      <a:pt x="299" y="240"/>
                      <a:pt x="299" y="240"/>
                    </a:cubicBezTo>
                    <a:cubicBezTo>
                      <a:pt x="299" y="238"/>
                      <a:pt x="299" y="238"/>
                      <a:pt x="299" y="238"/>
                    </a:cubicBezTo>
                    <a:cubicBezTo>
                      <a:pt x="300" y="236"/>
                      <a:pt x="299" y="233"/>
                      <a:pt x="298" y="228"/>
                    </a:cubicBezTo>
                    <a:cubicBezTo>
                      <a:pt x="298" y="227"/>
                      <a:pt x="298" y="226"/>
                      <a:pt x="298" y="225"/>
                    </a:cubicBezTo>
                    <a:cubicBezTo>
                      <a:pt x="301" y="226"/>
                      <a:pt x="304" y="227"/>
                      <a:pt x="307" y="228"/>
                    </a:cubicBezTo>
                    <a:cubicBezTo>
                      <a:pt x="312" y="230"/>
                      <a:pt x="316" y="233"/>
                      <a:pt x="322" y="233"/>
                    </a:cubicBezTo>
                    <a:cubicBezTo>
                      <a:pt x="328" y="233"/>
                      <a:pt x="333" y="230"/>
                      <a:pt x="338" y="228"/>
                    </a:cubicBezTo>
                    <a:cubicBezTo>
                      <a:pt x="342" y="227"/>
                      <a:pt x="345" y="225"/>
                      <a:pt x="348" y="225"/>
                    </a:cubicBezTo>
                    <a:cubicBezTo>
                      <a:pt x="350" y="224"/>
                      <a:pt x="352" y="224"/>
                      <a:pt x="354" y="224"/>
                    </a:cubicBezTo>
                    <a:cubicBezTo>
                      <a:pt x="358" y="224"/>
                      <a:pt x="358" y="224"/>
                      <a:pt x="358" y="224"/>
                    </a:cubicBezTo>
                    <a:cubicBezTo>
                      <a:pt x="363" y="224"/>
                      <a:pt x="369" y="224"/>
                      <a:pt x="370" y="216"/>
                    </a:cubicBezTo>
                    <a:cubicBezTo>
                      <a:pt x="370" y="213"/>
                      <a:pt x="368" y="211"/>
                      <a:pt x="367" y="209"/>
                    </a:cubicBezTo>
                    <a:cubicBezTo>
                      <a:pt x="366" y="208"/>
                      <a:pt x="365" y="207"/>
                      <a:pt x="364" y="205"/>
                    </a:cubicBezTo>
                    <a:cubicBezTo>
                      <a:pt x="363" y="202"/>
                      <a:pt x="363" y="200"/>
                      <a:pt x="364" y="198"/>
                    </a:cubicBezTo>
                    <a:cubicBezTo>
                      <a:pt x="364" y="196"/>
                      <a:pt x="364" y="195"/>
                      <a:pt x="364" y="193"/>
                    </a:cubicBezTo>
                    <a:cubicBezTo>
                      <a:pt x="364" y="187"/>
                      <a:pt x="360" y="186"/>
                      <a:pt x="356" y="184"/>
                    </a:cubicBezTo>
                    <a:cubicBezTo>
                      <a:pt x="354" y="183"/>
                      <a:pt x="352" y="182"/>
                      <a:pt x="350" y="181"/>
                    </a:cubicBezTo>
                    <a:cubicBezTo>
                      <a:pt x="349" y="179"/>
                      <a:pt x="348" y="178"/>
                      <a:pt x="347" y="177"/>
                    </a:cubicBezTo>
                    <a:cubicBezTo>
                      <a:pt x="346" y="175"/>
                      <a:pt x="345" y="174"/>
                      <a:pt x="343" y="173"/>
                    </a:cubicBezTo>
                    <a:cubicBezTo>
                      <a:pt x="341" y="172"/>
                      <a:pt x="339" y="172"/>
                      <a:pt x="338" y="172"/>
                    </a:cubicBezTo>
                    <a:cubicBezTo>
                      <a:pt x="335" y="171"/>
                      <a:pt x="332" y="171"/>
                      <a:pt x="329" y="167"/>
                    </a:cubicBezTo>
                    <a:cubicBezTo>
                      <a:pt x="328" y="163"/>
                      <a:pt x="327" y="158"/>
                      <a:pt x="327" y="153"/>
                    </a:cubicBezTo>
                    <a:cubicBezTo>
                      <a:pt x="327" y="149"/>
                      <a:pt x="327" y="146"/>
                      <a:pt x="326" y="144"/>
                    </a:cubicBezTo>
                    <a:cubicBezTo>
                      <a:pt x="325" y="139"/>
                      <a:pt x="325" y="135"/>
                      <a:pt x="325" y="131"/>
                    </a:cubicBezTo>
                    <a:cubicBezTo>
                      <a:pt x="325" y="128"/>
                      <a:pt x="325" y="125"/>
                      <a:pt x="324" y="122"/>
                    </a:cubicBezTo>
                    <a:cubicBezTo>
                      <a:pt x="323" y="115"/>
                      <a:pt x="322" y="114"/>
                      <a:pt x="316" y="113"/>
                    </a:cubicBezTo>
                    <a:cubicBezTo>
                      <a:pt x="314" y="112"/>
                      <a:pt x="312" y="112"/>
                      <a:pt x="309" y="110"/>
                    </a:cubicBezTo>
                    <a:cubicBezTo>
                      <a:pt x="303" y="107"/>
                      <a:pt x="303" y="101"/>
                      <a:pt x="304" y="93"/>
                    </a:cubicBezTo>
                    <a:cubicBezTo>
                      <a:pt x="305" y="85"/>
                      <a:pt x="306" y="78"/>
                      <a:pt x="298" y="76"/>
                    </a:cubicBezTo>
                    <a:cubicBezTo>
                      <a:pt x="297" y="75"/>
                      <a:pt x="296" y="75"/>
                      <a:pt x="295" y="75"/>
                    </a:cubicBezTo>
                    <a:cubicBezTo>
                      <a:pt x="293" y="75"/>
                      <a:pt x="291" y="76"/>
                      <a:pt x="289" y="76"/>
                    </a:cubicBezTo>
                    <a:cubicBezTo>
                      <a:pt x="288" y="76"/>
                      <a:pt x="287" y="77"/>
                      <a:pt x="285" y="77"/>
                    </a:cubicBezTo>
                    <a:cubicBezTo>
                      <a:pt x="284" y="77"/>
                      <a:pt x="282" y="76"/>
                      <a:pt x="280" y="72"/>
                    </a:cubicBezTo>
                    <a:cubicBezTo>
                      <a:pt x="280" y="71"/>
                      <a:pt x="280" y="69"/>
                      <a:pt x="281" y="67"/>
                    </a:cubicBezTo>
                    <a:cubicBezTo>
                      <a:pt x="282" y="65"/>
                      <a:pt x="282" y="64"/>
                      <a:pt x="282" y="63"/>
                    </a:cubicBezTo>
                    <a:cubicBezTo>
                      <a:pt x="281" y="63"/>
                      <a:pt x="281" y="63"/>
                      <a:pt x="281" y="63"/>
                    </a:cubicBezTo>
                    <a:cubicBezTo>
                      <a:pt x="281" y="62"/>
                      <a:pt x="281" y="62"/>
                      <a:pt x="281" y="62"/>
                    </a:cubicBezTo>
                    <a:cubicBezTo>
                      <a:pt x="281" y="61"/>
                      <a:pt x="280" y="60"/>
                      <a:pt x="277" y="60"/>
                    </a:cubicBezTo>
                    <a:cubicBezTo>
                      <a:pt x="277" y="60"/>
                      <a:pt x="276" y="60"/>
                      <a:pt x="276" y="60"/>
                    </a:cubicBezTo>
                    <a:cubicBezTo>
                      <a:pt x="275" y="60"/>
                      <a:pt x="275" y="60"/>
                      <a:pt x="274" y="60"/>
                    </a:cubicBezTo>
                    <a:cubicBezTo>
                      <a:pt x="273" y="60"/>
                      <a:pt x="272" y="60"/>
                      <a:pt x="271" y="59"/>
                    </a:cubicBezTo>
                    <a:cubicBezTo>
                      <a:pt x="269" y="57"/>
                      <a:pt x="268" y="50"/>
                      <a:pt x="267" y="45"/>
                    </a:cubicBezTo>
                    <a:cubicBezTo>
                      <a:pt x="266" y="42"/>
                      <a:pt x="266" y="39"/>
                      <a:pt x="265" y="37"/>
                    </a:cubicBezTo>
                    <a:cubicBezTo>
                      <a:pt x="264" y="34"/>
                      <a:pt x="263" y="31"/>
                      <a:pt x="263" y="28"/>
                    </a:cubicBezTo>
                    <a:cubicBezTo>
                      <a:pt x="262" y="24"/>
                      <a:pt x="262" y="24"/>
                      <a:pt x="262" y="24"/>
                    </a:cubicBezTo>
                    <a:cubicBezTo>
                      <a:pt x="256" y="25"/>
                      <a:pt x="256" y="25"/>
                      <a:pt x="256" y="25"/>
                    </a:cubicBezTo>
                    <a:cubicBezTo>
                      <a:pt x="256" y="25"/>
                      <a:pt x="256" y="25"/>
                      <a:pt x="256" y="26"/>
                    </a:cubicBezTo>
                    <a:cubicBezTo>
                      <a:pt x="255" y="28"/>
                      <a:pt x="256" y="30"/>
                      <a:pt x="257" y="33"/>
                    </a:cubicBezTo>
                    <a:cubicBezTo>
                      <a:pt x="257" y="33"/>
                      <a:pt x="257" y="34"/>
                      <a:pt x="258" y="36"/>
                    </a:cubicBezTo>
                    <a:cubicBezTo>
                      <a:pt x="258" y="36"/>
                      <a:pt x="258" y="37"/>
                      <a:pt x="258" y="38"/>
                    </a:cubicBezTo>
                    <a:cubicBezTo>
                      <a:pt x="258" y="39"/>
                      <a:pt x="259" y="40"/>
                      <a:pt x="259" y="41"/>
                    </a:cubicBezTo>
                    <a:cubicBezTo>
                      <a:pt x="259" y="43"/>
                      <a:pt x="259" y="44"/>
                      <a:pt x="259" y="46"/>
                    </a:cubicBezTo>
                    <a:cubicBezTo>
                      <a:pt x="259" y="47"/>
                      <a:pt x="258" y="47"/>
                      <a:pt x="257" y="48"/>
                    </a:cubicBezTo>
                    <a:cubicBezTo>
                      <a:pt x="257" y="49"/>
                      <a:pt x="256" y="49"/>
                      <a:pt x="256" y="50"/>
                    </a:cubicBezTo>
                    <a:cubicBezTo>
                      <a:pt x="254" y="52"/>
                      <a:pt x="253" y="55"/>
                      <a:pt x="254" y="59"/>
                    </a:cubicBezTo>
                    <a:cubicBezTo>
                      <a:pt x="254" y="62"/>
                      <a:pt x="257" y="63"/>
                      <a:pt x="258" y="65"/>
                    </a:cubicBezTo>
                    <a:cubicBezTo>
                      <a:pt x="259" y="65"/>
                      <a:pt x="259" y="65"/>
                      <a:pt x="259" y="65"/>
                    </a:cubicBezTo>
                    <a:cubicBezTo>
                      <a:pt x="260" y="66"/>
                      <a:pt x="260" y="67"/>
                      <a:pt x="260" y="70"/>
                    </a:cubicBezTo>
                    <a:cubicBezTo>
                      <a:pt x="260" y="71"/>
                      <a:pt x="260" y="72"/>
                      <a:pt x="260" y="73"/>
                    </a:cubicBezTo>
                    <a:cubicBezTo>
                      <a:pt x="260" y="74"/>
                      <a:pt x="260" y="74"/>
                      <a:pt x="260" y="74"/>
                    </a:cubicBezTo>
                    <a:cubicBezTo>
                      <a:pt x="260" y="76"/>
                      <a:pt x="260" y="78"/>
                      <a:pt x="262" y="80"/>
                    </a:cubicBezTo>
                    <a:cubicBezTo>
                      <a:pt x="262" y="80"/>
                      <a:pt x="262" y="80"/>
                      <a:pt x="262" y="80"/>
                    </a:cubicBezTo>
                    <a:cubicBezTo>
                      <a:pt x="262" y="81"/>
                      <a:pt x="262" y="82"/>
                      <a:pt x="261" y="83"/>
                    </a:cubicBezTo>
                    <a:cubicBezTo>
                      <a:pt x="260" y="84"/>
                      <a:pt x="259" y="85"/>
                      <a:pt x="259" y="86"/>
                    </a:cubicBezTo>
                    <a:cubicBezTo>
                      <a:pt x="259" y="86"/>
                      <a:pt x="259" y="87"/>
                      <a:pt x="258" y="87"/>
                    </a:cubicBezTo>
                    <a:cubicBezTo>
                      <a:pt x="258" y="88"/>
                      <a:pt x="257" y="89"/>
                      <a:pt x="257" y="90"/>
                    </a:cubicBezTo>
                    <a:cubicBezTo>
                      <a:pt x="257" y="90"/>
                      <a:pt x="257" y="91"/>
                      <a:pt x="257" y="91"/>
                    </a:cubicBezTo>
                    <a:cubicBezTo>
                      <a:pt x="257" y="91"/>
                      <a:pt x="256" y="91"/>
                      <a:pt x="256" y="91"/>
                    </a:cubicBezTo>
                    <a:cubicBezTo>
                      <a:pt x="256" y="91"/>
                      <a:pt x="255" y="91"/>
                      <a:pt x="255" y="91"/>
                    </a:cubicBezTo>
                    <a:cubicBezTo>
                      <a:pt x="253" y="91"/>
                      <a:pt x="251" y="91"/>
                      <a:pt x="250" y="92"/>
                    </a:cubicBezTo>
                    <a:cubicBezTo>
                      <a:pt x="248" y="95"/>
                      <a:pt x="248" y="100"/>
                      <a:pt x="248" y="103"/>
                    </a:cubicBezTo>
                    <a:cubicBezTo>
                      <a:pt x="248" y="104"/>
                      <a:pt x="248" y="104"/>
                      <a:pt x="248" y="104"/>
                    </a:cubicBezTo>
                    <a:cubicBezTo>
                      <a:pt x="249" y="105"/>
                      <a:pt x="249" y="106"/>
                      <a:pt x="249" y="108"/>
                    </a:cubicBezTo>
                    <a:cubicBezTo>
                      <a:pt x="248" y="108"/>
                      <a:pt x="248" y="108"/>
                      <a:pt x="248" y="108"/>
                    </a:cubicBezTo>
                    <a:cubicBezTo>
                      <a:pt x="248" y="108"/>
                      <a:pt x="248" y="109"/>
                      <a:pt x="247" y="109"/>
                    </a:cubicBezTo>
                    <a:cubicBezTo>
                      <a:pt x="245" y="109"/>
                      <a:pt x="244" y="110"/>
                      <a:pt x="243" y="111"/>
                    </a:cubicBezTo>
                    <a:cubicBezTo>
                      <a:pt x="241" y="113"/>
                      <a:pt x="240" y="115"/>
                      <a:pt x="239" y="117"/>
                    </a:cubicBezTo>
                    <a:cubicBezTo>
                      <a:pt x="239" y="118"/>
                      <a:pt x="239" y="118"/>
                      <a:pt x="239" y="119"/>
                    </a:cubicBezTo>
                    <a:cubicBezTo>
                      <a:pt x="239" y="119"/>
                      <a:pt x="239" y="120"/>
                      <a:pt x="239" y="120"/>
                    </a:cubicBezTo>
                    <a:cubicBezTo>
                      <a:pt x="238" y="120"/>
                      <a:pt x="238" y="120"/>
                      <a:pt x="237" y="120"/>
                    </a:cubicBezTo>
                    <a:cubicBezTo>
                      <a:pt x="237" y="120"/>
                      <a:pt x="237" y="120"/>
                      <a:pt x="236" y="120"/>
                    </a:cubicBezTo>
                    <a:cubicBezTo>
                      <a:pt x="236" y="120"/>
                      <a:pt x="235" y="119"/>
                      <a:pt x="234" y="118"/>
                    </a:cubicBezTo>
                    <a:cubicBezTo>
                      <a:pt x="234" y="117"/>
                      <a:pt x="234" y="117"/>
                      <a:pt x="234" y="117"/>
                    </a:cubicBezTo>
                    <a:cubicBezTo>
                      <a:pt x="232" y="115"/>
                      <a:pt x="230" y="113"/>
                      <a:pt x="227" y="113"/>
                    </a:cubicBezTo>
                    <a:cubicBezTo>
                      <a:pt x="226" y="112"/>
                      <a:pt x="225" y="112"/>
                      <a:pt x="224" y="112"/>
                    </a:cubicBezTo>
                    <a:cubicBezTo>
                      <a:pt x="223" y="112"/>
                      <a:pt x="223" y="112"/>
                      <a:pt x="223" y="112"/>
                    </a:cubicBezTo>
                    <a:cubicBezTo>
                      <a:pt x="222" y="112"/>
                      <a:pt x="221" y="112"/>
                      <a:pt x="220" y="111"/>
                    </a:cubicBezTo>
                    <a:cubicBezTo>
                      <a:pt x="220" y="111"/>
                      <a:pt x="220" y="110"/>
                      <a:pt x="219" y="110"/>
                    </a:cubicBezTo>
                    <a:cubicBezTo>
                      <a:pt x="219" y="108"/>
                      <a:pt x="218" y="107"/>
                      <a:pt x="216" y="106"/>
                    </a:cubicBezTo>
                    <a:cubicBezTo>
                      <a:pt x="214" y="104"/>
                      <a:pt x="212" y="104"/>
                      <a:pt x="210" y="104"/>
                    </a:cubicBezTo>
                    <a:cubicBezTo>
                      <a:pt x="210" y="104"/>
                      <a:pt x="209" y="104"/>
                      <a:pt x="208" y="104"/>
                    </a:cubicBezTo>
                    <a:cubicBezTo>
                      <a:pt x="208" y="104"/>
                      <a:pt x="207" y="104"/>
                      <a:pt x="206" y="104"/>
                    </a:cubicBezTo>
                    <a:cubicBezTo>
                      <a:pt x="204" y="104"/>
                      <a:pt x="202" y="104"/>
                      <a:pt x="200" y="106"/>
                    </a:cubicBezTo>
                    <a:cubicBezTo>
                      <a:pt x="199" y="106"/>
                      <a:pt x="197" y="107"/>
                      <a:pt x="196" y="108"/>
                    </a:cubicBezTo>
                    <a:cubicBezTo>
                      <a:pt x="197" y="106"/>
                      <a:pt x="197" y="105"/>
                      <a:pt x="197" y="103"/>
                    </a:cubicBezTo>
                    <a:cubicBezTo>
                      <a:pt x="197" y="103"/>
                      <a:pt x="197" y="102"/>
                      <a:pt x="198" y="101"/>
                    </a:cubicBezTo>
                    <a:cubicBezTo>
                      <a:pt x="198" y="101"/>
                      <a:pt x="198" y="101"/>
                      <a:pt x="198" y="101"/>
                    </a:cubicBezTo>
                    <a:cubicBezTo>
                      <a:pt x="198" y="99"/>
                      <a:pt x="199" y="95"/>
                      <a:pt x="196" y="93"/>
                    </a:cubicBezTo>
                    <a:cubicBezTo>
                      <a:pt x="195" y="92"/>
                      <a:pt x="194" y="91"/>
                      <a:pt x="192" y="91"/>
                    </a:cubicBezTo>
                    <a:cubicBezTo>
                      <a:pt x="191" y="91"/>
                      <a:pt x="190" y="92"/>
                      <a:pt x="189" y="92"/>
                    </a:cubicBezTo>
                    <a:cubicBezTo>
                      <a:pt x="188" y="92"/>
                      <a:pt x="187" y="93"/>
                      <a:pt x="187" y="93"/>
                    </a:cubicBezTo>
                    <a:cubicBezTo>
                      <a:pt x="187" y="92"/>
                      <a:pt x="186" y="91"/>
                      <a:pt x="186" y="87"/>
                    </a:cubicBezTo>
                    <a:cubicBezTo>
                      <a:pt x="186" y="81"/>
                      <a:pt x="184" y="79"/>
                      <a:pt x="182" y="75"/>
                    </a:cubicBezTo>
                    <a:cubicBezTo>
                      <a:pt x="181" y="73"/>
                      <a:pt x="181" y="72"/>
                      <a:pt x="181" y="70"/>
                    </a:cubicBezTo>
                    <a:cubicBezTo>
                      <a:pt x="181" y="66"/>
                      <a:pt x="180" y="63"/>
                      <a:pt x="177" y="61"/>
                    </a:cubicBezTo>
                    <a:cubicBezTo>
                      <a:pt x="176" y="59"/>
                      <a:pt x="176" y="59"/>
                      <a:pt x="176" y="59"/>
                    </a:cubicBezTo>
                    <a:cubicBezTo>
                      <a:pt x="175" y="59"/>
                      <a:pt x="175" y="58"/>
                      <a:pt x="174" y="57"/>
                    </a:cubicBezTo>
                    <a:cubicBezTo>
                      <a:pt x="173" y="57"/>
                      <a:pt x="173" y="57"/>
                      <a:pt x="173" y="57"/>
                    </a:cubicBezTo>
                    <a:cubicBezTo>
                      <a:pt x="173" y="56"/>
                      <a:pt x="172" y="56"/>
                      <a:pt x="172" y="56"/>
                    </a:cubicBezTo>
                    <a:cubicBezTo>
                      <a:pt x="172" y="55"/>
                      <a:pt x="172" y="55"/>
                      <a:pt x="172" y="55"/>
                    </a:cubicBezTo>
                    <a:cubicBezTo>
                      <a:pt x="172" y="54"/>
                      <a:pt x="173" y="54"/>
                      <a:pt x="173" y="53"/>
                    </a:cubicBezTo>
                    <a:cubicBezTo>
                      <a:pt x="173" y="53"/>
                      <a:pt x="172" y="52"/>
                      <a:pt x="172" y="51"/>
                    </a:cubicBezTo>
                    <a:cubicBezTo>
                      <a:pt x="172" y="49"/>
                      <a:pt x="172" y="48"/>
                      <a:pt x="173" y="46"/>
                    </a:cubicBezTo>
                    <a:cubicBezTo>
                      <a:pt x="173" y="45"/>
                      <a:pt x="173" y="45"/>
                      <a:pt x="174" y="44"/>
                    </a:cubicBezTo>
                    <a:cubicBezTo>
                      <a:pt x="175" y="41"/>
                      <a:pt x="177" y="35"/>
                      <a:pt x="172" y="33"/>
                    </a:cubicBezTo>
                    <a:cubicBezTo>
                      <a:pt x="170" y="32"/>
                      <a:pt x="169" y="32"/>
                      <a:pt x="168" y="32"/>
                    </a:cubicBezTo>
                    <a:cubicBezTo>
                      <a:pt x="165" y="32"/>
                      <a:pt x="164" y="35"/>
                      <a:pt x="163" y="36"/>
                    </a:cubicBezTo>
                    <a:cubicBezTo>
                      <a:pt x="163" y="37"/>
                      <a:pt x="162" y="38"/>
                      <a:pt x="162" y="38"/>
                    </a:cubicBezTo>
                    <a:cubicBezTo>
                      <a:pt x="162" y="38"/>
                      <a:pt x="161" y="37"/>
                      <a:pt x="160" y="36"/>
                    </a:cubicBezTo>
                    <a:cubicBezTo>
                      <a:pt x="159" y="34"/>
                      <a:pt x="157" y="32"/>
                      <a:pt x="154" y="32"/>
                    </a:cubicBezTo>
                    <a:cubicBezTo>
                      <a:pt x="153" y="32"/>
                      <a:pt x="153" y="32"/>
                      <a:pt x="152" y="32"/>
                    </a:cubicBezTo>
                    <a:cubicBezTo>
                      <a:pt x="150" y="32"/>
                      <a:pt x="149" y="34"/>
                      <a:pt x="148" y="34"/>
                    </a:cubicBezTo>
                    <a:cubicBezTo>
                      <a:pt x="148" y="35"/>
                      <a:pt x="148" y="35"/>
                      <a:pt x="148" y="35"/>
                    </a:cubicBezTo>
                    <a:cubicBezTo>
                      <a:pt x="147" y="35"/>
                      <a:pt x="147" y="35"/>
                      <a:pt x="145" y="35"/>
                    </a:cubicBezTo>
                    <a:cubicBezTo>
                      <a:pt x="145" y="35"/>
                      <a:pt x="144" y="35"/>
                      <a:pt x="144" y="35"/>
                    </a:cubicBezTo>
                    <a:cubicBezTo>
                      <a:pt x="143" y="35"/>
                      <a:pt x="142" y="35"/>
                      <a:pt x="142" y="35"/>
                    </a:cubicBezTo>
                    <a:cubicBezTo>
                      <a:pt x="138" y="35"/>
                      <a:pt x="138" y="35"/>
                      <a:pt x="138" y="35"/>
                    </a:cubicBezTo>
                    <a:cubicBezTo>
                      <a:pt x="137" y="35"/>
                      <a:pt x="137" y="35"/>
                      <a:pt x="136" y="35"/>
                    </a:cubicBezTo>
                    <a:cubicBezTo>
                      <a:pt x="135" y="35"/>
                      <a:pt x="135" y="35"/>
                      <a:pt x="135" y="35"/>
                    </a:cubicBezTo>
                    <a:cubicBezTo>
                      <a:pt x="133" y="35"/>
                      <a:pt x="132" y="35"/>
                      <a:pt x="131" y="34"/>
                    </a:cubicBezTo>
                    <a:cubicBezTo>
                      <a:pt x="129" y="34"/>
                      <a:pt x="126" y="31"/>
                      <a:pt x="126" y="28"/>
                    </a:cubicBezTo>
                    <a:cubicBezTo>
                      <a:pt x="126" y="27"/>
                      <a:pt x="126" y="27"/>
                      <a:pt x="126" y="27"/>
                    </a:cubicBezTo>
                    <a:cubicBezTo>
                      <a:pt x="126" y="25"/>
                      <a:pt x="126" y="23"/>
                      <a:pt x="124" y="21"/>
                    </a:cubicBezTo>
                    <a:cubicBezTo>
                      <a:pt x="122" y="19"/>
                      <a:pt x="119" y="18"/>
                      <a:pt x="116" y="18"/>
                    </a:cubicBezTo>
                    <a:cubicBezTo>
                      <a:pt x="116" y="17"/>
                      <a:pt x="116" y="17"/>
                      <a:pt x="116" y="17"/>
                    </a:cubicBezTo>
                    <a:cubicBezTo>
                      <a:pt x="115" y="17"/>
                      <a:pt x="115" y="17"/>
                      <a:pt x="114" y="17"/>
                    </a:cubicBezTo>
                    <a:cubicBezTo>
                      <a:pt x="114" y="16"/>
                      <a:pt x="114" y="16"/>
                      <a:pt x="114" y="16"/>
                    </a:cubicBezTo>
                    <a:cubicBezTo>
                      <a:pt x="112" y="14"/>
                      <a:pt x="110" y="14"/>
                      <a:pt x="108" y="14"/>
                    </a:cubicBezTo>
                    <a:cubicBezTo>
                      <a:pt x="108" y="14"/>
                      <a:pt x="107" y="14"/>
                      <a:pt x="107" y="14"/>
                    </a:cubicBezTo>
                    <a:cubicBezTo>
                      <a:pt x="107" y="14"/>
                      <a:pt x="106" y="14"/>
                      <a:pt x="106" y="13"/>
                    </a:cubicBezTo>
                    <a:cubicBezTo>
                      <a:pt x="105" y="12"/>
                      <a:pt x="104" y="11"/>
                      <a:pt x="103" y="10"/>
                    </a:cubicBezTo>
                    <a:cubicBezTo>
                      <a:pt x="101" y="9"/>
                      <a:pt x="100" y="9"/>
                      <a:pt x="98" y="8"/>
                    </a:cubicBezTo>
                    <a:cubicBezTo>
                      <a:pt x="98" y="8"/>
                      <a:pt x="97" y="8"/>
                      <a:pt x="96" y="7"/>
                    </a:cubicBezTo>
                    <a:cubicBezTo>
                      <a:pt x="96" y="7"/>
                      <a:pt x="95" y="6"/>
                      <a:pt x="94" y="6"/>
                    </a:cubicBezTo>
                    <a:cubicBezTo>
                      <a:pt x="94" y="5"/>
                      <a:pt x="93" y="5"/>
                      <a:pt x="93" y="5"/>
                    </a:cubicBezTo>
                    <a:cubicBezTo>
                      <a:pt x="88" y="2"/>
                      <a:pt x="85" y="0"/>
                      <a:pt x="81" y="0"/>
                    </a:cubicBezTo>
                    <a:cubicBezTo>
                      <a:pt x="80" y="0"/>
                      <a:pt x="78" y="1"/>
                      <a:pt x="76" y="1"/>
                    </a:cubicBezTo>
                    <a:cubicBezTo>
                      <a:pt x="74" y="3"/>
                      <a:pt x="72" y="4"/>
                      <a:pt x="70" y="6"/>
                    </a:cubicBezTo>
                    <a:cubicBezTo>
                      <a:pt x="69" y="7"/>
                      <a:pt x="68" y="8"/>
                      <a:pt x="67" y="9"/>
                    </a:cubicBezTo>
                    <a:cubicBezTo>
                      <a:pt x="66" y="9"/>
                      <a:pt x="66" y="9"/>
                      <a:pt x="66" y="9"/>
                    </a:cubicBezTo>
                    <a:cubicBezTo>
                      <a:pt x="65" y="10"/>
                      <a:pt x="64" y="10"/>
                      <a:pt x="63" y="12"/>
                    </a:cubicBezTo>
                    <a:cubicBezTo>
                      <a:pt x="63" y="12"/>
                      <a:pt x="62" y="13"/>
                      <a:pt x="62" y="13"/>
                    </a:cubicBezTo>
                    <a:cubicBezTo>
                      <a:pt x="62" y="14"/>
                      <a:pt x="61" y="15"/>
                      <a:pt x="61" y="15"/>
                    </a:cubicBezTo>
                    <a:cubicBezTo>
                      <a:pt x="61" y="15"/>
                      <a:pt x="60" y="15"/>
                      <a:pt x="60" y="15"/>
                    </a:cubicBezTo>
                    <a:cubicBezTo>
                      <a:pt x="59" y="15"/>
                      <a:pt x="59" y="15"/>
                      <a:pt x="58" y="15"/>
                    </a:cubicBezTo>
                    <a:cubicBezTo>
                      <a:pt x="58" y="15"/>
                      <a:pt x="58" y="15"/>
                      <a:pt x="58" y="15"/>
                    </a:cubicBezTo>
                    <a:cubicBezTo>
                      <a:pt x="57" y="15"/>
                      <a:pt x="57" y="15"/>
                      <a:pt x="56" y="16"/>
                    </a:cubicBezTo>
                    <a:cubicBezTo>
                      <a:pt x="56" y="15"/>
                      <a:pt x="56" y="15"/>
                      <a:pt x="56" y="15"/>
                    </a:cubicBezTo>
                    <a:cubicBezTo>
                      <a:pt x="55" y="15"/>
                      <a:pt x="55" y="15"/>
                      <a:pt x="54" y="15"/>
                    </a:cubicBezTo>
                    <a:cubicBezTo>
                      <a:pt x="53" y="14"/>
                      <a:pt x="51" y="14"/>
                      <a:pt x="49" y="14"/>
                    </a:cubicBezTo>
                    <a:cubicBezTo>
                      <a:pt x="49" y="14"/>
                      <a:pt x="49" y="14"/>
                      <a:pt x="49" y="14"/>
                    </a:cubicBezTo>
                    <a:cubicBezTo>
                      <a:pt x="48" y="14"/>
                      <a:pt x="48" y="14"/>
                      <a:pt x="47" y="14"/>
                    </a:cubicBezTo>
                    <a:cubicBezTo>
                      <a:pt x="46" y="14"/>
                      <a:pt x="45" y="14"/>
                      <a:pt x="45" y="14"/>
                    </a:cubicBezTo>
                    <a:cubicBezTo>
                      <a:pt x="44" y="14"/>
                      <a:pt x="43" y="14"/>
                      <a:pt x="42" y="14"/>
                    </a:cubicBezTo>
                    <a:cubicBezTo>
                      <a:pt x="41" y="14"/>
                      <a:pt x="40" y="13"/>
                      <a:pt x="39" y="13"/>
                    </a:cubicBezTo>
                    <a:cubicBezTo>
                      <a:pt x="38" y="12"/>
                      <a:pt x="36" y="12"/>
                      <a:pt x="35" y="11"/>
                    </a:cubicBezTo>
                    <a:cubicBezTo>
                      <a:pt x="31" y="10"/>
                      <a:pt x="27" y="9"/>
                      <a:pt x="22" y="9"/>
                    </a:cubicBezTo>
                    <a:cubicBezTo>
                      <a:pt x="20" y="9"/>
                      <a:pt x="19" y="9"/>
                      <a:pt x="17" y="9"/>
                    </a:cubicBezTo>
                    <a:cubicBezTo>
                      <a:pt x="12" y="10"/>
                      <a:pt x="8" y="12"/>
                      <a:pt x="5" y="16"/>
                    </a:cubicBezTo>
                    <a:cubicBezTo>
                      <a:pt x="3" y="18"/>
                      <a:pt x="2" y="20"/>
                      <a:pt x="2" y="23"/>
                    </a:cubicBezTo>
                    <a:cubicBezTo>
                      <a:pt x="2" y="23"/>
                      <a:pt x="1" y="24"/>
                      <a:pt x="1" y="24"/>
                    </a:cubicBezTo>
                    <a:cubicBezTo>
                      <a:pt x="1" y="26"/>
                      <a:pt x="0" y="28"/>
                      <a:pt x="0" y="30"/>
                    </a:cubicBezTo>
                    <a:cubicBezTo>
                      <a:pt x="1" y="34"/>
                      <a:pt x="3" y="39"/>
                      <a:pt x="4" y="42"/>
                    </a:cubicBezTo>
                    <a:cubicBezTo>
                      <a:pt x="6" y="45"/>
                      <a:pt x="9" y="48"/>
                      <a:pt x="11" y="49"/>
                    </a:cubicBezTo>
                    <a:cubicBezTo>
                      <a:pt x="12" y="49"/>
                      <a:pt x="12" y="49"/>
                      <a:pt x="12" y="49"/>
                    </a:cubicBezTo>
                    <a:cubicBezTo>
                      <a:pt x="14" y="51"/>
                      <a:pt x="15" y="52"/>
                      <a:pt x="15" y="53"/>
                    </a:cubicBezTo>
                    <a:cubicBezTo>
                      <a:pt x="15" y="54"/>
                      <a:pt x="14" y="54"/>
                      <a:pt x="14" y="55"/>
                    </a:cubicBezTo>
                    <a:cubicBezTo>
                      <a:pt x="14" y="56"/>
                      <a:pt x="13" y="57"/>
                      <a:pt x="13" y="58"/>
                    </a:cubicBezTo>
                    <a:cubicBezTo>
                      <a:pt x="13" y="60"/>
                      <a:pt x="14" y="63"/>
                      <a:pt x="15" y="65"/>
                    </a:cubicBezTo>
                    <a:cubicBezTo>
                      <a:pt x="16" y="65"/>
                      <a:pt x="16" y="65"/>
                      <a:pt x="16" y="65"/>
                    </a:cubicBezTo>
                    <a:cubicBezTo>
                      <a:pt x="16" y="66"/>
                      <a:pt x="15" y="66"/>
                      <a:pt x="15" y="67"/>
                    </a:cubicBezTo>
                    <a:cubicBezTo>
                      <a:pt x="15" y="67"/>
                      <a:pt x="14" y="68"/>
                      <a:pt x="14" y="69"/>
                    </a:cubicBezTo>
                    <a:cubicBezTo>
                      <a:pt x="12" y="71"/>
                      <a:pt x="9" y="75"/>
                      <a:pt x="12" y="79"/>
                    </a:cubicBezTo>
                    <a:cubicBezTo>
                      <a:pt x="13" y="81"/>
                      <a:pt x="14" y="83"/>
                      <a:pt x="17" y="84"/>
                    </a:cubicBezTo>
                    <a:cubicBezTo>
                      <a:pt x="18" y="84"/>
                      <a:pt x="18" y="84"/>
                      <a:pt x="19" y="84"/>
                    </a:cubicBezTo>
                    <a:cubicBezTo>
                      <a:pt x="19" y="84"/>
                      <a:pt x="19" y="84"/>
                      <a:pt x="19" y="84"/>
                    </a:cubicBezTo>
                    <a:cubicBezTo>
                      <a:pt x="19" y="85"/>
                      <a:pt x="19" y="85"/>
                      <a:pt x="19" y="85"/>
                    </a:cubicBezTo>
                    <a:cubicBezTo>
                      <a:pt x="19" y="86"/>
                      <a:pt x="19" y="87"/>
                      <a:pt x="20" y="88"/>
                    </a:cubicBezTo>
                    <a:cubicBezTo>
                      <a:pt x="20" y="89"/>
                      <a:pt x="20" y="90"/>
                      <a:pt x="20" y="92"/>
                    </a:cubicBezTo>
                    <a:cubicBezTo>
                      <a:pt x="20" y="93"/>
                      <a:pt x="20" y="95"/>
                      <a:pt x="21" y="97"/>
                    </a:cubicBezTo>
                    <a:cubicBezTo>
                      <a:pt x="22" y="99"/>
                      <a:pt x="23" y="100"/>
                      <a:pt x="25" y="101"/>
                    </a:cubicBezTo>
                    <a:cubicBezTo>
                      <a:pt x="25" y="101"/>
                      <a:pt x="26" y="102"/>
                      <a:pt x="26" y="102"/>
                    </a:cubicBezTo>
                    <a:cubicBezTo>
                      <a:pt x="26" y="102"/>
                      <a:pt x="26" y="103"/>
                      <a:pt x="26" y="104"/>
                    </a:cubicBezTo>
                    <a:cubicBezTo>
                      <a:pt x="26" y="105"/>
                      <a:pt x="26" y="105"/>
                      <a:pt x="26" y="105"/>
                    </a:cubicBezTo>
                    <a:cubicBezTo>
                      <a:pt x="26" y="106"/>
                      <a:pt x="27" y="109"/>
                      <a:pt x="29" y="110"/>
                    </a:cubicBezTo>
                    <a:cubicBezTo>
                      <a:pt x="29" y="110"/>
                      <a:pt x="30" y="111"/>
                      <a:pt x="30" y="111"/>
                    </a:cubicBezTo>
                    <a:cubicBezTo>
                      <a:pt x="30" y="111"/>
                      <a:pt x="31" y="111"/>
                      <a:pt x="31" y="111"/>
                    </a:cubicBezTo>
                    <a:cubicBezTo>
                      <a:pt x="31" y="111"/>
                      <a:pt x="31" y="111"/>
                      <a:pt x="31" y="111"/>
                    </a:cubicBezTo>
                    <a:cubicBezTo>
                      <a:pt x="31" y="112"/>
                      <a:pt x="31" y="113"/>
                      <a:pt x="31" y="114"/>
                    </a:cubicBezTo>
                    <a:cubicBezTo>
                      <a:pt x="31" y="115"/>
                      <a:pt x="31" y="115"/>
                      <a:pt x="31" y="115"/>
                    </a:cubicBezTo>
                    <a:cubicBezTo>
                      <a:pt x="32" y="116"/>
                      <a:pt x="31" y="117"/>
                      <a:pt x="30" y="119"/>
                    </a:cubicBezTo>
                    <a:cubicBezTo>
                      <a:pt x="28" y="122"/>
                      <a:pt x="27" y="125"/>
                      <a:pt x="27" y="128"/>
                    </a:cubicBezTo>
                    <a:cubicBezTo>
                      <a:pt x="27" y="130"/>
                      <a:pt x="27" y="131"/>
                      <a:pt x="26" y="132"/>
                    </a:cubicBezTo>
                    <a:cubicBezTo>
                      <a:pt x="26" y="135"/>
                      <a:pt x="26" y="135"/>
                      <a:pt x="26" y="135"/>
                    </a:cubicBezTo>
                    <a:cubicBezTo>
                      <a:pt x="26" y="136"/>
                      <a:pt x="25" y="138"/>
                      <a:pt x="24" y="139"/>
                    </a:cubicBezTo>
                    <a:cubicBezTo>
                      <a:pt x="24" y="140"/>
                      <a:pt x="24" y="140"/>
                      <a:pt x="24" y="140"/>
                    </a:cubicBezTo>
                    <a:cubicBezTo>
                      <a:pt x="21" y="146"/>
                      <a:pt x="12" y="160"/>
                      <a:pt x="23" y="168"/>
                    </a:cubicBezTo>
                    <a:cubicBezTo>
                      <a:pt x="27" y="171"/>
                      <a:pt x="31" y="173"/>
                      <a:pt x="35" y="176"/>
                    </a:cubicBezTo>
                    <a:cubicBezTo>
                      <a:pt x="38" y="178"/>
                      <a:pt x="42" y="180"/>
                      <a:pt x="45" y="182"/>
                    </a:cubicBezTo>
                    <a:cubicBezTo>
                      <a:pt x="46" y="183"/>
                      <a:pt x="47" y="184"/>
                      <a:pt x="48" y="184"/>
                    </a:cubicBezTo>
                    <a:cubicBezTo>
                      <a:pt x="49" y="185"/>
                      <a:pt x="50" y="185"/>
                      <a:pt x="51" y="186"/>
                    </a:cubicBezTo>
                    <a:cubicBezTo>
                      <a:pt x="53" y="187"/>
                      <a:pt x="54" y="189"/>
                      <a:pt x="55" y="190"/>
                    </a:cubicBezTo>
                    <a:cubicBezTo>
                      <a:pt x="56" y="191"/>
                      <a:pt x="57" y="192"/>
                      <a:pt x="58" y="194"/>
                    </a:cubicBezTo>
                    <a:cubicBezTo>
                      <a:pt x="59" y="195"/>
                      <a:pt x="59" y="195"/>
                      <a:pt x="59" y="195"/>
                    </a:cubicBezTo>
                    <a:cubicBezTo>
                      <a:pt x="62" y="199"/>
                      <a:pt x="64" y="202"/>
                      <a:pt x="65" y="206"/>
                    </a:cubicBezTo>
                    <a:cubicBezTo>
                      <a:pt x="66" y="211"/>
                      <a:pt x="68" y="214"/>
                      <a:pt x="70" y="217"/>
                    </a:cubicBezTo>
                    <a:cubicBezTo>
                      <a:pt x="71" y="219"/>
                      <a:pt x="71" y="219"/>
                      <a:pt x="71" y="219"/>
                    </a:cubicBezTo>
                    <a:cubicBezTo>
                      <a:pt x="72" y="221"/>
                      <a:pt x="72" y="224"/>
                      <a:pt x="73" y="227"/>
                    </a:cubicBezTo>
                    <a:cubicBezTo>
                      <a:pt x="73" y="229"/>
                      <a:pt x="73" y="230"/>
                      <a:pt x="73" y="231"/>
                    </a:cubicBezTo>
                    <a:cubicBezTo>
                      <a:pt x="74" y="233"/>
                      <a:pt x="74" y="235"/>
                      <a:pt x="75" y="237"/>
                    </a:cubicBezTo>
                    <a:cubicBezTo>
                      <a:pt x="75" y="238"/>
                      <a:pt x="76" y="239"/>
                      <a:pt x="76" y="240"/>
                    </a:cubicBezTo>
                    <a:cubicBezTo>
                      <a:pt x="76" y="241"/>
                      <a:pt x="76" y="241"/>
                      <a:pt x="76" y="242"/>
                    </a:cubicBezTo>
                    <a:cubicBezTo>
                      <a:pt x="77" y="243"/>
                      <a:pt x="77" y="248"/>
                      <a:pt x="82" y="248"/>
                    </a:cubicBezTo>
                    <a:cubicBezTo>
                      <a:pt x="82" y="248"/>
                      <a:pt x="83" y="247"/>
                      <a:pt x="84" y="247"/>
                    </a:cubicBezTo>
                    <a:cubicBezTo>
                      <a:pt x="85" y="247"/>
                      <a:pt x="86" y="246"/>
                      <a:pt x="87" y="246"/>
                    </a:cubicBezTo>
                    <a:cubicBezTo>
                      <a:pt x="89" y="246"/>
                      <a:pt x="90" y="248"/>
                      <a:pt x="90" y="248"/>
                    </a:cubicBezTo>
                    <a:cubicBezTo>
                      <a:pt x="90" y="249"/>
                      <a:pt x="90" y="249"/>
                      <a:pt x="90" y="249"/>
                    </a:cubicBezTo>
                    <a:cubicBezTo>
                      <a:pt x="89" y="250"/>
                      <a:pt x="87" y="250"/>
                      <a:pt x="86" y="250"/>
                    </a:cubicBezTo>
                    <a:cubicBezTo>
                      <a:pt x="84" y="250"/>
                      <a:pt x="83" y="250"/>
                      <a:pt x="82" y="250"/>
                    </a:cubicBezTo>
                    <a:cubicBezTo>
                      <a:pt x="76" y="251"/>
                      <a:pt x="74" y="256"/>
                      <a:pt x="73" y="260"/>
                    </a:cubicBezTo>
                    <a:cubicBezTo>
                      <a:pt x="72" y="261"/>
                      <a:pt x="72" y="261"/>
                      <a:pt x="72" y="261"/>
                    </a:cubicBezTo>
                    <a:cubicBezTo>
                      <a:pt x="72" y="262"/>
                      <a:pt x="72" y="262"/>
                      <a:pt x="71" y="263"/>
                    </a:cubicBezTo>
                    <a:cubicBezTo>
                      <a:pt x="71" y="264"/>
                      <a:pt x="70" y="265"/>
                      <a:pt x="70" y="266"/>
                    </a:cubicBezTo>
                    <a:cubicBezTo>
                      <a:pt x="69" y="269"/>
                      <a:pt x="68" y="271"/>
                      <a:pt x="67" y="273"/>
                    </a:cubicBezTo>
                    <a:cubicBezTo>
                      <a:pt x="66" y="274"/>
                      <a:pt x="66" y="274"/>
                      <a:pt x="66" y="274"/>
                    </a:cubicBezTo>
                    <a:cubicBezTo>
                      <a:pt x="66" y="276"/>
                      <a:pt x="65" y="278"/>
                      <a:pt x="63" y="280"/>
                    </a:cubicBezTo>
                    <a:cubicBezTo>
                      <a:pt x="63" y="282"/>
                      <a:pt x="62" y="282"/>
                      <a:pt x="61" y="283"/>
                    </a:cubicBezTo>
                    <a:cubicBezTo>
                      <a:pt x="61" y="284"/>
                      <a:pt x="60" y="284"/>
                      <a:pt x="60" y="285"/>
                    </a:cubicBezTo>
                    <a:cubicBezTo>
                      <a:pt x="59" y="286"/>
                      <a:pt x="58" y="287"/>
                      <a:pt x="57" y="288"/>
                    </a:cubicBezTo>
                    <a:cubicBezTo>
                      <a:pt x="57" y="289"/>
                      <a:pt x="56" y="290"/>
                      <a:pt x="55" y="291"/>
                    </a:cubicBezTo>
                    <a:cubicBezTo>
                      <a:pt x="52" y="294"/>
                      <a:pt x="49" y="298"/>
                      <a:pt x="45" y="301"/>
                    </a:cubicBezTo>
                    <a:cubicBezTo>
                      <a:pt x="44" y="302"/>
                      <a:pt x="43" y="303"/>
                      <a:pt x="42" y="304"/>
                    </a:cubicBezTo>
                    <a:cubicBezTo>
                      <a:pt x="39" y="307"/>
                      <a:pt x="36" y="310"/>
                      <a:pt x="33" y="311"/>
                    </a:cubicBezTo>
                    <a:cubicBezTo>
                      <a:pt x="32" y="312"/>
                      <a:pt x="32" y="312"/>
                      <a:pt x="31" y="312"/>
                    </a:cubicBezTo>
                    <a:cubicBezTo>
                      <a:pt x="27" y="314"/>
                      <a:pt x="21" y="316"/>
                      <a:pt x="21" y="322"/>
                    </a:cubicBezTo>
                    <a:cubicBezTo>
                      <a:pt x="22" y="325"/>
                      <a:pt x="24" y="327"/>
                      <a:pt x="25" y="329"/>
                    </a:cubicBezTo>
                    <a:cubicBezTo>
                      <a:pt x="25" y="329"/>
                      <a:pt x="26" y="329"/>
                      <a:pt x="26" y="330"/>
                    </a:cubicBezTo>
                    <a:cubicBezTo>
                      <a:pt x="27" y="330"/>
                      <a:pt x="27" y="331"/>
                      <a:pt x="28" y="332"/>
                    </a:cubicBezTo>
                    <a:cubicBezTo>
                      <a:pt x="28" y="333"/>
                      <a:pt x="28" y="333"/>
                      <a:pt x="28" y="333"/>
                    </a:cubicBezTo>
                    <a:cubicBezTo>
                      <a:pt x="29" y="335"/>
                      <a:pt x="30" y="336"/>
                      <a:pt x="30" y="337"/>
                    </a:cubicBezTo>
                    <a:cubicBezTo>
                      <a:pt x="31" y="337"/>
                      <a:pt x="31" y="337"/>
                      <a:pt x="31" y="337"/>
                    </a:cubicBezTo>
                    <a:cubicBezTo>
                      <a:pt x="34" y="340"/>
                      <a:pt x="36" y="342"/>
                      <a:pt x="39" y="344"/>
                    </a:cubicBezTo>
                    <a:cubicBezTo>
                      <a:pt x="40" y="345"/>
                      <a:pt x="40" y="345"/>
                      <a:pt x="40" y="345"/>
                    </a:cubicBezTo>
                    <a:cubicBezTo>
                      <a:pt x="40" y="345"/>
                      <a:pt x="40" y="346"/>
                      <a:pt x="40" y="346"/>
                    </a:cubicBezTo>
                    <a:cubicBezTo>
                      <a:pt x="40" y="347"/>
                      <a:pt x="40" y="347"/>
                      <a:pt x="40" y="347"/>
                    </a:cubicBezTo>
                    <a:cubicBezTo>
                      <a:pt x="40" y="348"/>
                      <a:pt x="40" y="348"/>
                      <a:pt x="40" y="349"/>
                    </a:cubicBezTo>
                    <a:cubicBezTo>
                      <a:pt x="39" y="351"/>
                      <a:pt x="38" y="352"/>
                      <a:pt x="38" y="354"/>
                    </a:cubicBezTo>
                    <a:cubicBezTo>
                      <a:pt x="38" y="359"/>
                      <a:pt x="40" y="362"/>
                      <a:pt x="41" y="366"/>
                    </a:cubicBezTo>
                    <a:cubicBezTo>
                      <a:pt x="41" y="367"/>
                      <a:pt x="41" y="367"/>
                      <a:pt x="41" y="367"/>
                    </a:cubicBezTo>
                    <a:cubicBezTo>
                      <a:pt x="42" y="369"/>
                      <a:pt x="44" y="372"/>
                      <a:pt x="45" y="374"/>
                    </a:cubicBezTo>
                    <a:cubicBezTo>
                      <a:pt x="46" y="377"/>
                      <a:pt x="48" y="381"/>
                      <a:pt x="49" y="384"/>
                    </a:cubicBezTo>
                    <a:cubicBezTo>
                      <a:pt x="49" y="385"/>
                      <a:pt x="49" y="386"/>
                      <a:pt x="50" y="387"/>
                    </a:cubicBezTo>
                    <a:cubicBezTo>
                      <a:pt x="51" y="392"/>
                      <a:pt x="52" y="396"/>
                      <a:pt x="56" y="401"/>
                    </a:cubicBezTo>
                    <a:cubicBezTo>
                      <a:pt x="57" y="401"/>
                      <a:pt x="58" y="402"/>
                      <a:pt x="59" y="403"/>
                    </a:cubicBezTo>
                    <a:cubicBezTo>
                      <a:pt x="61" y="405"/>
                      <a:pt x="64" y="408"/>
                      <a:pt x="64" y="410"/>
                    </a:cubicBezTo>
                    <a:cubicBezTo>
                      <a:pt x="64" y="412"/>
                      <a:pt x="63" y="413"/>
                      <a:pt x="61" y="416"/>
                    </a:cubicBezTo>
                    <a:cubicBezTo>
                      <a:pt x="60" y="416"/>
                      <a:pt x="60" y="417"/>
                      <a:pt x="59" y="417"/>
                    </a:cubicBezTo>
                    <a:cubicBezTo>
                      <a:pt x="56" y="421"/>
                      <a:pt x="54" y="428"/>
                      <a:pt x="56" y="433"/>
                    </a:cubicBezTo>
                    <a:cubicBezTo>
                      <a:pt x="56" y="435"/>
                      <a:pt x="58" y="437"/>
                      <a:pt x="59" y="438"/>
                    </a:cubicBezTo>
                    <a:cubicBezTo>
                      <a:pt x="60" y="438"/>
                      <a:pt x="60" y="439"/>
                      <a:pt x="60" y="439"/>
                    </a:cubicBezTo>
                    <a:cubicBezTo>
                      <a:pt x="61" y="440"/>
                      <a:pt x="61" y="442"/>
                      <a:pt x="61" y="443"/>
                    </a:cubicBezTo>
                    <a:cubicBezTo>
                      <a:pt x="58" y="438"/>
                      <a:pt x="54" y="433"/>
                      <a:pt x="50" y="433"/>
                    </a:cubicBezTo>
                    <a:cubicBezTo>
                      <a:pt x="46" y="432"/>
                      <a:pt x="46" y="432"/>
                      <a:pt x="46" y="432"/>
                    </a:cubicBezTo>
                    <a:cubicBezTo>
                      <a:pt x="47" y="436"/>
                      <a:pt x="47" y="436"/>
                      <a:pt x="47" y="436"/>
                    </a:cubicBezTo>
                    <a:cubicBezTo>
                      <a:pt x="52" y="478"/>
                      <a:pt x="59" y="528"/>
                      <a:pt x="66" y="577"/>
                    </a:cubicBezTo>
                    <a:cubicBezTo>
                      <a:pt x="67" y="578"/>
                      <a:pt x="67" y="580"/>
                      <a:pt x="67" y="581"/>
                    </a:cubicBezTo>
                    <a:cubicBezTo>
                      <a:pt x="68" y="585"/>
                      <a:pt x="68" y="589"/>
                      <a:pt x="69" y="593"/>
                    </a:cubicBezTo>
                    <a:cubicBezTo>
                      <a:pt x="69" y="604"/>
                      <a:pt x="73" y="608"/>
                      <a:pt x="78" y="616"/>
                    </a:cubicBezTo>
                    <a:cubicBezTo>
                      <a:pt x="81" y="619"/>
                      <a:pt x="81" y="619"/>
                      <a:pt x="81" y="619"/>
                    </a:cubicBezTo>
                    <a:cubicBezTo>
                      <a:pt x="83" y="622"/>
                      <a:pt x="85" y="624"/>
                      <a:pt x="88" y="626"/>
                    </a:cubicBezTo>
                    <a:cubicBezTo>
                      <a:pt x="90" y="628"/>
                      <a:pt x="92" y="630"/>
                      <a:pt x="94" y="633"/>
                    </a:cubicBezTo>
                    <a:cubicBezTo>
                      <a:pt x="96" y="635"/>
                      <a:pt x="97" y="637"/>
                      <a:pt x="99" y="639"/>
                    </a:cubicBezTo>
                    <a:cubicBezTo>
                      <a:pt x="105" y="647"/>
                      <a:pt x="109" y="653"/>
                      <a:pt x="120" y="653"/>
                    </a:cubicBezTo>
                    <a:cubicBezTo>
                      <a:pt x="122" y="653"/>
                      <a:pt x="124" y="653"/>
                      <a:pt x="126" y="652"/>
                    </a:cubicBezTo>
                    <a:cubicBezTo>
                      <a:pt x="128" y="652"/>
                      <a:pt x="131" y="651"/>
                      <a:pt x="134" y="651"/>
                    </a:cubicBezTo>
                    <a:cubicBezTo>
                      <a:pt x="138" y="650"/>
                      <a:pt x="145" y="648"/>
                      <a:pt x="149" y="648"/>
                    </a:cubicBezTo>
                    <a:cubicBezTo>
                      <a:pt x="150" y="648"/>
                      <a:pt x="150" y="648"/>
                      <a:pt x="150" y="648"/>
                    </a:cubicBezTo>
                    <a:cubicBezTo>
                      <a:pt x="154" y="648"/>
                      <a:pt x="158" y="651"/>
                      <a:pt x="162" y="654"/>
                    </a:cubicBezTo>
                    <a:cubicBezTo>
                      <a:pt x="164" y="656"/>
                      <a:pt x="166" y="658"/>
                      <a:pt x="169" y="659"/>
                    </a:cubicBezTo>
                    <a:cubicBezTo>
                      <a:pt x="172" y="660"/>
                      <a:pt x="174" y="661"/>
                      <a:pt x="176" y="661"/>
                    </a:cubicBezTo>
                    <a:cubicBezTo>
                      <a:pt x="179" y="661"/>
                      <a:pt x="181" y="660"/>
                      <a:pt x="183" y="658"/>
                    </a:cubicBezTo>
                    <a:cubicBezTo>
                      <a:pt x="184" y="658"/>
                      <a:pt x="184" y="658"/>
                      <a:pt x="184" y="658"/>
                    </a:cubicBezTo>
                    <a:cubicBezTo>
                      <a:pt x="185" y="657"/>
                      <a:pt x="186" y="657"/>
                      <a:pt x="187" y="656"/>
                    </a:cubicBezTo>
                    <a:cubicBezTo>
                      <a:pt x="191" y="654"/>
                      <a:pt x="195" y="653"/>
                      <a:pt x="200" y="652"/>
                    </a:cubicBezTo>
                    <a:cubicBezTo>
                      <a:pt x="200" y="652"/>
                      <a:pt x="200" y="652"/>
                      <a:pt x="200" y="652"/>
                    </a:cubicBezTo>
                    <a:cubicBezTo>
                      <a:pt x="203" y="651"/>
                      <a:pt x="205" y="650"/>
                      <a:pt x="208" y="649"/>
                    </a:cubicBezTo>
                    <a:cubicBezTo>
                      <a:pt x="211" y="648"/>
                      <a:pt x="214" y="647"/>
                      <a:pt x="217" y="647"/>
                    </a:cubicBezTo>
                    <a:cubicBezTo>
                      <a:pt x="218" y="647"/>
                      <a:pt x="218" y="647"/>
                      <a:pt x="219" y="648"/>
                    </a:cubicBezTo>
                    <a:cubicBezTo>
                      <a:pt x="222" y="649"/>
                      <a:pt x="223" y="652"/>
                      <a:pt x="224" y="657"/>
                    </a:cubicBezTo>
                    <a:cubicBezTo>
                      <a:pt x="226" y="661"/>
                      <a:pt x="226" y="661"/>
                      <a:pt x="226" y="661"/>
                    </a:cubicBezTo>
                    <a:cubicBezTo>
                      <a:pt x="226" y="663"/>
                      <a:pt x="227" y="664"/>
                      <a:pt x="227" y="666"/>
                    </a:cubicBezTo>
                    <a:cubicBezTo>
                      <a:pt x="228" y="669"/>
                      <a:pt x="228" y="669"/>
                      <a:pt x="228" y="669"/>
                    </a:cubicBezTo>
                    <a:cubicBezTo>
                      <a:pt x="231" y="668"/>
                      <a:pt x="231" y="668"/>
                      <a:pt x="231" y="668"/>
                    </a:cubicBezTo>
                    <a:cubicBezTo>
                      <a:pt x="234" y="668"/>
                      <a:pt x="238" y="667"/>
                      <a:pt x="241" y="667"/>
                    </a:cubicBezTo>
                    <a:cubicBezTo>
                      <a:pt x="246" y="666"/>
                      <a:pt x="252" y="665"/>
                      <a:pt x="257" y="664"/>
                    </a:cubicBezTo>
                    <a:cubicBezTo>
                      <a:pt x="260" y="663"/>
                      <a:pt x="262" y="662"/>
                      <a:pt x="264" y="661"/>
                    </a:cubicBezTo>
                    <a:cubicBezTo>
                      <a:pt x="267" y="660"/>
                      <a:pt x="269" y="659"/>
                      <a:pt x="271" y="658"/>
                    </a:cubicBezTo>
                    <a:cubicBezTo>
                      <a:pt x="272" y="658"/>
                      <a:pt x="274" y="657"/>
                      <a:pt x="275" y="657"/>
                    </a:cubicBezTo>
                    <a:cubicBezTo>
                      <a:pt x="279" y="656"/>
                      <a:pt x="282" y="655"/>
                      <a:pt x="286" y="655"/>
                    </a:cubicBezTo>
                    <a:cubicBezTo>
                      <a:pt x="291" y="655"/>
                      <a:pt x="296" y="653"/>
                      <a:pt x="301" y="651"/>
                    </a:cubicBezTo>
                    <a:cubicBezTo>
                      <a:pt x="302" y="650"/>
                      <a:pt x="302" y="650"/>
                      <a:pt x="302" y="650"/>
                    </a:cubicBezTo>
                    <a:cubicBezTo>
                      <a:pt x="306" y="648"/>
                      <a:pt x="310" y="646"/>
                      <a:pt x="312" y="640"/>
                    </a:cubicBezTo>
                    <a:cubicBezTo>
                      <a:pt x="312" y="640"/>
                      <a:pt x="312" y="639"/>
                      <a:pt x="313" y="638"/>
                    </a:cubicBezTo>
                    <a:cubicBezTo>
                      <a:pt x="313" y="637"/>
                      <a:pt x="313" y="636"/>
                      <a:pt x="314" y="635"/>
                    </a:cubicBezTo>
                    <a:cubicBezTo>
                      <a:pt x="316" y="633"/>
                      <a:pt x="317" y="632"/>
                      <a:pt x="319" y="631"/>
                    </a:cubicBezTo>
                    <a:cubicBezTo>
                      <a:pt x="322" y="631"/>
                      <a:pt x="325" y="629"/>
                      <a:pt x="327" y="626"/>
                    </a:cubicBezTo>
                    <a:cubicBezTo>
                      <a:pt x="328" y="623"/>
                      <a:pt x="328" y="621"/>
                      <a:pt x="329" y="619"/>
                    </a:cubicBezTo>
                    <a:cubicBezTo>
                      <a:pt x="329" y="617"/>
                      <a:pt x="329" y="615"/>
                      <a:pt x="330" y="613"/>
                    </a:cubicBezTo>
                    <a:cubicBezTo>
                      <a:pt x="332" y="609"/>
                      <a:pt x="333" y="605"/>
                      <a:pt x="333" y="599"/>
                    </a:cubicBezTo>
                    <a:cubicBezTo>
                      <a:pt x="333" y="596"/>
                      <a:pt x="333" y="593"/>
                      <a:pt x="332" y="591"/>
                    </a:cubicBezTo>
                    <a:cubicBezTo>
                      <a:pt x="332" y="589"/>
                      <a:pt x="332" y="587"/>
                      <a:pt x="331" y="585"/>
                    </a:cubicBezTo>
                    <a:cubicBezTo>
                      <a:pt x="331" y="582"/>
                      <a:pt x="332" y="579"/>
                      <a:pt x="333" y="575"/>
                    </a:cubicBezTo>
                    <a:cubicBezTo>
                      <a:pt x="334" y="574"/>
                      <a:pt x="334" y="571"/>
                      <a:pt x="335" y="569"/>
                    </a:cubicBezTo>
                    <a:cubicBezTo>
                      <a:pt x="335" y="567"/>
                      <a:pt x="335" y="565"/>
                      <a:pt x="335" y="562"/>
                    </a:cubicBezTo>
                    <a:cubicBezTo>
                      <a:pt x="334" y="560"/>
                      <a:pt x="334" y="558"/>
                      <a:pt x="335" y="556"/>
                    </a:cubicBezTo>
                    <a:cubicBezTo>
                      <a:pt x="335" y="554"/>
                      <a:pt x="336" y="553"/>
                      <a:pt x="337" y="552"/>
                    </a:cubicBezTo>
                    <a:cubicBezTo>
                      <a:pt x="338" y="550"/>
                      <a:pt x="338" y="548"/>
                      <a:pt x="339" y="546"/>
                    </a:cubicBezTo>
                    <a:cubicBezTo>
                      <a:pt x="339" y="545"/>
                      <a:pt x="340" y="544"/>
                      <a:pt x="340" y="543"/>
                    </a:cubicBezTo>
                    <a:cubicBezTo>
                      <a:pt x="340" y="542"/>
                      <a:pt x="341" y="537"/>
                      <a:pt x="342" y="537"/>
                    </a:cubicBezTo>
                    <a:cubicBezTo>
                      <a:pt x="343" y="537"/>
                      <a:pt x="344" y="538"/>
                      <a:pt x="346" y="538"/>
                    </a:cubicBezTo>
                    <a:cubicBezTo>
                      <a:pt x="348" y="540"/>
                      <a:pt x="348" y="540"/>
                      <a:pt x="348" y="540"/>
                    </a:cubicBezTo>
                    <a:cubicBezTo>
                      <a:pt x="350" y="538"/>
                      <a:pt x="350" y="538"/>
                      <a:pt x="350" y="538"/>
                    </a:cubicBezTo>
                    <a:cubicBezTo>
                      <a:pt x="351" y="536"/>
                      <a:pt x="352" y="535"/>
                      <a:pt x="354" y="534"/>
                    </a:cubicBezTo>
                    <a:cubicBezTo>
                      <a:pt x="355" y="532"/>
                      <a:pt x="357" y="530"/>
                      <a:pt x="358" y="528"/>
                    </a:cubicBezTo>
                    <a:cubicBezTo>
                      <a:pt x="361" y="524"/>
                      <a:pt x="360" y="520"/>
                      <a:pt x="359" y="517"/>
                    </a:cubicBezTo>
                    <a:cubicBezTo>
                      <a:pt x="358" y="514"/>
                      <a:pt x="357" y="511"/>
                      <a:pt x="359" y="509"/>
                    </a:cubicBezTo>
                    <a:cubicBezTo>
                      <a:pt x="361" y="506"/>
                      <a:pt x="376" y="499"/>
                      <a:pt x="379" y="499"/>
                    </a:cubicBezTo>
                    <a:cubicBezTo>
                      <a:pt x="380" y="499"/>
                      <a:pt x="380" y="499"/>
                      <a:pt x="381" y="499"/>
                    </a:cubicBezTo>
                    <a:cubicBezTo>
                      <a:pt x="382" y="499"/>
                      <a:pt x="383" y="499"/>
                      <a:pt x="384" y="500"/>
                    </a:cubicBezTo>
                    <a:cubicBezTo>
                      <a:pt x="384" y="500"/>
                      <a:pt x="385" y="500"/>
                      <a:pt x="386" y="500"/>
                    </a:cubicBezTo>
                    <a:cubicBezTo>
                      <a:pt x="387" y="500"/>
                      <a:pt x="388" y="500"/>
                      <a:pt x="389" y="499"/>
                    </a:cubicBezTo>
                    <a:cubicBezTo>
                      <a:pt x="390" y="499"/>
                      <a:pt x="391" y="498"/>
                      <a:pt x="394" y="495"/>
                    </a:cubicBezTo>
                    <a:cubicBezTo>
                      <a:pt x="395" y="494"/>
                      <a:pt x="396" y="493"/>
                      <a:pt x="397" y="493"/>
                    </a:cubicBezTo>
                    <a:cubicBezTo>
                      <a:pt x="402" y="489"/>
                      <a:pt x="407" y="486"/>
                      <a:pt x="412" y="484"/>
                    </a:cubicBezTo>
                    <a:cubicBezTo>
                      <a:pt x="414" y="484"/>
                      <a:pt x="414" y="484"/>
                      <a:pt x="414" y="484"/>
                    </a:cubicBezTo>
                    <a:cubicBezTo>
                      <a:pt x="414" y="482"/>
                      <a:pt x="414" y="482"/>
                      <a:pt x="414" y="482"/>
                    </a:cubicBezTo>
                    <a:cubicBezTo>
                      <a:pt x="414" y="482"/>
                      <a:pt x="414" y="481"/>
                      <a:pt x="414" y="481"/>
                    </a:cubicBezTo>
                    <a:cubicBezTo>
                      <a:pt x="414" y="481"/>
                      <a:pt x="415" y="481"/>
                      <a:pt x="415" y="481"/>
                    </a:cubicBezTo>
                    <a:cubicBezTo>
                      <a:pt x="416" y="481"/>
                      <a:pt x="417" y="481"/>
                      <a:pt x="417" y="482"/>
                    </a:cubicBezTo>
                    <a:cubicBezTo>
                      <a:pt x="418" y="482"/>
                      <a:pt x="419" y="482"/>
                      <a:pt x="420" y="482"/>
                    </a:cubicBezTo>
                    <a:cubicBezTo>
                      <a:pt x="424" y="482"/>
                      <a:pt x="428" y="481"/>
                      <a:pt x="431" y="480"/>
                    </a:cubicBezTo>
                    <a:cubicBezTo>
                      <a:pt x="436" y="478"/>
                      <a:pt x="438" y="474"/>
                      <a:pt x="440" y="471"/>
                    </a:cubicBezTo>
                    <a:cubicBezTo>
                      <a:pt x="441" y="470"/>
                      <a:pt x="441" y="470"/>
                      <a:pt x="441" y="470"/>
                    </a:cubicBezTo>
                    <a:cubicBezTo>
                      <a:pt x="441" y="469"/>
                      <a:pt x="441" y="469"/>
                      <a:pt x="442" y="468"/>
                    </a:cubicBezTo>
                    <a:cubicBezTo>
                      <a:pt x="442" y="467"/>
                      <a:pt x="443" y="466"/>
                      <a:pt x="444" y="465"/>
                    </a:cubicBezTo>
                    <a:cubicBezTo>
                      <a:pt x="444" y="464"/>
                      <a:pt x="444" y="464"/>
                      <a:pt x="444" y="464"/>
                    </a:cubicBezTo>
                    <a:cubicBezTo>
                      <a:pt x="445" y="463"/>
                      <a:pt x="445" y="462"/>
                      <a:pt x="445" y="461"/>
                    </a:cubicBezTo>
                    <a:cubicBezTo>
                      <a:pt x="446" y="461"/>
                      <a:pt x="446" y="460"/>
                      <a:pt x="447" y="459"/>
                    </a:cubicBezTo>
                    <a:cubicBezTo>
                      <a:pt x="447" y="459"/>
                      <a:pt x="447" y="458"/>
                      <a:pt x="448" y="457"/>
                    </a:cubicBezTo>
                    <a:cubicBezTo>
                      <a:pt x="448" y="457"/>
                      <a:pt x="448" y="457"/>
                      <a:pt x="449" y="456"/>
                    </a:cubicBezTo>
                    <a:cubicBezTo>
                      <a:pt x="449" y="456"/>
                      <a:pt x="450" y="455"/>
                      <a:pt x="450" y="454"/>
                    </a:cubicBezTo>
                    <a:cubicBezTo>
                      <a:pt x="452" y="452"/>
                      <a:pt x="452" y="449"/>
                      <a:pt x="451" y="445"/>
                    </a:cubicBezTo>
                    <a:cubicBezTo>
                      <a:pt x="451" y="442"/>
                      <a:pt x="449" y="439"/>
                      <a:pt x="446" y="436"/>
                    </a:cubicBezTo>
                    <a:cubicBezTo>
                      <a:pt x="442" y="430"/>
                      <a:pt x="435" y="427"/>
                      <a:pt x="427" y="427"/>
                    </a:cubicBezTo>
                    <a:cubicBezTo>
                      <a:pt x="416" y="427"/>
                      <a:pt x="403" y="433"/>
                      <a:pt x="397" y="437"/>
                    </a:cubicBezTo>
                    <a:cubicBezTo>
                      <a:pt x="380" y="446"/>
                      <a:pt x="367" y="460"/>
                      <a:pt x="357" y="471"/>
                    </a:cubicBezTo>
                    <a:cubicBezTo>
                      <a:pt x="347" y="482"/>
                      <a:pt x="339" y="493"/>
                      <a:pt x="333" y="504"/>
                    </a:cubicBezTo>
                    <a:cubicBezTo>
                      <a:pt x="332" y="506"/>
                      <a:pt x="332" y="506"/>
                      <a:pt x="332" y="506"/>
                    </a:cubicBezTo>
                    <a:cubicBezTo>
                      <a:pt x="330" y="510"/>
                      <a:pt x="327" y="515"/>
                      <a:pt x="326" y="520"/>
                    </a:cubicBezTo>
                    <a:cubicBezTo>
                      <a:pt x="324" y="527"/>
                      <a:pt x="322" y="533"/>
                      <a:pt x="319" y="540"/>
                    </a:cubicBezTo>
                    <a:cubicBezTo>
                      <a:pt x="317" y="543"/>
                      <a:pt x="316" y="546"/>
                      <a:pt x="315" y="549"/>
                    </a:cubicBezTo>
                    <a:cubicBezTo>
                      <a:pt x="314" y="554"/>
                      <a:pt x="312" y="558"/>
                      <a:pt x="309" y="562"/>
                    </a:cubicBezTo>
                    <a:cubicBezTo>
                      <a:pt x="309" y="562"/>
                      <a:pt x="309" y="562"/>
                      <a:pt x="309" y="562"/>
                    </a:cubicBezTo>
                    <a:cubicBezTo>
                      <a:pt x="308" y="563"/>
                      <a:pt x="307" y="565"/>
                      <a:pt x="306" y="565"/>
                    </a:cubicBezTo>
                    <a:cubicBezTo>
                      <a:pt x="306" y="566"/>
                      <a:pt x="305" y="566"/>
                      <a:pt x="305" y="566"/>
                    </a:cubicBezTo>
                    <a:cubicBezTo>
                      <a:pt x="303" y="567"/>
                      <a:pt x="302" y="567"/>
                      <a:pt x="301" y="568"/>
                    </a:cubicBezTo>
                    <a:cubicBezTo>
                      <a:pt x="301" y="568"/>
                      <a:pt x="301" y="568"/>
                      <a:pt x="302" y="567"/>
                    </a:cubicBezTo>
                    <a:cubicBezTo>
                      <a:pt x="302" y="567"/>
                      <a:pt x="302" y="566"/>
                      <a:pt x="303" y="566"/>
                    </a:cubicBezTo>
                    <a:cubicBezTo>
                      <a:pt x="303" y="565"/>
                      <a:pt x="303" y="564"/>
                      <a:pt x="304" y="564"/>
                    </a:cubicBezTo>
                    <a:cubicBezTo>
                      <a:pt x="305" y="563"/>
                      <a:pt x="308" y="562"/>
                      <a:pt x="308" y="558"/>
                    </a:cubicBezTo>
                    <a:cubicBezTo>
                      <a:pt x="308" y="557"/>
                      <a:pt x="308" y="556"/>
                      <a:pt x="308" y="554"/>
                    </a:cubicBezTo>
                    <a:cubicBezTo>
                      <a:pt x="308" y="553"/>
                      <a:pt x="308" y="551"/>
                      <a:pt x="308" y="550"/>
                    </a:cubicBezTo>
                    <a:cubicBezTo>
                      <a:pt x="308" y="549"/>
                      <a:pt x="309" y="548"/>
                      <a:pt x="309" y="547"/>
                    </a:cubicBezTo>
                    <a:cubicBezTo>
                      <a:pt x="310" y="545"/>
                      <a:pt x="310" y="543"/>
                      <a:pt x="311" y="541"/>
                    </a:cubicBezTo>
                    <a:cubicBezTo>
                      <a:pt x="312" y="540"/>
                      <a:pt x="312" y="539"/>
                      <a:pt x="312" y="539"/>
                    </a:cubicBezTo>
                    <a:cubicBezTo>
                      <a:pt x="313" y="538"/>
                      <a:pt x="313" y="537"/>
                      <a:pt x="314" y="536"/>
                    </a:cubicBezTo>
                    <a:cubicBezTo>
                      <a:pt x="314" y="536"/>
                      <a:pt x="314" y="536"/>
                      <a:pt x="314" y="536"/>
                    </a:cubicBezTo>
                    <a:cubicBezTo>
                      <a:pt x="315" y="536"/>
                      <a:pt x="316" y="535"/>
                      <a:pt x="316" y="535"/>
                    </a:cubicBezTo>
                    <a:cubicBezTo>
                      <a:pt x="317" y="534"/>
                      <a:pt x="317" y="533"/>
                      <a:pt x="318" y="532"/>
                    </a:cubicBezTo>
                    <a:cubicBezTo>
                      <a:pt x="318" y="532"/>
                      <a:pt x="318" y="532"/>
                      <a:pt x="318" y="532"/>
                    </a:cubicBezTo>
                    <a:cubicBezTo>
                      <a:pt x="320" y="527"/>
                      <a:pt x="320" y="523"/>
                      <a:pt x="321" y="519"/>
                    </a:cubicBezTo>
                    <a:cubicBezTo>
                      <a:pt x="321" y="517"/>
                      <a:pt x="321" y="514"/>
                      <a:pt x="322" y="512"/>
                    </a:cubicBezTo>
                    <a:cubicBezTo>
                      <a:pt x="322" y="510"/>
                      <a:pt x="323" y="509"/>
                      <a:pt x="324" y="507"/>
                    </a:cubicBezTo>
                    <a:cubicBezTo>
                      <a:pt x="325" y="507"/>
                      <a:pt x="325" y="506"/>
                      <a:pt x="325" y="505"/>
                    </a:cubicBezTo>
                    <a:cubicBezTo>
                      <a:pt x="328" y="502"/>
                      <a:pt x="328" y="497"/>
                      <a:pt x="328" y="493"/>
                    </a:cubicBezTo>
                    <a:cubicBezTo>
                      <a:pt x="328" y="491"/>
                      <a:pt x="328" y="489"/>
                      <a:pt x="329" y="486"/>
                    </a:cubicBezTo>
                    <a:cubicBezTo>
                      <a:pt x="331" y="479"/>
                      <a:pt x="335" y="473"/>
                      <a:pt x="339" y="468"/>
                    </a:cubicBezTo>
                    <a:cubicBezTo>
                      <a:pt x="340" y="466"/>
                      <a:pt x="342" y="464"/>
                      <a:pt x="344" y="462"/>
                    </a:cubicBezTo>
                    <a:cubicBezTo>
                      <a:pt x="346" y="460"/>
                      <a:pt x="348" y="458"/>
                      <a:pt x="350" y="457"/>
                    </a:cubicBezTo>
                    <a:cubicBezTo>
                      <a:pt x="352" y="455"/>
                      <a:pt x="354" y="453"/>
                      <a:pt x="356" y="452"/>
                    </a:cubicBezTo>
                    <a:cubicBezTo>
                      <a:pt x="357" y="451"/>
                      <a:pt x="358" y="450"/>
                      <a:pt x="360" y="449"/>
                    </a:cubicBezTo>
                    <a:cubicBezTo>
                      <a:pt x="361" y="449"/>
                      <a:pt x="364" y="447"/>
                      <a:pt x="365" y="444"/>
                    </a:cubicBezTo>
                    <a:cubicBezTo>
                      <a:pt x="365" y="443"/>
                      <a:pt x="365" y="442"/>
                      <a:pt x="365" y="441"/>
                    </a:cubicBezTo>
                    <a:cubicBezTo>
                      <a:pt x="365" y="441"/>
                      <a:pt x="365" y="441"/>
                      <a:pt x="365" y="440"/>
                    </a:cubicBezTo>
                    <a:cubicBezTo>
                      <a:pt x="365" y="439"/>
                      <a:pt x="365" y="437"/>
                      <a:pt x="365" y="435"/>
                    </a:cubicBezTo>
                    <a:cubicBezTo>
                      <a:pt x="365" y="433"/>
                      <a:pt x="365" y="431"/>
                      <a:pt x="365" y="429"/>
                    </a:cubicBezTo>
                    <a:cubicBezTo>
                      <a:pt x="365" y="426"/>
                      <a:pt x="365" y="423"/>
                      <a:pt x="366" y="420"/>
                    </a:cubicBezTo>
                    <a:cubicBezTo>
                      <a:pt x="367" y="416"/>
                      <a:pt x="369" y="413"/>
                      <a:pt x="372" y="411"/>
                    </a:cubicBezTo>
                    <a:cubicBezTo>
                      <a:pt x="373" y="410"/>
                      <a:pt x="373" y="410"/>
                      <a:pt x="373" y="410"/>
                    </a:cubicBezTo>
                    <a:cubicBezTo>
                      <a:pt x="373" y="409"/>
                      <a:pt x="374" y="408"/>
                      <a:pt x="375" y="408"/>
                    </a:cubicBezTo>
                    <a:cubicBezTo>
                      <a:pt x="377" y="407"/>
                      <a:pt x="379" y="407"/>
                      <a:pt x="381" y="406"/>
                    </a:cubicBezTo>
                    <a:cubicBezTo>
                      <a:pt x="383" y="404"/>
                      <a:pt x="385" y="403"/>
                      <a:pt x="388" y="401"/>
                    </a:cubicBezTo>
                    <a:cubicBezTo>
                      <a:pt x="389" y="400"/>
                      <a:pt x="389" y="400"/>
                      <a:pt x="389" y="400"/>
                    </a:cubicBezTo>
                    <a:cubicBezTo>
                      <a:pt x="391" y="399"/>
                      <a:pt x="393" y="398"/>
                      <a:pt x="395" y="397"/>
                    </a:cubicBezTo>
                    <a:cubicBezTo>
                      <a:pt x="396" y="395"/>
                      <a:pt x="396" y="395"/>
                      <a:pt x="397" y="395"/>
                    </a:cubicBezTo>
                    <a:cubicBezTo>
                      <a:pt x="401" y="394"/>
                      <a:pt x="405" y="393"/>
                      <a:pt x="409" y="392"/>
                    </a:cubicBezTo>
                    <a:cubicBezTo>
                      <a:pt x="410" y="391"/>
                      <a:pt x="411" y="391"/>
                      <a:pt x="412" y="390"/>
                    </a:cubicBezTo>
                    <a:cubicBezTo>
                      <a:pt x="413" y="390"/>
                      <a:pt x="413" y="390"/>
                      <a:pt x="414" y="389"/>
                    </a:cubicBezTo>
                    <a:cubicBezTo>
                      <a:pt x="415" y="389"/>
                      <a:pt x="415" y="389"/>
                      <a:pt x="416" y="388"/>
                    </a:cubicBezTo>
                    <a:cubicBezTo>
                      <a:pt x="417" y="388"/>
                      <a:pt x="418" y="388"/>
                      <a:pt x="418" y="387"/>
                    </a:cubicBezTo>
                    <a:cubicBezTo>
                      <a:pt x="419" y="387"/>
                      <a:pt x="420" y="387"/>
                      <a:pt x="421" y="387"/>
                    </a:cubicBezTo>
                    <a:cubicBezTo>
                      <a:pt x="422" y="387"/>
                      <a:pt x="422" y="387"/>
                      <a:pt x="422" y="387"/>
                    </a:cubicBezTo>
                    <a:cubicBezTo>
                      <a:pt x="423" y="386"/>
                      <a:pt x="424" y="386"/>
                      <a:pt x="426" y="386"/>
                    </a:cubicBezTo>
                    <a:cubicBezTo>
                      <a:pt x="428" y="385"/>
                      <a:pt x="429" y="384"/>
                      <a:pt x="431" y="383"/>
                    </a:cubicBezTo>
                    <a:cubicBezTo>
                      <a:pt x="431" y="383"/>
                      <a:pt x="432" y="383"/>
                      <a:pt x="432" y="382"/>
                    </a:cubicBezTo>
                    <a:cubicBezTo>
                      <a:pt x="433" y="382"/>
                      <a:pt x="434" y="383"/>
                      <a:pt x="435" y="383"/>
                    </a:cubicBezTo>
                    <a:cubicBezTo>
                      <a:pt x="435" y="383"/>
                      <a:pt x="436" y="383"/>
                      <a:pt x="436" y="383"/>
                    </a:cubicBezTo>
                    <a:cubicBezTo>
                      <a:pt x="439" y="383"/>
                      <a:pt x="442" y="381"/>
                      <a:pt x="444" y="380"/>
                    </a:cubicBezTo>
                    <a:cubicBezTo>
                      <a:pt x="445" y="380"/>
                      <a:pt x="447" y="379"/>
                      <a:pt x="449" y="377"/>
                    </a:cubicBezTo>
                    <a:cubicBezTo>
                      <a:pt x="449" y="377"/>
                      <a:pt x="450" y="376"/>
                      <a:pt x="450" y="376"/>
                    </a:cubicBezTo>
                    <a:cubicBezTo>
                      <a:pt x="450" y="376"/>
                      <a:pt x="450" y="375"/>
                      <a:pt x="451" y="375"/>
                    </a:cubicBezTo>
                    <a:cubicBezTo>
                      <a:pt x="451" y="375"/>
                      <a:pt x="451" y="375"/>
                      <a:pt x="452" y="375"/>
                    </a:cubicBezTo>
                    <a:cubicBezTo>
                      <a:pt x="453" y="375"/>
                      <a:pt x="453" y="375"/>
                      <a:pt x="454" y="375"/>
                    </a:cubicBezTo>
                    <a:cubicBezTo>
                      <a:pt x="455" y="374"/>
                      <a:pt x="455" y="374"/>
                      <a:pt x="456" y="374"/>
                    </a:cubicBezTo>
                    <a:cubicBezTo>
                      <a:pt x="457" y="373"/>
                      <a:pt x="458" y="373"/>
                      <a:pt x="459" y="373"/>
                    </a:cubicBezTo>
                    <a:cubicBezTo>
                      <a:pt x="460" y="372"/>
                      <a:pt x="461" y="372"/>
                      <a:pt x="463" y="371"/>
                    </a:cubicBezTo>
                    <a:cubicBezTo>
                      <a:pt x="463" y="371"/>
                      <a:pt x="464" y="371"/>
                      <a:pt x="464" y="370"/>
                    </a:cubicBezTo>
                    <a:cubicBezTo>
                      <a:pt x="465" y="370"/>
                      <a:pt x="465" y="370"/>
                      <a:pt x="466" y="370"/>
                    </a:cubicBezTo>
                    <a:cubicBezTo>
                      <a:pt x="467" y="370"/>
                      <a:pt x="468" y="369"/>
                      <a:pt x="469" y="369"/>
                    </a:cubicBezTo>
                    <a:cubicBezTo>
                      <a:pt x="469" y="369"/>
                      <a:pt x="470" y="368"/>
                      <a:pt x="471" y="368"/>
                    </a:cubicBezTo>
                    <a:cubicBezTo>
                      <a:pt x="472" y="368"/>
                      <a:pt x="472" y="368"/>
                      <a:pt x="472" y="368"/>
                    </a:cubicBezTo>
                    <a:cubicBezTo>
                      <a:pt x="473" y="367"/>
                      <a:pt x="474" y="367"/>
                      <a:pt x="475" y="366"/>
                    </a:cubicBezTo>
                    <a:cubicBezTo>
                      <a:pt x="476" y="366"/>
                      <a:pt x="476" y="365"/>
                      <a:pt x="477" y="365"/>
                    </a:cubicBezTo>
                    <a:cubicBezTo>
                      <a:pt x="477" y="365"/>
                      <a:pt x="477" y="365"/>
                      <a:pt x="477" y="365"/>
                    </a:cubicBezTo>
                    <a:cubicBezTo>
                      <a:pt x="478" y="365"/>
                      <a:pt x="479" y="365"/>
                      <a:pt x="480" y="366"/>
                    </a:cubicBezTo>
                    <a:cubicBezTo>
                      <a:pt x="481" y="366"/>
                      <a:pt x="482" y="366"/>
                      <a:pt x="484" y="366"/>
                    </a:cubicBezTo>
                    <a:cubicBezTo>
                      <a:pt x="485" y="366"/>
                      <a:pt x="486" y="366"/>
                      <a:pt x="486" y="366"/>
                    </a:cubicBezTo>
                    <a:cubicBezTo>
                      <a:pt x="489" y="365"/>
                      <a:pt x="491" y="363"/>
                      <a:pt x="492" y="361"/>
                    </a:cubicBezTo>
                    <a:cubicBezTo>
                      <a:pt x="493" y="361"/>
                      <a:pt x="493" y="361"/>
                      <a:pt x="493" y="361"/>
                    </a:cubicBezTo>
                    <a:cubicBezTo>
                      <a:pt x="495" y="359"/>
                      <a:pt x="497" y="357"/>
                      <a:pt x="499" y="356"/>
                    </a:cubicBezTo>
                    <a:cubicBezTo>
                      <a:pt x="499" y="356"/>
                      <a:pt x="500" y="356"/>
                      <a:pt x="501" y="355"/>
                    </a:cubicBezTo>
                    <a:cubicBezTo>
                      <a:pt x="502" y="355"/>
                      <a:pt x="503" y="355"/>
                      <a:pt x="504" y="354"/>
                    </a:cubicBezTo>
                    <a:cubicBezTo>
                      <a:pt x="505" y="353"/>
                      <a:pt x="506" y="352"/>
                      <a:pt x="507" y="351"/>
                    </a:cubicBezTo>
                    <a:cubicBezTo>
                      <a:pt x="508" y="350"/>
                      <a:pt x="510" y="349"/>
                      <a:pt x="511" y="349"/>
                    </a:cubicBezTo>
                    <a:cubicBezTo>
                      <a:pt x="512" y="348"/>
                      <a:pt x="513" y="348"/>
                      <a:pt x="514" y="348"/>
                    </a:cubicBezTo>
                    <a:cubicBezTo>
                      <a:pt x="516" y="348"/>
                      <a:pt x="517" y="348"/>
                      <a:pt x="519" y="348"/>
                    </a:cubicBezTo>
                    <a:cubicBezTo>
                      <a:pt x="523" y="346"/>
                      <a:pt x="523" y="343"/>
                      <a:pt x="524" y="341"/>
                    </a:cubicBezTo>
                    <a:cubicBezTo>
                      <a:pt x="524" y="341"/>
                      <a:pt x="524" y="339"/>
                      <a:pt x="524" y="338"/>
                    </a:cubicBezTo>
                    <a:cubicBezTo>
                      <a:pt x="524" y="337"/>
                      <a:pt x="524" y="336"/>
                      <a:pt x="524" y="335"/>
                    </a:cubicBezTo>
                    <a:cubicBezTo>
                      <a:pt x="525" y="332"/>
                      <a:pt x="526" y="329"/>
                      <a:pt x="527" y="326"/>
                    </a:cubicBezTo>
                    <a:cubicBezTo>
                      <a:pt x="528" y="323"/>
                      <a:pt x="529" y="321"/>
                      <a:pt x="530" y="318"/>
                    </a:cubicBezTo>
                    <a:cubicBezTo>
                      <a:pt x="531" y="315"/>
                      <a:pt x="532" y="313"/>
                      <a:pt x="532" y="311"/>
                    </a:cubicBezTo>
                    <a:cubicBezTo>
                      <a:pt x="532" y="309"/>
                      <a:pt x="532" y="309"/>
                      <a:pt x="532" y="309"/>
                    </a:cubicBezTo>
                    <a:cubicBezTo>
                      <a:pt x="533" y="308"/>
                      <a:pt x="533" y="307"/>
                      <a:pt x="533" y="306"/>
                    </a:cubicBezTo>
                    <a:cubicBezTo>
                      <a:pt x="534" y="305"/>
                      <a:pt x="534" y="304"/>
                      <a:pt x="534" y="303"/>
                    </a:cubicBezTo>
                    <a:cubicBezTo>
                      <a:pt x="535" y="301"/>
                      <a:pt x="535" y="300"/>
                      <a:pt x="535" y="298"/>
                    </a:cubicBezTo>
                    <a:cubicBezTo>
                      <a:pt x="535" y="297"/>
                      <a:pt x="536" y="296"/>
                      <a:pt x="536" y="295"/>
                    </a:cubicBezTo>
                    <a:cubicBezTo>
                      <a:pt x="536" y="295"/>
                      <a:pt x="536" y="294"/>
                      <a:pt x="536" y="293"/>
                    </a:cubicBezTo>
                    <a:cubicBezTo>
                      <a:pt x="536" y="291"/>
                      <a:pt x="537" y="290"/>
                      <a:pt x="538" y="289"/>
                    </a:cubicBezTo>
                    <a:cubicBezTo>
                      <a:pt x="539" y="288"/>
                      <a:pt x="540" y="287"/>
                      <a:pt x="541" y="287"/>
                    </a:cubicBezTo>
                    <a:cubicBezTo>
                      <a:pt x="544" y="286"/>
                      <a:pt x="545" y="283"/>
                      <a:pt x="547" y="281"/>
                    </a:cubicBezTo>
                    <a:cubicBezTo>
                      <a:pt x="547" y="281"/>
                      <a:pt x="547" y="280"/>
                      <a:pt x="547" y="280"/>
                    </a:cubicBezTo>
                    <a:cubicBezTo>
                      <a:pt x="549" y="277"/>
                      <a:pt x="551" y="274"/>
                      <a:pt x="553" y="272"/>
                    </a:cubicBezTo>
                    <a:cubicBezTo>
                      <a:pt x="555" y="270"/>
                      <a:pt x="557" y="269"/>
                      <a:pt x="559" y="267"/>
                    </a:cubicBezTo>
                    <a:cubicBezTo>
                      <a:pt x="562" y="266"/>
                      <a:pt x="562" y="266"/>
                      <a:pt x="562" y="266"/>
                    </a:cubicBezTo>
                    <a:lnTo>
                      <a:pt x="551" y="246"/>
                    </a:ln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03" name="Freeform 68"/>
              <p:cNvSpPr>
                <a:spLocks/>
              </p:cNvSpPr>
              <p:nvPr/>
            </p:nvSpPr>
            <p:spPr bwMode="auto">
              <a:xfrm>
                <a:off x="3484" y="3210"/>
                <a:ext cx="40" cy="42"/>
              </a:xfrm>
              <a:custGeom>
                <a:avLst/>
                <a:gdLst>
                  <a:gd name="T0" fmla="*/ 13 w 15"/>
                  <a:gd name="T1" fmla="*/ 2 h 16"/>
                  <a:gd name="T2" fmla="*/ 9 w 15"/>
                  <a:gd name="T3" fmla="*/ 0 h 16"/>
                  <a:gd name="T4" fmla="*/ 5 w 15"/>
                  <a:gd name="T5" fmla="*/ 0 h 16"/>
                  <a:gd name="T6" fmla="*/ 0 w 15"/>
                  <a:gd name="T7" fmla="*/ 8 h 16"/>
                  <a:gd name="T8" fmla="*/ 5 w 15"/>
                  <a:gd name="T9" fmla="*/ 15 h 16"/>
                  <a:gd name="T10" fmla="*/ 8 w 15"/>
                  <a:gd name="T11" fmla="*/ 16 h 16"/>
                  <a:gd name="T12" fmla="*/ 15 w 15"/>
                  <a:gd name="T13" fmla="*/ 8 h 16"/>
                  <a:gd name="T14" fmla="*/ 13 w 15"/>
                  <a:gd name="T15" fmla="*/ 2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6">
                    <a:moveTo>
                      <a:pt x="13" y="2"/>
                    </a:moveTo>
                    <a:cubicBezTo>
                      <a:pt x="12" y="0"/>
                      <a:pt x="10" y="0"/>
                      <a:pt x="9" y="0"/>
                    </a:cubicBezTo>
                    <a:cubicBezTo>
                      <a:pt x="8" y="0"/>
                      <a:pt x="7" y="0"/>
                      <a:pt x="5" y="0"/>
                    </a:cubicBezTo>
                    <a:cubicBezTo>
                      <a:pt x="2" y="2"/>
                      <a:pt x="0" y="5"/>
                      <a:pt x="0" y="8"/>
                    </a:cubicBezTo>
                    <a:cubicBezTo>
                      <a:pt x="0" y="11"/>
                      <a:pt x="2" y="14"/>
                      <a:pt x="5" y="15"/>
                    </a:cubicBezTo>
                    <a:cubicBezTo>
                      <a:pt x="6" y="16"/>
                      <a:pt x="7" y="16"/>
                      <a:pt x="8" y="16"/>
                    </a:cubicBezTo>
                    <a:cubicBezTo>
                      <a:pt x="11" y="16"/>
                      <a:pt x="14" y="14"/>
                      <a:pt x="15" y="8"/>
                    </a:cubicBezTo>
                    <a:cubicBezTo>
                      <a:pt x="15" y="6"/>
                      <a:pt x="15" y="3"/>
                      <a:pt x="13" y="2"/>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04" name="Freeform 73"/>
              <p:cNvSpPr>
                <a:spLocks/>
              </p:cNvSpPr>
              <p:nvPr/>
            </p:nvSpPr>
            <p:spPr bwMode="auto">
              <a:xfrm>
                <a:off x="3136" y="1411"/>
                <a:ext cx="38" cy="32"/>
              </a:xfrm>
              <a:custGeom>
                <a:avLst/>
                <a:gdLst>
                  <a:gd name="T0" fmla="*/ 7 w 14"/>
                  <a:gd name="T1" fmla="*/ 0 h 12"/>
                  <a:gd name="T2" fmla="*/ 1 w 14"/>
                  <a:gd name="T3" fmla="*/ 3 h 12"/>
                  <a:gd name="T4" fmla="*/ 3 w 14"/>
                  <a:gd name="T5" fmla="*/ 9 h 12"/>
                  <a:gd name="T6" fmla="*/ 7 w 14"/>
                  <a:gd name="T7" fmla="*/ 11 h 12"/>
                  <a:gd name="T8" fmla="*/ 9 w 14"/>
                  <a:gd name="T9" fmla="*/ 12 h 12"/>
                  <a:gd name="T10" fmla="*/ 9 w 14"/>
                  <a:gd name="T11" fmla="*/ 12 h 12"/>
                  <a:gd name="T12" fmla="*/ 13 w 14"/>
                  <a:gd name="T13" fmla="*/ 10 h 12"/>
                  <a:gd name="T14" fmla="*/ 14 w 14"/>
                  <a:gd name="T15" fmla="*/ 6 h 12"/>
                  <a:gd name="T16" fmla="*/ 7 w 14"/>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2">
                    <a:moveTo>
                      <a:pt x="7" y="0"/>
                    </a:moveTo>
                    <a:cubicBezTo>
                      <a:pt x="4" y="0"/>
                      <a:pt x="2" y="1"/>
                      <a:pt x="1" y="3"/>
                    </a:cubicBezTo>
                    <a:cubicBezTo>
                      <a:pt x="1" y="4"/>
                      <a:pt x="0" y="6"/>
                      <a:pt x="3" y="9"/>
                    </a:cubicBezTo>
                    <a:cubicBezTo>
                      <a:pt x="4" y="10"/>
                      <a:pt x="5" y="10"/>
                      <a:pt x="7" y="11"/>
                    </a:cubicBezTo>
                    <a:cubicBezTo>
                      <a:pt x="8" y="11"/>
                      <a:pt x="9" y="12"/>
                      <a:pt x="9" y="12"/>
                    </a:cubicBezTo>
                    <a:cubicBezTo>
                      <a:pt x="9" y="12"/>
                      <a:pt x="9" y="12"/>
                      <a:pt x="9" y="12"/>
                    </a:cubicBezTo>
                    <a:cubicBezTo>
                      <a:pt x="11" y="12"/>
                      <a:pt x="12" y="11"/>
                      <a:pt x="13" y="10"/>
                    </a:cubicBezTo>
                    <a:cubicBezTo>
                      <a:pt x="14" y="9"/>
                      <a:pt x="14" y="8"/>
                      <a:pt x="14" y="6"/>
                    </a:cubicBezTo>
                    <a:cubicBezTo>
                      <a:pt x="14" y="2"/>
                      <a:pt x="11" y="0"/>
                      <a:pt x="7" y="0"/>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05" name="Freeform 74"/>
              <p:cNvSpPr>
                <a:spLocks/>
              </p:cNvSpPr>
              <p:nvPr/>
            </p:nvSpPr>
            <p:spPr bwMode="auto">
              <a:xfrm>
                <a:off x="2948" y="1597"/>
                <a:ext cx="40" cy="72"/>
              </a:xfrm>
              <a:custGeom>
                <a:avLst/>
                <a:gdLst>
                  <a:gd name="T0" fmla="*/ 15 w 15"/>
                  <a:gd name="T1" fmla="*/ 7 h 27"/>
                  <a:gd name="T2" fmla="*/ 8 w 15"/>
                  <a:gd name="T3" fmla="*/ 0 h 27"/>
                  <a:gd name="T4" fmla="*/ 7 w 15"/>
                  <a:gd name="T5" fmla="*/ 0 h 27"/>
                  <a:gd name="T6" fmla="*/ 2 w 15"/>
                  <a:gd name="T7" fmla="*/ 6 h 27"/>
                  <a:gd name="T8" fmla="*/ 1 w 15"/>
                  <a:gd name="T9" fmla="*/ 7 h 27"/>
                  <a:gd name="T10" fmla="*/ 1 w 15"/>
                  <a:gd name="T11" fmla="*/ 8 h 27"/>
                  <a:gd name="T12" fmla="*/ 0 w 15"/>
                  <a:gd name="T13" fmla="*/ 13 h 27"/>
                  <a:gd name="T14" fmla="*/ 0 w 15"/>
                  <a:gd name="T15" fmla="*/ 15 h 27"/>
                  <a:gd name="T16" fmla="*/ 3 w 15"/>
                  <a:gd name="T17" fmla="*/ 25 h 27"/>
                  <a:gd name="T18" fmla="*/ 7 w 15"/>
                  <a:gd name="T19" fmla="*/ 27 h 27"/>
                  <a:gd name="T20" fmla="*/ 10 w 15"/>
                  <a:gd name="T21" fmla="*/ 25 h 27"/>
                  <a:gd name="T22" fmla="*/ 15 w 15"/>
                  <a:gd name="T23"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7">
                    <a:moveTo>
                      <a:pt x="15" y="7"/>
                    </a:moveTo>
                    <a:cubicBezTo>
                      <a:pt x="14" y="4"/>
                      <a:pt x="12" y="0"/>
                      <a:pt x="8" y="0"/>
                    </a:cubicBezTo>
                    <a:cubicBezTo>
                      <a:pt x="7" y="0"/>
                      <a:pt x="7" y="0"/>
                      <a:pt x="7" y="0"/>
                    </a:cubicBezTo>
                    <a:cubicBezTo>
                      <a:pt x="3" y="0"/>
                      <a:pt x="2" y="4"/>
                      <a:pt x="2" y="6"/>
                    </a:cubicBezTo>
                    <a:cubicBezTo>
                      <a:pt x="2" y="6"/>
                      <a:pt x="2" y="7"/>
                      <a:pt x="1" y="7"/>
                    </a:cubicBezTo>
                    <a:cubicBezTo>
                      <a:pt x="1" y="7"/>
                      <a:pt x="1" y="8"/>
                      <a:pt x="1" y="8"/>
                    </a:cubicBezTo>
                    <a:cubicBezTo>
                      <a:pt x="1" y="9"/>
                      <a:pt x="0" y="11"/>
                      <a:pt x="0" y="13"/>
                    </a:cubicBezTo>
                    <a:cubicBezTo>
                      <a:pt x="0" y="14"/>
                      <a:pt x="0" y="14"/>
                      <a:pt x="0" y="15"/>
                    </a:cubicBezTo>
                    <a:cubicBezTo>
                      <a:pt x="1" y="20"/>
                      <a:pt x="1" y="23"/>
                      <a:pt x="3" y="25"/>
                    </a:cubicBezTo>
                    <a:cubicBezTo>
                      <a:pt x="4" y="26"/>
                      <a:pt x="5" y="27"/>
                      <a:pt x="7" y="27"/>
                    </a:cubicBezTo>
                    <a:cubicBezTo>
                      <a:pt x="8" y="27"/>
                      <a:pt x="9" y="26"/>
                      <a:pt x="10" y="25"/>
                    </a:cubicBezTo>
                    <a:cubicBezTo>
                      <a:pt x="14" y="21"/>
                      <a:pt x="15" y="9"/>
                      <a:pt x="15" y="7"/>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06" name="Freeform 75"/>
              <p:cNvSpPr>
                <a:spLocks/>
              </p:cNvSpPr>
              <p:nvPr/>
            </p:nvSpPr>
            <p:spPr bwMode="auto">
              <a:xfrm>
                <a:off x="1755" y="712"/>
                <a:ext cx="375" cy="335"/>
              </a:xfrm>
              <a:custGeom>
                <a:avLst/>
                <a:gdLst>
                  <a:gd name="T0" fmla="*/ 136 w 141"/>
                  <a:gd name="T1" fmla="*/ 61 h 126"/>
                  <a:gd name="T2" fmla="*/ 132 w 141"/>
                  <a:gd name="T3" fmla="*/ 44 h 126"/>
                  <a:gd name="T4" fmla="*/ 115 w 141"/>
                  <a:gd name="T5" fmla="*/ 36 h 126"/>
                  <a:gd name="T6" fmla="*/ 106 w 141"/>
                  <a:gd name="T7" fmla="*/ 30 h 126"/>
                  <a:gd name="T8" fmla="*/ 99 w 141"/>
                  <a:gd name="T9" fmla="*/ 14 h 126"/>
                  <a:gd name="T10" fmla="*/ 84 w 141"/>
                  <a:gd name="T11" fmla="*/ 8 h 126"/>
                  <a:gd name="T12" fmla="*/ 70 w 141"/>
                  <a:gd name="T13" fmla="*/ 2 h 126"/>
                  <a:gd name="T14" fmla="*/ 61 w 141"/>
                  <a:gd name="T15" fmla="*/ 1 h 126"/>
                  <a:gd name="T16" fmla="*/ 56 w 141"/>
                  <a:gd name="T17" fmla="*/ 8 h 126"/>
                  <a:gd name="T18" fmla="*/ 55 w 141"/>
                  <a:gd name="T19" fmla="*/ 20 h 126"/>
                  <a:gd name="T20" fmla="*/ 49 w 141"/>
                  <a:gd name="T21" fmla="*/ 33 h 126"/>
                  <a:gd name="T22" fmla="*/ 38 w 141"/>
                  <a:gd name="T23" fmla="*/ 40 h 126"/>
                  <a:gd name="T24" fmla="*/ 33 w 141"/>
                  <a:gd name="T25" fmla="*/ 45 h 126"/>
                  <a:gd name="T26" fmla="*/ 32 w 141"/>
                  <a:gd name="T27" fmla="*/ 48 h 126"/>
                  <a:gd name="T28" fmla="*/ 25 w 141"/>
                  <a:gd name="T29" fmla="*/ 50 h 126"/>
                  <a:gd name="T30" fmla="*/ 21 w 141"/>
                  <a:gd name="T31" fmla="*/ 57 h 126"/>
                  <a:gd name="T32" fmla="*/ 14 w 141"/>
                  <a:gd name="T33" fmla="*/ 60 h 126"/>
                  <a:gd name="T34" fmla="*/ 9 w 141"/>
                  <a:gd name="T35" fmla="*/ 64 h 126"/>
                  <a:gd name="T36" fmla="*/ 4 w 141"/>
                  <a:gd name="T37" fmla="*/ 81 h 126"/>
                  <a:gd name="T38" fmla="*/ 6 w 141"/>
                  <a:gd name="T39" fmla="*/ 85 h 126"/>
                  <a:gd name="T40" fmla="*/ 10 w 141"/>
                  <a:gd name="T41" fmla="*/ 92 h 126"/>
                  <a:gd name="T42" fmla="*/ 13 w 141"/>
                  <a:gd name="T43" fmla="*/ 103 h 126"/>
                  <a:gd name="T44" fmla="*/ 8 w 141"/>
                  <a:gd name="T45" fmla="*/ 121 h 126"/>
                  <a:gd name="T46" fmla="*/ 17 w 141"/>
                  <a:gd name="T47" fmla="*/ 126 h 126"/>
                  <a:gd name="T48" fmla="*/ 23 w 141"/>
                  <a:gd name="T49" fmla="*/ 125 h 126"/>
                  <a:gd name="T50" fmla="*/ 28 w 141"/>
                  <a:gd name="T51" fmla="*/ 124 h 126"/>
                  <a:gd name="T52" fmla="*/ 36 w 141"/>
                  <a:gd name="T53" fmla="*/ 123 h 126"/>
                  <a:gd name="T54" fmla="*/ 44 w 141"/>
                  <a:gd name="T55" fmla="*/ 126 h 126"/>
                  <a:gd name="T56" fmla="*/ 54 w 141"/>
                  <a:gd name="T57" fmla="*/ 119 h 126"/>
                  <a:gd name="T58" fmla="*/ 59 w 141"/>
                  <a:gd name="T59" fmla="*/ 112 h 126"/>
                  <a:gd name="T60" fmla="*/ 67 w 141"/>
                  <a:gd name="T61" fmla="*/ 104 h 126"/>
                  <a:gd name="T62" fmla="*/ 73 w 141"/>
                  <a:gd name="T63" fmla="*/ 105 h 126"/>
                  <a:gd name="T64" fmla="*/ 85 w 141"/>
                  <a:gd name="T65" fmla="*/ 95 h 126"/>
                  <a:gd name="T66" fmla="*/ 94 w 141"/>
                  <a:gd name="T67" fmla="*/ 93 h 126"/>
                  <a:gd name="T68" fmla="*/ 102 w 141"/>
                  <a:gd name="T69" fmla="*/ 91 h 126"/>
                  <a:gd name="T70" fmla="*/ 111 w 141"/>
                  <a:gd name="T71" fmla="*/ 88 h 126"/>
                  <a:gd name="T72" fmla="*/ 118 w 141"/>
                  <a:gd name="T73" fmla="*/ 86 h 126"/>
                  <a:gd name="T74" fmla="*/ 123 w 141"/>
                  <a:gd name="T75" fmla="*/ 86 h 126"/>
                  <a:gd name="T76" fmla="*/ 140 w 141"/>
                  <a:gd name="T77" fmla="*/ 7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1" h="126">
                    <a:moveTo>
                      <a:pt x="137" y="64"/>
                    </a:moveTo>
                    <a:cubicBezTo>
                      <a:pt x="137" y="63"/>
                      <a:pt x="136" y="62"/>
                      <a:pt x="136" y="61"/>
                    </a:cubicBezTo>
                    <a:cubicBezTo>
                      <a:pt x="135" y="59"/>
                      <a:pt x="135" y="56"/>
                      <a:pt x="135" y="54"/>
                    </a:cubicBezTo>
                    <a:cubicBezTo>
                      <a:pt x="134" y="51"/>
                      <a:pt x="134" y="47"/>
                      <a:pt x="132" y="44"/>
                    </a:cubicBezTo>
                    <a:cubicBezTo>
                      <a:pt x="129" y="37"/>
                      <a:pt x="122" y="36"/>
                      <a:pt x="117" y="36"/>
                    </a:cubicBezTo>
                    <a:cubicBezTo>
                      <a:pt x="116" y="36"/>
                      <a:pt x="116" y="36"/>
                      <a:pt x="115" y="36"/>
                    </a:cubicBezTo>
                    <a:cubicBezTo>
                      <a:pt x="114" y="36"/>
                      <a:pt x="114" y="36"/>
                      <a:pt x="113" y="36"/>
                    </a:cubicBezTo>
                    <a:cubicBezTo>
                      <a:pt x="110" y="36"/>
                      <a:pt x="108" y="35"/>
                      <a:pt x="106" y="30"/>
                    </a:cubicBezTo>
                    <a:cubicBezTo>
                      <a:pt x="105" y="28"/>
                      <a:pt x="104" y="27"/>
                      <a:pt x="103" y="25"/>
                    </a:cubicBezTo>
                    <a:cubicBezTo>
                      <a:pt x="102" y="21"/>
                      <a:pt x="100" y="18"/>
                      <a:pt x="99" y="14"/>
                    </a:cubicBezTo>
                    <a:cubicBezTo>
                      <a:pt x="97" y="11"/>
                      <a:pt x="92" y="10"/>
                      <a:pt x="88" y="9"/>
                    </a:cubicBezTo>
                    <a:cubicBezTo>
                      <a:pt x="87" y="8"/>
                      <a:pt x="85" y="8"/>
                      <a:pt x="84" y="8"/>
                    </a:cubicBezTo>
                    <a:cubicBezTo>
                      <a:pt x="82" y="7"/>
                      <a:pt x="80" y="6"/>
                      <a:pt x="78" y="5"/>
                    </a:cubicBezTo>
                    <a:cubicBezTo>
                      <a:pt x="76" y="4"/>
                      <a:pt x="73" y="3"/>
                      <a:pt x="70" y="2"/>
                    </a:cubicBezTo>
                    <a:cubicBezTo>
                      <a:pt x="68" y="1"/>
                      <a:pt x="66" y="0"/>
                      <a:pt x="63" y="0"/>
                    </a:cubicBezTo>
                    <a:cubicBezTo>
                      <a:pt x="62" y="0"/>
                      <a:pt x="61" y="1"/>
                      <a:pt x="61" y="1"/>
                    </a:cubicBezTo>
                    <a:cubicBezTo>
                      <a:pt x="57" y="2"/>
                      <a:pt x="56" y="5"/>
                      <a:pt x="56" y="7"/>
                    </a:cubicBezTo>
                    <a:cubicBezTo>
                      <a:pt x="56" y="7"/>
                      <a:pt x="56" y="8"/>
                      <a:pt x="56" y="8"/>
                    </a:cubicBezTo>
                    <a:cubicBezTo>
                      <a:pt x="55" y="11"/>
                      <a:pt x="55" y="14"/>
                      <a:pt x="56" y="16"/>
                    </a:cubicBezTo>
                    <a:cubicBezTo>
                      <a:pt x="56" y="18"/>
                      <a:pt x="55" y="19"/>
                      <a:pt x="55" y="20"/>
                    </a:cubicBezTo>
                    <a:cubicBezTo>
                      <a:pt x="55" y="22"/>
                      <a:pt x="55" y="23"/>
                      <a:pt x="54" y="24"/>
                    </a:cubicBezTo>
                    <a:cubicBezTo>
                      <a:pt x="54" y="27"/>
                      <a:pt x="51" y="31"/>
                      <a:pt x="49" y="33"/>
                    </a:cubicBezTo>
                    <a:cubicBezTo>
                      <a:pt x="47" y="34"/>
                      <a:pt x="45" y="35"/>
                      <a:pt x="44" y="36"/>
                    </a:cubicBezTo>
                    <a:cubicBezTo>
                      <a:pt x="42" y="37"/>
                      <a:pt x="40" y="39"/>
                      <a:pt x="38" y="40"/>
                    </a:cubicBezTo>
                    <a:cubicBezTo>
                      <a:pt x="38" y="40"/>
                      <a:pt x="38" y="40"/>
                      <a:pt x="38" y="40"/>
                    </a:cubicBezTo>
                    <a:cubicBezTo>
                      <a:pt x="36" y="42"/>
                      <a:pt x="34" y="43"/>
                      <a:pt x="33" y="45"/>
                    </a:cubicBezTo>
                    <a:cubicBezTo>
                      <a:pt x="33" y="46"/>
                      <a:pt x="33" y="46"/>
                      <a:pt x="32" y="47"/>
                    </a:cubicBezTo>
                    <a:cubicBezTo>
                      <a:pt x="32" y="48"/>
                      <a:pt x="32" y="48"/>
                      <a:pt x="32" y="48"/>
                    </a:cubicBezTo>
                    <a:cubicBezTo>
                      <a:pt x="32" y="49"/>
                      <a:pt x="31" y="49"/>
                      <a:pt x="30" y="49"/>
                    </a:cubicBezTo>
                    <a:cubicBezTo>
                      <a:pt x="29" y="49"/>
                      <a:pt x="27" y="49"/>
                      <a:pt x="25" y="50"/>
                    </a:cubicBezTo>
                    <a:cubicBezTo>
                      <a:pt x="24" y="51"/>
                      <a:pt x="23" y="53"/>
                      <a:pt x="22" y="55"/>
                    </a:cubicBezTo>
                    <a:cubicBezTo>
                      <a:pt x="21" y="55"/>
                      <a:pt x="21" y="56"/>
                      <a:pt x="21" y="57"/>
                    </a:cubicBezTo>
                    <a:cubicBezTo>
                      <a:pt x="20" y="57"/>
                      <a:pt x="19" y="58"/>
                      <a:pt x="18" y="58"/>
                    </a:cubicBezTo>
                    <a:cubicBezTo>
                      <a:pt x="17" y="59"/>
                      <a:pt x="16" y="59"/>
                      <a:pt x="14" y="60"/>
                    </a:cubicBezTo>
                    <a:cubicBezTo>
                      <a:pt x="13" y="61"/>
                      <a:pt x="12" y="61"/>
                      <a:pt x="11" y="62"/>
                    </a:cubicBezTo>
                    <a:cubicBezTo>
                      <a:pt x="10" y="63"/>
                      <a:pt x="9" y="63"/>
                      <a:pt x="9" y="64"/>
                    </a:cubicBezTo>
                    <a:cubicBezTo>
                      <a:pt x="5" y="66"/>
                      <a:pt x="1" y="69"/>
                      <a:pt x="0" y="75"/>
                    </a:cubicBezTo>
                    <a:cubicBezTo>
                      <a:pt x="0" y="79"/>
                      <a:pt x="2" y="81"/>
                      <a:pt x="4" y="81"/>
                    </a:cubicBezTo>
                    <a:cubicBezTo>
                      <a:pt x="5" y="82"/>
                      <a:pt x="5" y="82"/>
                      <a:pt x="5" y="83"/>
                    </a:cubicBezTo>
                    <a:cubicBezTo>
                      <a:pt x="6" y="83"/>
                      <a:pt x="6" y="84"/>
                      <a:pt x="6" y="85"/>
                    </a:cubicBezTo>
                    <a:cubicBezTo>
                      <a:pt x="6" y="86"/>
                      <a:pt x="6" y="87"/>
                      <a:pt x="7" y="89"/>
                    </a:cubicBezTo>
                    <a:cubicBezTo>
                      <a:pt x="8" y="90"/>
                      <a:pt x="9" y="91"/>
                      <a:pt x="10" y="92"/>
                    </a:cubicBezTo>
                    <a:cubicBezTo>
                      <a:pt x="10" y="93"/>
                      <a:pt x="10" y="93"/>
                      <a:pt x="11" y="93"/>
                    </a:cubicBezTo>
                    <a:cubicBezTo>
                      <a:pt x="13" y="97"/>
                      <a:pt x="14" y="100"/>
                      <a:pt x="13" y="103"/>
                    </a:cubicBezTo>
                    <a:cubicBezTo>
                      <a:pt x="13" y="106"/>
                      <a:pt x="12" y="110"/>
                      <a:pt x="10" y="113"/>
                    </a:cubicBezTo>
                    <a:cubicBezTo>
                      <a:pt x="9" y="115"/>
                      <a:pt x="7" y="118"/>
                      <a:pt x="8" y="121"/>
                    </a:cubicBezTo>
                    <a:cubicBezTo>
                      <a:pt x="9" y="122"/>
                      <a:pt x="10" y="124"/>
                      <a:pt x="12" y="125"/>
                    </a:cubicBezTo>
                    <a:cubicBezTo>
                      <a:pt x="13" y="126"/>
                      <a:pt x="15" y="126"/>
                      <a:pt x="17" y="126"/>
                    </a:cubicBezTo>
                    <a:cubicBezTo>
                      <a:pt x="17" y="126"/>
                      <a:pt x="17" y="126"/>
                      <a:pt x="17" y="126"/>
                    </a:cubicBezTo>
                    <a:cubicBezTo>
                      <a:pt x="19" y="126"/>
                      <a:pt x="21" y="126"/>
                      <a:pt x="23" y="125"/>
                    </a:cubicBezTo>
                    <a:cubicBezTo>
                      <a:pt x="24" y="125"/>
                      <a:pt x="26" y="124"/>
                      <a:pt x="27" y="124"/>
                    </a:cubicBezTo>
                    <a:cubicBezTo>
                      <a:pt x="28" y="124"/>
                      <a:pt x="28" y="124"/>
                      <a:pt x="28" y="124"/>
                    </a:cubicBezTo>
                    <a:cubicBezTo>
                      <a:pt x="30" y="124"/>
                      <a:pt x="32" y="123"/>
                      <a:pt x="34" y="123"/>
                    </a:cubicBezTo>
                    <a:cubicBezTo>
                      <a:pt x="34" y="123"/>
                      <a:pt x="35" y="123"/>
                      <a:pt x="36" y="123"/>
                    </a:cubicBezTo>
                    <a:cubicBezTo>
                      <a:pt x="36" y="124"/>
                      <a:pt x="37" y="124"/>
                      <a:pt x="38" y="124"/>
                    </a:cubicBezTo>
                    <a:cubicBezTo>
                      <a:pt x="40" y="125"/>
                      <a:pt x="42" y="126"/>
                      <a:pt x="44" y="126"/>
                    </a:cubicBezTo>
                    <a:cubicBezTo>
                      <a:pt x="44" y="126"/>
                      <a:pt x="45" y="126"/>
                      <a:pt x="45" y="126"/>
                    </a:cubicBezTo>
                    <a:cubicBezTo>
                      <a:pt x="50" y="126"/>
                      <a:pt x="52" y="122"/>
                      <a:pt x="54" y="119"/>
                    </a:cubicBezTo>
                    <a:cubicBezTo>
                      <a:pt x="55" y="118"/>
                      <a:pt x="56" y="117"/>
                      <a:pt x="56" y="116"/>
                    </a:cubicBezTo>
                    <a:cubicBezTo>
                      <a:pt x="57" y="114"/>
                      <a:pt x="58" y="113"/>
                      <a:pt x="59" y="112"/>
                    </a:cubicBezTo>
                    <a:cubicBezTo>
                      <a:pt x="61" y="109"/>
                      <a:pt x="63" y="106"/>
                      <a:pt x="66" y="104"/>
                    </a:cubicBezTo>
                    <a:cubicBezTo>
                      <a:pt x="66" y="104"/>
                      <a:pt x="67" y="104"/>
                      <a:pt x="67" y="104"/>
                    </a:cubicBezTo>
                    <a:cubicBezTo>
                      <a:pt x="68" y="105"/>
                      <a:pt x="70" y="105"/>
                      <a:pt x="71" y="105"/>
                    </a:cubicBezTo>
                    <a:cubicBezTo>
                      <a:pt x="72" y="105"/>
                      <a:pt x="72" y="105"/>
                      <a:pt x="73" y="105"/>
                    </a:cubicBezTo>
                    <a:cubicBezTo>
                      <a:pt x="77" y="104"/>
                      <a:pt x="80" y="101"/>
                      <a:pt x="82" y="98"/>
                    </a:cubicBezTo>
                    <a:cubicBezTo>
                      <a:pt x="83" y="97"/>
                      <a:pt x="84" y="96"/>
                      <a:pt x="85" y="95"/>
                    </a:cubicBezTo>
                    <a:cubicBezTo>
                      <a:pt x="86" y="94"/>
                      <a:pt x="87" y="94"/>
                      <a:pt x="89" y="94"/>
                    </a:cubicBezTo>
                    <a:cubicBezTo>
                      <a:pt x="91" y="93"/>
                      <a:pt x="92" y="93"/>
                      <a:pt x="94" y="93"/>
                    </a:cubicBezTo>
                    <a:cubicBezTo>
                      <a:pt x="94" y="93"/>
                      <a:pt x="95" y="92"/>
                      <a:pt x="96" y="92"/>
                    </a:cubicBezTo>
                    <a:cubicBezTo>
                      <a:pt x="98" y="92"/>
                      <a:pt x="100" y="92"/>
                      <a:pt x="102" y="91"/>
                    </a:cubicBezTo>
                    <a:cubicBezTo>
                      <a:pt x="103" y="91"/>
                      <a:pt x="103" y="91"/>
                      <a:pt x="103" y="91"/>
                    </a:cubicBezTo>
                    <a:cubicBezTo>
                      <a:pt x="106" y="90"/>
                      <a:pt x="109" y="89"/>
                      <a:pt x="111" y="88"/>
                    </a:cubicBezTo>
                    <a:cubicBezTo>
                      <a:pt x="113" y="87"/>
                      <a:pt x="114" y="87"/>
                      <a:pt x="115" y="86"/>
                    </a:cubicBezTo>
                    <a:cubicBezTo>
                      <a:pt x="116" y="86"/>
                      <a:pt x="117" y="86"/>
                      <a:pt x="118" y="86"/>
                    </a:cubicBezTo>
                    <a:cubicBezTo>
                      <a:pt x="118" y="86"/>
                      <a:pt x="119" y="86"/>
                      <a:pt x="120" y="86"/>
                    </a:cubicBezTo>
                    <a:cubicBezTo>
                      <a:pt x="121" y="86"/>
                      <a:pt x="122" y="86"/>
                      <a:pt x="123" y="86"/>
                    </a:cubicBezTo>
                    <a:cubicBezTo>
                      <a:pt x="125" y="86"/>
                      <a:pt x="125" y="86"/>
                      <a:pt x="125" y="86"/>
                    </a:cubicBezTo>
                    <a:cubicBezTo>
                      <a:pt x="130" y="86"/>
                      <a:pt x="138" y="86"/>
                      <a:pt x="140" y="79"/>
                    </a:cubicBezTo>
                    <a:cubicBezTo>
                      <a:pt x="141" y="74"/>
                      <a:pt x="139" y="69"/>
                      <a:pt x="137" y="64"/>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07" name="Freeform 76"/>
              <p:cNvSpPr>
                <a:spLocks/>
              </p:cNvSpPr>
              <p:nvPr/>
            </p:nvSpPr>
            <p:spPr bwMode="auto">
              <a:xfrm>
                <a:off x="2956" y="1825"/>
                <a:ext cx="329" cy="311"/>
              </a:xfrm>
              <a:custGeom>
                <a:avLst/>
                <a:gdLst>
                  <a:gd name="T0" fmla="*/ 116 w 124"/>
                  <a:gd name="T1" fmla="*/ 72 h 117"/>
                  <a:gd name="T2" fmla="*/ 107 w 124"/>
                  <a:gd name="T3" fmla="*/ 67 h 117"/>
                  <a:gd name="T4" fmla="*/ 101 w 124"/>
                  <a:gd name="T5" fmla="*/ 68 h 117"/>
                  <a:gd name="T6" fmla="*/ 98 w 124"/>
                  <a:gd name="T7" fmla="*/ 66 h 117"/>
                  <a:gd name="T8" fmla="*/ 95 w 124"/>
                  <a:gd name="T9" fmla="*/ 60 h 117"/>
                  <a:gd name="T10" fmla="*/ 82 w 124"/>
                  <a:gd name="T11" fmla="*/ 46 h 117"/>
                  <a:gd name="T12" fmla="*/ 78 w 124"/>
                  <a:gd name="T13" fmla="*/ 45 h 117"/>
                  <a:gd name="T14" fmla="*/ 75 w 124"/>
                  <a:gd name="T15" fmla="*/ 44 h 117"/>
                  <a:gd name="T16" fmla="*/ 72 w 124"/>
                  <a:gd name="T17" fmla="*/ 41 h 117"/>
                  <a:gd name="T18" fmla="*/ 58 w 124"/>
                  <a:gd name="T19" fmla="*/ 31 h 117"/>
                  <a:gd name="T20" fmla="*/ 52 w 124"/>
                  <a:gd name="T21" fmla="*/ 28 h 117"/>
                  <a:gd name="T22" fmla="*/ 44 w 124"/>
                  <a:gd name="T23" fmla="*/ 22 h 117"/>
                  <a:gd name="T24" fmla="*/ 39 w 124"/>
                  <a:gd name="T25" fmla="*/ 25 h 117"/>
                  <a:gd name="T26" fmla="*/ 37 w 124"/>
                  <a:gd name="T27" fmla="*/ 20 h 117"/>
                  <a:gd name="T28" fmla="*/ 40 w 124"/>
                  <a:gd name="T29" fmla="*/ 21 h 117"/>
                  <a:gd name="T30" fmla="*/ 42 w 124"/>
                  <a:gd name="T31" fmla="*/ 8 h 117"/>
                  <a:gd name="T32" fmla="*/ 41 w 124"/>
                  <a:gd name="T33" fmla="*/ 6 h 117"/>
                  <a:gd name="T34" fmla="*/ 29 w 124"/>
                  <a:gd name="T35" fmla="*/ 6 h 117"/>
                  <a:gd name="T36" fmla="*/ 27 w 124"/>
                  <a:gd name="T37" fmla="*/ 6 h 117"/>
                  <a:gd name="T38" fmla="*/ 16 w 124"/>
                  <a:gd name="T39" fmla="*/ 23 h 117"/>
                  <a:gd name="T40" fmla="*/ 15 w 124"/>
                  <a:gd name="T41" fmla="*/ 39 h 117"/>
                  <a:gd name="T42" fmla="*/ 15 w 124"/>
                  <a:gd name="T43" fmla="*/ 71 h 117"/>
                  <a:gd name="T44" fmla="*/ 10 w 124"/>
                  <a:gd name="T45" fmla="*/ 81 h 117"/>
                  <a:gd name="T46" fmla="*/ 2 w 124"/>
                  <a:gd name="T47" fmla="*/ 100 h 117"/>
                  <a:gd name="T48" fmla="*/ 21 w 124"/>
                  <a:gd name="T49" fmla="*/ 98 h 117"/>
                  <a:gd name="T50" fmla="*/ 27 w 124"/>
                  <a:gd name="T51" fmla="*/ 95 h 117"/>
                  <a:gd name="T52" fmla="*/ 29 w 124"/>
                  <a:gd name="T53" fmla="*/ 103 h 117"/>
                  <a:gd name="T54" fmla="*/ 30 w 124"/>
                  <a:gd name="T55" fmla="*/ 113 h 117"/>
                  <a:gd name="T56" fmla="*/ 46 w 124"/>
                  <a:gd name="T57" fmla="*/ 112 h 117"/>
                  <a:gd name="T58" fmla="*/ 52 w 124"/>
                  <a:gd name="T59" fmla="*/ 106 h 117"/>
                  <a:gd name="T60" fmla="*/ 56 w 124"/>
                  <a:gd name="T61" fmla="*/ 98 h 117"/>
                  <a:gd name="T62" fmla="*/ 66 w 124"/>
                  <a:gd name="T63" fmla="*/ 83 h 117"/>
                  <a:gd name="T64" fmla="*/ 67 w 124"/>
                  <a:gd name="T65" fmla="*/ 77 h 117"/>
                  <a:gd name="T66" fmla="*/ 71 w 124"/>
                  <a:gd name="T67" fmla="*/ 76 h 117"/>
                  <a:gd name="T68" fmla="*/ 72 w 124"/>
                  <a:gd name="T69" fmla="*/ 79 h 117"/>
                  <a:gd name="T70" fmla="*/ 76 w 124"/>
                  <a:gd name="T71" fmla="*/ 82 h 117"/>
                  <a:gd name="T72" fmla="*/ 81 w 124"/>
                  <a:gd name="T73" fmla="*/ 81 h 117"/>
                  <a:gd name="T74" fmla="*/ 82 w 124"/>
                  <a:gd name="T75" fmla="*/ 81 h 117"/>
                  <a:gd name="T76" fmla="*/ 80 w 124"/>
                  <a:gd name="T77" fmla="*/ 88 h 117"/>
                  <a:gd name="T78" fmla="*/ 90 w 124"/>
                  <a:gd name="T79" fmla="*/ 91 h 117"/>
                  <a:gd name="T80" fmla="*/ 96 w 124"/>
                  <a:gd name="T81" fmla="*/ 93 h 117"/>
                  <a:gd name="T82" fmla="*/ 105 w 124"/>
                  <a:gd name="T83" fmla="*/ 96 h 117"/>
                  <a:gd name="T84" fmla="*/ 124 w 124"/>
                  <a:gd name="T85" fmla="*/ 8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4" h="117">
                    <a:moveTo>
                      <a:pt x="120" y="75"/>
                    </a:moveTo>
                    <a:cubicBezTo>
                      <a:pt x="119" y="74"/>
                      <a:pt x="118" y="73"/>
                      <a:pt x="116" y="72"/>
                    </a:cubicBezTo>
                    <a:cubicBezTo>
                      <a:pt x="115" y="71"/>
                      <a:pt x="114" y="70"/>
                      <a:pt x="113" y="69"/>
                    </a:cubicBezTo>
                    <a:cubicBezTo>
                      <a:pt x="111" y="67"/>
                      <a:pt x="110" y="67"/>
                      <a:pt x="107" y="67"/>
                    </a:cubicBezTo>
                    <a:cubicBezTo>
                      <a:pt x="106" y="67"/>
                      <a:pt x="104" y="67"/>
                      <a:pt x="103" y="67"/>
                    </a:cubicBezTo>
                    <a:cubicBezTo>
                      <a:pt x="101" y="68"/>
                      <a:pt x="101" y="68"/>
                      <a:pt x="101" y="68"/>
                    </a:cubicBezTo>
                    <a:cubicBezTo>
                      <a:pt x="100" y="68"/>
                      <a:pt x="99" y="68"/>
                      <a:pt x="98" y="68"/>
                    </a:cubicBezTo>
                    <a:cubicBezTo>
                      <a:pt x="98" y="68"/>
                      <a:pt x="98" y="67"/>
                      <a:pt x="98" y="66"/>
                    </a:cubicBezTo>
                    <a:cubicBezTo>
                      <a:pt x="97" y="65"/>
                      <a:pt x="97" y="63"/>
                      <a:pt x="96" y="62"/>
                    </a:cubicBezTo>
                    <a:cubicBezTo>
                      <a:pt x="95" y="61"/>
                      <a:pt x="95" y="60"/>
                      <a:pt x="95" y="60"/>
                    </a:cubicBezTo>
                    <a:cubicBezTo>
                      <a:pt x="94" y="52"/>
                      <a:pt x="90" y="47"/>
                      <a:pt x="83" y="46"/>
                    </a:cubicBezTo>
                    <a:cubicBezTo>
                      <a:pt x="83" y="46"/>
                      <a:pt x="82" y="46"/>
                      <a:pt x="82" y="46"/>
                    </a:cubicBezTo>
                    <a:cubicBezTo>
                      <a:pt x="81" y="46"/>
                      <a:pt x="80" y="46"/>
                      <a:pt x="79" y="46"/>
                    </a:cubicBezTo>
                    <a:cubicBezTo>
                      <a:pt x="79" y="46"/>
                      <a:pt x="79" y="46"/>
                      <a:pt x="78" y="45"/>
                    </a:cubicBezTo>
                    <a:cubicBezTo>
                      <a:pt x="77" y="45"/>
                      <a:pt x="77" y="45"/>
                      <a:pt x="76" y="44"/>
                    </a:cubicBezTo>
                    <a:cubicBezTo>
                      <a:pt x="75" y="44"/>
                      <a:pt x="75" y="44"/>
                      <a:pt x="75" y="44"/>
                    </a:cubicBezTo>
                    <a:cubicBezTo>
                      <a:pt x="73" y="44"/>
                      <a:pt x="73" y="44"/>
                      <a:pt x="73" y="43"/>
                    </a:cubicBezTo>
                    <a:cubicBezTo>
                      <a:pt x="72" y="43"/>
                      <a:pt x="72" y="42"/>
                      <a:pt x="72" y="41"/>
                    </a:cubicBezTo>
                    <a:cubicBezTo>
                      <a:pt x="71" y="40"/>
                      <a:pt x="71" y="38"/>
                      <a:pt x="69" y="37"/>
                    </a:cubicBezTo>
                    <a:cubicBezTo>
                      <a:pt x="68" y="36"/>
                      <a:pt x="64" y="32"/>
                      <a:pt x="58" y="31"/>
                    </a:cubicBezTo>
                    <a:cubicBezTo>
                      <a:pt x="56" y="31"/>
                      <a:pt x="55" y="31"/>
                      <a:pt x="53" y="29"/>
                    </a:cubicBezTo>
                    <a:cubicBezTo>
                      <a:pt x="53" y="28"/>
                      <a:pt x="53" y="28"/>
                      <a:pt x="52" y="28"/>
                    </a:cubicBezTo>
                    <a:cubicBezTo>
                      <a:pt x="51" y="25"/>
                      <a:pt x="49" y="22"/>
                      <a:pt x="45" y="22"/>
                    </a:cubicBezTo>
                    <a:cubicBezTo>
                      <a:pt x="44" y="22"/>
                      <a:pt x="44" y="22"/>
                      <a:pt x="44" y="22"/>
                    </a:cubicBezTo>
                    <a:cubicBezTo>
                      <a:pt x="42" y="22"/>
                      <a:pt x="40" y="24"/>
                      <a:pt x="40" y="24"/>
                    </a:cubicBezTo>
                    <a:cubicBezTo>
                      <a:pt x="39" y="25"/>
                      <a:pt x="39" y="25"/>
                      <a:pt x="39" y="25"/>
                    </a:cubicBezTo>
                    <a:cubicBezTo>
                      <a:pt x="39" y="25"/>
                      <a:pt x="38" y="25"/>
                      <a:pt x="38" y="25"/>
                    </a:cubicBezTo>
                    <a:cubicBezTo>
                      <a:pt x="38" y="25"/>
                      <a:pt x="37" y="22"/>
                      <a:pt x="37" y="20"/>
                    </a:cubicBezTo>
                    <a:cubicBezTo>
                      <a:pt x="38" y="20"/>
                      <a:pt x="39" y="21"/>
                      <a:pt x="40" y="21"/>
                    </a:cubicBezTo>
                    <a:cubicBezTo>
                      <a:pt x="40" y="21"/>
                      <a:pt x="40" y="21"/>
                      <a:pt x="40" y="21"/>
                    </a:cubicBezTo>
                    <a:cubicBezTo>
                      <a:pt x="42" y="21"/>
                      <a:pt x="43" y="20"/>
                      <a:pt x="44" y="19"/>
                    </a:cubicBezTo>
                    <a:cubicBezTo>
                      <a:pt x="48" y="15"/>
                      <a:pt x="43" y="10"/>
                      <a:pt x="42" y="8"/>
                    </a:cubicBezTo>
                    <a:cubicBezTo>
                      <a:pt x="41" y="7"/>
                      <a:pt x="41" y="7"/>
                      <a:pt x="41" y="7"/>
                    </a:cubicBezTo>
                    <a:cubicBezTo>
                      <a:pt x="41" y="7"/>
                      <a:pt x="41" y="6"/>
                      <a:pt x="41" y="6"/>
                    </a:cubicBezTo>
                    <a:cubicBezTo>
                      <a:pt x="40" y="4"/>
                      <a:pt x="39" y="0"/>
                      <a:pt x="35" y="0"/>
                    </a:cubicBezTo>
                    <a:cubicBezTo>
                      <a:pt x="31" y="0"/>
                      <a:pt x="29" y="3"/>
                      <a:pt x="29" y="6"/>
                    </a:cubicBezTo>
                    <a:cubicBezTo>
                      <a:pt x="29" y="6"/>
                      <a:pt x="29" y="6"/>
                      <a:pt x="29" y="6"/>
                    </a:cubicBezTo>
                    <a:cubicBezTo>
                      <a:pt x="28" y="6"/>
                      <a:pt x="28" y="6"/>
                      <a:pt x="27" y="6"/>
                    </a:cubicBezTo>
                    <a:cubicBezTo>
                      <a:pt x="26" y="6"/>
                      <a:pt x="24" y="7"/>
                      <a:pt x="23" y="7"/>
                    </a:cubicBezTo>
                    <a:cubicBezTo>
                      <a:pt x="16" y="11"/>
                      <a:pt x="16" y="19"/>
                      <a:pt x="16" y="23"/>
                    </a:cubicBezTo>
                    <a:cubicBezTo>
                      <a:pt x="16" y="25"/>
                      <a:pt x="16" y="28"/>
                      <a:pt x="16" y="30"/>
                    </a:cubicBezTo>
                    <a:cubicBezTo>
                      <a:pt x="16" y="33"/>
                      <a:pt x="16" y="36"/>
                      <a:pt x="15" y="39"/>
                    </a:cubicBezTo>
                    <a:cubicBezTo>
                      <a:pt x="15" y="45"/>
                      <a:pt x="15" y="49"/>
                      <a:pt x="14" y="54"/>
                    </a:cubicBezTo>
                    <a:cubicBezTo>
                      <a:pt x="13" y="60"/>
                      <a:pt x="13" y="66"/>
                      <a:pt x="15" y="71"/>
                    </a:cubicBezTo>
                    <a:cubicBezTo>
                      <a:pt x="16" y="76"/>
                      <a:pt x="16" y="78"/>
                      <a:pt x="13" y="80"/>
                    </a:cubicBezTo>
                    <a:cubicBezTo>
                      <a:pt x="12" y="80"/>
                      <a:pt x="11" y="81"/>
                      <a:pt x="10" y="81"/>
                    </a:cubicBezTo>
                    <a:cubicBezTo>
                      <a:pt x="6" y="84"/>
                      <a:pt x="1" y="87"/>
                      <a:pt x="0" y="94"/>
                    </a:cubicBezTo>
                    <a:cubicBezTo>
                      <a:pt x="0" y="96"/>
                      <a:pt x="1" y="99"/>
                      <a:pt x="2" y="100"/>
                    </a:cubicBezTo>
                    <a:cubicBezTo>
                      <a:pt x="3" y="101"/>
                      <a:pt x="5" y="102"/>
                      <a:pt x="7" y="102"/>
                    </a:cubicBezTo>
                    <a:cubicBezTo>
                      <a:pt x="12" y="102"/>
                      <a:pt x="17" y="100"/>
                      <a:pt x="21" y="98"/>
                    </a:cubicBezTo>
                    <a:cubicBezTo>
                      <a:pt x="23" y="97"/>
                      <a:pt x="25" y="96"/>
                      <a:pt x="26" y="95"/>
                    </a:cubicBezTo>
                    <a:cubicBezTo>
                      <a:pt x="27" y="95"/>
                      <a:pt x="27" y="95"/>
                      <a:pt x="27" y="95"/>
                    </a:cubicBezTo>
                    <a:cubicBezTo>
                      <a:pt x="27" y="95"/>
                      <a:pt x="27" y="95"/>
                      <a:pt x="27" y="96"/>
                    </a:cubicBezTo>
                    <a:cubicBezTo>
                      <a:pt x="29" y="98"/>
                      <a:pt x="29" y="101"/>
                      <a:pt x="29" y="103"/>
                    </a:cubicBezTo>
                    <a:cubicBezTo>
                      <a:pt x="29" y="104"/>
                      <a:pt x="29" y="105"/>
                      <a:pt x="29" y="105"/>
                    </a:cubicBezTo>
                    <a:cubicBezTo>
                      <a:pt x="29" y="108"/>
                      <a:pt x="29" y="110"/>
                      <a:pt x="30" y="113"/>
                    </a:cubicBezTo>
                    <a:cubicBezTo>
                      <a:pt x="32" y="117"/>
                      <a:pt x="35" y="117"/>
                      <a:pt x="36" y="117"/>
                    </a:cubicBezTo>
                    <a:cubicBezTo>
                      <a:pt x="40" y="117"/>
                      <a:pt x="43" y="114"/>
                      <a:pt x="46" y="112"/>
                    </a:cubicBezTo>
                    <a:cubicBezTo>
                      <a:pt x="47" y="111"/>
                      <a:pt x="47" y="111"/>
                      <a:pt x="47" y="111"/>
                    </a:cubicBezTo>
                    <a:cubicBezTo>
                      <a:pt x="49" y="109"/>
                      <a:pt x="51" y="108"/>
                      <a:pt x="52" y="106"/>
                    </a:cubicBezTo>
                    <a:cubicBezTo>
                      <a:pt x="53" y="104"/>
                      <a:pt x="54" y="102"/>
                      <a:pt x="54" y="101"/>
                    </a:cubicBezTo>
                    <a:cubicBezTo>
                      <a:pt x="55" y="100"/>
                      <a:pt x="55" y="99"/>
                      <a:pt x="56" y="98"/>
                    </a:cubicBezTo>
                    <a:cubicBezTo>
                      <a:pt x="56" y="96"/>
                      <a:pt x="58" y="95"/>
                      <a:pt x="60" y="93"/>
                    </a:cubicBezTo>
                    <a:cubicBezTo>
                      <a:pt x="62" y="91"/>
                      <a:pt x="65" y="88"/>
                      <a:pt x="66" y="83"/>
                    </a:cubicBezTo>
                    <a:cubicBezTo>
                      <a:pt x="66" y="82"/>
                      <a:pt x="66" y="82"/>
                      <a:pt x="66" y="81"/>
                    </a:cubicBezTo>
                    <a:cubicBezTo>
                      <a:pt x="66" y="79"/>
                      <a:pt x="66" y="78"/>
                      <a:pt x="67" y="77"/>
                    </a:cubicBezTo>
                    <a:cubicBezTo>
                      <a:pt x="68" y="76"/>
                      <a:pt x="69" y="75"/>
                      <a:pt x="71" y="75"/>
                    </a:cubicBezTo>
                    <a:cubicBezTo>
                      <a:pt x="71" y="75"/>
                      <a:pt x="71" y="76"/>
                      <a:pt x="71" y="76"/>
                    </a:cubicBezTo>
                    <a:cubicBezTo>
                      <a:pt x="71" y="77"/>
                      <a:pt x="72" y="78"/>
                      <a:pt x="72" y="78"/>
                    </a:cubicBezTo>
                    <a:cubicBezTo>
                      <a:pt x="72" y="78"/>
                      <a:pt x="72" y="79"/>
                      <a:pt x="72" y="79"/>
                    </a:cubicBezTo>
                    <a:cubicBezTo>
                      <a:pt x="72" y="82"/>
                      <a:pt x="72" y="82"/>
                      <a:pt x="72" y="82"/>
                    </a:cubicBezTo>
                    <a:cubicBezTo>
                      <a:pt x="76" y="82"/>
                      <a:pt x="76" y="82"/>
                      <a:pt x="76" y="82"/>
                    </a:cubicBezTo>
                    <a:cubicBezTo>
                      <a:pt x="77" y="82"/>
                      <a:pt x="77" y="82"/>
                      <a:pt x="77" y="82"/>
                    </a:cubicBezTo>
                    <a:cubicBezTo>
                      <a:pt x="78" y="81"/>
                      <a:pt x="80" y="81"/>
                      <a:pt x="81" y="81"/>
                    </a:cubicBezTo>
                    <a:cubicBezTo>
                      <a:pt x="82" y="81"/>
                      <a:pt x="82" y="81"/>
                      <a:pt x="82" y="81"/>
                    </a:cubicBezTo>
                    <a:cubicBezTo>
                      <a:pt x="82" y="81"/>
                      <a:pt x="82" y="81"/>
                      <a:pt x="82" y="81"/>
                    </a:cubicBezTo>
                    <a:cubicBezTo>
                      <a:pt x="82" y="81"/>
                      <a:pt x="82" y="82"/>
                      <a:pt x="81" y="83"/>
                    </a:cubicBezTo>
                    <a:cubicBezTo>
                      <a:pt x="81" y="84"/>
                      <a:pt x="80" y="86"/>
                      <a:pt x="80" y="88"/>
                    </a:cubicBezTo>
                    <a:cubicBezTo>
                      <a:pt x="81" y="90"/>
                      <a:pt x="82" y="92"/>
                      <a:pt x="86" y="92"/>
                    </a:cubicBezTo>
                    <a:cubicBezTo>
                      <a:pt x="87" y="92"/>
                      <a:pt x="89" y="92"/>
                      <a:pt x="90" y="91"/>
                    </a:cubicBezTo>
                    <a:cubicBezTo>
                      <a:pt x="90" y="91"/>
                      <a:pt x="91" y="91"/>
                      <a:pt x="91" y="91"/>
                    </a:cubicBezTo>
                    <a:cubicBezTo>
                      <a:pt x="93" y="91"/>
                      <a:pt x="94" y="92"/>
                      <a:pt x="96" y="93"/>
                    </a:cubicBezTo>
                    <a:cubicBezTo>
                      <a:pt x="97" y="93"/>
                      <a:pt x="98" y="94"/>
                      <a:pt x="99" y="94"/>
                    </a:cubicBezTo>
                    <a:cubicBezTo>
                      <a:pt x="101" y="95"/>
                      <a:pt x="103" y="96"/>
                      <a:pt x="105" y="96"/>
                    </a:cubicBezTo>
                    <a:cubicBezTo>
                      <a:pt x="112" y="96"/>
                      <a:pt x="117" y="90"/>
                      <a:pt x="121" y="86"/>
                    </a:cubicBezTo>
                    <a:cubicBezTo>
                      <a:pt x="122" y="84"/>
                      <a:pt x="124" y="82"/>
                      <a:pt x="124" y="80"/>
                    </a:cubicBezTo>
                    <a:cubicBezTo>
                      <a:pt x="123" y="78"/>
                      <a:pt x="122" y="76"/>
                      <a:pt x="120" y="75"/>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08" name="Freeform 77"/>
              <p:cNvSpPr>
                <a:spLocks/>
              </p:cNvSpPr>
              <p:nvPr/>
            </p:nvSpPr>
            <p:spPr bwMode="auto">
              <a:xfrm>
                <a:off x="3062" y="1812"/>
                <a:ext cx="72" cy="61"/>
              </a:xfrm>
              <a:custGeom>
                <a:avLst/>
                <a:gdLst>
                  <a:gd name="T0" fmla="*/ 6 w 27"/>
                  <a:gd name="T1" fmla="*/ 14 h 23"/>
                  <a:gd name="T2" fmla="*/ 6 w 27"/>
                  <a:gd name="T3" fmla="*/ 15 h 23"/>
                  <a:gd name="T4" fmla="*/ 10 w 27"/>
                  <a:gd name="T5" fmla="*/ 20 h 23"/>
                  <a:gd name="T6" fmla="*/ 11 w 27"/>
                  <a:gd name="T7" fmla="*/ 21 h 23"/>
                  <a:gd name="T8" fmla="*/ 17 w 27"/>
                  <a:gd name="T9" fmla="*/ 23 h 23"/>
                  <a:gd name="T10" fmla="*/ 18 w 27"/>
                  <a:gd name="T11" fmla="*/ 23 h 23"/>
                  <a:gd name="T12" fmla="*/ 19 w 27"/>
                  <a:gd name="T13" fmla="*/ 23 h 23"/>
                  <a:gd name="T14" fmla="*/ 27 w 27"/>
                  <a:gd name="T15" fmla="*/ 18 h 23"/>
                  <a:gd name="T16" fmla="*/ 27 w 27"/>
                  <a:gd name="T17" fmla="*/ 15 h 23"/>
                  <a:gd name="T18" fmla="*/ 24 w 27"/>
                  <a:gd name="T19" fmla="*/ 15 h 23"/>
                  <a:gd name="T20" fmla="*/ 23 w 27"/>
                  <a:gd name="T21" fmla="*/ 14 h 23"/>
                  <a:gd name="T22" fmla="*/ 21 w 27"/>
                  <a:gd name="T23" fmla="*/ 13 h 23"/>
                  <a:gd name="T24" fmla="*/ 19 w 27"/>
                  <a:gd name="T25" fmla="*/ 13 h 23"/>
                  <a:gd name="T26" fmla="*/ 19 w 27"/>
                  <a:gd name="T27" fmla="*/ 13 h 23"/>
                  <a:gd name="T28" fmla="*/ 18 w 27"/>
                  <a:gd name="T29" fmla="*/ 12 h 23"/>
                  <a:gd name="T30" fmla="*/ 18 w 27"/>
                  <a:gd name="T31" fmla="*/ 10 h 23"/>
                  <a:gd name="T32" fmla="*/ 15 w 27"/>
                  <a:gd name="T33" fmla="*/ 6 h 23"/>
                  <a:gd name="T34" fmla="*/ 14 w 27"/>
                  <a:gd name="T35" fmla="*/ 6 h 23"/>
                  <a:gd name="T36" fmla="*/ 13 w 27"/>
                  <a:gd name="T37" fmla="*/ 4 h 23"/>
                  <a:gd name="T38" fmla="*/ 6 w 27"/>
                  <a:gd name="T39" fmla="*/ 0 h 23"/>
                  <a:gd name="T40" fmla="*/ 4 w 27"/>
                  <a:gd name="T41" fmla="*/ 0 h 23"/>
                  <a:gd name="T42" fmla="*/ 1 w 27"/>
                  <a:gd name="T43" fmla="*/ 3 h 23"/>
                  <a:gd name="T44" fmla="*/ 5 w 27"/>
                  <a:gd name="T45" fmla="*/ 13 h 23"/>
                  <a:gd name="T46" fmla="*/ 6 w 27"/>
                  <a:gd name="T47"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23">
                    <a:moveTo>
                      <a:pt x="6" y="14"/>
                    </a:moveTo>
                    <a:cubicBezTo>
                      <a:pt x="6" y="14"/>
                      <a:pt x="6" y="15"/>
                      <a:pt x="6" y="15"/>
                    </a:cubicBezTo>
                    <a:cubicBezTo>
                      <a:pt x="6" y="17"/>
                      <a:pt x="7" y="19"/>
                      <a:pt x="10" y="20"/>
                    </a:cubicBezTo>
                    <a:cubicBezTo>
                      <a:pt x="11" y="21"/>
                      <a:pt x="11" y="21"/>
                      <a:pt x="11" y="21"/>
                    </a:cubicBezTo>
                    <a:cubicBezTo>
                      <a:pt x="12" y="22"/>
                      <a:pt x="14" y="23"/>
                      <a:pt x="17" y="23"/>
                    </a:cubicBezTo>
                    <a:cubicBezTo>
                      <a:pt x="17" y="23"/>
                      <a:pt x="18" y="23"/>
                      <a:pt x="18" y="23"/>
                    </a:cubicBezTo>
                    <a:cubicBezTo>
                      <a:pt x="18" y="23"/>
                      <a:pt x="19" y="23"/>
                      <a:pt x="19" y="23"/>
                    </a:cubicBezTo>
                    <a:cubicBezTo>
                      <a:pt x="21" y="23"/>
                      <a:pt x="27" y="22"/>
                      <a:pt x="27" y="18"/>
                    </a:cubicBezTo>
                    <a:cubicBezTo>
                      <a:pt x="27" y="15"/>
                      <a:pt x="27" y="15"/>
                      <a:pt x="27" y="15"/>
                    </a:cubicBezTo>
                    <a:cubicBezTo>
                      <a:pt x="24" y="15"/>
                      <a:pt x="24" y="15"/>
                      <a:pt x="24" y="15"/>
                    </a:cubicBezTo>
                    <a:cubicBezTo>
                      <a:pt x="24" y="15"/>
                      <a:pt x="23" y="14"/>
                      <a:pt x="23" y="14"/>
                    </a:cubicBezTo>
                    <a:cubicBezTo>
                      <a:pt x="22" y="14"/>
                      <a:pt x="22" y="13"/>
                      <a:pt x="21" y="13"/>
                    </a:cubicBezTo>
                    <a:cubicBezTo>
                      <a:pt x="20" y="13"/>
                      <a:pt x="19" y="13"/>
                      <a:pt x="19" y="13"/>
                    </a:cubicBezTo>
                    <a:cubicBezTo>
                      <a:pt x="19" y="13"/>
                      <a:pt x="19" y="13"/>
                      <a:pt x="19" y="13"/>
                    </a:cubicBezTo>
                    <a:cubicBezTo>
                      <a:pt x="19" y="12"/>
                      <a:pt x="18" y="12"/>
                      <a:pt x="18" y="12"/>
                    </a:cubicBezTo>
                    <a:cubicBezTo>
                      <a:pt x="18" y="11"/>
                      <a:pt x="18" y="10"/>
                      <a:pt x="18" y="10"/>
                    </a:cubicBezTo>
                    <a:cubicBezTo>
                      <a:pt x="17" y="8"/>
                      <a:pt x="16" y="7"/>
                      <a:pt x="15" y="6"/>
                    </a:cubicBezTo>
                    <a:cubicBezTo>
                      <a:pt x="14" y="6"/>
                      <a:pt x="14" y="6"/>
                      <a:pt x="14" y="6"/>
                    </a:cubicBezTo>
                    <a:cubicBezTo>
                      <a:pt x="14" y="6"/>
                      <a:pt x="13" y="5"/>
                      <a:pt x="13" y="4"/>
                    </a:cubicBezTo>
                    <a:cubicBezTo>
                      <a:pt x="11" y="2"/>
                      <a:pt x="9" y="0"/>
                      <a:pt x="6" y="0"/>
                    </a:cubicBezTo>
                    <a:cubicBezTo>
                      <a:pt x="5" y="0"/>
                      <a:pt x="5" y="0"/>
                      <a:pt x="4" y="0"/>
                    </a:cubicBezTo>
                    <a:cubicBezTo>
                      <a:pt x="3" y="1"/>
                      <a:pt x="1" y="2"/>
                      <a:pt x="1" y="3"/>
                    </a:cubicBezTo>
                    <a:cubicBezTo>
                      <a:pt x="0" y="7"/>
                      <a:pt x="3" y="10"/>
                      <a:pt x="5" y="13"/>
                    </a:cubicBezTo>
                    <a:cubicBezTo>
                      <a:pt x="5" y="13"/>
                      <a:pt x="5" y="13"/>
                      <a:pt x="6" y="14"/>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09" name="Freeform 78"/>
              <p:cNvSpPr>
                <a:spLocks/>
              </p:cNvSpPr>
              <p:nvPr/>
            </p:nvSpPr>
            <p:spPr bwMode="auto">
              <a:xfrm>
                <a:off x="3288" y="1435"/>
                <a:ext cx="42" cy="48"/>
              </a:xfrm>
              <a:custGeom>
                <a:avLst/>
                <a:gdLst>
                  <a:gd name="T0" fmla="*/ 16 w 16"/>
                  <a:gd name="T1" fmla="*/ 6 h 18"/>
                  <a:gd name="T2" fmla="*/ 11 w 16"/>
                  <a:gd name="T3" fmla="*/ 1 h 18"/>
                  <a:gd name="T4" fmla="*/ 7 w 16"/>
                  <a:gd name="T5" fmla="*/ 0 h 18"/>
                  <a:gd name="T6" fmla="*/ 1 w 16"/>
                  <a:gd name="T7" fmla="*/ 5 h 18"/>
                  <a:gd name="T8" fmla="*/ 2 w 16"/>
                  <a:gd name="T9" fmla="*/ 13 h 18"/>
                  <a:gd name="T10" fmla="*/ 3 w 16"/>
                  <a:gd name="T11" fmla="*/ 14 h 18"/>
                  <a:gd name="T12" fmla="*/ 8 w 16"/>
                  <a:gd name="T13" fmla="*/ 18 h 18"/>
                  <a:gd name="T14" fmla="*/ 10 w 16"/>
                  <a:gd name="T15" fmla="*/ 18 h 18"/>
                  <a:gd name="T16" fmla="*/ 14 w 16"/>
                  <a:gd name="T17" fmla="*/ 12 h 18"/>
                  <a:gd name="T18" fmla="*/ 15 w 16"/>
                  <a:gd name="T19" fmla="*/ 11 h 18"/>
                  <a:gd name="T20" fmla="*/ 16 w 16"/>
                  <a:gd name="T2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6" y="6"/>
                    </a:moveTo>
                    <a:cubicBezTo>
                      <a:pt x="15" y="4"/>
                      <a:pt x="13" y="2"/>
                      <a:pt x="11" y="1"/>
                    </a:cubicBezTo>
                    <a:cubicBezTo>
                      <a:pt x="10" y="1"/>
                      <a:pt x="9" y="0"/>
                      <a:pt x="7" y="0"/>
                    </a:cubicBezTo>
                    <a:cubicBezTo>
                      <a:pt x="6" y="0"/>
                      <a:pt x="3" y="1"/>
                      <a:pt x="1" y="5"/>
                    </a:cubicBezTo>
                    <a:cubicBezTo>
                      <a:pt x="0" y="8"/>
                      <a:pt x="0" y="10"/>
                      <a:pt x="2" y="13"/>
                    </a:cubicBezTo>
                    <a:cubicBezTo>
                      <a:pt x="3" y="13"/>
                      <a:pt x="3" y="14"/>
                      <a:pt x="3" y="14"/>
                    </a:cubicBezTo>
                    <a:cubicBezTo>
                      <a:pt x="3" y="15"/>
                      <a:pt x="5" y="18"/>
                      <a:pt x="8" y="18"/>
                    </a:cubicBezTo>
                    <a:cubicBezTo>
                      <a:pt x="8" y="18"/>
                      <a:pt x="9" y="18"/>
                      <a:pt x="10" y="18"/>
                    </a:cubicBezTo>
                    <a:cubicBezTo>
                      <a:pt x="12" y="17"/>
                      <a:pt x="13" y="14"/>
                      <a:pt x="14" y="12"/>
                    </a:cubicBezTo>
                    <a:cubicBezTo>
                      <a:pt x="14" y="12"/>
                      <a:pt x="14" y="11"/>
                      <a:pt x="15" y="11"/>
                    </a:cubicBezTo>
                    <a:cubicBezTo>
                      <a:pt x="16" y="9"/>
                      <a:pt x="16" y="8"/>
                      <a:pt x="16" y="6"/>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10" name="Freeform 79"/>
              <p:cNvSpPr>
                <a:spLocks/>
              </p:cNvSpPr>
              <p:nvPr/>
            </p:nvSpPr>
            <p:spPr bwMode="auto">
              <a:xfrm>
                <a:off x="3221" y="1416"/>
                <a:ext cx="59" cy="109"/>
              </a:xfrm>
              <a:custGeom>
                <a:avLst/>
                <a:gdLst>
                  <a:gd name="T0" fmla="*/ 18 w 22"/>
                  <a:gd name="T1" fmla="*/ 25 h 41"/>
                  <a:gd name="T2" fmla="*/ 19 w 22"/>
                  <a:gd name="T3" fmla="*/ 24 h 41"/>
                  <a:gd name="T4" fmla="*/ 19 w 22"/>
                  <a:gd name="T5" fmla="*/ 18 h 41"/>
                  <a:gd name="T6" fmla="*/ 14 w 22"/>
                  <a:gd name="T7" fmla="*/ 15 h 41"/>
                  <a:gd name="T8" fmla="*/ 15 w 22"/>
                  <a:gd name="T9" fmla="*/ 14 h 41"/>
                  <a:gd name="T10" fmla="*/ 16 w 22"/>
                  <a:gd name="T11" fmla="*/ 13 h 41"/>
                  <a:gd name="T12" fmla="*/ 20 w 22"/>
                  <a:gd name="T13" fmla="*/ 9 h 41"/>
                  <a:gd name="T14" fmla="*/ 21 w 22"/>
                  <a:gd name="T15" fmla="*/ 4 h 41"/>
                  <a:gd name="T16" fmla="*/ 16 w 22"/>
                  <a:gd name="T17" fmla="*/ 0 h 41"/>
                  <a:gd name="T18" fmla="*/ 15 w 22"/>
                  <a:gd name="T19" fmla="*/ 0 h 41"/>
                  <a:gd name="T20" fmla="*/ 8 w 22"/>
                  <a:gd name="T21" fmla="*/ 5 h 41"/>
                  <a:gd name="T22" fmla="*/ 8 w 22"/>
                  <a:gd name="T23" fmla="*/ 5 h 41"/>
                  <a:gd name="T24" fmla="*/ 6 w 22"/>
                  <a:gd name="T25" fmla="*/ 13 h 41"/>
                  <a:gd name="T26" fmla="*/ 9 w 22"/>
                  <a:gd name="T27" fmla="*/ 16 h 41"/>
                  <a:gd name="T28" fmla="*/ 7 w 22"/>
                  <a:gd name="T29" fmla="*/ 20 h 41"/>
                  <a:gd name="T30" fmla="*/ 7 w 22"/>
                  <a:gd name="T31" fmla="*/ 22 h 41"/>
                  <a:gd name="T32" fmla="*/ 7 w 22"/>
                  <a:gd name="T33" fmla="*/ 22 h 41"/>
                  <a:gd name="T34" fmla="*/ 5 w 22"/>
                  <a:gd name="T35" fmla="*/ 27 h 41"/>
                  <a:gd name="T36" fmla="*/ 5 w 22"/>
                  <a:gd name="T37" fmla="*/ 27 h 41"/>
                  <a:gd name="T38" fmla="*/ 0 w 22"/>
                  <a:gd name="T39" fmla="*/ 37 h 41"/>
                  <a:gd name="T40" fmla="*/ 3 w 22"/>
                  <a:gd name="T41" fmla="*/ 41 h 41"/>
                  <a:gd name="T42" fmla="*/ 6 w 22"/>
                  <a:gd name="T43" fmla="*/ 41 h 41"/>
                  <a:gd name="T44" fmla="*/ 6 w 22"/>
                  <a:gd name="T45" fmla="*/ 41 h 41"/>
                  <a:gd name="T46" fmla="*/ 18 w 22"/>
                  <a:gd name="T4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41">
                    <a:moveTo>
                      <a:pt x="18" y="25"/>
                    </a:moveTo>
                    <a:cubicBezTo>
                      <a:pt x="19" y="24"/>
                      <a:pt x="19" y="24"/>
                      <a:pt x="19" y="24"/>
                    </a:cubicBezTo>
                    <a:cubicBezTo>
                      <a:pt x="20" y="21"/>
                      <a:pt x="20" y="19"/>
                      <a:pt x="19" y="18"/>
                    </a:cubicBezTo>
                    <a:cubicBezTo>
                      <a:pt x="18" y="16"/>
                      <a:pt x="16" y="15"/>
                      <a:pt x="14" y="15"/>
                    </a:cubicBezTo>
                    <a:cubicBezTo>
                      <a:pt x="14" y="14"/>
                      <a:pt x="15" y="14"/>
                      <a:pt x="15" y="14"/>
                    </a:cubicBezTo>
                    <a:cubicBezTo>
                      <a:pt x="15" y="14"/>
                      <a:pt x="16" y="13"/>
                      <a:pt x="16" y="13"/>
                    </a:cubicBezTo>
                    <a:cubicBezTo>
                      <a:pt x="18" y="12"/>
                      <a:pt x="19" y="11"/>
                      <a:pt x="20" y="9"/>
                    </a:cubicBezTo>
                    <a:cubicBezTo>
                      <a:pt x="21" y="8"/>
                      <a:pt x="22" y="5"/>
                      <a:pt x="21" y="4"/>
                    </a:cubicBezTo>
                    <a:cubicBezTo>
                      <a:pt x="20" y="2"/>
                      <a:pt x="18" y="0"/>
                      <a:pt x="16" y="0"/>
                    </a:cubicBezTo>
                    <a:cubicBezTo>
                      <a:pt x="16" y="0"/>
                      <a:pt x="16" y="0"/>
                      <a:pt x="15" y="0"/>
                    </a:cubicBezTo>
                    <a:cubicBezTo>
                      <a:pt x="12" y="0"/>
                      <a:pt x="9" y="3"/>
                      <a:pt x="8" y="5"/>
                    </a:cubicBezTo>
                    <a:cubicBezTo>
                      <a:pt x="8" y="5"/>
                      <a:pt x="8" y="5"/>
                      <a:pt x="8" y="5"/>
                    </a:cubicBezTo>
                    <a:cubicBezTo>
                      <a:pt x="6" y="7"/>
                      <a:pt x="4" y="10"/>
                      <a:pt x="6" y="13"/>
                    </a:cubicBezTo>
                    <a:cubicBezTo>
                      <a:pt x="6" y="15"/>
                      <a:pt x="8" y="16"/>
                      <a:pt x="9" y="16"/>
                    </a:cubicBezTo>
                    <a:cubicBezTo>
                      <a:pt x="8" y="17"/>
                      <a:pt x="7" y="18"/>
                      <a:pt x="7" y="20"/>
                    </a:cubicBezTo>
                    <a:cubicBezTo>
                      <a:pt x="7" y="21"/>
                      <a:pt x="7" y="21"/>
                      <a:pt x="7" y="22"/>
                    </a:cubicBezTo>
                    <a:cubicBezTo>
                      <a:pt x="7" y="22"/>
                      <a:pt x="7" y="22"/>
                      <a:pt x="7" y="22"/>
                    </a:cubicBezTo>
                    <a:cubicBezTo>
                      <a:pt x="7" y="24"/>
                      <a:pt x="7" y="25"/>
                      <a:pt x="5" y="27"/>
                    </a:cubicBezTo>
                    <a:cubicBezTo>
                      <a:pt x="5" y="27"/>
                      <a:pt x="5" y="27"/>
                      <a:pt x="5" y="27"/>
                    </a:cubicBezTo>
                    <a:cubicBezTo>
                      <a:pt x="2" y="30"/>
                      <a:pt x="0" y="33"/>
                      <a:pt x="0" y="37"/>
                    </a:cubicBezTo>
                    <a:cubicBezTo>
                      <a:pt x="1" y="38"/>
                      <a:pt x="2" y="40"/>
                      <a:pt x="3" y="41"/>
                    </a:cubicBezTo>
                    <a:cubicBezTo>
                      <a:pt x="4" y="41"/>
                      <a:pt x="5" y="41"/>
                      <a:pt x="6" y="41"/>
                    </a:cubicBezTo>
                    <a:cubicBezTo>
                      <a:pt x="6" y="41"/>
                      <a:pt x="6" y="41"/>
                      <a:pt x="6" y="41"/>
                    </a:cubicBezTo>
                    <a:cubicBezTo>
                      <a:pt x="9" y="41"/>
                      <a:pt x="13" y="37"/>
                      <a:pt x="18" y="25"/>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11" name="Freeform 80"/>
              <p:cNvSpPr>
                <a:spLocks/>
              </p:cNvSpPr>
              <p:nvPr/>
            </p:nvSpPr>
            <p:spPr bwMode="auto">
              <a:xfrm>
                <a:off x="3240" y="1525"/>
                <a:ext cx="40" cy="66"/>
              </a:xfrm>
              <a:custGeom>
                <a:avLst/>
                <a:gdLst>
                  <a:gd name="T0" fmla="*/ 8 w 15"/>
                  <a:gd name="T1" fmla="*/ 0 h 25"/>
                  <a:gd name="T2" fmla="*/ 5 w 15"/>
                  <a:gd name="T3" fmla="*/ 1 h 25"/>
                  <a:gd name="T4" fmla="*/ 4 w 15"/>
                  <a:gd name="T5" fmla="*/ 7 h 25"/>
                  <a:gd name="T6" fmla="*/ 4 w 15"/>
                  <a:gd name="T7" fmla="*/ 7 h 25"/>
                  <a:gd name="T8" fmla="*/ 4 w 15"/>
                  <a:gd name="T9" fmla="*/ 7 h 25"/>
                  <a:gd name="T10" fmla="*/ 3 w 15"/>
                  <a:gd name="T11" fmla="*/ 12 h 25"/>
                  <a:gd name="T12" fmla="*/ 3 w 15"/>
                  <a:gd name="T13" fmla="*/ 14 h 25"/>
                  <a:gd name="T14" fmla="*/ 1 w 15"/>
                  <a:gd name="T15" fmla="*/ 15 h 25"/>
                  <a:gd name="T16" fmla="*/ 0 w 15"/>
                  <a:gd name="T17" fmla="*/ 19 h 25"/>
                  <a:gd name="T18" fmla="*/ 6 w 15"/>
                  <a:gd name="T19" fmla="*/ 25 h 25"/>
                  <a:gd name="T20" fmla="*/ 11 w 15"/>
                  <a:gd name="T21" fmla="*/ 20 h 25"/>
                  <a:gd name="T22" fmla="*/ 9 w 15"/>
                  <a:gd name="T23" fmla="*/ 15 h 25"/>
                  <a:gd name="T24" fmla="*/ 9 w 15"/>
                  <a:gd name="T25" fmla="*/ 15 h 25"/>
                  <a:gd name="T26" fmla="*/ 11 w 15"/>
                  <a:gd name="T27" fmla="*/ 12 h 25"/>
                  <a:gd name="T28" fmla="*/ 12 w 15"/>
                  <a:gd name="T29" fmla="*/ 11 h 25"/>
                  <a:gd name="T30" fmla="*/ 12 w 15"/>
                  <a:gd name="T31" fmla="*/ 11 h 25"/>
                  <a:gd name="T32" fmla="*/ 15 w 15"/>
                  <a:gd name="T33" fmla="*/ 6 h 25"/>
                  <a:gd name="T34" fmla="*/ 8 w 15"/>
                  <a:gd name="T3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25">
                    <a:moveTo>
                      <a:pt x="8" y="0"/>
                    </a:moveTo>
                    <a:cubicBezTo>
                      <a:pt x="7" y="0"/>
                      <a:pt x="6" y="0"/>
                      <a:pt x="5" y="1"/>
                    </a:cubicBezTo>
                    <a:cubicBezTo>
                      <a:pt x="2" y="3"/>
                      <a:pt x="4" y="6"/>
                      <a:pt x="4" y="7"/>
                    </a:cubicBezTo>
                    <a:cubicBezTo>
                      <a:pt x="4" y="7"/>
                      <a:pt x="4" y="7"/>
                      <a:pt x="4" y="7"/>
                    </a:cubicBezTo>
                    <a:cubicBezTo>
                      <a:pt x="4" y="7"/>
                      <a:pt x="4" y="7"/>
                      <a:pt x="4" y="7"/>
                    </a:cubicBezTo>
                    <a:cubicBezTo>
                      <a:pt x="3" y="8"/>
                      <a:pt x="2" y="10"/>
                      <a:pt x="3" y="12"/>
                    </a:cubicBezTo>
                    <a:cubicBezTo>
                      <a:pt x="3" y="14"/>
                      <a:pt x="3" y="14"/>
                      <a:pt x="3" y="14"/>
                    </a:cubicBezTo>
                    <a:cubicBezTo>
                      <a:pt x="2" y="14"/>
                      <a:pt x="2" y="14"/>
                      <a:pt x="1" y="15"/>
                    </a:cubicBezTo>
                    <a:cubicBezTo>
                      <a:pt x="1" y="16"/>
                      <a:pt x="0" y="17"/>
                      <a:pt x="0" y="19"/>
                    </a:cubicBezTo>
                    <a:cubicBezTo>
                      <a:pt x="1" y="22"/>
                      <a:pt x="3" y="25"/>
                      <a:pt x="6" y="25"/>
                    </a:cubicBezTo>
                    <a:cubicBezTo>
                      <a:pt x="8" y="25"/>
                      <a:pt x="11" y="23"/>
                      <a:pt x="11" y="20"/>
                    </a:cubicBezTo>
                    <a:cubicBezTo>
                      <a:pt x="11" y="18"/>
                      <a:pt x="11" y="16"/>
                      <a:pt x="9" y="15"/>
                    </a:cubicBezTo>
                    <a:cubicBezTo>
                      <a:pt x="9" y="15"/>
                      <a:pt x="9" y="15"/>
                      <a:pt x="9" y="15"/>
                    </a:cubicBezTo>
                    <a:cubicBezTo>
                      <a:pt x="10" y="14"/>
                      <a:pt x="11" y="13"/>
                      <a:pt x="11" y="12"/>
                    </a:cubicBezTo>
                    <a:cubicBezTo>
                      <a:pt x="12" y="12"/>
                      <a:pt x="12" y="11"/>
                      <a:pt x="12" y="11"/>
                    </a:cubicBezTo>
                    <a:cubicBezTo>
                      <a:pt x="12" y="11"/>
                      <a:pt x="12" y="11"/>
                      <a:pt x="12" y="11"/>
                    </a:cubicBezTo>
                    <a:cubicBezTo>
                      <a:pt x="13" y="10"/>
                      <a:pt x="15" y="9"/>
                      <a:pt x="15" y="6"/>
                    </a:cubicBezTo>
                    <a:cubicBezTo>
                      <a:pt x="15" y="3"/>
                      <a:pt x="11" y="0"/>
                      <a:pt x="8" y="0"/>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12" name="Freeform 81"/>
              <p:cNvSpPr>
                <a:spLocks/>
              </p:cNvSpPr>
              <p:nvPr/>
            </p:nvSpPr>
            <p:spPr bwMode="auto">
              <a:xfrm>
                <a:off x="3168" y="1416"/>
                <a:ext cx="53" cy="45"/>
              </a:xfrm>
              <a:custGeom>
                <a:avLst/>
                <a:gdLst>
                  <a:gd name="T0" fmla="*/ 14 w 20"/>
                  <a:gd name="T1" fmla="*/ 2 h 17"/>
                  <a:gd name="T2" fmla="*/ 12 w 20"/>
                  <a:gd name="T3" fmla="*/ 1 h 17"/>
                  <a:gd name="T4" fmla="*/ 8 w 20"/>
                  <a:gd name="T5" fmla="*/ 0 h 17"/>
                  <a:gd name="T6" fmla="*/ 4 w 20"/>
                  <a:gd name="T7" fmla="*/ 1 h 17"/>
                  <a:gd name="T8" fmla="*/ 1 w 20"/>
                  <a:gd name="T9" fmla="*/ 6 h 17"/>
                  <a:gd name="T10" fmla="*/ 4 w 20"/>
                  <a:gd name="T11" fmla="*/ 12 h 17"/>
                  <a:gd name="T12" fmla="*/ 5 w 20"/>
                  <a:gd name="T13" fmla="*/ 13 h 17"/>
                  <a:gd name="T14" fmla="*/ 5 w 20"/>
                  <a:gd name="T15" fmla="*/ 14 h 17"/>
                  <a:gd name="T16" fmla="*/ 10 w 20"/>
                  <a:gd name="T17" fmla="*/ 17 h 17"/>
                  <a:gd name="T18" fmla="*/ 12 w 20"/>
                  <a:gd name="T19" fmla="*/ 17 h 17"/>
                  <a:gd name="T20" fmla="*/ 14 w 20"/>
                  <a:gd name="T21" fmla="*/ 17 h 17"/>
                  <a:gd name="T22" fmla="*/ 14 w 20"/>
                  <a:gd name="T23" fmla="*/ 15 h 17"/>
                  <a:gd name="T24" fmla="*/ 14 w 20"/>
                  <a:gd name="T25" fmla="*/ 14 h 17"/>
                  <a:gd name="T26" fmla="*/ 14 w 20"/>
                  <a:gd name="T27" fmla="*/ 14 h 17"/>
                  <a:gd name="T28" fmla="*/ 18 w 20"/>
                  <a:gd name="T29" fmla="*/ 12 h 17"/>
                  <a:gd name="T30" fmla="*/ 20 w 20"/>
                  <a:gd name="T31" fmla="*/ 7 h 17"/>
                  <a:gd name="T32" fmla="*/ 14 w 20"/>
                  <a:gd name="T3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7">
                    <a:moveTo>
                      <a:pt x="14" y="2"/>
                    </a:moveTo>
                    <a:cubicBezTo>
                      <a:pt x="14" y="2"/>
                      <a:pt x="13" y="2"/>
                      <a:pt x="12" y="1"/>
                    </a:cubicBezTo>
                    <a:cubicBezTo>
                      <a:pt x="11" y="1"/>
                      <a:pt x="10" y="0"/>
                      <a:pt x="8" y="0"/>
                    </a:cubicBezTo>
                    <a:cubicBezTo>
                      <a:pt x="7" y="0"/>
                      <a:pt x="5" y="1"/>
                      <a:pt x="4" y="1"/>
                    </a:cubicBezTo>
                    <a:cubicBezTo>
                      <a:pt x="3" y="2"/>
                      <a:pt x="1" y="3"/>
                      <a:pt x="1" y="6"/>
                    </a:cubicBezTo>
                    <a:cubicBezTo>
                      <a:pt x="0" y="9"/>
                      <a:pt x="2" y="10"/>
                      <a:pt x="4" y="12"/>
                    </a:cubicBezTo>
                    <a:cubicBezTo>
                      <a:pt x="4" y="12"/>
                      <a:pt x="4" y="13"/>
                      <a:pt x="5" y="13"/>
                    </a:cubicBezTo>
                    <a:cubicBezTo>
                      <a:pt x="5" y="13"/>
                      <a:pt x="5" y="13"/>
                      <a:pt x="5" y="14"/>
                    </a:cubicBezTo>
                    <a:cubicBezTo>
                      <a:pt x="6" y="15"/>
                      <a:pt x="7" y="17"/>
                      <a:pt x="10" y="17"/>
                    </a:cubicBezTo>
                    <a:cubicBezTo>
                      <a:pt x="10" y="17"/>
                      <a:pt x="11" y="17"/>
                      <a:pt x="12" y="17"/>
                    </a:cubicBezTo>
                    <a:cubicBezTo>
                      <a:pt x="14" y="17"/>
                      <a:pt x="14" y="17"/>
                      <a:pt x="14" y="17"/>
                    </a:cubicBezTo>
                    <a:cubicBezTo>
                      <a:pt x="14" y="15"/>
                      <a:pt x="14" y="15"/>
                      <a:pt x="14" y="15"/>
                    </a:cubicBezTo>
                    <a:cubicBezTo>
                      <a:pt x="14" y="14"/>
                      <a:pt x="14" y="14"/>
                      <a:pt x="14" y="14"/>
                    </a:cubicBezTo>
                    <a:cubicBezTo>
                      <a:pt x="14" y="14"/>
                      <a:pt x="14" y="14"/>
                      <a:pt x="14" y="14"/>
                    </a:cubicBezTo>
                    <a:cubicBezTo>
                      <a:pt x="15" y="13"/>
                      <a:pt x="16" y="13"/>
                      <a:pt x="18" y="12"/>
                    </a:cubicBezTo>
                    <a:cubicBezTo>
                      <a:pt x="20" y="10"/>
                      <a:pt x="20" y="8"/>
                      <a:pt x="20" y="7"/>
                    </a:cubicBezTo>
                    <a:cubicBezTo>
                      <a:pt x="19" y="4"/>
                      <a:pt x="17" y="3"/>
                      <a:pt x="14" y="2"/>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13" name="Freeform 83"/>
              <p:cNvSpPr>
                <a:spLocks noEditPoints="1"/>
              </p:cNvSpPr>
              <p:nvPr/>
            </p:nvSpPr>
            <p:spPr bwMode="auto">
              <a:xfrm>
                <a:off x="2124" y="632"/>
                <a:ext cx="205" cy="242"/>
              </a:xfrm>
              <a:custGeom>
                <a:avLst/>
                <a:gdLst>
                  <a:gd name="T0" fmla="*/ 68 w 77"/>
                  <a:gd name="T1" fmla="*/ 49 h 91"/>
                  <a:gd name="T2" fmla="*/ 67 w 77"/>
                  <a:gd name="T3" fmla="*/ 43 h 91"/>
                  <a:gd name="T4" fmla="*/ 67 w 77"/>
                  <a:gd name="T5" fmla="*/ 34 h 91"/>
                  <a:gd name="T6" fmla="*/ 65 w 77"/>
                  <a:gd name="T7" fmla="*/ 21 h 91"/>
                  <a:gd name="T8" fmla="*/ 55 w 77"/>
                  <a:gd name="T9" fmla="*/ 15 h 91"/>
                  <a:gd name="T10" fmla="*/ 55 w 77"/>
                  <a:gd name="T11" fmla="*/ 12 h 91"/>
                  <a:gd name="T12" fmla="*/ 41 w 77"/>
                  <a:gd name="T13" fmla="*/ 0 h 91"/>
                  <a:gd name="T14" fmla="*/ 33 w 77"/>
                  <a:gd name="T15" fmla="*/ 8 h 91"/>
                  <a:gd name="T16" fmla="*/ 28 w 77"/>
                  <a:gd name="T17" fmla="*/ 7 h 91"/>
                  <a:gd name="T18" fmla="*/ 22 w 77"/>
                  <a:gd name="T19" fmla="*/ 19 h 91"/>
                  <a:gd name="T20" fmla="*/ 18 w 77"/>
                  <a:gd name="T21" fmla="*/ 19 h 91"/>
                  <a:gd name="T22" fmla="*/ 9 w 77"/>
                  <a:gd name="T23" fmla="*/ 30 h 91"/>
                  <a:gd name="T24" fmla="*/ 2 w 77"/>
                  <a:gd name="T25" fmla="*/ 32 h 91"/>
                  <a:gd name="T26" fmla="*/ 4 w 77"/>
                  <a:gd name="T27" fmla="*/ 44 h 91"/>
                  <a:gd name="T28" fmla="*/ 10 w 77"/>
                  <a:gd name="T29" fmla="*/ 46 h 91"/>
                  <a:gd name="T30" fmla="*/ 11 w 77"/>
                  <a:gd name="T31" fmla="*/ 54 h 91"/>
                  <a:gd name="T32" fmla="*/ 19 w 77"/>
                  <a:gd name="T33" fmla="*/ 56 h 91"/>
                  <a:gd name="T34" fmla="*/ 21 w 77"/>
                  <a:gd name="T35" fmla="*/ 57 h 91"/>
                  <a:gd name="T36" fmla="*/ 27 w 77"/>
                  <a:gd name="T37" fmla="*/ 61 h 91"/>
                  <a:gd name="T38" fmla="*/ 32 w 77"/>
                  <a:gd name="T39" fmla="*/ 61 h 91"/>
                  <a:gd name="T40" fmla="*/ 40 w 77"/>
                  <a:gd name="T41" fmla="*/ 63 h 91"/>
                  <a:gd name="T42" fmla="*/ 38 w 77"/>
                  <a:gd name="T43" fmla="*/ 66 h 91"/>
                  <a:gd name="T44" fmla="*/ 35 w 77"/>
                  <a:gd name="T45" fmla="*/ 67 h 91"/>
                  <a:gd name="T46" fmla="*/ 30 w 77"/>
                  <a:gd name="T47" fmla="*/ 66 h 91"/>
                  <a:gd name="T48" fmla="*/ 22 w 77"/>
                  <a:gd name="T49" fmla="*/ 68 h 91"/>
                  <a:gd name="T50" fmla="*/ 24 w 77"/>
                  <a:gd name="T51" fmla="*/ 78 h 91"/>
                  <a:gd name="T52" fmla="*/ 43 w 77"/>
                  <a:gd name="T53" fmla="*/ 91 h 91"/>
                  <a:gd name="T54" fmla="*/ 66 w 77"/>
                  <a:gd name="T55" fmla="*/ 85 h 91"/>
                  <a:gd name="T56" fmla="*/ 77 w 77"/>
                  <a:gd name="T57" fmla="*/ 53 h 91"/>
                  <a:gd name="T58" fmla="*/ 50 w 77"/>
                  <a:gd name="T59" fmla="*/ 65 h 91"/>
                  <a:gd name="T60" fmla="*/ 47 w 77"/>
                  <a:gd name="T61" fmla="*/ 61 h 91"/>
                  <a:gd name="T62" fmla="*/ 49 w 77"/>
                  <a:gd name="T63" fmla="*/ 61 h 91"/>
                  <a:gd name="T64" fmla="*/ 56 w 77"/>
                  <a:gd name="T65" fmla="*/ 65 h 91"/>
                  <a:gd name="T66" fmla="*/ 52 w 77"/>
                  <a:gd name="T67" fmla="*/ 67 h 91"/>
                  <a:gd name="T68" fmla="*/ 39 w 77"/>
                  <a:gd name="T69" fmla="*/ 48 h 91"/>
                  <a:gd name="T70" fmla="*/ 37 w 77"/>
                  <a:gd name="T71" fmla="*/ 5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7" h="91">
                    <a:moveTo>
                      <a:pt x="73" y="51"/>
                    </a:moveTo>
                    <a:cubicBezTo>
                      <a:pt x="71" y="51"/>
                      <a:pt x="70" y="50"/>
                      <a:pt x="68" y="49"/>
                    </a:cubicBezTo>
                    <a:cubicBezTo>
                      <a:pt x="68" y="49"/>
                      <a:pt x="68" y="48"/>
                      <a:pt x="68" y="46"/>
                    </a:cubicBezTo>
                    <a:cubicBezTo>
                      <a:pt x="68" y="45"/>
                      <a:pt x="68" y="44"/>
                      <a:pt x="67" y="43"/>
                    </a:cubicBezTo>
                    <a:cubicBezTo>
                      <a:pt x="67" y="41"/>
                      <a:pt x="67" y="40"/>
                      <a:pt x="67" y="38"/>
                    </a:cubicBezTo>
                    <a:cubicBezTo>
                      <a:pt x="67" y="37"/>
                      <a:pt x="67" y="35"/>
                      <a:pt x="67" y="34"/>
                    </a:cubicBezTo>
                    <a:cubicBezTo>
                      <a:pt x="67" y="33"/>
                      <a:pt x="67" y="32"/>
                      <a:pt x="67" y="31"/>
                    </a:cubicBezTo>
                    <a:cubicBezTo>
                      <a:pt x="66" y="28"/>
                      <a:pt x="66" y="24"/>
                      <a:pt x="65" y="21"/>
                    </a:cubicBezTo>
                    <a:cubicBezTo>
                      <a:pt x="63" y="17"/>
                      <a:pt x="59" y="16"/>
                      <a:pt x="56" y="15"/>
                    </a:cubicBezTo>
                    <a:cubicBezTo>
                      <a:pt x="56" y="15"/>
                      <a:pt x="55" y="15"/>
                      <a:pt x="55" y="15"/>
                    </a:cubicBezTo>
                    <a:cubicBezTo>
                      <a:pt x="55" y="14"/>
                      <a:pt x="55" y="14"/>
                      <a:pt x="55" y="13"/>
                    </a:cubicBezTo>
                    <a:cubicBezTo>
                      <a:pt x="55" y="12"/>
                      <a:pt x="55" y="12"/>
                      <a:pt x="55" y="12"/>
                    </a:cubicBezTo>
                    <a:cubicBezTo>
                      <a:pt x="56" y="7"/>
                      <a:pt x="55" y="5"/>
                      <a:pt x="54" y="4"/>
                    </a:cubicBezTo>
                    <a:cubicBezTo>
                      <a:pt x="51" y="2"/>
                      <a:pt x="46" y="0"/>
                      <a:pt x="41" y="0"/>
                    </a:cubicBezTo>
                    <a:cubicBezTo>
                      <a:pt x="35" y="0"/>
                      <a:pt x="34" y="4"/>
                      <a:pt x="33" y="5"/>
                    </a:cubicBezTo>
                    <a:cubicBezTo>
                      <a:pt x="33" y="6"/>
                      <a:pt x="33" y="7"/>
                      <a:pt x="33" y="8"/>
                    </a:cubicBezTo>
                    <a:cubicBezTo>
                      <a:pt x="33" y="8"/>
                      <a:pt x="33" y="8"/>
                      <a:pt x="32" y="8"/>
                    </a:cubicBezTo>
                    <a:cubicBezTo>
                      <a:pt x="31" y="8"/>
                      <a:pt x="30" y="7"/>
                      <a:pt x="28" y="7"/>
                    </a:cubicBezTo>
                    <a:cubicBezTo>
                      <a:pt x="26" y="7"/>
                      <a:pt x="25" y="8"/>
                      <a:pt x="23" y="9"/>
                    </a:cubicBezTo>
                    <a:cubicBezTo>
                      <a:pt x="21" y="12"/>
                      <a:pt x="20" y="16"/>
                      <a:pt x="22" y="19"/>
                    </a:cubicBezTo>
                    <a:cubicBezTo>
                      <a:pt x="21" y="19"/>
                      <a:pt x="21" y="19"/>
                      <a:pt x="21" y="19"/>
                    </a:cubicBezTo>
                    <a:cubicBezTo>
                      <a:pt x="20" y="19"/>
                      <a:pt x="19" y="19"/>
                      <a:pt x="18" y="19"/>
                    </a:cubicBezTo>
                    <a:cubicBezTo>
                      <a:pt x="11" y="19"/>
                      <a:pt x="11" y="24"/>
                      <a:pt x="10" y="27"/>
                    </a:cubicBezTo>
                    <a:cubicBezTo>
                      <a:pt x="10" y="30"/>
                      <a:pt x="9" y="30"/>
                      <a:pt x="9" y="30"/>
                    </a:cubicBezTo>
                    <a:cubicBezTo>
                      <a:pt x="8" y="30"/>
                      <a:pt x="8" y="30"/>
                      <a:pt x="8" y="30"/>
                    </a:cubicBezTo>
                    <a:cubicBezTo>
                      <a:pt x="6" y="30"/>
                      <a:pt x="4" y="30"/>
                      <a:pt x="2" y="32"/>
                    </a:cubicBezTo>
                    <a:cubicBezTo>
                      <a:pt x="1" y="34"/>
                      <a:pt x="0" y="36"/>
                      <a:pt x="1" y="38"/>
                    </a:cubicBezTo>
                    <a:cubicBezTo>
                      <a:pt x="1" y="41"/>
                      <a:pt x="2" y="43"/>
                      <a:pt x="4" y="44"/>
                    </a:cubicBezTo>
                    <a:cubicBezTo>
                      <a:pt x="6" y="45"/>
                      <a:pt x="7" y="45"/>
                      <a:pt x="9" y="46"/>
                    </a:cubicBezTo>
                    <a:cubicBezTo>
                      <a:pt x="10" y="46"/>
                      <a:pt x="10" y="46"/>
                      <a:pt x="10" y="46"/>
                    </a:cubicBezTo>
                    <a:cubicBezTo>
                      <a:pt x="10" y="46"/>
                      <a:pt x="10" y="47"/>
                      <a:pt x="10" y="47"/>
                    </a:cubicBezTo>
                    <a:cubicBezTo>
                      <a:pt x="10" y="49"/>
                      <a:pt x="9" y="51"/>
                      <a:pt x="11" y="54"/>
                    </a:cubicBezTo>
                    <a:cubicBezTo>
                      <a:pt x="12" y="56"/>
                      <a:pt x="14" y="56"/>
                      <a:pt x="16" y="56"/>
                    </a:cubicBezTo>
                    <a:cubicBezTo>
                      <a:pt x="17" y="56"/>
                      <a:pt x="18" y="56"/>
                      <a:pt x="19" y="56"/>
                    </a:cubicBezTo>
                    <a:cubicBezTo>
                      <a:pt x="19" y="56"/>
                      <a:pt x="20" y="56"/>
                      <a:pt x="20" y="56"/>
                    </a:cubicBezTo>
                    <a:cubicBezTo>
                      <a:pt x="20" y="56"/>
                      <a:pt x="21" y="57"/>
                      <a:pt x="21" y="57"/>
                    </a:cubicBezTo>
                    <a:cubicBezTo>
                      <a:pt x="22" y="58"/>
                      <a:pt x="23" y="60"/>
                      <a:pt x="26" y="61"/>
                    </a:cubicBezTo>
                    <a:cubicBezTo>
                      <a:pt x="27" y="61"/>
                      <a:pt x="27" y="61"/>
                      <a:pt x="27" y="61"/>
                    </a:cubicBezTo>
                    <a:cubicBezTo>
                      <a:pt x="29" y="61"/>
                      <a:pt x="31" y="60"/>
                      <a:pt x="32" y="59"/>
                    </a:cubicBezTo>
                    <a:cubicBezTo>
                      <a:pt x="32" y="61"/>
                      <a:pt x="32" y="61"/>
                      <a:pt x="32" y="61"/>
                    </a:cubicBezTo>
                    <a:cubicBezTo>
                      <a:pt x="34" y="62"/>
                      <a:pt x="34" y="62"/>
                      <a:pt x="34" y="62"/>
                    </a:cubicBezTo>
                    <a:cubicBezTo>
                      <a:pt x="36" y="63"/>
                      <a:pt x="38" y="63"/>
                      <a:pt x="40" y="63"/>
                    </a:cubicBezTo>
                    <a:cubicBezTo>
                      <a:pt x="40" y="63"/>
                      <a:pt x="40" y="63"/>
                      <a:pt x="40" y="63"/>
                    </a:cubicBezTo>
                    <a:cubicBezTo>
                      <a:pt x="39" y="64"/>
                      <a:pt x="39" y="65"/>
                      <a:pt x="38" y="66"/>
                    </a:cubicBezTo>
                    <a:cubicBezTo>
                      <a:pt x="38" y="66"/>
                      <a:pt x="38" y="66"/>
                      <a:pt x="37" y="66"/>
                    </a:cubicBezTo>
                    <a:cubicBezTo>
                      <a:pt x="36" y="67"/>
                      <a:pt x="36" y="67"/>
                      <a:pt x="35" y="67"/>
                    </a:cubicBezTo>
                    <a:cubicBezTo>
                      <a:pt x="34" y="67"/>
                      <a:pt x="32" y="67"/>
                      <a:pt x="31" y="66"/>
                    </a:cubicBezTo>
                    <a:cubicBezTo>
                      <a:pt x="31" y="66"/>
                      <a:pt x="30" y="66"/>
                      <a:pt x="30" y="66"/>
                    </a:cubicBezTo>
                    <a:cubicBezTo>
                      <a:pt x="29" y="66"/>
                      <a:pt x="28" y="65"/>
                      <a:pt x="27" y="65"/>
                    </a:cubicBezTo>
                    <a:cubicBezTo>
                      <a:pt x="25" y="65"/>
                      <a:pt x="23" y="66"/>
                      <a:pt x="22" y="68"/>
                    </a:cubicBezTo>
                    <a:cubicBezTo>
                      <a:pt x="20" y="71"/>
                      <a:pt x="22" y="75"/>
                      <a:pt x="23" y="77"/>
                    </a:cubicBezTo>
                    <a:cubicBezTo>
                      <a:pt x="23" y="78"/>
                      <a:pt x="24" y="78"/>
                      <a:pt x="24" y="78"/>
                    </a:cubicBezTo>
                    <a:cubicBezTo>
                      <a:pt x="28" y="90"/>
                      <a:pt x="36" y="91"/>
                      <a:pt x="43" y="91"/>
                    </a:cubicBezTo>
                    <a:cubicBezTo>
                      <a:pt x="43" y="91"/>
                      <a:pt x="43" y="91"/>
                      <a:pt x="43" y="91"/>
                    </a:cubicBezTo>
                    <a:cubicBezTo>
                      <a:pt x="46" y="91"/>
                      <a:pt x="49" y="91"/>
                      <a:pt x="53" y="90"/>
                    </a:cubicBezTo>
                    <a:cubicBezTo>
                      <a:pt x="57" y="90"/>
                      <a:pt x="61" y="88"/>
                      <a:pt x="66" y="85"/>
                    </a:cubicBezTo>
                    <a:cubicBezTo>
                      <a:pt x="67" y="84"/>
                      <a:pt x="67" y="84"/>
                      <a:pt x="67" y="84"/>
                    </a:cubicBezTo>
                    <a:cubicBezTo>
                      <a:pt x="77" y="53"/>
                      <a:pt x="77" y="53"/>
                      <a:pt x="77" y="53"/>
                    </a:cubicBezTo>
                    <a:lnTo>
                      <a:pt x="73" y="51"/>
                    </a:lnTo>
                    <a:close/>
                    <a:moveTo>
                      <a:pt x="50" y="65"/>
                    </a:moveTo>
                    <a:cubicBezTo>
                      <a:pt x="49" y="64"/>
                      <a:pt x="48" y="62"/>
                      <a:pt x="46" y="62"/>
                    </a:cubicBezTo>
                    <a:cubicBezTo>
                      <a:pt x="46" y="62"/>
                      <a:pt x="47" y="61"/>
                      <a:pt x="47" y="61"/>
                    </a:cubicBezTo>
                    <a:cubicBezTo>
                      <a:pt x="47" y="61"/>
                      <a:pt x="48" y="60"/>
                      <a:pt x="48" y="60"/>
                    </a:cubicBezTo>
                    <a:cubicBezTo>
                      <a:pt x="49" y="61"/>
                      <a:pt x="49" y="61"/>
                      <a:pt x="49" y="61"/>
                    </a:cubicBezTo>
                    <a:cubicBezTo>
                      <a:pt x="50" y="63"/>
                      <a:pt x="51" y="64"/>
                      <a:pt x="54" y="64"/>
                    </a:cubicBezTo>
                    <a:cubicBezTo>
                      <a:pt x="55" y="64"/>
                      <a:pt x="56" y="64"/>
                      <a:pt x="56" y="65"/>
                    </a:cubicBezTo>
                    <a:cubicBezTo>
                      <a:pt x="57" y="65"/>
                      <a:pt x="57" y="65"/>
                      <a:pt x="58" y="65"/>
                    </a:cubicBezTo>
                    <a:cubicBezTo>
                      <a:pt x="56" y="66"/>
                      <a:pt x="54" y="67"/>
                      <a:pt x="52" y="67"/>
                    </a:cubicBezTo>
                    <a:cubicBezTo>
                      <a:pt x="52" y="67"/>
                      <a:pt x="50" y="66"/>
                      <a:pt x="50" y="65"/>
                    </a:cubicBezTo>
                    <a:close/>
                    <a:moveTo>
                      <a:pt x="39" y="48"/>
                    </a:moveTo>
                    <a:cubicBezTo>
                      <a:pt x="39" y="49"/>
                      <a:pt x="39" y="49"/>
                      <a:pt x="38" y="49"/>
                    </a:cubicBezTo>
                    <a:cubicBezTo>
                      <a:pt x="38" y="49"/>
                      <a:pt x="37" y="50"/>
                      <a:pt x="37" y="50"/>
                    </a:cubicBezTo>
                    <a:cubicBezTo>
                      <a:pt x="37" y="49"/>
                      <a:pt x="38" y="49"/>
                      <a:pt x="39" y="48"/>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14" name="Freeform 86"/>
              <p:cNvSpPr>
                <a:spLocks/>
              </p:cNvSpPr>
              <p:nvPr/>
            </p:nvSpPr>
            <p:spPr bwMode="auto">
              <a:xfrm>
                <a:off x="2252" y="598"/>
                <a:ext cx="48" cy="37"/>
              </a:xfrm>
              <a:custGeom>
                <a:avLst/>
                <a:gdLst>
                  <a:gd name="T0" fmla="*/ 17 w 18"/>
                  <a:gd name="T1" fmla="*/ 6 h 14"/>
                  <a:gd name="T2" fmla="*/ 7 w 18"/>
                  <a:gd name="T3" fmla="*/ 0 h 14"/>
                  <a:gd name="T4" fmla="*/ 6 w 18"/>
                  <a:gd name="T5" fmla="*/ 0 h 14"/>
                  <a:gd name="T6" fmla="*/ 1 w 18"/>
                  <a:gd name="T7" fmla="*/ 3 h 14"/>
                  <a:gd name="T8" fmla="*/ 2 w 18"/>
                  <a:gd name="T9" fmla="*/ 8 h 14"/>
                  <a:gd name="T10" fmla="*/ 10 w 18"/>
                  <a:gd name="T11" fmla="*/ 14 h 14"/>
                  <a:gd name="T12" fmla="*/ 11 w 18"/>
                  <a:gd name="T13" fmla="*/ 14 h 14"/>
                  <a:gd name="T14" fmla="*/ 17 w 18"/>
                  <a:gd name="T15" fmla="*/ 11 h 14"/>
                  <a:gd name="T16" fmla="*/ 17 w 18"/>
                  <a:gd name="T1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4">
                    <a:moveTo>
                      <a:pt x="17" y="6"/>
                    </a:moveTo>
                    <a:cubicBezTo>
                      <a:pt x="15" y="3"/>
                      <a:pt x="9" y="1"/>
                      <a:pt x="7" y="0"/>
                    </a:cubicBezTo>
                    <a:cubicBezTo>
                      <a:pt x="6" y="0"/>
                      <a:pt x="6" y="0"/>
                      <a:pt x="6" y="0"/>
                    </a:cubicBezTo>
                    <a:cubicBezTo>
                      <a:pt x="3" y="0"/>
                      <a:pt x="2" y="2"/>
                      <a:pt x="1" y="3"/>
                    </a:cubicBezTo>
                    <a:cubicBezTo>
                      <a:pt x="1" y="4"/>
                      <a:pt x="0" y="6"/>
                      <a:pt x="2" y="8"/>
                    </a:cubicBezTo>
                    <a:cubicBezTo>
                      <a:pt x="3" y="11"/>
                      <a:pt x="7" y="14"/>
                      <a:pt x="10" y="14"/>
                    </a:cubicBezTo>
                    <a:cubicBezTo>
                      <a:pt x="11" y="14"/>
                      <a:pt x="11" y="14"/>
                      <a:pt x="11" y="14"/>
                    </a:cubicBezTo>
                    <a:cubicBezTo>
                      <a:pt x="13" y="14"/>
                      <a:pt x="16" y="13"/>
                      <a:pt x="17" y="11"/>
                    </a:cubicBezTo>
                    <a:cubicBezTo>
                      <a:pt x="18" y="9"/>
                      <a:pt x="18" y="7"/>
                      <a:pt x="17" y="6"/>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15" name="Freeform 88"/>
              <p:cNvSpPr>
                <a:spLocks/>
              </p:cNvSpPr>
              <p:nvPr/>
            </p:nvSpPr>
            <p:spPr bwMode="auto">
              <a:xfrm>
                <a:off x="2927" y="1408"/>
                <a:ext cx="47" cy="37"/>
              </a:xfrm>
              <a:custGeom>
                <a:avLst/>
                <a:gdLst>
                  <a:gd name="T0" fmla="*/ 17 w 18"/>
                  <a:gd name="T1" fmla="*/ 7 h 14"/>
                  <a:gd name="T2" fmla="*/ 6 w 18"/>
                  <a:gd name="T3" fmla="*/ 0 h 14"/>
                  <a:gd name="T4" fmla="*/ 2 w 18"/>
                  <a:gd name="T5" fmla="*/ 2 h 14"/>
                  <a:gd name="T6" fmla="*/ 0 w 18"/>
                  <a:gd name="T7" fmla="*/ 7 h 14"/>
                  <a:gd name="T8" fmla="*/ 3 w 18"/>
                  <a:gd name="T9" fmla="*/ 11 h 14"/>
                  <a:gd name="T10" fmla="*/ 5 w 18"/>
                  <a:gd name="T11" fmla="*/ 11 h 14"/>
                  <a:gd name="T12" fmla="*/ 7 w 18"/>
                  <a:gd name="T13" fmla="*/ 11 h 14"/>
                  <a:gd name="T14" fmla="*/ 8 w 18"/>
                  <a:gd name="T15" fmla="*/ 12 h 14"/>
                  <a:gd name="T16" fmla="*/ 13 w 18"/>
                  <a:gd name="T17" fmla="*/ 14 h 14"/>
                  <a:gd name="T18" fmla="*/ 16 w 18"/>
                  <a:gd name="T19" fmla="*/ 13 h 14"/>
                  <a:gd name="T20" fmla="*/ 17 w 18"/>
                  <a:gd name="T2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4">
                    <a:moveTo>
                      <a:pt x="17" y="7"/>
                    </a:moveTo>
                    <a:cubicBezTo>
                      <a:pt x="16" y="4"/>
                      <a:pt x="11" y="0"/>
                      <a:pt x="6" y="0"/>
                    </a:cubicBezTo>
                    <a:cubicBezTo>
                      <a:pt x="5" y="0"/>
                      <a:pt x="3" y="1"/>
                      <a:pt x="2" y="2"/>
                    </a:cubicBezTo>
                    <a:cubicBezTo>
                      <a:pt x="1" y="3"/>
                      <a:pt x="0" y="5"/>
                      <a:pt x="0" y="7"/>
                    </a:cubicBezTo>
                    <a:cubicBezTo>
                      <a:pt x="0" y="9"/>
                      <a:pt x="1" y="10"/>
                      <a:pt x="3" y="11"/>
                    </a:cubicBezTo>
                    <a:cubicBezTo>
                      <a:pt x="4" y="11"/>
                      <a:pt x="4" y="11"/>
                      <a:pt x="5" y="11"/>
                    </a:cubicBezTo>
                    <a:cubicBezTo>
                      <a:pt x="6" y="11"/>
                      <a:pt x="7" y="11"/>
                      <a:pt x="7" y="11"/>
                    </a:cubicBezTo>
                    <a:cubicBezTo>
                      <a:pt x="8" y="11"/>
                      <a:pt x="8" y="12"/>
                      <a:pt x="8" y="12"/>
                    </a:cubicBezTo>
                    <a:cubicBezTo>
                      <a:pt x="9" y="13"/>
                      <a:pt x="11" y="14"/>
                      <a:pt x="13" y="14"/>
                    </a:cubicBezTo>
                    <a:cubicBezTo>
                      <a:pt x="14" y="14"/>
                      <a:pt x="15" y="13"/>
                      <a:pt x="16" y="13"/>
                    </a:cubicBezTo>
                    <a:cubicBezTo>
                      <a:pt x="18" y="11"/>
                      <a:pt x="18" y="9"/>
                      <a:pt x="17" y="7"/>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16" name="Freeform 90"/>
              <p:cNvSpPr>
                <a:spLocks/>
              </p:cNvSpPr>
              <p:nvPr/>
            </p:nvSpPr>
            <p:spPr bwMode="auto">
              <a:xfrm>
                <a:off x="2440" y="824"/>
                <a:ext cx="54" cy="53"/>
              </a:xfrm>
              <a:custGeom>
                <a:avLst/>
                <a:gdLst>
                  <a:gd name="T0" fmla="*/ 19 w 20"/>
                  <a:gd name="T1" fmla="*/ 4 h 20"/>
                  <a:gd name="T2" fmla="*/ 12 w 20"/>
                  <a:gd name="T3" fmla="*/ 0 h 20"/>
                  <a:gd name="T4" fmla="*/ 1 w 20"/>
                  <a:gd name="T5" fmla="*/ 10 h 20"/>
                  <a:gd name="T6" fmla="*/ 8 w 20"/>
                  <a:gd name="T7" fmla="*/ 20 h 20"/>
                  <a:gd name="T8" fmla="*/ 11 w 20"/>
                  <a:gd name="T9" fmla="*/ 20 h 20"/>
                  <a:gd name="T10" fmla="*/ 11 w 20"/>
                  <a:gd name="T11" fmla="*/ 20 h 20"/>
                  <a:gd name="T12" fmla="*/ 18 w 20"/>
                  <a:gd name="T13" fmla="*/ 16 h 20"/>
                  <a:gd name="T14" fmla="*/ 19 w 20"/>
                  <a:gd name="T15" fmla="*/ 4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0">
                    <a:moveTo>
                      <a:pt x="19" y="4"/>
                    </a:moveTo>
                    <a:cubicBezTo>
                      <a:pt x="17" y="0"/>
                      <a:pt x="14" y="0"/>
                      <a:pt x="12" y="0"/>
                    </a:cubicBezTo>
                    <a:cubicBezTo>
                      <a:pt x="7" y="0"/>
                      <a:pt x="2" y="6"/>
                      <a:pt x="1" y="10"/>
                    </a:cubicBezTo>
                    <a:cubicBezTo>
                      <a:pt x="0" y="15"/>
                      <a:pt x="2" y="18"/>
                      <a:pt x="8" y="20"/>
                    </a:cubicBezTo>
                    <a:cubicBezTo>
                      <a:pt x="9" y="20"/>
                      <a:pt x="10" y="20"/>
                      <a:pt x="11" y="20"/>
                    </a:cubicBezTo>
                    <a:cubicBezTo>
                      <a:pt x="11" y="20"/>
                      <a:pt x="11" y="20"/>
                      <a:pt x="11" y="20"/>
                    </a:cubicBezTo>
                    <a:cubicBezTo>
                      <a:pt x="14" y="20"/>
                      <a:pt x="16" y="19"/>
                      <a:pt x="18" y="16"/>
                    </a:cubicBezTo>
                    <a:cubicBezTo>
                      <a:pt x="20" y="13"/>
                      <a:pt x="20" y="8"/>
                      <a:pt x="19" y="4"/>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17" name="Freeform 92"/>
              <p:cNvSpPr>
                <a:spLocks noEditPoints="1"/>
              </p:cNvSpPr>
              <p:nvPr/>
            </p:nvSpPr>
            <p:spPr bwMode="auto">
              <a:xfrm>
                <a:off x="2478" y="693"/>
                <a:ext cx="188" cy="210"/>
              </a:xfrm>
              <a:custGeom>
                <a:avLst/>
                <a:gdLst>
                  <a:gd name="T0" fmla="*/ 69 w 71"/>
                  <a:gd name="T1" fmla="*/ 23 h 79"/>
                  <a:gd name="T2" fmla="*/ 60 w 71"/>
                  <a:gd name="T3" fmla="*/ 11 h 79"/>
                  <a:gd name="T4" fmla="*/ 54 w 71"/>
                  <a:gd name="T5" fmla="*/ 12 h 79"/>
                  <a:gd name="T6" fmla="*/ 46 w 71"/>
                  <a:gd name="T7" fmla="*/ 9 h 79"/>
                  <a:gd name="T8" fmla="*/ 41 w 71"/>
                  <a:gd name="T9" fmla="*/ 3 h 79"/>
                  <a:gd name="T10" fmla="*/ 35 w 71"/>
                  <a:gd name="T11" fmla="*/ 5 h 79"/>
                  <a:gd name="T12" fmla="*/ 34 w 71"/>
                  <a:gd name="T13" fmla="*/ 6 h 79"/>
                  <a:gd name="T14" fmla="*/ 31 w 71"/>
                  <a:gd name="T15" fmla="*/ 13 h 79"/>
                  <a:gd name="T16" fmla="*/ 29 w 71"/>
                  <a:gd name="T17" fmla="*/ 13 h 79"/>
                  <a:gd name="T18" fmla="*/ 23 w 71"/>
                  <a:gd name="T19" fmla="*/ 21 h 79"/>
                  <a:gd name="T20" fmla="*/ 19 w 71"/>
                  <a:gd name="T21" fmla="*/ 17 h 79"/>
                  <a:gd name="T22" fmla="*/ 19 w 71"/>
                  <a:gd name="T23" fmla="*/ 9 h 79"/>
                  <a:gd name="T24" fmla="*/ 15 w 71"/>
                  <a:gd name="T25" fmla="*/ 5 h 79"/>
                  <a:gd name="T26" fmla="*/ 11 w 71"/>
                  <a:gd name="T27" fmla="*/ 1 h 79"/>
                  <a:gd name="T28" fmla="*/ 2 w 71"/>
                  <a:gd name="T29" fmla="*/ 3 h 79"/>
                  <a:gd name="T30" fmla="*/ 2 w 71"/>
                  <a:gd name="T31" fmla="*/ 11 h 79"/>
                  <a:gd name="T32" fmla="*/ 2 w 71"/>
                  <a:gd name="T33" fmla="*/ 16 h 79"/>
                  <a:gd name="T34" fmla="*/ 2 w 71"/>
                  <a:gd name="T35" fmla="*/ 23 h 79"/>
                  <a:gd name="T36" fmla="*/ 6 w 71"/>
                  <a:gd name="T37" fmla="*/ 31 h 79"/>
                  <a:gd name="T38" fmla="*/ 10 w 71"/>
                  <a:gd name="T39" fmla="*/ 40 h 79"/>
                  <a:gd name="T40" fmla="*/ 11 w 71"/>
                  <a:gd name="T41" fmla="*/ 41 h 79"/>
                  <a:gd name="T42" fmla="*/ 13 w 71"/>
                  <a:gd name="T43" fmla="*/ 47 h 79"/>
                  <a:gd name="T44" fmla="*/ 19 w 71"/>
                  <a:gd name="T45" fmla="*/ 52 h 79"/>
                  <a:gd name="T46" fmla="*/ 26 w 71"/>
                  <a:gd name="T47" fmla="*/ 51 h 79"/>
                  <a:gd name="T48" fmla="*/ 33 w 71"/>
                  <a:gd name="T49" fmla="*/ 52 h 79"/>
                  <a:gd name="T50" fmla="*/ 39 w 71"/>
                  <a:gd name="T51" fmla="*/ 51 h 79"/>
                  <a:gd name="T52" fmla="*/ 40 w 71"/>
                  <a:gd name="T53" fmla="*/ 51 h 79"/>
                  <a:gd name="T54" fmla="*/ 31 w 71"/>
                  <a:gd name="T55" fmla="*/ 58 h 79"/>
                  <a:gd name="T56" fmla="*/ 31 w 71"/>
                  <a:gd name="T57" fmla="*/ 65 h 79"/>
                  <a:gd name="T58" fmla="*/ 31 w 71"/>
                  <a:gd name="T59" fmla="*/ 71 h 79"/>
                  <a:gd name="T60" fmla="*/ 37 w 71"/>
                  <a:gd name="T61" fmla="*/ 78 h 79"/>
                  <a:gd name="T62" fmla="*/ 41 w 71"/>
                  <a:gd name="T63" fmla="*/ 77 h 79"/>
                  <a:gd name="T64" fmla="*/ 42 w 71"/>
                  <a:gd name="T65" fmla="*/ 77 h 79"/>
                  <a:gd name="T66" fmla="*/ 47 w 71"/>
                  <a:gd name="T67" fmla="*/ 79 h 79"/>
                  <a:gd name="T68" fmla="*/ 53 w 71"/>
                  <a:gd name="T69" fmla="*/ 79 h 79"/>
                  <a:gd name="T70" fmla="*/ 58 w 71"/>
                  <a:gd name="T71" fmla="*/ 78 h 79"/>
                  <a:gd name="T72" fmla="*/ 62 w 71"/>
                  <a:gd name="T73" fmla="*/ 67 h 79"/>
                  <a:gd name="T74" fmla="*/ 63 w 71"/>
                  <a:gd name="T75" fmla="*/ 62 h 79"/>
                  <a:gd name="T76" fmla="*/ 67 w 71"/>
                  <a:gd name="T77" fmla="*/ 51 h 79"/>
                  <a:gd name="T78" fmla="*/ 66 w 71"/>
                  <a:gd name="T79" fmla="*/ 46 h 79"/>
                  <a:gd name="T80" fmla="*/ 69 w 71"/>
                  <a:gd name="T81" fmla="*/ 39 h 79"/>
                  <a:gd name="T82" fmla="*/ 23 w 71"/>
                  <a:gd name="T83" fmla="*/ 25 h 79"/>
                  <a:gd name="T84" fmla="*/ 23 w 71"/>
                  <a:gd name="T85" fmla="*/ 26 h 79"/>
                  <a:gd name="T86" fmla="*/ 23 w 71"/>
                  <a:gd name="T87" fmla="*/ 25 h 79"/>
                  <a:gd name="T88" fmla="*/ 35 w 71"/>
                  <a:gd name="T89" fmla="*/ 16 h 79"/>
                  <a:gd name="T90" fmla="*/ 35 w 71"/>
                  <a:gd name="T91" fmla="*/ 16 h 79"/>
                  <a:gd name="T92" fmla="*/ 40 w 71"/>
                  <a:gd name="T93" fmla="*/ 28 h 79"/>
                  <a:gd name="T94" fmla="*/ 37 w 71"/>
                  <a:gd name="T95" fmla="*/ 22 h 79"/>
                  <a:gd name="T96" fmla="*/ 36 w 71"/>
                  <a:gd name="T97" fmla="*/ 18 h 79"/>
                  <a:gd name="T98" fmla="*/ 40 w 71"/>
                  <a:gd name="T99" fmla="*/ 22 h 79"/>
                  <a:gd name="T100" fmla="*/ 43 w 71"/>
                  <a:gd name="T101" fmla="*/ 3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 h="79">
                    <a:moveTo>
                      <a:pt x="69" y="26"/>
                    </a:moveTo>
                    <a:cubicBezTo>
                      <a:pt x="69" y="25"/>
                      <a:pt x="69" y="24"/>
                      <a:pt x="69" y="23"/>
                    </a:cubicBezTo>
                    <a:cubicBezTo>
                      <a:pt x="68" y="20"/>
                      <a:pt x="68" y="18"/>
                      <a:pt x="67" y="16"/>
                    </a:cubicBezTo>
                    <a:cubicBezTo>
                      <a:pt x="66" y="13"/>
                      <a:pt x="63" y="11"/>
                      <a:pt x="60" y="11"/>
                    </a:cubicBezTo>
                    <a:cubicBezTo>
                      <a:pt x="58" y="11"/>
                      <a:pt x="57" y="11"/>
                      <a:pt x="55" y="12"/>
                    </a:cubicBezTo>
                    <a:cubicBezTo>
                      <a:pt x="55" y="12"/>
                      <a:pt x="54" y="12"/>
                      <a:pt x="54" y="12"/>
                    </a:cubicBezTo>
                    <a:cubicBezTo>
                      <a:pt x="52" y="10"/>
                      <a:pt x="51" y="9"/>
                      <a:pt x="47" y="8"/>
                    </a:cubicBezTo>
                    <a:cubicBezTo>
                      <a:pt x="47" y="8"/>
                      <a:pt x="47" y="9"/>
                      <a:pt x="46" y="9"/>
                    </a:cubicBezTo>
                    <a:cubicBezTo>
                      <a:pt x="47" y="7"/>
                      <a:pt x="46" y="6"/>
                      <a:pt x="46" y="5"/>
                    </a:cubicBezTo>
                    <a:cubicBezTo>
                      <a:pt x="45" y="3"/>
                      <a:pt x="43" y="3"/>
                      <a:pt x="41" y="3"/>
                    </a:cubicBezTo>
                    <a:cubicBezTo>
                      <a:pt x="39" y="3"/>
                      <a:pt x="38" y="3"/>
                      <a:pt x="36" y="4"/>
                    </a:cubicBezTo>
                    <a:cubicBezTo>
                      <a:pt x="36" y="4"/>
                      <a:pt x="36" y="5"/>
                      <a:pt x="35" y="5"/>
                    </a:cubicBezTo>
                    <a:cubicBezTo>
                      <a:pt x="35" y="5"/>
                      <a:pt x="35" y="5"/>
                      <a:pt x="35" y="6"/>
                    </a:cubicBezTo>
                    <a:cubicBezTo>
                      <a:pt x="34" y="6"/>
                      <a:pt x="34" y="6"/>
                      <a:pt x="34" y="6"/>
                    </a:cubicBezTo>
                    <a:cubicBezTo>
                      <a:pt x="33" y="6"/>
                      <a:pt x="32" y="7"/>
                      <a:pt x="31" y="8"/>
                    </a:cubicBezTo>
                    <a:cubicBezTo>
                      <a:pt x="30" y="9"/>
                      <a:pt x="30" y="11"/>
                      <a:pt x="31" y="13"/>
                    </a:cubicBezTo>
                    <a:cubicBezTo>
                      <a:pt x="31" y="13"/>
                      <a:pt x="31" y="13"/>
                      <a:pt x="31" y="13"/>
                    </a:cubicBezTo>
                    <a:cubicBezTo>
                      <a:pt x="31" y="13"/>
                      <a:pt x="30" y="13"/>
                      <a:pt x="29" y="13"/>
                    </a:cubicBezTo>
                    <a:cubicBezTo>
                      <a:pt x="28" y="13"/>
                      <a:pt x="26" y="14"/>
                      <a:pt x="25" y="15"/>
                    </a:cubicBezTo>
                    <a:cubicBezTo>
                      <a:pt x="24" y="16"/>
                      <a:pt x="23" y="19"/>
                      <a:pt x="23" y="21"/>
                    </a:cubicBezTo>
                    <a:cubicBezTo>
                      <a:pt x="23" y="20"/>
                      <a:pt x="23" y="19"/>
                      <a:pt x="22" y="19"/>
                    </a:cubicBezTo>
                    <a:cubicBezTo>
                      <a:pt x="22" y="18"/>
                      <a:pt x="20" y="17"/>
                      <a:pt x="19" y="17"/>
                    </a:cubicBezTo>
                    <a:cubicBezTo>
                      <a:pt x="19" y="17"/>
                      <a:pt x="19" y="16"/>
                      <a:pt x="20" y="16"/>
                    </a:cubicBezTo>
                    <a:cubicBezTo>
                      <a:pt x="20" y="14"/>
                      <a:pt x="20" y="11"/>
                      <a:pt x="19" y="9"/>
                    </a:cubicBezTo>
                    <a:cubicBezTo>
                      <a:pt x="18" y="8"/>
                      <a:pt x="17" y="7"/>
                      <a:pt x="16" y="7"/>
                    </a:cubicBezTo>
                    <a:cubicBezTo>
                      <a:pt x="16" y="6"/>
                      <a:pt x="16" y="6"/>
                      <a:pt x="15" y="5"/>
                    </a:cubicBezTo>
                    <a:cubicBezTo>
                      <a:pt x="15" y="5"/>
                      <a:pt x="15" y="5"/>
                      <a:pt x="15" y="5"/>
                    </a:cubicBezTo>
                    <a:cubicBezTo>
                      <a:pt x="14" y="3"/>
                      <a:pt x="13" y="2"/>
                      <a:pt x="11" y="1"/>
                    </a:cubicBezTo>
                    <a:cubicBezTo>
                      <a:pt x="10" y="1"/>
                      <a:pt x="9" y="0"/>
                      <a:pt x="8" y="0"/>
                    </a:cubicBezTo>
                    <a:cubicBezTo>
                      <a:pt x="5" y="0"/>
                      <a:pt x="3" y="1"/>
                      <a:pt x="2" y="3"/>
                    </a:cubicBezTo>
                    <a:cubicBezTo>
                      <a:pt x="0" y="5"/>
                      <a:pt x="0" y="8"/>
                      <a:pt x="1" y="10"/>
                    </a:cubicBezTo>
                    <a:cubicBezTo>
                      <a:pt x="1" y="11"/>
                      <a:pt x="2" y="11"/>
                      <a:pt x="2" y="11"/>
                    </a:cubicBezTo>
                    <a:cubicBezTo>
                      <a:pt x="2" y="12"/>
                      <a:pt x="2" y="12"/>
                      <a:pt x="2" y="12"/>
                    </a:cubicBezTo>
                    <a:cubicBezTo>
                      <a:pt x="2" y="13"/>
                      <a:pt x="2" y="15"/>
                      <a:pt x="2" y="16"/>
                    </a:cubicBezTo>
                    <a:cubicBezTo>
                      <a:pt x="3" y="17"/>
                      <a:pt x="4" y="18"/>
                      <a:pt x="5" y="19"/>
                    </a:cubicBezTo>
                    <a:cubicBezTo>
                      <a:pt x="3" y="20"/>
                      <a:pt x="2" y="22"/>
                      <a:pt x="2" y="23"/>
                    </a:cubicBezTo>
                    <a:cubicBezTo>
                      <a:pt x="1" y="26"/>
                      <a:pt x="2" y="28"/>
                      <a:pt x="3" y="29"/>
                    </a:cubicBezTo>
                    <a:cubicBezTo>
                      <a:pt x="4" y="30"/>
                      <a:pt x="5" y="31"/>
                      <a:pt x="6" y="31"/>
                    </a:cubicBezTo>
                    <a:cubicBezTo>
                      <a:pt x="6" y="32"/>
                      <a:pt x="5" y="33"/>
                      <a:pt x="6" y="35"/>
                    </a:cubicBezTo>
                    <a:cubicBezTo>
                      <a:pt x="6" y="37"/>
                      <a:pt x="8" y="39"/>
                      <a:pt x="10" y="40"/>
                    </a:cubicBezTo>
                    <a:cubicBezTo>
                      <a:pt x="11" y="40"/>
                      <a:pt x="11" y="40"/>
                      <a:pt x="11" y="40"/>
                    </a:cubicBezTo>
                    <a:cubicBezTo>
                      <a:pt x="11" y="40"/>
                      <a:pt x="11" y="41"/>
                      <a:pt x="11" y="41"/>
                    </a:cubicBezTo>
                    <a:cubicBezTo>
                      <a:pt x="12" y="42"/>
                      <a:pt x="13" y="42"/>
                      <a:pt x="14" y="43"/>
                    </a:cubicBezTo>
                    <a:cubicBezTo>
                      <a:pt x="13" y="44"/>
                      <a:pt x="13" y="45"/>
                      <a:pt x="13" y="47"/>
                    </a:cubicBezTo>
                    <a:cubicBezTo>
                      <a:pt x="14" y="48"/>
                      <a:pt x="15" y="51"/>
                      <a:pt x="18" y="52"/>
                    </a:cubicBezTo>
                    <a:cubicBezTo>
                      <a:pt x="18" y="52"/>
                      <a:pt x="19" y="52"/>
                      <a:pt x="19" y="52"/>
                    </a:cubicBezTo>
                    <a:cubicBezTo>
                      <a:pt x="20" y="52"/>
                      <a:pt x="22" y="52"/>
                      <a:pt x="23" y="52"/>
                    </a:cubicBezTo>
                    <a:cubicBezTo>
                      <a:pt x="24" y="51"/>
                      <a:pt x="25" y="51"/>
                      <a:pt x="26" y="51"/>
                    </a:cubicBezTo>
                    <a:cubicBezTo>
                      <a:pt x="27" y="51"/>
                      <a:pt x="28" y="51"/>
                      <a:pt x="29" y="52"/>
                    </a:cubicBezTo>
                    <a:cubicBezTo>
                      <a:pt x="30" y="52"/>
                      <a:pt x="31" y="52"/>
                      <a:pt x="33" y="52"/>
                    </a:cubicBezTo>
                    <a:cubicBezTo>
                      <a:pt x="34" y="52"/>
                      <a:pt x="35" y="51"/>
                      <a:pt x="37" y="51"/>
                    </a:cubicBezTo>
                    <a:cubicBezTo>
                      <a:pt x="38" y="51"/>
                      <a:pt x="38" y="51"/>
                      <a:pt x="39" y="51"/>
                    </a:cubicBezTo>
                    <a:cubicBezTo>
                      <a:pt x="39" y="51"/>
                      <a:pt x="39" y="51"/>
                      <a:pt x="39" y="51"/>
                    </a:cubicBezTo>
                    <a:cubicBezTo>
                      <a:pt x="40" y="51"/>
                      <a:pt x="40" y="51"/>
                      <a:pt x="40" y="51"/>
                    </a:cubicBezTo>
                    <a:cubicBezTo>
                      <a:pt x="40" y="52"/>
                      <a:pt x="38" y="52"/>
                      <a:pt x="37" y="53"/>
                    </a:cubicBezTo>
                    <a:cubicBezTo>
                      <a:pt x="35" y="54"/>
                      <a:pt x="33" y="55"/>
                      <a:pt x="31" y="58"/>
                    </a:cubicBezTo>
                    <a:cubicBezTo>
                      <a:pt x="30" y="60"/>
                      <a:pt x="31" y="62"/>
                      <a:pt x="31" y="63"/>
                    </a:cubicBezTo>
                    <a:cubicBezTo>
                      <a:pt x="31" y="64"/>
                      <a:pt x="31" y="64"/>
                      <a:pt x="31" y="65"/>
                    </a:cubicBezTo>
                    <a:cubicBezTo>
                      <a:pt x="31" y="66"/>
                      <a:pt x="31" y="67"/>
                      <a:pt x="31" y="68"/>
                    </a:cubicBezTo>
                    <a:cubicBezTo>
                      <a:pt x="31" y="69"/>
                      <a:pt x="31" y="70"/>
                      <a:pt x="31" y="71"/>
                    </a:cubicBezTo>
                    <a:cubicBezTo>
                      <a:pt x="31" y="73"/>
                      <a:pt x="31" y="75"/>
                      <a:pt x="32" y="76"/>
                    </a:cubicBezTo>
                    <a:cubicBezTo>
                      <a:pt x="33" y="77"/>
                      <a:pt x="35" y="78"/>
                      <a:pt x="37" y="78"/>
                    </a:cubicBezTo>
                    <a:cubicBezTo>
                      <a:pt x="38" y="78"/>
                      <a:pt x="39" y="77"/>
                      <a:pt x="40" y="77"/>
                    </a:cubicBezTo>
                    <a:cubicBezTo>
                      <a:pt x="41" y="77"/>
                      <a:pt x="41" y="77"/>
                      <a:pt x="41" y="77"/>
                    </a:cubicBezTo>
                    <a:cubicBezTo>
                      <a:pt x="41" y="77"/>
                      <a:pt x="41" y="77"/>
                      <a:pt x="41" y="77"/>
                    </a:cubicBezTo>
                    <a:cubicBezTo>
                      <a:pt x="41" y="77"/>
                      <a:pt x="42" y="77"/>
                      <a:pt x="42" y="77"/>
                    </a:cubicBezTo>
                    <a:cubicBezTo>
                      <a:pt x="43" y="78"/>
                      <a:pt x="44" y="79"/>
                      <a:pt x="46" y="79"/>
                    </a:cubicBezTo>
                    <a:cubicBezTo>
                      <a:pt x="47" y="79"/>
                      <a:pt x="47" y="79"/>
                      <a:pt x="47" y="79"/>
                    </a:cubicBezTo>
                    <a:cubicBezTo>
                      <a:pt x="48" y="79"/>
                      <a:pt x="49" y="79"/>
                      <a:pt x="50" y="79"/>
                    </a:cubicBezTo>
                    <a:cubicBezTo>
                      <a:pt x="51" y="79"/>
                      <a:pt x="52" y="79"/>
                      <a:pt x="53" y="79"/>
                    </a:cubicBezTo>
                    <a:cubicBezTo>
                      <a:pt x="53" y="79"/>
                      <a:pt x="53" y="79"/>
                      <a:pt x="53" y="79"/>
                    </a:cubicBezTo>
                    <a:cubicBezTo>
                      <a:pt x="55" y="79"/>
                      <a:pt x="57" y="79"/>
                      <a:pt x="58" y="78"/>
                    </a:cubicBezTo>
                    <a:cubicBezTo>
                      <a:pt x="61" y="76"/>
                      <a:pt x="62" y="72"/>
                      <a:pt x="62" y="70"/>
                    </a:cubicBezTo>
                    <a:cubicBezTo>
                      <a:pt x="62" y="69"/>
                      <a:pt x="62" y="68"/>
                      <a:pt x="62" y="67"/>
                    </a:cubicBezTo>
                    <a:cubicBezTo>
                      <a:pt x="62" y="65"/>
                      <a:pt x="62" y="64"/>
                      <a:pt x="62" y="64"/>
                    </a:cubicBezTo>
                    <a:cubicBezTo>
                      <a:pt x="62" y="63"/>
                      <a:pt x="63" y="63"/>
                      <a:pt x="63" y="62"/>
                    </a:cubicBezTo>
                    <a:cubicBezTo>
                      <a:pt x="64" y="62"/>
                      <a:pt x="65" y="61"/>
                      <a:pt x="65" y="60"/>
                    </a:cubicBezTo>
                    <a:cubicBezTo>
                      <a:pt x="68" y="57"/>
                      <a:pt x="67" y="54"/>
                      <a:pt x="67" y="51"/>
                    </a:cubicBezTo>
                    <a:cubicBezTo>
                      <a:pt x="67" y="51"/>
                      <a:pt x="67" y="50"/>
                      <a:pt x="67" y="50"/>
                    </a:cubicBezTo>
                    <a:cubicBezTo>
                      <a:pt x="66" y="48"/>
                      <a:pt x="66" y="47"/>
                      <a:pt x="66" y="46"/>
                    </a:cubicBezTo>
                    <a:cubicBezTo>
                      <a:pt x="67" y="45"/>
                      <a:pt x="67" y="44"/>
                      <a:pt x="68" y="42"/>
                    </a:cubicBezTo>
                    <a:cubicBezTo>
                      <a:pt x="68" y="41"/>
                      <a:pt x="69" y="40"/>
                      <a:pt x="69" y="39"/>
                    </a:cubicBezTo>
                    <a:cubicBezTo>
                      <a:pt x="71" y="34"/>
                      <a:pt x="70" y="30"/>
                      <a:pt x="69" y="26"/>
                    </a:cubicBezTo>
                    <a:close/>
                    <a:moveTo>
                      <a:pt x="23" y="25"/>
                    </a:moveTo>
                    <a:cubicBezTo>
                      <a:pt x="23" y="26"/>
                      <a:pt x="23" y="26"/>
                      <a:pt x="23" y="27"/>
                    </a:cubicBezTo>
                    <a:cubicBezTo>
                      <a:pt x="23" y="27"/>
                      <a:pt x="23" y="26"/>
                      <a:pt x="23" y="26"/>
                    </a:cubicBezTo>
                    <a:cubicBezTo>
                      <a:pt x="23" y="26"/>
                      <a:pt x="23" y="25"/>
                      <a:pt x="23" y="25"/>
                    </a:cubicBezTo>
                    <a:cubicBezTo>
                      <a:pt x="23" y="25"/>
                      <a:pt x="23" y="25"/>
                      <a:pt x="23" y="25"/>
                    </a:cubicBezTo>
                    <a:close/>
                    <a:moveTo>
                      <a:pt x="35" y="16"/>
                    </a:moveTo>
                    <a:cubicBezTo>
                      <a:pt x="35" y="16"/>
                      <a:pt x="35" y="16"/>
                      <a:pt x="35" y="16"/>
                    </a:cubicBezTo>
                    <a:cubicBezTo>
                      <a:pt x="35" y="16"/>
                      <a:pt x="35" y="17"/>
                      <a:pt x="35" y="17"/>
                    </a:cubicBezTo>
                    <a:cubicBezTo>
                      <a:pt x="35" y="17"/>
                      <a:pt x="35" y="16"/>
                      <a:pt x="35" y="16"/>
                    </a:cubicBezTo>
                    <a:close/>
                    <a:moveTo>
                      <a:pt x="43" y="30"/>
                    </a:moveTo>
                    <a:cubicBezTo>
                      <a:pt x="42" y="29"/>
                      <a:pt x="41" y="29"/>
                      <a:pt x="40" y="28"/>
                    </a:cubicBezTo>
                    <a:cubicBezTo>
                      <a:pt x="40" y="27"/>
                      <a:pt x="40" y="27"/>
                      <a:pt x="39" y="26"/>
                    </a:cubicBezTo>
                    <a:cubicBezTo>
                      <a:pt x="38" y="25"/>
                      <a:pt x="37" y="23"/>
                      <a:pt x="37" y="22"/>
                    </a:cubicBezTo>
                    <a:cubicBezTo>
                      <a:pt x="36" y="21"/>
                      <a:pt x="36" y="21"/>
                      <a:pt x="36" y="20"/>
                    </a:cubicBezTo>
                    <a:cubicBezTo>
                      <a:pt x="36" y="20"/>
                      <a:pt x="36" y="19"/>
                      <a:pt x="36" y="18"/>
                    </a:cubicBezTo>
                    <a:cubicBezTo>
                      <a:pt x="36" y="19"/>
                      <a:pt x="36" y="19"/>
                      <a:pt x="36" y="20"/>
                    </a:cubicBezTo>
                    <a:cubicBezTo>
                      <a:pt x="37" y="21"/>
                      <a:pt x="39" y="22"/>
                      <a:pt x="40" y="22"/>
                    </a:cubicBezTo>
                    <a:cubicBezTo>
                      <a:pt x="40" y="23"/>
                      <a:pt x="40" y="23"/>
                      <a:pt x="40" y="23"/>
                    </a:cubicBezTo>
                    <a:cubicBezTo>
                      <a:pt x="43" y="23"/>
                      <a:pt x="43" y="27"/>
                      <a:pt x="43" y="30"/>
                    </a:cubicBezTo>
                    <a:close/>
                  </a:path>
                </a:pathLst>
              </a:custGeom>
              <a:grpFill/>
              <a:ln w="4763" cap="rnd">
                <a:solidFill>
                  <a:schemeClr val="bg1"/>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sp>
          <p:nvSpPr>
            <p:cNvPr id="218" name="Freeform 27"/>
            <p:cNvSpPr>
              <a:spLocks noEditPoints="1"/>
            </p:cNvSpPr>
            <p:nvPr/>
          </p:nvSpPr>
          <p:spPr bwMode="auto">
            <a:xfrm>
              <a:off x="5313196" y="3558177"/>
              <a:ext cx="6792847" cy="3918611"/>
            </a:xfrm>
            <a:custGeom>
              <a:avLst/>
              <a:gdLst>
                <a:gd name="T0" fmla="*/ 834 w 863"/>
                <a:gd name="T1" fmla="*/ 311 h 547"/>
                <a:gd name="T2" fmla="*/ 792 w 863"/>
                <a:gd name="T3" fmla="*/ 284 h 547"/>
                <a:gd name="T4" fmla="*/ 774 w 863"/>
                <a:gd name="T5" fmla="*/ 241 h 547"/>
                <a:gd name="T6" fmla="*/ 848 w 863"/>
                <a:gd name="T7" fmla="*/ 263 h 547"/>
                <a:gd name="T8" fmla="*/ 847 w 863"/>
                <a:gd name="T9" fmla="*/ 195 h 547"/>
                <a:gd name="T10" fmla="*/ 790 w 863"/>
                <a:gd name="T11" fmla="*/ 178 h 547"/>
                <a:gd name="T12" fmla="*/ 735 w 863"/>
                <a:gd name="T13" fmla="*/ 169 h 547"/>
                <a:gd name="T14" fmla="*/ 725 w 863"/>
                <a:gd name="T15" fmla="*/ 129 h 547"/>
                <a:gd name="T16" fmla="*/ 689 w 863"/>
                <a:gd name="T17" fmla="*/ 93 h 547"/>
                <a:gd name="T18" fmla="*/ 665 w 863"/>
                <a:gd name="T19" fmla="*/ 87 h 547"/>
                <a:gd name="T20" fmla="*/ 614 w 863"/>
                <a:gd name="T21" fmla="*/ 63 h 547"/>
                <a:gd name="T22" fmla="*/ 550 w 863"/>
                <a:gd name="T23" fmla="*/ 63 h 547"/>
                <a:gd name="T24" fmla="*/ 523 w 863"/>
                <a:gd name="T25" fmla="*/ 14 h 547"/>
                <a:gd name="T26" fmla="*/ 480 w 863"/>
                <a:gd name="T27" fmla="*/ 95 h 547"/>
                <a:gd name="T28" fmla="*/ 467 w 863"/>
                <a:gd name="T29" fmla="*/ 13 h 547"/>
                <a:gd name="T30" fmla="*/ 446 w 863"/>
                <a:gd name="T31" fmla="*/ 151 h 547"/>
                <a:gd name="T32" fmla="*/ 494 w 863"/>
                <a:gd name="T33" fmla="*/ 169 h 547"/>
                <a:gd name="T34" fmla="*/ 483 w 863"/>
                <a:gd name="T35" fmla="*/ 244 h 547"/>
                <a:gd name="T36" fmla="*/ 462 w 863"/>
                <a:gd name="T37" fmla="*/ 226 h 547"/>
                <a:gd name="T38" fmla="*/ 428 w 863"/>
                <a:gd name="T39" fmla="*/ 227 h 547"/>
                <a:gd name="T40" fmla="*/ 397 w 863"/>
                <a:gd name="T41" fmla="*/ 176 h 547"/>
                <a:gd name="T42" fmla="*/ 394 w 863"/>
                <a:gd name="T43" fmla="*/ 112 h 547"/>
                <a:gd name="T44" fmla="*/ 424 w 863"/>
                <a:gd name="T45" fmla="*/ 35 h 547"/>
                <a:gd name="T46" fmla="*/ 364 w 863"/>
                <a:gd name="T47" fmla="*/ 58 h 547"/>
                <a:gd name="T48" fmla="*/ 346 w 863"/>
                <a:gd name="T49" fmla="*/ 121 h 547"/>
                <a:gd name="T50" fmla="*/ 368 w 863"/>
                <a:gd name="T51" fmla="*/ 186 h 547"/>
                <a:gd name="T52" fmla="*/ 376 w 863"/>
                <a:gd name="T53" fmla="*/ 219 h 547"/>
                <a:gd name="T54" fmla="*/ 348 w 863"/>
                <a:gd name="T55" fmla="*/ 269 h 547"/>
                <a:gd name="T56" fmla="*/ 338 w 863"/>
                <a:gd name="T57" fmla="*/ 226 h 547"/>
                <a:gd name="T58" fmla="*/ 315 w 863"/>
                <a:gd name="T59" fmla="*/ 242 h 547"/>
                <a:gd name="T60" fmla="*/ 293 w 863"/>
                <a:gd name="T61" fmla="*/ 239 h 547"/>
                <a:gd name="T62" fmla="*/ 246 w 863"/>
                <a:gd name="T63" fmla="*/ 229 h 547"/>
                <a:gd name="T64" fmla="*/ 205 w 863"/>
                <a:gd name="T65" fmla="*/ 179 h 547"/>
                <a:gd name="T66" fmla="*/ 188 w 863"/>
                <a:gd name="T67" fmla="*/ 204 h 547"/>
                <a:gd name="T68" fmla="*/ 162 w 863"/>
                <a:gd name="T69" fmla="*/ 247 h 547"/>
                <a:gd name="T70" fmla="*/ 132 w 863"/>
                <a:gd name="T71" fmla="*/ 198 h 547"/>
                <a:gd name="T72" fmla="*/ 81 w 863"/>
                <a:gd name="T73" fmla="*/ 180 h 547"/>
                <a:gd name="T74" fmla="*/ 71 w 863"/>
                <a:gd name="T75" fmla="*/ 129 h 547"/>
                <a:gd name="T76" fmla="*/ 339 w 863"/>
                <a:gd name="T77" fmla="*/ 547 h 547"/>
                <a:gd name="T78" fmla="*/ 370 w 863"/>
                <a:gd name="T79" fmla="*/ 480 h 547"/>
                <a:gd name="T80" fmla="*/ 403 w 863"/>
                <a:gd name="T81" fmla="*/ 448 h 547"/>
                <a:gd name="T82" fmla="*/ 466 w 863"/>
                <a:gd name="T83" fmla="*/ 385 h 547"/>
                <a:gd name="T84" fmla="*/ 489 w 863"/>
                <a:gd name="T85" fmla="*/ 308 h 547"/>
                <a:gd name="T86" fmla="*/ 526 w 863"/>
                <a:gd name="T87" fmla="*/ 303 h 547"/>
                <a:gd name="T88" fmla="*/ 552 w 863"/>
                <a:gd name="T89" fmla="*/ 244 h 547"/>
                <a:gd name="T90" fmla="*/ 538 w 863"/>
                <a:gd name="T91" fmla="*/ 185 h 547"/>
                <a:gd name="T92" fmla="*/ 531 w 863"/>
                <a:gd name="T93" fmla="*/ 170 h 547"/>
                <a:gd name="T94" fmla="*/ 595 w 863"/>
                <a:gd name="T95" fmla="*/ 161 h 547"/>
                <a:gd name="T96" fmla="*/ 613 w 863"/>
                <a:gd name="T97" fmla="*/ 200 h 547"/>
                <a:gd name="T98" fmla="*/ 671 w 863"/>
                <a:gd name="T99" fmla="*/ 215 h 547"/>
                <a:gd name="T100" fmla="*/ 675 w 863"/>
                <a:gd name="T101" fmla="*/ 310 h 547"/>
                <a:gd name="T102" fmla="*/ 621 w 863"/>
                <a:gd name="T103" fmla="*/ 342 h 547"/>
                <a:gd name="T104" fmla="*/ 685 w 863"/>
                <a:gd name="T105" fmla="*/ 353 h 547"/>
                <a:gd name="T106" fmla="*/ 728 w 863"/>
                <a:gd name="T107" fmla="*/ 369 h 547"/>
                <a:gd name="T108" fmla="*/ 776 w 863"/>
                <a:gd name="T109" fmla="*/ 396 h 547"/>
                <a:gd name="T110" fmla="*/ 837 w 863"/>
                <a:gd name="T111" fmla="*/ 378 h 547"/>
                <a:gd name="T112" fmla="*/ 825 w 863"/>
                <a:gd name="T113" fmla="*/ 361 h 547"/>
                <a:gd name="T114" fmla="*/ 493 w 863"/>
                <a:gd name="T115" fmla="*/ 121 h 547"/>
                <a:gd name="T116" fmla="*/ 457 w 863"/>
                <a:gd name="T117" fmla="*/ 345 h 547"/>
                <a:gd name="T118" fmla="*/ 573 w 863"/>
                <a:gd name="T119" fmla="*/ 14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3" h="547">
                  <a:moveTo>
                    <a:pt x="862" y="359"/>
                  </a:moveTo>
                  <a:cubicBezTo>
                    <a:pt x="863" y="356"/>
                    <a:pt x="863" y="352"/>
                    <a:pt x="862" y="349"/>
                  </a:cubicBezTo>
                  <a:cubicBezTo>
                    <a:pt x="860" y="347"/>
                    <a:pt x="859" y="344"/>
                    <a:pt x="856" y="342"/>
                  </a:cubicBezTo>
                  <a:cubicBezTo>
                    <a:pt x="856" y="342"/>
                    <a:pt x="855" y="342"/>
                    <a:pt x="855" y="341"/>
                  </a:cubicBezTo>
                  <a:cubicBezTo>
                    <a:pt x="855" y="341"/>
                    <a:pt x="854" y="341"/>
                    <a:pt x="854" y="340"/>
                  </a:cubicBezTo>
                  <a:cubicBezTo>
                    <a:pt x="854" y="340"/>
                    <a:pt x="855" y="339"/>
                    <a:pt x="856" y="339"/>
                  </a:cubicBezTo>
                  <a:cubicBezTo>
                    <a:pt x="858" y="335"/>
                    <a:pt x="858" y="330"/>
                    <a:pt x="854" y="326"/>
                  </a:cubicBezTo>
                  <a:cubicBezTo>
                    <a:pt x="853" y="324"/>
                    <a:pt x="851" y="324"/>
                    <a:pt x="849" y="323"/>
                  </a:cubicBezTo>
                  <a:cubicBezTo>
                    <a:pt x="848" y="323"/>
                    <a:pt x="847" y="323"/>
                    <a:pt x="847" y="323"/>
                  </a:cubicBezTo>
                  <a:cubicBezTo>
                    <a:pt x="847" y="322"/>
                    <a:pt x="847" y="322"/>
                    <a:pt x="847" y="321"/>
                  </a:cubicBezTo>
                  <a:cubicBezTo>
                    <a:pt x="847" y="320"/>
                    <a:pt x="847" y="318"/>
                    <a:pt x="846" y="316"/>
                  </a:cubicBezTo>
                  <a:cubicBezTo>
                    <a:pt x="845" y="315"/>
                    <a:pt x="842" y="315"/>
                    <a:pt x="841" y="315"/>
                  </a:cubicBezTo>
                  <a:cubicBezTo>
                    <a:pt x="841" y="315"/>
                    <a:pt x="841" y="315"/>
                    <a:pt x="841" y="315"/>
                  </a:cubicBezTo>
                  <a:cubicBezTo>
                    <a:pt x="840" y="315"/>
                    <a:pt x="839" y="315"/>
                    <a:pt x="839" y="315"/>
                  </a:cubicBezTo>
                  <a:cubicBezTo>
                    <a:pt x="838" y="315"/>
                    <a:pt x="838" y="315"/>
                    <a:pt x="838" y="315"/>
                  </a:cubicBezTo>
                  <a:cubicBezTo>
                    <a:pt x="838" y="315"/>
                    <a:pt x="838" y="315"/>
                    <a:pt x="838" y="315"/>
                  </a:cubicBezTo>
                  <a:cubicBezTo>
                    <a:pt x="837" y="315"/>
                    <a:pt x="837" y="314"/>
                    <a:pt x="837" y="313"/>
                  </a:cubicBezTo>
                  <a:cubicBezTo>
                    <a:pt x="836" y="313"/>
                    <a:pt x="835" y="312"/>
                    <a:pt x="834" y="311"/>
                  </a:cubicBezTo>
                  <a:cubicBezTo>
                    <a:pt x="834" y="310"/>
                    <a:pt x="833" y="310"/>
                    <a:pt x="833" y="310"/>
                  </a:cubicBezTo>
                  <a:cubicBezTo>
                    <a:pt x="833" y="310"/>
                    <a:pt x="833" y="310"/>
                    <a:pt x="833" y="310"/>
                  </a:cubicBezTo>
                  <a:cubicBezTo>
                    <a:pt x="833" y="309"/>
                    <a:pt x="834" y="307"/>
                    <a:pt x="834" y="306"/>
                  </a:cubicBezTo>
                  <a:cubicBezTo>
                    <a:pt x="836" y="303"/>
                    <a:pt x="836" y="303"/>
                    <a:pt x="836" y="303"/>
                  </a:cubicBezTo>
                  <a:cubicBezTo>
                    <a:pt x="833" y="302"/>
                    <a:pt x="833" y="302"/>
                    <a:pt x="833" y="302"/>
                  </a:cubicBezTo>
                  <a:cubicBezTo>
                    <a:pt x="831" y="301"/>
                    <a:pt x="830" y="301"/>
                    <a:pt x="829" y="301"/>
                  </a:cubicBezTo>
                  <a:cubicBezTo>
                    <a:pt x="828" y="301"/>
                    <a:pt x="826" y="301"/>
                    <a:pt x="826" y="301"/>
                  </a:cubicBezTo>
                  <a:cubicBezTo>
                    <a:pt x="825" y="301"/>
                    <a:pt x="824" y="301"/>
                    <a:pt x="824" y="301"/>
                  </a:cubicBezTo>
                  <a:cubicBezTo>
                    <a:pt x="824" y="300"/>
                    <a:pt x="824" y="299"/>
                    <a:pt x="824" y="299"/>
                  </a:cubicBezTo>
                  <a:cubicBezTo>
                    <a:pt x="824" y="297"/>
                    <a:pt x="823" y="292"/>
                    <a:pt x="817" y="292"/>
                  </a:cubicBezTo>
                  <a:cubicBezTo>
                    <a:pt x="815" y="292"/>
                    <a:pt x="813" y="293"/>
                    <a:pt x="812" y="294"/>
                  </a:cubicBezTo>
                  <a:cubicBezTo>
                    <a:pt x="811" y="294"/>
                    <a:pt x="810" y="295"/>
                    <a:pt x="810" y="295"/>
                  </a:cubicBezTo>
                  <a:cubicBezTo>
                    <a:pt x="810" y="295"/>
                    <a:pt x="809" y="294"/>
                    <a:pt x="808" y="293"/>
                  </a:cubicBezTo>
                  <a:cubicBezTo>
                    <a:pt x="807" y="292"/>
                    <a:pt x="807" y="291"/>
                    <a:pt x="806" y="290"/>
                  </a:cubicBezTo>
                  <a:cubicBezTo>
                    <a:pt x="804" y="289"/>
                    <a:pt x="801" y="289"/>
                    <a:pt x="800" y="289"/>
                  </a:cubicBezTo>
                  <a:cubicBezTo>
                    <a:pt x="798" y="289"/>
                    <a:pt x="798" y="289"/>
                    <a:pt x="798" y="289"/>
                  </a:cubicBezTo>
                  <a:cubicBezTo>
                    <a:pt x="797" y="289"/>
                    <a:pt x="796" y="289"/>
                    <a:pt x="796" y="289"/>
                  </a:cubicBezTo>
                  <a:cubicBezTo>
                    <a:pt x="794" y="288"/>
                    <a:pt x="793" y="287"/>
                    <a:pt x="792" y="284"/>
                  </a:cubicBezTo>
                  <a:cubicBezTo>
                    <a:pt x="791" y="281"/>
                    <a:pt x="790" y="278"/>
                    <a:pt x="787" y="276"/>
                  </a:cubicBezTo>
                  <a:cubicBezTo>
                    <a:pt x="786" y="276"/>
                    <a:pt x="786" y="276"/>
                    <a:pt x="785" y="276"/>
                  </a:cubicBezTo>
                  <a:cubicBezTo>
                    <a:pt x="785" y="275"/>
                    <a:pt x="785" y="274"/>
                    <a:pt x="785" y="274"/>
                  </a:cubicBezTo>
                  <a:cubicBezTo>
                    <a:pt x="784" y="273"/>
                    <a:pt x="783" y="270"/>
                    <a:pt x="779" y="270"/>
                  </a:cubicBezTo>
                  <a:cubicBezTo>
                    <a:pt x="779" y="270"/>
                    <a:pt x="778" y="270"/>
                    <a:pt x="777" y="270"/>
                  </a:cubicBezTo>
                  <a:cubicBezTo>
                    <a:pt x="776" y="271"/>
                    <a:pt x="775" y="271"/>
                    <a:pt x="775" y="272"/>
                  </a:cubicBezTo>
                  <a:cubicBezTo>
                    <a:pt x="775" y="272"/>
                    <a:pt x="775" y="272"/>
                    <a:pt x="775" y="271"/>
                  </a:cubicBezTo>
                  <a:cubicBezTo>
                    <a:pt x="774" y="270"/>
                    <a:pt x="772" y="270"/>
                    <a:pt x="771" y="268"/>
                  </a:cubicBezTo>
                  <a:cubicBezTo>
                    <a:pt x="771" y="268"/>
                    <a:pt x="771" y="268"/>
                    <a:pt x="770" y="268"/>
                  </a:cubicBezTo>
                  <a:cubicBezTo>
                    <a:pt x="771" y="268"/>
                    <a:pt x="772" y="268"/>
                    <a:pt x="772" y="268"/>
                  </a:cubicBezTo>
                  <a:cubicBezTo>
                    <a:pt x="773" y="268"/>
                    <a:pt x="774" y="268"/>
                    <a:pt x="775" y="268"/>
                  </a:cubicBezTo>
                  <a:cubicBezTo>
                    <a:pt x="777" y="267"/>
                    <a:pt x="779" y="266"/>
                    <a:pt x="780" y="263"/>
                  </a:cubicBezTo>
                  <a:cubicBezTo>
                    <a:pt x="781" y="261"/>
                    <a:pt x="780" y="258"/>
                    <a:pt x="779" y="256"/>
                  </a:cubicBezTo>
                  <a:cubicBezTo>
                    <a:pt x="777" y="253"/>
                    <a:pt x="774" y="252"/>
                    <a:pt x="771" y="251"/>
                  </a:cubicBezTo>
                  <a:cubicBezTo>
                    <a:pt x="768" y="250"/>
                    <a:pt x="766" y="249"/>
                    <a:pt x="765" y="247"/>
                  </a:cubicBezTo>
                  <a:cubicBezTo>
                    <a:pt x="765" y="246"/>
                    <a:pt x="765" y="246"/>
                    <a:pt x="765" y="246"/>
                  </a:cubicBezTo>
                  <a:cubicBezTo>
                    <a:pt x="765" y="244"/>
                    <a:pt x="768" y="243"/>
                    <a:pt x="770" y="243"/>
                  </a:cubicBezTo>
                  <a:cubicBezTo>
                    <a:pt x="772" y="242"/>
                    <a:pt x="773" y="242"/>
                    <a:pt x="774" y="241"/>
                  </a:cubicBezTo>
                  <a:cubicBezTo>
                    <a:pt x="776" y="240"/>
                    <a:pt x="776" y="240"/>
                    <a:pt x="776" y="240"/>
                  </a:cubicBezTo>
                  <a:cubicBezTo>
                    <a:pt x="776" y="240"/>
                    <a:pt x="777" y="240"/>
                    <a:pt x="777" y="239"/>
                  </a:cubicBezTo>
                  <a:cubicBezTo>
                    <a:pt x="777" y="239"/>
                    <a:pt x="777" y="240"/>
                    <a:pt x="779" y="240"/>
                  </a:cubicBezTo>
                  <a:cubicBezTo>
                    <a:pt x="779" y="241"/>
                    <a:pt x="779" y="241"/>
                    <a:pt x="779" y="241"/>
                  </a:cubicBezTo>
                  <a:cubicBezTo>
                    <a:pt x="782" y="243"/>
                    <a:pt x="784" y="245"/>
                    <a:pt x="788" y="247"/>
                  </a:cubicBezTo>
                  <a:cubicBezTo>
                    <a:pt x="789" y="248"/>
                    <a:pt x="789" y="248"/>
                    <a:pt x="790" y="248"/>
                  </a:cubicBezTo>
                  <a:cubicBezTo>
                    <a:pt x="792" y="249"/>
                    <a:pt x="793" y="249"/>
                    <a:pt x="794" y="251"/>
                  </a:cubicBezTo>
                  <a:cubicBezTo>
                    <a:pt x="795" y="251"/>
                    <a:pt x="795" y="251"/>
                    <a:pt x="795" y="251"/>
                  </a:cubicBezTo>
                  <a:cubicBezTo>
                    <a:pt x="797" y="253"/>
                    <a:pt x="799" y="256"/>
                    <a:pt x="802" y="256"/>
                  </a:cubicBezTo>
                  <a:cubicBezTo>
                    <a:pt x="803" y="256"/>
                    <a:pt x="804" y="256"/>
                    <a:pt x="805" y="255"/>
                  </a:cubicBezTo>
                  <a:cubicBezTo>
                    <a:pt x="805" y="258"/>
                    <a:pt x="805" y="261"/>
                    <a:pt x="807" y="262"/>
                  </a:cubicBezTo>
                  <a:cubicBezTo>
                    <a:pt x="809" y="264"/>
                    <a:pt x="812" y="265"/>
                    <a:pt x="814" y="266"/>
                  </a:cubicBezTo>
                  <a:cubicBezTo>
                    <a:pt x="815" y="266"/>
                    <a:pt x="816" y="266"/>
                    <a:pt x="816" y="266"/>
                  </a:cubicBezTo>
                  <a:cubicBezTo>
                    <a:pt x="818" y="267"/>
                    <a:pt x="820" y="268"/>
                    <a:pt x="822" y="270"/>
                  </a:cubicBezTo>
                  <a:cubicBezTo>
                    <a:pt x="826" y="275"/>
                    <a:pt x="830" y="278"/>
                    <a:pt x="838" y="278"/>
                  </a:cubicBezTo>
                  <a:cubicBezTo>
                    <a:pt x="843" y="278"/>
                    <a:pt x="847" y="277"/>
                    <a:pt x="849" y="274"/>
                  </a:cubicBezTo>
                  <a:cubicBezTo>
                    <a:pt x="850" y="272"/>
                    <a:pt x="851" y="270"/>
                    <a:pt x="849" y="266"/>
                  </a:cubicBezTo>
                  <a:cubicBezTo>
                    <a:pt x="848" y="263"/>
                    <a:pt x="848" y="263"/>
                    <a:pt x="848" y="263"/>
                  </a:cubicBezTo>
                  <a:cubicBezTo>
                    <a:pt x="847" y="260"/>
                    <a:pt x="845" y="255"/>
                    <a:pt x="843" y="252"/>
                  </a:cubicBezTo>
                  <a:cubicBezTo>
                    <a:pt x="844" y="252"/>
                    <a:pt x="844" y="252"/>
                    <a:pt x="845" y="252"/>
                  </a:cubicBezTo>
                  <a:cubicBezTo>
                    <a:pt x="846" y="252"/>
                    <a:pt x="846" y="252"/>
                    <a:pt x="847" y="251"/>
                  </a:cubicBezTo>
                  <a:cubicBezTo>
                    <a:pt x="850" y="250"/>
                    <a:pt x="851" y="247"/>
                    <a:pt x="852" y="245"/>
                  </a:cubicBezTo>
                  <a:cubicBezTo>
                    <a:pt x="852" y="244"/>
                    <a:pt x="852" y="243"/>
                    <a:pt x="853" y="242"/>
                  </a:cubicBezTo>
                  <a:cubicBezTo>
                    <a:pt x="855" y="239"/>
                    <a:pt x="855" y="237"/>
                    <a:pt x="853" y="234"/>
                  </a:cubicBezTo>
                  <a:cubicBezTo>
                    <a:pt x="853" y="234"/>
                    <a:pt x="852" y="234"/>
                    <a:pt x="852" y="233"/>
                  </a:cubicBezTo>
                  <a:cubicBezTo>
                    <a:pt x="852" y="233"/>
                    <a:pt x="853" y="232"/>
                    <a:pt x="853" y="231"/>
                  </a:cubicBezTo>
                  <a:cubicBezTo>
                    <a:pt x="854" y="230"/>
                    <a:pt x="855" y="229"/>
                    <a:pt x="854" y="227"/>
                  </a:cubicBezTo>
                  <a:cubicBezTo>
                    <a:pt x="853" y="225"/>
                    <a:pt x="851" y="224"/>
                    <a:pt x="850" y="223"/>
                  </a:cubicBezTo>
                  <a:cubicBezTo>
                    <a:pt x="849" y="223"/>
                    <a:pt x="849" y="223"/>
                    <a:pt x="849" y="223"/>
                  </a:cubicBezTo>
                  <a:cubicBezTo>
                    <a:pt x="848" y="222"/>
                    <a:pt x="848" y="222"/>
                    <a:pt x="847" y="221"/>
                  </a:cubicBezTo>
                  <a:cubicBezTo>
                    <a:pt x="851" y="221"/>
                    <a:pt x="853" y="219"/>
                    <a:pt x="854" y="218"/>
                  </a:cubicBezTo>
                  <a:cubicBezTo>
                    <a:pt x="855" y="215"/>
                    <a:pt x="855" y="213"/>
                    <a:pt x="854" y="211"/>
                  </a:cubicBezTo>
                  <a:cubicBezTo>
                    <a:pt x="854" y="210"/>
                    <a:pt x="854" y="209"/>
                    <a:pt x="854" y="209"/>
                  </a:cubicBezTo>
                  <a:cubicBezTo>
                    <a:pt x="854" y="208"/>
                    <a:pt x="855" y="208"/>
                    <a:pt x="855" y="207"/>
                  </a:cubicBezTo>
                  <a:cubicBezTo>
                    <a:pt x="856" y="205"/>
                    <a:pt x="858" y="200"/>
                    <a:pt x="852" y="197"/>
                  </a:cubicBezTo>
                  <a:cubicBezTo>
                    <a:pt x="850" y="196"/>
                    <a:pt x="848" y="196"/>
                    <a:pt x="847" y="195"/>
                  </a:cubicBezTo>
                  <a:cubicBezTo>
                    <a:pt x="845" y="195"/>
                    <a:pt x="844" y="195"/>
                    <a:pt x="843" y="194"/>
                  </a:cubicBezTo>
                  <a:cubicBezTo>
                    <a:pt x="842" y="194"/>
                    <a:pt x="842" y="194"/>
                    <a:pt x="842" y="194"/>
                  </a:cubicBezTo>
                  <a:cubicBezTo>
                    <a:pt x="840" y="193"/>
                    <a:pt x="839" y="192"/>
                    <a:pt x="837" y="192"/>
                  </a:cubicBezTo>
                  <a:cubicBezTo>
                    <a:pt x="835" y="192"/>
                    <a:pt x="833" y="193"/>
                    <a:pt x="831" y="195"/>
                  </a:cubicBezTo>
                  <a:cubicBezTo>
                    <a:pt x="830" y="196"/>
                    <a:pt x="829" y="197"/>
                    <a:pt x="829" y="198"/>
                  </a:cubicBezTo>
                  <a:cubicBezTo>
                    <a:pt x="827" y="199"/>
                    <a:pt x="826" y="201"/>
                    <a:pt x="825" y="201"/>
                  </a:cubicBezTo>
                  <a:cubicBezTo>
                    <a:pt x="825" y="200"/>
                    <a:pt x="825" y="200"/>
                    <a:pt x="825" y="199"/>
                  </a:cubicBezTo>
                  <a:cubicBezTo>
                    <a:pt x="825" y="196"/>
                    <a:pt x="825" y="193"/>
                    <a:pt x="823" y="191"/>
                  </a:cubicBezTo>
                  <a:cubicBezTo>
                    <a:pt x="822" y="190"/>
                    <a:pt x="821" y="189"/>
                    <a:pt x="819" y="189"/>
                  </a:cubicBezTo>
                  <a:cubicBezTo>
                    <a:pt x="819" y="189"/>
                    <a:pt x="818" y="189"/>
                    <a:pt x="818" y="190"/>
                  </a:cubicBezTo>
                  <a:cubicBezTo>
                    <a:pt x="816" y="190"/>
                    <a:pt x="814" y="191"/>
                    <a:pt x="812" y="193"/>
                  </a:cubicBezTo>
                  <a:cubicBezTo>
                    <a:pt x="811" y="193"/>
                    <a:pt x="810" y="194"/>
                    <a:pt x="810" y="194"/>
                  </a:cubicBezTo>
                  <a:cubicBezTo>
                    <a:pt x="810" y="194"/>
                    <a:pt x="810" y="194"/>
                    <a:pt x="810" y="194"/>
                  </a:cubicBezTo>
                  <a:cubicBezTo>
                    <a:pt x="809" y="194"/>
                    <a:pt x="808" y="193"/>
                    <a:pt x="807" y="191"/>
                  </a:cubicBezTo>
                  <a:cubicBezTo>
                    <a:pt x="806" y="191"/>
                    <a:pt x="806" y="190"/>
                    <a:pt x="805" y="189"/>
                  </a:cubicBezTo>
                  <a:cubicBezTo>
                    <a:pt x="802" y="186"/>
                    <a:pt x="799" y="183"/>
                    <a:pt x="796" y="181"/>
                  </a:cubicBezTo>
                  <a:cubicBezTo>
                    <a:pt x="796" y="181"/>
                    <a:pt x="796" y="181"/>
                    <a:pt x="796" y="181"/>
                  </a:cubicBezTo>
                  <a:cubicBezTo>
                    <a:pt x="795" y="180"/>
                    <a:pt x="793" y="178"/>
                    <a:pt x="790" y="178"/>
                  </a:cubicBezTo>
                  <a:cubicBezTo>
                    <a:pt x="790" y="178"/>
                    <a:pt x="789" y="178"/>
                    <a:pt x="789" y="178"/>
                  </a:cubicBezTo>
                  <a:cubicBezTo>
                    <a:pt x="788" y="179"/>
                    <a:pt x="787" y="179"/>
                    <a:pt x="786" y="180"/>
                  </a:cubicBezTo>
                  <a:cubicBezTo>
                    <a:pt x="785" y="177"/>
                    <a:pt x="785" y="175"/>
                    <a:pt x="783" y="174"/>
                  </a:cubicBezTo>
                  <a:cubicBezTo>
                    <a:pt x="782" y="174"/>
                    <a:pt x="782" y="174"/>
                    <a:pt x="782" y="174"/>
                  </a:cubicBezTo>
                  <a:cubicBezTo>
                    <a:pt x="782" y="174"/>
                    <a:pt x="782" y="174"/>
                    <a:pt x="782" y="174"/>
                  </a:cubicBezTo>
                  <a:cubicBezTo>
                    <a:pt x="780" y="174"/>
                    <a:pt x="778" y="176"/>
                    <a:pt x="776" y="177"/>
                  </a:cubicBezTo>
                  <a:cubicBezTo>
                    <a:pt x="776" y="178"/>
                    <a:pt x="775" y="179"/>
                    <a:pt x="774" y="179"/>
                  </a:cubicBezTo>
                  <a:cubicBezTo>
                    <a:pt x="774" y="179"/>
                    <a:pt x="774" y="179"/>
                    <a:pt x="774" y="179"/>
                  </a:cubicBezTo>
                  <a:cubicBezTo>
                    <a:pt x="773" y="179"/>
                    <a:pt x="773" y="179"/>
                    <a:pt x="772" y="179"/>
                  </a:cubicBezTo>
                  <a:cubicBezTo>
                    <a:pt x="772" y="179"/>
                    <a:pt x="771" y="179"/>
                    <a:pt x="771" y="179"/>
                  </a:cubicBezTo>
                  <a:cubicBezTo>
                    <a:pt x="770" y="179"/>
                    <a:pt x="769" y="180"/>
                    <a:pt x="768" y="180"/>
                  </a:cubicBezTo>
                  <a:cubicBezTo>
                    <a:pt x="767" y="180"/>
                    <a:pt x="767" y="180"/>
                    <a:pt x="766" y="181"/>
                  </a:cubicBezTo>
                  <a:cubicBezTo>
                    <a:pt x="766" y="181"/>
                    <a:pt x="765" y="181"/>
                    <a:pt x="765" y="181"/>
                  </a:cubicBezTo>
                  <a:cubicBezTo>
                    <a:pt x="764" y="181"/>
                    <a:pt x="763" y="181"/>
                    <a:pt x="762" y="180"/>
                  </a:cubicBezTo>
                  <a:cubicBezTo>
                    <a:pt x="762" y="180"/>
                    <a:pt x="761" y="180"/>
                    <a:pt x="760" y="179"/>
                  </a:cubicBezTo>
                  <a:cubicBezTo>
                    <a:pt x="755" y="178"/>
                    <a:pt x="751" y="176"/>
                    <a:pt x="747" y="173"/>
                  </a:cubicBezTo>
                  <a:cubicBezTo>
                    <a:pt x="746" y="173"/>
                    <a:pt x="746" y="173"/>
                    <a:pt x="746" y="173"/>
                  </a:cubicBezTo>
                  <a:cubicBezTo>
                    <a:pt x="742" y="171"/>
                    <a:pt x="738" y="170"/>
                    <a:pt x="735" y="169"/>
                  </a:cubicBezTo>
                  <a:cubicBezTo>
                    <a:pt x="733" y="169"/>
                    <a:pt x="731" y="168"/>
                    <a:pt x="729" y="168"/>
                  </a:cubicBezTo>
                  <a:cubicBezTo>
                    <a:pt x="727" y="167"/>
                    <a:pt x="726" y="165"/>
                    <a:pt x="727" y="163"/>
                  </a:cubicBezTo>
                  <a:cubicBezTo>
                    <a:pt x="727" y="163"/>
                    <a:pt x="728" y="161"/>
                    <a:pt x="728" y="161"/>
                  </a:cubicBezTo>
                  <a:cubicBezTo>
                    <a:pt x="730" y="159"/>
                    <a:pt x="733" y="156"/>
                    <a:pt x="731" y="152"/>
                  </a:cubicBezTo>
                  <a:cubicBezTo>
                    <a:pt x="731" y="151"/>
                    <a:pt x="730" y="151"/>
                    <a:pt x="730" y="150"/>
                  </a:cubicBezTo>
                  <a:cubicBezTo>
                    <a:pt x="731" y="150"/>
                    <a:pt x="733" y="149"/>
                    <a:pt x="734" y="149"/>
                  </a:cubicBezTo>
                  <a:cubicBezTo>
                    <a:pt x="736" y="149"/>
                    <a:pt x="737" y="149"/>
                    <a:pt x="738" y="148"/>
                  </a:cubicBezTo>
                  <a:cubicBezTo>
                    <a:pt x="742" y="147"/>
                    <a:pt x="745" y="143"/>
                    <a:pt x="745" y="140"/>
                  </a:cubicBezTo>
                  <a:cubicBezTo>
                    <a:pt x="745" y="137"/>
                    <a:pt x="743" y="134"/>
                    <a:pt x="740" y="132"/>
                  </a:cubicBezTo>
                  <a:cubicBezTo>
                    <a:pt x="738" y="131"/>
                    <a:pt x="737" y="131"/>
                    <a:pt x="735" y="131"/>
                  </a:cubicBezTo>
                  <a:cubicBezTo>
                    <a:pt x="732" y="131"/>
                    <a:pt x="730" y="132"/>
                    <a:pt x="727" y="133"/>
                  </a:cubicBezTo>
                  <a:cubicBezTo>
                    <a:pt x="725" y="134"/>
                    <a:pt x="724" y="135"/>
                    <a:pt x="722" y="135"/>
                  </a:cubicBezTo>
                  <a:cubicBezTo>
                    <a:pt x="721" y="135"/>
                    <a:pt x="720" y="135"/>
                    <a:pt x="719" y="135"/>
                  </a:cubicBezTo>
                  <a:cubicBezTo>
                    <a:pt x="718" y="135"/>
                    <a:pt x="718" y="135"/>
                    <a:pt x="717" y="135"/>
                  </a:cubicBezTo>
                  <a:cubicBezTo>
                    <a:pt x="717" y="135"/>
                    <a:pt x="717" y="135"/>
                    <a:pt x="717" y="135"/>
                  </a:cubicBezTo>
                  <a:cubicBezTo>
                    <a:pt x="717" y="135"/>
                    <a:pt x="717" y="135"/>
                    <a:pt x="718" y="134"/>
                  </a:cubicBezTo>
                  <a:cubicBezTo>
                    <a:pt x="718" y="132"/>
                    <a:pt x="721" y="129"/>
                    <a:pt x="724" y="129"/>
                  </a:cubicBezTo>
                  <a:cubicBezTo>
                    <a:pt x="724" y="129"/>
                    <a:pt x="725" y="129"/>
                    <a:pt x="725" y="129"/>
                  </a:cubicBezTo>
                  <a:cubicBezTo>
                    <a:pt x="727" y="129"/>
                    <a:pt x="732" y="129"/>
                    <a:pt x="733" y="125"/>
                  </a:cubicBezTo>
                  <a:cubicBezTo>
                    <a:pt x="734" y="121"/>
                    <a:pt x="732" y="117"/>
                    <a:pt x="727" y="112"/>
                  </a:cubicBezTo>
                  <a:cubicBezTo>
                    <a:pt x="725" y="111"/>
                    <a:pt x="717" y="106"/>
                    <a:pt x="712" y="106"/>
                  </a:cubicBezTo>
                  <a:cubicBezTo>
                    <a:pt x="708" y="106"/>
                    <a:pt x="706" y="108"/>
                    <a:pt x="706" y="113"/>
                  </a:cubicBezTo>
                  <a:cubicBezTo>
                    <a:pt x="706" y="113"/>
                    <a:pt x="706" y="114"/>
                    <a:pt x="706" y="115"/>
                  </a:cubicBezTo>
                  <a:cubicBezTo>
                    <a:pt x="706" y="115"/>
                    <a:pt x="705" y="114"/>
                    <a:pt x="705" y="114"/>
                  </a:cubicBezTo>
                  <a:cubicBezTo>
                    <a:pt x="704" y="113"/>
                    <a:pt x="704" y="112"/>
                    <a:pt x="703" y="112"/>
                  </a:cubicBezTo>
                  <a:cubicBezTo>
                    <a:pt x="703" y="111"/>
                    <a:pt x="704" y="109"/>
                    <a:pt x="705" y="109"/>
                  </a:cubicBezTo>
                  <a:cubicBezTo>
                    <a:pt x="705" y="108"/>
                    <a:pt x="706" y="108"/>
                    <a:pt x="706" y="107"/>
                  </a:cubicBezTo>
                  <a:cubicBezTo>
                    <a:pt x="706" y="107"/>
                    <a:pt x="706" y="107"/>
                    <a:pt x="706" y="107"/>
                  </a:cubicBezTo>
                  <a:cubicBezTo>
                    <a:pt x="707" y="105"/>
                    <a:pt x="710" y="101"/>
                    <a:pt x="707" y="97"/>
                  </a:cubicBezTo>
                  <a:cubicBezTo>
                    <a:pt x="705" y="95"/>
                    <a:pt x="702" y="95"/>
                    <a:pt x="701" y="95"/>
                  </a:cubicBezTo>
                  <a:cubicBezTo>
                    <a:pt x="701" y="95"/>
                    <a:pt x="700" y="95"/>
                    <a:pt x="699" y="95"/>
                  </a:cubicBezTo>
                  <a:cubicBezTo>
                    <a:pt x="699" y="95"/>
                    <a:pt x="698" y="95"/>
                    <a:pt x="698" y="95"/>
                  </a:cubicBezTo>
                  <a:cubicBezTo>
                    <a:pt x="697" y="95"/>
                    <a:pt x="697" y="95"/>
                    <a:pt x="697" y="95"/>
                  </a:cubicBezTo>
                  <a:cubicBezTo>
                    <a:pt x="697" y="95"/>
                    <a:pt x="696" y="94"/>
                    <a:pt x="695" y="94"/>
                  </a:cubicBezTo>
                  <a:cubicBezTo>
                    <a:pt x="694" y="93"/>
                    <a:pt x="693" y="92"/>
                    <a:pt x="691" y="92"/>
                  </a:cubicBezTo>
                  <a:cubicBezTo>
                    <a:pt x="690" y="92"/>
                    <a:pt x="690" y="92"/>
                    <a:pt x="689" y="93"/>
                  </a:cubicBezTo>
                  <a:cubicBezTo>
                    <a:pt x="689" y="93"/>
                    <a:pt x="688" y="93"/>
                    <a:pt x="687" y="94"/>
                  </a:cubicBezTo>
                  <a:cubicBezTo>
                    <a:pt x="687" y="93"/>
                    <a:pt x="687" y="93"/>
                    <a:pt x="687" y="93"/>
                  </a:cubicBezTo>
                  <a:cubicBezTo>
                    <a:pt x="685" y="93"/>
                    <a:pt x="685" y="93"/>
                    <a:pt x="685" y="93"/>
                  </a:cubicBezTo>
                  <a:cubicBezTo>
                    <a:pt x="683" y="93"/>
                    <a:pt x="681" y="94"/>
                    <a:pt x="679" y="95"/>
                  </a:cubicBezTo>
                  <a:cubicBezTo>
                    <a:pt x="679" y="95"/>
                    <a:pt x="679" y="95"/>
                    <a:pt x="679" y="95"/>
                  </a:cubicBezTo>
                  <a:cubicBezTo>
                    <a:pt x="678" y="96"/>
                    <a:pt x="677" y="97"/>
                    <a:pt x="676" y="97"/>
                  </a:cubicBezTo>
                  <a:cubicBezTo>
                    <a:pt x="676" y="98"/>
                    <a:pt x="675" y="98"/>
                    <a:pt x="675" y="99"/>
                  </a:cubicBezTo>
                  <a:cubicBezTo>
                    <a:pt x="675" y="99"/>
                    <a:pt x="675" y="98"/>
                    <a:pt x="675" y="98"/>
                  </a:cubicBezTo>
                  <a:cubicBezTo>
                    <a:pt x="675" y="96"/>
                    <a:pt x="675" y="90"/>
                    <a:pt x="670" y="88"/>
                  </a:cubicBezTo>
                  <a:cubicBezTo>
                    <a:pt x="670" y="88"/>
                    <a:pt x="669" y="88"/>
                    <a:pt x="668" y="88"/>
                  </a:cubicBezTo>
                  <a:cubicBezTo>
                    <a:pt x="664" y="88"/>
                    <a:pt x="663" y="92"/>
                    <a:pt x="661" y="95"/>
                  </a:cubicBezTo>
                  <a:cubicBezTo>
                    <a:pt x="661" y="96"/>
                    <a:pt x="661" y="97"/>
                    <a:pt x="661" y="97"/>
                  </a:cubicBezTo>
                  <a:cubicBezTo>
                    <a:pt x="660" y="98"/>
                    <a:pt x="660" y="99"/>
                    <a:pt x="659" y="99"/>
                  </a:cubicBezTo>
                  <a:cubicBezTo>
                    <a:pt x="658" y="101"/>
                    <a:pt x="656" y="104"/>
                    <a:pt x="655" y="104"/>
                  </a:cubicBezTo>
                  <a:cubicBezTo>
                    <a:pt x="654" y="104"/>
                    <a:pt x="654" y="104"/>
                    <a:pt x="654" y="104"/>
                  </a:cubicBezTo>
                  <a:cubicBezTo>
                    <a:pt x="654" y="104"/>
                    <a:pt x="653" y="103"/>
                    <a:pt x="654" y="101"/>
                  </a:cubicBezTo>
                  <a:cubicBezTo>
                    <a:pt x="655" y="98"/>
                    <a:pt x="656" y="97"/>
                    <a:pt x="656" y="96"/>
                  </a:cubicBezTo>
                  <a:cubicBezTo>
                    <a:pt x="659" y="95"/>
                    <a:pt x="663" y="92"/>
                    <a:pt x="665" y="87"/>
                  </a:cubicBezTo>
                  <a:cubicBezTo>
                    <a:pt x="666" y="85"/>
                    <a:pt x="665" y="83"/>
                    <a:pt x="664" y="82"/>
                  </a:cubicBezTo>
                  <a:cubicBezTo>
                    <a:pt x="663" y="80"/>
                    <a:pt x="661" y="79"/>
                    <a:pt x="659" y="78"/>
                  </a:cubicBezTo>
                  <a:cubicBezTo>
                    <a:pt x="659" y="78"/>
                    <a:pt x="658" y="78"/>
                    <a:pt x="658" y="78"/>
                  </a:cubicBezTo>
                  <a:cubicBezTo>
                    <a:pt x="657" y="78"/>
                    <a:pt x="657" y="77"/>
                    <a:pt x="656" y="77"/>
                  </a:cubicBezTo>
                  <a:cubicBezTo>
                    <a:pt x="654" y="76"/>
                    <a:pt x="651" y="74"/>
                    <a:pt x="648" y="74"/>
                  </a:cubicBezTo>
                  <a:cubicBezTo>
                    <a:pt x="647" y="73"/>
                    <a:pt x="646" y="73"/>
                    <a:pt x="645" y="73"/>
                  </a:cubicBezTo>
                  <a:cubicBezTo>
                    <a:pt x="642" y="73"/>
                    <a:pt x="640" y="74"/>
                    <a:pt x="638" y="76"/>
                  </a:cubicBezTo>
                  <a:cubicBezTo>
                    <a:pt x="637" y="78"/>
                    <a:pt x="637" y="80"/>
                    <a:pt x="637" y="82"/>
                  </a:cubicBezTo>
                  <a:cubicBezTo>
                    <a:pt x="637" y="83"/>
                    <a:pt x="637" y="84"/>
                    <a:pt x="637" y="85"/>
                  </a:cubicBezTo>
                  <a:cubicBezTo>
                    <a:pt x="637" y="86"/>
                    <a:pt x="636" y="87"/>
                    <a:pt x="636" y="87"/>
                  </a:cubicBezTo>
                  <a:cubicBezTo>
                    <a:pt x="636" y="87"/>
                    <a:pt x="636" y="86"/>
                    <a:pt x="635" y="86"/>
                  </a:cubicBezTo>
                  <a:cubicBezTo>
                    <a:pt x="634" y="82"/>
                    <a:pt x="632" y="77"/>
                    <a:pt x="627" y="76"/>
                  </a:cubicBezTo>
                  <a:cubicBezTo>
                    <a:pt x="626" y="76"/>
                    <a:pt x="626" y="76"/>
                    <a:pt x="625" y="76"/>
                  </a:cubicBezTo>
                  <a:cubicBezTo>
                    <a:pt x="623" y="76"/>
                    <a:pt x="621" y="77"/>
                    <a:pt x="619" y="78"/>
                  </a:cubicBezTo>
                  <a:cubicBezTo>
                    <a:pt x="619" y="78"/>
                    <a:pt x="618" y="79"/>
                    <a:pt x="617" y="79"/>
                  </a:cubicBezTo>
                  <a:cubicBezTo>
                    <a:pt x="618" y="79"/>
                    <a:pt x="618" y="78"/>
                    <a:pt x="618" y="77"/>
                  </a:cubicBezTo>
                  <a:cubicBezTo>
                    <a:pt x="620" y="75"/>
                    <a:pt x="622" y="72"/>
                    <a:pt x="621" y="70"/>
                  </a:cubicBezTo>
                  <a:cubicBezTo>
                    <a:pt x="621" y="64"/>
                    <a:pt x="616" y="63"/>
                    <a:pt x="614" y="63"/>
                  </a:cubicBezTo>
                  <a:cubicBezTo>
                    <a:pt x="611" y="63"/>
                    <a:pt x="610" y="62"/>
                    <a:pt x="609" y="61"/>
                  </a:cubicBezTo>
                  <a:cubicBezTo>
                    <a:pt x="609" y="60"/>
                    <a:pt x="608" y="59"/>
                    <a:pt x="608" y="58"/>
                  </a:cubicBezTo>
                  <a:cubicBezTo>
                    <a:pt x="608" y="56"/>
                    <a:pt x="607" y="55"/>
                    <a:pt x="607" y="54"/>
                  </a:cubicBezTo>
                  <a:cubicBezTo>
                    <a:pt x="605" y="50"/>
                    <a:pt x="600" y="47"/>
                    <a:pt x="596" y="46"/>
                  </a:cubicBezTo>
                  <a:cubicBezTo>
                    <a:pt x="596" y="46"/>
                    <a:pt x="595" y="46"/>
                    <a:pt x="595" y="46"/>
                  </a:cubicBezTo>
                  <a:cubicBezTo>
                    <a:pt x="594" y="46"/>
                    <a:pt x="593" y="46"/>
                    <a:pt x="593" y="47"/>
                  </a:cubicBezTo>
                  <a:cubicBezTo>
                    <a:pt x="592" y="47"/>
                    <a:pt x="591" y="47"/>
                    <a:pt x="591" y="47"/>
                  </a:cubicBezTo>
                  <a:cubicBezTo>
                    <a:pt x="590" y="47"/>
                    <a:pt x="590" y="47"/>
                    <a:pt x="589" y="47"/>
                  </a:cubicBezTo>
                  <a:cubicBezTo>
                    <a:pt x="588" y="46"/>
                    <a:pt x="587" y="46"/>
                    <a:pt x="586" y="45"/>
                  </a:cubicBezTo>
                  <a:cubicBezTo>
                    <a:pt x="584" y="44"/>
                    <a:pt x="581" y="43"/>
                    <a:pt x="578" y="43"/>
                  </a:cubicBezTo>
                  <a:cubicBezTo>
                    <a:pt x="578" y="43"/>
                    <a:pt x="577" y="43"/>
                    <a:pt x="576" y="44"/>
                  </a:cubicBezTo>
                  <a:cubicBezTo>
                    <a:pt x="572" y="44"/>
                    <a:pt x="568" y="47"/>
                    <a:pt x="564" y="52"/>
                  </a:cubicBezTo>
                  <a:cubicBezTo>
                    <a:pt x="561" y="57"/>
                    <a:pt x="560" y="60"/>
                    <a:pt x="564" y="65"/>
                  </a:cubicBezTo>
                  <a:cubicBezTo>
                    <a:pt x="564" y="65"/>
                    <a:pt x="564" y="65"/>
                    <a:pt x="564" y="65"/>
                  </a:cubicBezTo>
                  <a:cubicBezTo>
                    <a:pt x="563" y="66"/>
                    <a:pt x="562" y="66"/>
                    <a:pt x="561" y="67"/>
                  </a:cubicBezTo>
                  <a:cubicBezTo>
                    <a:pt x="560" y="65"/>
                    <a:pt x="557" y="64"/>
                    <a:pt x="555" y="64"/>
                  </a:cubicBezTo>
                  <a:cubicBezTo>
                    <a:pt x="555" y="64"/>
                    <a:pt x="554" y="64"/>
                    <a:pt x="554" y="63"/>
                  </a:cubicBezTo>
                  <a:cubicBezTo>
                    <a:pt x="553" y="63"/>
                    <a:pt x="551" y="63"/>
                    <a:pt x="550" y="63"/>
                  </a:cubicBezTo>
                  <a:cubicBezTo>
                    <a:pt x="549" y="63"/>
                    <a:pt x="549" y="63"/>
                    <a:pt x="549" y="63"/>
                  </a:cubicBezTo>
                  <a:cubicBezTo>
                    <a:pt x="549" y="63"/>
                    <a:pt x="549" y="63"/>
                    <a:pt x="549" y="63"/>
                  </a:cubicBezTo>
                  <a:cubicBezTo>
                    <a:pt x="545" y="63"/>
                    <a:pt x="544" y="67"/>
                    <a:pt x="544" y="70"/>
                  </a:cubicBezTo>
                  <a:cubicBezTo>
                    <a:pt x="543" y="70"/>
                    <a:pt x="543" y="71"/>
                    <a:pt x="543" y="71"/>
                  </a:cubicBezTo>
                  <a:cubicBezTo>
                    <a:pt x="542" y="74"/>
                    <a:pt x="541" y="76"/>
                    <a:pt x="541" y="77"/>
                  </a:cubicBezTo>
                  <a:cubicBezTo>
                    <a:pt x="540" y="76"/>
                    <a:pt x="540" y="74"/>
                    <a:pt x="540" y="72"/>
                  </a:cubicBezTo>
                  <a:cubicBezTo>
                    <a:pt x="540" y="72"/>
                    <a:pt x="540" y="71"/>
                    <a:pt x="540" y="71"/>
                  </a:cubicBezTo>
                  <a:cubicBezTo>
                    <a:pt x="540" y="70"/>
                    <a:pt x="540" y="69"/>
                    <a:pt x="540" y="69"/>
                  </a:cubicBezTo>
                  <a:cubicBezTo>
                    <a:pt x="540" y="66"/>
                    <a:pt x="539" y="64"/>
                    <a:pt x="540" y="62"/>
                  </a:cubicBezTo>
                  <a:cubicBezTo>
                    <a:pt x="540" y="62"/>
                    <a:pt x="540" y="62"/>
                    <a:pt x="541" y="61"/>
                  </a:cubicBezTo>
                  <a:cubicBezTo>
                    <a:pt x="542" y="60"/>
                    <a:pt x="543" y="60"/>
                    <a:pt x="543" y="58"/>
                  </a:cubicBezTo>
                  <a:cubicBezTo>
                    <a:pt x="547" y="52"/>
                    <a:pt x="543" y="47"/>
                    <a:pt x="541" y="43"/>
                  </a:cubicBezTo>
                  <a:cubicBezTo>
                    <a:pt x="540" y="42"/>
                    <a:pt x="539" y="41"/>
                    <a:pt x="539" y="40"/>
                  </a:cubicBezTo>
                  <a:cubicBezTo>
                    <a:pt x="538" y="38"/>
                    <a:pt x="537" y="37"/>
                    <a:pt x="536" y="36"/>
                  </a:cubicBezTo>
                  <a:cubicBezTo>
                    <a:pt x="535" y="34"/>
                    <a:pt x="534" y="33"/>
                    <a:pt x="533" y="32"/>
                  </a:cubicBezTo>
                  <a:cubicBezTo>
                    <a:pt x="533" y="31"/>
                    <a:pt x="533" y="30"/>
                    <a:pt x="533" y="29"/>
                  </a:cubicBezTo>
                  <a:cubicBezTo>
                    <a:pt x="532" y="28"/>
                    <a:pt x="532" y="27"/>
                    <a:pt x="532" y="26"/>
                  </a:cubicBezTo>
                  <a:cubicBezTo>
                    <a:pt x="531" y="21"/>
                    <a:pt x="527" y="16"/>
                    <a:pt x="523" y="14"/>
                  </a:cubicBezTo>
                  <a:cubicBezTo>
                    <a:pt x="522" y="13"/>
                    <a:pt x="521" y="13"/>
                    <a:pt x="519" y="13"/>
                  </a:cubicBezTo>
                  <a:cubicBezTo>
                    <a:pt x="517" y="13"/>
                    <a:pt x="515" y="14"/>
                    <a:pt x="513" y="15"/>
                  </a:cubicBezTo>
                  <a:cubicBezTo>
                    <a:pt x="512" y="16"/>
                    <a:pt x="511" y="16"/>
                    <a:pt x="510" y="17"/>
                  </a:cubicBezTo>
                  <a:cubicBezTo>
                    <a:pt x="509" y="17"/>
                    <a:pt x="509" y="17"/>
                    <a:pt x="508" y="17"/>
                  </a:cubicBezTo>
                  <a:cubicBezTo>
                    <a:pt x="506" y="18"/>
                    <a:pt x="504" y="18"/>
                    <a:pt x="501" y="20"/>
                  </a:cubicBezTo>
                  <a:cubicBezTo>
                    <a:pt x="496" y="23"/>
                    <a:pt x="491" y="28"/>
                    <a:pt x="487" y="33"/>
                  </a:cubicBezTo>
                  <a:cubicBezTo>
                    <a:pt x="479" y="43"/>
                    <a:pt x="473" y="57"/>
                    <a:pt x="479" y="67"/>
                  </a:cubicBezTo>
                  <a:cubicBezTo>
                    <a:pt x="480" y="68"/>
                    <a:pt x="482" y="70"/>
                    <a:pt x="484" y="71"/>
                  </a:cubicBezTo>
                  <a:cubicBezTo>
                    <a:pt x="485" y="72"/>
                    <a:pt x="488" y="74"/>
                    <a:pt x="489" y="75"/>
                  </a:cubicBezTo>
                  <a:cubicBezTo>
                    <a:pt x="488" y="76"/>
                    <a:pt x="488" y="76"/>
                    <a:pt x="487" y="76"/>
                  </a:cubicBezTo>
                  <a:cubicBezTo>
                    <a:pt x="487" y="76"/>
                    <a:pt x="486" y="77"/>
                    <a:pt x="486" y="77"/>
                  </a:cubicBezTo>
                  <a:cubicBezTo>
                    <a:pt x="484" y="79"/>
                    <a:pt x="481" y="81"/>
                    <a:pt x="479" y="85"/>
                  </a:cubicBezTo>
                  <a:cubicBezTo>
                    <a:pt x="476" y="94"/>
                    <a:pt x="485" y="100"/>
                    <a:pt x="489" y="102"/>
                  </a:cubicBezTo>
                  <a:cubicBezTo>
                    <a:pt x="493" y="105"/>
                    <a:pt x="495" y="106"/>
                    <a:pt x="494" y="110"/>
                  </a:cubicBezTo>
                  <a:cubicBezTo>
                    <a:pt x="494" y="111"/>
                    <a:pt x="494" y="111"/>
                    <a:pt x="494" y="112"/>
                  </a:cubicBezTo>
                  <a:cubicBezTo>
                    <a:pt x="494" y="108"/>
                    <a:pt x="490" y="106"/>
                    <a:pt x="487" y="104"/>
                  </a:cubicBezTo>
                  <a:cubicBezTo>
                    <a:pt x="486" y="103"/>
                    <a:pt x="484" y="102"/>
                    <a:pt x="483" y="101"/>
                  </a:cubicBezTo>
                  <a:cubicBezTo>
                    <a:pt x="482" y="100"/>
                    <a:pt x="481" y="97"/>
                    <a:pt x="480" y="95"/>
                  </a:cubicBezTo>
                  <a:cubicBezTo>
                    <a:pt x="480" y="94"/>
                    <a:pt x="479" y="93"/>
                    <a:pt x="478" y="91"/>
                  </a:cubicBezTo>
                  <a:cubicBezTo>
                    <a:pt x="478" y="90"/>
                    <a:pt x="478" y="90"/>
                    <a:pt x="478" y="90"/>
                  </a:cubicBezTo>
                  <a:cubicBezTo>
                    <a:pt x="476" y="87"/>
                    <a:pt x="475" y="86"/>
                    <a:pt x="475" y="83"/>
                  </a:cubicBezTo>
                  <a:cubicBezTo>
                    <a:pt x="475" y="81"/>
                    <a:pt x="475" y="80"/>
                    <a:pt x="476" y="78"/>
                  </a:cubicBezTo>
                  <a:cubicBezTo>
                    <a:pt x="476" y="73"/>
                    <a:pt x="477" y="68"/>
                    <a:pt x="473" y="62"/>
                  </a:cubicBezTo>
                  <a:cubicBezTo>
                    <a:pt x="473" y="62"/>
                    <a:pt x="472" y="61"/>
                    <a:pt x="472" y="61"/>
                  </a:cubicBezTo>
                  <a:cubicBezTo>
                    <a:pt x="471" y="60"/>
                    <a:pt x="471" y="59"/>
                    <a:pt x="471" y="58"/>
                  </a:cubicBezTo>
                  <a:cubicBezTo>
                    <a:pt x="471" y="55"/>
                    <a:pt x="472" y="51"/>
                    <a:pt x="473" y="49"/>
                  </a:cubicBezTo>
                  <a:cubicBezTo>
                    <a:pt x="474" y="46"/>
                    <a:pt x="475" y="43"/>
                    <a:pt x="477" y="41"/>
                  </a:cubicBezTo>
                  <a:cubicBezTo>
                    <a:pt x="477" y="40"/>
                    <a:pt x="478" y="39"/>
                    <a:pt x="478" y="38"/>
                  </a:cubicBezTo>
                  <a:cubicBezTo>
                    <a:pt x="479" y="36"/>
                    <a:pt x="481" y="33"/>
                    <a:pt x="483" y="31"/>
                  </a:cubicBezTo>
                  <a:cubicBezTo>
                    <a:pt x="483" y="30"/>
                    <a:pt x="484" y="30"/>
                    <a:pt x="485" y="29"/>
                  </a:cubicBezTo>
                  <a:cubicBezTo>
                    <a:pt x="487" y="25"/>
                    <a:pt x="489" y="22"/>
                    <a:pt x="489" y="17"/>
                  </a:cubicBezTo>
                  <a:cubicBezTo>
                    <a:pt x="488" y="14"/>
                    <a:pt x="488" y="14"/>
                    <a:pt x="488" y="14"/>
                  </a:cubicBezTo>
                  <a:cubicBezTo>
                    <a:pt x="486" y="14"/>
                    <a:pt x="486" y="14"/>
                    <a:pt x="486" y="14"/>
                  </a:cubicBezTo>
                  <a:cubicBezTo>
                    <a:pt x="481" y="14"/>
                    <a:pt x="477" y="14"/>
                    <a:pt x="473" y="13"/>
                  </a:cubicBezTo>
                  <a:cubicBezTo>
                    <a:pt x="470" y="13"/>
                    <a:pt x="470" y="13"/>
                    <a:pt x="470" y="13"/>
                  </a:cubicBezTo>
                  <a:cubicBezTo>
                    <a:pt x="469" y="13"/>
                    <a:pt x="468" y="13"/>
                    <a:pt x="467" y="13"/>
                  </a:cubicBezTo>
                  <a:cubicBezTo>
                    <a:pt x="464" y="13"/>
                    <a:pt x="462" y="13"/>
                    <a:pt x="460" y="15"/>
                  </a:cubicBezTo>
                  <a:cubicBezTo>
                    <a:pt x="459" y="16"/>
                    <a:pt x="459" y="16"/>
                    <a:pt x="458" y="17"/>
                  </a:cubicBezTo>
                  <a:cubicBezTo>
                    <a:pt x="455" y="19"/>
                    <a:pt x="451" y="22"/>
                    <a:pt x="449" y="25"/>
                  </a:cubicBezTo>
                  <a:cubicBezTo>
                    <a:pt x="448" y="27"/>
                    <a:pt x="448" y="27"/>
                    <a:pt x="448" y="27"/>
                  </a:cubicBezTo>
                  <a:cubicBezTo>
                    <a:pt x="443" y="36"/>
                    <a:pt x="437" y="44"/>
                    <a:pt x="434" y="54"/>
                  </a:cubicBezTo>
                  <a:cubicBezTo>
                    <a:pt x="430" y="68"/>
                    <a:pt x="426" y="89"/>
                    <a:pt x="428" y="108"/>
                  </a:cubicBezTo>
                  <a:cubicBezTo>
                    <a:pt x="430" y="115"/>
                    <a:pt x="434" y="119"/>
                    <a:pt x="441" y="121"/>
                  </a:cubicBezTo>
                  <a:cubicBezTo>
                    <a:pt x="444" y="122"/>
                    <a:pt x="446" y="122"/>
                    <a:pt x="449" y="122"/>
                  </a:cubicBezTo>
                  <a:cubicBezTo>
                    <a:pt x="450" y="122"/>
                    <a:pt x="450" y="122"/>
                    <a:pt x="450" y="122"/>
                  </a:cubicBezTo>
                  <a:cubicBezTo>
                    <a:pt x="454" y="122"/>
                    <a:pt x="461" y="126"/>
                    <a:pt x="461" y="129"/>
                  </a:cubicBezTo>
                  <a:cubicBezTo>
                    <a:pt x="461" y="129"/>
                    <a:pt x="461" y="129"/>
                    <a:pt x="460" y="129"/>
                  </a:cubicBezTo>
                  <a:cubicBezTo>
                    <a:pt x="458" y="129"/>
                    <a:pt x="453" y="127"/>
                    <a:pt x="452" y="126"/>
                  </a:cubicBezTo>
                  <a:cubicBezTo>
                    <a:pt x="452" y="126"/>
                    <a:pt x="450" y="126"/>
                    <a:pt x="449" y="125"/>
                  </a:cubicBezTo>
                  <a:cubicBezTo>
                    <a:pt x="447" y="124"/>
                    <a:pt x="443" y="123"/>
                    <a:pt x="440" y="123"/>
                  </a:cubicBezTo>
                  <a:cubicBezTo>
                    <a:pt x="438" y="123"/>
                    <a:pt x="437" y="124"/>
                    <a:pt x="436" y="125"/>
                  </a:cubicBezTo>
                  <a:cubicBezTo>
                    <a:pt x="431" y="129"/>
                    <a:pt x="434" y="134"/>
                    <a:pt x="436" y="137"/>
                  </a:cubicBezTo>
                  <a:cubicBezTo>
                    <a:pt x="437" y="138"/>
                    <a:pt x="437" y="139"/>
                    <a:pt x="437" y="139"/>
                  </a:cubicBezTo>
                  <a:cubicBezTo>
                    <a:pt x="439" y="145"/>
                    <a:pt x="442" y="147"/>
                    <a:pt x="446" y="151"/>
                  </a:cubicBezTo>
                  <a:cubicBezTo>
                    <a:pt x="452" y="156"/>
                    <a:pt x="460" y="157"/>
                    <a:pt x="463" y="157"/>
                  </a:cubicBezTo>
                  <a:cubicBezTo>
                    <a:pt x="463" y="157"/>
                    <a:pt x="464" y="157"/>
                    <a:pt x="464" y="157"/>
                  </a:cubicBezTo>
                  <a:cubicBezTo>
                    <a:pt x="466" y="157"/>
                    <a:pt x="468" y="157"/>
                    <a:pt x="469" y="156"/>
                  </a:cubicBezTo>
                  <a:cubicBezTo>
                    <a:pt x="470" y="156"/>
                    <a:pt x="471" y="156"/>
                    <a:pt x="472" y="156"/>
                  </a:cubicBezTo>
                  <a:cubicBezTo>
                    <a:pt x="472" y="156"/>
                    <a:pt x="473" y="156"/>
                    <a:pt x="474" y="158"/>
                  </a:cubicBezTo>
                  <a:cubicBezTo>
                    <a:pt x="475" y="159"/>
                    <a:pt x="475" y="159"/>
                    <a:pt x="475" y="159"/>
                  </a:cubicBezTo>
                  <a:cubicBezTo>
                    <a:pt x="477" y="162"/>
                    <a:pt x="480" y="166"/>
                    <a:pt x="484" y="167"/>
                  </a:cubicBezTo>
                  <a:cubicBezTo>
                    <a:pt x="485" y="167"/>
                    <a:pt x="485" y="167"/>
                    <a:pt x="486" y="167"/>
                  </a:cubicBezTo>
                  <a:cubicBezTo>
                    <a:pt x="488" y="167"/>
                    <a:pt x="489" y="166"/>
                    <a:pt x="491" y="166"/>
                  </a:cubicBezTo>
                  <a:cubicBezTo>
                    <a:pt x="492" y="165"/>
                    <a:pt x="493" y="165"/>
                    <a:pt x="494" y="165"/>
                  </a:cubicBezTo>
                  <a:cubicBezTo>
                    <a:pt x="494" y="165"/>
                    <a:pt x="495" y="165"/>
                    <a:pt x="495" y="165"/>
                  </a:cubicBezTo>
                  <a:cubicBezTo>
                    <a:pt x="498" y="166"/>
                    <a:pt x="498" y="166"/>
                    <a:pt x="498" y="166"/>
                  </a:cubicBezTo>
                  <a:cubicBezTo>
                    <a:pt x="500" y="166"/>
                    <a:pt x="502" y="167"/>
                    <a:pt x="505" y="167"/>
                  </a:cubicBezTo>
                  <a:cubicBezTo>
                    <a:pt x="503" y="167"/>
                    <a:pt x="501" y="168"/>
                    <a:pt x="500" y="168"/>
                  </a:cubicBezTo>
                  <a:cubicBezTo>
                    <a:pt x="499" y="169"/>
                    <a:pt x="499" y="169"/>
                    <a:pt x="498" y="169"/>
                  </a:cubicBezTo>
                  <a:cubicBezTo>
                    <a:pt x="497" y="169"/>
                    <a:pt x="496" y="169"/>
                    <a:pt x="495" y="169"/>
                  </a:cubicBezTo>
                  <a:cubicBezTo>
                    <a:pt x="495" y="169"/>
                    <a:pt x="495" y="169"/>
                    <a:pt x="495" y="169"/>
                  </a:cubicBezTo>
                  <a:cubicBezTo>
                    <a:pt x="495" y="169"/>
                    <a:pt x="494" y="169"/>
                    <a:pt x="494" y="169"/>
                  </a:cubicBezTo>
                  <a:cubicBezTo>
                    <a:pt x="494" y="169"/>
                    <a:pt x="493" y="169"/>
                    <a:pt x="492" y="169"/>
                  </a:cubicBezTo>
                  <a:cubicBezTo>
                    <a:pt x="492" y="169"/>
                    <a:pt x="491" y="169"/>
                    <a:pt x="491" y="169"/>
                  </a:cubicBezTo>
                  <a:cubicBezTo>
                    <a:pt x="487" y="171"/>
                    <a:pt x="487" y="176"/>
                    <a:pt x="488" y="181"/>
                  </a:cubicBezTo>
                  <a:cubicBezTo>
                    <a:pt x="488" y="181"/>
                    <a:pt x="488" y="182"/>
                    <a:pt x="488" y="182"/>
                  </a:cubicBezTo>
                  <a:cubicBezTo>
                    <a:pt x="488" y="186"/>
                    <a:pt x="488" y="190"/>
                    <a:pt x="489" y="193"/>
                  </a:cubicBezTo>
                  <a:cubicBezTo>
                    <a:pt x="490" y="198"/>
                    <a:pt x="494" y="199"/>
                    <a:pt x="497" y="199"/>
                  </a:cubicBezTo>
                  <a:cubicBezTo>
                    <a:pt x="497" y="200"/>
                    <a:pt x="497" y="200"/>
                    <a:pt x="497" y="201"/>
                  </a:cubicBezTo>
                  <a:cubicBezTo>
                    <a:pt x="497" y="201"/>
                    <a:pt x="497" y="202"/>
                    <a:pt x="497" y="203"/>
                  </a:cubicBezTo>
                  <a:cubicBezTo>
                    <a:pt x="497" y="203"/>
                    <a:pt x="497" y="204"/>
                    <a:pt x="497" y="204"/>
                  </a:cubicBezTo>
                  <a:cubicBezTo>
                    <a:pt x="497" y="206"/>
                    <a:pt x="497" y="209"/>
                    <a:pt x="496" y="210"/>
                  </a:cubicBezTo>
                  <a:cubicBezTo>
                    <a:pt x="495" y="210"/>
                    <a:pt x="494" y="211"/>
                    <a:pt x="494" y="211"/>
                  </a:cubicBezTo>
                  <a:cubicBezTo>
                    <a:pt x="492" y="212"/>
                    <a:pt x="489" y="213"/>
                    <a:pt x="488" y="215"/>
                  </a:cubicBezTo>
                  <a:cubicBezTo>
                    <a:pt x="487" y="217"/>
                    <a:pt x="487" y="220"/>
                    <a:pt x="487" y="223"/>
                  </a:cubicBezTo>
                  <a:cubicBezTo>
                    <a:pt x="487" y="224"/>
                    <a:pt x="487" y="225"/>
                    <a:pt x="486" y="226"/>
                  </a:cubicBezTo>
                  <a:cubicBezTo>
                    <a:pt x="486" y="229"/>
                    <a:pt x="486" y="231"/>
                    <a:pt x="486" y="234"/>
                  </a:cubicBezTo>
                  <a:cubicBezTo>
                    <a:pt x="486" y="237"/>
                    <a:pt x="486" y="240"/>
                    <a:pt x="485" y="243"/>
                  </a:cubicBezTo>
                  <a:cubicBezTo>
                    <a:pt x="485" y="243"/>
                    <a:pt x="485" y="243"/>
                    <a:pt x="484" y="243"/>
                  </a:cubicBezTo>
                  <a:cubicBezTo>
                    <a:pt x="484" y="244"/>
                    <a:pt x="484" y="244"/>
                    <a:pt x="483" y="244"/>
                  </a:cubicBezTo>
                  <a:cubicBezTo>
                    <a:pt x="481" y="246"/>
                    <a:pt x="479" y="250"/>
                    <a:pt x="478" y="254"/>
                  </a:cubicBezTo>
                  <a:cubicBezTo>
                    <a:pt x="478" y="255"/>
                    <a:pt x="478" y="257"/>
                    <a:pt x="478" y="258"/>
                  </a:cubicBezTo>
                  <a:cubicBezTo>
                    <a:pt x="478" y="260"/>
                    <a:pt x="478" y="262"/>
                    <a:pt x="478" y="263"/>
                  </a:cubicBezTo>
                  <a:cubicBezTo>
                    <a:pt x="477" y="263"/>
                    <a:pt x="477" y="264"/>
                    <a:pt x="476" y="264"/>
                  </a:cubicBezTo>
                  <a:cubicBezTo>
                    <a:pt x="475" y="264"/>
                    <a:pt x="474" y="265"/>
                    <a:pt x="473" y="266"/>
                  </a:cubicBezTo>
                  <a:cubicBezTo>
                    <a:pt x="472" y="267"/>
                    <a:pt x="471" y="268"/>
                    <a:pt x="471" y="269"/>
                  </a:cubicBezTo>
                  <a:cubicBezTo>
                    <a:pt x="470" y="268"/>
                    <a:pt x="469" y="266"/>
                    <a:pt x="468" y="264"/>
                  </a:cubicBezTo>
                  <a:cubicBezTo>
                    <a:pt x="467" y="262"/>
                    <a:pt x="465" y="260"/>
                    <a:pt x="463" y="258"/>
                  </a:cubicBezTo>
                  <a:cubicBezTo>
                    <a:pt x="463" y="258"/>
                    <a:pt x="463" y="258"/>
                    <a:pt x="463" y="258"/>
                  </a:cubicBezTo>
                  <a:cubicBezTo>
                    <a:pt x="461" y="257"/>
                    <a:pt x="460" y="255"/>
                    <a:pt x="459" y="253"/>
                  </a:cubicBezTo>
                  <a:cubicBezTo>
                    <a:pt x="458" y="251"/>
                    <a:pt x="457" y="251"/>
                    <a:pt x="457" y="250"/>
                  </a:cubicBezTo>
                  <a:cubicBezTo>
                    <a:pt x="457" y="248"/>
                    <a:pt x="457" y="248"/>
                    <a:pt x="457" y="248"/>
                  </a:cubicBezTo>
                  <a:cubicBezTo>
                    <a:pt x="458" y="246"/>
                    <a:pt x="458" y="243"/>
                    <a:pt x="457" y="241"/>
                  </a:cubicBezTo>
                  <a:cubicBezTo>
                    <a:pt x="457" y="240"/>
                    <a:pt x="457" y="240"/>
                    <a:pt x="457" y="240"/>
                  </a:cubicBezTo>
                  <a:cubicBezTo>
                    <a:pt x="457" y="239"/>
                    <a:pt x="456" y="237"/>
                    <a:pt x="456" y="237"/>
                  </a:cubicBezTo>
                  <a:cubicBezTo>
                    <a:pt x="457" y="236"/>
                    <a:pt x="458" y="235"/>
                    <a:pt x="458" y="234"/>
                  </a:cubicBezTo>
                  <a:cubicBezTo>
                    <a:pt x="459" y="233"/>
                    <a:pt x="459" y="233"/>
                    <a:pt x="459" y="233"/>
                  </a:cubicBezTo>
                  <a:cubicBezTo>
                    <a:pt x="461" y="231"/>
                    <a:pt x="462" y="228"/>
                    <a:pt x="462" y="226"/>
                  </a:cubicBezTo>
                  <a:cubicBezTo>
                    <a:pt x="462" y="225"/>
                    <a:pt x="462" y="224"/>
                    <a:pt x="462" y="223"/>
                  </a:cubicBezTo>
                  <a:cubicBezTo>
                    <a:pt x="462" y="220"/>
                    <a:pt x="463" y="216"/>
                    <a:pt x="461" y="212"/>
                  </a:cubicBezTo>
                  <a:cubicBezTo>
                    <a:pt x="460" y="211"/>
                    <a:pt x="459" y="210"/>
                    <a:pt x="459" y="209"/>
                  </a:cubicBezTo>
                  <a:cubicBezTo>
                    <a:pt x="458" y="208"/>
                    <a:pt x="458" y="208"/>
                    <a:pt x="457" y="207"/>
                  </a:cubicBezTo>
                  <a:cubicBezTo>
                    <a:pt x="456" y="205"/>
                    <a:pt x="454" y="204"/>
                    <a:pt x="452" y="202"/>
                  </a:cubicBezTo>
                  <a:cubicBezTo>
                    <a:pt x="452" y="201"/>
                    <a:pt x="451" y="201"/>
                    <a:pt x="450" y="200"/>
                  </a:cubicBezTo>
                  <a:cubicBezTo>
                    <a:pt x="449" y="200"/>
                    <a:pt x="448" y="199"/>
                    <a:pt x="448" y="199"/>
                  </a:cubicBezTo>
                  <a:cubicBezTo>
                    <a:pt x="448" y="198"/>
                    <a:pt x="448" y="198"/>
                    <a:pt x="447" y="197"/>
                  </a:cubicBezTo>
                  <a:cubicBezTo>
                    <a:pt x="446" y="196"/>
                    <a:pt x="444" y="192"/>
                    <a:pt x="441" y="192"/>
                  </a:cubicBezTo>
                  <a:cubicBezTo>
                    <a:pt x="440" y="192"/>
                    <a:pt x="440" y="192"/>
                    <a:pt x="440" y="192"/>
                  </a:cubicBezTo>
                  <a:cubicBezTo>
                    <a:pt x="435" y="193"/>
                    <a:pt x="435" y="197"/>
                    <a:pt x="435" y="199"/>
                  </a:cubicBezTo>
                  <a:cubicBezTo>
                    <a:pt x="435" y="199"/>
                    <a:pt x="434" y="200"/>
                    <a:pt x="434" y="201"/>
                  </a:cubicBezTo>
                  <a:cubicBezTo>
                    <a:pt x="433" y="202"/>
                    <a:pt x="433" y="203"/>
                    <a:pt x="432" y="205"/>
                  </a:cubicBezTo>
                  <a:cubicBezTo>
                    <a:pt x="432" y="206"/>
                    <a:pt x="432" y="206"/>
                    <a:pt x="432" y="206"/>
                  </a:cubicBezTo>
                  <a:cubicBezTo>
                    <a:pt x="432" y="208"/>
                    <a:pt x="432" y="210"/>
                    <a:pt x="432" y="212"/>
                  </a:cubicBezTo>
                  <a:cubicBezTo>
                    <a:pt x="432" y="215"/>
                    <a:pt x="431" y="217"/>
                    <a:pt x="429" y="220"/>
                  </a:cubicBezTo>
                  <a:cubicBezTo>
                    <a:pt x="429" y="221"/>
                    <a:pt x="429" y="222"/>
                    <a:pt x="428" y="223"/>
                  </a:cubicBezTo>
                  <a:cubicBezTo>
                    <a:pt x="428" y="224"/>
                    <a:pt x="428" y="226"/>
                    <a:pt x="428" y="227"/>
                  </a:cubicBezTo>
                  <a:cubicBezTo>
                    <a:pt x="428" y="230"/>
                    <a:pt x="427" y="230"/>
                    <a:pt x="427" y="231"/>
                  </a:cubicBezTo>
                  <a:cubicBezTo>
                    <a:pt x="427" y="231"/>
                    <a:pt x="426" y="230"/>
                    <a:pt x="425" y="222"/>
                  </a:cubicBezTo>
                  <a:cubicBezTo>
                    <a:pt x="425" y="221"/>
                    <a:pt x="425" y="219"/>
                    <a:pt x="426" y="217"/>
                  </a:cubicBezTo>
                  <a:cubicBezTo>
                    <a:pt x="426" y="213"/>
                    <a:pt x="426" y="208"/>
                    <a:pt x="424" y="203"/>
                  </a:cubicBezTo>
                  <a:cubicBezTo>
                    <a:pt x="423" y="202"/>
                    <a:pt x="422" y="201"/>
                    <a:pt x="422" y="200"/>
                  </a:cubicBezTo>
                  <a:cubicBezTo>
                    <a:pt x="421" y="199"/>
                    <a:pt x="420" y="198"/>
                    <a:pt x="419" y="197"/>
                  </a:cubicBezTo>
                  <a:cubicBezTo>
                    <a:pt x="419" y="196"/>
                    <a:pt x="420" y="196"/>
                    <a:pt x="421" y="194"/>
                  </a:cubicBezTo>
                  <a:cubicBezTo>
                    <a:pt x="423" y="193"/>
                    <a:pt x="425" y="191"/>
                    <a:pt x="425" y="188"/>
                  </a:cubicBezTo>
                  <a:cubicBezTo>
                    <a:pt x="425" y="184"/>
                    <a:pt x="421" y="183"/>
                    <a:pt x="418" y="182"/>
                  </a:cubicBezTo>
                  <a:cubicBezTo>
                    <a:pt x="418" y="182"/>
                    <a:pt x="417" y="182"/>
                    <a:pt x="417" y="182"/>
                  </a:cubicBezTo>
                  <a:cubicBezTo>
                    <a:pt x="416" y="181"/>
                    <a:pt x="415" y="181"/>
                    <a:pt x="415" y="181"/>
                  </a:cubicBezTo>
                  <a:cubicBezTo>
                    <a:pt x="414" y="180"/>
                    <a:pt x="412" y="179"/>
                    <a:pt x="411" y="179"/>
                  </a:cubicBezTo>
                  <a:cubicBezTo>
                    <a:pt x="409" y="179"/>
                    <a:pt x="407" y="181"/>
                    <a:pt x="405" y="182"/>
                  </a:cubicBezTo>
                  <a:cubicBezTo>
                    <a:pt x="405" y="183"/>
                    <a:pt x="404" y="183"/>
                    <a:pt x="404" y="183"/>
                  </a:cubicBezTo>
                  <a:cubicBezTo>
                    <a:pt x="404" y="183"/>
                    <a:pt x="403" y="182"/>
                    <a:pt x="403" y="181"/>
                  </a:cubicBezTo>
                  <a:cubicBezTo>
                    <a:pt x="402" y="180"/>
                    <a:pt x="402" y="180"/>
                    <a:pt x="402" y="180"/>
                  </a:cubicBezTo>
                  <a:cubicBezTo>
                    <a:pt x="401" y="179"/>
                    <a:pt x="399" y="178"/>
                    <a:pt x="398" y="177"/>
                  </a:cubicBezTo>
                  <a:cubicBezTo>
                    <a:pt x="398" y="177"/>
                    <a:pt x="397" y="176"/>
                    <a:pt x="397" y="176"/>
                  </a:cubicBezTo>
                  <a:cubicBezTo>
                    <a:pt x="397" y="176"/>
                    <a:pt x="397" y="176"/>
                    <a:pt x="397" y="176"/>
                  </a:cubicBezTo>
                  <a:cubicBezTo>
                    <a:pt x="397" y="176"/>
                    <a:pt x="397" y="176"/>
                    <a:pt x="400" y="175"/>
                  </a:cubicBezTo>
                  <a:cubicBezTo>
                    <a:pt x="401" y="174"/>
                    <a:pt x="403" y="173"/>
                    <a:pt x="405" y="172"/>
                  </a:cubicBezTo>
                  <a:cubicBezTo>
                    <a:pt x="406" y="170"/>
                    <a:pt x="406" y="168"/>
                    <a:pt x="406" y="167"/>
                  </a:cubicBezTo>
                  <a:cubicBezTo>
                    <a:pt x="406" y="166"/>
                    <a:pt x="406" y="165"/>
                    <a:pt x="406" y="165"/>
                  </a:cubicBezTo>
                  <a:cubicBezTo>
                    <a:pt x="406" y="165"/>
                    <a:pt x="407" y="165"/>
                    <a:pt x="408" y="165"/>
                  </a:cubicBezTo>
                  <a:cubicBezTo>
                    <a:pt x="409" y="165"/>
                    <a:pt x="411" y="165"/>
                    <a:pt x="412" y="161"/>
                  </a:cubicBezTo>
                  <a:cubicBezTo>
                    <a:pt x="414" y="157"/>
                    <a:pt x="410" y="154"/>
                    <a:pt x="409" y="153"/>
                  </a:cubicBezTo>
                  <a:cubicBezTo>
                    <a:pt x="407" y="152"/>
                    <a:pt x="407" y="152"/>
                    <a:pt x="406" y="151"/>
                  </a:cubicBezTo>
                  <a:cubicBezTo>
                    <a:pt x="406" y="150"/>
                    <a:pt x="405" y="149"/>
                    <a:pt x="405" y="148"/>
                  </a:cubicBezTo>
                  <a:cubicBezTo>
                    <a:pt x="404" y="147"/>
                    <a:pt x="404" y="146"/>
                    <a:pt x="403" y="145"/>
                  </a:cubicBezTo>
                  <a:cubicBezTo>
                    <a:pt x="403" y="144"/>
                    <a:pt x="403" y="143"/>
                    <a:pt x="403" y="143"/>
                  </a:cubicBezTo>
                  <a:cubicBezTo>
                    <a:pt x="402" y="141"/>
                    <a:pt x="402" y="140"/>
                    <a:pt x="401" y="138"/>
                  </a:cubicBezTo>
                  <a:cubicBezTo>
                    <a:pt x="400" y="137"/>
                    <a:pt x="399" y="137"/>
                    <a:pt x="399" y="136"/>
                  </a:cubicBezTo>
                  <a:cubicBezTo>
                    <a:pt x="398" y="135"/>
                    <a:pt x="397" y="135"/>
                    <a:pt x="397" y="134"/>
                  </a:cubicBezTo>
                  <a:cubicBezTo>
                    <a:pt x="396" y="132"/>
                    <a:pt x="396" y="130"/>
                    <a:pt x="397" y="127"/>
                  </a:cubicBezTo>
                  <a:cubicBezTo>
                    <a:pt x="397" y="125"/>
                    <a:pt x="397" y="124"/>
                    <a:pt x="397" y="123"/>
                  </a:cubicBezTo>
                  <a:cubicBezTo>
                    <a:pt x="397" y="119"/>
                    <a:pt x="396" y="115"/>
                    <a:pt x="394" y="112"/>
                  </a:cubicBezTo>
                  <a:cubicBezTo>
                    <a:pt x="394" y="110"/>
                    <a:pt x="392" y="108"/>
                    <a:pt x="391" y="107"/>
                  </a:cubicBezTo>
                  <a:cubicBezTo>
                    <a:pt x="391" y="106"/>
                    <a:pt x="390" y="105"/>
                    <a:pt x="389" y="104"/>
                  </a:cubicBezTo>
                  <a:cubicBezTo>
                    <a:pt x="389" y="104"/>
                    <a:pt x="389" y="103"/>
                    <a:pt x="388" y="102"/>
                  </a:cubicBezTo>
                  <a:cubicBezTo>
                    <a:pt x="388" y="100"/>
                    <a:pt x="387" y="97"/>
                    <a:pt x="385" y="96"/>
                  </a:cubicBezTo>
                  <a:cubicBezTo>
                    <a:pt x="383" y="94"/>
                    <a:pt x="381" y="94"/>
                    <a:pt x="379" y="93"/>
                  </a:cubicBezTo>
                  <a:cubicBezTo>
                    <a:pt x="379" y="93"/>
                    <a:pt x="379" y="93"/>
                    <a:pt x="378" y="93"/>
                  </a:cubicBezTo>
                  <a:cubicBezTo>
                    <a:pt x="380" y="92"/>
                    <a:pt x="381" y="91"/>
                    <a:pt x="382" y="90"/>
                  </a:cubicBezTo>
                  <a:cubicBezTo>
                    <a:pt x="383" y="89"/>
                    <a:pt x="384" y="88"/>
                    <a:pt x="385" y="87"/>
                  </a:cubicBezTo>
                  <a:cubicBezTo>
                    <a:pt x="386" y="86"/>
                    <a:pt x="387" y="86"/>
                    <a:pt x="388" y="85"/>
                  </a:cubicBezTo>
                  <a:cubicBezTo>
                    <a:pt x="393" y="80"/>
                    <a:pt x="392" y="71"/>
                    <a:pt x="391" y="65"/>
                  </a:cubicBezTo>
                  <a:cubicBezTo>
                    <a:pt x="391" y="64"/>
                    <a:pt x="391" y="64"/>
                    <a:pt x="391" y="64"/>
                  </a:cubicBezTo>
                  <a:cubicBezTo>
                    <a:pt x="391" y="63"/>
                    <a:pt x="391" y="62"/>
                    <a:pt x="391" y="62"/>
                  </a:cubicBezTo>
                  <a:cubicBezTo>
                    <a:pt x="391" y="62"/>
                    <a:pt x="392" y="62"/>
                    <a:pt x="393" y="63"/>
                  </a:cubicBezTo>
                  <a:cubicBezTo>
                    <a:pt x="396" y="63"/>
                    <a:pt x="398" y="64"/>
                    <a:pt x="400" y="64"/>
                  </a:cubicBezTo>
                  <a:cubicBezTo>
                    <a:pt x="405" y="64"/>
                    <a:pt x="409" y="62"/>
                    <a:pt x="412" y="58"/>
                  </a:cubicBezTo>
                  <a:cubicBezTo>
                    <a:pt x="414" y="55"/>
                    <a:pt x="416" y="51"/>
                    <a:pt x="417" y="48"/>
                  </a:cubicBezTo>
                  <a:cubicBezTo>
                    <a:pt x="418" y="45"/>
                    <a:pt x="418" y="43"/>
                    <a:pt x="420" y="41"/>
                  </a:cubicBezTo>
                  <a:cubicBezTo>
                    <a:pt x="421" y="39"/>
                    <a:pt x="422" y="37"/>
                    <a:pt x="424" y="35"/>
                  </a:cubicBezTo>
                  <a:cubicBezTo>
                    <a:pt x="426" y="32"/>
                    <a:pt x="429" y="28"/>
                    <a:pt x="430" y="24"/>
                  </a:cubicBezTo>
                  <a:cubicBezTo>
                    <a:pt x="431" y="20"/>
                    <a:pt x="431" y="17"/>
                    <a:pt x="429" y="15"/>
                  </a:cubicBezTo>
                  <a:cubicBezTo>
                    <a:pt x="426" y="10"/>
                    <a:pt x="418" y="8"/>
                    <a:pt x="411" y="6"/>
                  </a:cubicBezTo>
                  <a:cubicBezTo>
                    <a:pt x="408" y="6"/>
                    <a:pt x="405" y="5"/>
                    <a:pt x="403" y="4"/>
                  </a:cubicBezTo>
                  <a:cubicBezTo>
                    <a:pt x="398" y="1"/>
                    <a:pt x="393" y="0"/>
                    <a:pt x="389" y="0"/>
                  </a:cubicBezTo>
                  <a:cubicBezTo>
                    <a:pt x="386" y="0"/>
                    <a:pt x="384" y="1"/>
                    <a:pt x="382" y="1"/>
                  </a:cubicBezTo>
                  <a:cubicBezTo>
                    <a:pt x="379" y="2"/>
                    <a:pt x="372" y="4"/>
                    <a:pt x="370" y="9"/>
                  </a:cubicBezTo>
                  <a:cubicBezTo>
                    <a:pt x="369" y="10"/>
                    <a:pt x="369" y="13"/>
                    <a:pt x="370" y="16"/>
                  </a:cubicBezTo>
                  <a:cubicBezTo>
                    <a:pt x="369" y="16"/>
                    <a:pt x="368" y="17"/>
                    <a:pt x="368" y="17"/>
                  </a:cubicBezTo>
                  <a:cubicBezTo>
                    <a:pt x="365" y="19"/>
                    <a:pt x="365" y="22"/>
                    <a:pt x="365" y="24"/>
                  </a:cubicBezTo>
                  <a:cubicBezTo>
                    <a:pt x="365" y="25"/>
                    <a:pt x="365" y="25"/>
                    <a:pt x="365" y="25"/>
                  </a:cubicBezTo>
                  <a:cubicBezTo>
                    <a:pt x="365" y="26"/>
                    <a:pt x="365" y="27"/>
                    <a:pt x="365" y="28"/>
                  </a:cubicBezTo>
                  <a:cubicBezTo>
                    <a:pt x="364" y="30"/>
                    <a:pt x="364" y="32"/>
                    <a:pt x="364" y="34"/>
                  </a:cubicBezTo>
                  <a:cubicBezTo>
                    <a:pt x="364" y="36"/>
                    <a:pt x="364" y="37"/>
                    <a:pt x="364" y="39"/>
                  </a:cubicBezTo>
                  <a:cubicBezTo>
                    <a:pt x="364" y="42"/>
                    <a:pt x="365" y="45"/>
                    <a:pt x="364" y="47"/>
                  </a:cubicBezTo>
                  <a:cubicBezTo>
                    <a:pt x="364" y="47"/>
                    <a:pt x="364" y="48"/>
                    <a:pt x="363" y="48"/>
                  </a:cubicBezTo>
                  <a:cubicBezTo>
                    <a:pt x="363" y="50"/>
                    <a:pt x="362" y="52"/>
                    <a:pt x="363" y="55"/>
                  </a:cubicBezTo>
                  <a:cubicBezTo>
                    <a:pt x="363" y="56"/>
                    <a:pt x="363" y="57"/>
                    <a:pt x="364" y="58"/>
                  </a:cubicBezTo>
                  <a:cubicBezTo>
                    <a:pt x="364" y="59"/>
                    <a:pt x="365" y="59"/>
                    <a:pt x="365" y="60"/>
                  </a:cubicBezTo>
                  <a:cubicBezTo>
                    <a:pt x="366" y="64"/>
                    <a:pt x="366" y="68"/>
                    <a:pt x="366" y="73"/>
                  </a:cubicBezTo>
                  <a:cubicBezTo>
                    <a:pt x="366" y="74"/>
                    <a:pt x="366" y="76"/>
                    <a:pt x="366" y="77"/>
                  </a:cubicBezTo>
                  <a:cubicBezTo>
                    <a:pt x="366" y="79"/>
                    <a:pt x="366" y="81"/>
                    <a:pt x="366" y="82"/>
                  </a:cubicBezTo>
                  <a:cubicBezTo>
                    <a:pt x="366" y="83"/>
                    <a:pt x="365" y="83"/>
                    <a:pt x="365" y="84"/>
                  </a:cubicBezTo>
                  <a:cubicBezTo>
                    <a:pt x="364" y="86"/>
                    <a:pt x="363" y="88"/>
                    <a:pt x="365" y="91"/>
                  </a:cubicBezTo>
                  <a:cubicBezTo>
                    <a:pt x="365" y="91"/>
                    <a:pt x="365" y="91"/>
                    <a:pt x="365" y="91"/>
                  </a:cubicBezTo>
                  <a:cubicBezTo>
                    <a:pt x="363" y="92"/>
                    <a:pt x="363" y="94"/>
                    <a:pt x="362" y="95"/>
                  </a:cubicBezTo>
                  <a:cubicBezTo>
                    <a:pt x="362" y="96"/>
                    <a:pt x="362" y="96"/>
                    <a:pt x="362" y="96"/>
                  </a:cubicBezTo>
                  <a:cubicBezTo>
                    <a:pt x="362" y="96"/>
                    <a:pt x="362" y="96"/>
                    <a:pt x="361" y="97"/>
                  </a:cubicBezTo>
                  <a:cubicBezTo>
                    <a:pt x="359" y="97"/>
                    <a:pt x="357" y="98"/>
                    <a:pt x="356" y="100"/>
                  </a:cubicBezTo>
                  <a:cubicBezTo>
                    <a:pt x="355" y="102"/>
                    <a:pt x="355" y="105"/>
                    <a:pt x="356" y="106"/>
                  </a:cubicBezTo>
                  <a:cubicBezTo>
                    <a:pt x="357" y="107"/>
                    <a:pt x="358" y="108"/>
                    <a:pt x="360" y="108"/>
                  </a:cubicBezTo>
                  <a:cubicBezTo>
                    <a:pt x="360" y="108"/>
                    <a:pt x="360" y="108"/>
                    <a:pt x="359" y="108"/>
                  </a:cubicBezTo>
                  <a:cubicBezTo>
                    <a:pt x="359" y="108"/>
                    <a:pt x="359" y="108"/>
                    <a:pt x="358" y="108"/>
                  </a:cubicBezTo>
                  <a:cubicBezTo>
                    <a:pt x="358" y="108"/>
                    <a:pt x="357" y="108"/>
                    <a:pt x="356" y="108"/>
                  </a:cubicBezTo>
                  <a:cubicBezTo>
                    <a:pt x="355" y="108"/>
                    <a:pt x="352" y="108"/>
                    <a:pt x="350" y="110"/>
                  </a:cubicBezTo>
                  <a:cubicBezTo>
                    <a:pt x="348" y="113"/>
                    <a:pt x="347" y="118"/>
                    <a:pt x="346" y="121"/>
                  </a:cubicBezTo>
                  <a:cubicBezTo>
                    <a:pt x="345" y="122"/>
                    <a:pt x="345" y="123"/>
                    <a:pt x="345" y="124"/>
                  </a:cubicBezTo>
                  <a:cubicBezTo>
                    <a:pt x="345" y="124"/>
                    <a:pt x="345" y="125"/>
                    <a:pt x="345" y="125"/>
                  </a:cubicBezTo>
                  <a:cubicBezTo>
                    <a:pt x="343" y="128"/>
                    <a:pt x="341" y="136"/>
                    <a:pt x="347" y="139"/>
                  </a:cubicBezTo>
                  <a:cubicBezTo>
                    <a:pt x="348" y="139"/>
                    <a:pt x="348" y="139"/>
                    <a:pt x="349" y="139"/>
                  </a:cubicBezTo>
                  <a:cubicBezTo>
                    <a:pt x="349" y="139"/>
                    <a:pt x="348" y="140"/>
                    <a:pt x="348" y="140"/>
                  </a:cubicBezTo>
                  <a:cubicBezTo>
                    <a:pt x="346" y="141"/>
                    <a:pt x="345" y="143"/>
                    <a:pt x="344" y="144"/>
                  </a:cubicBezTo>
                  <a:cubicBezTo>
                    <a:pt x="344" y="144"/>
                    <a:pt x="344" y="145"/>
                    <a:pt x="343" y="145"/>
                  </a:cubicBezTo>
                  <a:cubicBezTo>
                    <a:pt x="343" y="146"/>
                    <a:pt x="342" y="146"/>
                    <a:pt x="341" y="148"/>
                  </a:cubicBezTo>
                  <a:cubicBezTo>
                    <a:pt x="340" y="151"/>
                    <a:pt x="340" y="156"/>
                    <a:pt x="340" y="158"/>
                  </a:cubicBezTo>
                  <a:cubicBezTo>
                    <a:pt x="341" y="161"/>
                    <a:pt x="342" y="162"/>
                    <a:pt x="344" y="163"/>
                  </a:cubicBezTo>
                  <a:cubicBezTo>
                    <a:pt x="344" y="164"/>
                    <a:pt x="345" y="164"/>
                    <a:pt x="345" y="165"/>
                  </a:cubicBezTo>
                  <a:cubicBezTo>
                    <a:pt x="345" y="165"/>
                    <a:pt x="345" y="166"/>
                    <a:pt x="345" y="166"/>
                  </a:cubicBezTo>
                  <a:cubicBezTo>
                    <a:pt x="345" y="167"/>
                    <a:pt x="345" y="168"/>
                    <a:pt x="345" y="170"/>
                  </a:cubicBezTo>
                  <a:cubicBezTo>
                    <a:pt x="346" y="172"/>
                    <a:pt x="347" y="173"/>
                    <a:pt x="349" y="174"/>
                  </a:cubicBezTo>
                  <a:cubicBezTo>
                    <a:pt x="351" y="175"/>
                    <a:pt x="353" y="176"/>
                    <a:pt x="355" y="177"/>
                  </a:cubicBezTo>
                  <a:cubicBezTo>
                    <a:pt x="356" y="177"/>
                    <a:pt x="356" y="177"/>
                    <a:pt x="357" y="178"/>
                  </a:cubicBezTo>
                  <a:cubicBezTo>
                    <a:pt x="360" y="179"/>
                    <a:pt x="362" y="181"/>
                    <a:pt x="364" y="182"/>
                  </a:cubicBezTo>
                  <a:cubicBezTo>
                    <a:pt x="365" y="184"/>
                    <a:pt x="367" y="185"/>
                    <a:pt x="368" y="186"/>
                  </a:cubicBezTo>
                  <a:cubicBezTo>
                    <a:pt x="370" y="187"/>
                    <a:pt x="372" y="188"/>
                    <a:pt x="374" y="188"/>
                  </a:cubicBezTo>
                  <a:cubicBezTo>
                    <a:pt x="374" y="188"/>
                    <a:pt x="375" y="188"/>
                    <a:pt x="375" y="188"/>
                  </a:cubicBezTo>
                  <a:cubicBezTo>
                    <a:pt x="376" y="188"/>
                    <a:pt x="377" y="188"/>
                    <a:pt x="378" y="188"/>
                  </a:cubicBezTo>
                  <a:cubicBezTo>
                    <a:pt x="378" y="188"/>
                    <a:pt x="379" y="188"/>
                    <a:pt x="379" y="188"/>
                  </a:cubicBezTo>
                  <a:cubicBezTo>
                    <a:pt x="380" y="188"/>
                    <a:pt x="380" y="188"/>
                    <a:pt x="381" y="188"/>
                  </a:cubicBezTo>
                  <a:cubicBezTo>
                    <a:pt x="381" y="189"/>
                    <a:pt x="380" y="189"/>
                    <a:pt x="379" y="190"/>
                  </a:cubicBezTo>
                  <a:cubicBezTo>
                    <a:pt x="379" y="190"/>
                    <a:pt x="379" y="190"/>
                    <a:pt x="379" y="190"/>
                  </a:cubicBezTo>
                  <a:cubicBezTo>
                    <a:pt x="378" y="190"/>
                    <a:pt x="377" y="189"/>
                    <a:pt x="377" y="189"/>
                  </a:cubicBezTo>
                  <a:cubicBezTo>
                    <a:pt x="376" y="189"/>
                    <a:pt x="375" y="189"/>
                    <a:pt x="374" y="189"/>
                  </a:cubicBezTo>
                  <a:cubicBezTo>
                    <a:pt x="368" y="189"/>
                    <a:pt x="367" y="193"/>
                    <a:pt x="367" y="195"/>
                  </a:cubicBezTo>
                  <a:cubicBezTo>
                    <a:pt x="367" y="196"/>
                    <a:pt x="368" y="197"/>
                    <a:pt x="368" y="198"/>
                  </a:cubicBezTo>
                  <a:cubicBezTo>
                    <a:pt x="368" y="199"/>
                    <a:pt x="368" y="201"/>
                    <a:pt x="368" y="201"/>
                  </a:cubicBezTo>
                  <a:cubicBezTo>
                    <a:pt x="367" y="202"/>
                    <a:pt x="363" y="203"/>
                    <a:pt x="362" y="208"/>
                  </a:cubicBezTo>
                  <a:cubicBezTo>
                    <a:pt x="362" y="211"/>
                    <a:pt x="363" y="214"/>
                    <a:pt x="365" y="216"/>
                  </a:cubicBezTo>
                  <a:cubicBezTo>
                    <a:pt x="367" y="217"/>
                    <a:pt x="368" y="218"/>
                    <a:pt x="369" y="218"/>
                  </a:cubicBezTo>
                  <a:cubicBezTo>
                    <a:pt x="373" y="218"/>
                    <a:pt x="374" y="215"/>
                    <a:pt x="376" y="212"/>
                  </a:cubicBezTo>
                  <a:cubicBezTo>
                    <a:pt x="376" y="213"/>
                    <a:pt x="376" y="214"/>
                    <a:pt x="376" y="214"/>
                  </a:cubicBezTo>
                  <a:cubicBezTo>
                    <a:pt x="376" y="216"/>
                    <a:pt x="376" y="217"/>
                    <a:pt x="376" y="219"/>
                  </a:cubicBezTo>
                  <a:cubicBezTo>
                    <a:pt x="376" y="219"/>
                    <a:pt x="375" y="219"/>
                    <a:pt x="374" y="220"/>
                  </a:cubicBezTo>
                  <a:cubicBezTo>
                    <a:pt x="373" y="221"/>
                    <a:pt x="371" y="223"/>
                    <a:pt x="369" y="225"/>
                  </a:cubicBezTo>
                  <a:cubicBezTo>
                    <a:pt x="367" y="226"/>
                    <a:pt x="366" y="228"/>
                    <a:pt x="365" y="230"/>
                  </a:cubicBezTo>
                  <a:cubicBezTo>
                    <a:pt x="364" y="232"/>
                    <a:pt x="364" y="232"/>
                    <a:pt x="364" y="232"/>
                  </a:cubicBezTo>
                  <a:cubicBezTo>
                    <a:pt x="364" y="232"/>
                    <a:pt x="364" y="232"/>
                    <a:pt x="364" y="233"/>
                  </a:cubicBezTo>
                  <a:cubicBezTo>
                    <a:pt x="363" y="233"/>
                    <a:pt x="363" y="234"/>
                    <a:pt x="363" y="234"/>
                  </a:cubicBezTo>
                  <a:cubicBezTo>
                    <a:pt x="363" y="234"/>
                    <a:pt x="362" y="234"/>
                    <a:pt x="362" y="234"/>
                  </a:cubicBezTo>
                  <a:cubicBezTo>
                    <a:pt x="362" y="234"/>
                    <a:pt x="361" y="234"/>
                    <a:pt x="361" y="234"/>
                  </a:cubicBezTo>
                  <a:cubicBezTo>
                    <a:pt x="360" y="234"/>
                    <a:pt x="360" y="234"/>
                    <a:pt x="359" y="234"/>
                  </a:cubicBezTo>
                  <a:cubicBezTo>
                    <a:pt x="357" y="234"/>
                    <a:pt x="356" y="234"/>
                    <a:pt x="354" y="235"/>
                  </a:cubicBezTo>
                  <a:cubicBezTo>
                    <a:pt x="351" y="237"/>
                    <a:pt x="349" y="239"/>
                    <a:pt x="347" y="242"/>
                  </a:cubicBezTo>
                  <a:cubicBezTo>
                    <a:pt x="347" y="242"/>
                    <a:pt x="347" y="242"/>
                    <a:pt x="347" y="242"/>
                  </a:cubicBezTo>
                  <a:cubicBezTo>
                    <a:pt x="344" y="247"/>
                    <a:pt x="345" y="251"/>
                    <a:pt x="346" y="254"/>
                  </a:cubicBezTo>
                  <a:cubicBezTo>
                    <a:pt x="346" y="255"/>
                    <a:pt x="346" y="255"/>
                    <a:pt x="346" y="255"/>
                  </a:cubicBezTo>
                  <a:cubicBezTo>
                    <a:pt x="347" y="256"/>
                    <a:pt x="347" y="257"/>
                    <a:pt x="347" y="259"/>
                  </a:cubicBezTo>
                  <a:cubicBezTo>
                    <a:pt x="347" y="259"/>
                    <a:pt x="348" y="260"/>
                    <a:pt x="348" y="260"/>
                  </a:cubicBezTo>
                  <a:cubicBezTo>
                    <a:pt x="348" y="262"/>
                    <a:pt x="348" y="263"/>
                    <a:pt x="349" y="265"/>
                  </a:cubicBezTo>
                  <a:cubicBezTo>
                    <a:pt x="349" y="267"/>
                    <a:pt x="349" y="268"/>
                    <a:pt x="348" y="269"/>
                  </a:cubicBezTo>
                  <a:cubicBezTo>
                    <a:pt x="348" y="270"/>
                    <a:pt x="348" y="270"/>
                    <a:pt x="348" y="270"/>
                  </a:cubicBezTo>
                  <a:cubicBezTo>
                    <a:pt x="348" y="270"/>
                    <a:pt x="348" y="270"/>
                    <a:pt x="347" y="270"/>
                  </a:cubicBezTo>
                  <a:cubicBezTo>
                    <a:pt x="347" y="270"/>
                    <a:pt x="346" y="269"/>
                    <a:pt x="345" y="269"/>
                  </a:cubicBezTo>
                  <a:cubicBezTo>
                    <a:pt x="345" y="268"/>
                    <a:pt x="344" y="268"/>
                    <a:pt x="344" y="268"/>
                  </a:cubicBezTo>
                  <a:cubicBezTo>
                    <a:pt x="343" y="268"/>
                    <a:pt x="342" y="268"/>
                    <a:pt x="342" y="267"/>
                  </a:cubicBezTo>
                  <a:cubicBezTo>
                    <a:pt x="342" y="267"/>
                    <a:pt x="342" y="266"/>
                    <a:pt x="342" y="265"/>
                  </a:cubicBezTo>
                  <a:cubicBezTo>
                    <a:pt x="342" y="264"/>
                    <a:pt x="342" y="264"/>
                    <a:pt x="342" y="263"/>
                  </a:cubicBezTo>
                  <a:cubicBezTo>
                    <a:pt x="342" y="262"/>
                    <a:pt x="341" y="260"/>
                    <a:pt x="340" y="259"/>
                  </a:cubicBezTo>
                  <a:cubicBezTo>
                    <a:pt x="340" y="258"/>
                    <a:pt x="340" y="257"/>
                    <a:pt x="340" y="257"/>
                  </a:cubicBezTo>
                  <a:cubicBezTo>
                    <a:pt x="340" y="255"/>
                    <a:pt x="340" y="254"/>
                    <a:pt x="341" y="252"/>
                  </a:cubicBezTo>
                  <a:cubicBezTo>
                    <a:pt x="341" y="251"/>
                    <a:pt x="341" y="250"/>
                    <a:pt x="341" y="249"/>
                  </a:cubicBezTo>
                  <a:cubicBezTo>
                    <a:pt x="341" y="249"/>
                    <a:pt x="341" y="248"/>
                    <a:pt x="342" y="247"/>
                  </a:cubicBezTo>
                  <a:cubicBezTo>
                    <a:pt x="342" y="246"/>
                    <a:pt x="343" y="245"/>
                    <a:pt x="344" y="244"/>
                  </a:cubicBezTo>
                  <a:cubicBezTo>
                    <a:pt x="346" y="242"/>
                    <a:pt x="348" y="240"/>
                    <a:pt x="348" y="236"/>
                  </a:cubicBezTo>
                  <a:cubicBezTo>
                    <a:pt x="348" y="234"/>
                    <a:pt x="347" y="233"/>
                    <a:pt x="346" y="231"/>
                  </a:cubicBezTo>
                  <a:cubicBezTo>
                    <a:pt x="345" y="230"/>
                    <a:pt x="343" y="229"/>
                    <a:pt x="341" y="229"/>
                  </a:cubicBezTo>
                  <a:cubicBezTo>
                    <a:pt x="340" y="229"/>
                    <a:pt x="340" y="229"/>
                    <a:pt x="340" y="229"/>
                  </a:cubicBezTo>
                  <a:cubicBezTo>
                    <a:pt x="339" y="228"/>
                    <a:pt x="339" y="227"/>
                    <a:pt x="338" y="226"/>
                  </a:cubicBezTo>
                  <a:cubicBezTo>
                    <a:pt x="337" y="226"/>
                    <a:pt x="336" y="226"/>
                    <a:pt x="335" y="226"/>
                  </a:cubicBezTo>
                  <a:cubicBezTo>
                    <a:pt x="335" y="226"/>
                    <a:pt x="334" y="226"/>
                    <a:pt x="334" y="226"/>
                  </a:cubicBezTo>
                  <a:cubicBezTo>
                    <a:pt x="334" y="225"/>
                    <a:pt x="334" y="224"/>
                    <a:pt x="334" y="224"/>
                  </a:cubicBezTo>
                  <a:cubicBezTo>
                    <a:pt x="332" y="222"/>
                    <a:pt x="331" y="221"/>
                    <a:pt x="330" y="220"/>
                  </a:cubicBezTo>
                  <a:cubicBezTo>
                    <a:pt x="329" y="220"/>
                    <a:pt x="329" y="220"/>
                    <a:pt x="329" y="220"/>
                  </a:cubicBezTo>
                  <a:cubicBezTo>
                    <a:pt x="329" y="220"/>
                    <a:pt x="328" y="219"/>
                    <a:pt x="328" y="219"/>
                  </a:cubicBezTo>
                  <a:cubicBezTo>
                    <a:pt x="327" y="219"/>
                    <a:pt x="327" y="218"/>
                    <a:pt x="326" y="217"/>
                  </a:cubicBezTo>
                  <a:cubicBezTo>
                    <a:pt x="325" y="217"/>
                    <a:pt x="323" y="217"/>
                    <a:pt x="322" y="217"/>
                  </a:cubicBezTo>
                  <a:cubicBezTo>
                    <a:pt x="320" y="217"/>
                    <a:pt x="318" y="218"/>
                    <a:pt x="316" y="219"/>
                  </a:cubicBezTo>
                  <a:cubicBezTo>
                    <a:pt x="316" y="219"/>
                    <a:pt x="315" y="219"/>
                    <a:pt x="315" y="220"/>
                  </a:cubicBezTo>
                  <a:cubicBezTo>
                    <a:pt x="315" y="220"/>
                    <a:pt x="315" y="220"/>
                    <a:pt x="314" y="220"/>
                  </a:cubicBezTo>
                  <a:cubicBezTo>
                    <a:pt x="314" y="220"/>
                    <a:pt x="314" y="220"/>
                    <a:pt x="313" y="220"/>
                  </a:cubicBezTo>
                  <a:cubicBezTo>
                    <a:pt x="313" y="220"/>
                    <a:pt x="312" y="220"/>
                    <a:pt x="312" y="220"/>
                  </a:cubicBezTo>
                  <a:cubicBezTo>
                    <a:pt x="310" y="220"/>
                    <a:pt x="308" y="220"/>
                    <a:pt x="307" y="221"/>
                  </a:cubicBezTo>
                  <a:cubicBezTo>
                    <a:pt x="304" y="224"/>
                    <a:pt x="305" y="228"/>
                    <a:pt x="305" y="230"/>
                  </a:cubicBezTo>
                  <a:cubicBezTo>
                    <a:pt x="305" y="231"/>
                    <a:pt x="305" y="231"/>
                    <a:pt x="305" y="231"/>
                  </a:cubicBezTo>
                  <a:cubicBezTo>
                    <a:pt x="306" y="233"/>
                    <a:pt x="306" y="238"/>
                    <a:pt x="310" y="240"/>
                  </a:cubicBezTo>
                  <a:cubicBezTo>
                    <a:pt x="312" y="241"/>
                    <a:pt x="313" y="242"/>
                    <a:pt x="315" y="242"/>
                  </a:cubicBezTo>
                  <a:cubicBezTo>
                    <a:pt x="317" y="242"/>
                    <a:pt x="319" y="241"/>
                    <a:pt x="320" y="241"/>
                  </a:cubicBezTo>
                  <a:cubicBezTo>
                    <a:pt x="321" y="241"/>
                    <a:pt x="321" y="241"/>
                    <a:pt x="321" y="241"/>
                  </a:cubicBezTo>
                  <a:cubicBezTo>
                    <a:pt x="322" y="241"/>
                    <a:pt x="322" y="241"/>
                    <a:pt x="322" y="241"/>
                  </a:cubicBezTo>
                  <a:cubicBezTo>
                    <a:pt x="322" y="241"/>
                    <a:pt x="322" y="241"/>
                    <a:pt x="322" y="241"/>
                  </a:cubicBezTo>
                  <a:cubicBezTo>
                    <a:pt x="322" y="241"/>
                    <a:pt x="322" y="242"/>
                    <a:pt x="322" y="242"/>
                  </a:cubicBezTo>
                  <a:cubicBezTo>
                    <a:pt x="323" y="243"/>
                    <a:pt x="323" y="244"/>
                    <a:pt x="324" y="246"/>
                  </a:cubicBezTo>
                  <a:cubicBezTo>
                    <a:pt x="324" y="247"/>
                    <a:pt x="324" y="247"/>
                    <a:pt x="324" y="248"/>
                  </a:cubicBezTo>
                  <a:cubicBezTo>
                    <a:pt x="324" y="249"/>
                    <a:pt x="322" y="250"/>
                    <a:pt x="321" y="250"/>
                  </a:cubicBezTo>
                  <a:cubicBezTo>
                    <a:pt x="320" y="250"/>
                    <a:pt x="320" y="250"/>
                    <a:pt x="320" y="250"/>
                  </a:cubicBezTo>
                  <a:cubicBezTo>
                    <a:pt x="319" y="249"/>
                    <a:pt x="318" y="248"/>
                    <a:pt x="317" y="247"/>
                  </a:cubicBezTo>
                  <a:cubicBezTo>
                    <a:pt x="317" y="246"/>
                    <a:pt x="316" y="244"/>
                    <a:pt x="314" y="243"/>
                  </a:cubicBezTo>
                  <a:cubicBezTo>
                    <a:pt x="313" y="242"/>
                    <a:pt x="310" y="241"/>
                    <a:pt x="308" y="241"/>
                  </a:cubicBezTo>
                  <a:cubicBezTo>
                    <a:pt x="305" y="241"/>
                    <a:pt x="303" y="242"/>
                    <a:pt x="301" y="243"/>
                  </a:cubicBezTo>
                  <a:cubicBezTo>
                    <a:pt x="300" y="243"/>
                    <a:pt x="300" y="243"/>
                    <a:pt x="300" y="243"/>
                  </a:cubicBezTo>
                  <a:cubicBezTo>
                    <a:pt x="299" y="243"/>
                    <a:pt x="299" y="244"/>
                    <a:pt x="298" y="244"/>
                  </a:cubicBezTo>
                  <a:cubicBezTo>
                    <a:pt x="298" y="244"/>
                    <a:pt x="298" y="244"/>
                    <a:pt x="298" y="244"/>
                  </a:cubicBezTo>
                  <a:cubicBezTo>
                    <a:pt x="297" y="243"/>
                    <a:pt x="297" y="242"/>
                    <a:pt x="296" y="242"/>
                  </a:cubicBezTo>
                  <a:cubicBezTo>
                    <a:pt x="295" y="241"/>
                    <a:pt x="294" y="240"/>
                    <a:pt x="293" y="239"/>
                  </a:cubicBezTo>
                  <a:cubicBezTo>
                    <a:pt x="291" y="238"/>
                    <a:pt x="290" y="238"/>
                    <a:pt x="289" y="238"/>
                  </a:cubicBezTo>
                  <a:cubicBezTo>
                    <a:pt x="288" y="238"/>
                    <a:pt x="288" y="238"/>
                    <a:pt x="288" y="238"/>
                  </a:cubicBezTo>
                  <a:cubicBezTo>
                    <a:pt x="287" y="238"/>
                    <a:pt x="287" y="238"/>
                    <a:pt x="287" y="238"/>
                  </a:cubicBezTo>
                  <a:cubicBezTo>
                    <a:pt x="286" y="238"/>
                    <a:pt x="285" y="237"/>
                    <a:pt x="284" y="237"/>
                  </a:cubicBezTo>
                  <a:cubicBezTo>
                    <a:pt x="282" y="236"/>
                    <a:pt x="281" y="236"/>
                    <a:pt x="279" y="236"/>
                  </a:cubicBezTo>
                  <a:cubicBezTo>
                    <a:pt x="278" y="236"/>
                    <a:pt x="278" y="236"/>
                    <a:pt x="277" y="236"/>
                  </a:cubicBezTo>
                  <a:cubicBezTo>
                    <a:pt x="274" y="236"/>
                    <a:pt x="271" y="236"/>
                    <a:pt x="269" y="237"/>
                  </a:cubicBezTo>
                  <a:cubicBezTo>
                    <a:pt x="268" y="237"/>
                    <a:pt x="267" y="237"/>
                    <a:pt x="267" y="237"/>
                  </a:cubicBezTo>
                  <a:cubicBezTo>
                    <a:pt x="265" y="238"/>
                    <a:pt x="264" y="238"/>
                    <a:pt x="262" y="238"/>
                  </a:cubicBezTo>
                  <a:cubicBezTo>
                    <a:pt x="262" y="238"/>
                    <a:pt x="261" y="238"/>
                    <a:pt x="261" y="237"/>
                  </a:cubicBezTo>
                  <a:cubicBezTo>
                    <a:pt x="260" y="236"/>
                    <a:pt x="260" y="236"/>
                    <a:pt x="258" y="235"/>
                  </a:cubicBezTo>
                  <a:cubicBezTo>
                    <a:pt x="257" y="234"/>
                    <a:pt x="256" y="234"/>
                    <a:pt x="255" y="234"/>
                  </a:cubicBezTo>
                  <a:cubicBezTo>
                    <a:pt x="254" y="234"/>
                    <a:pt x="254" y="234"/>
                    <a:pt x="254" y="234"/>
                  </a:cubicBezTo>
                  <a:cubicBezTo>
                    <a:pt x="254" y="237"/>
                    <a:pt x="254" y="237"/>
                    <a:pt x="254" y="237"/>
                  </a:cubicBezTo>
                  <a:cubicBezTo>
                    <a:pt x="254" y="234"/>
                    <a:pt x="254" y="234"/>
                    <a:pt x="254" y="234"/>
                  </a:cubicBezTo>
                  <a:cubicBezTo>
                    <a:pt x="252" y="234"/>
                    <a:pt x="251" y="234"/>
                    <a:pt x="250" y="232"/>
                  </a:cubicBezTo>
                  <a:cubicBezTo>
                    <a:pt x="249" y="231"/>
                    <a:pt x="249" y="231"/>
                    <a:pt x="248" y="230"/>
                  </a:cubicBezTo>
                  <a:cubicBezTo>
                    <a:pt x="247" y="230"/>
                    <a:pt x="247" y="229"/>
                    <a:pt x="246" y="229"/>
                  </a:cubicBezTo>
                  <a:cubicBezTo>
                    <a:pt x="246" y="229"/>
                    <a:pt x="246" y="229"/>
                    <a:pt x="246" y="229"/>
                  </a:cubicBezTo>
                  <a:cubicBezTo>
                    <a:pt x="246" y="228"/>
                    <a:pt x="245" y="227"/>
                    <a:pt x="245" y="227"/>
                  </a:cubicBezTo>
                  <a:cubicBezTo>
                    <a:pt x="244" y="226"/>
                    <a:pt x="244" y="226"/>
                    <a:pt x="244" y="226"/>
                  </a:cubicBezTo>
                  <a:cubicBezTo>
                    <a:pt x="243" y="222"/>
                    <a:pt x="241" y="218"/>
                    <a:pt x="236" y="218"/>
                  </a:cubicBezTo>
                  <a:cubicBezTo>
                    <a:pt x="235" y="218"/>
                    <a:pt x="235" y="218"/>
                    <a:pt x="234" y="218"/>
                  </a:cubicBezTo>
                  <a:cubicBezTo>
                    <a:pt x="233" y="218"/>
                    <a:pt x="231" y="219"/>
                    <a:pt x="229" y="219"/>
                  </a:cubicBezTo>
                  <a:cubicBezTo>
                    <a:pt x="228" y="219"/>
                    <a:pt x="227" y="218"/>
                    <a:pt x="227" y="218"/>
                  </a:cubicBezTo>
                  <a:cubicBezTo>
                    <a:pt x="226" y="218"/>
                    <a:pt x="225" y="215"/>
                    <a:pt x="225" y="214"/>
                  </a:cubicBezTo>
                  <a:cubicBezTo>
                    <a:pt x="225" y="213"/>
                    <a:pt x="225" y="213"/>
                    <a:pt x="225" y="213"/>
                  </a:cubicBezTo>
                  <a:cubicBezTo>
                    <a:pt x="224" y="211"/>
                    <a:pt x="223" y="209"/>
                    <a:pt x="222" y="207"/>
                  </a:cubicBezTo>
                  <a:cubicBezTo>
                    <a:pt x="220" y="205"/>
                    <a:pt x="218" y="205"/>
                    <a:pt x="217" y="205"/>
                  </a:cubicBezTo>
                  <a:cubicBezTo>
                    <a:pt x="217" y="205"/>
                    <a:pt x="217" y="204"/>
                    <a:pt x="217" y="204"/>
                  </a:cubicBezTo>
                  <a:cubicBezTo>
                    <a:pt x="217" y="204"/>
                    <a:pt x="217" y="202"/>
                    <a:pt x="217" y="201"/>
                  </a:cubicBezTo>
                  <a:cubicBezTo>
                    <a:pt x="217" y="201"/>
                    <a:pt x="217" y="201"/>
                    <a:pt x="217" y="201"/>
                  </a:cubicBezTo>
                  <a:cubicBezTo>
                    <a:pt x="217" y="199"/>
                    <a:pt x="217" y="198"/>
                    <a:pt x="218" y="197"/>
                  </a:cubicBezTo>
                  <a:cubicBezTo>
                    <a:pt x="218" y="194"/>
                    <a:pt x="219" y="190"/>
                    <a:pt x="217" y="185"/>
                  </a:cubicBezTo>
                  <a:cubicBezTo>
                    <a:pt x="216" y="184"/>
                    <a:pt x="214" y="179"/>
                    <a:pt x="208" y="179"/>
                  </a:cubicBezTo>
                  <a:cubicBezTo>
                    <a:pt x="207" y="179"/>
                    <a:pt x="206" y="179"/>
                    <a:pt x="205" y="179"/>
                  </a:cubicBezTo>
                  <a:cubicBezTo>
                    <a:pt x="203" y="179"/>
                    <a:pt x="200" y="179"/>
                    <a:pt x="197" y="179"/>
                  </a:cubicBezTo>
                  <a:cubicBezTo>
                    <a:pt x="194" y="180"/>
                    <a:pt x="193" y="180"/>
                    <a:pt x="191" y="182"/>
                  </a:cubicBezTo>
                  <a:cubicBezTo>
                    <a:pt x="190" y="182"/>
                    <a:pt x="189" y="182"/>
                    <a:pt x="188" y="182"/>
                  </a:cubicBezTo>
                  <a:cubicBezTo>
                    <a:pt x="187" y="182"/>
                    <a:pt x="185" y="182"/>
                    <a:pt x="184" y="182"/>
                  </a:cubicBezTo>
                  <a:cubicBezTo>
                    <a:pt x="182" y="181"/>
                    <a:pt x="180" y="181"/>
                    <a:pt x="179" y="181"/>
                  </a:cubicBezTo>
                  <a:cubicBezTo>
                    <a:pt x="178" y="181"/>
                    <a:pt x="177" y="181"/>
                    <a:pt x="176" y="181"/>
                  </a:cubicBezTo>
                  <a:cubicBezTo>
                    <a:pt x="176" y="181"/>
                    <a:pt x="174" y="182"/>
                    <a:pt x="173" y="183"/>
                  </a:cubicBezTo>
                  <a:cubicBezTo>
                    <a:pt x="172" y="184"/>
                    <a:pt x="172" y="184"/>
                    <a:pt x="171" y="185"/>
                  </a:cubicBezTo>
                  <a:cubicBezTo>
                    <a:pt x="171" y="185"/>
                    <a:pt x="171" y="185"/>
                    <a:pt x="170" y="185"/>
                  </a:cubicBezTo>
                  <a:cubicBezTo>
                    <a:pt x="168" y="186"/>
                    <a:pt x="166" y="187"/>
                    <a:pt x="165" y="190"/>
                  </a:cubicBezTo>
                  <a:cubicBezTo>
                    <a:pt x="163" y="194"/>
                    <a:pt x="166" y="199"/>
                    <a:pt x="167" y="200"/>
                  </a:cubicBezTo>
                  <a:cubicBezTo>
                    <a:pt x="167" y="201"/>
                    <a:pt x="167" y="201"/>
                    <a:pt x="167" y="201"/>
                  </a:cubicBezTo>
                  <a:cubicBezTo>
                    <a:pt x="168" y="202"/>
                    <a:pt x="170" y="204"/>
                    <a:pt x="171" y="205"/>
                  </a:cubicBezTo>
                  <a:cubicBezTo>
                    <a:pt x="172" y="205"/>
                    <a:pt x="174" y="205"/>
                    <a:pt x="175" y="205"/>
                  </a:cubicBezTo>
                  <a:cubicBezTo>
                    <a:pt x="178" y="205"/>
                    <a:pt x="180" y="204"/>
                    <a:pt x="181" y="201"/>
                  </a:cubicBezTo>
                  <a:cubicBezTo>
                    <a:pt x="181" y="201"/>
                    <a:pt x="182" y="199"/>
                    <a:pt x="183" y="199"/>
                  </a:cubicBezTo>
                  <a:cubicBezTo>
                    <a:pt x="183" y="199"/>
                    <a:pt x="183" y="199"/>
                    <a:pt x="183" y="199"/>
                  </a:cubicBezTo>
                  <a:cubicBezTo>
                    <a:pt x="183" y="200"/>
                    <a:pt x="184" y="203"/>
                    <a:pt x="188" y="204"/>
                  </a:cubicBezTo>
                  <a:cubicBezTo>
                    <a:pt x="191" y="204"/>
                    <a:pt x="194" y="202"/>
                    <a:pt x="196" y="200"/>
                  </a:cubicBezTo>
                  <a:cubicBezTo>
                    <a:pt x="197" y="200"/>
                    <a:pt x="198" y="199"/>
                    <a:pt x="199" y="199"/>
                  </a:cubicBezTo>
                  <a:cubicBezTo>
                    <a:pt x="201" y="198"/>
                    <a:pt x="203" y="197"/>
                    <a:pt x="205" y="197"/>
                  </a:cubicBezTo>
                  <a:cubicBezTo>
                    <a:pt x="205" y="196"/>
                    <a:pt x="206" y="196"/>
                    <a:pt x="207" y="196"/>
                  </a:cubicBezTo>
                  <a:cubicBezTo>
                    <a:pt x="207" y="196"/>
                    <a:pt x="207" y="196"/>
                    <a:pt x="207" y="196"/>
                  </a:cubicBezTo>
                  <a:cubicBezTo>
                    <a:pt x="207" y="198"/>
                    <a:pt x="201" y="200"/>
                    <a:pt x="198" y="202"/>
                  </a:cubicBezTo>
                  <a:cubicBezTo>
                    <a:pt x="197" y="202"/>
                    <a:pt x="196" y="203"/>
                    <a:pt x="196" y="203"/>
                  </a:cubicBezTo>
                  <a:cubicBezTo>
                    <a:pt x="193" y="204"/>
                    <a:pt x="190" y="205"/>
                    <a:pt x="187" y="205"/>
                  </a:cubicBezTo>
                  <a:cubicBezTo>
                    <a:pt x="183" y="205"/>
                    <a:pt x="179" y="206"/>
                    <a:pt x="176" y="208"/>
                  </a:cubicBezTo>
                  <a:cubicBezTo>
                    <a:pt x="166" y="213"/>
                    <a:pt x="168" y="219"/>
                    <a:pt x="169" y="224"/>
                  </a:cubicBezTo>
                  <a:cubicBezTo>
                    <a:pt x="170" y="226"/>
                    <a:pt x="170" y="228"/>
                    <a:pt x="170" y="230"/>
                  </a:cubicBezTo>
                  <a:cubicBezTo>
                    <a:pt x="171" y="231"/>
                    <a:pt x="171" y="233"/>
                    <a:pt x="170" y="235"/>
                  </a:cubicBezTo>
                  <a:cubicBezTo>
                    <a:pt x="170" y="236"/>
                    <a:pt x="170" y="238"/>
                    <a:pt x="170" y="241"/>
                  </a:cubicBezTo>
                  <a:cubicBezTo>
                    <a:pt x="170" y="242"/>
                    <a:pt x="170" y="243"/>
                    <a:pt x="171" y="244"/>
                  </a:cubicBezTo>
                  <a:cubicBezTo>
                    <a:pt x="171" y="246"/>
                    <a:pt x="172" y="248"/>
                    <a:pt x="171" y="249"/>
                  </a:cubicBezTo>
                  <a:cubicBezTo>
                    <a:pt x="171" y="250"/>
                    <a:pt x="168" y="250"/>
                    <a:pt x="166" y="250"/>
                  </a:cubicBezTo>
                  <a:cubicBezTo>
                    <a:pt x="164" y="250"/>
                    <a:pt x="163" y="250"/>
                    <a:pt x="163" y="250"/>
                  </a:cubicBezTo>
                  <a:cubicBezTo>
                    <a:pt x="163" y="250"/>
                    <a:pt x="162" y="249"/>
                    <a:pt x="162" y="247"/>
                  </a:cubicBezTo>
                  <a:cubicBezTo>
                    <a:pt x="162" y="246"/>
                    <a:pt x="162" y="245"/>
                    <a:pt x="162" y="244"/>
                  </a:cubicBezTo>
                  <a:cubicBezTo>
                    <a:pt x="163" y="244"/>
                    <a:pt x="163" y="244"/>
                    <a:pt x="164" y="243"/>
                  </a:cubicBezTo>
                  <a:cubicBezTo>
                    <a:pt x="167" y="242"/>
                    <a:pt x="169" y="237"/>
                    <a:pt x="168" y="233"/>
                  </a:cubicBezTo>
                  <a:cubicBezTo>
                    <a:pt x="168" y="230"/>
                    <a:pt x="166" y="227"/>
                    <a:pt x="164" y="226"/>
                  </a:cubicBezTo>
                  <a:cubicBezTo>
                    <a:pt x="162" y="225"/>
                    <a:pt x="160" y="225"/>
                    <a:pt x="159" y="225"/>
                  </a:cubicBezTo>
                  <a:cubicBezTo>
                    <a:pt x="158" y="224"/>
                    <a:pt x="158" y="224"/>
                    <a:pt x="158" y="224"/>
                  </a:cubicBezTo>
                  <a:cubicBezTo>
                    <a:pt x="157" y="224"/>
                    <a:pt x="158" y="221"/>
                    <a:pt x="158" y="220"/>
                  </a:cubicBezTo>
                  <a:cubicBezTo>
                    <a:pt x="158" y="218"/>
                    <a:pt x="159" y="216"/>
                    <a:pt x="158" y="214"/>
                  </a:cubicBezTo>
                  <a:cubicBezTo>
                    <a:pt x="157" y="210"/>
                    <a:pt x="154" y="209"/>
                    <a:pt x="152" y="209"/>
                  </a:cubicBezTo>
                  <a:cubicBezTo>
                    <a:pt x="151" y="209"/>
                    <a:pt x="150" y="207"/>
                    <a:pt x="149" y="207"/>
                  </a:cubicBezTo>
                  <a:cubicBezTo>
                    <a:pt x="149" y="206"/>
                    <a:pt x="149" y="205"/>
                    <a:pt x="149" y="204"/>
                  </a:cubicBezTo>
                  <a:cubicBezTo>
                    <a:pt x="149" y="202"/>
                    <a:pt x="149" y="198"/>
                    <a:pt x="146" y="196"/>
                  </a:cubicBezTo>
                  <a:cubicBezTo>
                    <a:pt x="145" y="196"/>
                    <a:pt x="144" y="196"/>
                    <a:pt x="143" y="196"/>
                  </a:cubicBezTo>
                  <a:cubicBezTo>
                    <a:pt x="143" y="196"/>
                    <a:pt x="143" y="196"/>
                    <a:pt x="142" y="196"/>
                  </a:cubicBezTo>
                  <a:cubicBezTo>
                    <a:pt x="141" y="196"/>
                    <a:pt x="141" y="196"/>
                    <a:pt x="140" y="196"/>
                  </a:cubicBezTo>
                  <a:cubicBezTo>
                    <a:pt x="138" y="196"/>
                    <a:pt x="137" y="196"/>
                    <a:pt x="136" y="196"/>
                  </a:cubicBezTo>
                  <a:cubicBezTo>
                    <a:pt x="135" y="197"/>
                    <a:pt x="135" y="197"/>
                    <a:pt x="135" y="197"/>
                  </a:cubicBezTo>
                  <a:cubicBezTo>
                    <a:pt x="134" y="198"/>
                    <a:pt x="133" y="198"/>
                    <a:pt x="132" y="198"/>
                  </a:cubicBezTo>
                  <a:cubicBezTo>
                    <a:pt x="131" y="198"/>
                    <a:pt x="131" y="198"/>
                    <a:pt x="130" y="198"/>
                  </a:cubicBezTo>
                  <a:cubicBezTo>
                    <a:pt x="127" y="198"/>
                    <a:pt x="124" y="197"/>
                    <a:pt x="121" y="197"/>
                  </a:cubicBezTo>
                  <a:cubicBezTo>
                    <a:pt x="120" y="197"/>
                    <a:pt x="120" y="196"/>
                    <a:pt x="119" y="196"/>
                  </a:cubicBezTo>
                  <a:cubicBezTo>
                    <a:pt x="118" y="196"/>
                    <a:pt x="116" y="196"/>
                    <a:pt x="115" y="195"/>
                  </a:cubicBezTo>
                  <a:cubicBezTo>
                    <a:pt x="113" y="195"/>
                    <a:pt x="113" y="195"/>
                    <a:pt x="113" y="195"/>
                  </a:cubicBezTo>
                  <a:cubicBezTo>
                    <a:pt x="112" y="195"/>
                    <a:pt x="110" y="195"/>
                    <a:pt x="109" y="194"/>
                  </a:cubicBezTo>
                  <a:cubicBezTo>
                    <a:pt x="108" y="194"/>
                    <a:pt x="106" y="194"/>
                    <a:pt x="105" y="193"/>
                  </a:cubicBezTo>
                  <a:cubicBezTo>
                    <a:pt x="103" y="193"/>
                    <a:pt x="101" y="192"/>
                    <a:pt x="99" y="191"/>
                  </a:cubicBezTo>
                  <a:cubicBezTo>
                    <a:pt x="98" y="191"/>
                    <a:pt x="98" y="191"/>
                    <a:pt x="98" y="191"/>
                  </a:cubicBezTo>
                  <a:cubicBezTo>
                    <a:pt x="97" y="191"/>
                    <a:pt x="97" y="191"/>
                    <a:pt x="96" y="191"/>
                  </a:cubicBezTo>
                  <a:cubicBezTo>
                    <a:pt x="96" y="190"/>
                    <a:pt x="96" y="190"/>
                    <a:pt x="96" y="190"/>
                  </a:cubicBezTo>
                  <a:cubicBezTo>
                    <a:pt x="95" y="189"/>
                    <a:pt x="95" y="188"/>
                    <a:pt x="93" y="187"/>
                  </a:cubicBezTo>
                  <a:cubicBezTo>
                    <a:pt x="92" y="186"/>
                    <a:pt x="92" y="186"/>
                    <a:pt x="91" y="186"/>
                  </a:cubicBezTo>
                  <a:cubicBezTo>
                    <a:pt x="91" y="186"/>
                    <a:pt x="90" y="186"/>
                    <a:pt x="90" y="185"/>
                  </a:cubicBezTo>
                  <a:cubicBezTo>
                    <a:pt x="89" y="185"/>
                    <a:pt x="89" y="185"/>
                    <a:pt x="88" y="184"/>
                  </a:cubicBezTo>
                  <a:cubicBezTo>
                    <a:pt x="88" y="184"/>
                    <a:pt x="87" y="183"/>
                    <a:pt x="86" y="182"/>
                  </a:cubicBezTo>
                  <a:cubicBezTo>
                    <a:pt x="84" y="182"/>
                    <a:pt x="83" y="181"/>
                    <a:pt x="81" y="181"/>
                  </a:cubicBezTo>
                  <a:cubicBezTo>
                    <a:pt x="81" y="180"/>
                    <a:pt x="81" y="180"/>
                    <a:pt x="81" y="180"/>
                  </a:cubicBezTo>
                  <a:cubicBezTo>
                    <a:pt x="78" y="179"/>
                    <a:pt x="76" y="178"/>
                    <a:pt x="75" y="177"/>
                  </a:cubicBezTo>
                  <a:cubicBezTo>
                    <a:pt x="78" y="176"/>
                    <a:pt x="79" y="173"/>
                    <a:pt x="79" y="172"/>
                  </a:cubicBezTo>
                  <a:cubicBezTo>
                    <a:pt x="80" y="171"/>
                    <a:pt x="80" y="171"/>
                    <a:pt x="82" y="170"/>
                  </a:cubicBezTo>
                  <a:cubicBezTo>
                    <a:pt x="84" y="170"/>
                    <a:pt x="85" y="170"/>
                    <a:pt x="87" y="170"/>
                  </a:cubicBezTo>
                  <a:cubicBezTo>
                    <a:pt x="89" y="170"/>
                    <a:pt x="91" y="170"/>
                    <a:pt x="92" y="171"/>
                  </a:cubicBezTo>
                  <a:cubicBezTo>
                    <a:pt x="93" y="171"/>
                    <a:pt x="93" y="171"/>
                    <a:pt x="94" y="171"/>
                  </a:cubicBezTo>
                  <a:cubicBezTo>
                    <a:pt x="97" y="171"/>
                    <a:pt x="100" y="169"/>
                    <a:pt x="101" y="166"/>
                  </a:cubicBezTo>
                  <a:cubicBezTo>
                    <a:pt x="103" y="164"/>
                    <a:pt x="102" y="161"/>
                    <a:pt x="101" y="159"/>
                  </a:cubicBezTo>
                  <a:cubicBezTo>
                    <a:pt x="100" y="159"/>
                    <a:pt x="100" y="158"/>
                    <a:pt x="100" y="158"/>
                  </a:cubicBezTo>
                  <a:cubicBezTo>
                    <a:pt x="100" y="154"/>
                    <a:pt x="98" y="150"/>
                    <a:pt x="96" y="148"/>
                  </a:cubicBezTo>
                  <a:cubicBezTo>
                    <a:pt x="95" y="147"/>
                    <a:pt x="95" y="145"/>
                    <a:pt x="94" y="144"/>
                  </a:cubicBezTo>
                  <a:cubicBezTo>
                    <a:pt x="94" y="143"/>
                    <a:pt x="94" y="143"/>
                    <a:pt x="94" y="143"/>
                  </a:cubicBezTo>
                  <a:cubicBezTo>
                    <a:pt x="93" y="141"/>
                    <a:pt x="90" y="134"/>
                    <a:pt x="85" y="132"/>
                  </a:cubicBezTo>
                  <a:cubicBezTo>
                    <a:pt x="84" y="131"/>
                    <a:pt x="82" y="131"/>
                    <a:pt x="81" y="131"/>
                  </a:cubicBezTo>
                  <a:cubicBezTo>
                    <a:pt x="79" y="131"/>
                    <a:pt x="77" y="131"/>
                    <a:pt x="76" y="131"/>
                  </a:cubicBezTo>
                  <a:cubicBezTo>
                    <a:pt x="75" y="132"/>
                    <a:pt x="75" y="132"/>
                    <a:pt x="75" y="132"/>
                  </a:cubicBezTo>
                  <a:cubicBezTo>
                    <a:pt x="74" y="132"/>
                    <a:pt x="73" y="131"/>
                    <a:pt x="72" y="130"/>
                  </a:cubicBezTo>
                  <a:cubicBezTo>
                    <a:pt x="71" y="129"/>
                    <a:pt x="71" y="129"/>
                    <a:pt x="71" y="129"/>
                  </a:cubicBezTo>
                  <a:cubicBezTo>
                    <a:pt x="70" y="128"/>
                    <a:pt x="68" y="127"/>
                    <a:pt x="67" y="126"/>
                  </a:cubicBezTo>
                  <a:cubicBezTo>
                    <a:pt x="65" y="124"/>
                    <a:pt x="63" y="123"/>
                    <a:pt x="61" y="121"/>
                  </a:cubicBezTo>
                  <a:cubicBezTo>
                    <a:pt x="59" y="118"/>
                    <a:pt x="57" y="116"/>
                    <a:pt x="56" y="113"/>
                  </a:cubicBezTo>
                  <a:cubicBezTo>
                    <a:pt x="55" y="110"/>
                    <a:pt x="53" y="106"/>
                    <a:pt x="49" y="102"/>
                  </a:cubicBezTo>
                  <a:cubicBezTo>
                    <a:pt x="46" y="100"/>
                    <a:pt x="44" y="99"/>
                    <a:pt x="42" y="98"/>
                  </a:cubicBezTo>
                  <a:cubicBezTo>
                    <a:pt x="41" y="97"/>
                    <a:pt x="41" y="97"/>
                    <a:pt x="41" y="97"/>
                  </a:cubicBezTo>
                  <a:cubicBezTo>
                    <a:pt x="40" y="97"/>
                    <a:pt x="40" y="96"/>
                    <a:pt x="39" y="95"/>
                  </a:cubicBezTo>
                  <a:cubicBezTo>
                    <a:pt x="39" y="94"/>
                    <a:pt x="39" y="94"/>
                    <a:pt x="39" y="94"/>
                  </a:cubicBezTo>
                  <a:cubicBezTo>
                    <a:pt x="37" y="91"/>
                    <a:pt x="35" y="89"/>
                    <a:pt x="34" y="86"/>
                  </a:cubicBezTo>
                  <a:cubicBezTo>
                    <a:pt x="32" y="80"/>
                    <a:pt x="32" y="80"/>
                    <a:pt x="32" y="80"/>
                  </a:cubicBezTo>
                  <a:cubicBezTo>
                    <a:pt x="0" y="142"/>
                    <a:pt x="0" y="142"/>
                    <a:pt x="0" y="142"/>
                  </a:cubicBezTo>
                  <a:cubicBezTo>
                    <a:pt x="63" y="257"/>
                    <a:pt x="63" y="257"/>
                    <a:pt x="63" y="257"/>
                  </a:cubicBezTo>
                  <a:cubicBezTo>
                    <a:pt x="74" y="287"/>
                    <a:pt x="101" y="288"/>
                    <a:pt x="103" y="288"/>
                  </a:cubicBezTo>
                  <a:cubicBezTo>
                    <a:pt x="115" y="319"/>
                    <a:pt x="115" y="319"/>
                    <a:pt x="115" y="319"/>
                  </a:cubicBezTo>
                  <a:cubicBezTo>
                    <a:pt x="228" y="374"/>
                    <a:pt x="228" y="374"/>
                    <a:pt x="228" y="374"/>
                  </a:cubicBezTo>
                  <a:cubicBezTo>
                    <a:pt x="224" y="384"/>
                    <a:pt x="215" y="434"/>
                    <a:pt x="200" y="526"/>
                  </a:cubicBezTo>
                  <a:cubicBezTo>
                    <a:pt x="199" y="529"/>
                    <a:pt x="199" y="529"/>
                    <a:pt x="199" y="529"/>
                  </a:cubicBezTo>
                  <a:cubicBezTo>
                    <a:pt x="339" y="547"/>
                    <a:pt x="339" y="547"/>
                    <a:pt x="339" y="547"/>
                  </a:cubicBezTo>
                  <a:cubicBezTo>
                    <a:pt x="339" y="545"/>
                    <a:pt x="339" y="545"/>
                    <a:pt x="339" y="545"/>
                  </a:cubicBezTo>
                  <a:cubicBezTo>
                    <a:pt x="340" y="543"/>
                    <a:pt x="340" y="541"/>
                    <a:pt x="341" y="540"/>
                  </a:cubicBezTo>
                  <a:cubicBezTo>
                    <a:pt x="341" y="538"/>
                    <a:pt x="342" y="537"/>
                    <a:pt x="342" y="535"/>
                  </a:cubicBezTo>
                  <a:cubicBezTo>
                    <a:pt x="342" y="535"/>
                    <a:pt x="343" y="534"/>
                    <a:pt x="343" y="534"/>
                  </a:cubicBezTo>
                  <a:cubicBezTo>
                    <a:pt x="343" y="533"/>
                    <a:pt x="343" y="533"/>
                    <a:pt x="343" y="532"/>
                  </a:cubicBezTo>
                  <a:cubicBezTo>
                    <a:pt x="343" y="531"/>
                    <a:pt x="344" y="531"/>
                    <a:pt x="344" y="530"/>
                  </a:cubicBezTo>
                  <a:cubicBezTo>
                    <a:pt x="345" y="529"/>
                    <a:pt x="346" y="528"/>
                    <a:pt x="346" y="526"/>
                  </a:cubicBezTo>
                  <a:cubicBezTo>
                    <a:pt x="347" y="525"/>
                    <a:pt x="348" y="524"/>
                    <a:pt x="348" y="522"/>
                  </a:cubicBezTo>
                  <a:cubicBezTo>
                    <a:pt x="349" y="519"/>
                    <a:pt x="351" y="516"/>
                    <a:pt x="353" y="514"/>
                  </a:cubicBezTo>
                  <a:cubicBezTo>
                    <a:pt x="353" y="514"/>
                    <a:pt x="353" y="513"/>
                    <a:pt x="354" y="513"/>
                  </a:cubicBezTo>
                  <a:cubicBezTo>
                    <a:pt x="354" y="512"/>
                    <a:pt x="355" y="512"/>
                    <a:pt x="356" y="510"/>
                  </a:cubicBezTo>
                  <a:cubicBezTo>
                    <a:pt x="357" y="509"/>
                    <a:pt x="357" y="507"/>
                    <a:pt x="357" y="506"/>
                  </a:cubicBezTo>
                  <a:cubicBezTo>
                    <a:pt x="357" y="506"/>
                    <a:pt x="357" y="505"/>
                    <a:pt x="357" y="505"/>
                  </a:cubicBezTo>
                  <a:cubicBezTo>
                    <a:pt x="357" y="504"/>
                    <a:pt x="357" y="503"/>
                    <a:pt x="357" y="502"/>
                  </a:cubicBezTo>
                  <a:cubicBezTo>
                    <a:pt x="357" y="500"/>
                    <a:pt x="357" y="497"/>
                    <a:pt x="358" y="496"/>
                  </a:cubicBezTo>
                  <a:cubicBezTo>
                    <a:pt x="360" y="494"/>
                    <a:pt x="362" y="492"/>
                    <a:pt x="364" y="490"/>
                  </a:cubicBezTo>
                  <a:cubicBezTo>
                    <a:pt x="366" y="487"/>
                    <a:pt x="366" y="487"/>
                    <a:pt x="366" y="487"/>
                  </a:cubicBezTo>
                  <a:cubicBezTo>
                    <a:pt x="368" y="485"/>
                    <a:pt x="370" y="484"/>
                    <a:pt x="370" y="480"/>
                  </a:cubicBezTo>
                  <a:cubicBezTo>
                    <a:pt x="370" y="479"/>
                    <a:pt x="370" y="478"/>
                    <a:pt x="370" y="477"/>
                  </a:cubicBezTo>
                  <a:cubicBezTo>
                    <a:pt x="370" y="477"/>
                    <a:pt x="370" y="477"/>
                    <a:pt x="370" y="476"/>
                  </a:cubicBezTo>
                  <a:cubicBezTo>
                    <a:pt x="370" y="476"/>
                    <a:pt x="370" y="476"/>
                    <a:pt x="371" y="476"/>
                  </a:cubicBezTo>
                  <a:cubicBezTo>
                    <a:pt x="372" y="476"/>
                    <a:pt x="374" y="475"/>
                    <a:pt x="375" y="473"/>
                  </a:cubicBezTo>
                  <a:cubicBezTo>
                    <a:pt x="376" y="472"/>
                    <a:pt x="376" y="471"/>
                    <a:pt x="376" y="469"/>
                  </a:cubicBezTo>
                  <a:cubicBezTo>
                    <a:pt x="376" y="469"/>
                    <a:pt x="377" y="468"/>
                    <a:pt x="377" y="468"/>
                  </a:cubicBezTo>
                  <a:cubicBezTo>
                    <a:pt x="377" y="468"/>
                    <a:pt x="378" y="467"/>
                    <a:pt x="378" y="467"/>
                  </a:cubicBezTo>
                  <a:cubicBezTo>
                    <a:pt x="379" y="466"/>
                    <a:pt x="380" y="465"/>
                    <a:pt x="381" y="463"/>
                  </a:cubicBezTo>
                  <a:cubicBezTo>
                    <a:pt x="382" y="462"/>
                    <a:pt x="382" y="462"/>
                    <a:pt x="382" y="461"/>
                  </a:cubicBezTo>
                  <a:cubicBezTo>
                    <a:pt x="383" y="460"/>
                    <a:pt x="383" y="459"/>
                    <a:pt x="385" y="457"/>
                  </a:cubicBezTo>
                  <a:cubicBezTo>
                    <a:pt x="385" y="457"/>
                    <a:pt x="385" y="457"/>
                    <a:pt x="386" y="456"/>
                  </a:cubicBezTo>
                  <a:cubicBezTo>
                    <a:pt x="387" y="456"/>
                    <a:pt x="388" y="455"/>
                    <a:pt x="388" y="453"/>
                  </a:cubicBezTo>
                  <a:cubicBezTo>
                    <a:pt x="389" y="454"/>
                    <a:pt x="391" y="454"/>
                    <a:pt x="392" y="454"/>
                  </a:cubicBezTo>
                  <a:cubicBezTo>
                    <a:pt x="394" y="454"/>
                    <a:pt x="396" y="453"/>
                    <a:pt x="396" y="449"/>
                  </a:cubicBezTo>
                  <a:cubicBezTo>
                    <a:pt x="396" y="448"/>
                    <a:pt x="396" y="448"/>
                    <a:pt x="396" y="447"/>
                  </a:cubicBezTo>
                  <a:cubicBezTo>
                    <a:pt x="397" y="447"/>
                    <a:pt x="397" y="447"/>
                    <a:pt x="398" y="447"/>
                  </a:cubicBezTo>
                  <a:cubicBezTo>
                    <a:pt x="398" y="447"/>
                    <a:pt x="399" y="447"/>
                    <a:pt x="399" y="447"/>
                  </a:cubicBezTo>
                  <a:cubicBezTo>
                    <a:pt x="401" y="448"/>
                    <a:pt x="402" y="448"/>
                    <a:pt x="403" y="448"/>
                  </a:cubicBezTo>
                  <a:cubicBezTo>
                    <a:pt x="405" y="448"/>
                    <a:pt x="407" y="447"/>
                    <a:pt x="408" y="446"/>
                  </a:cubicBezTo>
                  <a:cubicBezTo>
                    <a:pt x="409" y="445"/>
                    <a:pt x="409" y="444"/>
                    <a:pt x="410" y="443"/>
                  </a:cubicBezTo>
                  <a:cubicBezTo>
                    <a:pt x="410" y="443"/>
                    <a:pt x="410" y="443"/>
                    <a:pt x="410" y="443"/>
                  </a:cubicBezTo>
                  <a:cubicBezTo>
                    <a:pt x="411" y="442"/>
                    <a:pt x="411" y="442"/>
                    <a:pt x="412" y="442"/>
                  </a:cubicBezTo>
                  <a:cubicBezTo>
                    <a:pt x="413" y="441"/>
                    <a:pt x="413" y="441"/>
                    <a:pt x="413" y="441"/>
                  </a:cubicBezTo>
                  <a:cubicBezTo>
                    <a:pt x="415" y="440"/>
                    <a:pt x="418" y="438"/>
                    <a:pt x="418" y="434"/>
                  </a:cubicBezTo>
                  <a:cubicBezTo>
                    <a:pt x="419" y="431"/>
                    <a:pt x="419" y="428"/>
                    <a:pt x="418" y="426"/>
                  </a:cubicBezTo>
                  <a:cubicBezTo>
                    <a:pt x="417" y="423"/>
                    <a:pt x="416" y="420"/>
                    <a:pt x="414" y="418"/>
                  </a:cubicBezTo>
                  <a:cubicBezTo>
                    <a:pt x="414" y="418"/>
                    <a:pt x="414" y="418"/>
                    <a:pt x="415" y="418"/>
                  </a:cubicBezTo>
                  <a:cubicBezTo>
                    <a:pt x="415" y="418"/>
                    <a:pt x="415" y="418"/>
                    <a:pt x="415" y="418"/>
                  </a:cubicBezTo>
                  <a:cubicBezTo>
                    <a:pt x="419" y="418"/>
                    <a:pt x="424" y="416"/>
                    <a:pt x="427" y="413"/>
                  </a:cubicBezTo>
                  <a:cubicBezTo>
                    <a:pt x="428" y="411"/>
                    <a:pt x="429" y="408"/>
                    <a:pt x="430" y="405"/>
                  </a:cubicBezTo>
                  <a:cubicBezTo>
                    <a:pt x="431" y="399"/>
                    <a:pt x="432" y="397"/>
                    <a:pt x="434" y="397"/>
                  </a:cubicBezTo>
                  <a:cubicBezTo>
                    <a:pt x="435" y="397"/>
                    <a:pt x="435" y="397"/>
                    <a:pt x="435" y="397"/>
                  </a:cubicBezTo>
                  <a:cubicBezTo>
                    <a:pt x="437" y="397"/>
                    <a:pt x="438" y="398"/>
                    <a:pt x="441" y="399"/>
                  </a:cubicBezTo>
                  <a:cubicBezTo>
                    <a:pt x="443" y="400"/>
                    <a:pt x="446" y="401"/>
                    <a:pt x="449" y="401"/>
                  </a:cubicBezTo>
                  <a:cubicBezTo>
                    <a:pt x="451" y="401"/>
                    <a:pt x="452" y="401"/>
                    <a:pt x="453" y="400"/>
                  </a:cubicBezTo>
                  <a:cubicBezTo>
                    <a:pt x="461" y="398"/>
                    <a:pt x="464" y="391"/>
                    <a:pt x="466" y="385"/>
                  </a:cubicBezTo>
                  <a:cubicBezTo>
                    <a:pt x="468" y="380"/>
                    <a:pt x="471" y="375"/>
                    <a:pt x="474" y="370"/>
                  </a:cubicBezTo>
                  <a:cubicBezTo>
                    <a:pt x="474" y="369"/>
                    <a:pt x="474" y="369"/>
                    <a:pt x="474" y="369"/>
                  </a:cubicBezTo>
                  <a:cubicBezTo>
                    <a:pt x="476" y="367"/>
                    <a:pt x="478" y="364"/>
                    <a:pt x="479" y="360"/>
                  </a:cubicBezTo>
                  <a:cubicBezTo>
                    <a:pt x="479" y="359"/>
                    <a:pt x="480" y="358"/>
                    <a:pt x="480" y="357"/>
                  </a:cubicBezTo>
                  <a:cubicBezTo>
                    <a:pt x="480" y="356"/>
                    <a:pt x="480" y="356"/>
                    <a:pt x="480" y="355"/>
                  </a:cubicBezTo>
                  <a:cubicBezTo>
                    <a:pt x="480" y="355"/>
                    <a:pt x="480" y="355"/>
                    <a:pt x="480" y="355"/>
                  </a:cubicBezTo>
                  <a:cubicBezTo>
                    <a:pt x="480" y="353"/>
                    <a:pt x="481" y="351"/>
                    <a:pt x="479" y="349"/>
                  </a:cubicBezTo>
                  <a:cubicBezTo>
                    <a:pt x="478" y="348"/>
                    <a:pt x="478" y="347"/>
                    <a:pt x="477" y="347"/>
                  </a:cubicBezTo>
                  <a:cubicBezTo>
                    <a:pt x="478" y="346"/>
                    <a:pt x="478" y="345"/>
                    <a:pt x="479" y="343"/>
                  </a:cubicBezTo>
                  <a:cubicBezTo>
                    <a:pt x="479" y="343"/>
                    <a:pt x="479" y="342"/>
                    <a:pt x="479" y="342"/>
                  </a:cubicBezTo>
                  <a:cubicBezTo>
                    <a:pt x="479" y="341"/>
                    <a:pt x="479" y="341"/>
                    <a:pt x="480" y="340"/>
                  </a:cubicBezTo>
                  <a:cubicBezTo>
                    <a:pt x="482" y="339"/>
                    <a:pt x="484" y="337"/>
                    <a:pt x="486" y="335"/>
                  </a:cubicBezTo>
                  <a:cubicBezTo>
                    <a:pt x="487" y="333"/>
                    <a:pt x="488" y="331"/>
                    <a:pt x="488" y="328"/>
                  </a:cubicBezTo>
                  <a:cubicBezTo>
                    <a:pt x="488" y="327"/>
                    <a:pt x="488" y="326"/>
                    <a:pt x="489" y="325"/>
                  </a:cubicBezTo>
                  <a:cubicBezTo>
                    <a:pt x="489" y="324"/>
                    <a:pt x="490" y="324"/>
                    <a:pt x="491" y="323"/>
                  </a:cubicBezTo>
                  <a:cubicBezTo>
                    <a:pt x="493" y="322"/>
                    <a:pt x="495" y="320"/>
                    <a:pt x="496" y="316"/>
                  </a:cubicBezTo>
                  <a:cubicBezTo>
                    <a:pt x="496" y="313"/>
                    <a:pt x="495" y="310"/>
                    <a:pt x="492" y="309"/>
                  </a:cubicBezTo>
                  <a:cubicBezTo>
                    <a:pt x="491" y="308"/>
                    <a:pt x="490" y="308"/>
                    <a:pt x="489" y="308"/>
                  </a:cubicBezTo>
                  <a:cubicBezTo>
                    <a:pt x="488" y="308"/>
                    <a:pt x="488" y="308"/>
                    <a:pt x="487" y="307"/>
                  </a:cubicBezTo>
                  <a:cubicBezTo>
                    <a:pt x="486" y="307"/>
                    <a:pt x="485" y="306"/>
                    <a:pt x="484" y="305"/>
                  </a:cubicBezTo>
                  <a:cubicBezTo>
                    <a:pt x="482" y="303"/>
                    <a:pt x="482" y="302"/>
                    <a:pt x="482" y="302"/>
                  </a:cubicBezTo>
                  <a:cubicBezTo>
                    <a:pt x="483" y="302"/>
                    <a:pt x="485" y="302"/>
                    <a:pt x="486" y="302"/>
                  </a:cubicBezTo>
                  <a:cubicBezTo>
                    <a:pt x="487" y="302"/>
                    <a:pt x="487" y="302"/>
                    <a:pt x="487" y="302"/>
                  </a:cubicBezTo>
                  <a:cubicBezTo>
                    <a:pt x="488" y="302"/>
                    <a:pt x="489" y="302"/>
                    <a:pt x="490" y="302"/>
                  </a:cubicBezTo>
                  <a:cubicBezTo>
                    <a:pt x="491" y="302"/>
                    <a:pt x="492" y="301"/>
                    <a:pt x="493" y="301"/>
                  </a:cubicBezTo>
                  <a:cubicBezTo>
                    <a:pt x="495" y="301"/>
                    <a:pt x="496" y="300"/>
                    <a:pt x="498" y="300"/>
                  </a:cubicBezTo>
                  <a:cubicBezTo>
                    <a:pt x="499" y="305"/>
                    <a:pt x="502" y="312"/>
                    <a:pt x="509" y="313"/>
                  </a:cubicBezTo>
                  <a:cubicBezTo>
                    <a:pt x="510" y="313"/>
                    <a:pt x="510" y="313"/>
                    <a:pt x="510" y="313"/>
                  </a:cubicBezTo>
                  <a:cubicBezTo>
                    <a:pt x="510" y="313"/>
                    <a:pt x="511" y="313"/>
                    <a:pt x="511" y="313"/>
                  </a:cubicBezTo>
                  <a:cubicBezTo>
                    <a:pt x="513" y="313"/>
                    <a:pt x="514" y="313"/>
                    <a:pt x="516" y="311"/>
                  </a:cubicBezTo>
                  <a:cubicBezTo>
                    <a:pt x="517" y="310"/>
                    <a:pt x="517" y="309"/>
                    <a:pt x="517" y="308"/>
                  </a:cubicBezTo>
                  <a:cubicBezTo>
                    <a:pt x="517" y="308"/>
                    <a:pt x="517" y="308"/>
                    <a:pt x="517" y="308"/>
                  </a:cubicBezTo>
                  <a:cubicBezTo>
                    <a:pt x="518" y="308"/>
                    <a:pt x="519" y="309"/>
                    <a:pt x="520" y="309"/>
                  </a:cubicBezTo>
                  <a:cubicBezTo>
                    <a:pt x="521" y="309"/>
                    <a:pt x="521" y="309"/>
                    <a:pt x="522" y="309"/>
                  </a:cubicBezTo>
                  <a:cubicBezTo>
                    <a:pt x="523" y="308"/>
                    <a:pt x="525" y="307"/>
                    <a:pt x="526" y="305"/>
                  </a:cubicBezTo>
                  <a:cubicBezTo>
                    <a:pt x="526" y="304"/>
                    <a:pt x="526" y="304"/>
                    <a:pt x="526" y="303"/>
                  </a:cubicBezTo>
                  <a:cubicBezTo>
                    <a:pt x="527" y="304"/>
                    <a:pt x="528" y="304"/>
                    <a:pt x="528" y="304"/>
                  </a:cubicBezTo>
                  <a:cubicBezTo>
                    <a:pt x="529" y="305"/>
                    <a:pt x="530" y="305"/>
                    <a:pt x="531" y="305"/>
                  </a:cubicBezTo>
                  <a:cubicBezTo>
                    <a:pt x="535" y="305"/>
                    <a:pt x="537" y="301"/>
                    <a:pt x="538" y="299"/>
                  </a:cubicBezTo>
                  <a:cubicBezTo>
                    <a:pt x="539" y="298"/>
                    <a:pt x="539" y="297"/>
                    <a:pt x="540" y="297"/>
                  </a:cubicBezTo>
                  <a:cubicBezTo>
                    <a:pt x="541" y="296"/>
                    <a:pt x="541" y="295"/>
                    <a:pt x="542" y="294"/>
                  </a:cubicBezTo>
                  <a:cubicBezTo>
                    <a:pt x="542" y="293"/>
                    <a:pt x="543" y="293"/>
                    <a:pt x="543" y="292"/>
                  </a:cubicBezTo>
                  <a:cubicBezTo>
                    <a:pt x="544" y="292"/>
                    <a:pt x="545" y="291"/>
                    <a:pt x="545" y="291"/>
                  </a:cubicBezTo>
                  <a:cubicBezTo>
                    <a:pt x="547" y="290"/>
                    <a:pt x="549" y="289"/>
                    <a:pt x="550" y="286"/>
                  </a:cubicBezTo>
                  <a:cubicBezTo>
                    <a:pt x="551" y="285"/>
                    <a:pt x="551" y="284"/>
                    <a:pt x="552" y="283"/>
                  </a:cubicBezTo>
                  <a:cubicBezTo>
                    <a:pt x="552" y="281"/>
                    <a:pt x="552" y="280"/>
                    <a:pt x="553" y="280"/>
                  </a:cubicBezTo>
                  <a:cubicBezTo>
                    <a:pt x="553" y="279"/>
                    <a:pt x="554" y="279"/>
                    <a:pt x="555" y="278"/>
                  </a:cubicBezTo>
                  <a:cubicBezTo>
                    <a:pt x="556" y="278"/>
                    <a:pt x="558" y="277"/>
                    <a:pt x="559" y="276"/>
                  </a:cubicBezTo>
                  <a:cubicBezTo>
                    <a:pt x="562" y="272"/>
                    <a:pt x="562" y="268"/>
                    <a:pt x="561" y="264"/>
                  </a:cubicBezTo>
                  <a:cubicBezTo>
                    <a:pt x="561" y="263"/>
                    <a:pt x="561" y="262"/>
                    <a:pt x="561" y="261"/>
                  </a:cubicBezTo>
                  <a:cubicBezTo>
                    <a:pt x="561" y="261"/>
                    <a:pt x="561" y="260"/>
                    <a:pt x="561" y="260"/>
                  </a:cubicBezTo>
                  <a:cubicBezTo>
                    <a:pt x="562" y="259"/>
                    <a:pt x="562" y="257"/>
                    <a:pt x="561" y="255"/>
                  </a:cubicBezTo>
                  <a:cubicBezTo>
                    <a:pt x="560" y="253"/>
                    <a:pt x="558" y="251"/>
                    <a:pt x="556" y="248"/>
                  </a:cubicBezTo>
                  <a:cubicBezTo>
                    <a:pt x="555" y="247"/>
                    <a:pt x="554" y="246"/>
                    <a:pt x="552" y="244"/>
                  </a:cubicBezTo>
                  <a:cubicBezTo>
                    <a:pt x="551" y="242"/>
                    <a:pt x="550" y="241"/>
                    <a:pt x="549" y="239"/>
                  </a:cubicBezTo>
                  <a:cubicBezTo>
                    <a:pt x="548" y="238"/>
                    <a:pt x="547" y="237"/>
                    <a:pt x="547" y="235"/>
                  </a:cubicBezTo>
                  <a:cubicBezTo>
                    <a:pt x="547" y="234"/>
                    <a:pt x="546" y="232"/>
                    <a:pt x="545" y="231"/>
                  </a:cubicBezTo>
                  <a:cubicBezTo>
                    <a:pt x="545" y="230"/>
                    <a:pt x="544" y="229"/>
                    <a:pt x="543" y="228"/>
                  </a:cubicBezTo>
                  <a:cubicBezTo>
                    <a:pt x="542" y="227"/>
                    <a:pt x="540" y="224"/>
                    <a:pt x="540" y="223"/>
                  </a:cubicBezTo>
                  <a:cubicBezTo>
                    <a:pt x="540" y="223"/>
                    <a:pt x="540" y="223"/>
                    <a:pt x="540" y="223"/>
                  </a:cubicBezTo>
                  <a:cubicBezTo>
                    <a:pt x="540" y="223"/>
                    <a:pt x="541" y="223"/>
                    <a:pt x="541" y="223"/>
                  </a:cubicBezTo>
                  <a:cubicBezTo>
                    <a:pt x="542" y="223"/>
                    <a:pt x="543" y="223"/>
                    <a:pt x="544" y="223"/>
                  </a:cubicBezTo>
                  <a:cubicBezTo>
                    <a:pt x="546" y="223"/>
                    <a:pt x="547" y="222"/>
                    <a:pt x="549" y="221"/>
                  </a:cubicBezTo>
                  <a:cubicBezTo>
                    <a:pt x="550" y="220"/>
                    <a:pt x="551" y="218"/>
                    <a:pt x="553" y="217"/>
                  </a:cubicBezTo>
                  <a:cubicBezTo>
                    <a:pt x="555" y="214"/>
                    <a:pt x="556" y="212"/>
                    <a:pt x="556" y="209"/>
                  </a:cubicBezTo>
                  <a:cubicBezTo>
                    <a:pt x="556" y="203"/>
                    <a:pt x="552" y="203"/>
                    <a:pt x="550" y="203"/>
                  </a:cubicBezTo>
                  <a:cubicBezTo>
                    <a:pt x="549" y="203"/>
                    <a:pt x="549" y="203"/>
                    <a:pt x="548" y="202"/>
                  </a:cubicBezTo>
                  <a:cubicBezTo>
                    <a:pt x="548" y="202"/>
                    <a:pt x="548" y="202"/>
                    <a:pt x="548" y="202"/>
                  </a:cubicBezTo>
                  <a:cubicBezTo>
                    <a:pt x="549" y="200"/>
                    <a:pt x="552" y="197"/>
                    <a:pt x="551" y="193"/>
                  </a:cubicBezTo>
                  <a:cubicBezTo>
                    <a:pt x="551" y="192"/>
                    <a:pt x="550" y="190"/>
                    <a:pt x="548" y="189"/>
                  </a:cubicBezTo>
                  <a:cubicBezTo>
                    <a:pt x="546" y="188"/>
                    <a:pt x="544" y="187"/>
                    <a:pt x="542" y="187"/>
                  </a:cubicBezTo>
                  <a:cubicBezTo>
                    <a:pt x="540" y="187"/>
                    <a:pt x="539" y="186"/>
                    <a:pt x="538" y="185"/>
                  </a:cubicBezTo>
                  <a:cubicBezTo>
                    <a:pt x="537" y="185"/>
                    <a:pt x="536" y="184"/>
                    <a:pt x="536" y="184"/>
                  </a:cubicBezTo>
                  <a:cubicBezTo>
                    <a:pt x="535" y="183"/>
                    <a:pt x="534" y="181"/>
                    <a:pt x="533" y="180"/>
                  </a:cubicBezTo>
                  <a:cubicBezTo>
                    <a:pt x="532" y="180"/>
                    <a:pt x="532" y="180"/>
                    <a:pt x="532" y="180"/>
                  </a:cubicBezTo>
                  <a:cubicBezTo>
                    <a:pt x="532" y="180"/>
                    <a:pt x="532" y="179"/>
                    <a:pt x="532" y="179"/>
                  </a:cubicBezTo>
                  <a:cubicBezTo>
                    <a:pt x="533" y="176"/>
                    <a:pt x="533" y="174"/>
                    <a:pt x="532" y="173"/>
                  </a:cubicBezTo>
                  <a:cubicBezTo>
                    <a:pt x="531" y="172"/>
                    <a:pt x="530" y="170"/>
                    <a:pt x="526" y="170"/>
                  </a:cubicBezTo>
                  <a:cubicBezTo>
                    <a:pt x="523" y="170"/>
                    <a:pt x="520" y="171"/>
                    <a:pt x="519" y="172"/>
                  </a:cubicBezTo>
                  <a:cubicBezTo>
                    <a:pt x="518" y="173"/>
                    <a:pt x="517" y="173"/>
                    <a:pt x="516" y="173"/>
                  </a:cubicBezTo>
                  <a:cubicBezTo>
                    <a:pt x="515" y="173"/>
                    <a:pt x="515" y="173"/>
                    <a:pt x="514" y="173"/>
                  </a:cubicBezTo>
                  <a:cubicBezTo>
                    <a:pt x="513" y="172"/>
                    <a:pt x="513" y="172"/>
                    <a:pt x="512" y="171"/>
                  </a:cubicBezTo>
                  <a:cubicBezTo>
                    <a:pt x="511" y="170"/>
                    <a:pt x="510" y="169"/>
                    <a:pt x="508" y="168"/>
                  </a:cubicBezTo>
                  <a:cubicBezTo>
                    <a:pt x="508" y="168"/>
                    <a:pt x="508" y="168"/>
                    <a:pt x="507" y="168"/>
                  </a:cubicBezTo>
                  <a:cubicBezTo>
                    <a:pt x="509" y="168"/>
                    <a:pt x="510" y="168"/>
                    <a:pt x="511" y="168"/>
                  </a:cubicBezTo>
                  <a:cubicBezTo>
                    <a:pt x="513" y="168"/>
                    <a:pt x="516" y="168"/>
                    <a:pt x="518" y="167"/>
                  </a:cubicBezTo>
                  <a:cubicBezTo>
                    <a:pt x="519" y="167"/>
                    <a:pt x="520" y="167"/>
                    <a:pt x="520" y="167"/>
                  </a:cubicBezTo>
                  <a:cubicBezTo>
                    <a:pt x="521" y="167"/>
                    <a:pt x="522" y="167"/>
                    <a:pt x="524" y="168"/>
                  </a:cubicBezTo>
                  <a:cubicBezTo>
                    <a:pt x="525" y="168"/>
                    <a:pt x="526" y="169"/>
                    <a:pt x="526" y="169"/>
                  </a:cubicBezTo>
                  <a:cubicBezTo>
                    <a:pt x="528" y="170"/>
                    <a:pt x="530" y="170"/>
                    <a:pt x="531" y="170"/>
                  </a:cubicBezTo>
                  <a:cubicBezTo>
                    <a:pt x="535" y="170"/>
                    <a:pt x="538" y="168"/>
                    <a:pt x="540" y="165"/>
                  </a:cubicBezTo>
                  <a:cubicBezTo>
                    <a:pt x="543" y="162"/>
                    <a:pt x="547" y="160"/>
                    <a:pt x="551" y="160"/>
                  </a:cubicBezTo>
                  <a:cubicBezTo>
                    <a:pt x="552" y="160"/>
                    <a:pt x="554" y="161"/>
                    <a:pt x="555" y="161"/>
                  </a:cubicBezTo>
                  <a:cubicBezTo>
                    <a:pt x="557" y="161"/>
                    <a:pt x="558" y="162"/>
                    <a:pt x="560" y="162"/>
                  </a:cubicBezTo>
                  <a:cubicBezTo>
                    <a:pt x="563" y="163"/>
                    <a:pt x="567" y="165"/>
                    <a:pt x="571" y="165"/>
                  </a:cubicBezTo>
                  <a:cubicBezTo>
                    <a:pt x="573" y="165"/>
                    <a:pt x="575" y="164"/>
                    <a:pt x="577" y="164"/>
                  </a:cubicBezTo>
                  <a:cubicBezTo>
                    <a:pt x="581" y="162"/>
                    <a:pt x="582" y="159"/>
                    <a:pt x="582" y="157"/>
                  </a:cubicBezTo>
                  <a:cubicBezTo>
                    <a:pt x="583" y="152"/>
                    <a:pt x="579" y="147"/>
                    <a:pt x="578" y="146"/>
                  </a:cubicBezTo>
                  <a:cubicBezTo>
                    <a:pt x="579" y="146"/>
                    <a:pt x="579" y="147"/>
                    <a:pt x="580" y="147"/>
                  </a:cubicBezTo>
                  <a:cubicBezTo>
                    <a:pt x="582" y="147"/>
                    <a:pt x="583" y="148"/>
                    <a:pt x="585" y="148"/>
                  </a:cubicBezTo>
                  <a:cubicBezTo>
                    <a:pt x="585" y="148"/>
                    <a:pt x="586" y="148"/>
                    <a:pt x="586" y="148"/>
                  </a:cubicBezTo>
                  <a:cubicBezTo>
                    <a:pt x="587" y="147"/>
                    <a:pt x="587" y="147"/>
                    <a:pt x="588" y="147"/>
                  </a:cubicBezTo>
                  <a:cubicBezTo>
                    <a:pt x="588" y="147"/>
                    <a:pt x="589" y="148"/>
                    <a:pt x="589" y="148"/>
                  </a:cubicBezTo>
                  <a:cubicBezTo>
                    <a:pt x="589" y="148"/>
                    <a:pt x="589" y="148"/>
                    <a:pt x="589" y="148"/>
                  </a:cubicBezTo>
                  <a:cubicBezTo>
                    <a:pt x="589" y="148"/>
                    <a:pt x="589" y="148"/>
                    <a:pt x="589" y="150"/>
                  </a:cubicBezTo>
                  <a:cubicBezTo>
                    <a:pt x="589" y="150"/>
                    <a:pt x="589" y="151"/>
                    <a:pt x="589" y="151"/>
                  </a:cubicBezTo>
                  <a:cubicBezTo>
                    <a:pt x="589" y="153"/>
                    <a:pt x="588" y="157"/>
                    <a:pt x="591" y="160"/>
                  </a:cubicBezTo>
                  <a:cubicBezTo>
                    <a:pt x="592" y="160"/>
                    <a:pt x="594" y="161"/>
                    <a:pt x="595" y="161"/>
                  </a:cubicBezTo>
                  <a:cubicBezTo>
                    <a:pt x="596" y="161"/>
                    <a:pt x="597" y="161"/>
                    <a:pt x="598" y="160"/>
                  </a:cubicBezTo>
                  <a:cubicBezTo>
                    <a:pt x="599" y="160"/>
                    <a:pt x="599" y="160"/>
                    <a:pt x="600" y="160"/>
                  </a:cubicBezTo>
                  <a:cubicBezTo>
                    <a:pt x="600" y="160"/>
                    <a:pt x="600" y="160"/>
                    <a:pt x="600" y="160"/>
                  </a:cubicBezTo>
                  <a:cubicBezTo>
                    <a:pt x="600" y="160"/>
                    <a:pt x="600" y="160"/>
                    <a:pt x="600" y="160"/>
                  </a:cubicBezTo>
                  <a:cubicBezTo>
                    <a:pt x="600" y="160"/>
                    <a:pt x="600" y="160"/>
                    <a:pt x="600" y="160"/>
                  </a:cubicBezTo>
                  <a:cubicBezTo>
                    <a:pt x="600" y="160"/>
                    <a:pt x="601" y="161"/>
                    <a:pt x="601" y="162"/>
                  </a:cubicBezTo>
                  <a:cubicBezTo>
                    <a:pt x="601" y="163"/>
                    <a:pt x="601" y="163"/>
                    <a:pt x="601" y="163"/>
                  </a:cubicBezTo>
                  <a:cubicBezTo>
                    <a:pt x="601" y="167"/>
                    <a:pt x="603" y="168"/>
                    <a:pt x="606" y="168"/>
                  </a:cubicBezTo>
                  <a:cubicBezTo>
                    <a:pt x="606" y="168"/>
                    <a:pt x="607" y="169"/>
                    <a:pt x="607" y="169"/>
                  </a:cubicBezTo>
                  <a:cubicBezTo>
                    <a:pt x="608" y="169"/>
                    <a:pt x="608" y="170"/>
                    <a:pt x="609" y="170"/>
                  </a:cubicBezTo>
                  <a:cubicBezTo>
                    <a:pt x="610" y="171"/>
                    <a:pt x="611" y="173"/>
                    <a:pt x="613" y="174"/>
                  </a:cubicBezTo>
                  <a:cubicBezTo>
                    <a:pt x="615" y="174"/>
                    <a:pt x="617" y="174"/>
                    <a:pt x="618" y="174"/>
                  </a:cubicBezTo>
                  <a:cubicBezTo>
                    <a:pt x="620" y="174"/>
                    <a:pt x="621" y="174"/>
                    <a:pt x="622" y="175"/>
                  </a:cubicBezTo>
                  <a:cubicBezTo>
                    <a:pt x="623" y="177"/>
                    <a:pt x="623" y="178"/>
                    <a:pt x="623" y="179"/>
                  </a:cubicBezTo>
                  <a:cubicBezTo>
                    <a:pt x="623" y="179"/>
                    <a:pt x="622" y="180"/>
                    <a:pt x="622" y="181"/>
                  </a:cubicBezTo>
                  <a:cubicBezTo>
                    <a:pt x="621" y="181"/>
                    <a:pt x="620" y="181"/>
                    <a:pt x="619" y="182"/>
                  </a:cubicBezTo>
                  <a:cubicBezTo>
                    <a:pt x="617" y="182"/>
                    <a:pt x="614" y="183"/>
                    <a:pt x="612" y="187"/>
                  </a:cubicBezTo>
                  <a:cubicBezTo>
                    <a:pt x="611" y="190"/>
                    <a:pt x="611" y="197"/>
                    <a:pt x="613" y="200"/>
                  </a:cubicBezTo>
                  <a:cubicBezTo>
                    <a:pt x="614" y="202"/>
                    <a:pt x="616" y="203"/>
                    <a:pt x="618" y="203"/>
                  </a:cubicBezTo>
                  <a:cubicBezTo>
                    <a:pt x="619" y="203"/>
                    <a:pt x="621" y="203"/>
                    <a:pt x="622" y="202"/>
                  </a:cubicBezTo>
                  <a:cubicBezTo>
                    <a:pt x="626" y="199"/>
                    <a:pt x="628" y="195"/>
                    <a:pt x="630" y="192"/>
                  </a:cubicBezTo>
                  <a:cubicBezTo>
                    <a:pt x="631" y="189"/>
                    <a:pt x="633" y="187"/>
                    <a:pt x="635" y="185"/>
                  </a:cubicBezTo>
                  <a:cubicBezTo>
                    <a:pt x="636" y="185"/>
                    <a:pt x="638" y="184"/>
                    <a:pt x="638" y="184"/>
                  </a:cubicBezTo>
                  <a:cubicBezTo>
                    <a:pt x="638" y="184"/>
                    <a:pt x="638" y="185"/>
                    <a:pt x="638" y="185"/>
                  </a:cubicBezTo>
                  <a:cubicBezTo>
                    <a:pt x="638" y="187"/>
                    <a:pt x="638" y="188"/>
                    <a:pt x="638" y="189"/>
                  </a:cubicBezTo>
                  <a:cubicBezTo>
                    <a:pt x="638" y="192"/>
                    <a:pt x="639" y="194"/>
                    <a:pt x="641" y="197"/>
                  </a:cubicBezTo>
                  <a:cubicBezTo>
                    <a:pt x="643" y="198"/>
                    <a:pt x="646" y="201"/>
                    <a:pt x="649" y="201"/>
                  </a:cubicBezTo>
                  <a:cubicBezTo>
                    <a:pt x="650" y="201"/>
                    <a:pt x="650" y="201"/>
                    <a:pt x="650" y="201"/>
                  </a:cubicBezTo>
                  <a:cubicBezTo>
                    <a:pt x="650" y="201"/>
                    <a:pt x="650" y="201"/>
                    <a:pt x="650" y="201"/>
                  </a:cubicBezTo>
                  <a:cubicBezTo>
                    <a:pt x="652" y="201"/>
                    <a:pt x="652" y="200"/>
                    <a:pt x="653" y="200"/>
                  </a:cubicBezTo>
                  <a:cubicBezTo>
                    <a:pt x="653" y="205"/>
                    <a:pt x="656" y="207"/>
                    <a:pt x="657" y="207"/>
                  </a:cubicBezTo>
                  <a:cubicBezTo>
                    <a:pt x="658" y="208"/>
                    <a:pt x="659" y="208"/>
                    <a:pt x="660" y="208"/>
                  </a:cubicBezTo>
                  <a:cubicBezTo>
                    <a:pt x="661" y="208"/>
                    <a:pt x="662" y="208"/>
                    <a:pt x="663" y="207"/>
                  </a:cubicBezTo>
                  <a:cubicBezTo>
                    <a:pt x="664" y="207"/>
                    <a:pt x="664" y="207"/>
                    <a:pt x="665" y="207"/>
                  </a:cubicBezTo>
                  <a:cubicBezTo>
                    <a:pt x="665" y="207"/>
                    <a:pt x="665" y="207"/>
                    <a:pt x="665" y="207"/>
                  </a:cubicBezTo>
                  <a:cubicBezTo>
                    <a:pt x="667" y="208"/>
                    <a:pt x="669" y="212"/>
                    <a:pt x="671" y="215"/>
                  </a:cubicBezTo>
                  <a:cubicBezTo>
                    <a:pt x="672" y="217"/>
                    <a:pt x="673" y="219"/>
                    <a:pt x="675" y="221"/>
                  </a:cubicBezTo>
                  <a:cubicBezTo>
                    <a:pt x="677" y="223"/>
                    <a:pt x="677" y="223"/>
                    <a:pt x="677" y="223"/>
                  </a:cubicBezTo>
                  <a:cubicBezTo>
                    <a:pt x="679" y="226"/>
                    <a:pt x="682" y="229"/>
                    <a:pt x="684" y="233"/>
                  </a:cubicBezTo>
                  <a:cubicBezTo>
                    <a:pt x="685" y="236"/>
                    <a:pt x="687" y="241"/>
                    <a:pt x="686" y="244"/>
                  </a:cubicBezTo>
                  <a:cubicBezTo>
                    <a:pt x="686" y="245"/>
                    <a:pt x="685" y="246"/>
                    <a:pt x="684" y="248"/>
                  </a:cubicBezTo>
                  <a:cubicBezTo>
                    <a:pt x="682" y="250"/>
                    <a:pt x="680" y="252"/>
                    <a:pt x="680" y="256"/>
                  </a:cubicBezTo>
                  <a:cubicBezTo>
                    <a:pt x="680" y="258"/>
                    <a:pt x="680" y="260"/>
                    <a:pt x="682" y="262"/>
                  </a:cubicBezTo>
                  <a:cubicBezTo>
                    <a:pt x="680" y="262"/>
                    <a:pt x="678" y="263"/>
                    <a:pt x="677" y="265"/>
                  </a:cubicBezTo>
                  <a:cubicBezTo>
                    <a:pt x="676" y="266"/>
                    <a:pt x="675" y="268"/>
                    <a:pt x="675" y="269"/>
                  </a:cubicBezTo>
                  <a:cubicBezTo>
                    <a:pt x="675" y="270"/>
                    <a:pt x="674" y="271"/>
                    <a:pt x="674" y="271"/>
                  </a:cubicBezTo>
                  <a:cubicBezTo>
                    <a:pt x="673" y="273"/>
                    <a:pt x="672" y="275"/>
                    <a:pt x="671" y="277"/>
                  </a:cubicBezTo>
                  <a:cubicBezTo>
                    <a:pt x="669" y="281"/>
                    <a:pt x="666" y="285"/>
                    <a:pt x="667" y="290"/>
                  </a:cubicBezTo>
                  <a:cubicBezTo>
                    <a:pt x="669" y="296"/>
                    <a:pt x="674" y="298"/>
                    <a:pt x="678" y="300"/>
                  </a:cubicBezTo>
                  <a:cubicBezTo>
                    <a:pt x="681" y="302"/>
                    <a:pt x="684" y="303"/>
                    <a:pt x="686" y="305"/>
                  </a:cubicBezTo>
                  <a:cubicBezTo>
                    <a:pt x="686" y="306"/>
                    <a:pt x="686" y="306"/>
                    <a:pt x="686" y="307"/>
                  </a:cubicBezTo>
                  <a:cubicBezTo>
                    <a:pt x="686" y="307"/>
                    <a:pt x="684" y="308"/>
                    <a:pt x="681" y="309"/>
                  </a:cubicBezTo>
                  <a:cubicBezTo>
                    <a:pt x="680" y="309"/>
                    <a:pt x="680" y="309"/>
                    <a:pt x="679" y="309"/>
                  </a:cubicBezTo>
                  <a:cubicBezTo>
                    <a:pt x="678" y="310"/>
                    <a:pt x="676" y="310"/>
                    <a:pt x="675" y="310"/>
                  </a:cubicBezTo>
                  <a:cubicBezTo>
                    <a:pt x="672" y="312"/>
                    <a:pt x="671" y="314"/>
                    <a:pt x="669" y="315"/>
                  </a:cubicBezTo>
                  <a:cubicBezTo>
                    <a:pt x="669" y="316"/>
                    <a:pt x="668" y="317"/>
                    <a:pt x="668" y="317"/>
                  </a:cubicBezTo>
                  <a:cubicBezTo>
                    <a:pt x="667" y="318"/>
                    <a:pt x="666" y="319"/>
                    <a:pt x="665" y="320"/>
                  </a:cubicBezTo>
                  <a:cubicBezTo>
                    <a:pt x="664" y="321"/>
                    <a:pt x="664" y="321"/>
                    <a:pt x="664" y="321"/>
                  </a:cubicBezTo>
                  <a:cubicBezTo>
                    <a:pt x="662" y="322"/>
                    <a:pt x="659" y="323"/>
                    <a:pt x="655" y="323"/>
                  </a:cubicBezTo>
                  <a:cubicBezTo>
                    <a:pt x="655" y="323"/>
                    <a:pt x="655" y="323"/>
                    <a:pt x="655" y="323"/>
                  </a:cubicBezTo>
                  <a:cubicBezTo>
                    <a:pt x="652" y="323"/>
                    <a:pt x="649" y="322"/>
                    <a:pt x="645" y="322"/>
                  </a:cubicBezTo>
                  <a:cubicBezTo>
                    <a:pt x="642" y="321"/>
                    <a:pt x="638" y="321"/>
                    <a:pt x="634" y="321"/>
                  </a:cubicBezTo>
                  <a:cubicBezTo>
                    <a:pt x="632" y="321"/>
                    <a:pt x="630" y="321"/>
                    <a:pt x="628" y="321"/>
                  </a:cubicBezTo>
                  <a:cubicBezTo>
                    <a:pt x="626" y="322"/>
                    <a:pt x="626" y="322"/>
                    <a:pt x="626" y="322"/>
                  </a:cubicBezTo>
                  <a:cubicBezTo>
                    <a:pt x="626" y="324"/>
                    <a:pt x="626" y="324"/>
                    <a:pt x="626" y="324"/>
                  </a:cubicBezTo>
                  <a:cubicBezTo>
                    <a:pt x="625" y="325"/>
                    <a:pt x="625" y="325"/>
                    <a:pt x="625" y="325"/>
                  </a:cubicBezTo>
                  <a:cubicBezTo>
                    <a:pt x="625" y="326"/>
                    <a:pt x="625" y="328"/>
                    <a:pt x="626" y="329"/>
                  </a:cubicBezTo>
                  <a:cubicBezTo>
                    <a:pt x="626" y="331"/>
                    <a:pt x="627" y="332"/>
                    <a:pt x="628" y="332"/>
                  </a:cubicBezTo>
                  <a:cubicBezTo>
                    <a:pt x="628" y="332"/>
                    <a:pt x="628" y="332"/>
                    <a:pt x="628" y="332"/>
                  </a:cubicBezTo>
                  <a:cubicBezTo>
                    <a:pt x="629" y="334"/>
                    <a:pt x="629" y="334"/>
                    <a:pt x="628" y="335"/>
                  </a:cubicBezTo>
                  <a:cubicBezTo>
                    <a:pt x="627" y="335"/>
                    <a:pt x="627" y="336"/>
                    <a:pt x="626" y="336"/>
                  </a:cubicBezTo>
                  <a:cubicBezTo>
                    <a:pt x="625" y="337"/>
                    <a:pt x="623" y="338"/>
                    <a:pt x="621" y="342"/>
                  </a:cubicBezTo>
                  <a:cubicBezTo>
                    <a:pt x="621" y="343"/>
                    <a:pt x="621" y="343"/>
                    <a:pt x="621" y="344"/>
                  </a:cubicBezTo>
                  <a:cubicBezTo>
                    <a:pt x="621" y="345"/>
                    <a:pt x="621" y="345"/>
                    <a:pt x="620" y="346"/>
                  </a:cubicBezTo>
                  <a:cubicBezTo>
                    <a:pt x="620" y="347"/>
                    <a:pt x="620" y="347"/>
                    <a:pt x="620" y="347"/>
                  </a:cubicBezTo>
                  <a:cubicBezTo>
                    <a:pt x="619" y="349"/>
                    <a:pt x="619" y="350"/>
                    <a:pt x="619" y="352"/>
                  </a:cubicBezTo>
                  <a:cubicBezTo>
                    <a:pt x="619" y="353"/>
                    <a:pt x="620" y="354"/>
                    <a:pt x="620" y="355"/>
                  </a:cubicBezTo>
                  <a:cubicBezTo>
                    <a:pt x="620" y="358"/>
                    <a:pt x="620" y="361"/>
                    <a:pt x="624" y="365"/>
                  </a:cubicBezTo>
                  <a:cubicBezTo>
                    <a:pt x="627" y="369"/>
                    <a:pt x="632" y="371"/>
                    <a:pt x="637" y="372"/>
                  </a:cubicBezTo>
                  <a:cubicBezTo>
                    <a:pt x="638" y="373"/>
                    <a:pt x="639" y="373"/>
                    <a:pt x="640" y="373"/>
                  </a:cubicBezTo>
                  <a:cubicBezTo>
                    <a:pt x="644" y="373"/>
                    <a:pt x="647" y="371"/>
                    <a:pt x="649" y="370"/>
                  </a:cubicBezTo>
                  <a:cubicBezTo>
                    <a:pt x="650" y="369"/>
                    <a:pt x="651" y="369"/>
                    <a:pt x="652" y="368"/>
                  </a:cubicBezTo>
                  <a:cubicBezTo>
                    <a:pt x="655" y="367"/>
                    <a:pt x="658" y="365"/>
                    <a:pt x="662" y="362"/>
                  </a:cubicBezTo>
                  <a:cubicBezTo>
                    <a:pt x="664" y="360"/>
                    <a:pt x="665" y="358"/>
                    <a:pt x="665" y="357"/>
                  </a:cubicBezTo>
                  <a:cubicBezTo>
                    <a:pt x="666" y="356"/>
                    <a:pt x="666" y="355"/>
                    <a:pt x="666" y="355"/>
                  </a:cubicBezTo>
                  <a:cubicBezTo>
                    <a:pt x="667" y="355"/>
                    <a:pt x="667" y="355"/>
                    <a:pt x="667" y="355"/>
                  </a:cubicBezTo>
                  <a:cubicBezTo>
                    <a:pt x="668" y="355"/>
                    <a:pt x="669" y="355"/>
                    <a:pt x="670" y="356"/>
                  </a:cubicBezTo>
                  <a:cubicBezTo>
                    <a:pt x="671" y="356"/>
                    <a:pt x="671" y="356"/>
                    <a:pt x="671" y="356"/>
                  </a:cubicBezTo>
                  <a:cubicBezTo>
                    <a:pt x="673" y="356"/>
                    <a:pt x="675" y="357"/>
                    <a:pt x="676" y="357"/>
                  </a:cubicBezTo>
                  <a:cubicBezTo>
                    <a:pt x="680" y="357"/>
                    <a:pt x="684" y="355"/>
                    <a:pt x="685" y="353"/>
                  </a:cubicBezTo>
                  <a:cubicBezTo>
                    <a:pt x="686" y="351"/>
                    <a:pt x="686" y="350"/>
                    <a:pt x="685" y="348"/>
                  </a:cubicBezTo>
                  <a:cubicBezTo>
                    <a:pt x="686" y="347"/>
                    <a:pt x="686" y="347"/>
                    <a:pt x="686" y="347"/>
                  </a:cubicBezTo>
                  <a:cubicBezTo>
                    <a:pt x="687" y="348"/>
                    <a:pt x="688" y="350"/>
                    <a:pt x="691" y="351"/>
                  </a:cubicBezTo>
                  <a:cubicBezTo>
                    <a:pt x="691" y="351"/>
                    <a:pt x="691" y="351"/>
                    <a:pt x="691" y="351"/>
                  </a:cubicBezTo>
                  <a:cubicBezTo>
                    <a:pt x="692" y="351"/>
                    <a:pt x="692" y="351"/>
                    <a:pt x="692" y="351"/>
                  </a:cubicBezTo>
                  <a:cubicBezTo>
                    <a:pt x="695" y="351"/>
                    <a:pt x="696" y="348"/>
                    <a:pt x="697" y="347"/>
                  </a:cubicBezTo>
                  <a:cubicBezTo>
                    <a:pt x="697" y="346"/>
                    <a:pt x="697" y="346"/>
                    <a:pt x="697" y="346"/>
                  </a:cubicBezTo>
                  <a:cubicBezTo>
                    <a:pt x="698" y="346"/>
                    <a:pt x="698" y="347"/>
                    <a:pt x="698" y="348"/>
                  </a:cubicBezTo>
                  <a:cubicBezTo>
                    <a:pt x="699" y="348"/>
                    <a:pt x="699" y="348"/>
                    <a:pt x="699" y="348"/>
                  </a:cubicBezTo>
                  <a:cubicBezTo>
                    <a:pt x="700" y="350"/>
                    <a:pt x="702" y="352"/>
                    <a:pt x="703" y="353"/>
                  </a:cubicBezTo>
                  <a:cubicBezTo>
                    <a:pt x="704" y="354"/>
                    <a:pt x="704" y="354"/>
                    <a:pt x="705" y="355"/>
                  </a:cubicBezTo>
                  <a:cubicBezTo>
                    <a:pt x="707" y="357"/>
                    <a:pt x="709" y="358"/>
                    <a:pt x="711" y="359"/>
                  </a:cubicBezTo>
                  <a:cubicBezTo>
                    <a:pt x="713" y="360"/>
                    <a:pt x="713" y="360"/>
                    <a:pt x="713" y="360"/>
                  </a:cubicBezTo>
                  <a:cubicBezTo>
                    <a:pt x="715" y="361"/>
                    <a:pt x="716" y="362"/>
                    <a:pt x="717" y="364"/>
                  </a:cubicBezTo>
                  <a:cubicBezTo>
                    <a:pt x="717" y="364"/>
                    <a:pt x="717" y="364"/>
                    <a:pt x="717" y="364"/>
                  </a:cubicBezTo>
                  <a:cubicBezTo>
                    <a:pt x="719" y="367"/>
                    <a:pt x="721" y="368"/>
                    <a:pt x="724" y="368"/>
                  </a:cubicBezTo>
                  <a:cubicBezTo>
                    <a:pt x="724" y="368"/>
                    <a:pt x="725" y="368"/>
                    <a:pt x="726" y="368"/>
                  </a:cubicBezTo>
                  <a:cubicBezTo>
                    <a:pt x="727" y="368"/>
                    <a:pt x="727" y="368"/>
                    <a:pt x="728" y="369"/>
                  </a:cubicBezTo>
                  <a:cubicBezTo>
                    <a:pt x="729" y="369"/>
                    <a:pt x="731" y="370"/>
                    <a:pt x="733" y="370"/>
                  </a:cubicBezTo>
                  <a:cubicBezTo>
                    <a:pt x="733" y="370"/>
                    <a:pt x="733" y="370"/>
                    <a:pt x="733" y="370"/>
                  </a:cubicBezTo>
                  <a:cubicBezTo>
                    <a:pt x="734" y="370"/>
                    <a:pt x="735" y="370"/>
                    <a:pt x="737" y="370"/>
                  </a:cubicBezTo>
                  <a:cubicBezTo>
                    <a:pt x="739" y="370"/>
                    <a:pt x="740" y="370"/>
                    <a:pt x="742" y="370"/>
                  </a:cubicBezTo>
                  <a:cubicBezTo>
                    <a:pt x="741" y="371"/>
                    <a:pt x="741" y="371"/>
                    <a:pt x="740" y="372"/>
                  </a:cubicBezTo>
                  <a:cubicBezTo>
                    <a:pt x="738" y="374"/>
                    <a:pt x="736" y="377"/>
                    <a:pt x="736" y="380"/>
                  </a:cubicBezTo>
                  <a:cubicBezTo>
                    <a:pt x="736" y="381"/>
                    <a:pt x="737" y="383"/>
                    <a:pt x="739" y="384"/>
                  </a:cubicBezTo>
                  <a:cubicBezTo>
                    <a:pt x="741" y="386"/>
                    <a:pt x="742" y="388"/>
                    <a:pt x="744" y="390"/>
                  </a:cubicBezTo>
                  <a:cubicBezTo>
                    <a:pt x="746" y="392"/>
                    <a:pt x="748" y="392"/>
                    <a:pt x="751" y="392"/>
                  </a:cubicBezTo>
                  <a:cubicBezTo>
                    <a:pt x="752" y="392"/>
                    <a:pt x="753" y="392"/>
                    <a:pt x="754" y="392"/>
                  </a:cubicBezTo>
                  <a:cubicBezTo>
                    <a:pt x="755" y="392"/>
                    <a:pt x="756" y="392"/>
                    <a:pt x="757" y="392"/>
                  </a:cubicBezTo>
                  <a:cubicBezTo>
                    <a:pt x="757" y="392"/>
                    <a:pt x="758" y="392"/>
                    <a:pt x="758" y="392"/>
                  </a:cubicBezTo>
                  <a:cubicBezTo>
                    <a:pt x="759" y="393"/>
                    <a:pt x="759" y="394"/>
                    <a:pt x="758" y="395"/>
                  </a:cubicBezTo>
                  <a:cubicBezTo>
                    <a:pt x="758" y="396"/>
                    <a:pt x="758" y="397"/>
                    <a:pt x="759" y="398"/>
                  </a:cubicBezTo>
                  <a:cubicBezTo>
                    <a:pt x="759" y="402"/>
                    <a:pt x="763" y="407"/>
                    <a:pt x="769" y="407"/>
                  </a:cubicBezTo>
                  <a:cubicBezTo>
                    <a:pt x="770" y="407"/>
                    <a:pt x="770" y="407"/>
                    <a:pt x="771" y="407"/>
                  </a:cubicBezTo>
                  <a:cubicBezTo>
                    <a:pt x="776" y="405"/>
                    <a:pt x="776" y="401"/>
                    <a:pt x="776" y="399"/>
                  </a:cubicBezTo>
                  <a:cubicBezTo>
                    <a:pt x="775" y="397"/>
                    <a:pt x="776" y="396"/>
                    <a:pt x="776" y="396"/>
                  </a:cubicBezTo>
                  <a:cubicBezTo>
                    <a:pt x="777" y="396"/>
                    <a:pt x="779" y="395"/>
                    <a:pt x="781" y="395"/>
                  </a:cubicBezTo>
                  <a:cubicBezTo>
                    <a:pt x="783" y="395"/>
                    <a:pt x="784" y="395"/>
                    <a:pt x="785" y="395"/>
                  </a:cubicBezTo>
                  <a:cubicBezTo>
                    <a:pt x="786" y="396"/>
                    <a:pt x="788" y="398"/>
                    <a:pt x="789" y="399"/>
                  </a:cubicBezTo>
                  <a:cubicBezTo>
                    <a:pt x="792" y="401"/>
                    <a:pt x="795" y="403"/>
                    <a:pt x="798" y="404"/>
                  </a:cubicBezTo>
                  <a:cubicBezTo>
                    <a:pt x="801" y="405"/>
                    <a:pt x="803" y="405"/>
                    <a:pt x="806" y="405"/>
                  </a:cubicBezTo>
                  <a:cubicBezTo>
                    <a:pt x="808" y="405"/>
                    <a:pt x="809" y="405"/>
                    <a:pt x="811" y="405"/>
                  </a:cubicBezTo>
                  <a:cubicBezTo>
                    <a:pt x="812" y="405"/>
                    <a:pt x="813" y="405"/>
                    <a:pt x="814" y="405"/>
                  </a:cubicBezTo>
                  <a:cubicBezTo>
                    <a:pt x="814" y="405"/>
                    <a:pt x="814" y="405"/>
                    <a:pt x="815" y="405"/>
                  </a:cubicBezTo>
                  <a:cubicBezTo>
                    <a:pt x="817" y="405"/>
                    <a:pt x="819" y="405"/>
                    <a:pt x="822" y="405"/>
                  </a:cubicBezTo>
                  <a:cubicBezTo>
                    <a:pt x="823" y="405"/>
                    <a:pt x="823" y="405"/>
                    <a:pt x="823" y="405"/>
                  </a:cubicBezTo>
                  <a:cubicBezTo>
                    <a:pt x="823" y="405"/>
                    <a:pt x="824" y="405"/>
                    <a:pt x="824" y="405"/>
                  </a:cubicBezTo>
                  <a:cubicBezTo>
                    <a:pt x="826" y="405"/>
                    <a:pt x="827" y="405"/>
                    <a:pt x="828" y="405"/>
                  </a:cubicBezTo>
                  <a:cubicBezTo>
                    <a:pt x="829" y="405"/>
                    <a:pt x="830" y="404"/>
                    <a:pt x="831" y="404"/>
                  </a:cubicBezTo>
                  <a:cubicBezTo>
                    <a:pt x="832" y="404"/>
                    <a:pt x="835" y="405"/>
                    <a:pt x="836" y="405"/>
                  </a:cubicBezTo>
                  <a:cubicBezTo>
                    <a:pt x="839" y="406"/>
                    <a:pt x="842" y="407"/>
                    <a:pt x="845" y="407"/>
                  </a:cubicBezTo>
                  <a:cubicBezTo>
                    <a:pt x="848" y="407"/>
                    <a:pt x="850" y="406"/>
                    <a:pt x="851" y="404"/>
                  </a:cubicBezTo>
                  <a:cubicBezTo>
                    <a:pt x="853" y="403"/>
                    <a:pt x="853" y="400"/>
                    <a:pt x="853" y="398"/>
                  </a:cubicBezTo>
                  <a:cubicBezTo>
                    <a:pt x="853" y="389"/>
                    <a:pt x="844" y="382"/>
                    <a:pt x="837" y="378"/>
                  </a:cubicBezTo>
                  <a:cubicBezTo>
                    <a:pt x="834" y="377"/>
                    <a:pt x="832" y="376"/>
                    <a:pt x="829" y="375"/>
                  </a:cubicBezTo>
                  <a:cubicBezTo>
                    <a:pt x="824" y="373"/>
                    <a:pt x="820" y="371"/>
                    <a:pt x="816" y="368"/>
                  </a:cubicBezTo>
                  <a:cubicBezTo>
                    <a:pt x="814" y="367"/>
                    <a:pt x="812" y="367"/>
                    <a:pt x="810" y="366"/>
                  </a:cubicBezTo>
                  <a:cubicBezTo>
                    <a:pt x="809" y="366"/>
                    <a:pt x="808" y="366"/>
                    <a:pt x="807" y="365"/>
                  </a:cubicBezTo>
                  <a:cubicBezTo>
                    <a:pt x="803" y="364"/>
                    <a:pt x="798" y="361"/>
                    <a:pt x="794" y="359"/>
                  </a:cubicBezTo>
                  <a:cubicBezTo>
                    <a:pt x="793" y="358"/>
                    <a:pt x="791" y="357"/>
                    <a:pt x="790" y="357"/>
                  </a:cubicBezTo>
                  <a:cubicBezTo>
                    <a:pt x="788" y="355"/>
                    <a:pt x="786" y="354"/>
                    <a:pt x="785" y="353"/>
                  </a:cubicBezTo>
                  <a:cubicBezTo>
                    <a:pt x="785" y="352"/>
                    <a:pt x="785" y="352"/>
                    <a:pt x="785" y="352"/>
                  </a:cubicBezTo>
                  <a:cubicBezTo>
                    <a:pt x="786" y="352"/>
                    <a:pt x="788" y="353"/>
                    <a:pt x="789" y="353"/>
                  </a:cubicBezTo>
                  <a:cubicBezTo>
                    <a:pt x="791" y="354"/>
                    <a:pt x="792" y="354"/>
                    <a:pt x="793" y="354"/>
                  </a:cubicBezTo>
                  <a:cubicBezTo>
                    <a:pt x="794" y="354"/>
                    <a:pt x="795" y="354"/>
                    <a:pt x="796" y="354"/>
                  </a:cubicBezTo>
                  <a:cubicBezTo>
                    <a:pt x="797" y="354"/>
                    <a:pt x="797" y="354"/>
                    <a:pt x="798" y="354"/>
                  </a:cubicBezTo>
                  <a:cubicBezTo>
                    <a:pt x="799" y="354"/>
                    <a:pt x="799" y="354"/>
                    <a:pt x="800" y="354"/>
                  </a:cubicBezTo>
                  <a:cubicBezTo>
                    <a:pt x="801" y="354"/>
                    <a:pt x="802" y="354"/>
                    <a:pt x="802" y="355"/>
                  </a:cubicBezTo>
                  <a:cubicBezTo>
                    <a:pt x="806" y="355"/>
                    <a:pt x="809" y="357"/>
                    <a:pt x="812" y="358"/>
                  </a:cubicBezTo>
                  <a:cubicBezTo>
                    <a:pt x="815" y="359"/>
                    <a:pt x="817" y="360"/>
                    <a:pt x="819" y="361"/>
                  </a:cubicBezTo>
                  <a:cubicBezTo>
                    <a:pt x="820" y="361"/>
                    <a:pt x="821" y="362"/>
                    <a:pt x="822" y="362"/>
                  </a:cubicBezTo>
                  <a:cubicBezTo>
                    <a:pt x="823" y="362"/>
                    <a:pt x="824" y="361"/>
                    <a:pt x="825" y="361"/>
                  </a:cubicBezTo>
                  <a:cubicBezTo>
                    <a:pt x="826" y="361"/>
                    <a:pt x="827" y="361"/>
                    <a:pt x="827" y="361"/>
                  </a:cubicBezTo>
                  <a:cubicBezTo>
                    <a:pt x="827" y="361"/>
                    <a:pt x="828" y="361"/>
                    <a:pt x="828" y="361"/>
                  </a:cubicBezTo>
                  <a:cubicBezTo>
                    <a:pt x="828" y="361"/>
                    <a:pt x="829" y="362"/>
                    <a:pt x="830" y="362"/>
                  </a:cubicBezTo>
                  <a:cubicBezTo>
                    <a:pt x="831" y="363"/>
                    <a:pt x="832" y="365"/>
                    <a:pt x="834" y="365"/>
                  </a:cubicBezTo>
                  <a:cubicBezTo>
                    <a:pt x="835" y="366"/>
                    <a:pt x="836" y="366"/>
                    <a:pt x="838" y="366"/>
                  </a:cubicBezTo>
                  <a:cubicBezTo>
                    <a:pt x="838" y="366"/>
                    <a:pt x="839" y="366"/>
                    <a:pt x="840" y="366"/>
                  </a:cubicBezTo>
                  <a:cubicBezTo>
                    <a:pt x="841" y="366"/>
                    <a:pt x="842" y="366"/>
                    <a:pt x="842" y="366"/>
                  </a:cubicBezTo>
                  <a:cubicBezTo>
                    <a:pt x="843" y="366"/>
                    <a:pt x="843" y="366"/>
                    <a:pt x="843" y="366"/>
                  </a:cubicBezTo>
                  <a:cubicBezTo>
                    <a:pt x="844" y="366"/>
                    <a:pt x="845" y="366"/>
                    <a:pt x="846" y="367"/>
                  </a:cubicBezTo>
                  <a:cubicBezTo>
                    <a:pt x="847" y="367"/>
                    <a:pt x="847" y="367"/>
                    <a:pt x="847" y="367"/>
                  </a:cubicBezTo>
                  <a:cubicBezTo>
                    <a:pt x="848" y="368"/>
                    <a:pt x="848" y="368"/>
                    <a:pt x="849" y="368"/>
                  </a:cubicBezTo>
                  <a:cubicBezTo>
                    <a:pt x="850" y="369"/>
                    <a:pt x="851" y="369"/>
                    <a:pt x="852" y="370"/>
                  </a:cubicBezTo>
                  <a:cubicBezTo>
                    <a:pt x="854" y="371"/>
                    <a:pt x="855" y="371"/>
                    <a:pt x="857" y="371"/>
                  </a:cubicBezTo>
                  <a:cubicBezTo>
                    <a:pt x="859" y="371"/>
                    <a:pt x="861" y="370"/>
                    <a:pt x="862" y="367"/>
                  </a:cubicBezTo>
                  <a:cubicBezTo>
                    <a:pt x="863" y="365"/>
                    <a:pt x="862" y="362"/>
                    <a:pt x="861" y="360"/>
                  </a:cubicBezTo>
                  <a:cubicBezTo>
                    <a:pt x="861" y="360"/>
                    <a:pt x="861" y="360"/>
                    <a:pt x="862" y="359"/>
                  </a:cubicBezTo>
                  <a:close/>
                  <a:moveTo>
                    <a:pt x="493" y="120"/>
                  </a:moveTo>
                  <a:cubicBezTo>
                    <a:pt x="493" y="120"/>
                    <a:pt x="493" y="121"/>
                    <a:pt x="493" y="121"/>
                  </a:cubicBezTo>
                  <a:cubicBezTo>
                    <a:pt x="492" y="120"/>
                    <a:pt x="490" y="120"/>
                    <a:pt x="489" y="120"/>
                  </a:cubicBezTo>
                  <a:cubicBezTo>
                    <a:pt x="489" y="120"/>
                    <a:pt x="489" y="120"/>
                    <a:pt x="489" y="120"/>
                  </a:cubicBezTo>
                  <a:cubicBezTo>
                    <a:pt x="490" y="120"/>
                    <a:pt x="490" y="120"/>
                    <a:pt x="490" y="120"/>
                  </a:cubicBezTo>
                  <a:cubicBezTo>
                    <a:pt x="492" y="118"/>
                    <a:pt x="493" y="116"/>
                    <a:pt x="494" y="115"/>
                  </a:cubicBezTo>
                  <a:cubicBezTo>
                    <a:pt x="494" y="116"/>
                    <a:pt x="493" y="120"/>
                    <a:pt x="493" y="120"/>
                  </a:cubicBezTo>
                  <a:close/>
                  <a:moveTo>
                    <a:pt x="457" y="346"/>
                  </a:moveTo>
                  <a:cubicBezTo>
                    <a:pt x="452" y="346"/>
                    <a:pt x="448" y="345"/>
                    <a:pt x="445" y="342"/>
                  </a:cubicBezTo>
                  <a:cubicBezTo>
                    <a:pt x="444" y="341"/>
                    <a:pt x="444" y="341"/>
                    <a:pt x="444" y="341"/>
                  </a:cubicBezTo>
                  <a:cubicBezTo>
                    <a:pt x="443" y="340"/>
                    <a:pt x="442" y="339"/>
                    <a:pt x="441" y="338"/>
                  </a:cubicBezTo>
                  <a:cubicBezTo>
                    <a:pt x="440" y="336"/>
                    <a:pt x="439" y="335"/>
                    <a:pt x="438" y="333"/>
                  </a:cubicBezTo>
                  <a:cubicBezTo>
                    <a:pt x="437" y="331"/>
                    <a:pt x="435" y="330"/>
                    <a:pt x="433" y="329"/>
                  </a:cubicBezTo>
                  <a:cubicBezTo>
                    <a:pt x="431" y="328"/>
                    <a:pt x="430" y="327"/>
                    <a:pt x="428" y="326"/>
                  </a:cubicBezTo>
                  <a:cubicBezTo>
                    <a:pt x="430" y="326"/>
                    <a:pt x="433" y="326"/>
                    <a:pt x="435" y="327"/>
                  </a:cubicBezTo>
                  <a:cubicBezTo>
                    <a:pt x="437" y="328"/>
                    <a:pt x="439" y="329"/>
                    <a:pt x="440" y="330"/>
                  </a:cubicBezTo>
                  <a:cubicBezTo>
                    <a:pt x="443" y="332"/>
                    <a:pt x="445" y="334"/>
                    <a:pt x="447" y="336"/>
                  </a:cubicBezTo>
                  <a:cubicBezTo>
                    <a:pt x="448" y="338"/>
                    <a:pt x="450" y="340"/>
                    <a:pt x="453" y="342"/>
                  </a:cubicBezTo>
                  <a:cubicBezTo>
                    <a:pt x="453" y="342"/>
                    <a:pt x="454" y="342"/>
                    <a:pt x="454" y="343"/>
                  </a:cubicBezTo>
                  <a:cubicBezTo>
                    <a:pt x="455" y="344"/>
                    <a:pt x="456" y="345"/>
                    <a:pt x="457" y="345"/>
                  </a:cubicBezTo>
                  <a:cubicBezTo>
                    <a:pt x="458" y="346"/>
                    <a:pt x="458" y="346"/>
                    <a:pt x="458" y="346"/>
                  </a:cubicBezTo>
                  <a:cubicBezTo>
                    <a:pt x="458" y="346"/>
                    <a:pt x="458" y="346"/>
                    <a:pt x="458" y="346"/>
                  </a:cubicBezTo>
                  <a:cubicBezTo>
                    <a:pt x="458" y="346"/>
                    <a:pt x="458" y="346"/>
                    <a:pt x="457" y="346"/>
                  </a:cubicBezTo>
                  <a:close/>
                  <a:moveTo>
                    <a:pt x="567" y="79"/>
                  </a:moveTo>
                  <a:cubicBezTo>
                    <a:pt x="566" y="78"/>
                    <a:pt x="566" y="78"/>
                    <a:pt x="566" y="78"/>
                  </a:cubicBezTo>
                  <a:cubicBezTo>
                    <a:pt x="565" y="77"/>
                    <a:pt x="564" y="76"/>
                    <a:pt x="563" y="75"/>
                  </a:cubicBezTo>
                  <a:cubicBezTo>
                    <a:pt x="563" y="75"/>
                    <a:pt x="563" y="75"/>
                    <a:pt x="563" y="74"/>
                  </a:cubicBezTo>
                  <a:cubicBezTo>
                    <a:pt x="563" y="74"/>
                    <a:pt x="564" y="74"/>
                    <a:pt x="564" y="74"/>
                  </a:cubicBezTo>
                  <a:cubicBezTo>
                    <a:pt x="567" y="75"/>
                    <a:pt x="572" y="79"/>
                    <a:pt x="573" y="81"/>
                  </a:cubicBezTo>
                  <a:cubicBezTo>
                    <a:pt x="573" y="82"/>
                    <a:pt x="573" y="82"/>
                    <a:pt x="573" y="82"/>
                  </a:cubicBezTo>
                  <a:cubicBezTo>
                    <a:pt x="573" y="82"/>
                    <a:pt x="573" y="82"/>
                    <a:pt x="572" y="82"/>
                  </a:cubicBezTo>
                  <a:cubicBezTo>
                    <a:pt x="571" y="82"/>
                    <a:pt x="569" y="81"/>
                    <a:pt x="567" y="79"/>
                  </a:cubicBezTo>
                  <a:close/>
                  <a:moveTo>
                    <a:pt x="573" y="140"/>
                  </a:moveTo>
                  <a:cubicBezTo>
                    <a:pt x="573" y="140"/>
                    <a:pt x="574" y="140"/>
                    <a:pt x="574" y="140"/>
                  </a:cubicBezTo>
                  <a:cubicBezTo>
                    <a:pt x="574" y="140"/>
                    <a:pt x="574" y="140"/>
                    <a:pt x="574" y="140"/>
                  </a:cubicBezTo>
                  <a:cubicBezTo>
                    <a:pt x="575" y="140"/>
                    <a:pt x="575" y="141"/>
                    <a:pt x="575" y="142"/>
                  </a:cubicBezTo>
                  <a:cubicBezTo>
                    <a:pt x="575" y="142"/>
                    <a:pt x="576" y="143"/>
                    <a:pt x="576" y="144"/>
                  </a:cubicBezTo>
                  <a:cubicBezTo>
                    <a:pt x="575" y="143"/>
                    <a:pt x="574" y="142"/>
                    <a:pt x="573" y="140"/>
                  </a:cubicBezTo>
                  <a:close/>
                  <a:moveTo>
                    <a:pt x="739" y="259"/>
                  </a:moveTo>
                  <a:cubicBezTo>
                    <a:pt x="739" y="260"/>
                    <a:pt x="738" y="261"/>
                    <a:pt x="736" y="261"/>
                  </a:cubicBezTo>
                  <a:cubicBezTo>
                    <a:pt x="736" y="261"/>
                    <a:pt x="735" y="261"/>
                    <a:pt x="735" y="261"/>
                  </a:cubicBezTo>
                  <a:cubicBezTo>
                    <a:pt x="734" y="261"/>
                    <a:pt x="732" y="261"/>
                    <a:pt x="732" y="261"/>
                  </a:cubicBezTo>
                  <a:cubicBezTo>
                    <a:pt x="731" y="261"/>
                    <a:pt x="731" y="261"/>
                    <a:pt x="730" y="261"/>
                  </a:cubicBezTo>
                  <a:cubicBezTo>
                    <a:pt x="726" y="263"/>
                    <a:pt x="723" y="268"/>
                    <a:pt x="720" y="273"/>
                  </a:cubicBezTo>
                  <a:cubicBezTo>
                    <a:pt x="719" y="273"/>
                    <a:pt x="719" y="273"/>
                    <a:pt x="719" y="273"/>
                  </a:cubicBezTo>
                  <a:cubicBezTo>
                    <a:pt x="720" y="271"/>
                    <a:pt x="720" y="270"/>
                    <a:pt x="719" y="267"/>
                  </a:cubicBezTo>
                  <a:cubicBezTo>
                    <a:pt x="717" y="262"/>
                    <a:pt x="714" y="259"/>
                    <a:pt x="710" y="258"/>
                  </a:cubicBezTo>
                  <a:cubicBezTo>
                    <a:pt x="712" y="254"/>
                    <a:pt x="713" y="250"/>
                    <a:pt x="713" y="246"/>
                  </a:cubicBezTo>
                  <a:cubicBezTo>
                    <a:pt x="716" y="247"/>
                    <a:pt x="719" y="249"/>
                    <a:pt x="723" y="250"/>
                  </a:cubicBezTo>
                  <a:cubicBezTo>
                    <a:pt x="725" y="250"/>
                    <a:pt x="727" y="251"/>
                    <a:pt x="729" y="251"/>
                  </a:cubicBezTo>
                  <a:cubicBezTo>
                    <a:pt x="731" y="251"/>
                    <a:pt x="734" y="251"/>
                    <a:pt x="736" y="252"/>
                  </a:cubicBezTo>
                  <a:cubicBezTo>
                    <a:pt x="738" y="253"/>
                    <a:pt x="739" y="255"/>
                    <a:pt x="740" y="257"/>
                  </a:cubicBezTo>
                  <a:cubicBezTo>
                    <a:pt x="740" y="258"/>
                    <a:pt x="740" y="259"/>
                    <a:pt x="739" y="259"/>
                  </a:cubicBezTo>
                  <a:close/>
                </a:path>
              </a:pathLst>
            </a:custGeom>
            <a:grpFill/>
            <a:ln w="4763" cap="rnd">
              <a:solidFill>
                <a:schemeClr val="bg1"/>
              </a:solidFill>
              <a:prstDash val="solid"/>
              <a:round/>
              <a:headEnd/>
              <a:tailEnd/>
            </a:ln>
          </p:spPr>
          <p:txBody>
            <a:bodyPr vert="horz" wrap="square" lIns="182895" tIns="91448" rIns="182895" bIns="91448" numCol="1" anchor="t" anchorCtr="0" compatLnSpc="1">
              <a:prstTxWarp prst="textNoShape">
                <a:avLst/>
              </a:prstTxWarp>
            </a:bodyPr>
            <a:lstStyle/>
            <a:p>
              <a:endParaRPr lang="en-US" sz="2701" dirty="0">
                <a:latin typeface="Lato Light"/>
              </a:endParaRPr>
            </a:p>
          </p:txBody>
        </p:sp>
        <p:sp>
          <p:nvSpPr>
            <p:cNvPr id="219" name="Freeform 66"/>
            <p:cNvSpPr>
              <a:spLocks/>
            </p:cNvSpPr>
            <p:nvPr/>
          </p:nvSpPr>
          <p:spPr bwMode="auto">
            <a:xfrm>
              <a:off x="7635739" y="8376935"/>
              <a:ext cx="4485114" cy="4161165"/>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grpFill/>
            <a:ln w="4763" cap="rnd">
              <a:solidFill>
                <a:schemeClr val="bg1"/>
              </a:solidFill>
              <a:prstDash val="solid"/>
              <a:round/>
              <a:headEnd/>
              <a:tailEnd/>
            </a:ln>
          </p:spPr>
          <p:txBody>
            <a:bodyPr vert="horz" wrap="square" lIns="182895" tIns="91448" rIns="182895" bIns="91448" numCol="1" anchor="t" anchorCtr="0" compatLnSpc="1">
              <a:prstTxWarp prst="textNoShape">
                <a:avLst/>
              </a:prstTxWarp>
            </a:bodyPr>
            <a:lstStyle/>
            <a:p>
              <a:endParaRPr lang="en-US" sz="2701" dirty="0">
                <a:latin typeface="Lato Light"/>
              </a:endParaRPr>
            </a:p>
          </p:txBody>
        </p:sp>
      </p:grpSp>
      <p:grpSp>
        <p:nvGrpSpPr>
          <p:cNvPr id="3" name="Group 2"/>
          <p:cNvGrpSpPr/>
          <p:nvPr/>
        </p:nvGrpSpPr>
        <p:grpSpPr>
          <a:xfrm>
            <a:off x="1416686" y="4852110"/>
            <a:ext cx="3035458" cy="1865688"/>
            <a:chOff x="1888422" y="4184177"/>
            <a:chExt cx="4046223" cy="2486936"/>
          </a:xfrm>
        </p:grpSpPr>
        <p:sp>
          <p:nvSpPr>
            <p:cNvPr id="222" name="Rectangle 221"/>
            <p:cNvSpPr/>
            <p:nvPr/>
          </p:nvSpPr>
          <p:spPr>
            <a:xfrm>
              <a:off x="2149487" y="4184177"/>
              <a:ext cx="2477058" cy="606736"/>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56" tIns="0" rIns="182856" bIns="91426" rtlCol="0" anchor="ctr"/>
            <a:lstStyle/>
            <a:p>
              <a:pPr algn="ctr"/>
              <a:r>
                <a:rPr lang="en-US" sz="1800" b="1" dirty="0">
                  <a:latin typeface="Lato Regular"/>
                  <a:cs typeface="Lato Regular"/>
                </a:rPr>
                <a:t>Web Design</a:t>
              </a:r>
            </a:p>
          </p:txBody>
        </p:sp>
        <p:sp>
          <p:nvSpPr>
            <p:cNvPr id="223" name="Subtitle 2"/>
            <p:cNvSpPr txBox="1">
              <a:spLocks/>
            </p:cNvSpPr>
            <p:nvPr/>
          </p:nvSpPr>
          <p:spPr>
            <a:xfrm>
              <a:off x="1888422" y="4760238"/>
              <a:ext cx="4046223" cy="1910875"/>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575" dirty="0">
                  <a:latin typeface="Lato Light"/>
                  <a:cs typeface="Lato Light"/>
                </a:rPr>
                <a:t>Lorem ipsum dolor sit amet, consectetur adipiscing elit. Integer pulvinar</a:t>
              </a:r>
            </a:p>
          </p:txBody>
        </p:sp>
      </p:grpSp>
      <p:grpSp>
        <p:nvGrpSpPr>
          <p:cNvPr id="4" name="Group 3"/>
          <p:cNvGrpSpPr/>
          <p:nvPr/>
        </p:nvGrpSpPr>
        <p:grpSpPr>
          <a:xfrm>
            <a:off x="1620177" y="9509152"/>
            <a:ext cx="3167437" cy="1554196"/>
            <a:chOff x="4467045" y="8446813"/>
            <a:chExt cx="4222150" cy="2071722"/>
          </a:xfrm>
        </p:grpSpPr>
        <p:sp>
          <p:nvSpPr>
            <p:cNvPr id="225" name="Rectangle 224"/>
            <p:cNvSpPr/>
            <p:nvPr/>
          </p:nvSpPr>
          <p:spPr>
            <a:xfrm>
              <a:off x="4722833" y="8446813"/>
              <a:ext cx="2639558" cy="606736"/>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56" tIns="0" rIns="182856" bIns="91426" rtlCol="0" anchor="ctr"/>
            <a:lstStyle/>
            <a:p>
              <a:pPr algn="ctr"/>
              <a:r>
                <a:rPr lang="en-US" sz="1800" b="1" dirty="0">
                  <a:latin typeface="Lato Regular"/>
                  <a:cs typeface="Lato Regular"/>
                </a:rPr>
                <a:t>Multimedia</a:t>
              </a:r>
            </a:p>
          </p:txBody>
        </p:sp>
        <p:sp>
          <p:nvSpPr>
            <p:cNvPr id="226" name="Subtitle 2"/>
            <p:cNvSpPr txBox="1">
              <a:spLocks/>
            </p:cNvSpPr>
            <p:nvPr/>
          </p:nvSpPr>
          <p:spPr>
            <a:xfrm>
              <a:off x="4467045" y="9014859"/>
              <a:ext cx="4222150" cy="1503676"/>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575" dirty="0">
                  <a:latin typeface="Lato Light"/>
                  <a:cs typeface="Lato Light"/>
                </a:rPr>
                <a:t>Lorem ipsum dolor sit amet, consectetur adipiscing elit. Integer</a:t>
              </a:r>
            </a:p>
          </p:txBody>
        </p:sp>
      </p:grpSp>
      <p:grpSp>
        <p:nvGrpSpPr>
          <p:cNvPr id="6" name="Group 5"/>
          <p:cNvGrpSpPr/>
          <p:nvPr/>
        </p:nvGrpSpPr>
        <p:grpSpPr>
          <a:xfrm>
            <a:off x="14385747" y="8591881"/>
            <a:ext cx="3076643" cy="1913396"/>
            <a:chOff x="19176001" y="9169239"/>
            <a:chExt cx="4101122" cy="2550530"/>
          </a:xfrm>
        </p:grpSpPr>
        <p:sp>
          <p:nvSpPr>
            <p:cNvPr id="227" name="Rectangle 226"/>
            <p:cNvSpPr/>
            <p:nvPr/>
          </p:nvSpPr>
          <p:spPr>
            <a:xfrm>
              <a:off x="19418774" y="9169239"/>
              <a:ext cx="2561362" cy="606736"/>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56" tIns="0" rIns="182856" bIns="91426" rtlCol="0" anchor="ctr"/>
            <a:lstStyle/>
            <a:p>
              <a:pPr algn="ctr"/>
              <a:r>
                <a:rPr lang="en-US" sz="2026" b="1" dirty="0">
                  <a:latin typeface="Lato Regular"/>
                  <a:cs typeface="Lato Regular"/>
                </a:rPr>
                <a:t>Investments</a:t>
              </a:r>
            </a:p>
          </p:txBody>
        </p:sp>
        <p:sp>
          <p:nvSpPr>
            <p:cNvPr id="228" name="Subtitle 2"/>
            <p:cNvSpPr txBox="1">
              <a:spLocks/>
            </p:cNvSpPr>
            <p:nvPr/>
          </p:nvSpPr>
          <p:spPr>
            <a:xfrm>
              <a:off x="19176001" y="9808894"/>
              <a:ext cx="4101122" cy="1910875"/>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575" dirty="0">
                  <a:latin typeface="Lato Light"/>
                  <a:cs typeface="Lato Light"/>
                </a:rPr>
                <a:t>Lorem ipsum dolor sit amet, consectetur adipiscing elit. Integer pulvinar</a:t>
              </a:r>
            </a:p>
          </p:txBody>
        </p:sp>
      </p:grpSp>
      <p:grpSp>
        <p:nvGrpSpPr>
          <p:cNvPr id="7" name="Group 6"/>
          <p:cNvGrpSpPr/>
          <p:nvPr/>
        </p:nvGrpSpPr>
        <p:grpSpPr>
          <a:xfrm>
            <a:off x="14389631" y="5779451"/>
            <a:ext cx="3069949" cy="1879176"/>
            <a:chOff x="19181178" y="5420309"/>
            <a:chExt cx="4092200" cy="2504916"/>
          </a:xfrm>
        </p:grpSpPr>
        <p:sp>
          <p:nvSpPr>
            <p:cNvPr id="230" name="Rectangle 229"/>
            <p:cNvSpPr/>
            <p:nvPr/>
          </p:nvSpPr>
          <p:spPr>
            <a:xfrm>
              <a:off x="19413304" y="5420309"/>
              <a:ext cx="2388975" cy="606736"/>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0" tIns="0" rIns="0" bIns="91426" rtlCol="0" anchor="ctr"/>
            <a:lstStyle/>
            <a:p>
              <a:pPr algn="ctr"/>
              <a:r>
                <a:rPr lang="en-US" sz="2026" b="1" dirty="0">
                  <a:latin typeface="Lato Regular"/>
                  <a:cs typeface="Lato Regular"/>
                </a:rPr>
                <a:t>Photography</a:t>
              </a:r>
            </a:p>
          </p:txBody>
        </p:sp>
        <p:sp>
          <p:nvSpPr>
            <p:cNvPr id="231" name="Subtitle 2"/>
            <p:cNvSpPr txBox="1">
              <a:spLocks/>
            </p:cNvSpPr>
            <p:nvPr/>
          </p:nvSpPr>
          <p:spPr>
            <a:xfrm>
              <a:off x="19181178" y="6014350"/>
              <a:ext cx="4092200" cy="1910875"/>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575" dirty="0">
                  <a:latin typeface="Lato Light"/>
                  <a:cs typeface="Lato Light"/>
                </a:rPr>
                <a:t>Lorem ipsum dolor sit amet, consectetur adipiscing elit. Integer pulvinar</a:t>
              </a:r>
            </a:p>
          </p:txBody>
        </p:sp>
      </p:grpSp>
      <p:grpSp>
        <p:nvGrpSpPr>
          <p:cNvPr id="5" name="Group 4"/>
          <p:cNvGrpSpPr/>
          <p:nvPr/>
        </p:nvGrpSpPr>
        <p:grpSpPr>
          <a:xfrm>
            <a:off x="7787126" y="9490820"/>
            <a:ext cx="3314545" cy="1869643"/>
            <a:chOff x="10380130" y="10367513"/>
            <a:chExt cx="4418243" cy="2492208"/>
          </a:xfrm>
        </p:grpSpPr>
        <p:sp>
          <p:nvSpPr>
            <p:cNvPr id="233" name="Rectangle 232"/>
            <p:cNvSpPr/>
            <p:nvPr/>
          </p:nvSpPr>
          <p:spPr>
            <a:xfrm>
              <a:off x="10632382" y="10367513"/>
              <a:ext cx="2500524" cy="606736"/>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0" tIns="0" rIns="0" bIns="91426" rtlCol="0" anchor="ctr"/>
            <a:lstStyle/>
            <a:p>
              <a:pPr algn="ctr"/>
              <a:r>
                <a:rPr lang="en-US" sz="1800" b="1" dirty="0">
                  <a:latin typeface="Lato Regular"/>
                  <a:cs typeface="Lato Regular"/>
                </a:rPr>
                <a:t>Graphic Design</a:t>
              </a:r>
            </a:p>
          </p:txBody>
        </p:sp>
        <p:sp>
          <p:nvSpPr>
            <p:cNvPr id="234" name="Subtitle 2"/>
            <p:cNvSpPr txBox="1">
              <a:spLocks/>
            </p:cNvSpPr>
            <p:nvPr/>
          </p:nvSpPr>
          <p:spPr>
            <a:xfrm>
              <a:off x="10380130" y="10948846"/>
              <a:ext cx="4418243" cy="1910875"/>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575" dirty="0">
                  <a:latin typeface="Lato Light"/>
                  <a:cs typeface="Lato Light"/>
                </a:rPr>
                <a:t>Lorem ipsum dolor sit amet, consectetur adipiscing elit. Integer pulvinar</a:t>
              </a:r>
            </a:p>
          </p:txBody>
        </p:sp>
      </p:grpSp>
      <p:cxnSp>
        <p:nvCxnSpPr>
          <p:cNvPr id="224" name="Elbow Connector 223"/>
          <p:cNvCxnSpPr>
            <a:endCxn id="225" idx="0"/>
          </p:cNvCxnSpPr>
          <p:nvPr/>
        </p:nvCxnSpPr>
        <p:spPr>
          <a:xfrm rot="10800000" flipV="1">
            <a:off x="2802160" y="6977431"/>
            <a:ext cx="4016541" cy="2531720"/>
          </a:xfrm>
          <a:prstGeom prst="bentConnector2">
            <a:avLst/>
          </a:prstGeom>
          <a:ln w="3175" cmpd="sng">
            <a:solidFill>
              <a:schemeClr val="bg1">
                <a:lumMod val="85000"/>
              </a:schemeClr>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cxnSp>
        <p:nvCxnSpPr>
          <p:cNvPr id="235" name="Elbow Connector 234"/>
          <p:cNvCxnSpPr>
            <a:endCxn id="233" idx="0"/>
          </p:cNvCxnSpPr>
          <p:nvPr/>
        </p:nvCxnSpPr>
        <p:spPr>
          <a:xfrm rot="16200000" flipH="1">
            <a:off x="7421744" y="7998259"/>
            <a:ext cx="2513389" cy="471733"/>
          </a:xfrm>
          <a:prstGeom prst="bentConnector3">
            <a:avLst>
              <a:gd name="adj1" fmla="val 50000"/>
            </a:avLst>
          </a:prstGeom>
          <a:ln w="3175" cmpd="sng">
            <a:solidFill>
              <a:schemeClr val="bg1">
                <a:lumMod val="85000"/>
              </a:schemeClr>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cxnSp>
        <p:nvCxnSpPr>
          <p:cNvPr id="221" name="Elbow Connector 220"/>
          <p:cNvCxnSpPr>
            <a:endCxn id="222" idx="3"/>
          </p:cNvCxnSpPr>
          <p:nvPr/>
        </p:nvCxnSpPr>
        <p:spPr>
          <a:xfrm rot="10800000" flipV="1">
            <a:off x="3470814" y="4804176"/>
            <a:ext cx="2869193" cy="275519"/>
          </a:xfrm>
          <a:prstGeom prst="bentConnector3">
            <a:avLst>
              <a:gd name="adj1" fmla="val 50000"/>
            </a:avLst>
          </a:prstGeom>
          <a:ln w="3175" cmpd="sng">
            <a:solidFill>
              <a:schemeClr val="bg1">
                <a:lumMod val="85000"/>
              </a:schemeClr>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cxnSp>
        <p:nvCxnSpPr>
          <p:cNvPr id="232" name="Elbow Connector 231"/>
          <p:cNvCxnSpPr>
            <a:endCxn id="230" idx="1"/>
          </p:cNvCxnSpPr>
          <p:nvPr/>
        </p:nvCxnSpPr>
        <p:spPr>
          <a:xfrm flipV="1">
            <a:off x="11659525" y="6007036"/>
            <a:ext cx="2904246" cy="970395"/>
          </a:xfrm>
          <a:prstGeom prst="bentConnector3">
            <a:avLst>
              <a:gd name="adj1" fmla="val 50000"/>
            </a:avLst>
          </a:prstGeom>
          <a:ln w="3175" cmpd="sng">
            <a:solidFill>
              <a:schemeClr val="tx1"/>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cxnSp>
        <p:nvCxnSpPr>
          <p:cNvPr id="229" name="Elbow Connector 228"/>
          <p:cNvCxnSpPr>
            <a:endCxn id="227" idx="1"/>
          </p:cNvCxnSpPr>
          <p:nvPr/>
        </p:nvCxnSpPr>
        <p:spPr>
          <a:xfrm>
            <a:off x="9646685" y="7947832"/>
            <a:ext cx="4921189" cy="871634"/>
          </a:xfrm>
          <a:prstGeom prst="bentConnector3">
            <a:avLst>
              <a:gd name="adj1" fmla="val 22828"/>
            </a:avLst>
          </a:prstGeom>
          <a:ln w="3175" cmpd="sng">
            <a:solidFill>
              <a:schemeClr val="tx1"/>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grpSp>
        <p:nvGrpSpPr>
          <p:cNvPr id="136" name="Group 135"/>
          <p:cNvGrpSpPr/>
          <p:nvPr/>
        </p:nvGrpSpPr>
        <p:grpSpPr>
          <a:xfrm>
            <a:off x="4507905" y="2075518"/>
            <a:ext cx="9272190" cy="1559721"/>
            <a:chOff x="5988388" y="483017"/>
            <a:chExt cx="12359700" cy="2079087"/>
          </a:xfrm>
        </p:grpSpPr>
        <p:sp>
          <p:nvSpPr>
            <p:cNvPr id="137" name="TextBox 136"/>
            <p:cNvSpPr txBox="1"/>
            <p:nvPr/>
          </p:nvSpPr>
          <p:spPr>
            <a:xfrm>
              <a:off x="5988388" y="483017"/>
              <a:ext cx="12359700"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Canada Map</a:t>
              </a:r>
              <a:endParaRPr lang="id-ID" sz="6602" b="1" dirty="0">
                <a:solidFill>
                  <a:schemeClr val="tx2"/>
                </a:solidFill>
                <a:latin typeface="Lato Regular"/>
                <a:cs typeface="Lato Regular"/>
              </a:endParaRPr>
            </a:p>
          </p:txBody>
        </p:sp>
        <p:sp>
          <p:nvSpPr>
            <p:cNvPr id="138" name="Rectangle 137"/>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139"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755170665"/>
      </p:ext>
    </p:extLst>
  </p:cSld>
  <p:clrMapOvr>
    <a:masterClrMapping/>
  </p:clrMapOvr>
  <mc:AlternateContent xmlns:mc="http://schemas.openxmlformats.org/markup-compatibility/2006" xmlns:p14="http://schemas.microsoft.com/office/powerpoint/2010/main">
    <mc:Choice Requires="p14">
      <p:transition spd="slow" p14:dur="1600" advClick="0" advTm="2000">
        <p14:conveyor dir="l"/>
      </p:transition>
    </mc:Choice>
    <mc:Fallback xmlns="">
      <p:transition xmlns:p14="http://schemas.microsoft.com/office/powerpoint/2010/main" spd="slow"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36"/>
                                        </p:tgtEl>
                                        <p:attrNameLst>
                                          <p:attrName>style.visibility</p:attrName>
                                        </p:attrNameLst>
                                      </p:cBhvr>
                                      <p:to>
                                        <p:strVal val="visible"/>
                                      </p:to>
                                    </p:set>
                                    <p:animEffect transition="in" filter="fade">
                                      <p:cBhvr>
                                        <p:cTn id="7" dur="1000"/>
                                        <p:tgtEl>
                                          <p:spTgt spid="136"/>
                                        </p:tgtEl>
                                      </p:cBhvr>
                                    </p:animEffect>
                                    <p:anim calcmode="lin" valueType="num">
                                      <p:cBhvr>
                                        <p:cTn id="8" dur="1000" fill="hold"/>
                                        <p:tgtEl>
                                          <p:spTgt spid="136"/>
                                        </p:tgtEl>
                                        <p:attrNameLst>
                                          <p:attrName>ppt_x</p:attrName>
                                        </p:attrNameLst>
                                      </p:cBhvr>
                                      <p:tavLst>
                                        <p:tav tm="0">
                                          <p:val>
                                            <p:strVal val="#ppt_x"/>
                                          </p:val>
                                        </p:tav>
                                        <p:tav tm="100000">
                                          <p:val>
                                            <p:strVal val="#ppt_x"/>
                                          </p:val>
                                        </p:tav>
                                      </p:tavLst>
                                    </p:anim>
                                    <p:anim calcmode="lin" valueType="num">
                                      <p:cBhvr>
                                        <p:cTn id="9" dur="1000" fill="hold"/>
                                        <p:tgtEl>
                                          <p:spTgt spid="13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2" presetClass="entr" presetSubtype="8" fill="hold" nodeType="afterEffect">
                                  <p:stCondLst>
                                    <p:cond delay="0"/>
                                  </p:stCondLst>
                                  <p:childTnLst>
                                    <p:set>
                                      <p:cBhvr>
                                        <p:cTn id="12" dur="1" fill="hold">
                                          <p:stCondLst>
                                            <p:cond delay="0"/>
                                          </p:stCondLst>
                                        </p:cTn>
                                        <p:tgtEl>
                                          <p:spTgt spid="221"/>
                                        </p:tgtEl>
                                        <p:attrNameLst>
                                          <p:attrName>style.visibility</p:attrName>
                                        </p:attrNameLst>
                                      </p:cBhvr>
                                      <p:to>
                                        <p:strVal val="visible"/>
                                      </p:to>
                                    </p:set>
                                    <p:animEffect transition="in" filter="wipe(left)">
                                      <p:cBhvr>
                                        <p:cTn id="13" dur="500"/>
                                        <p:tgtEl>
                                          <p:spTgt spid="221"/>
                                        </p:tgtEl>
                                      </p:cBhvr>
                                    </p:animEffect>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500"/>
                                        <p:tgtEl>
                                          <p:spTgt spid="3"/>
                                        </p:tgtEl>
                                      </p:cBhvr>
                                    </p:animEffect>
                                  </p:childTnLst>
                                </p:cTn>
                              </p:par>
                            </p:childTnLst>
                          </p:cTn>
                        </p:par>
                        <p:par>
                          <p:cTn id="18" fill="hold">
                            <p:stCondLst>
                              <p:cond delay="2000"/>
                            </p:stCondLst>
                            <p:childTnLst>
                              <p:par>
                                <p:cTn id="19" presetID="22" presetClass="entr" presetSubtype="4" fill="hold" nodeType="afterEffect">
                                  <p:stCondLst>
                                    <p:cond delay="0"/>
                                  </p:stCondLst>
                                  <p:childTnLst>
                                    <p:set>
                                      <p:cBhvr>
                                        <p:cTn id="20" dur="1" fill="hold">
                                          <p:stCondLst>
                                            <p:cond delay="0"/>
                                          </p:stCondLst>
                                        </p:cTn>
                                        <p:tgtEl>
                                          <p:spTgt spid="224"/>
                                        </p:tgtEl>
                                        <p:attrNameLst>
                                          <p:attrName>style.visibility</p:attrName>
                                        </p:attrNameLst>
                                      </p:cBhvr>
                                      <p:to>
                                        <p:strVal val="visible"/>
                                      </p:to>
                                    </p:set>
                                    <p:animEffect transition="in" filter="wipe(down)">
                                      <p:cBhvr>
                                        <p:cTn id="21" dur="500"/>
                                        <p:tgtEl>
                                          <p:spTgt spid="224"/>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fade">
                                      <p:cBhvr>
                                        <p:cTn id="25" dur="500"/>
                                        <p:tgtEl>
                                          <p:spTgt spid="4"/>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235"/>
                                        </p:tgtEl>
                                        <p:attrNameLst>
                                          <p:attrName>style.visibility</p:attrName>
                                        </p:attrNameLst>
                                      </p:cBhvr>
                                      <p:to>
                                        <p:strVal val="visible"/>
                                      </p:to>
                                    </p:set>
                                    <p:animEffect transition="in" filter="wipe(down)">
                                      <p:cBhvr>
                                        <p:cTn id="29" dur="500"/>
                                        <p:tgtEl>
                                          <p:spTgt spid="235"/>
                                        </p:tgtEl>
                                      </p:cBhvr>
                                    </p:animEffect>
                                  </p:childTnLst>
                                </p:cTn>
                              </p:par>
                            </p:childTnLst>
                          </p:cTn>
                        </p:par>
                        <p:par>
                          <p:cTn id="30" fill="hold">
                            <p:stCondLst>
                              <p:cond delay="3500"/>
                            </p:stCondLst>
                            <p:childTnLst>
                              <p:par>
                                <p:cTn id="31" presetID="10" presetClass="entr" presetSubtype="0" fill="hold" nodeType="afterEffect">
                                  <p:stCondLst>
                                    <p:cond delay="0"/>
                                  </p:stCondLst>
                                  <p:childTnLst>
                                    <p:set>
                                      <p:cBhvr>
                                        <p:cTn id="32" dur="1" fill="hold">
                                          <p:stCondLst>
                                            <p:cond delay="0"/>
                                          </p:stCondLst>
                                        </p:cTn>
                                        <p:tgtEl>
                                          <p:spTgt spid="5"/>
                                        </p:tgtEl>
                                        <p:attrNameLst>
                                          <p:attrName>style.visibility</p:attrName>
                                        </p:attrNameLst>
                                      </p:cBhvr>
                                      <p:to>
                                        <p:strVal val="visible"/>
                                      </p:to>
                                    </p:set>
                                    <p:animEffect transition="in" filter="fade">
                                      <p:cBhvr>
                                        <p:cTn id="33" dur="500"/>
                                        <p:tgtEl>
                                          <p:spTgt spid="5"/>
                                        </p:tgtEl>
                                      </p:cBhvr>
                                    </p:animEffect>
                                  </p:childTnLst>
                                </p:cTn>
                              </p:par>
                            </p:childTnLst>
                          </p:cTn>
                        </p:par>
                        <p:par>
                          <p:cTn id="34" fill="hold">
                            <p:stCondLst>
                              <p:cond delay="4000"/>
                            </p:stCondLst>
                            <p:childTnLst>
                              <p:par>
                                <p:cTn id="35" presetID="22" presetClass="entr" presetSubtype="2" fill="hold" nodeType="afterEffect">
                                  <p:stCondLst>
                                    <p:cond delay="0"/>
                                  </p:stCondLst>
                                  <p:childTnLst>
                                    <p:set>
                                      <p:cBhvr>
                                        <p:cTn id="36" dur="1" fill="hold">
                                          <p:stCondLst>
                                            <p:cond delay="0"/>
                                          </p:stCondLst>
                                        </p:cTn>
                                        <p:tgtEl>
                                          <p:spTgt spid="229"/>
                                        </p:tgtEl>
                                        <p:attrNameLst>
                                          <p:attrName>style.visibility</p:attrName>
                                        </p:attrNameLst>
                                      </p:cBhvr>
                                      <p:to>
                                        <p:strVal val="visible"/>
                                      </p:to>
                                    </p:set>
                                    <p:animEffect transition="in" filter="wipe(right)">
                                      <p:cBhvr>
                                        <p:cTn id="37" dur="500"/>
                                        <p:tgtEl>
                                          <p:spTgt spid="229"/>
                                        </p:tgtEl>
                                      </p:cBhvr>
                                    </p:animEffect>
                                  </p:childTnLst>
                                </p:cTn>
                              </p:par>
                            </p:childTnLst>
                          </p:cTn>
                        </p:par>
                        <p:par>
                          <p:cTn id="38" fill="hold">
                            <p:stCondLst>
                              <p:cond delay="4500"/>
                            </p:stCondLst>
                            <p:childTnLst>
                              <p:par>
                                <p:cTn id="39" presetID="10" presetClass="entr" presetSubtype="0" fill="hold" nodeType="afterEffect">
                                  <p:stCondLst>
                                    <p:cond delay="0"/>
                                  </p:stCondLst>
                                  <p:childTnLst>
                                    <p:set>
                                      <p:cBhvr>
                                        <p:cTn id="40" dur="1" fill="hold">
                                          <p:stCondLst>
                                            <p:cond delay="0"/>
                                          </p:stCondLst>
                                        </p:cTn>
                                        <p:tgtEl>
                                          <p:spTgt spid="6"/>
                                        </p:tgtEl>
                                        <p:attrNameLst>
                                          <p:attrName>style.visibility</p:attrName>
                                        </p:attrNameLst>
                                      </p:cBhvr>
                                      <p:to>
                                        <p:strVal val="visible"/>
                                      </p:to>
                                    </p:set>
                                    <p:animEffect transition="in" filter="fade">
                                      <p:cBhvr>
                                        <p:cTn id="41" dur="500"/>
                                        <p:tgtEl>
                                          <p:spTgt spid="6"/>
                                        </p:tgtEl>
                                      </p:cBhvr>
                                    </p:animEffect>
                                  </p:childTnLst>
                                </p:cTn>
                              </p:par>
                            </p:childTnLst>
                          </p:cTn>
                        </p:par>
                        <p:par>
                          <p:cTn id="42" fill="hold">
                            <p:stCondLst>
                              <p:cond delay="5000"/>
                            </p:stCondLst>
                            <p:childTnLst>
                              <p:par>
                                <p:cTn id="43" presetID="22" presetClass="entr" presetSubtype="2" fill="hold" nodeType="afterEffect">
                                  <p:stCondLst>
                                    <p:cond delay="0"/>
                                  </p:stCondLst>
                                  <p:childTnLst>
                                    <p:set>
                                      <p:cBhvr>
                                        <p:cTn id="44" dur="1" fill="hold">
                                          <p:stCondLst>
                                            <p:cond delay="0"/>
                                          </p:stCondLst>
                                        </p:cTn>
                                        <p:tgtEl>
                                          <p:spTgt spid="232"/>
                                        </p:tgtEl>
                                        <p:attrNameLst>
                                          <p:attrName>style.visibility</p:attrName>
                                        </p:attrNameLst>
                                      </p:cBhvr>
                                      <p:to>
                                        <p:strVal val="visible"/>
                                      </p:to>
                                    </p:set>
                                    <p:animEffect transition="in" filter="wipe(right)">
                                      <p:cBhvr>
                                        <p:cTn id="45" dur="500"/>
                                        <p:tgtEl>
                                          <p:spTgt spid="232"/>
                                        </p:tgtEl>
                                      </p:cBhvr>
                                    </p:animEffect>
                                  </p:childTnLst>
                                </p:cTn>
                              </p:par>
                            </p:childTnLst>
                          </p:cTn>
                        </p:par>
                        <p:par>
                          <p:cTn id="46" fill="hold">
                            <p:stCondLst>
                              <p:cond delay="5500"/>
                            </p:stCondLst>
                            <p:childTnLst>
                              <p:par>
                                <p:cTn id="47" presetID="10" presetClass="entr" presetSubtype="0" fill="hold" nodeType="afterEffect">
                                  <p:stCondLst>
                                    <p:cond delay="0"/>
                                  </p:stCondLst>
                                  <p:childTnLst>
                                    <p:set>
                                      <p:cBhvr>
                                        <p:cTn id="48" dur="1" fill="hold">
                                          <p:stCondLst>
                                            <p:cond delay="0"/>
                                          </p:stCondLst>
                                        </p:cTn>
                                        <p:tgtEl>
                                          <p:spTgt spid="7"/>
                                        </p:tgtEl>
                                        <p:attrNameLst>
                                          <p:attrName>style.visibility</p:attrName>
                                        </p:attrNameLst>
                                      </p:cBhvr>
                                      <p:to>
                                        <p:strVal val="visible"/>
                                      </p:to>
                                    </p:set>
                                    <p:animEffect transition="in" filter="fade">
                                      <p:cBhvr>
                                        <p:cTn id="4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825603" y="4380102"/>
            <a:ext cx="5719131" cy="979751"/>
            <a:chOff x="2366663" y="4178834"/>
            <a:chExt cx="7623522" cy="1305994"/>
          </a:xfrm>
        </p:grpSpPr>
        <p:grpSp>
          <p:nvGrpSpPr>
            <p:cNvPr id="47" name="Group 46"/>
            <p:cNvGrpSpPr/>
            <p:nvPr/>
          </p:nvGrpSpPr>
          <p:grpSpPr>
            <a:xfrm>
              <a:off x="3599459" y="4178834"/>
              <a:ext cx="6390726" cy="1305994"/>
              <a:chOff x="4224467" y="4470308"/>
              <a:chExt cx="6390726" cy="1305994"/>
            </a:xfrm>
          </p:grpSpPr>
          <p:sp>
            <p:nvSpPr>
              <p:cNvPr id="48" name="Title 20"/>
              <p:cNvSpPr txBox="1">
                <a:spLocks/>
              </p:cNvSpPr>
              <p:nvPr/>
            </p:nvSpPr>
            <p:spPr>
              <a:xfrm>
                <a:off x="4224467" y="4470308"/>
                <a:ext cx="4888257" cy="430946"/>
              </a:xfrm>
              <a:prstGeom prst="rect">
                <a:avLst/>
              </a:prstGeom>
            </p:spPr>
            <p:txBody>
              <a:bodyPr vert="horz" wrap="square" lIns="182886" tIns="0" rIns="182886"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2101" b="1" dirty="0">
                    <a:solidFill>
                      <a:schemeClr val="tx2"/>
                    </a:solidFill>
                    <a:latin typeface="Lato Regular"/>
                    <a:cs typeface="Lato Regular"/>
                  </a:rPr>
                  <a:t>Texas</a:t>
                </a:r>
              </a:p>
            </p:txBody>
          </p:sp>
          <p:sp>
            <p:nvSpPr>
              <p:cNvPr id="49" name="Title 20"/>
              <p:cNvSpPr txBox="1">
                <a:spLocks/>
              </p:cNvSpPr>
              <p:nvPr/>
            </p:nvSpPr>
            <p:spPr>
              <a:xfrm>
                <a:off x="4246747" y="4810127"/>
                <a:ext cx="6368446" cy="966175"/>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350" dirty="0">
                    <a:solidFill>
                      <a:schemeClr val="tx1"/>
                    </a:solidFill>
                    <a:latin typeface="Lato Light"/>
                    <a:cs typeface="Lato Light"/>
                  </a:rPr>
                  <a:t>Lorem ipsum dolor sit amet, consectetur adipiscing elit. Aliquam tincidunt ante nec sem congue convallis. </a:t>
                </a:r>
                <a:endParaRPr lang="en-US" sz="1350" dirty="0">
                  <a:solidFill>
                    <a:schemeClr val="tx1"/>
                  </a:solidFill>
                  <a:latin typeface="Lato Light"/>
                  <a:cs typeface="Lato Light"/>
                </a:endParaRPr>
              </a:p>
            </p:txBody>
          </p:sp>
        </p:grpSp>
        <p:sp>
          <p:nvSpPr>
            <p:cNvPr id="79" name="Rectangle 78"/>
            <p:cNvSpPr/>
            <p:nvPr/>
          </p:nvSpPr>
          <p:spPr>
            <a:xfrm>
              <a:off x="2366663" y="4244581"/>
              <a:ext cx="1070738" cy="107101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sp>
          <p:nvSpPr>
            <p:cNvPr id="83" name="AutoShape 124"/>
            <p:cNvSpPr>
              <a:spLocks/>
            </p:cNvSpPr>
            <p:nvPr/>
          </p:nvSpPr>
          <p:spPr bwMode="auto">
            <a:xfrm>
              <a:off x="2567897" y="4512038"/>
              <a:ext cx="666162" cy="5324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84" y="0"/>
                  </a:moveTo>
                  <a:cubicBezTo>
                    <a:pt x="20941" y="0"/>
                    <a:pt x="21159" y="103"/>
                    <a:pt x="21335" y="310"/>
                  </a:cubicBezTo>
                  <a:cubicBezTo>
                    <a:pt x="21511" y="518"/>
                    <a:pt x="21599" y="760"/>
                    <a:pt x="21599" y="1048"/>
                  </a:cubicBezTo>
                  <a:lnTo>
                    <a:pt x="21599" y="16238"/>
                  </a:lnTo>
                  <a:cubicBezTo>
                    <a:pt x="21599" y="16523"/>
                    <a:pt x="21511" y="16767"/>
                    <a:pt x="21335" y="16969"/>
                  </a:cubicBezTo>
                  <a:cubicBezTo>
                    <a:pt x="21161" y="17173"/>
                    <a:pt x="20943" y="17274"/>
                    <a:pt x="20684" y="17274"/>
                  </a:cubicBezTo>
                  <a:lnTo>
                    <a:pt x="19807" y="17274"/>
                  </a:lnTo>
                  <a:lnTo>
                    <a:pt x="19807" y="17369"/>
                  </a:lnTo>
                  <a:cubicBezTo>
                    <a:pt x="19807" y="17948"/>
                    <a:pt x="19709" y="18498"/>
                    <a:pt x="19513" y="19017"/>
                  </a:cubicBezTo>
                  <a:cubicBezTo>
                    <a:pt x="19317" y="19535"/>
                    <a:pt x="19060" y="19984"/>
                    <a:pt x="18746" y="20361"/>
                  </a:cubicBezTo>
                  <a:cubicBezTo>
                    <a:pt x="18433" y="20738"/>
                    <a:pt x="18051" y="21038"/>
                    <a:pt x="17608" y="21263"/>
                  </a:cubicBezTo>
                  <a:cubicBezTo>
                    <a:pt x="17167" y="21487"/>
                    <a:pt x="16697" y="21599"/>
                    <a:pt x="16197" y="21599"/>
                  </a:cubicBezTo>
                  <a:cubicBezTo>
                    <a:pt x="15705" y="21599"/>
                    <a:pt x="15237" y="21487"/>
                    <a:pt x="14796" y="21263"/>
                  </a:cubicBezTo>
                  <a:cubicBezTo>
                    <a:pt x="14353" y="21038"/>
                    <a:pt x="13973" y="20738"/>
                    <a:pt x="13653" y="20361"/>
                  </a:cubicBezTo>
                  <a:cubicBezTo>
                    <a:pt x="13332" y="19984"/>
                    <a:pt x="13077" y="19535"/>
                    <a:pt x="12886" y="19017"/>
                  </a:cubicBezTo>
                  <a:cubicBezTo>
                    <a:pt x="12695" y="18498"/>
                    <a:pt x="12600" y="17948"/>
                    <a:pt x="12600" y="17369"/>
                  </a:cubicBezTo>
                  <a:lnTo>
                    <a:pt x="12600" y="17274"/>
                  </a:lnTo>
                  <a:lnTo>
                    <a:pt x="9000" y="17274"/>
                  </a:lnTo>
                  <a:lnTo>
                    <a:pt x="9000" y="17369"/>
                  </a:lnTo>
                  <a:cubicBezTo>
                    <a:pt x="9000" y="17948"/>
                    <a:pt x="8904" y="18498"/>
                    <a:pt x="8713" y="19017"/>
                  </a:cubicBezTo>
                  <a:cubicBezTo>
                    <a:pt x="8522" y="19535"/>
                    <a:pt x="8265" y="19984"/>
                    <a:pt x="7946" y="20361"/>
                  </a:cubicBezTo>
                  <a:cubicBezTo>
                    <a:pt x="7628" y="20738"/>
                    <a:pt x="7244" y="21038"/>
                    <a:pt x="6803" y="21263"/>
                  </a:cubicBezTo>
                  <a:cubicBezTo>
                    <a:pt x="6360" y="21487"/>
                    <a:pt x="5894" y="21599"/>
                    <a:pt x="5402" y="21599"/>
                  </a:cubicBezTo>
                  <a:cubicBezTo>
                    <a:pt x="4910" y="21599"/>
                    <a:pt x="4442" y="21487"/>
                    <a:pt x="4004" y="21263"/>
                  </a:cubicBezTo>
                  <a:cubicBezTo>
                    <a:pt x="3558" y="21038"/>
                    <a:pt x="3178" y="20738"/>
                    <a:pt x="2857" y="20361"/>
                  </a:cubicBezTo>
                  <a:cubicBezTo>
                    <a:pt x="2537" y="19984"/>
                    <a:pt x="2282" y="19535"/>
                    <a:pt x="2091" y="19017"/>
                  </a:cubicBezTo>
                  <a:cubicBezTo>
                    <a:pt x="1900" y="18498"/>
                    <a:pt x="1804" y="17948"/>
                    <a:pt x="1804" y="17369"/>
                  </a:cubicBezTo>
                  <a:lnTo>
                    <a:pt x="1804" y="17274"/>
                  </a:lnTo>
                  <a:lnTo>
                    <a:pt x="891" y="17274"/>
                  </a:lnTo>
                  <a:cubicBezTo>
                    <a:pt x="646" y="17274"/>
                    <a:pt x="438" y="17168"/>
                    <a:pt x="262" y="16960"/>
                  </a:cubicBezTo>
                  <a:cubicBezTo>
                    <a:pt x="88" y="16756"/>
                    <a:pt x="0" y="16514"/>
                    <a:pt x="0" y="16238"/>
                  </a:cubicBezTo>
                  <a:lnTo>
                    <a:pt x="0" y="10668"/>
                  </a:lnTo>
                  <a:cubicBezTo>
                    <a:pt x="0" y="10441"/>
                    <a:pt x="26" y="10205"/>
                    <a:pt x="68" y="9960"/>
                  </a:cubicBezTo>
                  <a:cubicBezTo>
                    <a:pt x="117" y="9715"/>
                    <a:pt x="186" y="9474"/>
                    <a:pt x="274" y="9229"/>
                  </a:cubicBezTo>
                  <a:cubicBezTo>
                    <a:pt x="364" y="8984"/>
                    <a:pt x="470" y="8751"/>
                    <a:pt x="592" y="8526"/>
                  </a:cubicBezTo>
                  <a:cubicBezTo>
                    <a:pt x="712" y="8301"/>
                    <a:pt x="837" y="8114"/>
                    <a:pt x="959" y="7964"/>
                  </a:cubicBezTo>
                  <a:lnTo>
                    <a:pt x="3573" y="4906"/>
                  </a:lnTo>
                  <a:cubicBezTo>
                    <a:pt x="3697" y="4759"/>
                    <a:pt x="3857" y="4613"/>
                    <a:pt x="4053" y="4474"/>
                  </a:cubicBezTo>
                  <a:cubicBezTo>
                    <a:pt x="4248" y="4330"/>
                    <a:pt x="4449" y="4209"/>
                    <a:pt x="4657" y="4109"/>
                  </a:cubicBezTo>
                  <a:cubicBezTo>
                    <a:pt x="4863" y="4005"/>
                    <a:pt x="5071" y="3927"/>
                    <a:pt x="5277" y="3867"/>
                  </a:cubicBezTo>
                  <a:cubicBezTo>
                    <a:pt x="5485" y="3806"/>
                    <a:pt x="5686" y="3775"/>
                    <a:pt x="5882" y="3775"/>
                  </a:cubicBezTo>
                  <a:lnTo>
                    <a:pt x="6820" y="3775"/>
                  </a:lnTo>
                  <a:lnTo>
                    <a:pt x="6820" y="1048"/>
                  </a:lnTo>
                  <a:cubicBezTo>
                    <a:pt x="6820" y="760"/>
                    <a:pt x="6908" y="518"/>
                    <a:pt x="7082" y="310"/>
                  </a:cubicBezTo>
                  <a:cubicBezTo>
                    <a:pt x="7258" y="103"/>
                    <a:pt x="7464" y="0"/>
                    <a:pt x="7699" y="0"/>
                  </a:cubicBezTo>
                  <a:lnTo>
                    <a:pt x="20684" y="0"/>
                  </a:lnTo>
                  <a:close/>
                  <a:moveTo>
                    <a:pt x="6791" y="6438"/>
                  </a:moveTo>
                  <a:lnTo>
                    <a:pt x="5877" y="6438"/>
                  </a:lnTo>
                  <a:cubicBezTo>
                    <a:pt x="5799" y="6438"/>
                    <a:pt x="5676" y="6478"/>
                    <a:pt x="5510" y="6550"/>
                  </a:cubicBezTo>
                  <a:cubicBezTo>
                    <a:pt x="5341" y="6625"/>
                    <a:pt x="5223" y="6703"/>
                    <a:pt x="5152" y="6784"/>
                  </a:cubicBezTo>
                  <a:lnTo>
                    <a:pt x="2539" y="9830"/>
                  </a:lnTo>
                  <a:cubicBezTo>
                    <a:pt x="2478" y="9902"/>
                    <a:pt x="2412" y="10040"/>
                    <a:pt x="2351" y="10239"/>
                  </a:cubicBezTo>
                  <a:cubicBezTo>
                    <a:pt x="2289" y="10435"/>
                    <a:pt x="2257" y="10579"/>
                    <a:pt x="2257" y="10671"/>
                  </a:cubicBezTo>
                  <a:lnTo>
                    <a:pt x="2257" y="11527"/>
                  </a:lnTo>
                  <a:lnTo>
                    <a:pt x="6795" y="11527"/>
                  </a:lnTo>
                  <a:lnTo>
                    <a:pt x="6795" y="6438"/>
                  </a:lnTo>
                  <a:close/>
                  <a:moveTo>
                    <a:pt x="5395" y="18942"/>
                  </a:moveTo>
                  <a:cubicBezTo>
                    <a:pt x="5760" y="18942"/>
                    <a:pt x="6075" y="18789"/>
                    <a:pt x="6340" y="18481"/>
                  </a:cubicBezTo>
                  <a:cubicBezTo>
                    <a:pt x="6600" y="18173"/>
                    <a:pt x="6732" y="17804"/>
                    <a:pt x="6732" y="17372"/>
                  </a:cubicBezTo>
                  <a:cubicBezTo>
                    <a:pt x="6732" y="16940"/>
                    <a:pt x="6600" y="16569"/>
                    <a:pt x="6340" y="16252"/>
                  </a:cubicBezTo>
                  <a:cubicBezTo>
                    <a:pt x="6078" y="15944"/>
                    <a:pt x="5762" y="15786"/>
                    <a:pt x="5395" y="15786"/>
                  </a:cubicBezTo>
                  <a:cubicBezTo>
                    <a:pt x="5027" y="15786"/>
                    <a:pt x="4714" y="15941"/>
                    <a:pt x="4444" y="16246"/>
                  </a:cubicBezTo>
                  <a:cubicBezTo>
                    <a:pt x="4180" y="16557"/>
                    <a:pt x="4045" y="16932"/>
                    <a:pt x="4045" y="17372"/>
                  </a:cubicBezTo>
                  <a:cubicBezTo>
                    <a:pt x="4045" y="17804"/>
                    <a:pt x="4180" y="18173"/>
                    <a:pt x="4444" y="18481"/>
                  </a:cubicBezTo>
                  <a:cubicBezTo>
                    <a:pt x="4714" y="18789"/>
                    <a:pt x="5027" y="18942"/>
                    <a:pt x="5395" y="18942"/>
                  </a:cubicBezTo>
                  <a:moveTo>
                    <a:pt x="16195" y="18942"/>
                  </a:moveTo>
                  <a:cubicBezTo>
                    <a:pt x="16560" y="18942"/>
                    <a:pt x="16878" y="18789"/>
                    <a:pt x="17145" y="18481"/>
                  </a:cubicBezTo>
                  <a:cubicBezTo>
                    <a:pt x="17409" y="18173"/>
                    <a:pt x="17544" y="17804"/>
                    <a:pt x="17544" y="17372"/>
                  </a:cubicBezTo>
                  <a:cubicBezTo>
                    <a:pt x="17544" y="16940"/>
                    <a:pt x="17412" y="16569"/>
                    <a:pt x="17150" y="16252"/>
                  </a:cubicBezTo>
                  <a:cubicBezTo>
                    <a:pt x="16890" y="15944"/>
                    <a:pt x="16572" y="15786"/>
                    <a:pt x="16195" y="15786"/>
                  </a:cubicBezTo>
                  <a:cubicBezTo>
                    <a:pt x="15827" y="15786"/>
                    <a:pt x="15514" y="15941"/>
                    <a:pt x="15249" y="16246"/>
                  </a:cubicBezTo>
                  <a:cubicBezTo>
                    <a:pt x="14990" y="16557"/>
                    <a:pt x="14857" y="16932"/>
                    <a:pt x="14857" y="17372"/>
                  </a:cubicBezTo>
                  <a:cubicBezTo>
                    <a:pt x="14857" y="17804"/>
                    <a:pt x="14990" y="18173"/>
                    <a:pt x="15249" y="18481"/>
                  </a:cubicBezTo>
                  <a:cubicBezTo>
                    <a:pt x="15511" y="18789"/>
                    <a:pt x="15825" y="18942"/>
                    <a:pt x="16195" y="18942"/>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5" name="Group 4"/>
          <p:cNvGrpSpPr/>
          <p:nvPr/>
        </p:nvGrpSpPr>
        <p:grpSpPr>
          <a:xfrm>
            <a:off x="1825603" y="7936875"/>
            <a:ext cx="5718546" cy="979751"/>
            <a:chOff x="2366663" y="8897684"/>
            <a:chExt cx="7622743" cy="1305994"/>
          </a:xfrm>
        </p:grpSpPr>
        <p:grpSp>
          <p:nvGrpSpPr>
            <p:cNvPr id="56" name="Group 55"/>
            <p:cNvGrpSpPr/>
            <p:nvPr/>
          </p:nvGrpSpPr>
          <p:grpSpPr>
            <a:xfrm>
              <a:off x="3598680" y="8897684"/>
              <a:ext cx="6390726" cy="1305994"/>
              <a:chOff x="4224467" y="4470308"/>
              <a:chExt cx="6390726" cy="1305994"/>
            </a:xfrm>
          </p:grpSpPr>
          <p:sp>
            <p:nvSpPr>
              <p:cNvPr id="57" name="Title 20"/>
              <p:cNvSpPr txBox="1">
                <a:spLocks/>
              </p:cNvSpPr>
              <p:nvPr/>
            </p:nvSpPr>
            <p:spPr>
              <a:xfrm>
                <a:off x="4224467" y="4470308"/>
                <a:ext cx="4888257" cy="430946"/>
              </a:xfrm>
              <a:prstGeom prst="rect">
                <a:avLst/>
              </a:prstGeom>
            </p:spPr>
            <p:txBody>
              <a:bodyPr vert="horz" wrap="square" lIns="182886" tIns="0" rIns="182886"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2101" b="1" dirty="0">
                    <a:solidFill>
                      <a:schemeClr val="tx2"/>
                    </a:solidFill>
                    <a:latin typeface="Lato Regular"/>
                    <a:cs typeface="Lato Regular"/>
                  </a:rPr>
                  <a:t>Colorado</a:t>
                </a:r>
              </a:p>
            </p:txBody>
          </p:sp>
          <p:sp>
            <p:nvSpPr>
              <p:cNvPr id="58" name="Title 20"/>
              <p:cNvSpPr txBox="1">
                <a:spLocks/>
              </p:cNvSpPr>
              <p:nvPr/>
            </p:nvSpPr>
            <p:spPr>
              <a:xfrm>
                <a:off x="4246747" y="4810127"/>
                <a:ext cx="6368446" cy="966175"/>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350" dirty="0">
                    <a:solidFill>
                      <a:schemeClr val="tx1"/>
                    </a:solidFill>
                    <a:latin typeface="Lato Light"/>
                    <a:cs typeface="Lato Light"/>
                  </a:rPr>
                  <a:t>Lorem ipsum dolor sit amet, consectetur adipiscing elit. Aliquam tincidunt ante nec sem congue convallis. </a:t>
                </a:r>
                <a:endParaRPr lang="en-US" sz="1350" dirty="0">
                  <a:solidFill>
                    <a:schemeClr val="tx1"/>
                  </a:solidFill>
                  <a:latin typeface="Lato Light"/>
                  <a:cs typeface="Lato Light"/>
                </a:endParaRPr>
              </a:p>
            </p:txBody>
          </p:sp>
        </p:grpSp>
        <p:sp>
          <p:nvSpPr>
            <p:cNvPr id="82" name="Rectangle 81"/>
            <p:cNvSpPr/>
            <p:nvPr/>
          </p:nvSpPr>
          <p:spPr>
            <a:xfrm>
              <a:off x="2366663" y="9023088"/>
              <a:ext cx="1070738" cy="107101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sp>
          <p:nvSpPr>
            <p:cNvPr id="84" name="AutoShape 14"/>
            <p:cNvSpPr>
              <a:spLocks/>
            </p:cNvSpPr>
            <p:nvPr/>
          </p:nvSpPr>
          <p:spPr bwMode="auto">
            <a:xfrm>
              <a:off x="2650408" y="9327366"/>
              <a:ext cx="481001" cy="5271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561" y="5503"/>
                  </a:moveTo>
                  <a:cubicBezTo>
                    <a:pt x="20836" y="5503"/>
                    <a:pt x="21078" y="5553"/>
                    <a:pt x="21285" y="5656"/>
                  </a:cubicBezTo>
                  <a:cubicBezTo>
                    <a:pt x="21498" y="5760"/>
                    <a:pt x="21599" y="5889"/>
                    <a:pt x="21599" y="6045"/>
                  </a:cubicBezTo>
                  <a:cubicBezTo>
                    <a:pt x="21599" y="6136"/>
                    <a:pt x="21585" y="6208"/>
                    <a:pt x="21556" y="6261"/>
                  </a:cubicBezTo>
                  <a:lnTo>
                    <a:pt x="8488" y="21266"/>
                  </a:lnTo>
                  <a:cubicBezTo>
                    <a:pt x="8333" y="21489"/>
                    <a:pt x="8000" y="21599"/>
                    <a:pt x="7493" y="21599"/>
                  </a:cubicBezTo>
                  <a:cubicBezTo>
                    <a:pt x="7217" y="21599"/>
                    <a:pt x="6961" y="21549"/>
                    <a:pt x="6729" y="21446"/>
                  </a:cubicBezTo>
                  <a:cubicBezTo>
                    <a:pt x="6497" y="21343"/>
                    <a:pt x="6381" y="21213"/>
                    <a:pt x="6381" y="21057"/>
                  </a:cubicBezTo>
                  <a:cubicBezTo>
                    <a:pt x="6381" y="21014"/>
                    <a:pt x="6406" y="20973"/>
                    <a:pt x="6454" y="20947"/>
                  </a:cubicBezTo>
                  <a:lnTo>
                    <a:pt x="11169" y="10444"/>
                  </a:lnTo>
                  <a:cubicBezTo>
                    <a:pt x="10985" y="10473"/>
                    <a:pt x="10613" y="10531"/>
                    <a:pt x="10058" y="10610"/>
                  </a:cubicBezTo>
                  <a:cubicBezTo>
                    <a:pt x="9502" y="10689"/>
                    <a:pt x="8874" y="10776"/>
                    <a:pt x="8164" y="10867"/>
                  </a:cubicBezTo>
                  <a:cubicBezTo>
                    <a:pt x="7454" y="10960"/>
                    <a:pt x="6705" y="11061"/>
                    <a:pt x="5922" y="11171"/>
                  </a:cubicBezTo>
                  <a:cubicBezTo>
                    <a:pt x="5135" y="11284"/>
                    <a:pt x="4401" y="11387"/>
                    <a:pt x="3724" y="11483"/>
                  </a:cubicBezTo>
                  <a:cubicBezTo>
                    <a:pt x="3043" y="11579"/>
                    <a:pt x="2459" y="11654"/>
                    <a:pt x="1966" y="11707"/>
                  </a:cubicBezTo>
                  <a:cubicBezTo>
                    <a:pt x="1473" y="11760"/>
                    <a:pt x="1178" y="11786"/>
                    <a:pt x="1087" y="11786"/>
                  </a:cubicBezTo>
                  <a:cubicBezTo>
                    <a:pt x="777" y="11786"/>
                    <a:pt x="521" y="11733"/>
                    <a:pt x="314" y="11623"/>
                  </a:cubicBezTo>
                  <a:cubicBezTo>
                    <a:pt x="106" y="11510"/>
                    <a:pt x="0" y="11385"/>
                    <a:pt x="0" y="11248"/>
                  </a:cubicBezTo>
                  <a:cubicBezTo>
                    <a:pt x="0" y="11186"/>
                    <a:pt x="14" y="11150"/>
                    <a:pt x="43" y="11133"/>
                  </a:cubicBezTo>
                  <a:lnTo>
                    <a:pt x="4879" y="424"/>
                  </a:lnTo>
                  <a:cubicBezTo>
                    <a:pt x="4942" y="302"/>
                    <a:pt x="5067" y="201"/>
                    <a:pt x="5261" y="120"/>
                  </a:cubicBezTo>
                  <a:cubicBezTo>
                    <a:pt x="5454" y="40"/>
                    <a:pt x="5671" y="0"/>
                    <a:pt x="5922" y="0"/>
                  </a:cubicBezTo>
                  <a:lnTo>
                    <a:pt x="13874" y="0"/>
                  </a:lnTo>
                  <a:cubicBezTo>
                    <a:pt x="14155" y="0"/>
                    <a:pt x="14396" y="52"/>
                    <a:pt x="14604" y="153"/>
                  </a:cubicBezTo>
                  <a:cubicBezTo>
                    <a:pt x="14812" y="256"/>
                    <a:pt x="14918" y="386"/>
                    <a:pt x="14918" y="539"/>
                  </a:cubicBezTo>
                  <a:cubicBezTo>
                    <a:pt x="14918" y="585"/>
                    <a:pt x="14908" y="623"/>
                    <a:pt x="14894" y="652"/>
                  </a:cubicBezTo>
                  <a:cubicBezTo>
                    <a:pt x="14879" y="686"/>
                    <a:pt x="14855" y="729"/>
                    <a:pt x="14821" y="779"/>
                  </a:cubicBezTo>
                  <a:lnTo>
                    <a:pt x="10662" y="6801"/>
                  </a:lnTo>
                  <a:cubicBezTo>
                    <a:pt x="10845" y="6770"/>
                    <a:pt x="11208" y="6719"/>
                    <a:pt x="11749" y="6647"/>
                  </a:cubicBezTo>
                  <a:cubicBezTo>
                    <a:pt x="12290" y="6573"/>
                    <a:pt x="12913" y="6491"/>
                    <a:pt x="13618" y="6398"/>
                  </a:cubicBezTo>
                  <a:cubicBezTo>
                    <a:pt x="14329" y="6307"/>
                    <a:pt x="15063" y="6206"/>
                    <a:pt x="15821" y="6095"/>
                  </a:cubicBezTo>
                  <a:cubicBezTo>
                    <a:pt x="16575" y="5983"/>
                    <a:pt x="17290" y="5884"/>
                    <a:pt x="17971" y="5800"/>
                  </a:cubicBezTo>
                  <a:cubicBezTo>
                    <a:pt x="18648" y="5719"/>
                    <a:pt x="19227" y="5647"/>
                    <a:pt x="19706" y="5589"/>
                  </a:cubicBezTo>
                  <a:cubicBezTo>
                    <a:pt x="20179" y="5534"/>
                    <a:pt x="20464" y="5503"/>
                    <a:pt x="20561" y="5503"/>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3" name="Group 2"/>
          <p:cNvGrpSpPr/>
          <p:nvPr/>
        </p:nvGrpSpPr>
        <p:grpSpPr>
          <a:xfrm>
            <a:off x="1825603" y="5589576"/>
            <a:ext cx="5717523" cy="979751"/>
            <a:chOff x="2366663" y="5791047"/>
            <a:chExt cx="7621379" cy="1305994"/>
          </a:xfrm>
        </p:grpSpPr>
        <p:grpSp>
          <p:nvGrpSpPr>
            <p:cNvPr id="50" name="Group 49"/>
            <p:cNvGrpSpPr/>
            <p:nvPr/>
          </p:nvGrpSpPr>
          <p:grpSpPr>
            <a:xfrm>
              <a:off x="3597316" y="5791047"/>
              <a:ext cx="6390726" cy="1305994"/>
              <a:chOff x="4224467" y="4470308"/>
              <a:chExt cx="6390726" cy="1305994"/>
            </a:xfrm>
          </p:grpSpPr>
          <p:sp>
            <p:nvSpPr>
              <p:cNvPr id="51" name="Title 20"/>
              <p:cNvSpPr txBox="1">
                <a:spLocks/>
              </p:cNvSpPr>
              <p:nvPr/>
            </p:nvSpPr>
            <p:spPr>
              <a:xfrm>
                <a:off x="4224467" y="4470308"/>
                <a:ext cx="4888257" cy="430946"/>
              </a:xfrm>
              <a:prstGeom prst="rect">
                <a:avLst/>
              </a:prstGeom>
            </p:spPr>
            <p:txBody>
              <a:bodyPr vert="horz" wrap="square" lIns="182886" tIns="0" rIns="182886"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2101" b="1" dirty="0">
                    <a:solidFill>
                      <a:schemeClr val="tx2"/>
                    </a:solidFill>
                    <a:latin typeface="Lato Regular"/>
                    <a:cs typeface="Lato Regular"/>
                  </a:rPr>
                  <a:t>California</a:t>
                </a:r>
              </a:p>
            </p:txBody>
          </p:sp>
          <p:sp>
            <p:nvSpPr>
              <p:cNvPr id="52" name="Title 20"/>
              <p:cNvSpPr txBox="1">
                <a:spLocks/>
              </p:cNvSpPr>
              <p:nvPr/>
            </p:nvSpPr>
            <p:spPr>
              <a:xfrm>
                <a:off x="4246747" y="4810127"/>
                <a:ext cx="6368446" cy="966175"/>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350" dirty="0">
                    <a:solidFill>
                      <a:schemeClr val="tx1"/>
                    </a:solidFill>
                    <a:latin typeface="Lato Light"/>
                    <a:cs typeface="Lato Light"/>
                  </a:rPr>
                  <a:t>Lorem ipsum dolor sit amet, consectetur adipiscing elit. Aliquam tincidunt ante nec sem congue convallis. </a:t>
                </a:r>
                <a:endParaRPr lang="en-US" sz="1350" dirty="0">
                  <a:solidFill>
                    <a:schemeClr val="tx1"/>
                  </a:solidFill>
                  <a:latin typeface="Lato Light"/>
                  <a:cs typeface="Lato Light"/>
                </a:endParaRPr>
              </a:p>
            </p:txBody>
          </p:sp>
        </p:grpSp>
        <p:sp>
          <p:nvSpPr>
            <p:cNvPr id="80" name="Rectangle 79"/>
            <p:cNvSpPr/>
            <p:nvPr/>
          </p:nvSpPr>
          <p:spPr>
            <a:xfrm>
              <a:off x="2366663" y="5879292"/>
              <a:ext cx="1070738" cy="107101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sp>
          <p:nvSpPr>
            <p:cNvPr id="85" name="AutoShape 38"/>
            <p:cNvSpPr>
              <a:spLocks/>
            </p:cNvSpPr>
            <p:nvPr/>
          </p:nvSpPr>
          <p:spPr bwMode="auto">
            <a:xfrm>
              <a:off x="2650408" y="6183269"/>
              <a:ext cx="479080" cy="4811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872" y="2850"/>
                  </a:moveTo>
                  <a:cubicBezTo>
                    <a:pt x="18363" y="3806"/>
                    <a:pt x="19524" y="5033"/>
                    <a:pt x="20354" y="6530"/>
                  </a:cubicBezTo>
                  <a:cubicBezTo>
                    <a:pt x="21184" y="8031"/>
                    <a:pt x="21599" y="9635"/>
                    <a:pt x="21599" y="11342"/>
                  </a:cubicBezTo>
                  <a:cubicBezTo>
                    <a:pt x="21599" y="12759"/>
                    <a:pt x="21318" y="14087"/>
                    <a:pt x="20754" y="15328"/>
                  </a:cubicBezTo>
                  <a:cubicBezTo>
                    <a:pt x="20184" y="16569"/>
                    <a:pt x="19415" y="17654"/>
                    <a:pt x="18433" y="18587"/>
                  </a:cubicBezTo>
                  <a:cubicBezTo>
                    <a:pt x="17451" y="19520"/>
                    <a:pt x="16300" y="20255"/>
                    <a:pt x="14984" y="20793"/>
                  </a:cubicBezTo>
                  <a:cubicBezTo>
                    <a:pt x="13669" y="21332"/>
                    <a:pt x="12269" y="21599"/>
                    <a:pt x="10775" y="21599"/>
                  </a:cubicBezTo>
                  <a:cubicBezTo>
                    <a:pt x="9287" y="21599"/>
                    <a:pt x="7890" y="21332"/>
                    <a:pt x="6584" y="20793"/>
                  </a:cubicBezTo>
                  <a:cubicBezTo>
                    <a:pt x="5278" y="20255"/>
                    <a:pt x="4136" y="19520"/>
                    <a:pt x="3160" y="18587"/>
                  </a:cubicBezTo>
                  <a:cubicBezTo>
                    <a:pt x="2184" y="17654"/>
                    <a:pt x="1412" y="16569"/>
                    <a:pt x="845" y="15328"/>
                  </a:cubicBezTo>
                  <a:cubicBezTo>
                    <a:pt x="278" y="14087"/>
                    <a:pt x="0" y="12759"/>
                    <a:pt x="0" y="11342"/>
                  </a:cubicBezTo>
                  <a:cubicBezTo>
                    <a:pt x="0" y="9635"/>
                    <a:pt x="415" y="8031"/>
                    <a:pt x="1245" y="6530"/>
                  </a:cubicBezTo>
                  <a:cubicBezTo>
                    <a:pt x="2075" y="5033"/>
                    <a:pt x="3236" y="3806"/>
                    <a:pt x="4724" y="2850"/>
                  </a:cubicBezTo>
                  <a:cubicBezTo>
                    <a:pt x="4839" y="2761"/>
                    <a:pt x="4975" y="2732"/>
                    <a:pt x="5130" y="2770"/>
                  </a:cubicBezTo>
                  <a:cubicBezTo>
                    <a:pt x="5306" y="2804"/>
                    <a:pt x="5430" y="2879"/>
                    <a:pt x="5493" y="2989"/>
                  </a:cubicBezTo>
                  <a:lnTo>
                    <a:pt x="6800" y="4797"/>
                  </a:lnTo>
                  <a:cubicBezTo>
                    <a:pt x="6896" y="4906"/>
                    <a:pt x="6927" y="5033"/>
                    <a:pt x="6887" y="5174"/>
                  </a:cubicBezTo>
                  <a:cubicBezTo>
                    <a:pt x="6848" y="5318"/>
                    <a:pt x="6769" y="5436"/>
                    <a:pt x="6654" y="5525"/>
                  </a:cubicBezTo>
                  <a:cubicBezTo>
                    <a:pt x="5630" y="6185"/>
                    <a:pt x="4833" y="7026"/>
                    <a:pt x="4269" y="8042"/>
                  </a:cubicBezTo>
                  <a:cubicBezTo>
                    <a:pt x="3703" y="9056"/>
                    <a:pt x="3421" y="10156"/>
                    <a:pt x="3421" y="11342"/>
                  </a:cubicBezTo>
                  <a:cubicBezTo>
                    <a:pt x="3421" y="12298"/>
                    <a:pt x="3612" y="13208"/>
                    <a:pt x="3993" y="14066"/>
                  </a:cubicBezTo>
                  <a:cubicBezTo>
                    <a:pt x="4375" y="14925"/>
                    <a:pt x="4900" y="15667"/>
                    <a:pt x="5569" y="16298"/>
                  </a:cubicBezTo>
                  <a:cubicBezTo>
                    <a:pt x="6236" y="16929"/>
                    <a:pt x="7021" y="17430"/>
                    <a:pt x="7918" y="17796"/>
                  </a:cubicBezTo>
                  <a:cubicBezTo>
                    <a:pt x="8815" y="18161"/>
                    <a:pt x="9769" y="18346"/>
                    <a:pt x="10772" y="18346"/>
                  </a:cubicBezTo>
                  <a:cubicBezTo>
                    <a:pt x="11778" y="18346"/>
                    <a:pt x="12733" y="18161"/>
                    <a:pt x="13639" y="17796"/>
                  </a:cubicBezTo>
                  <a:cubicBezTo>
                    <a:pt x="14542" y="17430"/>
                    <a:pt x="15333" y="16929"/>
                    <a:pt x="16009" y="16298"/>
                  </a:cubicBezTo>
                  <a:cubicBezTo>
                    <a:pt x="16684" y="15668"/>
                    <a:pt x="17215" y="14927"/>
                    <a:pt x="17596" y="14075"/>
                  </a:cubicBezTo>
                  <a:cubicBezTo>
                    <a:pt x="17978" y="13220"/>
                    <a:pt x="18169" y="12307"/>
                    <a:pt x="18169" y="11342"/>
                  </a:cubicBezTo>
                  <a:cubicBezTo>
                    <a:pt x="18169" y="10156"/>
                    <a:pt x="17881" y="9056"/>
                    <a:pt x="17312" y="8042"/>
                  </a:cubicBezTo>
                  <a:cubicBezTo>
                    <a:pt x="16742" y="7023"/>
                    <a:pt x="15951" y="6185"/>
                    <a:pt x="14933" y="5525"/>
                  </a:cubicBezTo>
                  <a:cubicBezTo>
                    <a:pt x="14800" y="5436"/>
                    <a:pt x="14721" y="5324"/>
                    <a:pt x="14703" y="5197"/>
                  </a:cubicBezTo>
                  <a:cubicBezTo>
                    <a:pt x="14663" y="5050"/>
                    <a:pt x="14693" y="4915"/>
                    <a:pt x="14787" y="4797"/>
                  </a:cubicBezTo>
                  <a:lnTo>
                    <a:pt x="16066" y="2989"/>
                  </a:lnTo>
                  <a:cubicBezTo>
                    <a:pt x="16160" y="2879"/>
                    <a:pt x="16284" y="2810"/>
                    <a:pt x="16436" y="2784"/>
                  </a:cubicBezTo>
                  <a:cubicBezTo>
                    <a:pt x="16593" y="2755"/>
                    <a:pt x="16739" y="2778"/>
                    <a:pt x="16872" y="2850"/>
                  </a:cubicBezTo>
                  <a:moveTo>
                    <a:pt x="9663" y="10778"/>
                  </a:moveTo>
                  <a:cubicBezTo>
                    <a:pt x="9509" y="10778"/>
                    <a:pt x="9375" y="10726"/>
                    <a:pt x="9263" y="10625"/>
                  </a:cubicBezTo>
                  <a:cubicBezTo>
                    <a:pt x="9154" y="10524"/>
                    <a:pt x="9096" y="10398"/>
                    <a:pt x="9096" y="10239"/>
                  </a:cubicBezTo>
                  <a:lnTo>
                    <a:pt x="9096" y="535"/>
                  </a:lnTo>
                  <a:cubicBezTo>
                    <a:pt x="9096" y="388"/>
                    <a:pt x="9151" y="264"/>
                    <a:pt x="9257" y="158"/>
                  </a:cubicBezTo>
                  <a:cubicBezTo>
                    <a:pt x="9363" y="48"/>
                    <a:pt x="9496" y="0"/>
                    <a:pt x="9663" y="0"/>
                  </a:cubicBezTo>
                  <a:lnTo>
                    <a:pt x="11942" y="0"/>
                  </a:lnTo>
                  <a:cubicBezTo>
                    <a:pt x="12096" y="0"/>
                    <a:pt x="12230" y="48"/>
                    <a:pt x="12339" y="158"/>
                  </a:cubicBezTo>
                  <a:cubicBezTo>
                    <a:pt x="12451" y="264"/>
                    <a:pt x="12509" y="388"/>
                    <a:pt x="12509" y="535"/>
                  </a:cubicBezTo>
                  <a:lnTo>
                    <a:pt x="12509" y="10239"/>
                  </a:lnTo>
                  <a:cubicBezTo>
                    <a:pt x="12509" y="10386"/>
                    <a:pt x="12454" y="10513"/>
                    <a:pt x="12348" y="10620"/>
                  </a:cubicBezTo>
                  <a:cubicBezTo>
                    <a:pt x="12242" y="10723"/>
                    <a:pt x="12106" y="10778"/>
                    <a:pt x="11942" y="10778"/>
                  </a:cubicBezTo>
                  <a:lnTo>
                    <a:pt x="9663" y="10778"/>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4" name="Group 3"/>
          <p:cNvGrpSpPr/>
          <p:nvPr/>
        </p:nvGrpSpPr>
        <p:grpSpPr>
          <a:xfrm>
            <a:off x="1825603" y="6781790"/>
            <a:ext cx="5718618" cy="979751"/>
            <a:chOff x="2366663" y="7380251"/>
            <a:chExt cx="7622838" cy="1305994"/>
          </a:xfrm>
        </p:grpSpPr>
        <p:grpSp>
          <p:nvGrpSpPr>
            <p:cNvPr id="53" name="Group 52"/>
            <p:cNvGrpSpPr/>
            <p:nvPr/>
          </p:nvGrpSpPr>
          <p:grpSpPr>
            <a:xfrm>
              <a:off x="3598775" y="7380251"/>
              <a:ext cx="6390726" cy="1305994"/>
              <a:chOff x="4224467" y="4470308"/>
              <a:chExt cx="6390726" cy="1305994"/>
            </a:xfrm>
          </p:grpSpPr>
          <p:sp>
            <p:nvSpPr>
              <p:cNvPr id="54" name="Title 20"/>
              <p:cNvSpPr txBox="1">
                <a:spLocks/>
              </p:cNvSpPr>
              <p:nvPr/>
            </p:nvSpPr>
            <p:spPr>
              <a:xfrm>
                <a:off x="4224467" y="4470308"/>
                <a:ext cx="4888257" cy="430946"/>
              </a:xfrm>
              <a:prstGeom prst="rect">
                <a:avLst/>
              </a:prstGeom>
            </p:spPr>
            <p:txBody>
              <a:bodyPr vert="horz" wrap="square" lIns="182886" tIns="0" rIns="182886"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2101" b="1" dirty="0">
                    <a:solidFill>
                      <a:schemeClr val="tx2"/>
                    </a:solidFill>
                    <a:latin typeface="Lato Regular"/>
                    <a:cs typeface="Lato Regular"/>
                  </a:rPr>
                  <a:t>Washington</a:t>
                </a:r>
              </a:p>
            </p:txBody>
          </p:sp>
          <p:sp>
            <p:nvSpPr>
              <p:cNvPr id="55" name="Title 20"/>
              <p:cNvSpPr txBox="1">
                <a:spLocks/>
              </p:cNvSpPr>
              <p:nvPr/>
            </p:nvSpPr>
            <p:spPr>
              <a:xfrm>
                <a:off x="4246747" y="4810127"/>
                <a:ext cx="6368446" cy="966175"/>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350" dirty="0">
                    <a:solidFill>
                      <a:schemeClr val="tx1"/>
                    </a:solidFill>
                    <a:latin typeface="Lato Light"/>
                    <a:cs typeface="Lato Light"/>
                  </a:rPr>
                  <a:t>Lorem ipsum dolor sit amet, consectetur adipiscing elit. Aliquam tincidunt ante nec sem congue convallis. </a:t>
                </a:r>
                <a:endParaRPr lang="en-US" sz="1350" dirty="0">
                  <a:solidFill>
                    <a:schemeClr val="tx1"/>
                  </a:solidFill>
                  <a:latin typeface="Lato Light"/>
                  <a:cs typeface="Lato Light"/>
                </a:endParaRPr>
              </a:p>
            </p:txBody>
          </p:sp>
        </p:grpSp>
        <p:sp>
          <p:nvSpPr>
            <p:cNvPr id="81" name="Rectangle 80"/>
            <p:cNvSpPr/>
            <p:nvPr/>
          </p:nvSpPr>
          <p:spPr>
            <a:xfrm>
              <a:off x="2366663" y="7478254"/>
              <a:ext cx="1070738" cy="107101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sp>
          <p:nvSpPr>
            <p:cNvPr id="86" name="AutoShape 84"/>
            <p:cNvSpPr>
              <a:spLocks/>
            </p:cNvSpPr>
            <p:nvPr/>
          </p:nvSpPr>
          <p:spPr bwMode="auto">
            <a:xfrm>
              <a:off x="2633701" y="7745984"/>
              <a:ext cx="479080" cy="4811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2" y="0"/>
                  </a:moveTo>
                  <a:cubicBezTo>
                    <a:pt x="12101" y="0"/>
                    <a:pt x="13398" y="296"/>
                    <a:pt x="14685" y="897"/>
                  </a:cubicBezTo>
                  <a:cubicBezTo>
                    <a:pt x="15972" y="1496"/>
                    <a:pt x="17128" y="2309"/>
                    <a:pt x="18152" y="3337"/>
                  </a:cubicBezTo>
                  <a:cubicBezTo>
                    <a:pt x="19173" y="4365"/>
                    <a:pt x="20002" y="5565"/>
                    <a:pt x="20642" y="6941"/>
                  </a:cubicBezTo>
                  <a:cubicBezTo>
                    <a:pt x="21277" y="8313"/>
                    <a:pt x="21599" y="9784"/>
                    <a:pt x="21599" y="11354"/>
                  </a:cubicBezTo>
                  <a:cubicBezTo>
                    <a:pt x="21599" y="12995"/>
                    <a:pt x="21305" y="14571"/>
                    <a:pt x="20722" y="16085"/>
                  </a:cubicBezTo>
                  <a:lnTo>
                    <a:pt x="20416" y="16895"/>
                  </a:lnTo>
                  <a:lnTo>
                    <a:pt x="18455" y="17245"/>
                  </a:lnTo>
                  <a:cubicBezTo>
                    <a:pt x="18253" y="18183"/>
                    <a:pt x="17836" y="18965"/>
                    <a:pt x="17210" y="19589"/>
                  </a:cubicBezTo>
                  <a:cubicBezTo>
                    <a:pt x="16584" y="20207"/>
                    <a:pt x="15843" y="20521"/>
                    <a:pt x="14996" y="20521"/>
                  </a:cubicBezTo>
                  <a:lnTo>
                    <a:pt x="14996" y="21074"/>
                  </a:lnTo>
                  <a:cubicBezTo>
                    <a:pt x="14996" y="21218"/>
                    <a:pt x="14953" y="21343"/>
                    <a:pt x="14862" y="21447"/>
                  </a:cubicBezTo>
                  <a:cubicBezTo>
                    <a:pt x="14770" y="21549"/>
                    <a:pt x="14664" y="21599"/>
                    <a:pt x="14534" y="21599"/>
                  </a:cubicBezTo>
                  <a:lnTo>
                    <a:pt x="13633" y="21599"/>
                  </a:lnTo>
                  <a:cubicBezTo>
                    <a:pt x="13513" y="21599"/>
                    <a:pt x="13407" y="21549"/>
                    <a:pt x="13322" y="21447"/>
                  </a:cubicBezTo>
                  <a:cubicBezTo>
                    <a:pt x="13238" y="21343"/>
                    <a:pt x="13193" y="21218"/>
                    <a:pt x="13193" y="21074"/>
                  </a:cubicBezTo>
                  <a:lnTo>
                    <a:pt x="13193" y="11354"/>
                  </a:lnTo>
                  <a:cubicBezTo>
                    <a:pt x="13193" y="11210"/>
                    <a:pt x="13238" y="11081"/>
                    <a:pt x="13322" y="10970"/>
                  </a:cubicBezTo>
                  <a:cubicBezTo>
                    <a:pt x="13407" y="10857"/>
                    <a:pt x="13513" y="10798"/>
                    <a:pt x="13633" y="10798"/>
                  </a:cubicBezTo>
                  <a:lnTo>
                    <a:pt x="14534" y="10798"/>
                  </a:lnTo>
                  <a:cubicBezTo>
                    <a:pt x="14654" y="10798"/>
                    <a:pt x="14763" y="10857"/>
                    <a:pt x="14857" y="10970"/>
                  </a:cubicBezTo>
                  <a:cubicBezTo>
                    <a:pt x="14949" y="11081"/>
                    <a:pt x="14996" y="11210"/>
                    <a:pt x="14996" y="11354"/>
                  </a:cubicBezTo>
                  <a:lnTo>
                    <a:pt x="14996" y="11880"/>
                  </a:lnTo>
                  <a:cubicBezTo>
                    <a:pt x="15655" y="11880"/>
                    <a:pt x="16262" y="12077"/>
                    <a:pt x="16810" y="12476"/>
                  </a:cubicBezTo>
                  <a:cubicBezTo>
                    <a:pt x="17359" y="12874"/>
                    <a:pt x="17787" y="13396"/>
                    <a:pt x="18095" y="14046"/>
                  </a:cubicBezTo>
                  <a:lnTo>
                    <a:pt x="18533" y="13947"/>
                  </a:lnTo>
                  <a:cubicBezTo>
                    <a:pt x="18782" y="13136"/>
                    <a:pt x="18900" y="12272"/>
                    <a:pt x="18893" y="11354"/>
                  </a:cubicBezTo>
                  <a:cubicBezTo>
                    <a:pt x="18893" y="10228"/>
                    <a:pt x="18648" y="9177"/>
                    <a:pt x="18156" y="8194"/>
                  </a:cubicBezTo>
                  <a:cubicBezTo>
                    <a:pt x="17665" y="7220"/>
                    <a:pt x="17024" y="6362"/>
                    <a:pt x="16238" y="5622"/>
                  </a:cubicBezTo>
                  <a:cubicBezTo>
                    <a:pt x="15455" y="4882"/>
                    <a:pt x="14584" y="4300"/>
                    <a:pt x="13621" y="3877"/>
                  </a:cubicBezTo>
                  <a:cubicBezTo>
                    <a:pt x="12659" y="3456"/>
                    <a:pt x="11717" y="3241"/>
                    <a:pt x="10792" y="3241"/>
                  </a:cubicBezTo>
                  <a:cubicBezTo>
                    <a:pt x="9868" y="3241"/>
                    <a:pt x="8929" y="3456"/>
                    <a:pt x="7971" y="3877"/>
                  </a:cubicBezTo>
                  <a:cubicBezTo>
                    <a:pt x="7015" y="4300"/>
                    <a:pt x="6140" y="4879"/>
                    <a:pt x="5358" y="5608"/>
                  </a:cubicBezTo>
                  <a:cubicBezTo>
                    <a:pt x="4572" y="6336"/>
                    <a:pt x="3934" y="7198"/>
                    <a:pt x="3443" y="8183"/>
                  </a:cubicBezTo>
                  <a:cubicBezTo>
                    <a:pt x="2951" y="9171"/>
                    <a:pt x="2704" y="10219"/>
                    <a:pt x="2704" y="11329"/>
                  </a:cubicBezTo>
                  <a:cubicBezTo>
                    <a:pt x="2704" y="12267"/>
                    <a:pt x="2824" y="13136"/>
                    <a:pt x="3066" y="13947"/>
                  </a:cubicBezTo>
                  <a:lnTo>
                    <a:pt x="3504" y="14046"/>
                  </a:lnTo>
                  <a:cubicBezTo>
                    <a:pt x="3812" y="13396"/>
                    <a:pt x="4240" y="12874"/>
                    <a:pt x="4789" y="12476"/>
                  </a:cubicBezTo>
                  <a:cubicBezTo>
                    <a:pt x="5337" y="12077"/>
                    <a:pt x="5942" y="11880"/>
                    <a:pt x="6603" y="11880"/>
                  </a:cubicBezTo>
                  <a:lnTo>
                    <a:pt x="6603" y="11354"/>
                  </a:lnTo>
                  <a:cubicBezTo>
                    <a:pt x="6603" y="11210"/>
                    <a:pt x="6646" y="11081"/>
                    <a:pt x="6737" y="10970"/>
                  </a:cubicBezTo>
                  <a:cubicBezTo>
                    <a:pt x="6827" y="10857"/>
                    <a:pt x="6935" y="10798"/>
                    <a:pt x="7065" y="10798"/>
                  </a:cubicBezTo>
                  <a:lnTo>
                    <a:pt x="7966" y="10798"/>
                  </a:lnTo>
                  <a:cubicBezTo>
                    <a:pt x="8086" y="10798"/>
                    <a:pt x="8187" y="10857"/>
                    <a:pt x="8270" y="10970"/>
                  </a:cubicBezTo>
                  <a:cubicBezTo>
                    <a:pt x="8352" y="11081"/>
                    <a:pt x="8392" y="11210"/>
                    <a:pt x="8392" y="11354"/>
                  </a:cubicBezTo>
                  <a:lnTo>
                    <a:pt x="8392" y="21074"/>
                  </a:lnTo>
                  <a:cubicBezTo>
                    <a:pt x="8392" y="21218"/>
                    <a:pt x="8352" y="21343"/>
                    <a:pt x="8270" y="21447"/>
                  </a:cubicBezTo>
                  <a:cubicBezTo>
                    <a:pt x="8187" y="21549"/>
                    <a:pt x="8086" y="21599"/>
                    <a:pt x="7966" y="21599"/>
                  </a:cubicBezTo>
                  <a:lnTo>
                    <a:pt x="7065" y="21599"/>
                  </a:lnTo>
                  <a:cubicBezTo>
                    <a:pt x="6945" y="21599"/>
                    <a:pt x="6836" y="21549"/>
                    <a:pt x="6742" y="21447"/>
                  </a:cubicBezTo>
                  <a:cubicBezTo>
                    <a:pt x="6650" y="21343"/>
                    <a:pt x="6603" y="21218"/>
                    <a:pt x="6603" y="21074"/>
                  </a:cubicBezTo>
                  <a:lnTo>
                    <a:pt x="6603" y="20521"/>
                  </a:lnTo>
                  <a:cubicBezTo>
                    <a:pt x="6189" y="20521"/>
                    <a:pt x="5789" y="20436"/>
                    <a:pt x="5403" y="20270"/>
                  </a:cubicBezTo>
                  <a:cubicBezTo>
                    <a:pt x="5015" y="20103"/>
                    <a:pt x="4671" y="19877"/>
                    <a:pt x="4370" y="19589"/>
                  </a:cubicBezTo>
                  <a:cubicBezTo>
                    <a:pt x="4073" y="19298"/>
                    <a:pt x="3814" y="18956"/>
                    <a:pt x="3598" y="18558"/>
                  </a:cubicBezTo>
                  <a:cubicBezTo>
                    <a:pt x="3388" y="18163"/>
                    <a:pt x="3233" y="17725"/>
                    <a:pt x="3144" y="17245"/>
                  </a:cubicBezTo>
                  <a:lnTo>
                    <a:pt x="1172" y="16895"/>
                  </a:lnTo>
                  <a:lnTo>
                    <a:pt x="877" y="16085"/>
                  </a:lnTo>
                  <a:cubicBezTo>
                    <a:pt x="294" y="14571"/>
                    <a:pt x="0" y="12987"/>
                    <a:pt x="0" y="11326"/>
                  </a:cubicBezTo>
                  <a:cubicBezTo>
                    <a:pt x="0" y="9776"/>
                    <a:pt x="320" y="8310"/>
                    <a:pt x="957" y="6938"/>
                  </a:cubicBezTo>
                  <a:cubicBezTo>
                    <a:pt x="1595" y="5563"/>
                    <a:pt x="2426" y="4363"/>
                    <a:pt x="3447" y="3335"/>
                  </a:cubicBezTo>
                  <a:cubicBezTo>
                    <a:pt x="4469" y="2307"/>
                    <a:pt x="5622" y="1493"/>
                    <a:pt x="6909" y="895"/>
                  </a:cubicBezTo>
                  <a:cubicBezTo>
                    <a:pt x="8192" y="296"/>
                    <a:pt x="9486" y="0"/>
                    <a:pt x="10792" y="0"/>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439" name="Group 438"/>
          <p:cNvGrpSpPr/>
          <p:nvPr/>
        </p:nvGrpSpPr>
        <p:grpSpPr>
          <a:xfrm>
            <a:off x="2049280" y="9726298"/>
            <a:ext cx="3437348" cy="457357"/>
            <a:chOff x="991211" y="4381500"/>
            <a:chExt cx="1718674" cy="228619"/>
          </a:xfrm>
        </p:grpSpPr>
        <p:sp>
          <p:nvSpPr>
            <p:cNvPr id="440" name="Rounded Rectangle 439"/>
            <p:cNvSpPr/>
            <p:nvPr/>
          </p:nvSpPr>
          <p:spPr>
            <a:xfrm>
              <a:off x="991211" y="4381500"/>
              <a:ext cx="1718674" cy="228600"/>
            </a:xfrm>
            <a:prstGeom prst="roundRect">
              <a:avLst/>
            </a:prstGeom>
            <a:solidFill>
              <a:schemeClr val="accent1"/>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701" dirty="0">
                <a:latin typeface="Lato Light"/>
                <a:cs typeface="Lato Light"/>
              </a:endParaRPr>
            </a:p>
          </p:txBody>
        </p:sp>
        <p:sp>
          <p:nvSpPr>
            <p:cNvPr id="441" name="Rectangle 129"/>
            <p:cNvSpPr>
              <a:spLocks/>
            </p:cNvSpPr>
            <p:nvPr/>
          </p:nvSpPr>
          <p:spPr bwMode="auto">
            <a:xfrm>
              <a:off x="1040523" y="4415136"/>
              <a:ext cx="1631350" cy="194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11265" algn="l"/>
                  <a:tab pos="1422530" algn="l"/>
                  <a:tab pos="2133795" algn="l"/>
                  <a:tab pos="2845061" algn="l"/>
                  <a:tab pos="3556326" algn="l"/>
                  <a:tab pos="4267591" algn="l"/>
                  <a:tab pos="4978856" algn="l"/>
                  <a:tab pos="5690121" algn="l"/>
                  <a:tab pos="6401386" algn="l"/>
                  <a:tab pos="7112651" algn="l"/>
                  <a:tab pos="7823917" algn="l"/>
                  <a:tab pos="8535182" algn="l"/>
                </a:tabLst>
              </a:pPr>
              <a:r>
                <a:rPr lang="en-US" sz="1800" b="1" dirty="0">
                  <a:solidFill>
                    <a:srgbClr val="FFFFFF"/>
                  </a:solidFill>
                  <a:latin typeface="Lato Regular"/>
                  <a:ea typeface="ＭＳ Ｐゴシック" charset="0"/>
                  <a:cs typeface="Lato Regular"/>
                  <a:sym typeface="Helvetica" charset="0"/>
                </a:rPr>
                <a:t>TEXAS</a:t>
              </a:r>
            </a:p>
          </p:txBody>
        </p:sp>
      </p:grpSp>
      <p:grpSp>
        <p:nvGrpSpPr>
          <p:cNvPr id="442" name="Group 441"/>
          <p:cNvGrpSpPr/>
          <p:nvPr/>
        </p:nvGrpSpPr>
        <p:grpSpPr>
          <a:xfrm>
            <a:off x="5669161" y="9726298"/>
            <a:ext cx="3437348" cy="457357"/>
            <a:chOff x="2801152" y="4381500"/>
            <a:chExt cx="1718674" cy="228619"/>
          </a:xfrm>
        </p:grpSpPr>
        <p:sp>
          <p:nvSpPr>
            <p:cNvPr id="443" name="Rounded Rectangle 442"/>
            <p:cNvSpPr/>
            <p:nvPr/>
          </p:nvSpPr>
          <p:spPr>
            <a:xfrm>
              <a:off x="2801152" y="4381500"/>
              <a:ext cx="1718674" cy="228600"/>
            </a:xfrm>
            <a:prstGeom prst="roundRect">
              <a:avLst/>
            </a:prstGeom>
            <a:solidFill>
              <a:schemeClr val="accent2"/>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701" dirty="0">
                <a:latin typeface="Lato Light"/>
                <a:cs typeface="Lato Light"/>
              </a:endParaRPr>
            </a:p>
          </p:txBody>
        </p:sp>
        <p:sp>
          <p:nvSpPr>
            <p:cNvPr id="444" name="Rectangle 129"/>
            <p:cNvSpPr>
              <a:spLocks/>
            </p:cNvSpPr>
            <p:nvPr/>
          </p:nvSpPr>
          <p:spPr bwMode="auto">
            <a:xfrm>
              <a:off x="2850025" y="4415136"/>
              <a:ext cx="1631350" cy="194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11265" algn="l"/>
                  <a:tab pos="1422530" algn="l"/>
                  <a:tab pos="2133795" algn="l"/>
                  <a:tab pos="2845061" algn="l"/>
                  <a:tab pos="3556326" algn="l"/>
                  <a:tab pos="4267591" algn="l"/>
                  <a:tab pos="4978856" algn="l"/>
                  <a:tab pos="5690121" algn="l"/>
                  <a:tab pos="6401386" algn="l"/>
                  <a:tab pos="7112651" algn="l"/>
                  <a:tab pos="7823917" algn="l"/>
                  <a:tab pos="8535182" algn="l"/>
                </a:tabLst>
              </a:pPr>
              <a:r>
                <a:rPr lang="en-US" sz="1800" b="1" dirty="0">
                  <a:solidFill>
                    <a:srgbClr val="FFFFFF"/>
                  </a:solidFill>
                  <a:latin typeface="Lato Regular"/>
                  <a:ea typeface="ＭＳ Ｐゴシック" charset="0"/>
                  <a:cs typeface="Lato Regular"/>
                  <a:sym typeface="Helvetica" charset="0"/>
                </a:rPr>
                <a:t>CALIFORNIA</a:t>
              </a:r>
            </a:p>
          </p:txBody>
        </p:sp>
      </p:grpSp>
      <p:grpSp>
        <p:nvGrpSpPr>
          <p:cNvPr id="445" name="Group 444"/>
          <p:cNvGrpSpPr/>
          <p:nvPr/>
        </p:nvGrpSpPr>
        <p:grpSpPr>
          <a:xfrm>
            <a:off x="9289044" y="9726298"/>
            <a:ext cx="3437348" cy="457357"/>
            <a:chOff x="4611093" y="4381500"/>
            <a:chExt cx="1718674" cy="228619"/>
          </a:xfrm>
          <a:solidFill>
            <a:schemeClr val="accent3"/>
          </a:solidFill>
        </p:grpSpPr>
        <p:sp>
          <p:nvSpPr>
            <p:cNvPr id="446" name="Rounded Rectangle 445"/>
            <p:cNvSpPr/>
            <p:nvPr/>
          </p:nvSpPr>
          <p:spPr>
            <a:xfrm>
              <a:off x="4611093" y="4381500"/>
              <a:ext cx="1718674" cy="228600"/>
            </a:xfrm>
            <a:prstGeom prst="roundRect">
              <a:avLst/>
            </a:prstGeom>
            <a:grp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701" dirty="0">
                <a:latin typeface="Lato Light"/>
                <a:cs typeface="Lato Light"/>
              </a:endParaRPr>
            </a:p>
          </p:txBody>
        </p:sp>
        <p:sp>
          <p:nvSpPr>
            <p:cNvPr id="447" name="Rectangle 129"/>
            <p:cNvSpPr>
              <a:spLocks/>
            </p:cNvSpPr>
            <p:nvPr/>
          </p:nvSpPr>
          <p:spPr bwMode="auto">
            <a:xfrm>
              <a:off x="4661479" y="4415136"/>
              <a:ext cx="1631350" cy="194983"/>
            </a:xfrm>
            <a:prstGeom prst="rect">
              <a:avLst/>
            </a:prstGeom>
            <a:grp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11265" algn="l"/>
                  <a:tab pos="1422530" algn="l"/>
                  <a:tab pos="2133795" algn="l"/>
                  <a:tab pos="2845061" algn="l"/>
                  <a:tab pos="3556326" algn="l"/>
                  <a:tab pos="4267591" algn="l"/>
                  <a:tab pos="4978856" algn="l"/>
                  <a:tab pos="5690121" algn="l"/>
                  <a:tab pos="6401386" algn="l"/>
                  <a:tab pos="7112651" algn="l"/>
                  <a:tab pos="7823917" algn="l"/>
                  <a:tab pos="8535182" algn="l"/>
                </a:tabLst>
              </a:pPr>
              <a:r>
                <a:rPr lang="en-US" sz="1800" b="1" dirty="0">
                  <a:solidFill>
                    <a:srgbClr val="FFFFFF"/>
                  </a:solidFill>
                  <a:latin typeface="Lato Regular"/>
                  <a:ea typeface="ＭＳ Ｐゴシック" charset="0"/>
                  <a:cs typeface="Lato Regular"/>
                  <a:sym typeface="Helvetica" charset="0"/>
                </a:rPr>
                <a:t>FLORIDA</a:t>
              </a:r>
            </a:p>
          </p:txBody>
        </p:sp>
      </p:grpSp>
      <p:grpSp>
        <p:nvGrpSpPr>
          <p:cNvPr id="448" name="Group 447"/>
          <p:cNvGrpSpPr/>
          <p:nvPr/>
        </p:nvGrpSpPr>
        <p:grpSpPr>
          <a:xfrm>
            <a:off x="12908926" y="9726298"/>
            <a:ext cx="3437348" cy="457357"/>
            <a:chOff x="6421034" y="4381500"/>
            <a:chExt cx="1718674" cy="228619"/>
          </a:xfrm>
          <a:solidFill>
            <a:schemeClr val="accent4"/>
          </a:solidFill>
        </p:grpSpPr>
        <p:sp>
          <p:nvSpPr>
            <p:cNvPr id="449" name="Rounded Rectangle 448"/>
            <p:cNvSpPr/>
            <p:nvPr/>
          </p:nvSpPr>
          <p:spPr>
            <a:xfrm>
              <a:off x="6421034" y="4381500"/>
              <a:ext cx="1718674" cy="228600"/>
            </a:xfrm>
            <a:prstGeom prst="roundRect">
              <a:avLst/>
            </a:prstGeom>
            <a:grp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701" dirty="0">
                <a:latin typeface="Lato Light"/>
                <a:cs typeface="Lato Light"/>
              </a:endParaRPr>
            </a:p>
          </p:txBody>
        </p:sp>
        <p:sp>
          <p:nvSpPr>
            <p:cNvPr id="450" name="Rectangle 129"/>
            <p:cNvSpPr>
              <a:spLocks/>
            </p:cNvSpPr>
            <p:nvPr/>
          </p:nvSpPr>
          <p:spPr bwMode="auto">
            <a:xfrm>
              <a:off x="6463908" y="4415136"/>
              <a:ext cx="1631350" cy="194983"/>
            </a:xfrm>
            <a:prstGeom prst="rect">
              <a:avLst/>
            </a:prstGeom>
            <a:grp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11265" algn="l"/>
                  <a:tab pos="1422530" algn="l"/>
                  <a:tab pos="2133795" algn="l"/>
                  <a:tab pos="2845061" algn="l"/>
                  <a:tab pos="3556326" algn="l"/>
                  <a:tab pos="4267591" algn="l"/>
                  <a:tab pos="4978856" algn="l"/>
                  <a:tab pos="5690121" algn="l"/>
                  <a:tab pos="6401386" algn="l"/>
                  <a:tab pos="7112651" algn="l"/>
                  <a:tab pos="7823917" algn="l"/>
                  <a:tab pos="8535182" algn="l"/>
                </a:tabLst>
              </a:pPr>
              <a:r>
                <a:rPr lang="en-US" sz="1800" b="1" dirty="0">
                  <a:solidFill>
                    <a:srgbClr val="FFFFFF"/>
                  </a:solidFill>
                  <a:latin typeface="Lato Regular"/>
                  <a:ea typeface="ＭＳ Ｐゴシック" charset="0"/>
                  <a:cs typeface="Lato Regular"/>
                  <a:sym typeface="Helvetica" charset="0"/>
                </a:rPr>
                <a:t>NEW MEXICO</a:t>
              </a:r>
            </a:p>
          </p:txBody>
        </p:sp>
      </p:grpSp>
      <p:grpSp>
        <p:nvGrpSpPr>
          <p:cNvPr id="9" name="Group 8"/>
          <p:cNvGrpSpPr/>
          <p:nvPr/>
        </p:nvGrpSpPr>
        <p:grpSpPr>
          <a:xfrm>
            <a:off x="9231949" y="4226652"/>
            <a:ext cx="7735739" cy="4751756"/>
            <a:chOff x="12239219" y="3974289"/>
            <a:chExt cx="10311633" cy="6334025"/>
          </a:xfrm>
        </p:grpSpPr>
        <p:sp>
          <p:nvSpPr>
            <p:cNvPr id="455" name="Freeform 1"/>
            <p:cNvSpPr>
              <a:spLocks noChangeArrowheads="1"/>
            </p:cNvSpPr>
            <p:nvPr/>
          </p:nvSpPr>
          <p:spPr bwMode="auto">
            <a:xfrm>
              <a:off x="20625828" y="10060148"/>
              <a:ext cx="16234" cy="25513"/>
            </a:xfrm>
            <a:custGeom>
              <a:avLst/>
              <a:gdLst>
                <a:gd name="T0" fmla="*/ 15 w 32"/>
                <a:gd name="T1" fmla="*/ 0 h 49"/>
                <a:gd name="T2" fmla="*/ 15 w 32"/>
                <a:gd name="T3" fmla="*/ 0 h 49"/>
                <a:gd name="T4" fmla="*/ 0 w 32"/>
                <a:gd name="T5" fmla="*/ 16 h 49"/>
                <a:gd name="T6" fmla="*/ 15 w 32"/>
                <a:gd name="T7" fmla="*/ 32 h 49"/>
                <a:gd name="T8" fmla="*/ 15 w 32"/>
                <a:gd name="T9" fmla="*/ 0 h 49"/>
              </a:gdLst>
              <a:ahLst/>
              <a:cxnLst>
                <a:cxn ang="0">
                  <a:pos x="T0" y="T1"/>
                </a:cxn>
                <a:cxn ang="0">
                  <a:pos x="T2" y="T3"/>
                </a:cxn>
                <a:cxn ang="0">
                  <a:pos x="T4" y="T5"/>
                </a:cxn>
                <a:cxn ang="0">
                  <a:pos x="T6" y="T7"/>
                </a:cxn>
                <a:cxn ang="0">
                  <a:pos x="T8" y="T9"/>
                </a:cxn>
              </a:cxnLst>
              <a:rect l="0" t="0" r="r" b="b"/>
              <a:pathLst>
                <a:path w="32" h="49">
                  <a:moveTo>
                    <a:pt x="15" y="0"/>
                  </a:moveTo>
                  <a:lnTo>
                    <a:pt x="15" y="0"/>
                  </a:lnTo>
                  <a:cubicBezTo>
                    <a:pt x="15" y="0"/>
                    <a:pt x="0" y="8"/>
                    <a:pt x="0" y="16"/>
                  </a:cubicBezTo>
                  <a:cubicBezTo>
                    <a:pt x="0" y="32"/>
                    <a:pt x="7" y="48"/>
                    <a:pt x="15" y="32"/>
                  </a:cubicBezTo>
                  <a:cubicBezTo>
                    <a:pt x="23" y="24"/>
                    <a:pt x="31" y="0"/>
                    <a:pt x="15"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56" name="Freeform 2"/>
            <p:cNvSpPr>
              <a:spLocks noChangeArrowheads="1"/>
            </p:cNvSpPr>
            <p:nvPr/>
          </p:nvSpPr>
          <p:spPr bwMode="auto">
            <a:xfrm>
              <a:off x="20625828" y="10060148"/>
              <a:ext cx="16234" cy="20874"/>
            </a:xfrm>
            <a:custGeom>
              <a:avLst/>
              <a:gdLst>
                <a:gd name="T0" fmla="*/ 7 w 32"/>
                <a:gd name="T1" fmla="*/ 40 h 41"/>
                <a:gd name="T2" fmla="*/ 7 w 32"/>
                <a:gd name="T3" fmla="*/ 40 h 41"/>
                <a:gd name="T4" fmla="*/ 7 w 32"/>
                <a:gd name="T5" fmla="*/ 40 h 41"/>
                <a:gd name="T6" fmla="*/ 0 w 32"/>
                <a:gd name="T7" fmla="*/ 16 h 41"/>
                <a:gd name="T8" fmla="*/ 15 w 32"/>
                <a:gd name="T9" fmla="*/ 0 h 41"/>
                <a:gd name="T10" fmla="*/ 15 w 32"/>
                <a:gd name="T11" fmla="*/ 0 h 41"/>
                <a:gd name="T12" fmla="*/ 23 w 32"/>
                <a:gd name="T13" fmla="*/ 0 h 41"/>
                <a:gd name="T14" fmla="*/ 15 w 32"/>
                <a:gd name="T15" fmla="*/ 32 h 41"/>
                <a:gd name="T16" fmla="*/ 7 w 32"/>
                <a:gd name="T17" fmla="*/ 40 h 41"/>
                <a:gd name="T18" fmla="*/ 15 w 32"/>
                <a:gd name="T19" fmla="*/ 8 h 41"/>
                <a:gd name="T20" fmla="*/ 15 w 32"/>
                <a:gd name="T21" fmla="*/ 8 h 41"/>
                <a:gd name="T22" fmla="*/ 7 w 32"/>
                <a:gd name="T23" fmla="*/ 16 h 41"/>
                <a:gd name="T24" fmla="*/ 7 w 32"/>
                <a:gd name="T25" fmla="*/ 32 h 41"/>
                <a:gd name="T26" fmla="*/ 15 w 32"/>
                <a:gd name="T27" fmla="*/ 32 h 41"/>
                <a:gd name="T28" fmla="*/ 15 w 32"/>
                <a:gd name="T2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1">
                  <a:moveTo>
                    <a:pt x="7" y="40"/>
                  </a:moveTo>
                  <a:lnTo>
                    <a:pt x="7" y="40"/>
                  </a:lnTo>
                  <a:lnTo>
                    <a:pt x="7" y="40"/>
                  </a:lnTo>
                  <a:cubicBezTo>
                    <a:pt x="0" y="40"/>
                    <a:pt x="0" y="24"/>
                    <a:pt x="0" y="16"/>
                  </a:cubicBezTo>
                  <a:cubicBezTo>
                    <a:pt x="0" y="0"/>
                    <a:pt x="15" y="0"/>
                    <a:pt x="15" y="0"/>
                  </a:cubicBezTo>
                  <a:lnTo>
                    <a:pt x="15" y="0"/>
                  </a:lnTo>
                  <a:cubicBezTo>
                    <a:pt x="23" y="0"/>
                    <a:pt x="23" y="0"/>
                    <a:pt x="23" y="0"/>
                  </a:cubicBezTo>
                  <a:cubicBezTo>
                    <a:pt x="31" y="8"/>
                    <a:pt x="23" y="24"/>
                    <a:pt x="15" y="32"/>
                  </a:cubicBezTo>
                  <a:cubicBezTo>
                    <a:pt x="15" y="40"/>
                    <a:pt x="15" y="40"/>
                    <a:pt x="7" y="40"/>
                  </a:cubicBezTo>
                  <a:close/>
                  <a:moveTo>
                    <a:pt x="15" y="8"/>
                  </a:moveTo>
                  <a:lnTo>
                    <a:pt x="15" y="8"/>
                  </a:lnTo>
                  <a:cubicBezTo>
                    <a:pt x="15" y="8"/>
                    <a:pt x="7" y="8"/>
                    <a:pt x="7" y="16"/>
                  </a:cubicBezTo>
                  <a:cubicBezTo>
                    <a:pt x="7" y="24"/>
                    <a:pt x="7" y="32"/>
                    <a:pt x="7" y="32"/>
                  </a:cubicBezTo>
                  <a:lnTo>
                    <a:pt x="15" y="32"/>
                  </a:lnTo>
                  <a:cubicBezTo>
                    <a:pt x="15" y="16"/>
                    <a:pt x="15" y="8"/>
                    <a:pt x="15" y="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57" name="Freeform 3"/>
            <p:cNvSpPr>
              <a:spLocks noChangeArrowheads="1"/>
            </p:cNvSpPr>
            <p:nvPr/>
          </p:nvSpPr>
          <p:spPr bwMode="auto">
            <a:xfrm>
              <a:off x="20604954" y="10074063"/>
              <a:ext cx="16236" cy="13916"/>
            </a:xfrm>
            <a:custGeom>
              <a:avLst/>
              <a:gdLst>
                <a:gd name="T0" fmla="*/ 8 w 33"/>
                <a:gd name="T1" fmla="*/ 0 h 25"/>
                <a:gd name="T2" fmla="*/ 8 w 33"/>
                <a:gd name="T3" fmla="*/ 0 h 25"/>
                <a:gd name="T4" fmla="*/ 8 w 33"/>
                <a:gd name="T5" fmla="*/ 16 h 25"/>
                <a:gd name="T6" fmla="*/ 24 w 33"/>
                <a:gd name="T7" fmla="*/ 8 h 25"/>
                <a:gd name="T8" fmla="*/ 8 w 33"/>
                <a:gd name="T9" fmla="*/ 0 h 25"/>
              </a:gdLst>
              <a:ahLst/>
              <a:cxnLst>
                <a:cxn ang="0">
                  <a:pos x="T0" y="T1"/>
                </a:cxn>
                <a:cxn ang="0">
                  <a:pos x="T2" y="T3"/>
                </a:cxn>
                <a:cxn ang="0">
                  <a:pos x="T4" y="T5"/>
                </a:cxn>
                <a:cxn ang="0">
                  <a:pos x="T6" y="T7"/>
                </a:cxn>
                <a:cxn ang="0">
                  <a:pos x="T8" y="T9"/>
                </a:cxn>
              </a:cxnLst>
              <a:rect l="0" t="0" r="r" b="b"/>
              <a:pathLst>
                <a:path w="33" h="25">
                  <a:moveTo>
                    <a:pt x="8" y="0"/>
                  </a:moveTo>
                  <a:lnTo>
                    <a:pt x="8" y="0"/>
                  </a:lnTo>
                  <a:cubicBezTo>
                    <a:pt x="8" y="0"/>
                    <a:pt x="0" y="16"/>
                    <a:pt x="8" y="16"/>
                  </a:cubicBezTo>
                  <a:cubicBezTo>
                    <a:pt x="24" y="16"/>
                    <a:pt x="32" y="24"/>
                    <a:pt x="24" y="8"/>
                  </a:cubicBezTo>
                  <a:cubicBezTo>
                    <a:pt x="16" y="0"/>
                    <a:pt x="16" y="0"/>
                    <a:pt x="8"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58" name="Freeform 4"/>
            <p:cNvSpPr>
              <a:spLocks noChangeArrowheads="1"/>
            </p:cNvSpPr>
            <p:nvPr/>
          </p:nvSpPr>
          <p:spPr bwMode="auto">
            <a:xfrm>
              <a:off x="20604954" y="10069425"/>
              <a:ext cx="16236" cy="16236"/>
            </a:xfrm>
            <a:custGeom>
              <a:avLst/>
              <a:gdLst>
                <a:gd name="T0" fmla="*/ 24 w 33"/>
                <a:gd name="T1" fmla="*/ 32 h 33"/>
                <a:gd name="T2" fmla="*/ 24 w 33"/>
                <a:gd name="T3" fmla="*/ 32 h 33"/>
                <a:gd name="T4" fmla="*/ 24 w 33"/>
                <a:gd name="T5" fmla="*/ 32 h 33"/>
                <a:gd name="T6" fmla="*/ 8 w 33"/>
                <a:gd name="T7" fmla="*/ 24 h 33"/>
                <a:gd name="T8" fmla="*/ 0 w 33"/>
                <a:gd name="T9" fmla="*/ 24 h 33"/>
                <a:gd name="T10" fmla="*/ 0 w 33"/>
                <a:gd name="T11" fmla="*/ 8 h 33"/>
                <a:gd name="T12" fmla="*/ 0 w 33"/>
                <a:gd name="T13" fmla="*/ 0 h 33"/>
                <a:gd name="T14" fmla="*/ 8 w 33"/>
                <a:gd name="T15" fmla="*/ 0 h 33"/>
                <a:gd name="T16" fmla="*/ 32 w 33"/>
                <a:gd name="T17" fmla="*/ 16 h 33"/>
                <a:gd name="T18" fmla="*/ 32 w 33"/>
                <a:gd name="T19" fmla="*/ 16 h 33"/>
                <a:gd name="T20" fmla="*/ 32 w 33"/>
                <a:gd name="T21" fmla="*/ 24 h 33"/>
                <a:gd name="T22" fmla="*/ 24 w 33"/>
                <a:gd name="T23" fmla="*/ 32 h 33"/>
                <a:gd name="T24" fmla="*/ 8 w 33"/>
                <a:gd name="T25" fmla="*/ 8 h 33"/>
                <a:gd name="T26" fmla="*/ 8 w 33"/>
                <a:gd name="T27" fmla="*/ 8 h 33"/>
                <a:gd name="T28" fmla="*/ 8 w 33"/>
                <a:gd name="T29" fmla="*/ 16 h 33"/>
                <a:gd name="T30" fmla="*/ 8 w 33"/>
                <a:gd name="T31" fmla="*/ 24 h 33"/>
                <a:gd name="T32" fmla="*/ 24 w 33"/>
                <a:gd name="T33" fmla="*/ 24 h 33"/>
                <a:gd name="T34" fmla="*/ 24 w 33"/>
                <a:gd name="T35" fmla="*/ 24 h 33"/>
                <a:gd name="T36" fmla="*/ 24 w 33"/>
                <a:gd name="T37" fmla="*/ 24 h 33"/>
                <a:gd name="T38" fmla="*/ 8 w 33"/>
                <a:gd name="T3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32"/>
                  </a:moveTo>
                  <a:lnTo>
                    <a:pt x="24" y="32"/>
                  </a:lnTo>
                  <a:lnTo>
                    <a:pt x="24" y="32"/>
                  </a:lnTo>
                  <a:cubicBezTo>
                    <a:pt x="24" y="32"/>
                    <a:pt x="16" y="32"/>
                    <a:pt x="8" y="24"/>
                  </a:cubicBezTo>
                  <a:cubicBezTo>
                    <a:pt x="0" y="24"/>
                    <a:pt x="0" y="24"/>
                    <a:pt x="0" y="24"/>
                  </a:cubicBezTo>
                  <a:cubicBezTo>
                    <a:pt x="0" y="16"/>
                    <a:pt x="0" y="8"/>
                    <a:pt x="0" y="8"/>
                  </a:cubicBezTo>
                  <a:cubicBezTo>
                    <a:pt x="0" y="0"/>
                    <a:pt x="0" y="0"/>
                    <a:pt x="0" y="0"/>
                  </a:cubicBezTo>
                  <a:cubicBezTo>
                    <a:pt x="8" y="0"/>
                    <a:pt x="8" y="0"/>
                    <a:pt x="8" y="0"/>
                  </a:cubicBezTo>
                  <a:cubicBezTo>
                    <a:pt x="16" y="0"/>
                    <a:pt x="24" y="8"/>
                    <a:pt x="32" y="16"/>
                  </a:cubicBezTo>
                  <a:lnTo>
                    <a:pt x="32" y="16"/>
                  </a:lnTo>
                  <a:lnTo>
                    <a:pt x="32" y="24"/>
                  </a:lnTo>
                  <a:cubicBezTo>
                    <a:pt x="32" y="32"/>
                    <a:pt x="24" y="32"/>
                    <a:pt x="24" y="32"/>
                  </a:cubicBezTo>
                  <a:close/>
                  <a:moveTo>
                    <a:pt x="8" y="8"/>
                  </a:moveTo>
                  <a:lnTo>
                    <a:pt x="8" y="8"/>
                  </a:lnTo>
                  <a:cubicBezTo>
                    <a:pt x="8" y="16"/>
                    <a:pt x="8" y="16"/>
                    <a:pt x="8" y="16"/>
                  </a:cubicBezTo>
                  <a:cubicBezTo>
                    <a:pt x="8" y="16"/>
                    <a:pt x="8" y="16"/>
                    <a:pt x="8" y="24"/>
                  </a:cubicBezTo>
                  <a:cubicBezTo>
                    <a:pt x="16" y="24"/>
                    <a:pt x="24" y="24"/>
                    <a:pt x="24" y="24"/>
                  </a:cubicBezTo>
                  <a:lnTo>
                    <a:pt x="24" y="24"/>
                  </a:lnTo>
                  <a:lnTo>
                    <a:pt x="24" y="24"/>
                  </a:lnTo>
                  <a:cubicBezTo>
                    <a:pt x="16" y="16"/>
                    <a:pt x="16" y="8"/>
                    <a:pt x="8" y="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59" name="Freeform 5"/>
            <p:cNvSpPr>
              <a:spLocks noChangeArrowheads="1"/>
            </p:cNvSpPr>
            <p:nvPr/>
          </p:nvSpPr>
          <p:spPr bwMode="auto">
            <a:xfrm>
              <a:off x="20546972" y="10099576"/>
              <a:ext cx="46386" cy="16234"/>
            </a:xfrm>
            <a:custGeom>
              <a:avLst/>
              <a:gdLst>
                <a:gd name="T0" fmla="*/ 71 w 88"/>
                <a:gd name="T1" fmla="*/ 0 h 32"/>
                <a:gd name="T2" fmla="*/ 71 w 88"/>
                <a:gd name="T3" fmla="*/ 0 h 32"/>
                <a:gd name="T4" fmla="*/ 56 w 88"/>
                <a:gd name="T5" fmla="*/ 7 h 32"/>
                <a:gd name="T6" fmla="*/ 24 w 88"/>
                <a:gd name="T7" fmla="*/ 31 h 32"/>
                <a:gd name="T8" fmla="*/ 71 w 88"/>
                <a:gd name="T9" fmla="*/ 15 h 32"/>
                <a:gd name="T10" fmla="*/ 71 w 88"/>
                <a:gd name="T11" fmla="*/ 0 h 32"/>
              </a:gdLst>
              <a:ahLst/>
              <a:cxnLst>
                <a:cxn ang="0">
                  <a:pos x="T0" y="T1"/>
                </a:cxn>
                <a:cxn ang="0">
                  <a:pos x="T2" y="T3"/>
                </a:cxn>
                <a:cxn ang="0">
                  <a:pos x="T4" y="T5"/>
                </a:cxn>
                <a:cxn ang="0">
                  <a:pos x="T6" y="T7"/>
                </a:cxn>
                <a:cxn ang="0">
                  <a:pos x="T8" y="T9"/>
                </a:cxn>
                <a:cxn ang="0">
                  <a:pos x="T10" y="T11"/>
                </a:cxn>
              </a:cxnLst>
              <a:rect l="0" t="0" r="r" b="b"/>
              <a:pathLst>
                <a:path w="88" h="32">
                  <a:moveTo>
                    <a:pt x="71" y="0"/>
                  </a:moveTo>
                  <a:lnTo>
                    <a:pt x="71" y="0"/>
                  </a:lnTo>
                  <a:cubicBezTo>
                    <a:pt x="71" y="0"/>
                    <a:pt x="64" y="15"/>
                    <a:pt x="56" y="7"/>
                  </a:cubicBezTo>
                  <a:cubicBezTo>
                    <a:pt x="40" y="0"/>
                    <a:pt x="0" y="23"/>
                    <a:pt x="24" y="31"/>
                  </a:cubicBezTo>
                  <a:cubicBezTo>
                    <a:pt x="56" y="31"/>
                    <a:pt x="71" y="15"/>
                    <a:pt x="71" y="15"/>
                  </a:cubicBezTo>
                  <a:cubicBezTo>
                    <a:pt x="71" y="15"/>
                    <a:pt x="87" y="7"/>
                    <a:pt x="71"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60" name="Freeform 6"/>
            <p:cNvSpPr>
              <a:spLocks noChangeArrowheads="1"/>
            </p:cNvSpPr>
            <p:nvPr/>
          </p:nvSpPr>
          <p:spPr bwMode="auto">
            <a:xfrm>
              <a:off x="20556249" y="10094938"/>
              <a:ext cx="37109" cy="20873"/>
            </a:xfrm>
            <a:custGeom>
              <a:avLst/>
              <a:gdLst>
                <a:gd name="T0" fmla="*/ 24 w 72"/>
                <a:gd name="T1" fmla="*/ 39 h 40"/>
                <a:gd name="T2" fmla="*/ 24 w 72"/>
                <a:gd name="T3" fmla="*/ 39 h 40"/>
                <a:gd name="T4" fmla="*/ 24 w 72"/>
                <a:gd name="T5" fmla="*/ 39 h 40"/>
                <a:gd name="T6" fmla="*/ 8 w 72"/>
                <a:gd name="T7" fmla="*/ 39 h 40"/>
                <a:gd name="T8" fmla="*/ 0 w 72"/>
                <a:gd name="T9" fmla="*/ 31 h 40"/>
                <a:gd name="T10" fmla="*/ 32 w 72"/>
                <a:gd name="T11" fmla="*/ 8 h 40"/>
                <a:gd name="T12" fmla="*/ 40 w 72"/>
                <a:gd name="T13" fmla="*/ 15 h 40"/>
                <a:gd name="T14" fmla="*/ 55 w 72"/>
                <a:gd name="T15" fmla="*/ 8 h 40"/>
                <a:gd name="T16" fmla="*/ 55 w 72"/>
                <a:gd name="T17" fmla="*/ 0 h 40"/>
                <a:gd name="T18" fmla="*/ 55 w 72"/>
                <a:gd name="T19" fmla="*/ 0 h 40"/>
                <a:gd name="T20" fmla="*/ 71 w 72"/>
                <a:gd name="T21" fmla="*/ 15 h 40"/>
                <a:gd name="T22" fmla="*/ 55 w 72"/>
                <a:gd name="T23" fmla="*/ 23 h 40"/>
                <a:gd name="T24" fmla="*/ 24 w 72"/>
                <a:gd name="T25" fmla="*/ 39 h 40"/>
                <a:gd name="T26" fmla="*/ 8 w 72"/>
                <a:gd name="T27" fmla="*/ 31 h 40"/>
                <a:gd name="T28" fmla="*/ 8 w 72"/>
                <a:gd name="T29" fmla="*/ 31 h 40"/>
                <a:gd name="T30" fmla="*/ 8 w 72"/>
                <a:gd name="T31" fmla="*/ 31 h 40"/>
                <a:gd name="T32" fmla="*/ 24 w 72"/>
                <a:gd name="T33" fmla="*/ 31 h 40"/>
                <a:gd name="T34" fmla="*/ 55 w 72"/>
                <a:gd name="T35" fmla="*/ 23 h 40"/>
                <a:gd name="T36" fmla="*/ 55 w 72"/>
                <a:gd name="T37" fmla="*/ 15 h 40"/>
                <a:gd name="T38" fmla="*/ 63 w 72"/>
                <a:gd name="T39" fmla="*/ 15 h 40"/>
                <a:gd name="T40" fmla="*/ 55 w 72"/>
                <a:gd name="T41" fmla="*/ 8 h 40"/>
                <a:gd name="T42" fmla="*/ 40 w 72"/>
                <a:gd name="T43" fmla="*/ 23 h 40"/>
                <a:gd name="T44" fmla="*/ 32 w 72"/>
                <a:gd name="T45" fmla="*/ 23 h 40"/>
                <a:gd name="T46" fmla="*/ 32 w 72"/>
                <a:gd name="T47" fmla="*/ 15 h 40"/>
                <a:gd name="T48" fmla="*/ 8 w 72"/>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40">
                  <a:moveTo>
                    <a:pt x="24" y="39"/>
                  </a:moveTo>
                  <a:lnTo>
                    <a:pt x="24" y="39"/>
                  </a:lnTo>
                  <a:lnTo>
                    <a:pt x="24" y="39"/>
                  </a:lnTo>
                  <a:cubicBezTo>
                    <a:pt x="16" y="39"/>
                    <a:pt x="16" y="39"/>
                    <a:pt x="8" y="39"/>
                  </a:cubicBezTo>
                  <a:cubicBezTo>
                    <a:pt x="0" y="39"/>
                    <a:pt x="0" y="31"/>
                    <a:pt x="0" y="31"/>
                  </a:cubicBezTo>
                  <a:cubicBezTo>
                    <a:pt x="0" y="23"/>
                    <a:pt x="24" y="8"/>
                    <a:pt x="32" y="8"/>
                  </a:cubicBezTo>
                  <a:lnTo>
                    <a:pt x="40" y="15"/>
                  </a:lnTo>
                  <a:cubicBezTo>
                    <a:pt x="48" y="15"/>
                    <a:pt x="48" y="8"/>
                    <a:pt x="55" y="8"/>
                  </a:cubicBezTo>
                  <a:cubicBezTo>
                    <a:pt x="55" y="0"/>
                    <a:pt x="55" y="0"/>
                    <a:pt x="55" y="0"/>
                  </a:cubicBezTo>
                  <a:lnTo>
                    <a:pt x="55" y="0"/>
                  </a:lnTo>
                  <a:cubicBezTo>
                    <a:pt x="63" y="8"/>
                    <a:pt x="63" y="8"/>
                    <a:pt x="71" y="15"/>
                  </a:cubicBezTo>
                  <a:cubicBezTo>
                    <a:pt x="71" y="15"/>
                    <a:pt x="63" y="23"/>
                    <a:pt x="55" y="23"/>
                  </a:cubicBezTo>
                  <a:cubicBezTo>
                    <a:pt x="55" y="31"/>
                    <a:pt x="40" y="39"/>
                    <a:pt x="24" y="39"/>
                  </a:cubicBezTo>
                  <a:close/>
                  <a:moveTo>
                    <a:pt x="8" y="31"/>
                  </a:moveTo>
                  <a:lnTo>
                    <a:pt x="8" y="31"/>
                  </a:lnTo>
                  <a:lnTo>
                    <a:pt x="8" y="31"/>
                  </a:lnTo>
                  <a:cubicBezTo>
                    <a:pt x="16" y="31"/>
                    <a:pt x="16" y="31"/>
                    <a:pt x="24" y="31"/>
                  </a:cubicBezTo>
                  <a:cubicBezTo>
                    <a:pt x="40" y="31"/>
                    <a:pt x="55" y="23"/>
                    <a:pt x="55" y="23"/>
                  </a:cubicBezTo>
                  <a:cubicBezTo>
                    <a:pt x="55" y="15"/>
                    <a:pt x="55" y="15"/>
                    <a:pt x="55" y="15"/>
                  </a:cubicBezTo>
                  <a:lnTo>
                    <a:pt x="63" y="15"/>
                  </a:lnTo>
                  <a:lnTo>
                    <a:pt x="55" y="8"/>
                  </a:lnTo>
                  <a:cubicBezTo>
                    <a:pt x="55" y="15"/>
                    <a:pt x="48" y="23"/>
                    <a:pt x="40" y="23"/>
                  </a:cubicBezTo>
                  <a:cubicBezTo>
                    <a:pt x="40" y="23"/>
                    <a:pt x="40" y="23"/>
                    <a:pt x="32" y="23"/>
                  </a:cubicBezTo>
                  <a:lnTo>
                    <a:pt x="32" y="15"/>
                  </a:lnTo>
                  <a:cubicBezTo>
                    <a:pt x="24" y="15"/>
                    <a:pt x="8" y="23"/>
                    <a:pt x="8" y="31"/>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61" name="Freeform 7"/>
            <p:cNvSpPr>
              <a:spLocks noChangeArrowheads="1"/>
            </p:cNvSpPr>
            <p:nvPr/>
          </p:nvSpPr>
          <p:spPr bwMode="auto">
            <a:xfrm>
              <a:off x="20468116" y="10120449"/>
              <a:ext cx="25512" cy="37109"/>
            </a:xfrm>
            <a:custGeom>
              <a:avLst/>
              <a:gdLst>
                <a:gd name="T0" fmla="*/ 16 w 49"/>
                <a:gd name="T1" fmla="*/ 8 h 72"/>
                <a:gd name="T2" fmla="*/ 16 w 49"/>
                <a:gd name="T3" fmla="*/ 8 h 72"/>
                <a:gd name="T4" fmla="*/ 8 w 49"/>
                <a:gd name="T5" fmla="*/ 16 h 72"/>
                <a:gd name="T6" fmla="*/ 32 w 49"/>
                <a:gd name="T7" fmla="*/ 47 h 72"/>
                <a:gd name="T8" fmla="*/ 48 w 49"/>
                <a:gd name="T9" fmla="*/ 55 h 72"/>
                <a:gd name="T10" fmla="*/ 32 w 49"/>
                <a:gd name="T11" fmla="*/ 24 h 72"/>
                <a:gd name="T12" fmla="*/ 16 w 49"/>
                <a:gd name="T13" fmla="*/ 8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16" y="8"/>
                  </a:moveTo>
                  <a:lnTo>
                    <a:pt x="16" y="8"/>
                  </a:lnTo>
                  <a:cubicBezTo>
                    <a:pt x="16" y="8"/>
                    <a:pt x="0" y="8"/>
                    <a:pt x="8" y="16"/>
                  </a:cubicBezTo>
                  <a:cubicBezTo>
                    <a:pt x="8" y="24"/>
                    <a:pt x="24" y="32"/>
                    <a:pt x="32" y="47"/>
                  </a:cubicBezTo>
                  <a:cubicBezTo>
                    <a:pt x="32" y="63"/>
                    <a:pt x="48" y="71"/>
                    <a:pt x="48" y="55"/>
                  </a:cubicBezTo>
                  <a:cubicBezTo>
                    <a:pt x="48" y="40"/>
                    <a:pt x="40" y="32"/>
                    <a:pt x="32" y="24"/>
                  </a:cubicBezTo>
                  <a:cubicBezTo>
                    <a:pt x="32" y="8"/>
                    <a:pt x="32" y="0"/>
                    <a:pt x="16" y="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62" name="Freeform 8"/>
            <p:cNvSpPr>
              <a:spLocks noChangeArrowheads="1"/>
            </p:cNvSpPr>
            <p:nvPr/>
          </p:nvSpPr>
          <p:spPr bwMode="auto">
            <a:xfrm>
              <a:off x="20468116" y="10120449"/>
              <a:ext cx="30150" cy="37109"/>
            </a:xfrm>
            <a:custGeom>
              <a:avLst/>
              <a:gdLst>
                <a:gd name="T0" fmla="*/ 48 w 56"/>
                <a:gd name="T1" fmla="*/ 71 h 72"/>
                <a:gd name="T2" fmla="*/ 48 w 56"/>
                <a:gd name="T3" fmla="*/ 71 h 72"/>
                <a:gd name="T4" fmla="*/ 48 w 56"/>
                <a:gd name="T5" fmla="*/ 71 h 72"/>
                <a:gd name="T6" fmla="*/ 24 w 56"/>
                <a:gd name="T7" fmla="*/ 47 h 72"/>
                <a:gd name="T8" fmla="*/ 8 w 56"/>
                <a:gd name="T9" fmla="*/ 32 h 72"/>
                <a:gd name="T10" fmla="*/ 0 w 56"/>
                <a:gd name="T11" fmla="*/ 16 h 72"/>
                <a:gd name="T12" fmla="*/ 0 w 56"/>
                <a:gd name="T13" fmla="*/ 8 h 72"/>
                <a:gd name="T14" fmla="*/ 16 w 56"/>
                <a:gd name="T15" fmla="*/ 0 h 72"/>
                <a:gd name="T16" fmla="*/ 32 w 56"/>
                <a:gd name="T17" fmla="*/ 16 h 72"/>
                <a:gd name="T18" fmla="*/ 40 w 56"/>
                <a:gd name="T19" fmla="*/ 24 h 72"/>
                <a:gd name="T20" fmla="*/ 48 w 56"/>
                <a:gd name="T21" fmla="*/ 32 h 72"/>
                <a:gd name="T22" fmla="*/ 55 w 56"/>
                <a:gd name="T23" fmla="*/ 55 h 72"/>
                <a:gd name="T24" fmla="*/ 55 w 56"/>
                <a:gd name="T25" fmla="*/ 63 h 72"/>
                <a:gd name="T26" fmla="*/ 48 w 56"/>
                <a:gd name="T27" fmla="*/ 71 h 72"/>
                <a:gd name="T28" fmla="*/ 24 w 56"/>
                <a:gd name="T29" fmla="*/ 8 h 72"/>
                <a:gd name="T30" fmla="*/ 24 w 56"/>
                <a:gd name="T31" fmla="*/ 8 h 72"/>
                <a:gd name="T32" fmla="*/ 16 w 56"/>
                <a:gd name="T33" fmla="*/ 8 h 72"/>
                <a:gd name="T34" fmla="*/ 16 w 56"/>
                <a:gd name="T35" fmla="*/ 8 h 72"/>
                <a:gd name="T36" fmla="*/ 8 w 56"/>
                <a:gd name="T37" fmla="*/ 16 h 72"/>
                <a:gd name="T38" fmla="*/ 8 w 56"/>
                <a:gd name="T39" fmla="*/ 16 h 72"/>
                <a:gd name="T40" fmla="*/ 16 w 56"/>
                <a:gd name="T41" fmla="*/ 24 h 72"/>
                <a:gd name="T42" fmla="*/ 32 w 56"/>
                <a:gd name="T43" fmla="*/ 47 h 72"/>
                <a:gd name="T44" fmla="*/ 48 w 56"/>
                <a:gd name="T45" fmla="*/ 63 h 72"/>
                <a:gd name="T46" fmla="*/ 48 w 56"/>
                <a:gd name="T47" fmla="*/ 63 h 72"/>
                <a:gd name="T48" fmla="*/ 48 w 56"/>
                <a:gd name="T49" fmla="*/ 55 h 72"/>
                <a:gd name="T50" fmla="*/ 40 w 56"/>
                <a:gd name="T51" fmla="*/ 40 h 72"/>
                <a:gd name="T52" fmla="*/ 32 w 56"/>
                <a:gd name="T53" fmla="*/ 24 h 72"/>
                <a:gd name="T54" fmla="*/ 24 w 56"/>
                <a:gd name="T55" fmla="*/ 16 h 72"/>
                <a:gd name="T56" fmla="*/ 24 w 56"/>
                <a:gd name="T57"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72">
                  <a:moveTo>
                    <a:pt x="48" y="71"/>
                  </a:moveTo>
                  <a:lnTo>
                    <a:pt x="48" y="71"/>
                  </a:lnTo>
                  <a:lnTo>
                    <a:pt x="48" y="71"/>
                  </a:lnTo>
                  <a:cubicBezTo>
                    <a:pt x="40" y="71"/>
                    <a:pt x="32" y="63"/>
                    <a:pt x="24" y="47"/>
                  </a:cubicBezTo>
                  <a:cubicBezTo>
                    <a:pt x="24" y="40"/>
                    <a:pt x="16" y="32"/>
                    <a:pt x="8" y="32"/>
                  </a:cubicBezTo>
                  <a:cubicBezTo>
                    <a:pt x="8" y="24"/>
                    <a:pt x="0" y="24"/>
                    <a:pt x="0" y="16"/>
                  </a:cubicBezTo>
                  <a:lnTo>
                    <a:pt x="0" y="8"/>
                  </a:lnTo>
                  <a:cubicBezTo>
                    <a:pt x="0" y="0"/>
                    <a:pt x="16" y="0"/>
                    <a:pt x="16" y="0"/>
                  </a:cubicBezTo>
                  <a:cubicBezTo>
                    <a:pt x="32" y="0"/>
                    <a:pt x="32" y="8"/>
                    <a:pt x="32" y="16"/>
                  </a:cubicBezTo>
                  <a:cubicBezTo>
                    <a:pt x="32" y="16"/>
                    <a:pt x="40" y="16"/>
                    <a:pt x="40" y="24"/>
                  </a:cubicBezTo>
                  <a:cubicBezTo>
                    <a:pt x="40" y="24"/>
                    <a:pt x="40" y="24"/>
                    <a:pt x="48" y="32"/>
                  </a:cubicBezTo>
                  <a:cubicBezTo>
                    <a:pt x="48" y="32"/>
                    <a:pt x="55" y="40"/>
                    <a:pt x="55" y="55"/>
                  </a:cubicBezTo>
                  <a:lnTo>
                    <a:pt x="55" y="63"/>
                  </a:lnTo>
                  <a:cubicBezTo>
                    <a:pt x="48" y="63"/>
                    <a:pt x="48" y="71"/>
                    <a:pt x="48" y="71"/>
                  </a:cubicBezTo>
                  <a:close/>
                  <a:moveTo>
                    <a:pt x="24" y="8"/>
                  </a:moveTo>
                  <a:lnTo>
                    <a:pt x="24" y="8"/>
                  </a:lnTo>
                  <a:cubicBezTo>
                    <a:pt x="24" y="8"/>
                    <a:pt x="24" y="8"/>
                    <a:pt x="16" y="8"/>
                  </a:cubicBezTo>
                  <a:lnTo>
                    <a:pt x="16" y="8"/>
                  </a:lnTo>
                  <a:cubicBezTo>
                    <a:pt x="16" y="8"/>
                    <a:pt x="8" y="8"/>
                    <a:pt x="8" y="16"/>
                  </a:cubicBezTo>
                  <a:lnTo>
                    <a:pt x="8" y="16"/>
                  </a:lnTo>
                  <a:lnTo>
                    <a:pt x="16" y="24"/>
                  </a:lnTo>
                  <a:cubicBezTo>
                    <a:pt x="24" y="32"/>
                    <a:pt x="32" y="40"/>
                    <a:pt x="32" y="47"/>
                  </a:cubicBezTo>
                  <a:cubicBezTo>
                    <a:pt x="32" y="55"/>
                    <a:pt x="40" y="63"/>
                    <a:pt x="48" y="63"/>
                  </a:cubicBezTo>
                  <a:lnTo>
                    <a:pt x="48" y="63"/>
                  </a:lnTo>
                  <a:cubicBezTo>
                    <a:pt x="48" y="55"/>
                    <a:pt x="48" y="55"/>
                    <a:pt x="48" y="55"/>
                  </a:cubicBezTo>
                  <a:cubicBezTo>
                    <a:pt x="48" y="47"/>
                    <a:pt x="40" y="40"/>
                    <a:pt x="40" y="40"/>
                  </a:cubicBezTo>
                  <a:cubicBezTo>
                    <a:pt x="32" y="32"/>
                    <a:pt x="32" y="32"/>
                    <a:pt x="32" y="24"/>
                  </a:cubicBezTo>
                  <a:cubicBezTo>
                    <a:pt x="32" y="24"/>
                    <a:pt x="32" y="16"/>
                    <a:pt x="24" y="16"/>
                  </a:cubicBezTo>
                  <a:cubicBezTo>
                    <a:pt x="24" y="8"/>
                    <a:pt x="24" y="8"/>
                    <a:pt x="24" y="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63" name="Freeform 9"/>
            <p:cNvSpPr>
              <a:spLocks noChangeArrowheads="1"/>
            </p:cNvSpPr>
            <p:nvPr/>
          </p:nvSpPr>
          <p:spPr bwMode="auto">
            <a:xfrm>
              <a:off x="20375343" y="10143643"/>
              <a:ext cx="78856" cy="55663"/>
            </a:xfrm>
            <a:custGeom>
              <a:avLst/>
              <a:gdLst>
                <a:gd name="T0" fmla="*/ 135 w 151"/>
                <a:gd name="T1" fmla="*/ 16 h 104"/>
                <a:gd name="T2" fmla="*/ 135 w 151"/>
                <a:gd name="T3" fmla="*/ 16 h 104"/>
                <a:gd name="T4" fmla="*/ 135 w 151"/>
                <a:gd name="T5" fmla="*/ 32 h 104"/>
                <a:gd name="T6" fmla="*/ 111 w 151"/>
                <a:gd name="T7" fmla="*/ 40 h 104"/>
                <a:gd name="T8" fmla="*/ 63 w 151"/>
                <a:gd name="T9" fmla="*/ 56 h 104"/>
                <a:gd name="T10" fmla="*/ 8 w 151"/>
                <a:gd name="T11" fmla="*/ 80 h 104"/>
                <a:gd name="T12" fmla="*/ 32 w 151"/>
                <a:gd name="T13" fmla="*/ 95 h 104"/>
                <a:gd name="T14" fmla="*/ 79 w 151"/>
                <a:gd name="T15" fmla="*/ 72 h 104"/>
                <a:gd name="T16" fmla="*/ 119 w 151"/>
                <a:gd name="T17" fmla="*/ 56 h 104"/>
                <a:gd name="T18" fmla="*/ 127 w 151"/>
                <a:gd name="T19" fmla="*/ 48 h 104"/>
                <a:gd name="T20" fmla="*/ 142 w 151"/>
                <a:gd name="T21" fmla="*/ 32 h 104"/>
                <a:gd name="T22" fmla="*/ 150 w 151"/>
                <a:gd name="T23" fmla="*/ 24 h 104"/>
                <a:gd name="T24" fmla="*/ 135 w 151"/>
                <a:gd name="T2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04">
                  <a:moveTo>
                    <a:pt x="135" y="16"/>
                  </a:moveTo>
                  <a:lnTo>
                    <a:pt x="135" y="16"/>
                  </a:lnTo>
                  <a:cubicBezTo>
                    <a:pt x="135" y="16"/>
                    <a:pt x="135" y="24"/>
                    <a:pt x="135" y="32"/>
                  </a:cubicBezTo>
                  <a:cubicBezTo>
                    <a:pt x="135" y="40"/>
                    <a:pt x="127" y="40"/>
                    <a:pt x="111" y="40"/>
                  </a:cubicBezTo>
                  <a:cubicBezTo>
                    <a:pt x="95" y="40"/>
                    <a:pt x="71" y="48"/>
                    <a:pt x="63" y="56"/>
                  </a:cubicBezTo>
                  <a:cubicBezTo>
                    <a:pt x="47" y="72"/>
                    <a:pt x="8" y="72"/>
                    <a:pt x="8" y="80"/>
                  </a:cubicBezTo>
                  <a:cubicBezTo>
                    <a:pt x="16" y="87"/>
                    <a:pt x="0" y="95"/>
                    <a:pt x="32" y="95"/>
                  </a:cubicBezTo>
                  <a:cubicBezTo>
                    <a:pt x="63" y="103"/>
                    <a:pt x="63" y="72"/>
                    <a:pt x="79" y="72"/>
                  </a:cubicBezTo>
                  <a:cubicBezTo>
                    <a:pt x="103" y="72"/>
                    <a:pt x="119" y="64"/>
                    <a:pt x="119" y="56"/>
                  </a:cubicBezTo>
                  <a:cubicBezTo>
                    <a:pt x="119" y="48"/>
                    <a:pt x="119" y="48"/>
                    <a:pt x="127" y="48"/>
                  </a:cubicBezTo>
                  <a:cubicBezTo>
                    <a:pt x="135" y="48"/>
                    <a:pt x="142" y="32"/>
                    <a:pt x="142" y="32"/>
                  </a:cubicBezTo>
                  <a:cubicBezTo>
                    <a:pt x="150" y="32"/>
                    <a:pt x="150" y="32"/>
                    <a:pt x="150" y="24"/>
                  </a:cubicBezTo>
                  <a:cubicBezTo>
                    <a:pt x="150" y="16"/>
                    <a:pt x="142" y="0"/>
                    <a:pt x="135" y="16"/>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64" name="Freeform 10"/>
            <p:cNvSpPr>
              <a:spLocks noChangeArrowheads="1"/>
            </p:cNvSpPr>
            <p:nvPr/>
          </p:nvSpPr>
          <p:spPr bwMode="auto">
            <a:xfrm>
              <a:off x="20379982" y="10148281"/>
              <a:ext cx="78856" cy="51025"/>
            </a:xfrm>
            <a:custGeom>
              <a:avLst/>
              <a:gdLst>
                <a:gd name="T0" fmla="*/ 24 w 151"/>
                <a:gd name="T1" fmla="*/ 95 h 96"/>
                <a:gd name="T2" fmla="*/ 24 w 151"/>
                <a:gd name="T3" fmla="*/ 95 h 96"/>
                <a:gd name="T4" fmla="*/ 24 w 151"/>
                <a:gd name="T5" fmla="*/ 95 h 96"/>
                <a:gd name="T6" fmla="*/ 24 w 151"/>
                <a:gd name="T7" fmla="*/ 95 h 96"/>
                <a:gd name="T8" fmla="*/ 0 w 151"/>
                <a:gd name="T9" fmla="*/ 87 h 96"/>
                <a:gd name="T10" fmla="*/ 0 w 151"/>
                <a:gd name="T11" fmla="*/ 79 h 96"/>
                <a:gd name="T12" fmla="*/ 0 w 151"/>
                <a:gd name="T13" fmla="*/ 72 h 96"/>
                <a:gd name="T14" fmla="*/ 24 w 151"/>
                <a:gd name="T15" fmla="*/ 56 h 96"/>
                <a:gd name="T16" fmla="*/ 48 w 151"/>
                <a:gd name="T17" fmla="*/ 48 h 96"/>
                <a:gd name="T18" fmla="*/ 103 w 151"/>
                <a:gd name="T19" fmla="*/ 32 h 96"/>
                <a:gd name="T20" fmla="*/ 127 w 151"/>
                <a:gd name="T21" fmla="*/ 24 h 96"/>
                <a:gd name="T22" fmla="*/ 127 w 151"/>
                <a:gd name="T23" fmla="*/ 8 h 96"/>
                <a:gd name="T24" fmla="*/ 127 w 151"/>
                <a:gd name="T25" fmla="*/ 0 h 96"/>
                <a:gd name="T26" fmla="*/ 134 w 151"/>
                <a:gd name="T27" fmla="*/ 0 h 96"/>
                <a:gd name="T28" fmla="*/ 142 w 151"/>
                <a:gd name="T29" fmla="*/ 16 h 96"/>
                <a:gd name="T30" fmla="*/ 142 w 151"/>
                <a:gd name="T31" fmla="*/ 24 h 96"/>
                <a:gd name="T32" fmla="*/ 134 w 151"/>
                <a:gd name="T33" fmla="*/ 32 h 96"/>
                <a:gd name="T34" fmla="*/ 134 w 151"/>
                <a:gd name="T35" fmla="*/ 32 h 96"/>
                <a:gd name="T36" fmla="*/ 119 w 151"/>
                <a:gd name="T37" fmla="*/ 40 h 96"/>
                <a:gd name="T38" fmla="*/ 111 w 151"/>
                <a:gd name="T39" fmla="*/ 40 h 96"/>
                <a:gd name="T40" fmla="*/ 111 w 151"/>
                <a:gd name="T41" fmla="*/ 48 h 96"/>
                <a:gd name="T42" fmla="*/ 71 w 151"/>
                <a:gd name="T43" fmla="*/ 72 h 96"/>
                <a:gd name="T44" fmla="*/ 55 w 151"/>
                <a:gd name="T45" fmla="*/ 79 h 96"/>
                <a:gd name="T46" fmla="*/ 24 w 151"/>
                <a:gd name="T47" fmla="*/ 95 h 96"/>
                <a:gd name="T48" fmla="*/ 8 w 151"/>
                <a:gd name="T49" fmla="*/ 72 h 96"/>
                <a:gd name="T50" fmla="*/ 8 w 151"/>
                <a:gd name="T51" fmla="*/ 72 h 96"/>
                <a:gd name="T52" fmla="*/ 8 w 151"/>
                <a:gd name="T53" fmla="*/ 79 h 96"/>
                <a:gd name="T54" fmla="*/ 8 w 151"/>
                <a:gd name="T55" fmla="*/ 87 h 96"/>
                <a:gd name="T56" fmla="*/ 24 w 151"/>
                <a:gd name="T57" fmla="*/ 87 h 96"/>
                <a:gd name="T58" fmla="*/ 24 w 151"/>
                <a:gd name="T59" fmla="*/ 87 h 96"/>
                <a:gd name="T60" fmla="*/ 48 w 151"/>
                <a:gd name="T61" fmla="*/ 72 h 96"/>
                <a:gd name="T62" fmla="*/ 71 w 151"/>
                <a:gd name="T63" fmla="*/ 64 h 96"/>
                <a:gd name="T64" fmla="*/ 103 w 151"/>
                <a:gd name="T65" fmla="*/ 48 h 96"/>
                <a:gd name="T66" fmla="*/ 111 w 151"/>
                <a:gd name="T67" fmla="*/ 32 h 96"/>
                <a:gd name="T68" fmla="*/ 103 w 151"/>
                <a:gd name="T69" fmla="*/ 32 h 96"/>
                <a:gd name="T70" fmla="*/ 55 w 151"/>
                <a:gd name="T71" fmla="*/ 48 h 96"/>
                <a:gd name="T72" fmla="*/ 24 w 151"/>
                <a:gd name="T73" fmla="*/ 64 h 96"/>
                <a:gd name="T74" fmla="*/ 8 w 151"/>
                <a:gd name="T75" fmla="*/ 72 h 96"/>
                <a:gd name="T76" fmla="*/ 134 w 151"/>
                <a:gd name="T77" fmla="*/ 8 h 96"/>
                <a:gd name="T78" fmla="*/ 134 w 151"/>
                <a:gd name="T79" fmla="*/ 8 h 96"/>
                <a:gd name="T80" fmla="*/ 134 w 151"/>
                <a:gd name="T81" fmla="*/ 24 h 96"/>
                <a:gd name="T82" fmla="*/ 134 w 151"/>
                <a:gd name="T83" fmla="*/ 24 h 96"/>
                <a:gd name="T84" fmla="*/ 134 w 151"/>
                <a:gd name="T85" fmla="*/ 24 h 96"/>
                <a:gd name="T86" fmla="*/ 134 w 151"/>
                <a:gd name="T87" fmla="*/ 16 h 96"/>
                <a:gd name="T88" fmla="*/ 134 w 151"/>
                <a:gd name="T8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96">
                  <a:moveTo>
                    <a:pt x="24" y="95"/>
                  </a:moveTo>
                  <a:lnTo>
                    <a:pt x="24" y="95"/>
                  </a:lnTo>
                  <a:lnTo>
                    <a:pt x="24" y="95"/>
                  </a:lnTo>
                  <a:lnTo>
                    <a:pt x="24" y="95"/>
                  </a:lnTo>
                  <a:cubicBezTo>
                    <a:pt x="8" y="95"/>
                    <a:pt x="8" y="95"/>
                    <a:pt x="0" y="87"/>
                  </a:cubicBezTo>
                  <a:lnTo>
                    <a:pt x="0" y="79"/>
                  </a:lnTo>
                  <a:cubicBezTo>
                    <a:pt x="0" y="79"/>
                    <a:pt x="0" y="79"/>
                    <a:pt x="0" y="72"/>
                  </a:cubicBezTo>
                  <a:cubicBezTo>
                    <a:pt x="0" y="72"/>
                    <a:pt x="8" y="64"/>
                    <a:pt x="24" y="56"/>
                  </a:cubicBezTo>
                  <a:cubicBezTo>
                    <a:pt x="32" y="56"/>
                    <a:pt x="48" y="48"/>
                    <a:pt x="48" y="48"/>
                  </a:cubicBezTo>
                  <a:cubicBezTo>
                    <a:pt x="63" y="32"/>
                    <a:pt x="79" y="32"/>
                    <a:pt x="103" y="32"/>
                  </a:cubicBezTo>
                  <a:cubicBezTo>
                    <a:pt x="111" y="24"/>
                    <a:pt x="127" y="24"/>
                    <a:pt x="127" y="24"/>
                  </a:cubicBezTo>
                  <a:lnTo>
                    <a:pt x="127" y="8"/>
                  </a:lnTo>
                  <a:cubicBezTo>
                    <a:pt x="127" y="0"/>
                    <a:pt x="127" y="0"/>
                    <a:pt x="127" y="0"/>
                  </a:cubicBezTo>
                  <a:cubicBezTo>
                    <a:pt x="127" y="0"/>
                    <a:pt x="127" y="0"/>
                    <a:pt x="134" y="0"/>
                  </a:cubicBezTo>
                  <a:cubicBezTo>
                    <a:pt x="142" y="0"/>
                    <a:pt x="142" y="8"/>
                    <a:pt x="142" y="16"/>
                  </a:cubicBezTo>
                  <a:cubicBezTo>
                    <a:pt x="150" y="24"/>
                    <a:pt x="142" y="24"/>
                    <a:pt x="142" y="24"/>
                  </a:cubicBezTo>
                  <a:cubicBezTo>
                    <a:pt x="142" y="32"/>
                    <a:pt x="134" y="32"/>
                    <a:pt x="134" y="32"/>
                  </a:cubicBezTo>
                  <a:lnTo>
                    <a:pt x="134" y="32"/>
                  </a:lnTo>
                  <a:cubicBezTo>
                    <a:pt x="127" y="40"/>
                    <a:pt x="119" y="40"/>
                    <a:pt x="119" y="40"/>
                  </a:cubicBezTo>
                  <a:lnTo>
                    <a:pt x="111" y="40"/>
                  </a:lnTo>
                  <a:lnTo>
                    <a:pt x="111" y="48"/>
                  </a:lnTo>
                  <a:cubicBezTo>
                    <a:pt x="111" y="56"/>
                    <a:pt x="95" y="72"/>
                    <a:pt x="71" y="72"/>
                  </a:cubicBezTo>
                  <a:cubicBezTo>
                    <a:pt x="63" y="72"/>
                    <a:pt x="63" y="72"/>
                    <a:pt x="55" y="79"/>
                  </a:cubicBezTo>
                  <a:cubicBezTo>
                    <a:pt x="48" y="87"/>
                    <a:pt x="39" y="95"/>
                    <a:pt x="24" y="95"/>
                  </a:cubicBezTo>
                  <a:close/>
                  <a:moveTo>
                    <a:pt x="8" y="72"/>
                  </a:moveTo>
                  <a:lnTo>
                    <a:pt x="8" y="72"/>
                  </a:lnTo>
                  <a:cubicBezTo>
                    <a:pt x="8" y="79"/>
                    <a:pt x="8" y="79"/>
                    <a:pt x="8" y="79"/>
                  </a:cubicBezTo>
                  <a:cubicBezTo>
                    <a:pt x="8" y="79"/>
                    <a:pt x="8" y="79"/>
                    <a:pt x="8" y="87"/>
                  </a:cubicBezTo>
                  <a:cubicBezTo>
                    <a:pt x="8" y="87"/>
                    <a:pt x="8" y="87"/>
                    <a:pt x="24" y="87"/>
                  </a:cubicBezTo>
                  <a:lnTo>
                    <a:pt x="24" y="87"/>
                  </a:lnTo>
                  <a:cubicBezTo>
                    <a:pt x="39" y="87"/>
                    <a:pt x="48" y="79"/>
                    <a:pt x="48" y="72"/>
                  </a:cubicBezTo>
                  <a:cubicBezTo>
                    <a:pt x="55" y="64"/>
                    <a:pt x="63" y="64"/>
                    <a:pt x="71" y="64"/>
                  </a:cubicBezTo>
                  <a:cubicBezTo>
                    <a:pt x="95" y="64"/>
                    <a:pt x="103" y="48"/>
                    <a:pt x="103" y="48"/>
                  </a:cubicBezTo>
                  <a:cubicBezTo>
                    <a:pt x="103" y="40"/>
                    <a:pt x="103" y="40"/>
                    <a:pt x="111" y="32"/>
                  </a:cubicBezTo>
                  <a:cubicBezTo>
                    <a:pt x="103" y="32"/>
                    <a:pt x="103" y="32"/>
                    <a:pt x="103" y="32"/>
                  </a:cubicBezTo>
                  <a:cubicBezTo>
                    <a:pt x="87" y="40"/>
                    <a:pt x="63" y="40"/>
                    <a:pt x="55" y="48"/>
                  </a:cubicBezTo>
                  <a:cubicBezTo>
                    <a:pt x="48" y="56"/>
                    <a:pt x="39" y="64"/>
                    <a:pt x="24" y="64"/>
                  </a:cubicBezTo>
                  <a:cubicBezTo>
                    <a:pt x="16" y="72"/>
                    <a:pt x="8" y="72"/>
                    <a:pt x="8" y="72"/>
                  </a:cubicBezTo>
                  <a:close/>
                  <a:moveTo>
                    <a:pt x="134" y="8"/>
                  </a:moveTo>
                  <a:lnTo>
                    <a:pt x="134" y="8"/>
                  </a:lnTo>
                  <a:cubicBezTo>
                    <a:pt x="134" y="8"/>
                    <a:pt x="134" y="16"/>
                    <a:pt x="134" y="24"/>
                  </a:cubicBezTo>
                  <a:lnTo>
                    <a:pt x="134" y="24"/>
                  </a:lnTo>
                  <a:lnTo>
                    <a:pt x="134" y="24"/>
                  </a:lnTo>
                  <a:cubicBezTo>
                    <a:pt x="134" y="24"/>
                    <a:pt x="142" y="16"/>
                    <a:pt x="134" y="16"/>
                  </a:cubicBezTo>
                  <a:cubicBezTo>
                    <a:pt x="134" y="8"/>
                    <a:pt x="134" y="8"/>
                    <a:pt x="134" y="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65" name="Freeform 11"/>
            <p:cNvSpPr>
              <a:spLocks noChangeArrowheads="1"/>
            </p:cNvSpPr>
            <p:nvPr/>
          </p:nvSpPr>
          <p:spPr bwMode="auto">
            <a:xfrm>
              <a:off x="15284467" y="7615599"/>
              <a:ext cx="2785487" cy="2690395"/>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1"/>
            </a:solidFill>
            <a:ln>
              <a:solidFill>
                <a:schemeClr val="bg2"/>
              </a:solidFill>
            </a:ln>
            <a:effectLst/>
          </p:spPr>
          <p:txBody>
            <a:bodyPr wrap="none" anchor="ctr"/>
            <a:lstStyle/>
            <a:p>
              <a:endParaRPr lang="en-US" sz="2701" dirty="0">
                <a:latin typeface="Lato Light"/>
              </a:endParaRPr>
            </a:p>
          </p:txBody>
        </p:sp>
        <p:sp>
          <p:nvSpPr>
            <p:cNvPr id="466" name="Freeform 12"/>
            <p:cNvSpPr>
              <a:spLocks noChangeArrowheads="1"/>
            </p:cNvSpPr>
            <p:nvPr/>
          </p:nvSpPr>
          <p:spPr bwMode="auto">
            <a:xfrm>
              <a:off x="15291425" y="7613281"/>
              <a:ext cx="2778528" cy="2695033"/>
            </a:xfrm>
            <a:custGeom>
              <a:avLst/>
              <a:gdLst>
                <a:gd name="T0" fmla="*/ 3170 w 5281"/>
                <a:gd name="T1" fmla="*/ 4901 h 5124"/>
                <a:gd name="T2" fmla="*/ 2822 w 5281"/>
                <a:gd name="T3" fmla="*/ 4301 h 5124"/>
                <a:gd name="T4" fmla="*/ 2016 w 5281"/>
                <a:gd name="T5" fmla="*/ 3202 h 5124"/>
                <a:gd name="T6" fmla="*/ 1525 w 5281"/>
                <a:gd name="T7" fmla="*/ 3273 h 5124"/>
                <a:gd name="T8" fmla="*/ 893 w 5281"/>
                <a:gd name="T9" fmla="*/ 3281 h 5124"/>
                <a:gd name="T10" fmla="*/ 482 w 5281"/>
                <a:gd name="T11" fmla="*/ 2593 h 5124"/>
                <a:gd name="T12" fmla="*/ 1454 w 5281"/>
                <a:gd name="T13" fmla="*/ 2103 h 5124"/>
                <a:gd name="T14" fmla="*/ 2972 w 5281"/>
                <a:gd name="T15" fmla="*/ 1028 h 5124"/>
                <a:gd name="T16" fmla="*/ 3320 w 5281"/>
                <a:gd name="T17" fmla="*/ 1241 h 5124"/>
                <a:gd name="T18" fmla="*/ 3510 w 5281"/>
                <a:gd name="T19" fmla="*/ 1328 h 5124"/>
                <a:gd name="T20" fmla="*/ 3842 w 5281"/>
                <a:gd name="T21" fmla="*/ 1399 h 5124"/>
                <a:gd name="T22" fmla="*/ 4125 w 5281"/>
                <a:gd name="T23" fmla="*/ 1407 h 5124"/>
                <a:gd name="T24" fmla="*/ 4537 w 5281"/>
                <a:gd name="T25" fmla="*/ 1313 h 5124"/>
                <a:gd name="T26" fmla="*/ 5003 w 5281"/>
                <a:gd name="T27" fmla="*/ 1439 h 5124"/>
                <a:gd name="T28" fmla="*/ 5280 w 5281"/>
                <a:gd name="T29" fmla="*/ 2656 h 5124"/>
                <a:gd name="T30" fmla="*/ 5232 w 5281"/>
                <a:gd name="T31" fmla="*/ 3075 h 5124"/>
                <a:gd name="T32" fmla="*/ 4924 w 5281"/>
                <a:gd name="T33" fmla="*/ 3368 h 5124"/>
                <a:gd name="T34" fmla="*/ 4813 w 5281"/>
                <a:gd name="T35" fmla="*/ 3384 h 5124"/>
                <a:gd name="T36" fmla="*/ 4734 w 5281"/>
                <a:gd name="T37" fmla="*/ 3320 h 5124"/>
                <a:gd name="T38" fmla="*/ 4457 w 5281"/>
                <a:gd name="T39" fmla="*/ 3739 h 5124"/>
                <a:gd name="T40" fmla="*/ 4204 w 5281"/>
                <a:gd name="T41" fmla="*/ 3811 h 5124"/>
                <a:gd name="T42" fmla="*/ 4125 w 5281"/>
                <a:gd name="T43" fmla="*/ 3913 h 5124"/>
                <a:gd name="T44" fmla="*/ 3960 w 5281"/>
                <a:gd name="T45" fmla="*/ 3897 h 5124"/>
                <a:gd name="T46" fmla="*/ 3826 w 5281"/>
                <a:gd name="T47" fmla="*/ 4064 h 5124"/>
                <a:gd name="T48" fmla="*/ 3684 w 5281"/>
                <a:gd name="T49" fmla="*/ 4158 h 5124"/>
                <a:gd name="T50" fmla="*/ 3826 w 5281"/>
                <a:gd name="T51" fmla="*/ 4230 h 5124"/>
                <a:gd name="T52" fmla="*/ 3581 w 5281"/>
                <a:gd name="T53" fmla="*/ 4411 h 5124"/>
                <a:gd name="T54" fmla="*/ 3802 w 5281"/>
                <a:gd name="T55" fmla="*/ 4949 h 5124"/>
                <a:gd name="T56" fmla="*/ 3699 w 5281"/>
                <a:gd name="T57" fmla="*/ 4822 h 5124"/>
                <a:gd name="T58" fmla="*/ 3810 w 5281"/>
                <a:gd name="T59" fmla="*/ 5052 h 5124"/>
                <a:gd name="T60" fmla="*/ 3723 w 5281"/>
                <a:gd name="T61" fmla="*/ 5115 h 5124"/>
                <a:gd name="T62" fmla="*/ 3763 w 5281"/>
                <a:gd name="T63" fmla="*/ 4981 h 5124"/>
                <a:gd name="T64" fmla="*/ 3707 w 5281"/>
                <a:gd name="T65" fmla="*/ 4561 h 5124"/>
                <a:gd name="T66" fmla="*/ 3652 w 5281"/>
                <a:gd name="T67" fmla="*/ 4443 h 5124"/>
                <a:gd name="T68" fmla="*/ 3723 w 5281"/>
                <a:gd name="T69" fmla="*/ 4435 h 5124"/>
                <a:gd name="T70" fmla="*/ 3731 w 5281"/>
                <a:gd name="T71" fmla="*/ 4222 h 5124"/>
                <a:gd name="T72" fmla="*/ 3802 w 5281"/>
                <a:gd name="T73" fmla="*/ 4150 h 5124"/>
                <a:gd name="T74" fmla="*/ 3976 w 5281"/>
                <a:gd name="T75" fmla="*/ 3953 h 5124"/>
                <a:gd name="T76" fmla="*/ 3984 w 5281"/>
                <a:gd name="T77" fmla="*/ 4024 h 5124"/>
                <a:gd name="T78" fmla="*/ 4117 w 5281"/>
                <a:gd name="T79" fmla="*/ 3818 h 5124"/>
                <a:gd name="T80" fmla="*/ 4363 w 5281"/>
                <a:gd name="T81" fmla="*/ 3763 h 5124"/>
                <a:gd name="T82" fmla="*/ 4687 w 5281"/>
                <a:gd name="T83" fmla="*/ 3289 h 5124"/>
                <a:gd name="T84" fmla="*/ 4790 w 5281"/>
                <a:gd name="T85" fmla="*/ 3360 h 5124"/>
                <a:gd name="T86" fmla="*/ 4781 w 5281"/>
                <a:gd name="T87" fmla="*/ 3478 h 5124"/>
                <a:gd name="T88" fmla="*/ 5224 w 5281"/>
                <a:gd name="T89" fmla="*/ 3075 h 5124"/>
                <a:gd name="T90" fmla="*/ 5272 w 5281"/>
                <a:gd name="T91" fmla="*/ 2656 h 5124"/>
                <a:gd name="T92" fmla="*/ 5003 w 5281"/>
                <a:gd name="T93" fmla="*/ 1447 h 5124"/>
                <a:gd name="T94" fmla="*/ 4544 w 5281"/>
                <a:gd name="T95" fmla="*/ 1313 h 5124"/>
                <a:gd name="T96" fmla="*/ 4117 w 5281"/>
                <a:gd name="T97" fmla="*/ 1415 h 5124"/>
                <a:gd name="T98" fmla="*/ 3842 w 5281"/>
                <a:gd name="T99" fmla="*/ 1399 h 5124"/>
                <a:gd name="T100" fmla="*/ 3502 w 5281"/>
                <a:gd name="T101" fmla="*/ 1336 h 5124"/>
                <a:gd name="T102" fmla="*/ 3320 w 5281"/>
                <a:gd name="T103" fmla="*/ 1249 h 5124"/>
                <a:gd name="T104" fmla="*/ 3004 w 5281"/>
                <a:gd name="T105" fmla="*/ 1083 h 5124"/>
                <a:gd name="T106" fmla="*/ 1423 w 5281"/>
                <a:gd name="T107" fmla="*/ 2150 h 5124"/>
                <a:gd name="T108" fmla="*/ 569 w 5281"/>
                <a:gd name="T109" fmla="*/ 2648 h 5124"/>
                <a:gd name="T110" fmla="*/ 1028 w 5281"/>
                <a:gd name="T111" fmla="*/ 3368 h 5124"/>
                <a:gd name="T112" fmla="*/ 1597 w 5281"/>
                <a:gd name="T113" fmla="*/ 3186 h 5124"/>
                <a:gd name="T114" fmla="*/ 2150 w 5281"/>
                <a:gd name="T115" fmla="*/ 3336 h 5124"/>
                <a:gd name="T116" fmla="*/ 2822 w 5281"/>
                <a:gd name="T117" fmla="*/ 4348 h 5124"/>
                <a:gd name="T118" fmla="*/ 3265 w 5281"/>
                <a:gd name="T119" fmla="*/ 4917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1" h="5124">
                  <a:moveTo>
                    <a:pt x="3715" y="5123"/>
                  </a:moveTo>
                  <a:lnTo>
                    <a:pt x="3715" y="5123"/>
                  </a:lnTo>
                  <a:cubicBezTo>
                    <a:pt x="3699" y="5123"/>
                    <a:pt x="3699" y="5115"/>
                    <a:pt x="3699" y="5115"/>
                  </a:cubicBezTo>
                  <a:cubicBezTo>
                    <a:pt x="3699" y="5107"/>
                    <a:pt x="3692" y="5107"/>
                    <a:pt x="3684" y="5099"/>
                  </a:cubicBezTo>
                  <a:cubicBezTo>
                    <a:pt x="3684" y="5091"/>
                    <a:pt x="3676" y="5083"/>
                    <a:pt x="3668" y="5075"/>
                  </a:cubicBezTo>
                  <a:cubicBezTo>
                    <a:pt x="3660" y="5060"/>
                    <a:pt x="3644" y="5044"/>
                    <a:pt x="3621" y="5028"/>
                  </a:cubicBezTo>
                  <a:cubicBezTo>
                    <a:pt x="3605" y="5028"/>
                    <a:pt x="3597" y="5020"/>
                    <a:pt x="3589" y="5012"/>
                  </a:cubicBezTo>
                  <a:cubicBezTo>
                    <a:pt x="3565" y="4996"/>
                    <a:pt x="3534" y="4981"/>
                    <a:pt x="3518" y="4981"/>
                  </a:cubicBezTo>
                  <a:cubicBezTo>
                    <a:pt x="3510" y="4981"/>
                    <a:pt x="3502" y="4981"/>
                    <a:pt x="3494" y="4988"/>
                  </a:cubicBezTo>
                  <a:cubicBezTo>
                    <a:pt x="3462" y="5012"/>
                    <a:pt x="3454" y="5012"/>
                    <a:pt x="3407" y="5004"/>
                  </a:cubicBezTo>
                  <a:cubicBezTo>
                    <a:pt x="3367" y="4996"/>
                    <a:pt x="3352" y="4988"/>
                    <a:pt x="3312" y="4965"/>
                  </a:cubicBezTo>
                  <a:cubicBezTo>
                    <a:pt x="3304" y="4957"/>
                    <a:pt x="3296" y="4957"/>
                    <a:pt x="3288" y="4949"/>
                  </a:cubicBezTo>
                  <a:cubicBezTo>
                    <a:pt x="3281" y="4941"/>
                    <a:pt x="3265" y="4933"/>
                    <a:pt x="3257" y="4925"/>
                  </a:cubicBezTo>
                  <a:cubicBezTo>
                    <a:pt x="3233" y="4909"/>
                    <a:pt x="3217" y="4894"/>
                    <a:pt x="3186" y="4901"/>
                  </a:cubicBezTo>
                  <a:cubicBezTo>
                    <a:pt x="3178" y="4901"/>
                    <a:pt x="3170" y="4901"/>
                    <a:pt x="3170" y="4901"/>
                  </a:cubicBezTo>
                  <a:cubicBezTo>
                    <a:pt x="3154" y="4901"/>
                    <a:pt x="3146" y="4894"/>
                    <a:pt x="3138" y="4886"/>
                  </a:cubicBezTo>
                  <a:cubicBezTo>
                    <a:pt x="3130" y="4886"/>
                    <a:pt x="3122" y="4878"/>
                    <a:pt x="3099" y="4862"/>
                  </a:cubicBezTo>
                  <a:cubicBezTo>
                    <a:pt x="3035" y="4830"/>
                    <a:pt x="3004" y="4822"/>
                    <a:pt x="2988" y="4822"/>
                  </a:cubicBezTo>
                  <a:cubicBezTo>
                    <a:pt x="2980" y="4822"/>
                    <a:pt x="2980" y="4807"/>
                    <a:pt x="2972" y="4799"/>
                  </a:cubicBezTo>
                  <a:cubicBezTo>
                    <a:pt x="2972" y="4791"/>
                    <a:pt x="2972" y="4775"/>
                    <a:pt x="2956" y="4767"/>
                  </a:cubicBezTo>
                  <a:cubicBezTo>
                    <a:pt x="2941" y="4759"/>
                    <a:pt x="2948" y="4743"/>
                    <a:pt x="2948" y="4728"/>
                  </a:cubicBezTo>
                  <a:cubicBezTo>
                    <a:pt x="2956" y="4712"/>
                    <a:pt x="2956" y="4696"/>
                    <a:pt x="2948" y="4688"/>
                  </a:cubicBezTo>
                  <a:cubicBezTo>
                    <a:pt x="2933" y="4672"/>
                    <a:pt x="2917" y="4641"/>
                    <a:pt x="2901" y="4617"/>
                  </a:cubicBezTo>
                  <a:cubicBezTo>
                    <a:pt x="2877" y="4577"/>
                    <a:pt x="2862" y="4546"/>
                    <a:pt x="2846" y="4530"/>
                  </a:cubicBezTo>
                  <a:cubicBezTo>
                    <a:pt x="2830" y="4506"/>
                    <a:pt x="2838" y="4482"/>
                    <a:pt x="2854" y="4467"/>
                  </a:cubicBezTo>
                  <a:cubicBezTo>
                    <a:pt x="2862" y="4459"/>
                    <a:pt x="2862" y="4443"/>
                    <a:pt x="2862" y="4435"/>
                  </a:cubicBezTo>
                  <a:cubicBezTo>
                    <a:pt x="2862" y="4435"/>
                    <a:pt x="2854" y="4427"/>
                    <a:pt x="2846" y="4419"/>
                  </a:cubicBezTo>
                  <a:cubicBezTo>
                    <a:pt x="2798" y="4395"/>
                    <a:pt x="2806" y="4372"/>
                    <a:pt x="2814" y="4348"/>
                  </a:cubicBezTo>
                  <a:cubicBezTo>
                    <a:pt x="2814" y="4340"/>
                    <a:pt x="2814" y="4332"/>
                    <a:pt x="2814" y="4332"/>
                  </a:cubicBezTo>
                  <a:cubicBezTo>
                    <a:pt x="2814" y="4317"/>
                    <a:pt x="2822" y="4308"/>
                    <a:pt x="2822" y="4301"/>
                  </a:cubicBezTo>
                  <a:cubicBezTo>
                    <a:pt x="2830" y="4293"/>
                    <a:pt x="2830" y="4293"/>
                    <a:pt x="2822" y="4285"/>
                  </a:cubicBezTo>
                  <a:cubicBezTo>
                    <a:pt x="2814" y="4277"/>
                    <a:pt x="2806" y="4269"/>
                    <a:pt x="2798" y="4261"/>
                  </a:cubicBezTo>
                  <a:cubicBezTo>
                    <a:pt x="2790" y="4245"/>
                    <a:pt x="2775" y="4230"/>
                    <a:pt x="2751" y="4222"/>
                  </a:cubicBezTo>
                  <a:cubicBezTo>
                    <a:pt x="2719" y="4222"/>
                    <a:pt x="2711" y="4206"/>
                    <a:pt x="2703" y="4182"/>
                  </a:cubicBezTo>
                  <a:cubicBezTo>
                    <a:pt x="2703" y="4166"/>
                    <a:pt x="2695" y="4158"/>
                    <a:pt x="2688" y="4142"/>
                  </a:cubicBezTo>
                  <a:cubicBezTo>
                    <a:pt x="2664" y="4111"/>
                    <a:pt x="2569" y="3977"/>
                    <a:pt x="2522" y="3953"/>
                  </a:cubicBezTo>
                  <a:cubicBezTo>
                    <a:pt x="2498" y="3945"/>
                    <a:pt x="2498" y="3929"/>
                    <a:pt x="2506" y="3921"/>
                  </a:cubicBezTo>
                  <a:cubicBezTo>
                    <a:pt x="2506" y="3905"/>
                    <a:pt x="2514" y="3897"/>
                    <a:pt x="2498" y="3882"/>
                  </a:cubicBezTo>
                  <a:cubicBezTo>
                    <a:pt x="2490" y="3866"/>
                    <a:pt x="2482" y="3858"/>
                    <a:pt x="2482" y="3842"/>
                  </a:cubicBezTo>
                  <a:cubicBezTo>
                    <a:pt x="2474" y="3811"/>
                    <a:pt x="2466" y="3763"/>
                    <a:pt x="2395" y="3668"/>
                  </a:cubicBezTo>
                  <a:cubicBezTo>
                    <a:pt x="2340" y="3581"/>
                    <a:pt x="2332" y="3534"/>
                    <a:pt x="2332" y="3510"/>
                  </a:cubicBezTo>
                  <a:cubicBezTo>
                    <a:pt x="2332" y="3494"/>
                    <a:pt x="2324" y="3486"/>
                    <a:pt x="2308" y="3471"/>
                  </a:cubicBezTo>
                  <a:cubicBezTo>
                    <a:pt x="2261" y="3439"/>
                    <a:pt x="2182" y="3376"/>
                    <a:pt x="2150" y="3336"/>
                  </a:cubicBezTo>
                  <a:cubicBezTo>
                    <a:pt x="2134" y="3328"/>
                    <a:pt x="2118" y="3313"/>
                    <a:pt x="2103" y="3289"/>
                  </a:cubicBezTo>
                  <a:cubicBezTo>
                    <a:pt x="2071" y="3249"/>
                    <a:pt x="2031" y="3202"/>
                    <a:pt x="2016" y="3202"/>
                  </a:cubicBezTo>
                  <a:lnTo>
                    <a:pt x="2016" y="3202"/>
                  </a:lnTo>
                  <a:cubicBezTo>
                    <a:pt x="2000" y="3218"/>
                    <a:pt x="1976" y="3225"/>
                    <a:pt x="1960" y="3225"/>
                  </a:cubicBezTo>
                  <a:cubicBezTo>
                    <a:pt x="1952" y="3225"/>
                    <a:pt x="1945" y="3218"/>
                    <a:pt x="1936" y="3210"/>
                  </a:cubicBezTo>
                  <a:cubicBezTo>
                    <a:pt x="1929" y="3210"/>
                    <a:pt x="1929" y="3202"/>
                    <a:pt x="1921" y="3202"/>
                  </a:cubicBezTo>
                  <a:cubicBezTo>
                    <a:pt x="1913" y="3186"/>
                    <a:pt x="1905" y="3186"/>
                    <a:pt x="1897" y="3186"/>
                  </a:cubicBezTo>
                  <a:cubicBezTo>
                    <a:pt x="1889" y="3186"/>
                    <a:pt x="1881" y="3186"/>
                    <a:pt x="1873" y="3186"/>
                  </a:cubicBezTo>
                  <a:cubicBezTo>
                    <a:pt x="1865" y="3186"/>
                    <a:pt x="1858" y="3194"/>
                    <a:pt x="1850" y="3194"/>
                  </a:cubicBezTo>
                  <a:cubicBezTo>
                    <a:pt x="1834" y="3202"/>
                    <a:pt x="1826" y="3202"/>
                    <a:pt x="1810" y="3202"/>
                  </a:cubicBezTo>
                  <a:cubicBezTo>
                    <a:pt x="1794" y="3202"/>
                    <a:pt x="1786" y="3186"/>
                    <a:pt x="1778" y="3178"/>
                  </a:cubicBezTo>
                  <a:cubicBezTo>
                    <a:pt x="1763" y="3170"/>
                    <a:pt x="1755" y="3154"/>
                    <a:pt x="1723" y="3154"/>
                  </a:cubicBezTo>
                  <a:cubicBezTo>
                    <a:pt x="1723" y="3154"/>
                    <a:pt x="1723" y="3154"/>
                    <a:pt x="1715" y="3154"/>
                  </a:cubicBezTo>
                  <a:cubicBezTo>
                    <a:pt x="1699" y="3154"/>
                    <a:pt x="1692" y="3154"/>
                    <a:pt x="1676" y="3162"/>
                  </a:cubicBezTo>
                  <a:cubicBezTo>
                    <a:pt x="1660" y="3178"/>
                    <a:pt x="1644" y="3186"/>
                    <a:pt x="1597" y="3194"/>
                  </a:cubicBezTo>
                  <a:cubicBezTo>
                    <a:pt x="1533" y="3202"/>
                    <a:pt x="1533" y="3225"/>
                    <a:pt x="1533" y="3249"/>
                  </a:cubicBezTo>
                  <a:cubicBezTo>
                    <a:pt x="1533" y="3257"/>
                    <a:pt x="1525" y="3265"/>
                    <a:pt x="1525" y="3273"/>
                  </a:cubicBezTo>
                  <a:cubicBezTo>
                    <a:pt x="1525" y="3281"/>
                    <a:pt x="1518" y="3289"/>
                    <a:pt x="1510" y="3297"/>
                  </a:cubicBezTo>
                  <a:cubicBezTo>
                    <a:pt x="1502" y="3320"/>
                    <a:pt x="1486" y="3344"/>
                    <a:pt x="1478" y="3376"/>
                  </a:cubicBezTo>
                  <a:cubicBezTo>
                    <a:pt x="1470" y="3384"/>
                    <a:pt x="1470" y="3391"/>
                    <a:pt x="1470" y="3400"/>
                  </a:cubicBezTo>
                  <a:cubicBezTo>
                    <a:pt x="1462" y="3439"/>
                    <a:pt x="1454" y="3478"/>
                    <a:pt x="1415" y="3494"/>
                  </a:cubicBezTo>
                  <a:cubicBezTo>
                    <a:pt x="1399" y="3502"/>
                    <a:pt x="1391" y="3526"/>
                    <a:pt x="1383" y="3542"/>
                  </a:cubicBezTo>
                  <a:cubicBezTo>
                    <a:pt x="1375" y="3550"/>
                    <a:pt x="1375" y="3565"/>
                    <a:pt x="1359" y="3565"/>
                  </a:cubicBezTo>
                  <a:cubicBezTo>
                    <a:pt x="1352" y="3565"/>
                    <a:pt x="1336" y="3565"/>
                    <a:pt x="1328" y="3557"/>
                  </a:cubicBezTo>
                  <a:cubicBezTo>
                    <a:pt x="1312" y="3550"/>
                    <a:pt x="1304" y="3534"/>
                    <a:pt x="1288" y="3526"/>
                  </a:cubicBezTo>
                  <a:cubicBezTo>
                    <a:pt x="1233" y="3494"/>
                    <a:pt x="1162" y="3439"/>
                    <a:pt x="1146" y="3439"/>
                  </a:cubicBezTo>
                  <a:cubicBezTo>
                    <a:pt x="1138" y="3439"/>
                    <a:pt x="1138" y="3439"/>
                    <a:pt x="1138" y="3439"/>
                  </a:cubicBezTo>
                  <a:cubicBezTo>
                    <a:pt x="1138" y="3447"/>
                    <a:pt x="1138" y="3447"/>
                    <a:pt x="1138" y="3447"/>
                  </a:cubicBezTo>
                  <a:cubicBezTo>
                    <a:pt x="1122" y="3447"/>
                    <a:pt x="1106" y="3431"/>
                    <a:pt x="1091" y="3415"/>
                  </a:cubicBezTo>
                  <a:cubicBezTo>
                    <a:pt x="1067" y="3391"/>
                    <a:pt x="1051" y="3376"/>
                    <a:pt x="1028" y="3376"/>
                  </a:cubicBezTo>
                  <a:cubicBezTo>
                    <a:pt x="996" y="3376"/>
                    <a:pt x="933" y="3344"/>
                    <a:pt x="909" y="3304"/>
                  </a:cubicBezTo>
                  <a:cubicBezTo>
                    <a:pt x="901" y="3297"/>
                    <a:pt x="901" y="3289"/>
                    <a:pt x="893" y="3281"/>
                  </a:cubicBezTo>
                  <a:cubicBezTo>
                    <a:pt x="893" y="3265"/>
                    <a:pt x="893" y="3265"/>
                    <a:pt x="869" y="3257"/>
                  </a:cubicBezTo>
                  <a:cubicBezTo>
                    <a:pt x="861" y="3249"/>
                    <a:pt x="861" y="3249"/>
                    <a:pt x="861" y="3249"/>
                  </a:cubicBezTo>
                  <a:cubicBezTo>
                    <a:pt x="822" y="3241"/>
                    <a:pt x="798" y="3233"/>
                    <a:pt x="782" y="3186"/>
                  </a:cubicBezTo>
                  <a:cubicBezTo>
                    <a:pt x="775" y="3170"/>
                    <a:pt x="766" y="3147"/>
                    <a:pt x="751" y="3131"/>
                  </a:cubicBezTo>
                  <a:cubicBezTo>
                    <a:pt x="735" y="3091"/>
                    <a:pt x="711" y="3051"/>
                    <a:pt x="719" y="3020"/>
                  </a:cubicBezTo>
                  <a:cubicBezTo>
                    <a:pt x="727" y="2996"/>
                    <a:pt x="743" y="2988"/>
                    <a:pt x="759" y="2980"/>
                  </a:cubicBezTo>
                  <a:cubicBezTo>
                    <a:pt x="766" y="2980"/>
                    <a:pt x="766" y="2973"/>
                    <a:pt x="775" y="2965"/>
                  </a:cubicBezTo>
                  <a:cubicBezTo>
                    <a:pt x="775" y="2957"/>
                    <a:pt x="766" y="2941"/>
                    <a:pt x="743" y="2917"/>
                  </a:cubicBezTo>
                  <a:cubicBezTo>
                    <a:pt x="695" y="2854"/>
                    <a:pt x="695" y="2854"/>
                    <a:pt x="695" y="2830"/>
                  </a:cubicBezTo>
                  <a:cubicBezTo>
                    <a:pt x="695" y="2830"/>
                    <a:pt x="695" y="2822"/>
                    <a:pt x="695" y="2814"/>
                  </a:cubicBezTo>
                  <a:cubicBezTo>
                    <a:pt x="695" y="2807"/>
                    <a:pt x="695" y="2799"/>
                    <a:pt x="695" y="2791"/>
                  </a:cubicBezTo>
                  <a:cubicBezTo>
                    <a:pt x="703" y="2775"/>
                    <a:pt x="703" y="2767"/>
                    <a:pt x="656" y="2727"/>
                  </a:cubicBezTo>
                  <a:cubicBezTo>
                    <a:pt x="608" y="2696"/>
                    <a:pt x="585" y="2672"/>
                    <a:pt x="561" y="2648"/>
                  </a:cubicBezTo>
                  <a:cubicBezTo>
                    <a:pt x="553" y="2641"/>
                    <a:pt x="545" y="2633"/>
                    <a:pt x="529" y="2617"/>
                  </a:cubicBezTo>
                  <a:cubicBezTo>
                    <a:pt x="513" y="2601"/>
                    <a:pt x="498" y="2593"/>
                    <a:pt x="482" y="2593"/>
                  </a:cubicBezTo>
                  <a:cubicBezTo>
                    <a:pt x="458" y="2585"/>
                    <a:pt x="435" y="2577"/>
                    <a:pt x="427" y="2538"/>
                  </a:cubicBezTo>
                  <a:cubicBezTo>
                    <a:pt x="411" y="2490"/>
                    <a:pt x="403" y="2474"/>
                    <a:pt x="371" y="2451"/>
                  </a:cubicBezTo>
                  <a:cubicBezTo>
                    <a:pt x="371" y="2443"/>
                    <a:pt x="363" y="2435"/>
                    <a:pt x="355" y="2427"/>
                  </a:cubicBezTo>
                  <a:cubicBezTo>
                    <a:pt x="308" y="2380"/>
                    <a:pt x="292" y="2364"/>
                    <a:pt x="229" y="2324"/>
                  </a:cubicBezTo>
                  <a:cubicBezTo>
                    <a:pt x="213" y="2308"/>
                    <a:pt x="197" y="2308"/>
                    <a:pt x="189" y="2308"/>
                  </a:cubicBezTo>
                  <a:cubicBezTo>
                    <a:pt x="166" y="2301"/>
                    <a:pt x="166" y="2301"/>
                    <a:pt x="166" y="2261"/>
                  </a:cubicBezTo>
                  <a:cubicBezTo>
                    <a:pt x="166" y="2190"/>
                    <a:pt x="95" y="2143"/>
                    <a:pt x="87" y="2143"/>
                  </a:cubicBezTo>
                  <a:cubicBezTo>
                    <a:pt x="87" y="2143"/>
                    <a:pt x="87" y="2143"/>
                    <a:pt x="55" y="2143"/>
                  </a:cubicBezTo>
                  <a:cubicBezTo>
                    <a:pt x="47" y="2143"/>
                    <a:pt x="47" y="2143"/>
                    <a:pt x="47" y="2143"/>
                  </a:cubicBezTo>
                  <a:cubicBezTo>
                    <a:pt x="47" y="2135"/>
                    <a:pt x="47" y="2135"/>
                    <a:pt x="47" y="2135"/>
                  </a:cubicBezTo>
                  <a:cubicBezTo>
                    <a:pt x="0" y="2040"/>
                    <a:pt x="8" y="2032"/>
                    <a:pt x="8" y="2024"/>
                  </a:cubicBezTo>
                  <a:lnTo>
                    <a:pt x="16" y="2024"/>
                  </a:lnTo>
                  <a:lnTo>
                    <a:pt x="23" y="2024"/>
                  </a:lnTo>
                  <a:cubicBezTo>
                    <a:pt x="71" y="2032"/>
                    <a:pt x="1399" y="2143"/>
                    <a:pt x="1423" y="2143"/>
                  </a:cubicBezTo>
                  <a:cubicBezTo>
                    <a:pt x="1454" y="2143"/>
                    <a:pt x="1454" y="2103"/>
                    <a:pt x="1454" y="2103"/>
                  </a:cubicBezTo>
                  <a:cubicBezTo>
                    <a:pt x="1597" y="0"/>
                    <a:pt x="1597" y="0"/>
                    <a:pt x="1597" y="0"/>
                  </a:cubicBezTo>
                  <a:lnTo>
                    <a:pt x="1597" y="0"/>
                  </a:lnTo>
                  <a:cubicBezTo>
                    <a:pt x="2743" y="63"/>
                    <a:pt x="2743" y="63"/>
                    <a:pt x="2743" y="63"/>
                  </a:cubicBezTo>
                  <a:lnTo>
                    <a:pt x="2743" y="63"/>
                  </a:lnTo>
                  <a:cubicBezTo>
                    <a:pt x="2735" y="419"/>
                    <a:pt x="2735" y="949"/>
                    <a:pt x="2759" y="965"/>
                  </a:cubicBezTo>
                  <a:cubicBezTo>
                    <a:pt x="2775" y="980"/>
                    <a:pt x="2790" y="996"/>
                    <a:pt x="2798" y="1012"/>
                  </a:cubicBezTo>
                  <a:cubicBezTo>
                    <a:pt x="2806" y="1028"/>
                    <a:pt x="2822" y="1044"/>
                    <a:pt x="2838" y="1060"/>
                  </a:cubicBezTo>
                  <a:cubicBezTo>
                    <a:pt x="2846" y="1067"/>
                    <a:pt x="2854" y="1067"/>
                    <a:pt x="2862" y="1067"/>
                  </a:cubicBezTo>
                  <a:cubicBezTo>
                    <a:pt x="2869" y="1067"/>
                    <a:pt x="2869" y="1067"/>
                    <a:pt x="2877" y="1067"/>
                  </a:cubicBezTo>
                  <a:cubicBezTo>
                    <a:pt x="2885" y="1067"/>
                    <a:pt x="2885" y="1060"/>
                    <a:pt x="2893" y="1060"/>
                  </a:cubicBezTo>
                  <a:cubicBezTo>
                    <a:pt x="2901" y="1060"/>
                    <a:pt x="2909" y="1060"/>
                    <a:pt x="2917" y="1067"/>
                  </a:cubicBezTo>
                  <a:cubicBezTo>
                    <a:pt x="2925" y="1067"/>
                    <a:pt x="2925" y="1067"/>
                    <a:pt x="2933" y="1067"/>
                  </a:cubicBezTo>
                  <a:cubicBezTo>
                    <a:pt x="2941" y="1067"/>
                    <a:pt x="2941" y="1060"/>
                    <a:pt x="2948" y="1051"/>
                  </a:cubicBezTo>
                  <a:cubicBezTo>
                    <a:pt x="2948" y="1044"/>
                    <a:pt x="2948" y="1036"/>
                    <a:pt x="2964" y="1028"/>
                  </a:cubicBezTo>
                  <a:cubicBezTo>
                    <a:pt x="2964" y="1028"/>
                    <a:pt x="2964" y="1028"/>
                    <a:pt x="2972" y="1028"/>
                  </a:cubicBezTo>
                  <a:cubicBezTo>
                    <a:pt x="2988" y="1028"/>
                    <a:pt x="2996" y="1051"/>
                    <a:pt x="3012" y="1075"/>
                  </a:cubicBezTo>
                  <a:cubicBezTo>
                    <a:pt x="3012" y="1083"/>
                    <a:pt x="3012" y="1083"/>
                    <a:pt x="3012" y="1083"/>
                  </a:cubicBezTo>
                  <a:cubicBezTo>
                    <a:pt x="3020" y="1091"/>
                    <a:pt x="3020" y="1099"/>
                    <a:pt x="3020" y="1107"/>
                  </a:cubicBezTo>
                  <a:cubicBezTo>
                    <a:pt x="3020" y="1131"/>
                    <a:pt x="3028" y="1146"/>
                    <a:pt x="3043" y="1146"/>
                  </a:cubicBezTo>
                  <a:cubicBezTo>
                    <a:pt x="3051" y="1154"/>
                    <a:pt x="3067" y="1154"/>
                    <a:pt x="3067" y="1162"/>
                  </a:cubicBezTo>
                  <a:cubicBezTo>
                    <a:pt x="3083" y="1162"/>
                    <a:pt x="3091" y="1170"/>
                    <a:pt x="3115" y="1170"/>
                  </a:cubicBezTo>
                  <a:cubicBezTo>
                    <a:pt x="3115" y="1170"/>
                    <a:pt x="3122" y="1170"/>
                    <a:pt x="3130" y="1170"/>
                  </a:cubicBezTo>
                  <a:cubicBezTo>
                    <a:pt x="3170" y="1162"/>
                    <a:pt x="3186" y="1194"/>
                    <a:pt x="3186" y="1194"/>
                  </a:cubicBezTo>
                  <a:cubicBezTo>
                    <a:pt x="3194" y="1202"/>
                    <a:pt x="3201" y="1202"/>
                    <a:pt x="3209" y="1202"/>
                  </a:cubicBezTo>
                  <a:cubicBezTo>
                    <a:pt x="3217" y="1202"/>
                    <a:pt x="3225" y="1202"/>
                    <a:pt x="3233" y="1202"/>
                  </a:cubicBezTo>
                  <a:cubicBezTo>
                    <a:pt x="3241" y="1194"/>
                    <a:pt x="3249" y="1194"/>
                    <a:pt x="3265" y="1194"/>
                  </a:cubicBezTo>
                  <a:lnTo>
                    <a:pt x="3273" y="1194"/>
                  </a:lnTo>
                  <a:cubicBezTo>
                    <a:pt x="3304" y="1194"/>
                    <a:pt x="3304" y="1210"/>
                    <a:pt x="3312" y="1226"/>
                  </a:cubicBezTo>
                  <a:cubicBezTo>
                    <a:pt x="3312" y="1233"/>
                    <a:pt x="3312" y="1233"/>
                    <a:pt x="3312" y="1233"/>
                  </a:cubicBezTo>
                  <a:cubicBezTo>
                    <a:pt x="3312" y="1241"/>
                    <a:pt x="3312" y="1241"/>
                    <a:pt x="3320" y="1241"/>
                  </a:cubicBezTo>
                  <a:cubicBezTo>
                    <a:pt x="3328" y="1241"/>
                    <a:pt x="3344" y="1233"/>
                    <a:pt x="3352" y="1218"/>
                  </a:cubicBezTo>
                  <a:cubicBezTo>
                    <a:pt x="3352" y="1202"/>
                    <a:pt x="3359" y="1194"/>
                    <a:pt x="3367" y="1194"/>
                  </a:cubicBezTo>
                  <a:cubicBezTo>
                    <a:pt x="3367" y="1194"/>
                    <a:pt x="3375" y="1194"/>
                    <a:pt x="3375" y="1202"/>
                  </a:cubicBezTo>
                  <a:lnTo>
                    <a:pt x="3383" y="1202"/>
                  </a:lnTo>
                  <a:lnTo>
                    <a:pt x="3383" y="1202"/>
                  </a:lnTo>
                  <a:cubicBezTo>
                    <a:pt x="3383" y="1186"/>
                    <a:pt x="3399" y="1186"/>
                    <a:pt x="3399" y="1186"/>
                  </a:cubicBezTo>
                  <a:cubicBezTo>
                    <a:pt x="3407" y="1186"/>
                    <a:pt x="3415" y="1186"/>
                    <a:pt x="3423" y="1186"/>
                  </a:cubicBezTo>
                  <a:cubicBezTo>
                    <a:pt x="3423" y="1186"/>
                    <a:pt x="3439" y="1186"/>
                    <a:pt x="3446" y="1186"/>
                  </a:cubicBezTo>
                  <a:cubicBezTo>
                    <a:pt x="3454" y="1186"/>
                    <a:pt x="3462" y="1194"/>
                    <a:pt x="3462" y="1194"/>
                  </a:cubicBezTo>
                  <a:cubicBezTo>
                    <a:pt x="3470" y="1202"/>
                    <a:pt x="3470" y="1210"/>
                    <a:pt x="3470" y="1226"/>
                  </a:cubicBezTo>
                  <a:lnTo>
                    <a:pt x="3470" y="1233"/>
                  </a:lnTo>
                  <a:cubicBezTo>
                    <a:pt x="3470" y="1249"/>
                    <a:pt x="3470" y="1249"/>
                    <a:pt x="3478" y="1249"/>
                  </a:cubicBezTo>
                  <a:cubicBezTo>
                    <a:pt x="3486" y="1257"/>
                    <a:pt x="3486" y="1257"/>
                    <a:pt x="3494" y="1257"/>
                  </a:cubicBezTo>
                  <a:cubicBezTo>
                    <a:pt x="3510" y="1265"/>
                    <a:pt x="3510" y="1281"/>
                    <a:pt x="3510" y="1297"/>
                  </a:cubicBezTo>
                  <a:cubicBezTo>
                    <a:pt x="3510" y="1304"/>
                    <a:pt x="3502" y="1320"/>
                    <a:pt x="3510" y="1328"/>
                  </a:cubicBezTo>
                  <a:cubicBezTo>
                    <a:pt x="3510" y="1336"/>
                    <a:pt x="3518" y="1336"/>
                    <a:pt x="3518" y="1336"/>
                  </a:cubicBezTo>
                  <a:cubicBezTo>
                    <a:pt x="3526" y="1336"/>
                    <a:pt x="3549" y="1320"/>
                    <a:pt x="3557" y="1304"/>
                  </a:cubicBezTo>
                  <a:cubicBezTo>
                    <a:pt x="3573" y="1281"/>
                    <a:pt x="3597" y="1273"/>
                    <a:pt x="3628" y="1281"/>
                  </a:cubicBezTo>
                  <a:cubicBezTo>
                    <a:pt x="3660" y="1289"/>
                    <a:pt x="3668" y="1304"/>
                    <a:pt x="3676" y="1320"/>
                  </a:cubicBezTo>
                  <a:cubicBezTo>
                    <a:pt x="3684" y="1328"/>
                    <a:pt x="3684" y="1328"/>
                    <a:pt x="3684" y="1328"/>
                  </a:cubicBezTo>
                  <a:cubicBezTo>
                    <a:pt x="3684" y="1336"/>
                    <a:pt x="3692" y="1336"/>
                    <a:pt x="3699" y="1336"/>
                  </a:cubicBezTo>
                  <a:cubicBezTo>
                    <a:pt x="3707" y="1336"/>
                    <a:pt x="3715" y="1336"/>
                    <a:pt x="3715" y="1320"/>
                  </a:cubicBezTo>
                  <a:cubicBezTo>
                    <a:pt x="3715" y="1313"/>
                    <a:pt x="3739" y="1304"/>
                    <a:pt x="3778" y="1304"/>
                  </a:cubicBezTo>
                  <a:cubicBezTo>
                    <a:pt x="3786" y="1304"/>
                    <a:pt x="3794" y="1304"/>
                    <a:pt x="3802" y="1304"/>
                  </a:cubicBezTo>
                  <a:cubicBezTo>
                    <a:pt x="3810" y="1304"/>
                    <a:pt x="3810" y="1304"/>
                    <a:pt x="3810" y="1304"/>
                  </a:cubicBezTo>
                  <a:cubicBezTo>
                    <a:pt x="3818" y="1304"/>
                    <a:pt x="3818" y="1304"/>
                    <a:pt x="3818" y="1313"/>
                  </a:cubicBezTo>
                  <a:cubicBezTo>
                    <a:pt x="3826" y="1313"/>
                    <a:pt x="3818" y="1320"/>
                    <a:pt x="3818" y="1336"/>
                  </a:cubicBezTo>
                  <a:cubicBezTo>
                    <a:pt x="3818" y="1344"/>
                    <a:pt x="3818" y="1352"/>
                    <a:pt x="3810" y="1360"/>
                  </a:cubicBezTo>
                  <a:cubicBezTo>
                    <a:pt x="3810" y="1384"/>
                    <a:pt x="3818" y="1391"/>
                    <a:pt x="3834" y="1391"/>
                  </a:cubicBezTo>
                  <a:cubicBezTo>
                    <a:pt x="3834" y="1391"/>
                    <a:pt x="3842" y="1391"/>
                    <a:pt x="3842" y="1399"/>
                  </a:cubicBezTo>
                  <a:lnTo>
                    <a:pt x="3842" y="1399"/>
                  </a:lnTo>
                  <a:cubicBezTo>
                    <a:pt x="3850" y="1399"/>
                    <a:pt x="3858" y="1368"/>
                    <a:pt x="3858" y="1344"/>
                  </a:cubicBezTo>
                  <a:cubicBezTo>
                    <a:pt x="3858" y="1320"/>
                    <a:pt x="3865" y="1320"/>
                    <a:pt x="3865" y="1304"/>
                  </a:cubicBezTo>
                  <a:cubicBezTo>
                    <a:pt x="3874" y="1297"/>
                    <a:pt x="3874" y="1297"/>
                    <a:pt x="3881" y="1281"/>
                  </a:cubicBezTo>
                  <a:cubicBezTo>
                    <a:pt x="3881" y="1273"/>
                    <a:pt x="3889" y="1265"/>
                    <a:pt x="3897" y="1265"/>
                  </a:cubicBezTo>
                  <a:lnTo>
                    <a:pt x="3905" y="1273"/>
                  </a:lnTo>
                  <a:cubicBezTo>
                    <a:pt x="3913" y="1281"/>
                    <a:pt x="3913" y="1289"/>
                    <a:pt x="3913" y="1289"/>
                  </a:cubicBezTo>
                  <a:cubicBezTo>
                    <a:pt x="3929" y="1304"/>
                    <a:pt x="3945" y="1313"/>
                    <a:pt x="3960" y="1336"/>
                  </a:cubicBezTo>
                  <a:cubicBezTo>
                    <a:pt x="3960" y="1344"/>
                    <a:pt x="3968" y="1344"/>
                    <a:pt x="3968" y="1344"/>
                  </a:cubicBezTo>
                  <a:cubicBezTo>
                    <a:pt x="3976" y="1344"/>
                    <a:pt x="3984" y="1328"/>
                    <a:pt x="3984" y="1313"/>
                  </a:cubicBezTo>
                  <a:lnTo>
                    <a:pt x="3984" y="1313"/>
                  </a:lnTo>
                  <a:cubicBezTo>
                    <a:pt x="3992" y="1304"/>
                    <a:pt x="3992" y="1297"/>
                    <a:pt x="4000" y="1297"/>
                  </a:cubicBezTo>
                  <a:cubicBezTo>
                    <a:pt x="4007" y="1297"/>
                    <a:pt x="4023" y="1313"/>
                    <a:pt x="4038" y="1328"/>
                  </a:cubicBezTo>
                  <a:cubicBezTo>
                    <a:pt x="4046" y="1336"/>
                    <a:pt x="4046" y="1336"/>
                    <a:pt x="4054" y="1344"/>
                  </a:cubicBezTo>
                  <a:cubicBezTo>
                    <a:pt x="4078" y="1368"/>
                    <a:pt x="4094" y="1391"/>
                    <a:pt x="4125" y="1407"/>
                  </a:cubicBezTo>
                  <a:cubicBezTo>
                    <a:pt x="4133" y="1415"/>
                    <a:pt x="4133" y="1415"/>
                    <a:pt x="4141" y="1415"/>
                  </a:cubicBezTo>
                  <a:cubicBezTo>
                    <a:pt x="4157" y="1415"/>
                    <a:pt x="4165" y="1399"/>
                    <a:pt x="4181" y="1384"/>
                  </a:cubicBezTo>
                  <a:cubicBezTo>
                    <a:pt x="4181" y="1376"/>
                    <a:pt x="4181" y="1376"/>
                    <a:pt x="4188" y="1376"/>
                  </a:cubicBezTo>
                  <a:cubicBezTo>
                    <a:pt x="4204" y="1352"/>
                    <a:pt x="4236" y="1328"/>
                    <a:pt x="4276" y="1320"/>
                  </a:cubicBezTo>
                  <a:cubicBezTo>
                    <a:pt x="4276" y="1313"/>
                    <a:pt x="4284" y="1313"/>
                    <a:pt x="4291" y="1313"/>
                  </a:cubicBezTo>
                  <a:cubicBezTo>
                    <a:pt x="4299" y="1313"/>
                    <a:pt x="4299" y="1320"/>
                    <a:pt x="4307" y="1328"/>
                  </a:cubicBezTo>
                  <a:cubicBezTo>
                    <a:pt x="4307" y="1328"/>
                    <a:pt x="4315" y="1336"/>
                    <a:pt x="4323" y="1344"/>
                  </a:cubicBezTo>
                  <a:cubicBezTo>
                    <a:pt x="4323" y="1352"/>
                    <a:pt x="4331" y="1352"/>
                    <a:pt x="4339" y="1352"/>
                  </a:cubicBezTo>
                  <a:cubicBezTo>
                    <a:pt x="4347" y="1352"/>
                    <a:pt x="4363" y="1328"/>
                    <a:pt x="4363" y="1313"/>
                  </a:cubicBezTo>
                  <a:cubicBezTo>
                    <a:pt x="4370" y="1281"/>
                    <a:pt x="4410" y="1281"/>
                    <a:pt x="4434" y="1281"/>
                  </a:cubicBezTo>
                  <a:cubicBezTo>
                    <a:pt x="4450" y="1281"/>
                    <a:pt x="4450" y="1289"/>
                    <a:pt x="4457" y="1297"/>
                  </a:cubicBezTo>
                  <a:cubicBezTo>
                    <a:pt x="4465" y="1304"/>
                    <a:pt x="4465" y="1313"/>
                    <a:pt x="4481" y="1328"/>
                  </a:cubicBezTo>
                  <a:cubicBezTo>
                    <a:pt x="4489" y="1336"/>
                    <a:pt x="4497" y="1336"/>
                    <a:pt x="4505" y="1336"/>
                  </a:cubicBezTo>
                  <a:cubicBezTo>
                    <a:pt x="4521" y="1336"/>
                    <a:pt x="4528" y="1320"/>
                    <a:pt x="4537" y="1313"/>
                  </a:cubicBezTo>
                  <a:lnTo>
                    <a:pt x="4537" y="1313"/>
                  </a:lnTo>
                  <a:cubicBezTo>
                    <a:pt x="4537" y="1304"/>
                    <a:pt x="4544" y="1304"/>
                    <a:pt x="4544" y="1304"/>
                  </a:cubicBezTo>
                  <a:cubicBezTo>
                    <a:pt x="4552" y="1289"/>
                    <a:pt x="4568" y="1273"/>
                    <a:pt x="4584" y="1265"/>
                  </a:cubicBezTo>
                  <a:cubicBezTo>
                    <a:pt x="4608" y="1265"/>
                    <a:pt x="4631" y="1281"/>
                    <a:pt x="4671" y="1328"/>
                  </a:cubicBezTo>
                  <a:cubicBezTo>
                    <a:pt x="4703" y="1368"/>
                    <a:pt x="4718" y="1368"/>
                    <a:pt x="4734" y="1376"/>
                  </a:cubicBezTo>
                  <a:cubicBezTo>
                    <a:pt x="4742" y="1376"/>
                    <a:pt x="4750" y="1376"/>
                    <a:pt x="4750" y="1384"/>
                  </a:cubicBezTo>
                  <a:cubicBezTo>
                    <a:pt x="4766" y="1391"/>
                    <a:pt x="4781" y="1415"/>
                    <a:pt x="4813" y="1415"/>
                  </a:cubicBezTo>
                  <a:cubicBezTo>
                    <a:pt x="4829" y="1415"/>
                    <a:pt x="4837" y="1407"/>
                    <a:pt x="4845" y="1407"/>
                  </a:cubicBezTo>
                  <a:cubicBezTo>
                    <a:pt x="4845" y="1399"/>
                    <a:pt x="4853" y="1399"/>
                    <a:pt x="4868" y="1399"/>
                  </a:cubicBezTo>
                  <a:cubicBezTo>
                    <a:pt x="4884" y="1399"/>
                    <a:pt x="4892" y="1415"/>
                    <a:pt x="4892" y="1431"/>
                  </a:cubicBezTo>
                  <a:cubicBezTo>
                    <a:pt x="4900" y="1447"/>
                    <a:pt x="4900" y="1455"/>
                    <a:pt x="4908" y="1463"/>
                  </a:cubicBezTo>
                  <a:cubicBezTo>
                    <a:pt x="4916" y="1471"/>
                    <a:pt x="4916" y="1471"/>
                    <a:pt x="4916" y="1471"/>
                  </a:cubicBezTo>
                  <a:cubicBezTo>
                    <a:pt x="4916" y="1471"/>
                    <a:pt x="4924" y="1463"/>
                    <a:pt x="4924" y="1455"/>
                  </a:cubicBezTo>
                  <a:cubicBezTo>
                    <a:pt x="4924" y="1439"/>
                    <a:pt x="4932" y="1431"/>
                    <a:pt x="4940" y="1431"/>
                  </a:cubicBezTo>
                  <a:cubicBezTo>
                    <a:pt x="4940" y="1431"/>
                    <a:pt x="4956" y="1431"/>
                    <a:pt x="4963" y="1431"/>
                  </a:cubicBezTo>
                  <a:cubicBezTo>
                    <a:pt x="4971" y="1439"/>
                    <a:pt x="4987" y="1439"/>
                    <a:pt x="5003" y="1439"/>
                  </a:cubicBezTo>
                  <a:cubicBezTo>
                    <a:pt x="5027" y="1439"/>
                    <a:pt x="5043" y="1463"/>
                    <a:pt x="5043" y="1463"/>
                  </a:cubicBezTo>
                  <a:lnTo>
                    <a:pt x="5043" y="1463"/>
                  </a:lnTo>
                  <a:lnTo>
                    <a:pt x="5043" y="1463"/>
                  </a:lnTo>
                  <a:cubicBezTo>
                    <a:pt x="5058" y="2206"/>
                    <a:pt x="5058" y="2206"/>
                    <a:pt x="5058" y="2206"/>
                  </a:cubicBezTo>
                  <a:cubicBezTo>
                    <a:pt x="5066" y="2206"/>
                    <a:pt x="5090" y="2221"/>
                    <a:pt x="5106" y="2245"/>
                  </a:cubicBezTo>
                  <a:cubicBezTo>
                    <a:pt x="5106" y="2253"/>
                    <a:pt x="5114" y="2261"/>
                    <a:pt x="5121" y="2269"/>
                  </a:cubicBezTo>
                  <a:cubicBezTo>
                    <a:pt x="5137" y="2277"/>
                    <a:pt x="5153" y="2293"/>
                    <a:pt x="5161" y="2316"/>
                  </a:cubicBezTo>
                  <a:cubicBezTo>
                    <a:pt x="5169" y="2348"/>
                    <a:pt x="5169" y="2356"/>
                    <a:pt x="5161" y="2372"/>
                  </a:cubicBezTo>
                  <a:cubicBezTo>
                    <a:pt x="5161" y="2372"/>
                    <a:pt x="5161" y="2380"/>
                    <a:pt x="5153" y="2388"/>
                  </a:cubicBezTo>
                  <a:cubicBezTo>
                    <a:pt x="5153" y="2403"/>
                    <a:pt x="5161" y="2403"/>
                    <a:pt x="5169" y="2411"/>
                  </a:cubicBezTo>
                  <a:cubicBezTo>
                    <a:pt x="5177" y="2411"/>
                    <a:pt x="5177" y="2419"/>
                    <a:pt x="5185" y="2419"/>
                  </a:cubicBezTo>
                  <a:cubicBezTo>
                    <a:pt x="5201" y="2435"/>
                    <a:pt x="5224" y="2459"/>
                    <a:pt x="5216" y="2506"/>
                  </a:cubicBezTo>
                  <a:cubicBezTo>
                    <a:pt x="5216" y="2530"/>
                    <a:pt x="5224" y="2530"/>
                    <a:pt x="5232" y="2538"/>
                  </a:cubicBezTo>
                  <a:cubicBezTo>
                    <a:pt x="5240" y="2538"/>
                    <a:pt x="5256" y="2546"/>
                    <a:pt x="5264" y="2561"/>
                  </a:cubicBezTo>
                  <a:cubicBezTo>
                    <a:pt x="5280" y="2593"/>
                    <a:pt x="5280" y="2625"/>
                    <a:pt x="5280" y="2656"/>
                  </a:cubicBezTo>
                  <a:cubicBezTo>
                    <a:pt x="5272" y="2672"/>
                    <a:pt x="5272" y="2696"/>
                    <a:pt x="5272" y="2712"/>
                  </a:cubicBezTo>
                  <a:cubicBezTo>
                    <a:pt x="5272" y="2712"/>
                    <a:pt x="5272" y="2712"/>
                    <a:pt x="5280" y="2720"/>
                  </a:cubicBezTo>
                  <a:cubicBezTo>
                    <a:pt x="5280" y="2727"/>
                    <a:pt x="5280" y="2759"/>
                    <a:pt x="5256" y="2807"/>
                  </a:cubicBezTo>
                  <a:cubicBezTo>
                    <a:pt x="5248" y="2830"/>
                    <a:pt x="5240" y="2838"/>
                    <a:pt x="5224" y="2846"/>
                  </a:cubicBezTo>
                  <a:cubicBezTo>
                    <a:pt x="5224" y="2846"/>
                    <a:pt x="5216" y="2854"/>
                    <a:pt x="5208" y="2862"/>
                  </a:cubicBezTo>
                  <a:cubicBezTo>
                    <a:pt x="5201" y="2870"/>
                    <a:pt x="5201" y="2878"/>
                    <a:pt x="5201" y="2878"/>
                  </a:cubicBezTo>
                  <a:cubicBezTo>
                    <a:pt x="5201" y="2878"/>
                    <a:pt x="5201" y="2878"/>
                    <a:pt x="5208" y="2878"/>
                  </a:cubicBezTo>
                  <a:cubicBezTo>
                    <a:pt x="5216" y="2886"/>
                    <a:pt x="5224" y="2886"/>
                    <a:pt x="5224" y="2894"/>
                  </a:cubicBezTo>
                  <a:cubicBezTo>
                    <a:pt x="5232" y="2909"/>
                    <a:pt x="5232" y="2925"/>
                    <a:pt x="5232" y="2933"/>
                  </a:cubicBezTo>
                  <a:cubicBezTo>
                    <a:pt x="5224" y="2933"/>
                    <a:pt x="5224" y="2933"/>
                    <a:pt x="5216" y="2933"/>
                  </a:cubicBezTo>
                  <a:cubicBezTo>
                    <a:pt x="5216" y="2933"/>
                    <a:pt x="5208" y="2957"/>
                    <a:pt x="5201" y="2973"/>
                  </a:cubicBezTo>
                  <a:cubicBezTo>
                    <a:pt x="5201" y="2973"/>
                    <a:pt x="5201" y="2973"/>
                    <a:pt x="5201" y="2980"/>
                  </a:cubicBezTo>
                  <a:cubicBezTo>
                    <a:pt x="5201" y="2988"/>
                    <a:pt x="5208" y="2996"/>
                    <a:pt x="5216" y="3012"/>
                  </a:cubicBezTo>
                  <a:cubicBezTo>
                    <a:pt x="5216" y="3020"/>
                    <a:pt x="5216" y="3020"/>
                    <a:pt x="5224" y="3028"/>
                  </a:cubicBezTo>
                  <a:cubicBezTo>
                    <a:pt x="5232" y="3044"/>
                    <a:pt x="5232" y="3060"/>
                    <a:pt x="5232" y="3075"/>
                  </a:cubicBezTo>
                  <a:cubicBezTo>
                    <a:pt x="5232" y="3083"/>
                    <a:pt x="5232" y="3083"/>
                    <a:pt x="5232" y="3091"/>
                  </a:cubicBezTo>
                  <a:cubicBezTo>
                    <a:pt x="5232" y="3099"/>
                    <a:pt x="5224" y="3107"/>
                    <a:pt x="5216" y="3107"/>
                  </a:cubicBezTo>
                  <a:lnTo>
                    <a:pt x="5208" y="3115"/>
                  </a:lnTo>
                  <a:cubicBezTo>
                    <a:pt x="5201" y="3123"/>
                    <a:pt x="5201" y="3131"/>
                    <a:pt x="5201" y="3138"/>
                  </a:cubicBezTo>
                  <a:cubicBezTo>
                    <a:pt x="5201" y="3154"/>
                    <a:pt x="5193" y="3170"/>
                    <a:pt x="5185" y="3178"/>
                  </a:cubicBezTo>
                  <a:cubicBezTo>
                    <a:pt x="5161" y="3202"/>
                    <a:pt x="5153" y="3210"/>
                    <a:pt x="5145" y="3225"/>
                  </a:cubicBezTo>
                  <a:cubicBezTo>
                    <a:pt x="5137" y="3241"/>
                    <a:pt x="5145" y="3241"/>
                    <a:pt x="5153" y="3249"/>
                  </a:cubicBezTo>
                  <a:lnTo>
                    <a:pt x="5153" y="3249"/>
                  </a:lnTo>
                  <a:cubicBezTo>
                    <a:pt x="5169" y="3257"/>
                    <a:pt x="5177" y="3273"/>
                    <a:pt x="5177" y="3273"/>
                  </a:cubicBezTo>
                  <a:cubicBezTo>
                    <a:pt x="5177" y="3281"/>
                    <a:pt x="5177" y="3281"/>
                    <a:pt x="5177" y="3281"/>
                  </a:cubicBezTo>
                  <a:cubicBezTo>
                    <a:pt x="5169" y="3281"/>
                    <a:pt x="5169" y="3281"/>
                    <a:pt x="5169" y="3281"/>
                  </a:cubicBezTo>
                  <a:cubicBezTo>
                    <a:pt x="5169" y="3281"/>
                    <a:pt x="5169" y="3281"/>
                    <a:pt x="5161" y="3281"/>
                  </a:cubicBezTo>
                  <a:cubicBezTo>
                    <a:pt x="5145" y="3281"/>
                    <a:pt x="5114" y="3297"/>
                    <a:pt x="5074" y="3313"/>
                  </a:cubicBezTo>
                  <a:cubicBezTo>
                    <a:pt x="5034" y="3328"/>
                    <a:pt x="5003" y="3336"/>
                    <a:pt x="4979" y="3344"/>
                  </a:cubicBezTo>
                  <a:cubicBezTo>
                    <a:pt x="4963" y="3344"/>
                    <a:pt x="4948" y="3360"/>
                    <a:pt x="4924" y="3368"/>
                  </a:cubicBezTo>
                  <a:cubicBezTo>
                    <a:pt x="4908" y="3384"/>
                    <a:pt x="4892" y="3391"/>
                    <a:pt x="4868" y="3407"/>
                  </a:cubicBezTo>
                  <a:cubicBezTo>
                    <a:pt x="4813" y="3431"/>
                    <a:pt x="4797" y="3463"/>
                    <a:pt x="4790" y="3486"/>
                  </a:cubicBezTo>
                  <a:lnTo>
                    <a:pt x="4790" y="3486"/>
                  </a:lnTo>
                  <a:cubicBezTo>
                    <a:pt x="4781" y="3502"/>
                    <a:pt x="4742" y="3534"/>
                    <a:pt x="4703" y="3550"/>
                  </a:cubicBezTo>
                  <a:cubicBezTo>
                    <a:pt x="4695" y="3557"/>
                    <a:pt x="4687" y="3557"/>
                    <a:pt x="4679" y="3557"/>
                  </a:cubicBezTo>
                  <a:lnTo>
                    <a:pt x="4679" y="3557"/>
                  </a:lnTo>
                  <a:cubicBezTo>
                    <a:pt x="4671" y="3550"/>
                    <a:pt x="4671" y="3550"/>
                    <a:pt x="4679" y="3542"/>
                  </a:cubicBezTo>
                  <a:lnTo>
                    <a:pt x="4679" y="3534"/>
                  </a:lnTo>
                  <a:cubicBezTo>
                    <a:pt x="4679" y="3526"/>
                    <a:pt x="4695" y="3518"/>
                    <a:pt x="4710" y="3510"/>
                  </a:cubicBezTo>
                  <a:cubicBezTo>
                    <a:pt x="4718" y="3502"/>
                    <a:pt x="4726" y="3494"/>
                    <a:pt x="4734" y="3494"/>
                  </a:cubicBezTo>
                  <a:cubicBezTo>
                    <a:pt x="4758" y="3478"/>
                    <a:pt x="4766" y="3463"/>
                    <a:pt x="4774" y="3455"/>
                  </a:cubicBezTo>
                  <a:cubicBezTo>
                    <a:pt x="4781" y="3439"/>
                    <a:pt x="4813" y="3391"/>
                    <a:pt x="4837" y="3384"/>
                  </a:cubicBezTo>
                  <a:lnTo>
                    <a:pt x="4837" y="3384"/>
                  </a:lnTo>
                  <a:lnTo>
                    <a:pt x="4829" y="3384"/>
                  </a:lnTo>
                  <a:cubicBezTo>
                    <a:pt x="4821" y="3384"/>
                    <a:pt x="4821" y="3384"/>
                    <a:pt x="4813" y="3384"/>
                  </a:cubicBezTo>
                  <a:cubicBezTo>
                    <a:pt x="4805" y="3384"/>
                    <a:pt x="4805" y="3384"/>
                    <a:pt x="4797" y="3384"/>
                  </a:cubicBezTo>
                  <a:cubicBezTo>
                    <a:pt x="4790" y="3384"/>
                    <a:pt x="4790" y="3384"/>
                    <a:pt x="4790" y="3376"/>
                  </a:cubicBezTo>
                  <a:cubicBezTo>
                    <a:pt x="4790" y="3368"/>
                    <a:pt x="4781" y="3368"/>
                    <a:pt x="4781" y="3360"/>
                  </a:cubicBezTo>
                  <a:cubicBezTo>
                    <a:pt x="4774" y="3352"/>
                    <a:pt x="4790" y="3344"/>
                    <a:pt x="4790" y="3344"/>
                  </a:cubicBezTo>
                  <a:cubicBezTo>
                    <a:pt x="4790" y="3336"/>
                    <a:pt x="4797" y="3336"/>
                    <a:pt x="4797" y="3336"/>
                  </a:cubicBezTo>
                  <a:cubicBezTo>
                    <a:pt x="4790" y="3336"/>
                    <a:pt x="4790" y="3328"/>
                    <a:pt x="4797" y="3320"/>
                  </a:cubicBezTo>
                  <a:cubicBezTo>
                    <a:pt x="4797" y="3313"/>
                    <a:pt x="4805" y="3304"/>
                    <a:pt x="4813" y="3297"/>
                  </a:cubicBezTo>
                  <a:cubicBezTo>
                    <a:pt x="4821" y="3297"/>
                    <a:pt x="4821" y="3297"/>
                    <a:pt x="4821" y="3289"/>
                  </a:cubicBezTo>
                  <a:cubicBezTo>
                    <a:pt x="4821" y="3289"/>
                    <a:pt x="4813" y="3281"/>
                    <a:pt x="4805" y="3273"/>
                  </a:cubicBezTo>
                  <a:lnTo>
                    <a:pt x="4797" y="3265"/>
                  </a:lnTo>
                  <a:lnTo>
                    <a:pt x="4797" y="3265"/>
                  </a:lnTo>
                  <a:cubicBezTo>
                    <a:pt x="4790" y="3265"/>
                    <a:pt x="4781" y="3265"/>
                    <a:pt x="4774" y="3273"/>
                  </a:cubicBezTo>
                  <a:cubicBezTo>
                    <a:pt x="4766" y="3281"/>
                    <a:pt x="4766" y="3289"/>
                    <a:pt x="4766" y="3297"/>
                  </a:cubicBezTo>
                  <a:cubicBezTo>
                    <a:pt x="4758" y="3297"/>
                    <a:pt x="4758" y="3304"/>
                    <a:pt x="4750" y="3313"/>
                  </a:cubicBezTo>
                  <a:cubicBezTo>
                    <a:pt x="4742" y="3320"/>
                    <a:pt x="4742" y="3320"/>
                    <a:pt x="4734" y="3320"/>
                  </a:cubicBezTo>
                  <a:cubicBezTo>
                    <a:pt x="4726" y="3320"/>
                    <a:pt x="4718" y="3313"/>
                    <a:pt x="4710" y="3304"/>
                  </a:cubicBezTo>
                  <a:cubicBezTo>
                    <a:pt x="4703" y="3304"/>
                    <a:pt x="4695" y="3297"/>
                    <a:pt x="4695" y="3297"/>
                  </a:cubicBezTo>
                  <a:lnTo>
                    <a:pt x="4687" y="3297"/>
                  </a:lnTo>
                  <a:lnTo>
                    <a:pt x="4687" y="3304"/>
                  </a:lnTo>
                  <a:cubicBezTo>
                    <a:pt x="4687" y="3313"/>
                    <a:pt x="4695" y="3320"/>
                    <a:pt x="4687" y="3328"/>
                  </a:cubicBezTo>
                  <a:cubicBezTo>
                    <a:pt x="4687" y="3336"/>
                    <a:pt x="4695" y="3344"/>
                    <a:pt x="4695" y="3344"/>
                  </a:cubicBezTo>
                  <a:cubicBezTo>
                    <a:pt x="4703" y="3352"/>
                    <a:pt x="4703" y="3352"/>
                    <a:pt x="4710" y="3368"/>
                  </a:cubicBezTo>
                  <a:cubicBezTo>
                    <a:pt x="4718" y="3376"/>
                    <a:pt x="4718" y="3384"/>
                    <a:pt x="4718" y="3384"/>
                  </a:cubicBezTo>
                  <a:cubicBezTo>
                    <a:pt x="4726" y="3391"/>
                    <a:pt x="4726" y="3400"/>
                    <a:pt x="4734" y="3407"/>
                  </a:cubicBezTo>
                  <a:cubicBezTo>
                    <a:pt x="4758" y="3431"/>
                    <a:pt x="4742" y="3471"/>
                    <a:pt x="4734" y="3478"/>
                  </a:cubicBezTo>
                  <a:cubicBezTo>
                    <a:pt x="4726" y="3486"/>
                    <a:pt x="4695" y="3518"/>
                    <a:pt x="4663" y="3534"/>
                  </a:cubicBezTo>
                  <a:cubicBezTo>
                    <a:pt x="4647" y="3534"/>
                    <a:pt x="4647" y="3542"/>
                    <a:pt x="4647" y="3557"/>
                  </a:cubicBezTo>
                  <a:cubicBezTo>
                    <a:pt x="4639" y="3565"/>
                    <a:pt x="4639" y="3581"/>
                    <a:pt x="4631" y="3605"/>
                  </a:cubicBezTo>
                  <a:cubicBezTo>
                    <a:pt x="4608" y="3637"/>
                    <a:pt x="4537" y="3684"/>
                    <a:pt x="4489" y="3716"/>
                  </a:cubicBezTo>
                  <a:cubicBezTo>
                    <a:pt x="4473" y="3724"/>
                    <a:pt x="4465" y="3731"/>
                    <a:pt x="4457" y="3739"/>
                  </a:cubicBezTo>
                  <a:cubicBezTo>
                    <a:pt x="4442" y="3755"/>
                    <a:pt x="4410" y="3755"/>
                    <a:pt x="4386" y="3763"/>
                  </a:cubicBezTo>
                  <a:lnTo>
                    <a:pt x="4386" y="3763"/>
                  </a:lnTo>
                  <a:cubicBezTo>
                    <a:pt x="4370" y="3763"/>
                    <a:pt x="4370" y="3763"/>
                    <a:pt x="4370" y="3763"/>
                  </a:cubicBezTo>
                  <a:cubicBezTo>
                    <a:pt x="4370" y="3771"/>
                    <a:pt x="4370" y="3771"/>
                    <a:pt x="4378" y="3779"/>
                  </a:cubicBezTo>
                  <a:cubicBezTo>
                    <a:pt x="4378" y="3779"/>
                    <a:pt x="4378" y="3779"/>
                    <a:pt x="4378" y="3787"/>
                  </a:cubicBezTo>
                  <a:cubicBezTo>
                    <a:pt x="4378" y="3803"/>
                    <a:pt x="4355" y="3811"/>
                    <a:pt x="4315" y="3834"/>
                  </a:cubicBezTo>
                  <a:cubicBezTo>
                    <a:pt x="4291" y="3842"/>
                    <a:pt x="4268" y="3858"/>
                    <a:pt x="4252" y="3866"/>
                  </a:cubicBezTo>
                  <a:cubicBezTo>
                    <a:pt x="4228" y="3882"/>
                    <a:pt x="4212" y="3890"/>
                    <a:pt x="4204" y="3890"/>
                  </a:cubicBezTo>
                  <a:lnTo>
                    <a:pt x="4204" y="3882"/>
                  </a:lnTo>
                  <a:cubicBezTo>
                    <a:pt x="4204" y="3874"/>
                    <a:pt x="4212" y="3842"/>
                    <a:pt x="4236" y="3834"/>
                  </a:cubicBezTo>
                  <a:cubicBezTo>
                    <a:pt x="4252" y="3834"/>
                    <a:pt x="4260" y="3826"/>
                    <a:pt x="4260" y="3818"/>
                  </a:cubicBezTo>
                  <a:cubicBezTo>
                    <a:pt x="4260" y="3826"/>
                    <a:pt x="4260" y="3818"/>
                    <a:pt x="4252" y="3818"/>
                  </a:cubicBezTo>
                  <a:lnTo>
                    <a:pt x="4252" y="3826"/>
                  </a:lnTo>
                  <a:cubicBezTo>
                    <a:pt x="4244" y="3826"/>
                    <a:pt x="4244" y="3826"/>
                    <a:pt x="4244" y="3826"/>
                  </a:cubicBezTo>
                  <a:cubicBezTo>
                    <a:pt x="4228" y="3826"/>
                    <a:pt x="4220" y="3818"/>
                    <a:pt x="4204" y="3811"/>
                  </a:cubicBezTo>
                  <a:cubicBezTo>
                    <a:pt x="4197" y="3803"/>
                    <a:pt x="4188" y="3803"/>
                    <a:pt x="4188" y="3795"/>
                  </a:cubicBezTo>
                  <a:cubicBezTo>
                    <a:pt x="4181" y="3795"/>
                    <a:pt x="4173" y="3795"/>
                    <a:pt x="4165" y="3795"/>
                  </a:cubicBezTo>
                  <a:cubicBezTo>
                    <a:pt x="4157" y="3795"/>
                    <a:pt x="4149" y="3795"/>
                    <a:pt x="4141" y="3811"/>
                  </a:cubicBezTo>
                  <a:cubicBezTo>
                    <a:pt x="4133" y="3818"/>
                    <a:pt x="4133" y="3826"/>
                    <a:pt x="4117" y="3826"/>
                  </a:cubicBezTo>
                  <a:cubicBezTo>
                    <a:pt x="4110" y="3826"/>
                    <a:pt x="4102" y="3818"/>
                    <a:pt x="4086" y="3811"/>
                  </a:cubicBezTo>
                  <a:lnTo>
                    <a:pt x="4078" y="3811"/>
                  </a:lnTo>
                  <a:cubicBezTo>
                    <a:pt x="4054" y="3803"/>
                    <a:pt x="4054" y="3787"/>
                    <a:pt x="4054" y="3779"/>
                  </a:cubicBezTo>
                  <a:cubicBezTo>
                    <a:pt x="4054" y="3771"/>
                    <a:pt x="4046" y="3771"/>
                    <a:pt x="4046" y="3771"/>
                  </a:cubicBezTo>
                  <a:lnTo>
                    <a:pt x="4046" y="3771"/>
                  </a:lnTo>
                  <a:cubicBezTo>
                    <a:pt x="4038" y="3779"/>
                    <a:pt x="4038" y="3779"/>
                    <a:pt x="4038" y="3779"/>
                  </a:cubicBezTo>
                  <a:cubicBezTo>
                    <a:pt x="4031" y="3787"/>
                    <a:pt x="4046" y="3811"/>
                    <a:pt x="4062" y="3826"/>
                  </a:cubicBezTo>
                  <a:cubicBezTo>
                    <a:pt x="4070" y="3834"/>
                    <a:pt x="4070" y="3834"/>
                    <a:pt x="4070" y="3842"/>
                  </a:cubicBezTo>
                  <a:cubicBezTo>
                    <a:pt x="4070" y="3850"/>
                    <a:pt x="4078" y="3858"/>
                    <a:pt x="4094" y="3866"/>
                  </a:cubicBezTo>
                  <a:cubicBezTo>
                    <a:pt x="4117" y="3874"/>
                    <a:pt x="4117" y="3890"/>
                    <a:pt x="4117" y="3897"/>
                  </a:cubicBezTo>
                  <a:cubicBezTo>
                    <a:pt x="4117" y="3905"/>
                    <a:pt x="4117" y="3913"/>
                    <a:pt x="4125" y="3913"/>
                  </a:cubicBezTo>
                  <a:cubicBezTo>
                    <a:pt x="4133" y="3913"/>
                    <a:pt x="4133" y="3921"/>
                    <a:pt x="4133" y="3921"/>
                  </a:cubicBezTo>
                  <a:cubicBezTo>
                    <a:pt x="4133" y="3937"/>
                    <a:pt x="4094" y="3961"/>
                    <a:pt x="4046" y="3992"/>
                  </a:cubicBezTo>
                  <a:cubicBezTo>
                    <a:pt x="4038" y="4000"/>
                    <a:pt x="4023" y="4008"/>
                    <a:pt x="4023" y="4008"/>
                  </a:cubicBezTo>
                  <a:cubicBezTo>
                    <a:pt x="4015" y="4016"/>
                    <a:pt x="4015" y="4016"/>
                    <a:pt x="4015" y="4016"/>
                  </a:cubicBezTo>
                  <a:cubicBezTo>
                    <a:pt x="4007" y="4024"/>
                    <a:pt x="3992" y="4032"/>
                    <a:pt x="3984" y="4032"/>
                  </a:cubicBezTo>
                  <a:cubicBezTo>
                    <a:pt x="3976" y="4032"/>
                    <a:pt x="3976" y="4032"/>
                    <a:pt x="3968" y="4024"/>
                  </a:cubicBezTo>
                  <a:cubicBezTo>
                    <a:pt x="3968" y="4016"/>
                    <a:pt x="3992" y="4000"/>
                    <a:pt x="4023" y="3969"/>
                  </a:cubicBezTo>
                  <a:cubicBezTo>
                    <a:pt x="4046" y="3953"/>
                    <a:pt x="4070" y="3937"/>
                    <a:pt x="4070" y="3929"/>
                  </a:cubicBezTo>
                  <a:cubicBezTo>
                    <a:pt x="4070" y="3921"/>
                    <a:pt x="4070" y="3921"/>
                    <a:pt x="4070" y="3921"/>
                  </a:cubicBezTo>
                  <a:cubicBezTo>
                    <a:pt x="4070" y="3929"/>
                    <a:pt x="4070" y="3929"/>
                    <a:pt x="4062" y="3929"/>
                  </a:cubicBezTo>
                  <a:cubicBezTo>
                    <a:pt x="4054" y="3937"/>
                    <a:pt x="4038" y="3953"/>
                    <a:pt x="4023" y="3953"/>
                  </a:cubicBezTo>
                  <a:cubicBezTo>
                    <a:pt x="4015" y="3953"/>
                    <a:pt x="4015" y="3953"/>
                    <a:pt x="4015" y="3953"/>
                  </a:cubicBezTo>
                  <a:cubicBezTo>
                    <a:pt x="4000" y="3953"/>
                    <a:pt x="4000" y="3945"/>
                    <a:pt x="3992" y="3937"/>
                  </a:cubicBezTo>
                  <a:cubicBezTo>
                    <a:pt x="3992" y="3929"/>
                    <a:pt x="3992" y="3921"/>
                    <a:pt x="3976" y="3905"/>
                  </a:cubicBezTo>
                  <a:cubicBezTo>
                    <a:pt x="3968" y="3897"/>
                    <a:pt x="3960" y="3897"/>
                    <a:pt x="3960" y="3897"/>
                  </a:cubicBezTo>
                  <a:cubicBezTo>
                    <a:pt x="3952" y="3897"/>
                    <a:pt x="3952" y="3905"/>
                    <a:pt x="3952" y="3913"/>
                  </a:cubicBezTo>
                  <a:cubicBezTo>
                    <a:pt x="3952" y="3921"/>
                    <a:pt x="3952" y="3921"/>
                    <a:pt x="3952" y="3921"/>
                  </a:cubicBezTo>
                  <a:cubicBezTo>
                    <a:pt x="3945" y="3937"/>
                    <a:pt x="3945" y="3937"/>
                    <a:pt x="3976" y="3945"/>
                  </a:cubicBezTo>
                  <a:lnTo>
                    <a:pt x="3984" y="3953"/>
                  </a:lnTo>
                  <a:cubicBezTo>
                    <a:pt x="3992" y="3977"/>
                    <a:pt x="3929" y="4032"/>
                    <a:pt x="3929" y="4032"/>
                  </a:cubicBezTo>
                  <a:cubicBezTo>
                    <a:pt x="3921" y="4032"/>
                    <a:pt x="3913" y="4040"/>
                    <a:pt x="3913" y="4040"/>
                  </a:cubicBezTo>
                  <a:cubicBezTo>
                    <a:pt x="3905" y="4040"/>
                    <a:pt x="3905" y="4032"/>
                    <a:pt x="3897" y="4024"/>
                  </a:cubicBezTo>
                  <a:cubicBezTo>
                    <a:pt x="3889" y="4024"/>
                    <a:pt x="3889" y="4024"/>
                    <a:pt x="3889" y="4016"/>
                  </a:cubicBezTo>
                  <a:cubicBezTo>
                    <a:pt x="3881" y="4016"/>
                    <a:pt x="3874" y="4016"/>
                    <a:pt x="3874" y="4016"/>
                  </a:cubicBezTo>
                  <a:cubicBezTo>
                    <a:pt x="3865" y="4016"/>
                    <a:pt x="3858" y="4016"/>
                    <a:pt x="3850" y="4016"/>
                  </a:cubicBezTo>
                  <a:cubicBezTo>
                    <a:pt x="3842" y="4024"/>
                    <a:pt x="3834" y="4024"/>
                    <a:pt x="3826" y="4024"/>
                  </a:cubicBezTo>
                  <a:cubicBezTo>
                    <a:pt x="3818" y="4024"/>
                    <a:pt x="3818" y="4024"/>
                    <a:pt x="3810" y="4032"/>
                  </a:cubicBezTo>
                  <a:cubicBezTo>
                    <a:pt x="3810" y="4040"/>
                    <a:pt x="3810" y="4048"/>
                    <a:pt x="3810" y="4064"/>
                  </a:cubicBezTo>
                  <a:cubicBezTo>
                    <a:pt x="3810" y="4071"/>
                    <a:pt x="3810" y="4071"/>
                    <a:pt x="3810" y="4071"/>
                  </a:cubicBezTo>
                  <a:cubicBezTo>
                    <a:pt x="3818" y="4071"/>
                    <a:pt x="3818" y="4064"/>
                    <a:pt x="3826" y="4064"/>
                  </a:cubicBezTo>
                  <a:cubicBezTo>
                    <a:pt x="3834" y="4055"/>
                    <a:pt x="3842" y="4048"/>
                    <a:pt x="3858" y="4048"/>
                  </a:cubicBezTo>
                  <a:cubicBezTo>
                    <a:pt x="3858" y="4048"/>
                    <a:pt x="3865" y="4048"/>
                    <a:pt x="3865" y="4055"/>
                  </a:cubicBezTo>
                  <a:cubicBezTo>
                    <a:pt x="3874" y="4064"/>
                    <a:pt x="3850" y="4087"/>
                    <a:pt x="3826" y="4127"/>
                  </a:cubicBezTo>
                  <a:cubicBezTo>
                    <a:pt x="3818" y="4142"/>
                    <a:pt x="3818" y="4150"/>
                    <a:pt x="3810" y="4158"/>
                  </a:cubicBezTo>
                  <a:lnTo>
                    <a:pt x="3802" y="4166"/>
                  </a:lnTo>
                  <a:cubicBezTo>
                    <a:pt x="3794" y="4182"/>
                    <a:pt x="3794" y="4182"/>
                    <a:pt x="3786" y="4182"/>
                  </a:cubicBezTo>
                  <a:lnTo>
                    <a:pt x="3778" y="4182"/>
                  </a:lnTo>
                  <a:lnTo>
                    <a:pt x="3778" y="4182"/>
                  </a:lnTo>
                  <a:cubicBezTo>
                    <a:pt x="3763" y="4182"/>
                    <a:pt x="3763" y="4174"/>
                    <a:pt x="3755" y="4166"/>
                  </a:cubicBezTo>
                  <a:cubicBezTo>
                    <a:pt x="3755" y="4158"/>
                    <a:pt x="3755" y="4158"/>
                    <a:pt x="3747" y="4150"/>
                  </a:cubicBezTo>
                  <a:lnTo>
                    <a:pt x="3739" y="4150"/>
                  </a:lnTo>
                  <a:cubicBezTo>
                    <a:pt x="3731" y="4150"/>
                    <a:pt x="3723" y="4150"/>
                    <a:pt x="3715" y="4150"/>
                  </a:cubicBezTo>
                  <a:cubicBezTo>
                    <a:pt x="3707" y="4150"/>
                    <a:pt x="3699" y="4150"/>
                    <a:pt x="3692" y="4150"/>
                  </a:cubicBezTo>
                  <a:cubicBezTo>
                    <a:pt x="3684" y="4150"/>
                    <a:pt x="3684" y="4158"/>
                    <a:pt x="3684" y="4158"/>
                  </a:cubicBezTo>
                  <a:lnTo>
                    <a:pt x="3684" y="4158"/>
                  </a:lnTo>
                  <a:cubicBezTo>
                    <a:pt x="3684" y="4166"/>
                    <a:pt x="3684" y="4174"/>
                    <a:pt x="3684" y="4182"/>
                  </a:cubicBezTo>
                  <a:cubicBezTo>
                    <a:pt x="3684" y="4190"/>
                    <a:pt x="3692" y="4190"/>
                    <a:pt x="3699" y="4198"/>
                  </a:cubicBezTo>
                  <a:cubicBezTo>
                    <a:pt x="3715" y="4198"/>
                    <a:pt x="3723" y="4206"/>
                    <a:pt x="3731" y="4214"/>
                  </a:cubicBezTo>
                  <a:cubicBezTo>
                    <a:pt x="3739" y="4214"/>
                    <a:pt x="3739" y="4214"/>
                    <a:pt x="3739" y="4214"/>
                  </a:cubicBezTo>
                  <a:cubicBezTo>
                    <a:pt x="3755" y="4230"/>
                    <a:pt x="3755" y="4230"/>
                    <a:pt x="3755" y="4245"/>
                  </a:cubicBezTo>
                  <a:cubicBezTo>
                    <a:pt x="3755" y="4253"/>
                    <a:pt x="3755" y="4261"/>
                    <a:pt x="3755" y="4261"/>
                  </a:cubicBezTo>
                  <a:cubicBezTo>
                    <a:pt x="3755" y="4277"/>
                    <a:pt x="3755" y="4285"/>
                    <a:pt x="3755" y="4285"/>
                  </a:cubicBezTo>
                  <a:cubicBezTo>
                    <a:pt x="3755" y="4293"/>
                    <a:pt x="3755" y="4293"/>
                    <a:pt x="3763" y="4293"/>
                  </a:cubicBezTo>
                  <a:lnTo>
                    <a:pt x="3763" y="4285"/>
                  </a:lnTo>
                  <a:cubicBezTo>
                    <a:pt x="3771" y="4285"/>
                    <a:pt x="3778" y="4261"/>
                    <a:pt x="3778" y="4237"/>
                  </a:cubicBezTo>
                  <a:cubicBezTo>
                    <a:pt x="3778" y="4222"/>
                    <a:pt x="3786" y="4214"/>
                    <a:pt x="3802" y="4198"/>
                  </a:cubicBezTo>
                  <a:lnTo>
                    <a:pt x="3810" y="4190"/>
                  </a:lnTo>
                  <a:cubicBezTo>
                    <a:pt x="3818" y="4182"/>
                    <a:pt x="3818" y="4182"/>
                    <a:pt x="3826" y="4182"/>
                  </a:cubicBezTo>
                  <a:lnTo>
                    <a:pt x="3834" y="4182"/>
                  </a:lnTo>
                  <a:cubicBezTo>
                    <a:pt x="3834" y="4190"/>
                    <a:pt x="3834" y="4214"/>
                    <a:pt x="3826" y="4230"/>
                  </a:cubicBezTo>
                  <a:cubicBezTo>
                    <a:pt x="3810" y="4253"/>
                    <a:pt x="3747" y="4372"/>
                    <a:pt x="3747" y="4395"/>
                  </a:cubicBezTo>
                  <a:cubicBezTo>
                    <a:pt x="3747" y="4403"/>
                    <a:pt x="3747" y="4411"/>
                    <a:pt x="3747" y="4411"/>
                  </a:cubicBezTo>
                  <a:cubicBezTo>
                    <a:pt x="3747" y="4427"/>
                    <a:pt x="3739" y="4435"/>
                    <a:pt x="3723" y="4443"/>
                  </a:cubicBezTo>
                  <a:lnTo>
                    <a:pt x="3715" y="4435"/>
                  </a:lnTo>
                  <a:cubicBezTo>
                    <a:pt x="3715" y="4435"/>
                    <a:pt x="3715" y="4427"/>
                    <a:pt x="3715" y="4411"/>
                  </a:cubicBezTo>
                  <a:cubicBezTo>
                    <a:pt x="3715" y="4403"/>
                    <a:pt x="3723" y="4395"/>
                    <a:pt x="3715" y="4395"/>
                  </a:cubicBezTo>
                  <a:lnTo>
                    <a:pt x="3715" y="4395"/>
                  </a:lnTo>
                  <a:lnTo>
                    <a:pt x="3715" y="4395"/>
                  </a:lnTo>
                  <a:cubicBezTo>
                    <a:pt x="3715" y="4403"/>
                    <a:pt x="3707" y="4411"/>
                    <a:pt x="3699" y="4419"/>
                  </a:cubicBezTo>
                  <a:cubicBezTo>
                    <a:pt x="3692" y="4419"/>
                    <a:pt x="3692" y="4427"/>
                    <a:pt x="3684" y="4427"/>
                  </a:cubicBezTo>
                  <a:cubicBezTo>
                    <a:pt x="3676" y="4427"/>
                    <a:pt x="3676" y="4419"/>
                    <a:pt x="3668" y="4419"/>
                  </a:cubicBezTo>
                  <a:cubicBezTo>
                    <a:pt x="3660" y="4419"/>
                    <a:pt x="3660" y="4419"/>
                    <a:pt x="3660" y="4411"/>
                  </a:cubicBezTo>
                  <a:cubicBezTo>
                    <a:pt x="3644" y="4411"/>
                    <a:pt x="3628" y="4403"/>
                    <a:pt x="3605" y="4403"/>
                  </a:cubicBezTo>
                  <a:cubicBezTo>
                    <a:pt x="3597" y="4403"/>
                    <a:pt x="3589" y="4403"/>
                    <a:pt x="3581" y="4411"/>
                  </a:cubicBezTo>
                  <a:lnTo>
                    <a:pt x="3581" y="4411"/>
                  </a:lnTo>
                  <a:cubicBezTo>
                    <a:pt x="3581" y="4419"/>
                    <a:pt x="3581" y="4419"/>
                    <a:pt x="3589" y="4427"/>
                  </a:cubicBezTo>
                  <a:cubicBezTo>
                    <a:pt x="3597" y="4427"/>
                    <a:pt x="3597" y="4435"/>
                    <a:pt x="3605" y="4435"/>
                  </a:cubicBezTo>
                  <a:cubicBezTo>
                    <a:pt x="3612" y="4443"/>
                    <a:pt x="3612" y="4443"/>
                    <a:pt x="3621" y="4443"/>
                  </a:cubicBezTo>
                  <a:cubicBezTo>
                    <a:pt x="3621" y="4443"/>
                    <a:pt x="3628" y="4443"/>
                    <a:pt x="3636" y="4443"/>
                  </a:cubicBezTo>
                  <a:cubicBezTo>
                    <a:pt x="3636" y="4443"/>
                    <a:pt x="3644" y="4435"/>
                    <a:pt x="3652" y="4435"/>
                  </a:cubicBezTo>
                  <a:cubicBezTo>
                    <a:pt x="3684" y="4435"/>
                    <a:pt x="3692" y="4443"/>
                    <a:pt x="3699" y="4459"/>
                  </a:cubicBezTo>
                  <a:cubicBezTo>
                    <a:pt x="3707" y="4475"/>
                    <a:pt x="3715" y="4475"/>
                    <a:pt x="3715" y="4490"/>
                  </a:cubicBezTo>
                  <a:cubicBezTo>
                    <a:pt x="3715" y="4490"/>
                    <a:pt x="3715" y="4498"/>
                    <a:pt x="3715" y="4506"/>
                  </a:cubicBezTo>
                  <a:cubicBezTo>
                    <a:pt x="3715" y="4514"/>
                    <a:pt x="3723" y="4514"/>
                    <a:pt x="3723" y="4522"/>
                  </a:cubicBezTo>
                  <a:cubicBezTo>
                    <a:pt x="3723" y="4538"/>
                    <a:pt x="3731" y="4554"/>
                    <a:pt x="3731" y="4585"/>
                  </a:cubicBezTo>
                  <a:cubicBezTo>
                    <a:pt x="3731" y="4617"/>
                    <a:pt x="3739" y="4633"/>
                    <a:pt x="3747" y="4672"/>
                  </a:cubicBezTo>
                  <a:cubicBezTo>
                    <a:pt x="3755" y="4680"/>
                    <a:pt x="3755" y="4696"/>
                    <a:pt x="3763" y="4720"/>
                  </a:cubicBezTo>
                  <a:cubicBezTo>
                    <a:pt x="3778" y="4759"/>
                    <a:pt x="3786" y="4807"/>
                    <a:pt x="3794" y="4838"/>
                  </a:cubicBezTo>
                  <a:cubicBezTo>
                    <a:pt x="3794" y="4862"/>
                    <a:pt x="3802" y="4878"/>
                    <a:pt x="3802" y="4894"/>
                  </a:cubicBezTo>
                  <a:cubicBezTo>
                    <a:pt x="3810" y="4925"/>
                    <a:pt x="3810" y="4933"/>
                    <a:pt x="3802" y="4949"/>
                  </a:cubicBezTo>
                  <a:lnTo>
                    <a:pt x="3802" y="4949"/>
                  </a:lnTo>
                  <a:cubicBezTo>
                    <a:pt x="3802" y="4957"/>
                    <a:pt x="3794" y="4957"/>
                    <a:pt x="3794" y="4957"/>
                  </a:cubicBezTo>
                  <a:lnTo>
                    <a:pt x="3794" y="4957"/>
                  </a:lnTo>
                  <a:cubicBezTo>
                    <a:pt x="3786" y="4949"/>
                    <a:pt x="3778" y="4909"/>
                    <a:pt x="3778" y="4886"/>
                  </a:cubicBezTo>
                  <a:cubicBezTo>
                    <a:pt x="3778" y="4870"/>
                    <a:pt x="3747" y="4775"/>
                    <a:pt x="3731" y="4759"/>
                  </a:cubicBezTo>
                  <a:cubicBezTo>
                    <a:pt x="3715" y="4735"/>
                    <a:pt x="3699" y="4601"/>
                    <a:pt x="3699" y="4561"/>
                  </a:cubicBezTo>
                  <a:cubicBezTo>
                    <a:pt x="3699" y="4538"/>
                    <a:pt x="3699" y="4522"/>
                    <a:pt x="3692" y="4514"/>
                  </a:cubicBezTo>
                  <a:cubicBezTo>
                    <a:pt x="3692" y="4530"/>
                    <a:pt x="3684" y="4554"/>
                    <a:pt x="3660" y="4561"/>
                  </a:cubicBezTo>
                  <a:cubicBezTo>
                    <a:pt x="3636" y="4570"/>
                    <a:pt x="3636" y="4577"/>
                    <a:pt x="3644" y="4601"/>
                  </a:cubicBezTo>
                  <a:cubicBezTo>
                    <a:pt x="3644" y="4609"/>
                    <a:pt x="3652" y="4609"/>
                    <a:pt x="3652" y="4617"/>
                  </a:cubicBezTo>
                  <a:cubicBezTo>
                    <a:pt x="3660" y="4625"/>
                    <a:pt x="3668" y="4625"/>
                    <a:pt x="3660" y="4641"/>
                  </a:cubicBezTo>
                  <a:cubicBezTo>
                    <a:pt x="3660" y="4656"/>
                    <a:pt x="3668" y="4664"/>
                    <a:pt x="3684" y="4680"/>
                  </a:cubicBezTo>
                  <a:cubicBezTo>
                    <a:pt x="3684" y="4688"/>
                    <a:pt x="3692" y="4696"/>
                    <a:pt x="3692" y="4704"/>
                  </a:cubicBezTo>
                  <a:cubicBezTo>
                    <a:pt x="3707" y="4720"/>
                    <a:pt x="3707" y="4743"/>
                    <a:pt x="3699" y="4767"/>
                  </a:cubicBezTo>
                  <a:cubicBezTo>
                    <a:pt x="3699" y="4783"/>
                    <a:pt x="3699" y="4799"/>
                    <a:pt x="3699" y="4822"/>
                  </a:cubicBezTo>
                  <a:cubicBezTo>
                    <a:pt x="3699" y="4846"/>
                    <a:pt x="3707" y="4854"/>
                    <a:pt x="3715" y="4862"/>
                  </a:cubicBezTo>
                  <a:cubicBezTo>
                    <a:pt x="3723" y="4878"/>
                    <a:pt x="3731" y="4886"/>
                    <a:pt x="3739" y="4909"/>
                  </a:cubicBezTo>
                  <a:cubicBezTo>
                    <a:pt x="3739" y="4941"/>
                    <a:pt x="3747" y="4949"/>
                    <a:pt x="3755" y="4957"/>
                  </a:cubicBezTo>
                  <a:cubicBezTo>
                    <a:pt x="3755" y="4965"/>
                    <a:pt x="3763" y="4972"/>
                    <a:pt x="3771" y="4981"/>
                  </a:cubicBezTo>
                  <a:cubicBezTo>
                    <a:pt x="3778" y="5004"/>
                    <a:pt x="3778" y="5012"/>
                    <a:pt x="3771" y="5020"/>
                  </a:cubicBezTo>
                  <a:cubicBezTo>
                    <a:pt x="3771" y="5028"/>
                    <a:pt x="3763" y="5028"/>
                    <a:pt x="3771" y="5036"/>
                  </a:cubicBezTo>
                  <a:lnTo>
                    <a:pt x="3771" y="5036"/>
                  </a:lnTo>
                  <a:cubicBezTo>
                    <a:pt x="3771" y="5036"/>
                    <a:pt x="3771" y="5036"/>
                    <a:pt x="3778" y="5028"/>
                  </a:cubicBezTo>
                  <a:cubicBezTo>
                    <a:pt x="3778" y="5028"/>
                    <a:pt x="3778" y="5020"/>
                    <a:pt x="3786" y="5012"/>
                  </a:cubicBezTo>
                  <a:lnTo>
                    <a:pt x="3786" y="5012"/>
                  </a:lnTo>
                  <a:cubicBezTo>
                    <a:pt x="3786" y="5004"/>
                    <a:pt x="3794" y="5004"/>
                    <a:pt x="3794" y="5004"/>
                  </a:cubicBezTo>
                  <a:cubicBezTo>
                    <a:pt x="3802" y="5004"/>
                    <a:pt x="3810" y="5012"/>
                    <a:pt x="3818" y="5044"/>
                  </a:cubicBezTo>
                  <a:cubicBezTo>
                    <a:pt x="3818" y="5044"/>
                    <a:pt x="3818" y="5044"/>
                    <a:pt x="3818" y="5052"/>
                  </a:cubicBezTo>
                  <a:cubicBezTo>
                    <a:pt x="3818" y="5060"/>
                    <a:pt x="3818" y="5060"/>
                    <a:pt x="3818" y="5060"/>
                  </a:cubicBezTo>
                  <a:cubicBezTo>
                    <a:pt x="3810" y="5052"/>
                    <a:pt x="3810" y="5052"/>
                    <a:pt x="3810" y="5052"/>
                  </a:cubicBezTo>
                  <a:cubicBezTo>
                    <a:pt x="3810" y="5052"/>
                    <a:pt x="3802" y="5052"/>
                    <a:pt x="3794" y="5052"/>
                  </a:cubicBezTo>
                  <a:lnTo>
                    <a:pt x="3794" y="5052"/>
                  </a:lnTo>
                  <a:cubicBezTo>
                    <a:pt x="3786" y="5060"/>
                    <a:pt x="3763" y="5075"/>
                    <a:pt x="3755" y="5083"/>
                  </a:cubicBezTo>
                  <a:cubicBezTo>
                    <a:pt x="3755" y="5083"/>
                    <a:pt x="3755" y="5091"/>
                    <a:pt x="3755" y="5099"/>
                  </a:cubicBezTo>
                  <a:cubicBezTo>
                    <a:pt x="3747" y="5107"/>
                    <a:pt x="3739" y="5115"/>
                    <a:pt x="3731" y="5123"/>
                  </a:cubicBezTo>
                  <a:cubicBezTo>
                    <a:pt x="3723" y="5123"/>
                    <a:pt x="3715" y="5123"/>
                    <a:pt x="3715" y="5123"/>
                  </a:cubicBezTo>
                  <a:close/>
                  <a:moveTo>
                    <a:pt x="3518" y="4972"/>
                  </a:moveTo>
                  <a:lnTo>
                    <a:pt x="3518" y="4972"/>
                  </a:lnTo>
                  <a:cubicBezTo>
                    <a:pt x="3541" y="4972"/>
                    <a:pt x="3565" y="4988"/>
                    <a:pt x="3589" y="5004"/>
                  </a:cubicBezTo>
                  <a:cubicBezTo>
                    <a:pt x="3597" y="5012"/>
                    <a:pt x="3612" y="5020"/>
                    <a:pt x="3621" y="5020"/>
                  </a:cubicBezTo>
                  <a:cubicBezTo>
                    <a:pt x="3644" y="5036"/>
                    <a:pt x="3660" y="5060"/>
                    <a:pt x="3676" y="5075"/>
                  </a:cubicBezTo>
                  <a:cubicBezTo>
                    <a:pt x="3684" y="5083"/>
                    <a:pt x="3684" y="5083"/>
                    <a:pt x="3692" y="5091"/>
                  </a:cubicBezTo>
                  <a:cubicBezTo>
                    <a:pt x="3699" y="5099"/>
                    <a:pt x="3699" y="5107"/>
                    <a:pt x="3707" y="5107"/>
                  </a:cubicBezTo>
                  <a:cubicBezTo>
                    <a:pt x="3707" y="5115"/>
                    <a:pt x="3707" y="5115"/>
                    <a:pt x="3715" y="5115"/>
                  </a:cubicBezTo>
                  <a:lnTo>
                    <a:pt x="3723" y="5115"/>
                  </a:lnTo>
                  <a:cubicBezTo>
                    <a:pt x="3739" y="5107"/>
                    <a:pt x="3739" y="5107"/>
                    <a:pt x="3747" y="5099"/>
                  </a:cubicBezTo>
                  <a:cubicBezTo>
                    <a:pt x="3747" y="5091"/>
                    <a:pt x="3747" y="5083"/>
                    <a:pt x="3747" y="5083"/>
                  </a:cubicBezTo>
                  <a:cubicBezTo>
                    <a:pt x="3747" y="5075"/>
                    <a:pt x="3747" y="5075"/>
                    <a:pt x="3747" y="5075"/>
                  </a:cubicBezTo>
                  <a:lnTo>
                    <a:pt x="3747" y="5075"/>
                  </a:lnTo>
                  <a:cubicBezTo>
                    <a:pt x="3755" y="5075"/>
                    <a:pt x="3778" y="5060"/>
                    <a:pt x="3786" y="5052"/>
                  </a:cubicBezTo>
                  <a:cubicBezTo>
                    <a:pt x="3786" y="5044"/>
                    <a:pt x="3794" y="5044"/>
                    <a:pt x="3794" y="5044"/>
                  </a:cubicBezTo>
                  <a:cubicBezTo>
                    <a:pt x="3802" y="5044"/>
                    <a:pt x="3802" y="5044"/>
                    <a:pt x="3810" y="5044"/>
                  </a:cubicBezTo>
                  <a:cubicBezTo>
                    <a:pt x="3802" y="5012"/>
                    <a:pt x="3794" y="5012"/>
                    <a:pt x="3794" y="5012"/>
                  </a:cubicBezTo>
                  <a:lnTo>
                    <a:pt x="3794" y="5012"/>
                  </a:lnTo>
                  <a:cubicBezTo>
                    <a:pt x="3786" y="5020"/>
                    <a:pt x="3786" y="5020"/>
                    <a:pt x="3786" y="5020"/>
                  </a:cubicBezTo>
                  <a:cubicBezTo>
                    <a:pt x="3786" y="5020"/>
                    <a:pt x="3786" y="5028"/>
                    <a:pt x="3778" y="5036"/>
                  </a:cubicBezTo>
                  <a:cubicBezTo>
                    <a:pt x="3778" y="5044"/>
                    <a:pt x="3778" y="5044"/>
                    <a:pt x="3771" y="5044"/>
                  </a:cubicBezTo>
                  <a:cubicBezTo>
                    <a:pt x="3771" y="5044"/>
                    <a:pt x="3763" y="5044"/>
                    <a:pt x="3763" y="5036"/>
                  </a:cubicBezTo>
                  <a:cubicBezTo>
                    <a:pt x="3755" y="5028"/>
                    <a:pt x="3763" y="5028"/>
                    <a:pt x="3763" y="5020"/>
                  </a:cubicBezTo>
                  <a:cubicBezTo>
                    <a:pt x="3771" y="5012"/>
                    <a:pt x="3771" y="5004"/>
                    <a:pt x="3763" y="4981"/>
                  </a:cubicBezTo>
                  <a:cubicBezTo>
                    <a:pt x="3755" y="4972"/>
                    <a:pt x="3755" y="4972"/>
                    <a:pt x="3747" y="4965"/>
                  </a:cubicBezTo>
                  <a:cubicBezTo>
                    <a:pt x="3739" y="4949"/>
                    <a:pt x="3731" y="4949"/>
                    <a:pt x="3731" y="4909"/>
                  </a:cubicBezTo>
                  <a:cubicBezTo>
                    <a:pt x="3723" y="4886"/>
                    <a:pt x="3715" y="4878"/>
                    <a:pt x="3707" y="4870"/>
                  </a:cubicBezTo>
                  <a:cubicBezTo>
                    <a:pt x="3699" y="4862"/>
                    <a:pt x="3692" y="4854"/>
                    <a:pt x="3692" y="4822"/>
                  </a:cubicBezTo>
                  <a:cubicBezTo>
                    <a:pt x="3692" y="4799"/>
                    <a:pt x="3692" y="4783"/>
                    <a:pt x="3692" y="4767"/>
                  </a:cubicBezTo>
                  <a:cubicBezTo>
                    <a:pt x="3699" y="4743"/>
                    <a:pt x="3699" y="4728"/>
                    <a:pt x="3692" y="4704"/>
                  </a:cubicBezTo>
                  <a:cubicBezTo>
                    <a:pt x="3684" y="4704"/>
                    <a:pt x="3676" y="4696"/>
                    <a:pt x="3676" y="4688"/>
                  </a:cubicBezTo>
                  <a:cubicBezTo>
                    <a:pt x="3660" y="4672"/>
                    <a:pt x="3652" y="4656"/>
                    <a:pt x="3652" y="4641"/>
                  </a:cubicBezTo>
                  <a:cubicBezTo>
                    <a:pt x="3660" y="4625"/>
                    <a:pt x="3652" y="4625"/>
                    <a:pt x="3652" y="4617"/>
                  </a:cubicBezTo>
                  <a:cubicBezTo>
                    <a:pt x="3644" y="4617"/>
                    <a:pt x="3644" y="4609"/>
                    <a:pt x="3636" y="4601"/>
                  </a:cubicBezTo>
                  <a:cubicBezTo>
                    <a:pt x="3628" y="4577"/>
                    <a:pt x="3628" y="4570"/>
                    <a:pt x="3660" y="4554"/>
                  </a:cubicBezTo>
                  <a:cubicBezTo>
                    <a:pt x="3684" y="4546"/>
                    <a:pt x="3684" y="4530"/>
                    <a:pt x="3684" y="4514"/>
                  </a:cubicBezTo>
                  <a:lnTo>
                    <a:pt x="3684" y="4506"/>
                  </a:lnTo>
                  <a:cubicBezTo>
                    <a:pt x="3684" y="4506"/>
                    <a:pt x="3684" y="4506"/>
                    <a:pt x="3692" y="4506"/>
                  </a:cubicBezTo>
                  <a:cubicBezTo>
                    <a:pt x="3699" y="4506"/>
                    <a:pt x="3707" y="4530"/>
                    <a:pt x="3707" y="4561"/>
                  </a:cubicBezTo>
                  <a:cubicBezTo>
                    <a:pt x="3707" y="4601"/>
                    <a:pt x="3723" y="4735"/>
                    <a:pt x="3739" y="4751"/>
                  </a:cubicBezTo>
                  <a:cubicBezTo>
                    <a:pt x="3755" y="4775"/>
                    <a:pt x="3786" y="4862"/>
                    <a:pt x="3786" y="4886"/>
                  </a:cubicBezTo>
                  <a:cubicBezTo>
                    <a:pt x="3786" y="4909"/>
                    <a:pt x="3794" y="4941"/>
                    <a:pt x="3794" y="4949"/>
                  </a:cubicBezTo>
                  <a:lnTo>
                    <a:pt x="3794" y="4949"/>
                  </a:lnTo>
                  <a:cubicBezTo>
                    <a:pt x="3794" y="4949"/>
                    <a:pt x="3794" y="4941"/>
                    <a:pt x="3802" y="4941"/>
                  </a:cubicBezTo>
                  <a:cubicBezTo>
                    <a:pt x="3802" y="4933"/>
                    <a:pt x="3802" y="4933"/>
                    <a:pt x="3794" y="4894"/>
                  </a:cubicBezTo>
                  <a:cubicBezTo>
                    <a:pt x="3794" y="4878"/>
                    <a:pt x="3786" y="4862"/>
                    <a:pt x="3786" y="4846"/>
                  </a:cubicBezTo>
                  <a:cubicBezTo>
                    <a:pt x="3778" y="4807"/>
                    <a:pt x="3771" y="4759"/>
                    <a:pt x="3755" y="4720"/>
                  </a:cubicBezTo>
                  <a:cubicBezTo>
                    <a:pt x="3755" y="4704"/>
                    <a:pt x="3747" y="4688"/>
                    <a:pt x="3739" y="4672"/>
                  </a:cubicBezTo>
                  <a:cubicBezTo>
                    <a:pt x="3731" y="4641"/>
                    <a:pt x="3723" y="4617"/>
                    <a:pt x="3723" y="4585"/>
                  </a:cubicBezTo>
                  <a:cubicBezTo>
                    <a:pt x="3723" y="4561"/>
                    <a:pt x="3715" y="4538"/>
                    <a:pt x="3715" y="4522"/>
                  </a:cubicBezTo>
                  <a:cubicBezTo>
                    <a:pt x="3715" y="4514"/>
                    <a:pt x="3707" y="4514"/>
                    <a:pt x="3707" y="4506"/>
                  </a:cubicBezTo>
                  <a:cubicBezTo>
                    <a:pt x="3707" y="4498"/>
                    <a:pt x="3707" y="4498"/>
                    <a:pt x="3707" y="4490"/>
                  </a:cubicBezTo>
                  <a:cubicBezTo>
                    <a:pt x="3707" y="4482"/>
                    <a:pt x="3699" y="4475"/>
                    <a:pt x="3699" y="4467"/>
                  </a:cubicBezTo>
                  <a:cubicBezTo>
                    <a:pt x="3684" y="4451"/>
                    <a:pt x="3676" y="4443"/>
                    <a:pt x="3652" y="4443"/>
                  </a:cubicBezTo>
                  <a:cubicBezTo>
                    <a:pt x="3644" y="4443"/>
                    <a:pt x="3644" y="4443"/>
                    <a:pt x="3636" y="4451"/>
                  </a:cubicBezTo>
                  <a:cubicBezTo>
                    <a:pt x="3628" y="4451"/>
                    <a:pt x="3628" y="4451"/>
                    <a:pt x="3621" y="4451"/>
                  </a:cubicBezTo>
                  <a:cubicBezTo>
                    <a:pt x="3612" y="4451"/>
                    <a:pt x="3605" y="4451"/>
                    <a:pt x="3597" y="4443"/>
                  </a:cubicBezTo>
                  <a:cubicBezTo>
                    <a:pt x="3597" y="4435"/>
                    <a:pt x="3589" y="4435"/>
                    <a:pt x="3581" y="4427"/>
                  </a:cubicBezTo>
                  <a:cubicBezTo>
                    <a:pt x="3581" y="4427"/>
                    <a:pt x="3573" y="4419"/>
                    <a:pt x="3573" y="4411"/>
                  </a:cubicBezTo>
                  <a:cubicBezTo>
                    <a:pt x="3573" y="4411"/>
                    <a:pt x="3573" y="4403"/>
                    <a:pt x="3581" y="4403"/>
                  </a:cubicBezTo>
                  <a:cubicBezTo>
                    <a:pt x="3589" y="4395"/>
                    <a:pt x="3597" y="4395"/>
                    <a:pt x="3605" y="4395"/>
                  </a:cubicBezTo>
                  <a:cubicBezTo>
                    <a:pt x="3621" y="4395"/>
                    <a:pt x="3644" y="4403"/>
                    <a:pt x="3660" y="4403"/>
                  </a:cubicBezTo>
                  <a:cubicBezTo>
                    <a:pt x="3660" y="4411"/>
                    <a:pt x="3668" y="4411"/>
                    <a:pt x="3668" y="4411"/>
                  </a:cubicBezTo>
                  <a:cubicBezTo>
                    <a:pt x="3684" y="4419"/>
                    <a:pt x="3684" y="4419"/>
                    <a:pt x="3699" y="4411"/>
                  </a:cubicBezTo>
                  <a:cubicBezTo>
                    <a:pt x="3699" y="4403"/>
                    <a:pt x="3707" y="4395"/>
                    <a:pt x="3707" y="4395"/>
                  </a:cubicBezTo>
                  <a:cubicBezTo>
                    <a:pt x="3715" y="4388"/>
                    <a:pt x="3715" y="4380"/>
                    <a:pt x="3715" y="4380"/>
                  </a:cubicBezTo>
                  <a:cubicBezTo>
                    <a:pt x="3723" y="4380"/>
                    <a:pt x="3723" y="4388"/>
                    <a:pt x="3723" y="4388"/>
                  </a:cubicBezTo>
                  <a:cubicBezTo>
                    <a:pt x="3731" y="4395"/>
                    <a:pt x="3723" y="4411"/>
                    <a:pt x="3723" y="4419"/>
                  </a:cubicBezTo>
                  <a:cubicBezTo>
                    <a:pt x="3723" y="4419"/>
                    <a:pt x="3723" y="4427"/>
                    <a:pt x="3723" y="4435"/>
                  </a:cubicBezTo>
                  <a:lnTo>
                    <a:pt x="3723" y="4435"/>
                  </a:lnTo>
                  <a:cubicBezTo>
                    <a:pt x="3739" y="4427"/>
                    <a:pt x="3739" y="4427"/>
                    <a:pt x="3739" y="4411"/>
                  </a:cubicBezTo>
                  <a:cubicBezTo>
                    <a:pt x="3739" y="4411"/>
                    <a:pt x="3739" y="4403"/>
                    <a:pt x="3739" y="4395"/>
                  </a:cubicBezTo>
                  <a:cubicBezTo>
                    <a:pt x="3747" y="4372"/>
                    <a:pt x="3802" y="4253"/>
                    <a:pt x="3818" y="4222"/>
                  </a:cubicBezTo>
                  <a:cubicBezTo>
                    <a:pt x="3826" y="4206"/>
                    <a:pt x="3826" y="4190"/>
                    <a:pt x="3826" y="4190"/>
                  </a:cubicBezTo>
                  <a:lnTo>
                    <a:pt x="3826" y="4190"/>
                  </a:lnTo>
                  <a:cubicBezTo>
                    <a:pt x="3826" y="4190"/>
                    <a:pt x="3826" y="4190"/>
                    <a:pt x="3818" y="4190"/>
                  </a:cubicBezTo>
                  <a:cubicBezTo>
                    <a:pt x="3818" y="4198"/>
                    <a:pt x="3810" y="4198"/>
                    <a:pt x="3810" y="4206"/>
                  </a:cubicBezTo>
                  <a:cubicBezTo>
                    <a:pt x="3794" y="4214"/>
                    <a:pt x="3786" y="4222"/>
                    <a:pt x="3786" y="4237"/>
                  </a:cubicBezTo>
                  <a:cubicBezTo>
                    <a:pt x="3786" y="4261"/>
                    <a:pt x="3778" y="4285"/>
                    <a:pt x="3771" y="4293"/>
                  </a:cubicBezTo>
                  <a:cubicBezTo>
                    <a:pt x="3763" y="4293"/>
                    <a:pt x="3763" y="4301"/>
                    <a:pt x="3763" y="4301"/>
                  </a:cubicBezTo>
                  <a:cubicBezTo>
                    <a:pt x="3755" y="4301"/>
                    <a:pt x="3755" y="4293"/>
                    <a:pt x="3747" y="4285"/>
                  </a:cubicBezTo>
                  <a:cubicBezTo>
                    <a:pt x="3747" y="4285"/>
                    <a:pt x="3747" y="4277"/>
                    <a:pt x="3747" y="4261"/>
                  </a:cubicBezTo>
                  <a:cubicBezTo>
                    <a:pt x="3747" y="4261"/>
                    <a:pt x="3747" y="4253"/>
                    <a:pt x="3747" y="4245"/>
                  </a:cubicBezTo>
                  <a:cubicBezTo>
                    <a:pt x="3747" y="4237"/>
                    <a:pt x="3747" y="4237"/>
                    <a:pt x="3731" y="4222"/>
                  </a:cubicBezTo>
                  <a:lnTo>
                    <a:pt x="3731" y="4222"/>
                  </a:lnTo>
                  <a:cubicBezTo>
                    <a:pt x="3723" y="4206"/>
                    <a:pt x="3707" y="4206"/>
                    <a:pt x="3699" y="4206"/>
                  </a:cubicBezTo>
                  <a:cubicBezTo>
                    <a:pt x="3692" y="4198"/>
                    <a:pt x="3684" y="4198"/>
                    <a:pt x="3684" y="4182"/>
                  </a:cubicBezTo>
                  <a:cubicBezTo>
                    <a:pt x="3684" y="4174"/>
                    <a:pt x="3676" y="4166"/>
                    <a:pt x="3676" y="4166"/>
                  </a:cubicBezTo>
                  <a:cubicBezTo>
                    <a:pt x="3676" y="4158"/>
                    <a:pt x="3676" y="4158"/>
                    <a:pt x="3676" y="4150"/>
                  </a:cubicBezTo>
                  <a:cubicBezTo>
                    <a:pt x="3676" y="4150"/>
                    <a:pt x="3684" y="4142"/>
                    <a:pt x="3692" y="4142"/>
                  </a:cubicBezTo>
                  <a:cubicBezTo>
                    <a:pt x="3699" y="4142"/>
                    <a:pt x="3707" y="4142"/>
                    <a:pt x="3715" y="4142"/>
                  </a:cubicBezTo>
                  <a:cubicBezTo>
                    <a:pt x="3723" y="4142"/>
                    <a:pt x="3731" y="4142"/>
                    <a:pt x="3739" y="4142"/>
                  </a:cubicBezTo>
                  <a:cubicBezTo>
                    <a:pt x="3747" y="4142"/>
                    <a:pt x="3747" y="4142"/>
                    <a:pt x="3755" y="4150"/>
                  </a:cubicBezTo>
                  <a:cubicBezTo>
                    <a:pt x="3763" y="4150"/>
                    <a:pt x="3763" y="4158"/>
                    <a:pt x="3763" y="4166"/>
                  </a:cubicBezTo>
                  <a:cubicBezTo>
                    <a:pt x="3771" y="4174"/>
                    <a:pt x="3771" y="4174"/>
                    <a:pt x="3778" y="4174"/>
                  </a:cubicBezTo>
                  <a:lnTo>
                    <a:pt x="3778" y="4174"/>
                  </a:lnTo>
                  <a:cubicBezTo>
                    <a:pt x="3778" y="4182"/>
                    <a:pt x="3786" y="4182"/>
                    <a:pt x="3786" y="4182"/>
                  </a:cubicBezTo>
                  <a:cubicBezTo>
                    <a:pt x="3786" y="4182"/>
                    <a:pt x="3786" y="4174"/>
                    <a:pt x="3794" y="4166"/>
                  </a:cubicBezTo>
                  <a:cubicBezTo>
                    <a:pt x="3794" y="4166"/>
                    <a:pt x="3802" y="4158"/>
                    <a:pt x="3802" y="4150"/>
                  </a:cubicBezTo>
                  <a:cubicBezTo>
                    <a:pt x="3810" y="4142"/>
                    <a:pt x="3818" y="4135"/>
                    <a:pt x="3818" y="4127"/>
                  </a:cubicBezTo>
                  <a:cubicBezTo>
                    <a:pt x="3834" y="4103"/>
                    <a:pt x="3865" y="4064"/>
                    <a:pt x="3858" y="4055"/>
                  </a:cubicBezTo>
                  <a:lnTo>
                    <a:pt x="3858" y="4055"/>
                  </a:lnTo>
                  <a:cubicBezTo>
                    <a:pt x="3850" y="4055"/>
                    <a:pt x="3842" y="4064"/>
                    <a:pt x="3826" y="4071"/>
                  </a:cubicBezTo>
                  <a:cubicBezTo>
                    <a:pt x="3826" y="4071"/>
                    <a:pt x="3818" y="4079"/>
                    <a:pt x="3810" y="4079"/>
                  </a:cubicBezTo>
                  <a:cubicBezTo>
                    <a:pt x="3810" y="4079"/>
                    <a:pt x="3802" y="4079"/>
                    <a:pt x="3802" y="4071"/>
                  </a:cubicBezTo>
                  <a:cubicBezTo>
                    <a:pt x="3802" y="4055"/>
                    <a:pt x="3802" y="4040"/>
                    <a:pt x="3810" y="4024"/>
                  </a:cubicBezTo>
                  <a:cubicBezTo>
                    <a:pt x="3810" y="4024"/>
                    <a:pt x="3818" y="4016"/>
                    <a:pt x="3826" y="4016"/>
                  </a:cubicBezTo>
                  <a:cubicBezTo>
                    <a:pt x="3834" y="4016"/>
                    <a:pt x="3834" y="4016"/>
                    <a:pt x="3842" y="4016"/>
                  </a:cubicBezTo>
                  <a:cubicBezTo>
                    <a:pt x="3850" y="4008"/>
                    <a:pt x="3858" y="4008"/>
                    <a:pt x="3874" y="4008"/>
                  </a:cubicBezTo>
                  <a:cubicBezTo>
                    <a:pt x="3881" y="4008"/>
                    <a:pt x="3881" y="4008"/>
                    <a:pt x="3889" y="4016"/>
                  </a:cubicBezTo>
                  <a:cubicBezTo>
                    <a:pt x="3897" y="4016"/>
                    <a:pt x="3897" y="4016"/>
                    <a:pt x="3897" y="4024"/>
                  </a:cubicBezTo>
                  <a:cubicBezTo>
                    <a:pt x="3905" y="4024"/>
                    <a:pt x="3913" y="4032"/>
                    <a:pt x="3913" y="4032"/>
                  </a:cubicBezTo>
                  <a:cubicBezTo>
                    <a:pt x="3913" y="4032"/>
                    <a:pt x="3913" y="4032"/>
                    <a:pt x="3921" y="4024"/>
                  </a:cubicBezTo>
                  <a:cubicBezTo>
                    <a:pt x="3937" y="4008"/>
                    <a:pt x="3976" y="3969"/>
                    <a:pt x="3976" y="3953"/>
                  </a:cubicBezTo>
                  <a:lnTo>
                    <a:pt x="3976" y="3953"/>
                  </a:lnTo>
                  <a:cubicBezTo>
                    <a:pt x="3945" y="3945"/>
                    <a:pt x="3937" y="3945"/>
                    <a:pt x="3945" y="3921"/>
                  </a:cubicBezTo>
                  <a:cubicBezTo>
                    <a:pt x="3945" y="3913"/>
                    <a:pt x="3945" y="3913"/>
                    <a:pt x="3945" y="3913"/>
                  </a:cubicBezTo>
                  <a:cubicBezTo>
                    <a:pt x="3945" y="3905"/>
                    <a:pt x="3945" y="3890"/>
                    <a:pt x="3960" y="3890"/>
                  </a:cubicBezTo>
                  <a:cubicBezTo>
                    <a:pt x="3960" y="3890"/>
                    <a:pt x="3968" y="3890"/>
                    <a:pt x="3984" y="3905"/>
                  </a:cubicBezTo>
                  <a:cubicBezTo>
                    <a:pt x="3999" y="3921"/>
                    <a:pt x="4000" y="3929"/>
                    <a:pt x="4000" y="3937"/>
                  </a:cubicBezTo>
                  <a:cubicBezTo>
                    <a:pt x="4007" y="3945"/>
                    <a:pt x="4007" y="3945"/>
                    <a:pt x="4015" y="3945"/>
                  </a:cubicBezTo>
                  <a:lnTo>
                    <a:pt x="4015" y="3945"/>
                  </a:lnTo>
                  <a:cubicBezTo>
                    <a:pt x="4031" y="3945"/>
                    <a:pt x="4046" y="3929"/>
                    <a:pt x="4062" y="3921"/>
                  </a:cubicBezTo>
                  <a:cubicBezTo>
                    <a:pt x="4070" y="3921"/>
                    <a:pt x="4070" y="3921"/>
                    <a:pt x="4078" y="3921"/>
                  </a:cubicBezTo>
                  <a:lnTo>
                    <a:pt x="4078" y="3921"/>
                  </a:lnTo>
                  <a:cubicBezTo>
                    <a:pt x="4078" y="3921"/>
                    <a:pt x="4078" y="3921"/>
                    <a:pt x="4078" y="3929"/>
                  </a:cubicBezTo>
                  <a:cubicBezTo>
                    <a:pt x="4078" y="3937"/>
                    <a:pt x="4062" y="3953"/>
                    <a:pt x="4031" y="3977"/>
                  </a:cubicBezTo>
                  <a:cubicBezTo>
                    <a:pt x="4007" y="3992"/>
                    <a:pt x="3976" y="4016"/>
                    <a:pt x="3976" y="4024"/>
                  </a:cubicBezTo>
                  <a:cubicBezTo>
                    <a:pt x="3984" y="4024"/>
                    <a:pt x="3984" y="4024"/>
                    <a:pt x="3984" y="4024"/>
                  </a:cubicBezTo>
                  <a:cubicBezTo>
                    <a:pt x="3992" y="4024"/>
                    <a:pt x="4000" y="4016"/>
                    <a:pt x="4015" y="4008"/>
                  </a:cubicBezTo>
                  <a:lnTo>
                    <a:pt x="4015" y="4008"/>
                  </a:lnTo>
                  <a:cubicBezTo>
                    <a:pt x="4023" y="4000"/>
                    <a:pt x="4031" y="3992"/>
                    <a:pt x="4046" y="3984"/>
                  </a:cubicBezTo>
                  <a:cubicBezTo>
                    <a:pt x="4070" y="3969"/>
                    <a:pt x="4125" y="3929"/>
                    <a:pt x="4125" y="3921"/>
                  </a:cubicBezTo>
                  <a:lnTo>
                    <a:pt x="4125" y="3921"/>
                  </a:lnTo>
                  <a:cubicBezTo>
                    <a:pt x="4110" y="3913"/>
                    <a:pt x="4110" y="3905"/>
                    <a:pt x="4110" y="3897"/>
                  </a:cubicBezTo>
                  <a:cubicBezTo>
                    <a:pt x="4110" y="3890"/>
                    <a:pt x="4110" y="3882"/>
                    <a:pt x="4094" y="3874"/>
                  </a:cubicBezTo>
                  <a:cubicBezTo>
                    <a:pt x="4070" y="3866"/>
                    <a:pt x="4070" y="3858"/>
                    <a:pt x="4062" y="3842"/>
                  </a:cubicBezTo>
                  <a:cubicBezTo>
                    <a:pt x="4062" y="3842"/>
                    <a:pt x="4062" y="3834"/>
                    <a:pt x="4054" y="3826"/>
                  </a:cubicBezTo>
                  <a:cubicBezTo>
                    <a:pt x="4046" y="3818"/>
                    <a:pt x="4023" y="3795"/>
                    <a:pt x="4031" y="3779"/>
                  </a:cubicBezTo>
                  <a:cubicBezTo>
                    <a:pt x="4031" y="3779"/>
                    <a:pt x="4031" y="3771"/>
                    <a:pt x="4038" y="3771"/>
                  </a:cubicBezTo>
                  <a:cubicBezTo>
                    <a:pt x="4054" y="3763"/>
                    <a:pt x="4054" y="3771"/>
                    <a:pt x="4062" y="3779"/>
                  </a:cubicBezTo>
                  <a:cubicBezTo>
                    <a:pt x="4062" y="3787"/>
                    <a:pt x="4062" y="3795"/>
                    <a:pt x="4078" y="3803"/>
                  </a:cubicBezTo>
                  <a:cubicBezTo>
                    <a:pt x="4086" y="3803"/>
                    <a:pt x="4086" y="3803"/>
                    <a:pt x="4094" y="3811"/>
                  </a:cubicBezTo>
                  <a:cubicBezTo>
                    <a:pt x="4102" y="3811"/>
                    <a:pt x="4110" y="3818"/>
                    <a:pt x="4117" y="3818"/>
                  </a:cubicBezTo>
                  <a:cubicBezTo>
                    <a:pt x="4125" y="3818"/>
                    <a:pt x="4133" y="3811"/>
                    <a:pt x="4133" y="3811"/>
                  </a:cubicBezTo>
                  <a:cubicBezTo>
                    <a:pt x="4149" y="3795"/>
                    <a:pt x="4157" y="3787"/>
                    <a:pt x="4165" y="3787"/>
                  </a:cubicBezTo>
                  <a:cubicBezTo>
                    <a:pt x="4173" y="3787"/>
                    <a:pt x="4181" y="3787"/>
                    <a:pt x="4188" y="3787"/>
                  </a:cubicBezTo>
                  <a:cubicBezTo>
                    <a:pt x="4197" y="3795"/>
                    <a:pt x="4204" y="3795"/>
                    <a:pt x="4212" y="3803"/>
                  </a:cubicBezTo>
                  <a:cubicBezTo>
                    <a:pt x="4220" y="3811"/>
                    <a:pt x="4236" y="3818"/>
                    <a:pt x="4252" y="3818"/>
                  </a:cubicBezTo>
                  <a:lnTo>
                    <a:pt x="4252" y="3818"/>
                  </a:lnTo>
                  <a:cubicBezTo>
                    <a:pt x="4260" y="3818"/>
                    <a:pt x="4268" y="3818"/>
                    <a:pt x="4268" y="3818"/>
                  </a:cubicBezTo>
                  <a:cubicBezTo>
                    <a:pt x="4268" y="3826"/>
                    <a:pt x="4252" y="3842"/>
                    <a:pt x="4236" y="3842"/>
                  </a:cubicBezTo>
                  <a:cubicBezTo>
                    <a:pt x="4228" y="3850"/>
                    <a:pt x="4220" y="3858"/>
                    <a:pt x="4212" y="3866"/>
                  </a:cubicBezTo>
                  <a:cubicBezTo>
                    <a:pt x="4212" y="3874"/>
                    <a:pt x="4212" y="3874"/>
                    <a:pt x="4212" y="3882"/>
                  </a:cubicBezTo>
                  <a:cubicBezTo>
                    <a:pt x="4212" y="3874"/>
                    <a:pt x="4228" y="3866"/>
                    <a:pt x="4252" y="3858"/>
                  </a:cubicBezTo>
                  <a:cubicBezTo>
                    <a:pt x="4268" y="3850"/>
                    <a:pt x="4284" y="3834"/>
                    <a:pt x="4307" y="3826"/>
                  </a:cubicBezTo>
                  <a:cubicBezTo>
                    <a:pt x="4339" y="3811"/>
                    <a:pt x="4370" y="3795"/>
                    <a:pt x="4370" y="3787"/>
                  </a:cubicBezTo>
                  <a:lnTo>
                    <a:pt x="4370" y="3779"/>
                  </a:lnTo>
                  <a:cubicBezTo>
                    <a:pt x="4363" y="3771"/>
                    <a:pt x="4363" y="3771"/>
                    <a:pt x="4363" y="3763"/>
                  </a:cubicBezTo>
                  <a:cubicBezTo>
                    <a:pt x="4363" y="3763"/>
                    <a:pt x="4370" y="3755"/>
                    <a:pt x="4386" y="3755"/>
                  </a:cubicBezTo>
                  <a:lnTo>
                    <a:pt x="4386" y="3755"/>
                  </a:lnTo>
                  <a:cubicBezTo>
                    <a:pt x="4410" y="3747"/>
                    <a:pt x="4434" y="3747"/>
                    <a:pt x="4450" y="3731"/>
                  </a:cubicBezTo>
                  <a:cubicBezTo>
                    <a:pt x="4457" y="3724"/>
                    <a:pt x="4473" y="3716"/>
                    <a:pt x="4489" y="3708"/>
                  </a:cubicBezTo>
                  <a:cubicBezTo>
                    <a:pt x="4528" y="3684"/>
                    <a:pt x="4608" y="3637"/>
                    <a:pt x="4623" y="3605"/>
                  </a:cubicBezTo>
                  <a:cubicBezTo>
                    <a:pt x="4631" y="3581"/>
                    <a:pt x="4631" y="3565"/>
                    <a:pt x="4639" y="3557"/>
                  </a:cubicBezTo>
                  <a:cubicBezTo>
                    <a:pt x="4639" y="3542"/>
                    <a:pt x="4639" y="3534"/>
                    <a:pt x="4655" y="3526"/>
                  </a:cubicBezTo>
                  <a:cubicBezTo>
                    <a:pt x="4687" y="3510"/>
                    <a:pt x="4718" y="3486"/>
                    <a:pt x="4726" y="3478"/>
                  </a:cubicBezTo>
                  <a:cubicBezTo>
                    <a:pt x="4734" y="3463"/>
                    <a:pt x="4750" y="3431"/>
                    <a:pt x="4734" y="3415"/>
                  </a:cubicBezTo>
                  <a:cubicBezTo>
                    <a:pt x="4718" y="3407"/>
                    <a:pt x="4718" y="3400"/>
                    <a:pt x="4710" y="3391"/>
                  </a:cubicBezTo>
                  <a:cubicBezTo>
                    <a:pt x="4710" y="3384"/>
                    <a:pt x="4710" y="3376"/>
                    <a:pt x="4703" y="3368"/>
                  </a:cubicBezTo>
                  <a:cubicBezTo>
                    <a:pt x="4703" y="3360"/>
                    <a:pt x="4695" y="3352"/>
                    <a:pt x="4695" y="3352"/>
                  </a:cubicBezTo>
                  <a:cubicBezTo>
                    <a:pt x="4687" y="3344"/>
                    <a:pt x="4679" y="3344"/>
                    <a:pt x="4687" y="3328"/>
                  </a:cubicBezTo>
                  <a:cubicBezTo>
                    <a:pt x="4687" y="3320"/>
                    <a:pt x="4687" y="3313"/>
                    <a:pt x="4679" y="3304"/>
                  </a:cubicBezTo>
                  <a:cubicBezTo>
                    <a:pt x="4679" y="3297"/>
                    <a:pt x="4679" y="3297"/>
                    <a:pt x="4687" y="3289"/>
                  </a:cubicBezTo>
                  <a:cubicBezTo>
                    <a:pt x="4687" y="3289"/>
                    <a:pt x="4687" y="3289"/>
                    <a:pt x="4695" y="3289"/>
                  </a:cubicBezTo>
                  <a:cubicBezTo>
                    <a:pt x="4703" y="3297"/>
                    <a:pt x="4710" y="3297"/>
                    <a:pt x="4710" y="3304"/>
                  </a:cubicBezTo>
                  <a:cubicBezTo>
                    <a:pt x="4718" y="3304"/>
                    <a:pt x="4726" y="3313"/>
                    <a:pt x="4734" y="3313"/>
                  </a:cubicBezTo>
                  <a:cubicBezTo>
                    <a:pt x="4742" y="3313"/>
                    <a:pt x="4742" y="3313"/>
                    <a:pt x="4742" y="3304"/>
                  </a:cubicBezTo>
                  <a:cubicBezTo>
                    <a:pt x="4750" y="3297"/>
                    <a:pt x="4750" y="3297"/>
                    <a:pt x="4758" y="3289"/>
                  </a:cubicBezTo>
                  <a:cubicBezTo>
                    <a:pt x="4758" y="3281"/>
                    <a:pt x="4766" y="3281"/>
                    <a:pt x="4766" y="3273"/>
                  </a:cubicBezTo>
                  <a:cubicBezTo>
                    <a:pt x="4781" y="3257"/>
                    <a:pt x="4790" y="3257"/>
                    <a:pt x="4797" y="3257"/>
                  </a:cubicBezTo>
                  <a:lnTo>
                    <a:pt x="4805" y="3257"/>
                  </a:lnTo>
                  <a:cubicBezTo>
                    <a:pt x="4805" y="3265"/>
                    <a:pt x="4805" y="3265"/>
                    <a:pt x="4813" y="3265"/>
                  </a:cubicBezTo>
                  <a:cubicBezTo>
                    <a:pt x="4821" y="3273"/>
                    <a:pt x="4829" y="3289"/>
                    <a:pt x="4829" y="3297"/>
                  </a:cubicBezTo>
                  <a:lnTo>
                    <a:pt x="4821" y="3304"/>
                  </a:lnTo>
                  <a:cubicBezTo>
                    <a:pt x="4805" y="3304"/>
                    <a:pt x="4805" y="3313"/>
                    <a:pt x="4805" y="3320"/>
                  </a:cubicBezTo>
                  <a:cubicBezTo>
                    <a:pt x="4797" y="3328"/>
                    <a:pt x="4797" y="3336"/>
                    <a:pt x="4805" y="3336"/>
                  </a:cubicBezTo>
                  <a:cubicBezTo>
                    <a:pt x="4805" y="3344"/>
                    <a:pt x="4797" y="3344"/>
                    <a:pt x="4797" y="3344"/>
                  </a:cubicBezTo>
                  <a:cubicBezTo>
                    <a:pt x="4790" y="3352"/>
                    <a:pt x="4790" y="3352"/>
                    <a:pt x="4790" y="3360"/>
                  </a:cubicBezTo>
                  <a:cubicBezTo>
                    <a:pt x="4790" y="3368"/>
                    <a:pt x="4790" y="3368"/>
                    <a:pt x="4797" y="3368"/>
                  </a:cubicBezTo>
                  <a:cubicBezTo>
                    <a:pt x="4797" y="3376"/>
                    <a:pt x="4797" y="3376"/>
                    <a:pt x="4797" y="3376"/>
                  </a:cubicBezTo>
                  <a:cubicBezTo>
                    <a:pt x="4805" y="3376"/>
                    <a:pt x="4805" y="3376"/>
                    <a:pt x="4813" y="3376"/>
                  </a:cubicBezTo>
                  <a:cubicBezTo>
                    <a:pt x="4821" y="3376"/>
                    <a:pt x="4821" y="3376"/>
                    <a:pt x="4829" y="3376"/>
                  </a:cubicBezTo>
                  <a:cubicBezTo>
                    <a:pt x="4837" y="3376"/>
                    <a:pt x="4845" y="3376"/>
                    <a:pt x="4845" y="3384"/>
                  </a:cubicBezTo>
                  <a:cubicBezTo>
                    <a:pt x="4845" y="3384"/>
                    <a:pt x="4845" y="3391"/>
                    <a:pt x="4837" y="3391"/>
                  </a:cubicBezTo>
                  <a:cubicBezTo>
                    <a:pt x="4821" y="3400"/>
                    <a:pt x="4790" y="3439"/>
                    <a:pt x="4781" y="3455"/>
                  </a:cubicBezTo>
                  <a:cubicBezTo>
                    <a:pt x="4774" y="3471"/>
                    <a:pt x="4758" y="3486"/>
                    <a:pt x="4742" y="3502"/>
                  </a:cubicBezTo>
                  <a:cubicBezTo>
                    <a:pt x="4734" y="3502"/>
                    <a:pt x="4726" y="3510"/>
                    <a:pt x="4718" y="3510"/>
                  </a:cubicBezTo>
                  <a:cubicBezTo>
                    <a:pt x="4703" y="3518"/>
                    <a:pt x="4687" y="3526"/>
                    <a:pt x="4687" y="3534"/>
                  </a:cubicBezTo>
                  <a:cubicBezTo>
                    <a:pt x="4687" y="3542"/>
                    <a:pt x="4687" y="3542"/>
                    <a:pt x="4687" y="3542"/>
                  </a:cubicBezTo>
                  <a:cubicBezTo>
                    <a:pt x="4687" y="3550"/>
                    <a:pt x="4679" y="3550"/>
                    <a:pt x="4679" y="3550"/>
                  </a:cubicBezTo>
                  <a:cubicBezTo>
                    <a:pt x="4687" y="3550"/>
                    <a:pt x="4687" y="3550"/>
                    <a:pt x="4703" y="3542"/>
                  </a:cubicBezTo>
                  <a:cubicBezTo>
                    <a:pt x="4742" y="3526"/>
                    <a:pt x="4774" y="3502"/>
                    <a:pt x="4781" y="3486"/>
                  </a:cubicBezTo>
                  <a:cubicBezTo>
                    <a:pt x="4781" y="3478"/>
                    <a:pt x="4781" y="3478"/>
                    <a:pt x="4781" y="3478"/>
                  </a:cubicBezTo>
                  <a:cubicBezTo>
                    <a:pt x="4790" y="3463"/>
                    <a:pt x="4805" y="3423"/>
                    <a:pt x="4861" y="3400"/>
                  </a:cubicBezTo>
                  <a:cubicBezTo>
                    <a:pt x="4884" y="3391"/>
                    <a:pt x="4908" y="3376"/>
                    <a:pt x="4924" y="3368"/>
                  </a:cubicBezTo>
                  <a:cubicBezTo>
                    <a:pt x="4940" y="3352"/>
                    <a:pt x="4963" y="3344"/>
                    <a:pt x="4979" y="3336"/>
                  </a:cubicBezTo>
                  <a:cubicBezTo>
                    <a:pt x="4995" y="3336"/>
                    <a:pt x="5034" y="3320"/>
                    <a:pt x="5074" y="3304"/>
                  </a:cubicBezTo>
                  <a:cubicBezTo>
                    <a:pt x="5114" y="3289"/>
                    <a:pt x="5145" y="3273"/>
                    <a:pt x="5161" y="3273"/>
                  </a:cubicBezTo>
                  <a:cubicBezTo>
                    <a:pt x="5161" y="3273"/>
                    <a:pt x="5161" y="3273"/>
                    <a:pt x="5169" y="3273"/>
                  </a:cubicBezTo>
                  <a:cubicBezTo>
                    <a:pt x="5169" y="3273"/>
                    <a:pt x="5161" y="3265"/>
                    <a:pt x="5153" y="3257"/>
                  </a:cubicBezTo>
                  <a:lnTo>
                    <a:pt x="5153" y="3257"/>
                  </a:lnTo>
                  <a:cubicBezTo>
                    <a:pt x="5137" y="3249"/>
                    <a:pt x="5129" y="3241"/>
                    <a:pt x="5137" y="3225"/>
                  </a:cubicBezTo>
                  <a:cubicBezTo>
                    <a:pt x="5145" y="3210"/>
                    <a:pt x="5153" y="3194"/>
                    <a:pt x="5177" y="3178"/>
                  </a:cubicBezTo>
                  <a:cubicBezTo>
                    <a:pt x="5185" y="3162"/>
                    <a:pt x="5193" y="3154"/>
                    <a:pt x="5193" y="3138"/>
                  </a:cubicBezTo>
                  <a:cubicBezTo>
                    <a:pt x="5193" y="3131"/>
                    <a:pt x="5193" y="3123"/>
                    <a:pt x="5201" y="3115"/>
                  </a:cubicBezTo>
                  <a:cubicBezTo>
                    <a:pt x="5208" y="3107"/>
                    <a:pt x="5208" y="3107"/>
                    <a:pt x="5216" y="3099"/>
                  </a:cubicBezTo>
                  <a:cubicBezTo>
                    <a:pt x="5224" y="3099"/>
                    <a:pt x="5224" y="3099"/>
                    <a:pt x="5224" y="3091"/>
                  </a:cubicBezTo>
                  <a:cubicBezTo>
                    <a:pt x="5224" y="3083"/>
                    <a:pt x="5224" y="3083"/>
                    <a:pt x="5224" y="3075"/>
                  </a:cubicBezTo>
                  <a:cubicBezTo>
                    <a:pt x="5224" y="3060"/>
                    <a:pt x="5224" y="3044"/>
                    <a:pt x="5216" y="3028"/>
                  </a:cubicBezTo>
                  <a:lnTo>
                    <a:pt x="5208" y="3020"/>
                  </a:lnTo>
                  <a:cubicBezTo>
                    <a:pt x="5201" y="3004"/>
                    <a:pt x="5193" y="2988"/>
                    <a:pt x="5193" y="2973"/>
                  </a:cubicBezTo>
                  <a:cubicBezTo>
                    <a:pt x="5193" y="2973"/>
                    <a:pt x="5193" y="2973"/>
                    <a:pt x="5193" y="2965"/>
                  </a:cubicBezTo>
                  <a:cubicBezTo>
                    <a:pt x="5201" y="2949"/>
                    <a:pt x="5208" y="2925"/>
                    <a:pt x="5216" y="2925"/>
                  </a:cubicBezTo>
                  <a:cubicBezTo>
                    <a:pt x="5224" y="2925"/>
                    <a:pt x="5224" y="2925"/>
                    <a:pt x="5224" y="2925"/>
                  </a:cubicBezTo>
                  <a:cubicBezTo>
                    <a:pt x="5224" y="2925"/>
                    <a:pt x="5224" y="2909"/>
                    <a:pt x="5216" y="2894"/>
                  </a:cubicBezTo>
                  <a:cubicBezTo>
                    <a:pt x="5216" y="2894"/>
                    <a:pt x="5208" y="2886"/>
                    <a:pt x="5201" y="2886"/>
                  </a:cubicBezTo>
                  <a:cubicBezTo>
                    <a:pt x="5201" y="2886"/>
                    <a:pt x="5193" y="2886"/>
                    <a:pt x="5193" y="2878"/>
                  </a:cubicBezTo>
                  <a:cubicBezTo>
                    <a:pt x="5193" y="2870"/>
                    <a:pt x="5193" y="2862"/>
                    <a:pt x="5201" y="2854"/>
                  </a:cubicBezTo>
                  <a:cubicBezTo>
                    <a:pt x="5208" y="2846"/>
                    <a:pt x="5216" y="2838"/>
                    <a:pt x="5224" y="2838"/>
                  </a:cubicBezTo>
                  <a:cubicBezTo>
                    <a:pt x="5232" y="2830"/>
                    <a:pt x="5240" y="2830"/>
                    <a:pt x="5248" y="2807"/>
                  </a:cubicBezTo>
                  <a:cubicBezTo>
                    <a:pt x="5272" y="2759"/>
                    <a:pt x="5272" y="2727"/>
                    <a:pt x="5272" y="2720"/>
                  </a:cubicBezTo>
                  <a:cubicBezTo>
                    <a:pt x="5272" y="2712"/>
                    <a:pt x="5272" y="2712"/>
                    <a:pt x="5264" y="2712"/>
                  </a:cubicBezTo>
                  <a:cubicBezTo>
                    <a:pt x="5264" y="2696"/>
                    <a:pt x="5264" y="2672"/>
                    <a:pt x="5272" y="2656"/>
                  </a:cubicBezTo>
                  <a:cubicBezTo>
                    <a:pt x="5272" y="2625"/>
                    <a:pt x="5272" y="2593"/>
                    <a:pt x="5256" y="2561"/>
                  </a:cubicBezTo>
                  <a:cubicBezTo>
                    <a:pt x="5248" y="2554"/>
                    <a:pt x="5240" y="2546"/>
                    <a:pt x="5232" y="2546"/>
                  </a:cubicBezTo>
                  <a:cubicBezTo>
                    <a:pt x="5224" y="2538"/>
                    <a:pt x="5208" y="2538"/>
                    <a:pt x="5208" y="2506"/>
                  </a:cubicBezTo>
                  <a:cubicBezTo>
                    <a:pt x="5216" y="2459"/>
                    <a:pt x="5193" y="2443"/>
                    <a:pt x="5177" y="2427"/>
                  </a:cubicBezTo>
                  <a:lnTo>
                    <a:pt x="5169" y="2419"/>
                  </a:lnTo>
                  <a:cubicBezTo>
                    <a:pt x="5153" y="2411"/>
                    <a:pt x="5145" y="2403"/>
                    <a:pt x="5153" y="2388"/>
                  </a:cubicBezTo>
                  <a:cubicBezTo>
                    <a:pt x="5153" y="2380"/>
                    <a:pt x="5153" y="2372"/>
                    <a:pt x="5153" y="2364"/>
                  </a:cubicBezTo>
                  <a:cubicBezTo>
                    <a:pt x="5161" y="2356"/>
                    <a:pt x="5161" y="2348"/>
                    <a:pt x="5153" y="2324"/>
                  </a:cubicBezTo>
                  <a:cubicBezTo>
                    <a:pt x="5145" y="2301"/>
                    <a:pt x="5129" y="2285"/>
                    <a:pt x="5121" y="2269"/>
                  </a:cubicBezTo>
                  <a:cubicBezTo>
                    <a:pt x="5114" y="2261"/>
                    <a:pt x="5106" y="2253"/>
                    <a:pt x="5098" y="2245"/>
                  </a:cubicBezTo>
                  <a:cubicBezTo>
                    <a:pt x="5082" y="2221"/>
                    <a:pt x="5050" y="2214"/>
                    <a:pt x="5050" y="2214"/>
                  </a:cubicBezTo>
                  <a:cubicBezTo>
                    <a:pt x="5050" y="2206"/>
                    <a:pt x="5050" y="2206"/>
                    <a:pt x="5050" y="2206"/>
                  </a:cubicBezTo>
                  <a:lnTo>
                    <a:pt x="5050" y="2206"/>
                  </a:lnTo>
                  <a:cubicBezTo>
                    <a:pt x="5034" y="1463"/>
                    <a:pt x="5034" y="1463"/>
                    <a:pt x="5034" y="1463"/>
                  </a:cubicBezTo>
                  <a:cubicBezTo>
                    <a:pt x="5034" y="1463"/>
                    <a:pt x="5027" y="1447"/>
                    <a:pt x="5003" y="1447"/>
                  </a:cubicBezTo>
                  <a:cubicBezTo>
                    <a:pt x="4987" y="1447"/>
                    <a:pt x="4971" y="1447"/>
                    <a:pt x="4963" y="1439"/>
                  </a:cubicBezTo>
                  <a:cubicBezTo>
                    <a:pt x="4948" y="1439"/>
                    <a:pt x="4940" y="1439"/>
                    <a:pt x="4940" y="1439"/>
                  </a:cubicBezTo>
                  <a:cubicBezTo>
                    <a:pt x="4940" y="1439"/>
                    <a:pt x="4932" y="1447"/>
                    <a:pt x="4932" y="1455"/>
                  </a:cubicBezTo>
                  <a:cubicBezTo>
                    <a:pt x="4932" y="1463"/>
                    <a:pt x="4924" y="1478"/>
                    <a:pt x="4916" y="1478"/>
                  </a:cubicBezTo>
                  <a:cubicBezTo>
                    <a:pt x="4916" y="1478"/>
                    <a:pt x="4908" y="1471"/>
                    <a:pt x="4900" y="1471"/>
                  </a:cubicBezTo>
                  <a:cubicBezTo>
                    <a:pt x="4892" y="1463"/>
                    <a:pt x="4892" y="1447"/>
                    <a:pt x="4884" y="1431"/>
                  </a:cubicBezTo>
                  <a:cubicBezTo>
                    <a:pt x="4884" y="1415"/>
                    <a:pt x="4884" y="1407"/>
                    <a:pt x="4868" y="1407"/>
                  </a:cubicBezTo>
                  <a:cubicBezTo>
                    <a:pt x="4853" y="1407"/>
                    <a:pt x="4853" y="1407"/>
                    <a:pt x="4845" y="1415"/>
                  </a:cubicBezTo>
                  <a:cubicBezTo>
                    <a:pt x="4837" y="1415"/>
                    <a:pt x="4837" y="1423"/>
                    <a:pt x="4813" y="1423"/>
                  </a:cubicBezTo>
                  <a:cubicBezTo>
                    <a:pt x="4781" y="1423"/>
                    <a:pt x="4758" y="1399"/>
                    <a:pt x="4750" y="1391"/>
                  </a:cubicBezTo>
                  <a:cubicBezTo>
                    <a:pt x="4742" y="1384"/>
                    <a:pt x="4742" y="1384"/>
                    <a:pt x="4734" y="1384"/>
                  </a:cubicBezTo>
                  <a:cubicBezTo>
                    <a:pt x="4718" y="1376"/>
                    <a:pt x="4695" y="1368"/>
                    <a:pt x="4671" y="1336"/>
                  </a:cubicBezTo>
                  <a:cubicBezTo>
                    <a:pt x="4631" y="1289"/>
                    <a:pt x="4608" y="1273"/>
                    <a:pt x="4584" y="1273"/>
                  </a:cubicBezTo>
                  <a:cubicBezTo>
                    <a:pt x="4568" y="1281"/>
                    <a:pt x="4560" y="1289"/>
                    <a:pt x="4552" y="1304"/>
                  </a:cubicBezTo>
                  <a:cubicBezTo>
                    <a:pt x="4544" y="1304"/>
                    <a:pt x="4544" y="1313"/>
                    <a:pt x="4544" y="1313"/>
                  </a:cubicBezTo>
                  <a:cubicBezTo>
                    <a:pt x="4544" y="1313"/>
                    <a:pt x="4544" y="1320"/>
                    <a:pt x="4537" y="1320"/>
                  </a:cubicBezTo>
                  <a:cubicBezTo>
                    <a:pt x="4528" y="1328"/>
                    <a:pt x="4521" y="1344"/>
                    <a:pt x="4505" y="1344"/>
                  </a:cubicBezTo>
                  <a:cubicBezTo>
                    <a:pt x="4497" y="1344"/>
                    <a:pt x="4489" y="1336"/>
                    <a:pt x="4481" y="1328"/>
                  </a:cubicBezTo>
                  <a:cubicBezTo>
                    <a:pt x="4465" y="1320"/>
                    <a:pt x="4457" y="1313"/>
                    <a:pt x="4450" y="1304"/>
                  </a:cubicBezTo>
                  <a:cubicBezTo>
                    <a:pt x="4450" y="1297"/>
                    <a:pt x="4442" y="1289"/>
                    <a:pt x="4434" y="1289"/>
                  </a:cubicBezTo>
                  <a:cubicBezTo>
                    <a:pt x="4418" y="1289"/>
                    <a:pt x="4378" y="1289"/>
                    <a:pt x="4370" y="1313"/>
                  </a:cubicBezTo>
                  <a:cubicBezTo>
                    <a:pt x="4363" y="1336"/>
                    <a:pt x="4355" y="1360"/>
                    <a:pt x="4339" y="1360"/>
                  </a:cubicBezTo>
                  <a:cubicBezTo>
                    <a:pt x="4331" y="1360"/>
                    <a:pt x="4323" y="1360"/>
                    <a:pt x="4315" y="1352"/>
                  </a:cubicBezTo>
                  <a:cubicBezTo>
                    <a:pt x="4307" y="1344"/>
                    <a:pt x="4299" y="1336"/>
                    <a:pt x="4299" y="1328"/>
                  </a:cubicBezTo>
                  <a:cubicBezTo>
                    <a:pt x="4299" y="1320"/>
                    <a:pt x="4291" y="1320"/>
                    <a:pt x="4291" y="1320"/>
                  </a:cubicBezTo>
                  <a:cubicBezTo>
                    <a:pt x="4284" y="1320"/>
                    <a:pt x="4284" y="1320"/>
                    <a:pt x="4276" y="1320"/>
                  </a:cubicBezTo>
                  <a:cubicBezTo>
                    <a:pt x="4236" y="1336"/>
                    <a:pt x="4212" y="1352"/>
                    <a:pt x="4188" y="1376"/>
                  </a:cubicBezTo>
                  <a:cubicBezTo>
                    <a:pt x="4188" y="1384"/>
                    <a:pt x="4188" y="1384"/>
                    <a:pt x="4188" y="1384"/>
                  </a:cubicBezTo>
                  <a:cubicBezTo>
                    <a:pt x="4173" y="1407"/>
                    <a:pt x="4157" y="1423"/>
                    <a:pt x="4141" y="1423"/>
                  </a:cubicBezTo>
                  <a:cubicBezTo>
                    <a:pt x="4133" y="1423"/>
                    <a:pt x="4125" y="1415"/>
                    <a:pt x="4117" y="1415"/>
                  </a:cubicBezTo>
                  <a:cubicBezTo>
                    <a:pt x="4094" y="1391"/>
                    <a:pt x="4078" y="1376"/>
                    <a:pt x="4046" y="1352"/>
                  </a:cubicBezTo>
                  <a:cubicBezTo>
                    <a:pt x="4046" y="1344"/>
                    <a:pt x="4038" y="1344"/>
                    <a:pt x="4038" y="1336"/>
                  </a:cubicBezTo>
                  <a:cubicBezTo>
                    <a:pt x="4023" y="1320"/>
                    <a:pt x="4007" y="1304"/>
                    <a:pt x="4000" y="1304"/>
                  </a:cubicBezTo>
                  <a:cubicBezTo>
                    <a:pt x="4000" y="1304"/>
                    <a:pt x="4000" y="1304"/>
                    <a:pt x="3992" y="1313"/>
                  </a:cubicBezTo>
                  <a:cubicBezTo>
                    <a:pt x="3992" y="1320"/>
                    <a:pt x="3992" y="1320"/>
                    <a:pt x="3992" y="1320"/>
                  </a:cubicBezTo>
                  <a:cubicBezTo>
                    <a:pt x="3984" y="1336"/>
                    <a:pt x="3976" y="1352"/>
                    <a:pt x="3968" y="1352"/>
                  </a:cubicBezTo>
                  <a:cubicBezTo>
                    <a:pt x="3960" y="1352"/>
                    <a:pt x="3960" y="1352"/>
                    <a:pt x="3952" y="1344"/>
                  </a:cubicBezTo>
                  <a:cubicBezTo>
                    <a:pt x="3937" y="1320"/>
                    <a:pt x="3929" y="1313"/>
                    <a:pt x="3913" y="1297"/>
                  </a:cubicBezTo>
                  <a:cubicBezTo>
                    <a:pt x="3905" y="1289"/>
                    <a:pt x="3905" y="1289"/>
                    <a:pt x="3897" y="1281"/>
                  </a:cubicBezTo>
                  <a:cubicBezTo>
                    <a:pt x="3897" y="1273"/>
                    <a:pt x="3897" y="1273"/>
                    <a:pt x="3897" y="1273"/>
                  </a:cubicBezTo>
                  <a:cubicBezTo>
                    <a:pt x="3897" y="1273"/>
                    <a:pt x="3889" y="1273"/>
                    <a:pt x="3889" y="1289"/>
                  </a:cubicBezTo>
                  <a:cubicBezTo>
                    <a:pt x="3881" y="1297"/>
                    <a:pt x="3881" y="1304"/>
                    <a:pt x="3874" y="1313"/>
                  </a:cubicBezTo>
                  <a:cubicBezTo>
                    <a:pt x="3865" y="1320"/>
                    <a:pt x="3865" y="1328"/>
                    <a:pt x="3865" y="1344"/>
                  </a:cubicBezTo>
                  <a:cubicBezTo>
                    <a:pt x="3865" y="1368"/>
                    <a:pt x="3858" y="1407"/>
                    <a:pt x="3842" y="1407"/>
                  </a:cubicBezTo>
                  <a:cubicBezTo>
                    <a:pt x="3842" y="1407"/>
                    <a:pt x="3842" y="1407"/>
                    <a:pt x="3842" y="1399"/>
                  </a:cubicBezTo>
                  <a:cubicBezTo>
                    <a:pt x="3834" y="1399"/>
                    <a:pt x="3834" y="1399"/>
                    <a:pt x="3834" y="1399"/>
                  </a:cubicBezTo>
                  <a:cubicBezTo>
                    <a:pt x="3818" y="1399"/>
                    <a:pt x="3802" y="1391"/>
                    <a:pt x="3802" y="1360"/>
                  </a:cubicBezTo>
                  <a:cubicBezTo>
                    <a:pt x="3810" y="1352"/>
                    <a:pt x="3810" y="1344"/>
                    <a:pt x="3810" y="1336"/>
                  </a:cubicBezTo>
                  <a:cubicBezTo>
                    <a:pt x="3810" y="1328"/>
                    <a:pt x="3818" y="1313"/>
                    <a:pt x="3818" y="1313"/>
                  </a:cubicBezTo>
                  <a:cubicBezTo>
                    <a:pt x="3810" y="1313"/>
                    <a:pt x="3810" y="1313"/>
                    <a:pt x="3810" y="1313"/>
                  </a:cubicBezTo>
                  <a:cubicBezTo>
                    <a:pt x="3810" y="1313"/>
                    <a:pt x="3810" y="1313"/>
                    <a:pt x="3802" y="1313"/>
                  </a:cubicBezTo>
                  <a:cubicBezTo>
                    <a:pt x="3794" y="1313"/>
                    <a:pt x="3786" y="1313"/>
                    <a:pt x="3778" y="1313"/>
                  </a:cubicBezTo>
                  <a:cubicBezTo>
                    <a:pt x="3731" y="1313"/>
                    <a:pt x="3723" y="1320"/>
                    <a:pt x="3723" y="1320"/>
                  </a:cubicBezTo>
                  <a:cubicBezTo>
                    <a:pt x="3723" y="1336"/>
                    <a:pt x="3715" y="1344"/>
                    <a:pt x="3699" y="1344"/>
                  </a:cubicBezTo>
                  <a:cubicBezTo>
                    <a:pt x="3692" y="1344"/>
                    <a:pt x="3684" y="1336"/>
                    <a:pt x="3676" y="1328"/>
                  </a:cubicBezTo>
                  <a:lnTo>
                    <a:pt x="3676" y="1328"/>
                  </a:lnTo>
                  <a:cubicBezTo>
                    <a:pt x="3660" y="1313"/>
                    <a:pt x="3652" y="1297"/>
                    <a:pt x="3628" y="1289"/>
                  </a:cubicBezTo>
                  <a:cubicBezTo>
                    <a:pt x="3597" y="1281"/>
                    <a:pt x="3573" y="1289"/>
                    <a:pt x="3565" y="1304"/>
                  </a:cubicBezTo>
                  <a:cubicBezTo>
                    <a:pt x="3557" y="1320"/>
                    <a:pt x="3534" y="1344"/>
                    <a:pt x="3518" y="1344"/>
                  </a:cubicBezTo>
                  <a:cubicBezTo>
                    <a:pt x="3510" y="1344"/>
                    <a:pt x="3502" y="1344"/>
                    <a:pt x="3502" y="1336"/>
                  </a:cubicBezTo>
                  <a:cubicBezTo>
                    <a:pt x="3502" y="1320"/>
                    <a:pt x="3502" y="1304"/>
                    <a:pt x="3502" y="1297"/>
                  </a:cubicBezTo>
                  <a:cubicBezTo>
                    <a:pt x="3502" y="1281"/>
                    <a:pt x="3502" y="1265"/>
                    <a:pt x="3486" y="1265"/>
                  </a:cubicBezTo>
                  <a:lnTo>
                    <a:pt x="3478" y="1257"/>
                  </a:lnTo>
                  <a:cubicBezTo>
                    <a:pt x="3462" y="1257"/>
                    <a:pt x="3462" y="1257"/>
                    <a:pt x="3462" y="1233"/>
                  </a:cubicBezTo>
                  <a:lnTo>
                    <a:pt x="3462" y="1226"/>
                  </a:lnTo>
                  <a:cubicBezTo>
                    <a:pt x="3462" y="1210"/>
                    <a:pt x="3462" y="1202"/>
                    <a:pt x="3454" y="1202"/>
                  </a:cubicBezTo>
                  <a:lnTo>
                    <a:pt x="3446" y="1194"/>
                  </a:lnTo>
                  <a:cubicBezTo>
                    <a:pt x="3431" y="1194"/>
                    <a:pt x="3423" y="1194"/>
                    <a:pt x="3415" y="1194"/>
                  </a:cubicBezTo>
                  <a:cubicBezTo>
                    <a:pt x="3415" y="1194"/>
                    <a:pt x="3407" y="1194"/>
                    <a:pt x="3399" y="1194"/>
                  </a:cubicBezTo>
                  <a:cubicBezTo>
                    <a:pt x="3391" y="1194"/>
                    <a:pt x="3391" y="1194"/>
                    <a:pt x="3391" y="1202"/>
                  </a:cubicBezTo>
                  <a:lnTo>
                    <a:pt x="3383" y="1210"/>
                  </a:lnTo>
                  <a:cubicBezTo>
                    <a:pt x="3383" y="1210"/>
                    <a:pt x="3375" y="1210"/>
                    <a:pt x="3375" y="1202"/>
                  </a:cubicBezTo>
                  <a:lnTo>
                    <a:pt x="3367" y="1202"/>
                  </a:lnTo>
                  <a:cubicBezTo>
                    <a:pt x="3367" y="1202"/>
                    <a:pt x="3359" y="1202"/>
                    <a:pt x="3359" y="1218"/>
                  </a:cubicBezTo>
                  <a:cubicBezTo>
                    <a:pt x="3352" y="1241"/>
                    <a:pt x="3336" y="1249"/>
                    <a:pt x="3320" y="1249"/>
                  </a:cubicBezTo>
                  <a:cubicBezTo>
                    <a:pt x="3312" y="1249"/>
                    <a:pt x="3304" y="1249"/>
                    <a:pt x="3304" y="1233"/>
                  </a:cubicBezTo>
                  <a:cubicBezTo>
                    <a:pt x="3304" y="1233"/>
                    <a:pt x="3304" y="1233"/>
                    <a:pt x="3304" y="1226"/>
                  </a:cubicBezTo>
                  <a:cubicBezTo>
                    <a:pt x="3304" y="1210"/>
                    <a:pt x="3296" y="1202"/>
                    <a:pt x="3273" y="1202"/>
                  </a:cubicBezTo>
                  <a:lnTo>
                    <a:pt x="3265" y="1202"/>
                  </a:lnTo>
                  <a:cubicBezTo>
                    <a:pt x="3257" y="1202"/>
                    <a:pt x="3241" y="1202"/>
                    <a:pt x="3233" y="1202"/>
                  </a:cubicBezTo>
                  <a:cubicBezTo>
                    <a:pt x="3225" y="1210"/>
                    <a:pt x="3217" y="1210"/>
                    <a:pt x="3209" y="1210"/>
                  </a:cubicBezTo>
                  <a:cubicBezTo>
                    <a:pt x="3194" y="1210"/>
                    <a:pt x="3186" y="1210"/>
                    <a:pt x="3178" y="1202"/>
                  </a:cubicBezTo>
                  <a:lnTo>
                    <a:pt x="3178" y="1202"/>
                  </a:lnTo>
                  <a:lnTo>
                    <a:pt x="3178" y="1202"/>
                  </a:lnTo>
                  <a:cubicBezTo>
                    <a:pt x="3178" y="1202"/>
                    <a:pt x="3170" y="1170"/>
                    <a:pt x="3130" y="1178"/>
                  </a:cubicBezTo>
                  <a:cubicBezTo>
                    <a:pt x="3122" y="1178"/>
                    <a:pt x="3115" y="1178"/>
                    <a:pt x="3115" y="1178"/>
                  </a:cubicBezTo>
                  <a:cubicBezTo>
                    <a:pt x="3091" y="1178"/>
                    <a:pt x="3083" y="1170"/>
                    <a:pt x="3067" y="1162"/>
                  </a:cubicBezTo>
                  <a:cubicBezTo>
                    <a:pt x="3059" y="1162"/>
                    <a:pt x="3051" y="1162"/>
                    <a:pt x="3043" y="1154"/>
                  </a:cubicBezTo>
                  <a:cubicBezTo>
                    <a:pt x="3020" y="1154"/>
                    <a:pt x="3012" y="1131"/>
                    <a:pt x="3012" y="1115"/>
                  </a:cubicBezTo>
                  <a:cubicBezTo>
                    <a:pt x="3012" y="1099"/>
                    <a:pt x="3012" y="1091"/>
                    <a:pt x="3004" y="1083"/>
                  </a:cubicBezTo>
                  <a:cubicBezTo>
                    <a:pt x="3004" y="1075"/>
                    <a:pt x="3004" y="1075"/>
                    <a:pt x="3004" y="1075"/>
                  </a:cubicBezTo>
                  <a:cubicBezTo>
                    <a:pt x="2988" y="1051"/>
                    <a:pt x="2980" y="1028"/>
                    <a:pt x="2964" y="1036"/>
                  </a:cubicBezTo>
                  <a:cubicBezTo>
                    <a:pt x="2956" y="1044"/>
                    <a:pt x="2956" y="1044"/>
                    <a:pt x="2956" y="1051"/>
                  </a:cubicBezTo>
                  <a:cubicBezTo>
                    <a:pt x="2948" y="1067"/>
                    <a:pt x="2948" y="1075"/>
                    <a:pt x="2933" y="1075"/>
                  </a:cubicBezTo>
                  <a:cubicBezTo>
                    <a:pt x="2925" y="1075"/>
                    <a:pt x="2917" y="1075"/>
                    <a:pt x="2917" y="1075"/>
                  </a:cubicBezTo>
                  <a:cubicBezTo>
                    <a:pt x="2909" y="1067"/>
                    <a:pt x="2901" y="1067"/>
                    <a:pt x="2893" y="1067"/>
                  </a:cubicBezTo>
                  <a:cubicBezTo>
                    <a:pt x="2885" y="1067"/>
                    <a:pt x="2885" y="1075"/>
                    <a:pt x="2877" y="1075"/>
                  </a:cubicBezTo>
                  <a:cubicBezTo>
                    <a:pt x="2869" y="1075"/>
                    <a:pt x="2869" y="1075"/>
                    <a:pt x="2862" y="1075"/>
                  </a:cubicBezTo>
                  <a:cubicBezTo>
                    <a:pt x="2854" y="1075"/>
                    <a:pt x="2846" y="1075"/>
                    <a:pt x="2830" y="1060"/>
                  </a:cubicBezTo>
                  <a:cubicBezTo>
                    <a:pt x="2814" y="1051"/>
                    <a:pt x="2798" y="1028"/>
                    <a:pt x="2790" y="1012"/>
                  </a:cubicBezTo>
                  <a:cubicBezTo>
                    <a:pt x="2782" y="996"/>
                    <a:pt x="2775" y="988"/>
                    <a:pt x="2759" y="973"/>
                  </a:cubicBezTo>
                  <a:cubicBezTo>
                    <a:pt x="2719" y="957"/>
                    <a:pt x="2735" y="174"/>
                    <a:pt x="2735" y="71"/>
                  </a:cubicBezTo>
                  <a:cubicBezTo>
                    <a:pt x="1605" y="8"/>
                    <a:pt x="1605" y="8"/>
                    <a:pt x="1605" y="8"/>
                  </a:cubicBezTo>
                  <a:cubicBezTo>
                    <a:pt x="1462" y="2103"/>
                    <a:pt x="1462" y="2103"/>
                    <a:pt x="1462" y="2103"/>
                  </a:cubicBezTo>
                  <a:cubicBezTo>
                    <a:pt x="1462" y="2103"/>
                    <a:pt x="1454" y="2150"/>
                    <a:pt x="1423" y="2150"/>
                  </a:cubicBezTo>
                  <a:cubicBezTo>
                    <a:pt x="1399" y="2150"/>
                    <a:pt x="79" y="2040"/>
                    <a:pt x="23" y="2032"/>
                  </a:cubicBezTo>
                  <a:lnTo>
                    <a:pt x="23" y="2032"/>
                  </a:lnTo>
                  <a:lnTo>
                    <a:pt x="23" y="2032"/>
                  </a:lnTo>
                  <a:lnTo>
                    <a:pt x="16" y="2032"/>
                  </a:lnTo>
                  <a:cubicBezTo>
                    <a:pt x="16" y="2032"/>
                    <a:pt x="8" y="2040"/>
                    <a:pt x="55" y="2135"/>
                  </a:cubicBezTo>
                  <a:cubicBezTo>
                    <a:pt x="79" y="2135"/>
                    <a:pt x="87" y="2135"/>
                    <a:pt x="87" y="2135"/>
                  </a:cubicBezTo>
                  <a:cubicBezTo>
                    <a:pt x="95" y="2135"/>
                    <a:pt x="166" y="2190"/>
                    <a:pt x="166" y="2261"/>
                  </a:cubicBezTo>
                  <a:cubicBezTo>
                    <a:pt x="166" y="2293"/>
                    <a:pt x="174" y="2301"/>
                    <a:pt x="189" y="2301"/>
                  </a:cubicBezTo>
                  <a:cubicBezTo>
                    <a:pt x="197" y="2301"/>
                    <a:pt x="213" y="2301"/>
                    <a:pt x="237" y="2316"/>
                  </a:cubicBezTo>
                  <a:cubicBezTo>
                    <a:pt x="292" y="2356"/>
                    <a:pt x="316" y="2380"/>
                    <a:pt x="355" y="2419"/>
                  </a:cubicBezTo>
                  <a:cubicBezTo>
                    <a:pt x="363" y="2435"/>
                    <a:pt x="371" y="2435"/>
                    <a:pt x="379" y="2443"/>
                  </a:cubicBezTo>
                  <a:cubicBezTo>
                    <a:pt x="403" y="2474"/>
                    <a:pt x="419" y="2482"/>
                    <a:pt x="427" y="2538"/>
                  </a:cubicBezTo>
                  <a:cubicBezTo>
                    <a:pt x="442" y="2569"/>
                    <a:pt x="458" y="2577"/>
                    <a:pt x="482" y="2585"/>
                  </a:cubicBezTo>
                  <a:cubicBezTo>
                    <a:pt x="498" y="2593"/>
                    <a:pt x="513" y="2593"/>
                    <a:pt x="537" y="2609"/>
                  </a:cubicBezTo>
                  <a:cubicBezTo>
                    <a:pt x="545" y="2625"/>
                    <a:pt x="561" y="2633"/>
                    <a:pt x="569" y="2648"/>
                  </a:cubicBezTo>
                  <a:cubicBezTo>
                    <a:pt x="593" y="2672"/>
                    <a:pt x="616" y="2696"/>
                    <a:pt x="656" y="2727"/>
                  </a:cubicBezTo>
                  <a:cubicBezTo>
                    <a:pt x="711" y="2759"/>
                    <a:pt x="711" y="2775"/>
                    <a:pt x="703" y="2791"/>
                  </a:cubicBezTo>
                  <a:cubicBezTo>
                    <a:pt x="703" y="2799"/>
                    <a:pt x="703" y="2807"/>
                    <a:pt x="703" y="2814"/>
                  </a:cubicBezTo>
                  <a:cubicBezTo>
                    <a:pt x="703" y="2822"/>
                    <a:pt x="703" y="2830"/>
                    <a:pt x="703" y="2830"/>
                  </a:cubicBezTo>
                  <a:cubicBezTo>
                    <a:pt x="703" y="2846"/>
                    <a:pt x="695" y="2854"/>
                    <a:pt x="751" y="2917"/>
                  </a:cubicBezTo>
                  <a:cubicBezTo>
                    <a:pt x="775" y="2941"/>
                    <a:pt x="782" y="2957"/>
                    <a:pt x="782" y="2965"/>
                  </a:cubicBezTo>
                  <a:cubicBezTo>
                    <a:pt x="775" y="2980"/>
                    <a:pt x="766" y="2980"/>
                    <a:pt x="759" y="2988"/>
                  </a:cubicBezTo>
                  <a:cubicBezTo>
                    <a:pt x="751" y="2996"/>
                    <a:pt x="735" y="3004"/>
                    <a:pt x="727" y="3020"/>
                  </a:cubicBezTo>
                  <a:cubicBezTo>
                    <a:pt x="719" y="3051"/>
                    <a:pt x="735" y="3091"/>
                    <a:pt x="759" y="3123"/>
                  </a:cubicBezTo>
                  <a:cubicBezTo>
                    <a:pt x="775" y="3147"/>
                    <a:pt x="782" y="3162"/>
                    <a:pt x="790" y="3178"/>
                  </a:cubicBezTo>
                  <a:cubicBezTo>
                    <a:pt x="798" y="3225"/>
                    <a:pt x="822" y="3233"/>
                    <a:pt x="861" y="3241"/>
                  </a:cubicBezTo>
                  <a:cubicBezTo>
                    <a:pt x="869" y="3249"/>
                    <a:pt x="869" y="3249"/>
                    <a:pt x="869" y="3249"/>
                  </a:cubicBezTo>
                  <a:cubicBezTo>
                    <a:pt x="893" y="3257"/>
                    <a:pt x="901" y="3265"/>
                    <a:pt x="901" y="3281"/>
                  </a:cubicBezTo>
                  <a:cubicBezTo>
                    <a:pt x="901" y="3281"/>
                    <a:pt x="909" y="3289"/>
                    <a:pt x="917" y="3304"/>
                  </a:cubicBezTo>
                  <a:cubicBezTo>
                    <a:pt x="941" y="3336"/>
                    <a:pt x="996" y="3368"/>
                    <a:pt x="1028" y="3368"/>
                  </a:cubicBezTo>
                  <a:cubicBezTo>
                    <a:pt x="1051" y="3368"/>
                    <a:pt x="1075" y="3384"/>
                    <a:pt x="1099" y="3407"/>
                  </a:cubicBezTo>
                  <a:cubicBezTo>
                    <a:pt x="1114" y="3423"/>
                    <a:pt x="1130" y="3439"/>
                    <a:pt x="1138" y="3439"/>
                  </a:cubicBezTo>
                  <a:lnTo>
                    <a:pt x="1138" y="3439"/>
                  </a:lnTo>
                  <a:cubicBezTo>
                    <a:pt x="1138" y="3439"/>
                    <a:pt x="1138" y="3431"/>
                    <a:pt x="1146" y="3431"/>
                  </a:cubicBezTo>
                  <a:cubicBezTo>
                    <a:pt x="1162" y="3431"/>
                    <a:pt x="1233" y="3478"/>
                    <a:pt x="1288" y="3518"/>
                  </a:cubicBezTo>
                  <a:cubicBezTo>
                    <a:pt x="1304" y="3534"/>
                    <a:pt x="1320" y="3542"/>
                    <a:pt x="1328" y="3550"/>
                  </a:cubicBezTo>
                  <a:cubicBezTo>
                    <a:pt x="1344" y="3557"/>
                    <a:pt x="1352" y="3557"/>
                    <a:pt x="1359" y="3557"/>
                  </a:cubicBezTo>
                  <a:cubicBezTo>
                    <a:pt x="1367" y="3557"/>
                    <a:pt x="1367" y="3550"/>
                    <a:pt x="1375" y="3534"/>
                  </a:cubicBezTo>
                  <a:cubicBezTo>
                    <a:pt x="1383" y="3518"/>
                    <a:pt x="1391" y="3502"/>
                    <a:pt x="1415" y="3486"/>
                  </a:cubicBezTo>
                  <a:cubicBezTo>
                    <a:pt x="1446" y="3471"/>
                    <a:pt x="1454" y="3439"/>
                    <a:pt x="1462" y="3400"/>
                  </a:cubicBezTo>
                  <a:cubicBezTo>
                    <a:pt x="1462" y="3391"/>
                    <a:pt x="1462" y="3384"/>
                    <a:pt x="1470" y="3368"/>
                  </a:cubicBezTo>
                  <a:cubicBezTo>
                    <a:pt x="1478" y="3344"/>
                    <a:pt x="1494" y="3313"/>
                    <a:pt x="1502" y="3297"/>
                  </a:cubicBezTo>
                  <a:cubicBezTo>
                    <a:pt x="1510" y="3289"/>
                    <a:pt x="1518" y="3281"/>
                    <a:pt x="1518" y="3273"/>
                  </a:cubicBezTo>
                  <a:cubicBezTo>
                    <a:pt x="1518" y="3265"/>
                    <a:pt x="1525" y="3257"/>
                    <a:pt x="1525" y="3249"/>
                  </a:cubicBezTo>
                  <a:cubicBezTo>
                    <a:pt x="1525" y="3225"/>
                    <a:pt x="1533" y="3194"/>
                    <a:pt x="1597" y="3186"/>
                  </a:cubicBezTo>
                  <a:cubicBezTo>
                    <a:pt x="1636" y="3186"/>
                    <a:pt x="1660" y="3170"/>
                    <a:pt x="1676" y="3162"/>
                  </a:cubicBezTo>
                  <a:cubicBezTo>
                    <a:pt x="1692" y="3154"/>
                    <a:pt x="1699" y="3147"/>
                    <a:pt x="1715" y="3147"/>
                  </a:cubicBezTo>
                  <a:cubicBezTo>
                    <a:pt x="1723" y="3147"/>
                    <a:pt x="1723" y="3147"/>
                    <a:pt x="1723" y="3147"/>
                  </a:cubicBezTo>
                  <a:cubicBezTo>
                    <a:pt x="1755" y="3147"/>
                    <a:pt x="1771" y="3162"/>
                    <a:pt x="1778" y="3178"/>
                  </a:cubicBezTo>
                  <a:cubicBezTo>
                    <a:pt x="1794" y="3186"/>
                    <a:pt x="1794" y="3194"/>
                    <a:pt x="1810" y="3194"/>
                  </a:cubicBezTo>
                  <a:cubicBezTo>
                    <a:pt x="1826" y="3194"/>
                    <a:pt x="1834" y="3194"/>
                    <a:pt x="1850" y="3186"/>
                  </a:cubicBezTo>
                  <a:cubicBezTo>
                    <a:pt x="1858" y="3186"/>
                    <a:pt x="1865" y="3186"/>
                    <a:pt x="1873" y="3178"/>
                  </a:cubicBezTo>
                  <a:cubicBezTo>
                    <a:pt x="1881" y="3178"/>
                    <a:pt x="1889" y="3178"/>
                    <a:pt x="1897" y="3178"/>
                  </a:cubicBezTo>
                  <a:cubicBezTo>
                    <a:pt x="1913" y="3178"/>
                    <a:pt x="1921" y="3186"/>
                    <a:pt x="1929" y="3194"/>
                  </a:cubicBezTo>
                  <a:cubicBezTo>
                    <a:pt x="1936" y="3202"/>
                    <a:pt x="1936" y="3202"/>
                    <a:pt x="1936" y="3202"/>
                  </a:cubicBezTo>
                  <a:cubicBezTo>
                    <a:pt x="1945" y="3210"/>
                    <a:pt x="1952" y="3218"/>
                    <a:pt x="1960" y="3218"/>
                  </a:cubicBezTo>
                  <a:cubicBezTo>
                    <a:pt x="1976" y="3218"/>
                    <a:pt x="1992" y="3210"/>
                    <a:pt x="2008" y="3194"/>
                  </a:cubicBezTo>
                  <a:lnTo>
                    <a:pt x="2016" y="3194"/>
                  </a:lnTo>
                  <a:cubicBezTo>
                    <a:pt x="2031" y="3194"/>
                    <a:pt x="2063" y="3233"/>
                    <a:pt x="2111" y="3281"/>
                  </a:cubicBezTo>
                  <a:cubicBezTo>
                    <a:pt x="2126" y="3304"/>
                    <a:pt x="2142" y="3320"/>
                    <a:pt x="2150" y="3336"/>
                  </a:cubicBezTo>
                  <a:cubicBezTo>
                    <a:pt x="2189" y="3376"/>
                    <a:pt x="2269" y="3439"/>
                    <a:pt x="2316" y="3471"/>
                  </a:cubicBezTo>
                  <a:cubicBezTo>
                    <a:pt x="2332" y="3478"/>
                    <a:pt x="2332" y="3494"/>
                    <a:pt x="2340" y="3510"/>
                  </a:cubicBezTo>
                  <a:cubicBezTo>
                    <a:pt x="2340" y="3534"/>
                    <a:pt x="2348" y="3581"/>
                    <a:pt x="2403" y="3668"/>
                  </a:cubicBezTo>
                  <a:cubicBezTo>
                    <a:pt x="2474" y="3763"/>
                    <a:pt x="2482" y="3811"/>
                    <a:pt x="2490" y="3834"/>
                  </a:cubicBezTo>
                  <a:cubicBezTo>
                    <a:pt x="2490" y="3858"/>
                    <a:pt x="2490" y="3866"/>
                    <a:pt x="2506" y="3874"/>
                  </a:cubicBezTo>
                  <a:cubicBezTo>
                    <a:pt x="2522" y="3897"/>
                    <a:pt x="2514" y="3913"/>
                    <a:pt x="2514" y="3921"/>
                  </a:cubicBezTo>
                  <a:cubicBezTo>
                    <a:pt x="2506" y="3929"/>
                    <a:pt x="2506" y="3937"/>
                    <a:pt x="2522" y="3945"/>
                  </a:cubicBezTo>
                  <a:cubicBezTo>
                    <a:pt x="2569" y="3969"/>
                    <a:pt x="2672" y="4103"/>
                    <a:pt x="2695" y="4142"/>
                  </a:cubicBezTo>
                  <a:cubicBezTo>
                    <a:pt x="2703" y="4150"/>
                    <a:pt x="2703" y="4166"/>
                    <a:pt x="2711" y="4174"/>
                  </a:cubicBezTo>
                  <a:cubicBezTo>
                    <a:pt x="2719" y="4198"/>
                    <a:pt x="2727" y="4214"/>
                    <a:pt x="2751" y="4222"/>
                  </a:cubicBezTo>
                  <a:cubicBezTo>
                    <a:pt x="2775" y="4222"/>
                    <a:pt x="2790" y="4237"/>
                    <a:pt x="2806" y="4253"/>
                  </a:cubicBezTo>
                  <a:cubicBezTo>
                    <a:pt x="2814" y="4261"/>
                    <a:pt x="2814" y="4269"/>
                    <a:pt x="2822" y="4277"/>
                  </a:cubicBezTo>
                  <a:cubicBezTo>
                    <a:pt x="2838" y="4293"/>
                    <a:pt x="2838" y="4293"/>
                    <a:pt x="2830" y="4308"/>
                  </a:cubicBezTo>
                  <a:cubicBezTo>
                    <a:pt x="2830" y="4317"/>
                    <a:pt x="2822" y="4324"/>
                    <a:pt x="2822" y="4332"/>
                  </a:cubicBezTo>
                  <a:cubicBezTo>
                    <a:pt x="2822" y="4340"/>
                    <a:pt x="2822" y="4340"/>
                    <a:pt x="2822" y="4348"/>
                  </a:cubicBezTo>
                  <a:cubicBezTo>
                    <a:pt x="2814" y="4372"/>
                    <a:pt x="2806" y="4395"/>
                    <a:pt x="2854" y="4419"/>
                  </a:cubicBezTo>
                  <a:cubicBezTo>
                    <a:pt x="2862" y="4419"/>
                    <a:pt x="2869" y="4427"/>
                    <a:pt x="2869" y="4435"/>
                  </a:cubicBezTo>
                  <a:cubicBezTo>
                    <a:pt x="2869" y="4451"/>
                    <a:pt x="2862" y="4459"/>
                    <a:pt x="2854" y="4475"/>
                  </a:cubicBezTo>
                  <a:cubicBezTo>
                    <a:pt x="2846" y="4490"/>
                    <a:pt x="2838" y="4506"/>
                    <a:pt x="2854" y="4522"/>
                  </a:cubicBezTo>
                  <a:cubicBezTo>
                    <a:pt x="2869" y="4546"/>
                    <a:pt x="2885" y="4577"/>
                    <a:pt x="2909" y="4609"/>
                  </a:cubicBezTo>
                  <a:cubicBezTo>
                    <a:pt x="2925" y="4641"/>
                    <a:pt x="2941" y="4672"/>
                    <a:pt x="2948" y="4680"/>
                  </a:cubicBezTo>
                  <a:cubicBezTo>
                    <a:pt x="2964" y="4696"/>
                    <a:pt x="2956" y="4712"/>
                    <a:pt x="2956" y="4728"/>
                  </a:cubicBezTo>
                  <a:cubicBezTo>
                    <a:pt x="2956" y="4743"/>
                    <a:pt x="2948" y="4759"/>
                    <a:pt x="2964" y="4767"/>
                  </a:cubicBezTo>
                  <a:cubicBezTo>
                    <a:pt x="2972" y="4775"/>
                    <a:pt x="2980" y="4783"/>
                    <a:pt x="2980" y="4799"/>
                  </a:cubicBezTo>
                  <a:cubicBezTo>
                    <a:pt x="2988" y="4807"/>
                    <a:pt x="2988" y="4814"/>
                    <a:pt x="2996" y="4814"/>
                  </a:cubicBezTo>
                  <a:cubicBezTo>
                    <a:pt x="3004" y="4814"/>
                    <a:pt x="3043" y="4822"/>
                    <a:pt x="3106" y="4854"/>
                  </a:cubicBezTo>
                  <a:cubicBezTo>
                    <a:pt x="3122" y="4870"/>
                    <a:pt x="3138" y="4878"/>
                    <a:pt x="3146" y="4886"/>
                  </a:cubicBezTo>
                  <a:cubicBezTo>
                    <a:pt x="3154" y="4894"/>
                    <a:pt x="3154" y="4894"/>
                    <a:pt x="3186" y="4894"/>
                  </a:cubicBezTo>
                  <a:lnTo>
                    <a:pt x="3194" y="4894"/>
                  </a:lnTo>
                  <a:cubicBezTo>
                    <a:pt x="3225" y="4894"/>
                    <a:pt x="3241" y="4901"/>
                    <a:pt x="3265" y="4917"/>
                  </a:cubicBezTo>
                  <a:cubicBezTo>
                    <a:pt x="3273" y="4925"/>
                    <a:pt x="3281" y="4933"/>
                    <a:pt x="3296" y="4941"/>
                  </a:cubicBezTo>
                  <a:cubicBezTo>
                    <a:pt x="3304" y="4949"/>
                    <a:pt x="3312" y="4949"/>
                    <a:pt x="3312" y="4957"/>
                  </a:cubicBezTo>
                  <a:cubicBezTo>
                    <a:pt x="3352" y="4981"/>
                    <a:pt x="3367" y="4988"/>
                    <a:pt x="3407" y="4996"/>
                  </a:cubicBezTo>
                  <a:cubicBezTo>
                    <a:pt x="3423" y="4996"/>
                    <a:pt x="3431" y="4996"/>
                    <a:pt x="3446" y="4996"/>
                  </a:cubicBezTo>
                  <a:cubicBezTo>
                    <a:pt x="3462" y="4996"/>
                    <a:pt x="3470" y="4996"/>
                    <a:pt x="3494" y="4981"/>
                  </a:cubicBezTo>
                  <a:cubicBezTo>
                    <a:pt x="3502" y="4972"/>
                    <a:pt x="3510" y="4972"/>
                    <a:pt x="3518" y="4972"/>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78" name="Freeform 24"/>
            <p:cNvSpPr>
              <a:spLocks noChangeArrowheads="1"/>
            </p:cNvSpPr>
            <p:nvPr/>
          </p:nvSpPr>
          <p:spPr bwMode="auto">
            <a:xfrm>
              <a:off x="16144930" y="7488038"/>
              <a:ext cx="1704689" cy="876698"/>
            </a:xfrm>
            <a:custGeom>
              <a:avLst/>
              <a:gdLst>
                <a:gd name="T0" fmla="*/ 3233 w 3242"/>
                <a:gd name="T1" fmla="*/ 751 h 1669"/>
                <a:gd name="T2" fmla="*/ 3233 w 3242"/>
                <a:gd name="T3" fmla="*/ 751 h 1669"/>
                <a:gd name="T4" fmla="*/ 3130 w 3242"/>
                <a:gd name="T5" fmla="*/ 71 h 1669"/>
                <a:gd name="T6" fmla="*/ 0 w 3242"/>
                <a:gd name="T7" fmla="*/ 0 h 1669"/>
                <a:gd name="T8" fmla="*/ 0 w 3242"/>
                <a:gd name="T9" fmla="*/ 245 h 1669"/>
                <a:gd name="T10" fmla="*/ 1123 w 3242"/>
                <a:gd name="T11" fmla="*/ 300 h 1669"/>
                <a:gd name="T12" fmla="*/ 1139 w 3242"/>
                <a:gd name="T13" fmla="*/ 1210 h 1669"/>
                <a:gd name="T14" fmla="*/ 1218 w 3242"/>
                <a:gd name="T15" fmla="*/ 1297 h 1669"/>
                <a:gd name="T16" fmla="*/ 1297 w 3242"/>
                <a:gd name="T17" fmla="*/ 1304 h 1669"/>
                <a:gd name="T18" fmla="*/ 1344 w 3242"/>
                <a:gd name="T19" fmla="*/ 1273 h 1669"/>
                <a:gd name="T20" fmla="*/ 1392 w 3242"/>
                <a:gd name="T21" fmla="*/ 1320 h 1669"/>
                <a:gd name="T22" fmla="*/ 1423 w 3242"/>
                <a:gd name="T23" fmla="*/ 1391 h 1669"/>
                <a:gd name="T24" fmla="*/ 1510 w 3242"/>
                <a:gd name="T25" fmla="*/ 1407 h 1669"/>
                <a:gd name="T26" fmla="*/ 1566 w 3242"/>
                <a:gd name="T27" fmla="*/ 1439 h 1669"/>
                <a:gd name="T28" fmla="*/ 1653 w 3242"/>
                <a:gd name="T29" fmla="*/ 1431 h 1669"/>
                <a:gd name="T30" fmla="*/ 1684 w 3242"/>
                <a:gd name="T31" fmla="*/ 1470 h 1669"/>
                <a:gd name="T32" fmla="*/ 1732 w 3242"/>
                <a:gd name="T33" fmla="*/ 1455 h 1669"/>
                <a:gd name="T34" fmla="*/ 1763 w 3242"/>
                <a:gd name="T35" fmla="*/ 1439 h 1669"/>
                <a:gd name="T36" fmla="*/ 1826 w 3242"/>
                <a:gd name="T37" fmla="*/ 1431 h 1669"/>
                <a:gd name="T38" fmla="*/ 1842 w 3242"/>
                <a:gd name="T39" fmla="*/ 1470 h 1669"/>
                <a:gd name="T40" fmla="*/ 1874 w 3242"/>
                <a:gd name="T41" fmla="*/ 1494 h 1669"/>
                <a:gd name="T42" fmla="*/ 1882 w 3242"/>
                <a:gd name="T43" fmla="*/ 1565 h 1669"/>
                <a:gd name="T44" fmla="*/ 1945 w 3242"/>
                <a:gd name="T45" fmla="*/ 1541 h 1669"/>
                <a:gd name="T46" fmla="*/ 2008 w 3242"/>
                <a:gd name="T47" fmla="*/ 1526 h 1669"/>
                <a:gd name="T48" fmla="*/ 2056 w 3242"/>
                <a:gd name="T49" fmla="*/ 1565 h 1669"/>
                <a:gd name="T50" fmla="*/ 2103 w 3242"/>
                <a:gd name="T51" fmla="*/ 1557 h 1669"/>
                <a:gd name="T52" fmla="*/ 2190 w 3242"/>
                <a:gd name="T53" fmla="*/ 1550 h 1669"/>
                <a:gd name="T54" fmla="*/ 2190 w 3242"/>
                <a:gd name="T55" fmla="*/ 1597 h 1669"/>
                <a:gd name="T56" fmla="*/ 2222 w 3242"/>
                <a:gd name="T57" fmla="*/ 1636 h 1669"/>
                <a:gd name="T58" fmla="*/ 2245 w 3242"/>
                <a:gd name="T59" fmla="*/ 1581 h 1669"/>
                <a:gd name="T60" fmla="*/ 2261 w 3242"/>
                <a:gd name="T61" fmla="*/ 1518 h 1669"/>
                <a:gd name="T62" fmla="*/ 2293 w 3242"/>
                <a:gd name="T63" fmla="*/ 1526 h 1669"/>
                <a:gd name="T64" fmla="*/ 2340 w 3242"/>
                <a:gd name="T65" fmla="*/ 1581 h 1669"/>
                <a:gd name="T66" fmla="*/ 2372 w 3242"/>
                <a:gd name="T67" fmla="*/ 1550 h 1669"/>
                <a:gd name="T68" fmla="*/ 2426 w 3242"/>
                <a:gd name="T69" fmla="*/ 1581 h 1669"/>
                <a:gd name="T70" fmla="*/ 2505 w 3242"/>
                <a:gd name="T71" fmla="*/ 1644 h 1669"/>
                <a:gd name="T72" fmla="*/ 2568 w 3242"/>
                <a:gd name="T73" fmla="*/ 1613 h 1669"/>
                <a:gd name="T74" fmla="*/ 2656 w 3242"/>
                <a:gd name="T75" fmla="*/ 1557 h 1669"/>
                <a:gd name="T76" fmla="*/ 2695 w 3242"/>
                <a:gd name="T77" fmla="*/ 1589 h 1669"/>
                <a:gd name="T78" fmla="*/ 2750 w 3242"/>
                <a:gd name="T79" fmla="*/ 1550 h 1669"/>
                <a:gd name="T80" fmla="*/ 2814 w 3242"/>
                <a:gd name="T81" fmla="*/ 1526 h 1669"/>
                <a:gd name="T82" fmla="*/ 2861 w 3242"/>
                <a:gd name="T83" fmla="*/ 1565 h 1669"/>
                <a:gd name="T84" fmla="*/ 2917 w 3242"/>
                <a:gd name="T85" fmla="*/ 1550 h 1669"/>
                <a:gd name="T86" fmla="*/ 2964 w 3242"/>
                <a:gd name="T87" fmla="*/ 1510 h 1669"/>
                <a:gd name="T88" fmla="*/ 3051 w 3242"/>
                <a:gd name="T89" fmla="*/ 1573 h 1669"/>
                <a:gd name="T90" fmla="*/ 3130 w 3242"/>
                <a:gd name="T91" fmla="*/ 1621 h 1669"/>
                <a:gd name="T92" fmla="*/ 3193 w 3242"/>
                <a:gd name="T93" fmla="*/ 1652 h 1669"/>
                <a:gd name="T94" fmla="*/ 3241 w 3242"/>
                <a:gd name="T95" fmla="*/ 1644 h 1669"/>
                <a:gd name="T96" fmla="*/ 3233 w 3242"/>
                <a:gd name="T97" fmla="*/ 751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2" h="1669">
                  <a:moveTo>
                    <a:pt x="3233" y="751"/>
                  </a:moveTo>
                  <a:lnTo>
                    <a:pt x="3233" y="751"/>
                  </a:lnTo>
                  <a:cubicBezTo>
                    <a:pt x="3138" y="380"/>
                    <a:pt x="3130" y="71"/>
                    <a:pt x="3130" y="71"/>
                  </a:cubicBezTo>
                  <a:cubicBezTo>
                    <a:pt x="1953" y="87"/>
                    <a:pt x="909" y="55"/>
                    <a:pt x="0" y="0"/>
                  </a:cubicBezTo>
                  <a:cubicBezTo>
                    <a:pt x="0" y="245"/>
                    <a:pt x="0" y="245"/>
                    <a:pt x="0" y="245"/>
                  </a:cubicBezTo>
                  <a:cubicBezTo>
                    <a:pt x="1123" y="300"/>
                    <a:pt x="1123" y="300"/>
                    <a:pt x="1123" y="300"/>
                  </a:cubicBezTo>
                  <a:cubicBezTo>
                    <a:pt x="1123" y="300"/>
                    <a:pt x="1107" y="1186"/>
                    <a:pt x="1139" y="1210"/>
                  </a:cubicBezTo>
                  <a:cubicBezTo>
                    <a:pt x="1170" y="1233"/>
                    <a:pt x="1178" y="1265"/>
                    <a:pt x="1218" y="1297"/>
                  </a:cubicBezTo>
                  <a:cubicBezTo>
                    <a:pt x="1249" y="1328"/>
                    <a:pt x="1249" y="1297"/>
                    <a:pt x="1297" y="1304"/>
                  </a:cubicBezTo>
                  <a:cubicBezTo>
                    <a:pt x="1336" y="1320"/>
                    <a:pt x="1321" y="1281"/>
                    <a:pt x="1344" y="1273"/>
                  </a:cubicBezTo>
                  <a:cubicBezTo>
                    <a:pt x="1360" y="1265"/>
                    <a:pt x="1376" y="1297"/>
                    <a:pt x="1392" y="1320"/>
                  </a:cubicBezTo>
                  <a:cubicBezTo>
                    <a:pt x="1400" y="1344"/>
                    <a:pt x="1392" y="1383"/>
                    <a:pt x="1423" y="1391"/>
                  </a:cubicBezTo>
                  <a:cubicBezTo>
                    <a:pt x="1455" y="1399"/>
                    <a:pt x="1463" y="1415"/>
                    <a:pt x="1510" y="1407"/>
                  </a:cubicBezTo>
                  <a:cubicBezTo>
                    <a:pt x="1550" y="1407"/>
                    <a:pt x="1566" y="1439"/>
                    <a:pt x="1566" y="1439"/>
                  </a:cubicBezTo>
                  <a:cubicBezTo>
                    <a:pt x="1589" y="1455"/>
                    <a:pt x="1621" y="1431"/>
                    <a:pt x="1653" y="1431"/>
                  </a:cubicBezTo>
                  <a:cubicBezTo>
                    <a:pt x="1684" y="1439"/>
                    <a:pt x="1684" y="1447"/>
                    <a:pt x="1684" y="1470"/>
                  </a:cubicBezTo>
                  <a:cubicBezTo>
                    <a:pt x="1692" y="1494"/>
                    <a:pt x="1724" y="1486"/>
                    <a:pt x="1732" y="1455"/>
                  </a:cubicBezTo>
                  <a:cubicBezTo>
                    <a:pt x="1739" y="1423"/>
                    <a:pt x="1763" y="1447"/>
                    <a:pt x="1763" y="1439"/>
                  </a:cubicBezTo>
                  <a:cubicBezTo>
                    <a:pt x="1771" y="1423"/>
                    <a:pt x="1795" y="1431"/>
                    <a:pt x="1826" y="1431"/>
                  </a:cubicBezTo>
                  <a:cubicBezTo>
                    <a:pt x="1850" y="1431"/>
                    <a:pt x="1842" y="1447"/>
                    <a:pt x="1842" y="1470"/>
                  </a:cubicBezTo>
                  <a:cubicBezTo>
                    <a:pt x="1842" y="1494"/>
                    <a:pt x="1850" y="1486"/>
                    <a:pt x="1874" y="1494"/>
                  </a:cubicBezTo>
                  <a:cubicBezTo>
                    <a:pt x="1890" y="1510"/>
                    <a:pt x="1874" y="1541"/>
                    <a:pt x="1882" y="1565"/>
                  </a:cubicBezTo>
                  <a:cubicBezTo>
                    <a:pt x="1898" y="1597"/>
                    <a:pt x="1929" y="1557"/>
                    <a:pt x="1945" y="1541"/>
                  </a:cubicBezTo>
                  <a:cubicBezTo>
                    <a:pt x="1953" y="1518"/>
                    <a:pt x="1977" y="1518"/>
                    <a:pt x="2008" y="1526"/>
                  </a:cubicBezTo>
                  <a:cubicBezTo>
                    <a:pt x="2040" y="1534"/>
                    <a:pt x="2048" y="1550"/>
                    <a:pt x="2056" y="1565"/>
                  </a:cubicBezTo>
                  <a:cubicBezTo>
                    <a:pt x="2072" y="1581"/>
                    <a:pt x="2103" y="1581"/>
                    <a:pt x="2103" y="1557"/>
                  </a:cubicBezTo>
                  <a:cubicBezTo>
                    <a:pt x="2103" y="1541"/>
                    <a:pt x="2174" y="1550"/>
                    <a:pt x="2190" y="1550"/>
                  </a:cubicBezTo>
                  <a:cubicBezTo>
                    <a:pt x="2206" y="1550"/>
                    <a:pt x="2198" y="1565"/>
                    <a:pt x="2190" y="1597"/>
                  </a:cubicBezTo>
                  <a:cubicBezTo>
                    <a:pt x="2182" y="1628"/>
                    <a:pt x="2206" y="1628"/>
                    <a:pt x="2222" y="1636"/>
                  </a:cubicBezTo>
                  <a:cubicBezTo>
                    <a:pt x="2238" y="1644"/>
                    <a:pt x="2245" y="1605"/>
                    <a:pt x="2245" y="1581"/>
                  </a:cubicBezTo>
                  <a:cubicBezTo>
                    <a:pt x="2245" y="1550"/>
                    <a:pt x="2245" y="1557"/>
                    <a:pt x="2261" y="1518"/>
                  </a:cubicBezTo>
                  <a:cubicBezTo>
                    <a:pt x="2277" y="1486"/>
                    <a:pt x="2277" y="1518"/>
                    <a:pt x="2293" y="1526"/>
                  </a:cubicBezTo>
                  <a:cubicBezTo>
                    <a:pt x="2309" y="1541"/>
                    <a:pt x="2317" y="1557"/>
                    <a:pt x="2340" y="1581"/>
                  </a:cubicBezTo>
                  <a:cubicBezTo>
                    <a:pt x="2356" y="1597"/>
                    <a:pt x="2364" y="1573"/>
                    <a:pt x="2372" y="1550"/>
                  </a:cubicBezTo>
                  <a:cubicBezTo>
                    <a:pt x="2380" y="1526"/>
                    <a:pt x="2403" y="1557"/>
                    <a:pt x="2426" y="1581"/>
                  </a:cubicBezTo>
                  <a:cubicBezTo>
                    <a:pt x="2458" y="1613"/>
                    <a:pt x="2474" y="1628"/>
                    <a:pt x="2505" y="1644"/>
                  </a:cubicBezTo>
                  <a:cubicBezTo>
                    <a:pt x="2529" y="1668"/>
                    <a:pt x="2545" y="1636"/>
                    <a:pt x="2568" y="1613"/>
                  </a:cubicBezTo>
                  <a:cubicBezTo>
                    <a:pt x="2584" y="1589"/>
                    <a:pt x="2616" y="1565"/>
                    <a:pt x="2656" y="1557"/>
                  </a:cubicBezTo>
                  <a:cubicBezTo>
                    <a:pt x="2687" y="1550"/>
                    <a:pt x="2671" y="1565"/>
                    <a:pt x="2695" y="1589"/>
                  </a:cubicBezTo>
                  <a:cubicBezTo>
                    <a:pt x="2727" y="1605"/>
                    <a:pt x="2743" y="1581"/>
                    <a:pt x="2750" y="1550"/>
                  </a:cubicBezTo>
                  <a:cubicBezTo>
                    <a:pt x="2750" y="1526"/>
                    <a:pt x="2798" y="1526"/>
                    <a:pt x="2814" y="1526"/>
                  </a:cubicBezTo>
                  <a:cubicBezTo>
                    <a:pt x="2837" y="1526"/>
                    <a:pt x="2830" y="1541"/>
                    <a:pt x="2861" y="1565"/>
                  </a:cubicBezTo>
                  <a:cubicBezTo>
                    <a:pt x="2893" y="1589"/>
                    <a:pt x="2908" y="1565"/>
                    <a:pt x="2917" y="1550"/>
                  </a:cubicBezTo>
                  <a:cubicBezTo>
                    <a:pt x="2932" y="1534"/>
                    <a:pt x="2940" y="1510"/>
                    <a:pt x="2964" y="1510"/>
                  </a:cubicBezTo>
                  <a:cubicBezTo>
                    <a:pt x="2988" y="1510"/>
                    <a:pt x="3011" y="1526"/>
                    <a:pt x="3051" y="1573"/>
                  </a:cubicBezTo>
                  <a:cubicBezTo>
                    <a:pt x="3090" y="1621"/>
                    <a:pt x="3122" y="1613"/>
                    <a:pt x="3130" y="1621"/>
                  </a:cubicBezTo>
                  <a:cubicBezTo>
                    <a:pt x="3138" y="1636"/>
                    <a:pt x="3161" y="1652"/>
                    <a:pt x="3193" y="1652"/>
                  </a:cubicBezTo>
                  <a:cubicBezTo>
                    <a:pt x="3225" y="1652"/>
                    <a:pt x="3225" y="1644"/>
                    <a:pt x="3241" y="1644"/>
                  </a:cubicBezTo>
                  <a:lnTo>
                    <a:pt x="3233" y="751"/>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79" name="Freeform 25"/>
            <p:cNvSpPr>
              <a:spLocks noChangeArrowheads="1"/>
            </p:cNvSpPr>
            <p:nvPr/>
          </p:nvSpPr>
          <p:spPr bwMode="auto">
            <a:xfrm>
              <a:off x="16140291" y="7488038"/>
              <a:ext cx="1709328" cy="874378"/>
            </a:xfrm>
            <a:custGeom>
              <a:avLst/>
              <a:gdLst>
                <a:gd name="T0" fmla="*/ 2434 w 3250"/>
                <a:gd name="T1" fmla="*/ 1589 h 1661"/>
                <a:gd name="T2" fmla="*/ 2380 w 3250"/>
                <a:gd name="T3" fmla="*/ 1557 h 1661"/>
                <a:gd name="T4" fmla="*/ 2285 w 3250"/>
                <a:gd name="T5" fmla="*/ 1518 h 1661"/>
                <a:gd name="T6" fmla="*/ 2253 w 3250"/>
                <a:gd name="T7" fmla="*/ 1581 h 1661"/>
                <a:gd name="T8" fmla="*/ 2190 w 3250"/>
                <a:gd name="T9" fmla="*/ 1597 h 1661"/>
                <a:gd name="T10" fmla="*/ 2190 w 3250"/>
                <a:gd name="T11" fmla="*/ 1550 h 1661"/>
                <a:gd name="T12" fmla="*/ 2064 w 3250"/>
                <a:gd name="T13" fmla="*/ 1565 h 1661"/>
                <a:gd name="T14" fmla="*/ 1906 w 3250"/>
                <a:gd name="T15" fmla="*/ 1581 h 1661"/>
                <a:gd name="T16" fmla="*/ 1866 w 3250"/>
                <a:gd name="T17" fmla="*/ 1494 h 1661"/>
                <a:gd name="T18" fmla="*/ 1834 w 3250"/>
                <a:gd name="T19" fmla="*/ 1431 h 1661"/>
                <a:gd name="T20" fmla="*/ 1771 w 3250"/>
                <a:gd name="T21" fmla="*/ 1447 h 1661"/>
                <a:gd name="T22" fmla="*/ 1708 w 3250"/>
                <a:gd name="T23" fmla="*/ 1486 h 1661"/>
                <a:gd name="T24" fmla="*/ 1621 w 3250"/>
                <a:gd name="T25" fmla="*/ 1439 h 1661"/>
                <a:gd name="T26" fmla="*/ 1566 w 3250"/>
                <a:gd name="T27" fmla="*/ 1439 h 1661"/>
                <a:gd name="T28" fmla="*/ 1431 w 3250"/>
                <a:gd name="T29" fmla="*/ 1391 h 1661"/>
                <a:gd name="T30" fmla="*/ 1360 w 3250"/>
                <a:gd name="T31" fmla="*/ 1273 h 1661"/>
                <a:gd name="T32" fmla="*/ 1305 w 3250"/>
                <a:gd name="T33" fmla="*/ 1312 h 1661"/>
                <a:gd name="T34" fmla="*/ 1218 w 3250"/>
                <a:gd name="T35" fmla="*/ 1297 h 1661"/>
                <a:gd name="T36" fmla="*/ 0 w 3250"/>
                <a:gd name="T37" fmla="*/ 245 h 1661"/>
                <a:gd name="T38" fmla="*/ 3138 w 3250"/>
                <a:gd name="T39" fmla="*/ 71 h 1661"/>
                <a:gd name="T40" fmla="*/ 3249 w 3250"/>
                <a:gd name="T41" fmla="*/ 751 h 1661"/>
                <a:gd name="T42" fmla="*/ 3201 w 3250"/>
                <a:gd name="T43" fmla="*/ 1660 h 1661"/>
                <a:gd name="T44" fmla="*/ 2972 w 3250"/>
                <a:gd name="T45" fmla="*/ 1510 h 1661"/>
                <a:gd name="T46" fmla="*/ 2893 w 3250"/>
                <a:gd name="T47" fmla="*/ 1581 h 1661"/>
                <a:gd name="T48" fmla="*/ 2758 w 3250"/>
                <a:gd name="T49" fmla="*/ 1550 h 1661"/>
                <a:gd name="T50" fmla="*/ 2679 w 3250"/>
                <a:gd name="T51" fmla="*/ 1557 h 1661"/>
                <a:gd name="T52" fmla="*/ 2529 w 3250"/>
                <a:gd name="T53" fmla="*/ 1660 h 1661"/>
                <a:gd name="T54" fmla="*/ 2442 w 3250"/>
                <a:gd name="T55" fmla="*/ 1581 h 1661"/>
                <a:gd name="T56" fmla="*/ 2576 w 3250"/>
                <a:gd name="T57" fmla="*/ 1613 h 1661"/>
                <a:gd name="T58" fmla="*/ 2711 w 3250"/>
                <a:gd name="T59" fmla="*/ 1581 h 1661"/>
                <a:gd name="T60" fmla="*/ 2845 w 3250"/>
                <a:gd name="T61" fmla="*/ 1534 h 1661"/>
                <a:gd name="T62" fmla="*/ 2925 w 3250"/>
                <a:gd name="T63" fmla="*/ 1550 h 1661"/>
                <a:gd name="T64" fmla="*/ 3122 w 3250"/>
                <a:gd name="T65" fmla="*/ 1613 h 1661"/>
                <a:gd name="T66" fmla="*/ 3241 w 3250"/>
                <a:gd name="T67" fmla="*/ 1636 h 1661"/>
                <a:gd name="T68" fmla="*/ 16 w 3250"/>
                <a:gd name="T69" fmla="*/ 8 h 1661"/>
                <a:gd name="T70" fmla="*/ 1147 w 3250"/>
                <a:gd name="T71" fmla="*/ 1202 h 1661"/>
                <a:gd name="T72" fmla="*/ 1265 w 3250"/>
                <a:gd name="T73" fmla="*/ 1304 h 1661"/>
                <a:gd name="T74" fmla="*/ 1336 w 3250"/>
                <a:gd name="T75" fmla="*/ 1288 h 1661"/>
                <a:gd name="T76" fmla="*/ 1400 w 3250"/>
                <a:gd name="T77" fmla="*/ 1320 h 1661"/>
                <a:gd name="T78" fmla="*/ 1503 w 3250"/>
                <a:gd name="T79" fmla="*/ 1407 h 1661"/>
                <a:gd name="T80" fmla="*/ 1621 w 3250"/>
                <a:gd name="T81" fmla="*/ 1439 h 1661"/>
                <a:gd name="T82" fmla="*/ 1700 w 3250"/>
                <a:gd name="T83" fmla="*/ 1470 h 1661"/>
                <a:gd name="T84" fmla="*/ 1763 w 3250"/>
                <a:gd name="T85" fmla="*/ 1439 h 1661"/>
                <a:gd name="T86" fmla="*/ 1811 w 3250"/>
                <a:gd name="T87" fmla="*/ 1423 h 1661"/>
                <a:gd name="T88" fmla="*/ 1858 w 3250"/>
                <a:gd name="T89" fmla="*/ 1470 h 1661"/>
                <a:gd name="T90" fmla="*/ 1898 w 3250"/>
                <a:gd name="T91" fmla="*/ 1565 h 1661"/>
                <a:gd name="T92" fmla="*/ 2064 w 3250"/>
                <a:gd name="T93" fmla="*/ 1557 h 1661"/>
                <a:gd name="T94" fmla="*/ 2166 w 3250"/>
                <a:gd name="T95" fmla="*/ 1541 h 1661"/>
                <a:gd name="T96" fmla="*/ 2206 w 3250"/>
                <a:gd name="T97" fmla="*/ 1573 h 1661"/>
                <a:gd name="T98" fmla="*/ 2230 w 3250"/>
                <a:gd name="T99" fmla="*/ 1636 h 1661"/>
                <a:gd name="T100" fmla="*/ 2285 w 3250"/>
                <a:gd name="T101" fmla="*/ 1502 h 1661"/>
                <a:gd name="T102" fmla="*/ 2356 w 3250"/>
                <a:gd name="T103" fmla="*/ 1581 h 1661"/>
                <a:gd name="T104" fmla="*/ 2529 w 3250"/>
                <a:gd name="T105" fmla="*/ 1660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50" h="1661">
                  <a:moveTo>
                    <a:pt x="2529" y="1660"/>
                  </a:moveTo>
                  <a:lnTo>
                    <a:pt x="2529" y="1660"/>
                  </a:lnTo>
                  <a:cubicBezTo>
                    <a:pt x="2521" y="1660"/>
                    <a:pt x="2513" y="1652"/>
                    <a:pt x="2505" y="1652"/>
                  </a:cubicBezTo>
                  <a:cubicBezTo>
                    <a:pt x="2482" y="1628"/>
                    <a:pt x="2466" y="1613"/>
                    <a:pt x="2434" y="1589"/>
                  </a:cubicBezTo>
                  <a:cubicBezTo>
                    <a:pt x="2434" y="1581"/>
                    <a:pt x="2426" y="1581"/>
                    <a:pt x="2426" y="1573"/>
                  </a:cubicBezTo>
                  <a:cubicBezTo>
                    <a:pt x="2411" y="1557"/>
                    <a:pt x="2395" y="1541"/>
                    <a:pt x="2388" y="1541"/>
                  </a:cubicBezTo>
                  <a:cubicBezTo>
                    <a:pt x="2388" y="1541"/>
                    <a:pt x="2388" y="1541"/>
                    <a:pt x="2380" y="1550"/>
                  </a:cubicBezTo>
                  <a:cubicBezTo>
                    <a:pt x="2380" y="1557"/>
                    <a:pt x="2380" y="1557"/>
                    <a:pt x="2380" y="1557"/>
                  </a:cubicBezTo>
                  <a:cubicBezTo>
                    <a:pt x="2372" y="1573"/>
                    <a:pt x="2364" y="1589"/>
                    <a:pt x="2356" y="1589"/>
                  </a:cubicBezTo>
                  <a:cubicBezTo>
                    <a:pt x="2348" y="1589"/>
                    <a:pt x="2348" y="1589"/>
                    <a:pt x="2340" y="1581"/>
                  </a:cubicBezTo>
                  <a:cubicBezTo>
                    <a:pt x="2325" y="1557"/>
                    <a:pt x="2317" y="1550"/>
                    <a:pt x="2301" y="1534"/>
                  </a:cubicBezTo>
                  <a:cubicBezTo>
                    <a:pt x="2293" y="1526"/>
                    <a:pt x="2293" y="1526"/>
                    <a:pt x="2285" y="1518"/>
                  </a:cubicBezTo>
                  <a:cubicBezTo>
                    <a:pt x="2285" y="1510"/>
                    <a:pt x="2285" y="1510"/>
                    <a:pt x="2285" y="1510"/>
                  </a:cubicBezTo>
                  <a:cubicBezTo>
                    <a:pt x="2285" y="1510"/>
                    <a:pt x="2277" y="1510"/>
                    <a:pt x="2277" y="1526"/>
                  </a:cubicBezTo>
                  <a:cubicBezTo>
                    <a:pt x="2269" y="1534"/>
                    <a:pt x="2269" y="1541"/>
                    <a:pt x="2262" y="1550"/>
                  </a:cubicBezTo>
                  <a:cubicBezTo>
                    <a:pt x="2253" y="1557"/>
                    <a:pt x="2253" y="1565"/>
                    <a:pt x="2253" y="1581"/>
                  </a:cubicBezTo>
                  <a:cubicBezTo>
                    <a:pt x="2253" y="1605"/>
                    <a:pt x="2246" y="1644"/>
                    <a:pt x="2230" y="1644"/>
                  </a:cubicBezTo>
                  <a:cubicBezTo>
                    <a:pt x="2230" y="1644"/>
                    <a:pt x="2230" y="1644"/>
                    <a:pt x="2230" y="1636"/>
                  </a:cubicBezTo>
                  <a:cubicBezTo>
                    <a:pt x="2222" y="1636"/>
                    <a:pt x="2222" y="1636"/>
                    <a:pt x="2222" y="1636"/>
                  </a:cubicBezTo>
                  <a:cubicBezTo>
                    <a:pt x="2206" y="1636"/>
                    <a:pt x="2190" y="1628"/>
                    <a:pt x="2190" y="1597"/>
                  </a:cubicBezTo>
                  <a:cubicBezTo>
                    <a:pt x="2198" y="1589"/>
                    <a:pt x="2198" y="1581"/>
                    <a:pt x="2198" y="1573"/>
                  </a:cubicBezTo>
                  <a:cubicBezTo>
                    <a:pt x="2198" y="1565"/>
                    <a:pt x="2206" y="1550"/>
                    <a:pt x="2206" y="1550"/>
                  </a:cubicBezTo>
                  <a:cubicBezTo>
                    <a:pt x="2198" y="1550"/>
                    <a:pt x="2198" y="1550"/>
                    <a:pt x="2198" y="1550"/>
                  </a:cubicBezTo>
                  <a:cubicBezTo>
                    <a:pt x="2198" y="1550"/>
                    <a:pt x="2198" y="1550"/>
                    <a:pt x="2190" y="1550"/>
                  </a:cubicBezTo>
                  <a:cubicBezTo>
                    <a:pt x="2182" y="1550"/>
                    <a:pt x="2174" y="1550"/>
                    <a:pt x="2166" y="1550"/>
                  </a:cubicBezTo>
                  <a:cubicBezTo>
                    <a:pt x="2119" y="1550"/>
                    <a:pt x="2111" y="1557"/>
                    <a:pt x="2111" y="1557"/>
                  </a:cubicBezTo>
                  <a:cubicBezTo>
                    <a:pt x="2111" y="1573"/>
                    <a:pt x="2103" y="1581"/>
                    <a:pt x="2087" y="1581"/>
                  </a:cubicBezTo>
                  <a:cubicBezTo>
                    <a:pt x="2080" y="1581"/>
                    <a:pt x="2072" y="1573"/>
                    <a:pt x="2064" y="1565"/>
                  </a:cubicBezTo>
                  <a:lnTo>
                    <a:pt x="2064" y="1565"/>
                  </a:lnTo>
                  <a:cubicBezTo>
                    <a:pt x="2048" y="1550"/>
                    <a:pt x="2040" y="1534"/>
                    <a:pt x="2016" y="1526"/>
                  </a:cubicBezTo>
                  <a:cubicBezTo>
                    <a:pt x="1985" y="1518"/>
                    <a:pt x="1961" y="1526"/>
                    <a:pt x="1953" y="1541"/>
                  </a:cubicBezTo>
                  <a:cubicBezTo>
                    <a:pt x="1945" y="1557"/>
                    <a:pt x="1922" y="1581"/>
                    <a:pt x="1906" y="1581"/>
                  </a:cubicBezTo>
                  <a:cubicBezTo>
                    <a:pt x="1898" y="1581"/>
                    <a:pt x="1890" y="1581"/>
                    <a:pt x="1890" y="1573"/>
                  </a:cubicBezTo>
                  <a:cubicBezTo>
                    <a:pt x="1890" y="1557"/>
                    <a:pt x="1890" y="1541"/>
                    <a:pt x="1890" y="1534"/>
                  </a:cubicBezTo>
                  <a:cubicBezTo>
                    <a:pt x="1890" y="1518"/>
                    <a:pt x="1890" y="1502"/>
                    <a:pt x="1874" y="1502"/>
                  </a:cubicBezTo>
                  <a:lnTo>
                    <a:pt x="1866" y="1494"/>
                  </a:lnTo>
                  <a:cubicBezTo>
                    <a:pt x="1850" y="1494"/>
                    <a:pt x="1850" y="1494"/>
                    <a:pt x="1850" y="1470"/>
                  </a:cubicBezTo>
                  <a:lnTo>
                    <a:pt x="1850" y="1463"/>
                  </a:lnTo>
                  <a:cubicBezTo>
                    <a:pt x="1850" y="1447"/>
                    <a:pt x="1850" y="1439"/>
                    <a:pt x="1842" y="1439"/>
                  </a:cubicBezTo>
                  <a:lnTo>
                    <a:pt x="1834" y="1431"/>
                  </a:lnTo>
                  <a:cubicBezTo>
                    <a:pt x="1819" y="1431"/>
                    <a:pt x="1811" y="1431"/>
                    <a:pt x="1803" y="1431"/>
                  </a:cubicBezTo>
                  <a:cubicBezTo>
                    <a:pt x="1803" y="1431"/>
                    <a:pt x="1795" y="1431"/>
                    <a:pt x="1787" y="1431"/>
                  </a:cubicBezTo>
                  <a:cubicBezTo>
                    <a:pt x="1779" y="1431"/>
                    <a:pt x="1779" y="1431"/>
                    <a:pt x="1779" y="1439"/>
                  </a:cubicBezTo>
                  <a:lnTo>
                    <a:pt x="1771" y="1447"/>
                  </a:lnTo>
                  <a:cubicBezTo>
                    <a:pt x="1771" y="1447"/>
                    <a:pt x="1763" y="1447"/>
                    <a:pt x="1763" y="1439"/>
                  </a:cubicBezTo>
                  <a:lnTo>
                    <a:pt x="1755" y="1439"/>
                  </a:lnTo>
                  <a:cubicBezTo>
                    <a:pt x="1755" y="1439"/>
                    <a:pt x="1747" y="1439"/>
                    <a:pt x="1747" y="1455"/>
                  </a:cubicBezTo>
                  <a:cubicBezTo>
                    <a:pt x="1740" y="1478"/>
                    <a:pt x="1724" y="1486"/>
                    <a:pt x="1708" y="1486"/>
                  </a:cubicBezTo>
                  <a:cubicBezTo>
                    <a:pt x="1700" y="1486"/>
                    <a:pt x="1692" y="1486"/>
                    <a:pt x="1692" y="1470"/>
                  </a:cubicBezTo>
                  <a:cubicBezTo>
                    <a:pt x="1692" y="1470"/>
                    <a:pt x="1692" y="1470"/>
                    <a:pt x="1692" y="1463"/>
                  </a:cubicBezTo>
                  <a:cubicBezTo>
                    <a:pt x="1692" y="1447"/>
                    <a:pt x="1684" y="1439"/>
                    <a:pt x="1661" y="1439"/>
                  </a:cubicBezTo>
                  <a:cubicBezTo>
                    <a:pt x="1645" y="1431"/>
                    <a:pt x="1637" y="1439"/>
                    <a:pt x="1621" y="1439"/>
                  </a:cubicBezTo>
                  <a:cubicBezTo>
                    <a:pt x="1613" y="1447"/>
                    <a:pt x="1605" y="1447"/>
                    <a:pt x="1597" y="1447"/>
                  </a:cubicBezTo>
                  <a:cubicBezTo>
                    <a:pt x="1582" y="1447"/>
                    <a:pt x="1574" y="1447"/>
                    <a:pt x="1566" y="1439"/>
                  </a:cubicBezTo>
                  <a:lnTo>
                    <a:pt x="1566" y="1439"/>
                  </a:lnTo>
                  <a:lnTo>
                    <a:pt x="1566" y="1439"/>
                  </a:lnTo>
                  <a:cubicBezTo>
                    <a:pt x="1566" y="1439"/>
                    <a:pt x="1558" y="1407"/>
                    <a:pt x="1518" y="1415"/>
                  </a:cubicBezTo>
                  <a:cubicBezTo>
                    <a:pt x="1510" y="1415"/>
                    <a:pt x="1503" y="1415"/>
                    <a:pt x="1503" y="1415"/>
                  </a:cubicBezTo>
                  <a:cubicBezTo>
                    <a:pt x="1479" y="1415"/>
                    <a:pt x="1471" y="1407"/>
                    <a:pt x="1455" y="1399"/>
                  </a:cubicBezTo>
                  <a:cubicBezTo>
                    <a:pt x="1447" y="1399"/>
                    <a:pt x="1439" y="1399"/>
                    <a:pt x="1431" y="1391"/>
                  </a:cubicBezTo>
                  <a:cubicBezTo>
                    <a:pt x="1408" y="1391"/>
                    <a:pt x="1400" y="1368"/>
                    <a:pt x="1400" y="1352"/>
                  </a:cubicBezTo>
                  <a:cubicBezTo>
                    <a:pt x="1400" y="1336"/>
                    <a:pt x="1400" y="1328"/>
                    <a:pt x="1392" y="1320"/>
                  </a:cubicBezTo>
                  <a:cubicBezTo>
                    <a:pt x="1392" y="1312"/>
                    <a:pt x="1392" y="1312"/>
                    <a:pt x="1392" y="1312"/>
                  </a:cubicBezTo>
                  <a:cubicBezTo>
                    <a:pt x="1384" y="1297"/>
                    <a:pt x="1368" y="1273"/>
                    <a:pt x="1360" y="1273"/>
                  </a:cubicBezTo>
                  <a:cubicBezTo>
                    <a:pt x="1352" y="1273"/>
                    <a:pt x="1352" y="1273"/>
                    <a:pt x="1352" y="1273"/>
                  </a:cubicBezTo>
                  <a:cubicBezTo>
                    <a:pt x="1344" y="1281"/>
                    <a:pt x="1344" y="1281"/>
                    <a:pt x="1344" y="1288"/>
                  </a:cubicBezTo>
                  <a:cubicBezTo>
                    <a:pt x="1336" y="1304"/>
                    <a:pt x="1336" y="1312"/>
                    <a:pt x="1321" y="1312"/>
                  </a:cubicBezTo>
                  <a:cubicBezTo>
                    <a:pt x="1313" y="1312"/>
                    <a:pt x="1305" y="1312"/>
                    <a:pt x="1305" y="1312"/>
                  </a:cubicBezTo>
                  <a:cubicBezTo>
                    <a:pt x="1297" y="1304"/>
                    <a:pt x="1289" y="1304"/>
                    <a:pt x="1281" y="1304"/>
                  </a:cubicBezTo>
                  <a:cubicBezTo>
                    <a:pt x="1273" y="1304"/>
                    <a:pt x="1273" y="1312"/>
                    <a:pt x="1265" y="1312"/>
                  </a:cubicBezTo>
                  <a:cubicBezTo>
                    <a:pt x="1257" y="1312"/>
                    <a:pt x="1257" y="1312"/>
                    <a:pt x="1250" y="1312"/>
                  </a:cubicBezTo>
                  <a:cubicBezTo>
                    <a:pt x="1242" y="1312"/>
                    <a:pt x="1234" y="1312"/>
                    <a:pt x="1218" y="1297"/>
                  </a:cubicBezTo>
                  <a:cubicBezTo>
                    <a:pt x="1202" y="1288"/>
                    <a:pt x="1186" y="1265"/>
                    <a:pt x="1178" y="1249"/>
                  </a:cubicBezTo>
                  <a:cubicBezTo>
                    <a:pt x="1170" y="1233"/>
                    <a:pt x="1163" y="1225"/>
                    <a:pt x="1147" y="1210"/>
                  </a:cubicBezTo>
                  <a:cubicBezTo>
                    <a:pt x="1107" y="1194"/>
                    <a:pt x="1123" y="411"/>
                    <a:pt x="1123" y="308"/>
                  </a:cubicBezTo>
                  <a:cubicBezTo>
                    <a:pt x="0" y="245"/>
                    <a:pt x="0" y="245"/>
                    <a:pt x="0" y="245"/>
                  </a:cubicBezTo>
                  <a:cubicBezTo>
                    <a:pt x="8" y="0"/>
                    <a:pt x="8" y="0"/>
                    <a:pt x="8" y="0"/>
                  </a:cubicBezTo>
                  <a:lnTo>
                    <a:pt x="8" y="0"/>
                  </a:lnTo>
                  <a:cubicBezTo>
                    <a:pt x="839" y="47"/>
                    <a:pt x="1692" y="71"/>
                    <a:pt x="2569" y="71"/>
                  </a:cubicBezTo>
                  <a:cubicBezTo>
                    <a:pt x="2758" y="71"/>
                    <a:pt x="2948" y="71"/>
                    <a:pt x="3138" y="71"/>
                  </a:cubicBezTo>
                  <a:cubicBezTo>
                    <a:pt x="3146" y="71"/>
                    <a:pt x="3146" y="71"/>
                    <a:pt x="3146" y="71"/>
                  </a:cubicBezTo>
                  <a:lnTo>
                    <a:pt x="3146" y="71"/>
                  </a:lnTo>
                  <a:cubicBezTo>
                    <a:pt x="3146" y="71"/>
                    <a:pt x="3154" y="380"/>
                    <a:pt x="3249" y="751"/>
                  </a:cubicBezTo>
                  <a:lnTo>
                    <a:pt x="3249" y="751"/>
                  </a:lnTo>
                  <a:cubicBezTo>
                    <a:pt x="3249" y="1644"/>
                    <a:pt x="3249" y="1644"/>
                    <a:pt x="3249" y="1644"/>
                  </a:cubicBezTo>
                  <a:lnTo>
                    <a:pt x="3249" y="1644"/>
                  </a:lnTo>
                  <a:cubicBezTo>
                    <a:pt x="3241" y="1644"/>
                    <a:pt x="3241" y="1644"/>
                    <a:pt x="3233" y="1652"/>
                  </a:cubicBezTo>
                  <a:cubicBezTo>
                    <a:pt x="3225" y="1652"/>
                    <a:pt x="3225" y="1660"/>
                    <a:pt x="3201" y="1660"/>
                  </a:cubicBezTo>
                  <a:cubicBezTo>
                    <a:pt x="3169" y="1660"/>
                    <a:pt x="3146" y="1636"/>
                    <a:pt x="3138" y="1628"/>
                  </a:cubicBezTo>
                  <a:cubicBezTo>
                    <a:pt x="3130" y="1621"/>
                    <a:pt x="3130" y="1621"/>
                    <a:pt x="3122" y="1621"/>
                  </a:cubicBezTo>
                  <a:cubicBezTo>
                    <a:pt x="3106" y="1613"/>
                    <a:pt x="3083" y="1605"/>
                    <a:pt x="3059" y="1573"/>
                  </a:cubicBezTo>
                  <a:cubicBezTo>
                    <a:pt x="3019" y="1526"/>
                    <a:pt x="2996" y="1510"/>
                    <a:pt x="2972" y="1510"/>
                  </a:cubicBezTo>
                  <a:cubicBezTo>
                    <a:pt x="2956" y="1518"/>
                    <a:pt x="2948" y="1526"/>
                    <a:pt x="2940" y="1541"/>
                  </a:cubicBezTo>
                  <a:cubicBezTo>
                    <a:pt x="2932" y="1541"/>
                    <a:pt x="2932" y="1550"/>
                    <a:pt x="2932" y="1550"/>
                  </a:cubicBezTo>
                  <a:cubicBezTo>
                    <a:pt x="2932" y="1550"/>
                    <a:pt x="2932" y="1557"/>
                    <a:pt x="2925" y="1557"/>
                  </a:cubicBezTo>
                  <a:cubicBezTo>
                    <a:pt x="2916" y="1565"/>
                    <a:pt x="2909" y="1581"/>
                    <a:pt x="2893" y="1581"/>
                  </a:cubicBezTo>
                  <a:cubicBezTo>
                    <a:pt x="2885" y="1581"/>
                    <a:pt x="2877" y="1573"/>
                    <a:pt x="2869" y="1565"/>
                  </a:cubicBezTo>
                  <a:cubicBezTo>
                    <a:pt x="2853" y="1557"/>
                    <a:pt x="2845" y="1550"/>
                    <a:pt x="2838" y="1541"/>
                  </a:cubicBezTo>
                  <a:cubicBezTo>
                    <a:pt x="2838" y="1534"/>
                    <a:pt x="2830" y="1526"/>
                    <a:pt x="2822" y="1526"/>
                  </a:cubicBezTo>
                  <a:cubicBezTo>
                    <a:pt x="2806" y="1526"/>
                    <a:pt x="2766" y="1526"/>
                    <a:pt x="2758" y="1550"/>
                  </a:cubicBezTo>
                  <a:cubicBezTo>
                    <a:pt x="2751" y="1573"/>
                    <a:pt x="2743" y="1597"/>
                    <a:pt x="2727" y="1597"/>
                  </a:cubicBezTo>
                  <a:cubicBezTo>
                    <a:pt x="2719" y="1597"/>
                    <a:pt x="2711" y="1597"/>
                    <a:pt x="2703" y="1589"/>
                  </a:cubicBezTo>
                  <a:cubicBezTo>
                    <a:pt x="2695" y="1581"/>
                    <a:pt x="2687" y="1573"/>
                    <a:pt x="2687" y="1565"/>
                  </a:cubicBezTo>
                  <a:cubicBezTo>
                    <a:pt x="2687" y="1557"/>
                    <a:pt x="2679" y="1557"/>
                    <a:pt x="2679" y="1557"/>
                  </a:cubicBezTo>
                  <a:cubicBezTo>
                    <a:pt x="2672" y="1557"/>
                    <a:pt x="2672" y="1557"/>
                    <a:pt x="2664" y="1557"/>
                  </a:cubicBezTo>
                  <a:cubicBezTo>
                    <a:pt x="2624" y="1573"/>
                    <a:pt x="2600" y="1589"/>
                    <a:pt x="2576" y="1613"/>
                  </a:cubicBezTo>
                  <a:cubicBezTo>
                    <a:pt x="2576" y="1621"/>
                    <a:pt x="2576" y="1621"/>
                    <a:pt x="2576" y="1621"/>
                  </a:cubicBezTo>
                  <a:cubicBezTo>
                    <a:pt x="2561" y="1644"/>
                    <a:pt x="2545" y="1660"/>
                    <a:pt x="2529" y="1660"/>
                  </a:cubicBezTo>
                  <a:lnTo>
                    <a:pt x="2388" y="1534"/>
                  </a:lnTo>
                  <a:lnTo>
                    <a:pt x="2388" y="1534"/>
                  </a:lnTo>
                  <a:cubicBezTo>
                    <a:pt x="2395" y="1534"/>
                    <a:pt x="2411" y="1550"/>
                    <a:pt x="2426" y="1565"/>
                  </a:cubicBezTo>
                  <a:cubicBezTo>
                    <a:pt x="2434" y="1573"/>
                    <a:pt x="2434" y="1573"/>
                    <a:pt x="2442" y="1581"/>
                  </a:cubicBezTo>
                  <a:cubicBezTo>
                    <a:pt x="2466" y="1605"/>
                    <a:pt x="2482" y="1628"/>
                    <a:pt x="2513" y="1644"/>
                  </a:cubicBezTo>
                  <a:cubicBezTo>
                    <a:pt x="2521" y="1652"/>
                    <a:pt x="2521" y="1652"/>
                    <a:pt x="2529" y="1652"/>
                  </a:cubicBezTo>
                  <a:cubicBezTo>
                    <a:pt x="2545" y="1652"/>
                    <a:pt x="2553" y="1636"/>
                    <a:pt x="2569" y="1621"/>
                  </a:cubicBezTo>
                  <a:cubicBezTo>
                    <a:pt x="2569" y="1613"/>
                    <a:pt x="2569" y="1613"/>
                    <a:pt x="2576" y="1613"/>
                  </a:cubicBezTo>
                  <a:cubicBezTo>
                    <a:pt x="2592" y="1589"/>
                    <a:pt x="2624" y="1565"/>
                    <a:pt x="2664" y="1557"/>
                  </a:cubicBezTo>
                  <a:cubicBezTo>
                    <a:pt x="2664" y="1550"/>
                    <a:pt x="2672" y="1550"/>
                    <a:pt x="2679" y="1550"/>
                  </a:cubicBezTo>
                  <a:cubicBezTo>
                    <a:pt x="2687" y="1550"/>
                    <a:pt x="2687" y="1557"/>
                    <a:pt x="2695" y="1565"/>
                  </a:cubicBezTo>
                  <a:cubicBezTo>
                    <a:pt x="2695" y="1565"/>
                    <a:pt x="2703" y="1573"/>
                    <a:pt x="2711" y="1581"/>
                  </a:cubicBezTo>
                  <a:cubicBezTo>
                    <a:pt x="2711" y="1589"/>
                    <a:pt x="2719" y="1589"/>
                    <a:pt x="2727" y="1589"/>
                  </a:cubicBezTo>
                  <a:cubicBezTo>
                    <a:pt x="2735" y="1589"/>
                    <a:pt x="2751" y="1565"/>
                    <a:pt x="2751" y="1550"/>
                  </a:cubicBezTo>
                  <a:cubicBezTo>
                    <a:pt x="2758" y="1518"/>
                    <a:pt x="2798" y="1518"/>
                    <a:pt x="2822" y="1518"/>
                  </a:cubicBezTo>
                  <a:cubicBezTo>
                    <a:pt x="2838" y="1518"/>
                    <a:pt x="2838" y="1526"/>
                    <a:pt x="2845" y="1534"/>
                  </a:cubicBezTo>
                  <a:cubicBezTo>
                    <a:pt x="2853" y="1541"/>
                    <a:pt x="2853" y="1550"/>
                    <a:pt x="2869" y="1565"/>
                  </a:cubicBezTo>
                  <a:cubicBezTo>
                    <a:pt x="2877" y="1573"/>
                    <a:pt x="2885" y="1573"/>
                    <a:pt x="2893" y="1573"/>
                  </a:cubicBezTo>
                  <a:cubicBezTo>
                    <a:pt x="2909" y="1573"/>
                    <a:pt x="2916" y="1557"/>
                    <a:pt x="2925" y="1550"/>
                  </a:cubicBezTo>
                  <a:lnTo>
                    <a:pt x="2925" y="1550"/>
                  </a:lnTo>
                  <a:cubicBezTo>
                    <a:pt x="2925" y="1541"/>
                    <a:pt x="2932" y="1541"/>
                    <a:pt x="2932" y="1541"/>
                  </a:cubicBezTo>
                  <a:cubicBezTo>
                    <a:pt x="2940" y="1526"/>
                    <a:pt x="2956" y="1510"/>
                    <a:pt x="2972" y="1502"/>
                  </a:cubicBezTo>
                  <a:cubicBezTo>
                    <a:pt x="2996" y="1502"/>
                    <a:pt x="3019" y="1518"/>
                    <a:pt x="3059" y="1565"/>
                  </a:cubicBezTo>
                  <a:cubicBezTo>
                    <a:pt x="3091" y="1605"/>
                    <a:pt x="3106" y="1605"/>
                    <a:pt x="3122" y="1613"/>
                  </a:cubicBezTo>
                  <a:cubicBezTo>
                    <a:pt x="3130" y="1613"/>
                    <a:pt x="3138" y="1613"/>
                    <a:pt x="3138" y="1621"/>
                  </a:cubicBezTo>
                  <a:cubicBezTo>
                    <a:pt x="3154" y="1628"/>
                    <a:pt x="3169" y="1652"/>
                    <a:pt x="3201" y="1652"/>
                  </a:cubicBezTo>
                  <a:cubicBezTo>
                    <a:pt x="3217" y="1652"/>
                    <a:pt x="3225" y="1644"/>
                    <a:pt x="3233" y="1644"/>
                  </a:cubicBezTo>
                  <a:lnTo>
                    <a:pt x="3241" y="1636"/>
                  </a:lnTo>
                  <a:cubicBezTo>
                    <a:pt x="3241" y="751"/>
                    <a:pt x="3241" y="751"/>
                    <a:pt x="3241" y="751"/>
                  </a:cubicBezTo>
                  <a:cubicBezTo>
                    <a:pt x="3154" y="403"/>
                    <a:pt x="3138" y="111"/>
                    <a:pt x="3138" y="71"/>
                  </a:cubicBezTo>
                  <a:cubicBezTo>
                    <a:pt x="2948" y="79"/>
                    <a:pt x="2751" y="79"/>
                    <a:pt x="2569" y="79"/>
                  </a:cubicBezTo>
                  <a:cubicBezTo>
                    <a:pt x="1700" y="79"/>
                    <a:pt x="839" y="55"/>
                    <a:pt x="16" y="8"/>
                  </a:cubicBezTo>
                  <a:cubicBezTo>
                    <a:pt x="8" y="245"/>
                    <a:pt x="8" y="245"/>
                    <a:pt x="8" y="245"/>
                  </a:cubicBezTo>
                  <a:cubicBezTo>
                    <a:pt x="1131" y="300"/>
                    <a:pt x="1131" y="300"/>
                    <a:pt x="1131" y="300"/>
                  </a:cubicBezTo>
                  <a:lnTo>
                    <a:pt x="1131" y="300"/>
                  </a:lnTo>
                  <a:cubicBezTo>
                    <a:pt x="1123" y="656"/>
                    <a:pt x="1123" y="1186"/>
                    <a:pt x="1147" y="1202"/>
                  </a:cubicBezTo>
                  <a:cubicBezTo>
                    <a:pt x="1163" y="1217"/>
                    <a:pt x="1178" y="1233"/>
                    <a:pt x="1186" y="1249"/>
                  </a:cubicBezTo>
                  <a:cubicBezTo>
                    <a:pt x="1194" y="1265"/>
                    <a:pt x="1210" y="1281"/>
                    <a:pt x="1226" y="1297"/>
                  </a:cubicBezTo>
                  <a:cubicBezTo>
                    <a:pt x="1234" y="1304"/>
                    <a:pt x="1242" y="1304"/>
                    <a:pt x="1250" y="1304"/>
                  </a:cubicBezTo>
                  <a:cubicBezTo>
                    <a:pt x="1257" y="1304"/>
                    <a:pt x="1257" y="1304"/>
                    <a:pt x="1265" y="1304"/>
                  </a:cubicBezTo>
                  <a:cubicBezTo>
                    <a:pt x="1273" y="1304"/>
                    <a:pt x="1273" y="1297"/>
                    <a:pt x="1281" y="1297"/>
                  </a:cubicBezTo>
                  <a:cubicBezTo>
                    <a:pt x="1289" y="1297"/>
                    <a:pt x="1297" y="1297"/>
                    <a:pt x="1305" y="1304"/>
                  </a:cubicBezTo>
                  <a:cubicBezTo>
                    <a:pt x="1313" y="1304"/>
                    <a:pt x="1313" y="1304"/>
                    <a:pt x="1321" y="1304"/>
                  </a:cubicBezTo>
                  <a:cubicBezTo>
                    <a:pt x="1329" y="1304"/>
                    <a:pt x="1329" y="1297"/>
                    <a:pt x="1336" y="1288"/>
                  </a:cubicBezTo>
                  <a:cubicBezTo>
                    <a:pt x="1336" y="1281"/>
                    <a:pt x="1336" y="1273"/>
                    <a:pt x="1352" y="1265"/>
                  </a:cubicBezTo>
                  <a:cubicBezTo>
                    <a:pt x="1352" y="1265"/>
                    <a:pt x="1352" y="1265"/>
                    <a:pt x="1360" y="1265"/>
                  </a:cubicBezTo>
                  <a:cubicBezTo>
                    <a:pt x="1376" y="1265"/>
                    <a:pt x="1384" y="1288"/>
                    <a:pt x="1400" y="1312"/>
                  </a:cubicBezTo>
                  <a:cubicBezTo>
                    <a:pt x="1400" y="1320"/>
                    <a:pt x="1400" y="1320"/>
                    <a:pt x="1400" y="1320"/>
                  </a:cubicBezTo>
                  <a:cubicBezTo>
                    <a:pt x="1408" y="1328"/>
                    <a:pt x="1408" y="1336"/>
                    <a:pt x="1408" y="1344"/>
                  </a:cubicBezTo>
                  <a:cubicBezTo>
                    <a:pt x="1408" y="1368"/>
                    <a:pt x="1416" y="1383"/>
                    <a:pt x="1431" y="1383"/>
                  </a:cubicBezTo>
                  <a:cubicBezTo>
                    <a:pt x="1439" y="1391"/>
                    <a:pt x="1455" y="1391"/>
                    <a:pt x="1455" y="1399"/>
                  </a:cubicBezTo>
                  <a:cubicBezTo>
                    <a:pt x="1471" y="1399"/>
                    <a:pt x="1479" y="1407"/>
                    <a:pt x="1503" y="1407"/>
                  </a:cubicBezTo>
                  <a:cubicBezTo>
                    <a:pt x="1503" y="1407"/>
                    <a:pt x="1510" y="1407"/>
                    <a:pt x="1518" y="1407"/>
                  </a:cubicBezTo>
                  <a:cubicBezTo>
                    <a:pt x="1558" y="1399"/>
                    <a:pt x="1574" y="1431"/>
                    <a:pt x="1574" y="1431"/>
                  </a:cubicBezTo>
                  <a:cubicBezTo>
                    <a:pt x="1582" y="1439"/>
                    <a:pt x="1589" y="1439"/>
                    <a:pt x="1597" y="1439"/>
                  </a:cubicBezTo>
                  <a:cubicBezTo>
                    <a:pt x="1605" y="1439"/>
                    <a:pt x="1613" y="1439"/>
                    <a:pt x="1621" y="1439"/>
                  </a:cubicBezTo>
                  <a:cubicBezTo>
                    <a:pt x="1629" y="1431"/>
                    <a:pt x="1637" y="1431"/>
                    <a:pt x="1653" y="1431"/>
                  </a:cubicBezTo>
                  <a:lnTo>
                    <a:pt x="1661" y="1431"/>
                  </a:lnTo>
                  <a:cubicBezTo>
                    <a:pt x="1692" y="1431"/>
                    <a:pt x="1692" y="1447"/>
                    <a:pt x="1700" y="1463"/>
                  </a:cubicBezTo>
                  <a:cubicBezTo>
                    <a:pt x="1700" y="1470"/>
                    <a:pt x="1700" y="1470"/>
                    <a:pt x="1700" y="1470"/>
                  </a:cubicBezTo>
                  <a:cubicBezTo>
                    <a:pt x="1700" y="1478"/>
                    <a:pt x="1700" y="1478"/>
                    <a:pt x="1708" y="1478"/>
                  </a:cubicBezTo>
                  <a:cubicBezTo>
                    <a:pt x="1716" y="1478"/>
                    <a:pt x="1732" y="1470"/>
                    <a:pt x="1740" y="1455"/>
                  </a:cubicBezTo>
                  <a:cubicBezTo>
                    <a:pt x="1740" y="1439"/>
                    <a:pt x="1747" y="1431"/>
                    <a:pt x="1755" y="1431"/>
                  </a:cubicBezTo>
                  <a:cubicBezTo>
                    <a:pt x="1755" y="1431"/>
                    <a:pt x="1763" y="1431"/>
                    <a:pt x="1763" y="1439"/>
                  </a:cubicBezTo>
                  <a:lnTo>
                    <a:pt x="1771" y="1439"/>
                  </a:lnTo>
                  <a:lnTo>
                    <a:pt x="1771" y="1439"/>
                  </a:lnTo>
                  <a:cubicBezTo>
                    <a:pt x="1771" y="1423"/>
                    <a:pt x="1787" y="1423"/>
                    <a:pt x="1787" y="1423"/>
                  </a:cubicBezTo>
                  <a:cubicBezTo>
                    <a:pt x="1795" y="1423"/>
                    <a:pt x="1803" y="1423"/>
                    <a:pt x="1811" y="1423"/>
                  </a:cubicBezTo>
                  <a:cubicBezTo>
                    <a:pt x="1811" y="1423"/>
                    <a:pt x="1827" y="1423"/>
                    <a:pt x="1834" y="1423"/>
                  </a:cubicBezTo>
                  <a:cubicBezTo>
                    <a:pt x="1842" y="1423"/>
                    <a:pt x="1850" y="1431"/>
                    <a:pt x="1850" y="1431"/>
                  </a:cubicBezTo>
                  <a:cubicBezTo>
                    <a:pt x="1858" y="1439"/>
                    <a:pt x="1858" y="1447"/>
                    <a:pt x="1858" y="1463"/>
                  </a:cubicBezTo>
                  <a:lnTo>
                    <a:pt x="1858" y="1470"/>
                  </a:lnTo>
                  <a:cubicBezTo>
                    <a:pt x="1858" y="1486"/>
                    <a:pt x="1858" y="1486"/>
                    <a:pt x="1866" y="1486"/>
                  </a:cubicBezTo>
                  <a:cubicBezTo>
                    <a:pt x="1874" y="1494"/>
                    <a:pt x="1874" y="1494"/>
                    <a:pt x="1882" y="1494"/>
                  </a:cubicBezTo>
                  <a:cubicBezTo>
                    <a:pt x="1898" y="1502"/>
                    <a:pt x="1898" y="1518"/>
                    <a:pt x="1898" y="1534"/>
                  </a:cubicBezTo>
                  <a:cubicBezTo>
                    <a:pt x="1898" y="1541"/>
                    <a:pt x="1890" y="1557"/>
                    <a:pt x="1898" y="1565"/>
                  </a:cubicBezTo>
                  <a:cubicBezTo>
                    <a:pt x="1898" y="1573"/>
                    <a:pt x="1906" y="1573"/>
                    <a:pt x="1906" y="1573"/>
                  </a:cubicBezTo>
                  <a:cubicBezTo>
                    <a:pt x="1914" y="1573"/>
                    <a:pt x="1937" y="1557"/>
                    <a:pt x="1945" y="1541"/>
                  </a:cubicBezTo>
                  <a:cubicBezTo>
                    <a:pt x="1961" y="1518"/>
                    <a:pt x="1985" y="1510"/>
                    <a:pt x="2016" y="1518"/>
                  </a:cubicBezTo>
                  <a:cubicBezTo>
                    <a:pt x="2048" y="1526"/>
                    <a:pt x="2056" y="1541"/>
                    <a:pt x="2064" y="1557"/>
                  </a:cubicBezTo>
                  <a:cubicBezTo>
                    <a:pt x="2072" y="1565"/>
                    <a:pt x="2072" y="1565"/>
                    <a:pt x="2072" y="1565"/>
                  </a:cubicBezTo>
                  <a:cubicBezTo>
                    <a:pt x="2072" y="1573"/>
                    <a:pt x="2080" y="1573"/>
                    <a:pt x="2087" y="1573"/>
                  </a:cubicBezTo>
                  <a:cubicBezTo>
                    <a:pt x="2095" y="1573"/>
                    <a:pt x="2103" y="1573"/>
                    <a:pt x="2103" y="1557"/>
                  </a:cubicBezTo>
                  <a:cubicBezTo>
                    <a:pt x="2103" y="1550"/>
                    <a:pt x="2127" y="1541"/>
                    <a:pt x="2166" y="1541"/>
                  </a:cubicBezTo>
                  <a:cubicBezTo>
                    <a:pt x="2174" y="1541"/>
                    <a:pt x="2182" y="1541"/>
                    <a:pt x="2190" y="1541"/>
                  </a:cubicBezTo>
                  <a:cubicBezTo>
                    <a:pt x="2198" y="1541"/>
                    <a:pt x="2198" y="1541"/>
                    <a:pt x="2198" y="1541"/>
                  </a:cubicBezTo>
                  <a:cubicBezTo>
                    <a:pt x="2206" y="1541"/>
                    <a:pt x="2206" y="1541"/>
                    <a:pt x="2206" y="1550"/>
                  </a:cubicBezTo>
                  <a:cubicBezTo>
                    <a:pt x="2214" y="1550"/>
                    <a:pt x="2206" y="1557"/>
                    <a:pt x="2206" y="1573"/>
                  </a:cubicBezTo>
                  <a:cubicBezTo>
                    <a:pt x="2206" y="1581"/>
                    <a:pt x="2206" y="1589"/>
                    <a:pt x="2198" y="1597"/>
                  </a:cubicBezTo>
                  <a:cubicBezTo>
                    <a:pt x="2198" y="1621"/>
                    <a:pt x="2206" y="1628"/>
                    <a:pt x="2222" y="1628"/>
                  </a:cubicBezTo>
                  <a:cubicBezTo>
                    <a:pt x="2222" y="1628"/>
                    <a:pt x="2230" y="1628"/>
                    <a:pt x="2230" y="1636"/>
                  </a:cubicBezTo>
                  <a:lnTo>
                    <a:pt x="2230" y="1636"/>
                  </a:lnTo>
                  <a:cubicBezTo>
                    <a:pt x="2238" y="1636"/>
                    <a:pt x="2246" y="1605"/>
                    <a:pt x="2246" y="1581"/>
                  </a:cubicBezTo>
                  <a:cubicBezTo>
                    <a:pt x="2246" y="1557"/>
                    <a:pt x="2253" y="1557"/>
                    <a:pt x="2253" y="1541"/>
                  </a:cubicBezTo>
                  <a:cubicBezTo>
                    <a:pt x="2262" y="1534"/>
                    <a:pt x="2262" y="1534"/>
                    <a:pt x="2269" y="1518"/>
                  </a:cubicBezTo>
                  <a:cubicBezTo>
                    <a:pt x="2269" y="1510"/>
                    <a:pt x="2277" y="1502"/>
                    <a:pt x="2285" y="1502"/>
                  </a:cubicBezTo>
                  <a:lnTo>
                    <a:pt x="2293" y="1510"/>
                  </a:lnTo>
                  <a:cubicBezTo>
                    <a:pt x="2301" y="1518"/>
                    <a:pt x="2301" y="1526"/>
                    <a:pt x="2301" y="1526"/>
                  </a:cubicBezTo>
                  <a:cubicBezTo>
                    <a:pt x="2317" y="1541"/>
                    <a:pt x="2333" y="1550"/>
                    <a:pt x="2348" y="1573"/>
                  </a:cubicBezTo>
                  <a:cubicBezTo>
                    <a:pt x="2348" y="1581"/>
                    <a:pt x="2356" y="1581"/>
                    <a:pt x="2356" y="1581"/>
                  </a:cubicBezTo>
                  <a:cubicBezTo>
                    <a:pt x="2364" y="1581"/>
                    <a:pt x="2372" y="1565"/>
                    <a:pt x="2372" y="1550"/>
                  </a:cubicBezTo>
                  <a:lnTo>
                    <a:pt x="2372" y="1550"/>
                  </a:lnTo>
                  <a:cubicBezTo>
                    <a:pt x="2380" y="1541"/>
                    <a:pt x="2380" y="1534"/>
                    <a:pt x="2388" y="1534"/>
                  </a:cubicBezTo>
                  <a:lnTo>
                    <a:pt x="2529" y="1660"/>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01" name="Freeform 47"/>
            <p:cNvSpPr>
              <a:spLocks noChangeArrowheads="1"/>
            </p:cNvSpPr>
            <p:nvPr/>
          </p:nvSpPr>
          <p:spPr bwMode="auto">
            <a:xfrm>
              <a:off x="14781178" y="7379030"/>
              <a:ext cx="1363752" cy="1435651"/>
            </a:xfrm>
            <a:custGeom>
              <a:avLst/>
              <a:gdLst>
                <a:gd name="T0" fmla="*/ 2230 w 2594"/>
                <a:gd name="T1" fmla="*/ 182 h 2729"/>
                <a:gd name="T2" fmla="*/ 2230 w 2594"/>
                <a:gd name="T3" fmla="*/ 182 h 2729"/>
                <a:gd name="T4" fmla="*/ 340 w 2594"/>
                <a:gd name="T5" fmla="*/ 0 h 2729"/>
                <a:gd name="T6" fmla="*/ 0 w 2594"/>
                <a:gd name="T7" fmla="*/ 2664 h 2729"/>
                <a:gd name="T8" fmla="*/ 293 w 2594"/>
                <a:gd name="T9" fmla="*/ 2704 h 2729"/>
                <a:gd name="T10" fmla="*/ 356 w 2594"/>
                <a:gd name="T11" fmla="*/ 2672 h 2729"/>
                <a:gd name="T12" fmla="*/ 372 w 2594"/>
                <a:gd name="T13" fmla="*/ 2546 h 2729"/>
                <a:gd name="T14" fmla="*/ 443 w 2594"/>
                <a:gd name="T15" fmla="*/ 2506 h 2729"/>
                <a:gd name="T16" fmla="*/ 1028 w 2594"/>
                <a:gd name="T17" fmla="*/ 2578 h 2729"/>
                <a:gd name="T18" fmla="*/ 996 w 2594"/>
                <a:gd name="T19" fmla="*/ 2475 h 2729"/>
                <a:gd name="T20" fmla="*/ 2396 w 2594"/>
                <a:gd name="T21" fmla="*/ 2593 h 2729"/>
                <a:gd name="T22" fmla="*/ 2427 w 2594"/>
                <a:gd name="T23" fmla="*/ 2546 h 2729"/>
                <a:gd name="T24" fmla="*/ 2570 w 2594"/>
                <a:gd name="T25" fmla="*/ 451 h 2729"/>
                <a:gd name="T26" fmla="*/ 2593 w 2594"/>
                <a:gd name="T27" fmla="*/ 451 h 2729"/>
                <a:gd name="T28" fmla="*/ 2593 w 2594"/>
                <a:gd name="T29" fmla="*/ 206 h 2729"/>
                <a:gd name="T30" fmla="*/ 2238 w 2594"/>
                <a:gd name="T31" fmla="*/ 182 h 2729"/>
                <a:gd name="T32" fmla="*/ 2230 w 2594"/>
                <a:gd name="T33" fmla="*/ 182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4" h="2729">
                  <a:moveTo>
                    <a:pt x="2230" y="182"/>
                  </a:moveTo>
                  <a:lnTo>
                    <a:pt x="2230" y="182"/>
                  </a:lnTo>
                  <a:cubicBezTo>
                    <a:pt x="1495" y="135"/>
                    <a:pt x="862" y="72"/>
                    <a:pt x="340" y="0"/>
                  </a:cubicBezTo>
                  <a:cubicBezTo>
                    <a:pt x="0" y="2664"/>
                    <a:pt x="0" y="2664"/>
                    <a:pt x="0" y="2664"/>
                  </a:cubicBezTo>
                  <a:cubicBezTo>
                    <a:pt x="143" y="2672"/>
                    <a:pt x="277" y="2688"/>
                    <a:pt x="293" y="2704"/>
                  </a:cubicBezTo>
                  <a:cubicBezTo>
                    <a:pt x="348" y="2728"/>
                    <a:pt x="356" y="2672"/>
                    <a:pt x="356" y="2672"/>
                  </a:cubicBezTo>
                  <a:cubicBezTo>
                    <a:pt x="356" y="2672"/>
                    <a:pt x="364" y="2601"/>
                    <a:pt x="372" y="2546"/>
                  </a:cubicBezTo>
                  <a:cubicBezTo>
                    <a:pt x="388" y="2483"/>
                    <a:pt x="443" y="2506"/>
                    <a:pt x="443" y="2506"/>
                  </a:cubicBezTo>
                  <a:cubicBezTo>
                    <a:pt x="443" y="2506"/>
                    <a:pt x="894" y="2562"/>
                    <a:pt x="1028" y="2578"/>
                  </a:cubicBezTo>
                  <a:cubicBezTo>
                    <a:pt x="957" y="2435"/>
                    <a:pt x="996" y="2475"/>
                    <a:pt x="996" y="2475"/>
                  </a:cubicBezTo>
                  <a:cubicBezTo>
                    <a:pt x="996" y="2475"/>
                    <a:pt x="2372" y="2593"/>
                    <a:pt x="2396" y="2593"/>
                  </a:cubicBezTo>
                  <a:cubicBezTo>
                    <a:pt x="2427" y="2593"/>
                    <a:pt x="2427" y="2546"/>
                    <a:pt x="2427" y="2546"/>
                  </a:cubicBezTo>
                  <a:cubicBezTo>
                    <a:pt x="2570" y="451"/>
                    <a:pt x="2570" y="451"/>
                    <a:pt x="2570" y="451"/>
                  </a:cubicBezTo>
                  <a:cubicBezTo>
                    <a:pt x="2593" y="451"/>
                    <a:pt x="2593" y="451"/>
                    <a:pt x="2593" y="451"/>
                  </a:cubicBezTo>
                  <a:cubicBezTo>
                    <a:pt x="2593" y="206"/>
                    <a:pt x="2593" y="206"/>
                    <a:pt x="2593" y="206"/>
                  </a:cubicBezTo>
                  <a:cubicBezTo>
                    <a:pt x="2475" y="198"/>
                    <a:pt x="2356" y="190"/>
                    <a:pt x="2238" y="182"/>
                  </a:cubicBezTo>
                  <a:lnTo>
                    <a:pt x="2230" y="182"/>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02" name="Freeform 48"/>
            <p:cNvSpPr>
              <a:spLocks noChangeArrowheads="1"/>
            </p:cNvSpPr>
            <p:nvPr/>
          </p:nvSpPr>
          <p:spPr bwMode="auto">
            <a:xfrm>
              <a:off x="12239219" y="5583887"/>
              <a:ext cx="1618875" cy="2681118"/>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4"/>
            </a:solidFill>
            <a:ln>
              <a:solidFill>
                <a:schemeClr val="bg2"/>
              </a:solidFill>
            </a:ln>
            <a:effectLst/>
          </p:spPr>
          <p:txBody>
            <a:bodyPr wrap="none" anchor="ctr"/>
            <a:lstStyle/>
            <a:p>
              <a:endParaRPr lang="en-US" sz="2701" dirty="0">
                <a:latin typeface="Lato Light"/>
              </a:endParaRPr>
            </a:p>
          </p:txBody>
        </p:sp>
        <p:sp>
          <p:nvSpPr>
            <p:cNvPr id="503" name="Freeform 49"/>
            <p:cNvSpPr>
              <a:spLocks noChangeArrowheads="1"/>
            </p:cNvSpPr>
            <p:nvPr/>
          </p:nvSpPr>
          <p:spPr bwMode="auto">
            <a:xfrm>
              <a:off x="12243858" y="5583887"/>
              <a:ext cx="1614237" cy="2685756"/>
            </a:xfrm>
            <a:custGeom>
              <a:avLst/>
              <a:gdLst>
                <a:gd name="T0" fmla="*/ 1723 w 3068"/>
                <a:gd name="T1" fmla="*/ 4988 h 5107"/>
                <a:gd name="T2" fmla="*/ 1431 w 3068"/>
                <a:gd name="T3" fmla="*/ 4355 h 5107"/>
                <a:gd name="T4" fmla="*/ 1312 w 3068"/>
                <a:gd name="T5" fmla="*/ 4181 h 5107"/>
                <a:gd name="T6" fmla="*/ 988 w 3068"/>
                <a:gd name="T7" fmla="*/ 3913 h 5107"/>
                <a:gd name="T8" fmla="*/ 632 w 3068"/>
                <a:gd name="T9" fmla="*/ 3731 h 5107"/>
                <a:gd name="T10" fmla="*/ 648 w 3068"/>
                <a:gd name="T11" fmla="*/ 3454 h 5107"/>
                <a:gd name="T12" fmla="*/ 553 w 3068"/>
                <a:gd name="T13" fmla="*/ 3193 h 5107"/>
                <a:gd name="T14" fmla="*/ 443 w 3068"/>
                <a:gd name="T15" fmla="*/ 2933 h 5107"/>
                <a:gd name="T16" fmla="*/ 466 w 3068"/>
                <a:gd name="T17" fmla="*/ 2601 h 5107"/>
                <a:gd name="T18" fmla="*/ 403 w 3068"/>
                <a:gd name="T19" fmla="*/ 2530 h 5107"/>
                <a:gd name="T20" fmla="*/ 324 w 3068"/>
                <a:gd name="T21" fmla="*/ 2253 h 5107"/>
                <a:gd name="T22" fmla="*/ 427 w 3068"/>
                <a:gd name="T23" fmla="*/ 2269 h 5107"/>
                <a:gd name="T24" fmla="*/ 419 w 3068"/>
                <a:gd name="T25" fmla="*/ 2087 h 5107"/>
                <a:gd name="T26" fmla="*/ 395 w 3068"/>
                <a:gd name="T27" fmla="*/ 1929 h 5107"/>
                <a:gd name="T28" fmla="*/ 269 w 3068"/>
                <a:gd name="T29" fmla="*/ 1977 h 5107"/>
                <a:gd name="T30" fmla="*/ 229 w 3068"/>
                <a:gd name="T31" fmla="*/ 1819 h 5107"/>
                <a:gd name="T32" fmla="*/ 126 w 3068"/>
                <a:gd name="T33" fmla="*/ 1597 h 5107"/>
                <a:gd name="T34" fmla="*/ 55 w 3068"/>
                <a:gd name="T35" fmla="*/ 1408 h 5107"/>
                <a:gd name="T36" fmla="*/ 119 w 3068"/>
                <a:gd name="T37" fmla="*/ 1123 h 5107"/>
                <a:gd name="T38" fmla="*/ 24 w 3068"/>
                <a:gd name="T39" fmla="*/ 799 h 5107"/>
                <a:gd name="T40" fmla="*/ 150 w 3068"/>
                <a:gd name="T41" fmla="*/ 514 h 5107"/>
                <a:gd name="T42" fmla="*/ 245 w 3068"/>
                <a:gd name="T43" fmla="*/ 301 h 5107"/>
                <a:gd name="T44" fmla="*/ 237 w 3068"/>
                <a:gd name="T45" fmla="*/ 71 h 5107"/>
                <a:gd name="T46" fmla="*/ 1684 w 3068"/>
                <a:gd name="T47" fmla="*/ 364 h 5107"/>
                <a:gd name="T48" fmla="*/ 2965 w 3068"/>
                <a:gd name="T49" fmla="*/ 4158 h 5107"/>
                <a:gd name="T50" fmla="*/ 2996 w 3068"/>
                <a:gd name="T51" fmla="*/ 4450 h 5107"/>
                <a:gd name="T52" fmla="*/ 2783 w 3068"/>
                <a:gd name="T53" fmla="*/ 4782 h 5107"/>
                <a:gd name="T54" fmla="*/ 2798 w 3068"/>
                <a:gd name="T55" fmla="*/ 4956 h 5107"/>
                <a:gd name="T56" fmla="*/ 1723 w 3068"/>
                <a:gd name="T57" fmla="*/ 4980 h 5107"/>
                <a:gd name="T58" fmla="*/ 2822 w 3068"/>
                <a:gd name="T59" fmla="*/ 5011 h 5107"/>
                <a:gd name="T60" fmla="*/ 2751 w 3068"/>
                <a:gd name="T61" fmla="*/ 4845 h 5107"/>
                <a:gd name="T62" fmla="*/ 2901 w 3068"/>
                <a:gd name="T63" fmla="*/ 4521 h 5107"/>
                <a:gd name="T64" fmla="*/ 2988 w 3068"/>
                <a:gd name="T65" fmla="*/ 4237 h 5107"/>
                <a:gd name="T66" fmla="*/ 1684 w 3068"/>
                <a:gd name="T67" fmla="*/ 372 h 5107"/>
                <a:gd name="T68" fmla="*/ 292 w 3068"/>
                <a:gd name="T69" fmla="*/ 182 h 5107"/>
                <a:gd name="T70" fmla="*/ 198 w 3068"/>
                <a:gd name="T71" fmla="*/ 396 h 5107"/>
                <a:gd name="T72" fmla="*/ 63 w 3068"/>
                <a:gd name="T73" fmla="*/ 633 h 5107"/>
                <a:gd name="T74" fmla="*/ 95 w 3068"/>
                <a:gd name="T75" fmla="*/ 917 h 5107"/>
                <a:gd name="T76" fmla="*/ 79 w 3068"/>
                <a:gd name="T77" fmla="*/ 1234 h 5107"/>
                <a:gd name="T78" fmla="*/ 47 w 3068"/>
                <a:gd name="T79" fmla="*/ 1423 h 5107"/>
                <a:gd name="T80" fmla="*/ 198 w 3068"/>
                <a:gd name="T81" fmla="*/ 1700 h 5107"/>
                <a:gd name="T82" fmla="*/ 190 w 3068"/>
                <a:gd name="T83" fmla="*/ 1937 h 5107"/>
                <a:gd name="T84" fmla="*/ 364 w 3068"/>
                <a:gd name="T85" fmla="*/ 2040 h 5107"/>
                <a:gd name="T86" fmla="*/ 458 w 3068"/>
                <a:gd name="T87" fmla="*/ 1985 h 5107"/>
                <a:gd name="T88" fmla="*/ 451 w 3068"/>
                <a:gd name="T89" fmla="*/ 2198 h 5107"/>
                <a:gd name="T90" fmla="*/ 379 w 3068"/>
                <a:gd name="T91" fmla="*/ 2182 h 5107"/>
                <a:gd name="T92" fmla="*/ 308 w 3068"/>
                <a:gd name="T93" fmla="*/ 2325 h 5107"/>
                <a:gd name="T94" fmla="*/ 419 w 3068"/>
                <a:gd name="T95" fmla="*/ 2522 h 5107"/>
                <a:gd name="T96" fmla="*/ 403 w 3068"/>
                <a:gd name="T97" fmla="*/ 2680 h 5107"/>
                <a:gd name="T98" fmla="*/ 506 w 3068"/>
                <a:gd name="T99" fmla="*/ 3043 h 5107"/>
                <a:gd name="T100" fmla="*/ 577 w 3068"/>
                <a:gd name="T101" fmla="*/ 3241 h 5107"/>
                <a:gd name="T102" fmla="*/ 672 w 3068"/>
                <a:gd name="T103" fmla="*/ 3549 h 5107"/>
                <a:gd name="T104" fmla="*/ 680 w 3068"/>
                <a:gd name="T105" fmla="*/ 3778 h 5107"/>
                <a:gd name="T106" fmla="*/ 1051 w 3068"/>
                <a:gd name="T107" fmla="*/ 3944 h 5107"/>
                <a:gd name="T108" fmla="*/ 1391 w 3068"/>
                <a:gd name="T109" fmla="*/ 4173 h 5107"/>
                <a:gd name="T110" fmla="*/ 1486 w 3068"/>
                <a:gd name="T111" fmla="*/ 4339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8" h="5107">
                  <a:moveTo>
                    <a:pt x="2688" y="5106"/>
                  </a:moveTo>
                  <a:lnTo>
                    <a:pt x="2688" y="5106"/>
                  </a:lnTo>
                  <a:lnTo>
                    <a:pt x="2688" y="5106"/>
                  </a:lnTo>
                  <a:cubicBezTo>
                    <a:pt x="2688" y="5098"/>
                    <a:pt x="2680" y="5098"/>
                    <a:pt x="2664" y="5090"/>
                  </a:cubicBezTo>
                  <a:cubicBezTo>
                    <a:pt x="2632" y="5083"/>
                    <a:pt x="1874" y="5003"/>
                    <a:pt x="1723" y="4988"/>
                  </a:cubicBezTo>
                  <a:lnTo>
                    <a:pt x="1723" y="4988"/>
                  </a:lnTo>
                  <a:lnTo>
                    <a:pt x="1723" y="4988"/>
                  </a:lnTo>
                  <a:cubicBezTo>
                    <a:pt x="1708" y="4964"/>
                    <a:pt x="1715" y="4956"/>
                    <a:pt x="1723" y="4940"/>
                  </a:cubicBezTo>
                  <a:cubicBezTo>
                    <a:pt x="1723" y="4924"/>
                    <a:pt x="1731" y="4908"/>
                    <a:pt x="1731" y="4877"/>
                  </a:cubicBezTo>
                  <a:cubicBezTo>
                    <a:pt x="1739" y="4814"/>
                    <a:pt x="1723" y="4600"/>
                    <a:pt x="1668" y="4569"/>
                  </a:cubicBezTo>
                  <a:cubicBezTo>
                    <a:pt x="1613" y="4529"/>
                    <a:pt x="1534" y="4434"/>
                    <a:pt x="1518" y="4379"/>
                  </a:cubicBezTo>
                  <a:cubicBezTo>
                    <a:pt x="1510" y="4355"/>
                    <a:pt x="1502" y="4347"/>
                    <a:pt x="1486" y="4347"/>
                  </a:cubicBezTo>
                  <a:cubicBezTo>
                    <a:pt x="1478" y="4347"/>
                    <a:pt x="1470" y="4347"/>
                    <a:pt x="1462" y="4347"/>
                  </a:cubicBezTo>
                  <a:cubicBezTo>
                    <a:pt x="1455" y="4355"/>
                    <a:pt x="1439" y="4355"/>
                    <a:pt x="1431" y="4355"/>
                  </a:cubicBezTo>
                  <a:cubicBezTo>
                    <a:pt x="1415" y="4355"/>
                    <a:pt x="1407" y="4355"/>
                    <a:pt x="1399" y="4347"/>
                  </a:cubicBezTo>
                  <a:cubicBezTo>
                    <a:pt x="1375" y="4324"/>
                    <a:pt x="1384" y="4276"/>
                    <a:pt x="1384" y="4253"/>
                  </a:cubicBezTo>
                  <a:cubicBezTo>
                    <a:pt x="1384" y="4237"/>
                    <a:pt x="1384" y="4229"/>
                    <a:pt x="1384" y="4229"/>
                  </a:cubicBezTo>
                  <a:cubicBezTo>
                    <a:pt x="1384" y="4221"/>
                    <a:pt x="1384" y="4213"/>
                    <a:pt x="1384" y="4205"/>
                  </a:cubicBezTo>
                  <a:cubicBezTo>
                    <a:pt x="1384" y="4197"/>
                    <a:pt x="1391" y="4181"/>
                    <a:pt x="1384" y="4181"/>
                  </a:cubicBezTo>
                  <a:cubicBezTo>
                    <a:pt x="1375" y="4173"/>
                    <a:pt x="1368" y="4173"/>
                    <a:pt x="1344" y="4173"/>
                  </a:cubicBezTo>
                  <a:cubicBezTo>
                    <a:pt x="1336" y="4181"/>
                    <a:pt x="1320" y="4181"/>
                    <a:pt x="1312" y="4181"/>
                  </a:cubicBezTo>
                  <a:cubicBezTo>
                    <a:pt x="1265" y="4181"/>
                    <a:pt x="1233" y="4158"/>
                    <a:pt x="1217" y="4142"/>
                  </a:cubicBezTo>
                  <a:cubicBezTo>
                    <a:pt x="1209" y="4142"/>
                    <a:pt x="1209" y="4134"/>
                    <a:pt x="1202" y="4134"/>
                  </a:cubicBezTo>
                  <a:cubicBezTo>
                    <a:pt x="1202" y="4126"/>
                    <a:pt x="1194" y="4126"/>
                    <a:pt x="1186" y="4126"/>
                  </a:cubicBezTo>
                  <a:cubicBezTo>
                    <a:pt x="1162" y="4118"/>
                    <a:pt x="1138" y="4110"/>
                    <a:pt x="1122" y="4063"/>
                  </a:cubicBezTo>
                  <a:cubicBezTo>
                    <a:pt x="1099" y="4015"/>
                    <a:pt x="1059" y="3960"/>
                    <a:pt x="1051" y="3952"/>
                  </a:cubicBezTo>
                  <a:cubicBezTo>
                    <a:pt x="1044" y="3952"/>
                    <a:pt x="1044" y="3944"/>
                    <a:pt x="1035" y="3944"/>
                  </a:cubicBezTo>
                  <a:cubicBezTo>
                    <a:pt x="1028" y="3928"/>
                    <a:pt x="1012" y="3913"/>
                    <a:pt x="988" y="3913"/>
                  </a:cubicBezTo>
                  <a:cubicBezTo>
                    <a:pt x="980" y="3913"/>
                    <a:pt x="972" y="3913"/>
                    <a:pt x="972" y="3913"/>
                  </a:cubicBezTo>
                  <a:cubicBezTo>
                    <a:pt x="964" y="3920"/>
                    <a:pt x="957" y="3920"/>
                    <a:pt x="949" y="3920"/>
                  </a:cubicBezTo>
                  <a:cubicBezTo>
                    <a:pt x="901" y="3920"/>
                    <a:pt x="854" y="3881"/>
                    <a:pt x="838" y="3849"/>
                  </a:cubicBezTo>
                  <a:cubicBezTo>
                    <a:pt x="822" y="3826"/>
                    <a:pt x="783" y="3826"/>
                    <a:pt x="735" y="3826"/>
                  </a:cubicBezTo>
                  <a:cubicBezTo>
                    <a:pt x="696" y="3826"/>
                    <a:pt x="672" y="3818"/>
                    <a:pt x="672" y="3778"/>
                  </a:cubicBezTo>
                  <a:cubicBezTo>
                    <a:pt x="664" y="3762"/>
                    <a:pt x="664" y="3754"/>
                    <a:pt x="648" y="3747"/>
                  </a:cubicBezTo>
                  <a:cubicBezTo>
                    <a:pt x="648" y="3739"/>
                    <a:pt x="640" y="3739"/>
                    <a:pt x="632" y="3731"/>
                  </a:cubicBezTo>
                  <a:cubicBezTo>
                    <a:pt x="617" y="3715"/>
                    <a:pt x="625" y="3707"/>
                    <a:pt x="632" y="3691"/>
                  </a:cubicBezTo>
                  <a:cubicBezTo>
                    <a:pt x="632" y="3683"/>
                    <a:pt x="640" y="3667"/>
                    <a:pt x="640" y="3660"/>
                  </a:cubicBezTo>
                  <a:cubicBezTo>
                    <a:pt x="640" y="3644"/>
                    <a:pt x="648" y="3628"/>
                    <a:pt x="648" y="3620"/>
                  </a:cubicBezTo>
                  <a:cubicBezTo>
                    <a:pt x="656" y="3612"/>
                    <a:pt x="664" y="3596"/>
                    <a:pt x="656" y="3580"/>
                  </a:cubicBezTo>
                  <a:cubicBezTo>
                    <a:pt x="656" y="3557"/>
                    <a:pt x="664" y="3549"/>
                    <a:pt x="672" y="3549"/>
                  </a:cubicBezTo>
                  <a:cubicBezTo>
                    <a:pt x="672" y="3541"/>
                    <a:pt x="680" y="3533"/>
                    <a:pt x="680" y="3509"/>
                  </a:cubicBezTo>
                  <a:cubicBezTo>
                    <a:pt x="688" y="3470"/>
                    <a:pt x="664" y="3462"/>
                    <a:pt x="648" y="3454"/>
                  </a:cubicBezTo>
                  <a:cubicBezTo>
                    <a:pt x="640" y="3454"/>
                    <a:pt x="632" y="3446"/>
                    <a:pt x="625" y="3446"/>
                  </a:cubicBezTo>
                  <a:cubicBezTo>
                    <a:pt x="601" y="3422"/>
                    <a:pt x="625" y="3391"/>
                    <a:pt x="648" y="3359"/>
                  </a:cubicBezTo>
                  <a:cubicBezTo>
                    <a:pt x="648" y="3351"/>
                    <a:pt x="648" y="3343"/>
                    <a:pt x="648" y="3343"/>
                  </a:cubicBezTo>
                  <a:cubicBezTo>
                    <a:pt x="648" y="3320"/>
                    <a:pt x="617" y="3304"/>
                    <a:pt x="601" y="3296"/>
                  </a:cubicBezTo>
                  <a:cubicBezTo>
                    <a:pt x="585" y="3288"/>
                    <a:pt x="577" y="3272"/>
                    <a:pt x="569" y="3249"/>
                  </a:cubicBezTo>
                  <a:cubicBezTo>
                    <a:pt x="569" y="3233"/>
                    <a:pt x="569" y="3225"/>
                    <a:pt x="561" y="3217"/>
                  </a:cubicBezTo>
                  <a:cubicBezTo>
                    <a:pt x="553" y="3201"/>
                    <a:pt x="553" y="3193"/>
                    <a:pt x="553" y="3193"/>
                  </a:cubicBezTo>
                  <a:cubicBezTo>
                    <a:pt x="545" y="3193"/>
                    <a:pt x="545" y="3185"/>
                    <a:pt x="538" y="3169"/>
                  </a:cubicBezTo>
                  <a:cubicBezTo>
                    <a:pt x="538" y="3154"/>
                    <a:pt x="530" y="3146"/>
                    <a:pt x="530" y="3138"/>
                  </a:cubicBezTo>
                  <a:cubicBezTo>
                    <a:pt x="530" y="3130"/>
                    <a:pt x="530" y="3130"/>
                    <a:pt x="522" y="3122"/>
                  </a:cubicBezTo>
                  <a:cubicBezTo>
                    <a:pt x="506" y="3106"/>
                    <a:pt x="506" y="3106"/>
                    <a:pt x="498" y="3067"/>
                  </a:cubicBezTo>
                  <a:cubicBezTo>
                    <a:pt x="498" y="3059"/>
                    <a:pt x="498" y="3051"/>
                    <a:pt x="498" y="3043"/>
                  </a:cubicBezTo>
                  <a:cubicBezTo>
                    <a:pt x="498" y="3019"/>
                    <a:pt x="498" y="3011"/>
                    <a:pt x="490" y="3003"/>
                  </a:cubicBezTo>
                  <a:cubicBezTo>
                    <a:pt x="474" y="3003"/>
                    <a:pt x="458" y="2980"/>
                    <a:pt x="443" y="2933"/>
                  </a:cubicBezTo>
                  <a:cubicBezTo>
                    <a:pt x="435" y="2902"/>
                    <a:pt x="427" y="2894"/>
                    <a:pt x="403" y="2870"/>
                  </a:cubicBezTo>
                  <a:cubicBezTo>
                    <a:pt x="372" y="2846"/>
                    <a:pt x="387" y="2744"/>
                    <a:pt x="387" y="2712"/>
                  </a:cubicBezTo>
                  <a:cubicBezTo>
                    <a:pt x="387" y="2696"/>
                    <a:pt x="387" y="2688"/>
                    <a:pt x="387" y="2680"/>
                  </a:cubicBezTo>
                  <a:cubicBezTo>
                    <a:pt x="387" y="2680"/>
                    <a:pt x="379" y="2680"/>
                    <a:pt x="387" y="2672"/>
                  </a:cubicBezTo>
                  <a:cubicBezTo>
                    <a:pt x="387" y="2672"/>
                    <a:pt x="387" y="2672"/>
                    <a:pt x="403" y="2672"/>
                  </a:cubicBezTo>
                  <a:cubicBezTo>
                    <a:pt x="403" y="2672"/>
                    <a:pt x="411" y="2672"/>
                    <a:pt x="419" y="2672"/>
                  </a:cubicBezTo>
                  <a:cubicBezTo>
                    <a:pt x="458" y="2664"/>
                    <a:pt x="458" y="2641"/>
                    <a:pt x="466" y="2601"/>
                  </a:cubicBezTo>
                  <a:cubicBezTo>
                    <a:pt x="466" y="2593"/>
                    <a:pt x="474" y="2585"/>
                    <a:pt x="474" y="2578"/>
                  </a:cubicBezTo>
                  <a:cubicBezTo>
                    <a:pt x="482" y="2554"/>
                    <a:pt x="482" y="2546"/>
                    <a:pt x="474" y="2538"/>
                  </a:cubicBezTo>
                  <a:cubicBezTo>
                    <a:pt x="474" y="2538"/>
                    <a:pt x="466" y="2530"/>
                    <a:pt x="451" y="2530"/>
                  </a:cubicBezTo>
                  <a:cubicBezTo>
                    <a:pt x="451" y="2530"/>
                    <a:pt x="443" y="2530"/>
                    <a:pt x="435" y="2530"/>
                  </a:cubicBezTo>
                  <a:cubicBezTo>
                    <a:pt x="427" y="2530"/>
                    <a:pt x="419" y="2530"/>
                    <a:pt x="419" y="2530"/>
                  </a:cubicBezTo>
                  <a:cubicBezTo>
                    <a:pt x="411" y="2530"/>
                    <a:pt x="411" y="2530"/>
                    <a:pt x="411" y="2530"/>
                  </a:cubicBezTo>
                  <a:cubicBezTo>
                    <a:pt x="403" y="2530"/>
                    <a:pt x="403" y="2530"/>
                    <a:pt x="403" y="2530"/>
                  </a:cubicBezTo>
                  <a:cubicBezTo>
                    <a:pt x="395" y="2530"/>
                    <a:pt x="387" y="2522"/>
                    <a:pt x="372" y="2498"/>
                  </a:cubicBezTo>
                  <a:cubicBezTo>
                    <a:pt x="356" y="2475"/>
                    <a:pt x="348" y="2475"/>
                    <a:pt x="340" y="2467"/>
                  </a:cubicBezTo>
                  <a:cubicBezTo>
                    <a:pt x="332" y="2459"/>
                    <a:pt x="332" y="2459"/>
                    <a:pt x="316" y="2443"/>
                  </a:cubicBezTo>
                  <a:cubicBezTo>
                    <a:pt x="292" y="2420"/>
                    <a:pt x="300" y="2388"/>
                    <a:pt x="300" y="2356"/>
                  </a:cubicBezTo>
                  <a:cubicBezTo>
                    <a:pt x="300" y="2348"/>
                    <a:pt x="300" y="2340"/>
                    <a:pt x="300" y="2325"/>
                  </a:cubicBezTo>
                  <a:cubicBezTo>
                    <a:pt x="300" y="2301"/>
                    <a:pt x="300" y="2293"/>
                    <a:pt x="308" y="2285"/>
                  </a:cubicBezTo>
                  <a:cubicBezTo>
                    <a:pt x="316" y="2277"/>
                    <a:pt x="316" y="2269"/>
                    <a:pt x="324" y="2253"/>
                  </a:cubicBezTo>
                  <a:cubicBezTo>
                    <a:pt x="332" y="2230"/>
                    <a:pt x="332" y="2214"/>
                    <a:pt x="324" y="2198"/>
                  </a:cubicBezTo>
                  <a:cubicBezTo>
                    <a:pt x="324" y="2190"/>
                    <a:pt x="324" y="2182"/>
                    <a:pt x="324" y="2167"/>
                  </a:cubicBezTo>
                  <a:cubicBezTo>
                    <a:pt x="324" y="2151"/>
                    <a:pt x="324" y="2135"/>
                    <a:pt x="332" y="2135"/>
                  </a:cubicBezTo>
                  <a:cubicBezTo>
                    <a:pt x="340" y="2135"/>
                    <a:pt x="348" y="2135"/>
                    <a:pt x="356" y="2143"/>
                  </a:cubicBezTo>
                  <a:cubicBezTo>
                    <a:pt x="372" y="2151"/>
                    <a:pt x="372" y="2158"/>
                    <a:pt x="387" y="2182"/>
                  </a:cubicBezTo>
                  <a:cubicBezTo>
                    <a:pt x="387" y="2190"/>
                    <a:pt x="395" y="2206"/>
                    <a:pt x="403" y="2222"/>
                  </a:cubicBezTo>
                  <a:cubicBezTo>
                    <a:pt x="419" y="2245"/>
                    <a:pt x="427" y="2269"/>
                    <a:pt x="427" y="2269"/>
                  </a:cubicBezTo>
                  <a:cubicBezTo>
                    <a:pt x="427" y="2269"/>
                    <a:pt x="427" y="2269"/>
                    <a:pt x="435" y="2269"/>
                  </a:cubicBezTo>
                  <a:cubicBezTo>
                    <a:pt x="435" y="2261"/>
                    <a:pt x="443" y="2261"/>
                    <a:pt x="451" y="2261"/>
                  </a:cubicBezTo>
                  <a:cubicBezTo>
                    <a:pt x="458" y="2261"/>
                    <a:pt x="458" y="2261"/>
                    <a:pt x="458" y="2261"/>
                  </a:cubicBezTo>
                  <a:cubicBezTo>
                    <a:pt x="458" y="2253"/>
                    <a:pt x="458" y="2245"/>
                    <a:pt x="451" y="2230"/>
                  </a:cubicBezTo>
                  <a:cubicBezTo>
                    <a:pt x="451" y="2222"/>
                    <a:pt x="451" y="2206"/>
                    <a:pt x="443" y="2198"/>
                  </a:cubicBezTo>
                  <a:cubicBezTo>
                    <a:pt x="443" y="2174"/>
                    <a:pt x="435" y="2151"/>
                    <a:pt x="435" y="2127"/>
                  </a:cubicBezTo>
                  <a:cubicBezTo>
                    <a:pt x="427" y="2111"/>
                    <a:pt x="427" y="2095"/>
                    <a:pt x="419" y="2087"/>
                  </a:cubicBezTo>
                  <a:cubicBezTo>
                    <a:pt x="419" y="2072"/>
                    <a:pt x="411" y="2064"/>
                    <a:pt x="411" y="2064"/>
                  </a:cubicBezTo>
                  <a:cubicBezTo>
                    <a:pt x="403" y="2056"/>
                    <a:pt x="395" y="2056"/>
                    <a:pt x="395" y="2048"/>
                  </a:cubicBezTo>
                  <a:cubicBezTo>
                    <a:pt x="387" y="2032"/>
                    <a:pt x="395" y="2024"/>
                    <a:pt x="403" y="2016"/>
                  </a:cubicBezTo>
                  <a:cubicBezTo>
                    <a:pt x="403" y="2008"/>
                    <a:pt x="419" y="2000"/>
                    <a:pt x="427" y="2000"/>
                  </a:cubicBezTo>
                  <a:cubicBezTo>
                    <a:pt x="435" y="2000"/>
                    <a:pt x="451" y="1993"/>
                    <a:pt x="451" y="1985"/>
                  </a:cubicBezTo>
                  <a:cubicBezTo>
                    <a:pt x="451" y="1977"/>
                    <a:pt x="451" y="1969"/>
                    <a:pt x="443" y="1961"/>
                  </a:cubicBezTo>
                  <a:cubicBezTo>
                    <a:pt x="427" y="1945"/>
                    <a:pt x="419" y="1937"/>
                    <a:pt x="395" y="1929"/>
                  </a:cubicBezTo>
                  <a:cubicBezTo>
                    <a:pt x="387" y="1929"/>
                    <a:pt x="387" y="1929"/>
                    <a:pt x="387" y="1945"/>
                  </a:cubicBezTo>
                  <a:cubicBezTo>
                    <a:pt x="387" y="1953"/>
                    <a:pt x="387" y="1969"/>
                    <a:pt x="379" y="1985"/>
                  </a:cubicBezTo>
                  <a:cubicBezTo>
                    <a:pt x="364" y="2000"/>
                    <a:pt x="372" y="2008"/>
                    <a:pt x="372" y="2016"/>
                  </a:cubicBezTo>
                  <a:cubicBezTo>
                    <a:pt x="372" y="2024"/>
                    <a:pt x="372" y="2032"/>
                    <a:pt x="372" y="2040"/>
                  </a:cubicBezTo>
                  <a:cubicBezTo>
                    <a:pt x="372" y="2064"/>
                    <a:pt x="356" y="2072"/>
                    <a:pt x="348" y="2072"/>
                  </a:cubicBezTo>
                  <a:cubicBezTo>
                    <a:pt x="340" y="2072"/>
                    <a:pt x="332" y="2072"/>
                    <a:pt x="332" y="2064"/>
                  </a:cubicBezTo>
                  <a:cubicBezTo>
                    <a:pt x="308" y="2056"/>
                    <a:pt x="292" y="2032"/>
                    <a:pt x="269" y="1977"/>
                  </a:cubicBezTo>
                  <a:cubicBezTo>
                    <a:pt x="261" y="1945"/>
                    <a:pt x="253" y="1945"/>
                    <a:pt x="245" y="1945"/>
                  </a:cubicBezTo>
                  <a:cubicBezTo>
                    <a:pt x="237" y="1945"/>
                    <a:pt x="237" y="1945"/>
                    <a:pt x="229" y="1945"/>
                  </a:cubicBezTo>
                  <a:cubicBezTo>
                    <a:pt x="221" y="1945"/>
                    <a:pt x="214" y="1945"/>
                    <a:pt x="198" y="1945"/>
                  </a:cubicBezTo>
                  <a:cubicBezTo>
                    <a:pt x="198" y="1945"/>
                    <a:pt x="182" y="1945"/>
                    <a:pt x="182" y="1937"/>
                  </a:cubicBezTo>
                  <a:cubicBezTo>
                    <a:pt x="182" y="1929"/>
                    <a:pt x="190" y="1921"/>
                    <a:pt x="214" y="1905"/>
                  </a:cubicBezTo>
                  <a:lnTo>
                    <a:pt x="214" y="1898"/>
                  </a:lnTo>
                  <a:cubicBezTo>
                    <a:pt x="229" y="1890"/>
                    <a:pt x="237" y="1850"/>
                    <a:pt x="229" y="1819"/>
                  </a:cubicBezTo>
                  <a:cubicBezTo>
                    <a:pt x="229" y="1803"/>
                    <a:pt x="229" y="1803"/>
                    <a:pt x="221" y="1795"/>
                  </a:cubicBezTo>
                  <a:cubicBezTo>
                    <a:pt x="221" y="1795"/>
                    <a:pt x="214" y="1787"/>
                    <a:pt x="214" y="1763"/>
                  </a:cubicBezTo>
                  <a:cubicBezTo>
                    <a:pt x="205" y="1755"/>
                    <a:pt x="205" y="1740"/>
                    <a:pt x="205" y="1740"/>
                  </a:cubicBezTo>
                  <a:cubicBezTo>
                    <a:pt x="205" y="1724"/>
                    <a:pt x="205" y="1724"/>
                    <a:pt x="190" y="1708"/>
                  </a:cubicBezTo>
                  <a:cubicBezTo>
                    <a:pt x="182" y="1708"/>
                    <a:pt x="182" y="1700"/>
                    <a:pt x="174" y="1700"/>
                  </a:cubicBezTo>
                  <a:cubicBezTo>
                    <a:pt x="166" y="1692"/>
                    <a:pt x="158" y="1684"/>
                    <a:pt x="150" y="1653"/>
                  </a:cubicBezTo>
                  <a:cubicBezTo>
                    <a:pt x="150" y="1621"/>
                    <a:pt x="142" y="1613"/>
                    <a:pt x="126" y="1597"/>
                  </a:cubicBezTo>
                  <a:cubicBezTo>
                    <a:pt x="119" y="1597"/>
                    <a:pt x="111" y="1589"/>
                    <a:pt x="111" y="1581"/>
                  </a:cubicBezTo>
                  <a:cubicBezTo>
                    <a:pt x="95" y="1574"/>
                    <a:pt x="95" y="1566"/>
                    <a:pt x="95" y="1550"/>
                  </a:cubicBezTo>
                  <a:cubicBezTo>
                    <a:pt x="95" y="1534"/>
                    <a:pt x="95" y="1510"/>
                    <a:pt x="63" y="1471"/>
                  </a:cubicBezTo>
                  <a:cubicBezTo>
                    <a:pt x="39" y="1439"/>
                    <a:pt x="39" y="1423"/>
                    <a:pt x="39" y="1423"/>
                  </a:cubicBezTo>
                  <a:cubicBezTo>
                    <a:pt x="39" y="1415"/>
                    <a:pt x="47" y="1415"/>
                    <a:pt x="47" y="1415"/>
                  </a:cubicBezTo>
                  <a:lnTo>
                    <a:pt x="55" y="1415"/>
                  </a:lnTo>
                  <a:lnTo>
                    <a:pt x="55" y="1408"/>
                  </a:lnTo>
                  <a:cubicBezTo>
                    <a:pt x="47" y="1384"/>
                    <a:pt x="55" y="1360"/>
                    <a:pt x="71" y="1328"/>
                  </a:cubicBezTo>
                  <a:cubicBezTo>
                    <a:pt x="71" y="1313"/>
                    <a:pt x="71" y="1313"/>
                    <a:pt x="71" y="1313"/>
                  </a:cubicBezTo>
                  <a:cubicBezTo>
                    <a:pt x="87" y="1281"/>
                    <a:pt x="87" y="1273"/>
                    <a:pt x="79" y="1241"/>
                  </a:cubicBezTo>
                  <a:cubicBezTo>
                    <a:pt x="71" y="1234"/>
                    <a:pt x="71" y="1234"/>
                    <a:pt x="71" y="1234"/>
                  </a:cubicBezTo>
                  <a:cubicBezTo>
                    <a:pt x="63" y="1202"/>
                    <a:pt x="71" y="1202"/>
                    <a:pt x="87" y="1186"/>
                  </a:cubicBezTo>
                  <a:cubicBezTo>
                    <a:pt x="95" y="1186"/>
                    <a:pt x="103" y="1178"/>
                    <a:pt x="111" y="1170"/>
                  </a:cubicBezTo>
                  <a:cubicBezTo>
                    <a:pt x="126" y="1155"/>
                    <a:pt x="126" y="1147"/>
                    <a:pt x="119" y="1123"/>
                  </a:cubicBezTo>
                  <a:cubicBezTo>
                    <a:pt x="119" y="1115"/>
                    <a:pt x="119" y="1099"/>
                    <a:pt x="119" y="1083"/>
                  </a:cubicBezTo>
                  <a:cubicBezTo>
                    <a:pt x="119" y="1076"/>
                    <a:pt x="119" y="1068"/>
                    <a:pt x="119" y="1060"/>
                  </a:cubicBezTo>
                  <a:cubicBezTo>
                    <a:pt x="119" y="1036"/>
                    <a:pt x="119" y="1028"/>
                    <a:pt x="111" y="981"/>
                  </a:cubicBezTo>
                  <a:cubicBezTo>
                    <a:pt x="103" y="949"/>
                    <a:pt x="95" y="933"/>
                    <a:pt x="87" y="925"/>
                  </a:cubicBezTo>
                  <a:cubicBezTo>
                    <a:pt x="87" y="910"/>
                    <a:pt x="79" y="902"/>
                    <a:pt x="71" y="878"/>
                  </a:cubicBezTo>
                  <a:cubicBezTo>
                    <a:pt x="63" y="846"/>
                    <a:pt x="55" y="846"/>
                    <a:pt x="47" y="838"/>
                  </a:cubicBezTo>
                  <a:cubicBezTo>
                    <a:pt x="39" y="830"/>
                    <a:pt x="32" y="823"/>
                    <a:pt x="24" y="799"/>
                  </a:cubicBezTo>
                  <a:cubicBezTo>
                    <a:pt x="0" y="767"/>
                    <a:pt x="0" y="759"/>
                    <a:pt x="8" y="736"/>
                  </a:cubicBezTo>
                  <a:cubicBezTo>
                    <a:pt x="8" y="728"/>
                    <a:pt x="16" y="712"/>
                    <a:pt x="16" y="696"/>
                  </a:cubicBezTo>
                  <a:cubicBezTo>
                    <a:pt x="16" y="657"/>
                    <a:pt x="24" y="649"/>
                    <a:pt x="39" y="641"/>
                  </a:cubicBezTo>
                  <a:cubicBezTo>
                    <a:pt x="47" y="633"/>
                    <a:pt x="55" y="633"/>
                    <a:pt x="55" y="625"/>
                  </a:cubicBezTo>
                  <a:cubicBezTo>
                    <a:pt x="71" y="609"/>
                    <a:pt x="95" y="577"/>
                    <a:pt x="119" y="562"/>
                  </a:cubicBezTo>
                  <a:cubicBezTo>
                    <a:pt x="126" y="554"/>
                    <a:pt x="126" y="546"/>
                    <a:pt x="134" y="546"/>
                  </a:cubicBezTo>
                  <a:cubicBezTo>
                    <a:pt x="142" y="538"/>
                    <a:pt x="142" y="530"/>
                    <a:pt x="150" y="514"/>
                  </a:cubicBezTo>
                  <a:cubicBezTo>
                    <a:pt x="150" y="506"/>
                    <a:pt x="150" y="498"/>
                    <a:pt x="158" y="491"/>
                  </a:cubicBezTo>
                  <a:cubicBezTo>
                    <a:pt x="158" y="467"/>
                    <a:pt x="166" y="467"/>
                    <a:pt x="174" y="459"/>
                  </a:cubicBezTo>
                  <a:cubicBezTo>
                    <a:pt x="174" y="459"/>
                    <a:pt x="182" y="451"/>
                    <a:pt x="190" y="435"/>
                  </a:cubicBezTo>
                  <a:cubicBezTo>
                    <a:pt x="198" y="419"/>
                    <a:pt x="198" y="404"/>
                    <a:pt x="190" y="396"/>
                  </a:cubicBezTo>
                  <a:cubicBezTo>
                    <a:pt x="190" y="388"/>
                    <a:pt x="190" y="372"/>
                    <a:pt x="190" y="364"/>
                  </a:cubicBezTo>
                  <a:cubicBezTo>
                    <a:pt x="198" y="340"/>
                    <a:pt x="221" y="324"/>
                    <a:pt x="237" y="309"/>
                  </a:cubicBezTo>
                  <a:cubicBezTo>
                    <a:pt x="237" y="301"/>
                    <a:pt x="245" y="301"/>
                    <a:pt x="245" y="301"/>
                  </a:cubicBezTo>
                  <a:cubicBezTo>
                    <a:pt x="253" y="293"/>
                    <a:pt x="253" y="285"/>
                    <a:pt x="253" y="277"/>
                  </a:cubicBezTo>
                  <a:cubicBezTo>
                    <a:pt x="253" y="277"/>
                    <a:pt x="253" y="261"/>
                    <a:pt x="253" y="246"/>
                  </a:cubicBezTo>
                  <a:cubicBezTo>
                    <a:pt x="253" y="222"/>
                    <a:pt x="261" y="214"/>
                    <a:pt x="269" y="206"/>
                  </a:cubicBezTo>
                  <a:cubicBezTo>
                    <a:pt x="277" y="198"/>
                    <a:pt x="277" y="190"/>
                    <a:pt x="285" y="182"/>
                  </a:cubicBezTo>
                  <a:cubicBezTo>
                    <a:pt x="292" y="158"/>
                    <a:pt x="285" y="151"/>
                    <a:pt x="269" y="143"/>
                  </a:cubicBezTo>
                  <a:cubicBezTo>
                    <a:pt x="261" y="135"/>
                    <a:pt x="253" y="119"/>
                    <a:pt x="245" y="103"/>
                  </a:cubicBezTo>
                  <a:cubicBezTo>
                    <a:pt x="237" y="95"/>
                    <a:pt x="229" y="80"/>
                    <a:pt x="237" y="71"/>
                  </a:cubicBezTo>
                  <a:cubicBezTo>
                    <a:pt x="245" y="48"/>
                    <a:pt x="269" y="32"/>
                    <a:pt x="269" y="32"/>
                  </a:cubicBezTo>
                  <a:lnTo>
                    <a:pt x="269" y="32"/>
                  </a:lnTo>
                  <a:cubicBezTo>
                    <a:pt x="269" y="32"/>
                    <a:pt x="285" y="32"/>
                    <a:pt x="292" y="24"/>
                  </a:cubicBezTo>
                  <a:cubicBezTo>
                    <a:pt x="300" y="16"/>
                    <a:pt x="300" y="8"/>
                    <a:pt x="300" y="8"/>
                  </a:cubicBezTo>
                  <a:cubicBezTo>
                    <a:pt x="292" y="0"/>
                    <a:pt x="292" y="0"/>
                    <a:pt x="292" y="0"/>
                  </a:cubicBezTo>
                  <a:cubicBezTo>
                    <a:pt x="300" y="0"/>
                    <a:pt x="300" y="0"/>
                    <a:pt x="300" y="0"/>
                  </a:cubicBezTo>
                  <a:cubicBezTo>
                    <a:pt x="538" y="71"/>
                    <a:pt x="1035" y="206"/>
                    <a:pt x="1684" y="364"/>
                  </a:cubicBezTo>
                  <a:cubicBezTo>
                    <a:pt x="1692" y="364"/>
                    <a:pt x="1692" y="364"/>
                    <a:pt x="1692" y="364"/>
                  </a:cubicBezTo>
                  <a:cubicBezTo>
                    <a:pt x="1336" y="1755"/>
                    <a:pt x="1336" y="1755"/>
                    <a:pt x="1336" y="1755"/>
                  </a:cubicBezTo>
                  <a:cubicBezTo>
                    <a:pt x="2933" y="4039"/>
                    <a:pt x="2933" y="4039"/>
                    <a:pt x="2933" y="4039"/>
                  </a:cubicBezTo>
                  <a:lnTo>
                    <a:pt x="2933" y="4039"/>
                  </a:lnTo>
                  <a:cubicBezTo>
                    <a:pt x="2933" y="4055"/>
                    <a:pt x="2933" y="4063"/>
                    <a:pt x="2925" y="4086"/>
                  </a:cubicBezTo>
                  <a:cubicBezTo>
                    <a:pt x="2925" y="4110"/>
                    <a:pt x="2933" y="4118"/>
                    <a:pt x="2941" y="4134"/>
                  </a:cubicBezTo>
                  <a:cubicBezTo>
                    <a:pt x="2949" y="4142"/>
                    <a:pt x="2957" y="4150"/>
                    <a:pt x="2965" y="4158"/>
                  </a:cubicBezTo>
                  <a:cubicBezTo>
                    <a:pt x="2965" y="4166"/>
                    <a:pt x="2972" y="4173"/>
                    <a:pt x="2972" y="4181"/>
                  </a:cubicBezTo>
                  <a:cubicBezTo>
                    <a:pt x="2980" y="4197"/>
                    <a:pt x="2988" y="4213"/>
                    <a:pt x="2996" y="4237"/>
                  </a:cubicBezTo>
                  <a:cubicBezTo>
                    <a:pt x="2996" y="4260"/>
                    <a:pt x="3020" y="4324"/>
                    <a:pt x="3044" y="4339"/>
                  </a:cubicBezTo>
                  <a:cubicBezTo>
                    <a:pt x="3051" y="4339"/>
                    <a:pt x="3059" y="4355"/>
                    <a:pt x="3067" y="4371"/>
                  </a:cubicBezTo>
                  <a:cubicBezTo>
                    <a:pt x="3067" y="4387"/>
                    <a:pt x="3067" y="4403"/>
                    <a:pt x="3059" y="4411"/>
                  </a:cubicBezTo>
                  <a:cubicBezTo>
                    <a:pt x="3051" y="4426"/>
                    <a:pt x="3044" y="4426"/>
                    <a:pt x="3036" y="4434"/>
                  </a:cubicBezTo>
                  <a:cubicBezTo>
                    <a:pt x="3028" y="4434"/>
                    <a:pt x="3012" y="4442"/>
                    <a:pt x="2996" y="4450"/>
                  </a:cubicBezTo>
                  <a:cubicBezTo>
                    <a:pt x="2980" y="4458"/>
                    <a:pt x="2965" y="4474"/>
                    <a:pt x="2957" y="4490"/>
                  </a:cubicBezTo>
                  <a:cubicBezTo>
                    <a:pt x="2941" y="4506"/>
                    <a:pt x="2925" y="4521"/>
                    <a:pt x="2901" y="4529"/>
                  </a:cubicBezTo>
                  <a:cubicBezTo>
                    <a:pt x="2878" y="4545"/>
                    <a:pt x="2885" y="4561"/>
                    <a:pt x="2885" y="4584"/>
                  </a:cubicBezTo>
                  <a:cubicBezTo>
                    <a:pt x="2885" y="4592"/>
                    <a:pt x="2893" y="4608"/>
                    <a:pt x="2885" y="4632"/>
                  </a:cubicBezTo>
                  <a:cubicBezTo>
                    <a:pt x="2878" y="4671"/>
                    <a:pt x="2846" y="4719"/>
                    <a:pt x="2830" y="4750"/>
                  </a:cubicBezTo>
                  <a:cubicBezTo>
                    <a:pt x="2822" y="4758"/>
                    <a:pt x="2822" y="4758"/>
                    <a:pt x="2814" y="4766"/>
                  </a:cubicBezTo>
                  <a:cubicBezTo>
                    <a:pt x="2807" y="4774"/>
                    <a:pt x="2798" y="4782"/>
                    <a:pt x="2783" y="4782"/>
                  </a:cubicBezTo>
                  <a:cubicBezTo>
                    <a:pt x="2775" y="4790"/>
                    <a:pt x="2759" y="4790"/>
                    <a:pt x="2751" y="4806"/>
                  </a:cubicBezTo>
                  <a:cubicBezTo>
                    <a:pt x="2743" y="4822"/>
                    <a:pt x="2751" y="4830"/>
                    <a:pt x="2751" y="4845"/>
                  </a:cubicBezTo>
                  <a:cubicBezTo>
                    <a:pt x="2759" y="4853"/>
                    <a:pt x="2767" y="4869"/>
                    <a:pt x="2767" y="4885"/>
                  </a:cubicBezTo>
                  <a:cubicBezTo>
                    <a:pt x="2767" y="4908"/>
                    <a:pt x="2759" y="4908"/>
                    <a:pt x="2751" y="4917"/>
                  </a:cubicBezTo>
                  <a:cubicBezTo>
                    <a:pt x="2751" y="4917"/>
                    <a:pt x="2751" y="4917"/>
                    <a:pt x="2751" y="4932"/>
                  </a:cubicBezTo>
                  <a:cubicBezTo>
                    <a:pt x="2751" y="4940"/>
                    <a:pt x="2751" y="4948"/>
                    <a:pt x="2767" y="4948"/>
                  </a:cubicBezTo>
                  <a:cubicBezTo>
                    <a:pt x="2775" y="4948"/>
                    <a:pt x="2783" y="4948"/>
                    <a:pt x="2798" y="4956"/>
                  </a:cubicBezTo>
                  <a:cubicBezTo>
                    <a:pt x="2822" y="4964"/>
                    <a:pt x="2822" y="4972"/>
                    <a:pt x="2830" y="5011"/>
                  </a:cubicBezTo>
                  <a:lnTo>
                    <a:pt x="2830" y="5011"/>
                  </a:lnTo>
                  <a:cubicBezTo>
                    <a:pt x="2830" y="5035"/>
                    <a:pt x="2822" y="5043"/>
                    <a:pt x="2807" y="5043"/>
                  </a:cubicBezTo>
                  <a:cubicBezTo>
                    <a:pt x="2798" y="5051"/>
                    <a:pt x="2798" y="5051"/>
                    <a:pt x="2791" y="5067"/>
                  </a:cubicBezTo>
                  <a:cubicBezTo>
                    <a:pt x="2791" y="5098"/>
                    <a:pt x="2743" y="5098"/>
                    <a:pt x="2727" y="5098"/>
                  </a:cubicBezTo>
                  <a:cubicBezTo>
                    <a:pt x="2719" y="5098"/>
                    <a:pt x="2704" y="5106"/>
                    <a:pt x="2688" y="5106"/>
                  </a:cubicBezTo>
                  <a:close/>
                  <a:moveTo>
                    <a:pt x="1723" y="4980"/>
                  </a:moveTo>
                  <a:lnTo>
                    <a:pt x="1723" y="4980"/>
                  </a:lnTo>
                  <a:cubicBezTo>
                    <a:pt x="1881" y="4996"/>
                    <a:pt x="2632" y="5083"/>
                    <a:pt x="2672" y="5083"/>
                  </a:cubicBezTo>
                  <a:cubicBezTo>
                    <a:pt x="2680" y="5090"/>
                    <a:pt x="2688" y="5090"/>
                    <a:pt x="2696" y="5098"/>
                  </a:cubicBezTo>
                  <a:cubicBezTo>
                    <a:pt x="2704" y="5098"/>
                    <a:pt x="2719" y="5090"/>
                    <a:pt x="2727" y="5090"/>
                  </a:cubicBezTo>
                  <a:cubicBezTo>
                    <a:pt x="2743" y="5090"/>
                    <a:pt x="2783" y="5090"/>
                    <a:pt x="2783" y="5067"/>
                  </a:cubicBezTo>
                  <a:cubicBezTo>
                    <a:pt x="2791" y="5051"/>
                    <a:pt x="2798" y="5043"/>
                    <a:pt x="2807" y="5043"/>
                  </a:cubicBezTo>
                  <a:cubicBezTo>
                    <a:pt x="2814" y="5035"/>
                    <a:pt x="2822" y="5035"/>
                    <a:pt x="2822" y="5011"/>
                  </a:cubicBezTo>
                  <a:lnTo>
                    <a:pt x="2822" y="5011"/>
                  </a:lnTo>
                  <a:cubicBezTo>
                    <a:pt x="2814" y="4972"/>
                    <a:pt x="2814" y="4972"/>
                    <a:pt x="2791" y="4956"/>
                  </a:cubicBezTo>
                  <a:cubicBezTo>
                    <a:pt x="2783" y="4956"/>
                    <a:pt x="2775" y="4956"/>
                    <a:pt x="2767" y="4956"/>
                  </a:cubicBezTo>
                  <a:cubicBezTo>
                    <a:pt x="2751" y="4948"/>
                    <a:pt x="2743" y="4948"/>
                    <a:pt x="2743" y="4932"/>
                  </a:cubicBezTo>
                  <a:cubicBezTo>
                    <a:pt x="2743" y="4917"/>
                    <a:pt x="2743" y="4917"/>
                    <a:pt x="2751" y="4908"/>
                  </a:cubicBezTo>
                  <a:cubicBezTo>
                    <a:pt x="2751" y="4908"/>
                    <a:pt x="2759" y="4901"/>
                    <a:pt x="2759" y="4885"/>
                  </a:cubicBezTo>
                  <a:cubicBezTo>
                    <a:pt x="2759" y="4869"/>
                    <a:pt x="2751" y="4861"/>
                    <a:pt x="2751" y="4845"/>
                  </a:cubicBezTo>
                  <a:cubicBezTo>
                    <a:pt x="2743" y="4830"/>
                    <a:pt x="2735" y="4822"/>
                    <a:pt x="2743" y="4806"/>
                  </a:cubicBezTo>
                  <a:cubicBezTo>
                    <a:pt x="2751" y="4782"/>
                    <a:pt x="2767" y="4782"/>
                    <a:pt x="2783" y="4774"/>
                  </a:cubicBezTo>
                  <a:cubicBezTo>
                    <a:pt x="2798" y="4774"/>
                    <a:pt x="2807" y="4766"/>
                    <a:pt x="2814" y="4758"/>
                  </a:cubicBezTo>
                  <a:cubicBezTo>
                    <a:pt x="2814" y="4758"/>
                    <a:pt x="2814" y="4750"/>
                    <a:pt x="2822" y="4743"/>
                  </a:cubicBezTo>
                  <a:cubicBezTo>
                    <a:pt x="2838" y="4711"/>
                    <a:pt x="2870" y="4664"/>
                    <a:pt x="2878" y="4632"/>
                  </a:cubicBezTo>
                  <a:cubicBezTo>
                    <a:pt x="2885" y="4608"/>
                    <a:pt x="2878" y="4600"/>
                    <a:pt x="2878" y="4584"/>
                  </a:cubicBezTo>
                  <a:cubicBezTo>
                    <a:pt x="2878" y="4561"/>
                    <a:pt x="2870" y="4537"/>
                    <a:pt x="2901" y="4521"/>
                  </a:cubicBezTo>
                  <a:cubicBezTo>
                    <a:pt x="2917" y="4513"/>
                    <a:pt x="2933" y="4497"/>
                    <a:pt x="2949" y="4482"/>
                  </a:cubicBezTo>
                  <a:cubicBezTo>
                    <a:pt x="2965" y="4466"/>
                    <a:pt x="2980" y="4450"/>
                    <a:pt x="2996" y="4442"/>
                  </a:cubicBezTo>
                  <a:cubicBezTo>
                    <a:pt x="3012" y="4434"/>
                    <a:pt x="3020" y="4426"/>
                    <a:pt x="3028" y="4426"/>
                  </a:cubicBezTo>
                  <a:cubicBezTo>
                    <a:pt x="3044" y="4418"/>
                    <a:pt x="3051" y="4418"/>
                    <a:pt x="3051" y="4411"/>
                  </a:cubicBezTo>
                  <a:cubicBezTo>
                    <a:pt x="3059" y="4403"/>
                    <a:pt x="3059" y="4387"/>
                    <a:pt x="3059" y="4371"/>
                  </a:cubicBezTo>
                  <a:cubicBezTo>
                    <a:pt x="3051" y="4355"/>
                    <a:pt x="3044" y="4347"/>
                    <a:pt x="3036" y="4339"/>
                  </a:cubicBezTo>
                  <a:cubicBezTo>
                    <a:pt x="3012" y="4331"/>
                    <a:pt x="2988" y="4260"/>
                    <a:pt x="2988" y="4237"/>
                  </a:cubicBezTo>
                  <a:cubicBezTo>
                    <a:pt x="2980" y="4213"/>
                    <a:pt x="2980" y="4205"/>
                    <a:pt x="2965" y="4181"/>
                  </a:cubicBezTo>
                  <a:cubicBezTo>
                    <a:pt x="2965" y="4181"/>
                    <a:pt x="2957" y="4173"/>
                    <a:pt x="2957" y="4166"/>
                  </a:cubicBezTo>
                  <a:cubicBezTo>
                    <a:pt x="2949" y="4150"/>
                    <a:pt x="2941" y="4142"/>
                    <a:pt x="2933" y="4134"/>
                  </a:cubicBezTo>
                  <a:cubicBezTo>
                    <a:pt x="2925" y="4126"/>
                    <a:pt x="2917" y="4110"/>
                    <a:pt x="2917" y="4078"/>
                  </a:cubicBezTo>
                  <a:cubicBezTo>
                    <a:pt x="2925" y="4063"/>
                    <a:pt x="2925" y="4055"/>
                    <a:pt x="2925" y="4039"/>
                  </a:cubicBezTo>
                  <a:cubicBezTo>
                    <a:pt x="1328" y="1763"/>
                    <a:pt x="1328" y="1763"/>
                    <a:pt x="1328" y="1763"/>
                  </a:cubicBezTo>
                  <a:cubicBezTo>
                    <a:pt x="1684" y="372"/>
                    <a:pt x="1684" y="372"/>
                    <a:pt x="1684" y="372"/>
                  </a:cubicBezTo>
                  <a:cubicBezTo>
                    <a:pt x="1035" y="214"/>
                    <a:pt x="545" y="80"/>
                    <a:pt x="308" y="8"/>
                  </a:cubicBezTo>
                  <a:cubicBezTo>
                    <a:pt x="308" y="16"/>
                    <a:pt x="300" y="24"/>
                    <a:pt x="300" y="24"/>
                  </a:cubicBezTo>
                  <a:cubicBezTo>
                    <a:pt x="292" y="40"/>
                    <a:pt x="277" y="40"/>
                    <a:pt x="269" y="40"/>
                  </a:cubicBezTo>
                  <a:cubicBezTo>
                    <a:pt x="269" y="40"/>
                    <a:pt x="245" y="56"/>
                    <a:pt x="245" y="71"/>
                  </a:cubicBezTo>
                  <a:cubicBezTo>
                    <a:pt x="237" y="80"/>
                    <a:pt x="245" y="95"/>
                    <a:pt x="245" y="103"/>
                  </a:cubicBezTo>
                  <a:cubicBezTo>
                    <a:pt x="261" y="119"/>
                    <a:pt x="269" y="127"/>
                    <a:pt x="277" y="135"/>
                  </a:cubicBezTo>
                  <a:cubicBezTo>
                    <a:pt x="292" y="151"/>
                    <a:pt x="300" y="158"/>
                    <a:pt x="292" y="182"/>
                  </a:cubicBezTo>
                  <a:cubicBezTo>
                    <a:pt x="285" y="198"/>
                    <a:pt x="277" y="206"/>
                    <a:pt x="277" y="214"/>
                  </a:cubicBezTo>
                  <a:cubicBezTo>
                    <a:pt x="269" y="222"/>
                    <a:pt x="261" y="230"/>
                    <a:pt x="261" y="246"/>
                  </a:cubicBezTo>
                  <a:cubicBezTo>
                    <a:pt x="261" y="261"/>
                    <a:pt x="261" y="269"/>
                    <a:pt x="261" y="277"/>
                  </a:cubicBezTo>
                  <a:cubicBezTo>
                    <a:pt x="261" y="285"/>
                    <a:pt x="261" y="293"/>
                    <a:pt x="253" y="309"/>
                  </a:cubicBezTo>
                  <a:cubicBezTo>
                    <a:pt x="245" y="309"/>
                    <a:pt x="245" y="309"/>
                    <a:pt x="237" y="309"/>
                  </a:cubicBezTo>
                  <a:cubicBezTo>
                    <a:pt x="221" y="324"/>
                    <a:pt x="205" y="340"/>
                    <a:pt x="198" y="364"/>
                  </a:cubicBezTo>
                  <a:cubicBezTo>
                    <a:pt x="198" y="372"/>
                    <a:pt x="198" y="380"/>
                    <a:pt x="198" y="396"/>
                  </a:cubicBezTo>
                  <a:cubicBezTo>
                    <a:pt x="205" y="404"/>
                    <a:pt x="205" y="419"/>
                    <a:pt x="198" y="443"/>
                  </a:cubicBezTo>
                  <a:cubicBezTo>
                    <a:pt x="182" y="459"/>
                    <a:pt x="182" y="459"/>
                    <a:pt x="174" y="467"/>
                  </a:cubicBezTo>
                  <a:cubicBezTo>
                    <a:pt x="174" y="467"/>
                    <a:pt x="166" y="475"/>
                    <a:pt x="166" y="491"/>
                  </a:cubicBezTo>
                  <a:cubicBezTo>
                    <a:pt x="158" y="498"/>
                    <a:pt x="158" y="506"/>
                    <a:pt x="158" y="514"/>
                  </a:cubicBezTo>
                  <a:cubicBezTo>
                    <a:pt x="150" y="530"/>
                    <a:pt x="150" y="538"/>
                    <a:pt x="142" y="554"/>
                  </a:cubicBezTo>
                  <a:cubicBezTo>
                    <a:pt x="134" y="554"/>
                    <a:pt x="126" y="562"/>
                    <a:pt x="119" y="570"/>
                  </a:cubicBezTo>
                  <a:cubicBezTo>
                    <a:pt x="103" y="586"/>
                    <a:pt x="71" y="609"/>
                    <a:pt x="63" y="633"/>
                  </a:cubicBezTo>
                  <a:cubicBezTo>
                    <a:pt x="55" y="641"/>
                    <a:pt x="47" y="641"/>
                    <a:pt x="47" y="649"/>
                  </a:cubicBezTo>
                  <a:cubicBezTo>
                    <a:pt x="32" y="657"/>
                    <a:pt x="24" y="664"/>
                    <a:pt x="24" y="696"/>
                  </a:cubicBezTo>
                  <a:cubicBezTo>
                    <a:pt x="24" y="712"/>
                    <a:pt x="16" y="728"/>
                    <a:pt x="16" y="736"/>
                  </a:cubicBezTo>
                  <a:cubicBezTo>
                    <a:pt x="8" y="759"/>
                    <a:pt x="8" y="767"/>
                    <a:pt x="24" y="799"/>
                  </a:cubicBezTo>
                  <a:cubicBezTo>
                    <a:pt x="39" y="815"/>
                    <a:pt x="47" y="823"/>
                    <a:pt x="55" y="830"/>
                  </a:cubicBezTo>
                  <a:cubicBezTo>
                    <a:pt x="63" y="838"/>
                    <a:pt x="71" y="846"/>
                    <a:pt x="79" y="878"/>
                  </a:cubicBezTo>
                  <a:cubicBezTo>
                    <a:pt x="87" y="894"/>
                    <a:pt x="87" y="910"/>
                    <a:pt x="95" y="917"/>
                  </a:cubicBezTo>
                  <a:cubicBezTo>
                    <a:pt x="103" y="933"/>
                    <a:pt x="111" y="941"/>
                    <a:pt x="119" y="973"/>
                  </a:cubicBezTo>
                  <a:cubicBezTo>
                    <a:pt x="126" y="1028"/>
                    <a:pt x="126" y="1036"/>
                    <a:pt x="126" y="1060"/>
                  </a:cubicBezTo>
                  <a:cubicBezTo>
                    <a:pt x="126" y="1068"/>
                    <a:pt x="126" y="1076"/>
                    <a:pt x="126" y="1083"/>
                  </a:cubicBezTo>
                  <a:cubicBezTo>
                    <a:pt x="119" y="1099"/>
                    <a:pt x="126" y="1115"/>
                    <a:pt x="126" y="1123"/>
                  </a:cubicBezTo>
                  <a:cubicBezTo>
                    <a:pt x="134" y="1147"/>
                    <a:pt x="134" y="1163"/>
                    <a:pt x="111" y="1178"/>
                  </a:cubicBezTo>
                  <a:cubicBezTo>
                    <a:pt x="103" y="1186"/>
                    <a:pt x="95" y="1186"/>
                    <a:pt x="95" y="1194"/>
                  </a:cubicBezTo>
                  <a:cubicBezTo>
                    <a:pt x="79" y="1202"/>
                    <a:pt x="71" y="1210"/>
                    <a:pt x="79" y="1234"/>
                  </a:cubicBezTo>
                  <a:cubicBezTo>
                    <a:pt x="87" y="1241"/>
                    <a:pt x="87" y="1241"/>
                    <a:pt x="87" y="1241"/>
                  </a:cubicBezTo>
                  <a:cubicBezTo>
                    <a:pt x="95" y="1273"/>
                    <a:pt x="95" y="1281"/>
                    <a:pt x="79" y="1321"/>
                  </a:cubicBezTo>
                  <a:cubicBezTo>
                    <a:pt x="79" y="1328"/>
                    <a:pt x="79" y="1328"/>
                    <a:pt x="79" y="1328"/>
                  </a:cubicBezTo>
                  <a:cubicBezTo>
                    <a:pt x="63" y="1360"/>
                    <a:pt x="55" y="1384"/>
                    <a:pt x="63" y="1408"/>
                  </a:cubicBezTo>
                  <a:lnTo>
                    <a:pt x="63" y="1415"/>
                  </a:lnTo>
                  <a:cubicBezTo>
                    <a:pt x="55" y="1423"/>
                    <a:pt x="55" y="1423"/>
                    <a:pt x="47" y="1423"/>
                  </a:cubicBezTo>
                  <a:lnTo>
                    <a:pt x="47" y="1423"/>
                  </a:lnTo>
                  <a:cubicBezTo>
                    <a:pt x="47" y="1423"/>
                    <a:pt x="47" y="1439"/>
                    <a:pt x="71" y="1463"/>
                  </a:cubicBezTo>
                  <a:cubicBezTo>
                    <a:pt x="103" y="1510"/>
                    <a:pt x="103" y="1534"/>
                    <a:pt x="103" y="1550"/>
                  </a:cubicBezTo>
                  <a:cubicBezTo>
                    <a:pt x="103" y="1558"/>
                    <a:pt x="103" y="1566"/>
                    <a:pt x="111" y="1581"/>
                  </a:cubicBezTo>
                  <a:cubicBezTo>
                    <a:pt x="119" y="1589"/>
                    <a:pt x="126" y="1589"/>
                    <a:pt x="126" y="1597"/>
                  </a:cubicBezTo>
                  <a:cubicBezTo>
                    <a:pt x="142" y="1613"/>
                    <a:pt x="150" y="1621"/>
                    <a:pt x="158" y="1653"/>
                  </a:cubicBezTo>
                  <a:cubicBezTo>
                    <a:pt x="166" y="1684"/>
                    <a:pt x="174" y="1684"/>
                    <a:pt x="182" y="1692"/>
                  </a:cubicBezTo>
                  <a:cubicBezTo>
                    <a:pt x="182" y="1692"/>
                    <a:pt x="190" y="1700"/>
                    <a:pt x="198" y="1700"/>
                  </a:cubicBezTo>
                  <a:cubicBezTo>
                    <a:pt x="214" y="1716"/>
                    <a:pt x="214" y="1724"/>
                    <a:pt x="214" y="1740"/>
                  </a:cubicBezTo>
                  <a:cubicBezTo>
                    <a:pt x="214" y="1740"/>
                    <a:pt x="214" y="1747"/>
                    <a:pt x="214" y="1763"/>
                  </a:cubicBezTo>
                  <a:cubicBezTo>
                    <a:pt x="221" y="1787"/>
                    <a:pt x="221" y="1787"/>
                    <a:pt x="229" y="1787"/>
                  </a:cubicBezTo>
                  <a:cubicBezTo>
                    <a:pt x="237" y="1795"/>
                    <a:pt x="237" y="1803"/>
                    <a:pt x="237" y="1819"/>
                  </a:cubicBezTo>
                  <a:cubicBezTo>
                    <a:pt x="245" y="1850"/>
                    <a:pt x="237" y="1890"/>
                    <a:pt x="221" y="1905"/>
                  </a:cubicBezTo>
                  <a:lnTo>
                    <a:pt x="214" y="1905"/>
                  </a:lnTo>
                  <a:cubicBezTo>
                    <a:pt x="205" y="1914"/>
                    <a:pt x="190" y="1929"/>
                    <a:pt x="190" y="1937"/>
                  </a:cubicBezTo>
                  <a:cubicBezTo>
                    <a:pt x="190" y="1937"/>
                    <a:pt x="190" y="1937"/>
                    <a:pt x="205" y="1937"/>
                  </a:cubicBezTo>
                  <a:cubicBezTo>
                    <a:pt x="214" y="1937"/>
                    <a:pt x="221" y="1937"/>
                    <a:pt x="229" y="1937"/>
                  </a:cubicBezTo>
                  <a:cubicBezTo>
                    <a:pt x="237" y="1937"/>
                    <a:pt x="237" y="1937"/>
                    <a:pt x="245" y="1937"/>
                  </a:cubicBezTo>
                  <a:cubicBezTo>
                    <a:pt x="261" y="1937"/>
                    <a:pt x="269" y="1945"/>
                    <a:pt x="277" y="1977"/>
                  </a:cubicBezTo>
                  <a:cubicBezTo>
                    <a:pt x="300" y="2024"/>
                    <a:pt x="316" y="2056"/>
                    <a:pt x="332" y="2056"/>
                  </a:cubicBezTo>
                  <a:cubicBezTo>
                    <a:pt x="332" y="2064"/>
                    <a:pt x="340" y="2064"/>
                    <a:pt x="348" y="2064"/>
                  </a:cubicBezTo>
                  <a:cubicBezTo>
                    <a:pt x="356" y="2064"/>
                    <a:pt x="364" y="2064"/>
                    <a:pt x="364" y="2040"/>
                  </a:cubicBezTo>
                  <a:cubicBezTo>
                    <a:pt x="364" y="2032"/>
                    <a:pt x="364" y="2024"/>
                    <a:pt x="364" y="2024"/>
                  </a:cubicBezTo>
                  <a:cubicBezTo>
                    <a:pt x="364" y="2008"/>
                    <a:pt x="364" y="2000"/>
                    <a:pt x="372" y="1985"/>
                  </a:cubicBezTo>
                  <a:cubicBezTo>
                    <a:pt x="379" y="1969"/>
                    <a:pt x="379" y="1953"/>
                    <a:pt x="379" y="1945"/>
                  </a:cubicBezTo>
                  <a:cubicBezTo>
                    <a:pt x="379" y="1937"/>
                    <a:pt x="379" y="1921"/>
                    <a:pt x="395" y="1921"/>
                  </a:cubicBezTo>
                  <a:cubicBezTo>
                    <a:pt x="395" y="1921"/>
                    <a:pt x="395" y="1921"/>
                    <a:pt x="395" y="1929"/>
                  </a:cubicBezTo>
                  <a:cubicBezTo>
                    <a:pt x="419" y="1929"/>
                    <a:pt x="427" y="1937"/>
                    <a:pt x="451" y="1961"/>
                  </a:cubicBezTo>
                  <a:cubicBezTo>
                    <a:pt x="458" y="1969"/>
                    <a:pt x="458" y="1977"/>
                    <a:pt x="458" y="1985"/>
                  </a:cubicBezTo>
                  <a:cubicBezTo>
                    <a:pt x="451" y="2000"/>
                    <a:pt x="443" y="2008"/>
                    <a:pt x="427" y="2008"/>
                  </a:cubicBezTo>
                  <a:cubicBezTo>
                    <a:pt x="419" y="2008"/>
                    <a:pt x="411" y="2016"/>
                    <a:pt x="403" y="2016"/>
                  </a:cubicBezTo>
                  <a:cubicBezTo>
                    <a:pt x="403" y="2024"/>
                    <a:pt x="395" y="2032"/>
                    <a:pt x="403" y="2048"/>
                  </a:cubicBezTo>
                  <a:cubicBezTo>
                    <a:pt x="403" y="2048"/>
                    <a:pt x="403" y="2056"/>
                    <a:pt x="411" y="2056"/>
                  </a:cubicBezTo>
                  <a:cubicBezTo>
                    <a:pt x="419" y="2064"/>
                    <a:pt x="427" y="2064"/>
                    <a:pt x="427" y="2087"/>
                  </a:cubicBezTo>
                  <a:cubicBezTo>
                    <a:pt x="435" y="2095"/>
                    <a:pt x="435" y="2111"/>
                    <a:pt x="435" y="2127"/>
                  </a:cubicBezTo>
                  <a:cubicBezTo>
                    <a:pt x="443" y="2151"/>
                    <a:pt x="451" y="2174"/>
                    <a:pt x="451" y="2198"/>
                  </a:cubicBezTo>
                  <a:cubicBezTo>
                    <a:pt x="451" y="2206"/>
                    <a:pt x="458" y="2222"/>
                    <a:pt x="458" y="2230"/>
                  </a:cubicBezTo>
                  <a:cubicBezTo>
                    <a:pt x="466" y="2245"/>
                    <a:pt x="466" y="2253"/>
                    <a:pt x="458" y="2261"/>
                  </a:cubicBezTo>
                  <a:cubicBezTo>
                    <a:pt x="458" y="2269"/>
                    <a:pt x="458" y="2269"/>
                    <a:pt x="451" y="2269"/>
                  </a:cubicBezTo>
                  <a:cubicBezTo>
                    <a:pt x="443" y="2269"/>
                    <a:pt x="435" y="2269"/>
                    <a:pt x="435" y="2269"/>
                  </a:cubicBezTo>
                  <a:cubicBezTo>
                    <a:pt x="435" y="2277"/>
                    <a:pt x="435" y="2277"/>
                    <a:pt x="427" y="2277"/>
                  </a:cubicBezTo>
                  <a:cubicBezTo>
                    <a:pt x="419" y="2277"/>
                    <a:pt x="419" y="2269"/>
                    <a:pt x="395" y="2230"/>
                  </a:cubicBezTo>
                  <a:cubicBezTo>
                    <a:pt x="387" y="2206"/>
                    <a:pt x="379" y="2198"/>
                    <a:pt x="379" y="2182"/>
                  </a:cubicBezTo>
                  <a:cubicBezTo>
                    <a:pt x="364" y="2158"/>
                    <a:pt x="364" y="2158"/>
                    <a:pt x="348" y="2151"/>
                  </a:cubicBezTo>
                  <a:cubicBezTo>
                    <a:pt x="340" y="2143"/>
                    <a:pt x="340" y="2143"/>
                    <a:pt x="332" y="2143"/>
                  </a:cubicBezTo>
                  <a:cubicBezTo>
                    <a:pt x="332" y="2143"/>
                    <a:pt x="324" y="2143"/>
                    <a:pt x="324" y="2167"/>
                  </a:cubicBezTo>
                  <a:cubicBezTo>
                    <a:pt x="324" y="2182"/>
                    <a:pt x="332" y="2190"/>
                    <a:pt x="332" y="2198"/>
                  </a:cubicBezTo>
                  <a:cubicBezTo>
                    <a:pt x="332" y="2214"/>
                    <a:pt x="340" y="2230"/>
                    <a:pt x="332" y="2253"/>
                  </a:cubicBezTo>
                  <a:cubicBezTo>
                    <a:pt x="324" y="2269"/>
                    <a:pt x="316" y="2277"/>
                    <a:pt x="316" y="2285"/>
                  </a:cubicBezTo>
                  <a:cubicBezTo>
                    <a:pt x="308" y="2301"/>
                    <a:pt x="308" y="2301"/>
                    <a:pt x="308" y="2325"/>
                  </a:cubicBezTo>
                  <a:cubicBezTo>
                    <a:pt x="308" y="2340"/>
                    <a:pt x="308" y="2348"/>
                    <a:pt x="308" y="2356"/>
                  </a:cubicBezTo>
                  <a:cubicBezTo>
                    <a:pt x="308" y="2388"/>
                    <a:pt x="300" y="2411"/>
                    <a:pt x="324" y="2435"/>
                  </a:cubicBezTo>
                  <a:cubicBezTo>
                    <a:pt x="332" y="2451"/>
                    <a:pt x="340" y="2459"/>
                    <a:pt x="348" y="2459"/>
                  </a:cubicBezTo>
                  <a:cubicBezTo>
                    <a:pt x="356" y="2467"/>
                    <a:pt x="356" y="2467"/>
                    <a:pt x="379" y="2498"/>
                  </a:cubicBezTo>
                  <a:cubicBezTo>
                    <a:pt x="395" y="2514"/>
                    <a:pt x="395" y="2522"/>
                    <a:pt x="403" y="2522"/>
                  </a:cubicBezTo>
                  <a:cubicBezTo>
                    <a:pt x="403" y="2522"/>
                    <a:pt x="403" y="2522"/>
                    <a:pt x="411" y="2522"/>
                  </a:cubicBezTo>
                  <a:cubicBezTo>
                    <a:pt x="411" y="2522"/>
                    <a:pt x="411" y="2522"/>
                    <a:pt x="419" y="2522"/>
                  </a:cubicBezTo>
                  <a:cubicBezTo>
                    <a:pt x="427" y="2522"/>
                    <a:pt x="427" y="2522"/>
                    <a:pt x="435" y="2522"/>
                  </a:cubicBezTo>
                  <a:cubicBezTo>
                    <a:pt x="443" y="2522"/>
                    <a:pt x="451" y="2522"/>
                    <a:pt x="458" y="2522"/>
                  </a:cubicBezTo>
                  <a:cubicBezTo>
                    <a:pt x="466" y="2530"/>
                    <a:pt x="474" y="2530"/>
                    <a:pt x="482" y="2538"/>
                  </a:cubicBezTo>
                  <a:cubicBezTo>
                    <a:pt x="490" y="2546"/>
                    <a:pt x="482" y="2554"/>
                    <a:pt x="482" y="2578"/>
                  </a:cubicBezTo>
                  <a:cubicBezTo>
                    <a:pt x="482" y="2585"/>
                    <a:pt x="474" y="2593"/>
                    <a:pt x="474" y="2601"/>
                  </a:cubicBezTo>
                  <a:cubicBezTo>
                    <a:pt x="466" y="2641"/>
                    <a:pt x="466" y="2672"/>
                    <a:pt x="419" y="2672"/>
                  </a:cubicBezTo>
                  <a:cubicBezTo>
                    <a:pt x="411" y="2680"/>
                    <a:pt x="411" y="2680"/>
                    <a:pt x="403" y="2680"/>
                  </a:cubicBezTo>
                  <a:cubicBezTo>
                    <a:pt x="395" y="2680"/>
                    <a:pt x="395" y="2680"/>
                    <a:pt x="395" y="2680"/>
                  </a:cubicBezTo>
                  <a:lnTo>
                    <a:pt x="395" y="2680"/>
                  </a:lnTo>
                  <a:cubicBezTo>
                    <a:pt x="395" y="2688"/>
                    <a:pt x="395" y="2696"/>
                    <a:pt x="395" y="2712"/>
                  </a:cubicBezTo>
                  <a:cubicBezTo>
                    <a:pt x="387" y="2775"/>
                    <a:pt x="387" y="2846"/>
                    <a:pt x="403" y="2862"/>
                  </a:cubicBezTo>
                  <a:cubicBezTo>
                    <a:pt x="427" y="2886"/>
                    <a:pt x="435" y="2902"/>
                    <a:pt x="451" y="2933"/>
                  </a:cubicBezTo>
                  <a:cubicBezTo>
                    <a:pt x="466" y="2972"/>
                    <a:pt x="474" y="2996"/>
                    <a:pt x="490" y="2996"/>
                  </a:cubicBezTo>
                  <a:cubicBezTo>
                    <a:pt x="506" y="3003"/>
                    <a:pt x="506" y="3019"/>
                    <a:pt x="506" y="3043"/>
                  </a:cubicBezTo>
                  <a:cubicBezTo>
                    <a:pt x="506" y="3051"/>
                    <a:pt x="506" y="3059"/>
                    <a:pt x="506" y="3067"/>
                  </a:cubicBezTo>
                  <a:cubicBezTo>
                    <a:pt x="506" y="3098"/>
                    <a:pt x="514" y="3106"/>
                    <a:pt x="530" y="3114"/>
                  </a:cubicBezTo>
                  <a:cubicBezTo>
                    <a:pt x="538" y="3122"/>
                    <a:pt x="538" y="3130"/>
                    <a:pt x="538" y="3138"/>
                  </a:cubicBezTo>
                  <a:cubicBezTo>
                    <a:pt x="538" y="3146"/>
                    <a:pt x="538" y="3154"/>
                    <a:pt x="545" y="3169"/>
                  </a:cubicBezTo>
                  <a:cubicBezTo>
                    <a:pt x="553" y="3185"/>
                    <a:pt x="553" y="3185"/>
                    <a:pt x="553" y="3185"/>
                  </a:cubicBezTo>
                  <a:cubicBezTo>
                    <a:pt x="561" y="3193"/>
                    <a:pt x="561" y="3193"/>
                    <a:pt x="569" y="3209"/>
                  </a:cubicBezTo>
                  <a:cubicBezTo>
                    <a:pt x="569" y="3225"/>
                    <a:pt x="577" y="3233"/>
                    <a:pt x="577" y="3241"/>
                  </a:cubicBezTo>
                  <a:cubicBezTo>
                    <a:pt x="585" y="3264"/>
                    <a:pt x="593" y="3280"/>
                    <a:pt x="609" y="3296"/>
                  </a:cubicBezTo>
                  <a:cubicBezTo>
                    <a:pt x="632" y="3304"/>
                    <a:pt x="648" y="3320"/>
                    <a:pt x="656" y="3336"/>
                  </a:cubicBezTo>
                  <a:cubicBezTo>
                    <a:pt x="656" y="3343"/>
                    <a:pt x="656" y="3351"/>
                    <a:pt x="648" y="3359"/>
                  </a:cubicBezTo>
                  <a:cubicBezTo>
                    <a:pt x="632" y="3391"/>
                    <a:pt x="609" y="3422"/>
                    <a:pt x="632" y="3438"/>
                  </a:cubicBezTo>
                  <a:cubicBezTo>
                    <a:pt x="640" y="3438"/>
                    <a:pt x="648" y="3446"/>
                    <a:pt x="648" y="3446"/>
                  </a:cubicBezTo>
                  <a:cubicBezTo>
                    <a:pt x="672" y="3454"/>
                    <a:pt x="696" y="3470"/>
                    <a:pt x="688" y="3509"/>
                  </a:cubicBezTo>
                  <a:cubicBezTo>
                    <a:pt x="688" y="3533"/>
                    <a:pt x="680" y="3541"/>
                    <a:pt x="672" y="3549"/>
                  </a:cubicBezTo>
                  <a:cubicBezTo>
                    <a:pt x="664" y="3557"/>
                    <a:pt x="664" y="3557"/>
                    <a:pt x="664" y="3580"/>
                  </a:cubicBezTo>
                  <a:cubicBezTo>
                    <a:pt x="672" y="3604"/>
                    <a:pt x="664" y="3612"/>
                    <a:pt x="656" y="3628"/>
                  </a:cubicBezTo>
                  <a:cubicBezTo>
                    <a:pt x="648" y="3636"/>
                    <a:pt x="648" y="3644"/>
                    <a:pt x="648" y="3660"/>
                  </a:cubicBezTo>
                  <a:cubicBezTo>
                    <a:pt x="640" y="3675"/>
                    <a:pt x="640" y="3683"/>
                    <a:pt x="632" y="3691"/>
                  </a:cubicBezTo>
                  <a:cubicBezTo>
                    <a:pt x="632" y="3707"/>
                    <a:pt x="625" y="3715"/>
                    <a:pt x="640" y="3723"/>
                  </a:cubicBezTo>
                  <a:cubicBezTo>
                    <a:pt x="648" y="3731"/>
                    <a:pt x="648" y="3739"/>
                    <a:pt x="656" y="3739"/>
                  </a:cubicBezTo>
                  <a:cubicBezTo>
                    <a:pt x="664" y="3747"/>
                    <a:pt x="672" y="3754"/>
                    <a:pt x="680" y="3778"/>
                  </a:cubicBezTo>
                  <a:cubicBezTo>
                    <a:pt x="680" y="3810"/>
                    <a:pt x="696" y="3818"/>
                    <a:pt x="735" y="3818"/>
                  </a:cubicBezTo>
                  <a:cubicBezTo>
                    <a:pt x="783" y="3818"/>
                    <a:pt x="822" y="3818"/>
                    <a:pt x="846" y="3849"/>
                  </a:cubicBezTo>
                  <a:cubicBezTo>
                    <a:pt x="854" y="3873"/>
                    <a:pt x="909" y="3913"/>
                    <a:pt x="949" y="3913"/>
                  </a:cubicBezTo>
                  <a:cubicBezTo>
                    <a:pt x="957" y="3913"/>
                    <a:pt x="964" y="3913"/>
                    <a:pt x="964" y="3905"/>
                  </a:cubicBezTo>
                  <a:cubicBezTo>
                    <a:pt x="972" y="3905"/>
                    <a:pt x="980" y="3905"/>
                    <a:pt x="988" y="3905"/>
                  </a:cubicBezTo>
                  <a:cubicBezTo>
                    <a:pt x="1020" y="3905"/>
                    <a:pt x="1035" y="3920"/>
                    <a:pt x="1044" y="3936"/>
                  </a:cubicBezTo>
                  <a:cubicBezTo>
                    <a:pt x="1044" y="3944"/>
                    <a:pt x="1051" y="3944"/>
                    <a:pt x="1051" y="3944"/>
                  </a:cubicBezTo>
                  <a:cubicBezTo>
                    <a:pt x="1067" y="3960"/>
                    <a:pt x="1107" y="4007"/>
                    <a:pt x="1131" y="4063"/>
                  </a:cubicBezTo>
                  <a:cubicBezTo>
                    <a:pt x="1146" y="4102"/>
                    <a:pt x="1170" y="4110"/>
                    <a:pt x="1186" y="4118"/>
                  </a:cubicBezTo>
                  <a:cubicBezTo>
                    <a:pt x="1194" y="4118"/>
                    <a:pt x="1202" y="4126"/>
                    <a:pt x="1209" y="4126"/>
                  </a:cubicBezTo>
                  <a:cubicBezTo>
                    <a:pt x="1209" y="4126"/>
                    <a:pt x="1217" y="4134"/>
                    <a:pt x="1225" y="4134"/>
                  </a:cubicBezTo>
                  <a:cubicBezTo>
                    <a:pt x="1241" y="4150"/>
                    <a:pt x="1273" y="4173"/>
                    <a:pt x="1312" y="4173"/>
                  </a:cubicBezTo>
                  <a:cubicBezTo>
                    <a:pt x="1320" y="4173"/>
                    <a:pt x="1328" y="4173"/>
                    <a:pt x="1344" y="4166"/>
                  </a:cubicBezTo>
                  <a:cubicBezTo>
                    <a:pt x="1368" y="4166"/>
                    <a:pt x="1384" y="4166"/>
                    <a:pt x="1391" y="4173"/>
                  </a:cubicBezTo>
                  <a:cubicBezTo>
                    <a:pt x="1399" y="4181"/>
                    <a:pt x="1391" y="4197"/>
                    <a:pt x="1391" y="4213"/>
                  </a:cubicBezTo>
                  <a:cubicBezTo>
                    <a:pt x="1391" y="4221"/>
                    <a:pt x="1391" y="4221"/>
                    <a:pt x="1391" y="4229"/>
                  </a:cubicBezTo>
                  <a:cubicBezTo>
                    <a:pt x="1391" y="4229"/>
                    <a:pt x="1391" y="4237"/>
                    <a:pt x="1391" y="4253"/>
                  </a:cubicBezTo>
                  <a:cubicBezTo>
                    <a:pt x="1391" y="4276"/>
                    <a:pt x="1384" y="4324"/>
                    <a:pt x="1407" y="4339"/>
                  </a:cubicBezTo>
                  <a:cubicBezTo>
                    <a:pt x="1407" y="4347"/>
                    <a:pt x="1415" y="4347"/>
                    <a:pt x="1431" y="4347"/>
                  </a:cubicBezTo>
                  <a:cubicBezTo>
                    <a:pt x="1439" y="4347"/>
                    <a:pt x="1447" y="4347"/>
                    <a:pt x="1462" y="4347"/>
                  </a:cubicBezTo>
                  <a:cubicBezTo>
                    <a:pt x="1470" y="4339"/>
                    <a:pt x="1478" y="4339"/>
                    <a:pt x="1486" y="4339"/>
                  </a:cubicBezTo>
                  <a:cubicBezTo>
                    <a:pt x="1502" y="4339"/>
                    <a:pt x="1518" y="4347"/>
                    <a:pt x="1526" y="4379"/>
                  </a:cubicBezTo>
                  <a:cubicBezTo>
                    <a:pt x="1542" y="4426"/>
                    <a:pt x="1613" y="4521"/>
                    <a:pt x="1676" y="4561"/>
                  </a:cubicBezTo>
                  <a:cubicBezTo>
                    <a:pt x="1731" y="4600"/>
                    <a:pt x="1747" y="4814"/>
                    <a:pt x="1739" y="4885"/>
                  </a:cubicBezTo>
                  <a:cubicBezTo>
                    <a:pt x="1739" y="4908"/>
                    <a:pt x="1731" y="4924"/>
                    <a:pt x="1723" y="4940"/>
                  </a:cubicBezTo>
                  <a:cubicBezTo>
                    <a:pt x="1723" y="4956"/>
                    <a:pt x="1715" y="4964"/>
                    <a:pt x="1723" y="4980"/>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04" name="Freeform 50"/>
            <p:cNvSpPr>
              <a:spLocks noChangeArrowheads="1"/>
            </p:cNvSpPr>
            <p:nvPr/>
          </p:nvSpPr>
          <p:spPr bwMode="auto">
            <a:xfrm>
              <a:off x="13628482" y="7230594"/>
              <a:ext cx="1331281" cy="1551616"/>
            </a:xfrm>
            <a:custGeom>
              <a:avLst/>
              <a:gdLst>
                <a:gd name="T0" fmla="*/ 752 w 2531"/>
                <a:gd name="T1" fmla="*/ 8 h 2949"/>
                <a:gd name="T2" fmla="*/ 752 w 2531"/>
                <a:gd name="T3" fmla="*/ 8 h 2949"/>
                <a:gd name="T4" fmla="*/ 752 w 2531"/>
                <a:gd name="T5" fmla="*/ 0 h 2949"/>
                <a:gd name="T6" fmla="*/ 736 w 2531"/>
                <a:gd name="T7" fmla="*/ 0 h 2949"/>
                <a:gd name="T8" fmla="*/ 736 w 2531"/>
                <a:gd name="T9" fmla="*/ 0 h 2949"/>
                <a:gd name="T10" fmla="*/ 712 w 2531"/>
                <a:gd name="T11" fmla="*/ 0 h 2949"/>
                <a:gd name="T12" fmla="*/ 712 w 2531"/>
                <a:gd name="T13" fmla="*/ 0 h 2949"/>
                <a:gd name="T14" fmla="*/ 704 w 2531"/>
                <a:gd name="T15" fmla="*/ 0 h 2949"/>
                <a:gd name="T16" fmla="*/ 704 w 2531"/>
                <a:gd name="T17" fmla="*/ 0 h 2949"/>
                <a:gd name="T18" fmla="*/ 704 w 2531"/>
                <a:gd name="T19" fmla="*/ 0 h 2949"/>
                <a:gd name="T20" fmla="*/ 601 w 2531"/>
                <a:gd name="T21" fmla="*/ 403 h 2949"/>
                <a:gd name="T22" fmla="*/ 546 w 2531"/>
                <a:gd name="T23" fmla="*/ 458 h 2949"/>
                <a:gd name="T24" fmla="*/ 506 w 2531"/>
                <a:gd name="T25" fmla="*/ 411 h 2949"/>
                <a:gd name="T26" fmla="*/ 396 w 2531"/>
                <a:gd name="T27" fmla="*/ 379 h 2949"/>
                <a:gd name="T28" fmla="*/ 372 w 2531"/>
                <a:gd name="T29" fmla="*/ 443 h 2949"/>
                <a:gd name="T30" fmla="*/ 372 w 2531"/>
                <a:gd name="T31" fmla="*/ 506 h 2949"/>
                <a:gd name="T32" fmla="*/ 364 w 2531"/>
                <a:gd name="T33" fmla="*/ 593 h 2949"/>
                <a:gd name="T34" fmla="*/ 333 w 2531"/>
                <a:gd name="T35" fmla="*/ 680 h 2949"/>
                <a:gd name="T36" fmla="*/ 356 w 2531"/>
                <a:gd name="T37" fmla="*/ 798 h 2949"/>
                <a:gd name="T38" fmla="*/ 309 w 2531"/>
                <a:gd name="T39" fmla="*/ 861 h 2949"/>
                <a:gd name="T40" fmla="*/ 293 w 2531"/>
                <a:gd name="T41" fmla="*/ 956 h 2949"/>
                <a:gd name="T42" fmla="*/ 325 w 2531"/>
                <a:gd name="T43" fmla="*/ 1028 h 2949"/>
                <a:gd name="T44" fmla="*/ 364 w 2531"/>
                <a:gd name="T45" fmla="*/ 1107 h 2949"/>
                <a:gd name="T46" fmla="*/ 412 w 2531"/>
                <a:gd name="T47" fmla="*/ 1209 h 2949"/>
                <a:gd name="T48" fmla="*/ 427 w 2531"/>
                <a:gd name="T49" fmla="*/ 1281 h 2949"/>
                <a:gd name="T50" fmla="*/ 364 w 2531"/>
                <a:gd name="T51" fmla="*/ 1312 h 2949"/>
                <a:gd name="T52" fmla="*/ 269 w 2531"/>
                <a:gd name="T53" fmla="*/ 1399 h 2949"/>
                <a:gd name="T54" fmla="*/ 253 w 2531"/>
                <a:gd name="T55" fmla="*/ 1502 h 2949"/>
                <a:gd name="T56" fmla="*/ 182 w 2531"/>
                <a:gd name="T57" fmla="*/ 1636 h 2949"/>
                <a:gd name="T58" fmla="*/ 119 w 2531"/>
                <a:gd name="T59" fmla="*/ 1676 h 2949"/>
                <a:gd name="T60" fmla="*/ 135 w 2531"/>
                <a:gd name="T61" fmla="*/ 1755 h 2949"/>
                <a:gd name="T62" fmla="*/ 119 w 2531"/>
                <a:gd name="T63" fmla="*/ 1802 h 2949"/>
                <a:gd name="T64" fmla="*/ 166 w 2531"/>
                <a:gd name="T65" fmla="*/ 1826 h 2949"/>
                <a:gd name="T66" fmla="*/ 198 w 2531"/>
                <a:gd name="T67" fmla="*/ 1881 h 2949"/>
                <a:gd name="T68" fmla="*/ 159 w 2531"/>
                <a:gd name="T69" fmla="*/ 1937 h 2949"/>
                <a:gd name="T70" fmla="*/ 103 w 2531"/>
                <a:gd name="T71" fmla="*/ 1968 h 2949"/>
                <a:gd name="T72" fmla="*/ 64 w 2531"/>
                <a:gd name="T73" fmla="*/ 1968 h 2949"/>
                <a:gd name="T74" fmla="*/ 32 w 2531"/>
                <a:gd name="T75" fmla="*/ 2016 h 2949"/>
                <a:gd name="T76" fmla="*/ 48 w 2531"/>
                <a:gd name="T77" fmla="*/ 2071 h 2949"/>
                <a:gd name="T78" fmla="*/ 1423 w 2531"/>
                <a:gd name="T79" fmla="*/ 2854 h 2949"/>
                <a:gd name="T80" fmla="*/ 1684 w 2531"/>
                <a:gd name="T81" fmla="*/ 2885 h 2949"/>
                <a:gd name="T82" fmla="*/ 2190 w 2531"/>
                <a:gd name="T83" fmla="*/ 2948 h 2949"/>
                <a:gd name="T84" fmla="*/ 2530 w 2531"/>
                <a:gd name="T85" fmla="*/ 284 h 2949"/>
                <a:gd name="T86" fmla="*/ 752 w 2531"/>
                <a:gd name="T87" fmla="*/ 8 h 2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1" h="2949">
                  <a:moveTo>
                    <a:pt x="752" y="8"/>
                  </a:moveTo>
                  <a:lnTo>
                    <a:pt x="752" y="8"/>
                  </a:lnTo>
                  <a:cubicBezTo>
                    <a:pt x="752" y="0"/>
                    <a:pt x="752" y="0"/>
                    <a:pt x="752" y="0"/>
                  </a:cubicBezTo>
                  <a:cubicBezTo>
                    <a:pt x="744" y="0"/>
                    <a:pt x="736" y="0"/>
                    <a:pt x="736" y="0"/>
                  </a:cubicBezTo>
                  <a:lnTo>
                    <a:pt x="736" y="0"/>
                  </a:lnTo>
                  <a:cubicBezTo>
                    <a:pt x="720" y="0"/>
                    <a:pt x="720" y="0"/>
                    <a:pt x="712" y="0"/>
                  </a:cubicBezTo>
                  <a:lnTo>
                    <a:pt x="712" y="0"/>
                  </a:lnTo>
                  <a:cubicBezTo>
                    <a:pt x="704" y="0"/>
                    <a:pt x="704" y="0"/>
                    <a:pt x="704" y="0"/>
                  </a:cubicBezTo>
                  <a:lnTo>
                    <a:pt x="704" y="0"/>
                  </a:lnTo>
                  <a:lnTo>
                    <a:pt x="704" y="0"/>
                  </a:lnTo>
                  <a:cubicBezTo>
                    <a:pt x="704" y="16"/>
                    <a:pt x="617" y="371"/>
                    <a:pt x="601" y="403"/>
                  </a:cubicBezTo>
                  <a:cubicBezTo>
                    <a:pt x="593" y="435"/>
                    <a:pt x="586" y="435"/>
                    <a:pt x="546" y="458"/>
                  </a:cubicBezTo>
                  <a:cubicBezTo>
                    <a:pt x="506" y="482"/>
                    <a:pt x="522" y="443"/>
                    <a:pt x="506" y="411"/>
                  </a:cubicBezTo>
                  <a:cubicBezTo>
                    <a:pt x="483" y="371"/>
                    <a:pt x="459" y="371"/>
                    <a:pt x="396" y="379"/>
                  </a:cubicBezTo>
                  <a:cubicBezTo>
                    <a:pt x="340" y="379"/>
                    <a:pt x="364" y="411"/>
                    <a:pt x="372" y="443"/>
                  </a:cubicBezTo>
                  <a:cubicBezTo>
                    <a:pt x="380" y="474"/>
                    <a:pt x="380" y="490"/>
                    <a:pt x="372" y="506"/>
                  </a:cubicBezTo>
                  <a:cubicBezTo>
                    <a:pt x="356" y="522"/>
                    <a:pt x="356" y="545"/>
                    <a:pt x="364" y="593"/>
                  </a:cubicBezTo>
                  <a:cubicBezTo>
                    <a:pt x="372" y="640"/>
                    <a:pt x="333" y="632"/>
                    <a:pt x="333" y="680"/>
                  </a:cubicBezTo>
                  <a:cubicBezTo>
                    <a:pt x="333" y="735"/>
                    <a:pt x="348" y="743"/>
                    <a:pt x="356" y="798"/>
                  </a:cubicBezTo>
                  <a:cubicBezTo>
                    <a:pt x="356" y="854"/>
                    <a:pt x="333" y="838"/>
                    <a:pt x="309" y="861"/>
                  </a:cubicBezTo>
                  <a:cubicBezTo>
                    <a:pt x="285" y="885"/>
                    <a:pt x="309" y="909"/>
                    <a:pt x="293" y="956"/>
                  </a:cubicBezTo>
                  <a:cubicBezTo>
                    <a:pt x="285" y="996"/>
                    <a:pt x="309" y="996"/>
                    <a:pt x="325" y="1028"/>
                  </a:cubicBezTo>
                  <a:cubicBezTo>
                    <a:pt x="348" y="1067"/>
                    <a:pt x="356" y="1083"/>
                    <a:pt x="364" y="1107"/>
                  </a:cubicBezTo>
                  <a:cubicBezTo>
                    <a:pt x="364" y="1130"/>
                    <a:pt x="388" y="1194"/>
                    <a:pt x="412" y="1209"/>
                  </a:cubicBezTo>
                  <a:cubicBezTo>
                    <a:pt x="435" y="1225"/>
                    <a:pt x="443" y="1257"/>
                    <a:pt x="427" y="1281"/>
                  </a:cubicBezTo>
                  <a:cubicBezTo>
                    <a:pt x="419" y="1304"/>
                    <a:pt x="404" y="1296"/>
                    <a:pt x="364" y="1312"/>
                  </a:cubicBezTo>
                  <a:cubicBezTo>
                    <a:pt x="333" y="1336"/>
                    <a:pt x="309" y="1376"/>
                    <a:pt x="269" y="1399"/>
                  </a:cubicBezTo>
                  <a:cubicBezTo>
                    <a:pt x="230" y="1423"/>
                    <a:pt x="261" y="1454"/>
                    <a:pt x="253" y="1502"/>
                  </a:cubicBezTo>
                  <a:cubicBezTo>
                    <a:pt x="246" y="1549"/>
                    <a:pt x="198" y="1613"/>
                    <a:pt x="182" y="1636"/>
                  </a:cubicBezTo>
                  <a:cubicBezTo>
                    <a:pt x="175" y="1652"/>
                    <a:pt x="135" y="1644"/>
                    <a:pt x="119" y="1676"/>
                  </a:cubicBezTo>
                  <a:cubicBezTo>
                    <a:pt x="103" y="1707"/>
                    <a:pt x="135" y="1715"/>
                    <a:pt x="135" y="1755"/>
                  </a:cubicBezTo>
                  <a:cubicBezTo>
                    <a:pt x="127" y="1794"/>
                    <a:pt x="119" y="1771"/>
                    <a:pt x="119" y="1802"/>
                  </a:cubicBezTo>
                  <a:cubicBezTo>
                    <a:pt x="111" y="1826"/>
                    <a:pt x="143" y="1810"/>
                    <a:pt x="166" y="1826"/>
                  </a:cubicBezTo>
                  <a:cubicBezTo>
                    <a:pt x="190" y="1842"/>
                    <a:pt x="190" y="1842"/>
                    <a:pt x="198" y="1881"/>
                  </a:cubicBezTo>
                  <a:cubicBezTo>
                    <a:pt x="198" y="1921"/>
                    <a:pt x="159" y="1905"/>
                    <a:pt x="159" y="1937"/>
                  </a:cubicBezTo>
                  <a:cubicBezTo>
                    <a:pt x="159" y="1960"/>
                    <a:pt x="119" y="1968"/>
                    <a:pt x="103" y="1968"/>
                  </a:cubicBezTo>
                  <a:cubicBezTo>
                    <a:pt x="87" y="1968"/>
                    <a:pt x="72" y="1968"/>
                    <a:pt x="64" y="1968"/>
                  </a:cubicBezTo>
                  <a:cubicBezTo>
                    <a:pt x="64" y="1984"/>
                    <a:pt x="48" y="2000"/>
                    <a:pt x="32" y="2016"/>
                  </a:cubicBezTo>
                  <a:cubicBezTo>
                    <a:pt x="0" y="2031"/>
                    <a:pt x="48" y="2071"/>
                    <a:pt x="48" y="2071"/>
                  </a:cubicBezTo>
                  <a:cubicBezTo>
                    <a:pt x="1423" y="2854"/>
                    <a:pt x="1423" y="2854"/>
                    <a:pt x="1423" y="2854"/>
                  </a:cubicBezTo>
                  <a:cubicBezTo>
                    <a:pt x="1423" y="2854"/>
                    <a:pt x="1629" y="2870"/>
                    <a:pt x="1684" y="2885"/>
                  </a:cubicBezTo>
                  <a:cubicBezTo>
                    <a:pt x="1716" y="2901"/>
                    <a:pt x="1969" y="2925"/>
                    <a:pt x="2190" y="2948"/>
                  </a:cubicBezTo>
                  <a:cubicBezTo>
                    <a:pt x="2530" y="284"/>
                    <a:pt x="2530" y="284"/>
                    <a:pt x="2530" y="284"/>
                  </a:cubicBezTo>
                  <a:cubicBezTo>
                    <a:pt x="1526" y="166"/>
                    <a:pt x="918" y="39"/>
                    <a:pt x="752" y="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05" name="Freeform 51"/>
            <p:cNvSpPr>
              <a:spLocks noChangeArrowheads="1"/>
            </p:cNvSpPr>
            <p:nvPr/>
          </p:nvSpPr>
          <p:spPr bwMode="auto">
            <a:xfrm>
              <a:off x="13637760" y="7225956"/>
              <a:ext cx="1326643" cy="1556255"/>
            </a:xfrm>
            <a:custGeom>
              <a:avLst/>
              <a:gdLst>
                <a:gd name="T0" fmla="*/ 2174 w 2523"/>
                <a:gd name="T1" fmla="*/ 2956 h 2957"/>
                <a:gd name="T2" fmla="*/ 1407 w 2523"/>
                <a:gd name="T3" fmla="*/ 2862 h 2957"/>
                <a:gd name="T4" fmla="*/ 0 w 2523"/>
                <a:gd name="T5" fmla="*/ 2039 h 2957"/>
                <a:gd name="T6" fmla="*/ 40 w 2523"/>
                <a:gd name="T7" fmla="*/ 1976 h 2957"/>
                <a:gd name="T8" fmla="*/ 143 w 2523"/>
                <a:gd name="T9" fmla="*/ 1945 h 2957"/>
                <a:gd name="T10" fmla="*/ 174 w 2523"/>
                <a:gd name="T11" fmla="*/ 1889 h 2957"/>
                <a:gd name="T12" fmla="*/ 95 w 2523"/>
                <a:gd name="T13" fmla="*/ 1810 h 2957"/>
                <a:gd name="T14" fmla="*/ 103 w 2523"/>
                <a:gd name="T15" fmla="*/ 1723 h 2957"/>
                <a:gd name="T16" fmla="*/ 166 w 2523"/>
                <a:gd name="T17" fmla="*/ 1636 h 2957"/>
                <a:gd name="T18" fmla="*/ 230 w 2523"/>
                <a:gd name="T19" fmla="*/ 1462 h 2957"/>
                <a:gd name="T20" fmla="*/ 348 w 2523"/>
                <a:gd name="T21" fmla="*/ 1320 h 2957"/>
                <a:gd name="T22" fmla="*/ 411 w 2523"/>
                <a:gd name="T23" fmla="*/ 1249 h 2957"/>
                <a:gd name="T24" fmla="*/ 317 w 2523"/>
                <a:gd name="T25" fmla="*/ 1059 h 2957"/>
                <a:gd name="T26" fmla="*/ 277 w 2523"/>
                <a:gd name="T27" fmla="*/ 956 h 2957"/>
                <a:gd name="T28" fmla="*/ 317 w 2523"/>
                <a:gd name="T29" fmla="*/ 854 h 2957"/>
                <a:gd name="T30" fmla="*/ 309 w 2523"/>
                <a:gd name="T31" fmla="*/ 688 h 2957"/>
                <a:gd name="T32" fmla="*/ 356 w 2523"/>
                <a:gd name="T33" fmla="*/ 514 h 2957"/>
                <a:gd name="T34" fmla="*/ 348 w 2523"/>
                <a:gd name="T35" fmla="*/ 435 h 2957"/>
                <a:gd name="T36" fmla="*/ 419 w 2523"/>
                <a:gd name="T37" fmla="*/ 379 h 2957"/>
                <a:gd name="T38" fmla="*/ 514 w 2523"/>
                <a:gd name="T39" fmla="*/ 466 h 2957"/>
                <a:gd name="T40" fmla="*/ 585 w 2523"/>
                <a:gd name="T41" fmla="*/ 411 h 2957"/>
                <a:gd name="T42" fmla="*/ 688 w 2523"/>
                <a:gd name="T43" fmla="*/ 0 h 2957"/>
                <a:gd name="T44" fmla="*/ 720 w 2523"/>
                <a:gd name="T45" fmla="*/ 8 h 2957"/>
                <a:gd name="T46" fmla="*/ 736 w 2523"/>
                <a:gd name="T47" fmla="*/ 8 h 2957"/>
                <a:gd name="T48" fmla="*/ 2522 w 2523"/>
                <a:gd name="T49" fmla="*/ 292 h 2957"/>
                <a:gd name="T50" fmla="*/ 1407 w 2523"/>
                <a:gd name="T51" fmla="*/ 2854 h 2957"/>
                <a:gd name="T52" fmla="*/ 1993 w 2523"/>
                <a:gd name="T53" fmla="*/ 2933 h 2957"/>
                <a:gd name="T54" fmla="*/ 807 w 2523"/>
                <a:gd name="T55" fmla="*/ 32 h 2957"/>
                <a:gd name="T56" fmla="*/ 712 w 2523"/>
                <a:gd name="T57" fmla="*/ 16 h 2957"/>
                <a:gd name="T58" fmla="*/ 688 w 2523"/>
                <a:gd name="T59" fmla="*/ 8 h 2957"/>
                <a:gd name="T60" fmla="*/ 530 w 2523"/>
                <a:gd name="T61" fmla="*/ 466 h 2957"/>
                <a:gd name="T62" fmla="*/ 483 w 2523"/>
                <a:gd name="T63" fmla="*/ 419 h 2957"/>
                <a:gd name="T64" fmla="*/ 348 w 2523"/>
                <a:gd name="T65" fmla="*/ 403 h 2957"/>
                <a:gd name="T66" fmla="*/ 356 w 2523"/>
                <a:gd name="T67" fmla="*/ 458 h 2957"/>
                <a:gd name="T68" fmla="*/ 332 w 2523"/>
                <a:gd name="T69" fmla="*/ 648 h 2957"/>
                <a:gd name="T70" fmla="*/ 340 w 2523"/>
                <a:gd name="T71" fmla="*/ 806 h 2957"/>
                <a:gd name="T72" fmla="*/ 285 w 2523"/>
                <a:gd name="T73" fmla="*/ 917 h 2957"/>
                <a:gd name="T74" fmla="*/ 317 w 2523"/>
                <a:gd name="T75" fmla="*/ 1036 h 2957"/>
                <a:gd name="T76" fmla="*/ 396 w 2523"/>
                <a:gd name="T77" fmla="*/ 1217 h 2957"/>
                <a:gd name="T78" fmla="*/ 388 w 2523"/>
                <a:gd name="T79" fmla="*/ 1312 h 2957"/>
                <a:gd name="T80" fmla="*/ 253 w 2523"/>
                <a:gd name="T81" fmla="*/ 1407 h 2957"/>
                <a:gd name="T82" fmla="*/ 182 w 2523"/>
                <a:gd name="T83" fmla="*/ 1628 h 2957"/>
                <a:gd name="T84" fmla="*/ 103 w 2523"/>
                <a:gd name="T85" fmla="*/ 1684 h 2957"/>
                <a:gd name="T86" fmla="*/ 111 w 2523"/>
                <a:gd name="T87" fmla="*/ 1795 h 2957"/>
                <a:gd name="T88" fmla="*/ 150 w 2523"/>
                <a:gd name="T89" fmla="*/ 1834 h 2957"/>
                <a:gd name="T90" fmla="*/ 166 w 2523"/>
                <a:gd name="T91" fmla="*/ 1921 h 2957"/>
                <a:gd name="T92" fmla="*/ 48 w 2523"/>
                <a:gd name="T93" fmla="*/ 1984 h 2957"/>
                <a:gd name="T94" fmla="*/ 32 w 2523"/>
                <a:gd name="T95" fmla="*/ 2071 h 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23" h="2957">
                  <a:moveTo>
                    <a:pt x="2174" y="2956"/>
                  </a:moveTo>
                  <a:lnTo>
                    <a:pt x="2174" y="2956"/>
                  </a:lnTo>
                  <a:lnTo>
                    <a:pt x="2174" y="2956"/>
                  </a:lnTo>
                  <a:cubicBezTo>
                    <a:pt x="2111" y="2949"/>
                    <a:pt x="2056" y="2941"/>
                    <a:pt x="1993" y="2941"/>
                  </a:cubicBezTo>
                  <a:cubicBezTo>
                    <a:pt x="1826" y="2925"/>
                    <a:pt x="1692" y="2909"/>
                    <a:pt x="1668" y="2901"/>
                  </a:cubicBezTo>
                  <a:cubicBezTo>
                    <a:pt x="1613" y="2885"/>
                    <a:pt x="1407" y="2862"/>
                    <a:pt x="1407" y="2862"/>
                  </a:cubicBezTo>
                  <a:lnTo>
                    <a:pt x="1407" y="2862"/>
                  </a:lnTo>
                  <a:cubicBezTo>
                    <a:pt x="32" y="2079"/>
                    <a:pt x="32" y="2079"/>
                    <a:pt x="32" y="2079"/>
                  </a:cubicBezTo>
                  <a:cubicBezTo>
                    <a:pt x="24" y="2079"/>
                    <a:pt x="0" y="2055"/>
                    <a:pt x="0" y="2039"/>
                  </a:cubicBezTo>
                  <a:cubicBezTo>
                    <a:pt x="0" y="2032"/>
                    <a:pt x="8" y="2024"/>
                    <a:pt x="16" y="2016"/>
                  </a:cubicBezTo>
                  <a:cubicBezTo>
                    <a:pt x="32" y="2000"/>
                    <a:pt x="48" y="1992"/>
                    <a:pt x="40" y="1984"/>
                  </a:cubicBezTo>
                  <a:cubicBezTo>
                    <a:pt x="40" y="1976"/>
                    <a:pt x="40" y="1976"/>
                    <a:pt x="40" y="1976"/>
                  </a:cubicBezTo>
                  <a:lnTo>
                    <a:pt x="40" y="1976"/>
                  </a:lnTo>
                  <a:cubicBezTo>
                    <a:pt x="56" y="1976"/>
                    <a:pt x="71" y="1968"/>
                    <a:pt x="87" y="1968"/>
                  </a:cubicBezTo>
                  <a:cubicBezTo>
                    <a:pt x="95" y="1968"/>
                    <a:pt x="135" y="1968"/>
                    <a:pt x="143" y="1945"/>
                  </a:cubicBezTo>
                  <a:cubicBezTo>
                    <a:pt x="143" y="1929"/>
                    <a:pt x="150" y="1921"/>
                    <a:pt x="159" y="1921"/>
                  </a:cubicBezTo>
                  <a:cubicBezTo>
                    <a:pt x="166" y="1913"/>
                    <a:pt x="174" y="1913"/>
                    <a:pt x="174" y="1889"/>
                  </a:cubicBezTo>
                  <a:lnTo>
                    <a:pt x="174" y="1889"/>
                  </a:lnTo>
                  <a:cubicBezTo>
                    <a:pt x="174" y="1850"/>
                    <a:pt x="166" y="1850"/>
                    <a:pt x="150" y="1834"/>
                  </a:cubicBezTo>
                  <a:cubicBezTo>
                    <a:pt x="135" y="1834"/>
                    <a:pt x="127" y="1834"/>
                    <a:pt x="119" y="1834"/>
                  </a:cubicBezTo>
                  <a:cubicBezTo>
                    <a:pt x="111" y="1826"/>
                    <a:pt x="95" y="1826"/>
                    <a:pt x="95" y="1810"/>
                  </a:cubicBezTo>
                  <a:cubicBezTo>
                    <a:pt x="95" y="1795"/>
                    <a:pt x="103" y="1795"/>
                    <a:pt x="103" y="1786"/>
                  </a:cubicBezTo>
                  <a:cubicBezTo>
                    <a:pt x="111" y="1786"/>
                    <a:pt x="111" y="1779"/>
                    <a:pt x="111" y="1763"/>
                  </a:cubicBezTo>
                  <a:cubicBezTo>
                    <a:pt x="111" y="1747"/>
                    <a:pt x="111" y="1739"/>
                    <a:pt x="103" y="1723"/>
                  </a:cubicBezTo>
                  <a:cubicBezTo>
                    <a:pt x="95" y="1708"/>
                    <a:pt x="87" y="1700"/>
                    <a:pt x="95" y="1684"/>
                  </a:cubicBezTo>
                  <a:cubicBezTo>
                    <a:pt x="111" y="1660"/>
                    <a:pt x="127" y="1660"/>
                    <a:pt x="135" y="1652"/>
                  </a:cubicBezTo>
                  <a:cubicBezTo>
                    <a:pt x="150" y="1652"/>
                    <a:pt x="159" y="1644"/>
                    <a:pt x="166" y="1636"/>
                  </a:cubicBezTo>
                  <a:cubicBezTo>
                    <a:pt x="166" y="1636"/>
                    <a:pt x="174" y="1628"/>
                    <a:pt x="174" y="1621"/>
                  </a:cubicBezTo>
                  <a:cubicBezTo>
                    <a:pt x="198" y="1589"/>
                    <a:pt x="230" y="1542"/>
                    <a:pt x="237" y="1510"/>
                  </a:cubicBezTo>
                  <a:cubicBezTo>
                    <a:pt x="237" y="1486"/>
                    <a:pt x="237" y="1478"/>
                    <a:pt x="230" y="1462"/>
                  </a:cubicBezTo>
                  <a:cubicBezTo>
                    <a:pt x="230" y="1439"/>
                    <a:pt x="230" y="1415"/>
                    <a:pt x="253" y="1399"/>
                  </a:cubicBezTo>
                  <a:cubicBezTo>
                    <a:pt x="277" y="1391"/>
                    <a:pt x="285" y="1375"/>
                    <a:pt x="301" y="1360"/>
                  </a:cubicBezTo>
                  <a:cubicBezTo>
                    <a:pt x="317" y="1344"/>
                    <a:pt x="332" y="1328"/>
                    <a:pt x="348" y="1320"/>
                  </a:cubicBezTo>
                  <a:cubicBezTo>
                    <a:pt x="364" y="1312"/>
                    <a:pt x="380" y="1304"/>
                    <a:pt x="388" y="1304"/>
                  </a:cubicBezTo>
                  <a:cubicBezTo>
                    <a:pt x="396" y="1296"/>
                    <a:pt x="403" y="1296"/>
                    <a:pt x="411" y="1289"/>
                  </a:cubicBezTo>
                  <a:cubicBezTo>
                    <a:pt x="411" y="1281"/>
                    <a:pt x="419" y="1265"/>
                    <a:pt x="411" y="1249"/>
                  </a:cubicBezTo>
                  <a:cubicBezTo>
                    <a:pt x="411" y="1233"/>
                    <a:pt x="403" y="1225"/>
                    <a:pt x="388" y="1217"/>
                  </a:cubicBezTo>
                  <a:cubicBezTo>
                    <a:pt x="364" y="1209"/>
                    <a:pt x="348" y="1138"/>
                    <a:pt x="340" y="1115"/>
                  </a:cubicBezTo>
                  <a:cubicBezTo>
                    <a:pt x="340" y="1091"/>
                    <a:pt x="332" y="1083"/>
                    <a:pt x="317" y="1059"/>
                  </a:cubicBezTo>
                  <a:cubicBezTo>
                    <a:pt x="317" y="1059"/>
                    <a:pt x="317" y="1051"/>
                    <a:pt x="309" y="1044"/>
                  </a:cubicBezTo>
                  <a:cubicBezTo>
                    <a:pt x="301" y="1028"/>
                    <a:pt x="293" y="1020"/>
                    <a:pt x="293" y="1012"/>
                  </a:cubicBezTo>
                  <a:cubicBezTo>
                    <a:pt x="277" y="1004"/>
                    <a:pt x="269" y="988"/>
                    <a:pt x="277" y="956"/>
                  </a:cubicBezTo>
                  <a:cubicBezTo>
                    <a:pt x="277" y="941"/>
                    <a:pt x="277" y="925"/>
                    <a:pt x="277" y="917"/>
                  </a:cubicBezTo>
                  <a:cubicBezTo>
                    <a:pt x="277" y="893"/>
                    <a:pt x="277" y="885"/>
                    <a:pt x="293" y="869"/>
                  </a:cubicBezTo>
                  <a:cubicBezTo>
                    <a:pt x="301" y="862"/>
                    <a:pt x="309" y="854"/>
                    <a:pt x="317" y="854"/>
                  </a:cubicBezTo>
                  <a:cubicBezTo>
                    <a:pt x="332" y="846"/>
                    <a:pt x="340" y="838"/>
                    <a:pt x="332" y="806"/>
                  </a:cubicBezTo>
                  <a:cubicBezTo>
                    <a:pt x="332" y="783"/>
                    <a:pt x="324" y="767"/>
                    <a:pt x="324" y="751"/>
                  </a:cubicBezTo>
                  <a:cubicBezTo>
                    <a:pt x="317" y="735"/>
                    <a:pt x="309" y="719"/>
                    <a:pt x="309" y="688"/>
                  </a:cubicBezTo>
                  <a:cubicBezTo>
                    <a:pt x="309" y="664"/>
                    <a:pt x="324" y="656"/>
                    <a:pt x="332" y="648"/>
                  </a:cubicBezTo>
                  <a:cubicBezTo>
                    <a:pt x="340" y="632"/>
                    <a:pt x="348" y="625"/>
                    <a:pt x="340" y="601"/>
                  </a:cubicBezTo>
                  <a:cubicBezTo>
                    <a:pt x="332" y="553"/>
                    <a:pt x="340" y="530"/>
                    <a:pt x="356" y="514"/>
                  </a:cubicBezTo>
                  <a:cubicBezTo>
                    <a:pt x="364" y="498"/>
                    <a:pt x="356" y="490"/>
                    <a:pt x="348" y="458"/>
                  </a:cubicBezTo>
                  <a:cubicBezTo>
                    <a:pt x="348" y="451"/>
                    <a:pt x="348" y="451"/>
                    <a:pt x="348" y="451"/>
                  </a:cubicBezTo>
                  <a:cubicBezTo>
                    <a:pt x="348" y="443"/>
                    <a:pt x="348" y="443"/>
                    <a:pt x="348" y="435"/>
                  </a:cubicBezTo>
                  <a:cubicBezTo>
                    <a:pt x="340" y="419"/>
                    <a:pt x="332" y="403"/>
                    <a:pt x="340" y="395"/>
                  </a:cubicBezTo>
                  <a:cubicBezTo>
                    <a:pt x="348" y="387"/>
                    <a:pt x="364" y="379"/>
                    <a:pt x="380" y="379"/>
                  </a:cubicBezTo>
                  <a:cubicBezTo>
                    <a:pt x="396" y="379"/>
                    <a:pt x="411" y="379"/>
                    <a:pt x="419" y="379"/>
                  </a:cubicBezTo>
                  <a:cubicBezTo>
                    <a:pt x="451" y="379"/>
                    <a:pt x="475" y="387"/>
                    <a:pt x="490" y="411"/>
                  </a:cubicBezTo>
                  <a:cubicBezTo>
                    <a:pt x="498" y="427"/>
                    <a:pt x="498" y="443"/>
                    <a:pt x="506" y="451"/>
                  </a:cubicBezTo>
                  <a:cubicBezTo>
                    <a:pt x="506" y="466"/>
                    <a:pt x="506" y="466"/>
                    <a:pt x="514" y="466"/>
                  </a:cubicBezTo>
                  <a:cubicBezTo>
                    <a:pt x="514" y="466"/>
                    <a:pt x="522" y="466"/>
                    <a:pt x="530" y="458"/>
                  </a:cubicBezTo>
                  <a:cubicBezTo>
                    <a:pt x="538" y="458"/>
                    <a:pt x="538" y="458"/>
                    <a:pt x="538" y="458"/>
                  </a:cubicBezTo>
                  <a:cubicBezTo>
                    <a:pt x="570" y="435"/>
                    <a:pt x="577" y="435"/>
                    <a:pt x="585" y="411"/>
                  </a:cubicBezTo>
                  <a:cubicBezTo>
                    <a:pt x="601" y="379"/>
                    <a:pt x="680" y="24"/>
                    <a:pt x="680" y="8"/>
                  </a:cubicBezTo>
                  <a:cubicBezTo>
                    <a:pt x="680" y="0"/>
                    <a:pt x="680" y="0"/>
                    <a:pt x="688" y="0"/>
                  </a:cubicBezTo>
                  <a:lnTo>
                    <a:pt x="688" y="0"/>
                  </a:lnTo>
                  <a:lnTo>
                    <a:pt x="696" y="0"/>
                  </a:lnTo>
                  <a:lnTo>
                    <a:pt x="696" y="0"/>
                  </a:lnTo>
                  <a:cubicBezTo>
                    <a:pt x="704" y="0"/>
                    <a:pt x="704" y="0"/>
                    <a:pt x="720" y="8"/>
                  </a:cubicBezTo>
                  <a:lnTo>
                    <a:pt x="720" y="8"/>
                  </a:lnTo>
                  <a:cubicBezTo>
                    <a:pt x="728" y="8"/>
                    <a:pt x="728" y="8"/>
                    <a:pt x="736" y="8"/>
                  </a:cubicBezTo>
                  <a:lnTo>
                    <a:pt x="736" y="8"/>
                  </a:lnTo>
                  <a:cubicBezTo>
                    <a:pt x="751" y="16"/>
                    <a:pt x="775" y="16"/>
                    <a:pt x="807" y="24"/>
                  </a:cubicBezTo>
                  <a:cubicBezTo>
                    <a:pt x="1052" y="71"/>
                    <a:pt x="1621" y="182"/>
                    <a:pt x="2514" y="292"/>
                  </a:cubicBezTo>
                  <a:cubicBezTo>
                    <a:pt x="2522" y="292"/>
                    <a:pt x="2522" y="292"/>
                    <a:pt x="2522" y="292"/>
                  </a:cubicBezTo>
                  <a:lnTo>
                    <a:pt x="2522" y="292"/>
                  </a:lnTo>
                  <a:cubicBezTo>
                    <a:pt x="2174" y="2956"/>
                    <a:pt x="2174" y="2956"/>
                    <a:pt x="2174" y="2956"/>
                  </a:cubicBezTo>
                  <a:lnTo>
                    <a:pt x="1407" y="2854"/>
                  </a:lnTo>
                  <a:lnTo>
                    <a:pt x="1407" y="2854"/>
                  </a:lnTo>
                  <a:cubicBezTo>
                    <a:pt x="1423" y="2862"/>
                    <a:pt x="1621" y="2878"/>
                    <a:pt x="1668" y="2893"/>
                  </a:cubicBezTo>
                  <a:cubicBezTo>
                    <a:pt x="1692" y="2901"/>
                    <a:pt x="1834" y="2917"/>
                    <a:pt x="1993" y="2933"/>
                  </a:cubicBezTo>
                  <a:cubicBezTo>
                    <a:pt x="2056" y="2941"/>
                    <a:pt x="2111" y="2941"/>
                    <a:pt x="2166" y="2949"/>
                  </a:cubicBezTo>
                  <a:cubicBezTo>
                    <a:pt x="2514" y="300"/>
                    <a:pt x="2514" y="300"/>
                    <a:pt x="2514" y="300"/>
                  </a:cubicBezTo>
                  <a:cubicBezTo>
                    <a:pt x="1613" y="190"/>
                    <a:pt x="1044" y="79"/>
                    <a:pt x="807" y="32"/>
                  </a:cubicBezTo>
                  <a:cubicBezTo>
                    <a:pt x="775" y="24"/>
                    <a:pt x="751" y="16"/>
                    <a:pt x="736" y="16"/>
                  </a:cubicBezTo>
                  <a:lnTo>
                    <a:pt x="736" y="16"/>
                  </a:lnTo>
                  <a:cubicBezTo>
                    <a:pt x="712" y="16"/>
                    <a:pt x="712" y="16"/>
                    <a:pt x="712" y="16"/>
                  </a:cubicBezTo>
                  <a:cubicBezTo>
                    <a:pt x="704" y="8"/>
                    <a:pt x="696" y="8"/>
                    <a:pt x="696" y="8"/>
                  </a:cubicBezTo>
                  <a:lnTo>
                    <a:pt x="696" y="8"/>
                  </a:lnTo>
                  <a:lnTo>
                    <a:pt x="688" y="8"/>
                  </a:lnTo>
                  <a:cubicBezTo>
                    <a:pt x="688" y="47"/>
                    <a:pt x="601" y="387"/>
                    <a:pt x="593" y="411"/>
                  </a:cubicBezTo>
                  <a:cubicBezTo>
                    <a:pt x="577" y="443"/>
                    <a:pt x="570" y="443"/>
                    <a:pt x="538" y="466"/>
                  </a:cubicBezTo>
                  <a:cubicBezTo>
                    <a:pt x="530" y="466"/>
                    <a:pt x="530" y="466"/>
                    <a:pt x="530" y="466"/>
                  </a:cubicBezTo>
                  <a:cubicBezTo>
                    <a:pt x="522" y="474"/>
                    <a:pt x="522" y="474"/>
                    <a:pt x="514" y="474"/>
                  </a:cubicBezTo>
                  <a:cubicBezTo>
                    <a:pt x="498" y="474"/>
                    <a:pt x="498" y="466"/>
                    <a:pt x="498" y="451"/>
                  </a:cubicBezTo>
                  <a:cubicBezTo>
                    <a:pt x="490" y="443"/>
                    <a:pt x="490" y="427"/>
                    <a:pt x="483" y="419"/>
                  </a:cubicBezTo>
                  <a:cubicBezTo>
                    <a:pt x="467" y="395"/>
                    <a:pt x="451" y="387"/>
                    <a:pt x="419" y="387"/>
                  </a:cubicBezTo>
                  <a:cubicBezTo>
                    <a:pt x="411" y="387"/>
                    <a:pt x="396" y="387"/>
                    <a:pt x="380" y="387"/>
                  </a:cubicBezTo>
                  <a:cubicBezTo>
                    <a:pt x="364" y="387"/>
                    <a:pt x="356" y="395"/>
                    <a:pt x="348" y="403"/>
                  </a:cubicBezTo>
                  <a:cubicBezTo>
                    <a:pt x="340" y="411"/>
                    <a:pt x="348" y="419"/>
                    <a:pt x="348" y="435"/>
                  </a:cubicBezTo>
                  <a:cubicBezTo>
                    <a:pt x="356" y="435"/>
                    <a:pt x="356" y="443"/>
                    <a:pt x="356" y="451"/>
                  </a:cubicBezTo>
                  <a:cubicBezTo>
                    <a:pt x="356" y="458"/>
                    <a:pt x="356" y="458"/>
                    <a:pt x="356" y="458"/>
                  </a:cubicBezTo>
                  <a:cubicBezTo>
                    <a:pt x="364" y="490"/>
                    <a:pt x="372" y="506"/>
                    <a:pt x="356" y="522"/>
                  </a:cubicBezTo>
                  <a:cubicBezTo>
                    <a:pt x="348" y="530"/>
                    <a:pt x="340" y="553"/>
                    <a:pt x="348" y="601"/>
                  </a:cubicBezTo>
                  <a:cubicBezTo>
                    <a:pt x="356" y="632"/>
                    <a:pt x="340" y="640"/>
                    <a:pt x="332" y="648"/>
                  </a:cubicBezTo>
                  <a:cubicBezTo>
                    <a:pt x="324" y="664"/>
                    <a:pt x="317" y="672"/>
                    <a:pt x="317" y="688"/>
                  </a:cubicBezTo>
                  <a:cubicBezTo>
                    <a:pt x="317" y="719"/>
                    <a:pt x="324" y="735"/>
                    <a:pt x="332" y="751"/>
                  </a:cubicBezTo>
                  <a:cubicBezTo>
                    <a:pt x="332" y="767"/>
                    <a:pt x="340" y="783"/>
                    <a:pt x="340" y="806"/>
                  </a:cubicBezTo>
                  <a:cubicBezTo>
                    <a:pt x="348" y="838"/>
                    <a:pt x="332" y="846"/>
                    <a:pt x="317" y="854"/>
                  </a:cubicBezTo>
                  <a:cubicBezTo>
                    <a:pt x="317" y="862"/>
                    <a:pt x="309" y="862"/>
                    <a:pt x="301" y="869"/>
                  </a:cubicBezTo>
                  <a:cubicBezTo>
                    <a:pt x="285" y="885"/>
                    <a:pt x="285" y="901"/>
                    <a:pt x="285" y="917"/>
                  </a:cubicBezTo>
                  <a:cubicBezTo>
                    <a:pt x="285" y="925"/>
                    <a:pt x="285" y="941"/>
                    <a:pt x="285" y="964"/>
                  </a:cubicBezTo>
                  <a:cubicBezTo>
                    <a:pt x="277" y="988"/>
                    <a:pt x="285" y="996"/>
                    <a:pt x="293" y="1012"/>
                  </a:cubicBezTo>
                  <a:cubicBezTo>
                    <a:pt x="301" y="1020"/>
                    <a:pt x="309" y="1028"/>
                    <a:pt x="317" y="1036"/>
                  </a:cubicBezTo>
                  <a:cubicBezTo>
                    <a:pt x="317" y="1044"/>
                    <a:pt x="324" y="1051"/>
                    <a:pt x="324" y="1059"/>
                  </a:cubicBezTo>
                  <a:cubicBezTo>
                    <a:pt x="340" y="1075"/>
                    <a:pt x="348" y="1091"/>
                    <a:pt x="348" y="1115"/>
                  </a:cubicBezTo>
                  <a:cubicBezTo>
                    <a:pt x="348" y="1138"/>
                    <a:pt x="372" y="1202"/>
                    <a:pt x="396" y="1217"/>
                  </a:cubicBezTo>
                  <a:cubicBezTo>
                    <a:pt x="403" y="1217"/>
                    <a:pt x="419" y="1233"/>
                    <a:pt x="419" y="1249"/>
                  </a:cubicBezTo>
                  <a:cubicBezTo>
                    <a:pt x="427" y="1265"/>
                    <a:pt x="419" y="1281"/>
                    <a:pt x="419" y="1289"/>
                  </a:cubicBezTo>
                  <a:cubicBezTo>
                    <a:pt x="411" y="1304"/>
                    <a:pt x="396" y="1304"/>
                    <a:pt x="388" y="1312"/>
                  </a:cubicBezTo>
                  <a:cubicBezTo>
                    <a:pt x="380" y="1312"/>
                    <a:pt x="364" y="1320"/>
                    <a:pt x="356" y="1328"/>
                  </a:cubicBezTo>
                  <a:cubicBezTo>
                    <a:pt x="332" y="1336"/>
                    <a:pt x="324" y="1352"/>
                    <a:pt x="309" y="1368"/>
                  </a:cubicBezTo>
                  <a:cubicBezTo>
                    <a:pt x="293" y="1384"/>
                    <a:pt x="277" y="1399"/>
                    <a:pt x="253" y="1407"/>
                  </a:cubicBezTo>
                  <a:cubicBezTo>
                    <a:pt x="237" y="1423"/>
                    <a:pt x="237" y="1439"/>
                    <a:pt x="237" y="1462"/>
                  </a:cubicBezTo>
                  <a:cubicBezTo>
                    <a:pt x="245" y="1470"/>
                    <a:pt x="245" y="1486"/>
                    <a:pt x="245" y="1510"/>
                  </a:cubicBezTo>
                  <a:cubicBezTo>
                    <a:pt x="237" y="1549"/>
                    <a:pt x="198" y="1597"/>
                    <a:pt x="182" y="1628"/>
                  </a:cubicBezTo>
                  <a:cubicBezTo>
                    <a:pt x="174" y="1636"/>
                    <a:pt x="174" y="1636"/>
                    <a:pt x="174" y="1644"/>
                  </a:cubicBezTo>
                  <a:cubicBezTo>
                    <a:pt x="166" y="1652"/>
                    <a:pt x="150" y="1660"/>
                    <a:pt x="143" y="1660"/>
                  </a:cubicBezTo>
                  <a:cubicBezTo>
                    <a:pt x="127" y="1668"/>
                    <a:pt x="111" y="1668"/>
                    <a:pt x="103" y="1684"/>
                  </a:cubicBezTo>
                  <a:cubicBezTo>
                    <a:pt x="95" y="1700"/>
                    <a:pt x="103" y="1708"/>
                    <a:pt x="111" y="1723"/>
                  </a:cubicBezTo>
                  <a:cubicBezTo>
                    <a:pt x="119" y="1731"/>
                    <a:pt x="119" y="1747"/>
                    <a:pt x="119" y="1763"/>
                  </a:cubicBezTo>
                  <a:cubicBezTo>
                    <a:pt x="119" y="1786"/>
                    <a:pt x="111" y="1786"/>
                    <a:pt x="111" y="1795"/>
                  </a:cubicBezTo>
                  <a:cubicBezTo>
                    <a:pt x="103" y="1795"/>
                    <a:pt x="103" y="1795"/>
                    <a:pt x="103" y="1810"/>
                  </a:cubicBezTo>
                  <a:cubicBezTo>
                    <a:pt x="103" y="1818"/>
                    <a:pt x="111" y="1826"/>
                    <a:pt x="119" y="1826"/>
                  </a:cubicBezTo>
                  <a:cubicBezTo>
                    <a:pt x="127" y="1826"/>
                    <a:pt x="143" y="1826"/>
                    <a:pt x="150" y="1834"/>
                  </a:cubicBezTo>
                  <a:cubicBezTo>
                    <a:pt x="174" y="1842"/>
                    <a:pt x="174" y="1850"/>
                    <a:pt x="182" y="1889"/>
                  </a:cubicBezTo>
                  <a:lnTo>
                    <a:pt x="182" y="1889"/>
                  </a:lnTo>
                  <a:cubicBezTo>
                    <a:pt x="182" y="1913"/>
                    <a:pt x="174" y="1921"/>
                    <a:pt x="166" y="1921"/>
                  </a:cubicBezTo>
                  <a:cubicBezTo>
                    <a:pt x="159" y="1929"/>
                    <a:pt x="150" y="1929"/>
                    <a:pt x="150" y="1945"/>
                  </a:cubicBezTo>
                  <a:cubicBezTo>
                    <a:pt x="143" y="1976"/>
                    <a:pt x="95" y="1976"/>
                    <a:pt x="87" y="1976"/>
                  </a:cubicBezTo>
                  <a:cubicBezTo>
                    <a:pt x="71" y="1976"/>
                    <a:pt x="64" y="1976"/>
                    <a:pt x="48" y="1984"/>
                  </a:cubicBezTo>
                  <a:cubicBezTo>
                    <a:pt x="56" y="1992"/>
                    <a:pt x="40" y="2008"/>
                    <a:pt x="16" y="2024"/>
                  </a:cubicBezTo>
                  <a:cubicBezTo>
                    <a:pt x="16" y="2032"/>
                    <a:pt x="8" y="2032"/>
                    <a:pt x="8" y="2039"/>
                  </a:cubicBezTo>
                  <a:cubicBezTo>
                    <a:pt x="8" y="2055"/>
                    <a:pt x="32" y="2071"/>
                    <a:pt x="32" y="2071"/>
                  </a:cubicBezTo>
                  <a:cubicBezTo>
                    <a:pt x="1407" y="2854"/>
                    <a:pt x="1407" y="2854"/>
                    <a:pt x="1407" y="2854"/>
                  </a:cubicBezTo>
                  <a:lnTo>
                    <a:pt x="2174" y="2956"/>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06" name="Freeform 52"/>
            <p:cNvSpPr>
              <a:spLocks noChangeArrowheads="1"/>
            </p:cNvSpPr>
            <p:nvPr/>
          </p:nvSpPr>
          <p:spPr bwMode="auto">
            <a:xfrm>
              <a:off x="14959764" y="6381728"/>
              <a:ext cx="1435651" cy="1117905"/>
            </a:xfrm>
            <a:custGeom>
              <a:avLst/>
              <a:gdLst>
                <a:gd name="T0" fmla="*/ 2720 w 2729"/>
                <a:gd name="T1" fmla="*/ 269 h 2127"/>
                <a:gd name="T2" fmla="*/ 2720 w 2729"/>
                <a:gd name="T3" fmla="*/ 269 h 2127"/>
                <a:gd name="T4" fmla="*/ 2649 w 2729"/>
                <a:gd name="T5" fmla="*/ 222 h 2127"/>
                <a:gd name="T6" fmla="*/ 245 w 2729"/>
                <a:gd name="T7" fmla="*/ 0 h 2127"/>
                <a:gd name="T8" fmla="*/ 0 w 2729"/>
                <a:gd name="T9" fmla="*/ 1896 h 2127"/>
                <a:gd name="T10" fmla="*/ 1890 w 2729"/>
                <a:gd name="T11" fmla="*/ 2078 h 2127"/>
                <a:gd name="T12" fmla="*/ 1898 w 2729"/>
                <a:gd name="T13" fmla="*/ 2078 h 2127"/>
                <a:gd name="T14" fmla="*/ 2253 w 2729"/>
                <a:gd name="T15" fmla="*/ 2102 h 2127"/>
                <a:gd name="T16" fmla="*/ 2625 w 2729"/>
                <a:gd name="T17" fmla="*/ 2126 h 2127"/>
                <a:gd name="T18" fmla="*/ 2720 w 2729"/>
                <a:gd name="T19" fmla="*/ 269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9" h="2127">
                  <a:moveTo>
                    <a:pt x="2720" y="269"/>
                  </a:moveTo>
                  <a:lnTo>
                    <a:pt x="2720" y="269"/>
                  </a:lnTo>
                  <a:cubicBezTo>
                    <a:pt x="2712" y="206"/>
                    <a:pt x="2649" y="222"/>
                    <a:pt x="2649" y="222"/>
                  </a:cubicBezTo>
                  <a:cubicBezTo>
                    <a:pt x="2269" y="269"/>
                    <a:pt x="245" y="0"/>
                    <a:pt x="245" y="0"/>
                  </a:cubicBezTo>
                  <a:cubicBezTo>
                    <a:pt x="0" y="1896"/>
                    <a:pt x="0" y="1896"/>
                    <a:pt x="0" y="1896"/>
                  </a:cubicBezTo>
                  <a:cubicBezTo>
                    <a:pt x="522" y="1968"/>
                    <a:pt x="1155" y="2031"/>
                    <a:pt x="1890" y="2078"/>
                  </a:cubicBezTo>
                  <a:lnTo>
                    <a:pt x="1898" y="2078"/>
                  </a:lnTo>
                  <a:cubicBezTo>
                    <a:pt x="2016" y="2086"/>
                    <a:pt x="2135" y="2094"/>
                    <a:pt x="2253" y="2102"/>
                  </a:cubicBezTo>
                  <a:cubicBezTo>
                    <a:pt x="2380" y="2110"/>
                    <a:pt x="2498" y="2118"/>
                    <a:pt x="2625" y="2126"/>
                  </a:cubicBezTo>
                  <a:cubicBezTo>
                    <a:pt x="2664" y="1493"/>
                    <a:pt x="2728" y="324"/>
                    <a:pt x="2720" y="26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07" name="Freeform 53"/>
            <p:cNvSpPr>
              <a:spLocks noChangeArrowheads="1"/>
            </p:cNvSpPr>
            <p:nvPr/>
          </p:nvSpPr>
          <p:spPr bwMode="auto">
            <a:xfrm>
              <a:off x="14959764" y="6381728"/>
              <a:ext cx="1440290" cy="1117905"/>
            </a:xfrm>
            <a:custGeom>
              <a:avLst/>
              <a:gdLst>
                <a:gd name="T0" fmla="*/ 2633 w 2737"/>
                <a:gd name="T1" fmla="*/ 2126 h 2127"/>
                <a:gd name="T2" fmla="*/ 2633 w 2737"/>
                <a:gd name="T3" fmla="*/ 2126 h 2127"/>
                <a:gd name="T4" fmla="*/ 2625 w 2737"/>
                <a:gd name="T5" fmla="*/ 2126 h 2127"/>
                <a:gd name="T6" fmla="*/ 2253 w 2737"/>
                <a:gd name="T7" fmla="*/ 2110 h 2127"/>
                <a:gd name="T8" fmla="*/ 1898 w 2737"/>
                <a:gd name="T9" fmla="*/ 2086 h 2127"/>
                <a:gd name="T10" fmla="*/ 1890 w 2737"/>
                <a:gd name="T11" fmla="*/ 2086 h 2127"/>
                <a:gd name="T12" fmla="*/ 0 w 2737"/>
                <a:gd name="T13" fmla="*/ 1904 h 2127"/>
                <a:gd name="T14" fmla="*/ 0 w 2737"/>
                <a:gd name="T15" fmla="*/ 1904 h 2127"/>
                <a:gd name="T16" fmla="*/ 0 w 2737"/>
                <a:gd name="T17" fmla="*/ 1896 h 2127"/>
                <a:gd name="T18" fmla="*/ 245 w 2737"/>
                <a:gd name="T19" fmla="*/ 0 h 2127"/>
                <a:gd name="T20" fmla="*/ 245 w 2737"/>
                <a:gd name="T21" fmla="*/ 0 h 2127"/>
                <a:gd name="T22" fmla="*/ 2514 w 2737"/>
                <a:gd name="T23" fmla="*/ 222 h 2127"/>
                <a:gd name="T24" fmla="*/ 2649 w 2737"/>
                <a:gd name="T25" fmla="*/ 222 h 2127"/>
                <a:gd name="T26" fmla="*/ 2664 w 2737"/>
                <a:gd name="T27" fmla="*/ 214 h 2127"/>
                <a:gd name="T28" fmla="*/ 2728 w 2737"/>
                <a:gd name="T29" fmla="*/ 269 h 2127"/>
                <a:gd name="T30" fmla="*/ 2633 w 2737"/>
                <a:gd name="T31" fmla="*/ 2126 h 2127"/>
                <a:gd name="T32" fmla="*/ 2633 w 2737"/>
                <a:gd name="T33" fmla="*/ 2126 h 2127"/>
                <a:gd name="T34" fmla="*/ 8 w 2737"/>
                <a:gd name="T35" fmla="*/ 1896 h 2127"/>
                <a:gd name="T36" fmla="*/ 8 w 2737"/>
                <a:gd name="T37" fmla="*/ 1896 h 2127"/>
                <a:gd name="T38" fmla="*/ 1890 w 2737"/>
                <a:gd name="T39" fmla="*/ 2078 h 2127"/>
                <a:gd name="T40" fmla="*/ 1898 w 2737"/>
                <a:gd name="T41" fmla="*/ 2078 h 2127"/>
                <a:gd name="T42" fmla="*/ 2253 w 2737"/>
                <a:gd name="T43" fmla="*/ 2102 h 2127"/>
                <a:gd name="T44" fmla="*/ 2625 w 2737"/>
                <a:gd name="T45" fmla="*/ 2118 h 2127"/>
                <a:gd name="T46" fmla="*/ 2720 w 2737"/>
                <a:gd name="T47" fmla="*/ 277 h 2127"/>
                <a:gd name="T48" fmla="*/ 2664 w 2737"/>
                <a:gd name="T49" fmla="*/ 222 h 2127"/>
                <a:gd name="T50" fmla="*/ 2649 w 2737"/>
                <a:gd name="T51" fmla="*/ 229 h 2127"/>
                <a:gd name="T52" fmla="*/ 2514 w 2737"/>
                <a:gd name="T53" fmla="*/ 229 h 2127"/>
                <a:gd name="T54" fmla="*/ 245 w 2737"/>
                <a:gd name="T55" fmla="*/ 8 h 2127"/>
                <a:gd name="T56" fmla="*/ 8 w 2737"/>
                <a:gd name="T57" fmla="*/ 1896 h 2127"/>
                <a:gd name="T58" fmla="*/ 2633 w 2737"/>
                <a:gd name="T59" fmla="*/ 2126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7" h="2127">
                  <a:moveTo>
                    <a:pt x="2633" y="2126"/>
                  </a:moveTo>
                  <a:lnTo>
                    <a:pt x="2633" y="2126"/>
                  </a:lnTo>
                  <a:cubicBezTo>
                    <a:pt x="2625" y="2126"/>
                    <a:pt x="2625" y="2126"/>
                    <a:pt x="2625" y="2126"/>
                  </a:cubicBezTo>
                  <a:cubicBezTo>
                    <a:pt x="2506" y="2118"/>
                    <a:pt x="2380" y="2118"/>
                    <a:pt x="2253" y="2110"/>
                  </a:cubicBezTo>
                  <a:cubicBezTo>
                    <a:pt x="2135" y="2102"/>
                    <a:pt x="2016" y="2094"/>
                    <a:pt x="1898" y="2086"/>
                  </a:cubicBezTo>
                  <a:cubicBezTo>
                    <a:pt x="1890" y="2086"/>
                    <a:pt x="1890" y="2086"/>
                    <a:pt x="1890" y="2086"/>
                  </a:cubicBezTo>
                  <a:cubicBezTo>
                    <a:pt x="1234" y="2039"/>
                    <a:pt x="601" y="1976"/>
                    <a:pt x="0" y="1904"/>
                  </a:cubicBezTo>
                  <a:lnTo>
                    <a:pt x="0" y="1904"/>
                  </a:lnTo>
                  <a:cubicBezTo>
                    <a:pt x="0" y="1896"/>
                    <a:pt x="0" y="1896"/>
                    <a:pt x="0" y="1896"/>
                  </a:cubicBezTo>
                  <a:cubicBezTo>
                    <a:pt x="245" y="0"/>
                    <a:pt x="245" y="0"/>
                    <a:pt x="245" y="0"/>
                  </a:cubicBezTo>
                  <a:lnTo>
                    <a:pt x="245" y="0"/>
                  </a:lnTo>
                  <a:cubicBezTo>
                    <a:pt x="261" y="0"/>
                    <a:pt x="1945" y="222"/>
                    <a:pt x="2514" y="222"/>
                  </a:cubicBezTo>
                  <a:cubicBezTo>
                    <a:pt x="2569" y="222"/>
                    <a:pt x="2617" y="222"/>
                    <a:pt x="2649" y="222"/>
                  </a:cubicBezTo>
                  <a:cubicBezTo>
                    <a:pt x="2649" y="222"/>
                    <a:pt x="2656" y="214"/>
                    <a:pt x="2664" y="214"/>
                  </a:cubicBezTo>
                  <a:cubicBezTo>
                    <a:pt x="2688" y="214"/>
                    <a:pt x="2720" y="222"/>
                    <a:pt x="2728" y="269"/>
                  </a:cubicBezTo>
                  <a:cubicBezTo>
                    <a:pt x="2736" y="324"/>
                    <a:pt x="2664" y="1454"/>
                    <a:pt x="2633" y="2126"/>
                  </a:cubicBezTo>
                  <a:lnTo>
                    <a:pt x="2633" y="2126"/>
                  </a:lnTo>
                  <a:lnTo>
                    <a:pt x="8" y="1896"/>
                  </a:lnTo>
                  <a:lnTo>
                    <a:pt x="8" y="1896"/>
                  </a:lnTo>
                  <a:cubicBezTo>
                    <a:pt x="601" y="1968"/>
                    <a:pt x="1241" y="2031"/>
                    <a:pt x="1890" y="2078"/>
                  </a:cubicBezTo>
                  <a:cubicBezTo>
                    <a:pt x="1898" y="2078"/>
                    <a:pt x="1898" y="2078"/>
                    <a:pt x="1898" y="2078"/>
                  </a:cubicBezTo>
                  <a:cubicBezTo>
                    <a:pt x="2016" y="2086"/>
                    <a:pt x="2143" y="2094"/>
                    <a:pt x="2253" y="2102"/>
                  </a:cubicBezTo>
                  <a:cubicBezTo>
                    <a:pt x="2380" y="2110"/>
                    <a:pt x="2498" y="2110"/>
                    <a:pt x="2625" y="2118"/>
                  </a:cubicBezTo>
                  <a:cubicBezTo>
                    <a:pt x="2664" y="1446"/>
                    <a:pt x="2728" y="324"/>
                    <a:pt x="2720" y="277"/>
                  </a:cubicBezTo>
                  <a:cubicBezTo>
                    <a:pt x="2712" y="229"/>
                    <a:pt x="2688" y="222"/>
                    <a:pt x="2664" y="222"/>
                  </a:cubicBezTo>
                  <a:cubicBezTo>
                    <a:pt x="2656" y="222"/>
                    <a:pt x="2649" y="229"/>
                    <a:pt x="2649" y="229"/>
                  </a:cubicBezTo>
                  <a:cubicBezTo>
                    <a:pt x="2617" y="229"/>
                    <a:pt x="2569" y="229"/>
                    <a:pt x="2514" y="229"/>
                  </a:cubicBezTo>
                  <a:cubicBezTo>
                    <a:pt x="1961" y="229"/>
                    <a:pt x="340" y="16"/>
                    <a:pt x="245" y="8"/>
                  </a:cubicBezTo>
                  <a:cubicBezTo>
                    <a:pt x="8" y="1896"/>
                    <a:pt x="8" y="1896"/>
                    <a:pt x="8" y="1896"/>
                  </a:cubicBezTo>
                  <a:lnTo>
                    <a:pt x="2633" y="2126"/>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83" name="Freeform 129"/>
            <p:cNvSpPr>
              <a:spLocks noChangeArrowheads="1"/>
            </p:cNvSpPr>
            <p:nvPr/>
          </p:nvSpPr>
          <p:spPr bwMode="auto">
            <a:xfrm>
              <a:off x="12946606" y="5774070"/>
              <a:ext cx="1268661" cy="1934301"/>
            </a:xfrm>
            <a:custGeom>
              <a:avLst/>
              <a:gdLst>
                <a:gd name="T0" fmla="*/ 356 w 2412"/>
                <a:gd name="T1" fmla="*/ 0 h 3676"/>
                <a:gd name="T2" fmla="*/ 356 w 2412"/>
                <a:gd name="T3" fmla="*/ 0 h 3676"/>
                <a:gd name="T4" fmla="*/ 0 w 2412"/>
                <a:gd name="T5" fmla="*/ 1391 h 3676"/>
                <a:gd name="T6" fmla="*/ 1597 w 2412"/>
                <a:gd name="T7" fmla="*/ 3675 h 3676"/>
                <a:gd name="T8" fmla="*/ 1605 w 2412"/>
                <a:gd name="T9" fmla="*/ 3627 h 3676"/>
                <a:gd name="T10" fmla="*/ 1652 w 2412"/>
                <a:gd name="T11" fmla="*/ 3564 h 3676"/>
                <a:gd name="T12" fmla="*/ 1629 w 2412"/>
                <a:gd name="T13" fmla="*/ 3446 h 3676"/>
                <a:gd name="T14" fmla="*/ 1660 w 2412"/>
                <a:gd name="T15" fmla="*/ 3359 h 3676"/>
                <a:gd name="T16" fmla="*/ 1668 w 2412"/>
                <a:gd name="T17" fmla="*/ 3272 h 3676"/>
                <a:gd name="T18" fmla="*/ 1668 w 2412"/>
                <a:gd name="T19" fmla="*/ 3209 h 3676"/>
                <a:gd name="T20" fmla="*/ 1692 w 2412"/>
                <a:gd name="T21" fmla="*/ 3137 h 3676"/>
                <a:gd name="T22" fmla="*/ 1802 w 2412"/>
                <a:gd name="T23" fmla="*/ 3169 h 3676"/>
                <a:gd name="T24" fmla="*/ 1842 w 2412"/>
                <a:gd name="T25" fmla="*/ 3224 h 3676"/>
                <a:gd name="T26" fmla="*/ 1897 w 2412"/>
                <a:gd name="T27" fmla="*/ 3169 h 3676"/>
                <a:gd name="T28" fmla="*/ 2000 w 2412"/>
                <a:gd name="T29" fmla="*/ 2758 h 3676"/>
                <a:gd name="T30" fmla="*/ 2000 w 2412"/>
                <a:gd name="T31" fmla="*/ 2758 h 3676"/>
                <a:gd name="T32" fmla="*/ 2000 w 2412"/>
                <a:gd name="T33" fmla="*/ 2758 h 3676"/>
                <a:gd name="T34" fmla="*/ 2008 w 2412"/>
                <a:gd name="T35" fmla="*/ 2758 h 3676"/>
                <a:gd name="T36" fmla="*/ 2411 w 2412"/>
                <a:gd name="T37" fmla="*/ 443 h 3676"/>
                <a:gd name="T38" fmla="*/ 356 w 2412"/>
                <a:gd name="T39" fmla="*/ 0 h 3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2" h="3676">
                  <a:moveTo>
                    <a:pt x="356" y="0"/>
                  </a:moveTo>
                  <a:lnTo>
                    <a:pt x="356" y="0"/>
                  </a:lnTo>
                  <a:cubicBezTo>
                    <a:pt x="0" y="1391"/>
                    <a:pt x="0" y="1391"/>
                    <a:pt x="0" y="1391"/>
                  </a:cubicBezTo>
                  <a:cubicBezTo>
                    <a:pt x="1597" y="3675"/>
                    <a:pt x="1597" y="3675"/>
                    <a:pt x="1597" y="3675"/>
                  </a:cubicBezTo>
                  <a:cubicBezTo>
                    <a:pt x="1597" y="3651"/>
                    <a:pt x="1589" y="3643"/>
                    <a:pt x="1605" y="3627"/>
                  </a:cubicBezTo>
                  <a:cubicBezTo>
                    <a:pt x="1629" y="3604"/>
                    <a:pt x="1652" y="3612"/>
                    <a:pt x="1652" y="3564"/>
                  </a:cubicBezTo>
                  <a:cubicBezTo>
                    <a:pt x="1644" y="3509"/>
                    <a:pt x="1629" y="3493"/>
                    <a:pt x="1629" y="3446"/>
                  </a:cubicBezTo>
                  <a:cubicBezTo>
                    <a:pt x="1629" y="3398"/>
                    <a:pt x="1668" y="3406"/>
                    <a:pt x="1660" y="3359"/>
                  </a:cubicBezTo>
                  <a:cubicBezTo>
                    <a:pt x="1652" y="3311"/>
                    <a:pt x="1652" y="3288"/>
                    <a:pt x="1668" y="3272"/>
                  </a:cubicBezTo>
                  <a:cubicBezTo>
                    <a:pt x="1676" y="3256"/>
                    <a:pt x="1676" y="3240"/>
                    <a:pt x="1668" y="3209"/>
                  </a:cubicBezTo>
                  <a:cubicBezTo>
                    <a:pt x="1660" y="3169"/>
                    <a:pt x="1636" y="3145"/>
                    <a:pt x="1692" y="3137"/>
                  </a:cubicBezTo>
                  <a:cubicBezTo>
                    <a:pt x="1755" y="3137"/>
                    <a:pt x="1779" y="3137"/>
                    <a:pt x="1802" y="3169"/>
                  </a:cubicBezTo>
                  <a:cubicBezTo>
                    <a:pt x="1818" y="3209"/>
                    <a:pt x="1802" y="3240"/>
                    <a:pt x="1842" y="3224"/>
                  </a:cubicBezTo>
                  <a:cubicBezTo>
                    <a:pt x="1882" y="3201"/>
                    <a:pt x="1889" y="3193"/>
                    <a:pt x="1897" y="3169"/>
                  </a:cubicBezTo>
                  <a:cubicBezTo>
                    <a:pt x="1913" y="3137"/>
                    <a:pt x="2000" y="2782"/>
                    <a:pt x="2000" y="2758"/>
                  </a:cubicBezTo>
                  <a:lnTo>
                    <a:pt x="2000" y="2758"/>
                  </a:lnTo>
                  <a:lnTo>
                    <a:pt x="2000" y="2758"/>
                  </a:lnTo>
                  <a:cubicBezTo>
                    <a:pt x="2000" y="2758"/>
                    <a:pt x="2000" y="2758"/>
                    <a:pt x="2008" y="2758"/>
                  </a:cubicBezTo>
                  <a:cubicBezTo>
                    <a:pt x="2411" y="443"/>
                    <a:pt x="2411" y="443"/>
                    <a:pt x="2411" y="443"/>
                  </a:cubicBezTo>
                  <a:cubicBezTo>
                    <a:pt x="1652" y="300"/>
                    <a:pt x="941" y="142"/>
                    <a:pt x="356"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84" name="Freeform 130"/>
            <p:cNvSpPr>
              <a:spLocks noChangeArrowheads="1"/>
            </p:cNvSpPr>
            <p:nvPr/>
          </p:nvSpPr>
          <p:spPr bwMode="auto">
            <a:xfrm>
              <a:off x="12946606" y="5771752"/>
              <a:ext cx="1268661" cy="1941258"/>
            </a:xfrm>
            <a:custGeom>
              <a:avLst/>
              <a:gdLst>
                <a:gd name="T0" fmla="*/ 1597 w 2412"/>
                <a:gd name="T1" fmla="*/ 3691 h 3692"/>
                <a:gd name="T2" fmla="*/ 348 w 2412"/>
                <a:gd name="T3" fmla="*/ 0 h 3692"/>
                <a:gd name="T4" fmla="*/ 2411 w 2412"/>
                <a:gd name="T5" fmla="*/ 451 h 3692"/>
                <a:gd name="T6" fmla="*/ 2411 w 2412"/>
                <a:gd name="T7" fmla="*/ 451 h 3692"/>
                <a:gd name="T8" fmla="*/ 2008 w 2412"/>
                <a:gd name="T9" fmla="*/ 2774 h 3692"/>
                <a:gd name="T10" fmla="*/ 1905 w 2412"/>
                <a:gd name="T11" fmla="*/ 3177 h 3692"/>
                <a:gd name="T12" fmla="*/ 1842 w 2412"/>
                <a:gd name="T13" fmla="*/ 3232 h 3692"/>
                <a:gd name="T14" fmla="*/ 1810 w 2412"/>
                <a:gd name="T15" fmla="*/ 3217 h 3692"/>
                <a:gd name="T16" fmla="*/ 1731 w 2412"/>
                <a:gd name="T17" fmla="*/ 3153 h 3692"/>
                <a:gd name="T18" fmla="*/ 1660 w 2412"/>
                <a:gd name="T19" fmla="*/ 3161 h 3692"/>
                <a:gd name="T20" fmla="*/ 1668 w 2412"/>
                <a:gd name="T21" fmla="*/ 3217 h 3692"/>
                <a:gd name="T22" fmla="*/ 1668 w 2412"/>
                <a:gd name="T23" fmla="*/ 3280 h 3692"/>
                <a:gd name="T24" fmla="*/ 1644 w 2412"/>
                <a:gd name="T25" fmla="*/ 3414 h 3692"/>
                <a:gd name="T26" fmla="*/ 1644 w 2412"/>
                <a:gd name="T27" fmla="*/ 3509 h 3692"/>
                <a:gd name="T28" fmla="*/ 1629 w 2412"/>
                <a:gd name="T29" fmla="*/ 3620 h 3692"/>
                <a:gd name="T30" fmla="*/ 1597 w 2412"/>
                <a:gd name="T31" fmla="*/ 3675 h 3692"/>
                <a:gd name="T32" fmla="*/ 8 w 2412"/>
                <a:gd name="T33" fmla="*/ 1399 h 3692"/>
                <a:gd name="T34" fmla="*/ 1589 w 2412"/>
                <a:gd name="T35" fmla="*/ 3675 h 3692"/>
                <a:gd name="T36" fmla="*/ 1629 w 2412"/>
                <a:gd name="T37" fmla="*/ 3612 h 3692"/>
                <a:gd name="T38" fmla="*/ 1636 w 2412"/>
                <a:gd name="T39" fmla="*/ 3517 h 3692"/>
                <a:gd name="T40" fmla="*/ 1644 w 2412"/>
                <a:gd name="T41" fmla="*/ 3406 h 3692"/>
                <a:gd name="T42" fmla="*/ 1668 w 2412"/>
                <a:gd name="T43" fmla="*/ 3280 h 3692"/>
                <a:gd name="T44" fmla="*/ 1660 w 2412"/>
                <a:gd name="T45" fmla="*/ 3217 h 3692"/>
                <a:gd name="T46" fmla="*/ 1652 w 2412"/>
                <a:gd name="T47" fmla="*/ 3161 h 3692"/>
                <a:gd name="T48" fmla="*/ 1731 w 2412"/>
                <a:gd name="T49" fmla="*/ 3145 h 3692"/>
                <a:gd name="T50" fmla="*/ 1818 w 2412"/>
                <a:gd name="T51" fmla="*/ 3217 h 3692"/>
                <a:gd name="T52" fmla="*/ 1842 w 2412"/>
                <a:gd name="T53" fmla="*/ 3224 h 3692"/>
                <a:gd name="T54" fmla="*/ 1897 w 2412"/>
                <a:gd name="T55" fmla="*/ 3169 h 3692"/>
                <a:gd name="T56" fmla="*/ 2000 w 2412"/>
                <a:gd name="T57" fmla="*/ 2766 h 3692"/>
                <a:gd name="T58" fmla="*/ 2000 w 2412"/>
                <a:gd name="T59" fmla="*/ 2766 h 3692"/>
                <a:gd name="T60" fmla="*/ 356 w 2412"/>
                <a:gd name="T61" fmla="*/ 16 h 3692"/>
                <a:gd name="T62" fmla="*/ 1597 w 2412"/>
                <a:gd name="T63" fmla="*/ 3691 h 3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2" h="3692">
                  <a:moveTo>
                    <a:pt x="1597" y="3691"/>
                  </a:moveTo>
                  <a:lnTo>
                    <a:pt x="1597" y="3691"/>
                  </a:lnTo>
                  <a:cubicBezTo>
                    <a:pt x="0" y="1399"/>
                    <a:pt x="0" y="1399"/>
                    <a:pt x="0" y="1399"/>
                  </a:cubicBezTo>
                  <a:cubicBezTo>
                    <a:pt x="348" y="0"/>
                    <a:pt x="348" y="0"/>
                    <a:pt x="348" y="0"/>
                  </a:cubicBezTo>
                  <a:cubicBezTo>
                    <a:pt x="356" y="8"/>
                    <a:pt x="356" y="8"/>
                    <a:pt x="356" y="8"/>
                  </a:cubicBezTo>
                  <a:cubicBezTo>
                    <a:pt x="1067" y="174"/>
                    <a:pt x="1755" y="324"/>
                    <a:pt x="2411" y="451"/>
                  </a:cubicBezTo>
                  <a:lnTo>
                    <a:pt x="2411" y="451"/>
                  </a:lnTo>
                  <a:lnTo>
                    <a:pt x="2411" y="451"/>
                  </a:lnTo>
                  <a:cubicBezTo>
                    <a:pt x="2008" y="2774"/>
                    <a:pt x="2008" y="2774"/>
                    <a:pt x="2008" y="2774"/>
                  </a:cubicBezTo>
                  <a:lnTo>
                    <a:pt x="2008" y="2774"/>
                  </a:lnTo>
                  <a:lnTo>
                    <a:pt x="2000" y="2774"/>
                  </a:lnTo>
                  <a:cubicBezTo>
                    <a:pt x="2000" y="2813"/>
                    <a:pt x="1913" y="3145"/>
                    <a:pt x="1905" y="3177"/>
                  </a:cubicBezTo>
                  <a:cubicBezTo>
                    <a:pt x="1889" y="3201"/>
                    <a:pt x="1882" y="3209"/>
                    <a:pt x="1850" y="3224"/>
                  </a:cubicBezTo>
                  <a:cubicBezTo>
                    <a:pt x="1842" y="3232"/>
                    <a:pt x="1842" y="3232"/>
                    <a:pt x="1842" y="3232"/>
                  </a:cubicBezTo>
                  <a:cubicBezTo>
                    <a:pt x="1834" y="3240"/>
                    <a:pt x="1834" y="3240"/>
                    <a:pt x="1826" y="3240"/>
                  </a:cubicBezTo>
                  <a:cubicBezTo>
                    <a:pt x="1810" y="3240"/>
                    <a:pt x="1810" y="3232"/>
                    <a:pt x="1810" y="3217"/>
                  </a:cubicBezTo>
                  <a:cubicBezTo>
                    <a:pt x="1802" y="3209"/>
                    <a:pt x="1802" y="3193"/>
                    <a:pt x="1795" y="3185"/>
                  </a:cubicBezTo>
                  <a:cubicBezTo>
                    <a:pt x="1779" y="3161"/>
                    <a:pt x="1763" y="3153"/>
                    <a:pt x="1731" y="3153"/>
                  </a:cubicBezTo>
                  <a:cubicBezTo>
                    <a:pt x="1723" y="3153"/>
                    <a:pt x="1708" y="3153"/>
                    <a:pt x="1692" y="3153"/>
                  </a:cubicBezTo>
                  <a:cubicBezTo>
                    <a:pt x="1676" y="3153"/>
                    <a:pt x="1668" y="3153"/>
                    <a:pt x="1660" y="3161"/>
                  </a:cubicBezTo>
                  <a:cubicBezTo>
                    <a:pt x="1652" y="3169"/>
                    <a:pt x="1660" y="3185"/>
                    <a:pt x="1660" y="3201"/>
                  </a:cubicBezTo>
                  <a:cubicBezTo>
                    <a:pt x="1668" y="3201"/>
                    <a:pt x="1668" y="3209"/>
                    <a:pt x="1668" y="3217"/>
                  </a:cubicBezTo>
                  <a:cubicBezTo>
                    <a:pt x="1668" y="3224"/>
                    <a:pt x="1668" y="3224"/>
                    <a:pt x="1668" y="3224"/>
                  </a:cubicBezTo>
                  <a:cubicBezTo>
                    <a:pt x="1676" y="3248"/>
                    <a:pt x="1684" y="3264"/>
                    <a:pt x="1668" y="3280"/>
                  </a:cubicBezTo>
                  <a:cubicBezTo>
                    <a:pt x="1660" y="3296"/>
                    <a:pt x="1652" y="3319"/>
                    <a:pt x="1660" y="3367"/>
                  </a:cubicBezTo>
                  <a:cubicBezTo>
                    <a:pt x="1668" y="3391"/>
                    <a:pt x="1652" y="3406"/>
                    <a:pt x="1644" y="3414"/>
                  </a:cubicBezTo>
                  <a:cubicBezTo>
                    <a:pt x="1636" y="3422"/>
                    <a:pt x="1629" y="3430"/>
                    <a:pt x="1629" y="3454"/>
                  </a:cubicBezTo>
                  <a:cubicBezTo>
                    <a:pt x="1629" y="3477"/>
                    <a:pt x="1636" y="3493"/>
                    <a:pt x="1644" y="3509"/>
                  </a:cubicBezTo>
                  <a:cubicBezTo>
                    <a:pt x="1644" y="3525"/>
                    <a:pt x="1652" y="3541"/>
                    <a:pt x="1652" y="3572"/>
                  </a:cubicBezTo>
                  <a:cubicBezTo>
                    <a:pt x="1660" y="3604"/>
                    <a:pt x="1644" y="3612"/>
                    <a:pt x="1629" y="3620"/>
                  </a:cubicBezTo>
                  <a:cubicBezTo>
                    <a:pt x="1629" y="3628"/>
                    <a:pt x="1621" y="3628"/>
                    <a:pt x="1613" y="3635"/>
                  </a:cubicBezTo>
                  <a:cubicBezTo>
                    <a:pt x="1597" y="3651"/>
                    <a:pt x="1597" y="3659"/>
                    <a:pt x="1597" y="3675"/>
                  </a:cubicBezTo>
                  <a:cubicBezTo>
                    <a:pt x="1597" y="3691"/>
                    <a:pt x="1597" y="3691"/>
                    <a:pt x="1597" y="3691"/>
                  </a:cubicBezTo>
                  <a:lnTo>
                    <a:pt x="8" y="1399"/>
                  </a:lnTo>
                  <a:lnTo>
                    <a:pt x="8" y="1399"/>
                  </a:lnTo>
                  <a:cubicBezTo>
                    <a:pt x="1589" y="3675"/>
                    <a:pt x="1589" y="3675"/>
                    <a:pt x="1589" y="3675"/>
                  </a:cubicBezTo>
                  <a:cubicBezTo>
                    <a:pt x="1589" y="3659"/>
                    <a:pt x="1589" y="3644"/>
                    <a:pt x="1605" y="3628"/>
                  </a:cubicBezTo>
                  <a:cubicBezTo>
                    <a:pt x="1613" y="3620"/>
                    <a:pt x="1621" y="3620"/>
                    <a:pt x="1629" y="3612"/>
                  </a:cubicBezTo>
                  <a:cubicBezTo>
                    <a:pt x="1644" y="3604"/>
                    <a:pt x="1652" y="3604"/>
                    <a:pt x="1644" y="3572"/>
                  </a:cubicBezTo>
                  <a:cubicBezTo>
                    <a:pt x="1644" y="3549"/>
                    <a:pt x="1636" y="3533"/>
                    <a:pt x="1636" y="3517"/>
                  </a:cubicBezTo>
                  <a:cubicBezTo>
                    <a:pt x="1629" y="3501"/>
                    <a:pt x="1621" y="3485"/>
                    <a:pt x="1621" y="3454"/>
                  </a:cubicBezTo>
                  <a:cubicBezTo>
                    <a:pt x="1621" y="3430"/>
                    <a:pt x="1636" y="3422"/>
                    <a:pt x="1644" y="3406"/>
                  </a:cubicBezTo>
                  <a:cubicBezTo>
                    <a:pt x="1652" y="3398"/>
                    <a:pt x="1660" y="3391"/>
                    <a:pt x="1652" y="3367"/>
                  </a:cubicBezTo>
                  <a:cubicBezTo>
                    <a:pt x="1644" y="3319"/>
                    <a:pt x="1652" y="3296"/>
                    <a:pt x="1668" y="3280"/>
                  </a:cubicBezTo>
                  <a:cubicBezTo>
                    <a:pt x="1676" y="3264"/>
                    <a:pt x="1668" y="3248"/>
                    <a:pt x="1660" y="3224"/>
                  </a:cubicBezTo>
                  <a:cubicBezTo>
                    <a:pt x="1660" y="3217"/>
                    <a:pt x="1660" y="3217"/>
                    <a:pt x="1660" y="3217"/>
                  </a:cubicBezTo>
                  <a:cubicBezTo>
                    <a:pt x="1660" y="3209"/>
                    <a:pt x="1660" y="3201"/>
                    <a:pt x="1660" y="3201"/>
                  </a:cubicBezTo>
                  <a:cubicBezTo>
                    <a:pt x="1652" y="3185"/>
                    <a:pt x="1644" y="3169"/>
                    <a:pt x="1652" y="3161"/>
                  </a:cubicBezTo>
                  <a:cubicBezTo>
                    <a:pt x="1660" y="3153"/>
                    <a:pt x="1676" y="3145"/>
                    <a:pt x="1692" y="3145"/>
                  </a:cubicBezTo>
                  <a:cubicBezTo>
                    <a:pt x="1708" y="3145"/>
                    <a:pt x="1723" y="3145"/>
                    <a:pt x="1731" y="3145"/>
                  </a:cubicBezTo>
                  <a:cubicBezTo>
                    <a:pt x="1763" y="3145"/>
                    <a:pt x="1787" y="3145"/>
                    <a:pt x="1802" y="3177"/>
                  </a:cubicBezTo>
                  <a:cubicBezTo>
                    <a:pt x="1810" y="3193"/>
                    <a:pt x="1810" y="3201"/>
                    <a:pt x="1818" y="3217"/>
                  </a:cubicBezTo>
                  <a:cubicBezTo>
                    <a:pt x="1818" y="3224"/>
                    <a:pt x="1818" y="3232"/>
                    <a:pt x="1826" y="3232"/>
                  </a:cubicBezTo>
                  <a:cubicBezTo>
                    <a:pt x="1826" y="3232"/>
                    <a:pt x="1834" y="3232"/>
                    <a:pt x="1842" y="3224"/>
                  </a:cubicBezTo>
                  <a:cubicBezTo>
                    <a:pt x="1850" y="3224"/>
                    <a:pt x="1850" y="3224"/>
                    <a:pt x="1850" y="3224"/>
                  </a:cubicBezTo>
                  <a:cubicBezTo>
                    <a:pt x="1882" y="3201"/>
                    <a:pt x="1889" y="3201"/>
                    <a:pt x="1897" y="3169"/>
                  </a:cubicBezTo>
                  <a:cubicBezTo>
                    <a:pt x="1913" y="3145"/>
                    <a:pt x="1992" y="2790"/>
                    <a:pt x="1992" y="2766"/>
                  </a:cubicBezTo>
                  <a:cubicBezTo>
                    <a:pt x="1992" y="2766"/>
                    <a:pt x="1992" y="2766"/>
                    <a:pt x="2000" y="2766"/>
                  </a:cubicBezTo>
                  <a:lnTo>
                    <a:pt x="2000" y="2766"/>
                  </a:lnTo>
                  <a:lnTo>
                    <a:pt x="2000" y="2766"/>
                  </a:lnTo>
                  <a:cubicBezTo>
                    <a:pt x="2403" y="451"/>
                    <a:pt x="2403" y="451"/>
                    <a:pt x="2403" y="451"/>
                  </a:cubicBezTo>
                  <a:cubicBezTo>
                    <a:pt x="1755" y="332"/>
                    <a:pt x="1067" y="182"/>
                    <a:pt x="356" y="16"/>
                  </a:cubicBezTo>
                  <a:cubicBezTo>
                    <a:pt x="8" y="1399"/>
                    <a:pt x="8" y="1399"/>
                    <a:pt x="8" y="1399"/>
                  </a:cubicBezTo>
                  <a:lnTo>
                    <a:pt x="1597" y="3691"/>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86" name="Freeform 132"/>
            <p:cNvSpPr>
              <a:spLocks noChangeArrowheads="1"/>
            </p:cNvSpPr>
            <p:nvPr/>
          </p:nvSpPr>
          <p:spPr bwMode="auto">
            <a:xfrm>
              <a:off x="13999571" y="6008321"/>
              <a:ext cx="1090074" cy="1375348"/>
            </a:xfrm>
            <a:custGeom>
              <a:avLst/>
              <a:gdLst>
                <a:gd name="T0" fmla="*/ 1826 w 2072"/>
                <a:gd name="T1" fmla="*/ 2615 h 2616"/>
                <a:gd name="T2" fmla="*/ 1826 w 2072"/>
                <a:gd name="T3" fmla="*/ 2615 h 2616"/>
                <a:gd name="T4" fmla="*/ 1826 w 2072"/>
                <a:gd name="T5" fmla="*/ 2615 h 2616"/>
                <a:gd name="T6" fmla="*/ 119 w 2072"/>
                <a:gd name="T7" fmla="*/ 2339 h 2616"/>
                <a:gd name="T8" fmla="*/ 48 w 2072"/>
                <a:gd name="T9" fmla="*/ 2331 h 2616"/>
                <a:gd name="T10" fmla="*/ 48 w 2072"/>
                <a:gd name="T11" fmla="*/ 2331 h 2616"/>
                <a:gd name="T12" fmla="*/ 32 w 2072"/>
                <a:gd name="T13" fmla="*/ 2323 h 2616"/>
                <a:gd name="T14" fmla="*/ 24 w 2072"/>
                <a:gd name="T15" fmla="*/ 2323 h 2616"/>
                <a:gd name="T16" fmla="*/ 8 w 2072"/>
                <a:gd name="T17" fmla="*/ 2323 h 2616"/>
                <a:gd name="T18" fmla="*/ 0 w 2072"/>
                <a:gd name="T19" fmla="*/ 2323 h 2616"/>
                <a:gd name="T20" fmla="*/ 403 w 2072"/>
                <a:gd name="T21" fmla="*/ 0 h 2616"/>
                <a:gd name="T22" fmla="*/ 411 w 2072"/>
                <a:gd name="T23" fmla="*/ 0 h 2616"/>
                <a:gd name="T24" fmla="*/ 1423 w 2072"/>
                <a:gd name="T25" fmla="*/ 166 h 2616"/>
                <a:gd name="T26" fmla="*/ 1423 w 2072"/>
                <a:gd name="T27" fmla="*/ 166 h 2616"/>
                <a:gd name="T28" fmla="*/ 1360 w 2072"/>
                <a:gd name="T29" fmla="*/ 624 h 2616"/>
                <a:gd name="T30" fmla="*/ 2048 w 2072"/>
                <a:gd name="T31" fmla="*/ 703 h 2616"/>
                <a:gd name="T32" fmla="*/ 2071 w 2072"/>
                <a:gd name="T33" fmla="*/ 735 h 2616"/>
                <a:gd name="T34" fmla="*/ 1826 w 2072"/>
                <a:gd name="T35" fmla="*/ 2615 h 2616"/>
                <a:gd name="T36" fmla="*/ 8 w 2072"/>
                <a:gd name="T37" fmla="*/ 2315 h 2616"/>
                <a:gd name="T38" fmla="*/ 8 w 2072"/>
                <a:gd name="T39" fmla="*/ 2315 h 2616"/>
                <a:gd name="T40" fmla="*/ 32 w 2072"/>
                <a:gd name="T41" fmla="*/ 2315 h 2616"/>
                <a:gd name="T42" fmla="*/ 32 w 2072"/>
                <a:gd name="T43" fmla="*/ 2315 h 2616"/>
                <a:gd name="T44" fmla="*/ 48 w 2072"/>
                <a:gd name="T45" fmla="*/ 2323 h 2616"/>
                <a:gd name="T46" fmla="*/ 48 w 2072"/>
                <a:gd name="T47" fmla="*/ 2323 h 2616"/>
                <a:gd name="T48" fmla="*/ 119 w 2072"/>
                <a:gd name="T49" fmla="*/ 2339 h 2616"/>
                <a:gd name="T50" fmla="*/ 1826 w 2072"/>
                <a:gd name="T51" fmla="*/ 2607 h 2616"/>
                <a:gd name="T52" fmla="*/ 2064 w 2072"/>
                <a:gd name="T53" fmla="*/ 735 h 2616"/>
                <a:gd name="T54" fmla="*/ 2048 w 2072"/>
                <a:gd name="T55" fmla="*/ 711 h 2616"/>
                <a:gd name="T56" fmla="*/ 1352 w 2072"/>
                <a:gd name="T57" fmla="*/ 632 h 2616"/>
                <a:gd name="T58" fmla="*/ 1415 w 2072"/>
                <a:gd name="T59" fmla="*/ 174 h 2616"/>
                <a:gd name="T60" fmla="*/ 411 w 2072"/>
                <a:gd name="T61" fmla="*/ 8 h 2616"/>
                <a:gd name="T62" fmla="*/ 8 w 2072"/>
                <a:gd name="T63" fmla="*/ 2315 h 2616"/>
                <a:gd name="T64" fmla="*/ 1826 w 2072"/>
                <a:gd name="T65" fmla="*/ 2615 h 2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2" h="2616">
                  <a:moveTo>
                    <a:pt x="1826" y="2615"/>
                  </a:moveTo>
                  <a:lnTo>
                    <a:pt x="1826" y="2615"/>
                  </a:lnTo>
                  <a:lnTo>
                    <a:pt x="1826" y="2615"/>
                  </a:lnTo>
                  <a:cubicBezTo>
                    <a:pt x="925" y="2497"/>
                    <a:pt x="356" y="2386"/>
                    <a:pt x="119" y="2339"/>
                  </a:cubicBezTo>
                  <a:cubicBezTo>
                    <a:pt x="87" y="2339"/>
                    <a:pt x="63" y="2331"/>
                    <a:pt x="48" y="2331"/>
                  </a:cubicBezTo>
                  <a:lnTo>
                    <a:pt x="48" y="2331"/>
                  </a:lnTo>
                  <a:cubicBezTo>
                    <a:pt x="40" y="2331"/>
                    <a:pt x="40" y="2323"/>
                    <a:pt x="32" y="2323"/>
                  </a:cubicBezTo>
                  <a:cubicBezTo>
                    <a:pt x="24" y="2323"/>
                    <a:pt x="24" y="2323"/>
                    <a:pt x="24" y="2323"/>
                  </a:cubicBezTo>
                  <a:cubicBezTo>
                    <a:pt x="16" y="2323"/>
                    <a:pt x="8" y="2323"/>
                    <a:pt x="8" y="2323"/>
                  </a:cubicBezTo>
                  <a:cubicBezTo>
                    <a:pt x="0" y="2323"/>
                    <a:pt x="0" y="2323"/>
                    <a:pt x="0" y="2323"/>
                  </a:cubicBezTo>
                  <a:cubicBezTo>
                    <a:pt x="403" y="0"/>
                    <a:pt x="403" y="0"/>
                    <a:pt x="403" y="0"/>
                  </a:cubicBezTo>
                  <a:cubicBezTo>
                    <a:pt x="411" y="0"/>
                    <a:pt x="411" y="0"/>
                    <a:pt x="411" y="0"/>
                  </a:cubicBezTo>
                  <a:cubicBezTo>
                    <a:pt x="759" y="63"/>
                    <a:pt x="1099" y="118"/>
                    <a:pt x="1423" y="166"/>
                  </a:cubicBezTo>
                  <a:lnTo>
                    <a:pt x="1423" y="166"/>
                  </a:lnTo>
                  <a:cubicBezTo>
                    <a:pt x="1360" y="624"/>
                    <a:pt x="1360" y="624"/>
                    <a:pt x="1360" y="624"/>
                  </a:cubicBezTo>
                  <a:cubicBezTo>
                    <a:pt x="2048" y="703"/>
                    <a:pt x="2048" y="703"/>
                    <a:pt x="2048" y="703"/>
                  </a:cubicBezTo>
                  <a:cubicBezTo>
                    <a:pt x="2071" y="735"/>
                    <a:pt x="2071" y="735"/>
                    <a:pt x="2071" y="735"/>
                  </a:cubicBezTo>
                  <a:cubicBezTo>
                    <a:pt x="1826" y="2615"/>
                    <a:pt x="1826" y="2615"/>
                    <a:pt x="1826" y="2615"/>
                  </a:cubicBezTo>
                  <a:lnTo>
                    <a:pt x="8" y="2315"/>
                  </a:lnTo>
                  <a:lnTo>
                    <a:pt x="8" y="2315"/>
                  </a:lnTo>
                  <a:cubicBezTo>
                    <a:pt x="16" y="2315"/>
                    <a:pt x="24" y="2315"/>
                    <a:pt x="32" y="2315"/>
                  </a:cubicBezTo>
                  <a:lnTo>
                    <a:pt x="32" y="2315"/>
                  </a:lnTo>
                  <a:cubicBezTo>
                    <a:pt x="40" y="2323"/>
                    <a:pt x="40" y="2323"/>
                    <a:pt x="48" y="2323"/>
                  </a:cubicBezTo>
                  <a:lnTo>
                    <a:pt x="48" y="2323"/>
                  </a:lnTo>
                  <a:cubicBezTo>
                    <a:pt x="63" y="2323"/>
                    <a:pt x="87" y="2331"/>
                    <a:pt x="119" y="2339"/>
                  </a:cubicBezTo>
                  <a:cubicBezTo>
                    <a:pt x="356" y="2386"/>
                    <a:pt x="925" y="2497"/>
                    <a:pt x="1826" y="2607"/>
                  </a:cubicBezTo>
                  <a:cubicBezTo>
                    <a:pt x="2064" y="735"/>
                    <a:pt x="2064" y="735"/>
                    <a:pt x="2064" y="735"/>
                  </a:cubicBezTo>
                  <a:cubicBezTo>
                    <a:pt x="2048" y="711"/>
                    <a:pt x="2048" y="711"/>
                    <a:pt x="2048" y="711"/>
                  </a:cubicBezTo>
                  <a:cubicBezTo>
                    <a:pt x="1352" y="632"/>
                    <a:pt x="1352" y="632"/>
                    <a:pt x="1352" y="632"/>
                  </a:cubicBezTo>
                  <a:cubicBezTo>
                    <a:pt x="1415" y="174"/>
                    <a:pt x="1415" y="174"/>
                    <a:pt x="1415" y="174"/>
                  </a:cubicBezTo>
                  <a:cubicBezTo>
                    <a:pt x="1099" y="126"/>
                    <a:pt x="759" y="71"/>
                    <a:pt x="411" y="8"/>
                  </a:cubicBezTo>
                  <a:cubicBezTo>
                    <a:pt x="8" y="2315"/>
                    <a:pt x="8" y="2315"/>
                    <a:pt x="8" y="2315"/>
                  </a:cubicBezTo>
                  <a:lnTo>
                    <a:pt x="1826" y="2615"/>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92" name="Freeform 138"/>
            <p:cNvSpPr>
              <a:spLocks noChangeArrowheads="1"/>
            </p:cNvSpPr>
            <p:nvPr/>
          </p:nvSpPr>
          <p:spPr bwMode="auto">
            <a:xfrm>
              <a:off x="14022764" y="7232914"/>
              <a:ext cx="934681" cy="146116"/>
            </a:xfrm>
            <a:custGeom>
              <a:avLst/>
              <a:gdLst>
                <a:gd name="T0" fmla="*/ 0 w 1779"/>
                <a:gd name="T1" fmla="*/ 0 h 277"/>
                <a:gd name="T2" fmla="*/ 0 w 1779"/>
                <a:gd name="T3" fmla="*/ 0 h 277"/>
                <a:gd name="T4" fmla="*/ 1778 w 1779"/>
                <a:gd name="T5" fmla="*/ 276 h 277"/>
                <a:gd name="T6" fmla="*/ 1778 w 1779"/>
                <a:gd name="T7" fmla="*/ 276 h 277"/>
                <a:gd name="T8" fmla="*/ 0 w 1779"/>
                <a:gd name="T9" fmla="*/ 0 h 277"/>
              </a:gdLst>
              <a:ahLst/>
              <a:cxnLst>
                <a:cxn ang="0">
                  <a:pos x="T0" y="T1"/>
                </a:cxn>
                <a:cxn ang="0">
                  <a:pos x="T2" y="T3"/>
                </a:cxn>
                <a:cxn ang="0">
                  <a:pos x="T4" y="T5"/>
                </a:cxn>
                <a:cxn ang="0">
                  <a:pos x="T6" y="T7"/>
                </a:cxn>
                <a:cxn ang="0">
                  <a:pos x="T8" y="T9"/>
                </a:cxn>
              </a:cxnLst>
              <a:rect l="0" t="0" r="r" b="b"/>
              <a:pathLst>
                <a:path w="1779" h="277">
                  <a:moveTo>
                    <a:pt x="0" y="0"/>
                  </a:moveTo>
                  <a:lnTo>
                    <a:pt x="0" y="0"/>
                  </a:lnTo>
                  <a:cubicBezTo>
                    <a:pt x="166" y="31"/>
                    <a:pt x="774" y="158"/>
                    <a:pt x="1778" y="276"/>
                  </a:cubicBezTo>
                  <a:lnTo>
                    <a:pt x="1778" y="276"/>
                  </a:lnTo>
                  <a:cubicBezTo>
                    <a:pt x="774" y="158"/>
                    <a:pt x="166" y="31"/>
                    <a:pt x="0"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73" name="Freeform 219"/>
            <p:cNvSpPr>
              <a:spLocks noChangeArrowheads="1"/>
            </p:cNvSpPr>
            <p:nvPr/>
          </p:nvSpPr>
          <p:spPr bwMode="auto">
            <a:xfrm>
              <a:off x="12389973" y="4577309"/>
              <a:ext cx="1572489" cy="1322004"/>
            </a:xfrm>
            <a:custGeom>
              <a:avLst/>
              <a:gdLst>
                <a:gd name="T0" fmla="*/ 2450 w 2989"/>
                <a:gd name="T1" fmla="*/ 601 h 2515"/>
                <a:gd name="T2" fmla="*/ 2450 w 2989"/>
                <a:gd name="T3" fmla="*/ 601 h 2515"/>
                <a:gd name="T4" fmla="*/ 2213 w 2989"/>
                <a:gd name="T5" fmla="*/ 538 h 2515"/>
                <a:gd name="T6" fmla="*/ 2102 w 2989"/>
                <a:gd name="T7" fmla="*/ 546 h 2515"/>
                <a:gd name="T8" fmla="*/ 2015 w 2989"/>
                <a:gd name="T9" fmla="*/ 538 h 2515"/>
                <a:gd name="T10" fmla="*/ 1968 w 2989"/>
                <a:gd name="T11" fmla="*/ 554 h 2515"/>
                <a:gd name="T12" fmla="*/ 1818 w 2989"/>
                <a:gd name="T13" fmla="*/ 554 h 2515"/>
                <a:gd name="T14" fmla="*/ 1707 w 2989"/>
                <a:gd name="T15" fmla="*/ 554 h 2515"/>
                <a:gd name="T16" fmla="*/ 1620 w 2989"/>
                <a:gd name="T17" fmla="*/ 522 h 2515"/>
                <a:gd name="T18" fmla="*/ 1533 w 2989"/>
                <a:gd name="T19" fmla="*/ 538 h 2515"/>
                <a:gd name="T20" fmla="*/ 1454 w 2989"/>
                <a:gd name="T21" fmla="*/ 522 h 2515"/>
                <a:gd name="T22" fmla="*/ 1415 w 2989"/>
                <a:gd name="T23" fmla="*/ 490 h 2515"/>
                <a:gd name="T24" fmla="*/ 1360 w 2989"/>
                <a:gd name="T25" fmla="*/ 459 h 2515"/>
                <a:gd name="T26" fmla="*/ 1272 w 2989"/>
                <a:gd name="T27" fmla="*/ 451 h 2515"/>
                <a:gd name="T28" fmla="*/ 1185 w 2989"/>
                <a:gd name="T29" fmla="*/ 467 h 2515"/>
                <a:gd name="T30" fmla="*/ 1059 w 2989"/>
                <a:gd name="T31" fmla="*/ 451 h 2515"/>
                <a:gd name="T32" fmla="*/ 956 w 2989"/>
                <a:gd name="T33" fmla="*/ 419 h 2515"/>
                <a:gd name="T34" fmla="*/ 948 w 2989"/>
                <a:gd name="T35" fmla="*/ 348 h 2515"/>
                <a:gd name="T36" fmla="*/ 964 w 2989"/>
                <a:gd name="T37" fmla="*/ 190 h 2515"/>
                <a:gd name="T38" fmla="*/ 877 w 2989"/>
                <a:gd name="T39" fmla="*/ 103 h 2515"/>
                <a:gd name="T40" fmla="*/ 822 w 2989"/>
                <a:gd name="T41" fmla="*/ 87 h 2515"/>
                <a:gd name="T42" fmla="*/ 790 w 2989"/>
                <a:gd name="T43" fmla="*/ 40 h 2515"/>
                <a:gd name="T44" fmla="*/ 687 w 2989"/>
                <a:gd name="T45" fmla="*/ 0 h 2515"/>
                <a:gd name="T46" fmla="*/ 687 w 2989"/>
                <a:gd name="T47" fmla="*/ 16 h 2515"/>
                <a:gd name="T48" fmla="*/ 672 w 2989"/>
                <a:gd name="T49" fmla="*/ 79 h 2515"/>
                <a:gd name="T50" fmla="*/ 664 w 2989"/>
                <a:gd name="T51" fmla="*/ 95 h 2515"/>
                <a:gd name="T52" fmla="*/ 608 w 2989"/>
                <a:gd name="T53" fmla="*/ 277 h 2515"/>
                <a:gd name="T54" fmla="*/ 545 w 2989"/>
                <a:gd name="T55" fmla="*/ 459 h 2515"/>
                <a:gd name="T56" fmla="*/ 474 w 2989"/>
                <a:gd name="T57" fmla="*/ 593 h 2515"/>
                <a:gd name="T58" fmla="*/ 442 w 2989"/>
                <a:gd name="T59" fmla="*/ 672 h 2515"/>
                <a:gd name="T60" fmla="*/ 434 w 2989"/>
                <a:gd name="T61" fmla="*/ 743 h 2515"/>
                <a:gd name="T62" fmla="*/ 419 w 2989"/>
                <a:gd name="T63" fmla="*/ 799 h 2515"/>
                <a:gd name="T64" fmla="*/ 387 w 2989"/>
                <a:gd name="T65" fmla="*/ 862 h 2515"/>
                <a:gd name="T66" fmla="*/ 300 w 2989"/>
                <a:gd name="T67" fmla="*/ 1067 h 2515"/>
                <a:gd name="T68" fmla="*/ 253 w 2989"/>
                <a:gd name="T69" fmla="*/ 1178 h 2515"/>
                <a:gd name="T70" fmla="*/ 197 w 2989"/>
                <a:gd name="T71" fmla="*/ 1249 h 2515"/>
                <a:gd name="T72" fmla="*/ 166 w 2989"/>
                <a:gd name="T73" fmla="*/ 1289 h 2515"/>
                <a:gd name="T74" fmla="*/ 102 w 2989"/>
                <a:gd name="T75" fmla="*/ 1392 h 2515"/>
                <a:gd name="T76" fmla="*/ 55 w 2989"/>
                <a:gd name="T77" fmla="*/ 1494 h 2515"/>
                <a:gd name="T78" fmla="*/ 63 w 2989"/>
                <a:gd name="T79" fmla="*/ 1605 h 2515"/>
                <a:gd name="T80" fmla="*/ 15 w 2989"/>
                <a:gd name="T81" fmla="*/ 1692 h 2515"/>
                <a:gd name="T82" fmla="*/ 39 w 2989"/>
                <a:gd name="T83" fmla="*/ 1890 h 2515"/>
                <a:gd name="T84" fmla="*/ 55 w 2989"/>
                <a:gd name="T85" fmla="*/ 1913 h 2515"/>
                <a:gd name="T86" fmla="*/ 2442 w 2989"/>
                <a:gd name="T87" fmla="*/ 2514 h 2515"/>
                <a:gd name="T88" fmla="*/ 2616 w 2989"/>
                <a:gd name="T89" fmla="*/ 1724 h 2515"/>
                <a:gd name="T90" fmla="*/ 2672 w 2989"/>
                <a:gd name="T91" fmla="*/ 1629 h 2515"/>
                <a:gd name="T92" fmla="*/ 2680 w 2989"/>
                <a:gd name="T93" fmla="*/ 1566 h 2515"/>
                <a:gd name="T94" fmla="*/ 2672 w 2989"/>
                <a:gd name="T95" fmla="*/ 1479 h 2515"/>
                <a:gd name="T96" fmla="*/ 2616 w 2989"/>
                <a:gd name="T97" fmla="*/ 1376 h 2515"/>
                <a:gd name="T98" fmla="*/ 2798 w 2989"/>
                <a:gd name="T99" fmla="*/ 1178 h 2515"/>
                <a:gd name="T100" fmla="*/ 2814 w 2989"/>
                <a:gd name="T101" fmla="*/ 1115 h 2515"/>
                <a:gd name="T102" fmla="*/ 2885 w 2989"/>
                <a:gd name="T103" fmla="*/ 1036 h 2515"/>
                <a:gd name="T104" fmla="*/ 2972 w 2989"/>
                <a:gd name="T105" fmla="*/ 917 h 2515"/>
                <a:gd name="T106" fmla="*/ 2925 w 2989"/>
                <a:gd name="T107" fmla="*/ 783 h 2515"/>
                <a:gd name="T108" fmla="*/ 2877 w 2989"/>
                <a:gd name="T109" fmla="*/ 680 h 2515"/>
                <a:gd name="T110" fmla="*/ 2869 w 2989"/>
                <a:gd name="T111" fmla="*/ 672 h 2515"/>
                <a:gd name="T112" fmla="*/ 2450 w 2989"/>
                <a:gd name="T113" fmla="*/ 601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9" h="2515">
                  <a:moveTo>
                    <a:pt x="2450" y="601"/>
                  </a:moveTo>
                  <a:lnTo>
                    <a:pt x="2450" y="601"/>
                  </a:lnTo>
                  <a:cubicBezTo>
                    <a:pt x="2395" y="570"/>
                    <a:pt x="2237" y="530"/>
                    <a:pt x="2213" y="538"/>
                  </a:cubicBezTo>
                  <a:cubicBezTo>
                    <a:pt x="2190" y="554"/>
                    <a:pt x="2126" y="554"/>
                    <a:pt x="2102" y="546"/>
                  </a:cubicBezTo>
                  <a:cubicBezTo>
                    <a:pt x="2071" y="538"/>
                    <a:pt x="2031" y="522"/>
                    <a:pt x="2015" y="538"/>
                  </a:cubicBezTo>
                  <a:cubicBezTo>
                    <a:pt x="2000" y="546"/>
                    <a:pt x="2047" y="554"/>
                    <a:pt x="1968" y="554"/>
                  </a:cubicBezTo>
                  <a:cubicBezTo>
                    <a:pt x="1897" y="546"/>
                    <a:pt x="1834" y="546"/>
                    <a:pt x="1818" y="554"/>
                  </a:cubicBezTo>
                  <a:cubicBezTo>
                    <a:pt x="1802" y="570"/>
                    <a:pt x="1731" y="585"/>
                    <a:pt x="1707" y="554"/>
                  </a:cubicBezTo>
                  <a:cubicBezTo>
                    <a:pt x="1684" y="522"/>
                    <a:pt x="1636" y="506"/>
                    <a:pt x="1620" y="522"/>
                  </a:cubicBezTo>
                  <a:cubicBezTo>
                    <a:pt x="1604" y="530"/>
                    <a:pt x="1549" y="554"/>
                    <a:pt x="1533" y="538"/>
                  </a:cubicBezTo>
                  <a:cubicBezTo>
                    <a:pt x="1518" y="514"/>
                    <a:pt x="1470" y="522"/>
                    <a:pt x="1454" y="522"/>
                  </a:cubicBezTo>
                  <a:cubicBezTo>
                    <a:pt x="1438" y="522"/>
                    <a:pt x="1438" y="514"/>
                    <a:pt x="1415" y="490"/>
                  </a:cubicBezTo>
                  <a:cubicBezTo>
                    <a:pt x="1399" y="467"/>
                    <a:pt x="1391" y="459"/>
                    <a:pt x="1360" y="459"/>
                  </a:cubicBezTo>
                  <a:cubicBezTo>
                    <a:pt x="1320" y="459"/>
                    <a:pt x="1312" y="467"/>
                    <a:pt x="1272" y="451"/>
                  </a:cubicBezTo>
                  <a:cubicBezTo>
                    <a:pt x="1233" y="427"/>
                    <a:pt x="1225" y="451"/>
                    <a:pt x="1185" y="467"/>
                  </a:cubicBezTo>
                  <a:cubicBezTo>
                    <a:pt x="1146" y="475"/>
                    <a:pt x="1083" y="475"/>
                    <a:pt x="1059" y="451"/>
                  </a:cubicBezTo>
                  <a:cubicBezTo>
                    <a:pt x="1027" y="427"/>
                    <a:pt x="972" y="427"/>
                    <a:pt x="956" y="419"/>
                  </a:cubicBezTo>
                  <a:cubicBezTo>
                    <a:pt x="940" y="403"/>
                    <a:pt x="940" y="380"/>
                    <a:pt x="948" y="348"/>
                  </a:cubicBezTo>
                  <a:cubicBezTo>
                    <a:pt x="948" y="309"/>
                    <a:pt x="996" y="230"/>
                    <a:pt x="964" y="190"/>
                  </a:cubicBezTo>
                  <a:cubicBezTo>
                    <a:pt x="940" y="143"/>
                    <a:pt x="917" y="103"/>
                    <a:pt x="877" y="103"/>
                  </a:cubicBezTo>
                  <a:cubicBezTo>
                    <a:pt x="845" y="103"/>
                    <a:pt x="830" y="127"/>
                    <a:pt x="822" y="87"/>
                  </a:cubicBezTo>
                  <a:cubicBezTo>
                    <a:pt x="814" y="48"/>
                    <a:pt x="822" y="48"/>
                    <a:pt x="790" y="40"/>
                  </a:cubicBezTo>
                  <a:cubicBezTo>
                    <a:pt x="774" y="32"/>
                    <a:pt x="727" y="16"/>
                    <a:pt x="687" y="0"/>
                  </a:cubicBezTo>
                  <a:cubicBezTo>
                    <a:pt x="687" y="0"/>
                    <a:pt x="687" y="8"/>
                    <a:pt x="687" y="16"/>
                  </a:cubicBezTo>
                  <a:cubicBezTo>
                    <a:pt x="680" y="40"/>
                    <a:pt x="680" y="56"/>
                    <a:pt x="672" y="79"/>
                  </a:cubicBezTo>
                  <a:cubicBezTo>
                    <a:pt x="664" y="95"/>
                    <a:pt x="672" y="64"/>
                    <a:pt x="664" y="95"/>
                  </a:cubicBezTo>
                  <a:cubicBezTo>
                    <a:pt x="656" y="135"/>
                    <a:pt x="616" y="222"/>
                    <a:pt x="608" y="277"/>
                  </a:cubicBezTo>
                  <a:cubicBezTo>
                    <a:pt x="592" y="325"/>
                    <a:pt x="569" y="403"/>
                    <a:pt x="545" y="459"/>
                  </a:cubicBezTo>
                  <a:cubicBezTo>
                    <a:pt x="521" y="514"/>
                    <a:pt x="490" y="538"/>
                    <a:pt x="474" y="593"/>
                  </a:cubicBezTo>
                  <a:cubicBezTo>
                    <a:pt x="458" y="649"/>
                    <a:pt x="442" y="633"/>
                    <a:pt x="442" y="672"/>
                  </a:cubicBezTo>
                  <a:cubicBezTo>
                    <a:pt x="442" y="712"/>
                    <a:pt x="450" y="720"/>
                    <a:pt x="434" y="743"/>
                  </a:cubicBezTo>
                  <a:cubicBezTo>
                    <a:pt x="419" y="759"/>
                    <a:pt x="427" y="767"/>
                    <a:pt x="419" y="799"/>
                  </a:cubicBezTo>
                  <a:cubicBezTo>
                    <a:pt x="411" y="838"/>
                    <a:pt x="403" y="799"/>
                    <a:pt x="387" y="862"/>
                  </a:cubicBezTo>
                  <a:cubicBezTo>
                    <a:pt x="363" y="925"/>
                    <a:pt x="308" y="1028"/>
                    <a:pt x="300" y="1067"/>
                  </a:cubicBezTo>
                  <a:cubicBezTo>
                    <a:pt x="284" y="1099"/>
                    <a:pt x="276" y="1162"/>
                    <a:pt x="253" y="1178"/>
                  </a:cubicBezTo>
                  <a:cubicBezTo>
                    <a:pt x="229" y="1202"/>
                    <a:pt x="205" y="1218"/>
                    <a:pt x="197" y="1249"/>
                  </a:cubicBezTo>
                  <a:cubicBezTo>
                    <a:pt x="189" y="1289"/>
                    <a:pt x="158" y="1242"/>
                    <a:pt x="166" y="1289"/>
                  </a:cubicBezTo>
                  <a:cubicBezTo>
                    <a:pt x="174" y="1329"/>
                    <a:pt x="110" y="1376"/>
                    <a:pt x="102" y="1392"/>
                  </a:cubicBezTo>
                  <a:cubicBezTo>
                    <a:pt x="87" y="1407"/>
                    <a:pt x="63" y="1439"/>
                    <a:pt x="55" y="1494"/>
                  </a:cubicBezTo>
                  <a:cubicBezTo>
                    <a:pt x="47" y="1550"/>
                    <a:pt x="87" y="1581"/>
                    <a:pt x="63" y="1605"/>
                  </a:cubicBezTo>
                  <a:cubicBezTo>
                    <a:pt x="39" y="1629"/>
                    <a:pt x="15" y="1660"/>
                    <a:pt x="15" y="1692"/>
                  </a:cubicBezTo>
                  <a:cubicBezTo>
                    <a:pt x="15" y="1716"/>
                    <a:pt x="0" y="1826"/>
                    <a:pt x="39" y="1890"/>
                  </a:cubicBezTo>
                  <a:cubicBezTo>
                    <a:pt x="47" y="1898"/>
                    <a:pt x="47" y="1906"/>
                    <a:pt x="55" y="1913"/>
                  </a:cubicBezTo>
                  <a:cubicBezTo>
                    <a:pt x="371" y="2008"/>
                    <a:pt x="1296" y="2261"/>
                    <a:pt x="2442" y="2514"/>
                  </a:cubicBezTo>
                  <a:cubicBezTo>
                    <a:pt x="2474" y="2364"/>
                    <a:pt x="2616" y="1747"/>
                    <a:pt x="2616" y="1724"/>
                  </a:cubicBezTo>
                  <a:cubicBezTo>
                    <a:pt x="2616" y="1700"/>
                    <a:pt x="2656" y="1653"/>
                    <a:pt x="2672" y="1629"/>
                  </a:cubicBezTo>
                  <a:cubicBezTo>
                    <a:pt x="2680" y="1605"/>
                    <a:pt x="2664" y="1589"/>
                    <a:pt x="2680" y="1566"/>
                  </a:cubicBezTo>
                  <a:cubicBezTo>
                    <a:pt x="2688" y="1550"/>
                    <a:pt x="2727" y="1502"/>
                    <a:pt x="2672" y="1479"/>
                  </a:cubicBezTo>
                  <a:cubicBezTo>
                    <a:pt x="2616" y="1447"/>
                    <a:pt x="2624" y="1415"/>
                    <a:pt x="2616" y="1376"/>
                  </a:cubicBezTo>
                  <a:cubicBezTo>
                    <a:pt x="2616" y="1329"/>
                    <a:pt x="2798" y="1194"/>
                    <a:pt x="2798" y="1178"/>
                  </a:cubicBezTo>
                  <a:cubicBezTo>
                    <a:pt x="2798" y="1162"/>
                    <a:pt x="2790" y="1139"/>
                    <a:pt x="2814" y="1115"/>
                  </a:cubicBezTo>
                  <a:cubicBezTo>
                    <a:pt x="2838" y="1091"/>
                    <a:pt x="2885" y="1060"/>
                    <a:pt x="2885" y="1036"/>
                  </a:cubicBezTo>
                  <a:cubicBezTo>
                    <a:pt x="2885" y="1020"/>
                    <a:pt x="2948" y="933"/>
                    <a:pt x="2972" y="917"/>
                  </a:cubicBezTo>
                  <a:cubicBezTo>
                    <a:pt x="2988" y="902"/>
                    <a:pt x="2972" y="815"/>
                    <a:pt x="2925" y="783"/>
                  </a:cubicBezTo>
                  <a:cubicBezTo>
                    <a:pt x="2901" y="759"/>
                    <a:pt x="2885" y="712"/>
                    <a:pt x="2877" y="680"/>
                  </a:cubicBezTo>
                  <a:cubicBezTo>
                    <a:pt x="2869" y="672"/>
                    <a:pt x="2869" y="672"/>
                    <a:pt x="2869" y="672"/>
                  </a:cubicBezTo>
                  <a:cubicBezTo>
                    <a:pt x="2869" y="672"/>
                    <a:pt x="2506" y="625"/>
                    <a:pt x="2450" y="60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74" name="Freeform 220"/>
            <p:cNvSpPr>
              <a:spLocks noChangeArrowheads="1"/>
            </p:cNvSpPr>
            <p:nvPr/>
          </p:nvSpPr>
          <p:spPr bwMode="auto">
            <a:xfrm>
              <a:off x="12389973" y="4572670"/>
              <a:ext cx="1567851" cy="1326643"/>
            </a:xfrm>
            <a:custGeom>
              <a:avLst/>
              <a:gdLst>
                <a:gd name="T0" fmla="*/ 47 w 2981"/>
                <a:gd name="T1" fmla="*/ 1929 h 2523"/>
                <a:gd name="T2" fmla="*/ 15 w 2981"/>
                <a:gd name="T3" fmla="*/ 1724 h 2523"/>
                <a:gd name="T4" fmla="*/ 47 w 2981"/>
                <a:gd name="T5" fmla="*/ 1502 h 2523"/>
                <a:gd name="T6" fmla="*/ 166 w 2981"/>
                <a:gd name="T7" fmla="*/ 1273 h 2523"/>
                <a:gd name="T8" fmla="*/ 253 w 2981"/>
                <a:gd name="T9" fmla="*/ 1186 h 2523"/>
                <a:gd name="T10" fmla="*/ 379 w 2981"/>
                <a:gd name="T11" fmla="*/ 870 h 2523"/>
                <a:gd name="T12" fmla="*/ 434 w 2981"/>
                <a:gd name="T13" fmla="*/ 744 h 2523"/>
                <a:gd name="T14" fmla="*/ 474 w 2981"/>
                <a:gd name="T15" fmla="*/ 601 h 2523"/>
                <a:gd name="T16" fmla="*/ 632 w 2981"/>
                <a:gd name="T17" fmla="*/ 182 h 2523"/>
                <a:gd name="T18" fmla="*/ 672 w 2981"/>
                <a:gd name="T19" fmla="*/ 87 h 2523"/>
                <a:gd name="T20" fmla="*/ 687 w 2981"/>
                <a:gd name="T21" fmla="*/ 0 h 2523"/>
                <a:gd name="T22" fmla="*/ 830 w 2981"/>
                <a:gd name="T23" fmla="*/ 95 h 2523"/>
                <a:gd name="T24" fmla="*/ 956 w 2981"/>
                <a:gd name="T25" fmla="*/ 182 h 2523"/>
                <a:gd name="T26" fmla="*/ 956 w 2981"/>
                <a:gd name="T27" fmla="*/ 420 h 2523"/>
                <a:gd name="T28" fmla="*/ 1185 w 2981"/>
                <a:gd name="T29" fmla="*/ 467 h 2523"/>
                <a:gd name="T30" fmla="*/ 1312 w 2981"/>
                <a:gd name="T31" fmla="*/ 467 h 2523"/>
                <a:gd name="T32" fmla="*/ 1423 w 2981"/>
                <a:gd name="T33" fmla="*/ 498 h 2523"/>
                <a:gd name="T34" fmla="*/ 1533 w 2981"/>
                <a:gd name="T35" fmla="*/ 538 h 2523"/>
                <a:gd name="T36" fmla="*/ 1715 w 2981"/>
                <a:gd name="T37" fmla="*/ 562 h 2523"/>
                <a:gd name="T38" fmla="*/ 1968 w 2981"/>
                <a:gd name="T39" fmla="*/ 554 h 2523"/>
                <a:gd name="T40" fmla="*/ 2039 w 2981"/>
                <a:gd name="T41" fmla="*/ 530 h 2523"/>
                <a:gd name="T42" fmla="*/ 2221 w 2981"/>
                <a:gd name="T43" fmla="*/ 546 h 2523"/>
                <a:gd name="T44" fmla="*/ 2885 w 2981"/>
                <a:gd name="T45" fmla="*/ 688 h 2523"/>
                <a:gd name="T46" fmla="*/ 2893 w 2981"/>
                <a:gd name="T47" fmla="*/ 1044 h 2523"/>
                <a:gd name="T48" fmla="*/ 2798 w 2981"/>
                <a:gd name="T49" fmla="*/ 1186 h 2523"/>
                <a:gd name="T50" fmla="*/ 2672 w 2981"/>
                <a:gd name="T51" fmla="*/ 1479 h 2523"/>
                <a:gd name="T52" fmla="*/ 2680 w 2981"/>
                <a:gd name="T53" fmla="*/ 1605 h 2523"/>
                <a:gd name="T54" fmla="*/ 2442 w 2981"/>
                <a:gd name="T55" fmla="*/ 2522 h 2523"/>
                <a:gd name="T56" fmla="*/ 2616 w 2981"/>
                <a:gd name="T57" fmla="*/ 1732 h 2523"/>
                <a:gd name="T58" fmla="*/ 2672 w 2981"/>
                <a:gd name="T59" fmla="*/ 1574 h 2523"/>
                <a:gd name="T60" fmla="*/ 2616 w 2981"/>
                <a:gd name="T61" fmla="*/ 1408 h 2523"/>
                <a:gd name="T62" fmla="*/ 2798 w 2981"/>
                <a:gd name="T63" fmla="*/ 1186 h 2523"/>
                <a:gd name="T64" fmla="*/ 2964 w 2981"/>
                <a:gd name="T65" fmla="*/ 925 h 2523"/>
                <a:gd name="T66" fmla="*/ 2869 w 2981"/>
                <a:gd name="T67" fmla="*/ 688 h 2523"/>
                <a:gd name="T68" fmla="*/ 2150 w 2981"/>
                <a:gd name="T69" fmla="*/ 562 h 2523"/>
                <a:gd name="T70" fmla="*/ 2015 w 2981"/>
                <a:gd name="T71" fmla="*/ 554 h 2523"/>
                <a:gd name="T72" fmla="*/ 1881 w 2981"/>
                <a:gd name="T73" fmla="*/ 562 h 2523"/>
                <a:gd name="T74" fmla="*/ 1636 w 2981"/>
                <a:gd name="T75" fmla="*/ 530 h 2523"/>
                <a:gd name="T76" fmla="*/ 1486 w 2981"/>
                <a:gd name="T77" fmla="*/ 530 h 2523"/>
                <a:gd name="T78" fmla="*/ 1407 w 2981"/>
                <a:gd name="T79" fmla="*/ 498 h 2523"/>
                <a:gd name="T80" fmla="*/ 1272 w 2981"/>
                <a:gd name="T81" fmla="*/ 459 h 2523"/>
                <a:gd name="T82" fmla="*/ 1130 w 2981"/>
                <a:gd name="T83" fmla="*/ 483 h 2523"/>
                <a:gd name="T84" fmla="*/ 940 w 2981"/>
                <a:gd name="T85" fmla="*/ 356 h 2523"/>
                <a:gd name="T86" fmla="*/ 877 w 2981"/>
                <a:gd name="T87" fmla="*/ 111 h 2523"/>
                <a:gd name="T88" fmla="*/ 814 w 2981"/>
                <a:gd name="T89" fmla="*/ 87 h 2523"/>
                <a:gd name="T90" fmla="*/ 680 w 2981"/>
                <a:gd name="T91" fmla="*/ 56 h 2523"/>
                <a:gd name="T92" fmla="*/ 640 w 2981"/>
                <a:gd name="T93" fmla="*/ 190 h 2523"/>
                <a:gd name="T94" fmla="*/ 482 w 2981"/>
                <a:gd name="T95" fmla="*/ 601 h 2523"/>
                <a:gd name="T96" fmla="*/ 434 w 2981"/>
                <a:gd name="T97" fmla="*/ 751 h 2523"/>
                <a:gd name="T98" fmla="*/ 387 w 2981"/>
                <a:gd name="T99" fmla="*/ 870 h 2523"/>
                <a:gd name="T100" fmla="*/ 253 w 2981"/>
                <a:gd name="T101" fmla="*/ 1186 h 2523"/>
                <a:gd name="T102" fmla="*/ 174 w 2981"/>
                <a:gd name="T103" fmla="*/ 1281 h 2523"/>
                <a:gd name="T104" fmla="*/ 102 w 2981"/>
                <a:gd name="T105" fmla="*/ 1400 h 2523"/>
                <a:gd name="T106" fmla="*/ 23 w 2981"/>
                <a:gd name="T107" fmla="*/ 1700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1" h="2523">
                  <a:moveTo>
                    <a:pt x="2442" y="2522"/>
                  </a:moveTo>
                  <a:lnTo>
                    <a:pt x="2442" y="2522"/>
                  </a:lnTo>
                  <a:lnTo>
                    <a:pt x="2442" y="2522"/>
                  </a:lnTo>
                  <a:cubicBezTo>
                    <a:pt x="1304" y="2277"/>
                    <a:pt x="387" y="2024"/>
                    <a:pt x="47" y="1929"/>
                  </a:cubicBezTo>
                  <a:lnTo>
                    <a:pt x="47" y="1929"/>
                  </a:lnTo>
                  <a:lnTo>
                    <a:pt x="47" y="1929"/>
                  </a:lnTo>
                  <a:cubicBezTo>
                    <a:pt x="47" y="1921"/>
                    <a:pt x="39" y="1906"/>
                    <a:pt x="31" y="1898"/>
                  </a:cubicBezTo>
                  <a:cubicBezTo>
                    <a:pt x="0" y="1850"/>
                    <a:pt x="8" y="1763"/>
                    <a:pt x="15" y="1724"/>
                  </a:cubicBezTo>
                  <a:cubicBezTo>
                    <a:pt x="15" y="1708"/>
                    <a:pt x="15" y="1700"/>
                    <a:pt x="15" y="1700"/>
                  </a:cubicBezTo>
                  <a:cubicBezTo>
                    <a:pt x="15" y="1668"/>
                    <a:pt x="31" y="1637"/>
                    <a:pt x="63" y="1613"/>
                  </a:cubicBezTo>
                  <a:cubicBezTo>
                    <a:pt x="71" y="1605"/>
                    <a:pt x="71" y="1589"/>
                    <a:pt x="63" y="1566"/>
                  </a:cubicBezTo>
                  <a:cubicBezTo>
                    <a:pt x="55" y="1550"/>
                    <a:pt x="47" y="1526"/>
                    <a:pt x="47" y="1502"/>
                  </a:cubicBezTo>
                  <a:cubicBezTo>
                    <a:pt x="55" y="1463"/>
                    <a:pt x="71" y="1423"/>
                    <a:pt x="95" y="1400"/>
                  </a:cubicBezTo>
                  <a:cubicBezTo>
                    <a:pt x="102" y="1400"/>
                    <a:pt x="102" y="1400"/>
                    <a:pt x="102" y="1392"/>
                  </a:cubicBezTo>
                  <a:cubicBezTo>
                    <a:pt x="118" y="1376"/>
                    <a:pt x="166" y="1328"/>
                    <a:pt x="158" y="1297"/>
                  </a:cubicBezTo>
                  <a:cubicBezTo>
                    <a:pt x="158" y="1281"/>
                    <a:pt x="158" y="1273"/>
                    <a:pt x="166" y="1273"/>
                  </a:cubicBezTo>
                  <a:cubicBezTo>
                    <a:pt x="166" y="1273"/>
                    <a:pt x="174" y="1273"/>
                    <a:pt x="181" y="1273"/>
                  </a:cubicBezTo>
                  <a:lnTo>
                    <a:pt x="181" y="1273"/>
                  </a:lnTo>
                  <a:cubicBezTo>
                    <a:pt x="189" y="1273"/>
                    <a:pt x="189" y="1273"/>
                    <a:pt x="197" y="1257"/>
                  </a:cubicBezTo>
                  <a:cubicBezTo>
                    <a:pt x="205" y="1226"/>
                    <a:pt x="221" y="1202"/>
                    <a:pt x="253" y="1186"/>
                  </a:cubicBezTo>
                  <a:cubicBezTo>
                    <a:pt x="268" y="1170"/>
                    <a:pt x="276" y="1131"/>
                    <a:pt x="284" y="1099"/>
                  </a:cubicBezTo>
                  <a:cubicBezTo>
                    <a:pt x="292" y="1091"/>
                    <a:pt x="292" y="1084"/>
                    <a:pt x="292" y="1075"/>
                  </a:cubicBezTo>
                  <a:cubicBezTo>
                    <a:pt x="300" y="1060"/>
                    <a:pt x="316" y="1028"/>
                    <a:pt x="324" y="997"/>
                  </a:cubicBezTo>
                  <a:cubicBezTo>
                    <a:pt x="348" y="957"/>
                    <a:pt x="371" y="902"/>
                    <a:pt x="379" y="870"/>
                  </a:cubicBezTo>
                  <a:cubicBezTo>
                    <a:pt x="387" y="838"/>
                    <a:pt x="395" y="831"/>
                    <a:pt x="403" y="823"/>
                  </a:cubicBezTo>
                  <a:cubicBezTo>
                    <a:pt x="411" y="823"/>
                    <a:pt x="411" y="823"/>
                    <a:pt x="411" y="807"/>
                  </a:cubicBezTo>
                  <a:cubicBezTo>
                    <a:pt x="419" y="799"/>
                    <a:pt x="419" y="791"/>
                    <a:pt x="419" y="783"/>
                  </a:cubicBezTo>
                  <a:cubicBezTo>
                    <a:pt x="419" y="767"/>
                    <a:pt x="419" y="759"/>
                    <a:pt x="434" y="744"/>
                  </a:cubicBezTo>
                  <a:cubicBezTo>
                    <a:pt x="442" y="736"/>
                    <a:pt x="442" y="728"/>
                    <a:pt x="442" y="704"/>
                  </a:cubicBezTo>
                  <a:cubicBezTo>
                    <a:pt x="442" y="696"/>
                    <a:pt x="442" y="688"/>
                    <a:pt x="442" y="680"/>
                  </a:cubicBezTo>
                  <a:cubicBezTo>
                    <a:pt x="442" y="657"/>
                    <a:pt x="442" y="649"/>
                    <a:pt x="450" y="641"/>
                  </a:cubicBezTo>
                  <a:cubicBezTo>
                    <a:pt x="458" y="633"/>
                    <a:pt x="466" y="625"/>
                    <a:pt x="474" y="601"/>
                  </a:cubicBezTo>
                  <a:cubicBezTo>
                    <a:pt x="482" y="570"/>
                    <a:pt x="490" y="546"/>
                    <a:pt x="506" y="522"/>
                  </a:cubicBezTo>
                  <a:cubicBezTo>
                    <a:pt x="521" y="506"/>
                    <a:pt x="529" y="491"/>
                    <a:pt x="537" y="467"/>
                  </a:cubicBezTo>
                  <a:cubicBezTo>
                    <a:pt x="561" y="411"/>
                    <a:pt x="585" y="340"/>
                    <a:pt x="600" y="285"/>
                  </a:cubicBezTo>
                  <a:cubicBezTo>
                    <a:pt x="608" y="253"/>
                    <a:pt x="624" y="222"/>
                    <a:pt x="632" y="182"/>
                  </a:cubicBezTo>
                  <a:cubicBezTo>
                    <a:pt x="640" y="151"/>
                    <a:pt x="656" y="127"/>
                    <a:pt x="656" y="103"/>
                  </a:cubicBezTo>
                  <a:cubicBezTo>
                    <a:pt x="664" y="87"/>
                    <a:pt x="664" y="87"/>
                    <a:pt x="664" y="87"/>
                  </a:cubicBezTo>
                  <a:lnTo>
                    <a:pt x="664" y="87"/>
                  </a:lnTo>
                  <a:cubicBezTo>
                    <a:pt x="672" y="87"/>
                    <a:pt x="672" y="87"/>
                    <a:pt x="672" y="87"/>
                  </a:cubicBezTo>
                  <a:cubicBezTo>
                    <a:pt x="672" y="72"/>
                    <a:pt x="672" y="64"/>
                    <a:pt x="672" y="56"/>
                  </a:cubicBezTo>
                  <a:cubicBezTo>
                    <a:pt x="680" y="48"/>
                    <a:pt x="680" y="32"/>
                    <a:pt x="680" y="24"/>
                  </a:cubicBezTo>
                  <a:cubicBezTo>
                    <a:pt x="680" y="16"/>
                    <a:pt x="687" y="8"/>
                    <a:pt x="687" y="8"/>
                  </a:cubicBezTo>
                  <a:cubicBezTo>
                    <a:pt x="687" y="0"/>
                    <a:pt x="687" y="0"/>
                    <a:pt x="687" y="0"/>
                  </a:cubicBezTo>
                  <a:lnTo>
                    <a:pt x="687" y="0"/>
                  </a:lnTo>
                  <a:cubicBezTo>
                    <a:pt x="743" y="24"/>
                    <a:pt x="782" y="40"/>
                    <a:pt x="790" y="40"/>
                  </a:cubicBezTo>
                  <a:cubicBezTo>
                    <a:pt x="822" y="48"/>
                    <a:pt x="822" y="56"/>
                    <a:pt x="822" y="87"/>
                  </a:cubicBezTo>
                  <a:cubicBezTo>
                    <a:pt x="822" y="87"/>
                    <a:pt x="830" y="87"/>
                    <a:pt x="830" y="95"/>
                  </a:cubicBezTo>
                  <a:cubicBezTo>
                    <a:pt x="830" y="119"/>
                    <a:pt x="838" y="119"/>
                    <a:pt x="838" y="119"/>
                  </a:cubicBezTo>
                  <a:lnTo>
                    <a:pt x="845" y="111"/>
                  </a:lnTo>
                  <a:cubicBezTo>
                    <a:pt x="854" y="111"/>
                    <a:pt x="869" y="103"/>
                    <a:pt x="877" y="103"/>
                  </a:cubicBezTo>
                  <a:cubicBezTo>
                    <a:pt x="917" y="103"/>
                    <a:pt x="932" y="143"/>
                    <a:pt x="956" y="182"/>
                  </a:cubicBezTo>
                  <a:cubicBezTo>
                    <a:pt x="964" y="182"/>
                    <a:pt x="964" y="190"/>
                    <a:pt x="972" y="190"/>
                  </a:cubicBezTo>
                  <a:cubicBezTo>
                    <a:pt x="988" y="230"/>
                    <a:pt x="972" y="277"/>
                    <a:pt x="956" y="317"/>
                  </a:cubicBezTo>
                  <a:cubicBezTo>
                    <a:pt x="956" y="333"/>
                    <a:pt x="948" y="340"/>
                    <a:pt x="948" y="356"/>
                  </a:cubicBezTo>
                  <a:cubicBezTo>
                    <a:pt x="940" y="388"/>
                    <a:pt x="948" y="411"/>
                    <a:pt x="956" y="420"/>
                  </a:cubicBezTo>
                  <a:cubicBezTo>
                    <a:pt x="964" y="427"/>
                    <a:pt x="980" y="427"/>
                    <a:pt x="988" y="427"/>
                  </a:cubicBezTo>
                  <a:cubicBezTo>
                    <a:pt x="1012" y="435"/>
                    <a:pt x="1043" y="435"/>
                    <a:pt x="1059" y="451"/>
                  </a:cubicBezTo>
                  <a:cubicBezTo>
                    <a:pt x="1075" y="467"/>
                    <a:pt x="1098" y="475"/>
                    <a:pt x="1130" y="475"/>
                  </a:cubicBezTo>
                  <a:cubicBezTo>
                    <a:pt x="1154" y="475"/>
                    <a:pt x="1170" y="475"/>
                    <a:pt x="1185" y="467"/>
                  </a:cubicBezTo>
                  <a:cubicBezTo>
                    <a:pt x="1193" y="467"/>
                    <a:pt x="1209" y="459"/>
                    <a:pt x="1209" y="459"/>
                  </a:cubicBezTo>
                  <a:cubicBezTo>
                    <a:pt x="1225" y="451"/>
                    <a:pt x="1233" y="443"/>
                    <a:pt x="1241" y="443"/>
                  </a:cubicBezTo>
                  <a:cubicBezTo>
                    <a:pt x="1249" y="443"/>
                    <a:pt x="1265" y="451"/>
                    <a:pt x="1272" y="451"/>
                  </a:cubicBezTo>
                  <a:cubicBezTo>
                    <a:pt x="1288" y="459"/>
                    <a:pt x="1304" y="467"/>
                    <a:pt x="1312" y="467"/>
                  </a:cubicBezTo>
                  <a:cubicBezTo>
                    <a:pt x="1320" y="467"/>
                    <a:pt x="1320" y="467"/>
                    <a:pt x="1328" y="459"/>
                  </a:cubicBezTo>
                  <a:cubicBezTo>
                    <a:pt x="1336" y="459"/>
                    <a:pt x="1344" y="459"/>
                    <a:pt x="1360" y="459"/>
                  </a:cubicBezTo>
                  <a:cubicBezTo>
                    <a:pt x="1391" y="459"/>
                    <a:pt x="1399" y="467"/>
                    <a:pt x="1415" y="491"/>
                  </a:cubicBezTo>
                  <a:cubicBezTo>
                    <a:pt x="1423" y="498"/>
                    <a:pt x="1423" y="498"/>
                    <a:pt x="1423" y="498"/>
                  </a:cubicBezTo>
                  <a:cubicBezTo>
                    <a:pt x="1423" y="498"/>
                    <a:pt x="1423" y="506"/>
                    <a:pt x="1431" y="506"/>
                  </a:cubicBezTo>
                  <a:cubicBezTo>
                    <a:pt x="1438" y="530"/>
                    <a:pt x="1446" y="530"/>
                    <a:pt x="1454" y="530"/>
                  </a:cubicBezTo>
                  <a:cubicBezTo>
                    <a:pt x="1462" y="530"/>
                    <a:pt x="1470" y="522"/>
                    <a:pt x="1486" y="522"/>
                  </a:cubicBezTo>
                  <a:cubicBezTo>
                    <a:pt x="1502" y="522"/>
                    <a:pt x="1525" y="530"/>
                    <a:pt x="1533" y="538"/>
                  </a:cubicBezTo>
                  <a:cubicBezTo>
                    <a:pt x="1541" y="546"/>
                    <a:pt x="1549" y="546"/>
                    <a:pt x="1557" y="546"/>
                  </a:cubicBezTo>
                  <a:cubicBezTo>
                    <a:pt x="1573" y="546"/>
                    <a:pt x="1604" y="530"/>
                    <a:pt x="1620" y="522"/>
                  </a:cubicBezTo>
                  <a:cubicBezTo>
                    <a:pt x="1620" y="522"/>
                    <a:pt x="1628" y="522"/>
                    <a:pt x="1636" y="522"/>
                  </a:cubicBezTo>
                  <a:cubicBezTo>
                    <a:pt x="1660" y="522"/>
                    <a:pt x="1691" y="530"/>
                    <a:pt x="1715" y="562"/>
                  </a:cubicBezTo>
                  <a:cubicBezTo>
                    <a:pt x="1723" y="570"/>
                    <a:pt x="1739" y="578"/>
                    <a:pt x="1755" y="578"/>
                  </a:cubicBezTo>
                  <a:cubicBezTo>
                    <a:pt x="1778" y="578"/>
                    <a:pt x="1810" y="570"/>
                    <a:pt x="1818" y="562"/>
                  </a:cubicBezTo>
                  <a:cubicBezTo>
                    <a:pt x="1826" y="554"/>
                    <a:pt x="1850" y="554"/>
                    <a:pt x="1881" y="554"/>
                  </a:cubicBezTo>
                  <a:cubicBezTo>
                    <a:pt x="1905" y="554"/>
                    <a:pt x="1937" y="554"/>
                    <a:pt x="1968" y="554"/>
                  </a:cubicBezTo>
                  <a:cubicBezTo>
                    <a:pt x="2000" y="554"/>
                    <a:pt x="2008" y="554"/>
                    <a:pt x="2008" y="554"/>
                  </a:cubicBezTo>
                  <a:lnTo>
                    <a:pt x="2008" y="554"/>
                  </a:lnTo>
                  <a:cubicBezTo>
                    <a:pt x="2008" y="554"/>
                    <a:pt x="2008" y="546"/>
                    <a:pt x="2015" y="538"/>
                  </a:cubicBezTo>
                  <a:cubicBezTo>
                    <a:pt x="2015" y="538"/>
                    <a:pt x="2023" y="530"/>
                    <a:pt x="2039" y="530"/>
                  </a:cubicBezTo>
                  <a:cubicBezTo>
                    <a:pt x="2055" y="530"/>
                    <a:pt x="2079" y="538"/>
                    <a:pt x="2102" y="546"/>
                  </a:cubicBezTo>
                  <a:cubicBezTo>
                    <a:pt x="2110" y="554"/>
                    <a:pt x="2134" y="554"/>
                    <a:pt x="2150" y="554"/>
                  </a:cubicBezTo>
                  <a:cubicBezTo>
                    <a:pt x="2174" y="554"/>
                    <a:pt x="2197" y="546"/>
                    <a:pt x="2213" y="546"/>
                  </a:cubicBezTo>
                  <a:cubicBezTo>
                    <a:pt x="2213" y="546"/>
                    <a:pt x="2213" y="546"/>
                    <a:pt x="2221" y="546"/>
                  </a:cubicBezTo>
                  <a:cubicBezTo>
                    <a:pt x="2268" y="546"/>
                    <a:pt x="2403" y="578"/>
                    <a:pt x="2450" y="601"/>
                  </a:cubicBezTo>
                  <a:cubicBezTo>
                    <a:pt x="2506" y="633"/>
                    <a:pt x="2861" y="680"/>
                    <a:pt x="2869" y="680"/>
                  </a:cubicBezTo>
                  <a:cubicBezTo>
                    <a:pt x="2885" y="680"/>
                    <a:pt x="2885" y="680"/>
                    <a:pt x="2885" y="680"/>
                  </a:cubicBezTo>
                  <a:cubicBezTo>
                    <a:pt x="2885" y="688"/>
                    <a:pt x="2885" y="688"/>
                    <a:pt x="2885" y="688"/>
                  </a:cubicBezTo>
                  <a:cubicBezTo>
                    <a:pt x="2885" y="712"/>
                    <a:pt x="2901" y="759"/>
                    <a:pt x="2925" y="783"/>
                  </a:cubicBezTo>
                  <a:cubicBezTo>
                    <a:pt x="2964" y="815"/>
                    <a:pt x="2980" y="862"/>
                    <a:pt x="2980" y="902"/>
                  </a:cubicBezTo>
                  <a:cubicBezTo>
                    <a:pt x="2980" y="910"/>
                    <a:pt x="2980" y="925"/>
                    <a:pt x="2972" y="925"/>
                  </a:cubicBezTo>
                  <a:cubicBezTo>
                    <a:pt x="2948" y="949"/>
                    <a:pt x="2893" y="1028"/>
                    <a:pt x="2893" y="1044"/>
                  </a:cubicBezTo>
                  <a:cubicBezTo>
                    <a:pt x="2893" y="1060"/>
                    <a:pt x="2869" y="1084"/>
                    <a:pt x="2846" y="1099"/>
                  </a:cubicBezTo>
                  <a:cubicBezTo>
                    <a:pt x="2838" y="1107"/>
                    <a:pt x="2830" y="1115"/>
                    <a:pt x="2814" y="1123"/>
                  </a:cubicBezTo>
                  <a:cubicBezTo>
                    <a:pt x="2790" y="1147"/>
                    <a:pt x="2798" y="1170"/>
                    <a:pt x="2798" y="1186"/>
                  </a:cubicBezTo>
                  <a:lnTo>
                    <a:pt x="2798" y="1186"/>
                  </a:lnTo>
                  <a:cubicBezTo>
                    <a:pt x="2806" y="1194"/>
                    <a:pt x="2790" y="1202"/>
                    <a:pt x="2743" y="1241"/>
                  </a:cubicBezTo>
                  <a:cubicBezTo>
                    <a:pt x="2695" y="1289"/>
                    <a:pt x="2616" y="1352"/>
                    <a:pt x="2624" y="1384"/>
                  </a:cubicBezTo>
                  <a:cubicBezTo>
                    <a:pt x="2624" y="1392"/>
                    <a:pt x="2624" y="1400"/>
                    <a:pt x="2624" y="1408"/>
                  </a:cubicBezTo>
                  <a:cubicBezTo>
                    <a:pt x="2624" y="1439"/>
                    <a:pt x="2624" y="1455"/>
                    <a:pt x="2672" y="1479"/>
                  </a:cubicBezTo>
                  <a:cubicBezTo>
                    <a:pt x="2688" y="1487"/>
                    <a:pt x="2703" y="1502"/>
                    <a:pt x="2703" y="1510"/>
                  </a:cubicBezTo>
                  <a:cubicBezTo>
                    <a:pt x="2711" y="1534"/>
                    <a:pt x="2695" y="1558"/>
                    <a:pt x="2680" y="1574"/>
                  </a:cubicBezTo>
                  <a:cubicBezTo>
                    <a:pt x="2680" y="1581"/>
                    <a:pt x="2680" y="1581"/>
                    <a:pt x="2680" y="1581"/>
                  </a:cubicBezTo>
                  <a:cubicBezTo>
                    <a:pt x="2672" y="1589"/>
                    <a:pt x="2672" y="1597"/>
                    <a:pt x="2680" y="1605"/>
                  </a:cubicBezTo>
                  <a:cubicBezTo>
                    <a:pt x="2680" y="1613"/>
                    <a:pt x="2680" y="1629"/>
                    <a:pt x="2672" y="1637"/>
                  </a:cubicBezTo>
                  <a:cubicBezTo>
                    <a:pt x="2664" y="1645"/>
                    <a:pt x="2664" y="1645"/>
                    <a:pt x="2664" y="1645"/>
                  </a:cubicBezTo>
                  <a:cubicBezTo>
                    <a:pt x="2648" y="1668"/>
                    <a:pt x="2624" y="1716"/>
                    <a:pt x="2624" y="1732"/>
                  </a:cubicBezTo>
                  <a:cubicBezTo>
                    <a:pt x="2624" y="1755"/>
                    <a:pt x="2490" y="2340"/>
                    <a:pt x="2442" y="2522"/>
                  </a:cubicBezTo>
                  <a:close/>
                  <a:moveTo>
                    <a:pt x="55" y="1921"/>
                  </a:moveTo>
                  <a:lnTo>
                    <a:pt x="55" y="1921"/>
                  </a:lnTo>
                  <a:cubicBezTo>
                    <a:pt x="395" y="2016"/>
                    <a:pt x="1304" y="2269"/>
                    <a:pt x="2442" y="2514"/>
                  </a:cubicBezTo>
                  <a:cubicBezTo>
                    <a:pt x="2521" y="2143"/>
                    <a:pt x="2616" y="1748"/>
                    <a:pt x="2616" y="1732"/>
                  </a:cubicBezTo>
                  <a:cubicBezTo>
                    <a:pt x="2616" y="1716"/>
                    <a:pt x="2640" y="1668"/>
                    <a:pt x="2656" y="1645"/>
                  </a:cubicBezTo>
                  <a:cubicBezTo>
                    <a:pt x="2664" y="1637"/>
                    <a:pt x="2664" y="1637"/>
                    <a:pt x="2664" y="1637"/>
                  </a:cubicBezTo>
                  <a:cubicBezTo>
                    <a:pt x="2672" y="1629"/>
                    <a:pt x="2672" y="1613"/>
                    <a:pt x="2672" y="1605"/>
                  </a:cubicBezTo>
                  <a:cubicBezTo>
                    <a:pt x="2664" y="1597"/>
                    <a:pt x="2664" y="1581"/>
                    <a:pt x="2672" y="1574"/>
                  </a:cubicBezTo>
                  <a:lnTo>
                    <a:pt x="2672" y="1574"/>
                  </a:lnTo>
                  <a:cubicBezTo>
                    <a:pt x="2688" y="1558"/>
                    <a:pt x="2703" y="1534"/>
                    <a:pt x="2695" y="1518"/>
                  </a:cubicBezTo>
                  <a:cubicBezTo>
                    <a:pt x="2695" y="1502"/>
                    <a:pt x="2688" y="1495"/>
                    <a:pt x="2672" y="1487"/>
                  </a:cubicBezTo>
                  <a:cubicBezTo>
                    <a:pt x="2624" y="1463"/>
                    <a:pt x="2616" y="1439"/>
                    <a:pt x="2616" y="1408"/>
                  </a:cubicBezTo>
                  <a:cubicBezTo>
                    <a:pt x="2616" y="1400"/>
                    <a:pt x="2616" y="1392"/>
                    <a:pt x="2616" y="1384"/>
                  </a:cubicBezTo>
                  <a:cubicBezTo>
                    <a:pt x="2608" y="1352"/>
                    <a:pt x="2672" y="1297"/>
                    <a:pt x="2743" y="1234"/>
                  </a:cubicBezTo>
                  <a:cubicBezTo>
                    <a:pt x="2767" y="1218"/>
                    <a:pt x="2790" y="1194"/>
                    <a:pt x="2798" y="1186"/>
                  </a:cubicBezTo>
                  <a:lnTo>
                    <a:pt x="2798" y="1186"/>
                  </a:lnTo>
                  <a:cubicBezTo>
                    <a:pt x="2790" y="1170"/>
                    <a:pt x="2782" y="1147"/>
                    <a:pt x="2814" y="1115"/>
                  </a:cubicBezTo>
                  <a:cubicBezTo>
                    <a:pt x="2822" y="1107"/>
                    <a:pt x="2830" y="1099"/>
                    <a:pt x="2838" y="1091"/>
                  </a:cubicBezTo>
                  <a:cubicBezTo>
                    <a:pt x="2861" y="1075"/>
                    <a:pt x="2885" y="1060"/>
                    <a:pt x="2885" y="1044"/>
                  </a:cubicBezTo>
                  <a:cubicBezTo>
                    <a:pt x="2885" y="1028"/>
                    <a:pt x="2948" y="941"/>
                    <a:pt x="2964" y="925"/>
                  </a:cubicBezTo>
                  <a:cubicBezTo>
                    <a:pt x="2972" y="917"/>
                    <a:pt x="2972" y="910"/>
                    <a:pt x="2972" y="902"/>
                  </a:cubicBezTo>
                  <a:cubicBezTo>
                    <a:pt x="2972" y="862"/>
                    <a:pt x="2956" y="815"/>
                    <a:pt x="2925" y="791"/>
                  </a:cubicBezTo>
                  <a:cubicBezTo>
                    <a:pt x="2893" y="767"/>
                    <a:pt x="2885" y="728"/>
                    <a:pt x="2877" y="688"/>
                  </a:cubicBezTo>
                  <a:cubicBezTo>
                    <a:pt x="2869" y="688"/>
                    <a:pt x="2869" y="688"/>
                    <a:pt x="2869" y="688"/>
                  </a:cubicBezTo>
                  <a:cubicBezTo>
                    <a:pt x="2854" y="688"/>
                    <a:pt x="2506" y="641"/>
                    <a:pt x="2450" y="609"/>
                  </a:cubicBezTo>
                  <a:cubicBezTo>
                    <a:pt x="2403" y="585"/>
                    <a:pt x="2268" y="546"/>
                    <a:pt x="2221" y="546"/>
                  </a:cubicBezTo>
                  <a:cubicBezTo>
                    <a:pt x="2213" y="546"/>
                    <a:pt x="2213" y="554"/>
                    <a:pt x="2213" y="554"/>
                  </a:cubicBezTo>
                  <a:cubicBezTo>
                    <a:pt x="2197" y="554"/>
                    <a:pt x="2182" y="562"/>
                    <a:pt x="2150" y="562"/>
                  </a:cubicBezTo>
                  <a:cubicBezTo>
                    <a:pt x="2134" y="562"/>
                    <a:pt x="2110" y="562"/>
                    <a:pt x="2102" y="554"/>
                  </a:cubicBezTo>
                  <a:cubicBezTo>
                    <a:pt x="2087" y="546"/>
                    <a:pt x="2055" y="538"/>
                    <a:pt x="2039" y="538"/>
                  </a:cubicBezTo>
                  <a:cubicBezTo>
                    <a:pt x="2023" y="538"/>
                    <a:pt x="2023" y="538"/>
                    <a:pt x="2015" y="546"/>
                  </a:cubicBezTo>
                  <a:cubicBezTo>
                    <a:pt x="2015" y="546"/>
                    <a:pt x="2015" y="546"/>
                    <a:pt x="2015" y="554"/>
                  </a:cubicBezTo>
                  <a:cubicBezTo>
                    <a:pt x="2015" y="554"/>
                    <a:pt x="2023" y="562"/>
                    <a:pt x="2015" y="562"/>
                  </a:cubicBezTo>
                  <a:cubicBezTo>
                    <a:pt x="2015" y="562"/>
                    <a:pt x="2015" y="562"/>
                    <a:pt x="2008" y="562"/>
                  </a:cubicBezTo>
                  <a:cubicBezTo>
                    <a:pt x="2000" y="562"/>
                    <a:pt x="1984" y="562"/>
                    <a:pt x="1968" y="562"/>
                  </a:cubicBezTo>
                  <a:cubicBezTo>
                    <a:pt x="1937" y="562"/>
                    <a:pt x="1905" y="562"/>
                    <a:pt x="1881" y="562"/>
                  </a:cubicBezTo>
                  <a:cubicBezTo>
                    <a:pt x="1842" y="562"/>
                    <a:pt x="1826" y="562"/>
                    <a:pt x="1818" y="570"/>
                  </a:cubicBezTo>
                  <a:cubicBezTo>
                    <a:pt x="1810" y="578"/>
                    <a:pt x="1778" y="585"/>
                    <a:pt x="1755" y="585"/>
                  </a:cubicBezTo>
                  <a:cubicBezTo>
                    <a:pt x="1731" y="585"/>
                    <a:pt x="1715" y="578"/>
                    <a:pt x="1707" y="562"/>
                  </a:cubicBezTo>
                  <a:cubicBezTo>
                    <a:pt x="1684" y="538"/>
                    <a:pt x="1652" y="530"/>
                    <a:pt x="1636" y="530"/>
                  </a:cubicBezTo>
                  <a:cubicBezTo>
                    <a:pt x="1628" y="530"/>
                    <a:pt x="1628" y="530"/>
                    <a:pt x="1620" y="530"/>
                  </a:cubicBezTo>
                  <a:cubicBezTo>
                    <a:pt x="1612" y="538"/>
                    <a:pt x="1581" y="554"/>
                    <a:pt x="1557" y="554"/>
                  </a:cubicBezTo>
                  <a:cubicBezTo>
                    <a:pt x="1541" y="554"/>
                    <a:pt x="1533" y="546"/>
                    <a:pt x="1533" y="546"/>
                  </a:cubicBezTo>
                  <a:cubicBezTo>
                    <a:pt x="1525" y="538"/>
                    <a:pt x="1510" y="530"/>
                    <a:pt x="1486" y="530"/>
                  </a:cubicBezTo>
                  <a:cubicBezTo>
                    <a:pt x="1478" y="530"/>
                    <a:pt x="1462" y="530"/>
                    <a:pt x="1454" y="538"/>
                  </a:cubicBezTo>
                  <a:cubicBezTo>
                    <a:pt x="1438" y="538"/>
                    <a:pt x="1438" y="530"/>
                    <a:pt x="1423" y="514"/>
                  </a:cubicBezTo>
                  <a:cubicBezTo>
                    <a:pt x="1423" y="506"/>
                    <a:pt x="1415" y="506"/>
                    <a:pt x="1415" y="498"/>
                  </a:cubicBezTo>
                  <a:cubicBezTo>
                    <a:pt x="1407" y="498"/>
                    <a:pt x="1407" y="498"/>
                    <a:pt x="1407" y="498"/>
                  </a:cubicBezTo>
                  <a:cubicBezTo>
                    <a:pt x="1391" y="475"/>
                    <a:pt x="1383" y="467"/>
                    <a:pt x="1360" y="467"/>
                  </a:cubicBezTo>
                  <a:cubicBezTo>
                    <a:pt x="1344" y="467"/>
                    <a:pt x="1336" y="467"/>
                    <a:pt x="1328" y="467"/>
                  </a:cubicBezTo>
                  <a:cubicBezTo>
                    <a:pt x="1328" y="467"/>
                    <a:pt x="1320" y="475"/>
                    <a:pt x="1312" y="475"/>
                  </a:cubicBezTo>
                  <a:cubicBezTo>
                    <a:pt x="1296" y="475"/>
                    <a:pt x="1288" y="467"/>
                    <a:pt x="1272" y="459"/>
                  </a:cubicBezTo>
                  <a:cubicBezTo>
                    <a:pt x="1257" y="459"/>
                    <a:pt x="1249" y="451"/>
                    <a:pt x="1241" y="451"/>
                  </a:cubicBezTo>
                  <a:cubicBezTo>
                    <a:pt x="1233" y="451"/>
                    <a:pt x="1225" y="459"/>
                    <a:pt x="1217" y="459"/>
                  </a:cubicBezTo>
                  <a:cubicBezTo>
                    <a:pt x="1209" y="467"/>
                    <a:pt x="1201" y="467"/>
                    <a:pt x="1185" y="475"/>
                  </a:cubicBezTo>
                  <a:cubicBezTo>
                    <a:pt x="1170" y="483"/>
                    <a:pt x="1154" y="483"/>
                    <a:pt x="1130" y="483"/>
                  </a:cubicBezTo>
                  <a:cubicBezTo>
                    <a:pt x="1098" y="483"/>
                    <a:pt x="1067" y="475"/>
                    <a:pt x="1051" y="459"/>
                  </a:cubicBezTo>
                  <a:cubicBezTo>
                    <a:pt x="1035" y="443"/>
                    <a:pt x="1012" y="443"/>
                    <a:pt x="988" y="435"/>
                  </a:cubicBezTo>
                  <a:cubicBezTo>
                    <a:pt x="972" y="435"/>
                    <a:pt x="964" y="435"/>
                    <a:pt x="956" y="427"/>
                  </a:cubicBezTo>
                  <a:cubicBezTo>
                    <a:pt x="940" y="411"/>
                    <a:pt x="932" y="388"/>
                    <a:pt x="940" y="356"/>
                  </a:cubicBezTo>
                  <a:cubicBezTo>
                    <a:pt x="940" y="340"/>
                    <a:pt x="948" y="325"/>
                    <a:pt x="956" y="317"/>
                  </a:cubicBezTo>
                  <a:cubicBezTo>
                    <a:pt x="964" y="277"/>
                    <a:pt x="980" y="230"/>
                    <a:pt x="964" y="198"/>
                  </a:cubicBezTo>
                  <a:cubicBezTo>
                    <a:pt x="956" y="190"/>
                    <a:pt x="956" y="190"/>
                    <a:pt x="956" y="182"/>
                  </a:cubicBezTo>
                  <a:cubicBezTo>
                    <a:pt x="932" y="143"/>
                    <a:pt x="909" y="111"/>
                    <a:pt x="877" y="111"/>
                  </a:cubicBezTo>
                  <a:cubicBezTo>
                    <a:pt x="869" y="111"/>
                    <a:pt x="861" y="119"/>
                    <a:pt x="854" y="119"/>
                  </a:cubicBezTo>
                  <a:cubicBezTo>
                    <a:pt x="845" y="119"/>
                    <a:pt x="845" y="119"/>
                    <a:pt x="838" y="119"/>
                  </a:cubicBezTo>
                  <a:cubicBezTo>
                    <a:pt x="830" y="119"/>
                    <a:pt x="822" y="111"/>
                    <a:pt x="822" y="95"/>
                  </a:cubicBezTo>
                  <a:cubicBezTo>
                    <a:pt x="822" y="95"/>
                    <a:pt x="822" y="87"/>
                    <a:pt x="814" y="87"/>
                  </a:cubicBezTo>
                  <a:cubicBezTo>
                    <a:pt x="814" y="56"/>
                    <a:pt x="814" y="56"/>
                    <a:pt x="790" y="48"/>
                  </a:cubicBezTo>
                  <a:cubicBezTo>
                    <a:pt x="774" y="40"/>
                    <a:pt x="727" y="24"/>
                    <a:pt x="687" y="8"/>
                  </a:cubicBezTo>
                  <a:cubicBezTo>
                    <a:pt x="687" y="16"/>
                    <a:pt x="687" y="16"/>
                    <a:pt x="687" y="24"/>
                  </a:cubicBezTo>
                  <a:cubicBezTo>
                    <a:pt x="687" y="40"/>
                    <a:pt x="680" y="48"/>
                    <a:pt x="680" y="56"/>
                  </a:cubicBezTo>
                  <a:cubicBezTo>
                    <a:pt x="680" y="64"/>
                    <a:pt x="680" y="72"/>
                    <a:pt x="672" y="87"/>
                  </a:cubicBezTo>
                  <a:cubicBezTo>
                    <a:pt x="672" y="95"/>
                    <a:pt x="672" y="95"/>
                    <a:pt x="672" y="95"/>
                  </a:cubicBezTo>
                  <a:cubicBezTo>
                    <a:pt x="664" y="95"/>
                    <a:pt x="664" y="103"/>
                    <a:pt x="664" y="111"/>
                  </a:cubicBezTo>
                  <a:cubicBezTo>
                    <a:pt x="664" y="127"/>
                    <a:pt x="648" y="158"/>
                    <a:pt x="640" y="190"/>
                  </a:cubicBezTo>
                  <a:cubicBezTo>
                    <a:pt x="624" y="222"/>
                    <a:pt x="616" y="253"/>
                    <a:pt x="608" y="285"/>
                  </a:cubicBezTo>
                  <a:cubicBezTo>
                    <a:pt x="592" y="340"/>
                    <a:pt x="569" y="420"/>
                    <a:pt x="545" y="467"/>
                  </a:cubicBezTo>
                  <a:cubicBezTo>
                    <a:pt x="537" y="491"/>
                    <a:pt x="521" y="506"/>
                    <a:pt x="514" y="522"/>
                  </a:cubicBezTo>
                  <a:cubicBezTo>
                    <a:pt x="498" y="546"/>
                    <a:pt x="490" y="570"/>
                    <a:pt x="482" y="601"/>
                  </a:cubicBezTo>
                  <a:cubicBezTo>
                    <a:pt x="474" y="633"/>
                    <a:pt x="466" y="641"/>
                    <a:pt x="458" y="649"/>
                  </a:cubicBezTo>
                  <a:cubicBezTo>
                    <a:pt x="450" y="657"/>
                    <a:pt x="450" y="657"/>
                    <a:pt x="450" y="680"/>
                  </a:cubicBezTo>
                  <a:cubicBezTo>
                    <a:pt x="450" y="688"/>
                    <a:pt x="450" y="696"/>
                    <a:pt x="450" y="704"/>
                  </a:cubicBezTo>
                  <a:cubicBezTo>
                    <a:pt x="450" y="728"/>
                    <a:pt x="450" y="736"/>
                    <a:pt x="434" y="751"/>
                  </a:cubicBezTo>
                  <a:cubicBezTo>
                    <a:pt x="427" y="759"/>
                    <a:pt x="427" y="767"/>
                    <a:pt x="427" y="783"/>
                  </a:cubicBezTo>
                  <a:cubicBezTo>
                    <a:pt x="427" y="791"/>
                    <a:pt x="427" y="799"/>
                    <a:pt x="419" y="815"/>
                  </a:cubicBezTo>
                  <a:cubicBezTo>
                    <a:pt x="419" y="823"/>
                    <a:pt x="411" y="831"/>
                    <a:pt x="411" y="831"/>
                  </a:cubicBezTo>
                  <a:cubicBezTo>
                    <a:pt x="403" y="831"/>
                    <a:pt x="395" y="838"/>
                    <a:pt x="387" y="870"/>
                  </a:cubicBezTo>
                  <a:cubicBezTo>
                    <a:pt x="379" y="910"/>
                    <a:pt x="355" y="957"/>
                    <a:pt x="332" y="1004"/>
                  </a:cubicBezTo>
                  <a:cubicBezTo>
                    <a:pt x="316" y="1036"/>
                    <a:pt x="308" y="1060"/>
                    <a:pt x="300" y="1075"/>
                  </a:cubicBezTo>
                  <a:cubicBezTo>
                    <a:pt x="300" y="1084"/>
                    <a:pt x="300" y="1091"/>
                    <a:pt x="292" y="1099"/>
                  </a:cubicBezTo>
                  <a:cubicBezTo>
                    <a:pt x="284" y="1139"/>
                    <a:pt x="276" y="1170"/>
                    <a:pt x="253" y="1186"/>
                  </a:cubicBezTo>
                  <a:cubicBezTo>
                    <a:pt x="229" y="1210"/>
                    <a:pt x="213" y="1226"/>
                    <a:pt x="205" y="1257"/>
                  </a:cubicBezTo>
                  <a:cubicBezTo>
                    <a:pt x="197" y="1273"/>
                    <a:pt x="197" y="1281"/>
                    <a:pt x="181" y="1281"/>
                  </a:cubicBezTo>
                  <a:cubicBezTo>
                    <a:pt x="181" y="1281"/>
                    <a:pt x="181" y="1281"/>
                    <a:pt x="174" y="1281"/>
                  </a:cubicBezTo>
                  <a:lnTo>
                    <a:pt x="174" y="1281"/>
                  </a:lnTo>
                  <a:cubicBezTo>
                    <a:pt x="174" y="1281"/>
                    <a:pt x="174" y="1281"/>
                    <a:pt x="166" y="1281"/>
                  </a:cubicBezTo>
                  <a:cubicBezTo>
                    <a:pt x="166" y="1281"/>
                    <a:pt x="166" y="1281"/>
                    <a:pt x="166" y="1297"/>
                  </a:cubicBezTo>
                  <a:cubicBezTo>
                    <a:pt x="174" y="1337"/>
                    <a:pt x="126" y="1376"/>
                    <a:pt x="110" y="1400"/>
                  </a:cubicBezTo>
                  <a:cubicBezTo>
                    <a:pt x="102" y="1400"/>
                    <a:pt x="102" y="1400"/>
                    <a:pt x="102" y="1400"/>
                  </a:cubicBezTo>
                  <a:cubicBezTo>
                    <a:pt x="79" y="1431"/>
                    <a:pt x="63" y="1463"/>
                    <a:pt x="55" y="1502"/>
                  </a:cubicBezTo>
                  <a:cubicBezTo>
                    <a:pt x="55" y="1526"/>
                    <a:pt x="63" y="1550"/>
                    <a:pt x="71" y="1566"/>
                  </a:cubicBezTo>
                  <a:cubicBezTo>
                    <a:pt x="79" y="1589"/>
                    <a:pt x="79" y="1605"/>
                    <a:pt x="63" y="1621"/>
                  </a:cubicBezTo>
                  <a:cubicBezTo>
                    <a:pt x="39" y="1645"/>
                    <a:pt x="23" y="1676"/>
                    <a:pt x="23" y="1700"/>
                  </a:cubicBezTo>
                  <a:cubicBezTo>
                    <a:pt x="23" y="1700"/>
                    <a:pt x="23" y="1708"/>
                    <a:pt x="23" y="1724"/>
                  </a:cubicBezTo>
                  <a:cubicBezTo>
                    <a:pt x="15" y="1763"/>
                    <a:pt x="8" y="1842"/>
                    <a:pt x="39" y="1890"/>
                  </a:cubicBezTo>
                  <a:cubicBezTo>
                    <a:pt x="47" y="1906"/>
                    <a:pt x="55" y="1914"/>
                    <a:pt x="55" y="1921"/>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75" name="Freeform 221"/>
            <p:cNvSpPr>
              <a:spLocks noChangeArrowheads="1"/>
            </p:cNvSpPr>
            <p:nvPr/>
          </p:nvSpPr>
          <p:spPr bwMode="auto">
            <a:xfrm>
              <a:off x="12737869" y="3978928"/>
              <a:ext cx="1289534" cy="955554"/>
            </a:xfrm>
            <a:custGeom>
              <a:avLst/>
              <a:gdLst>
                <a:gd name="T0" fmla="*/ 2332 w 2451"/>
                <a:gd name="T1" fmla="*/ 1020 h 1819"/>
                <a:gd name="T2" fmla="*/ 656 w 2451"/>
                <a:gd name="T3" fmla="*/ 0 h 1819"/>
                <a:gd name="T4" fmla="*/ 719 w 2451"/>
                <a:gd name="T5" fmla="*/ 95 h 1819"/>
                <a:gd name="T6" fmla="*/ 767 w 2451"/>
                <a:gd name="T7" fmla="*/ 174 h 1819"/>
                <a:gd name="T8" fmla="*/ 743 w 2451"/>
                <a:gd name="T9" fmla="*/ 261 h 1819"/>
                <a:gd name="T10" fmla="*/ 703 w 2451"/>
                <a:gd name="T11" fmla="*/ 293 h 1819"/>
                <a:gd name="T12" fmla="*/ 759 w 2451"/>
                <a:gd name="T13" fmla="*/ 364 h 1819"/>
                <a:gd name="T14" fmla="*/ 759 w 2451"/>
                <a:gd name="T15" fmla="*/ 458 h 1819"/>
                <a:gd name="T16" fmla="*/ 727 w 2451"/>
                <a:gd name="T17" fmla="*/ 553 h 1819"/>
                <a:gd name="T18" fmla="*/ 672 w 2451"/>
                <a:gd name="T19" fmla="*/ 648 h 1819"/>
                <a:gd name="T20" fmla="*/ 664 w 2451"/>
                <a:gd name="T21" fmla="*/ 743 h 1819"/>
                <a:gd name="T22" fmla="*/ 577 w 2451"/>
                <a:gd name="T23" fmla="*/ 830 h 1819"/>
                <a:gd name="T24" fmla="*/ 443 w 2451"/>
                <a:gd name="T25" fmla="*/ 814 h 1819"/>
                <a:gd name="T26" fmla="*/ 506 w 2451"/>
                <a:gd name="T27" fmla="*/ 751 h 1819"/>
                <a:gd name="T28" fmla="*/ 529 w 2451"/>
                <a:gd name="T29" fmla="*/ 767 h 1819"/>
                <a:gd name="T30" fmla="*/ 569 w 2451"/>
                <a:gd name="T31" fmla="*/ 791 h 1819"/>
                <a:gd name="T32" fmla="*/ 616 w 2451"/>
                <a:gd name="T33" fmla="*/ 664 h 1819"/>
                <a:gd name="T34" fmla="*/ 624 w 2451"/>
                <a:gd name="T35" fmla="*/ 593 h 1819"/>
                <a:gd name="T36" fmla="*/ 640 w 2451"/>
                <a:gd name="T37" fmla="*/ 522 h 1819"/>
                <a:gd name="T38" fmla="*/ 616 w 2451"/>
                <a:gd name="T39" fmla="*/ 427 h 1819"/>
                <a:gd name="T40" fmla="*/ 545 w 2451"/>
                <a:gd name="T41" fmla="*/ 387 h 1819"/>
                <a:gd name="T42" fmla="*/ 419 w 2451"/>
                <a:gd name="T43" fmla="*/ 324 h 1819"/>
                <a:gd name="T44" fmla="*/ 71 w 2451"/>
                <a:gd name="T45" fmla="*/ 127 h 1819"/>
                <a:gd name="T46" fmla="*/ 23 w 2451"/>
                <a:gd name="T47" fmla="*/ 277 h 1819"/>
                <a:gd name="T48" fmla="*/ 63 w 2451"/>
                <a:gd name="T49" fmla="*/ 451 h 1819"/>
                <a:gd name="T50" fmla="*/ 79 w 2451"/>
                <a:gd name="T51" fmla="*/ 648 h 1819"/>
                <a:gd name="T52" fmla="*/ 47 w 2451"/>
                <a:gd name="T53" fmla="*/ 775 h 1819"/>
                <a:gd name="T54" fmla="*/ 110 w 2451"/>
                <a:gd name="T55" fmla="*/ 798 h 1819"/>
                <a:gd name="T56" fmla="*/ 94 w 2451"/>
                <a:gd name="T57" fmla="*/ 846 h 1819"/>
                <a:gd name="T58" fmla="*/ 55 w 2451"/>
                <a:gd name="T59" fmla="*/ 885 h 1819"/>
                <a:gd name="T60" fmla="*/ 110 w 2451"/>
                <a:gd name="T61" fmla="*/ 941 h 1819"/>
                <a:gd name="T62" fmla="*/ 71 w 2451"/>
                <a:gd name="T63" fmla="*/ 964 h 1819"/>
                <a:gd name="T64" fmla="*/ 47 w 2451"/>
                <a:gd name="T65" fmla="*/ 1035 h 1819"/>
                <a:gd name="T66" fmla="*/ 23 w 2451"/>
                <a:gd name="T67" fmla="*/ 1012 h 1819"/>
                <a:gd name="T68" fmla="*/ 8 w 2451"/>
                <a:gd name="T69" fmla="*/ 1028 h 1819"/>
                <a:gd name="T70" fmla="*/ 23 w 2451"/>
                <a:gd name="T71" fmla="*/ 1138 h 1819"/>
                <a:gd name="T72" fmla="*/ 158 w 2451"/>
                <a:gd name="T73" fmla="*/ 1225 h 1819"/>
                <a:gd name="T74" fmla="*/ 300 w 2451"/>
                <a:gd name="T75" fmla="*/ 1328 h 1819"/>
                <a:gd name="T76" fmla="*/ 292 w 2451"/>
                <a:gd name="T77" fmla="*/ 1557 h 1819"/>
                <a:gd name="T78" fmla="*/ 521 w 2451"/>
                <a:gd name="T79" fmla="*/ 1605 h 1819"/>
                <a:gd name="T80" fmla="*/ 696 w 2451"/>
                <a:gd name="T81" fmla="*/ 1597 h 1819"/>
                <a:gd name="T82" fmla="*/ 790 w 2451"/>
                <a:gd name="T83" fmla="*/ 1660 h 1819"/>
                <a:gd name="T84" fmla="*/ 956 w 2451"/>
                <a:gd name="T85" fmla="*/ 1660 h 1819"/>
                <a:gd name="T86" fmla="*/ 1154 w 2451"/>
                <a:gd name="T87" fmla="*/ 1692 h 1819"/>
                <a:gd name="T88" fmla="*/ 1351 w 2451"/>
                <a:gd name="T89" fmla="*/ 1676 h 1819"/>
                <a:gd name="T90" fmla="*/ 1549 w 2451"/>
                <a:gd name="T91" fmla="*/ 1676 h 1819"/>
                <a:gd name="T92" fmla="*/ 2205 w 2451"/>
                <a:gd name="T93" fmla="*/ 1810 h 1819"/>
                <a:gd name="T94" fmla="*/ 2213 w 2451"/>
                <a:gd name="T95" fmla="*/ 1763 h 1819"/>
                <a:gd name="T96" fmla="*/ 2229 w 2451"/>
                <a:gd name="T97" fmla="*/ 1486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1" h="1819">
                  <a:moveTo>
                    <a:pt x="2332" y="1020"/>
                  </a:moveTo>
                  <a:lnTo>
                    <a:pt x="2332" y="1020"/>
                  </a:lnTo>
                  <a:cubicBezTo>
                    <a:pt x="2340" y="996"/>
                    <a:pt x="2427" y="538"/>
                    <a:pt x="2450" y="427"/>
                  </a:cubicBezTo>
                  <a:cubicBezTo>
                    <a:pt x="1351" y="198"/>
                    <a:pt x="656" y="0"/>
                    <a:pt x="656" y="0"/>
                  </a:cubicBezTo>
                  <a:cubicBezTo>
                    <a:pt x="672" y="8"/>
                    <a:pt x="687" y="0"/>
                    <a:pt x="696" y="24"/>
                  </a:cubicBezTo>
                  <a:cubicBezTo>
                    <a:pt x="703" y="40"/>
                    <a:pt x="696" y="71"/>
                    <a:pt x="719" y="95"/>
                  </a:cubicBezTo>
                  <a:cubicBezTo>
                    <a:pt x="735" y="111"/>
                    <a:pt x="751" y="111"/>
                    <a:pt x="759" y="127"/>
                  </a:cubicBezTo>
                  <a:cubicBezTo>
                    <a:pt x="767" y="142"/>
                    <a:pt x="774" y="150"/>
                    <a:pt x="767" y="174"/>
                  </a:cubicBezTo>
                  <a:cubicBezTo>
                    <a:pt x="767" y="206"/>
                    <a:pt x="759" y="221"/>
                    <a:pt x="751" y="229"/>
                  </a:cubicBezTo>
                  <a:cubicBezTo>
                    <a:pt x="743" y="237"/>
                    <a:pt x="735" y="245"/>
                    <a:pt x="743" y="261"/>
                  </a:cubicBezTo>
                  <a:cubicBezTo>
                    <a:pt x="743" y="277"/>
                    <a:pt x="743" y="277"/>
                    <a:pt x="727" y="277"/>
                  </a:cubicBezTo>
                  <a:cubicBezTo>
                    <a:pt x="703" y="277"/>
                    <a:pt x="687" y="269"/>
                    <a:pt x="703" y="293"/>
                  </a:cubicBezTo>
                  <a:cubicBezTo>
                    <a:pt x="727" y="308"/>
                    <a:pt x="727" y="316"/>
                    <a:pt x="735" y="332"/>
                  </a:cubicBezTo>
                  <a:cubicBezTo>
                    <a:pt x="743" y="340"/>
                    <a:pt x="767" y="340"/>
                    <a:pt x="759" y="364"/>
                  </a:cubicBezTo>
                  <a:cubicBezTo>
                    <a:pt x="751" y="387"/>
                    <a:pt x="735" y="380"/>
                    <a:pt x="743" y="403"/>
                  </a:cubicBezTo>
                  <a:cubicBezTo>
                    <a:pt x="743" y="427"/>
                    <a:pt x="751" y="443"/>
                    <a:pt x="759" y="458"/>
                  </a:cubicBezTo>
                  <a:cubicBezTo>
                    <a:pt x="767" y="466"/>
                    <a:pt x="767" y="498"/>
                    <a:pt x="759" y="514"/>
                  </a:cubicBezTo>
                  <a:cubicBezTo>
                    <a:pt x="751" y="538"/>
                    <a:pt x="743" y="545"/>
                    <a:pt x="727" y="553"/>
                  </a:cubicBezTo>
                  <a:cubicBezTo>
                    <a:pt x="711" y="569"/>
                    <a:pt x="703" y="585"/>
                    <a:pt x="687" y="601"/>
                  </a:cubicBezTo>
                  <a:cubicBezTo>
                    <a:pt x="672" y="617"/>
                    <a:pt x="664" y="624"/>
                    <a:pt x="672" y="648"/>
                  </a:cubicBezTo>
                  <a:cubicBezTo>
                    <a:pt x="680" y="672"/>
                    <a:pt x="680" y="680"/>
                    <a:pt x="672" y="696"/>
                  </a:cubicBezTo>
                  <a:cubicBezTo>
                    <a:pt x="664" y="711"/>
                    <a:pt x="664" y="719"/>
                    <a:pt x="664" y="743"/>
                  </a:cubicBezTo>
                  <a:cubicBezTo>
                    <a:pt x="656" y="767"/>
                    <a:pt x="656" y="767"/>
                    <a:pt x="640" y="791"/>
                  </a:cubicBezTo>
                  <a:cubicBezTo>
                    <a:pt x="616" y="814"/>
                    <a:pt x="624" y="814"/>
                    <a:pt x="577" y="830"/>
                  </a:cubicBezTo>
                  <a:cubicBezTo>
                    <a:pt x="537" y="846"/>
                    <a:pt x="553" y="870"/>
                    <a:pt x="506" y="854"/>
                  </a:cubicBezTo>
                  <a:cubicBezTo>
                    <a:pt x="458" y="838"/>
                    <a:pt x="427" y="838"/>
                    <a:pt x="443" y="814"/>
                  </a:cubicBezTo>
                  <a:cubicBezTo>
                    <a:pt x="450" y="791"/>
                    <a:pt x="474" y="783"/>
                    <a:pt x="482" y="759"/>
                  </a:cubicBezTo>
                  <a:cubicBezTo>
                    <a:pt x="498" y="735"/>
                    <a:pt x="506" y="727"/>
                    <a:pt x="506" y="751"/>
                  </a:cubicBezTo>
                  <a:cubicBezTo>
                    <a:pt x="506" y="775"/>
                    <a:pt x="482" y="798"/>
                    <a:pt x="506" y="798"/>
                  </a:cubicBezTo>
                  <a:cubicBezTo>
                    <a:pt x="529" y="798"/>
                    <a:pt x="514" y="783"/>
                    <a:pt x="529" y="767"/>
                  </a:cubicBezTo>
                  <a:cubicBezTo>
                    <a:pt x="545" y="759"/>
                    <a:pt x="537" y="735"/>
                    <a:pt x="553" y="759"/>
                  </a:cubicBezTo>
                  <a:cubicBezTo>
                    <a:pt x="561" y="775"/>
                    <a:pt x="545" y="783"/>
                    <a:pt x="569" y="791"/>
                  </a:cubicBezTo>
                  <a:cubicBezTo>
                    <a:pt x="593" y="791"/>
                    <a:pt x="608" y="759"/>
                    <a:pt x="616" y="735"/>
                  </a:cubicBezTo>
                  <a:cubicBezTo>
                    <a:pt x="616" y="704"/>
                    <a:pt x="632" y="672"/>
                    <a:pt x="616" y="664"/>
                  </a:cubicBezTo>
                  <a:cubicBezTo>
                    <a:pt x="593" y="664"/>
                    <a:pt x="577" y="656"/>
                    <a:pt x="593" y="640"/>
                  </a:cubicBezTo>
                  <a:cubicBezTo>
                    <a:pt x="616" y="624"/>
                    <a:pt x="608" y="609"/>
                    <a:pt x="624" y="593"/>
                  </a:cubicBezTo>
                  <a:cubicBezTo>
                    <a:pt x="632" y="577"/>
                    <a:pt x="664" y="585"/>
                    <a:pt x="664" y="569"/>
                  </a:cubicBezTo>
                  <a:cubicBezTo>
                    <a:pt x="664" y="545"/>
                    <a:pt x="656" y="522"/>
                    <a:pt x="640" y="522"/>
                  </a:cubicBezTo>
                  <a:cubicBezTo>
                    <a:pt x="624" y="522"/>
                    <a:pt x="624" y="530"/>
                    <a:pt x="624" y="498"/>
                  </a:cubicBezTo>
                  <a:cubicBezTo>
                    <a:pt x="616" y="466"/>
                    <a:pt x="624" y="451"/>
                    <a:pt x="616" y="427"/>
                  </a:cubicBezTo>
                  <a:cubicBezTo>
                    <a:pt x="608" y="395"/>
                    <a:pt x="593" y="380"/>
                    <a:pt x="585" y="395"/>
                  </a:cubicBezTo>
                  <a:cubicBezTo>
                    <a:pt x="569" y="411"/>
                    <a:pt x="561" y="411"/>
                    <a:pt x="545" y="387"/>
                  </a:cubicBezTo>
                  <a:cubicBezTo>
                    <a:pt x="537" y="364"/>
                    <a:pt x="521" y="348"/>
                    <a:pt x="498" y="348"/>
                  </a:cubicBezTo>
                  <a:cubicBezTo>
                    <a:pt x="474" y="348"/>
                    <a:pt x="474" y="348"/>
                    <a:pt x="419" y="324"/>
                  </a:cubicBezTo>
                  <a:cubicBezTo>
                    <a:pt x="363" y="300"/>
                    <a:pt x="174" y="269"/>
                    <a:pt x="87" y="134"/>
                  </a:cubicBezTo>
                  <a:cubicBezTo>
                    <a:pt x="87" y="134"/>
                    <a:pt x="71" y="111"/>
                    <a:pt x="71" y="127"/>
                  </a:cubicBezTo>
                  <a:cubicBezTo>
                    <a:pt x="71" y="150"/>
                    <a:pt x="79" y="142"/>
                    <a:pt x="71" y="158"/>
                  </a:cubicBezTo>
                  <a:cubicBezTo>
                    <a:pt x="63" y="174"/>
                    <a:pt x="16" y="229"/>
                    <a:pt x="23" y="277"/>
                  </a:cubicBezTo>
                  <a:cubicBezTo>
                    <a:pt x="31" y="316"/>
                    <a:pt x="55" y="332"/>
                    <a:pt x="63" y="371"/>
                  </a:cubicBezTo>
                  <a:cubicBezTo>
                    <a:pt x="71" y="411"/>
                    <a:pt x="71" y="411"/>
                    <a:pt x="63" y="451"/>
                  </a:cubicBezTo>
                  <a:cubicBezTo>
                    <a:pt x="55" y="498"/>
                    <a:pt x="63" y="561"/>
                    <a:pt x="71" y="601"/>
                  </a:cubicBezTo>
                  <a:cubicBezTo>
                    <a:pt x="79" y="640"/>
                    <a:pt x="87" y="609"/>
                    <a:pt x="79" y="648"/>
                  </a:cubicBezTo>
                  <a:cubicBezTo>
                    <a:pt x="71" y="680"/>
                    <a:pt x="71" y="704"/>
                    <a:pt x="63" y="727"/>
                  </a:cubicBezTo>
                  <a:cubicBezTo>
                    <a:pt x="55" y="751"/>
                    <a:pt x="39" y="759"/>
                    <a:pt x="47" y="775"/>
                  </a:cubicBezTo>
                  <a:cubicBezTo>
                    <a:pt x="63" y="798"/>
                    <a:pt x="63" y="775"/>
                    <a:pt x="79" y="775"/>
                  </a:cubicBezTo>
                  <a:cubicBezTo>
                    <a:pt x="87" y="783"/>
                    <a:pt x="103" y="791"/>
                    <a:pt x="110" y="798"/>
                  </a:cubicBezTo>
                  <a:cubicBezTo>
                    <a:pt x="126" y="814"/>
                    <a:pt x="142" y="814"/>
                    <a:pt x="134" y="822"/>
                  </a:cubicBezTo>
                  <a:cubicBezTo>
                    <a:pt x="118" y="830"/>
                    <a:pt x="126" y="846"/>
                    <a:pt x="94" y="846"/>
                  </a:cubicBezTo>
                  <a:cubicBezTo>
                    <a:pt x="71" y="846"/>
                    <a:pt x="55" y="814"/>
                    <a:pt x="55" y="822"/>
                  </a:cubicBezTo>
                  <a:cubicBezTo>
                    <a:pt x="55" y="838"/>
                    <a:pt x="47" y="854"/>
                    <a:pt x="55" y="885"/>
                  </a:cubicBezTo>
                  <a:cubicBezTo>
                    <a:pt x="55" y="917"/>
                    <a:pt x="23" y="933"/>
                    <a:pt x="63" y="941"/>
                  </a:cubicBezTo>
                  <a:cubicBezTo>
                    <a:pt x="103" y="941"/>
                    <a:pt x="103" y="925"/>
                    <a:pt x="110" y="941"/>
                  </a:cubicBezTo>
                  <a:cubicBezTo>
                    <a:pt x="126" y="949"/>
                    <a:pt x="126" y="957"/>
                    <a:pt x="110" y="957"/>
                  </a:cubicBezTo>
                  <a:cubicBezTo>
                    <a:pt x="94" y="957"/>
                    <a:pt x="71" y="949"/>
                    <a:pt x="71" y="964"/>
                  </a:cubicBezTo>
                  <a:cubicBezTo>
                    <a:pt x="63" y="980"/>
                    <a:pt x="63" y="988"/>
                    <a:pt x="63" y="1004"/>
                  </a:cubicBezTo>
                  <a:cubicBezTo>
                    <a:pt x="71" y="1020"/>
                    <a:pt x="55" y="1020"/>
                    <a:pt x="47" y="1035"/>
                  </a:cubicBezTo>
                  <a:cubicBezTo>
                    <a:pt x="39" y="1059"/>
                    <a:pt x="47" y="1091"/>
                    <a:pt x="31" y="1067"/>
                  </a:cubicBezTo>
                  <a:cubicBezTo>
                    <a:pt x="23" y="1044"/>
                    <a:pt x="16" y="1044"/>
                    <a:pt x="23" y="1012"/>
                  </a:cubicBezTo>
                  <a:cubicBezTo>
                    <a:pt x="31" y="972"/>
                    <a:pt x="39" y="957"/>
                    <a:pt x="23" y="972"/>
                  </a:cubicBezTo>
                  <a:cubicBezTo>
                    <a:pt x="8" y="988"/>
                    <a:pt x="0" y="1004"/>
                    <a:pt x="8" y="1028"/>
                  </a:cubicBezTo>
                  <a:cubicBezTo>
                    <a:pt x="16" y="1051"/>
                    <a:pt x="8" y="1083"/>
                    <a:pt x="16" y="1107"/>
                  </a:cubicBezTo>
                  <a:cubicBezTo>
                    <a:pt x="23" y="1123"/>
                    <a:pt x="23" y="1130"/>
                    <a:pt x="23" y="1138"/>
                  </a:cubicBezTo>
                  <a:cubicBezTo>
                    <a:pt x="63" y="1154"/>
                    <a:pt x="110" y="1170"/>
                    <a:pt x="126" y="1178"/>
                  </a:cubicBezTo>
                  <a:cubicBezTo>
                    <a:pt x="158" y="1186"/>
                    <a:pt x="150" y="1186"/>
                    <a:pt x="158" y="1225"/>
                  </a:cubicBezTo>
                  <a:cubicBezTo>
                    <a:pt x="166" y="1265"/>
                    <a:pt x="181" y="1241"/>
                    <a:pt x="213" y="1241"/>
                  </a:cubicBezTo>
                  <a:cubicBezTo>
                    <a:pt x="253" y="1241"/>
                    <a:pt x="276" y="1281"/>
                    <a:pt x="300" y="1328"/>
                  </a:cubicBezTo>
                  <a:cubicBezTo>
                    <a:pt x="332" y="1368"/>
                    <a:pt x="284" y="1447"/>
                    <a:pt x="284" y="1486"/>
                  </a:cubicBezTo>
                  <a:cubicBezTo>
                    <a:pt x="276" y="1518"/>
                    <a:pt x="276" y="1541"/>
                    <a:pt x="292" y="1557"/>
                  </a:cubicBezTo>
                  <a:cubicBezTo>
                    <a:pt x="308" y="1565"/>
                    <a:pt x="363" y="1565"/>
                    <a:pt x="395" y="1589"/>
                  </a:cubicBezTo>
                  <a:cubicBezTo>
                    <a:pt x="419" y="1613"/>
                    <a:pt x="482" y="1613"/>
                    <a:pt x="521" y="1605"/>
                  </a:cubicBezTo>
                  <a:cubicBezTo>
                    <a:pt x="561" y="1589"/>
                    <a:pt x="569" y="1565"/>
                    <a:pt x="608" y="1589"/>
                  </a:cubicBezTo>
                  <a:cubicBezTo>
                    <a:pt x="648" y="1605"/>
                    <a:pt x="656" y="1597"/>
                    <a:pt x="696" y="1597"/>
                  </a:cubicBezTo>
                  <a:cubicBezTo>
                    <a:pt x="727" y="1597"/>
                    <a:pt x="735" y="1605"/>
                    <a:pt x="751" y="1628"/>
                  </a:cubicBezTo>
                  <a:cubicBezTo>
                    <a:pt x="774" y="1652"/>
                    <a:pt x="774" y="1660"/>
                    <a:pt x="790" y="1660"/>
                  </a:cubicBezTo>
                  <a:cubicBezTo>
                    <a:pt x="806" y="1660"/>
                    <a:pt x="854" y="1652"/>
                    <a:pt x="869" y="1676"/>
                  </a:cubicBezTo>
                  <a:cubicBezTo>
                    <a:pt x="885" y="1692"/>
                    <a:pt x="940" y="1668"/>
                    <a:pt x="956" y="1660"/>
                  </a:cubicBezTo>
                  <a:cubicBezTo>
                    <a:pt x="972" y="1644"/>
                    <a:pt x="1020" y="1660"/>
                    <a:pt x="1043" y="1692"/>
                  </a:cubicBezTo>
                  <a:cubicBezTo>
                    <a:pt x="1067" y="1723"/>
                    <a:pt x="1138" y="1708"/>
                    <a:pt x="1154" y="1692"/>
                  </a:cubicBezTo>
                  <a:cubicBezTo>
                    <a:pt x="1170" y="1684"/>
                    <a:pt x="1233" y="1684"/>
                    <a:pt x="1304" y="1692"/>
                  </a:cubicBezTo>
                  <a:cubicBezTo>
                    <a:pt x="1383" y="1692"/>
                    <a:pt x="1336" y="1684"/>
                    <a:pt x="1351" y="1676"/>
                  </a:cubicBezTo>
                  <a:cubicBezTo>
                    <a:pt x="1367" y="1660"/>
                    <a:pt x="1407" y="1676"/>
                    <a:pt x="1438" y="1684"/>
                  </a:cubicBezTo>
                  <a:cubicBezTo>
                    <a:pt x="1462" y="1692"/>
                    <a:pt x="1526" y="1692"/>
                    <a:pt x="1549" y="1676"/>
                  </a:cubicBezTo>
                  <a:cubicBezTo>
                    <a:pt x="1573" y="1668"/>
                    <a:pt x="1731" y="1708"/>
                    <a:pt x="1786" y="1739"/>
                  </a:cubicBezTo>
                  <a:cubicBezTo>
                    <a:pt x="1842" y="1763"/>
                    <a:pt x="2205" y="1810"/>
                    <a:pt x="2205" y="1810"/>
                  </a:cubicBezTo>
                  <a:cubicBezTo>
                    <a:pt x="2213" y="1818"/>
                    <a:pt x="2213" y="1818"/>
                    <a:pt x="2213" y="1818"/>
                  </a:cubicBezTo>
                  <a:cubicBezTo>
                    <a:pt x="2213" y="1794"/>
                    <a:pt x="2213" y="1771"/>
                    <a:pt x="2213" y="1763"/>
                  </a:cubicBezTo>
                  <a:cubicBezTo>
                    <a:pt x="2213" y="1739"/>
                    <a:pt x="2237" y="1700"/>
                    <a:pt x="2221" y="1676"/>
                  </a:cubicBezTo>
                  <a:cubicBezTo>
                    <a:pt x="2213" y="1660"/>
                    <a:pt x="2205" y="1518"/>
                    <a:pt x="2229" y="1486"/>
                  </a:cubicBezTo>
                  <a:cubicBezTo>
                    <a:pt x="2245" y="1455"/>
                    <a:pt x="2324" y="1051"/>
                    <a:pt x="2332" y="102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76" name="Freeform 222"/>
            <p:cNvSpPr>
              <a:spLocks noChangeArrowheads="1"/>
            </p:cNvSpPr>
            <p:nvPr/>
          </p:nvSpPr>
          <p:spPr bwMode="auto">
            <a:xfrm>
              <a:off x="12737869" y="3974289"/>
              <a:ext cx="1294173" cy="960193"/>
            </a:xfrm>
            <a:custGeom>
              <a:avLst/>
              <a:gdLst>
                <a:gd name="T0" fmla="*/ 1486 w 2459"/>
                <a:gd name="T1" fmla="*/ 1700 h 1827"/>
                <a:gd name="T2" fmla="*/ 1304 w 2459"/>
                <a:gd name="T3" fmla="*/ 1700 h 1827"/>
                <a:gd name="T4" fmla="*/ 893 w 2459"/>
                <a:gd name="T5" fmla="*/ 1692 h 1827"/>
                <a:gd name="T6" fmla="*/ 696 w 2459"/>
                <a:gd name="T7" fmla="*/ 1605 h 1827"/>
                <a:gd name="T8" fmla="*/ 466 w 2459"/>
                <a:gd name="T9" fmla="*/ 1621 h 1827"/>
                <a:gd name="T10" fmla="*/ 292 w 2459"/>
                <a:gd name="T11" fmla="*/ 1320 h 1827"/>
                <a:gd name="T12" fmla="*/ 23 w 2459"/>
                <a:gd name="T13" fmla="*/ 1146 h 1827"/>
                <a:gd name="T14" fmla="*/ 23 w 2459"/>
                <a:gd name="T15" fmla="*/ 972 h 1827"/>
                <a:gd name="T16" fmla="*/ 39 w 2459"/>
                <a:gd name="T17" fmla="*/ 1075 h 1827"/>
                <a:gd name="T18" fmla="*/ 87 w 2459"/>
                <a:gd name="T19" fmla="*/ 957 h 1827"/>
                <a:gd name="T20" fmla="*/ 39 w 2459"/>
                <a:gd name="T21" fmla="*/ 941 h 1827"/>
                <a:gd name="T22" fmla="*/ 94 w 2459"/>
                <a:gd name="T23" fmla="*/ 846 h 1827"/>
                <a:gd name="T24" fmla="*/ 79 w 2459"/>
                <a:gd name="T25" fmla="*/ 791 h 1827"/>
                <a:gd name="T26" fmla="*/ 71 w 2459"/>
                <a:gd name="T27" fmla="*/ 656 h 1827"/>
                <a:gd name="T28" fmla="*/ 63 w 2459"/>
                <a:gd name="T29" fmla="*/ 379 h 1827"/>
                <a:gd name="T30" fmla="*/ 71 w 2459"/>
                <a:gd name="T31" fmla="*/ 126 h 1827"/>
                <a:gd name="T32" fmla="*/ 553 w 2459"/>
                <a:gd name="T33" fmla="*/ 395 h 1827"/>
                <a:gd name="T34" fmla="*/ 632 w 2459"/>
                <a:gd name="T35" fmla="*/ 522 h 1827"/>
                <a:gd name="T36" fmla="*/ 616 w 2459"/>
                <a:gd name="T37" fmla="*/ 625 h 1827"/>
                <a:gd name="T38" fmla="*/ 545 w 2459"/>
                <a:gd name="T39" fmla="*/ 783 h 1827"/>
                <a:gd name="T40" fmla="*/ 498 w 2459"/>
                <a:gd name="T41" fmla="*/ 806 h 1827"/>
                <a:gd name="T42" fmla="*/ 443 w 2459"/>
                <a:gd name="T43" fmla="*/ 830 h 1827"/>
                <a:gd name="T44" fmla="*/ 632 w 2459"/>
                <a:gd name="T45" fmla="*/ 791 h 1827"/>
                <a:gd name="T46" fmla="*/ 687 w 2459"/>
                <a:gd name="T47" fmla="*/ 609 h 1827"/>
                <a:gd name="T48" fmla="*/ 743 w 2459"/>
                <a:gd name="T49" fmla="*/ 388 h 1827"/>
                <a:gd name="T50" fmla="*/ 719 w 2459"/>
                <a:gd name="T51" fmla="*/ 277 h 1827"/>
                <a:gd name="T52" fmla="*/ 767 w 2459"/>
                <a:gd name="T53" fmla="*/ 182 h 1827"/>
                <a:gd name="T54" fmla="*/ 672 w 2459"/>
                <a:gd name="T55" fmla="*/ 16 h 1827"/>
                <a:gd name="T56" fmla="*/ 2340 w 2459"/>
                <a:gd name="T57" fmla="*/ 1028 h 1827"/>
                <a:gd name="T58" fmla="*/ 1557 w 2459"/>
                <a:gd name="T59" fmla="*/ 1684 h 1827"/>
                <a:gd name="T60" fmla="*/ 2221 w 2459"/>
                <a:gd name="T61" fmla="*/ 1684 h 1827"/>
                <a:gd name="T62" fmla="*/ 703 w 2459"/>
                <a:gd name="T63" fmla="*/ 55 h 1827"/>
                <a:gd name="T64" fmla="*/ 743 w 2459"/>
                <a:gd name="T65" fmla="*/ 269 h 1827"/>
                <a:gd name="T66" fmla="*/ 703 w 2459"/>
                <a:gd name="T67" fmla="*/ 293 h 1827"/>
                <a:gd name="T68" fmla="*/ 767 w 2459"/>
                <a:gd name="T69" fmla="*/ 459 h 1827"/>
                <a:gd name="T70" fmla="*/ 680 w 2459"/>
                <a:gd name="T71" fmla="*/ 656 h 1827"/>
                <a:gd name="T72" fmla="*/ 577 w 2459"/>
                <a:gd name="T73" fmla="*/ 846 h 1827"/>
                <a:gd name="T74" fmla="*/ 482 w 2459"/>
                <a:gd name="T75" fmla="*/ 767 h 1827"/>
                <a:gd name="T76" fmla="*/ 529 w 2459"/>
                <a:gd name="T77" fmla="*/ 775 h 1827"/>
                <a:gd name="T78" fmla="*/ 616 w 2459"/>
                <a:gd name="T79" fmla="*/ 712 h 1827"/>
                <a:gd name="T80" fmla="*/ 656 w 2459"/>
                <a:gd name="T81" fmla="*/ 577 h 1827"/>
                <a:gd name="T82" fmla="*/ 616 w 2459"/>
                <a:gd name="T83" fmla="*/ 435 h 1827"/>
                <a:gd name="T84" fmla="*/ 419 w 2459"/>
                <a:gd name="T85" fmla="*/ 340 h 1827"/>
                <a:gd name="T86" fmla="*/ 63 w 2459"/>
                <a:gd name="T87" fmla="*/ 182 h 1827"/>
                <a:gd name="T88" fmla="*/ 79 w 2459"/>
                <a:gd name="T89" fmla="*/ 609 h 1827"/>
                <a:gd name="T90" fmla="*/ 55 w 2459"/>
                <a:gd name="T91" fmla="*/ 783 h 1827"/>
                <a:gd name="T92" fmla="*/ 126 w 2459"/>
                <a:gd name="T93" fmla="*/ 814 h 1827"/>
                <a:gd name="T94" fmla="*/ 55 w 2459"/>
                <a:gd name="T95" fmla="*/ 838 h 1827"/>
                <a:gd name="T96" fmla="*/ 118 w 2459"/>
                <a:gd name="T97" fmla="*/ 941 h 1827"/>
                <a:gd name="T98" fmla="*/ 63 w 2459"/>
                <a:gd name="T99" fmla="*/ 1036 h 1827"/>
                <a:gd name="T100" fmla="*/ 23 w 2459"/>
                <a:gd name="T101" fmla="*/ 996 h 1827"/>
                <a:gd name="T102" fmla="*/ 31 w 2459"/>
                <a:gd name="T103" fmla="*/ 1138 h 1827"/>
                <a:gd name="T104" fmla="*/ 292 w 2459"/>
                <a:gd name="T105" fmla="*/ 1320 h 1827"/>
                <a:gd name="T106" fmla="*/ 466 w 2459"/>
                <a:gd name="T107" fmla="*/ 1613 h 1827"/>
                <a:gd name="T108" fmla="*/ 696 w 2459"/>
                <a:gd name="T109" fmla="*/ 1597 h 1827"/>
                <a:gd name="T110" fmla="*/ 893 w 2459"/>
                <a:gd name="T111" fmla="*/ 1684 h 1827"/>
                <a:gd name="T112" fmla="*/ 1304 w 2459"/>
                <a:gd name="T113" fmla="*/ 1692 h 1827"/>
                <a:gd name="T114" fmla="*/ 1549 w 2459"/>
                <a:gd name="T115" fmla="*/ 1684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59" h="1827">
                  <a:moveTo>
                    <a:pt x="2221" y="1826"/>
                  </a:moveTo>
                  <a:lnTo>
                    <a:pt x="2221" y="1826"/>
                  </a:lnTo>
                  <a:cubicBezTo>
                    <a:pt x="2205" y="1826"/>
                    <a:pt x="2205" y="1826"/>
                    <a:pt x="2205" y="1826"/>
                  </a:cubicBezTo>
                  <a:cubicBezTo>
                    <a:pt x="2190" y="1826"/>
                    <a:pt x="1842" y="1779"/>
                    <a:pt x="1786" y="1747"/>
                  </a:cubicBezTo>
                  <a:cubicBezTo>
                    <a:pt x="1739" y="1723"/>
                    <a:pt x="1604" y="1684"/>
                    <a:pt x="1557" y="1684"/>
                  </a:cubicBezTo>
                  <a:cubicBezTo>
                    <a:pt x="1549" y="1684"/>
                    <a:pt x="1549" y="1692"/>
                    <a:pt x="1549" y="1692"/>
                  </a:cubicBezTo>
                  <a:cubicBezTo>
                    <a:pt x="1533" y="1692"/>
                    <a:pt x="1518" y="1700"/>
                    <a:pt x="1486" y="1700"/>
                  </a:cubicBezTo>
                  <a:cubicBezTo>
                    <a:pt x="1470" y="1700"/>
                    <a:pt x="1446" y="1700"/>
                    <a:pt x="1438" y="1692"/>
                  </a:cubicBezTo>
                  <a:cubicBezTo>
                    <a:pt x="1423" y="1684"/>
                    <a:pt x="1391" y="1676"/>
                    <a:pt x="1375" y="1676"/>
                  </a:cubicBezTo>
                  <a:cubicBezTo>
                    <a:pt x="1359" y="1676"/>
                    <a:pt x="1359" y="1676"/>
                    <a:pt x="1351" y="1684"/>
                  </a:cubicBezTo>
                  <a:cubicBezTo>
                    <a:pt x="1351" y="1684"/>
                    <a:pt x="1351" y="1684"/>
                    <a:pt x="1351" y="1692"/>
                  </a:cubicBezTo>
                  <a:cubicBezTo>
                    <a:pt x="1351" y="1692"/>
                    <a:pt x="1359" y="1700"/>
                    <a:pt x="1351" y="1700"/>
                  </a:cubicBezTo>
                  <a:cubicBezTo>
                    <a:pt x="1351" y="1700"/>
                    <a:pt x="1351" y="1700"/>
                    <a:pt x="1344" y="1700"/>
                  </a:cubicBezTo>
                  <a:cubicBezTo>
                    <a:pt x="1336" y="1700"/>
                    <a:pt x="1320" y="1700"/>
                    <a:pt x="1304" y="1700"/>
                  </a:cubicBezTo>
                  <a:cubicBezTo>
                    <a:pt x="1273" y="1700"/>
                    <a:pt x="1241" y="1700"/>
                    <a:pt x="1217" y="1700"/>
                  </a:cubicBezTo>
                  <a:cubicBezTo>
                    <a:pt x="1178" y="1700"/>
                    <a:pt x="1162" y="1700"/>
                    <a:pt x="1154" y="1708"/>
                  </a:cubicBezTo>
                  <a:cubicBezTo>
                    <a:pt x="1146" y="1716"/>
                    <a:pt x="1114" y="1723"/>
                    <a:pt x="1091" y="1723"/>
                  </a:cubicBezTo>
                  <a:cubicBezTo>
                    <a:pt x="1067" y="1723"/>
                    <a:pt x="1051" y="1716"/>
                    <a:pt x="1043" y="1700"/>
                  </a:cubicBezTo>
                  <a:cubicBezTo>
                    <a:pt x="1020" y="1676"/>
                    <a:pt x="988" y="1668"/>
                    <a:pt x="972" y="1668"/>
                  </a:cubicBezTo>
                  <a:cubicBezTo>
                    <a:pt x="964" y="1668"/>
                    <a:pt x="964" y="1668"/>
                    <a:pt x="956" y="1668"/>
                  </a:cubicBezTo>
                  <a:cubicBezTo>
                    <a:pt x="948" y="1676"/>
                    <a:pt x="917" y="1692"/>
                    <a:pt x="893" y="1692"/>
                  </a:cubicBezTo>
                  <a:cubicBezTo>
                    <a:pt x="877" y="1692"/>
                    <a:pt x="869" y="1684"/>
                    <a:pt x="869" y="1684"/>
                  </a:cubicBezTo>
                  <a:cubicBezTo>
                    <a:pt x="861" y="1676"/>
                    <a:pt x="846" y="1668"/>
                    <a:pt x="822" y="1668"/>
                  </a:cubicBezTo>
                  <a:cubicBezTo>
                    <a:pt x="814" y="1668"/>
                    <a:pt x="798" y="1668"/>
                    <a:pt x="790" y="1676"/>
                  </a:cubicBezTo>
                  <a:cubicBezTo>
                    <a:pt x="774" y="1676"/>
                    <a:pt x="774" y="1668"/>
                    <a:pt x="759" y="1652"/>
                  </a:cubicBezTo>
                  <a:cubicBezTo>
                    <a:pt x="759" y="1644"/>
                    <a:pt x="751" y="1644"/>
                    <a:pt x="751" y="1636"/>
                  </a:cubicBezTo>
                  <a:cubicBezTo>
                    <a:pt x="743" y="1636"/>
                    <a:pt x="743" y="1636"/>
                    <a:pt x="743" y="1636"/>
                  </a:cubicBezTo>
                  <a:cubicBezTo>
                    <a:pt x="727" y="1613"/>
                    <a:pt x="719" y="1605"/>
                    <a:pt x="696" y="1605"/>
                  </a:cubicBezTo>
                  <a:cubicBezTo>
                    <a:pt x="680" y="1605"/>
                    <a:pt x="672" y="1605"/>
                    <a:pt x="664" y="1605"/>
                  </a:cubicBezTo>
                  <a:cubicBezTo>
                    <a:pt x="664" y="1605"/>
                    <a:pt x="656" y="1613"/>
                    <a:pt x="648" y="1613"/>
                  </a:cubicBezTo>
                  <a:cubicBezTo>
                    <a:pt x="632" y="1613"/>
                    <a:pt x="624" y="1605"/>
                    <a:pt x="608" y="1597"/>
                  </a:cubicBezTo>
                  <a:cubicBezTo>
                    <a:pt x="593" y="1597"/>
                    <a:pt x="585" y="1589"/>
                    <a:pt x="577" y="1589"/>
                  </a:cubicBezTo>
                  <a:cubicBezTo>
                    <a:pt x="569" y="1589"/>
                    <a:pt x="561" y="1597"/>
                    <a:pt x="553" y="1597"/>
                  </a:cubicBezTo>
                  <a:cubicBezTo>
                    <a:pt x="545" y="1605"/>
                    <a:pt x="537" y="1605"/>
                    <a:pt x="521" y="1613"/>
                  </a:cubicBezTo>
                  <a:cubicBezTo>
                    <a:pt x="506" y="1621"/>
                    <a:pt x="490" y="1621"/>
                    <a:pt x="466" y="1621"/>
                  </a:cubicBezTo>
                  <a:cubicBezTo>
                    <a:pt x="434" y="1621"/>
                    <a:pt x="403" y="1613"/>
                    <a:pt x="387" y="1597"/>
                  </a:cubicBezTo>
                  <a:cubicBezTo>
                    <a:pt x="371" y="1581"/>
                    <a:pt x="348" y="1581"/>
                    <a:pt x="324" y="1573"/>
                  </a:cubicBezTo>
                  <a:cubicBezTo>
                    <a:pt x="308" y="1573"/>
                    <a:pt x="300" y="1573"/>
                    <a:pt x="292" y="1565"/>
                  </a:cubicBezTo>
                  <a:cubicBezTo>
                    <a:pt x="276" y="1549"/>
                    <a:pt x="268" y="1526"/>
                    <a:pt x="276" y="1494"/>
                  </a:cubicBezTo>
                  <a:cubicBezTo>
                    <a:pt x="276" y="1478"/>
                    <a:pt x="284" y="1463"/>
                    <a:pt x="292" y="1455"/>
                  </a:cubicBezTo>
                  <a:cubicBezTo>
                    <a:pt x="300" y="1415"/>
                    <a:pt x="316" y="1368"/>
                    <a:pt x="300" y="1336"/>
                  </a:cubicBezTo>
                  <a:cubicBezTo>
                    <a:pt x="292" y="1328"/>
                    <a:pt x="292" y="1328"/>
                    <a:pt x="292" y="1320"/>
                  </a:cubicBezTo>
                  <a:cubicBezTo>
                    <a:pt x="268" y="1281"/>
                    <a:pt x="245" y="1249"/>
                    <a:pt x="213" y="1249"/>
                  </a:cubicBezTo>
                  <a:cubicBezTo>
                    <a:pt x="205" y="1249"/>
                    <a:pt x="197" y="1257"/>
                    <a:pt x="190" y="1257"/>
                  </a:cubicBezTo>
                  <a:cubicBezTo>
                    <a:pt x="181" y="1257"/>
                    <a:pt x="181" y="1257"/>
                    <a:pt x="174" y="1257"/>
                  </a:cubicBezTo>
                  <a:cubicBezTo>
                    <a:pt x="166" y="1257"/>
                    <a:pt x="158" y="1249"/>
                    <a:pt x="158" y="1233"/>
                  </a:cubicBezTo>
                  <a:cubicBezTo>
                    <a:pt x="158" y="1233"/>
                    <a:pt x="158" y="1225"/>
                    <a:pt x="150" y="1225"/>
                  </a:cubicBezTo>
                  <a:cubicBezTo>
                    <a:pt x="150" y="1194"/>
                    <a:pt x="150" y="1194"/>
                    <a:pt x="126" y="1186"/>
                  </a:cubicBezTo>
                  <a:cubicBezTo>
                    <a:pt x="110" y="1178"/>
                    <a:pt x="63" y="1162"/>
                    <a:pt x="23" y="1146"/>
                  </a:cubicBezTo>
                  <a:lnTo>
                    <a:pt x="23" y="1146"/>
                  </a:lnTo>
                  <a:lnTo>
                    <a:pt x="23" y="1146"/>
                  </a:lnTo>
                  <a:cubicBezTo>
                    <a:pt x="23" y="1138"/>
                    <a:pt x="23" y="1138"/>
                    <a:pt x="16" y="1131"/>
                  </a:cubicBezTo>
                  <a:cubicBezTo>
                    <a:pt x="16" y="1131"/>
                    <a:pt x="16" y="1123"/>
                    <a:pt x="16" y="1115"/>
                  </a:cubicBezTo>
                  <a:cubicBezTo>
                    <a:pt x="8" y="1099"/>
                    <a:pt x="8" y="1083"/>
                    <a:pt x="8" y="1067"/>
                  </a:cubicBezTo>
                  <a:cubicBezTo>
                    <a:pt x="8" y="1059"/>
                    <a:pt x="8" y="1043"/>
                    <a:pt x="8" y="1036"/>
                  </a:cubicBezTo>
                  <a:cubicBezTo>
                    <a:pt x="0" y="1012"/>
                    <a:pt x="8" y="988"/>
                    <a:pt x="23" y="972"/>
                  </a:cubicBezTo>
                  <a:cubicBezTo>
                    <a:pt x="23" y="972"/>
                    <a:pt x="23" y="965"/>
                    <a:pt x="31" y="965"/>
                  </a:cubicBezTo>
                  <a:lnTo>
                    <a:pt x="31" y="972"/>
                  </a:lnTo>
                  <a:cubicBezTo>
                    <a:pt x="39" y="972"/>
                    <a:pt x="31" y="980"/>
                    <a:pt x="31" y="996"/>
                  </a:cubicBezTo>
                  <a:cubicBezTo>
                    <a:pt x="31" y="1004"/>
                    <a:pt x="31" y="1012"/>
                    <a:pt x="23" y="1020"/>
                  </a:cubicBezTo>
                  <a:cubicBezTo>
                    <a:pt x="23" y="1052"/>
                    <a:pt x="23" y="1052"/>
                    <a:pt x="31" y="1067"/>
                  </a:cubicBezTo>
                  <a:cubicBezTo>
                    <a:pt x="39" y="1075"/>
                    <a:pt x="39" y="1075"/>
                    <a:pt x="39" y="1075"/>
                  </a:cubicBezTo>
                  <a:lnTo>
                    <a:pt x="39" y="1075"/>
                  </a:lnTo>
                  <a:cubicBezTo>
                    <a:pt x="39" y="1075"/>
                    <a:pt x="39" y="1075"/>
                    <a:pt x="39" y="1067"/>
                  </a:cubicBezTo>
                  <a:cubicBezTo>
                    <a:pt x="39" y="1059"/>
                    <a:pt x="39" y="1052"/>
                    <a:pt x="39" y="1043"/>
                  </a:cubicBezTo>
                  <a:cubicBezTo>
                    <a:pt x="47" y="1036"/>
                    <a:pt x="47" y="1036"/>
                    <a:pt x="55" y="1028"/>
                  </a:cubicBezTo>
                  <a:cubicBezTo>
                    <a:pt x="63" y="1028"/>
                    <a:pt x="63" y="1020"/>
                    <a:pt x="63" y="1012"/>
                  </a:cubicBezTo>
                  <a:cubicBezTo>
                    <a:pt x="63" y="996"/>
                    <a:pt x="63" y="988"/>
                    <a:pt x="63" y="972"/>
                  </a:cubicBezTo>
                  <a:cubicBezTo>
                    <a:pt x="63" y="965"/>
                    <a:pt x="71" y="957"/>
                    <a:pt x="79" y="957"/>
                  </a:cubicBezTo>
                  <a:lnTo>
                    <a:pt x="87" y="957"/>
                  </a:lnTo>
                  <a:cubicBezTo>
                    <a:pt x="94" y="965"/>
                    <a:pt x="103" y="965"/>
                    <a:pt x="103" y="965"/>
                  </a:cubicBezTo>
                  <a:cubicBezTo>
                    <a:pt x="118" y="957"/>
                    <a:pt x="118" y="957"/>
                    <a:pt x="118" y="957"/>
                  </a:cubicBezTo>
                  <a:cubicBezTo>
                    <a:pt x="118" y="957"/>
                    <a:pt x="118" y="957"/>
                    <a:pt x="110" y="949"/>
                  </a:cubicBezTo>
                  <a:cubicBezTo>
                    <a:pt x="110" y="941"/>
                    <a:pt x="110" y="941"/>
                    <a:pt x="103" y="941"/>
                  </a:cubicBezTo>
                  <a:lnTo>
                    <a:pt x="103" y="949"/>
                  </a:lnTo>
                  <a:cubicBezTo>
                    <a:pt x="94" y="949"/>
                    <a:pt x="79" y="949"/>
                    <a:pt x="63" y="949"/>
                  </a:cubicBezTo>
                  <a:cubicBezTo>
                    <a:pt x="55" y="949"/>
                    <a:pt x="47" y="949"/>
                    <a:pt x="39" y="941"/>
                  </a:cubicBezTo>
                  <a:cubicBezTo>
                    <a:pt x="39" y="933"/>
                    <a:pt x="39" y="933"/>
                    <a:pt x="47" y="925"/>
                  </a:cubicBezTo>
                  <a:cubicBezTo>
                    <a:pt x="47" y="917"/>
                    <a:pt x="47" y="901"/>
                    <a:pt x="47" y="893"/>
                  </a:cubicBezTo>
                  <a:cubicBezTo>
                    <a:pt x="47" y="862"/>
                    <a:pt x="47" y="854"/>
                    <a:pt x="47" y="838"/>
                  </a:cubicBezTo>
                  <a:cubicBezTo>
                    <a:pt x="47" y="830"/>
                    <a:pt x="47" y="830"/>
                    <a:pt x="47" y="830"/>
                  </a:cubicBezTo>
                  <a:cubicBezTo>
                    <a:pt x="55" y="830"/>
                    <a:pt x="55" y="830"/>
                    <a:pt x="55" y="830"/>
                  </a:cubicBezTo>
                  <a:cubicBezTo>
                    <a:pt x="63" y="830"/>
                    <a:pt x="63" y="830"/>
                    <a:pt x="63" y="830"/>
                  </a:cubicBezTo>
                  <a:cubicBezTo>
                    <a:pt x="71" y="838"/>
                    <a:pt x="79" y="846"/>
                    <a:pt x="94" y="846"/>
                  </a:cubicBezTo>
                  <a:cubicBezTo>
                    <a:pt x="110" y="846"/>
                    <a:pt x="110" y="846"/>
                    <a:pt x="118" y="838"/>
                  </a:cubicBezTo>
                  <a:lnTo>
                    <a:pt x="126" y="830"/>
                  </a:lnTo>
                  <a:cubicBezTo>
                    <a:pt x="134" y="830"/>
                    <a:pt x="134" y="830"/>
                    <a:pt x="134" y="830"/>
                  </a:cubicBezTo>
                  <a:cubicBezTo>
                    <a:pt x="134" y="822"/>
                    <a:pt x="126" y="822"/>
                    <a:pt x="126" y="822"/>
                  </a:cubicBezTo>
                  <a:cubicBezTo>
                    <a:pt x="118" y="822"/>
                    <a:pt x="110" y="814"/>
                    <a:pt x="110" y="814"/>
                  </a:cubicBezTo>
                  <a:cubicBezTo>
                    <a:pt x="103" y="806"/>
                    <a:pt x="94" y="799"/>
                    <a:pt x="87" y="791"/>
                  </a:cubicBezTo>
                  <a:cubicBezTo>
                    <a:pt x="79" y="791"/>
                    <a:pt x="79" y="791"/>
                    <a:pt x="79" y="791"/>
                  </a:cubicBezTo>
                  <a:cubicBezTo>
                    <a:pt x="71" y="791"/>
                    <a:pt x="71" y="791"/>
                    <a:pt x="63" y="791"/>
                  </a:cubicBezTo>
                  <a:cubicBezTo>
                    <a:pt x="63" y="791"/>
                    <a:pt x="63" y="799"/>
                    <a:pt x="55" y="799"/>
                  </a:cubicBezTo>
                  <a:lnTo>
                    <a:pt x="47" y="791"/>
                  </a:lnTo>
                  <a:cubicBezTo>
                    <a:pt x="39" y="775"/>
                    <a:pt x="39" y="767"/>
                    <a:pt x="47" y="751"/>
                  </a:cubicBezTo>
                  <a:cubicBezTo>
                    <a:pt x="55" y="751"/>
                    <a:pt x="55" y="743"/>
                    <a:pt x="55" y="735"/>
                  </a:cubicBezTo>
                  <a:cubicBezTo>
                    <a:pt x="63" y="719"/>
                    <a:pt x="63" y="704"/>
                    <a:pt x="63" y="696"/>
                  </a:cubicBezTo>
                  <a:cubicBezTo>
                    <a:pt x="71" y="680"/>
                    <a:pt x="71" y="672"/>
                    <a:pt x="71" y="656"/>
                  </a:cubicBezTo>
                  <a:cubicBezTo>
                    <a:pt x="71" y="648"/>
                    <a:pt x="71" y="648"/>
                    <a:pt x="71" y="648"/>
                  </a:cubicBezTo>
                  <a:cubicBezTo>
                    <a:pt x="79" y="632"/>
                    <a:pt x="79" y="632"/>
                    <a:pt x="79" y="632"/>
                  </a:cubicBezTo>
                  <a:cubicBezTo>
                    <a:pt x="71" y="632"/>
                    <a:pt x="71" y="625"/>
                    <a:pt x="71" y="609"/>
                  </a:cubicBezTo>
                  <a:cubicBezTo>
                    <a:pt x="71" y="601"/>
                    <a:pt x="71" y="601"/>
                    <a:pt x="71" y="601"/>
                  </a:cubicBezTo>
                  <a:cubicBezTo>
                    <a:pt x="63" y="561"/>
                    <a:pt x="55" y="506"/>
                    <a:pt x="63" y="459"/>
                  </a:cubicBezTo>
                  <a:cubicBezTo>
                    <a:pt x="63" y="451"/>
                    <a:pt x="63" y="443"/>
                    <a:pt x="63" y="443"/>
                  </a:cubicBezTo>
                  <a:cubicBezTo>
                    <a:pt x="63" y="411"/>
                    <a:pt x="63" y="411"/>
                    <a:pt x="63" y="379"/>
                  </a:cubicBezTo>
                  <a:cubicBezTo>
                    <a:pt x="55" y="364"/>
                    <a:pt x="47" y="348"/>
                    <a:pt x="39" y="340"/>
                  </a:cubicBezTo>
                  <a:cubicBezTo>
                    <a:pt x="31" y="324"/>
                    <a:pt x="23" y="308"/>
                    <a:pt x="23" y="285"/>
                  </a:cubicBezTo>
                  <a:cubicBezTo>
                    <a:pt x="16" y="245"/>
                    <a:pt x="47" y="198"/>
                    <a:pt x="55" y="174"/>
                  </a:cubicBezTo>
                  <a:cubicBezTo>
                    <a:pt x="63" y="174"/>
                    <a:pt x="63" y="166"/>
                    <a:pt x="63" y="166"/>
                  </a:cubicBezTo>
                  <a:cubicBezTo>
                    <a:pt x="71" y="158"/>
                    <a:pt x="71" y="158"/>
                    <a:pt x="71" y="150"/>
                  </a:cubicBezTo>
                  <a:cubicBezTo>
                    <a:pt x="71" y="150"/>
                    <a:pt x="71" y="150"/>
                    <a:pt x="63" y="135"/>
                  </a:cubicBezTo>
                  <a:lnTo>
                    <a:pt x="71" y="126"/>
                  </a:lnTo>
                  <a:lnTo>
                    <a:pt x="71" y="126"/>
                  </a:lnTo>
                  <a:cubicBezTo>
                    <a:pt x="79" y="126"/>
                    <a:pt x="87" y="135"/>
                    <a:pt x="87" y="135"/>
                  </a:cubicBezTo>
                  <a:cubicBezTo>
                    <a:pt x="158" y="245"/>
                    <a:pt x="300" y="293"/>
                    <a:pt x="379" y="316"/>
                  </a:cubicBezTo>
                  <a:cubicBezTo>
                    <a:pt x="395" y="324"/>
                    <a:pt x="411" y="324"/>
                    <a:pt x="419" y="332"/>
                  </a:cubicBezTo>
                  <a:cubicBezTo>
                    <a:pt x="434" y="332"/>
                    <a:pt x="443" y="340"/>
                    <a:pt x="450" y="340"/>
                  </a:cubicBezTo>
                  <a:cubicBezTo>
                    <a:pt x="474" y="356"/>
                    <a:pt x="474" y="356"/>
                    <a:pt x="498" y="356"/>
                  </a:cubicBezTo>
                  <a:cubicBezTo>
                    <a:pt x="529" y="356"/>
                    <a:pt x="537" y="372"/>
                    <a:pt x="553" y="395"/>
                  </a:cubicBezTo>
                  <a:cubicBezTo>
                    <a:pt x="553" y="403"/>
                    <a:pt x="561" y="411"/>
                    <a:pt x="569" y="411"/>
                  </a:cubicBezTo>
                  <a:lnTo>
                    <a:pt x="577" y="403"/>
                  </a:lnTo>
                  <a:cubicBezTo>
                    <a:pt x="577" y="395"/>
                    <a:pt x="585" y="395"/>
                    <a:pt x="593" y="395"/>
                  </a:cubicBezTo>
                  <a:cubicBezTo>
                    <a:pt x="601" y="395"/>
                    <a:pt x="616" y="411"/>
                    <a:pt x="616" y="435"/>
                  </a:cubicBezTo>
                  <a:cubicBezTo>
                    <a:pt x="624" y="443"/>
                    <a:pt x="624" y="451"/>
                    <a:pt x="624" y="466"/>
                  </a:cubicBezTo>
                  <a:cubicBezTo>
                    <a:pt x="624" y="474"/>
                    <a:pt x="624" y="490"/>
                    <a:pt x="624" y="506"/>
                  </a:cubicBezTo>
                  <a:cubicBezTo>
                    <a:pt x="624" y="514"/>
                    <a:pt x="624" y="522"/>
                    <a:pt x="632" y="522"/>
                  </a:cubicBezTo>
                  <a:lnTo>
                    <a:pt x="632" y="522"/>
                  </a:lnTo>
                  <a:cubicBezTo>
                    <a:pt x="632" y="522"/>
                    <a:pt x="632" y="522"/>
                    <a:pt x="640" y="522"/>
                  </a:cubicBezTo>
                  <a:cubicBezTo>
                    <a:pt x="648" y="522"/>
                    <a:pt x="648" y="522"/>
                    <a:pt x="656" y="530"/>
                  </a:cubicBezTo>
                  <a:cubicBezTo>
                    <a:pt x="664" y="538"/>
                    <a:pt x="664" y="561"/>
                    <a:pt x="664" y="577"/>
                  </a:cubicBezTo>
                  <a:cubicBezTo>
                    <a:pt x="664" y="585"/>
                    <a:pt x="656" y="593"/>
                    <a:pt x="640" y="593"/>
                  </a:cubicBezTo>
                  <a:cubicBezTo>
                    <a:pt x="640" y="593"/>
                    <a:pt x="632" y="601"/>
                    <a:pt x="624" y="601"/>
                  </a:cubicBezTo>
                  <a:cubicBezTo>
                    <a:pt x="616" y="609"/>
                    <a:pt x="616" y="617"/>
                    <a:pt x="616" y="625"/>
                  </a:cubicBezTo>
                  <a:cubicBezTo>
                    <a:pt x="608" y="632"/>
                    <a:pt x="608" y="641"/>
                    <a:pt x="593" y="648"/>
                  </a:cubicBezTo>
                  <a:cubicBezTo>
                    <a:pt x="593" y="656"/>
                    <a:pt x="593" y="656"/>
                    <a:pt x="593" y="656"/>
                  </a:cubicBezTo>
                  <a:cubicBezTo>
                    <a:pt x="593" y="664"/>
                    <a:pt x="608" y="672"/>
                    <a:pt x="616" y="672"/>
                  </a:cubicBezTo>
                  <a:cubicBezTo>
                    <a:pt x="632" y="680"/>
                    <a:pt x="624" y="696"/>
                    <a:pt x="624" y="712"/>
                  </a:cubicBezTo>
                  <a:cubicBezTo>
                    <a:pt x="616" y="719"/>
                    <a:pt x="616" y="735"/>
                    <a:pt x="616" y="743"/>
                  </a:cubicBezTo>
                  <a:cubicBezTo>
                    <a:pt x="616" y="767"/>
                    <a:pt x="593" y="806"/>
                    <a:pt x="569" y="799"/>
                  </a:cubicBezTo>
                  <a:cubicBezTo>
                    <a:pt x="553" y="799"/>
                    <a:pt x="545" y="791"/>
                    <a:pt x="545" y="783"/>
                  </a:cubicBezTo>
                  <a:cubicBezTo>
                    <a:pt x="545" y="775"/>
                    <a:pt x="553" y="775"/>
                    <a:pt x="545" y="767"/>
                  </a:cubicBezTo>
                  <a:lnTo>
                    <a:pt x="545" y="759"/>
                  </a:lnTo>
                  <a:cubicBezTo>
                    <a:pt x="545" y="767"/>
                    <a:pt x="545" y="767"/>
                    <a:pt x="545" y="767"/>
                  </a:cubicBezTo>
                  <a:cubicBezTo>
                    <a:pt x="537" y="767"/>
                    <a:pt x="537" y="775"/>
                    <a:pt x="529" y="783"/>
                  </a:cubicBezTo>
                  <a:lnTo>
                    <a:pt x="521" y="791"/>
                  </a:lnTo>
                  <a:cubicBezTo>
                    <a:pt x="521" y="799"/>
                    <a:pt x="521" y="814"/>
                    <a:pt x="506" y="814"/>
                  </a:cubicBezTo>
                  <a:cubicBezTo>
                    <a:pt x="498" y="814"/>
                    <a:pt x="498" y="806"/>
                    <a:pt x="498" y="806"/>
                  </a:cubicBezTo>
                  <a:cubicBezTo>
                    <a:pt x="490" y="799"/>
                    <a:pt x="498" y="791"/>
                    <a:pt x="498" y="783"/>
                  </a:cubicBezTo>
                  <a:cubicBezTo>
                    <a:pt x="498" y="775"/>
                    <a:pt x="506" y="767"/>
                    <a:pt x="506" y="759"/>
                  </a:cubicBezTo>
                  <a:cubicBezTo>
                    <a:pt x="506" y="751"/>
                    <a:pt x="506" y="751"/>
                    <a:pt x="506" y="751"/>
                  </a:cubicBezTo>
                  <a:cubicBezTo>
                    <a:pt x="498" y="751"/>
                    <a:pt x="498" y="751"/>
                    <a:pt x="490" y="767"/>
                  </a:cubicBezTo>
                  <a:cubicBezTo>
                    <a:pt x="482" y="783"/>
                    <a:pt x="474" y="791"/>
                    <a:pt x="466" y="799"/>
                  </a:cubicBezTo>
                  <a:cubicBezTo>
                    <a:pt x="458" y="806"/>
                    <a:pt x="450" y="814"/>
                    <a:pt x="443" y="822"/>
                  </a:cubicBezTo>
                  <a:lnTo>
                    <a:pt x="443" y="830"/>
                  </a:lnTo>
                  <a:cubicBezTo>
                    <a:pt x="443" y="838"/>
                    <a:pt x="458" y="846"/>
                    <a:pt x="482" y="854"/>
                  </a:cubicBezTo>
                  <a:cubicBezTo>
                    <a:pt x="490" y="854"/>
                    <a:pt x="498" y="854"/>
                    <a:pt x="506" y="862"/>
                  </a:cubicBezTo>
                  <a:cubicBezTo>
                    <a:pt x="521" y="862"/>
                    <a:pt x="529" y="862"/>
                    <a:pt x="537" y="862"/>
                  </a:cubicBezTo>
                  <a:cubicBezTo>
                    <a:pt x="537" y="862"/>
                    <a:pt x="545" y="862"/>
                    <a:pt x="545" y="854"/>
                  </a:cubicBezTo>
                  <a:cubicBezTo>
                    <a:pt x="553" y="854"/>
                    <a:pt x="561" y="846"/>
                    <a:pt x="577" y="838"/>
                  </a:cubicBezTo>
                  <a:cubicBezTo>
                    <a:pt x="608" y="830"/>
                    <a:pt x="616" y="822"/>
                    <a:pt x="624" y="806"/>
                  </a:cubicBezTo>
                  <a:cubicBezTo>
                    <a:pt x="624" y="806"/>
                    <a:pt x="632" y="799"/>
                    <a:pt x="632" y="791"/>
                  </a:cubicBezTo>
                  <a:cubicBezTo>
                    <a:pt x="656" y="775"/>
                    <a:pt x="656" y="775"/>
                    <a:pt x="656" y="759"/>
                  </a:cubicBezTo>
                  <a:lnTo>
                    <a:pt x="656" y="751"/>
                  </a:lnTo>
                  <a:lnTo>
                    <a:pt x="656" y="743"/>
                  </a:lnTo>
                  <a:cubicBezTo>
                    <a:pt x="664" y="727"/>
                    <a:pt x="664" y="719"/>
                    <a:pt x="672" y="704"/>
                  </a:cubicBezTo>
                  <a:cubicBezTo>
                    <a:pt x="680" y="688"/>
                    <a:pt x="680" y="688"/>
                    <a:pt x="672" y="656"/>
                  </a:cubicBezTo>
                  <a:cubicBezTo>
                    <a:pt x="664" y="632"/>
                    <a:pt x="672" y="625"/>
                    <a:pt x="680" y="617"/>
                  </a:cubicBezTo>
                  <a:cubicBezTo>
                    <a:pt x="680" y="609"/>
                    <a:pt x="680" y="609"/>
                    <a:pt x="687" y="609"/>
                  </a:cubicBezTo>
                  <a:cubicBezTo>
                    <a:pt x="687" y="601"/>
                    <a:pt x="687" y="601"/>
                    <a:pt x="696" y="593"/>
                  </a:cubicBezTo>
                  <a:cubicBezTo>
                    <a:pt x="703" y="585"/>
                    <a:pt x="711" y="569"/>
                    <a:pt x="727" y="561"/>
                  </a:cubicBezTo>
                  <a:cubicBezTo>
                    <a:pt x="743" y="553"/>
                    <a:pt x="743" y="546"/>
                    <a:pt x="751" y="530"/>
                  </a:cubicBezTo>
                  <a:cubicBezTo>
                    <a:pt x="751" y="522"/>
                    <a:pt x="751" y="522"/>
                    <a:pt x="751" y="522"/>
                  </a:cubicBezTo>
                  <a:cubicBezTo>
                    <a:pt x="767" y="498"/>
                    <a:pt x="767" y="474"/>
                    <a:pt x="759" y="466"/>
                  </a:cubicBezTo>
                  <a:cubicBezTo>
                    <a:pt x="751" y="459"/>
                    <a:pt x="743" y="435"/>
                    <a:pt x="735" y="411"/>
                  </a:cubicBezTo>
                  <a:cubicBezTo>
                    <a:pt x="735" y="395"/>
                    <a:pt x="743" y="395"/>
                    <a:pt x="743" y="388"/>
                  </a:cubicBezTo>
                  <a:cubicBezTo>
                    <a:pt x="751" y="388"/>
                    <a:pt x="751" y="379"/>
                    <a:pt x="759" y="372"/>
                  </a:cubicBezTo>
                  <a:cubicBezTo>
                    <a:pt x="759" y="364"/>
                    <a:pt x="751" y="356"/>
                    <a:pt x="743" y="348"/>
                  </a:cubicBezTo>
                  <a:cubicBezTo>
                    <a:pt x="735" y="348"/>
                    <a:pt x="735" y="348"/>
                    <a:pt x="727" y="340"/>
                  </a:cubicBezTo>
                  <a:lnTo>
                    <a:pt x="727" y="332"/>
                  </a:lnTo>
                  <a:cubicBezTo>
                    <a:pt x="719" y="324"/>
                    <a:pt x="719" y="316"/>
                    <a:pt x="703" y="301"/>
                  </a:cubicBezTo>
                  <a:cubicBezTo>
                    <a:pt x="696" y="301"/>
                    <a:pt x="687" y="293"/>
                    <a:pt x="696" y="285"/>
                  </a:cubicBezTo>
                  <a:cubicBezTo>
                    <a:pt x="696" y="277"/>
                    <a:pt x="703" y="277"/>
                    <a:pt x="719" y="277"/>
                  </a:cubicBezTo>
                  <a:cubicBezTo>
                    <a:pt x="727" y="277"/>
                    <a:pt x="727" y="277"/>
                    <a:pt x="727" y="277"/>
                  </a:cubicBezTo>
                  <a:cubicBezTo>
                    <a:pt x="727" y="277"/>
                    <a:pt x="727" y="277"/>
                    <a:pt x="735" y="277"/>
                  </a:cubicBezTo>
                  <a:lnTo>
                    <a:pt x="735" y="277"/>
                  </a:lnTo>
                  <a:lnTo>
                    <a:pt x="735" y="277"/>
                  </a:lnTo>
                  <a:cubicBezTo>
                    <a:pt x="735" y="277"/>
                    <a:pt x="735" y="277"/>
                    <a:pt x="735" y="269"/>
                  </a:cubicBezTo>
                  <a:cubicBezTo>
                    <a:pt x="735" y="253"/>
                    <a:pt x="743" y="245"/>
                    <a:pt x="743" y="237"/>
                  </a:cubicBezTo>
                  <a:cubicBezTo>
                    <a:pt x="759" y="221"/>
                    <a:pt x="759" y="206"/>
                    <a:pt x="767" y="182"/>
                  </a:cubicBezTo>
                  <a:cubicBezTo>
                    <a:pt x="767" y="166"/>
                    <a:pt x="767" y="158"/>
                    <a:pt x="759" y="150"/>
                  </a:cubicBezTo>
                  <a:cubicBezTo>
                    <a:pt x="759" y="142"/>
                    <a:pt x="759" y="142"/>
                    <a:pt x="759" y="135"/>
                  </a:cubicBezTo>
                  <a:cubicBezTo>
                    <a:pt x="751" y="126"/>
                    <a:pt x="743" y="126"/>
                    <a:pt x="735" y="119"/>
                  </a:cubicBezTo>
                  <a:cubicBezTo>
                    <a:pt x="727" y="119"/>
                    <a:pt x="719" y="111"/>
                    <a:pt x="711" y="103"/>
                  </a:cubicBezTo>
                  <a:cubicBezTo>
                    <a:pt x="696" y="87"/>
                    <a:pt x="696" y="71"/>
                    <a:pt x="696" y="55"/>
                  </a:cubicBezTo>
                  <a:cubicBezTo>
                    <a:pt x="696" y="48"/>
                    <a:pt x="696" y="39"/>
                    <a:pt x="696" y="32"/>
                  </a:cubicBezTo>
                  <a:cubicBezTo>
                    <a:pt x="687" y="16"/>
                    <a:pt x="680" y="16"/>
                    <a:pt x="672" y="16"/>
                  </a:cubicBezTo>
                  <a:cubicBezTo>
                    <a:pt x="672" y="16"/>
                    <a:pt x="664" y="16"/>
                    <a:pt x="656" y="8"/>
                  </a:cubicBezTo>
                  <a:cubicBezTo>
                    <a:pt x="640" y="0"/>
                    <a:pt x="640" y="0"/>
                    <a:pt x="640" y="0"/>
                  </a:cubicBezTo>
                  <a:cubicBezTo>
                    <a:pt x="656" y="0"/>
                    <a:pt x="656" y="0"/>
                    <a:pt x="656" y="0"/>
                  </a:cubicBezTo>
                  <a:cubicBezTo>
                    <a:pt x="664" y="8"/>
                    <a:pt x="1367" y="206"/>
                    <a:pt x="2450" y="427"/>
                  </a:cubicBezTo>
                  <a:cubicBezTo>
                    <a:pt x="2458" y="435"/>
                    <a:pt x="2458" y="435"/>
                    <a:pt x="2458" y="435"/>
                  </a:cubicBezTo>
                  <a:cubicBezTo>
                    <a:pt x="2450" y="435"/>
                    <a:pt x="2450" y="435"/>
                    <a:pt x="2450" y="435"/>
                  </a:cubicBezTo>
                  <a:cubicBezTo>
                    <a:pt x="2427" y="569"/>
                    <a:pt x="2348" y="1004"/>
                    <a:pt x="2340" y="1028"/>
                  </a:cubicBezTo>
                  <a:cubicBezTo>
                    <a:pt x="2340" y="1036"/>
                    <a:pt x="2324" y="1083"/>
                    <a:pt x="2316" y="1138"/>
                  </a:cubicBezTo>
                  <a:cubicBezTo>
                    <a:pt x="2284" y="1273"/>
                    <a:pt x="2245" y="1471"/>
                    <a:pt x="2229" y="1494"/>
                  </a:cubicBezTo>
                  <a:cubicBezTo>
                    <a:pt x="2213" y="1526"/>
                    <a:pt x="2213" y="1660"/>
                    <a:pt x="2229" y="1684"/>
                  </a:cubicBezTo>
                  <a:cubicBezTo>
                    <a:pt x="2237" y="1700"/>
                    <a:pt x="2229" y="1723"/>
                    <a:pt x="2221" y="1747"/>
                  </a:cubicBezTo>
                  <a:cubicBezTo>
                    <a:pt x="2221" y="1755"/>
                    <a:pt x="2221" y="1763"/>
                    <a:pt x="2221" y="1771"/>
                  </a:cubicBezTo>
                  <a:cubicBezTo>
                    <a:pt x="2213" y="1779"/>
                    <a:pt x="2213" y="1795"/>
                    <a:pt x="2221" y="1826"/>
                  </a:cubicBezTo>
                  <a:close/>
                  <a:moveTo>
                    <a:pt x="1557" y="1684"/>
                  </a:moveTo>
                  <a:lnTo>
                    <a:pt x="1557" y="1684"/>
                  </a:lnTo>
                  <a:cubicBezTo>
                    <a:pt x="1604" y="1684"/>
                    <a:pt x="1739" y="1716"/>
                    <a:pt x="1786" y="1739"/>
                  </a:cubicBezTo>
                  <a:cubicBezTo>
                    <a:pt x="1842" y="1771"/>
                    <a:pt x="2197" y="1818"/>
                    <a:pt x="2205" y="1818"/>
                  </a:cubicBezTo>
                  <a:cubicBezTo>
                    <a:pt x="2213" y="1818"/>
                    <a:pt x="2213" y="1818"/>
                    <a:pt x="2213" y="1818"/>
                  </a:cubicBezTo>
                  <a:cubicBezTo>
                    <a:pt x="2213" y="1795"/>
                    <a:pt x="2205" y="1779"/>
                    <a:pt x="2213" y="1771"/>
                  </a:cubicBezTo>
                  <a:cubicBezTo>
                    <a:pt x="2213" y="1763"/>
                    <a:pt x="2213" y="1755"/>
                    <a:pt x="2213" y="1747"/>
                  </a:cubicBezTo>
                  <a:cubicBezTo>
                    <a:pt x="2221" y="1723"/>
                    <a:pt x="2229" y="1700"/>
                    <a:pt x="2221" y="1684"/>
                  </a:cubicBezTo>
                  <a:cubicBezTo>
                    <a:pt x="2205" y="1668"/>
                    <a:pt x="2205" y="1518"/>
                    <a:pt x="2221" y="1486"/>
                  </a:cubicBezTo>
                  <a:cubicBezTo>
                    <a:pt x="2237" y="1471"/>
                    <a:pt x="2284" y="1257"/>
                    <a:pt x="2308" y="1138"/>
                  </a:cubicBezTo>
                  <a:cubicBezTo>
                    <a:pt x="2324" y="1075"/>
                    <a:pt x="2332" y="1036"/>
                    <a:pt x="2332" y="1028"/>
                  </a:cubicBezTo>
                  <a:cubicBezTo>
                    <a:pt x="2340" y="1004"/>
                    <a:pt x="2419" y="577"/>
                    <a:pt x="2443" y="435"/>
                  </a:cubicBezTo>
                  <a:cubicBezTo>
                    <a:pt x="1518" y="245"/>
                    <a:pt x="861" y="63"/>
                    <a:pt x="696" y="24"/>
                  </a:cubicBezTo>
                  <a:lnTo>
                    <a:pt x="696" y="24"/>
                  </a:lnTo>
                  <a:cubicBezTo>
                    <a:pt x="703" y="39"/>
                    <a:pt x="703" y="48"/>
                    <a:pt x="703" y="55"/>
                  </a:cubicBezTo>
                  <a:cubicBezTo>
                    <a:pt x="703" y="71"/>
                    <a:pt x="703" y="87"/>
                    <a:pt x="719" y="95"/>
                  </a:cubicBezTo>
                  <a:cubicBezTo>
                    <a:pt x="727" y="103"/>
                    <a:pt x="735" y="111"/>
                    <a:pt x="743" y="111"/>
                  </a:cubicBezTo>
                  <a:cubicBezTo>
                    <a:pt x="751" y="119"/>
                    <a:pt x="759" y="126"/>
                    <a:pt x="759" y="135"/>
                  </a:cubicBezTo>
                  <a:cubicBezTo>
                    <a:pt x="767" y="142"/>
                    <a:pt x="767" y="142"/>
                    <a:pt x="767" y="142"/>
                  </a:cubicBezTo>
                  <a:cubicBezTo>
                    <a:pt x="767" y="150"/>
                    <a:pt x="774" y="158"/>
                    <a:pt x="774" y="182"/>
                  </a:cubicBezTo>
                  <a:cubicBezTo>
                    <a:pt x="767" y="206"/>
                    <a:pt x="767" y="221"/>
                    <a:pt x="751" y="237"/>
                  </a:cubicBezTo>
                  <a:cubicBezTo>
                    <a:pt x="751" y="245"/>
                    <a:pt x="743" y="253"/>
                    <a:pt x="743" y="269"/>
                  </a:cubicBezTo>
                  <a:cubicBezTo>
                    <a:pt x="743" y="277"/>
                    <a:pt x="743" y="277"/>
                    <a:pt x="743" y="285"/>
                  </a:cubicBezTo>
                  <a:lnTo>
                    <a:pt x="735" y="285"/>
                  </a:lnTo>
                  <a:cubicBezTo>
                    <a:pt x="735" y="285"/>
                    <a:pt x="735" y="285"/>
                    <a:pt x="727" y="285"/>
                  </a:cubicBezTo>
                  <a:lnTo>
                    <a:pt x="727" y="285"/>
                  </a:lnTo>
                  <a:cubicBezTo>
                    <a:pt x="719" y="285"/>
                    <a:pt x="719" y="285"/>
                    <a:pt x="719" y="285"/>
                  </a:cubicBezTo>
                  <a:cubicBezTo>
                    <a:pt x="703" y="285"/>
                    <a:pt x="703" y="285"/>
                    <a:pt x="703" y="285"/>
                  </a:cubicBezTo>
                  <a:lnTo>
                    <a:pt x="703" y="293"/>
                  </a:lnTo>
                  <a:cubicBezTo>
                    <a:pt x="719" y="308"/>
                    <a:pt x="727" y="316"/>
                    <a:pt x="727" y="324"/>
                  </a:cubicBezTo>
                  <a:cubicBezTo>
                    <a:pt x="735" y="332"/>
                    <a:pt x="735" y="332"/>
                    <a:pt x="735" y="340"/>
                  </a:cubicBezTo>
                  <a:cubicBezTo>
                    <a:pt x="735" y="340"/>
                    <a:pt x="743" y="340"/>
                    <a:pt x="751" y="348"/>
                  </a:cubicBezTo>
                  <a:cubicBezTo>
                    <a:pt x="759" y="348"/>
                    <a:pt x="767" y="356"/>
                    <a:pt x="759" y="372"/>
                  </a:cubicBezTo>
                  <a:cubicBezTo>
                    <a:pt x="759" y="379"/>
                    <a:pt x="751" y="388"/>
                    <a:pt x="751" y="395"/>
                  </a:cubicBezTo>
                  <a:cubicBezTo>
                    <a:pt x="743" y="395"/>
                    <a:pt x="743" y="403"/>
                    <a:pt x="743" y="411"/>
                  </a:cubicBezTo>
                  <a:cubicBezTo>
                    <a:pt x="751" y="435"/>
                    <a:pt x="759" y="451"/>
                    <a:pt x="767" y="459"/>
                  </a:cubicBezTo>
                  <a:cubicBezTo>
                    <a:pt x="774" y="474"/>
                    <a:pt x="767" y="506"/>
                    <a:pt x="759" y="522"/>
                  </a:cubicBezTo>
                  <a:cubicBezTo>
                    <a:pt x="759" y="530"/>
                    <a:pt x="759" y="530"/>
                    <a:pt x="759" y="530"/>
                  </a:cubicBezTo>
                  <a:cubicBezTo>
                    <a:pt x="751" y="546"/>
                    <a:pt x="743" y="553"/>
                    <a:pt x="727" y="569"/>
                  </a:cubicBezTo>
                  <a:cubicBezTo>
                    <a:pt x="719" y="577"/>
                    <a:pt x="711" y="585"/>
                    <a:pt x="703" y="601"/>
                  </a:cubicBezTo>
                  <a:cubicBezTo>
                    <a:pt x="696" y="601"/>
                    <a:pt x="696" y="609"/>
                    <a:pt x="687" y="609"/>
                  </a:cubicBezTo>
                  <a:cubicBezTo>
                    <a:pt x="687" y="617"/>
                    <a:pt x="687" y="617"/>
                    <a:pt x="687" y="617"/>
                  </a:cubicBezTo>
                  <a:cubicBezTo>
                    <a:pt x="672" y="632"/>
                    <a:pt x="672" y="632"/>
                    <a:pt x="680" y="656"/>
                  </a:cubicBezTo>
                  <a:cubicBezTo>
                    <a:pt x="687" y="680"/>
                    <a:pt x="687" y="688"/>
                    <a:pt x="680" y="712"/>
                  </a:cubicBezTo>
                  <a:cubicBezTo>
                    <a:pt x="672" y="719"/>
                    <a:pt x="672" y="727"/>
                    <a:pt x="664" y="743"/>
                  </a:cubicBezTo>
                  <a:lnTo>
                    <a:pt x="664" y="751"/>
                  </a:lnTo>
                  <a:cubicBezTo>
                    <a:pt x="664" y="759"/>
                    <a:pt x="664" y="759"/>
                    <a:pt x="664" y="759"/>
                  </a:cubicBezTo>
                  <a:cubicBezTo>
                    <a:pt x="664" y="775"/>
                    <a:pt x="656" y="775"/>
                    <a:pt x="640" y="799"/>
                  </a:cubicBezTo>
                  <a:cubicBezTo>
                    <a:pt x="632" y="806"/>
                    <a:pt x="632" y="806"/>
                    <a:pt x="632" y="814"/>
                  </a:cubicBezTo>
                  <a:cubicBezTo>
                    <a:pt x="616" y="822"/>
                    <a:pt x="616" y="830"/>
                    <a:pt x="577" y="846"/>
                  </a:cubicBezTo>
                  <a:cubicBezTo>
                    <a:pt x="561" y="854"/>
                    <a:pt x="553" y="854"/>
                    <a:pt x="553" y="862"/>
                  </a:cubicBezTo>
                  <a:cubicBezTo>
                    <a:pt x="545" y="870"/>
                    <a:pt x="537" y="878"/>
                    <a:pt x="506" y="862"/>
                  </a:cubicBezTo>
                  <a:cubicBezTo>
                    <a:pt x="498" y="862"/>
                    <a:pt x="490" y="862"/>
                    <a:pt x="482" y="862"/>
                  </a:cubicBezTo>
                  <a:cubicBezTo>
                    <a:pt x="458" y="854"/>
                    <a:pt x="443" y="846"/>
                    <a:pt x="434" y="838"/>
                  </a:cubicBezTo>
                  <a:cubicBezTo>
                    <a:pt x="434" y="830"/>
                    <a:pt x="434" y="822"/>
                    <a:pt x="434" y="822"/>
                  </a:cubicBezTo>
                  <a:cubicBezTo>
                    <a:pt x="443" y="806"/>
                    <a:pt x="450" y="799"/>
                    <a:pt x="458" y="791"/>
                  </a:cubicBezTo>
                  <a:cubicBezTo>
                    <a:pt x="466" y="783"/>
                    <a:pt x="474" y="783"/>
                    <a:pt x="482" y="767"/>
                  </a:cubicBezTo>
                  <a:cubicBezTo>
                    <a:pt x="482" y="759"/>
                    <a:pt x="490" y="743"/>
                    <a:pt x="506" y="743"/>
                  </a:cubicBezTo>
                  <a:cubicBezTo>
                    <a:pt x="506" y="743"/>
                    <a:pt x="514" y="743"/>
                    <a:pt x="514" y="759"/>
                  </a:cubicBezTo>
                  <a:cubicBezTo>
                    <a:pt x="514" y="767"/>
                    <a:pt x="506" y="775"/>
                    <a:pt x="506" y="783"/>
                  </a:cubicBezTo>
                  <a:cubicBezTo>
                    <a:pt x="506" y="791"/>
                    <a:pt x="498" y="799"/>
                    <a:pt x="498" y="799"/>
                  </a:cubicBezTo>
                  <a:cubicBezTo>
                    <a:pt x="506" y="806"/>
                    <a:pt x="506" y="806"/>
                    <a:pt x="506" y="806"/>
                  </a:cubicBezTo>
                  <a:cubicBezTo>
                    <a:pt x="514" y="806"/>
                    <a:pt x="514" y="799"/>
                    <a:pt x="514" y="791"/>
                  </a:cubicBezTo>
                  <a:cubicBezTo>
                    <a:pt x="514" y="791"/>
                    <a:pt x="521" y="783"/>
                    <a:pt x="529" y="775"/>
                  </a:cubicBezTo>
                  <a:cubicBezTo>
                    <a:pt x="529" y="767"/>
                    <a:pt x="537" y="767"/>
                    <a:pt x="537" y="759"/>
                  </a:cubicBezTo>
                  <a:cubicBezTo>
                    <a:pt x="537" y="759"/>
                    <a:pt x="537" y="751"/>
                    <a:pt x="545" y="751"/>
                  </a:cubicBezTo>
                  <a:cubicBezTo>
                    <a:pt x="545" y="751"/>
                    <a:pt x="553" y="759"/>
                    <a:pt x="553" y="767"/>
                  </a:cubicBezTo>
                  <a:cubicBezTo>
                    <a:pt x="553" y="775"/>
                    <a:pt x="553" y="775"/>
                    <a:pt x="553" y="783"/>
                  </a:cubicBezTo>
                  <a:cubicBezTo>
                    <a:pt x="553" y="791"/>
                    <a:pt x="553" y="791"/>
                    <a:pt x="569" y="791"/>
                  </a:cubicBezTo>
                  <a:cubicBezTo>
                    <a:pt x="593" y="799"/>
                    <a:pt x="608" y="767"/>
                    <a:pt x="608" y="743"/>
                  </a:cubicBezTo>
                  <a:cubicBezTo>
                    <a:pt x="608" y="727"/>
                    <a:pt x="616" y="719"/>
                    <a:pt x="616" y="712"/>
                  </a:cubicBezTo>
                  <a:cubicBezTo>
                    <a:pt x="624" y="688"/>
                    <a:pt x="624" y="680"/>
                    <a:pt x="616" y="680"/>
                  </a:cubicBezTo>
                  <a:cubicBezTo>
                    <a:pt x="601" y="672"/>
                    <a:pt x="585" y="672"/>
                    <a:pt x="585" y="664"/>
                  </a:cubicBezTo>
                  <a:cubicBezTo>
                    <a:pt x="585" y="656"/>
                    <a:pt x="585" y="648"/>
                    <a:pt x="593" y="648"/>
                  </a:cubicBezTo>
                  <a:cubicBezTo>
                    <a:pt x="601" y="632"/>
                    <a:pt x="608" y="625"/>
                    <a:pt x="608" y="617"/>
                  </a:cubicBezTo>
                  <a:cubicBezTo>
                    <a:pt x="608" y="609"/>
                    <a:pt x="616" y="609"/>
                    <a:pt x="616" y="601"/>
                  </a:cubicBezTo>
                  <a:cubicBezTo>
                    <a:pt x="624" y="593"/>
                    <a:pt x="632" y="593"/>
                    <a:pt x="640" y="585"/>
                  </a:cubicBezTo>
                  <a:cubicBezTo>
                    <a:pt x="656" y="585"/>
                    <a:pt x="656" y="585"/>
                    <a:pt x="656" y="577"/>
                  </a:cubicBezTo>
                  <a:cubicBezTo>
                    <a:pt x="656" y="561"/>
                    <a:pt x="656" y="538"/>
                    <a:pt x="648" y="530"/>
                  </a:cubicBezTo>
                  <a:lnTo>
                    <a:pt x="640" y="530"/>
                  </a:lnTo>
                  <a:lnTo>
                    <a:pt x="632" y="530"/>
                  </a:lnTo>
                  <a:cubicBezTo>
                    <a:pt x="632" y="530"/>
                    <a:pt x="632" y="530"/>
                    <a:pt x="624" y="530"/>
                  </a:cubicBezTo>
                  <a:cubicBezTo>
                    <a:pt x="624" y="530"/>
                    <a:pt x="616" y="522"/>
                    <a:pt x="616" y="506"/>
                  </a:cubicBezTo>
                  <a:cubicBezTo>
                    <a:pt x="616" y="490"/>
                    <a:pt x="616" y="474"/>
                    <a:pt x="616" y="466"/>
                  </a:cubicBezTo>
                  <a:cubicBezTo>
                    <a:pt x="616" y="459"/>
                    <a:pt x="616" y="443"/>
                    <a:pt x="616" y="435"/>
                  </a:cubicBezTo>
                  <a:cubicBezTo>
                    <a:pt x="608" y="411"/>
                    <a:pt x="601" y="403"/>
                    <a:pt x="593" y="403"/>
                  </a:cubicBezTo>
                  <a:cubicBezTo>
                    <a:pt x="585" y="403"/>
                    <a:pt x="585" y="403"/>
                    <a:pt x="585" y="403"/>
                  </a:cubicBezTo>
                  <a:cubicBezTo>
                    <a:pt x="577" y="419"/>
                    <a:pt x="569" y="419"/>
                    <a:pt x="569" y="419"/>
                  </a:cubicBezTo>
                  <a:cubicBezTo>
                    <a:pt x="561" y="419"/>
                    <a:pt x="553" y="411"/>
                    <a:pt x="545" y="395"/>
                  </a:cubicBezTo>
                  <a:cubicBezTo>
                    <a:pt x="529" y="372"/>
                    <a:pt x="521" y="364"/>
                    <a:pt x="498" y="364"/>
                  </a:cubicBezTo>
                  <a:cubicBezTo>
                    <a:pt x="474" y="364"/>
                    <a:pt x="474" y="364"/>
                    <a:pt x="443" y="348"/>
                  </a:cubicBezTo>
                  <a:cubicBezTo>
                    <a:pt x="434" y="348"/>
                    <a:pt x="427" y="340"/>
                    <a:pt x="419" y="340"/>
                  </a:cubicBezTo>
                  <a:cubicBezTo>
                    <a:pt x="411" y="332"/>
                    <a:pt x="395" y="332"/>
                    <a:pt x="379" y="324"/>
                  </a:cubicBezTo>
                  <a:cubicBezTo>
                    <a:pt x="300" y="301"/>
                    <a:pt x="158" y="253"/>
                    <a:pt x="87" y="142"/>
                  </a:cubicBezTo>
                  <a:cubicBezTo>
                    <a:pt x="79" y="135"/>
                    <a:pt x="79" y="135"/>
                    <a:pt x="71" y="135"/>
                  </a:cubicBezTo>
                  <a:lnTo>
                    <a:pt x="71" y="135"/>
                  </a:lnTo>
                  <a:cubicBezTo>
                    <a:pt x="71" y="142"/>
                    <a:pt x="79" y="150"/>
                    <a:pt x="79" y="150"/>
                  </a:cubicBezTo>
                  <a:cubicBezTo>
                    <a:pt x="79" y="158"/>
                    <a:pt x="79" y="158"/>
                    <a:pt x="71" y="166"/>
                  </a:cubicBezTo>
                  <a:cubicBezTo>
                    <a:pt x="71" y="174"/>
                    <a:pt x="71" y="174"/>
                    <a:pt x="63" y="182"/>
                  </a:cubicBezTo>
                  <a:cubicBezTo>
                    <a:pt x="47" y="206"/>
                    <a:pt x="23" y="245"/>
                    <a:pt x="31" y="285"/>
                  </a:cubicBezTo>
                  <a:cubicBezTo>
                    <a:pt x="31" y="301"/>
                    <a:pt x="39" y="316"/>
                    <a:pt x="47" y="332"/>
                  </a:cubicBezTo>
                  <a:cubicBezTo>
                    <a:pt x="55" y="348"/>
                    <a:pt x="63" y="356"/>
                    <a:pt x="71" y="379"/>
                  </a:cubicBezTo>
                  <a:cubicBezTo>
                    <a:pt x="71" y="411"/>
                    <a:pt x="71" y="411"/>
                    <a:pt x="71" y="443"/>
                  </a:cubicBezTo>
                  <a:cubicBezTo>
                    <a:pt x="71" y="451"/>
                    <a:pt x="71" y="451"/>
                    <a:pt x="63" y="466"/>
                  </a:cubicBezTo>
                  <a:cubicBezTo>
                    <a:pt x="63" y="506"/>
                    <a:pt x="71" y="561"/>
                    <a:pt x="71" y="601"/>
                  </a:cubicBezTo>
                  <a:cubicBezTo>
                    <a:pt x="79" y="609"/>
                    <a:pt x="79" y="609"/>
                    <a:pt x="79" y="609"/>
                  </a:cubicBezTo>
                  <a:cubicBezTo>
                    <a:pt x="79" y="625"/>
                    <a:pt x="79" y="632"/>
                    <a:pt x="79" y="632"/>
                  </a:cubicBezTo>
                  <a:cubicBezTo>
                    <a:pt x="87" y="632"/>
                    <a:pt x="87" y="632"/>
                    <a:pt x="79" y="656"/>
                  </a:cubicBezTo>
                  <a:lnTo>
                    <a:pt x="79" y="656"/>
                  </a:lnTo>
                  <a:cubicBezTo>
                    <a:pt x="79" y="672"/>
                    <a:pt x="79" y="680"/>
                    <a:pt x="71" y="696"/>
                  </a:cubicBezTo>
                  <a:cubicBezTo>
                    <a:pt x="71" y="712"/>
                    <a:pt x="71" y="719"/>
                    <a:pt x="63" y="735"/>
                  </a:cubicBezTo>
                  <a:cubicBezTo>
                    <a:pt x="63" y="743"/>
                    <a:pt x="55" y="751"/>
                    <a:pt x="55" y="759"/>
                  </a:cubicBezTo>
                  <a:cubicBezTo>
                    <a:pt x="47" y="767"/>
                    <a:pt x="47" y="775"/>
                    <a:pt x="55" y="783"/>
                  </a:cubicBezTo>
                  <a:cubicBezTo>
                    <a:pt x="55" y="791"/>
                    <a:pt x="55" y="791"/>
                    <a:pt x="55" y="791"/>
                  </a:cubicBezTo>
                  <a:cubicBezTo>
                    <a:pt x="55" y="791"/>
                    <a:pt x="63" y="791"/>
                    <a:pt x="63" y="783"/>
                  </a:cubicBezTo>
                  <a:lnTo>
                    <a:pt x="71" y="783"/>
                  </a:lnTo>
                  <a:lnTo>
                    <a:pt x="79" y="783"/>
                  </a:lnTo>
                  <a:cubicBezTo>
                    <a:pt x="79" y="783"/>
                    <a:pt x="87" y="783"/>
                    <a:pt x="87" y="791"/>
                  </a:cubicBezTo>
                  <a:cubicBezTo>
                    <a:pt x="94" y="791"/>
                    <a:pt x="110" y="799"/>
                    <a:pt x="118" y="806"/>
                  </a:cubicBezTo>
                  <a:lnTo>
                    <a:pt x="126" y="814"/>
                  </a:lnTo>
                  <a:cubicBezTo>
                    <a:pt x="134" y="822"/>
                    <a:pt x="142" y="822"/>
                    <a:pt x="142" y="830"/>
                  </a:cubicBezTo>
                  <a:cubicBezTo>
                    <a:pt x="142" y="830"/>
                    <a:pt x="134" y="830"/>
                    <a:pt x="134" y="838"/>
                  </a:cubicBezTo>
                  <a:cubicBezTo>
                    <a:pt x="126" y="838"/>
                    <a:pt x="126" y="838"/>
                    <a:pt x="126" y="846"/>
                  </a:cubicBezTo>
                  <a:cubicBezTo>
                    <a:pt x="118" y="846"/>
                    <a:pt x="118" y="854"/>
                    <a:pt x="94" y="854"/>
                  </a:cubicBezTo>
                  <a:cubicBezTo>
                    <a:pt x="79" y="854"/>
                    <a:pt x="71" y="846"/>
                    <a:pt x="63" y="838"/>
                  </a:cubicBezTo>
                  <a:cubicBezTo>
                    <a:pt x="63" y="838"/>
                    <a:pt x="63" y="838"/>
                    <a:pt x="55" y="838"/>
                  </a:cubicBezTo>
                  <a:lnTo>
                    <a:pt x="55" y="838"/>
                  </a:lnTo>
                  <a:lnTo>
                    <a:pt x="55" y="838"/>
                  </a:lnTo>
                  <a:cubicBezTo>
                    <a:pt x="55" y="854"/>
                    <a:pt x="55" y="862"/>
                    <a:pt x="55" y="893"/>
                  </a:cubicBezTo>
                  <a:cubicBezTo>
                    <a:pt x="55" y="909"/>
                    <a:pt x="55" y="917"/>
                    <a:pt x="47" y="925"/>
                  </a:cubicBezTo>
                  <a:cubicBezTo>
                    <a:pt x="47" y="933"/>
                    <a:pt x="47" y="933"/>
                    <a:pt x="47" y="941"/>
                  </a:cubicBezTo>
                  <a:cubicBezTo>
                    <a:pt x="47" y="941"/>
                    <a:pt x="55" y="941"/>
                    <a:pt x="63" y="941"/>
                  </a:cubicBezTo>
                  <a:cubicBezTo>
                    <a:pt x="79" y="941"/>
                    <a:pt x="87" y="941"/>
                    <a:pt x="94" y="941"/>
                  </a:cubicBezTo>
                  <a:cubicBezTo>
                    <a:pt x="110" y="933"/>
                    <a:pt x="110" y="933"/>
                    <a:pt x="118" y="941"/>
                  </a:cubicBezTo>
                  <a:cubicBezTo>
                    <a:pt x="126" y="949"/>
                    <a:pt x="126" y="957"/>
                    <a:pt x="126" y="965"/>
                  </a:cubicBezTo>
                  <a:cubicBezTo>
                    <a:pt x="118" y="965"/>
                    <a:pt x="110" y="965"/>
                    <a:pt x="110" y="972"/>
                  </a:cubicBezTo>
                  <a:cubicBezTo>
                    <a:pt x="103" y="972"/>
                    <a:pt x="94" y="972"/>
                    <a:pt x="87" y="965"/>
                  </a:cubicBezTo>
                  <a:lnTo>
                    <a:pt x="79" y="965"/>
                  </a:lnTo>
                  <a:cubicBezTo>
                    <a:pt x="71" y="965"/>
                    <a:pt x="71" y="965"/>
                    <a:pt x="71" y="972"/>
                  </a:cubicBezTo>
                  <a:cubicBezTo>
                    <a:pt x="71" y="988"/>
                    <a:pt x="71" y="996"/>
                    <a:pt x="71" y="1012"/>
                  </a:cubicBezTo>
                  <a:cubicBezTo>
                    <a:pt x="71" y="1028"/>
                    <a:pt x="63" y="1028"/>
                    <a:pt x="63" y="1036"/>
                  </a:cubicBezTo>
                  <a:cubicBezTo>
                    <a:pt x="55" y="1036"/>
                    <a:pt x="47" y="1043"/>
                    <a:pt x="47" y="1052"/>
                  </a:cubicBezTo>
                  <a:cubicBezTo>
                    <a:pt x="47" y="1052"/>
                    <a:pt x="47" y="1067"/>
                    <a:pt x="47" y="1075"/>
                  </a:cubicBezTo>
                  <a:cubicBezTo>
                    <a:pt x="47" y="1083"/>
                    <a:pt x="47" y="1083"/>
                    <a:pt x="39" y="1083"/>
                  </a:cubicBezTo>
                  <a:cubicBezTo>
                    <a:pt x="39" y="1083"/>
                    <a:pt x="31" y="1083"/>
                    <a:pt x="31" y="1075"/>
                  </a:cubicBezTo>
                  <a:cubicBezTo>
                    <a:pt x="23" y="1075"/>
                    <a:pt x="23" y="1075"/>
                    <a:pt x="23" y="1075"/>
                  </a:cubicBezTo>
                  <a:cubicBezTo>
                    <a:pt x="16" y="1052"/>
                    <a:pt x="16" y="1052"/>
                    <a:pt x="23" y="1020"/>
                  </a:cubicBezTo>
                  <a:cubicBezTo>
                    <a:pt x="23" y="1012"/>
                    <a:pt x="23" y="1004"/>
                    <a:pt x="23" y="996"/>
                  </a:cubicBezTo>
                  <a:cubicBezTo>
                    <a:pt x="23" y="988"/>
                    <a:pt x="23" y="980"/>
                    <a:pt x="23" y="980"/>
                  </a:cubicBezTo>
                  <a:lnTo>
                    <a:pt x="23" y="980"/>
                  </a:lnTo>
                  <a:cubicBezTo>
                    <a:pt x="16" y="996"/>
                    <a:pt x="8" y="1012"/>
                    <a:pt x="8" y="1036"/>
                  </a:cubicBezTo>
                  <a:cubicBezTo>
                    <a:pt x="16" y="1043"/>
                    <a:pt x="16" y="1059"/>
                    <a:pt x="16" y="1067"/>
                  </a:cubicBezTo>
                  <a:cubicBezTo>
                    <a:pt x="16" y="1083"/>
                    <a:pt x="16" y="1099"/>
                    <a:pt x="23" y="1115"/>
                  </a:cubicBezTo>
                  <a:cubicBezTo>
                    <a:pt x="23" y="1123"/>
                    <a:pt x="23" y="1131"/>
                    <a:pt x="23" y="1131"/>
                  </a:cubicBezTo>
                  <a:cubicBezTo>
                    <a:pt x="23" y="1138"/>
                    <a:pt x="31" y="1138"/>
                    <a:pt x="31" y="1138"/>
                  </a:cubicBezTo>
                  <a:cubicBezTo>
                    <a:pt x="79" y="1162"/>
                    <a:pt x="118" y="1178"/>
                    <a:pt x="126" y="1178"/>
                  </a:cubicBezTo>
                  <a:cubicBezTo>
                    <a:pt x="158" y="1186"/>
                    <a:pt x="158" y="1194"/>
                    <a:pt x="158" y="1225"/>
                  </a:cubicBezTo>
                  <a:cubicBezTo>
                    <a:pt x="158" y="1225"/>
                    <a:pt x="166" y="1225"/>
                    <a:pt x="166" y="1233"/>
                  </a:cubicBezTo>
                  <a:cubicBezTo>
                    <a:pt x="166" y="1257"/>
                    <a:pt x="174" y="1257"/>
                    <a:pt x="174" y="1257"/>
                  </a:cubicBezTo>
                  <a:lnTo>
                    <a:pt x="181" y="1249"/>
                  </a:lnTo>
                  <a:cubicBezTo>
                    <a:pt x="190" y="1249"/>
                    <a:pt x="205" y="1241"/>
                    <a:pt x="213" y="1241"/>
                  </a:cubicBezTo>
                  <a:cubicBezTo>
                    <a:pt x="253" y="1241"/>
                    <a:pt x="268" y="1281"/>
                    <a:pt x="292" y="1320"/>
                  </a:cubicBezTo>
                  <a:cubicBezTo>
                    <a:pt x="300" y="1320"/>
                    <a:pt x="300" y="1328"/>
                    <a:pt x="308" y="1328"/>
                  </a:cubicBezTo>
                  <a:cubicBezTo>
                    <a:pt x="324" y="1368"/>
                    <a:pt x="308" y="1415"/>
                    <a:pt x="292" y="1455"/>
                  </a:cubicBezTo>
                  <a:cubicBezTo>
                    <a:pt x="292" y="1471"/>
                    <a:pt x="284" y="1478"/>
                    <a:pt x="284" y="1494"/>
                  </a:cubicBezTo>
                  <a:cubicBezTo>
                    <a:pt x="276" y="1526"/>
                    <a:pt x="284" y="1549"/>
                    <a:pt x="292" y="1558"/>
                  </a:cubicBezTo>
                  <a:cubicBezTo>
                    <a:pt x="300" y="1565"/>
                    <a:pt x="316" y="1565"/>
                    <a:pt x="324" y="1565"/>
                  </a:cubicBezTo>
                  <a:cubicBezTo>
                    <a:pt x="348" y="1573"/>
                    <a:pt x="379" y="1573"/>
                    <a:pt x="395" y="1589"/>
                  </a:cubicBezTo>
                  <a:cubicBezTo>
                    <a:pt x="411" y="1605"/>
                    <a:pt x="434" y="1613"/>
                    <a:pt x="466" y="1613"/>
                  </a:cubicBezTo>
                  <a:cubicBezTo>
                    <a:pt x="490" y="1613"/>
                    <a:pt x="506" y="1613"/>
                    <a:pt x="521" y="1605"/>
                  </a:cubicBezTo>
                  <a:cubicBezTo>
                    <a:pt x="529" y="1605"/>
                    <a:pt x="545" y="1597"/>
                    <a:pt x="545" y="1597"/>
                  </a:cubicBezTo>
                  <a:cubicBezTo>
                    <a:pt x="561" y="1589"/>
                    <a:pt x="569" y="1581"/>
                    <a:pt x="577" y="1581"/>
                  </a:cubicBezTo>
                  <a:cubicBezTo>
                    <a:pt x="585" y="1581"/>
                    <a:pt x="601" y="1589"/>
                    <a:pt x="608" y="1589"/>
                  </a:cubicBezTo>
                  <a:cubicBezTo>
                    <a:pt x="624" y="1597"/>
                    <a:pt x="640" y="1605"/>
                    <a:pt x="648" y="1605"/>
                  </a:cubicBezTo>
                  <a:cubicBezTo>
                    <a:pt x="656" y="1605"/>
                    <a:pt x="656" y="1605"/>
                    <a:pt x="664" y="1597"/>
                  </a:cubicBezTo>
                  <a:cubicBezTo>
                    <a:pt x="672" y="1597"/>
                    <a:pt x="680" y="1597"/>
                    <a:pt x="696" y="1597"/>
                  </a:cubicBezTo>
                  <a:cubicBezTo>
                    <a:pt x="727" y="1597"/>
                    <a:pt x="735" y="1605"/>
                    <a:pt x="751" y="1629"/>
                  </a:cubicBezTo>
                  <a:cubicBezTo>
                    <a:pt x="759" y="1636"/>
                    <a:pt x="759" y="1636"/>
                    <a:pt x="759" y="1636"/>
                  </a:cubicBezTo>
                  <a:cubicBezTo>
                    <a:pt x="759" y="1636"/>
                    <a:pt x="759" y="1644"/>
                    <a:pt x="767" y="1644"/>
                  </a:cubicBezTo>
                  <a:cubicBezTo>
                    <a:pt x="774" y="1668"/>
                    <a:pt x="782" y="1668"/>
                    <a:pt x="790" y="1668"/>
                  </a:cubicBezTo>
                  <a:cubicBezTo>
                    <a:pt x="798" y="1668"/>
                    <a:pt x="806" y="1660"/>
                    <a:pt x="822" y="1660"/>
                  </a:cubicBezTo>
                  <a:cubicBezTo>
                    <a:pt x="838" y="1660"/>
                    <a:pt x="861" y="1668"/>
                    <a:pt x="869" y="1676"/>
                  </a:cubicBezTo>
                  <a:cubicBezTo>
                    <a:pt x="877" y="1684"/>
                    <a:pt x="885" y="1684"/>
                    <a:pt x="893" y="1684"/>
                  </a:cubicBezTo>
                  <a:cubicBezTo>
                    <a:pt x="909" y="1684"/>
                    <a:pt x="940" y="1668"/>
                    <a:pt x="956" y="1660"/>
                  </a:cubicBezTo>
                  <a:cubicBezTo>
                    <a:pt x="956" y="1660"/>
                    <a:pt x="964" y="1660"/>
                    <a:pt x="972" y="1660"/>
                  </a:cubicBezTo>
                  <a:cubicBezTo>
                    <a:pt x="996" y="1660"/>
                    <a:pt x="1027" y="1668"/>
                    <a:pt x="1051" y="1700"/>
                  </a:cubicBezTo>
                  <a:cubicBezTo>
                    <a:pt x="1059" y="1708"/>
                    <a:pt x="1075" y="1716"/>
                    <a:pt x="1091" y="1716"/>
                  </a:cubicBezTo>
                  <a:cubicBezTo>
                    <a:pt x="1114" y="1716"/>
                    <a:pt x="1146" y="1708"/>
                    <a:pt x="1154" y="1700"/>
                  </a:cubicBezTo>
                  <a:cubicBezTo>
                    <a:pt x="1162" y="1692"/>
                    <a:pt x="1186" y="1692"/>
                    <a:pt x="1217" y="1692"/>
                  </a:cubicBezTo>
                  <a:cubicBezTo>
                    <a:pt x="1241" y="1692"/>
                    <a:pt x="1273" y="1692"/>
                    <a:pt x="1304" y="1692"/>
                  </a:cubicBezTo>
                  <a:cubicBezTo>
                    <a:pt x="1336" y="1692"/>
                    <a:pt x="1344" y="1692"/>
                    <a:pt x="1344" y="1692"/>
                  </a:cubicBezTo>
                  <a:lnTo>
                    <a:pt x="1344" y="1692"/>
                  </a:lnTo>
                  <a:cubicBezTo>
                    <a:pt x="1344" y="1692"/>
                    <a:pt x="1344" y="1684"/>
                    <a:pt x="1351" y="1676"/>
                  </a:cubicBezTo>
                  <a:cubicBezTo>
                    <a:pt x="1351" y="1676"/>
                    <a:pt x="1359" y="1668"/>
                    <a:pt x="1375" y="1668"/>
                  </a:cubicBezTo>
                  <a:cubicBezTo>
                    <a:pt x="1391" y="1668"/>
                    <a:pt x="1415" y="1676"/>
                    <a:pt x="1438" y="1684"/>
                  </a:cubicBezTo>
                  <a:cubicBezTo>
                    <a:pt x="1446" y="1692"/>
                    <a:pt x="1470" y="1692"/>
                    <a:pt x="1486" y="1692"/>
                  </a:cubicBezTo>
                  <a:cubicBezTo>
                    <a:pt x="1510" y="1692"/>
                    <a:pt x="1533" y="1684"/>
                    <a:pt x="1549" y="1684"/>
                  </a:cubicBezTo>
                  <a:cubicBezTo>
                    <a:pt x="1549" y="1684"/>
                    <a:pt x="1549" y="1684"/>
                    <a:pt x="1557" y="168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15" name="Freeform 261"/>
            <p:cNvSpPr>
              <a:spLocks noChangeArrowheads="1"/>
            </p:cNvSpPr>
            <p:nvPr/>
          </p:nvSpPr>
          <p:spPr bwMode="auto">
            <a:xfrm>
              <a:off x="13660953" y="4203901"/>
              <a:ext cx="1185166" cy="1897192"/>
            </a:xfrm>
            <a:custGeom>
              <a:avLst/>
              <a:gdLst>
                <a:gd name="T0" fmla="*/ 2213 w 2254"/>
                <a:gd name="T1" fmla="*/ 2364 h 3606"/>
                <a:gd name="T2" fmla="*/ 2213 w 2254"/>
                <a:gd name="T3" fmla="*/ 2364 h 3606"/>
                <a:gd name="T4" fmla="*/ 2142 w 2254"/>
                <a:gd name="T5" fmla="*/ 2292 h 3606"/>
                <a:gd name="T6" fmla="*/ 2079 w 2254"/>
                <a:gd name="T7" fmla="*/ 2395 h 3606"/>
                <a:gd name="T8" fmla="*/ 2039 w 2254"/>
                <a:gd name="T9" fmla="*/ 2371 h 3606"/>
                <a:gd name="T10" fmla="*/ 1992 w 2254"/>
                <a:gd name="T11" fmla="*/ 2371 h 3606"/>
                <a:gd name="T12" fmla="*/ 1897 w 2254"/>
                <a:gd name="T13" fmla="*/ 2348 h 3606"/>
                <a:gd name="T14" fmla="*/ 1834 w 2254"/>
                <a:gd name="T15" fmla="*/ 2340 h 3606"/>
                <a:gd name="T16" fmla="*/ 1778 w 2254"/>
                <a:gd name="T17" fmla="*/ 2371 h 3606"/>
                <a:gd name="T18" fmla="*/ 1707 w 2254"/>
                <a:gd name="T19" fmla="*/ 2348 h 3606"/>
                <a:gd name="T20" fmla="*/ 1652 w 2254"/>
                <a:gd name="T21" fmla="*/ 2387 h 3606"/>
                <a:gd name="T22" fmla="*/ 1620 w 2254"/>
                <a:gd name="T23" fmla="*/ 2355 h 3606"/>
                <a:gd name="T24" fmla="*/ 1589 w 2254"/>
                <a:gd name="T25" fmla="*/ 2229 h 3606"/>
                <a:gd name="T26" fmla="*/ 1518 w 2254"/>
                <a:gd name="T27" fmla="*/ 2158 h 3606"/>
                <a:gd name="T28" fmla="*/ 1494 w 2254"/>
                <a:gd name="T29" fmla="*/ 2079 h 3606"/>
                <a:gd name="T30" fmla="*/ 1478 w 2254"/>
                <a:gd name="T31" fmla="*/ 1960 h 3606"/>
                <a:gd name="T32" fmla="*/ 1423 w 2254"/>
                <a:gd name="T33" fmla="*/ 1850 h 3606"/>
                <a:gd name="T34" fmla="*/ 1439 w 2254"/>
                <a:gd name="T35" fmla="*/ 1739 h 3606"/>
                <a:gd name="T36" fmla="*/ 1352 w 2254"/>
                <a:gd name="T37" fmla="*/ 1747 h 3606"/>
                <a:gd name="T38" fmla="*/ 1257 w 2254"/>
                <a:gd name="T39" fmla="*/ 1794 h 3606"/>
                <a:gd name="T40" fmla="*/ 1225 w 2254"/>
                <a:gd name="T41" fmla="*/ 1771 h 3606"/>
                <a:gd name="T42" fmla="*/ 1186 w 2254"/>
                <a:gd name="T43" fmla="*/ 1739 h 3606"/>
                <a:gd name="T44" fmla="*/ 1194 w 2254"/>
                <a:gd name="T45" fmla="*/ 1668 h 3606"/>
                <a:gd name="T46" fmla="*/ 1241 w 2254"/>
                <a:gd name="T47" fmla="*/ 1644 h 3606"/>
                <a:gd name="T48" fmla="*/ 1257 w 2254"/>
                <a:gd name="T49" fmla="*/ 1565 h 3606"/>
                <a:gd name="T50" fmla="*/ 1257 w 2254"/>
                <a:gd name="T51" fmla="*/ 1454 h 3606"/>
                <a:gd name="T52" fmla="*/ 1304 w 2254"/>
                <a:gd name="T53" fmla="*/ 1367 h 3606"/>
                <a:gd name="T54" fmla="*/ 1336 w 2254"/>
                <a:gd name="T55" fmla="*/ 1249 h 3606"/>
                <a:gd name="T56" fmla="*/ 1272 w 2254"/>
                <a:gd name="T57" fmla="*/ 1249 h 3606"/>
                <a:gd name="T58" fmla="*/ 1194 w 2254"/>
                <a:gd name="T59" fmla="*/ 1162 h 3606"/>
                <a:gd name="T60" fmla="*/ 1170 w 2254"/>
                <a:gd name="T61" fmla="*/ 1083 h 3606"/>
                <a:gd name="T62" fmla="*/ 1114 w 2254"/>
                <a:gd name="T63" fmla="*/ 1012 h 3606"/>
                <a:gd name="T64" fmla="*/ 1091 w 2254"/>
                <a:gd name="T65" fmla="*/ 917 h 3606"/>
                <a:gd name="T66" fmla="*/ 1035 w 2254"/>
                <a:gd name="T67" fmla="*/ 870 h 3606"/>
                <a:gd name="T68" fmla="*/ 980 w 2254"/>
                <a:gd name="T69" fmla="*/ 798 h 3606"/>
                <a:gd name="T70" fmla="*/ 1004 w 2254"/>
                <a:gd name="T71" fmla="*/ 696 h 3606"/>
                <a:gd name="T72" fmla="*/ 925 w 2254"/>
                <a:gd name="T73" fmla="*/ 545 h 3606"/>
                <a:gd name="T74" fmla="*/ 941 w 2254"/>
                <a:gd name="T75" fmla="*/ 450 h 3606"/>
                <a:gd name="T76" fmla="*/ 972 w 2254"/>
                <a:gd name="T77" fmla="*/ 292 h 3606"/>
                <a:gd name="T78" fmla="*/ 996 w 2254"/>
                <a:gd name="T79" fmla="*/ 126 h 3606"/>
                <a:gd name="T80" fmla="*/ 1004 w 2254"/>
                <a:gd name="T81" fmla="*/ 63 h 3606"/>
                <a:gd name="T82" fmla="*/ 672 w 2254"/>
                <a:gd name="T83" fmla="*/ 0 h 3606"/>
                <a:gd name="T84" fmla="*/ 553 w 2254"/>
                <a:gd name="T85" fmla="*/ 593 h 3606"/>
                <a:gd name="T86" fmla="*/ 450 w 2254"/>
                <a:gd name="T87" fmla="*/ 1051 h 3606"/>
                <a:gd name="T88" fmla="*/ 442 w 2254"/>
                <a:gd name="T89" fmla="*/ 1249 h 3606"/>
                <a:gd name="T90" fmla="*/ 435 w 2254"/>
                <a:gd name="T91" fmla="*/ 1328 h 3606"/>
                <a:gd name="T92" fmla="*/ 482 w 2254"/>
                <a:gd name="T93" fmla="*/ 1486 h 3606"/>
                <a:gd name="T94" fmla="*/ 522 w 2254"/>
                <a:gd name="T95" fmla="*/ 1628 h 3606"/>
                <a:gd name="T96" fmla="*/ 442 w 2254"/>
                <a:gd name="T97" fmla="*/ 1747 h 3606"/>
                <a:gd name="T98" fmla="*/ 371 w 2254"/>
                <a:gd name="T99" fmla="*/ 1818 h 3606"/>
                <a:gd name="T100" fmla="*/ 355 w 2254"/>
                <a:gd name="T101" fmla="*/ 1889 h 3606"/>
                <a:gd name="T102" fmla="*/ 174 w 2254"/>
                <a:gd name="T103" fmla="*/ 2079 h 3606"/>
                <a:gd name="T104" fmla="*/ 229 w 2254"/>
                <a:gd name="T105" fmla="*/ 2182 h 3606"/>
                <a:gd name="T106" fmla="*/ 229 w 2254"/>
                <a:gd name="T107" fmla="*/ 2277 h 3606"/>
                <a:gd name="T108" fmla="*/ 221 w 2254"/>
                <a:gd name="T109" fmla="*/ 2340 h 3606"/>
                <a:gd name="T110" fmla="*/ 174 w 2254"/>
                <a:gd name="T111" fmla="*/ 2435 h 3606"/>
                <a:gd name="T112" fmla="*/ 0 w 2254"/>
                <a:gd name="T113" fmla="*/ 3217 h 3606"/>
                <a:gd name="T114" fmla="*/ 2063 w 2254"/>
                <a:gd name="T115" fmla="*/ 3605 h 3606"/>
                <a:gd name="T116" fmla="*/ 2253 w 2254"/>
                <a:gd name="T117" fmla="*/ 2427 h 3606"/>
                <a:gd name="T118" fmla="*/ 2213 w 2254"/>
                <a:gd name="T119" fmla="*/ 2364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4" h="3606">
                  <a:moveTo>
                    <a:pt x="2213" y="2364"/>
                  </a:moveTo>
                  <a:lnTo>
                    <a:pt x="2213" y="2364"/>
                  </a:lnTo>
                  <a:cubicBezTo>
                    <a:pt x="2205" y="2316"/>
                    <a:pt x="2174" y="2316"/>
                    <a:pt x="2142" y="2292"/>
                  </a:cubicBezTo>
                  <a:cubicBezTo>
                    <a:pt x="2111" y="2277"/>
                    <a:pt x="2126" y="2348"/>
                    <a:pt x="2079" y="2395"/>
                  </a:cubicBezTo>
                  <a:cubicBezTo>
                    <a:pt x="2031" y="2435"/>
                    <a:pt x="2079" y="2395"/>
                    <a:pt x="2039" y="2371"/>
                  </a:cubicBezTo>
                  <a:cubicBezTo>
                    <a:pt x="2000" y="2348"/>
                    <a:pt x="2024" y="2364"/>
                    <a:pt x="1992" y="2371"/>
                  </a:cubicBezTo>
                  <a:cubicBezTo>
                    <a:pt x="1952" y="2379"/>
                    <a:pt x="1929" y="2371"/>
                    <a:pt x="1897" y="2348"/>
                  </a:cubicBezTo>
                  <a:cubicBezTo>
                    <a:pt x="1865" y="2324"/>
                    <a:pt x="1850" y="2332"/>
                    <a:pt x="1834" y="2340"/>
                  </a:cubicBezTo>
                  <a:cubicBezTo>
                    <a:pt x="1818" y="2348"/>
                    <a:pt x="1802" y="2371"/>
                    <a:pt x="1778" y="2371"/>
                  </a:cubicBezTo>
                  <a:cubicBezTo>
                    <a:pt x="1747" y="2364"/>
                    <a:pt x="1739" y="2355"/>
                    <a:pt x="1707" y="2348"/>
                  </a:cubicBezTo>
                  <a:cubicBezTo>
                    <a:pt x="1676" y="2332"/>
                    <a:pt x="1676" y="2355"/>
                    <a:pt x="1652" y="2387"/>
                  </a:cubicBezTo>
                  <a:cubicBezTo>
                    <a:pt x="1628" y="2411"/>
                    <a:pt x="1628" y="2371"/>
                    <a:pt x="1620" y="2355"/>
                  </a:cubicBezTo>
                  <a:cubicBezTo>
                    <a:pt x="1605" y="2332"/>
                    <a:pt x="1589" y="2269"/>
                    <a:pt x="1589" y="2229"/>
                  </a:cubicBezTo>
                  <a:cubicBezTo>
                    <a:pt x="1589" y="2190"/>
                    <a:pt x="1573" y="2166"/>
                    <a:pt x="1518" y="2158"/>
                  </a:cubicBezTo>
                  <a:cubicBezTo>
                    <a:pt x="1454" y="2142"/>
                    <a:pt x="1478" y="2126"/>
                    <a:pt x="1494" y="2079"/>
                  </a:cubicBezTo>
                  <a:cubicBezTo>
                    <a:pt x="1510" y="2031"/>
                    <a:pt x="1502" y="2000"/>
                    <a:pt x="1478" y="1960"/>
                  </a:cubicBezTo>
                  <a:cubicBezTo>
                    <a:pt x="1446" y="1921"/>
                    <a:pt x="1439" y="1889"/>
                    <a:pt x="1423" y="1850"/>
                  </a:cubicBezTo>
                  <a:cubicBezTo>
                    <a:pt x="1407" y="1818"/>
                    <a:pt x="1439" y="1787"/>
                    <a:pt x="1439" y="1739"/>
                  </a:cubicBezTo>
                  <a:cubicBezTo>
                    <a:pt x="1431" y="1700"/>
                    <a:pt x="1383" y="1723"/>
                    <a:pt x="1352" y="1747"/>
                  </a:cubicBezTo>
                  <a:cubicBezTo>
                    <a:pt x="1328" y="1778"/>
                    <a:pt x="1312" y="1778"/>
                    <a:pt x="1257" y="1794"/>
                  </a:cubicBezTo>
                  <a:cubicBezTo>
                    <a:pt x="1194" y="1802"/>
                    <a:pt x="1257" y="1794"/>
                    <a:pt x="1225" y="1771"/>
                  </a:cubicBezTo>
                  <a:cubicBezTo>
                    <a:pt x="1194" y="1747"/>
                    <a:pt x="1178" y="1747"/>
                    <a:pt x="1186" y="1739"/>
                  </a:cubicBezTo>
                  <a:cubicBezTo>
                    <a:pt x="1194" y="1723"/>
                    <a:pt x="1201" y="1700"/>
                    <a:pt x="1194" y="1668"/>
                  </a:cubicBezTo>
                  <a:cubicBezTo>
                    <a:pt x="1194" y="1636"/>
                    <a:pt x="1217" y="1644"/>
                    <a:pt x="1241" y="1644"/>
                  </a:cubicBezTo>
                  <a:cubicBezTo>
                    <a:pt x="1257" y="1644"/>
                    <a:pt x="1265" y="1581"/>
                    <a:pt x="1257" y="1565"/>
                  </a:cubicBezTo>
                  <a:cubicBezTo>
                    <a:pt x="1257" y="1541"/>
                    <a:pt x="1241" y="1502"/>
                    <a:pt x="1257" y="1454"/>
                  </a:cubicBezTo>
                  <a:cubicBezTo>
                    <a:pt x="1265" y="1415"/>
                    <a:pt x="1296" y="1383"/>
                    <a:pt x="1304" y="1367"/>
                  </a:cubicBezTo>
                  <a:cubicBezTo>
                    <a:pt x="1320" y="1344"/>
                    <a:pt x="1344" y="1296"/>
                    <a:pt x="1336" y="1249"/>
                  </a:cubicBezTo>
                  <a:cubicBezTo>
                    <a:pt x="1328" y="1201"/>
                    <a:pt x="1304" y="1257"/>
                    <a:pt x="1272" y="1249"/>
                  </a:cubicBezTo>
                  <a:cubicBezTo>
                    <a:pt x="1233" y="1241"/>
                    <a:pt x="1233" y="1194"/>
                    <a:pt x="1194" y="1162"/>
                  </a:cubicBezTo>
                  <a:cubicBezTo>
                    <a:pt x="1146" y="1130"/>
                    <a:pt x="1178" y="1130"/>
                    <a:pt x="1170" y="1083"/>
                  </a:cubicBezTo>
                  <a:cubicBezTo>
                    <a:pt x="1162" y="1036"/>
                    <a:pt x="1154" y="1036"/>
                    <a:pt x="1114" y="1012"/>
                  </a:cubicBezTo>
                  <a:cubicBezTo>
                    <a:pt x="1075" y="988"/>
                    <a:pt x="1099" y="956"/>
                    <a:pt x="1091" y="917"/>
                  </a:cubicBezTo>
                  <a:cubicBezTo>
                    <a:pt x="1083" y="877"/>
                    <a:pt x="1051" y="893"/>
                    <a:pt x="1035" y="870"/>
                  </a:cubicBezTo>
                  <a:cubicBezTo>
                    <a:pt x="1012" y="838"/>
                    <a:pt x="980" y="838"/>
                    <a:pt x="980" y="798"/>
                  </a:cubicBezTo>
                  <a:cubicBezTo>
                    <a:pt x="980" y="767"/>
                    <a:pt x="1004" y="735"/>
                    <a:pt x="1004" y="696"/>
                  </a:cubicBezTo>
                  <a:cubicBezTo>
                    <a:pt x="996" y="656"/>
                    <a:pt x="941" y="577"/>
                    <a:pt x="925" y="545"/>
                  </a:cubicBezTo>
                  <a:cubicBezTo>
                    <a:pt x="917" y="514"/>
                    <a:pt x="933" y="482"/>
                    <a:pt x="941" y="450"/>
                  </a:cubicBezTo>
                  <a:cubicBezTo>
                    <a:pt x="941" y="419"/>
                    <a:pt x="964" y="332"/>
                    <a:pt x="972" y="292"/>
                  </a:cubicBezTo>
                  <a:cubicBezTo>
                    <a:pt x="988" y="253"/>
                    <a:pt x="996" y="158"/>
                    <a:pt x="996" y="126"/>
                  </a:cubicBezTo>
                  <a:cubicBezTo>
                    <a:pt x="996" y="111"/>
                    <a:pt x="996" y="79"/>
                    <a:pt x="1004" y="63"/>
                  </a:cubicBezTo>
                  <a:cubicBezTo>
                    <a:pt x="885" y="39"/>
                    <a:pt x="775" y="16"/>
                    <a:pt x="672" y="0"/>
                  </a:cubicBezTo>
                  <a:cubicBezTo>
                    <a:pt x="648" y="111"/>
                    <a:pt x="561" y="561"/>
                    <a:pt x="553" y="593"/>
                  </a:cubicBezTo>
                  <a:cubicBezTo>
                    <a:pt x="545" y="617"/>
                    <a:pt x="466" y="1020"/>
                    <a:pt x="450" y="1051"/>
                  </a:cubicBezTo>
                  <a:cubicBezTo>
                    <a:pt x="427" y="1083"/>
                    <a:pt x="427" y="1225"/>
                    <a:pt x="442" y="1249"/>
                  </a:cubicBezTo>
                  <a:cubicBezTo>
                    <a:pt x="450" y="1265"/>
                    <a:pt x="435" y="1312"/>
                    <a:pt x="435" y="1328"/>
                  </a:cubicBezTo>
                  <a:cubicBezTo>
                    <a:pt x="427" y="1352"/>
                    <a:pt x="435" y="1454"/>
                    <a:pt x="482" y="1486"/>
                  </a:cubicBezTo>
                  <a:cubicBezTo>
                    <a:pt x="529" y="1526"/>
                    <a:pt x="545" y="1613"/>
                    <a:pt x="522" y="1628"/>
                  </a:cubicBezTo>
                  <a:cubicBezTo>
                    <a:pt x="506" y="1644"/>
                    <a:pt x="442" y="1731"/>
                    <a:pt x="442" y="1747"/>
                  </a:cubicBezTo>
                  <a:cubicBezTo>
                    <a:pt x="442" y="1771"/>
                    <a:pt x="395" y="1794"/>
                    <a:pt x="371" y="1818"/>
                  </a:cubicBezTo>
                  <a:cubicBezTo>
                    <a:pt x="348" y="1850"/>
                    <a:pt x="348" y="1873"/>
                    <a:pt x="355" y="1889"/>
                  </a:cubicBezTo>
                  <a:cubicBezTo>
                    <a:pt x="355" y="1897"/>
                    <a:pt x="166" y="2040"/>
                    <a:pt x="174" y="2079"/>
                  </a:cubicBezTo>
                  <a:cubicBezTo>
                    <a:pt x="182" y="2126"/>
                    <a:pt x="166" y="2158"/>
                    <a:pt x="229" y="2182"/>
                  </a:cubicBezTo>
                  <a:cubicBezTo>
                    <a:pt x="284" y="2213"/>
                    <a:pt x="245" y="2253"/>
                    <a:pt x="229" y="2277"/>
                  </a:cubicBezTo>
                  <a:cubicBezTo>
                    <a:pt x="221" y="2292"/>
                    <a:pt x="237" y="2316"/>
                    <a:pt x="221" y="2340"/>
                  </a:cubicBezTo>
                  <a:cubicBezTo>
                    <a:pt x="205" y="2364"/>
                    <a:pt x="174" y="2411"/>
                    <a:pt x="174" y="2435"/>
                  </a:cubicBezTo>
                  <a:cubicBezTo>
                    <a:pt x="174" y="2458"/>
                    <a:pt x="31" y="3075"/>
                    <a:pt x="0" y="3217"/>
                  </a:cubicBezTo>
                  <a:cubicBezTo>
                    <a:pt x="640" y="3360"/>
                    <a:pt x="1352" y="3494"/>
                    <a:pt x="2063" y="3605"/>
                  </a:cubicBezTo>
                  <a:cubicBezTo>
                    <a:pt x="2253" y="2427"/>
                    <a:pt x="2253" y="2427"/>
                    <a:pt x="2253" y="2427"/>
                  </a:cubicBezTo>
                  <a:cubicBezTo>
                    <a:pt x="2229" y="2411"/>
                    <a:pt x="2221" y="2395"/>
                    <a:pt x="2213" y="236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16" name="Freeform 262"/>
            <p:cNvSpPr>
              <a:spLocks noChangeArrowheads="1"/>
            </p:cNvSpPr>
            <p:nvPr/>
          </p:nvSpPr>
          <p:spPr bwMode="auto">
            <a:xfrm>
              <a:off x="13658634" y="4199262"/>
              <a:ext cx="1194442" cy="1901831"/>
            </a:xfrm>
            <a:custGeom>
              <a:avLst/>
              <a:gdLst>
                <a:gd name="T0" fmla="*/ 8 w 2270"/>
                <a:gd name="T1" fmla="*/ 3233 h 3614"/>
                <a:gd name="T2" fmla="*/ 221 w 2270"/>
                <a:gd name="T3" fmla="*/ 2356 h 3614"/>
                <a:gd name="T4" fmla="*/ 237 w 2270"/>
                <a:gd name="T5" fmla="*/ 2277 h 3614"/>
                <a:gd name="T6" fmla="*/ 182 w 2270"/>
                <a:gd name="T7" fmla="*/ 2087 h 3614"/>
                <a:gd name="T8" fmla="*/ 379 w 2270"/>
                <a:gd name="T9" fmla="*/ 1826 h 3614"/>
                <a:gd name="T10" fmla="*/ 537 w 2270"/>
                <a:gd name="T11" fmla="*/ 1605 h 3614"/>
                <a:gd name="T12" fmla="*/ 450 w 2270"/>
                <a:gd name="T13" fmla="*/ 1257 h 3614"/>
                <a:gd name="T14" fmla="*/ 672 w 2270"/>
                <a:gd name="T15" fmla="*/ 0 h 3614"/>
                <a:gd name="T16" fmla="*/ 1012 w 2270"/>
                <a:gd name="T17" fmla="*/ 71 h 3614"/>
                <a:gd name="T18" fmla="*/ 949 w 2270"/>
                <a:gd name="T19" fmla="*/ 458 h 3614"/>
                <a:gd name="T20" fmla="*/ 1012 w 2270"/>
                <a:gd name="T21" fmla="*/ 704 h 3614"/>
                <a:gd name="T22" fmla="*/ 1043 w 2270"/>
                <a:gd name="T23" fmla="*/ 869 h 3614"/>
                <a:gd name="T24" fmla="*/ 1122 w 2270"/>
                <a:gd name="T25" fmla="*/ 1012 h 3614"/>
                <a:gd name="T26" fmla="*/ 1202 w 2270"/>
                <a:gd name="T27" fmla="*/ 1170 h 3614"/>
                <a:gd name="T28" fmla="*/ 1312 w 2270"/>
                <a:gd name="T29" fmla="*/ 1241 h 3614"/>
                <a:gd name="T30" fmla="*/ 1312 w 2270"/>
                <a:gd name="T31" fmla="*/ 1375 h 3614"/>
                <a:gd name="T32" fmla="*/ 1249 w 2270"/>
                <a:gd name="T33" fmla="*/ 1652 h 3614"/>
                <a:gd name="T34" fmla="*/ 1209 w 2270"/>
                <a:gd name="T35" fmla="*/ 1676 h 3614"/>
                <a:gd name="T36" fmla="*/ 1233 w 2270"/>
                <a:gd name="T37" fmla="*/ 1771 h 3614"/>
                <a:gd name="T38" fmla="*/ 1360 w 2270"/>
                <a:gd name="T39" fmla="*/ 1755 h 3614"/>
                <a:gd name="T40" fmla="*/ 1439 w 2270"/>
                <a:gd name="T41" fmla="*/ 1858 h 3614"/>
                <a:gd name="T42" fmla="*/ 1494 w 2270"/>
                <a:gd name="T43" fmla="*/ 2111 h 3614"/>
                <a:gd name="T44" fmla="*/ 1628 w 2270"/>
                <a:gd name="T45" fmla="*/ 2356 h 3614"/>
                <a:gd name="T46" fmla="*/ 1668 w 2270"/>
                <a:gd name="T47" fmla="*/ 2372 h 3614"/>
                <a:gd name="T48" fmla="*/ 1826 w 2270"/>
                <a:gd name="T49" fmla="*/ 2356 h 3614"/>
                <a:gd name="T50" fmla="*/ 1913 w 2270"/>
                <a:gd name="T51" fmla="*/ 2356 h 3614"/>
                <a:gd name="T52" fmla="*/ 2024 w 2270"/>
                <a:gd name="T53" fmla="*/ 2363 h 3614"/>
                <a:gd name="T54" fmla="*/ 2119 w 2270"/>
                <a:gd name="T55" fmla="*/ 2332 h 3614"/>
                <a:gd name="T56" fmla="*/ 2221 w 2270"/>
                <a:gd name="T57" fmla="*/ 2372 h 3614"/>
                <a:gd name="T58" fmla="*/ 8 w 2270"/>
                <a:gd name="T59" fmla="*/ 3225 h 3614"/>
                <a:gd name="T60" fmla="*/ 2213 w 2270"/>
                <a:gd name="T61" fmla="*/ 2372 h 3614"/>
                <a:gd name="T62" fmla="*/ 2126 w 2270"/>
                <a:gd name="T63" fmla="*/ 2332 h 3614"/>
                <a:gd name="T64" fmla="*/ 2055 w 2270"/>
                <a:gd name="T65" fmla="*/ 2419 h 3614"/>
                <a:gd name="T66" fmla="*/ 2024 w 2270"/>
                <a:gd name="T67" fmla="*/ 2372 h 3614"/>
                <a:gd name="T68" fmla="*/ 1873 w 2270"/>
                <a:gd name="T69" fmla="*/ 2348 h 3614"/>
                <a:gd name="T70" fmla="*/ 1786 w 2270"/>
                <a:gd name="T71" fmla="*/ 2379 h 3614"/>
                <a:gd name="T72" fmla="*/ 1676 w 2270"/>
                <a:gd name="T73" fmla="*/ 2372 h 3614"/>
                <a:gd name="T74" fmla="*/ 1620 w 2270"/>
                <a:gd name="T75" fmla="*/ 2363 h 3614"/>
                <a:gd name="T76" fmla="*/ 1486 w 2270"/>
                <a:gd name="T77" fmla="*/ 2111 h 3614"/>
                <a:gd name="T78" fmla="*/ 1431 w 2270"/>
                <a:gd name="T79" fmla="*/ 1866 h 3614"/>
                <a:gd name="T80" fmla="*/ 1367 w 2270"/>
                <a:gd name="T81" fmla="*/ 1763 h 3614"/>
                <a:gd name="T82" fmla="*/ 1233 w 2270"/>
                <a:gd name="T83" fmla="*/ 1795 h 3614"/>
                <a:gd name="T84" fmla="*/ 1194 w 2270"/>
                <a:gd name="T85" fmla="*/ 1747 h 3614"/>
                <a:gd name="T86" fmla="*/ 1233 w 2270"/>
                <a:gd name="T87" fmla="*/ 1644 h 3614"/>
                <a:gd name="T88" fmla="*/ 1257 w 2270"/>
                <a:gd name="T89" fmla="*/ 1462 h 3614"/>
                <a:gd name="T90" fmla="*/ 1336 w 2270"/>
                <a:gd name="T91" fmla="*/ 1241 h 3614"/>
                <a:gd name="T92" fmla="*/ 1241 w 2270"/>
                <a:gd name="T93" fmla="*/ 1225 h 3614"/>
                <a:gd name="T94" fmla="*/ 1138 w 2270"/>
                <a:gd name="T95" fmla="*/ 1036 h 3614"/>
                <a:gd name="T96" fmla="*/ 1067 w 2270"/>
                <a:gd name="T97" fmla="*/ 893 h 3614"/>
                <a:gd name="T98" fmla="*/ 996 w 2270"/>
                <a:gd name="T99" fmla="*/ 767 h 3614"/>
                <a:gd name="T100" fmla="*/ 933 w 2270"/>
                <a:gd name="T101" fmla="*/ 490 h 3614"/>
                <a:gd name="T102" fmla="*/ 1004 w 2270"/>
                <a:gd name="T103" fmla="*/ 71 h 3614"/>
                <a:gd name="T104" fmla="*/ 458 w 2270"/>
                <a:gd name="T105" fmla="*/ 1059 h 3614"/>
                <a:gd name="T106" fmla="*/ 490 w 2270"/>
                <a:gd name="T107" fmla="*/ 1494 h 3614"/>
                <a:gd name="T108" fmla="*/ 411 w 2270"/>
                <a:gd name="T109" fmla="*/ 1810 h 3614"/>
                <a:gd name="T110" fmla="*/ 308 w 2270"/>
                <a:gd name="T111" fmla="*/ 1952 h 3614"/>
                <a:gd name="T112" fmla="*/ 269 w 2270"/>
                <a:gd name="T113" fmla="*/ 2221 h 3614"/>
                <a:gd name="T114" fmla="*/ 237 w 2270"/>
                <a:gd name="T115" fmla="*/ 2348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3614">
                  <a:moveTo>
                    <a:pt x="2071" y="3613"/>
                  </a:moveTo>
                  <a:lnTo>
                    <a:pt x="2071" y="3613"/>
                  </a:lnTo>
                  <a:lnTo>
                    <a:pt x="2071" y="3613"/>
                  </a:lnTo>
                  <a:cubicBezTo>
                    <a:pt x="1431" y="3518"/>
                    <a:pt x="735" y="3391"/>
                    <a:pt x="8" y="3233"/>
                  </a:cubicBezTo>
                  <a:cubicBezTo>
                    <a:pt x="0" y="3233"/>
                    <a:pt x="0" y="3233"/>
                    <a:pt x="0" y="3233"/>
                  </a:cubicBezTo>
                  <a:cubicBezTo>
                    <a:pt x="0" y="3225"/>
                    <a:pt x="0" y="3225"/>
                    <a:pt x="0" y="3225"/>
                  </a:cubicBezTo>
                  <a:cubicBezTo>
                    <a:pt x="87" y="2854"/>
                    <a:pt x="182" y="2459"/>
                    <a:pt x="182" y="2443"/>
                  </a:cubicBezTo>
                  <a:cubicBezTo>
                    <a:pt x="182" y="2419"/>
                    <a:pt x="205" y="2379"/>
                    <a:pt x="221" y="2356"/>
                  </a:cubicBezTo>
                  <a:cubicBezTo>
                    <a:pt x="229" y="2348"/>
                    <a:pt x="229" y="2348"/>
                    <a:pt x="229" y="2348"/>
                  </a:cubicBezTo>
                  <a:cubicBezTo>
                    <a:pt x="237" y="2332"/>
                    <a:pt x="237" y="2324"/>
                    <a:pt x="229" y="2316"/>
                  </a:cubicBezTo>
                  <a:cubicBezTo>
                    <a:pt x="229" y="2300"/>
                    <a:pt x="229" y="2292"/>
                    <a:pt x="237" y="2285"/>
                  </a:cubicBezTo>
                  <a:cubicBezTo>
                    <a:pt x="237" y="2277"/>
                    <a:pt x="237" y="2277"/>
                    <a:pt x="237" y="2277"/>
                  </a:cubicBezTo>
                  <a:cubicBezTo>
                    <a:pt x="245" y="2269"/>
                    <a:pt x="269" y="2245"/>
                    <a:pt x="261" y="2221"/>
                  </a:cubicBezTo>
                  <a:cubicBezTo>
                    <a:pt x="261" y="2213"/>
                    <a:pt x="245" y="2206"/>
                    <a:pt x="229" y="2198"/>
                  </a:cubicBezTo>
                  <a:cubicBezTo>
                    <a:pt x="182" y="2174"/>
                    <a:pt x="182" y="2142"/>
                    <a:pt x="182" y="2111"/>
                  </a:cubicBezTo>
                  <a:cubicBezTo>
                    <a:pt x="182" y="2103"/>
                    <a:pt x="182" y="2095"/>
                    <a:pt x="182" y="2087"/>
                  </a:cubicBezTo>
                  <a:cubicBezTo>
                    <a:pt x="174" y="2063"/>
                    <a:pt x="237" y="2008"/>
                    <a:pt x="308" y="1945"/>
                  </a:cubicBezTo>
                  <a:cubicBezTo>
                    <a:pt x="332" y="1921"/>
                    <a:pt x="356" y="1897"/>
                    <a:pt x="356" y="1897"/>
                  </a:cubicBezTo>
                  <a:lnTo>
                    <a:pt x="356" y="1897"/>
                  </a:lnTo>
                  <a:cubicBezTo>
                    <a:pt x="356" y="1881"/>
                    <a:pt x="348" y="1850"/>
                    <a:pt x="379" y="1826"/>
                  </a:cubicBezTo>
                  <a:cubicBezTo>
                    <a:pt x="387" y="1818"/>
                    <a:pt x="395" y="1810"/>
                    <a:pt x="403" y="1802"/>
                  </a:cubicBezTo>
                  <a:cubicBezTo>
                    <a:pt x="427" y="1786"/>
                    <a:pt x="443" y="1771"/>
                    <a:pt x="443" y="1755"/>
                  </a:cubicBezTo>
                  <a:cubicBezTo>
                    <a:pt x="443" y="1731"/>
                    <a:pt x="506" y="1652"/>
                    <a:pt x="530" y="1628"/>
                  </a:cubicBezTo>
                  <a:cubicBezTo>
                    <a:pt x="537" y="1628"/>
                    <a:pt x="537" y="1621"/>
                    <a:pt x="537" y="1605"/>
                  </a:cubicBezTo>
                  <a:cubicBezTo>
                    <a:pt x="537" y="1573"/>
                    <a:pt x="514" y="1526"/>
                    <a:pt x="490" y="1502"/>
                  </a:cubicBezTo>
                  <a:cubicBezTo>
                    <a:pt x="443" y="1462"/>
                    <a:pt x="435" y="1360"/>
                    <a:pt x="435" y="1336"/>
                  </a:cubicBezTo>
                  <a:cubicBezTo>
                    <a:pt x="435" y="1328"/>
                    <a:pt x="443" y="1328"/>
                    <a:pt x="443" y="1320"/>
                  </a:cubicBezTo>
                  <a:cubicBezTo>
                    <a:pt x="450" y="1296"/>
                    <a:pt x="450" y="1273"/>
                    <a:pt x="450" y="1257"/>
                  </a:cubicBezTo>
                  <a:cubicBezTo>
                    <a:pt x="435" y="1233"/>
                    <a:pt x="435" y="1091"/>
                    <a:pt x="450" y="1059"/>
                  </a:cubicBezTo>
                  <a:cubicBezTo>
                    <a:pt x="466" y="1036"/>
                    <a:pt x="506" y="830"/>
                    <a:pt x="537" y="704"/>
                  </a:cubicBezTo>
                  <a:cubicBezTo>
                    <a:pt x="545" y="648"/>
                    <a:pt x="561" y="609"/>
                    <a:pt x="561" y="593"/>
                  </a:cubicBezTo>
                  <a:cubicBezTo>
                    <a:pt x="569" y="577"/>
                    <a:pt x="624" y="277"/>
                    <a:pt x="672" y="0"/>
                  </a:cubicBezTo>
                  <a:lnTo>
                    <a:pt x="672" y="0"/>
                  </a:lnTo>
                  <a:cubicBezTo>
                    <a:pt x="680" y="0"/>
                    <a:pt x="680" y="0"/>
                    <a:pt x="680" y="0"/>
                  </a:cubicBezTo>
                  <a:cubicBezTo>
                    <a:pt x="783" y="24"/>
                    <a:pt x="893" y="47"/>
                    <a:pt x="1012" y="71"/>
                  </a:cubicBezTo>
                  <a:lnTo>
                    <a:pt x="1012" y="71"/>
                  </a:lnTo>
                  <a:lnTo>
                    <a:pt x="1012" y="71"/>
                  </a:lnTo>
                  <a:cubicBezTo>
                    <a:pt x="1012" y="95"/>
                    <a:pt x="1004" y="119"/>
                    <a:pt x="1004" y="134"/>
                  </a:cubicBezTo>
                  <a:cubicBezTo>
                    <a:pt x="1004" y="166"/>
                    <a:pt x="1004" y="261"/>
                    <a:pt x="988" y="300"/>
                  </a:cubicBezTo>
                  <a:cubicBezTo>
                    <a:pt x="972" y="340"/>
                    <a:pt x="956" y="427"/>
                    <a:pt x="949" y="458"/>
                  </a:cubicBezTo>
                  <a:cubicBezTo>
                    <a:pt x="949" y="466"/>
                    <a:pt x="949" y="482"/>
                    <a:pt x="941" y="490"/>
                  </a:cubicBezTo>
                  <a:cubicBezTo>
                    <a:pt x="933" y="514"/>
                    <a:pt x="933" y="530"/>
                    <a:pt x="941" y="553"/>
                  </a:cubicBezTo>
                  <a:cubicBezTo>
                    <a:pt x="941" y="569"/>
                    <a:pt x="956" y="585"/>
                    <a:pt x="964" y="601"/>
                  </a:cubicBezTo>
                  <a:cubicBezTo>
                    <a:pt x="988" y="640"/>
                    <a:pt x="1012" y="680"/>
                    <a:pt x="1012" y="704"/>
                  </a:cubicBezTo>
                  <a:cubicBezTo>
                    <a:pt x="1012" y="727"/>
                    <a:pt x="1012" y="743"/>
                    <a:pt x="1004" y="767"/>
                  </a:cubicBezTo>
                  <a:cubicBezTo>
                    <a:pt x="996" y="783"/>
                    <a:pt x="996" y="798"/>
                    <a:pt x="996" y="806"/>
                  </a:cubicBezTo>
                  <a:cubicBezTo>
                    <a:pt x="996" y="830"/>
                    <a:pt x="1004" y="838"/>
                    <a:pt x="1020" y="854"/>
                  </a:cubicBezTo>
                  <a:cubicBezTo>
                    <a:pt x="1027" y="854"/>
                    <a:pt x="1036" y="862"/>
                    <a:pt x="1043" y="869"/>
                  </a:cubicBezTo>
                  <a:cubicBezTo>
                    <a:pt x="1051" y="885"/>
                    <a:pt x="1059" y="885"/>
                    <a:pt x="1067" y="885"/>
                  </a:cubicBezTo>
                  <a:cubicBezTo>
                    <a:pt x="1083" y="893"/>
                    <a:pt x="1099" y="893"/>
                    <a:pt x="1107" y="925"/>
                  </a:cubicBezTo>
                  <a:cubicBezTo>
                    <a:pt x="1107" y="933"/>
                    <a:pt x="1107" y="949"/>
                    <a:pt x="1107" y="964"/>
                  </a:cubicBezTo>
                  <a:cubicBezTo>
                    <a:pt x="1099" y="980"/>
                    <a:pt x="1099" y="1004"/>
                    <a:pt x="1122" y="1012"/>
                  </a:cubicBezTo>
                  <a:cubicBezTo>
                    <a:pt x="1130" y="1020"/>
                    <a:pt x="1138" y="1020"/>
                    <a:pt x="1146" y="1028"/>
                  </a:cubicBezTo>
                  <a:cubicBezTo>
                    <a:pt x="1170" y="1044"/>
                    <a:pt x="1178" y="1051"/>
                    <a:pt x="1186" y="1091"/>
                  </a:cubicBezTo>
                  <a:cubicBezTo>
                    <a:pt x="1186" y="1107"/>
                    <a:pt x="1186" y="1122"/>
                    <a:pt x="1178" y="1131"/>
                  </a:cubicBezTo>
                  <a:cubicBezTo>
                    <a:pt x="1178" y="1146"/>
                    <a:pt x="1178" y="1146"/>
                    <a:pt x="1202" y="1170"/>
                  </a:cubicBezTo>
                  <a:cubicBezTo>
                    <a:pt x="1225" y="1186"/>
                    <a:pt x="1233" y="1202"/>
                    <a:pt x="1249" y="1217"/>
                  </a:cubicBezTo>
                  <a:cubicBezTo>
                    <a:pt x="1257" y="1233"/>
                    <a:pt x="1265" y="1249"/>
                    <a:pt x="1280" y="1249"/>
                  </a:cubicBezTo>
                  <a:cubicBezTo>
                    <a:pt x="1280" y="1257"/>
                    <a:pt x="1280" y="1257"/>
                    <a:pt x="1289" y="1257"/>
                  </a:cubicBezTo>
                  <a:cubicBezTo>
                    <a:pt x="1296" y="1257"/>
                    <a:pt x="1304" y="1249"/>
                    <a:pt x="1312" y="1241"/>
                  </a:cubicBezTo>
                  <a:cubicBezTo>
                    <a:pt x="1320" y="1241"/>
                    <a:pt x="1328" y="1233"/>
                    <a:pt x="1336" y="1233"/>
                  </a:cubicBezTo>
                  <a:cubicBezTo>
                    <a:pt x="1344" y="1233"/>
                    <a:pt x="1344" y="1249"/>
                    <a:pt x="1344" y="1257"/>
                  </a:cubicBezTo>
                  <a:cubicBezTo>
                    <a:pt x="1352" y="1296"/>
                    <a:pt x="1336" y="1352"/>
                    <a:pt x="1320" y="1375"/>
                  </a:cubicBezTo>
                  <a:cubicBezTo>
                    <a:pt x="1312" y="1375"/>
                    <a:pt x="1312" y="1375"/>
                    <a:pt x="1312" y="1375"/>
                  </a:cubicBezTo>
                  <a:cubicBezTo>
                    <a:pt x="1296" y="1399"/>
                    <a:pt x="1273" y="1431"/>
                    <a:pt x="1265" y="1462"/>
                  </a:cubicBezTo>
                  <a:cubicBezTo>
                    <a:pt x="1257" y="1502"/>
                    <a:pt x="1265" y="1542"/>
                    <a:pt x="1273" y="1565"/>
                  </a:cubicBezTo>
                  <a:cubicBezTo>
                    <a:pt x="1273" y="1589"/>
                    <a:pt x="1273" y="1628"/>
                    <a:pt x="1257" y="1644"/>
                  </a:cubicBezTo>
                  <a:cubicBezTo>
                    <a:pt x="1257" y="1652"/>
                    <a:pt x="1249" y="1652"/>
                    <a:pt x="1249" y="1652"/>
                  </a:cubicBezTo>
                  <a:cubicBezTo>
                    <a:pt x="1241" y="1652"/>
                    <a:pt x="1241" y="1652"/>
                    <a:pt x="1241" y="1652"/>
                  </a:cubicBezTo>
                  <a:cubicBezTo>
                    <a:pt x="1233" y="1652"/>
                    <a:pt x="1233" y="1652"/>
                    <a:pt x="1233" y="1652"/>
                  </a:cubicBezTo>
                  <a:cubicBezTo>
                    <a:pt x="1225" y="1652"/>
                    <a:pt x="1217" y="1652"/>
                    <a:pt x="1209" y="1660"/>
                  </a:cubicBezTo>
                  <a:cubicBezTo>
                    <a:pt x="1209" y="1660"/>
                    <a:pt x="1209" y="1668"/>
                    <a:pt x="1209" y="1676"/>
                  </a:cubicBezTo>
                  <a:cubicBezTo>
                    <a:pt x="1209" y="1708"/>
                    <a:pt x="1202" y="1731"/>
                    <a:pt x="1194" y="1747"/>
                  </a:cubicBezTo>
                  <a:lnTo>
                    <a:pt x="1194" y="1747"/>
                  </a:lnTo>
                  <a:cubicBezTo>
                    <a:pt x="1194" y="1755"/>
                    <a:pt x="1194" y="1755"/>
                    <a:pt x="1202" y="1755"/>
                  </a:cubicBezTo>
                  <a:cubicBezTo>
                    <a:pt x="1209" y="1763"/>
                    <a:pt x="1217" y="1763"/>
                    <a:pt x="1233" y="1771"/>
                  </a:cubicBezTo>
                  <a:cubicBezTo>
                    <a:pt x="1241" y="1779"/>
                    <a:pt x="1241" y="1786"/>
                    <a:pt x="1241" y="1786"/>
                  </a:cubicBezTo>
                  <a:cubicBezTo>
                    <a:pt x="1241" y="1795"/>
                    <a:pt x="1241" y="1795"/>
                    <a:pt x="1241" y="1802"/>
                  </a:cubicBezTo>
                  <a:cubicBezTo>
                    <a:pt x="1241" y="1795"/>
                    <a:pt x="1249" y="1795"/>
                    <a:pt x="1257" y="1795"/>
                  </a:cubicBezTo>
                  <a:cubicBezTo>
                    <a:pt x="1320" y="1786"/>
                    <a:pt x="1336" y="1779"/>
                    <a:pt x="1360" y="1755"/>
                  </a:cubicBezTo>
                  <a:cubicBezTo>
                    <a:pt x="1375" y="1739"/>
                    <a:pt x="1407" y="1723"/>
                    <a:pt x="1423" y="1723"/>
                  </a:cubicBezTo>
                  <a:cubicBezTo>
                    <a:pt x="1431" y="1723"/>
                    <a:pt x="1447" y="1731"/>
                    <a:pt x="1447" y="1747"/>
                  </a:cubicBezTo>
                  <a:cubicBezTo>
                    <a:pt x="1447" y="1771"/>
                    <a:pt x="1447" y="1786"/>
                    <a:pt x="1439" y="1802"/>
                  </a:cubicBezTo>
                  <a:cubicBezTo>
                    <a:pt x="1431" y="1818"/>
                    <a:pt x="1431" y="1842"/>
                    <a:pt x="1439" y="1858"/>
                  </a:cubicBezTo>
                  <a:cubicBezTo>
                    <a:pt x="1439" y="1866"/>
                    <a:pt x="1439" y="1866"/>
                    <a:pt x="1439" y="1873"/>
                  </a:cubicBezTo>
                  <a:cubicBezTo>
                    <a:pt x="1454" y="1905"/>
                    <a:pt x="1462" y="1929"/>
                    <a:pt x="1486" y="1961"/>
                  </a:cubicBezTo>
                  <a:cubicBezTo>
                    <a:pt x="1518" y="2000"/>
                    <a:pt x="1518" y="2039"/>
                    <a:pt x="1510" y="2087"/>
                  </a:cubicBezTo>
                  <a:cubicBezTo>
                    <a:pt x="1502" y="2095"/>
                    <a:pt x="1502" y="2103"/>
                    <a:pt x="1494" y="2111"/>
                  </a:cubicBezTo>
                  <a:cubicBezTo>
                    <a:pt x="1494" y="2126"/>
                    <a:pt x="1486" y="2134"/>
                    <a:pt x="1486" y="2142"/>
                  </a:cubicBezTo>
                  <a:cubicBezTo>
                    <a:pt x="1494" y="2150"/>
                    <a:pt x="1502" y="2158"/>
                    <a:pt x="1526" y="2158"/>
                  </a:cubicBezTo>
                  <a:cubicBezTo>
                    <a:pt x="1581" y="2174"/>
                    <a:pt x="1597" y="2190"/>
                    <a:pt x="1597" y="2237"/>
                  </a:cubicBezTo>
                  <a:cubicBezTo>
                    <a:pt x="1597" y="2277"/>
                    <a:pt x="1620" y="2340"/>
                    <a:pt x="1628" y="2356"/>
                  </a:cubicBezTo>
                  <a:cubicBezTo>
                    <a:pt x="1636" y="2363"/>
                    <a:pt x="1636" y="2372"/>
                    <a:pt x="1636" y="2379"/>
                  </a:cubicBezTo>
                  <a:cubicBezTo>
                    <a:pt x="1644" y="2387"/>
                    <a:pt x="1644" y="2395"/>
                    <a:pt x="1652" y="2395"/>
                  </a:cubicBezTo>
                  <a:cubicBezTo>
                    <a:pt x="1652" y="2395"/>
                    <a:pt x="1652" y="2395"/>
                    <a:pt x="1660" y="2387"/>
                  </a:cubicBezTo>
                  <a:cubicBezTo>
                    <a:pt x="1668" y="2379"/>
                    <a:pt x="1668" y="2372"/>
                    <a:pt x="1668" y="2372"/>
                  </a:cubicBezTo>
                  <a:cubicBezTo>
                    <a:pt x="1684" y="2348"/>
                    <a:pt x="1692" y="2340"/>
                    <a:pt x="1715" y="2348"/>
                  </a:cubicBezTo>
                  <a:cubicBezTo>
                    <a:pt x="1731" y="2356"/>
                    <a:pt x="1739" y="2356"/>
                    <a:pt x="1747" y="2363"/>
                  </a:cubicBezTo>
                  <a:cubicBezTo>
                    <a:pt x="1763" y="2372"/>
                    <a:pt x="1771" y="2372"/>
                    <a:pt x="1786" y="2372"/>
                  </a:cubicBezTo>
                  <a:cubicBezTo>
                    <a:pt x="1802" y="2379"/>
                    <a:pt x="1810" y="2363"/>
                    <a:pt x="1826" y="2356"/>
                  </a:cubicBezTo>
                  <a:cubicBezTo>
                    <a:pt x="1826" y="2356"/>
                    <a:pt x="1834" y="2348"/>
                    <a:pt x="1842" y="2348"/>
                  </a:cubicBezTo>
                  <a:lnTo>
                    <a:pt x="1842" y="2348"/>
                  </a:lnTo>
                  <a:cubicBezTo>
                    <a:pt x="1850" y="2340"/>
                    <a:pt x="1858" y="2340"/>
                    <a:pt x="1873" y="2340"/>
                  </a:cubicBezTo>
                  <a:cubicBezTo>
                    <a:pt x="1881" y="2340"/>
                    <a:pt x="1897" y="2340"/>
                    <a:pt x="1913" y="2356"/>
                  </a:cubicBezTo>
                  <a:cubicBezTo>
                    <a:pt x="1937" y="2372"/>
                    <a:pt x="1953" y="2379"/>
                    <a:pt x="1976" y="2379"/>
                  </a:cubicBezTo>
                  <a:cubicBezTo>
                    <a:pt x="1984" y="2379"/>
                    <a:pt x="1984" y="2379"/>
                    <a:pt x="1992" y="2379"/>
                  </a:cubicBezTo>
                  <a:cubicBezTo>
                    <a:pt x="2008" y="2372"/>
                    <a:pt x="2016" y="2372"/>
                    <a:pt x="2016" y="2372"/>
                  </a:cubicBezTo>
                  <a:cubicBezTo>
                    <a:pt x="2016" y="2363"/>
                    <a:pt x="2024" y="2363"/>
                    <a:pt x="2024" y="2363"/>
                  </a:cubicBezTo>
                  <a:cubicBezTo>
                    <a:pt x="2032" y="2363"/>
                    <a:pt x="2039" y="2363"/>
                    <a:pt x="2047" y="2372"/>
                  </a:cubicBezTo>
                  <a:cubicBezTo>
                    <a:pt x="2071" y="2387"/>
                    <a:pt x="2063" y="2403"/>
                    <a:pt x="2063" y="2411"/>
                  </a:cubicBezTo>
                  <a:cubicBezTo>
                    <a:pt x="2071" y="2411"/>
                    <a:pt x="2071" y="2403"/>
                    <a:pt x="2079" y="2395"/>
                  </a:cubicBezTo>
                  <a:cubicBezTo>
                    <a:pt x="2103" y="2379"/>
                    <a:pt x="2111" y="2348"/>
                    <a:pt x="2119" y="2332"/>
                  </a:cubicBezTo>
                  <a:cubicBezTo>
                    <a:pt x="2126" y="2308"/>
                    <a:pt x="2134" y="2300"/>
                    <a:pt x="2142" y="2300"/>
                  </a:cubicBezTo>
                  <a:cubicBezTo>
                    <a:pt x="2150" y="2300"/>
                    <a:pt x="2150" y="2300"/>
                    <a:pt x="2150" y="2300"/>
                  </a:cubicBezTo>
                  <a:cubicBezTo>
                    <a:pt x="2158" y="2300"/>
                    <a:pt x="2166" y="2308"/>
                    <a:pt x="2166" y="2308"/>
                  </a:cubicBezTo>
                  <a:cubicBezTo>
                    <a:pt x="2197" y="2324"/>
                    <a:pt x="2213" y="2332"/>
                    <a:pt x="2221" y="2372"/>
                  </a:cubicBezTo>
                  <a:cubicBezTo>
                    <a:pt x="2229" y="2403"/>
                    <a:pt x="2237" y="2419"/>
                    <a:pt x="2261" y="2427"/>
                  </a:cubicBezTo>
                  <a:cubicBezTo>
                    <a:pt x="2269" y="2427"/>
                    <a:pt x="2269" y="2427"/>
                    <a:pt x="2269" y="2427"/>
                  </a:cubicBezTo>
                  <a:lnTo>
                    <a:pt x="2071" y="3613"/>
                  </a:lnTo>
                  <a:close/>
                  <a:moveTo>
                    <a:pt x="8" y="3225"/>
                  </a:moveTo>
                  <a:lnTo>
                    <a:pt x="8" y="3225"/>
                  </a:lnTo>
                  <a:cubicBezTo>
                    <a:pt x="743" y="3383"/>
                    <a:pt x="1431" y="3510"/>
                    <a:pt x="2063" y="3605"/>
                  </a:cubicBezTo>
                  <a:cubicBezTo>
                    <a:pt x="2261" y="2435"/>
                    <a:pt x="2261" y="2435"/>
                    <a:pt x="2261" y="2435"/>
                  </a:cubicBezTo>
                  <a:cubicBezTo>
                    <a:pt x="2237" y="2419"/>
                    <a:pt x="2221" y="2403"/>
                    <a:pt x="2213" y="2372"/>
                  </a:cubicBezTo>
                  <a:cubicBezTo>
                    <a:pt x="2213" y="2340"/>
                    <a:pt x="2190" y="2324"/>
                    <a:pt x="2166" y="2316"/>
                  </a:cubicBezTo>
                  <a:cubicBezTo>
                    <a:pt x="2158" y="2316"/>
                    <a:pt x="2158" y="2308"/>
                    <a:pt x="2150" y="2308"/>
                  </a:cubicBezTo>
                  <a:lnTo>
                    <a:pt x="2142" y="2308"/>
                  </a:lnTo>
                  <a:cubicBezTo>
                    <a:pt x="2134" y="2308"/>
                    <a:pt x="2134" y="2316"/>
                    <a:pt x="2126" y="2332"/>
                  </a:cubicBezTo>
                  <a:cubicBezTo>
                    <a:pt x="2119" y="2356"/>
                    <a:pt x="2111" y="2379"/>
                    <a:pt x="2087" y="2403"/>
                  </a:cubicBezTo>
                  <a:cubicBezTo>
                    <a:pt x="2071" y="2419"/>
                    <a:pt x="2063" y="2427"/>
                    <a:pt x="2063" y="2427"/>
                  </a:cubicBezTo>
                  <a:lnTo>
                    <a:pt x="2063" y="2427"/>
                  </a:lnTo>
                  <a:cubicBezTo>
                    <a:pt x="2055" y="2419"/>
                    <a:pt x="2055" y="2419"/>
                    <a:pt x="2055" y="2419"/>
                  </a:cubicBezTo>
                  <a:cubicBezTo>
                    <a:pt x="2055" y="2419"/>
                    <a:pt x="2055" y="2419"/>
                    <a:pt x="2055" y="2411"/>
                  </a:cubicBezTo>
                  <a:cubicBezTo>
                    <a:pt x="2063" y="2403"/>
                    <a:pt x="2063" y="2387"/>
                    <a:pt x="2047" y="2379"/>
                  </a:cubicBezTo>
                  <a:cubicBezTo>
                    <a:pt x="2032" y="2372"/>
                    <a:pt x="2024" y="2372"/>
                    <a:pt x="2024" y="2372"/>
                  </a:cubicBezTo>
                  <a:lnTo>
                    <a:pt x="2024" y="2372"/>
                  </a:lnTo>
                  <a:cubicBezTo>
                    <a:pt x="2016" y="2379"/>
                    <a:pt x="2008" y="2379"/>
                    <a:pt x="2000" y="2387"/>
                  </a:cubicBezTo>
                  <a:cubicBezTo>
                    <a:pt x="1992" y="2387"/>
                    <a:pt x="1984" y="2387"/>
                    <a:pt x="1976" y="2387"/>
                  </a:cubicBezTo>
                  <a:cubicBezTo>
                    <a:pt x="1953" y="2387"/>
                    <a:pt x="1929" y="2379"/>
                    <a:pt x="1905" y="2356"/>
                  </a:cubicBezTo>
                  <a:cubicBezTo>
                    <a:pt x="1897" y="2348"/>
                    <a:pt x="1881" y="2348"/>
                    <a:pt x="1873" y="2348"/>
                  </a:cubicBezTo>
                  <a:cubicBezTo>
                    <a:pt x="1866" y="2348"/>
                    <a:pt x="1850" y="2348"/>
                    <a:pt x="1850" y="2348"/>
                  </a:cubicBezTo>
                  <a:cubicBezTo>
                    <a:pt x="1842" y="2348"/>
                    <a:pt x="1842" y="2356"/>
                    <a:pt x="1842" y="2356"/>
                  </a:cubicBezTo>
                  <a:cubicBezTo>
                    <a:pt x="1834" y="2356"/>
                    <a:pt x="1834" y="2356"/>
                    <a:pt x="1826" y="2363"/>
                  </a:cubicBezTo>
                  <a:cubicBezTo>
                    <a:pt x="1818" y="2372"/>
                    <a:pt x="1802" y="2379"/>
                    <a:pt x="1786" y="2379"/>
                  </a:cubicBezTo>
                  <a:cubicBezTo>
                    <a:pt x="1763" y="2379"/>
                    <a:pt x="1755" y="2372"/>
                    <a:pt x="1747" y="2372"/>
                  </a:cubicBezTo>
                  <a:cubicBezTo>
                    <a:pt x="1739" y="2363"/>
                    <a:pt x="1731" y="2363"/>
                    <a:pt x="1715" y="2356"/>
                  </a:cubicBezTo>
                  <a:cubicBezTo>
                    <a:pt x="1707" y="2356"/>
                    <a:pt x="1700" y="2356"/>
                    <a:pt x="1700" y="2356"/>
                  </a:cubicBezTo>
                  <a:cubicBezTo>
                    <a:pt x="1692" y="2356"/>
                    <a:pt x="1684" y="2356"/>
                    <a:pt x="1676" y="2372"/>
                  </a:cubicBezTo>
                  <a:cubicBezTo>
                    <a:pt x="1676" y="2379"/>
                    <a:pt x="1668" y="2387"/>
                    <a:pt x="1668" y="2395"/>
                  </a:cubicBezTo>
                  <a:cubicBezTo>
                    <a:pt x="1660" y="2403"/>
                    <a:pt x="1652" y="2403"/>
                    <a:pt x="1652" y="2403"/>
                  </a:cubicBezTo>
                  <a:cubicBezTo>
                    <a:pt x="1636" y="2403"/>
                    <a:pt x="1636" y="2395"/>
                    <a:pt x="1628" y="2379"/>
                  </a:cubicBezTo>
                  <a:cubicBezTo>
                    <a:pt x="1628" y="2372"/>
                    <a:pt x="1628" y="2363"/>
                    <a:pt x="1620" y="2363"/>
                  </a:cubicBezTo>
                  <a:cubicBezTo>
                    <a:pt x="1613" y="2348"/>
                    <a:pt x="1589" y="2277"/>
                    <a:pt x="1589" y="2237"/>
                  </a:cubicBezTo>
                  <a:cubicBezTo>
                    <a:pt x="1589" y="2198"/>
                    <a:pt x="1581" y="2174"/>
                    <a:pt x="1518" y="2166"/>
                  </a:cubicBezTo>
                  <a:cubicBezTo>
                    <a:pt x="1502" y="2166"/>
                    <a:pt x="1486" y="2158"/>
                    <a:pt x="1486" y="2150"/>
                  </a:cubicBezTo>
                  <a:cubicBezTo>
                    <a:pt x="1478" y="2134"/>
                    <a:pt x="1486" y="2126"/>
                    <a:pt x="1486" y="2111"/>
                  </a:cubicBezTo>
                  <a:cubicBezTo>
                    <a:pt x="1494" y="2103"/>
                    <a:pt x="1494" y="2095"/>
                    <a:pt x="1502" y="2087"/>
                  </a:cubicBezTo>
                  <a:cubicBezTo>
                    <a:pt x="1510" y="2039"/>
                    <a:pt x="1510" y="2008"/>
                    <a:pt x="1478" y="1968"/>
                  </a:cubicBezTo>
                  <a:cubicBezTo>
                    <a:pt x="1454" y="1929"/>
                    <a:pt x="1447" y="1905"/>
                    <a:pt x="1431" y="1873"/>
                  </a:cubicBezTo>
                  <a:lnTo>
                    <a:pt x="1431" y="1866"/>
                  </a:lnTo>
                  <a:cubicBezTo>
                    <a:pt x="1423" y="1842"/>
                    <a:pt x="1423" y="1818"/>
                    <a:pt x="1431" y="1802"/>
                  </a:cubicBezTo>
                  <a:cubicBezTo>
                    <a:pt x="1439" y="1786"/>
                    <a:pt x="1439" y="1771"/>
                    <a:pt x="1439" y="1747"/>
                  </a:cubicBezTo>
                  <a:cubicBezTo>
                    <a:pt x="1439" y="1739"/>
                    <a:pt x="1431" y="1731"/>
                    <a:pt x="1423" y="1731"/>
                  </a:cubicBezTo>
                  <a:cubicBezTo>
                    <a:pt x="1407" y="1731"/>
                    <a:pt x="1383" y="1747"/>
                    <a:pt x="1367" y="1763"/>
                  </a:cubicBezTo>
                  <a:cubicBezTo>
                    <a:pt x="1336" y="1786"/>
                    <a:pt x="1320" y="1795"/>
                    <a:pt x="1265" y="1802"/>
                  </a:cubicBezTo>
                  <a:cubicBezTo>
                    <a:pt x="1249" y="1802"/>
                    <a:pt x="1241" y="1810"/>
                    <a:pt x="1233" y="1810"/>
                  </a:cubicBezTo>
                  <a:lnTo>
                    <a:pt x="1233" y="1802"/>
                  </a:lnTo>
                  <a:cubicBezTo>
                    <a:pt x="1225" y="1802"/>
                    <a:pt x="1233" y="1802"/>
                    <a:pt x="1233" y="1795"/>
                  </a:cubicBezTo>
                  <a:cubicBezTo>
                    <a:pt x="1233" y="1795"/>
                    <a:pt x="1233" y="1795"/>
                    <a:pt x="1233" y="1786"/>
                  </a:cubicBezTo>
                  <a:cubicBezTo>
                    <a:pt x="1233" y="1786"/>
                    <a:pt x="1233" y="1779"/>
                    <a:pt x="1225" y="1779"/>
                  </a:cubicBezTo>
                  <a:cubicBezTo>
                    <a:pt x="1217" y="1771"/>
                    <a:pt x="1209" y="1763"/>
                    <a:pt x="1202" y="1763"/>
                  </a:cubicBezTo>
                  <a:cubicBezTo>
                    <a:pt x="1194" y="1755"/>
                    <a:pt x="1186" y="1755"/>
                    <a:pt x="1194" y="1747"/>
                  </a:cubicBezTo>
                  <a:cubicBezTo>
                    <a:pt x="1194" y="1739"/>
                    <a:pt x="1194" y="1739"/>
                    <a:pt x="1194" y="1739"/>
                  </a:cubicBezTo>
                  <a:cubicBezTo>
                    <a:pt x="1194" y="1731"/>
                    <a:pt x="1202" y="1708"/>
                    <a:pt x="1202" y="1676"/>
                  </a:cubicBezTo>
                  <a:cubicBezTo>
                    <a:pt x="1202" y="1668"/>
                    <a:pt x="1202" y="1660"/>
                    <a:pt x="1209" y="1652"/>
                  </a:cubicBezTo>
                  <a:cubicBezTo>
                    <a:pt x="1209" y="1644"/>
                    <a:pt x="1225" y="1644"/>
                    <a:pt x="1233" y="1644"/>
                  </a:cubicBezTo>
                  <a:cubicBezTo>
                    <a:pt x="1233" y="1644"/>
                    <a:pt x="1233" y="1644"/>
                    <a:pt x="1241" y="1644"/>
                  </a:cubicBezTo>
                  <a:cubicBezTo>
                    <a:pt x="1241" y="1644"/>
                    <a:pt x="1249" y="1644"/>
                    <a:pt x="1257" y="1644"/>
                  </a:cubicBezTo>
                  <a:cubicBezTo>
                    <a:pt x="1265" y="1628"/>
                    <a:pt x="1265" y="1589"/>
                    <a:pt x="1265" y="1573"/>
                  </a:cubicBezTo>
                  <a:cubicBezTo>
                    <a:pt x="1257" y="1542"/>
                    <a:pt x="1249" y="1502"/>
                    <a:pt x="1257" y="1462"/>
                  </a:cubicBezTo>
                  <a:cubicBezTo>
                    <a:pt x="1265" y="1423"/>
                    <a:pt x="1296" y="1391"/>
                    <a:pt x="1312" y="1375"/>
                  </a:cubicBezTo>
                  <a:cubicBezTo>
                    <a:pt x="1312" y="1368"/>
                    <a:pt x="1312" y="1368"/>
                    <a:pt x="1312" y="1368"/>
                  </a:cubicBezTo>
                  <a:cubicBezTo>
                    <a:pt x="1328" y="1352"/>
                    <a:pt x="1344" y="1304"/>
                    <a:pt x="1344" y="1257"/>
                  </a:cubicBezTo>
                  <a:cubicBezTo>
                    <a:pt x="1336" y="1249"/>
                    <a:pt x="1336" y="1241"/>
                    <a:pt x="1336" y="1241"/>
                  </a:cubicBezTo>
                  <a:cubicBezTo>
                    <a:pt x="1328" y="1241"/>
                    <a:pt x="1328" y="1241"/>
                    <a:pt x="1320" y="1249"/>
                  </a:cubicBezTo>
                  <a:cubicBezTo>
                    <a:pt x="1312" y="1257"/>
                    <a:pt x="1296" y="1257"/>
                    <a:pt x="1289" y="1257"/>
                  </a:cubicBezTo>
                  <a:cubicBezTo>
                    <a:pt x="1280" y="1257"/>
                    <a:pt x="1280" y="1257"/>
                    <a:pt x="1280" y="1257"/>
                  </a:cubicBezTo>
                  <a:cubicBezTo>
                    <a:pt x="1257" y="1257"/>
                    <a:pt x="1249" y="1241"/>
                    <a:pt x="1241" y="1225"/>
                  </a:cubicBezTo>
                  <a:cubicBezTo>
                    <a:pt x="1233" y="1209"/>
                    <a:pt x="1217" y="1186"/>
                    <a:pt x="1194" y="1178"/>
                  </a:cubicBezTo>
                  <a:cubicBezTo>
                    <a:pt x="1170" y="1154"/>
                    <a:pt x="1170" y="1146"/>
                    <a:pt x="1170" y="1131"/>
                  </a:cubicBezTo>
                  <a:cubicBezTo>
                    <a:pt x="1178" y="1115"/>
                    <a:pt x="1178" y="1107"/>
                    <a:pt x="1178" y="1091"/>
                  </a:cubicBezTo>
                  <a:cubicBezTo>
                    <a:pt x="1170" y="1051"/>
                    <a:pt x="1162" y="1051"/>
                    <a:pt x="1138" y="1036"/>
                  </a:cubicBezTo>
                  <a:cubicBezTo>
                    <a:pt x="1130" y="1028"/>
                    <a:pt x="1130" y="1028"/>
                    <a:pt x="1122" y="1020"/>
                  </a:cubicBezTo>
                  <a:cubicBezTo>
                    <a:pt x="1091" y="1004"/>
                    <a:pt x="1091" y="980"/>
                    <a:pt x="1099" y="964"/>
                  </a:cubicBezTo>
                  <a:cubicBezTo>
                    <a:pt x="1099" y="949"/>
                    <a:pt x="1099" y="933"/>
                    <a:pt x="1099" y="925"/>
                  </a:cubicBezTo>
                  <a:cubicBezTo>
                    <a:pt x="1091" y="901"/>
                    <a:pt x="1083" y="901"/>
                    <a:pt x="1067" y="893"/>
                  </a:cubicBezTo>
                  <a:cubicBezTo>
                    <a:pt x="1059" y="893"/>
                    <a:pt x="1043" y="885"/>
                    <a:pt x="1036" y="878"/>
                  </a:cubicBezTo>
                  <a:cubicBezTo>
                    <a:pt x="1027" y="869"/>
                    <a:pt x="1020" y="862"/>
                    <a:pt x="1020" y="854"/>
                  </a:cubicBezTo>
                  <a:cubicBezTo>
                    <a:pt x="1004" y="846"/>
                    <a:pt x="988" y="830"/>
                    <a:pt x="988" y="806"/>
                  </a:cubicBezTo>
                  <a:cubicBezTo>
                    <a:pt x="988" y="791"/>
                    <a:pt x="996" y="783"/>
                    <a:pt x="996" y="767"/>
                  </a:cubicBezTo>
                  <a:cubicBezTo>
                    <a:pt x="1004" y="743"/>
                    <a:pt x="1004" y="727"/>
                    <a:pt x="1004" y="704"/>
                  </a:cubicBezTo>
                  <a:cubicBezTo>
                    <a:pt x="1004" y="680"/>
                    <a:pt x="980" y="640"/>
                    <a:pt x="956" y="609"/>
                  </a:cubicBezTo>
                  <a:cubicBezTo>
                    <a:pt x="949" y="585"/>
                    <a:pt x="933" y="569"/>
                    <a:pt x="933" y="553"/>
                  </a:cubicBezTo>
                  <a:cubicBezTo>
                    <a:pt x="925" y="538"/>
                    <a:pt x="933" y="514"/>
                    <a:pt x="933" y="490"/>
                  </a:cubicBezTo>
                  <a:cubicBezTo>
                    <a:pt x="941" y="482"/>
                    <a:pt x="941" y="466"/>
                    <a:pt x="941" y="458"/>
                  </a:cubicBezTo>
                  <a:cubicBezTo>
                    <a:pt x="949" y="427"/>
                    <a:pt x="964" y="340"/>
                    <a:pt x="980" y="300"/>
                  </a:cubicBezTo>
                  <a:cubicBezTo>
                    <a:pt x="996" y="261"/>
                    <a:pt x="996" y="158"/>
                    <a:pt x="996" y="134"/>
                  </a:cubicBezTo>
                  <a:cubicBezTo>
                    <a:pt x="996" y="119"/>
                    <a:pt x="1004" y="95"/>
                    <a:pt x="1004" y="71"/>
                  </a:cubicBezTo>
                  <a:cubicBezTo>
                    <a:pt x="893" y="55"/>
                    <a:pt x="783" y="32"/>
                    <a:pt x="680" y="8"/>
                  </a:cubicBezTo>
                  <a:cubicBezTo>
                    <a:pt x="656" y="142"/>
                    <a:pt x="577" y="577"/>
                    <a:pt x="569" y="601"/>
                  </a:cubicBezTo>
                  <a:cubicBezTo>
                    <a:pt x="561" y="609"/>
                    <a:pt x="553" y="648"/>
                    <a:pt x="545" y="711"/>
                  </a:cubicBezTo>
                  <a:cubicBezTo>
                    <a:pt x="514" y="838"/>
                    <a:pt x="474" y="1044"/>
                    <a:pt x="458" y="1059"/>
                  </a:cubicBezTo>
                  <a:cubicBezTo>
                    <a:pt x="443" y="1091"/>
                    <a:pt x="443" y="1233"/>
                    <a:pt x="450" y="1257"/>
                  </a:cubicBezTo>
                  <a:cubicBezTo>
                    <a:pt x="458" y="1273"/>
                    <a:pt x="458" y="1296"/>
                    <a:pt x="450" y="1320"/>
                  </a:cubicBezTo>
                  <a:cubicBezTo>
                    <a:pt x="450" y="1328"/>
                    <a:pt x="443" y="1336"/>
                    <a:pt x="443" y="1336"/>
                  </a:cubicBezTo>
                  <a:cubicBezTo>
                    <a:pt x="443" y="1360"/>
                    <a:pt x="450" y="1462"/>
                    <a:pt x="490" y="1494"/>
                  </a:cubicBezTo>
                  <a:cubicBezTo>
                    <a:pt x="522" y="1518"/>
                    <a:pt x="545" y="1573"/>
                    <a:pt x="545" y="1605"/>
                  </a:cubicBezTo>
                  <a:cubicBezTo>
                    <a:pt x="545" y="1621"/>
                    <a:pt x="537" y="1628"/>
                    <a:pt x="537" y="1636"/>
                  </a:cubicBezTo>
                  <a:cubicBezTo>
                    <a:pt x="514" y="1652"/>
                    <a:pt x="450" y="1739"/>
                    <a:pt x="450" y="1755"/>
                  </a:cubicBezTo>
                  <a:cubicBezTo>
                    <a:pt x="450" y="1771"/>
                    <a:pt x="435" y="1786"/>
                    <a:pt x="411" y="1810"/>
                  </a:cubicBezTo>
                  <a:cubicBezTo>
                    <a:pt x="403" y="1818"/>
                    <a:pt x="387" y="1826"/>
                    <a:pt x="379" y="1834"/>
                  </a:cubicBezTo>
                  <a:cubicBezTo>
                    <a:pt x="356" y="1858"/>
                    <a:pt x="363" y="1881"/>
                    <a:pt x="363" y="1889"/>
                  </a:cubicBezTo>
                  <a:cubicBezTo>
                    <a:pt x="363" y="1897"/>
                    <a:pt x="363" y="1897"/>
                    <a:pt x="363" y="1897"/>
                  </a:cubicBezTo>
                  <a:cubicBezTo>
                    <a:pt x="363" y="1897"/>
                    <a:pt x="356" y="1913"/>
                    <a:pt x="308" y="1952"/>
                  </a:cubicBezTo>
                  <a:cubicBezTo>
                    <a:pt x="261" y="1992"/>
                    <a:pt x="182" y="2063"/>
                    <a:pt x="190" y="2087"/>
                  </a:cubicBezTo>
                  <a:cubicBezTo>
                    <a:pt x="190" y="2095"/>
                    <a:pt x="190" y="2103"/>
                    <a:pt x="190" y="2111"/>
                  </a:cubicBezTo>
                  <a:cubicBezTo>
                    <a:pt x="190" y="2142"/>
                    <a:pt x="190" y="2166"/>
                    <a:pt x="237" y="2190"/>
                  </a:cubicBezTo>
                  <a:cubicBezTo>
                    <a:pt x="253" y="2198"/>
                    <a:pt x="261" y="2206"/>
                    <a:pt x="269" y="2221"/>
                  </a:cubicBezTo>
                  <a:cubicBezTo>
                    <a:pt x="277" y="2245"/>
                    <a:pt x="253" y="2269"/>
                    <a:pt x="245" y="2285"/>
                  </a:cubicBezTo>
                  <a:lnTo>
                    <a:pt x="245" y="2285"/>
                  </a:lnTo>
                  <a:cubicBezTo>
                    <a:pt x="237" y="2292"/>
                    <a:pt x="237" y="2300"/>
                    <a:pt x="237" y="2316"/>
                  </a:cubicBezTo>
                  <a:cubicBezTo>
                    <a:pt x="237" y="2324"/>
                    <a:pt x="245" y="2332"/>
                    <a:pt x="237" y="2348"/>
                  </a:cubicBezTo>
                  <a:cubicBezTo>
                    <a:pt x="229" y="2356"/>
                    <a:pt x="229" y="2356"/>
                    <a:pt x="229" y="2356"/>
                  </a:cubicBezTo>
                  <a:cubicBezTo>
                    <a:pt x="213" y="2379"/>
                    <a:pt x="190" y="2427"/>
                    <a:pt x="190" y="2443"/>
                  </a:cubicBezTo>
                  <a:cubicBezTo>
                    <a:pt x="190" y="2459"/>
                    <a:pt x="55" y="3043"/>
                    <a:pt x="8" y="3225"/>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17" name="Freeform 263"/>
            <p:cNvSpPr>
              <a:spLocks noChangeArrowheads="1"/>
            </p:cNvSpPr>
            <p:nvPr/>
          </p:nvSpPr>
          <p:spPr bwMode="auto">
            <a:xfrm>
              <a:off x="14143368" y="4236371"/>
              <a:ext cx="2020116" cy="1268660"/>
            </a:xfrm>
            <a:custGeom>
              <a:avLst/>
              <a:gdLst>
                <a:gd name="T0" fmla="*/ 87 w 3843"/>
                <a:gd name="T1" fmla="*/ 0 h 2412"/>
                <a:gd name="T2" fmla="*/ 87 w 3843"/>
                <a:gd name="T3" fmla="*/ 0 h 2412"/>
                <a:gd name="T4" fmla="*/ 79 w 3843"/>
                <a:gd name="T5" fmla="*/ 63 h 2412"/>
                <a:gd name="T6" fmla="*/ 55 w 3843"/>
                <a:gd name="T7" fmla="*/ 229 h 2412"/>
                <a:gd name="T8" fmla="*/ 24 w 3843"/>
                <a:gd name="T9" fmla="*/ 387 h 2412"/>
                <a:gd name="T10" fmla="*/ 8 w 3843"/>
                <a:gd name="T11" fmla="*/ 482 h 2412"/>
                <a:gd name="T12" fmla="*/ 87 w 3843"/>
                <a:gd name="T13" fmla="*/ 633 h 2412"/>
                <a:gd name="T14" fmla="*/ 63 w 3843"/>
                <a:gd name="T15" fmla="*/ 735 h 2412"/>
                <a:gd name="T16" fmla="*/ 118 w 3843"/>
                <a:gd name="T17" fmla="*/ 807 h 2412"/>
                <a:gd name="T18" fmla="*/ 174 w 3843"/>
                <a:gd name="T19" fmla="*/ 854 h 2412"/>
                <a:gd name="T20" fmla="*/ 197 w 3843"/>
                <a:gd name="T21" fmla="*/ 949 h 2412"/>
                <a:gd name="T22" fmla="*/ 253 w 3843"/>
                <a:gd name="T23" fmla="*/ 1020 h 2412"/>
                <a:gd name="T24" fmla="*/ 277 w 3843"/>
                <a:gd name="T25" fmla="*/ 1099 h 2412"/>
                <a:gd name="T26" fmla="*/ 355 w 3843"/>
                <a:gd name="T27" fmla="*/ 1186 h 2412"/>
                <a:gd name="T28" fmla="*/ 419 w 3843"/>
                <a:gd name="T29" fmla="*/ 1186 h 2412"/>
                <a:gd name="T30" fmla="*/ 387 w 3843"/>
                <a:gd name="T31" fmla="*/ 1304 h 2412"/>
                <a:gd name="T32" fmla="*/ 340 w 3843"/>
                <a:gd name="T33" fmla="*/ 1391 h 2412"/>
                <a:gd name="T34" fmla="*/ 340 w 3843"/>
                <a:gd name="T35" fmla="*/ 1502 h 2412"/>
                <a:gd name="T36" fmla="*/ 324 w 3843"/>
                <a:gd name="T37" fmla="*/ 1581 h 2412"/>
                <a:gd name="T38" fmla="*/ 277 w 3843"/>
                <a:gd name="T39" fmla="*/ 1605 h 2412"/>
                <a:gd name="T40" fmla="*/ 269 w 3843"/>
                <a:gd name="T41" fmla="*/ 1676 h 2412"/>
                <a:gd name="T42" fmla="*/ 308 w 3843"/>
                <a:gd name="T43" fmla="*/ 1708 h 2412"/>
                <a:gd name="T44" fmla="*/ 340 w 3843"/>
                <a:gd name="T45" fmla="*/ 1731 h 2412"/>
                <a:gd name="T46" fmla="*/ 435 w 3843"/>
                <a:gd name="T47" fmla="*/ 1684 h 2412"/>
                <a:gd name="T48" fmla="*/ 522 w 3843"/>
                <a:gd name="T49" fmla="*/ 1676 h 2412"/>
                <a:gd name="T50" fmla="*/ 506 w 3843"/>
                <a:gd name="T51" fmla="*/ 1787 h 2412"/>
                <a:gd name="T52" fmla="*/ 561 w 3843"/>
                <a:gd name="T53" fmla="*/ 1897 h 2412"/>
                <a:gd name="T54" fmla="*/ 577 w 3843"/>
                <a:gd name="T55" fmla="*/ 2016 h 2412"/>
                <a:gd name="T56" fmla="*/ 601 w 3843"/>
                <a:gd name="T57" fmla="*/ 2095 h 2412"/>
                <a:gd name="T58" fmla="*/ 672 w 3843"/>
                <a:gd name="T59" fmla="*/ 2166 h 2412"/>
                <a:gd name="T60" fmla="*/ 703 w 3843"/>
                <a:gd name="T61" fmla="*/ 2292 h 2412"/>
                <a:gd name="T62" fmla="*/ 735 w 3843"/>
                <a:gd name="T63" fmla="*/ 2324 h 2412"/>
                <a:gd name="T64" fmla="*/ 790 w 3843"/>
                <a:gd name="T65" fmla="*/ 2285 h 2412"/>
                <a:gd name="T66" fmla="*/ 861 w 3843"/>
                <a:gd name="T67" fmla="*/ 2308 h 2412"/>
                <a:gd name="T68" fmla="*/ 917 w 3843"/>
                <a:gd name="T69" fmla="*/ 2277 h 2412"/>
                <a:gd name="T70" fmla="*/ 980 w 3843"/>
                <a:gd name="T71" fmla="*/ 2285 h 2412"/>
                <a:gd name="T72" fmla="*/ 1075 w 3843"/>
                <a:gd name="T73" fmla="*/ 2308 h 2412"/>
                <a:gd name="T74" fmla="*/ 1122 w 3843"/>
                <a:gd name="T75" fmla="*/ 2308 h 2412"/>
                <a:gd name="T76" fmla="*/ 1162 w 3843"/>
                <a:gd name="T77" fmla="*/ 2332 h 2412"/>
                <a:gd name="T78" fmla="*/ 1225 w 3843"/>
                <a:gd name="T79" fmla="*/ 2229 h 2412"/>
                <a:gd name="T80" fmla="*/ 1296 w 3843"/>
                <a:gd name="T81" fmla="*/ 2301 h 2412"/>
                <a:gd name="T82" fmla="*/ 1336 w 3843"/>
                <a:gd name="T83" fmla="*/ 2364 h 2412"/>
                <a:gd name="T84" fmla="*/ 1367 w 3843"/>
                <a:gd name="T85" fmla="*/ 2182 h 2412"/>
                <a:gd name="T86" fmla="*/ 1391 w 3843"/>
                <a:gd name="T87" fmla="*/ 2135 h 2412"/>
                <a:gd name="T88" fmla="*/ 3700 w 3843"/>
                <a:gd name="T89" fmla="*/ 2380 h 2412"/>
                <a:gd name="T90" fmla="*/ 3842 w 3843"/>
                <a:gd name="T91" fmla="*/ 522 h 2412"/>
                <a:gd name="T92" fmla="*/ 87 w 3843"/>
                <a:gd name="T93" fmla="*/ 0 h 2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43" h="2412">
                  <a:moveTo>
                    <a:pt x="87" y="0"/>
                  </a:moveTo>
                  <a:lnTo>
                    <a:pt x="87" y="0"/>
                  </a:lnTo>
                  <a:cubicBezTo>
                    <a:pt x="79" y="16"/>
                    <a:pt x="79" y="48"/>
                    <a:pt x="79" y="63"/>
                  </a:cubicBezTo>
                  <a:cubicBezTo>
                    <a:pt x="79" y="95"/>
                    <a:pt x="71" y="190"/>
                    <a:pt x="55" y="229"/>
                  </a:cubicBezTo>
                  <a:cubicBezTo>
                    <a:pt x="47" y="269"/>
                    <a:pt x="24" y="356"/>
                    <a:pt x="24" y="387"/>
                  </a:cubicBezTo>
                  <a:cubicBezTo>
                    <a:pt x="16" y="419"/>
                    <a:pt x="0" y="451"/>
                    <a:pt x="8" y="482"/>
                  </a:cubicBezTo>
                  <a:cubicBezTo>
                    <a:pt x="24" y="514"/>
                    <a:pt x="79" y="593"/>
                    <a:pt x="87" y="633"/>
                  </a:cubicBezTo>
                  <a:cubicBezTo>
                    <a:pt x="87" y="672"/>
                    <a:pt x="63" y="704"/>
                    <a:pt x="63" y="735"/>
                  </a:cubicBezTo>
                  <a:cubicBezTo>
                    <a:pt x="63" y="775"/>
                    <a:pt x="95" y="775"/>
                    <a:pt x="118" y="807"/>
                  </a:cubicBezTo>
                  <a:cubicBezTo>
                    <a:pt x="134" y="830"/>
                    <a:pt x="166" y="814"/>
                    <a:pt x="174" y="854"/>
                  </a:cubicBezTo>
                  <a:cubicBezTo>
                    <a:pt x="182" y="893"/>
                    <a:pt x="158" y="925"/>
                    <a:pt x="197" y="949"/>
                  </a:cubicBezTo>
                  <a:cubicBezTo>
                    <a:pt x="237" y="973"/>
                    <a:pt x="245" y="973"/>
                    <a:pt x="253" y="1020"/>
                  </a:cubicBezTo>
                  <a:cubicBezTo>
                    <a:pt x="261" y="1067"/>
                    <a:pt x="229" y="1067"/>
                    <a:pt x="277" y="1099"/>
                  </a:cubicBezTo>
                  <a:cubicBezTo>
                    <a:pt x="316" y="1131"/>
                    <a:pt x="316" y="1178"/>
                    <a:pt x="355" y="1186"/>
                  </a:cubicBezTo>
                  <a:cubicBezTo>
                    <a:pt x="387" y="1194"/>
                    <a:pt x="411" y="1138"/>
                    <a:pt x="419" y="1186"/>
                  </a:cubicBezTo>
                  <a:cubicBezTo>
                    <a:pt x="427" y="1233"/>
                    <a:pt x="403" y="1281"/>
                    <a:pt x="387" y="1304"/>
                  </a:cubicBezTo>
                  <a:cubicBezTo>
                    <a:pt x="379" y="1320"/>
                    <a:pt x="348" y="1352"/>
                    <a:pt x="340" y="1391"/>
                  </a:cubicBezTo>
                  <a:cubicBezTo>
                    <a:pt x="324" y="1439"/>
                    <a:pt x="340" y="1478"/>
                    <a:pt x="340" y="1502"/>
                  </a:cubicBezTo>
                  <a:cubicBezTo>
                    <a:pt x="348" y="1518"/>
                    <a:pt x="340" y="1581"/>
                    <a:pt x="324" y="1581"/>
                  </a:cubicBezTo>
                  <a:cubicBezTo>
                    <a:pt x="300" y="1581"/>
                    <a:pt x="277" y="1573"/>
                    <a:pt x="277" y="1605"/>
                  </a:cubicBezTo>
                  <a:cubicBezTo>
                    <a:pt x="284" y="1637"/>
                    <a:pt x="277" y="1660"/>
                    <a:pt x="269" y="1676"/>
                  </a:cubicBezTo>
                  <a:cubicBezTo>
                    <a:pt x="261" y="1684"/>
                    <a:pt x="277" y="1684"/>
                    <a:pt x="308" y="1708"/>
                  </a:cubicBezTo>
                  <a:cubicBezTo>
                    <a:pt x="340" y="1731"/>
                    <a:pt x="277" y="1739"/>
                    <a:pt x="340" y="1731"/>
                  </a:cubicBezTo>
                  <a:cubicBezTo>
                    <a:pt x="395" y="1715"/>
                    <a:pt x="411" y="1715"/>
                    <a:pt x="435" y="1684"/>
                  </a:cubicBezTo>
                  <a:cubicBezTo>
                    <a:pt x="466" y="1660"/>
                    <a:pt x="514" y="1637"/>
                    <a:pt x="522" y="1676"/>
                  </a:cubicBezTo>
                  <a:cubicBezTo>
                    <a:pt x="522" y="1724"/>
                    <a:pt x="490" y="1755"/>
                    <a:pt x="506" y="1787"/>
                  </a:cubicBezTo>
                  <a:cubicBezTo>
                    <a:pt x="522" y="1826"/>
                    <a:pt x="529" y="1858"/>
                    <a:pt x="561" y="1897"/>
                  </a:cubicBezTo>
                  <a:cubicBezTo>
                    <a:pt x="585" y="1937"/>
                    <a:pt x="593" y="1968"/>
                    <a:pt x="577" y="2016"/>
                  </a:cubicBezTo>
                  <a:cubicBezTo>
                    <a:pt x="561" y="2063"/>
                    <a:pt x="537" y="2079"/>
                    <a:pt x="601" y="2095"/>
                  </a:cubicBezTo>
                  <a:cubicBezTo>
                    <a:pt x="656" y="2103"/>
                    <a:pt x="672" y="2127"/>
                    <a:pt x="672" y="2166"/>
                  </a:cubicBezTo>
                  <a:cubicBezTo>
                    <a:pt x="672" y="2206"/>
                    <a:pt x="688" y="2269"/>
                    <a:pt x="703" y="2292"/>
                  </a:cubicBezTo>
                  <a:cubicBezTo>
                    <a:pt x="711" y="2308"/>
                    <a:pt x="711" y="2348"/>
                    <a:pt x="735" y="2324"/>
                  </a:cubicBezTo>
                  <a:cubicBezTo>
                    <a:pt x="759" y="2292"/>
                    <a:pt x="759" y="2269"/>
                    <a:pt x="790" y="2285"/>
                  </a:cubicBezTo>
                  <a:cubicBezTo>
                    <a:pt x="822" y="2292"/>
                    <a:pt x="830" y="2301"/>
                    <a:pt x="861" y="2308"/>
                  </a:cubicBezTo>
                  <a:cubicBezTo>
                    <a:pt x="885" y="2308"/>
                    <a:pt x="901" y="2285"/>
                    <a:pt x="917" y="2277"/>
                  </a:cubicBezTo>
                  <a:cubicBezTo>
                    <a:pt x="933" y="2269"/>
                    <a:pt x="948" y="2261"/>
                    <a:pt x="980" y="2285"/>
                  </a:cubicBezTo>
                  <a:cubicBezTo>
                    <a:pt x="1012" y="2308"/>
                    <a:pt x="1035" y="2316"/>
                    <a:pt x="1075" y="2308"/>
                  </a:cubicBezTo>
                  <a:cubicBezTo>
                    <a:pt x="1107" y="2301"/>
                    <a:pt x="1083" y="2285"/>
                    <a:pt x="1122" y="2308"/>
                  </a:cubicBezTo>
                  <a:cubicBezTo>
                    <a:pt x="1162" y="2332"/>
                    <a:pt x="1114" y="2372"/>
                    <a:pt x="1162" y="2332"/>
                  </a:cubicBezTo>
                  <a:cubicBezTo>
                    <a:pt x="1209" y="2285"/>
                    <a:pt x="1194" y="2214"/>
                    <a:pt x="1225" y="2229"/>
                  </a:cubicBezTo>
                  <a:cubicBezTo>
                    <a:pt x="1257" y="2253"/>
                    <a:pt x="1288" y="2253"/>
                    <a:pt x="1296" y="2301"/>
                  </a:cubicBezTo>
                  <a:cubicBezTo>
                    <a:pt x="1304" y="2332"/>
                    <a:pt x="1312" y="2348"/>
                    <a:pt x="1336" y="2364"/>
                  </a:cubicBezTo>
                  <a:cubicBezTo>
                    <a:pt x="1367" y="2182"/>
                    <a:pt x="1367" y="2182"/>
                    <a:pt x="1367" y="2182"/>
                  </a:cubicBezTo>
                  <a:cubicBezTo>
                    <a:pt x="1367" y="2182"/>
                    <a:pt x="1367" y="2135"/>
                    <a:pt x="1391" y="2135"/>
                  </a:cubicBezTo>
                  <a:cubicBezTo>
                    <a:pt x="1415" y="2135"/>
                    <a:pt x="3486" y="2411"/>
                    <a:pt x="3700" y="2380"/>
                  </a:cubicBezTo>
                  <a:cubicBezTo>
                    <a:pt x="3842" y="522"/>
                    <a:pt x="3842" y="522"/>
                    <a:pt x="3842" y="522"/>
                  </a:cubicBezTo>
                  <a:cubicBezTo>
                    <a:pt x="2443" y="419"/>
                    <a:pt x="1122" y="206"/>
                    <a:pt x="87"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18" name="Freeform 264"/>
            <p:cNvSpPr>
              <a:spLocks noChangeArrowheads="1"/>
            </p:cNvSpPr>
            <p:nvPr/>
          </p:nvSpPr>
          <p:spPr bwMode="auto">
            <a:xfrm>
              <a:off x="14143368" y="4231733"/>
              <a:ext cx="2024755" cy="1261702"/>
            </a:xfrm>
            <a:custGeom>
              <a:avLst/>
              <a:gdLst>
                <a:gd name="T0" fmla="*/ 3644 w 3851"/>
                <a:gd name="T1" fmla="*/ 2396 h 2397"/>
                <a:gd name="T2" fmla="*/ 1367 w 3851"/>
                <a:gd name="T3" fmla="*/ 2190 h 2397"/>
                <a:gd name="T4" fmla="*/ 1288 w 3851"/>
                <a:gd name="T5" fmla="*/ 2309 h 2397"/>
                <a:gd name="T6" fmla="*/ 1217 w 3851"/>
                <a:gd name="T7" fmla="*/ 2245 h 2397"/>
                <a:gd name="T8" fmla="*/ 1138 w 3851"/>
                <a:gd name="T9" fmla="*/ 2364 h 2397"/>
                <a:gd name="T10" fmla="*/ 1130 w 3851"/>
                <a:gd name="T11" fmla="*/ 2348 h 2397"/>
                <a:gd name="T12" fmla="*/ 1099 w 3851"/>
                <a:gd name="T13" fmla="*/ 2309 h 2397"/>
                <a:gd name="T14" fmla="*/ 980 w 3851"/>
                <a:gd name="T15" fmla="*/ 2293 h 2397"/>
                <a:gd name="T16" fmla="*/ 917 w 3851"/>
                <a:gd name="T17" fmla="*/ 2293 h 2397"/>
                <a:gd name="T18" fmla="*/ 822 w 3851"/>
                <a:gd name="T19" fmla="*/ 2309 h 2397"/>
                <a:gd name="T20" fmla="*/ 751 w 3851"/>
                <a:gd name="T21" fmla="*/ 2309 h 2397"/>
                <a:gd name="T22" fmla="*/ 703 w 3851"/>
                <a:gd name="T23" fmla="*/ 2316 h 2397"/>
                <a:gd name="T24" fmla="*/ 593 w 3851"/>
                <a:gd name="T25" fmla="*/ 2103 h 2397"/>
                <a:gd name="T26" fmla="*/ 577 w 3851"/>
                <a:gd name="T27" fmla="*/ 2024 h 2397"/>
                <a:gd name="T28" fmla="*/ 506 w 3851"/>
                <a:gd name="T29" fmla="*/ 1803 h 2397"/>
                <a:gd name="T30" fmla="*/ 498 w 3851"/>
                <a:gd name="T31" fmla="*/ 1668 h 2397"/>
                <a:gd name="T32" fmla="*/ 308 w 3851"/>
                <a:gd name="T33" fmla="*/ 1747 h 2397"/>
                <a:gd name="T34" fmla="*/ 308 w 3851"/>
                <a:gd name="T35" fmla="*/ 1723 h 2397"/>
                <a:gd name="T36" fmla="*/ 269 w 3851"/>
                <a:gd name="T37" fmla="*/ 1684 h 2397"/>
                <a:gd name="T38" fmla="*/ 284 w 3851"/>
                <a:gd name="T39" fmla="*/ 1589 h 2397"/>
                <a:gd name="T40" fmla="*/ 332 w 3851"/>
                <a:gd name="T41" fmla="*/ 1581 h 2397"/>
                <a:gd name="T42" fmla="*/ 387 w 3851"/>
                <a:gd name="T43" fmla="*/ 1312 h 2397"/>
                <a:gd name="T44" fmla="*/ 411 w 3851"/>
                <a:gd name="T45" fmla="*/ 1178 h 2397"/>
                <a:gd name="T46" fmla="*/ 355 w 3851"/>
                <a:gd name="T47" fmla="*/ 1194 h 2397"/>
                <a:gd name="T48" fmla="*/ 245 w 3851"/>
                <a:gd name="T49" fmla="*/ 1068 h 2397"/>
                <a:gd name="T50" fmla="*/ 197 w 3851"/>
                <a:gd name="T51" fmla="*/ 957 h 2397"/>
                <a:gd name="T52" fmla="*/ 142 w 3851"/>
                <a:gd name="T53" fmla="*/ 830 h 2397"/>
                <a:gd name="T54" fmla="*/ 63 w 3851"/>
                <a:gd name="T55" fmla="*/ 743 h 2397"/>
                <a:gd name="T56" fmla="*/ 31 w 3851"/>
                <a:gd name="T57" fmla="*/ 546 h 2397"/>
                <a:gd name="T58" fmla="*/ 16 w 3851"/>
                <a:gd name="T59" fmla="*/ 395 h 2397"/>
                <a:gd name="T60" fmla="*/ 79 w 3851"/>
                <a:gd name="T61" fmla="*/ 8 h 2397"/>
                <a:gd name="T62" fmla="*/ 3842 w 3851"/>
                <a:gd name="T63" fmla="*/ 530 h 2397"/>
                <a:gd name="T64" fmla="*/ 3700 w 3851"/>
                <a:gd name="T65" fmla="*/ 2388 h 2397"/>
                <a:gd name="T66" fmla="*/ 1391 w 3851"/>
                <a:gd name="T67" fmla="*/ 2143 h 2397"/>
                <a:gd name="T68" fmla="*/ 3700 w 3851"/>
                <a:gd name="T69" fmla="*/ 2380 h 2397"/>
                <a:gd name="T70" fmla="*/ 79 w 3851"/>
                <a:gd name="T71" fmla="*/ 71 h 2397"/>
                <a:gd name="T72" fmla="*/ 16 w 3851"/>
                <a:gd name="T73" fmla="*/ 427 h 2397"/>
                <a:gd name="T74" fmla="*/ 87 w 3851"/>
                <a:gd name="T75" fmla="*/ 641 h 2397"/>
                <a:gd name="T76" fmla="*/ 95 w 3851"/>
                <a:gd name="T77" fmla="*/ 791 h 2397"/>
                <a:gd name="T78" fmla="*/ 182 w 3851"/>
                <a:gd name="T79" fmla="*/ 862 h 2397"/>
                <a:gd name="T80" fmla="*/ 221 w 3851"/>
                <a:gd name="T81" fmla="*/ 965 h 2397"/>
                <a:gd name="T82" fmla="*/ 277 w 3851"/>
                <a:gd name="T83" fmla="*/ 1107 h 2397"/>
                <a:gd name="T84" fmla="*/ 364 w 3851"/>
                <a:gd name="T85" fmla="*/ 1194 h 2397"/>
                <a:gd name="T86" fmla="*/ 419 w 3851"/>
                <a:gd name="T87" fmla="*/ 1194 h 2397"/>
                <a:gd name="T88" fmla="*/ 340 w 3851"/>
                <a:gd name="T89" fmla="*/ 1399 h 2397"/>
                <a:gd name="T90" fmla="*/ 324 w 3851"/>
                <a:gd name="T91" fmla="*/ 1589 h 2397"/>
                <a:gd name="T92" fmla="*/ 284 w 3851"/>
                <a:gd name="T93" fmla="*/ 1597 h 2397"/>
                <a:gd name="T94" fmla="*/ 269 w 3851"/>
                <a:gd name="T95" fmla="*/ 1684 h 2397"/>
                <a:gd name="T96" fmla="*/ 316 w 3851"/>
                <a:gd name="T97" fmla="*/ 1723 h 2397"/>
                <a:gd name="T98" fmla="*/ 435 w 3851"/>
                <a:gd name="T99" fmla="*/ 1692 h 2397"/>
                <a:gd name="T100" fmla="*/ 514 w 3851"/>
                <a:gd name="T101" fmla="*/ 1739 h 2397"/>
                <a:gd name="T102" fmla="*/ 561 w 3851"/>
                <a:gd name="T103" fmla="*/ 1898 h 2397"/>
                <a:gd name="T104" fmla="*/ 561 w 3851"/>
                <a:gd name="T105" fmla="*/ 2079 h 2397"/>
                <a:gd name="T106" fmla="*/ 703 w 3851"/>
                <a:gd name="T107" fmla="*/ 2293 h 2397"/>
                <a:gd name="T108" fmla="*/ 735 w 3851"/>
                <a:gd name="T109" fmla="*/ 2324 h 2397"/>
                <a:gd name="T110" fmla="*/ 822 w 3851"/>
                <a:gd name="T111" fmla="*/ 2300 h 2397"/>
                <a:gd name="T112" fmla="*/ 917 w 3851"/>
                <a:gd name="T113" fmla="*/ 2285 h 2397"/>
                <a:gd name="T114" fmla="*/ 988 w 3851"/>
                <a:gd name="T115" fmla="*/ 2293 h 2397"/>
                <a:gd name="T116" fmla="*/ 1091 w 3851"/>
                <a:gd name="T117" fmla="*/ 2309 h 2397"/>
                <a:gd name="T118" fmla="*/ 1138 w 3851"/>
                <a:gd name="T119" fmla="*/ 2348 h 2397"/>
                <a:gd name="T120" fmla="*/ 1217 w 3851"/>
                <a:gd name="T121" fmla="*/ 2237 h 2397"/>
                <a:gd name="T122" fmla="*/ 1296 w 3851"/>
                <a:gd name="T123" fmla="*/ 2309 h 2397"/>
                <a:gd name="T124" fmla="*/ 1391 w 3851"/>
                <a:gd name="T125" fmla="*/ 2143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1" h="2397">
                  <a:moveTo>
                    <a:pt x="3644" y="2396"/>
                  </a:moveTo>
                  <a:lnTo>
                    <a:pt x="3644" y="2396"/>
                  </a:lnTo>
                  <a:lnTo>
                    <a:pt x="3644" y="2396"/>
                  </a:lnTo>
                  <a:cubicBezTo>
                    <a:pt x="3328" y="2396"/>
                    <a:pt x="2047" y="2229"/>
                    <a:pt x="1565" y="2166"/>
                  </a:cubicBezTo>
                  <a:cubicBezTo>
                    <a:pt x="1462" y="2158"/>
                    <a:pt x="1391" y="2150"/>
                    <a:pt x="1391" y="2150"/>
                  </a:cubicBezTo>
                  <a:cubicBezTo>
                    <a:pt x="1375" y="2150"/>
                    <a:pt x="1367" y="2182"/>
                    <a:pt x="1367" y="2190"/>
                  </a:cubicBezTo>
                  <a:cubicBezTo>
                    <a:pt x="1336" y="2372"/>
                    <a:pt x="1336" y="2372"/>
                    <a:pt x="1336" y="2372"/>
                  </a:cubicBezTo>
                  <a:lnTo>
                    <a:pt x="1336" y="2372"/>
                  </a:lnTo>
                  <a:cubicBezTo>
                    <a:pt x="1312" y="2364"/>
                    <a:pt x="1296" y="2340"/>
                    <a:pt x="1288" y="2309"/>
                  </a:cubicBezTo>
                  <a:cubicBezTo>
                    <a:pt x="1288" y="2277"/>
                    <a:pt x="1265" y="2261"/>
                    <a:pt x="1241" y="2253"/>
                  </a:cubicBezTo>
                  <a:cubicBezTo>
                    <a:pt x="1233" y="2253"/>
                    <a:pt x="1233" y="2245"/>
                    <a:pt x="1225" y="2245"/>
                  </a:cubicBezTo>
                  <a:lnTo>
                    <a:pt x="1217" y="2245"/>
                  </a:lnTo>
                  <a:cubicBezTo>
                    <a:pt x="1209" y="2245"/>
                    <a:pt x="1209" y="2253"/>
                    <a:pt x="1201" y="2269"/>
                  </a:cubicBezTo>
                  <a:cubicBezTo>
                    <a:pt x="1194" y="2293"/>
                    <a:pt x="1186" y="2316"/>
                    <a:pt x="1162" y="2340"/>
                  </a:cubicBezTo>
                  <a:cubicBezTo>
                    <a:pt x="1146" y="2356"/>
                    <a:pt x="1138" y="2364"/>
                    <a:pt x="1138" y="2364"/>
                  </a:cubicBezTo>
                  <a:lnTo>
                    <a:pt x="1138" y="2364"/>
                  </a:lnTo>
                  <a:cubicBezTo>
                    <a:pt x="1130" y="2356"/>
                    <a:pt x="1130" y="2356"/>
                    <a:pt x="1130" y="2356"/>
                  </a:cubicBezTo>
                  <a:cubicBezTo>
                    <a:pt x="1130" y="2356"/>
                    <a:pt x="1130" y="2356"/>
                    <a:pt x="1130" y="2348"/>
                  </a:cubicBezTo>
                  <a:cubicBezTo>
                    <a:pt x="1138" y="2340"/>
                    <a:pt x="1138" y="2324"/>
                    <a:pt x="1122" y="2316"/>
                  </a:cubicBezTo>
                  <a:cubicBezTo>
                    <a:pt x="1107" y="2309"/>
                    <a:pt x="1099" y="2309"/>
                    <a:pt x="1099" y="2309"/>
                  </a:cubicBezTo>
                  <a:lnTo>
                    <a:pt x="1099" y="2309"/>
                  </a:lnTo>
                  <a:cubicBezTo>
                    <a:pt x="1091" y="2316"/>
                    <a:pt x="1083" y="2316"/>
                    <a:pt x="1075" y="2324"/>
                  </a:cubicBezTo>
                  <a:cubicBezTo>
                    <a:pt x="1067" y="2324"/>
                    <a:pt x="1059" y="2324"/>
                    <a:pt x="1051" y="2324"/>
                  </a:cubicBezTo>
                  <a:cubicBezTo>
                    <a:pt x="1028" y="2324"/>
                    <a:pt x="1004" y="2316"/>
                    <a:pt x="980" y="2293"/>
                  </a:cubicBezTo>
                  <a:cubicBezTo>
                    <a:pt x="972" y="2285"/>
                    <a:pt x="956" y="2285"/>
                    <a:pt x="948" y="2285"/>
                  </a:cubicBezTo>
                  <a:cubicBezTo>
                    <a:pt x="941" y="2285"/>
                    <a:pt x="925" y="2285"/>
                    <a:pt x="925" y="2285"/>
                  </a:cubicBezTo>
                  <a:cubicBezTo>
                    <a:pt x="917" y="2285"/>
                    <a:pt x="917" y="2293"/>
                    <a:pt x="917" y="2293"/>
                  </a:cubicBezTo>
                  <a:cubicBezTo>
                    <a:pt x="909" y="2293"/>
                    <a:pt x="909" y="2293"/>
                    <a:pt x="901" y="2300"/>
                  </a:cubicBezTo>
                  <a:cubicBezTo>
                    <a:pt x="893" y="2309"/>
                    <a:pt x="877" y="2316"/>
                    <a:pt x="861" y="2316"/>
                  </a:cubicBezTo>
                  <a:cubicBezTo>
                    <a:pt x="838" y="2316"/>
                    <a:pt x="830" y="2309"/>
                    <a:pt x="822" y="2309"/>
                  </a:cubicBezTo>
                  <a:cubicBezTo>
                    <a:pt x="814" y="2300"/>
                    <a:pt x="806" y="2300"/>
                    <a:pt x="790" y="2293"/>
                  </a:cubicBezTo>
                  <a:cubicBezTo>
                    <a:pt x="782" y="2293"/>
                    <a:pt x="775" y="2293"/>
                    <a:pt x="775" y="2293"/>
                  </a:cubicBezTo>
                  <a:cubicBezTo>
                    <a:pt x="767" y="2293"/>
                    <a:pt x="759" y="2293"/>
                    <a:pt x="751" y="2309"/>
                  </a:cubicBezTo>
                  <a:cubicBezTo>
                    <a:pt x="751" y="2316"/>
                    <a:pt x="743" y="2324"/>
                    <a:pt x="743" y="2332"/>
                  </a:cubicBezTo>
                  <a:cubicBezTo>
                    <a:pt x="735" y="2340"/>
                    <a:pt x="727" y="2340"/>
                    <a:pt x="727" y="2340"/>
                  </a:cubicBezTo>
                  <a:cubicBezTo>
                    <a:pt x="711" y="2340"/>
                    <a:pt x="711" y="2332"/>
                    <a:pt x="703" y="2316"/>
                  </a:cubicBezTo>
                  <a:cubicBezTo>
                    <a:pt x="703" y="2309"/>
                    <a:pt x="703" y="2300"/>
                    <a:pt x="695" y="2300"/>
                  </a:cubicBezTo>
                  <a:cubicBezTo>
                    <a:pt x="688" y="2285"/>
                    <a:pt x="664" y="2214"/>
                    <a:pt x="664" y="2174"/>
                  </a:cubicBezTo>
                  <a:cubicBezTo>
                    <a:pt x="664" y="2135"/>
                    <a:pt x="656" y="2111"/>
                    <a:pt x="593" y="2103"/>
                  </a:cubicBezTo>
                  <a:cubicBezTo>
                    <a:pt x="577" y="2103"/>
                    <a:pt x="561" y="2095"/>
                    <a:pt x="561" y="2087"/>
                  </a:cubicBezTo>
                  <a:cubicBezTo>
                    <a:pt x="553" y="2071"/>
                    <a:pt x="561" y="2063"/>
                    <a:pt x="561" y="2048"/>
                  </a:cubicBezTo>
                  <a:cubicBezTo>
                    <a:pt x="569" y="2040"/>
                    <a:pt x="569" y="2032"/>
                    <a:pt x="577" y="2024"/>
                  </a:cubicBezTo>
                  <a:cubicBezTo>
                    <a:pt x="585" y="1976"/>
                    <a:pt x="585" y="1945"/>
                    <a:pt x="553" y="1905"/>
                  </a:cubicBezTo>
                  <a:cubicBezTo>
                    <a:pt x="529" y="1866"/>
                    <a:pt x="522" y="1842"/>
                    <a:pt x="506" y="1810"/>
                  </a:cubicBezTo>
                  <a:lnTo>
                    <a:pt x="506" y="1803"/>
                  </a:lnTo>
                  <a:cubicBezTo>
                    <a:pt x="498" y="1779"/>
                    <a:pt x="498" y="1755"/>
                    <a:pt x="506" y="1739"/>
                  </a:cubicBezTo>
                  <a:cubicBezTo>
                    <a:pt x="514" y="1723"/>
                    <a:pt x="514" y="1708"/>
                    <a:pt x="514" y="1684"/>
                  </a:cubicBezTo>
                  <a:cubicBezTo>
                    <a:pt x="514" y="1668"/>
                    <a:pt x="506" y="1668"/>
                    <a:pt x="498" y="1668"/>
                  </a:cubicBezTo>
                  <a:cubicBezTo>
                    <a:pt x="482" y="1668"/>
                    <a:pt x="458" y="1684"/>
                    <a:pt x="442" y="1700"/>
                  </a:cubicBezTo>
                  <a:cubicBezTo>
                    <a:pt x="411" y="1723"/>
                    <a:pt x="395" y="1732"/>
                    <a:pt x="340" y="1739"/>
                  </a:cubicBezTo>
                  <a:cubicBezTo>
                    <a:pt x="324" y="1739"/>
                    <a:pt x="316" y="1747"/>
                    <a:pt x="308" y="1747"/>
                  </a:cubicBezTo>
                  <a:lnTo>
                    <a:pt x="308" y="1739"/>
                  </a:lnTo>
                  <a:cubicBezTo>
                    <a:pt x="300" y="1739"/>
                    <a:pt x="308" y="1739"/>
                    <a:pt x="308" y="1732"/>
                  </a:cubicBezTo>
                  <a:cubicBezTo>
                    <a:pt x="308" y="1732"/>
                    <a:pt x="308" y="1732"/>
                    <a:pt x="308" y="1723"/>
                  </a:cubicBezTo>
                  <a:cubicBezTo>
                    <a:pt x="308" y="1723"/>
                    <a:pt x="308" y="1716"/>
                    <a:pt x="300" y="1716"/>
                  </a:cubicBezTo>
                  <a:cubicBezTo>
                    <a:pt x="292" y="1708"/>
                    <a:pt x="284" y="1700"/>
                    <a:pt x="277" y="1700"/>
                  </a:cubicBezTo>
                  <a:cubicBezTo>
                    <a:pt x="269" y="1692"/>
                    <a:pt x="261" y="1692"/>
                    <a:pt x="269" y="1684"/>
                  </a:cubicBezTo>
                  <a:cubicBezTo>
                    <a:pt x="269" y="1676"/>
                    <a:pt x="269" y="1676"/>
                    <a:pt x="269" y="1676"/>
                  </a:cubicBezTo>
                  <a:cubicBezTo>
                    <a:pt x="269" y="1668"/>
                    <a:pt x="277" y="1645"/>
                    <a:pt x="277" y="1613"/>
                  </a:cubicBezTo>
                  <a:cubicBezTo>
                    <a:pt x="277" y="1605"/>
                    <a:pt x="277" y="1597"/>
                    <a:pt x="284" y="1589"/>
                  </a:cubicBezTo>
                  <a:cubicBezTo>
                    <a:pt x="284" y="1581"/>
                    <a:pt x="300" y="1581"/>
                    <a:pt x="308" y="1581"/>
                  </a:cubicBezTo>
                  <a:cubicBezTo>
                    <a:pt x="308" y="1581"/>
                    <a:pt x="308" y="1581"/>
                    <a:pt x="316" y="1581"/>
                  </a:cubicBezTo>
                  <a:cubicBezTo>
                    <a:pt x="316" y="1581"/>
                    <a:pt x="324" y="1581"/>
                    <a:pt x="332" y="1581"/>
                  </a:cubicBezTo>
                  <a:cubicBezTo>
                    <a:pt x="340" y="1565"/>
                    <a:pt x="340" y="1526"/>
                    <a:pt x="340" y="1510"/>
                  </a:cubicBezTo>
                  <a:cubicBezTo>
                    <a:pt x="332" y="1479"/>
                    <a:pt x="324" y="1439"/>
                    <a:pt x="332" y="1399"/>
                  </a:cubicBezTo>
                  <a:cubicBezTo>
                    <a:pt x="340" y="1360"/>
                    <a:pt x="371" y="1328"/>
                    <a:pt x="387" y="1312"/>
                  </a:cubicBezTo>
                  <a:cubicBezTo>
                    <a:pt x="387" y="1305"/>
                    <a:pt x="387" y="1305"/>
                    <a:pt x="387" y="1305"/>
                  </a:cubicBezTo>
                  <a:cubicBezTo>
                    <a:pt x="403" y="1289"/>
                    <a:pt x="419" y="1241"/>
                    <a:pt x="419" y="1194"/>
                  </a:cubicBezTo>
                  <a:cubicBezTo>
                    <a:pt x="411" y="1186"/>
                    <a:pt x="411" y="1178"/>
                    <a:pt x="411" y="1178"/>
                  </a:cubicBezTo>
                  <a:cubicBezTo>
                    <a:pt x="403" y="1178"/>
                    <a:pt x="403" y="1178"/>
                    <a:pt x="395" y="1186"/>
                  </a:cubicBezTo>
                  <a:cubicBezTo>
                    <a:pt x="387" y="1194"/>
                    <a:pt x="371" y="1194"/>
                    <a:pt x="364" y="1194"/>
                  </a:cubicBezTo>
                  <a:cubicBezTo>
                    <a:pt x="355" y="1194"/>
                    <a:pt x="355" y="1194"/>
                    <a:pt x="355" y="1194"/>
                  </a:cubicBezTo>
                  <a:cubicBezTo>
                    <a:pt x="332" y="1194"/>
                    <a:pt x="324" y="1178"/>
                    <a:pt x="316" y="1162"/>
                  </a:cubicBezTo>
                  <a:cubicBezTo>
                    <a:pt x="308" y="1146"/>
                    <a:pt x="292" y="1123"/>
                    <a:pt x="269" y="1115"/>
                  </a:cubicBezTo>
                  <a:cubicBezTo>
                    <a:pt x="245" y="1091"/>
                    <a:pt x="245" y="1083"/>
                    <a:pt x="245" y="1068"/>
                  </a:cubicBezTo>
                  <a:cubicBezTo>
                    <a:pt x="253" y="1052"/>
                    <a:pt x="253" y="1044"/>
                    <a:pt x="253" y="1028"/>
                  </a:cubicBezTo>
                  <a:cubicBezTo>
                    <a:pt x="245" y="988"/>
                    <a:pt x="237" y="988"/>
                    <a:pt x="213" y="973"/>
                  </a:cubicBezTo>
                  <a:cubicBezTo>
                    <a:pt x="205" y="965"/>
                    <a:pt x="205" y="965"/>
                    <a:pt x="197" y="957"/>
                  </a:cubicBezTo>
                  <a:cubicBezTo>
                    <a:pt x="166" y="941"/>
                    <a:pt x="166" y="917"/>
                    <a:pt x="174" y="901"/>
                  </a:cubicBezTo>
                  <a:cubicBezTo>
                    <a:pt x="174" y="886"/>
                    <a:pt x="174" y="870"/>
                    <a:pt x="174" y="862"/>
                  </a:cubicBezTo>
                  <a:cubicBezTo>
                    <a:pt x="166" y="838"/>
                    <a:pt x="158" y="838"/>
                    <a:pt x="142" y="830"/>
                  </a:cubicBezTo>
                  <a:cubicBezTo>
                    <a:pt x="134" y="830"/>
                    <a:pt x="118" y="822"/>
                    <a:pt x="111" y="815"/>
                  </a:cubicBezTo>
                  <a:cubicBezTo>
                    <a:pt x="102" y="806"/>
                    <a:pt x="95" y="799"/>
                    <a:pt x="95" y="791"/>
                  </a:cubicBezTo>
                  <a:cubicBezTo>
                    <a:pt x="79" y="783"/>
                    <a:pt x="63" y="767"/>
                    <a:pt x="63" y="743"/>
                  </a:cubicBezTo>
                  <a:cubicBezTo>
                    <a:pt x="63" y="728"/>
                    <a:pt x="71" y="720"/>
                    <a:pt x="71" y="704"/>
                  </a:cubicBezTo>
                  <a:cubicBezTo>
                    <a:pt x="79" y="680"/>
                    <a:pt x="79" y="664"/>
                    <a:pt x="79" y="641"/>
                  </a:cubicBezTo>
                  <a:cubicBezTo>
                    <a:pt x="79" y="617"/>
                    <a:pt x="55" y="577"/>
                    <a:pt x="31" y="546"/>
                  </a:cubicBezTo>
                  <a:cubicBezTo>
                    <a:pt x="24" y="522"/>
                    <a:pt x="8" y="506"/>
                    <a:pt x="8" y="490"/>
                  </a:cubicBezTo>
                  <a:cubicBezTo>
                    <a:pt x="0" y="475"/>
                    <a:pt x="8" y="451"/>
                    <a:pt x="8" y="427"/>
                  </a:cubicBezTo>
                  <a:cubicBezTo>
                    <a:pt x="16" y="419"/>
                    <a:pt x="16" y="403"/>
                    <a:pt x="16" y="395"/>
                  </a:cubicBezTo>
                  <a:cubicBezTo>
                    <a:pt x="24" y="364"/>
                    <a:pt x="39" y="277"/>
                    <a:pt x="55" y="237"/>
                  </a:cubicBezTo>
                  <a:cubicBezTo>
                    <a:pt x="71" y="198"/>
                    <a:pt x="71" y="95"/>
                    <a:pt x="71" y="71"/>
                  </a:cubicBezTo>
                  <a:cubicBezTo>
                    <a:pt x="71" y="56"/>
                    <a:pt x="79" y="32"/>
                    <a:pt x="79" y="8"/>
                  </a:cubicBezTo>
                  <a:cubicBezTo>
                    <a:pt x="79" y="0"/>
                    <a:pt x="79" y="0"/>
                    <a:pt x="79" y="0"/>
                  </a:cubicBezTo>
                  <a:cubicBezTo>
                    <a:pt x="87" y="8"/>
                    <a:pt x="87" y="8"/>
                    <a:pt x="87" y="8"/>
                  </a:cubicBezTo>
                  <a:cubicBezTo>
                    <a:pt x="1391" y="261"/>
                    <a:pt x="2656" y="443"/>
                    <a:pt x="3842" y="530"/>
                  </a:cubicBezTo>
                  <a:cubicBezTo>
                    <a:pt x="3850" y="530"/>
                    <a:pt x="3850" y="530"/>
                    <a:pt x="3850" y="530"/>
                  </a:cubicBezTo>
                  <a:cubicBezTo>
                    <a:pt x="3707" y="2388"/>
                    <a:pt x="3707" y="2388"/>
                    <a:pt x="3707" y="2388"/>
                  </a:cubicBezTo>
                  <a:cubicBezTo>
                    <a:pt x="3700" y="2388"/>
                    <a:pt x="3700" y="2388"/>
                    <a:pt x="3700" y="2388"/>
                  </a:cubicBezTo>
                  <a:cubicBezTo>
                    <a:pt x="3692" y="2388"/>
                    <a:pt x="3668" y="2396"/>
                    <a:pt x="3644" y="2396"/>
                  </a:cubicBezTo>
                  <a:close/>
                  <a:moveTo>
                    <a:pt x="1391" y="2143"/>
                  </a:moveTo>
                  <a:lnTo>
                    <a:pt x="1391" y="2143"/>
                  </a:lnTo>
                  <a:cubicBezTo>
                    <a:pt x="1391" y="2143"/>
                    <a:pt x="1447" y="2150"/>
                    <a:pt x="1565" y="2158"/>
                  </a:cubicBezTo>
                  <a:cubicBezTo>
                    <a:pt x="2047" y="2222"/>
                    <a:pt x="3328" y="2388"/>
                    <a:pt x="3644" y="2388"/>
                  </a:cubicBezTo>
                  <a:cubicBezTo>
                    <a:pt x="3668" y="2388"/>
                    <a:pt x="3684" y="2380"/>
                    <a:pt x="3700" y="2380"/>
                  </a:cubicBezTo>
                  <a:cubicBezTo>
                    <a:pt x="3842" y="538"/>
                    <a:pt x="3842" y="538"/>
                    <a:pt x="3842" y="538"/>
                  </a:cubicBezTo>
                  <a:cubicBezTo>
                    <a:pt x="2656" y="451"/>
                    <a:pt x="1391" y="269"/>
                    <a:pt x="87" y="16"/>
                  </a:cubicBezTo>
                  <a:cubicBezTo>
                    <a:pt x="79" y="32"/>
                    <a:pt x="79" y="63"/>
                    <a:pt x="79" y="71"/>
                  </a:cubicBezTo>
                  <a:cubicBezTo>
                    <a:pt x="79" y="103"/>
                    <a:pt x="79" y="198"/>
                    <a:pt x="63" y="237"/>
                  </a:cubicBezTo>
                  <a:cubicBezTo>
                    <a:pt x="47" y="277"/>
                    <a:pt x="31" y="364"/>
                    <a:pt x="24" y="395"/>
                  </a:cubicBezTo>
                  <a:cubicBezTo>
                    <a:pt x="24" y="403"/>
                    <a:pt x="24" y="419"/>
                    <a:pt x="16" y="427"/>
                  </a:cubicBezTo>
                  <a:cubicBezTo>
                    <a:pt x="8" y="451"/>
                    <a:pt x="8" y="467"/>
                    <a:pt x="16" y="490"/>
                  </a:cubicBezTo>
                  <a:cubicBezTo>
                    <a:pt x="16" y="506"/>
                    <a:pt x="31" y="522"/>
                    <a:pt x="39" y="538"/>
                  </a:cubicBezTo>
                  <a:cubicBezTo>
                    <a:pt x="63" y="577"/>
                    <a:pt x="87" y="617"/>
                    <a:pt x="87" y="641"/>
                  </a:cubicBezTo>
                  <a:cubicBezTo>
                    <a:pt x="87" y="664"/>
                    <a:pt x="87" y="680"/>
                    <a:pt x="79" y="704"/>
                  </a:cubicBezTo>
                  <a:cubicBezTo>
                    <a:pt x="71" y="720"/>
                    <a:pt x="71" y="735"/>
                    <a:pt x="71" y="743"/>
                  </a:cubicBezTo>
                  <a:cubicBezTo>
                    <a:pt x="71" y="767"/>
                    <a:pt x="79" y="775"/>
                    <a:pt x="95" y="791"/>
                  </a:cubicBezTo>
                  <a:cubicBezTo>
                    <a:pt x="102" y="791"/>
                    <a:pt x="111" y="799"/>
                    <a:pt x="118" y="806"/>
                  </a:cubicBezTo>
                  <a:cubicBezTo>
                    <a:pt x="126" y="822"/>
                    <a:pt x="134" y="822"/>
                    <a:pt x="142" y="822"/>
                  </a:cubicBezTo>
                  <a:cubicBezTo>
                    <a:pt x="158" y="830"/>
                    <a:pt x="174" y="830"/>
                    <a:pt x="182" y="862"/>
                  </a:cubicBezTo>
                  <a:cubicBezTo>
                    <a:pt x="182" y="870"/>
                    <a:pt x="182" y="886"/>
                    <a:pt x="182" y="901"/>
                  </a:cubicBezTo>
                  <a:cubicBezTo>
                    <a:pt x="174" y="917"/>
                    <a:pt x="174" y="941"/>
                    <a:pt x="197" y="949"/>
                  </a:cubicBezTo>
                  <a:cubicBezTo>
                    <a:pt x="205" y="957"/>
                    <a:pt x="213" y="957"/>
                    <a:pt x="221" y="965"/>
                  </a:cubicBezTo>
                  <a:cubicBezTo>
                    <a:pt x="245" y="981"/>
                    <a:pt x="253" y="988"/>
                    <a:pt x="261" y="1028"/>
                  </a:cubicBezTo>
                  <a:cubicBezTo>
                    <a:pt x="261" y="1044"/>
                    <a:pt x="261" y="1059"/>
                    <a:pt x="253" y="1068"/>
                  </a:cubicBezTo>
                  <a:cubicBezTo>
                    <a:pt x="253" y="1083"/>
                    <a:pt x="253" y="1083"/>
                    <a:pt x="277" y="1107"/>
                  </a:cubicBezTo>
                  <a:cubicBezTo>
                    <a:pt x="300" y="1123"/>
                    <a:pt x="308" y="1139"/>
                    <a:pt x="324" y="1154"/>
                  </a:cubicBezTo>
                  <a:cubicBezTo>
                    <a:pt x="332" y="1170"/>
                    <a:pt x="340" y="1186"/>
                    <a:pt x="355" y="1186"/>
                  </a:cubicBezTo>
                  <a:cubicBezTo>
                    <a:pt x="355" y="1194"/>
                    <a:pt x="355" y="1194"/>
                    <a:pt x="364" y="1194"/>
                  </a:cubicBezTo>
                  <a:cubicBezTo>
                    <a:pt x="371" y="1194"/>
                    <a:pt x="379" y="1186"/>
                    <a:pt x="387" y="1178"/>
                  </a:cubicBezTo>
                  <a:cubicBezTo>
                    <a:pt x="395" y="1178"/>
                    <a:pt x="403" y="1170"/>
                    <a:pt x="411" y="1170"/>
                  </a:cubicBezTo>
                  <a:cubicBezTo>
                    <a:pt x="419" y="1170"/>
                    <a:pt x="419" y="1186"/>
                    <a:pt x="419" y="1194"/>
                  </a:cubicBezTo>
                  <a:cubicBezTo>
                    <a:pt x="427" y="1233"/>
                    <a:pt x="411" y="1289"/>
                    <a:pt x="395" y="1312"/>
                  </a:cubicBezTo>
                  <a:cubicBezTo>
                    <a:pt x="387" y="1312"/>
                    <a:pt x="387" y="1312"/>
                    <a:pt x="387" y="1312"/>
                  </a:cubicBezTo>
                  <a:cubicBezTo>
                    <a:pt x="371" y="1336"/>
                    <a:pt x="348" y="1368"/>
                    <a:pt x="340" y="1399"/>
                  </a:cubicBezTo>
                  <a:cubicBezTo>
                    <a:pt x="332" y="1439"/>
                    <a:pt x="340" y="1479"/>
                    <a:pt x="348" y="1502"/>
                  </a:cubicBezTo>
                  <a:cubicBezTo>
                    <a:pt x="348" y="1526"/>
                    <a:pt x="348" y="1565"/>
                    <a:pt x="332" y="1581"/>
                  </a:cubicBezTo>
                  <a:cubicBezTo>
                    <a:pt x="332" y="1589"/>
                    <a:pt x="324" y="1589"/>
                    <a:pt x="324" y="1589"/>
                  </a:cubicBezTo>
                  <a:cubicBezTo>
                    <a:pt x="316" y="1589"/>
                    <a:pt x="316" y="1589"/>
                    <a:pt x="316" y="1589"/>
                  </a:cubicBezTo>
                  <a:cubicBezTo>
                    <a:pt x="308" y="1589"/>
                    <a:pt x="308" y="1589"/>
                    <a:pt x="308" y="1589"/>
                  </a:cubicBezTo>
                  <a:cubicBezTo>
                    <a:pt x="300" y="1589"/>
                    <a:pt x="292" y="1589"/>
                    <a:pt x="284" y="1597"/>
                  </a:cubicBezTo>
                  <a:cubicBezTo>
                    <a:pt x="284" y="1597"/>
                    <a:pt x="284" y="1605"/>
                    <a:pt x="284" y="1613"/>
                  </a:cubicBezTo>
                  <a:cubicBezTo>
                    <a:pt x="284" y="1645"/>
                    <a:pt x="277" y="1668"/>
                    <a:pt x="269" y="1684"/>
                  </a:cubicBezTo>
                  <a:lnTo>
                    <a:pt x="269" y="1684"/>
                  </a:lnTo>
                  <a:cubicBezTo>
                    <a:pt x="269" y="1692"/>
                    <a:pt x="269" y="1692"/>
                    <a:pt x="277" y="1692"/>
                  </a:cubicBezTo>
                  <a:cubicBezTo>
                    <a:pt x="284" y="1700"/>
                    <a:pt x="292" y="1700"/>
                    <a:pt x="308" y="1708"/>
                  </a:cubicBezTo>
                  <a:cubicBezTo>
                    <a:pt x="316" y="1716"/>
                    <a:pt x="316" y="1723"/>
                    <a:pt x="316" y="1723"/>
                  </a:cubicBezTo>
                  <a:cubicBezTo>
                    <a:pt x="316" y="1732"/>
                    <a:pt x="316" y="1732"/>
                    <a:pt x="316" y="1739"/>
                  </a:cubicBezTo>
                  <a:cubicBezTo>
                    <a:pt x="316" y="1732"/>
                    <a:pt x="324" y="1732"/>
                    <a:pt x="332" y="1732"/>
                  </a:cubicBezTo>
                  <a:cubicBezTo>
                    <a:pt x="395" y="1723"/>
                    <a:pt x="411" y="1716"/>
                    <a:pt x="435" y="1692"/>
                  </a:cubicBezTo>
                  <a:cubicBezTo>
                    <a:pt x="450" y="1676"/>
                    <a:pt x="482" y="1660"/>
                    <a:pt x="498" y="1660"/>
                  </a:cubicBezTo>
                  <a:cubicBezTo>
                    <a:pt x="506" y="1660"/>
                    <a:pt x="522" y="1668"/>
                    <a:pt x="522" y="1684"/>
                  </a:cubicBezTo>
                  <a:cubicBezTo>
                    <a:pt x="522" y="1708"/>
                    <a:pt x="522" y="1723"/>
                    <a:pt x="514" y="1739"/>
                  </a:cubicBezTo>
                  <a:cubicBezTo>
                    <a:pt x="506" y="1755"/>
                    <a:pt x="506" y="1779"/>
                    <a:pt x="514" y="1795"/>
                  </a:cubicBezTo>
                  <a:cubicBezTo>
                    <a:pt x="514" y="1803"/>
                    <a:pt x="514" y="1803"/>
                    <a:pt x="514" y="1810"/>
                  </a:cubicBezTo>
                  <a:cubicBezTo>
                    <a:pt x="529" y="1842"/>
                    <a:pt x="537" y="1866"/>
                    <a:pt x="561" y="1898"/>
                  </a:cubicBezTo>
                  <a:cubicBezTo>
                    <a:pt x="593" y="1937"/>
                    <a:pt x="593" y="1976"/>
                    <a:pt x="585" y="2024"/>
                  </a:cubicBezTo>
                  <a:cubicBezTo>
                    <a:pt x="577" y="2032"/>
                    <a:pt x="577" y="2040"/>
                    <a:pt x="569" y="2048"/>
                  </a:cubicBezTo>
                  <a:cubicBezTo>
                    <a:pt x="569" y="2063"/>
                    <a:pt x="561" y="2071"/>
                    <a:pt x="561" y="2079"/>
                  </a:cubicBezTo>
                  <a:cubicBezTo>
                    <a:pt x="569" y="2087"/>
                    <a:pt x="577" y="2095"/>
                    <a:pt x="601" y="2095"/>
                  </a:cubicBezTo>
                  <a:cubicBezTo>
                    <a:pt x="656" y="2111"/>
                    <a:pt x="672" y="2127"/>
                    <a:pt x="672" y="2174"/>
                  </a:cubicBezTo>
                  <a:cubicBezTo>
                    <a:pt x="672" y="2214"/>
                    <a:pt x="695" y="2277"/>
                    <a:pt x="703" y="2293"/>
                  </a:cubicBezTo>
                  <a:cubicBezTo>
                    <a:pt x="711" y="2300"/>
                    <a:pt x="711" y="2309"/>
                    <a:pt x="711" y="2316"/>
                  </a:cubicBezTo>
                  <a:cubicBezTo>
                    <a:pt x="719" y="2324"/>
                    <a:pt x="719" y="2332"/>
                    <a:pt x="727" y="2332"/>
                  </a:cubicBezTo>
                  <a:cubicBezTo>
                    <a:pt x="727" y="2332"/>
                    <a:pt x="727" y="2332"/>
                    <a:pt x="735" y="2324"/>
                  </a:cubicBezTo>
                  <a:cubicBezTo>
                    <a:pt x="743" y="2316"/>
                    <a:pt x="743" y="2309"/>
                    <a:pt x="743" y="2309"/>
                  </a:cubicBezTo>
                  <a:cubicBezTo>
                    <a:pt x="759" y="2285"/>
                    <a:pt x="767" y="2277"/>
                    <a:pt x="790" y="2285"/>
                  </a:cubicBezTo>
                  <a:cubicBezTo>
                    <a:pt x="806" y="2293"/>
                    <a:pt x="814" y="2293"/>
                    <a:pt x="822" y="2300"/>
                  </a:cubicBezTo>
                  <a:cubicBezTo>
                    <a:pt x="838" y="2309"/>
                    <a:pt x="846" y="2309"/>
                    <a:pt x="861" y="2309"/>
                  </a:cubicBezTo>
                  <a:cubicBezTo>
                    <a:pt x="877" y="2316"/>
                    <a:pt x="885" y="2300"/>
                    <a:pt x="901" y="2293"/>
                  </a:cubicBezTo>
                  <a:cubicBezTo>
                    <a:pt x="901" y="2293"/>
                    <a:pt x="909" y="2285"/>
                    <a:pt x="917" y="2285"/>
                  </a:cubicBezTo>
                  <a:lnTo>
                    <a:pt x="917" y="2285"/>
                  </a:lnTo>
                  <a:cubicBezTo>
                    <a:pt x="925" y="2277"/>
                    <a:pt x="933" y="2277"/>
                    <a:pt x="948" y="2277"/>
                  </a:cubicBezTo>
                  <a:cubicBezTo>
                    <a:pt x="956" y="2277"/>
                    <a:pt x="972" y="2277"/>
                    <a:pt x="988" y="2293"/>
                  </a:cubicBezTo>
                  <a:cubicBezTo>
                    <a:pt x="1012" y="2309"/>
                    <a:pt x="1028" y="2316"/>
                    <a:pt x="1051" y="2316"/>
                  </a:cubicBezTo>
                  <a:cubicBezTo>
                    <a:pt x="1059" y="2316"/>
                    <a:pt x="1059" y="2316"/>
                    <a:pt x="1067" y="2316"/>
                  </a:cubicBezTo>
                  <a:cubicBezTo>
                    <a:pt x="1083" y="2309"/>
                    <a:pt x="1091" y="2309"/>
                    <a:pt x="1091" y="2309"/>
                  </a:cubicBezTo>
                  <a:cubicBezTo>
                    <a:pt x="1091" y="2300"/>
                    <a:pt x="1099" y="2300"/>
                    <a:pt x="1099" y="2300"/>
                  </a:cubicBezTo>
                  <a:cubicBezTo>
                    <a:pt x="1107" y="2300"/>
                    <a:pt x="1114" y="2300"/>
                    <a:pt x="1122" y="2309"/>
                  </a:cubicBezTo>
                  <a:cubicBezTo>
                    <a:pt x="1146" y="2324"/>
                    <a:pt x="1138" y="2340"/>
                    <a:pt x="1138" y="2348"/>
                  </a:cubicBezTo>
                  <a:cubicBezTo>
                    <a:pt x="1146" y="2348"/>
                    <a:pt x="1146" y="2340"/>
                    <a:pt x="1154" y="2332"/>
                  </a:cubicBezTo>
                  <a:cubicBezTo>
                    <a:pt x="1178" y="2316"/>
                    <a:pt x="1186" y="2285"/>
                    <a:pt x="1194" y="2269"/>
                  </a:cubicBezTo>
                  <a:cubicBezTo>
                    <a:pt x="1201" y="2245"/>
                    <a:pt x="1209" y="2237"/>
                    <a:pt x="1217" y="2237"/>
                  </a:cubicBezTo>
                  <a:cubicBezTo>
                    <a:pt x="1225" y="2237"/>
                    <a:pt x="1225" y="2237"/>
                    <a:pt x="1225" y="2237"/>
                  </a:cubicBezTo>
                  <a:cubicBezTo>
                    <a:pt x="1233" y="2237"/>
                    <a:pt x="1241" y="2245"/>
                    <a:pt x="1241" y="2245"/>
                  </a:cubicBezTo>
                  <a:cubicBezTo>
                    <a:pt x="1272" y="2261"/>
                    <a:pt x="1288" y="2269"/>
                    <a:pt x="1296" y="2309"/>
                  </a:cubicBezTo>
                  <a:cubicBezTo>
                    <a:pt x="1304" y="2340"/>
                    <a:pt x="1312" y="2356"/>
                    <a:pt x="1336" y="2364"/>
                  </a:cubicBezTo>
                  <a:cubicBezTo>
                    <a:pt x="1360" y="2190"/>
                    <a:pt x="1360" y="2190"/>
                    <a:pt x="1360" y="2190"/>
                  </a:cubicBezTo>
                  <a:cubicBezTo>
                    <a:pt x="1360" y="2182"/>
                    <a:pt x="1367" y="2143"/>
                    <a:pt x="1391" y="214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43" name="Freeform 289"/>
            <p:cNvSpPr>
              <a:spLocks noChangeArrowheads="1"/>
            </p:cNvSpPr>
            <p:nvPr/>
          </p:nvSpPr>
          <p:spPr bwMode="auto">
            <a:xfrm>
              <a:off x="14709279" y="5358915"/>
              <a:ext cx="1382306" cy="1127183"/>
            </a:xfrm>
            <a:custGeom>
              <a:avLst/>
              <a:gdLst>
                <a:gd name="T0" fmla="*/ 316 w 2626"/>
                <a:gd name="T1" fmla="*/ 0 h 2143"/>
                <a:gd name="T2" fmla="*/ 316 w 2626"/>
                <a:gd name="T3" fmla="*/ 0 h 2143"/>
                <a:gd name="T4" fmla="*/ 292 w 2626"/>
                <a:gd name="T5" fmla="*/ 47 h 2143"/>
                <a:gd name="T6" fmla="*/ 71 w 2626"/>
                <a:gd name="T7" fmla="*/ 1407 h 2143"/>
                <a:gd name="T8" fmla="*/ 0 w 2626"/>
                <a:gd name="T9" fmla="*/ 1857 h 2143"/>
                <a:gd name="T10" fmla="*/ 696 w 2626"/>
                <a:gd name="T11" fmla="*/ 1944 h 2143"/>
                <a:gd name="T12" fmla="*/ 719 w 2626"/>
                <a:gd name="T13" fmla="*/ 1968 h 2143"/>
                <a:gd name="T14" fmla="*/ 719 w 2626"/>
                <a:gd name="T15" fmla="*/ 1944 h 2143"/>
                <a:gd name="T16" fmla="*/ 2498 w 2626"/>
                <a:gd name="T17" fmla="*/ 2142 h 2143"/>
                <a:gd name="T18" fmla="*/ 2625 w 2626"/>
                <a:gd name="T19" fmla="*/ 245 h 2143"/>
                <a:gd name="T20" fmla="*/ 316 w 2626"/>
                <a:gd name="T21" fmla="*/ 0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6" h="2143">
                  <a:moveTo>
                    <a:pt x="316" y="0"/>
                  </a:moveTo>
                  <a:lnTo>
                    <a:pt x="316" y="0"/>
                  </a:lnTo>
                  <a:cubicBezTo>
                    <a:pt x="292" y="0"/>
                    <a:pt x="292" y="47"/>
                    <a:pt x="292" y="47"/>
                  </a:cubicBezTo>
                  <a:cubicBezTo>
                    <a:pt x="71" y="1407"/>
                    <a:pt x="71" y="1407"/>
                    <a:pt x="71" y="1407"/>
                  </a:cubicBezTo>
                  <a:cubicBezTo>
                    <a:pt x="0" y="1857"/>
                    <a:pt x="0" y="1857"/>
                    <a:pt x="0" y="1857"/>
                  </a:cubicBezTo>
                  <a:cubicBezTo>
                    <a:pt x="696" y="1944"/>
                    <a:pt x="696" y="1944"/>
                    <a:pt x="696" y="1944"/>
                  </a:cubicBezTo>
                  <a:cubicBezTo>
                    <a:pt x="719" y="1968"/>
                    <a:pt x="719" y="1968"/>
                    <a:pt x="719" y="1968"/>
                  </a:cubicBezTo>
                  <a:cubicBezTo>
                    <a:pt x="719" y="1944"/>
                    <a:pt x="719" y="1944"/>
                    <a:pt x="719" y="1944"/>
                  </a:cubicBezTo>
                  <a:cubicBezTo>
                    <a:pt x="719" y="1944"/>
                    <a:pt x="1771" y="2087"/>
                    <a:pt x="2498" y="2142"/>
                  </a:cubicBezTo>
                  <a:cubicBezTo>
                    <a:pt x="2625" y="245"/>
                    <a:pt x="2625" y="245"/>
                    <a:pt x="2625" y="245"/>
                  </a:cubicBezTo>
                  <a:cubicBezTo>
                    <a:pt x="2411" y="276"/>
                    <a:pt x="340" y="0"/>
                    <a:pt x="316" y="0"/>
                  </a:cubicBezTo>
                </a:path>
              </a:pathLst>
            </a:custGeom>
            <a:solidFill>
              <a:schemeClr val="accent2"/>
            </a:solidFill>
            <a:ln>
              <a:solidFill>
                <a:schemeClr val="bg2"/>
              </a:solidFill>
            </a:ln>
            <a:effectLst/>
          </p:spPr>
          <p:txBody>
            <a:bodyPr wrap="none" anchor="ctr"/>
            <a:lstStyle/>
            <a:p>
              <a:endParaRPr lang="en-US" sz="2701" dirty="0">
                <a:latin typeface="Lato Light"/>
              </a:endParaRPr>
            </a:p>
          </p:txBody>
        </p:sp>
        <p:sp>
          <p:nvSpPr>
            <p:cNvPr id="744" name="Freeform 290"/>
            <p:cNvSpPr>
              <a:spLocks noChangeArrowheads="1"/>
            </p:cNvSpPr>
            <p:nvPr/>
          </p:nvSpPr>
          <p:spPr bwMode="auto">
            <a:xfrm>
              <a:off x="14709279" y="5358915"/>
              <a:ext cx="1384626" cy="1131821"/>
            </a:xfrm>
            <a:custGeom>
              <a:avLst/>
              <a:gdLst>
                <a:gd name="T0" fmla="*/ 2498 w 2633"/>
                <a:gd name="T1" fmla="*/ 2150 h 2151"/>
                <a:gd name="T2" fmla="*/ 2498 w 2633"/>
                <a:gd name="T3" fmla="*/ 2150 h 2151"/>
                <a:gd name="T4" fmla="*/ 2498 w 2633"/>
                <a:gd name="T5" fmla="*/ 2150 h 2151"/>
                <a:gd name="T6" fmla="*/ 719 w 2633"/>
                <a:gd name="T7" fmla="*/ 1944 h 2151"/>
                <a:gd name="T8" fmla="*/ 719 w 2633"/>
                <a:gd name="T9" fmla="*/ 1976 h 2151"/>
                <a:gd name="T10" fmla="*/ 696 w 2633"/>
                <a:gd name="T11" fmla="*/ 1944 h 2151"/>
                <a:gd name="T12" fmla="*/ 0 w 2633"/>
                <a:gd name="T13" fmla="*/ 1865 h 2151"/>
                <a:gd name="T14" fmla="*/ 63 w 2633"/>
                <a:gd name="T15" fmla="*/ 1407 h 2151"/>
                <a:gd name="T16" fmla="*/ 285 w 2633"/>
                <a:gd name="T17" fmla="*/ 47 h 2151"/>
                <a:gd name="T18" fmla="*/ 316 w 2633"/>
                <a:gd name="T19" fmla="*/ 0 h 2151"/>
                <a:gd name="T20" fmla="*/ 490 w 2633"/>
                <a:gd name="T21" fmla="*/ 15 h 2151"/>
                <a:gd name="T22" fmla="*/ 2569 w 2633"/>
                <a:gd name="T23" fmla="*/ 245 h 2151"/>
                <a:gd name="T24" fmla="*/ 2625 w 2633"/>
                <a:gd name="T25" fmla="*/ 237 h 2151"/>
                <a:gd name="T26" fmla="*/ 2632 w 2633"/>
                <a:gd name="T27" fmla="*/ 237 h 2151"/>
                <a:gd name="T28" fmla="*/ 2632 w 2633"/>
                <a:gd name="T29" fmla="*/ 245 h 2151"/>
                <a:gd name="T30" fmla="*/ 2498 w 2633"/>
                <a:gd name="T31" fmla="*/ 2150 h 2151"/>
                <a:gd name="T32" fmla="*/ 719 w 2633"/>
                <a:gd name="T33" fmla="*/ 1936 h 2151"/>
                <a:gd name="T34" fmla="*/ 719 w 2633"/>
                <a:gd name="T35" fmla="*/ 1936 h 2151"/>
                <a:gd name="T36" fmla="*/ 719 w 2633"/>
                <a:gd name="T37" fmla="*/ 1936 h 2151"/>
                <a:gd name="T38" fmla="*/ 2490 w 2633"/>
                <a:gd name="T39" fmla="*/ 2142 h 2151"/>
                <a:gd name="T40" fmla="*/ 2625 w 2633"/>
                <a:gd name="T41" fmla="*/ 245 h 2151"/>
                <a:gd name="T42" fmla="*/ 2569 w 2633"/>
                <a:gd name="T43" fmla="*/ 253 h 2151"/>
                <a:gd name="T44" fmla="*/ 490 w 2633"/>
                <a:gd name="T45" fmla="*/ 23 h 2151"/>
                <a:gd name="T46" fmla="*/ 316 w 2633"/>
                <a:gd name="T47" fmla="*/ 7 h 2151"/>
                <a:gd name="T48" fmla="*/ 292 w 2633"/>
                <a:gd name="T49" fmla="*/ 47 h 2151"/>
                <a:gd name="T50" fmla="*/ 71 w 2633"/>
                <a:gd name="T51" fmla="*/ 1407 h 2151"/>
                <a:gd name="T52" fmla="*/ 8 w 2633"/>
                <a:gd name="T53" fmla="*/ 1857 h 2151"/>
                <a:gd name="T54" fmla="*/ 696 w 2633"/>
                <a:gd name="T55" fmla="*/ 1936 h 2151"/>
                <a:gd name="T56" fmla="*/ 712 w 2633"/>
                <a:gd name="T57" fmla="*/ 1960 h 2151"/>
                <a:gd name="T58" fmla="*/ 719 w 2633"/>
                <a:gd name="T59" fmla="*/ 193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3" h="2151">
                  <a:moveTo>
                    <a:pt x="2498" y="2150"/>
                  </a:moveTo>
                  <a:lnTo>
                    <a:pt x="2498" y="2150"/>
                  </a:lnTo>
                  <a:lnTo>
                    <a:pt x="2498" y="2150"/>
                  </a:lnTo>
                  <a:cubicBezTo>
                    <a:pt x="1795" y="2087"/>
                    <a:pt x="790" y="1960"/>
                    <a:pt x="719" y="1944"/>
                  </a:cubicBezTo>
                  <a:cubicBezTo>
                    <a:pt x="719" y="1976"/>
                    <a:pt x="719" y="1976"/>
                    <a:pt x="719" y="1976"/>
                  </a:cubicBezTo>
                  <a:cubicBezTo>
                    <a:pt x="696" y="1944"/>
                    <a:pt x="696" y="1944"/>
                    <a:pt x="696" y="1944"/>
                  </a:cubicBezTo>
                  <a:cubicBezTo>
                    <a:pt x="0" y="1865"/>
                    <a:pt x="0" y="1865"/>
                    <a:pt x="0" y="1865"/>
                  </a:cubicBezTo>
                  <a:cubicBezTo>
                    <a:pt x="63" y="1407"/>
                    <a:pt x="63" y="1407"/>
                    <a:pt x="63" y="1407"/>
                  </a:cubicBezTo>
                  <a:cubicBezTo>
                    <a:pt x="285" y="47"/>
                    <a:pt x="285" y="47"/>
                    <a:pt x="285" y="47"/>
                  </a:cubicBezTo>
                  <a:cubicBezTo>
                    <a:pt x="285" y="39"/>
                    <a:pt x="292" y="0"/>
                    <a:pt x="316" y="0"/>
                  </a:cubicBezTo>
                  <a:cubicBezTo>
                    <a:pt x="316" y="0"/>
                    <a:pt x="372" y="7"/>
                    <a:pt x="490" y="15"/>
                  </a:cubicBezTo>
                  <a:cubicBezTo>
                    <a:pt x="972" y="79"/>
                    <a:pt x="2253" y="245"/>
                    <a:pt x="2569" y="245"/>
                  </a:cubicBezTo>
                  <a:cubicBezTo>
                    <a:pt x="2593" y="245"/>
                    <a:pt x="2617" y="237"/>
                    <a:pt x="2625" y="237"/>
                  </a:cubicBezTo>
                  <a:cubicBezTo>
                    <a:pt x="2632" y="237"/>
                    <a:pt x="2632" y="237"/>
                    <a:pt x="2632" y="237"/>
                  </a:cubicBezTo>
                  <a:cubicBezTo>
                    <a:pt x="2632" y="245"/>
                    <a:pt x="2632" y="245"/>
                    <a:pt x="2632" y="245"/>
                  </a:cubicBezTo>
                  <a:lnTo>
                    <a:pt x="2498" y="2150"/>
                  </a:lnTo>
                  <a:close/>
                  <a:moveTo>
                    <a:pt x="719" y="1936"/>
                  </a:moveTo>
                  <a:lnTo>
                    <a:pt x="719" y="1936"/>
                  </a:lnTo>
                  <a:lnTo>
                    <a:pt x="719" y="1936"/>
                  </a:lnTo>
                  <a:cubicBezTo>
                    <a:pt x="727" y="1944"/>
                    <a:pt x="1771" y="2079"/>
                    <a:pt x="2490" y="2142"/>
                  </a:cubicBezTo>
                  <a:cubicBezTo>
                    <a:pt x="2625" y="245"/>
                    <a:pt x="2625" y="245"/>
                    <a:pt x="2625" y="245"/>
                  </a:cubicBezTo>
                  <a:cubicBezTo>
                    <a:pt x="2609" y="245"/>
                    <a:pt x="2593" y="253"/>
                    <a:pt x="2569" y="253"/>
                  </a:cubicBezTo>
                  <a:cubicBezTo>
                    <a:pt x="2253" y="253"/>
                    <a:pt x="972" y="86"/>
                    <a:pt x="490" y="23"/>
                  </a:cubicBezTo>
                  <a:cubicBezTo>
                    <a:pt x="387" y="15"/>
                    <a:pt x="316" y="7"/>
                    <a:pt x="316" y="7"/>
                  </a:cubicBezTo>
                  <a:cubicBezTo>
                    <a:pt x="300" y="7"/>
                    <a:pt x="292" y="39"/>
                    <a:pt x="292" y="47"/>
                  </a:cubicBezTo>
                  <a:cubicBezTo>
                    <a:pt x="71" y="1407"/>
                    <a:pt x="71" y="1407"/>
                    <a:pt x="71" y="1407"/>
                  </a:cubicBezTo>
                  <a:cubicBezTo>
                    <a:pt x="8" y="1857"/>
                    <a:pt x="8" y="1857"/>
                    <a:pt x="8" y="1857"/>
                  </a:cubicBezTo>
                  <a:cubicBezTo>
                    <a:pt x="696" y="1936"/>
                    <a:pt x="696" y="1936"/>
                    <a:pt x="696" y="1936"/>
                  </a:cubicBezTo>
                  <a:cubicBezTo>
                    <a:pt x="712" y="1960"/>
                    <a:pt x="712" y="1960"/>
                    <a:pt x="712" y="1960"/>
                  </a:cubicBezTo>
                  <a:lnTo>
                    <a:pt x="719" y="1936"/>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61" name="Freeform 307"/>
            <p:cNvSpPr>
              <a:spLocks noChangeArrowheads="1"/>
            </p:cNvSpPr>
            <p:nvPr/>
          </p:nvSpPr>
          <p:spPr bwMode="auto">
            <a:xfrm>
              <a:off x="16105501" y="4510049"/>
              <a:ext cx="1301131" cy="807118"/>
            </a:xfrm>
            <a:custGeom>
              <a:avLst/>
              <a:gdLst>
                <a:gd name="T0" fmla="*/ 2466 w 2475"/>
                <a:gd name="T1" fmla="*/ 1518 h 1534"/>
                <a:gd name="T2" fmla="*/ 2466 w 2475"/>
                <a:gd name="T3" fmla="*/ 1518 h 1534"/>
                <a:gd name="T4" fmla="*/ 2466 w 2475"/>
                <a:gd name="T5" fmla="*/ 1486 h 1534"/>
                <a:gd name="T6" fmla="*/ 2458 w 2475"/>
                <a:gd name="T7" fmla="*/ 1320 h 1534"/>
                <a:gd name="T8" fmla="*/ 2411 w 2475"/>
                <a:gd name="T9" fmla="*/ 1265 h 1534"/>
                <a:gd name="T10" fmla="*/ 2380 w 2475"/>
                <a:gd name="T11" fmla="*/ 1043 h 1534"/>
                <a:gd name="T12" fmla="*/ 2372 w 2475"/>
                <a:gd name="T13" fmla="*/ 893 h 1534"/>
                <a:gd name="T14" fmla="*/ 2372 w 2475"/>
                <a:gd name="T15" fmla="*/ 711 h 1534"/>
                <a:gd name="T16" fmla="*/ 2285 w 2475"/>
                <a:gd name="T17" fmla="*/ 466 h 1534"/>
                <a:gd name="T18" fmla="*/ 2301 w 2475"/>
                <a:gd name="T19" fmla="*/ 253 h 1534"/>
                <a:gd name="T20" fmla="*/ 2285 w 2475"/>
                <a:gd name="T21" fmla="*/ 174 h 1534"/>
                <a:gd name="T22" fmla="*/ 2253 w 2475"/>
                <a:gd name="T23" fmla="*/ 63 h 1534"/>
                <a:gd name="T24" fmla="*/ 111 w 2475"/>
                <a:gd name="T25" fmla="*/ 0 h 1534"/>
                <a:gd name="T26" fmla="*/ 0 w 2475"/>
                <a:gd name="T27" fmla="*/ 1423 h 1534"/>
                <a:gd name="T28" fmla="*/ 2466 w 2475"/>
                <a:gd name="T29" fmla="*/ 1518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5" h="1534">
                  <a:moveTo>
                    <a:pt x="2466" y="1518"/>
                  </a:moveTo>
                  <a:lnTo>
                    <a:pt x="2466" y="1518"/>
                  </a:lnTo>
                  <a:cubicBezTo>
                    <a:pt x="2466" y="1502"/>
                    <a:pt x="2474" y="1494"/>
                    <a:pt x="2466" y="1486"/>
                  </a:cubicBezTo>
                  <a:cubicBezTo>
                    <a:pt x="2458" y="1439"/>
                    <a:pt x="2474" y="1336"/>
                    <a:pt x="2458" y="1320"/>
                  </a:cubicBezTo>
                  <a:cubicBezTo>
                    <a:pt x="2443" y="1296"/>
                    <a:pt x="2411" y="1296"/>
                    <a:pt x="2411" y="1265"/>
                  </a:cubicBezTo>
                  <a:cubicBezTo>
                    <a:pt x="2411" y="1225"/>
                    <a:pt x="2380" y="1099"/>
                    <a:pt x="2380" y="1043"/>
                  </a:cubicBezTo>
                  <a:cubicBezTo>
                    <a:pt x="2380" y="996"/>
                    <a:pt x="2364" y="964"/>
                    <a:pt x="2372" y="893"/>
                  </a:cubicBezTo>
                  <a:cubicBezTo>
                    <a:pt x="2380" y="822"/>
                    <a:pt x="2396" y="743"/>
                    <a:pt x="2372" y="711"/>
                  </a:cubicBezTo>
                  <a:cubicBezTo>
                    <a:pt x="2356" y="680"/>
                    <a:pt x="2316" y="561"/>
                    <a:pt x="2285" y="466"/>
                  </a:cubicBezTo>
                  <a:cubicBezTo>
                    <a:pt x="2253" y="371"/>
                    <a:pt x="2293" y="269"/>
                    <a:pt x="2301" y="253"/>
                  </a:cubicBezTo>
                  <a:cubicBezTo>
                    <a:pt x="2309" y="229"/>
                    <a:pt x="2309" y="205"/>
                    <a:pt x="2285" y="174"/>
                  </a:cubicBezTo>
                  <a:cubicBezTo>
                    <a:pt x="2269" y="158"/>
                    <a:pt x="2253" y="103"/>
                    <a:pt x="2253" y="63"/>
                  </a:cubicBezTo>
                  <a:cubicBezTo>
                    <a:pt x="1542" y="79"/>
                    <a:pt x="814" y="55"/>
                    <a:pt x="111" y="0"/>
                  </a:cubicBezTo>
                  <a:cubicBezTo>
                    <a:pt x="0" y="1423"/>
                    <a:pt x="0" y="1423"/>
                    <a:pt x="0" y="1423"/>
                  </a:cubicBezTo>
                  <a:cubicBezTo>
                    <a:pt x="222" y="1439"/>
                    <a:pt x="1850" y="1533"/>
                    <a:pt x="2466" y="151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62" name="Freeform 308"/>
            <p:cNvSpPr>
              <a:spLocks noChangeArrowheads="1"/>
            </p:cNvSpPr>
            <p:nvPr/>
          </p:nvSpPr>
          <p:spPr bwMode="auto">
            <a:xfrm>
              <a:off x="16105501" y="4510049"/>
              <a:ext cx="1301131" cy="802480"/>
            </a:xfrm>
            <a:custGeom>
              <a:avLst/>
              <a:gdLst>
                <a:gd name="T0" fmla="*/ 2340 w 2475"/>
                <a:gd name="T1" fmla="*/ 1526 h 1527"/>
                <a:gd name="T2" fmla="*/ 2340 w 2475"/>
                <a:gd name="T3" fmla="*/ 1526 h 1527"/>
                <a:gd name="T4" fmla="*/ 2340 w 2475"/>
                <a:gd name="T5" fmla="*/ 1526 h 1527"/>
                <a:gd name="T6" fmla="*/ 0 w 2475"/>
                <a:gd name="T7" fmla="*/ 1431 h 1527"/>
                <a:gd name="T8" fmla="*/ 0 w 2475"/>
                <a:gd name="T9" fmla="*/ 1431 h 1527"/>
                <a:gd name="T10" fmla="*/ 111 w 2475"/>
                <a:gd name="T11" fmla="*/ 0 h 1527"/>
                <a:gd name="T12" fmla="*/ 111 w 2475"/>
                <a:gd name="T13" fmla="*/ 0 h 1527"/>
                <a:gd name="T14" fmla="*/ 1771 w 2475"/>
                <a:gd name="T15" fmla="*/ 63 h 1527"/>
                <a:gd name="T16" fmla="*/ 2253 w 2475"/>
                <a:gd name="T17" fmla="*/ 55 h 1527"/>
                <a:gd name="T18" fmla="*/ 2261 w 2475"/>
                <a:gd name="T19" fmla="*/ 55 h 1527"/>
                <a:gd name="T20" fmla="*/ 2261 w 2475"/>
                <a:gd name="T21" fmla="*/ 63 h 1527"/>
                <a:gd name="T22" fmla="*/ 2285 w 2475"/>
                <a:gd name="T23" fmla="*/ 174 h 1527"/>
                <a:gd name="T24" fmla="*/ 2301 w 2475"/>
                <a:gd name="T25" fmla="*/ 253 h 1527"/>
                <a:gd name="T26" fmla="*/ 2293 w 2475"/>
                <a:gd name="T27" fmla="*/ 466 h 1527"/>
                <a:gd name="T28" fmla="*/ 2380 w 2475"/>
                <a:gd name="T29" fmla="*/ 711 h 1527"/>
                <a:gd name="T30" fmla="*/ 2380 w 2475"/>
                <a:gd name="T31" fmla="*/ 893 h 1527"/>
                <a:gd name="T32" fmla="*/ 2380 w 2475"/>
                <a:gd name="T33" fmla="*/ 988 h 1527"/>
                <a:gd name="T34" fmla="*/ 2388 w 2475"/>
                <a:gd name="T35" fmla="*/ 1043 h 1527"/>
                <a:gd name="T36" fmla="*/ 2403 w 2475"/>
                <a:gd name="T37" fmla="*/ 1170 h 1527"/>
                <a:gd name="T38" fmla="*/ 2419 w 2475"/>
                <a:gd name="T39" fmla="*/ 1265 h 1527"/>
                <a:gd name="T40" fmla="*/ 2443 w 2475"/>
                <a:gd name="T41" fmla="*/ 1304 h 1527"/>
                <a:gd name="T42" fmla="*/ 2458 w 2475"/>
                <a:gd name="T43" fmla="*/ 1312 h 1527"/>
                <a:gd name="T44" fmla="*/ 2474 w 2475"/>
                <a:gd name="T45" fmla="*/ 1407 h 1527"/>
                <a:gd name="T46" fmla="*/ 2474 w 2475"/>
                <a:gd name="T47" fmla="*/ 1478 h 1527"/>
                <a:gd name="T48" fmla="*/ 2474 w 2475"/>
                <a:gd name="T49" fmla="*/ 1518 h 1527"/>
                <a:gd name="T50" fmla="*/ 2466 w 2475"/>
                <a:gd name="T51" fmla="*/ 1518 h 1527"/>
                <a:gd name="T52" fmla="*/ 2466 w 2475"/>
                <a:gd name="T53" fmla="*/ 1518 h 1527"/>
                <a:gd name="T54" fmla="*/ 2340 w 2475"/>
                <a:gd name="T55" fmla="*/ 1526 h 1527"/>
                <a:gd name="T56" fmla="*/ 8 w 2475"/>
                <a:gd name="T57" fmla="*/ 1423 h 1527"/>
                <a:gd name="T58" fmla="*/ 8 w 2475"/>
                <a:gd name="T59" fmla="*/ 1423 h 1527"/>
                <a:gd name="T60" fmla="*/ 2340 w 2475"/>
                <a:gd name="T61" fmla="*/ 1518 h 1527"/>
                <a:gd name="T62" fmla="*/ 2340 w 2475"/>
                <a:gd name="T63" fmla="*/ 1518 h 1527"/>
                <a:gd name="T64" fmla="*/ 2466 w 2475"/>
                <a:gd name="T65" fmla="*/ 1518 h 1527"/>
                <a:gd name="T66" fmla="*/ 2466 w 2475"/>
                <a:gd name="T67" fmla="*/ 1486 h 1527"/>
                <a:gd name="T68" fmla="*/ 2466 w 2475"/>
                <a:gd name="T69" fmla="*/ 1407 h 1527"/>
                <a:gd name="T70" fmla="*/ 2458 w 2475"/>
                <a:gd name="T71" fmla="*/ 1320 h 1527"/>
                <a:gd name="T72" fmla="*/ 2443 w 2475"/>
                <a:gd name="T73" fmla="*/ 1304 h 1527"/>
                <a:gd name="T74" fmla="*/ 2411 w 2475"/>
                <a:gd name="T75" fmla="*/ 1265 h 1527"/>
                <a:gd name="T76" fmla="*/ 2396 w 2475"/>
                <a:gd name="T77" fmla="*/ 1170 h 1527"/>
                <a:gd name="T78" fmla="*/ 2380 w 2475"/>
                <a:gd name="T79" fmla="*/ 1043 h 1527"/>
                <a:gd name="T80" fmla="*/ 2372 w 2475"/>
                <a:gd name="T81" fmla="*/ 996 h 1527"/>
                <a:gd name="T82" fmla="*/ 2372 w 2475"/>
                <a:gd name="T83" fmla="*/ 893 h 1527"/>
                <a:gd name="T84" fmla="*/ 2372 w 2475"/>
                <a:gd name="T85" fmla="*/ 711 h 1527"/>
                <a:gd name="T86" fmla="*/ 2285 w 2475"/>
                <a:gd name="T87" fmla="*/ 466 h 1527"/>
                <a:gd name="T88" fmla="*/ 2293 w 2475"/>
                <a:gd name="T89" fmla="*/ 245 h 1527"/>
                <a:gd name="T90" fmla="*/ 2285 w 2475"/>
                <a:gd name="T91" fmla="*/ 182 h 1527"/>
                <a:gd name="T92" fmla="*/ 2253 w 2475"/>
                <a:gd name="T93" fmla="*/ 63 h 1527"/>
                <a:gd name="T94" fmla="*/ 1771 w 2475"/>
                <a:gd name="T95" fmla="*/ 71 h 1527"/>
                <a:gd name="T96" fmla="*/ 119 w 2475"/>
                <a:gd name="T97" fmla="*/ 8 h 1527"/>
                <a:gd name="T98" fmla="*/ 8 w 2475"/>
                <a:gd name="T99" fmla="*/ 1423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5" h="1527">
                  <a:moveTo>
                    <a:pt x="2340" y="1526"/>
                  </a:moveTo>
                  <a:lnTo>
                    <a:pt x="2340" y="1526"/>
                  </a:lnTo>
                  <a:lnTo>
                    <a:pt x="2340" y="1526"/>
                  </a:lnTo>
                  <a:cubicBezTo>
                    <a:pt x="1652" y="1526"/>
                    <a:pt x="174" y="1439"/>
                    <a:pt x="0" y="1431"/>
                  </a:cubicBezTo>
                  <a:lnTo>
                    <a:pt x="0" y="1431"/>
                  </a:lnTo>
                  <a:cubicBezTo>
                    <a:pt x="111" y="0"/>
                    <a:pt x="111" y="0"/>
                    <a:pt x="111" y="0"/>
                  </a:cubicBezTo>
                  <a:lnTo>
                    <a:pt x="111" y="0"/>
                  </a:lnTo>
                  <a:cubicBezTo>
                    <a:pt x="688" y="39"/>
                    <a:pt x="1249" y="63"/>
                    <a:pt x="1771" y="63"/>
                  </a:cubicBezTo>
                  <a:cubicBezTo>
                    <a:pt x="1937" y="63"/>
                    <a:pt x="2095" y="63"/>
                    <a:pt x="2253" y="55"/>
                  </a:cubicBezTo>
                  <a:cubicBezTo>
                    <a:pt x="2261" y="55"/>
                    <a:pt x="2261" y="55"/>
                    <a:pt x="2261" y="55"/>
                  </a:cubicBezTo>
                  <a:cubicBezTo>
                    <a:pt x="2261" y="63"/>
                    <a:pt x="2261" y="63"/>
                    <a:pt x="2261" y="63"/>
                  </a:cubicBezTo>
                  <a:cubicBezTo>
                    <a:pt x="2261" y="103"/>
                    <a:pt x="2269" y="158"/>
                    <a:pt x="2285" y="174"/>
                  </a:cubicBezTo>
                  <a:cubicBezTo>
                    <a:pt x="2316" y="205"/>
                    <a:pt x="2309" y="229"/>
                    <a:pt x="2301" y="253"/>
                  </a:cubicBezTo>
                  <a:cubicBezTo>
                    <a:pt x="2301" y="253"/>
                    <a:pt x="2253" y="363"/>
                    <a:pt x="2293" y="466"/>
                  </a:cubicBezTo>
                  <a:cubicBezTo>
                    <a:pt x="2316" y="553"/>
                    <a:pt x="2364" y="672"/>
                    <a:pt x="2380" y="711"/>
                  </a:cubicBezTo>
                  <a:cubicBezTo>
                    <a:pt x="2396" y="743"/>
                    <a:pt x="2388" y="822"/>
                    <a:pt x="2380" y="893"/>
                  </a:cubicBezTo>
                  <a:cubicBezTo>
                    <a:pt x="2372" y="941"/>
                    <a:pt x="2380" y="964"/>
                    <a:pt x="2380" y="988"/>
                  </a:cubicBezTo>
                  <a:cubicBezTo>
                    <a:pt x="2388" y="1012"/>
                    <a:pt x="2388" y="1028"/>
                    <a:pt x="2388" y="1043"/>
                  </a:cubicBezTo>
                  <a:cubicBezTo>
                    <a:pt x="2388" y="1075"/>
                    <a:pt x="2396" y="1122"/>
                    <a:pt x="2403" y="1170"/>
                  </a:cubicBezTo>
                  <a:cubicBezTo>
                    <a:pt x="2411" y="1209"/>
                    <a:pt x="2419" y="1241"/>
                    <a:pt x="2419" y="1265"/>
                  </a:cubicBezTo>
                  <a:cubicBezTo>
                    <a:pt x="2419" y="1288"/>
                    <a:pt x="2427" y="1296"/>
                    <a:pt x="2443" y="1304"/>
                  </a:cubicBezTo>
                  <a:cubicBezTo>
                    <a:pt x="2451" y="1304"/>
                    <a:pt x="2458" y="1312"/>
                    <a:pt x="2458" y="1312"/>
                  </a:cubicBezTo>
                  <a:cubicBezTo>
                    <a:pt x="2474" y="1328"/>
                    <a:pt x="2474" y="1359"/>
                    <a:pt x="2474" y="1407"/>
                  </a:cubicBezTo>
                  <a:cubicBezTo>
                    <a:pt x="2466" y="1431"/>
                    <a:pt x="2466" y="1462"/>
                    <a:pt x="2474" y="1478"/>
                  </a:cubicBezTo>
                  <a:cubicBezTo>
                    <a:pt x="2474" y="1494"/>
                    <a:pt x="2474" y="1502"/>
                    <a:pt x="2474" y="1518"/>
                  </a:cubicBezTo>
                  <a:cubicBezTo>
                    <a:pt x="2466" y="1518"/>
                    <a:pt x="2466" y="1518"/>
                    <a:pt x="2466" y="1518"/>
                  </a:cubicBezTo>
                  <a:lnTo>
                    <a:pt x="2466" y="1518"/>
                  </a:lnTo>
                  <a:cubicBezTo>
                    <a:pt x="2427" y="1526"/>
                    <a:pt x="2388" y="1526"/>
                    <a:pt x="2340" y="1526"/>
                  </a:cubicBezTo>
                  <a:close/>
                  <a:moveTo>
                    <a:pt x="8" y="1423"/>
                  </a:moveTo>
                  <a:lnTo>
                    <a:pt x="8" y="1423"/>
                  </a:lnTo>
                  <a:cubicBezTo>
                    <a:pt x="190" y="1431"/>
                    <a:pt x="1660" y="1518"/>
                    <a:pt x="2340" y="1518"/>
                  </a:cubicBezTo>
                  <a:lnTo>
                    <a:pt x="2340" y="1518"/>
                  </a:lnTo>
                  <a:cubicBezTo>
                    <a:pt x="2388" y="1518"/>
                    <a:pt x="2427" y="1518"/>
                    <a:pt x="2466" y="1518"/>
                  </a:cubicBezTo>
                  <a:cubicBezTo>
                    <a:pt x="2466" y="1502"/>
                    <a:pt x="2466" y="1494"/>
                    <a:pt x="2466" y="1486"/>
                  </a:cubicBezTo>
                  <a:cubicBezTo>
                    <a:pt x="2458" y="1462"/>
                    <a:pt x="2458" y="1431"/>
                    <a:pt x="2466" y="1407"/>
                  </a:cubicBezTo>
                  <a:cubicBezTo>
                    <a:pt x="2466" y="1368"/>
                    <a:pt x="2466" y="1328"/>
                    <a:pt x="2458" y="1320"/>
                  </a:cubicBezTo>
                  <a:cubicBezTo>
                    <a:pt x="2450" y="1312"/>
                    <a:pt x="2443" y="1312"/>
                    <a:pt x="2443" y="1304"/>
                  </a:cubicBezTo>
                  <a:cubicBezTo>
                    <a:pt x="2427" y="1296"/>
                    <a:pt x="2411" y="1288"/>
                    <a:pt x="2411" y="1265"/>
                  </a:cubicBezTo>
                  <a:cubicBezTo>
                    <a:pt x="2411" y="1241"/>
                    <a:pt x="2403" y="1209"/>
                    <a:pt x="2396" y="1170"/>
                  </a:cubicBezTo>
                  <a:cubicBezTo>
                    <a:pt x="2388" y="1122"/>
                    <a:pt x="2380" y="1075"/>
                    <a:pt x="2380" y="1043"/>
                  </a:cubicBezTo>
                  <a:cubicBezTo>
                    <a:pt x="2380" y="1028"/>
                    <a:pt x="2380" y="1012"/>
                    <a:pt x="2372" y="996"/>
                  </a:cubicBezTo>
                  <a:cubicBezTo>
                    <a:pt x="2372" y="964"/>
                    <a:pt x="2364" y="941"/>
                    <a:pt x="2372" y="893"/>
                  </a:cubicBezTo>
                  <a:cubicBezTo>
                    <a:pt x="2380" y="830"/>
                    <a:pt x="2388" y="743"/>
                    <a:pt x="2372" y="711"/>
                  </a:cubicBezTo>
                  <a:cubicBezTo>
                    <a:pt x="2356" y="680"/>
                    <a:pt x="2309" y="553"/>
                    <a:pt x="2285" y="466"/>
                  </a:cubicBezTo>
                  <a:cubicBezTo>
                    <a:pt x="2245" y="363"/>
                    <a:pt x="2293" y="253"/>
                    <a:pt x="2293" y="245"/>
                  </a:cubicBezTo>
                  <a:cubicBezTo>
                    <a:pt x="2309" y="221"/>
                    <a:pt x="2301" y="198"/>
                    <a:pt x="2285" y="182"/>
                  </a:cubicBezTo>
                  <a:cubicBezTo>
                    <a:pt x="2269" y="158"/>
                    <a:pt x="2253" y="103"/>
                    <a:pt x="2253" y="63"/>
                  </a:cubicBezTo>
                  <a:cubicBezTo>
                    <a:pt x="2095" y="71"/>
                    <a:pt x="1937" y="71"/>
                    <a:pt x="1771" y="71"/>
                  </a:cubicBezTo>
                  <a:cubicBezTo>
                    <a:pt x="1249" y="71"/>
                    <a:pt x="688" y="47"/>
                    <a:pt x="119" y="8"/>
                  </a:cubicBezTo>
                  <a:lnTo>
                    <a:pt x="8" y="1423"/>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84" name="Freeform 330"/>
            <p:cNvSpPr>
              <a:spLocks noChangeArrowheads="1"/>
            </p:cNvSpPr>
            <p:nvPr/>
          </p:nvSpPr>
          <p:spPr bwMode="auto">
            <a:xfrm>
              <a:off x="16056796" y="5259184"/>
              <a:ext cx="1384625" cy="911488"/>
            </a:xfrm>
            <a:custGeom>
              <a:avLst/>
              <a:gdLst>
                <a:gd name="T0" fmla="*/ 1921 w 2633"/>
                <a:gd name="T1" fmla="*/ 1470 h 1732"/>
                <a:gd name="T2" fmla="*/ 1921 w 2633"/>
                <a:gd name="T3" fmla="*/ 1470 h 1732"/>
                <a:gd name="T4" fmla="*/ 1977 w 2633"/>
                <a:gd name="T5" fmla="*/ 1518 h 1732"/>
                <a:gd name="T6" fmla="*/ 2024 w 2633"/>
                <a:gd name="T7" fmla="*/ 1549 h 1732"/>
                <a:gd name="T8" fmla="*/ 2080 w 2633"/>
                <a:gd name="T9" fmla="*/ 1581 h 1732"/>
                <a:gd name="T10" fmla="*/ 2111 w 2633"/>
                <a:gd name="T11" fmla="*/ 1565 h 1732"/>
                <a:gd name="T12" fmla="*/ 2151 w 2633"/>
                <a:gd name="T13" fmla="*/ 1533 h 1732"/>
                <a:gd name="T14" fmla="*/ 2332 w 2633"/>
                <a:gd name="T15" fmla="*/ 1541 h 1732"/>
                <a:gd name="T16" fmla="*/ 2372 w 2633"/>
                <a:gd name="T17" fmla="*/ 1573 h 1732"/>
                <a:gd name="T18" fmla="*/ 2483 w 2633"/>
                <a:gd name="T19" fmla="*/ 1620 h 1732"/>
                <a:gd name="T20" fmla="*/ 2538 w 2633"/>
                <a:gd name="T21" fmla="*/ 1668 h 1732"/>
                <a:gd name="T22" fmla="*/ 2600 w 2633"/>
                <a:gd name="T23" fmla="*/ 1723 h 1732"/>
                <a:gd name="T24" fmla="*/ 2624 w 2633"/>
                <a:gd name="T25" fmla="*/ 1723 h 1732"/>
                <a:gd name="T26" fmla="*/ 2600 w 2633"/>
                <a:gd name="T27" fmla="*/ 1652 h 1732"/>
                <a:gd name="T28" fmla="*/ 2546 w 2633"/>
                <a:gd name="T29" fmla="*/ 1565 h 1732"/>
                <a:gd name="T30" fmla="*/ 2600 w 2633"/>
                <a:gd name="T31" fmla="*/ 1486 h 1732"/>
                <a:gd name="T32" fmla="*/ 2616 w 2633"/>
                <a:gd name="T33" fmla="*/ 1415 h 1732"/>
                <a:gd name="T34" fmla="*/ 2584 w 2633"/>
                <a:gd name="T35" fmla="*/ 1367 h 1732"/>
                <a:gd name="T36" fmla="*/ 2569 w 2633"/>
                <a:gd name="T37" fmla="*/ 1320 h 1732"/>
                <a:gd name="T38" fmla="*/ 2569 w 2633"/>
                <a:gd name="T39" fmla="*/ 1241 h 1732"/>
                <a:gd name="T40" fmla="*/ 2608 w 2633"/>
                <a:gd name="T41" fmla="*/ 1225 h 1732"/>
                <a:gd name="T42" fmla="*/ 2608 w 2633"/>
                <a:gd name="T43" fmla="*/ 371 h 1732"/>
                <a:gd name="T44" fmla="*/ 2553 w 2633"/>
                <a:gd name="T45" fmla="*/ 356 h 1732"/>
                <a:gd name="T46" fmla="*/ 2506 w 2633"/>
                <a:gd name="T47" fmla="*/ 316 h 1732"/>
                <a:gd name="T48" fmla="*/ 2483 w 2633"/>
                <a:gd name="T49" fmla="*/ 261 h 1732"/>
                <a:gd name="T50" fmla="*/ 2506 w 2633"/>
                <a:gd name="T51" fmla="*/ 197 h 1732"/>
                <a:gd name="T52" fmla="*/ 2561 w 2633"/>
                <a:gd name="T53" fmla="*/ 95 h 1732"/>
                <a:gd name="T54" fmla="*/ 95 w 2633"/>
                <a:gd name="T55" fmla="*/ 0 h 1732"/>
                <a:gd name="T56" fmla="*/ 64 w 2633"/>
                <a:gd name="T57" fmla="*/ 435 h 1732"/>
                <a:gd name="T58" fmla="*/ 0 w 2633"/>
                <a:gd name="T59" fmla="*/ 1375 h 1732"/>
                <a:gd name="T60" fmla="*/ 1921 w 2633"/>
                <a:gd name="T61" fmla="*/ 147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3" h="1732">
                  <a:moveTo>
                    <a:pt x="1921" y="1470"/>
                  </a:moveTo>
                  <a:lnTo>
                    <a:pt x="1921" y="1470"/>
                  </a:lnTo>
                  <a:cubicBezTo>
                    <a:pt x="1921" y="1470"/>
                    <a:pt x="1969" y="1494"/>
                    <a:pt x="1977" y="1518"/>
                  </a:cubicBezTo>
                  <a:cubicBezTo>
                    <a:pt x="1985" y="1533"/>
                    <a:pt x="1985" y="1549"/>
                    <a:pt x="2024" y="1549"/>
                  </a:cubicBezTo>
                  <a:cubicBezTo>
                    <a:pt x="2056" y="1557"/>
                    <a:pt x="2072" y="1573"/>
                    <a:pt x="2080" y="1581"/>
                  </a:cubicBezTo>
                  <a:cubicBezTo>
                    <a:pt x="2087" y="1597"/>
                    <a:pt x="2087" y="1589"/>
                    <a:pt x="2111" y="1565"/>
                  </a:cubicBezTo>
                  <a:cubicBezTo>
                    <a:pt x="2127" y="1541"/>
                    <a:pt x="2127" y="1526"/>
                    <a:pt x="2151" y="1533"/>
                  </a:cubicBezTo>
                  <a:cubicBezTo>
                    <a:pt x="2182" y="1533"/>
                    <a:pt x="2309" y="1518"/>
                    <a:pt x="2332" y="1541"/>
                  </a:cubicBezTo>
                  <a:cubicBezTo>
                    <a:pt x="2348" y="1557"/>
                    <a:pt x="2340" y="1573"/>
                    <a:pt x="2372" y="1573"/>
                  </a:cubicBezTo>
                  <a:cubicBezTo>
                    <a:pt x="2404" y="1573"/>
                    <a:pt x="2467" y="1597"/>
                    <a:pt x="2483" y="1620"/>
                  </a:cubicBezTo>
                  <a:cubicBezTo>
                    <a:pt x="2498" y="1644"/>
                    <a:pt x="2530" y="1668"/>
                    <a:pt x="2538" y="1668"/>
                  </a:cubicBezTo>
                  <a:cubicBezTo>
                    <a:pt x="2546" y="1668"/>
                    <a:pt x="2561" y="1731"/>
                    <a:pt x="2600" y="1723"/>
                  </a:cubicBezTo>
                  <a:cubicBezTo>
                    <a:pt x="2608" y="1723"/>
                    <a:pt x="2616" y="1723"/>
                    <a:pt x="2624" y="1723"/>
                  </a:cubicBezTo>
                  <a:cubicBezTo>
                    <a:pt x="2616" y="1707"/>
                    <a:pt x="2608" y="1684"/>
                    <a:pt x="2600" y="1652"/>
                  </a:cubicBezTo>
                  <a:cubicBezTo>
                    <a:pt x="2569" y="1597"/>
                    <a:pt x="2522" y="1613"/>
                    <a:pt x="2546" y="1565"/>
                  </a:cubicBezTo>
                  <a:cubicBezTo>
                    <a:pt x="2561" y="1526"/>
                    <a:pt x="2592" y="1541"/>
                    <a:pt x="2600" y="1486"/>
                  </a:cubicBezTo>
                  <a:cubicBezTo>
                    <a:pt x="2608" y="1439"/>
                    <a:pt x="2600" y="1439"/>
                    <a:pt x="2616" y="1415"/>
                  </a:cubicBezTo>
                  <a:cubicBezTo>
                    <a:pt x="2632" y="1391"/>
                    <a:pt x="2616" y="1383"/>
                    <a:pt x="2584" y="1367"/>
                  </a:cubicBezTo>
                  <a:cubicBezTo>
                    <a:pt x="2561" y="1352"/>
                    <a:pt x="2538" y="1336"/>
                    <a:pt x="2569" y="1320"/>
                  </a:cubicBezTo>
                  <a:cubicBezTo>
                    <a:pt x="2600" y="1304"/>
                    <a:pt x="2553" y="1265"/>
                    <a:pt x="2569" y="1241"/>
                  </a:cubicBezTo>
                  <a:cubicBezTo>
                    <a:pt x="2584" y="1217"/>
                    <a:pt x="2608" y="1225"/>
                    <a:pt x="2608" y="1225"/>
                  </a:cubicBezTo>
                  <a:cubicBezTo>
                    <a:pt x="2608" y="371"/>
                    <a:pt x="2608" y="371"/>
                    <a:pt x="2608" y="371"/>
                  </a:cubicBezTo>
                  <a:cubicBezTo>
                    <a:pt x="2608" y="371"/>
                    <a:pt x="2577" y="356"/>
                    <a:pt x="2553" y="356"/>
                  </a:cubicBezTo>
                  <a:cubicBezTo>
                    <a:pt x="2530" y="356"/>
                    <a:pt x="2506" y="347"/>
                    <a:pt x="2506" y="316"/>
                  </a:cubicBezTo>
                  <a:cubicBezTo>
                    <a:pt x="2506" y="276"/>
                    <a:pt x="2498" y="276"/>
                    <a:pt x="2483" y="261"/>
                  </a:cubicBezTo>
                  <a:cubicBezTo>
                    <a:pt x="2467" y="245"/>
                    <a:pt x="2475" y="213"/>
                    <a:pt x="2506" y="197"/>
                  </a:cubicBezTo>
                  <a:cubicBezTo>
                    <a:pt x="2530" y="190"/>
                    <a:pt x="2553" y="134"/>
                    <a:pt x="2561" y="95"/>
                  </a:cubicBezTo>
                  <a:cubicBezTo>
                    <a:pt x="1945" y="110"/>
                    <a:pt x="317" y="16"/>
                    <a:pt x="95" y="0"/>
                  </a:cubicBezTo>
                  <a:cubicBezTo>
                    <a:pt x="64" y="435"/>
                    <a:pt x="64" y="435"/>
                    <a:pt x="64" y="435"/>
                  </a:cubicBezTo>
                  <a:cubicBezTo>
                    <a:pt x="0" y="1375"/>
                    <a:pt x="0" y="1375"/>
                    <a:pt x="0" y="1375"/>
                  </a:cubicBezTo>
                  <a:cubicBezTo>
                    <a:pt x="222" y="1391"/>
                    <a:pt x="1542" y="1486"/>
                    <a:pt x="1921" y="147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85" name="Freeform 331"/>
            <p:cNvSpPr>
              <a:spLocks noChangeArrowheads="1"/>
            </p:cNvSpPr>
            <p:nvPr/>
          </p:nvSpPr>
          <p:spPr bwMode="auto">
            <a:xfrm>
              <a:off x="16056796" y="5259184"/>
              <a:ext cx="1384625" cy="911488"/>
            </a:xfrm>
            <a:custGeom>
              <a:avLst/>
              <a:gdLst>
                <a:gd name="T0" fmla="*/ 2592 w 2633"/>
                <a:gd name="T1" fmla="*/ 1731 h 1732"/>
                <a:gd name="T2" fmla="*/ 2538 w 2633"/>
                <a:gd name="T3" fmla="*/ 1668 h 1732"/>
                <a:gd name="T4" fmla="*/ 2372 w 2633"/>
                <a:gd name="T5" fmla="*/ 1581 h 1732"/>
                <a:gd name="T6" fmla="*/ 2324 w 2633"/>
                <a:gd name="T7" fmla="*/ 1541 h 1732"/>
                <a:gd name="T8" fmla="*/ 2206 w 2633"/>
                <a:gd name="T9" fmla="*/ 1533 h 1732"/>
                <a:gd name="T10" fmla="*/ 2119 w 2633"/>
                <a:gd name="T11" fmla="*/ 1557 h 1732"/>
                <a:gd name="T12" fmla="*/ 2087 w 2633"/>
                <a:gd name="T13" fmla="*/ 1597 h 1732"/>
                <a:gd name="T14" fmla="*/ 2072 w 2633"/>
                <a:gd name="T15" fmla="*/ 1581 h 1732"/>
                <a:gd name="T16" fmla="*/ 1977 w 2633"/>
                <a:gd name="T17" fmla="*/ 1526 h 1732"/>
                <a:gd name="T18" fmla="*/ 1913 w 2633"/>
                <a:gd name="T19" fmla="*/ 1470 h 1732"/>
                <a:gd name="T20" fmla="*/ 1803 w 2633"/>
                <a:gd name="T21" fmla="*/ 1470 h 1732"/>
                <a:gd name="T22" fmla="*/ 0 w 2633"/>
                <a:gd name="T23" fmla="*/ 1375 h 1732"/>
                <a:gd name="T24" fmla="*/ 95 w 2633"/>
                <a:gd name="T25" fmla="*/ 0 h 1732"/>
                <a:gd name="T26" fmla="*/ 2435 w 2633"/>
                <a:gd name="T27" fmla="*/ 95 h 1732"/>
                <a:gd name="T28" fmla="*/ 2569 w 2633"/>
                <a:gd name="T29" fmla="*/ 95 h 1732"/>
                <a:gd name="T30" fmla="*/ 2506 w 2633"/>
                <a:gd name="T31" fmla="*/ 205 h 1732"/>
                <a:gd name="T32" fmla="*/ 2483 w 2633"/>
                <a:gd name="T33" fmla="*/ 261 h 1732"/>
                <a:gd name="T34" fmla="*/ 2514 w 2633"/>
                <a:gd name="T35" fmla="*/ 316 h 1732"/>
                <a:gd name="T36" fmla="*/ 2608 w 2633"/>
                <a:gd name="T37" fmla="*/ 371 h 1732"/>
                <a:gd name="T38" fmla="*/ 2608 w 2633"/>
                <a:gd name="T39" fmla="*/ 1233 h 1732"/>
                <a:gd name="T40" fmla="*/ 2600 w 2633"/>
                <a:gd name="T41" fmla="*/ 1225 h 1732"/>
                <a:gd name="T42" fmla="*/ 2577 w 2633"/>
                <a:gd name="T43" fmla="*/ 1280 h 1732"/>
                <a:gd name="T44" fmla="*/ 2561 w 2633"/>
                <a:gd name="T45" fmla="*/ 1336 h 1732"/>
                <a:gd name="T46" fmla="*/ 2592 w 2633"/>
                <a:gd name="T47" fmla="*/ 1367 h 1732"/>
                <a:gd name="T48" fmla="*/ 2624 w 2633"/>
                <a:gd name="T49" fmla="*/ 1399 h 1732"/>
                <a:gd name="T50" fmla="*/ 2608 w 2633"/>
                <a:gd name="T51" fmla="*/ 1446 h 1732"/>
                <a:gd name="T52" fmla="*/ 2577 w 2633"/>
                <a:gd name="T53" fmla="*/ 1533 h 1732"/>
                <a:gd name="T54" fmla="*/ 2561 w 2633"/>
                <a:gd name="T55" fmla="*/ 1604 h 1732"/>
                <a:gd name="T56" fmla="*/ 2632 w 2633"/>
                <a:gd name="T57" fmla="*/ 1723 h 1732"/>
                <a:gd name="T58" fmla="*/ 2624 w 2633"/>
                <a:gd name="T59" fmla="*/ 1731 h 1732"/>
                <a:gd name="T60" fmla="*/ 2592 w 2633"/>
                <a:gd name="T61" fmla="*/ 1731 h 1732"/>
                <a:gd name="T62" fmla="*/ 2261 w 2633"/>
                <a:gd name="T63" fmla="*/ 1526 h 1732"/>
                <a:gd name="T64" fmla="*/ 2340 w 2633"/>
                <a:gd name="T65" fmla="*/ 1557 h 1732"/>
                <a:gd name="T66" fmla="*/ 2483 w 2633"/>
                <a:gd name="T67" fmla="*/ 1620 h 1732"/>
                <a:gd name="T68" fmla="*/ 2553 w 2633"/>
                <a:gd name="T69" fmla="*/ 1676 h 1732"/>
                <a:gd name="T70" fmla="*/ 2600 w 2633"/>
                <a:gd name="T71" fmla="*/ 1723 h 1732"/>
                <a:gd name="T72" fmla="*/ 2592 w 2633"/>
                <a:gd name="T73" fmla="*/ 1652 h 1732"/>
                <a:gd name="T74" fmla="*/ 2538 w 2633"/>
                <a:gd name="T75" fmla="*/ 1565 h 1732"/>
                <a:gd name="T76" fmla="*/ 2600 w 2633"/>
                <a:gd name="T77" fmla="*/ 1486 h 1732"/>
                <a:gd name="T78" fmla="*/ 2608 w 2633"/>
                <a:gd name="T79" fmla="*/ 1415 h 1732"/>
                <a:gd name="T80" fmla="*/ 2592 w 2633"/>
                <a:gd name="T81" fmla="*/ 1375 h 1732"/>
                <a:gd name="T82" fmla="*/ 2577 w 2633"/>
                <a:gd name="T83" fmla="*/ 1367 h 1732"/>
                <a:gd name="T84" fmla="*/ 2569 w 2633"/>
                <a:gd name="T85" fmla="*/ 1320 h 1732"/>
                <a:gd name="T86" fmla="*/ 2569 w 2633"/>
                <a:gd name="T87" fmla="*/ 1241 h 1732"/>
                <a:gd name="T88" fmla="*/ 2600 w 2633"/>
                <a:gd name="T89" fmla="*/ 371 h 1732"/>
                <a:gd name="T90" fmla="*/ 2506 w 2633"/>
                <a:gd name="T91" fmla="*/ 316 h 1732"/>
                <a:gd name="T92" fmla="*/ 2483 w 2633"/>
                <a:gd name="T93" fmla="*/ 269 h 1732"/>
                <a:gd name="T94" fmla="*/ 2498 w 2633"/>
                <a:gd name="T95" fmla="*/ 197 h 1732"/>
                <a:gd name="T96" fmla="*/ 2435 w 2633"/>
                <a:gd name="T97" fmla="*/ 103 h 1732"/>
                <a:gd name="T98" fmla="*/ 71 w 2633"/>
                <a:gd name="T99" fmla="*/ 435 h 1732"/>
                <a:gd name="T100" fmla="*/ 1803 w 2633"/>
                <a:gd name="T101" fmla="*/ 1462 h 1732"/>
                <a:gd name="T102" fmla="*/ 1921 w 2633"/>
                <a:gd name="T103" fmla="*/ 1462 h 1732"/>
                <a:gd name="T104" fmla="*/ 1921 w 2633"/>
                <a:gd name="T105" fmla="*/ 1462 h 1732"/>
                <a:gd name="T106" fmla="*/ 1977 w 2633"/>
                <a:gd name="T107" fmla="*/ 1518 h 1732"/>
                <a:gd name="T108" fmla="*/ 2080 w 2633"/>
                <a:gd name="T109" fmla="*/ 1581 h 1732"/>
                <a:gd name="T110" fmla="*/ 2087 w 2633"/>
                <a:gd name="T111" fmla="*/ 1589 h 1732"/>
                <a:gd name="T112" fmla="*/ 2111 w 2633"/>
                <a:gd name="T113" fmla="*/ 1549 h 1732"/>
                <a:gd name="T114" fmla="*/ 2198 w 2633"/>
                <a:gd name="T115" fmla="*/ 1526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3" h="1732">
                  <a:moveTo>
                    <a:pt x="2592" y="1731"/>
                  </a:moveTo>
                  <a:lnTo>
                    <a:pt x="2592" y="1731"/>
                  </a:lnTo>
                  <a:cubicBezTo>
                    <a:pt x="2569" y="1731"/>
                    <a:pt x="2553" y="1699"/>
                    <a:pt x="2546" y="1684"/>
                  </a:cubicBezTo>
                  <a:cubicBezTo>
                    <a:pt x="2546" y="1676"/>
                    <a:pt x="2538" y="1668"/>
                    <a:pt x="2538" y="1668"/>
                  </a:cubicBezTo>
                  <a:cubicBezTo>
                    <a:pt x="2530" y="1668"/>
                    <a:pt x="2498" y="1644"/>
                    <a:pt x="2483" y="1620"/>
                  </a:cubicBezTo>
                  <a:cubicBezTo>
                    <a:pt x="2467" y="1597"/>
                    <a:pt x="2404" y="1581"/>
                    <a:pt x="2372" y="1581"/>
                  </a:cubicBezTo>
                  <a:cubicBezTo>
                    <a:pt x="2348" y="1581"/>
                    <a:pt x="2348" y="1573"/>
                    <a:pt x="2340" y="1557"/>
                  </a:cubicBezTo>
                  <a:cubicBezTo>
                    <a:pt x="2332" y="1557"/>
                    <a:pt x="2332" y="1549"/>
                    <a:pt x="2324" y="1541"/>
                  </a:cubicBezTo>
                  <a:cubicBezTo>
                    <a:pt x="2324" y="1541"/>
                    <a:pt x="2309" y="1533"/>
                    <a:pt x="2261" y="1533"/>
                  </a:cubicBezTo>
                  <a:cubicBezTo>
                    <a:pt x="2245" y="1533"/>
                    <a:pt x="2222" y="1533"/>
                    <a:pt x="2206" y="1533"/>
                  </a:cubicBezTo>
                  <a:cubicBezTo>
                    <a:pt x="2182" y="1533"/>
                    <a:pt x="2158" y="1533"/>
                    <a:pt x="2151" y="1533"/>
                  </a:cubicBezTo>
                  <a:cubicBezTo>
                    <a:pt x="2135" y="1533"/>
                    <a:pt x="2127" y="1541"/>
                    <a:pt x="2119" y="1557"/>
                  </a:cubicBezTo>
                  <a:lnTo>
                    <a:pt x="2111" y="1565"/>
                  </a:lnTo>
                  <a:cubicBezTo>
                    <a:pt x="2095" y="1589"/>
                    <a:pt x="2095" y="1597"/>
                    <a:pt x="2087" y="1597"/>
                  </a:cubicBezTo>
                  <a:cubicBezTo>
                    <a:pt x="2080" y="1597"/>
                    <a:pt x="2080" y="1589"/>
                    <a:pt x="2080" y="1589"/>
                  </a:cubicBezTo>
                  <a:cubicBezTo>
                    <a:pt x="2080" y="1589"/>
                    <a:pt x="2072" y="1589"/>
                    <a:pt x="2072" y="1581"/>
                  </a:cubicBezTo>
                  <a:cubicBezTo>
                    <a:pt x="2064" y="1573"/>
                    <a:pt x="2048" y="1557"/>
                    <a:pt x="2016" y="1557"/>
                  </a:cubicBezTo>
                  <a:cubicBezTo>
                    <a:pt x="1985" y="1549"/>
                    <a:pt x="1977" y="1541"/>
                    <a:pt x="1977" y="1526"/>
                  </a:cubicBezTo>
                  <a:cubicBezTo>
                    <a:pt x="1969" y="1518"/>
                    <a:pt x="1969" y="1518"/>
                    <a:pt x="1969" y="1518"/>
                  </a:cubicBezTo>
                  <a:cubicBezTo>
                    <a:pt x="1961" y="1502"/>
                    <a:pt x="1921" y="1478"/>
                    <a:pt x="1913" y="1470"/>
                  </a:cubicBezTo>
                  <a:cubicBezTo>
                    <a:pt x="1890" y="1470"/>
                    <a:pt x="1850" y="1470"/>
                    <a:pt x="1803" y="1470"/>
                  </a:cubicBezTo>
                  <a:lnTo>
                    <a:pt x="1803" y="1470"/>
                  </a:lnTo>
                  <a:cubicBezTo>
                    <a:pt x="1328" y="1470"/>
                    <a:pt x="222" y="1391"/>
                    <a:pt x="0" y="1375"/>
                  </a:cubicBezTo>
                  <a:lnTo>
                    <a:pt x="0" y="1375"/>
                  </a:lnTo>
                  <a:cubicBezTo>
                    <a:pt x="64" y="435"/>
                    <a:pt x="64" y="435"/>
                    <a:pt x="64" y="435"/>
                  </a:cubicBezTo>
                  <a:cubicBezTo>
                    <a:pt x="95" y="0"/>
                    <a:pt x="95" y="0"/>
                    <a:pt x="95" y="0"/>
                  </a:cubicBezTo>
                  <a:lnTo>
                    <a:pt x="95" y="0"/>
                  </a:lnTo>
                  <a:cubicBezTo>
                    <a:pt x="269" y="8"/>
                    <a:pt x="1747" y="95"/>
                    <a:pt x="2435" y="95"/>
                  </a:cubicBezTo>
                  <a:cubicBezTo>
                    <a:pt x="2483" y="95"/>
                    <a:pt x="2522" y="95"/>
                    <a:pt x="2561" y="95"/>
                  </a:cubicBezTo>
                  <a:cubicBezTo>
                    <a:pt x="2569" y="95"/>
                    <a:pt x="2569" y="95"/>
                    <a:pt x="2569" y="95"/>
                  </a:cubicBezTo>
                  <a:lnTo>
                    <a:pt x="2569" y="95"/>
                  </a:lnTo>
                  <a:cubicBezTo>
                    <a:pt x="2553" y="142"/>
                    <a:pt x="2530" y="190"/>
                    <a:pt x="2506" y="205"/>
                  </a:cubicBezTo>
                  <a:cubicBezTo>
                    <a:pt x="2491" y="213"/>
                    <a:pt x="2483" y="221"/>
                    <a:pt x="2483" y="237"/>
                  </a:cubicBezTo>
                  <a:cubicBezTo>
                    <a:pt x="2475" y="245"/>
                    <a:pt x="2483" y="253"/>
                    <a:pt x="2483" y="261"/>
                  </a:cubicBezTo>
                  <a:cubicBezTo>
                    <a:pt x="2491" y="269"/>
                    <a:pt x="2491" y="269"/>
                    <a:pt x="2498" y="269"/>
                  </a:cubicBezTo>
                  <a:cubicBezTo>
                    <a:pt x="2506" y="276"/>
                    <a:pt x="2514" y="284"/>
                    <a:pt x="2514" y="316"/>
                  </a:cubicBezTo>
                  <a:cubicBezTo>
                    <a:pt x="2514" y="347"/>
                    <a:pt x="2530" y="347"/>
                    <a:pt x="2553" y="347"/>
                  </a:cubicBezTo>
                  <a:cubicBezTo>
                    <a:pt x="2577" y="347"/>
                    <a:pt x="2608" y="371"/>
                    <a:pt x="2608" y="371"/>
                  </a:cubicBezTo>
                  <a:lnTo>
                    <a:pt x="2608" y="371"/>
                  </a:lnTo>
                  <a:cubicBezTo>
                    <a:pt x="2608" y="1233"/>
                    <a:pt x="2608" y="1233"/>
                    <a:pt x="2608" y="1233"/>
                  </a:cubicBezTo>
                  <a:cubicBezTo>
                    <a:pt x="2600" y="1225"/>
                    <a:pt x="2600" y="1225"/>
                    <a:pt x="2600" y="1225"/>
                  </a:cubicBezTo>
                  <a:lnTo>
                    <a:pt x="2600" y="1225"/>
                  </a:lnTo>
                  <a:cubicBezTo>
                    <a:pt x="2592" y="1225"/>
                    <a:pt x="2584" y="1233"/>
                    <a:pt x="2577" y="1241"/>
                  </a:cubicBezTo>
                  <a:cubicBezTo>
                    <a:pt x="2569" y="1257"/>
                    <a:pt x="2569" y="1265"/>
                    <a:pt x="2577" y="1280"/>
                  </a:cubicBezTo>
                  <a:cubicBezTo>
                    <a:pt x="2584" y="1296"/>
                    <a:pt x="2584" y="1312"/>
                    <a:pt x="2569" y="1328"/>
                  </a:cubicBezTo>
                  <a:cubicBezTo>
                    <a:pt x="2561" y="1328"/>
                    <a:pt x="2561" y="1336"/>
                    <a:pt x="2561" y="1336"/>
                  </a:cubicBezTo>
                  <a:cubicBezTo>
                    <a:pt x="2561" y="1344"/>
                    <a:pt x="2569" y="1352"/>
                    <a:pt x="2584" y="1360"/>
                  </a:cubicBezTo>
                  <a:cubicBezTo>
                    <a:pt x="2584" y="1360"/>
                    <a:pt x="2584" y="1367"/>
                    <a:pt x="2592" y="1367"/>
                  </a:cubicBezTo>
                  <a:lnTo>
                    <a:pt x="2592" y="1367"/>
                  </a:lnTo>
                  <a:cubicBezTo>
                    <a:pt x="2608" y="1383"/>
                    <a:pt x="2624" y="1383"/>
                    <a:pt x="2624" y="1399"/>
                  </a:cubicBezTo>
                  <a:cubicBezTo>
                    <a:pt x="2624" y="1407"/>
                    <a:pt x="2624" y="1407"/>
                    <a:pt x="2616" y="1415"/>
                  </a:cubicBezTo>
                  <a:cubicBezTo>
                    <a:pt x="2608" y="1431"/>
                    <a:pt x="2608" y="1431"/>
                    <a:pt x="2608" y="1446"/>
                  </a:cubicBezTo>
                  <a:cubicBezTo>
                    <a:pt x="2608" y="1454"/>
                    <a:pt x="2608" y="1462"/>
                    <a:pt x="2608" y="1486"/>
                  </a:cubicBezTo>
                  <a:cubicBezTo>
                    <a:pt x="2600" y="1518"/>
                    <a:pt x="2584" y="1526"/>
                    <a:pt x="2577" y="1533"/>
                  </a:cubicBezTo>
                  <a:cubicBezTo>
                    <a:pt x="2561" y="1541"/>
                    <a:pt x="2553" y="1549"/>
                    <a:pt x="2546" y="1573"/>
                  </a:cubicBezTo>
                  <a:cubicBezTo>
                    <a:pt x="2538" y="1589"/>
                    <a:pt x="2546" y="1597"/>
                    <a:pt x="2561" y="1604"/>
                  </a:cubicBezTo>
                  <a:cubicBezTo>
                    <a:pt x="2569" y="1613"/>
                    <a:pt x="2584" y="1620"/>
                    <a:pt x="2600" y="1644"/>
                  </a:cubicBezTo>
                  <a:cubicBezTo>
                    <a:pt x="2616" y="1676"/>
                    <a:pt x="2624" y="1699"/>
                    <a:pt x="2632" y="1723"/>
                  </a:cubicBezTo>
                  <a:cubicBezTo>
                    <a:pt x="2632" y="1731"/>
                    <a:pt x="2632" y="1731"/>
                    <a:pt x="2632" y="1731"/>
                  </a:cubicBezTo>
                  <a:cubicBezTo>
                    <a:pt x="2624" y="1731"/>
                    <a:pt x="2624" y="1731"/>
                    <a:pt x="2624" y="1731"/>
                  </a:cubicBezTo>
                  <a:cubicBezTo>
                    <a:pt x="2616" y="1731"/>
                    <a:pt x="2608" y="1731"/>
                    <a:pt x="2600" y="1731"/>
                  </a:cubicBezTo>
                  <a:cubicBezTo>
                    <a:pt x="2600" y="1731"/>
                    <a:pt x="2600" y="1731"/>
                    <a:pt x="2592" y="1731"/>
                  </a:cubicBezTo>
                  <a:close/>
                  <a:moveTo>
                    <a:pt x="2261" y="1526"/>
                  </a:moveTo>
                  <a:lnTo>
                    <a:pt x="2261" y="1526"/>
                  </a:lnTo>
                  <a:cubicBezTo>
                    <a:pt x="2301" y="1526"/>
                    <a:pt x="2324" y="1526"/>
                    <a:pt x="2332" y="1533"/>
                  </a:cubicBezTo>
                  <a:cubicBezTo>
                    <a:pt x="2340" y="1541"/>
                    <a:pt x="2340" y="1549"/>
                    <a:pt x="2340" y="1557"/>
                  </a:cubicBezTo>
                  <a:cubicBezTo>
                    <a:pt x="2348" y="1565"/>
                    <a:pt x="2356" y="1573"/>
                    <a:pt x="2372" y="1573"/>
                  </a:cubicBezTo>
                  <a:cubicBezTo>
                    <a:pt x="2404" y="1573"/>
                    <a:pt x="2467" y="1589"/>
                    <a:pt x="2483" y="1620"/>
                  </a:cubicBezTo>
                  <a:cubicBezTo>
                    <a:pt x="2506" y="1644"/>
                    <a:pt x="2530" y="1660"/>
                    <a:pt x="2538" y="1660"/>
                  </a:cubicBezTo>
                  <a:cubicBezTo>
                    <a:pt x="2546" y="1660"/>
                    <a:pt x="2545" y="1668"/>
                    <a:pt x="2553" y="1676"/>
                  </a:cubicBezTo>
                  <a:cubicBezTo>
                    <a:pt x="2561" y="1699"/>
                    <a:pt x="2577" y="1723"/>
                    <a:pt x="2592" y="1723"/>
                  </a:cubicBezTo>
                  <a:cubicBezTo>
                    <a:pt x="2600" y="1723"/>
                    <a:pt x="2600" y="1723"/>
                    <a:pt x="2600" y="1723"/>
                  </a:cubicBezTo>
                  <a:cubicBezTo>
                    <a:pt x="2608" y="1723"/>
                    <a:pt x="2616" y="1723"/>
                    <a:pt x="2624" y="1723"/>
                  </a:cubicBezTo>
                  <a:cubicBezTo>
                    <a:pt x="2616" y="1699"/>
                    <a:pt x="2608" y="1676"/>
                    <a:pt x="2592" y="1652"/>
                  </a:cubicBezTo>
                  <a:cubicBezTo>
                    <a:pt x="2584" y="1628"/>
                    <a:pt x="2569" y="1613"/>
                    <a:pt x="2553" y="1604"/>
                  </a:cubicBezTo>
                  <a:cubicBezTo>
                    <a:pt x="2538" y="1597"/>
                    <a:pt x="2530" y="1589"/>
                    <a:pt x="2538" y="1565"/>
                  </a:cubicBezTo>
                  <a:cubicBezTo>
                    <a:pt x="2546" y="1549"/>
                    <a:pt x="2561" y="1541"/>
                    <a:pt x="2569" y="1533"/>
                  </a:cubicBezTo>
                  <a:cubicBezTo>
                    <a:pt x="2584" y="1518"/>
                    <a:pt x="2592" y="1510"/>
                    <a:pt x="2600" y="1486"/>
                  </a:cubicBezTo>
                  <a:cubicBezTo>
                    <a:pt x="2600" y="1462"/>
                    <a:pt x="2600" y="1454"/>
                    <a:pt x="2600" y="1446"/>
                  </a:cubicBezTo>
                  <a:cubicBezTo>
                    <a:pt x="2600" y="1431"/>
                    <a:pt x="2600" y="1423"/>
                    <a:pt x="2608" y="1415"/>
                  </a:cubicBezTo>
                  <a:cubicBezTo>
                    <a:pt x="2616" y="1407"/>
                    <a:pt x="2616" y="1399"/>
                    <a:pt x="2616" y="1399"/>
                  </a:cubicBezTo>
                  <a:cubicBezTo>
                    <a:pt x="2616" y="1391"/>
                    <a:pt x="2608" y="1383"/>
                    <a:pt x="2592" y="1375"/>
                  </a:cubicBezTo>
                  <a:cubicBezTo>
                    <a:pt x="2584" y="1375"/>
                    <a:pt x="2584" y="1375"/>
                    <a:pt x="2584" y="1375"/>
                  </a:cubicBezTo>
                  <a:cubicBezTo>
                    <a:pt x="2584" y="1367"/>
                    <a:pt x="2584" y="1367"/>
                    <a:pt x="2577" y="1367"/>
                  </a:cubicBezTo>
                  <a:cubicBezTo>
                    <a:pt x="2561" y="1360"/>
                    <a:pt x="2553" y="1352"/>
                    <a:pt x="2553" y="1336"/>
                  </a:cubicBezTo>
                  <a:cubicBezTo>
                    <a:pt x="2553" y="1328"/>
                    <a:pt x="2553" y="1328"/>
                    <a:pt x="2569" y="1320"/>
                  </a:cubicBezTo>
                  <a:cubicBezTo>
                    <a:pt x="2577" y="1312"/>
                    <a:pt x="2577" y="1304"/>
                    <a:pt x="2569" y="1280"/>
                  </a:cubicBezTo>
                  <a:cubicBezTo>
                    <a:pt x="2561" y="1265"/>
                    <a:pt x="2561" y="1249"/>
                    <a:pt x="2569" y="1241"/>
                  </a:cubicBezTo>
                  <a:cubicBezTo>
                    <a:pt x="2584" y="1217"/>
                    <a:pt x="2592" y="1217"/>
                    <a:pt x="2600" y="1217"/>
                  </a:cubicBezTo>
                  <a:cubicBezTo>
                    <a:pt x="2600" y="371"/>
                    <a:pt x="2600" y="371"/>
                    <a:pt x="2600" y="371"/>
                  </a:cubicBezTo>
                  <a:cubicBezTo>
                    <a:pt x="2592" y="371"/>
                    <a:pt x="2569" y="356"/>
                    <a:pt x="2553" y="356"/>
                  </a:cubicBezTo>
                  <a:cubicBezTo>
                    <a:pt x="2530" y="356"/>
                    <a:pt x="2506" y="347"/>
                    <a:pt x="2506" y="316"/>
                  </a:cubicBezTo>
                  <a:cubicBezTo>
                    <a:pt x="2506" y="292"/>
                    <a:pt x="2498" y="284"/>
                    <a:pt x="2491" y="276"/>
                  </a:cubicBezTo>
                  <a:lnTo>
                    <a:pt x="2483" y="269"/>
                  </a:lnTo>
                  <a:cubicBezTo>
                    <a:pt x="2475" y="253"/>
                    <a:pt x="2475" y="245"/>
                    <a:pt x="2475" y="229"/>
                  </a:cubicBezTo>
                  <a:cubicBezTo>
                    <a:pt x="2475" y="221"/>
                    <a:pt x="2491" y="205"/>
                    <a:pt x="2498" y="197"/>
                  </a:cubicBezTo>
                  <a:cubicBezTo>
                    <a:pt x="2522" y="182"/>
                    <a:pt x="2546" y="142"/>
                    <a:pt x="2561" y="95"/>
                  </a:cubicBezTo>
                  <a:cubicBezTo>
                    <a:pt x="2522" y="103"/>
                    <a:pt x="2483" y="103"/>
                    <a:pt x="2435" y="103"/>
                  </a:cubicBezTo>
                  <a:cubicBezTo>
                    <a:pt x="1755" y="103"/>
                    <a:pt x="285" y="16"/>
                    <a:pt x="103" y="8"/>
                  </a:cubicBezTo>
                  <a:cubicBezTo>
                    <a:pt x="71" y="435"/>
                    <a:pt x="71" y="435"/>
                    <a:pt x="71" y="435"/>
                  </a:cubicBezTo>
                  <a:cubicBezTo>
                    <a:pt x="8" y="1367"/>
                    <a:pt x="8" y="1367"/>
                    <a:pt x="8" y="1367"/>
                  </a:cubicBezTo>
                  <a:cubicBezTo>
                    <a:pt x="229" y="1383"/>
                    <a:pt x="1328" y="1462"/>
                    <a:pt x="1803" y="1462"/>
                  </a:cubicBezTo>
                  <a:lnTo>
                    <a:pt x="1803" y="1462"/>
                  </a:lnTo>
                  <a:cubicBezTo>
                    <a:pt x="1850" y="1462"/>
                    <a:pt x="1890" y="1462"/>
                    <a:pt x="1921" y="1462"/>
                  </a:cubicBezTo>
                  <a:lnTo>
                    <a:pt x="1921" y="1462"/>
                  </a:lnTo>
                  <a:lnTo>
                    <a:pt x="1921" y="1462"/>
                  </a:lnTo>
                  <a:cubicBezTo>
                    <a:pt x="1921" y="1462"/>
                    <a:pt x="1969" y="1494"/>
                    <a:pt x="1977" y="1518"/>
                  </a:cubicBezTo>
                  <a:lnTo>
                    <a:pt x="1977" y="1518"/>
                  </a:lnTo>
                  <a:cubicBezTo>
                    <a:pt x="1985" y="1533"/>
                    <a:pt x="1992" y="1541"/>
                    <a:pt x="2024" y="1549"/>
                  </a:cubicBezTo>
                  <a:cubicBezTo>
                    <a:pt x="2056" y="1549"/>
                    <a:pt x="2072" y="1565"/>
                    <a:pt x="2080" y="1581"/>
                  </a:cubicBezTo>
                  <a:lnTo>
                    <a:pt x="2080" y="1581"/>
                  </a:lnTo>
                  <a:lnTo>
                    <a:pt x="2087" y="1589"/>
                  </a:lnTo>
                  <a:cubicBezTo>
                    <a:pt x="2087" y="1589"/>
                    <a:pt x="2095" y="1573"/>
                    <a:pt x="2103" y="1565"/>
                  </a:cubicBezTo>
                  <a:cubicBezTo>
                    <a:pt x="2111" y="1557"/>
                    <a:pt x="2111" y="1557"/>
                    <a:pt x="2111" y="1549"/>
                  </a:cubicBezTo>
                  <a:cubicBezTo>
                    <a:pt x="2127" y="1533"/>
                    <a:pt x="2127" y="1526"/>
                    <a:pt x="2151" y="1526"/>
                  </a:cubicBezTo>
                  <a:cubicBezTo>
                    <a:pt x="2158" y="1526"/>
                    <a:pt x="2182" y="1526"/>
                    <a:pt x="2198" y="1526"/>
                  </a:cubicBezTo>
                  <a:cubicBezTo>
                    <a:pt x="2222" y="1526"/>
                    <a:pt x="2245" y="1526"/>
                    <a:pt x="2261" y="152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04" name="Freeform 350"/>
            <p:cNvSpPr>
              <a:spLocks noChangeArrowheads="1"/>
            </p:cNvSpPr>
            <p:nvPr/>
          </p:nvSpPr>
          <p:spPr bwMode="auto">
            <a:xfrm>
              <a:off x="16024326" y="5982808"/>
              <a:ext cx="1630471" cy="816396"/>
            </a:xfrm>
            <a:custGeom>
              <a:avLst/>
              <a:gdLst>
                <a:gd name="T0" fmla="*/ 3098 w 3099"/>
                <a:gd name="T1" fmla="*/ 1510 h 1551"/>
                <a:gd name="T2" fmla="*/ 3098 w 3099"/>
                <a:gd name="T3" fmla="*/ 1510 h 1551"/>
                <a:gd name="T4" fmla="*/ 3082 w 3099"/>
                <a:gd name="T5" fmla="*/ 1494 h 1551"/>
                <a:gd name="T6" fmla="*/ 3035 w 3099"/>
                <a:gd name="T7" fmla="*/ 1463 h 1551"/>
                <a:gd name="T8" fmla="*/ 3027 w 3099"/>
                <a:gd name="T9" fmla="*/ 1384 h 1551"/>
                <a:gd name="T10" fmla="*/ 2948 w 3099"/>
                <a:gd name="T11" fmla="*/ 1305 h 1551"/>
                <a:gd name="T12" fmla="*/ 2940 w 3099"/>
                <a:gd name="T13" fmla="*/ 1265 h 1551"/>
                <a:gd name="T14" fmla="*/ 2916 w 3099"/>
                <a:gd name="T15" fmla="*/ 1194 h 1551"/>
                <a:gd name="T16" fmla="*/ 2885 w 3099"/>
                <a:gd name="T17" fmla="*/ 1186 h 1551"/>
                <a:gd name="T18" fmla="*/ 2900 w 3099"/>
                <a:gd name="T19" fmla="*/ 1044 h 1551"/>
                <a:gd name="T20" fmla="*/ 2885 w 3099"/>
                <a:gd name="T21" fmla="*/ 988 h 1551"/>
                <a:gd name="T22" fmla="*/ 2885 w 3099"/>
                <a:gd name="T23" fmla="*/ 925 h 1551"/>
                <a:gd name="T24" fmla="*/ 2877 w 3099"/>
                <a:gd name="T25" fmla="*/ 878 h 1551"/>
                <a:gd name="T26" fmla="*/ 2853 w 3099"/>
                <a:gd name="T27" fmla="*/ 846 h 1551"/>
                <a:gd name="T28" fmla="*/ 2853 w 3099"/>
                <a:gd name="T29" fmla="*/ 807 h 1551"/>
                <a:gd name="T30" fmla="*/ 2821 w 3099"/>
                <a:gd name="T31" fmla="*/ 783 h 1551"/>
                <a:gd name="T32" fmla="*/ 2806 w 3099"/>
                <a:gd name="T33" fmla="*/ 767 h 1551"/>
                <a:gd name="T34" fmla="*/ 2790 w 3099"/>
                <a:gd name="T35" fmla="*/ 617 h 1551"/>
                <a:gd name="T36" fmla="*/ 2750 w 3099"/>
                <a:gd name="T37" fmla="*/ 530 h 1551"/>
                <a:gd name="T38" fmla="*/ 2719 w 3099"/>
                <a:gd name="T39" fmla="*/ 459 h 1551"/>
                <a:gd name="T40" fmla="*/ 2703 w 3099"/>
                <a:gd name="T41" fmla="*/ 380 h 1551"/>
                <a:gd name="T42" fmla="*/ 2687 w 3099"/>
                <a:gd name="T43" fmla="*/ 348 h 1551"/>
                <a:gd name="T44" fmla="*/ 2663 w 3099"/>
                <a:gd name="T45" fmla="*/ 348 h 1551"/>
                <a:gd name="T46" fmla="*/ 2601 w 3099"/>
                <a:gd name="T47" fmla="*/ 293 h 1551"/>
                <a:gd name="T48" fmla="*/ 2546 w 3099"/>
                <a:gd name="T49" fmla="*/ 245 h 1551"/>
                <a:gd name="T50" fmla="*/ 2435 w 3099"/>
                <a:gd name="T51" fmla="*/ 198 h 1551"/>
                <a:gd name="T52" fmla="*/ 2395 w 3099"/>
                <a:gd name="T53" fmla="*/ 166 h 1551"/>
                <a:gd name="T54" fmla="*/ 2214 w 3099"/>
                <a:gd name="T55" fmla="*/ 158 h 1551"/>
                <a:gd name="T56" fmla="*/ 2174 w 3099"/>
                <a:gd name="T57" fmla="*/ 190 h 1551"/>
                <a:gd name="T58" fmla="*/ 2143 w 3099"/>
                <a:gd name="T59" fmla="*/ 206 h 1551"/>
                <a:gd name="T60" fmla="*/ 2087 w 3099"/>
                <a:gd name="T61" fmla="*/ 174 h 1551"/>
                <a:gd name="T62" fmla="*/ 2040 w 3099"/>
                <a:gd name="T63" fmla="*/ 143 h 1551"/>
                <a:gd name="T64" fmla="*/ 1984 w 3099"/>
                <a:gd name="T65" fmla="*/ 95 h 1551"/>
                <a:gd name="T66" fmla="*/ 63 w 3099"/>
                <a:gd name="T67" fmla="*/ 0 h 1551"/>
                <a:gd name="T68" fmla="*/ 0 w 3099"/>
                <a:gd name="T69" fmla="*/ 957 h 1551"/>
                <a:gd name="T70" fmla="*/ 625 w 3099"/>
                <a:gd name="T71" fmla="*/ 981 h 1551"/>
                <a:gd name="T72" fmla="*/ 696 w 3099"/>
                <a:gd name="T73" fmla="*/ 1028 h 1551"/>
                <a:gd name="T74" fmla="*/ 680 w 3099"/>
                <a:gd name="T75" fmla="*/ 1463 h 1551"/>
                <a:gd name="T76" fmla="*/ 3098 w 3099"/>
                <a:gd name="T77" fmla="*/ 151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9" h="1551">
                  <a:moveTo>
                    <a:pt x="3098" y="1510"/>
                  </a:moveTo>
                  <a:lnTo>
                    <a:pt x="3098" y="1510"/>
                  </a:lnTo>
                  <a:cubicBezTo>
                    <a:pt x="3090" y="1502"/>
                    <a:pt x="3082" y="1502"/>
                    <a:pt x="3082" y="1494"/>
                  </a:cubicBezTo>
                  <a:cubicBezTo>
                    <a:pt x="3066" y="1486"/>
                    <a:pt x="3035" y="1494"/>
                    <a:pt x="3035" y="1463"/>
                  </a:cubicBezTo>
                  <a:cubicBezTo>
                    <a:pt x="3035" y="1431"/>
                    <a:pt x="3059" y="1415"/>
                    <a:pt x="3027" y="1384"/>
                  </a:cubicBezTo>
                  <a:cubicBezTo>
                    <a:pt x="2987" y="1352"/>
                    <a:pt x="2956" y="1336"/>
                    <a:pt x="2948" y="1305"/>
                  </a:cubicBezTo>
                  <a:cubicBezTo>
                    <a:pt x="2940" y="1265"/>
                    <a:pt x="2964" y="1297"/>
                    <a:pt x="2940" y="1265"/>
                  </a:cubicBezTo>
                  <a:cubicBezTo>
                    <a:pt x="2924" y="1241"/>
                    <a:pt x="2932" y="1194"/>
                    <a:pt x="2916" y="1194"/>
                  </a:cubicBezTo>
                  <a:cubicBezTo>
                    <a:pt x="2900" y="1194"/>
                    <a:pt x="2885" y="1210"/>
                    <a:pt x="2885" y="1186"/>
                  </a:cubicBezTo>
                  <a:cubicBezTo>
                    <a:pt x="2885" y="1162"/>
                    <a:pt x="2932" y="1083"/>
                    <a:pt x="2900" y="1044"/>
                  </a:cubicBezTo>
                  <a:cubicBezTo>
                    <a:pt x="2877" y="1012"/>
                    <a:pt x="2869" y="1012"/>
                    <a:pt x="2885" y="988"/>
                  </a:cubicBezTo>
                  <a:cubicBezTo>
                    <a:pt x="2900" y="965"/>
                    <a:pt x="2900" y="933"/>
                    <a:pt x="2885" y="925"/>
                  </a:cubicBezTo>
                  <a:cubicBezTo>
                    <a:pt x="2877" y="917"/>
                    <a:pt x="2877" y="902"/>
                    <a:pt x="2877" y="878"/>
                  </a:cubicBezTo>
                  <a:cubicBezTo>
                    <a:pt x="2885" y="862"/>
                    <a:pt x="2853" y="870"/>
                    <a:pt x="2853" y="846"/>
                  </a:cubicBezTo>
                  <a:cubicBezTo>
                    <a:pt x="2861" y="830"/>
                    <a:pt x="2853" y="807"/>
                    <a:pt x="2853" y="807"/>
                  </a:cubicBezTo>
                  <a:cubicBezTo>
                    <a:pt x="2853" y="807"/>
                    <a:pt x="2845" y="775"/>
                    <a:pt x="2821" y="783"/>
                  </a:cubicBezTo>
                  <a:cubicBezTo>
                    <a:pt x="2806" y="783"/>
                    <a:pt x="2806" y="783"/>
                    <a:pt x="2806" y="767"/>
                  </a:cubicBezTo>
                  <a:cubicBezTo>
                    <a:pt x="2806" y="744"/>
                    <a:pt x="2813" y="649"/>
                    <a:pt x="2790" y="617"/>
                  </a:cubicBezTo>
                  <a:cubicBezTo>
                    <a:pt x="2758" y="585"/>
                    <a:pt x="2766" y="554"/>
                    <a:pt x="2750" y="530"/>
                  </a:cubicBezTo>
                  <a:cubicBezTo>
                    <a:pt x="2726" y="498"/>
                    <a:pt x="2734" y="491"/>
                    <a:pt x="2719" y="459"/>
                  </a:cubicBezTo>
                  <a:cubicBezTo>
                    <a:pt x="2703" y="427"/>
                    <a:pt x="2711" y="396"/>
                    <a:pt x="2703" y="380"/>
                  </a:cubicBezTo>
                  <a:cubicBezTo>
                    <a:pt x="2695" y="372"/>
                    <a:pt x="2695" y="364"/>
                    <a:pt x="2687" y="348"/>
                  </a:cubicBezTo>
                  <a:cubicBezTo>
                    <a:pt x="2679" y="348"/>
                    <a:pt x="2671" y="348"/>
                    <a:pt x="2663" y="348"/>
                  </a:cubicBezTo>
                  <a:cubicBezTo>
                    <a:pt x="2624" y="356"/>
                    <a:pt x="2609" y="293"/>
                    <a:pt x="2601" y="293"/>
                  </a:cubicBezTo>
                  <a:cubicBezTo>
                    <a:pt x="2593" y="293"/>
                    <a:pt x="2561" y="269"/>
                    <a:pt x="2546" y="245"/>
                  </a:cubicBezTo>
                  <a:cubicBezTo>
                    <a:pt x="2530" y="222"/>
                    <a:pt x="2467" y="198"/>
                    <a:pt x="2435" y="198"/>
                  </a:cubicBezTo>
                  <a:cubicBezTo>
                    <a:pt x="2403" y="198"/>
                    <a:pt x="2411" y="182"/>
                    <a:pt x="2395" y="166"/>
                  </a:cubicBezTo>
                  <a:cubicBezTo>
                    <a:pt x="2372" y="143"/>
                    <a:pt x="2245" y="158"/>
                    <a:pt x="2214" y="158"/>
                  </a:cubicBezTo>
                  <a:cubicBezTo>
                    <a:pt x="2190" y="151"/>
                    <a:pt x="2190" y="166"/>
                    <a:pt x="2174" y="190"/>
                  </a:cubicBezTo>
                  <a:cubicBezTo>
                    <a:pt x="2150" y="214"/>
                    <a:pt x="2150" y="222"/>
                    <a:pt x="2143" y="206"/>
                  </a:cubicBezTo>
                  <a:cubicBezTo>
                    <a:pt x="2135" y="198"/>
                    <a:pt x="2119" y="182"/>
                    <a:pt x="2087" y="174"/>
                  </a:cubicBezTo>
                  <a:cubicBezTo>
                    <a:pt x="2048" y="174"/>
                    <a:pt x="2048" y="158"/>
                    <a:pt x="2040" y="143"/>
                  </a:cubicBezTo>
                  <a:cubicBezTo>
                    <a:pt x="2032" y="119"/>
                    <a:pt x="1984" y="95"/>
                    <a:pt x="1984" y="95"/>
                  </a:cubicBezTo>
                  <a:cubicBezTo>
                    <a:pt x="1605" y="111"/>
                    <a:pt x="285" y="16"/>
                    <a:pt x="63" y="0"/>
                  </a:cubicBezTo>
                  <a:cubicBezTo>
                    <a:pt x="0" y="957"/>
                    <a:pt x="0" y="957"/>
                    <a:pt x="0" y="957"/>
                  </a:cubicBezTo>
                  <a:cubicBezTo>
                    <a:pt x="285" y="981"/>
                    <a:pt x="514" y="996"/>
                    <a:pt x="625" y="981"/>
                  </a:cubicBezTo>
                  <a:cubicBezTo>
                    <a:pt x="625" y="981"/>
                    <a:pt x="688" y="965"/>
                    <a:pt x="696" y="1028"/>
                  </a:cubicBezTo>
                  <a:cubicBezTo>
                    <a:pt x="704" y="1044"/>
                    <a:pt x="696" y="1218"/>
                    <a:pt x="680" y="1463"/>
                  </a:cubicBezTo>
                  <a:cubicBezTo>
                    <a:pt x="909" y="1471"/>
                    <a:pt x="2474" y="1550"/>
                    <a:pt x="3098" y="151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05" name="Freeform 351"/>
            <p:cNvSpPr>
              <a:spLocks noChangeArrowheads="1"/>
            </p:cNvSpPr>
            <p:nvPr/>
          </p:nvSpPr>
          <p:spPr bwMode="auto">
            <a:xfrm>
              <a:off x="16019687" y="5978169"/>
              <a:ext cx="1637430" cy="807118"/>
            </a:xfrm>
            <a:custGeom>
              <a:avLst/>
              <a:gdLst>
                <a:gd name="T0" fmla="*/ 2648 w 3115"/>
                <a:gd name="T1" fmla="*/ 1534 h 1535"/>
                <a:gd name="T2" fmla="*/ 688 w 3115"/>
                <a:gd name="T3" fmla="*/ 1471 h 1535"/>
                <a:gd name="T4" fmla="*/ 633 w 3115"/>
                <a:gd name="T5" fmla="*/ 989 h 1535"/>
                <a:gd name="T6" fmla="*/ 0 w 3115"/>
                <a:gd name="T7" fmla="*/ 973 h 1535"/>
                <a:gd name="T8" fmla="*/ 71 w 3115"/>
                <a:gd name="T9" fmla="*/ 0 h 1535"/>
                <a:gd name="T10" fmla="*/ 1992 w 3115"/>
                <a:gd name="T11" fmla="*/ 95 h 1535"/>
                <a:gd name="T12" fmla="*/ 2048 w 3115"/>
                <a:gd name="T13" fmla="*/ 151 h 1535"/>
                <a:gd name="T14" fmla="*/ 2151 w 3115"/>
                <a:gd name="T15" fmla="*/ 214 h 1535"/>
                <a:gd name="T16" fmla="*/ 2182 w 3115"/>
                <a:gd name="T17" fmla="*/ 182 h 1535"/>
                <a:gd name="T18" fmla="*/ 2332 w 3115"/>
                <a:gd name="T19" fmla="*/ 159 h 1535"/>
                <a:gd name="T20" fmla="*/ 2443 w 3115"/>
                <a:gd name="T21" fmla="*/ 206 h 1535"/>
                <a:gd name="T22" fmla="*/ 2624 w 3115"/>
                <a:gd name="T23" fmla="*/ 309 h 1535"/>
                <a:gd name="T24" fmla="*/ 2695 w 3115"/>
                <a:gd name="T25" fmla="*/ 356 h 1535"/>
                <a:gd name="T26" fmla="*/ 2711 w 3115"/>
                <a:gd name="T27" fmla="*/ 388 h 1535"/>
                <a:gd name="T28" fmla="*/ 2742 w 3115"/>
                <a:gd name="T29" fmla="*/ 490 h 1535"/>
                <a:gd name="T30" fmla="*/ 2798 w 3115"/>
                <a:gd name="T31" fmla="*/ 625 h 1535"/>
                <a:gd name="T32" fmla="*/ 2814 w 3115"/>
                <a:gd name="T33" fmla="*/ 783 h 1535"/>
                <a:gd name="T34" fmla="*/ 2837 w 3115"/>
                <a:gd name="T35" fmla="*/ 783 h 1535"/>
                <a:gd name="T36" fmla="*/ 2869 w 3115"/>
                <a:gd name="T37" fmla="*/ 854 h 1535"/>
                <a:gd name="T38" fmla="*/ 2893 w 3115"/>
                <a:gd name="T39" fmla="*/ 933 h 1535"/>
                <a:gd name="T40" fmla="*/ 2916 w 3115"/>
                <a:gd name="T41" fmla="*/ 1052 h 1535"/>
                <a:gd name="T42" fmla="*/ 2901 w 3115"/>
                <a:gd name="T43" fmla="*/ 1202 h 1535"/>
                <a:gd name="T44" fmla="*/ 2924 w 3115"/>
                <a:gd name="T45" fmla="*/ 1202 h 1535"/>
                <a:gd name="T46" fmla="*/ 2964 w 3115"/>
                <a:gd name="T47" fmla="*/ 1289 h 1535"/>
                <a:gd name="T48" fmla="*/ 3003 w 3115"/>
                <a:gd name="T49" fmla="*/ 1360 h 1535"/>
                <a:gd name="T50" fmla="*/ 3051 w 3115"/>
                <a:gd name="T51" fmla="*/ 1471 h 1535"/>
                <a:gd name="T52" fmla="*/ 3114 w 3115"/>
                <a:gd name="T53" fmla="*/ 1526 h 1535"/>
                <a:gd name="T54" fmla="*/ 696 w 3115"/>
                <a:gd name="T55" fmla="*/ 1463 h 1535"/>
                <a:gd name="T56" fmla="*/ 2648 w 3115"/>
                <a:gd name="T57" fmla="*/ 1526 h 1535"/>
                <a:gd name="T58" fmla="*/ 3074 w 3115"/>
                <a:gd name="T59" fmla="*/ 1502 h 1535"/>
                <a:gd name="T60" fmla="*/ 3027 w 3115"/>
                <a:gd name="T61" fmla="*/ 1400 h 1535"/>
                <a:gd name="T62" fmla="*/ 2956 w 3115"/>
                <a:gd name="T63" fmla="*/ 1289 h 1535"/>
                <a:gd name="T64" fmla="*/ 2924 w 3115"/>
                <a:gd name="T65" fmla="*/ 1210 h 1535"/>
                <a:gd name="T66" fmla="*/ 2893 w 3115"/>
                <a:gd name="T67" fmla="*/ 1210 h 1535"/>
                <a:gd name="T68" fmla="*/ 2908 w 3115"/>
                <a:gd name="T69" fmla="*/ 1060 h 1535"/>
                <a:gd name="T70" fmla="*/ 2893 w 3115"/>
                <a:gd name="T71" fmla="*/ 941 h 1535"/>
                <a:gd name="T72" fmla="*/ 2861 w 3115"/>
                <a:gd name="T73" fmla="*/ 854 h 1535"/>
                <a:gd name="T74" fmla="*/ 2829 w 3115"/>
                <a:gd name="T75" fmla="*/ 791 h 1535"/>
                <a:gd name="T76" fmla="*/ 2805 w 3115"/>
                <a:gd name="T77" fmla="*/ 775 h 1535"/>
                <a:gd name="T78" fmla="*/ 2766 w 3115"/>
                <a:gd name="T79" fmla="*/ 570 h 1535"/>
                <a:gd name="T80" fmla="*/ 2719 w 3115"/>
                <a:gd name="T81" fmla="*/ 467 h 1535"/>
                <a:gd name="T82" fmla="*/ 2695 w 3115"/>
                <a:gd name="T83" fmla="*/ 364 h 1535"/>
                <a:gd name="T84" fmla="*/ 2663 w 3115"/>
                <a:gd name="T85" fmla="*/ 364 h 1535"/>
                <a:gd name="T86" fmla="*/ 2554 w 3115"/>
                <a:gd name="T87" fmla="*/ 253 h 1535"/>
                <a:gd name="T88" fmla="*/ 2395 w 3115"/>
                <a:gd name="T89" fmla="*/ 174 h 1535"/>
                <a:gd name="T90" fmla="*/ 2222 w 3115"/>
                <a:gd name="T91" fmla="*/ 166 h 1535"/>
                <a:gd name="T92" fmla="*/ 2158 w 3115"/>
                <a:gd name="T93" fmla="*/ 230 h 1535"/>
                <a:gd name="T94" fmla="*/ 2087 w 3115"/>
                <a:gd name="T95" fmla="*/ 190 h 1535"/>
                <a:gd name="T96" fmla="*/ 1984 w 3115"/>
                <a:gd name="T97" fmla="*/ 103 h 1535"/>
                <a:gd name="T98" fmla="*/ 8 w 3115"/>
                <a:gd name="T99" fmla="*/ 965 h 1535"/>
                <a:gd name="T100" fmla="*/ 648 w 3115"/>
                <a:gd name="T101" fmla="*/ 981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5" h="1535">
                  <a:moveTo>
                    <a:pt x="2648" y="1534"/>
                  </a:moveTo>
                  <a:lnTo>
                    <a:pt x="2648" y="1534"/>
                  </a:lnTo>
                  <a:lnTo>
                    <a:pt x="2648" y="1534"/>
                  </a:lnTo>
                  <a:cubicBezTo>
                    <a:pt x="1921" y="1534"/>
                    <a:pt x="886" y="1487"/>
                    <a:pt x="688" y="1471"/>
                  </a:cubicBezTo>
                  <a:lnTo>
                    <a:pt x="688" y="1471"/>
                  </a:lnTo>
                  <a:lnTo>
                    <a:pt x="688" y="1471"/>
                  </a:lnTo>
                  <a:cubicBezTo>
                    <a:pt x="696" y="1202"/>
                    <a:pt x="704" y="1052"/>
                    <a:pt x="704" y="1036"/>
                  </a:cubicBezTo>
                  <a:cubicBezTo>
                    <a:pt x="696" y="996"/>
                    <a:pt x="672" y="989"/>
                    <a:pt x="648" y="989"/>
                  </a:cubicBezTo>
                  <a:cubicBezTo>
                    <a:pt x="640" y="989"/>
                    <a:pt x="633" y="989"/>
                    <a:pt x="633" y="989"/>
                  </a:cubicBezTo>
                  <a:cubicBezTo>
                    <a:pt x="601" y="996"/>
                    <a:pt x="553" y="996"/>
                    <a:pt x="498" y="996"/>
                  </a:cubicBezTo>
                  <a:cubicBezTo>
                    <a:pt x="388" y="996"/>
                    <a:pt x="222" y="989"/>
                    <a:pt x="8" y="973"/>
                  </a:cubicBezTo>
                  <a:cubicBezTo>
                    <a:pt x="0" y="973"/>
                    <a:pt x="0" y="973"/>
                    <a:pt x="0" y="973"/>
                  </a:cubicBezTo>
                  <a:cubicBezTo>
                    <a:pt x="0" y="965"/>
                    <a:pt x="0" y="965"/>
                    <a:pt x="0" y="965"/>
                  </a:cubicBezTo>
                  <a:cubicBezTo>
                    <a:pt x="71" y="0"/>
                    <a:pt x="71" y="0"/>
                    <a:pt x="71" y="0"/>
                  </a:cubicBezTo>
                  <a:lnTo>
                    <a:pt x="71" y="0"/>
                  </a:lnTo>
                  <a:cubicBezTo>
                    <a:pt x="293" y="16"/>
                    <a:pt x="1399" y="95"/>
                    <a:pt x="1874" y="95"/>
                  </a:cubicBezTo>
                  <a:cubicBezTo>
                    <a:pt x="1921" y="95"/>
                    <a:pt x="1961" y="95"/>
                    <a:pt x="1992" y="95"/>
                  </a:cubicBezTo>
                  <a:lnTo>
                    <a:pt x="1992" y="95"/>
                  </a:lnTo>
                  <a:lnTo>
                    <a:pt x="1992" y="95"/>
                  </a:lnTo>
                  <a:cubicBezTo>
                    <a:pt x="1992" y="95"/>
                    <a:pt x="2040" y="127"/>
                    <a:pt x="2048" y="151"/>
                  </a:cubicBezTo>
                  <a:lnTo>
                    <a:pt x="2048" y="151"/>
                  </a:lnTo>
                  <a:cubicBezTo>
                    <a:pt x="2056" y="166"/>
                    <a:pt x="2063" y="174"/>
                    <a:pt x="2095" y="182"/>
                  </a:cubicBezTo>
                  <a:cubicBezTo>
                    <a:pt x="2127" y="182"/>
                    <a:pt x="2143" y="198"/>
                    <a:pt x="2151" y="214"/>
                  </a:cubicBezTo>
                  <a:lnTo>
                    <a:pt x="2151" y="214"/>
                  </a:lnTo>
                  <a:lnTo>
                    <a:pt x="2158" y="222"/>
                  </a:lnTo>
                  <a:cubicBezTo>
                    <a:pt x="2158" y="222"/>
                    <a:pt x="2166" y="206"/>
                    <a:pt x="2174" y="198"/>
                  </a:cubicBezTo>
                  <a:cubicBezTo>
                    <a:pt x="2182" y="190"/>
                    <a:pt x="2182" y="190"/>
                    <a:pt x="2182" y="182"/>
                  </a:cubicBezTo>
                  <a:cubicBezTo>
                    <a:pt x="2198" y="166"/>
                    <a:pt x="2198" y="159"/>
                    <a:pt x="2222" y="159"/>
                  </a:cubicBezTo>
                  <a:cubicBezTo>
                    <a:pt x="2229" y="159"/>
                    <a:pt x="2253" y="159"/>
                    <a:pt x="2269" y="159"/>
                  </a:cubicBezTo>
                  <a:cubicBezTo>
                    <a:pt x="2293" y="159"/>
                    <a:pt x="2316" y="159"/>
                    <a:pt x="2332" y="159"/>
                  </a:cubicBezTo>
                  <a:cubicBezTo>
                    <a:pt x="2372" y="159"/>
                    <a:pt x="2395" y="159"/>
                    <a:pt x="2403" y="166"/>
                  </a:cubicBezTo>
                  <a:cubicBezTo>
                    <a:pt x="2411" y="174"/>
                    <a:pt x="2411" y="182"/>
                    <a:pt x="2411" y="190"/>
                  </a:cubicBezTo>
                  <a:cubicBezTo>
                    <a:pt x="2419" y="198"/>
                    <a:pt x="2427" y="206"/>
                    <a:pt x="2443" y="206"/>
                  </a:cubicBezTo>
                  <a:cubicBezTo>
                    <a:pt x="2475" y="206"/>
                    <a:pt x="2538" y="222"/>
                    <a:pt x="2554" y="253"/>
                  </a:cubicBezTo>
                  <a:cubicBezTo>
                    <a:pt x="2577" y="277"/>
                    <a:pt x="2601" y="293"/>
                    <a:pt x="2609" y="293"/>
                  </a:cubicBezTo>
                  <a:cubicBezTo>
                    <a:pt x="2617" y="293"/>
                    <a:pt x="2616" y="301"/>
                    <a:pt x="2624" y="309"/>
                  </a:cubicBezTo>
                  <a:cubicBezTo>
                    <a:pt x="2632" y="332"/>
                    <a:pt x="2648" y="356"/>
                    <a:pt x="2663" y="356"/>
                  </a:cubicBezTo>
                  <a:cubicBezTo>
                    <a:pt x="2671" y="356"/>
                    <a:pt x="2671" y="356"/>
                    <a:pt x="2671" y="356"/>
                  </a:cubicBezTo>
                  <a:cubicBezTo>
                    <a:pt x="2679" y="356"/>
                    <a:pt x="2687" y="356"/>
                    <a:pt x="2695" y="356"/>
                  </a:cubicBezTo>
                  <a:cubicBezTo>
                    <a:pt x="2703" y="356"/>
                    <a:pt x="2703" y="356"/>
                    <a:pt x="2703" y="356"/>
                  </a:cubicBezTo>
                  <a:cubicBezTo>
                    <a:pt x="2703" y="364"/>
                    <a:pt x="2703" y="364"/>
                    <a:pt x="2703" y="364"/>
                  </a:cubicBezTo>
                  <a:cubicBezTo>
                    <a:pt x="2703" y="372"/>
                    <a:pt x="2711" y="380"/>
                    <a:pt x="2711" y="388"/>
                  </a:cubicBezTo>
                  <a:cubicBezTo>
                    <a:pt x="2719" y="396"/>
                    <a:pt x="2719" y="404"/>
                    <a:pt x="2719" y="419"/>
                  </a:cubicBezTo>
                  <a:cubicBezTo>
                    <a:pt x="2719" y="427"/>
                    <a:pt x="2719" y="443"/>
                    <a:pt x="2727" y="467"/>
                  </a:cubicBezTo>
                  <a:cubicBezTo>
                    <a:pt x="2734" y="475"/>
                    <a:pt x="2734" y="483"/>
                    <a:pt x="2742" y="490"/>
                  </a:cubicBezTo>
                  <a:cubicBezTo>
                    <a:pt x="2742" y="506"/>
                    <a:pt x="2750" y="514"/>
                    <a:pt x="2758" y="530"/>
                  </a:cubicBezTo>
                  <a:cubicBezTo>
                    <a:pt x="2766" y="546"/>
                    <a:pt x="2774" y="562"/>
                    <a:pt x="2774" y="570"/>
                  </a:cubicBezTo>
                  <a:cubicBezTo>
                    <a:pt x="2782" y="585"/>
                    <a:pt x="2782" y="601"/>
                    <a:pt x="2798" y="625"/>
                  </a:cubicBezTo>
                  <a:cubicBezTo>
                    <a:pt x="2821" y="649"/>
                    <a:pt x="2814" y="720"/>
                    <a:pt x="2814" y="759"/>
                  </a:cubicBezTo>
                  <a:cubicBezTo>
                    <a:pt x="2814" y="767"/>
                    <a:pt x="2814" y="767"/>
                    <a:pt x="2814" y="775"/>
                  </a:cubicBezTo>
                  <a:lnTo>
                    <a:pt x="2814" y="783"/>
                  </a:lnTo>
                  <a:cubicBezTo>
                    <a:pt x="2814" y="791"/>
                    <a:pt x="2814" y="791"/>
                    <a:pt x="2821" y="791"/>
                  </a:cubicBezTo>
                  <a:lnTo>
                    <a:pt x="2829" y="783"/>
                  </a:lnTo>
                  <a:lnTo>
                    <a:pt x="2837" y="783"/>
                  </a:lnTo>
                  <a:cubicBezTo>
                    <a:pt x="2853" y="783"/>
                    <a:pt x="2869" y="815"/>
                    <a:pt x="2869" y="815"/>
                  </a:cubicBezTo>
                  <a:lnTo>
                    <a:pt x="2869" y="815"/>
                  </a:lnTo>
                  <a:cubicBezTo>
                    <a:pt x="2869" y="815"/>
                    <a:pt x="2869" y="838"/>
                    <a:pt x="2869" y="854"/>
                  </a:cubicBezTo>
                  <a:cubicBezTo>
                    <a:pt x="2861" y="862"/>
                    <a:pt x="2869" y="862"/>
                    <a:pt x="2877" y="870"/>
                  </a:cubicBezTo>
                  <a:cubicBezTo>
                    <a:pt x="2885" y="870"/>
                    <a:pt x="2893" y="878"/>
                    <a:pt x="2893" y="886"/>
                  </a:cubicBezTo>
                  <a:cubicBezTo>
                    <a:pt x="2885" y="910"/>
                    <a:pt x="2885" y="925"/>
                    <a:pt x="2893" y="933"/>
                  </a:cubicBezTo>
                  <a:cubicBezTo>
                    <a:pt x="2908" y="941"/>
                    <a:pt x="2908" y="973"/>
                    <a:pt x="2893" y="996"/>
                  </a:cubicBezTo>
                  <a:cubicBezTo>
                    <a:pt x="2885" y="1020"/>
                    <a:pt x="2885" y="1020"/>
                    <a:pt x="2901" y="1036"/>
                  </a:cubicBezTo>
                  <a:cubicBezTo>
                    <a:pt x="2908" y="1044"/>
                    <a:pt x="2908" y="1044"/>
                    <a:pt x="2916" y="1052"/>
                  </a:cubicBezTo>
                  <a:cubicBezTo>
                    <a:pt x="2932" y="1076"/>
                    <a:pt x="2916" y="1123"/>
                    <a:pt x="2908" y="1154"/>
                  </a:cubicBezTo>
                  <a:cubicBezTo>
                    <a:pt x="2901" y="1170"/>
                    <a:pt x="2901" y="1186"/>
                    <a:pt x="2901" y="1194"/>
                  </a:cubicBezTo>
                  <a:cubicBezTo>
                    <a:pt x="2901" y="1202"/>
                    <a:pt x="2901" y="1202"/>
                    <a:pt x="2901" y="1202"/>
                  </a:cubicBezTo>
                  <a:lnTo>
                    <a:pt x="2901" y="1202"/>
                  </a:lnTo>
                  <a:cubicBezTo>
                    <a:pt x="2908" y="1202"/>
                    <a:pt x="2908" y="1202"/>
                    <a:pt x="2908" y="1202"/>
                  </a:cubicBezTo>
                  <a:cubicBezTo>
                    <a:pt x="2916" y="1202"/>
                    <a:pt x="2916" y="1202"/>
                    <a:pt x="2924" y="1202"/>
                  </a:cubicBezTo>
                  <a:cubicBezTo>
                    <a:pt x="2932" y="1202"/>
                    <a:pt x="2940" y="1210"/>
                    <a:pt x="2940" y="1226"/>
                  </a:cubicBezTo>
                  <a:cubicBezTo>
                    <a:pt x="2940" y="1242"/>
                    <a:pt x="2940" y="1257"/>
                    <a:pt x="2956" y="1273"/>
                  </a:cubicBezTo>
                  <a:cubicBezTo>
                    <a:pt x="2964" y="1289"/>
                    <a:pt x="2964" y="1289"/>
                    <a:pt x="2964" y="1289"/>
                  </a:cubicBezTo>
                  <a:lnTo>
                    <a:pt x="2964" y="1289"/>
                  </a:lnTo>
                  <a:cubicBezTo>
                    <a:pt x="2956" y="1297"/>
                    <a:pt x="2956" y="1305"/>
                    <a:pt x="2956" y="1313"/>
                  </a:cubicBezTo>
                  <a:cubicBezTo>
                    <a:pt x="2964" y="1336"/>
                    <a:pt x="2980" y="1344"/>
                    <a:pt x="3003" y="1360"/>
                  </a:cubicBezTo>
                  <a:cubicBezTo>
                    <a:pt x="3011" y="1368"/>
                    <a:pt x="3027" y="1376"/>
                    <a:pt x="3035" y="1392"/>
                  </a:cubicBezTo>
                  <a:cubicBezTo>
                    <a:pt x="3059" y="1416"/>
                    <a:pt x="3059" y="1431"/>
                    <a:pt x="3051" y="1447"/>
                  </a:cubicBezTo>
                  <a:cubicBezTo>
                    <a:pt x="3051" y="1455"/>
                    <a:pt x="3051" y="1463"/>
                    <a:pt x="3051" y="1471"/>
                  </a:cubicBezTo>
                  <a:cubicBezTo>
                    <a:pt x="3051" y="1487"/>
                    <a:pt x="3059" y="1494"/>
                    <a:pt x="3074" y="1494"/>
                  </a:cubicBezTo>
                  <a:cubicBezTo>
                    <a:pt x="3082" y="1494"/>
                    <a:pt x="3090" y="1502"/>
                    <a:pt x="3090" y="1502"/>
                  </a:cubicBezTo>
                  <a:cubicBezTo>
                    <a:pt x="3114" y="1526"/>
                    <a:pt x="3114" y="1526"/>
                    <a:pt x="3114" y="1526"/>
                  </a:cubicBezTo>
                  <a:cubicBezTo>
                    <a:pt x="3106" y="1526"/>
                    <a:pt x="3106" y="1526"/>
                    <a:pt x="3106" y="1526"/>
                  </a:cubicBezTo>
                  <a:cubicBezTo>
                    <a:pt x="2987" y="1526"/>
                    <a:pt x="2837" y="1534"/>
                    <a:pt x="2648" y="1534"/>
                  </a:cubicBezTo>
                  <a:close/>
                  <a:moveTo>
                    <a:pt x="696" y="1463"/>
                  </a:moveTo>
                  <a:lnTo>
                    <a:pt x="696" y="1463"/>
                  </a:lnTo>
                  <a:cubicBezTo>
                    <a:pt x="901" y="1479"/>
                    <a:pt x="1929" y="1526"/>
                    <a:pt x="2648" y="1526"/>
                  </a:cubicBezTo>
                  <a:lnTo>
                    <a:pt x="2648" y="1526"/>
                  </a:lnTo>
                  <a:cubicBezTo>
                    <a:pt x="2829" y="1526"/>
                    <a:pt x="2980" y="1526"/>
                    <a:pt x="3090" y="1518"/>
                  </a:cubicBezTo>
                  <a:cubicBezTo>
                    <a:pt x="3090" y="1510"/>
                    <a:pt x="3090" y="1510"/>
                    <a:pt x="3090" y="1510"/>
                  </a:cubicBezTo>
                  <a:cubicBezTo>
                    <a:pt x="3082" y="1502"/>
                    <a:pt x="3074" y="1502"/>
                    <a:pt x="3074" y="1502"/>
                  </a:cubicBezTo>
                  <a:cubicBezTo>
                    <a:pt x="3059" y="1502"/>
                    <a:pt x="3043" y="1494"/>
                    <a:pt x="3043" y="1471"/>
                  </a:cubicBezTo>
                  <a:cubicBezTo>
                    <a:pt x="3043" y="1463"/>
                    <a:pt x="3043" y="1455"/>
                    <a:pt x="3043" y="1447"/>
                  </a:cubicBezTo>
                  <a:cubicBezTo>
                    <a:pt x="3051" y="1431"/>
                    <a:pt x="3051" y="1416"/>
                    <a:pt x="3027" y="1400"/>
                  </a:cubicBezTo>
                  <a:cubicBezTo>
                    <a:pt x="3019" y="1384"/>
                    <a:pt x="3003" y="1376"/>
                    <a:pt x="2995" y="1368"/>
                  </a:cubicBezTo>
                  <a:cubicBezTo>
                    <a:pt x="2972" y="1352"/>
                    <a:pt x="2956" y="1336"/>
                    <a:pt x="2956" y="1313"/>
                  </a:cubicBezTo>
                  <a:cubicBezTo>
                    <a:pt x="2948" y="1297"/>
                    <a:pt x="2948" y="1289"/>
                    <a:pt x="2956" y="1289"/>
                  </a:cubicBezTo>
                  <a:cubicBezTo>
                    <a:pt x="2956" y="1289"/>
                    <a:pt x="2948" y="1281"/>
                    <a:pt x="2948" y="1273"/>
                  </a:cubicBezTo>
                  <a:cubicBezTo>
                    <a:pt x="2940" y="1265"/>
                    <a:pt x="2932" y="1242"/>
                    <a:pt x="2932" y="1226"/>
                  </a:cubicBezTo>
                  <a:cubicBezTo>
                    <a:pt x="2932" y="1218"/>
                    <a:pt x="2932" y="1210"/>
                    <a:pt x="2924" y="1210"/>
                  </a:cubicBezTo>
                  <a:lnTo>
                    <a:pt x="2916" y="1210"/>
                  </a:lnTo>
                  <a:cubicBezTo>
                    <a:pt x="2908" y="1210"/>
                    <a:pt x="2908" y="1210"/>
                    <a:pt x="2901" y="1210"/>
                  </a:cubicBezTo>
                  <a:cubicBezTo>
                    <a:pt x="2901" y="1210"/>
                    <a:pt x="2901" y="1210"/>
                    <a:pt x="2893" y="1210"/>
                  </a:cubicBezTo>
                  <a:cubicBezTo>
                    <a:pt x="2893" y="1202"/>
                    <a:pt x="2893" y="1202"/>
                    <a:pt x="2893" y="1194"/>
                  </a:cubicBezTo>
                  <a:cubicBezTo>
                    <a:pt x="2893" y="1186"/>
                    <a:pt x="2901" y="1170"/>
                    <a:pt x="2901" y="1154"/>
                  </a:cubicBezTo>
                  <a:cubicBezTo>
                    <a:pt x="2908" y="1123"/>
                    <a:pt x="2924" y="1083"/>
                    <a:pt x="2908" y="1060"/>
                  </a:cubicBezTo>
                  <a:cubicBezTo>
                    <a:pt x="2901" y="1052"/>
                    <a:pt x="2901" y="1044"/>
                    <a:pt x="2901" y="1044"/>
                  </a:cubicBezTo>
                  <a:cubicBezTo>
                    <a:pt x="2877" y="1020"/>
                    <a:pt x="2877" y="1020"/>
                    <a:pt x="2893" y="996"/>
                  </a:cubicBezTo>
                  <a:cubicBezTo>
                    <a:pt x="2901" y="973"/>
                    <a:pt x="2901" y="949"/>
                    <a:pt x="2893" y="941"/>
                  </a:cubicBezTo>
                  <a:cubicBezTo>
                    <a:pt x="2877" y="933"/>
                    <a:pt x="2877" y="910"/>
                    <a:pt x="2885" y="886"/>
                  </a:cubicBezTo>
                  <a:cubicBezTo>
                    <a:pt x="2885" y="878"/>
                    <a:pt x="2885" y="878"/>
                    <a:pt x="2877" y="878"/>
                  </a:cubicBezTo>
                  <a:cubicBezTo>
                    <a:pt x="2869" y="870"/>
                    <a:pt x="2853" y="870"/>
                    <a:pt x="2861" y="854"/>
                  </a:cubicBezTo>
                  <a:cubicBezTo>
                    <a:pt x="2861" y="838"/>
                    <a:pt x="2861" y="815"/>
                    <a:pt x="2861" y="815"/>
                  </a:cubicBezTo>
                  <a:cubicBezTo>
                    <a:pt x="2853" y="807"/>
                    <a:pt x="2845" y="791"/>
                    <a:pt x="2837" y="791"/>
                  </a:cubicBezTo>
                  <a:lnTo>
                    <a:pt x="2829" y="791"/>
                  </a:lnTo>
                  <a:cubicBezTo>
                    <a:pt x="2821" y="791"/>
                    <a:pt x="2821" y="791"/>
                    <a:pt x="2821" y="791"/>
                  </a:cubicBezTo>
                  <a:cubicBezTo>
                    <a:pt x="2814" y="791"/>
                    <a:pt x="2814" y="791"/>
                    <a:pt x="2805" y="791"/>
                  </a:cubicBezTo>
                  <a:cubicBezTo>
                    <a:pt x="2805" y="783"/>
                    <a:pt x="2805" y="775"/>
                    <a:pt x="2805" y="775"/>
                  </a:cubicBezTo>
                  <a:cubicBezTo>
                    <a:pt x="2805" y="767"/>
                    <a:pt x="2805" y="759"/>
                    <a:pt x="2805" y="759"/>
                  </a:cubicBezTo>
                  <a:cubicBezTo>
                    <a:pt x="2814" y="720"/>
                    <a:pt x="2814" y="657"/>
                    <a:pt x="2790" y="625"/>
                  </a:cubicBezTo>
                  <a:cubicBezTo>
                    <a:pt x="2774" y="609"/>
                    <a:pt x="2774" y="593"/>
                    <a:pt x="2766" y="570"/>
                  </a:cubicBezTo>
                  <a:cubicBezTo>
                    <a:pt x="2766" y="562"/>
                    <a:pt x="2766" y="546"/>
                    <a:pt x="2750" y="538"/>
                  </a:cubicBezTo>
                  <a:cubicBezTo>
                    <a:pt x="2742" y="514"/>
                    <a:pt x="2734" y="506"/>
                    <a:pt x="2734" y="490"/>
                  </a:cubicBezTo>
                  <a:cubicBezTo>
                    <a:pt x="2727" y="490"/>
                    <a:pt x="2727" y="483"/>
                    <a:pt x="2719" y="467"/>
                  </a:cubicBezTo>
                  <a:cubicBezTo>
                    <a:pt x="2711" y="451"/>
                    <a:pt x="2711" y="435"/>
                    <a:pt x="2711" y="419"/>
                  </a:cubicBezTo>
                  <a:cubicBezTo>
                    <a:pt x="2711" y="412"/>
                    <a:pt x="2711" y="396"/>
                    <a:pt x="2703" y="396"/>
                  </a:cubicBezTo>
                  <a:cubicBezTo>
                    <a:pt x="2703" y="388"/>
                    <a:pt x="2703" y="372"/>
                    <a:pt x="2695" y="364"/>
                  </a:cubicBezTo>
                  <a:lnTo>
                    <a:pt x="2695" y="364"/>
                  </a:lnTo>
                  <a:cubicBezTo>
                    <a:pt x="2687" y="364"/>
                    <a:pt x="2679" y="364"/>
                    <a:pt x="2671" y="364"/>
                  </a:cubicBezTo>
                  <a:cubicBezTo>
                    <a:pt x="2671" y="364"/>
                    <a:pt x="2671" y="364"/>
                    <a:pt x="2663" y="364"/>
                  </a:cubicBezTo>
                  <a:cubicBezTo>
                    <a:pt x="2640" y="364"/>
                    <a:pt x="2624" y="332"/>
                    <a:pt x="2617" y="317"/>
                  </a:cubicBezTo>
                  <a:cubicBezTo>
                    <a:pt x="2617" y="309"/>
                    <a:pt x="2609" y="301"/>
                    <a:pt x="2609" y="301"/>
                  </a:cubicBezTo>
                  <a:cubicBezTo>
                    <a:pt x="2601" y="301"/>
                    <a:pt x="2569" y="277"/>
                    <a:pt x="2554" y="253"/>
                  </a:cubicBezTo>
                  <a:cubicBezTo>
                    <a:pt x="2538" y="230"/>
                    <a:pt x="2475" y="214"/>
                    <a:pt x="2443" y="214"/>
                  </a:cubicBezTo>
                  <a:cubicBezTo>
                    <a:pt x="2419" y="214"/>
                    <a:pt x="2419" y="206"/>
                    <a:pt x="2411" y="190"/>
                  </a:cubicBezTo>
                  <a:cubicBezTo>
                    <a:pt x="2403" y="190"/>
                    <a:pt x="2403" y="182"/>
                    <a:pt x="2395" y="174"/>
                  </a:cubicBezTo>
                  <a:cubicBezTo>
                    <a:pt x="2395" y="174"/>
                    <a:pt x="2380" y="166"/>
                    <a:pt x="2332" y="166"/>
                  </a:cubicBezTo>
                  <a:cubicBezTo>
                    <a:pt x="2316" y="166"/>
                    <a:pt x="2293" y="166"/>
                    <a:pt x="2277" y="166"/>
                  </a:cubicBezTo>
                  <a:cubicBezTo>
                    <a:pt x="2253" y="166"/>
                    <a:pt x="2229" y="166"/>
                    <a:pt x="2222" y="166"/>
                  </a:cubicBezTo>
                  <a:cubicBezTo>
                    <a:pt x="2206" y="166"/>
                    <a:pt x="2198" y="174"/>
                    <a:pt x="2190" y="190"/>
                  </a:cubicBezTo>
                  <a:lnTo>
                    <a:pt x="2182" y="198"/>
                  </a:lnTo>
                  <a:cubicBezTo>
                    <a:pt x="2166" y="222"/>
                    <a:pt x="2166" y="230"/>
                    <a:pt x="2158" y="230"/>
                  </a:cubicBezTo>
                  <a:cubicBezTo>
                    <a:pt x="2151" y="230"/>
                    <a:pt x="2151" y="222"/>
                    <a:pt x="2151" y="222"/>
                  </a:cubicBezTo>
                  <a:cubicBezTo>
                    <a:pt x="2151" y="222"/>
                    <a:pt x="2143" y="222"/>
                    <a:pt x="2143" y="214"/>
                  </a:cubicBezTo>
                  <a:cubicBezTo>
                    <a:pt x="2135" y="206"/>
                    <a:pt x="2119" y="190"/>
                    <a:pt x="2087" y="190"/>
                  </a:cubicBezTo>
                  <a:cubicBezTo>
                    <a:pt x="2056" y="182"/>
                    <a:pt x="2048" y="174"/>
                    <a:pt x="2048" y="159"/>
                  </a:cubicBezTo>
                  <a:cubicBezTo>
                    <a:pt x="2040" y="151"/>
                    <a:pt x="2040" y="151"/>
                    <a:pt x="2040" y="151"/>
                  </a:cubicBezTo>
                  <a:cubicBezTo>
                    <a:pt x="2032" y="135"/>
                    <a:pt x="1992" y="111"/>
                    <a:pt x="1984" y="103"/>
                  </a:cubicBezTo>
                  <a:cubicBezTo>
                    <a:pt x="1961" y="103"/>
                    <a:pt x="1921" y="103"/>
                    <a:pt x="1874" y="103"/>
                  </a:cubicBezTo>
                  <a:cubicBezTo>
                    <a:pt x="1399" y="103"/>
                    <a:pt x="300" y="24"/>
                    <a:pt x="71" y="8"/>
                  </a:cubicBezTo>
                  <a:cubicBezTo>
                    <a:pt x="8" y="965"/>
                    <a:pt x="8" y="965"/>
                    <a:pt x="8" y="965"/>
                  </a:cubicBezTo>
                  <a:cubicBezTo>
                    <a:pt x="222" y="981"/>
                    <a:pt x="388" y="989"/>
                    <a:pt x="498" y="989"/>
                  </a:cubicBezTo>
                  <a:cubicBezTo>
                    <a:pt x="553" y="989"/>
                    <a:pt x="601" y="989"/>
                    <a:pt x="633" y="981"/>
                  </a:cubicBezTo>
                  <a:cubicBezTo>
                    <a:pt x="633" y="981"/>
                    <a:pt x="640" y="981"/>
                    <a:pt x="648" y="981"/>
                  </a:cubicBezTo>
                  <a:cubicBezTo>
                    <a:pt x="672" y="981"/>
                    <a:pt x="704" y="989"/>
                    <a:pt x="712" y="1036"/>
                  </a:cubicBezTo>
                  <a:cubicBezTo>
                    <a:pt x="712" y="1052"/>
                    <a:pt x="704" y="1194"/>
                    <a:pt x="696" y="146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06" name="Freeform 352"/>
            <p:cNvSpPr>
              <a:spLocks noChangeArrowheads="1"/>
            </p:cNvSpPr>
            <p:nvPr/>
          </p:nvSpPr>
          <p:spPr bwMode="auto">
            <a:xfrm>
              <a:off x="16339751" y="6752817"/>
              <a:ext cx="1454204" cy="776968"/>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07" name="Freeform 353"/>
            <p:cNvSpPr>
              <a:spLocks noChangeArrowheads="1"/>
            </p:cNvSpPr>
            <p:nvPr/>
          </p:nvSpPr>
          <p:spPr bwMode="auto">
            <a:xfrm>
              <a:off x="16339751" y="6748179"/>
              <a:ext cx="1454204" cy="781607"/>
            </a:xfrm>
            <a:custGeom>
              <a:avLst/>
              <a:gdLst>
                <a:gd name="T0" fmla="*/ 2181 w 2767"/>
                <a:gd name="T1" fmla="*/ 1485 h 1486"/>
                <a:gd name="T2" fmla="*/ 0 w 2767"/>
                <a:gd name="T3" fmla="*/ 1430 h 1486"/>
                <a:gd name="T4" fmla="*/ 0 w 2767"/>
                <a:gd name="T5" fmla="*/ 1422 h 1486"/>
                <a:gd name="T6" fmla="*/ 79 w 2767"/>
                <a:gd name="T7" fmla="*/ 0 h 1486"/>
                <a:gd name="T8" fmla="*/ 2039 w 2767"/>
                <a:gd name="T9" fmla="*/ 63 h 1486"/>
                <a:gd name="T10" fmla="*/ 2497 w 2767"/>
                <a:gd name="T11" fmla="*/ 55 h 1486"/>
                <a:gd name="T12" fmla="*/ 2576 w 2767"/>
                <a:gd name="T13" fmla="*/ 126 h 1486"/>
                <a:gd name="T14" fmla="*/ 2600 w 2767"/>
                <a:gd name="T15" fmla="*/ 87 h 1486"/>
                <a:gd name="T16" fmla="*/ 2639 w 2767"/>
                <a:gd name="T17" fmla="*/ 134 h 1486"/>
                <a:gd name="T18" fmla="*/ 2663 w 2767"/>
                <a:gd name="T19" fmla="*/ 182 h 1486"/>
                <a:gd name="T20" fmla="*/ 2631 w 2767"/>
                <a:gd name="T21" fmla="*/ 197 h 1486"/>
                <a:gd name="T22" fmla="*/ 2568 w 2767"/>
                <a:gd name="T23" fmla="*/ 253 h 1486"/>
                <a:gd name="T24" fmla="*/ 2584 w 2767"/>
                <a:gd name="T25" fmla="*/ 284 h 1486"/>
                <a:gd name="T26" fmla="*/ 2631 w 2767"/>
                <a:gd name="T27" fmla="*/ 308 h 1486"/>
                <a:gd name="T28" fmla="*/ 2687 w 2767"/>
                <a:gd name="T29" fmla="*/ 403 h 1486"/>
                <a:gd name="T30" fmla="*/ 2726 w 2767"/>
                <a:gd name="T31" fmla="*/ 435 h 1486"/>
                <a:gd name="T32" fmla="*/ 2766 w 2767"/>
                <a:gd name="T33" fmla="*/ 1477 h 1486"/>
                <a:gd name="T34" fmla="*/ 2758 w 2767"/>
                <a:gd name="T35" fmla="*/ 1477 h 1486"/>
                <a:gd name="T36" fmla="*/ 8 w 2767"/>
                <a:gd name="T37" fmla="*/ 1422 h 1486"/>
                <a:gd name="T38" fmla="*/ 2181 w 2767"/>
                <a:gd name="T39" fmla="*/ 1477 h 1486"/>
                <a:gd name="T40" fmla="*/ 2758 w 2767"/>
                <a:gd name="T41" fmla="*/ 1469 h 1486"/>
                <a:gd name="T42" fmla="*/ 2726 w 2767"/>
                <a:gd name="T43" fmla="*/ 443 h 1486"/>
                <a:gd name="T44" fmla="*/ 2687 w 2767"/>
                <a:gd name="T45" fmla="*/ 411 h 1486"/>
                <a:gd name="T46" fmla="*/ 2631 w 2767"/>
                <a:gd name="T47" fmla="*/ 316 h 1486"/>
                <a:gd name="T48" fmla="*/ 2584 w 2767"/>
                <a:gd name="T49" fmla="*/ 292 h 1486"/>
                <a:gd name="T50" fmla="*/ 2560 w 2767"/>
                <a:gd name="T51" fmla="*/ 245 h 1486"/>
                <a:gd name="T52" fmla="*/ 2631 w 2767"/>
                <a:gd name="T53" fmla="*/ 190 h 1486"/>
                <a:gd name="T54" fmla="*/ 2663 w 2767"/>
                <a:gd name="T55" fmla="*/ 174 h 1486"/>
                <a:gd name="T56" fmla="*/ 2639 w 2767"/>
                <a:gd name="T57" fmla="*/ 134 h 1486"/>
                <a:gd name="T58" fmla="*/ 2600 w 2767"/>
                <a:gd name="T59" fmla="*/ 95 h 1486"/>
                <a:gd name="T60" fmla="*/ 2576 w 2767"/>
                <a:gd name="T61" fmla="*/ 134 h 1486"/>
                <a:gd name="T62" fmla="*/ 2489 w 2767"/>
                <a:gd name="T63" fmla="*/ 63 h 1486"/>
                <a:gd name="T64" fmla="*/ 87 w 2767"/>
                <a:gd name="T65" fmla="*/ 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7" h="1486">
                  <a:moveTo>
                    <a:pt x="2181" y="1485"/>
                  </a:moveTo>
                  <a:lnTo>
                    <a:pt x="2181" y="1485"/>
                  </a:lnTo>
                  <a:lnTo>
                    <a:pt x="2181" y="1485"/>
                  </a:lnTo>
                  <a:cubicBezTo>
                    <a:pt x="1447" y="1485"/>
                    <a:pt x="711" y="1461"/>
                    <a:pt x="0" y="1430"/>
                  </a:cubicBezTo>
                  <a:lnTo>
                    <a:pt x="0" y="1430"/>
                  </a:lnTo>
                  <a:cubicBezTo>
                    <a:pt x="0" y="1422"/>
                    <a:pt x="0" y="1422"/>
                    <a:pt x="0" y="1422"/>
                  </a:cubicBezTo>
                  <a:cubicBezTo>
                    <a:pt x="24" y="1003"/>
                    <a:pt x="55" y="411"/>
                    <a:pt x="79" y="8"/>
                  </a:cubicBezTo>
                  <a:cubicBezTo>
                    <a:pt x="79" y="0"/>
                    <a:pt x="79" y="0"/>
                    <a:pt x="79" y="0"/>
                  </a:cubicBezTo>
                  <a:lnTo>
                    <a:pt x="79" y="0"/>
                  </a:lnTo>
                  <a:cubicBezTo>
                    <a:pt x="277" y="16"/>
                    <a:pt x="1312" y="63"/>
                    <a:pt x="2039" y="63"/>
                  </a:cubicBezTo>
                  <a:cubicBezTo>
                    <a:pt x="2228" y="63"/>
                    <a:pt x="2378" y="63"/>
                    <a:pt x="2497" y="55"/>
                  </a:cubicBezTo>
                  <a:lnTo>
                    <a:pt x="2497" y="55"/>
                  </a:lnTo>
                  <a:cubicBezTo>
                    <a:pt x="2568" y="126"/>
                    <a:pt x="2568" y="126"/>
                    <a:pt x="2568" y="126"/>
                  </a:cubicBezTo>
                  <a:lnTo>
                    <a:pt x="2576" y="126"/>
                  </a:lnTo>
                  <a:cubicBezTo>
                    <a:pt x="2576" y="126"/>
                    <a:pt x="2576" y="111"/>
                    <a:pt x="2576" y="103"/>
                  </a:cubicBezTo>
                  <a:cubicBezTo>
                    <a:pt x="2576" y="95"/>
                    <a:pt x="2584" y="87"/>
                    <a:pt x="2600" y="87"/>
                  </a:cubicBezTo>
                  <a:cubicBezTo>
                    <a:pt x="2608" y="87"/>
                    <a:pt x="2624" y="95"/>
                    <a:pt x="2624" y="111"/>
                  </a:cubicBezTo>
                  <a:cubicBezTo>
                    <a:pt x="2624" y="119"/>
                    <a:pt x="2631" y="126"/>
                    <a:pt x="2639" y="134"/>
                  </a:cubicBezTo>
                  <a:cubicBezTo>
                    <a:pt x="2647" y="142"/>
                    <a:pt x="2655" y="142"/>
                    <a:pt x="2663" y="158"/>
                  </a:cubicBezTo>
                  <a:cubicBezTo>
                    <a:pt x="2671" y="166"/>
                    <a:pt x="2671" y="174"/>
                    <a:pt x="2663" y="182"/>
                  </a:cubicBezTo>
                  <a:cubicBezTo>
                    <a:pt x="2663" y="190"/>
                    <a:pt x="2655" y="190"/>
                    <a:pt x="2639" y="190"/>
                  </a:cubicBezTo>
                  <a:cubicBezTo>
                    <a:pt x="2639" y="190"/>
                    <a:pt x="2639" y="190"/>
                    <a:pt x="2631" y="197"/>
                  </a:cubicBezTo>
                  <a:cubicBezTo>
                    <a:pt x="2616" y="197"/>
                    <a:pt x="2592" y="221"/>
                    <a:pt x="2568" y="245"/>
                  </a:cubicBezTo>
                  <a:cubicBezTo>
                    <a:pt x="2568" y="253"/>
                    <a:pt x="2568" y="253"/>
                    <a:pt x="2568" y="253"/>
                  </a:cubicBezTo>
                  <a:cubicBezTo>
                    <a:pt x="2560" y="261"/>
                    <a:pt x="2560" y="261"/>
                    <a:pt x="2560" y="269"/>
                  </a:cubicBezTo>
                  <a:cubicBezTo>
                    <a:pt x="2560" y="277"/>
                    <a:pt x="2576" y="277"/>
                    <a:pt x="2584" y="284"/>
                  </a:cubicBezTo>
                  <a:cubicBezTo>
                    <a:pt x="2600" y="292"/>
                    <a:pt x="2616" y="300"/>
                    <a:pt x="2624" y="308"/>
                  </a:cubicBezTo>
                  <a:cubicBezTo>
                    <a:pt x="2631" y="308"/>
                    <a:pt x="2631" y="308"/>
                    <a:pt x="2631" y="308"/>
                  </a:cubicBezTo>
                  <a:cubicBezTo>
                    <a:pt x="2663" y="332"/>
                    <a:pt x="2663" y="332"/>
                    <a:pt x="2663" y="364"/>
                  </a:cubicBezTo>
                  <a:cubicBezTo>
                    <a:pt x="2655" y="379"/>
                    <a:pt x="2671" y="395"/>
                    <a:pt x="2687" y="403"/>
                  </a:cubicBezTo>
                  <a:cubicBezTo>
                    <a:pt x="2695" y="411"/>
                    <a:pt x="2703" y="419"/>
                    <a:pt x="2711" y="427"/>
                  </a:cubicBezTo>
                  <a:cubicBezTo>
                    <a:pt x="2711" y="427"/>
                    <a:pt x="2718" y="435"/>
                    <a:pt x="2726" y="435"/>
                  </a:cubicBezTo>
                  <a:cubicBezTo>
                    <a:pt x="2750" y="443"/>
                    <a:pt x="2766" y="450"/>
                    <a:pt x="2758" y="537"/>
                  </a:cubicBezTo>
                  <a:cubicBezTo>
                    <a:pt x="2750" y="664"/>
                    <a:pt x="2766" y="1469"/>
                    <a:pt x="2766" y="1477"/>
                  </a:cubicBezTo>
                  <a:lnTo>
                    <a:pt x="2766" y="1477"/>
                  </a:lnTo>
                  <a:cubicBezTo>
                    <a:pt x="2758" y="1477"/>
                    <a:pt x="2758" y="1477"/>
                    <a:pt x="2758" y="1477"/>
                  </a:cubicBezTo>
                  <a:cubicBezTo>
                    <a:pt x="2568" y="1477"/>
                    <a:pt x="2378" y="1485"/>
                    <a:pt x="2181" y="1485"/>
                  </a:cubicBezTo>
                  <a:close/>
                  <a:moveTo>
                    <a:pt x="8" y="1422"/>
                  </a:moveTo>
                  <a:lnTo>
                    <a:pt x="8" y="1422"/>
                  </a:lnTo>
                  <a:cubicBezTo>
                    <a:pt x="711" y="1453"/>
                    <a:pt x="1447" y="1477"/>
                    <a:pt x="2181" y="1477"/>
                  </a:cubicBezTo>
                  <a:lnTo>
                    <a:pt x="2181" y="1477"/>
                  </a:lnTo>
                  <a:cubicBezTo>
                    <a:pt x="2371" y="1477"/>
                    <a:pt x="2568" y="1477"/>
                    <a:pt x="2758" y="1469"/>
                  </a:cubicBezTo>
                  <a:cubicBezTo>
                    <a:pt x="2758" y="1414"/>
                    <a:pt x="2750" y="664"/>
                    <a:pt x="2758" y="537"/>
                  </a:cubicBezTo>
                  <a:cubicBezTo>
                    <a:pt x="2758" y="450"/>
                    <a:pt x="2742" y="443"/>
                    <a:pt x="2726" y="443"/>
                  </a:cubicBezTo>
                  <a:cubicBezTo>
                    <a:pt x="2718" y="435"/>
                    <a:pt x="2711" y="435"/>
                    <a:pt x="2703" y="427"/>
                  </a:cubicBezTo>
                  <a:cubicBezTo>
                    <a:pt x="2695" y="427"/>
                    <a:pt x="2695" y="419"/>
                    <a:pt x="2687" y="411"/>
                  </a:cubicBezTo>
                  <a:cubicBezTo>
                    <a:pt x="2671" y="395"/>
                    <a:pt x="2647" y="387"/>
                    <a:pt x="2655" y="364"/>
                  </a:cubicBezTo>
                  <a:cubicBezTo>
                    <a:pt x="2655" y="332"/>
                    <a:pt x="2655" y="332"/>
                    <a:pt x="2631" y="316"/>
                  </a:cubicBezTo>
                  <a:cubicBezTo>
                    <a:pt x="2624" y="308"/>
                    <a:pt x="2624" y="308"/>
                    <a:pt x="2624" y="308"/>
                  </a:cubicBezTo>
                  <a:cubicBezTo>
                    <a:pt x="2608" y="300"/>
                    <a:pt x="2592" y="300"/>
                    <a:pt x="2584" y="292"/>
                  </a:cubicBezTo>
                  <a:cubicBezTo>
                    <a:pt x="2568" y="284"/>
                    <a:pt x="2552" y="277"/>
                    <a:pt x="2552" y="269"/>
                  </a:cubicBezTo>
                  <a:cubicBezTo>
                    <a:pt x="2552" y="261"/>
                    <a:pt x="2552" y="253"/>
                    <a:pt x="2560" y="245"/>
                  </a:cubicBezTo>
                  <a:lnTo>
                    <a:pt x="2560" y="245"/>
                  </a:lnTo>
                  <a:cubicBezTo>
                    <a:pt x="2592" y="213"/>
                    <a:pt x="2608" y="190"/>
                    <a:pt x="2631" y="190"/>
                  </a:cubicBezTo>
                  <a:lnTo>
                    <a:pt x="2639" y="182"/>
                  </a:lnTo>
                  <a:cubicBezTo>
                    <a:pt x="2647" y="182"/>
                    <a:pt x="2655" y="182"/>
                    <a:pt x="2663" y="174"/>
                  </a:cubicBezTo>
                  <a:cubicBezTo>
                    <a:pt x="2663" y="174"/>
                    <a:pt x="2663" y="166"/>
                    <a:pt x="2655" y="158"/>
                  </a:cubicBezTo>
                  <a:cubicBezTo>
                    <a:pt x="2647" y="150"/>
                    <a:pt x="2639" y="142"/>
                    <a:pt x="2639" y="134"/>
                  </a:cubicBezTo>
                  <a:cubicBezTo>
                    <a:pt x="2624" y="126"/>
                    <a:pt x="2616" y="126"/>
                    <a:pt x="2616" y="111"/>
                  </a:cubicBezTo>
                  <a:cubicBezTo>
                    <a:pt x="2616" y="95"/>
                    <a:pt x="2608" y="95"/>
                    <a:pt x="2600" y="95"/>
                  </a:cubicBezTo>
                  <a:cubicBezTo>
                    <a:pt x="2592" y="95"/>
                    <a:pt x="2584" y="95"/>
                    <a:pt x="2584" y="103"/>
                  </a:cubicBezTo>
                  <a:cubicBezTo>
                    <a:pt x="2584" y="119"/>
                    <a:pt x="2584" y="134"/>
                    <a:pt x="2576" y="134"/>
                  </a:cubicBezTo>
                  <a:cubicBezTo>
                    <a:pt x="2568" y="134"/>
                    <a:pt x="2568" y="134"/>
                    <a:pt x="2560" y="126"/>
                  </a:cubicBezTo>
                  <a:cubicBezTo>
                    <a:pt x="2489" y="63"/>
                    <a:pt x="2489" y="63"/>
                    <a:pt x="2489" y="63"/>
                  </a:cubicBezTo>
                  <a:cubicBezTo>
                    <a:pt x="2378" y="63"/>
                    <a:pt x="2220" y="71"/>
                    <a:pt x="2039" y="71"/>
                  </a:cubicBezTo>
                  <a:cubicBezTo>
                    <a:pt x="1320" y="71"/>
                    <a:pt x="292" y="24"/>
                    <a:pt x="87" y="8"/>
                  </a:cubicBezTo>
                  <a:cubicBezTo>
                    <a:pt x="63" y="411"/>
                    <a:pt x="31" y="995"/>
                    <a:pt x="8" y="1422"/>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38" name="Freeform 384"/>
            <p:cNvSpPr>
              <a:spLocks noChangeArrowheads="1"/>
            </p:cNvSpPr>
            <p:nvPr/>
          </p:nvSpPr>
          <p:spPr bwMode="auto">
            <a:xfrm>
              <a:off x="19310781" y="8821638"/>
              <a:ext cx="1809058" cy="1393904"/>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39" name="Freeform 385"/>
            <p:cNvSpPr>
              <a:spLocks noChangeArrowheads="1"/>
            </p:cNvSpPr>
            <p:nvPr/>
          </p:nvSpPr>
          <p:spPr bwMode="auto">
            <a:xfrm>
              <a:off x="19320058" y="8821638"/>
              <a:ext cx="1799781" cy="1389265"/>
            </a:xfrm>
            <a:custGeom>
              <a:avLst/>
              <a:gdLst>
                <a:gd name="T0" fmla="*/ 3249 w 3424"/>
                <a:gd name="T1" fmla="*/ 2529 h 2641"/>
                <a:gd name="T2" fmla="*/ 3004 w 3424"/>
                <a:gd name="T3" fmla="*/ 2537 h 2641"/>
                <a:gd name="T4" fmla="*/ 3107 w 3424"/>
                <a:gd name="T5" fmla="*/ 2474 h 2641"/>
                <a:gd name="T6" fmla="*/ 2704 w 3424"/>
                <a:gd name="T7" fmla="*/ 2189 h 2641"/>
                <a:gd name="T8" fmla="*/ 2538 w 3424"/>
                <a:gd name="T9" fmla="*/ 1841 h 2641"/>
                <a:gd name="T10" fmla="*/ 2467 w 3424"/>
                <a:gd name="T11" fmla="*/ 1881 h 2641"/>
                <a:gd name="T12" fmla="*/ 2222 w 3424"/>
                <a:gd name="T13" fmla="*/ 1565 h 2641"/>
                <a:gd name="T14" fmla="*/ 2214 w 3424"/>
                <a:gd name="T15" fmla="*/ 1343 h 2641"/>
                <a:gd name="T16" fmla="*/ 2119 w 3424"/>
                <a:gd name="T17" fmla="*/ 1336 h 2641"/>
                <a:gd name="T18" fmla="*/ 1992 w 3424"/>
                <a:gd name="T19" fmla="*/ 822 h 2641"/>
                <a:gd name="T20" fmla="*/ 1455 w 3424"/>
                <a:gd name="T21" fmla="*/ 466 h 2641"/>
                <a:gd name="T22" fmla="*/ 1289 w 3424"/>
                <a:gd name="T23" fmla="*/ 593 h 2641"/>
                <a:gd name="T24" fmla="*/ 1218 w 3424"/>
                <a:gd name="T25" fmla="*/ 648 h 2641"/>
                <a:gd name="T26" fmla="*/ 838 w 3424"/>
                <a:gd name="T27" fmla="*/ 545 h 2641"/>
                <a:gd name="T28" fmla="*/ 846 w 3424"/>
                <a:gd name="T29" fmla="*/ 442 h 2641"/>
                <a:gd name="T30" fmla="*/ 546 w 3424"/>
                <a:gd name="T31" fmla="*/ 450 h 2641"/>
                <a:gd name="T32" fmla="*/ 609 w 3424"/>
                <a:gd name="T33" fmla="*/ 403 h 2641"/>
                <a:gd name="T34" fmla="*/ 206 w 3424"/>
                <a:gd name="T35" fmla="*/ 513 h 2641"/>
                <a:gd name="T36" fmla="*/ 253 w 3424"/>
                <a:gd name="T37" fmla="*/ 411 h 2641"/>
                <a:gd name="T38" fmla="*/ 87 w 3424"/>
                <a:gd name="T39" fmla="*/ 521 h 2641"/>
                <a:gd name="T40" fmla="*/ 0 w 3424"/>
                <a:gd name="T41" fmla="*/ 237 h 2641"/>
                <a:gd name="T42" fmla="*/ 2222 w 3424"/>
                <a:gd name="T43" fmla="*/ 221 h 2641"/>
                <a:gd name="T44" fmla="*/ 2427 w 3424"/>
                <a:gd name="T45" fmla="*/ 23 h 2641"/>
                <a:gd name="T46" fmla="*/ 2546 w 3424"/>
                <a:gd name="T47" fmla="*/ 173 h 2641"/>
                <a:gd name="T48" fmla="*/ 3012 w 3424"/>
                <a:gd name="T49" fmla="*/ 996 h 2641"/>
                <a:gd name="T50" fmla="*/ 2949 w 3424"/>
                <a:gd name="T51" fmla="*/ 980 h 2641"/>
                <a:gd name="T52" fmla="*/ 3289 w 3424"/>
                <a:gd name="T53" fmla="*/ 1549 h 2641"/>
                <a:gd name="T54" fmla="*/ 3376 w 3424"/>
                <a:gd name="T55" fmla="*/ 2427 h 2641"/>
                <a:gd name="T56" fmla="*/ 3289 w 3424"/>
                <a:gd name="T57" fmla="*/ 2474 h 2641"/>
                <a:gd name="T58" fmla="*/ 3392 w 3424"/>
                <a:gd name="T59" fmla="*/ 2427 h 2641"/>
                <a:gd name="T60" fmla="*/ 3407 w 3424"/>
                <a:gd name="T61" fmla="*/ 1905 h 2641"/>
                <a:gd name="T62" fmla="*/ 2981 w 3424"/>
                <a:gd name="T63" fmla="*/ 1067 h 2641"/>
                <a:gd name="T64" fmla="*/ 2965 w 3424"/>
                <a:gd name="T65" fmla="*/ 940 h 2641"/>
                <a:gd name="T66" fmla="*/ 2925 w 3424"/>
                <a:gd name="T67" fmla="*/ 846 h 2641"/>
                <a:gd name="T68" fmla="*/ 2483 w 3424"/>
                <a:gd name="T69" fmla="*/ 15 h 2641"/>
                <a:gd name="T70" fmla="*/ 2230 w 3424"/>
                <a:gd name="T71" fmla="*/ 229 h 2641"/>
                <a:gd name="T72" fmla="*/ 79 w 3424"/>
                <a:gd name="T73" fmla="*/ 324 h 2641"/>
                <a:gd name="T74" fmla="*/ 190 w 3424"/>
                <a:gd name="T75" fmla="*/ 434 h 2641"/>
                <a:gd name="T76" fmla="*/ 253 w 3424"/>
                <a:gd name="T77" fmla="*/ 474 h 2641"/>
                <a:gd name="T78" fmla="*/ 498 w 3424"/>
                <a:gd name="T79" fmla="*/ 387 h 2641"/>
                <a:gd name="T80" fmla="*/ 474 w 3424"/>
                <a:gd name="T81" fmla="*/ 434 h 2641"/>
                <a:gd name="T82" fmla="*/ 791 w 3424"/>
                <a:gd name="T83" fmla="*/ 442 h 2641"/>
                <a:gd name="T84" fmla="*/ 838 w 3424"/>
                <a:gd name="T85" fmla="*/ 537 h 2641"/>
                <a:gd name="T86" fmla="*/ 1107 w 3424"/>
                <a:gd name="T87" fmla="*/ 687 h 2641"/>
                <a:gd name="T88" fmla="*/ 1265 w 3424"/>
                <a:gd name="T89" fmla="*/ 600 h 2641"/>
                <a:gd name="T90" fmla="*/ 1376 w 3424"/>
                <a:gd name="T91" fmla="*/ 498 h 2641"/>
                <a:gd name="T92" fmla="*/ 1921 w 3424"/>
                <a:gd name="T93" fmla="*/ 774 h 2641"/>
                <a:gd name="T94" fmla="*/ 2150 w 3424"/>
                <a:gd name="T95" fmla="*/ 1241 h 2641"/>
                <a:gd name="T96" fmla="*/ 2214 w 3424"/>
                <a:gd name="T97" fmla="*/ 1423 h 2641"/>
                <a:gd name="T98" fmla="*/ 2261 w 3424"/>
                <a:gd name="T99" fmla="*/ 1533 h 2641"/>
                <a:gd name="T100" fmla="*/ 2435 w 3424"/>
                <a:gd name="T101" fmla="*/ 1865 h 2641"/>
                <a:gd name="T102" fmla="*/ 2546 w 3424"/>
                <a:gd name="T103" fmla="*/ 1849 h 2641"/>
                <a:gd name="T104" fmla="*/ 2712 w 3424"/>
                <a:gd name="T105" fmla="*/ 2189 h 2641"/>
                <a:gd name="T106" fmla="*/ 3107 w 3424"/>
                <a:gd name="T107" fmla="*/ 2466 h 2641"/>
                <a:gd name="T108" fmla="*/ 3044 w 3424"/>
                <a:gd name="T109" fmla="*/ 2553 h 2641"/>
                <a:gd name="T110" fmla="*/ 3265 w 3424"/>
                <a:gd name="T111" fmla="*/ 1944 h 2641"/>
                <a:gd name="T112" fmla="*/ 3115 w 3424"/>
                <a:gd name="T113" fmla="*/ 1810 h 2641"/>
                <a:gd name="T114" fmla="*/ 3226 w 3424"/>
                <a:gd name="T115" fmla="*/ 1691 h 2641"/>
                <a:gd name="T116" fmla="*/ 3178 w 3424"/>
                <a:gd name="T117" fmla="*/ 1881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24" h="2641">
                  <a:moveTo>
                    <a:pt x="3281" y="2640"/>
                  </a:moveTo>
                  <a:lnTo>
                    <a:pt x="3281" y="2640"/>
                  </a:lnTo>
                  <a:cubicBezTo>
                    <a:pt x="3273" y="2640"/>
                    <a:pt x="3273" y="2640"/>
                    <a:pt x="3273" y="2640"/>
                  </a:cubicBezTo>
                  <a:cubicBezTo>
                    <a:pt x="3273" y="2640"/>
                    <a:pt x="3265" y="2632"/>
                    <a:pt x="3297" y="2593"/>
                  </a:cubicBezTo>
                  <a:cubicBezTo>
                    <a:pt x="3313" y="2569"/>
                    <a:pt x="3336" y="2529"/>
                    <a:pt x="3344" y="2506"/>
                  </a:cubicBezTo>
                  <a:cubicBezTo>
                    <a:pt x="3344" y="2498"/>
                    <a:pt x="3344" y="2498"/>
                    <a:pt x="3344" y="2498"/>
                  </a:cubicBezTo>
                  <a:cubicBezTo>
                    <a:pt x="3336" y="2490"/>
                    <a:pt x="3328" y="2490"/>
                    <a:pt x="3320" y="2490"/>
                  </a:cubicBezTo>
                  <a:cubicBezTo>
                    <a:pt x="3313" y="2482"/>
                    <a:pt x="3305" y="2482"/>
                    <a:pt x="3297" y="2482"/>
                  </a:cubicBezTo>
                  <a:lnTo>
                    <a:pt x="3289" y="2482"/>
                  </a:lnTo>
                  <a:cubicBezTo>
                    <a:pt x="3265" y="2482"/>
                    <a:pt x="3257" y="2513"/>
                    <a:pt x="3249" y="2529"/>
                  </a:cubicBezTo>
                  <a:cubicBezTo>
                    <a:pt x="3241" y="2545"/>
                    <a:pt x="3234" y="2553"/>
                    <a:pt x="3218" y="2553"/>
                  </a:cubicBezTo>
                  <a:cubicBezTo>
                    <a:pt x="3210" y="2553"/>
                    <a:pt x="3202" y="2545"/>
                    <a:pt x="3178" y="2545"/>
                  </a:cubicBezTo>
                  <a:lnTo>
                    <a:pt x="3178" y="2545"/>
                  </a:lnTo>
                  <a:cubicBezTo>
                    <a:pt x="3170" y="2545"/>
                    <a:pt x="3162" y="2537"/>
                    <a:pt x="3154" y="2537"/>
                  </a:cubicBezTo>
                  <a:cubicBezTo>
                    <a:pt x="3147" y="2537"/>
                    <a:pt x="3139" y="2545"/>
                    <a:pt x="3139" y="2545"/>
                  </a:cubicBezTo>
                  <a:cubicBezTo>
                    <a:pt x="3131" y="2553"/>
                    <a:pt x="3123" y="2553"/>
                    <a:pt x="3115" y="2561"/>
                  </a:cubicBezTo>
                  <a:cubicBezTo>
                    <a:pt x="3107" y="2561"/>
                    <a:pt x="3099" y="2569"/>
                    <a:pt x="3099" y="2569"/>
                  </a:cubicBezTo>
                  <a:cubicBezTo>
                    <a:pt x="3099" y="2569"/>
                    <a:pt x="3091" y="2577"/>
                    <a:pt x="3083" y="2577"/>
                  </a:cubicBezTo>
                  <a:cubicBezTo>
                    <a:pt x="3083" y="2577"/>
                    <a:pt x="3067" y="2569"/>
                    <a:pt x="3044" y="2561"/>
                  </a:cubicBezTo>
                  <a:cubicBezTo>
                    <a:pt x="3020" y="2553"/>
                    <a:pt x="3004" y="2545"/>
                    <a:pt x="3004" y="2537"/>
                  </a:cubicBezTo>
                  <a:cubicBezTo>
                    <a:pt x="3004" y="2521"/>
                    <a:pt x="3012" y="2513"/>
                    <a:pt x="3020" y="2506"/>
                  </a:cubicBezTo>
                  <a:cubicBezTo>
                    <a:pt x="3020" y="2498"/>
                    <a:pt x="3028" y="2498"/>
                    <a:pt x="3028" y="2490"/>
                  </a:cubicBezTo>
                  <a:cubicBezTo>
                    <a:pt x="3036" y="2482"/>
                    <a:pt x="3044" y="2482"/>
                    <a:pt x="3052" y="2482"/>
                  </a:cubicBezTo>
                  <a:cubicBezTo>
                    <a:pt x="3060" y="2482"/>
                    <a:pt x="3076" y="2490"/>
                    <a:pt x="3091" y="2498"/>
                  </a:cubicBezTo>
                  <a:cubicBezTo>
                    <a:pt x="3099" y="2506"/>
                    <a:pt x="3099" y="2513"/>
                    <a:pt x="3099" y="2513"/>
                  </a:cubicBezTo>
                  <a:cubicBezTo>
                    <a:pt x="3107" y="2513"/>
                    <a:pt x="3107" y="2506"/>
                    <a:pt x="3107" y="2506"/>
                  </a:cubicBezTo>
                  <a:cubicBezTo>
                    <a:pt x="3107" y="2498"/>
                    <a:pt x="3115" y="2498"/>
                    <a:pt x="3115" y="2490"/>
                  </a:cubicBezTo>
                  <a:cubicBezTo>
                    <a:pt x="3123" y="2482"/>
                    <a:pt x="3123" y="2482"/>
                    <a:pt x="3123" y="2474"/>
                  </a:cubicBezTo>
                  <a:lnTo>
                    <a:pt x="3115" y="2474"/>
                  </a:lnTo>
                  <a:cubicBezTo>
                    <a:pt x="3115" y="2474"/>
                    <a:pt x="3115" y="2474"/>
                    <a:pt x="3107" y="2474"/>
                  </a:cubicBezTo>
                  <a:cubicBezTo>
                    <a:pt x="3107" y="2482"/>
                    <a:pt x="3099" y="2482"/>
                    <a:pt x="3091" y="2482"/>
                  </a:cubicBezTo>
                  <a:cubicBezTo>
                    <a:pt x="3076" y="2482"/>
                    <a:pt x="3052" y="2466"/>
                    <a:pt x="3036" y="2458"/>
                  </a:cubicBezTo>
                  <a:cubicBezTo>
                    <a:pt x="3036" y="2450"/>
                    <a:pt x="3028" y="2450"/>
                    <a:pt x="3028" y="2450"/>
                  </a:cubicBezTo>
                  <a:cubicBezTo>
                    <a:pt x="3012" y="2434"/>
                    <a:pt x="2988" y="2419"/>
                    <a:pt x="2973" y="2395"/>
                  </a:cubicBezTo>
                  <a:cubicBezTo>
                    <a:pt x="2957" y="2355"/>
                    <a:pt x="2925" y="2324"/>
                    <a:pt x="2886" y="2284"/>
                  </a:cubicBezTo>
                  <a:cubicBezTo>
                    <a:pt x="2870" y="2269"/>
                    <a:pt x="2854" y="2260"/>
                    <a:pt x="2838" y="2260"/>
                  </a:cubicBezTo>
                  <a:cubicBezTo>
                    <a:pt x="2823" y="2260"/>
                    <a:pt x="2807" y="2269"/>
                    <a:pt x="2799" y="2269"/>
                  </a:cubicBezTo>
                  <a:cubicBezTo>
                    <a:pt x="2783" y="2269"/>
                    <a:pt x="2775" y="2276"/>
                    <a:pt x="2767" y="2276"/>
                  </a:cubicBezTo>
                  <a:cubicBezTo>
                    <a:pt x="2743" y="2276"/>
                    <a:pt x="2736" y="2260"/>
                    <a:pt x="2728" y="2237"/>
                  </a:cubicBezTo>
                  <a:cubicBezTo>
                    <a:pt x="2720" y="2221"/>
                    <a:pt x="2720" y="2205"/>
                    <a:pt x="2704" y="2189"/>
                  </a:cubicBezTo>
                  <a:cubicBezTo>
                    <a:pt x="2680" y="2158"/>
                    <a:pt x="2656" y="2102"/>
                    <a:pt x="2648" y="2071"/>
                  </a:cubicBezTo>
                  <a:lnTo>
                    <a:pt x="2648" y="2071"/>
                  </a:lnTo>
                  <a:cubicBezTo>
                    <a:pt x="2648" y="2047"/>
                    <a:pt x="2648" y="2047"/>
                    <a:pt x="2633" y="2039"/>
                  </a:cubicBezTo>
                  <a:cubicBezTo>
                    <a:pt x="2625" y="2039"/>
                    <a:pt x="2625" y="2039"/>
                    <a:pt x="2625" y="2039"/>
                  </a:cubicBezTo>
                  <a:cubicBezTo>
                    <a:pt x="2609" y="2031"/>
                    <a:pt x="2601" y="2031"/>
                    <a:pt x="2601" y="2007"/>
                  </a:cubicBezTo>
                  <a:cubicBezTo>
                    <a:pt x="2601" y="2000"/>
                    <a:pt x="2601" y="1992"/>
                    <a:pt x="2601" y="1992"/>
                  </a:cubicBezTo>
                  <a:cubicBezTo>
                    <a:pt x="2601" y="1992"/>
                    <a:pt x="2601" y="1992"/>
                    <a:pt x="2593" y="2000"/>
                  </a:cubicBezTo>
                  <a:cubicBezTo>
                    <a:pt x="2593" y="2000"/>
                    <a:pt x="2593" y="2000"/>
                    <a:pt x="2585" y="2000"/>
                  </a:cubicBezTo>
                  <a:cubicBezTo>
                    <a:pt x="2570" y="2000"/>
                    <a:pt x="2538" y="1960"/>
                    <a:pt x="2530" y="1936"/>
                  </a:cubicBezTo>
                  <a:cubicBezTo>
                    <a:pt x="2522" y="1913"/>
                    <a:pt x="2522" y="1873"/>
                    <a:pt x="2538" y="1841"/>
                  </a:cubicBezTo>
                  <a:cubicBezTo>
                    <a:pt x="2538" y="1834"/>
                    <a:pt x="2538" y="1826"/>
                    <a:pt x="2538" y="1826"/>
                  </a:cubicBezTo>
                  <a:cubicBezTo>
                    <a:pt x="2538" y="1818"/>
                    <a:pt x="2530" y="1818"/>
                    <a:pt x="2514" y="1826"/>
                  </a:cubicBezTo>
                  <a:cubicBezTo>
                    <a:pt x="2514" y="1826"/>
                    <a:pt x="2514" y="1826"/>
                    <a:pt x="2506" y="1826"/>
                  </a:cubicBezTo>
                  <a:cubicBezTo>
                    <a:pt x="2498" y="1826"/>
                    <a:pt x="2498" y="1826"/>
                    <a:pt x="2490" y="1818"/>
                  </a:cubicBezTo>
                  <a:cubicBezTo>
                    <a:pt x="2483" y="1818"/>
                    <a:pt x="2475" y="1810"/>
                    <a:pt x="2467" y="1802"/>
                  </a:cubicBezTo>
                  <a:cubicBezTo>
                    <a:pt x="2459" y="1802"/>
                    <a:pt x="2459" y="1802"/>
                    <a:pt x="2459" y="1802"/>
                  </a:cubicBezTo>
                  <a:cubicBezTo>
                    <a:pt x="2459" y="1810"/>
                    <a:pt x="2467" y="1810"/>
                    <a:pt x="2467" y="1818"/>
                  </a:cubicBezTo>
                  <a:cubicBezTo>
                    <a:pt x="2475" y="1826"/>
                    <a:pt x="2483" y="1834"/>
                    <a:pt x="2483" y="1849"/>
                  </a:cubicBezTo>
                  <a:cubicBezTo>
                    <a:pt x="2490" y="1857"/>
                    <a:pt x="2490" y="1865"/>
                    <a:pt x="2490" y="1873"/>
                  </a:cubicBezTo>
                  <a:cubicBezTo>
                    <a:pt x="2483" y="1873"/>
                    <a:pt x="2475" y="1881"/>
                    <a:pt x="2467" y="1881"/>
                  </a:cubicBezTo>
                  <a:cubicBezTo>
                    <a:pt x="2459" y="1881"/>
                    <a:pt x="2443" y="1873"/>
                    <a:pt x="2427" y="1873"/>
                  </a:cubicBezTo>
                  <a:cubicBezTo>
                    <a:pt x="2403" y="1857"/>
                    <a:pt x="2348" y="1802"/>
                    <a:pt x="2308" y="1747"/>
                  </a:cubicBezTo>
                  <a:cubicBezTo>
                    <a:pt x="2293" y="1707"/>
                    <a:pt x="2285" y="1691"/>
                    <a:pt x="2277" y="1668"/>
                  </a:cubicBezTo>
                  <a:cubicBezTo>
                    <a:pt x="2269" y="1652"/>
                    <a:pt x="2269" y="1636"/>
                    <a:pt x="2253" y="1612"/>
                  </a:cubicBezTo>
                  <a:cubicBezTo>
                    <a:pt x="2245" y="1596"/>
                    <a:pt x="2245" y="1589"/>
                    <a:pt x="2237" y="1589"/>
                  </a:cubicBezTo>
                  <a:lnTo>
                    <a:pt x="2230" y="1589"/>
                  </a:lnTo>
                  <a:cubicBezTo>
                    <a:pt x="2230" y="1596"/>
                    <a:pt x="2222" y="1596"/>
                    <a:pt x="2214" y="1596"/>
                  </a:cubicBezTo>
                  <a:cubicBezTo>
                    <a:pt x="2214" y="1596"/>
                    <a:pt x="2206" y="1596"/>
                    <a:pt x="2206" y="1589"/>
                  </a:cubicBezTo>
                  <a:cubicBezTo>
                    <a:pt x="2198" y="1589"/>
                    <a:pt x="2190" y="1581"/>
                    <a:pt x="2198" y="1581"/>
                  </a:cubicBezTo>
                  <a:cubicBezTo>
                    <a:pt x="2198" y="1573"/>
                    <a:pt x="2206" y="1565"/>
                    <a:pt x="2222" y="1565"/>
                  </a:cubicBezTo>
                  <a:lnTo>
                    <a:pt x="2230" y="1565"/>
                  </a:lnTo>
                  <a:cubicBezTo>
                    <a:pt x="2245" y="1557"/>
                    <a:pt x="2253" y="1549"/>
                    <a:pt x="2253" y="1533"/>
                  </a:cubicBezTo>
                  <a:cubicBezTo>
                    <a:pt x="2253" y="1517"/>
                    <a:pt x="2269" y="1502"/>
                    <a:pt x="2277" y="1478"/>
                  </a:cubicBezTo>
                  <a:cubicBezTo>
                    <a:pt x="2285" y="1462"/>
                    <a:pt x="2301" y="1438"/>
                    <a:pt x="2301" y="1423"/>
                  </a:cubicBezTo>
                  <a:cubicBezTo>
                    <a:pt x="2301" y="1415"/>
                    <a:pt x="2308" y="1399"/>
                    <a:pt x="2301" y="1399"/>
                  </a:cubicBezTo>
                  <a:cubicBezTo>
                    <a:pt x="2301" y="1391"/>
                    <a:pt x="2293" y="1391"/>
                    <a:pt x="2293" y="1391"/>
                  </a:cubicBezTo>
                  <a:cubicBezTo>
                    <a:pt x="2285" y="1391"/>
                    <a:pt x="2285" y="1391"/>
                    <a:pt x="2277" y="1391"/>
                  </a:cubicBezTo>
                  <a:cubicBezTo>
                    <a:pt x="2269" y="1391"/>
                    <a:pt x="2269" y="1391"/>
                    <a:pt x="2269" y="1391"/>
                  </a:cubicBezTo>
                  <a:cubicBezTo>
                    <a:pt x="2253" y="1391"/>
                    <a:pt x="2245" y="1391"/>
                    <a:pt x="2230" y="1359"/>
                  </a:cubicBezTo>
                  <a:cubicBezTo>
                    <a:pt x="2222" y="1351"/>
                    <a:pt x="2214" y="1343"/>
                    <a:pt x="2214" y="1343"/>
                  </a:cubicBezTo>
                  <a:cubicBezTo>
                    <a:pt x="2206" y="1343"/>
                    <a:pt x="2206" y="1351"/>
                    <a:pt x="2206" y="1367"/>
                  </a:cubicBezTo>
                  <a:cubicBezTo>
                    <a:pt x="2206" y="1383"/>
                    <a:pt x="2214" y="1399"/>
                    <a:pt x="2222" y="1423"/>
                  </a:cubicBezTo>
                  <a:cubicBezTo>
                    <a:pt x="2222" y="1430"/>
                    <a:pt x="2230" y="1438"/>
                    <a:pt x="2237" y="1454"/>
                  </a:cubicBezTo>
                  <a:cubicBezTo>
                    <a:pt x="2237" y="1462"/>
                    <a:pt x="2237" y="1470"/>
                    <a:pt x="2230" y="1478"/>
                  </a:cubicBezTo>
                  <a:cubicBezTo>
                    <a:pt x="2222" y="1486"/>
                    <a:pt x="2206" y="1486"/>
                    <a:pt x="2190" y="1486"/>
                  </a:cubicBezTo>
                  <a:cubicBezTo>
                    <a:pt x="2182" y="1486"/>
                    <a:pt x="2182" y="1486"/>
                    <a:pt x="2182" y="1486"/>
                  </a:cubicBezTo>
                  <a:cubicBezTo>
                    <a:pt x="2174" y="1494"/>
                    <a:pt x="2166" y="1486"/>
                    <a:pt x="2158" y="1478"/>
                  </a:cubicBezTo>
                  <a:cubicBezTo>
                    <a:pt x="2150" y="1470"/>
                    <a:pt x="2143" y="1446"/>
                    <a:pt x="2143" y="1415"/>
                  </a:cubicBezTo>
                  <a:cubicBezTo>
                    <a:pt x="2143" y="1391"/>
                    <a:pt x="2135" y="1383"/>
                    <a:pt x="2135" y="1367"/>
                  </a:cubicBezTo>
                  <a:cubicBezTo>
                    <a:pt x="2127" y="1359"/>
                    <a:pt x="2127" y="1351"/>
                    <a:pt x="2119" y="1336"/>
                  </a:cubicBezTo>
                  <a:cubicBezTo>
                    <a:pt x="2119" y="1312"/>
                    <a:pt x="2127" y="1296"/>
                    <a:pt x="2135" y="1280"/>
                  </a:cubicBezTo>
                  <a:cubicBezTo>
                    <a:pt x="2135" y="1264"/>
                    <a:pt x="2143" y="1256"/>
                    <a:pt x="2143" y="1241"/>
                  </a:cubicBezTo>
                  <a:cubicBezTo>
                    <a:pt x="2143" y="1225"/>
                    <a:pt x="2143" y="1209"/>
                    <a:pt x="2150" y="1201"/>
                  </a:cubicBezTo>
                  <a:cubicBezTo>
                    <a:pt x="2150" y="1170"/>
                    <a:pt x="2150" y="1138"/>
                    <a:pt x="2158" y="1106"/>
                  </a:cubicBezTo>
                  <a:cubicBezTo>
                    <a:pt x="2166" y="1067"/>
                    <a:pt x="2158" y="1035"/>
                    <a:pt x="2150" y="1003"/>
                  </a:cubicBezTo>
                  <a:cubicBezTo>
                    <a:pt x="2150" y="1003"/>
                    <a:pt x="2150" y="996"/>
                    <a:pt x="2150" y="988"/>
                  </a:cubicBezTo>
                  <a:cubicBezTo>
                    <a:pt x="2150" y="988"/>
                    <a:pt x="2150" y="980"/>
                    <a:pt x="2143" y="972"/>
                  </a:cubicBezTo>
                  <a:cubicBezTo>
                    <a:pt x="2143" y="948"/>
                    <a:pt x="2143" y="940"/>
                    <a:pt x="2119" y="932"/>
                  </a:cubicBezTo>
                  <a:cubicBezTo>
                    <a:pt x="2095" y="924"/>
                    <a:pt x="2079" y="893"/>
                    <a:pt x="2071" y="861"/>
                  </a:cubicBezTo>
                  <a:cubicBezTo>
                    <a:pt x="2064" y="822"/>
                    <a:pt x="2055" y="822"/>
                    <a:pt x="1992" y="822"/>
                  </a:cubicBezTo>
                  <a:cubicBezTo>
                    <a:pt x="1984" y="822"/>
                    <a:pt x="1984" y="822"/>
                    <a:pt x="1984" y="822"/>
                  </a:cubicBezTo>
                  <a:cubicBezTo>
                    <a:pt x="1945" y="822"/>
                    <a:pt x="1929" y="798"/>
                    <a:pt x="1913" y="782"/>
                  </a:cubicBezTo>
                  <a:cubicBezTo>
                    <a:pt x="1905" y="766"/>
                    <a:pt x="1890" y="750"/>
                    <a:pt x="1874" y="743"/>
                  </a:cubicBezTo>
                  <a:cubicBezTo>
                    <a:pt x="1826" y="711"/>
                    <a:pt x="1811" y="695"/>
                    <a:pt x="1787" y="664"/>
                  </a:cubicBezTo>
                  <a:cubicBezTo>
                    <a:pt x="1787" y="656"/>
                    <a:pt x="1779" y="648"/>
                    <a:pt x="1779" y="648"/>
                  </a:cubicBezTo>
                  <a:cubicBezTo>
                    <a:pt x="1771" y="632"/>
                    <a:pt x="1771" y="632"/>
                    <a:pt x="1747" y="624"/>
                  </a:cubicBezTo>
                  <a:cubicBezTo>
                    <a:pt x="1739" y="616"/>
                    <a:pt x="1708" y="600"/>
                    <a:pt x="1684" y="569"/>
                  </a:cubicBezTo>
                  <a:cubicBezTo>
                    <a:pt x="1653" y="545"/>
                    <a:pt x="1621" y="513"/>
                    <a:pt x="1597" y="506"/>
                  </a:cubicBezTo>
                  <a:cubicBezTo>
                    <a:pt x="1589" y="506"/>
                    <a:pt x="1589" y="506"/>
                    <a:pt x="1581" y="506"/>
                  </a:cubicBezTo>
                  <a:cubicBezTo>
                    <a:pt x="1550" y="482"/>
                    <a:pt x="1518" y="474"/>
                    <a:pt x="1455" y="466"/>
                  </a:cubicBezTo>
                  <a:cubicBezTo>
                    <a:pt x="1447" y="466"/>
                    <a:pt x="1439" y="466"/>
                    <a:pt x="1431" y="466"/>
                  </a:cubicBezTo>
                  <a:cubicBezTo>
                    <a:pt x="1407" y="466"/>
                    <a:pt x="1407" y="466"/>
                    <a:pt x="1400" y="474"/>
                  </a:cubicBezTo>
                  <a:cubicBezTo>
                    <a:pt x="1400" y="482"/>
                    <a:pt x="1391" y="490"/>
                    <a:pt x="1384" y="498"/>
                  </a:cubicBezTo>
                  <a:cubicBezTo>
                    <a:pt x="1368" y="506"/>
                    <a:pt x="1368" y="513"/>
                    <a:pt x="1368" y="521"/>
                  </a:cubicBezTo>
                  <a:cubicBezTo>
                    <a:pt x="1368" y="521"/>
                    <a:pt x="1368" y="529"/>
                    <a:pt x="1376" y="529"/>
                  </a:cubicBezTo>
                  <a:cubicBezTo>
                    <a:pt x="1384" y="537"/>
                    <a:pt x="1384" y="537"/>
                    <a:pt x="1391" y="545"/>
                  </a:cubicBezTo>
                  <a:cubicBezTo>
                    <a:pt x="1391" y="553"/>
                    <a:pt x="1391" y="553"/>
                    <a:pt x="1391" y="561"/>
                  </a:cubicBezTo>
                  <a:cubicBezTo>
                    <a:pt x="1384" y="569"/>
                    <a:pt x="1376" y="569"/>
                    <a:pt x="1360" y="569"/>
                  </a:cubicBezTo>
                  <a:cubicBezTo>
                    <a:pt x="1352" y="569"/>
                    <a:pt x="1344" y="569"/>
                    <a:pt x="1336" y="569"/>
                  </a:cubicBezTo>
                  <a:cubicBezTo>
                    <a:pt x="1313" y="569"/>
                    <a:pt x="1297" y="577"/>
                    <a:pt x="1289" y="593"/>
                  </a:cubicBezTo>
                  <a:cubicBezTo>
                    <a:pt x="1281" y="593"/>
                    <a:pt x="1281" y="600"/>
                    <a:pt x="1273" y="600"/>
                  </a:cubicBezTo>
                  <a:cubicBezTo>
                    <a:pt x="1273" y="600"/>
                    <a:pt x="1265" y="600"/>
                    <a:pt x="1265" y="608"/>
                  </a:cubicBezTo>
                  <a:cubicBezTo>
                    <a:pt x="1257" y="608"/>
                    <a:pt x="1249" y="616"/>
                    <a:pt x="1249" y="640"/>
                  </a:cubicBezTo>
                  <a:cubicBezTo>
                    <a:pt x="1249" y="687"/>
                    <a:pt x="1170" y="727"/>
                    <a:pt x="1154" y="743"/>
                  </a:cubicBezTo>
                  <a:cubicBezTo>
                    <a:pt x="1147" y="743"/>
                    <a:pt x="1138" y="743"/>
                    <a:pt x="1131" y="743"/>
                  </a:cubicBezTo>
                  <a:cubicBezTo>
                    <a:pt x="1123" y="743"/>
                    <a:pt x="1123" y="743"/>
                    <a:pt x="1115" y="735"/>
                  </a:cubicBezTo>
                  <a:cubicBezTo>
                    <a:pt x="1115" y="735"/>
                    <a:pt x="1115" y="727"/>
                    <a:pt x="1123" y="719"/>
                  </a:cubicBezTo>
                  <a:cubicBezTo>
                    <a:pt x="1147" y="703"/>
                    <a:pt x="1170" y="695"/>
                    <a:pt x="1194" y="679"/>
                  </a:cubicBezTo>
                  <a:cubicBezTo>
                    <a:pt x="1218" y="672"/>
                    <a:pt x="1225" y="656"/>
                    <a:pt x="1225" y="656"/>
                  </a:cubicBezTo>
                  <a:cubicBezTo>
                    <a:pt x="1225" y="648"/>
                    <a:pt x="1225" y="648"/>
                    <a:pt x="1218" y="648"/>
                  </a:cubicBezTo>
                  <a:lnTo>
                    <a:pt x="1218" y="648"/>
                  </a:lnTo>
                  <a:cubicBezTo>
                    <a:pt x="1210" y="648"/>
                    <a:pt x="1202" y="656"/>
                    <a:pt x="1186" y="664"/>
                  </a:cubicBezTo>
                  <a:cubicBezTo>
                    <a:pt x="1162" y="672"/>
                    <a:pt x="1131" y="687"/>
                    <a:pt x="1107" y="695"/>
                  </a:cubicBezTo>
                  <a:cubicBezTo>
                    <a:pt x="1091" y="703"/>
                    <a:pt x="1075" y="703"/>
                    <a:pt x="1060" y="711"/>
                  </a:cubicBezTo>
                  <a:cubicBezTo>
                    <a:pt x="1028" y="719"/>
                    <a:pt x="1004" y="727"/>
                    <a:pt x="988" y="719"/>
                  </a:cubicBezTo>
                  <a:cubicBezTo>
                    <a:pt x="973" y="711"/>
                    <a:pt x="949" y="687"/>
                    <a:pt x="949" y="672"/>
                  </a:cubicBezTo>
                  <a:cubicBezTo>
                    <a:pt x="941" y="672"/>
                    <a:pt x="941" y="664"/>
                    <a:pt x="941" y="664"/>
                  </a:cubicBezTo>
                  <a:cubicBezTo>
                    <a:pt x="949" y="656"/>
                    <a:pt x="949" y="656"/>
                    <a:pt x="957" y="656"/>
                  </a:cubicBezTo>
                  <a:cubicBezTo>
                    <a:pt x="965" y="648"/>
                    <a:pt x="965" y="648"/>
                    <a:pt x="965" y="640"/>
                  </a:cubicBezTo>
                  <a:cubicBezTo>
                    <a:pt x="965" y="640"/>
                    <a:pt x="957" y="616"/>
                    <a:pt x="838" y="545"/>
                  </a:cubicBezTo>
                  <a:cubicBezTo>
                    <a:pt x="830" y="545"/>
                    <a:pt x="830" y="545"/>
                    <a:pt x="830" y="545"/>
                  </a:cubicBezTo>
                  <a:lnTo>
                    <a:pt x="830" y="545"/>
                  </a:lnTo>
                  <a:cubicBezTo>
                    <a:pt x="822" y="537"/>
                    <a:pt x="830" y="537"/>
                    <a:pt x="838" y="529"/>
                  </a:cubicBezTo>
                  <a:cubicBezTo>
                    <a:pt x="838" y="521"/>
                    <a:pt x="846" y="521"/>
                    <a:pt x="838" y="513"/>
                  </a:cubicBezTo>
                  <a:lnTo>
                    <a:pt x="838" y="513"/>
                  </a:lnTo>
                  <a:cubicBezTo>
                    <a:pt x="830" y="506"/>
                    <a:pt x="830" y="498"/>
                    <a:pt x="822" y="482"/>
                  </a:cubicBezTo>
                  <a:cubicBezTo>
                    <a:pt x="814" y="466"/>
                    <a:pt x="830" y="458"/>
                    <a:pt x="838" y="458"/>
                  </a:cubicBezTo>
                  <a:cubicBezTo>
                    <a:pt x="846" y="450"/>
                    <a:pt x="854" y="450"/>
                    <a:pt x="854" y="442"/>
                  </a:cubicBezTo>
                  <a:lnTo>
                    <a:pt x="854" y="442"/>
                  </a:lnTo>
                  <a:cubicBezTo>
                    <a:pt x="846" y="442"/>
                    <a:pt x="846" y="442"/>
                    <a:pt x="846" y="442"/>
                  </a:cubicBezTo>
                  <a:cubicBezTo>
                    <a:pt x="838" y="450"/>
                    <a:pt x="822" y="458"/>
                    <a:pt x="814" y="450"/>
                  </a:cubicBezTo>
                  <a:cubicBezTo>
                    <a:pt x="807" y="450"/>
                    <a:pt x="799" y="450"/>
                    <a:pt x="799" y="450"/>
                  </a:cubicBezTo>
                  <a:cubicBezTo>
                    <a:pt x="791" y="450"/>
                    <a:pt x="791" y="450"/>
                    <a:pt x="775" y="466"/>
                  </a:cubicBezTo>
                  <a:cubicBezTo>
                    <a:pt x="775" y="474"/>
                    <a:pt x="775" y="474"/>
                    <a:pt x="775" y="474"/>
                  </a:cubicBezTo>
                  <a:cubicBezTo>
                    <a:pt x="775" y="482"/>
                    <a:pt x="783" y="482"/>
                    <a:pt x="783" y="490"/>
                  </a:cubicBezTo>
                  <a:cubicBezTo>
                    <a:pt x="799" y="490"/>
                    <a:pt x="807" y="498"/>
                    <a:pt x="814" y="506"/>
                  </a:cubicBezTo>
                  <a:cubicBezTo>
                    <a:pt x="822" y="529"/>
                    <a:pt x="814" y="537"/>
                    <a:pt x="814" y="537"/>
                  </a:cubicBezTo>
                  <a:lnTo>
                    <a:pt x="814" y="537"/>
                  </a:lnTo>
                  <a:cubicBezTo>
                    <a:pt x="807" y="537"/>
                    <a:pt x="807" y="537"/>
                    <a:pt x="799" y="529"/>
                  </a:cubicBezTo>
                  <a:cubicBezTo>
                    <a:pt x="775" y="506"/>
                    <a:pt x="585" y="450"/>
                    <a:pt x="546" y="450"/>
                  </a:cubicBezTo>
                  <a:cubicBezTo>
                    <a:pt x="538" y="450"/>
                    <a:pt x="530" y="450"/>
                    <a:pt x="522" y="450"/>
                  </a:cubicBezTo>
                  <a:cubicBezTo>
                    <a:pt x="514" y="450"/>
                    <a:pt x="514" y="450"/>
                    <a:pt x="506" y="450"/>
                  </a:cubicBezTo>
                  <a:cubicBezTo>
                    <a:pt x="490" y="450"/>
                    <a:pt x="482" y="450"/>
                    <a:pt x="474" y="442"/>
                  </a:cubicBezTo>
                  <a:cubicBezTo>
                    <a:pt x="474" y="434"/>
                    <a:pt x="467" y="434"/>
                    <a:pt x="467" y="426"/>
                  </a:cubicBezTo>
                  <a:cubicBezTo>
                    <a:pt x="467" y="426"/>
                    <a:pt x="474" y="426"/>
                    <a:pt x="490" y="419"/>
                  </a:cubicBezTo>
                  <a:cubicBezTo>
                    <a:pt x="506" y="419"/>
                    <a:pt x="522" y="419"/>
                    <a:pt x="530" y="411"/>
                  </a:cubicBezTo>
                  <a:cubicBezTo>
                    <a:pt x="538" y="403"/>
                    <a:pt x="546" y="403"/>
                    <a:pt x="554" y="403"/>
                  </a:cubicBezTo>
                  <a:cubicBezTo>
                    <a:pt x="561" y="403"/>
                    <a:pt x="561" y="403"/>
                    <a:pt x="569" y="403"/>
                  </a:cubicBezTo>
                  <a:cubicBezTo>
                    <a:pt x="577" y="403"/>
                    <a:pt x="585" y="403"/>
                    <a:pt x="593" y="403"/>
                  </a:cubicBezTo>
                  <a:cubicBezTo>
                    <a:pt x="601" y="403"/>
                    <a:pt x="609" y="403"/>
                    <a:pt x="609" y="403"/>
                  </a:cubicBezTo>
                  <a:cubicBezTo>
                    <a:pt x="609" y="403"/>
                    <a:pt x="593" y="395"/>
                    <a:pt x="577" y="387"/>
                  </a:cubicBezTo>
                  <a:cubicBezTo>
                    <a:pt x="569" y="387"/>
                    <a:pt x="569" y="387"/>
                    <a:pt x="561" y="387"/>
                  </a:cubicBezTo>
                  <a:cubicBezTo>
                    <a:pt x="554" y="387"/>
                    <a:pt x="546" y="387"/>
                    <a:pt x="538" y="395"/>
                  </a:cubicBezTo>
                  <a:cubicBezTo>
                    <a:pt x="522" y="395"/>
                    <a:pt x="514" y="395"/>
                    <a:pt x="498" y="395"/>
                  </a:cubicBezTo>
                  <a:cubicBezTo>
                    <a:pt x="467" y="395"/>
                    <a:pt x="467" y="403"/>
                    <a:pt x="467" y="411"/>
                  </a:cubicBezTo>
                  <a:cubicBezTo>
                    <a:pt x="459" y="419"/>
                    <a:pt x="459" y="426"/>
                    <a:pt x="451" y="434"/>
                  </a:cubicBezTo>
                  <a:cubicBezTo>
                    <a:pt x="435" y="458"/>
                    <a:pt x="380" y="466"/>
                    <a:pt x="324" y="482"/>
                  </a:cubicBezTo>
                  <a:cubicBezTo>
                    <a:pt x="316" y="482"/>
                    <a:pt x="308" y="482"/>
                    <a:pt x="301" y="482"/>
                  </a:cubicBezTo>
                  <a:cubicBezTo>
                    <a:pt x="277" y="490"/>
                    <a:pt x="261" y="498"/>
                    <a:pt x="245" y="498"/>
                  </a:cubicBezTo>
                  <a:cubicBezTo>
                    <a:pt x="230" y="506"/>
                    <a:pt x="221" y="513"/>
                    <a:pt x="206" y="513"/>
                  </a:cubicBezTo>
                  <a:lnTo>
                    <a:pt x="198" y="513"/>
                  </a:lnTo>
                  <a:cubicBezTo>
                    <a:pt x="190" y="506"/>
                    <a:pt x="182" y="506"/>
                    <a:pt x="182" y="506"/>
                  </a:cubicBezTo>
                  <a:cubicBezTo>
                    <a:pt x="182" y="498"/>
                    <a:pt x="190" y="498"/>
                    <a:pt x="206" y="490"/>
                  </a:cubicBezTo>
                  <a:cubicBezTo>
                    <a:pt x="221" y="482"/>
                    <a:pt x="230" y="482"/>
                    <a:pt x="237" y="474"/>
                  </a:cubicBezTo>
                  <a:cubicBezTo>
                    <a:pt x="245" y="474"/>
                    <a:pt x="245" y="466"/>
                    <a:pt x="245" y="466"/>
                  </a:cubicBezTo>
                  <a:cubicBezTo>
                    <a:pt x="253" y="458"/>
                    <a:pt x="261" y="450"/>
                    <a:pt x="293" y="442"/>
                  </a:cubicBezTo>
                  <a:lnTo>
                    <a:pt x="301" y="442"/>
                  </a:lnTo>
                  <a:cubicBezTo>
                    <a:pt x="301" y="434"/>
                    <a:pt x="293" y="419"/>
                    <a:pt x="269" y="403"/>
                  </a:cubicBezTo>
                  <a:cubicBezTo>
                    <a:pt x="261" y="403"/>
                    <a:pt x="261" y="403"/>
                    <a:pt x="261" y="403"/>
                  </a:cubicBezTo>
                  <a:cubicBezTo>
                    <a:pt x="253" y="403"/>
                    <a:pt x="253" y="403"/>
                    <a:pt x="253" y="411"/>
                  </a:cubicBezTo>
                  <a:cubicBezTo>
                    <a:pt x="253" y="419"/>
                    <a:pt x="253" y="426"/>
                    <a:pt x="245" y="426"/>
                  </a:cubicBezTo>
                  <a:lnTo>
                    <a:pt x="245" y="426"/>
                  </a:lnTo>
                  <a:cubicBezTo>
                    <a:pt x="237" y="426"/>
                    <a:pt x="230" y="426"/>
                    <a:pt x="230" y="419"/>
                  </a:cubicBezTo>
                  <a:cubicBezTo>
                    <a:pt x="221" y="419"/>
                    <a:pt x="214" y="411"/>
                    <a:pt x="206" y="411"/>
                  </a:cubicBezTo>
                  <a:cubicBezTo>
                    <a:pt x="198" y="419"/>
                    <a:pt x="198" y="419"/>
                    <a:pt x="198" y="434"/>
                  </a:cubicBezTo>
                  <a:cubicBezTo>
                    <a:pt x="198" y="442"/>
                    <a:pt x="198" y="458"/>
                    <a:pt x="182" y="474"/>
                  </a:cubicBezTo>
                  <a:cubicBezTo>
                    <a:pt x="174" y="498"/>
                    <a:pt x="166" y="498"/>
                    <a:pt x="150" y="506"/>
                  </a:cubicBezTo>
                  <a:cubicBezTo>
                    <a:pt x="142" y="513"/>
                    <a:pt x="142" y="521"/>
                    <a:pt x="135" y="529"/>
                  </a:cubicBezTo>
                  <a:cubicBezTo>
                    <a:pt x="127" y="529"/>
                    <a:pt x="119" y="537"/>
                    <a:pt x="111" y="537"/>
                  </a:cubicBezTo>
                  <a:cubicBezTo>
                    <a:pt x="103" y="537"/>
                    <a:pt x="95" y="529"/>
                    <a:pt x="87" y="521"/>
                  </a:cubicBezTo>
                  <a:lnTo>
                    <a:pt x="87" y="521"/>
                  </a:lnTo>
                  <a:cubicBezTo>
                    <a:pt x="87" y="513"/>
                    <a:pt x="87" y="513"/>
                    <a:pt x="87" y="513"/>
                  </a:cubicBezTo>
                  <a:cubicBezTo>
                    <a:pt x="95" y="498"/>
                    <a:pt x="111" y="466"/>
                    <a:pt x="111" y="458"/>
                  </a:cubicBezTo>
                  <a:cubicBezTo>
                    <a:pt x="111" y="450"/>
                    <a:pt x="103" y="442"/>
                    <a:pt x="95" y="434"/>
                  </a:cubicBezTo>
                  <a:cubicBezTo>
                    <a:pt x="87" y="419"/>
                    <a:pt x="79" y="403"/>
                    <a:pt x="79" y="387"/>
                  </a:cubicBezTo>
                  <a:cubicBezTo>
                    <a:pt x="87" y="379"/>
                    <a:pt x="87" y="379"/>
                    <a:pt x="87" y="371"/>
                  </a:cubicBezTo>
                  <a:cubicBezTo>
                    <a:pt x="95" y="355"/>
                    <a:pt x="95" y="347"/>
                    <a:pt x="71" y="324"/>
                  </a:cubicBezTo>
                  <a:cubicBezTo>
                    <a:pt x="71" y="324"/>
                    <a:pt x="63" y="316"/>
                    <a:pt x="48" y="308"/>
                  </a:cubicBezTo>
                  <a:cubicBezTo>
                    <a:pt x="24" y="292"/>
                    <a:pt x="0" y="268"/>
                    <a:pt x="0" y="253"/>
                  </a:cubicBezTo>
                  <a:cubicBezTo>
                    <a:pt x="0" y="245"/>
                    <a:pt x="0" y="237"/>
                    <a:pt x="0" y="237"/>
                  </a:cubicBezTo>
                  <a:cubicBezTo>
                    <a:pt x="24" y="205"/>
                    <a:pt x="933" y="95"/>
                    <a:pt x="1036" y="79"/>
                  </a:cubicBezTo>
                  <a:lnTo>
                    <a:pt x="1036" y="79"/>
                  </a:lnTo>
                  <a:lnTo>
                    <a:pt x="1036" y="79"/>
                  </a:lnTo>
                  <a:cubicBezTo>
                    <a:pt x="1075" y="142"/>
                    <a:pt x="1115" y="205"/>
                    <a:pt x="1123" y="213"/>
                  </a:cubicBezTo>
                  <a:cubicBezTo>
                    <a:pt x="1138" y="213"/>
                    <a:pt x="2158" y="126"/>
                    <a:pt x="2174" y="126"/>
                  </a:cubicBezTo>
                  <a:lnTo>
                    <a:pt x="2174" y="126"/>
                  </a:lnTo>
                  <a:lnTo>
                    <a:pt x="2174" y="126"/>
                  </a:lnTo>
                  <a:cubicBezTo>
                    <a:pt x="2174" y="126"/>
                    <a:pt x="2182" y="134"/>
                    <a:pt x="2198" y="158"/>
                  </a:cubicBezTo>
                  <a:cubicBezTo>
                    <a:pt x="2198" y="166"/>
                    <a:pt x="2198" y="173"/>
                    <a:pt x="2198" y="181"/>
                  </a:cubicBezTo>
                  <a:cubicBezTo>
                    <a:pt x="2198" y="205"/>
                    <a:pt x="2198" y="221"/>
                    <a:pt x="2222" y="221"/>
                  </a:cubicBezTo>
                  <a:cubicBezTo>
                    <a:pt x="2222" y="221"/>
                    <a:pt x="2230" y="221"/>
                    <a:pt x="2237" y="221"/>
                  </a:cubicBezTo>
                  <a:cubicBezTo>
                    <a:pt x="2237" y="221"/>
                    <a:pt x="2245" y="221"/>
                    <a:pt x="2253" y="221"/>
                  </a:cubicBezTo>
                  <a:cubicBezTo>
                    <a:pt x="2261" y="221"/>
                    <a:pt x="2269" y="221"/>
                    <a:pt x="2269" y="197"/>
                  </a:cubicBezTo>
                  <a:cubicBezTo>
                    <a:pt x="2269" y="189"/>
                    <a:pt x="2269" y="173"/>
                    <a:pt x="2269" y="158"/>
                  </a:cubicBezTo>
                  <a:cubicBezTo>
                    <a:pt x="2277" y="134"/>
                    <a:pt x="2277" y="102"/>
                    <a:pt x="2261" y="79"/>
                  </a:cubicBezTo>
                  <a:cubicBezTo>
                    <a:pt x="2245" y="55"/>
                    <a:pt x="2245" y="39"/>
                    <a:pt x="2245" y="31"/>
                  </a:cubicBezTo>
                  <a:cubicBezTo>
                    <a:pt x="2245" y="23"/>
                    <a:pt x="2253" y="15"/>
                    <a:pt x="2261" y="7"/>
                  </a:cubicBezTo>
                  <a:cubicBezTo>
                    <a:pt x="2261" y="7"/>
                    <a:pt x="2269" y="7"/>
                    <a:pt x="2277" y="7"/>
                  </a:cubicBezTo>
                  <a:cubicBezTo>
                    <a:pt x="2285" y="7"/>
                    <a:pt x="2308" y="7"/>
                    <a:pt x="2332" y="15"/>
                  </a:cubicBezTo>
                  <a:cubicBezTo>
                    <a:pt x="2364" y="23"/>
                    <a:pt x="2403" y="23"/>
                    <a:pt x="2427" y="23"/>
                  </a:cubicBezTo>
                  <a:cubicBezTo>
                    <a:pt x="2451" y="23"/>
                    <a:pt x="2467" y="23"/>
                    <a:pt x="2475" y="15"/>
                  </a:cubicBezTo>
                  <a:cubicBezTo>
                    <a:pt x="2475" y="7"/>
                    <a:pt x="2475" y="7"/>
                    <a:pt x="2475" y="7"/>
                  </a:cubicBezTo>
                  <a:cubicBezTo>
                    <a:pt x="2483" y="0"/>
                    <a:pt x="2483" y="0"/>
                    <a:pt x="2483" y="0"/>
                  </a:cubicBezTo>
                  <a:cubicBezTo>
                    <a:pt x="2483" y="7"/>
                    <a:pt x="2483" y="7"/>
                    <a:pt x="2483" y="7"/>
                  </a:cubicBezTo>
                  <a:lnTo>
                    <a:pt x="2483" y="7"/>
                  </a:lnTo>
                  <a:cubicBezTo>
                    <a:pt x="2506" y="23"/>
                    <a:pt x="2506" y="23"/>
                    <a:pt x="2506" y="47"/>
                  </a:cubicBezTo>
                  <a:cubicBezTo>
                    <a:pt x="2506" y="55"/>
                    <a:pt x="2506" y="63"/>
                    <a:pt x="2506" y="63"/>
                  </a:cubicBezTo>
                  <a:cubicBezTo>
                    <a:pt x="2498" y="95"/>
                    <a:pt x="2498" y="95"/>
                    <a:pt x="2514" y="102"/>
                  </a:cubicBezTo>
                  <a:cubicBezTo>
                    <a:pt x="2514" y="110"/>
                    <a:pt x="2522" y="118"/>
                    <a:pt x="2522" y="126"/>
                  </a:cubicBezTo>
                  <a:cubicBezTo>
                    <a:pt x="2538" y="142"/>
                    <a:pt x="2546" y="158"/>
                    <a:pt x="2546" y="173"/>
                  </a:cubicBezTo>
                  <a:cubicBezTo>
                    <a:pt x="2546" y="189"/>
                    <a:pt x="2554" y="205"/>
                    <a:pt x="2561" y="221"/>
                  </a:cubicBezTo>
                  <a:cubicBezTo>
                    <a:pt x="2577" y="268"/>
                    <a:pt x="2664" y="458"/>
                    <a:pt x="2672" y="458"/>
                  </a:cubicBezTo>
                  <a:cubicBezTo>
                    <a:pt x="2688" y="513"/>
                    <a:pt x="2909" y="830"/>
                    <a:pt x="2925" y="837"/>
                  </a:cubicBezTo>
                  <a:lnTo>
                    <a:pt x="2933" y="837"/>
                  </a:lnTo>
                  <a:cubicBezTo>
                    <a:pt x="2949" y="846"/>
                    <a:pt x="2965" y="853"/>
                    <a:pt x="3004" y="924"/>
                  </a:cubicBezTo>
                  <a:cubicBezTo>
                    <a:pt x="3052" y="996"/>
                    <a:pt x="3044" y="1012"/>
                    <a:pt x="3036" y="1035"/>
                  </a:cubicBezTo>
                  <a:lnTo>
                    <a:pt x="3036" y="1035"/>
                  </a:lnTo>
                  <a:cubicBezTo>
                    <a:pt x="3036" y="1035"/>
                    <a:pt x="3036" y="1043"/>
                    <a:pt x="3028" y="1043"/>
                  </a:cubicBezTo>
                  <a:cubicBezTo>
                    <a:pt x="3028" y="1043"/>
                    <a:pt x="3020" y="1035"/>
                    <a:pt x="3012" y="1012"/>
                  </a:cubicBezTo>
                  <a:cubicBezTo>
                    <a:pt x="3012" y="1003"/>
                    <a:pt x="3012" y="1003"/>
                    <a:pt x="3012" y="996"/>
                  </a:cubicBezTo>
                  <a:cubicBezTo>
                    <a:pt x="2996" y="964"/>
                    <a:pt x="2973" y="940"/>
                    <a:pt x="2973" y="940"/>
                  </a:cubicBezTo>
                  <a:lnTo>
                    <a:pt x="2973" y="940"/>
                  </a:lnTo>
                  <a:lnTo>
                    <a:pt x="2973" y="940"/>
                  </a:lnTo>
                  <a:cubicBezTo>
                    <a:pt x="2965" y="948"/>
                    <a:pt x="2965" y="956"/>
                    <a:pt x="2949" y="956"/>
                  </a:cubicBezTo>
                  <a:cubicBezTo>
                    <a:pt x="2941" y="948"/>
                    <a:pt x="2941" y="948"/>
                    <a:pt x="2933" y="940"/>
                  </a:cubicBezTo>
                  <a:cubicBezTo>
                    <a:pt x="2933" y="932"/>
                    <a:pt x="2933" y="924"/>
                    <a:pt x="2925" y="924"/>
                  </a:cubicBezTo>
                  <a:cubicBezTo>
                    <a:pt x="2917" y="917"/>
                    <a:pt x="2909" y="909"/>
                    <a:pt x="2909" y="901"/>
                  </a:cubicBezTo>
                  <a:lnTo>
                    <a:pt x="2909" y="893"/>
                  </a:lnTo>
                  <a:lnTo>
                    <a:pt x="2909" y="893"/>
                  </a:lnTo>
                  <a:cubicBezTo>
                    <a:pt x="2901" y="901"/>
                    <a:pt x="2933" y="956"/>
                    <a:pt x="2949" y="980"/>
                  </a:cubicBezTo>
                  <a:cubicBezTo>
                    <a:pt x="2957" y="1003"/>
                    <a:pt x="2965" y="1019"/>
                    <a:pt x="2965" y="1027"/>
                  </a:cubicBezTo>
                  <a:cubicBezTo>
                    <a:pt x="2973" y="1043"/>
                    <a:pt x="2981" y="1051"/>
                    <a:pt x="2988" y="1059"/>
                  </a:cubicBezTo>
                  <a:cubicBezTo>
                    <a:pt x="2988" y="1067"/>
                    <a:pt x="2996" y="1075"/>
                    <a:pt x="2996" y="1083"/>
                  </a:cubicBezTo>
                  <a:lnTo>
                    <a:pt x="2996" y="1090"/>
                  </a:lnTo>
                  <a:cubicBezTo>
                    <a:pt x="3004" y="1090"/>
                    <a:pt x="3004" y="1090"/>
                    <a:pt x="3004" y="1090"/>
                  </a:cubicBezTo>
                  <a:cubicBezTo>
                    <a:pt x="3004" y="1083"/>
                    <a:pt x="3012" y="1083"/>
                    <a:pt x="3012" y="1075"/>
                  </a:cubicBezTo>
                  <a:cubicBezTo>
                    <a:pt x="3020" y="1075"/>
                    <a:pt x="3020" y="1075"/>
                    <a:pt x="3020" y="1075"/>
                  </a:cubicBezTo>
                  <a:cubicBezTo>
                    <a:pt x="3036" y="1075"/>
                    <a:pt x="3036" y="1122"/>
                    <a:pt x="3044" y="1146"/>
                  </a:cubicBezTo>
                  <a:cubicBezTo>
                    <a:pt x="3115" y="1233"/>
                    <a:pt x="3154" y="1328"/>
                    <a:pt x="3194" y="1399"/>
                  </a:cubicBezTo>
                  <a:cubicBezTo>
                    <a:pt x="3226" y="1462"/>
                    <a:pt x="3249" y="1517"/>
                    <a:pt x="3289" y="1549"/>
                  </a:cubicBezTo>
                  <a:cubicBezTo>
                    <a:pt x="3376" y="1620"/>
                    <a:pt x="3423" y="1810"/>
                    <a:pt x="3415" y="1905"/>
                  </a:cubicBezTo>
                  <a:cubicBezTo>
                    <a:pt x="3407" y="1976"/>
                    <a:pt x="3407" y="2000"/>
                    <a:pt x="3415" y="2031"/>
                  </a:cubicBezTo>
                  <a:cubicBezTo>
                    <a:pt x="3415" y="2039"/>
                    <a:pt x="3415" y="2047"/>
                    <a:pt x="3415" y="2063"/>
                  </a:cubicBezTo>
                  <a:cubicBezTo>
                    <a:pt x="3415" y="2102"/>
                    <a:pt x="3400" y="2253"/>
                    <a:pt x="3368" y="2284"/>
                  </a:cubicBezTo>
                  <a:cubicBezTo>
                    <a:pt x="3360" y="2308"/>
                    <a:pt x="3360" y="2316"/>
                    <a:pt x="3368" y="2332"/>
                  </a:cubicBezTo>
                  <a:cubicBezTo>
                    <a:pt x="3368" y="2340"/>
                    <a:pt x="3368" y="2347"/>
                    <a:pt x="3376" y="2355"/>
                  </a:cubicBezTo>
                  <a:cubicBezTo>
                    <a:pt x="3376" y="2371"/>
                    <a:pt x="3376" y="2371"/>
                    <a:pt x="3384" y="2379"/>
                  </a:cubicBezTo>
                  <a:cubicBezTo>
                    <a:pt x="3384" y="2387"/>
                    <a:pt x="3384" y="2387"/>
                    <a:pt x="3384" y="2403"/>
                  </a:cubicBezTo>
                  <a:cubicBezTo>
                    <a:pt x="3376" y="2419"/>
                    <a:pt x="3376" y="2427"/>
                    <a:pt x="3376" y="2427"/>
                  </a:cubicBezTo>
                  <a:lnTo>
                    <a:pt x="3376" y="2427"/>
                  </a:lnTo>
                  <a:cubicBezTo>
                    <a:pt x="3384" y="2427"/>
                    <a:pt x="3384" y="2427"/>
                    <a:pt x="3392" y="2419"/>
                  </a:cubicBezTo>
                  <a:cubicBezTo>
                    <a:pt x="3392" y="2419"/>
                    <a:pt x="3392" y="2411"/>
                    <a:pt x="3400" y="2411"/>
                  </a:cubicBezTo>
                  <a:lnTo>
                    <a:pt x="3400" y="2411"/>
                  </a:lnTo>
                  <a:cubicBezTo>
                    <a:pt x="3407" y="2411"/>
                    <a:pt x="3407" y="2411"/>
                    <a:pt x="3407" y="2411"/>
                  </a:cubicBezTo>
                  <a:lnTo>
                    <a:pt x="3407" y="2411"/>
                  </a:lnTo>
                  <a:cubicBezTo>
                    <a:pt x="3407" y="2419"/>
                    <a:pt x="3352" y="2569"/>
                    <a:pt x="3336" y="2593"/>
                  </a:cubicBezTo>
                  <a:cubicBezTo>
                    <a:pt x="3320" y="2624"/>
                    <a:pt x="3305" y="2632"/>
                    <a:pt x="3289" y="2640"/>
                  </a:cubicBezTo>
                  <a:cubicBezTo>
                    <a:pt x="3281" y="2640"/>
                    <a:pt x="3281" y="2640"/>
                    <a:pt x="3281" y="2640"/>
                  </a:cubicBezTo>
                  <a:close/>
                  <a:moveTo>
                    <a:pt x="3289" y="2474"/>
                  </a:moveTo>
                  <a:lnTo>
                    <a:pt x="3289" y="2474"/>
                  </a:lnTo>
                  <a:cubicBezTo>
                    <a:pt x="3297" y="2474"/>
                    <a:pt x="3297" y="2474"/>
                    <a:pt x="3297" y="2474"/>
                  </a:cubicBezTo>
                  <a:cubicBezTo>
                    <a:pt x="3305" y="2474"/>
                    <a:pt x="3313" y="2482"/>
                    <a:pt x="3320" y="2482"/>
                  </a:cubicBezTo>
                  <a:cubicBezTo>
                    <a:pt x="3336" y="2482"/>
                    <a:pt x="3344" y="2482"/>
                    <a:pt x="3344" y="2490"/>
                  </a:cubicBezTo>
                  <a:cubicBezTo>
                    <a:pt x="3352" y="2498"/>
                    <a:pt x="3352" y="2498"/>
                    <a:pt x="3352" y="2506"/>
                  </a:cubicBezTo>
                  <a:cubicBezTo>
                    <a:pt x="3344" y="2529"/>
                    <a:pt x="3320" y="2577"/>
                    <a:pt x="3305" y="2600"/>
                  </a:cubicBezTo>
                  <a:cubicBezTo>
                    <a:pt x="3281" y="2624"/>
                    <a:pt x="3281" y="2632"/>
                    <a:pt x="3281" y="2640"/>
                  </a:cubicBezTo>
                  <a:cubicBezTo>
                    <a:pt x="3281" y="2640"/>
                    <a:pt x="3281" y="2640"/>
                    <a:pt x="3281" y="2632"/>
                  </a:cubicBezTo>
                  <a:cubicBezTo>
                    <a:pt x="3305" y="2624"/>
                    <a:pt x="3313" y="2616"/>
                    <a:pt x="3328" y="2593"/>
                  </a:cubicBezTo>
                  <a:cubicBezTo>
                    <a:pt x="3352" y="2561"/>
                    <a:pt x="3392" y="2450"/>
                    <a:pt x="3400" y="2419"/>
                  </a:cubicBezTo>
                  <a:cubicBezTo>
                    <a:pt x="3400" y="2419"/>
                    <a:pt x="3392" y="2419"/>
                    <a:pt x="3392" y="2427"/>
                  </a:cubicBezTo>
                  <a:lnTo>
                    <a:pt x="3384" y="2434"/>
                  </a:lnTo>
                  <a:cubicBezTo>
                    <a:pt x="3376" y="2434"/>
                    <a:pt x="3368" y="2434"/>
                    <a:pt x="3368" y="2434"/>
                  </a:cubicBezTo>
                  <a:cubicBezTo>
                    <a:pt x="3368" y="2427"/>
                    <a:pt x="3368" y="2411"/>
                    <a:pt x="3376" y="2403"/>
                  </a:cubicBezTo>
                  <a:cubicBezTo>
                    <a:pt x="3376" y="2387"/>
                    <a:pt x="3376" y="2387"/>
                    <a:pt x="3376" y="2379"/>
                  </a:cubicBezTo>
                  <a:cubicBezTo>
                    <a:pt x="3376" y="2379"/>
                    <a:pt x="3368" y="2371"/>
                    <a:pt x="3368" y="2355"/>
                  </a:cubicBezTo>
                  <a:cubicBezTo>
                    <a:pt x="3360" y="2347"/>
                    <a:pt x="3360" y="2340"/>
                    <a:pt x="3360" y="2332"/>
                  </a:cubicBezTo>
                  <a:cubicBezTo>
                    <a:pt x="3352" y="2316"/>
                    <a:pt x="3344" y="2308"/>
                    <a:pt x="3368" y="2284"/>
                  </a:cubicBezTo>
                  <a:cubicBezTo>
                    <a:pt x="3392" y="2253"/>
                    <a:pt x="3407" y="2102"/>
                    <a:pt x="3407" y="2063"/>
                  </a:cubicBezTo>
                  <a:cubicBezTo>
                    <a:pt x="3407" y="2047"/>
                    <a:pt x="3407" y="2039"/>
                    <a:pt x="3407" y="2031"/>
                  </a:cubicBezTo>
                  <a:cubicBezTo>
                    <a:pt x="3400" y="2007"/>
                    <a:pt x="3400" y="1976"/>
                    <a:pt x="3407" y="1905"/>
                  </a:cubicBezTo>
                  <a:cubicBezTo>
                    <a:pt x="3415" y="1818"/>
                    <a:pt x="3368" y="1620"/>
                    <a:pt x="3281" y="1557"/>
                  </a:cubicBezTo>
                  <a:cubicBezTo>
                    <a:pt x="3241" y="1525"/>
                    <a:pt x="3218" y="1462"/>
                    <a:pt x="3186" y="1399"/>
                  </a:cubicBezTo>
                  <a:cubicBezTo>
                    <a:pt x="3154" y="1328"/>
                    <a:pt x="3115" y="1241"/>
                    <a:pt x="3036" y="1154"/>
                  </a:cubicBezTo>
                  <a:lnTo>
                    <a:pt x="3036" y="1154"/>
                  </a:lnTo>
                  <a:lnTo>
                    <a:pt x="3036" y="1154"/>
                  </a:lnTo>
                  <a:cubicBezTo>
                    <a:pt x="3028" y="1114"/>
                    <a:pt x="3020" y="1083"/>
                    <a:pt x="3020" y="1083"/>
                  </a:cubicBezTo>
                  <a:cubicBezTo>
                    <a:pt x="3012" y="1083"/>
                    <a:pt x="3012" y="1090"/>
                    <a:pt x="3004" y="1090"/>
                  </a:cubicBezTo>
                  <a:cubicBezTo>
                    <a:pt x="3004" y="1090"/>
                    <a:pt x="3004" y="1099"/>
                    <a:pt x="2996" y="1099"/>
                  </a:cubicBezTo>
                  <a:cubicBezTo>
                    <a:pt x="2996" y="1099"/>
                    <a:pt x="2996" y="1090"/>
                    <a:pt x="2988" y="1083"/>
                  </a:cubicBezTo>
                  <a:cubicBezTo>
                    <a:pt x="2988" y="1075"/>
                    <a:pt x="2988" y="1075"/>
                    <a:pt x="2981" y="1067"/>
                  </a:cubicBezTo>
                  <a:cubicBezTo>
                    <a:pt x="2973" y="1059"/>
                    <a:pt x="2973" y="1051"/>
                    <a:pt x="2965" y="1027"/>
                  </a:cubicBezTo>
                  <a:cubicBezTo>
                    <a:pt x="2957" y="1019"/>
                    <a:pt x="2949" y="1003"/>
                    <a:pt x="2941" y="988"/>
                  </a:cubicBezTo>
                  <a:cubicBezTo>
                    <a:pt x="2909" y="924"/>
                    <a:pt x="2894" y="901"/>
                    <a:pt x="2901" y="893"/>
                  </a:cubicBezTo>
                  <a:cubicBezTo>
                    <a:pt x="2901" y="893"/>
                    <a:pt x="2901" y="885"/>
                    <a:pt x="2909" y="885"/>
                  </a:cubicBezTo>
                  <a:cubicBezTo>
                    <a:pt x="2909" y="885"/>
                    <a:pt x="2909" y="893"/>
                    <a:pt x="2917" y="901"/>
                  </a:cubicBezTo>
                  <a:cubicBezTo>
                    <a:pt x="2917" y="901"/>
                    <a:pt x="2917" y="909"/>
                    <a:pt x="2925" y="917"/>
                  </a:cubicBezTo>
                  <a:cubicBezTo>
                    <a:pt x="2933" y="924"/>
                    <a:pt x="2941" y="932"/>
                    <a:pt x="2941" y="932"/>
                  </a:cubicBezTo>
                  <a:cubicBezTo>
                    <a:pt x="2949" y="940"/>
                    <a:pt x="2949" y="948"/>
                    <a:pt x="2949" y="948"/>
                  </a:cubicBezTo>
                  <a:cubicBezTo>
                    <a:pt x="2957" y="948"/>
                    <a:pt x="2957" y="948"/>
                    <a:pt x="2957" y="948"/>
                  </a:cubicBezTo>
                  <a:cubicBezTo>
                    <a:pt x="2957" y="948"/>
                    <a:pt x="2957" y="940"/>
                    <a:pt x="2965" y="940"/>
                  </a:cubicBezTo>
                  <a:cubicBezTo>
                    <a:pt x="2965" y="932"/>
                    <a:pt x="2965" y="932"/>
                    <a:pt x="2973" y="932"/>
                  </a:cubicBezTo>
                  <a:lnTo>
                    <a:pt x="2973" y="932"/>
                  </a:lnTo>
                  <a:cubicBezTo>
                    <a:pt x="2981" y="940"/>
                    <a:pt x="3004" y="964"/>
                    <a:pt x="3020" y="996"/>
                  </a:cubicBezTo>
                  <a:lnTo>
                    <a:pt x="3020" y="1003"/>
                  </a:lnTo>
                  <a:cubicBezTo>
                    <a:pt x="3020" y="1019"/>
                    <a:pt x="3028" y="1027"/>
                    <a:pt x="3028" y="1035"/>
                  </a:cubicBezTo>
                  <a:lnTo>
                    <a:pt x="3028" y="1035"/>
                  </a:lnTo>
                  <a:cubicBezTo>
                    <a:pt x="3036" y="1035"/>
                    <a:pt x="3036" y="1035"/>
                    <a:pt x="3036" y="1035"/>
                  </a:cubicBezTo>
                  <a:cubicBezTo>
                    <a:pt x="3036" y="1012"/>
                    <a:pt x="3044" y="996"/>
                    <a:pt x="2996" y="924"/>
                  </a:cubicBezTo>
                  <a:cubicBezTo>
                    <a:pt x="2957" y="861"/>
                    <a:pt x="2941" y="853"/>
                    <a:pt x="2925" y="846"/>
                  </a:cubicBezTo>
                  <a:lnTo>
                    <a:pt x="2925" y="846"/>
                  </a:lnTo>
                  <a:cubicBezTo>
                    <a:pt x="2901" y="837"/>
                    <a:pt x="2680" y="506"/>
                    <a:pt x="2664" y="458"/>
                  </a:cubicBezTo>
                  <a:cubicBezTo>
                    <a:pt x="2664" y="458"/>
                    <a:pt x="2577" y="268"/>
                    <a:pt x="2554" y="229"/>
                  </a:cubicBezTo>
                  <a:cubicBezTo>
                    <a:pt x="2546" y="205"/>
                    <a:pt x="2538" y="189"/>
                    <a:pt x="2538" y="173"/>
                  </a:cubicBezTo>
                  <a:cubicBezTo>
                    <a:pt x="2538" y="158"/>
                    <a:pt x="2530" y="142"/>
                    <a:pt x="2522" y="126"/>
                  </a:cubicBezTo>
                  <a:cubicBezTo>
                    <a:pt x="2514" y="118"/>
                    <a:pt x="2506" y="118"/>
                    <a:pt x="2506" y="110"/>
                  </a:cubicBezTo>
                  <a:cubicBezTo>
                    <a:pt x="2490" y="95"/>
                    <a:pt x="2490" y="95"/>
                    <a:pt x="2498" y="63"/>
                  </a:cubicBezTo>
                  <a:cubicBezTo>
                    <a:pt x="2498" y="55"/>
                    <a:pt x="2498" y="55"/>
                    <a:pt x="2498" y="47"/>
                  </a:cubicBezTo>
                  <a:cubicBezTo>
                    <a:pt x="2506" y="23"/>
                    <a:pt x="2506" y="23"/>
                    <a:pt x="2483" y="15"/>
                  </a:cubicBezTo>
                  <a:cubicBezTo>
                    <a:pt x="2483" y="7"/>
                    <a:pt x="2483" y="7"/>
                    <a:pt x="2483" y="7"/>
                  </a:cubicBezTo>
                  <a:cubicBezTo>
                    <a:pt x="2483" y="15"/>
                    <a:pt x="2483" y="15"/>
                    <a:pt x="2483" y="15"/>
                  </a:cubicBezTo>
                  <a:cubicBezTo>
                    <a:pt x="2475" y="23"/>
                    <a:pt x="2459" y="31"/>
                    <a:pt x="2427" y="31"/>
                  </a:cubicBezTo>
                  <a:cubicBezTo>
                    <a:pt x="2403" y="31"/>
                    <a:pt x="2364" y="23"/>
                    <a:pt x="2332" y="23"/>
                  </a:cubicBezTo>
                  <a:cubicBezTo>
                    <a:pt x="2308" y="15"/>
                    <a:pt x="2285" y="15"/>
                    <a:pt x="2277" y="15"/>
                  </a:cubicBezTo>
                  <a:cubicBezTo>
                    <a:pt x="2269" y="15"/>
                    <a:pt x="2261" y="15"/>
                    <a:pt x="2261" y="15"/>
                  </a:cubicBezTo>
                  <a:cubicBezTo>
                    <a:pt x="2253" y="23"/>
                    <a:pt x="2253" y="23"/>
                    <a:pt x="2253" y="31"/>
                  </a:cubicBezTo>
                  <a:cubicBezTo>
                    <a:pt x="2253" y="39"/>
                    <a:pt x="2253" y="55"/>
                    <a:pt x="2269" y="79"/>
                  </a:cubicBezTo>
                  <a:cubicBezTo>
                    <a:pt x="2285" y="102"/>
                    <a:pt x="2285" y="134"/>
                    <a:pt x="2277" y="166"/>
                  </a:cubicBezTo>
                  <a:cubicBezTo>
                    <a:pt x="2277" y="173"/>
                    <a:pt x="2277" y="189"/>
                    <a:pt x="2277" y="197"/>
                  </a:cubicBezTo>
                  <a:cubicBezTo>
                    <a:pt x="2277" y="221"/>
                    <a:pt x="2269" y="229"/>
                    <a:pt x="2253" y="229"/>
                  </a:cubicBezTo>
                  <a:cubicBezTo>
                    <a:pt x="2245" y="229"/>
                    <a:pt x="2237" y="229"/>
                    <a:pt x="2230" y="229"/>
                  </a:cubicBezTo>
                  <a:lnTo>
                    <a:pt x="2222" y="229"/>
                  </a:lnTo>
                  <a:cubicBezTo>
                    <a:pt x="2190" y="229"/>
                    <a:pt x="2190" y="205"/>
                    <a:pt x="2190" y="181"/>
                  </a:cubicBezTo>
                  <a:cubicBezTo>
                    <a:pt x="2190" y="173"/>
                    <a:pt x="2190" y="166"/>
                    <a:pt x="2190" y="158"/>
                  </a:cubicBezTo>
                  <a:cubicBezTo>
                    <a:pt x="2182" y="142"/>
                    <a:pt x="2174" y="134"/>
                    <a:pt x="2174" y="134"/>
                  </a:cubicBezTo>
                  <a:cubicBezTo>
                    <a:pt x="2119" y="142"/>
                    <a:pt x="1138" y="221"/>
                    <a:pt x="1123" y="221"/>
                  </a:cubicBezTo>
                  <a:cubicBezTo>
                    <a:pt x="1115" y="221"/>
                    <a:pt x="1060" y="126"/>
                    <a:pt x="1036" y="87"/>
                  </a:cubicBezTo>
                  <a:cubicBezTo>
                    <a:pt x="633" y="134"/>
                    <a:pt x="24" y="221"/>
                    <a:pt x="8" y="237"/>
                  </a:cubicBezTo>
                  <a:cubicBezTo>
                    <a:pt x="8" y="245"/>
                    <a:pt x="0" y="245"/>
                    <a:pt x="8" y="253"/>
                  </a:cubicBezTo>
                  <a:cubicBezTo>
                    <a:pt x="8" y="268"/>
                    <a:pt x="32" y="284"/>
                    <a:pt x="55" y="300"/>
                  </a:cubicBezTo>
                  <a:cubicBezTo>
                    <a:pt x="63" y="308"/>
                    <a:pt x="71" y="316"/>
                    <a:pt x="79" y="324"/>
                  </a:cubicBezTo>
                  <a:cubicBezTo>
                    <a:pt x="103" y="340"/>
                    <a:pt x="103" y="355"/>
                    <a:pt x="95" y="379"/>
                  </a:cubicBezTo>
                  <a:lnTo>
                    <a:pt x="87" y="387"/>
                  </a:lnTo>
                  <a:cubicBezTo>
                    <a:pt x="87" y="403"/>
                    <a:pt x="95" y="419"/>
                    <a:pt x="103" y="426"/>
                  </a:cubicBezTo>
                  <a:cubicBezTo>
                    <a:pt x="111" y="442"/>
                    <a:pt x="119" y="450"/>
                    <a:pt x="119" y="458"/>
                  </a:cubicBezTo>
                  <a:cubicBezTo>
                    <a:pt x="119" y="466"/>
                    <a:pt x="111" y="490"/>
                    <a:pt x="95" y="513"/>
                  </a:cubicBezTo>
                  <a:cubicBezTo>
                    <a:pt x="103" y="521"/>
                    <a:pt x="103" y="529"/>
                    <a:pt x="111" y="529"/>
                  </a:cubicBezTo>
                  <a:cubicBezTo>
                    <a:pt x="119" y="529"/>
                    <a:pt x="119" y="529"/>
                    <a:pt x="127" y="521"/>
                  </a:cubicBezTo>
                  <a:cubicBezTo>
                    <a:pt x="135" y="513"/>
                    <a:pt x="142" y="506"/>
                    <a:pt x="150" y="506"/>
                  </a:cubicBezTo>
                  <a:cubicBezTo>
                    <a:pt x="158" y="498"/>
                    <a:pt x="166" y="490"/>
                    <a:pt x="182" y="474"/>
                  </a:cubicBezTo>
                  <a:cubicBezTo>
                    <a:pt x="190" y="458"/>
                    <a:pt x="190" y="442"/>
                    <a:pt x="190" y="434"/>
                  </a:cubicBezTo>
                  <a:cubicBezTo>
                    <a:pt x="190" y="419"/>
                    <a:pt x="190" y="411"/>
                    <a:pt x="198" y="403"/>
                  </a:cubicBezTo>
                  <a:cubicBezTo>
                    <a:pt x="206" y="403"/>
                    <a:pt x="206" y="403"/>
                    <a:pt x="206" y="403"/>
                  </a:cubicBezTo>
                  <a:cubicBezTo>
                    <a:pt x="214" y="403"/>
                    <a:pt x="221" y="411"/>
                    <a:pt x="230" y="419"/>
                  </a:cubicBezTo>
                  <a:cubicBezTo>
                    <a:pt x="237" y="419"/>
                    <a:pt x="237" y="419"/>
                    <a:pt x="245" y="419"/>
                  </a:cubicBezTo>
                  <a:lnTo>
                    <a:pt x="245" y="411"/>
                  </a:lnTo>
                  <a:cubicBezTo>
                    <a:pt x="245" y="403"/>
                    <a:pt x="245" y="395"/>
                    <a:pt x="261" y="395"/>
                  </a:cubicBezTo>
                  <a:lnTo>
                    <a:pt x="269" y="395"/>
                  </a:lnTo>
                  <a:cubicBezTo>
                    <a:pt x="293" y="411"/>
                    <a:pt x="308" y="426"/>
                    <a:pt x="308" y="442"/>
                  </a:cubicBezTo>
                  <a:cubicBezTo>
                    <a:pt x="308" y="450"/>
                    <a:pt x="301" y="450"/>
                    <a:pt x="293" y="450"/>
                  </a:cubicBezTo>
                  <a:cubicBezTo>
                    <a:pt x="269" y="458"/>
                    <a:pt x="261" y="458"/>
                    <a:pt x="253" y="474"/>
                  </a:cubicBezTo>
                  <a:cubicBezTo>
                    <a:pt x="253" y="474"/>
                    <a:pt x="245" y="474"/>
                    <a:pt x="245" y="482"/>
                  </a:cubicBezTo>
                  <a:cubicBezTo>
                    <a:pt x="237" y="490"/>
                    <a:pt x="221" y="490"/>
                    <a:pt x="206" y="498"/>
                  </a:cubicBezTo>
                  <a:cubicBezTo>
                    <a:pt x="206" y="498"/>
                    <a:pt x="198" y="498"/>
                    <a:pt x="190" y="506"/>
                  </a:cubicBezTo>
                  <a:lnTo>
                    <a:pt x="198" y="506"/>
                  </a:lnTo>
                  <a:cubicBezTo>
                    <a:pt x="214" y="506"/>
                    <a:pt x="230" y="506"/>
                    <a:pt x="245" y="498"/>
                  </a:cubicBezTo>
                  <a:cubicBezTo>
                    <a:pt x="261" y="490"/>
                    <a:pt x="277" y="482"/>
                    <a:pt x="293" y="474"/>
                  </a:cubicBezTo>
                  <a:cubicBezTo>
                    <a:pt x="308" y="474"/>
                    <a:pt x="316" y="474"/>
                    <a:pt x="324" y="474"/>
                  </a:cubicBezTo>
                  <a:cubicBezTo>
                    <a:pt x="372" y="466"/>
                    <a:pt x="435" y="450"/>
                    <a:pt x="451" y="426"/>
                  </a:cubicBezTo>
                  <a:cubicBezTo>
                    <a:pt x="451" y="419"/>
                    <a:pt x="459" y="419"/>
                    <a:pt x="459" y="411"/>
                  </a:cubicBezTo>
                  <a:cubicBezTo>
                    <a:pt x="459" y="395"/>
                    <a:pt x="467" y="387"/>
                    <a:pt x="498" y="387"/>
                  </a:cubicBezTo>
                  <a:cubicBezTo>
                    <a:pt x="514" y="387"/>
                    <a:pt x="522" y="387"/>
                    <a:pt x="530" y="387"/>
                  </a:cubicBezTo>
                  <a:cubicBezTo>
                    <a:pt x="546" y="379"/>
                    <a:pt x="554" y="379"/>
                    <a:pt x="561" y="379"/>
                  </a:cubicBezTo>
                  <a:cubicBezTo>
                    <a:pt x="569" y="379"/>
                    <a:pt x="569" y="379"/>
                    <a:pt x="577" y="379"/>
                  </a:cubicBezTo>
                  <a:cubicBezTo>
                    <a:pt x="601" y="387"/>
                    <a:pt x="617" y="395"/>
                    <a:pt x="609" y="403"/>
                  </a:cubicBezTo>
                  <a:cubicBezTo>
                    <a:pt x="609" y="411"/>
                    <a:pt x="609" y="411"/>
                    <a:pt x="593" y="411"/>
                  </a:cubicBezTo>
                  <a:cubicBezTo>
                    <a:pt x="585" y="411"/>
                    <a:pt x="577" y="411"/>
                    <a:pt x="569" y="411"/>
                  </a:cubicBezTo>
                  <a:cubicBezTo>
                    <a:pt x="561" y="411"/>
                    <a:pt x="561" y="411"/>
                    <a:pt x="554" y="411"/>
                  </a:cubicBezTo>
                  <a:cubicBezTo>
                    <a:pt x="546" y="411"/>
                    <a:pt x="538" y="411"/>
                    <a:pt x="530" y="419"/>
                  </a:cubicBezTo>
                  <a:cubicBezTo>
                    <a:pt x="522" y="426"/>
                    <a:pt x="506" y="426"/>
                    <a:pt x="490" y="426"/>
                  </a:cubicBezTo>
                  <a:cubicBezTo>
                    <a:pt x="482" y="426"/>
                    <a:pt x="474" y="434"/>
                    <a:pt x="474" y="434"/>
                  </a:cubicBezTo>
                  <a:lnTo>
                    <a:pt x="474" y="434"/>
                  </a:lnTo>
                  <a:cubicBezTo>
                    <a:pt x="490" y="442"/>
                    <a:pt x="498" y="442"/>
                    <a:pt x="522" y="442"/>
                  </a:cubicBezTo>
                  <a:cubicBezTo>
                    <a:pt x="530" y="442"/>
                    <a:pt x="538" y="442"/>
                    <a:pt x="546" y="442"/>
                  </a:cubicBezTo>
                  <a:cubicBezTo>
                    <a:pt x="585" y="442"/>
                    <a:pt x="783" y="498"/>
                    <a:pt x="799" y="521"/>
                  </a:cubicBezTo>
                  <a:cubicBezTo>
                    <a:pt x="807" y="529"/>
                    <a:pt x="807" y="529"/>
                    <a:pt x="807" y="529"/>
                  </a:cubicBezTo>
                  <a:cubicBezTo>
                    <a:pt x="807" y="529"/>
                    <a:pt x="807" y="521"/>
                    <a:pt x="807" y="506"/>
                  </a:cubicBezTo>
                  <a:cubicBezTo>
                    <a:pt x="799" y="498"/>
                    <a:pt x="791" y="498"/>
                    <a:pt x="783" y="490"/>
                  </a:cubicBezTo>
                  <a:cubicBezTo>
                    <a:pt x="775" y="490"/>
                    <a:pt x="767" y="482"/>
                    <a:pt x="767" y="482"/>
                  </a:cubicBezTo>
                  <a:cubicBezTo>
                    <a:pt x="767" y="474"/>
                    <a:pt x="767" y="466"/>
                    <a:pt x="775" y="466"/>
                  </a:cubicBezTo>
                  <a:cubicBezTo>
                    <a:pt x="783" y="450"/>
                    <a:pt x="783" y="442"/>
                    <a:pt x="791" y="442"/>
                  </a:cubicBezTo>
                  <a:lnTo>
                    <a:pt x="799" y="442"/>
                  </a:lnTo>
                  <a:cubicBezTo>
                    <a:pt x="807" y="442"/>
                    <a:pt x="807" y="442"/>
                    <a:pt x="814" y="450"/>
                  </a:cubicBezTo>
                  <a:cubicBezTo>
                    <a:pt x="822" y="450"/>
                    <a:pt x="830" y="442"/>
                    <a:pt x="838" y="434"/>
                  </a:cubicBezTo>
                  <a:cubicBezTo>
                    <a:pt x="846" y="434"/>
                    <a:pt x="846" y="434"/>
                    <a:pt x="854" y="434"/>
                  </a:cubicBezTo>
                  <a:cubicBezTo>
                    <a:pt x="854" y="434"/>
                    <a:pt x="862" y="434"/>
                    <a:pt x="862" y="442"/>
                  </a:cubicBezTo>
                  <a:cubicBezTo>
                    <a:pt x="862" y="450"/>
                    <a:pt x="846" y="458"/>
                    <a:pt x="838" y="466"/>
                  </a:cubicBezTo>
                  <a:cubicBezTo>
                    <a:pt x="830" y="466"/>
                    <a:pt x="830" y="466"/>
                    <a:pt x="830" y="482"/>
                  </a:cubicBezTo>
                  <a:cubicBezTo>
                    <a:pt x="838" y="498"/>
                    <a:pt x="838" y="498"/>
                    <a:pt x="846" y="506"/>
                  </a:cubicBezTo>
                  <a:lnTo>
                    <a:pt x="846" y="513"/>
                  </a:lnTo>
                  <a:cubicBezTo>
                    <a:pt x="854" y="521"/>
                    <a:pt x="846" y="529"/>
                    <a:pt x="838" y="537"/>
                  </a:cubicBezTo>
                  <a:cubicBezTo>
                    <a:pt x="838" y="537"/>
                    <a:pt x="838" y="537"/>
                    <a:pt x="830" y="537"/>
                  </a:cubicBezTo>
                  <a:cubicBezTo>
                    <a:pt x="838" y="545"/>
                    <a:pt x="838" y="545"/>
                    <a:pt x="838" y="545"/>
                  </a:cubicBezTo>
                  <a:cubicBezTo>
                    <a:pt x="973" y="616"/>
                    <a:pt x="973" y="632"/>
                    <a:pt x="973" y="640"/>
                  </a:cubicBezTo>
                  <a:cubicBezTo>
                    <a:pt x="973" y="656"/>
                    <a:pt x="965" y="656"/>
                    <a:pt x="957" y="664"/>
                  </a:cubicBezTo>
                  <a:lnTo>
                    <a:pt x="949" y="664"/>
                  </a:lnTo>
                  <a:cubicBezTo>
                    <a:pt x="949" y="664"/>
                    <a:pt x="949" y="664"/>
                    <a:pt x="957" y="672"/>
                  </a:cubicBezTo>
                  <a:cubicBezTo>
                    <a:pt x="965" y="695"/>
                    <a:pt x="980" y="711"/>
                    <a:pt x="996" y="719"/>
                  </a:cubicBezTo>
                  <a:cubicBezTo>
                    <a:pt x="996" y="719"/>
                    <a:pt x="996" y="719"/>
                    <a:pt x="1004" y="719"/>
                  </a:cubicBezTo>
                  <a:cubicBezTo>
                    <a:pt x="1012" y="719"/>
                    <a:pt x="1036" y="711"/>
                    <a:pt x="1060" y="703"/>
                  </a:cubicBezTo>
                  <a:cubicBezTo>
                    <a:pt x="1075" y="695"/>
                    <a:pt x="1091" y="695"/>
                    <a:pt x="1107" y="687"/>
                  </a:cubicBezTo>
                  <a:cubicBezTo>
                    <a:pt x="1131" y="679"/>
                    <a:pt x="1162" y="664"/>
                    <a:pt x="1178" y="656"/>
                  </a:cubicBezTo>
                  <a:cubicBezTo>
                    <a:pt x="1202" y="648"/>
                    <a:pt x="1218" y="640"/>
                    <a:pt x="1225" y="640"/>
                  </a:cubicBezTo>
                  <a:cubicBezTo>
                    <a:pt x="1225" y="640"/>
                    <a:pt x="1233" y="648"/>
                    <a:pt x="1233" y="656"/>
                  </a:cubicBezTo>
                  <a:cubicBezTo>
                    <a:pt x="1233" y="664"/>
                    <a:pt x="1218" y="672"/>
                    <a:pt x="1202" y="687"/>
                  </a:cubicBezTo>
                  <a:cubicBezTo>
                    <a:pt x="1170" y="703"/>
                    <a:pt x="1147" y="711"/>
                    <a:pt x="1131" y="727"/>
                  </a:cubicBezTo>
                  <a:cubicBezTo>
                    <a:pt x="1123" y="727"/>
                    <a:pt x="1123" y="735"/>
                    <a:pt x="1123" y="735"/>
                  </a:cubicBezTo>
                  <a:lnTo>
                    <a:pt x="1131" y="735"/>
                  </a:lnTo>
                  <a:cubicBezTo>
                    <a:pt x="1138" y="735"/>
                    <a:pt x="1147" y="735"/>
                    <a:pt x="1154" y="735"/>
                  </a:cubicBezTo>
                  <a:cubicBezTo>
                    <a:pt x="1162" y="727"/>
                    <a:pt x="1241" y="679"/>
                    <a:pt x="1241" y="640"/>
                  </a:cubicBezTo>
                  <a:cubicBezTo>
                    <a:pt x="1241" y="608"/>
                    <a:pt x="1249" y="608"/>
                    <a:pt x="1265" y="600"/>
                  </a:cubicBezTo>
                  <a:cubicBezTo>
                    <a:pt x="1265" y="600"/>
                    <a:pt x="1265" y="593"/>
                    <a:pt x="1273" y="593"/>
                  </a:cubicBezTo>
                  <a:lnTo>
                    <a:pt x="1281" y="585"/>
                  </a:lnTo>
                  <a:cubicBezTo>
                    <a:pt x="1297" y="569"/>
                    <a:pt x="1313" y="561"/>
                    <a:pt x="1336" y="561"/>
                  </a:cubicBezTo>
                  <a:cubicBezTo>
                    <a:pt x="1344" y="561"/>
                    <a:pt x="1352" y="561"/>
                    <a:pt x="1360" y="561"/>
                  </a:cubicBezTo>
                  <a:lnTo>
                    <a:pt x="1368" y="561"/>
                  </a:lnTo>
                  <a:cubicBezTo>
                    <a:pt x="1368" y="561"/>
                    <a:pt x="1384" y="561"/>
                    <a:pt x="1384" y="553"/>
                  </a:cubicBezTo>
                  <a:lnTo>
                    <a:pt x="1384" y="553"/>
                  </a:lnTo>
                  <a:cubicBezTo>
                    <a:pt x="1384" y="545"/>
                    <a:pt x="1376" y="537"/>
                    <a:pt x="1368" y="537"/>
                  </a:cubicBezTo>
                  <a:cubicBezTo>
                    <a:pt x="1368" y="529"/>
                    <a:pt x="1360" y="521"/>
                    <a:pt x="1360" y="513"/>
                  </a:cubicBezTo>
                  <a:cubicBezTo>
                    <a:pt x="1360" y="513"/>
                    <a:pt x="1368" y="506"/>
                    <a:pt x="1376" y="498"/>
                  </a:cubicBezTo>
                  <a:cubicBezTo>
                    <a:pt x="1391" y="490"/>
                    <a:pt x="1391" y="482"/>
                    <a:pt x="1400" y="474"/>
                  </a:cubicBezTo>
                  <a:cubicBezTo>
                    <a:pt x="1407" y="458"/>
                    <a:pt x="1407" y="450"/>
                    <a:pt x="1455" y="458"/>
                  </a:cubicBezTo>
                  <a:cubicBezTo>
                    <a:pt x="1518" y="466"/>
                    <a:pt x="1550" y="482"/>
                    <a:pt x="1589" y="498"/>
                  </a:cubicBezTo>
                  <a:lnTo>
                    <a:pt x="1597" y="498"/>
                  </a:lnTo>
                  <a:cubicBezTo>
                    <a:pt x="1621" y="513"/>
                    <a:pt x="1653" y="537"/>
                    <a:pt x="1684" y="569"/>
                  </a:cubicBezTo>
                  <a:cubicBezTo>
                    <a:pt x="1716" y="593"/>
                    <a:pt x="1739" y="616"/>
                    <a:pt x="1755" y="616"/>
                  </a:cubicBezTo>
                  <a:cubicBezTo>
                    <a:pt x="1771" y="624"/>
                    <a:pt x="1779" y="624"/>
                    <a:pt x="1787" y="640"/>
                  </a:cubicBezTo>
                  <a:cubicBezTo>
                    <a:pt x="1787" y="648"/>
                    <a:pt x="1787" y="648"/>
                    <a:pt x="1795" y="664"/>
                  </a:cubicBezTo>
                  <a:cubicBezTo>
                    <a:pt x="1818" y="687"/>
                    <a:pt x="1834" y="711"/>
                    <a:pt x="1882" y="735"/>
                  </a:cubicBezTo>
                  <a:cubicBezTo>
                    <a:pt x="1897" y="743"/>
                    <a:pt x="1905" y="759"/>
                    <a:pt x="1921" y="774"/>
                  </a:cubicBezTo>
                  <a:cubicBezTo>
                    <a:pt x="1937" y="798"/>
                    <a:pt x="1953" y="814"/>
                    <a:pt x="1992" y="814"/>
                  </a:cubicBezTo>
                  <a:lnTo>
                    <a:pt x="1992" y="814"/>
                  </a:lnTo>
                  <a:cubicBezTo>
                    <a:pt x="2055" y="822"/>
                    <a:pt x="2064" y="822"/>
                    <a:pt x="2079" y="853"/>
                  </a:cubicBezTo>
                  <a:cubicBezTo>
                    <a:pt x="2087" y="893"/>
                    <a:pt x="2095" y="917"/>
                    <a:pt x="2119" y="924"/>
                  </a:cubicBezTo>
                  <a:cubicBezTo>
                    <a:pt x="2143" y="932"/>
                    <a:pt x="2150" y="948"/>
                    <a:pt x="2150" y="972"/>
                  </a:cubicBezTo>
                  <a:cubicBezTo>
                    <a:pt x="2158" y="980"/>
                    <a:pt x="2158" y="980"/>
                    <a:pt x="2158" y="988"/>
                  </a:cubicBezTo>
                  <a:cubicBezTo>
                    <a:pt x="2158" y="996"/>
                    <a:pt x="2158" y="996"/>
                    <a:pt x="2158" y="1003"/>
                  </a:cubicBezTo>
                  <a:cubicBezTo>
                    <a:pt x="2166" y="1035"/>
                    <a:pt x="2174" y="1067"/>
                    <a:pt x="2166" y="1106"/>
                  </a:cubicBezTo>
                  <a:cubicBezTo>
                    <a:pt x="2158" y="1138"/>
                    <a:pt x="2158" y="1170"/>
                    <a:pt x="2150" y="1201"/>
                  </a:cubicBezTo>
                  <a:cubicBezTo>
                    <a:pt x="2150" y="1217"/>
                    <a:pt x="2150" y="1225"/>
                    <a:pt x="2150" y="1241"/>
                  </a:cubicBezTo>
                  <a:cubicBezTo>
                    <a:pt x="2150" y="1256"/>
                    <a:pt x="2143" y="1272"/>
                    <a:pt x="2135" y="1280"/>
                  </a:cubicBezTo>
                  <a:cubicBezTo>
                    <a:pt x="2135" y="1304"/>
                    <a:pt x="2127" y="1312"/>
                    <a:pt x="2127" y="1336"/>
                  </a:cubicBezTo>
                  <a:cubicBezTo>
                    <a:pt x="2135" y="1343"/>
                    <a:pt x="2135" y="1359"/>
                    <a:pt x="2143" y="1367"/>
                  </a:cubicBezTo>
                  <a:cubicBezTo>
                    <a:pt x="2143" y="1375"/>
                    <a:pt x="2150" y="1391"/>
                    <a:pt x="2150" y="1415"/>
                  </a:cubicBezTo>
                  <a:cubicBezTo>
                    <a:pt x="2150" y="1438"/>
                    <a:pt x="2158" y="1462"/>
                    <a:pt x="2166" y="1478"/>
                  </a:cubicBezTo>
                  <a:cubicBezTo>
                    <a:pt x="2174" y="1478"/>
                    <a:pt x="2174" y="1486"/>
                    <a:pt x="2182" y="1486"/>
                  </a:cubicBezTo>
                  <a:cubicBezTo>
                    <a:pt x="2190" y="1478"/>
                    <a:pt x="2190" y="1478"/>
                    <a:pt x="2190" y="1478"/>
                  </a:cubicBezTo>
                  <a:cubicBezTo>
                    <a:pt x="2206" y="1478"/>
                    <a:pt x="2222" y="1478"/>
                    <a:pt x="2230" y="1470"/>
                  </a:cubicBezTo>
                  <a:cubicBezTo>
                    <a:pt x="2230" y="1470"/>
                    <a:pt x="2230" y="1462"/>
                    <a:pt x="2230" y="1454"/>
                  </a:cubicBezTo>
                  <a:cubicBezTo>
                    <a:pt x="2222" y="1446"/>
                    <a:pt x="2222" y="1430"/>
                    <a:pt x="2214" y="1423"/>
                  </a:cubicBezTo>
                  <a:cubicBezTo>
                    <a:pt x="2206" y="1407"/>
                    <a:pt x="2198" y="1391"/>
                    <a:pt x="2198" y="1367"/>
                  </a:cubicBezTo>
                  <a:cubicBezTo>
                    <a:pt x="2198" y="1336"/>
                    <a:pt x="2206" y="1336"/>
                    <a:pt x="2214" y="1336"/>
                  </a:cubicBezTo>
                  <a:cubicBezTo>
                    <a:pt x="2222" y="1336"/>
                    <a:pt x="2230" y="1343"/>
                    <a:pt x="2237" y="1359"/>
                  </a:cubicBezTo>
                  <a:cubicBezTo>
                    <a:pt x="2253" y="1383"/>
                    <a:pt x="2253" y="1383"/>
                    <a:pt x="2269" y="1383"/>
                  </a:cubicBezTo>
                  <a:cubicBezTo>
                    <a:pt x="2277" y="1383"/>
                    <a:pt x="2277" y="1383"/>
                    <a:pt x="2277" y="1383"/>
                  </a:cubicBezTo>
                  <a:cubicBezTo>
                    <a:pt x="2285" y="1383"/>
                    <a:pt x="2285" y="1383"/>
                    <a:pt x="2293" y="1383"/>
                  </a:cubicBezTo>
                  <a:cubicBezTo>
                    <a:pt x="2301" y="1383"/>
                    <a:pt x="2301" y="1383"/>
                    <a:pt x="2308" y="1391"/>
                  </a:cubicBezTo>
                  <a:cubicBezTo>
                    <a:pt x="2308" y="1399"/>
                    <a:pt x="2308" y="1407"/>
                    <a:pt x="2308" y="1423"/>
                  </a:cubicBezTo>
                  <a:cubicBezTo>
                    <a:pt x="2308" y="1438"/>
                    <a:pt x="2293" y="1462"/>
                    <a:pt x="2285" y="1486"/>
                  </a:cubicBezTo>
                  <a:cubicBezTo>
                    <a:pt x="2277" y="1502"/>
                    <a:pt x="2261" y="1517"/>
                    <a:pt x="2261" y="1533"/>
                  </a:cubicBezTo>
                  <a:cubicBezTo>
                    <a:pt x="2261" y="1549"/>
                    <a:pt x="2253" y="1565"/>
                    <a:pt x="2230" y="1573"/>
                  </a:cubicBezTo>
                  <a:cubicBezTo>
                    <a:pt x="2230" y="1573"/>
                    <a:pt x="2230" y="1573"/>
                    <a:pt x="2222" y="1573"/>
                  </a:cubicBezTo>
                  <a:cubicBezTo>
                    <a:pt x="2214" y="1573"/>
                    <a:pt x="2198" y="1573"/>
                    <a:pt x="2198" y="1581"/>
                  </a:cubicBezTo>
                  <a:cubicBezTo>
                    <a:pt x="2198" y="1581"/>
                    <a:pt x="2198" y="1581"/>
                    <a:pt x="2206" y="1589"/>
                  </a:cubicBezTo>
                  <a:cubicBezTo>
                    <a:pt x="2214" y="1589"/>
                    <a:pt x="2222" y="1589"/>
                    <a:pt x="2230" y="1589"/>
                  </a:cubicBezTo>
                  <a:cubicBezTo>
                    <a:pt x="2230" y="1581"/>
                    <a:pt x="2230" y="1581"/>
                    <a:pt x="2237" y="1581"/>
                  </a:cubicBezTo>
                  <a:cubicBezTo>
                    <a:pt x="2245" y="1581"/>
                    <a:pt x="2253" y="1589"/>
                    <a:pt x="2261" y="1612"/>
                  </a:cubicBezTo>
                  <a:cubicBezTo>
                    <a:pt x="2277" y="1636"/>
                    <a:pt x="2277" y="1652"/>
                    <a:pt x="2285" y="1668"/>
                  </a:cubicBezTo>
                  <a:cubicBezTo>
                    <a:pt x="2293" y="1691"/>
                    <a:pt x="2301" y="1707"/>
                    <a:pt x="2317" y="1739"/>
                  </a:cubicBezTo>
                  <a:cubicBezTo>
                    <a:pt x="2356" y="1802"/>
                    <a:pt x="2411" y="1857"/>
                    <a:pt x="2435" y="1865"/>
                  </a:cubicBezTo>
                  <a:cubicBezTo>
                    <a:pt x="2443" y="1865"/>
                    <a:pt x="2459" y="1873"/>
                    <a:pt x="2467" y="1873"/>
                  </a:cubicBezTo>
                  <a:cubicBezTo>
                    <a:pt x="2475" y="1873"/>
                    <a:pt x="2475" y="1873"/>
                    <a:pt x="2483" y="1865"/>
                  </a:cubicBezTo>
                  <a:cubicBezTo>
                    <a:pt x="2483" y="1865"/>
                    <a:pt x="2483" y="1857"/>
                    <a:pt x="2483" y="1849"/>
                  </a:cubicBezTo>
                  <a:cubicBezTo>
                    <a:pt x="2475" y="1841"/>
                    <a:pt x="2467" y="1826"/>
                    <a:pt x="2459" y="1818"/>
                  </a:cubicBezTo>
                  <a:cubicBezTo>
                    <a:pt x="2451" y="1810"/>
                    <a:pt x="2451" y="1802"/>
                    <a:pt x="2451" y="1802"/>
                  </a:cubicBezTo>
                  <a:cubicBezTo>
                    <a:pt x="2451" y="1794"/>
                    <a:pt x="2459" y="1794"/>
                    <a:pt x="2467" y="1802"/>
                  </a:cubicBezTo>
                  <a:cubicBezTo>
                    <a:pt x="2483" y="1802"/>
                    <a:pt x="2490" y="1810"/>
                    <a:pt x="2498" y="1810"/>
                  </a:cubicBezTo>
                  <a:cubicBezTo>
                    <a:pt x="2506" y="1818"/>
                    <a:pt x="2506" y="1826"/>
                    <a:pt x="2514" y="1818"/>
                  </a:cubicBezTo>
                  <a:cubicBezTo>
                    <a:pt x="2530" y="1810"/>
                    <a:pt x="2538" y="1810"/>
                    <a:pt x="2546" y="1818"/>
                  </a:cubicBezTo>
                  <a:cubicBezTo>
                    <a:pt x="2546" y="1826"/>
                    <a:pt x="2546" y="1834"/>
                    <a:pt x="2546" y="1849"/>
                  </a:cubicBezTo>
                  <a:cubicBezTo>
                    <a:pt x="2530" y="1881"/>
                    <a:pt x="2530" y="1913"/>
                    <a:pt x="2538" y="1936"/>
                  </a:cubicBezTo>
                  <a:cubicBezTo>
                    <a:pt x="2546" y="1960"/>
                    <a:pt x="2577" y="1992"/>
                    <a:pt x="2585" y="1992"/>
                  </a:cubicBezTo>
                  <a:lnTo>
                    <a:pt x="2585" y="1992"/>
                  </a:lnTo>
                  <a:cubicBezTo>
                    <a:pt x="2593" y="1992"/>
                    <a:pt x="2593" y="1984"/>
                    <a:pt x="2601" y="1984"/>
                  </a:cubicBezTo>
                  <a:cubicBezTo>
                    <a:pt x="2609" y="1984"/>
                    <a:pt x="2609" y="2000"/>
                    <a:pt x="2609" y="2007"/>
                  </a:cubicBezTo>
                  <a:cubicBezTo>
                    <a:pt x="2609" y="2023"/>
                    <a:pt x="2609" y="2023"/>
                    <a:pt x="2625" y="2031"/>
                  </a:cubicBezTo>
                  <a:lnTo>
                    <a:pt x="2633" y="2031"/>
                  </a:lnTo>
                  <a:cubicBezTo>
                    <a:pt x="2656" y="2039"/>
                    <a:pt x="2656" y="2047"/>
                    <a:pt x="2656" y="2071"/>
                  </a:cubicBezTo>
                  <a:lnTo>
                    <a:pt x="2656" y="2071"/>
                  </a:lnTo>
                  <a:cubicBezTo>
                    <a:pt x="2664" y="2102"/>
                    <a:pt x="2688" y="2150"/>
                    <a:pt x="2712" y="2189"/>
                  </a:cubicBezTo>
                  <a:cubicBezTo>
                    <a:pt x="2728" y="2205"/>
                    <a:pt x="2728" y="2221"/>
                    <a:pt x="2736" y="2229"/>
                  </a:cubicBezTo>
                  <a:cubicBezTo>
                    <a:pt x="2743" y="2260"/>
                    <a:pt x="2751" y="2269"/>
                    <a:pt x="2767" y="2269"/>
                  </a:cubicBezTo>
                  <a:cubicBezTo>
                    <a:pt x="2775" y="2269"/>
                    <a:pt x="2783" y="2269"/>
                    <a:pt x="2791" y="2260"/>
                  </a:cubicBezTo>
                  <a:cubicBezTo>
                    <a:pt x="2807" y="2260"/>
                    <a:pt x="2823" y="2253"/>
                    <a:pt x="2838" y="2253"/>
                  </a:cubicBezTo>
                  <a:cubicBezTo>
                    <a:pt x="2862" y="2253"/>
                    <a:pt x="2878" y="2260"/>
                    <a:pt x="2894" y="2276"/>
                  </a:cubicBezTo>
                  <a:cubicBezTo>
                    <a:pt x="2933" y="2316"/>
                    <a:pt x="2965" y="2355"/>
                    <a:pt x="2981" y="2387"/>
                  </a:cubicBezTo>
                  <a:cubicBezTo>
                    <a:pt x="2996" y="2419"/>
                    <a:pt x="3012" y="2434"/>
                    <a:pt x="3036" y="2442"/>
                  </a:cubicBezTo>
                  <a:cubicBezTo>
                    <a:pt x="3036" y="2442"/>
                    <a:pt x="3036" y="2450"/>
                    <a:pt x="3044" y="2450"/>
                  </a:cubicBezTo>
                  <a:cubicBezTo>
                    <a:pt x="3052" y="2458"/>
                    <a:pt x="3076" y="2474"/>
                    <a:pt x="3091" y="2474"/>
                  </a:cubicBezTo>
                  <a:cubicBezTo>
                    <a:pt x="3099" y="2474"/>
                    <a:pt x="3099" y="2474"/>
                    <a:pt x="3107" y="2466"/>
                  </a:cubicBezTo>
                  <a:cubicBezTo>
                    <a:pt x="3115" y="2466"/>
                    <a:pt x="3123" y="2466"/>
                    <a:pt x="3123" y="2474"/>
                  </a:cubicBezTo>
                  <a:cubicBezTo>
                    <a:pt x="3131" y="2482"/>
                    <a:pt x="3131" y="2490"/>
                    <a:pt x="3123" y="2498"/>
                  </a:cubicBezTo>
                  <a:cubicBezTo>
                    <a:pt x="3115" y="2498"/>
                    <a:pt x="3115" y="2506"/>
                    <a:pt x="3115" y="2506"/>
                  </a:cubicBezTo>
                  <a:cubicBezTo>
                    <a:pt x="3107" y="2513"/>
                    <a:pt x="3107" y="2513"/>
                    <a:pt x="3099" y="2513"/>
                  </a:cubicBezTo>
                  <a:cubicBezTo>
                    <a:pt x="3099" y="2513"/>
                    <a:pt x="3091" y="2513"/>
                    <a:pt x="3083" y="2506"/>
                  </a:cubicBezTo>
                  <a:cubicBezTo>
                    <a:pt x="3067" y="2498"/>
                    <a:pt x="3060" y="2490"/>
                    <a:pt x="3052" y="2490"/>
                  </a:cubicBezTo>
                  <a:cubicBezTo>
                    <a:pt x="3044" y="2490"/>
                    <a:pt x="3044" y="2490"/>
                    <a:pt x="3036" y="2498"/>
                  </a:cubicBezTo>
                  <a:lnTo>
                    <a:pt x="3028" y="2506"/>
                  </a:lnTo>
                  <a:cubicBezTo>
                    <a:pt x="3020" y="2513"/>
                    <a:pt x="3012" y="2529"/>
                    <a:pt x="3012" y="2529"/>
                  </a:cubicBezTo>
                  <a:cubicBezTo>
                    <a:pt x="3012" y="2537"/>
                    <a:pt x="3028" y="2545"/>
                    <a:pt x="3044" y="2553"/>
                  </a:cubicBezTo>
                  <a:cubicBezTo>
                    <a:pt x="3067" y="2561"/>
                    <a:pt x="3083" y="2569"/>
                    <a:pt x="3083" y="2569"/>
                  </a:cubicBezTo>
                  <a:cubicBezTo>
                    <a:pt x="3091" y="2569"/>
                    <a:pt x="3091" y="2569"/>
                    <a:pt x="3091" y="2561"/>
                  </a:cubicBezTo>
                  <a:cubicBezTo>
                    <a:pt x="3099" y="2561"/>
                    <a:pt x="3107" y="2553"/>
                    <a:pt x="3115" y="2553"/>
                  </a:cubicBezTo>
                  <a:cubicBezTo>
                    <a:pt x="3123" y="2553"/>
                    <a:pt x="3123" y="2545"/>
                    <a:pt x="3131" y="2545"/>
                  </a:cubicBezTo>
                  <a:cubicBezTo>
                    <a:pt x="3139" y="2537"/>
                    <a:pt x="3147" y="2529"/>
                    <a:pt x="3178" y="2537"/>
                  </a:cubicBezTo>
                  <a:cubicBezTo>
                    <a:pt x="3186" y="2537"/>
                    <a:pt x="3186" y="2537"/>
                    <a:pt x="3186" y="2537"/>
                  </a:cubicBezTo>
                  <a:cubicBezTo>
                    <a:pt x="3202" y="2537"/>
                    <a:pt x="3210" y="2545"/>
                    <a:pt x="3218" y="2545"/>
                  </a:cubicBezTo>
                  <a:cubicBezTo>
                    <a:pt x="3226" y="2545"/>
                    <a:pt x="3234" y="2537"/>
                    <a:pt x="3241" y="2529"/>
                  </a:cubicBezTo>
                  <a:cubicBezTo>
                    <a:pt x="3249" y="2506"/>
                    <a:pt x="3265" y="2474"/>
                    <a:pt x="3289" y="2474"/>
                  </a:cubicBezTo>
                  <a:close/>
                  <a:moveTo>
                    <a:pt x="3265" y="1944"/>
                  </a:moveTo>
                  <a:lnTo>
                    <a:pt x="3265" y="1944"/>
                  </a:lnTo>
                  <a:cubicBezTo>
                    <a:pt x="3265" y="1944"/>
                    <a:pt x="3257" y="1944"/>
                    <a:pt x="3257" y="1936"/>
                  </a:cubicBezTo>
                  <a:cubicBezTo>
                    <a:pt x="3249" y="1936"/>
                    <a:pt x="3241" y="1936"/>
                    <a:pt x="3226" y="1936"/>
                  </a:cubicBezTo>
                  <a:cubicBezTo>
                    <a:pt x="3194" y="1929"/>
                    <a:pt x="3194" y="1921"/>
                    <a:pt x="3186" y="1905"/>
                  </a:cubicBezTo>
                  <a:cubicBezTo>
                    <a:pt x="3186" y="1897"/>
                    <a:pt x="3178" y="1897"/>
                    <a:pt x="3178" y="1889"/>
                  </a:cubicBezTo>
                  <a:cubicBezTo>
                    <a:pt x="3162" y="1865"/>
                    <a:pt x="3154" y="1865"/>
                    <a:pt x="3131" y="1857"/>
                  </a:cubicBezTo>
                  <a:lnTo>
                    <a:pt x="3123" y="1857"/>
                  </a:lnTo>
                  <a:cubicBezTo>
                    <a:pt x="3115" y="1857"/>
                    <a:pt x="3107" y="1849"/>
                    <a:pt x="3107" y="1841"/>
                  </a:cubicBezTo>
                  <a:cubicBezTo>
                    <a:pt x="3099" y="1834"/>
                    <a:pt x="3107" y="1826"/>
                    <a:pt x="3107" y="1818"/>
                  </a:cubicBezTo>
                  <a:cubicBezTo>
                    <a:pt x="3115" y="1818"/>
                    <a:pt x="3115" y="1810"/>
                    <a:pt x="3115" y="1810"/>
                  </a:cubicBezTo>
                  <a:cubicBezTo>
                    <a:pt x="3123" y="1786"/>
                    <a:pt x="3162" y="1754"/>
                    <a:pt x="3170" y="1747"/>
                  </a:cubicBezTo>
                  <a:cubicBezTo>
                    <a:pt x="3186" y="1731"/>
                    <a:pt x="3194" y="1723"/>
                    <a:pt x="3194" y="1707"/>
                  </a:cubicBezTo>
                  <a:cubicBezTo>
                    <a:pt x="3194" y="1691"/>
                    <a:pt x="3218" y="1683"/>
                    <a:pt x="3218" y="1683"/>
                  </a:cubicBezTo>
                  <a:cubicBezTo>
                    <a:pt x="3218" y="1683"/>
                    <a:pt x="3218" y="1683"/>
                    <a:pt x="3226" y="1683"/>
                  </a:cubicBezTo>
                  <a:cubicBezTo>
                    <a:pt x="3241" y="1683"/>
                    <a:pt x="3289" y="1754"/>
                    <a:pt x="3297" y="1770"/>
                  </a:cubicBezTo>
                  <a:cubicBezTo>
                    <a:pt x="3313" y="1794"/>
                    <a:pt x="3320" y="1841"/>
                    <a:pt x="3305" y="1857"/>
                  </a:cubicBezTo>
                  <a:cubicBezTo>
                    <a:pt x="3305" y="1857"/>
                    <a:pt x="3305" y="1857"/>
                    <a:pt x="3297" y="1857"/>
                  </a:cubicBezTo>
                  <a:cubicBezTo>
                    <a:pt x="3289" y="1865"/>
                    <a:pt x="3281" y="1873"/>
                    <a:pt x="3281" y="1913"/>
                  </a:cubicBezTo>
                  <a:cubicBezTo>
                    <a:pt x="3281" y="1929"/>
                    <a:pt x="3281" y="1944"/>
                    <a:pt x="3265" y="1944"/>
                  </a:cubicBezTo>
                  <a:close/>
                  <a:moveTo>
                    <a:pt x="3226" y="1691"/>
                  </a:moveTo>
                  <a:lnTo>
                    <a:pt x="3226" y="1691"/>
                  </a:lnTo>
                  <a:lnTo>
                    <a:pt x="3226" y="1691"/>
                  </a:lnTo>
                  <a:cubicBezTo>
                    <a:pt x="3218" y="1691"/>
                    <a:pt x="3202" y="1699"/>
                    <a:pt x="3202" y="1707"/>
                  </a:cubicBezTo>
                  <a:cubicBezTo>
                    <a:pt x="3202" y="1723"/>
                    <a:pt x="3194" y="1739"/>
                    <a:pt x="3178" y="1747"/>
                  </a:cubicBezTo>
                  <a:cubicBezTo>
                    <a:pt x="3162" y="1763"/>
                    <a:pt x="3123" y="1794"/>
                    <a:pt x="3123" y="1810"/>
                  </a:cubicBezTo>
                  <a:cubicBezTo>
                    <a:pt x="3123" y="1818"/>
                    <a:pt x="3115" y="1818"/>
                    <a:pt x="3115" y="1826"/>
                  </a:cubicBezTo>
                  <a:cubicBezTo>
                    <a:pt x="3115" y="1834"/>
                    <a:pt x="3107" y="1834"/>
                    <a:pt x="3107" y="1841"/>
                  </a:cubicBezTo>
                  <a:cubicBezTo>
                    <a:pt x="3115" y="1841"/>
                    <a:pt x="3115" y="1849"/>
                    <a:pt x="3123" y="1849"/>
                  </a:cubicBezTo>
                  <a:cubicBezTo>
                    <a:pt x="3131" y="1849"/>
                    <a:pt x="3131" y="1849"/>
                    <a:pt x="3139" y="1849"/>
                  </a:cubicBezTo>
                  <a:cubicBezTo>
                    <a:pt x="3154" y="1857"/>
                    <a:pt x="3162" y="1857"/>
                    <a:pt x="3178" y="1881"/>
                  </a:cubicBezTo>
                  <a:cubicBezTo>
                    <a:pt x="3186" y="1889"/>
                    <a:pt x="3186" y="1897"/>
                    <a:pt x="3194" y="1905"/>
                  </a:cubicBezTo>
                  <a:cubicBezTo>
                    <a:pt x="3194" y="1913"/>
                    <a:pt x="3202" y="1921"/>
                    <a:pt x="3226" y="1929"/>
                  </a:cubicBezTo>
                  <a:cubicBezTo>
                    <a:pt x="3241" y="1929"/>
                    <a:pt x="3249" y="1929"/>
                    <a:pt x="3257" y="1929"/>
                  </a:cubicBezTo>
                  <a:cubicBezTo>
                    <a:pt x="3265" y="1936"/>
                    <a:pt x="3265" y="1936"/>
                    <a:pt x="3265" y="1936"/>
                  </a:cubicBezTo>
                  <a:cubicBezTo>
                    <a:pt x="3273" y="1936"/>
                    <a:pt x="3273" y="1936"/>
                    <a:pt x="3273" y="1913"/>
                  </a:cubicBezTo>
                  <a:cubicBezTo>
                    <a:pt x="3273" y="1873"/>
                    <a:pt x="3281" y="1865"/>
                    <a:pt x="3297" y="1857"/>
                  </a:cubicBezTo>
                  <a:cubicBezTo>
                    <a:pt x="3297" y="1849"/>
                    <a:pt x="3297" y="1849"/>
                    <a:pt x="3297" y="1849"/>
                  </a:cubicBezTo>
                  <a:cubicBezTo>
                    <a:pt x="3313" y="1841"/>
                    <a:pt x="3305" y="1802"/>
                    <a:pt x="3289" y="1778"/>
                  </a:cubicBezTo>
                  <a:cubicBezTo>
                    <a:pt x="3273" y="1747"/>
                    <a:pt x="3234" y="1691"/>
                    <a:pt x="3226" y="1691"/>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59" name="Freeform 405"/>
            <p:cNvSpPr>
              <a:spLocks noChangeArrowheads="1"/>
            </p:cNvSpPr>
            <p:nvPr/>
          </p:nvSpPr>
          <p:spPr bwMode="auto">
            <a:xfrm>
              <a:off x="18459597" y="7940302"/>
              <a:ext cx="707387" cy="1231552"/>
            </a:xfrm>
            <a:custGeom>
              <a:avLst/>
              <a:gdLst>
                <a:gd name="T0" fmla="*/ 1273 w 1345"/>
                <a:gd name="T1" fmla="*/ 87 h 2341"/>
                <a:gd name="T2" fmla="*/ 1273 w 1345"/>
                <a:gd name="T3" fmla="*/ 87 h 2341"/>
                <a:gd name="T4" fmla="*/ 1257 w 1345"/>
                <a:gd name="T5" fmla="*/ 39 h 2341"/>
                <a:gd name="T6" fmla="*/ 1233 w 1345"/>
                <a:gd name="T7" fmla="*/ 0 h 2341"/>
                <a:gd name="T8" fmla="*/ 450 w 1345"/>
                <a:gd name="T9" fmla="*/ 63 h 2341"/>
                <a:gd name="T10" fmla="*/ 427 w 1345"/>
                <a:gd name="T11" fmla="*/ 110 h 2341"/>
                <a:gd name="T12" fmla="*/ 411 w 1345"/>
                <a:gd name="T13" fmla="*/ 142 h 2341"/>
                <a:gd name="T14" fmla="*/ 363 w 1345"/>
                <a:gd name="T15" fmla="*/ 174 h 2341"/>
                <a:gd name="T16" fmla="*/ 340 w 1345"/>
                <a:gd name="T17" fmla="*/ 276 h 2341"/>
                <a:gd name="T18" fmla="*/ 324 w 1345"/>
                <a:gd name="T19" fmla="*/ 348 h 2341"/>
                <a:gd name="T20" fmla="*/ 284 w 1345"/>
                <a:gd name="T21" fmla="*/ 395 h 2341"/>
                <a:gd name="T22" fmla="*/ 213 w 1345"/>
                <a:gd name="T23" fmla="*/ 458 h 2341"/>
                <a:gd name="T24" fmla="*/ 213 w 1345"/>
                <a:gd name="T25" fmla="*/ 498 h 2341"/>
                <a:gd name="T26" fmla="*/ 213 w 1345"/>
                <a:gd name="T27" fmla="*/ 529 h 2341"/>
                <a:gd name="T28" fmla="*/ 190 w 1345"/>
                <a:gd name="T29" fmla="*/ 561 h 2341"/>
                <a:gd name="T30" fmla="*/ 150 w 1345"/>
                <a:gd name="T31" fmla="*/ 593 h 2341"/>
                <a:gd name="T32" fmla="*/ 150 w 1345"/>
                <a:gd name="T33" fmla="*/ 672 h 2341"/>
                <a:gd name="T34" fmla="*/ 126 w 1345"/>
                <a:gd name="T35" fmla="*/ 735 h 2341"/>
                <a:gd name="T36" fmla="*/ 126 w 1345"/>
                <a:gd name="T37" fmla="*/ 806 h 2341"/>
                <a:gd name="T38" fmla="*/ 142 w 1345"/>
                <a:gd name="T39" fmla="*/ 869 h 2341"/>
                <a:gd name="T40" fmla="*/ 166 w 1345"/>
                <a:gd name="T41" fmla="*/ 932 h 2341"/>
                <a:gd name="T42" fmla="*/ 158 w 1345"/>
                <a:gd name="T43" fmla="*/ 988 h 2341"/>
                <a:gd name="T44" fmla="*/ 158 w 1345"/>
                <a:gd name="T45" fmla="*/ 1043 h 2341"/>
                <a:gd name="T46" fmla="*/ 190 w 1345"/>
                <a:gd name="T47" fmla="*/ 1106 h 2341"/>
                <a:gd name="T48" fmla="*/ 166 w 1345"/>
                <a:gd name="T49" fmla="*/ 1178 h 2341"/>
                <a:gd name="T50" fmla="*/ 205 w 1345"/>
                <a:gd name="T51" fmla="*/ 1257 h 2341"/>
                <a:gd name="T52" fmla="*/ 213 w 1345"/>
                <a:gd name="T53" fmla="*/ 1296 h 2341"/>
                <a:gd name="T54" fmla="*/ 221 w 1345"/>
                <a:gd name="T55" fmla="*/ 1336 h 2341"/>
                <a:gd name="T56" fmla="*/ 253 w 1345"/>
                <a:gd name="T57" fmla="*/ 1383 h 2341"/>
                <a:gd name="T58" fmla="*/ 166 w 1345"/>
                <a:gd name="T59" fmla="*/ 1431 h 2341"/>
                <a:gd name="T60" fmla="*/ 221 w 1345"/>
                <a:gd name="T61" fmla="*/ 1470 h 2341"/>
                <a:gd name="T62" fmla="*/ 174 w 1345"/>
                <a:gd name="T63" fmla="*/ 1565 h 2341"/>
                <a:gd name="T64" fmla="*/ 142 w 1345"/>
                <a:gd name="T65" fmla="*/ 1596 h 2341"/>
                <a:gd name="T66" fmla="*/ 134 w 1345"/>
                <a:gd name="T67" fmla="*/ 1644 h 2341"/>
                <a:gd name="T68" fmla="*/ 103 w 1345"/>
                <a:gd name="T69" fmla="*/ 1660 h 2341"/>
                <a:gd name="T70" fmla="*/ 103 w 1345"/>
                <a:gd name="T71" fmla="*/ 1699 h 2341"/>
                <a:gd name="T72" fmla="*/ 63 w 1345"/>
                <a:gd name="T73" fmla="*/ 1723 h 2341"/>
                <a:gd name="T74" fmla="*/ 55 w 1345"/>
                <a:gd name="T75" fmla="*/ 1786 h 2341"/>
                <a:gd name="T76" fmla="*/ 39 w 1345"/>
                <a:gd name="T77" fmla="*/ 1826 h 2341"/>
                <a:gd name="T78" fmla="*/ 31 w 1345"/>
                <a:gd name="T79" fmla="*/ 1889 h 2341"/>
                <a:gd name="T80" fmla="*/ 15 w 1345"/>
                <a:gd name="T81" fmla="*/ 1929 h 2341"/>
                <a:gd name="T82" fmla="*/ 31 w 1345"/>
                <a:gd name="T83" fmla="*/ 1984 h 2341"/>
                <a:gd name="T84" fmla="*/ 39 w 1345"/>
                <a:gd name="T85" fmla="*/ 2000 h 2341"/>
                <a:gd name="T86" fmla="*/ 774 w 1345"/>
                <a:gd name="T87" fmla="*/ 1968 h 2341"/>
                <a:gd name="T88" fmla="*/ 790 w 1345"/>
                <a:gd name="T89" fmla="*/ 1992 h 2341"/>
                <a:gd name="T90" fmla="*/ 759 w 1345"/>
                <a:gd name="T91" fmla="*/ 2118 h 2341"/>
                <a:gd name="T92" fmla="*/ 830 w 1345"/>
                <a:gd name="T93" fmla="*/ 2205 h 2341"/>
                <a:gd name="T94" fmla="*/ 917 w 1345"/>
                <a:gd name="T95" fmla="*/ 2340 h 2341"/>
                <a:gd name="T96" fmla="*/ 933 w 1345"/>
                <a:gd name="T97" fmla="*/ 2324 h 2341"/>
                <a:gd name="T98" fmla="*/ 988 w 1345"/>
                <a:gd name="T99" fmla="*/ 2261 h 2341"/>
                <a:gd name="T100" fmla="*/ 1059 w 1345"/>
                <a:gd name="T101" fmla="*/ 2245 h 2341"/>
                <a:gd name="T102" fmla="*/ 1154 w 1345"/>
                <a:gd name="T103" fmla="*/ 2205 h 2341"/>
                <a:gd name="T104" fmla="*/ 1265 w 1345"/>
                <a:gd name="T105" fmla="*/ 2213 h 2341"/>
                <a:gd name="T106" fmla="*/ 1328 w 1345"/>
                <a:gd name="T107" fmla="*/ 2213 h 2341"/>
                <a:gd name="T108" fmla="*/ 1344 w 1345"/>
                <a:gd name="T109" fmla="*/ 2205 h 2341"/>
                <a:gd name="T110" fmla="*/ 1257 w 1345"/>
                <a:gd name="T111" fmla="*/ 1541 h 2341"/>
                <a:gd name="T112" fmla="*/ 1273 w 1345"/>
                <a:gd name="T113" fmla="*/ 87 h 2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5" h="2341">
                  <a:moveTo>
                    <a:pt x="1273" y="87"/>
                  </a:moveTo>
                  <a:lnTo>
                    <a:pt x="1273" y="87"/>
                  </a:lnTo>
                  <a:cubicBezTo>
                    <a:pt x="1273" y="71"/>
                    <a:pt x="1288" y="63"/>
                    <a:pt x="1257" y="39"/>
                  </a:cubicBezTo>
                  <a:cubicBezTo>
                    <a:pt x="1249" y="31"/>
                    <a:pt x="1241" y="15"/>
                    <a:pt x="1233" y="0"/>
                  </a:cubicBezTo>
                  <a:cubicBezTo>
                    <a:pt x="940" y="31"/>
                    <a:pt x="664" y="55"/>
                    <a:pt x="450" y="63"/>
                  </a:cubicBezTo>
                  <a:cubicBezTo>
                    <a:pt x="450" y="63"/>
                    <a:pt x="427" y="71"/>
                    <a:pt x="427" y="110"/>
                  </a:cubicBezTo>
                  <a:cubicBezTo>
                    <a:pt x="427" y="142"/>
                    <a:pt x="427" y="134"/>
                    <a:pt x="411" y="142"/>
                  </a:cubicBezTo>
                  <a:cubicBezTo>
                    <a:pt x="395" y="142"/>
                    <a:pt x="371" y="142"/>
                    <a:pt x="363" y="174"/>
                  </a:cubicBezTo>
                  <a:cubicBezTo>
                    <a:pt x="363" y="205"/>
                    <a:pt x="355" y="261"/>
                    <a:pt x="340" y="276"/>
                  </a:cubicBezTo>
                  <a:cubicBezTo>
                    <a:pt x="324" y="292"/>
                    <a:pt x="324" y="316"/>
                    <a:pt x="324" y="348"/>
                  </a:cubicBezTo>
                  <a:cubicBezTo>
                    <a:pt x="324" y="371"/>
                    <a:pt x="316" y="387"/>
                    <a:pt x="284" y="395"/>
                  </a:cubicBezTo>
                  <a:cubicBezTo>
                    <a:pt x="253" y="403"/>
                    <a:pt x="213" y="426"/>
                    <a:pt x="213" y="458"/>
                  </a:cubicBezTo>
                  <a:cubicBezTo>
                    <a:pt x="221" y="482"/>
                    <a:pt x="229" y="490"/>
                    <a:pt x="213" y="498"/>
                  </a:cubicBezTo>
                  <a:cubicBezTo>
                    <a:pt x="205" y="514"/>
                    <a:pt x="205" y="521"/>
                    <a:pt x="213" y="529"/>
                  </a:cubicBezTo>
                  <a:cubicBezTo>
                    <a:pt x="221" y="545"/>
                    <a:pt x="213" y="561"/>
                    <a:pt x="190" y="561"/>
                  </a:cubicBezTo>
                  <a:cubicBezTo>
                    <a:pt x="166" y="561"/>
                    <a:pt x="150" y="561"/>
                    <a:pt x="150" y="593"/>
                  </a:cubicBezTo>
                  <a:cubicBezTo>
                    <a:pt x="158" y="624"/>
                    <a:pt x="181" y="664"/>
                    <a:pt x="150" y="672"/>
                  </a:cubicBezTo>
                  <a:cubicBezTo>
                    <a:pt x="126" y="688"/>
                    <a:pt x="126" y="719"/>
                    <a:pt x="126" y="735"/>
                  </a:cubicBezTo>
                  <a:cubicBezTo>
                    <a:pt x="126" y="759"/>
                    <a:pt x="142" y="790"/>
                    <a:pt x="126" y="806"/>
                  </a:cubicBezTo>
                  <a:cubicBezTo>
                    <a:pt x="110" y="822"/>
                    <a:pt x="118" y="846"/>
                    <a:pt x="142" y="869"/>
                  </a:cubicBezTo>
                  <a:cubicBezTo>
                    <a:pt x="166" y="901"/>
                    <a:pt x="174" y="909"/>
                    <a:pt x="166" y="932"/>
                  </a:cubicBezTo>
                  <a:cubicBezTo>
                    <a:pt x="158" y="956"/>
                    <a:pt x="150" y="972"/>
                    <a:pt x="158" y="988"/>
                  </a:cubicBezTo>
                  <a:cubicBezTo>
                    <a:pt x="174" y="1012"/>
                    <a:pt x="142" y="996"/>
                    <a:pt x="158" y="1043"/>
                  </a:cubicBezTo>
                  <a:cubicBezTo>
                    <a:pt x="166" y="1091"/>
                    <a:pt x="181" y="1091"/>
                    <a:pt x="190" y="1106"/>
                  </a:cubicBezTo>
                  <a:cubicBezTo>
                    <a:pt x="190" y="1130"/>
                    <a:pt x="150" y="1162"/>
                    <a:pt x="166" y="1178"/>
                  </a:cubicBezTo>
                  <a:cubicBezTo>
                    <a:pt x="181" y="1193"/>
                    <a:pt x="158" y="1265"/>
                    <a:pt x="205" y="1257"/>
                  </a:cubicBezTo>
                  <a:cubicBezTo>
                    <a:pt x="205" y="1257"/>
                    <a:pt x="221" y="1280"/>
                    <a:pt x="213" y="1296"/>
                  </a:cubicBezTo>
                  <a:cubicBezTo>
                    <a:pt x="205" y="1320"/>
                    <a:pt x="190" y="1320"/>
                    <a:pt x="221" y="1336"/>
                  </a:cubicBezTo>
                  <a:cubicBezTo>
                    <a:pt x="261" y="1352"/>
                    <a:pt x="276" y="1375"/>
                    <a:pt x="253" y="1383"/>
                  </a:cubicBezTo>
                  <a:cubicBezTo>
                    <a:pt x="237" y="1383"/>
                    <a:pt x="126" y="1407"/>
                    <a:pt x="166" y="1431"/>
                  </a:cubicBezTo>
                  <a:cubicBezTo>
                    <a:pt x="213" y="1454"/>
                    <a:pt x="229" y="1446"/>
                    <a:pt x="221" y="1470"/>
                  </a:cubicBezTo>
                  <a:cubicBezTo>
                    <a:pt x="221" y="1494"/>
                    <a:pt x="181" y="1557"/>
                    <a:pt x="174" y="1565"/>
                  </a:cubicBezTo>
                  <a:cubicBezTo>
                    <a:pt x="158" y="1573"/>
                    <a:pt x="134" y="1565"/>
                    <a:pt x="142" y="1596"/>
                  </a:cubicBezTo>
                  <a:cubicBezTo>
                    <a:pt x="142" y="1628"/>
                    <a:pt x="142" y="1636"/>
                    <a:pt x="134" y="1644"/>
                  </a:cubicBezTo>
                  <a:cubicBezTo>
                    <a:pt x="126" y="1644"/>
                    <a:pt x="95" y="1636"/>
                    <a:pt x="103" y="1660"/>
                  </a:cubicBezTo>
                  <a:cubicBezTo>
                    <a:pt x="103" y="1676"/>
                    <a:pt x="118" y="1699"/>
                    <a:pt x="103" y="1699"/>
                  </a:cubicBezTo>
                  <a:cubicBezTo>
                    <a:pt x="87" y="1707"/>
                    <a:pt x="63" y="1699"/>
                    <a:pt x="63" y="1723"/>
                  </a:cubicBezTo>
                  <a:cubicBezTo>
                    <a:pt x="63" y="1747"/>
                    <a:pt x="63" y="1786"/>
                    <a:pt x="55" y="1786"/>
                  </a:cubicBezTo>
                  <a:cubicBezTo>
                    <a:pt x="47" y="1786"/>
                    <a:pt x="31" y="1810"/>
                    <a:pt x="39" y="1826"/>
                  </a:cubicBezTo>
                  <a:cubicBezTo>
                    <a:pt x="47" y="1842"/>
                    <a:pt x="47" y="1881"/>
                    <a:pt x="31" y="1889"/>
                  </a:cubicBezTo>
                  <a:cubicBezTo>
                    <a:pt x="23" y="1897"/>
                    <a:pt x="0" y="1913"/>
                    <a:pt x="15" y="1929"/>
                  </a:cubicBezTo>
                  <a:cubicBezTo>
                    <a:pt x="31" y="1952"/>
                    <a:pt x="39" y="1976"/>
                    <a:pt x="31" y="1984"/>
                  </a:cubicBezTo>
                  <a:cubicBezTo>
                    <a:pt x="23" y="1992"/>
                    <a:pt x="15" y="2000"/>
                    <a:pt x="39" y="2000"/>
                  </a:cubicBezTo>
                  <a:cubicBezTo>
                    <a:pt x="55" y="2008"/>
                    <a:pt x="774" y="1968"/>
                    <a:pt x="774" y="1968"/>
                  </a:cubicBezTo>
                  <a:cubicBezTo>
                    <a:pt x="774" y="1968"/>
                    <a:pt x="806" y="1976"/>
                    <a:pt x="790" y="1992"/>
                  </a:cubicBezTo>
                  <a:cubicBezTo>
                    <a:pt x="782" y="2008"/>
                    <a:pt x="719" y="2063"/>
                    <a:pt x="759" y="2118"/>
                  </a:cubicBezTo>
                  <a:cubicBezTo>
                    <a:pt x="798" y="2174"/>
                    <a:pt x="822" y="2174"/>
                    <a:pt x="830" y="2205"/>
                  </a:cubicBezTo>
                  <a:cubicBezTo>
                    <a:pt x="846" y="2245"/>
                    <a:pt x="909" y="2332"/>
                    <a:pt x="917" y="2340"/>
                  </a:cubicBezTo>
                  <a:cubicBezTo>
                    <a:pt x="917" y="2340"/>
                    <a:pt x="925" y="2332"/>
                    <a:pt x="933" y="2324"/>
                  </a:cubicBezTo>
                  <a:cubicBezTo>
                    <a:pt x="956" y="2292"/>
                    <a:pt x="964" y="2284"/>
                    <a:pt x="988" y="2261"/>
                  </a:cubicBezTo>
                  <a:cubicBezTo>
                    <a:pt x="1012" y="2237"/>
                    <a:pt x="1035" y="2261"/>
                    <a:pt x="1059" y="2245"/>
                  </a:cubicBezTo>
                  <a:cubicBezTo>
                    <a:pt x="1091" y="2229"/>
                    <a:pt x="1122" y="2189"/>
                    <a:pt x="1154" y="2205"/>
                  </a:cubicBezTo>
                  <a:cubicBezTo>
                    <a:pt x="1193" y="2213"/>
                    <a:pt x="1241" y="2229"/>
                    <a:pt x="1265" y="2213"/>
                  </a:cubicBezTo>
                  <a:cubicBezTo>
                    <a:pt x="1296" y="2197"/>
                    <a:pt x="1304" y="2237"/>
                    <a:pt x="1328" y="2213"/>
                  </a:cubicBezTo>
                  <a:cubicBezTo>
                    <a:pt x="1336" y="2213"/>
                    <a:pt x="1336" y="2213"/>
                    <a:pt x="1344" y="2205"/>
                  </a:cubicBezTo>
                  <a:cubicBezTo>
                    <a:pt x="1257" y="1541"/>
                    <a:pt x="1257" y="1541"/>
                    <a:pt x="1257" y="1541"/>
                  </a:cubicBezTo>
                  <a:cubicBezTo>
                    <a:pt x="1257" y="1541"/>
                    <a:pt x="1273" y="102"/>
                    <a:pt x="1273" y="87"/>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60" name="Freeform 406"/>
            <p:cNvSpPr>
              <a:spLocks noChangeArrowheads="1"/>
            </p:cNvSpPr>
            <p:nvPr/>
          </p:nvSpPr>
          <p:spPr bwMode="auto">
            <a:xfrm>
              <a:off x="18459597" y="7940302"/>
              <a:ext cx="707387" cy="1236191"/>
            </a:xfrm>
            <a:custGeom>
              <a:avLst/>
              <a:gdLst>
                <a:gd name="T0" fmla="*/ 893 w 1345"/>
                <a:gd name="T1" fmla="*/ 2324 h 2349"/>
                <a:gd name="T2" fmla="*/ 790 w 1345"/>
                <a:gd name="T3" fmla="*/ 1992 h 2349"/>
                <a:gd name="T4" fmla="*/ 47 w 1345"/>
                <a:gd name="T5" fmla="*/ 2008 h 2349"/>
                <a:gd name="T6" fmla="*/ 23 w 1345"/>
                <a:gd name="T7" fmla="*/ 1984 h 2349"/>
                <a:gd name="T8" fmla="*/ 39 w 1345"/>
                <a:gd name="T9" fmla="*/ 1881 h 2349"/>
                <a:gd name="T10" fmla="*/ 55 w 1345"/>
                <a:gd name="T11" fmla="*/ 1747 h 2349"/>
                <a:gd name="T12" fmla="*/ 103 w 1345"/>
                <a:gd name="T13" fmla="*/ 1683 h 2349"/>
                <a:gd name="T14" fmla="*/ 134 w 1345"/>
                <a:gd name="T15" fmla="*/ 1636 h 2349"/>
                <a:gd name="T16" fmla="*/ 221 w 1345"/>
                <a:gd name="T17" fmla="*/ 1470 h 2349"/>
                <a:gd name="T18" fmla="*/ 237 w 1345"/>
                <a:gd name="T19" fmla="*/ 1383 h 2349"/>
                <a:gd name="T20" fmla="*/ 197 w 1345"/>
                <a:gd name="T21" fmla="*/ 1328 h 2349"/>
                <a:gd name="T22" fmla="*/ 166 w 1345"/>
                <a:gd name="T23" fmla="*/ 1209 h 2349"/>
                <a:gd name="T24" fmla="*/ 174 w 1345"/>
                <a:gd name="T25" fmla="*/ 1099 h 2349"/>
                <a:gd name="T26" fmla="*/ 158 w 1345"/>
                <a:gd name="T27" fmla="*/ 948 h 2349"/>
                <a:gd name="T28" fmla="*/ 126 w 1345"/>
                <a:gd name="T29" fmla="*/ 806 h 2349"/>
                <a:gd name="T30" fmla="*/ 158 w 1345"/>
                <a:gd name="T31" fmla="*/ 624 h 2349"/>
                <a:gd name="T32" fmla="*/ 190 w 1345"/>
                <a:gd name="T33" fmla="*/ 561 h 2349"/>
                <a:gd name="T34" fmla="*/ 213 w 1345"/>
                <a:gd name="T35" fmla="*/ 498 h 2349"/>
                <a:gd name="T36" fmla="*/ 316 w 1345"/>
                <a:gd name="T37" fmla="*/ 348 h 2349"/>
                <a:gd name="T38" fmla="*/ 403 w 1345"/>
                <a:gd name="T39" fmla="*/ 134 h 2349"/>
                <a:gd name="T40" fmla="*/ 450 w 1345"/>
                <a:gd name="T41" fmla="*/ 63 h 2349"/>
                <a:gd name="T42" fmla="*/ 1233 w 1345"/>
                <a:gd name="T43" fmla="*/ 0 h 2349"/>
                <a:gd name="T44" fmla="*/ 1265 w 1345"/>
                <a:gd name="T45" fmla="*/ 1541 h 2349"/>
                <a:gd name="T46" fmla="*/ 1312 w 1345"/>
                <a:gd name="T47" fmla="*/ 2229 h 2349"/>
                <a:gd name="T48" fmla="*/ 1233 w 1345"/>
                <a:gd name="T49" fmla="*/ 2229 h 2349"/>
                <a:gd name="T50" fmla="*/ 1067 w 1345"/>
                <a:gd name="T51" fmla="*/ 2245 h 2349"/>
                <a:gd name="T52" fmla="*/ 964 w 1345"/>
                <a:gd name="T53" fmla="*/ 2292 h 2349"/>
                <a:gd name="T54" fmla="*/ 774 w 1345"/>
                <a:gd name="T55" fmla="*/ 1960 h 2349"/>
                <a:gd name="T56" fmla="*/ 798 w 1345"/>
                <a:gd name="T57" fmla="*/ 1992 h 2349"/>
                <a:gd name="T58" fmla="*/ 838 w 1345"/>
                <a:gd name="T59" fmla="*/ 2205 h 2349"/>
                <a:gd name="T60" fmla="*/ 956 w 1345"/>
                <a:gd name="T61" fmla="*/ 2292 h 2349"/>
                <a:gd name="T62" fmla="*/ 1035 w 1345"/>
                <a:gd name="T63" fmla="*/ 2245 h 2349"/>
                <a:gd name="T64" fmla="*/ 1162 w 1345"/>
                <a:gd name="T65" fmla="*/ 2197 h 2349"/>
                <a:gd name="T66" fmla="*/ 1296 w 1345"/>
                <a:gd name="T67" fmla="*/ 2213 h 2349"/>
                <a:gd name="T68" fmla="*/ 1257 w 1345"/>
                <a:gd name="T69" fmla="*/ 1541 h 2349"/>
                <a:gd name="T70" fmla="*/ 1233 w 1345"/>
                <a:gd name="T71" fmla="*/ 8 h 2349"/>
                <a:gd name="T72" fmla="*/ 411 w 1345"/>
                <a:gd name="T73" fmla="*/ 142 h 2349"/>
                <a:gd name="T74" fmla="*/ 340 w 1345"/>
                <a:gd name="T75" fmla="*/ 276 h 2349"/>
                <a:gd name="T76" fmla="*/ 221 w 1345"/>
                <a:gd name="T77" fmla="*/ 474 h 2349"/>
                <a:gd name="T78" fmla="*/ 221 w 1345"/>
                <a:gd name="T79" fmla="*/ 553 h 2349"/>
                <a:gd name="T80" fmla="*/ 158 w 1345"/>
                <a:gd name="T81" fmla="*/ 593 h 2349"/>
                <a:gd name="T82" fmla="*/ 134 w 1345"/>
                <a:gd name="T83" fmla="*/ 759 h 2349"/>
                <a:gd name="T84" fmla="*/ 174 w 1345"/>
                <a:gd name="T85" fmla="*/ 932 h 2349"/>
                <a:gd name="T86" fmla="*/ 158 w 1345"/>
                <a:gd name="T87" fmla="*/ 1043 h 2349"/>
                <a:gd name="T88" fmla="*/ 166 w 1345"/>
                <a:gd name="T89" fmla="*/ 1178 h 2349"/>
                <a:gd name="T90" fmla="*/ 205 w 1345"/>
                <a:gd name="T91" fmla="*/ 1257 h 2349"/>
                <a:gd name="T92" fmla="*/ 229 w 1345"/>
                <a:gd name="T93" fmla="*/ 1336 h 2349"/>
                <a:gd name="T94" fmla="*/ 158 w 1345"/>
                <a:gd name="T95" fmla="*/ 1415 h 2349"/>
                <a:gd name="T96" fmla="*/ 174 w 1345"/>
                <a:gd name="T97" fmla="*/ 1565 h 2349"/>
                <a:gd name="T98" fmla="*/ 126 w 1345"/>
                <a:gd name="T99" fmla="*/ 1644 h 2349"/>
                <a:gd name="T100" fmla="*/ 103 w 1345"/>
                <a:gd name="T101" fmla="*/ 1707 h 2349"/>
                <a:gd name="T102" fmla="*/ 55 w 1345"/>
                <a:gd name="T103" fmla="*/ 1794 h 2349"/>
                <a:gd name="T104" fmla="*/ 39 w 1345"/>
                <a:gd name="T105" fmla="*/ 1897 h 2349"/>
                <a:gd name="T106" fmla="*/ 31 w 1345"/>
                <a:gd name="T107" fmla="*/ 1984 h 2349"/>
                <a:gd name="T108" fmla="*/ 767 w 1345"/>
                <a:gd name="T109" fmla="*/ 1960 h 2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5" h="2349">
                  <a:moveTo>
                    <a:pt x="909" y="2348"/>
                  </a:moveTo>
                  <a:lnTo>
                    <a:pt x="909" y="2348"/>
                  </a:lnTo>
                  <a:cubicBezTo>
                    <a:pt x="909" y="2340"/>
                    <a:pt x="909" y="2340"/>
                    <a:pt x="909" y="2340"/>
                  </a:cubicBezTo>
                  <a:cubicBezTo>
                    <a:pt x="909" y="2340"/>
                    <a:pt x="901" y="2332"/>
                    <a:pt x="893" y="2324"/>
                  </a:cubicBezTo>
                  <a:cubicBezTo>
                    <a:pt x="877" y="2292"/>
                    <a:pt x="838" y="2237"/>
                    <a:pt x="830" y="2213"/>
                  </a:cubicBezTo>
                  <a:cubicBezTo>
                    <a:pt x="822" y="2189"/>
                    <a:pt x="814" y="2182"/>
                    <a:pt x="798" y="2174"/>
                  </a:cubicBezTo>
                  <a:cubicBezTo>
                    <a:pt x="790" y="2158"/>
                    <a:pt x="774" y="2150"/>
                    <a:pt x="759" y="2118"/>
                  </a:cubicBezTo>
                  <a:cubicBezTo>
                    <a:pt x="711" y="2063"/>
                    <a:pt x="767" y="2008"/>
                    <a:pt x="790" y="1992"/>
                  </a:cubicBezTo>
                  <a:lnTo>
                    <a:pt x="790" y="1992"/>
                  </a:lnTo>
                  <a:cubicBezTo>
                    <a:pt x="798" y="1984"/>
                    <a:pt x="790" y="1984"/>
                    <a:pt x="790" y="1984"/>
                  </a:cubicBezTo>
                  <a:cubicBezTo>
                    <a:pt x="790" y="1976"/>
                    <a:pt x="782" y="1968"/>
                    <a:pt x="767" y="1968"/>
                  </a:cubicBezTo>
                  <a:cubicBezTo>
                    <a:pt x="751" y="1968"/>
                    <a:pt x="118" y="2008"/>
                    <a:pt x="47" y="2008"/>
                  </a:cubicBezTo>
                  <a:cubicBezTo>
                    <a:pt x="39" y="2008"/>
                    <a:pt x="39" y="2008"/>
                    <a:pt x="39" y="2008"/>
                  </a:cubicBezTo>
                  <a:cubicBezTo>
                    <a:pt x="23" y="2008"/>
                    <a:pt x="23" y="2000"/>
                    <a:pt x="23" y="2000"/>
                  </a:cubicBezTo>
                  <a:cubicBezTo>
                    <a:pt x="15" y="1992"/>
                    <a:pt x="23" y="1992"/>
                    <a:pt x="23" y="1984"/>
                  </a:cubicBezTo>
                  <a:lnTo>
                    <a:pt x="23" y="1984"/>
                  </a:lnTo>
                  <a:cubicBezTo>
                    <a:pt x="31" y="1976"/>
                    <a:pt x="23" y="1952"/>
                    <a:pt x="8" y="1936"/>
                  </a:cubicBezTo>
                  <a:cubicBezTo>
                    <a:pt x="8" y="1929"/>
                    <a:pt x="0" y="1921"/>
                    <a:pt x="8" y="1913"/>
                  </a:cubicBezTo>
                  <a:cubicBezTo>
                    <a:pt x="8" y="1897"/>
                    <a:pt x="23" y="1889"/>
                    <a:pt x="31" y="1889"/>
                  </a:cubicBezTo>
                  <a:cubicBezTo>
                    <a:pt x="39" y="1889"/>
                    <a:pt x="39" y="1881"/>
                    <a:pt x="39" y="1881"/>
                  </a:cubicBezTo>
                  <a:cubicBezTo>
                    <a:pt x="47" y="1865"/>
                    <a:pt x="39" y="1834"/>
                    <a:pt x="39" y="1826"/>
                  </a:cubicBezTo>
                  <a:cubicBezTo>
                    <a:pt x="31" y="1818"/>
                    <a:pt x="31" y="1810"/>
                    <a:pt x="39" y="1802"/>
                  </a:cubicBezTo>
                  <a:cubicBezTo>
                    <a:pt x="39" y="1794"/>
                    <a:pt x="47" y="1786"/>
                    <a:pt x="55" y="1786"/>
                  </a:cubicBezTo>
                  <a:cubicBezTo>
                    <a:pt x="63" y="1786"/>
                    <a:pt x="55" y="1763"/>
                    <a:pt x="55" y="1747"/>
                  </a:cubicBezTo>
                  <a:cubicBezTo>
                    <a:pt x="55" y="1739"/>
                    <a:pt x="55" y="1731"/>
                    <a:pt x="55" y="1723"/>
                  </a:cubicBezTo>
                  <a:cubicBezTo>
                    <a:pt x="55" y="1707"/>
                    <a:pt x="79" y="1699"/>
                    <a:pt x="95" y="1699"/>
                  </a:cubicBezTo>
                  <a:lnTo>
                    <a:pt x="103" y="1699"/>
                  </a:lnTo>
                  <a:cubicBezTo>
                    <a:pt x="103" y="1699"/>
                    <a:pt x="103" y="1691"/>
                    <a:pt x="103" y="1683"/>
                  </a:cubicBezTo>
                  <a:cubicBezTo>
                    <a:pt x="103" y="1676"/>
                    <a:pt x="95" y="1668"/>
                    <a:pt x="95" y="1660"/>
                  </a:cubicBezTo>
                  <a:cubicBezTo>
                    <a:pt x="95" y="1652"/>
                    <a:pt x="95" y="1644"/>
                    <a:pt x="103" y="1644"/>
                  </a:cubicBezTo>
                  <a:cubicBezTo>
                    <a:pt x="103" y="1636"/>
                    <a:pt x="118" y="1636"/>
                    <a:pt x="126" y="1636"/>
                  </a:cubicBezTo>
                  <a:cubicBezTo>
                    <a:pt x="126" y="1636"/>
                    <a:pt x="126" y="1636"/>
                    <a:pt x="134" y="1636"/>
                  </a:cubicBezTo>
                  <a:cubicBezTo>
                    <a:pt x="142" y="1636"/>
                    <a:pt x="142" y="1620"/>
                    <a:pt x="134" y="1596"/>
                  </a:cubicBezTo>
                  <a:cubicBezTo>
                    <a:pt x="126" y="1573"/>
                    <a:pt x="142" y="1573"/>
                    <a:pt x="158" y="1565"/>
                  </a:cubicBezTo>
                  <a:lnTo>
                    <a:pt x="166" y="1565"/>
                  </a:lnTo>
                  <a:cubicBezTo>
                    <a:pt x="181" y="1557"/>
                    <a:pt x="213" y="1494"/>
                    <a:pt x="221" y="1470"/>
                  </a:cubicBezTo>
                  <a:cubicBezTo>
                    <a:pt x="221" y="1454"/>
                    <a:pt x="221" y="1454"/>
                    <a:pt x="205" y="1446"/>
                  </a:cubicBezTo>
                  <a:cubicBezTo>
                    <a:pt x="197" y="1446"/>
                    <a:pt x="181" y="1438"/>
                    <a:pt x="166" y="1431"/>
                  </a:cubicBezTo>
                  <a:cubicBezTo>
                    <a:pt x="166" y="1431"/>
                    <a:pt x="150" y="1423"/>
                    <a:pt x="158" y="1415"/>
                  </a:cubicBezTo>
                  <a:cubicBezTo>
                    <a:pt x="158" y="1399"/>
                    <a:pt x="190" y="1391"/>
                    <a:pt x="237" y="1383"/>
                  </a:cubicBezTo>
                  <a:cubicBezTo>
                    <a:pt x="245" y="1383"/>
                    <a:pt x="253" y="1375"/>
                    <a:pt x="253" y="1375"/>
                  </a:cubicBezTo>
                  <a:cubicBezTo>
                    <a:pt x="261" y="1375"/>
                    <a:pt x="261" y="1375"/>
                    <a:pt x="261" y="1375"/>
                  </a:cubicBezTo>
                  <a:cubicBezTo>
                    <a:pt x="261" y="1367"/>
                    <a:pt x="253" y="1352"/>
                    <a:pt x="221" y="1343"/>
                  </a:cubicBezTo>
                  <a:cubicBezTo>
                    <a:pt x="205" y="1336"/>
                    <a:pt x="197" y="1328"/>
                    <a:pt x="197" y="1328"/>
                  </a:cubicBezTo>
                  <a:cubicBezTo>
                    <a:pt x="197" y="1320"/>
                    <a:pt x="197" y="1312"/>
                    <a:pt x="205" y="1312"/>
                  </a:cubicBezTo>
                  <a:cubicBezTo>
                    <a:pt x="205" y="1304"/>
                    <a:pt x="205" y="1304"/>
                    <a:pt x="213" y="1296"/>
                  </a:cubicBezTo>
                  <a:cubicBezTo>
                    <a:pt x="213" y="1280"/>
                    <a:pt x="205" y="1265"/>
                    <a:pt x="197" y="1265"/>
                  </a:cubicBezTo>
                  <a:cubicBezTo>
                    <a:pt x="174" y="1265"/>
                    <a:pt x="166" y="1233"/>
                    <a:pt x="166" y="1209"/>
                  </a:cubicBezTo>
                  <a:cubicBezTo>
                    <a:pt x="166" y="1201"/>
                    <a:pt x="166" y="1185"/>
                    <a:pt x="166" y="1178"/>
                  </a:cubicBezTo>
                  <a:cubicBezTo>
                    <a:pt x="150" y="1170"/>
                    <a:pt x="166" y="1154"/>
                    <a:pt x="174" y="1138"/>
                  </a:cubicBezTo>
                  <a:cubicBezTo>
                    <a:pt x="181" y="1130"/>
                    <a:pt x="181" y="1114"/>
                    <a:pt x="181" y="1106"/>
                  </a:cubicBezTo>
                  <a:lnTo>
                    <a:pt x="174" y="1099"/>
                  </a:lnTo>
                  <a:cubicBezTo>
                    <a:pt x="166" y="1091"/>
                    <a:pt x="158" y="1075"/>
                    <a:pt x="150" y="1043"/>
                  </a:cubicBezTo>
                  <a:cubicBezTo>
                    <a:pt x="142" y="1019"/>
                    <a:pt x="150" y="1012"/>
                    <a:pt x="158" y="1004"/>
                  </a:cubicBezTo>
                  <a:lnTo>
                    <a:pt x="158" y="996"/>
                  </a:lnTo>
                  <a:cubicBezTo>
                    <a:pt x="150" y="972"/>
                    <a:pt x="150" y="964"/>
                    <a:pt x="158" y="948"/>
                  </a:cubicBezTo>
                  <a:cubicBezTo>
                    <a:pt x="158" y="941"/>
                    <a:pt x="166" y="941"/>
                    <a:pt x="166" y="932"/>
                  </a:cubicBezTo>
                  <a:cubicBezTo>
                    <a:pt x="174" y="917"/>
                    <a:pt x="166" y="909"/>
                    <a:pt x="150" y="893"/>
                  </a:cubicBezTo>
                  <a:cubicBezTo>
                    <a:pt x="150" y="885"/>
                    <a:pt x="142" y="877"/>
                    <a:pt x="134" y="877"/>
                  </a:cubicBezTo>
                  <a:cubicBezTo>
                    <a:pt x="103" y="830"/>
                    <a:pt x="110" y="814"/>
                    <a:pt x="126" y="806"/>
                  </a:cubicBezTo>
                  <a:cubicBezTo>
                    <a:pt x="134" y="798"/>
                    <a:pt x="126" y="774"/>
                    <a:pt x="126" y="759"/>
                  </a:cubicBezTo>
                  <a:cubicBezTo>
                    <a:pt x="118" y="751"/>
                    <a:pt x="118" y="743"/>
                    <a:pt x="118" y="735"/>
                  </a:cubicBezTo>
                  <a:cubicBezTo>
                    <a:pt x="118" y="727"/>
                    <a:pt x="118" y="688"/>
                    <a:pt x="150" y="672"/>
                  </a:cubicBezTo>
                  <a:cubicBezTo>
                    <a:pt x="166" y="664"/>
                    <a:pt x="166" y="648"/>
                    <a:pt x="158" y="624"/>
                  </a:cubicBezTo>
                  <a:cubicBezTo>
                    <a:pt x="150" y="616"/>
                    <a:pt x="150" y="601"/>
                    <a:pt x="150" y="593"/>
                  </a:cubicBezTo>
                  <a:cubicBezTo>
                    <a:pt x="150" y="585"/>
                    <a:pt x="150" y="569"/>
                    <a:pt x="150" y="569"/>
                  </a:cubicBezTo>
                  <a:cubicBezTo>
                    <a:pt x="158" y="561"/>
                    <a:pt x="174" y="561"/>
                    <a:pt x="181" y="561"/>
                  </a:cubicBezTo>
                  <a:cubicBezTo>
                    <a:pt x="190" y="561"/>
                    <a:pt x="190" y="561"/>
                    <a:pt x="190" y="561"/>
                  </a:cubicBezTo>
                  <a:cubicBezTo>
                    <a:pt x="205" y="561"/>
                    <a:pt x="205" y="553"/>
                    <a:pt x="213" y="545"/>
                  </a:cubicBezTo>
                  <a:lnTo>
                    <a:pt x="213" y="537"/>
                  </a:lnTo>
                  <a:cubicBezTo>
                    <a:pt x="205" y="529"/>
                    <a:pt x="205" y="521"/>
                    <a:pt x="205" y="521"/>
                  </a:cubicBezTo>
                  <a:cubicBezTo>
                    <a:pt x="205" y="514"/>
                    <a:pt x="205" y="506"/>
                    <a:pt x="213" y="498"/>
                  </a:cubicBezTo>
                  <a:cubicBezTo>
                    <a:pt x="221" y="490"/>
                    <a:pt x="221" y="490"/>
                    <a:pt x="213" y="474"/>
                  </a:cubicBezTo>
                  <a:cubicBezTo>
                    <a:pt x="213" y="466"/>
                    <a:pt x="213" y="466"/>
                    <a:pt x="213" y="458"/>
                  </a:cubicBezTo>
                  <a:cubicBezTo>
                    <a:pt x="205" y="419"/>
                    <a:pt x="276" y="395"/>
                    <a:pt x="284" y="395"/>
                  </a:cubicBezTo>
                  <a:cubicBezTo>
                    <a:pt x="316" y="387"/>
                    <a:pt x="316" y="371"/>
                    <a:pt x="316" y="348"/>
                  </a:cubicBezTo>
                  <a:cubicBezTo>
                    <a:pt x="316" y="316"/>
                    <a:pt x="316" y="284"/>
                    <a:pt x="340" y="276"/>
                  </a:cubicBezTo>
                  <a:cubicBezTo>
                    <a:pt x="355" y="261"/>
                    <a:pt x="355" y="221"/>
                    <a:pt x="363" y="189"/>
                  </a:cubicBezTo>
                  <a:cubicBezTo>
                    <a:pt x="363" y="182"/>
                    <a:pt x="363" y="174"/>
                    <a:pt x="363" y="174"/>
                  </a:cubicBezTo>
                  <a:cubicBezTo>
                    <a:pt x="363" y="142"/>
                    <a:pt x="387" y="134"/>
                    <a:pt x="403" y="134"/>
                  </a:cubicBezTo>
                  <a:cubicBezTo>
                    <a:pt x="403" y="134"/>
                    <a:pt x="403" y="134"/>
                    <a:pt x="411" y="134"/>
                  </a:cubicBezTo>
                  <a:cubicBezTo>
                    <a:pt x="411" y="134"/>
                    <a:pt x="411" y="134"/>
                    <a:pt x="419" y="134"/>
                  </a:cubicBezTo>
                  <a:cubicBezTo>
                    <a:pt x="427" y="134"/>
                    <a:pt x="427" y="134"/>
                    <a:pt x="427" y="110"/>
                  </a:cubicBezTo>
                  <a:cubicBezTo>
                    <a:pt x="427" y="71"/>
                    <a:pt x="450" y="63"/>
                    <a:pt x="450" y="63"/>
                  </a:cubicBezTo>
                  <a:cubicBezTo>
                    <a:pt x="450" y="55"/>
                    <a:pt x="450" y="55"/>
                    <a:pt x="450" y="55"/>
                  </a:cubicBezTo>
                  <a:cubicBezTo>
                    <a:pt x="640" y="47"/>
                    <a:pt x="909" y="31"/>
                    <a:pt x="1233" y="0"/>
                  </a:cubicBezTo>
                  <a:lnTo>
                    <a:pt x="1233" y="0"/>
                  </a:lnTo>
                  <a:lnTo>
                    <a:pt x="1233" y="0"/>
                  </a:lnTo>
                  <a:cubicBezTo>
                    <a:pt x="1241" y="15"/>
                    <a:pt x="1249" y="31"/>
                    <a:pt x="1257" y="31"/>
                  </a:cubicBezTo>
                  <a:cubicBezTo>
                    <a:pt x="1288" y="55"/>
                    <a:pt x="1280" y="71"/>
                    <a:pt x="1280" y="79"/>
                  </a:cubicBezTo>
                  <a:lnTo>
                    <a:pt x="1280" y="87"/>
                  </a:lnTo>
                  <a:cubicBezTo>
                    <a:pt x="1280" y="102"/>
                    <a:pt x="1265" y="1525"/>
                    <a:pt x="1265" y="1541"/>
                  </a:cubicBezTo>
                  <a:cubicBezTo>
                    <a:pt x="1344" y="2213"/>
                    <a:pt x="1344" y="2213"/>
                    <a:pt x="1344" y="2213"/>
                  </a:cubicBezTo>
                  <a:lnTo>
                    <a:pt x="1344" y="2213"/>
                  </a:lnTo>
                  <a:cubicBezTo>
                    <a:pt x="1344" y="2213"/>
                    <a:pt x="1336" y="2213"/>
                    <a:pt x="1336" y="2221"/>
                  </a:cubicBezTo>
                  <a:cubicBezTo>
                    <a:pt x="1328" y="2221"/>
                    <a:pt x="1320" y="2229"/>
                    <a:pt x="1312" y="2229"/>
                  </a:cubicBezTo>
                  <a:cubicBezTo>
                    <a:pt x="1312" y="2229"/>
                    <a:pt x="1304" y="2221"/>
                    <a:pt x="1296" y="2221"/>
                  </a:cubicBezTo>
                  <a:cubicBezTo>
                    <a:pt x="1288" y="2213"/>
                    <a:pt x="1288" y="2213"/>
                    <a:pt x="1280" y="2213"/>
                  </a:cubicBezTo>
                  <a:cubicBezTo>
                    <a:pt x="1273" y="2213"/>
                    <a:pt x="1273" y="2213"/>
                    <a:pt x="1265" y="2213"/>
                  </a:cubicBezTo>
                  <a:cubicBezTo>
                    <a:pt x="1257" y="2221"/>
                    <a:pt x="1249" y="2229"/>
                    <a:pt x="1233" y="2229"/>
                  </a:cubicBezTo>
                  <a:cubicBezTo>
                    <a:pt x="1209" y="2229"/>
                    <a:pt x="1178" y="2213"/>
                    <a:pt x="1154" y="2205"/>
                  </a:cubicBezTo>
                  <a:lnTo>
                    <a:pt x="1146" y="2205"/>
                  </a:lnTo>
                  <a:cubicBezTo>
                    <a:pt x="1122" y="2205"/>
                    <a:pt x="1107" y="2221"/>
                    <a:pt x="1091" y="2229"/>
                  </a:cubicBezTo>
                  <a:cubicBezTo>
                    <a:pt x="1083" y="2237"/>
                    <a:pt x="1075" y="2245"/>
                    <a:pt x="1067" y="2245"/>
                  </a:cubicBezTo>
                  <a:cubicBezTo>
                    <a:pt x="1051" y="2253"/>
                    <a:pt x="1043" y="2253"/>
                    <a:pt x="1035" y="2253"/>
                  </a:cubicBezTo>
                  <a:lnTo>
                    <a:pt x="1027" y="2253"/>
                  </a:lnTo>
                  <a:cubicBezTo>
                    <a:pt x="1012" y="2253"/>
                    <a:pt x="1004" y="2253"/>
                    <a:pt x="988" y="2261"/>
                  </a:cubicBezTo>
                  <a:cubicBezTo>
                    <a:pt x="980" y="2276"/>
                    <a:pt x="972" y="2284"/>
                    <a:pt x="964" y="2292"/>
                  </a:cubicBezTo>
                  <a:cubicBezTo>
                    <a:pt x="956" y="2300"/>
                    <a:pt x="948" y="2316"/>
                    <a:pt x="933" y="2324"/>
                  </a:cubicBezTo>
                  <a:cubicBezTo>
                    <a:pt x="925" y="2332"/>
                    <a:pt x="917" y="2340"/>
                    <a:pt x="917" y="2340"/>
                  </a:cubicBezTo>
                  <a:lnTo>
                    <a:pt x="909" y="2348"/>
                  </a:lnTo>
                  <a:close/>
                  <a:moveTo>
                    <a:pt x="774" y="1960"/>
                  </a:moveTo>
                  <a:lnTo>
                    <a:pt x="774" y="1960"/>
                  </a:lnTo>
                  <a:lnTo>
                    <a:pt x="774" y="1960"/>
                  </a:lnTo>
                  <a:cubicBezTo>
                    <a:pt x="774" y="1960"/>
                    <a:pt x="798" y="1968"/>
                    <a:pt x="798" y="1984"/>
                  </a:cubicBezTo>
                  <a:lnTo>
                    <a:pt x="798" y="1992"/>
                  </a:lnTo>
                  <a:cubicBezTo>
                    <a:pt x="790" y="2000"/>
                    <a:pt x="790" y="2000"/>
                    <a:pt x="790" y="2000"/>
                  </a:cubicBezTo>
                  <a:cubicBezTo>
                    <a:pt x="774" y="2016"/>
                    <a:pt x="719" y="2063"/>
                    <a:pt x="759" y="2118"/>
                  </a:cubicBezTo>
                  <a:cubicBezTo>
                    <a:pt x="782" y="2142"/>
                    <a:pt x="790" y="2158"/>
                    <a:pt x="806" y="2166"/>
                  </a:cubicBezTo>
                  <a:cubicBezTo>
                    <a:pt x="822" y="2174"/>
                    <a:pt x="830" y="2189"/>
                    <a:pt x="838" y="2205"/>
                  </a:cubicBezTo>
                  <a:cubicBezTo>
                    <a:pt x="846" y="2237"/>
                    <a:pt x="885" y="2292"/>
                    <a:pt x="901" y="2316"/>
                  </a:cubicBezTo>
                  <a:cubicBezTo>
                    <a:pt x="909" y="2324"/>
                    <a:pt x="909" y="2332"/>
                    <a:pt x="917" y="2332"/>
                  </a:cubicBezTo>
                  <a:cubicBezTo>
                    <a:pt x="917" y="2332"/>
                    <a:pt x="925" y="2332"/>
                    <a:pt x="933" y="2324"/>
                  </a:cubicBezTo>
                  <a:cubicBezTo>
                    <a:pt x="940" y="2308"/>
                    <a:pt x="948" y="2300"/>
                    <a:pt x="956" y="2292"/>
                  </a:cubicBezTo>
                  <a:cubicBezTo>
                    <a:pt x="964" y="2276"/>
                    <a:pt x="972" y="2269"/>
                    <a:pt x="988" y="2261"/>
                  </a:cubicBezTo>
                  <a:cubicBezTo>
                    <a:pt x="996" y="2245"/>
                    <a:pt x="1012" y="2245"/>
                    <a:pt x="1020" y="2245"/>
                  </a:cubicBezTo>
                  <a:lnTo>
                    <a:pt x="1027" y="2245"/>
                  </a:lnTo>
                  <a:lnTo>
                    <a:pt x="1035" y="2245"/>
                  </a:lnTo>
                  <a:cubicBezTo>
                    <a:pt x="1043" y="2245"/>
                    <a:pt x="1051" y="2245"/>
                    <a:pt x="1059" y="2245"/>
                  </a:cubicBezTo>
                  <a:cubicBezTo>
                    <a:pt x="1067" y="2237"/>
                    <a:pt x="1075" y="2229"/>
                    <a:pt x="1083" y="2229"/>
                  </a:cubicBezTo>
                  <a:cubicBezTo>
                    <a:pt x="1098" y="2213"/>
                    <a:pt x="1122" y="2197"/>
                    <a:pt x="1146" y="2197"/>
                  </a:cubicBezTo>
                  <a:cubicBezTo>
                    <a:pt x="1146" y="2197"/>
                    <a:pt x="1154" y="2197"/>
                    <a:pt x="1162" y="2197"/>
                  </a:cubicBezTo>
                  <a:cubicBezTo>
                    <a:pt x="1186" y="2205"/>
                    <a:pt x="1209" y="2221"/>
                    <a:pt x="1233" y="2221"/>
                  </a:cubicBezTo>
                  <a:cubicBezTo>
                    <a:pt x="1249" y="2221"/>
                    <a:pt x="1257" y="2213"/>
                    <a:pt x="1265" y="2213"/>
                  </a:cubicBezTo>
                  <a:cubicBezTo>
                    <a:pt x="1273" y="2205"/>
                    <a:pt x="1273" y="2205"/>
                    <a:pt x="1280" y="2205"/>
                  </a:cubicBezTo>
                  <a:cubicBezTo>
                    <a:pt x="1288" y="2205"/>
                    <a:pt x="1296" y="2213"/>
                    <a:pt x="1296" y="2213"/>
                  </a:cubicBezTo>
                  <a:cubicBezTo>
                    <a:pt x="1304" y="2213"/>
                    <a:pt x="1312" y="2221"/>
                    <a:pt x="1312" y="2221"/>
                  </a:cubicBezTo>
                  <a:cubicBezTo>
                    <a:pt x="1320" y="2221"/>
                    <a:pt x="1320" y="2221"/>
                    <a:pt x="1328" y="2213"/>
                  </a:cubicBezTo>
                  <a:lnTo>
                    <a:pt x="1336" y="2205"/>
                  </a:lnTo>
                  <a:cubicBezTo>
                    <a:pt x="1257" y="1541"/>
                    <a:pt x="1257" y="1541"/>
                    <a:pt x="1257" y="1541"/>
                  </a:cubicBezTo>
                  <a:cubicBezTo>
                    <a:pt x="1257" y="1525"/>
                    <a:pt x="1273" y="102"/>
                    <a:pt x="1273" y="87"/>
                  </a:cubicBezTo>
                  <a:lnTo>
                    <a:pt x="1273" y="79"/>
                  </a:lnTo>
                  <a:cubicBezTo>
                    <a:pt x="1273" y="63"/>
                    <a:pt x="1280" y="55"/>
                    <a:pt x="1257" y="39"/>
                  </a:cubicBezTo>
                  <a:cubicBezTo>
                    <a:pt x="1249" y="31"/>
                    <a:pt x="1241" y="24"/>
                    <a:pt x="1233" y="8"/>
                  </a:cubicBezTo>
                  <a:cubicBezTo>
                    <a:pt x="909" y="39"/>
                    <a:pt x="648" y="55"/>
                    <a:pt x="450" y="63"/>
                  </a:cubicBezTo>
                  <a:cubicBezTo>
                    <a:pt x="450" y="71"/>
                    <a:pt x="434" y="79"/>
                    <a:pt x="434" y="110"/>
                  </a:cubicBezTo>
                  <a:cubicBezTo>
                    <a:pt x="434" y="134"/>
                    <a:pt x="434" y="142"/>
                    <a:pt x="419" y="142"/>
                  </a:cubicBezTo>
                  <a:cubicBezTo>
                    <a:pt x="411" y="142"/>
                    <a:pt x="411" y="142"/>
                    <a:pt x="411" y="142"/>
                  </a:cubicBezTo>
                  <a:lnTo>
                    <a:pt x="403" y="142"/>
                  </a:lnTo>
                  <a:cubicBezTo>
                    <a:pt x="387" y="142"/>
                    <a:pt x="371" y="142"/>
                    <a:pt x="371" y="174"/>
                  </a:cubicBezTo>
                  <a:cubicBezTo>
                    <a:pt x="371" y="174"/>
                    <a:pt x="371" y="182"/>
                    <a:pt x="371" y="189"/>
                  </a:cubicBezTo>
                  <a:cubicBezTo>
                    <a:pt x="363" y="221"/>
                    <a:pt x="355" y="268"/>
                    <a:pt x="340" y="276"/>
                  </a:cubicBezTo>
                  <a:cubicBezTo>
                    <a:pt x="324" y="292"/>
                    <a:pt x="324" y="316"/>
                    <a:pt x="324" y="348"/>
                  </a:cubicBezTo>
                  <a:cubicBezTo>
                    <a:pt x="324" y="371"/>
                    <a:pt x="316" y="395"/>
                    <a:pt x="284" y="403"/>
                  </a:cubicBezTo>
                  <a:cubicBezTo>
                    <a:pt x="261" y="411"/>
                    <a:pt x="213" y="426"/>
                    <a:pt x="221" y="450"/>
                  </a:cubicBezTo>
                  <a:cubicBezTo>
                    <a:pt x="221" y="458"/>
                    <a:pt x="221" y="466"/>
                    <a:pt x="221" y="474"/>
                  </a:cubicBezTo>
                  <a:cubicBezTo>
                    <a:pt x="229" y="482"/>
                    <a:pt x="229" y="490"/>
                    <a:pt x="221" y="506"/>
                  </a:cubicBezTo>
                  <a:cubicBezTo>
                    <a:pt x="213" y="506"/>
                    <a:pt x="213" y="514"/>
                    <a:pt x="213" y="521"/>
                  </a:cubicBezTo>
                  <a:lnTo>
                    <a:pt x="213" y="529"/>
                  </a:lnTo>
                  <a:cubicBezTo>
                    <a:pt x="221" y="537"/>
                    <a:pt x="221" y="545"/>
                    <a:pt x="221" y="553"/>
                  </a:cubicBezTo>
                  <a:cubicBezTo>
                    <a:pt x="213" y="561"/>
                    <a:pt x="205" y="569"/>
                    <a:pt x="190" y="569"/>
                  </a:cubicBezTo>
                  <a:cubicBezTo>
                    <a:pt x="181" y="569"/>
                    <a:pt x="181" y="569"/>
                    <a:pt x="181" y="569"/>
                  </a:cubicBezTo>
                  <a:cubicBezTo>
                    <a:pt x="174" y="569"/>
                    <a:pt x="166" y="569"/>
                    <a:pt x="158" y="569"/>
                  </a:cubicBezTo>
                  <a:cubicBezTo>
                    <a:pt x="158" y="577"/>
                    <a:pt x="150" y="585"/>
                    <a:pt x="158" y="593"/>
                  </a:cubicBezTo>
                  <a:cubicBezTo>
                    <a:pt x="158" y="601"/>
                    <a:pt x="158" y="608"/>
                    <a:pt x="166" y="616"/>
                  </a:cubicBezTo>
                  <a:cubicBezTo>
                    <a:pt x="174" y="640"/>
                    <a:pt x="174" y="664"/>
                    <a:pt x="158" y="679"/>
                  </a:cubicBezTo>
                  <a:cubicBezTo>
                    <a:pt x="134" y="688"/>
                    <a:pt x="126" y="711"/>
                    <a:pt x="126" y="735"/>
                  </a:cubicBezTo>
                  <a:cubicBezTo>
                    <a:pt x="126" y="743"/>
                    <a:pt x="126" y="751"/>
                    <a:pt x="134" y="759"/>
                  </a:cubicBezTo>
                  <a:cubicBezTo>
                    <a:pt x="134" y="774"/>
                    <a:pt x="142" y="798"/>
                    <a:pt x="126" y="806"/>
                  </a:cubicBezTo>
                  <a:cubicBezTo>
                    <a:pt x="110" y="822"/>
                    <a:pt x="126" y="853"/>
                    <a:pt x="142" y="869"/>
                  </a:cubicBezTo>
                  <a:cubicBezTo>
                    <a:pt x="150" y="877"/>
                    <a:pt x="150" y="885"/>
                    <a:pt x="158" y="885"/>
                  </a:cubicBezTo>
                  <a:cubicBezTo>
                    <a:pt x="174" y="901"/>
                    <a:pt x="181" y="917"/>
                    <a:pt x="174" y="932"/>
                  </a:cubicBezTo>
                  <a:cubicBezTo>
                    <a:pt x="174" y="941"/>
                    <a:pt x="166" y="948"/>
                    <a:pt x="166" y="948"/>
                  </a:cubicBezTo>
                  <a:cubicBezTo>
                    <a:pt x="158" y="964"/>
                    <a:pt x="158" y="972"/>
                    <a:pt x="166" y="988"/>
                  </a:cubicBezTo>
                  <a:cubicBezTo>
                    <a:pt x="166" y="996"/>
                    <a:pt x="166" y="1004"/>
                    <a:pt x="166" y="1012"/>
                  </a:cubicBezTo>
                  <a:cubicBezTo>
                    <a:pt x="158" y="1012"/>
                    <a:pt x="150" y="1019"/>
                    <a:pt x="158" y="1043"/>
                  </a:cubicBezTo>
                  <a:cubicBezTo>
                    <a:pt x="166" y="1075"/>
                    <a:pt x="174" y="1083"/>
                    <a:pt x="181" y="1091"/>
                  </a:cubicBezTo>
                  <a:cubicBezTo>
                    <a:pt x="181" y="1099"/>
                    <a:pt x="190" y="1099"/>
                    <a:pt x="190" y="1106"/>
                  </a:cubicBezTo>
                  <a:cubicBezTo>
                    <a:pt x="190" y="1114"/>
                    <a:pt x="181" y="1130"/>
                    <a:pt x="174" y="1146"/>
                  </a:cubicBezTo>
                  <a:cubicBezTo>
                    <a:pt x="166" y="1154"/>
                    <a:pt x="166" y="1170"/>
                    <a:pt x="166" y="1178"/>
                  </a:cubicBezTo>
                  <a:cubicBezTo>
                    <a:pt x="174" y="1185"/>
                    <a:pt x="174" y="1193"/>
                    <a:pt x="174" y="1209"/>
                  </a:cubicBezTo>
                  <a:cubicBezTo>
                    <a:pt x="174" y="1241"/>
                    <a:pt x="181" y="1257"/>
                    <a:pt x="205" y="1257"/>
                  </a:cubicBezTo>
                  <a:lnTo>
                    <a:pt x="205" y="1257"/>
                  </a:lnTo>
                  <a:lnTo>
                    <a:pt x="205" y="1257"/>
                  </a:lnTo>
                  <a:cubicBezTo>
                    <a:pt x="205" y="1257"/>
                    <a:pt x="221" y="1272"/>
                    <a:pt x="213" y="1296"/>
                  </a:cubicBezTo>
                  <a:cubicBezTo>
                    <a:pt x="213" y="1304"/>
                    <a:pt x="213" y="1312"/>
                    <a:pt x="213" y="1312"/>
                  </a:cubicBezTo>
                  <a:cubicBezTo>
                    <a:pt x="205" y="1320"/>
                    <a:pt x="205" y="1320"/>
                    <a:pt x="205" y="1320"/>
                  </a:cubicBezTo>
                  <a:cubicBezTo>
                    <a:pt x="205" y="1328"/>
                    <a:pt x="221" y="1336"/>
                    <a:pt x="229" y="1336"/>
                  </a:cubicBezTo>
                  <a:cubicBezTo>
                    <a:pt x="237" y="1343"/>
                    <a:pt x="268" y="1359"/>
                    <a:pt x="268" y="1375"/>
                  </a:cubicBezTo>
                  <a:cubicBezTo>
                    <a:pt x="268" y="1375"/>
                    <a:pt x="268" y="1383"/>
                    <a:pt x="261" y="1383"/>
                  </a:cubicBezTo>
                  <a:cubicBezTo>
                    <a:pt x="253" y="1383"/>
                    <a:pt x="245" y="1383"/>
                    <a:pt x="237" y="1391"/>
                  </a:cubicBezTo>
                  <a:cubicBezTo>
                    <a:pt x="213" y="1391"/>
                    <a:pt x="166" y="1407"/>
                    <a:pt x="158" y="1415"/>
                  </a:cubicBezTo>
                  <a:cubicBezTo>
                    <a:pt x="158" y="1415"/>
                    <a:pt x="166" y="1423"/>
                    <a:pt x="174" y="1423"/>
                  </a:cubicBezTo>
                  <a:cubicBezTo>
                    <a:pt x="181" y="1431"/>
                    <a:pt x="197" y="1438"/>
                    <a:pt x="205" y="1438"/>
                  </a:cubicBezTo>
                  <a:cubicBezTo>
                    <a:pt x="221" y="1446"/>
                    <a:pt x="229" y="1446"/>
                    <a:pt x="229" y="1470"/>
                  </a:cubicBezTo>
                  <a:cubicBezTo>
                    <a:pt x="221" y="1494"/>
                    <a:pt x="190" y="1557"/>
                    <a:pt x="174" y="1565"/>
                  </a:cubicBezTo>
                  <a:cubicBezTo>
                    <a:pt x="166" y="1573"/>
                    <a:pt x="166" y="1573"/>
                    <a:pt x="158" y="1573"/>
                  </a:cubicBezTo>
                  <a:cubicBezTo>
                    <a:pt x="150" y="1573"/>
                    <a:pt x="142" y="1581"/>
                    <a:pt x="142" y="1596"/>
                  </a:cubicBezTo>
                  <a:cubicBezTo>
                    <a:pt x="150" y="1636"/>
                    <a:pt x="142" y="1644"/>
                    <a:pt x="134" y="1644"/>
                  </a:cubicBezTo>
                  <a:lnTo>
                    <a:pt x="126" y="1644"/>
                  </a:lnTo>
                  <a:cubicBezTo>
                    <a:pt x="118" y="1644"/>
                    <a:pt x="110" y="1644"/>
                    <a:pt x="103" y="1652"/>
                  </a:cubicBezTo>
                  <a:cubicBezTo>
                    <a:pt x="103" y="1652"/>
                    <a:pt x="103" y="1652"/>
                    <a:pt x="103" y="1660"/>
                  </a:cubicBezTo>
                  <a:cubicBezTo>
                    <a:pt x="103" y="1668"/>
                    <a:pt x="110" y="1676"/>
                    <a:pt x="110" y="1676"/>
                  </a:cubicBezTo>
                  <a:cubicBezTo>
                    <a:pt x="110" y="1691"/>
                    <a:pt x="118" y="1699"/>
                    <a:pt x="103" y="1707"/>
                  </a:cubicBezTo>
                  <a:lnTo>
                    <a:pt x="95" y="1707"/>
                  </a:lnTo>
                  <a:cubicBezTo>
                    <a:pt x="79" y="1707"/>
                    <a:pt x="63" y="1715"/>
                    <a:pt x="63" y="1723"/>
                  </a:cubicBezTo>
                  <a:cubicBezTo>
                    <a:pt x="63" y="1731"/>
                    <a:pt x="63" y="1739"/>
                    <a:pt x="63" y="1747"/>
                  </a:cubicBezTo>
                  <a:cubicBezTo>
                    <a:pt x="63" y="1771"/>
                    <a:pt x="71" y="1786"/>
                    <a:pt x="55" y="1794"/>
                  </a:cubicBezTo>
                  <a:cubicBezTo>
                    <a:pt x="55" y="1794"/>
                    <a:pt x="47" y="1794"/>
                    <a:pt x="47" y="1802"/>
                  </a:cubicBezTo>
                  <a:cubicBezTo>
                    <a:pt x="39" y="1802"/>
                    <a:pt x="39" y="1810"/>
                    <a:pt x="47" y="1818"/>
                  </a:cubicBezTo>
                  <a:cubicBezTo>
                    <a:pt x="55" y="1834"/>
                    <a:pt x="55" y="1865"/>
                    <a:pt x="47" y="1881"/>
                  </a:cubicBezTo>
                  <a:cubicBezTo>
                    <a:pt x="47" y="1889"/>
                    <a:pt x="39" y="1889"/>
                    <a:pt x="39" y="1897"/>
                  </a:cubicBezTo>
                  <a:cubicBezTo>
                    <a:pt x="31" y="1897"/>
                    <a:pt x="15" y="1905"/>
                    <a:pt x="15" y="1913"/>
                  </a:cubicBezTo>
                  <a:cubicBezTo>
                    <a:pt x="8" y="1921"/>
                    <a:pt x="15" y="1921"/>
                    <a:pt x="15" y="1929"/>
                  </a:cubicBezTo>
                  <a:cubicBezTo>
                    <a:pt x="31" y="1952"/>
                    <a:pt x="47" y="1976"/>
                    <a:pt x="31" y="1984"/>
                  </a:cubicBezTo>
                  <a:lnTo>
                    <a:pt x="31" y="1984"/>
                  </a:lnTo>
                  <a:cubicBezTo>
                    <a:pt x="31" y="1992"/>
                    <a:pt x="23" y="1992"/>
                    <a:pt x="23" y="2000"/>
                  </a:cubicBezTo>
                  <a:cubicBezTo>
                    <a:pt x="23" y="2000"/>
                    <a:pt x="31" y="2000"/>
                    <a:pt x="39" y="2000"/>
                  </a:cubicBezTo>
                  <a:cubicBezTo>
                    <a:pt x="39" y="2000"/>
                    <a:pt x="39" y="2000"/>
                    <a:pt x="47" y="2000"/>
                  </a:cubicBezTo>
                  <a:cubicBezTo>
                    <a:pt x="118" y="2000"/>
                    <a:pt x="767" y="1960"/>
                    <a:pt x="767" y="1960"/>
                  </a:cubicBezTo>
                  <a:lnTo>
                    <a:pt x="774" y="1960"/>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61" name="Freeform 407"/>
            <p:cNvSpPr>
              <a:spLocks noChangeArrowheads="1"/>
            </p:cNvSpPr>
            <p:nvPr/>
          </p:nvSpPr>
          <p:spPr bwMode="auto">
            <a:xfrm>
              <a:off x="20090068" y="7715330"/>
              <a:ext cx="997301" cy="770010"/>
            </a:xfrm>
            <a:custGeom>
              <a:avLst/>
              <a:gdLst>
                <a:gd name="T0" fmla="*/ 1407 w 1898"/>
                <a:gd name="T1" fmla="*/ 79 h 1463"/>
                <a:gd name="T2" fmla="*/ 1407 w 1898"/>
                <a:gd name="T3" fmla="*/ 79 h 1463"/>
                <a:gd name="T4" fmla="*/ 964 w 1898"/>
                <a:gd name="T5" fmla="*/ 158 h 1463"/>
                <a:gd name="T6" fmla="*/ 925 w 1898"/>
                <a:gd name="T7" fmla="*/ 63 h 1463"/>
                <a:gd name="T8" fmla="*/ 854 w 1898"/>
                <a:gd name="T9" fmla="*/ 47 h 1463"/>
                <a:gd name="T10" fmla="*/ 830 w 1898"/>
                <a:gd name="T11" fmla="*/ 16 h 1463"/>
                <a:gd name="T12" fmla="*/ 411 w 1898"/>
                <a:gd name="T13" fmla="*/ 55 h 1463"/>
                <a:gd name="T14" fmla="*/ 181 w 1898"/>
                <a:gd name="T15" fmla="*/ 166 h 1463"/>
                <a:gd name="T16" fmla="*/ 79 w 1898"/>
                <a:gd name="T17" fmla="*/ 221 h 1463"/>
                <a:gd name="T18" fmla="*/ 79 w 1898"/>
                <a:gd name="T19" fmla="*/ 237 h 1463"/>
                <a:gd name="T20" fmla="*/ 15 w 1898"/>
                <a:gd name="T21" fmla="*/ 308 h 1463"/>
                <a:gd name="T22" fmla="*/ 23 w 1898"/>
                <a:gd name="T23" fmla="*/ 387 h 1463"/>
                <a:gd name="T24" fmla="*/ 110 w 1898"/>
                <a:gd name="T25" fmla="*/ 458 h 1463"/>
                <a:gd name="T26" fmla="*/ 174 w 1898"/>
                <a:gd name="T27" fmla="*/ 458 h 1463"/>
                <a:gd name="T28" fmla="*/ 237 w 1898"/>
                <a:gd name="T29" fmla="*/ 537 h 1463"/>
                <a:gd name="T30" fmla="*/ 371 w 1898"/>
                <a:gd name="T31" fmla="*/ 688 h 1463"/>
                <a:gd name="T32" fmla="*/ 466 w 1898"/>
                <a:gd name="T33" fmla="*/ 759 h 1463"/>
                <a:gd name="T34" fmla="*/ 553 w 1898"/>
                <a:gd name="T35" fmla="*/ 822 h 1463"/>
                <a:gd name="T36" fmla="*/ 632 w 1898"/>
                <a:gd name="T37" fmla="*/ 869 h 1463"/>
                <a:gd name="T38" fmla="*/ 703 w 1898"/>
                <a:gd name="T39" fmla="*/ 964 h 1463"/>
                <a:gd name="T40" fmla="*/ 806 w 1898"/>
                <a:gd name="T41" fmla="*/ 1043 h 1463"/>
                <a:gd name="T42" fmla="*/ 885 w 1898"/>
                <a:gd name="T43" fmla="*/ 1146 h 1463"/>
                <a:gd name="T44" fmla="*/ 901 w 1898"/>
                <a:gd name="T45" fmla="*/ 1225 h 1463"/>
                <a:gd name="T46" fmla="*/ 964 w 1898"/>
                <a:gd name="T47" fmla="*/ 1273 h 1463"/>
                <a:gd name="T48" fmla="*/ 1027 w 1898"/>
                <a:gd name="T49" fmla="*/ 1352 h 1463"/>
                <a:gd name="T50" fmla="*/ 1035 w 1898"/>
                <a:gd name="T51" fmla="*/ 1439 h 1463"/>
                <a:gd name="T52" fmla="*/ 1162 w 1898"/>
                <a:gd name="T53" fmla="*/ 1462 h 1463"/>
                <a:gd name="T54" fmla="*/ 1162 w 1898"/>
                <a:gd name="T55" fmla="*/ 1454 h 1463"/>
                <a:gd name="T56" fmla="*/ 1185 w 1898"/>
                <a:gd name="T57" fmla="*/ 1415 h 1463"/>
                <a:gd name="T58" fmla="*/ 1225 w 1898"/>
                <a:gd name="T59" fmla="*/ 1383 h 1463"/>
                <a:gd name="T60" fmla="*/ 1201 w 1898"/>
                <a:gd name="T61" fmla="*/ 1352 h 1463"/>
                <a:gd name="T62" fmla="*/ 1185 w 1898"/>
                <a:gd name="T63" fmla="*/ 1312 h 1463"/>
                <a:gd name="T64" fmla="*/ 1233 w 1898"/>
                <a:gd name="T65" fmla="*/ 1320 h 1463"/>
                <a:gd name="T66" fmla="*/ 1265 w 1898"/>
                <a:gd name="T67" fmla="*/ 1336 h 1463"/>
                <a:gd name="T68" fmla="*/ 1304 w 1898"/>
                <a:gd name="T69" fmla="*/ 1280 h 1463"/>
                <a:gd name="T70" fmla="*/ 1280 w 1898"/>
                <a:gd name="T71" fmla="*/ 1249 h 1463"/>
                <a:gd name="T72" fmla="*/ 1241 w 1898"/>
                <a:gd name="T73" fmla="*/ 1233 h 1463"/>
                <a:gd name="T74" fmla="*/ 1288 w 1898"/>
                <a:gd name="T75" fmla="*/ 1209 h 1463"/>
                <a:gd name="T76" fmla="*/ 1328 w 1898"/>
                <a:gd name="T77" fmla="*/ 1209 h 1463"/>
                <a:gd name="T78" fmla="*/ 1423 w 1898"/>
                <a:gd name="T79" fmla="*/ 1154 h 1463"/>
                <a:gd name="T80" fmla="*/ 1486 w 1898"/>
                <a:gd name="T81" fmla="*/ 1122 h 1463"/>
                <a:gd name="T82" fmla="*/ 1494 w 1898"/>
                <a:gd name="T83" fmla="*/ 1067 h 1463"/>
                <a:gd name="T84" fmla="*/ 1518 w 1898"/>
                <a:gd name="T85" fmla="*/ 1051 h 1463"/>
                <a:gd name="T86" fmla="*/ 1549 w 1898"/>
                <a:gd name="T87" fmla="*/ 1035 h 1463"/>
                <a:gd name="T88" fmla="*/ 1597 w 1898"/>
                <a:gd name="T89" fmla="*/ 972 h 1463"/>
                <a:gd name="T90" fmla="*/ 1604 w 1898"/>
                <a:gd name="T91" fmla="*/ 917 h 1463"/>
                <a:gd name="T92" fmla="*/ 1660 w 1898"/>
                <a:gd name="T93" fmla="*/ 909 h 1463"/>
                <a:gd name="T94" fmla="*/ 1691 w 1898"/>
                <a:gd name="T95" fmla="*/ 853 h 1463"/>
                <a:gd name="T96" fmla="*/ 1699 w 1898"/>
                <a:gd name="T97" fmla="*/ 790 h 1463"/>
                <a:gd name="T98" fmla="*/ 1691 w 1898"/>
                <a:gd name="T99" fmla="*/ 767 h 1463"/>
                <a:gd name="T100" fmla="*/ 1715 w 1898"/>
                <a:gd name="T101" fmla="*/ 751 h 1463"/>
                <a:gd name="T102" fmla="*/ 1850 w 1898"/>
                <a:gd name="T103" fmla="*/ 490 h 1463"/>
                <a:gd name="T104" fmla="*/ 1897 w 1898"/>
                <a:gd name="T105" fmla="*/ 451 h 1463"/>
                <a:gd name="T106" fmla="*/ 1407 w 1898"/>
                <a:gd name="T107" fmla="*/ 79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8" h="1463">
                  <a:moveTo>
                    <a:pt x="1407" y="79"/>
                  </a:moveTo>
                  <a:lnTo>
                    <a:pt x="1407" y="79"/>
                  </a:lnTo>
                  <a:cubicBezTo>
                    <a:pt x="964" y="158"/>
                    <a:pt x="964" y="158"/>
                    <a:pt x="964" y="158"/>
                  </a:cubicBezTo>
                  <a:cubicBezTo>
                    <a:pt x="964" y="158"/>
                    <a:pt x="940" y="79"/>
                    <a:pt x="925" y="63"/>
                  </a:cubicBezTo>
                  <a:cubicBezTo>
                    <a:pt x="909" y="39"/>
                    <a:pt x="901" y="55"/>
                    <a:pt x="854" y="47"/>
                  </a:cubicBezTo>
                  <a:cubicBezTo>
                    <a:pt x="806" y="39"/>
                    <a:pt x="830" y="31"/>
                    <a:pt x="830" y="16"/>
                  </a:cubicBezTo>
                  <a:cubicBezTo>
                    <a:pt x="830" y="0"/>
                    <a:pt x="442" y="55"/>
                    <a:pt x="411" y="55"/>
                  </a:cubicBezTo>
                  <a:cubicBezTo>
                    <a:pt x="371" y="63"/>
                    <a:pt x="229" y="134"/>
                    <a:pt x="181" y="166"/>
                  </a:cubicBezTo>
                  <a:cubicBezTo>
                    <a:pt x="142" y="182"/>
                    <a:pt x="126" y="213"/>
                    <a:pt x="79" y="221"/>
                  </a:cubicBezTo>
                  <a:cubicBezTo>
                    <a:pt x="79" y="229"/>
                    <a:pt x="79" y="237"/>
                    <a:pt x="79" y="237"/>
                  </a:cubicBezTo>
                  <a:cubicBezTo>
                    <a:pt x="71" y="245"/>
                    <a:pt x="15" y="276"/>
                    <a:pt x="15" y="308"/>
                  </a:cubicBezTo>
                  <a:cubicBezTo>
                    <a:pt x="8" y="340"/>
                    <a:pt x="0" y="379"/>
                    <a:pt x="23" y="387"/>
                  </a:cubicBezTo>
                  <a:cubicBezTo>
                    <a:pt x="39" y="403"/>
                    <a:pt x="95" y="435"/>
                    <a:pt x="110" y="458"/>
                  </a:cubicBezTo>
                  <a:cubicBezTo>
                    <a:pt x="126" y="482"/>
                    <a:pt x="150" y="458"/>
                    <a:pt x="174" y="458"/>
                  </a:cubicBezTo>
                  <a:cubicBezTo>
                    <a:pt x="190" y="458"/>
                    <a:pt x="205" y="490"/>
                    <a:pt x="237" y="537"/>
                  </a:cubicBezTo>
                  <a:cubicBezTo>
                    <a:pt x="261" y="585"/>
                    <a:pt x="316" y="672"/>
                    <a:pt x="371" y="688"/>
                  </a:cubicBezTo>
                  <a:cubicBezTo>
                    <a:pt x="419" y="711"/>
                    <a:pt x="434" y="719"/>
                    <a:pt x="466" y="759"/>
                  </a:cubicBezTo>
                  <a:cubicBezTo>
                    <a:pt x="498" y="798"/>
                    <a:pt x="521" y="814"/>
                    <a:pt x="553" y="822"/>
                  </a:cubicBezTo>
                  <a:cubicBezTo>
                    <a:pt x="585" y="838"/>
                    <a:pt x="616" y="846"/>
                    <a:pt x="632" y="869"/>
                  </a:cubicBezTo>
                  <a:cubicBezTo>
                    <a:pt x="656" y="901"/>
                    <a:pt x="656" y="925"/>
                    <a:pt x="703" y="964"/>
                  </a:cubicBezTo>
                  <a:cubicBezTo>
                    <a:pt x="759" y="1012"/>
                    <a:pt x="774" y="1020"/>
                    <a:pt x="806" y="1043"/>
                  </a:cubicBezTo>
                  <a:cubicBezTo>
                    <a:pt x="838" y="1059"/>
                    <a:pt x="885" y="1122"/>
                    <a:pt x="885" y="1146"/>
                  </a:cubicBezTo>
                  <a:cubicBezTo>
                    <a:pt x="885" y="1170"/>
                    <a:pt x="877" y="1209"/>
                    <a:pt x="901" y="1225"/>
                  </a:cubicBezTo>
                  <a:cubicBezTo>
                    <a:pt x="925" y="1241"/>
                    <a:pt x="948" y="1241"/>
                    <a:pt x="964" y="1273"/>
                  </a:cubicBezTo>
                  <a:cubicBezTo>
                    <a:pt x="988" y="1296"/>
                    <a:pt x="1004" y="1344"/>
                    <a:pt x="1027" y="1352"/>
                  </a:cubicBezTo>
                  <a:cubicBezTo>
                    <a:pt x="1043" y="1359"/>
                    <a:pt x="996" y="1423"/>
                    <a:pt x="1035" y="1439"/>
                  </a:cubicBezTo>
                  <a:cubicBezTo>
                    <a:pt x="1059" y="1454"/>
                    <a:pt x="1138" y="1462"/>
                    <a:pt x="1162" y="1462"/>
                  </a:cubicBezTo>
                  <a:cubicBezTo>
                    <a:pt x="1162" y="1454"/>
                    <a:pt x="1162" y="1454"/>
                    <a:pt x="1162" y="1454"/>
                  </a:cubicBezTo>
                  <a:cubicBezTo>
                    <a:pt x="1162" y="1446"/>
                    <a:pt x="1162" y="1415"/>
                    <a:pt x="1185" y="1415"/>
                  </a:cubicBezTo>
                  <a:cubicBezTo>
                    <a:pt x="1201" y="1407"/>
                    <a:pt x="1233" y="1407"/>
                    <a:pt x="1225" y="1383"/>
                  </a:cubicBezTo>
                  <a:cubicBezTo>
                    <a:pt x="1217" y="1359"/>
                    <a:pt x="1217" y="1368"/>
                    <a:pt x="1201" y="1352"/>
                  </a:cubicBezTo>
                  <a:cubicBezTo>
                    <a:pt x="1185" y="1328"/>
                    <a:pt x="1154" y="1320"/>
                    <a:pt x="1185" y="1312"/>
                  </a:cubicBezTo>
                  <a:cubicBezTo>
                    <a:pt x="1217" y="1304"/>
                    <a:pt x="1217" y="1304"/>
                    <a:pt x="1233" y="1320"/>
                  </a:cubicBezTo>
                  <a:cubicBezTo>
                    <a:pt x="1249" y="1336"/>
                    <a:pt x="1233" y="1344"/>
                    <a:pt x="1265" y="1336"/>
                  </a:cubicBezTo>
                  <a:cubicBezTo>
                    <a:pt x="1288" y="1320"/>
                    <a:pt x="1304" y="1304"/>
                    <a:pt x="1304" y="1280"/>
                  </a:cubicBezTo>
                  <a:cubicBezTo>
                    <a:pt x="1304" y="1257"/>
                    <a:pt x="1312" y="1257"/>
                    <a:pt x="1280" y="1249"/>
                  </a:cubicBezTo>
                  <a:cubicBezTo>
                    <a:pt x="1257" y="1249"/>
                    <a:pt x="1241" y="1249"/>
                    <a:pt x="1241" y="1233"/>
                  </a:cubicBezTo>
                  <a:cubicBezTo>
                    <a:pt x="1241" y="1225"/>
                    <a:pt x="1265" y="1201"/>
                    <a:pt x="1288" y="1209"/>
                  </a:cubicBezTo>
                  <a:cubicBezTo>
                    <a:pt x="1312" y="1217"/>
                    <a:pt x="1312" y="1217"/>
                    <a:pt x="1328" y="1209"/>
                  </a:cubicBezTo>
                  <a:cubicBezTo>
                    <a:pt x="1351" y="1201"/>
                    <a:pt x="1391" y="1170"/>
                    <a:pt x="1423" y="1154"/>
                  </a:cubicBezTo>
                  <a:cubicBezTo>
                    <a:pt x="1454" y="1138"/>
                    <a:pt x="1478" y="1146"/>
                    <a:pt x="1486" y="1122"/>
                  </a:cubicBezTo>
                  <a:cubicBezTo>
                    <a:pt x="1494" y="1099"/>
                    <a:pt x="1478" y="1083"/>
                    <a:pt x="1494" y="1067"/>
                  </a:cubicBezTo>
                  <a:cubicBezTo>
                    <a:pt x="1502" y="1051"/>
                    <a:pt x="1494" y="1051"/>
                    <a:pt x="1518" y="1051"/>
                  </a:cubicBezTo>
                  <a:cubicBezTo>
                    <a:pt x="1541" y="1051"/>
                    <a:pt x="1541" y="1059"/>
                    <a:pt x="1549" y="1035"/>
                  </a:cubicBezTo>
                  <a:cubicBezTo>
                    <a:pt x="1549" y="1012"/>
                    <a:pt x="1597" y="996"/>
                    <a:pt x="1597" y="972"/>
                  </a:cubicBezTo>
                  <a:cubicBezTo>
                    <a:pt x="1597" y="948"/>
                    <a:pt x="1573" y="917"/>
                    <a:pt x="1604" y="917"/>
                  </a:cubicBezTo>
                  <a:cubicBezTo>
                    <a:pt x="1628" y="917"/>
                    <a:pt x="1644" y="941"/>
                    <a:pt x="1660" y="909"/>
                  </a:cubicBezTo>
                  <a:cubicBezTo>
                    <a:pt x="1676" y="877"/>
                    <a:pt x="1668" y="869"/>
                    <a:pt x="1691" y="853"/>
                  </a:cubicBezTo>
                  <a:cubicBezTo>
                    <a:pt x="1707" y="838"/>
                    <a:pt x="1715" y="806"/>
                    <a:pt x="1699" y="790"/>
                  </a:cubicBezTo>
                  <a:cubicBezTo>
                    <a:pt x="1691" y="775"/>
                    <a:pt x="1676" y="767"/>
                    <a:pt x="1691" y="767"/>
                  </a:cubicBezTo>
                  <a:cubicBezTo>
                    <a:pt x="1707" y="767"/>
                    <a:pt x="1723" y="782"/>
                    <a:pt x="1715" y="751"/>
                  </a:cubicBezTo>
                  <a:cubicBezTo>
                    <a:pt x="1715" y="719"/>
                    <a:pt x="1826" y="490"/>
                    <a:pt x="1850" y="490"/>
                  </a:cubicBezTo>
                  <a:cubicBezTo>
                    <a:pt x="1873" y="482"/>
                    <a:pt x="1873" y="466"/>
                    <a:pt x="1897" y="451"/>
                  </a:cubicBezTo>
                  <a:lnTo>
                    <a:pt x="1407" y="79"/>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62" name="Freeform 408"/>
            <p:cNvSpPr>
              <a:spLocks noChangeArrowheads="1"/>
            </p:cNvSpPr>
            <p:nvPr/>
          </p:nvSpPr>
          <p:spPr bwMode="auto">
            <a:xfrm>
              <a:off x="20090068" y="7719969"/>
              <a:ext cx="1001940" cy="765371"/>
            </a:xfrm>
            <a:custGeom>
              <a:avLst/>
              <a:gdLst>
                <a:gd name="T0" fmla="*/ 1020 w 1906"/>
                <a:gd name="T1" fmla="*/ 1375 h 1455"/>
                <a:gd name="T2" fmla="*/ 925 w 1906"/>
                <a:gd name="T3" fmla="*/ 1233 h 1455"/>
                <a:gd name="T4" fmla="*/ 806 w 1906"/>
                <a:gd name="T5" fmla="*/ 1035 h 1455"/>
                <a:gd name="T6" fmla="*/ 632 w 1906"/>
                <a:gd name="T7" fmla="*/ 861 h 1455"/>
                <a:gd name="T8" fmla="*/ 229 w 1906"/>
                <a:gd name="T9" fmla="*/ 529 h 1455"/>
                <a:gd name="T10" fmla="*/ 126 w 1906"/>
                <a:gd name="T11" fmla="*/ 458 h 1455"/>
                <a:gd name="T12" fmla="*/ 8 w 1906"/>
                <a:gd name="T13" fmla="*/ 308 h 1455"/>
                <a:gd name="T14" fmla="*/ 79 w 1906"/>
                <a:gd name="T15" fmla="*/ 213 h 1455"/>
                <a:gd name="T16" fmla="*/ 181 w 1906"/>
                <a:gd name="T17" fmla="*/ 150 h 1455"/>
                <a:gd name="T18" fmla="*/ 830 w 1906"/>
                <a:gd name="T19" fmla="*/ 23 h 1455"/>
                <a:gd name="T20" fmla="*/ 893 w 1906"/>
                <a:gd name="T21" fmla="*/ 39 h 1455"/>
                <a:gd name="T22" fmla="*/ 1407 w 1906"/>
                <a:gd name="T23" fmla="*/ 71 h 1455"/>
                <a:gd name="T24" fmla="*/ 1850 w 1906"/>
                <a:gd name="T25" fmla="*/ 482 h 1455"/>
                <a:gd name="T26" fmla="*/ 1699 w 1906"/>
                <a:gd name="T27" fmla="*/ 767 h 1455"/>
                <a:gd name="T28" fmla="*/ 1707 w 1906"/>
                <a:gd name="T29" fmla="*/ 782 h 1455"/>
                <a:gd name="T30" fmla="*/ 1660 w 1906"/>
                <a:gd name="T31" fmla="*/ 909 h 1455"/>
                <a:gd name="T32" fmla="*/ 1597 w 1906"/>
                <a:gd name="T33" fmla="*/ 917 h 1455"/>
                <a:gd name="T34" fmla="*/ 1549 w 1906"/>
                <a:gd name="T35" fmla="*/ 1027 h 1455"/>
                <a:gd name="T36" fmla="*/ 1510 w 1906"/>
                <a:gd name="T37" fmla="*/ 1051 h 1455"/>
                <a:gd name="T38" fmla="*/ 1486 w 1906"/>
                <a:gd name="T39" fmla="*/ 1114 h 1455"/>
                <a:gd name="T40" fmla="*/ 1336 w 1906"/>
                <a:gd name="T41" fmla="*/ 1209 h 1455"/>
                <a:gd name="T42" fmla="*/ 1241 w 1906"/>
                <a:gd name="T43" fmla="*/ 1225 h 1455"/>
                <a:gd name="T44" fmla="*/ 1304 w 1906"/>
                <a:gd name="T45" fmla="*/ 1257 h 1455"/>
                <a:gd name="T46" fmla="*/ 1233 w 1906"/>
                <a:gd name="T47" fmla="*/ 1328 h 1455"/>
                <a:gd name="T48" fmla="*/ 1185 w 1906"/>
                <a:gd name="T49" fmla="*/ 1304 h 1455"/>
                <a:gd name="T50" fmla="*/ 1217 w 1906"/>
                <a:gd name="T51" fmla="*/ 1351 h 1455"/>
                <a:gd name="T52" fmla="*/ 1185 w 1906"/>
                <a:gd name="T53" fmla="*/ 1407 h 1455"/>
                <a:gd name="T54" fmla="*/ 1162 w 1906"/>
                <a:gd name="T55" fmla="*/ 1454 h 1455"/>
                <a:gd name="T56" fmla="*/ 237 w 1906"/>
                <a:gd name="T57" fmla="*/ 521 h 1455"/>
                <a:gd name="T58" fmla="*/ 640 w 1906"/>
                <a:gd name="T59" fmla="*/ 861 h 1455"/>
                <a:gd name="T60" fmla="*/ 806 w 1906"/>
                <a:gd name="T61" fmla="*/ 1035 h 1455"/>
                <a:gd name="T62" fmla="*/ 925 w 1906"/>
                <a:gd name="T63" fmla="*/ 1233 h 1455"/>
                <a:gd name="T64" fmla="*/ 1027 w 1906"/>
                <a:gd name="T65" fmla="*/ 1375 h 1455"/>
                <a:gd name="T66" fmla="*/ 1178 w 1906"/>
                <a:gd name="T67" fmla="*/ 1399 h 1455"/>
                <a:gd name="T68" fmla="*/ 1209 w 1906"/>
                <a:gd name="T69" fmla="*/ 1351 h 1455"/>
                <a:gd name="T70" fmla="*/ 1185 w 1906"/>
                <a:gd name="T71" fmla="*/ 1296 h 1455"/>
                <a:gd name="T72" fmla="*/ 1241 w 1906"/>
                <a:gd name="T73" fmla="*/ 1328 h 1455"/>
                <a:gd name="T74" fmla="*/ 1296 w 1906"/>
                <a:gd name="T75" fmla="*/ 1257 h 1455"/>
                <a:gd name="T76" fmla="*/ 1233 w 1906"/>
                <a:gd name="T77" fmla="*/ 1225 h 1455"/>
                <a:gd name="T78" fmla="*/ 1328 w 1906"/>
                <a:gd name="T79" fmla="*/ 1201 h 1455"/>
                <a:gd name="T80" fmla="*/ 1478 w 1906"/>
                <a:gd name="T81" fmla="*/ 1107 h 1455"/>
                <a:gd name="T82" fmla="*/ 1510 w 1906"/>
                <a:gd name="T83" fmla="*/ 1043 h 1455"/>
                <a:gd name="T84" fmla="*/ 1541 w 1906"/>
                <a:gd name="T85" fmla="*/ 1027 h 1455"/>
                <a:gd name="T86" fmla="*/ 1589 w 1906"/>
                <a:gd name="T87" fmla="*/ 909 h 1455"/>
                <a:gd name="T88" fmla="*/ 1660 w 1906"/>
                <a:gd name="T89" fmla="*/ 901 h 1455"/>
                <a:gd name="T90" fmla="*/ 1699 w 1906"/>
                <a:gd name="T91" fmla="*/ 782 h 1455"/>
                <a:gd name="T92" fmla="*/ 1707 w 1906"/>
                <a:gd name="T93" fmla="*/ 759 h 1455"/>
                <a:gd name="T94" fmla="*/ 1850 w 1906"/>
                <a:gd name="T95" fmla="*/ 474 h 1455"/>
                <a:gd name="T96" fmla="*/ 964 w 1906"/>
                <a:gd name="T97" fmla="*/ 150 h 1455"/>
                <a:gd name="T98" fmla="*/ 877 w 1906"/>
                <a:gd name="T99" fmla="*/ 47 h 1455"/>
                <a:gd name="T100" fmla="*/ 822 w 1906"/>
                <a:gd name="T101" fmla="*/ 8 h 1455"/>
                <a:gd name="T102" fmla="*/ 150 w 1906"/>
                <a:gd name="T103" fmla="*/ 181 h 1455"/>
                <a:gd name="T104" fmla="*/ 15 w 1906"/>
                <a:gd name="T105" fmla="*/ 300 h 1455"/>
                <a:gd name="T106" fmla="*/ 110 w 1906"/>
                <a:gd name="T107" fmla="*/ 443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6" h="1455">
                  <a:moveTo>
                    <a:pt x="1162" y="1454"/>
                  </a:moveTo>
                  <a:lnTo>
                    <a:pt x="1162" y="1454"/>
                  </a:lnTo>
                  <a:cubicBezTo>
                    <a:pt x="1130" y="1454"/>
                    <a:pt x="1059" y="1454"/>
                    <a:pt x="1035" y="1438"/>
                  </a:cubicBezTo>
                  <a:cubicBezTo>
                    <a:pt x="1012" y="1423"/>
                    <a:pt x="1012" y="1399"/>
                    <a:pt x="1020" y="1375"/>
                  </a:cubicBezTo>
                  <a:cubicBezTo>
                    <a:pt x="1027" y="1360"/>
                    <a:pt x="1027" y="1351"/>
                    <a:pt x="1020" y="1344"/>
                  </a:cubicBezTo>
                  <a:cubicBezTo>
                    <a:pt x="1012" y="1336"/>
                    <a:pt x="996" y="1312"/>
                    <a:pt x="980" y="1296"/>
                  </a:cubicBezTo>
                  <a:cubicBezTo>
                    <a:pt x="972" y="1280"/>
                    <a:pt x="972" y="1272"/>
                    <a:pt x="964" y="1265"/>
                  </a:cubicBezTo>
                  <a:cubicBezTo>
                    <a:pt x="948" y="1249"/>
                    <a:pt x="940" y="1241"/>
                    <a:pt x="925" y="1233"/>
                  </a:cubicBezTo>
                  <a:cubicBezTo>
                    <a:pt x="917" y="1233"/>
                    <a:pt x="909" y="1225"/>
                    <a:pt x="901" y="1225"/>
                  </a:cubicBezTo>
                  <a:cubicBezTo>
                    <a:pt x="877" y="1209"/>
                    <a:pt x="885" y="1185"/>
                    <a:pt x="885" y="1162"/>
                  </a:cubicBezTo>
                  <a:cubicBezTo>
                    <a:pt x="885" y="1154"/>
                    <a:pt x="885" y="1146"/>
                    <a:pt x="885" y="1138"/>
                  </a:cubicBezTo>
                  <a:cubicBezTo>
                    <a:pt x="877" y="1122"/>
                    <a:pt x="830" y="1059"/>
                    <a:pt x="806" y="1035"/>
                  </a:cubicBezTo>
                  <a:cubicBezTo>
                    <a:pt x="798" y="1035"/>
                    <a:pt x="798" y="1035"/>
                    <a:pt x="790" y="1027"/>
                  </a:cubicBezTo>
                  <a:cubicBezTo>
                    <a:pt x="767" y="1012"/>
                    <a:pt x="743" y="996"/>
                    <a:pt x="703" y="964"/>
                  </a:cubicBezTo>
                  <a:cubicBezTo>
                    <a:pt x="664" y="933"/>
                    <a:pt x="656" y="909"/>
                    <a:pt x="648" y="893"/>
                  </a:cubicBezTo>
                  <a:cubicBezTo>
                    <a:pt x="640" y="885"/>
                    <a:pt x="640" y="877"/>
                    <a:pt x="632" y="861"/>
                  </a:cubicBezTo>
                  <a:cubicBezTo>
                    <a:pt x="608" y="838"/>
                    <a:pt x="585" y="830"/>
                    <a:pt x="553" y="822"/>
                  </a:cubicBezTo>
                  <a:cubicBezTo>
                    <a:pt x="521" y="806"/>
                    <a:pt x="498" y="798"/>
                    <a:pt x="466" y="751"/>
                  </a:cubicBezTo>
                  <a:cubicBezTo>
                    <a:pt x="434" y="711"/>
                    <a:pt x="419" y="703"/>
                    <a:pt x="371" y="687"/>
                  </a:cubicBezTo>
                  <a:cubicBezTo>
                    <a:pt x="316" y="664"/>
                    <a:pt x="268" y="593"/>
                    <a:pt x="229" y="529"/>
                  </a:cubicBezTo>
                  <a:cubicBezTo>
                    <a:pt x="221" y="521"/>
                    <a:pt x="221" y="506"/>
                    <a:pt x="213" y="498"/>
                  </a:cubicBezTo>
                  <a:cubicBezTo>
                    <a:pt x="197" y="466"/>
                    <a:pt x="190" y="450"/>
                    <a:pt x="174" y="450"/>
                  </a:cubicBezTo>
                  <a:cubicBezTo>
                    <a:pt x="166" y="450"/>
                    <a:pt x="158" y="450"/>
                    <a:pt x="150" y="458"/>
                  </a:cubicBezTo>
                  <a:cubicBezTo>
                    <a:pt x="142" y="458"/>
                    <a:pt x="134" y="458"/>
                    <a:pt x="126" y="458"/>
                  </a:cubicBezTo>
                  <a:cubicBezTo>
                    <a:pt x="118" y="458"/>
                    <a:pt x="110" y="458"/>
                    <a:pt x="110" y="450"/>
                  </a:cubicBezTo>
                  <a:cubicBezTo>
                    <a:pt x="95" y="434"/>
                    <a:pt x="55" y="403"/>
                    <a:pt x="31" y="387"/>
                  </a:cubicBezTo>
                  <a:cubicBezTo>
                    <a:pt x="23" y="387"/>
                    <a:pt x="23" y="387"/>
                    <a:pt x="15" y="379"/>
                  </a:cubicBezTo>
                  <a:cubicBezTo>
                    <a:pt x="0" y="371"/>
                    <a:pt x="8" y="340"/>
                    <a:pt x="8" y="308"/>
                  </a:cubicBezTo>
                  <a:cubicBezTo>
                    <a:pt x="8" y="300"/>
                    <a:pt x="8" y="300"/>
                    <a:pt x="8" y="300"/>
                  </a:cubicBezTo>
                  <a:cubicBezTo>
                    <a:pt x="8" y="268"/>
                    <a:pt x="47" y="253"/>
                    <a:pt x="63" y="237"/>
                  </a:cubicBezTo>
                  <a:cubicBezTo>
                    <a:pt x="71" y="229"/>
                    <a:pt x="71" y="229"/>
                    <a:pt x="71" y="229"/>
                  </a:cubicBezTo>
                  <a:cubicBezTo>
                    <a:pt x="79" y="229"/>
                    <a:pt x="79" y="221"/>
                    <a:pt x="79" y="213"/>
                  </a:cubicBezTo>
                  <a:lnTo>
                    <a:pt x="79" y="213"/>
                  </a:lnTo>
                  <a:cubicBezTo>
                    <a:pt x="79" y="205"/>
                    <a:pt x="79" y="205"/>
                    <a:pt x="79" y="205"/>
                  </a:cubicBezTo>
                  <a:cubicBezTo>
                    <a:pt x="110" y="205"/>
                    <a:pt x="126" y="190"/>
                    <a:pt x="150" y="174"/>
                  </a:cubicBezTo>
                  <a:cubicBezTo>
                    <a:pt x="158" y="166"/>
                    <a:pt x="166" y="158"/>
                    <a:pt x="181" y="150"/>
                  </a:cubicBezTo>
                  <a:cubicBezTo>
                    <a:pt x="229" y="126"/>
                    <a:pt x="371" y="55"/>
                    <a:pt x="411" y="47"/>
                  </a:cubicBezTo>
                  <a:cubicBezTo>
                    <a:pt x="434" y="39"/>
                    <a:pt x="727" y="0"/>
                    <a:pt x="806" y="0"/>
                  </a:cubicBezTo>
                  <a:cubicBezTo>
                    <a:pt x="822" y="0"/>
                    <a:pt x="830" y="0"/>
                    <a:pt x="830" y="8"/>
                  </a:cubicBezTo>
                  <a:cubicBezTo>
                    <a:pt x="830" y="15"/>
                    <a:pt x="830" y="15"/>
                    <a:pt x="830" y="23"/>
                  </a:cubicBezTo>
                  <a:lnTo>
                    <a:pt x="830" y="31"/>
                  </a:lnTo>
                  <a:cubicBezTo>
                    <a:pt x="830" y="31"/>
                    <a:pt x="838" y="31"/>
                    <a:pt x="854" y="39"/>
                  </a:cubicBezTo>
                  <a:cubicBezTo>
                    <a:pt x="861" y="39"/>
                    <a:pt x="869" y="39"/>
                    <a:pt x="877" y="39"/>
                  </a:cubicBezTo>
                  <a:cubicBezTo>
                    <a:pt x="885" y="39"/>
                    <a:pt x="885" y="39"/>
                    <a:pt x="893" y="39"/>
                  </a:cubicBezTo>
                  <a:cubicBezTo>
                    <a:pt x="909" y="39"/>
                    <a:pt x="917" y="39"/>
                    <a:pt x="925" y="47"/>
                  </a:cubicBezTo>
                  <a:cubicBezTo>
                    <a:pt x="940" y="63"/>
                    <a:pt x="964" y="126"/>
                    <a:pt x="964" y="142"/>
                  </a:cubicBezTo>
                  <a:cubicBezTo>
                    <a:pt x="1407" y="71"/>
                    <a:pt x="1407" y="71"/>
                    <a:pt x="1407" y="71"/>
                  </a:cubicBezTo>
                  <a:lnTo>
                    <a:pt x="1407" y="71"/>
                  </a:lnTo>
                  <a:cubicBezTo>
                    <a:pt x="1905" y="443"/>
                    <a:pt x="1905" y="443"/>
                    <a:pt x="1905" y="443"/>
                  </a:cubicBezTo>
                  <a:cubicBezTo>
                    <a:pt x="1897" y="443"/>
                    <a:pt x="1897" y="443"/>
                    <a:pt x="1897" y="443"/>
                  </a:cubicBezTo>
                  <a:cubicBezTo>
                    <a:pt x="1889" y="450"/>
                    <a:pt x="1881" y="458"/>
                    <a:pt x="1881" y="466"/>
                  </a:cubicBezTo>
                  <a:cubicBezTo>
                    <a:pt x="1873" y="474"/>
                    <a:pt x="1865" y="482"/>
                    <a:pt x="1850" y="482"/>
                  </a:cubicBezTo>
                  <a:cubicBezTo>
                    <a:pt x="1834" y="490"/>
                    <a:pt x="1715" y="711"/>
                    <a:pt x="1723" y="743"/>
                  </a:cubicBezTo>
                  <a:cubicBezTo>
                    <a:pt x="1723" y="751"/>
                    <a:pt x="1723" y="759"/>
                    <a:pt x="1715" y="767"/>
                  </a:cubicBezTo>
                  <a:cubicBezTo>
                    <a:pt x="1715" y="767"/>
                    <a:pt x="1715" y="767"/>
                    <a:pt x="1707" y="767"/>
                  </a:cubicBezTo>
                  <a:cubicBezTo>
                    <a:pt x="1707" y="767"/>
                    <a:pt x="1707" y="767"/>
                    <a:pt x="1699" y="767"/>
                  </a:cubicBezTo>
                  <a:lnTo>
                    <a:pt x="1691" y="767"/>
                  </a:lnTo>
                  <a:lnTo>
                    <a:pt x="1691" y="767"/>
                  </a:lnTo>
                  <a:lnTo>
                    <a:pt x="1691" y="767"/>
                  </a:lnTo>
                  <a:cubicBezTo>
                    <a:pt x="1699" y="767"/>
                    <a:pt x="1699" y="774"/>
                    <a:pt x="1707" y="782"/>
                  </a:cubicBezTo>
                  <a:cubicBezTo>
                    <a:pt x="1707" y="790"/>
                    <a:pt x="1715" y="798"/>
                    <a:pt x="1715" y="814"/>
                  </a:cubicBezTo>
                  <a:cubicBezTo>
                    <a:pt x="1707" y="830"/>
                    <a:pt x="1699" y="838"/>
                    <a:pt x="1691" y="845"/>
                  </a:cubicBezTo>
                  <a:cubicBezTo>
                    <a:pt x="1676" y="861"/>
                    <a:pt x="1676" y="861"/>
                    <a:pt x="1676" y="877"/>
                  </a:cubicBezTo>
                  <a:cubicBezTo>
                    <a:pt x="1668" y="885"/>
                    <a:pt x="1668" y="893"/>
                    <a:pt x="1660" y="909"/>
                  </a:cubicBezTo>
                  <a:cubicBezTo>
                    <a:pt x="1660" y="917"/>
                    <a:pt x="1652" y="925"/>
                    <a:pt x="1644" y="925"/>
                  </a:cubicBezTo>
                  <a:cubicBezTo>
                    <a:pt x="1636" y="925"/>
                    <a:pt x="1628" y="917"/>
                    <a:pt x="1620" y="917"/>
                  </a:cubicBezTo>
                  <a:cubicBezTo>
                    <a:pt x="1613" y="917"/>
                    <a:pt x="1613" y="909"/>
                    <a:pt x="1604" y="917"/>
                  </a:cubicBezTo>
                  <a:cubicBezTo>
                    <a:pt x="1597" y="917"/>
                    <a:pt x="1597" y="917"/>
                    <a:pt x="1597" y="917"/>
                  </a:cubicBezTo>
                  <a:cubicBezTo>
                    <a:pt x="1589" y="917"/>
                    <a:pt x="1589" y="933"/>
                    <a:pt x="1597" y="940"/>
                  </a:cubicBezTo>
                  <a:cubicBezTo>
                    <a:pt x="1597" y="948"/>
                    <a:pt x="1597" y="956"/>
                    <a:pt x="1597" y="964"/>
                  </a:cubicBezTo>
                  <a:cubicBezTo>
                    <a:pt x="1597" y="972"/>
                    <a:pt x="1581" y="988"/>
                    <a:pt x="1573" y="996"/>
                  </a:cubicBezTo>
                  <a:cubicBezTo>
                    <a:pt x="1565" y="1012"/>
                    <a:pt x="1549" y="1020"/>
                    <a:pt x="1549" y="1027"/>
                  </a:cubicBezTo>
                  <a:cubicBezTo>
                    <a:pt x="1549" y="1043"/>
                    <a:pt x="1549" y="1051"/>
                    <a:pt x="1533" y="1051"/>
                  </a:cubicBezTo>
                  <a:lnTo>
                    <a:pt x="1533" y="1051"/>
                  </a:lnTo>
                  <a:cubicBezTo>
                    <a:pt x="1533" y="1043"/>
                    <a:pt x="1525" y="1043"/>
                    <a:pt x="1518" y="1051"/>
                  </a:cubicBezTo>
                  <a:lnTo>
                    <a:pt x="1510" y="1051"/>
                  </a:lnTo>
                  <a:cubicBezTo>
                    <a:pt x="1502" y="1051"/>
                    <a:pt x="1502" y="1051"/>
                    <a:pt x="1494" y="1059"/>
                  </a:cubicBezTo>
                  <a:lnTo>
                    <a:pt x="1494" y="1059"/>
                  </a:lnTo>
                  <a:cubicBezTo>
                    <a:pt x="1486" y="1067"/>
                    <a:pt x="1486" y="1075"/>
                    <a:pt x="1486" y="1083"/>
                  </a:cubicBezTo>
                  <a:cubicBezTo>
                    <a:pt x="1494" y="1091"/>
                    <a:pt x="1494" y="1098"/>
                    <a:pt x="1486" y="1114"/>
                  </a:cubicBezTo>
                  <a:cubicBezTo>
                    <a:pt x="1478" y="1130"/>
                    <a:pt x="1470" y="1138"/>
                    <a:pt x="1454" y="1138"/>
                  </a:cubicBezTo>
                  <a:cubicBezTo>
                    <a:pt x="1446" y="1138"/>
                    <a:pt x="1438" y="1146"/>
                    <a:pt x="1423" y="1146"/>
                  </a:cubicBezTo>
                  <a:cubicBezTo>
                    <a:pt x="1407" y="1154"/>
                    <a:pt x="1391" y="1170"/>
                    <a:pt x="1375" y="1185"/>
                  </a:cubicBezTo>
                  <a:cubicBezTo>
                    <a:pt x="1360" y="1193"/>
                    <a:pt x="1344" y="1201"/>
                    <a:pt x="1336" y="1209"/>
                  </a:cubicBezTo>
                  <a:cubicBezTo>
                    <a:pt x="1320" y="1209"/>
                    <a:pt x="1312" y="1209"/>
                    <a:pt x="1304" y="1209"/>
                  </a:cubicBezTo>
                  <a:cubicBezTo>
                    <a:pt x="1296" y="1209"/>
                    <a:pt x="1288" y="1201"/>
                    <a:pt x="1280" y="1201"/>
                  </a:cubicBezTo>
                  <a:lnTo>
                    <a:pt x="1280" y="1201"/>
                  </a:lnTo>
                  <a:cubicBezTo>
                    <a:pt x="1257" y="1201"/>
                    <a:pt x="1241" y="1217"/>
                    <a:pt x="1241" y="1225"/>
                  </a:cubicBezTo>
                  <a:cubicBezTo>
                    <a:pt x="1241" y="1233"/>
                    <a:pt x="1241" y="1233"/>
                    <a:pt x="1257" y="1233"/>
                  </a:cubicBezTo>
                  <a:cubicBezTo>
                    <a:pt x="1265" y="1233"/>
                    <a:pt x="1273" y="1233"/>
                    <a:pt x="1280" y="1241"/>
                  </a:cubicBezTo>
                  <a:cubicBezTo>
                    <a:pt x="1296" y="1241"/>
                    <a:pt x="1304" y="1241"/>
                    <a:pt x="1304" y="1249"/>
                  </a:cubicBezTo>
                  <a:lnTo>
                    <a:pt x="1304" y="1257"/>
                  </a:lnTo>
                  <a:cubicBezTo>
                    <a:pt x="1304" y="1265"/>
                    <a:pt x="1304" y="1265"/>
                    <a:pt x="1304" y="1272"/>
                  </a:cubicBezTo>
                  <a:cubicBezTo>
                    <a:pt x="1304" y="1296"/>
                    <a:pt x="1288" y="1320"/>
                    <a:pt x="1265" y="1328"/>
                  </a:cubicBezTo>
                  <a:cubicBezTo>
                    <a:pt x="1257" y="1336"/>
                    <a:pt x="1249" y="1336"/>
                    <a:pt x="1249" y="1336"/>
                  </a:cubicBezTo>
                  <a:cubicBezTo>
                    <a:pt x="1241" y="1336"/>
                    <a:pt x="1241" y="1336"/>
                    <a:pt x="1233" y="1328"/>
                  </a:cubicBezTo>
                  <a:cubicBezTo>
                    <a:pt x="1233" y="1328"/>
                    <a:pt x="1233" y="1320"/>
                    <a:pt x="1233" y="1312"/>
                  </a:cubicBezTo>
                  <a:cubicBezTo>
                    <a:pt x="1225" y="1312"/>
                    <a:pt x="1225" y="1312"/>
                    <a:pt x="1225" y="1312"/>
                  </a:cubicBezTo>
                  <a:cubicBezTo>
                    <a:pt x="1217" y="1304"/>
                    <a:pt x="1217" y="1304"/>
                    <a:pt x="1209" y="1304"/>
                  </a:cubicBezTo>
                  <a:cubicBezTo>
                    <a:pt x="1201" y="1304"/>
                    <a:pt x="1201" y="1304"/>
                    <a:pt x="1185" y="1304"/>
                  </a:cubicBezTo>
                  <a:cubicBezTo>
                    <a:pt x="1178" y="1312"/>
                    <a:pt x="1178" y="1312"/>
                    <a:pt x="1178" y="1312"/>
                  </a:cubicBezTo>
                  <a:cubicBezTo>
                    <a:pt x="1178" y="1312"/>
                    <a:pt x="1185" y="1320"/>
                    <a:pt x="1185" y="1328"/>
                  </a:cubicBezTo>
                  <a:cubicBezTo>
                    <a:pt x="1193" y="1328"/>
                    <a:pt x="1201" y="1336"/>
                    <a:pt x="1201" y="1336"/>
                  </a:cubicBezTo>
                  <a:cubicBezTo>
                    <a:pt x="1209" y="1344"/>
                    <a:pt x="1209" y="1344"/>
                    <a:pt x="1217" y="1351"/>
                  </a:cubicBezTo>
                  <a:cubicBezTo>
                    <a:pt x="1217" y="1351"/>
                    <a:pt x="1225" y="1360"/>
                    <a:pt x="1233" y="1375"/>
                  </a:cubicBezTo>
                  <a:cubicBezTo>
                    <a:pt x="1233" y="1383"/>
                    <a:pt x="1233" y="1383"/>
                    <a:pt x="1225" y="1391"/>
                  </a:cubicBezTo>
                  <a:cubicBezTo>
                    <a:pt x="1225" y="1399"/>
                    <a:pt x="1209" y="1407"/>
                    <a:pt x="1193" y="1407"/>
                  </a:cubicBezTo>
                  <a:cubicBezTo>
                    <a:pt x="1185" y="1407"/>
                    <a:pt x="1185" y="1407"/>
                    <a:pt x="1185" y="1407"/>
                  </a:cubicBezTo>
                  <a:cubicBezTo>
                    <a:pt x="1162" y="1415"/>
                    <a:pt x="1162" y="1438"/>
                    <a:pt x="1170" y="1446"/>
                  </a:cubicBezTo>
                  <a:lnTo>
                    <a:pt x="1170" y="1446"/>
                  </a:lnTo>
                  <a:cubicBezTo>
                    <a:pt x="1178" y="1454"/>
                    <a:pt x="1178" y="1454"/>
                    <a:pt x="1178" y="1454"/>
                  </a:cubicBezTo>
                  <a:lnTo>
                    <a:pt x="1162" y="1454"/>
                  </a:lnTo>
                  <a:close/>
                  <a:moveTo>
                    <a:pt x="174" y="443"/>
                  </a:moveTo>
                  <a:lnTo>
                    <a:pt x="174" y="443"/>
                  </a:lnTo>
                  <a:cubicBezTo>
                    <a:pt x="190" y="443"/>
                    <a:pt x="205" y="466"/>
                    <a:pt x="221" y="498"/>
                  </a:cubicBezTo>
                  <a:cubicBezTo>
                    <a:pt x="229" y="506"/>
                    <a:pt x="229" y="514"/>
                    <a:pt x="237" y="521"/>
                  </a:cubicBezTo>
                  <a:cubicBezTo>
                    <a:pt x="268" y="577"/>
                    <a:pt x="324" y="656"/>
                    <a:pt x="371" y="680"/>
                  </a:cubicBezTo>
                  <a:cubicBezTo>
                    <a:pt x="419" y="695"/>
                    <a:pt x="434" y="703"/>
                    <a:pt x="466" y="751"/>
                  </a:cubicBezTo>
                  <a:cubicBezTo>
                    <a:pt x="498" y="790"/>
                    <a:pt x="521" y="798"/>
                    <a:pt x="553" y="814"/>
                  </a:cubicBezTo>
                  <a:cubicBezTo>
                    <a:pt x="592" y="822"/>
                    <a:pt x="616" y="830"/>
                    <a:pt x="640" y="861"/>
                  </a:cubicBezTo>
                  <a:cubicBezTo>
                    <a:pt x="640" y="869"/>
                    <a:pt x="648" y="877"/>
                    <a:pt x="648" y="885"/>
                  </a:cubicBezTo>
                  <a:cubicBezTo>
                    <a:pt x="664" y="909"/>
                    <a:pt x="672" y="925"/>
                    <a:pt x="703" y="956"/>
                  </a:cubicBezTo>
                  <a:cubicBezTo>
                    <a:pt x="751" y="988"/>
                    <a:pt x="774" y="1004"/>
                    <a:pt x="798" y="1020"/>
                  </a:cubicBezTo>
                  <a:cubicBezTo>
                    <a:pt x="798" y="1027"/>
                    <a:pt x="806" y="1027"/>
                    <a:pt x="806" y="1035"/>
                  </a:cubicBezTo>
                  <a:cubicBezTo>
                    <a:pt x="838" y="1051"/>
                    <a:pt x="885" y="1114"/>
                    <a:pt x="893" y="1138"/>
                  </a:cubicBezTo>
                  <a:cubicBezTo>
                    <a:pt x="893" y="1146"/>
                    <a:pt x="893" y="1154"/>
                    <a:pt x="893" y="1162"/>
                  </a:cubicBezTo>
                  <a:cubicBezTo>
                    <a:pt x="885" y="1185"/>
                    <a:pt x="885" y="1201"/>
                    <a:pt x="901" y="1217"/>
                  </a:cubicBezTo>
                  <a:cubicBezTo>
                    <a:pt x="909" y="1225"/>
                    <a:pt x="917" y="1225"/>
                    <a:pt x="925" y="1233"/>
                  </a:cubicBezTo>
                  <a:cubicBezTo>
                    <a:pt x="940" y="1233"/>
                    <a:pt x="956" y="1241"/>
                    <a:pt x="964" y="1257"/>
                  </a:cubicBezTo>
                  <a:cubicBezTo>
                    <a:pt x="972" y="1265"/>
                    <a:pt x="980" y="1280"/>
                    <a:pt x="988" y="1288"/>
                  </a:cubicBezTo>
                  <a:cubicBezTo>
                    <a:pt x="1004" y="1312"/>
                    <a:pt x="1012" y="1336"/>
                    <a:pt x="1027" y="1344"/>
                  </a:cubicBezTo>
                  <a:cubicBezTo>
                    <a:pt x="1035" y="1344"/>
                    <a:pt x="1035" y="1360"/>
                    <a:pt x="1027" y="1375"/>
                  </a:cubicBezTo>
                  <a:cubicBezTo>
                    <a:pt x="1020" y="1399"/>
                    <a:pt x="1020" y="1423"/>
                    <a:pt x="1035" y="1431"/>
                  </a:cubicBezTo>
                  <a:cubicBezTo>
                    <a:pt x="1059" y="1446"/>
                    <a:pt x="1130" y="1446"/>
                    <a:pt x="1162" y="1446"/>
                  </a:cubicBezTo>
                  <a:lnTo>
                    <a:pt x="1162" y="1446"/>
                  </a:lnTo>
                  <a:cubicBezTo>
                    <a:pt x="1154" y="1438"/>
                    <a:pt x="1154" y="1407"/>
                    <a:pt x="1178" y="1399"/>
                  </a:cubicBezTo>
                  <a:cubicBezTo>
                    <a:pt x="1185" y="1399"/>
                    <a:pt x="1185" y="1399"/>
                    <a:pt x="1193" y="1399"/>
                  </a:cubicBezTo>
                  <a:cubicBezTo>
                    <a:pt x="1201" y="1399"/>
                    <a:pt x="1217" y="1391"/>
                    <a:pt x="1225" y="1391"/>
                  </a:cubicBezTo>
                  <a:cubicBezTo>
                    <a:pt x="1225" y="1383"/>
                    <a:pt x="1225" y="1383"/>
                    <a:pt x="1225" y="1375"/>
                  </a:cubicBezTo>
                  <a:cubicBezTo>
                    <a:pt x="1217" y="1360"/>
                    <a:pt x="1217" y="1360"/>
                    <a:pt x="1209" y="1351"/>
                  </a:cubicBezTo>
                  <a:cubicBezTo>
                    <a:pt x="1209" y="1351"/>
                    <a:pt x="1201" y="1351"/>
                    <a:pt x="1193" y="1344"/>
                  </a:cubicBezTo>
                  <a:cubicBezTo>
                    <a:pt x="1193" y="1336"/>
                    <a:pt x="1185" y="1336"/>
                    <a:pt x="1185" y="1328"/>
                  </a:cubicBezTo>
                  <a:cubicBezTo>
                    <a:pt x="1178" y="1320"/>
                    <a:pt x="1170" y="1320"/>
                    <a:pt x="1170" y="1312"/>
                  </a:cubicBezTo>
                  <a:cubicBezTo>
                    <a:pt x="1170" y="1304"/>
                    <a:pt x="1178" y="1304"/>
                    <a:pt x="1185" y="1296"/>
                  </a:cubicBezTo>
                  <a:cubicBezTo>
                    <a:pt x="1193" y="1296"/>
                    <a:pt x="1201" y="1296"/>
                    <a:pt x="1209" y="1296"/>
                  </a:cubicBezTo>
                  <a:cubicBezTo>
                    <a:pt x="1217" y="1296"/>
                    <a:pt x="1225" y="1296"/>
                    <a:pt x="1233" y="1312"/>
                  </a:cubicBezTo>
                  <a:lnTo>
                    <a:pt x="1233" y="1312"/>
                  </a:lnTo>
                  <a:cubicBezTo>
                    <a:pt x="1241" y="1320"/>
                    <a:pt x="1241" y="1320"/>
                    <a:pt x="1241" y="1328"/>
                  </a:cubicBezTo>
                  <a:lnTo>
                    <a:pt x="1249" y="1328"/>
                  </a:lnTo>
                  <a:lnTo>
                    <a:pt x="1257" y="1328"/>
                  </a:lnTo>
                  <a:cubicBezTo>
                    <a:pt x="1280" y="1312"/>
                    <a:pt x="1296" y="1296"/>
                    <a:pt x="1296" y="1272"/>
                  </a:cubicBezTo>
                  <a:cubicBezTo>
                    <a:pt x="1296" y="1265"/>
                    <a:pt x="1296" y="1265"/>
                    <a:pt x="1296" y="1257"/>
                  </a:cubicBezTo>
                  <a:lnTo>
                    <a:pt x="1296" y="1249"/>
                  </a:lnTo>
                  <a:cubicBezTo>
                    <a:pt x="1296" y="1249"/>
                    <a:pt x="1288" y="1249"/>
                    <a:pt x="1280" y="1249"/>
                  </a:cubicBezTo>
                  <a:cubicBezTo>
                    <a:pt x="1273" y="1241"/>
                    <a:pt x="1265" y="1241"/>
                    <a:pt x="1257" y="1241"/>
                  </a:cubicBezTo>
                  <a:cubicBezTo>
                    <a:pt x="1241" y="1241"/>
                    <a:pt x="1233" y="1241"/>
                    <a:pt x="1233" y="1225"/>
                  </a:cubicBezTo>
                  <a:cubicBezTo>
                    <a:pt x="1233" y="1217"/>
                    <a:pt x="1257" y="1193"/>
                    <a:pt x="1280" y="1193"/>
                  </a:cubicBezTo>
                  <a:cubicBezTo>
                    <a:pt x="1280" y="1193"/>
                    <a:pt x="1280" y="1193"/>
                    <a:pt x="1288" y="1193"/>
                  </a:cubicBezTo>
                  <a:cubicBezTo>
                    <a:pt x="1296" y="1201"/>
                    <a:pt x="1296" y="1201"/>
                    <a:pt x="1304" y="1201"/>
                  </a:cubicBezTo>
                  <a:cubicBezTo>
                    <a:pt x="1312" y="1201"/>
                    <a:pt x="1320" y="1209"/>
                    <a:pt x="1328" y="1201"/>
                  </a:cubicBezTo>
                  <a:cubicBezTo>
                    <a:pt x="1336" y="1193"/>
                    <a:pt x="1351" y="1185"/>
                    <a:pt x="1367" y="1178"/>
                  </a:cubicBezTo>
                  <a:cubicBezTo>
                    <a:pt x="1383" y="1162"/>
                    <a:pt x="1407" y="1146"/>
                    <a:pt x="1423" y="1146"/>
                  </a:cubicBezTo>
                  <a:cubicBezTo>
                    <a:pt x="1431" y="1138"/>
                    <a:pt x="1438" y="1138"/>
                    <a:pt x="1454" y="1130"/>
                  </a:cubicBezTo>
                  <a:cubicBezTo>
                    <a:pt x="1462" y="1130"/>
                    <a:pt x="1478" y="1122"/>
                    <a:pt x="1478" y="1107"/>
                  </a:cubicBezTo>
                  <a:cubicBezTo>
                    <a:pt x="1486" y="1098"/>
                    <a:pt x="1486" y="1091"/>
                    <a:pt x="1486" y="1083"/>
                  </a:cubicBezTo>
                  <a:cubicBezTo>
                    <a:pt x="1478" y="1075"/>
                    <a:pt x="1478" y="1067"/>
                    <a:pt x="1486" y="1059"/>
                  </a:cubicBezTo>
                  <a:cubicBezTo>
                    <a:pt x="1494" y="1051"/>
                    <a:pt x="1494" y="1051"/>
                    <a:pt x="1494" y="1051"/>
                  </a:cubicBezTo>
                  <a:cubicBezTo>
                    <a:pt x="1494" y="1043"/>
                    <a:pt x="1502" y="1043"/>
                    <a:pt x="1510" y="1043"/>
                  </a:cubicBezTo>
                  <a:lnTo>
                    <a:pt x="1518" y="1043"/>
                  </a:lnTo>
                  <a:cubicBezTo>
                    <a:pt x="1525" y="1043"/>
                    <a:pt x="1533" y="1043"/>
                    <a:pt x="1533" y="1043"/>
                  </a:cubicBezTo>
                  <a:lnTo>
                    <a:pt x="1533" y="1043"/>
                  </a:lnTo>
                  <a:cubicBezTo>
                    <a:pt x="1541" y="1043"/>
                    <a:pt x="1541" y="1043"/>
                    <a:pt x="1541" y="1027"/>
                  </a:cubicBezTo>
                  <a:cubicBezTo>
                    <a:pt x="1541" y="1012"/>
                    <a:pt x="1557" y="1004"/>
                    <a:pt x="1565" y="996"/>
                  </a:cubicBezTo>
                  <a:cubicBezTo>
                    <a:pt x="1581" y="980"/>
                    <a:pt x="1589" y="972"/>
                    <a:pt x="1589" y="964"/>
                  </a:cubicBezTo>
                  <a:cubicBezTo>
                    <a:pt x="1589" y="956"/>
                    <a:pt x="1589" y="948"/>
                    <a:pt x="1589" y="940"/>
                  </a:cubicBezTo>
                  <a:cubicBezTo>
                    <a:pt x="1581" y="925"/>
                    <a:pt x="1581" y="917"/>
                    <a:pt x="1589" y="909"/>
                  </a:cubicBezTo>
                  <a:lnTo>
                    <a:pt x="1597" y="909"/>
                  </a:lnTo>
                  <a:cubicBezTo>
                    <a:pt x="1613" y="909"/>
                    <a:pt x="1620" y="909"/>
                    <a:pt x="1628" y="909"/>
                  </a:cubicBezTo>
                  <a:cubicBezTo>
                    <a:pt x="1628" y="917"/>
                    <a:pt x="1636" y="917"/>
                    <a:pt x="1644" y="917"/>
                  </a:cubicBezTo>
                  <a:cubicBezTo>
                    <a:pt x="1644" y="917"/>
                    <a:pt x="1652" y="917"/>
                    <a:pt x="1660" y="901"/>
                  </a:cubicBezTo>
                  <a:cubicBezTo>
                    <a:pt x="1660" y="893"/>
                    <a:pt x="1668" y="885"/>
                    <a:pt x="1668" y="877"/>
                  </a:cubicBezTo>
                  <a:cubicBezTo>
                    <a:pt x="1668" y="861"/>
                    <a:pt x="1676" y="854"/>
                    <a:pt x="1684" y="845"/>
                  </a:cubicBezTo>
                  <a:cubicBezTo>
                    <a:pt x="1699" y="838"/>
                    <a:pt x="1699" y="822"/>
                    <a:pt x="1707" y="814"/>
                  </a:cubicBezTo>
                  <a:cubicBezTo>
                    <a:pt x="1707" y="798"/>
                    <a:pt x="1707" y="790"/>
                    <a:pt x="1699" y="782"/>
                  </a:cubicBezTo>
                  <a:cubicBezTo>
                    <a:pt x="1691" y="782"/>
                    <a:pt x="1691" y="774"/>
                    <a:pt x="1684" y="774"/>
                  </a:cubicBezTo>
                  <a:cubicBezTo>
                    <a:pt x="1684" y="767"/>
                    <a:pt x="1676" y="767"/>
                    <a:pt x="1684" y="759"/>
                  </a:cubicBezTo>
                  <a:cubicBezTo>
                    <a:pt x="1684" y="759"/>
                    <a:pt x="1684" y="759"/>
                    <a:pt x="1691" y="759"/>
                  </a:cubicBezTo>
                  <a:cubicBezTo>
                    <a:pt x="1699" y="759"/>
                    <a:pt x="1699" y="759"/>
                    <a:pt x="1707" y="759"/>
                  </a:cubicBezTo>
                  <a:lnTo>
                    <a:pt x="1707" y="759"/>
                  </a:lnTo>
                  <a:cubicBezTo>
                    <a:pt x="1715" y="759"/>
                    <a:pt x="1715" y="759"/>
                    <a:pt x="1715" y="759"/>
                  </a:cubicBezTo>
                  <a:cubicBezTo>
                    <a:pt x="1715" y="759"/>
                    <a:pt x="1715" y="751"/>
                    <a:pt x="1715" y="743"/>
                  </a:cubicBezTo>
                  <a:cubicBezTo>
                    <a:pt x="1707" y="711"/>
                    <a:pt x="1826" y="482"/>
                    <a:pt x="1850" y="474"/>
                  </a:cubicBezTo>
                  <a:cubicBezTo>
                    <a:pt x="1857" y="474"/>
                    <a:pt x="1865" y="466"/>
                    <a:pt x="1873" y="458"/>
                  </a:cubicBezTo>
                  <a:cubicBezTo>
                    <a:pt x="1873" y="458"/>
                    <a:pt x="1881" y="450"/>
                    <a:pt x="1889" y="443"/>
                  </a:cubicBezTo>
                  <a:cubicBezTo>
                    <a:pt x="1407" y="79"/>
                    <a:pt x="1407" y="79"/>
                    <a:pt x="1407" y="79"/>
                  </a:cubicBezTo>
                  <a:cubicBezTo>
                    <a:pt x="964" y="150"/>
                    <a:pt x="964" y="150"/>
                    <a:pt x="964" y="150"/>
                  </a:cubicBezTo>
                  <a:lnTo>
                    <a:pt x="964" y="150"/>
                  </a:lnTo>
                  <a:cubicBezTo>
                    <a:pt x="964" y="150"/>
                    <a:pt x="940" y="71"/>
                    <a:pt x="925" y="55"/>
                  </a:cubicBezTo>
                  <a:cubicBezTo>
                    <a:pt x="917" y="47"/>
                    <a:pt x="909" y="47"/>
                    <a:pt x="893" y="47"/>
                  </a:cubicBezTo>
                  <a:cubicBezTo>
                    <a:pt x="885" y="47"/>
                    <a:pt x="885" y="47"/>
                    <a:pt x="877" y="47"/>
                  </a:cubicBezTo>
                  <a:cubicBezTo>
                    <a:pt x="869" y="47"/>
                    <a:pt x="861" y="47"/>
                    <a:pt x="854" y="47"/>
                  </a:cubicBezTo>
                  <a:cubicBezTo>
                    <a:pt x="830" y="39"/>
                    <a:pt x="822" y="39"/>
                    <a:pt x="822" y="31"/>
                  </a:cubicBezTo>
                  <a:cubicBezTo>
                    <a:pt x="822" y="31"/>
                    <a:pt x="822" y="23"/>
                    <a:pt x="822" y="15"/>
                  </a:cubicBezTo>
                  <a:cubicBezTo>
                    <a:pt x="822" y="15"/>
                    <a:pt x="822" y="15"/>
                    <a:pt x="822" y="8"/>
                  </a:cubicBezTo>
                  <a:cubicBezTo>
                    <a:pt x="822" y="8"/>
                    <a:pt x="822" y="8"/>
                    <a:pt x="806" y="8"/>
                  </a:cubicBezTo>
                  <a:cubicBezTo>
                    <a:pt x="727" y="8"/>
                    <a:pt x="434" y="47"/>
                    <a:pt x="411" y="55"/>
                  </a:cubicBezTo>
                  <a:cubicBezTo>
                    <a:pt x="379" y="55"/>
                    <a:pt x="237" y="126"/>
                    <a:pt x="181" y="158"/>
                  </a:cubicBezTo>
                  <a:cubicBezTo>
                    <a:pt x="174" y="166"/>
                    <a:pt x="166" y="174"/>
                    <a:pt x="150" y="181"/>
                  </a:cubicBezTo>
                  <a:cubicBezTo>
                    <a:pt x="134" y="197"/>
                    <a:pt x="118" y="205"/>
                    <a:pt x="87" y="213"/>
                  </a:cubicBezTo>
                  <a:cubicBezTo>
                    <a:pt x="87" y="221"/>
                    <a:pt x="79" y="229"/>
                    <a:pt x="79" y="229"/>
                  </a:cubicBezTo>
                  <a:cubicBezTo>
                    <a:pt x="79" y="237"/>
                    <a:pt x="71" y="237"/>
                    <a:pt x="71" y="245"/>
                  </a:cubicBezTo>
                  <a:cubicBezTo>
                    <a:pt x="47" y="253"/>
                    <a:pt x="15" y="276"/>
                    <a:pt x="15" y="300"/>
                  </a:cubicBezTo>
                  <a:cubicBezTo>
                    <a:pt x="15" y="308"/>
                    <a:pt x="15" y="308"/>
                    <a:pt x="15" y="308"/>
                  </a:cubicBezTo>
                  <a:cubicBezTo>
                    <a:pt x="15" y="332"/>
                    <a:pt x="8" y="371"/>
                    <a:pt x="23" y="379"/>
                  </a:cubicBezTo>
                  <a:cubicBezTo>
                    <a:pt x="23" y="379"/>
                    <a:pt x="31" y="379"/>
                    <a:pt x="31" y="387"/>
                  </a:cubicBezTo>
                  <a:cubicBezTo>
                    <a:pt x="55" y="403"/>
                    <a:pt x="102" y="427"/>
                    <a:pt x="110" y="443"/>
                  </a:cubicBezTo>
                  <a:cubicBezTo>
                    <a:pt x="118" y="450"/>
                    <a:pt x="126" y="450"/>
                    <a:pt x="126" y="450"/>
                  </a:cubicBezTo>
                  <a:cubicBezTo>
                    <a:pt x="134" y="450"/>
                    <a:pt x="142" y="450"/>
                    <a:pt x="150" y="450"/>
                  </a:cubicBezTo>
                  <a:cubicBezTo>
                    <a:pt x="158" y="450"/>
                    <a:pt x="166" y="443"/>
                    <a:pt x="174" y="44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63" name="Freeform 409"/>
            <p:cNvSpPr>
              <a:spLocks noChangeArrowheads="1"/>
            </p:cNvSpPr>
            <p:nvPr/>
          </p:nvSpPr>
          <p:spPr bwMode="auto">
            <a:xfrm>
              <a:off x="19623888" y="7833614"/>
              <a:ext cx="1101669" cy="1115587"/>
            </a:xfrm>
            <a:custGeom>
              <a:avLst/>
              <a:gdLst>
                <a:gd name="T0" fmla="*/ 1921 w 2096"/>
                <a:gd name="T1" fmla="*/ 1218 h 2120"/>
                <a:gd name="T2" fmla="*/ 1850 w 2096"/>
                <a:gd name="T3" fmla="*/ 1052 h 2120"/>
                <a:gd name="T4" fmla="*/ 1771 w 2096"/>
                <a:gd name="T5" fmla="*/ 925 h 2120"/>
                <a:gd name="T6" fmla="*/ 1589 w 2096"/>
                <a:gd name="T7" fmla="*/ 743 h 2120"/>
                <a:gd name="T8" fmla="*/ 1439 w 2096"/>
                <a:gd name="T9" fmla="*/ 601 h 2120"/>
                <a:gd name="T10" fmla="*/ 1257 w 2096"/>
                <a:gd name="T11" fmla="*/ 467 h 2120"/>
                <a:gd name="T12" fmla="*/ 1060 w 2096"/>
                <a:gd name="T13" fmla="*/ 237 h 2120"/>
                <a:gd name="T14" fmla="*/ 909 w 2096"/>
                <a:gd name="T15" fmla="*/ 166 h 2120"/>
                <a:gd name="T16" fmla="*/ 965 w 2096"/>
                <a:gd name="T17" fmla="*/ 16 h 2120"/>
                <a:gd name="T18" fmla="*/ 933 w 2096"/>
                <a:gd name="T19" fmla="*/ 0 h 2120"/>
                <a:gd name="T20" fmla="*/ 356 w 2096"/>
                <a:gd name="T21" fmla="*/ 1241 h 2120"/>
                <a:gd name="T22" fmla="*/ 403 w 2096"/>
                <a:gd name="T23" fmla="*/ 1320 h 2120"/>
                <a:gd name="T24" fmla="*/ 403 w 2096"/>
                <a:gd name="T25" fmla="*/ 1407 h 2120"/>
                <a:gd name="T26" fmla="*/ 380 w 2096"/>
                <a:gd name="T27" fmla="*/ 1518 h 2120"/>
                <a:gd name="T28" fmla="*/ 419 w 2096"/>
                <a:gd name="T29" fmla="*/ 1692 h 2120"/>
                <a:gd name="T30" fmla="*/ 459 w 2096"/>
                <a:gd name="T31" fmla="*/ 1969 h 2120"/>
                <a:gd name="T32" fmla="*/ 1597 w 2096"/>
                <a:gd name="T33" fmla="*/ 2016 h 2120"/>
                <a:gd name="T34" fmla="*/ 1645 w 2096"/>
                <a:gd name="T35" fmla="*/ 2103 h 2120"/>
                <a:gd name="T36" fmla="*/ 1692 w 2096"/>
                <a:gd name="T37" fmla="*/ 1961 h 2120"/>
                <a:gd name="T38" fmla="*/ 1898 w 2096"/>
                <a:gd name="T39" fmla="*/ 1897 h 2120"/>
                <a:gd name="T40" fmla="*/ 1890 w 2096"/>
                <a:gd name="T41" fmla="*/ 1834 h 2120"/>
                <a:gd name="T42" fmla="*/ 1898 w 2096"/>
                <a:gd name="T43" fmla="*/ 1716 h 2120"/>
                <a:gd name="T44" fmla="*/ 1953 w 2096"/>
                <a:gd name="T45" fmla="*/ 1621 h 2120"/>
                <a:gd name="T46" fmla="*/ 1937 w 2096"/>
                <a:gd name="T47" fmla="*/ 1565 h 2120"/>
                <a:gd name="T48" fmla="*/ 1929 w 2096"/>
                <a:gd name="T49" fmla="*/ 1510 h 2120"/>
                <a:gd name="T50" fmla="*/ 1969 w 2096"/>
                <a:gd name="T51" fmla="*/ 1455 h 2120"/>
                <a:gd name="T52" fmla="*/ 1937 w 2096"/>
                <a:gd name="T53" fmla="*/ 1415 h 2120"/>
                <a:gd name="T54" fmla="*/ 1993 w 2096"/>
                <a:gd name="T55" fmla="*/ 1352 h 2120"/>
                <a:gd name="T56" fmla="*/ 2008 w 2096"/>
                <a:gd name="T57" fmla="*/ 1320 h 2120"/>
                <a:gd name="T58" fmla="*/ 2024 w 2096"/>
                <a:gd name="T59" fmla="*/ 1289 h 2120"/>
                <a:gd name="T60" fmla="*/ 2079 w 2096"/>
                <a:gd name="T61" fmla="*/ 1257 h 2120"/>
                <a:gd name="T62" fmla="*/ 1921 w 2096"/>
                <a:gd name="T63" fmla="*/ 1218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6" h="2120">
                  <a:moveTo>
                    <a:pt x="1921" y="1218"/>
                  </a:moveTo>
                  <a:lnTo>
                    <a:pt x="1921" y="1218"/>
                  </a:lnTo>
                  <a:cubicBezTo>
                    <a:pt x="1882" y="1202"/>
                    <a:pt x="1929" y="1138"/>
                    <a:pt x="1913" y="1131"/>
                  </a:cubicBezTo>
                  <a:cubicBezTo>
                    <a:pt x="1890" y="1123"/>
                    <a:pt x="1874" y="1075"/>
                    <a:pt x="1850" y="1052"/>
                  </a:cubicBezTo>
                  <a:cubicBezTo>
                    <a:pt x="1834" y="1020"/>
                    <a:pt x="1811" y="1020"/>
                    <a:pt x="1787" y="1004"/>
                  </a:cubicBezTo>
                  <a:cubicBezTo>
                    <a:pt x="1763" y="988"/>
                    <a:pt x="1771" y="949"/>
                    <a:pt x="1771" y="925"/>
                  </a:cubicBezTo>
                  <a:cubicBezTo>
                    <a:pt x="1771" y="901"/>
                    <a:pt x="1724" y="838"/>
                    <a:pt x="1692" y="822"/>
                  </a:cubicBezTo>
                  <a:cubicBezTo>
                    <a:pt x="1660" y="799"/>
                    <a:pt x="1645" y="791"/>
                    <a:pt x="1589" y="743"/>
                  </a:cubicBezTo>
                  <a:cubicBezTo>
                    <a:pt x="1542" y="704"/>
                    <a:pt x="1542" y="680"/>
                    <a:pt x="1518" y="648"/>
                  </a:cubicBezTo>
                  <a:cubicBezTo>
                    <a:pt x="1502" y="625"/>
                    <a:pt x="1471" y="617"/>
                    <a:pt x="1439" y="601"/>
                  </a:cubicBezTo>
                  <a:cubicBezTo>
                    <a:pt x="1407" y="593"/>
                    <a:pt x="1384" y="577"/>
                    <a:pt x="1352" y="538"/>
                  </a:cubicBezTo>
                  <a:cubicBezTo>
                    <a:pt x="1320" y="498"/>
                    <a:pt x="1305" y="490"/>
                    <a:pt x="1257" y="467"/>
                  </a:cubicBezTo>
                  <a:cubicBezTo>
                    <a:pt x="1202" y="451"/>
                    <a:pt x="1147" y="364"/>
                    <a:pt x="1123" y="316"/>
                  </a:cubicBezTo>
                  <a:cubicBezTo>
                    <a:pt x="1091" y="269"/>
                    <a:pt x="1076" y="237"/>
                    <a:pt x="1060" y="237"/>
                  </a:cubicBezTo>
                  <a:cubicBezTo>
                    <a:pt x="1036" y="237"/>
                    <a:pt x="1012" y="261"/>
                    <a:pt x="996" y="237"/>
                  </a:cubicBezTo>
                  <a:cubicBezTo>
                    <a:pt x="981" y="214"/>
                    <a:pt x="925" y="182"/>
                    <a:pt x="909" y="166"/>
                  </a:cubicBezTo>
                  <a:cubicBezTo>
                    <a:pt x="886" y="158"/>
                    <a:pt x="894" y="119"/>
                    <a:pt x="901" y="87"/>
                  </a:cubicBezTo>
                  <a:cubicBezTo>
                    <a:pt x="901" y="55"/>
                    <a:pt x="957" y="24"/>
                    <a:pt x="965" y="16"/>
                  </a:cubicBezTo>
                  <a:cubicBezTo>
                    <a:pt x="965" y="16"/>
                    <a:pt x="965" y="8"/>
                    <a:pt x="965" y="0"/>
                  </a:cubicBezTo>
                  <a:cubicBezTo>
                    <a:pt x="957" y="0"/>
                    <a:pt x="949" y="0"/>
                    <a:pt x="933" y="0"/>
                  </a:cubicBezTo>
                  <a:cubicBezTo>
                    <a:pt x="894" y="8"/>
                    <a:pt x="498" y="55"/>
                    <a:pt x="0" y="111"/>
                  </a:cubicBezTo>
                  <a:cubicBezTo>
                    <a:pt x="356" y="1241"/>
                    <a:pt x="356" y="1241"/>
                    <a:pt x="356" y="1241"/>
                  </a:cubicBezTo>
                  <a:cubicBezTo>
                    <a:pt x="356" y="1241"/>
                    <a:pt x="388" y="1249"/>
                    <a:pt x="396" y="1257"/>
                  </a:cubicBezTo>
                  <a:cubicBezTo>
                    <a:pt x="411" y="1265"/>
                    <a:pt x="396" y="1289"/>
                    <a:pt x="403" y="1320"/>
                  </a:cubicBezTo>
                  <a:cubicBezTo>
                    <a:pt x="419" y="1344"/>
                    <a:pt x="435" y="1336"/>
                    <a:pt x="435" y="1360"/>
                  </a:cubicBezTo>
                  <a:cubicBezTo>
                    <a:pt x="435" y="1384"/>
                    <a:pt x="427" y="1399"/>
                    <a:pt x="403" y="1407"/>
                  </a:cubicBezTo>
                  <a:cubicBezTo>
                    <a:pt x="388" y="1415"/>
                    <a:pt x="372" y="1431"/>
                    <a:pt x="380" y="1447"/>
                  </a:cubicBezTo>
                  <a:cubicBezTo>
                    <a:pt x="396" y="1463"/>
                    <a:pt x="396" y="1502"/>
                    <a:pt x="380" y="1518"/>
                  </a:cubicBezTo>
                  <a:cubicBezTo>
                    <a:pt x="364" y="1534"/>
                    <a:pt x="356" y="1597"/>
                    <a:pt x="364" y="1613"/>
                  </a:cubicBezTo>
                  <a:cubicBezTo>
                    <a:pt x="380" y="1629"/>
                    <a:pt x="419" y="1660"/>
                    <a:pt x="419" y="1692"/>
                  </a:cubicBezTo>
                  <a:cubicBezTo>
                    <a:pt x="419" y="1731"/>
                    <a:pt x="403" y="1818"/>
                    <a:pt x="403" y="1842"/>
                  </a:cubicBezTo>
                  <a:cubicBezTo>
                    <a:pt x="411" y="1858"/>
                    <a:pt x="459" y="1945"/>
                    <a:pt x="459" y="1969"/>
                  </a:cubicBezTo>
                  <a:cubicBezTo>
                    <a:pt x="459" y="1969"/>
                    <a:pt x="538" y="2095"/>
                    <a:pt x="546" y="2095"/>
                  </a:cubicBezTo>
                  <a:cubicBezTo>
                    <a:pt x="561" y="2095"/>
                    <a:pt x="1597" y="2016"/>
                    <a:pt x="1597" y="2016"/>
                  </a:cubicBezTo>
                  <a:cubicBezTo>
                    <a:pt x="1597" y="2016"/>
                    <a:pt x="1605" y="2016"/>
                    <a:pt x="1613" y="2040"/>
                  </a:cubicBezTo>
                  <a:cubicBezTo>
                    <a:pt x="1621" y="2063"/>
                    <a:pt x="1613" y="2103"/>
                    <a:pt x="1645" y="2103"/>
                  </a:cubicBezTo>
                  <a:cubicBezTo>
                    <a:pt x="1676" y="2111"/>
                    <a:pt x="1692" y="2119"/>
                    <a:pt x="1692" y="2079"/>
                  </a:cubicBezTo>
                  <a:cubicBezTo>
                    <a:pt x="1692" y="2040"/>
                    <a:pt x="1708" y="1992"/>
                    <a:pt x="1692" y="1961"/>
                  </a:cubicBezTo>
                  <a:cubicBezTo>
                    <a:pt x="1668" y="1929"/>
                    <a:pt x="1660" y="1905"/>
                    <a:pt x="1684" y="1897"/>
                  </a:cubicBezTo>
                  <a:cubicBezTo>
                    <a:pt x="1708" y="1882"/>
                    <a:pt x="1882" y="1937"/>
                    <a:pt x="1898" y="1897"/>
                  </a:cubicBezTo>
                  <a:cubicBezTo>
                    <a:pt x="1898" y="1889"/>
                    <a:pt x="1898" y="1889"/>
                    <a:pt x="1906" y="1889"/>
                  </a:cubicBezTo>
                  <a:cubicBezTo>
                    <a:pt x="1882" y="1874"/>
                    <a:pt x="1882" y="1866"/>
                    <a:pt x="1890" y="1834"/>
                  </a:cubicBezTo>
                  <a:cubicBezTo>
                    <a:pt x="1890" y="1795"/>
                    <a:pt x="1898" y="1787"/>
                    <a:pt x="1882" y="1763"/>
                  </a:cubicBezTo>
                  <a:cubicBezTo>
                    <a:pt x="1866" y="1739"/>
                    <a:pt x="1913" y="1731"/>
                    <a:pt x="1898" y="1716"/>
                  </a:cubicBezTo>
                  <a:cubicBezTo>
                    <a:pt x="1882" y="1700"/>
                    <a:pt x="1890" y="1684"/>
                    <a:pt x="1913" y="1676"/>
                  </a:cubicBezTo>
                  <a:cubicBezTo>
                    <a:pt x="1945" y="1676"/>
                    <a:pt x="1969" y="1637"/>
                    <a:pt x="1953" y="1621"/>
                  </a:cubicBezTo>
                  <a:cubicBezTo>
                    <a:pt x="1929" y="1613"/>
                    <a:pt x="1913" y="1637"/>
                    <a:pt x="1921" y="1605"/>
                  </a:cubicBezTo>
                  <a:cubicBezTo>
                    <a:pt x="1929" y="1573"/>
                    <a:pt x="1913" y="1573"/>
                    <a:pt x="1937" y="1565"/>
                  </a:cubicBezTo>
                  <a:cubicBezTo>
                    <a:pt x="1953" y="1558"/>
                    <a:pt x="1977" y="1542"/>
                    <a:pt x="1961" y="1526"/>
                  </a:cubicBezTo>
                  <a:cubicBezTo>
                    <a:pt x="1953" y="1510"/>
                    <a:pt x="1945" y="1510"/>
                    <a:pt x="1929" y="1510"/>
                  </a:cubicBezTo>
                  <a:cubicBezTo>
                    <a:pt x="1921" y="1502"/>
                    <a:pt x="1913" y="1486"/>
                    <a:pt x="1929" y="1478"/>
                  </a:cubicBezTo>
                  <a:cubicBezTo>
                    <a:pt x="1945" y="1471"/>
                    <a:pt x="1961" y="1478"/>
                    <a:pt x="1969" y="1455"/>
                  </a:cubicBezTo>
                  <a:cubicBezTo>
                    <a:pt x="1977" y="1431"/>
                    <a:pt x="1969" y="1423"/>
                    <a:pt x="1953" y="1423"/>
                  </a:cubicBezTo>
                  <a:cubicBezTo>
                    <a:pt x="1937" y="1423"/>
                    <a:pt x="1921" y="1431"/>
                    <a:pt x="1937" y="1415"/>
                  </a:cubicBezTo>
                  <a:cubicBezTo>
                    <a:pt x="1953" y="1407"/>
                    <a:pt x="1977" y="1407"/>
                    <a:pt x="1984" y="1391"/>
                  </a:cubicBezTo>
                  <a:cubicBezTo>
                    <a:pt x="2000" y="1376"/>
                    <a:pt x="2016" y="1360"/>
                    <a:pt x="1993" y="1352"/>
                  </a:cubicBezTo>
                  <a:cubicBezTo>
                    <a:pt x="1961" y="1344"/>
                    <a:pt x="1945" y="1344"/>
                    <a:pt x="1953" y="1336"/>
                  </a:cubicBezTo>
                  <a:cubicBezTo>
                    <a:pt x="1969" y="1328"/>
                    <a:pt x="1993" y="1320"/>
                    <a:pt x="2008" y="1320"/>
                  </a:cubicBezTo>
                  <a:cubicBezTo>
                    <a:pt x="2016" y="1328"/>
                    <a:pt x="2032" y="1328"/>
                    <a:pt x="2024" y="1320"/>
                  </a:cubicBezTo>
                  <a:cubicBezTo>
                    <a:pt x="2016" y="1305"/>
                    <a:pt x="2008" y="1289"/>
                    <a:pt x="2024" y="1289"/>
                  </a:cubicBezTo>
                  <a:cubicBezTo>
                    <a:pt x="2040" y="1289"/>
                    <a:pt x="2056" y="1289"/>
                    <a:pt x="2048" y="1281"/>
                  </a:cubicBezTo>
                  <a:cubicBezTo>
                    <a:pt x="2040" y="1273"/>
                    <a:pt x="2095" y="1273"/>
                    <a:pt x="2079" y="1257"/>
                  </a:cubicBezTo>
                  <a:cubicBezTo>
                    <a:pt x="2071" y="1241"/>
                    <a:pt x="2056" y="1241"/>
                    <a:pt x="2048" y="1241"/>
                  </a:cubicBezTo>
                  <a:cubicBezTo>
                    <a:pt x="2024" y="1241"/>
                    <a:pt x="1945" y="1233"/>
                    <a:pt x="1921" y="1218"/>
                  </a:cubicBezTo>
                </a:path>
              </a:pathLst>
            </a:custGeom>
            <a:solidFill>
              <a:schemeClr val="accent5"/>
            </a:solidFill>
            <a:ln>
              <a:solidFill>
                <a:schemeClr val="bg2"/>
              </a:solidFill>
            </a:ln>
            <a:effectLst/>
          </p:spPr>
          <p:txBody>
            <a:bodyPr wrap="none" anchor="ctr"/>
            <a:lstStyle/>
            <a:p>
              <a:endParaRPr lang="en-US" sz="2701" dirty="0">
                <a:latin typeface="Lato Light"/>
              </a:endParaRPr>
            </a:p>
          </p:txBody>
        </p:sp>
        <p:sp>
          <p:nvSpPr>
            <p:cNvPr id="864" name="Freeform 410"/>
            <p:cNvSpPr>
              <a:spLocks noChangeArrowheads="1"/>
            </p:cNvSpPr>
            <p:nvPr/>
          </p:nvSpPr>
          <p:spPr bwMode="auto">
            <a:xfrm>
              <a:off x="19619250" y="7828975"/>
              <a:ext cx="1101669" cy="1115587"/>
            </a:xfrm>
            <a:custGeom>
              <a:avLst/>
              <a:gdLst>
                <a:gd name="T0" fmla="*/ 1621 w 2096"/>
                <a:gd name="T1" fmla="*/ 2071 h 2120"/>
                <a:gd name="T2" fmla="*/ 459 w 2096"/>
                <a:gd name="T3" fmla="*/ 1977 h 2120"/>
                <a:gd name="T4" fmla="*/ 419 w 2096"/>
                <a:gd name="T5" fmla="*/ 1700 h 2120"/>
                <a:gd name="T6" fmla="*/ 380 w 2096"/>
                <a:gd name="T7" fmla="*/ 1439 h 2120"/>
                <a:gd name="T8" fmla="*/ 411 w 2096"/>
                <a:gd name="T9" fmla="*/ 1328 h 2120"/>
                <a:gd name="T10" fmla="*/ 364 w 2096"/>
                <a:gd name="T11" fmla="*/ 1249 h 2120"/>
                <a:gd name="T12" fmla="*/ 973 w 2096"/>
                <a:gd name="T13" fmla="*/ 0 h 2120"/>
                <a:gd name="T14" fmla="*/ 909 w 2096"/>
                <a:gd name="T15" fmla="*/ 95 h 2120"/>
                <a:gd name="T16" fmla="*/ 1020 w 2096"/>
                <a:gd name="T17" fmla="*/ 245 h 2120"/>
                <a:gd name="T18" fmla="*/ 1265 w 2096"/>
                <a:gd name="T19" fmla="*/ 475 h 2120"/>
                <a:gd name="T20" fmla="*/ 1597 w 2096"/>
                <a:gd name="T21" fmla="*/ 751 h 2120"/>
                <a:gd name="T22" fmla="*/ 1795 w 2096"/>
                <a:gd name="T23" fmla="*/ 1012 h 2120"/>
                <a:gd name="T24" fmla="*/ 1921 w 2096"/>
                <a:gd name="T25" fmla="*/ 1170 h 2120"/>
                <a:gd name="T26" fmla="*/ 2072 w 2096"/>
                <a:gd name="T27" fmla="*/ 1249 h 2120"/>
                <a:gd name="T28" fmla="*/ 2064 w 2096"/>
                <a:gd name="T29" fmla="*/ 1297 h 2120"/>
                <a:gd name="T30" fmla="*/ 2040 w 2096"/>
                <a:gd name="T31" fmla="*/ 1336 h 2120"/>
                <a:gd name="T32" fmla="*/ 1961 w 2096"/>
                <a:gd name="T33" fmla="*/ 1352 h 2120"/>
                <a:gd name="T34" fmla="*/ 2001 w 2096"/>
                <a:gd name="T35" fmla="*/ 1399 h 2120"/>
                <a:gd name="T36" fmla="*/ 1961 w 2096"/>
                <a:gd name="T37" fmla="*/ 1431 h 2120"/>
                <a:gd name="T38" fmla="*/ 1929 w 2096"/>
                <a:gd name="T39" fmla="*/ 1502 h 2120"/>
                <a:gd name="T40" fmla="*/ 1945 w 2096"/>
                <a:gd name="T41" fmla="*/ 1581 h 2120"/>
                <a:gd name="T42" fmla="*/ 1937 w 2096"/>
                <a:gd name="T43" fmla="*/ 1629 h 2120"/>
                <a:gd name="T44" fmla="*/ 1906 w 2096"/>
                <a:gd name="T45" fmla="*/ 1700 h 2120"/>
                <a:gd name="T46" fmla="*/ 1906 w 2096"/>
                <a:gd name="T47" fmla="*/ 1818 h 2120"/>
                <a:gd name="T48" fmla="*/ 1914 w 2096"/>
                <a:gd name="T49" fmla="*/ 1897 h 2120"/>
                <a:gd name="T50" fmla="*/ 1692 w 2096"/>
                <a:gd name="T51" fmla="*/ 1905 h 2120"/>
                <a:gd name="T52" fmla="*/ 1684 w 2096"/>
                <a:gd name="T53" fmla="*/ 2119 h 2120"/>
                <a:gd name="T54" fmla="*/ 1629 w 2096"/>
                <a:gd name="T55" fmla="*/ 2071 h 2120"/>
                <a:gd name="T56" fmla="*/ 1700 w 2096"/>
                <a:gd name="T57" fmla="*/ 2048 h 2120"/>
                <a:gd name="T58" fmla="*/ 1763 w 2096"/>
                <a:gd name="T59" fmla="*/ 1905 h 2120"/>
                <a:gd name="T60" fmla="*/ 1890 w 2096"/>
                <a:gd name="T61" fmla="*/ 1842 h 2120"/>
                <a:gd name="T62" fmla="*/ 1906 w 2096"/>
                <a:gd name="T63" fmla="*/ 1724 h 2120"/>
                <a:gd name="T64" fmla="*/ 1937 w 2096"/>
                <a:gd name="T65" fmla="*/ 1637 h 2120"/>
                <a:gd name="T66" fmla="*/ 1937 w 2096"/>
                <a:gd name="T67" fmla="*/ 1573 h 2120"/>
                <a:gd name="T68" fmla="*/ 1921 w 2096"/>
                <a:gd name="T69" fmla="*/ 1502 h 2120"/>
                <a:gd name="T70" fmla="*/ 1961 w 2096"/>
                <a:gd name="T71" fmla="*/ 1439 h 2120"/>
                <a:gd name="T72" fmla="*/ 1969 w 2096"/>
                <a:gd name="T73" fmla="*/ 1407 h 2120"/>
                <a:gd name="T74" fmla="*/ 1969 w 2096"/>
                <a:gd name="T75" fmla="*/ 1360 h 2120"/>
                <a:gd name="T76" fmla="*/ 2032 w 2096"/>
                <a:gd name="T77" fmla="*/ 1328 h 2120"/>
                <a:gd name="T78" fmla="*/ 2040 w 2096"/>
                <a:gd name="T79" fmla="*/ 1289 h 2120"/>
                <a:gd name="T80" fmla="*/ 2087 w 2096"/>
                <a:gd name="T81" fmla="*/ 1265 h 2120"/>
                <a:gd name="T82" fmla="*/ 1914 w 2096"/>
                <a:gd name="T83" fmla="*/ 1170 h 2120"/>
                <a:gd name="T84" fmla="*/ 1795 w 2096"/>
                <a:gd name="T85" fmla="*/ 1020 h 2120"/>
                <a:gd name="T86" fmla="*/ 1597 w 2096"/>
                <a:gd name="T87" fmla="*/ 759 h 2120"/>
                <a:gd name="T88" fmla="*/ 1265 w 2096"/>
                <a:gd name="T89" fmla="*/ 482 h 2120"/>
                <a:gd name="T90" fmla="*/ 1020 w 2096"/>
                <a:gd name="T91" fmla="*/ 253 h 2120"/>
                <a:gd name="T92" fmla="*/ 902 w 2096"/>
                <a:gd name="T93" fmla="*/ 95 h 2120"/>
                <a:gd name="T94" fmla="*/ 617 w 2096"/>
                <a:gd name="T95" fmla="*/ 48 h 2120"/>
                <a:gd name="T96" fmla="*/ 419 w 2096"/>
                <a:gd name="T97" fmla="*/ 1320 h 2120"/>
                <a:gd name="T98" fmla="*/ 388 w 2096"/>
                <a:gd name="T99" fmla="*/ 1439 h 2120"/>
                <a:gd name="T100" fmla="*/ 427 w 2096"/>
                <a:gd name="T101" fmla="*/ 1700 h 2120"/>
                <a:gd name="T102" fmla="*/ 554 w 2096"/>
                <a:gd name="T103" fmla="*/ 2103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6" h="2120">
                  <a:moveTo>
                    <a:pt x="1684" y="2119"/>
                  </a:moveTo>
                  <a:lnTo>
                    <a:pt x="1684" y="2119"/>
                  </a:lnTo>
                  <a:cubicBezTo>
                    <a:pt x="1676" y="2119"/>
                    <a:pt x="1668" y="2119"/>
                    <a:pt x="1661" y="2119"/>
                  </a:cubicBezTo>
                  <a:lnTo>
                    <a:pt x="1653" y="2119"/>
                  </a:lnTo>
                  <a:cubicBezTo>
                    <a:pt x="1621" y="2119"/>
                    <a:pt x="1621" y="2095"/>
                    <a:pt x="1621" y="2071"/>
                  </a:cubicBezTo>
                  <a:cubicBezTo>
                    <a:pt x="1621" y="2063"/>
                    <a:pt x="1621" y="2056"/>
                    <a:pt x="1621" y="2048"/>
                  </a:cubicBezTo>
                  <a:cubicBezTo>
                    <a:pt x="1613" y="2032"/>
                    <a:pt x="1605" y="2024"/>
                    <a:pt x="1605" y="2024"/>
                  </a:cubicBezTo>
                  <a:cubicBezTo>
                    <a:pt x="1550" y="2032"/>
                    <a:pt x="569" y="2111"/>
                    <a:pt x="554" y="2111"/>
                  </a:cubicBezTo>
                  <a:cubicBezTo>
                    <a:pt x="546" y="2111"/>
                    <a:pt x="483" y="2016"/>
                    <a:pt x="467" y="1977"/>
                  </a:cubicBezTo>
                  <a:cubicBezTo>
                    <a:pt x="459" y="1977"/>
                    <a:pt x="459" y="1977"/>
                    <a:pt x="459" y="1977"/>
                  </a:cubicBezTo>
                  <a:lnTo>
                    <a:pt x="459" y="1977"/>
                  </a:lnTo>
                  <a:cubicBezTo>
                    <a:pt x="459" y="1961"/>
                    <a:pt x="443" y="1921"/>
                    <a:pt x="435" y="1897"/>
                  </a:cubicBezTo>
                  <a:cubicBezTo>
                    <a:pt x="419" y="1874"/>
                    <a:pt x="411" y="1858"/>
                    <a:pt x="411" y="1850"/>
                  </a:cubicBezTo>
                  <a:cubicBezTo>
                    <a:pt x="411" y="1834"/>
                    <a:pt x="411" y="1803"/>
                    <a:pt x="419" y="1771"/>
                  </a:cubicBezTo>
                  <a:cubicBezTo>
                    <a:pt x="419" y="1739"/>
                    <a:pt x="419" y="1716"/>
                    <a:pt x="419" y="1700"/>
                  </a:cubicBezTo>
                  <a:cubicBezTo>
                    <a:pt x="419" y="1676"/>
                    <a:pt x="404" y="1652"/>
                    <a:pt x="380" y="1637"/>
                  </a:cubicBezTo>
                  <a:cubicBezTo>
                    <a:pt x="380" y="1629"/>
                    <a:pt x="372" y="1629"/>
                    <a:pt x="372" y="1621"/>
                  </a:cubicBezTo>
                  <a:cubicBezTo>
                    <a:pt x="356" y="1605"/>
                    <a:pt x="372" y="1542"/>
                    <a:pt x="388" y="1526"/>
                  </a:cubicBezTo>
                  <a:cubicBezTo>
                    <a:pt x="396" y="1510"/>
                    <a:pt x="396" y="1471"/>
                    <a:pt x="388" y="1455"/>
                  </a:cubicBezTo>
                  <a:cubicBezTo>
                    <a:pt x="380" y="1455"/>
                    <a:pt x="380" y="1447"/>
                    <a:pt x="380" y="1439"/>
                  </a:cubicBezTo>
                  <a:cubicBezTo>
                    <a:pt x="388" y="1431"/>
                    <a:pt x="396" y="1423"/>
                    <a:pt x="411" y="1415"/>
                  </a:cubicBezTo>
                  <a:lnTo>
                    <a:pt x="411" y="1415"/>
                  </a:lnTo>
                  <a:cubicBezTo>
                    <a:pt x="427" y="1399"/>
                    <a:pt x="435" y="1392"/>
                    <a:pt x="435" y="1368"/>
                  </a:cubicBezTo>
                  <a:cubicBezTo>
                    <a:pt x="435" y="1360"/>
                    <a:pt x="435" y="1352"/>
                    <a:pt x="427" y="1352"/>
                  </a:cubicBezTo>
                  <a:cubicBezTo>
                    <a:pt x="427" y="1344"/>
                    <a:pt x="419" y="1344"/>
                    <a:pt x="411" y="1328"/>
                  </a:cubicBezTo>
                  <a:cubicBezTo>
                    <a:pt x="404" y="1313"/>
                    <a:pt x="411" y="1297"/>
                    <a:pt x="411" y="1289"/>
                  </a:cubicBezTo>
                  <a:cubicBezTo>
                    <a:pt x="411" y="1281"/>
                    <a:pt x="411" y="1273"/>
                    <a:pt x="404" y="1265"/>
                  </a:cubicBezTo>
                  <a:cubicBezTo>
                    <a:pt x="388" y="1257"/>
                    <a:pt x="364" y="1249"/>
                    <a:pt x="364" y="1249"/>
                  </a:cubicBezTo>
                  <a:lnTo>
                    <a:pt x="364" y="1249"/>
                  </a:lnTo>
                  <a:lnTo>
                    <a:pt x="364" y="1249"/>
                  </a:lnTo>
                  <a:cubicBezTo>
                    <a:pt x="0" y="111"/>
                    <a:pt x="0" y="111"/>
                    <a:pt x="0" y="111"/>
                  </a:cubicBezTo>
                  <a:cubicBezTo>
                    <a:pt x="8" y="111"/>
                    <a:pt x="8" y="111"/>
                    <a:pt x="8" y="111"/>
                  </a:cubicBezTo>
                  <a:cubicBezTo>
                    <a:pt x="238" y="87"/>
                    <a:pt x="451" y="63"/>
                    <a:pt x="617" y="40"/>
                  </a:cubicBezTo>
                  <a:cubicBezTo>
                    <a:pt x="799" y="24"/>
                    <a:pt x="917" y="8"/>
                    <a:pt x="941" y="8"/>
                  </a:cubicBezTo>
                  <a:cubicBezTo>
                    <a:pt x="949" y="8"/>
                    <a:pt x="965" y="8"/>
                    <a:pt x="973" y="0"/>
                  </a:cubicBezTo>
                  <a:cubicBezTo>
                    <a:pt x="981" y="0"/>
                    <a:pt x="981" y="0"/>
                    <a:pt x="981" y="0"/>
                  </a:cubicBezTo>
                  <a:cubicBezTo>
                    <a:pt x="981" y="8"/>
                    <a:pt x="981" y="8"/>
                    <a:pt x="981" y="8"/>
                  </a:cubicBezTo>
                  <a:cubicBezTo>
                    <a:pt x="981" y="16"/>
                    <a:pt x="981" y="24"/>
                    <a:pt x="973" y="24"/>
                  </a:cubicBezTo>
                  <a:cubicBezTo>
                    <a:pt x="973" y="32"/>
                    <a:pt x="965" y="32"/>
                    <a:pt x="965" y="40"/>
                  </a:cubicBezTo>
                  <a:cubicBezTo>
                    <a:pt x="941" y="48"/>
                    <a:pt x="909" y="71"/>
                    <a:pt x="909" y="95"/>
                  </a:cubicBezTo>
                  <a:cubicBezTo>
                    <a:pt x="909" y="103"/>
                    <a:pt x="909" y="103"/>
                    <a:pt x="909" y="103"/>
                  </a:cubicBezTo>
                  <a:cubicBezTo>
                    <a:pt x="909" y="127"/>
                    <a:pt x="902" y="166"/>
                    <a:pt x="917" y="174"/>
                  </a:cubicBezTo>
                  <a:cubicBezTo>
                    <a:pt x="917" y="174"/>
                    <a:pt x="925" y="174"/>
                    <a:pt x="925" y="182"/>
                  </a:cubicBezTo>
                  <a:cubicBezTo>
                    <a:pt x="949" y="198"/>
                    <a:pt x="996" y="222"/>
                    <a:pt x="1004" y="238"/>
                  </a:cubicBezTo>
                  <a:cubicBezTo>
                    <a:pt x="1012" y="245"/>
                    <a:pt x="1020" y="245"/>
                    <a:pt x="1020" y="245"/>
                  </a:cubicBezTo>
                  <a:cubicBezTo>
                    <a:pt x="1028" y="245"/>
                    <a:pt x="1036" y="245"/>
                    <a:pt x="1044" y="245"/>
                  </a:cubicBezTo>
                  <a:cubicBezTo>
                    <a:pt x="1052" y="245"/>
                    <a:pt x="1060" y="238"/>
                    <a:pt x="1068" y="238"/>
                  </a:cubicBezTo>
                  <a:cubicBezTo>
                    <a:pt x="1084" y="238"/>
                    <a:pt x="1099" y="261"/>
                    <a:pt x="1115" y="293"/>
                  </a:cubicBezTo>
                  <a:cubicBezTo>
                    <a:pt x="1123" y="301"/>
                    <a:pt x="1123" y="309"/>
                    <a:pt x="1131" y="316"/>
                  </a:cubicBezTo>
                  <a:cubicBezTo>
                    <a:pt x="1162" y="372"/>
                    <a:pt x="1218" y="451"/>
                    <a:pt x="1265" y="475"/>
                  </a:cubicBezTo>
                  <a:cubicBezTo>
                    <a:pt x="1313" y="490"/>
                    <a:pt x="1328" y="498"/>
                    <a:pt x="1360" y="546"/>
                  </a:cubicBezTo>
                  <a:cubicBezTo>
                    <a:pt x="1392" y="585"/>
                    <a:pt x="1415" y="593"/>
                    <a:pt x="1447" y="609"/>
                  </a:cubicBezTo>
                  <a:cubicBezTo>
                    <a:pt x="1486" y="617"/>
                    <a:pt x="1510" y="625"/>
                    <a:pt x="1534" y="656"/>
                  </a:cubicBezTo>
                  <a:cubicBezTo>
                    <a:pt x="1534" y="664"/>
                    <a:pt x="1542" y="672"/>
                    <a:pt x="1542" y="680"/>
                  </a:cubicBezTo>
                  <a:cubicBezTo>
                    <a:pt x="1558" y="704"/>
                    <a:pt x="1566" y="720"/>
                    <a:pt x="1597" y="751"/>
                  </a:cubicBezTo>
                  <a:cubicBezTo>
                    <a:pt x="1645" y="783"/>
                    <a:pt x="1668" y="799"/>
                    <a:pt x="1692" y="815"/>
                  </a:cubicBezTo>
                  <a:cubicBezTo>
                    <a:pt x="1692" y="822"/>
                    <a:pt x="1700" y="822"/>
                    <a:pt x="1700" y="830"/>
                  </a:cubicBezTo>
                  <a:cubicBezTo>
                    <a:pt x="1732" y="846"/>
                    <a:pt x="1779" y="909"/>
                    <a:pt x="1787" y="933"/>
                  </a:cubicBezTo>
                  <a:cubicBezTo>
                    <a:pt x="1787" y="941"/>
                    <a:pt x="1787" y="949"/>
                    <a:pt x="1787" y="957"/>
                  </a:cubicBezTo>
                  <a:cubicBezTo>
                    <a:pt x="1779" y="980"/>
                    <a:pt x="1779" y="996"/>
                    <a:pt x="1795" y="1012"/>
                  </a:cubicBezTo>
                  <a:cubicBezTo>
                    <a:pt x="1803" y="1020"/>
                    <a:pt x="1811" y="1020"/>
                    <a:pt x="1819" y="1028"/>
                  </a:cubicBezTo>
                  <a:cubicBezTo>
                    <a:pt x="1834" y="1028"/>
                    <a:pt x="1850" y="1036"/>
                    <a:pt x="1858" y="1052"/>
                  </a:cubicBezTo>
                  <a:cubicBezTo>
                    <a:pt x="1866" y="1060"/>
                    <a:pt x="1874" y="1075"/>
                    <a:pt x="1882" y="1083"/>
                  </a:cubicBezTo>
                  <a:cubicBezTo>
                    <a:pt x="1898" y="1107"/>
                    <a:pt x="1906" y="1131"/>
                    <a:pt x="1921" y="1139"/>
                  </a:cubicBezTo>
                  <a:cubicBezTo>
                    <a:pt x="1929" y="1139"/>
                    <a:pt x="1929" y="1155"/>
                    <a:pt x="1921" y="1170"/>
                  </a:cubicBezTo>
                  <a:cubicBezTo>
                    <a:pt x="1914" y="1194"/>
                    <a:pt x="1914" y="1218"/>
                    <a:pt x="1929" y="1226"/>
                  </a:cubicBezTo>
                  <a:cubicBezTo>
                    <a:pt x="1961" y="1241"/>
                    <a:pt x="2032" y="1241"/>
                    <a:pt x="2056" y="1241"/>
                  </a:cubicBezTo>
                  <a:cubicBezTo>
                    <a:pt x="2064" y="1241"/>
                    <a:pt x="2064" y="1241"/>
                    <a:pt x="2064" y="1241"/>
                  </a:cubicBezTo>
                  <a:lnTo>
                    <a:pt x="2064" y="1241"/>
                  </a:lnTo>
                  <a:cubicBezTo>
                    <a:pt x="2064" y="1241"/>
                    <a:pt x="2064" y="1249"/>
                    <a:pt x="2072" y="1249"/>
                  </a:cubicBezTo>
                  <a:cubicBezTo>
                    <a:pt x="2079" y="1249"/>
                    <a:pt x="2087" y="1257"/>
                    <a:pt x="2095" y="1265"/>
                  </a:cubicBezTo>
                  <a:cubicBezTo>
                    <a:pt x="2095" y="1265"/>
                    <a:pt x="2095" y="1265"/>
                    <a:pt x="2095" y="1273"/>
                  </a:cubicBezTo>
                  <a:cubicBezTo>
                    <a:pt x="2095" y="1281"/>
                    <a:pt x="2079" y="1281"/>
                    <a:pt x="2072" y="1281"/>
                  </a:cubicBezTo>
                  <a:cubicBezTo>
                    <a:pt x="2072" y="1289"/>
                    <a:pt x="2064" y="1289"/>
                    <a:pt x="2064" y="1289"/>
                  </a:cubicBezTo>
                  <a:lnTo>
                    <a:pt x="2064" y="1297"/>
                  </a:lnTo>
                  <a:cubicBezTo>
                    <a:pt x="2064" y="1297"/>
                    <a:pt x="2056" y="1297"/>
                    <a:pt x="2040" y="1297"/>
                  </a:cubicBezTo>
                  <a:cubicBezTo>
                    <a:pt x="2032" y="1297"/>
                    <a:pt x="2032" y="1297"/>
                    <a:pt x="2032" y="1297"/>
                  </a:cubicBezTo>
                  <a:cubicBezTo>
                    <a:pt x="2032" y="1297"/>
                    <a:pt x="2024" y="1297"/>
                    <a:pt x="2024" y="1305"/>
                  </a:cubicBezTo>
                  <a:cubicBezTo>
                    <a:pt x="2024" y="1305"/>
                    <a:pt x="2032" y="1320"/>
                    <a:pt x="2040" y="1320"/>
                  </a:cubicBezTo>
                  <a:cubicBezTo>
                    <a:pt x="2040" y="1328"/>
                    <a:pt x="2040" y="1328"/>
                    <a:pt x="2040" y="1336"/>
                  </a:cubicBezTo>
                  <a:lnTo>
                    <a:pt x="2032" y="1336"/>
                  </a:lnTo>
                  <a:cubicBezTo>
                    <a:pt x="2024" y="1336"/>
                    <a:pt x="2016" y="1336"/>
                    <a:pt x="2008" y="1336"/>
                  </a:cubicBezTo>
                  <a:lnTo>
                    <a:pt x="2008" y="1336"/>
                  </a:lnTo>
                  <a:cubicBezTo>
                    <a:pt x="1992" y="1336"/>
                    <a:pt x="1977" y="1344"/>
                    <a:pt x="1969" y="1344"/>
                  </a:cubicBezTo>
                  <a:cubicBezTo>
                    <a:pt x="1961" y="1352"/>
                    <a:pt x="1961" y="1352"/>
                    <a:pt x="1961" y="1352"/>
                  </a:cubicBezTo>
                  <a:cubicBezTo>
                    <a:pt x="1969" y="1352"/>
                    <a:pt x="1969" y="1352"/>
                    <a:pt x="1977" y="1352"/>
                  </a:cubicBezTo>
                  <a:cubicBezTo>
                    <a:pt x="1977" y="1352"/>
                    <a:pt x="1992" y="1352"/>
                    <a:pt x="2001" y="1360"/>
                  </a:cubicBezTo>
                  <a:cubicBezTo>
                    <a:pt x="2008" y="1360"/>
                    <a:pt x="2016" y="1368"/>
                    <a:pt x="2016" y="1368"/>
                  </a:cubicBezTo>
                  <a:cubicBezTo>
                    <a:pt x="2016" y="1384"/>
                    <a:pt x="2008" y="1392"/>
                    <a:pt x="2001" y="1399"/>
                  </a:cubicBezTo>
                  <a:lnTo>
                    <a:pt x="2001" y="1399"/>
                  </a:lnTo>
                  <a:cubicBezTo>
                    <a:pt x="1992" y="1415"/>
                    <a:pt x="1977" y="1415"/>
                    <a:pt x="1969" y="1415"/>
                  </a:cubicBezTo>
                  <a:cubicBezTo>
                    <a:pt x="1961" y="1415"/>
                    <a:pt x="1953" y="1423"/>
                    <a:pt x="1945" y="1423"/>
                  </a:cubicBezTo>
                  <a:cubicBezTo>
                    <a:pt x="1945" y="1431"/>
                    <a:pt x="1945" y="1431"/>
                    <a:pt x="1945" y="1431"/>
                  </a:cubicBezTo>
                  <a:lnTo>
                    <a:pt x="1953" y="1431"/>
                  </a:lnTo>
                  <a:cubicBezTo>
                    <a:pt x="1961" y="1431"/>
                    <a:pt x="1961" y="1431"/>
                    <a:pt x="1961" y="1431"/>
                  </a:cubicBezTo>
                  <a:cubicBezTo>
                    <a:pt x="1969" y="1431"/>
                    <a:pt x="1977" y="1431"/>
                    <a:pt x="1985" y="1439"/>
                  </a:cubicBezTo>
                  <a:cubicBezTo>
                    <a:pt x="1985" y="1439"/>
                    <a:pt x="1985" y="1447"/>
                    <a:pt x="1985" y="1463"/>
                  </a:cubicBezTo>
                  <a:cubicBezTo>
                    <a:pt x="1977" y="1479"/>
                    <a:pt x="1969" y="1486"/>
                    <a:pt x="1953" y="1486"/>
                  </a:cubicBezTo>
                  <a:cubicBezTo>
                    <a:pt x="1953" y="1486"/>
                    <a:pt x="1945" y="1486"/>
                    <a:pt x="1937" y="1494"/>
                  </a:cubicBezTo>
                  <a:cubicBezTo>
                    <a:pt x="1929" y="1494"/>
                    <a:pt x="1929" y="1494"/>
                    <a:pt x="1929" y="1502"/>
                  </a:cubicBezTo>
                  <a:lnTo>
                    <a:pt x="1937" y="1510"/>
                  </a:lnTo>
                  <a:cubicBezTo>
                    <a:pt x="1945" y="1510"/>
                    <a:pt x="1945" y="1510"/>
                    <a:pt x="1945" y="1510"/>
                  </a:cubicBezTo>
                  <a:cubicBezTo>
                    <a:pt x="1953" y="1518"/>
                    <a:pt x="1961" y="1518"/>
                    <a:pt x="1977" y="1534"/>
                  </a:cubicBezTo>
                  <a:cubicBezTo>
                    <a:pt x="1977" y="1534"/>
                    <a:pt x="1985" y="1542"/>
                    <a:pt x="1977" y="1550"/>
                  </a:cubicBezTo>
                  <a:cubicBezTo>
                    <a:pt x="1977" y="1557"/>
                    <a:pt x="1961" y="1573"/>
                    <a:pt x="1945" y="1581"/>
                  </a:cubicBezTo>
                  <a:cubicBezTo>
                    <a:pt x="1937" y="1581"/>
                    <a:pt x="1937" y="1581"/>
                    <a:pt x="1937" y="1581"/>
                  </a:cubicBezTo>
                  <a:lnTo>
                    <a:pt x="1937" y="1589"/>
                  </a:lnTo>
                  <a:cubicBezTo>
                    <a:pt x="1937" y="1589"/>
                    <a:pt x="1937" y="1597"/>
                    <a:pt x="1937" y="1613"/>
                  </a:cubicBezTo>
                  <a:cubicBezTo>
                    <a:pt x="1937" y="1621"/>
                    <a:pt x="1937" y="1629"/>
                    <a:pt x="1937" y="1629"/>
                  </a:cubicBezTo>
                  <a:lnTo>
                    <a:pt x="1937" y="1629"/>
                  </a:lnTo>
                  <a:lnTo>
                    <a:pt x="1945" y="1621"/>
                  </a:lnTo>
                  <a:cubicBezTo>
                    <a:pt x="1953" y="1621"/>
                    <a:pt x="1961" y="1629"/>
                    <a:pt x="1961" y="1629"/>
                  </a:cubicBezTo>
                  <a:cubicBezTo>
                    <a:pt x="1969" y="1637"/>
                    <a:pt x="1969" y="1637"/>
                    <a:pt x="1969" y="1652"/>
                  </a:cubicBezTo>
                  <a:cubicBezTo>
                    <a:pt x="1969" y="1668"/>
                    <a:pt x="1945" y="1684"/>
                    <a:pt x="1921" y="1692"/>
                  </a:cubicBezTo>
                  <a:cubicBezTo>
                    <a:pt x="1914" y="1692"/>
                    <a:pt x="1906" y="1692"/>
                    <a:pt x="1906" y="1700"/>
                  </a:cubicBezTo>
                  <a:cubicBezTo>
                    <a:pt x="1898" y="1708"/>
                    <a:pt x="1906" y="1716"/>
                    <a:pt x="1906" y="1724"/>
                  </a:cubicBezTo>
                  <a:cubicBezTo>
                    <a:pt x="1914" y="1724"/>
                    <a:pt x="1914" y="1724"/>
                    <a:pt x="1914" y="1732"/>
                  </a:cubicBezTo>
                  <a:lnTo>
                    <a:pt x="1906" y="1739"/>
                  </a:lnTo>
                  <a:cubicBezTo>
                    <a:pt x="1890" y="1755"/>
                    <a:pt x="1882" y="1755"/>
                    <a:pt x="1890" y="1771"/>
                  </a:cubicBezTo>
                  <a:cubicBezTo>
                    <a:pt x="1906" y="1787"/>
                    <a:pt x="1906" y="1795"/>
                    <a:pt x="1906" y="1818"/>
                  </a:cubicBezTo>
                  <a:cubicBezTo>
                    <a:pt x="1906" y="1826"/>
                    <a:pt x="1898" y="1834"/>
                    <a:pt x="1898" y="1842"/>
                  </a:cubicBezTo>
                  <a:lnTo>
                    <a:pt x="1898" y="1842"/>
                  </a:lnTo>
                  <a:cubicBezTo>
                    <a:pt x="1898" y="1882"/>
                    <a:pt x="1898" y="1882"/>
                    <a:pt x="1914" y="1890"/>
                  </a:cubicBezTo>
                  <a:cubicBezTo>
                    <a:pt x="1914" y="1897"/>
                    <a:pt x="1914" y="1897"/>
                    <a:pt x="1914" y="1897"/>
                  </a:cubicBezTo>
                  <a:lnTo>
                    <a:pt x="1914" y="1897"/>
                  </a:lnTo>
                  <a:lnTo>
                    <a:pt x="1914" y="1905"/>
                  </a:lnTo>
                  <a:cubicBezTo>
                    <a:pt x="1906" y="1913"/>
                    <a:pt x="1890" y="1921"/>
                    <a:pt x="1858" y="1921"/>
                  </a:cubicBezTo>
                  <a:cubicBezTo>
                    <a:pt x="1834" y="1921"/>
                    <a:pt x="1795" y="1913"/>
                    <a:pt x="1763" y="1913"/>
                  </a:cubicBezTo>
                  <a:cubicBezTo>
                    <a:pt x="1739" y="1905"/>
                    <a:pt x="1716" y="1905"/>
                    <a:pt x="1708" y="1905"/>
                  </a:cubicBezTo>
                  <a:cubicBezTo>
                    <a:pt x="1700" y="1905"/>
                    <a:pt x="1692" y="1905"/>
                    <a:pt x="1692" y="1905"/>
                  </a:cubicBezTo>
                  <a:cubicBezTo>
                    <a:pt x="1684" y="1913"/>
                    <a:pt x="1684" y="1913"/>
                    <a:pt x="1684" y="1921"/>
                  </a:cubicBezTo>
                  <a:cubicBezTo>
                    <a:pt x="1684" y="1929"/>
                    <a:pt x="1684" y="1945"/>
                    <a:pt x="1700" y="1969"/>
                  </a:cubicBezTo>
                  <a:cubicBezTo>
                    <a:pt x="1716" y="1992"/>
                    <a:pt x="1716" y="2024"/>
                    <a:pt x="1708" y="2056"/>
                  </a:cubicBezTo>
                  <a:cubicBezTo>
                    <a:pt x="1708" y="2063"/>
                    <a:pt x="1708" y="2079"/>
                    <a:pt x="1708" y="2087"/>
                  </a:cubicBezTo>
                  <a:cubicBezTo>
                    <a:pt x="1708" y="2111"/>
                    <a:pt x="1700" y="2119"/>
                    <a:pt x="1684" y="2119"/>
                  </a:cubicBezTo>
                  <a:close/>
                  <a:moveTo>
                    <a:pt x="1605" y="2016"/>
                  </a:moveTo>
                  <a:lnTo>
                    <a:pt x="1605" y="2016"/>
                  </a:lnTo>
                  <a:lnTo>
                    <a:pt x="1605" y="2016"/>
                  </a:lnTo>
                  <a:cubicBezTo>
                    <a:pt x="1605" y="2016"/>
                    <a:pt x="1613" y="2024"/>
                    <a:pt x="1629" y="2048"/>
                  </a:cubicBezTo>
                  <a:cubicBezTo>
                    <a:pt x="1629" y="2056"/>
                    <a:pt x="1629" y="2063"/>
                    <a:pt x="1629" y="2071"/>
                  </a:cubicBezTo>
                  <a:cubicBezTo>
                    <a:pt x="1629" y="2095"/>
                    <a:pt x="1629" y="2111"/>
                    <a:pt x="1653" y="2111"/>
                  </a:cubicBezTo>
                  <a:cubicBezTo>
                    <a:pt x="1653" y="2111"/>
                    <a:pt x="1661" y="2111"/>
                    <a:pt x="1668" y="2111"/>
                  </a:cubicBezTo>
                  <a:cubicBezTo>
                    <a:pt x="1668" y="2111"/>
                    <a:pt x="1676" y="2111"/>
                    <a:pt x="1684" y="2111"/>
                  </a:cubicBezTo>
                  <a:cubicBezTo>
                    <a:pt x="1692" y="2111"/>
                    <a:pt x="1700" y="2111"/>
                    <a:pt x="1700" y="2087"/>
                  </a:cubicBezTo>
                  <a:cubicBezTo>
                    <a:pt x="1700" y="2079"/>
                    <a:pt x="1700" y="2063"/>
                    <a:pt x="1700" y="2048"/>
                  </a:cubicBezTo>
                  <a:cubicBezTo>
                    <a:pt x="1708" y="2024"/>
                    <a:pt x="1708" y="1992"/>
                    <a:pt x="1692" y="1969"/>
                  </a:cubicBezTo>
                  <a:cubicBezTo>
                    <a:pt x="1676" y="1945"/>
                    <a:pt x="1676" y="1929"/>
                    <a:pt x="1676" y="1921"/>
                  </a:cubicBezTo>
                  <a:cubicBezTo>
                    <a:pt x="1676" y="1913"/>
                    <a:pt x="1684" y="1905"/>
                    <a:pt x="1692" y="1897"/>
                  </a:cubicBezTo>
                  <a:cubicBezTo>
                    <a:pt x="1692" y="1897"/>
                    <a:pt x="1700" y="1897"/>
                    <a:pt x="1708" y="1897"/>
                  </a:cubicBezTo>
                  <a:cubicBezTo>
                    <a:pt x="1716" y="1897"/>
                    <a:pt x="1739" y="1897"/>
                    <a:pt x="1763" y="1905"/>
                  </a:cubicBezTo>
                  <a:cubicBezTo>
                    <a:pt x="1795" y="1913"/>
                    <a:pt x="1834" y="1913"/>
                    <a:pt x="1858" y="1913"/>
                  </a:cubicBezTo>
                  <a:cubicBezTo>
                    <a:pt x="1882" y="1913"/>
                    <a:pt x="1898" y="1913"/>
                    <a:pt x="1906" y="1905"/>
                  </a:cubicBezTo>
                  <a:cubicBezTo>
                    <a:pt x="1906" y="1897"/>
                    <a:pt x="1906" y="1897"/>
                    <a:pt x="1906" y="1897"/>
                  </a:cubicBezTo>
                  <a:cubicBezTo>
                    <a:pt x="1890" y="1882"/>
                    <a:pt x="1890" y="1874"/>
                    <a:pt x="1890" y="1842"/>
                  </a:cubicBezTo>
                  <a:lnTo>
                    <a:pt x="1890" y="1842"/>
                  </a:lnTo>
                  <a:cubicBezTo>
                    <a:pt x="1890" y="1826"/>
                    <a:pt x="1898" y="1826"/>
                    <a:pt x="1898" y="1818"/>
                  </a:cubicBezTo>
                  <a:cubicBezTo>
                    <a:pt x="1898" y="1795"/>
                    <a:pt x="1898" y="1795"/>
                    <a:pt x="1890" y="1771"/>
                  </a:cubicBezTo>
                  <a:cubicBezTo>
                    <a:pt x="1874" y="1755"/>
                    <a:pt x="1890" y="1747"/>
                    <a:pt x="1898" y="1739"/>
                  </a:cubicBezTo>
                  <a:cubicBezTo>
                    <a:pt x="1898" y="1732"/>
                    <a:pt x="1906" y="1732"/>
                    <a:pt x="1906" y="1732"/>
                  </a:cubicBezTo>
                  <a:cubicBezTo>
                    <a:pt x="1906" y="1724"/>
                    <a:pt x="1906" y="1724"/>
                    <a:pt x="1906" y="1724"/>
                  </a:cubicBezTo>
                  <a:cubicBezTo>
                    <a:pt x="1898" y="1716"/>
                    <a:pt x="1890" y="1708"/>
                    <a:pt x="1898" y="1700"/>
                  </a:cubicBezTo>
                  <a:cubicBezTo>
                    <a:pt x="1898" y="1692"/>
                    <a:pt x="1906" y="1684"/>
                    <a:pt x="1921" y="1684"/>
                  </a:cubicBezTo>
                  <a:cubicBezTo>
                    <a:pt x="1945" y="1676"/>
                    <a:pt x="1961" y="1660"/>
                    <a:pt x="1961" y="1645"/>
                  </a:cubicBezTo>
                  <a:lnTo>
                    <a:pt x="1961" y="1637"/>
                  </a:lnTo>
                  <a:cubicBezTo>
                    <a:pt x="1953" y="1629"/>
                    <a:pt x="1945" y="1629"/>
                    <a:pt x="1937" y="1637"/>
                  </a:cubicBezTo>
                  <a:cubicBezTo>
                    <a:pt x="1937" y="1637"/>
                    <a:pt x="1937" y="1637"/>
                    <a:pt x="1929" y="1637"/>
                  </a:cubicBezTo>
                  <a:cubicBezTo>
                    <a:pt x="1929" y="1637"/>
                    <a:pt x="1929" y="1637"/>
                    <a:pt x="1929" y="1629"/>
                  </a:cubicBezTo>
                  <a:cubicBezTo>
                    <a:pt x="1929" y="1629"/>
                    <a:pt x="1929" y="1621"/>
                    <a:pt x="1929" y="1613"/>
                  </a:cubicBezTo>
                  <a:cubicBezTo>
                    <a:pt x="1929" y="1597"/>
                    <a:pt x="1929" y="1597"/>
                    <a:pt x="1929" y="1589"/>
                  </a:cubicBezTo>
                  <a:cubicBezTo>
                    <a:pt x="1929" y="1581"/>
                    <a:pt x="1929" y="1581"/>
                    <a:pt x="1937" y="1573"/>
                  </a:cubicBezTo>
                  <a:cubicBezTo>
                    <a:pt x="1953" y="1566"/>
                    <a:pt x="1969" y="1557"/>
                    <a:pt x="1977" y="1550"/>
                  </a:cubicBezTo>
                  <a:cubicBezTo>
                    <a:pt x="1977" y="1542"/>
                    <a:pt x="1977" y="1542"/>
                    <a:pt x="1969" y="1534"/>
                  </a:cubicBezTo>
                  <a:cubicBezTo>
                    <a:pt x="1961" y="1526"/>
                    <a:pt x="1953" y="1526"/>
                    <a:pt x="1945" y="1518"/>
                  </a:cubicBezTo>
                  <a:cubicBezTo>
                    <a:pt x="1937" y="1518"/>
                    <a:pt x="1937" y="1518"/>
                    <a:pt x="1937" y="1518"/>
                  </a:cubicBezTo>
                  <a:cubicBezTo>
                    <a:pt x="1929" y="1518"/>
                    <a:pt x="1921" y="1510"/>
                    <a:pt x="1921" y="1502"/>
                  </a:cubicBezTo>
                  <a:cubicBezTo>
                    <a:pt x="1921" y="1502"/>
                    <a:pt x="1921" y="1494"/>
                    <a:pt x="1937" y="1486"/>
                  </a:cubicBezTo>
                  <a:cubicBezTo>
                    <a:pt x="1937" y="1479"/>
                    <a:pt x="1945" y="1479"/>
                    <a:pt x="1953" y="1479"/>
                  </a:cubicBezTo>
                  <a:cubicBezTo>
                    <a:pt x="1961" y="1479"/>
                    <a:pt x="1969" y="1479"/>
                    <a:pt x="1977" y="1463"/>
                  </a:cubicBezTo>
                  <a:cubicBezTo>
                    <a:pt x="1977" y="1455"/>
                    <a:pt x="1977" y="1447"/>
                    <a:pt x="1977" y="1439"/>
                  </a:cubicBezTo>
                  <a:cubicBezTo>
                    <a:pt x="1977" y="1439"/>
                    <a:pt x="1969" y="1439"/>
                    <a:pt x="1961" y="1439"/>
                  </a:cubicBezTo>
                  <a:cubicBezTo>
                    <a:pt x="1961" y="1439"/>
                    <a:pt x="1961" y="1439"/>
                    <a:pt x="1953" y="1439"/>
                  </a:cubicBezTo>
                  <a:lnTo>
                    <a:pt x="1945" y="1439"/>
                  </a:lnTo>
                  <a:cubicBezTo>
                    <a:pt x="1945" y="1439"/>
                    <a:pt x="1937" y="1439"/>
                    <a:pt x="1937" y="1431"/>
                  </a:cubicBezTo>
                  <a:cubicBezTo>
                    <a:pt x="1937" y="1431"/>
                    <a:pt x="1937" y="1423"/>
                    <a:pt x="1945" y="1423"/>
                  </a:cubicBezTo>
                  <a:cubicBezTo>
                    <a:pt x="1953" y="1415"/>
                    <a:pt x="1961" y="1415"/>
                    <a:pt x="1969" y="1407"/>
                  </a:cubicBezTo>
                  <a:cubicBezTo>
                    <a:pt x="1977" y="1407"/>
                    <a:pt x="1985" y="1407"/>
                    <a:pt x="1992" y="1399"/>
                  </a:cubicBezTo>
                  <a:lnTo>
                    <a:pt x="1992" y="1392"/>
                  </a:lnTo>
                  <a:cubicBezTo>
                    <a:pt x="2001" y="1384"/>
                    <a:pt x="2008" y="1376"/>
                    <a:pt x="2008" y="1376"/>
                  </a:cubicBezTo>
                  <a:cubicBezTo>
                    <a:pt x="2008" y="1368"/>
                    <a:pt x="2001" y="1368"/>
                    <a:pt x="1992" y="1368"/>
                  </a:cubicBezTo>
                  <a:cubicBezTo>
                    <a:pt x="1985" y="1360"/>
                    <a:pt x="1977" y="1360"/>
                    <a:pt x="1969" y="1360"/>
                  </a:cubicBezTo>
                  <a:cubicBezTo>
                    <a:pt x="1961" y="1352"/>
                    <a:pt x="1953" y="1352"/>
                    <a:pt x="1953" y="1352"/>
                  </a:cubicBezTo>
                  <a:cubicBezTo>
                    <a:pt x="1953" y="1344"/>
                    <a:pt x="1961" y="1344"/>
                    <a:pt x="1961" y="1344"/>
                  </a:cubicBezTo>
                  <a:cubicBezTo>
                    <a:pt x="1969" y="1336"/>
                    <a:pt x="1992" y="1328"/>
                    <a:pt x="2008" y="1328"/>
                  </a:cubicBezTo>
                  <a:cubicBezTo>
                    <a:pt x="2008" y="1328"/>
                    <a:pt x="2008" y="1328"/>
                    <a:pt x="2016" y="1328"/>
                  </a:cubicBezTo>
                  <a:cubicBezTo>
                    <a:pt x="2024" y="1328"/>
                    <a:pt x="2024" y="1328"/>
                    <a:pt x="2032" y="1328"/>
                  </a:cubicBezTo>
                  <a:lnTo>
                    <a:pt x="2032" y="1328"/>
                  </a:lnTo>
                  <a:lnTo>
                    <a:pt x="2032" y="1328"/>
                  </a:lnTo>
                  <a:cubicBezTo>
                    <a:pt x="2024" y="1313"/>
                    <a:pt x="2016" y="1305"/>
                    <a:pt x="2016" y="1297"/>
                  </a:cubicBezTo>
                  <a:cubicBezTo>
                    <a:pt x="2024" y="1297"/>
                    <a:pt x="2024" y="1289"/>
                    <a:pt x="2032" y="1289"/>
                  </a:cubicBezTo>
                  <a:cubicBezTo>
                    <a:pt x="2040" y="1289"/>
                    <a:pt x="2040" y="1289"/>
                    <a:pt x="2040" y="1289"/>
                  </a:cubicBezTo>
                  <a:cubicBezTo>
                    <a:pt x="2048" y="1289"/>
                    <a:pt x="2056" y="1289"/>
                    <a:pt x="2056" y="1289"/>
                  </a:cubicBezTo>
                  <a:lnTo>
                    <a:pt x="2056" y="1289"/>
                  </a:lnTo>
                  <a:cubicBezTo>
                    <a:pt x="2056" y="1281"/>
                    <a:pt x="2064" y="1281"/>
                    <a:pt x="2072" y="1281"/>
                  </a:cubicBezTo>
                  <a:cubicBezTo>
                    <a:pt x="2079" y="1273"/>
                    <a:pt x="2087" y="1273"/>
                    <a:pt x="2087" y="1265"/>
                  </a:cubicBezTo>
                  <a:lnTo>
                    <a:pt x="2087" y="1265"/>
                  </a:lnTo>
                  <a:cubicBezTo>
                    <a:pt x="2079" y="1257"/>
                    <a:pt x="2072" y="1257"/>
                    <a:pt x="2072" y="1257"/>
                  </a:cubicBezTo>
                  <a:cubicBezTo>
                    <a:pt x="2064" y="1249"/>
                    <a:pt x="2064" y="1249"/>
                    <a:pt x="2056" y="1249"/>
                  </a:cubicBezTo>
                  <a:lnTo>
                    <a:pt x="2056" y="1249"/>
                  </a:lnTo>
                  <a:cubicBezTo>
                    <a:pt x="2024" y="1249"/>
                    <a:pt x="1953" y="1249"/>
                    <a:pt x="1929" y="1233"/>
                  </a:cubicBezTo>
                  <a:cubicBezTo>
                    <a:pt x="1906" y="1218"/>
                    <a:pt x="1906" y="1194"/>
                    <a:pt x="1914" y="1170"/>
                  </a:cubicBezTo>
                  <a:cubicBezTo>
                    <a:pt x="1921" y="1155"/>
                    <a:pt x="1921" y="1146"/>
                    <a:pt x="1914" y="1139"/>
                  </a:cubicBezTo>
                  <a:cubicBezTo>
                    <a:pt x="1906" y="1131"/>
                    <a:pt x="1890" y="1107"/>
                    <a:pt x="1874" y="1091"/>
                  </a:cubicBezTo>
                  <a:cubicBezTo>
                    <a:pt x="1866" y="1075"/>
                    <a:pt x="1866" y="1067"/>
                    <a:pt x="1858" y="1060"/>
                  </a:cubicBezTo>
                  <a:cubicBezTo>
                    <a:pt x="1842" y="1044"/>
                    <a:pt x="1834" y="1036"/>
                    <a:pt x="1819" y="1028"/>
                  </a:cubicBezTo>
                  <a:cubicBezTo>
                    <a:pt x="1811" y="1028"/>
                    <a:pt x="1803" y="1020"/>
                    <a:pt x="1795" y="1020"/>
                  </a:cubicBezTo>
                  <a:cubicBezTo>
                    <a:pt x="1771" y="1004"/>
                    <a:pt x="1779" y="980"/>
                    <a:pt x="1779" y="957"/>
                  </a:cubicBezTo>
                  <a:cubicBezTo>
                    <a:pt x="1779" y="949"/>
                    <a:pt x="1779" y="941"/>
                    <a:pt x="1779" y="933"/>
                  </a:cubicBezTo>
                  <a:cubicBezTo>
                    <a:pt x="1771" y="917"/>
                    <a:pt x="1724" y="854"/>
                    <a:pt x="1700" y="830"/>
                  </a:cubicBezTo>
                  <a:cubicBezTo>
                    <a:pt x="1692" y="830"/>
                    <a:pt x="1692" y="830"/>
                    <a:pt x="1684" y="822"/>
                  </a:cubicBezTo>
                  <a:cubicBezTo>
                    <a:pt x="1661" y="807"/>
                    <a:pt x="1637" y="791"/>
                    <a:pt x="1597" y="759"/>
                  </a:cubicBezTo>
                  <a:cubicBezTo>
                    <a:pt x="1558" y="728"/>
                    <a:pt x="1550" y="704"/>
                    <a:pt x="1542" y="688"/>
                  </a:cubicBezTo>
                  <a:cubicBezTo>
                    <a:pt x="1534" y="680"/>
                    <a:pt x="1534" y="672"/>
                    <a:pt x="1526" y="656"/>
                  </a:cubicBezTo>
                  <a:cubicBezTo>
                    <a:pt x="1502" y="633"/>
                    <a:pt x="1479" y="625"/>
                    <a:pt x="1447" y="617"/>
                  </a:cubicBezTo>
                  <a:cubicBezTo>
                    <a:pt x="1415" y="601"/>
                    <a:pt x="1392" y="593"/>
                    <a:pt x="1360" y="546"/>
                  </a:cubicBezTo>
                  <a:cubicBezTo>
                    <a:pt x="1328" y="506"/>
                    <a:pt x="1313" y="498"/>
                    <a:pt x="1265" y="482"/>
                  </a:cubicBezTo>
                  <a:cubicBezTo>
                    <a:pt x="1210" y="459"/>
                    <a:pt x="1162" y="388"/>
                    <a:pt x="1123" y="324"/>
                  </a:cubicBezTo>
                  <a:cubicBezTo>
                    <a:pt x="1115" y="316"/>
                    <a:pt x="1115" y="301"/>
                    <a:pt x="1107" y="293"/>
                  </a:cubicBezTo>
                  <a:cubicBezTo>
                    <a:pt x="1091" y="261"/>
                    <a:pt x="1084" y="245"/>
                    <a:pt x="1068" y="245"/>
                  </a:cubicBezTo>
                  <a:cubicBezTo>
                    <a:pt x="1060" y="245"/>
                    <a:pt x="1052" y="245"/>
                    <a:pt x="1044" y="253"/>
                  </a:cubicBezTo>
                  <a:cubicBezTo>
                    <a:pt x="1036" y="253"/>
                    <a:pt x="1028" y="253"/>
                    <a:pt x="1020" y="253"/>
                  </a:cubicBezTo>
                  <a:cubicBezTo>
                    <a:pt x="1012" y="253"/>
                    <a:pt x="1004" y="253"/>
                    <a:pt x="1004" y="245"/>
                  </a:cubicBezTo>
                  <a:cubicBezTo>
                    <a:pt x="989" y="229"/>
                    <a:pt x="949" y="198"/>
                    <a:pt x="925" y="182"/>
                  </a:cubicBezTo>
                  <a:cubicBezTo>
                    <a:pt x="917" y="182"/>
                    <a:pt x="917" y="182"/>
                    <a:pt x="909" y="174"/>
                  </a:cubicBezTo>
                  <a:cubicBezTo>
                    <a:pt x="894" y="166"/>
                    <a:pt x="902" y="135"/>
                    <a:pt x="902" y="103"/>
                  </a:cubicBezTo>
                  <a:cubicBezTo>
                    <a:pt x="902" y="95"/>
                    <a:pt x="902" y="95"/>
                    <a:pt x="902" y="95"/>
                  </a:cubicBezTo>
                  <a:cubicBezTo>
                    <a:pt x="902" y="63"/>
                    <a:pt x="941" y="48"/>
                    <a:pt x="957" y="32"/>
                  </a:cubicBezTo>
                  <a:cubicBezTo>
                    <a:pt x="965" y="24"/>
                    <a:pt x="965" y="24"/>
                    <a:pt x="965" y="24"/>
                  </a:cubicBezTo>
                  <a:cubicBezTo>
                    <a:pt x="973" y="24"/>
                    <a:pt x="973" y="24"/>
                    <a:pt x="973" y="8"/>
                  </a:cubicBezTo>
                  <a:cubicBezTo>
                    <a:pt x="965" y="16"/>
                    <a:pt x="949" y="16"/>
                    <a:pt x="941" y="16"/>
                  </a:cubicBezTo>
                  <a:cubicBezTo>
                    <a:pt x="917" y="16"/>
                    <a:pt x="799" y="32"/>
                    <a:pt x="617" y="48"/>
                  </a:cubicBezTo>
                  <a:cubicBezTo>
                    <a:pt x="451" y="71"/>
                    <a:pt x="245" y="95"/>
                    <a:pt x="8" y="119"/>
                  </a:cubicBezTo>
                  <a:cubicBezTo>
                    <a:pt x="372" y="1241"/>
                    <a:pt x="372" y="1241"/>
                    <a:pt x="372" y="1241"/>
                  </a:cubicBezTo>
                  <a:cubicBezTo>
                    <a:pt x="372" y="1241"/>
                    <a:pt x="396" y="1249"/>
                    <a:pt x="411" y="1265"/>
                  </a:cubicBezTo>
                  <a:cubicBezTo>
                    <a:pt x="419" y="1273"/>
                    <a:pt x="419" y="1281"/>
                    <a:pt x="419" y="1289"/>
                  </a:cubicBezTo>
                  <a:cubicBezTo>
                    <a:pt x="419" y="1297"/>
                    <a:pt x="411" y="1313"/>
                    <a:pt x="419" y="1320"/>
                  </a:cubicBezTo>
                  <a:cubicBezTo>
                    <a:pt x="419" y="1336"/>
                    <a:pt x="427" y="1344"/>
                    <a:pt x="435" y="1344"/>
                  </a:cubicBezTo>
                  <a:cubicBezTo>
                    <a:pt x="435" y="1352"/>
                    <a:pt x="443" y="1352"/>
                    <a:pt x="443" y="1368"/>
                  </a:cubicBezTo>
                  <a:cubicBezTo>
                    <a:pt x="443" y="1392"/>
                    <a:pt x="435" y="1407"/>
                    <a:pt x="419" y="1415"/>
                  </a:cubicBezTo>
                  <a:cubicBezTo>
                    <a:pt x="411" y="1423"/>
                    <a:pt x="411" y="1423"/>
                    <a:pt x="411" y="1423"/>
                  </a:cubicBezTo>
                  <a:cubicBezTo>
                    <a:pt x="404" y="1431"/>
                    <a:pt x="388" y="1431"/>
                    <a:pt x="388" y="1439"/>
                  </a:cubicBezTo>
                  <a:cubicBezTo>
                    <a:pt x="388" y="1447"/>
                    <a:pt x="388" y="1447"/>
                    <a:pt x="396" y="1455"/>
                  </a:cubicBezTo>
                  <a:cubicBezTo>
                    <a:pt x="404" y="1471"/>
                    <a:pt x="411" y="1518"/>
                    <a:pt x="396" y="1534"/>
                  </a:cubicBezTo>
                  <a:cubicBezTo>
                    <a:pt x="380" y="1542"/>
                    <a:pt x="364" y="1605"/>
                    <a:pt x="380" y="1621"/>
                  </a:cubicBezTo>
                  <a:lnTo>
                    <a:pt x="388" y="1629"/>
                  </a:lnTo>
                  <a:cubicBezTo>
                    <a:pt x="404" y="1645"/>
                    <a:pt x="427" y="1676"/>
                    <a:pt x="427" y="1700"/>
                  </a:cubicBezTo>
                  <a:cubicBezTo>
                    <a:pt x="427" y="1716"/>
                    <a:pt x="427" y="1739"/>
                    <a:pt x="427" y="1771"/>
                  </a:cubicBezTo>
                  <a:cubicBezTo>
                    <a:pt x="419" y="1803"/>
                    <a:pt x="411" y="1834"/>
                    <a:pt x="419" y="1850"/>
                  </a:cubicBezTo>
                  <a:cubicBezTo>
                    <a:pt x="419" y="1858"/>
                    <a:pt x="427" y="1874"/>
                    <a:pt x="435" y="1890"/>
                  </a:cubicBezTo>
                  <a:cubicBezTo>
                    <a:pt x="451" y="1921"/>
                    <a:pt x="467" y="1961"/>
                    <a:pt x="467" y="1977"/>
                  </a:cubicBezTo>
                  <a:cubicBezTo>
                    <a:pt x="506" y="2032"/>
                    <a:pt x="546" y="2095"/>
                    <a:pt x="554" y="2103"/>
                  </a:cubicBezTo>
                  <a:cubicBezTo>
                    <a:pt x="569" y="2103"/>
                    <a:pt x="1589" y="2016"/>
                    <a:pt x="1605" y="201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66" name="Freeform 412"/>
            <p:cNvSpPr>
              <a:spLocks noChangeArrowheads="1"/>
            </p:cNvSpPr>
            <p:nvPr/>
          </p:nvSpPr>
          <p:spPr bwMode="auto">
            <a:xfrm>
              <a:off x="19109002" y="7891597"/>
              <a:ext cx="758412" cy="1240828"/>
            </a:xfrm>
            <a:custGeom>
              <a:avLst/>
              <a:gdLst>
                <a:gd name="T0" fmla="*/ 1399 w 1440"/>
                <a:gd name="T1" fmla="*/ 1581 h 2357"/>
                <a:gd name="T2" fmla="*/ 1399 w 1440"/>
                <a:gd name="T3" fmla="*/ 1581 h 2357"/>
                <a:gd name="T4" fmla="*/ 1344 w 1440"/>
                <a:gd name="T5" fmla="*/ 1502 h 2357"/>
                <a:gd name="T6" fmla="*/ 1360 w 1440"/>
                <a:gd name="T7" fmla="*/ 1407 h 2357"/>
                <a:gd name="T8" fmla="*/ 1360 w 1440"/>
                <a:gd name="T9" fmla="*/ 1336 h 2357"/>
                <a:gd name="T10" fmla="*/ 1383 w 1440"/>
                <a:gd name="T11" fmla="*/ 1296 h 2357"/>
                <a:gd name="T12" fmla="*/ 1415 w 1440"/>
                <a:gd name="T13" fmla="*/ 1249 h 2357"/>
                <a:gd name="T14" fmla="*/ 1383 w 1440"/>
                <a:gd name="T15" fmla="*/ 1209 h 2357"/>
                <a:gd name="T16" fmla="*/ 1376 w 1440"/>
                <a:gd name="T17" fmla="*/ 1146 h 2357"/>
                <a:gd name="T18" fmla="*/ 1336 w 1440"/>
                <a:gd name="T19" fmla="*/ 1130 h 2357"/>
                <a:gd name="T20" fmla="*/ 980 w 1440"/>
                <a:gd name="T21" fmla="*/ 0 h 2357"/>
                <a:gd name="T22" fmla="*/ 0 w 1440"/>
                <a:gd name="T23" fmla="*/ 95 h 2357"/>
                <a:gd name="T24" fmla="*/ 24 w 1440"/>
                <a:gd name="T25" fmla="*/ 134 h 2357"/>
                <a:gd name="T26" fmla="*/ 40 w 1440"/>
                <a:gd name="T27" fmla="*/ 182 h 2357"/>
                <a:gd name="T28" fmla="*/ 24 w 1440"/>
                <a:gd name="T29" fmla="*/ 1636 h 2357"/>
                <a:gd name="T30" fmla="*/ 111 w 1440"/>
                <a:gd name="T31" fmla="*/ 2300 h 2357"/>
                <a:gd name="T32" fmla="*/ 190 w 1440"/>
                <a:gd name="T33" fmla="*/ 2292 h 2357"/>
                <a:gd name="T34" fmla="*/ 229 w 1440"/>
                <a:gd name="T35" fmla="*/ 2261 h 2357"/>
                <a:gd name="T36" fmla="*/ 245 w 1440"/>
                <a:gd name="T37" fmla="*/ 2134 h 2357"/>
                <a:gd name="T38" fmla="*/ 308 w 1440"/>
                <a:gd name="T39" fmla="*/ 2166 h 2357"/>
                <a:gd name="T40" fmla="*/ 285 w 1440"/>
                <a:gd name="T41" fmla="*/ 2229 h 2357"/>
                <a:gd name="T42" fmla="*/ 356 w 1440"/>
                <a:gd name="T43" fmla="*/ 2284 h 2357"/>
                <a:gd name="T44" fmla="*/ 332 w 1440"/>
                <a:gd name="T45" fmla="*/ 2324 h 2357"/>
                <a:gd name="T46" fmla="*/ 277 w 1440"/>
                <a:gd name="T47" fmla="*/ 2348 h 2357"/>
                <a:gd name="T48" fmla="*/ 371 w 1440"/>
                <a:gd name="T49" fmla="*/ 2340 h 2357"/>
                <a:gd name="T50" fmla="*/ 443 w 1440"/>
                <a:gd name="T51" fmla="*/ 2316 h 2357"/>
                <a:gd name="T52" fmla="*/ 474 w 1440"/>
                <a:gd name="T53" fmla="*/ 2277 h 2357"/>
                <a:gd name="T54" fmla="*/ 490 w 1440"/>
                <a:gd name="T55" fmla="*/ 2292 h 2357"/>
                <a:gd name="T56" fmla="*/ 514 w 1440"/>
                <a:gd name="T57" fmla="*/ 2229 h 2357"/>
                <a:gd name="T58" fmla="*/ 490 w 1440"/>
                <a:gd name="T59" fmla="*/ 2158 h 2357"/>
                <a:gd name="T60" fmla="*/ 482 w 1440"/>
                <a:gd name="T61" fmla="*/ 2095 h 2357"/>
                <a:gd name="T62" fmla="*/ 411 w 1440"/>
                <a:gd name="T63" fmla="*/ 2008 h 2357"/>
                <a:gd name="T64" fmla="*/ 1439 w 1440"/>
                <a:gd name="T65" fmla="*/ 1858 h 2357"/>
                <a:gd name="T66" fmla="*/ 1383 w 1440"/>
                <a:gd name="T67" fmla="*/ 1731 h 2357"/>
                <a:gd name="T68" fmla="*/ 1399 w 1440"/>
                <a:gd name="T69" fmla="*/ 1581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0" h="2357">
                  <a:moveTo>
                    <a:pt x="1399" y="1581"/>
                  </a:moveTo>
                  <a:lnTo>
                    <a:pt x="1399" y="1581"/>
                  </a:lnTo>
                  <a:cubicBezTo>
                    <a:pt x="1399" y="1549"/>
                    <a:pt x="1360" y="1518"/>
                    <a:pt x="1344" y="1502"/>
                  </a:cubicBezTo>
                  <a:cubicBezTo>
                    <a:pt x="1336" y="1486"/>
                    <a:pt x="1344" y="1423"/>
                    <a:pt x="1360" y="1407"/>
                  </a:cubicBezTo>
                  <a:cubicBezTo>
                    <a:pt x="1376" y="1391"/>
                    <a:pt x="1376" y="1352"/>
                    <a:pt x="1360" y="1336"/>
                  </a:cubicBezTo>
                  <a:cubicBezTo>
                    <a:pt x="1352" y="1320"/>
                    <a:pt x="1368" y="1304"/>
                    <a:pt x="1383" y="1296"/>
                  </a:cubicBezTo>
                  <a:cubicBezTo>
                    <a:pt x="1407" y="1288"/>
                    <a:pt x="1415" y="1273"/>
                    <a:pt x="1415" y="1249"/>
                  </a:cubicBezTo>
                  <a:cubicBezTo>
                    <a:pt x="1415" y="1225"/>
                    <a:pt x="1399" y="1233"/>
                    <a:pt x="1383" y="1209"/>
                  </a:cubicBezTo>
                  <a:cubicBezTo>
                    <a:pt x="1376" y="1178"/>
                    <a:pt x="1391" y="1154"/>
                    <a:pt x="1376" y="1146"/>
                  </a:cubicBezTo>
                  <a:cubicBezTo>
                    <a:pt x="1368" y="1138"/>
                    <a:pt x="1336" y="1130"/>
                    <a:pt x="1336" y="1130"/>
                  </a:cubicBezTo>
                  <a:cubicBezTo>
                    <a:pt x="980" y="0"/>
                    <a:pt x="980" y="0"/>
                    <a:pt x="980" y="0"/>
                  </a:cubicBezTo>
                  <a:cubicBezTo>
                    <a:pt x="672" y="31"/>
                    <a:pt x="324" y="71"/>
                    <a:pt x="0" y="95"/>
                  </a:cubicBezTo>
                  <a:cubicBezTo>
                    <a:pt x="8" y="110"/>
                    <a:pt x="16" y="126"/>
                    <a:pt x="24" y="134"/>
                  </a:cubicBezTo>
                  <a:cubicBezTo>
                    <a:pt x="55" y="158"/>
                    <a:pt x="40" y="166"/>
                    <a:pt x="40" y="182"/>
                  </a:cubicBezTo>
                  <a:cubicBezTo>
                    <a:pt x="40" y="197"/>
                    <a:pt x="24" y="1636"/>
                    <a:pt x="24" y="1636"/>
                  </a:cubicBezTo>
                  <a:cubicBezTo>
                    <a:pt x="111" y="2300"/>
                    <a:pt x="111" y="2300"/>
                    <a:pt x="111" y="2300"/>
                  </a:cubicBezTo>
                  <a:cubicBezTo>
                    <a:pt x="134" y="2292"/>
                    <a:pt x="158" y="2284"/>
                    <a:pt x="190" y="2292"/>
                  </a:cubicBezTo>
                  <a:cubicBezTo>
                    <a:pt x="237" y="2300"/>
                    <a:pt x="229" y="2300"/>
                    <a:pt x="229" y="2261"/>
                  </a:cubicBezTo>
                  <a:cubicBezTo>
                    <a:pt x="229" y="2229"/>
                    <a:pt x="221" y="2142"/>
                    <a:pt x="245" y="2134"/>
                  </a:cubicBezTo>
                  <a:cubicBezTo>
                    <a:pt x="269" y="2118"/>
                    <a:pt x="316" y="2134"/>
                    <a:pt x="308" y="2166"/>
                  </a:cubicBezTo>
                  <a:cubicBezTo>
                    <a:pt x="300" y="2197"/>
                    <a:pt x="269" y="2205"/>
                    <a:pt x="285" y="2229"/>
                  </a:cubicBezTo>
                  <a:cubicBezTo>
                    <a:pt x="308" y="2253"/>
                    <a:pt x="356" y="2253"/>
                    <a:pt x="356" y="2284"/>
                  </a:cubicBezTo>
                  <a:cubicBezTo>
                    <a:pt x="356" y="2308"/>
                    <a:pt x="380" y="2316"/>
                    <a:pt x="332" y="2324"/>
                  </a:cubicBezTo>
                  <a:cubicBezTo>
                    <a:pt x="293" y="2332"/>
                    <a:pt x="253" y="2340"/>
                    <a:pt x="277" y="2348"/>
                  </a:cubicBezTo>
                  <a:cubicBezTo>
                    <a:pt x="308" y="2356"/>
                    <a:pt x="324" y="2348"/>
                    <a:pt x="371" y="2340"/>
                  </a:cubicBezTo>
                  <a:cubicBezTo>
                    <a:pt x="411" y="2332"/>
                    <a:pt x="427" y="2348"/>
                    <a:pt x="443" y="2316"/>
                  </a:cubicBezTo>
                  <a:cubicBezTo>
                    <a:pt x="458" y="2277"/>
                    <a:pt x="458" y="2261"/>
                    <a:pt x="474" y="2277"/>
                  </a:cubicBezTo>
                  <a:cubicBezTo>
                    <a:pt x="482" y="2284"/>
                    <a:pt x="490" y="2284"/>
                    <a:pt x="490" y="2292"/>
                  </a:cubicBezTo>
                  <a:cubicBezTo>
                    <a:pt x="506" y="2269"/>
                    <a:pt x="522" y="2237"/>
                    <a:pt x="514" y="2229"/>
                  </a:cubicBezTo>
                  <a:cubicBezTo>
                    <a:pt x="514" y="2213"/>
                    <a:pt x="482" y="2182"/>
                    <a:pt x="490" y="2158"/>
                  </a:cubicBezTo>
                  <a:cubicBezTo>
                    <a:pt x="498" y="2134"/>
                    <a:pt x="514" y="2118"/>
                    <a:pt x="482" y="2095"/>
                  </a:cubicBezTo>
                  <a:cubicBezTo>
                    <a:pt x="451" y="2071"/>
                    <a:pt x="387" y="2031"/>
                    <a:pt x="411" y="2008"/>
                  </a:cubicBezTo>
                  <a:cubicBezTo>
                    <a:pt x="427" y="1976"/>
                    <a:pt x="1439" y="1858"/>
                    <a:pt x="1439" y="1858"/>
                  </a:cubicBezTo>
                  <a:cubicBezTo>
                    <a:pt x="1439" y="1834"/>
                    <a:pt x="1391" y="1747"/>
                    <a:pt x="1383" y="1731"/>
                  </a:cubicBezTo>
                  <a:cubicBezTo>
                    <a:pt x="1383" y="1707"/>
                    <a:pt x="1399" y="1620"/>
                    <a:pt x="1399" y="158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67" name="Freeform 413"/>
            <p:cNvSpPr>
              <a:spLocks noChangeArrowheads="1"/>
            </p:cNvSpPr>
            <p:nvPr/>
          </p:nvSpPr>
          <p:spPr bwMode="auto">
            <a:xfrm>
              <a:off x="19104364" y="7886959"/>
              <a:ext cx="760732" cy="1243148"/>
            </a:xfrm>
            <a:custGeom>
              <a:avLst/>
              <a:gdLst>
                <a:gd name="T0" fmla="*/ 285 w 1448"/>
                <a:gd name="T1" fmla="*/ 2364 h 2365"/>
                <a:gd name="T2" fmla="*/ 364 w 1448"/>
                <a:gd name="T3" fmla="*/ 2324 h 2365"/>
                <a:gd name="T4" fmla="*/ 324 w 1448"/>
                <a:gd name="T5" fmla="*/ 2261 h 2365"/>
                <a:gd name="T6" fmla="*/ 316 w 1448"/>
                <a:gd name="T7" fmla="*/ 2174 h 2365"/>
                <a:gd name="T8" fmla="*/ 253 w 1448"/>
                <a:gd name="T9" fmla="*/ 2142 h 2365"/>
                <a:gd name="T10" fmla="*/ 245 w 1448"/>
                <a:gd name="T11" fmla="*/ 2285 h 2365"/>
                <a:gd name="T12" fmla="*/ 166 w 1448"/>
                <a:gd name="T13" fmla="*/ 2300 h 2365"/>
                <a:gd name="T14" fmla="*/ 111 w 1448"/>
                <a:gd name="T15" fmla="*/ 2308 h 2365"/>
                <a:gd name="T16" fmla="*/ 48 w 1448"/>
                <a:gd name="T17" fmla="*/ 182 h 2365"/>
                <a:gd name="T18" fmla="*/ 0 w 1448"/>
                <a:gd name="T19" fmla="*/ 103 h 2365"/>
                <a:gd name="T20" fmla="*/ 988 w 1448"/>
                <a:gd name="T21" fmla="*/ 0 h 2365"/>
                <a:gd name="T22" fmla="*/ 1399 w 1448"/>
                <a:gd name="T23" fmla="*/ 1178 h 2365"/>
                <a:gd name="T24" fmla="*/ 1423 w 1448"/>
                <a:gd name="T25" fmla="*/ 1257 h 2365"/>
                <a:gd name="T26" fmla="*/ 1368 w 1448"/>
                <a:gd name="T27" fmla="*/ 1328 h 2365"/>
                <a:gd name="T28" fmla="*/ 1360 w 1448"/>
                <a:gd name="T29" fmla="*/ 1510 h 2365"/>
                <a:gd name="T30" fmla="*/ 1407 w 1448"/>
                <a:gd name="T31" fmla="*/ 1660 h 2365"/>
                <a:gd name="T32" fmla="*/ 1447 w 1448"/>
                <a:gd name="T33" fmla="*/ 1866 h 2365"/>
                <a:gd name="T34" fmla="*/ 419 w 1448"/>
                <a:gd name="T35" fmla="*/ 2016 h 2365"/>
                <a:gd name="T36" fmla="*/ 490 w 1448"/>
                <a:gd name="T37" fmla="*/ 2103 h 2365"/>
                <a:gd name="T38" fmla="*/ 514 w 1448"/>
                <a:gd name="T39" fmla="*/ 2205 h 2365"/>
                <a:gd name="T40" fmla="*/ 498 w 1448"/>
                <a:gd name="T41" fmla="*/ 2300 h 2365"/>
                <a:gd name="T42" fmla="*/ 474 w 1448"/>
                <a:gd name="T43" fmla="*/ 2285 h 2365"/>
                <a:gd name="T44" fmla="*/ 411 w 1448"/>
                <a:gd name="T45" fmla="*/ 2348 h 2365"/>
                <a:gd name="T46" fmla="*/ 340 w 1448"/>
                <a:gd name="T47" fmla="*/ 2356 h 2365"/>
                <a:gd name="T48" fmla="*/ 285 w 1448"/>
                <a:gd name="T49" fmla="*/ 2348 h 2365"/>
                <a:gd name="T50" fmla="*/ 340 w 1448"/>
                <a:gd name="T51" fmla="*/ 2348 h 2365"/>
                <a:gd name="T52" fmla="*/ 411 w 1448"/>
                <a:gd name="T53" fmla="*/ 2340 h 2365"/>
                <a:gd name="T54" fmla="*/ 474 w 1448"/>
                <a:gd name="T55" fmla="*/ 2277 h 2365"/>
                <a:gd name="T56" fmla="*/ 522 w 1448"/>
                <a:gd name="T57" fmla="*/ 2237 h 2365"/>
                <a:gd name="T58" fmla="*/ 498 w 1448"/>
                <a:gd name="T59" fmla="*/ 2150 h 2365"/>
                <a:gd name="T60" fmla="*/ 411 w 1448"/>
                <a:gd name="T61" fmla="*/ 2032 h 2365"/>
                <a:gd name="T62" fmla="*/ 1415 w 1448"/>
                <a:gd name="T63" fmla="*/ 1786 h 2365"/>
                <a:gd name="T64" fmla="*/ 1399 w 1448"/>
                <a:gd name="T65" fmla="*/ 1589 h 2365"/>
                <a:gd name="T66" fmla="*/ 1368 w 1448"/>
                <a:gd name="T67" fmla="*/ 1415 h 2365"/>
                <a:gd name="T68" fmla="*/ 1391 w 1448"/>
                <a:gd name="T69" fmla="*/ 1304 h 2365"/>
                <a:gd name="T70" fmla="*/ 1407 w 1448"/>
                <a:gd name="T71" fmla="*/ 1241 h 2365"/>
                <a:gd name="T72" fmla="*/ 1384 w 1448"/>
                <a:gd name="T73" fmla="*/ 1154 h 2365"/>
                <a:gd name="T74" fmla="*/ 1344 w 1448"/>
                <a:gd name="T75" fmla="*/ 1138 h 2365"/>
                <a:gd name="T76" fmla="*/ 32 w 1448"/>
                <a:gd name="T77" fmla="*/ 134 h 2365"/>
                <a:gd name="T78" fmla="*/ 40 w 1448"/>
                <a:gd name="T79" fmla="*/ 1644 h 2365"/>
                <a:gd name="T80" fmla="*/ 198 w 1448"/>
                <a:gd name="T81" fmla="*/ 2300 h 2365"/>
                <a:gd name="T82" fmla="*/ 237 w 1448"/>
                <a:gd name="T83" fmla="*/ 2269 h 2365"/>
                <a:gd name="T84" fmla="*/ 269 w 1448"/>
                <a:gd name="T85" fmla="*/ 2134 h 2365"/>
                <a:gd name="T86" fmla="*/ 301 w 1448"/>
                <a:gd name="T87" fmla="*/ 2205 h 2365"/>
                <a:gd name="T88" fmla="*/ 364 w 1448"/>
                <a:gd name="T89" fmla="*/ 2292 h 2365"/>
                <a:gd name="T90" fmla="*/ 340 w 1448"/>
                <a:gd name="T91" fmla="*/ 2340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8" h="2365">
                  <a:moveTo>
                    <a:pt x="308" y="2364"/>
                  </a:moveTo>
                  <a:lnTo>
                    <a:pt x="308" y="2364"/>
                  </a:lnTo>
                  <a:cubicBezTo>
                    <a:pt x="301" y="2364"/>
                    <a:pt x="293" y="2364"/>
                    <a:pt x="285" y="2364"/>
                  </a:cubicBezTo>
                  <a:cubicBezTo>
                    <a:pt x="277" y="2356"/>
                    <a:pt x="277" y="2356"/>
                    <a:pt x="277" y="2348"/>
                  </a:cubicBezTo>
                  <a:cubicBezTo>
                    <a:pt x="277" y="2348"/>
                    <a:pt x="277" y="2340"/>
                    <a:pt x="340" y="2332"/>
                  </a:cubicBezTo>
                  <a:cubicBezTo>
                    <a:pt x="356" y="2324"/>
                    <a:pt x="364" y="2324"/>
                    <a:pt x="364" y="2324"/>
                  </a:cubicBezTo>
                  <a:cubicBezTo>
                    <a:pt x="364" y="2316"/>
                    <a:pt x="364" y="2316"/>
                    <a:pt x="364" y="2308"/>
                  </a:cubicBezTo>
                  <a:cubicBezTo>
                    <a:pt x="364" y="2300"/>
                    <a:pt x="364" y="2300"/>
                    <a:pt x="364" y="2292"/>
                  </a:cubicBezTo>
                  <a:cubicBezTo>
                    <a:pt x="356" y="2277"/>
                    <a:pt x="340" y="2269"/>
                    <a:pt x="324" y="2261"/>
                  </a:cubicBezTo>
                  <a:cubicBezTo>
                    <a:pt x="316" y="2253"/>
                    <a:pt x="301" y="2245"/>
                    <a:pt x="293" y="2237"/>
                  </a:cubicBezTo>
                  <a:cubicBezTo>
                    <a:pt x="277" y="2221"/>
                    <a:pt x="285" y="2205"/>
                    <a:pt x="301" y="2198"/>
                  </a:cubicBezTo>
                  <a:cubicBezTo>
                    <a:pt x="301" y="2190"/>
                    <a:pt x="308" y="2182"/>
                    <a:pt x="316" y="2174"/>
                  </a:cubicBezTo>
                  <a:cubicBezTo>
                    <a:pt x="316" y="2166"/>
                    <a:pt x="316" y="2158"/>
                    <a:pt x="308" y="2158"/>
                  </a:cubicBezTo>
                  <a:cubicBezTo>
                    <a:pt x="301" y="2142"/>
                    <a:pt x="285" y="2142"/>
                    <a:pt x="269" y="2142"/>
                  </a:cubicBezTo>
                  <a:cubicBezTo>
                    <a:pt x="269" y="2142"/>
                    <a:pt x="261" y="2142"/>
                    <a:pt x="253" y="2142"/>
                  </a:cubicBezTo>
                  <a:cubicBezTo>
                    <a:pt x="237" y="2150"/>
                    <a:pt x="245" y="2205"/>
                    <a:pt x="245" y="2237"/>
                  </a:cubicBezTo>
                  <a:cubicBezTo>
                    <a:pt x="245" y="2253"/>
                    <a:pt x="245" y="2261"/>
                    <a:pt x="245" y="2269"/>
                  </a:cubicBezTo>
                  <a:cubicBezTo>
                    <a:pt x="245" y="2277"/>
                    <a:pt x="245" y="2277"/>
                    <a:pt x="245" y="2285"/>
                  </a:cubicBezTo>
                  <a:cubicBezTo>
                    <a:pt x="245" y="2300"/>
                    <a:pt x="245" y="2308"/>
                    <a:pt x="221" y="2308"/>
                  </a:cubicBezTo>
                  <a:cubicBezTo>
                    <a:pt x="221" y="2308"/>
                    <a:pt x="213" y="2308"/>
                    <a:pt x="198" y="2308"/>
                  </a:cubicBezTo>
                  <a:cubicBezTo>
                    <a:pt x="182" y="2300"/>
                    <a:pt x="174" y="2300"/>
                    <a:pt x="166" y="2300"/>
                  </a:cubicBezTo>
                  <a:cubicBezTo>
                    <a:pt x="150" y="2300"/>
                    <a:pt x="135" y="2308"/>
                    <a:pt x="119" y="2316"/>
                  </a:cubicBezTo>
                  <a:cubicBezTo>
                    <a:pt x="111" y="2316"/>
                    <a:pt x="111" y="2316"/>
                    <a:pt x="111" y="2316"/>
                  </a:cubicBezTo>
                  <a:cubicBezTo>
                    <a:pt x="111" y="2308"/>
                    <a:pt x="111" y="2308"/>
                    <a:pt x="111" y="2308"/>
                  </a:cubicBezTo>
                  <a:cubicBezTo>
                    <a:pt x="32" y="1644"/>
                    <a:pt x="32" y="1644"/>
                    <a:pt x="32" y="1644"/>
                  </a:cubicBezTo>
                  <a:cubicBezTo>
                    <a:pt x="32" y="1628"/>
                    <a:pt x="48" y="205"/>
                    <a:pt x="48" y="190"/>
                  </a:cubicBezTo>
                  <a:lnTo>
                    <a:pt x="48" y="182"/>
                  </a:lnTo>
                  <a:cubicBezTo>
                    <a:pt x="48" y="166"/>
                    <a:pt x="55" y="158"/>
                    <a:pt x="32" y="142"/>
                  </a:cubicBezTo>
                  <a:cubicBezTo>
                    <a:pt x="24" y="134"/>
                    <a:pt x="16" y="127"/>
                    <a:pt x="8" y="111"/>
                  </a:cubicBezTo>
                  <a:cubicBezTo>
                    <a:pt x="0" y="103"/>
                    <a:pt x="0" y="103"/>
                    <a:pt x="0" y="103"/>
                  </a:cubicBezTo>
                  <a:cubicBezTo>
                    <a:pt x="8" y="103"/>
                    <a:pt x="8" y="103"/>
                    <a:pt x="8" y="103"/>
                  </a:cubicBezTo>
                  <a:cubicBezTo>
                    <a:pt x="285" y="79"/>
                    <a:pt x="609" y="47"/>
                    <a:pt x="988" y="0"/>
                  </a:cubicBezTo>
                  <a:lnTo>
                    <a:pt x="988" y="0"/>
                  </a:lnTo>
                  <a:cubicBezTo>
                    <a:pt x="1352" y="1130"/>
                    <a:pt x="1352" y="1130"/>
                    <a:pt x="1352" y="1130"/>
                  </a:cubicBezTo>
                  <a:cubicBezTo>
                    <a:pt x="1352" y="1130"/>
                    <a:pt x="1376" y="1138"/>
                    <a:pt x="1391" y="1154"/>
                  </a:cubicBezTo>
                  <a:cubicBezTo>
                    <a:pt x="1399" y="1162"/>
                    <a:pt x="1399" y="1170"/>
                    <a:pt x="1399" y="1178"/>
                  </a:cubicBezTo>
                  <a:cubicBezTo>
                    <a:pt x="1399" y="1186"/>
                    <a:pt x="1391" y="1202"/>
                    <a:pt x="1399" y="1209"/>
                  </a:cubicBezTo>
                  <a:cubicBezTo>
                    <a:pt x="1399" y="1225"/>
                    <a:pt x="1407" y="1233"/>
                    <a:pt x="1415" y="1233"/>
                  </a:cubicBezTo>
                  <a:cubicBezTo>
                    <a:pt x="1415" y="1241"/>
                    <a:pt x="1423" y="1241"/>
                    <a:pt x="1423" y="1257"/>
                  </a:cubicBezTo>
                  <a:cubicBezTo>
                    <a:pt x="1423" y="1281"/>
                    <a:pt x="1415" y="1296"/>
                    <a:pt x="1399" y="1304"/>
                  </a:cubicBezTo>
                  <a:cubicBezTo>
                    <a:pt x="1391" y="1312"/>
                    <a:pt x="1391" y="1312"/>
                    <a:pt x="1391" y="1312"/>
                  </a:cubicBezTo>
                  <a:cubicBezTo>
                    <a:pt x="1384" y="1320"/>
                    <a:pt x="1368" y="1320"/>
                    <a:pt x="1368" y="1328"/>
                  </a:cubicBezTo>
                  <a:cubicBezTo>
                    <a:pt x="1368" y="1336"/>
                    <a:pt x="1368" y="1336"/>
                    <a:pt x="1376" y="1344"/>
                  </a:cubicBezTo>
                  <a:cubicBezTo>
                    <a:pt x="1384" y="1360"/>
                    <a:pt x="1391" y="1407"/>
                    <a:pt x="1376" y="1423"/>
                  </a:cubicBezTo>
                  <a:cubicBezTo>
                    <a:pt x="1360" y="1431"/>
                    <a:pt x="1344" y="1494"/>
                    <a:pt x="1360" y="1510"/>
                  </a:cubicBezTo>
                  <a:lnTo>
                    <a:pt x="1368" y="1518"/>
                  </a:lnTo>
                  <a:cubicBezTo>
                    <a:pt x="1384" y="1534"/>
                    <a:pt x="1407" y="1565"/>
                    <a:pt x="1407" y="1589"/>
                  </a:cubicBezTo>
                  <a:cubicBezTo>
                    <a:pt x="1407" y="1605"/>
                    <a:pt x="1407" y="1628"/>
                    <a:pt x="1407" y="1660"/>
                  </a:cubicBezTo>
                  <a:cubicBezTo>
                    <a:pt x="1399" y="1692"/>
                    <a:pt x="1391" y="1723"/>
                    <a:pt x="1399" y="1739"/>
                  </a:cubicBezTo>
                  <a:cubicBezTo>
                    <a:pt x="1399" y="1747"/>
                    <a:pt x="1407" y="1763"/>
                    <a:pt x="1415" y="1779"/>
                  </a:cubicBezTo>
                  <a:cubicBezTo>
                    <a:pt x="1431" y="1810"/>
                    <a:pt x="1447" y="1850"/>
                    <a:pt x="1447" y="1866"/>
                  </a:cubicBezTo>
                  <a:lnTo>
                    <a:pt x="1447" y="1866"/>
                  </a:lnTo>
                  <a:lnTo>
                    <a:pt x="1447" y="1866"/>
                  </a:lnTo>
                  <a:cubicBezTo>
                    <a:pt x="1044" y="1913"/>
                    <a:pt x="435" y="2000"/>
                    <a:pt x="419" y="2016"/>
                  </a:cubicBezTo>
                  <a:cubicBezTo>
                    <a:pt x="419" y="2024"/>
                    <a:pt x="411" y="2024"/>
                    <a:pt x="419" y="2032"/>
                  </a:cubicBezTo>
                  <a:cubicBezTo>
                    <a:pt x="419" y="2047"/>
                    <a:pt x="443" y="2063"/>
                    <a:pt x="466" y="2079"/>
                  </a:cubicBezTo>
                  <a:cubicBezTo>
                    <a:pt x="474" y="2087"/>
                    <a:pt x="482" y="2095"/>
                    <a:pt x="490" y="2103"/>
                  </a:cubicBezTo>
                  <a:cubicBezTo>
                    <a:pt x="514" y="2119"/>
                    <a:pt x="514" y="2134"/>
                    <a:pt x="506" y="2158"/>
                  </a:cubicBezTo>
                  <a:lnTo>
                    <a:pt x="498" y="2166"/>
                  </a:lnTo>
                  <a:cubicBezTo>
                    <a:pt x="498" y="2182"/>
                    <a:pt x="506" y="2198"/>
                    <a:pt x="514" y="2205"/>
                  </a:cubicBezTo>
                  <a:cubicBezTo>
                    <a:pt x="522" y="2221"/>
                    <a:pt x="530" y="2229"/>
                    <a:pt x="530" y="2237"/>
                  </a:cubicBezTo>
                  <a:cubicBezTo>
                    <a:pt x="530" y="2245"/>
                    <a:pt x="522" y="2269"/>
                    <a:pt x="506" y="2300"/>
                  </a:cubicBezTo>
                  <a:cubicBezTo>
                    <a:pt x="498" y="2300"/>
                    <a:pt x="498" y="2300"/>
                    <a:pt x="498" y="2300"/>
                  </a:cubicBezTo>
                  <a:cubicBezTo>
                    <a:pt x="490" y="2292"/>
                    <a:pt x="490" y="2292"/>
                    <a:pt x="490" y="2292"/>
                  </a:cubicBezTo>
                  <a:cubicBezTo>
                    <a:pt x="490" y="2292"/>
                    <a:pt x="490" y="2292"/>
                    <a:pt x="482" y="2285"/>
                  </a:cubicBezTo>
                  <a:lnTo>
                    <a:pt x="474" y="2285"/>
                  </a:lnTo>
                  <a:cubicBezTo>
                    <a:pt x="466" y="2285"/>
                    <a:pt x="466" y="2292"/>
                    <a:pt x="459" y="2300"/>
                  </a:cubicBezTo>
                  <a:cubicBezTo>
                    <a:pt x="459" y="2308"/>
                    <a:pt x="459" y="2316"/>
                    <a:pt x="451" y="2324"/>
                  </a:cubicBezTo>
                  <a:cubicBezTo>
                    <a:pt x="443" y="2348"/>
                    <a:pt x="427" y="2348"/>
                    <a:pt x="411" y="2348"/>
                  </a:cubicBezTo>
                  <a:cubicBezTo>
                    <a:pt x="403" y="2348"/>
                    <a:pt x="403" y="2348"/>
                    <a:pt x="403" y="2348"/>
                  </a:cubicBezTo>
                  <a:cubicBezTo>
                    <a:pt x="395" y="2348"/>
                    <a:pt x="388" y="2348"/>
                    <a:pt x="379" y="2348"/>
                  </a:cubicBezTo>
                  <a:cubicBezTo>
                    <a:pt x="364" y="2356"/>
                    <a:pt x="348" y="2356"/>
                    <a:pt x="340" y="2356"/>
                  </a:cubicBezTo>
                  <a:cubicBezTo>
                    <a:pt x="324" y="2364"/>
                    <a:pt x="316" y="2364"/>
                    <a:pt x="308" y="2364"/>
                  </a:cubicBezTo>
                  <a:close/>
                  <a:moveTo>
                    <a:pt x="285" y="2348"/>
                  </a:moveTo>
                  <a:lnTo>
                    <a:pt x="285" y="2348"/>
                  </a:lnTo>
                  <a:cubicBezTo>
                    <a:pt x="285" y="2356"/>
                    <a:pt x="285" y="2356"/>
                    <a:pt x="285" y="2356"/>
                  </a:cubicBezTo>
                  <a:cubicBezTo>
                    <a:pt x="293" y="2356"/>
                    <a:pt x="301" y="2356"/>
                    <a:pt x="308" y="2356"/>
                  </a:cubicBezTo>
                  <a:cubicBezTo>
                    <a:pt x="316" y="2356"/>
                    <a:pt x="324" y="2356"/>
                    <a:pt x="340" y="2348"/>
                  </a:cubicBezTo>
                  <a:cubicBezTo>
                    <a:pt x="348" y="2348"/>
                    <a:pt x="364" y="2348"/>
                    <a:pt x="379" y="2348"/>
                  </a:cubicBezTo>
                  <a:cubicBezTo>
                    <a:pt x="388" y="2340"/>
                    <a:pt x="395" y="2340"/>
                    <a:pt x="403" y="2340"/>
                  </a:cubicBezTo>
                  <a:cubicBezTo>
                    <a:pt x="411" y="2340"/>
                    <a:pt x="411" y="2340"/>
                    <a:pt x="411" y="2340"/>
                  </a:cubicBezTo>
                  <a:cubicBezTo>
                    <a:pt x="427" y="2340"/>
                    <a:pt x="435" y="2340"/>
                    <a:pt x="443" y="2316"/>
                  </a:cubicBezTo>
                  <a:cubicBezTo>
                    <a:pt x="451" y="2308"/>
                    <a:pt x="451" y="2300"/>
                    <a:pt x="459" y="2300"/>
                  </a:cubicBezTo>
                  <a:cubicBezTo>
                    <a:pt x="459" y="2285"/>
                    <a:pt x="466" y="2277"/>
                    <a:pt x="474" y="2277"/>
                  </a:cubicBezTo>
                  <a:cubicBezTo>
                    <a:pt x="474" y="2277"/>
                    <a:pt x="482" y="2277"/>
                    <a:pt x="490" y="2285"/>
                  </a:cubicBezTo>
                  <a:cubicBezTo>
                    <a:pt x="490" y="2285"/>
                    <a:pt x="498" y="2285"/>
                    <a:pt x="498" y="2292"/>
                  </a:cubicBezTo>
                  <a:cubicBezTo>
                    <a:pt x="506" y="2277"/>
                    <a:pt x="522" y="2245"/>
                    <a:pt x="522" y="2237"/>
                  </a:cubicBezTo>
                  <a:cubicBezTo>
                    <a:pt x="522" y="2229"/>
                    <a:pt x="514" y="2221"/>
                    <a:pt x="506" y="2213"/>
                  </a:cubicBezTo>
                  <a:cubicBezTo>
                    <a:pt x="498" y="2198"/>
                    <a:pt x="490" y="2182"/>
                    <a:pt x="490" y="2166"/>
                  </a:cubicBezTo>
                  <a:cubicBezTo>
                    <a:pt x="498" y="2158"/>
                    <a:pt x="498" y="2158"/>
                    <a:pt x="498" y="2150"/>
                  </a:cubicBezTo>
                  <a:cubicBezTo>
                    <a:pt x="506" y="2134"/>
                    <a:pt x="506" y="2126"/>
                    <a:pt x="482" y="2103"/>
                  </a:cubicBezTo>
                  <a:cubicBezTo>
                    <a:pt x="482" y="2103"/>
                    <a:pt x="474" y="2095"/>
                    <a:pt x="459" y="2087"/>
                  </a:cubicBezTo>
                  <a:cubicBezTo>
                    <a:pt x="435" y="2071"/>
                    <a:pt x="411" y="2047"/>
                    <a:pt x="411" y="2032"/>
                  </a:cubicBezTo>
                  <a:cubicBezTo>
                    <a:pt x="411" y="2024"/>
                    <a:pt x="411" y="2016"/>
                    <a:pt x="411" y="2016"/>
                  </a:cubicBezTo>
                  <a:cubicBezTo>
                    <a:pt x="435" y="1984"/>
                    <a:pt x="1320" y="1874"/>
                    <a:pt x="1439" y="1858"/>
                  </a:cubicBezTo>
                  <a:cubicBezTo>
                    <a:pt x="1439" y="1842"/>
                    <a:pt x="1423" y="1810"/>
                    <a:pt x="1415" y="1786"/>
                  </a:cubicBezTo>
                  <a:cubicBezTo>
                    <a:pt x="1399" y="1763"/>
                    <a:pt x="1391" y="1747"/>
                    <a:pt x="1391" y="1739"/>
                  </a:cubicBezTo>
                  <a:cubicBezTo>
                    <a:pt x="1391" y="1723"/>
                    <a:pt x="1391" y="1692"/>
                    <a:pt x="1399" y="1660"/>
                  </a:cubicBezTo>
                  <a:cubicBezTo>
                    <a:pt x="1399" y="1628"/>
                    <a:pt x="1399" y="1605"/>
                    <a:pt x="1399" y="1589"/>
                  </a:cubicBezTo>
                  <a:cubicBezTo>
                    <a:pt x="1399" y="1565"/>
                    <a:pt x="1384" y="1541"/>
                    <a:pt x="1360" y="1526"/>
                  </a:cubicBezTo>
                  <a:cubicBezTo>
                    <a:pt x="1360" y="1518"/>
                    <a:pt x="1352" y="1518"/>
                    <a:pt x="1352" y="1510"/>
                  </a:cubicBezTo>
                  <a:cubicBezTo>
                    <a:pt x="1336" y="1494"/>
                    <a:pt x="1352" y="1431"/>
                    <a:pt x="1368" y="1415"/>
                  </a:cubicBezTo>
                  <a:cubicBezTo>
                    <a:pt x="1376" y="1399"/>
                    <a:pt x="1376" y="1360"/>
                    <a:pt x="1368" y="1344"/>
                  </a:cubicBezTo>
                  <a:cubicBezTo>
                    <a:pt x="1360" y="1344"/>
                    <a:pt x="1360" y="1336"/>
                    <a:pt x="1360" y="1328"/>
                  </a:cubicBezTo>
                  <a:cubicBezTo>
                    <a:pt x="1368" y="1320"/>
                    <a:pt x="1376" y="1312"/>
                    <a:pt x="1391" y="1304"/>
                  </a:cubicBezTo>
                  <a:lnTo>
                    <a:pt x="1391" y="1304"/>
                  </a:lnTo>
                  <a:cubicBezTo>
                    <a:pt x="1407" y="1288"/>
                    <a:pt x="1415" y="1281"/>
                    <a:pt x="1415" y="1257"/>
                  </a:cubicBezTo>
                  <a:cubicBezTo>
                    <a:pt x="1415" y="1249"/>
                    <a:pt x="1415" y="1241"/>
                    <a:pt x="1407" y="1241"/>
                  </a:cubicBezTo>
                  <a:cubicBezTo>
                    <a:pt x="1407" y="1233"/>
                    <a:pt x="1399" y="1233"/>
                    <a:pt x="1391" y="1217"/>
                  </a:cubicBezTo>
                  <a:cubicBezTo>
                    <a:pt x="1384" y="1202"/>
                    <a:pt x="1391" y="1186"/>
                    <a:pt x="1391" y="1178"/>
                  </a:cubicBezTo>
                  <a:cubicBezTo>
                    <a:pt x="1391" y="1170"/>
                    <a:pt x="1391" y="1162"/>
                    <a:pt x="1384" y="1154"/>
                  </a:cubicBezTo>
                  <a:cubicBezTo>
                    <a:pt x="1368" y="1146"/>
                    <a:pt x="1344" y="1138"/>
                    <a:pt x="1344" y="1138"/>
                  </a:cubicBezTo>
                  <a:lnTo>
                    <a:pt x="1344" y="1138"/>
                  </a:lnTo>
                  <a:lnTo>
                    <a:pt x="1344" y="1138"/>
                  </a:lnTo>
                  <a:cubicBezTo>
                    <a:pt x="988" y="8"/>
                    <a:pt x="988" y="8"/>
                    <a:pt x="988" y="8"/>
                  </a:cubicBezTo>
                  <a:cubicBezTo>
                    <a:pt x="609" y="47"/>
                    <a:pt x="293" y="87"/>
                    <a:pt x="16" y="111"/>
                  </a:cubicBezTo>
                  <a:cubicBezTo>
                    <a:pt x="24" y="118"/>
                    <a:pt x="24" y="134"/>
                    <a:pt x="32" y="134"/>
                  </a:cubicBezTo>
                  <a:cubicBezTo>
                    <a:pt x="63" y="158"/>
                    <a:pt x="55" y="174"/>
                    <a:pt x="55" y="182"/>
                  </a:cubicBezTo>
                  <a:lnTo>
                    <a:pt x="55" y="190"/>
                  </a:lnTo>
                  <a:cubicBezTo>
                    <a:pt x="55" y="205"/>
                    <a:pt x="40" y="1628"/>
                    <a:pt x="40" y="1644"/>
                  </a:cubicBezTo>
                  <a:cubicBezTo>
                    <a:pt x="119" y="2308"/>
                    <a:pt x="119" y="2308"/>
                    <a:pt x="119" y="2308"/>
                  </a:cubicBezTo>
                  <a:cubicBezTo>
                    <a:pt x="135" y="2300"/>
                    <a:pt x="150" y="2292"/>
                    <a:pt x="166" y="2292"/>
                  </a:cubicBezTo>
                  <a:cubicBezTo>
                    <a:pt x="174" y="2292"/>
                    <a:pt x="182" y="2292"/>
                    <a:pt x="198" y="2300"/>
                  </a:cubicBezTo>
                  <a:cubicBezTo>
                    <a:pt x="213" y="2300"/>
                    <a:pt x="221" y="2300"/>
                    <a:pt x="221" y="2300"/>
                  </a:cubicBezTo>
                  <a:cubicBezTo>
                    <a:pt x="237" y="2300"/>
                    <a:pt x="237" y="2300"/>
                    <a:pt x="237" y="2277"/>
                  </a:cubicBezTo>
                  <a:cubicBezTo>
                    <a:pt x="237" y="2277"/>
                    <a:pt x="237" y="2277"/>
                    <a:pt x="237" y="2269"/>
                  </a:cubicBezTo>
                  <a:cubicBezTo>
                    <a:pt x="237" y="2261"/>
                    <a:pt x="237" y="2253"/>
                    <a:pt x="237" y="2237"/>
                  </a:cubicBezTo>
                  <a:cubicBezTo>
                    <a:pt x="237" y="2182"/>
                    <a:pt x="237" y="2142"/>
                    <a:pt x="253" y="2134"/>
                  </a:cubicBezTo>
                  <a:cubicBezTo>
                    <a:pt x="261" y="2134"/>
                    <a:pt x="261" y="2134"/>
                    <a:pt x="269" y="2134"/>
                  </a:cubicBezTo>
                  <a:cubicBezTo>
                    <a:pt x="285" y="2134"/>
                    <a:pt x="308" y="2142"/>
                    <a:pt x="316" y="2150"/>
                  </a:cubicBezTo>
                  <a:cubicBezTo>
                    <a:pt x="324" y="2158"/>
                    <a:pt x="324" y="2166"/>
                    <a:pt x="316" y="2174"/>
                  </a:cubicBezTo>
                  <a:cubicBezTo>
                    <a:pt x="316" y="2190"/>
                    <a:pt x="308" y="2198"/>
                    <a:pt x="301" y="2205"/>
                  </a:cubicBezTo>
                  <a:cubicBezTo>
                    <a:pt x="293" y="2213"/>
                    <a:pt x="293" y="2221"/>
                    <a:pt x="301" y="2229"/>
                  </a:cubicBezTo>
                  <a:cubicBezTo>
                    <a:pt x="308" y="2245"/>
                    <a:pt x="316" y="2245"/>
                    <a:pt x="332" y="2253"/>
                  </a:cubicBezTo>
                  <a:cubicBezTo>
                    <a:pt x="348" y="2261"/>
                    <a:pt x="364" y="2269"/>
                    <a:pt x="364" y="2292"/>
                  </a:cubicBezTo>
                  <a:cubicBezTo>
                    <a:pt x="372" y="2292"/>
                    <a:pt x="372" y="2300"/>
                    <a:pt x="372" y="2308"/>
                  </a:cubicBezTo>
                  <a:cubicBezTo>
                    <a:pt x="372" y="2316"/>
                    <a:pt x="372" y="2316"/>
                    <a:pt x="372" y="2324"/>
                  </a:cubicBezTo>
                  <a:cubicBezTo>
                    <a:pt x="372" y="2332"/>
                    <a:pt x="356" y="2332"/>
                    <a:pt x="340" y="2340"/>
                  </a:cubicBezTo>
                  <a:cubicBezTo>
                    <a:pt x="301" y="2340"/>
                    <a:pt x="285" y="2348"/>
                    <a:pt x="285" y="234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40" name="Freeform 486"/>
            <p:cNvSpPr>
              <a:spLocks noChangeArrowheads="1"/>
            </p:cNvSpPr>
            <p:nvPr/>
          </p:nvSpPr>
          <p:spPr bwMode="auto">
            <a:xfrm>
              <a:off x="17944711" y="8496935"/>
              <a:ext cx="1122544" cy="994983"/>
            </a:xfrm>
            <a:custGeom>
              <a:avLst/>
              <a:gdLst>
                <a:gd name="T0" fmla="*/ 55 w 2135"/>
                <a:gd name="T1" fmla="*/ 561 h 1890"/>
                <a:gd name="T2" fmla="*/ 142 w 2135"/>
                <a:gd name="T3" fmla="*/ 735 h 1890"/>
                <a:gd name="T4" fmla="*/ 229 w 2135"/>
                <a:gd name="T5" fmla="*/ 964 h 1890"/>
                <a:gd name="T6" fmla="*/ 158 w 2135"/>
                <a:gd name="T7" fmla="*/ 1170 h 1890"/>
                <a:gd name="T8" fmla="*/ 158 w 2135"/>
                <a:gd name="T9" fmla="*/ 1289 h 1890"/>
                <a:gd name="T10" fmla="*/ 158 w 2135"/>
                <a:gd name="T11" fmla="*/ 1431 h 1890"/>
                <a:gd name="T12" fmla="*/ 110 w 2135"/>
                <a:gd name="T13" fmla="*/ 1565 h 1890"/>
                <a:gd name="T14" fmla="*/ 213 w 2135"/>
                <a:gd name="T15" fmla="*/ 1557 h 1890"/>
                <a:gd name="T16" fmla="*/ 331 w 2135"/>
                <a:gd name="T17" fmla="*/ 1486 h 1890"/>
                <a:gd name="T18" fmla="*/ 371 w 2135"/>
                <a:gd name="T19" fmla="*/ 1470 h 1890"/>
                <a:gd name="T20" fmla="*/ 355 w 2135"/>
                <a:gd name="T21" fmla="*/ 1549 h 1890"/>
                <a:gd name="T22" fmla="*/ 830 w 2135"/>
                <a:gd name="T23" fmla="*/ 1534 h 1890"/>
                <a:gd name="T24" fmla="*/ 956 w 2135"/>
                <a:gd name="T25" fmla="*/ 1549 h 1890"/>
                <a:gd name="T26" fmla="*/ 1090 w 2135"/>
                <a:gd name="T27" fmla="*/ 1620 h 1890"/>
                <a:gd name="T28" fmla="*/ 1209 w 2135"/>
                <a:gd name="T29" fmla="*/ 1700 h 1890"/>
                <a:gd name="T30" fmla="*/ 1288 w 2135"/>
                <a:gd name="T31" fmla="*/ 1771 h 1890"/>
                <a:gd name="T32" fmla="*/ 1462 w 2135"/>
                <a:gd name="T33" fmla="*/ 1723 h 1890"/>
                <a:gd name="T34" fmla="*/ 1612 w 2135"/>
                <a:gd name="T35" fmla="*/ 1747 h 1890"/>
                <a:gd name="T36" fmla="*/ 1699 w 2135"/>
                <a:gd name="T37" fmla="*/ 1700 h 1890"/>
                <a:gd name="T38" fmla="*/ 1628 w 2135"/>
                <a:gd name="T39" fmla="*/ 1573 h 1890"/>
                <a:gd name="T40" fmla="*/ 1802 w 2135"/>
                <a:gd name="T41" fmla="*/ 1660 h 1890"/>
                <a:gd name="T42" fmla="*/ 1873 w 2135"/>
                <a:gd name="T43" fmla="*/ 1716 h 1890"/>
                <a:gd name="T44" fmla="*/ 1984 w 2135"/>
                <a:gd name="T45" fmla="*/ 1763 h 1890"/>
                <a:gd name="T46" fmla="*/ 1992 w 2135"/>
                <a:gd name="T47" fmla="*/ 1858 h 1890"/>
                <a:gd name="T48" fmla="*/ 2071 w 2135"/>
                <a:gd name="T49" fmla="*/ 1818 h 1890"/>
                <a:gd name="T50" fmla="*/ 2102 w 2135"/>
                <a:gd name="T51" fmla="*/ 1684 h 1890"/>
                <a:gd name="T52" fmla="*/ 1881 w 2135"/>
                <a:gd name="T53" fmla="*/ 1597 h 1890"/>
                <a:gd name="T54" fmla="*/ 1913 w 2135"/>
                <a:gd name="T55" fmla="*/ 1510 h 1890"/>
                <a:gd name="T56" fmla="*/ 1960 w 2135"/>
                <a:gd name="T57" fmla="*/ 1463 h 1890"/>
                <a:gd name="T58" fmla="*/ 1913 w 2135"/>
                <a:gd name="T59" fmla="*/ 1312 h 1890"/>
                <a:gd name="T60" fmla="*/ 1849 w 2135"/>
                <a:gd name="T61" fmla="*/ 1407 h 1890"/>
                <a:gd name="T62" fmla="*/ 1826 w 2135"/>
                <a:gd name="T63" fmla="*/ 1328 h 1890"/>
                <a:gd name="T64" fmla="*/ 1699 w 2135"/>
                <a:gd name="T65" fmla="*/ 1352 h 1890"/>
                <a:gd name="T66" fmla="*/ 1596 w 2135"/>
                <a:gd name="T67" fmla="*/ 1336 h 1890"/>
                <a:gd name="T68" fmla="*/ 1628 w 2135"/>
                <a:gd name="T69" fmla="*/ 1202 h 1890"/>
                <a:gd name="T70" fmla="*/ 1857 w 2135"/>
                <a:gd name="T71" fmla="*/ 1289 h 1890"/>
                <a:gd name="T72" fmla="*/ 1739 w 2135"/>
                <a:gd name="T73" fmla="*/ 1059 h 1890"/>
                <a:gd name="T74" fmla="*/ 1019 w 2135"/>
                <a:gd name="T75" fmla="*/ 941 h 1890"/>
                <a:gd name="T76" fmla="*/ 1011 w 2135"/>
                <a:gd name="T77" fmla="*/ 830 h 1890"/>
                <a:gd name="T78" fmla="*/ 1043 w 2135"/>
                <a:gd name="T79" fmla="*/ 664 h 1890"/>
                <a:gd name="T80" fmla="*/ 1114 w 2135"/>
                <a:gd name="T81" fmla="*/ 585 h 1890"/>
                <a:gd name="T82" fmla="*/ 1201 w 2135"/>
                <a:gd name="T83" fmla="*/ 411 h 1890"/>
                <a:gd name="T84" fmla="*/ 1201 w 2135"/>
                <a:gd name="T85" fmla="*/ 277 h 1890"/>
                <a:gd name="T86" fmla="*/ 1146 w 2135"/>
                <a:gd name="T87" fmla="*/ 119 h 1890"/>
                <a:gd name="T88" fmla="*/ 0 w 2135"/>
                <a:gd name="T89" fmla="*/ 32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5" h="1890">
                  <a:moveTo>
                    <a:pt x="7" y="522"/>
                  </a:moveTo>
                  <a:lnTo>
                    <a:pt x="7" y="522"/>
                  </a:lnTo>
                  <a:cubicBezTo>
                    <a:pt x="7" y="522"/>
                    <a:pt x="39" y="537"/>
                    <a:pt x="55" y="561"/>
                  </a:cubicBezTo>
                  <a:cubicBezTo>
                    <a:pt x="71" y="585"/>
                    <a:pt x="102" y="601"/>
                    <a:pt x="118" y="632"/>
                  </a:cubicBezTo>
                  <a:cubicBezTo>
                    <a:pt x="126" y="672"/>
                    <a:pt x="118" y="672"/>
                    <a:pt x="110" y="704"/>
                  </a:cubicBezTo>
                  <a:cubicBezTo>
                    <a:pt x="102" y="727"/>
                    <a:pt x="126" y="719"/>
                    <a:pt x="142" y="735"/>
                  </a:cubicBezTo>
                  <a:cubicBezTo>
                    <a:pt x="158" y="751"/>
                    <a:pt x="173" y="775"/>
                    <a:pt x="173" y="822"/>
                  </a:cubicBezTo>
                  <a:cubicBezTo>
                    <a:pt x="173" y="862"/>
                    <a:pt x="197" y="846"/>
                    <a:pt x="213" y="877"/>
                  </a:cubicBezTo>
                  <a:cubicBezTo>
                    <a:pt x="229" y="909"/>
                    <a:pt x="237" y="941"/>
                    <a:pt x="229" y="964"/>
                  </a:cubicBezTo>
                  <a:cubicBezTo>
                    <a:pt x="221" y="996"/>
                    <a:pt x="229" y="1012"/>
                    <a:pt x="229" y="1028"/>
                  </a:cubicBezTo>
                  <a:cubicBezTo>
                    <a:pt x="229" y="1051"/>
                    <a:pt x="229" y="1083"/>
                    <a:pt x="213" y="1115"/>
                  </a:cubicBezTo>
                  <a:cubicBezTo>
                    <a:pt x="189" y="1154"/>
                    <a:pt x="189" y="1146"/>
                    <a:pt x="158" y="1170"/>
                  </a:cubicBezTo>
                  <a:cubicBezTo>
                    <a:pt x="134" y="1202"/>
                    <a:pt x="173" y="1194"/>
                    <a:pt x="181" y="1210"/>
                  </a:cubicBezTo>
                  <a:cubicBezTo>
                    <a:pt x="189" y="1225"/>
                    <a:pt x="189" y="1241"/>
                    <a:pt x="173" y="1241"/>
                  </a:cubicBezTo>
                  <a:cubicBezTo>
                    <a:pt x="165" y="1241"/>
                    <a:pt x="158" y="1273"/>
                    <a:pt x="158" y="1289"/>
                  </a:cubicBezTo>
                  <a:cubicBezTo>
                    <a:pt x="150" y="1304"/>
                    <a:pt x="165" y="1320"/>
                    <a:pt x="173" y="1344"/>
                  </a:cubicBezTo>
                  <a:cubicBezTo>
                    <a:pt x="189" y="1360"/>
                    <a:pt x="181" y="1383"/>
                    <a:pt x="181" y="1399"/>
                  </a:cubicBezTo>
                  <a:cubicBezTo>
                    <a:pt x="181" y="1415"/>
                    <a:pt x="173" y="1415"/>
                    <a:pt x="158" y="1431"/>
                  </a:cubicBezTo>
                  <a:cubicBezTo>
                    <a:pt x="150" y="1447"/>
                    <a:pt x="158" y="1470"/>
                    <a:pt x="134" y="1494"/>
                  </a:cubicBezTo>
                  <a:cubicBezTo>
                    <a:pt x="118" y="1510"/>
                    <a:pt x="102" y="1526"/>
                    <a:pt x="94" y="1541"/>
                  </a:cubicBezTo>
                  <a:cubicBezTo>
                    <a:pt x="86" y="1557"/>
                    <a:pt x="102" y="1565"/>
                    <a:pt x="110" y="1565"/>
                  </a:cubicBezTo>
                  <a:cubicBezTo>
                    <a:pt x="126" y="1573"/>
                    <a:pt x="126" y="1589"/>
                    <a:pt x="126" y="1589"/>
                  </a:cubicBezTo>
                  <a:lnTo>
                    <a:pt x="126" y="1589"/>
                  </a:lnTo>
                  <a:cubicBezTo>
                    <a:pt x="150" y="1581"/>
                    <a:pt x="165" y="1565"/>
                    <a:pt x="213" y="1557"/>
                  </a:cubicBezTo>
                  <a:cubicBezTo>
                    <a:pt x="268" y="1557"/>
                    <a:pt x="316" y="1565"/>
                    <a:pt x="324" y="1549"/>
                  </a:cubicBezTo>
                  <a:cubicBezTo>
                    <a:pt x="324" y="1534"/>
                    <a:pt x="308" y="1502"/>
                    <a:pt x="308" y="1502"/>
                  </a:cubicBezTo>
                  <a:cubicBezTo>
                    <a:pt x="300" y="1502"/>
                    <a:pt x="324" y="1502"/>
                    <a:pt x="331" y="1486"/>
                  </a:cubicBezTo>
                  <a:cubicBezTo>
                    <a:pt x="331" y="1470"/>
                    <a:pt x="324" y="1463"/>
                    <a:pt x="324" y="1447"/>
                  </a:cubicBezTo>
                  <a:cubicBezTo>
                    <a:pt x="331" y="1431"/>
                    <a:pt x="339" y="1399"/>
                    <a:pt x="347" y="1431"/>
                  </a:cubicBezTo>
                  <a:cubicBezTo>
                    <a:pt x="355" y="1454"/>
                    <a:pt x="371" y="1463"/>
                    <a:pt x="371" y="1470"/>
                  </a:cubicBezTo>
                  <a:cubicBezTo>
                    <a:pt x="379" y="1478"/>
                    <a:pt x="379" y="1486"/>
                    <a:pt x="363" y="1494"/>
                  </a:cubicBezTo>
                  <a:cubicBezTo>
                    <a:pt x="339" y="1494"/>
                    <a:pt x="324" y="1494"/>
                    <a:pt x="339" y="1518"/>
                  </a:cubicBezTo>
                  <a:cubicBezTo>
                    <a:pt x="355" y="1541"/>
                    <a:pt x="339" y="1549"/>
                    <a:pt x="355" y="1549"/>
                  </a:cubicBezTo>
                  <a:cubicBezTo>
                    <a:pt x="379" y="1549"/>
                    <a:pt x="561" y="1597"/>
                    <a:pt x="592" y="1620"/>
                  </a:cubicBezTo>
                  <a:cubicBezTo>
                    <a:pt x="624" y="1636"/>
                    <a:pt x="853" y="1660"/>
                    <a:pt x="845" y="1589"/>
                  </a:cubicBezTo>
                  <a:cubicBezTo>
                    <a:pt x="837" y="1518"/>
                    <a:pt x="798" y="1549"/>
                    <a:pt x="830" y="1534"/>
                  </a:cubicBezTo>
                  <a:cubicBezTo>
                    <a:pt x="869" y="1510"/>
                    <a:pt x="861" y="1526"/>
                    <a:pt x="885" y="1510"/>
                  </a:cubicBezTo>
                  <a:cubicBezTo>
                    <a:pt x="901" y="1502"/>
                    <a:pt x="932" y="1478"/>
                    <a:pt x="932" y="1510"/>
                  </a:cubicBezTo>
                  <a:cubicBezTo>
                    <a:pt x="932" y="1534"/>
                    <a:pt x="932" y="1565"/>
                    <a:pt x="956" y="1549"/>
                  </a:cubicBezTo>
                  <a:cubicBezTo>
                    <a:pt x="988" y="1534"/>
                    <a:pt x="964" y="1502"/>
                    <a:pt x="1003" y="1526"/>
                  </a:cubicBezTo>
                  <a:cubicBezTo>
                    <a:pt x="1043" y="1557"/>
                    <a:pt x="1051" y="1557"/>
                    <a:pt x="1059" y="1581"/>
                  </a:cubicBezTo>
                  <a:cubicBezTo>
                    <a:pt x="1067" y="1613"/>
                    <a:pt x="1067" y="1620"/>
                    <a:pt x="1090" y="1620"/>
                  </a:cubicBezTo>
                  <a:cubicBezTo>
                    <a:pt x="1114" y="1629"/>
                    <a:pt x="1161" y="1636"/>
                    <a:pt x="1177" y="1644"/>
                  </a:cubicBezTo>
                  <a:cubicBezTo>
                    <a:pt x="1193" y="1652"/>
                    <a:pt x="1201" y="1660"/>
                    <a:pt x="1217" y="1668"/>
                  </a:cubicBezTo>
                  <a:cubicBezTo>
                    <a:pt x="1233" y="1684"/>
                    <a:pt x="1233" y="1700"/>
                    <a:pt x="1209" y="1700"/>
                  </a:cubicBezTo>
                  <a:cubicBezTo>
                    <a:pt x="1185" y="1700"/>
                    <a:pt x="1161" y="1700"/>
                    <a:pt x="1177" y="1723"/>
                  </a:cubicBezTo>
                  <a:cubicBezTo>
                    <a:pt x="1185" y="1747"/>
                    <a:pt x="1185" y="1755"/>
                    <a:pt x="1217" y="1763"/>
                  </a:cubicBezTo>
                  <a:cubicBezTo>
                    <a:pt x="1248" y="1771"/>
                    <a:pt x="1256" y="1755"/>
                    <a:pt x="1288" y="1771"/>
                  </a:cubicBezTo>
                  <a:cubicBezTo>
                    <a:pt x="1312" y="1779"/>
                    <a:pt x="1296" y="1787"/>
                    <a:pt x="1335" y="1794"/>
                  </a:cubicBezTo>
                  <a:cubicBezTo>
                    <a:pt x="1383" y="1802"/>
                    <a:pt x="1446" y="1818"/>
                    <a:pt x="1462" y="1787"/>
                  </a:cubicBezTo>
                  <a:cubicBezTo>
                    <a:pt x="1478" y="1763"/>
                    <a:pt x="1446" y="1739"/>
                    <a:pt x="1462" y="1723"/>
                  </a:cubicBezTo>
                  <a:cubicBezTo>
                    <a:pt x="1486" y="1707"/>
                    <a:pt x="1557" y="1707"/>
                    <a:pt x="1557" y="1723"/>
                  </a:cubicBezTo>
                  <a:cubicBezTo>
                    <a:pt x="1565" y="1731"/>
                    <a:pt x="1573" y="1739"/>
                    <a:pt x="1588" y="1731"/>
                  </a:cubicBezTo>
                  <a:cubicBezTo>
                    <a:pt x="1604" y="1723"/>
                    <a:pt x="1612" y="1723"/>
                    <a:pt x="1612" y="1747"/>
                  </a:cubicBezTo>
                  <a:cubicBezTo>
                    <a:pt x="1612" y="1763"/>
                    <a:pt x="1588" y="1787"/>
                    <a:pt x="1612" y="1794"/>
                  </a:cubicBezTo>
                  <a:cubicBezTo>
                    <a:pt x="1644" y="1802"/>
                    <a:pt x="1675" y="1818"/>
                    <a:pt x="1683" y="1787"/>
                  </a:cubicBezTo>
                  <a:cubicBezTo>
                    <a:pt x="1691" y="1747"/>
                    <a:pt x="1691" y="1716"/>
                    <a:pt x="1699" y="1700"/>
                  </a:cubicBezTo>
                  <a:cubicBezTo>
                    <a:pt x="1707" y="1684"/>
                    <a:pt x="1715" y="1684"/>
                    <a:pt x="1707" y="1660"/>
                  </a:cubicBezTo>
                  <a:cubicBezTo>
                    <a:pt x="1691" y="1636"/>
                    <a:pt x="1683" y="1636"/>
                    <a:pt x="1660" y="1620"/>
                  </a:cubicBezTo>
                  <a:cubicBezTo>
                    <a:pt x="1628" y="1605"/>
                    <a:pt x="1604" y="1573"/>
                    <a:pt x="1628" y="1573"/>
                  </a:cubicBezTo>
                  <a:cubicBezTo>
                    <a:pt x="1660" y="1581"/>
                    <a:pt x="1660" y="1581"/>
                    <a:pt x="1691" y="1597"/>
                  </a:cubicBezTo>
                  <a:cubicBezTo>
                    <a:pt x="1731" y="1613"/>
                    <a:pt x="1762" y="1613"/>
                    <a:pt x="1778" y="1620"/>
                  </a:cubicBezTo>
                  <a:cubicBezTo>
                    <a:pt x="1794" y="1636"/>
                    <a:pt x="1818" y="1660"/>
                    <a:pt x="1802" y="1660"/>
                  </a:cubicBezTo>
                  <a:cubicBezTo>
                    <a:pt x="1786" y="1668"/>
                    <a:pt x="1762" y="1676"/>
                    <a:pt x="1794" y="1676"/>
                  </a:cubicBezTo>
                  <a:cubicBezTo>
                    <a:pt x="1826" y="1684"/>
                    <a:pt x="1841" y="1668"/>
                    <a:pt x="1849" y="1684"/>
                  </a:cubicBezTo>
                  <a:cubicBezTo>
                    <a:pt x="1865" y="1692"/>
                    <a:pt x="1841" y="1707"/>
                    <a:pt x="1873" y="1716"/>
                  </a:cubicBezTo>
                  <a:cubicBezTo>
                    <a:pt x="1897" y="1716"/>
                    <a:pt x="1936" y="1692"/>
                    <a:pt x="1936" y="1700"/>
                  </a:cubicBezTo>
                  <a:cubicBezTo>
                    <a:pt x="1936" y="1716"/>
                    <a:pt x="1936" y="1731"/>
                    <a:pt x="1952" y="1747"/>
                  </a:cubicBezTo>
                  <a:cubicBezTo>
                    <a:pt x="1968" y="1763"/>
                    <a:pt x="1976" y="1755"/>
                    <a:pt x="1984" y="1763"/>
                  </a:cubicBezTo>
                  <a:cubicBezTo>
                    <a:pt x="1992" y="1779"/>
                    <a:pt x="2007" y="1787"/>
                    <a:pt x="1992" y="1802"/>
                  </a:cubicBezTo>
                  <a:cubicBezTo>
                    <a:pt x="1976" y="1818"/>
                    <a:pt x="1968" y="1826"/>
                    <a:pt x="1976" y="1842"/>
                  </a:cubicBezTo>
                  <a:cubicBezTo>
                    <a:pt x="1976" y="1858"/>
                    <a:pt x="1968" y="1889"/>
                    <a:pt x="1992" y="1858"/>
                  </a:cubicBezTo>
                  <a:cubicBezTo>
                    <a:pt x="2015" y="1826"/>
                    <a:pt x="2015" y="1802"/>
                    <a:pt x="2031" y="1787"/>
                  </a:cubicBezTo>
                  <a:cubicBezTo>
                    <a:pt x="2039" y="1771"/>
                    <a:pt x="2039" y="1779"/>
                    <a:pt x="2047" y="1787"/>
                  </a:cubicBezTo>
                  <a:cubicBezTo>
                    <a:pt x="2055" y="1802"/>
                    <a:pt x="2063" y="1826"/>
                    <a:pt x="2071" y="1818"/>
                  </a:cubicBezTo>
                  <a:cubicBezTo>
                    <a:pt x="2087" y="1802"/>
                    <a:pt x="2087" y="1802"/>
                    <a:pt x="2094" y="1771"/>
                  </a:cubicBezTo>
                  <a:cubicBezTo>
                    <a:pt x="2102" y="1747"/>
                    <a:pt x="2102" y="1763"/>
                    <a:pt x="2118" y="1739"/>
                  </a:cubicBezTo>
                  <a:cubicBezTo>
                    <a:pt x="2134" y="1716"/>
                    <a:pt x="2126" y="1700"/>
                    <a:pt x="2102" y="1684"/>
                  </a:cubicBezTo>
                  <a:cubicBezTo>
                    <a:pt x="2078" y="1676"/>
                    <a:pt x="2087" y="1652"/>
                    <a:pt x="2047" y="1652"/>
                  </a:cubicBezTo>
                  <a:cubicBezTo>
                    <a:pt x="2015" y="1644"/>
                    <a:pt x="2007" y="1652"/>
                    <a:pt x="1968" y="1636"/>
                  </a:cubicBezTo>
                  <a:cubicBezTo>
                    <a:pt x="1928" y="1613"/>
                    <a:pt x="1920" y="1629"/>
                    <a:pt x="1881" y="1597"/>
                  </a:cubicBezTo>
                  <a:cubicBezTo>
                    <a:pt x="1849" y="1565"/>
                    <a:pt x="1826" y="1565"/>
                    <a:pt x="1834" y="1549"/>
                  </a:cubicBezTo>
                  <a:cubicBezTo>
                    <a:pt x="1841" y="1534"/>
                    <a:pt x="1865" y="1518"/>
                    <a:pt x="1881" y="1526"/>
                  </a:cubicBezTo>
                  <a:cubicBezTo>
                    <a:pt x="1905" y="1526"/>
                    <a:pt x="1936" y="1526"/>
                    <a:pt x="1913" y="1510"/>
                  </a:cubicBezTo>
                  <a:cubicBezTo>
                    <a:pt x="1897" y="1502"/>
                    <a:pt x="1857" y="1510"/>
                    <a:pt x="1865" y="1494"/>
                  </a:cubicBezTo>
                  <a:cubicBezTo>
                    <a:pt x="1873" y="1478"/>
                    <a:pt x="1889" y="1463"/>
                    <a:pt x="1913" y="1463"/>
                  </a:cubicBezTo>
                  <a:cubicBezTo>
                    <a:pt x="1928" y="1454"/>
                    <a:pt x="1952" y="1478"/>
                    <a:pt x="1960" y="1463"/>
                  </a:cubicBezTo>
                  <a:cubicBezTo>
                    <a:pt x="1968" y="1447"/>
                    <a:pt x="1968" y="1439"/>
                    <a:pt x="1960" y="1415"/>
                  </a:cubicBezTo>
                  <a:cubicBezTo>
                    <a:pt x="1952" y="1383"/>
                    <a:pt x="1928" y="1399"/>
                    <a:pt x="1928" y="1376"/>
                  </a:cubicBezTo>
                  <a:cubicBezTo>
                    <a:pt x="1920" y="1352"/>
                    <a:pt x="1936" y="1320"/>
                    <a:pt x="1913" y="1312"/>
                  </a:cubicBezTo>
                  <a:cubicBezTo>
                    <a:pt x="1897" y="1304"/>
                    <a:pt x="1873" y="1336"/>
                    <a:pt x="1873" y="1336"/>
                  </a:cubicBezTo>
                  <a:cubicBezTo>
                    <a:pt x="1873" y="1336"/>
                    <a:pt x="1857" y="1383"/>
                    <a:pt x="1857" y="1391"/>
                  </a:cubicBezTo>
                  <a:cubicBezTo>
                    <a:pt x="1857" y="1399"/>
                    <a:pt x="1865" y="1415"/>
                    <a:pt x="1849" y="1407"/>
                  </a:cubicBezTo>
                  <a:cubicBezTo>
                    <a:pt x="1826" y="1407"/>
                    <a:pt x="1818" y="1423"/>
                    <a:pt x="1810" y="1391"/>
                  </a:cubicBezTo>
                  <a:cubicBezTo>
                    <a:pt x="1810" y="1367"/>
                    <a:pt x="1778" y="1383"/>
                    <a:pt x="1786" y="1360"/>
                  </a:cubicBezTo>
                  <a:cubicBezTo>
                    <a:pt x="1794" y="1344"/>
                    <a:pt x="1818" y="1336"/>
                    <a:pt x="1826" y="1328"/>
                  </a:cubicBezTo>
                  <a:cubicBezTo>
                    <a:pt x="1834" y="1312"/>
                    <a:pt x="1810" y="1296"/>
                    <a:pt x="1802" y="1296"/>
                  </a:cubicBezTo>
                  <a:cubicBezTo>
                    <a:pt x="1794" y="1296"/>
                    <a:pt x="1747" y="1281"/>
                    <a:pt x="1731" y="1296"/>
                  </a:cubicBezTo>
                  <a:cubicBezTo>
                    <a:pt x="1707" y="1304"/>
                    <a:pt x="1675" y="1336"/>
                    <a:pt x="1699" y="1352"/>
                  </a:cubicBezTo>
                  <a:cubicBezTo>
                    <a:pt x="1715" y="1376"/>
                    <a:pt x="1747" y="1407"/>
                    <a:pt x="1707" y="1391"/>
                  </a:cubicBezTo>
                  <a:cubicBezTo>
                    <a:pt x="1675" y="1383"/>
                    <a:pt x="1667" y="1344"/>
                    <a:pt x="1644" y="1344"/>
                  </a:cubicBezTo>
                  <a:cubicBezTo>
                    <a:pt x="1628" y="1336"/>
                    <a:pt x="1612" y="1344"/>
                    <a:pt x="1596" y="1336"/>
                  </a:cubicBezTo>
                  <a:cubicBezTo>
                    <a:pt x="1581" y="1328"/>
                    <a:pt x="1541" y="1367"/>
                    <a:pt x="1533" y="1328"/>
                  </a:cubicBezTo>
                  <a:cubicBezTo>
                    <a:pt x="1525" y="1281"/>
                    <a:pt x="1573" y="1233"/>
                    <a:pt x="1588" y="1210"/>
                  </a:cubicBezTo>
                  <a:cubicBezTo>
                    <a:pt x="1604" y="1194"/>
                    <a:pt x="1573" y="1178"/>
                    <a:pt x="1628" y="1202"/>
                  </a:cubicBezTo>
                  <a:cubicBezTo>
                    <a:pt x="1683" y="1233"/>
                    <a:pt x="1660" y="1225"/>
                    <a:pt x="1707" y="1249"/>
                  </a:cubicBezTo>
                  <a:cubicBezTo>
                    <a:pt x="1762" y="1265"/>
                    <a:pt x="1754" y="1273"/>
                    <a:pt x="1786" y="1281"/>
                  </a:cubicBezTo>
                  <a:cubicBezTo>
                    <a:pt x="1826" y="1289"/>
                    <a:pt x="1841" y="1289"/>
                    <a:pt x="1857" y="1289"/>
                  </a:cubicBezTo>
                  <a:cubicBezTo>
                    <a:pt x="1873" y="1281"/>
                    <a:pt x="1881" y="1289"/>
                    <a:pt x="1897" y="1281"/>
                  </a:cubicBezTo>
                  <a:cubicBezTo>
                    <a:pt x="1889" y="1273"/>
                    <a:pt x="1826" y="1186"/>
                    <a:pt x="1810" y="1146"/>
                  </a:cubicBezTo>
                  <a:cubicBezTo>
                    <a:pt x="1802" y="1115"/>
                    <a:pt x="1778" y="1115"/>
                    <a:pt x="1739" y="1059"/>
                  </a:cubicBezTo>
                  <a:cubicBezTo>
                    <a:pt x="1699" y="1004"/>
                    <a:pt x="1762" y="949"/>
                    <a:pt x="1770" y="933"/>
                  </a:cubicBezTo>
                  <a:cubicBezTo>
                    <a:pt x="1786" y="917"/>
                    <a:pt x="1754" y="909"/>
                    <a:pt x="1754" y="909"/>
                  </a:cubicBezTo>
                  <a:cubicBezTo>
                    <a:pt x="1754" y="909"/>
                    <a:pt x="1035" y="949"/>
                    <a:pt x="1019" y="941"/>
                  </a:cubicBezTo>
                  <a:cubicBezTo>
                    <a:pt x="995" y="941"/>
                    <a:pt x="1003" y="933"/>
                    <a:pt x="1011" y="925"/>
                  </a:cubicBezTo>
                  <a:cubicBezTo>
                    <a:pt x="1019" y="917"/>
                    <a:pt x="1011" y="893"/>
                    <a:pt x="995" y="870"/>
                  </a:cubicBezTo>
                  <a:cubicBezTo>
                    <a:pt x="980" y="854"/>
                    <a:pt x="1003" y="838"/>
                    <a:pt x="1011" y="830"/>
                  </a:cubicBezTo>
                  <a:cubicBezTo>
                    <a:pt x="1027" y="822"/>
                    <a:pt x="1027" y="783"/>
                    <a:pt x="1019" y="767"/>
                  </a:cubicBezTo>
                  <a:cubicBezTo>
                    <a:pt x="1011" y="751"/>
                    <a:pt x="1027" y="727"/>
                    <a:pt x="1035" y="727"/>
                  </a:cubicBezTo>
                  <a:cubicBezTo>
                    <a:pt x="1043" y="727"/>
                    <a:pt x="1043" y="688"/>
                    <a:pt x="1043" y="664"/>
                  </a:cubicBezTo>
                  <a:cubicBezTo>
                    <a:pt x="1043" y="640"/>
                    <a:pt x="1067" y="648"/>
                    <a:pt x="1083" y="640"/>
                  </a:cubicBezTo>
                  <a:cubicBezTo>
                    <a:pt x="1098" y="640"/>
                    <a:pt x="1083" y="617"/>
                    <a:pt x="1083" y="601"/>
                  </a:cubicBezTo>
                  <a:cubicBezTo>
                    <a:pt x="1075" y="577"/>
                    <a:pt x="1106" y="585"/>
                    <a:pt x="1114" y="585"/>
                  </a:cubicBezTo>
                  <a:cubicBezTo>
                    <a:pt x="1122" y="577"/>
                    <a:pt x="1122" y="569"/>
                    <a:pt x="1122" y="537"/>
                  </a:cubicBezTo>
                  <a:cubicBezTo>
                    <a:pt x="1114" y="506"/>
                    <a:pt x="1138" y="514"/>
                    <a:pt x="1154" y="506"/>
                  </a:cubicBezTo>
                  <a:cubicBezTo>
                    <a:pt x="1161" y="498"/>
                    <a:pt x="1201" y="435"/>
                    <a:pt x="1201" y="411"/>
                  </a:cubicBezTo>
                  <a:cubicBezTo>
                    <a:pt x="1209" y="387"/>
                    <a:pt x="1193" y="395"/>
                    <a:pt x="1146" y="372"/>
                  </a:cubicBezTo>
                  <a:cubicBezTo>
                    <a:pt x="1106" y="348"/>
                    <a:pt x="1217" y="324"/>
                    <a:pt x="1233" y="324"/>
                  </a:cubicBezTo>
                  <a:cubicBezTo>
                    <a:pt x="1256" y="316"/>
                    <a:pt x="1241" y="293"/>
                    <a:pt x="1201" y="277"/>
                  </a:cubicBezTo>
                  <a:cubicBezTo>
                    <a:pt x="1170" y="261"/>
                    <a:pt x="1185" y="261"/>
                    <a:pt x="1193" y="237"/>
                  </a:cubicBezTo>
                  <a:cubicBezTo>
                    <a:pt x="1201" y="221"/>
                    <a:pt x="1185" y="198"/>
                    <a:pt x="1185" y="198"/>
                  </a:cubicBezTo>
                  <a:cubicBezTo>
                    <a:pt x="1138" y="206"/>
                    <a:pt x="1161" y="134"/>
                    <a:pt x="1146" y="119"/>
                  </a:cubicBezTo>
                  <a:cubicBezTo>
                    <a:pt x="1130" y="103"/>
                    <a:pt x="1170" y="71"/>
                    <a:pt x="1170" y="47"/>
                  </a:cubicBezTo>
                  <a:cubicBezTo>
                    <a:pt x="1161" y="32"/>
                    <a:pt x="1146" y="32"/>
                    <a:pt x="1138" y="0"/>
                  </a:cubicBezTo>
                  <a:cubicBezTo>
                    <a:pt x="0" y="32"/>
                    <a:pt x="0" y="32"/>
                    <a:pt x="0" y="32"/>
                  </a:cubicBezTo>
                  <a:lnTo>
                    <a:pt x="7" y="522"/>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41" name="Freeform 487"/>
            <p:cNvSpPr>
              <a:spLocks noChangeArrowheads="1"/>
            </p:cNvSpPr>
            <p:nvPr/>
          </p:nvSpPr>
          <p:spPr bwMode="auto">
            <a:xfrm>
              <a:off x="17944711" y="8494617"/>
              <a:ext cx="1122544" cy="990343"/>
            </a:xfrm>
            <a:custGeom>
              <a:avLst/>
              <a:gdLst>
                <a:gd name="T0" fmla="*/ 1976 w 2135"/>
                <a:gd name="T1" fmla="*/ 1771 h 1882"/>
                <a:gd name="T2" fmla="*/ 1849 w 2135"/>
                <a:gd name="T3" fmla="*/ 1692 h 1882"/>
                <a:gd name="T4" fmla="*/ 1691 w 2135"/>
                <a:gd name="T5" fmla="*/ 1605 h 1882"/>
                <a:gd name="T6" fmla="*/ 1691 w 2135"/>
                <a:gd name="T7" fmla="*/ 1755 h 1882"/>
                <a:gd name="T8" fmla="*/ 1604 w 2135"/>
                <a:gd name="T9" fmla="*/ 1739 h 1882"/>
                <a:gd name="T10" fmla="*/ 1335 w 2135"/>
                <a:gd name="T11" fmla="*/ 1810 h 1882"/>
                <a:gd name="T12" fmla="*/ 1225 w 2135"/>
                <a:gd name="T13" fmla="*/ 1700 h 1882"/>
                <a:gd name="T14" fmla="*/ 964 w 2135"/>
                <a:gd name="T15" fmla="*/ 1557 h 1882"/>
                <a:gd name="T16" fmla="*/ 845 w 2135"/>
                <a:gd name="T17" fmla="*/ 1621 h 1882"/>
                <a:gd name="T18" fmla="*/ 371 w 2135"/>
                <a:gd name="T19" fmla="*/ 1494 h 1882"/>
                <a:gd name="T20" fmla="*/ 316 w 2135"/>
                <a:gd name="T21" fmla="*/ 1510 h 1882"/>
                <a:gd name="T22" fmla="*/ 110 w 2135"/>
                <a:gd name="T23" fmla="*/ 1581 h 1882"/>
                <a:gd name="T24" fmla="*/ 165 w 2135"/>
                <a:gd name="T25" fmla="*/ 1336 h 1882"/>
                <a:gd name="T26" fmla="*/ 181 w 2135"/>
                <a:gd name="T27" fmla="*/ 1162 h 1882"/>
                <a:gd name="T28" fmla="*/ 126 w 2135"/>
                <a:gd name="T29" fmla="*/ 743 h 1882"/>
                <a:gd name="T30" fmla="*/ 0 w 2135"/>
                <a:gd name="T31" fmla="*/ 32 h 1882"/>
                <a:gd name="T32" fmla="*/ 1185 w 2135"/>
                <a:gd name="T33" fmla="*/ 206 h 1882"/>
                <a:gd name="T34" fmla="*/ 1217 w 2135"/>
                <a:gd name="T35" fmla="*/ 340 h 1882"/>
                <a:gd name="T36" fmla="*/ 1106 w 2135"/>
                <a:gd name="T37" fmla="*/ 593 h 1882"/>
                <a:gd name="T38" fmla="*/ 1027 w 2135"/>
                <a:gd name="T39" fmla="*/ 751 h 1882"/>
                <a:gd name="T40" fmla="*/ 1019 w 2135"/>
                <a:gd name="T41" fmla="*/ 949 h 1882"/>
                <a:gd name="T42" fmla="*/ 1786 w 2135"/>
                <a:gd name="T43" fmla="*/ 1115 h 1882"/>
                <a:gd name="T44" fmla="*/ 1802 w 2135"/>
                <a:gd name="T45" fmla="*/ 1289 h 1882"/>
                <a:gd name="T46" fmla="*/ 1588 w 2135"/>
                <a:gd name="T47" fmla="*/ 1225 h 1882"/>
                <a:gd name="T48" fmla="*/ 1675 w 2135"/>
                <a:gd name="T49" fmla="*/ 1368 h 1882"/>
                <a:gd name="T50" fmla="*/ 1826 w 2135"/>
                <a:gd name="T51" fmla="*/ 1320 h 1882"/>
                <a:gd name="T52" fmla="*/ 1849 w 2135"/>
                <a:gd name="T53" fmla="*/ 1415 h 1882"/>
                <a:gd name="T54" fmla="*/ 1928 w 2135"/>
                <a:gd name="T55" fmla="*/ 1384 h 1882"/>
                <a:gd name="T56" fmla="*/ 1865 w 2135"/>
                <a:gd name="T57" fmla="*/ 1502 h 1882"/>
                <a:gd name="T58" fmla="*/ 1889 w 2135"/>
                <a:gd name="T59" fmla="*/ 1605 h 1882"/>
                <a:gd name="T60" fmla="*/ 2102 w 2135"/>
                <a:gd name="T61" fmla="*/ 1763 h 1882"/>
                <a:gd name="T62" fmla="*/ 1992 w 2135"/>
                <a:gd name="T63" fmla="*/ 1866 h 1882"/>
                <a:gd name="T64" fmla="*/ 1992 w 2135"/>
                <a:gd name="T65" fmla="*/ 1779 h 1882"/>
                <a:gd name="T66" fmla="*/ 2039 w 2135"/>
                <a:gd name="T67" fmla="*/ 1779 h 1882"/>
                <a:gd name="T68" fmla="*/ 2102 w 2135"/>
                <a:gd name="T69" fmla="*/ 1692 h 1882"/>
                <a:gd name="T70" fmla="*/ 1881 w 2135"/>
                <a:gd name="T71" fmla="*/ 1526 h 1882"/>
                <a:gd name="T72" fmla="*/ 1936 w 2135"/>
                <a:gd name="T73" fmla="*/ 1471 h 1882"/>
                <a:gd name="T74" fmla="*/ 1881 w 2135"/>
                <a:gd name="T75" fmla="*/ 1344 h 1882"/>
                <a:gd name="T76" fmla="*/ 1778 w 2135"/>
                <a:gd name="T77" fmla="*/ 1384 h 1882"/>
                <a:gd name="T78" fmla="*/ 1699 w 2135"/>
                <a:gd name="T79" fmla="*/ 1344 h 1882"/>
                <a:gd name="T80" fmla="*/ 1596 w 2135"/>
                <a:gd name="T81" fmla="*/ 1352 h 1882"/>
                <a:gd name="T82" fmla="*/ 1628 w 2135"/>
                <a:gd name="T83" fmla="*/ 1210 h 1882"/>
                <a:gd name="T84" fmla="*/ 1873 w 2135"/>
                <a:gd name="T85" fmla="*/ 1273 h 1882"/>
                <a:gd name="T86" fmla="*/ 1019 w 2135"/>
                <a:gd name="T87" fmla="*/ 957 h 1882"/>
                <a:gd name="T88" fmla="*/ 1019 w 2135"/>
                <a:gd name="T89" fmla="*/ 751 h 1882"/>
                <a:gd name="T90" fmla="*/ 1106 w 2135"/>
                <a:gd name="T91" fmla="*/ 585 h 1882"/>
                <a:gd name="T92" fmla="*/ 1217 w 2135"/>
                <a:gd name="T93" fmla="*/ 332 h 1882"/>
                <a:gd name="T94" fmla="*/ 1146 w 2135"/>
                <a:gd name="T95" fmla="*/ 127 h 1882"/>
                <a:gd name="T96" fmla="*/ 118 w 2135"/>
                <a:gd name="T97" fmla="*/ 640 h 1882"/>
                <a:gd name="T98" fmla="*/ 229 w 2135"/>
                <a:gd name="T99" fmla="*/ 1028 h 1882"/>
                <a:gd name="T100" fmla="*/ 173 w 2135"/>
                <a:gd name="T101" fmla="*/ 1257 h 1882"/>
                <a:gd name="T102" fmla="*/ 158 w 2135"/>
                <a:gd name="T103" fmla="*/ 1462 h 1882"/>
                <a:gd name="T104" fmla="*/ 316 w 2135"/>
                <a:gd name="T105" fmla="*/ 1557 h 1882"/>
                <a:gd name="T106" fmla="*/ 355 w 2135"/>
                <a:gd name="T107" fmla="*/ 1431 h 1882"/>
                <a:gd name="T108" fmla="*/ 355 w 2135"/>
                <a:gd name="T109" fmla="*/ 1549 h 1882"/>
                <a:gd name="T110" fmla="*/ 869 w 2135"/>
                <a:gd name="T111" fmla="*/ 1526 h 1882"/>
                <a:gd name="T112" fmla="*/ 1019 w 2135"/>
                <a:gd name="T113" fmla="*/ 1542 h 1882"/>
                <a:gd name="T114" fmla="*/ 1185 w 2135"/>
                <a:gd name="T115" fmla="*/ 1739 h 1882"/>
                <a:gd name="T116" fmla="*/ 1454 w 2135"/>
                <a:gd name="T117" fmla="*/ 1763 h 1882"/>
                <a:gd name="T118" fmla="*/ 1612 w 2135"/>
                <a:gd name="T119" fmla="*/ 1771 h 1882"/>
                <a:gd name="T120" fmla="*/ 1699 w 2135"/>
                <a:gd name="T121" fmla="*/ 1668 h 1882"/>
                <a:gd name="T122" fmla="*/ 1778 w 2135"/>
                <a:gd name="T123" fmla="*/ 1628 h 1882"/>
                <a:gd name="T124" fmla="*/ 1873 w 2135"/>
                <a:gd name="T125" fmla="*/ 171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5" h="1882">
                  <a:moveTo>
                    <a:pt x="1976" y="1881"/>
                  </a:moveTo>
                  <a:lnTo>
                    <a:pt x="1976" y="1881"/>
                  </a:lnTo>
                  <a:cubicBezTo>
                    <a:pt x="1968" y="1881"/>
                    <a:pt x="1968" y="1874"/>
                    <a:pt x="1968" y="1866"/>
                  </a:cubicBezTo>
                  <a:cubicBezTo>
                    <a:pt x="1968" y="1858"/>
                    <a:pt x="1968" y="1850"/>
                    <a:pt x="1968" y="1850"/>
                  </a:cubicBezTo>
                  <a:cubicBezTo>
                    <a:pt x="1960" y="1834"/>
                    <a:pt x="1968" y="1826"/>
                    <a:pt x="1984" y="1810"/>
                  </a:cubicBezTo>
                  <a:lnTo>
                    <a:pt x="1984" y="1810"/>
                  </a:lnTo>
                  <a:cubicBezTo>
                    <a:pt x="2000" y="1795"/>
                    <a:pt x="1992" y="1795"/>
                    <a:pt x="1984" y="1787"/>
                  </a:cubicBezTo>
                  <a:cubicBezTo>
                    <a:pt x="1984" y="1779"/>
                    <a:pt x="1984" y="1779"/>
                    <a:pt x="1984" y="1779"/>
                  </a:cubicBezTo>
                  <a:cubicBezTo>
                    <a:pt x="1984" y="1771"/>
                    <a:pt x="1976" y="1771"/>
                    <a:pt x="1976" y="1771"/>
                  </a:cubicBezTo>
                  <a:cubicBezTo>
                    <a:pt x="1968" y="1771"/>
                    <a:pt x="1960" y="1771"/>
                    <a:pt x="1944" y="1755"/>
                  </a:cubicBezTo>
                  <a:cubicBezTo>
                    <a:pt x="1936" y="1739"/>
                    <a:pt x="1936" y="1731"/>
                    <a:pt x="1936" y="1715"/>
                  </a:cubicBezTo>
                  <a:cubicBezTo>
                    <a:pt x="1936" y="1715"/>
                    <a:pt x="1936" y="1715"/>
                    <a:pt x="1936" y="1708"/>
                  </a:cubicBezTo>
                  <a:lnTo>
                    <a:pt x="1936" y="1708"/>
                  </a:lnTo>
                  <a:cubicBezTo>
                    <a:pt x="1928" y="1708"/>
                    <a:pt x="1920" y="1715"/>
                    <a:pt x="1920" y="1715"/>
                  </a:cubicBezTo>
                  <a:cubicBezTo>
                    <a:pt x="1905" y="1724"/>
                    <a:pt x="1889" y="1724"/>
                    <a:pt x="1873" y="1724"/>
                  </a:cubicBezTo>
                  <a:lnTo>
                    <a:pt x="1873" y="1724"/>
                  </a:lnTo>
                  <a:cubicBezTo>
                    <a:pt x="1849" y="1724"/>
                    <a:pt x="1849" y="1708"/>
                    <a:pt x="1849" y="1700"/>
                  </a:cubicBezTo>
                  <a:lnTo>
                    <a:pt x="1849" y="1692"/>
                  </a:lnTo>
                  <a:lnTo>
                    <a:pt x="1841" y="1684"/>
                  </a:lnTo>
                  <a:cubicBezTo>
                    <a:pt x="1834" y="1684"/>
                    <a:pt x="1834" y="1684"/>
                    <a:pt x="1826" y="1692"/>
                  </a:cubicBezTo>
                  <a:cubicBezTo>
                    <a:pt x="1818" y="1692"/>
                    <a:pt x="1802" y="1692"/>
                    <a:pt x="1794" y="1692"/>
                  </a:cubicBezTo>
                  <a:cubicBezTo>
                    <a:pt x="1778" y="1684"/>
                    <a:pt x="1778" y="1684"/>
                    <a:pt x="1778" y="1676"/>
                  </a:cubicBezTo>
                  <a:cubicBezTo>
                    <a:pt x="1778" y="1676"/>
                    <a:pt x="1778" y="1668"/>
                    <a:pt x="1794" y="1668"/>
                  </a:cubicBezTo>
                  <a:cubicBezTo>
                    <a:pt x="1802" y="1668"/>
                    <a:pt x="1802" y="1660"/>
                    <a:pt x="1802" y="1660"/>
                  </a:cubicBezTo>
                  <a:cubicBezTo>
                    <a:pt x="1802" y="1660"/>
                    <a:pt x="1794" y="1644"/>
                    <a:pt x="1778" y="1637"/>
                  </a:cubicBezTo>
                  <a:cubicBezTo>
                    <a:pt x="1770" y="1628"/>
                    <a:pt x="1754" y="1628"/>
                    <a:pt x="1739" y="1621"/>
                  </a:cubicBezTo>
                  <a:cubicBezTo>
                    <a:pt x="1723" y="1621"/>
                    <a:pt x="1707" y="1613"/>
                    <a:pt x="1691" y="1605"/>
                  </a:cubicBezTo>
                  <a:cubicBezTo>
                    <a:pt x="1683" y="1605"/>
                    <a:pt x="1675" y="1605"/>
                    <a:pt x="1667" y="1597"/>
                  </a:cubicBezTo>
                  <a:cubicBezTo>
                    <a:pt x="1652" y="1597"/>
                    <a:pt x="1644" y="1589"/>
                    <a:pt x="1628" y="1589"/>
                  </a:cubicBezTo>
                  <a:lnTo>
                    <a:pt x="1628" y="1589"/>
                  </a:lnTo>
                  <a:cubicBezTo>
                    <a:pt x="1620" y="1589"/>
                    <a:pt x="1636" y="1613"/>
                    <a:pt x="1660" y="1628"/>
                  </a:cubicBezTo>
                  <a:cubicBezTo>
                    <a:pt x="1667" y="1637"/>
                    <a:pt x="1675" y="1637"/>
                    <a:pt x="1683" y="1637"/>
                  </a:cubicBezTo>
                  <a:cubicBezTo>
                    <a:pt x="1691" y="1644"/>
                    <a:pt x="1699" y="1644"/>
                    <a:pt x="1707" y="1668"/>
                  </a:cubicBezTo>
                  <a:cubicBezTo>
                    <a:pt x="1715" y="1692"/>
                    <a:pt x="1715" y="1692"/>
                    <a:pt x="1707" y="1708"/>
                  </a:cubicBezTo>
                  <a:cubicBezTo>
                    <a:pt x="1707" y="1708"/>
                    <a:pt x="1699" y="1708"/>
                    <a:pt x="1699" y="1715"/>
                  </a:cubicBezTo>
                  <a:cubicBezTo>
                    <a:pt x="1699" y="1724"/>
                    <a:pt x="1691" y="1739"/>
                    <a:pt x="1691" y="1755"/>
                  </a:cubicBezTo>
                  <a:cubicBezTo>
                    <a:pt x="1691" y="1763"/>
                    <a:pt x="1691" y="1779"/>
                    <a:pt x="1683" y="1795"/>
                  </a:cubicBezTo>
                  <a:cubicBezTo>
                    <a:pt x="1683" y="1810"/>
                    <a:pt x="1675" y="1818"/>
                    <a:pt x="1660" y="1818"/>
                  </a:cubicBezTo>
                  <a:cubicBezTo>
                    <a:pt x="1652" y="1818"/>
                    <a:pt x="1644" y="1810"/>
                    <a:pt x="1628" y="1810"/>
                  </a:cubicBezTo>
                  <a:cubicBezTo>
                    <a:pt x="1628" y="1810"/>
                    <a:pt x="1620" y="1810"/>
                    <a:pt x="1612" y="1802"/>
                  </a:cubicBezTo>
                  <a:cubicBezTo>
                    <a:pt x="1612" y="1802"/>
                    <a:pt x="1604" y="1802"/>
                    <a:pt x="1604" y="1795"/>
                  </a:cubicBezTo>
                  <a:cubicBezTo>
                    <a:pt x="1596" y="1787"/>
                    <a:pt x="1604" y="1779"/>
                    <a:pt x="1604" y="1771"/>
                  </a:cubicBezTo>
                  <a:cubicBezTo>
                    <a:pt x="1604" y="1763"/>
                    <a:pt x="1604" y="1755"/>
                    <a:pt x="1612" y="1755"/>
                  </a:cubicBezTo>
                  <a:cubicBezTo>
                    <a:pt x="1612" y="1739"/>
                    <a:pt x="1604" y="1739"/>
                    <a:pt x="1604" y="1739"/>
                  </a:cubicBezTo>
                  <a:lnTo>
                    <a:pt x="1604" y="1739"/>
                  </a:lnTo>
                  <a:cubicBezTo>
                    <a:pt x="1604" y="1739"/>
                    <a:pt x="1596" y="1739"/>
                    <a:pt x="1588" y="1747"/>
                  </a:cubicBezTo>
                  <a:lnTo>
                    <a:pt x="1581" y="1747"/>
                  </a:lnTo>
                  <a:cubicBezTo>
                    <a:pt x="1573" y="1747"/>
                    <a:pt x="1565" y="1739"/>
                    <a:pt x="1557" y="1731"/>
                  </a:cubicBezTo>
                  <a:cubicBezTo>
                    <a:pt x="1557" y="1731"/>
                    <a:pt x="1541" y="1724"/>
                    <a:pt x="1517" y="1724"/>
                  </a:cubicBezTo>
                  <a:cubicBezTo>
                    <a:pt x="1494" y="1724"/>
                    <a:pt x="1478" y="1724"/>
                    <a:pt x="1470" y="1731"/>
                  </a:cubicBezTo>
                  <a:cubicBezTo>
                    <a:pt x="1462" y="1739"/>
                    <a:pt x="1462" y="1747"/>
                    <a:pt x="1462" y="1763"/>
                  </a:cubicBezTo>
                  <a:cubicBezTo>
                    <a:pt x="1470" y="1771"/>
                    <a:pt x="1470" y="1787"/>
                    <a:pt x="1462" y="1802"/>
                  </a:cubicBezTo>
                  <a:cubicBezTo>
                    <a:pt x="1462" y="1810"/>
                    <a:pt x="1438" y="1818"/>
                    <a:pt x="1414" y="1818"/>
                  </a:cubicBezTo>
                  <a:cubicBezTo>
                    <a:pt x="1391" y="1818"/>
                    <a:pt x="1359" y="1810"/>
                    <a:pt x="1335" y="1810"/>
                  </a:cubicBezTo>
                  <a:cubicBezTo>
                    <a:pt x="1312" y="1802"/>
                    <a:pt x="1304" y="1795"/>
                    <a:pt x="1304" y="1795"/>
                  </a:cubicBezTo>
                  <a:cubicBezTo>
                    <a:pt x="1296" y="1787"/>
                    <a:pt x="1296" y="1779"/>
                    <a:pt x="1280" y="1779"/>
                  </a:cubicBezTo>
                  <a:cubicBezTo>
                    <a:pt x="1272" y="1771"/>
                    <a:pt x="1256" y="1771"/>
                    <a:pt x="1248" y="1771"/>
                  </a:cubicBezTo>
                  <a:cubicBezTo>
                    <a:pt x="1241" y="1779"/>
                    <a:pt x="1225" y="1779"/>
                    <a:pt x="1217" y="1771"/>
                  </a:cubicBezTo>
                  <a:cubicBezTo>
                    <a:pt x="1185" y="1771"/>
                    <a:pt x="1185" y="1755"/>
                    <a:pt x="1177" y="1739"/>
                  </a:cubicBezTo>
                  <a:cubicBezTo>
                    <a:pt x="1177" y="1739"/>
                    <a:pt x="1170" y="1739"/>
                    <a:pt x="1170" y="1731"/>
                  </a:cubicBezTo>
                  <a:cubicBezTo>
                    <a:pt x="1170" y="1724"/>
                    <a:pt x="1170" y="1715"/>
                    <a:pt x="1170" y="1715"/>
                  </a:cubicBezTo>
                  <a:cubicBezTo>
                    <a:pt x="1177" y="1708"/>
                    <a:pt x="1193" y="1708"/>
                    <a:pt x="1209" y="1708"/>
                  </a:cubicBezTo>
                  <a:cubicBezTo>
                    <a:pt x="1217" y="1708"/>
                    <a:pt x="1225" y="1700"/>
                    <a:pt x="1225" y="1700"/>
                  </a:cubicBezTo>
                  <a:cubicBezTo>
                    <a:pt x="1225" y="1692"/>
                    <a:pt x="1225" y="1684"/>
                    <a:pt x="1217" y="1684"/>
                  </a:cubicBezTo>
                  <a:cubicBezTo>
                    <a:pt x="1201" y="1668"/>
                    <a:pt x="1193" y="1660"/>
                    <a:pt x="1177" y="1660"/>
                  </a:cubicBezTo>
                  <a:cubicBezTo>
                    <a:pt x="1161" y="1652"/>
                    <a:pt x="1114" y="1637"/>
                    <a:pt x="1090" y="1637"/>
                  </a:cubicBezTo>
                  <a:cubicBezTo>
                    <a:pt x="1067" y="1637"/>
                    <a:pt x="1059" y="1621"/>
                    <a:pt x="1051" y="1589"/>
                  </a:cubicBezTo>
                  <a:cubicBezTo>
                    <a:pt x="1043" y="1573"/>
                    <a:pt x="1043" y="1565"/>
                    <a:pt x="1019" y="1549"/>
                  </a:cubicBezTo>
                  <a:cubicBezTo>
                    <a:pt x="1011" y="1549"/>
                    <a:pt x="1011" y="1542"/>
                    <a:pt x="1003" y="1542"/>
                  </a:cubicBezTo>
                  <a:cubicBezTo>
                    <a:pt x="995" y="1534"/>
                    <a:pt x="988" y="1526"/>
                    <a:pt x="980" y="1526"/>
                  </a:cubicBezTo>
                  <a:cubicBezTo>
                    <a:pt x="980" y="1526"/>
                    <a:pt x="980" y="1534"/>
                    <a:pt x="980" y="1542"/>
                  </a:cubicBezTo>
                  <a:cubicBezTo>
                    <a:pt x="980" y="1542"/>
                    <a:pt x="972" y="1557"/>
                    <a:pt x="964" y="1557"/>
                  </a:cubicBezTo>
                  <a:cubicBezTo>
                    <a:pt x="956" y="1565"/>
                    <a:pt x="948" y="1565"/>
                    <a:pt x="948" y="1565"/>
                  </a:cubicBezTo>
                  <a:cubicBezTo>
                    <a:pt x="932" y="1565"/>
                    <a:pt x="932" y="1542"/>
                    <a:pt x="932" y="1518"/>
                  </a:cubicBezTo>
                  <a:cubicBezTo>
                    <a:pt x="932" y="1510"/>
                    <a:pt x="924" y="1510"/>
                    <a:pt x="924" y="1510"/>
                  </a:cubicBezTo>
                  <a:cubicBezTo>
                    <a:pt x="908" y="1510"/>
                    <a:pt x="893" y="1518"/>
                    <a:pt x="885" y="1526"/>
                  </a:cubicBezTo>
                  <a:cubicBezTo>
                    <a:pt x="877" y="1534"/>
                    <a:pt x="869" y="1534"/>
                    <a:pt x="869" y="1534"/>
                  </a:cubicBezTo>
                  <a:cubicBezTo>
                    <a:pt x="861" y="1534"/>
                    <a:pt x="853" y="1534"/>
                    <a:pt x="830" y="1542"/>
                  </a:cubicBezTo>
                  <a:cubicBezTo>
                    <a:pt x="830" y="1542"/>
                    <a:pt x="830" y="1549"/>
                    <a:pt x="821" y="1549"/>
                  </a:cubicBezTo>
                  <a:cubicBezTo>
                    <a:pt x="830" y="1549"/>
                    <a:pt x="845" y="1565"/>
                    <a:pt x="853" y="1597"/>
                  </a:cubicBezTo>
                  <a:cubicBezTo>
                    <a:pt x="853" y="1605"/>
                    <a:pt x="845" y="1613"/>
                    <a:pt x="845" y="1621"/>
                  </a:cubicBezTo>
                  <a:cubicBezTo>
                    <a:pt x="821" y="1644"/>
                    <a:pt x="766" y="1652"/>
                    <a:pt x="727" y="1652"/>
                  </a:cubicBezTo>
                  <a:cubicBezTo>
                    <a:pt x="671" y="1652"/>
                    <a:pt x="608" y="1644"/>
                    <a:pt x="592" y="1628"/>
                  </a:cubicBezTo>
                  <a:cubicBezTo>
                    <a:pt x="561" y="1613"/>
                    <a:pt x="379" y="1557"/>
                    <a:pt x="355" y="1557"/>
                  </a:cubicBezTo>
                  <a:cubicBezTo>
                    <a:pt x="347" y="1557"/>
                    <a:pt x="339" y="1557"/>
                    <a:pt x="339" y="1549"/>
                  </a:cubicBezTo>
                  <a:cubicBezTo>
                    <a:pt x="339" y="1542"/>
                    <a:pt x="339" y="1534"/>
                    <a:pt x="339" y="1526"/>
                  </a:cubicBezTo>
                  <a:cubicBezTo>
                    <a:pt x="331" y="1518"/>
                    <a:pt x="331" y="1510"/>
                    <a:pt x="331" y="1510"/>
                  </a:cubicBezTo>
                  <a:cubicBezTo>
                    <a:pt x="331" y="1502"/>
                    <a:pt x="339" y="1502"/>
                    <a:pt x="355" y="1494"/>
                  </a:cubicBezTo>
                  <a:cubicBezTo>
                    <a:pt x="355" y="1494"/>
                    <a:pt x="355" y="1494"/>
                    <a:pt x="363" y="1494"/>
                  </a:cubicBezTo>
                  <a:lnTo>
                    <a:pt x="371" y="1494"/>
                  </a:lnTo>
                  <a:cubicBezTo>
                    <a:pt x="371" y="1486"/>
                    <a:pt x="371" y="1478"/>
                    <a:pt x="371" y="1478"/>
                  </a:cubicBezTo>
                  <a:cubicBezTo>
                    <a:pt x="371" y="1478"/>
                    <a:pt x="363" y="1478"/>
                    <a:pt x="363" y="1471"/>
                  </a:cubicBezTo>
                  <a:cubicBezTo>
                    <a:pt x="363" y="1462"/>
                    <a:pt x="355" y="1455"/>
                    <a:pt x="347" y="1439"/>
                  </a:cubicBezTo>
                  <a:cubicBezTo>
                    <a:pt x="339" y="1431"/>
                    <a:pt x="339" y="1431"/>
                    <a:pt x="339" y="1431"/>
                  </a:cubicBezTo>
                  <a:cubicBezTo>
                    <a:pt x="339" y="1431"/>
                    <a:pt x="339" y="1439"/>
                    <a:pt x="331" y="1447"/>
                  </a:cubicBezTo>
                  <a:lnTo>
                    <a:pt x="331" y="1455"/>
                  </a:lnTo>
                  <a:cubicBezTo>
                    <a:pt x="324" y="1462"/>
                    <a:pt x="331" y="1471"/>
                    <a:pt x="331" y="1471"/>
                  </a:cubicBezTo>
                  <a:cubicBezTo>
                    <a:pt x="331" y="1478"/>
                    <a:pt x="331" y="1486"/>
                    <a:pt x="331" y="1494"/>
                  </a:cubicBezTo>
                  <a:cubicBezTo>
                    <a:pt x="331" y="1502"/>
                    <a:pt x="324" y="1510"/>
                    <a:pt x="316" y="1510"/>
                  </a:cubicBezTo>
                  <a:cubicBezTo>
                    <a:pt x="324" y="1518"/>
                    <a:pt x="331" y="1542"/>
                    <a:pt x="324" y="1557"/>
                  </a:cubicBezTo>
                  <a:cubicBezTo>
                    <a:pt x="324" y="1573"/>
                    <a:pt x="292" y="1573"/>
                    <a:pt x="253" y="1573"/>
                  </a:cubicBezTo>
                  <a:cubicBezTo>
                    <a:pt x="244" y="1573"/>
                    <a:pt x="229" y="1573"/>
                    <a:pt x="213" y="1573"/>
                  </a:cubicBezTo>
                  <a:cubicBezTo>
                    <a:pt x="181" y="1573"/>
                    <a:pt x="165" y="1581"/>
                    <a:pt x="150" y="1589"/>
                  </a:cubicBezTo>
                  <a:cubicBezTo>
                    <a:pt x="142" y="1597"/>
                    <a:pt x="134" y="1597"/>
                    <a:pt x="126" y="1597"/>
                  </a:cubicBezTo>
                  <a:cubicBezTo>
                    <a:pt x="126" y="1605"/>
                    <a:pt x="126" y="1605"/>
                    <a:pt x="126" y="1605"/>
                  </a:cubicBezTo>
                  <a:cubicBezTo>
                    <a:pt x="126" y="1597"/>
                    <a:pt x="126" y="1597"/>
                    <a:pt x="126" y="1597"/>
                  </a:cubicBezTo>
                  <a:cubicBezTo>
                    <a:pt x="126" y="1597"/>
                    <a:pt x="118" y="1589"/>
                    <a:pt x="110" y="1581"/>
                  </a:cubicBezTo>
                  <a:lnTo>
                    <a:pt x="110" y="1581"/>
                  </a:lnTo>
                  <a:cubicBezTo>
                    <a:pt x="94" y="1573"/>
                    <a:pt x="86" y="1565"/>
                    <a:pt x="94" y="1542"/>
                  </a:cubicBezTo>
                  <a:cubicBezTo>
                    <a:pt x="102" y="1526"/>
                    <a:pt x="110" y="1518"/>
                    <a:pt x="134" y="1494"/>
                  </a:cubicBezTo>
                  <a:cubicBezTo>
                    <a:pt x="142" y="1486"/>
                    <a:pt x="150" y="1471"/>
                    <a:pt x="150" y="1462"/>
                  </a:cubicBezTo>
                  <a:cubicBezTo>
                    <a:pt x="150" y="1455"/>
                    <a:pt x="150" y="1439"/>
                    <a:pt x="158" y="1431"/>
                  </a:cubicBezTo>
                  <a:cubicBezTo>
                    <a:pt x="165" y="1431"/>
                    <a:pt x="165" y="1423"/>
                    <a:pt x="173" y="1423"/>
                  </a:cubicBezTo>
                  <a:cubicBezTo>
                    <a:pt x="181" y="1423"/>
                    <a:pt x="181" y="1415"/>
                    <a:pt x="181" y="1407"/>
                  </a:cubicBezTo>
                  <a:lnTo>
                    <a:pt x="181" y="1399"/>
                  </a:lnTo>
                  <a:cubicBezTo>
                    <a:pt x="181" y="1384"/>
                    <a:pt x="181" y="1368"/>
                    <a:pt x="173" y="1352"/>
                  </a:cubicBezTo>
                  <a:cubicBezTo>
                    <a:pt x="173" y="1344"/>
                    <a:pt x="165" y="1344"/>
                    <a:pt x="165" y="1336"/>
                  </a:cubicBezTo>
                  <a:cubicBezTo>
                    <a:pt x="158" y="1320"/>
                    <a:pt x="150" y="1312"/>
                    <a:pt x="150" y="1297"/>
                  </a:cubicBezTo>
                  <a:lnTo>
                    <a:pt x="150" y="1289"/>
                  </a:lnTo>
                  <a:cubicBezTo>
                    <a:pt x="158" y="1273"/>
                    <a:pt x="165" y="1249"/>
                    <a:pt x="173" y="1249"/>
                  </a:cubicBezTo>
                  <a:cubicBezTo>
                    <a:pt x="181" y="1249"/>
                    <a:pt x="181" y="1249"/>
                    <a:pt x="181" y="1249"/>
                  </a:cubicBezTo>
                  <a:cubicBezTo>
                    <a:pt x="181" y="1241"/>
                    <a:pt x="181" y="1233"/>
                    <a:pt x="173" y="1218"/>
                  </a:cubicBezTo>
                  <a:cubicBezTo>
                    <a:pt x="173" y="1210"/>
                    <a:pt x="165" y="1210"/>
                    <a:pt x="158" y="1210"/>
                  </a:cubicBezTo>
                  <a:lnTo>
                    <a:pt x="150" y="1202"/>
                  </a:lnTo>
                  <a:cubicBezTo>
                    <a:pt x="150" y="1194"/>
                    <a:pt x="150" y="1186"/>
                    <a:pt x="158" y="1178"/>
                  </a:cubicBezTo>
                  <a:cubicBezTo>
                    <a:pt x="165" y="1170"/>
                    <a:pt x="173" y="1162"/>
                    <a:pt x="181" y="1162"/>
                  </a:cubicBezTo>
                  <a:cubicBezTo>
                    <a:pt x="189" y="1154"/>
                    <a:pt x="197" y="1146"/>
                    <a:pt x="205" y="1123"/>
                  </a:cubicBezTo>
                  <a:cubicBezTo>
                    <a:pt x="229" y="1083"/>
                    <a:pt x="229" y="1051"/>
                    <a:pt x="229" y="1036"/>
                  </a:cubicBezTo>
                  <a:cubicBezTo>
                    <a:pt x="229" y="1036"/>
                    <a:pt x="229" y="1036"/>
                    <a:pt x="221" y="1028"/>
                  </a:cubicBezTo>
                  <a:cubicBezTo>
                    <a:pt x="221" y="1012"/>
                    <a:pt x="221" y="996"/>
                    <a:pt x="229" y="972"/>
                  </a:cubicBezTo>
                  <a:cubicBezTo>
                    <a:pt x="229" y="949"/>
                    <a:pt x="229" y="909"/>
                    <a:pt x="213" y="885"/>
                  </a:cubicBezTo>
                  <a:cubicBezTo>
                    <a:pt x="205" y="870"/>
                    <a:pt x="197" y="870"/>
                    <a:pt x="189" y="862"/>
                  </a:cubicBezTo>
                  <a:cubicBezTo>
                    <a:pt x="181" y="862"/>
                    <a:pt x="165" y="854"/>
                    <a:pt x="165" y="830"/>
                  </a:cubicBezTo>
                  <a:cubicBezTo>
                    <a:pt x="173" y="783"/>
                    <a:pt x="150" y="759"/>
                    <a:pt x="134" y="751"/>
                  </a:cubicBezTo>
                  <a:cubicBezTo>
                    <a:pt x="134" y="743"/>
                    <a:pt x="126" y="743"/>
                    <a:pt x="126" y="743"/>
                  </a:cubicBezTo>
                  <a:cubicBezTo>
                    <a:pt x="110" y="735"/>
                    <a:pt x="102" y="727"/>
                    <a:pt x="110" y="704"/>
                  </a:cubicBezTo>
                  <a:cubicBezTo>
                    <a:pt x="110" y="696"/>
                    <a:pt x="110" y="696"/>
                    <a:pt x="110" y="688"/>
                  </a:cubicBezTo>
                  <a:cubicBezTo>
                    <a:pt x="118" y="672"/>
                    <a:pt x="118" y="664"/>
                    <a:pt x="110" y="640"/>
                  </a:cubicBezTo>
                  <a:cubicBezTo>
                    <a:pt x="102" y="625"/>
                    <a:pt x="86" y="609"/>
                    <a:pt x="78" y="593"/>
                  </a:cubicBezTo>
                  <a:cubicBezTo>
                    <a:pt x="71" y="585"/>
                    <a:pt x="63" y="577"/>
                    <a:pt x="55" y="569"/>
                  </a:cubicBezTo>
                  <a:cubicBezTo>
                    <a:pt x="39" y="545"/>
                    <a:pt x="7" y="530"/>
                    <a:pt x="7" y="530"/>
                  </a:cubicBezTo>
                  <a:lnTo>
                    <a:pt x="7" y="530"/>
                  </a:lnTo>
                  <a:lnTo>
                    <a:pt x="7" y="530"/>
                  </a:lnTo>
                  <a:cubicBezTo>
                    <a:pt x="0" y="32"/>
                    <a:pt x="0" y="32"/>
                    <a:pt x="0" y="32"/>
                  </a:cubicBezTo>
                  <a:lnTo>
                    <a:pt x="0" y="32"/>
                  </a:lnTo>
                  <a:cubicBezTo>
                    <a:pt x="1138" y="0"/>
                    <a:pt x="1138" y="0"/>
                    <a:pt x="1138" y="0"/>
                  </a:cubicBezTo>
                  <a:lnTo>
                    <a:pt x="1138" y="0"/>
                  </a:lnTo>
                  <a:cubicBezTo>
                    <a:pt x="1146" y="24"/>
                    <a:pt x="1154" y="32"/>
                    <a:pt x="1161" y="40"/>
                  </a:cubicBezTo>
                  <a:cubicBezTo>
                    <a:pt x="1161" y="48"/>
                    <a:pt x="1170" y="48"/>
                    <a:pt x="1170" y="55"/>
                  </a:cubicBezTo>
                  <a:cubicBezTo>
                    <a:pt x="1170" y="63"/>
                    <a:pt x="1161" y="79"/>
                    <a:pt x="1154" y="95"/>
                  </a:cubicBezTo>
                  <a:cubicBezTo>
                    <a:pt x="1146" y="103"/>
                    <a:pt x="1146" y="119"/>
                    <a:pt x="1146" y="127"/>
                  </a:cubicBezTo>
                  <a:cubicBezTo>
                    <a:pt x="1154" y="134"/>
                    <a:pt x="1154" y="142"/>
                    <a:pt x="1154" y="158"/>
                  </a:cubicBezTo>
                  <a:cubicBezTo>
                    <a:pt x="1154" y="190"/>
                    <a:pt x="1161" y="206"/>
                    <a:pt x="1185" y="206"/>
                  </a:cubicBezTo>
                  <a:lnTo>
                    <a:pt x="1185" y="206"/>
                  </a:lnTo>
                  <a:lnTo>
                    <a:pt x="1185" y="206"/>
                  </a:lnTo>
                  <a:cubicBezTo>
                    <a:pt x="1185" y="206"/>
                    <a:pt x="1201" y="221"/>
                    <a:pt x="1193" y="245"/>
                  </a:cubicBezTo>
                  <a:cubicBezTo>
                    <a:pt x="1193" y="253"/>
                    <a:pt x="1193" y="261"/>
                    <a:pt x="1193" y="261"/>
                  </a:cubicBezTo>
                  <a:cubicBezTo>
                    <a:pt x="1185" y="269"/>
                    <a:pt x="1185" y="269"/>
                    <a:pt x="1185" y="269"/>
                  </a:cubicBezTo>
                  <a:cubicBezTo>
                    <a:pt x="1185" y="277"/>
                    <a:pt x="1201" y="285"/>
                    <a:pt x="1209" y="285"/>
                  </a:cubicBezTo>
                  <a:cubicBezTo>
                    <a:pt x="1217" y="292"/>
                    <a:pt x="1248" y="308"/>
                    <a:pt x="1248" y="324"/>
                  </a:cubicBezTo>
                  <a:cubicBezTo>
                    <a:pt x="1248" y="324"/>
                    <a:pt x="1248" y="332"/>
                    <a:pt x="1241" y="332"/>
                  </a:cubicBezTo>
                  <a:cubicBezTo>
                    <a:pt x="1233" y="332"/>
                    <a:pt x="1225" y="332"/>
                    <a:pt x="1217" y="340"/>
                  </a:cubicBezTo>
                  <a:cubicBezTo>
                    <a:pt x="1193" y="340"/>
                    <a:pt x="1146" y="356"/>
                    <a:pt x="1138" y="364"/>
                  </a:cubicBezTo>
                  <a:cubicBezTo>
                    <a:pt x="1138" y="364"/>
                    <a:pt x="1146" y="372"/>
                    <a:pt x="1154" y="372"/>
                  </a:cubicBezTo>
                  <a:cubicBezTo>
                    <a:pt x="1161" y="380"/>
                    <a:pt x="1177" y="387"/>
                    <a:pt x="1185" y="387"/>
                  </a:cubicBezTo>
                  <a:cubicBezTo>
                    <a:pt x="1201" y="395"/>
                    <a:pt x="1209" y="395"/>
                    <a:pt x="1209" y="419"/>
                  </a:cubicBezTo>
                  <a:cubicBezTo>
                    <a:pt x="1201" y="443"/>
                    <a:pt x="1170" y="506"/>
                    <a:pt x="1154" y="514"/>
                  </a:cubicBezTo>
                  <a:cubicBezTo>
                    <a:pt x="1146" y="522"/>
                    <a:pt x="1146" y="522"/>
                    <a:pt x="1138" y="522"/>
                  </a:cubicBezTo>
                  <a:cubicBezTo>
                    <a:pt x="1130" y="522"/>
                    <a:pt x="1122" y="530"/>
                    <a:pt x="1122" y="545"/>
                  </a:cubicBezTo>
                  <a:cubicBezTo>
                    <a:pt x="1130" y="585"/>
                    <a:pt x="1122" y="593"/>
                    <a:pt x="1114" y="593"/>
                  </a:cubicBezTo>
                  <a:lnTo>
                    <a:pt x="1106" y="593"/>
                  </a:lnTo>
                  <a:cubicBezTo>
                    <a:pt x="1098" y="593"/>
                    <a:pt x="1090" y="593"/>
                    <a:pt x="1083" y="601"/>
                  </a:cubicBezTo>
                  <a:cubicBezTo>
                    <a:pt x="1083" y="601"/>
                    <a:pt x="1083" y="601"/>
                    <a:pt x="1083" y="609"/>
                  </a:cubicBezTo>
                  <a:cubicBezTo>
                    <a:pt x="1083" y="617"/>
                    <a:pt x="1090" y="625"/>
                    <a:pt x="1090" y="625"/>
                  </a:cubicBezTo>
                  <a:cubicBezTo>
                    <a:pt x="1090" y="640"/>
                    <a:pt x="1098" y="648"/>
                    <a:pt x="1083" y="656"/>
                  </a:cubicBezTo>
                  <a:lnTo>
                    <a:pt x="1075" y="656"/>
                  </a:lnTo>
                  <a:cubicBezTo>
                    <a:pt x="1059" y="656"/>
                    <a:pt x="1043" y="664"/>
                    <a:pt x="1043" y="672"/>
                  </a:cubicBezTo>
                  <a:cubicBezTo>
                    <a:pt x="1043" y="680"/>
                    <a:pt x="1043" y="688"/>
                    <a:pt x="1043" y="696"/>
                  </a:cubicBezTo>
                  <a:cubicBezTo>
                    <a:pt x="1043" y="720"/>
                    <a:pt x="1051" y="735"/>
                    <a:pt x="1035" y="743"/>
                  </a:cubicBezTo>
                  <a:cubicBezTo>
                    <a:pt x="1035" y="743"/>
                    <a:pt x="1027" y="743"/>
                    <a:pt x="1027" y="751"/>
                  </a:cubicBezTo>
                  <a:cubicBezTo>
                    <a:pt x="1019" y="751"/>
                    <a:pt x="1019" y="759"/>
                    <a:pt x="1027" y="767"/>
                  </a:cubicBezTo>
                  <a:cubicBezTo>
                    <a:pt x="1035" y="783"/>
                    <a:pt x="1035" y="814"/>
                    <a:pt x="1027" y="830"/>
                  </a:cubicBezTo>
                  <a:cubicBezTo>
                    <a:pt x="1027" y="838"/>
                    <a:pt x="1019" y="838"/>
                    <a:pt x="1019" y="846"/>
                  </a:cubicBezTo>
                  <a:cubicBezTo>
                    <a:pt x="1011" y="846"/>
                    <a:pt x="995" y="854"/>
                    <a:pt x="995" y="862"/>
                  </a:cubicBezTo>
                  <a:cubicBezTo>
                    <a:pt x="988" y="870"/>
                    <a:pt x="995" y="870"/>
                    <a:pt x="995" y="878"/>
                  </a:cubicBezTo>
                  <a:cubicBezTo>
                    <a:pt x="1011" y="901"/>
                    <a:pt x="1027" y="925"/>
                    <a:pt x="1011" y="933"/>
                  </a:cubicBezTo>
                  <a:lnTo>
                    <a:pt x="1011" y="933"/>
                  </a:lnTo>
                  <a:cubicBezTo>
                    <a:pt x="1011" y="941"/>
                    <a:pt x="1003" y="941"/>
                    <a:pt x="1003" y="949"/>
                  </a:cubicBezTo>
                  <a:cubicBezTo>
                    <a:pt x="1003" y="949"/>
                    <a:pt x="1011" y="949"/>
                    <a:pt x="1019" y="949"/>
                  </a:cubicBezTo>
                  <a:cubicBezTo>
                    <a:pt x="1019" y="949"/>
                    <a:pt x="1019" y="949"/>
                    <a:pt x="1027" y="949"/>
                  </a:cubicBezTo>
                  <a:cubicBezTo>
                    <a:pt x="1098" y="949"/>
                    <a:pt x="1747" y="909"/>
                    <a:pt x="1747" y="909"/>
                  </a:cubicBezTo>
                  <a:cubicBezTo>
                    <a:pt x="1754" y="909"/>
                    <a:pt x="1754" y="909"/>
                    <a:pt x="1754" y="909"/>
                  </a:cubicBezTo>
                  <a:lnTo>
                    <a:pt x="1754" y="909"/>
                  </a:lnTo>
                  <a:cubicBezTo>
                    <a:pt x="1754" y="909"/>
                    <a:pt x="1778" y="917"/>
                    <a:pt x="1778" y="933"/>
                  </a:cubicBezTo>
                  <a:lnTo>
                    <a:pt x="1778" y="941"/>
                  </a:lnTo>
                  <a:cubicBezTo>
                    <a:pt x="1770" y="949"/>
                    <a:pt x="1770" y="949"/>
                    <a:pt x="1770" y="949"/>
                  </a:cubicBezTo>
                  <a:cubicBezTo>
                    <a:pt x="1754" y="965"/>
                    <a:pt x="1699" y="1012"/>
                    <a:pt x="1739" y="1067"/>
                  </a:cubicBezTo>
                  <a:cubicBezTo>
                    <a:pt x="1762" y="1091"/>
                    <a:pt x="1770" y="1107"/>
                    <a:pt x="1786" y="1115"/>
                  </a:cubicBezTo>
                  <a:cubicBezTo>
                    <a:pt x="1802" y="1123"/>
                    <a:pt x="1810" y="1138"/>
                    <a:pt x="1818" y="1154"/>
                  </a:cubicBezTo>
                  <a:cubicBezTo>
                    <a:pt x="1826" y="1186"/>
                    <a:pt x="1865" y="1241"/>
                    <a:pt x="1881" y="1265"/>
                  </a:cubicBezTo>
                  <a:cubicBezTo>
                    <a:pt x="1889" y="1281"/>
                    <a:pt x="1897" y="1289"/>
                    <a:pt x="1897" y="1289"/>
                  </a:cubicBezTo>
                  <a:lnTo>
                    <a:pt x="1897" y="1289"/>
                  </a:lnTo>
                  <a:lnTo>
                    <a:pt x="1897" y="1289"/>
                  </a:lnTo>
                  <a:cubicBezTo>
                    <a:pt x="1889" y="1297"/>
                    <a:pt x="1881" y="1297"/>
                    <a:pt x="1881" y="1297"/>
                  </a:cubicBezTo>
                  <a:cubicBezTo>
                    <a:pt x="1873" y="1297"/>
                    <a:pt x="1873" y="1297"/>
                    <a:pt x="1865" y="1297"/>
                  </a:cubicBezTo>
                  <a:cubicBezTo>
                    <a:pt x="1857" y="1297"/>
                    <a:pt x="1849" y="1297"/>
                    <a:pt x="1841" y="1297"/>
                  </a:cubicBezTo>
                  <a:cubicBezTo>
                    <a:pt x="1826" y="1297"/>
                    <a:pt x="1818" y="1297"/>
                    <a:pt x="1802" y="1289"/>
                  </a:cubicBezTo>
                  <a:cubicBezTo>
                    <a:pt x="1786" y="1289"/>
                    <a:pt x="1786" y="1289"/>
                    <a:pt x="1786" y="1289"/>
                  </a:cubicBezTo>
                  <a:cubicBezTo>
                    <a:pt x="1770" y="1289"/>
                    <a:pt x="1762" y="1281"/>
                    <a:pt x="1754" y="1273"/>
                  </a:cubicBezTo>
                  <a:cubicBezTo>
                    <a:pt x="1747" y="1273"/>
                    <a:pt x="1731" y="1265"/>
                    <a:pt x="1707" y="1257"/>
                  </a:cubicBezTo>
                  <a:cubicBezTo>
                    <a:pt x="1675" y="1241"/>
                    <a:pt x="1675" y="1241"/>
                    <a:pt x="1667" y="1233"/>
                  </a:cubicBezTo>
                  <a:cubicBezTo>
                    <a:pt x="1660" y="1233"/>
                    <a:pt x="1652" y="1225"/>
                    <a:pt x="1628" y="1218"/>
                  </a:cubicBezTo>
                  <a:cubicBezTo>
                    <a:pt x="1612" y="1210"/>
                    <a:pt x="1604" y="1202"/>
                    <a:pt x="1596" y="1202"/>
                  </a:cubicBezTo>
                  <a:lnTo>
                    <a:pt x="1596" y="1202"/>
                  </a:lnTo>
                  <a:cubicBezTo>
                    <a:pt x="1596" y="1210"/>
                    <a:pt x="1596" y="1218"/>
                    <a:pt x="1588" y="1225"/>
                  </a:cubicBezTo>
                  <a:lnTo>
                    <a:pt x="1588" y="1225"/>
                  </a:lnTo>
                  <a:cubicBezTo>
                    <a:pt x="1573" y="1249"/>
                    <a:pt x="1533" y="1289"/>
                    <a:pt x="1541" y="1328"/>
                  </a:cubicBezTo>
                  <a:cubicBezTo>
                    <a:pt x="1541" y="1352"/>
                    <a:pt x="1549" y="1352"/>
                    <a:pt x="1557" y="1352"/>
                  </a:cubicBezTo>
                  <a:cubicBezTo>
                    <a:pt x="1557" y="1352"/>
                    <a:pt x="1565" y="1352"/>
                    <a:pt x="1573" y="1344"/>
                  </a:cubicBezTo>
                  <a:cubicBezTo>
                    <a:pt x="1581" y="1344"/>
                    <a:pt x="1588" y="1344"/>
                    <a:pt x="1596" y="1344"/>
                  </a:cubicBezTo>
                  <a:lnTo>
                    <a:pt x="1596" y="1344"/>
                  </a:lnTo>
                  <a:cubicBezTo>
                    <a:pt x="1604" y="1344"/>
                    <a:pt x="1612" y="1344"/>
                    <a:pt x="1612" y="1344"/>
                  </a:cubicBezTo>
                  <a:cubicBezTo>
                    <a:pt x="1620" y="1344"/>
                    <a:pt x="1620" y="1344"/>
                    <a:pt x="1628" y="1344"/>
                  </a:cubicBezTo>
                  <a:cubicBezTo>
                    <a:pt x="1628" y="1344"/>
                    <a:pt x="1636" y="1344"/>
                    <a:pt x="1644" y="1344"/>
                  </a:cubicBezTo>
                  <a:cubicBezTo>
                    <a:pt x="1660" y="1344"/>
                    <a:pt x="1667" y="1352"/>
                    <a:pt x="1675" y="1368"/>
                  </a:cubicBezTo>
                  <a:cubicBezTo>
                    <a:pt x="1683" y="1375"/>
                    <a:pt x="1691" y="1391"/>
                    <a:pt x="1715" y="1399"/>
                  </a:cubicBezTo>
                  <a:cubicBezTo>
                    <a:pt x="1723" y="1407"/>
                    <a:pt x="1723" y="1399"/>
                    <a:pt x="1723" y="1399"/>
                  </a:cubicBezTo>
                  <a:cubicBezTo>
                    <a:pt x="1723" y="1399"/>
                    <a:pt x="1715" y="1384"/>
                    <a:pt x="1699" y="1368"/>
                  </a:cubicBezTo>
                  <a:cubicBezTo>
                    <a:pt x="1691" y="1360"/>
                    <a:pt x="1691" y="1352"/>
                    <a:pt x="1691" y="1344"/>
                  </a:cubicBezTo>
                  <a:cubicBezTo>
                    <a:pt x="1691" y="1328"/>
                    <a:pt x="1723" y="1304"/>
                    <a:pt x="1723" y="1297"/>
                  </a:cubicBezTo>
                  <a:cubicBezTo>
                    <a:pt x="1731" y="1297"/>
                    <a:pt x="1739" y="1297"/>
                    <a:pt x="1747" y="1297"/>
                  </a:cubicBezTo>
                  <a:cubicBezTo>
                    <a:pt x="1762" y="1297"/>
                    <a:pt x="1778" y="1297"/>
                    <a:pt x="1786" y="1297"/>
                  </a:cubicBezTo>
                  <a:cubicBezTo>
                    <a:pt x="1794" y="1304"/>
                    <a:pt x="1802" y="1304"/>
                    <a:pt x="1802" y="1304"/>
                  </a:cubicBezTo>
                  <a:cubicBezTo>
                    <a:pt x="1810" y="1304"/>
                    <a:pt x="1826" y="1312"/>
                    <a:pt x="1826" y="1320"/>
                  </a:cubicBezTo>
                  <a:cubicBezTo>
                    <a:pt x="1834" y="1328"/>
                    <a:pt x="1834" y="1328"/>
                    <a:pt x="1826" y="1336"/>
                  </a:cubicBezTo>
                  <a:cubicBezTo>
                    <a:pt x="1826" y="1344"/>
                    <a:pt x="1818" y="1344"/>
                    <a:pt x="1810" y="1352"/>
                  </a:cubicBezTo>
                  <a:cubicBezTo>
                    <a:pt x="1802" y="1360"/>
                    <a:pt x="1794" y="1360"/>
                    <a:pt x="1786" y="1375"/>
                  </a:cubicBezTo>
                  <a:lnTo>
                    <a:pt x="1786" y="1375"/>
                  </a:lnTo>
                  <a:lnTo>
                    <a:pt x="1794" y="1375"/>
                  </a:lnTo>
                  <a:cubicBezTo>
                    <a:pt x="1802" y="1384"/>
                    <a:pt x="1818" y="1384"/>
                    <a:pt x="1818" y="1399"/>
                  </a:cubicBezTo>
                  <a:cubicBezTo>
                    <a:pt x="1818" y="1415"/>
                    <a:pt x="1818" y="1415"/>
                    <a:pt x="1826" y="1415"/>
                  </a:cubicBezTo>
                  <a:cubicBezTo>
                    <a:pt x="1826" y="1415"/>
                    <a:pt x="1826" y="1415"/>
                    <a:pt x="1834" y="1415"/>
                  </a:cubicBezTo>
                  <a:cubicBezTo>
                    <a:pt x="1834" y="1415"/>
                    <a:pt x="1841" y="1415"/>
                    <a:pt x="1849" y="1415"/>
                  </a:cubicBezTo>
                  <a:lnTo>
                    <a:pt x="1849" y="1415"/>
                  </a:lnTo>
                  <a:lnTo>
                    <a:pt x="1857" y="1415"/>
                  </a:lnTo>
                  <a:cubicBezTo>
                    <a:pt x="1857" y="1415"/>
                    <a:pt x="1857" y="1407"/>
                    <a:pt x="1857" y="1399"/>
                  </a:cubicBezTo>
                  <a:lnTo>
                    <a:pt x="1857" y="1399"/>
                  </a:lnTo>
                  <a:cubicBezTo>
                    <a:pt x="1857" y="1391"/>
                    <a:pt x="1873" y="1352"/>
                    <a:pt x="1873" y="1344"/>
                  </a:cubicBezTo>
                  <a:cubicBezTo>
                    <a:pt x="1873" y="1344"/>
                    <a:pt x="1889" y="1320"/>
                    <a:pt x="1905" y="1320"/>
                  </a:cubicBezTo>
                  <a:cubicBezTo>
                    <a:pt x="1913" y="1320"/>
                    <a:pt x="1913" y="1320"/>
                    <a:pt x="1913" y="1320"/>
                  </a:cubicBezTo>
                  <a:cubicBezTo>
                    <a:pt x="1936" y="1328"/>
                    <a:pt x="1928" y="1344"/>
                    <a:pt x="1928" y="1368"/>
                  </a:cubicBezTo>
                  <a:cubicBezTo>
                    <a:pt x="1928" y="1368"/>
                    <a:pt x="1928" y="1375"/>
                    <a:pt x="1928" y="1384"/>
                  </a:cubicBezTo>
                  <a:cubicBezTo>
                    <a:pt x="1928" y="1391"/>
                    <a:pt x="1936" y="1391"/>
                    <a:pt x="1944" y="1391"/>
                  </a:cubicBezTo>
                  <a:cubicBezTo>
                    <a:pt x="1944" y="1399"/>
                    <a:pt x="1960" y="1399"/>
                    <a:pt x="1960" y="1415"/>
                  </a:cubicBezTo>
                  <a:cubicBezTo>
                    <a:pt x="1968" y="1447"/>
                    <a:pt x="1968" y="1455"/>
                    <a:pt x="1960" y="1471"/>
                  </a:cubicBezTo>
                  <a:cubicBezTo>
                    <a:pt x="1960" y="1478"/>
                    <a:pt x="1952" y="1478"/>
                    <a:pt x="1952" y="1478"/>
                  </a:cubicBezTo>
                  <a:cubicBezTo>
                    <a:pt x="1944" y="1478"/>
                    <a:pt x="1936" y="1478"/>
                    <a:pt x="1928" y="1478"/>
                  </a:cubicBezTo>
                  <a:cubicBezTo>
                    <a:pt x="1928" y="1471"/>
                    <a:pt x="1920" y="1471"/>
                    <a:pt x="1913" y="1471"/>
                  </a:cubicBezTo>
                  <a:lnTo>
                    <a:pt x="1913" y="1471"/>
                  </a:lnTo>
                  <a:cubicBezTo>
                    <a:pt x="1889" y="1471"/>
                    <a:pt x="1873" y="1486"/>
                    <a:pt x="1865" y="1502"/>
                  </a:cubicBezTo>
                  <a:lnTo>
                    <a:pt x="1865" y="1502"/>
                  </a:lnTo>
                  <a:cubicBezTo>
                    <a:pt x="1865" y="1510"/>
                    <a:pt x="1881" y="1510"/>
                    <a:pt x="1889" y="1510"/>
                  </a:cubicBezTo>
                  <a:cubicBezTo>
                    <a:pt x="1897" y="1510"/>
                    <a:pt x="1913" y="1518"/>
                    <a:pt x="1920" y="1518"/>
                  </a:cubicBezTo>
                  <a:lnTo>
                    <a:pt x="1928" y="1526"/>
                  </a:lnTo>
                  <a:cubicBezTo>
                    <a:pt x="1920" y="1534"/>
                    <a:pt x="1905" y="1534"/>
                    <a:pt x="1897" y="1534"/>
                  </a:cubicBezTo>
                  <a:cubicBezTo>
                    <a:pt x="1897" y="1534"/>
                    <a:pt x="1889" y="1534"/>
                    <a:pt x="1881" y="1534"/>
                  </a:cubicBezTo>
                  <a:lnTo>
                    <a:pt x="1881" y="1534"/>
                  </a:lnTo>
                  <a:cubicBezTo>
                    <a:pt x="1857" y="1534"/>
                    <a:pt x="1841" y="1549"/>
                    <a:pt x="1834" y="1557"/>
                  </a:cubicBezTo>
                  <a:cubicBezTo>
                    <a:pt x="1834" y="1565"/>
                    <a:pt x="1841" y="1565"/>
                    <a:pt x="1849" y="1573"/>
                  </a:cubicBezTo>
                  <a:cubicBezTo>
                    <a:pt x="1865" y="1581"/>
                    <a:pt x="1873" y="1589"/>
                    <a:pt x="1889" y="1605"/>
                  </a:cubicBezTo>
                  <a:cubicBezTo>
                    <a:pt x="1905" y="1621"/>
                    <a:pt x="1920" y="1621"/>
                    <a:pt x="1936" y="1628"/>
                  </a:cubicBezTo>
                  <a:cubicBezTo>
                    <a:pt x="1944" y="1628"/>
                    <a:pt x="1952" y="1628"/>
                    <a:pt x="1968" y="1637"/>
                  </a:cubicBezTo>
                  <a:cubicBezTo>
                    <a:pt x="1992" y="1652"/>
                    <a:pt x="2007" y="1652"/>
                    <a:pt x="2023" y="1652"/>
                  </a:cubicBezTo>
                  <a:cubicBezTo>
                    <a:pt x="2031" y="1652"/>
                    <a:pt x="2039" y="1652"/>
                    <a:pt x="2047" y="1652"/>
                  </a:cubicBezTo>
                  <a:cubicBezTo>
                    <a:pt x="2071" y="1660"/>
                    <a:pt x="2078" y="1668"/>
                    <a:pt x="2087" y="1676"/>
                  </a:cubicBezTo>
                  <a:cubicBezTo>
                    <a:pt x="2087" y="1676"/>
                    <a:pt x="2094" y="1684"/>
                    <a:pt x="2102" y="1692"/>
                  </a:cubicBezTo>
                  <a:cubicBezTo>
                    <a:pt x="2118" y="1692"/>
                    <a:pt x="2126" y="1708"/>
                    <a:pt x="2126" y="1715"/>
                  </a:cubicBezTo>
                  <a:cubicBezTo>
                    <a:pt x="2134" y="1724"/>
                    <a:pt x="2126" y="1739"/>
                    <a:pt x="2118" y="1747"/>
                  </a:cubicBezTo>
                  <a:cubicBezTo>
                    <a:pt x="2110" y="1763"/>
                    <a:pt x="2110" y="1763"/>
                    <a:pt x="2102" y="1763"/>
                  </a:cubicBezTo>
                  <a:cubicBezTo>
                    <a:pt x="2102" y="1763"/>
                    <a:pt x="2102" y="1771"/>
                    <a:pt x="2094" y="1779"/>
                  </a:cubicBezTo>
                  <a:cubicBezTo>
                    <a:pt x="2094" y="1787"/>
                    <a:pt x="2094" y="1795"/>
                    <a:pt x="2087" y="1802"/>
                  </a:cubicBezTo>
                  <a:cubicBezTo>
                    <a:pt x="2087" y="1810"/>
                    <a:pt x="2087" y="1818"/>
                    <a:pt x="2078" y="1826"/>
                  </a:cubicBezTo>
                  <a:cubicBezTo>
                    <a:pt x="2071" y="1826"/>
                    <a:pt x="2071" y="1826"/>
                    <a:pt x="2071" y="1826"/>
                  </a:cubicBezTo>
                  <a:cubicBezTo>
                    <a:pt x="2063" y="1826"/>
                    <a:pt x="2055" y="1818"/>
                    <a:pt x="2047" y="1802"/>
                  </a:cubicBezTo>
                  <a:cubicBezTo>
                    <a:pt x="2039" y="1795"/>
                    <a:pt x="2039" y="1795"/>
                    <a:pt x="2039" y="1787"/>
                  </a:cubicBezTo>
                  <a:cubicBezTo>
                    <a:pt x="2039" y="1787"/>
                    <a:pt x="2039" y="1795"/>
                    <a:pt x="2031" y="1795"/>
                  </a:cubicBezTo>
                  <a:cubicBezTo>
                    <a:pt x="2031" y="1802"/>
                    <a:pt x="2023" y="1810"/>
                    <a:pt x="2023" y="1818"/>
                  </a:cubicBezTo>
                  <a:cubicBezTo>
                    <a:pt x="2015" y="1834"/>
                    <a:pt x="2007" y="1850"/>
                    <a:pt x="1992" y="1866"/>
                  </a:cubicBezTo>
                  <a:cubicBezTo>
                    <a:pt x="1984" y="1881"/>
                    <a:pt x="1984" y="1881"/>
                    <a:pt x="1976" y="1881"/>
                  </a:cubicBezTo>
                  <a:close/>
                  <a:moveTo>
                    <a:pt x="1936" y="1708"/>
                  </a:moveTo>
                  <a:lnTo>
                    <a:pt x="1936" y="1708"/>
                  </a:lnTo>
                  <a:cubicBezTo>
                    <a:pt x="1944" y="1708"/>
                    <a:pt x="1944" y="1708"/>
                    <a:pt x="1944" y="1708"/>
                  </a:cubicBezTo>
                  <a:cubicBezTo>
                    <a:pt x="1944" y="1715"/>
                    <a:pt x="1944" y="1715"/>
                    <a:pt x="1944" y="1724"/>
                  </a:cubicBezTo>
                  <a:cubicBezTo>
                    <a:pt x="1944" y="1731"/>
                    <a:pt x="1944" y="1739"/>
                    <a:pt x="1952" y="1755"/>
                  </a:cubicBezTo>
                  <a:cubicBezTo>
                    <a:pt x="1960" y="1763"/>
                    <a:pt x="1968" y="1763"/>
                    <a:pt x="1976" y="1763"/>
                  </a:cubicBezTo>
                  <a:cubicBezTo>
                    <a:pt x="1976" y="1763"/>
                    <a:pt x="1984" y="1763"/>
                    <a:pt x="1992" y="1771"/>
                  </a:cubicBezTo>
                  <a:lnTo>
                    <a:pt x="1992" y="1779"/>
                  </a:lnTo>
                  <a:cubicBezTo>
                    <a:pt x="2000" y="1787"/>
                    <a:pt x="2007" y="1795"/>
                    <a:pt x="1992" y="1810"/>
                  </a:cubicBezTo>
                  <a:cubicBezTo>
                    <a:pt x="1992" y="1818"/>
                    <a:pt x="1992" y="1818"/>
                    <a:pt x="1984" y="1818"/>
                  </a:cubicBezTo>
                  <a:cubicBezTo>
                    <a:pt x="1976" y="1834"/>
                    <a:pt x="1968" y="1834"/>
                    <a:pt x="1976" y="1850"/>
                  </a:cubicBezTo>
                  <a:cubicBezTo>
                    <a:pt x="1976" y="1850"/>
                    <a:pt x="1976" y="1858"/>
                    <a:pt x="1976" y="1866"/>
                  </a:cubicBezTo>
                  <a:lnTo>
                    <a:pt x="1976" y="1874"/>
                  </a:lnTo>
                  <a:lnTo>
                    <a:pt x="1984" y="1866"/>
                  </a:lnTo>
                  <a:cubicBezTo>
                    <a:pt x="2000" y="1850"/>
                    <a:pt x="2007" y="1834"/>
                    <a:pt x="2015" y="1818"/>
                  </a:cubicBezTo>
                  <a:cubicBezTo>
                    <a:pt x="2015" y="1810"/>
                    <a:pt x="2023" y="1802"/>
                    <a:pt x="2023" y="1795"/>
                  </a:cubicBezTo>
                  <a:cubicBezTo>
                    <a:pt x="2031" y="1787"/>
                    <a:pt x="2039" y="1779"/>
                    <a:pt x="2039" y="1779"/>
                  </a:cubicBezTo>
                  <a:cubicBezTo>
                    <a:pt x="2047" y="1779"/>
                    <a:pt x="2047" y="1787"/>
                    <a:pt x="2055" y="1795"/>
                  </a:cubicBezTo>
                  <a:cubicBezTo>
                    <a:pt x="2055" y="1818"/>
                    <a:pt x="2063" y="1826"/>
                    <a:pt x="2071" y="1826"/>
                  </a:cubicBezTo>
                  <a:lnTo>
                    <a:pt x="2071" y="1818"/>
                  </a:lnTo>
                  <a:cubicBezTo>
                    <a:pt x="2078" y="1810"/>
                    <a:pt x="2078" y="1810"/>
                    <a:pt x="2087" y="1795"/>
                  </a:cubicBezTo>
                  <a:cubicBezTo>
                    <a:pt x="2087" y="1795"/>
                    <a:pt x="2087" y="1787"/>
                    <a:pt x="2087" y="1779"/>
                  </a:cubicBezTo>
                  <a:cubicBezTo>
                    <a:pt x="2094" y="1763"/>
                    <a:pt x="2094" y="1763"/>
                    <a:pt x="2102" y="1755"/>
                  </a:cubicBezTo>
                  <a:cubicBezTo>
                    <a:pt x="2102" y="1755"/>
                    <a:pt x="2110" y="1755"/>
                    <a:pt x="2110" y="1747"/>
                  </a:cubicBezTo>
                  <a:cubicBezTo>
                    <a:pt x="2118" y="1739"/>
                    <a:pt x="2126" y="1724"/>
                    <a:pt x="2118" y="1715"/>
                  </a:cubicBezTo>
                  <a:cubicBezTo>
                    <a:pt x="2118" y="1708"/>
                    <a:pt x="2110" y="1700"/>
                    <a:pt x="2102" y="1692"/>
                  </a:cubicBezTo>
                  <a:cubicBezTo>
                    <a:pt x="2087" y="1692"/>
                    <a:pt x="2087" y="1684"/>
                    <a:pt x="2078" y="1676"/>
                  </a:cubicBezTo>
                  <a:cubicBezTo>
                    <a:pt x="2071" y="1668"/>
                    <a:pt x="2071" y="1668"/>
                    <a:pt x="2047" y="1660"/>
                  </a:cubicBezTo>
                  <a:cubicBezTo>
                    <a:pt x="2039" y="1660"/>
                    <a:pt x="2031" y="1660"/>
                    <a:pt x="2023" y="1660"/>
                  </a:cubicBezTo>
                  <a:cubicBezTo>
                    <a:pt x="2007" y="1660"/>
                    <a:pt x="1992" y="1652"/>
                    <a:pt x="1968" y="1644"/>
                  </a:cubicBezTo>
                  <a:cubicBezTo>
                    <a:pt x="1952" y="1637"/>
                    <a:pt x="1944" y="1637"/>
                    <a:pt x="1936" y="1637"/>
                  </a:cubicBezTo>
                  <a:cubicBezTo>
                    <a:pt x="1913" y="1628"/>
                    <a:pt x="1905" y="1628"/>
                    <a:pt x="1881" y="1605"/>
                  </a:cubicBezTo>
                  <a:cubicBezTo>
                    <a:pt x="1873" y="1597"/>
                    <a:pt x="1857" y="1589"/>
                    <a:pt x="1849" y="1581"/>
                  </a:cubicBezTo>
                  <a:cubicBezTo>
                    <a:pt x="1834" y="1573"/>
                    <a:pt x="1826" y="1573"/>
                    <a:pt x="1834" y="1557"/>
                  </a:cubicBezTo>
                  <a:cubicBezTo>
                    <a:pt x="1834" y="1542"/>
                    <a:pt x="1857" y="1526"/>
                    <a:pt x="1881" y="1526"/>
                  </a:cubicBezTo>
                  <a:cubicBezTo>
                    <a:pt x="1881" y="1526"/>
                    <a:pt x="1881" y="1526"/>
                    <a:pt x="1889" y="1526"/>
                  </a:cubicBezTo>
                  <a:lnTo>
                    <a:pt x="1897" y="1526"/>
                  </a:lnTo>
                  <a:cubicBezTo>
                    <a:pt x="1913" y="1526"/>
                    <a:pt x="1913" y="1526"/>
                    <a:pt x="1920" y="1526"/>
                  </a:cubicBezTo>
                  <a:lnTo>
                    <a:pt x="1913" y="1526"/>
                  </a:lnTo>
                  <a:cubicBezTo>
                    <a:pt x="1905" y="1526"/>
                    <a:pt x="1897" y="1518"/>
                    <a:pt x="1889" y="1518"/>
                  </a:cubicBezTo>
                  <a:cubicBezTo>
                    <a:pt x="1873" y="1518"/>
                    <a:pt x="1865" y="1518"/>
                    <a:pt x="1857" y="1510"/>
                  </a:cubicBezTo>
                  <a:cubicBezTo>
                    <a:pt x="1857" y="1510"/>
                    <a:pt x="1857" y="1502"/>
                    <a:pt x="1865" y="1502"/>
                  </a:cubicBezTo>
                  <a:cubicBezTo>
                    <a:pt x="1873" y="1478"/>
                    <a:pt x="1889" y="1462"/>
                    <a:pt x="1913" y="1462"/>
                  </a:cubicBezTo>
                  <a:cubicBezTo>
                    <a:pt x="1920" y="1462"/>
                    <a:pt x="1928" y="1462"/>
                    <a:pt x="1936" y="1471"/>
                  </a:cubicBezTo>
                  <a:cubicBezTo>
                    <a:pt x="1944" y="1471"/>
                    <a:pt x="1944" y="1471"/>
                    <a:pt x="1952" y="1471"/>
                  </a:cubicBezTo>
                  <a:lnTo>
                    <a:pt x="1952" y="1471"/>
                  </a:lnTo>
                  <a:cubicBezTo>
                    <a:pt x="1960" y="1455"/>
                    <a:pt x="1960" y="1447"/>
                    <a:pt x="1952" y="1423"/>
                  </a:cubicBezTo>
                  <a:cubicBezTo>
                    <a:pt x="1952" y="1407"/>
                    <a:pt x="1944" y="1407"/>
                    <a:pt x="1936" y="1399"/>
                  </a:cubicBezTo>
                  <a:cubicBezTo>
                    <a:pt x="1928" y="1399"/>
                    <a:pt x="1920" y="1399"/>
                    <a:pt x="1920" y="1384"/>
                  </a:cubicBezTo>
                  <a:cubicBezTo>
                    <a:pt x="1920" y="1375"/>
                    <a:pt x="1920" y="1368"/>
                    <a:pt x="1920" y="1360"/>
                  </a:cubicBezTo>
                  <a:cubicBezTo>
                    <a:pt x="1920" y="1344"/>
                    <a:pt x="1920" y="1328"/>
                    <a:pt x="1913" y="1328"/>
                  </a:cubicBezTo>
                  <a:cubicBezTo>
                    <a:pt x="1913" y="1328"/>
                    <a:pt x="1913" y="1328"/>
                    <a:pt x="1905" y="1328"/>
                  </a:cubicBezTo>
                  <a:cubicBezTo>
                    <a:pt x="1897" y="1328"/>
                    <a:pt x="1881" y="1344"/>
                    <a:pt x="1881" y="1344"/>
                  </a:cubicBezTo>
                  <a:cubicBezTo>
                    <a:pt x="1873" y="1360"/>
                    <a:pt x="1865" y="1391"/>
                    <a:pt x="1865" y="1399"/>
                  </a:cubicBezTo>
                  <a:lnTo>
                    <a:pt x="1865" y="1399"/>
                  </a:lnTo>
                  <a:cubicBezTo>
                    <a:pt x="1865" y="1407"/>
                    <a:pt x="1865" y="1415"/>
                    <a:pt x="1857" y="1423"/>
                  </a:cubicBezTo>
                  <a:lnTo>
                    <a:pt x="1849" y="1423"/>
                  </a:lnTo>
                  <a:cubicBezTo>
                    <a:pt x="1841" y="1423"/>
                    <a:pt x="1834" y="1423"/>
                    <a:pt x="1834" y="1423"/>
                  </a:cubicBezTo>
                  <a:cubicBezTo>
                    <a:pt x="1826" y="1423"/>
                    <a:pt x="1826" y="1423"/>
                    <a:pt x="1826" y="1423"/>
                  </a:cubicBezTo>
                  <a:cubicBezTo>
                    <a:pt x="1818" y="1423"/>
                    <a:pt x="1810" y="1415"/>
                    <a:pt x="1810" y="1399"/>
                  </a:cubicBezTo>
                  <a:cubicBezTo>
                    <a:pt x="1810" y="1391"/>
                    <a:pt x="1802" y="1384"/>
                    <a:pt x="1794" y="1384"/>
                  </a:cubicBezTo>
                  <a:cubicBezTo>
                    <a:pt x="1786" y="1384"/>
                    <a:pt x="1778" y="1384"/>
                    <a:pt x="1778" y="1384"/>
                  </a:cubicBezTo>
                  <a:cubicBezTo>
                    <a:pt x="1778" y="1375"/>
                    <a:pt x="1778" y="1375"/>
                    <a:pt x="1778" y="1368"/>
                  </a:cubicBezTo>
                  <a:cubicBezTo>
                    <a:pt x="1786" y="1360"/>
                    <a:pt x="1794" y="1352"/>
                    <a:pt x="1810" y="1344"/>
                  </a:cubicBezTo>
                  <a:cubicBezTo>
                    <a:pt x="1810" y="1336"/>
                    <a:pt x="1818" y="1336"/>
                    <a:pt x="1818" y="1328"/>
                  </a:cubicBezTo>
                  <a:cubicBezTo>
                    <a:pt x="1826" y="1328"/>
                    <a:pt x="1826" y="1328"/>
                    <a:pt x="1826" y="1320"/>
                  </a:cubicBezTo>
                  <a:cubicBezTo>
                    <a:pt x="1818" y="1320"/>
                    <a:pt x="1810" y="1312"/>
                    <a:pt x="1802" y="1312"/>
                  </a:cubicBezTo>
                  <a:cubicBezTo>
                    <a:pt x="1794" y="1312"/>
                    <a:pt x="1794" y="1312"/>
                    <a:pt x="1786" y="1304"/>
                  </a:cubicBezTo>
                  <a:cubicBezTo>
                    <a:pt x="1778" y="1304"/>
                    <a:pt x="1762" y="1304"/>
                    <a:pt x="1747" y="1304"/>
                  </a:cubicBezTo>
                  <a:cubicBezTo>
                    <a:pt x="1739" y="1304"/>
                    <a:pt x="1731" y="1304"/>
                    <a:pt x="1731" y="1304"/>
                  </a:cubicBezTo>
                  <a:cubicBezTo>
                    <a:pt x="1715" y="1312"/>
                    <a:pt x="1699" y="1336"/>
                    <a:pt x="1699" y="1344"/>
                  </a:cubicBezTo>
                  <a:cubicBezTo>
                    <a:pt x="1699" y="1352"/>
                    <a:pt x="1699" y="1360"/>
                    <a:pt x="1699" y="1360"/>
                  </a:cubicBezTo>
                  <a:cubicBezTo>
                    <a:pt x="1715" y="1368"/>
                    <a:pt x="1739" y="1399"/>
                    <a:pt x="1731" y="1407"/>
                  </a:cubicBezTo>
                  <a:cubicBezTo>
                    <a:pt x="1731" y="1407"/>
                    <a:pt x="1731" y="1407"/>
                    <a:pt x="1723" y="1407"/>
                  </a:cubicBezTo>
                  <a:cubicBezTo>
                    <a:pt x="1723" y="1407"/>
                    <a:pt x="1715" y="1407"/>
                    <a:pt x="1707" y="1407"/>
                  </a:cubicBezTo>
                  <a:cubicBezTo>
                    <a:pt x="1691" y="1399"/>
                    <a:pt x="1675" y="1384"/>
                    <a:pt x="1667" y="1368"/>
                  </a:cubicBezTo>
                  <a:cubicBezTo>
                    <a:pt x="1660" y="1360"/>
                    <a:pt x="1652" y="1352"/>
                    <a:pt x="1644" y="1352"/>
                  </a:cubicBezTo>
                  <a:cubicBezTo>
                    <a:pt x="1636" y="1352"/>
                    <a:pt x="1636" y="1352"/>
                    <a:pt x="1628" y="1352"/>
                  </a:cubicBezTo>
                  <a:cubicBezTo>
                    <a:pt x="1620" y="1352"/>
                    <a:pt x="1620" y="1352"/>
                    <a:pt x="1612" y="1352"/>
                  </a:cubicBezTo>
                  <a:cubicBezTo>
                    <a:pt x="1612" y="1352"/>
                    <a:pt x="1604" y="1352"/>
                    <a:pt x="1596" y="1352"/>
                  </a:cubicBezTo>
                  <a:cubicBezTo>
                    <a:pt x="1588" y="1344"/>
                    <a:pt x="1581" y="1352"/>
                    <a:pt x="1573" y="1352"/>
                  </a:cubicBezTo>
                  <a:cubicBezTo>
                    <a:pt x="1573" y="1352"/>
                    <a:pt x="1565" y="1360"/>
                    <a:pt x="1557" y="1360"/>
                  </a:cubicBezTo>
                  <a:cubicBezTo>
                    <a:pt x="1541" y="1360"/>
                    <a:pt x="1533" y="1352"/>
                    <a:pt x="1533" y="1336"/>
                  </a:cubicBezTo>
                  <a:cubicBezTo>
                    <a:pt x="1525" y="1289"/>
                    <a:pt x="1565" y="1241"/>
                    <a:pt x="1581" y="1225"/>
                  </a:cubicBezTo>
                  <a:cubicBezTo>
                    <a:pt x="1581" y="1225"/>
                    <a:pt x="1581" y="1218"/>
                    <a:pt x="1588" y="1218"/>
                  </a:cubicBezTo>
                  <a:cubicBezTo>
                    <a:pt x="1588" y="1210"/>
                    <a:pt x="1588" y="1210"/>
                    <a:pt x="1588" y="1202"/>
                  </a:cubicBezTo>
                  <a:lnTo>
                    <a:pt x="1588" y="1194"/>
                  </a:lnTo>
                  <a:lnTo>
                    <a:pt x="1596" y="1194"/>
                  </a:lnTo>
                  <a:cubicBezTo>
                    <a:pt x="1596" y="1194"/>
                    <a:pt x="1604" y="1194"/>
                    <a:pt x="1628" y="1210"/>
                  </a:cubicBezTo>
                  <a:cubicBezTo>
                    <a:pt x="1652" y="1218"/>
                    <a:pt x="1667" y="1225"/>
                    <a:pt x="1667" y="1233"/>
                  </a:cubicBezTo>
                  <a:cubicBezTo>
                    <a:pt x="1675" y="1233"/>
                    <a:pt x="1683" y="1241"/>
                    <a:pt x="1715" y="1249"/>
                  </a:cubicBezTo>
                  <a:cubicBezTo>
                    <a:pt x="1739" y="1257"/>
                    <a:pt x="1747" y="1265"/>
                    <a:pt x="1754" y="1273"/>
                  </a:cubicBezTo>
                  <a:cubicBezTo>
                    <a:pt x="1770" y="1273"/>
                    <a:pt x="1770" y="1281"/>
                    <a:pt x="1794" y="1281"/>
                  </a:cubicBezTo>
                  <a:cubicBezTo>
                    <a:pt x="1802" y="1289"/>
                    <a:pt x="1802" y="1289"/>
                    <a:pt x="1802" y="1289"/>
                  </a:cubicBezTo>
                  <a:cubicBezTo>
                    <a:pt x="1826" y="1289"/>
                    <a:pt x="1841" y="1297"/>
                    <a:pt x="1857" y="1289"/>
                  </a:cubicBezTo>
                  <a:cubicBezTo>
                    <a:pt x="1865" y="1289"/>
                    <a:pt x="1873" y="1289"/>
                    <a:pt x="1881" y="1289"/>
                  </a:cubicBezTo>
                  <a:cubicBezTo>
                    <a:pt x="1881" y="1289"/>
                    <a:pt x="1881" y="1289"/>
                    <a:pt x="1889" y="1289"/>
                  </a:cubicBezTo>
                  <a:cubicBezTo>
                    <a:pt x="1889" y="1281"/>
                    <a:pt x="1881" y="1281"/>
                    <a:pt x="1873" y="1273"/>
                  </a:cubicBezTo>
                  <a:cubicBezTo>
                    <a:pt x="1857" y="1241"/>
                    <a:pt x="1818" y="1186"/>
                    <a:pt x="1810" y="1162"/>
                  </a:cubicBezTo>
                  <a:cubicBezTo>
                    <a:pt x="1802" y="1138"/>
                    <a:pt x="1794" y="1131"/>
                    <a:pt x="1778" y="1123"/>
                  </a:cubicBezTo>
                  <a:cubicBezTo>
                    <a:pt x="1770" y="1107"/>
                    <a:pt x="1754" y="1099"/>
                    <a:pt x="1739" y="1067"/>
                  </a:cubicBezTo>
                  <a:cubicBezTo>
                    <a:pt x="1691" y="1012"/>
                    <a:pt x="1747" y="957"/>
                    <a:pt x="1770" y="941"/>
                  </a:cubicBezTo>
                  <a:lnTo>
                    <a:pt x="1770" y="941"/>
                  </a:lnTo>
                  <a:cubicBezTo>
                    <a:pt x="1778" y="933"/>
                    <a:pt x="1770" y="933"/>
                    <a:pt x="1770" y="933"/>
                  </a:cubicBezTo>
                  <a:cubicBezTo>
                    <a:pt x="1770" y="925"/>
                    <a:pt x="1762" y="917"/>
                    <a:pt x="1747" y="917"/>
                  </a:cubicBezTo>
                  <a:cubicBezTo>
                    <a:pt x="1731" y="917"/>
                    <a:pt x="1098" y="957"/>
                    <a:pt x="1027" y="957"/>
                  </a:cubicBezTo>
                  <a:cubicBezTo>
                    <a:pt x="1019" y="957"/>
                    <a:pt x="1019" y="957"/>
                    <a:pt x="1019" y="957"/>
                  </a:cubicBezTo>
                  <a:cubicBezTo>
                    <a:pt x="1003" y="957"/>
                    <a:pt x="1003" y="949"/>
                    <a:pt x="1003" y="949"/>
                  </a:cubicBezTo>
                  <a:cubicBezTo>
                    <a:pt x="995" y="941"/>
                    <a:pt x="1003" y="941"/>
                    <a:pt x="1003" y="933"/>
                  </a:cubicBezTo>
                  <a:lnTo>
                    <a:pt x="1003" y="933"/>
                  </a:lnTo>
                  <a:cubicBezTo>
                    <a:pt x="1011" y="925"/>
                    <a:pt x="1003" y="901"/>
                    <a:pt x="988" y="885"/>
                  </a:cubicBezTo>
                  <a:cubicBezTo>
                    <a:pt x="988" y="878"/>
                    <a:pt x="980" y="870"/>
                    <a:pt x="988" y="862"/>
                  </a:cubicBezTo>
                  <a:cubicBezTo>
                    <a:pt x="988" y="846"/>
                    <a:pt x="1003" y="838"/>
                    <a:pt x="1011" y="838"/>
                  </a:cubicBezTo>
                  <a:cubicBezTo>
                    <a:pt x="1019" y="838"/>
                    <a:pt x="1019" y="830"/>
                    <a:pt x="1019" y="830"/>
                  </a:cubicBezTo>
                  <a:cubicBezTo>
                    <a:pt x="1027" y="814"/>
                    <a:pt x="1019" y="783"/>
                    <a:pt x="1019" y="775"/>
                  </a:cubicBezTo>
                  <a:cubicBezTo>
                    <a:pt x="1011" y="767"/>
                    <a:pt x="1011" y="759"/>
                    <a:pt x="1019" y="751"/>
                  </a:cubicBezTo>
                  <a:cubicBezTo>
                    <a:pt x="1019" y="743"/>
                    <a:pt x="1027" y="735"/>
                    <a:pt x="1035" y="735"/>
                  </a:cubicBezTo>
                  <a:cubicBezTo>
                    <a:pt x="1043" y="735"/>
                    <a:pt x="1035" y="712"/>
                    <a:pt x="1035" y="696"/>
                  </a:cubicBezTo>
                  <a:cubicBezTo>
                    <a:pt x="1035" y="688"/>
                    <a:pt x="1035" y="680"/>
                    <a:pt x="1035" y="672"/>
                  </a:cubicBezTo>
                  <a:cubicBezTo>
                    <a:pt x="1035" y="656"/>
                    <a:pt x="1059" y="648"/>
                    <a:pt x="1075" y="648"/>
                  </a:cubicBezTo>
                  <a:lnTo>
                    <a:pt x="1083" y="648"/>
                  </a:lnTo>
                  <a:cubicBezTo>
                    <a:pt x="1083" y="648"/>
                    <a:pt x="1083" y="640"/>
                    <a:pt x="1083" y="632"/>
                  </a:cubicBezTo>
                  <a:cubicBezTo>
                    <a:pt x="1083" y="625"/>
                    <a:pt x="1075" y="617"/>
                    <a:pt x="1075" y="609"/>
                  </a:cubicBezTo>
                  <a:cubicBezTo>
                    <a:pt x="1075" y="601"/>
                    <a:pt x="1075" y="593"/>
                    <a:pt x="1083" y="593"/>
                  </a:cubicBezTo>
                  <a:cubicBezTo>
                    <a:pt x="1083" y="585"/>
                    <a:pt x="1098" y="585"/>
                    <a:pt x="1106" y="585"/>
                  </a:cubicBezTo>
                  <a:cubicBezTo>
                    <a:pt x="1106" y="585"/>
                    <a:pt x="1106" y="585"/>
                    <a:pt x="1114" y="585"/>
                  </a:cubicBezTo>
                  <a:cubicBezTo>
                    <a:pt x="1122" y="585"/>
                    <a:pt x="1122" y="569"/>
                    <a:pt x="1114" y="545"/>
                  </a:cubicBezTo>
                  <a:cubicBezTo>
                    <a:pt x="1106" y="522"/>
                    <a:pt x="1122" y="522"/>
                    <a:pt x="1138" y="514"/>
                  </a:cubicBezTo>
                  <a:lnTo>
                    <a:pt x="1146" y="514"/>
                  </a:lnTo>
                  <a:cubicBezTo>
                    <a:pt x="1161" y="506"/>
                    <a:pt x="1193" y="443"/>
                    <a:pt x="1201" y="419"/>
                  </a:cubicBezTo>
                  <a:cubicBezTo>
                    <a:pt x="1201" y="403"/>
                    <a:pt x="1201" y="403"/>
                    <a:pt x="1185" y="395"/>
                  </a:cubicBezTo>
                  <a:cubicBezTo>
                    <a:pt x="1177" y="395"/>
                    <a:pt x="1161" y="387"/>
                    <a:pt x="1146" y="380"/>
                  </a:cubicBezTo>
                  <a:cubicBezTo>
                    <a:pt x="1146" y="380"/>
                    <a:pt x="1130" y="372"/>
                    <a:pt x="1138" y="364"/>
                  </a:cubicBezTo>
                  <a:cubicBezTo>
                    <a:pt x="1138" y="348"/>
                    <a:pt x="1170" y="340"/>
                    <a:pt x="1217" y="332"/>
                  </a:cubicBezTo>
                  <a:cubicBezTo>
                    <a:pt x="1225" y="332"/>
                    <a:pt x="1233" y="324"/>
                    <a:pt x="1233" y="324"/>
                  </a:cubicBezTo>
                  <a:cubicBezTo>
                    <a:pt x="1241" y="324"/>
                    <a:pt x="1241" y="324"/>
                    <a:pt x="1241" y="324"/>
                  </a:cubicBezTo>
                  <a:cubicBezTo>
                    <a:pt x="1241" y="316"/>
                    <a:pt x="1233" y="301"/>
                    <a:pt x="1201" y="292"/>
                  </a:cubicBezTo>
                  <a:cubicBezTo>
                    <a:pt x="1185" y="285"/>
                    <a:pt x="1177" y="277"/>
                    <a:pt x="1177" y="277"/>
                  </a:cubicBezTo>
                  <a:cubicBezTo>
                    <a:pt x="1177" y="269"/>
                    <a:pt x="1177" y="261"/>
                    <a:pt x="1185" y="261"/>
                  </a:cubicBezTo>
                  <a:cubicBezTo>
                    <a:pt x="1185" y="253"/>
                    <a:pt x="1185" y="253"/>
                    <a:pt x="1193" y="245"/>
                  </a:cubicBezTo>
                  <a:cubicBezTo>
                    <a:pt x="1193" y="229"/>
                    <a:pt x="1185" y="214"/>
                    <a:pt x="1177" y="214"/>
                  </a:cubicBezTo>
                  <a:cubicBezTo>
                    <a:pt x="1146" y="214"/>
                    <a:pt x="1146" y="182"/>
                    <a:pt x="1146" y="158"/>
                  </a:cubicBezTo>
                  <a:cubicBezTo>
                    <a:pt x="1146" y="150"/>
                    <a:pt x="1146" y="134"/>
                    <a:pt x="1146" y="127"/>
                  </a:cubicBezTo>
                  <a:cubicBezTo>
                    <a:pt x="1130" y="119"/>
                    <a:pt x="1146" y="103"/>
                    <a:pt x="1154" y="87"/>
                  </a:cubicBezTo>
                  <a:cubicBezTo>
                    <a:pt x="1161" y="79"/>
                    <a:pt x="1161" y="63"/>
                    <a:pt x="1161" y="55"/>
                  </a:cubicBezTo>
                  <a:lnTo>
                    <a:pt x="1154" y="48"/>
                  </a:lnTo>
                  <a:cubicBezTo>
                    <a:pt x="1146" y="40"/>
                    <a:pt x="1138" y="32"/>
                    <a:pt x="1138" y="8"/>
                  </a:cubicBezTo>
                  <a:cubicBezTo>
                    <a:pt x="7" y="40"/>
                    <a:pt x="7" y="40"/>
                    <a:pt x="7" y="40"/>
                  </a:cubicBezTo>
                  <a:cubicBezTo>
                    <a:pt x="15" y="522"/>
                    <a:pt x="15" y="522"/>
                    <a:pt x="15" y="522"/>
                  </a:cubicBezTo>
                  <a:cubicBezTo>
                    <a:pt x="23" y="530"/>
                    <a:pt x="47" y="545"/>
                    <a:pt x="63" y="561"/>
                  </a:cubicBezTo>
                  <a:cubicBezTo>
                    <a:pt x="63" y="569"/>
                    <a:pt x="71" y="577"/>
                    <a:pt x="78" y="585"/>
                  </a:cubicBezTo>
                  <a:cubicBezTo>
                    <a:pt x="94" y="601"/>
                    <a:pt x="110" y="617"/>
                    <a:pt x="118" y="640"/>
                  </a:cubicBezTo>
                  <a:cubicBezTo>
                    <a:pt x="126" y="664"/>
                    <a:pt x="126" y="680"/>
                    <a:pt x="118" y="688"/>
                  </a:cubicBezTo>
                  <a:cubicBezTo>
                    <a:pt x="118" y="696"/>
                    <a:pt x="118" y="704"/>
                    <a:pt x="110" y="712"/>
                  </a:cubicBezTo>
                  <a:cubicBezTo>
                    <a:pt x="110" y="727"/>
                    <a:pt x="118" y="727"/>
                    <a:pt x="126" y="735"/>
                  </a:cubicBezTo>
                  <a:cubicBezTo>
                    <a:pt x="134" y="735"/>
                    <a:pt x="134" y="735"/>
                    <a:pt x="142" y="743"/>
                  </a:cubicBezTo>
                  <a:cubicBezTo>
                    <a:pt x="158" y="759"/>
                    <a:pt x="181" y="783"/>
                    <a:pt x="173" y="830"/>
                  </a:cubicBezTo>
                  <a:cubicBezTo>
                    <a:pt x="173" y="854"/>
                    <a:pt x="181" y="854"/>
                    <a:pt x="189" y="862"/>
                  </a:cubicBezTo>
                  <a:cubicBezTo>
                    <a:pt x="197" y="862"/>
                    <a:pt x="213" y="862"/>
                    <a:pt x="221" y="878"/>
                  </a:cubicBezTo>
                  <a:cubicBezTo>
                    <a:pt x="237" y="909"/>
                    <a:pt x="237" y="949"/>
                    <a:pt x="237" y="972"/>
                  </a:cubicBezTo>
                  <a:cubicBezTo>
                    <a:pt x="229" y="996"/>
                    <a:pt x="229" y="1012"/>
                    <a:pt x="229" y="1028"/>
                  </a:cubicBezTo>
                  <a:cubicBezTo>
                    <a:pt x="229" y="1036"/>
                    <a:pt x="229" y="1036"/>
                    <a:pt x="237" y="1036"/>
                  </a:cubicBezTo>
                  <a:cubicBezTo>
                    <a:pt x="237" y="1051"/>
                    <a:pt x="237" y="1083"/>
                    <a:pt x="213" y="1131"/>
                  </a:cubicBezTo>
                  <a:cubicBezTo>
                    <a:pt x="205" y="1154"/>
                    <a:pt x="197" y="1154"/>
                    <a:pt x="181" y="1162"/>
                  </a:cubicBezTo>
                  <a:cubicBezTo>
                    <a:pt x="181" y="1170"/>
                    <a:pt x="173" y="1170"/>
                    <a:pt x="165" y="1186"/>
                  </a:cubicBezTo>
                  <a:cubicBezTo>
                    <a:pt x="158" y="1194"/>
                    <a:pt x="158" y="1194"/>
                    <a:pt x="158" y="1194"/>
                  </a:cubicBezTo>
                  <a:cubicBezTo>
                    <a:pt x="158" y="1202"/>
                    <a:pt x="158" y="1202"/>
                    <a:pt x="165" y="1202"/>
                  </a:cubicBezTo>
                  <a:cubicBezTo>
                    <a:pt x="173" y="1202"/>
                    <a:pt x="181" y="1210"/>
                    <a:pt x="181" y="1218"/>
                  </a:cubicBezTo>
                  <a:cubicBezTo>
                    <a:pt x="189" y="1225"/>
                    <a:pt x="189" y="1241"/>
                    <a:pt x="189" y="1249"/>
                  </a:cubicBezTo>
                  <a:cubicBezTo>
                    <a:pt x="181" y="1257"/>
                    <a:pt x="181" y="1257"/>
                    <a:pt x="173" y="1257"/>
                  </a:cubicBezTo>
                  <a:cubicBezTo>
                    <a:pt x="173" y="1257"/>
                    <a:pt x="165" y="1281"/>
                    <a:pt x="158" y="1289"/>
                  </a:cubicBezTo>
                  <a:cubicBezTo>
                    <a:pt x="158" y="1297"/>
                    <a:pt x="158" y="1297"/>
                    <a:pt x="158" y="1297"/>
                  </a:cubicBezTo>
                  <a:cubicBezTo>
                    <a:pt x="158" y="1312"/>
                    <a:pt x="165" y="1320"/>
                    <a:pt x="173" y="1336"/>
                  </a:cubicBezTo>
                  <a:cubicBezTo>
                    <a:pt x="173" y="1336"/>
                    <a:pt x="173" y="1344"/>
                    <a:pt x="181" y="1344"/>
                  </a:cubicBezTo>
                  <a:cubicBezTo>
                    <a:pt x="189" y="1368"/>
                    <a:pt x="189" y="1384"/>
                    <a:pt x="189" y="1399"/>
                  </a:cubicBezTo>
                  <a:lnTo>
                    <a:pt x="189" y="1407"/>
                  </a:lnTo>
                  <a:cubicBezTo>
                    <a:pt x="189" y="1423"/>
                    <a:pt x="181" y="1423"/>
                    <a:pt x="173" y="1431"/>
                  </a:cubicBezTo>
                  <a:cubicBezTo>
                    <a:pt x="173" y="1431"/>
                    <a:pt x="165" y="1431"/>
                    <a:pt x="165" y="1439"/>
                  </a:cubicBezTo>
                  <a:cubicBezTo>
                    <a:pt x="158" y="1447"/>
                    <a:pt x="158" y="1455"/>
                    <a:pt x="158" y="1462"/>
                  </a:cubicBezTo>
                  <a:cubicBezTo>
                    <a:pt x="158" y="1478"/>
                    <a:pt x="150" y="1486"/>
                    <a:pt x="142" y="1502"/>
                  </a:cubicBezTo>
                  <a:cubicBezTo>
                    <a:pt x="118" y="1518"/>
                    <a:pt x="110" y="1534"/>
                    <a:pt x="102" y="1549"/>
                  </a:cubicBezTo>
                  <a:cubicBezTo>
                    <a:pt x="94" y="1557"/>
                    <a:pt x="102" y="1565"/>
                    <a:pt x="110" y="1573"/>
                  </a:cubicBezTo>
                  <a:lnTo>
                    <a:pt x="110" y="1573"/>
                  </a:lnTo>
                  <a:cubicBezTo>
                    <a:pt x="126" y="1581"/>
                    <a:pt x="126" y="1589"/>
                    <a:pt x="134" y="1589"/>
                  </a:cubicBezTo>
                  <a:cubicBezTo>
                    <a:pt x="134" y="1589"/>
                    <a:pt x="142" y="1589"/>
                    <a:pt x="150" y="1581"/>
                  </a:cubicBezTo>
                  <a:cubicBezTo>
                    <a:pt x="158" y="1573"/>
                    <a:pt x="181" y="1565"/>
                    <a:pt x="213" y="1565"/>
                  </a:cubicBezTo>
                  <a:cubicBezTo>
                    <a:pt x="229" y="1565"/>
                    <a:pt x="244" y="1565"/>
                    <a:pt x="253" y="1565"/>
                  </a:cubicBezTo>
                  <a:cubicBezTo>
                    <a:pt x="284" y="1565"/>
                    <a:pt x="316" y="1565"/>
                    <a:pt x="316" y="1557"/>
                  </a:cubicBezTo>
                  <a:cubicBezTo>
                    <a:pt x="324" y="1542"/>
                    <a:pt x="308" y="1518"/>
                    <a:pt x="308" y="1510"/>
                  </a:cubicBezTo>
                  <a:cubicBezTo>
                    <a:pt x="300" y="1510"/>
                    <a:pt x="300" y="1510"/>
                    <a:pt x="300" y="1510"/>
                  </a:cubicBezTo>
                  <a:cubicBezTo>
                    <a:pt x="300" y="1502"/>
                    <a:pt x="308" y="1502"/>
                    <a:pt x="308" y="1502"/>
                  </a:cubicBezTo>
                  <a:cubicBezTo>
                    <a:pt x="316" y="1502"/>
                    <a:pt x="324" y="1502"/>
                    <a:pt x="324" y="1494"/>
                  </a:cubicBezTo>
                  <a:cubicBezTo>
                    <a:pt x="324" y="1486"/>
                    <a:pt x="324" y="1478"/>
                    <a:pt x="324" y="1478"/>
                  </a:cubicBezTo>
                  <a:cubicBezTo>
                    <a:pt x="324" y="1471"/>
                    <a:pt x="324" y="1462"/>
                    <a:pt x="324" y="1455"/>
                  </a:cubicBezTo>
                  <a:cubicBezTo>
                    <a:pt x="324" y="1447"/>
                    <a:pt x="324" y="1447"/>
                    <a:pt x="324" y="1439"/>
                  </a:cubicBezTo>
                  <a:cubicBezTo>
                    <a:pt x="331" y="1431"/>
                    <a:pt x="331" y="1423"/>
                    <a:pt x="339" y="1423"/>
                  </a:cubicBezTo>
                  <a:cubicBezTo>
                    <a:pt x="347" y="1423"/>
                    <a:pt x="347" y="1423"/>
                    <a:pt x="355" y="1431"/>
                  </a:cubicBezTo>
                  <a:cubicBezTo>
                    <a:pt x="355" y="1455"/>
                    <a:pt x="363" y="1462"/>
                    <a:pt x="371" y="1471"/>
                  </a:cubicBezTo>
                  <a:cubicBezTo>
                    <a:pt x="371" y="1471"/>
                    <a:pt x="371" y="1471"/>
                    <a:pt x="379" y="1478"/>
                  </a:cubicBezTo>
                  <a:cubicBezTo>
                    <a:pt x="379" y="1478"/>
                    <a:pt x="379" y="1486"/>
                    <a:pt x="379" y="1494"/>
                  </a:cubicBezTo>
                  <a:cubicBezTo>
                    <a:pt x="371" y="1502"/>
                    <a:pt x="371" y="1502"/>
                    <a:pt x="363" y="1502"/>
                  </a:cubicBezTo>
                  <a:cubicBezTo>
                    <a:pt x="355" y="1502"/>
                    <a:pt x="355" y="1502"/>
                    <a:pt x="355" y="1502"/>
                  </a:cubicBezTo>
                  <a:cubicBezTo>
                    <a:pt x="347" y="1510"/>
                    <a:pt x="339" y="1510"/>
                    <a:pt x="339" y="1510"/>
                  </a:cubicBezTo>
                  <a:cubicBezTo>
                    <a:pt x="339" y="1510"/>
                    <a:pt x="339" y="1518"/>
                    <a:pt x="339" y="1526"/>
                  </a:cubicBezTo>
                  <a:cubicBezTo>
                    <a:pt x="347" y="1534"/>
                    <a:pt x="347" y="1542"/>
                    <a:pt x="347" y="1549"/>
                  </a:cubicBezTo>
                  <a:cubicBezTo>
                    <a:pt x="347" y="1549"/>
                    <a:pt x="347" y="1549"/>
                    <a:pt x="355" y="1549"/>
                  </a:cubicBezTo>
                  <a:cubicBezTo>
                    <a:pt x="379" y="1557"/>
                    <a:pt x="561" y="1605"/>
                    <a:pt x="592" y="1621"/>
                  </a:cubicBezTo>
                  <a:cubicBezTo>
                    <a:pt x="608" y="1637"/>
                    <a:pt x="671" y="1644"/>
                    <a:pt x="727" y="1644"/>
                  </a:cubicBezTo>
                  <a:cubicBezTo>
                    <a:pt x="782" y="1644"/>
                    <a:pt x="821" y="1637"/>
                    <a:pt x="837" y="1621"/>
                  </a:cubicBezTo>
                  <a:cubicBezTo>
                    <a:pt x="845" y="1613"/>
                    <a:pt x="845" y="1605"/>
                    <a:pt x="845" y="1597"/>
                  </a:cubicBezTo>
                  <a:cubicBezTo>
                    <a:pt x="837" y="1557"/>
                    <a:pt x="821" y="1557"/>
                    <a:pt x="821" y="1549"/>
                  </a:cubicBezTo>
                  <a:cubicBezTo>
                    <a:pt x="814" y="1549"/>
                    <a:pt x="814" y="1549"/>
                    <a:pt x="814" y="1549"/>
                  </a:cubicBezTo>
                  <a:cubicBezTo>
                    <a:pt x="814" y="1542"/>
                    <a:pt x="814" y="1542"/>
                    <a:pt x="821" y="1542"/>
                  </a:cubicBezTo>
                  <a:cubicBezTo>
                    <a:pt x="821" y="1542"/>
                    <a:pt x="830" y="1542"/>
                    <a:pt x="830" y="1534"/>
                  </a:cubicBezTo>
                  <a:cubicBezTo>
                    <a:pt x="853" y="1526"/>
                    <a:pt x="861" y="1526"/>
                    <a:pt x="869" y="1526"/>
                  </a:cubicBezTo>
                  <a:cubicBezTo>
                    <a:pt x="869" y="1526"/>
                    <a:pt x="877" y="1526"/>
                    <a:pt x="885" y="1518"/>
                  </a:cubicBezTo>
                  <a:cubicBezTo>
                    <a:pt x="893" y="1510"/>
                    <a:pt x="908" y="1502"/>
                    <a:pt x="924" y="1502"/>
                  </a:cubicBezTo>
                  <a:cubicBezTo>
                    <a:pt x="932" y="1502"/>
                    <a:pt x="940" y="1502"/>
                    <a:pt x="940" y="1518"/>
                  </a:cubicBezTo>
                  <a:cubicBezTo>
                    <a:pt x="940" y="1534"/>
                    <a:pt x="940" y="1557"/>
                    <a:pt x="948" y="1557"/>
                  </a:cubicBezTo>
                  <a:lnTo>
                    <a:pt x="956" y="1557"/>
                  </a:lnTo>
                  <a:cubicBezTo>
                    <a:pt x="964" y="1549"/>
                    <a:pt x="972" y="1542"/>
                    <a:pt x="972" y="1534"/>
                  </a:cubicBezTo>
                  <a:cubicBezTo>
                    <a:pt x="972" y="1526"/>
                    <a:pt x="980" y="1526"/>
                    <a:pt x="980" y="1526"/>
                  </a:cubicBezTo>
                  <a:cubicBezTo>
                    <a:pt x="988" y="1526"/>
                    <a:pt x="995" y="1526"/>
                    <a:pt x="1003" y="1534"/>
                  </a:cubicBezTo>
                  <a:cubicBezTo>
                    <a:pt x="1011" y="1534"/>
                    <a:pt x="1019" y="1542"/>
                    <a:pt x="1019" y="1542"/>
                  </a:cubicBezTo>
                  <a:cubicBezTo>
                    <a:pt x="1043" y="1557"/>
                    <a:pt x="1051" y="1565"/>
                    <a:pt x="1059" y="1589"/>
                  </a:cubicBezTo>
                  <a:cubicBezTo>
                    <a:pt x="1067" y="1621"/>
                    <a:pt x="1067" y="1628"/>
                    <a:pt x="1090" y="1628"/>
                  </a:cubicBezTo>
                  <a:cubicBezTo>
                    <a:pt x="1114" y="1628"/>
                    <a:pt x="1161" y="1644"/>
                    <a:pt x="1177" y="1652"/>
                  </a:cubicBezTo>
                  <a:cubicBezTo>
                    <a:pt x="1193" y="1660"/>
                    <a:pt x="1201" y="1660"/>
                    <a:pt x="1217" y="1676"/>
                  </a:cubicBezTo>
                  <a:cubicBezTo>
                    <a:pt x="1233" y="1684"/>
                    <a:pt x="1233" y="1692"/>
                    <a:pt x="1233" y="1700"/>
                  </a:cubicBezTo>
                  <a:cubicBezTo>
                    <a:pt x="1225" y="1708"/>
                    <a:pt x="1217" y="1715"/>
                    <a:pt x="1209" y="1715"/>
                  </a:cubicBezTo>
                  <a:cubicBezTo>
                    <a:pt x="1193" y="1715"/>
                    <a:pt x="1177" y="1715"/>
                    <a:pt x="1177" y="1715"/>
                  </a:cubicBezTo>
                  <a:cubicBezTo>
                    <a:pt x="1177" y="1724"/>
                    <a:pt x="1177" y="1724"/>
                    <a:pt x="1177" y="1731"/>
                  </a:cubicBezTo>
                  <a:cubicBezTo>
                    <a:pt x="1177" y="1731"/>
                    <a:pt x="1177" y="1739"/>
                    <a:pt x="1185" y="1739"/>
                  </a:cubicBezTo>
                  <a:cubicBezTo>
                    <a:pt x="1193" y="1755"/>
                    <a:pt x="1193" y="1763"/>
                    <a:pt x="1217" y="1771"/>
                  </a:cubicBezTo>
                  <a:cubicBezTo>
                    <a:pt x="1225" y="1771"/>
                    <a:pt x="1241" y="1771"/>
                    <a:pt x="1248" y="1771"/>
                  </a:cubicBezTo>
                  <a:lnTo>
                    <a:pt x="1256" y="1763"/>
                  </a:lnTo>
                  <a:cubicBezTo>
                    <a:pt x="1264" y="1763"/>
                    <a:pt x="1272" y="1771"/>
                    <a:pt x="1288" y="1771"/>
                  </a:cubicBezTo>
                  <a:cubicBezTo>
                    <a:pt x="1304" y="1779"/>
                    <a:pt x="1304" y="1779"/>
                    <a:pt x="1312" y="1787"/>
                  </a:cubicBezTo>
                  <a:cubicBezTo>
                    <a:pt x="1312" y="1795"/>
                    <a:pt x="1320" y="1795"/>
                    <a:pt x="1343" y="1802"/>
                  </a:cubicBezTo>
                  <a:cubicBezTo>
                    <a:pt x="1359" y="1802"/>
                    <a:pt x="1391" y="1810"/>
                    <a:pt x="1414" y="1810"/>
                  </a:cubicBezTo>
                  <a:cubicBezTo>
                    <a:pt x="1438" y="1810"/>
                    <a:pt x="1454" y="1802"/>
                    <a:pt x="1454" y="1795"/>
                  </a:cubicBezTo>
                  <a:cubicBezTo>
                    <a:pt x="1462" y="1787"/>
                    <a:pt x="1462" y="1771"/>
                    <a:pt x="1454" y="1763"/>
                  </a:cubicBezTo>
                  <a:cubicBezTo>
                    <a:pt x="1454" y="1747"/>
                    <a:pt x="1454" y="1739"/>
                    <a:pt x="1462" y="1731"/>
                  </a:cubicBezTo>
                  <a:cubicBezTo>
                    <a:pt x="1478" y="1715"/>
                    <a:pt x="1501" y="1715"/>
                    <a:pt x="1517" y="1715"/>
                  </a:cubicBezTo>
                  <a:cubicBezTo>
                    <a:pt x="1533" y="1715"/>
                    <a:pt x="1557" y="1715"/>
                    <a:pt x="1565" y="1724"/>
                  </a:cubicBezTo>
                  <a:cubicBezTo>
                    <a:pt x="1565" y="1731"/>
                    <a:pt x="1573" y="1739"/>
                    <a:pt x="1581" y="1739"/>
                  </a:cubicBezTo>
                  <a:lnTo>
                    <a:pt x="1588" y="1739"/>
                  </a:lnTo>
                  <a:cubicBezTo>
                    <a:pt x="1596" y="1731"/>
                    <a:pt x="1604" y="1731"/>
                    <a:pt x="1604" y="1731"/>
                  </a:cubicBezTo>
                  <a:cubicBezTo>
                    <a:pt x="1612" y="1731"/>
                    <a:pt x="1612" y="1731"/>
                    <a:pt x="1612" y="1731"/>
                  </a:cubicBezTo>
                  <a:cubicBezTo>
                    <a:pt x="1612" y="1739"/>
                    <a:pt x="1620" y="1739"/>
                    <a:pt x="1612" y="1755"/>
                  </a:cubicBezTo>
                  <a:cubicBezTo>
                    <a:pt x="1612" y="1755"/>
                    <a:pt x="1612" y="1763"/>
                    <a:pt x="1612" y="1771"/>
                  </a:cubicBezTo>
                  <a:cubicBezTo>
                    <a:pt x="1604" y="1779"/>
                    <a:pt x="1604" y="1787"/>
                    <a:pt x="1604" y="1795"/>
                  </a:cubicBezTo>
                  <a:cubicBezTo>
                    <a:pt x="1612" y="1795"/>
                    <a:pt x="1612" y="1795"/>
                    <a:pt x="1620" y="1802"/>
                  </a:cubicBezTo>
                  <a:cubicBezTo>
                    <a:pt x="1620" y="1802"/>
                    <a:pt x="1628" y="1802"/>
                    <a:pt x="1636" y="1802"/>
                  </a:cubicBezTo>
                  <a:cubicBezTo>
                    <a:pt x="1644" y="1810"/>
                    <a:pt x="1652" y="1810"/>
                    <a:pt x="1660" y="1810"/>
                  </a:cubicBezTo>
                  <a:cubicBezTo>
                    <a:pt x="1667" y="1810"/>
                    <a:pt x="1675" y="1810"/>
                    <a:pt x="1675" y="1787"/>
                  </a:cubicBezTo>
                  <a:cubicBezTo>
                    <a:pt x="1683" y="1779"/>
                    <a:pt x="1683" y="1763"/>
                    <a:pt x="1683" y="1755"/>
                  </a:cubicBezTo>
                  <a:cubicBezTo>
                    <a:pt x="1683" y="1731"/>
                    <a:pt x="1691" y="1715"/>
                    <a:pt x="1699" y="1708"/>
                  </a:cubicBezTo>
                  <a:lnTo>
                    <a:pt x="1699" y="1708"/>
                  </a:lnTo>
                  <a:cubicBezTo>
                    <a:pt x="1707" y="1692"/>
                    <a:pt x="1707" y="1692"/>
                    <a:pt x="1699" y="1668"/>
                  </a:cubicBezTo>
                  <a:cubicBezTo>
                    <a:pt x="1691" y="1652"/>
                    <a:pt x="1691" y="1652"/>
                    <a:pt x="1675" y="1644"/>
                  </a:cubicBezTo>
                  <a:cubicBezTo>
                    <a:pt x="1675" y="1644"/>
                    <a:pt x="1667" y="1637"/>
                    <a:pt x="1660" y="1637"/>
                  </a:cubicBezTo>
                  <a:cubicBezTo>
                    <a:pt x="1636" y="1621"/>
                    <a:pt x="1612" y="1597"/>
                    <a:pt x="1620" y="1589"/>
                  </a:cubicBezTo>
                  <a:cubicBezTo>
                    <a:pt x="1620" y="1581"/>
                    <a:pt x="1620" y="1581"/>
                    <a:pt x="1628" y="1581"/>
                  </a:cubicBezTo>
                  <a:cubicBezTo>
                    <a:pt x="1628" y="1581"/>
                    <a:pt x="1628" y="1581"/>
                    <a:pt x="1636" y="1581"/>
                  </a:cubicBezTo>
                  <a:cubicBezTo>
                    <a:pt x="1652" y="1581"/>
                    <a:pt x="1652" y="1589"/>
                    <a:pt x="1667" y="1589"/>
                  </a:cubicBezTo>
                  <a:cubicBezTo>
                    <a:pt x="1675" y="1597"/>
                    <a:pt x="1683" y="1597"/>
                    <a:pt x="1691" y="1605"/>
                  </a:cubicBezTo>
                  <a:cubicBezTo>
                    <a:pt x="1715" y="1605"/>
                    <a:pt x="1731" y="1613"/>
                    <a:pt x="1739" y="1613"/>
                  </a:cubicBezTo>
                  <a:cubicBezTo>
                    <a:pt x="1754" y="1621"/>
                    <a:pt x="1770" y="1621"/>
                    <a:pt x="1778" y="1628"/>
                  </a:cubicBezTo>
                  <a:cubicBezTo>
                    <a:pt x="1794" y="1637"/>
                    <a:pt x="1810" y="1652"/>
                    <a:pt x="1810" y="1660"/>
                  </a:cubicBezTo>
                  <a:cubicBezTo>
                    <a:pt x="1810" y="1668"/>
                    <a:pt x="1810" y="1668"/>
                    <a:pt x="1802" y="1676"/>
                  </a:cubicBezTo>
                  <a:cubicBezTo>
                    <a:pt x="1786" y="1676"/>
                    <a:pt x="1786" y="1676"/>
                    <a:pt x="1786" y="1676"/>
                  </a:cubicBezTo>
                  <a:cubicBezTo>
                    <a:pt x="1786" y="1676"/>
                    <a:pt x="1786" y="1684"/>
                    <a:pt x="1794" y="1684"/>
                  </a:cubicBezTo>
                  <a:cubicBezTo>
                    <a:pt x="1802" y="1684"/>
                    <a:pt x="1818" y="1684"/>
                    <a:pt x="1826" y="1684"/>
                  </a:cubicBezTo>
                  <a:cubicBezTo>
                    <a:pt x="1834" y="1684"/>
                    <a:pt x="1834" y="1676"/>
                    <a:pt x="1841" y="1676"/>
                  </a:cubicBezTo>
                  <a:cubicBezTo>
                    <a:pt x="1841" y="1676"/>
                    <a:pt x="1849" y="1684"/>
                    <a:pt x="1857" y="1684"/>
                  </a:cubicBezTo>
                  <a:cubicBezTo>
                    <a:pt x="1857" y="1692"/>
                    <a:pt x="1857" y="1700"/>
                    <a:pt x="1857" y="1700"/>
                  </a:cubicBezTo>
                  <a:cubicBezTo>
                    <a:pt x="1857" y="1708"/>
                    <a:pt x="1857" y="1715"/>
                    <a:pt x="1873" y="1715"/>
                  </a:cubicBezTo>
                  <a:cubicBezTo>
                    <a:pt x="1881" y="1724"/>
                    <a:pt x="1905" y="1715"/>
                    <a:pt x="1913" y="1708"/>
                  </a:cubicBezTo>
                  <a:cubicBezTo>
                    <a:pt x="1920" y="1708"/>
                    <a:pt x="1928" y="1708"/>
                    <a:pt x="1936" y="170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62" name="Freeform 508"/>
            <p:cNvSpPr>
              <a:spLocks noChangeArrowheads="1"/>
            </p:cNvSpPr>
            <p:nvPr/>
          </p:nvSpPr>
          <p:spPr bwMode="auto">
            <a:xfrm>
              <a:off x="17290667" y="4449747"/>
              <a:ext cx="1289534" cy="1463481"/>
            </a:xfrm>
            <a:custGeom>
              <a:avLst/>
              <a:gdLst>
                <a:gd name="T0" fmla="*/ 2055 w 2451"/>
                <a:gd name="T1" fmla="*/ 2712 h 2784"/>
                <a:gd name="T2" fmla="*/ 2055 w 2451"/>
                <a:gd name="T3" fmla="*/ 2712 h 2784"/>
                <a:gd name="T4" fmla="*/ 2023 w 2451"/>
                <a:gd name="T5" fmla="*/ 2601 h 2784"/>
                <a:gd name="T6" fmla="*/ 1936 w 2451"/>
                <a:gd name="T7" fmla="*/ 2475 h 2784"/>
                <a:gd name="T8" fmla="*/ 1778 w 2451"/>
                <a:gd name="T9" fmla="*/ 2316 h 2784"/>
                <a:gd name="T10" fmla="*/ 1691 w 2451"/>
                <a:gd name="T11" fmla="*/ 2293 h 2784"/>
                <a:gd name="T12" fmla="*/ 1659 w 2451"/>
                <a:gd name="T13" fmla="*/ 2277 h 2784"/>
                <a:gd name="T14" fmla="*/ 1596 w 2451"/>
                <a:gd name="T15" fmla="*/ 2229 h 2784"/>
                <a:gd name="T16" fmla="*/ 1509 w 2451"/>
                <a:gd name="T17" fmla="*/ 2174 h 2784"/>
                <a:gd name="T18" fmla="*/ 1470 w 2451"/>
                <a:gd name="T19" fmla="*/ 2071 h 2784"/>
                <a:gd name="T20" fmla="*/ 1494 w 2451"/>
                <a:gd name="T21" fmla="*/ 1969 h 2784"/>
                <a:gd name="T22" fmla="*/ 1494 w 2451"/>
                <a:gd name="T23" fmla="*/ 1889 h 2784"/>
                <a:gd name="T24" fmla="*/ 1485 w 2451"/>
                <a:gd name="T25" fmla="*/ 1787 h 2784"/>
                <a:gd name="T26" fmla="*/ 1438 w 2451"/>
                <a:gd name="T27" fmla="*/ 1724 h 2784"/>
                <a:gd name="T28" fmla="*/ 1485 w 2451"/>
                <a:gd name="T29" fmla="*/ 1613 h 2784"/>
                <a:gd name="T30" fmla="*/ 1612 w 2451"/>
                <a:gd name="T31" fmla="*/ 1542 h 2784"/>
                <a:gd name="T32" fmla="*/ 1612 w 2451"/>
                <a:gd name="T33" fmla="*/ 1360 h 2784"/>
                <a:gd name="T34" fmla="*/ 1604 w 2451"/>
                <a:gd name="T35" fmla="*/ 1249 h 2784"/>
                <a:gd name="T36" fmla="*/ 1675 w 2451"/>
                <a:gd name="T37" fmla="*/ 1186 h 2784"/>
                <a:gd name="T38" fmla="*/ 1691 w 2451"/>
                <a:gd name="T39" fmla="*/ 1154 h 2784"/>
                <a:gd name="T40" fmla="*/ 2071 w 2451"/>
                <a:gd name="T41" fmla="*/ 791 h 2784"/>
                <a:gd name="T42" fmla="*/ 2268 w 2451"/>
                <a:gd name="T43" fmla="*/ 672 h 2784"/>
                <a:gd name="T44" fmla="*/ 2450 w 2451"/>
                <a:gd name="T45" fmla="*/ 570 h 2784"/>
                <a:gd name="T46" fmla="*/ 2339 w 2451"/>
                <a:gd name="T47" fmla="*/ 577 h 2784"/>
                <a:gd name="T48" fmla="*/ 2268 w 2451"/>
                <a:gd name="T49" fmla="*/ 522 h 2784"/>
                <a:gd name="T50" fmla="*/ 2110 w 2451"/>
                <a:gd name="T51" fmla="*/ 546 h 2784"/>
                <a:gd name="T52" fmla="*/ 2062 w 2451"/>
                <a:gd name="T53" fmla="*/ 546 h 2784"/>
                <a:gd name="T54" fmla="*/ 2007 w 2451"/>
                <a:gd name="T55" fmla="*/ 475 h 2784"/>
                <a:gd name="T56" fmla="*/ 1865 w 2451"/>
                <a:gd name="T57" fmla="*/ 601 h 2784"/>
                <a:gd name="T58" fmla="*/ 1731 w 2451"/>
                <a:gd name="T59" fmla="*/ 538 h 2784"/>
                <a:gd name="T60" fmla="*/ 1620 w 2451"/>
                <a:gd name="T61" fmla="*/ 443 h 2784"/>
                <a:gd name="T62" fmla="*/ 1565 w 2451"/>
                <a:gd name="T63" fmla="*/ 506 h 2784"/>
                <a:gd name="T64" fmla="*/ 1501 w 2451"/>
                <a:gd name="T65" fmla="*/ 435 h 2784"/>
                <a:gd name="T66" fmla="*/ 1351 w 2451"/>
                <a:gd name="T67" fmla="*/ 332 h 2784"/>
                <a:gd name="T68" fmla="*/ 1154 w 2451"/>
                <a:gd name="T69" fmla="*/ 395 h 2784"/>
                <a:gd name="T70" fmla="*/ 1066 w 2451"/>
                <a:gd name="T71" fmla="*/ 388 h 2784"/>
                <a:gd name="T72" fmla="*/ 956 w 2451"/>
                <a:gd name="T73" fmla="*/ 356 h 2784"/>
                <a:gd name="T74" fmla="*/ 901 w 2451"/>
                <a:gd name="T75" fmla="*/ 332 h 2784"/>
                <a:gd name="T76" fmla="*/ 806 w 2451"/>
                <a:gd name="T77" fmla="*/ 301 h 2784"/>
                <a:gd name="T78" fmla="*/ 790 w 2451"/>
                <a:gd name="T79" fmla="*/ 166 h 2784"/>
                <a:gd name="T80" fmla="*/ 766 w 2451"/>
                <a:gd name="T81" fmla="*/ 48 h 2784"/>
                <a:gd name="T82" fmla="*/ 679 w 2451"/>
                <a:gd name="T83" fmla="*/ 0 h 2784"/>
                <a:gd name="T84" fmla="*/ 648 w 2451"/>
                <a:gd name="T85" fmla="*/ 119 h 2784"/>
                <a:gd name="T86" fmla="*/ 632 w 2451"/>
                <a:gd name="T87" fmla="*/ 151 h 2784"/>
                <a:gd name="T88" fmla="*/ 0 w 2451"/>
                <a:gd name="T89" fmla="*/ 182 h 2784"/>
                <a:gd name="T90" fmla="*/ 32 w 2451"/>
                <a:gd name="T91" fmla="*/ 293 h 2784"/>
                <a:gd name="T92" fmla="*/ 48 w 2451"/>
                <a:gd name="T93" fmla="*/ 372 h 2784"/>
                <a:gd name="T94" fmla="*/ 32 w 2451"/>
                <a:gd name="T95" fmla="*/ 585 h 2784"/>
                <a:gd name="T96" fmla="*/ 119 w 2451"/>
                <a:gd name="T97" fmla="*/ 830 h 2784"/>
                <a:gd name="T98" fmla="*/ 119 w 2451"/>
                <a:gd name="T99" fmla="*/ 1012 h 2784"/>
                <a:gd name="T100" fmla="*/ 127 w 2451"/>
                <a:gd name="T101" fmla="*/ 1162 h 2784"/>
                <a:gd name="T102" fmla="*/ 158 w 2451"/>
                <a:gd name="T103" fmla="*/ 1384 h 2784"/>
                <a:gd name="T104" fmla="*/ 205 w 2451"/>
                <a:gd name="T105" fmla="*/ 1439 h 2784"/>
                <a:gd name="T106" fmla="*/ 213 w 2451"/>
                <a:gd name="T107" fmla="*/ 1605 h 2784"/>
                <a:gd name="T108" fmla="*/ 158 w 2451"/>
                <a:gd name="T109" fmla="*/ 1739 h 2784"/>
                <a:gd name="T110" fmla="*/ 135 w 2451"/>
                <a:gd name="T111" fmla="*/ 1803 h 2784"/>
                <a:gd name="T112" fmla="*/ 158 w 2451"/>
                <a:gd name="T113" fmla="*/ 1858 h 2784"/>
                <a:gd name="T114" fmla="*/ 205 w 2451"/>
                <a:gd name="T115" fmla="*/ 1898 h 2784"/>
                <a:gd name="T116" fmla="*/ 260 w 2451"/>
                <a:gd name="T117" fmla="*/ 1913 h 2784"/>
                <a:gd name="T118" fmla="*/ 260 w 2451"/>
                <a:gd name="T119" fmla="*/ 2767 h 2784"/>
                <a:gd name="T120" fmla="*/ 2055 w 2451"/>
                <a:gd name="T121" fmla="*/ 2712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1" h="2784">
                  <a:moveTo>
                    <a:pt x="2055" y="2712"/>
                  </a:moveTo>
                  <a:lnTo>
                    <a:pt x="2055" y="2712"/>
                  </a:lnTo>
                  <a:cubicBezTo>
                    <a:pt x="2039" y="2680"/>
                    <a:pt x="2023" y="2641"/>
                    <a:pt x="2023" y="2601"/>
                  </a:cubicBezTo>
                  <a:cubicBezTo>
                    <a:pt x="2031" y="2538"/>
                    <a:pt x="1968" y="2475"/>
                    <a:pt x="1936" y="2475"/>
                  </a:cubicBezTo>
                  <a:cubicBezTo>
                    <a:pt x="1905" y="2467"/>
                    <a:pt x="1841" y="2380"/>
                    <a:pt x="1778" y="2316"/>
                  </a:cubicBezTo>
                  <a:cubicBezTo>
                    <a:pt x="1746" y="2285"/>
                    <a:pt x="1715" y="2293"/>
                    <a:pt x="1691" y="2293"/>
                  </a:cubicBezTo>
                  <a:cubicBezTo>
                    <a:pt x="1675" y="2293"/>
                    <a:pt x="1667" y="2293"/>
                    <a:pt x="1659" y="2277"/>
                  </a:cubicBezTo>
                  <a:cubicBezTo>
                    <a:pt x="1651" y="2238"/>
                    <a:pt x="1628" y="2253"/>
                    <a:pt x="1596" y="2229"/>
                  </a:cubicBezTo>
                  <a:cubicBezTo>
                    <a:pt x="1572" y="2214"/>
                    <a:pt x="1525" y="2214"/>
                    <a:pt x="1509" y="2174"/>
                  </a:cubicBezTo>
                  <a:cubicBezTo>
                    <a:pt x="1501" y="2143"/>
                    <a:pt x="1454" y="2143"/>
                    <a:pt x="1470" y="2071"/>
                  </a:cubicBezTo>
                  <a:cubicBezTo>
                    <a:pt x="1494" y="2008"/>
                    <a:pt x="1494" y="2016"/>
                    <a:pt x="1494" y="1969"/>
                  </a:cubicBezTo>
                  <a:cubicBezTo>
                    <a:pt x="1485" y="1929"/>
                    <a:pt x="1470" y="1921"/>
                    <a:pt x="1494" y="1889"/>
                  </a:cubicBezTo>
                  <a:cubicBezTo>
                    <a:pt x="1525" y="1866"/>
                    <a:pt x="1517" y="1811"/>
                    <a:pt x="1485" y="1787"/>
                  </a:cubicBezTo>
                  <a:cubicBezTo>
                    <a:pt x="1454" y="1771"/>
                    <a:pt x="1406" y="1771"/>
                    <a:pt x="1438" y="1724"/>
                  </a:cubicBezTo>
                  <a:cubicBezTo>
                    <a:pt x="1470" y="1668"/>
                    <a:pt x="1446" y="1652"/>
                    <a:pt x="1485" y="1613"/>
                  </a:cubicBezTo>
                  <a:cubicBezTo>
                    <a:pt x="1533" y="1581"/>
                    <a:pt x="1580" y="1597"/>
                    <a:pt x="1612" y="1542"/>
                  </a:cubicBezTo>
                  <a:cubicBezTo>
                    <a:pt x="1651" y="1487"/>
                    <a:pt x="1620" y="1399"/>
                    <a:pt x="1612" y="1360"/>
                  </a:cubicBezTo>
                  <a:cubicBezTo>
                    <a:pt x="1612" y="1321"/>
                    <a:pt x="1588" y="1257"/>
                    <a:pt x="1604" y="1249"/>
                  </a:cubicBezTo>
                  <a:cubicBezTo>
                    <a:pt x="1620" y="1249"/>
                    <a:pt x="1675" y="1186"/>
                    <a:pt x="1675" y="1186"/>
                  </a:cubicBezTo>
                  <a:cubicBezTo>
                    <a:pt x="1667" y="1178"/>
                    <a:pt x="1667" y="1178"/>
                    <a:pt x="1691" y="1154"/>
                  </a:cubicBezTo>
                  <a:cubicBezTo>
                    <a:pt x="1731" y="1131"/>
                    <a:pt x="2039" y="862"/>
                    <a:pt x="2071" y="791"/>
                  </a:cubicBezTo>
                  <a:cubicBezTo>
                    <a:pt x="2102" y="728"/>
                    <a:pt x="2205" y="696"/>
                    <a:pt x="2268" y="672"/>
                  </a:cubicBezTo>
                  <a:cubicBezTo>
                    <a:pt x="2300" y="664"/>
                    <a:pt x="2379" y="633"/>
                    <a:pt x="2450" y="570"/>
                  </a:cubicBezTo>
                  <a:cubicBezTo>
                    <a:pt x="2411" y="570"/>
                    <a:pt x="2363" y="577"/>
                    <a:pt x="2339" y="577"/>
                  </a:cubicBezTo>
                  <a:cubicBezTo>
                    <a:pt x="2316" y="577"/>
                    <a:pt x="2300" y="538"/>
                    <a:pt x="2268" y="522"/>
                  </a:cubicBezTo>
                  <a:cubicBezTo>
                    <a:pt x="2244" y="506"/>
                    <a:pt x="2142" y="538"/>
                    <a:pt x="2110" y="546"/>
                  </a:cubicBezTo>
                  <a:cubicBezTo>
                    <a:pt x="2078" y="554"/>
                    <a:pt x="2062" y="570"/>
                    <a:pt x="2062" y="546"/>
                  </a:cubicBezTo>
                  <a:cubicBezTo>
                    <a:pt x="2055" y="522"/>
                    <a:pt x="2039" y="490"/>
                    <a:pt x="2007" y="475"/>
                  </a:cubicBezTo>
                  <a:cubicBezTo>
                    <a:pt x="1976" y="451"/>
                    <a:pt x="1896" y="570"/>
                    <a:pt x="1865" y="601"/>
                  </a:cubicBezTo>
                  <a:cubicBezTo>
                    <a:pt x="1825" y="633"/>
                    <a:pt x="1754" y="577"/>
                    <a:pt x="1731" y="538"/>
                  </a:cubicBezTo>
                  <a:cubicBezTo>
                    <a:pt x="1707" y="498"/>
                    <a:pt x="1644" y="459"/>
                    <a:pt x="1620" y="443"/>
                  </a:cubicBezTo>
                  <a:cubicBezTo>
                    <a:pt x="1596" y="427"/>
                    <a:pt x="1596" y="498"/>
                    <a:pt x="1565" y="506"/>
                  </a:cubicBezTo>
                  <a:cubicBezTo>
                    <a:pt x="1533" y="514"/>
                    <a:pt x="1525" y="482"/>
                    <a:pt x="1501" y="435"/>
                  </a:cubicBezTo>
                  <a:cubicBezTo>
                    <a:pt x="1478" y="388"/>
                    <a:pt x="1422" y="364"/>
                    <a:pt x="1351" y="332"/>
                  </a:cubicBezTo>
                  <a:cubicBezTo>
                    <a:pt x="1280" y="301"/>
                    <a:pt x="1193" y="364"/>
                    <a:pt x="1154" y="395"/>
                  </a:cubicBezTo>
                  <a:cubicBezTo>
                    <a:pt x="1114" y="419"/>
                    <a:pt x="1090" y="427"/>
                    <a:pt x="1066" y="388"/>
                  </a:cubicBezTo>
                  <a:cubicBezTo>
                    <a:pt x="1043" y="356"/>
                    <a:pt x="972" y="364"/>
                    <a:pt x="956" y="356"/>
                  </a:cubicBezTo>
                  <a:cubicBezTo>
                    <a:pt x="932" y="348"/>
                    <a:pt x="956" y="309"/>
                    <a:pt x="901" y="332"/>
                  </a:cubicBezTo>
                  <a:cubicBezTo>
                    <a:pt x="845" y="356"/>
                    <a:pt x="837" y="324"/>
                    <a:pt x="806" y="301"/>
                  </a:cubicBezTo>
                  <a:cubicBezTo>
                    <a:pt x="766" y="285"/>
                    <a:pt x="806" y="182"/>
                    <a:pt x="790" y="166"/>
                  </a:cubicBezTo>
                  <a:cubicBezTo>
                    <a:pt x="782" y="151"/>
                    <a:pt x="766" y="87"/>
                    <a:pt x="766" y="48"/>
                  </a:cubicBezTo>
                  <a:cubicBezTo>
                    <a:pt x="758" y="16"/>
                    <a:pt x="719" y="0"/>
                    <a:pt x="679" y="0"/>
                  </a:cubicBezTo>
                  <a:cubicBezTo>
                    <a:pt x="640" y="0"/>
                    <a:pt x="648" y="79"/>
                    <a:pt x="648" y="119"/>
                  </a:cubicBezTo>
                  <a:cubicBezTo>
                    <a:pt x="655" y="151"/>
                    <a:pt x="632" y="151"/>
                    <a:pt x="632" y="151"/>
                  </a:cubicBezTo>
                  <a:cubicBezTo>
                    <a:pt x="426" y="166"/>
                    <a:pt x="213" y="174"/>
                    <a:pt x="0" y="182"/>
                  </a:cubicBezTo>
                  <a:cubicBezTo>
                    <a:pt x="0" y="222"/>
                    <a:pt x="16" y="277"/>
                    <a:pt x="32" y="293"/>
                  </a:cubicBezTo>
                  <a:cubicBezTo>
                    <a:pt x="56" y="324"/>
                    <a:pt x="56" y="348"/>
                    <a:pt x="48" y="372"/>
                  </a:cubicBezTo>
                  <a:cubicBezTo>
                    <a:pt x="40" y="388"/>
                    <a:pt x="0" y="490"/>
                    <a:pt x="32" y="585"/>
                  </a:cubicBezTo>
                  <a:cubicBezTo>
                    <a:pt x="63" y="680"/>
                    <a:pt x="103" y="799"/>
                    <a:pt x="119" y="830"/>
                  </a:cubicBezTo>
                  <a:cubicBezTo>
                    <a:pt x="143" y="862"/>
                    <a:pt x="127" y="941"/>
                    <a:pt x="119" y="1012"/>
                  </a:cubicBezTo>
                  <a:cubicBezTo>
                    <a:pt x="111" y="1083"/>
                    <a:pt x="127" y="1115"/>
                    <a:pt x="127" y="1162"/>
                  </a:cubicBezTo>
                  <a:cubicBezTo>
                    <a:pt x="127" y="1218"/>
                    <a:pt x="158" y="1344"/>
                    <a:pt x="158" y="1384"/>
                  </a:cubicBezTo>
                  <a:cubicBezTo>
                    <a:pt x="158" y="1415"/>
                    <a:pt x="190" y="1415"/>
                    <a:pt x="205" y="1439"/>
                  </a:cubicBezTo>
                  <a:cubicBezTo>
                    <a:pt x="221" y="1455"/>
                    <a:pt x="205" y="1558"/>
                    <a:pt x="213" y="1605"/>
                  </a:cubicBezTo>
                  <a:cubicBezTo>
                    <a:pt x="221" y="1645"/>
                    <a:pt x="182" y="1724"/>
                    <a:pt x="158" y="1739"/>
                  </a:cubicBezTo>
                  <a:cubicBezTo>
                    <a:pt x="127" y="1755"/>
                    <a:pt x="119" y="1787"/>
                    <a:pt x="135" y="1803"/>
                  </a:cubicBezTo>
                  <a:cubicBezTo>
                    <a:pt x="150" y="1818"/>
                    <a:pt x="158" y="1818"/>
                    <a:pt x="158" y="1858"/>
                  </a:cubicBezTo>
                  <a:cubicBezTo>
                    <a:pt x="158" y="1889"/>
                    <a:pt x="182" y="1898"/>
                    <a:pt x="205" y="1898"/>
                  </a:cubicBezTo>
                  <a:cubicBezTo>
                    <a:pt x="229" y="1898"/>
                    <a:pt x="260" y="1913"/>
                    <a:pt x="260" y="1913"/>
                  </a:cubicBezTo>
                  <a:cubicBezTo>
                    <a:pt x="260" y="2767"/>
                    <a:pt x="260" y="2767"/>
                    <a:pt x="260" y="2767"/>
                  </a:cubicBezTo>
                  <a:cubicBezTo>
                    <a:pt x="260" y="2767"/>
                    <a:pt x="1438" y="2783"/>
                    <a:pt x="2055" y="271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63" name="Freeform 509"/>
            <p:cNvSpPr>
              <a:spLocks noChangeArrowheads="1"/>
            </p:cNvSpPr>
            <p:nvPr/>
          </p:nvSpPr>
          <p:spPr bwMode="auto">
            <a:xfrm>
              <a:off x="17288347" y="4449747"/>
              <a:ext cx="1296493" cy="1461163"/>
            </a:xfrm>
            <a:custGeom>
              <a:avLst/>
              <a:gdLst>
                <a:gd name="T0" fmla="*/ 260 w 2467"/>
                <a:gd name="T1" fmla="*/ 2767 h 2776"/>
                <a:gd name="T2" fmla="*/ 151 w 2467"/>
                <a:gd name="T3" fmla="*/ 1818 h 2776"/>
                <a:gd name="T4" fmla="*/ 221 w 2467"/>
                <a:gd name="T5" fmla="*/ 1605 h 2776"/>
                <a:gd name="T6" fmla="*/ 166 w 2467"/>
                <a:gd name="T7" fmla="*/ 1384 h 2776"/>
                <a:gd name="T8" fmla="*/ 127 w 2467"/>
                <a:gd name="T9" fmla="*/ 1012 h 2776"/>
                <a:gd name="T10" fmla="*/ 40 w 2467"/>
                <a:gd name="T11" fmla="*/ 301 h 2776"/>
                <a:gd name="T12" fmla="*/ 640 w 2467"/>
                <a:gd name="T13" fmla="*/ 151 h 2776"/>
                <a:gd name="T14" fmla="*/ 687 w 2467"/>
                <a:gd name="T15" fmla="*/ 0 h 2776"/>
                <a:gd name="T16" fmla="*/ 814 w 2467"/>
                <a:gd name="T17" fmla="*/ 301 h 2776"/>
                <a:gd name="T18" fmla="*/ 932 w 2467"/>
                <a:gd name="T19" fmla="*/ 324 h 2776"/>
                <a:gd name="T20" fmla="*/ 1082 w 2467"/>
                <a:gd name="T21" fmla="*/ 388 h 2776"/>
                <a:gd name="T22" fmla="*/ 1320 w 2467"/>
                <a:gd name="T23" fmla="*/ 317 h 2776"/>
                <a:gd name="T24" fmla="*/ 1565 w 2467"/>
                <a:gd name="T25" fmla="*/ 506 h 2776"/>
                <a:gd name="T26" fmla="*/ 1628 w 2467"/>
                <a:gd name="T27" fmla="*/ 435 h 2776"/>
                <a:gd name="T28" fmla="*/ 1873 w 2467"/>
                <a:gd name="T29" fmla="*/ 601 h 2776"/>
                <a:gd name="T30" fmla="*/ 2070 w 2467"/>
                <a:gd name="T31" fmla="*/ 546 h 2776"/>
                <a:gd name="T32" fmla="*/ 2142 w 2467"/>
                <a:gd name="T33" fmla="*/ 538 h 2776"/>
                <a:gd name="T34" fmla="*/ 2347 w 2467"/>
                <a:gd name="T35" fmla="*/ 570 h 2776"/>
                <a:gd name="T36" fmla="*/ 2276 w 2467"/>
                <a:gd name="T37" fmla="*/ 680 h 2776"/>
                <a:gd name="T38" fmla="*/ 1707 w 2467"/>
                <a:gd name="T39" fmla="*/ 1162 h 2776"/>
                <a:gd name="T40" fmla="*/ 1683 w 2467"/>
                <a:gd name="T41" fmla="*/ 1186 h 2776"/>
                <a:gd name="T42" fmla="*/ 1628 w 2467"/>
                <a:gd name="T43" fmla="*/ 1392 h 2776"/>
                <a:gd name="T44" fmla="*/ 1470 w 2467"/>
                <a:gd name="T45" fmla="*/ 1668 h 2776"/>
                <a:gd name="T46" fmla="*/ 1493 w 2467"/>
                <a:gd name="T47" fmla="*/ 1787 h 2776"/>
                <a:gd name="T48" fmla="*/ 1502 w 2467"/>
                <a:gd name="T49" fmla="*/ 1969 h 2776"/>
                <a:gd name="T50" fmla="*/ 1525 w 2467"/>
                <a:gd name="T51" fmla="*/ 2174 h 2776"/>
                <a:gd name="T52" fmla="*/ 1675 w 2467"/>
                <a:gd name="T53" fmla="*/ 2277 h 2776"/>
                <a:gd name="T54" fmla="*/ 1786 w 2467"/>
                <a:gd name="T55" fmla="*/ 2316 h 2776"/>
                <a:gd name="T56" fmla="*/ 2063 w 2467"/>
                <a:gd name="T57" fmla="*/ 2712 h 2776"/>
                <a:gd name="T58" fmla="*/ 268 w 2467"/>
                <a:gd name="T59" fmla="*/ 2759 h 2776"/>
                <a:gd name="T60" fmla="*/ 2031 w 2467"/>
                <a:gd name="T61" fmla="*/ 2601 h 2776"/>
                <a:gd name="T62" fmla="*/ 1715 w 2467"/>
                <a:gd name="T63" fmla="*/ 2293 h 2776"/>
                <a:gd name="T64" fmla="*/ 1628 w 2467"/>
                <a:gd name="T65" fmla="*/ 2245 h 2776"/>
                <a:gd name="T66" fmla="*/ 1493 w 2467"/>
                <a:gd name="T67" fmla="*/ 2151 h 2776"/>
                <a:gd name="T68" fmla="*/ 1486 w 2467"/>
                <a:gd name="T69" fmla="*/ 1937 h 2776"/>
                <a:gd name="T70" fmla="*/ 1462 w 2467"/>
                <a:gd name="T71" fmla="*/ 1779 h 2776"/>
                <a:gd name="T72" fmla="*/ 1493 w 2467"/>
                <a:gd name="T73" fmla="*/ 1613 h 2776"/>
                <a:gd name="T74" fmla="*/ 1620 w 2467"/>
                <a:gd name="T75" fmla="*/ 1360 h 2776"/>
                <a:gd name="T76" fmla="*/ 1699 w 2467"/>
                <a:gd name="T77" fmla="*/ 1154 h 2776"/>
                <a:gd name="T78" fmla="*/ 2276 w 2467"/>
                <a:gd name="T79" fmla="*/ 672 h 2776"/>
                <a:gd name="T80" fmla="*/ 2276 w 2467"/>
                <a:gd name="T81" fmla="*/ 530 h 2776"/>
                <a:gd name="T82" fmla="*/ 2094 w 2467"/>
                <a:gd name="T83" fmla="*/ 554 h 2776"/>
                <a:gd name="T84" fmla="*/ 2007 w 2467"/>
                <a:gd name="T85" fmla="*/ 475 h 2776"/>
                <a:gd name="T86" fmla="*/ 1739 w 2467"/>
                <a:gd name="T87" fmla="*/ 538 h 2776"/>
                <a:gd name="T88" fmla="*/ 1604 w 2467"/>
                <a:gd name="T89" fmla="*/ 467 h 2776"/>
                <a:gd name="T90" fmla="*/ 1502 w 2467"/>
                <a:gd name="T91" fmla="*/ 435 h 2776"/>
                <a:gd name="T92" fmla="*/ 1162 w 2467"/>
                <a:gd name="T93" fmla="*/ 395 h 2776"/>
                <a:gd name="T94" fmla="*/ 964 w 2467"/>
                <a:gd name="T95" fmla="*/ 356 h 2776"/>
                <a:gd name="T96" fmla="*/ 877 w 2467"/>
                <a:gd name="T97" fmla="*/ 348 h 2776"/>
                <a:gd name="T98" fmla="*/ 798 w 2467"/>
                <a:gd name="T99" fmla="*/ 166 h 2776"/>
                <a:gd name="T100" fmla="*/ 663 w 2467"/>
                <a:gd name="T101" fmla="*/ 119 h 2776"/>
                <a:gd name="T102" fmla="*/ 40 w 2467"/>
                <a:gd name="T103" fmla="*/ 293 h 2776"/>
                <a:gd name="T104" fmla="*/ 135 w 2467"/>
                <a:gd name="T105" fmla="*/ 1012 h 2776"/>
                <a:gd name="T106" fmla="*/ 174 w 2467"/>
                <a:gd name="T107" fmla="*/ 1384 h 2776"/>
                <a:gd name="T108" fmla="*/ 229 w 2467"/>
                <a:gd name="T109" fmla="*/ 1597 h 2776"/>
                <a:gd name="T110" fmla="*/ 158 w 2467"/>
                <a:gd name="T111" fmla="*/ 1811 h 2776"/>
                <a:gd name="T112" fmla="*/ 268 w 2467"/>
                <a:gd name="T113" fmla="*/ 1913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7" h="2776">
                  <a:moveTo>
                    <a:pt x="553" y="2775"/>
                  </a:moveTo>
                  <a:lnTo>
                    <a:pt x="553" y="2775"/>
                  </a:lnTo>
                  <a:cubicBezTo>
                    <a:pt x="379" y="2775"/>
                    <a:pt x="268" y="2767"/>
                    <a:pt x="268" y="2767"/>
                  </a:cubicBezTo>
                  <a:cubicBezTo>
                    <a:pt x="260" y="2767"/>
                    <a:pt x="260" y="2767"/>
                    <a:pt x="260" y="2767"/>
                  </a:cubicBezTo>
                  <a:cubicBezTo>
                    <a:pt x="260" y="1913"/>
                    <a:pt x="260" y="1913"/>
                    <a:pt x="260" y="1913"/>
                  </a:cubicBezTo>
                  <a:cubicBezTo>
                    <a:pt x="252" y="1913"/>
                    <a:pt x="229" y="1898"/>
                    <a:pt x="213" y="1898"/>
                  </a:cubicBezTo>
                  <a:cubicBezTo>
                    <a:pt x="190" y="1898"/>
                    <a:pt x="166" y="1889"/>
                    <a:pt x="166" y="1858"/>
                  </a:cubicBezTo>
                  <a:cubicBezTo>
                    <a:pt x="166" y="1834"/>
                    <a:pt x="158" y="1826"/>
                    <a:pt x="151" y="1818"/>
                  </a:cubicBezTo>
                  <a:lnTo>
                    <a:pt x="143" y="1811"/>
                  </a:lnTo>
                  <a:cubicBezTo>
                    <a:pt x="135" y="1795"/>
                    <a:pt x="135" y="1787"/>
                    <a:pt x="135" y="1771"/>
                  </a:cubicBezTo>
                  <a:cubicBezTo>
                    <a:pt x="135" y="1763"/>
                    <a:pt x="151" y="1747"/>
                    <a:pt x="158" y="1739"/>
                  </a:cubicBezTo>
                  <a:cubicBezTo>
                    <a:pt x="190" y="1724"/>
                    <a:pt x="229" y="1645"/>
                    <a:pt x="221" y="1605"/>
                  </a:cubicBezTo>
                  <a:cubicBezTo>
                    <a:pt x="213" y="1581"/>
                    <a:pt x="213" y="1550"/>
                    <a:pt x="221" y="1526"/>
                  </a:cubicBezTo>
                  <a:cubicBezTo>
                    <a:pt x="221" y="1487"/>
                    <a:pt x="221" y="1447"/>
                    <a:pt x="213" y="1439"/>
                  </a:cubicBezTo>
                  <a:cubicBezTo>
                    <a:pt x="205" y="1431"/>
                    <a:pt x="198" y="1431"/>
                    <a:pt x="198" y="1423"/>
                  </a:cubicBezTo>
                  <a:cubicBezTo>
                    <a:pt x="182" y="1415"/>
                    <a:pt x="166" y="1407"/>
                    <a:pt x="166" y="1384"/>
                  </a:cubicBezTo>
                  <a:cubicBezTo>
                    <a:pt x="166" y="1360"/>
                    <a:pt x="158" y="1328"/>
                    <a:pt x="151" y="1289"/>
                  </a:cubicBezTo>
                  <a:cubicBezTo>
                    <a:pt x="143" y="1241"/>
                    <a:pt x="135" y="1194"/>
                    <a:pt x="135" y="1162"/>
                  </a:cubicBezTo>
                  <a:cubicBezTo>
                    <a:pt x="135" y="1147"/>
                    <a:pt x="135" y="1131"/>
                    <a:pt x="127" y="1115"/>
                  </a:cubicBezTo>
                  <a:cubicBezTo>
                    <a:pt x="127" y="1083"/>
                    <a:pt x="119" y="1060"/>
                    <a:pt x="127" y="1012"/>
                  </a:cubicBezTo>
                  <a:cubicBezTo>
                    <a:pt x="135" y="949"/>
                    <a:pt x="143" y="862"/>
                    <a:pt x="127" y="830"/>
                  </a:cubicBezTo>
                  <a:cubicBezTo>
                    <a:pt x="111" y="799"/>
                    <a:pt x="64" y="672"/>
                    <a:pt x="40" y="585"/>
                  </a:cubicBezTo>
                  <a:cubicBezTo>
                    <a:pt x="0" y="482"/>
                    <a:pt x="48" y="372"/>
                    <a:pt x="48" y="364"/>
                  </a:cubicBezTo>
                  <a:cubicBezTo>
                    <a:pt x="64" y="340"/>
                    <a:pt x="56" y="317"/>
                    <a:pt x="40" y="301"/>
                  </a:cubicBezTo>
                  <a:cubicBezTo>
                    <a:pt x="24" y="277"/>
                    <a:pt x="8" y="222"/>
                    <a:pt x="8" y="182"/>
                  </a:cubicBezTo>
                  <a:cubicBezTo>
                    <a:pt x="8" y="174"/>
                    <a:pt x="8" y="174"/>
                    <a:pt x="8" y="174"/>
                  </a:cubicBezTo>
                  <a:lnTo>
                    <a:pt x="8" y="174"/>
                  </a:lnTo>
                  <a:cubicBezTo>
                    <a:pt x="229" y="174"/>
                    <a:pt x="442" y="158"/>
                    <a:pt x="640" y="151"/>
                  </a:cubicBezTo>
                  <a:cubicBezTo>
                    <a:pt x="640" y="151"/>
                    <a:pt x="648" y="151"/>
                    <a:pt x="648" y="142"/>
                  </a:cubicBezTo>
                  <a:cubicBezTo>
                    <a:pt x="656" y="142"/>
                    <a:pt x="656" y="135"/>
                    <a:pt x="656" y="119"/>
                  </a:cubicBezTo>
                  <a:cubicBezTo>
                    <a:pt x="648" y="64"/>
                    <a:pt x="648" y="24"/>
                    <a:pt x="663" y="8"/>
                  </a:cubicBezTo>
                  <a:cubicBezTo>
                    <a:pt x="671" y="0"/>
                    <a:pt x="679" y="0"/>
                    <a:pt x="687" y="0"/>
                  </a:cubicBezTo>
                  <a:cubicBezTo>
                    <a:pt x="743" y="0"/>
                    <a:pt x="774" y="16"/>
                    <a:pt x="774" y="48"/>
                  </a:cubicBezTo>
                  <a:cubicBezTo>
                    <a:pt x="782" y="95"/>
                    <a:pt x="790" y="151"/>
                    <a:pt x="806" y="166"/>
                  </a:cubicBezTo>
                  <a:cubicBezTo>
                    <a:pt x="814" y="174"/>
                    <a:pt x="806" y="190"/>
                    <a:pt x="806" y="214"/>
                  </a:cubicBezTo>
                  <a:cubicBezTo>
                    <a:pt x="798" y="245"/>
                    <a:pt x="790" y="285"/>
                    <a:pt x="814" y="301"/>
                  </a:cubicBezTo>
                  <a:cubicBezTo>
                    <a:pt x="822" y="301"/>
                    <a:pt x="829" y="309"/>
                    <a:pt x="837" y="317"/>
                  </a:cubicBezTo>
                  <a:cubicBezTo>
                    <a:pt x="853" y="324"/>
                    <a:pt x="861" y="340"/>
                    <a:pt x="877" y="340"/>
                  </a:cubicBezTo>
                  <a:cubicBezTo>
                    <a:pt x="885" y="340"/>
                    <a:pt x="893" y="332"/>
                    <a:pt x="909" y="332"/>
                  </a:cubicBezTo>
                  <a:cubicBezTo>
                    <a:pt x="916" y="324"/>
                    <a:pt x="924" y="324"/>
                    <a:pt x="932" y="324"/>
                  </a:cubicBezTo>
                  <a:cubicBezTo>
                    <a:pt x="948" y="324"/>
                    <a:pt x="956" y="332"/>
                    <a:pt x="956" y="340"/>
                  </a:cubicBezTo>
                  <a:cubicBezTo>
                    <a:pt x="956" y="348"/>
                    <a:pt x="956" y="348"/>
                    <a:pt x="964" y="348"/>
                  </a:cubicBezTo>
                  <a:cubicBezTo>
                    <a:pt x="972" y="356"/>
                    <a:pt x="980" y="356"/>
                    <a:pt x="987" y="356"/>
                  </a:cubicBezTo>
                  <a:cubicBezTo>
                    <a:pt x="1019" y="356"/>
                    <a:pt x="1067" y="356"/>
                    <a:pt x="1082" y="388"/>
                  </a:cubicBezTo>
                  <a:cubicBezTo>
                    <a:pt x="1090" y="404"/>
                    <a:pt x="1098" y="411"/>
                    <a:pt x="1114" y="411"/>
                  </a:cubicBezTo>
                  <a:cubicBezTo>
                    <a:pt x="1122" y="411"/>
                    <a:pt x="1138" y="404"/>
                    <a:pt x="1162" y="388"/>
                  </a:cubicBezTo>
                  <a:cubicBezTo>
                    <a:pt x="1169" y="388"/>
                    <a:pt x="1177" y="380"/>
                    <a:pt x="1185" y="372"/>
                  </a:cubicBezTo>
                  <a:cubicBezTo>
                    <a:pt x="1217" y="348"/>
                    <a:pt x="1264" y="317"/>
                    <a:pt x="1320" y="317"/>
                  </a:cubicBezTo>
                  <a:cubicBezTo>
                    <a:pt x="1335" y="317"/>
                    <a:pt x="1351" y="317"/>
                    <a:pt x="1359" y="324"/>
                  </a:cubicBezTo>
                  <a:cubicBezTo>
                    <a:pt x="1430" y="356"/>
                    <a:pt x="1486" y="388"/>
                    <a:pt x="1509" y="435"/>
                  </a:cubicBezTo>
                  <a:cubicBezTo>
                    <a:pt x="1517" y="443"/>
                    <a:pt x="1517" y="443"/>
                    <a:pt x="1517" y="451"/>
                  </a:cubicBezTo>
                  <a:cubicBezTo>
                    <a:pt x="1533" y="482"/>
                    <a:pt x="1541" y="506"/>
                    <a:pt x="1565" y="506"/>
                  </a:cubicBezTo>
                  <a:cubicBezTo>
                    <a:pt x="1565" y="506"/>
                    <a:pt x="1573" y="506"/>
                    <a:pt x="1573" y="498"/>
                  </a:cubicBezTo>
                  <a:cubicBezTo>
                    <a:pt x="1588" y="498"/>
                    <a:pt x="1596" y="482"/>
                    <a:pt x="1604" y="459"/>
                  </a:cubicBezTo>
                  <a:cubicBezTo>
                    <a:pt x="1604" y="451"/>
                    <a:pt x="1612" y="435"/>
                    <a:pt x="1620" y="435"/>
                  </a:cubicBezTo>
                  <a:cubicBezTo>
                    <a:pt x="1628" y="435"/>
                    <a:pt x="1628" y="435"/>
                    <a:pt x="1628" y="435"/>
                  </a:cubicBezTo>
                  <a:cubicBezTo>
                    <a:pt x="1636" y="443"/>
                    <a:pt x="1636" y="443"/>
                    <a:pt x="1644" y="443"/>
                  </a:cubicBezTo>
                  <a:cubicBezTo>
                    <a:pt x="1667" y="467"/>
                    <a:pt x="1723" y="498"/>
                    <a:pt x="1746" y="538"/>
                  </a:cubicBezTo>
                  <a:cubicBezTo>
                    <a:pt x="1762" y="562"/>
                    <a:pt x="1810" y="609"/>
                    <a:pt x="1849" y="609"/>
                  </a:cubicBezTo>
                  <a:cubicBezTo>
                    <a:pt x="1857" y="609"/>
                    <a:pt x="1865" y="601"/>
                    <a:pt x="1873" y="601"/>
                  </a:cubicBezTo>
                  <a:cubicBezTo>
                    <a:pt x="1881" y="593"/>
                    <a:pt x="1897" y="570"/>
                    <a:pt x="1913" y="546"/>
                  </a:cubicBezTo>
                  <a:cubicBezTo>
                    <a:pt x="1952" y="506"/>
                    <a:pt x="1984" y="467"/>
                    <a:pt x="2007" y="467"/>
                  </a:cubicBezTo>
                  <a:cubicBezTo>
                    <a:pt x="2015" y="467"/>
                    <a:pt x="2015" y="467"/>
                    <a:pt x="2015" y="467"/>
                  </a:cubicBezTo>
                  <a:cubicBezTo>
                    <a:pt x="2055" y="490"/>
                    <a:pt x="2070" y="522"/>
                    <a:pt x="2070" y="546"/>
                  </a:cubicBezTo>
                  <a:cubicBezTo>
                    <a:pt x="2070" y="554"/>
                    <a:pt x="2079" y="554"/>
                    <a:pt x="2079" y="554"/>
                  </a:cubicBezTo>
                  <a:cubicBezTo>
                    <a:pt x="2079" y="554"/>
                    <a:pt x="2086" y="554"/>
                    <a:pt x="2094" y="546"/>
                  </a:cubicBezTo>
                  <a:cubicBezTo>
                    <a:pt x="2102" y="546"/>
                    <a:pt x="2110" y="546"/>
                    <a:pt x="2118" y="546"/>
                  </a:cubicBezTo>
                  <a:cubicBezTo>
                    <a:pt x="2118" y="538"/>
                    <a:pt x="2126" y="538"/>
                    <a:pt x="2142" y="538"/>
                  </a:cubicBezTo>
                  <a:cubicBezTo>
                    <a:pt x="2173" y="530"/>
                    <a:pt x="2221" y="514"/>
                    <a:pt x="2252" y="514"/>
                  </a:cubicBezTo>
                  <a:cubicBezTo>
                    <a:pt x="2260" y="514"/>
                    <a:pt x="2268" y="514"/>
                    <a:pt x="2276" y="522"/>
                  </a:cubicBezTo>
                  <a:cubicBezTo>
                    <a:pt x="2292" y="530"/>
                    <a:pt x="2300" y="538"/>
                    <a:pt x="2308" y="546"/>
                  </a:cubicBezTo>
                  <a:cubicBezTo>
                    <a:pt x="2324" y="562"/>
                    <a:pt x="2332" y="570"/>
                    <a:pt x="2347" y="570"/>
                  </a:cubicBezTo>
                  <a:cubicBezTo>
                    <a:pt x="2371" y="570"/>
                    <a:pt x="2419" y="570"/>
                    <a:pt x="2450" y="570"/>
                  </a:cubicBezTo>
                  <a:cubicBezTo>
                    <a:pt x="2466" y="570"/>
                    <a:pt x="2466" y="570"/>
                    <a:pt x="2466" y="570"/>
                  </a:cubicBezTo>
                  <a:cubicBezTo>
                    <a:pt x="2458" y="570"/>
                    <a:pt x="2458" y="570"/>
                    <a:pt x="2458" y="570"/>
                  </a:cubicBezTo>
                  <a:cubicBezTo>
                    <a:pt x="2387" y="641"/>
                    <a:pt x="2308" y="664"/>
                    <a:pt x="2276" y="680"/>
                  </a:cubicBezTo>
                  <a:cubicBezTo>
                    <a:pt x="2260" y="680"/>
                    <a:pt x="2260" y="680"/>
                    <a:pt x="2260" y="680"/>
                  </a:cubicBezTo>
                  <a:cubicBezTo>
                    <a:pt x="2205" y="704"/>
                    <a:pt x="2110" y="735"/>
                    <a:pt x="2079" y="799"/>
                  </a:cubicBezTo>
                  <a:cubicBezTo>
                    <a:pt x="2055" y="854"/>
                    <a:pt x="1841" y="1044"/>
                    <a:pt x="1707" y="1154"/>
                  </a:cubicBezTo>
                  <a:cubicBezTo>
                    <a:pt x="1707" y="1162"/>
                    <a:pt x="1707" y="1162"/>
                    <a:pt x="1707" y="1162"/>
                  </a:cubicBezTo>
                  <a:cubicBezTo>
                    <a:pt x="1699" y="1170"/>
                    <a:pt x="1683" y="1178"/>
                    <a:pt x="1683" y="1178"/>
                  </a:cubicBezTo>
                  <a:lnTo>
                    <a:pt x="1683" y="1178"/>
                  </a:lnTo>
                  <a:cubicBezTo>
                    <a:pt x="1683" y="1186"/>
                    <a:pt x="1683" y="1186"/>
                    <a:pt x="1683" y="1186"/>
                  </a:cubicBezTo>
                  <a:lnTo>
                    <a:pt x="1683" y="1186"/>
                  </a:lnTo>
                  <a:cubicBezTo>
                    <a:pt x="1675" y="1194"/>
                    <a:pt x="1628" y="1249"/>
                    <a:pt x="1612" y="1257"/>
                  </a:cubicBezTo>
                  <a:cubicBezTo>
                    <a:pt x="1604" y="1257"/>
                    <a:pt x="1612" y="1297"/>
                    <a:pt x="1620" y="1321"/>
                  </a:cubicBezTo>
                  <a:cubicBezTo>
                    <a:pt x="1620" y="1336"/>
                    <a:pt x="1620" y="1344"/>
                    <a:pt x="1628" y="1360"/>
                  </a:cubicBezTo>
                  <a:cubicBezTo>
                    <a:pt x="1628" y="1368"/>
                    <a:pt x="1628" y="1376"/>
                    <a:pt x="1628" y="1392"/>
                  </a:cubicBezTo>
                  <a:cubicBezTo>
                    <a:pt x="1636" y="1431"/>
                    <a:pt x="1652" y="1502"/>
                    <a:pt x="1620" y="1542"/>
                  </a:cubicBezTo>
                  <a:cubicBezTo>
                    <a:pt x="1604" y="1574"/>
                    <a:pt x="1580" y="1581"/>
                    <a:pt x="1557" y="1589"/>
                  </a:cubicBezTo>
                  <a:cubicBezTo>
                    <a:pt x="1533" y="1597"/>
                    <a:pt x="1517" y="1605"/>
                    <a:pt x="1502" y="1621"/>
                  </a:cubicBezTo>
                  <a:cubicBezTo>
                    <a:pt x="1478" y="1637"/>
                    <a:pt x="1470" y="1652"/>
                    <a:pt x="1470" y="1668"/>
                  </a:cubicBezTo>
                  <a:cubicBezTo>
                    <a:pt x="1470" y="1684"/>
                    <a:pt x="1462" y="1700"/>
                    <a:pt x="1446" y="1724"/>
                  </a:cubicBezTo>
                  <a:cubicBezTo>
                    <a:pt x="1438" y="1739"/>
                    <a:pt x="1438" y="1747"/>
                    <a:pt x="1438" y="1755"/>
                  </a:cubicBezTo>
                  <a:cubicBezTo>
                    <a:pt x="1446" y="1763"/>
                    <a:pt x="1454" y="1771"/>
                    <a:pt x="1470" y="1771"/>
                  </a:cubicBezTo>
                  <a:cubicBezTo>
                    <a:pt x="1478" y="1779"/>
                    <a:pt x="1486" y="1779"/>
                    <a:pt x="1493" y="1787"/>
                  </a:cubicBezTo>
                  <a:cubicBezTo>
                    <a:pt x="1517" y="1795"/>
                    <a:pt x="1525" y="1818"/>
                    <a:pt x="1525" y="1842"/>
                  </a:cubicBezTo>
                  <a:cubicBezTo>
                    <a:pt x="1525" y="1866"/>
                    <a:pt x="1517" y="1882"/>
                    <a:pt x="1509" y="1898"/>
                  </a:cubicBezTo>
                  <a:cubicBezTo>
                    <a:pt x="1486" y="1913"/>
                    <a:pt x="1493" y="1921"/>
                    <a:pt x="1493" y="1937"/>
                  </a:cubicBezTo>
                  <a:cubicBezTo>
                    <a:pt x="1502" y="1945"/>
                    <a:pt x="1502" y="1961"/>
                    <a:pt x="1502" y="1969"/>
                  </a:cubicBezTo>
                  <a:cubicBezTo>
                    <a:pt x="1509" y="2008"/>
                    <a:pt x="1509" y="2008"/>
                    <a:pt x="1493" y="2048"/>
                  </a:cubicBezTo>
                  <a:cubicBezTo>
                    <a:pt x="1493" y="2056"/>
                    <a:pt x="1486" y="2064"/>
                    <a:pt x="1486" y="2071"/>
                  </a:cubicBezTo>
                  <a:cubicBezTo>
                    <a:pt x="1470" y="2119"/>
                    <a:pt x="1486" y="2127"/>
                    <a:pt x="1502" y="2143"/>
                  </a:cubicBezTo>
                  <a:cubicBezTo>
                    <a:pt x="1509" y="2151"/>
                    <a:pt x="1517" y="2166"/>
                    <a:pt x="1525" y="2174"/>
                  </a:cubicBezTo>
                  <a:cubicBezTo>
                    <a:pt x="1533" y="2198"/>
                    <a:pt x="1557" y="2206"/>
                    <a:pt x="1580" y="2214"/>
                  </a:cubicBezTo>
                  <a:cubicBezTo>
                    <a:pt x="1588" y="2222"/>
                    <a:pt x="1596" y="2222"/>
                    <a:pt x="1604" y="2229"/>
                  </a:cubicBezTo>
                  <a:cubicBezTo>
                    <a:pt x="1620" y="2238"/>
                    <a:pt x="1628" y="2238"/>
                    <a:pt x="1636" y="2238"/>
                  </a:cubicBezTo>
                  <a:cubicBezTo>
                    <a:pt x="1652" y="2245"/>
                    <a:pt x="1667" y="2245"/>
                    <a:pt x="1675" y="2277"/>
                  </a:cubicBezTo>
                  <a:cubicBezTo>
                    <a:pt x="1675" y="2285"/>
                    <a:pt x="1683" y="2285"/>
                    <a:pt x="1691" y="2285"/>
                  </a:cubicBezTo>
                  <a:lnTo>
                    <a:pt x="1699" y="2285"/>
                  </a:lnTo>
                  <a:cubicBezTo>
                    <a:pt x="1707" y="2285"/>
                    <a:pt x="1715" y="2285"/>
                    <a:pt x="1715" y="2285"/>
                  </a:cubicBezTo>
                  <a:cubicBezTo>
                    <a:pt x="1731" y="2285"/>
                    <a:pt x="1762" y="2293"/>
                    <a:pt x="1786" y="2316"/>
                  </a:cubicBezTo>
                  <a:cubicBezTo>
                    <a:pt x="1810" y="2340"/>
                    <a:pt x="1833" y="2364"/>
                    <a:pt x="1857" y="2388"/>
                  </a:cubicBezTo>
                  <a:cubicBezTo>
                    <a:pt x="1897" y="2427"/>
                    <a:pt x="1928" y="2467"/>
                    <a:pt x="1944" y="2467"/>
                  </a:cubicBezTo>
                  <a:cubicBezTo>
                    <a:pt x="1984" y="2475"/>
                    <a:pt x="2039" y="2538"/>
                    <a:pt x="2039" y="2601"/>
                  </a:cubicBezTo>
                  <a:cubicBezTo>
                    <a:pt x="2031" y="2641"/>
                    <a:pt x="2047" y="2680"/>
                    <a:pt x="2063" y="2712"/>
                  </a:cubicBezTo>
                  <a:lnTo>
                    <a:pt x="2063" y="2712"/>
                  </a:lnTo>
                  <a:cubicBezTo>
                    <a:pt x="2063" y="2720"/>
                    <a:pt x="2063" y="2720"/>
                    <a:pt x="2063" y="2720"/>
                  </a:cubicBezTo>
                  <a:cubicBezTo>
                    <a:pt x="1636" y="2767"/>
                    <a:pt x="932" y="2775"/>
                    <a:pt x="553" y="2775"/>
                  </a:cubicBezTo>
                  <a:lnTo>
                    <a:pt x="268" y="2759"/>
                  </a:lnTo>
                  <a:lnTo>
                    <a:pt x="268" y="2759"/>
                  </a:lnTo>
                  <a:cubicBezTo>
                    <a:pt x="292" y="2767"/>
                    <a:pt x="394" y="2767"/>
                    <a:pt x="553" y="2767"/>
                  </a:cubicBezTo>
                  <a:cubicBezTo>
                    <a:pt x="932" y="2767"/>
                    <a:pt x="1628" y="2759"/>
                    <a:pt x="2055" y="2712"/>
                  </a:cubicBezTo>
                  <a:cubicBezTo>
                    <a:pt x="2039" y="2672"/>
                    <a:pt x="2023" y="2641"/>
                    <a:pt x="2031" y="2601"/>
                  </a:cubicBezTo>
                  <a:cubicBezTo>
                    <a:pt x="2031" y="2546"/>
                    <a:pt x="1976" y="2482"/>
                    <a:pt x="1944" y="2475"/>
                  </a:cubicBezTo>
                  <a:cubicBezTo>
                    <a:pt x="1928" y="2475"/>
                    <a:pt x="1889" y="2435"/>
                    <a:pt x="1849" y="2396"/>
                  </a:cubicBezTo>
                  <a:cubicBezTo>
                    <a:pt x="1826" y="2372"/>
                    <a:pt x="1802" y="2340"/>
                    <a:pt x="1786" y="2324"/>
                  </a:cubicBezTo>
                  <a:cubicBezTo>
                    <a:pt x="1754" y="2301"/>
                    <a:pt x="1731" y="2293"/>
                    <a:pt x="1715" y="2293"/>
                  </a:cubicBezTo>
                  <a:cubicBezTo>
                    <a:pt x="1715" y="2293"/>
                    <a:pt x="1707" y="2293"/>
                    <a:pt x="1699" y="2293"/>
                  </a:cubicBezTo>
                  <a:lnTo>
                    <a:pt x="1691" y="2293"/>
                  </a:lnTo>
                  <a:cubicBezTo>
                    <a:pt x="1683" y="2293"/>
                    <a:pt x="1667" y="2293"/>
                    <a:pt x="1667" y="2277"/>
                  </a:cubicBezTo>
                  <a:cubicBezTo>
                    <a:pt x="1659" y="2253"/>
                    <a:pt x="1652" y="2253"/>
                    <a:pt x="1628" y="2245"/>
                  </a:cubicBezTo>
                  <a:cubicBezTo>
                    <a:pt x="1620" y="2245"/>
                    <a:pt x="1612" y="2245"/>
                    <a:pt x="1604" y="2238"/>
                  </a:cubicBezTo>
                  <a:cubicBezTo>
                    <a:pt x="1596" y="2229"/>
                    <a:pt x="1588" y="2229"/>
                    <a:pt x="1573" y="2222"/>
                  </a:cubicBezTo>
                  <a:cubicBezTo>
                    <a:pt x="1549" y="2214"/>
                    <a:pt x="1525" y="2206"/>
                    <a:pt x="1517" y="2182"/>
                  </a:cubicBezTo>
                  <a:cubicBezTo>
                    <a:pt x="1509" y="2166"/>
                    <a:pt x="1502" y="2158"/>
                    <a:pt x="1493" y="2151"/>
                  </a:cubicBezTo>
                  <a:cubicBezTo>
                    <a:pt x="1478" y="2135"/>
                    <a:pt x="1462" y="2119"/>
                    <a:pt x="1478" y="2071"/>
                  </a:cubicBezTo>
                  <a:cubicBezTo>
                    <a:pt x="1478" y="2064"/>
                    <a:pt x="1486" y="2048"/>
                    <a:pt x="1486" y="2040"/>
                  </a:cubicBezTo>
                  <a:cubicBezTo>
                    <a:pt x="1502" y="2008"/>
                    <a:pt x="1502" y="2008"/>
                    <a:pt x="1493" y="1969"/>
                  </a:cubicBezTo>
                  <a:cubicBezTo>
                    <a:pt x="1493" y="1961"/>
                    <a:pt x="1493" y="1953"/>
                    <a:pt x="1486" y="1937"/>
                  </a:cubicBezTo>
                  <a:cubicBezTo>
                    <a:pt x="1486" y="1921"/>
                    <a:pt x="1478" y="1905"/>
                    <a:pt x="1502" y="1889"/>
                  </a:cubicBezTo>
                  <a:cubicBezTo>
                    <a:pt x="1517" y="1874"/>
                    <a:pt x="1517" y="1858"/>
                    <a:pt x="1517" y="1842"/>
                  </a:cubicBezTo>
                  <a:cubicBezTo>
                    <a:pt x="1517" y="1818"/>
                    <a:pt x="1509" y="1803"/>
                    <a:pt x="1493" y="1795"/>
                  </a:cubicBezTo>
                  <a:cubicBezTo>
                    <a:pt x="1486" y="1787"/>
                    <a:pt x="1478" y="1787"/>
                    <a:pt x="1462" y="1779"/>
                  </a:cubicBezTo>
                  <a:cubicBezTo>
                    <a:pt x="1454" y="1771"/>
                    <a:pt x="1438" y="1771"/>
                    <a:pt x="1430" y="1755"/>
                  </a:cubicBezTo>
                  <a:cubicBezTo>
                    <a:pt x="1430" y="1747"/>
                    <a:pt x="1430" y="1739"/>
                    <a:pt x="1446" y="1724"/>
                  </a:cubicBezTo>
                  <a:cubicBezTo>
                    <a:pt x="1454" y="1700"/>
                    <a:pt x="1462" y="1684"/>
                    <a:pt x="1462" y="1668"/>
                  </a:cubicBezTo>
                  <a:cubicBezTo>
                    <a:pt x="1462" y="1652"/>
                    <a:pt x="1470" y="1637"/>
                    <a:pt x="1493" y="1613"/>
                  </a:cubicBezTo>
                  <a:cubicBezTo>
                    <a:pt x="1517" y="1597"/>
                    <a:pt x="1533" y="1589"/>
                    <a:pt x="1549" y="1589"/>
                  </a:cubicBezTo>
                  <a:cubicBezTo>
                    <a:pt x="1573" y="1574"/>
                    <a:pt x="1596" y="1574"/>
                    <a:pt x="1620" y="1542"/>
                  </a:cubicBezTo>
                  <a:cubicBezTo>
                    <a:pt x="1644" y="1502"/>
                    <a:pt x="1628" y="1431"/>
                    <a:pt x="1620" y="1392"/>
                  </a:cubicBezTo>
                  <a:cubicBezTo>
                    <a:pt x="1620" y="1376"/>
                    <a:pt x="1620" y="1368"/>
                    <a:pt x="1620" y="1360"/>
                  </a:cubicBezTo>
                  <a:cubicBezTo>
                    <a:pt x="1612" y="1352"/>
                    <a:pt x="1612" y="1336"/>
                    <a:pt x="1612" y="1321"/>
                  </a:cubicBezTo>
                  <a:cubicBezTo>
                    <a:pt x="1604" y="1281"/>
                    <a:pt x="1596" y="1257"/>
                    <a:pt x="1612" y="1249"/>
                  </a:cubicBezTo>
                  <a:cubicBezTo>
                    <a:pt x="1620" y="1241"/>
                    <a:pt x="1659" y="1210"/>
                    <a:pt x="1675" y="1186"/>
                  </a:cubicBezTo>
                  <a:cubicBezTo>
                    <a:pt x="1675" y="1178"/>
                    <a:pt x="1683" y="1170"/>
                    <a:pt x="1699" y="1154"/>
                  </a:cubicBezTo>
                  <a:cubicBezTo>
                    <a:pt x="1707" y="1147"/>
                    <a:pt x="1707" y="1147"/>
                    <a:pt x="1707" y="1147"/>
                  </a:cubicBezTo>
                  <a:cubicBezTo>
                    <a:pt x="1920" y="957"/>
                    <a:pt x="2055" y="830"/>
                    <a:pt x="2070" y="791"/>
                  </a:cubicBezTo>
                  <a:cubicBezTo>
                    <a:pt x="2102" y="728"/>
                    <a:pt x="2197" y="696"/>
                    <a:pt x="2260" y="672"/>
                  </a:cubicBezTo>
                  <a:cubicBezTo>
                    <a:pt x="2276" y="672"/>
                    <a:pt x="2276" y="672"/>
                    <a:pt x="2276" y="672"/>
                  </a:cubicBezTo>
                  <a:cubicBezTo>
                    <a:pt x="2300" y="664"/>
                    <a:pt x="2379" y="633"/>
                    <a:pt x="2442" y="577"/>
                  </a:cubicBezTo>
                  <a:cubicBezTo>
                    <a:pt x="2410" y="577"/>
                    <a:pt x="2371" y="577"/>
                    <a:pt x="2347" y="577"/>
                  </a:cubicBezTo>
                  <a:cubicBezTo>
                    <a:pt x="2332" y="577"/>
                    <a:pt x="2316" y="562"/>
                    <a:pt x="2300" y="554"/>
                  </a:cubicBezTo>
                  <a:cubicBezTo>
                    <a:pt x="2292" y="546"/>
                    <a:pt x="2284" y="530"/>
                    <a:pt x="2276" y="530"/>
                  </a:cubicBezTo>
                  <a:cubicBezTo>
                    <a:pt x="2268" y="522"/>
                    <a:pt x="2260" y="522"/>
                    <a:pt x="2252" y="522"/>
                  </a:cubicBezTo>
                  <a:cubicBezTo>
                    <a:pt x="2221" y="522"/>
                    <a:pt x="2173" y="538"/>
                    <a:pt x="2142" y="546"/>
                  </a:cubicBezTo>
                  <a:cubicBezTo>
                    <a:pt x="2134" y="546"/>
                    <a:pt x="2126" y="546"/>
                    <a:pt x="2118" y="546"/>
                  </a:cubicBezTo>
                  <a:cubicBezTo>
                    <a:pt x="2110" y="554"/>
                    <a:pt x="2102" y="554"/>
                    <a:pt x="2094" y="554"/>
                  </a:cubicBezTo>
                  <a:cubicBezTo>
                    <a:pt x="2086" y="554"/>
                    <a:pt x="2086" y="562"/>
                    <a:pt x="2079" y="562"/>
                  </a:cubicBezTo>
                  <a:cubicBezTo>
                    <a:pt x="2070" y="562"/>
                    <a:pt x="2063" y="554"/>
                    <a:pt x="2063" y="546"/>
                  </a:cubicBezTo>
                  <a:cubicBezTo>
                    <a:pt x="2063" y="530"/>
                    <a:pt x="2055" y="498"/>
                    <a:pt x="2015" y="475"/>
                  </a:cubicBezTo>
                  <a:lnTo>
                    <a:pt x="2007" y="475"/>
                  </a:lnTo>
                  <a:cubicBezTo>
                    <a:pt x="1984" y="475"/>
                    <a:pt x="1952" y="514"/>
                    <a:pt x="1920" y="554"/>
                  </a:cubicBezTo>
                  <a:cubicBezTo>
                    <a:pt x="1904" y="577"/>
                    <a:pt x="1889" y="593"/>
                    <a:pt x="1873" y="609"/>
                  </a:cubicBezTo>
                  <a:cubicBezTo>
                    <a:pt x="1865" y="609"/>
                    <a:pt x="1857" y="617"/>
                    <a:pt x="1849" y="617"/>
                  </a:cubicBezTo>
                  <a:cubicBezTo>
                    <a:pt x="1810" y="617"/>
                    <a:pt x="1754" y="570"/>
                    <a:pt x="1739" y="538"/>
                  </a:cubicBezTo>
                  <a:cubicBezTo>
                    <a:pt x="1715" y="506"/>
                    <a:pt x="1667" y="475"/>
                    <a:pt x="1636" y="451"/>
                  </a:cubicBezTo>
                  <a:lnTo>
                    <a:pt x="1628" y="443"/>
                  </a:lnTo>
                  <a:cubicBezTo>
                    <a:pt x="1620" y="443"/>
                    <a:pt x="1620" y="443"/>
                    <a:pt x="1620" y="443"/>
                  </a:cubicBezTo>
                  <a:cubicBezTo>
                    <a:pt x="1620" y="443"/>
                    <a:pt x="1612" y="459"/>
                    <a:pt x="1604" y="467"/>
                  </a:cubicBezTo>
                  <a:cubicBezTo>
                    <a:pt x="1604" y="482"/>
                    <a:pt x="1596" y="506"/>
                    <a:pt x="1573" y="506"/>
                  </a:cubicBezTo>
                  <a:lnTo>
                    <a:pt x="1565" y="514"/>
                  </a:lnTo>
                  <a:cubicBezTo>
                    <a:pt x="1541" y="514"/>
                    <a:pt x="1525" y="490"/>
                    <a:pt x="1509" y="451"/>
                  </a:cubicBezTo>
                  <a:cubicBezTo>
                    <a:pt x="1509" y="451"/>
                    <a:pt x="1509" y="443"/>
                    <a:pt x="1502" y="435"/>
                  </a:cubicBezTo>
                  <a:cubicBezTo>
                    <a:pt x="1478" y="395"/>
                    <a:pt x="1430" y="364"/>
                    <a:pt x="1359" y="332"/>
                  </a:cubicBezTo>
                  <a:cubicBezTo>
                    <a:pt x="1343" y="324"/>
                    <a:pt x="1335" y="324"/>
                    <a:pt x="1320" y="324"/>
                  </a:cubicBezTo>
                  <a:cubicBezTo>
                    <a:pt x="1272" y="324"/>
                    <a:pt x="1225" y="356"/>
                    <a:pt x="1185" y="380"/>
                  </a:cubicBezTo>
                  <a:cubicBezTo>
                    <a:pt x="1177" y="388"/>
                    <a:pt x="1169" y="395"/>
                    <a:pt x="1162" y="395"/>
                  </a:cubicBezTo>
                  <a:cubicBezTo>
                    <a:pt x="1146" y="411"/>
                    <a:pt x="1130" y="419"/>
                    <a:pt x="1114" y="419"/>
                  </a:cubicBezTo>
                  <a:cubicBezTo>
                    <a:pt x="1098" y="419"/>
                    <a:pt x="1090" y="411"/>
                    <a:pt x="1074" y="388"/>
                  </a:cubicBezTo>
                  <a:cubicBezTo>
                    <a:pt x="1059" y="364"/>
                    <a:pt x="1019" y="364"/>
                    <a:pt x="987" y="364"/>
                  </a:cubicBezTo>
                  <a:cubicBezTo>
                    <a:pt x="980" y="364"/>
                    <a:pt x="964" y="364"/>
                    <a:pt x="964" y="356"/>
                  </a:cubicBezTo>
                  <a:cubicBezTo>
                    <a:pt x="956" y="356"/>
                    <a:pt x="948" y="348"/>
                    <a:pt x="948" y="340"/>
                  </a:cubicBezTo>
                  <a:cubicBezTo>
                    <a:pt x="948" y="332"/>
                    <a:pt x="940" y="332"/>
                    <a:pt x="932" y="332"/>
                  </a:cubicBezTo>
                  <a:cubicBezTo>
                    <a:pt x="932" y="332"/>
                    <a:pt x="916" y="332"/>
                    <a:pt x="909" y="340"/>
                  </a:cubicBezTo>
                  <a:cubicBezTo>
                    <a:pt x="901" y="340"/>
                    <a:pt x="885" y="348"/>
                    <a:pt x="877" y="348"/>
                  </a:cubicBezTo>
                  <a:cubicBezTo>
                    <a:pt x="861" y="348"/>
                    <a:pt x="845" y="332"/>
                    <a:pt x="829" y="324"/>
                  </a:cubicBezTo>
                  <a:cubicBezTo>
                    <a:pt x="822" y="317"/>
                    <a:pt x="814" y="309"/>
                    <a:pt x="806" y="309"/>
                  </a:cubicBezTo>
                  <a:cubicBezTo>
                    <a:pt x="782" y="293"/>
                    <a:pt x="790" y="253"/>
                    <a:pt x="798" y="214"/>
                  </a:cubicBezTo>
                  <a:cubicBezTo>
                    <a:pt x="798" y="198"/>
                    <a:pt x="806" y="174"/>
                    <a:pt x="798" y="166"/>
                  </a:cubicBezTo>
                  <a:cubicBezTo>
                    <a:pt x="782" y="151"/>
                    <a:pt x="774" y="87"/>
                    <a:pt x="774" y="48"/>
                  </a:cubicBezTo>
                  <a:cubicBezTo>
                    <a:pt x="766" y="8"/>
                    <a:pt x="703" y="8"/>
                    <a:pt x="687" y="8"/>
                  </a:cubicBezTo>
                  <a:cubicBezTo>
                    <a:pt x="679" y="8"/>
                    <a:pt x="671" y="8"/>
                    <a:pt x="671" y="8"/>
                  </a:cubicBezTo>
                  <a:cubicBezTo>
                    <a:pt x="663" y="24"/>
                    <a:pt x="656" y="48"/>
                    <a:pt x="663" y="119"/>
                  </a:cubicBezTo>
                  <a:cubicBezTo>
                    <a:pt x="663" y="135"/>
                    <a:pt x="663" y="142"/>
                    <a:pt x="656" y="151"/>
                  </a:cubicBezTo>
                  <a:cubicBezTo>
                    <a:pt x="648" y="158"/>
                    <a:pt x="640" y="158"/>
                    <a:pt x="640" y="158"/>
                  </a:cubicBezTo>
                  <a:cubicBezTo>
                    <a:pt x="442" y="166"/>
                    <a:pt x="229" y="174"/>
                    <a:pt x="16" y="182"/>
                  </a:cubicBezTo>
                  <a:cubicBezTo>
                    <a:pt x="16" y="222"/>
                    <a:pt x="24" y="277"/>
                    <a:pt x="40" y="293"/>
                  </a:cubicBezTo>
                  <a:cubicBezTo>
                    <a:pt x="71" y="324"/>
                    <a:pt x="64" y="348"/>
                    <a:pt x="56" y="372"/>
                  </a:cubicBezTo>
                  <a:cubicBezTo>
                    <a:pt x="56" y="372"/>
                    <a:pt x="8" y="482"/>
                    <a:pt x="48" y="585"/>
                  </a:cubicBezTo>
                  <a:cubicBezTo>
                    <a:pt x="71" y="672"/>
                    <a:pt x="119" y="791"/>
                    <a:pt x="135" y="830"/>
                  </a:cubicBezTo>
                  <a:cubicBezTo>
                    <a:pt x="151" y="862"/>
                    <a:pt x="143" y="941"/>
                    <a:pt x="135" y="1012"/>
                  </a:cubicBezTo>
                  <a:cubicBezTo>
                    <a:pt x="127" y="1060"/>
                    <a:pt x="135" y="1083"/>
                    <a:pt x="135" y="1107"/>
                  </a:cubicBezTo>
                  <a:cubicBezTo>
                    <a:pt x="143" y="1131"/>
                    <a:pt x="143" y="1147"/>
                    <a:pt x="143" y="1162"/>
                  </a:cubicBezTo>
                  <a:cubicBezTo>
                    <a:pt x="143" y="1194"/>
                    <a:pt x="151" y="1241"/>
                    <a:pt x="158" y="1289"/>
                  </a:cubicBezTo>
                  <a:cubicBezTo>
                    <a:pt x="166" y="1328"/>
                    <a:pt x="174" y="1360"/>
                    <a:pt x="174" y="1384"/>
                  </a:cubicBezTo>
                  <a:cubicBezTo>
                    <a:pt x="174" y="1407"/>
                    <a:pt x="182" y="1415"/>
                    <a:pt x="198" y="1423"/>
                  </a:cubicBezTo>
                  <a:cubicBezTo>
                    <a:pt x="206" y="1423"/>
                    <a:pt x="213" y="1431"/>
                    <a:pt x="213" y="1431"/>
                  </a:cubicBezTo>
                  <a:cubicBezTo>
                    <a:pt x="229" y="1447"/>
                    <a:pt x="229" y="1478"/>
                    <a:pt x="229" y="1526"/>
                  </a:cubicBezTo>
                  <a:cubicBezTo>
                    <a:pt x="221" y="1550"/>
                    <a:pt x="221" y="1581"/>
                    <a:pt x="229" y="1597"/>
                  </a:cubicBezTo>
                  <a:cubicBezTo>
                    <a:pt x="237" y="1645"/>
                    <a:pt x="198" y="1724"/>
                    <a:pt x="166" y="1747"/>
                  </a:cubicBezTo>
                  <a:cubicBezTo>
                    <a:pt x="151" y="1755"/>
                    <a:pt x="143" y="1763"/>
                    <a:pt x="143" y="1779"/>
                  </a:cubicBezTo>
                  <a:cubicBezTo>
                    <a:pt x="135" y="1787"/>
                    <a:pt x="143" y="1795"/>
                    <a:pt x="143" y="1803"/>
                  </a:cubicBezTo>
                  <a:cubicBezTo>
                    <a:pt x="151" y="1811"/>
                    <a:pt x="151" y="1811"/>
                    <a:pt x="158" y="1811"/>
                  </a:cubicBezTo>
                  <a:cubicBezTo>
                    <a:pt x="166" y="1818"/>
                    <a:pt x="174" y="1826"/>
                    <a:pt x="174" y="1858"/>
                  </a:cubicBezTo>
                  <a:cubicBezTo>
                    <a:pt x="174" y="1889"/>
                    <a:pt x="190" y="1889"/>
                    <a:pt x="213" y="1889"/>
                  </a:cubicBezTo>
                  <a:cubicBezTo>
                    <a:pt x="237" y="1889"/>
                    <a:pt x="268" y="1913"/>
                    <a:pt x="268" y="1913"/>
                  </a:cubicBezTo>
                  <a:lnTo>
                    <a:pt x="268" y="1913"/>
                  </a:lnTo>
                  <a:cubicBezTo>
                    <a:pt x="268" y="2759"/>
                    <a:pt x="268" y="2759"/>
                    <a:pt x="268" y="2759"/>
                  </a:cubicBezTo>
                  <a:lnTo>
                    <a:pt x="553" y="2775"/>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64" name="Freeform 510"/>
            <p:cNvSpPr>
              <a:spLocks noChangeArrowheads="1"/>
            </p:cNvSpPr>
            <p:nvPr/>
          </p:nvSpPr>
          <p:spPr bwMode="auto">
            <a:xfrm>
              <a:off x="17383439" y="5876120"/>
              <a:ext cx="1215316" cy="786245"/>
            </a:xfrm>
            <a:custGeom>
              <a:avLst/>
              <a:gdLst>
                <a:gd name="T0" fmla="*/ 1794 w 2309"/>
                <a:gd name="T1" fmla="*/ 1391 h 1495"/>
                <a:gd name="T2" fmla="*/ 1794 w 2309"/>
                <a:gd name="T3" fmla="*/ 1391 h 1495"/>
                <a:gd name="T4" fmla="*/ 1888 w 2309"/>
                <a:gd name="T5" fmla="*/ 1494 h 1495"/>
                <a:gd name="T6" fmla="*/ 1888 w 2309"/>
                <a:gd name="T7" fmla="*/ 1486 h 1495"/>
                <a:gd name="T8" fmla="*/ 1904 w 2309"/>
                <a:gd name="T9" fmla="*/ 1423 h 1495"/>
                <a:gd name="T10" fmla="*/ 1897 w 2309"/>
                <a:gd name="T11" fmla="*/ 1391 h 1495"/>
                <a:gd name="T12" fmla="*/ 1999 w 2309"/>
                <a:gd name="T13" fmla="*/ 1312 h 1495"/>
                <a:gd name="T14" fmla="*/ 2007 w 2309"/>
                <a:gd name="T15" fmla="*/ 1249 h 1495"/>
                <a:gd name="T16" fmla="*/ 2047 w 2309"/>
                <a:gd name="T17" fmla="*/ 1138 h 1495"/>
                <a:gd name="T18" fmla="*/ 1999 w 2309"/>
                <a:gd name="T19" fmla="*/ 1083 h 1495"/>
                <a:gd name="T20" fmla="*/ 1999 w 2309"/>
                <a:gd name="T21" fmla="*/ 988 h 1495"/>
                <a:gd name="T22" fmla="*/ 2055 w 2309"/>
                <a:gd name="T23" fmla="*/ 988 h 1495"/>
                <a:gd name="T24" fmla="*/ 2110 w 2309"/>
                <a:gd name="T25" fmla="*/ 980 h 1495"/>
                <a:gd name="T26" fmla="*/ 2181 w 2309"/>
                <a:gd name="T27" fmla="*/ 933 h 1495"/>
                <a:gd name="T28" fmla="*/ 2244 w 2309"/>
                <a:gd name="T29" fmla="*/ 869 h 1495"/>
                <a:gd name="T30" fmla="*/ 2292 w 2309"/>
                <a:gd name="T31" fmla="*/ 782 h 1495"/>
                <a:gd name="T32" fmla="*/ 2284 w 2309"/>
                <a:gd name="T33" fmla="*/ 648 h 1495"/>
                <a:gd name="T34" fmla="*/ 2213 w 2309"/>
                <a:gd name="T35" fmla="*/ 585 h 1495"/>
                <a:gd name="T36" fmla="*/ 2118 w 2309"/>
                <a:gd name="T37" fmla="*/ 482 h 1495"/>
                <a:gd name="T38" fmla="*/ 1991 w 2309"/>
                <a:gd name="T39" fmla="*/ 387 h 1495"/>
                <a:gd name="T40" fmla="*/ 1952 w 2309"/>
                <a:gd name="T41" fmla="*/ 308 h 1495"/>
                <a:gd name="T42" fmla="*/ 1912 w 2309"/>
                <a:gd name="T43" fmla="*/ 245 h 1495"/>
                <a:gd name="T44" fmla="*/ 1936 w 2309"/>
                <a:gd name="T45" fmla="*/ 126 h 1495"/>
                <a:gd name="T46" fmla="*/ 1897 w 2309"/>
                <a:gd name="T47" fmla="*/ 55 h 1495"/>
                <a:gd name="T48" fmla="*/ 1881 w 2309"/>
                <a:gd name="T49" fmla="*/ 0 h 1495"/>
                <a:gd name="T50" fmla="*/ 86 w 2309"/>
                <a:gd name="T51" fmla="*/ 55 h 1495"/>
                <a:gd name="T52" fmla="*/ 47 w 2309"/>
                <a:gd name="T53" fmla="*/ 71 h 1495"/>
                <a:gd name="T54" fmla="*/ 47 w 2309"/>
                <a:gd name="T55" fmla="*/ 150 h 1495"/>
                <a:gd name="T56" fmla="*/ 62 w 2309"/>
                <a:gd name="T57" fmla="*/ 197 h 1495"/>
                <a:gd name="T58" fmla="*/ 94 w 2309"/>
                <a:gd name="T59" fmla="*/ 245 h 1495"/>
                <a:gd name="T60" fmla="*/ 78 w 2309"/>
                <a:gd name="T61" fmla="*/ 316 h 1495"/>
                <a:gd name="T62" fmla="*/ 24 w 2309"/>
                <a:gd name="T63" fmla="*/ 395 h 1495"/>
                <a:gd name="T64" fmla="*/ 78 w 2309"/>
                <a:gd name="T65" fmla="*/ 482 h 1495"/>
                <a:gd name="T66" fmla="*/ 118 w 2309"/>
                <a:gd name="T67" fmla="*/ 585 h 1495"/>
                <a:gd name="T68" fmla="*/ 134 w 2309"/>
                <a:gd name="T69" fmla="*/ 664 h 1495"/>
                <a:gd name="T70" fmla="*/ 165 w 2309"/>
                <a:gd name="T71" fmla="*/ 735 h 1495"/>
                <a:gd name="T72" fmla="*/ 205 w 2309"/>
                <a:gd name="T73" fmla="*/ 822 h 1495"/>
                <a:gd name="T74" fmla="*/ 221 w 2309"/>
                <a:gd name="T75" fmla="*/ 972 h 1495"/>
                <a:gd name="T76" fmla="*/ 236 w 2309"/>
                <a:gd name="T77" fmla="*/ 988 h 1495"/>
                <a:gd name="T78" fmla="*/ 268 w 2309"/>
                <a:gd name="T79" fmla="*/ 1012 h 1495"/>
                <a:gd name="T80" fmla="*/ 268 w 2309"/>
                <a:gd name="T81" fmla="*/ 1051 h 1495"/>
                <a:gd name="T82" fmla="*/ 292 w 2309"/>
                <a:gd name="T83" fmla="*/ 1083 h 1495"/>
                <a:gd name="T84" fmla="*/ 300 w 2309"/>
                <a:gd name="T85" fmla="*/ 1130 h 1495"/>
                <a:gd name="T86" fmla="*/ 300 w 2309"/>
                <a:gd name="T87" fmla="*/ 1193 h 1495"/>
                <a:gd name="T88" fmla="*/ 315 w 2309"/>
                <a:gd name="T89" fmla="*/ 1249 h 1495"/>
                <a:gd name="T90" fmla="*/ 300 w 2309"/>
                <a:gd name="T91" fmla="*/ 1391 h 1495"/>
                <a:gd name="T92" fmla="*/ 331 w 2309"/>
                <a:gd name="T93" fmla="*/ 1399 h 1495"/>
                <a:gd name="T94" fmla="*/ 347 w 2309"/>
                <a:gd name="T95" fmla="*/ 1439 h 1495"/>
                <a:gd name="T96" fmla="*/ 1762 w 2309"/>
                <a:gd name="T97" fmla="*/ 1375 h 1495"/>
                <a:gd name="T98" fmla="*/ 1794 w 2309"/>
                <a:gd name="T99" fmla="*/ 1391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09" h="1495">
                  <a:moveTo>
                    <a:pt x="1794" y="1391"/>
                  </a:moveTo>
                  <a:lnTo>
                    <a:pt x="1794" y="1391"/>
                  </a:lnTo>
                  <a:cubicBezTo>
                    <a:pt x="1802" y="1407"/>
                    <a:pt x="1857" y="1454"/>
                    <a:pt x="1888" y="1494"/>
                  </a:cubicBezTo>
                  <a:cubicBezTo>
                    <a:pt x="1888" y="1486"/>
                    <a:pt x="1888" y="1486"/>
                    <a:pt x="1888" y="1486"/>
                  </a:cubicBezTo>
                  <a:cubicBezTo>
                    <a:pt x="1912" y="1462"/>
                    <a:pt x="1912" y="1446"/>
                    <a:pt x="1904" y="1423"/>
                  </a:cubicBezTo>
                  <a:cubicBezTo>
                    <a:pt x="1897" y="1407"/>
                    <a:pt x="1865" y="1399"/>
                    <a:pt x="1897" y="1391"/>
                  </a:cubicBezTo>
                  <a:cubicBezTo>
                    <a:pt x="1920" y="1375"/>
                    <a:pt x="1999" y="1351"/>
                    <a:pt x="1999" y="1312"/>
                  </a:cubicBezTo>
                  <a:cubicBezTo>
                    <a:pt x="1999" y="1265"/>
                    <a:pt x="1991" y="1257"/>
                    <a:pt x="2007" y="1249"/>
                  </a:cubicBezTo>
                  <a:cubicBezTo>
                    <a:pt x="2031" y="1233"/>
                    <a:pt x="2055" y="1170"/>
                    <a:pt x="2047" y="1138"/>
                  </a:cubicBezTo>
                  <a:cubicBezTo>
                    <a:pt x="2039" y="1114"/>
                    <a:pt x="1999" y="1114"/>
                    <a:pt x="1999" y="1083"/>
                  </a:cubicBezTo>
                  <a:cubicBezTo>
                    <a:pt x="1999" y="1051"/>
                    <a:pt x="1960" y="996"/>
                    <a:pt x="1999" y="988"/>
                  </a:cubicBezTo>
                  <a:cubicBezTo>
                    <a:pt x="2015" y="988"/>
                    <a:pt x="2039" y="988"/>
                    <a:pt x="2055" y="988"/>
                  </a:cubicBezTo>
                  <a:cubicBezTo>
                    <a:pt x="2078" y="988"/>
                    <a:pt x="2102" y="988"/>
                    <a:pt x="2110" y="980"/>
                  </a:cubicBezTo>
                  <a:cubicBezTo>
                    <a:pt x="2134" y="956"/>
                    <a:pt x="2150" y="956"/>
                    <a:pt x="2181" y="933"/>
                  </a:cubicBezTo>
                  <a:cubicBezTo>
                    <a:pt x="2213" y="917"/>
                    <a:pt x="2244" y="925"/>
                    <a:pt x="2244" y="869"/>
                  </a:cubicBezTo>
                  <a:cubicBezTo>
                    <a:pt x="2244" y="814"/>
                    <a:pt x="2276" y="814"/>
                    <a:pt x="2292" y="782"/>
                  </a:cubicBezTo>
                  <a:cubicBezTo>
                    <a:pt x="2308" y="743"/>
                    <a:pt x="2308" y="664"/>
                    <a:pt x="2284" y="648"/>
                  </a:cubicBezTo>
                  <a:cubicBezTo>
                    <a:pt x="2268" y="632"/>
                    <a:pt x="2213" y="624"/>
                    <a:pt x="2213" y="585"/>
                  </a:cubicBezTo>
                  <a:cubicBezTo>
                    <a:pt x="2205" y="553"/>
                    <a:pt x="2126" y="498"/>
                    <a:pt x="2118" y="482"/>
                  </a:cubicBezTo>
                  <a:cubicBezTo>
                    <a:pt x="2110" y="458"/>
                    <a:pt x="2102" y="387"/>
                    <a:pt x="1991" y="387"/>
                  </a:cubicBezTo>
                  <a:cubicBezTo>
                    <a:pt x="1873" y="379"/>
                    <a:pt x="1960" y="348"/>
                    <a:pt x="1952" y="308"/>
                  </a:cubicBezTo>
                  <a:cubicBezTo>
                    <a:pt x="1944" y="276"/>
                    <a:pt x="1904" y="316"/>
                    <a:pt x="1912" y="245"/>
                  </a:cubicBezTo>
                  <a:cubicBezTo>
                    <a:pt x="1920" y="174"/>
                    <a:pt x="1912" y="182"/>
                    <a:pt x="1936" y="126"/>
                  </a:cubicBezTo>
                  <a:cubicBezTo>
                    <a:pt x="1952" y="71"/>
                    <a:pt x="1904" y="87"/>
                    <a:pt x="1897" y="55"/>
                  </a:cubicBezTo>
                  <a:cubicBezTo>
                    <a:pt x="1897" y="39"/>
                    <a:pt x="1888" y="23"/>
                    <a:pt x="1881" y="0"/>
                  </a:cubicBezTo>
                  <a:cubicBezTo>
                    <a:pt x="1264" y="71"/>
                    <a:pt x="86" y="55"/>
                    <a:pt x="86" y="55"/>
                  </a:cubicBezTo>
                  <a:cubicBezTo>
                    <a:pt x="86" y="55"/>
                    <a:pt x="62" y="47"/>
                    <a:pt x="47" y="71"/>
                  </a:cubicBezTo>
                  <a:cubicBezTo>
                    <a:pt x="31" y="95"/>
                    <a:pt x="78" y="134"/>
                    <a:pt x="47" y="150"/>
                  </a:cubicBezTo>
                  <a:cubicBezTo>
                    <a:pt x="16" y="166"/>
                    <a:pt x="39" y="182"/>
                    <a:pt x="62" y="197"/>
                  </a:cubicBezTo>
                  <a:cubicBezTo>
                    <a:pt x="94" y="213"/>
                    <a:pt x="110" y="221"/>
                    <a:pt x="94" y="245"/>
                  </a:cubicBezTo>
                  <a:cubicBezTo>
                    <a:pt x="78" y="269"/>
                    <a:pt x="86" y="269"/>
                    <a:pt x="78" y="316"/>
                  </a:cubicBezTo>
                  <a:cubicBezTo>
                    <a:pt x="70" y="371"/>
                    <a:pt x="39" y="356"/>
                    <a:pt x="24" y="395"/>
                  </a:cubicBezTo>
                  <a:cubicBezTo>
                    <a:pt x="0" y="443"/>
                    <a:pt x="47" y="427"/>
                    <a:pt x="78" y="482"/>
                  </a:cubicBezTo>
                  <a:cubicBezTo>
                    <a:pt x="102" y="537"/>
                    <a:pt x="110" y="569"/>
                    <a:pt x="118" y="585"/>
                  </a:cubicBezTo>
                  <a:cubicBezTo>
                    <a:pt x="126" y="601"/>
                    <a:pt x="118" y="632"/>
                    <a:pt x="134" y="664"/>
                  </a:cubicBezTo>
                  <a:cubicBezTo>
                    <a:pt x="149" y="696"/>
                    <a:pt x="141" y="703"/>
                    <a:pt x="165" y="735"/>
                  </a:cubicBezTo>
                  <a:cubicBezTo>
                    <a:pt x="181" y="759"/>
                    <a:pt x="173" y="790"/>
                    <a:pt x="205" y="822"/>
                  </a:cubicBezTo>
                  <a:cubicBezTo>
                    <a:pt x="228" y="854"/>
                    <a:pt x="221" y="949"/>
                    <a:pt x="221" y="972"/>
                  </a:cubicBezTo>
                  <a:cubicBezTo>
                    <a:pt x="221" y="988"/>
                    <a:pt x="221" y="988"/>
                    <a:pt x="236" y="988"/>
                  </a:cubicBezTo>
                  <a:cubicBezTo>
                    <a:pt x="260" y="980"/>
                    <a:pt x="268" y="1012"/>
                    <a:pt x="268" y="1012"/>
                  </a:cubicBezTo>
                  <a:cubicBezTo>
                    <a:pt x="268" y="1012"/>
                    <a:pt x="276" y="1035"/>
                    <a:pt x="268" y="1051"/>
                  </a:cubicBezTo>
                  <a:cubicBezTo>
                    <a:pt x="268" y="1075"/>
                    <a:pt x="300" y="1067"/>
                    <a:pt x="292" y="1083"/>
                  </a:cubicBezTo>
                  <a:cubicBezTo>
                    <a:pt x="292" y="1107"/>
                    <a:pt x="292" y="1122"/>
                    <a:pt x="300" y="1130"/>
                  </a:cubicBezTo>
                  <a:cubicBezTo>
                    <a:pt x="315" y="1138"/>
                    <a:pt x="315" y="1170"/>
                    <a:pt x="300" y="1193"/>
                  </a:cubicBezTo>
                  <a:cubicBezTo>
                    <a:pt x="284" y="1217"/>
                    <a:pt x="292" y="1217"/>
                    <a:pt x="315" y="1249"/>
                  </a:cubicBezTo>
                  <a:cubicBezTo>
                    <a:pt x="347" y="1288"/>
                    <a:pt x="300" y="1367"/>
                    <a:pt x="300" y="1391"/>
                  </a:cubicBezTo>
                  <a:cubicBezTo>
                    <a:pt x="300" y="1415"/>
                    <a:pt x="315" y="1399"/>
                    <a:pt x="331" y="1399"/>
                  </a:cubicBezTo>
                  <a:cubicBezTo>
                    <a:pt x="339" y="1399"/>
                    <a:pt x="339" y="1423"/>
                    <a:pt x="347" y="1439"/>
                  </a:cubicBezTo>
                  <a:cubicBezTo>
                    <a:pt x="466" y="1439"/>
                    <a:pt x="1438" y="1423"/>
                    <a:pt x="1762" y="1375"/>
                  </a:cubicBezTo>
                  <a:cubicBezTo>
                    <a:pt x="1762" y="1375"/>
                    <a:pt x="1770" y="1360"/>
                    <a:pt x="1794" y="139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65" name="Freeform 511"/>
            <p:cNvSpPr>
              <a:spLocks noChangeArrowheads="1"/>
            </p:cNvSpPr>
            <p:nvPr/>
          </p:nvSpPr>
          <p:spPr bwMode="auto">
            <a:xfrm>
              <a:off x="17388078" y="5876120"/>
              <a:ext cx="1212996" cy="786245"/>
            </a:xfrm>
            <a:custGeom>
              <a:avLst/>
              <a:gdLst>
                <a:gd name="T0" fmla="*/ 1778 w 2308"/>
                <a:gd name="T1" fmla="*/ 1391 h 1495"/>
                <a:gd name="T2" fmla="*/ 1754 w 2308"/>
                <a:gd name="T3" fmla="*/ 1375 h 1495"/>
                <a:gd name="T4" fmla="*/ 331 w 2308"/>
                <a:gd name="T5" fmla="*/ 1423 h 1495"/>
                <a:gd name="T6" fmla="*/ 292 w 2308"/>
                <a:gd name="T7" fmla="*/ 1391 h 1495"/>
                <a:gd name="T8" fmla="*/ 292 w 2308"/>
                <a:gd name="T9" fmla="*/ 1193 h 1495"/>
                <a:gd name="T10" fmla="*/ 260 w 2308"/>
                <a:gd name="T11" fmla="*/ 1051 h 1495"/>
                <a:gd name="T12" fmla="*/ 220 w 2308"/>
                <a:gd name="T13" fmla="*/ 988 h 1495"/>
                <a:gd name="T14" fmla="*/ 165 w 2308"/>
                <a:gd name="T15" fmla="*/ 767 h 1495"/>
                <a:gd name="T16" fmla="*/ 110 w 2308"/>
                <a:gd name="T17" fmla="*/ 616 h 1495"/>
                <a:gd name="T18" fmla="*/ 23 w 2308"/>
                <a:gd name="T19" fmla="*/ 434 h 1495"/>
                <a:gd name="T20" fmla="*/ 70 w 2308"/>
                <a:gd name="T21" fmla="*/ 276 h 1495"/>
                <a:gd name="T22" fmla="*/ 54 w 2308"/>
                <a:gd name="T23" fmla="*/ 205 h 1495"/>
                <a:gd name="T24" fmla="*/ 39 w 2308"/>
                <a:gd name="T25" fmla="*/ 110 h 1495"/>
                <a:gd name="T26" fmla="*/ 1865 w 2308"/>
                <a:gd name="T27" fmla="*/ 0 h 1495"/>
                <a:gd name="T28" fmla="*/ 1912 w 2308"/>
                <a:gd name="T29" fmla="*/ 79 h 1495"/>
                <a:gd name="T30" fmla="*/ 1928 w 2308"/>
                <a:gd name="T31" fmla="*/ 284 h 1495"/>
                <a:gd name="T32" fmla="*/ 1983 w 2308"/>
                <a:gd name="T33" fmla="*/ 379 h 1495"/>
                <a:gd name="T34" fmla="*/ 2205 w 2308"/>
                <a:gd name="T35" fmla="*/ 585 h 1495"/>
                <a:gd name="T36" fmla="*/ 2260 w 2308"/>
                <a:gd name="T37" fmla="*/ 814 h 1495"/>
                <a:gd name="T38" fmla="*/ 2149 w 2308"/>
                <a:gd name="T39" fmla="*/ 949 h 1495"/>
                <a:gd name="T40" fmla="*/ 2023 w 2308"/>
                <a:gd name="T41" fmla="*/ 988 h 1495"/>
                <a:gd name="T42" fmla="*/ 1991 w 2308"/>
                <a:gd name="T43" fmla="*/ 1083 h 1495"/>
                <a:gd name="T44" fmla="*/ 1991 w 2308"/>
                <a:gd name="T45" fmla="*/ 1273 h 1495"/>
                <a:gd name="T46" fmla="*/ 1880 w 2308"/>
                <a:gd name="T47" fmla="*/ 1399 h 1495"/>
                <a:gd name="T48" fmla="*/ 1880 w 2308"/>
                <a:gd name="T49" fmla="*/ 1494 h 1495"/>
                <a:gd name="T50" fmla="*/ 1786 w 2308"/>
                <a:gd name="T51" fmla="*/ 1391 h 1495"/>
                <a:gd name="T52" fmla="*/ 1873 w 2308"/>
                <a:gd name="T53" fmla="*/ 1399 h 1495"/>
                <a:gd name="T54" fmla="*/ 1983 w 2308"/>
                <a:gd name="T55" fmla="*/ 1280 h 1495"/>
                <a:gd name="T56" fmla="*/ 1983 w 2308"/>
                <a:gd name="T57" fmla="*/ 1083 h 1495"/>
                <a:gd name="T58" fmla="*/ 2023 w 2308"/>
                <a:gd name="T59" fmla="*/ 980 h 1495"/>
                <a:gd name="T60" fmla="*/ 2149 w 2308"/>
                <a:gd name="T61" fmla="*/ 949 h 1495"/>
                <a:gd name="T62" fmla="*/ 2260 w 2308"/>
                <a:gd name="T63" fmla="*/ 806 h 1495"/>
                <a:gd name="T64" fmla="*/ 2197 w 2308"/>
                <a:gd name="T65" fmla="*/ 585 h 1495"/>
                <a:gd name="T66" fmla="*/ 1983 w 2308"/>
                <a:gd name="T67" fmla="*/ 387 h 1495"/>
                <a:gd name="T68" fmla="*/ 1920 w 2308"/>
                <a:gd name="T69" fmla="*/ 292 h 1495"/>
                <a:gd name="T70" fmla="*/ 1912 w 2308"/>
                <a:gd name="T71" fmla="*/ 87 h 1495"/>
                <a:gd name="T72" fmla="*/ 363 w 2308"/>
                <a:gd name="T73" fmla="*/ 63 h 1495"/>
                <a:gd name="T74" fmla="*/ 47 w 2308"/>
                <a:gd name="T75" fmla="*/ 71 h 1495"/>
                <a:gd name="T76" fmla="*/ 54 w 2308"/>
                <a:gd name="T77" fmla="*/ 190 h 1495"/>
                <a:gd name="T78" fmla="*/ 86 w 2308"/>
                <a:gd name="T79" fmla="*/ 245 h 1495"/>
                <a:gd name="T80" fmla="*/ 16 w 2308"/>
                <a:gd name="T81" fmla="*/ 403 h 1495"/>
                <a:gd name="T82" fmla="*/ 110 w 2308"/>
                <a:gd name="T83" fmla="*/ 585 h 1495"/>
                <a:gd name="T84" fmla="*/ 157 w 2308"/>
                <a:gd name="T85" fmla="*/ 727 h 1495"/>
                <a:gd name="T86" fmla="*/ 213 w 2308"/>
                <a:gd name="T87" fmla="*/ 972 h 1495"/>
                <a:gd name="T88" fmla="*/ 268 w 2308"/>
                <a:gd name="T89" fmla="*/ 1012 h 1495"/>
                <a:gd name="T90" fmla="*/ 292 w 2308"/>
                <a:gd name="T91" fmla="*/ 1083 h 1495"/>
                <a:gd name="T92" fmla="*/ 315 w 2308"/>
                <a:gd name="T93" fmla="*/ 1249 h 1495"/>
                <a:gd name="T94" fmla="*/ 307 w 2308"/>
                <a:gd name="T95" fmla="*/ 1399 h 1495"/>
                <a:gd name="T96" fmla="*/ 1754 w 2308"/>
                <a:gd name="T97" fmla="*/ 1367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8" h="1495">
                  <a:moveTo>
                    <a:pt x="1880" y="1494"/>
                  </a:moveTo>
                  <a:lnTo>
                    <a:pt x="1880" y="1494"/>
                  </a:lnTo>
                  <a:lnTo>
                    <a:pt x="1880" y="1494"/>
                  </a:lnTo>
                  <a:cubicBezTo>
                    <a:pt x="1841" y="1454"/>
                    <a:pt x="1794" y="1407"/>
                    <a:pt x="1778" y="1391"/>
                  </a:cubicBezTo>
                  <a:cubicBezTo>
                    <a:pt x="1770" y="1375"/>
                    <a:pt x="1762" y="1375"/>
                    <a:pt x="1762" y="1375"/>
                  </a:cubicBezTo>
                  <a:lnTo>
                    <a:pt x="1762" y="1375"/>
                  </a:lnTo>
                  <a:lnTo>
                    <a:pt x="1762" y="1375"/>
                  </a:lnTo>
                  <a:cubicBezTo>
                    <a:pt x="1754" y="1375"/>
                    <a:pt x="1754" y="1375"/>
                    <a:pt x="1754" y="1375"/>
                  </a:cubicBezTo>
                  <a:cubicBezTo>
                    <a:pt x="1430" y="1431"/>
                    <a:pt x="450" y="1446"/>
                    <a:pt x="339" y="1446"/>
                  </a:cubicBezTo>
                  <a:cubicBezTo>
                    <a:pt x="331" y="1446"/>
                    <a:pt x="331" y="1446"/>
                    <a:pt x="331" y="1446"/>
                  </a:cubicBezTo>
                  <a:cubicBezTo>
                    <a:pt x="331" y="1439"/>
                    <a:pt x="331" y="1439"/>
                    <a:pt x="331" y="1439"/>
                  </a:cubicBezTo>
                  <a:cubicBezTo>
                    <a:pt x="331" y="1439"/>
                    <a:pt x="331" y="1431"/>
                    <a:pt x="331" y="1423"/>
                  </a:cubicBezTo>
                  <a:cubicBezTo>
                    <a:pt x="331" y="1415"/>
                    <a:pt x="331" y="1407"/>
                    <a:pt x="323" y="1407"/>
                  </a:cubicBezTo>
                  <a:lnTo>
                    <a:pt x="315" y="1407"/>
                  </a:lnTo>
                  <a:cubicBezTo>
                    <a:pt x="307" y="1407"/>
                    <a:pt x="307" y="1407"/>
                    <a:pt x="300" y="1407"/>
                  </a:cubicBezTo>
                  <a:cubicBezTo>
                    <a:pt x="292" y="1407"/>
                    <a:pt x="292" y="1391"/>
                    <a:pt x="292" y="1391"/>
                  </a:cubicBezTo>
                  <a:cubicBezTo>
                    <a:pt x="292" y="1383"/>
                    <a:pt x="300" y="1367"/>
                    <a:pt x="300" y="1351"/>
                  </a:cubicBezTo>
                  <a:cubicBezTo>
                    <a:pt x="307" y="1320"/>
                    <a:pt x="323" y="1280"/>
                    <a:pt x="307" y="1257"/>
                  </a:cubicBezTo>
                  <a:cubicBezTo>
                    <a:pt x="300" y="1249"/>
                    <a:pt x="300" y="1241"/>
                    <a:pt x="300" y="1241"/>
                  </a:cubicBezTo>
                  <a:cubicBezTo>
                    <a:pt x="276" y="1217"/>
                    <a:pt x="276" y="1217"/>
                    <a:pt x="292" y="1193"/>
                  </a:cubicBezTo>
                  <a:cubicBezTo>
                    <a:pt x="300" y="1170"/>
                    <a:pt x="300" y="1146"/>
                    <a:pt x="292" y="1138"/>
                  </a:cubicBezTo>
                  <a:cubicBezTo>
                    <a:pt x="276" y="1130"/>
                    <a:pt x="276" y="1107"/>
                    <a:pt x="284" y="1083"/>
                  </a:cubicBezTo>
                  <a:cubicBezTo>
                    <a:pt x="284" y="1075"/>
                    <a:pt x="284" y="1075"/>
                    <a:pt x="276" y="1075"/>
                  </a:cubicBezTo>
                  <a:cubicBezTo>
                    <a:pt x="268" y="1067"/>
                    <a:pt x="252" y="1067"/>
                    <a:pt x="260" y="1051"/>
                  </a:cubicBezTo>
                  <a:cubicBezTo>
                    <a:pt x="260" y="1035"/>
                    <a:pt x="260" y="1012"/>
                    <a:pt x="260" y="1012"/>
                  </a:cubicBezTo>
                  <a:cubicBezTo>
                    <a:pt x="252" y="1004"/>
                    <a:pt x="244" y="988"/>
                    <a:pt x="236" y="988"/>
                  </a:cubicBezTo>
                  <a:lnTo>
                    <a:pt x="228" y="988"/>
                  </a:lnTo>
                  <a:cubicBezTo>
                    <a:pt x="220" y="988"/>
                    <a:pt x="220" y="988"/>
                    <a:pt x="220" y="988"/>
                  </a:cubicBezTo>
                  <a:cubicBezTo>
                    <a:pt x="204" y="988"/>
                    <a:pt x="204" y="980"/>
                    <a:pt x="204" y="972"/>
                  </a:cubicBezTo>
                  <a:cubicBezTo>
                    <a:pt x="204" y="964"/>
                    <a:pt x="204" y="956"/>
                    <a:pt x="204" y="956"/>
                  </a:cubicBezTo>
                  <a:cubicBezTo>
                    <a:pt x="213" y="917"/>
                    <a:pt x="213" y="854"/>
                    <a:pt x="189" y="822"/>
                  </a:cubicBezTo>
                  <a:cubicBezTo>
                    <a:pt x="173" y="806"/>
                    <a:pt x="173" y="790"/>
                    <a:pt x="165" y="767"/>
                  </a:cubicBezTo>
                  <a:cubicBezTo>
                    <a:pt x="165" y="759"/>
                    <a:pt x="165" y="743"/>
                    <a:pt x="149" y="735"/>
                  </a:cubicBezTo>
                  <a:cubicBezTo>
                    <a:pt x="141" y="711"/>
                    <a:pt x="133" y="703"/>
                    <a:pt x="133" y="687"/>
                  </a:cubicBezTo>
                  <a:cubicBezTo>
                    <a:pt x="126" y="687"/>
                    <a:pt x="126" y="680"/>
                    <a:pt x="118" y="664"/>
                  </a:cubicBezTo>
                  <a:cubicBezTo>
                    <a:pt x="110" y="648"/>
                    <a:pt x="110" y="632"/>
                    <a:pt x="110" y="616"/>
                  </a:cubicBezTo>
                  <a:cubicBezTo>
                    <a:pt x="110" y="609"/>
                    <a:pt x="110" y="593"/>
                    <a:pt x="102" y="593"/>
                  </a:cubicBezTo>
                  <a:cubicBezTo>
                    <a:pt x="102" y="585"/>
                    <a:pt x="102" y="569"/>
                    <a:pt x="94" y="561"/>
                  </a:cubicBezTo>
                  <a:cubicBezTo>
                    <a:pt x="86" y="537"/>
                    <a:pt x="78" y="514"/>
                    <a:pt x="62" y="482"/>
                  </a:cubicBezTo>
                  <a:cubicBezTo>
                    <a:pt x="54" y="458"/>
                    <a:pt x="39" y="443"/>
                    <a:pt x="23" y="434"/>
                  </a:cubicBezTo>
                  <a:cubicBezTo>
                    <a:pt x="8" y="427"/>
                    <a:pt x="0" y="419"/>
                    <a:pt x="8" y="395"/>
                  </a:cubicBezTo>
                  <a:cubicBezTo>
                    <a:pt x="16" y="379"/>
                    <a:pt x="31" y="371"/>
                    <a:pt x="39" y="363"/>
                  </a:cubicBezTo>
                  <a:cubicBezTo>
                    <a:pt x="54" y="348"/>
                    <a:pt x="62" y="340"/>
                    <a:pt x="70" y="316"/>
                  </a:cubicBezTo>
                  <a:cubicBezTo>
                    <a:pt x="70" y="292"/>
                    <a:pt x="70" y="284"/>
                    <a:pt x="70" y="276"/>
                  </a:cubicBezTo>
                  <a:cubicBezTo>
                    <a:pt x="70" y="261"/>
                    <a:pt x="70" y="253"/>
                    <a:pt x="78" y="245"/>
                  </a:cubicBezTo>
                  <a:cubicBezTo>
                    <a:pt x="86" y="237"/>
                    <a:pt x="86" y="229"/>
                    <a:pt x="86" y="229"/>
                  </a:cubicBezTo>
                  <a:cubicBezTo>
                    <a:pt x="86" y="221"/>
                    <a:pt x="78" y="213"/>
                    <a:pt x="62" y="205"/>
                  </a:cubicBezTo>
                  <a:cubicBezTo>
                    <a:pt x="54" y="205"/>
                    <a:pt x="54" y="205"/>
                    <a:pt x="54" y="205"/>
                  </a:cubicBezTo>
                  <a:cubicBezTo>
                    <a:pt x="54" y="197"/>
                    <a:pt x="54" y="197"/>
                    <a:pt x="47" y="197"/>
                  </a:cubicBezTo>
                  <a:cubicBezTo>
                    <a:pt x="31" y="190"/>
                    <a:pt x="23" y="182"/>
                    <a:pt x="23" y="166"/>
                  </a:cubicBezTo>
                  <a:cubicBezTo>
                    <a:pt x="23" y="158"/>
                    <a:pt x="23" y="158"/>
                    <a:pt x="39" y="150"/>
                  </a:cubicBezTo>
                  <a:cubicBezTo>
                    <a:pt x="47" y="142"/>
                    <a:pt x="47" y="134"/>
                    <a:pt x="39" y="110"/>
                  </a:cubicBezTo>
                  <a:cubicBezTo>
                    <a:pt x="31" y="95"/>
                    <a:pt x="31" y="79"/>
                    <a:pt x="39" y="71"/>
                  </a:cubicBezTo>
                  <a:cubicBezTo>
                    <a:pt x="54" y="47"/>
                    <a:pt x="70" y="47"/>
                    <a:pt x="78" y="47"/>
                  </a:cubicBezTo>
                  <a:cubicBezTo>
                    <a:pt x="86" y="47"/>
                    <a:pt x="197" y="55"/>
                    <a:pt x="363" y="55"/>
                  </a:cubicBezTo>
                  <a:cubicBezTo>
                    <a:pt x="742" y="55"/>
                    <a:pt x="1446" y="47"/>
                    <a:pt x="1865" y="0"/>
                  </a:cubicBezTo>
                  <a:cubicBezTo>
                    <a:pt x="1873" y="0"/>
                    <a:pt x="1873" y="0"/>
                    <a:pt x="1873" y="0"/>
                  </a:cubicBezTo>
                  <a:cubicBezTo>
                    <a:pt x="1873" y="8"/>
                    <a:pt x="1873" y="8"/>
                    <a:pt x="1873" y="8"/>
                  </a:cubicBezTo>
                  <a:cubicBezTo>
                    <a:pt x="1880" y="23"/>
                    <a:pt x="1889" y="39"/>
                    <a:pt x="1896" y="55"/>
                  </a:cubicBezTo>
                  <a:cubicBezTo>
                    <a:pt x="1896" y="71"/>
                    <a:pt x="1904" y="71"/>
                    <a:pt x="1912" y="79"/>
                  </a:cubicBezTo>
                  <a:cubicBezTo>
                    <a:pt x="1928" y="87"/>
                    <a:pt x="1944" y="95"/>
                    <a:pt x="1928" y="126"/>
                  </a:cubicBezTo>
                  <a:cubicBezTo>
                    <a:pt x="1920" y="166"/>
                    <a:pt x="1920" y="174"/>
                    <a:pt x="1912" y="190"/>
                  </a:cubicBezTo>
                  <a:cubicBezTo>
                    <a:pt x="1912" y="205"/>
                    <a:pt x="1912" y="221"/>
                    <a:pt x="1912" y="245"/>
                  </a:cubicBezTo>
                  <a:cubicBezTo>
                    <a:pt x="1904" y="284"/>
                    <a:pt x="1912" y="284"/>
                    <a:pt x="1928" y="284"/>
                  </a:cubicBezTo>
                  <a:cubicBezTo>
                    <a:pt x="1936" y="292"/>
                    <a:pt x="1944" y="292"/>
                    <a:pt x="1952" y="308"/>
                  </a:cubicBezTo>
                  <a:cubicBezTo>
                    <a:pt x="1952" y="324"/>
                    <a:pt x="1944" y="340"/>
                    <a:pt x="1936" y="348"/>
                  </a:cubicBezTo>
                  <a:cubicBezTo>
                    <a:pt x="1928" y="356"/>
                    <a:pt x="1920" y="363"/>
                    <a:pt x="1928" y="371"/>
                  </a:cubicBezTo>
                  <a:cubicBezTo>
                    <a:pt x="1928" y="379"/>
                    <a:pt x="1952" y="379"/>
                    <a:pt x="1983" y="379"/>
                  </a:cubicBezTo>
                  <a:cubicBezTo>
                    <a:pt x="2086" y="387"/>
                    <a:pt x="2102" y="443"/>
                    <a:pt x="2110" y="474"/>
                  </a:cubicBezTo>
                  <a:lnTo>
                    <a:pt x="2110" y="474"/>
                  </a:lnTo>
                  <a:cubicBezTo>
                    <a:pt x="2118" y="482"/>
                    <a:pt x="2134" y="498"/>
                    <a:pt x="2149" y="514"/>
                  </a:cubicBezTo>
                  <a:cubicBezTo>
                    <a:pt x="2173" y="537"/>
                    <a:pt x="2205" y="561"/>
                    <a:pt x="2205" y="585"/>
                  </a:cubicBezTo>
                  <a:cubicBezTo>
                    <a:pt x="2205" y="609"/>
                    <a:pt x="2229" y="616"/>
                    <a:pt x="2252" y="632"/>
                  </a:cubicBezTo>
                  <a:cubicBezTo>
                    <a:pt x="2260" y="632"/>
                    <a:pt x="2276" y="640"/>
                    <a:pt x="2284" y="648"/>
                  </a:cubicBezTo>
                  <a:cubicBezTo>
                    <a:pt x="2300" y="664"/>
                    <a:pt x="2307" y="743"/>
                    <a:pt x="2284" y="782"/>
                  </a:cubicBezTo>
                  <a:cubicBezTo>
                    <a:pt x="2284" y="798"/>
                    <a:pt x="2268" y="806"/>
                    <a:pt x="2260" y="814"/>
                  </a:cubicBezTo>
                  <a:cubicBezTo>
                    <a:pt x="2252" y="822"/>
                    <a:pt x="2236" y="830"/>
                    <a:pt x="2236" y="869"/>
                  </a:cubicBezTo>
                  <a:cubicBezTo>
                    <a:pt x="2236" y="909"/>
                    <a:pt x="2220" y="925"/>
                    <a:pt x="2197" y="933"/>
                  </a:cubicBezTo>
                  <a:cubicBezTo>
                    <a:pt x="2189" y="933"/>
                    <a:pt x="2181" y="933"/>
                    <a:pt x="2181" y="940"/>
                  </a:cubicBezTo>
                  <a:cubicBezTo>
                    <a:pt x="2165" y="949"/>
                    <a:pt x="2157" y="949"/>
                    <a:pt x="2149" y="949"/>
                  </a:cubicBezTo>
                  <a:cubicBezTo>
                    <a:pt x="2134" y="956"/>
                    <a:pt x="2126" y="964"/>
                    <a:pt x="2110" y="980"/>
                  </a:cubicBezTo>
                  <a:cubicBezTo>
                    <a:pt x="2094" y="988"/>
                    <a:pt x="2078" y="996"/>
                    <a:pt x="2062" y="996"/>
                  </a:cubicBezTo>
                  <a:cubicBezTo>
                    <a:pt x="2062" y="996"/>
                    <a:pt x="2054" y="988"/>
                    <a:pt x="2047" y="988"/>
                  </a:cubicBezTo>
                  <a:cubicBezTo>
                    <a:pt x="2039" y="988"/>
                    <a:pt x="2031" y="988"/>
                    <a:pt x="2023" y="988"/>
                  </a:cubicBezTo>
                  <a:cubicBezTo>
                    <a:pt x="2007" y="988"/>
                    <a:pt x="1999" y="988"/>
                    <a:pt x="1999" y="996"/>
                  </a:cubicBezTo>
                  <a:cubicBezTo>
                    <a:pt x="1991" y="996"/>
                    <a:pt x="1983" y="996"/>
                    <a:pt x="1983" y="1004"/>
                  </a:cubicBezTo>
                  <a:cubicBezTo>
                    <a:pt x="1976" y="1012"/>
                    <a:pt x="1983" y="1027"/>
                    <a:pt x="1983" y="1051"/>
                  </a:cubicBezTo>
                  <a:cubicBezTo>
                    <a:pt x="1991" y="1059"/>
                    <a:pt x="1991" y="1075"/>
                    <a:pt x="1991" y="1083"/>
                  </a:cubicBezTo>
                  <a:cubicBezTo>
                    <a:pt x="1991" y="1099"/>
                    <a:pt x="1999" y="1107"/>
                    <a:pt x="2015" y="1114"/>
                  </a:cubicBezTo>
                  <a:cubicBezTo>
                    <a:pt x="2023" y="1122"/>
                    <a:pt x="2039" y="1130"/>
                    <a:pt x="2039" y="1138"/>
                  </a:cubicBezTo>
                  <a:cubicBezTo>
                    <a:pt x="2047" y="1170"/>
                    <a:pt x="2023" y="1233"/>
                    <a:pt x="1999" y="1249"/>
                  </a:cubicBezTo>
                  <a:cubicBezTo>
                    <a:pt x="1991" y="1257"/>
                    <a:pt x="1991" y="1265"/>
                    <a:pt x="1991" y="1273"/>
                  </a:cubicBezTo>
                  <a:cubicBezTo>
                    <a:pt x="1991" y="1280"/>
                    <a:pt x="1999" y="1296"/>
                    <a:pt x="1999" y="1312"/>
                  </a:cubicBezTo>
                  <a:cubicBezTo>
                    <a:pt x="1999" y="1344"/>
                    <a:pt x="1944" y="1367"/>
                    <a:pt x="1912" y="1383"/>
                  </a:cubicBezTo>
                  <a:cubicBezTo>
                    <a:pt x="1904" y="1383"/>
                    <a:pt x="1896" y="1391"/>
                    <a:pt x="1889" y="1391"/>
                  </a:cubicBezTo>
                  <a:cubicBezTo>
                    <a:pt x="1880" y="1399"/>
                    <a:pt x="1880" y="1399"/>
                    <a:pt x="1880" y="1399"/>
                  </a:cubicBezTo>
                  <a:cubicBezTo>
                    <a:pt x="1880" y="1399"/>
                    <a:pt x="1880" y="1407"/>
                    <a:pt x="1889" y="1407"/>
                  </a:cubicBezTo>
                  <a:cubicBezTo>
                    <a:pt x="1889" y="1415"/>
                    <a:pt x="1896" y="1415"/>
                    <a:pt x="1896" y="1423"/>
                  </a:cubicBezTo>
                  <a:cubicBezTo>
                    <a:pt x="1904" y="1439"/>
                    <a:pt x="1912" y="1462"/>
                    <a:pt x="1880" y="1486"/>
                  </a:cubicBezTo>
                  <a:cubicBezTo>
                    <a:pt x="1880" y="1494"/>
                    <a:pt x="1880" y="1494"/>
                    <a:pt x="1880" y="1494"/>
                  </a:cubicBezTo>
                  <a:lnTo>
                    <a:pt x="1880" y="1494"/>
                  </a:lnTo>
                  <a:lnTo>
                    <a:pt x="1762" y="1367"/>
                  </a:lnTo>
                  <a:lnTo>
                    <a:pt x="1762" y="1367"/>
                  </a:lnTo>
                  <a:cubicBezTo>
                    <a:pt x="1770" y="1367"/>
                    <a:pt x="1778" y="1375"/>
                    <a:pt x="1786" y="1391"/>
                  </a:cubicBezTo>
                  <a:cubicBezTo>
                    <a:pt x="1802" y="1407"/>
                    <a:pt x="1849" y="1454"/>
                    <a:pt x="1880" y="1486"/>
                  </a:cubicBezTo>
                  <a:cubicBezTo>
                    <a:pt x="1896" y="1462"/>
                    <a:pt x="1904" y="1446"/>
                    <a:pt x="1896" y="1431"/>
                  </a:cubicBezTo>
                  <a:cubicBezTo>
                    <a:pt x="1889" y="1423"/>
                    <a:pt x="1889" y="1415"/>
                    <a:pt x="1880" y="1415"/>
                  </a:cubicBezTo>
                  <a:cubicBezTo>
                    <a:pt x="1873" y="1407"/>
                    <a:pt x="1873" y="1407"/>
                    <a:pt x="1873" y="1399"/>
                  </a:cubicBezTo>
                  <a:cubicBezTo>
                    <a:pt x="1873" y="1391"/>
                    <a:pt x="1873" y="1391"/>
                    <a:pt x="1880" y="1383"/>
                  </a:cubicBezTo>
                  <a:cubicBezTo>
                    <a:pt x="1889" y="1383"/>
                    <a:pt x="1896" y="1375"/>
                    <a:pt x="1904" y="1375"/>
                  </a:cubicBezTo>
                  <a:cubicBezTo>
                    <a:pt x="1944" y="1360"/>
                    <a:pt x="1991" y="1344"/>
                    <a:pt x="1991" y="1312"/>
                  </a:cubicBezTo>
                  <a:cubicBezTo>
                    <a:pt x="1991" y="1296"/>
                    <a:pt x="1991" y="1288"/>
                    <a:pt x="1983" y="1280"/>
                  </a:cubicBezTo>
                  <a:cubicBezTo>
                    <a:pt x="1983" y="1265"/>
                    <a:pt x="1983" y="1257"/>
                    <a:pt x="1999" y="1241"/>
                  </a:cubicBezTo>
                  <a:cubicBezTo>
                    <a:pt x="2015" y="1233"/>
                    <a:pt x="2039" y="1170"/>
                    <a:pt x="2031" y="1146"/>
                  </a:cubicBezTo>
                  <a:cubicBezTo>
                    <a:pt x="2031" y="1130"/>
                    <a:pt x="2023" y="1122"/>
                    <a:pt x="2007" y="1114"/>
                  </a:cubicBezTo>
                  <a:cubicBezTo>
                    <a:pt x="1999" y="1107"/>
                    <a:pt x="1983" y="1099"/>
                    <a:pt x="1983" y="1083"/>
                  </a:cubicBezTo>
                  <a:cubicBezTo>
                    <a:pt x="1983" y="1075"/>
                    <a:pt x="1983" y="1059"/>
                    <a:pt x="1976" y="1051"/>
                  </a:cubicBezTo>
                  <a:cubicBezTo>
                    <a:pt x="1976" y="1027"/>
                    <a:pt x="1967" y="1012"/>
                    <a:pt x="1976" y="996"/>
                  </a:cubicBezTo>
                  <a:cubicBezTo>
                    <a:pt x="1976" y="988"/>
                    <a:pt x="1983" y="988"/>
                    <a:pt x="1991" y="988"/>
                  </a:cubicBezTo>
                  <a:cubicBezTo>
                    <a:pt x="1999" y="980"/>
                    <a:pt x="2007" y="980"/>
                    <a:pt x="2023" y="980"/>
                  </a:cubicBezTo>
                  <a:cubicBezTo>
                    <a:pt x="2031" y="980"/>
                    <a:pt x="2039" y="980"/>
                    <a:pt x="2047" y="988"/>
                  </a:cubicBezTo>
                  <a:cubicBezTo>
                    <a:pt x="2054" y="988"/>
                    <a:pt x="2062" y="988"/>
                    <a:pt x="2062" y="988"/>
                  </a:cubicBezTo>
                  <a:cubicBezTo>
                    <a:pt x="2086" y="988"/>
                    <a:pt x="2094" y="980"/>
                    <a:pt x="2102" y="972"/>
                  </a:cubicBezTo>
                  <a:cubicBezTo>
                    <a:pt x="2118" y="956"/>
                    <a:pt x="2134" y="949"/>
                    <a:pt x="2149" y="949"/>
                  </a:cubicBezTo>
                  <a:cubicBezTo>
                    <a:pt x="2157" y="940"/>
                    <a:pt x="2165" y="940"/>
                    <a:pt x="2173" y="933"/>
                  </a:cubicBezTo>
                  <a:cubicBezTo>
                    <a:pt x="2181" y="933"/>
                    <a:pt x="2189" y="925"/>
                    <a:pt x="2189" y="925"/>
                  </a:cubicBezTo>
                  <a:cubicBezTo>
                    <a:pt x="2213" y="917"/>
                    <a:pt x="2229" y="909"/>
                    <a:pt x="2229" y="869"/>
                  </a:cubicBezTo>
                  <a:cubicBezTo>
                    <a:pt x="2229" y="830"/>
                    <a:pt x="2244" y="822"/>
                    <a:pt x="2260" y="806"/>
                  </a:cubicBezTo>
                  <a:cubicBezTo>
                    <a:pt x="2268" y="798"/>
                    <a:pt x="2276" y="790"/>
                    <a:pt x="2284" y="782"/>
                  </a:cubicBezTo>
                  <a:cubicBezTo>
                    <a:pt x="2300" y="743"/>
                    <a:pt x="2292" y="664"/>
                    <a:pt x="2276" y="648"/>
                  </a:cubicBezTo>
                  <a:cubicBezTo>
                    <a:pt x="2268" y="648"/>
                    <a:pt x="2260" y="640"/>
                    <a:pt x="2252" y="640"/>
                  </a:cubicBezTo>
                  <a:cubicBezTo>
                    <a:pt x="2229" y="624"/>
                    <a:pt x="2197" y="609"/>
                    <a:pt x="2197" y="585"/>
                  </a:cubicBezTo>
                  <a:cubicBezTo>
                    <a:pt x="2197" y="569"/>
                    <a:pt x="2165" y="537"/>
                    <a:pt x="2142" y="514"/>
                  </a:cubicBezTo>
                  <a:cubicBezTo>
                    <a:pt x="2126" y="498"/>
                    <a:pt x="2110" y="490"/>
                    <a:pt x="2110" y="482"/>
                  </a:cubicBezTo>
                  <a:cubicBezTo>
                    <a:pt x="2102" y="474"/>
                    <a:pt x="2102" y="474"/>
                    <a:pt x="2102" y="474"/>
                  </a:cubicBezTo>
                  <a:cubicBezTo>
                    <a:pt x="2094" y="450"/>
                    <a:pt x="2086" y="387"/>
                    <a:pt x="1983" y="387"/>
                  </a:cubicBezTo>
                  <a:cubicBezTo>
                    <a:pt x="1944" y="387"/>
                    <a:pt x="1928" y="387"/>
                    <a:pt x="1920" y="371"/>
                  </a:cubicBezTo>
                  <a:cubicBezTo>
                    <a:pt x="1912" y="363"/>
                    <a:pt x="1920" y="356"/>
                    <a:pt x="1928" y="348"/>
                  </a:cubicBezTo>
                  <a:cubicBezTo>
                    <a:pt x="1936" y="340"/>
                    <a:pt x="1944" y="324"/>
                    <a:pt x="1944" y="308"/>
                  </a:cubicBezTo>
                  <a:cubicBezTo>
                    <a:pt x="1936" y="300"/>
                    <a:pt x="1936" y="300"/>
                    <a:pt x="1920" y="292"/>
                  </a:cubicBezTo>
                  <a:cubicBezTo>
                    <a:pt x="1904" y="292"/>
                    <a:pt x="1896" y="284"/>
                    <a:pt x="1904" y="245"/>
                  </a:cubicBezTo>
                  <a:cubicBezTo>
                    <a:pt x="1904" y="221"/>
                    <a:pt x="1904" y="205"/>
                    <a:pt x="1904" y="190"/>
                  </a:cubicBezTo>
                  <a:cubicBezTo>
                    <a:pt x="1912" y="174"/>
                    <a:pt x="1912" y="166"/>
                    <a:pt x="1920" y="126"/>
                  </a:cubicBezTo>
                  <a:cubicBezTo>
                    <a:pt x="1936" y="95"/>
                    <a:pt x="1920" y="95"/>
                    <a:pt x="1912" y="87"/>
                  </a:cubicBezTo>
                  <a:cubicBezTo>
                    <a:pt x="1904" y="79"/>
                    <a:pt x="1889" y="71"/>
                    <a:pt x="1889" y="55"/>
                  </a:cubicBezTo>
                  <a:cubicBezTo>
                    <a:pt x="1889" y="39"/>
                    <a:pt x="1880" y="32"/>
                    <a:pt x="1873" y="8"/>
                  </a:cubicBezTo>
                  <a:cubicBezTo>
                    <a:pt x="1865" y="8"/>
                    <a:pt x="1865" y="8"/>
                    <a:pt x="1865" y="8"/>
                  </a:cubicBezTo>
                  <a:cubicBezTo>
                    <a:pt x="1446" y="55"/>
                    <a:pt x="742" y="63"/>
                    <a:pt x="363" y="63"/>
                  </a:cubicBezTo>
                  <a:cubicBezTo>
                    <a:pt x="189" y="63"/>
                    <a:pt x="78" y="55"/>
                    <a:pt x="78" y="55"/>
                  </a:cubicBezTo>
                  <a:cubicBezTo>
                    <a:pt x="70" y="55"/>
                    <a:pt x="70" y="55"/>
                    <a:pt x="70" y="55"/>
                  </a:cubicBezTo>
                  <a:lnTo>
                    <a:pt x="70" y="55"/>
                  </a:lnTo>
                  <a:cubicBezTo>
                    <a:pt x="62" y="55"/>
                    <a:pt x="54" y="63"/>
                    <a:pt x="47" y="71"/>
                  </a:cubicBezTo>
                  <a:cubicBezTo>
                    <a:pt x="39" y="87"/>
                    <a:pt x="39" y="95"/>
                    <a:pt x="47" y="110"/>
                  </a:cubicBezTo>
                  <a:cubicBezTo>
                    <a:pt x="54" y="126"/>
                    <a:pt x="54" y="142"/>
                    <a:pt x="39" y="158"/>
                  </a:cubicBezTo>
                  <a:cubicBezTo>
                    <a:pt x="31" y="158"/>
                    <a:pt x="31" y="166"/>
                    <a:pt x="31" y="166"/>
                  </a:cubicBezTo>
                  <a:cubicBezTo>
                    <a:pt x="31" y="174"/>
                    <a:pt x="39" y="182"/>
                    <a:pt x="54" y="190"/>
                  </a:cubicBezTo>
                  <a:cubicBezTo>
                    <a:pt x="54" y="190"/>
                    <a:pt x="54" y="197"/>
                    <a:pt x="62" y="197"/>
                  </a:cubicBezTo>
                  <a:lnTo>
                    <a:pt x="62" y="197"/>
                  </a:lnTo>
                  <a:cubicBezTo>
                    <a:pt x="78" y="213"/>
                    <a:pt x="94" y="213"/>
                    <a:pt x="94" y="229"/>
                  </a:cubicBezTo>
                  <a:cubicBezTo>
                    <a:pt x="94" y="237"/>
                    <a:pt x="94" y="237"/>
                    <a:pt x="86" y="245"/>
                  </a:cubicBezTo>
                  <a:cubicBezTo>
                    <a:pt x="78" y="261"/>
                    <a:pt x="78" y="261"/>
                    <a:pt x="78" y="276"/>
                  </a:cubicBezTo>
                  <a:cubicBezTo>
                    <a:pt x="78" y="284"/>
                    <a:pt x="78" y="292"/>
                    <a:pt x="78" y="316"/>
                  </a:cubicBezTo>
                  <a:cubicBezTo>
                    <a:pt x="70" y="348"/>
                    <a:pt x="54" y="356"/>
                    <a:pt x="47" y="363"/>
                  </a:cubicBezTo>
                  <a:cubicBezTo>
                    <a:pt x="31" y="371"/>
                    <a:pt x="23" y="379"/>
                    <a:pt x="16" y="403"/>
                  </a:cubicBezTo>
                  <a:cubicBezTo>
                    <a:pt x="8" y="419"/>
                    <a:pt x="16" y="427"/>
                    <a:pt x="31" y="434"/>
                  </a:cubicBezTo>
                  <a:cubicBezTo>
                    <a:pt x="39" y="443"/>
                    <a:pt x="54" y="450"/>
                    <a:pt x="70" y="474"/>
                  </a:cubicBezTo>
                  <a:cubicBezTo>
                    <a:pt x="86" y="514"/>
                    <a:pt x="94" y="537"/>
                    <a:pt x="102" y="561"/>
                  </a:cubicBezTo>
                  <a:cubicBezTo>
                    <a:pt x="102" y="569"/>
                    <a:pt x="110" y="577"/>
                    <a:pt x="110" y="585"/>
                  </a:cubicBezTo>
                  <a:cubicBezTo>
                    <a:pt x="118" y="593"/>
                    <a:pt x="118" y="601"/>
                    <a:pt x="118" y="616"/>
                  </a:cubicBezTo>
                  <a:cubicBezTo>
                    <a:pt x="118" y="624"/>
                    <a:pt x="118" y="640"/>
                    <a:pt x="126" y="664"/>
                  </a:cubicBezTo>
                  <a:cubicBezTo>
                    <a:pt x="133" y="672"/>
                    <a:pt x="133" y="680"/>
                    <a:pt x="141" y="687"/>
                  </a:cubicBezTo>
                  <a:cubicBezTo>
                    <a:pt x="141" y="703"/>
                    <a:pt x="149" y="711"/>
                    <a:pt x="157" y="727"/>
                  </a:cubicBezTo>
                  <a:cubicBezTo>
                    <a:pt x="165" y="743"/>
                    <a:pt x="173" y="759"/>
                    <a:pt x="173" y="767"/>
                  </a:cubicBezTo>
                  <a:cubicBezTo>
                    <a:pt x="181" y="782"/>
                    <a:pt x="181" y="798"/>
                    <a:pt x="197" y="822"/>
                  </a:cubicBezTo>
                  <a:cubicBezTo>
                    <a:pt x="220" y="846"/>
                    <a:pt x="213" y="917"/>
                    <a:pt x="213" y="956"/>
                  </a:cubicBezTo>
                  <a:cubicBezTo>
                    <a:pt x="213" y="964"/>
                    <a:pt x="213" y="964"/>
                    <a:pt x="213" y="972"/>
                  </a:cubicBezTo>
                  <a:cubicBezTo>
                    <a:pt x="213" y="980"/>
                    <a:pt x="213" y="988"/>
                    <a:pt x="220" y="988"/>
                  </a:cubicBezTo>
                  <a:lnTo>
                    <a:pt x="228" y="980"/>
                  </a:lnTo>
                  <a:lnTo>
                    <a:pt x="236" y="980"/>
                  </a:lnTo>
                  <a:cubicBezTo>
                    <a:pt x="252" y="980"/>
                    <a:pt x="268" y="1012"/>
                    <a:pt x="268" y="1012"/>
                  </a:cubicBezTo>
                  <a:lnTo>
                    <a:pt x="268" y="1012"/>
                  </a:lnTo>
                  <a:cubicBezTo>
                    <a:pt x="268" y="1012"/>
                    <a:pt x="268" y="1035"/>
                    <a:pt x="268" y="1051"/>
                  </a:cubicBezTo>
                  <a:cubicBezTo>
                    <a:pt x="260" y="1059"/>
                    <a:pt x="268" y="1059"/>
                    <a:pt x="276" y="1067"/>
                  </a:cubicBezTo>
                  <a:cubicBezTo>
                    <a:pt x="284" y="1067"/>
                    <a:pt x="292" y="1075"/>
                    <a:pt x="292" y="1083"/>
                  </a:cubicBezTo>
                  <a:cubicBezTo>
                    <a:pt x="284" y="1107"/>
                    <a:pt x="284" y="1122"/>
                    <a:pt x="292" y="1130"/>
                  </a:cubicBezTo>
                  <a:cubicBezTo>
                    <a:pt x="307" y="1138"/>
                    <a:pt x="307" y="1170"/>
                    <a:pt x="292" y="1193"/>
                  </a:cubicBezTo>
                  <a:cubicBezTo>
                    <a:pt x="284" y="1217"/>
                    <a:pt x="284" y="1217"/>
                    <a:pt x="300" y="1233"/>
                  </a:cubicBezTo>
                  <a:cubicBezTo>
                    <a:pt x="307" y="1241"/>
                    <a:pt x="307" y="1241"/>
                    <a:pt x="315" y="1249"/>
                  </a:cubicBezTo>
                  <a:cubicBezTo>
                    <a:pt x="331" y="1273"/>
                    <a:pt x="315" y="1320"/>
                    <a:pt x="307" y="1351"/>
                  </a:cubicBezTo>
                  <a:cubicBezTo>
                    <a:pt x="300" y="1367"/>
                    <a:pt x="300" y="1383"/>
                    <a:pt x="300" y="1391"/>
                  </a:cubicBezTo>
                  <a:cubicBezTo>
                    <a:pt x="300" y="1399"/>
                    <a:pt x="300" y="1399"/>
                    <a:pt x="300" y="1399"/>
                  </a:cubicBezTo>
                  <a:cubicBezTo>
                    <a:pt x="307" y="1399"/>
                    <a:pt x="307" y="1399"/>
                    <a:pt x="307" y="1399"/>
                  </a:cubicBezTo>
                  <a:cubicBezTo>
                    <a:pt x="315" y="1399"/>
                    <a:pt x="315" y="1399"/>
                    <a:pt x="323" y="1399"/>
                  </a:cubicBezTo>
                  <a:cubicBezTo>
                    <a:pt x="331" y="1399"/>
                    <a:pt x="339" y="1407"/>
                    <a:pt x="339" y="1423"/>
                  </a:cubicBezTo>
                  <a:cubicBezTo>
                    <a:pt x="339" y="1431"/>
                    <a:pt x="339" y="1431"/>
                    <a:pt x="339" y="1439"/>
                  </a:cubicBezTo>
                  <a:cubicBezTo>
                    <a:pt x="466" y="1439"/>
                    <a:pt x="1430" y="1423"/>
                    <a:pt x="1754" y="1367"/>
                  </a:cubicBezTo>
                  <a:lnTo>
                    <a:pt x="1762" y="1367"/>
                  </a:lnTo>
                  <a:lnTo>
                    <a:pt x="1880" y="1494"/>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66" name="Freeform 512"/>
            <p:cNvSpPr>
              <a:spLocks noChangeArrowheads="1"/>
            </p:cNvSpPr>
            <p:nvPr/>
          </p:nvSpPr>
          <p:spPr bwMode="auto">
            <a:xfrm>
              <a:off x="17803233" y="7613281"/>
              <a:ext cx="985706" cy="902209"/>
            </a:xfrm>
            <a:custGeom>
              <a:avLst/>
              <a:gdLst>
                <a:gd name="T0" fmla="*/ 1644 w 1874"/>
                <a:gd name="T1" fmla="*/ 198 h 1717"/>
                <a:gd name="T2" fmla="*/ 1644 w 1874"/>
                <a:gd name="T3" fmla="*/ 198 h 1717"/>
                <a:gd name="T4" fmla="*/ 1715 w 1874"/>
                <a:gd name="T5" fmla="*/ 79 h 1717"/>
                <a:gd name="T6" fmla="*/ 1644 w 1874"/>
                <a:gd name="T7" fmla="*/ 0 h 1717"/>
                <a:gd name="T8" fmla="*/ 0 w 1874"/>
                <a:gd name="T9" fmla="*/ 79 h 1717"/>
                <a:gd name="T10" fmla="*/ 79 w 1874"/>
                <a:gd name="T11" fmla="*/ 514 h 1717"/>
                <a:gd name="T12" fmla="*/ 87 w 1874"/>
                <a:gd name="T13" fmla="*/ 1399 h 1717"/>
                <a:gd name="T14" fmla="*/ 94 w 1874"/>
                <a:gd name="T15" fmla="*/ 1399 h 1717"/>
                <a:gd name="T16" fmla="*/ 134 w 1874"/>
                <a:gd name="T17" fmla="*/ 1463 h 1717"/>
                <a:gd name="T18" fmla="*/ 166 w 1874"/>
                <a:gd name="T19" fmla="*/ 1431 h 1717"/>
                <a:gd name="T20" fmla="*/ 229 w 1874"/>
                <a:gd name="T21" fmla="*/ 1439 h 1717"/>
                <a:gd name="T22" fmla="*/ 269 w 1874"/>
                <a:gd name="T23" fmla="*/ 1463 h 1717"/>
                <a:gd name="T24" fmla="*/ 269 w 1874"/>
                <a:gd name="T25" fmla="*/ 1716 h 1717"/>
                <a:gd name="T26" fmla="*/ 1407 w 1874"/>
                <a:gd name="T27" fmla="*/ 1684 h 1717"/>
                <a:gd name="T28" fmla="*/ 1407 w 1874"/>
                <a:gd name="T29" fmla="*/ 1668 h 1717"/>
                <a:gd name="T30" fmla="*/ 1407 w 1874"/>
                <a:gd name="T31" fmla="*/ 1613 h 1717"/>
                <a:gd name="T32" fmla="*/ 1415 w 1874"/>
                <a:gd name="T33" fmla="*/ 1557 h 1717"/>
                <a:gd name="T34" fmla="*/ 1391 w 1874"/>
                <a:gd name="T35" fmla="*/ 1494 h 1717"/>
                <a:gd name="T36" fmla="*/ 1375 w 1874"/>
                <a:gd name="T37" fmla="*/ 1431 h 1717"/>
                <a:gd name="T38" fmla="*/ 1375 w 1874"/>
                <a:gd name="T39" fmla="*/ 1360 h 1717"/>
                <a:gd name="T40" fmla="*/ 1399 w 1874"/>
                <a:gd name="T41" fmla="*/ 1297 h 1717"/>
                <a:gd name="T42" fmla="*/ 1399 w 1874"/>
                <a:gd name="T43" fmla="*/ 1218 h 1717"/>
                <a:gd name="T44" fmla="*/ 1439 w 1874"/>
                <a:gd name="T45" fmla="*/ 1186 h 1717"/>
                <a:gd name="T46" fmla="*/ 1462 w 1874"/>
                <a:gd name="T47" fmla="*/ 1154 h 1717"/>
                <a:gd name="T48" fmla="*/ 1462 w 1874"/>
                <a:gd name="T49" fmla="*/ 1123 h 1717"/>
                <a:gd name="T50" fmla="*/ 1462 w 1874"/>
                <a:gd name="T51" fmla="*/ 1083 h 1717"/>
                <a:gd name="T52" fmla="*/ 1533 w 1874"/>
                <a:gd name="T53" fmla="*/ 1020 h 1717"/>
                <a:gd name="T54" fmla="*/ 1573 w 1874"/>
                <a:gd name="T55" fmla="*/ 973 h 1717"/>
                <a:gd name="T56" fmla="*/ 1589 w 1874"/>
                <a:gd name="T57" fmla="*/ 901 h 1717"/>
                <a:gd name="T58" fmla="*/ 1612 w 1874"/>
                <a:gd name="T59" fmla="*/ 799 h 1717"/>
                <a:gd name="T60" fmla="*/ 1660 w 1874"/>
                <a:gd name="T61" fmla="*/ 767 h 1717"/>
                <a:gd name="T62" fmla="*/ 1676 w 1874"/>
                <a:gd name="T63" fmla="*/ 735 h 1717"/>
                <a:gd name="T64" fmla="*/ 1699 w 1874"/>
                <a:gd name="T65" fmla="*/ 688 h 1717"/>
                <a:gd name="T66" fmla="*/ 1739 w 1874"/>
                <a:gd name="T67" fmla="*/ 640 h 1717"/>
                <a:gd name="T68" fmla="*/ 1778 w 1874"/>
                <a:gd name="T69" fmla="*/ 585 h 1717"/>
                <a:gd name="T70" fmla="*/ 1723 w 1874"/>
                <a:gd name="T71" fmla="*/ 530 h 1717"/>
                <a:gd name="T72" fmla="*/ 1747 w 1874"/>
                <a:gd name="T73" fmla="*/ 474 h 1717"/>
                <a:gd name="T74" fmla="*/ 1778 w 1874"/>
                <a:gd name="T75" fmla="*/ 419 h 1717"/>
                <a:gd name="T76" fmla="*/ 1802 w 1874"/>
                <a:gd name="T77" fmla="*/ 396 h 1717"/>
                <a:gd name="T78" fmla="*/ 1810 w 1874"/>
                <a:gd name="T79" fmla="*/ 340 h 1717"/>
                <a:gd name="T80" fmla="*/ 1873 w 1874"/>
                <a:gd name="T81" fmla="*/ 229 h 1717"/>
                <a:gd name="T82" fmla="*/ 1676 w 1874"/>
                <a:gd name="T83" fmla="*/ 245 h 1717"/>
                <a:gd name="T84" fmla="*/ 1644 w 1874"/>
                <a:gd name="T85" fmla="*/ 198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74" h="1717">
                  <a:moveTo>
                    <a:pt x="1644" y="198"/>
                  </a:moveTo>
                  <a:lnTo>
                    <a:pt x="1644" y="198"/>
                  </a:lnTo>
                  <a:cubicBezTo>
                    <a:pt x="1668" y="166"/>
                    <a:pt x="1699" y="150"/>
                    <a:pt x="1715" y="79"/>
                  </a:cubicBezTo>
                  <a:cubicBezTo>
                    <a:pt x="1739" y="16"/>
                    <a:pt x="1644" y="0"/>
                    <a:pt x="1644" y="0"/>
                  </a:cubicBezTo>
                  <a:cubicBezTo>
                    <a:pt x="1383" y="32"/>
                    <a:pt x="213" y="71"/>
                    <a:pt x="0" y="79"/>
                  </a:cubicBezTo>
                  <a:cubicBezTo>
                    <a:pt x="16" y="198"/>
                    <a:pt x="39" y="348"/>
                    <a:pt x="79" y="514"/>
                  </a:cubicBezTo>
                  <a:cubicBezTo>
                    <a:pt x="87" y="1399"/>
                    <a:pt x="87" y="1399"/>
                    <a:pt x="87" y="1399"/>
                  </a:cubicBezTo>
                  <a:cubicBezTo>
                    <a:pt x="87" y="1399"/>
                    <a:pt x="87" y="1399"/>
                    <a:pt x="94" y="1399"/>
                  </a:cubicBezTo>
                  <a:cubicBezTo>
                    <a:pt x="126" y="1407"/>
                    <a:pt x="110" y="1447"/>
                    <a:pt x="134" y="1463"/>
                  </a:cubicBezTo>
                  <a:cubicBezTo>
                    <a:pt x="158" y="1486"/>
                    <a:pt x="150" y="1439"/>
                    <a:pt x="166" y="1431"/>
                  </a:cubicBezTo>
                  <a:cubicBezTo>
                    <a:pt x="174" y="1431"/>
                    <a:pt x="197" y="1439"/>
                    <a:pt x="229" y="1439"/>
                  </a:cubicBezTo>
                  <a:cubicBezTo>
                    <a:pt x="253" y="1439"/>
                    <a:pt x="269" y="1463"/>
                    <a:pt x="269" y="1463"/>
                  </a:cubicBezTo>
                  <a:cubicBezTo>
                    <a:pt x="269" y="1716"/>
                    <a:pt x="269" y="1716"/>
                    <a:pt x="269" y="1716"/>
                  </a:cubicBezTo>
                  <a:cubicBezTo>
                    <a:pt x="1407" y="1684"/>
                    <a:pt x="1407" y="1684"/>
                    <a:pt x="1407" y="1684"/>
                  </a:cubicBezTo>
                  <a:cubicBezTo>
                    <a:pt x="1407" y="1676"/>
                    <a:pt x="1407" y="1676"/>
                    <a:pt x="1407" y="1668"/>
                  </a:cubicBezTo>
                  <a:cubicBezTo>
                    <a:pt x="1391" y="1621"/>
                    <a:pt x="1423" y="1637"/>
                    <a:pt x="1407" y="1613"/>
                  </a:cubicBezTo>
                  <a:cubicBezTo>
                    <a:pt x="1399" y="1597"/>
                    <a:pt x="1407" y="1581"/>
                    <a:pt x="1415" y="1557"/>
                  </a:cubicBezTo>
                  <a:cubicBezTo>
                    <a:pt x="1423" y="1534"/>
                    <a:pt x="1415" y="1526"/>
                    <a:pt x="1391" y="1494"/>
                  </a:cubicBezTo>
                  <a:cubicBezTo>
                    <a:pt x="1367" y="1471"/>
                    <a:pt x="1359" y="1447"/>
                    <a:pt x="1375" y="1431"/>
                  </a:cubicBezTo>
                  <a:cubicBezTo>
                    <a:pt x="1391" y="1415"/>
                    <a:pt x="1375" y="1384"/>
                    <a:pt x="1375" y="1360"/>
                  </a:cubicBezTo>
                  <a:cubicBezTo>
                    <a:pt x="1375" y="1344"/>
                    <a:pt x="1375" y="1313"/>
                    <a:pt x="1399" y="1297"/>
                  </a:cubicBezTo>
                  <a:cubicBezTo>
                    <a:pt x="1430" y="1289"/>
                    <a:pt x="1407" y="1249"/>
                    <a:pt x="1399" y="1218"/>
                  </a:cubicBezTo>
                  <a:cubicBezTo>
                    <a:pt x="1399" y="1186"/>
                    <a:pt x="1415" y="1186"/>
                    <a:pt x="1439" y="1186"/>
                  </a:cubicBezTo>
                  <a:cubicBezTo>
                    <a:pt x="1462" y="1186"/>
                    <a:pt x="1470" y="1170"/>
                    <a:pt x="1462" y="1154"/>
                  </a:cubicBezTo>
                  <a:cubicBezTo>
                    <a:pt x="1454" y="1146"/>
                    <a:pt x="1454" y="1139"/>
                    <a:pt x="1462" y="1123"/>
                  </a:cubicBezTo>
                  <a:cubicBezTo>
                    <a:pt x="1478" y="1115"/>
                    <a:pt x="1470" y="1107"/>
                    <a:pt x="1462" y="1083"/>
                  </a:cubicBezTo>
                  <a:cubicBezTo>
                    <a:pt x="1462" y="1051"/>
                    <a:pt x="1502" y="1028"/>
                    <a:pt x="1533" y="1020"/>
                  </a:cubicBezTo>
                  <a:cubicBezTo>
                    <a:pt x="1565" y="1012"/>
                    <a:pt x="1573" y="996"/>
                    <a:pt x="1573" y="973"/>
                  </a:cubicBezTo>
                  <a:cubicBezTo>
                    <a:pt x="1573" y="941"/>
                    <a:pt x="1573" y="917"/>
                    <a:pt x="1589" y="901"/>
                  </a:cubicBezTo>
                  <a:cubicBezTo>
                    <a:pt x="1604" y="886"/>
                    <a:pt x="1612" y="830"/>
                    <a:pt x="1612" y="799"/>
                  </a:cubicBezTo>
                  <a:cubicBezTo>
                    <a:pt x="1620" y="767"/>
                    <a:pt x="1644" y="767"/>
                    <a:pt x="1660" y="767"/>
                  </a:cubicBezTo>
                  <a:cubicBezTo>
                    <a:pt x="1676" y="759"/>
                    <a:pt x="1676" y="767"/>
                    <a:pt x="1676" y="735"/>
                  </a:cubicBezTo>
                  <a:cubicBezTo>
                    <a:pt x="1676" y="696"/>
                    <a:pt x="1699" y="688"/>
                    <a:pt x="1699" y="688"/>
                  </a:cubicBezTo>
                  <a:cubicBezTo>
                    <a:pt x="1699" y="688"/>
                    <a:pt x="1707" y="656"/>
                    <a:pt x="1739" y="640"/>
                  </a:cubicBezTo>
                  <a:cubicBezTo>
                    <a:pt x="1763" y="625"/>
                    <a:pt x="1786" y="633"/>
                    <a:pt x="1778" y="585"/>
                  </a:cubicBezTo>
                  <a:cubicBezTo>
                    <a:pt x="1763" y="538"/>
                    <a:pt x="1723" y="554"/>
                    <a:pt x="1723" y="530"/>
                  </a:cubicBezTo>
                  <a:cubicBezTo>
                    <a:pt x="1723" y="506"/>
                    <a:pt x="1715" y="490"/>
                    <a:pt x="1747" y="474"/>
                  </a:cubicBezTo>
                  <a:cubicBezTo>
                    <a:pt x="1770" y="467"/>
                    <a:pt x="1770" y="443"/>
                    <a:pt x="1778" y="419"/>
                  </a:cubicBezTo>
                  <a:cubicBezTo>
                    <a:pt x="1778" y="396"/>
                    <a:pt x="1786" y="411"/>
                    <a:pt x="1802" y="396"/>
                  </a:cubicBezTo>
                  <a:cubicBezTo>
                    <a:pt x="1818" y="380"/>
                    <a:pt x="1778" y="348"/>
                    <a:pt x="1810" y="340"/>
                  </a:cubicBezTo>
                  <a:cubicBezTo>
                    <a:pt x="1842" y="332"/>
                    <a:pt x="1873" y="261"/>
                    <a:pt x="1873" y="229"/>
                  </a:cubicBezTo>
                  <a:cubicBezTo>
                    <a:pt x="1810" y="229"/>
                    <a:pt x="1707" y="237"/>
                    <a:pt x="1676" y="245"/>
                  </a:cubicBezTo>
                  <a:cubicBezTo>
                    <a:pt x="1628" y="253"/>
                    <a:pt x="1628" y="229"/>
                    <a:pt x="1644" y="19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67" name="Freeform 513"/>
            <p:cNvSpPr>
              <a:spLocks noChangeArrowheads="1"/>
            </p:cNvSpPr>
            <p:nvPr/>
          </p:nvSpPr>
          <p:spPr bwMode="auto">
            <a:xfrm>
              <a:off x="17803233" y="7608642"/>
              <a:ext cx="985706" cy="906848"/>
            </a:xfrm>
            <a:custGeom>
              <a:avLst/>
              <a:gdLst>
                <a:gd name="T0" fmla="*/ 260 w 1874"/>
                <a:gd name="T1" fmla="*/ 1471 h 1725"/>
                <a:gd name="T2" fmla="*/ 166 w 1874"/>
                <a:gd name="T3" fmla="*/ 1447 h 1725"/>
                <a:gd name="T4" fmla="*/ 126 w 1874"/>
                <a:gd name="T5" fmla="*/ 1479 h 1725"/>
                <a:gd name="T6" fmla="*/ 87 w 1874"/>
                <a:gd name="T7" fmla="*/ 1415 h 1725"/>
                <a:gd name="T8" fmla="*/ 79 w 1874"/>
                <a:gd name="T9" fmla="*/ 522 h 1725"/>
                <a:gd name="T10" fmla="*/ 0 w 1874"/>
                <a:gd name="T11" fmla="*/ 87 h 1725"/>
                <a:gd name="T12" fmla="*/ 1644 w 1874"/>
                <a:gd name="T13" fmla="*/ 0 h 1725"/>
                <a:gd name="T14" fmla="*/ 1668 w 1874"/>
                <a:gd name="T15" fmla="*/ 182 h 1725"/>
                <a:gd name="T16" fmla="*/ 1676 w 1874"/>
                <a:gd name="T17" fmla="*/ 245 h 1725"/>
                <a:gd name="T18" fmla="*/ 1873 w 1874"/>
                <a:gd name="T19" fmla="*/ 237 h 1725"/>
                <a:gd name="T20" fmla="*/ 1802 w 1874"/>
                <a:gd name="T21" fmla="*/ 372 h 1725"/>
                <a:gd name="T22" fmla="*/ 1778 w 1874"/>
                <a:gd name="T23" fmla="*/ 427 h 1725"/>
                <a:gd name="T24" fmla="*/ 1731 w 1874"/>
                <a:gd name="T25" fmla="*/ 522 h 1725"/>
                <a:gd name="T26" fmla="*/ 1778 w 1874"/>
                <a:gd name="T27" fmla="*/ 593 h 1725"/>
                <a:gd name="T28" fmla="*/ 1699 w 1874"/>
                <a:gd name="T29" fmla="*/ 696 h 1725"/>
                <a:gd name="T30" fmla="*/ 1683 w 1874"/>
                <a:gd name="T31" fmla="*/ 743 h 1725"/>
                <a:gd name="T32" fmla="*/ 1652 w 1874"/>
                <a:gd name="T33" fmla="*/ 775 h 1725"/>
                <a:gd name="T34" fmla="*/ 1589 w 1874"/>
                <a:gd name="T35" fmla="*/ 909 h 1725"/>
                <a:gd name="T36" fmla="*/ 1470 w 1874"/>
                <a:gd name="T37" fmla="*/ 1083 h 1725"/>
                <a:gd name="T38" fmla="*/ 1462 w 1874"/>
                <a:gd name="T39" fmla="*/ 1154 h 1725"/>
                <a:gd name="T40" fmla="*/ 1439 w 1874"/>
                <a:gd name="T41" fmla="*/ 1202 h 1725"/>
                <a:gd name="T42" fmla="*/ 1407 w 1874"/>
                <a:gd name="T43" fmla="*/ 1226 h 1725"/>
                <a:gd name="T44" fmla="*/ 1375 w 1874"/>
                <a:gd name="T45" fmla="*/ 1368 h 1725"/>
                <a:gd name="T46" fmla="*/ 1391 w 1874"/>
                <a:gd name="T47" fmla="*/ 1502 h 1725"/>
                <a:gd name="T48" fmla="*/ 1415 w 1874"/>
                <a:gd name="T49" fmla="*/ 1581 h 1725"/>
                <a:gd name="T50" fmla="*/ 1407 w 1874"/>
                <a:gd name="T51" fmla="*/ 1676 h 1725"/>
                <a:gd name="T52" fmla="*/ 1407 w 1874"/>
                <a:gd name="T53" fmla="*/ 1692 h 1725"/>
                <a:gd name="T54" fmla="*/ 166 w 1874"/>
                <a:gd name="T55" fmla="*/ 1439 h 1725"/>
                <a:gd name="T56" fmla="*/ 269 w 1874"/>
                <a:gd name="T57" fmla="*/ 1463 h 1725"/>
                <a:gd name="T58" fmla="*/ 276 w 1874"/>
                <a:gd name="T59" fmla="*/ 1716 h 1725"/>
                <a:gd name="T60" fmla="*/ 1407 w 1874"/>
                <a:gd name="T61" fmla="*/ 1637 h 1725"/>
                <a:gd name="T62" fmla="*/ 1415 w 1874"/>
                <a:gd name="T63" fmla="*/ 1565 h 1725"/>
                <a:gd name="T64" fmla="*/ 1375 w 1874"/>
                <a:gd name="T65" fmla="*/ 1439 h 1725"/>
                <a:gd name="T66" fmla="*/ 1399 w 1874"/>
                <a:gd name="T67" fmla="*/ 1305 h 1725"/>
                <a:gd name="T68" fmla="*/ 1399 w 1874"/>
                <a:gd name="T69" fmla="*/ 1202 h 1725"/>
                <a:gd name="T70" fmla="*/ 1462 w 1874"/>
                <a:gd name="T71" fmla="*/ 1178 h 1725"/>
                <a:gd name="T72" fmla="*/ 1462 w 1874"/>
                <a:gd name="T73" fmla="*/ 1131 h 1725"/>
                <a:gd name="T74" fmla="*/ 1533 w 1874"/>
                <a:gd name="T75" fmla="*/ 1028 h 1725"/>
                <a:gd name="T76" fmla="*/ 1612 w 1874"/>
                <a:gd name="T77" fmla="*/ 822 h 1725"/>
                <a:gd name="T78" fmla="*/ 1660 w 1874"/>
                <a:gd name="T79" fmla="*/ 767 h 1725"/>
                <a:gd name="T80" fmla="*/ 1699 w 1874"/>
                <a:gd name="T81" fmla="*/ 696 h 1725"/>
                <a:gd name="T82" fmla="*/ 1770 w 1874"/>
                <a:gd name="T83" fmla="*/ 593 h 1725"/>
                <a:gd name="T84" fmla="*/ 1723 w 1874"/>
                <a:gd name="T85" fmla="*/ 522 h 1725"/>
                <a:gd name="T86" fmla="*/ 1770 w 1874"/>
                <a:gd name="T87" fmla="*/ 427 h 1725"/>
                <a:gd name="T88" fmla="*/ 1794 w 1874"/>
                <a:gd name="T89" fmla="*/ 380 h 1725"/>
                <a:gd name="T90" fmla="*/ 1865 w 1874"/>
                <a:gd name="T91" fmla="*/ 237 h 1725"/>
                <a:gd name="T92" fmla="*/ 1644 w 1874"/>
                <a:gd name="T93" fmla="*/ 206 h 1725"/>
                <a:gd name="T94" fmla="*/ 1707 w 1874"/>
                <a:gd name="T95" fmla="*/ 48 h 1725"/>
                <a:gd name="T96" fmla="*/ 87 w 1874"/>
                <a:gd name="T97" fmla="*/ 522 h 1725"/>
                <a:gd name="T98" fmla="*/ 94 w 1874"/>
                <a:gd name="T99" fmla="*/ 1407 h 1725"/>
                <a:gd name="T100" fmla="*/ 142 w 1874"/>
                <a:gd name="T101" fmla="*/ 147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4" h="1725">
                  <a:moveTo>
                    <a:pt x="269" y="1724"/>
                  </a:moveTo>
                  <a:lnTo>
                    <a:pt x="269" y="1724"/>
                  </a:lnTo>
                  <a:cubicBezTo>
                    <a:pt x="260" y="1471"/>
                    <a:pt x="260" y="1471"/>
                    <a:pt x="260" y="1471"/>
                  </a:cubicBezTo>
                  <a:cubicBezTo>
                    <a:pt x="260" y="1463"/>
                    <a:pt x="253" y="1447"/>
                    <a:pt x="229" y="1447"/>
                  </a:cubicBezTo>
                  <a:cubicBezTo>
                    <a:pt x="213" y="1447"/>
                    <a:pt x="197" y="1447"/>
                    <a:pt x="189" y="1447"/>
                  </a:cubicBezTo>
                  <a:cubicBezTo>
                    <a:pt x="174" y="1447"/>
                    <a:pt x="166" y="1447"/>
                    <a:pt x="166" y="1447"/>
                  </a:cubicBezTo>
                  <a:cubicBezTo>
                    <a:pt x="166" y="1447"/>
                    <a:pt x="158" y="1455"/>
                    <a:pt x="158" y="1463"/>
                  </a:cubicBezTo>
                  <a:cubicBezTo>
                    <a:pt x="158" y="1471"/>
                    <a:pt x="150" y="1479"/>
                    <a:pt x="142" y="1479"/>
                  </a:cubicBezTo>
                  <a:cubicBezTo>
                    <a:pt x="142" y="1479"/>
                    <a:pt x="134" y="1479"/>
                    <a:pt x="126" y="1479"/>
                  </a:cubicBezTo>
                  <a:cubicBezTo>
                    <a:pt x="118" y="1463"/>
                    <a:pt x="118" y="1455"/>
                    <a:pt x="110" y="1439"/>
                  </a:cubicBezTo>
                  <a:cubicBezTo>
                    <a:pt x="110" y="1423"/>
                    <a:pt x="110" y="1415"/>
                    <a:pt x="94" y="1415"/>
                  </a:cubicBezTo>
                  <a:cubicBezTo>
                    <a:pt x="87" y="1415"/>
                    <a:pt x="87" y="1415"/>
                    <a:pt x="87" y="1415"/>
                  </a:cubicBezTo>
                  <a:cubicBezTo>
                    <a:pt x="79" y="1415"/>
                    <a:pt x="79" y="1415"/>
                    <a:pt x="79" y="1415"/>
                  </a:cubicBezTo>
                  <a:cubicBezTo>
                    <a:pt x="79" y="1407"/>
                    <a:pt x="79" y="1407"/>
                    <a:pt x="79" y="1407"/>
                  </a:cubicBezTo>
                  <a:cubicBezTo>
                    <a:pt x="79" y="522"/>
                    <a:pt x="79" y="522"/>
                    <a:pt x="79" y="522"/>
                  </a:cubicBezTo>
                  <a:cubicBezTo>
                    <a:pt x="39" y="380"/>
                    <a:pt x="16" y="237"/>
                    <a:pt x="0" y="87"/>
                  </a:cubicBezTo>
                  <a:lnTo>
                    <a:pt x="0" y="87"/>
                  </a:lnTo>
                  <a:lnTo>
                    <a:pt x="0" y="87"/>
                  </a:lnTo>
                  <a:cubicBezTo>
                    <a:pt x="229" y="79"/>
                    <a:pt x="1391" y="40"/>
                    <a:pt x="1644" y="0"/>
                  </a:cubicBezTo>
                  <a:lnTo>
                    <a:pt x="1644" y="0"/>
                  </a:lnTo>
                  <a:lnTo>
                    <a:pt x="1644" y="0"/>
                  </a:lnTo>
                  <a:cubicBezTo>
                    <a:pt x="1644" y="0"/>
                    <a:pt x="1692" y="8"/>
                    <a:pt x="1715" y="40"/>
                  </a:cubicBezTo>
                  <a:cubicBezTo>
                    <a:pt x="1723" y="56"/>
                    <a:pt x="1723" y="71"/>
                    <a:pt x="1715" y="95"/>
                  </a:cubicBezTo>
                  <a:cubicBezTo>
                    <a:pt x="1707" y="142"/>
                    <a:pt x="1683" y="166"/>
                    <a:pt x="1668" y="182"/>
                  </a:cubicBezTo>
                  <a:cubicBezTo>
                    <a:pt x="1660" y="190"/>
                    <a:pt x="1652" y="198"/>
                    <a:pt x="1644" y="206"/>
                  </a:cubicBezTo>
                  <a:cubicBezTo>
                    <a:pt x="1636" y="222"/>
                    <a:pt x="1636" y="237"/>
                    <a:pt x="1636" y="245"/>
                  </a:cubicBezTo>
                  <a:cubicBezTo>
                    <a:pt x="1644" y="245"/>
                    <a:pt x="1652" y="253"/>
                    <a:pt x="1676" y="245"/>
                  </a:cubicBezTo>
                  <a:cubicBezTo>
                    <a:pt x="1715" y="245"/>
                    <a:pt x="1826" y="237"/>
                    <a:pt x="1873" y="229"/>
                  </a:cubicBezTo>
                  <a:lnTo>
                    <a:pt x="1873" y="229"/>
                  </a:lnTo>
                  <a:cubicBezTo>
                    <a:pt x="1873" y="237"/>
                    <a:pt x="1873" y="237"/>
                    <a:pt x="1873" y="237"/>
                  </a:cubicBezTo>
                  <a:cubicBezTo>
                    <a:pt x="1873" y="269"/>
                    <a:pt x="1842" y="340"/>
                    <a:pt x="1810" y="348"/>
                  </a:cubicBezTo>
                  <a:cubicBezTo>
                    <a:pt x="1810" y="356"/>
                    <a:pt x="1802" y="356"/>
                    <a:pt x="1802" y="356"/>
                  </a:cubicBezTo>
                  <a:cubicBezTo>
                    <a:pt x="1802" y="364"/>
                    <a:pt x="1802" y="372"/>
                    <a:pt x="1802" y="372"/>
                  </a:cubicBezTo>
                  <a:cubicBezTo>
                    <a:pt x="1810" y="388"/>
                    <a:pt x="1810" y="395"/>
                    <a:pt x="1802" y="404"/>
                  </a:cubicBezTo>
                  <a:cubicBezTo>
                    <a:pt x="1794" y="411"/>
                    <a:pt x="1794" y="411"/>
                    <a:pt x="1786" y="419"/>
                  </a:cubicBezTo>
                  <a:cubicBezTo>
                    <a:pt x="1786" y="419"/>
                    <a:pt x="1786" y="419"/>
                    <a:pt x="1778" y="427"/>
                  </a:cubicBezTo>
                  <a:cubicBezTo>
                    <a:pt x="1778" y="435"/>
                    <a:pt x="1778" y="435"/>
                    <a:pt x="1778" y="435"/>
                  </a:cubicBezTo>
                  <a:cubicBezTo>
                    <a:pt x="1778" y="459"/>
                    <a:pt x="1770" y="475"/>
                    <a:pt x="1747" y="490"/>
                  </a:cubicBezTo>
                  <a:cubicBezTo>
                    <a:pt x="1723" y="498"/>
                    <a:pt x="1723" y="506"/>
                    <a:pt x="1731" y="522"/>
                  </a:cubicBezTo>
                  <a:cubicBezTo>
                    <a:pt x="1731" y="530"/>
                    <a:pt x="1731" y="530"/>
                    <a:pt x="1731" y="538"/>
                  </a:cubicBezTo>
                  <a:cubicBezTo>
                    <a:pt x="1731" y="538"/>
                    <a:pt x="1731" y="546"/>
                    <a:pt x="1739" y="546"/>
                  </a:cubicBezTo>
                  <a:cubicBezTo>
                    <a:pt x="1755" y="554"/>
                    <a:pt x="1770" y="562"/>
                    <a:pt x="1778" y="593"/>
                  </a:cubicBezTo>
                  <a:cubicBezTo>
                    <a:pt x="1786" y="633"/>
                    <a:pt x="1778" y="633"/>
                    <a:pt x="1755" y="641"/>
                  </a:cubicBezTo>
                  <a:cubicBezTo>
                    <a:pt x="1755" y="641"/>
                    <a:pt x="1747" y="648"/>
                    <a:pt x="1739" y="648"/>
                  </a:cubicBezTo>
                  <a:cubicBezTo>
                    <a:pt x="1715" y="672"/>
                    <a:pt x="1699" y="696"/>
                    <a:pt x="1699" y="696"/>
                  </a:cubicBezTo>
                  <a:lnTo>
                    <a:pt x="1699" y="696"/>
                  </a:lnTo>
                  <a:lnTo>
                    <a:pt x="1699" y="696"/>
                  </a:lnTo>
                  <a:cubicBezTo>
                    <a:pt x="1699" y="696"/>
                    <a:pt x="1683" y="704"/>
                    <a:pt x="1683" y="743"/>
                  </a:cubicBezTo>
                  <a:cubicBezTo>
                    <a:pt x="1683" y="767"/>
                    <a:pt x="1683" y="775"/>
                    <a:pt x="1668" y="775"/>
                  </a:cubicBezTo>
                  <a:cubicBezTo>
                    <a:pt x="1660" y="775"/>
                    <a:pt x="1660" y="775"/>
                    <a:pt x="1660" y="775"/>
                  </a:cubicBezTo>
                  <a:lnTo>
                    <a:pt x="1652" y="775"/>
                  </a:lnTo>
                  <a:cubicBezTo>
                    <a:pt x="1636" y="775"/>
                    <a:pt x="1620" y="775"/>
                    <a:pt x="1620" y="807"/>
                  </a:cubicBezTo>
                  <a:cubicBezTo>
                    <a:pt x="1620" y="807"/>
                    <a:pt x="1620" y="815"/>
                    <a:pt x="1620" y="822"/>
                  </a:cubicBezTo>
                  <a:cubicBezTo>
                    <a:pt x="1612" y="854"/>
                    <a:pt x="1604" y="901"/>
                    <a:pt x="1589" y="909"/>
                  </a:cubicBezTo>
                  <a:cubicBezTo>
                    <a:pt x="1573" y="925"/>
                    <a:pt x="1573" y="949"/>
                    <a:pt x="1573" y="981"/>
                  </a:cubicBezTo>
                  <a:cubicBezTo>
                    <a:pt x="1573" y="1004"/>
                    <a:pt x="1565" y="1028"/>
                    <a:pt x="1533" y="1036"/>
                  </a:cubicBezTo>
                  <a:cubicBezTo>
                    <a:pt x="1510" y="1044"/>
                    <a:pt x="1462" y="1059"/>
                    <a:pt x="1470" y="1083"/>
                  </a:cubicBezTo>
                  <a:cubicBezTo>
                    <a:pt x="1470" y="1091"/>
                    <a:pt x="1470" y="1099"/>
                    <a:pt x="1470" y="1107"/>
                  </a:cubicBezTo>
                  <a:cubicBezTo>
                    <a:pt x="1478" y="1115"/>
                    <a:pt x="1478" y="1123"/>
                    <a:pt x="1470" y="1139"/>
                  </a:cubicBezTo>
                  <a:cubicBezTo>
                    <a:pt x="1462" y="1139"/>
                    <a:pt x="1462" y="1147"/>
                    <a:pt x="1462" y="1154"/>
                  </a:cubicBezTo>
                  <a:lnTo>
                    <a:pt x="1462" y="1162"/>
                  </a:lnTo>
                  <a:cubicBezTo>
                    <a:pt x="1470" y="1170"/>
                    <a:pt x="1470" y="1178"/>
                    <a:pt x="1470" y="1186"/>
                  </a:cubicBezTo>
                  <a:cubicBezTo>
                    <a:pt x="1462" y="1194"/>
                    <a:pt x="1454" y="1202"/>
                    <a:pt x="1439" y="1202"/>
                  </a:cubicBezTo>
                  <a:cubicBezTo>
                    <a:pt x="1430" y="1202"/>
                    <a:pt x="1430" y="1202"/>
                    <a:pt x="1430" y="1202"/>
                  </a:cubicBezTo>
                  <a:cubicBezTo>
                    <a:pt x="1423" y="1202"/>
                    <a:pt x="1415" y="1202"/>
                    <a:pt x="1407" y="1202"/>
                  </a:cubicBezTo>
                  <a:cubicBezTo>
                    <a:pt x="1407" y="1210"/>
                    <a:pt x="1399" y="1218"/>
                    <a:pt x="1407" y="1226"/>
                  </a:cubicBezTo>
                  <a:cubicBezTo>
                    <a:pt x="1407" y="1234"/>
                    <a:pt x="1407" y="1241"/>
                    <a:pt x="1415" y="1249"/>
                  </a:cubicBezTo>
                  <a:cubicBezTo>
                    <a:pt x="1423" y="1273"/>
                    <a:pt x="1423" y="1297"/>
                    <a:pt x="1407" y="1312"/>
                  </a:cubicBezTo>
                  <a:cubicBezTo>
                    <a:pt x="1383" y="1321"/>
                    <a:pt x="1375" y="1344"/>
                    <a:pt x="1375" y="1368"/>
                  </a:cubicBezTo>
                  <a:cubicBezTo>
                    <a:pt x="1375" y="1376"/>
                    <a:pt x="1375" y="1384"/>
                    <a:pt x="1383" y="1392"/>
                  </a:cubicBezTo>
                  <a:cubicBezTo>
                    <a:pt x="1383" y="1407"/>
                    <a:pt x="1391" y="1431"/>
                    <a:pt x="1375" y="1439"/>
                  </a:cubicBezTo>
                  <a:cubicBezTo>
                    <a:pt x="1359" y="1455"/>
                    <a:pt x="1375" y="1486"/>
                    <a:pt x="1391" y="1502"/>
                  </a:cubicBezTo>
                  <a:cubicBezTo>
                    <a:pt x="1399" y="1510"/>
                    <a:pt x="1399" y="1518"/>
                    <a:pt x="1407" y="1518"/>
                  </a:cubicBezTo>
                  <a:cubicBezTo>
                    <a:pt x="1423" y="1534"/>
                    <a:pt x="1430" y="1550"/>
                    <a:pt x="1423" y="1565"/>
                  </a:cubicBezTo>
                  <a:cubicBezTo>
                    <a:pt x="1423" y="1574"/>
                    <a:pt x="1415" y="1581"/>
                    <a:pt x="1415" y="1581"/>
                  </a:cubicBezTo>
                  <a:cubicBezTo>
                    <a:pt x="1407" y="1597"/>
                    <a:pt x="1407" y="1605"/>
                    <a:pt x="1415" y="1621"/>
                  </a:cubicBezTo>
                  <a:cubicBezTo>
                    <a:pt x="1415" y="1629"/>
                    <a:pt x="1415" y="1637"/>
                    <a:pt x="1415" y="1645"/>
                  </a:cubicBezTo>
                  <a:cubicBezTo>
                    <a:pt x="1407" y="1645"/>
                    <a:pt x="1399" y="1652"/>
                    <a:pt x="1407" y="1676"/>
                  </a:cubicBezTo>
                  <a:cubicBezTo>
                    <a:pt x="1407" y="1684"/>
                    <a:pt x="1407" y="1684"/>
                    <a:pt x="1407" y="1684"/>
                  </a:cubicBezTo>
                  <a:cubicBezTo>
                    <a:pt x="1415" y="1692"/>
                    <a:pt x="1415" y="1692"/>
                    <a:pt x="1415" y="1692"/>
                  </a:cubicBezTo>
                  <a:cubicBezTo>
                    <a:pt x="1407" y="1692"/>
                    <a:pt x="1407" y="1692"/>
                    <a:pt x="1407" y="1692"/>
                  </a:cubicBezTo>
                  <a:lnTo>
                    <a:pt x="269" y="1724"/>
                  </a:lnTo>
                  <a:close/>
                  <a:moveTo>
                    <a:pt x="166" y="1439"/>
                  </a:moveTo>
                  <a:lnTo>
                    <a:pt x="166" y="1439"/>
                  </a:lnTo>
                  <a:cubicBezTo>
                    <a:pt x="174" y="1439"/>
                    <a:pt x="182" y="1439"/>
                    <a:pt x="189" y="1439"/>
                  </a:cubicBezTo>
                  <a:cubicBezTo>
                    <a:pt x="197" y="1439"/>
                    <a:pt x="213" y="1447"/>
                    <a:pt x="229" y="1447"/>
                  </a:cubicBezTo>
                  <a:cubicBezTo>
                    <a:pt x="253" y="1447"/>
                    <a:pt x="269" y="1463"/>
                    <a:pt x="269" y="1463"/>
                  </a:cubicBezTo>
                  <a:lnTo>
                    <a:pt x="269" y="1463"/>
                  </a:lnTo>
                  <a:lnTo>
                    <a:pt x="269" y="1463"/>
                  </a:lnTo>
                  <a:cubicBezTo>
                    <a:pt x="276" y="1716"/>
                    <a:pt x="276" y="1716"/>
                    <a:pt x="276" y="1716"/>
                  </a:cubicBezTo>
                  <a:cubicBezTo>
                    <a:pt x="1399" y="1684"/>
                    <a:pt x="1399" y="1684"/>
                    <a:pt x="1399" y="1684"/>
                  </a:cubicBezTo>
                  <a:cubicBezTo>
                    <a:pt x="1399" y="1684"/>
                    <a:pt x="1399" y="1684"/>
                    <a:pt x="1399" y="1676"/>
                  </a:cubicBezTo>
                  <a:cubicBezTo>
                    <a:pt x="1391" y="1652"/>
                    <a:pt x="1399" y="1645"/>
                    <a:pt x="1407" y="1637"/>
                  </a:cubicBezTo>
                  <a:lnTo>
                    <a:pt x="1407" y="1629"/>
                  </a:lnTo>
                  <a:cubicBezTo>
                    <a:pt x="1399" y="1605"/>
                    <a:pt x="1399" y="1597"/>
                    <a:pt x="1407" y="1581"/>
                  </a:cubicBezTo>
                  <a:cubicBezTo>
                    <a:pt x="1407" y="1574"/>
                    <a:pt x="1415" y="1574"/>
                    <a:pt x="1415" y="1565"/>
                  </a:cubicBezTo>
                  <a:cubicBezTo>
                    <a:pt x="1423" y="1550"/>
                    <a:pt x="1415" y="1542"/>
                    <a:pt x="1399" y="1526"/>
                  </a:cubicBezTo>
                  <a:cubicBezTo>
                    <a:pt x="1399" y="1518"/>
                    <a:pt x="1391" y="1510"/>
                    <a:pt x="1383" y="1510"/>
                  </a:cubicBezTo>
                  <a:cubicBezTo>
                    <a:pt x="1352" y="1463"/>
                    <a:pt x="1359" y="1447"/>
                    <a:pt x="1375" y="1439"/>
                  </a:cubicBezTo>
                  <a:cubicBezTo>
                    <a:pt x="1383" y="1431"/>
                    <a:pt x="1375" y="1407"/>
                    <a:pt x="1375" y="1392"/>
                  </a:cubicBezTo>
                  <a:cubicBezTo>
                    <a:pt x="1367" y="1384"/>
                    <a:pt x="1367" y="1376"/>
                    <a:pt x="1367" y="1368"/>
                  </a:cubicBezTo>
                  <a:cubicBezTo>
                    <a:pt x="1367" y="1360"/>
                    <a:pt x="1367" y="1321"/>
                    <a:pt x="1399" y="1305"/>
                  </a:cubicBezTo>
                  <a:cubicBezTo>
                    <a:pt x="1415" y="1297"/>
                    <a:pt x="1415" y="1281"/>
                    <a:pt x="1407" y="1257"/>
                  </a:cubicBezTo>
                  <a:cubicBezTo>
                    <a:pt x="1399" y="1249"/>
                    <a:pt x="1399" y="1234"/>
                    <a:pt x="1399" y="1226"/>
                  </a:cubicBezTo>
                  <a:cubicBezTo>
                    <a:pt x="1399" y="1218"/>
                    <a:pt x="1399" y="1202"/>
                    <a:pt x="1399" y="1202"/>
                  </a:cubicBezTo>
                  <a:cubicBezTo>
                    <a:pt x="1407" y="1194"/>
                    <a:pt x="1423" y="1194"/>
                    <a:pt x="1430" y="1194"/>
                  </a:cubicBezTo>
                  <a:cubicBezTo>
                    <a:pt x="1439" y="1194"/>
                    <a:pt x="1439" y="1194"/>
                    <a:pt x="1439" y="1194"/>
                  </a:cubicBezTo>
                  <a:cubicBezTo>
                    <a:pt x="1454" y="1194"/>
                    <a:pt x="1454" y="1186"/>
                    <a:pt x="1462" y="1178"/>
                  </a:cubicBezTo>
                  <a:lnTo>
                    <a:pt x="1462" y="1170"/>
                  </a:lnTo>
                  <a:cubicBezTo>
                    <a:pt x="1454" y="1162"/>
                    <a:pt x="1454" y="1154"/>
                    <a:pt x="1454" y="1154"/>
                  </a:cubicBezTo>
                  <a:cubicBezTo>
                    <a:pt x="1454" y="1147"/>
                    <a:pt x="1454" y="1139"/>
                    <a:pt x="1462" y="1131"/>
                  </a:cubicBezTo>
                  <a:cubicBezTo>
                    <a:pt x="1470" y="1123"/>
                    <a:pt x="1470" y="1123"/>
                    <a:pt x="1462" y="1107"/>
                  </a:cubicBezTo>
                  <a:cubicBezTo>
                    <a:pt x="1462" y="1099"/>
                    <a:pt x="1462" y="1099"/>
                    <a:pt x="1462" y="1091"/>
                  </a:cubicBezTo>
                  <a:cubicBezTo>
                    <a:pt x="1454" y="1052"/>
                    <a:pt x="1525" y="1028"/>
                    <a:pt x="1533" y="1028"/>
                  </a:cubicBezTo>
                  <a:cubicBezTo>
                    <a:pt x="1565" y="1020"/>
                    <a:pt x="1565" y="1004"/>
                    <a:pt x="1565" y="981"/>
                  </a:cubicBezTo>
                  <a:cubicBezTo>
                    <a:pt x="1565" y="949"/>
                    <a:pt x="1565" y="917"/>
                    <a:pt x="1589" y="909"/>
                  </a:cubicBezTo>
                  <a:cubicBezTo>
                    <a:pt x="1604" y="894"/>
                    <a:pt x="1604" y="854"/>
                    <a:pt x="1612" y="822"/>
                  </a:cubicBezTo>
                  <a:cubicBezTo>
                    <a:pt x="1612" y="815"/>
                    <a:pt x="1612" y="807"/>
                    <a:pt x="1612" y="807"/>
                  </a:cubicBezTo>
                  <a:cubicBezTo>
                    <a:pt x="1612" y="775"/>
                    <a:pt x="1636" y="767"/>
                    <a:pt x="1652" y="767"/>
                  </a:cubicBezTo>
                  <a:cubicBezTo>
                    <a:pt x="1652" y="767"/>
                    <a:pt x="1652" y="767"/>
                    <a:pt x="1660" y="767"/>
                  </a:cubicBezTo>
                  <a:cubicBezTo>
                    <a:pt x="1660" y="767"/>
                    <a:pt x="1660" y="767"/>
                    <a:pt x="1668" y="767"/>
                  </a:cubicBezTo>
                  <a:cubicBezTo>
                    <a:pt x="1676" y="767"/>
                    <a:pt x="1676" y="767"/>
                    <a:pt x="1676" y="743"/>
                  </a:cubicBezTo>
                  <a:cubicBezTo>
                    <a:pt x="1676" y="704"/>
                    <a:pt x="1692" y="696"/>
                    <a:pt x="1699" y="696"/>
                  </a:cubicBezTo>
                  <a:cubicBezTo>
                    <a:pt x="1699" y="688"/>
                    <a:pt x="1707" y="664"/>
                    <a:pt x="1731" y="648"/>
                  </a:cubicBezTo>
                  <a:cubicBezTo>
                    <a:pt x="1739" y="641"/>
                    <a:pt x="1747" y="641"/>
                    <a:pt x="1755" y="633"/>
                  </a:cubicBezTo>
                  <a:cubicBezTo>
                    <a:pt x="1770" y="633"/>
                    <a:pt x="1778" y="625"/>
                    <a:pt x="1770" y="593"/>
                  </a:cubicBezTo>
                  <a:cubicBezTo>
                    <a:pt x="1770" y="569"/>
                    <a:pt x="1755" y="562"/>
                    <a:pt x="1739" y="554"/>
                  </a:cubicBezTo>
                  <a:cubicBezTo>
                    <a:pt x="1731" y="554"/>
                    <a:pt x="1723" y="546"/>
                    <a:pt x="1723" y="538"/>
                  </a:cubicBezTo>
                  <a:cubicBezTo>
                    <a:pt x="1723" y="530"/>
                    <a:pt x="1723" y="530"/>
                    <a:pt x="1723" y="522"/>
                  </a:cubicBezTo>
                  <a:cubicBezTo>
                    <a:pt x="1715" y="506"/>
                    <a:pt x="1715" y="490"/>
                    <a:pt x="1747" y="482"/>
                  </a:cubicBezTo>
                  <a:cubicBezTo>
                    <a:pt x="1770" y="467"/>
                    <a:pt x="1770" y="459"/>
                    <a:pt x="1770" y="435"/>
                  </a:cubicBezTo>
                  <a:lnTo>
                    <a:pt x="1770" y="427"/>
                  </a:lnTo>
                  <a:cubicBezTo>
                    <a:pt x="1778" y="411"/>
                    <a:pt x="1778" y="411"/>
                    <a:pt x="1786" y="411"/>
                  </a:cubicBezTo>
                  <a:lnTo>
                    <a:pt x="1794" y="404"/>
                  </a:lnTo>
                  <a:cubicBezTo>
                    <a:pt x="1802" y="395"/>
                    <a:pt x="1802" y="388"/>
                    <a:pt x="1794" y="380"/>
                  </a:cubicBezTo>
                  <a:cubicBezTo>
                    <a:pt x="1794" y="372"/>
                    <a:pt x="1794" y="364"/>
                    <a:pt x="1794" y="356"/>
                  </a:cubicBezTo>
                  <a:cubicBezTo>
                    <a:pt x="1802" y="348"/>
                    <a:pt x="1802" y="348"/>
                    <a:pt x="1810" y="348"/>
                  </a:cubicBezTo>
                  <a:cubicBezTo>
                    <a:pt x="1834" y="340"/>
                    <a:pt x="1865" y="269"/>
                    <a:pt x="1865" y="237"/>
                  </a:cubicBezTo>
                  <a:cubicBezTo>
                    <a:pt x="1818" y="245"/>
                    <a:pt x="1715" y="253"/>
                    <a:pt x="1676" y="253"/>
                  </a:cubicBezTo>
                  <a:cubicBezTo>
                    <a:pt x="1652" y="261"/>
                    <a:pt x="1636" y="253"/>
                    <a:pt x="1628" y="245"/>
                  </a:cubicBezTo>
                  <a:cubicBezTo>
                    <a:pt x="1628" y="237"/>
                    <a:pt x="1628" y="222"/>
                    <a:pt x="1644" y="206"/>
                  </a:cubicBezTo>
                  <a:cubicBezTo>
                    <a:pt x="1644" y="198"/>
                    <a:pt x="1652" y="190"/>
                    <a:pt x="1660" y="182"/>
                  </a:cubicBezTo>
                  <a:cubicBezTo>
                    <a:pt x="1676" y="158"/>
                    <a:pt x="1699" y="142"/>
                    <a:pt x="1715" y="87"/>
                  </a:cubicBezTo>
                  <a:cubicBezTo>
                    <a:pt x="1715" y="71"/>
                    <a:pt x="1715" y="56"/>
                    <a:pt x="1707" y="48"/>
                  </a:cubicBezTo>
                  <a:cubicBezTo>
                    <a:pt x="1692" y="16"/>
                    <a:pt x="1652" y="8"/>
                    <a:pt x="1644" y="8"/>
                  </a:cubicBezTo>
                  <a:cubicBezTo>
                    <a:pt x="1391" y="48"/>
                    <a:pt x="245" y="87"/>
                    <a:pt x="7" y="95"/>
                  </a:cubicBezTo>
                  <a:cubicBezTo>
                    <a:pt x="23" y="237"/>
                    <a:pt x="47" y="380"/>
                    <a:pt x="87" y="522"/>
                  </a:cubicBezTo>
                  <a:lnTo>
                    <a:pt x="87" y="522"/>
                  </a:lnTo>
                  <a:cubicBezTo>
                    <a:pt x="87" y="1407"/>
                    <a:pt x="87" y="1407"/>
                    <a:pt x="87" y="1407"/>
                  </a:cubicBezTo>
                  <a:lnTo>
                    <a:pt x="94" y="1407"/>
                  </a:lnTo>
                  <a:cubicBezTo>
                    <a:pt x="110" y="1407"/>
                    <a:pt x="118" y="1423"/>
                    <a:pt x="118" y="1439"/>
                  </a:cubicBezTo>
                  <a:cubicBezTo>
                    <a:pt x="126" y="1447"/>
                    <a:pt x="126" y="1463"/>
                    <a:pt x="134" y="1471"/>
                  </a:cubicBezTo>
                  <a:cubicBezTo>
                    <a:pt x="142" y="1471"/>
                    <a:pt x="142" y="1471"/>
                    <a:pt x="142" y="1471"/>
                  </a:cubicBezTo>
                  <a:cubicBezTo>
                    <a:pt x="142" y="1471"/>
                    <a:pt x="150" y="1463"/>
                    <a:pt x="150" y="1455"/>
                  </a:cubicBezTo>
                  <a:cubicBezTo>
                    <a:pt x="150" y="1447"/>
                    <a:pt x="158" y="1439"/>
                    <a:pt x="166" y="1439"/>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68" name="Freeform 514"/>
            <p:cNvSpPr>
              <a:spLocks noChangeArrowheads="1"/>
            </p:cNvSpPr>
            <p:nvPr/>
          </p:nvSpPr>
          <p:spPr bwMode="auto">
            <a:xfrm>
              <a:off x="17566663" y="6590466"/>
              <a:ext cx="1331281" cy="1155014"/>
            </a:xfrm>
            <a:custGeom>
              <a:avLst/>
              <a:gdLst>
                <a:gd name="T0" fmla="*/ 2498 w 2531"/>
                <a:gd name="T1" fmla="*/ 1674 h 2197"/>
                <a:gd name="T2" fmla="*/ 2498 w 2531"/>
                <a:gd name="T3" fmla="*/ 1674 h 2197"/>
                <a:gd name="T4" fmla="*/ 2474 w 2531"/>
                <a:gd name="T5" fmla="*/ 1674 h 2197"/>
                <a:gd name="T6" fmla="*/ 2403 w 2531"/>
                <a:gd name="T7" fmla="*/ 1643 h 2197"/>
                <a:gd name="T8" fmla="*/ 2348 w 2531"/>
                <a:gd name="T9" fmla="*/ 1540 h 2197"/>
                <a:gd name="T10" fmla="*/ 2372 w 2531"/>
                <a:gd name="T11" fmla="*/ 1485 h 2197"/>
                <a:gd name="T12" fmla="*/ 2324 w 2531"/>
                <a:gd name="T13" fmla="*/ 1374 h 2197"/>
                <a:gd name="T14" fmla="*/ 2261 w 2531"/>
                <a:gd name="T15" fmla="*/ 1335 h 2197"/>
                <a:gd name="T16" fmla="*/ 2166 w 2531"/>
                <a:gd name="T17" fmla="*/ 1271 h 2197"/>
                <a:gd name="T18" fmla="*/ 1984 w 2531"/>
                <a:gd name="T19" fmla="*/ 1035 h 2197"/>
                <a:gd name="T20" fmla="*/ 2048 w 2531"/>
                <a:gd name="T21" fmla="*/ 806 h 2197"/>
                <a:gd name="T22" fmla="*/ 1984 w 2531"/>
                <a:gd name="T23" fmla="*/ 782 h 2197"/>
                <a:gd name="T24" fmla="*/ 1953 w 2531"/>
                <a:gd name="T25" fmla="*/ 782 h 2197"/>
                <a:gd name="T26" fmla="*/ 1905 w 2531"/>
                <a:gd name="T27" fmla="*/ 774 h 2197"/>
                <a:gd name="T28" fmla="*/ 1850 w 2531"/>
                <a:gd name="T29" fmla="*/ 766 h 2197"/>
                <a:gd name="T30" fmla="*/ 1810 w 2531"/>
                <a:gd name="T31" fmla="*/ 632 h 2197"/>
                <a:gd name="T32" fmla="*/ 1684 w 2531"/>
                <a:gd name="T33" fmla="*/ 537 h 2197"/>
                <a:gd name="T34" fmla="*/ 1534 w 2531"/>
                <a:gd name="T35" fmla="*/ 339 h 2197"/>
                <a:gd name="T36" fmla="*/ 1541 w 2531"/>
                <a:gd name="T37" fmla="*/ 134 h 2197"/>
                <a:gd name="T38" fmla="*/ 1447 w 2531"/>
                <a:gd name="T39" fmla="*/ 31 h 2197"/>
                <a:gd name="T40" fmla="*/ 1415 w 2531"/>
                <a:gd name="T41" fmla="*/ 15 h 2197"/>
                <a:gd name="T42" fmla="*/ 0 w 2531"/>
                <a:gd name="T43" fmla="*/ 79 h 2197"/>
                <a:gd name="T44" fmla="*/ 8 w 2531"/>
                <a:gd name="T45" fmla="*/ 110 h 2197"/>
                <a:gd name="T46" fmla="*/ 16 w 2531"/>
                <a:gd name="T47" fmla="*/ 150 h 2197"/>
                <a:gd name="T48" fmla="*/ 95 w 2531"/>
                <a:gd name="T49" fmla="*/ 229 h 2197"/>
                <a:gd name="T50" fmla="*/ 103 w 2531"/>
                <a:gd name="T51" fmla="*/ 308 h 2197"/>
                <a:gd name="T52" fmla="*/ 150 w 2531"/>
                <a:gd name="T53" fmla="*/ 339 h 2197"/>
                <a:gd name="T54" fmla="*/ 229 w 2531"/>
                <a:gd name="T55" fmla="*/ 426 h 2197"/>
                <a:gd name="T56" fmla="*/ 253 w 2531"/>
                <a:gd name="T57" fmla="*/ 403 h 2197"/>
                <a:gd name="T58" fmla="*/ 293 w 2531"/>
                <a:gd name="T59" fmla="*/ 411 h 2197"/>
                <a:gd name="T60" fmla="*/ 324 w 2531"/>
                <a:gd name="T61" fmla="*/ 458 h 2197"/>
                <a:gd name="T62" fmla="*/ 300 w 2531"/>
                <a:gd name="T63" fmla="*/ 490 h 2197"/>
                <a:gd name="T64" fmla="*/ 229 w 2531"/>
                <a:gd name="T65" fmla="*/ 553 h 2197"/>
                <a:gd name="T66" fmla="*/ 293 w 2531"/>
                <a:gd name="T67" fmla="*/ 608 h 2197"/>
                <a:gd name="T68" fmla="*/ 324 w 2531"/>
                <a:gd name="T69" fmla="*/ 664 h 2197"/>
                <a:gd name="T70" fmla="*/ 380 w 2531"/>
                <a:gd name="T71" fmla="*/ 727 h 2197"/>
                <a:gd name="T72" fmla="*/ 427 w 2531"/>
                <a:gd name="T73" fmla="*/ 837 h 2197"/>
                <a:gd name="T74" fmla="*/ 427 w 2531"/>
                <a:gd name="T75" fmla="*/ 1777 h 2197"/>
                <a:gd name="T76" fmla="*/ 451 w 2531"/>
                <a:gd name="T77" fmla="*/ 2022 h 2197"/>
                <a:gd name="T78" fmla="*/ 2095 w 2531"/>
                <a:gd name="T79" fmla="*/ 1943 h 2197"/>
                <a:gd name="T80" fmla="*/ 2166 w 2531"/>
                <a:gd name="T81" fmla="*/ 2022 h 2197"/>
                <a:gd name="T82" fmla="*/ 2095 w 2531"/>
                <a:gd name="T83" fmla="*/ 2141 h 2197"/>
                <a:gd name="T84" fmla="*/ 2127 w 2531"/>
                <a:gd name="T85" fmla="*/ 2188 h 2197"/>
                <a:gd name="T86" fmla="*/ 2324 w 2531"/>
                <a:gd name="T87" fmla="*/ 2172 h 2197"/>
                <a:gd name="T88" fmla="*/ 2316 w 2531"/>
                <a:gd name="T89" fmla="*/ 2157 h 2197"/>
                <a:gd name="T90" fmla="*/ 2316 w 2531"/>
                <a:gd name="T91" fmla="*/ 2109 h 2197"/>
                <a:gd name="T92" fmla="*/ 2332 w 2531"/>
                <a:gd name="T93" fmla="*/ 2030 h 2197"/>
                <a:gd name="T94" fmla="*/ 2364 w 2531"/>
                <a:gd name="T95" fmla="*/ 1967 h 2197"/>
                <a:gd name="T96" fmla="*/ 2356 w 2531"/>
                <a:gd name="T97" fmla="*/ 1896 h 2197"/>
                <a:gd name="T98" fmla="*/ 2411 w 2531"/>
                <a:gd name="T99" fmla="*/ 1888 h 2197"/>
                <a:gd name="T100" fmla="*/ 2451 w 2531"/>
                <a:gd name="T101" fmla="*/ 1864 h 2197"/>
                <a:gd name="T102" fmla="*/ 2474 w 2531"/>
                <a:gd name="T103" fmla="*/ 1840 h 2197"/>
                <a:gd name="T104" fmla="*/ 2490 w 2531"/>
                <a:gd name="T105" fmla="*/ 1769 h 2197"/>
                <a:gd name="T106" fmla="*/ 2498 w 2531"/>
                <a:gd name="T107" fmla="*/ 1674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1" h="2197">
                  <a:moveTo>
                    <a:pt x="2498" y="1674"/>
                  </a:moveTo>
                  <a:lnTo>
                    <a:pt x="2498" y="1674"/>
                  </a:lnTo>
                  <a:cubicBezTo>
                    <a:pt x="2490" y="1666"/>
                    <a:pt x="2482" y="1674"/>
                    <a:pt x="2474" y="1674"/>
                  </a:cubicBezTo>
                  <a:cubicBezTo>
                    <a:pt x="2451" y="1674"/>
                    <a:pt x="2419" y="1674"/>
                    <a:pt x="2403" y="1643"/>
                  </a:cubicBezTo>
                  <a:cubicBezTo>
                    <a:pt x="2380" y="1595"/>
                    <a:pt x="2324" y="1564"/>
                    <a:pt x="2348" y="1540"/>
                  </a:cubicBezTo>
                  <a:cubicBezTo>
                    <a:pt x="2364" y="1516"/>
                    <a:pt x="2395" y="1532"/>
                    <a:pt x="2372" y="1485"/>
                  </a:cubicBezTo>
                  <a:cubicBezTo>
                    <a:pt x="2356" y="1445"/>
                    <a:pt x="2324" y="1406"/>
                    <a:pt x="2324" y="1374"/>
                  </a:cubicBezTo>
                  <a:cubicBezTo>
                    <a:pt x="2324" y="1350"/>
                    <a:pt x="2285" y="1366"/>
                    <a:pt x="2261" y="1335"/>
                  </a:cubicBezTo>
                  <a:cubicBezTo>
                    <a:pt x="2237" y="1303"/>
                    <a:pt x="2182" y="1303"/>
                    <a:pt x="2166" y="1271"/>
                  </a:cubicBezTo>
                  <a:cubicBezTo>
                    <a:pt x="2150" y="1240"/>
                    <a:pt x="1929" y="1129"/>
                    <a:pt x="1984" y="1035"/>
                  </a:cubicBezTo>
                  <a:cubicBezTo>
                    <a:pt x="2048" y="940"/>
                    <a:pt x="2079" y="837"/>
                    <a:pt x="2048" y="806"/>
                  </a:cubicBezTo>
                  <a:cubicBezTo>
                    <a:pt x="2008" y="782"/>
                    <a:pt x="1984" y="766"/>
                    <a:pt x="1984" y="782"/>
                  </a:cubicBezTo>
                  <a:cubicBezTo>
                    <a:pt x="1984" y="798"/>
                    <a:pt x="1961" y="798"/>
                    <a:pt x="1953" y="782"/>
                  </a:cubicBezTo>
                  <a:cubicBezTo>
                    <a:pt x="1945" y="774"/>
                    <a:pt x="1929" y="766"/>
                    <a:pt x="1905" y="774"/>
                  </a:cubicBezTo>
                  <a:cubicBezTo>
                    <a:pt x="1881" y="790"/>
                    <a:pt x="1874" y="814"/>
                    <a:pt x="1850" y="766"/>
                  </a:cubicBezTo>
                  <a:cubicBezTo>
                    <a:pt x="1834" y="719"/>
                    <a:pt x="1834" y="640"/>
                    <a:pt x="1810" y="632"/>
                  </a:cubicBezTo>
                  <a:cubicBezTo>
                    <a:pt x="1787" y="624"/>
                    <a:pt x="1692" y="577"/>
                    <a:pt x="1684" y="537"/>
                  </a:cubicBezTo>
                  <a:cubicBezTo>
                    <a:pt x="1684" y="490"/>
                    <a:pt x="1541" y="395"/>
                    <a:pt x="1534" y="339"/>
                  </a:cubicBezTo>
                  <a:cubicBezTo>
                    <a:pt x="1526" y="284"/>
                    <a:pt x="1526" y="158"/>
                    <a:pt x="1541" y="134"/>
                  </a:cubicBezTo>
                  <a:cubicBezTo>
                    <a:pt x="1510" y="94"/>
                    <a:pt x="1455" y="47"/>
                    <a:pt x="1447" y="31"/>
                  </a:cubicBezTo>
                  <a:cubicBezTo>
                    <a:pt x="1423" y="0"/>
                    <a:pt x="1415" y="15"/>
                    <a:pt x="1415" y="15"/>
                  </a:cubicBezTo>
                  <a:cubicBezTo>
                    <a:pt x="1091" y="63"/>
                    <a:pt x="119" y="79"/>
                    <a:pt x="0" y="79"/>
                  </a:cubicBezTo>
                  <a:cubicBezTo>
                    <a:pt x="0" y="94"/>
                    <a:pt x="0" y="102"/>
                    <a:pt x="8" y="110"/>
                  </a:cubicBezTo>
                  <a:cubicBezTo>
                    <a:pt x="32" y="142"/>
                    <a:pt x="8" y="110"/>
                    <a:pt x="16" y="150"/>
                  </a:cubicBezTo>
                  <a:cubicBezTo>
                    <a:pt x="24" y="181"/>
                    <a:pt x="55" y="197"/>
                    <a:pt x="95" y="229"/>
                  </a:cubicBezTo>
                  <a:cubicBezTo>
                    <a:pt x="127" y="260"/>
                    <a:pt x="103" y="276"/>
                    <a:pt x="103" y="308"/>
                  </a:cubicBezTo>
                  <a:cubicBezTo>
                    <a:pt x="103" y="339"/>
                    <a:pt x="134" y="331"/>
                    <a:pt x="150" y="339"/>
                  </a:cubicBezTo>
                  <a:cubicBezTo>
                    <a:pt x="158" y="355"/>
                    <a:pt x="214" y="403"/>
                    <a:pt x="229" y="426"/>
                  </a:cubicBezTo>
                  <a:cubicBezTo>
                    <a:pt x="253" y="442"/>
                    <a:pt x="253" y="426"/>
                    <a:pt x="253" y="403"/>
                  </a:cubicBezTo>
                  <a:cubicBezTo>
                    <a:pt x="253" y="379"/>
                    <a:pt x="293" y="387"/>
                    <a:pt x="293" y="411"/>
                  </a:cubicBezTo>
                  <a:cubicBezTo>
                    <a:pt x="293" y="434"/>
                    <a:pt x="316" y="434"/>
                    <a:pt x="324" y="458"/>
                  </a:cubicBezTo>
                  <a:cubicBezTo>
                    <a:pt x="340" y="482"/>
                    <a:pt x="324" y="482"/>
                    <a:pt x="300" y="490"/>
                  </a:cubicBezTo>
                  <a:cubicBezTo>
                    <a:pt x="277" y="497"/>
                    <a:pt x="261" y="521"/>
                    <a:pt x="229" y="553"/>
                  </a:cubicBezTo>
                  <a:cubicBezTo>
                    <a:pt x="205" y="577"/>
                    <a:pt x="253" y="584"/>
                    <a:pt x="293" y="608"/>
                  </a:cubicBezTo>
                  <a:cubicBezTo>
                    <a:pt x="324" y="632"/>
                    <a:pt x="324" y="632"/>
                    <a:pt x="324" y="664"/>
                  </a:cubicBezTo>
                  <a:cubicBezTo>
                    <a:pt x="324" y="695"/>
                    <a:pt x="356" y="703"/>
                    <a:pt x="380" y="727"/>
                  </a:cubicBezTo>
                  <a:cubicBezTo>
                    <a:pt x="395" y="750"/>
                    <a:pt x="435" y="711"/>
                    <a:pt x="427" y="837"/>
                  </a:cubicBezTo>
                  <a:cubicBezTo>
                    <a:pt x="419" y="964"/>
                    <a:pt x="427" y="1777"/>
                    <a:pt x="427" y="1777"/>
                  </a:cubicBezTo>
                  <a:cubicBezTo>
                    <a:pt x="427" y="1777"/>
                    <a:pt x="435" y="1872"/>
                    <a:pt x="451" y="2022"/>
                  </a:cubicBezTo>
                  <a:cubicBezTo>
                    <a:pt x="664" y="2014"/>
                    <a:pt x="1834" y="1975"/>
                    <a:pt x="2095" y="1943"/>
                  </a:cubicBezTo>
                  <a:cubicBezTo>
                    <a:pt x="2095" y="1943"/>
                    <a:pt x="2190" y="1959"/>
                    <a:pt x="2166" y="2022"/>
                  </a:cubicBezTo>
                  <a:cubicBezTo>
                    <a:pt x="2150" y="2093"/>
                    <a:pt x="2119" y="2109"/>
                    <a:pt x="2095" y="2141"/>
                  </a:cubicBezTo>
                  <a:cubicBezTo>
                    <a:pt x="2079" y="2172"/>
                    <a:pt x="2079" y="2196"/>
                    <a:pt x="2127" y="2188"/>
                  </a:cubicBezTo>
                  <a:cubicBezTo>
                    <a:pt x="2158" y="2180"/>
                    <a:pt x="2261" y="2172"/>
                    <a:pt x="2324" y="2172"/>
                  </a:cubicBezTo>
                  <a:cubicBezTo>
                    <a:pt x="2324" y="2164"/>
                    <a:pt x="2324" y="2164"/>
                    <a:pt x="2316" y="2157"/>
                  </a:cubicBezTo>
                  <a:cubicBezTo>
                    <a:pt x="2308" y="2133"/>
                    <a:pt x="2293" y="2125"/>
                    <a:pt x="2316" y="2109"/>
                  </a:cubicBezTo>
                  <a:cubicBezTo>
                    <a:pt x="2332" y="2093"/>
                    <a:pt x="2308" y="2046"/>
                    <a:pt x="2332" y="2030"/>
                  </a:cubicBezTo>
                  <a:cubicBezTo>
                    <a:pt x="2364" y="2006"/>
                    <a:pt x="2348" y="1991"/>
                    <a:pt x="2364" y="1967"/>
                  </a:cubicBezTo>
                  <a:cubicBezTo>
                    <a:pt x="2372" y="1951"/>
                    <a:pt x="2316" y="1888"/>
                    <a:pt x="2356" y="1896"/>
                  </a:cubicBezTo>
                  <a:cubicBezTo>
                    <a:pt x="2395" y="1904"/>
                    <a:pt x="2411" y="1904"/>
                    <a:pt x="2411" y="1888"/>
                  </a:cubicBezTo>
                  <a:cubicBezTo>
                    <a:pt x="2411" y="1880"/>
                    <a:pt x="2435" y="1864"/>
                    <a:pt x="2451" y="1864"/>
                  </a:cubicBezTo>
                  <a:cubicBezTo>
                    <a:pt x="2459" y="1872"/>
                    <a:pt x="2459" y="1888"/>
                    <a:pt x="2474" y="1840"/>
                  </a:cubicBezTo>
                  <a:cubicBezTo>
                    <a:pt x="2490" y="1793"/>
                    <a:pt x="2459" y="1769"/>
                    <a:pt x="2490" y="1769"/>
                  </a:cubicBezTo>
                  <a:cubicBezTo>
                    <a:pt x="2530" y="1769"/>
                    <a:pt x="2506" y="1682"/>
                    <a:pt x="2498" y="167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40" name="Freeform 586"/>
            <p:cNvSpPr>
              <a:spLocks noChangeArrowheads="1"/>
            </p:cNvSpPr>
            <p:nvPr/>
          </p:nvSpPr>
          <p:spPr bwMode="auto">
            <a:xfrm>
              <a:off x="18696166" y="7392946"/>
              <a:ext cx="1655984" cy="582146"/>
            </a:xfrm>
            <a:custGeom>
              <a:avLst/>
              <a:gdLst>
                <a:gd name="T0" fmla="*/ 2340 w 3148"/>
                <a:gd name="T1" fmla="*/ 751 h 1108"/>
                <a:gd name="T2" fmla="*/ 2340 w 3148"/>
                <a:gd name="T3" fmla="*/ 751 h 1108"/>
                <a:gd name="T4" fmla="*/ 2340 w 3148"/>
                <a:gd name="T5" fmla="*/ 664 h 1108"/>
                <a:gd name="T6" fmla="*/ 2419 w 3148"/>
                <a:gd name="T7" fmla="*/ 617 h 1108"/>
                <a:gd name="T8" fmla="*/ 2530 w 3148"/>
                <a:gd name="T9" fmla="*/ 593 h 1108"/>
                <a:gd name="T10" fmla="*/ 2680 w 3148"/>
                <a:gd name="T11" fmla="*/ 459 h 1108"/>
                <a:gd name="T12" fmla="*/ 2720 w 3148"/>
                <a:gd name="T13" fmla="*/ 395 h 1108"/>
                <a:gd name="T14" fmla="*/ 2791 w 3148"/>
                <a:gd name="T15" fmla="*/ 356 h 1108"/>
                <a:gd name="T16" fmla="*/ 2807 w 3148"/>
                <a:gd name="T17" fmla="*/ 309 h 1108"/>
                <a:gd name="T18" fmla="*/ 2862 w 3148"/>
                <a:gd name="T19" fmla="*/ 348 h 1108"/>
                <a:gd name="T20" fmla="*/ 2917 w 3148"/>
                <a:gd name="T21" fmla="*/ 245 h 1108"/>
                <a:gd name="T22" fmla="*/ 3004 w 3148"/>
                <a:gd name="T23" fmla="*/ 261 h 1108"/>
                <a:gd name="T24" fmla="*/ 3076 w 3148"/>
                <a:gd name="T25" fmla="*/ 174 h 1108"/>
                <a:gd name="T26" fmla="*/ 3131 w 3148"/>
                <a:gd name="T27" fmla="*/ 111 h 1108"/>
                <a:gd name="T28" fmla="*/ 3139 w 3148"/>
                <a:gd name="T29" fmla="*/ 0 h 1108"/>
                <a:gd name="T30" fmla="*/ 2981 w 3148"/>
                <a:gd name="T31" fmla="*/ 24 h 1108"/>
                <a:gd name="T32" fmla="*/ 941 w 3148"/>
                <a:gd name="T33" fmla="*/ 253 h 1108"/>
                <a:gd name="T34" fmla="*/ 894 w 3148"/>
                <a:gd name="T35" fmla="*/ 285 h 1108"/>
                <a:gd name="T36" fmla="*/ 838 w 3148"/>
                <a:gd name="T37" fmla="*/ 261 h 1108"/>
                <a:gd name="T38" fmla="*/ 759 w 3148"/>
                <a:gd name="T39" fmla="*/ 269 h 1108"/>
                <a:gd name="T40" fmla="*/ 759 w 3148"/>
                <a:gd name="T41" fmla="*/ 356 h 1108"/>
                <a:gd name="T42" fmla="*/ 261 w 3148"/>
                <a:gd name="T43" fmla="*/ 372 h 1108"/>
                <a:gd name="T44" fmla="*/ 206 w 3148"/>
                <a:gd name="T45" fmla="*/ 372 h 1108"/>
                <a:gd name="T46" fmla="*/ 214 w 3148"/>
                <a:gd name="T47" fmla="*/ 443 h 1108"/>
                <a:gd name="T48" fmla="*/ 182 w 3148"/>
                <a:gd name="T49" fmla="*/ 506 h 1108"/>
                <a:gd name="T50" fmla="*/ 166 w 3148"/>
                <a:gd name="T51" fmla="*/ 585 h 1108"/>
                <a:gd name="T52" fmla="*/ 166 w 3148"/>
                <a:gd name="T53" fmla="*/ 633 h 1108"/>
                <a:gd name="T54" fmla="*/ 111 w 3148"/>
                <a:gd name="T55" fmla="*/ 759 h 1108"/>
                <a:gd name="T56" fmla="*/ 103 w 3148"/>
                <a:gd name="T57" fmla="*/ 815 h 1108"/>
                <a:gd name="T58" fmla="*/ 79 w 3148"/>
                <a:gd name="T59" fmla="*/ 838 h 1108"/>
                <a:gd name="T60" fmla="*/ 48 w 3148"/>
                <a:gd name="T61" fmla="*/ 893 h 1108"/>
                <a:gd name="T62" fmla="*/ 24 w 3148"/>
                <a:gd name="T63" fmla="*/ 949 h 1108"/>
                <a:gd name="T64" fmla="*/ 79 w 3148"/>
                <a:gd name="T65" fmla="*/ 1004 h 1108"/>
                <a:gd name="T66" fmla="*/ 40 w 3148"/>
                <a:gd name="T67" fmla="*/ 1059 h 1108"/>
                <a:gd name="T68" fmla="*/ 0 w 3148"/>
                <a:gd name="T69" fmla="*/ 1107 h 1108"/>
                <a:gd name="T70" fmla="*/ 2246 w 3148"/>
                <a:gd name="T71" fmla="*/ 893 h 1108"/>
                <a:gd name="T72" fmla="*/ 2246 w 3148"/>
                <a:gd name="T73" fmla="*/ 783 h 1108"/>
                <a:gd name="T74" fmla="*/ 2340 w 3148"/>
                <a:gd name="T75" fmla="*/ 75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8" h="1108">
                  <a:moveTo>
                    <a:pt x="2340" y="751"/>
                  </a:moveTo>
                  <a:lnTo>
                    <a:pt x="2340" y="751"/>
                  </a:lnTo>
                  <a:cubicBezTo>
                    <a:pt x="2356" y="728"/>
                    <a:pt x="2348" y="696"/>
                    <a:pt x="2340" y="664"/>
                  </a:cubicBezTo>
                  <a:cubicBezTo>
                    <a:pt x="2333" y="633"/>
                    <a:pt x="2356" y="656"/>
                    <a:pt x="2419" y="617"/>
                  </a:cubicBezTo>
                  <a:cubicBezTo>
                    <a:pt x="2475" y="569"/>
                    <a:pt x="2499" y="625"/>
                    <a:pt x="2530" y="593"/>
                  </a:cubicBezTo>
                  <a:cubicBezTo>
                    <a:pt x="2562" y="562"/>
                    <a:pt x="2641" y="467"/>
                    <a:pt x="2680" y="459"/>
                  </a:cubicBezTo>
                  <a:cubicBezTo>
                    <a:pt x="2720" y="459"/>
                    <a:pt x="2720" y="411"/>
                    <a:pt x="2720" y="395"/>
                  </a:cubicBezTo>
                  <a:cubicBezTo>
                    <a:pt x="2720" y="372"/>
                    <a:pt x="2775" y="380"/>
                    <a:pt x="2791" y="356"/>
                  </a:cubicBezTo>
                  <a:cubicBezTo>
                    <a:pt x="2807" y="332"/>
                    <a:pt x="2783" y="309"/>
                    <a:pt x="2807" y="309"/>
                  </a:cubicBezTo>
                  <a:cubicBezTo>
                    <a:pt x="2830" y="309"/>
                    <a:pt x="2815" y="356"/>
                    <a:pt x="2862" y="348"/>
                  </a:cubicBezTo>
                  <a:cubicBezTo>
                    <a:pt x="2910" y="340"/>
                    <a:pt x="2878" y="285"/>
                    <a:pt x="2917" y="245"/>
                  </a:cubicBezTo>
                  <a:cubicBezTo>
                    <a:pt x="2965" y="206"/>
                    <a:pt x="3004" y="245"/>
                    <a:pt x="3004" y="261"/>
                  </a:cubicBezTo>
                  <a:cubicBezTo>
                    <a:pt x="3012" y="285"/>
                    <a:pt x="3060" y="222"/>
                    <a:pt x="3076" y="174"/>
                  </a:cubicBezTo>
                  <a:cubicBezTo>
                    <a:pt x="3091" y="127"/>
                    <a:pt x="3107" y="150"/>
                    <a:pt x="3131" y="111"/>
                  </a:cubicBezTo>
                  <a:cubicBezTo>
                    <a:pt x="3147" y="79"/>
                    <a:pt x="3139" y="32"/>
                    <a:pt x="3139" y="0"/>
                  </a:cubicBezTo>
                  <a:cubicBezTo>
                    <a:pt x="3099" y="0"/>
                    <a:pt x="3036" y="8"/>
                    <a:pt x="2981" y="24"/>
                  </a:cubicBezTo>
                  <a:cubicBezTo>
                    <a:pt x="2910" y="32"/>
                    <a:pt x="1637" y="222"/>
                    <a:pt x="941" y="253"/>
                  </a:cubicBezTo>
                  <a:cubicBezTo>
                    <a:pt x="941" y="253"/>
                    <a:pt x="901" y="261"/>
                    <a:pt x="894" y="285"/>
                  </a:cubicBezTo>
                  <a:cubicBezTo>
                    <a:pt x="886" y="301"/>
                    <a:pt x="862" y="277"/>
                    <a:pt x="838" y="261"/>
                  </a:cubicBezTo>
                  <a:cubicBezTo>
                    <a:pt x="823" y="253"/>
                    <a:pt x="759" y="245"/>
                    <a:pt x="759" y="269"/>
                  </a:cubicBezTo>
                  <a:cubicBezTo>
                    <a:pt x="759" y="293"/>
                    <a:pt x="791" y="348"/>
                    <a:pt x="759" y="356"/>
                  </a:cubicBezTo>
                  <a:cubicBezTo>
                    <a:pt x="728" y="356"/>
                    <a:pt x="356" y="388"/>
                    <a:pt x="261" y="372"/>
                  </a:cubicBezTo>
                  <a:cubicBezTo>
                    <a:pt x="253" y="380"/>
                    <a:pt x="237" y="380"/>
                    <a:pt x="206" y="372"/>
                  </a:cubicBezTo>
                  <a:cubicBezTo>
                    <a:pt x="166" y="364"/>
                    <a:pt x="222" y="427"/>
                    <a:pt x="214" y="443"/>
                  </a:cubicBezTo>
                  <a:cubicBezTo>
                    <a:pt x="198" y="467"/>
                    <a:pt x="214" y="482"/>
                    <a:pt x="182" y="506"/>
                  </a:cubicBezTo>
                  <a:cubicBezTo>
                    <a:pt x="158" y="522"/>
                    <a:pt x="182" y="569"/>
                    <a:pt x="166" y="585"/>
                  </a:cubicBezTo>
                  <a:cubicBezTo>
                    <a:pt x="143" y="601"/>
                    <a:pt x="158" y="609"/>
                    <a:pt x="166" y="633"/>
                  </a:cubicBezTo>
                  <a:cubicBezTo>
                    <a:pt x="174" y="664"/>
                    <a:pt x="143" y="751"/>
                    <a:pt x="111" y="759"/>
                  </a:cubicBezTo>
                  <a:cubicBezTo>
                    <a:pt x="79" y="767"/>
                    <a:pt x="119" y="799"/>
                    <a:pt x="103" y="815"/>
                  </a:cubicBezTo>
                  <a:cubicBezTo>
                    <a:pt x="87" y="830"/>
                    <a:pt x="79" y="815"/>
                    <a:pt x="79" y="838"/>
                  </a:cubicBezTo>
                  <a:cubicBezTo>
                    <a:pt x="71" y="862"/>
                    <a:pt x="71" y="886"/>
                    <a:pt x="48" y="893"/>
                  </a:cubicBezTo>
                  <a:cubicBezTo>
                    <a:pt x="16" y="909"/>
                    <a:pt x="24" y="925"/>
                    <a:pt x="24" y="949"/>
                  </a:cubicBezTo>
                  <a:cubicBezTo>
                    <a:pt x="24" y="973"/>
                    <a:pt x="64" y="957"/>
                    <a:pt x="79" y="1004"/>
                  </a:cubicBezTo>
                  <a:cubicBezTo>
                    <a:pt x="87" y="1052"/>
                    <a:pt x="64" y="1044"/>
                    <a:pt x="40" y="1059"/>
                  </a:cubicBezTo>
                  <a:cubicBezTo>
                    <a:pt x="8" y="1075"/>
                    <a:pt x="0" y="1107"/>
                    <a:pt x="0" y="1107"/>
                  </a:cubicBezTo>
                  <a:cubicBezTo>
                    <a:pt x="593" y="1083"/>
                    <a:pt x="1645" y="957"/>
                    <a:pt x="2246" y="893"/>
                  </a:cubicBezTo>
                  <a:cubicBezTo>
                    <a:pt x="2246" y="846"/>
                    <a:pt x="2246" y="791"/>
                    <a:pt x="2246" y="783"/>
                  </a:cubicBezTo>
                  <a:cubicBezTo>
                    <a:pt x="2246" y="759"/>
                    <a:pt x="2317" y="767"/>
                    <a:pt x="2340" y="75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41" name="Freeform 587"/>
            <p:cNvSpPr>
              <a:spLocks noChangeArrowheads="1"/>
            </p:cNvSpPr>
            <p:nvPr/>
          </p:nvSpPr>
          <p:spPr bwMode="auto">
            <a:xfrm>
              <a:off x="18693846" y="7388307"/>
              <a:ext cx="1658304" cy="586785"/>
            </a:xfrm>
            <a:custGeom>
              <a:avLst/>
              <a:gdLst>
                <a:gd name="T0" fmla="*/ 0 w 3155"/>
                <a:gd name="T1" fmla="*/ 1115 h 1116"/>
                <a:gd name="T2" fmla="*/ 78 w 3155"/>
                <a:gd name="T3" fmla="*/ 1012 h 1116"/>
                <a:gd name="T4" fmla="*/ 31 w 3155"/>
                <a:gd name="T5" fmla="*/ 941 h 1116"/>
                <a:gd name="T6" fmla="*/ 78 w 3155"/>
                <a:gd name="T7" fmla="*/ 846 h 1116"/>
                <a:gd name="T8" fmla="*/ 102 w 3155"/>
                <a:gd name="T9" fmla="*/ 799 h 1116"/>
                <a:gd name="T10" fmla="*/ 150 w 3155"/>
                <a:gd name="T11" fmla="*/ 728 h 1116"/>
                <a:gd name="T12" fmla="*/ 173 w 3155"/>
                <a:gd name="T13" fmla="*/ 585 h 1116"/>
                <a:gd name="T14" fmla="*/ 205 w 3155"/>
                <a:gd name="T15" fmla="*/ 475 h 1116"/>
                <a:gd name="T16" fmla="*/ 197 w 3155"/>
                <a:gd name="T17" fmla="*/ 380 h 1116"/>
                <a:gd name="T18" fmla="*/ 268 w 3155"/>
                <a:gd name="T19" fmla="*/ 380 h 1116"/>
                <a:gd name="T20" fmla="*/ 750 w 3155"/>
                <a:gd name="T21" fmla="*/ 356 h 1116"/>
                <a:gd name="T22" fmla="*/ 766 w 3155"/>
                <a:gd name="T23" fmla="*/ 309 h 1116"/>
                <a:gd name="T24" fmla="*/ 853 w 3155"/>
                <a:gd name="T25" fmla="*/ 269 h 1116"/>
                <a:gd name="T26" fmla="*/ 901 w 3155"/>
                <a:gd name="T27" fmla="*/ 285 h 1116"/>
                <a:gd name="T28" fmla="*/ 2988 w 3155"/>
                <a:gd name="T29" fmla="*/ 24 h 1116"/>
                <a:gd name="T30" fmla="*/ 3146 w 3155"/>
                <a:gd name="T31" fmla="*/ 8 h 1116"/>
                <a:gd name="T32" fmla="*/ 3083 w 3155"/>
                <a:gd name="T33" fmla="*/ 182 h 1116"/>
                <a:gd name="T34" fmla="*/ 2964 w 3155"/>
                <a:gd name="T35" fmla="*/ 237 h 1116"/>
                <a:gd name="T36" fmla="*/ 2869 w 3155"/>
                <a:gd name="T37" fmla="*/ 364 h 1116"/>
                <a:gd name="T38" fmla="*/ 2806 w 3155"/>
                <a:gd name="T39" fmla="*/ 324 h 1116"/>
                <a:gd name="T40" fmla="*/ 2758 w 3155"/>
                <a:gd name="T41" fmla="*/ 388 h 1116"/>
                <a:gd name="T42" fmla="*/ 2569 w 3155"/>
                <a:gd name="T43" fmla="*/ 577 h 1116"/>
                <a:gd name="T44" fmla="*/ 2498 w 3155"/>
                <a:gd name="T45" fmla="*/ 609 h 1116"/>
                <a:gd name="T46" fmla="*/ 2363 w 3155"/>
                <a:gd name="T47" fmla="*/ 656 h 1116"/>
                <a:gd name="T48" fmla="*/ 2347 w 3155"/>
                <a:gd name="T49" fmla="*/ 759 h 1116"/>
                <a:gd name="T50" fmla="*/ 2260 w 3155"/>
                <a:gd name="T51" fmla="*/ 838 h 1116"/>
                <a:gd name="T52" fmla="*/ 2253 w 3155"/>
                <a:gd name="T53" fmla="*/ 901 h 1116"/>
                <a:gd name="T54" fmla="*/ 205 w 3155"/>
                <a:gd name="T55" fmla="*/ 380 h 1116"/>
                <a:gd name="T56" fmla="*/ 213 w 3155"/>
                <a:gd name="T57" fmla="*/ 411 h 1116"/>
                <a:gd name="T58" fmla="*/ 197 w 3155"/>
                <a:gd name="T59" fmla="*/ 514 h 1116"/>
                <a:gd name="T60" fmla="*/ 173 w 3155"/>
                <a:gd name="T61" fmla="*/ 625 h 1116"/>
                <a:gd name="T62" fmla="*/ 118 w 3155"/>
                <a:gd name="T63" fmla="*/ 767 h 1116"/>
                <a:gd name="T64" fmla="*/ 110 w 3155"/>
                <a:gd name="T65" fmla="*/ 823 h 1116"/>
                <a:gd name="T66" fmla="*/ 86 w 3155"/>
                <a:gd name="T67" fmla="*/ 854 h 1116"/>
                <a:gd name="T68" fmla="*/ 39 w 3155"/>
                <a:gd name="T69" fmla="*/ 957 h 1116"/>
                <a:gd name="T70" fmla="*/ 63 w 3155"/>
                <a:gd name="T71" fmla="*/ 1060 h 1116"/>
                <a:gd name="T72" fmla="*/ 2253 w 3155"/>
                <a:gd name="T73" fmla="*/ 894 h 1116"/>
                <a:gd name="T74" fmla="*/ 2300 w 3155"/>
                <a:gd name="T75" fmla="*/ 767 h 1116"/>
                <a:gd name="T76" fmla="*/ 2347 w 3155"/>
                <a:gd name="T77" fmla="*/ 672 h 1116"/>
                <a:gd name="T78" fmla="*/ 2474 w 3155"/>
                <a:gd name="T79" fmla="*/ 601 h 1116"/>
                <a:gd name="T80" fmla="*/ 2537 w 3155"/>
                <a:gd name="T81" fmla="*/ 601 h 1116"/>
                <a:gd name="T82" fmla="*/ 2727 w 3155"/>
                <a:gd name="T83" fmla="*/ 403 h 1116"/>
                <a:gd name="T84" fmla="*/ 2798 w 3155"/>
                <a:gd name="T85" fmla="*/ 332 h 1116"/>
                <a:gd name="T86" fmla="*/ 2837 w 3155"/>
                <a:gd name="T87" fmla="*/ 332 h 1116"/>
                <a:gd name="T88" fmla="*/ 2924 w 3155"/>
                <a:gd name="T89" fmla="*/ 253 h 1116"/>
                <a:gd name="T90" fmla="*/ 3019 w 3155"/>
                <a:gd name="T91" fmla="*/ 269 h 1116"/>
                <a:gd name="T92" fmla="*/ 3130 w 3155"/>
                <a:gd name="T93" fmla="*/ 119 h 1116"/>
                <a:gd name="T94" fmla="*/ 948 w 3155"/>
                <a:gd name="T95" fmla="*/ 261 h 1116"/>
                <a:gd name="T96" fmla="*/ 853 w 3155"/>
                <a:gd name="T97" fmla="*/ 277 h 1116"/>
                <a:gd name="T98" fmla="*/ 766 w 3155"/>
                <a:gd name="T99" fmla="*/ 277 h 1116"/>
                <a:gd name="T100" fmla="*/ 766 w 3155"/>
                <a:gd name="T101" fmla="*/ 364 h 1116"/>
                <a:gd name="T102" fmla="*/ 268 w 3155"/>
                <a:gd name="T103" fmla="*/ 38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5" h="1116">
                  <a:moveTo>
                    <a:pt x="0" y="1115"/>
                  </a:moveTo>
                  <a:lnTo>
                    <a:pt x="0" y="1115"/>
                  </a:lnTo>
                  <a:lnTo>
                    <a:pt x="0" y="1115"/>
                  </a:lnTo>
                  <a:cubicBezTo>
                    <a:pt x="7" y="1115"/>
                    <a:pt x="15" y="1083"/>
                    <a:pt x="39" y="1067"/>
                  </a:cubicBezTo>
                  <a:cubicBezTo>
                    <a:pt x="47" y="1060"/>
                    <a:pt x="55" y="1060"/>
                    <a:pt x="63" y="1052"/>
                  </a:cubicBezTo>
                  <a:cubicBezTo>
                    <a:pt x="78" y="1052"/>
                    <a:pt x="86" y="1044"/>
                    <a:pt x="78" y="1012"/>
                  </a:cubicBezTo>
                  <a:cubicBezTo>
                    <a:pt x="78" y="988"/>
                    <a:pt x="63" y="981"/>
                    <a:pt x="47" y="973"/>
                  </a:cubicBezTo>
                  <a:cubicBezTo>
                    <a:pt x="39" y="973"/>
                    <a:pt x="31" y="965"/>
                    <a:pt x="31" y="957"/>
                  </a:cubicBezTo>
                  <a:cubicBezTo>
                    <a:pt x="31" y="949"/>
                    <a:pt x="31" y="949"/>
                    <a:pt x="31" y="941"/>
                  </a:cubicBezTo>
                  <a:cubicBezTo>
                    <a:pt x="23" y="925"/>
                    <a:pt x="23" y="909"/>
                    <a:pt x="55" y="901"/>
                  </a:cubicBezTo>
                  <a:cubicBezTo>
                    <a:pt x="78" y="886"/>
                    <a:pt x="78" y="878"/>
                    <a:pt x="78" y="854"/>
                  </a:cubicBezTo>
                  <a:lnTo>
                    <a:pt x="78" y="846"/>
                  </a:lnTo>
                  <a:cubicBezTo>
                    <a:pt x="86" y="830"/>
                    <a:pt x="86" y="830"/>
                    <a:pt x="94" y="830"/>
                  </a:cubicBezTo>
                  <a:lnTo>
                    <a:pt x="102" y="823"/>
                  </a:lnTo>
                  <a:cubicBezTo>
                    <a:pt x="110" y="814"/>
                    <a:pt x="110" y="807"/>
                    <a:pt x="102" y="799"/>
                  </a:cubicBezTo>
                  <a:cubicBezTo>
                    <a:pt x="102" y="791"/>
                    <a:pt x="102" y="783"/>
                    <a:pt x="102" y="775"/>
                  </a:cubicBezTo>
                  <a:cubicBezTo>
                    <a:pt x="110" y="767"/>
                    <a:pt x="110" y="767"/>
                    <a:pt x="118" y="767"/>
                  </a:cubicBezTo>
                  <a:cubicBezTo>
                    <a:pt x="126" y="759"/>
                    <a:pt x="142" y="751"/>
                    <a:pt x="150" y="728"/>
                  </a:cubicBezTo>
                  <a:cubicBezTo>
                    <a:pt x="165" y="696"/>
                    <a:pt x="181" y="664"/>
                    <a:pt x="173" y="648"/>
                  </a:cubicBezTo>
                  <a:cubicBezTo>
                    <a:pt x="173" y="641"/>
                    <a:pt x="165" y="633"/>
                    <a:pt x="165" y="625"/>
                  </a:cubicBezTo>
                  <a:cubicBezTo>
                    <a:pt x="158" y="609"/>
                    <a:pt x="158" y="601"/>
                    <a:pt x="173" y="585"/>
                  </a:cubicBezTo>
                  <a:cubicBezTo>
                    <a:pt x="181" y="585"/>
                    <a:pt x="173" y="570"/>
                    <a:pt x="173" y="554"/>
                  </a:cubicBezTo>
                  <a:cubicBezTo>
                    <a:pt x="173" y="538"/>
                    <a:pt x="173" y="522"/>
                    <a:pt x="189" y="506"/>
                  </a:cubicBezTo>
                  <a:cubicBezTo>
                    <a:pt x="205" y="498"/>
                    <a:pt x="205" y="483"/>
                    <a:pt x="205" y="475"/>
                  </a:cubicBezTo>
                  <a:cubicBezTo>
                    <a:pt x="213" y="467"/>
                    <a:pt x="213" y="459"/>
                    <a:pt x="213" y="451"/>
                  </a:cubicBezTo>
                  <a:cubicBezTo>
                    <a:pt x="213" y="443"/>
                    <a:pt x="213" y="427"/>
                    <a:pt x="205" y="419"/>
                  </a:cubicBezTo>
                  <a:cubicBezTo>
                    <a:pt x="197" y="403"/>
                    <a:pt x="189" y="388"/>
                    <a:pt x="197" y="380"/>
                  </a:cubicBezTo>
                  <a:cubicBezTo>
                    <a:pt x="197" y="372"/>
                    <a:pt x="205" y="372"/>
                    <a:pt x="213" y="372"/>
                  </a:cubicBezTo>
                  <a:cubicBezTo>
                    <a:pt x="244" y="380"/>
                    <a:pt x="260" y="388"/>
                    <a:pt x="268" y="380"/>
                  </a:cubicBezTo>
                  <a:lnTo>
                    <a:pt x="268" y="380"/>
                  </a:lnTo>
                  <a:lnTo>
                    <a:pt x="268" y="380"/>
                  </a:lnTo>
                  <a:cubicBezTo>
                    <a:pt x="284" y="380"/>
                    <a:pt x="300" y="380"/>
                    <a:pt x="331" y="380"/>
                  </a:cubicBezTo>
                  <a:cubicBezTo>
                    <a:pt x="411" y="380"/>
                    <a:pt x="553" y="372"/>
                    <a:pt x="750" y="356"/>
                  </a:cubicBezTo>
                  <a:cubicBezTo>
                    <a:pt x="758" y="356"/>
                    <a:pt x="758" y="356"/>
                    <a:pt x="766" y="356"/>
                  </a:cubicBezTo>
                  <a:cubicBezTo>
                    <a:pt x="766" y="356"/>
                    <a:pt x="774" y="356"/>
                    <a:pt x="774" y="348"/>
                  </a:cubicBezTo>
                  <a:cubicBezTo>
                    <a:pt x="782" y="340"/>
                    <a:pt x="774" y="324"/>
                    <a:pt x="766" y="309"/>
                  </a:cubicBezTo>
                  <a:cubicBezTo>
                    <a:pt x="766" y="293"/>
                    <a:pt x="758" y="285"/>
                    <a:pt x="758" y="277"/>
                  </a:cubicBezTo>
                  <a:cubicBezTo>
                    <a:pt x="758" y="269"/>
                    <a:pt x="774" y="261"/>
                    <a:pt x="798" y="261"/>
                  </a:cubicBezTo>
                  <a:cubicBezTo>
                    <a:pt x="822" y="261"/>
                    <a:pt x="837" y="261"/>
                    <a:pt x="853" y="269"/>
                  </a:cubicBezTo>
                  <a:cubicBezTo>
                    <a:pt x="853" y="269"/>
                    <a:pt x="853" y="277"/>
                    <a:pt x="861" y="277"/>
                  </a:cubicBezTo>
                  <a:cubicBezTo>
                    <a:pt x="869" y="285"/>
                    <a:pt x="885" y="293"/>
                    <a:pt x="893" y="293"/>
                  </a:cubicBezTo>
                  <a:cubicBezTo>
                    <a:pt x="893" y="293"/>
                    <a:pt x="893" y="293"/>
                    <a:pt x="901" y="285"/>
                  </a:cubicBezTo>
                  <a:cubicBezTo>
                    <a:pt x="908" y="269"/>
                    <a:pt x="948" y="253"/>
                    <a:pt x="948" y="253"/>
                  </a:cubicBezTo>
                  <a:lnTo>
                    <a:pt x="948" y="253"/>
                  </a:lnTo>
                  <a:cubicBezTo>
                    <a:pt x="1628" y="222"/>
                    <a:pt x="2909" y="40"/>
                    <a:pt x="2988" y="24"/>
                  </a:cubicBezTo>
                  <a:cubicBezTo>
                    <a:pt x="3059" y="8"/>
                    <a:pt x="3114" y="8"/>
                    <a:pt x="3146" y="0"/>
                  </a:cubicBezTo>
                  <a:lnTo>
                    <a:pt x="3146" y="0"/>
                  </a:lnTo>
                  <a:cubicBezTo>
                    <a:pt x="3146" y="8"/>
                    <a:pt x="3146" y="8"/>
                    <a:pt x="3146" y="8"/>
                  </a:cubicBezTo>
                  <a:cubicBezTo>
                    <a:pt x="3154" y="40"/>
                    <a:pt x="3154" y="87"/>
                    <a:pt x="3138" y="119"/>
                  </a:cubicBezTo>
                  <a:cubicBezTo>
                    <a:pt x="3130" y="143"/>
                    <a:pt x="3114" y="150"/>
                    <a:pt x="3106" y="150"/>
                  </a:cubicBezTo>
                  <a:cubicBezTo>
                    <a:pt x="3098" y="158"/>
                    <a:pt x="3090" y="158"/>
                    <a:pt x="3083" y="182"/>
                  </a:cubicBezTo>
                  <a:cubicBezTo>
                    <a:pt x="3075" y="222"/>
                    <a:pt x="3035" y="277"/>
                    <a:pt x="3019" y="277"/>
                  </a:cubicBezTo>
                  <a:lnTo>
                    <a:pt x="3011" y="277"/>
                  </a:lnTo>
                  <a:cubicBezTo>
                    <a:pt x="3011" y="261"/>
                    <a:pt x="2988" y="237"/>
                    <a:pt x="2964" y="237"/>
                  </a:cubicBezTo>
                  <a:cubicBezTo>
                    <a:pt x="2948" y="237"/>
                    <a:pt x="2940" y="245"/>
                    <a:pt x="2932" y="253"/>
                  </a:cubicBezTo>
                  <a:cubicBezTo>
                    <a:pt x="2909" y="277"/>
                    <a:pt x="2909" y="293"/>
                    <a:pt x="2909" y="317"/>
                  </a:cubicBezTo>
                  <a:cubicBezTo>
                    <a:pt x="2901" y="340"/>
                    <a:pt x="2901" y="356"/>
                    <a:pt x="2869" y="364"/>
                  </a:cubicBezTo>
                  <a:cubicBezTo>
                    <a:pt x="2837" y="364"/>
                    <a:pt x="2830" y="348"/>
                    <a:pt x="2830" y="332"/>
                  </a:cubicBezTo>
                  <a:cubicBezTo>
                    <a:pt x="2822" y="324"/>
                    <a:pt x="2822" y="324"/>
                    <a:pt x="2814" y="324"/>
                  </a:cubicBezTo>
                  <a:lnTo>
                    <a:pt x="2806" y="324"/>
                  </a:lnTo>
                  <a:lnTo>
                    <a:pt x="2806" y="332"/>
                  </a:lnTo>
                  <a:cubicBezTo>
                    <a:pt x="2806" y="340"/>
                    <a:pt x="2806" y="356"/>
                    <a:pt x="2798" y="364"/>
                  </a:cubicBezTo>
                  <a:cubicBezTo>
                    <a:pt x="2790" y="380"/>
                    <a:pt x="2774" y="380"/>
                    <a:pt x="2758" y="388"/>
                  </a:cubicBezTo>
                  <a:cubicBezTo>
                    <a:pt x="2743" y="388"/>
                    <a:pt x="2735" y="388"/>
                    <a:pt x="2735" y="403"/>
                  </a:cubicBezTo>
                  <a:cubicBezTo>
                    <a:pt x="2735" y="443"/>
                    <a:pt x="2719" y="475"/>
                    <a:pt x="2687" y="475"/>
                  </a:cubicBezTo>
                  <a:cubicBezTo>
                    <a:pt x="2656" y="475"/>
                    <a:pt x="2608" y="538"/>
                    <a:pt x="2569" y="577"/>
                  </a:cubicBezTo>
                  <a:cubicBezTo>
                    <a:pt x="2561" y="585"/>
                    <a:pt x="2553" y="593"/>
                    <a:pt x="2545" y="601"/>
                  </a:cubicBezTo>
                  <a:cubicBezTo>
                    <a:pt x="2537" y="609"/>
                    <a:pt x="2529" y="617"/>
                    <a:pt x="2513" y="617"/>
                  </a:cubicBezTo>
                  <a:cubicBezTo>
                    <a:pt x="2513" y="617"/>
                    <a:pt x="2506" y="609"/>
                    <a:pt x="2498" y="609"/>
                  </a:cubicBezTo>
                  <a:cubicBezTo>
                    <a:pt x="2490" y="609"/>
                    <a:pt x="2482" y="609"/>
                    <a:pt x="2474" y="609"/>
                  </a:cubicBezTo>
                  <a:cubicBezTo>
                    <a:pt x="2458" y="609"/>
                    <a:pt x="2442" y="617"/>
                    <a:pt x="2426" y="625"/>
                  </a:cubicBezTo>
                  <a:cubicBezTo>
                    <a:pt x="2395" y="648"/>
                    <a:pt x="2379" y="656"/>
                    <a:pt x="2363" y="656"/>
                  </a:cubicBezTo>
                  <a:cubicBezTo>
                    <a:pt x="2347" y="656"/>
                    <a:pt x="2347" y="656"/>
                    <a:pt x="2347" y="672"/>
                  </a:cubicBezTo>
                  <a:cubicBezTo>
                    <a:pt x="2355" y="680"/>
                    <a:pt x="2355" y="688"/>
                    <a:pt x="2355" y="688"/>
                  </a:cubicBezTo>
                  <a:cubicBezTo>
                    <a:pt x="2363" y="720"/>
                    <a:pt x="2363" y="743"/>
                    <a:pt x="2347" y="759"/>
                  </a:cubicBezTo>
                  <a:cubicBezTo>
                    <a:pt x="2340" y="767"/>
                    <a:pt x="2316" y="775"/>
                    <a:pt x="2300" y="775"/>
                  </a:cubicBezTo>
                  <a:cubicBezTo>
                    <a:pt x="2276" y="775"/>
                    <a:pt x="2260" y="783"/>
                    <a:pt x="2260" y="791"/>
                  </a:cubicBezTo>
                  <a:cubicBezTo>
                    <a:pt x="2260" y="799"/>
                    <a:pt x="2260" y="814"/>
                    <a:pt x="2260" y="838"/>
                  </a:cubicBezTo>
                  <a:cubicBezTo>
                    <a:pt x="2260" y="854"/>
                    <a:pt x="2260" y="878"/>
                    <a:pt x="2260" y="901"/>
                  </a:cubicBezTo>
                  <a:lnTo>
                    <a:pt x="2260" y="901"/>
                  </a:lnTo>
                  <a:cubicBezTo>
                    <a:pt x="2253" y="901"/>
                    <a:pt x="2253" y="901"/>
                    <a:pt x="2253" y="901"/>
                  </a:cubicBezTo>
                  <a:cubicBezTo>
                    <a:pt x="1810" y="957"/>
                    <a:pt x="632" y="1091"/>
                    <a:pt x="7" y="1115"/>
                  </a:cubicBezTo>
                  <a:lnTo>
                    <a:pt x="0" y="1115"/>
                  </a:lnTo>
                  <a:close/>
                  <a:moveTo>
                    <a:pt x="205" y="380"/>
                  </a:moveTo>
                  <a:lnTo>
                    <a:pt x="205" y="380"/>
                  </a:lnTo>
                  <a:cubicBezTo>
                    <a:pt x="205" y="380"/>
                    <a:pt x="205" y="380"/>
                    <a:pt x="197" y="380"/>
                  </a:cubicBezTo>
                  <a:cubicBezTo>
                    <a:pt x="197" y="388"/>
                    <a:pt x="205" y="403"/>
                    <a:pt x="213" y="411"/>
                  </a:cubicBezTo>
                  <a:cubicBezTo>
                    <a:pt x="221" y="427"/>
                    <a:pt x="221" y="443"/>
                    <a:pt x="221" y="459"/>
                  </a:cubicBezTo>
                  <a:cubicBezTo>
                    <a:pt x="221" y="459"/>
                    <a:pt x="221" y="467"/>
                    <a:pt x="213" y="475"/>
                  </a:cubicBezTo>
                  <a:cubicBezTo>
                    <a:pt x="213" y="490"/>
                    <a:pt x="213" y="498"/>
                    <a:pt x="197" y="514"/>
                  </a:cubicBezTo>
                  <a:cubicBezTo>
                    <a:pt x="181" y="522"/>
                    <a:pt x="181" y="538"/>
                    <a:pt x="181" y="554"/>
                  </a:cubicBezTo>
                  <a:cubicBezTo>
                    <a:pt x="181" y="570"/>
                    <a:pt x="181" y="585"/>
                    <a:pt x="173" y="593"/>
                  </a:cubicBezTo>
                  <a:cubicBezTo>
                    <a:pt x="165" y="601"/>
                    <a:pt x="165" y="609"/>
                    <a:pt x="173" y="625"/>
                  </a:cubicBezTo>
                  <a:cubicBezTo>
                    <a:pt x="173" y="625"/>
                    <a:pt x="181" y="633"/>
                    <a:pt x="181" y="641"/>
                  </a:cubicBezTo>
                  <a:cubicBezTo>
                    <a:pt x="189" y="664"/>
                    <a:pt x="173" y="704"/>
                    <a:pt x="158" y="736"/>
                  </a:cubicBezTo>
                  <a:cubicBezTo>
                    <a:pt x="150" y="751"/>
                    <a:pt x="134" y="767"/>
                    <a:pt x="118" y="767"/>
                  </a:cubicBezTo>
                  <a:cubicBezTo>
                    <a:pt x="118" y="775"/>
                    <a:pt x="110" y="775"/>
                    <a:pt x="110" y="775"/>
                  </a:cubicBezTo>
                  <a:cubicBezTo>
                    <a:pt x="110" y="783"/>
                    <a:pt x="110" y="791"/>
                    <a:pt x="110" y="791"/>
                  </a:cubicBezTo>
                  <a:cubicBezTo>
                    <a:pt x="118" y="807"/>
                    <a:pt x="118" y="814"/>
                    <a:pt x="110" y="823"/>
                  </a:cubicBezTo>
                  <a:cubicBezTo>
                    <a:pt x="102" y="830"/>
                    <a:pt x="102" y="830"/>
                    <a:pt x="94" y="838"/>
                  </a:cubicBezTo>
                  <a:cubicBezTo>
                    <a:pt x="94" y="838"/>
                    <a:pt x="94" y="838"/>
                    <a:pt x="86" y="846"/>
                  </a:cubicBezTo>
                  <a:cubicBezTo>
                    <a:pt x="86" y="854"/>
                    <a:pt x="86" y="854"/>
                    <a:pt x="86" y="854"/>
                  </a:cubicBezTo>
                  <a:cubicBezTo>
                    <a:pt x="86" y="878"/>
                    <a:pt x="78" y="894"/>
                    <a:pt x="55" y="909"/>
                  </a:cubicBezTo>
                  <a:cubicBezTo>
                    <a:pt x="31" y="917"/>
                    <a:pt x="31" y="925"/>
                    <a:pt x="39" y="941"/>
                  </a:cubicBezTo>
                  <a:cubicBezTo>
                    <a:pt x="39" y="949"/>
                    <a:pt x="39" y="949"/>
                    <a:pt x="39" y="957"/>
                  </a:cubicBezTo>
                  <a:cubicBezTo>
                    <a:pt x="39" y="957"/>
                    <a:pt x="39" y="965"/>
                    <a:pt x="47" y="965"/>
                  </a:cubicBezTo>
                  <a:cubicBezTo>
                    <a:pt x="63" y="973"/>
                    <a:pt x="78" y="981"/>
                    <a:pt x="86" y="1012"/>
                  </a:cubicBezTo>
                  <a:cubicBezTo>
                    <a:pt x="94" y="1052"/>
                    <a:pt x="86" y="1052"/>
                    <a:pt x="63" y="1060"/>
                  </a:cubicBezTo>
                  <a:cubicBezTo>
                    <a:pt x="63" y="1060"/>
                    <a:pt x="55" y="1067"/>
                    <a:pt x="47" y="1067"/>
                  </a:cubicBezTo>
                  <a:cubicBezTo>
                    <a:pt x="31" y="1083"/>
                    <a:pt x="15" y="1099"/>
                    <a:pt x="15" y="1107"/>
                  </a:cubicBezTo>
                  <a:cubicBezTo>
                    <a:pt x="640" y="1083"/>
                    <a:pt x="1802" y="949"/>
                    <a:pt x="2253" y="894"/>
                  </a:cubicBezTo>
                  <a:cubicBezTo>
                    <a:pt x="2253" y="878"/>
                    <a:pt x="2253" y="854"/>
                    <a:pt x="2253" y="838"/>
                  </a:cubicBezTo>
                  <a:cubicBezTo>
                    <a:pt x="2253" y="814"/>
                    <a:pt x="2253" y="799"/>
                    <a:pt x="2253" y="791"/>
                  </a:cubicBezTo>
                  <a:cubicBezTo>
                    <a:pt x="2253" y="775"/>
                    <a:pt x="2276" y="767"/>
                    <a:pt x="2300" y="767"/>
                  </a:cubicBezTo>
                  <a:cubicBezTo>
                    <a:pt x="2316" y="767"/>
                    <a:pt x="2331" y="759"/>
                    <a:pt x="2340" y="751"/>
                  </a:cubicBezTo>
                  <a:cubicBezTo>
                    <a:pt x="2355" y="736"/>
                    <a:pt x="2355" y="720"/>
                    <a:pt x="2347" y="696"/>
                  </a:cubicBezTo>
                  <a:cubicBezTo>
                    <a:pt x="2347" y="688"/>
                    <a:pt x="2347" y="680"/>
                    <a:pt x="2347" y="672"/>
                  </a:cubicBezTo>
                  <a:cubicBezTo>
                    <a:pt x="2340" y="648"/>
                    <a:pt x="2347" y="648"/>
                    <a:pt x="2363" y="648"/>
                  </a:cubicBezTo>
                  <a:cubicBezTo>
                    <a:pt x="2371" y="648"/>
                    <a:pt x="2395" y="641"/>
                    <a:pt x="2418" y="617"/>
                  </a:cubicBezTo>
                  <a:cubicBezTo>
                    <a:pt x="2442" y="609"/>
                    <a:pt x="2458" y="601"/>
                    <a:pt x="2474" y="601"/>
                  </a:cubicBezTo>
                  <a:cubicBezTo>
                    <a:pt x="2482" y="601"/>
                    <a:pt x="2490" y="601"/>
                    <a:pt x="2498" y="601"/>
                  </a:cubicBezTo>
                  <a:cubicBezTo>
                    <a:pt x="2506" y="609"/>
                    <a:pt x="2513" y="609"/>
                    <a:pt x="2513" y="609"/>
                  </a:cubicBezTo>
                  <a:cubicBezTo>
                    <a:pt x="2521" y="609"/>
                    <a:pt x="2529" y="601"/>
                    <a:pt x="2537" y="601"/>
                  </a:cubicBezTo>
                  <a:cubicBezTo>
                    <a:pt x="2545" y="593"/>
                    <a:pt x="2553" y="577"/>
                    <a:pt x="2561" y="570"/>
                  </a:cubicBezTo>
                  <a:cubicBezTo>
                    <a:pt x="2600" y="530"/>
                    <a:pt x="2656" y="467"/>
                    <a:pt x="2687" y="467"/>
                  </a:cubicBezTo>
                  <a:cubicBezTo>
                    <a:pt x="2711" y="467"/>
                    <a:pt x="2727" y="443"/>
                    <a:pt x="2727" y="403"/>
                  </a:cubicBezTo>
                  <a:cubicBezTo>
                    <a:pt x="2727" y="388"/>
                    <a:pt x="2743" y="380"/>
                    <a:pt x="2758" y="380"/>
                  </a:cubicBezTo>
                  <a:cubicBezTo>
                    <a:pt x="2774" y="372"/>
                    <a:pt x="2782" y="372"/>
                    <a:pt x="2790" y="364"/>
                  </a:cubicBezTo>
                  <a:cubicBezTo>
                    <a:pt x="2798" y="348"/>
                    <a:pt x="2798" y="340"/>
                    <a:pt x="2798" y="332"/>
                  </a:cubicBezTo>
                  <a:cubicBezTo>
                    <a:pt x="2798" y="324"/>
                    <a:pt x="2798" y="324"/>
                    <a:pt x="2798" y="317"/>
                  </a:cubicBezTo>
                  <a:cubicBezTo>
                    <a:pt x="2806" y="317"/>
                    <a:pt x="2806" y="317"/>
                    <a:pt x="2814" y="317"/>
                  </a:cubicBezTo>
                  <a:cubicBezTo>
                    <a:pt x="2830" y="317"/>
                    <a:pt x="2830" y="324"/>
                    <a:pt x="2837" y="332"/>
                  </a:cubicBezTo>
                  <a:cubicBezTo>
                    <a:pt x="2837" y="348"/>
                    <a:pt x="2846" y="356"/>
                    <a:pt x="2869" y="356"/>
                  </a:cubicBezTo>
                  <a:cubicBezTo>
                    <a:pt x="2893" y="348"/>
                    <a:pt x="2893" y="340"/>
                    <a:pt x="2901" y="317"/>
                  </a:cubicBezTo>
                  <a:cubicBezTo>
                    <a:pt x="2901" y="293"/>
                    <a:pt x="2901" y="269"/>
                    <a:pt x="2924" y="253"/>
                  </a:cubicBezTo>
                  <a:cubicBezTo>
                    <a:pt x="2932" y="237"/>
                    <a:pt x="2948" y="230"/>
                    <a:pt x="2964" y="230"/>
                  </a:cubicBezTo>
                  <a:cubicBezTo>
                    <a:pt x="2996" y="230"/>
                    <a:pt x="3019" y="261"/>
                    <a:pt x="3019" y="269"/>
                  </a:cubicBezTo>
                  <a:lnTo>
                    <a:pt x="3019" y="269"/>
                  </a:lnTo>
                  <a:cubicBezTo>
                    <a:pt x="3027" y="269"/>
                    <a:pt x="3067" y="222"/>
                    <a:pt x="3083" y="182"/>
                  </a:cubicBezTo>
                  <a:cubicBezTo>
                    <a:pt x="3090" y="158"/>
                    <a:pt x="3098" y="150"/>
                    <a:pt x="3106" y="143"/>
                  </a:cubicBezTo>
                  <a:cubicBezTo>
                    <a:pt x="3114" y="143"/>
                    <a:pt x="3122" y="135"/>
                    <a:pt x="3130" y="119"/>
                  </a:cubicBezTo>
                  <a:cubicBezTo>
                    <a:pt x="3146" y="87"/>
                    <a:pt x="3146" y="48"/>
                    <a:pt x="3138" y="8"/>
                  </a:cubicBezTo>
                  <a:cubicBezTo>
                    <a:pt x="3098" y="16"/>
                    <a:pt x="3035" y="24"/>
                    <a:pt x="2988" y="32"/>
                  </a:cubicBezTo>
                  <a:cubicBezTo>
                    <a:pt x="2909" y="48"/>
                    <a:pt x="1628" y="230"/>
                    <a:pt x="948" y="261"/>
                  </a:cubicBezTo>
                  <a:cubicBezTo>
                    <a:pt x="940" y="269"/>
                    <a:pt x="908" y="277"/>
                    <a:pt x="901" y="293"/>
                  </a:cubicBezTo>
                  <a:cubicBezTo>
                    <a:pt x="901" y="301"/>
                    <a:pt x="893" y="301"/>
                    <a:pt x="893" y="301"/>
                  </a:cubicBezTo>
                  <a:cubicBezTo>
                    <a:pt x="877" y="301"/>
                    <a:pt x="869" y="293"/>
                    <a:pt x="853" y="277"/>
                  </a:cubicBezTo>
                  <a:cubicBezTo>
                    <a:pt x="853" y="277"/>
                    <a:pt x="853" y="277"/>
                    <a:pt x="845" y="277"/>
                  </a:cubicBezTo>
                  <a:cubicBezTo>
                    <a:pt x="837" y="269"/>
                    <a:pt x="822" y="269"/>
                    <a:pt x="798" y="269"/>
                  </a:cubicBezTo>
                  <a:cubicBezTo>
                    <a:pt x="782" y="269"/>
                    <a:pt x="766" y="269"/>
                    <a:pt x="766" y="277"/>
                  </a:cubicBezTo>
                  <a:cubicBezTo>
                    <a:pt x="766" y="285"/>
                    <a:pt x="774" y="293"/>
                    <a:pt x="774" y="309"/>
                  </a:cubicBezTo>
                  <a:cubicBezTo>
                    <a:pt x="782" y="324"/>
                    <a:pt x="790" y="340"/>
                    <a:pt x="782" y="356"/>
                  </a:cubicBezTo>
                  <a:cubicBezTo>
                    <a:pt x="774" y="364"/>
                    <a:pt x="774" y="364"/>
                    <a:pt x="766" y="364"/>
                  </a:cubicBezTo>
                  <a:cubicBezTo>
                    <a:pt x="758" y="364"/>
                    <a:pt x="758" y="364"/>
                    <a:pt x="750" y="364"/>
                  </a:cubicBezTo>
                  <a:cubicBezTo>
                    <a:pt x="553" y="380"/>
                    <a:pt x="411" y="388"/>
                    <a:pt x="331" y="388"/>
                  </a:cubicBezTo>
                  <a:cubicBezTo>
                    <a:pt x="300" y="388"/>
                    <a:pt x="284" y="388"/>
                    <a:pt x="268" y="388"/>
                  </a:cubicBezTo>
                  <a:cubicBezTo>
                    <a:pt x="260" y="396"/>
                    <a:pt x="244" y="388"/>
                    <a:pt x="213" y="380"/>
                  </a:cubicBezTo>
                  <a:lnTo>
                    <a:pt x="205" y="380"/>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42" name="Freeform 588"/>
            <p:cNvSpPr>
              <a:spLocks noChangeArrowheads="1"/>
            </p:cNvSpPr>
            <p:nvPr/>
          </p:nvSpPr>
          <p:spPr bwMode="auto">
            <a:xfrm>
              <a:off x="19876692" y="7179570"/>
              <a:ext cx="1720925" cy="774648"/>
            </a:xfrm>
            <a:custGeom>
              <a:avLst/>
              <a:gdLst>
                <a:gd name="T0" fmla="*/ 3249 w 3273"/>
                <a:gd name="T1" fmla="*/ 308 h 1472"/>
                <a:gd name="T2" fmla="*/ 3122 w 3273"/>
                <a:gd name="T3" fmla="*/ 119 h 1472"/>
                <a:gd name="T4" fmla="*/ 3067 w 3273"/>
                <a:gd name="T5" fmla="*/ 8 h 1472"/>
                <a:gd name="T6" fmla="*/ 917 w 3273"/>
                <a:gd name="T7" fmla="*/ 403 h 1472"/>
                <a:gd name="T8" fmla="*/ 885 w 3273"/>
                <a:gd name="T9" fmla="*/ 514 h 1472"/>
                <a:gd name="T10" fmla="*/ 758 w 3273"/>
                <a:gd name="T11" fmla="*/ 664 h 1472"/>
                <a:gd name="T12" fmla="*/ 616 w 3273"/>
                <a:gd name="T13" fmla="*/ 751 h 1472"/>
                <a:gd name="T14" fmla="*/ 545 w 3273"/>
                <a:gd name="T15" fmla="*/ 759 h 1472"/>
                <a:gd name="T16" fmla="*/ 434 w 3273"/>
                <a:gd name="T17" fmla="*/ 862 h 1472"/>
                <a:gd name="T18" fmla="*/ 173 w 3273"/>
                <a:gd name="T19" fmla="*/ 1020 h 1472"/>
                <a:gd name="T20" fmla="*/ 94 w 3273"/>
                <a:gd name="T21" fmla="*/ 1154 h 1472"/>
                <a:gd name="T22" fmla="*/ 0 w 3273"/>
                <a:gd name="T23" fmla="*/ 1296 h 1472"/>
                <a:gd name="T24" fmla="*/ 584 w 3273"/>
                <a:gd name="T25" fmla="*/ 1186 h 1472"/>
                <a:gd name="T26" fmla="*/ 1233 w 3273"/>
                <a:gd name="T27" fmla="*/ 1036 h 1472"/>
                <a:gd name="T28" fmla="*/ 1328 w 3273"/>
                <a:gd name="T29" fmla="*/ 1083 h 1472"/>
                <a:gd name="T30" fmla="*/ 1810 w 3273"/>
                <a:gd name="T31" fmla="*/ 1099 h 1472"/>
                <a:gd name="T32" fmla="*/ 2332 w 3273"/>
                <a:gd name="T33" fmla="*/ 1455 h 1472"/>
                <a:gd name="T34" fmla="*/ 2521 w 3273"/>
                <a:gd name="T35" fmla="*/ 1368 h 1472"/>
                <a:gd name="T36" fmla="*/ 2680 w 3273"/>
                <a:gd name="T37" fmla="*/ 1059 h 1472"/>
                <a:gd name="T38" fmla="*/ 2687 w 3273"/>
                <a:gd name="T39" fmla="*/ 1036 h 1472"/>
                <a:gd name="T40" fmla="*/ 2758 w 3273"/>
                <a:gd name="T41" fmla="*/ 1004 h 1472"/>
                <a:gd name="T42" fmla="*/ 2838 w 3273"/>
                <a:gd name="T43" fmla="*/ 980 h 1472"/>
                <a:gd name="T44" fmla="*/ 2917 w 3273"/>
                <a:gd name="T45" fmla="*/ 909 h 1472"/>
                <a:gd name="T46" fmla="*/ 2988 w 3273"/>
                <a:gd name="T47" fmla="*/ 909 h 1472"/>
                <a:gd name="T48" fmla="*/ 3027 w 3273"/>
                <a:gd name="T49" fmla="*/ 933 h 1472"/>
                <a:gd name="T50" fmla="*/ 3075 w 3273"/>
                <a:gd name="T51" fmla="*/ 798 h 1472"/>
                <a:gd name="T52" fmla="*/ 3051 w 3273"/>
                <a:gd name="T53" fmla="*/ 751 h 1472"/>
                <a:gd name="T54" fmla="*/ 2996 w 3273"/>
                <a:gd name="T55" fmla="*/ 759 h 1472"/>
                <a:gd name="T56" fmla="*/ 2956 w 3273"/>
                <a:gd name="T57" fmla="*/ 798 h 1472"/>
                <a:gd name="T58" fmla="*/ 2846 w 3273"/>
                <a:gd name="T59" fmla="*/ 822 h 1472"/>
                <a:gd name="T60" fmla="*/ 2933 w 3273"/>
                <a:gd name="T61" fmla="*/ 719 h 1472"/>
                <a:gd name="T62" fmla="*/ 2893 w 3273"/>
                <a:gd name="T63" fmla="*/ 640 h 1472"/>
                <a:gd name="T64" fmla="*/ 2877 w 3273"/>
                <a:gd name="T65" fmla="*/ 601 h 1472"/>
                <a:gd name="T66" fmla="*/ 2972 w 3273"/>
                <a:gd name="T67" fmla="*/ 593 h 1472"/>
                <a:gd name="T68" fmla="*/ 3130 w 3273"/>
                <a:gd name="T69" fmla="*/ 490 h 1472"/>
                <a:gd name="T70" fmla="*/ 3193 w 3273"/>
                <a:gd name="T71" fmla="*/ 427 h 1472"/>
                <a:gd name="T72" fmla="*/ 3146 w 3273"/>
                <a:gd name="T73" fmla="*/ 292 h 1472"/>
                <a:gd name="T74" fmla="*/ 3083 w 3273"/>
                <a:gd name="T75" fmla="*/ 340 h 1472"/>
                <a:gd name="T76" fmla="*/ 3051 w 3273"/>
                <a:gd name="T77" fmla="*/ 395 h 1472"/>
                <a:gd name="T78" fmla="*/ 3019 w 3273"/>
                <a:gd name="T79" fmla="*/ 285 h 1472"/>
                <a:gd name="T80" fmla="*/ 2893 w 3273"/>
                <a:gd name="T81" fmla="*/ 316 h 1472"/>
                <a:gd name="T82" fmla="*/ 2766 w 3273"/>
                <a:gd name="T83" fmla="*/ 292 h 1472"/>
                <a:gd name="T84" fmla="*/ 2846 w 3273"/>
                <a:gd name="T85" fmla="*/ 316 h 1472"/>
                <a:gd name="T86" fmla="*/ 2972 w 3273"/>
                <a:gd name="T87" fmla="*/ 237 h 1472"/>
                <a:gd name="T88" fmla="*/ 3011 w 3273"/>
                <a:gd name="T89" fmla="*/ 166 h 1472"/>
                <a:gd name="T90" fmla="*/ 3098 w 3273"/>
                <a:gd name="T91" fmla="*/ 198 h 1472"/>
                <a:gd name="T92" fmla="*/ 3067 w 3273"/>
                <a:gd name="T93" fmla="*/ 111 h 1472"/>
                <a:gd name="T94" fmla="*/ 3027 w 3273"/>
                <a:gd name="T95" fmla="*/ 24 h 1472"/>
                <a:gd name="T96" fmla="*/ 3122 w 3273"/>
                <a:gd name="T97" fmla="*/ 142 h 1472"/>
                <a:gd name="T98" fmla="*/ 3225 w 3273"/>
                <a:gd name="T99" fmla="*/ 308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3" h="1472">
                  <a:moveTo>
                    <a:pt x="3249" y="308"/>
                  </a:moveTo>
                  <a:lnTo>
                    <a:pt x="3249" y="308"/>
                  </a:lnTo>
                  <a:cubicBezTo>
                    <a:pt x="3225" y="285"/>
                    <a:pt x="3209" y="269"/>
                    <a:pt x="3193" y="237"/>
                  </a:cubicBezTo>
                  <a:cubicBezTo>
                    <a:pt x="3170" y="206"/>
                    <a:pt x="3146" y="142"/>
                    <a:pt x="3122" y="119"/>
                  </a:cubicBezTo>
                  <a:cubicBezTo>
                    <a:pt x="3106" y="103"/>
                    <a:pt x="3106" y="71"/>
                    <a:pt x="3083" y="24"/>
                  </a:cubicBezTo>
                  <a:cubicBezTo>
                    <a:pt x="3075" y="16"/>
                    <a:pt x="3067" y="8"/>
                    <a:pt x="3067" y="8"/>
                  </a:cubicBezTo>
                  <a:cubicBezTo>
                    <a:pt x="2893" y="48"/>
                    <a:pt x="1889" y="285"/>
                    <a:pt x="1011" y="395"/>
                  </a:cubicBezTo>
                  <a:cubicBezTo>
                    <a:pt x="1011" y="395"/>
                    <a:pt x="940" y="411"/>
                    <a:pt x="917" y="403"/>
                  </a:cubicBezTo>
                  <a:cubicBezTo>
                    <a:pt x="909" y="403"/>
                    <a:pt x="901" y="403"/>
                    <a:pt x="893" y="403"/>
                  </a:cubicBezTo>
                  <a:cubicBezTo>
                    <a:pt x="893" y="435"/>
                    <a:pt x="901" y="482"/>
                    <a:pt x="885" y="514"/>
                  </a:cubicBezTo>
                  <a:cubicBezTo>
                    <a:pt x="861" y="553"/>
                    <a:pt x="845" y="530"/>
                    <a:pt x="830" y="577"/>
                  </a:cubicBezTo>
                  <a:cubicBezTo>
                    <a:pt x="814" y="625"/>
                    <a:pt x="766" y="688"/>
                    <a:pt x="758" y="664"/>
                  </a:cubicBezTo>
                  <a:cubicBezTo>
                    <a:pt x="758" y="648"/>
                    <a:pt x="719" y="609"/>
                    <a:pt x="671" y="648"/>
                  </a:cubicBezTo>
                  <a:cubicBezTo>
                    <a:pt x="632" y="688"/>
                    <a:pt x="664" y="743"/>
                    <a:pt x="616" y="751"/>
                  </a:cubicBezTo>
                  <a:cubicBezTo>
                    <a:pt x="569" y="759"/>
                    <a:pt x="584" y="712"/>
                    <a:pt x="561" y="712"/>
                  </a:cubicBezTo>
                  <a:cubicBezTo>
                    <a:pt x="537" y="712"/>
                    <a:pt x="561" y="735"/>
                    <a:pt x="545" y="759"/>
                  </a:cubicBezTo>
                  <a:cubicBezTo>
                    <a:pt x="529" y="783"/>
                    <a:pt x="474" y="775"/>
                    <a:pt x="474" y="798"/>
                  </a:cubicBezTo>
                  <a:cubicBezTo>
                    <a:pt x="474" y="814"/>
                    <a:pt x="474" y="862"/>
                    <a:pt x="434" y="862"/>
                  </a:cubicBezTo>
                  <a:cubicBezTo>
                    <a:pt x="395" y="870"/>
                    <a:pt x="316" y="965"/>
                    <a:pt x="284" y="996"/>
                  </a:cubicBezTo>
                  <a:cubicBezTo>
                    <a:pt x="253" y="1028"/>
                    <a:pt x="229" y="972"/>
                    <a:pt x="173" y="1020"/>
                  </a:cubicBezTo>
                  <a:cubicBezTo>
                    <a:pt x="110" y="1059"/>
                    <a:pt x="87" y="1036"/>
                    <a:pt x="94" y="1067"/>
                  </a:cubicBezTo>
                  <a:cubicBezTo>
                    <a:pt x="102" y="1099"/>
                    <a:pt x="110" y="1131"/>
                    <a:pt x="94" y="1154"/>
                  </a:cubicBezTo>
                  <a:cubicBezTo>
                    <a:pt x="71" y="1170"/>
                    <a:pt x="0" y="1162"/>
                    <a:pt x="0" y="1186"/>
                  </a:cubicBezTo>
                  <a:cubicBezTo>
                    <a:pt x="0" y="1194"/>
                    <a:pt x="0" y="1249"/>
                    <a:pt x="0" y="1296"/>
                  </a:cubicBezTo>
                  <a:cubicBezTo>
                    <a:pt x="253" y="1265"/>
                    <a:pt x="426" y="1241"/>
                    <a:pt x="450" y="1241"/>
                  </a:cubicBezTo>
                  <a:cubicBezTo>
                    <a:pt x="529" y="1241"/>
                    <a:pt x="537" y="1209"/>
                    <a:pt x="584" y="1186"/>
                  </a:cubicBezTo>
                  <a:cubicBezTo>
                    <a:pt x="632" y="1154"/>
                    <a:pt x="774" y="1083"/>
                    <a:pt x="814" y="1075"/>
                  </a:cubicBezTo>
                  <a:cubicBezTo>
                    <a:pt x="845" y="1075"/>
                    <a:pt x="1233" y="1020"/>
                    <a:pt x="1233" y="1036"/>
                  </a:cubicBezTo>
                  <a:cubicBezTo>
                    <a:pt x="1233" y="1051"/>
                    <a:pt x="1209" y="1059"/>
                    <a:pt x="1257" y="1067"/>
                  </a:cubicBezTo>
                  <a:cubicBezTo>
                    <a:pt x="1304" y="1075"/>
                    <a:pt x="1312" y="1059"/>
                    <a:pt x="1328" y="1083"/>
                  </a:cubicBezTo>
                  <a:cubicBezTo>
                    <a:pt x="1343" y="1099"/>
                    <a:pt x="1367" y="1178"/>
                    <a:pt x="1367" y="1178"/>
                  </a:cubicBezTo>
                  <a:cubicBezTo>
                    <a:pt x="1810" y="1099"/>
                    <a:pt x="1810" y="1099"/>
                    <a:pt x="1810" y="1099"/>
                  </a:cubicBezTo>
                  <a:cubicBezTo>
                    <a:pt x="2300" y="1471"/>
                    <a:pt x="2300" y="1471"/>
                    <a:pt x="2300" y="1471"/>
                  </a:cubicBezTo>
                  <a:cubicBezTo>
                    <a:pt x="2308" y="1462"/>
                    <a:pt x="2316" y="1462"/>
                    <a:pt x="2332" y="1455"/>
                  </a:cubicBezTo>
                  <a:cubicBezTo>
                    <a:pt x="2387" y="1439"/>
                    <a:pt x="2371" y="1439"/>
                    <a:pt x="2427" y="1431"/>
                  </a:cubicBezTo>
                  <a:cubicBezTo>
                    <a:pt x="2482" y="1423"/>
                    <a:pt x="2513" y="1439"/>
                    <a:pt x="2521" y="1368"/>
                  </a:cubicBezTo>
                  <a:cubicBezTo>
                    <a:pt x="2529" y="1296"/>
                    <a:pt x="2656" y="1123"/>
                    <a:pt x="2680" y="1099"/>
                  </a:cubicBezTo>
                  <a:cubicBezTo>
                    <a:pt x="2711" y="1083"/>
                    <a:pt x="2687" y="1075"/>
                    <a:pt x="2680" y="1059"/>
                  </a:cubicBezTo>
                  <a:cubicBezTo>
                    <a:pt x="2680" y="1043"/>
                    <a:pt x="2671" y="1020"/>
                    <a:pt x="2680" y="1020"/>
                  </a:cubicBezTo>
                  <a:cubicBezTo>
                    <a:pt x="2695" y="1012"/>
                    <a:pt x="2680" y="1020"/>
                    <a:pt x="2687" y="1036"/>
                  </a:cubicBezTo>
                  <a:cubicBezTo>
                    <a:pt x="2695" y="1051"/>
                    <a:pt x="2719" y="1067"/>
                    <a:pt x="2727" y="1059"/>
                  </a:cubicBezTo>
                  <a:cubicBezTo>
                    <a:pt x="2735" y="1043"/>
                    <a:pt x="2751" y="1028"/>
                    <a:pt x="2758" y="1004"/>
                  </a:cubicBezTo>
                  <a:cubicBezTo>
                    <a:pt x="2758" y="972"/>
                    <a:pt x="2774" y="956"/>
                    <a:pt x="2782" y="972"/>
                  </a:cubicBezTo>
                  <a:cubicBezTo>
                    <a:pt x="2790" y="980"/>
                    <a:pt x="2822" y="988"/>
                    <a:pt x="2838" y="980"/>
                  </a:cubicBezTo>
                  <a:cubicBezTo>
                    <a:pt x="2846" y="972"/>
                    <a:pt x="2901" y="965"/>
                    <a:pt x="2909" y="956"/>
                  </a:cubicBezTo>
                  <a:cubicBezTo>
                    <a:pt x="2924" y="941"/>
                    <a:pt x="2909" y="925"/>
                    <a:pt x="2917" y="909"/>
                  </a:cubicBezTo>
                  <a:cubicBezTo>
                    <a:pt x="2924" y="901"/>
                    <a:pt x="2917" y="917"/>
                    <a:pt x="2948" y="917"/>
                  </a:cubicBezTo>
                  <a:cubicBezTo>
                    <a:pt x="2980" y="909"/>
                    <a:pt x="2980" y="893"/>
                    <a:pt x="2988" y="909"/>
                  </a:cubicBezTo>
                  <a:cubicBezTo>
                    <a:pt x="3004" y="925"/>
                    <a:pt x="2996" y="941"/>
                    <a:pt x="3004" y="956"/>
                  </a:cubicBezTo>
                  <a:cubicBezTo>
                    <a:pt x="3011" y="965"/>
                    <a:pt x="3004" y="980"/>
                    <a:pt x="3027" y="933"/>
                  </a:cubicBezTo>
                  <a:cubicBezTo>
                    <a:pt x="3043" y="885"/>
                    <a:pt x="3067" y="838"/>
                    <a:pt x="3083" y="822"/>
                  </a:cubicBezTo>
                  <a:cubicBezTo>
                    <a:pt x="3098" y="806"/>
                    <a:pt x="3091" y="791"/>
                    <a:pt x="3075" y="798"/>
                  </a:cubicBezTo>
                  <a:cubicBezTo>
                    <a:pt x="3059" y="806"/>
                    <a:pt x="3051" y="830"/>
                    <a:pt x="3059" y="798"/>
                  </a:cubicBezTo>
                  <a:cubicBezTo>
                    <a:pt x="3059" y="767"/>
                    <a:pt x="3075" y="735"/>
                    <a:pt x="3051" y="751"/>
                  </a:cubicBezTo>
                  <a:cubicBezTo>
                    <a:pt x="3027" y="767"/>
                    <a:pt x="3035" y="822"/>
                    <a:pt x="3011" y="798"/>
                  </a:cubicBezTo>
                  <a:cubicBezTo>
                    <a:pt x="2996" y="783"/>
                    <a:pt x="2996" y="783"/>
                    <a:pt x="2996" y="759"/>
                  </a:cubicBezTo>
                  <a:cubicBezTo>
                    <a:pt x="2996" y="735"/>
                    <a:pt x="2980" y="704"/>
                    <a:pt x="2980" y="735"/>
                  </a:cubicBezTo>
                  <a:cubicBezTo>
                    <a:pt x="2972" y="775"/>
                    <a:pt x="2988" y="791"/>
                    <a:pt x="2956" y="798"/>
                  </a:cubicBezTo>
                  <a:cubicBezTo>
                    <a:pt x="2924" y="806"/>
                    <a:pt x="2924" y="822"/>
                    <a:pt x="2893" y="830"/>
                  </a:cubicBezTo>
                  <a:cubicBezTo>
                    <a:pt x="2853" y="830"/>
                    <a:pt x="2822" y="830"/>
                    <a:pt x="2846" y="822"/>
                  </a:cubicBezTo>
                  <a:cubicBezTo>
                    <a:pt x="2869" y="814"/>
                    <a:pt x="2885" y="830"/>
                    <a:pt x="2901" y="798"/>
                  </a:cubicBezTo>
                  <a:cubicBezTo>
                    <a:pt x="2924" y="759"/>
                    <a:pt x="2917" y="759"/>
                    <a:pt x="2933" y="719"/>
                  </a:cubicBezTo>
                  <a:cubicBezTo>
                    <a:pt x="2956" y="688"/>
                    <a:pt x="2988" y="680"/>
                    <a:pt x="2956" y="664"/>
                  </a:cubicBezTo>
                  <a:cubicBezTo>
                    <a:pt x="2933" y="648"/>
                    <a:pt x="2940" y="656"/>
                    <a:pt x="2893" y="640"/>
                  </a:cubicBezTo>
                  <a:cubicBezTo>
                    <a:pt x="2846" y="625"/>
                    <a:pt x="2790" y="617"/>
                    <a:pt x="2806" y="609"/>
                  </a:cubicBezTo>
                  <a:cubicBezTo>
                    <a:pt x="2830" y="601"/>
                    <a:pt x="2853" y="609"/>
                    <a:pt x="2877" y="601"/>
                  </a:cubicBezTo>
                  <a:cubicBezTo>
                    <a:pt x="2901" y="585"/>
                    <a:pt x="2885" y="561"/>
                    <a:pt x="2909" y="569"/>
                  </a:cubicBezTo>
                  <a:cubicBezTo>
                    <a:pt x="2933" y="577"/>
                    <a:pt x="2909" y="585"/>
                    <a:pt x="2972" y="593"/>
                  </a:cubicBezTo>
                  <a:cubicBezTo>
                    <a:pt x="3043" y="601"/>
                    <a:pt x="3043" y="601"/>
                    <a:pt x="3051" y="601"/>
                  </a:cubicBezTo>
                  <a:cubicBezTo>
                    <a:pt x="3067" y="601"/>
                    <a:pt x="3122" y="553"/>
                    <a:pt x="3130" y="490"/>
                  </a:cubicBezTo>
                  <a:cubicBezTo>
                    <a:pt x="3138" y="427"/>
                    <a:pt x="3146" y="459"/>
                    <a:pt x="3162" y="451"/>
                  </a:cubicBezTo>
                  <a:cubicBezTo>
                    <a:pt x="3177" y="451"/>
                    <a:pt x="3193" y="451"/>
                    <a:pt x="3193" y="427"/>
                  </a:cubicBezTo>
                  <a:cubicBezTo>
                    <a:pt x="3186" y="395"/>
                    <a:pt x="3177" y="364"/>
                    <a:pt x="3177" y="332"/>
                  </a:cubicBezTo>
                  <a:cubicBezTo>
                    <a:pt x="3177" y="301"/>
                    <a:pt x="3154" y="292"/>
                    <a:pt x="3146" y="292"/>
                  </a:cubicBezTo>
                  <a:cubicBezTo>
                    <a:pt x="3138" y="292"/>
                    <a:pt x="3106" y="285"/>
                    <a:pt x="3106" y="308"/>
                  </a:cubicBezTo>
                  <a:cubicBezTo>
                    <a:pt x="3106" y="324"/>
                    <a:pt x="3067" y="316"/>
                    <a:pt x="3083" y="340"/>
                  </a:cubicBezTo>
                  <a:cubicBezTo>
                    <a:pt x="3098" y="364"/>
                    <a:pt x="3106" y="395"/>
                    <a:pt x="3083" y="411"/>
                  </a:cubicBezTo>
                  <a:cubicBezTo>
                    <a:pt x="3059" y="435"/>
                    <a:pt x="3043" y="435"/>
                    <a:pt x="3051" y="395"/>
                  </a:cubicBezTo>
                  <a:cubicBezTo>
                    <a:pt x="3067" y="348"/>
                    <a:pt x="3091" y="340"/>
                    <a:pt x="3067" y="316"/>
                  </a:cubicBezTo>
                  <a:cubicBezTo>
                    <a:pt x="3043" y="292"/>
                    <a:pt x="3035" y="269"/>
                    <a:pt x="3019" y="285"/>
                  </a:cubicBezTo>
                  <a:cubicBezTo>
                    <a:pt x="2996" y="301"/>
                    <a:pt x="2964" y="301"/>
                    <a:pt x="2964" y="332"/>
                  </a:cubicBezTo>
                  <a:cubicBezTo>
                    <a:pt x="2956" y="356"/>
                    <a:pt x="2901" y="301"/>
                    <a:pt x="2893" y="316"/>
                  </a:cubicBezTo>
                  <a:cubicBezTo>
                    <a:pt x="2885" y="340"/>
                    <a:pt x="2861" y="372"/>
                    <a:pt x="2822" y="356"/>
                  </a:cubicBezTo>
                  <a:cubicBezTo>
                    <a:pt x="2790" y="340"/>
                    <a:pt x="2766" y="316"/>
                    <a:pt x="2766" y="292"/>
                  </a:cubicBezTo>
                  <a:cubicBezTo>
                    <a:pt x="2758" y="277"/>
                    <a:pt x="2766" y="301"/>
                    <a:pt x="2798" y="308"/>
                  </a:cubicBezTo>
                  <a:cubicBezTo>
                    <a:pt x="2822" y="308"/>
                    <a:pt x="2822" y="324"/>
                    <a:pt x="2846" y="316"/>
                  </a:cubicBezTo>
                  <a:cubicBezTo>
                    <a:pt x="2869" y="301"/>
                    <a:pt x="2901" y="308"/>
                    <a:pt x="2909" y="277"/>
                  </a:cubicBezTo>
                  <a:cubicBezTo>
                    <a:pt x="2924" y="253"/>
                    <a:pt x="2940" y="245"/>
                    <a:pt x="2972" y="237"/>
                  </a:cubicBezTo>
                  <a:cubicBezTo>
                    <a:pt x="3011" y="229"/>
                    <a:pt x="3035" y="214"/>
                    <a:pt x="3011" y="198"/>
                  </a:cubicBezTo>
                  <a:cubicBezTo>
                    <a:pt x="2988" y="182"/>
                    <a:pt x="2980" y="150"/>
                    <a:pt x="3011" y="166"/>
                  </a:cubicBezTo>
                  <a:cubicBezTo>
                    <a:pt x="3035" y="182"/>
                    <a:pt x="3067" y="206"/>
                    <a:pt x="3075" y="198"/>
                  </a:cubicBezTo>
                  <a:cubicBezTo>
                    <a:pt x="3091" y="190"/>
                    <a:pt x="3091" y="198"/>
                    <a:pt x="3098" y="198"/>
                  </a:cubicBezTo>
                  <a:cubicBezTo>
                    <a:pt x="3106" y="206"/>
                    <a:pt x="3146" y="221"/>
                    <a:pt x="3114" y="198"/>
                  </a:cubicBezTo>
                  <a:cubicBezTo>
                    <a:pt x="3091" y="166"/>
                    <a:pt x="3083" y="126"/>
                    <a:pt x="3067" y="111"/>
                  </a:cubicBezTo>
                  <a:cubicBezTo>
                    <a:pt x="3051" y="87"/>
                    <a:pt x="3027" y="87"/>
                    <a:pt x="3011" y="63"/>
                  </a:cubicBezTo>
                  <a:cubicBezTo>
                    <a:pt x="3004" y="39"/>
                    <a:pt x="2996" y="0"/>
                    <a:pt x="3027" y="24"/>
                  </a:cubicBezTo>
                  <a:cubicBezTo>
                    <a:pt x="3059" y="39"/>
                    <a:pt x="3059" y="32"/>
                    <a:pt x="3075" y="71"/>
                  </a:cubicBezTo>
                  <a:cubicBezTo>
                    <a:pt x="3091" y="111"/>
                    <a:pt x="3106" y="126"/>
                    <a:pt x="3122" y="142"/>
                  </a:cubicBezTo>
                  <a:cubicBezTo>
                    <a:pt x="3130" y="166"/>
                    <a:pt x="3138" y="182"/>
                    <a:pt x="3162" y="229"/>
                  </a:cubicBezTo>
                  <a:cubicBezTo>
                    <a:pt x="3193" y="269"/>
                    <a:pt x="3209" y="292"/>
                    <a:pt x="3225" y="308"/>
                  </a:cubicBezTo>
                  <a:cubicBezTo>
                    <a:pt x="3241" y="324"/>
                    <a:pt x="3272" y="332"/>
                    <a:pt x="3249" y="30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43" name="Freeform 589"/>
            <p:cNvSpPr>
              <a:spLocks noChangeArrowheads="1"/>
            </p:cNvSpPr>
            <p:nvPr/>
          </p:nvSpPr>
          <p:spPr bwMode="auto">
            <a:xfrm>
              <a:off x="19876692" y="7179570"/>
              <a:ext cx="1716286" cy="776968"/>
            </a:xfrm>
            <a:custGeom>
              <a:avLst/>
              <a:gdLst>
                <a:gd name="T0" fmla="*/ 1296 w 3265"/>
                <a:gd name="T1" fmla="*/ 1075 h 1479"/>
                <a:gd name="T2" fmla="*/ 814 w 3265"/>
                <a:gd name="T3" fmla="*/ 1083 h 1479"/>
                <a:gd name="T4" fmla="*/ 0 w 3265"/>
                <a:gd name="T5" fmla="*/ 1233 h 1479"/>
                <a:gd name="T6" fmla="*/ 165 w 3265"/>
                <a:gd name="T7" fmla="*/ 1012 h 1479"/>
                <a:gd name="T8" fmla="*/ 474 w 3265"/>
                <a:gd name="T9" fmla="*/ 798 h 1479"/>
                <a:gd name="T10" fmla="*/ 616 w 3265"/>
                <a:gd name="T11" fmla="*/ 751 h 1479"/>
                <a:gd name="T12" fmla="*/ 853 w 3265"/>
                <a:gd name="T13" fmla="*/ 538 h 1479"/>
                <a:gd name="T14" fmla="*/ 1011 w 3265"/>
                <a:gd name="T15" fmla="*/ 395 h 1479"/>
                <a:gd name="T16" fmla="*/ 3162 w 3265"/>
                <a:gd name="T17" fmla="*/ 182 h 1479"/>
                <a:gd name="T18" fmla="*/ 3114 w 3265"/>
                <a:gd name="T19" fmla="*/ 150 h 1479"/>
                <a:gd name="T20" fmla="*/ 3043 w 3265"/>
                <a:gd name="T21" fmla="*/ 87 h 1479"/>
                <a:gd name="T22" fmla="*/ 3091 w 3265"/>
                <a:gd name="T23" fmla="*/ 198 h 1479"/>
                <a:gd name="T24" fmla="*/ 2996 w 3265"/>
                <a:gd name="T25" fmla="*/ 166 h 1479"/>
                <a:gd name="T26" fmla="*/ 2830 w 3265"/>
                <a:gd name="T27" fmla="*/ 324 h 1479"/>
                <a:gd name="T28" fmla="*/ 2901 w 3265"/>
                <a:gd name="T29" fmla="*/ 308 h 1479"/>
                <a:gd name="T30" fmla="*/ 3051 w 3265"/>
                <a:gd name="T31" fmla="*/ 292 h 1479"/>
                <a:gd name="T32" fmla="*/ 3146 w 3265"/>
                <a:gd name="T33" fmla="*/ 292 h 1479"/>
                <a:gd name="T34" fmla="*/ 3154 w 3265"/>
                <a:gd name="T35" fmla="*/ 451 h 1479"/>
                <a:gd name="T36" fmla="*/ 2909 w 3265"/>
                <a:gd name="T37" fmla="*/ 577 h 1479"/>
                <a:gd name="T38" fmla="*/ 2814 w 3265"/>
                <a:gd name="T39" fmla="*/ 609 h 1479"/>
                <a:gd name="T40" fmla="*/ 2972 w 3265"/>
                <a:gd name="T41" fmla="*/ 672 h 1479"/>
                <a:gd name="T42" fmla="*/ 2846 w 3265"/>
                <a:gd name="T43" fmla="*/ 830 h 1479"/>
                <a:gd name="T44" fmla="*/ 2980 w 3265"/>
                <a:gd name="T45" fmla="*/ 719 h 1479"/>
                <a:gd name="T46" fmla="*/ 3067 w 3265"/>
                <a:gd name="T47" fmla="*/ 743 h 1479"/>
                <a:gd name="T48" fmla="*/ 3083 w 3265"/>
                <a:gd name="T49" fmla="*/ 830 h 1479"/>
                <a:gd name="T50" fmla="*/ 2980 w 3265"/>
                <a:gd name="T51" fmla="*/ 909 h 1479"/>
                <a:gd name="T52" fmla="*/ 2909 w 3265"/>
                <a:gd name="T53" fmla="*/ 956 h 1479"/>
                <a:gd name="T54" fmla="*/ 2735 w 3265"/>
                <a:gd name="T55" fmla="*/ 1051 h 1479"/>
                <a:gd name="T56" fmla="*/ 2695 w 3265"/>
                <a:gd name="T57" fmla="*/ 1067 h 1479"/>
                <a:gd name="T58" fmla="*/ 2332 w 3265"/>
                <a:gd name="T59" fmla="*/ 1455 h 1479"/>
                <a:gd name="T60" fmla="*/ 2332 w 3265"/>
                <a:gd name="T61" fmla="*/ 1455 h 1479"/>
                <a:gd name="T62" fmla="*/ 2687 w 3265"/>
                <a:gd name="T63" fmla="*/ 1067 h 1479"/>
                <a:gd name="T64" fmla="*/ 2719 w 3265"/>
                <a:gd name="T65" fmla="*/ 1059 h 1479"/>
                <a:gd name="T66" fmla="*/ 2830 w 3265"/>
                <a:gd name="T67" fmla="*/ 980 h 1479"/>
                <a:gd name="T68" fmla="*/ 2948 w 3265"/>
                <a:gd name="T69" fmla="*/ 909 h 1479"/>
                <a:gd name="T70" fmla="*/ 3019 w 3265"/>
                <a:gd name="T71" fmla="*/ 933 h 1479"/>
                <a:gd name="T72" fmla="*/ 3051 w 3265"/>
                <a:gd name="T73" fmla="*/ 798 h 1479"/>
                <a:gd name="T74" fmla="*/ 3011 w 3265"/>
                <a:gd name="T75" fmla="*/ 798 h 1479"/>
                <a:gd name="T76" fmla="*/ 2893 w 3265"/>
                <a:gd name="T77" fmla="*/ 830 h 1479"/>
                <a:gd name="T78" fmla="*/ 2933 w 3265"/>
                <a:gd name="T79" fmla="*/ 719 h 1479"/>
                <a:gd name="T80" fmla="*/ 2838 w 3265"/>
                <a:gd name="T81" fmla="*/ 625 h 1479"/>
                <a:gd name="T82" fmla="*/ 2893 w 3265"/>
                <a:gd name="T83" fmla="*/ 577 h 1479"/>
                <a:gd name="T84" fmla="*/ 3146 w 3265"/>
                <a:gd name="T85" fmla="*/ 443 h 1479"/>
                <a:gd name="T86" fmla="*/ 3177 w 3265"/>
                <a:gd name="T87" fmla="*/ 332 h 1479"/>
                <a:gd name="T88" fmla="*/ 3083 w 3265"/>
                <a:gd name="T89" fmla="*/ 340 h 1479"/>
                <a:gd name="T90" fmla="*/ 3051 w 3265"/>
                <a:gd name="T91" fmla="*/ 301 h 1479"/>
                <a:gd name="T92" fmla="*/ 2901 w 3265"/>
                <a:gd name="T93" fmla="*/ 316 h 1479"/>
                <a:gd name="T94" fmla="*/ 2766 w 3265"/>
                <a:gd name="T95" fmla="*/ 285 h 1479"/>
                <a:gd name="T96" fmla="*/ 2972 w 3265"/>
                <a:gd name="T97" fmla="*/ 237 h 1479"/>
                <a:gd name="T98" fmla="*/ 3075 w 3265"/>
                <a:gd name="T99" fmla="*/ 190 h 1479"/>
                <a:gd name="T100" fmla="*/ 3043 w 3265"/>
                <a:gd name="T101" fmla="*/ 95 h 1479"/>
                <a:gd name="T102" fmla="*/ 885 w 3265"/>
                <a:gd name="T103" fmla="*/ 514 h 1479"/>
                <a:gd name="T104" fmla="*/ 656 w 3265"/>
                <a:gd name="T105" fmla="*/ 712 h 1479"/>
                <a:gd name="T106" fmla="*/ 505 w 3265"/>
                <a:gd name="T107" fmla="*/ 783 h 1479"/>
                <a:gd name="T108" fmla="*/ 221 w 3265"/>
                <a:gd name="T109" fmla="*/ 1004 h 1479"/>
                <a:gd name="T110" fmla="*/ 7 w 3265"/>
                <a:gd name="T111" fmla="*/ 1186 h 1479"/>
                <a:gd name="T112" fmla="*/ 814 w 3265"/>
                <a:gd name="T113" fmla="*/ 1075 h 1479"/>
                <a:gd name="T114" fmla="*/ 1296 w 3265"/>
                <a:gd name="T115" fmla="*/ 1067 h 1479"/>
                <a:gd name="T116" fmla="*/ 3059 w 3265"/>
                <a:gd name="T117" fmla="*/ 395 h 1479"/>
                <a:gd name="T118" fmla="*/ 3027 w 3265"/>
                <a:gd name="T119" fmla="*/ 16 h 1479"/>
                <a:gd name="T120" fmla="*/ 3249 w 3265"/>
                <a:gd name="T121" fmla="*/ 324 h 1479"/>
                <a:gd name="T122" fmla="*/ 3059 w 3265"/>
                <a:gd name="T123" fmla="*/ 8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5" h="1479">
                  <a:moveTo>
                    <a:pt x="2300" y="1478"/>
                  </a:moveTo>
                  <a:lnTo>
                    <a:pt x="2300" y="1478"/>
                  </a:lnTo>
                  <a:cubicBezTo>
                    <a:pt x="1810" y="1107"/>
                    <a:pt x="1810" y="1107"/>
                    <a:pt x="1810" y="1107"/>
                  </a:cubicBezTo>
                  <a:cubicBezTo>
                    <a:pt x="1367" y="1178"/>
                    <a:pt x="1367" y="1178"/>
                    <a:pt x="1367" y="1178"/>
                  </a:cubicBezTo>
                  <a:lnTo>
                    <a:pt x="1367" y="1178"/>
                  </a:lnTo>
                  <a:cubicBezTo>
                    <a:pt x="1367" y="1178"/>
                    <a:pt x="1343" y="1099"/>
                    <a:pt x="1328" y="1083"/>
                  </a:cubicBezTo>
                  <a:cubicBezTo>
                    <a:pt x="1320" y="1075"/>
                    <a:pt x="1312" y="1075"/>
                    <a:pt x="1296" y="1075"/>
                  </a:cubicBezTo>
                  <a:cubicBezTo>
                    <a:pt x="1288" y="1075"/>
                    <a:pt x="1288" y="1075"/>
                    <a:pt x="1280" y="1075"/>
                  </a:cubicBezTo>
                  <a:cubicBezTo>
                    <a:pt x="1272" y="1075"/>
                    <a:pt x="1264" y="1075"/>
                    <a:pt x="1257" y="1075"/>
                  </a:cubicBezTo>
                  <a:cubicBezTo>
                    <a:pt x="1233" y="1067"/>
                    <a:pt x="1225" y="1067"/>
                    <a:pt x="1225" y="1059"/>
                  </a:cubicBezTo>
                  <a:cubicBezTo>
                    <a:pt x="1225" y="1059"/>
                    <a:pt x="1225" y="1051"/>
                    <a:pt x="1225" y="1043"/>
                  </a:cubicBezTo>
                  <a:cubicBezTo>
                    <a:pt x="1225" y="1043"/>
                    <a:pt x="1225" y="1043"/>
                    <a:pt x="1225" y="1036"/>
                  </a:cubicBezTo>
                  <a:cubicBezTo>
                    <a:pt x="1225" y="1036"/>
                    <a:pt x="1225" y="1036"/>
                    <a:pt x="1209" y="1036"/>
                  </a:cubicBezTo>
                  <a:cubicBezTo>
                    <a:pt x="1130" y="1036"/>
                    <a:pt x="837" y="1075"/>
                    <a:pt x="814" y="1083"/>
                  </a:cubicBezTo>
                  <a:cubicBezTo>
                    <a:pt x="782" y="1083"/>
                    <a:pt x="640" y="1154"/>
                    <a:pt x="584" y="1186"/>
                  </a:cubicBezTo>
                  <a:cubicBezTo>
                    <a:pt x="577" y="1194"/>
                    <a:pt x="569" y="1202"/>
                    <a:pt x="553" y="1209"/>
                  </a:cubicBezTo>
                  <a:cubicBezTo>
                    <a:pt x="529" y="1225"/>
                    <a:pt x="505" y="1249"/>
                    <a:pt x="450" y="1249"/>
                  </a:cubicBezTo>
                  <a:cubicBezTo>
                    <a:pt x="426" y="1249"/>
                    <a:pt x="308" y="1265"/>
                    <a:pt x="126" y="1281"/>
                  </a:cubicBezTo>
                  <a:cubicBezTo>
                    <a:pt x="0" y="1296"/>
                    <a:pt x="0" y="1296"/>
                    <a:pt x="0" y="1296"/>
                  </a:cubicBezTo>
                  <a:lnTo>
                    <a:pt x="0" y="1296"/>
                  </a:lnTo>
                  <a:cubicBezTo>
                    <a:pt x="0" y="1273"/>
                    <a:pt x="0" y="1249"/>
                    <a:pt x="0" y="1233"/>
                  </a:cubicBezTo>
                  <a:cubicBezTo>
                    <a:pt x="0" y="1209"/>
                    <a:pt x="0" y="1194"/>
                    <a:pt x="0" y="1186"/>
                  </a:cubicBezTo>
                  <a:cubicBezTo>
                    <a:pt x="0" y="1170"/>
                    <a:pt x="23" y="1162"/>
                    <a:pt x="47" y="1162"/>
                  </a:cubicBezTo>
                  <a:cubicBezTo>
                    <a:pt x="63" y="1162"/>
                    <a:pt x="78" y="1154"/>
                    <a:pt x="87" y="1146"/>
                  </a:cubicBezTo>
                  <a:cubicBezTo>
                    <a:pt x="102" y="1131"/>
                    <a:pt x="102" y="1115"/>
                    <a:pt x="94" y="1091"/>
                  </a:cubicBezTo>
                  <a:cubicBezTo>
                    <a:pt x="94" y="1083"/>
                    <a:pt x="94" y="1075"/>
                    <a:pt x="94" y="1067"/>
                  </a:cubicBezTo>
                  <a:cubicBezTo>
                    <a:pt x="87" y="1043"/>
                    <a:pt x="94" y="1043"/>
                    <a:pt x="110" y="1043"/>
                  </a:cubicBezTo>
                  <a:cubicBezTo>
                    <a:pt x="118" y="1043"/>
                    <a:pt x="142" y="1036"/>
                    <a:pt x="165" y="1012"/>
                  </a:cubicBezTo>
                  <a:cubicBezTo>
                    <a:pt x="189" y="1004"/>
                    <a:pt x="205" y="996"/>
                    <a:pt x="221" y="996"/>
                  </a:cubicBezTo>
                  <a:cubicBezTo>
                    <a:pt x="229" y="996"/>
                    <a:pt x="237" y="996"/>
                    <a:pt x="245" y="996"/>
                  </a:cubicBezTo>
                  <a:cubicBezTo>
                    <a:pt x="253" y="1004"/>
                    <a:pt x="260" y="1004"/>
                    <a:pt x="260" y="1004"/>
                  </a:cubicBezTo>
                  <a:cubicBezTo>
                    <a:pt x="268" y="1004"/>
                    <a:pt x="276" y="996"/>
                    <a:pt x="284" y="996"/>
                  </a:cubicBezTo>
                  <a:cubicBezTo>
                    <a:pt x="292" y="988"/>
                    <a:pt x="300" y="972"/>
                    <a:pt x="308" y="965"/>
                  </a:cubicBezTo>
                  <a:cubicBezTo>
                    <a:pt x="347" y="925"/>
                    <a:pt x="403" y="862"/>
                    <a:pt x="434" y="862"/>
                  </a:cubicBezTo>
                  <a:cubicBezTo>
                    <a:pt x="458" y="862"/>
                    <a:pt x="474" y="838"/>
                    <a:pt x="474" y="798"/>
                  </a:cubicBezTo>
                  <a:cubicBezTo>
                    <a:pt x="474" y="783"/>
                    <a:pt x="490" y="775"/>
                    <a:pt x="505" y="775"/>
                  </a:cubicBezTo>
                  <a:cubicBezTo>
                    <a:pt x="521" y="767"/>
                    <a:pt x="529" y="767"/>
                    <a:pt x="537" y="759"/>
                  </a:cubicBezTo>
                  <a:cubicBezTo>
                    <a:pt x="545" y="743"/>
                    <a:pt x="545" y="735"/>
                    <a:pt x="545" y="727"/>
                  </a:cubicBezTo>
                  <a:cubicBezTo>
                    <a:pt x="545" y="719"/>
                    <a:pt x="545" y="719"/>
                    <a:pt x="545" y="712"/>
                  </a:cubicBezTo>
                  <a:cubicBezTo>
                    <a:pt x="553" y="712"/>
                    <a:pt x="553" y="712"/>
                    <a:pt x="561" y="712"/>
                  </a:cubicBezTo>
                  <a:cubicBezTo>
                    <a:pt x="577" y="712"/>
                    <a:pt x="577" y="719"/>
                    <a:pt x="584" y="727"/>
                  </a:cubicBezTo>
                  <a:cubicBezTo>
                    <a:pt x="584" y="743"/>
                    <a:pt x="593" y="751"/>
                    <a:pt x="616" y="751"/>
                  </a:cubicBezTo>
                  <a:cubicBezTo>
                    <a:pt x="640" y="743"/>
                    <a:pt x="640" y="735"/>
                    <a:pt x="648" y="712"/>
                  </a:cubicBezTo>
                  <a:cubicBezTo>
                    <a:pt x="648" y="688"/>
                    <a:pt x="648" y="664"/>
                    <a:pt x="671" y="648"/>
                  </a:cubicBezTo>
                  <a:cubicBezTo>
                    <a:pt x="679" y="632"/>
                    <a:pt x="695" y="625"/>
                    <a:pt x="711" y="625"/>
                  </a:cubicBezTo>
                  <a:cubicBezTo>
                    <a:pt x="743" y="625"/>
                    <a:pt x="766" y="656"/>
                    <a:pt x="766" y="664"/>
                  </a:cubicBezTo>
                  <a:lnTo>
                    <a:pt x="766" y="664"/>
                  </a:lnTo>
                  <a:cubicBezTo>
                    <a:pt x="774" y="664"/>
                    <a:pt x="814" y="617"/>
                    <a:pt x="830" y="577"/>
                  </a:cubicBezTo>
                  <a:cubicBezTo>
                    <a:pt x="837" y="553"/>
                    <a:pt x="845" y="545"/>
                    <a:pt x="853" y="538"/>
                  </a:cubicBezTo>
                  <a:cubicBezTo>
                    <a:pt x="861" y="538"/>
                    <a:pt x="869" y="530"/>
                    <a:pt x="877" y="514"/>
                  </a:cubicBezTo>
                  <a:cubicBezTo>
                    <a:pt x="893" y="482"/>
                    <a:pt x="893" y="435"/>
                    <a:pt x="885" y="403"/>
                  </a:cubicBezTo>
                  <a:cubicBezTo>
                    <a:pt x="885" y="395"/>
                    <a:pt x="885" y="395"/>
                    <a:pt x="885" y="395"/>
                  </a:cubicBezTo>
                  <a:cubicBezTo>
                    <a:pt x="893" y="395"/>
                    <a:pt x="893" y="395"/>
                    <a:pt x="893" y="395"/>
                  </a:cubicBezTo>
                  <a:cubicBezTo>
                    <a:pt x="901" y="395"/>
                    <a:pt x="909" y="403"/>
                    <a:pt x="917" y="403"/>
                  </a:cubicBezTo>
                  <a:cubicBezTo>
                    <a:pt x="924" y="403"/>
                    <a:pt x="924" y="403"/>
                    <a:pt x="932" y="403"/>
                  </a:cubicBezTo>
                  <a:cubicBezTo>
                    <a:pt x="964" y="403"/>
                    <a:pt x="1011" y="395"/>
                    <a:pt x="1011" y="395"/>
                  </a:cubicBezTo>
                  <a:cubicBezTo>
                    <a:pt x="1881" y="277"/>
                    <a:pt x="2869" y="48"/>
                    <a:pt x="3059" y="0"/>
                  </a:cubicBezTo>
                  <a:cubicBezTo>
                    <a:pt x="3067" y="0"/>
                    <a:pt x="3067" y="0"/>
                    <a:pt x="3067" y="0"/>
                  </a:cubicBezTo>
                  <a:lnTo>
                    <a:pt x="3067" y="0"/>
                  </a:lnTo>
                  <a:cubicBezTo>
                    <a:pt x="3067" y="8"/>
                    <a:pt x="3075" y="16"/>
                    <a:pt x="3083" y="24"/>
                  </a:cubicBezTo>
                  <a:cubicBezTo>
                    <a:pt x="3091" y="48"/>
                    <a:pt x="3098" y="63"/>
                    <a:pt x="3106" y="79"/>
                  </a:cubicBezTo>
                  <a:cubicBezTo>
                    <a:pt x="3114" y="95"/>
                    <a:pt x="3122" y="111"/>
                    <a:pt x="3130" y="119"/>
                  </a:cubicBezTo>
                  <a:cubicBezTo>
                    <a:pt x="3138" y="134"/>
                    <a:pt x="3154" y="158"/>
                    <a:pt x="3162" y="182"/>
                  </a:cubicBezTo>
                  <a:cubicBezTo>
                    <a:pt x="3177" y="198"/>
                    <a:pt x="3186" y="221"/>
                    <a:pt x="3193" y="237"/>
                  </a:cubicBezTo>
                  <a:cubicBezTo>
                    <a:pt x="3217" y="269"/>
                    <a:pt x="3225" y="285"/>
                    <a:pt x="3249" y="308"/>
                  </a:cubicBezTo>
                  <a:cubicBezTo>
                    <a:pt x="3257" y="316"/>
                    <a:pt x="3264" y="324"/>
                    <a:pt x="3257" y="324"/>
                  </a:cubicBezTo>
                  <a:lnTo>
                    <a:pt x="3257" y="332"/>
                  </a:lnTo>
                  <a:cubicBezTo>
                    <a:pt x="3249" y="332"/>
                    <a:pt x="3233" y="316"/>
                    <a:pt x="3225" y="308"/>
                  </a:cubicBezTo>
                  <a:cubicBezTo>
                    <a:pt x="3201" y="292"/>
                    <a:pt x="3186" y="269"/>
                    <a:pt x="3162" y="229"/>
                  </a:cubicBezTo>
                  <a:cubicBezTo>
                    <a:pt x="3138" y="190"/>
                    <a:pt x="3130" y="166"/>
                    <a:pt x="3114" y="150"/>
                  </a:cubicBezTo>
                  <a:cubicBezTo>
                    <a:pt x="3114" y="142"/>
                    <a:pt x="3106" y="134"/>
                    <a:pt x="3098" y="126"/>
                  </a:cubicBezTo>
                  <a:cubicBezTo>
                    <a:pt x="3091" y="111"/>
                    <a:pt x="3083" y="95"/>
                    <a:pt x="3075" y="71"/>
                  </a:cubicBezTo>
                  <a:cubicBezTo>
                    <a:pt x="3059" y="39"/>
                    <a:pt x="3059" y="39"/>
                    <a:pt x="3035" y="32"/>
                  </a:cubicBezTo>
                  <a:lnTo>
                    <a:pt x="3027" y="24"/>
                  </a:lnTo>
                  <a:cubicBezTo>
                    <a:pt x="3011" y="16"/>
                    <a:pt x="3011" y="16"/>
                    <a:pt x="3011" y="24"/>
                  </a:cubicBezTo>
                  <a:cubicBezTo>
                    <a:pt x="3011" y="24"/>
                    <a:pt x="3004" y="32"/>
                    <a:pt x="3019" y="63"/>
                  </a:cubicBezTo>
                  <a:cubicBezTo>
                    <a:pt x="3027" y="71"/>
                    <a:pt x="3035" y="79"/>
                    <a:pt x="3043" y="87"/>
                  </a:cubicBezTo>
                  <a:cubicBezTo>
                    <a:pt x="3051" y="95"/>
                    <a:pt x="3059" y="103"/>
                    <a:pt x="3067" y="111"/>
                  </a:cubicBezTo>
                  <a:cubicBezTo>
                    <a:pt x="3083" y="119"/>
                    <a:pt x="3083" y="126"/>
                    <a:pt x="3091" y="142"/>
                  </a:cubicBezTo>
                  <a:cubicBezTo>
                    <a:pt x="3098" y="158"/>
                    <a:pt x="3106" y="182"/>
                    <a:pt x="3122" y="190"/>
                  </a:cubicBezTo>
                  <a:cubicBezTo>
                    <a:pt x="3130" y="206"/>
                    <a:pt x="3130" y="206"/>
                    <a:pt x="3130" y="214"/>
                  </a:cubicBezTo>
                  <a:cubicBezTo>
                    <a:pt x="3130" y="214"/>
                    <a:pt x="3130" y="214"/>
                    <a:pt x="3122" y="214"/>
                  </a:cubicBezTo>
                  <a:cubicBezTo>
                    <a:pt x="3114" y="214"/>
                    <a:pt x="3106" y="206"/>
                    <a:pt x="3098" y="206"/>
                  </a:cubicBezTo>
                  <a:lnTo>
                    <a:pt x="3091" y="198"/>
                  </a:lnTo>
                  <a:cubicBezTo>
                    <a:pt x="3091" y="198"/>
                    <a:pt x="3091" y="198"/>
                    <a:pt x="3083" y="198"/>
                  </a:cubicBezTo>
                  <a:cubicBezTo>
                    <a:pt x="3083" y="198"/>
                    <a:pt x="3083" y="198"/>
                    <a:pt x="3075" y="198"/>
                  </a:cubicBezTo>
                  <a:cubicBezTo>
                    <a:pt x="3075" y="198"/>
                    <a:pt x="3075" y="198"/>
                    <a:pt x="3067" y="198"/>
                  </a:cubicBezTo>
                  <a:cubicBezTo>
                    <a:pt x="3059" y="198"/>
                    <a:pt x="3043" y="190"/>
                    <a:pt x="3027" y="182"/>
                  </a:cubicBezTo>
                  <a:cubicBezTo>
                    <a:pt x="3019" y="174"/>
                    <a:pt x="3011" y="174"/>
                    <a:pt x="3011" y="166"/>
                  </a:cubicBezTo>
                  <a:cubicBezTo>
                    <a:pt x="3004" y="166"/>
                    <a:pt x="2996" y="166"/>
                    <a:pt x="2996" y="166"/>
                  </a:cubicBezTo>
                  <a:lnTo>
                    <a:pt x="2996" y="166"/>
                  </a:lnTo>
                  <a:cubicBezTo>
                    <a:pt x="2996" y="174"/>
                    <a:pt x="3004" y="182"/>
                    <a:pt x="3011" y="190"/>
                  </a:cubicBezTo>
                  <a:cubicBezTo>
                    <a:pt x="3027" y="198"/>
                    <a:pt x="3027" y="206"/>
                    <a:pt x="3027" y="214"/>
                  </a:cubicBezTo>
                  <a:cubicBezTo>
                    <a:pt x="3019" y="221"/>
                    <a:pt x="3004" y="237"/>
                    <a:pt x="2980" y="245"/>
                  </a:cubicBezTo>
                  <a:cubicBezTo>
                    <a:pt x="2940" y="245"/>
                    <a:pt x="2924" y="253"/>
                    <a:pt x="2917" y="285"/>
                  </a:cubicBezTo>
                  <a:cubicBezTo>
                    <a:pt x="2909" y="301"/>
                    <a:pt x="2885" y="308"/>
                    <a:pt x="2869" y="308"/>
                  </a:cubicBezTo>
                  <a:cubicBezTo>
                    <a:pt x="2861" y="308"/>
                    <a:pt x="2853" y="316"/>
                    <a:pt x="2846" y="316"/>
                  </a:cubicBezTo>
                  <a:cubicBezTo>
                    <a:pt x="2838" y="324"/>
                    <a:pt x="2838" y="324"/>
                    <a:pt x="2830" y="324"/>
                  </a:cubicBezTo>
                  <a:cubicBezTo>
                    <a:pt x="2830" y="324"/>
                    <a:pt x="2822" y="324"/>
                    <a:pt x="2814" y="316"/>
                  </a:cubicBezTo>
                  <a:cubicBezTo>
                    <a:pt x="2814" y="316"/>
                    <a:pt x="2806" y="308"/>
                    <a:pt x="2798" y="308"/>
                  </a:cubicBezTo>
                  <a:cubicBezTo>
                    <a:pt x="2782" y="308"/>
                    <a:pt x="2774" y="301"/>
                    <a:pt x="2766" y="301"/>
                  </a:cubicBezTo>
                  <a:cubicBezTo>
                    <a:pt x="2774" y="308"/>
                    <a:pt x="2790" y="332"/>
                    <a:pt x="2830" y="348"/>
                  </a:cubicBezTo>
                  <a:cubicBezTo>
                    <a:pt x="2830" y="356"/>
                    <a:pt x="2838" y="356"/>
                    <a:pt x="2846" y="356"/>
                  </a:cubicBezTo>
                  <a:cubicBezTo>
                    <a:pt x="2869" y="356"/>
                    <a:pt x="2885" y="332"/>
                    <a:pt x="2893" y="316"/>
                  </a:cubicBezTo>
                  <a:cubicBezTo>
                    <a:pt x="2893" y="308"/>
                    <a:pt x="2901" y="308"/>
                    <a:pt x="2901" y="308"/>
                  </a:cubicBezTo>
                  <a:cubicBezTo>
                    <a:pt x="2909" y="308"/>
                    <a:pt x="2917" y="316"/>
                    <a:pt x="2933" y="324"/>
                  </a:cubicBezTo>
                  <a:cubicBezTo>
                    <a:pt x="2940" y="324"/>
                    <a:pt x="2948" y="332"/>
                    <a:pt x="2956" y="332"/>
                  </a:cubicBezTo>
                  <a:cubicBezTo>
                    <a:pt x="2956" y="332"/>
                    <a:pt x="2956" y="332"/>
                    <a:pt x="2956" y="324"/>
                  </a:cubicBezTo>
                  <a:cubicBezTo>
                    <a:pt x="2964" y="308"/>
                    <a:pt x="2972" y="301"/>
                    <a:pt x="2988" y="301"/>
                  </a:cubicBezTo>
                  <a:cubicBezTo>
                    <a:pt x="2996" y="292"/>
                    <a:pt x="3004" y="292"/>
                    <a:pt x="3011" y="285"/>
                  </a:cubicBezTo>
                  <a:cubicBezTo>
                    <a:pt x="3019" y="277"/>
                    <a:pt x="3027" y="277"/>
                    <a:pt x="3027" y="277"/>
                  </a:cubicBezTo>
                  <a:cubicBezTo>
                    <a:pt x="3035" y="277"/>
                    <a:pt x="3043" y="285"/>
                    <a:pt x="3051" y="292"/>
                  </a:cubicBezTo>
                  <a:cubicBezTo>
                    <a:pt x="3059" y="301"/>
                    <a:pt x="3067" y="308"/>
                    <a:pt x="3067" y="316"/>
                  </a:cubicBezTo>
                  <a:cubicBezTo>
                    <a:pt x="3075" y="316"/>
                    <a:pt x="3075" y="324"/>
                    <a:pt x="3075" y="324"/>
                  </a:cubicBezTo>
                  <a:cubicBezTo>
                    <a:pt x="3083" y="324"/>
                    <a:pt x="3083" y="316"/>
                    <a:pt x="3091" y="316"/>
                  </a:cubicBezTo>
                  <a:cubicBezTo>
                    <a:pt x="3098" y="316"/>
                    <a:pt x="3098" y="316"/>
                    <a:pt x="3098" y="308"/>
                  </a:cubicBezTo>
                  <a:cubicBezTo>
                    <a:pt x="3098" y="292"/>
                    <a:pt x="3114" y="285"/>
                    <a:pt x="3130" y="285"/>
                  </a:cubicBezTo>
                  <a:cubicBezTo>
                    <a:pt x="3138" y="285"/>
                    <a:pt x="3138" y="285"/>
                    <a:pt x="3146" y="285"/>
                  </a:cubicBezTo>
                  <a:cubicBezTo>
                    <a:pt x="3146" y="292"/>
                    <a:pt x="3146" y="292"/>
                    <a:pt x="3146" y="292"/>
                  </a:cubicBezTo>
                  <a:cubicBezTo>
                    <a:pt x="3154" y="292"/>
                    <a:pt x="3177" y="301"/>
                    <a:pt x="3186" y="332"/>
                  </a:cubicBezTo>
                  <a:cubicBezTo>
                    <a:pt x="3186" y="348"/>
                    <a:pt x="3186" y="372"/>
                    <a:pt x="3193" y="395"/>
                  </a:cubicBezTo>
                  <a:cubicBezTo>
                    <a:pt x="3193" y="403"/>
                    <a:pt x="3193" y="411"/>
                    <a:pt x="3193" y="427"/>
                  </a:cubicBezTo>
                  <a:cubicBezTo>
                    <a:pt x="3201" y="435"/>
                    <a:pt x="3193" y="443"/>
                    <a:pt x="3193" y="451"/>
                  </a:cubicBezTo>
                  <a:cubicBezTo>
                    <a:pt x="3186" y="459"/>
                    <a:pt x="3177" y="459"/>
                    <a:pt x="3170" y="459"/>
                  </a:cubicBezTo>
                  <a:cubicBezTo>
                    <a:pt x="3162" y="459"/>
                    <a:pt x="3162" y="459"/>
                    <a:pt x="3162" y="459"/>
                  </a:cubicBezTo>
                  <a:cubicBezTo>
                    <a:pt x="3162" y="459"/>
                    <a:pt x="3154" y="459"/>
                    <a:pt x="3154" y="451"/>
                  </a:cubicBezTo>
                  <a:cubicBezTo>
                    <a:pt x="3146" y="451"/>
                    <a:pt x="3146" y="451"/>
                    <a:pt x="3146" y="451"/>
                  </a:cubicBezTo>
                  <a:cubicBezTo>
                    <a:pt x="3138" y="451"/>
                    <a:pt x="3138" y="459"/>
                    <a:pt x="3130" y="490"/>
                  </a:cubicBezTo>
                  <a:cubicBezTo>
                    <a:pt x="3130" y="561"/>
                    <a:pt x="3067" y="601"/>
                    <a:pt x="3059" y="601"/>
                  </a:cubicBezTo>
                  <a:cubicBezTo>
                    <a:pt x="3051" y="601"/>
                    <a:pt x="3043" y="601"/>
                    <a:pt x="3027" y="601"/>
                  </a:cubicBezTo>
                  <a:cubicBezTo>
                    <a:pt x="3019" y="601"/>
                    <a:pt x="3004" y="601"/>
                    <a:pt x="2972" y="593"/>
                  </a:cubicBezTo>
                  <a:cubicBezTo>
                    <a:pt x="2933" y="585"/>
                    <a:pt x="2924" y="585"/>
                    <a:pt x="2924" y="577"/>
                  </a:cubicBezTo>
                  <a:cubicBezTo>
                    <a:pt x="2917" y="577"/>
                    <a:pt x="2917" y="577"/>
                    <a:pt x="2909" y="577"/>
                  </a:cubicBezTo>
                  <a:cubicBezTo>
                    <a:pt x="2909" y="569"/>
                    <a:pt x="2901" y="569"/>
                    <a:pt x="2901" y="569"/>
                  </a:cubicBezTo>
                  <a:cubicBezTo>
                    <a:pt x="2901" y="569"/>
                    <a:pt x="2901" y="569"/>
                    <a:pt x="2893" y="577"/>
                  </a:cubicBezTo>
                  <a:cubicBezTo>
                    <a:pt x="2893" y="585"/>
                    <a:pt x="2893" y="593"/>
                    <a:pt x="2877" y="601"/>
                  </a:cubicBezTo>
                  <a:cubicBezTo>
                    <a:pt x="2869" y="609"/>
                    <a:pt x="2861" y="609"/>
                    <a:pt x="2853" y="609"/>
                  </a:cubicBezTo>
                  <a:cubicBezTo>
                    <a:pt x="2846" y="609"/>
                    <a:pt x="2846" y="609"/>
                    <a:pt x="2838" y="609"/>
                  </a:cubicBezTo>
                  <a:lnTo>
                    <a:pt x="2830" y="609"/>
                  </a:lnTo>
                  <a:cubicBezTo>
                    <a:pt x="2822" y="609"/>
                    <a:pt x="2814" y="609"/>
                    <a:pt x="2814" y="609"/>
                  </a:cubicBezTo>
                  <a:lnTo>
                    <a:pt x="2814" y="609"/>
                  </a:lnTo>
                  <a:cubicBezTo>
                    <a:pt x="2814" y="617"/>
                    <a:pt x="2830" y="617"/>
                    <a:pt x="2846" y="625"/>
                  </a:cubicBezTo>
                  <a:cubicBezTo>
                    <a:pt x="2861" y="625"/>
                    <a:pt x="2877" y="632"/>
                    <a:pt x="2893" y="632"/>
                  </a:cubicBezTo>
                  <a:cubicBezTo>
                    <a:pt x="2909" y="640"/>
                    <a:pt x="2917" y="640"/>
                    <a:pt x="2924" y="640"/>
                  </a:cubicBezTo>
                  <a:cubicBezTo>
                    <a:pt x="2940" y="648"/>
                    <a:pt x="2940" y="648"/>
                    <a:pt x="2956" y="656"/>
                  </a:cubicBezTo>
                  <a:cubicBezTo>
                    <a:pt x="2964" y="664"/>
                    <a:pt x="2964" y="664"/>
                    <a:pt x="2964" y="664"/>
                  </a:cubicBezTo>
                  <a:cubicBezTo>
                    <a:pt x="2972" y="664"/>
                    <a:pt x="2972" y="672"/>
                    <a:pt x="2972" y="672"/>
                  </a:cubicBezTo>
                  <a:cubicBezTo>
                    <a:pt x="2972" y="680"/>
                    <a:pt x="2972" y="688"/>
                    <a:pt x="2964" y="696"/>
                  </a:cubicBezTo>
                  <a:cubicBezTo>
                    <a:pt x="2956" y="704"/>
                    <a:pt x="2948" y="712"/>
                    <a:pt x="2940" y="727"/>
                  </a:cubicBezTo>
                  <a:cubicBezTo>
                    <a:pt x="2933" y="735"/>
                    <a:pt x="2933" y="751"/>
                    <a:pt x="2924" y="759"/>
                  </a:cubicBezTo>
                  <a:cubicBezTo>
                    <a:pt x="2924" y="767"/>
                    <a:pt x="2917" y="775"/>
                    <a:pt x="2909" y="798"/>
                  </a:cubicBezTo>
                  <a:cubicBezTo>
                    <a:pt x="2893" y="822"/>
                    <a:pt x="2877" y="822"/>
                    <a:pt x="2861" y="822"/>
                  </a:cubicBezTo>
                  <a:cubicBezTo>
                    <a:pt x="2853" y="822"/>
                    <a:pt x="2853" y="822"/>
                    <a:pt x="2846" y="830"/>
                  </a:cubicBezTo>
                  <a:lnTo>
                    <a:pt x="2846" y="830"/>
                  </a:lnTo>
                  <a:cubicBezTo>
                    <a:pt x="2846" y="830"/>
                    <a:pt x="2846" y="830"/>
                    <a:pt x="2853" y="830"/>
                  </a:cubicBezTo>
                  <a:cubicBezTo>
                    <a:pt x="2861" y="830"/>
                    <a:pt x="2877" y="830"/>
                    <a:pt x="2885" y="822"/>
                  </a:cubicBezTo>
                  <a:cubicBezTo>
                    <a:pt x="2909" y="822"/>
                    <a:pt x="2917" y="814"/>
                    <a:pt x="2924" y="806"/>
                  </a:cubicBezTo>
                  <a:cubicBezTo>
                    <a:pt x="2933" y="806"/>
                    <a:pt x="2940" y="798"/>
                    <a:pt x="2956" y="798"/>
                  </a:cubicBezTo>
                  <a:cubicBezTo>
                    <a:pt x="2972" y="791"/>
                    <a:pt x="2972" y="783"/>
                    <a:pt x="2972" y="759"/>
                  </a:cubicBezTo>
                  <a:cubicBezTo>
                    <a:pt x="2972" y="759"/>
                    <a:pt x="2972" y="743"/>
                    <a:pt x="2972" y="735"/>
                  </a:cubicBezTo>
                  <a:cubicBezTo>
                    <a:pt x="2972" y="735"/>
                    <a:pt x="2972" y="719"/>
                    <a:pt x="2980" y="719"/>
                  </a:cubicBezTo>
                  <a:cubicBezTo>
                    <a:pt x="2996" y="719"/>
                    <a:pt x="3004" y="743"/>
                    <a:pt x="3004" y="759"/>
                  </a:cubicBezTo>
                  <a:cubicBezTo>
                    <a:pt x="3004" y="783"/>
                    <a:pt x="3004" y="783"/>
                    <a:pt x="3019" y="798"/>
                  </a:cubicBezTo>
                  <a:lnTo>
                    <a:pt x="3019" y="798"/>
                  </a:lnTo>
                  <a:cubicBezTo>
                    <a:pt x="3019" y="806"/>
                    <a:pt x="3019" y="806"/>
                    <a:pt x="3019" y="806"/>
                  </a:cubicBezTo>
                  <a:cubicBezTo>
                    <a:pt x="3027" y="806"/>
                    <a:pt x="3027" y="791"/>
                    <a:pt x="3027" y="783"/>
                  </a:cubicBezTo>
                  <a:cubicBezTo>
                    <a:pt x="3035" y="775"/>
                    <a:pt x="3035" y="759"/>
                    <a:pt x="3051" y="751"/>
                  </a:cubicBezTo>
                  <a:cubicBezTo>
                    <a:pt x="3059" y="743"/>
                    <a:pt x="3059" y="743"/>
                    <a:pt x="3067" y="743"/>
                  </a:cubicBezTo>
                  <a:cubicBezTo>
                    <a:pt x="3067" y="751"/>
                    <a:pt x="3067" y="759"/>
                    <a:pt x="3067" y="775"/>
                  </a:cubicBezTo>
                  <a:cubicBezTo>
                    <a:pt x="3059" y="783"/>
                    <a:pt x="3059" y="791"/>
                    <a:pt x="3059" y="798"/>
                  </a:cubicBezTo>
                  <a:cubicBezTo>
                    <a:pt x="3059" y="806"/>
                    <a:pt x="3059" y="806"/>
                    <a:pt x="3059" y="806"/>
                  </a:cubicBezTo>
                  <a:lnTo>
                    <a:pt x="3059" y="806"/>
                  </a:lnTo>
                  <a:cubicBezTo>
                    <a:pt x="3067" y="806"/>
                    <a:pt x="3067" y="798"/>
                    <a:pt x="3075" y="798"/>
                  </a:cubicBezTo>
                  <a:cubicBezTo>
                    <a:pt x="3083" y="791"/>
                    <a:pt x="3091" y="798"/>
                    <a:pt x="3098" y="806"/>
                  </a:cubicBezTo>
                  <a:cubicBezTo>
                    <a:pt x="3098" y="806"/>
                    <a:pt x="3098" y="822"/>
                    <a:pt x="3083" y="830"/>
                  </a:cubicBezTo>
                  <a:cubicBezTo>
                    <a:pt x="3067" y="846"/>
                    <a:pt x="3043" y="893"/>
                    <a:pt x="3027" y="933"/>
                  </a:cubicBezTo>
                  <a:cubicBezTo>
                    <a:pt x="3019" y="965"/>
                    <a:pt x="3011" y="972"/>
                    <a:pt x="3011" y="972"/>
                  </a:cubicBezTo>
                  <a:cubicBezTo>
                    <a:pt x="3004" y="972"/>
                    <a:pt x="3004" y="965"/>
                    <a:pt x="3004" y="965"/>
                  </a:cubicBezTo>
                  <a:cubicBezTo>
                    <a:pt x="3004" y="965"/>
                    <a:pt x="3004" y="956"/>
                    <a:pt x="2996" y="956"/>
                  </a:cubicBezTo>
                  <a:cubicBezTo>
                    <a:pt x="2996" y="949"/>
                    <a:pt x="2996" y="941"/>
                    <a:pt x="2996" y="933"/>
                  </a:cubicBezTo>
                  <a:cubicBezTo>
                    <a:pt x="2996" y="925"/>
                    <a:pt x="2996" y="917"/>
                    <a:pt x="2988" y="909"/>
                  </a:cubicBezTo>
                  <a:cubicBezTo>
                    <a:pt x="2980" y="909"/>
                    <a:pt x="2980" y="909"/>
                    <a:pt x="2980" y="909"/>
                  </a:cubicBezTo>
                  <a:lnTo>
                    <a:pt x="2980" y="909"/>
                  </a:lnTo>
                  <a:cubicBezTo>
                    <a:pt x="2972" y="909"/>
                    <a:pt x="2964" y="917"/>
                    <a:pt x="2948" y="917"/>
                  </a:cubicBezTo>
                  <a:cubicBezTo>
                    <a:pt x="2933" y="917"/>
                    <a:pt x="2924" y="917"/>
                    <a:pt x="2924" y="909"/>
                  </a:cubicBezTo>
                  <a:lnTo>
                    <a:pt x="2924" y="909"/>
                  </a:lnTo>
                  <a:cubicBezTo>
                    <a:pt x="2917" y="909"/>
                    <a:pt x="2917" y="909"/>
                    <a:pt x="2917" y="909"/>
                  </a:cubicBezTo>
                  <a:cubicBezTo>
                    <a:pt x="2917" y="917"/>
                    <a:pt x="2917" y="925"/>
                    <a:pt x="2917" y="933"/>
                  </a:cubicBezTo>
                  <a:cubicBezTo>
                    <a:pt x="2917" y="941"/>
                    <a:pt x="2924" y="949"/>
                    <a:pt x="2909" y="956"/>
                  </a:cubicBezTo>
                  <a:cubicBezTo>
                    <a:pt x="2909" y="965"/>
                    <a:pt x="2885" y="965"/>
                    <a:pt x="2869" y="972"/>
                  </a:cubicBezTo>
                  <a:cubicBezTo>
                    <a:pt x="2853" y="980"/>
                    <a:pt x="2846" y="980"/>
                    <a:pt x="2838" y="988"/>
                  </a:cubicBezTo>
                  <a:cubicBezTo>
                    <a:pt x="2830" y="988"/>
                    <a:pt x="2830" y="988"/>
                    <a:pt x="2822" y="988"/>
                  </a:cubicBezTo>
                  <a:cubicBezTo>
                    <a:pt x="2806" y="988"/>
                    <a:pt x="2790" y="980"/>
                    <a:pt x="2782" y="972"/>
                  </a:cubicBezTo>
                  <a:lnTo>
                    <a:pt x="2774" y="972"/>
                  </a:lnTo>
                  <a:cubicBezTo>
                    <a:pt x="2774" y="972"/>
                    <a:pt x="2766" y="980"/>
                    <a:pt x="2758" y="1004"/>
                  </a:cubicBezTo>
                  <a:cubicBezTo>
                    <a:pt x="2758" y="1020"/>
                    <a:pt x="2743" y="1036"/>
                    <a:pt x="2735" y="1051"/>
                  </a:cubicBezTo>
                  <a:cubicBezTo>
                    <a:pt x="2735" y="1051"/>
                    <a:pt x="2735" y="1059"/>
                    <a:pt x="2727" y="1059"/>
                  </a:cubicBezTo>
                  <a:cubicBezTo>
                    <a:pt x="2727" y="1059"/>
                    <a:pt x="2727" y="1067"/>
                    <a:pt x="2719" y="1067"/>
                  </a:cubicBezTo>
                  <a:cubicBezTo>
                    <a:pt x="2711" y="1067"/>
                    <a:pt x="2695" y="1051"/>
                    <a:pt x="2687" y="1036"/>
                  </a:cubicBezTo>
                  <a:cubicBezTo>
                    <a:pt x="2680" y="1036"/>
                    <a:pt x="2680" y="1028"/>
                    <a:pt x="2687" y="1020"/>
                  </a:cubicBezTo>
                  <a:cubicBezTo>
                    <a:pt x="2680" y="1020"/>
                    <a:pt x="2680" y="1020"/>
                    <a:pt x="2680" y="1020"/>
                  </a:cubicBezTo>
                  <a:cubicBezTo>
                    <a:pt x="2680" y="1028"/>
                    <a:pt x="2680" y="1043"/>
                    <a:pt x="2687" y="1059"/>
                  </a:cubicBezTo>
                  <a:cubicBezTo>
                    <a:pt x="2687" y="1059"/>
                    <a:pt x="2687" y="1059"/>
                    <a:pt x="2695" y="1067"/>
                  </a:cubicBezTo>
                  <a:cubicBezTo>
                    <a:pt x="2695" y="1075"/>
                    <a:pt x="2703" y="1075"/>
                    <a:pt x="2703" y="1083"/>
                  </a:cubicBezTo>
                  <a:cubicBezTo>
                    <a:pt x="2703" y="1091"/>
                    <a:pt x="2695" y="1099"/>
                    <a:pt x="2687" y="1107"/>
                  </a:cubicBezTo>
                  <a:cubicBezTo>
                    <a:pt x="2656" y="1123"/>
                    <a:pt x="2529" y="1296"/>
                    <a:pt x="2521" y="1368"/>
                  </a:cubicBezTo>
                  <a:cubicBezTo>
                    <a:pt x="2521" y="1431"/>
                    <a:pt x="2498" y="1431"/>
                    <a:pt x="2458" y="1431"/>
                  </a:cubicBezTo>
                  <a:cubicBezTo>
                    <a:pt x="2450" y="1431"/>
                    <a:pt x="2442" y="1431"/>
                    <a:pt x="2427" y="1431"/>
                  </a:cubicBezTo>
                  <a:cubicBezTo>
                    <a:pt x="2395" y="1439"/>
                    <a:pt x="2387" y="1439"/>
                    <a:pt x="2371" y="1447"/>
                  </a:cubicBezTo>
                  <a:cubicBezTo>
                    <a:pt x="2363" y="1447"/>
                    <a:pt x="2347" y="1455"/>
                    <a:pt x="2332" y="1455"/>
                  </a:cubicBezTo>
                  <a:cubicBezTo>
                    <a:pt x="2316" y="1462"/>
                    <a:pt x="2308" y="1471"/>
                    <a:pt x="2300" y="1471"/>
                  </a:cubicBezTo>
                  <a:lnTo>
                    <a:pt x="2300" y="1478"/>
                  </a:lnTo>
                  <a:close/>
                  <a:moveTo>
                    <a:pt x="1810" y="1099"/>
                  </a:moveTo>
                  <a:lnTo>
                    <a:pt x="1810" y="1099"/>
                  </a:lnTo>
                  <a:lnTo>
                    <a:pt x="1810" y="1099"/>
                  </a:lnTo>
                  <a:cubicBezTo>
                    <a:pt x="2300" y="1462"/>
                    <a:pt x="2300" y="1462"/>
                    <a:pt x="2300" y="1462"/>
                  </a:cubicBezTo>
                  <a:cubicBezTo>
                    <a:pt x="2308" y="1462"/>
                    <a:pt x="2316" y="1455"/>
                    <a:pt x="2332" y="1455"/>
                  </a:cubicBezTo>
                  <a:cubicBezTo>
                    <a:pt x="2347" y="1447"/>
                    <a:pt x="2355" y="1447"/>
                    <a:pt x="2363" y="1439"/>
                  </a:cubicBezTo>
                  <a:cubicBezTo>
                    <a:pt x="2387" y="1431"/>
                    <a:pt x="2387" y="1431"/>
                    <a:pt x="2427" y="1423"/>
                  </a:cubicBezTo>
                  <a:cubicBezTo>
                    <a:pt x="2442" y="1423"/>
                    <a:pt x="2450" y="1423"/>
                    <a:pt x="2458" y="1423"/>
                  </a:cubicBezTo>
                  <a:cubicBezTo>
                    <a:pt x="2498" y="1423"/>
                    <a:pt x="2513" y="1423"/>
                    <a:pt x="2521" y="1368"/>
                  </a:cubicBezTo>
                  <a:cubicBezTo>
                    <a:pt x="2521" y="1296"/>
                    <a:pt x="2648" y="1115"/>
                    <a:pt x="2680" y="1099"/>
                  </a:cubicBezTo>
                  <a:cubicBezTo>
                    <a:pt x="2687" y="1091"/>
                    <a:pt x="2695" y="1091"/>
                    <a:pt x="2695" y="1083"/>
                  </a:cubicBezTo>
                  <a:cubicBezTo>
                    <a:pt x="2695" y="1083"/>
                    <a:pt x="2687" y="1075"/>
                    <a:pt x="2687" y="1067"/>
                  </a:cubicBezTo>
                  <a:cubicBezTo>
                    <a:pt x="2687" y="1067"/>
                    <a:pt x="2680" y="1067"/>
                    <a:pt x="2680" y="1059"/>
                  </a:cubicBezTo>
                  <a:cubicBezTo>
                    <a:pt x="2671" y="1051"/>
                    <a:pt x="2671" y="1028"/>
                    <a:pt x="2680" y="1020"/>
                  </a:cubicBezTo>
                  <a:lnTo>
                    <a:pt x="2680" y="1012"/>
                  </a:lnTo>
                  <a:cubicBezTo>
                    <a:pt x="2687" y="1012"/>
                    <a:pt x="2687" y="1012"/>
                    <a:pt x="2687" y="1012"/>
                  </a:cubicBezTo>
                  <a:cubicBezTo>
                    <a:pt x="2695" y="1020"/>
                    <a:pt x="2687" y="1020"/>
                    <a:pt x="2687" y="1020"/>
                  </a:cubicBezTo>
                  <a:cubicBezTo>
                    <a:pt x="2687" y="1028"/>
                    <a:pt x="2687" y="1028"/>
                    <a:pt x="2695" y="1036"/>
                  </a:cubicBezTo>
                  <a:cubicBezTo>
                    <a:pt x="2703" y="1043"/>
                    <a:pt x="2711" y="1059"/>
                    <a:pt x="2719" y="1059"/>
                  </a:cubicBezTo>
                  <a:lnTo>
                    <a:pt x="2727" y="1059"/>
                  </a:lnTo>
                  <a:cubicBezTo>
                    <a:pt x="2727" y="1051"/>
                    <a:pt x="2727" y="1051"/>
                    <a:pt x="2735" y="1043"/>
                  </a:cubicBezTo>
                  <a:cubicBezTo>
                    <a:pt x="2735" y="1036"/>
                    <a:pt x="2751" y="1020"/>
                    <a:pt x="2751" y="1004"/>
                  </a:cubicBezTo>
                  <a:cubicBezTo>
                    <a:pt x="2758" y="980"/>
                    <a:pt x="2766" y="965"/>
                    <a:pt x="2774" y="965"/>
                  </a:cubicBezTo>
                  <a:cubicBezTo>
                    <a:pt x="2782" y="965"/>
                    <a:pt x="2782" y="965"/>
                    <a:pt x="2782" y="972"/>
                  </a:cubicBezTo>
                  <a:cubicBezTo>
                    <a:pt x="2790" y="980"/>
                    <a:pt x="2806" y="980"/>
                    <a:pt x="2822" y="980"/>
                  </a:cubicBezTo>
                  <a:cubicBezTo>
                    <a:pt x="2830" y="980"/>
                    <a:pt x="2830" y="980"/>
                    <a:pt x="2830" y="980"/>
                  </a:cubicBezTo>
                  <a:cubicBezTo>
                    <a:pt x="2838" y="972"/>
                    <a:pt x="2853" y="972"/>
                    <a:pt x="2869" y="965"/>
                  </a:cubicBezTo>
                  <a:cubicBezTo>
                    <a:pt x="2885" y="965"/>
                    <a:pt x="2901" y="956"/>
                    <a:pt x="2909" y="949"/>
                  </a:cubicBezTo>
                  <a:cubicBezTo>
                    <a:pt x="2917" y="949"/>
                    <a:pt x="2909" y="941"/>
                    <a:pt x="2909" y="933"/>
                  </a:cubicBezTo>
                  <a:cubicBezTo>
                    <a:pt x="2909" y="925"/>
                    <a:pt x="2909" y="917"/>
                    <a:pt x="2917" y="909"/>
                  </a:cubicBezTo>
                  <a:cubicBezTo>
                    <a:pt x="2917" y="909"/>
                    <a:pt x="2917" y="901"/>
                    <a:pt x="2924" y="901"/>
                  </a:cubicBezTo>
                  <a:cubicBezTo>
                    <a:pt x="2924" y="901"/>
                    <a:pt x="2924" y="901"/>
                    <a:pt x="2924" y="909"/>
                  </a:cubicBezTo>
                  <a:cubicBezTo>
                    <a:pt x="2933" y="909"/>
                    <a:pt x="2933" y="909"/>
                    <a:pt x="2948" y="909"/>
                  </a:cubicBezTo>
                  <a:cubicBezTo>
                    <a:pt x="2964" y="909"/>
                    <a:pt x="2972" y="909"/>
                    <a:pt x="2972" y="901"/>
                  </a:cubicBezTo>
                  <a:cubicBezTo>
                    <a:pt x="2980" y="901"/>
                    <a:pt x="2980" y="901"/>
                    <a:pt x="2980" y="901"/>
                  </a:cubicBezTo>
                  <a:cubicBezTo>
                    <a:pt x="2988" y="901"/>
                    <a:pt x="2988" y="901"/>
                    <a:pt x="2996" y="909"/>
                  </a:cubicBezTo>
                  <a:cubicBezTo>
                    <a:pt x="3004" y="917"/>
                    <a:pt x="3004" y="925"/>
                    <a:pt x="3004" y="933"/>
                  </a:cubicBezTo>
                  <a:cubicBezTo>
                    <a:pt x="3004" y="941"/>
                    <a:pt x="3004" y="949"/>
                    <a:pt x="3004" y="956"/>
                  </a:cubicBezTo>
                  <a:cubicBezTo>
                    <a:pt x="3004" y="956"/>
                    <a:pt x="3011" y="956"/>
                    <a:pt x="3011" y="965"/>
                  </a:cubicBezTo>
                  <a:cubicBezTo>
                    <a:pt x="3011" y="956"/>
                    <a:pt x="3019" y="941"/>
                    <a:pt x="3019" y="933"/>
                  </a:cubicBezTo>
                  <a:cubicBezTo>
                    <a:pt x="3035" y="885"/>
                    <a:pt x="3067" y="838"/>
                    <a:pt x="3083" y="822"/>
                  </a:cubicBezTo>
                  <a:cubicBezTo>
                    <a:pt x="3091" y="814"/>
                    <a:pt x="3091" y="806"/>
                    <a:pt x="3091" y="806"/>
                  </a:cubicBezTo>
                  <a:cubicBezTo>
                    <a:pt x="3091" y="806"/>
                    <a:pt x="3083" y="798"/>
                    <a:pt x="3075" y="806"/>
                  </a:cubicBezTo>
                  <a:lnTo>
                    <a:pt x="3067" y="814"/>
                  </a:lnTo>
                  <a:lnTo>
                    <a:pt x="3059" y="822"/>
                  </a:lnTo>
                  <a:cubicBezTo>
                    <a:pt x="3059" y="822"/>
                    <a:pt x="3059" y="814"/>
                    <a:pt x="3051" y="814"/>
                  </a:cubicBezTo>
                  <a:cubicBezTo>
                    <a:pt x="3051" y="814"/>
                    <a:pt x="3051" y="806"/>
                    <a:pt x="3051" y="798"/>
                  </a:cubicBezTo>
                  <a:cubicBezTo>
                    <a:pt x="3051" y="791"/>
                    <a:pt x="3051" y="783"/>
                    <a:pt x="3059" y="775"/>
                  </a:cubicBezTo>
                  <a:cubicBezTo>
                    <a:pt x="3059" y="767"/>
                    <a:pt x="3059" y="751"/>
                    <a:pt x="3059" y="751"/>
                  </a:cubicBezTo>
                  <a:cubicBezTo>
                    <a:pt x="3059" y="751"/>
                    <a:pt x="3059" y="751"/>
                    <a:pt x="3051" y="751"/>
                  </a:cubicBezTo>
                  <a:cubicBezTo>
                    <a:pt x="3043" y="759"/>
                    <a:pt x="3043" y="775"/>
                    <a:pt x="3035" y="791"/>
                  </a:cubicBezTo>
                  <a:cubicBezTo>
                    <a:pt x="3035" y="798"/>
                    <a:pt x="3027" y="806"/>
                    <a:pt x="3019" y="806"/>
                  </a:cubicBezTo>
                  <a:cubicBezTo>
                    <a:pt x="3019" y="806"/>
                    <a:pt x="3019" y="806"/>
                    <a:pt x="3011" y="806"/>
                  </a:cubicBezTo>
                  <a:cubicBezTo>
                    <a:pt x="3011" y="798"/>
                    <a:pt x="3011" y="798"/>
                    <a:pt x="3011" y="798"/>
                  </a:cubicBezTo>
                  <a:cubicBezTo>
                    <a:pt x="2996" y="783"/>
                    <a:pt x="2996" y="783"/>
                    <a:pt x="2996" y="759"/>
                  </a:cubicBezTo>
                  <a:cubicBezTo>
                    <a:pt x="2996" y="743"/>
                    <a:pt x="2988" y="727"/>
                    <a:pt x="2980" y="727"/>
                  </a:cubicBezTo>
                  <a:cubicBezTo>
                    <a:pt x="2980" y="727"/>
                    <a:pt x="2980" y="727"/>
                    <a:pt x="2980" y="735"/>
                  </a:cubicBezTo>
                  <a:cubicBezTo>
                    <a:pt x="2980" y="751"/>
                    <a:pt x="2980" y="759"/>
                    <a:pt x="2980" y="759"/>
                  </a:cubicBezTo>
                  <a:cubicBezTo>
                    <a:pt x="2980" y="783"/>
                    <a:pt x="2980" y="798"/>
                    <a:pt x="2956" y="806"/>
                  </a:cubicBezTo>
                  <a:cubicBezTo>
                    <a:pt x="2948" y="806"/>
                    <a:pt x="2940" y="814"/>
                    <a:pt x="2933" y="814"/>
                  </a:cubicBezTo>
                  <a:cubicBezTo>
                    <a:pt x="2917" y="822"/>
                    <a:pt x="2909" y="830"/>
                    <a:pt x="2893" y="830"/>
                  </a:cubicBezTo>
                  <a:cubicBezTo>
                    <a:pt x="2877" y="830"/>
                    <a:pt x="2861" y="838"/>
                    <a:pt x="2853" y="838"/>
                  </a:cubicBezTo>
                  <a:cubicBezTo>
                    <a:pt x="2838" y="838"/>
                    <a:pt x="2830" y="830"/>
                    <a:pt x="2830" y="830"/>
                  </a:cubicBezTo>
                  <a:cubicBezTo>
                    <a:pt x="2830" y="822"/>
                    <a:pt x="2838" y="822"/>
                    <a:pt x="2838" y="822"/>
                  </a:cubicBezTo>
                  <a:cubicBezTo>
                    <a:pt x="2846" y="814"/>
                    <a:pt x="2853" y="814"/>
                    <a:pt x="2861" y="814"/>
                  </a:cubicBezTo>
                  <a:cubicBezTo>
                    <a:pt x="2877" y="814"/>
                    <a:pt x="2885" y="814"/>
                    <a:pt x="2901" y="791"/>
                  </a:cubicBezTo>
                  <a:cubicBezTo>
                    <a:pt x="2909" y="775"/>
                    <a:pt x="2917" y="767"/>
                    <a:pt x="2917" y="751"/>
                  </a:cubicBezTo>
                  <a:cubicBezTo>
                    <a:pt x="2924" y="743"/>
                    <a:pt x="2924" y="735"/>
                    <a:pt x="2933" y="719"/>
                  </a:cubicBezTo>
                  <a:cubicBezTo>
                    <a:pt x="2940" y="712"/>
                    <a:pt x="2948" y="696"/>
                    <a:pt x="2956" y="696"/>
                  </a:cubicBezTo>
                  <a:cubicBezTo>
                    <a:pt x="2964" y="688"/>
                    <a:pt x="2964" y="680"/>
                    <a:pt x="2964" y="680"/>
                  </a:cubicBezTo>
                  <a:cubicBezTo>
                    <a:pt x="2964" y="672"/>
                    <a:pt x="2964" y="672"/>
                    <a:pt x="2956" y="664"/>
                  </a:cubicBezTo>
                  <a:lnTo>
                    <a:pt x="2956" y="664"/>
                  </a:lnTo>
                  <a:cubicBezTo>
                    <a:pt x="2940" y="656"/>
                    <a:pt x="2940" y="656"/>
                    <a:pt x="2917" y="648"/>
                  </a:cubicBezTo>
                  <a:cubicBezTo>
                    <a:pt x="2917" y="648"/>
                    <a:pt x="2901" y="648"/>
                    <a:pt x="2893" y="640"/>
                  </a:cubicBezTo>
                  <a:cubicBezTo>
                    <a:pt x="2877" y="632"/>
                    <a:pt x="2853" y="632"/>
                    <a:pt x="2838" y="625"/>
                  </a:cubicBezTo>
                  <a:cubicBezTo>
                    <a:pt x="2814" y="625"/>
                    <a:pt x="2806" y="617"/>
                    <a:pt x="2798" y="617"/>
                  </a:cubicBezTo>
                  <a:cubicBezTo>
                    <a:pt x="2798" y="609"/>
                    <a:pt x="2806" y="609"/>
                    <a:pt x="2806" y="609"/>
                  </a:cubicBezTo>
                  <a:cubicBezTo>
                    <a:pt x="2814" y="601"/>
                    <a:pt x="2822" y="601"/>
                    <a:pt x="2830" y="601"/>
                  </a:cubicBezTo>
                  <a:lnTo>
                    <a:pt x="2838" y="601"/>
                  </a:lnTo>
                  <a:cubicBezTo>
                    <a:pt x="2846" y="601"/>
                    <a:pt x="2846" y="601"/>
                    <a:pt x="2853" y="601"/>
                  </a:cubicBezTo>
                  <a:cubicBezTo>
                    <a:pt x="2861" y="601"/>
                    <a:pt x="2869" y="601"/>
                    <a:pt x="2877" y="593"/>
                  </a:cubicBezTo>
                  <a:cubicBezTo>
                    <a:pt x="2885" y="593"/>
                    <a:pt x="2885" y="585"/>
                    <a:pt x="2893" y="577"/>
                  </a:cubicBezTo>
                  <a:cubicBezTo>
                    <a:pt x="2893" y="569"/>
                    <a:pt x="2893" y="561"/>
                    <a:pt x="2917" y="569"/>
                  </a:cubicBezTo>
                  <a:cubicBezTo>
                    <a:pt x="2924" y="569"/>
                    <a:pt x="2924" y="569"/>
                    <a:pt x="2924" y="577"/>
                  </a:cubicBezTo>
                  <a:cubicBezTo>
                    <a:pt x="2933" y="577"/>
                    <a:pt x="2933" y="577"/>
                    <a:pt x="2972" y="585"/>
                  </a:cubicBezTo>
                  <a:cubicBezTo>
                    <a:pt x="3004" y="593"/>
                    <a:pt x="3019" y="593"/>
                    <a:pt x="3027" y="593"/>
                  </a:cubicBezTo>
                  <a:cubicBezTo>
                    <a:pt x="3043" y="593"/>
                    <a:pt x="3051" y="601"/>
                    <a:pt x="3051" y="593"/>
                  </a:cubicBezTo>
                  <a:cubicBezTo>
                    <a:pt x="3067" y="593"/>
                    <a:pt x="3122" y="553"/>
                    <a:pt x="3130" y="490"/>
                  </a:cubicBezTo>
                  <a:cubicBezTo>
                    <a:pt x="3130" y="459"/>
                    <a:pt x="3130" y="443"/>
                    <a:pt x="3146" y="443"/>
                  </a:cubicBezTo>
                  <a:cubicBezTo>
                    <a:pt x="3146" y="443"/>
                    <a:pt x="3146" y="443"/>
                    <a:pt x="3154" y="451"/>
                  </a:cubicBezTo>
                  <a:lnTo>
                    <a:pt x="3162" y="451"/>
                  </a:lnTo>
                  <a:cubicBezTo>
                    <a:pt x="3170" y="451"/>
                    <a:pt x="3170" y="451"/>
                    <a:pt x="3170" y="451"/>
                  </a:cubicBezTo>
                  <a:cubicBezTo>
                    <a:pt x="3177" y="451"/>
                    <a:pt x="3186" y="451"/>
                    <a:pt x="3186" y="443"/>
                  </a:cubicBezTo>
                  <a:cubicBezTo>
                    <a:pt x="3193" y="443"/>
                    <a:pt x="3193" y="435"/>
                    <a:pt x="3186" y="427"/>
                  </a:cubicBezTo>
                  <a:cubicBezTo>
                    <a:pt x="3186" y="419"/>
                    <a:pt x="3186" y="403"/>
                    <a:pt x="3186" y="395"/>
                  </a:cubicBezTo>
                  <a:cubicBezTo>
                    <a:pt x="3177" y="372"/>
                    <a:pt x="3177" y="356"/>
                    <a:pt x="3177" y="332"/>
                  </a:cubicBezTo>
                  <a:cubicBezTo>
                    <a:pt x="3177" y="308"/>
                    <a:pt x="3154" y="301"/>
                    <a:pt x="3146" y="301"/>
                  </a:cubicBezTo>
                  <a:cubicBezTo>
                    <a:pt x="3146" y="292"/>
                    <a:pt x="3146" y="292"/>
                    <a:pt x="3138" y="292"/>
                  </a:cubicBezTo>
                  <a:lnTo>
                    <a:pt x="3130" y="292"/>
                  </a:lnTo>
                  <a:cubicBezTo>
                    <a:pt x="3122" y="292"/>
                    <a:pt x="3106" y="292"/>
                    <a:pt x="3106" y="308"/>
                  </a:cubicBezTo>
                  <a:cubicBezTo>
                    <a:pt x="3106" y="316"/>
                    <a:pt x="3098" y="324"/>
                    <a:pt x="3091" y="324"/>
                  </a:cubicBezTo>
                  <a:cubicBezTo>
                    <a:pt x="3091" y="324"/>
                    <a:pt x="3083" y="324"/>
                    <a:pt x="3083" y="332"/>
                  </a:cubicBezTo>
                  <a:cubicBezTo>
                    <a:pt x="3083" y="332"/>
                    <a:pt x="3083" y="332"/>
                    <a:pt x="3083" y="340"/>
                  </a:cubicBezTo>
                  <a:cubicBezTo>
                    <a:pt x="3098" y="364"/>
                    <a:pt x="3114" y="395"/>
                    <a:pt x="3091" y="419"/>
                  </a:cubicBezTo>
                  <a:cubicBezTo>
                    <a:pt x="3075" y="427"/>
                    <a:pt x="3067" y="435"/>
                    <a:pt x="3059" y="435"/>
                  </a:cubicBezTo>
                  <a:lnTo>
                    <a:pt x="3051" y="427"/>
                  </a:lnTo>
                  <a:cubicBezTo>
                    <a:pt x="3051" y="419"/>
                    <a:pt x="3051" y="411"/>
                    <a:pt x="3051" y="395"/>
                  </a:cubicBezTo>
                  <a:cubicBezTo>
                    <a:pt x="3051" y="372"/>
                    <a:pt x="3059" y="364"/>
                    <a:pt x="3067" y="348"/>
                  </a:cubicBezTo>
                  <a:cubicBezTo>
                    <a:pt x="3075" y="340"/>
                    <a:pt x="3075" y="332"/>
                    <a:pt x="3067" y="316"/>
                  </a:cubicBezTo>
                  <a:cubicBezTo>
                    <a:pt x="3059" y="308"/>
                    <a:pt x="3051" y="308"/>
                    <a:pt x="3051" y="301"/>
                  </a:cubicBezTo>
                  <a:cubicBezTo>
                    <a:pt x="3043" y="292"/>
                    <a:pt x="3035" y="285"/>
                    <a:pt x="3027" y="285"/>
                  </a:cubicBezTo>
                  <a:cubicBezTo>
                    <a:pt x="3027" y="285"/>
                    <a:pt x="3019" y="285"/>
                    <a:pt x="3019" y="292"/>
                  </a:cubicBezTo>
                  <a:cubicBezTo>
                    <a:pt x="3011" y="292"/>
                    <a:pt x="3004" y="301"/>
                    <a:pt x="2996" y="301"/>
                  </a:cubicBezTo>
                  <a:cubicBezTo>
                    <a:pt x="2980" y="308"/>
                    <a:pt x="2964" y="316"/>
                    <a:pt x="2964" y="332"/>
                  </a:cubicBezTo>
                  <a:cubicBezTo>
                    <a:pt x="2964" y="340"/>
                    <a:pt x="2956" y="340"/>
                    <a:pt x="2956" y="340"/>
                  </a:cubicBezTo>
                  <a:cubicBezTo>
                    <a:pt x="2948" y="340"/>
                    <a:pt x="2940" y="332"/>
                    <a:pt x="2924" y="324"/>
                  </a:cubicBezTo>
                  <a:cubicBezTo>
                    <a:pt x="2917" y="324"/>
                    <a:pt x="2909" y="316"/>
                    <a:pt x="2901" y="316"/>
                  </a:cubicBezTo>
                  <a:lnTo>
                    <a:pt x="2901" y="316"/>
                  </a:lnTo>
                  <a:cubicBezTo>
                    <a:pt x="2893" y="340"/>
                    <a:pt x="2869" y="364"/>
                    <a:pt x="2846" y="364"/>
                  </a:cubicBezTo>
                  <a:cubicBezTo>
                    <a:pt x="2838" y="364"/>
                    <a:pt x="2830" y="364"/>
                    <a:pt x="2822" y="356"/>
                  </a:cubicBezTo>
                  <a:cubicBezTo>
                    <a:pt x="2790" y="340"/>
                    <a:pt x="2766" y="316"/>
                    <a:pt x="2758" y="292"/>
                  </a:cubicBezTo>
                  <a:lnTo>
                    <a:pt x="2758" y="285"/>
                  </a:lnTo>
                  <a:lnTo>
                    <a:pt x="2758" y="285"/>
                  </a:lnTo>
                  <a:cubicBezTo>
                    <a:pt x="2766" y="285"/>
                    <a:pt x="2766" y="285"/>
                    <a:pt x="2766" y="285"/>
                  </a:cubicBezTo>
                  <a:lnTo>
                    <a:pt x="2766" y="285"/>
                  </a:lnTo>
                  <a:cubicBezTo>
                    <a:pt x="2774" y="292"/>
                    <a:pt x="2782" y="301"/>
                    <a:pt x="2798" y="301"/>
                  </a:cubicBezTo>
                  <a:cubicBezTo>
                    <a:pt x="2806" y="308"/>
                    <a:pt x="2814" y="308"/>
                    <a:pt x="2822" y="308"/>
                  </a:cubicBezTo>
                  <a:cubicBezTo>
                    <a:pt x="2830" y="316"/>
                    <a:pt x="2830" y="316"/>
                    <a:pt x="2846" y="308"/>
                  </a:cubicBezTo>
                  <a:cubicBezTo>
                    <a:pt x="2853" y="308"/>
                    <a:pt x="2861" y="308"/>
                    <a:pt x="2869" y="301"/>
                  </a:cubicBezTo>
                  <a:cubicBezTo>
                    <a:pt x="2885" y="301"/>
                    <a:pt x="2901" y="292"/>
                    <a:pt x="2909" y="277"/>
                  </a:cubicBezTo>
                  <a:cubicBezTo>
                    <a:pt x="2924" y="245"/>
                    <a:pt x="2940" y="237"/>
                    <a:pt x="2972" y="237"/>
                  </a:cubicBezTo>
                  <a:cubicBezTo>
                    <a:pt x="2996" y="229"/>
                    <a:pt x="3011" y="221"/>
                    <a:pt x="3019" y="214"/>
                  </a:cubicBezTo>
                  <a:cubicBezTo>
                    <a:pt x="3019" y="206"/>
                    <a:pt x="3011" y="206"/>
                    <a:pt x="3011" y="198"/>
                  </a:cubicBezTo>
                  <a:cubicBezTo>
                    <a:pt x="2996" y="190"/>
                    <a:pt x="2988" y="174"/>
                    <a:pt x="2988" y="166"/>
                  </a:cubicBezTo>
                  <a:cubicBezTo>
                    <a:pt x="2988" y="158"/>
                    <a:pt x="2996" y="158"/>
                    <a:pt x="3011" y="166"/>
                  </a:cubicBezTo>
                  <a:cubicBezTo>
                    <a:pt x="3019" y="166"/>
                    <a:pt x="3027" y="174"/>
                    <a:pt x="3027" y="174"/>
                  </a:cubicBezTo>
                  <a:cubicBezTo>
                    <a:pt x="3043" y="182"/>
                    <a:pt x="3059" y="190"/>
                    <a:pt x="3067" y="190"/>
                  </a:cubicBezTo>
                  <a:cubicBezTo>
                    <a:pt x="3075" y="190"/>
                    <a:pt x="3075" y="190"/>
                    <a:pt x="3075" y="190"/>
                  </a:cubicBezTo>
                  <a:cubicBezTo>
                    <a:pt x="3083" y="190"/>
                    <a:pt x="3091" y="190"/>
                    <a:pt x="3098" y="198"/>
                  </a:cubicBezTo>
                  <a:cubicBezTo>
                    <a:pt x="3098" y="198"/>
                    <a:pt x="3098" y="198"/>
                    <a:pt x="3106" y="198"/>
                  </a:cubicBezTo>
                  <a:cubicBezTo>
                    <a:pt x="3106" y="206"/>
                    <a:pt x="3114" y="206"/>
                    <a:pt x="3122" y="206"/>
                  </a:cubicBezTo>
                  <a:cubicBezTo>
                    <a:pt x="3122" y="206"/>
                    <a:pt x="3114" y="206"/>
                    <a:pt x="3114" y="198"/>
                  </a:cubicBezTo>
                  <a:cubicBezTo>
                    <a:pt x="3098" y="182"/>
                    <a:pt x="3091" y="166"/>
                    <a:pt x="3083" y="150"/>
                  </a:cubicBezTo>
                  <a:cubicBezTo>
                    <a:pt x="3075" y="134"/>
                    <a:pt x="3075" y="119"/>
                    <a:pt x="3067" y="111"/>
                  </a:cubicBezTo>
                  <a:cubicBezTo>
                    <a:pt x="3059" y="103"/>
                    <a:pt x="3051" y="103"/>
                    <a:pt x="3043" y="95"/>
                  </a:cubicBezTo>
                  <a:cubicBezTo>
                    <a:pt x="3027" y="87"/>
                    <a:pt x="3019" y="79"/>
                    <a:pt x="3011" y="63"/>
                  </a:cubicBezTo>
                  <a:cubicBezTo>
                    <a:pt x="3004" y="39"/>
                    <a:pt x="3004" y="24"/>
                    <a:pt x="3004" y="24"/>
                  </a:cubicBezTo>
                  <a:cubicBezTo>
                    <a:pt x="2719" y="87"/>
                    <a:pt x="1818" y="292"/>
                    <a:pt x="1011" y="403"/>
                  </a:cubicBezTo>
                  <a:cubicBezTo>
                    <a:pt x="1011" y="403"/>
                    <a:pt x="964" y="411"/>
                    <a:pt x="932" y="411"/>
                  </a:cubicBezTo>
                  <a:cubicBezTo>
                    <a:pt x="924" y="411"/>
                    <a:pt x="917" y="411"/>
                    <a:pt x="917" y="411"/>
                  </a:cubicBezTo>
                  <a:cubicBezTo>
                    <a:pt x="909" y="403"/>
                    <a:pt x="901" y="403"/>
                    <a:pt x="893" y="403"/>
                  </a:cubicBezTo>
                  <a:cubicBezTo>
                    <a:pt x="901" y="443"/>
                    <a:pt x="901" y="490"/>
                    <a:pt x="885" y="514"/>
                  </a:cubicBezTo>
                  <a:cubicBezTo>
                    <a:pt x="877" y="538"/>
                    <a:pt x="861" y="545"/>
                    <a:pt x="853" y="545"/>
                  </a:cubicBezTo>
                  <a:cubicBezTo>
                    <a:pt x="845" y="553"/>
                    <a:pt x="837" y="553"/>
                    <a:pt x="830" y="577"/>
                  </a:cubicBezTo>
                  <a:cubicBezTo>
                    <a:pt x="822" y="617"/>
                    <a:pt x="782" y="672"/>
                    <a:pt x="766" y="672"/>
                  </a:cubicBezTo>
                  <a:lnTo>
                    <a:pt x="758" y="672"/>
                  </a:lnTo>
                  <a:cubicBezTo>
                    <a:pt x="758" y="656"/>
                    <a:pt x="735" y="632"/>
                    <a:pt x="711" y="632"/>
                  </a:cubicBezTo>
                  <a:cubicBezTo>
                    <a:pt x="695" y="632"/>
                    <a:pt x="687" y="640"/>
                    <a:pt x="679" y="648"/>
                  </a:cubicBezTo>
                  <a:cubicBezTo>
                    <a:pt x="656" y="672"/>
                    <a:pt x="656" y="688"/>
                    <a:pt x="656" y="712"/>
                  </a:cubicBezTo>
                  <a:cubicBezTo>
                    <a:pt x="648" y="735"/>
                    <a:pt x="648" y="751"/>
                    <a:pt x="616" y="759"/>
                  </a:cubicBezTo>
                  <a:cubicBezTo>
                    <a:pt x="584" y="759"/>
                    <a:pt x="577" y="743"/>
                    <a:pt x="577" y="727"/>
                  </a:cubicBezTo>
                  <a:cubicBezTo>
                    <a:pt x="569" y="719"/>
                    <a:pt x="569" y="719"/>
                    <a:pt x="561" y="719"/>
                  </a:cubicBezTo>
                  <a:lnTo>
                    <a:pt x="553" y="719"/>
                  </a:lnTo>
                  <a:lnTo>
                    <a:pt x="553" y="727"/>
                  </a:lnTo>
                  <a:cubicBezTo>
                    <a:pt x="553" y="735"/>
                    <a:pt x="553" y="751"/>
                    <a:pt x="545" y="759"/>
                  </a:cubicBezTo>
                  <a:cubicBezTo>
                    <a:pt x="537" y="775"/>
                    <a:pt x="521" y="775"/>
                    <a:pt x="505" y="783"/>
                  </a:cubicBezTo>
                  <a:cubicBezTo>
                    <a:pt x="490" y="783"/>
                    <a:pt x="482" y="783"/>
                    <a:pt x="482" y="798"/>
                  </a:cubicBezTo>
                  <a:cubicBezTo>
                    <a:pt x="482" y="838"/>
                    <a:pt x="466" y="870"/>
                    <a:pt x="434" y="870"/>
                  </a:cubicBezTo>
                  <a:cubicBezTo>
                    <a:pt x="403" y="870"/>
                    <a:pt x="355" y="933"/>
                    <a:pt x="316" y="972"/>
                  </a:cubicBezTo>
                  <a:cubicBezTo>
                    <a:pt x="308" y="980"/>
                    <a:pt x="300" y="988"/>
                    <a:pt x="292" y="996"/>
                  </a:cubicBezTo>
                  <a:cubicBezTo>
                    <a:pt x="284" y="1004"/>
                    <a:pt x="276" y="1012"/>
                    <a:pt x="260" y="1012"/>
                  </a:cubicBezTo>
                  <a:cubicBezTo>
                    <a:pt x="260" y="1012"/>
                    <a:pt x="253" y="1004"/>
                    <a:pt x="245" y="1004"/>
                  </a:cubicBezTo>
                  <a:cubicBezTo>
                    <a:pt x="237" y="1004"/>
                    <a:pt x="229" y="1004"/>
                    <a:pt x="221" y="1004"/>
                  </a:cubicBezTo>
                  <a:cubicBezTo>
                    <a:pt x="205" y="1004"/>
                    <a:pt x="189" y="1012"/>
                    <a:pt x="173" y="1020"/>
                  </a:cubicBezTo>
                  <a:cubicBezTo>
                    <a:pt x="142" y="1043"/>
                    <a:pt x="126" y="1051"/>
                    <a:pt x="110" y="1051"/>
                  </a:cubicBezTo>
                  <a:cubicBezTo>
                    <a:pt x="94" y="1051"/>
                    <a:pt x="94" y="1051"/>
                    <a:pt x="94" y="1067"/>
                  </a:cubicBezTo>
                  <a:cubicBezTo>
                    <a:pt x="102" y="1075"/>
                    <a:pt x="102" y="1083"/>
                    <a:pt x="102" y="1083"/>
                  </a:cubicBezTo>
                  <a:cubicBezTo>
                    <a:pt x="110" y="1115"/>
                    <a:pt x="110" y="1138"/>
                    <a:pt x="94" y="1154"/>
                  </a:cubicBezTo>
                  <a:cubicBezTo>
                    <a:pt x="87" y="1162"/>
                    <a:pt x="63" y="1170"/>
                    <a:pt x="47" y="1170"/>
                  </a:cubicBezTo>
                  <a:cubicBezTo>
                    <a:pt x="23" y="1170"/>
                    <a:pt x="7" y="1178"/>
                    <a:pt x="7" y="1186"/>
                  </a:cubicBezTo>
                  <a:cubicBezTo>
                    <a:pt x="7" y="1194"/>
                    <a:pt x="7" y="1209"/>
                    <a:pt x="7" y="1233"/>
                  </a:cubicBezTo>
                  <a:cubicBezTo>
                    <a:pt x="7" y="1249"/>
                    <a:pt x="7" y="1273"/>
                    <a:pt x="7" y="1289"/>
                  </a:cubicBezTo>
                  <a:cubicBezTo>
                    <a:pt x="126" y="1273"/>
                    <a:pt x="126" y="1273"/>
                    <a:pt x="126" y="1273"/>
                  </a:cubicBezTo>
                  <a:cubicBezTo>
                    <a:pt x="308" y="1257"/>
                    <a:pt x="426" y="1241"/>
                    <a:pt x="450" y="1241"/>
                  </a:cubicBezTo>
                  <a:cubicBezTo>
                    <a:pt x="505" y="1241"/>
                    <a:pt x="529" y="1225"/>
                    <a:pt x="553" y="1202"/>
                  </a:cubicBezTo>
                  <a:cubicBezTo>
                    <a:pt x="561" y="1194"/>
                    <a:pt x="569" y="1186"/>
                    <a:pt x="584" y="1178"/>
                  </a:cubicBezTo>
                  <a:cubicBezTo>
                    <a:pt x="632" y="1154"/>
                    <a:pt x="774" y="1083"/>
                    <a:pt x="814" y="1075"/>
                  </a:cubicBezTo>
                  <a:cubicBezTo>
                    <a:pt x="837" y="1067"/>
                    <a:pt x="1130" y="1028"/>
                    <a:pt x="1209" y="1028"/>
                  </a:cubicBezTo>
                  <a:cubicBezTo>
                    <a:pt x="1225" y="1028"/>
                    <a:pt x="1233" y="1028"/>
                    <a:pt x="1233" y="1036"/>
                  </a:cubicBezTo>
                  <a:cubicBezTo>
                    <a:pt x="1233" y="1043"/>
                    <a:pt x="1233" y="1043"/>
                    <a:pt x="1233" y="1051"/>
                  </a:cubicBezTo>
                  <a:lnTo>
                    <a:pt x="1233" y="1059"/>
                  </a:lnTo>
                  <a:cubicBezTo>
                    <a:pt x="1233" y="1059"/>
                    <a:pt x="1241" y="1059"/>
                    <a:pt x="1257" y="1067"/>
                  </a:cubicBezTo>
                  <a:cubicBezTo>
                    <a:pt x="1264" y="1067"/>
                    <a:pt x="1272" y="1067"/>
                    <a:pt x="1280" y="1067"/>
                  </a:cubicBezTo>
                  <a:cubicBezTo>
                    <a:pt x="1288" y="1067"/>
                    <a:pt x="1288" y="1067"/>
                    <a:pt x="1296" y="1067"/>
                  </a:cubicBezTo>
                  <a:cubicBezTo>
                    <a:pt x="1312" y="1067"/>
                    <a:pt x="1320" y="1067"/>
                    <a:pt x="1328" y="1075"/>
                  </a:cubicBezTo>
                  <a:cubicBezTo>
                    <a:pt x="1343" y="1091"/>
                    <a:pt x="1367" y="1154"/>
                    <a:pt x="1367" y="1170"/>
                  </a:cubicBezTo>
                  <a:lnTo>
                    <a:pt x="1810" y="1099"/>
                  </a:lnTo>
                  <a:close/>
                  <a:moveTo>
                    <a:pt x="3083" y="340"/>
                  </a:moveTo>
                  <a:lnTo>
                    <a:pt x="3083" y="340"/>
                  </a:lnTo>
                  <a:cubicBezTo>
                    <a:pt x="3075" y="348"/>
                    <a:pt x="3075" y="348"/>
                    <a:pt x="3075" y="356"/>
                  </a:cubicBezTo>
                  <a:cubicBezTo>
                    <a:pt x="3067" y="364"/>
                    <a:pt x="3059" y="372"/>
                    <a:pt x="3059" y="395"/>
                  </a:cubicBezTo>
                  <a:cubicBezTo>
                    <a:pt x="3051" y="411"/>
                    <a:pt x="3059" y="419"/>
                    <a:pt x="3059" y="427"/>
                  </a:cubicBezTo>
                  <a:lnTo>
                    <a:pt x="3059" y="427"/>
                  </a:lnTo>
                  <a:cubicBezTo>
                    <a:pt x="3067" y="427"/>
                    <a:pt x="3083" y="411"/>
                    <a:pt x="3083" y="411"/>
                  </a:cubicBezTo>
                  <a:cubicBezTo>
                    <a:pt x="3106" y="395"/>
                    <a:pt x="3091" y="364"/>
                    <a:pt x="3083" y="340"/>
                  </a:cubicBezTo>
                  <a:close/>
                  <a:moveTo>
                    <a:pt x="3027" y="16"/>
                  </a:moveTo>
                  <a:lnTo>
                    <a:pt x="3027" y="16"/>
                  </a:lnTo>
                  <a:lnTo>
                    <a:pt x="3027" y="16"/>
                  </a:lnTo>
                  <a:cubicBezTo>
                    <a:pt x="3035" y="24"/>
                    <a:pt x="3035" y="24"/>
                    <a:pt x="3043" y="24"/>
                  </a:cubicBezTo>
                  <a:cubicBezTo>
                    <a:pt x="3059" y="32"/>
                    <a:pt x="3067" y="39"/>
                    <a:pt x="3075" y="71"/>
                  </a:cubicBezTo>
                  <a:cubicBezTo>
                    <a:pt x="3083" y="95"/>
                    <a:pt x="3098" y="111"/>
                    <a:pt x="3106" y="119"/>
                  </a:cubicBezTo>
                  <a:cubicBezTo>
                    <a:pt x="3114" y="126"/>
                    <a:pt x="3122" y="134"/>
                    <a:pt x="3122" y="142"/>
                  </a:cubicBezTo>
                  <a:cubicBezTo>
                    <a:pt x="3138" y="166"/>
                    <a:pt x="3146" y="182"/>
                    <a:pt x="3170" y="221"/>
                  </a:cubicBezTo>
                  <a:cubicBezTo>
                    <a:pt x="3193" y="261"/>
                    <a:pt x="3209" y="292"/>
                    <a:pt x="3225" y="308"/>
                  </a:cubicBezTo>
                  <a:cubicBezTo>
                    <a:pt x="3233" y="316"/>
                    <a:pt x="3249" y="316"/>
                    <a:pt x="3249" y="324"/>
                  </a:cubicBezTo>
                  <a:cubicBezTo>
                    <a:pt x="3249" y="316"/>
                    <a:pt x="3249" y="316"/>
                    <a:pt x="3249" y="316"/>
                  </a:cubicBezTo>
                  <a:cubicBezTo>
                    <a:pt x="3225" y="285"/>
                    <a:pt x="3209" y="269"/>
                    <a:pt x="3186" y="237"/>
                  </a:cubicBezTo>
                  <a:cubicBezTo>
                    <a:pt x="3177" y="221"/>
                    <a:pt x="3170" y="206"/>
                    <a:pt x="3162" y="182"/>
                  </a:cubicBezTo>
                  <a:cubicBezTo>
                    <a:pt x="3146" y="158"/>
                    <a:pt x="3130" y="134"/>
                    <a:pt x="3122" y="126"/>
                  </a:cubicBezTo>
                  <a:cubicBezTo>
                    <a:pt x="3114" y="111"/>
                    <a:pt x="3106" y="103"/>
                    <a:pt x="3098" y="87"/>
                  </a:cubicBezTo>
                  <a:cubicBezTo>
                    <a:pt x="3098" y="71"/>
                    <a:pt x="3091" y="48"/>
                    <a:pt x="3075" y="32"/>
                  </a:cubicBezTo>
                  <a:cubicBezTo>
                    <a:pt x="3067" y="16"/>
                    <a:pt x="3067" y="16"/>
                    <a:pt x="3059" y="8"/>
                  </a:cubicBezTo>
                  <a:cubicBezTo>
                    <a:pt x="3051" y="8"/>
                    <a:pt x="3043" y="16"/>
                    <a:pt x="3027" y="1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93" name="Freeform 639"/>
            <p:cNvSpPr>
              <a:spLocks noChangeArrowheads="1"/>
            </p:cNvSpPr>
            <p:nvPr/>
          </p:nvSpPr>
          <p:spPr bwMode="auto">
            <a:xfrm>
              <a:off x="19183220" y="5201203"/>
              <a:ext cx="786244" cy="1043688"/>
            </a:xfrm>
            <a:custGeom>
              <a:avLst/>
              <a:gdLst>
                <a:gd name="T0" fmla="*/ 751 w 1495"/>
                <a:gd name="T1" fmla="*/ 1929 h 1985"/>
                <a:gd name="T2" fmla="*/ 1218 w 1495"/>
                <a:gd name="T3" fmla="*/ 1826 h 1985"/>
                <a:gd name="T4" fmla="*/ 1321 w 1495"/>
                <a:gd name="T5" fmla="*/ 1684 h 1985"/>
                <a:gd name="T6" fmla="*/ 1376 w 1495"/>
                <a:gd name="T7" fmla="*/ 1510 h 1985"/>
                <a:gd name="T8" fmla="*/ 1360 w 1495"/>
                <a:gd name="T9" fmla="*/ 1423 h 1985"/>
                <a:gd name="T10" fmla="*/ 1486 w 1495"/>
                <a:gd name="T11" fmla="*/ 1399 h 1985"/>
                <a:gd name="T12" fmla="*/ 1494 w 1495"/>
                <a:gd name="T13" fmla="*/ 1194 h 1985"/>
                <a:gd name="T14" fmla="*/ 1455 w 1495"/>
                <a:gd name="T15" fmla="*/ 1115 h 1985"/>
                <a:gd name="T16" fmla="*/ 1344 w 1495"/>
                <a:gd name="T17" fmla="*/ 807 h 1985"/>
                <a:gd name="T18" fmla="*/ 1123 w 1495"/>
                <a:gd name="T19" fmla="*/ 807 h 1985"/>
                <a:gd name="T20" fmla="*/ 1099 w 1495"/>
                <a:gd name="T21" fmla="*/ 854 h 1985"/>
                <a:gd name="T22" fmla="*/ 1020 w 1495"/>
                <a:gd name="T23" fmla="*/ 965 h 1985"/>
                <a:gd name="T24" fmla="*/ 933 w 1495"/>
                <a:gd name="T25" fmla="*/ 822 h 1985"/>
                <a:gd name="T26" fmla="*/ 1020 w 1495"/>
                <a:gd name="T27" fmla="*/ 704 h 1985"/>
                <a:gd name="T28" fmla="*/ 1083 w 1495"/>
                <a:gd name="T29" fmla="*/ 609 h 1985"/>
                <a:gd name="T30" fmla="*/ 1075 w 1495"/>
                <a:gd name="T31" fmla="*/ 435 h 1985"/>
                <a:gd name="T32" fmla="*/ 1004 w 1495"/>
                <a:gd name="T33" fmla="*/ 293 h 1985"/>
                <a:gd name="T34" fmla="*/ 996 w 1495"/>
                <a:gd name="T35" fmla="*/ 214 h 1985"/>
                <a:gd name="T36" fmla="*/ 767 w 1495"/>
                <a:gd name="T37" fmla="*/ 103 h 1985"/>
                <a:gd name="T38" fmla="*/ 649 w 1495"/>
                <a:gd name="T39" fmla="*/ 56 h 1985"/>
                <a:gd name="T40" fmla="*/ 506 w 1495"/>
                <a:gd name="T41" fmla="*/ 16 h 1985"/>
                <a:gd name="T42" fmla="*/ 419 w 1495"/>
                <a:gd name="T43" fmla="*/ 143 h 1985"/>
                <a:gd name="T44" fmla="*/ 427 w 1495"/>
                <a:gd name="T45" fmla="*/ 214 h 1985"/>
                <a:gd name="T46" fmla="*/ 340 w 1495"/>
                <a:gd name="T47" fmla="*/ 277 h 1985"/>
                <a:gd name="T48" fmla="*/ 332 w 1495"/>
                <a:gd name="T49" fmla="*/ 482 h 1985"/>
                <a:gd name="T50" fmla="*/ 309 w 1495"/>
                <a:gd name="T51" fmla="*/ 451 h 1985"/>
                <a:gd name="T52" fmla="*/ 285 w 1495"/>
                <a:gd name="T53" fmla="*/ 403 h 1985"/>
                <a:gd name="T54" fmla="*/ 261 w 1495"/>
                <a:gd name="T55" fmla="*/ 324 h 1985"/>
                <a:gd name="T56" fmla="*/ 190 w 1495"/>
                <a:gd name="T57" fmla="*/ 451 h 1985"/>
                <a:gd name="T58" fmla="*/ 119 w 1495"/>
                <a:gd name="T59" fmla="*/ 538 h 1985"/>
                <a:gd name="T60" fmla="*/ 103 w 1495"/>
                <a:gd name="T61" fmla="*/ 648 h 1985"/>
                <a:gd name="T62" fmla="*/ 48 w 1495"/>
                <a:gd name="T63" fmla="*/ 838 h 1985"/>
                <a:gd name="T64" fmla="*/ 56 w 1495"/>
                <a:gd name="T65" fmla="*/ 973 h 1985"/>
                <a:gd name="T66" fmla="*/ 63 w 1495"/>
                <a:gd name="T67" fmla="*/ 1154 h 1985"/>
                <a:gd name="T68" fmla="*/ 182 w 1495"/>
                <a:gd name="T69" fmla="*/ 1660 h 1985"/>
                <a:gd name="T70" fmla="*/ 48 w 1495"/>
                <a:gd name="T71" fmla="*/ 1977 h 1985"/>
                <a:gd name="T72" fmla="*/ 712 w 1495"/>
                <a:gd name="T73" fmla="*/ 190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5" h="1985">
                  <a:moveTo>
                    <a:pt x="751" y="1929"/>
                  </a:moveTo>
                  <a:lnTo>
                    <a:pt x="751" y="1929"/>
                  </a:lnTo>
                  <a:cubicBezTo>
                    <a:pt x="767" y="1953"/>
                    <a:pt x="1083" y="1874"/>
                    <a:pt x="1210" y="1834"/>
                  </a:cubicBezTo>
                  <a:cubicBezTo>
                    <a:pt x="1210" y="1834"/>
                    <a:pt x="1210" y="1826"/>
                    <a:pt x="1218" y="1826"/>
                  </a:cubicBezTo>
                  <a:cubicBezTo>
                    <a:pt x="1241" y="1787"/>
                    <a:pt x="1249" y="1747"/>
                    <a:pt x="1273" y="1739"/>
                  </a:cubicBezTo>
                  <a:cubicBezTo>
                    <a:pt x="1289" y="1724"/>
                    <a:pt x="1297" y="1692"/>
                    <a:pt x="1321" y="1684"/>
                  </a:cubicBezTo>
                  <a:cubicBezTo>
                    <a:pt x="1313" y="1660"/>
                    <a:pt x="1305" y="1629"/>
                    <a:pt x="1297" y="1613"/>
                  </a:cubicBezTo>
                  <a:cubicBezTo>
                    <a:pt x="1289" y="1597"/>
                    <a:pt x="1328" y="1557"/>
                    <a:pt x="1376" y="1510"/>
                  </a:cubicBezTo>
                  <a:cubicBezTo>
                    <a:pt x="1376" y="1510"/>
                    <a:pt x="1376" y="1502"/>
                    <a:pt x="1368" y="1486"/>
                  </a:cubicBezTo>
                  <a:cubicBezTo>
                    <a:pt x="1360" y="1455"/>
                    <a:pt x="1344" y="1455"/>
                    <a:pt x="1360" y="1423"/>
                  </a:cubicBezTo>
                  <a:cubicBezTo>
                    <a:pt x="1376" y="1399"/>
                    <a:pt x="1360" y="1368"/>
                    <a:pt x="1399" y="1376"/>
                  </a:cubicBezTo>
                  <a:cubicBezTo>
                    <a:pt x="1439" y="1384"/>
                    <a:pt x="1479" y="1391"/>
                    <a:pt x="1486" y="1399"/>
                  </a:cubicBezTo>
                  <a:cubicBezTo>
                    <a:pt x="1486" y="1391"/>
                    <a:pt x="1479" y="1384"/>
                    <a:pt x="1479" y="1384"/>
                  </a:cubicBezTo>
                  <a:cubicBezTo>
                    <a:pt x="1479" y="1344"/>
                    <a:pt x="1486" y="1273"/>
                    <a:pt x="1494" y="1194"/>
                  </a:cubicBezTo>
                  <a:cubicBezTo>
                    <a:pt x="1494" y="1202"/>
                    <a:pt x="1494" y="1202"/>
                    <a:pt x="1486" y="1178"/>
                  </a:cubicBezTo>
                  <a:cubicBezTo>
                    <a:pt x="1479" y="1146"/>
                    <a:pt x="1471" y="1162"/>
                    <a:pt x="1455" y="1115"/>
                  </a:cubicBezTo>
                  <a:cubicBezTo>
                    <a:pt x="1439" y="1067"/>
                    <a:pt x="1408" y="980"/>
                    <a:pt x="1392" y="941"/>
                  </a:cubicBezTo>
                  <a:cubicBezTo>
                    <a:pt x="1376" y="909"/>
                    <a:pt x="1352" y="846"/>
                    <a:pt x="1344" y="807"/>
                  </a:cubicBezTo>
                  <a:cubicBezTo>
                    <a:pt x="1336" y="775"/>
                    <a:pt x="1265" y="735"/>
                    <a:pt x="1234" y="735"/>
                  </a:cubicBezTo>
                  <a:cubicBezTo>
                    <a:pt x="1202" y="743"/>
                    <a:pt x="1139" y="783"/>
                    <a:pt x="1123" y="807"/>
                  </a:cubicBezTo>
                  <a:cubicBezTo>
                    <a:pt x="1123" y="807"/>
                    <a:pt x="1115" y="822"/>
                    <a:pt x="1107" y="814"/>
                  </a:cubicBezTo>
                  <a:cubicBezTo>
                    <a:pt x="1099" y="807"/>
                    <a:pt x="1099" y="830"/>
                    <a:pt x="1099" y="854"/>
                  </a:cubicBezTo>
                  <a:cubicBezTo>
                    <a:pt x="1099" y="878"/>
                    <a:pt x="1083" y="885"/>
                    <a:pt x="1068" y="909"/>
                  </a:cubicBezTo>
                  <a:cubicBezTo>
                    <a:pt x="1052" y="933"/>
                    <a:pt x="1028" y="957"/>
                    <a:pt x="1020" y="965"/>
                  </a:cubicBezTo>
                  <a:cubicBezTo>
                    <a:pt x="1020" y="980"/>
                    <a:pt x="965" y="980"/>
                    <a:pt x="941" y="949"/>
                  </a:cubicBezTo>
                  <a:cubicBezTo>
                    <a:pt x="909" y="917"/>
                    <a:pt x="909" y="846"/>
                    <a:pt x="933" y="822"/>
                  </a:cubicBezTo>
                  <a:cubicBezTo>
                    <a:pt x="957" y="807"/>
                    <a:pt x="981" y="830"/>
                    <a:pt x="996" y="791"/>
                  </a:cubicBezTo>
                  <a:cubicBezTo>
                    <a:pt x="1012" y="751"/>
                    <a:pt x="1020" y="727"/>
                    <a:pt x="1020" y="704"/>
                  </a:cubicBezTo>
                  <a:cubicBezTo>
                    <a:pt x="1020" y="688"/>
                    <a:pt x="1020" y="656"/>
                    <a:pt x="1044" y="648"/>
                  </a:cubicBezTo>
                  <a:cubicBezTo>
                    <a:pt x="1068" y="640"/>
                    <a:pt x="1075" y="648"/>
                    <a:pt x="1083" y="609"/>
                  </a:cubicBezTo>
                  <a:cubicBezTo>
                    <a:pt x="1091" y="577"/>
                    <a:pt x="1091" y="554"/>
                    <a:pt x="1075" y="522"/>
                  </a:cubicBezTo>
                  <a:cubicBezTo>
                    <a:pt x="1060" y="490"/>
                    <a:pt x="1075" y="474"/>
                    <a:pt x="1075" y="435"/>
                  </a:cubicBezTo>
                  <a:cubicBezTo>
                    <a:pt x="1075" y="403"/>
                    <a:pt x="1044" y="356"/>
                    <a:pt x="1028" y="340"/>
                  </a:cubicBezTo>
                  <a:cubicBezTo>
                    <a:pt x="1012" y="332"/>
                    <a:pt x="988" y="308"/>
                    <a:pt x="1004" y="293"/>
                  </a:cubicBezTo>
                  <a:cubicBezTo>
                    <a:pt x="1028" y="277"/>
                    <a:pt x="1052" y="253"/>
                    <a:pt x="1036" y="237"/>
                  </a:cubicBezTo>
                  <a:cubicBezTo>
                    <a:pt x="1028" y="229"/>
                    <a:pt x="1004" y="229"/>
                    <a:pt x="996" y="214"/>
                  </a:cubicBezTo>
                  <a:cubicBezTo>
                    <a:pt x="988" y="190"/>
                    <a:pt x="981" y="166"/>
                    <a:pt x="949" y="158"/>
                  </a:cubicBezTo>
                  <a:cubicBezTo>
                    <a:pt x="917" y="150"/>
                    <a:pt x="783" y="103"/>
                    <a:pt x="767" y="103"/>
                  </a:cubicBezTo>
                  <a:cubicBezTo>
                    <a:pt x="751" y="103"/>
                    <a:pt x="743" y="111"/>
                    <a:pt x="735" y="79"/>
                  </a:cubicBezTo>
                  <a:cubicBezTo>
                    <a:pt x="720" y="56"/>
                    <a:pt x="672" y="47"/>
                    <a:pt x="649" y="56"/>
                  </a:cubicBezTo>
                  <a:cubicBezTo>
                    <a:pt x="625" y="56"/>
                    <a:pt x="601" y="47"/>
                    <a:pt x="593" y="32"/>
                  </a:cubicBezTo>
                  <a:cubicBezTo>
                    <a:pt x="577" y="24"/>
                    <a:pt x="530" y="0"/>
                    <a:pt x="506" y="16"/>
                  </a:cubicBezTo>
                  <a:cubicBezTo>
                    <a:pt x="475" y="32"/>
                    <a:pt x="459" y="71"/>
                    <a:pt x="443" y="79"/>
                  </a:cubicBezTo>
                  <a:cubicBezTo>
                    <a:pt x="435" y="87"/>
                    <a:pt x="403" y="111"/>
                    <a:pt x="419" y="143"/>
                  </a:cubicBezTo>
                  <a:cubicBezTo>
                    <a:pt x="435" y="174"/>
                    <a:pt x="459" y="166"/>
                    <a:pt x="459" y="190"/>
                  </a:cubicBezTo>
                  <a:cubicBezTo>
                    <a:pt x="459" y="206"/>
                    <a:pt x="459" y="214"/>
                    <a:pt x="427" y="214"/>
                  </a:cubicBezTo>
                  <a:cubicBezTo>
                    <a:pt x="403" y="214"/>
                    <a:pt x="380" y="221"/>
                    <a:pt x="372" y="237"/>
                  </a:cubicBezTo>
                  <a:cubicBezTo>
                    <a:pt x="356" y="253"/>
                    <a:pt x="348" y="229"/>
                    <a:pt x="340" y="277"/>
                  </a:cubicBezTo>
                  <a:cubicBezTo>
                    <a:pt x="340" y="316"/>
                    <a:pt x="348" y="364"/>
                    <a:pt x="348" y="403"/>
                  </a:cubicBezTo>
                  <a:cubicBezTo>
                    <a:pt x="356" y="435"/>
                    <a:pt x="348" y="490"/>
                    <a:pt x="332" y="482"/>
                  </a:cubicBezTo>
                  <a:cubicBezTo>
                    <a:pt x="316" y="467"/>
                    <a:pt x="324" y="419"/>
                    <a:pt x="316" y="411"/>
                  </a:cubicBezTo>
                  <a:cubicBezTo>
                    <a:pt x="301" y="411"/>
                    <a:pt x="309" y="435"/>
                    <a:pt x="309" y="451"/>
                  </a:cubicBezTo>
                  <a:cubicBezTo>
                    <a:pt x="309" y="467"/>
                    <a:pt x="316" y="514"/>
                    <a:pt x="301" y="482"/>
                  </a:cubicBezTo>
                  <a:cubicBezTo>
                    <a:pt x="285" y="458"/>
                    <a:pt x="285" y="435"/>
                    <a:pt x="285" y="403"/>
                  </a:cubicBezTo>
                  <a:cubicBezTo>
                    <a:pt x="293" y="372"/>
                    <a:pt x="293" y="324"/>
                    <a:pt x="285" y="316"/>
                  </a:cubicBezTo>
                  <a:cubicBezTo>
                    <a:pt x="277" y="308"/>
                    <a:pt x="261" y="308"/>
                    <a:pt x="261" y="324"/>
                  </a:cubicBezTo>
                  <a:cubicBezTo>
                    <a:pt x="261" y="340"/>
                    <a:pt x="238" y="387"/>
                    <a:pt x="222" y="403"/>
                  </a:cubicBezTo>
                  <a:cubicBezTo>
                    <a:pt x="206" y="419"/>
                    <a:pt x="238" y="458"/>
                    <a:pt x="190" y="451"/>
                  </a:cubicBezTo>
                  <a:cubicBezTo>
                    <a:pt x="151" y="435"/>
                    <a:pt x="158" y="435"/>
                    <a:pt x="151" y="467"/>
                  </a:cubicBezTo>
                  <a:cubicBezTo>
                    <a:pt x="143" y="498"/>
                    <a:pt x="135" y="538"/>
                    <a:pt x="119" y="538"/>
                  </a:cubicBezTo>
                  <a:cubicBezTo>
                    <a:pt x="111" y="538"/>
                    <a:pt x="71" y="554"/>
                    <a:pt x="79" y="585"/>
                  </a:cubicBezTo>
                  <a:cubicBezTo>
                    <a:pt x="95" y="609"/>
                    <a:pt x="111" y="625"/>
                    <a:pt x="103" y="648"/>
                  </a:cubicBezTo>
                  <a:cubicBezTo>
                    <a:pt x="95" y="664"/>
                    <a:pt x="119" y="743"/>
                    <a:pt x="103" y="767"/>
                  </a:cubicBezTo>
                  <a:cubicBezTo>
                    <a:pt x="87" y="783"/>
                    <a:pt x="63" y="822"/>
                    <a:pt x="48" y="838"/>
                  </a:cubicBezTo>
                  <a:cubicBezTo>
                    <a:pt x="32" y="862"/>
                    <a:pt x="0" y="885"/>
                    <a:pt x="24" y="901"/>
                  </a:cubicBezTo>
                  <a:cubicBezTo>
                    <a:pt x="48" y="925"/>
                    <a:pt x="63" y="941"/>
                    <a:pt x="56" y="973"/>
                  </a:cubicBezTo>
                  <a:cubicBezTo>
                    <a:pt x="56" y="1004"/>
                    <a:pt x="71" y="1036"/>
                    <a:pt x="56" y="1051"/>
                  </a:cubicBezTo>
                  <a:cubicBezTo>
                    <a:pt x="40" y="1067"/>
                    <a:pt x="48" y="1131"/>
                    <a:pt x="63" y="1154"/>
                  </a:cubicBezTo>
                  <a:cubicBezTo>
                    <a:pt x="79" y="1170"/>
                    <a:pt x="95" y="1194"/>
                    <a:pt x="119" y="1233"/>
                  </a:cubicBezTo>
                  <a:cubicBezTo>
                    <a:pt x="143" y="1273"/>
                    <a:pt x="238" y="1510"/>
                    <a:pt x="182" y="1660"/>
                  </a:cubicBezTo>
                  <a:cubicBezTo>
                    <a:pt x="127" y="1803"/>
                    <a:pt x="135" y="1834"/>
                    <a:pt x="127" y="1858"/>
                  </a:cubicBezTo>
                  <a:cubicBezTo>
                    <a:pt x="119" y="1874"/>
                    <a:pt x="79" y="1945"/>
                    <a:pt x="48" y="1977"/>
                  </a:cubicBezTo>
                  <a:lnTo>
                    <a:pt x="40" y="1984"/>
                  </a:lnTo>
                  <a:cubicBezTo>
                    <a:pt x="712" y="1905"/>
                    <a:pt x="712" y="1905"/>
                    <a:pt x="712" y="1905"/>
                  </a:cubicBezTo>
                  <a:cubicBezTo>
                    <a:pt x="712" y="1905"/>
                    <a:pt x="728" y="1897"/>
                    <a:pt x="751" y="192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94" name="Freeform 640"/>
            <p:cNvSpPr>
              <a:spLocks noChangeArrowheads="1"/>
            </p:cNvSpPr>
            <p:nvPr/>
          </p:nvSpPr>
          <p:spPr bwMode="auto">
            <a:xfrm>
              <a:off x="19183220" y="5205841"/>
              <a:ext cx="786244" cy="1039049"/>
            </a:xfrm>
            <a:custGeom>
              <a:avLst/>
              <a:gdLst>
                <a:gd name="T0" fmla="*/ 119 w 1495"/>
                <a:gd name="T1" fmla="*/ 1858 h 1977"/>
                <a:gd name="T2" fmla="*/ 71 w 1495"/>
                <a:gd name="T3" fmla="*/ 1162 h 1977"/>
                <a:gd name="T4" fmla="*/ 24 w 1495"/>
                <a:gd name="T5" fmla="*/ 901 h 1977"/>
                <a:gd name="T6" fmla="*/ 103 w 1495"/>
                <a:gd name="T7" fmla="*/ 751 h 1977"/>
                <a:gd name="T8" fmla="*/ 79 w 1495"/>
                <a:gd name="T9" fmla="*/ 553 h 1977"/>
                <a:gd name="T10" fmla="*/ 158 w 1495"/>
                <a:gd name="T11" fmla="*/ 427 h 1977"/>
                <a:gd name="T12" fmla="*/ 222 w 1495"/>
                <a:gd name="T13" fmla="*/ 395 h 1977"/>
                <a:gd name="T14" fmla="*/ 301 w 1495"/>
                <a:gd name="T15" fmla="*/ 474 h 1977"/>
                <a:gd name="T16" fmla="*/ 309 w 1495"/>
                <a:gd name="T17" fmla="*/ 403 h 1977"/>
                <a:gd name="T18" fmla="*/ 340 w 1495"/>
                <a:gd name="T19" fmla="*/ 466 h 1977"/>
                <a:gd name="T20" fmla="*/ 364 w 1495"/>
                <a:gd name="T21" fmla="*/ 221 h 1977"/>
                <a:gd name="T22" fmla="*/ 411 w 1495"/>
                <a:gd name="T23" fmla="*/ 135 h 1977"/>
                <a:gd name="T24" fmla="*/ 530 w 1495"/>
                <a:gd name="T25" fmla="*/ 0 h 1977"/>
                <a:gd name="T26" fmla="*/ 735 w 1495"/>
                <a:gd name="T27" fmla="*/ 71 h 1977"/>
                <a:gd name="T28" fmla="*/ 878 w 1495"/>
                <a:gd name="T29" fmla="*/ 119 h 1977"/>
                <a:gd name="T30" fmla="*/ 1044 w 1495"/>
                <a:gd name="T31" fmla="*/ 237 h 1977"/>
                <a:gd name="T32" fmla="*/ 1075 w 1495"/>
                <a:gd name="T33" fmla="*/ 427 h 1977"/>
                <a:gd name="T34" fmla="*/ 1044 w 1495"/>
                <a:gd name="T35" fmla="*/ 648 h 1977"/>
                <a:gd name="T36" fmla="*/ 917 w 1495"/>
                <a:gd name="T37" fmla="*/ 854 h 1977"/>
                <a:gd name="T38" fmla="*/ 1068 w 1495"/>
                <a:gd name="T39" fmla="*/ 901 h 1977"/>
                <a:gd name="T40" fmla="*/ 1123 w 1495"/>
                <a:gd name="T41" fmla="*/ 799 h 1977"/>
                <a:gd name="T42" fmla="*/ 1455 w 1495"/>
                <a:gd name="T43" fmla="*/ 1107 h 1977"/>
                <a:gd name="T44" fmla="*/ 1494 w 1495"/>
                <a:gd name="T45" fmla="*/ 1186 h 1977"/>
                <a:gd name="T46" fmla="*/ 1423 w 1495"/>
                <a:gd name="T47" fmla="*/ 1376 h 1977"/>
                <a:gd name="T48" fmla="*/ 1368 w 1495"/>
                <a:gd name="T49" fmla="*/ 1455 h 1977"/>
                <a:gd name="T50" fmla="*/ 1305 w 1495"/>
                <a:gd name="T51" fmla="*/ 1605 h 1977"/>
                <a:gd name="T52" fmla="*/ 1297 w 1495"/>
                <a:gd name="T53" fmla="*/ 1707 h 1977"/>
                <a:gd name="T54" fmla="*/ 1210 w 1495"/>
                <a:gd name="T55" fmla="*/ 1834 h 1977"/>
                <a:gd name="T56" fmla="*/ 24 w 1495"/>
                <a:gd name="T57" fmla="*/ 1976 h 1977"/>
                <a:gd name="T58" fmla="*/ 143 w 1495"/>
                <a:gd name="T59" fmla="*/ 490 h 1977"/>
                <a:gd name="T60" fmla="*/ 103 w 1495"/>
                <a:gd name="T61" fmla="*/ 640 h 1977"/>
                <a:gd name="T62" fmla="*/ 40 w 1495"/>
                <a:gd name="T63" fmla="*/ 846 h 1977"/>
                <a:gd name="T64" fmla="*/ 56 w 1495"/>
                <a:gd name="T65" fmla="*/ 1043 h 1977"/>
                <a:gd name="T66" fmla="*/ 135 w 1495"/>
                <a:gd name="T67" fmla="*/ 1818 h 1977"/>
                <a:gd name="T68" fmla="*/ 712 w 1495"/>
                <a:gd name="T69" fmla="*/ 1889 h 1977"/>
                <a:gd name="T70" fmla="*/ 1210 w 1495"/>
                <a:gd name="T71" fmla="*/ 1810 h 1977"/>
                <a:gd name="T72" fmla="*/ 1305 w 1495"/>
                <a:gd name="T73" fmla="*/ 1636 h 1977"/>
                <a:gd name="T74" fmla="*/ 1360 w 1495"/>
                <a:gd name="T75" fmla="*/ 1415 h 1977"/>
                <a:gd name="T76" fmla="*/ 1479 w 1495"/>
                <a:gd name="T77" fmla="*/ 1383 h 1977"/>
                <a:gd name="T78" fmla="*/ 1486 w 1495"/>
                <a:gd name="T79" fmla="*/ 1186 h 1977"/>
                <a:gd name="T80" fmla="*/ 1392 w 1495"/>
                <a:gd name="T81" fmla="*/ 941 h 1977"/>
                <a:gd name="T82" fmla="*/ 1107 w 1495"/>
                <a:gd name="T83" fmla="*/ 806 h 1977"/>
                <a:gd name="T84" fmla="*/ 1044 w 1495"/>
                <a:gd name="T85" fmla="*/ 933 h 1977"/>
                <a:gd name="T86" fmla="*/ 933 w 1495"/>
                <a:gd name="T87" fmla="*/ 814 h 1977"/>
                <a:gd name="T88" fmla="*/ 1060 w 1495"/>
                <a:gd name="T89" fmla="*/ 632 h 1977"/>
                <a:gd name="T90" fmla="*/ 1028 w 1495"/>
                <a:gd name="T91" fmla="*/ 340 h 1977"/>
                <a:gd name="T92" fmla="*/ 1036 w 1495"/>
                <a:gd name="T93" fmla="*/ 237 h 1977"/>
                <a:gd name="T94" fmla="*/ 767 w 1495"/>
                <a:gd name="T95" fmla="*/ 95 h 1977"/>
                <a:gd name="T96" fmla="*/ 649 w 1495"/>
                <a:gd name="T97" fmla="*/ 48 h 1977"/>
                <a:gd name="T98" fmla="*/ 467 w 1495"/>
                <a:gd name="T99" fmla="*/ 55 h 1977"/>
                <a:gd name="T100" fmla="*/ 459 w 1495"/>
                <a:gd name="T101" fmla="*/ 182 h 1977"/>
                <a:gd name="T102" fmla="*/ 348 w 1495"/>
                <a:gd name="T103" fmla="*/ 269 h 1977"/>
                <a:gd name="T104" fmla="*/ 316 w 1495"/>
                <a:gd name="T105" fmla="*/ 435 h 1977"/>
                <a:gd name="T106" fmla="*/ 309 w 1495"/>
                <a:gd name="T107" fmla="*/ 450 h 1977"/>
                <a:gd name="T108" fmla="*/ 285 w 1495"/>
                <a:gd name="T109" fmla="*/ 308 h 1977"/>
                <a:gd name="T110" fmla="*/ 206 w 1495"/>
                <a:gd name="T111" fmla="*/ 443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5" h="1977">
                  <a:moveTo>
                    <a:pt x="24" y="1976"/>
                  </a:moveTo>
                  <a:lnTo>
                    <a:pt x="24" y="1976"/>
                  </a:lnTo>
                  <a:cubicBezTo>
                    <a:pt x="40" y="1976"/>
                    <a:pt x="40" y="1976"/>
                    <a:pt x="40" y="1976"/>
                  </a:cubicBezTo>
                  <a:cubicBezTo>
                    <a:pt x="40" y="1969"/>
                    <a:pt x="40" y="1969"/>
                    <a:pt x="48" y="1969"/>
                  </a:cubicBezTo>
                  <a:cubicBezTo>
                    <a:pt x="71" y="1937"/>
                    <a:pt x="103" y="1889"/>
                    <a:pt x="119" y="1858"/>
                  </a:cubicBezTo>
                  <a:cubicBezTo>
                    <a:pt x="119" y="1858"/>
                    <a:pt x="119" y="1850"/>
                    <a:pt x="127" y="1850"/>
                  </a:cubicBezTo>
                  <a:cubicBezTo>
                    <a:pt x="127" y="1842"/>
                    <a:pt x="127" y="1834"/>
                    <a:pt x="135" y="1818"/>
                  </a:cubicBezTo>
                  <a:cubicBezTo>
                    <a:pt x="135" y="1787"/>
                    <a:pt x="143" y="1739"/>
                    <a:pt x="182" y="1644"/>
                  </a:cubicBezTo>
                  <a:cubicBezTo>
                    <a:pt x="229" y="1510"/>
                    <a:pt x="143" y="1273"/>
                    <a:pt x="119" y="1225"/>
                  </a:cubicBezTo>
                  <a:cubicBezTo>
                    <a:pt x="103" y="1202"/>
                    <a:pt x="87" y="1178"/>
                    <a:pt x="71" y="1162"/>
                  </a:cubicBezTo>
                  <a:cubicBezTo>
                    <a:pt x="71" y="1154"/>
                    <a:pt x="63" y="1154"/>
                    <a:pt x="63" y="1146"/>
                  </a:cubicBezTo>
                  <a:cubicBezTo>
                    <a:pt x="48" y="1123"/>
                    <a:pt x="32" y="1059"/>
                    <a:pt x="56" y="1043"/>
                  </a:cubicBezTo>
                  <a:cubicBezTo>
                    <a:pt x="63" y="1036"/>
                    <a:pt x="56" y="1020"/>
                    <a:pt x="56" y="1004"/>
                  </a:cubicBezTo>
                  <a:cubicBezTo>
                    <a:pt x="56" y="988"/>
                    <a:pt x="56" y="980"/>
                    <a:pt x="56" y="965"/>
                  </a:cubicBezTo>
                  <a:cubicBezTo>
                    <a:pt x="56" y="933"/>
                    <a:pt x="48" y="925"/>
                    <a:pt x="24" y="901"/>
                  </a:cubicBezTo>
                  <a:lnTo>
                    <a:pt x="24" y="901"/>
                  </a:lnTo>
                  <a:cubicBezTo>
                    <a:pt x="0" y="877"/>
                    <a:pt x="24" y="862"/>
                    <a:pt x="32" y="846"/>
                  </a:cubicBezTo>
                  <a:cubicBezTo>
                    <a:pt x="40" y="838"/>
                    <a:pt x="48" y="838"/>
                    <a:pt x="48" y="830"/>
                  </a:cubicBezTo>
                  <a:cubicBezTo>
                    <a:pt x="56" y="822"/>
                    <a:pt x="63" y="814"/>
                    <a:pt x="71" y="799"/>
                  </a:cubicBezTo>
                  <a:cubicBezTo>
                    <a:pt x="79" y="783"/>
                    <a:pt x="87" y="767"/>
                    <a:pt x="103" y="751"/>
                  </a:cubicBezTo>
                  <a:cubicBezTo>
                    <a:pt x="111" y="743"/>
                    <a:pt x="103" y="712"/>
                    <a:pt x="103" y="688"/>
                  </a:cubicBezTo>
                  <a:cubicBezTo>
                    <a:pt x="95" y="664"/>
                    <a:pt x="95" y="648"/>
                    <a:pt x="103" y="632"/>
                  </a:cubicBezTo>
                  <a:cubicBezTo>
                    <a:pt x="103" y="625"/>
                    <a:pt x="103" y="609"/>
                    <a:pt x="87" y="601"/>
                  </a:cubicBezTo>
                  <a:cubicBezTo>
                    <a:pt x="87" y="593"/>
                    <a:pt x="79" y="585"/>
                    <a:pt x="79" y="577"/>
                  </a:cubicBezTo>
                  <a:cubicBezTo>
                    <a:pt x="71" y="569"/>
                    <a:pt x="71" y="561"/>
                    <a:pt x="79" y="553"/>
                  </a:cubicBezTo>
                  <a:cubicBezTo>
                    <a:pt x="87" y="538"/>
                    <a:pt x="111" y="530"/>
                    <a:pt x="119" y="530"/>
                  </a:cubicBezTo>
                  <a:cubicBezTo>
                    <a:pt x="127" y="530"/>
                    <a:pt x="135" y="506"/>
                    <a:pt x="135" y="482"/>
                  </a:cubicBezTo>
                  <a:cubicBezTo>
                    <a:pt x="143" y="474"/>
                    <a:pt x="143" y="466"/>
                    <a:pt x="143" y="459"/>
                  </a:cubicBezTo>
                  <a:cubicBezTo>
                    <a:pt x="151" y="450"/>
                    <a:pt x="151" y="443"/>
                    <a:pt x="151" y="443"/>
                  </a:cubicBezTo>
                  <a:cubicBezTo>
                    <a:pt x="151" y="435"/>
                    <a:pt x="151" y="427"/>
                    <a:pt x="158" y="427"/>
                  </a:cubicBezTo>
                  <a:cubicBezTo>
                    <a:pt x="166" y="427"/>
                    <a:pt x="174" y="427"/>
                    <a:pt x="182" y="435"/>
                  </a:cubicBezTo>
                  <a:cubicBezTo>
                    <a:pt x="190" y="435"/>
                    <a:pt x="190" y="435"/>
                    <a:pt x="190" y="435"/>
                  </a:cubicBezTo>
                  <a:cubicBezTo>
                    <a:pt x="198" y="435"/>
                    <a:pt x="198" y="435"/>
                    <a:pt x="206" y="435"/>
                  </a:cubicBezTo>
                  <a:cubicBezTo>
                    <a:pt x="214" y="435"/>
                    <a:pt x="214" y="435"/>
                    <a:pt x="214" y="419"/>
                  </a:cubicBezTo>
                  <a:cubicBezTo>
                    <a:pt x="214" y="411"/>
                    <a:pt x="214" y="403"/>
                    <a:pt x="222" y="395"/>
                  </a:cubicBezTo>
                  <a:cubicBezTo>
                    <a:pt x="238" y="379"/>
                    <a:pt x="253" y="332"/>
                    <a:pt x="261" y="316"/>
                  </a:cubicBezTo>
                  <a:cubicBezTo>
                    <a:pt x="261" y="300"/>
                    <a:pt x="269" y="300"/>
                    <a:pt x="277" y="300"/>
                  </a:cubicBezTo>
                  <a:cubicBezTo>
                    <a:pt x="277" y="300"/>
                    <a:pt x="285" y="300"/>
                    <a:pt x="293" y="308"/>
                  </a:cubicBezTo>
                  <a:cubicBezTo>
                    <a:pt x="293" y="316"/>
                    <a:pt x="293" y="372"/>
                    <a:pt x="293" y="395"/>
                  </a:cubicBezTo>
                  <a:cubicBezTo>
                    <a:pt x="293" y="427"/>
                    <a:pt x="285" y="450"/>
                    <a:pt x="301" y="474"/>
                  </a:cubicBezTo>
                  <a:cubicBezTo>
                    <a:pt x="309" y="474"/>
                    <a:pt x="309" y="482"/>
                    <a:pt x="309" y="482"/>
                  </a:cubicBezTo>
                  <a:cubicBezTo>
                    <a:pt x="309" y="474"/>
                    <a:pt x="309" y="459"/>
                    <a:pt x="309" y="459"/>
                  </a:cubicBezTo>
                  <a:cubicBezTo>
                    <a:pt x="301" y="450"/>
                    <a:pt x="301" y="443"/>
                    <a:pt x="301" y="443"/>
                  </a:cubicBezTo>
                  <a:cubicBezTo>
                    <a:pt x="301" y="435"/>
                    <a:pt x="301" y="435"/>
                    <a:pt x="301" y="435"/>
                  </a:cubicBezTo>
                  <a:cubicBezTo>
                    <a:pt x="301" y="419"/>
                    <a:pt x="301" y="411"/>
                    <a:pt x="309" y="403"/>
                  </a:cubicBezTo>
                  <a:cubicBezTo>
                    <a:pt x="309" y="403"/>
                    <a:pt x="309" y="403"/>
                    <a:pt x="316" y="403"/>
                  </a:cubicBezTo>
                  <a:cubicBezTo>
                    <a:pt x="324" y="403"/>
                    <a:pt x="324" y="419"/>
                    <a:pt x="324" y="435"/>
                  </a:cubicBezTo>
                  <a:cubicBezTo>
                    <a:pt x="324" y="450"/>
                    <a:pt x="324" y="466"/>
                    <a:pt x="332" y="466"/>
                  </a:cubicBezTo>
                  <a:lnTo>
                    <a:pt x="332" y="466"/>
                  </a:lnTo>
                  <a:cubicBezTo>
                    <a:pt x="340" y="466"/>
                    <a:pt x="340" y="466"/>
                    <a:pt x="340" y="466"/>
                  </a:cubicBezTo>
                  <a:cubicBezTo>
                    <a:pt x="348" y="459"/>
                    <a:pt x="348" y="427"/>
                    <a:pt x="348" y="395"/>
                  </a:cubicBezTo>
                  <a:cubicBezTo>
                    <a:pt x="348" y="379"/>
                    <a:pt x="348" y="364"/>
                    <a:pt x="340" y="348"/>
                  </a:cubicBezTo>
                  <a:cubicBezTo>
                    <a:pt x="340" y="324"/>
                    <a:pt x="332" y="293"/>
                    <a:pt x="340" y="269"/>
                  </a:cubicBezTo>
                  <a:cubicBezTo>
                    <a:pt x="340" y="237"/>
                    <a:pt x="348" y="229"/>
                    <a:pt x="356" y="229"/>
                  </a:cubicBezTo>
                  <a:cubicBezTo>
                    <a:pt x="364" y="229"/>
                    <a:pt x="364" y="229"/>
                    <a:pt x="364" y="221"/>
                  </a:cubicBezTo>
                  <a:cubicBezTo>
                    <a:pt x="380" y="206"/>
                    <a:pt x="403" y="198"/>
                    <a:pt x="427" y="198"/>
                  </a:cubicBezTo>
                  <a:cubicBezTo>
                    <a:pt x="451" y="198"/>
                    <a:pt x="451" y="198"/>
                    <a:pt x="459" y="182"/>
                  </a:cubicBezTo>
                  <a:lnTo>
                    <a:pt x="459" y="182"/>
                  </a:lnTo>
                  <a:cubicBezTo>
                    <a:pt x="459" y="174"/>
                    <a:pt x="451" y="166"/>
                    <a:pt x="443" y="158"/>
                  </a:cubicBezTo>
                  <a:cubicBezTo>
                    <a:pt x="435" y="158"/>
                    <a:pt x="427" y="150"/>
                    <a:pt x="411" y="135"/>
                  </a:cubicBezTo>
                  <a:cubicBezTo>
                    <a:pt x="411" y="126"/>
                    <a:pt x="411" y="119"/>
                    <a:pt x="411" y="103"/>
                  </a:cubicBezTo>
                  <a:cubicBezTo>
                    <a:pt x="419" y="87"/>
                    <a:pt x="435" y="71"/>
                    <a:pt x="443" y="71"/>
                  </a:cubicBezTo>
                  <a:cubicBezTo>
                    <a:pt x="443" y="63"/>
                    <a:pt x="451" y="55"/>
                    <a:pt x="459" y="48"/>
                  </a:cubicBezTo>
                  <a:cubicBezTo>
                    <a:pt x="467" y="32"/>
                    <a:pt x="482" y="16"/>
                    <a:pt x="498" y="0"/>
                  </a:cubicBezTo>
                  <a:cubicBezTo>
                    <a:pt x="506" y="0"/>
                    <a:pt x="514" y="0"/>
                    <a:pt x="530" y="0"/>
                  </a:cubicBezTo>
                  <a:cubicBezTo>
                    <a:pt x="554" y="0"/>
                    <a:pt x="585" y="16"/>
                    <a:pt x="593" y="24"/>
                  </a:cubicBezTo>
                  <a:cubicBezTo>
                    <a:pt x="601" y="32"/>
                    <a:pt x="617" y="39"/>
                    <a:pt x="641" y="39"/>
                  </a:cubicBezTo>
                  <a:lnTo>
                    <a:pt x="649" y="39"/>
                  </a:lnTo>
                  <a:cubicBezTo>
                    <a:pt x="656" y="39"/>
                    <a:pt x="656" y="39"/>
                    <a:pt x="664" y="39"/>
                  </a:cubicBezTo>
                  <a:cubicBezTo>
                    <a:pt x="696" y="39"/>
                    <a:pt x="728" y="48"/>
                    <a:pt x="735" y="71"/>
                  </a:cubicBezTo>
                  <a:cubicBezTo>
                    <a:pt x="743" y="87"/>
                    <a:pt x="751" y="87"/>
                    <a:pt x="751" y="87"/>
                  </a:cubicBezTo>
                  <a:cubicBezTo>
                    <a:pt x="759" y="87"/>
                    <a:pt x="759" y="87"/>
                    <a:pt x="759" y="87"/>
                  </a:cubicBezTo>
                  <a:cubicBezTo>
                    <a:pt x="767" y="87"/>
                    <a:pt x="767" y="87"/>
                    <a:pt x="767" y="87"/>
                  </a:cubicBezTo>
                  <a:lnTo>
                    <a:pt x="767" y="87"/>
                  </a:lnTo>
                  <a:cubicBezTo>
                    <a:pt x="783" y="87"/>
                    <a:pt x="822" y="103"/>
                    <a:pt x="878" y="119"/>
                  </a:cubicBezTo>
                  <a:cubicBezTo>
                    <a:pt x="909" y="135"/>
                    <a:pt x="941" y="142"/>
                    <a:pt x="949" y="142"/>
                  </a:cubicBezTo>
                  <a:cubicBezTo>
                    <a:pt x="981" y="158"/>
                    <a:pt x="996" y="190"/>
                    <a:pt x="1004" y="198"/>
                  </a:cubicBezTo>
                  <a:cubicBezTo>
                    <a:pt x="1004" y="213"/>
                    <a:pt x="1012" y="213"/>
                    <a:pt x="1028" y="221"/>
                  </a:cubicBezTo>
                  <a:cubicBezTo>
                    <a:pt x="1028" y="221"/>
                    <a:pt x="1036" y="229"/>
                    <a:pt x="1044" y="229"/>
                  </a:cubicBezTo>
                  <a:lnTo>
                    <a:pt x="1044" y="237"/>
                  </a:lnTo>
                  <a:cubicBezTo>
                    <a:pt x="1044" y="253"/>
                    <a:pt x="1020" y="277"/>
                    <a:pt x="1012" y="293"/>
                  </a:cubicBezTo>
                  <a:cubicBezTo>
                    <a:pt x="1004" y="293"/>
                    <a:pt x="1004" y="293"/>
                    <a:pt x="1004" y="300"/>
                  </a:cubicBezTo>
                  <a:cubicBezTo>
                    <a:pt x="1004" y="308"/>
                    <a:pt x="1020" y="324"/>
                    <a:pt x="1028" y="332"/>
                  </a:cubicBezTo>
                  <a:lnTo>
                    <a:pt x="1028" y="332"/>
                  </a:lnTo>
                  <a:cubicBezTo>
                    <a:pt x="1044" y="340"/>
                    <a:pt x="1075" y="395"/>
                    <a:pt x="1075" y="427"/>
                  </a:cubicBezTo>
                  <a:cubicBezTo>
                    <a:pt x="1075" y="443"/>
                    <a:pt x="1075" y="450"/>
                    <a:pt x="1075" y="459"/>
                  </a:cubicBezTo>
                  <a:cubicBezTo>
                    <a:pt x="1068" y="482"/>
                    <a:pt x="1068" y="490"/>
                    <a:pt x="1083" y="514"/>
                  </a:cubicBezTo>
                  <a:cubicBezTo>
                    <a:pt x="1099" y="546"/>
                    <a:pt x="1091" y="569"/>
                    <a:pt x="1083" y="609"/>
                  </a:cubicBezTo>
                  <a:cubicBezTo>
                    <a:pt x="1075" y="632"/>
                    <a:pt x="1075" y="632"/>
                    <a:pt x="1060" y="640"/>
                  </a:cubicBezTo>
                  <a:cubicBezTo>
                    <a:pt x="1052" y="640"/>
                    <a:pt x="1052" y="640"/>
                    <a:pt x="1044" y="648"/>
                  </a:cubicBezTo>
                  <a:cubicBezTo>
                    <a:pt x="1028" y="656"/>
                    <a:pt x="1020" y="680"/>
                    <a:pt x="1020" y="696"/>
                  </a:cubicBezTo>
                  <a:cubicBezTo>
                    <a:pt x="1020" y="712"/>
                    <a:pt x="1020" y="743"/>
                    <a:pt x="996" y="783"/>
                  </a:cubicBezTo>
                  <a:cubicBezTo>
                    <a:pt x="988" y="806"/>
                    <a:pt x="973" y="814"/>
                    <a:pt x="957" y="814"/>
                  </a:cubicBezTo>
                  <a:cubicBezTo>
                    <a:pt x="949" y="814"/>
                    <a:pt x="941" y="814"/>
                    <a:pt x="933" y="822"/>
                  </a:cubicBezTo>
                  <a:cubicBezTo>
                    <a:pt x="925" y="822"/>
                    <a:pt x="917" y="838"/>
                    <a:pt x="917" y="854"/>
                  </a:cubicBezTo>
                  <a:cubicBezTo>
                    <a:pt x="917" y="885"/>
                    <a:pt x="925" y="917"/>
                    <a:pt x="941" y="933"/>
                  </a:cubicBezTo>
                  <a:cubicBezTo>
                    <a:pt x="957" y="957"/>
                    <a:pt x="988" y="965"/>
                    <a:pt x="1004" y="965"/>
                  </a:cubicBezTo>
                  <a:cubicBezTo>
                    <a:pt x="1012" y="965"/>
                    <a:pt x="1020" y="965"/>
                    <a:pt x="1020" y="957"/>
                  </a:cubicBezTo>
                  <a:cubicBezTo>
                    <a:pt x="1028" y="949"/>
                    <a:pt x="1036" y="941"/>
                    <a:pt x="1044" y="933"/>
                  </a:cubicBezTo>
                  <a:cubicBezTo>
                    <a:pt x="1052" y="925"/>
                    <a:pt x="1060" y="909"/>
                    <a:pt x="1068" y="901"/>
                  </a:cubicBezTo>
                  <a:cubicBezTo>
                    <a:pt x="1068" y="893"/>
                    <a:pt x="1075" y="893"/>
                    <a:pt x="1075" y="885"/>
                  </a:cubicBezTo>
                  <a:cubicBezTo>
                    <a:pt x="1083" y="870"/>
                    <a:pt x="1091" y="862"/>
                    <a:pt x="1091" y="846"/>
                  </a:cubicBezTo>
                  <a:cubicBezTo>
                    <a:pt x="1091" y="822"/>
                    <a:pt x="1091" y="814"/>
                    <a:pt x="1099" y="806"/>
                  </a:cubicBezTo>
                  <a:cubicBezTo>
                    <a:pt x="1099" y="799"/>
                    <a:pt x="1107" y="799"/>
                    <a:pt x="1107" y="806"/>
                  </a:cubicBezTo>
                  <a:cubicBezTo>
                    <a:pt x="1115" y="806"/>
                    <a:pt x="1123" y="799"/>
                    <a:pt x="1123" y="799"/>
                  </a:cubicBezTo>
                  <a:cubicBezTo>
                    <a:pt x="1131" y="767"/>
                    <a:pt x="1194" y="727"/>
                    <a:pt x="1234" y="727"/>
                  </a:cubicBezTo>
                  <a:cubicBezTo>
                    <a:pt x="1273" y="719"/>
                    <a:pt x="1344" y="767"/>
                    <a:pt x="1344" y="799"/>
                  </a:cubicBezTo>
                  <a:cubicBezTo>
                    <a:pt x="1352" y="838"/>
                    <a:pt x="1376" y="901"/>
                    <a:pt x="1392" y="933"/>
                  </a:cubicBezTo>
                  <a:cubicBezTo>
                    <a:pt x="1408" y="965"/>
                    <a:pt x="1431" y="1028"/>
                    <a:pt x="1447" y="1075"/>
                  </a:cubicBezTo>
                  <a:cubicBezTo>
                    <a:pt x="1455" y="1091"/>
                    <a:pt x="1455" y="1099"/>
                    <a:pt x="1455" y="1107"/>
                  </a:cubicBezTo>
                  <a:cubicBezTo>
                    <a:pt x="1471" y="1130"/>
                    <a:pt x="1471" y="1138"/>
                    <a:pt x="1479" y="1146"/>
                  </a:cubicBezTo>
                  <a:cubicBezTo>
                    <a:pt x="1479" y="1154"/>
                    <a:pt x="1486" y="1154"/>
                    <a:pt x="1486" y="1170"/>
                  </a:cubicBezTo>
                  <a:cubicBezTo>
                    <a:pt x="1494" y="1178"/>
                    <a:pt x="1494" y="1178"/>
                    <a:pt x="1494" y="1178"/>
                  </a:cubicBezTo>
                  <a:cubicBezTo>
                    <a:pt x="1494" y="1186"/>
                    <a:pt x="1494" y="1186"/>
                    <a:pt x="1494" y="1186"/>
                  </a:cubicBezTo>
                  <a:lnTo>
                    <a:pt x="1494" y="1186"/>
                  </a:lnTo>
                  <a:cubicBezTo>
                    <a:pt x="1486" y="1249"/>
                    <a:pt x="1479" y="1328"/>
                    <a:pt x="1486" y="1376"/>
                  </a:cubicBezTo>
                  <a:cubicBezTo>
                    <a:pt x="1486" y="1376"/>
                    <a:pt x="1494" y="1383"/>
                    <a:pt x="1486" y="1391"/>
                  </a:cubicBezTo>
                  <a:cubicBezTo>
                    <a:pt x="1486" y="1407"/>
                    <a:pt x="1486" y="1407"/>
                    <a:pt x="1486" y="1407"/>
                  </a:cubicBezTo>
                  <a:cubicBezTo>
                    <a:pt x="1479" y="1391"/>
                    <a:pt x="1479" y="1391"/>
                    <a:pt x="1479" y="1391"/>
                  </a:cubicBezTo>
                  <a:cubicBezTo>
                    <a:pt x="1479" y="1383"/>
                    <a:pt x="1447" y="1383"/>
                    <a:pt x="1423" y="1376"/>
                  </a:cubicBezTo>
                  <a:cubicBezTo>
                    <a:pt x="1415" y="1376"/>
                    <a:pt x="1408" y="1376"/>
                    <a:pt x="1399" y="1376"/>
                  </a:cubicBezTo>
                  <a:lnTo>
                    <a:pt x="1392" y="1376"/>
                  </a:lnTo>
                  <a:cubicBezTo>
                    <a:pt x="1376" y="1376"/>
                    <a:pt x="1376" y="1376"/>
                    <a:pt x="1376" y="1391"/>
                  </a:cubicBezTo>
                  <a:cubicBezTo>
                    <a:pt x="1376" y="1399"/>
                    <a:pt x="1368" y="1407"/>
                    <a:pt x="1368" y="1415"/>
                  </a:cubicBezTo>
                  <a:cubicBezTo>
                    <a:pt x="1360" y="1431"/>
                    <a:pt x="1360" y="1439"/>
                    <a:pt x="1368" y="1455"/>
                  </a:cubicBezTo>
                  <a:cubicBezTo>
                    <a:pt x="1368" y="1463"/>
                    <a:pt x="1368" y="1470"/>
                    <a:pt x="1376" y="1478"/>
                  </a:cubicBezTo>
                  <a:cubicBezTo>
                    <a:pt x="1376" y="1494"/>
                    <a:pt x="1376" y="1502"/>
                    <a:pt x="1376" y="1502"/>
                  </a:cubicBezTo>
                  <a:lnTo>
                    <a:pt x="1376" y="1502"/>
                  </a:lnTo>
                  <a:cubicBezTo>
                    <a:pt x="1376" y="1510"/>
                    <a:pt x="1376" y="1510"/>
                    <a:pt x="1376" y="1510"/>
                  </a:cubicBezTo>
                  <a:cubicBezTo>
                    <a:pt x="1305" y="1573"/>
                    <a:pt x="1297" y="1597"/>
                    <a:pt x="1305" y="1605"/>
                  </a:cubicBezTo>
                  <a:cubicBezTo>
                    <a:pt x="1305" y="1613"/>
                    <a:pt x="1305" y="1629"/>
                    <a:pt x="1313" y="1636"/>
                  </a:cubicBezTo>
                  <a:cubicBezTo>
                    <a:pt x="1313" y="1652"/>
                    <a:pt x="1321" y="1660"/>
                    <a:pt x="1321" y="1676"/>
                  </a:cubicBezTo>
                  <a:cubicBezTo>
                    <a:pt x="1321" y="1684"/>
                    <a:pt x="1321" y="1684"/>
                    <a:pt x="1321" y="1684"/>
                  </a:cubicBezTo>
                  <a:lnTo>
                    <a:pt x="1321" y="1684"/>
                  </a:lnTo>
                  <a:cubicBezTo>
                    <a:pt x="1313" y="1684"/>
                    <a:pt x="1305" y="1700"/>
                    <a:pt x="1297" y="1707"/>
                  </a:cubicBezTo>
                  <a:cubicBezTo>
                    <a:pt x="1289" y="1716"/>
                    <a:pt x="1281" y="1723"/>
                    <a:pt x="1273" y="1731"/>
                  </a:cubicBezTo>
                  <a:cubicBezTo>
                    <a:pt x="1257" y="1739"/>
                    <a:pt x="1249" y="1763"/>
                    <a:pt x="1241" y="1787"/>
                  </a:cubicBezTo>
                  <a:cubicBezTo>
                    <a:pt x="1234" y="1795"/>
                    <a:pt x="1226" y="1802"/>
                    <a:pt x="1218" y="1818"/>
                  </a:cubicBezTo>
                  <a:cubicBezTo>
                    <a:pt x="1218" y="1826"/>
                    <a:pt x="1218" y="1826"/>
                    <a:pt x="1218" y="1834"/>
                  </a:cubicBezTo>
                  <a:cubicBezTo>
                    <a:pt x="1210" y="1834"/>
                    <a:pt x="1210" y="1834"/>
                    <a:pt x="1210" y="1834"/>
                  </a:cubicBezTo>
                  <a:lnTo>
                    <a:pt x="1210" y="1834"/>
                  </a:lnTo>
                  <a:cubicBezTo>
                    <a:pt x="1107" y="1866"/>
                    <a:pt x="846" y="1929"/>
                    <a:pt x="767" y="1929"/>
                  </a:cubicBezTo>
                  <a:cubicBezTo>
                    <a:pt x="759" y="1929"/>
                    <a:pt x="751" y="1929"/>
                    <a:pt x="751" y="1921"/>
                  </a:cubicBezTo>
                  <a:cubicBezTo>
                    <a:pt x="728" y="1897"/>
                    <a:pt x="712" y="1897"/>
                    <a:pt x="712" y="1897"/>
                  </a:cubicBezTo>
                  <a:lnTo>
                    <a:pt x="24" y="1976"/>
                  </a:lnTo>
                  <a:close/>
                  <a:moveTo>
                    <a:pt x="158" y="435"/>
                  </a:moveTo>
                  <a:lnTo>
                    <a:pt x="158" y="435"/>
                  </a:lnTo>
                  <a:cubicBezTo>
                    <a:pt x="158" y="435"/>
                    <a:pt x="158" y="435"/>
                    <a:pt x="158" y="443"/>
                  </a:cubicBezTo>
                  <a:cubicBezTo>
                    <a:pt x="158" y="450"/>
                    <a:pt x="158" y="450"/>
                    <a:pt x="151" y="459"/>
                  </a:cubicBezTo>
                  <a:cubicBezTo>
                    <a:pt x="151" y="466"/>
                    <a:pt x="151" y="474"/>
                    <a:pt x="143" y="490"/>
                  </a:cubicBezTo>
                  <a:cubicBezTo>
                    <a:pt x="135" y="514"/>
                    <a:pt x="135" y="530"/>
                    <a:pt x="119" y="538"/>
                  </a:cubicBezTo>
                  <a:cubicBezTo>
                    <a:pt x="111" y="538"/>
                    <a:pt x="95" y="546"/>
                    <a:pt x="87" y="553"/>
                  </a:cubicBezTo>
                  <a:cubicBezTo>
                    <a:pt x="79" y="561"/>
                    <a:pt x="79" y="569"/>
                    <a:pt x="87" y="577"/>
                  </a:cubicBezTo>
                  <a:cubicBezTo>
                    <a:pt x="87" y="577"/>
                    <a:pt x="95" y="585"/>
                    <a:pt x="95" y="593"/>
                  </a:cubicBezTo>
                  <a:cubicBezTo>
                    <a:pt x="103" y="609"/>
                    <a:pt x="111" y="625"/>
                    <a:pt x="103" y="640"/>
                  </a:cubicBezTo>
                  <a:cubicBezTo>
                    <a:pt x="103" y="648"/>
                    <a:pt x="103" y="672"/>
                    <a:pt x="111" y="688"/>
                  </a:cubicBezTo>
                  <a:cubicBezTo>
                    <a:pt x="111" y="719"/>
                    <a:pt x="119" y="743"/>
                    <a:pt x="103" y="759"/>
                  </a:cubicBezTo>
                  <a:cubicBezTo>
                    <a:pt x="95" y="767"/>
                    <a:pt x="87" y="790"/>
                    <a:pt x="71" y="806"/>
                  </a:cubicBezTo>
                  <a:cubicBezTo>
                    <a:pt x="63" y="814"/>
                    <a:pt x="63" y="822"/>
                    <a:pt x="56" y="830"/>
                  </a:cubicBezTo>
                  <a:cubicBezTo>
                    <a:pt x="48" y="838"/>
                    <a:pt x="48" y="846"/>
                    <a:pt x="40" y="846"/>
                  </a:cubicBezTo>
                  <a:cubicBezTo>
                    <a:pt x="24" y="870"/>
                    <a:pt x="16" y="877"/>
                    <a:pt x="24" y="893"/>
                  </a:cubicBezTo>
                  <a:cubicBezTo>
                    <a:pt x="32" y="893"/>
                    <a:pt x="32" y="893"/>
                    <a:pt x="32" y="893"/>
                  </a:cubicBezTo>
                  <a:cubicBezTo>
                    <a:pt x="48" y="917"/>
                    <a:pt x="63" y="925"/>
                    <a:pt x="63" y="965"/>
                  </a:cubicBezTo>
                  <a:cubicBezTo>
                    <a:pt x="63" y="980"/>
                    <a:pt x="63" y="988"/>
                    <a:pt x="63" y="1004"/>
                  </a:cubicBezTo>
                  <a:cubicBezTo>
                    <a:pt x="63" y="1020"/>
                    <a:pt x="71" y="1036"/>
                    <a:pt x="56" y="1043"/>
                  </a:cubicBezTo>
                  <a:cubicBezTo>
                    <a:pt x="48" y="1059"/>
                    <a:pt x="56" y="1123"/>
                    <a:pt x="71" y="1138"/>
                  </a:cubicBezTo>
                  <a:cubicBezTo>
                    <a:pt x="71" y="1146"/>
                    <a:pt x="79" y="1154"/>
                    <a:pt x="79" y="1162"/>
                  </a:cubicBezTo>
                  <a:cubicBezTo>
                    <a:pt x="95" y="1178"/>
                    <a:pt x="103" y="1194"/>
                    <a:pt x="127" y="1225"/>
                  </a:cubicBezTo>
                  <a:cubicBezTo>
                    <a:pt x="151" y="1273"/>
                    <a:pt x="238" y="1510"/>
                    <a:pt x="190" y="1652"/>
                  </a:cubicBezTo>
                  <a:cubicBezTo>
                    <a:pt x="151" y="1747"/>
                    <a:pt x="143" y="1795"/>
                    <a:pt x="135" y="1818"/>
                  </a:cubicBezTo>
                  <a:cubicBezTo>
                    <a:pt x="135" y="1834"/>
                    <a:pt x="135" y="1842"/>
                    <a:pt x="127" y="1850"/>
                  </a:cubicBezTo>
                  <a:cubicBezTo>
                    <a:pt x="127" y="1850"/>
                    <a:pt x="127" y="1858"/>
                    <a:pt x="127" y="1866"/>
                  </a:cubicBezTo>
                  <a:cubicBezTo>
                    <a:pt x="111" y="1889"/>
                    <a:pt x="79" y="1945"/>
                    <a:pt x="48" y="1969"/>
                  </a:cubicBezTo>
                  <a:lnTo>
                    <a:pt x="48" y="1969"/>
                  </a:lnTo>
                  <a:cubicBezTo>
                    <a:pt x="712" y="1889"/>
                    <a:pt x="712" y="1889"/>
                    <a:pt x="712" y="1889"/>
                  </a:cubicBezTo>
                  <a:lnTo>
                    <a:pt x="712" y="1889"/>
                  </a:lnTo>
                  <a:cubicBezTo>
                    <a:pt x="720" y="1889"/>
                    <a:pt x="735" y="1897"/>
                    <a:pt x="751" y="1921"/>
                  </a:cubicBezTo>
                  <a:cubicBezTo>
                    <a:pt x="751" y="1921"/>
                    <a:pt x="759" y="1921"/>
                    <a:pt x="767" y="1921"/>
                  </a:cubicBezTo>
                  <a:cubicBezTo>
                    <a:pt x="846" y="1921"/>
                    <a:pt x="1099" y="1858"/>
                    <a:pt x="1210" y="1826"/>
                  </a:cubicBezTo>
                  <a:cubicBezTo>
                    <a:pt x="1210" y="1826"/>
                    <a:pt x="1210" y="1818"/>
                    <a:pt x="1210" y="1810"/>
                  </a:cubicBezTo>
                  <a:cubicBezTo>
                    <a:pt x="1218" y="1802"/>
                    <a:pt x="1226" y="1795"/>
                    <a:pt x="1234" y="1779"/>
                  </a:cubicBezTo>
                  <a:cubicBezTo>
                    <a:pt x="1241" y="1755"/>
                    <a:pt x="1257" y="1731"/>
                    <a:pt x="1273" y="1723"/>
                  </a:cubicBezTo>
                  <a:cubicBezTo>
                    <a:pt x="1273" y="1723"/>
                    <a:pt x="1281" y="1716"/>
                    <a:pt x="1289" y="1707"/>
                  </a:cubicBezTo>
                  <a:cubicBezTo>
                    <a:pt x="1297" y="1692"/>
                    <a:pt x="1305" y="1684"/>
                    <a:pt x="1313" y="1676"/>
                  </a:cubicBezTo>
                  <a:cubicBezTo>
                    <a:pt x="1313" y="1660"/>
                    <a:pt x="1305" y="1652"/>
                    <a:pt x="1305" y="1636"/>
                  </a:cubicBezTo>
                  <a:cubicBezTo>
                    <a:pt x="1297" y="1629"/>
                    <a:pt x="1297" y="1613"/>
                    <a:pt x="1297" y="1613"/>
                  </a:cubicBezTo>
                  <a:cubicBezTo>
                    <a:pt x="1289" y="1597"/>
                    <a:pt x="1297" y="1581"/>
                    <a:pt x="1368" y="1502"/>
                  </a:cubicBezTo>
                  <a:cubicBezTo>
                    <a:pt x="1368" y="1502"/>
                    <a:pt x="1368" y="1494"/>
                    <a:pt x="1368" y="1486"/>
                  </a:cubicBezTo>
                  <a:cubicBezTo>
                    <a:pt x="1360" y="1470"/>
                    <a:pt x="1360" y="1463"/>
                    <a:pt x="1360" y="1455"/>
                  </a:cubicBezTo>
                  <a:cubicBezTo>
                    <a:pt x="1352" y="1439"/>
                    <a:pt x="1352" y="1431"/>
                    <a:pt x="1360" y="1415"/>
                  </a:cubicBezTo>
                  <a:cubicBezTo>
                    <a:pt x="1368" y="1407"/>
                    <a:pt x="1368" y="1399"/>
                    <a:pt x="1368" y="1391"/>
                  </a:cubicBezTo>
                  <a:cubicBezTo>
                    <a:pt x="1368" y="1376"/>
                    <a:pt x="1368" y="1368"/>
                    <a:pt x="1392" y="1368"/>
                  </a:cubicBezTo>
                  <a:lnTo>
                    <a:pt x="1399" y="1368"/>
                  </a:lnTo>
                  <a:cubicBezTo>
                    <a:pt x="1408" y="1368"/>
                    <a:pt x="1415" y="1368"/>
                    <a:pt x="1423" y="1368"/>
                  </a:cubicBezTo>
                  <a:cubicBezTo>
                    <a:pt x="1455" y="1376"/>
                    <a:pt x="1471" y="1376"/>
                    <a:pt x="1479" y="1383"/>
                  </a:cubicBezTo>
                  <a:lnTo>
                    <a:pt x="1479" y="1383"/>
                  </a:lnTo>
                  <a:lnTo>
                    <a:pt x="1479" y="1383"/>
                  </a:lnTo>
                  <a:cubicBezTo>
                    <a:pt x="1479" y="1376"/>
                    <a:pt x="1479" y="1376"/>
                    <a:pt x="1479" y="1376"/>
                  </a:cubicBezTo>
                  <a:cubicBezTo>
                    <a:pt x="1471" y="1336"/>
                    <a:pt x="1479" y="1257"/>
                    <a:pt x="1486" y="1194"/>
                  </a:cubicBezTo>
                  <a:lnTo>
                    <a:pt x="1486" y="1186"/>
                  </a:lnTo>
                  <a:cubicBezTo>
                    <a:pt x="1486" y="1170"/>
                    <a:pt x="1486" y="1170"/>
                    <a:pt x="1486" y="1170"/>
                  </a:cubicBezTo>
                  <a:cubicBezTo>
                    <a:pt x="1479" y="1162"/>
                    <a:pt x="1471" y="1154"/>
                    <a:pt x="1471" y="1146"/>
                  </a:cubicBezTo>
                  <a:cubicBezTo>
                    <a:pt x="1463" y="1146"/>
                    <a:pt x="1463" y="1138"/>
                    <a:pt x="1455" y="1107"/>
                  </a:cubicBezTo>
                  <a:cubicBezTo>
                    <a:pt x="1447" y="1099"/>
                    <a:pt x="1447" y="1091"/>
                    <a:pt x="1439" y="1075"/>
                  </a:cubicBezTo>
                  <a:cubicBezTo>
                    <a:pt x="1423" y="1028"/>
                    <a:pt x="1399" y="965"/>
                    <a:pt x="1392" y="941"/>
                  </a:cubicBezTo>
                  <a:cubicBezTo>
                    <a:pt x="1368" y="901"/>
                    <a:pt x="1344" y="838"/>
                    <a:pt x="1344" y="806"/>
                  </a:cubicBezTo>
                  <a:cubicBezTo>
                    <a:pt x="1336" y="775"/>
                    <a:pt x="1265" y="727"/>
                    <a:pt x="1234" y="735"/>
                  </a:cubicBezTo>
                  <a:cubicBezTo>
                    <a:pt x="1202" y="735"/>
                    <a:pt x="1139" y="775"/>
                    <a:pt x="1131" y="799"/>
                  </a:cubicBezTo>
                  <a:cubicBezTo>
                    <a:pt x="1131" y="799"/>
                    <a:pt x="1123" y="814"/>
                    <a:pt x="1115" y="814"/>
                  </a:cubicBezTo>
                  <a:cubicBezTo>
                    <a:pt x="1107" y="814"/>
                    <a:pt x="1107" y="814"/>
                    <a:pt x="1107" y="806"/>
                  </a:cubicBezTo>
                  <a:lnTo>
                    <a:pt x="1107" y="806"/>
                  </a:lnTo>
                  <a:cubicBezTo>
                    <a:pt x="1099" y="814"/>
                    <a:pt x="1099" y="838"/>
                    <a:pt x="1099" y="846"/>
                  </a:cubicBezTo>
                  <a:cubicBezTo>
                    <a:pt x="1099" y="862"/>
                    <a:pt x="1091" y="877"/>
                    <a:pt x="1083" y="885"/>
                  </a:cubicBezTo>
                  <a:cubicBezTo>
                    <a:pt x="1075" y="893"/>
                    <a:pt x="1075" y="901"/>
                    <a:pt x="1075" y="901"/>
                  </a:cubicBezTo>
                  <a:cubicBezTo>
                    <a:pt x="1068" y="917"/>
                    <a:pt x="1052" y="925"/>
                    <a:pt x="1044" y="933"/>
                  </a:cubicBezTo>
                  <a:cubicBezTo>
                    <a:pt x="1036" y="949"/>
                    <a:pt x="1028" y="957"/>
                    <a:pt x="1028" y="965"/>
                  </a:cubicBezTo>
                  <a:cubicBezTo>
                    <a:pt x="1020" y="972"/>
                    <a:pt x="1012" y="972"/>
                    <a:pt x="1004" y="972"/>
                  </a:cubicBezTo>
                  <a:cubicBezTo>
                    <a:pt x="981" y="972"/>
                    <a:pt x="957" y="965"/>
                    <a:pt x="933" y="941"/>
                  </a:cubicBezTo>
                  <a:cubicBezTo>
                    <a:pt x="917" y="925"/>
                    <a:pt x="909" y="885"/>
                    <a:pt x="909" y="854"/>
                  </a:cubicBezTo>
                  <a:cubicBezTo>
                    <a:pt x="909" y="838"/>
                    <a:pt x="917" y="822"/>
                    <a:pt x="933" y="814"/>
                  </a:cubicBezTo>
                  <a:cubicBezTo>
                    <a:pt x="941" y="806"/>
                    <a:pt x="949" y="806"/>
                    <a:pt x="957" y="806"/>
                  </a:cubicBezTo>
                  <a:cubicBezTo>
                    <a:pt x="973" y="806"/>
                    <a:pt x="981" y="806"/>
                    <a:pt x="996" y="783"/>
                  </a:cubicBezTo>
                  <a:cubicBezTo>
                    <a:pt x="1012" y="735"/>
                    <a:pt x="1012" y="712"/>
                    <a:pt x="1012" y="696"/>
                  </a:cubicBezTo>
                  <a:cubicBezTo>
                    <a:pt x="1012" y="680"/>
                    <a:pt x="1020" y="648"/>
                    <a:pt x="1044" y="640"/>
                  </a:cubicBezTo>
                  <a:cubicBezTo>
                    <a:pt x="1052" y="632"/>
                    <a:pt x="1052" y="632"/>
                    <a:pt x="1060" y="632"/>
                  </a:cubicBezTo>
                  <a:cubicBezTo>
                    <a:pt x="1068" y="632"/>
                    <a:pt x="1075" y="625"/>
                    <a:pt x="1075" y="601"/>
                  </a:cubicBezTo>
                  <a:cubicBezTo>
                    <a:pt x="1083" y="569"/>
                    <a:pt x="1091" y="553"/>
                    <a:pt x="1075" y="522"/>
                  </a:cubicBezTo>
                  <a:cubicBezTo>
                    <a:pt x="1060" y="498"/>
                    <a:pt x="1068" y="474"/>
                    <a:pt x="1068" y="459"/>
                  </a:cubicBezTo>
                  <a:cubicBezTo>
                    <a:pt x="1068" y="450"/>
                    <a:pt x="1068" y="443"/>
                    <a:pt x="1068" y="427"/>
                  </a:cubicBezTo>
                  <a:cubicBezTo>
                    <a:pt x="1068" y="395"/>
                    <a:pt x="1036" y="348"/>
                    <a:pt x="1028" y="340"/>
                  </a:cubicBezTo>
                  <a:lnTo>
                    <a:pt x="1028" y="340"/>
                  </a:lnTo>
                  <a:cubicBezTo>
                    <a:pt x="1012" y="324"/>
                    <a:pt x="996" y="308"/>
                    <a:pt x="996" y="300"/>
                  </a:cubicBezTo>
                  <a:cubicBezTo>
                    <a:pt x="996" y="293"/>
                    <a:pt x="996" y="285"/>
                    <a:pt x="1004" y="285"/>
                  </a:cubicBezTo>
                  <a:cubicBezTo>
                    <a:pt x="1020" y="269"/>
                    <a:pt x="1036" y="253"/>
                    <a:pt x="1036" y="237"/>
                  </a:cubicBezTo>
                  <a:lnTo>
                    <a:pt x="1036" y="237"/>
                  </a:lnTo>
                  <a:cubicBezTo>
                    <a:pt x="1028" y="229"/>
                    <a:pt x="1028" y="229"/>
                    <a:pt x="1020" y="229"/>
                  </a:cubicBezTo>
                  <a:cubicBezTo>
                    <a:pt x="1012" y="221"/>
                    <a:pt x="996" y="213"/>
                    <a:pt x="996" y="206"/>
                  </a:cubicBezTo>
                  <a:cubicBezTo>
                    <a:pt x="988" y="190"/>
                    <a:pt x="981" y="158"/>
                    <a:pt x="949" y="150"/>
                  </a:cubicBezTo>
                  <a:cubicBezTo>
                    <a:pt x="933" y="150"/>
                    <a:pt x="909" y="142"/>
                    <a:pt x="878" y="126"/>
                  </a:cubicBezTo>
                  <a:cubicBezTo>
                    <a:pt x="830" y="119"/>
                    <a:pt x="783" y="95"/>
                    <a:pt x="767" y="95"/>
                  </a:cubicBezTo>
                  <a:cubicBezTo>
                    <a:pt x="767" y="95"/>
                    <a:pt x="767" y="95"/>
                    <a:pt x="759" y="95"/>
                  </a:cubicBezTo>
                  <a:cubicBezTo>
                    <a:pt x="759" y="95"/>
                    <a:pt x="759" y="95"/>
                    <a:pt x="751" y="95"/>
                  </a:cubicBezTo>
                  <a:cubicBezTo>
                    <a:pt x="743" y="95"/>
                    <a:pt x="735" y="95"/>
                    <a:pt x="728" y="71"/>
                  </a:cubicBezTo>
                  <a:cubicBezTo>
                    <a:pt x="720" y="55"/>
                    <a:pt x="688" y="48"/>
                    <a:pt x="664" y="48"/>
                  </a:cubicBezTo>
                  <a:cubicBezTo>
                    <a:pt x="656" y="48"/>
                    <a:pt x="656" y="48"/>
                    <a:pt x="649" y="48"/>
                  </a:cubicBezTo>
                  <a:lnTo>
                    <a:pt x="641" y="48"/>
                  </a:lnTo>
                  <a:cubicBezTo>
                    <a:pt x="617" y="48"/>
                    <a:pt x="601" y="39"/>
                    <a:pt x="585" y="32"/>
                  </a:cubicBezTo>
                  <a:cubicBezTo>
                    <a:pt x="577" y="16"/>
                    <a:pt x="554" y="8"/>
                    <a:pt x="530" y="8"/>
                  </a:cubicBezTo>
                  <a:cubicBezTo>
                    <a:pt x="522" y="8"/>
                    <a:pt x="514" y="8"/>
                    <a:pt x="506" y="8"/>
                  </a:cubicBezTo>
                  <a:cubicBezTo>
                    <a:pt x="491" y="16"/>
                    <a:pt x="475" y="39"/>
                    <a:pt x="467" y="55"/>
                  </a:cubicBezTo>
                  <a:cubicBezTo>
                    <a:pt x="459" y="63"/>
                    <a:pt x="451" y="71"/>
                    <a:pt x="443" y="71"/>
                  </a:cubicBezTo>
                  <a:cubicBezTo>
                    <a:pt x="435" y="79"/>
                    <a:pt x="419" y="95"/>
                    <a:pt x="419" y="111"/>
                  </a:cubicBezTo>
                  <a:cubicBezTo>
                    <a:pt x="419" y="119"/>
                    <a:pt x="419" y="126"/>
                    <a:pt x="419" y="135"/>
                  </a:cubicBezTo>
                  <a:cubicBezTo>
                    <a:pt x="427" y="142"/>
                    <a:pt x="435" y="150"/>
                    <a:pt x="443" y="158"/>
                  </a:cubicBezTo>
                  <a:cubicBezTo>
                    <a:pt x="459" y="158"/>
                    <a:pt x="467" y="166"/>
                    <a:pt x="459" y="182"/>
                  </a:cubicBezTo>
                  <a:lnTo>
                    <a:pt x="459" y="182"/>
                  </a:lnTo>
                  <a:cubicBezTo>
                    <a:pt x="459" y="206"/>
                    <a:pt x="459" y="206"/>
                    <a:pt x="427" y="206"/>
                  </a:cubicBezTo>
                  <a:cubicBezTo>
                    <a:pt x="403" y="206"/>
                    <a:pt x="380" y="213"/>
                    <a:pt x="372" y="229"/>
                  </a:cubicBezTo>
                  <a:cubicBezTo>
                    <a:pt x="372" y="237"/>
                    <a:pt x="364" y="237"/>
                    <a:pt x="356" y="237"/>
                  </a:cubicBezTo>
                  <a:cubicBezTo>
                    <a:pt x="356" y="237"/>
                    <a:pt x="348" y="237"/>
                    <a:pt x="348" y="269"/>
                  </a:cubicBezTo>
                  <a:cubicBezTo>
                    <a:pt x="340" y="293"/>
                    <a:pt x="348" y="324"/>
                    <a:pt x="348" y="348"/>
                  </a:cubicBezTo>
                  <a:cubicBezTo>
                    <a:pt x="356" y="364"/>
                    <a:pt x="356" y="379"/>
                    <a:pt x="356" y="395"/>
                  </a:cubicBezTo>
                  <a:cubicBezTo>
                    <a:pt x="356" y="411"/>
                    <a:pt x="356" y="459"/>
                    <a:pt x="340" y="474"/>
                  </a:cubicBezTo>
                  <a:lnTo>
                    <a:pt x="332" y="474"/>
                  </a:lnTo>
                  <a:cubicBezTo>
                    <a:pt x="316" y="466"/>
                    <a:pt x="316" y="450"/>
                    <a:pt x="316" y="435"/>
                  </a:cubicBezTo>
                  <a:cubicBezTo>
                    <a:pt x="316" y="419"/>
                    <a:pt x="316" y="411"/>
                    <a:pt x="316" y="411"/>
                  </a:cubicBezTo>
                  <a:cubicBezTo>
                    <a:pt x="309" y="411"/>
                    <a:pt x="309" y="411"/>
                    <a:pt x="309" y="411"/>
                  </a:cubicBezTo>
                  <a:cubicBezTo>
                    <a:pt x="309" y="411"/>
                    <a:pt x="309" y="427"/>
                    <a:pt x="309" y="435"/>
                  </a:cubicBezTo>
                  <a:cubicBezTo>
                    <a:pt x="309" y="443"/>
                    <a:pt x="309" y="443"/>
                    <a:pt x="309" y="443"/>
                  </a:cubicBezTo>
                  <a:lnTo>
                    <a:pt x="309" y="450"/>
                  </a:lnTo>
                  <a:cubicBezTo>
                    <a:pt x="316" y="474"/>
                    <a:pt x="316" y="482"/>
                    <a:pt x="316" y="490"/>
                  </a:cubicBezTo>
                  <a:cubicBezTo>
                    <a:pt x="309" y="490"/>
                    <a:pt x="309" y="490"/>
                    <a:pt x="309" y="490"/>
                  </a:cubicBezTo>
                  <a:lnTo>
                    <a:pt x="301" y="482"/>
                  </a:lnTo>
                  <a:cubicBezTo>
                    <a:pt x="277" y="450"/>
                    <a:pt x="285" y="427"/>
                    <a:pt x="285" y="395"/>
                  </a:cubicBezTo>
                  <a:cubicBezTo>
                    <a:pt x="285" y="364"/>
                    <a:pt x="285" y="316"/>
                    <a:pt x="285" y="308"/>
                  </a:cubicBezTo>
                  <a:lnTo>
                    <a:pt x="277" y="308"/>
                  </a:lnTo>
                  <a:cubicBezTo>
                    <a:pt x="269" y="308"/>
                    <a:pt x="269" y="308"/>
                    <a:pt x="269" y="316"/>
                  </a:cubicBezTo>
                  <a:cubicBezTo>
                    <a:pt x="261" y="332"/>
                    <a:pt x="245" y="379"/>
                    <a:pt x="229" y="403"/>
                  </a:cubicBezTo>
                  <a:cubicBezTo>
                    <a:pt x="222" y="403"/>
                    <a:pt x="222" y="411"/>
                    <a:pt x="222" y="419"/>
                  </a:cubicBezTo>
                  <a:cubicBezTo>
                    <a:pt x="222" y="435"/>
                    <a:pt x="222" y="443"/>
                    <a:pt x="206" y="443"/>
                  </a:cubicBezTo>
                  <a:cubicBezTo>
                    <a:pt x="198" y="443"/>
                    <a:pt x="198" y="443"/>
                    <a:pt x="190" y="443"/>
                  </a:cubicBezTo>
                  <a:cubicBezTo>
                    <a:pt x="182" y="443"/>
                    <a:pt x="182" y="443"/>
                    <a:pt x="182" y="443"/>
                  </a:cubicBezTo>
                  <a:cubicBezTo>
                    <a:pt x="174" y="435"/>
                    <a:pt x="166" y="435"/>
                    <a:pt x="158" y="435"/>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95" name="Freeform 641"/>
            <p:cNvSpPr>
              <a:spLocks noChangeArrowheads="1"/>
            </p:cNvSpPr>
            <p:nvPr/>
          </p:nvSpPr>
          <p:spPr bwMode="auto">
            <a:xfrm>
              <a:off x="18466554" y="4844029"/>
              <a:ext cx="1189805" cy="586784"/>
            </a:xfrm>
            <a:custGeom>
              <a:avLst/>
              <a:gdLst>
                <a:gd name="T0" fmla="*/ 24 w 2263"/>
                <a:gd name="T1" fmla="*/ 522 h 1116"/>
                <a:gd name="T2" fmla="*/ 190 w 2263"/>
                <a:gd name="T3" fmla="*/ 633 h 1116"/>
                <a:gd name="T4" fmla="*/ 578 w 2263"/>
                <a:gd name="T5" fmla="*/ 720 h 1116"/>
                <a:gd name="T6" fmla="*/ 775 w 2263"/>
                <a:gd name="T7" fmla="*/ 743 h 1116"/>
                <a:gd name="T8" fmla="*/ 878 w 2263"/>
                <a:gd name="T9" fmla="*/ 901 h 1116"/>
                <a:gd name="T10" fmla="*/ 933 w 2263"/>
                <a:gd name="T11" fmla="*/ 1028 h 1116"/>
                <a:gd name="T12" fmla="*/ 973 w 2263"/>
                <a:gd name="T13" fmla="*/ 1115 h 1116"/>
                <a:gd name="T14" fmla="*/ 1044 w 2263"/>
                <a:gd name="T15" fmla="*/ 988 h 1116"/>
                <a:gd name="T16" fmla="*/ 1139 w 2263"/>
                <a:gd name="T17" fmla="*/ 775 h 1116"/>
                <a:gd name="T18" fmla="*/ 1218 w 2263"/>
                <a:gd name="T19" fmla="*/ 751 h 1116"/>
                <a:gd name="T20" fmla="*/ 1281 w 2263"/>
                <a:gd name="T21" fmla="*/ 767 h 1116"/>
                <a:gd name="T22" fmla="*/ 1265 w 2263"/>
                <a:gd name="T23" fmla="*/ 830 h 1116"/>
                <a:gd name="T24" fmla="*/ 1352 w 2263"/>
                <a:gd name="T25" fmla="*/ 743 h 1116"/>
                <a:gd name="T26" fmla="*/ 1526 w 2263"/>
                <a:gd name="T27" fmla="*/ 641 h 1116"/>
                <a:gd name="T28" fmla="*/ 1629 w 2263"/>
                <a:gd name="T29" fmla="*/ 570 h 1116"/>
                <a:gd name="T30" fmla="*/ 1740 w 2263"/>
                <a:gd name="T31" fmla="*/ 585 h 1116"/>
                <a:gd name="T32" fmla="*/ 1866 w 2263"/>
                <a:gd name="T33" fmla="*/ 648 h 1116"/>
                <a:gd name="T34" fmla="*/ 1937 w 2263"/>
                <a:gd name="T35" fmla="*/ 577 h 1116"/>
                <a:gd name="T36" fmla="*/ 2072 w 2263"/>
                <a:gd name="T37" fmla="*/ 585 h 1116"/>
                <a:gd name="T38" fmla="*/ 2159 w 2263"/>
                <a:gd name="T39" fmla="*/ 577 h 1116"/>
                <a:gd name="T40" fmla="*/ 2254 w 2263"/>
                <a:gd name="T41" fmla="*/ 554 h 1116"/>
                <a:gd name="T42" fmla="*/ 2198 w 2263"/>
                <a:gd name="T43" fmla="*/ 522 h 1116"/>
                <a:gd name="T44" fmla="*/ 2127 w 2263"/>
                <a:gd name="T45" fmla="*/ 522 h 1116"/>
                <a:gd name="T46" fmla="*/ 2024 w 2263"/>
                <a:gd name="T47" fmla="*/ 435 h 1116"/>
                <a:gd name="T48" fmla="*/ 1929 w 2263"/>
                <a:gd name="T49" fmla="*/ 372 h 1116"/>
                <a:gd name="T50" fmla="*/ 1795 w 2263"/>
                <a:gd name="T51" fmla="*/ 364 h 1116"/>
                <a:gd name="T52" fmla="*/ 1724 w 2263"/>
                <a:gd name="T53" fmla="*/ 230 h 1116"/>
                <a:gd name="T54" fmla="*/ 1503 w 2263"/>
                <a:gd name="T55" fmla="*/ 301 h 1116"/>
                <a:gd name="T56" fmla="*/ 1218 w 2263"/>
                <a:gd name="T57" fmla="*/ 443 h 1116"/>
                <a:gd name="T58" fmla="*/ 1099 w 2263"/>
                <a:gd name="T59" fmla="*/ 411 h 1116"/>
                <a:gd name="T60" fmla="*/ 933 w 2263"/>
                <a:gd name="T61" fmla="*/ 380 h 1116"/>
                <a:gd name="T62" fmla="*/ 728 w 2263"/>
                <a:gd name="T63" fmla="*/ 269 h 1116"/>
                <a:gd name="T64" fmla="*/ 625 w 2263"/>
                <a:gd name="T65" fmla="*/ 340 h 1116"/>
                <a:gd name="T66" fmla="*/ 696 w 2263"/>
                <a:gd name="T67" fmla="*/ 143 h 1116"/>
                <a:gd name="T68" fmla="*/ 791 w 2263"/>
                <a:gd name="T69" fmla="*/ 56 h 1116"/>
                <a:gd name="T70" fmla="*/ 672 w 2263"/>
                <a:gd name="T71" fmla="*/ 32 h 1116"/>
                <a:gd name="T72" fmla="*/ 546 w 2263"/>
                <a:gd name="T73" fmla="*/ 174 h 1116"/>
                <a:gd name="T74" fmla="*/ 514 w 2263"/>
                <a:gd name="T75" fmla="*/ 158 h 1116"/>
                <a:gd name="T76" fmla="*/ 435 w 2263"/>
                <a:gd name="T77" fmla="*/ 261 h 1116"/>
                <a:gd name="T78" fmla="*/ 269 w 2263"/>
                <a:gd name="T79" fmla="*/ 348 h 1116"/>
                <a:gd name="T80" fmla="*/ 72 w 2263"/>
                <a:gd name="T81" fmla="*/ 459 h 1116"/>
                <a:gd name="T82" fmla="*/ 24 w 2263"/>
                <a:gd name="T83" fmla="*/ 52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3" h="1116">
                  <a:moveTo>
                    <a:pt x="24" y="522"/>
                  </a:moveTo>
                  <a:lnTo>
                    <a:pt x="24" y="522"/>
                  </a:lnTo>
                  <a:cubicBezTo>
                    <a:pt x="56" y="538"/>
                    <a:pt x="80" y="577"/>
                    <a:pt x="88" y="593"/>
                  </a:cubicBezTo>
                  <a:cubicBezTo>
                    <a:pt x="103" y="617"/>
                    <a:pt x="119" y="633"/>
                    <a:pt x="190" y="633"/>
                  </a:cubicBezTo>
                  <a:cubicBezTo>
                    <a:pt x="261" y="633"/>
                    <a:pt x="459" y="656"/>
                    <a:pt x="491" y="688"/>
                  </a:cubicBezTo>
                  <a:cubicBezTo>
                    <a:pt x="530" y="720"/>
                    <a:pt x="522" y="736"/>
                    <a:pt x="578" y="720"/>
                  </a:cubicBezTo>
                  <a:cubicBezTo>
                    <a:pt x="633" y="704"/>
                    <a:pt x="649" y="680"/>
                    <a:pt x="672" y="704"/>
                  </a:cubicBezTo>
                  <a:cubicBezTo>
                    <a:pt x="696" y="736"/>
                    <a:pt x="775" y="704"/>
                    <a:pt x="775" y="743"/>
                  </a:cubicBezTo>
                  <a:cubicBezTo>
                    <a:pt x="783" y="783"/>
                    <a:pt x="783" y="807"/>
                    <a:pt x="807" y="807"/>
                  </a:cubicBezTo>
                  <a:cubicBezTo>
                    <a:pt x="823" y="814"/>
                    <a:pt x="878" y="823"/>
                    <a:pt x="878" y="901"/>
                  </a:cubicBezTo>
                  <a:cubicBezTo>
                    <a:pt x="878" y="981"/>
                    <a:pt x="846" y="988"/>
                    <a:pt x="878" y="996"/>
                  </a:cubicBezTo>
                  <a:cubicBezTo>
                    <a:pt x="910" y="1004"/>
                    <a:pt x="933" y="996"/>
                    <a:pt x="933" y="1028"/>
                  </a:cubicBezTo>
                  <a:cubicBezTo>
                    <a:pt x="933" y="1060"/>
                    <a:pt x="933" y="1099"/>
                    <a:pt x="965" y="1115"/>
                  </a:cubicBezTo>
                  <a:cubicBezTo>
                    <a:pt x="973" y="1115"/>
                    <a:pt x="973" y="1115"/>
                    <a:pt x="973" y="1115"/>
                  </a:cubicBezTo>
                  <a:cubicBezTo>
                    <a:pt x="981" y="1099"/>
                    <a:pt x="981" y="1083"/>
                    <a:pt x="997" y="1067"/>
                  </a:cubicBezTo>
                  <a:cubicBezTo>
                    <a:pt x="1020" y="1028"/>
                    <a:pt x="1044" y="1004"/>
                    <a:pt x="1044" y="988"/>
                  </a:cubicBezTo>
                  <a:cubicBezTo>
                    <a:pt x="1044" y="965"/>
                    <a:pt x="1115" y="830"/>
                    <a:pt x="1115" y="799"/>
                  </a:cubicBezTo>
                  <a:cubicBezTo>
                    <a:pt x="1115" y="775"/>
                    <a:pt x="1131" y="751"/>
                    <a:pt x="1139" y="775"/>
                  </a:cubicBezTo>
                  <a:cubicBezTo>
                    <a:pt x="1147" y="791"/>
                    <a:pt x="1139" y="823"/>
                    <a:pt x="1163" y="807"/>
                  </a:cubicBezTo>
                  <a:cubicBezTo>
                    <a:pt x="1194" y="791"/>
                    <a:pt x="1194" y="767"/>
                    <a:pt x="1218" y="751"/>
                  </a:cubicBezTo>
                  <a:cubicBezTo>
                    <a:pt x="1242" y="727"/>
                    <a:pt x="1250" y="704"/>
                    <a:pt x="1265" y="720"/>
                  </a:cubicBezTo>
                  <a:cubicBezTo>
                    <a:pt x="1281" y="736"/>
                    <a:pt x="1305" y="743"/>
                    <a:pt x="1281" y="767"/>
                  </a:cubicBezTo>
                  <a:cubicBezTo>
                    <a:pt x="1258" y="783"/>
                    <a:pt x="1234" y="799"/>
                    <a:pt x="1242" y="814"/>
                  </a:cubicBezTo>
                  <a:cubicBezTo>
                    <a:pt x="1242" y="830"/>
                    <a:pt x="1250" y="854"/>
                    <a:pt x="1265" y="830"/>
                  </a:cubicBezTo>
                  <a:cubicBezTo>
                    <a:pt x="1273" y="807"/>
                    <a:pt x="1281" y="791"/>
                    <a:pt x="1297" y="783"/>
                  </a:cubicBezTo>
                  <a:cubicBezTo>
                    <a:pt x="1321" y="767"/>
                    <a:pt x="1352" y="759"/>
                    <a:pt x="1352" y="743"/>
                  </a:cubicBezTo>
                  <a:cubicBezTo>
                    <a:pt x="1352" y="720"/>
                    <a:pt x="1368" y="664"/>
                    <a:pt x="1416" y="664"/>
                  </a:cubicBezTo>
                  <a:cubicBezTo>
                    <a:pt x="1471" y="656"/>
                    <a:pt x="1487" y="648"/>
                    <a:pt x="1526" y="641"/>
                  </a:cubicBezTo>
                  <a:cubicBezTo>
                    <a:pt x="1566" y="641"/>
                    <a:pt x="1582" y="641"/>
                    <a:pt x="1589" y="617"/>
                  </a:cubicBezTo>
                  <a:cubicBezTo>
                    <a:pt x="1589" y="585"/>
                    <a:pt x="1605" y="570"/>
                    <a:pt x="1629" y="570"/>
                  </a:cubicBezTo>
                  <a:cubicBezTo>
                    <a:pt x="1653" y="570"/>
                    <a:pt x="1637" y="577"/>
                    <a:pt x="1669" y="577"/>
                  </a:cubicBezTo>
                  <a:cubicBezTo>
                    <a:pt x="1700" y="577"/>
                    <a:pt x="1708" y="577"/>
                    <a:pt x="1740" y="585"/>
                  </a:cubicBezTo>
                  <a:cubicBezTo>
                    <a:pt x="1771" y="593"/>
                    <a:pt x="1771" y="585"/>
                    <a:pt x="1803" y="617"/>
                  </a:cubicBezTo>
                  <a:cubicBezTo>
                    <a:pt x="1842" y="641"/>
                    <a:pt x="1835" y="664"/>
                    <a:pt x="1866" y="648"/>
                  </a:cubicBezTo>
                  <a:cubicBezTo>
                    <a:pt x="1890" y="633"/>
                    <a:pt x="1874" y="617"/>
                    <a:pt x="1890" y="601"/>
                  </a:cubicBezTo>
                  <a:cubicBezTo>
                    <a:pt x="1898" y="577"/>
                    <a:pt x="1914" y="570"/>
                    <a:pt x="1937" y="577"/>
                  </a:cubicBezTo>
                  <a:cubicBezTo>
                    <a:pt x="1945" y="585"/>
                    <a:pt x="1985" y="585"/>
                    <a:pt x="2016" y="585"/>
                  </a:cubicBezTo>
                  <a:cubicBezTo>
                    <a:pt x="2040" y="585"/>
                    <a:pt x="2064" y="577"/>
                    <a:pt x="2072" y="585"/>
                  </a:cubicBezTo>
                  <a:cubicBezTo>
                    <a:pt x="2088" y="585"/>
                    <a:pt x="2135" y="577"/>
                    <a:pt x="2135" y="577"/>
                  </a:cubicBezTo>
                  <a:cubicBezTo>
                    <a:pt x="2143" y="577"/>
                    <a:pt x="2135" y="577"/>
                    <a:pt x="2159" y="577"/>
                  </a:cubicBezTo>
                  <a:cubicBezTo>
                    <a:pt x="2182" y="577"/>
                    <a:pt x="2182" y="577"/>
                    <a:pt x="2214" y="585"/>
                  </a:cubicBezTo>
                  <a:cubicBezTo>
                    <a:pt x="2254" y="585"/>
                    <a:pt x="2254" y="577"/>
                    <a:pt x="2254" y="554"/>
                  </a:cubicBezTo>
                  <a:cubicBezTo>
                    <a:pt x="2262" y="538"/>
                    <a:pt x="2254" y="506"/>
                    <a:pt x="2238" y="506"/>
                  </a:cubicBezTo>
                  <a:cubicBezTo>
                    <a:pt x="2222" y="498"/>
                    <a:pt x="2214" y="506"/>
                    <a:pt x="2198" y="522"/>
                  </a:cubicBezTo>
                  <a:cubicBezTo>
                    <a:pt x="2182" y="538"/>
                    <a:pt x="2175" y="561"/>
                    <a:pt x="2159" y="546"/>
                  </a:cubicBezTo>
                  <a:cubicBezTo>
                    <a:pt x="2135" y="538"/>
                    <a:pt x="2135" y="522"/>
                    <a:pt x="2127" y="522"/>
                  </a:cubicBezTo>
                  <a:cubicBezTo>
                    <a:pt x="2111" y="522"/>
                    <a:pt x="2080" y="498"/>
                    <a:pt x="2064" y="483"/>
                  </a:cubicBezTo>
                  <a:cubicBezTo>
                    <a:pt x="2040" y="467"/>
                    <a:pt x="2032" y="459"/>
                    <a:pt x="2024" y="435"/>
                  </a:cubicBezTo>
                  <a:cubicBezTo>
                    <a:pt x="2024" y="411"/>
                    <a:pt x="2024" y="364"/>
                    <a:pt x="2001" y="364"/>
                  </a:cubicBezTo>
                  <a:cubicBezTo>
                    <a:pt x="1977" y="364"/>
                    <a:pt x="1945" y="364"/>
                    <a:pt x="1929" y="372"/>
                  </a:cubicBezTo>
                  <a:cubicBezTo>
                    <a:pt x="1914" y="380"/>
                    <a:pt x="1866" y="372"/>
                    <a:pt x="1851" y="372"/>
                  </a:cubicBezTo>
                  <a:cubicBezTo>
                    <a:pt x="1842" y="364"/>
                    <a:pt x="1835" y="364"/>
                    <a:pt x="1795" y="364"/>
                  </a:cubicBezTo>
                  <a:cubicBezTo>
                    <a:pt x="1756" y="372"/>
                    <a:pt x="1740" y="348"/>
                    <a:pt x="1740" y="293"/>
                  </a:cubicBezTo>
                  <a:cubicBezTo>
                    <a:pt x="1740" y="237"/>
                    <a:pt x="1756" y="230"/>
                    <a:pt x="1724" y="230"/>
                  </a:cubicBezTo>
                  <a:cubicBezTo>
                    <a:pt x="1700" y="237"/>
                    <a:pt x="1661" y="253"/>
                    <a:pt x="1637" y="269"/>
                  </a:cubicBezTo>
                  <a:cubicBezTo>
                    <a:pt x="1613" y="285"/>
                    <a:pt x="1574" y="309"/>
                    <a:pt x="1503" y="301"/>
                  </a:cubicBezTo>
                  <a:cubicBezTo>
                    <a:pt x="1431" y="293"/>
                    <a:pt x="1321" y="348"/>
                    <a:pt x="1289" y="388"/>
                  </a:cubicBezTo>
                  <a:cubicBezTo>
                    <a:pt x="1265" y="427"/>
                    <a:pt x="1250" y="443"/>
                    <a:pt x="1218" y="443"/>
                  </a:cubicBezTo>
                  <a:cubicBezTo>
                    <a:pt x="1194" y="443"/>
                    <a:pt x="1139" y="451"/>
                    <a:pt x="1131" y="435"/>
                  </a:cubicBezTo>
                  <a:cubicBezTo>
                    <a:pt x="1131" y="411"/>
                    <a:pt x="1123" y="403"/>
                    <a:pt x="1099" y="411"/>
                  </a:cubicBezTo>
                  <a:cubicBezTo>
                    <a:pt x="1076" y="427"/>
                    <a:pt x="1036" y="459"/>
                    <a:pt x="1020" y="451"/>
                  </a:cubicBezTo>
                  <a:cubicBezTo>
                    <a:pt x="997" y="435"/>
                    <a:pt x="957" y="427"/>
                    <a:pt x="933" y="380"/>
                  </a:cubicBezTo>
                  <a:cubicBezTo>
                    <a:pt x="918" y="340"/>
                    <a:pt x="854" y="309"/>
                    <a:pt x="831" y="293"/>
                  </a:cubicBezTo>
                  <a:cubicBezTo>
                    <a:pt x="815" y="269"/>
                    <a:pt x="752" y="261"/>
                    <a:pt x="728" y="269"/>
                  </a:cubicBezTo>
                  <a:cubicBezTo>
                    <a:pt x="704" y="277"/>
                    <a:pt x="665" y="285"/>
                    <a:pt x="649" y="309"/>
                  </a:cubicBezTo>
                  <a:cubicBezTo>
                    <a:pt x="633" y="324"/>
                    <a:pt x="625" y="372"/>
                    <a:pt x="625" y="340"/>
                  </a:cubicBezTo>
                  <a:cubicBezTo>
                    <a:pt x="617" y="309"/>
                    <a:pt x="601" y="285"/>
                    <a:pt x="625" y="253"/>
                  </a:cubicBezTo>
                  <a:cubicBezTo>
                    <a:pt x="649" y="222"/>
                    <a:pt x="665" y="174"/>
                    <a:pt x="696" y="143"/>
                  </a:cubicBezTo>
                  <a:cubicBezTo>
                    <a:pt x="728" y="111"/>
                    <a:pt x="744" y="79"/>
                    <a:pt x="759" y="71"/>
                  </a:cubicBezTo>
                  <a:cubicBezTo>
                    <a:pt x="767" y="56"/>
                    <a:pt x="752" y="56"/>
                    <a:pt x="791" y="56"/>
                  </a:cubicBezTo>
                  <a:cubicBezTo>
                    <a:pt x="831" y="56"/>
                    <a:pt x="831" y="32"/>
                    <a:pt x="815" y="16"/>
                  </a:cubicBezTo>
                  <a:cubicBezTo>
                    <a:pt x="799" y="8"/>
                    <a:pt x="704" y="0"/>
                    <a:pt x="672" y="32"/>
                  </a:cubicBezTo>
                  <a:cubicBezTo>
                    <a:pt x="633" y="56"/>
                    <a:pt x="586" y="87"/>
                    <a:pt x="570" y="119"/>
                  </a:cubicBezTo>
                  <a:cubicBezTo>
                    <a:pt x="554" y="150"/>
                    <a:pt x="554" y="166"/>
                    <a:pt x="546" y="174"/>
                  </a:cubicBezTo>
                  <a:cubicBezTo>
                    <a:pt x="538" y="190"/>
                    <a:pt x="538" y="182"/>
                    <a:pt x="530" y="166"/>
                  </a:cubicBezTo>
                  <a:cubicBezTo>
                    <a:pt x="522" y="150"/>
                    <a:pt x="522" y="143"/>
                    <a:pt x="514" y="158"/>
                  </a:cubicBezTo>
                  <a:cubicBezTo>
                    <a:pt x="506" y="174"/>
                    <a:pt x="483" y="198"/>
                    <a:pt x="459" y="222"/>
                  </a:cubicBezTo>
                  <a:cubicBezTo>
                    <a:pt x="443" y="245"/>
                    <a:pt x="475" y="245"/>
                    <a:pt x="435" y="261"/>
                  </a:cubicBezTo>
                  <a:cubicBezTo>
                    <a:pt x="388" y="285"/>
                    <a:pt x="356" y="301"/>
                    <a:pt x="325" y="324"/>
                  </a:cubicBezTo>
                  <a:cubicBezTo>
                    <a:pt x="293" y="348"/>
                    <a:pt x="293" y="356"/>
                    <a:pt x="269" y="348"/>
                  </a:cubicBezTo>
                  <a:cubicBezTo>
                    <a:pt x="246" y="348"/>
                    <a:pt x="222" y="348"/>
                    <a:pt x="198" y="364"/>
                  </a:cubicBezTo>
                  <a:cubicBezTo>
                    <a:pt x="175" y="372"/>
                    <a:pt x="103" y="419"/>
                    <a:pt x="72" y="459"/>
                  </a:cubicBezTo>
                  <a:cubicBezTo>
                    <a:pt x="48" y="490"/>
                    <a:pt x="32" y="498"/>
                    <a:pt x="0" y="498"/>
                  </a:cubicBezTo>
                  <a:cubicBezTo>
                    <a:pt x="8" y="506"/>
                    <a:pt x="16" y="514"/>
                    <a:pt x="24" y="52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96" name="Freeform 642"/>
            <p:cNvSpPr>
              <a:spLocks noChangeArrowheads="1"/>
            </p:cNvSpPr>
            <p:nvPr/>
          </p:nvSpPr>
          <p:spPr bwMode="auto">
            <a:xfrm>
              <a:off x="18464235" y="4848668"/>
              <a:ext cx="1194442" cy="586784"/>
            </a:xfrm>
            <a:custGeom>
              <a:avLst/>
              <a:gdLst>
                <a:gd name="T0" fmla="*/ 940 w 2270"/>
                <a:gd name="T1" fmla="*/ 1020 h 1116"/>
                <a:gd name="T2" fmla="*/ 814 w 2270"/>
                <a:gd name="T3" fmla="*/ 806 h 1116"/>
                <a:gd name="T4" fmla="*/ 664 w 2270"/>
                <a:gd name="T5" fmla="*/ 688 h 1116"/>
                <a:gd name="T6" fmla="*/ 197 w 2270"/>
                <a:gd name="T7" fmla="*/ 633 h 1116"/>
                <a:gd name="T8" fmla="*/ 0 w 2270"/>
                <a:gd name="T9" fmla="*/ 482 h 1116"/>
                <a:gd name="T10" fmla="*/ 284 w 2270"/>
                <a:gd name="T11" fmla="*/ 340 h 1116"/>
                <a:gd name="T12" fmla="*/ 466 w 2270"/>
                <a:gd name="T13" fmla="*/ 214 h 1116"/>
                <a:gd name="T14" fmla="*/ 545 w 2270"/>
                <a:gd name="T15" fmla="*/ 174 h 1116"/>
                <a:gd name="T16" fmla="*/ 766 w 2270"/>
                <a:gd name="T17" fmla="*/ 0 h 1116"/>
                <a:gd name="T18" fmla="*/ 751 w 2270"/>
                <a:gd name="T19" fmla="*/ 79 h 1116"/>
                <a:gd name="T20" fmla="*/ 632 w 2270"/>
                <a:gd name="T21" fmla="*/ 340 h 1116"/>
                <a:gd name="T22" fmla="*/ 838 w 2270"/>
                <a:gd name="T23" fmla="*/ 285 h 1116"/>
                <a:gd name="T24" fmla="*/ 1083 w 2270"/>
                <a:gd name="T25" fmla="*/ 419 h 1116"/>
                <a:gd name="T26" fmla="*/ 1296 w 2270"/>
                <a:gd name="T27" fmla="*/ 372 h 1116"/>
                <a:gd name="T28" fmla="*/ 1644 w 2270"/>
                <a:gd name="T29" fmla="*/ 253 h 1116"/>
                <a:gd name="T30" fmla="*/ 1763 w 2270"/>
                <a:gd name="T31" fmla="*/ 348 h 1116"/>
                <a:gd name="T32" fmla="*/ 1936 w 2270"/>
                <a:gd name="T33" fmla="*/ 364 h 1116"/>
                <a:gd name="T34" fmla="*/ 2071 w 2270"/>
                <a:gd name="T35" fmla="*/ 467 h 1116"/>
                <a:gd name="T36" fmla="*/ 2189 w 2270"/>
                <a:gd name="T37" fmla="*/ 522 h 1116"/>
                <a:gd name="T38" fmla="*/ 2261 w 2270"/>
                <a:gd name="T39" fmla="*/ 553 h 1116"/>
                <a:gd name="T40" fmla="*/ 2142 w 2270"/>
                <a:gd name="T41" fmla="*/ 577 h 1116"/>
                <a:gd name="T42" fmla="*/ 1992 w 2270"/>
                <a:gd name="T43" fmla="*/ 577 h 1116"/>
                <a:gd name="T44" fmla="*/ 1810 w 2270"/>
                <a:gd name="T45" fmla="*/ 609 h 1116"/>
                <a:gd name="T46" fmla="*/ 1660 w 2270"/>
                <a:gd name="T47" fmla="*/ 569 h 1116"/>
                <a:gd name="T48" fmla="*/ 1486 w 2270"/>
                <a:gd name="T49" fmla="*/ 648 h 1116"/>
                <a:gd name="T50" fmla="*/ 1272 w 2270"/>
                <a:gd name="T51" fmla="*/ 822 h 1116"/>
                <a:gd name="T52" fmla="*/ 1272 w 2270"/>
                <a:gd name="T53" fmla="*/ 719 h 1116"/>
                <a:gd name="T54" fmla="*/ 1170 w 2270"/>
                <a:gd name="T55" fmla="*/ 799 h 1116"/>
                <a:gd name="T56" fmla="*/ 1090 w 2270"/>
                <a:gd name="T57" fmla="*/ 901 h 1116"/>
                <a:gd name="T58" fmla="*/ 664 w 2270"/>
                <a:gd name="T59" fmla="*/ 680 h 1116"/>
                <a:gd name="T60" fmla="*/ 814 w 2270"/>
                <a:gd name="T61" fmla="*/ 799 h 1116"/>
                <a:gd name="T62" fmla="*/ 909 w 2270"/>
                <a:gd name="T63" fmla="*/ 988 h 1116"/>
                <a:gd name="T64" fmla="*/ 1019 w 2270"/>
                <a:gd name="T65" fmla="*/ 1028 h 1116"/>
                <a:gd name="T66" fmla="*/ 1154 w 2270"/>
                <a:gd name="T67" fmla="*/ 783 h 1116"/>
                <a:gd name="T68" fmla="*/ 1265 w 2270"/>
                <a:gd name="T69" fmla="*/ 704 h 1116"/>
                <a:gd name="T70" fmla="*/ 1249 w 2270"/>
                <a:gd name="T71" fmla="*/ 806 h 1116"/>
                <a:gd name="T72" fmla="*/ 1359 w 2270"/>
                <a:gd name="T73" fmla="*/ 735 h 1116"/>
                <a:gd name="T74" fmla="*/ 1636 w 2270"/>
                <a:gd name="T75" fmla="*/ 562 h 1116"/>
                <a:gd name="T76" fmla="*/ 1747 w 2270"/>
                <a:gd name="T77" fmla="*/ 577 h 1116"/>
                <a:gd name="T78" fmla="*/ 1889 w 2270"/>
                <a:gd name="T79" fmla="*/ 609 h 1116"/>
                <a:gd name="T80" fmla="*/ 2079 w 2270"/>
                <a:gd name="T81" fmla="*/ 569 h 1116"/>
                <a:gd name="T82" fmla="*/ 2229 w 2270"/>
                <a:gd name="T83" fmla="*/ 569 h 1116"/>
                <a:gd name="T84" fmla="*/ 2205 w 2270"/>
                <a:gd name="T85" fmla="*/ 514 h 1116"/>
                <a:gd name="T86" fmla="*/ 2079 w 2270"/>
                <a:gd name="T87" fmla="*/ 490 h 1116"/>
                <a:gd name="T88" fmla="*/ 1992 w 2270"/>
                <a:gd name="T89" fmla="*/ 356 h 1116"/>
                <a:gd name="T90" fmla="*/ 1763 w 2270"/>
                <a:gd name="T91" fmla="*/ 348 h 1116"/>
                <a:gd name="T92" fmla="*/ 1644 w 2270"/>
                <a:gd name="T93" fmla="*/ 261 h 1116"/>
                <a:gd name="T94" fmla="*/ 1225 w 2270"/>
                <a:gd name="T95" fmla="*/ 443 h 1116"/>
                <a:gd name="T96" fmla="*/ 1083 w 2270"/>
                <a:gd name="T97" fmla="*/ 419 h 1116"/>
                <a:gd name="T98" fmla="*/ 838 w 2270"/>
                <a:gd name="T99" fmla="*/ 285 h 1116"/>
                <a:gd name="T100" fmla="*/ 632 w 2270"/>
                <a:gd name="T101" fmla="*/ 348 h 1116"/>
                <a:gd name="T102" fmla="*/ 751 w 2270"/>
                <a:gd name="T103" fmla="*/ 79 h 1116"/>
                <a:gd name="T104" fmla="*/ 766 w 2270"/>
                <a:gd name="T105" fmla="*/ 8 h 1116"/>
                <a:gd name="T106" fmla="*/ 545 w 2270"/>
                <a:gd name="T107" fmla="*/ 182 h 1116"/>
                <a:gd name="T108" fmla="*/ 474 w 2270"/>
                <a:gd name="T109" fmla="*/ 214 h 1116"/>
                <a:gd name="T110" fmla="*/ 284 w 2270"/>
                <a:gd name="T111" fmla="*/ 348 h 1116"/>
                <a:gd name="T112" fmla="*/ 31 w 2270"/>
                <a:gd name="T113" fmla="*/ 506 h 1116"/>
                <a:gd name="T114" fmla="*/ 513 w 2270"/>
                <a:gd name="T115" fmla="*/ 69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1116">
                  <a:moveTo>
                    <a:pt x="988" y="1115"/>
                  </a:moveTo>
                  <a:lnTo>
                    <a:pt x="988" y="1115"/>
                  </a:lnTo>
                  <a:cubicBezTo>
                    <a:pt x="980" y="1115"/>
                    <a:pt x="980" y="1115"/>
                    <a:pt x="980" y="1115"/>
                  </a:cubicBezTo>
                  <a:lnTo>
                    <a:pt x="972" y="1107"/>
                  </a:lnTo>
                  <a:cubicBezTo>
                    <a:pt x="940" y="1091"/>
                    <a:pt x="940" y="1059"/>
                    <a:pt x="940" y="1028"/>
                  </a:cubicBezTo>
                  <a:lnTo>
                    <a:pt x="940" y="1020"/>
                  </a:lnTo>
                  <a:cubicBezTo>
                    <a:pt x="940" y="1004"/>
                    <a:pt x="932" y="1004"/>
                    <a:pt x="909" y="996"/>
                  </a:cubicBezTo>
                  <a:cubicBezTo>
                    <a:pt x="901" y="996"/>
                    <a:pt x="893" y="996"/>
                    <a:pt x="885" y="996"/>
                  </a:cubicBezTo>
                  <a:cubicBezTo>
                    <a:pt x="877" y="988"/>
                    <a:pt x="869" y="988"/>
                    <a:pt x="869" y="988"/>
                  </a:cubicBezTo>
                  <a:cubicBezTo>
                    <a:pt x="861" y="980"/>
                    <a:pt x="869" y="973"/>
                    <a:pt x="869" y="965"/>
                  </a:cubicBezTo>
                  <a:cubicBezTo>
                    <a:pt x="877" y="957"/>
                    <a:pt x="885" y="933"/>
                    <a:pt x="885" y="893"/>
                  </a:cubicBezTo>
                  <a:cubicBezTo>
                    <a:pt x="885" y="815"/>
                    <a:pt x="838" y="806"/>
                    <a:pt x="814" y="806"/>
                  </a:cubicBezTo>
                  <a:lnTo>
                    <a:pt x="814" y="806"/>
                  </a:lnTo>
                  <a:cubicBezTo>
                    <a:pt x="790" y="799"/>
                    <a:pt x="790" y="783"/>
                    <a:pt x="782" y="743"/>
                  </a:cubicBezTo>
                  <a:cubicBezTo>
                    <a:pt x="782" y="735"/>
                    <a:pt x="782" y="735"/>
                    <a:pt x="782" y="735"/>
                  </a:cubicBezTo>
                  <a:cubicBezTo>
                    <a:pt x="782" y="719"/>
                    <a:pt x="759" y="712"/>
                    <a:pt x="727" y="712"/>
                  </a:cubicBezTo>
                  <a:cubicBezTo>
                    <a:pt x="711" y="712"/>
                    <a:pt x="687" y="712"/>
                    <a:pt x="679" y="704"/>
                  </a:cubicBezTo>
                  <a:cubicBezTo>
                    <a:pt x="672" y="696"/>
                    <a:pt x="664" y="688"/>
                    <a:pt x="664" y="688"/>
                  </a:cubicBezTo>
                  <a:cubicBezTo>
                    <a:pt x="656" y="688"/>
                    <a:pt x="648" y="696"/>
                    <a:pt x="632" y="696"/>
                  </a:cubicBezTo>
                  <a:cubicBezTo>
                    <a:pt x="624" y="704"/>
                    <a:pt x="608" y="712"/>
                    <a:pt x="585" y="712"/>
                  </a:cubicBezTo>
                  <a:cubicBezTo>
                    <a:pt x="569" y="719"/>
                    <a:pt x="561" y="719"/>
                    <a:pt x="553" y="719"/>
                  </a:cubicBezTo>
                  <a:cubicBezTo>
                    <a:pt x="529" y="719"/>
                    <a:pt x="521" y="712"/>
                    <a:pt x="513" y="696"/>
                  </a:cubicBezTo>
                  <a:cubicBezTo>
                    <a:pt x="506" y="696"/>
                    <a:pt x="506" y="688"/>
                    <a:pt x="498" y="680"/>
                  </a:cubicBezTo>
                  <a:cubicBezTo>
                    <a:pt x="466" y="648"/>
                    <a:pt x="268" y="633"/>
                    <a:pt x="197" y="633"/>
                  </a:cubicBezTo>
                  <a:cubicBezTo>
                    <a:pt x="126" y="633"/>
                    <a:pt x="110" y="609"/>
                    <a:pt x="95" y="593"/>
                  </a:cubicBezTo>
                  <a:lnTo>
                    <a:pt x="95" y="593"/>
                  </a:lnTo>
                  <a:cubicBezTo>
                    <a:pt x="95" y="585"/>
                    <a:pt x="87" y="577"/>
                    <a:pt x="87" y="577"/>
                  </a:cubicBezTo>
                  <a:cubicBezTo>
                    <a:pt x="71" y="553"/>
                    <a:pt x="55" y="530"/>
                    <a:pt x="31" y="514"/>
                  </a:cubicBezTo>
                  <a:cubicBezTo>
                    <a:pt x="23" y="506"/>
                    <a:pt x="15" y="498"/>
                    <a:pt x="7" y="490"/>
                  </a:cubicBezTo>
                  <a:cubicBezTo>
                    <a:pt x="0" y="482"/>
                    <a:pt x="0" y="482"/>
                    <a:pt x="0" y="482"/>
                  </a:cubicBezTo>
                  <a:cubicBezTo>
                    <a:pt x="7" y="482"/>
                    <a:pt x="7" y="482"/>
                    <a:pt x="7" y="482"/>
                  </a:cubicBezTo>
                  <a:cubicBezTo>
                    <a:pt x="39" y="482"/>
                    <a:pt x="55" y="482"/>
                    <a:pt x="79" y="443"/>
                  </a:cubicBezTo>
                  <a:cubicBezTo>
                    <a:pt x="102" y="411"/>
                    <a:pt x="182" y="364"/>
                    <a:pt x="205" y="348"/>
                  </a:cubicBezTo>
                  <a:cubicBezTo>
                    <a:pt x="221" y="340"/>
                    <a:pt x="237" y="340"/>
                    <a:pt x="260" y="340"/>
                  </a:cubicBezTo>
                  <a:cubicBezTo>
                    <a:pt x="268" y="340"/>
                    <a:pt x="268" y="340"/>
                    <a:pt x="276" y="340"/>
                  </a:cubicBezTo>
                  <a:lnTo>
                    <a:pt x="284" y="340"/>
                  </a:lnTo>
                  <a:cubicBezTo>
                    <a:pt x="300" y="340"/>
                    <a:pt x="300" y="340"/>
                    <a:pt x="316" y="324"/>
                  </a:cubicBezTo>
                  <a:cubicBezTo>
                    <a:pt x="316" y="324"/>
                    <a:pt x="324" y="324"/>
                    <a:pt x="324" y="316"/>
                  </a:cubicBezTo>
                  <a:cubicBezTo>
                    <a:pt x="355" y="293"/>
                    <a:pt x="387" y="277"/>
                    <a:pt x="419" y="261"/>
                  </a:cubicBezTo>
                  <a:cubicBezTo>
                    <a:pt x="426" y="261"/>
                    <a:pt x="435" y="253"/>
                    <a:pt x="435" y="253"/>
                  </a:cubicBezTo>
                  <a:cubicBezTo>
                    <a:pt x="458" y="237"/>
                    <a:pt x="458" y="237"/>
                    <a:pt x="458" y="229"/>
                  </a:cubicBezTo>
                  <a:cubicBezTo>
                    <a:pt x="458" y="229"/>
                    <a:pt x="458" y="222"/>
                    <a:pt x="466" y="214"/>
                  </a:cubicBezTo>
                  <a:cubicBezTo>
                    <a:pt x="474" y="198"/>
                    <a:pt x="490" y="182"/>
                    <a:pt x="498" y="174"/>
                  </a:cubicBezTo>
                  <a:cubicBezTo>
                    <a:pt x="506" y="158"/>
                    <a:pt x="513" y="150"/>
                    <a:pt x="521" y="142"/>
                  </a:cubicBezTo>
                  <a:lnTo>
                    <a:pt x="529" y="135"/>
                  </a:lnTo>
                  <a:cubicBezTo>
                    <a:pt x="537" y="135"/>
                    <a:pt x="537" y="142"/>
                    <a:pt x="537" y="150"/>
                  </a:cubicBezTo>
                  <a:cubicBezTo>
                    <a:pt x="537" y="150"/>
                    <a:pt x="537" y="158"/>
                    <a:pt x="545" y="158"/>
                  </a:cubicBezTo>
                  <a:cubicBezTo>
                    <a:pt x="545" y="166"/>
                    <a:pt x="545" y="166"/>
                    <a:pt x="545" y="174"/>
                  </a:cubicBezTo>
                  <a:lnTo>
                    <a:pt x="553" y="166"/>
                  </a:lnTo>
                  <a:cubicBezTo>
                    <a:pt x="553" y="166"/>
                    <a:pt x="553" y="158"/>
                    <a:pt x="553" y="150"/>
                  </a:cubicBezTo>
                  <a:cubicBezTo>
                    <a:pt x="561" y="142"/>
                    <a:pt x="561" y="127"/>
                    <a:pt x="577" y="103"/>
                  </a:cubicBezTo>
                  <a:cubicBezTo>
                    <a:pt x="593" y="79"/>
                    <a:pt x="632" y="48"/>
                    <a:pt x="664" y="24"/>
                  </a:cubicBezTo>
                  <a:cubicBezTo>
                    <a:pt x="679" y="16"/>
                    <a:pt x="679" y="16"/>
                    <a:pt x="679" y="16"/>
                  </a:cubicBezTo>
                  <a:cubicBezTo>
                    <a:pt x="695" y="8"/>
                    <a:pt x="727" y="0"/>
                    <a:pt x="766" y="0"/>
                  </a:cubicBezTo>
                  <a:cubicBezTo>
                    <a:pt x="790" y="0"/>
                    <a:pt x="814" y="0"/>
                    <a:pt x="822" y="8"/>
                  </a:cubicBezTo>
                  <a:cubicBezTo>
                    <a:pt x="830" y="16"/>
                    <a:pt x="838" y="24"/>
                    <a:pt x="838" y="32"/>
                  </a:cubicBezTo>
                  <a:cubicBezTo>
                    <a:pt x="838" y="40"/>
                    <a:pt x="830" y="48"/>
                    <a:pt x="798" y="48"/>
                  </a:cubicBezTo>
                  <a:cubicBezTo>
                    <a:pt x="774" y="56"/>
                    <a:pt x="774" y="56"/>
                    <a:pt x="774" y="56"/>
                  </a:cubicBezTo>
                  <a:cubicBezTo>
                    <a:pt x="766" y="56"/>
                    <a:pt x="766" y="63"/>
                    <a:pt x="766" y="63"/>
                  </a:cubicBezTo>
                  <a:cubicBezTo>
                    <a:pt x="759" y="63"/>
                    <a:pt x="759" y="71"/>
                    <a:pt x="751" y="79"/>
                  </a:cubicBezTo>
                  <a:cubicBezTo>
                    <a:pt x="743" y="95"/>
                    <a:pt x="727" y="119"/>
                    <a:pt x="703" y="142"/>
                  </a:cubicBezTo>
                  <a:cubicBezTo>
                    <a:pt x="687" y="158"/>
                    <a:pt x="672" y="182"/>
                    <a:pt x="664" y="206"/>
                  </a:cubicBezTo>
                  <a:cubicBezTo>
                    <a:pt x="656" y="222"/>
                    <a:pt x="648" y="237"/>
                    <a:pt x="632" y="253"/>
                  </a:cubicBezTo>
                  <a:cubicBezTo>
                    <a:pt x="616" y="269"/>
                    <a:pt x="624" y="285"/>
                    <a:pt x="624" y="309"/>
                  </a:cubicBezTo>
                  <a:cubicBezTo>
                    <a:pt x="632" y="316"/>
                    <a:pt x="632" y="324"/>
                    <a:pt x="632" y="332"/>
                  </a:cubicBezTo>
                  <a:cubicBezTo>
                    <a:pt x="632" y="332"/>
                    <a:pt x="632" y="332"/>
                    <a:pt x="632" y="340"/>
                  </a:cubicBezTo>
                  <a:cubicBezTo>
                    <a:pt x="632" y="332"/>
                    <a:pt x="640" y="332"/>
                    <a:pt x="640" y="324"/>
                  </a:cubicBezTo>
                  <a:cubicBezTo>
                    <a:pt x="640" y="316"/>
                    <a:pt x="648" y="301"/>
                    <a:pt x="648" y="293"/>
                  </a:cubicBezTo>
                  <a:cubicBezTo>
                    <a:pt x="664" y="277"/>
                    <a:pt x="687" y="269"/>
                    <a:pt x="711" y="269"/>
                  </a:cubicBezTo>
                  <a:cubicBezTo>
                    <a:pt x="719" y="261"/>
                    <a:pt x="727" y="261"/>
                    <a:pt x="735" y="261"/>
                  </a:cubicBezTo>
                  <a:cubicBezTo>
                    <a:pt x="743" y="261"/>
                    <a:pt x="751" y="253"/>
                    <a:pt x="759" y="253"/>
                  </a:cubicBezTo>
                  <a:cubicBezTo>
                    <a:pt x="790" y="253"/>
                    <a:pt x="822" y="261"/>
                    <a:pt x="838" y="285"/>
                  </a:cubicBezTo>
                  <a:cubicBezTo>
                    <a:pt x="846" y="285"/>
                    <a:pt x="861" y="293"/>
                    <a:pt x="869" y="301"/>
                  </a:cubicBezTo>
                  <a:cubicBezTo>
                    <a:pt x="901" y="324"/>
                    <a:pt x="932" y="340"/>
                    <a:pt x="948" y="372"/>
                  </a:cubicBezTo>
                  <a:cubicBezTo>
                    <a:pt x="964" y="403"/>
                    <a:pt x="996" y="419"/>
                    <a:pt x="1019" y="427"/>
                  </a:cubicBezTo>
                  <a:cubicBezTo>
                    <a:pt x="1019" y="435"/>
                    <a:pt x="1019" y="435"/>
                    <a:pt x="1027" y="435"/>
                  </a:cubicBezTo>
                  <a:cubicBezTo>
                    <a:pt x="1027" y="435"/>
                    <a:pt x="1027" y="435"/>
                    <a:pt x="1035" y="435"/>
                  </a:cubicBezTo>
                  <a:cubicBezTo>
                    <a:pt x="1043" y="435"/>
                    <a:pt x="1067" y="427"/>
                    <a:pt x="1083" y="419"/>
                  </a:cubicBezTo>
                  <a:cubicBezTo>
                    <a:pt x="1090" y="411"/>
                    <a:pt x="1099" y="403"/>
                    <a:pt x="1106" y="403"/>
                  </a:cubicBezTo>
                  <a:cubicBezTo>
                    <a:pt x="1130" y="395"/>
                    <a:pt x="1138" y="403"/>
                    <a:pt x="1146" y="427"/>
                  </a:cubicBezTo>
                  <a:cubicBezTo>
                    <a:pt x="1146" y="435"/>
                    <a:pt x="1154" y="435"/>
                    <a:pt x="1178" y="435"/>
                  </a:cubicBezTo>
                  <a:cubicBezTo>
                    <a:pt x="1185" y="435"/>
                    <a:pt x="1193" y="435"/>
                    <a:pt x="1201" y="435"/>
                  </a:cubicBezTo>
                  <a:cubicBezTo>
                    <a:pt x="1209" y="435"/>
                    <a:pt x="1217" y="435"/>
                    <a:pt x="1225" y="435"/>
                  </a:cubicBezTo>
                  <a:cubicBezTo>
                    <a:pt x="1257" y="435"/>
                    <a:pt x="1265" y="419"/>
                    <a:pt x="1296" y="372"/>
                  </a:cubicBezTo>
                  <a:cubicBezTo>
                    <a:pt x="1320" y="340"/>
                    <a:pt x="1423" y="293"/>
                    <a:pt x="1494" y="293"/>
                  </a:cubicBezTo>
                  <a:cubicBezTo>
                    <a:pt x="1502" y="293"/>
                    <a:pt x="1510" y="293"/>
                    <a:pt x="1510" y="293"/>
                  </a:cubicBezTo>
                  <a:cubicBezTo>
                    <a:pt x="1518" y="293"/>
                    <a:pt x="1525" y="293"/>
                    <a:pt x="1541" y="293"/>
                  </a:cubicBezTo>
                  <a:cubicBezTo>
                    <a:pt x="1581" y="293"/>
                    <a:pt x="1612" y="277"/>
                    <a:pt x="1628" y="261"/>
                  </a:cubicBezTo>
                  <a:cubicBezTo>
                    <a:pt x="1636" y="261"/>
                    <a:pt x="1636" y="261"/>
                    <a:pt x="1644" y="261"/>
                  </a:cubicBezTo>
                  <a:cubicBezTo>
                    <a:pt x="1644" y="253"/>
                    <a:pt x="1644" y="253"/>
                    <a:pt x="1644" y="253"/>
                  </a:cubicBezTo>
                  <a:cubicBezTo>
                    <a:pt x="1676" y="237"/>
                    <a:pt x="1707" y="222"/>
                    <a:pt x="1731" y="222"/>
                  </a:cubicBezTo>
                  <a:cubicBezTo>
                    <a:pt x="1739" y="222"/>
                    <a:pt x="1739" y="222"/>
                    <a:pt x="1739" y="222"/>
                  </a:cubicBezTo>
                  <a:cubicBezTo>
                    <a:pt x="1747" y="222"/>
                    <a:pt x="1747" y="222"/>
                    <a:pt x="1755" y="222"/>
                  </a:cubicBezTo>
                  <a:cubicBezTo>
                    <a:pt x="1755" y="229"/>
                    <a:pt x="1755" y="237"/>
                    <a:pt x="1755" y="253"/>
                  </a:cubicBezTo>
                  <a:cubicBezTo>
                    <a:pt x="1755" y="261"/>
                    <a:pt x="1755" y="269"/>
                    <a:pt x="1755" y="285"/>
                  </a:cubicBezTo>
                  <a:cubicBezTo>
                    <a:pt x="1755" y="316"/>
                    <a:pt x="1755" y="340"/>
                    <a:pt x="1763" y="348"/>
                  </a:cubicBezTo>
                  <a:cubicBezTo>
                    <a:pt x="1770" y="356"/>
                    <a:pt x="1786" y="356"/>
                    <a:pt x="1802" y="356"/>
                  </a:cubicBezTo>
                  <a:cubicBezTo>
                    <a:pt x="1810" y="356"/>
                    <a:pt x="1826" y="356"/>
                    <a:pt x="1834" y="356"/>
                  </a:cubicBezTo>
                  <a:cubicBezTo>
                    <a:pt x="1834" y="356"/>
                    <a:pt x="1842" y="356"/>
                    <a:pt x="1849" y="356"/>
                  </a:cubicBezTo>
                  <a:cubicBezTo>
                    <a:pt x="1849" y="356"/>
                    <a:pt x="1858" y="356"/>
                    <a:pt x="1865" y="356"/>
                  </a:cubicBezTo>
                  <a:cubicBezTo>
                    <a:pt x="1865" y="364"/>
                    <a:pt x="1889" y="364"/>
                    <a:pt x="1913" y="364"/>
                  </a:cubicBezTo>
                  <a:cubicBezTo>
                    <a:pt x="1921" y="364"/>
                    <a:pt x="1929" y="364"/>
                    <a:pt x="1936" y="364"/>
                  </a:cubicBezTo>
                  <a:cubicBezTo>
                    <a:pt x="1944" y="356"/>
                    <a:pt x="1968" y="348"/>
                    <a:pt x="1992" y="348"/>
                  </a:cubicBezTo>
                  <a:cubicBezTo>
                    <a:pt x="2000" y="348"/>
                    <a:pt x="2000" y="348"/>
                    <a:pt x="2008" y="348"/>
                  </a:cubicBezTo>
                  <a:cubicBezTo>
                    <a:pt x="2031" y="356"/>
                    <a:pt x="2031" y="380"/>
                    <a:pt x="2031" y="403"/>
                  </a:cubicBezTo>
                  <a:cubicBezTo>
                    <a:pt x="2031" y="411"/>
                    <a:pt x="2039" y="419"/>
                    <a:pt x="2039" y="427"/>
                  </a:cubicBezTo>
                  <a:cubicBezTo>
                    <a:pt x="2039" y="451"/>
                    <a:pt x="2047" y="451"/>
                    <a:pt x="2063" y="467"/>
                  </a:cubicBezTo>
                  <a:cubicBezTo>
                    <a:pt x="2063" y="467"/>
                    <a:pt x="2063" y="467"/>
                    <a:pt x="2071" y="467"/>
                  </a:cubicBezTo>
                  <a:cubicBezTo>
                    <a:pt x="2071" y="475"/>
                    <a:pt x="2079" y="475"/>
                    <a:pt x="2087" y="482"/>
                  </a:cubicBezTo>
                  <a:cubicBezTo>
                    <a:pt x="2102" y="498"/>
                    <a:pt x="2126" y="514"/>
                    <a:pt x="2134" y="514"/>
                  </a:cubicBezTo>
                  <a:cubicBezTo>
                    <a:pt x="2142" y="514"/>
                    <a:pt x="2142" y="514"/>
                    <a:pt x="2150" y="522"/>
                  </a:cubicBezTo>
                  <a:cubicBezTo>
                    <a:pt x="2158" y="530"/>
                    <a:pt x="2158" y="530"/>
                    <a:pt x="2166" y="538"/>
                  </a:cubicBezTo>
                  <a:cubicBezTo>
                    <a:pt x="2166" y="538"/>
                    <a:pt x="2166" y="538"/>
                    <a:pt x="2174" y="538"/>
                  </a:cubicBezTo>
                  <a:cubicBezTo>
                    <a:pt x="2174" y="538"/>
                    <a:pt x="2182" y="530"/>
                    <a:pt x="2189" y="522"/>
                  </a:cubicBezTo>
                  <a:cubicBezTo>
                    <a:pt x="2197" y="522"/>
                    <a:pt x="2197" y="514"/>
                    <a:pt x="2205" y="514"/>
                  </a:cubicBezTo>
                  <a:cubicBezTo>
                    <a:pt x="2221" y="498"/>
                    <a:pt x="2229" y="490"/>
                    <a:pt x="2237" y="490"/>
                  </a:cubicBezTo>
                  <a:cubicBezTo>
                    <a:pt x="2245" y="490"/>
                    <a:pt x="2245" y="490"/>
                    <a:pt x="2245" y="490"/>
                  </a:cubicBezTo>
                  <a:cubicBezTo>
                    <a:pt x="2253" y="490"/>
                    <a:pt x="2253" y="498"/>
                    <a:pt x="2261" y="498"/>
                  </a:cubicBezTo>
                  <a:cubicBezTo>
                    <a:pt x="2269" y="514"/>
                    <a:pt x="2269" y="538"/>
                    <a:pt x="2269" y="546"/>
                  </a:cubicBezTo>
                  <a:cubicBezTo>
                    <a:pt x="2269" y="553"/>
                    <a:pt x="2269" y="553"/>
                    <a:pt x="2261" y="553"/>
                  </a:cubicBezTo>
                  <a:cubicBezTo>
                    <a:pt x="2261" y="569"/>
                    <a:pt x="2261" y="577"/>
                    <a:pt x="2237" y="577"/>
                  </a:cubicBezTo>
                  <a:cubicBezTo>
                    <a:pt x="2237" y="577"/>
                    <a:pt x="2229" y="577"/>
                    <a:pt x="2221" y="577"/>
                  </a:cubicBezTo>
                  <a:cubicBezTo>
                    <a:pt x="2213" y="577"/>
                    <a:pt x="2205" y="577"/>
                    <a:pt x="2205" y="577"/>
                  </a:cubicBezTo>
                  <a:cubicBezTo>
                    <a:pt x="2189" y="569"/>
                    <a:pt x="2182" y="569"/>
                    <a:pt x="2166" y="569"/>
                  </a:cubicBezTo>
                  <a:cubicBezTo>
                    <a:pt x="2150" y="569"/>
                    <a:pt x="2150" y="569"/>
                    <a:pt x="2150" y="569"/>
                  </a:cubicBezTo>
                  <a:cubicBezTo>
                    <a:pt x="2150" y="577"/>
                    <a:pt x="2150" y="577"/>
                    <a:pt x="2142" y="577"/>
                  </a:cubicBezTo>
                  <a:cubicBezTo>
                    <a:pt x="2142" y="577"/>
                    <a:pt x="2142" y="577"/>
                    <a:pt x="2134" y="577"/>
                  </a:cubicBezTo>
                  <a:cubicBezTo>
                    <a:pt x="2126" y="577"/>
                    <a:pt x="2110" y="577"/>
                    <a:pt x="2095" y="577"/>
                  </a:cubicBezTo>
                  <a:cubicBezTo>
                    <a:pt x="2087" y="577"/>
                    <a:pt x="2079" y="577"/>
                    <a:pt x="2079" y="577"/>
                  </a:cubicBezTo>
                  <a:cubicBezTo>
                    <a:pt x="2071" y="577"/>
                    <a:pt x="2071" y="577"/>
                    <a:pt x="2063" y="577"/>
                  </a:cubicBezTo>
                  <a:cubicBezTo>
                    <a:pt x="2055" y="577"/>
                    <a:pt x="2039" y="577"/>
                    <a:pt x="2031" y="577"/>
                  </a:cubicBezTo>
                  <a:cubicBezTo>
                    <a:pt x="2016" y="577"/>
                    <a:pt x="2000" y="577"/>
                    <a:pt x="1992" y="577"/>
                  </a:cubicBezTo>
                  <a:cubicBezTo>
                    <a:pt x="1960" y="577"/>
                    <a:pt x="1944" y="577"/>
                    <a:pt x="1936" y="569"/>
                  </a:cubicBezTo>
                  <a:cubicBezTo>
                    <a:pt x="1921" y="562"/>
                    <a:pt x="1913" y="569"/>
                    <a:pt x="1897" y="593"/>
                  </a:cubicBezTo>
                  <a:cubicBezTo>
                    <a:pt x="1897" y="601"/>
                    <a:pt x="1889" y="609"/>
                    <a:pt x="1889" y="609"/>
                  </a:cubicBezTo>
                  <a:cubicBezTo>
                    <a:pt x="1889" y="625"/>
                    <a:pt x="1889" y="633"/>
                    <a:pt x="1873" y="640"/>
                  </a:cubicBezTo>
                  <a:cubicBezTo>
                    <a:pt x="1849" y="656"/>
                    <a:pt x="1849" y="648"/>
                    <a:pt x="1834" y="633"/>
                  </a:cubicBezTo>
                  <a:cubicBezTo>
                    <a:pt x="1826" y="625"/>
                    <a:pt x="1826" y="617"/>
                    <a:pt x="1810" y="609"/>
                  </a:cubicBezTo>
                  <a:cubicBezTo>
                    <a:pt x="1786" y="593"/>
                    <a:pt x="1778" y="585"/>
                    <a:pt x="1763" y="585"/>
                  </a:cubicBezTo>
                  <a:cubicBezTo>
                    <a:pt x="1763" y="585"/>
                    <a:pt x="1755" y="585"/>
                    <a:pt x="1747" y="585"/>
                  </a:cubicBezTo>
                  <a:cubicBezTo>
                    <a:pt x="1739" y="585"/>
                    <a:pt x="1731" y="577"/>
                    <a:pt x="1731" y="577"/>
                  </a:cubicBezTo>
                  <a:cubicBezTo>
                    <a:pt x="1715" y="577"/>
                    <a:pt x="1707" y="569"/>
                    <a:pt x="1691" y="569"/>
                  </a:cubicBezTo>
                  <a:cubicBezTo>
                    <a:pt x="1683" y="569"/>
                    <a:pt x="1676" y="569"/>
                    <a:pt x="1676" y="569"/>
                  </a:cubicBezTo>
                  <a:cubicBezTo>
                    <a:pt x="1668" y="569"/>
                    <a:pt x="1668" y="569"/>
                    <a:pt x="1660" y="569"/>
                  </a:cubicBezTo>
                  <a:cubicBezTo>
                    <a:pt x="1652" y="569"/>
                    <a:pt x="1652" y="569"/>
                    <a:pt x="1652" y="569"/>
                  </a:cubicBezTo>
                  <a:cubicBezTo>
                    <a:pt x="1644" y="569"/>
                    <a:pt x="1644" y="569"/>
                    <a:pt x="1636" y="569"/>
                  </a:cubicBezTo>
                  <a:cubicBezTo>
                    <a:pt x="1612" y="569"/>
                    <a:pt x="1605" y="577"/>
                    <a:pt x="1596" y="609"/>
                  </a:cubicBezTo>
                  <a:cubicBezTo>
                    <a:pt x="1596" y="633"/>
                    <a:pt x="1573" y="640"/>
                    <a:pt x="1541" y="640"/>
                  </a:cubicBezTo>
                  <a:cubicBezTo>
                    <a:pt x="1533" y="640"/>
                    <a:pt x="1533" y="640"/>
                    <a:pt x="1533" y="640"/>
                  </a:cubicBezTo>
                  <a:cubicBezTo>
                    <a:pt x="1518" y="640"/>
                    <a:pt x="1502" y="640"/>
                    <a:pt x="1486" y="648"/>
                  </a:cubicBezTo>
                  <a:cubicBezTo>
                    <a:pt x="1470" y="648"/>
                    <a:pt x="1454" y="656"/>
                    <a:pt x="1423" y="656"/>
                  </a:cubicBezTo>
                  <a:cubicBezTo>
                    <a:pt x="1375" y="656"/>
                    <a:pt x="1359" y="712"/>
                    <a:pt x="1359" y="735"/>
                  </a:cubicBezTo>
                  <a:cubicBezTo>
                    <a:pt x="1359" y="751"/>
                    <a:pt x="1343" y="759"/>
                    <a:pt x="1320" y="767"/>
                  </a:cubicBezTo>
                  <a:cubicBezTo>
                    <a:pt x="1320" y="775"/>
                    <a:pt x="1312" y="775"/>
                    <a:pt x="1312" y="775"/>
                  </a:cubicBezTo>
                  <a:cubicBezTo>
                    <a:pt x="1288" y="783"/>
                    <a:pt x="1288" y="799"/>
                    <a:pt x="1280" y="815"/>
                  </a:cubicBezTo>
                  <a:cubicBezTo>
                    <a:pt x="1272" y="815"/>
                    <a:pt x="1272" y="822"/>
                    <a:pt x="1272" y="822"/>
                  </a:cubicBezTo>
                  <a:cubicBezTo>
                    <a:pt x="1272" y="830"/>
                    <a:pt x="1265" y="838"/>
                    <a:pt x="1257" y="838"/>
                  </a:cubicBezTo>
                  <a:cubicBezTo>
                    <a:pt x="1249" y="838"/>
                    <a:pt x="1249" y="830"/>
                    <a:pt x="1241" y="806"/>
                  </a:cubicBezTo>
                  <a:cubicBezTo>
                    <a:pt x="1241" y="791"/>
                    <a:pt x="1249" y="783"/>
                    <a:pt x="1265" y="767"/>
                  </a:cubicBezTo>
                  <a:cubicBezTo>
                    <a:pt x="1272" y="767"/>
                    <a:pt x="1280" y="759"/>
                    <a:pt x="1288" y="759"/>
                  </a:cubicBezTo>
                  <a:cubicBezTo>
                    <a:pt x="1288" y="751"/>
                    <a:pt x="1296" y="743"/>
                    <a:pt x="1296" y="743"/>
                  </a:cubicBezTo>
                  <a:cubicBezTo>
                    <a:pt x="1296" y="735"/>
                    <a:pt x="1280" y="728"/>
                    <a:pt x="1272" y="719"/>
                  </a:cubicBezTo>
                  <a:lnTo>
                    <a:pt x="1272" y="719"/>
                  </a:lnTo>
                  <a:cubicBezTo>
                    <a:pt x="1265" y="712"/>
                    <a:pt x="1265" y="712"/>
                    <a:pt x="1265" y="712"/>
                  </a:cubicBezTo>
                  <a:cubicBezTo>
                    <a:pt x="1257" y="712"/>
                    <a:pt x="1249" y="719"/>
                    <a:pt x="1241" y="728"/>
                  </a:cubicBezTo>
                  <a:cubicBezTo>
                    <a:pt x="1241" y="735"/>
                    <a:pt x="1233" y="735"/>
                    <a:pt x="1225" y="743"/>
                  </a:cubicBezTo>
                  <a:cubicBezTo>
                    <a:pt x="1217" y="751"/>
                    <a:pt x="1217" y="759"/>
                    <a:pt x="1209" y="767"/>
                  </a:cubicBezTo>
                  <a:cubicBezTo>
                    <a:pt x="1201" y="775"/>
                    <a:pt x="1185" y="791"/>
                    <a:pt x="1170" y="799"/>
                  </a:cubicBezTo>
                  <a:lnTo>
                    <a:pt x="1162" y="806"/>
                  </a:lnTo>
                  <a:cubicBezTo>
                    <a:pt x="1146" y="806"/>
                    <a:pt x="1146" y="791"/>
                    <a:pt x="1146" y="783"/>
                  </a:cubicBezTo>
                  <a:cubicBezTo>
                    <a:pt x="1146" y="775"/>
                    <a:pt x="1146" y="767"/>
                    <a:pt x="1138" y="767"/>
                  </a:cubicBezTo>
                  <a:cubicBezTo>
                    <a:pt x="1138" y="759"/>
                    <a:pt x="1138" y="759"/>
                    <a:pt x="1138" y="759"/>
                  </a:cubicBezTo>
                  <a:cubicBezTo>
                    <a:pt x="1138" y="759"/>
                    <a:pt x="1130" y="775"/>
                    <a:pt x="1130" y="791"/>
                  </a:cubicBezTo>
                  <a:cubicBezTo>
                    <a:pt x="1130" y="806"/>
                    <a:pt x="1106" y="854"/>
                    <a:pt x="1090" y="901"/>
                  </a:cubicBezTo>
                  <a:cubicBezTo>
                    <a:pt x="1075" y="933"/>
                    <a:pt x="1059" y="973"/>
                    <a:pt x="1059" y="980"/>
                  </a:cubicBezTo>
                  <a:cubicBezTo>
                    <a:pt x="1059" y="988"/>
                    <a:pt x="1043" y="1012"/>
                    <a:pt x="1027" y="1028"/>
                  </a:cubicBezTo>
                  <a:cubicBezTo>
                    <a:pt x="1019" y="1036"/>
                    <a:pt x="1012" y="1052"/>
                    <a:pt x="1004" y="1059"/>
                  </a:cubicBezTo>
                  <a:cubicBezTo>
                    <a:pt x="996" y="1075"/>
                    <a:pt x="988" y="1091"/>
                    <a:pt x="988" y="1107"/>
                  </a:cubicBezTo>
                  <a:cubicBezTo>
                    <a:pt x="988" y="1115"/>
                    <a:pt x="988" y="1115"/>
                    <a:pt x="988" y="1115"/>
                  </a:cubicBezTo>
                  <a:lnTo>
                    <a:pt x="664" y="680"/>
                  </a:lnTo>
                  <a:lnTo>
                    <a:pt x="664" y="680"/>
                  </a:lnTo>
                  <a:cubicBezTo>
                    <a:pt x="672" y="680"/>
                    <a:pt x="679" y="688"/>
                    <a:pt x="679" y="696"/>
                  </a:cubicBezTo>
                  <a:cubicBezTo>
                    <a:pt x="687" y="704"/>
                    <a:pt x="711" y="704"/>
                    <a:pt x="727" y="704"/>
                  </a:cubicBezTo>
                  <a:cubicBezTo>
                    <a:pt x="759" y="712"/>
                    <a:pt x="790" y="712"/>
                    <a:pt x="790" y="735"/>
                  </a:cubicBezTo>
                  <a:cubicBezTo>
                    <a:pt x="790" y="743"/>
                    <a:pt x="790" y="743"/>
                    <a:pt x="790" y="743"/>
                  </a:cubicBezTo>
                  <a:cubicBezTo>
                    <a:pt x="798" y="783"/>
                    <a:pt x="798" y="791"/>
                    <a:pt x="814" y="799"/>
                  </a:cubicBezTo>
                  <a:lnTo>
                    <a:pt x="814" y="799"/>
                  </a:lnTo>
                  <a:cubicBezTo>
                    <a:pt x="838" y="799"/>
                    <a:pt x="893" y="815"/>
                    <a:pt x="893" y="893"/>
                  </a:cubicBezTo>
                  <a:cubicBezTo>
                    <a:pt x="893" y="933"/>
                    <a:pt x="885" y="957"/>
                    <a:pt x="877" y="973"/>
                  </a:cubicBezTo>
                  <a:cubicBezTo>
                    <a:pt x="877" y="973"/>
                    <a:pt x="869" y="980"/>
                    <a:pt x="877" y="980"/>
                  </a:cubicBezTo>
                  <a:cubicBezTo>
                    <a:pt x="877" y="988"/>
                    <a:pt x="885" y="988"/>
                    <a:pt x="885" y="988"/>
                  </a:cubicBezTo>
                  <a:cubicBezTo>
                    <a:pt x="893" y="988"/>
                    <a:pt x="901" y="988"/>
                    <a:pt x="909" y="988"/>
                  </a:cubicBezTo>
                  <a:cubicBezTo>
                    <a:pt x="932" y="996"/>
                    <a:pt x="948" y="996"/>
                    <a:pt x="948" y="1020"/>
                  </a:cubicBezTo>
                  <a:lnTo>
                    <a:pt x="948" y="1028"/>
                  </a:lnTo>
                  <a:cubicBezTo>
                    <a:pt x="948" y="1059"/>
                    <a:pt x="948" y="1091"/>
                    <a:pt x="972" y="1099"/>
                  </a:cubicBezTo>
                  <a:cubicBezTo>
                    <a:pt x="980" y="1099"/>
                    <a:pt x="980" y="1107"/>
                    <a:pt x="980" y="1107"/>
                  </a:cubicBezTo>
                  <a:cubicBezTo>
                    <a:pt x="980" y="1091"/>
                    <a:pt x="988" y="1075"/>
                    <a:pt x="996" y="1059"/>
                  </a:cubicBezTo>
                  <a:cubicBezTo>
                    <a:pt x="1004" y="1044"/>
                    <a:pt x="1012" y="1036"/>
                    <a:pt x="1019" y="1028"/>
                  </a:cubicBezTo>
                  <a:cubicBezTo>
                    <a:pt x="1035" y="1004"/>
                    <a:pt x="1051" y="988"/>
                    <a:pt x="1051" y="980"/>
                  </a:cubicBezTo>
                  <a:cubicBezTo>
                    <a:pt x="1051" y="973"/>
                    <a:pt x="1059" y="941"/>
                    <a:pt x="1083" y="893"/>
                  </a:cubicBezTo>
                  <a:cubicBezTo>
                    <a:pt x="1099" y="854"/>
                    <a:pt x="1122" y="806"/>
                    <a:pt x="1122" y="791"/>
                  </a:cubicBezTo>
                  <a:cubicBezTo>
                    <a:pt x="1122" y="775"/>
                    <a:pt x="1122" y="751"/>
                    <a:pt x="1138" y="751"/>
                  </a:cubicBezTo>
                  <a:lnTo>
                    <a:pt x="1146" y="759"/>
                  </a:lnTo>
                  <a:cubicBezTo>
                    <a:pt x="1146" y="767"/>
                    <a:pt x="1154" y="775"/>
                    <a:pt x="1154" y="783"/>
                  </a:cubicBezTo>
                  <a:cubicBezTo>
                    <a:pt x="1154" y="791"/>
                    <a:pt x="1154" y="799"/>
                    <a:pt x="1162" y="799"/>
                  </a:cubicBezTo>
                  <a:cubicBezTo>
                    <a:pt x="1162" y="799"/>
                    <a:pt x="1162" y="799"/>
                    <a:pt x="1170" y="791"/>
                  </a:cubicBezTo>
                  <a:cubicBezTo>
                    <a:pt x="1185" y="783"/>
                    <a:pt x="1193" y="775"/>
                    <a:pt x="1201" y="759"/>
                  </a:cubicBezTo>
                  <a:cubicBezTo>
                    <a:pt x="1209" y="751"/>
                    <a:pt x="1217" y="743"/>
                    <a:pt x="1225" y="735"/>
                  </a:cubicBezTo>
                  <a:cubicBezTo>
                    <a:pt x="1233" y="735"/>
                    <a:pt x="1233" y="728"/>
                    <a:pt x="1241" y="719"/>
                  </a:cubicBezTo>
                  <a:cubicBezTo>
                    <a:pt x="1249" y="712"/>
                    <a:pt x="1257" y="704"/>
                    <a:pt x="1265" y="704"/>
                  </a:cubicBezTo>
                  <a:cubicBezTo>
                    <a:pt x="1265" y="704"/>
                    <a:pt x="1272" y="704"/>
                    <a:pt x="1272" y="712"/>
                  </a:cubicBezTo>
                  <a:lnTo>
                    <a:pt x="1280" y="712"/>
                  </a:lnTo>
                  <a:cubicBezTo>
                    <a:pt x="1288" y="728"/>
                    <a:pt x="1296" y="735"/>
                    <a:pt x="1296" y="743"/>
                  </a:cubicBezTo>
                  <a:cubicBezTo>
                    <a:pt x="1296" y="751"/>
                    <a:pt x="1296" y="751"/>
                    <a:pt x="1288" y="759"/>
                  </a:cubicBezTo>
                  <a:cubicBezTo>
                    <a:pt x="1280" y="767"/>
                    <a:pt x="1280" y="775"/>
                    <a:pt x="1272" y="775"/>
                  </a:cubicBezTo>
                  <a:cubicBezTo>
                    <a:pt x="1257" y="791"/>
                    <a:pt x="1249" y="799"/>
                    <a:pt x="1249" y="806"/>
                  </a:cubicBezTo>
                  <a:cubicBezTo>
                    <a:pt x="1257" y="822"/>
                    <a:pt x="1257" y="830"/>
                    <a:pt x="1257" y="830"/>
                  </a:cubicBezTo>
                  <a:cubicBezTo>
                    <a:pt x="1265" y="830"/>
                    <a:pt x="1265" y="822"/>
                    <a:pt x="1265" y="822"/>
                  </a:cubicBezTo>
                  <a:cubicBezTo>
                    <a:pt x="1265" y="815"/>
                    <a:pt x="1272" y="815"/>
                    <a:pt x="1272" y="806"/>
                  </a:cubicBezTo>
                  <a:cubicBezTo>
                    <a:pt x="1280" y="791"/>
                    <a:pt x="1288" y="783"/>
                    <a:pt x="1304" y="767"/>
                  </a:cubicBezTo>
                  <a:cubicBezTo>
                    <a:pt x="1312" y="767"/>
                    <a:pt x="1312" y="767"/>
                    <a:pt x="1320" y="759"/>
                  </a:cubicBezTo>
                  <a:cubicBezTo>
                    <a:pt x="1336" y="751"/>
                    <a:pt x="1359" y="743"/>
                    <a:pt x="1359" y="735"/>
                  </a:cubicBezTo>
                  <a:cubicBezTo>
                    <a:pt x="1359" y="712"/>
                    <a:pt x="1367" y="656"/>
                    <a:pt x="1423" y="648"/>
                  </a:cubicBezTo>
                  <a:cubicBezTo>
                    <a:pt x="1454" y="648"/>
                    <a:pt x="1470" y="640"/>
                    <a:pt x="1486" y="640"/>
                  </a:cubicBezTo>
                  <a:cubicBezTo>
                    <a:pt x="1502" y="640"/>
                    <a:pt x="1510" y="633"/>
                    <a:pt x="1533" y="633"/>
                  </a:cubicBezTo>
                  <a:cubicBezTo>
                    <a:pt x="1541" y="633"/>
                    <a:pt x="1541" y="633"/>
                    <a:pt x="1541" y="633"/>
                  </a:cubicBezTo>
                  <a:cubicBezTo>
                    <a:pt x="1573" y="633"/>
                    <a:pt x="1589" y="633"/>
                    <a:pt x="1589" y="601"/>
                  </a:cubicBezTo>
                  <a:cubicBezTo>
                    <a:pt x="1596" y="577"/>
                    <a:pt x="1605" y="562"/>
                    <a:pt x="1636" y="562"/>
                  </a:cubicBezTo>
                  <a:cubicBezTo>
                    <a:pt x="1644" y="562"/>
                    <a:pt x="1652" y="562"/>
                    <a:pt x="1652" y="562"/>
                  </a:cubicBezTo>
                  <a:cubicBezTo>
                    <a:pt x="1652" y="562"/>
                    <a:pt x="1652" y="562"/>
                    <a:pt x="1660" y="562"/>
                  </a:cubicBezTo>
                  <a:cubicBezTo>
                    <a:pt x="1668" y="562"/>
                    <a:pt x="1668" y="562"/>
                    <a:pt x="1676" y="562"/>
                  </a:cubicBezTo>
                  <a:cubicBezTo>
                    <a:pt x="1676" y="562"/>
                    <a:pt x="1683" y="562"/>
                    <a:pt x="1691" y="562"/>
                  </a:cubicBezTo>
                  <a:cubicBezTo>
                    <a:pt x="1707" y="562"/>
                    <a:pt x="1715" y="569"/>
                    <a:pt x="1731" y="569"/>
                  </a:cubicBezTo>
                  <a:cubicBezTo>
                    <a:pt x="1739" y="569"/>
                    <a:pt x="1739" y="577"/>
                    <a:pt x="1747" y="577"/>
                  </a:cubicBezTo>
                  <a:cubicBezTo>
                    <a:pt x="1755" y="577"/>
                    <a:pt x="1763" y="577"/>
                    <a:pt x="1763" y="577"/>
                  </a:cubicBezTo>
                  <a:cubicBezTo>
                    <a:pt x="1778" y="585"/>
                    <a:pt x="1786" y="585"/>
                    <a:pt x="1818" y="601"/>
                  </a:cubicBezTo>
                  <a:cubicBezTo>
                    <a:pt x="1826" y="617"/>
                    <a:pt x="1834" y="625"/>
                    <a:pt x="1842" y="625"/>
                  </a:cubicBezTo>
                  <a:cubicBezTo>
                    <a:pt x="1849" y="640"/>
                    <a:pt x="1849" y="640"/>
                    <a:pt x="1858" y="640"/>
                  </a:cubicBezTo>
                  <a:cubicBezTo>
                    <a:pt x="1858" y="640"/>
                    <a:pt x="1865" y="640"/>
                    <a:pt x="1873" y="640"/>
                  </a:cubicBezTo>
                  <a:cubicBezTo>
                    <a:pt x="1881" y="633"/>
                    <a:pt x="1881" y="625"/>
                    <a:pt x="1889" y="609"/>
                  </a:cubicBezTo>
                  <a:cubicBezTo>
                    <a:pt x="1889" y="601"/>
                    <a:pt x="1889" y="593"/>
                    <a:pt x="1889" y="585"/>
                  </a:cubicBezTo>
                  <a:cubicBezTo>
                    <a:pt x="1905" y="562"/>
                    <a:pt x="1921" y="553"/>
                    <a:pt x="1944" y="569"/>
                  </a:cubicBezTo>
                  <a:cubicBezTo>
                    <a:pt x="1952" y="569"/>
                    <a:pt x="1984" y="569"/>
                    <a:pt x="1992" y="569"/>
                  </a:cubicBezTo>
                  <a:cubicBezTo>
                    <a:pt x="2000" y="569"/>
                    <a:pt x="2016" y="569"/>
                    <a:pt x="2031" y="569"/>
                  </a:cubicBezTo>
                  <a:cubicBezTo>
                    <a:pt x="2039" y="569"/>
                    <a:pt x="2055" y="569"/>
                    <a:pt x="2063" y="569"/>
                  </a:cubicBezTo>
                  <a:cubicBezTo>
                    <a:pt x="2071" y="569"/>
                    <a:pt x="2071" y="569"/>
                    <a:pt x="2079" y="569"/>
                  </a:cubicBezTo>
                  <a:cubicBezTo>
                    <a:pt x="2079" y="569"/>
                    <a:pt x="2087" y="569"/>
                    <a:pt x="2095" y="569"/>
                  </a:cubicBezTo>
                  <a:cubicBezTo>
                    <a:pt x="2110" y="569"/>
                    <a:pt x="2126" y="569"/>
                    <a:pt x="2134" y="569"/>
                  </a:cubicBezTo>
                  <a:cubicBezTo>
                    <a:pt x="2142" y="569"/>
                    <a:pt x="2142" y="569"/>
                    <a:pt x="2142" y="569"/>
                  </a:cubicBezTo>
                  <a:cubicBezTo>
                    <a:pt x="2142" y="562"/>
                    <a:pt x="2150" y="562"/>
                    <a:pt x="2166" y="562"/>
                  </a:cubicBezTo>
                  <a:cubicBezTo>
                    <a:pt x="2182" y="562"/>
                    <a:pt x="2189" y="562"/>
                    <a:pt x="2205" y="569"/>
                  </a:cubicBezTo>
                  <a:cubicBezTo>
                    <a:pt x="2205" y="569"/>
                    <a:pt x="2213" y="569"/>
                    <a:pt x="2229" y="569"/>
                  </a:cubicBezTo>
                  <a:lnTo>
                    <a:pt x="2237" y="569"/>
                  </a:lnTo>
                  <a:cubicBezTo>
                    <a:pt x="2253" y="569"/>
                    <a:pt x="2253" y="562"/>
                    <a:pt x="2261" y="553"/>
                  </a:cubicBezTo>
                  <a:lnTo>
                    <a:pt x="2261" y="546"/>
                  </a:lnTo>
                  <a:cubicBezTo>
                    <a:pt x="2261" y="538"/>
                    <a:pt x="2261" y="514"/>
                    <a:pt x="2253" y="506"/>
                  </a:cubicBezTo>
                  <a:cubicBezTo>
                    <a:pt x="2253" y="498"/>
                    <a:pt x="2245" y="498"/>
                    <a:pt x="2245" y="498"/>
                  </a:cubicBezTo>
                  <a:cubicBezTo>
                    <a:pt x="2229" y="498"/>
                    <a:pt x="2229" y="498"/>
                    <a:pt x="2205" y="514"/>
                  </a:cubicBezTo>
                  <a:cubicBezTo>
                    <a:pt x="2205" y="522"/>
                    <a:pt x="2197" y="530"/>
                    <a:pt x="2197" y="530"/>
                  </a:cubicBezTo>
                  <a:cubicBezTo>
                    <a:pt x="2189" y="538"/>
                    <a:pt x="2182" y="546"/>
                    <a:pt x="2174" y="546"/>
                  </a:cubicBezTo>
                  <a:cubicBezTo>
                    <a:pt x="2166" y="546"/>
                    <a:pt x="2166" y="546"/>
                    <a:pt x="2158" y="538"/>
                  </a:cubicBezTo>
                  <a:cubicBezTo>
                    <a:pt x="2150" y="538"/>
                    <a:pt x="2150" y="530"/>
                    <a:pt x="2142" y="530"/>
                  </a:cubicBezTo>
                  <a:cubicBezTo>
                    <a:pt x="2142" y="522"/>
                    <a:pt x="2134" y="522"/>
                    <a:pt x="2134" y="522"/>
                  </a:cubicBezTo>
                  <a:cubicBezTo>
                    <a:pt x="2126" y="522"/>
                    <a:pt x="2102" y="506"/>
                    <a:pt x="2079" y="490"/>
                  </a:cubicBezTo>
                  <a:cubicBezTo>
                    <a:pt x="2079" y="482"/>
                    <a:pt x="2071" y="482"/>
                    <a:pt x="2063" y="475"/>
                  </a:cubicBezTo>
                  <a:cubicBezTo>
                    <a:pt x="2063" y="475"/>
                    <a:pt x="2063" y="475"/>
                    <a:pt x="2055" y="467"/>
                  </a:cubicBezTo>
                  <a:cubicBezTo>
                    <a:pt x="2039" y="459"/>
                    <a:pt x="2031" y="451"/>
                    <a:pt x="2031" y="427"/>
                  </a:cubicBezTo>
                  <a:cubicBezTo>
                    <a:pt x="2031" y="419"/>
                    <a:pt x="2031" y="411"/>
                    <a:pt x="2023" y="403"/>
                  </a:cubicBezTo>
                  <a:cubicBezTo>
                    <a:pt x="2023" y="380"/>
                    <a:pt x="2023" y="356"/>
                    <a:pt x="2008" y="356"/>
                  </a:cubicBezTo>
                  <a:cubicBezTo>
                    <a:pt x="2000" y="356"/>
                    <a:pt x="2000" y="356"/>
                    <a:pt x="1992" y="356"/>
                  </a:cubicBezTo>
                  <a:cubicBezTo>
                    <a:pt x="1968" y="356"/>
                    <a:pt x="1952" y="364"/>
                    <a:pt x="1936" y="372"/>
                  </a:cubicBezTo>
                  <a:cubicBezTo>
                    <a:pt x="1929" y="372"/>
                    <a:pt x="1921" y="372"/>
                    <a:pt x="1913" y="372"/>
                  </a:cubicBezTo>
                  <a:cubicBezTo>
                    <a:pt x="1889" y="372"/>
                    <a:pt x="1865" y="372"/>
                    <a:pt x="1858" y="364"/>
                  </a:cubicBezTo>
                  <a:cubicBezTo>
                    <a:pt x="1858" y="364"/>
                    <a:pt x="1849" y="364"/>
                    <a:pt x="1834" y="364"/>
                  </a:cubicBezTo>
                  <a:cubicBezTo>
                    <a:pt x="1826" y="364"/>
                    <a:pt x="1810" y="364"/>
                    <a:pt x="1802" y="364"/>
                  </a:cubicBezTo>
                  <a:cubicBezTo>
                    <a:pt x="1778" y="364"/>
                    <a:pt x="1770" y="356"/>
                    <a:pt x="1763" y="348"/>
                  </a:cubicBezTo>
                  <a:cubicBezTo>
                    <a:pt x="1747" y="340"/>
                    <a:pt x="1747" y="324"/>
                    <a:pt x="1747" y="285"/>
                  </a:cubicBezTo>
                  <a:cubicBezTo>
                    <a:pt x="1747" y="269"/>
                    <a:pt x="1747" y="261"/>
                    <a:pt x="1747" y="245"/>
                  </a:cubicBezTo>
                  <a:cubicBezTo>
                    <a:pt x="1747" y="237"/>
                    <a:pt x="1747" y="229"/>
                    <a:pt x="1747" y="229"/>
                  </a:cubicBezTo>
                  <a:cubicBezTo>
                    <a:pt x="1747" y="229"/>
                    <a:pt x="1739" y="229"/>
                    <a:pt x="1731" y="229"/>
                  </a:cubicBezTo>
                  <a:cubicBezTo>
                    <a:pt x="1707" y="229"/>
                    <a:pt x="1676" y="245"/>
                    <a:pt x="1652" y="261"/>
                  </a:cubicBezTo>
                  <a:cubicBezTo>
                    <a:pt x="1644" y="261"/>
                    <a:pt x="1644" y="261"/>
                    <a:pt x="1644" y="261"/>
                  </a:cubicBezTo>
                  <a:cubicBezTo>
                    <a:pt x="1644" y="269"/>
                    <a:pt x="1636" y="269"/>
                    <a:pt x="1636" y="269"/>
                  </a:cubicBezTo>
                  <a:cubicBezTo>
                    <a:pt x="1612" y="285"/>
                    <a:pt x="1581" y="301"/>
                    <a:pt x="1541" y="301"/>
                  </a:cubicBezTo>
                  <a:cubicBezTo>
                    <a:pt x="1525" y="301"/>
                    <a:pt x="1518" y="301"/>
                    <a:pt x="1510" y="301"/>
                  </a:cubicBezTo>
                  <a:cubicBezTo>
                    <a:pt x="1510" y="301"/>
                    <a:pt x="1502" y="293"/>
                    <a:pt x="1494" y="293"/>
                  </a:cubicBezTo>
                  <a:cubicBezTo>
                    <a:pt x="1423" y="293"/>
                    <a:pt x="1328" y="340"/>
                    <a:pt x="1304" y="380"/>
                  </a:cubicBezTo>
                  <a:cubicBezTo>
                    <a:pt x="1272" y="419"/>
                    <a:pt x="1257" y="443"/>
                    <a:pt x="1225" y="443"/>
                  </a:cubicBezTo>
                  <a:cubicBezTo>
                    <a:pt x="1217" y="443"/>
                    <a:pt x="1209" y="443"/>
                    <a:pt x="1201" y="443"/>
                  </a:cubicBezTo>
                  <a:cubicBezTo>
                    <a:pt x="1193" y="443"/>
                    <a:pt x="1185" y="443"/>
                    <a:pt x="1178" y="443"/>
                  </a:cubicBezTo>
                  <a:cubicBezTo>
                    <a:pt x="1154" y="443"/>
                    <a:pt x="1138" y="443"/>
                    <a:pt x="1138" y="427"/>
                  </a:cubicBezTo>
                  <a:cubicBezTo>
                    <a:pt x="1138" y="411"/>
                    <a:pt x="1130" y="403"/>
                    <a:pt x="1122" y="403"/>
                  </a:cubicBezTo>
                  <a:cubicBezTo>
                    <a:pt x="1114" y="403"/>
                    <a:pt x="1114" y="403"/>
                    <a:pt x="1106" y="411"/>
                  </a:cubicBezTo>
                  <a:cubicBezTo>
                    <a:pt x="1099" y="411"/>
                    <a:pt x="1090" y="419"/>
                    <a:pt x="1083" y="419"/>
                  </a:cubicBezTo>
                  <a:cubicBezTo>
                    <a:pt x="1067" y="435"/>
                    <a:pt x="1051" y="443"/>
                    <a:pt x="1035" y="443"/>
                  </a:cubicBezTo>
                  <a:cubicBezTo>
                    <a:pt x="1027" y="443"/>
                    <a:pt x="1027" y="443"/>
                    <a:pt x="1019" y="443"/>
                  </a:cubicBezTo>
                  <a:cubicBezTo>
                    <a:pt x="1019" y="443"/>
                    <a:pt x="1019" y="435"/>
                    <a:pt x="1012" y="435"/>
                  </a:cubicBezTo>
                  <a:cubicBezTo>
                    <a:pt x="988" y="427"/>
                    <a:pt x="956" y="411"/>
                    <a:pt x="940" y="372"/>
                  </a:cubicBezTo>
                  <a:cubicBezTo>
                    <a:pt x="925" y="348"/>
                    <a:pt x="893" y="324"/>
                    <a:pt x="869" y="309"/>
                  </a:cubicBezTo>
                  <a:cubicBezTo>
                    <a:pt x="853" y="301"/>
                    <a:pt x="846" y="293"/>
                    <a:pt x="838" y="285"/>
                  </a:cubicBezTo>
                  <a:cubicBezTo>
                    <a:pt x="822" y="269"/>
                    <a:pt x="782" y="261"/>
                    <a:pt x="759" y="261"/>
                  </a:cubicBezTo>
                  <a:cubicBezTo>
                    <a:pt x="751" y="261"/>
                    <a:pt x="743" y="261"/>
                    <a:pt x="735" y="269"/>
                  </a:cubicBezTo>
                  <a:cubicBezTo>
                    <a:pt x="727" y="269"/>
                    <a:pt x="719" y="269"/>
                    <a:pt x="711" y="277"/>
                  </a:cubicBezTo>
                  <a:cubicBezTo>
                    <a:pt x="687" y="277"/>
                    <a:pt x="664" y="285"/>
                    <a:pt x="656" y="301"/>
                  </a:cubicBezTo>
                  <a:cubicBezTo>
                    <a:pt x="656" y="309"/>
                    <a:pt x="648" y="316"/>
                    <a:pt x="648" y="324"/>
                  </a:cubicBezTo>
                  <a:cubicBezTo>
                    <a:pt x="640" y="340"/>
                    <a:pt x="640" y="348"/>
                    <a:pt x="632" y="348"/>
                  </a:cubicBezTo>
                  <a:cubicBezTo>
                    <a:pt x="632" y="348"/>
                    <a:pt x="624" y="340"/>
                    <a:pt x="624" y="332"/>
                  </a:cubicBezTo>
                  <a:cubicBezTo>
                    <a:pt x="624" y="324"/>
                    <a:pt x="624" y="316"/>
                    <a:pt x="616" y="309"/>
                  </a:cubicBezTo>
                  <a:cubicBezTo>
                    <a:pt x="616" y="293"/>
                    <a:pt x="608" y="269"/>
                    <a:pt x="624" y="245"/>
                  </a:cubicBezTo>
                  <a:cubicBezTo>
                    <a:pt x="640" y="229"/>
                    <a:pt x="648" y="214"/>
                    <a:pt x="656" y="198"/>
                  </a:cubicBezTo>
                  <a:cubicBezTo>
                    <a:pt x="672" y="174"/>
                    <a:pt x="679" y="150"/>
                    <a:pt x="703" y="135"/>
                  </a:cubicBezTo>
                  <a:cubicBezTo>
                    <a:pt x="727" y="111"/>
                    <a:pt x="735" y="87"/>
                    <a:pt x="751" y="79"/>
                  </a:cubicBezTo>
                  <a:cubicBezTo>
                    <a:pt x="751" y="71"/>
                    <a:pt x="759" y="63"/>
                    <a:pt x="759" y="56"/>
                  </a:cubicBezTo>
                  <a:lnTo>
                    <a:pt x="766" y="56"/>
                  </a:lnTo>
                  <a:cubicBezTo>
                    <a:pt x="766" y="48"/>
                    <a:pt x="774" y="48"/>
                    <a:pt x="798" y="40"/>
                  </a:cubicBezTo>
                  <a:cubicBezTo>
                    <a:pt x="814" y="40"/>
                    <a:pt x="830" y="40"/>
                    <a:pt x="830" y="32"/>
                  </a:cubicBezTo>
                  <a:cubicBezTo>
                    <a:pt x="830" y="24"/>
                    <a:pt x="830" y="24"/>
                    <a:pt x="822" y="16"/>
                  </a:cubicBezTo>
                  <a:cubicBezTo>
                    <a:pt x="814" y="8"/>
                    <a:pt x="790" y="8"/>
                    <a:pt x="766" y="8"/>
                  </a:cubicBezTo>
                  <a:cubicBezTo>
                    <a:pt x="727" y="8"/>
                    <a:pt x="695" y="16"/>
                    <a:pt x="679" y="24"/>
                  </a:cubicBezTo>
                  <a:cubicBezTo>
                    <a:pt x="672" y="32"/>
                    <a:pt x="672" y="32"/>
                    <a:pt x="672" y="32"/>
                  </a:cubicBezTo>
                  <a:cubicBezTo>
                    <a:pt x="640" y="56"/>
                    <a:pt x="593" y="79"/>
                    <a:pt x="577" y="111"/>
                  </a:cubicBezTo>
                  <a:cubicBezTo>
                    <a:pt x="569" y="127"/>
                    <a:pt x="569" y="142"/>
                    <a:pt x="561" y="150"/>
                  </a:cubicBezTo>
                  <a:cubicBezTo>
                    <a:pt x="561" y="158"/>
                    <a:pt x="561" y="166"/>
                    <a:pt x="561" y="174"/>
                  </a:cubicBezTo>
                  <a:cubicBezTo>
                    <a:pt x="553" y="174"/>
                    <a:pt x="553" y="182"/>
                    <a:pt x="545" y="182"/>
                  </a:cubicBezTo>
                  <a:cubicBezTo>
                    <a:pt x="545" y="182"/>
                    <a:pt x="537" y="174"/>
                    <a:pt x="537" y="158"/>
                  </a:cubicBezTo>
                  <a:cubicBezTo>
                    <a:pt x="529" y="158"/>
                    <a:pt x="529" y="150"/>
                    <a:pt x="529" y="150"/>
                  </a:cubicBezTo>
                  <a:lnTo>
                    <a:pt x="529" y="142"/>
                  </a:lnTo>
                  <a:cubicBezTo>
                    <a:pt x="529" y="142"/>
                    <a:pt x="529" y="150"/>
                    <a:pt x="521" y="150"/>
                  </a:cubicBezTo>
                  <a:cubicBezTo>
                    <a:pt x="521" y="158"/>
                    <a:pt x="513" y="166"/>
                    <a:pt x="506" y="174"/>
                  </a:cubicBezTo>
                  <a:cubicBezTo>
                    <a:pt x="490" y="190"/>
                    <a:pt x="482" y="206"/>
                    <a:pt x="474" y="214"/>
                  </a:cubicBezTo>
                  <a:cubicBezTo>
                    <a:pt x="466" y="222"/>
                    <a:pt x="466" y="229"/>
                    <a:pt x="466" y="229"/>
                  </a:cubicBezTo>
                  <a:cubicBezTo>
                    <a:pt x="466" y="237"/>
                    <a:pt x="466" y="245"/>
                    <a:pt x="442" y="261"/>
                  </a:cubicBezTo>
                  <a:cubicBezTo>
                    <a:pt x="435" y="261"/>
                    <a:pt x="426" y="261"/>
                    <a:pt x="426" y="269"/>
                  </a:cubicBezTo>
                  <a:cubicBezTo>
                    <a:pt x="387" y="285"/>
                    <a:pt x="355" y="301"/>
                    <a:pt x="332" y="324"/>
                  </a:cubicBezTo>
                  <a:cubicBezTo>
                    <a:pt x="324" y="324"/>
                    <a:pt x="324" y="332"/>
                    <a:pt x="316" y="332"/>
                  </a:cubicBezTo>
                  <a:cubicBezTo>
                    <a:pt x="300" y="348"/>
                    <a:pt x="300" y="348"/>
                    <a:pt x="284" y="348"/>
                  </a:cubicBezTo>
                  <a:lnTo>
                    <a:pt x="276" y="348"/>
                  </a:lnTo>
                  <a:cubicBezTo>
                    <a:pt x="268" y="348"/>
                    <a:pt x="268" y="348"/>
                    <a:pt x="260" y="348"/>
                  </a:cubicBezTo>
                  <a:cubicBezTo>
                    <a:pt x="237" y="348"/>
                    <a:pt x="221" y="348"/>
                    <a:pt x="205" y="356"/>
                  </a:cubicBezTo>
                  <a:cubicBezTo>
                    <a:pt x="182" y="372"/>
                    <a:pt x="110" y="411"/>
                    <a:pt x="87" y="451"/>
                  </a:cubicBezTo>
                  <a:cubicBezTo>
                    <a:pt x="63" y="482"/>
                    <a:pt x="47" y="490"/>
                    <a:pt x="15" y="490"/>
                  </a:cubicBezTo>
                  <a:cubicBezTo>
                    <a:pt x="23" y="498"/>
                    <a:pt x="31" y="506"/>
                    <a:pt x="31" y="506"/>
                  </a:cubicBezTo>
                  <a:cubicBezTo>
                    <a:pt x="55" y="522"/>
                    <a:pt x="79" y="553"/>
                    <a:pt x="87" y="569"/>
                  </a:cubicBezTo>
                  <a:cubicBezTo>
                    <a:pt x="95" y="577"/>
                    <a:pt x="95" y="585"/>
                    <a:pt x="102" y="585"/>
                  </a:cubicBezTo>
                  <a:lnTo>
                    <a:pt x="102" y="585"/>
                  </a:lnTo>
                  <a:cubicBezTo>
                    <a:pt x="110" y="601"/>
                    <a:pt x="126" y="625"/>
                    <a:pt x="197" y="625"/>
                  </a:cubicBezTo>
                  <a:cubicBezTo>
                    <a:pt x="268" y="625"/>
                    <a:pt x="466" y="640"/>
                    <a:pt x="506" y="680"/>
                  </a:cubicBezTo>
                  <a:cubicBezTo>
                    <a:pt x="506" y="680"/>
                    <a:pt x="513" y="688"/>
                    <a:pt x="513" y="696"/>
                  </a:cubicBezTo>
                  <a:cubicBezTo>
                    <a:pt x="529" y="704"/>
                    <a:pt x="537" y="712"/>
                    <a:pt x="553" y="712"/>
                  </a:cubicBezTo>
                  <a:cubicBezTo>
                    <a:pt x="561" y="712"/>
                    <a:pt x="569" y="712"/>
                    <a:pt x="585" y="704"/>
                  </a:cubicBezTo>
                  <a:cubicBezTo>
                    <a:pt x="600" y="704"/>
                    <a:pt x="616" y="696"/>
                    <a:pt x="632" y="696"/>
                  </a:cubicBezTo>
                  <a:cubicBezTo>
                    <a:pt x="640" y="688"/>
                    <a:pt x="648" y="680"/>
                    <a:pt x="664" y="680"/>
                  </a:cubicBezTo>
                  <a:lnTo>
                    <a:pt x="988" y="1115"/>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22" name="Freeform 668"/>
            <p:cNvSpPr>
              <a:spLocks noChangeArrowheads="1"/>
            </p:cNvSpPr>
            <p:nvPr/>
          </p:nvSpPr>
          <p:spPr bwMode="auto">
            <a:xfrm>
              <a:off x="18044440" y="5017977"/>
              <a:ext cx="1036730" cy="1097032"/>
            </a:xfrm>
            <a:custGeom>
              <a:avLst/>
              <a:gdLst>
                <a:gd name="T0" fmla="*/ 538 w 1970"/>
                <a:gd name="T1" fmla="*/ 48 h 2088"/>
                <a:gd name="T2" fmla="*/ 332 w 1970"/>
                <a:gd name="T3" fmla="*/ 143 h 2088"/>
                <a:gd name="T4" fmla="*/ 245 w 1970"/>
                <a:gd name="T5" fmla="*/ 111 h 2088"/>
                <a:gd name="T6" fmla="*/ 174 w 1970"/>
                <a:gd name="T7" fmla="*/ 182 h 2088"/>
                <a:gd name="T8" fmla="*/ 206 w 1970"/>
                <a:gd name="T9" fmla="*/ 395 h 2088"/>
                <a:gd name="T10" fmla="*/ 32 w 1970"/>
                <a:gd name="T11" fmla="*/ 585 h 2088"/>
                <a:gd name="T12" fmla="*/ 32 w 1970"/>
                <a:gd name="T13" fmla="*/ 688 h 2088"/>
                <a:gd name="T14" fmla="*/ 71 w 1970"/>
                <a:gd name="T15" fmla="*/ 815 h 2088"/>
                <a:gd name="T16" fmla="*/ 64 w 1970"/>
                <a:gd name="T17" fmla="*/ 917 h 2088"/>
                <a:gd name="T18" fmla="*/ 55 w 1970"/>
                <a:gd name="T19" fmla="*/ 965 h 2088"/>
                <a:gd name="T20" fmla="*/ 87 w 1970"/>
                <a:gd name="T21" fmla="*/ 1091 h 2088"/>
                <a:gd name="T22" fmla="*/ 237 w 1970"/>
                <a:gd name="T23" fmla="*/ 1194 h 2088"/>
                <a:gd name="T24" fmla="*/ 348 w 1970"/>
                <a:gd name="T25" fmla="*/ 1233 h 2088"/>
                <a:gd name="T26" fmla="*/ 601 w 1970"/>
                <a:gd name="T27" fmla="*/ 1518 h 2088"/>
                <a:gd name="T28" fmla="*/ 625 w 1970"/>
                <a:gd name="T29" fmla="*/ 1629 h 2088"/>
                <a:gd name="T30" fmla="*/ 664 w 1970"/>
                <a:gd name="T31" fmla="*/ 1708 h 2088"/>
                <a:gd name="T32" fmla="*/ 664 w 1970"/>
                <a:gd name="T33" fmla="*/ 1874 h 2088"/>
                <a:gd name="T34" fmla="*/ 704 w 1970"/>
                <a:gd name="T35" fmla="*/ 1945 h 2088"/>
                <a:gd name="T36" fmla="*/ 735 w 1970"/>
                <a:gd name="T37" fmla="*/ 2008 h 2088"/>
                <a:gd name="T38" fmla="*/ 838 w 1970"/>
                <a:gd name="T39" fmla="*/ 2048 h 2088"/>
                <a:gd name="T40" fmla="*/ 1803 w 1970"/>
                <a:gd name="T41" fmla="*/ 1803 h 2088"/>
                <a:gd name="T42" fmla="*/ 1795 w 1970"/>
                <a:gd name="T43" fmla="*/ 1486 h 2088"/>
                <a:gd name="T44" fmla="*/ 1850 w 1970"/>
                <a:gd name="T45" fmla="*/ 1170 h 2088"/>
                <a:gd name="T46" fmla="*/ 1889 w 1970"/>
                <a:gd name="T47" fmla="*/ 917 h 2088"/>
                <a:gd name="T48" fmla="*/ 1929 w 1970"/>
                <a:gd name="T49" fmla="*/ 806 h 2088"/>
                <a:gd name="T50" fmla="*/ 1961 w 1970"/>
                <a:gd name="T51" fmla="*/ 712 h 2088"/>
                <a:gd name="T52" fmla="*/ 1961 w 1970"/>
                <a:gd name="T53" fmla="*/ 672 h 2088"/>
                <a:gd name="T54" fmla="*/ 1882 w 1970"/>
                <a:gd name="T55" fmla="*/ 783 h 2088"/>
                <a:gd name="T56" fmla="*/ 1850 w 1970"/>
                <a:gd name="T57" fmla="*/ 886 h 2088"/>
                <a:gd name="T58" fmla="*/ 1818 w 1970"/>
                <a:gd name="T59" fmla="*/ 886 h 2088"/>
                <a:gd name="T60" fmla="*/ 1771 w 1970"/>
                <a:gd name="T61" fmla="*/ 965 h 2088"/>
                <a:gd name="T62" fmla="*/ 1692 w 1970"/>
                <a:gd name="T63" fmla="*/ 1052 h 2088"/>
                <a:gd name="T64" fmla="*/ 1668 w 1970"/>
                <a:gd name="T65" fmla="*/ 1052 h 2088"/>
                <a:gd name="T66" fmla="*/ 1716 w 1970"/>
                <a:gd name="T67" fmla="*/ 894 h 2088"/>
                <a:gd name="T68" fmla="*/ 1779 w 1970"/>
                <a:gd name="T69" fmla="*/ 806 h 2088"/>
                <a:gd name="T70" fmla="*/ 1739 w 1970"/>
                <a:gd name="T71" fmla="*/ 712 h 2088"/>
                <a:gd name="T72" fmla="*/ 1684 w 1970"/>
                <a:gd name="T73" fmla="*/ 672 h 2088"/>
                <a:gd name="T74" fmla="*/ 1684 w 1970"/>
                <a:gd name="T75" fmla="*/ 569 h 2088"/>
                <a:gd name="T76" fmla="*/ 1581 w 1970"/>
                <a:gd name="T77" fmla="*/ 411 h 2088"/>
                <a:gd name="T78" fmla="*/ 1431 w 1970"/>
                <a:gd name="T79" fmla="*/ 372 h 2088"/>
                <a:gd name="T80" fmla="*/ 1352 w 1970"/>
                <a:gd name="T81" fmla="*/ 395 h 2088"/>
                <a:gd name="T82" fmla="*/ 1297 w 1970"/>
                <a:gd name="T83" fmla="*/ 356 h 2088"/>
                <a:gd name="T84" fmla="*/ 886 w 1970"/>
                <a:gd name="T85" fmla="*/ 253 h 2088"/>
                <a:gd name="T86" fmla="*/ 814 w 1970"/>
                <a:gd name="T87" fmla="*/ 174 h 2088"/>
                <a:gd name="T88" fmla="*/ 799 w 1970"/>
                <a:gd name="T89" fmla="*/ 166 h 2088"/>
                <a:gd name="T90" fmla="*/ 719 w 1970"/>
                <a:gd name="T91" fmla="*/ 127 h 2088"/>
                <a:gd name="T92" fmla="*/ 641 w 1970"/>
                <a:gd name="T93" fmla="*/ 166 h 2088"/>
                <a:gd name="T94" fmla="*/ 648 w 1970"/>
                <a:gd name="T95" fmla="*/ 64 h 2088"/>
                <a:gd name="T96" fmla="*/ 664 w 1970"/>
                <a:gd name="T9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0" h="2088">
                  <a:moveTo>
                    <a:pt x="656" y="0"/>
                  </a:moveTo>
                  <a:lnTo>
                    <a:pt x="656" y="0"/>
                  </a:lnTo>
                  <a:cubicBezTo>
                    <a:pt x="625" y="0"/>
                    <a:pt x="585" y="16"/>
                    <a:pt x="585" y="24"/>
                  </a:cubicBezTo>
                  <a:cubicBezTo>
                    <a:pt x="577" y="32"/>
                    <a:pt x="561" y="40"/>
                    <a:pt x="538" y="48"/>
                  </a:cubicBezTo>
                  <a:cubicBezTo>
                    <a:pt x="522" y="56"/>
                    <a:pt x="498" y="64"/>
                    <a:pt x="490" y="71"/>
                  </a:cubicBezTo>
                  <a:cubicBezTo>
                    <a:pt x="482" y="71"/>
                    <a:pt x="475" y="79"/>
                    <a:pt x="466" y="87"/>
                  </a:cubicBezTo>
                  <a:cubicBezTo>
                    <a:pt x="451" y="95"/>
                    <a:pt x="419" y="119"/>
                    <a:pt x="388" y="119"/>
                  </a:cubicBezTo>
                  <a:cubicBezTo>
                    <a:pt x="364" y="127"/>
                    <a:pt x="340" y="135"/>
                    <a:pt x="332" y="143"/>
                  </a:cubicBezTo>
                  <a:cubicBezTo>
                    <a:pt x="316" y="151"/>
                    <a:pt x="308" y="151"/>
                    <a:pt x="293" y="151"/>
                  </a:cubicBezTo>
                  <a:lnTo>
                    <a:pt x="285" y="151"/>
                  </a:lnTo>
                  <a:cubicBezTo>
                    <a:pt x="277" y="143"/>
                    <a:pt x="269" y="143"/>
                    <a:pt x="269" y="135"/>
                  </a:cubicBezTo>
                  <a:cubicBezTo>
                    <a:pt x="253" y="135"/>
                    <a:pt x="253" y="127"/>
                    <a:pt x="245" y="111"/>
                  </a:cubicBezTo>
                  <a:lnTo>
                    <a:pt x="245" y="111"/>
                  </a:lnTo>
                  <a:cubicBezTo>
                    <a:pt x="229" y="119"/>
                    <a:pt x="190" y="166"/>
                    <a:pt x="174" y="174"/>
                  </a:cubicBezTo>
                  <a:lnTo>
                    <a:pt x="174" y="174"/>
                  </a:lnTo>
                  <a:cubicBezTo>
                    <a:pt x="174" y="174"/>
                    <a:pt x="174" y="174"/>
                    <a:pt x="174" y="182"/>
                  </a:cubicBezTo>
                  <a:cubicBezTo>
                    <a:pt x="174" y="198"/>
                    <a:pt x="174" y="222"/>
                    <a:pt x="182" y="238"/>
                  </a:cubicBezTo>
                  <a:cubicBezTo>
                    <a:pt x="182" y="253"/>
                    <a:pt x="182" y="261"/>
                    <a:pt x="190" y="277"/>
                  </a:cubicBezTo>
                  <a:cubicBezTo>
                    <a:pt x="190" y="285"/>
                    <a:pt x="190" y="293"/>
                    <a:pt x="190" y="309"/>
                  </a:cubicBezTo>
                  <a:cubicBezTo>
                    <a:pt x="198" y="332"/>
                    <a:pt x="206" y="364"/>
                    <a:pt x="206" y="395"/>
                  </a:cubicBezTo>
                  <a:cubicBezTo>
                    <a:pt x="206" y="419"/>
                    <a:pt x="198" y="443"/>
                    <a:pt x="182" y="459"/>
                  </a:cubicBezTo>
                  <a:cubicBezTo>
                    <a:pt x="166" y="491"/>
                    <a:pt x="142" y="498"/>
                    <a:pt x="119" y="506"/>
                  </a:cubicBezTo>
                  <a:cubicBezTo>
                    <a:pt x="95" y="514"/>
                    <a:pt x="79" y="522"/>
                    <a:pt x="64" y="538"/>
                  </a:cubicBezTo>
                  <a:cubicBezTo>
                    <a:pt x="40" y="554"/>
                    <a:pt x="32" y="569"/>
                    <a:pt x="32" y="585"/>
                  </a:cubicBezTo>
                  <a:cubicBezTo>
                    <a:pt x="32" y="601"/>
                    <a:pt x="24" y="617"/>
                    <a:pt x="8" y="641"/>
                  </a:cubicBezTo>
                  <a:cubicBezTo>
                    <a:pt x="8" y="649"/>
                    <a:pt x="0" y="656"/>
                    <a:pt x="0" y="664"/>
                  </a:cubicBezTo>
                  <a:cubicBezTo>
                    <a:pt x="0" y="672"/>
                    <a:pt x="0" y="672"/>
                    <a:pt x="0" y="672"/>
                  </a:cubicBezTo>
                  <a:cubicBezTo>
                    <a:pt x="8" y="680"/>
                    <a:pt x="16" y="688"/>
                    <a:pt x="32" y="688"/>
                  </a:cubicBezTo>
                  <a:cubicBezTo>
                    <a:pt x="40" y="696"/>
                    <a:pt x="48" y="696"/>
                    <a:pt x="55" y="704"/>
                  </a:cubicBezTo>
                  <a:cubicBezTo>
                    <a:pt x="79" y="712"/>
                    <a:pt x="87" y="735"/>
                    <a:pt x="87" y="759"/>
                  </a:cubicBezTo>
                  <a:cubicBezTo>
                    <a:pt x="87" y="759"/>
                    <a:pt x="87" y="759"/>
                    <a:pt x="87" y="767"/>
                  </a:cubicBezTo>
                  <a:cubicBezTo>
                    <a:pt x="87" y="783"/>
                    <a:pt x="79" y="799"/>
                    <a:pt x="71" y="815"/>
                  </a:cubicBezTo>
                  <a:cubicBezTo>
                    <a:pt x="55" y="822"/>
                    <a:pt x="55" y="830"/>
                    <a:pt x="55" y="838"/>
                  </a:cubicBezTo>
                  <a:cubicBezTo>
                    <a:pt x="55" y="838"/>
                    <a:pt x="55" y="846"/>
                    <a:pt x="55" y="854"/>
                  </a:cubicBezTo>
                  <a:cubicBezTo>
                    <a:pt x="64" y="862"/>
                    <a:pt x="64" y="878"/>
                    <a:pt x="64" y="886"/>
                  </a:cubicBezTo>
                  <a:cubicBezTo>
                    <a:pt x="64" y="902"/>
                    <a:pt x="64" y="909"/>
                    <a:pt x="64" y="917"/>
                  </a:cubicBezTo>
                  <a:cubicBezTo>
                    <a:pt x="64" y="925"/>
                    <a:pt x="64" y="933"/>
                    <a:pt x="64" y="941"/>
                  </a:cubicBezTo>
                  <a:lnTo>
                    <a:pt x="64" y="941"/>
                  </a:lnTo>
                  <a:lnTo>
                    <a:pt x="64" y="941"/>
                  </a:lnTo>
                  <a:cubicBezTo>
                    <a:pt x="64" y="949"/>
                    <a:pt x="55" y="957"/>
                    <a:pt x="55" y="965"/>
                  </a:cubicBezTo>
                  <a:cubicBezTo>
                    <a:pt x="55" y="973"/>
                    <a:pt x="48" y="981"/>
                    <a:pt x="48" y="988"/>
                  </a:cubicBezTo>
                  <a:cubicBezTo>
                    <a:pt x="40" y="1004"/>
                    <a:pt x="40" y="1012"/>
                    <a:pt x="40" y="1020"/>
                  </a:cubicBezTo>
                  <a:cubicBezTo>
                    <a:pt x="40" y="1044"/>
                    <a:pt x="48" y="1052"/>
                    <a:pt x="64" y="1060"/>
                  </a:cubicBezTo>
                  <a:cubicBezTo>
                    <a:pt x="71" y="1068"/>
                    <a:pt x="79" y="1083"/>
                    <a:pt x="87" y="1091"/>
                  </a:cubicBezTo>
                  <a:cubicBezTo>
                    <a:pt x="95" y="1115"/>
                    <a:pt x="119" y="1123"/>
                    <a:pt x="142" y="1131"/>
                  </a:cubicBezTo>
                  <a:cubicBezTo>
                    <a:pt x="150" y="1139"/>
                    <a:pt x="158" y="1139"/>
                    <a:pt x="166" y="1146"/>
                  </a:cubicBezTo>
                  <a:cubicBezTo>
                    <a:pt x="182" y="1155"/>
                    <a:pt x="190" y="1155"/>
                    <a:pt x="198" y="1155"/>
                  </a:cubicBezTo>
                  <a:cubicBezTo>
                    <a:pt x="214" y="1162"/>
                    <a:pt x="229" y="1162"/>
                    <a:pt x="237" y="1194"/>
                  </a:cubicBezTo>
                  <a:cubicBezTo>
                    <a:pt x="237" y="1202"/>
                    <a:pt x="245" y="1202"/>
                    <a:pt x="253" y="1202"/>
                  </a:cubicBezTo>
                  <a:lnTo>
                    <a:pt x="261" y="1202"/>
                  </a:lnTo>
                  <a:cubicBezTo>
                    <a:pt x="269" y="1202"/>
                    <a:pt x="277" y="1202"/>
                    <a:pt x="277" y="1202"/>
                  </a:cubicBezTo>
                  <a:cubicBezTo>
                    <a:pt x="293" y="1202"/>
                    <a:pt x="324" y="1210"/>
                    <a:pt x="348" y="1233"/>
                  </a:cubicBezTo>
                  <a:cubicBezTo>
                    <a:pt x="372" y="1257"/>
                    <a:pt x="395" y="1281"/>
                    <a:pt x="419" y="1305"/>
                  </a:cubicBezTo>
                  <a:cubicBezTo>
                    <a:pt x="459" y="1344"/>
                    <a:pt x="490" y="1384"/>
                    <a:pt x="506" y="1384"/>
                  </a:cubicBezTo>
                  <a:cubicBezTo>
                    <a:pt x="538" y="1392"/>
                    <a:pt x="601" y="1447"/>
                    <a:pt x="601" y="1510"/>
                  </a:cubicBezTo>
                  <a:cubicBezTo>
                    <a:pt x="601" y="1518"/>
                    <a:pt x="601" y="1518"/>
                    <a:pt x="601" y="1518"/>
                  </a:cubicBezTo>
                  <a:cubicBezTo>
                    <a:pt x="593" y="1526"/>
                    <a:pt x="593" y="1526"/>
                    <a:pt x="593" y="1534"/>
                  </a:cubicBezTo>
                  <a:cubicBezTo>
                    <a:pt x="593" y="1542"/>
                    <a:pt x="601" y="1558"/>
                    <a:pt x="601" y="1573"/>
                  </a:cubicBezTo>
                  <a:cubicBezTo>
                    <a:pt x="609" y="1589"/>
                    <a:pt x="617" y="1613"/>
                    <a:pt x="625" y="1629"/>
                  </a:cubicBezTo>
                  <a:lnTo>
                    <a:pt x="625" y="1629"/>
                  </a:lnTo>
                  <a:cubicBezTo>
                    <a:pt x="625" y="1637"/>
                    <a:pt x="625" y="1637"/>
                    <a:pt x="625" y="1637"/>
                  </a:cubicBezTo>
                  <a:cubicBezTo>
                    <a:pt x="632" y="1645"/>
                    <a:pt x="632" y="1652"/>
                    <a:pt x="632" y="1652"/>
                  </a:cubicBezTo>
                  <a:cubicBezTo>
                    <a:pt x="641" y="1668"/>
                    <a:pt x="648" y="1676"/>
                    <a:pt x="648" y="1684"/>
                  </a:cubicBezTo>
                  <a:cubicBezTo>
                    <a:pt x="648" y="1700"/>
                    <a:pt x="656" y="1700"/>
                    <a:pt x="664" y="1708"/>
                  </a:cubicBezTo>
                  <a:cubicBezTo>
                    <a:pt x="680" y="1716"/>
                    <a:pt x="688" y="1716"/>
                    <a:pt x="688" y="1739"/>
                  </a:cubicBezTo>
                  <a:cubicBezTo>
                    <a:pt x="688" y="1739"/>
                    <a:pt x="688" y="1747"/>
                    <a:pt x="680" y="1755"/>
                  </a:cubicBezTo>
                  <a:cubicBezTo>
                    <a:pt x="672" y="1795"/>
                    <a:pt x="672" y="1803"/>
                    <a:pt x="664" y="1819"/>
                  </a:cubicBezTo>
                  <a:cubicBezTo>
                    <a:pt x="664" y="1834"/>
                    <a:pt x="664" y="1850"/>
                    <a:pt x="664" y="1874"/>
                  </a:cubicBezTo>
                  <a:cubicBezTo>
                    <a:pt x="656" y="1882"/>
                    <a:pt x="656" y="1890"/>
                    <a:pt x="656" y="1890"/>
                  </a:cubicBezTo>
                  <a:cubicBezTo>
                    <a:pt x="656" y="1913"/>
                    <a:pt x="664" y="1913"/>
                    <a:pt x="680" y="1913"/>
                  </a:cubicBezTo>
                  <a:cubicBezTo>
                    <a:pt x="688" y="1921"/>
                    <a:pt x="696" y="1921"/>
                    <a:pt x="704" y="1937"/>
                  </a:cubicBezTo>
                  <a:cubicBezTo>
                    <a:pt x="704" y="1945"/>
                    <a:pt x="704" y="1945"/>
                    <a:pt x="704" y="1945"/>
                  </a:cubicBezTo>
                  <a:cubicBezTo>
                    <a:pt x="704" y="1961"/>
                    <a:pt x="696" y="1969"/>
                    <a:pt x="688" y="1977"/>
                  </a:cubicBezTo>
                  <a:cubicBezTo>
                    <a:pt x="680" y="1985"/>
                    <a:pt x="680" y="1992"/>
                    <a:pt x="680" y="2000"/>
                  </a:cubicBezTo>
                  <a:lnTo>
                    <a:pt x="680" y="2000"/>
                  </a:lnTo>
                  <a:cubicBezTo>
                    <a:pt x="680" y="2008"/>
                    <a:pt x="704" y="2008"/>
                    <a:pt x="735" y="2008"/>
                  </a:cubicBezTo>
                  <a:lnTo>
                    <a:pt x="735" y="2008"/>
                  </a:lnTo>
                  <a:lnTo>
                    <a:pt x="735" y="2008"/>
                  </a:lnTo>
                  <a:lnTo>
                    <a:pt x="735" y="2008"/>
                  </a:lnTo>
                  <a:cubicBezTo>
                    <a:pt x="791" y="2008"/>
                    <a:pt x="822" y="2032"/>
                    <a:pt x="838" y="2048"/>
                  </a:cubicBezTo>
                  <a:cubicBezTo>
                    <a:pt x="854" y="2063"/>
                    <a:pt x="854" y="2079"/>
                    <a:pt x="862" y="2087"/>
                  </a:cubicBezTo>
                  <a:cubicBezTo>
                    <a:pt x="981" y="2079"/>
                    <a:pt x="1289" y="2056"/>
                    <a:pt x="1534" y="2032"/>
                  </a:cubicBezTo>
                  <a:cubicBezTo>
                    <a:pt x="1660" y="2024"/>
                    <a:pt x="1779" y="2008"/>
                    <a:pt x="1834" y="2000"/>
                  </a:cubicBezTo>
                  <a:cubicBezTo>
                    <a:pt x="1834" y="1913"/>
                    <a:pt x="1826" y="1850"/>
                    <a:pt x="1803" y="1803"/>
                  </a:cubicBezTo>
                  <a:cubicBezTo>
                    <a:pt x="1795" y="1787"/>
                    <a:pt x="1795" y="1771"/>
                    <a:pt x="1787" y="1763"/>
                  </a:cubicBezTo>
                  <a:cubicBezTo>
                    <a:pt x="1763" y="1708"/>
                    <a:pt x="1755" y="1692"/>
                    <a:pt x="1771" y="1637"/>
                  </a:cubicBezTo>
                  <a:cubicBezTo>
                    <a:pt x="1779" y="1605"/>
                    <a:pt x="1779" y="1573"/>
                    <a:pt x="1779" y="1550"/>
                  </a:cubicBezTo>
                  <a:cubicBezTo>
                    <a:pt x="1779" y="1518"/>
                    <a:pt x="1771" y="1502"/>
                    <a:pt x="1795" y="1486"/>
                  </a:cubicBezTo>
                  <a:cubicBezTo>
                    <a:pt x="1818" y="1463"/>
                    <a:pt x="1811" y="1431"/>
                    <a:pt x="1795" y="1376"/>
                  </a:cubicBezTo>
                  <a:cubicBezTo>
                    <a:pt x="1779" y="1328"/>
                    <a:pt x="1803" y="1249"/>
                    <a:pt x="1818" y="1233"/>
                  </a:cubicBezTo>
                  <a:cubicBezTo>
                    <a:pt x="1826" y="1226"/>
                    <a:pt x="1826" y="1226"/>
                    <a:pt x="1834" y="1218"/>
                  </a:cubicBezTo>
                  <a:cubicBezTo>
                    <a:pt x="1850" y="1210"/>
                    <a:pt x="1858" y="1202"/>
                    <a:pt x="1850" y="1170"/>
                  </a:cubicBezTo>
                  <a:cubicBezTo>
                    <a:pt x="1850" y="1162"/>
                    <a:pt x="1842" y="1146"/>
                    <a:pt x="1842" y="1139"/>
                  </a:cubicBezTo>
                  <a:cubicBezTo>
                    <a:pt x="1834" y="1107"/>
                    <a:pt x="1826" y="1083"/>
                    <a:pt x="1842" y="1036"/>
                  </a:cubicBezTo>
                  <a:cubicBezTo>
                    <a:pt x="1850" y="1012"/>
                    <a:pt x="1866" y="996"/>
                    <a:pt x="1874" y="981"/>
                  </a:cubicBezTo>
                  <a:cubicBezTo>
                    <a:pt x="1889" y="957"/>
                    <a:pt x="1898" y="941"/>
                    <a:pt x="1889" y="917"/>
                  </a:cubicBezTo>
                  <a:lnTo>
                    <a:pt x="1882" y="909"/>
                  </a:lnTo>
                  <a:cubicBezTo>
                    <a:pt x="1874" y="894"/>
                    <a:pt x="1874" y="894"/>
                    <a:pt x="1889" y="886"/>
                  </a:cubicBezTo>
                  <a:cubicBezTo>
                    <a:pt x="1889" y="878"/>
                    <a:pt x="1889" y="878"/>
                    <a:pt x="1898" y="870"/>
                  </a:cubicBezTo>
                  <a:cubicBezTo>
                    <a:pt x="1929" y="838"/>
                    <a:pt x="1929" y="822"/>
                    <a:pt x="1929" y="806"/>
                  </a:cubicBezTo>
                  <a:lnTo>
                    <a:pt x="1929" y="806"/>
                  </a:lnTo>
                  <a:cubicBezTo>
                    <a:pt x="1937" y="799"/>
                    <a:pt x="1937" y="791"/>
                    <a:pt x="1945" y="783"/>
                  </a:cubicBezTo>
                  <a:cubicBezTo>
                    <a:pt x="1953" y="767"/>
                    <a:pt x="1961" y="759"/>
                    <a:pt x="1961" y="743"/>
                  </a:cubicBezTo>
                  <a:cubicBezTo>
                    <a:pt x="1953" y="728"/>
                    <a:pt x="1961" y="720"/>
                    <a:pt x="1961" y="712"/>
                  </a:cubicBezTo>
                  <a:cubicBezTo>
                    <a:pt x="1969" y="704"/>
                    <a:pt x="1969" y="696"/>
                    <a:pt x="1969" y="696"/>
                  </a:cubicBezTo>
                  <a:cubicBezTo>
                    <a:pt x="1969" y="688"/>
                    <a:pt x="1969" y="680"/>
                    <a:pt x="1969" y="672"/>
                  </a:cubicBezTo>
                  <a:lnTo>
                    <a:pt x="1961" y="672"/>
                  </a:lnTo>
                  <a:lnTo>
                    <a:pt x="1961" y="672"/>
                  </a:lnTo>
                  <a:lnTo>
                    <a:pt x="1953" y="680"/>
                  </a:lnTo>
                  <a:cubicBezTo>
                    <a:pt x="1937" y="688"/>
                    <a:pt x="1929" y="688"/>
                    <a:pt x="1921" y="704"/>
                  </a:cubicBezTo>
                  <a:cubicBezTo>
                    <a:pt x="1921" y="720"/>
                    <a:pt x="1913" y="728"/>
                    <a:pt x="1905" y="735"/>
                  </a:cubicBezTo>
                  <a:cubicBezTo>
                    <a:pt x="1905" y="751"/>
                    <a:pt x="1889" y="767"/>
                    <a:pt x="1882" y="783"/>
                  </a:cubicBezTo>
                  <a:cubicBezTo>
                    <a:pt x="1882" y="799"/>
                    <a:pt x="1874" y="815"/>
                    <a:pt x="1866" y="822"/>
                  </a:cubicBezTo>
                  <a:cubicBezTo>
                    <a:pt x="1858" y="838"/>
                    <a:pt x="1858" y="846"/>
                    <a:pt x="1858" y="854"/>
                  </a:cubicBezTo>
                  <a:cubicBezTo>
                    <a:pt x="1858" y="862"/>
                    <a:pt x="1858" y="862"/>
                    <a:pt x="1858" y="870"/>
                  </a:cubicBezTo>
                  <a:cubicBezTo>
                    <a:pt x="1858" y="878"/>
                    <a:pt x="1858" y="878"/>
                    <a:pt x="1850" y="886"/>
                  </a:cubicBezTo>
                  <a:cubicBezTo>
                    <a:pt x="1850" y="886"/>
                    <a:pt x="1850" y="886"/>
                    <a:pt x="1842" y="886"/>
                  </a:cubicBezTo>
                  <a:lnTo>
                    <a:pt x="1842" y="886"/>
                  </a:lnTo>
                  <a:lnTo>
                    <a:pt x="1834" y="886"/>
                  </a:lnTo>
                  <a:cubicBezTo>
                    <a:pt x="1826" y="886"/>
                    <a:pt x="1826" y="886"/>
                    <a:pt x="1818" y="886"/>
                  </a:cubicBezTo>
                  <a:cubicBezTo>
                    <a:pt x="1811" y="886"/>
                    <a:pt x="1803" y="886"/>
                    <a:pt x="1803" y="902"/>
                  </a:cubicBezTo>
                  <a:cubicBezTo>
                    <a:pt x="1787" y="925"/>
                    <a:pt x="1779" y="933"/>
                    <a:pt x="1779" y="957"/>
                  </a:cubicBezTo>
                  <a:cubicBezTo>
                    <a:pt x="1771" y="957"/>
                    <a:pt x="1771" y="957"/>
                    <a:pt x="1771" y="957"/>
                  </a:cubicBezTo>
                  <a:lnTo>
                    <a:pt x="1771" y="965"/>
                  </a:lnTo>
                  <a:cubicBezTo>
                    <a:pt x="1771" y="981"/>
                    <a:pt x="1763" y="988"/>
                    <a:pt x="1747" y="996"/>
                  </a:cubicBezTo>
                  <a:cubicBezTo>
                    <a:pt x="1731" y="996"/>
                    <a:pt x="1716" y="1004"/>
                    <a:pt x="1708" y="1020"/>
                  </a:cubicBezTo>
                  <a:cubicBezTo>
                    <a:pt x="1708" y="1028"/>
                    <a:pt x="1708" y="1028"/>
                    <a:pt x="1708" y="1036"/>
                  </a:cubicBezTo>
                  <a:cubicBezTo>
                    <a:pt x="1708" y="1044"/>
                    <a:pt x="1700" y="1052"/>
                    <a:pt x="1692" y="1052"/>
                  </a:cubicBezTo>
                  <a:cubicBezTo>
                    <a:pt x="1692" y="1052"/>
                    <a:pt x="1692" y="1052"/>
                    <a:pt x="1684" y="1044"/>
                  </a:cubicBezTo>
                  <a:lnTo>
                    <a:pt x="1684" y="1044"/>
                  </a:lnTo>
                  <a:cubicBezTo>
                    <a:pt x="1676" y="1044"/>
                    <a:pt x="1676" y="1044"/>
                    <a:pt x="1676" y="1052"/>
                  </a:cubicBezTo>
                  <a:cubicBezTo>
                    <a:pt x="1668" y="1052"/>
                    <a:pt x="1668" y="1052"/>
                    <a:pt x="1668" y="1052"/>
                  </a:cubicBezTo>
                  <a:cubicBezTo>
                    <a:pt x="1660" y="1052"/>
                    <a:pt x="1660" y="1052"/>
                    <a:pt x="1660" y="1052"/>
                  </a:cubicBezTo>
                  <a:cubicBezTo>
                    <a:pt x="1660" y="1044"/>
                    <a:pt x="1660" y="1044"/>
                    <a:pt x="1668" y="1004"/>
                  </a:cubicBezTo>
                  <a:cubicBezTo>
                    <a:pt x="1676" y="949"/>
                    <a:pt x="1692" y="933"/>
                    <a:pt x="1700" y="917"/>
                  </a:cubicBezTo>
                  <a:cubicBezTo>
                    <a:pt x="1708" y="909"/>
                    <a:pt x="1716" y="902"/>
                    <a:pt x="1716" y="894"/>
                  </a:cubicBezTo>
                  <a:cubicBezTo>
                    <a:pt x="1716" y="878"/>
                    <a:pt x="1731" y="878"/>
                    <a:pt x="1739" y="878"/>
                  </a:cubicBezTo>
                  <a:lnTo>
                    <a:pt x="1739" y="878"/>
                  </a:lnTo>
                  <a:cubicBezTo>
                    <a:pt x="1755" y="878"/>
                    <a:pt x="1763" y="878"/>
                    <a:pt x="1771" y="854"/>
                  </a:cubicBezTo>
                  <a:cubicBezTo>
                    <a:pt x="1771" y="830"/>
                    <a:pt x="1771" y="822"/>
                    <a:pt x="1779" y="806"/>
                  </a:cubicBezTo>
                  <a:cubicBezTo>
                    <a:pt x="1779" y="799"/>
                    <a:pt x="1779" y="791"/>
                    <a:pt x="1779" y="791"/>
                  </a:cubicBezTo>
                  <a:cubicBezTo>
                    <a:pt x="1779" y="783"/>
                    <a:pt x="1771" y="783"/>
                    <a:pt x="1771" y="783"/>
                  </a:cubicBezTo>
                  <a:lnTo>
                    <a:pt x="1771" y="783"/>
                  </a:lnTo>
                  <a:cubicBezTo>
                    <a:pt x="1739" y="767"/>
                    <a:pt x="1739" y="743"/>
                    <a:pt x="1739" y="712"/>
                  </a:cubicBezTo>
                  <a:cubicBezTo>
                    <a:pt x="1739" y="712"/>
                    <a:pt x="1739" y="712"/>
                    <a:pt x="1739" y="704"/>
                  </a:cubicBezTo>
                  <a:lnTo>
                    <a:pt x="1739" y="696"/>
                  </a:lnTo>
                  <a:cubicBezTo>
                    <a:pt x="1739" y="680"/>
                    <a:pt x="1731" y="680"/>
                    <a:pt x="1708" y="672"/>
                  </a:cubicBezTo>
                  <a:cubicBezTo>
                    <a:pt x="1700" y="672"/>
                    <a:pt x="1692" y="672"/>
                    <a:pt x="1684" y="672"/>
                  </a:cubicBezTo>
                  <a:cubicBezTo>
                    <a:pt x="1676" y="664"/>
                    <a:pt x="1668" y="664"/>
                    <a:pt x="1668" y="664"/>
                  </a:cubicBezTo>
                  <a:cubicBezTo>
                    <a:pt x="1660" y="656"/>
                    <a:pt x="1668" y="649"/>
                    <a:pt x="1668" y="641"/>
                  </a:cubicBezTo>
                  <a:lnTo>
                    <a:pt x="1668" y="641"/>
                  </a:lnTo>
                  <a:cubicBezTo>
                    <a:pt x="1676" y="633"/>
                    <a:pt x="1684" y="609"/>
                    <a:pt x="1684" y="569"/>
                  </a:cubicBezTo>
                  <a:cubicBezTo>
                    <a:pt x="1684" y="491"/>
                    <a:pt x="1637" y="482"/>
                    <a:pt x="1613" y="482"/>
                  </a:cubicBezTo>
                  <a:lnTo>
                    <a:pt x="1613" y="482"/>
                  </a:lnTo>
                  <a:cubicBezTo>
                    <a:pt x="1589" y="475"/>
                    <a:pt x="1589" y="459"/>
                    <a:pt x="1581" y="419"/>
                  </a:cubicBezTo>
                  <a:cubicBezTo>
                    <a:pt x="1581" y="411"/>
                    <a:pt x="1581" y="411"/>
                    <a:pt x="1581" y="411"/>
                  </a:cubicBezTo>
                  <a:cubicBezTo>
                    <a:pt x="1581" y="395"/>
                    <a:pt x="1558" y="388"/>
                    <a:pt x="1526" y="388"/>
                  </a:cubicBezTo>
                  <a:cubicBezTo>
                    <a:pt x="1510" y="388"/>
                    <a:pt x="1486" y="388"/>
                    <a:pt x="1478" y="380"/>
                  </a:cubicBezTo>
                  <a:cubicBezTo>
                    <a:pt x="1471" y="372"/>
                    <a:pt x="1463" y="364"/>
                    <a:pt x="1463" y="364"/>
                  </a:cubicBezTo>
                  <a:cubicBezTo>
                    <a:pt x="1455" y="364"/>
                    <a:pt x="1447" y="372"/>
                    <a:pt x="1431" y="372"/>
                  </a:cubicBezTo>
                  <a:cubicBezTo>
                    <a:pt x="1423" y="380"/>
                    <a:pt x="1407" y="388"/>
                    <a:pt x="1384" y="388"/>
                  </a:cubicBezTo>
                  <a:lnTo>
                    <a:pt x="1384" y="388"/>
                  </a:lnTo>
                  <a:cubicBezTo>
                    <a:pt x="1368" y="395"/>
                    <a:pt x="1360" y="395"/>
                    <a:pt x="1352" y="395"/>
                  </a:cubicBezTo>
                  <a:lnTo>
                    <a:pt x="1352" y="395"/>
                  </a:lnTo>
                  <a:cubicBezTo>
                    <a:pt x="1328" y="395"/>
                    <a:pt x="1320" y="388"/>
                    <a:pt x="1312" y="372"/>
                  </a:cubicBezTo>
                  <a:lnTo>
                    <a:pt x="1312" y="372"/>
                  </a:lnTo>
                  <a:cubicBezTo>
                    <a:pt x="1305" y="372"/>
                    <a:pt x="1305" y="364"/>
                    <a:pt x="1297" y="356"/>
                  </a:cubicBezTo>
                  <a:lnTo>
                    <a:pt x="1297" y="356"/>
                  </a:lnTo>
                  <a:cubicBezTo>
                    <a:pt x="1265" y="324"/>
                    <a:pt x="1067" y="309"/>
                    <a:pt x="996" y="309"/>
                  </a:cubicBezTo>
                  <a:cubicBezTo>
                    <a:pt x="925" y="309"/>
                    <a:pt x="909" y="285"/>
                    <a:pt x="894" y="269"/>
                  </a:cubicBezTo>
                  <a:lnTo>
                    <a:pt x="894" y="269"/>
                  </a:lnTo>
                  <a:cubicBezTo>
                    <a:pt x="894" y="261"/>
                    <a:pt x="886" y="253"/>
                    <a:pt x="886" y="253"/>
                  </a:cubicBezTo>
                  <a:cubicBezTo>
                    <a:pt x="870" y="229"/>
                    <a:pt x="854" y="206"/>
                    <a:pt x="830" y="190"/>
                  </a:cubicBezTo>
                  <a:lnTo>
                    <a:pt x="830" y="190"/>
                  </a:lnTo>
                  <a:cubicBezTo>
                    <a:pt x="822" y="190"/>
                    <a:pt x="814" y="182"/>
                    <a:pt x="814" y="174"/>
                  </a:cubicBezTo>
                  <a:lnTo>
                    <a:pt x="814" y="174"/>
                  </a:lnTo>
                  <a:lnTo>
                    <a:pt x="814" y="174"/>
                  </a:lnTo>
                  <a:cubicBezTo>
                    <a:pt x="806" y="174"/>
                    <a:pt x="806" y="174"/>
                    <a:pt x="806" y="166"/>
                  </a:cubicBezTo>
                  <a:lnTo>
                    <a:pt x="806" y="166"/>
                  </a:lnTo>
                  <a:cubicBezTo>
                    <a:pt x="806" y="166"/>
                    <a:pt x="806" y="166"/>
                    <a:pt x="799" y="166"/>
                  </a:cubicBezTo>
                  <a:cubicBezTo>
                    <a:pt x="783" y="166"/>
                    <a:pt x="783" y="166"/>
                    <a:pt x="783" y="166"/>
                  </a:cubicBezTo>
                  <a:cubicBezTo>
                    <a:pt x="759" y="166"/>
                    <a:pt x="743" y="166"/>
                    <a:pt x="728" y="151"/>
                  </a:cubicBezTo>
                  <a:cubicBezTo>
                    <a:pt x="719" y="143"/>
                    <a:pt x="719" y="135"/>
                    <a:pt x="719" y="135"/>
                  </a:cubicBezTo>
                  <a:cubicBezTo>
                    <a:pt x="719" y="127"/>
                    <a:pt x="719" y="127"/>
                    <a:pt x="719" y="127"/>
                  </a:cubicBezTo>
                  <a:lnTo>
                    <a:pt x="719" y="127"/>
                  </a:lnTo>
                  <a:cubicBezTo>
                    <a:pt x="712" y="127"/>
                    <a:pt x="704" y="135"/>
                    <a:pt x="696" y="135"/>
                  </a:cubicBezTo>
                  <a:cubicBezTo>
                    <a:pt x="672" y="143"/>
                    <a:pt x="656" y="151"/>
                    <a:pt x="648" y="158"/>
                  </a:cubicBezTo>
                  <a:lnTo>
                    <a:pt x="641" y="166"/>
                  </a:lnTo>
                  <a:cubicBezTo>
                    <a:pt x="632" y="166"/>
                    <a:pt x="632" y="158"/>
                    <a:pt x="632" y="158"/>
                  </a:cubicBezTo>
                  <a:cubicBezTo>
                    <a:pt x="625" y="143"/>
                    <a:pt x="632" y="127"/>
                    <a:pt x="641" y="111"/>
                  </a:cubicBezTo>
                  <a:cubicBezTo>
                    <a:pt x="641" y="103"/>
                    <a:pt x="648" y="95"/>
                    <a:pt x="648" y="87"/>
                  </a:cubicBezTo>
                  <a:cubicBezTo>
                    <a:pt x="648" y="79"/>
                    <a:pt x="648" y="71"/>
                    <a:pt x="648" y="64"/>
                  </a:cubicBezTo>
                  <a:cubicBezTo>
                    <a:pt x="648" y="56"/>
                    <a:pt x="648" y="40"/>
                    <a:pt x="656" y="32"/>
                  </a:cubicBezTo>
                  <a:lnTo>
                    <a:pt x="656" y="32"/>
                  </a:lnTo>
                  <a:cubicBezTo>
                    <a:pt x="664" y="24"/>
                    <a:pt x="680" y="8"/>
                    <a:pt x="672" y="0"/>
                  </a:cubicBezTo>
                  <a:cubicBezTo>
                    <a:pt x="672" y="0"/>
                    <a:pt x="672" y="0"/>
                    <a:pt x="664" y="0"/>
                  </a:cubicBezTo>
                  <a:cubicBezTo>
                    <a:pt x="656" y="0"/>
                    <a:pt x="656" y="0"/>
                    <a:pt x="656"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25" name="Freeform 671"/>
            <p:cNvSpPr>
              <a:spLocks noChangeArrowheads="1"/>
            </p:cNvSpPr>
            <p:nvPr/>
          </p:nvSpPr>
          <p:spPr bwMode="auto">
            <a:xfrm>
              <a:off x="18466554" y="5106110"/>
              <a:ext cx="491693" cy="278317"/>
            </a:xfrm>
            <a:custGeom>
              <a:avLst/>
              <a:gdLst>
                <a:gd name="T0" fmla="*/ 862 w 934"/>
                <a:gd name="T1" fmla="*/ 475 h 531"/>
                <a:gd name="T2" fmla="*/ 862 w 934"/>
                <a:gd name="T3" fmla="*/ 475 h 531"/>
                <a:gd name="T4" fmla="*/ 862 w 934"/>
                <a:gd name="T5" fmla="*/ 498 h 531"/>
                <a:gd name="T6" fmla="*/ 878 w 934"/>
                <a:gd name="T7" fmla="*/ 506 h 531"/>
                <a:gd name="T8" fmla="*/ 902 w 934"/>
                <a:gd name="T9" fmla="*/ 506 h 531"/>
                <a:gd name="T10" fmla="*/ 933 w 934"/>
                <a:gd name="T11" fmla="*/ 530 h 531"/>
                <a:gd name="T12" fmla="*/ 933 w 934"/>
                <a:gd name="T13" fmla="*/ 530 h 531"/>
                <a:gd name="T14" fmla="*/ 902 w 934"/>
                <a:gd name="T15" fmla="*/ 506 h 531"/>
                <a:gd name="T16" fmla="*/ 878 w 934"/>
                <a:gd name="T17" fmla="*/ 506 h 531"/>
                <a:gd name="T18" fmla="*/ 862 w 934"/>
                <a:gd name="T19" fmla="*/ 498 h 531"/>
                <a:gd name="T20" fmla="*/ 862 w 934"/>
                <a:gd name="T21" fmla="*/ 475 h 531"/>
                <a:gd name="T22" fmla="*/ 657 w 934"/>
                <a:gd name="T23" fmla="*/ 198 h 531"/>
                <a:gd name="T24" fmla="*/ 657 w 934"/>
                <a:gd name="T25" fmla="*/ 198 h 531"/>
                <a:gd name="T26" fmla="*/ 625 w 934"/>
                <a:gd name="T27" fmla="*/ 206 h 531"/>
                <a:gd name="T28" fmla="*/ 578 w 934"/>
                <a:gd name="T29" fmla="*/ 222 h 531"/>
                <a:gd name="T30" fmla="*/ 578 w 934"/>
                <a:gd name="T31" fmla="*/ 222 h 531"/>
                <a:gd name="T32" fmla="*/ 578 w 934"/>
                <a:gd name="T33" fmla="*/ 222 h 531"/>
                <a:gd name="T34" fmla="*/ 625 w 934"/>
                <a:gd name="T35" fmla="*/ 206 h 531"/>
                <a:gd name="T36" fmla="*/ 657 w 934"/>
                <a:gd name="T37" fmla="*/ 198 h 531"/>
                <a:gd name="T38" fmla="*/ 672 w 934"/>
                <a:gd name="T39" fmla="*/ 214 h 531"/>
                <a:gd name="T40" fmla="*/ 720 w 934"/>
                <a:gd name="T41" fmla="*/ 222 h 531"/>
                <a:gd name="T42" fmla="*/ 775 w 934"/>
                <a:gd name="T43" fmla="*/ 245 h 531"/>
                <a:gd name="T44" fmla="*/ 775 w 934"/>
                <a:gd name="T45" fmla="*/ 253 h 531"/>
                <a:gd name="T46" fmla="*/ 807 w 934"/>
                <a:gd name="T47" fmla="*/ 316 h 531"/>
                <a:gd name="T48" fmla="*/ 807 w 934"/>
                <a:gd name="T49" fmla="*/ 316 h 531"/>
                <a:gd name="T50" fmla="*/ 878 w 934"/>
                <a:gd name="T51" fmla="*/ 403 h 531"/>
                <a:gd name="T52" fmla="*/ 878 w 934"/>
                <a:gd name="T53" fmla="*/ 403 h 531"/>
                <a:gd name="T54" fmla="*/ 807 w 934"/>
                <a:gd name="T55" fmla="*/ 316 h 531"/>
                <a:gd name="T56" fmla="*/ 807 w 934"/>
                <a:gd name="T57" fmla="*/ 316 h 531"/>
                <a:gd name="T58" fmla="*/ 775 w 934"/>
                <a:gd name="T59" fmla="*/ 253 h 531"/>
                <a:gd name="T60" fmla="*/ 775 w 934"/>
                <a:gd name="T61" fmla="*/ 245 h 531"/>
                <a:gd name="T62" fmla="*/ 720 w 934"/>
                <a:gd name="T63" fmla="*/ 222 h 531"/>
                <a:gd name="T64" fmla="*/ 672 w 934"/>
                <a:gd name="T65" fmla="*/ 214 h 531"/>
                <a:gd name="T66" fmla="*/ 657 w 934"/>
                <a:gd name="T67" fmla="*/ 198 h 531"/>
                <a:gd name="T68" fmla="*/ 8 w 934"/>
                <a:gd name="T69" fmla="*/ 8 h 531"/>
                <a:gd name="T70" fmla="*/ 8 w 934"/>
                <a:gd name="T71" fmla="*/ 8 h 531"/>
                <a:gd name="T72" fmla="*/ 8 w 934"/>
                <a:gd name="T73" fmla="*/ 8 h 531"/>
                <a:gd name="T74" fmla="*/ 8 w 934"/>
                <a:gd name="T75" fmla="*/ 8 h 531"/>
                <a:gd name="T76" fmla="*/ 0 w 934"/>
                <a:gd name="T77" fmla="*/ 0 h 531"/>
                <a:gd name="T78" fmla="*/ 0 w 934"/>
                <a:gd name="T79" fmla="*/ 0 h 531"/>
                <a:gd name="T80" fmla="*/ 0 w 934"/>
                <a:gd name="T81" fmla="*/ 0 h 531"/>
                <a:gd name="T82" fmla="*/ 8 w 934"/>
                <a:gd name="T83" fmla="*/ 8 h 531"/>
                <a:gd name="T84" fmla="*/ 0 w 934"/>
                <a:gd name="T85" fmla="*/ 0 h 531"/>
                <a:gd name="T86" fmla="*/ 862 w 934"/>
                <a:gd name="T87" fmla="*/ 47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4" h="531">
                  <a:moveTo>
                    <a:pt x="862" y="475"/>
                  </a:moveTo>
                  <a:lnTo>
                    <a:pt x="862" y="475"/>
                  </a:lnTo>
                  <a:cubicBezTo>
                    <a:pt x="862" y="483"/>
                    <a:pt x="854" y="490"/>
                    <a:pt x="862" y="498"/>
                  </a:cubicBezTo>
                  <a:cubicBezTo>
                    <a:pt x="862" y="498"/>
                    <a:pt x="870" y="498"/>
                    <a:pt x="878" y="506"/>
                  </a:cubicBezTo>
                  <a:cubicBezTo>
                    <a:pt x="886" y="506"/>
                    <a:pt x="894" y="506"/>
                    <a:pt x="902" y="506"/>
                  </a:cubicBezTo>
                  <a:cubicBezTo>
                    <a:pt x="925" y="514"/>
                    <a:pt x="933" y="514"/>
                    <a:pt x="933" y="530"/>
                  </a:cubicBezTo>
                  <a:lnTo>
                    <a:pt x="933" y="530"/>
                  </a:lnTo>
                  <a:cubicBezTo>
                    <a:pt x="933" y="514"/>
                    <a:pt x="925" y="514"/>
                    <a:pt x="902" y="506"/>
                  </a:cubicBezTo>
                  <a:cubicBezTo>
                    <a:pt x="894" y="506"/>
                    <a:pt x="886" y="506"/>
                    <a:pt x="878" y="506"/>
                  </a:cubicBezTo>
                  <a:cubicBezTo>
                    <a:pt x="870" y="498"/>
                    <a:pt x="862" y="498"/>
                    <a:pt x="862" y="498"/>
                  </a:cubicBezTo>
                  <a:cubicBezTo>
                    <a:pt x="854" y="490"/>
                    <a:pt x="862" y="483"/>
                    <a:pt x="862" y="475"/>
                  </a:cubicBezTo>
                  <a:lnTo>
                    <a:pt x="657" y="198"/>
                  </a:lnTo>
                  <a:lnTo>
                    <a:pt x="657" y="198"/>
                  </a:lnTo>
                  <a:cubicBezTo>
                    <a:pt x="649" y="198"/>
                    <a:pt x="641" y="206"/>
                    <a:pt x="625" y="206"/>
                  </a:cubicBezTo>
                  <a:cubicBezTo>
                    <a:pt x="617" y="214"/>
                    <a:pt x="601" y="222"/>
                    <a:pt x="578" y="222"/>
                  </a:cubicBezTo>
                  <a:lnTo>
                    <a:pt x="578" y="222"/>
                  </a:lnTo>
                  <a:lnTo>
                    <a:pt x="578" y="222"/>
                  </a:lnTo>
                  <a:cubicBezTo>
                    <a:pt x="601" y="222"/>
                    <a:pt x="617" y="214"/>
                    <a:pt x="625" y="206"/>
                  </a:cubicBezTo>
                  <a:cubicBezTo>
                    <a:pt x="641" y="206"/>
                    <a:pt x="649" y="198"/>
                    <a:pt x="657" y="198"/>
                  </a:cubicBezTo>
                  <a:cubicBezTo>
                    <a:pt x="657" y="198"/>
                    <a:pt x="665" y="206"/>
                    <a:pt x="672" y="214"/>
                  </a:cubicBezTo>
                  <a:cubicBezTo>
                    <a:pt x="680" y="222"/>
                    <a:pt x="704" y="222"/>
                    <a:pt x="720" y="222"/>
                  </a:cubicBezTo>
                  <a:cubicBezTo>
                    <a:pt x="752" y="222"/>
                    <a:pt x="775" y="229"/>
                    <a:pt x="775" y="245"/>
                  </a:cubicBezTo>
                  <a:cubicBezTo>
                    <a:pt x="775" y="253"/>
                    <a:pt x="775" y="253"/>
                    <a:pt x="775" y="253"/>
                  </a:cubicBezTo>
                  <a:cubicBezTo>
                    <a:pt x="783" y="293"/>
                    <a:pt x="783" y="309"/>
                    <a:pt x="807" y="316"/>
                  </a:cubicBezTo>
                  <a:lnTo>
                    <a:pt x="807" y="316"/>
                  </a:lnTo>
                  <a:cubicBezTo>
                    <a:pt x="831" y="316"/>
                    <a:pt x="878" y="325"/>
                    <a:pt x="878" y="403"/>
                  </a:cubicBezTo>
                  <a:lnTo>
                    <a:pt x="878" y="403"/>
                  </a:lnTo>
                  <a:cubicBezTo>
                    <a:pt x="878" y="325"/>
                    <a:pt x="831" y="316"/>
                    <a:pt x="807" y="316"/>
                  </a:cubicBezTo>
                  <a:lnTo>
                    <a:pt x="807" y="316"/>
                  </a:lnTo>
                  <a:cubicBezTo>
                    <a:pt x="783" y="309"/>
                    <a:pt x="783" y="293"/>
                    <a:pt x="775" y="253"/>
                  </a:cubicBezTo>
                  <a:cubicBezTo>
                    <a:pt x="775" y="245"/>
                    <a:pt x="775" y="245"/>
                    <a:pt x="775" y="245"/>
                  </a:cubicBezTo>
                  <a:cubicBezTo>
                    <a:pt x="775" y="229"/>
                    <a:pt x="752" y="222"/>
                    <a:pt x="720" y="222"/>
                  </a:cubicBezTo>
                  <a:cubicBezTo>
                    <a:pt x="704" y="222"/>
                    <a:pt x="680" y="222"/>
                    <a:pt x="672" y="214"/>
                  </a:cubicBezTo>
                  <a:cubicBezTo>
                    <a:pt x="665" y="206"/>
                    <a:pt x="657" y="198"/>
                    <a:pt x="657" y="198"/>
                  </a:cubicBezTo>
                  <a:lnTo>
                    <a:pt x="8" y="8"/>
                  </a:lnTo>
                  <a:lnTo>
                    <a:pt x="8" y="8"/>
                  </a:lnTo>
                  <a:lnTo>
                    <a:pt x="8" y="8"/>
                  </a:lnTo>
                  <a:lnTo>
                    <a:pt x="8" y="8"/>
                  </a:lnTo>
                  <a:lnTo>
                    <a:pt x="0" y="0"/>
                  </a:lnTo>
                  <a:lnTo>
                    <a:pt x="0" y="0"/>
                  </a:lnTo>
                  <a:lnTo>
                    <a:pt x="0" y="0"/>
                  </a:lnTo>
                  <a:cubicBezTo>
                    <a:pt x="0" y="8"/>
                    <a:pt x="0" y="8"/>
                    <a:pt x="8" y="8"/>
                  </a:cubicBezTo>
                  <a:cubicBezTo>
                    <a:pt x="0" y="8"/>
                    <a:pt x="0" y="8"/>
                    <a:pt x="0" y="0"/>
                  </a:cubicBezTo>
                  <a:lnTo>
                    <a:pt x="862" y="475"/>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30" name="Freeform 676"/>
            <p:cNvSpPr>
              <a:spLocks noChangeArrowheads="1"/>
            </p:cNvSpPr>
            <p:nvPr/>
          </p:nvSpPr>
          <p:spPr bwMode="auto">
            <a:xfrm>
              <a:off x="18471193" y="5110749"/>
              <a:ext cx="612297" cy="978747"/>
            </a:xfrm>
            <a:custGeom>
              <a:avLst/>
              <a:gdLst>
                <a:gd name="T0" fmla="*/ 1139 w 1164"/>
                <a:gd name="T1" fmla="*/ 490 h 1859"/>
                <a:gd name="T2" fmla="*/ 1091 w 1164"/>
                <a:gd name="T3" fmla="*/ 561 h 1859"/>
                <a:gd name="T4" fmla="*/ 1036 w 1164"/>
                <a:gd name="T5" fmla="*/ 680 h 1859"/>
                <a:gd name="T6" fmla="*/ 1028 w 1164"/>
                <a:gd name="T7" fmla="*/ 704 h 1859"/>
                <a:gd name="T8" fmla="*/ 1004 w 1164"/>
                <a:gd name="T9" fmla="*/ 704 h 1859"/>
                <a:gd name="T10" fmla="*/ 957 w 1164"/>
                <a:gd name="T11" fmla="*/ 783 h 1859"/>
                <a:gd name="T12" fmla="*/ 894 w 1164"/>
                <a:gd name="T13" fmla="*/ 846 h 1859"/>
                <a:gd name="T14" fmla="*/ 878 w 1164"/>
                <a:gd name="T15" fmla="*/ 870 h 1859"/>
                <a:gd name="T16" fmla="*/ 854 w 1164"/>
                <a:gd name="T17" fmla="*/ 870 h 1859"/>
                <a:gd name="T18" fmla="*/ 910 w 1164"/>
                <a:gd name="T19" fmla="*/ 720 h 1859"/>
                <a:gd name="T20" fmla="*/ 965 w 1164"/>
                <a:gd name="T21" fmla="*/ 680 h 1859"/>
                <a:gd name="T22" fmla="*/ 973 w 1164"/>
                <a:gd name="T23" fmla="*/ 617 h 1859"/>
                <a:gd name="T24" fmla="*/ 965 w 1164"/>
                <a:gd name="T25" fmla="*/ 617 h 1859"/>
                <a:gd name="T26" fmla="*/ 925 w 1164"/>
                <a:gd name="T27" fmla="*/ 704 h 1859"/>
                <a:gd name="T28" fmla="*/ 886 w 1164"/>
                <a:gd name="T29" fmla="*/ 743 h 1859"/>
                <a:gd name="T30" fmla="*/ 854 w 1164"/>
                <a:gd name="T31" fmla="*/ 878 h 1859"/>
                <a:gd name="T32" fmla="*/ 870 w 1164"/>
                <a:gd name="T33" fmla="*/ 870 h 1859"/>
                <a:gd name="T34" fmla="*/ 894 w 1164"/>
                <a:gd name="T35" fmla="*/ 846 h 1859"/>
                <a:gd name="T36" fmla="*/ 957 w 1164"/>
                <a:gd name="T37" fmla="*/ 783 h 1859"/>
                <a:gd name="T38" fmla="*/ 1004 w 1164"/>
                <a:gd name="T39" fmla="*/ 712 h 1859"/>
                <a:gd name="T40" fmla="*/ 1028 w 1164"/>
                <a:gd name="T41" fmla="*/ 712 h 1859"/>
                <a:gd name="T42" fmla="*/ 1044 w 1164"/>
                <a:gd name="T43" fmla="*/ 680 h 1859"/>
                <a:gd name="T44" fmla="*/ 1091 w 1164"/>
                <a:gd name="T45" fmla="*/ 561 h 1859"/>
                <a:gd name="T46" fmla="*/ 1147 w 1164"/>
                <a:gd name="T47" fmla="*/ 498 h 1859"/>
                <a:gd name="T48" fmla="*/ 1155 w 1164"/>
                <a:gd name="T49" fmla="*/ 522 h 1859"/>
                <a:gd name="T50" fmla="*/ 1131 w 1164"/>
                <a:gd name="T51" fmla="*/ 609 h 1859"/>
                <a:gd name="T52" fmla="*/ 1084 w 1164"/>
                <a:gd name="T53" fmla="*/ 696 h 1859"/>
                <a:gd name="T54" fmla="*/ 1075 w 1164"/>
                <a:gd name="T55" fmla="*/ 743 h 1859"/>
                <a:gd name="T56" fmla="*/ 1028 w 1164"/>
                <a:gd name="T57" fmla="*/ 965 h 1859"/>
                <a:gd name="T58" fmla="*/ 1004 w 1164"/>
                <a:gd name="T59" fmla="*/ 1059 h 1859"/>
                <a:gd name="T60" fmla="*/ 965 w 1164"/>
                <a:gd name="T61" fmla="*/ 1376 h 1859"/>
                <a:gd name="T62" fmla="*/ 989 w 1164"/>
                <a:gd name="T63" fmla="*/ 1629 h 1859"/>
                <a:gd name="T64" fmla="*/ 1028 w 1164"/>
                <a:gd name="T65" fmla="*/ 1826 h 1859"/>
                <a:gd name="T66" fmla="*/ 981 w 1164"/>
                <a:gd name="T67" fmla="*/ 1581 h 1859"/>
                <a:gd name="T68" fmla="*/ 981 w 1164"/>
                <a:gd name="T69" fmla="*/ 1312 h 1859"/>
                <a:gd name="T70" fmla="*/ 1020 w 1164"/>
                <a:gd name="T71" fmla="*/ 1052 h 1859"/>
                <a:gd name="T72" fmla="*/ 1036 w 1164"/>
                <a:gd name="T73" fmla="*/ 862 h 1859"/>
                <a:gd name="T74" fmla="*/ 1075 w 1164"/>
                <a:gd name="T75" fmla="*/ 728 h 1859"/>
                <a:gd name="T76" fmla="*/ 1123 w 1164"/>
                <a:gd name="T77" fmla="*/ 632 h 1859"/>
                <a:gd name="T78" fmla="*/ 1147 w 1164"/>
                <a:gd name="T79" fmla="*/ 569 h 1859"/>
                <a:gd name="T80" fmla="*/ 1155 w 1164"/>
                <a:gd name="T81" fmla="*/ 498 h 1859"/>
                <a:gd name="T82" fmla="*/ 570 w 1164"/>
                <a:gd name="T83" fmla="*/ 214 h 1859"/>
                <a:gd name="T84" fmla="*/ 483 w 1164"/>
                <a:gd name="T85" fmla="*/ 182 h 1859"/>
                <a:gd name="T86" fmla="*/ 483 w 1164"/>
                <a:gd name="T87" fmla="*/ 182 h 1859"/>
                <a:gd name="T88" fmla="*/ 16 w 1164"/>
                <a:gd name="T89" fmla="*/ 16 h 1859"/>
                <a:gd name="T90" fmla="*/ 0 w 1164"/>
                <a:gd name="T91" fmla="*/ 0 h 1859"/>
                <a:gd name="T92" fmla="*/ 1147 w 1164"/>
                <a:gd name="T93" fmla="*/ 490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4" h="1859">
                  <a:moveTo>
                    <a:pt x="1147" y="490"/>
                  </a:moveTo>
                  <a:lnTo>
                    <a:pt x="1147" y="490"/>
                  </a:lnTo>
                  <a:cubicBezTo>
                    <a:pt x="1147" y="490"/>
                    <a:pt x="1147" y="490"/>
                    <a:pt x="1139" y="490"/>
                  </a:cubicBezTo>
                  <a:cubicBezTo>
                    <a:pt x="1139" y="498"/>
                    <a:pt x="1139" y="498"/>
                    <a:pt x="1131" y="498"/>
                  </a:cubicBezTo>
                  <a:cubicBezTo>
                    <a:pt x="1123" y="506"/>
                    <a:pt x="1107" y="514"/>
                    <a:pt x="1107" y="530"/>
                  </a:cubicBezTo>
                  <a:cubicBezTo>
                    <a:pt x="1099" y="538"/>
                    <a:pt x="1099" y="546"/>
                    <a:pt x="1091" y="561"/>
                  </a:cubicBezTo>
                  <a:cubicBezTo>
                    <a:pt x="1084" y="569"/>
                    <a:pt x="1075" y="585"/>
                    <a:pt x="1068" y="609"/>
                  </a:cubicBezTo>
                  <a:cubicBezTo>
                    <a:pt x="1060" y="625"/>
                    <a:pt x="1052" y="632"/>
                    <a:pt x="1044" y="648"/>
                  </a:cubicBezTo>
                  <a:cubicBezTo>
                    <a:pt x="1036" y="656"/>
                    <a:pt x="1036" y="664"/>
                    <a:pt x="1036" y="680"/>
                  </a:cubicBezTo>
                  <a:cubicBezTo>
                    <a:pt x="1036" y="688"/>
                    <a:pt x="1036" y="688"/>
                    <a:pt x="1036" y="696"/>
                  </a:cubicBezTo>
                  <a:cubicBezTo>
                    <a:pt x="1036" y="704"/>
                    <a:pt x="1036" y="704"/>
                    <a:pt x="1036" y="704"/>
                  </a:cubicBezTo>
                  <a:lnTo>
                    <a:pt x="1028" y="704"/>
                  </a:lnTo>
                  <a:lnTo>
                    <a:pt x="1028" y="704"/>
                  </a:lnTo>
                  <a:lnTo>
                    <a:pt x="1020" y="704"/>
                  </a:lnTo>
                  <a:cubicBezTo>
                    <a:pt x="1020" y="704"/>
                    <a:pt x="1012" y="704"/>
                    <a:pt x="1004" y="704"/>
                  </a:cubicBezTo>
                  <a:cubicBezTo>
                    <a:pt x="997" y="704"/>
                    <a:pt x="989" y="712"/>
                    <a:pt x="981" y="720"/>
                  </a:cubicBezTo>
                  <a:cubicBezTo>
                    <a:pt x="965" y="743"/>
                    <a:pt x="965" y="751"/>
                    <a:pt x="957" y="775"/>
                  </a:cubicBezTo>
                  <a:cubicBezTo>
                    <a:pt x="957" y="783"/>
                    <a:pt x="957" y="783"/>
                    <a:pt x="957" y="783"/>
                  </a:cubicBezTo>
                  <a:cubicBezTo>
                    <a:pt x="949" y="783"/>
                    <a:pt x="949" y="791"/>
                    <a:pt x="949" y="791"/>
                  </a:cubicBezTo>
                  <a:cubicBezTo>
                    <a:pt x="949" y="807"/>
                    <a:pt x="949" y="807"/>
                    <a:pt x="933" y="814"/>
                  </a:cubicBezTo>
                  <a:cubicBezTo>
                    <a:pt x="917" y="814"/>
                    <a:pt x="894" y="822"/>
                    <a:pt x="894" y="846"/>
                  </a:cubicBezTo>
                  <a:cubicBezTo>
                    <a:pt x="886" y="854"/>
                    <a:pt x="886" y="854"/>
                    <a:pt x="886" y="854"/>
                  </a:cubicBezTo>
                  <a:cubicBezTo>
                    <a:pt x="886" y="862"/>
                    <a:pt x="886" y="870"/>
                    <a:pt x="878" y="870"/>
                  </a:cubicBezTo>
                  <a:lnTo>
                    <a:pt x="878" y="870"/>
                  </a:lnTo>
                  <a:cubicBezTo>
                    <a:pt x="870" y="862"/>
                    <a:pt x="870" y="862"/>
                    <a:pt x="870" y="862"/>
                  </a:cubicBezTo>
                  <a:cubicBezTo>
                    <a:pt x="862" y="862"/>
                    <a:pt x="862" y="870"/>
                    <a:pt x="854" y="870"/>
                  </a:cubicBezTo>
                  <a:lnTo>
                    <a:pt x="854" y="870"/>
                  </a:lnTo>
                  <a:cubicBezTo>
                    <a:pt x="854" y="870"/>
                    <a:pt x="854" y="854"/>
                    <a:pt x="862" y="830"/>
                  </a:cubicBezTo>
                  <a:cubicBezTo>
                    <a:pt x="870" y="775"/>
                    <a:pt x="886" y="759"/>
                    <a:pt x="894" y="743"/>
                  </a:cubicBezTo>
                  <a:cubicBezTo>
                    <a:pt x="902" y="735"/>
                    <a:pt x="910" y="735"/>
                    <a:pt x="910" y="720"/>
                  </a:cubicBezTo>
                  <a:cubicBezTo>
                    <a:pt x="910" y="712"/>
                    <a:pt x="910" y="712"/>
                    <a:pt x="925" y="712"/>
                  </a:cubicBezTo>
                  <a:lnTo>
                    <a:pt x="925" y="712"/>
                  </a:lnTo>
                  <a:cubicBezTo>
                    <a:pt x="941" y="712"/>
                    <a:pt x="957" y="712"/>
                    <a:pt x="965" y="680"/>
                  </a:cubicBezTo>
                  <a:cubicBezTo>
                    <a:pt x="965" y="664"/>
                    <a:pt x="965" y="648"/>
                    <a:pt x="965" y="632"/>
                  </a:cubicBezTo>
                  <a:cubicBezTo>
                    <a:pt x="973" y="625"/>
                    <a:pt x="973" y="617"/>
                    <a:pt x="973" y="609"/>
                  </a:cubicBezTo>
                  <a:cubicBezTo>
                    <a:pt x="973" y="617"/>
                    <a:pt x="973" y="617"/>
                    <a:pt x="973" y="617"/>
                  </a:cubicBezTo>
                  <a:cubicBezTo>
                    <a:pt x="965" y="617"/>
                    <a:pt x="965" y="617"/>
                    <a:pt x="965" y="617"/>
                  </a:cubicBezTo>
                  <a:lnTo>
                    <a:pt x="957" y="609"/>
                  </a:lnTo>
                  <a:cubicBezTo>
                    <a:pt x="957" y="609"/>
                    <a:pt x="965" y="609"/>
                    <a:pt x="965" y="617"/>
                  </a:cubicBezTo>
                  <a:cubicBezTo>
                    <a:pt x="965" y="617"/>
                    <a:pt x="965" y="625"/>
                    <a:pt x="965" y="632"/>
                  </a:cubicBezTo>
                  <a:cubicBezTo>
                    <a:pt x="957" y="648"/>
                    <a:pt x="957" y="656"/>
                    <a:pt x="957" y="680"/>
                  </a:cubicBezTo>
                  <a:cubicBezTo>
                    <a:pt x="949" y="704"/>
                    <a:pt x="941" y="704"/>
                    <a:pt x="925" y="704"/>
                  </a:cubicBezTo>
                  <a:lnTo>
                    <a:pt x="925" y="704"/>
                  </a:lnTo>
                  <a:cubicBezTo>
                    <a:pt x="917" y="704"/>
                    <a:pt x="902" y="704"/>
                    <a:pt x="902" y="720"/>
                  </a:cubicBezTo>
                  <a:cubicBezTo>
                    <a:pt x="902" y="728"/>
                    <a:pt x="894" y="735"/>
                    <a:pt x="886" y="743"/>
                  </a:cubicBezTo>
                  <a:cubicBezTo>
                    <a:pt x="878" y="759"/>
                    <a:pt x="862" y="775"/>
                    <a:pt x="854" y="830"/>
                  </a:cubicBezTo>
                  <a:cubicBezTo>
                    <a:pt x="846" y="870"/>
                    <a:pt x="846" y="870"/>
                    <a:pt x="846" y="878"/>
                  </a:cubicBezTo>
                  <a:cubicBezTo>
                    <a:pt x="846" y="878"/>
                    <a:pt x="846" y="878"/>
                    <a:pt x="854" y="878"/>
                  </a:cubicBezTo>
                  <a:cubicBezTo>
                    <a:pt x="854" y="878"/>
                    <a:pt x="854" y="878"/>
                    <a:pt x="862" y="878"/>
                  </a:cubicBezTo>
                  <a:cubicBezTo>
                    <a:pt x="862" y="870"/>
                    <a:pt x="862" y="870"/>
                    <a:pt x="870" y="870"/>
                  </a:cubicBezTo>
                  <a:lnTo>
                    <a:pt x="870" y="870"/>
                  </a:lnTo>
                  <a:cubicBezTo>
                    <a:pt x="878" y="878"/>
                    <a:pt x="878" y="878"/>
                    <a:pt x="878" y="878"/>
                  </a:cubicBezTo>
                  <a:cubicBezTo>
                    <a:pt x="886" y="878"/>
                    <a:pt x="894" y="870"/>
                    <a:pt x="894" y="862"/>
                  </a:cubicBezTo>
                  <a:cubicBezTo>
                    <a:pt x="894" y="854"/>
                    <a:pt x="894" y="854"/>
                    <a:pt x="894" y="846"/>
                  </a:cubicBezTo>
                  <a:cubicBezTo>
                    <a:pt x="902" y="830"/>
                    <a:pt x="917" y="822"/>
                    <a:pt x="933" y="822"/>
                  </a:cubicBezTo>
                  <a:cubicBezTo>
                    <a:pt x="949" y="814"/>
                    <a:pt x="957" y="807"/>
                    <a:pt x="957" y="791"/>
                  </a:cubicBezTo>
                  <a:lnTo>
                    <a:pt x="957" y="783"/>
                  </a:lnTo>
                  <a:cubicBezTo>
                    <a:pt x="965" y="783"/>
                    <a:pt x="965" y="783"/>
                    <a:pt x="965" y="783"/>
                  </a:cubicBezTo>
                  <a:cubicBezTo>
                    <a:pt x="965" y="759"/>
                    <a:pt x="973" y="751"/>
                    <a:pt x="989" y="728"/>
                  </a:cubicBezTo>
                  <a:cubicBezTo>
                    <a:pt x="989" y="712"/>
                    <a:pt x="997" y="712"/>
                    <a:pt x="1004" y="712"/>
                  </a:cubicBezTo>
                  <a:cubicBezTo>
                    <a:pt x="1012" y="712"/>
                    <a:pt x="1012" y="712"/>
                    <a:pt x="1020" y="712"/>
                  </a:cubicBezTo>
                  <a:lnTo>
                    <a:pt x="1028" y="712"/>
                  </a:lnTo>
                  <a:lnTo>
                    <a:pt x="1028" y="712"/>
                  </a:lnTo>
                  <a:cubicBezTo>
                    <a:pt x="1036" y="712"/>
                    <a:pt x="1036" y="712"/>
                    <a:pt x="1036" y="712"/>
                  </a:cubicBezTo>
                  <a:cubicBezTo>
                    <a:pt x="1044" y="704"/>
                    <a:pt x="1044" y="704"/>
                    <a:pt x="1044" y="696"/>
                  </a:cubicBezTo>
                  <a:cubicBezTo>
                    <a:pt x="1044" y="688"/>
                    <a:pt x="1044" y="688"/>
                    <a:pt x="1044" y="680"/>
                  </a:cubicBezTo>
                  <a:cubicBezTo>
                    <a:pt x="1044" y="672"/>
                    <a:pt x="1044" y="664"/>
                    <a:pt x="1052" y="648"/>
                  </a:cubicBezTo>
                  <a:cubicBezTo>
                    <a:pt x="1060" y="641"/>
                    <a:pt x="1068" y="625"/>
                    <a:pt x="1068" y="609"/>
                  </a:cubicBezTo>
                  <a:cubicBezTo>
                    <a:pt x="1075" y="593"/>
                    <a:pt x="1091" y="577"/>
                    <a:pt x="1091" y="561"/>
                  </a:cubicBezTo>
                  <a:cubicBezTo>
                    <a:pt x="1099" y="554"/>
                    <a:pt x="1107" y="546"/>
                    <a:pt x="1107" y="530"/>
                  </a:cubicBezTo>
                  <a:cubicBezTo>
                    <a:pt x="1115" y="514"/>
                    <a:pt x="1123" y="514"/>
                    <a:pt x="1139" y="506"/>
                  </a:cubicBezTo>
                  <a:lnTo>
                    <a:pt x="1147" y="498"/>
                  </a:lnTo>
                  <a:lnTo>
                    <a:pt x="1147" y="498"/>
                  </a:lnTo>
                  <a:lnTo>
                    <a:pt x="1155" y="498"/>
                  </a:lnTo>
                  <a:cubicBezTo>
                    <a:pt x="1155" y="506"/>
                    <a:pt x="1155" y="514"/>
                    <a:pt x="1155" y="522"/>
                  </a:cubicBezTo>
                  <a:cubicBezTo>
                    <a:pt x="1155" y="522"/>
                    <a:pt x="1155" y="530"/>
                    <a:pt x="1147" y="538"/>
                  </a:cubicBezTo>
                  <a:cubicBezTo>
                    <a:pt x="1147" y="546"/>
                    <a:pt x="1139" y="554"/>
                    <a:pt x="1147" y="569"/>
                  </a:cubicBezTo>
                  <a:cubicBezTo>
                    <a:pt x="1147" y="585"/>
                    <a:pt x="1139" y="593"/>
                    <a:pt x="1131" y="609"/>
                  </a:cubicBezTo>
                  <a:cubicBezTo>
                    <a:pt x="1123" y="617"/>
                    <a:pt x="1123" y="625"/>
                    <a:pt x="1115" y="632"/>
                  </a:cubicBezTo>
                  <a:lnTo>
                    <a:pt x="1115" y="632"/>
                  </a:lnTo>
                  <a:cubicBezTo>
                    <a:pt x="1115" y="648"/>
                    <a:pt x="1115" y="664"/>
                    <a:pt x="1084" y="696"/>
                  </a:cubicBezTo>
                  <a:cubicBezTo>
                    <a:pt x="1075" y="704"/>
                    <a:pt x="1075" y="704"/>
                    <a:pt x="1075" y="712"/>
                  </a:cubicBezTo>
                  <a:cubicBezTo>
                    <a:pt x="1060" y="720"/>
                    <a:pt x="1060" y="720"/>
                    <a:pt x="1068" y="735"/>
                  </a:cubicBezTo>
                  <a:lnTo>
                    <a:pt x="1075" y="743"/>
                  </a:lnTo>
                  <a:cubicBezTo>
                    <a:pt x="1084" y="767"/>
                    <a:pt x="1075" y="783"/>
                    <a:pt x="1060" y="807"/>
                  </a:cubicBezTo>
                  <a:cubicBezTo>
                    <a:pt x="1052" y="822"/>
                    <a:pt x="1036" y="838"/>
                    <a:pt x="1028" y="862"/>
                  </a:cubicBezTo>
                  <a:cubicBezTo>
                    <a:pt x="1012" y="909"/>
                    <a:pt x="1020" y="933"/>
                    <a:pt x="1028" y="965"/>
                  </a:cubicBezTo>
                  <a:cubicBezTo>
                    <a:pt x="1028" y="972"/>
                    <a:pt x="1036" y="988"/>
                    <a:pt x="1036" y="996"/>
                  </a:cubicBezTo>
                  <a:cubicBezTo>
                    <a:pt x="1044" y="1028"/>
                    <a:pt x="1036" y="1036"/>
                    <a:pt x="1020" y="1044"/>
                  </a:cubicBezTo>
                  <a:cubicBezTo>
                    <a:pt x="1012" y="1052"/>
                    <a:pt x="1012" y="1052"/>
                    <a:pt x="1004" y="1059"/>
                  </a:cubicBezTo>
                  <a:cubicBezTo>
                    <a:pt x="989" y="1075"/>
                    <a:pt x="965" y="1154"/>
                    <a:pt x="981" y="1202"/>
                  </a:cubicBezTo>
                  <a:cubicBezTo>
                    <a:pt x="997" y="1257"/>
                    <a:pt x="1004" y="1289"/>
                    <a:pt x="981" y="1312"/>
                  </a:cubicBezTo>
                  <a:cubicBezTo>
                    <a:pt x="957" y="1328"/>
                    <a:pt x="965" y="1344"/>
                    <a:pt x="965" y="1376"/>
                  </a:cubicBezTo>
                  <a:cubicBezTo>
                    <a:pt x="965" y="1399"/>
                    <a:pt x="965" y="1431"/>
                    <a:pt x="957" y="1463"/>
                  </a:cubicBezTo>
                  <a:cubicBezTo>
                    <a:pt x="941" y="1518"/>
                    <a:pt x="949" y="1534"/>
                    <a:pt x="973" y="1589"/>
                  </a:cubicBezTo>
                  <a:cubicBezTo>
                    <a:pt x="981" y="1597"/>
                    <a:pt x="981" y="1613"/>
                    <a:pt x="989" y="1629"/>
                  </a:cubicBezTo>
                  <a:cubicBezTo>
                    <a:pt x="1012" y="1676"/>
                    <a:pt x="1020" y="1739"/>
                    <a:pt x="1020" y="1826"/>
                  </a:cubicBezTo>
                  <a:cubicBezTo>
                    <a:pt x="965" y="1834"/>
                    <a:pt x="846" y="1850"/>
                    <a:pt x="720" y="1858"/>
                  </a:cubicBezTo>
                  <a:cubicBezTo>
                    <a:pt x="854" y="1850"/>
                    <a:pt x="965" y="1834"/>
                    <a:pt x="1028" y="1826"/>
                  </a:cubicBezTo>
                  <a:lnTo>
                    <a:pt x="1028" y="1826"/>
                  </a:lnTo>
                  <a:cubicBezTo>
                    <a:pt x="1028" y="1739"/>
                    <a:pt x="1012" y="1676"/>
                    <a:pt x="997" y="1629"/>
                  </a:cubicBezTo>
                  <a:cubicBezTo>
                    <a:pt x="989" y="1613"/>
                    <a:pt x="981" y="1597"/>
                    <a:pt x="981" y="1581"/>
                  </a:cubicBezTo>
                  <a:cubicBezTo>
                    <a:pt x="957" y="1534"/>
                    <a:pt x="949" y="1518"/>
                    <a:pt x="965" y="1463"/>
                  </a:cubicBezTo>
                  <a:cubicBezTo>
                    <a:pt x="973" y="1431"/>
                    <a:pt x="973" y="1399"/>
                    <a:pt x="973" y="1376"/>
                  </a:cubicBezTo>
                  <a:cubicBezTo>
                    <a:pt x="973" y="1352"/>
                    <a:pt x="965" y="1328"/>
                    <a:pt x="981" y="1312"/>
                  </a:cubicBezTo>
                  <a:cubicBezTo>
                    <a:pt x="1012" y="1289"/>
                    <a:pt x="1004" y="1257"/>
                    <a:pt x="989" y="1202"/>
                  </a:cubicBezTo>
                  <a:cubicBezTo>
                    <a:pt x="973" y="1154"/>
                    <a:pt x="997" y="1083"/>
                    <a:pt x="1012" y="1059"/>
                  </a:cubicBezTo>
                  <a:cubicBezTo>
                    <a:pt x="1020" y="1059"/>
                    <a:pt x="1020" y="1052"/>
                    <a:pt x="1020" y="1052"/>
                  </a:cubicBezTo>
                  <a:cubicBezTo>
                    <a:pt x="1036" y="1036"/>
                    <a:pt x="1052" y="1028"/>
                    <a:pt x="1044" y="996"/>
                  </a:cubicBezTo>
                  <a:cubicBezTo>
                    <a:pt x="1044" y="981"/>
                    <a:pt x="1036" y="972"/>
                    <a:pt x="1036" y="965"/>
                  </a:cubicBezTo>
                  <a:cubicBezTo>
                    <a:pt x="1028" y="933"/>
                    <a:pt x="1020" y="909"/>
                    <a:pt x="1036" y="862"/>
                  </a:cubicBezTo>
                  <a:cubicBezTo>
                    <a:pt x="1044" y="846"/>
                    <a:pt x="1052" y="830"/>
                    <a:pt x="1068" y="814"/>
                  </a:cubicBezTo>
                  <a:cubicBezTo>
                    <a:pt x="1084" y="783"/>
                    <a:pt x="1091" y="767"/>
                    <a:pt x="1084" y="743"/>
                  </a:cubicBezTo>
                  <a:cubicBezTo>
                    <a:pt x="1075" y="735"/>
                    <a:pt x="1075" y="728"/>
                    <a:pt x="1075" y="728"/>
                  </a:cubicBezTo>
                  <a:cubicBezTo>
                    <a:pt x="1068" y="720"/>
                    <a:pt x="1068" y="720"/>
                    <a:pt x="1075" y="712"/>
                  </a:cubicBezTo>
                  <a:cubicBezTo>
                    <a:pt x="1084" y="712"/>
                    <a:pt x="1084" y="704"/>
                    <a:pt x="1091" y="696"/>
                  </a:cubicBezTo>
                  <a:cubicBezTo>
                    <a:pt x="1115" y="664"/>
                    <a:pt x="1123" y="648"/>
                    <a:pt x="1123" y="632"/>
                  </a:cubicBezTo>
                  <a:lnTo>
                    <a:pt x="1123" y="632"/>
                  </a:lnTo>
                  <a:cubicBezTo>
                    <a:pt x="1123" y="625"/>
                    <a:pt x="1131" y="617"/>
                    <a:pt x="1139" y="609"/>
                  </a:cubicBezTo>
                  <a:cubicBezTo>
                    <a:pt x="1147" y="601"/>
                    <a:pt x="1155" y="585"/>
                    <a:pt x="1147" y="569"/>
                  </a:cubicBezTo>
                  <a:cubicBezTo>
                    <a:pt x="1147" y="561"/>
                    <a:pt x="1155" y="546"/>
                    <a:pt x="1155" y="538"/>
                  </a:cubicBezTo>
                  <a:cubicBezTo>
                    <a:pt x="1163" y="530"/>
                    <a:pt x="1163" y="530"/>
                    <a:pt x="1163" y="522"/>
                  </a:cubicBezTo>
                  <a:cubicBezTo>
                    <a:pt x="1163" y="514"/>
                    <a:pt x="1163" y="498"/>
                    <a:pt x="1155" y="498"/>
                  </a:cubicBezTo>
                  <a:cubicBezTo>
                    <a:pt x="1155" y="490"/>
                    <a:pt x="1155" y="490"/>
                    <a:pt x="1147" y="490"/>
                  </a:cubicBezTo>
                  <a:lnTo>
                    <a:pt x="570" y="214"/>
                  </a:lnTo>
                  <a:lnTo>
                    <a:pt x="570" y="214"/>
                  </a:lnTo>
                  <a:cubicBezTo>
                    <a:pt x="554" y="221"/>
                    <a:pt x="546" y="221"/>
                    <a:pt x="538" y="221"/>
                  </a:cubicBezTo>
                  <a:cubicBezTo>
                    <a:pt x="546" y="221"/>
                    <a:pt x="554" y="221"/>
                    <a:pt x="570" y="214"/>
                  </a:cubicBezTo>
                  <a:lnTo>
                    <a:pt x="483" y="182"/>
                  </a:lnTo>
                  <a:lnTo>
                    <a:pt x="483" y="182"/>
                  </a:lnTo>
                  <a:cubicBezTo>
                    <a:pt x="491" y="190"/>
                    <a:pt x="491" y="198"/>
                    <a:pt x="498" y="198"/>
                  </a:cubicBezTo>
                  <a:cubicBezTo>
                    <a:pt x="491" y="198"/>
                    <a:pt x="491" y="190"/>
                    <a:pt x="483" y="182"/>
                  </a:cubicBezTo>
                  <a:lnTo>
                    <a:pt x="0" y="0"/>
                  </a:lnTo>
                  <a:lnTo>
                    <a:pt x="0" y="0"/>
                  </a:lnTo>
                  <a:cubicBezTo>
                    <a:pt x="0" y="8"/>
                    <a:pt x="8" y="16"/>
                    <a:pt x="16" y="16"/>
                  </a:cubicBezTo>
                  <a:cubicBezTo>
                    <a:pt x="8" y="16"/>
                    <a:pt x="0" y="8"/>
                    <a:pt x="0" y="0"/>
                  </a:cubicBezTo>
                  <a:lnTo>
                    <a:pt x="0" y="0"/>
                  </a:lnTo>
                  <a:lnTo>
                    <a:pt x="0" y="0"/>
                  </a:lnTo>
                  <a:lnTo>
                    <a:pt x="0" y="0"/>
                  </a:lnTo>
                  <a:lnTo>
                    <a:pt x="0" y="0"/>
                  </a:lnTo>
                  <a:lnTo>
                    <a:pt x="1147" y="490"/>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31" name="Freeform 677"/>
            <p:cNvSpPr>
              <a:spLocks noChangeArrowheads="1"/>
            </p:cNvSpPr>
            <p:nvPr/>
          </p:nvSpPr>
          <p:spPr bwMode="auto">
            <a:xfrm>
              <a:off x="18471193" y="5106110"/>
              <a:ext cx="507929" cy="324703"/>
            </a:xfrm>
            <a:custGeom>
              <a:avLst/>
              <a:gdLst>
                <a:gd name="T0" fmla="*/ 933 w 966"/>
                <a:gd name="T1" fmla="*/ 546 h 618"/>
                <a:gd name="T2" fmla="*/ 933 w 966"/>
                <a:gd name="T3" fmla="*/ 546 h 618"/>
                <a:gd name="T4" fmla="*/ 957 w 966"/>
                <a:gd name="T5" fmla="*/ 609 h 618"/>
                <a:gd name="T6" fmla="*/ 965 w 966"/>
                <a:gd name="T7" fmla="*/ 617 h 618"/>
                <a:gd name="T8" fmla="*/ 965 w 966"/>
                <a:gd name="T9" fmla="*/ 617 h 618"/>
                <a:gd name="T10" fmla="*/ 957 w 966"/>
                <a:gd name="T11" fmla="*/ 609 h 618"/>
                <a:gd name="T12" fmla="*/ 933 w 966"/>
                <a:gd name="T13" fmla="*/ 546 h 618"/>
                <a:gd name="T14" fmla="*/ 16 w 966"/>
                <a:gd name="T15" fmla="*/ 16 h 618"/>
                <a:gd name="T16" fmla="*/ 16 w 966"/>
                <a:gd name="T17" fmla="*/ 16 h 618"/>
                <a:gd name="T18" fmla="*/ 16 w 966"/>
                <a:gd name="T19" fmla="*/ 16 h 618"/>
                <a:gd name="T20" fmla="*/ 72 w 966"/>
                <a:gd name="T21" fmla="*/ 79 h 618"/>
                <a:gd name="T22" fmla="*/ 87 w 966"/>
                <a:gd name="T23" fmla="*/ 95 h 618"/>
                <a:gd name="T24" fmla="*/ 87 w 966"/>
                <a:gd name="T25" fmla="*/ 95 h 618"/>
                <a:gd name="T26" fmla="*/ 182 w 966"/>
                <a:gd name="T27" fmla="*/ 135 h 618"/>
                <a:gd name="T28" fmla="*/ 491 w 966"/>
                <a:gd name="T29" fmla="*/ 190 h 618"/>
                <a:gd name="T30" fmla="*/ 498 w 966"/>
                <a:gd name="T31" fmla="*/ 206 h 618"/>
                <a:gd name="T32" fmla="*/ 538 w 966"/>
                <a:gd name="T33" fmla="*/ 222 h 618"/>
                <a:gd name="T34" fmla="*/ 570 w 966"/>
                <a:gd name="T35" fmla="*/ 214 h 618"/>
                <a:gd name="T36" fmla="*/ 617 w 966"/>
                <a:gd name="T37" fmla="*/ 206 h 618"/>
                <a:gd name="T38" fmla="*/ 649 w 966"/>
                <a:gd name="T39" fmla="*/ 190 h 618"/>
                <a:gd name="T40" fmla="*/ 664 w 966"/>
                <a:gd name="T41" fmla="*/ 206 h 618"/>
                <a:gd name="T42" fmla="*/ 712 w 966"/>
                <a:gd name="T43" fmla="*/ 214 h 618"/>
                <a:gd name="T44" fmla="*/ 775 w 966"/>
                <a:gd name="T45" fmla="*/ 245 h 618"/>
                <a:gd name="T46" fmla="*/ 775 w 966"/>
                <a:gd name="T47" fmla="*/ 253 h 618"/>
                <a:gd name="T48" fmla="*/ 799 w 966"/>
                <a:gd name="T49" fmla="*/ 309 h 618"/>
                <a:gd name="T50" fmla="*/ 799 w 966"/>
                <a:gd name="T51" fmla="*/ 309 h 618"/>
                <a:gd name="T52" fmla="*/ 878 w 966"/>
                <a:gd name="T53" fmla="*/ 403 h 618"/>
                <a:gd name="T54" fmla="*/ 878 w 966"/>
                <a:gd name="T55" fmla="*/ 403 h 618"/>
                <a:gd name="T56" fmla="*/ 799 w 966"/>
                <a:gd name="T57" fmla="*/ 309 h 618"/>
                <a:gd name="T58" fmla="*/ 799 w 966"/>
                <a:gd name="T59" fmla="*/ 309 h 618"/>
                <a:gd name="T60" fmla="*/ 775 w 966"/>
                <a:gd name="T61" fmla="*/ 253 h 618"/>
                <a:gd name="T62" fmla="*/ 775 w 966"/>
                <a:gd name="T63" fmla="*/ 245 h 618"/>
                <a:gd name="T64" fmla="*/ 712 w 966"/>
                <a:gd name="T65" fmla="*/ 214 h 618"/>
                <a:gd name="T66" fmla="*/ 664 w 966"/>
                <a:gd name="T67" fmla="*/ 206 h 618"/>
                <a:gd name="T68" fmla="*/ 649 w 966"/>
                <a:gd name="T69" fmla="*/ 190 h 618"/>
                <a:gd name="T70" fmla="*/ 617 w 966"/>
                <a:gd name="T71" fmla="*/ 206 h 618"/>
                <a:gd name="T72" fmla="*/ 570 w 966"/>
                <a:gd name="T73" fmla="*/ 214 h 618"/>
                <a:gd name="T74" fmla="*/ 538 w 966"/>
                <a:gd name="T75" fmla="*/ 222 h 618"/>
                <a:gd name="T76" fmla="*/ 498 w 966"/>
                <a:gd name="T77" fmla="*/ 206 h 618"/>
                <a:gd name="T78" fmla="*/ 491 w 966"/>
                <a:gd name="T79" fmla="*/ 190 h 618"/>
                <a:gd name="T80" fmla="*/ 182 w 966"/>
                <a:gd name="T81" fmla="*/ 135 h 618"/>
                <a:gd name="T82" fmla="*/ 87 w 966"/>
                <a:gd name="T83" fmla="*/ 95 h 618"/>
                <a:gd name="T84" fmla="*/ 87 w 966"/>
                <a:gd name="T85" fmla="*/ 95 h 618"/>
                <a:gd name="T86" fmla="*/ 72 w 966"/>
                <a:gd name="T87" fmla="*/ 79 h 618"/>
                <a:gd name="T88" fmla="*/ 16 w 966"/>
                <a:gd name="T89" fmla="*/ 16 h 618"/>
                <a:gd name="T90" fmla="*/ 16 w 966"/>
                <a:gd name="T91" fmla="*/ 16 h 618"/>
                <a:gd name="T92" fmla="*/ 16 w 966"/>
                <a:gd name="T93" fmla="*/ 16 h 618"/>
                <a:gd name="T94" fmla="*/ 16 w 966"/>
                <a:gd name="T95" fmla="*/ 16 h 618"/>
                <a:gd name="T96" fmla="*/ 16 w 966"/>
                <a:gd name="T97" fmla="*/ 16 h 618"/>
                <a:gd name="T98" fmla="*/ 16 w 966"/>
                <a:gd name="T99" fmla="*/ 16 h 618"/>
                <a:gd name="T100" fmla="*/ 0 w 966"/>
                <a:gd name="T101" fmla="*/ 0 h 618"/>
                <a:gd name="T102" fmla="*/ 0 w 966"/>
                <a:gd name="T103" fmla="*/ 0 h 618"/>
                <a:gd name="T104" fmla="*/ 0 w 966"/>
                <a:gd name="T105" fmla="*/ 0 h 618"/>
                <a:gd name="T106" fmla="*/ 16 w 966"/>
                <a:gd name="T107" fmla="*/ 16 h 618"/>
                <a:gd name="T108" fmla="*/ 0 w 966"/>
                <a:gd name="T109" fmla="*/ 0 h 618"/>
                <a:gd name="T110" fmla="*/ 933 w 966"/>
                <a:gd name="T111" fmla="*/ 54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6" h="618">
                  <a:moveTo>
                    <a:pt x="933" y="546"/>
                  </a:moveTo>
                  <a:lnTo>
                    <a:pt x="933" y="546"/>
                  </a:lnTo>
                  <a:cubicBezTo>
                    <a:pt x="933" y="577"/>
                    <a:pt x="933" y="601"/>
                    <a:pt x="957" y="609"/>
                  </a:cubicBezTo>
                  <a:cubicBezTo>
                    <a:pt x="965" y="609"/>
                    <a:pt x="965" y="617"/>
                    <a:pt x="965" y="617"/>
                  </a:cubicBezTo>
                  <a:lnTo>
                    <a:pt x="965" y="617"/>
                  </a:lnTo>
                  <a:cubicBezTo>
                    <a:pt x="965" y="617"/>
                    <a:pt x="965" y="609"/>
                    <a:pt x="957" y="609"/>
                  </a:cubicBezTo>
                  <a:cubicBezTo>
                    <a:pt x="933" y="601"/>
                    <a:pt x="933" y="577"/>
                    <a:pt x="933" y="546"/>
                  </a:cubicBezTo>
                  <a:lnTo>
                    <a:pt x="16" y="16"/>
                  </a:lnTo>
                  <a:lnTo>
                    <a:pt x="16" y="16"/>
                  </a:lnTo>
                  <a:lnTo>
                    <a:pt x="16" y="16"/>
                  </a:lnTo>
                  <a:cubicBezTo>
                    <a:pt x="40" y="32"/>
                    <a:pt x="64" y="63"/>
                    <a:pt x="72" y="79"/>
                  </a:cubicBezTo>
                  <a:cubicBezTo>
                    <a:pt x="80" y="87"/>
                    <a:pt x="80" y="95"/>
                    <a:pt x="87" y="95"/>
                  </a:cubicBezTo>
                  <a:lnTo>
                    <a:pt x="87" y="95"/>
                  </a:lnTo>
                  <a:cubicBezTo>
                    <a:pt x="95" y="111"/>
                    <a:pt x="111" y="135"/>
                    <a:pt x="182" y="135"/>
                  </a:cubicBezTo>
                  <a:cubicBezTo>
                    <a:pt x="253" y="135"/>
                    <a:pt x="451" y="150"/>
                    <a:pt x="491" y="190"/>
                  </a:cubicBezTo>
                  <a:cubicBezTo>
                    <a:pt x="491" y="190"/>
                    <a:pt x="498" y="198"/>
                    <a:pt x="498" y="206"/>
                  </a:cubicBezTo>
                  <a:cubicBezTo>
                    <a:pt x="514" y="214"/>
                    <a:pt x="522" y="222"/>
                    <a:pt x="538" y="222"/>
                  </a:cubicBezTo>
                  <a:cubicBezTo>
                    <a:pt x="546" y="222"/>
                    <a:pt x="554" y="222"/>
                    <a:pt x="570" y="214"/>
                  </a:cubicBezTo>
                  <a:cubicBezTo>
                    <a:pt x="585" y="214"/>
                    <a:pt x="601" y="206"/>
                    <a:pt x="617" y="206"/>
                  </a:cubicBezTo>
                  <a:cubicBezTo>
                    <a:pt x="625" y="198"/>
                    <a:pt x="633" y="190"/>
                    <a:pt x="649" y="190"/>
                  </a:cubicBezTo>
                  <a:cubicBezTo>
                    <a:pt x="657" y="190"/>
                    <a:pt x="664" y="198"/>
                    <a:pt x="664" y="206"/>
                  </a:cubicBezTo>
                  <a:cubicBezTo>
                    <a:pt x="672" y="214"/>
                    <a:pt x="696" y="214"/>
                    <a:pt x="712" y="214"/>
                  </a:cubicBezTo>
                  <a:cubicBezTo>
                    <a:pt x="744" y="222"/>
                    <a:pt x="775" y="222"/>
                    <a:pt x="775" y="245"/>
                  </a:cubicBezTo>
                  <a:cubicBezTo>
                    <a:pt x="775" y="253"/>
                    <a:pt x="775" y="253"/>
                    <a:pt x="775" y="253"/>
                  </a:cubicBezTo>
                  <a:cubicBezTo>
                    <a:pt x="783" y="293"/>
                    <a:pt x="783" y="301"/>
                    <a:pt x="799" y="309"/>
                  </a:cubicBezTo>
                  <a:lnTo>
                    <a:pt x="799" y="309"/>
                  </a:lnTo>
                  <a:cubicBezTo>
                    <a:pt x="823" y="309"/>
                    <a:pt x="878" y="325"/>
                    <a:pt x="878" y="403"/>
                  </a:cubicBezTo>
                  <a:lnTo>
                    <a:pt x="878" y="403"/>
                  </a:lnTo>
                  <a:cubicBezTo>
                    <a:pt x="878" y="325"/>
                    <a:pt x="823" y="309"/>
                    <a:pt x="799" y="309"/>
                  </a:cubicBezTo>
                  <a:lnTo>
                    <a:pt x="799" y="309"/>
                  </a:lnTo>
                  <a:cubicBezTo>
                    <a:pt x="783" y="301"/>
                    <a:pt x="783" y="293"/>
                    <a:pt x="775" y="253"/>
                  </a:cubicBezTo>
                  <a:cubicBezTo>
                    <a:pt x="775" y="245"/>
                    <a:pt x="775" y="245"/>
                    <a:pt x="775" y="245"/>
                  </a:cubicBezTo>
                  <a:cubicBezTo>
                    <a:pt x="775" y="222"/>
                    <a:pt x="744" y="222"/>
                    <a:pt x="712" y="214"/>
                  </a:cubicBezTo>
                  <a:cubicBezTo>
                    <a:pt x="696" y="214"/>
                    <a:pt x="672" y="214"/>
                    <a:pt x="664" y="206"/>
                  </a:cubicBezTo>
                  <a:cubicBezTo>
                    <a:pt x="664" y="198"/>
                    <a:pt x="657" y="190"/>
                    <a:pt x="649" y="190"/>
                  </a:cubicBezTo>
                  <a:cubicBezTo>
                    <a:pt x="633" y="190"/>
                    <a:pt x="625" y="198"/>
                    <a:pt x="617" y="206"/>
                  </a:cubicBezTo>
                  <a:cubicBezTo>
                    <a:pt x="601" y="206"/>
                    <a:pt x="585" y="214"/>
                    <a:pt x="570" y="214"/>
                  </a:cubicBezTo>
                  <a:cubicBezTo>
                    <a:pt x="554" y="222"/>
                    <a:pt x="546" y="222"/>
                    <a:pt x="538" y="222"/>
                  </a:cubicBezTo>
                  <a:cubicBezTo>
                    <a:pt x="522" y="222"/>
                    <a:pt x="514" y="214"/>
                    <a:pt x="498" y="206"/>
                  </a:cubicBezTo>
                  <a:cubicBezTo>
                    <a:pt x="498" y="198"/>
                    <a:pt x="491" y="190"/>
                    <a:pt x="491" y="190"/>
                  </a:cubicBezTo>
                  <a:cubicBezTo>
                    <a:pt x="451" y="150"/>
                    <a:pt x="253" y="135"/>
                    <a:pt x="182" y="135"/>
                  </a:cubicBezTo>
                  <a:cubicBezTo>
                    <a:pt x="111" y="135"/>
                    <a:pt x="95" y="111"/>
                    <a:pt x="87" y="95"/>
                  </a:cubicBezTo>
                  <a:lnTo>
                    <a:pt x="87" y="95"/>
                  </a:lnTo>
                  <a:cubicBezTo>
                    <a:pt x="80" y="95"/>
                    <a:pt x="80" y="87"/>
                    <a:pt x="72" y="79"/>
                  </a:cubicBezTo>
                  <a:cubicBezTo>
                    <a:pt x="64" y="63"/>
                    <a:pt x="40" y="32"/>
                    <a:pt x="16" y="16"/>
                  </a:cubicBezTo>
                  <a:lnTo>
                    <a:pt x="16" y="16"/>
                  </a:lnTo>
                  <a:lnTo>
                    <a:pt x="16" y="16"/>
                  </a:lnTo>
                  <a:lnTo>
                    <a:pt x="16" y="16"/>
                  </a:lnTo>
                  <a:lnTo>
                    <a:pt x="16" y="16"/>
                  </a:lnTo>
                  <a:lnTo>
                    <a:pt x="16" y="16"/>
                  </a:lnTo>
                  <a:lnTo>
                    <a:pt x="0" y="0"/>
                  </a:lnTo>
                  <a:lnTo>
                    <a:pt x="0" y="0"/>
                  </a:lnTo>
                  <a:lnTo>
                    <a:pt x="0" y="0"/>
                  </a:lnTo>
                  <a:cubicBezTo>
                    <a:pt x="8" y="8"/>
                    <a:pt x="16" y="16"/>
                    <a:pt x="16" y="16"/>
                  </a:cubicBezTo>
                  <a:cubicBezTo>
                    <a:pt x="16" y="16"/>
                    <a:pt x="8" y="8"/>
                    <a:pt x="0" y="0"/>
                  </a:cubicBezTo>
                  <a:lnTo>
                    <a:pt x="933" y="546"/>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32" name="Freeform 678"/>
            <p:cNvSpPr>
              <a:spLocks noChangeArrowheads="1"/>
            </p:cNvSpPr>
            <p:nvPr/>
          </p:nvSpPr>
          <p:spPr bwMode="auto">
            <a:xfrm>
              <a:off x="18464235" y="5101472"/>
              <a:ext cx="519524" cy="333980"/>
            </a:xfrm>
            <a:custGeom>
              <a:avLst/>
              <a:gdLst>
                <a:gd name="T0" fmla="*/ 7 w 989"/>
                <a:gd name="T1" fmla="*/ 0 h 634"/>
                <a:gd name="T2" fmla="*/ 0 w 989"/>
                <a:gd name="T3" fmla="*/ 0 h 634"/>
                <a:gd name="T4" fmla="*/ 7 w 989"/>
                <a:gd name="T5" fmla="*/ 8 h 634"/>
                <a:gd name="T6" fmla="*/ 7 w 989"/>
                <a:gd name="T7" fmla="*/ 8 h 634"/>
                <a:gd name="T8" fmla="*/ 15 w 989"/>
                <a:gd name="T9" fmla="*/ 16 h 634"/>
                <a:gd name="T10" fmla="*/ 31 w 989"/>
                <a:gd name="T11" fmla="*/ 32 h 634"/>
                <a:gd name="T12" fmla="*/ 87 w 989"/>
                <a:gd name="T13" fmla="*/ 95 h 634"/>
                <a:gd name="T14" fmla="*/ 95 w 989"/>
                <a:gd name="T15" fmla="*/ 111 h 634"/>
                <a:gd name="T16" fmla="*/ 498 w 989"/>
                <a:gd name="T17" fmla="*/ 198 h 634"/>
                <a:gd name="T18" fmla="*/ 513 w 989"/>
                <a:gd name="T19" fmla="*/ 214 h 634"/>
                <a:gd name="T20" fmla="*/ 553 w 989"/>
                <a:gd name="T21" fmla="*/ 237 h 634"/>
                <a:gd name="T22" fmla="*/ 585 w 989"/>
                <a:gd name="T23" fmla="*/ 230 h 634"/>
                <a:gd name="T24" fmla="*/ 632 w 989"/>
                <a:gd name="T25" fmla="*/ 214 h 634"/>
                <a:gd name="T26" fmla="*/ 679 w 989"/>
                <a:gd name="T27" fmla="*/ 222 h 634"/>
                <a:gd name="T28" fmla="*/ 782 w 989"/>
                <a:gd name="T29" fmla="*/ 253 h 634"/>
                <a:gd name="T30" fmla="*/ 814 w 989"/>
                <a:gd name="T31" fmla="*/ 324 h 634"/>
                <a:gd name="T32" fmla="*/ 885 w 989"/>
                <a:gd name="T33" fmla="*/ 411 h 634"/>
                <a:gd name="T34" fmla="*/ 885 w 989"/>
                <a:gd name="T35" fmla="*/ 411 h 634"/>
                <a:gd name="T36" fmla="*/ 869 w 989"/>
                <a:gd name="T37" fmla="*/ 483 h 634"/>
                <a:gd name="T38" fmla="*/ 885 w 989"/>
                <a:gd name="T39" fmla="*/ 514 h 634"/>
                <a:gd name="T40" fmla="*/ 940 w 989"/>
                <a:gd name="T41" fmla="*/ 538 h 634"/>
                <a:gd name="T42" fmla="*/ 940 w 989"/>
                <a:gd name="T43" fmla="*/ 538 h 634"/>
                <a:gd name="T44" fmla="*/ 940 w 989"/>
                <a:gd name="T45" fmla="*/ 554 h 634"/>
                <a:gd name="T46" fmla="*/ 972 w 989"/>
                <a:gd name="T47" fmla="*/ 625 h 634"/>
                <a:gd name="T48" fmla="*/ 988 w 989"/>
                <a:gd name="T49" fmla="*/ 633 h 634"/>
                <a:gd name="T50" fmla="*/ 988 w 989"/>
                <a:gd name="T51" fmla="*/ 625 h 634"/>
                <a:gd name="T52" fmla="*/ 988 w 989"/>
                <a:gd name="T53" fmla="*/ 625 h 634"/>
                <a:gd name="T54" fmla="*/ 980 w 989"/>
                <a:gd name="T55" fmla="*/ 625 h 634"/>
                <a:gd name="T56" fmla="*/ 948 w 989"/>
                <a:gd name="T57" fmla="*/ 554 h 634"/>
                <a:gd name="T58" fmla="*/ 948 w 989"/>
                <a:gd name="T59" fmla="*/ 538 h 634"/>
                <a:gd name="T60" fmla="*/ 885 w 989"/>
                <a:gd name="T61" fmla="*/ 506 h 634"/>
                <a:gd name="T62" fmla="*/ 877 w 989"/>
                <a:gd name="T63" fmla="*/ 498 h 634"/>
                <a:gd name="T64" fmla="*/ 893 w 989"/>
                <a:gd name="T65" fmla="*/ 411 h 634"/>
                <a:gd name="T66" fmla="*/ 814 w 989"/>
                <a:gd name="T67" fmla="*/ 317 h 634"/>
                <a:gd name="T68" fmla="*/ 790 w 989"/>
                <a:gd name="T69" fmla="*/ 253 h 634"/>
                <a:gd name="T70" fmla="*/ 679 w 989"/>
                <a:gd name="T71" fmla="*/ 214 h 634"/>
                <a:gd name="T72" fmla="*/ 632 w 989"/>
                <a:gd name="T73" fmla="*/ 214 h 634"/>
                <a:gd name="T74" fmla="*/ 553 w 989"/>
                <a:gd name="T75" fmla="*/ 230 h 634"/>
                <a:gd name="T76" fmla="*/ 506 w 989"/>
                <a:gd name="T77" fmla="*/ 198 h 634"/>
                <a:gd name="T78" fmla="*/ 102 w 989"/>
                <a:gd name="T79" fmla="*/ 103 h 634"/>
                <a:gd name="T80" fmla="*/ 87 w 989"/>
                <a:gd name="T81" fmla="*/ 87 h 634"/>
                <a:gd name="T82" fmla="*/ 31 w 989"/>
                <a:gd name="T83" fmla="*/ 24 h 634"/>
                <a:gd name="T84" fmla="*/ 31 w 989"/>
                <a:gd name="T85" fmla="*/ 24 h 634"/>
                <a:gd name="T86" fmla="*/ 15 w 989"/>
                <a:gd name="T87" fmla="*/ 8 h 634"/>
                <a:gd name="T88" fmla="*/ 15 w 989"/>
                <a:gd name="T89" fmla="*/ 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634">
                  <a:moveTo>
                    <a:pt x="7" y="0"/>
                  </a:moveTo>
                  <a:lnTo>
                    <a:pt x="7" y="0"/>
                  </a:lnTo>
                  <a:lnTo>
                    <a:pt x="7" y="0"/>
                  </a:lnTo>
                  <a:cubicBezTo>
                    <a:pt x="7" y="0"/>
                    <a:pt x="7" y="0"/>
                    <a:pt x="0" y="0"/>
                  </a:cubicBezTo>
                  <a:lnTo>
                    <a:pt x="0" y="0"/>
                  </a:lnTo>
                  <a:cubicBezTo>
                    <a:pt x="7" y="8"/>
                    <a:pt x="7" y="8"/>
                    <a:pt x="7" y="8"/>
                  </a:cubicBezTo>
                  <a:lnTo>
                    <a:pt x="7" y="8"/>
                  </a:lnTo>
                  <a:lnTo>
                    <a:pt x="7" y="8"/>
                  </a:lnTo>
                  <a:cubicBezTo>
                    <a:pt x="7" y="16"/>
                    <a:pt x="7" y="16"/>
                    <a:pt x="15" y="16"/>
                  </a:cubicBezTo>
                  <a:lnTo>
                    <a:pt x="15" y="16"/>
                  </a:lnTo>
                  <a:lnTo>
                    <a:pt x="15" y="16"/>
                  </a:lnTo>
                  <a:cubicBezTo>
                    <a:pt x="15" y="24"/>
                    <a:pt x="23" y="32"/>
                    <a:pt x="31" y="32"/>
                  </a:cubicBezTo>
                  <a:lnTo>
                    <a:pt x="31" y="32"/>
                  </a:lnTo>
                  <a:cubicBezTo>
                    <a:pt x="55" y="48"/>
                    <a:pt x="71" y="71"/>
                    <a:pt x="87" y="95"/>
                  </a:cubicBezTo>
                  <a:cubicBezTo>
                    <a:pt x="87" y="95"/>
                    <a:pt x="95" y="103"/>
                    <a:pt x="95" y="111"/>
                  </a:cubicBezTo>
                  <a:lnTo>
                    <a:pt x="95" y="111"/>
                  </a:lnTo>
                  <a:cubicBezTo>
                    <a:pt x="110" y="127"/>
                    <a:pt x="126" y="151"/>
                    <a:pt x="197" y="151"/>
                  </a:cubicBezTo>
                  <a:cubicBezTo>
                    <a:pt x="268" y="151"/>
                    <a:pt x="466" y="166"/>
                    <a:pt x="498" y="198"/>
                  </a:cubicBezTo>
                  <a:lnTo>
                    <a:pt x="498" y="198"/>
                  </a:lnTo>
                  <a:cubicBezTo>
                    <a:pt x="506" y="206"/>
                    <a:pt x="506" y="214"/>
                    <a:pt x="513" y="214"/>
                  </a:cubicBezTo>
                  <a:lnTo>
                    <a:pt x="513" y="214"/>
                  </a:lnTo>
                  <a:cubicBezTo>
                    <a:pt x="521" y="230"/>
                    <a:pt x="529" y="237"/>
                    <a:pt x="553" y="237"/>
                  </a:cubicBezTo>
                  <a:lnTo>
                    <a:pt x="553" y="237"/>
                  </a:lnTo>
                  <a:cubicBezTo>
                    <a:pt x="561" y="237"/>
                    <a:pt x="569" y="237"/>
                    <a:pt x="585" y="230"/>
                  </a:cubicBezTo>
                  <a:lnTo>
                    <a:pt x="585" y="230"/>
                  </a:lnTo>
                  <a:cubicBezTo>
                    <a:pt x="608" y="230"/>
                    <a:pt x="624" y="222"/>
                    <a:pt x="632" y="214"/>
                  </a:cubicBezTo>
                  <a:cubicBezTo>
                    <a:pt x="648" y="214"/>
                    <a:pt x="656" y="206"/>
                    <a:pt x="664" y="206"/>
                  </a:cubicBezTo>
                  <a:cubicBezTo>
                    <a:pt x="664" y="206"/>
                    <a:pt x="672" y="214"/>
                    <a:pt x="679" y="222"/>
                  </a:cubicBezTo>
                  <a:cubicBezTo>
                    <a:pt x="687" y="230"/>
                    <a:pt x="711" y="230"/>
                    <a:pt x="727" y="230"/>
                  </a:cubicBezTo>
                  <a:cubicBezTo>
                    <a:pt x="759" y="230"/>
                    <a:pt x="782" y="237"/>
                    <a:pt x="782" y="253"/>
                  </a:cubicBezTo>
                  <a:cubicBezTo>
                    <a:pt x="782" y="261"/>
                    <a:pt x="782" y="261"/>
                    <a:pt x="782" y="261"/>
                  </a:cubicBezTo>
                  <a:cubicBezTo>
                    <a:pt x="790" y="301"/>
                    <a:pt x="790" y="317"/>
                    <a:pt x="814" y="324"/>
                  </a:cubicBezTo>
                  <a:lnTo>
                    <a:pt x="814" y="324"/>
                  </a:lnTo>
                  <a:cubicBezTo>
                    <a:pt x="838" y="324"/>
                    <a:pt x="885" y="333"/>
                    <a:pt x="885" y="411"/>
                  </a:cubicBezTo>
                  <a:lnTo>
                    <a:pt x="885" y="411"/>
                  </a:lnTo>
                  <a:lnTo>
                    <a:pt x="885" y="411"/>
                  </a:lnTo>
                  <a:cubicBezTo>
                    <a:pt x="885" y="451"/>
                    <a:pt x="877" y="475"/>
                    <a:pt x="869" y="483"/>
                  </a:cubicBezTo>
                  <a:lnTo>
                    <a:pt x="869" y="483"/>
                  </a:lnTo>
                  <a:cubicBezTo>
                    <a:pt x="869" y="491"/>
                    <a:pt x="861" y="498"/>
                    <a:pt x="869" y="506"/>
                  </a:cubicBezTo>
                  <a:cubicBezTo>
                    <a:pt x="869" y="506"/>
                    <a:pt x="877" y="506"/>
                    <a:pt x="885" y="514"/>
                  </a:cubicBezTo>
                  <a:cubicBezTo>
                    <a:pt x="893" y="514"/>
                    <a:pt x="901" y="514"/>
                    <a:pt x="909" y="514"/>
                  </a:cubicBezTo>
                  <a:cubicBezTo>
                    <a:pt x="932" y="522"/>
                    <a:pt x="940" y="522"/>
                    <a:pt x="940" y="538"/>
                  </a:cubicBezTo>
                  <a:lnTo>
                    <a:pt x="940" y="538"/>
                  </a:lnTo>
                  <a:lnTo>
                    <a:pt x="940" y="538"/>
                  </a:lnTo>
                  <a:lnTo>
                    <a:pt x="940" y="546"/>
                  </a:lnTo>
                  <a:cubicBezTo>
                    <a:pt x="940" y="554"/>
                    <a:pt x="940" y="554"/>
                    <a:pt x="940" y="554"/>
                  </a:cubicBezTo>
                  <a:cubicBezTo>
                    <a:pt x="940" y="585"/>
                    <a:pt x="940" y="609"/>
                    <a:pt x="972" y="625"/>
                  </a:cubicBezTo>
                  <a:lnTo>
                    <a:pt x="972" y="625"/>
                  </a:lnTo>
                  <a:lnTo>
                    <a:pt x="980" y="633"/>
                  </a:lnTo>
                  <a:cubicBezTo>
                    <a:pt x="988" y="633"/>
                    <a:pt x="988" y="633"/>
                    <a:pt x="988" y="633"/>
                  </a:cubicBezTo>
                  <a:cubicBezTo>
                    <a:pt x="988" y="625"/>
                    <a:pt x="988" y="625"/>
                    <a:pt x="988" y="625"/>
                  </a:cubicBezTo>
                  <a:lnTo>
                    <a:pt x="988" y="625"/>
                  </a:lnTo>
                  <a:lnTo>
                    <a:pt x="988" y="625"/>
                  </a:lnTo>
                  <a:lnTo>
                    <a:pt x="988" y="625"/>
                  </a:lnTo>
                  <a:cubicBezTo>
                    <a:pt x="980" y="625"/>
                    <a:pt x="980" y="625"/>
                    <a:pt x="980" y="625"/>
                  </a:cubicBezTo>
                  <a:lnTo>
                    <a:pt x="980" y="625"/>
                  </a:lnTo>
                  <a:cubicBezTo>
                    <a:pt x="980" y="625"/>
                    <a:pt x="980" y="617"/>
                    <a:pt x="972" y="617"/>
                  </a:cubicBezTo>
                  <a:cubicBezTo>
                    <a:pt x="948" y="609"/>
                    <a:pt x="948" y="585"/>
                    <a:pt x="948" y="554"/>
                  </a:cubicBezTo>
                  <a:cubicBezTo>
                    <a:pt x="948" y="554"/>
                    <a:pt x="948" y="554"/>
                    <a:pt x="948" y="546"/>
                  </a:cubicBezTo>
                  <a:lnTo>
                    <a:pt x="948" y="538"/>
                  </a:lnTo>
                  <a:cubicBezTo>
                    <a:pt x="948" y="514"/>
                    <a:pt x="932" y="514"/>
                    <a:pt x="909" y="506"/>
                  </a:cubicBezTo>
                  <a:cubicBezTo>
                    <a:pt x="901" y="506"/>
                    <a:pt x="893" y="506"/>
                    <a:pt x="885" y="506"/>
                  </a:cubicBezTo>
                  <a:cubicBezTo>
                    <a:pt x="885" y="506"/>
                    <a:pt x="877" y="506"/>
                    <a:pt x="877" y="498"/>
                  </a:cubicBezTo>
                  <a:lnTo>
                    <a:pt x="877" y="498"/>
                  </a:lnTo>
                  <a:lnTo>
                    <a:pt x="877" y="491"/>
                  </a:lnTo>
                  <a:cubicBezTo>
                    <a:pt x="885" y="475"/>
                    <a:pt x="893" y="451"/>
                    <a:pt x="893" y="411"/>
                  </a:cubicBezTo>
                  <a:cubicBezTo>
                    <a:pt x="893" y="333"/>
                    <a:pt x="838" y="317"/>
                    <a:pt x="814" y="317"/>
                  </a:cubicBezTo>
                  <a:lnTo>
                    <a:pt x="814" y="317"/>
                  </a:lnTo>
                  <a:cubicBezTo>
                    <a:pt x="798" y="309"/>
                    <a:pt x="798" y="301"/>
                    <a:pt x="790" y="261"/>
                  </a:cubicBezTo>
                  <a:cubicBezTo>
                    <a:pt x="790" y="253"/>
                    <a:pt x="790" y="253"/>
                    <a:pt x="790" y="253"/>
                  </a:cubicBezTo>
                  <a:cubicBezTo>
                    <a:pt x="790" y="230"/>
                    <a:pt x="759" y="230"/>
                    <a:pt x="727" y="222"/>
                  </a:cubicBezTo>
                  <a:cubicBezTo>
                    <a:pt x="711" y="222"/>
                    <a:pt x="687" y="222"/>
                    <a:pt x="679" y="214"/>
                  </a:cubicBezTo>
                  <a:cubicBezTo>
                    <a:pt x="679" y="206"/>
                    <a:pt x="672" y="198"/>
                    <a:pt x="664" y="198"/>
                  </a:cubicBezTo>
                  <a:cubicBezTo>
                    <a:pt x="648" y="198"/>
                    <a:pt x="640" y="206"/>
                    <a:pt x="632" y="214"/>
                  </a:cubicBezTo>
                  <a:cubicBezTo>
                    <a:pt x="616" y="214"/>
                    <a:pt x="600" y="222"/>
                    <a:pt x="585" y="222"/>
                  </a:cubicBezTo>
                  <a:cubicBezTo>
                    <a:pt x="569" y="230"/>
                    <a:pt x="561" y="230"/>
                    <a:pt x="553" y="230"/>
                  </a:cubicBezTo>
                  <a:cubicBezTo>
                    <a:pt x="537" y="230"/>
                    <a:pt x="529" y="222"/>
                    <a:pt x="513" y="214"/>
                  </a:cubicBezTo>
                  <a:cubicBezTo>
                    <a:pt x="513" y="206"/>
                    <a:pt x="506" y="198"/>
                    <a:pt x="506" y="198"/>
                  </a:cubicBezTo>
                  <a:cubicBezTo>
                    <a:pt x="466" y="158"/>
                    <a:pt x="268" y="143"/>
                    <a:pt x="197" y="143"/>
                  </a:cubicBezTo>
                  <a:cubicBezTo>
                    <a:pt x="126" y="143"/>
                    <a:pt x="110" y="119"/>
                    <a:pt x="102" y="103"/>
                  </a:cubicBezTo>
                  <a:lnTo>
                    <a:pt x="102" y="103"/>
                  </a:lnTo>
                  <a:cubicBezTo>
                    <a:pt x="95" y="103"/>
                    <a:pt x="95" y="95"/>
                    <a:pt x="87" y="87"/>
                  </a:cubicBezTo>
                  <a:cubicBezTo>
                    <a:pt x="79" y="71"/>
                    <a:pt x="55" y="40"/>
                    <a:pt x="31" y="24"/>
                  </a:cubicBezTo>
                  <a:lnTo>
                    <a:pt x="31" y="24"/>
                  </a:lnTo>
                  <a:lnTo>
                    <a:pt x="31" y="24"/>
                  </a:lnTo>
                  <a:lnTo>
                    <a:pt x="31" y="24"/>
                  </a:lnTo>
                  <a:lnTo>
                    <a:pt x="31" y="24"/>
                  </a:lnTo>
                  <a:cubicBezTo>
                    <a:pt x="31" y="24"/>
                    <a:pt x="23" y="16"/>
                    <a:pt x="15" y="8"/>
                  </a:cubicBezTo>
                  <a:lnTo>
                    <a:pt x="15" y="8"/>
                  </a:lnTo>
                  <a:lnTo>
                    <a:pt x="15" y="8"/>
                  </a:lnTo>
                  <a:cubicBezTo>
                    <a:pt x="7" y="0"/>
                    <a:pt x="7" y="0"/>
                    <a:pt x="7"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58" name="Freeform 704"/>
            <p:cNvSpPr>
              <a:spLocks noChangeArrowheads="1"/>
            </p:cNvSpPr>
            <p:nvPr/>
          </p:nvSpPr>
          <p:spPr bwMode="auto">
            <a:xfrm>
              <a:off x="18369143" y="6073262"/>
              <a:ext cx="786245" cy="1391584"/>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59" name="Freeform 705"/>
            <p:cNvSpPr>
              <a:spLocks noChangeArrowheads="1"/>
            </p:cNvSpPr>
            <p:nvPr/>
          </p:nvSpPr>
          <p:spPr bwMode="auto">
            <a:xfrm>
              <a:off x="18376102" y="6124286"/>
              <a:ext cx="224972" cy="538079"/>
            </a:xfrm>
            <a:custGeom>
              <a:avLst/>
              <a:gdLst>
                <a:gd name="T0" fmla="*/ 24 w 428"/>
                <a:gd name="T1" fmla="*/ 972 h 1021"/>
                <a:gd name="T2" fmla="*/ 24 w 428"/>
                <a:gd name="T3" fmla="*/ 972 h 1021"/>
                <a:gd name="T4" fmla="*/ 0 w 428"/>
                <a:gd name="T5" fmla="*/ 1012 h 1021"/>
                <a:gd name="T6" fmla="*/ 0 w 428"/>
                <a:gd name="T7" fmla="*/ 1020 h 1021"/>
                <a:gd name="T8" fmla="*/ 0 w 428"/>
                <a:gd name="T9" fmla="*/ 1020 h 1021"/>
                <a:gd name="T10" fmla="*/ 0 w 428"/>
                <a:gd name="T11" fmla="*/ 1012 h 1021"/>
                <a:gd name="T12" fmla="*/ 24 w 428"/>
                <a:gd name="T13" fmla="*/ 972 h 1021"/>
                <a:gd name="T14" fmla="*/ 404 w 428"/>
                <a:gd name="T15" fmla="*/ 174 h 1021"/>
                <a:gd name="T16" fmla="*/ 404 w 428"/>
                <a:gd name="T17" fmla="*/ 174 h 1021"/>
                <a:gd name="T18" fmla="*/ 404 w 428"/>
                <a:gd name="T19" fmla="*/ 308 h 1021"/>
                <a:gd name="T20" fmla="*/ 380 w 428"/>
                <a:gd name="T21" fmla="*/ 340 h 1021"/>
                <a:gd name="T22" fmla="*/ 356 w 428"/>
                <a:gd name="T23" fmla="*/ 395 h 1021"/>
                <a:gd name="T24" fmla="*/ 317 w 428"/>
                <a:gd name="T25" fmla="*/ 459 h 1021"/>
                <a:gd name="T26" fmla="*/ 301 w 428"/>
                <a:gd name="T27" fmla="*/ 466 h 1021"/>
                <a:gd name="T28" fmla="*/ 269 w 428"/>
                <a:gd name="T29" fmla="*/ 475 h 1021"/>
                <a:gd name="T30" fmla="*/ 230 w 428"/>
                <a:gd name="T31" fmla="*/ 506 h 1021"/>
                <a:gd name="T32" fmla="*/ 182 w 428"/>
                <a:gd name="T33" fmla="*/ 522 h 1021"/>
                <a:gd name="T34" fmla="*/ 182 w 428"/>
                <a:gd name="T35" fmla="*/ 522 h 1021"/>
                <a:gd name="T36" fmla="*/ 182 w 428"/>
                <a:gd name="T37" fmla="*/ 522 h 1021"/>
                <a:gd name="T38" fmla="*/ 230 w 428"/>
                <a:gd name="T39" fmla="*/ 506 h 1021"/>
                <a:gd name="T40" fmla="*/ 269 w 428"/>
                <a:gd name="T41" fmla="*/ 475 h 1021"/>
                <a:gd name="T42" fmla="*/ 301 w 428"/>
                <a:gd name="T43" fmla="*/ 466 h 1021"/>
                <a:gd name="T44" fmla="*/ 317 w 428"/>
                <a:gd name="T45" fmla="*/ 459 h 1021"/>
                <a:gd name="T46" fmla="*/ 356 w 428"/>
                <a:gd name="T47" fmla="*/ 395 h 1021"/>
                <a:gd name="T48" fmla="*/ 380 w 428"/>
                <a:gd name="T49" fmla="*/ 340 h 1021"/>
                <a:gd name="T50" fmla="*/ 404 w 428"/>
                <a:gd name="T51" fmla="*/ 308 h 1021"/>
                <a:gd name="T52" fmla="*/ 404 w 428"/>
                <a:gd name="T53" fmla="*/ 174 h 1021"/>
                <a:gd name="T54" fmla="*/ 230 w 428"/>
                <a:gd name="T55" fmla="*/ 0 h 1021"/>
                <a:gd name="T56" fmla="*/ 230 w 428"/>
                <a:gd name="T57" fmla="*/ 0 h 1021"/>
                <a:gd name="T58" fmla="*/ 230 w 428"/>
                <a:gd name="T59" fmla="*/ 0 h 1021"/>
                <a:gd name="T60" fmla="*/ 230 w 428"/>
                <a:gd name="T61" fmla="*/ 0 h 1021"/>
                <a:gd name="T62" fmla="*/ 230 w 428"/>
                <a:gd name="T63" fmla="*/ 0 h 1021"/>
                <a:gd name="T64" fmla="*/ 230 w 428"/>
                <a:gd name="T65" fmla="*/ 0 h 1021"/>
                <a:gd name="T66" fmla="*/ 24 w 428"/>
                <a:gd name="T67" fmla="*/ 97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8" h="1021">
                  <a:moveTo>
                    <a:pt x="24" y="972"/>
                  </a:moveTo>
                  <a:lnTo>
                    <a:pt x="24" y="972"/>
                  </a:lnTo>
                  <a:cubicBezTo>
                    <a:pt x="24" y="980"/>
                    <a:pt x="16" y="996"/>
                    <a:pt x="0" y="1012"/>
                  </a:cubicBezTo>
                  <a:cubicBezTo>
                    <a:pt x="0" y="1020"/>
                    <a:pt x="0" y="1020"/>
                    <a:pt x="0" y="1020"/>
                  </a:cubicBezTo>
                  <a:lnTo>
                    <a:pt x="0" y="1020"/>
                  </a:lnTo>
                  <a:cubicBezTo>
                    <a:pt x="0" y="1012"/>
                    <a:pt x="0" y="1012"/>
                    <a:pt x="0" y="1012"/>
                  </a:cubicBezTo>
                  <a:cubicBezTo>
                    <a:pt x="16" y="996"/>
                    <a:pt x="24" y="980"/>
                    <a:pt x="24" y="972"/>
                  </a:cubicBezTo>
                  <a:lnTo>
                    <a:pt x="404" y="174"/>
                  </a:lnTo>
                  <a:lnTo>
                    <a:pt x="404" y="174"/>
                  </a:lnTo>
                  <a:cubicBezTo>
                    <a:pt x="420" y="206"/>
                    <a:pt x="427" y="277"/>
                    <a:pt x="404" y="308"/>
                  </a:cubicBezTo>
                  <a:cubicBezTo>
                    <a:pt x="404" y="324"/>
                    <a:pt x="388" y="332"/>
                    <a:pt x="380" y="340"/>
                  </a:cubicBezTo>
                  <a:cubicBezTo>
                    <a:pt x="372" y="348"/>
                    <a:pt x="356" y="356"/>
                    <a:pt x="356" y="395"/>
                  </a:cubicBezTo>
                  <a:cubicBezTo>
                    <a:pt x="356" y="435"/>
                    <a:pt x="340" y="451"/>
                    <a:pt x="317" y="459"/>
                  </a:cubicBezTo>
                  <a:cubicBezTo>
                    <a:pt x="309" y="459"/>
                    <a:pt x="301" y="459"/>
                    <a:pt x="301" y="466"/>
                  </a:cubicBezTo>
                  <a:cubicBezTo>
                    <a:pt x="285" y="475"/>
                    <a:pt x="277" y="475"/>
                    <a:pt x="269" y="475"/>
                  </a:cubicBezTo>
                  <a:cubicBezTo>
                    <a:pt x="254" y="482"/>
                    <a:pt x="246" y="490"/>
                    <a:pt x="230" y="506"/>
                  </a:cubicBezTo>
                  <a:cubicBezTo>
                    <a:pt x="214" y="514"/>
                    <a:pt x="198" y="522"/>
                    <a:pt x="182" y="522"/>
                  </a:cubicBezTo>
                  <a:lnTo>
                    <a:pt x="182" y="522"/>
                  </a:lnTo>
                  <a:lnTo>
                    <a:pt x="182" y="522"/>
                  </a:lnTo>
                  <a:cubicBezTo>
                    <a:pt x="198" y="522"/>
                    <a:pt x="214" y="514"/>
                    <a:pt x="230" y="506"/>
                  </a:cubicBezTo>
                  <a:cubicBezTo>
                    <a:pt x="246" y="490"/>
                    <a:pt x="254" y="482"/>
                    <a:pt x="269" y="475"/>
                  </a:cubicBezTo>
                  <a:cubicBezTo>
                    <a:pt x="277" y="475"/>
                    <a:pt x="285" y="475"/>
                    <a:pt x="301" y="466"/>
                  </a:cubicBezTo>
                  <a:cubicBezTo>
                    <a:pt x="301" y="459"/>
                    <a:pt x="309" y="459"/>
                    <a:pt x="317" y="459"/>
                  </a:cubicBezTo>
                  <a:cubicBezTo>
                    <a:pt x="340" y="451"/>
                    <a:pt x="356" y="435"/>
                    <a:pt x="356" y="395"/>
                  </a:cubicBezTo>
                  <a:cubicBezTo>
                    <a:pt x="356" y="356"/>
                    <a:pt x="372" y="348"/>
                    <a:pt x="380" y="340"/>
                  </a:cubicBezTo>
                  <a:cubicBezTo>
                    <a:pt x="388" y="332"/>
                    <a:pt x="404" y="324"/>
                    <a:pt x="404" y="308"/>
                  </a:cubicBezTo>
                  <a:cubicBezTo>
                    <a:pt x="427" y="277"/>
                    <a:pt x="420" y="206"/>
                    <a:pt x="404" y="174"/>
                  </a:cubicBezTo>
                  <a:lnTo>
                    <a:pt x="230" y="0"/>
                  </a:lnTo>
                  <a:lnTo>
                    <a:pt x="230" y="0"/>
                  </a:lnTo>
                  <a:lnTo>
                    <a:pt x="230" y="0"/>
                  </a:lnTo>
                  <a:lnTo>
                    <a:pt x="230" y="0"/>
                  </a:lnTo>
                  <a:lnTo>
                    <a:pt x="230" y="0"/>
                  </a:lnTo>
                  <a:lnTo>
                    <a:pt x="230" y="0"/>
                  </a:lnTo>
                  <a:lnTo>
                    <a:pt x="24" y="972"/>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60" name="Freeform 706"/>
            <p:cNvSpPr>
              <a:spLocks noChangeArrowheads="1"/>
            </p:cNvSpPr>
            <p:nvPr/>
          </p:nvSpPr>
          <p:spPr bwMode="auto">
            <a:xfrm>
              <a:off x="18369143" y="6070941"/>
              <a:ext cx="790884" cy="1405499"/>
            </a:xfrm>
            <a:custGeom>
              <a:avLst/>
              <a:gdLst>
                <a:gd name="T0" fmla="*/ 197 w 1503"/>
                <a:gd name="T1" fmla="*/ 625 h 2672"/>
                <a:gd name="T2" fmla="*/ 1225 w 1503"/>
                <a:gd name="T3" fmla="*/ 8 h 2672"/>
                <a:gd name="T4" fmla="*/ 245 w 1503"/>
                <a:gd name="T5" fmla="*/ 103 h 2672"/>
                <a:gd name="T6" fmla="*/ 1225 w 1503"/>
                <a:gd name="T7" fmla="*/ 103 h 2672"/>
                <a:gd name="T8" fmla="*/ 1265 w 1503"/>
                <a:gd name="T9" fmla="*/ 206 h 2672"/>
                <a:gd name="T10" fmla="*/ 1352 w 1503"/>
                <a:gd name="T11" fmla="*/ 380 h 2672"/>
                <a:gd name="T12" fmla="*/ 1423 w 1503"/>
                <a:gd name="T13" fmla="*/ 1613 h 2672"/>
                <a:gd name="T14" fmla="*/ 1462 w 1503"/>
                <a:gd name="T15" fmla="*/ 1676 h 2672"/>
                <a:gd name="T16" fmla="*/ 1486 w 1503"/>
                <a:gd name="T17" fmla="*/ 1819 h 2672"/>
                <a:gd name="T18" fmla="*/ 1352 w 1503"/>
                <a:gd name="T19" fmla="*/ 2071 h 2672"/>
                <a:gd name="T20" fmla="*/ 1328 w 1503"/>
                <a:gd name="T21" fmla="*/ 2205 h 2672"/>
                <a:gd name="T22" fmla="*/ 1320 w 1503"/>
                <a:gd name="T23" fmla="*/ 2300 h 2672"/>
                <a:gd name="T24" fmla="*/ 1344 w 1503"/>
                <a:gd name="T25" fmla="*/ 2387 h 2672"/>
                <a:gd name="T26" fmla="*/ 1194 w 1503"/>
                <a:gd name="T27" fmla="*/ 2442 h 2672"/>
                <a:gd name="T28" fmla="*/ 1217 w 1503"/>
                <a:gd name="T29" fmla="*/ 2561 h 2672"/>
                <a:gd name="T30" fmla="*/ 1051 w 1503"/>
                <a:gd name="T31" fmla="*/ 2569 h 2672"/>
                <a:gd name="T32" fmla="*/ 964 w 1503"/>
                <a:gd name="T33" fmla="*/ 2655 h 2672"/>
                <a:gd name="T34" fmla="*/ 877 w 1503"/>
                <a:gd name="T35" fmla="*/ 2632 h 2672"/>
                <a:gd name="T36" fmla="*/ 846 w 1503"/>
                <a:gd name="T37" fmla="*/ 2521 h 2672"/>
                <a:gd name="T38" fmla="*/ 806 w 1503"/>
                <a:gd name="T39" fmla="*/ 2363 h 2672"/>
                <a:gd name="T40" fmla="*/ 695 w 1503"/>
                <a:gd name="T41" fmla="*/ 2292 h 2672"/>
                <a:gd name="T42" fmla="*/ 466 w 1503"/>
                <a:gd name="T43" fmla="*/ 2024 h 2672"/>
                <a:gd name="T44" fmla="*/ 450 w 1503"/>
                <a:gd name="T45" fmla="*/ 1771 h 2672"/>
                <a:gd name="T46" fmla="*/ 403 w 1503"/>
                <a:gd name="T47" fmla="*/ 1755 h 2672"/>
                <a:gd name="T48" fmla="*/ 348 w 1503"/>
                <a:gd name="T49" fmla="*/ 1779 h 2672"/>
                <a:gd name="T50" fmla="*/ 284 w 1503"/>
                <a:gd name="T51" fmla="*/ 1613 h 2672"/>
                <a:gd name="T52" fmla="*/ 15 w 1503"/>
                <a:gd name="T53" fmla="*/ 1328 h 2672"/>
                <a:gd name="T54" fmla="*/ 15 w 1503"/>
                <a:gd name="T55" fmla="*/ 1123 h 2672"/>
                <a:gd name="T56" fmla="*/ 284 w 1503"/>
                <a:gd name="T57" fmla="*/ 1621 h 2672"/>
                <a:gd name="T58" fmla="*/ 379 w 1503"/>
                <a:gd name="T59" fmla="*/ 1763 h 2672"/>
                <a:gd name="T60" fmla="*/ 442 w 1503"/>
                <a:gd name="T61" fmla="*/ 1787 h 2672"/>
                <a:gd name="T62" fmla="*/ 522 w 1503"/>
                <a:gd name="T63" fmla="*/ 1795 h 2672"/>
                <a:gd name="T64" fmla="*/ 735 w 1503"/>
                <a:gd name="T65" fmla="*/ 2324 h 2672"/>
                <a:gd name="T66" fmla="*/ 822 w 1503"/>
                <a:gd name="T67" fmla="*/ 2529 h 2672"/>
                <a:gd name="T68" fmla="*/ 948 w 1503"/>
                <a:gd name="T69" fmla="*/ 2663 h 2672"/>
                <a:gd name="T70" fmla="*/ 972 w 1503"/>
                <a:gd name="T71" fmla="*/ 2671 h 2672"/>
                <a:gd name="T72" fmla="*/ 1051 w 1503"/>
                <a:gd name="T73" fmla="*/ 2576 h 2672"/>
                <a:gd name="T74" fmla="*/ 1225 w 1503"/>
                <a:gd name="T75" fmla="*/ 2569 h 2672"/>
                <a:gd name="T76" fmla="*/ 1201 w 1503"/>
                <a:gd name="T77" fmla="*/ 2442 h 2672"/>
                <a:gd name="T78" fmla="*/ 1352 w 1503"/>
                <a:gd name="T79" fmla="*/ 2387 h 2672"/>
                <a:gd name="T80" fmla="*/ 1328 w 1503"/>
                <a:gd name="T81" fmla="*/ 2308 h 2672"/>
                <a:gd name="T82" fmla="*/ 1336 w 1503"/>
                <a:gd name="T83" fmla="*/ 2205 h 2672"/>
                <a:gd name="T84" fmla="*/ 1360 w 1503"/>
                <a:gd name="T85" fmla="*/ 2071 h 2672"/>
                <a:gd name="T86" fmla="*/ 1486 w 1503"/>
                <a:gd name="T87" fmla="*/ 1826 h 2672"/>
                <a:gd name="T88" fmla="*/ 1470 w 1503"/>
                <a:gd name="T89" fmla="*/ 1676 h 2672"/>
                <a:gd name="T90" fmla="*/ 1431 w 1503"/>
                <a:gd name="T91" fmla="*/ 1605 h 2672"/>
                <a:gd name="T92" fmla="*/ 1360 w 1503"/>
                <a:gd name="T93" fmla="*/ 380 h 2672"/>
                <a:gd name="T94" fmla="*/ 1328 w 1503"/>
                <a:gd name="T95" fmla="*/ 340 h 2672"/>
                <a:gd name="T96" fmla="*/ 1249 w 1503"/>
                <a:gd name="T97" fmla="*/ 174 h 2672"/>
                <a:gd name="T98" fmla="*/ 1225 w 1503"/>
                <a:gd name="T99" fmla="*/ 8 h 2672"/>
                <a:gd name="T100" fmla="*/ 1225 w 1503"/>
                <a:gd name="T101" fmla="*/ 0 h 2672"/>
                <a:gd name="T102" fmla="*/ 1225 w 1503"/>
                <a:gd name="T103" fmla="*/ 0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3" h="2672">
                  <a:moveTo>
                    <a:pt x="182" y="617"/>
                  </a:moveTo>
                  <a:lnTo>
                    <a:pt x="182" y="617"/>
                  </a:lnTo>
                  <a:cubicBezTo>
                    <a:pt x="189" y="617"/>
                    <a:pt x="197" y="625"/>
                    <a:pt x="197" y="625"/>
                  </a:cubicBezTo>
                  <a:cubicBezTo>
                    <a:pt x="197" y="625"/>
                    <a:pt x="189" y="617"/>
                    <a:pt x="182" y="617"/>
                  </a:cubicBezTo>
                  <a:lnTo>
                    <a:pt x="1225" y="8"/>
                  </a:lnTo>
                  <a:lnTo>
                    <a:pt x="1225" y="8"/>
                  </a:lnTo>
                  <a:lnTo>
                    <a:pt x="1225" y="8"/>
                  </a:lnTo>
                  <a:cubicBezTo>
                    <a:pt x="1051" y="32"/>
                    <a:pt x="435" y="79"/>
                    <a:pt x="245" y="95"/>
                  </a:cubicBezTo>
                  <a:cubicBezTo>
                    <a:pt x="245" y="95"/>
                    <a:pt x="245" y="95"/>
                    <a:pt x="245" y="103"/>
                  </a:cubicBezTo>
                  <a:cubicBezTo>
                    <a:pt x="245" y="95"/>
                    <a:pt x="245" y="95"/>
                    <a:pt x="245" y="95"/>
                  </a:cubicBezTo>
                  <a:cubicBezTo>
                    <a:pt x="435" y="79"/>
                    <a:pt x="1043" y="32"/>
                    <a:pt x="1217" y="8"/>
                  </a:cubicBezTo>
                  <a:cubicBezTo>
                    <a:pt x="1225" y="48"/>
                    <a:pt x="1225" y="79"/>
                    <a:pt x="1225" y="103"/>
                  </a:cubicBezTo>
                  <a:cubicBezTo>
                    <a:pt x="1225" y="111"/>
                    <a:pt x="1225" y="111"/>
                    <a:pt x="1225" y="111"/>
                  </a:cubicBezTo>
                  <a:cubicBezTo>
                    <a:pt x="1225" y="158"/>
                    <a:pt x="1225" y="166"/>
                    <a:pt x="1241" y="182"/>
                  </a:cubicBezTo>
                  <a:cubicBezTo>
                    <a:pt x="1249" y="190"/>
                    <a:pt x="1257" y="190"/>
                    <a:pt x="1265" y="206"/>
                  </a:cubicBezTo>
                  <a:cubicBezTo>
                    <a:pt x="1288" y="238"/>
                    <a:pt x="1296" y="261"/>
                    <a:pt x="1304" y="293"/>
                  </a:cubicBezTo>
                  <a:cubicBezTo>
                    <a:pt x="1312" y="309"/>
                    <a:pt x="1312" y="325"/>
                    <a:pt x="1320" y="340"/>
                  </a:cubicBezTo>
                  <a:cubicBezTo>
                    <a:pt x="1328" y="356"/>
                    <a:pt x="1336" y="372"/>
                    <a:pt x="1352" y="380"/>
                  </a:cubicBezTo>
                  <a:cubicBezTo>
                    <a:pt x="1454" y="1423"/>
                    <a:pt x="1454" y="1423"/>
                    <a:pt x="1454" y="1423"/>
                  </a:cubicBezTo>
                  <a:cubicBezTo>
                    <a:pt x="1454" y="1447"/>
                    <a:pt x="1447" y="1510"/>
                    <a:pt x="1439" y="1518"/>
                  </a:cubicBezTo>
                  <a:cubicBezTo>
                    <a:pt x="1423" y="1542"/>
                    <a:pt x="1407" y="1581"/>
                    <a:pt x="1423" y="1613"/>
                  </a:cubicBezTo>
                  <a:cubicBezTo>
                    <a:pt x="1431" y="1621"/>
                    <a:pt x="1439" y="1629"/>
                    <a:pt x="1447" y="1629"/>
                  </a:cubicBezTo>
                  <a:cubicBezTo>
                    <a:pt x="1454" y="1637"/>
                    <a:pt x="1462" y="1637"/>
                    <a:pt x="1462" y="1668"/>
                  </a:cubicBezTo>
                  <a:cubicBezTo>
                    <a:pt x="1462" y="1676"/>
                    <a:pt x="1462" y="1676"/>
                    <a:pt x="1462" y="1676"/>
                  </a:cubicBezTo>
                  <a:cubicBezTo>
                    <a:pt x="1462" y="1724"/>
                    <a:pt x="1462" y="1739"/>
                    <a:pt x="1478" y="1747"/>
                  </a:cubicBezTo>
                  <a:cubicBezTo>
                    <a:pt x="1486" y="1755"/>
                    <a:pt x="1494" y="1779"/>
                    <a:pt x="1494" y="1795"/>
                  </a:cubicBezTo>
                  <a:cubicBezTo>
                    <a:pt x="1494" y="1803"/>
                    <a:pt x="1494" y="1819"/>
                    <a:pt x="1486" y="1819"/>
                  </a:cubicBezTo>
                  <a:cubicBezTo>
                    <a:pt x="1462" y="1834"/>
                    <a:pt x="1447" y="1858"/>
                    <a:pt x="1447" y="1882"/>
                  </a:cubicBezTo>
                  <a:cubicBezTo>
                    <a:pt x="1447" y="1898"/>
                    <a:pt x="1391" y="2000"/>
                    <a:pt x="1367" y="2008"/>
                  </a:cubicBezTo>
                  <a:cubicBezTo>
                    <a:pt x="1336" y="2016"/>
                    <a:pt x="1344" y="2055"/>
                    <a:pt x="1352" y="2071"/>
                  </a:cubicBezTo>
                  <a:lnTo>
                    <a:pt x="1352" y="2078"/>
                  </a:lnTo>
                  <a:cubicBezTo>
                    <a:pt x="1352" y="2086"/>
                    <a:pt x="1352" y="2118"/>
                    <a:pt x="1336" y="2134"/>
                  </a:cubicBezTo>
                  <a:cubicBezTo>
                    <a:pt x="1328" y="2158"/>
                    <a:pt x="1328" y="2173"/>
                    <a:pt x="1328" y="2205"/>
                  </a:cubicBezTo>
                  <a:cubicBezTo>
                    <a:pt x="1328" y="2221"/>
                    <a:pt x="1328" y="2236"/>
                    <a:pt x="1336" y="2244"/>
                  </a:cubicBezTo>
                  <a:cubicBezTo>
                    <a:pt x="1336" y="2260"/>
                    <a:pt x="1344" y="2276"/>
                    <a:pt x="1336" y="2284"/>
                  </a:cubicBezTo>
                  <a:cubicBezTo>
                    <a:pt x="1328" y="2292"/>
                    <a:pt x="1328" y="2292"/>
                    <a:pt x="1320" y="2300"/>
                  </a:cubicBezTo>
                  <a:cubicBezTo>
                    <a:pt x="1312" y="2316"/>
                    <a:pt x="1296" y="2331"/>
                    <a:pt x="1312" y="2347"/>
                  </a:cubicBezTo>
                  <a:cubicBezTo>
                    <a:pt x="1320" y="2347"/>
                    <a:pt x="1320" y="2347"/>
                    <a:pt x="1320" y="2347"/>
                  </a:cubicBezTo>
                  <a:cubicBezTo>
                    <a:pt x="1336" y="2363"/>
                    <a:pt x="1344" y="2379"/>
                    <a:pt x="1344" y="2387"/>
                  </a:cubicBezTo>
                  <a:cubicBezTo>
                    <a:pt x="1344" y="2387"/>
                    <a:pt x="1344" y="2387"/>
                    <a:pt x="1344" y="2395"/>
                  </a:cubicBezTo>
                  <a:cubicBezTo>
                    <a:pt x="1336" y="2395"/>
                    <a:pt x="1328" y="2395"/>
                    <a:pt x="1312" y="2395"/>
                  </a:cubicBezTo>
                  <a:cubicBezTo>
                    <a:pt x="1272" y="2402"/>
                    <a:pt x="1209" y="2411"/>
                    <a:pt x="1194" y="2442"/>
                  </a:cubicBezTo>
                  <a:cubicBezTo>
                    <a:pt x="1186" y="2450"/>
                    <a:pt x="1186" y="2458"/>
                    <a:pt x="1186" y="2466"/>
                  </a:cubicBezTo>
                  <a:cubicBezTo>
                    <a:pt x="1194" y="2497"/>
                    <a:pt x="1201" y="2513"/>
                    <a:pt x="1209" y="2529"/>
                  </a:cubicBezTo>
                  <a:cubicBezTo>
                    <a:pt x="1217" y="2545"/>
                    <a:pt x="1225" y="2553"/>
                    <a:pt x="1217" y="2561"/>
                  </a:cubicBezTo>
                  <a:cubicBezTo>
                    <a:pt x="1217" y="2584"/>
                    <a:pt x="1201" y="2608"/>
                    <a:pt x="1178" y="2608"/>
                  </a:cubicBezTo>
                  <a:cubicBezTo>
                    <a:pt x="1170" y="2608"/>
                    <a:pt x="1154" y="2608"/>
                    <a:pt x="1146" y="2600"/>
                  </a:cubicBezTo>
                  <a:cubicBezTo>
                    <a:pt x="1130" y="2584"/>
                    <a:pt x="1091" y="2569"/>
                    <a:pt x="1051" y="2569"/>
                  </a:cubicBezTo>
                  <a:cubicBezTo>
                    <a:pt x="1028" y="2569"/>
                    <a:pt x="1004" y="2576"/>
                    <a:pt x="988" y="2592"/>
                  </a:cubicBezTo>
                  <a:cubicBezTo>
                    <a:pt x="972" y="2608"/>
                    <a:pt x="964" y="2632"/>
                    <a:pt x="964" y="2655"/>
                  </a:cubicBezTo>
                  <a:lnTo>
                    <a:pt x="964" y="2655"/>
                  </a:lnTo>
                  <a:cubicBezTo>
                    <a:pt x="956" y="2655"/>
                    <a:pt x="956" y="2655"/>
                    <a:pt x="948" y="2655"/>
                  </a:cubicBezTo>
                  <a:cubicBezTo>
                    <a:pt x="941" y="2655"/>
                    <a:pt x="933" y="2655"/>
                    <a:pt x="925" y="2655"/>
                  </a:cubicBezTo>
                  <a:cubicBezTo>
                    <a:pt x="901" y="2655"/>
                    <a:pt x="885" y="2648"/>
                    <a:pt x="877" y="2632"/>
                  </a:cubicBezTo>
                  <a:cubicBezTo>
                    <a:pt x="869" y="2616"/>
                    <a:pt x="854" y="2592"/>
                    <a:pt x="846" y="2576"/>
                  </a:cubicBezTo>
                  <a:cubicBezTo>
                    <a:pt x="830" y="2561"/>
                    <a:pt x="814" y="2545"/>
                    <a:pt x="822" y="2529"/>
                  </a:cubicBezTo>
                  <a:cubicBezTo>
                    <a:pt x="830" y="2529"/>
                    <a:pt x="838" y="2521"/>
                    <a:pt x="846" y="2521"/>
                  </a:cubicBezTo>
                  <a:cubicBezTo>
                    <a:pt x="861" y="2513"/>
                    <a:pt x="869" y="2505"/>
                    <a:pt x="854" y="2474"/>
                  </a:cubicBezTo>
                  <a:cubicBezTo>
                    <a:pt x="846" y="2458"/>
                    <a:pt x="838" y="2442"/>
                    <a:pt x="830" y="2434"/>
                  </a:cubicBezTo>
                  <a:cubicBezTo>
                    <a:pt x="814" y="2402"/>
                    <a:pt x="806" y="2387"/>
                    <a:pt x="806" y="2363"/>
                  </a:cubicBezTo>
                  <a:cubicBezTo>
                    <a:pt x="806" y="2347"/>
                    <a:pt x="790" y="2347"/>
                    <a:pt x="775" y="2339"/>
                  </a:cubicBezTo>
                  <a:cubicBezTo>
                    <a:pt x="767" y="2339"/>
                    <a:pt x="751" y="2331"/>
                    <a:pt x="743" y="2324"/>
                  </a:cubicBezTo>
                  <a:cubicBezTo>
                    <a:pt x="727" y="2308"/>
                    <a:pt x="711" y="2300"/>
                    <a:pt x="695" y="2292"/>
                  </a:cubicBezTo>
                  <a:cubicBezTo>
                    <a:pt x="672" y="2284"/>
                    <a:pt x="656" y="2276"/>
                    <a:pt x="648" y="2260"/>
                  </a:cubicBezTo>
                  <a:cubicBezTo>
                    <a:pt x="640" y="2252"/>
                    <a:pt x="617" y="2236"/>
                    <a:pt x="593" y="2213"/>
                  </a:cubicBezTo>
                  <a:cubicBezTo>
                    <a:pt x="529" y="2165"/>
                    <a:pt x="427" y="2094"/>
                    <a:pt x="466" y="2024"/>
                  </a:cubicBezTo>
                  <a:cubicBezTo>
                    <a:pt x="522" y="1937"/>
                    <a:pt x="561" y="1826"/>
                    <a:pt x="522" y="1795"/>
                  </a:cubicBezTo>
                  <a:cubicBezTo>
                    <a:pt x="498" y="1779"/>
                    <a:pt x="474" y="1755"/>
                    <a:pt x="458" y="1755"/>
                  </a:cubicBezTo>
                  <a:cubicBezTo>
                    <a:pt x="458" y="1755"/>
                    <a:pt x="450" y="1763"/>
                    <a:pt x="450" y="1771"/>
                  </a:cubicBezTo>
                  <a:cubicBezTo>
                    <a:pt x="450" y="1779"/>
                    <a:pt x="442" y="1779"/>
                    <a:pt x="442" y="1779"/>
                  </a:cubicBezTo>
                  <a:cubicBezTo>
                    <a:pt x="435" y="1779"/>
                    <a:pt x="435" y="1779"/>
                    <a:pt x="427" y="1771"/>
                  </a:cubicBezTo>
                  <a:cubicBezTo>
                    <a:pt x="427" y="1763"/>
                    <a:pt x="419" y="1755"/>
                    <a:pt x="403" y="1755"/>
                  </a:cubicBezTo>
                  <a:cubicBezTo>
                    <a:pt x="395" y="1755"/>
                    <a:pt x="387" y="1755"/>
                    <a:pt x="379" y="1763"/>
                  </a:cubicBezTo>
                  <a:cubicBezTo>
                    <a:pt x="371" y="1763"/>
                    <a:pt x="371" y="1771"/>
                    <a:pt x="364" y="1771"/>
                  </a:cubicBezTo>
                  <a:cubicBezTo>
                    <a:pt x="355" y="1779"/>
                    <a:pt x="355" y="1779"/>
                    <a:pt x="348" y="1779"/>
                  </a:cubicBezTo>
                  <a:cubicBezTo>
                    <a:pt x="348" y="1779"/>
                    <a:pt x="340" y="1779"/>
                    <a:pt x="332" y="1755"/>
                  </a:cubicBezTo>
                  <a:cubicBezTo>
                    <a:pt x="324" y="1739"/>
                    <a:pt x="316" y="1716"/>
                    <a:pt x="316" y="1692"/>
                  </a:cubicBezTo>
                  <a:cubicBezTo>
                    <a:pt x="308" y="1653"/>
                    <a:pt x="300" y="1621"/>
                    <a:pt x="284" y="1613"/>
                  </a:cubicBezTo>
                  <a:cubicBezTo>
                    <a:pt x="229" y="1597"/>
                    <a:pt x="166" y="1558"/>
                    <a:pt x="166" y="1526"/>
                  </a:cubicBezTo>
                  <a:cubicBezTo>
                    <a:pt x="158" y="1502"/>
                    <a:pt x="126" y="1463"/>
                    <a:pt x="95" y="1431"/>
                  </a:cubicBezTo>
                  <a:cubicBezTo>
                    <a:pt x="55" y="1392"/>
                    <a:pt x="15" y="1352"/>
                    <a:pt x="15" y="1328"/>
                  </a:cubicBezTo>
                  <a:cubicBezTo>
                    <a:pt x="8" y="1273"/>
                    <a:pt x="0" y="1155"/>
                    <a:pt x="15" y="1123"/>
                  </a:cubicBezTo>
                  <a:lnTo>
                    <a:pt x="15" y="1123"/>
                  </a:lnTo>
                  <a:lnTo>
                    <a:pt x="15" y="1123"/>
                  </a:lnTo>
                  <a:cubicBezTo>
                    <a:pt x="0" y="1155"/>
                    <a:pt x="0" y="1273"/>
                    <a:pt x="8" y="1328"/>
                  </a:cubicBezTo>
                  <a:cubicBezTo>
                    <a:pt x="15" y="1384"/>
                    <a:pt x="158" y="1479"/>
                    <a:pt x="158" y="1526"/>
                  </a:cubicBezTo>
                  <a:cubicBezTo>
                    <a:pt x="166" y="1566"/>
                    <a:pt x="261" y="1613"/>
                    <a:pt x="284" y="1621"/>
                  </a:cubicBezTo>
                  <a:cubicBezTo>
                    <a:pt x="308" y="1629"/>
                    <a:pt x="308" y="1708"/>
                    <a:pt x="324" y="1755"/>
                  </a:cubicBezTo>
                  <a:cubicBezTo>
                    <a:pt x="332" y="1779"/>
                    <a:pt x="340" y="1779"/>
                    <a:pt x="348" y="1779"/>
                  </a:cubicBezTo>
                  <a:cubicBezTo>
                    <a:pt x="355" y="1779"/>
                    <a:pt x="364" y="1771"/>
                    <a:pt x="379" y="1763"/>
                  </a:cubicBezTo>
                  <a:cubicBezTo>
                    <a:pt x="387" y="1763"/>
                    <a:pt x="395" y="1763"/>
                    <a:pt x="403" y="1763"/>
                  </a:cubicBezTo>
                  <a:cubicBezTo>
                    <a:pt x="419" y="1763"/>
                    <a:pt x="419" y="1763"/>
                    <a:pt x="427" y="1771"/>
                  </a:cubicBezTo>
                  <a:cubicBezTo>
                    <a:pt x="427" y="1779"/>
                    <a:pt x="435" y="1787"/>
                    <a:pt x="442" y="1787"/>
                  </a:cubicBezTo>
                  <a:cubicBezTo>
                    <a:pt x="450" y="1787"/>
                    <a:pt x="458" y="1779"/>
                    <a:pt x="458" y="1771"/>
                  </a:cubicBezTo>
                  <a:cubicBezTo>
                    <a:pt x="458" y="1763"/>
                    <a:pt x="458" y="1763"/>
                    <a:pt x="458" y="1763"/>
                  </a:cubicBezTo>
                  <a:cubicBezTo>
                    <a:pt x="474" y="1763"/>
                    <a:pt x="498" y="1779"/>
                    <a:pt x="522" y="1795"/>
                  </a:cubicBezTo>
                  <a:cubicBezTo>
                    <a:pt x="553" y="1826"/>
                    <a:pt x="522" y="1929"/>
                    <a:pt x="458" y="2024"/>
                  </a:cubicBezTo>
                  <a:cubicBezTo>
                    <a:pt x="403" y="2118"/>
                    <a:pt x="624" y="2229"/>
                    <a:pt x="640" y="2260"/>
                  </a:cubicBezTo>
                  <a:cubicBezTo>
                    <a:pt x="656" y="2292"/>
                    <a:pt x="711" y="2292"/>
                    <a:pt x="735" y="2324"/>
                  </a:cubicBezTo>
                  <a:cubicBezTo>
                    <a:pt x="759" y="2355"/>
                    <a:pt x="798" y="2339"/>
                    <a:pt x="798" y="2363"/>
                  </a:cubicBezTo>
                  <a:cubicBezTo>
                    <a:pt x="798" y="2395"/>
                    <a:pt x="830" y="2434"/>
                    <a:pt x="846" y="2474"/>
                  </a:cubicBezTo>
                  <a:cubicBezTo>
                    <a:pt x="869" y="2521"/>
                    <a:pt x="838" y="2505"/>
                    <a:pt x="822" y="2529"/>
                  </a:cubicBezTo>
                  <a:cubicBezTo>
                    <a:pt x="798" y="2553"/>
                    <a:pt x="854" y="2584"/>
                    <a:pt x="877" y="2632"/>
                  </a:cubicBezTo>
                  <a:cubicBezTo>
                    <a:pt x="885" y="2655"/>
                    <a:pt x="909" y="2663"/>
                    <a:pt x="925" y="2663"/>
                  </a:cubicBezTo>
                  <a:cubicBezTo>
                    <a:pt x="933" y="2663"/>
                    <a:pt x="941" y="2663"/>
                    <a:pt x="948" y="2663"/>
                  </a:cubicBezTo>
                  <a:cubicBezTo>
                    <a:pt x="956" y="2663"/>
                    <a:pt x="956" y="2663"/>
                    <a:pt x="964" y="2663"/>
                  </a:cubicBezTo>
                  <a:lnTo>
                    <a:pt x="972" y="2663"/>
                  </a:lnTo>
                  <a:cubicBezTo>
                    <a:pt x="972" y="2663"/>
                    <a:pt x="972" y="2663"/>
                    <a:pt x="972" y="2671"/>
                  </a:cubicBezTo>
                  <a:cubicBezTo>
                    <a:pt x="972" y="2663"/>
                    <a:pt x="972" y="2663"/>
                    <a:pt x="972" y="2663"/>
                  </a:cubicBezTo>
                  <a:cubicBezTo>
                    <a:pt x="972" y="2632"/>
                    <a:pt x="980" y="2616"/>
                    <a:pt x="996" y="2600"/>
                  </a:cubicBezTo>
                  <a:cubicBezTo>
                    <a:pt x="1012" y="2584"/>
                    <a:pt x="1035" y="2576"/>
                    <a:pt x="1051" y="2576"/>
                  </a:cubicBezTo>
                  <a:cubicBezTo>
                    <a:pt x="1091" y="2576"/>
                    <a:pt x="1130" y="2592"/>
                    <a:pt x="1146" y="2608"/>
                  </a:cubicBezTo>
                  <a:cubicBezTo>
                    <a:pt x="1154" y="2616"/>
                    <a:pt x="1162" y="2616"/>
                    <a:pt x="1178" y="2616"/>
                  </a:cubicBezTo>
                  <a:cubicBezTo>
                    <a:pt x="1201" y="2616"/>
                    <a:pt x="1225" y="2584"/>
                    <a:pt x="1225" y="2569"/>
                  </a:cubicBezTo>
                  <a:cubicBezTo>
                    <a:pt x="1233" y="2553"/>
                    <a:pt x="1225" y="2537"/>
                    <a:pt x="1217" y="2521"/>
                  </a:cubicBezTo>
                  <a:cubicBezTo>
                    <a:pt x="1209" y="2513"/>
                    <a:pt x="1201" y="2497"/>
                    <a:pt x="1194" y="2466"/>
                  </a:cubicBezTo>
                  <a:cubicBezTo>
                    <a:pt x="1194" y="2458"/>
                    <a:pt x="1194" y="2450"/>
                    <a:pt x="1201" y="2442"/>
                  </a:cubicBezTo>
                  <a:cubicBezTo>
                    <a:pt x="1217" y="2418"/>
                    <a:pt x="1281" y="2411"/>
                    <a:pt x="1312" y="2402"/>
                  </a:cubicBezTo>
                  <a:cubicBezTo>
                    <a:pt x="1328" y="2402"/>
                    <a:pt x="1336" y="2402"/>
                    <a:pt x="1344" y="2395"/>
                  </a:cubicBezTo>
                  <a:cubicBezTo>
                    <a:pt x="1352" y="2395"/>
                    <a:pt x="1352" y="2395"/>
                    <a:pt x="1352" y="2387"/>
                  </a:cubicBezTo>
                  <a:cubicBezTo>
                    <a:pt x="1352" y="2379"/>
                    <a:pt x="1344" y="2363"/>
                    <a:pt x="1328" y="2347"/>
                  </a:cubicBezTo>
                  <a:cubicBezTo>
                    <a:pt x="1320" y="2339"/>
                    <a:pt x="1320" y="2339"/>
                    <a:pt x="1320" y="2339"/>
                  </a:cubicBezTo>
                  <a:cubicBezTo>
                    <a:pt x="1304" y="2331"/>
                    <a:pt x="1312" y="2324"/>
                    <a:pt x="1328" y="2308"/>
                  </a:cubicBezTo>
                  <a:cubicBezTo>
                    <a:pt x="1336" y="2300"/>
                    <a:pt x="1336" y="2292"/>
                    <a:pt x="1344" y="2292"/>
                  </a:cubicBezTo>
                  <a:cubicBezTo>
                    <a:pt x="1352" y="2276"/>
                    <a:pt x="1344" y="2260"/>
                    <a:pt x="1344" y="2244"/>
                  </a:cubicBezTo>
                  <a:cubicBezTo>
                    <a:pt x="1336" y="2229"/>
                    <a:pt x="1336" y="2221"/>
                    <a:pt x="1336" y="2205"/>
                  </a:cubicBezTo>
                  <a:cubicBezTo>
                    <a:pt x="1328" y="2173"/>
                    <a:pt x="1336" y="2158"/>
                    <a:pt x="1344" y="2142"/>
                  </a:cubicBezTo>
                  <a:cubicBezTo>
                    <a:pt x="1360" y="2118"/>
                    <a:pt x="1360" y="2094"/>
                    <a:pt x="1360" y="2078"/>
                  </a:cubicBezTo>
                  <a:lnTo>
                    <a:pt x="1360" y="2071"/>
                  </a:lnTo>
                  <a:cubicBezTo>
                    <a:pt x="1352" y="2055"/>
                    <a:pt x="1352" y="2024"/>
                    <a:pt x="1367" y="2016"/>
                  </a:cubicBezTo>
                  <a:cubicBezTo>
                    <a:pt x="1391" y="2008"/>
                    <a:pt x="1454" y="1898"/>
                    <a:pt x="1454" y="1882"/>
                  </a:cubicBezTo>
                  <a:cubicBezTo>
                    <a:pt x="1454" y="1858"/>
                    <a:pt x="1462" y="1842"/>
                    <a:pt x="1486" y="1826"/>
                  </a:cubicBezTo>
                  <a:cubicBezTo>
                    <a:pt x="1502" y="1819"/>
                    <a:pt x="1502" y="1811"/>
                    <a:pt x="1502" y="1795"/>
                  </a:cubicBezTo>
                  <a:cubicBezTo>
                    <a:pt x="1502" y="1771"/>
                    <a:pt x="1494" y="1747"/>
                    <a:pt x="1486" y="1747"/>
                  </a:cubicBezTo>
                  <a:cubicBezTo>
                    <a:pt x="1470" y="1739"/>
                    <a:pt x="1470" y="1716"/>
                    <a:pt x="1470" y="1676"/>
                  </a:cubicBezTo>
                  <a:cubicBezTo>
                    <a:pt x="1470" y="1668"/>
                    <a:pt x="1470" y="1668"/>
                    <a:pt x="1470" y="1668"/>
                  </a:cubicBezTo>
                  <a:cubicBezTo>
                    <a:pt x="1470" y="1637"/>
                    <a:pt x="1462" y="1629"/>
                    <a:pt x="1447" y="1621"/>
                  </a:cubicBezTo>
                  <a:cubicBezTo>
                    <a:pt x="1439" y="1621"/>
                    <a:pt x="1439" y="1613"/>
                    <a:pt x="1431" y="1605"/>
                  </a:cubicBezTo>
                  <a:cubicBezTo>
                    <a:pt x="1415" y="1581"/>
                    <a:pt x="1431" y="1542"/>
                    <a:pt x="1447" y="1526"/>
                  </a:cubicBezTo>
                  <a:cubicBezTo>
                    <a:pt x="1454" y="1510"/>
                    <a:pt x="1462" y="1431"/>
                    <a:pt x="1462" y="1423"/>
                  </a:cubicBezTo>
                  <a:cubicBezTo>
                    <a:pt x="1360" y="380"/>
                    <a:pt x="1360" y="380"/>
                    <a:pt x="1360" y="380"/>
                  </a:cubicBezTo>
                  <a:lnTo>
                    <a:pt x="1360" y="380"/>
                  </a:lnTo>
                  <a:lnTo>
                    <a:pt x="1360" y="380"/>
                  </a:lnTo>
                  <a:cubicBezTo>
                    <a:pt x="1344" y="364"/>
                    <a:pt x="1328" y="356"/>
                    <a:pt x="1328" y="340"/>
                  </a:cubicBezTo>
                  <a:cubicBezTo>
                    <a:pt x="1320" y="325"/>
                    <a:pt x="1312" y="309"/>
                    <a:pt x="1312" y="293"/>
                  </a:cubicBezTo>
                  <a:cubicBezTo>
                    <a:pt x="1304" y="261"/>
                    <a:pt x="1296" y="230"/>
                    <a:pt x="1272" y="206"/>
                  </a:cubicBezTo>
                  <a:cubicBezTo>
                    <a:pt x="1265" y="190"/>
                    <a:pt x="1257" y="182"/>
                    <a:pt x="1249" y="174"/>
                  </a:cubicBezTo>
                  <a:cubicBezTo>
                    <a:pt x="1233" y="166"/>
                    <a:pt x="1225" y="158"/>
                    <a:pt x="1225" y="111"/>
                  </a:cubicBezTo>
                  <a:cubicBezTo>
                    <a:pt x="1225" y="103"/>
                    <a:pt x="1225" y="103"/>
                    <a:pt x="1225" y="103"/>
                  </a:cubicBezTo>
                  <a:cubicBezTo>
                    <a:pt x="1225" y="79"/>
                    <a:pt x="1225" y="40"/>
                    <a:pt x="1225" y="8"/>
                  </a:cubicBezTo>
                  <a:lnTo>
                    <a:pt x="1225" y="0"/>
                  </a:lnTo>
                  <a:lnTo>
                    <a:pt x="1225" y="0"/>
                  </a:lnTo>
                  <a:lnTo>
                    <a:pt x="1225" y="0"/>
                  </a:lnTo>
                  <a:lnTo>
                    <a:pt x="1225" y="0"/>
                  </a:lnTo>
                  <a:lnTo>
                    <a:pt x="1225" y="0"/>
                  </a:lnTo>
                  <a:lnTo>
                    <a:pt x="1225" y="0"/>
                  </a:lnTo>
                  <a:lnTo>
                    <a:pt x="1225" y="0"/>
                  </a:lnTo>
                  <a:lnTo>
                    <a:pt x="182" y="617"/>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62" name="Freeform 708"/>
            <p:cNvSpPr>
              <a:spLocks noChangeArrowheads="1"/>
            </p:cNvSpPr>
            <p:nvPr/>
          </p:nvSpPr>
          <p:spPr bwMode="auto">
            <a:xfrm>
              <a:off x="18371463" y="6119648"/>
              <a:ext cx="229611" cy="540398"/>
            </a:xfrm>
            <a:custGeom>
              <a:avLst/>
              <a:gdLst>
                <a:gd name="T0" fmla="*/ 237 w 435"/>
                <a:gd name="T1" fmla="*/ 0 h 1029"/>
                <a:gd name="T2" fmla="*/ 229 w 435"/>
                <a:gd name="T3" fmla="*/ 0 h 1029"/>
                <a:gd name="T4" fmla="*/ 237 w 435"/>
                <a:gd name="T5" fmla="*/ 16 h 1029"/>
                <a:gd name="T6" fmla="*/ 269 w 435"/>
                <a:gd name="T7" fmla="*/ 48 h 1029"/>
                <a:gd name="T8" fmla="*/ 379 w 435"/>
                <a:gd name="T9" fmla="*/ 174 h 1029"/>
                <a:gd name="T10" fmla="*/ 419 w 435"/>
                <a:gd name="T11" fmla="*/ 253 h 1029"/>
                <a:gd name="T12" fmla="*/ 387 w 435"/>
                <a:gd name="T13" fmla="*/ 340 h 1029"/>
                <a:gd name="T14" fmla="*/ 316 w 435"/>
                <a:gd name="T15" fmla="*/ 459 h 1029"/>
                <a:gd name="T16" fmla="*/ 276 w 435"/>
                <a:gd name="T17" fmla="*/ 483 h 1029"/>
                <a:gd name="T18" fmla="*/ 189 w 435"/>
                <a:gd name="T19" fmla="*/ 522 h 1029"/>
                <a:gd name="T20" fmla="*/ 150 w 435"/>
                <a:gd name="T21" fmla="*/ 514 h 1029"/>
                <a:gd name="T22" fmla="*/ 103 w 435"/>
                <a:gd name="T23" fmla="*/ 530 h 1029"/>
                <a:gd name="T24" fmla="*/ 103 w 435"/>
                <a:gd name="T25" fmla="*/ 585 h 1029"/>
                <a:gd name="T26" fmla="*/ 134 w 435"/>
                <a:gd name="T27" fmla="*/ 648 h 1029"/>
                <a:gd name="T28" fmla="*/ 158 w 435"/>
                <a:gd name="T29" fmla="*/ 688 h 1029"/>
                <a:gd name="T30" fmla="*/ 110 w 435"/>
                <a:gd name="T31" fmla="*/ 799 h 1029"/>
                <a:gd name="T32" fmla="*/ 118 w 435"/>
                <a:gd name="T33" fmla="*/ 846 h 1029"/>
                <a:gd name="T34" fmla="*/ 118 w 435"/>
                <a:gd name="T35" fmla="*/ 846 h 1029"/>
                <a:gd name="T36" fmla="*/ 7 w 435"/>
                <a:gd name="T37" fmla="*/ 917 h 1029"/>
                <a:gd name="T38" fmla="*/ 0 w 435"/>
                <a:gd name="T39" fmla="*/ 933 h 1029"/>
                <a:gd name="T40" fmla="*/ 23 w 435"/>
                <a:gd name="T41" fmla="*/ 965 h 1029"/>
                <a:gd name="T42" fmla="*/ 7 w 435"/>
                <a:gd name="T43" fmla="*/ 1020 h 1029"/>
                <a:gd name="T44" fmla="*/ 7 w 435"/>
                <a:gd name="T45" fmla="*/ 1020 h 1029"/>
                <a:gd name="T46" fmla="*/ 7 w 435"/>
                <a:gd name="T47" fmla="*/ 1028 h 1029"/>
                <a:gd name="T48" fmla="*/ 7 w 435"/>
                <a:gd name="T49" fmla="*/ 1028 h 1029"/>
                <a:gd name="T50" fmla="*/ 31 w 435"/>
                <a:gd name="T51" fmla="*/ 980 h 1029"/>
                <a:gd name="T52" fmla="*/ 16 w 435"/>
                <a:gd name="T53" fmla="*/ 941 h 1029"/>
                <a:gd name="T54" fmla="*/ 7 w 435"/>
                <a:gd name="T55" fmla="*/ 933 h 1029"/>
                <a:gd name="T56" fmla="*/ 39 w 435"/>
                <a:gd name="T57" fmla="*/ 917 h 1029"/>
                <a:gd name="T58" fmla="*/ 118 w 435"/>
                <a:gd name="T59" fmla="*/ 807 h 1029"/>
                <a:gd name="T60" fmla="*/ 126 w 435"/>
                <a:gd name="T61" fmla="*/ 783 h 1029"/>
                <a:gd name="T62" fmla="*/ 166 w 435"/>
                <a:gd name="T63" fmla="*/ 672 h 1029"/>
                <a:gd name="T64" fmla="*/ 118 w 435"/>
                <a:gd name="T65" fmla="*/ 617 h 1029"/>
                <a:gd name="T66" fmla="*/ 103 w 435"/>
                <a:gd name="T67" fmla="*/ 546 h 1029"/>
                <a:gd name="T68" fmla="*/ 126 w 435"/>
                <a:gd name="T69" fmla="*/ 530 h 1029"/>
                <a:gd name="T70" fmla="*/ 174 w 435"/>
                <a:gd name="T71" fmla="*/ 522 h 1029"/>
                <a:gd name="T72" fmla="*/ 189 w 435"/>
                <a:gd name="T73" fmla="*/ 530 h 1029"/>
                <a:gd name="T74" fmla="*/ 237 w 435"/>
                <a:gd name="T75" fmla="*/ 514 h 1029"/>
                <a:gd name="T76" fmla="*/ 308 w 435"/>
                <a:gd name="T77" fmla="*/ 474 h 1029"/>
                <a:gd name="T78" fmla="*/ 363 w 435"/>
                <a:gd name="T79" fmla="*/ 403 h 1029"/>
                <a:gd name="T80" fmla="*/ 411 w 435"/>
                <a:gd name="T81" fmla="*/ 316 h 1029"/>
                <a:gd name="T82" fmla="*/ 411 w 435"/>
                <a:gd name="T83" fmla="*/ 182 h 1029"/>
                <a:gd name="T84" fmla="*/ 332 w 435"/>
                <a:gd name="T85" fmla="*/ 119 h 1029"/>
                <a:gd name="T86" fmla="*/ 237 w 435"/>
                <a:gd name="T87" fmla="*/ 8 h 1029"/>
                <a:gd name="T88" fmla="*/ 237 w 435"/>
                <a:gd name="T89" fmla="*/ 8 h 1029"/>
                <a:gd name="T90" fmla="*/ 237 w 435"/>
                <a:gd name="T91" fmla="*/ 0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1029">
                  <a:moveTo>
                    <a:pt x="237" y="0"/>
                  </a:moveTo>
                  <a:lnTo>
                    <a:pt x="237" y="0"/>
                  </a:lnTo>
                  <a:lnTo>
                    <a:pt x="237" y="0"/>
                  </a:lnTo>
                  <a:cubicBezTo>
                    <a:pt x="229" y="0"/>
                    <a:pt x="229" y="0"/>
                    <a:pt x="229" y="0"/>
                  </a:cubicBezTo>
                  <a:lnTo>
                    <a:pt x="229" y="8"/>
                  </a:lnTo>
                  <a:cubicBezTo>
                    <a:pt x="229" y="8"/>
                    <a:pt x="229" y="8"/>
                    <a:pt x="237" y="16"/>
                  </a:cubicBezTo>
                  <a:lnTo>
                    <a:pt x="237" y="16"/>
                  </a:lnTo>
                  <a:cubicBezTo>
                    <a:pt x="237" y="24"/>
                    <a:pt x="253" y="32"/>
                    <a:pt x="269" y="48"/>
                  </a:cubicBezTo>
                  <a:cubicBezTo>
                    <a:pt x="292" y="71"/>
                    <a:pt x="324" y="103"/>
                    <a:pt x="324" y="119"/>
                  </a:cubicBezTo>
                  <a:cubicBezTo>
                    <a:pt x="324" y="143"/>
                    <a:pt x="356" y="158"/>
                    <a:pt x="379" y="174"/>
                  </a:cubicBezTo>
                  <a:cubicBezTo>
                    <a:pt x="387" y="174"/>
                    <a:pt x="395" y="182"/>
                    <a:pt x="403" y="182"/>
                  </a:cubicBezTo>
                  <a:cubicBezTo>
                    <a:pt x="411" y="190"/>
                    <a:pt x="419" y="221"/>
                    <a:pt x="419" y="253"/>
                  </a:cubicBezTo>
                  <a:cubicBezTo>
                    <a:pt x="419" y="277"/>
                    <a:pt x="419" y="301"/>
                    <a:pt x="411" y="316"/>
                  </a:cubicBezTo>
                  <a:cubicBezTo>
                    <a:pt x="403" y="324"/>
                    <a:pt x="395" y="332"/>
                    <a:pt x="387" y="340"/>
                  </a:cubicBezTo>
                  <a:cubicBezTo>
                    <a:pt x="371" y="356"/>
                    <a:pt x="356" y="364"/>
                    <a:pt x="356" y="403"/>
                  </a:cubicBezTo>
                  <a:cubicBezTo>
                    <a:pt x="356" y="443"/>
                    <a:pt x="340" y="451"/>
                    <a:pt x="316" y="459"/>
                  </a:cubicBezTo>
                  <a:cubicBezTo>
                    <a:pt x="316" y="459"/>
                    <a:pt x="308" y="467"/>
                    <a:pt x="300" y="467"/>
                  </a:cubicBezTo>
                  <a:cubicBezTo>
                    <a:pt x="292" y="474"/>
                    <a:pt x="284" y="474"/>
                    <a:pt x="276" y="483"/>
                  </a:cubicBezTo>
                  <a:cubicBezTo>
                    <a:pt x="261" y="483"/>
                    <a:pt x="245" y="490"/>
                    <a:pt x="229" y="506"/>
                  </a:cubicBezTo>
                  <a:cubicBezTo>
                    <a:pt x="221" y="514"/>
                    <a:pt x="213" y="522"/>
                    <a:pt x="189" y="522"/>
                  </a:cubicBezTo>
                  <a:cubicBezTo>
                    <a:pt x="189" y="522"/>
                    <a:pt x="181" y="522"/>
                    <a:pt x="174" y="522"/>
                  </a:cubicBezTo>
                  <a:cubicBezTo>
                    <a:pt x="166" y="514"/>
                    <a:pt x="158" y="514"/>
                    <a:pt x="150" y="514"/>
                  </a:cubicBezTo>
                  <a:cubicBezTo>
                    <a:pt x="134" y="514"/>
                    <a:pt x="126" y="514"/>
                    <a:pt x="118" y="522"/>
                  </a:cubicBezTo>
                  <a:cubicBezTo>
                    <a:pt x="110" y="522"/>
                    <a:pt x="103" y="522"/>
                    <a:pt x="103" y="530"/>
                  </a:cubicBezTo>
                  <a:cubicBezTo>
                    <a:pt x="103" y="538"/>
                    <a:pt x="94" y="546"/>
                    <a:pt x="94" y="546"/>
                  </a:cubicBezTo>
                  <a:cubicBezTo>
                    <a:pt x="94" y="561"/>
                    <a:pt x="103" y="569"/>
                    <a:pt x="103" y="585"/>
                  </a:cubicBezTo>
                  <a:cubicBezTo>
                    <a:pt x="110" y="593"/>
                    <a:pt x="110" y="609"/>
                    <a:pt x="110" y="617"/>
                  </a:cubicBezTo>
                  <a:cubicBezTo>
                    <a:pt x="110" y="633"/>
                    <a:pt x="126" y="641"/>
                    <a:pt x="134" y="648"/>
                  </a:cubicBezTo>
                  <a:cubicBezTo>
                    <a:pt x="150" y="656"/>
                    <a:pt x="158" y="664"/>
                    <a:pt x="158" y="680"/>
                  </a:cubicBezTo>
                  <a:cubicBezTo>
                    <a:pt x="158" y="680"/>
                    <a:pt x="158" y="680"/>
                    <a:pt x="158" y="688"/>
                  </a:cubicBezTo>
                  <a:cubicBezTo>
                    <a:pt x="158" y="720"/>
                    <a:pt x="142" y="767"/>
                    <a:pt x="126" y="775"/>
                  </a:cubicBezTo>
                  <a:cubicBezTo>
                    <a:pt x="118" y="783"/>
                    <a:pt x="110" y="791"/>
                    <a:pt x="110" y="799"/>
                  </a:cubicBezTo>
                  <a:cubicBezTo>
                    <a:pt x="110" y="799"/>
                    <a:pt x="110" y="807"/>
                    <a:pt x="110" y="814"/>
                  </a:cubicBezTo>
                  <a:cubicBezTo>
                    <a:pt x="118" y="822"/>
                    <a:pt x="118" y="830"/>
                    <a:pt x="118" y="846"/>
                  </a:cubicBezTo>
                  <a:lnTo>
                    <a:pt x="118" y="846"/>
                  </a:lnTo>
                  <a:lnTo>
                    <a:pt x="118" y="846"/>
                  </a:lnTo>
                  <a:cubicBezTo>
                    <a:pt x="118" y="878"/>
                    <a:pt x="71" y="894"/>
                    <a:pt x="31" y="909"/>
                  </a:cubicBezTo>
                  <a:cubicBezTo>
                    <a:pt x="23" y="909"/>
                    <a:pt x="16" y="917"/>
                    <a:pt x="7" y="917"/>
                  </a:cubicBezTo>
                  <a:cubicBezTo>
                    <a:pt x="0" y="925"/>
                    <a:pt x="0" y="925"/>
                    <a:pt x="0" y="933"/>
                  </a:cubicBezTo>
                  <a:lnTo>
                    <a:pt x="0" y="933"/>
                  </a:lnTo>
                  <a:cubicBezTo>
                    <a:pt x="0" y="941"/>
                    <a:pt x="0" y="941"/>
                    <a:pt x="7" y="949"/>
                  </a:cubicBezTo>
                  <a:cubicBezTo>
                    <a:pt x="16" y="949"/>
                    <a:pt x="16" y="957"/>
                    <a:pt x="23" y="965"/>
                  </a:cubicBezTo>
                  <a:cubicBezTo>
                    <a:pt x="23" y="965"/>
                    <a:pt x="23" y="973"/>
                    <a:pt x="23" y="980"/>
                  </a:cubicBezTo>
                  <a:cubicBezTo>
                    <a:pt x="23" y="988"/>
                    <a:pt x="16" y="1004"/>
                    <a:pt x="7" y="1020"/>
                  </a:cubicBezTo>
                  <a:lnTo>
                    <a:pt x="7" y="1020"/>
                  </a:lnTo>
                  <a:lnTo>
                    <a:pt x="7" y="1020"/>
                  </a:lnTo>
                  <a:cubicBezTo>
                    <a:pt x="7" y="1020"/>
                    <a:pt x="7" y="1020"/>
                    <a:pt x="7" y="1028"/>
                  </a:cubicBezTo>
                  <a:lnTo>
                    <a:pt x="7" y="1028"/>
                  </a:lnTo>
                  <a:lnTo>
                    <a:pt x="7" y="1028"/>
                  </a:lnTo>
                  <a:lnTo>
                    <a:pt x="7" y="1028"/>
                  </a:lnTo>
                  <a:cubicBezTo>
                    <a:pt x="7" y="1028"/>
                    <a:pt x="7" y="1028"/>
                    <a:pt x="7" y="1020"/>
                  </a:cubicBezTo>
                  <a:cubicBezTo>
                    <a:pt x="23" y="1004"/>
                    <a:pt x="31" y="988"/>
                    <a:pt x="31" y="980"/>
                  </a:cubicBezTo>
                  <a:cubicBezTo>
                    <a:pt x="31" y="973"/>
                    <a:pt x="31" y="965"/>
                    <a:pt x="23" y="957"/>
                  </a:cubicBezTo>
                  <a:cubicBezTo>
                    <a:pt x="23" y="949"/>
                    <a:pt x="16" y="949"/>
                    <a:pt x="16" y="941"/>
                  </a:cubicBezTo>
                  <a:cubicBezTo>
                    <a:pt x="7" y="941"/>
                    <a:pt x="7" y="933"/>
                    <a:pt x="7" y="933"/>
                  </a:cubicBezTo>
                  <a:lnTo>
                    <a:pt x="7" y="933"/>
                  </a:lnTo>
                  <a:cubicBezTo>
                    <a:pt x="7" y="933"/>
                    <a:pt x="7" y="933"/>
                    <a:pt x="16" y="925"/>
                  </a:cubicBezTo>
                  <a:cubicBezTo>
                    <a:pt x="23" y="925"/>
                    <a:pt x="31" y="917"/>
                    <a:pt x="39" y="917"/>
                  </a:cubicBezTo>
                  <a:cubicBezTo>
                    <a:pt x="71" y="901"/>
                    <a:pt x="126" y="878"/>
                    <a:pt x="126" y="846"/>
                  </a:cubicBezTo>
                  <a:cubicBezTo>
                    <a:pt x="126" y="830"/>
                    <a:pt x="118" y="814"/>
                    <a:pt x="118" y="807"/>
                  </a:cubicBezTo>
                  <a:lnTo>
                    <a:pt x="118" y="799"/>
                  </a:lnTo>
                  <a:cubicBezTo>
                    <a:pt x="118" y="791"/>
                    <a:pt x="118" y="791"/>
                    <a:pt x="126" y="783"/>
                  </a:cubicBezTo>
                  <a:cubicBezTo>
                    <a:pt x="150" y="775"/>
                    <a:pt x="166" y="720"/>
                    <a:pt x="166" y="688"/>
                  </a:cubicBezTo>
                  <a:cubicBezTo>
                    <a:pt x="166" y="680"/>
                    <a:pt x="166" y="680"/>
                    <a:pt x="166" y="672"/>
                  </a:cubicBezTo>
                  <a:cubicBezTo>
                    <a:pt x="166" y="664"/>
                    <a:pt x="150" y="656"/>
                    <a:pt x="142" y="648"/>
                  </a:cubicBezTo>
                  <a:cubicBezTo>
                    <a:pt x="126" y="641"/>
                    <a:pt x="118" y="633"/>
                    <a:pt x="118" y="617"/>
                  </a:cubicBezTo>
                  <a:cubicBezTo>
                    <a:pt x="118" y="609"/>
                    <a:pt x="118" y="593"/>
                    <a:pt x="110" y="585"/>
                  </a:cubicBezTo>
                  <a:cubicBezTo>
                    <a:pt x="110" y="569"/>
                    <a:pt x="103" y="561"/>
                    <a:pt x="103" y="546"/>
                  </a:cubicBezTo>
                  <a:cubicBezTo>
                    <a:pt x="103" y="546"/>
                    <a:pt x="103" y="538"/>
                    <a:pt x="110" y="538"/>
                  </a:cubicBezTo>
                  <a:cubicBezTo>
                    <a:pt x="110" y="530"/>
                    <a:pt x="118" y="530"/>
                    <a:pt x="126" y="530"/>
                  </a:cubicBezTo>
                  <a:cubicBezTo>
                    <a:pt x="126" y="522"/>
                    <a:pt x="134" y="522"/>
                    <a:pt x="150" y="522"/>
                  </a:cubicBezTo>
                  <a:cubicBezTo>
                    <a:pt x="158" y="522"/>
                    <a:pt x="166" y="522"/>
                    <a:pt x="174" y="522"/>
                  </a:cubicBezTo>
                  <a:lnTo>
                    <a:pt x="174" y="522"/>
                  </a:lnTo>
                  <a:cubicBezTo>
                    <a:pt x="181" y="522"/>
                    <a:pt x="189" y="530"/>
                    <a:pt x="189" y="530"/>
                  </a:cubicBezTo>
                  <a:lnTo>
                    <a:pt x="189" y="530"/>
                  </a:lnTo>
                  <a:cubicBezTo>
                    <a:pt x="205" y="530"/>
                    <a:pt x="221" y="522"/>
                    <a:pt x="237" y="514"/>
                  </a:cubicBezTo>
                  <a:cubicBezTo>
                    <a:pt x="253" y="498"/>
                    <a:pt x="261" y="490"/>
                    <a:pt x="276" y="483"/>
                  </a:cubicBezTo>
                  <a:cubicBezTo>
                    <a:pt x="284" y="483"/>
                    <a:pt x="292" y="483"/>
                    <a:pt x="308" y="474"/>
                  </a:cubicBezTo>
                  <a:cubicBezTo>
                    <a:pt x="308" y="467"/>
                    <a:pt x="316" y="467"/>
                    <a:pt x="324" y="467"/>
                  </a:cubicBezTo>
                  <a:cubicBezTo>
                    <a:pt x="347" y="459"/>
                    <a:pt x="363" y="443"/>
                    <a:pt x="363" y="403"/>
                  </a:cubicBezTo>
                  <a:cubicBezTo>
                    <a:pt x="363" y="364"/>
                    <a:pt x="379" y="356"/>
                    <a:pt x="387" y="348"/>
                  </a:cubicBezTo>
                  <a:cubicBezTo>
                    <a:pt x="395" y="340"/>
                    <a:pt x="411" y="332"/>
                    <a:pt x="411" y="316"/>
                  </a:cubicBezTo>
                  <a:cubicBezTo>
                    <a:pt x="434" y="285"/>
                    <a:pt x="427" y="214"/>
                    <a:pt x="411" y="182"/>
                  </a:cubicBezTo>
                  <a:lnTo>
                    <a:pt x="411" y="182"/>
                  </a:lnTo>
                  <a:cubicBezTo>
                    <a:pt x="403" y="174"/>
                    <a:pt x="387" y="166"/>
                    <a:pt x="379" y="166"/>
                  </a:cubicBezTo>
                  <a:cubicBezTo>
                    <a:pt x="356" y="150"/>
                    <a:pt x="332" y="143"/>
                    <a:pt x="332" y="119"/>
                  </a:cubicBezTo>
                  <a:cubicBezTo>
                    <a:pt x="332" y="95"/>
                    <a:pt x="300" y="71"/>
                    <a:pt x="276" y="48"/>
                  </a:cubicBezTo>
                  <a:cubicBezTo>
                    <a:pt x="261" y="32"/>
                    <a:pt x="245" y="16"/>
                    <a:pt x="237" y="8"/>
                  </a:cubicBezTo>
                  <a:lnTo>
                    <a:pt x="237" y="8"/>
                  </a:lnTo>
                  <a:lnTo>
                    <a:pt x="237" y="8"/>
                  </a:lnTo>
                  <a:lnTo>
                    <a:pt x="237" y="8"/>
                  </a:lnTo>
                  <a:cubicBezTo>
                    <a:pt x="237" y="0"/>
                    <a:pt x="237" y="0"/>
                    <a:pt x="237"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63" name="Freeform 709"/>
            <p:cNvSpPr>
              <a:spLocks noChangeArrowheads="1"/>
            </p:cNvSpPr>
            <p:nvPr/>
          </p:nvSpPr>
          <p:spPr bwMode="auto">
            <a:xfrm>
              <a:off x="18364505" y="6657727"/>
              <a:ext cx="514886" cy="818714"/>
            </a:xfrm>
            <a:custGeom>
              <a:avLst/>
              <a:gdLst>
                <a:gd name="T0" fmla="*/ 23 w 981"/>
                <a:gd name="T1" fmla="*/ 0 h 1557"/>
                <a:gd name="T2" fmla="*/ 23 w 981"/>
                <a:gd name="T3" fmla="*/ 0 h 1557"/>
                <a:gd name="T4" fmla="*/ 16 w 981"/>
                <a:gd name="T5" fmla="*/ 213 h 1557"/>
                <a:gd name="T6" fmla="*/ 95 w 981"/>
                <a:gd name="T7" fmla="*/ 316 h 1557"/>
                <a:gd name="T8" fmla="*/ 166 w 981"/>
                <a:gd name="T9" fmla="*/ 411 h 1557"/>
                <a:gd name="T10" fmla="*/ 292 w 981"/>
                <a:gd name="T11" fmla="*/ 506 h 1557"/>
                <a:gd name="T12" fmla="*/ 316 w 981"/>
                <a:gd name="T13" fmla="*/ 577 h 1557"/>
                <a:gd name="T14" fmla="*/ 332 w 981"/>
                <a:gd name="T15" fmla="*/ 640 h 1557"/>
                <a:gd name="T16" fmla="*/ 356 w 981"/>
                <a:gd name="T17" fmla="*/ 672 h 1557"/>
                <a:gd name="T18" fmla="*/ 379 w 981"/>
                <a:gd name="T19" fmla="*/ 664 h 1557"/>
                <a:gd name="T20" fmla="*/ 387 w 981"/>
                <a:gd name="T21" fmla="*/ 656 h 1557"/>
                <a:gd name="T22" fmla="*/ 411 w 981"/>
                <a:gd name="T23" fmla="*/ 648 h 1557"/>
                <a:gd name="T24" fmla="*/ 427 w 981"/>
                <a:gd name="T25" fmla="*/ 664 h 1557"/>
                <a:gd name="T26" fmla="*/ 450 w 981"/>
                <a:gd name="T27" fmla="*/ 672 h 1557"/>
                <a:gd name="T28" fmla="*/ 466 w 981"/>
                <a:gd name="T29" fmla="*/ 656 h 1557"/>
                <a:gd name="T30" fmla="*/ 466 w 981"/>
                <a:gd name="T31" fmla="*/ 648 h 1557"/>
                <a:gd name="T32" fmla="*/ 522 w 981"/>
                <a:gd name="T33" fmla="*/ 688 h 1557"/>
                <a:gd name="T34" fmla="*/ 466 w 981"/>
                <a:gd name="T35" fmla="*/ 909 h 1557"/>
                <a:gd name="T36" fmla="*/ 593 w 981"/>
                <a:gd name="T37" fmla="*/ 1106 h 1557"/>
                <a:gd name="T38" fmla="*/ 648 w 981"/>
                <a:gd name="T39" fmla="*/ 1145 h 1557"/>
                <a:gd name="T40" fmla="*/ 696 w 981"/>
                <a:gd name="T41" fmla="*/ 1185 h 1557"/>
                <a:gd name="T42" fmla="*/ 743 w 981"/>
                <a:gd name="T43" fmla="*/ 1209 h 1557"/>
                <a:gd name="T44" fmla="*/ 783 w 981"/>
                <a:gd name="T45" fmla="*/ 1232 h 1557"/>
                <a:gd name="T46" fmla="*/ 806 w 981"/>
                <a:gd name="T47" fmla="*/ 1248 h 1557"/>
                <a:gd name="T48" fmla="*/ 830 w 981"/>
                <a:gd name="T49" fmla="*/ 1319 h 1557"/>
                <a:gd name="T50" fmla="*/ 854 w 981"/>
                <a:gd name="T51" fmla="*/ 1367 h 1557"/>
                <a:gd name="T52" fmla="*/ 846 w 981"/>
                <a:gd name="T53" fmla="*/ 1398 h 1557"/>
                <a:gd name="T54" fmla="*/ 830 w 981"/>
                <a:gd name="T55" fmla="*/ 1414 h 1557"/>
                <a:gd name="T56" fmla="*/ 846 w 981"/>
                <a:gd name="T57" fmla="*/ 1469 h 1557"/>
                <a:gd name="T58" fmla="*/ 877 w 981"/>
                <a:gd name="T59" fmla="*/ 1517 h 1557"/>
                <a:gd name="T60" fmla="*/ 933 w 981"/>
                <a:gd name="T61" fmla="*/ 1548 h 1557"/>
                <a:gd name="T62" fmla="*/ 956 w 981"/>
                <a:gd name="T63" fmla="*/ 1548 h 1557"/>
                <a:gd name="T64" fmla="*/ 972 w 981"/>
                <a:gd name="T65" fmla="*/ 1548 h 1557"/>
                <a:gd name="T66" fmla="*/ 972 w 981"/>
                <a:gd name="T67" fmla="*/ 1548 h 1557"/>
                <a:gd name="T68" fmla="*/ 980 w 981"/>
                <a:gd name="T69" fmla="*/ 1556 h 1557"/>
                <a:gd name="T70" fmla="*/ 980 w 981"/>
                <a:gd name="T71" fmla="*/ 1556 h 1557"/>
                <a:gd name="T72" fmla="*/ 980 w 981"/>
                <a:gd name="T73" fmla="*/ 1548 h 1557"/>
                <a:gd name="T74" fmla="*/ 972 w 981"/>
                <a:gd name="T75" fmla="*/ 1548 h 1557"/>
                <a:gd name="T76" fmla="*/ 956 w 981"/>
                <a:gd name="T77" fmla="*/ 1548 h 1557"/>
                <a:gd name="T78" fmla="*/ 933 w 981"/>
                <a:gd name="T79" fmla="*/ 1548 h 1557"/>
                <a:gd name="T80" fmla="*/ 885 w 981"/>
                <a:gd name="T81" fmla="*/ 1517 h 1557"/>
                <a:gd name="T82" fmla="*/ 830 w 981"/>
                <a:gd name="T83" fmla="*/ 1414 h 1557"/>
                <a:gd name="T84" fmla="*/ 854 w 981"/>
                <a:gd name="T85" fmla="*/ 1359 h 1557"/>
                <a:gd name="T86" fmla="*/ 806 w 981"/>
                <a:gd name="T87" fmla="*/ 1248 h 1557"/>
                <a:gd name="T88" fmla="*/ 743 w 981"/>
                <a:gd name="T89" fmla="*/ 1209 h 1557"/>
                <a:gd name="T90" fmla="*/ 648 w 981"/>
                <a:gd name="T91" fmla="*/ 1145 h 1557"/>
                <a:gd name="T92" fmla="*/ 466 w 981"/>
                <a:gd name="T93" fmla="*/ 909 h 1557"/>
                <a:gd name="T94" fmla="*/ 530 w 981"/>
                <a:gd name="T95" fmla="*/ 680 h 1557"/>
                <a:gd name="T96" fmla="*/ 466 w 981"/>
                <a:gd name="T97" fmla="*/ 648 h 1557"/>
                <a:gd name="T98" fmla="*/ 466 w 981"/>
                <a:gd name="T99" fmla="*/ 656 h 1557"/>
                <a:gd name="T100" fmla="*/ 450 w 981"/>
                <a:gd name="T101" fmla="*/ 672 h 1557"/>
                <a:gd name="T102" fmla="*/ 435 w 981"/>
                <a:gd name="T103" fmla="*/ 656 h 1557"/>
                <a:gd name="T104" fmla="*/ 411 w 981"/>
                <a:gd name="T105" fmla="*/ 648 h 1557"/>
                <a:gd name="T106" fmla="*/ 387 w 981"/>
                <a:gd name="T107" fmla="*/ 648 h 1557"/>
                <a:gd name="T108" fmla="*/ 356 w 981"/>
                <a:gd name="T109" fmla="*/ 664 h 1557"/>
                <a:gd name="T110" fmla="*/ 332 w 981"/>
                <a:gd name="T111" fmla="*/ 640 h 1557"/>
                <a:gd name="T112" fmla="*/ 292 w 981"/>
                <a:gd name="T113" fmla="*/ 506 h 1557"/>
                <a:gd name="T114" fmla="*/ 166 w 981"/>
                <a:gd name="T115" fmla="*/ 411 h 1557"/>
                <a:gd name="T116" fmla="*/ 16 w 981"/>
                <a:gd name="T117" fmla="*/ 213 h 1557"/>
                <a:gd name="T118" fmla="*/ 23 w 981"/>
                <a:gd name="T119" fmla="*/ 8 h 1557"/>
                <a:gd name="T120" fmla="*/ 23 w 981"/>
                <a:gd name="T121" fmla="*/ 8 h 1557"/>
                <a:gd name="T122" fmla="*/ 23 w 981"/>
                <a:gd name="T123" fmla="*/ 0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1" h="1557">
                  <a:moveTo>
                    <a:pt x="23" y="0"/>
                  </a:moveTo>
                  <a:lnTo>
                    <a:pt x="23" y="0"/>
                  </a:lnTo>
                  <a:cubicBezTo>
                    <a:pt x="0" y="32"/>
                    <a:pt x="8" y="166"/>
                    <a:pt x="16" y="213"/>
                  </a:cubicBezTo>
                  <a:cubicBezTo>
                    <a:pt x="16" y="245"/>
                    <a:pt x="55" y="285"/>
                    <a:pt x="95" y="316"/>
                  </a:cubicBezTo>
                  <a:cubicBezTo>
                    <a:pt x="126" y="356"/>
                    <a:pt x="158" y="387"/>
                    <a:pt x="166" y="411"/>
                  </a:cubicBezTo>
                  <a:cubicBezTo>
                    <a:pt x="166" y="458"/>
                    <a:pt x="269" y="498"/>
                    <a:pt x="292" y="506"/>
                  </a:cubicBezTo>
                  <a:cubicBezTo>
                    <a:pt x="300" y="514"/>
                    <a:pt x="308" y="545"/>
                    <a:pt x="316" y="577"/>
                  </a:cubicBezTo>
                  <a:cubicBezTo>
                    <a:pt x="324" y="601"/>
                    <a:pt x="324" y="624"/>
                    <a:pt x="332" y="640"/>
                  </a:cubicBezTo>
                  <a:cubicBezTo>
                    <a:pt x="340" y="664"/>
                    <a:pt x="348" y="672"/>
                    <a:pt x="356" y="672"/>
                  </a:cubicBezTo>
                  <a:cubicBezTo>
                    <a:pt x="363" y="672"/>
                    <a:pt x="372" y="664"/>
                    <a:pt x="379" y="664"/>
                  </a:cubicBezTo>
                  <a:lnTo>
                    <a:pt x="387" y="656"/>
                  </a:lnTo>
                  <a:cubicBezTo>
                    <a:pt x="395" y="648"/>
                    <a:pt x="403" y="648"/>
                    <a:pt x="411" y="648"/>
                  </a:cubicBezTo>
                  <a:cubicBezTo>
                    <a:pt x="419" y="648"/>
                    <a:pt x="427" y="656"/>
                    <a:pt x="427" y="664"/>
                  </a:cubicBezTo>
                  <a:cubicBezTo>
                    <a:pt x="435" y="672"/>
                    <a:pt x="443" y="672"/>
                    <a:pt x="450" y="672"/>
                  </a:cubicBezTo>
                  <a:cubicBezTo>
                    <a:pt x="458" y="672"/>
                    <a:pt x="466" y="664"/>
                    <a:pt x="466" y="656"/>
                  </a:cubicBezTo>
                  <a:cubicBezTo>
                    <a:pt x="466" y="648"/>
                    <a:pt x="466" y="648"/>
                    <a:pt x="466" y="648"/>
                  </a:cubicBezTo>
                  <a:cubicBezTo>
                    <a:pt x="474" y="648"/>
                    <a:pt x="498" y="664"/>
                    <a:pt x="522" y="688"/>
                  </a:cubicBezTo>
                  <a:cubicBezTo>
                    <a:pt x="553" y="711"/>
                    <a:pt x="530" y="798"/>
                    <a:pt x="466" y="909"/>
                  </a:cubicBezTo>
                  <a:cubicBezTo>
                    <a:pt x="427" y="979"/>
                    <a:pt x="530" y="1058"/>
                    <a:pt x="593" y="1106"/>
                  </a:cubicBezTo>
                  <a:cubicBezTo>
                    <a:pt x="625" y="1121"/>
                    <a:pt x="640" y="1137"/>
                    <a:pt x="648" y="1145"/>
                  </a:cubicBezTo>
                  <a:cubicBezTo>
                    <a:pt x="656" y="1169"/>
                    <a:pt x="680" y="1177"/>
                    <a:pt x="696" y="1185"/>
                  </a:cubicBezTo>
                  <a:cubicBezTo>
                    <a:pt x="711" y="1185"/>
                    <a:pt x="735" y="1193"/>
                    <a:pt x="743" y="1209"/>
                  </a:cubicBezTo>
                  <a:cubicBezTo>
                    <a:pt x="759" y="1224"/>
                    <a:pt x="775" y="1232"/>
                    <a:pt x="783" y="1232"/>
                  </a:cubicBezTo>
                  <a:cubicBezTo>
                    <a:pt x="798" y="1240"/>
                    <a:pt x="806" y="1240"/>
                    <a:pt x="806" y="1248"/>
                  </a:cubicBezTo>
                  <a:cubicBezTo>
                    <a:pt x="806" y="1272"/>
                    <a:pt x="814" y="1296"/>
                    <a:pt x="830" y="1319"/>
                  </a:cubicBezTo>
                  <a:cubicBezTo>
                    <a:pt x="838" y="1335"/>
                    <a:pt x="846" y="1351"/>
                    <a:pt x="854" y="1367"/>
                  </a:cubicBezTo>
                  <a:cubicBezTo>
                    <a:pt x="862" y="1390"/>
                    <a:pt x="862" y="1390"/>
                    <a:pt x="846" y="1398"/>
                  </a:cubicBezTo>
                  <a:cubicBezTo>
                    <a:pt x="838" y="1398"/>
                    <a:pt x="830" y="1406"/>
                    <a:pt x="830" y="1414"/>
                  </a:cubicBezTo>
                  <a:cubicBezTo>
                    <a:pt x="814" y="1430"/>
                    <a:pt x="830" y="1446"/>
                    <a:pt x="846" y="1469"/>
                  </a:cubicBezTo>
                  <a:cubicBezTo>
                    <a:pt x="862" y="1485"/>
                    <a:pt x="877" y="1501"/>
                    <a:pt x="877" y="1517"/>
                  </a:cubicBezTo>
                  <a:cubicBezTo>
                    <a:pt x="893" y="1540"/>
                    <a:pt x="909" y="1548"/>
                    <a:pt x="933" y="1548"/>
                  </a:cubicBezTo>
                  <a:cubicBezTo>
                    <a:pt x="941" y="1548"/>
                    <a:pt x="949" y="1548"/>
                    <a:pt x="956" y="1548"/>
                  </a:cubicBezTo>
                  <a:cubicBezTo>
                    <a:pt x="964" y="1548"/>
                    <a:pt x="964" y="1548"/>
                    <a:pt x="972" y="1548"/>
                  </a:cubicBezTo>
                  <a:lnTo>
                    <a:pt x="972" y="1548"/>
                  </a:lnTo>
                  <a:cubicBezTo>
                    <a:pt x="980" y="1556"/>
                    <a:pt x="980" y="1556"/>
                    <a:pt x="980" y="1556"/>
                  </a:cubicBezTo>
                  <a:lnTo>
                    <a:pt x="980" y="1556"/>
                  </a:lnTo>
                  <a:cubicBezTo>
                    <a:pt x="980" y="1548"/>
                    <a:pt x="980" y="1548"/>
                    <a:pt x="980" y="1548"/>
                  </a:cubicBezTo>
                  <a:lnTo>
                    <a:pt x="972" y="1548"/>
                  </a:lnTo>
                  <a:cubicBezTo>
                    <a:pt x="964" y="1548"/>
                    <a:pt x="964" y="1548"/>
                    <a:pt x="956" y="1548"/>
                  </a:cubicBezTo>
                  <a:cubicBezTo>
                    <a:pt x="949" y="1548"/>
                    <a:pt x="941" y="1548"/>
                    <a:pt x="933" y="1548"/>
                  </a:cubicBezTo>
                  <a:cubicBezTo>
                    <a:pt x="917" y="1548"/>
                    <a:pt x="893" y="1540"/>
                    <a:pt x="885" y="1517"/>
                  </a:cubicBezTo>
                  <a:cubicBezTo>
                    <a:pt x="862" y="1469"/>
                    <a:pt x="806" y="1438"/>
                    <a:pt x="830" y="1414"/>
                  </a:cubicBezTo>
                  <a:cubicBezTo>
                    <a:pt x="846" y="1390"/>
                    <a:pt x="877" y="1406"/>
                    <a:pt x="854" y="1359"/>
                  </a:cubicBezTo>
                  <a:cubicBezTo>
                    <a:pt x="838" y="1319"/>
                    <a:pt x="806" y="1280"/>
                    <a:pt x="806" y="1248"/>
                  </a:cubicBezTo>
                  <a:cubicBezTo>
                    <a:pt x="806" y="1224"/>
                    <a:pt x="767" y="1240"/>
                    <a:pt x="743" y="1209"/>
                  </a:cubicBezTo>
                  <a:cubicBezTo>
                    <a:pt x="719" y="1177"/>
                    <a:pt x="664" y="1177"/>
                    <a:pt x="648" y="1145"/>
                  </a:cubicBezTo>
                  <a:cubicBezTo>
                    <a:pt x="632" y="1114"/>
                    <a:pt x="411" y="1003"/>
                    <a:pt x="466" y="909"/>
                  </a:cubicBezTo>
                  <a:cubicBezTo>
                    <a:pt x="530" y="814"/>
                    <a:pt x="561" y="711"/>
                    <a:pt x="530" y="680"/>
                  </a:cubicBezTo>
                  <a:cubicBezTo>
                    <a:pt x="506" y="664"/>
                    <a:pt x="482" y="648"/>
                    <a:pt x="466" y="648"/>
                  </a:cubicBezTo>
                  <a:cubicBezTo>
                    <a:pt x="466" y="648"/>
                    <a:pt x="466" y="648"/>
                    <a:pt x="466" y="656"/>
                  </a:cubicBezTo>
                  <a:cubicBezTo>
                    <a:pt x="466" y="664"/>
                    <a:pt x="458" y="672"/>
                    <a:pt x="450" y="672"/>
                  </a:cubicBezTo>
                  <a:cubicBezTo>
                    <a:pt x="443" y="672"/>
                    <a:pt x="435" y="664"/>
                    <a:pt x="435" y="656"/>
                  </a:cubicBezTo>
                  <a:cubicBezTo>
                    <a:pt x="427" y="648"/>
                    <a:pt x="427" y="648"/>
                    <a:pt x="411" y="648"/>
                  </a:cubicBezTo>
                  <a:cubicBezTo>
                    <a:pt x="403" y="648"/>
                    <a:pt x="395" y="648"/>
                    <a:pt x="387" y="648"/>
                  </a:cubicBezTo>
                  <a:cubicBezTo>
                    <a:pt x="372" y="656"/>
                    <a:pt x="363" y="664"/>
                    <a:pt x="356" y="664"/>
                  </a:cubicBezTo>
                  <a:cubicBezTo>
                    <a:pt x="348" y="664"/>
                    <a:pt x="340" y="664"/>
                    <a:pt x="332" y="640"/>
                  </a:cubicBezTo>
                  <a:cubicBezTo>
                    <a:pt x="316" y="593"/>
                    <a:pt x="316" y="514"/>
                    <a:pt x="292" y="506"/>
                  </a:cubicBezTo>
                  <a:cubicBezTo>
                    <a:pt x="269" y="498"/>
                    <a:pt x="174" y="451"/>
                    <a:pt x="166" y="411"/>
                  </a:cubicBezTo>
                  <a:cubicBezTo>
                    <a:pt x="166" y="364"/>
                    <a:pt x="23" y="269"/>
                    <a:pt x="16" y="213"/>
                  </a:cubicBezTo>
                  <a:cubicBezTo>
                    <a:pt x="8" y="158"/>
                    <a:pt x="8" y="40"/>
                    <a:pt x="23" y="8"/>
                  </a:cubicBezTo>
                  <a:lnTo>
                    <a:pt x="23" y="8"/>
                  </a:lnTo>
                  <a:cubicBezTo>
                    <a:pt x="23" y="0"/>
                    <a:pt x="23" y="0"/>
                    <a:pt x="23"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06" name="Freeform 752"/>
            <p:cNvSpPr>
              <a:spLocks noChangeArrowheads="1"/>
            </p:cNvSpPr>
            <p:nvPr/>
          </p:nvSpPr>
          <p:spPr bwMode="auto">
            <a:xfrm>
              <a:off x="21896808" y="4224774"/>
              <a:ext cx="654044" cy="964831"/>
            </a:xfrm>
            <a:custGeom>
              <a:avLst/>
              <a:gdLst>
                <a:gd name="T0" fmla="*/ 1202 w 1243"/>
                <a:gd name="T1" fmla="*/ 1012 h 1835"/>
                <a:gd name="T2" fmla="*/ 1202 w 1243"/>
                <a:gd name="T3" fmla="*/ 1012 h 1835"/>
                <a:gd name="T4" fmla="*/ 1155 w 1243"/>
                <a:gd name="T5" fmla="*/ 989 h 1835"/>
                <a:gd name="T6" fmla="*/ 1163 w 1243"/>
                <a:gd name="T7" fmla="*/ 925 h 1835"/>
                <a:gd name="T8" fmla="*/ 1131 w 1243"/>
                <a:gd name="T9" fmla="*/ 894 h 1835"/>
                <a:gd name="T10" fmla="*/ 1092 w 1243"/>
                <a:gd name="T11" fmla="*/ 933 h 1835"/>
                <a:gd name="T12" fmla="*/ 997 w 1243"/>
                <a:gd name="T13" fmla="*/ 846 h 1835"/>
                <a:gd name="T14" fmla="*/ 981 w 1243"/>
                <a:gd name="T15" fmla="*/ 728 h 1835"/>
                <a:gd name="T16" fmla="*/ 870 w 1243"/>
                <a:gd name="T17" fmla="*/ 720 h 1835"/>
                <a:gd name="T18" fmla="*/ 823 w 1243"/>
                <a:gd name="T19" fmla="*/ 641 h 1835"/>
                <a:gd name="T20" fmla="*/ 657 w 1243"/>
                <a:gd name="T21" fmla="*/ 174 h 1835"/>
                <a:gd name="T22" fmla="*/ 491 w 1243"/>
                <a:gd name="T23" fmla="*/ 24 h 1835"/>
                <a:gd name="T24" fmla="*/ 428 w 1243"/>
                <a:gd name="T25" fmla="*/ 56 h 1835"/>
                <a:gd name="T26" fmla="*/ 253 w 1243"/>
                <a:gd name="T27" fmla="*/ 143 h 1835"/>
                <a:gd name="T28" fmla="*/ 182 w 1243"/>
                <a:gd name="T29" fmla="*/ 56 h 1835"/>
                <a:gd name="T30" fmla="*/ 119 w 1243"/>
                <a:gd name="T31" fmla="*/ 135 h 1835"/>
                <a:gd name="T32" fmla="*/ 32 w 1243"/>
                <a:gd name="T33" fmla="*/ 427 h 1835"/>
                <a:gd name="T34" fmla="*/ 32 w 1243"/>
                <a:gd name="T35" fmla="*/ 554 h 1835"/>
                <a:gd name="T36" fmla="*/ 32 w 1243"/>
                <a:gd name="T37" fmla="*/ 569 h 1835"/>
                <a:gd name="T38" fmla="*/ 380 w 1243"/>
                <a:gd name="T39" fmla="*/ 1755 h 1835"/>
                <a:gd name="T40" fmla="*/ 396 w 1243"/>
                <a:gd name="T41" fmla="*/ 1755 h 1835"/>
                <a:gd name="T42" fmla="*/ 428 w 1243"/>
                <a:gd name="T43" fmla="*/ 1779 h 1835"/>
                <a:gd name="T44" fmla="*/ 483 w 1243"/>
                <a:gd name="T45" fmla="*/ 1811 h 1835"/>
                <a:gd name="T46" fmla="*/ 475 w 1243"/>
                <a:gd name="T47" fmla="*/ 1763 h 1835"/>
                <a:gd name="T48" fmla="*/ 483 w 1243"/>
                <a:gd name="T49" fmla="*/ 1732 h 1835"/>
                <a:gd name="T50" fmla="*/ 506 w 1243"/>
                <a:gd name="T51" fmla="*/ 1692 h 1835"/>
                <a:gd name="T52" fmla="*/ 538 w 1243"/>
                <a:gd name="T53" fmla="*/ 1724 h 1835"/>
                <a:gd name="T54" fmla="*/ 554 w 1243"/>
                <a:gd name="T55" fmla="*/ 1676 h 1835"/>
                <a:gd name="T56" fmla="*/ 562 w 1243"/>
                <a:gd name="T57" fmla="*/ 1637 h 1835"/>
                <a:gd name="T58" fmla="*/ 625 w 1243"/>
                <a:gd name="T59" fmla="*/ 1645 h 1835"/>
                <a:gd name="T60" fmla="*/ 657 w 1243"/>
                <a:gd name="T61" fmla="*/ 1613 h 1835"/>
                <a:gd name="T62" fmla="*/ 649 w 1243"/>
                <a:gd name="T63" fmla="*/ 1463 h 1835"/>
                <a:gd name="T64" fmla="*/ 680 w 1243"/>
                <a:gd name="T65" fmla="*/ 1439 h 1835"/>
                <a:gd name="T66" fmla="*/ 688 w 1243"/>
                <a:gd name="T67" fmla="*/ 1384 h 1835"/>
                <a:gd name="T68" fmla="*/ 712 w 1243"/>
                <a:gd name="T69" fmla="*/ 1400 h 1835"/>
                <a:gd name="T70" fmla="*/ 752 w 1243"/>
                <a:gd name="T71" fmla="*/ 1439 h 1835"/>
                <a:gd name="T72" fmla="*/ 783 w 1243"/>
                <a:gd name="T73" fmla="*/ 1439 h 1835"/>
                <a:gd name="T74" fmla="*/ 823 w 1243"/>
                <a:gd name="T75" fmla="*/ 1431 h 1835"/>
                <a:gd name="T76" fmla="*/ 807 w 1243"/>
                <a:gd name="T77" fmla="*/ 1376 h 1835"/>
                <a:gd name="T78" fmla="*/ 839 w 1243"/>
                <a:gd name="T79" fmla="*/ 1400 h 1835"/>
                <a:gd name="T80" fmla="*/ 870 w 1243"/>
                <a:gd name="T81" fmla="*/ 1400 h 1835"/>
                <a:gd name="T82" fmla="*/ 902 w 1243"/>
                <a:gd name="T83" fmla="*/ 1376 h 1835"/>
                <a:gd name="T84" fmla="*/ 910 w 1243"/>
                <a:gd name="T85" fmla="*/ 1328 h 1835"/>
                <a:gd name="T86" fmla="*/ 854 w 1243"/>
                <a:gd name="T87" fmla="*/ 1313 h 1835"/>
                <a:gd name="T88" fmla="*/ 839 w 1243"/>
                <a:gd name="T89" fmla="*/ 1305 h 1835"/>
                <a:gd name="T90" fmla="*/ 902 w 1243"/>
                <a:gd name="T91" fmla="*/ 1281 h 1835"/>
                <a:gd name="T92" fmla="*/ 926 w 1243"/>
                <a:gd name="T93" fmla="*/ 1321 h 1835"/>
                <a:gd name="T94" fmla="*/ 965 w 1243"/>
                <a:gd name="T95" fmla="*/ 1321 h 1835"/>
                <a:gd name="T96" fmla="*/ 989 w 1243"/>
                <a:gd name="T97" fmla="*/ 1289 h 1835"/>
                <a:gd name="T98" fmla="*/ 1005 w 1243"/>
                <a:gd name="T99" fmla="*/ 1234 h 1835"/>
                <a:gd name="T100" fmla="*/ 1028 w 1243"/>
                <a:gd name="T101" fmla="*/ 1226 h 1835"/>
                <a:gd name="T102" fmla="*/ 1068 w 1243"/>
                <a:gd name="T103" fmla="*/ 1234 h 1835"/>
                <a:gd name="T104" fmla="*/ 1092 w 1243"/>
                <a:gd name="T105" fmla="*/ 1186 h 1835"/>
                <a:gd name="T106" fmla="*/ 1139 w 1243"/>
                <a:gd name="T107" fmla="*/ 1131 h 1835"/>
                <a:gd name="T108" fmla="*/ 1202 w 1243"/>
                <a:gd name="T109" fmla="*/ 1091 h 1835"/>
                <a:gd name="T110" fmla="*/ 1202 w 1243"/>
                <a:gd name="T111" fmla="*/ 1012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3" h="1835">
                  <a:moveTo>
                    <a:pt x="1202" y="1012"/>
                  </a:moveTo>
                  <a:lnTo>
                    <a:pt x="1202" y="1012"/>
                  </a:lnTo>
                  <a:cubicBezTo>
                    <a:pt x="1163" y="1012"/>
                    <a:pt x="1139" y="1020"/>
                    <a:pt x="1155" y="989"/>
                  </a:cubicBezTo>
                  <a:cubicBezTo>
                    <a:pt x="1179" y="949"/>
                    <a:pt x="1186" y="933"/>
                    <a:pt x="1163" y="925"/>
                  </a:cubicBezTo>
                  <a:cubicBezTo>
                    <a:pt x="1147" y="917"/>
                    <a:pt x="1123" y="902"/>
                    <a:pt x="1131" y="894"/>
                  </a:cubicBezTo>
                  <a:cubicBezTo>
                    <a:pt x="1131" y="902"/>
                    <a:pt x="1107" y="925"/>
                    <a:pt x="1092" y="933"/>
                  </a:cubicBezTo>
                  <a:cubicBezTo>
                    <a:pt x="1076" y="941"/>
                    <a:pt x="1020" y="870"/>
                    <a:pt x="997" y="846"/>
                  </a:cubicBezTo>
                  <a:cubicBezTo>
                    <a:pt x="981" y="822"/>
                    <a:pt x="1005" y="759"/>
                    <a:pt x="981" y="728"/>
                  </a:cubicBezTo>
                  <a:cubicBezTo>
                    <a:pt x="957" y="696"/>
                    <a:pt x="902" y="751"/>
                    <a:pt x="870" y="720"/>
                  </a:cubicBezTo>
                  <a:cubicBezTo>
                    <a:pt x="831" y="696"/>
                    <a:pt x="823" y="641"/>
                    <a:pt x="823" y="641"/>
                  </a:cubicBezTo>
                  <a:cubicBezTo>
                    <a:pt x="823" y="641"/>
                    <a:pt x="680" y="230"/>
                    <a:pt x="657" y="174"/>
                  </a:cubicBezTo>
                  <a:cubicBezTo>
                    <a:pt x="641" y="119"/>
                    <a:pt x="538" y="48"/>
                    <a:pt x="491" y="24"/>
                  </a:cubicBezTo>
                  <a:cubicBezTo>
                    <a:pt x="443" y="0"/>
                    <a:pt x="435" y="24"/>
                    <a:pt x="428" y="56"/>
                  </a:cubicBezTo>
                  <a:cubicBezTo>
                    <a:pt x="412" y="79"/>
                    <a:pt x="285" y="158"/>
                    <a:pt x="253" y="143"/>
                  </a:cubicBezTo>
                  <a:cubicBezTo>
                    <a:pt x="230" y="127"/>
                    <a:pt x="206" y="72"/>
                    <a:pt x="182" y="56"/>
                  </a:cubicBezTo>
                  <a:cubicBezTo>
                    <a:pt x="159" y="32"/>
                    <a:pt x="135" y="95"/>
                    <a:pt x="119" y="135"/>
                  </a:cubicBezTo>
                  <a:cubicBezTo>
                    <a:pt x="111" y="174"/>
                    <a:pt x="56" y="388"/>
                    <a:pt x="32" y="427"/>
                  </a:cubicBezTo>
                  <a:cubicBezTo>
                    <a:pt x="0" y="475"/>
                    <a:pt x="32" y="498"/>
                    <a:pt x="32" y="554"/>
                  </a:cubicBezTo>
                  <a:cubicBezTo>
                    <a:pt x="32" y="562"/>
                    <a:pt x="32" y="569"/>
                    <a:pt x="32" y="569"/>
                  </a:cubicBezTo>
                  <a:cubicBezTo>
                    <a:pt x="380" y="1755"/>
                    <a:pt x="380" y="1755"/>
                    <a:pt x="380" y="1755"/>
                  </a:cubicBezTo>
                  <a:cubicBezTo>
                    <a:pt x="388" y="1755"/>
                    <a:pt x="388" y="1755"/>
                    <a:pt x="396" y="1755"/>
                  </a:cubicBezTo>
                  <a:cubicBezTo>
                    <a:pt x="428" y="1755"/>
                    <a:pt x="404" y="1803"/>
                    <a:pt x="428" y="1779"/>
                  </a:cubicBezTo>
                  <a:cubicBezTo>
                    <a:pt x="459" y="1763"/>
                    <a:pt x="475" y="1834"/>
                    <a:pt x="483" y="1811"/>
                  </a:cubicBezTo>
                  <a:cubicBezTo>
                    <a:pt x="491" y="1787"/>
                    <a:pt x="467" y="1779"/>
                    <a:pt x="475" y="1763"/>
                  </a:cubicBezTo>
                  <a:cubicBezTo>
                    <a:pt x="475" y="1748"/>
                    <a:pt x="491" y="1755"/>
                    <a:pt x="483" y="1732"/>
                  </a:cubicBezTo>
                  <a:cubicBezTo>
                    <a:pt x="475" y="1700"/>
                    <a:pt x="491" y="1668"/>
                    <a:pt x="506" y="1692"/>
                  </a:cubicBezTo>
                  <a:cubicBezTo>
                    <a:pt x="522" y="1724"/>
                    <a:pt x="530" y="1739"/>
                    <a:pt x="538" y="1724"/>
                  </a:cubicBezTo>
                  <a:cubicBezTo>
                    <a:pt x="554" y="1708"/>
                    <a:pt x="562" y="1716"/>
                    <a:pt x="554" y="1676"/>
                  </a:cubicBezTo>
                  <a:cubicBezTo>
                    <a:pt x="546" y="1645"/>
                    <a:pt x="538" y="1645"/>
                    <a:pt x="562" y="1637"/>
                  </a:cubicBezTo>
                  <a:cubicBezTo>
                    <a:pt x="586" y="1637"/>
                    <a:pt x="593" y="1661"/>
                    <a:pt x="625" y="1645"/>
                  </a:cubicBezTo>
                  <a:cubicBezTo>
                    <a:pt x="657" y="1629"/>
                    <a:pt x="665" y="1637"/>
                    <a:pt x="657" y="1613"/>
                  </a:cubicBezTo>
                  <a:cubicBezTo>
                    <a:pt x="657" y="1589"/>
                    <a:pt x="625" y="1510"/>
                    <a:pt x="649" y="1463"/>
                  </a:cubicBezTo>
                  <a:cubicBezTo>
                    <a:pt x="680" y="1415"/>
                    <a:pt x="680" y="1463"/>
                    <a:pt x="680" y="1439"/>
                  </a:cubicBezTo>
                  <a:cubicBezTo>
                    <a:pt x="673" y="1415"/>
                    <a:pt x="688" y="1423"/>
                    <a:pt x="688" y="1384"/>
                  </a:cubicBezTo>
                  <a:cubicBezTo>
                    <a:pt x="696" y="1344"/>
                    <a:pt x="704" y="1384"/>
                    <a:pt x="712" y="1400"/>
                  </a:cubicBezTo>
                  <a:cubicBezTo>
                    <a:pt x="728" y="1423"/>
                    <a:pt x="736" y="1447"/>
                    <a:pt x="752" y="1439"/>
                  </a:cubicBezTo>
                  <a:cubicBezTo>
                    <a:pt x="775" y="1431"/>
                    <a:pt x="759" y="1431"/>
                    <a:pt x="783" y="1439"/>
                  </a:cubicBezTo>
                  <a:cubicBezTo>
                    <a:pt x="807" y="1455"/>
                    <a:pt x="846" y="1455"/>
                    <a:pt x="823" y="1431"/>
                  </a:cubicBezTo>
                  <a:cubicBezTo>
                    <a:pt x="807" y="1408"/>
                    <a:pt x="783" y="1384"/>
                    <a:pt x="807" y="1376"/>
                  </a:cubicBezTo>
                  <a:cubicBezTo>
                    <a:pt x="831" y="1368"/>
                    <a:pt x="831" y="1384"/>
                    <a:pt x="839" y="1400"/>
                  </a:cubicBezTo>
                  <a:cubicBezTo>
                    <a:pt x="839" y="1423"/>
                    <a:pt x="870" y="1400"/>
                    <a:pt x="870" y="1400"/>
                  </a:cubicBezTo>
                  <a:cubicBezTo>
                    <a:pt x="870" y="1400"/>
                    <a:pt x="878" y="1400"/>
                    <a:pt x="902" y="1376"/>
                  </a:cubicBezTo>
                  <a:cubicBezTo>
                    <a:pt x="918" y="1352"/>
                    <a:pt x="926" y="1344"/>
                    <a:pt x="910" y="1328"/>
                  </a:cubicBezTo>
                  <a:cubicBezTo>
                    <a:pt x="894" y="1321"/>
                    <a:pt x="862" y="1305"/>
                    <a:pt x="854" y="1313"/>
                  </a:cubicBezTo>
                  <a:cubicBezTo>
                    <a:pt x="839" y="1328"/>
                    <a:pt x="815" y="1321"/>
                    <a:pt x="839" y="1305"/>
                  </a:cubicBezTo>
                  <a:cubicBezTo>
                    <a:pt x="870" y="1281"/>
                    <a:pt x="886" y="1265"/>
                    <a:pt x="902" y="1281"/>
                  </a:cubicBezTo>
                  <a:cubicBezTo>
                    <a:pt x="918" y="1305"/>
                    <a:pt x="894" y="1305"/>
                    <a:pt x="926" y="1321"/>
                  </a:cubicBezTo>
                  <a:cubicBezTo>
                    <a:pt x="949" y="1344"/>
                    <a:pt x="957" y="1360"/>
                    <a:pt x="965" y="1321"/>
                  </a:cubicBezTo>
                  <a:cubicBezTo>
                    <a:pt x="973" y="1289"/>
                    <a:pt x="973" y="1289"/>
                    <a:pt x="989" y="1289"/>
                  </a:cubicBezTo>
                  <a:cubicBezTo>
                    <a:pt x="1005" y="1289"/>
                    <a:pt x="1005" y="1265"/>
                    <a:pt x="1005" y="1234"/>
                  </a:cubicBezTo>
                  <a:cubicBezTo>
                    <a:pt x="1005" y="1210"/>
                    <a:pt x="1012" y="1210"/>
                    <a:pt x="1028" y="1226"/>
                  </a:cubicBezTo>
                  <a:cubicBezTo>
                    <a:pt x="1044" y="1249"/>
                    <a:pt x="1052" y="1257"/>
                    <a:pt x="1068" y="1234"/>
                  </a:cubicBezTo>
                  <a:cubicBezTo>
                    <a:pt x="1076" y="1210"/>
                    <a:pt x="1060" y="1218"/>
                    <a:pt x="1092" y="1186"/>
                  </a:cubicBezTo>
                  <a:cubicBezTo>
                    <a:pt x="1123" y="1155"/>
                    <a:pt x="1107" y="1131"/>
                    <a:pt x="1139" y="1131"/>
                  </a:cubicBezTo>
                  <a:cubicBezTo>
                    <a:pt x="1171" y="1123"/>
                    <a:pt x="1171" y="1123"/>
                    <a:pt x="1202" y="1091"/>
                  </a:cubicBezTo>
                  <a:cubicBezTo>
                    <a:pt x="1234" y="1068"/>
                    <a:pt x="1242" y="1020"/>
                    <a:pt x="1202" y="101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07" name="Freeform 753"/>
            <p:cNvSpPr>
              <a:spLocks noChangeArrowheads="1"/>
            </p:cNvSpPr>
            <p:nvPr/>
          </p:nvSpPr>
          <p:spPr bwMode="auto">
            <a:xfrm>
              <a:off x="21903765" y="4227094"/>
              <a:ext cx="644767" cy="953234"/>
            </a:xfrm>
            <a:custGeom>
              <a:avLst/>
              <a:gdLst>
                <a:gd name="T0" fmla="*/ 434 w 1226"/>
                <a:gd name="T1" fmla="*/ 1771 h 1812"/>
                <a:gd name="T2" fmla="*/ 387 w 1226"/>
                <a:gd name="T3" fmla="*/ 1747 h 1812"/>
                <a:gd name="T4" fmla="*/ 23 w 1226"/>
                <a:gd name="T5" fmla="*/ 561 h 1812"/>
                <a:gd name="T6" fmla="*/ 15 w 1226"/>
                <a:gd name="T7" fmla="*/ 419 h 1812"/>
                <a:gd name="T8" fmla="*/ 173 w 1226"/>
                <a:gd name="T9" fmla="*/ 40 h 1812"/>
                <a:gd name="T10" fmla="*/ 411 w 1226"/>
                <a:gd name="T11" fmla="*/ 40 h 1812"/>
                <a:gd name="T12" fmla="*/ 656 w 1226"/>
                <a:gd name="T13" fmla="*/ 166 h 1812"/>
                <a:gd name="T14" fmla="*/ 917 w 1226"/>
                <a:gd name="T15" fmla="*/ 712 h 1812"/>
                <a:gd name="T16" fmla="*/ 996 w 1226"/>
                <a:gd name="T17" fmla="*/ 838 h 1812"/>
                <a:gd name="T18" fmla="*/ 1138 w 1226"/>
                <a:gd name="T19" fmla="*/ 862 h 1812"/>
                <a:gd name="T20" fmla="*/ 1170 w 1226"/>
                <a:gd name="T21" fmla="*/ 925 h 1812"/>
                <a:gd name="T22" fmla="*/ 1170 w 1226"/>
                <a:gd name="T23" fmla="*/ 1004 h 1812"/>
                <a:gd name="T24" fmla="*/ 1130 w 1226"/>
                <a:gd name="T25" fmla="*/ 1123 h 1812"/>
                <a:gd name="T26" fmla="*/ 1067 w 1226"/>
                <a:gd name="T27" fmla="*/ 1210 h 1812"/>
                <a:gd name="T28" fmla="*/ 1003 w 1226"/>
                <a:gd name="T29" fmla="*/ 1210 h 1812"/>
                <a:gd name="T30" fmla="*/ 980 w 1226"/>
                <a:gd name="T31" fmla="*/ 1281 h 1812"/>
                <a:gd name="T32" fmla="*/ 909 w 1226"/>
                <a:gd name="T33" fmla="*/ 1320 h 1812"/>
                <a:gd name="T34" fmla="*/ 845 w 1226"/>
                <a:gd name="T35" fmla="*/ 1289 h 1812"/>
                <a:gd name="T36" fmla="*/ 901 w 1226"/>
                <a:gd name="T37" fmla="*/ 1320 h 1812"/>
                <a:gd name="T38" fmla="*/ 837 w 1226"/>
                <a:gd name="T39" fmla="*/ 1407 h 1812"/>
                <a:gd name="T40" fmla="*/ 798 w 1226"/>
                <a:gd name="T41" fmla="*/ 1368 h 1812"/>
                <a:gd name="T42" fmla="*/ 822 w 1226"/>
                <a:gd name="T43" fmla="*/ 1439 h 1812"/>
                <a:gd name="T44" fmla="*/ 750 w 1226"/>
                <a:gd name="T45" fmla="*/ 1431 h 1812"/>
                <a:gd name="T46" fmla="*/ 703 w 1226"/>
                <a:gd name="T47" fmla="*/ 1392 h 1812"/>
                <a:gd name="T48" fmla="*/ 679 w 1226"/>
                <a:gd name="T49" fmla="*/ 1407 h 1812"/>
                <a:gd name="T50" fmla="*/ 664 w 1226"/>
                <a:gd name="T51" fmla="*/ 1439 h 1812"/>
                <a:gd name="T52" fmla="*/ 632 w 1226"/>
                <a:gd name="T53" fmla="*/ 1637 h 1812"/>
                <a:gd name="T54" fmla="*/ 553 w 1226"/>
                <a:gd name="T55" fmla="*/ 1637 h 1812"/>
                <a:gd name="T56" fmla="*/ 545 w 1226"/>
                <a:gd name="T57" fmla="*/ 1716 h 1812"/>
                <a:gd name="T58" fmla="*/ 482 w 1226"/>
                <a:gd name="T59" fmla="*/ 1684 h 1812"/>
                <a:gd name="T60" fmla="*/ 466 w 1226"/>
                <a:gd name="T61" fmla="*/ 1755 h 1812"/>
                <a:gd name="T62" fmla="*/ 434 w 1226"/>
                <a:gd name="T63" fmla="*/ 1763 h 1812"/>
                <a:gd name="T64" fmla="*/ 466 w 1226"/>
                <a:gd name="T65" fmla="*/ 1795 h 1812"/>
                <a:gd name="T66" fmla="*/ 474 w 1226"/>
                <a:gd name="T67" fmla="*/ 1724 h 1812"/>
                <a:gd name="T68" fmla="*/ 521 w 1226"/>
                <a:gd name="T69" fmla="*/ 1716 h 1812"/>
                <a:gd name="T70" fmla="*/ 537 w 1226"/>
                <a:gd name="T71" fmla="*/ 1660 h 1812"/>
                <a:gd name="T72" fmla="*/ 600 w 1226"/>
                <a:gd name="T73" fmla="*/ 1637 h 1812"/>
                <a:gd name="T74" fmla="*/ 640 w 1226"/>
                <a:gd name="T75" fmla="*/ 1589 h 1812"/>
                <a:gd name="T76" fmla="*/ 671 w 1226"/>
                <a:gd name="T77" fmla="*/ 1407 h 1812"/>
                <a:gd name="T78" fmla="*/ 711 w 1226"/>
                <a:gd name="T79" fmla="*/ 1392 h 1812"/>
                <a:gd name="T80" fmla="*/ 743 w 1226"/>
                <a:gd name="T81" fmla="*/ 1423 h 1812"/>
                <a:gd name="T82" fmla="*/ 806 w 1226"/>
                <a:gd name="T83" fmla="*/ 1439 h 1812"/>
                <a:gd name="T84" fmla="*/ 790 w 1226"/>
                <a:gd name="T85" fmla="*/ 1376 h 1812"/>
                <a:gd name="T86" fmla="*/ 830 w 1226"/>
                <a:gd name="T87" fmla="*/ 1392 h 1812"/>
                <a:gd name="T88" fmla="*/ 885 w 1226"/>
                <a:gd name="T89" fmla="*/ 1368 h 1812"/>
                <a:gd name="T90" fmla="*/ 845 w 1226"/>
                <a:gd name="T91" fmla="*/ 1313 h 1812"/>
                <a:gd name="T92" fmla="*/ 837 w 1226"/>
                <a:gd name="T93" fmla="*/ 1281 h 1812"/>
                <a:gd name="T94" fmla="*/ 917 w 1226"/>
                <a:gd name="T95" fmla="*/ 1313 h 1812"/>
                <a:gd name="T96" fmla="*/ 980 w 1226"/>
                <a:gd name="T97" fmla="*/ 1273 h 1812"/>
                <a:gd name="T98" fmla="*/ 1003 w 1226"/>
                <a:gd name="T99" fmla="*/ 1202 h 1812"/>
                <a:gd name="T100" fmla="*/ 1059 w 1226"/>
                <a:gd name="T101" fmla="*/ 1210 h 1812"/>
                <a:gd name="T102" fmla="*/ 1130 w 1226"/>
                <a:gd name="T103" fmla="*/ 1115 h 1812"/>
                <a:gd name="T104" fmla="*/ 1170 w 1226"/>
                <a:gd name="T105" fmla="*/ 1012 h 1812"/>
                <a:gd name="T106" fmla="*/ 1162 w 1226"/>
                <a:gd name="T107" fmla="*/ 925 h 1812"/>
                <a:gd name="T108" fmla="*/ 1083 w 1226"/>
                <a:gd name="T109" fmla="*/ 925 h 1812"/>
                <a:gd name="T110" fmla="*/ 972 w 1226"/>
                <a:gd name="T111" fmla="*/ 720 h 1812"/>
                <a:gd name="T112" fmla="*/ 861 w 1226"/>
                <a:gd name="T113" fmla="*/ 720 h 1812"/>
                <a:gd name="T114" fmla="*/ 450 w 1226"/>
                <a:gd name="T115" fmla="*/ 8 h 1812"/>
                <a:gd name="T116" fmla="*/ 244 w 1226"/>
                <a:gd name="T117" fmla="*/ 143 h 1812"/>
                <a:gd name="T118" fmla="*/ 118 w 1226"/>
                <a:gd name="T119" fmla="*/ 127 h 1812"/>
                <a:gd name="T120" fmla="*/ 31 w 1226"/>
                <a:gd name="T121" fmla="*/ 546 h 1812"/>
                <a:gd name="T122" fmla="*/ 411 w 1226"/>
                <a:gd name="T123" fmla="*/ 1771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812">
                  <a:moveTo>
                    <a:pt x="466" y="1811"/>
                  </a:moveTo>
                  <a:lnTo>
                    <a:pt x="466" y="1811"/>
                  </a:lnTo>
                  <a:cubicBezTo>
                    <a:pt x="466" y="1811"/>
                    <a:pt x="458" y="1803"/>
                    <a:pt x="458" y="1795"/>
                  </a:cubicBezTo>
                  <a:cubicBezTo>
                    <a:pt x="450" y="1787"/>
                    <a:pt x="442" y="1771"/>
                    <a:pt x="434" y="1771"/>
                  </a:cubicBezTo>
                  <a:cubicBezTo>
                    <a:pt x="426" y="1771"/>
                    <a:pt x="426" y="1771"/>
                    <a:pt x="426" y="1779"/>
                  </a:cubicBezTo>
                  <a:cubicBezTo>
                    <a:pt x="419" y="1779"/>
                    <a:pt x="411" y="1787"/>
                    <a:pt x="411" y="1787"/>
                  </a:cubicBezTo>
                  <a:cubicBezTo>
                    <a:pt x="403" y="1787"/>
                    <a:pt x="403" y="1779"/>
                    <a:pt x="403" y="1771"/>
                  </a:cubicBezTo>
                  <a:cubicBezTo>
                    <a:pt x="395" y="1755"/>
                    <a:pt x="395" y="1755"/>
                    <a:pt x="387" y="1747"/>
                  </a:cubicBezTo>
                  <a:cubicBezTo>
                    <a:pt x="379" y="1747"/>
                    <a:pt x="379" y="1747"/>
                    <a:pt x="371" y="1755"/>
                  </a:cubicBezTo>
                  <a:lnTo>
                    <a:pt x="371" y="1755"/>
                  </a:lnTo>
                  <a:cubicBezTo>
                    <a:pt x="371" y="1747"/>
                    <a:pt x="371" y="1747"/>
                    <a:pt x="371" y="1747"/>
                  </a:cubicBezTo>
                  <a:cubicBezTo>
                    <a:pt x="23" y="561"/>
                    <a:pt x="23" y="561"/>
                    <a:pt x="23" y="561"/>
                  </a:cubicBezTo>
                  <a:lnTo>
                    <a:pt x="23" y="561"/>
                  </a:lnTo>
                  <a:cubicBezTo>
                    <a:pt x="23" y="561"/>
                    <a:pt x="23" y="554"/>
                    <a:pt x="23" y="546"/>
                  </a:cubicBezTo>
                  <a:cubicBezTo>
                    <a:pt x="23" y="530"/>
                    <a:pt x="15" y="514"/>
                    <a:pt x="15" y="498"/>
                  </a:cubicBezTo>
                  <a:cubicBezTo>
                    <a:pt x="7" y="475"/>
                    <a:pt x="0" y="451"/>
                    <a:pt x="15" y="419"/>
                  </a:cubicBezTo>
                  <a:cubicBezTo>
                    <a:pt x="39" y="388"/>
                    <a:pt x="79" y="245"/>
                    <a:pt x="94" y="174"/>
                  </a:cubicBezTo>
                  <a:cubicBezTo>
                    <a:pt x="102" y="150"/>
                    <a:pt x="110" y="135"/>
                    <a:pt x="110" y="127"/>
                  </a:cubicBezTo>
                  <a:cubicBezTo>
                    <a:pt x="118" y="103"/>
                    <a:pt x="142" y="40"/>
                    <a:pt x="166" y="40"/>
                  </a:cubicBezTo>
                  <a:cubicBezTo>
                    <a:pt x="173" y="40"/>
                    <a:pt x="173" y="40"/>
                    <a:pt x="173" y="40"/>
                  </a:cubicBezTo>
                  <a:cubicBezTo>
                    <a:pt x="189" y="48"/>
                    <a:pt x="197" y="64"/>
                    <a:pt x="205" y="79"/>
                  </a:cubicBezTo>
                  <a:cubicBezTo>
                    <a:pt x="221" y="103"/>
                    <a:pt x="229" y="127"/>
                    <a:pt x="253" y="135"/>
                  </a:cubicBezTo>
                  <a:cubicBezTo>
                    <a:pt x="253" y="135"/>
                    <a:pt x="253" y="135"/>
                    <a:pt x="260" y="135"/>
                  </a:cubicBezTo>
                  <a:cubicBezTo>
                    <a:pt x="292" y="135"/>
                    <a:pt x="403" y="64"/>
                    <a:pt x="411" y="40"/>
                  </a:cubicBezTo>
                  <a:cubicBezTo>
                    <a:pt x="411" y="40"/>
                    <a:pt x="419" y="40"/>
                    <a:pt x="419" y="32"/>
                  </a:cubicBezTo>
                  <a:cubicBezTo>
                    <a:pt x="426" y="16"/>
                    <a:pt x="434" y="0"/>
                    <a:pt x="450" y="0"/>
                  </a:cubicBezTo>
                  <a:cubicBezTo>
                    <a:pt x="458" y="0"/>
                    <a:pt x="474" y="8"/>
                    <a:pt x="482" y="8"/>
                  </a:cubicBezTo>
                  <a:cubicBezTo>
                    <a:pt x="529" y="32"/>
                    <a:pt x="632" y="103"/>
                    <a:pt x="656" y="166"/>
                  </a:cubicBezTo>
                  <a:cubicBezTo>
                    <a:pt x="671" y="222"/>
                    <a:pt x="814" y="625"/>
                    <a:pt x="822" y="633"/>
                  </a:cubicBezTo>
                  <a:cubicBezTo>
                    <a:pt x="822" y="633"/>
                    <a:pt x="830" y="688"/>
                    <a:pt x="861" y="712"/>
                  </a:cubicBezTo>
                  <a:cubicBezTo>
                    <a:pt x="869" y="712"/>
                    <a:pt x="877" y="720"/>
                    <a:pt x="885" y="720"/>
                  </a:cubicBezTo>
                  <a:cubicBezTo>
                    <a:pt x="893" y="720"/>
                    <a:pt x="909" y="712"/>
                    <a:pt x="917" y="712"/>
                  </a:cubicBezTo>
                  <a:cubicBezTo>
                    <a:pt x="932" y="704"/>
                    <a:pt x="940" y="704"/>
                    <a:pt x="948" y="704"/>
                  </a:cubicBezTo>
                  <a:cubicBezTo>
                    <a:pt x="964" y="704"/>
                    <a:pt x="972" y="704"/>
                    <a:pt x="972" y="712"/>
                  </a:cubicBezTo>
                  <a:cubicBezTo>
                    <a:pt x="988" y="736"/>
                    <a:pt x="988" y="759"/>
                    <a:pt x="988" y="783"/>
                  </a:cubicBezTo>
                  <a:cubicBezTo>
                    <a:pt x="988" y="807"/>
                    <a:pt x="988" y="823"/>
                    <a:pt x="996" y="838"/>
                  </a:cubicBezTo>
                  <a:cubicBezTo>
                    <a:pt x="996" y="838"/>
                    <a:pt x="996" y="838"/>
                    <a:pt x="1003" y="846"/>
                  </a:cubicBezTo>
                  <a:cubicBezTo>
                    <a:pt x="1019" y="862"/>
                    <a:pt x="1067" y="917"/>
                    <a:pt x="1083" y="917"/>
                  </a:cubicBezTo>
                  <a:cubicBezTo>
                    <a:pt x="1090" y="917"/>
                    <a:pt x="1106" y="894"/>
                    <a:pt x="1122" y="886"/>
                  </a:cubicBezTo>
                  <a:cubicBezTo>
                    <a:pt x="1138" y="862"/>
                    <a:pt x="1138" y="862"/>
                    <a:pt x="1138" y="862"/>
                  </a:cubicBezTo>
                  <a:cubicBezTo>
                    <a:pt x="1122" y="894"/>
                    <a:pt x="1122" y="894"/>
                    <a:pt x="1122" y="894"/>
                  </a:cubicBezTo>
                  <a:lnTo>
                    <a:pt x="1122" y="894"/>
                  </a:lnTo>
                  <a:cubicBezTo>
                    <a:pt x="1130" y="894"/>
                    <a:pt x="1146" y="909"/>
                    <a:pt x="1154" y="909"/>
                  </a:cubicBezTo>
                  <a:cubicBezTo>
                    <a:pt x="1162" y="917"/>
                    <a:pt x="1170" y="917"/>
                    <a:pt x="1170" y="925"/>
                  </a:cubicBezTo>
                  <a:cubicBezTo>
                    <a:pt x="1170" y="933"/>
                    <a:pt x="1162" y="949"/>
                    <a:pt x="1154" y="973"/>
                  </a:cubicBezTo>
                  <a:cubicBezTo>
                    <a:pt x="1154" y="981"/>
                    <a:pt x="1154" y="981"/>
                    <a:pt x="1154" y="981"/>
                  </a:cubicBezTo>
                  <a:cubicBezTo>
                    <a:pt x="1146" y="989"/>
                    <a:pt x="1146" y="996"/>
                    <a:pt x="1146" y="996"/>
                  </a:cubicBezTo>
                  <a:cubicBezTo>
                    <a:pt x="1146" y="1004"/>
                    <a:pt x="1154" y="1004"/>
                    <a:pt x="1170" y="1004"/>
                  </a:cubicBezTo>
                  <a:cubicBezTo>
                    <a:pt x="1177" y="1004"/>
                    <a:pt x="1185" y="1004"/>
                    <a:pt x="1193" y="1004"/>
                  </a:cubicBezTo>
                  <a:cubicBezTo>
                    <a:pt x="1209" y="1004"/>
                    <a:pt x="1217" y="1012"/>
                    <a:pt x="1217" y="1020"/>
                  </a:cubicBezTo>
                  <a:cubicBezTo>
                    <a:pt x="1225" y="1044"/>
                    <a:pt x="1217" y="1067"/>
                    <a:pt x="1193" y="1091"/>
                  </a:cubicBezTo>
                  <a:cubicBezTo>
                    <a:pt x="1162" y="1115"/>
                    <a:pt x="1162" y="1115"/>
                    <a:pt x="1130" y="1123"/>
                  </a:cubicBezTo>
                  <a:lnTo>
                    <a:pt x="1130" y="1123"/>
                  </a:lnTo>
                  <a:cubicBezTo>
                    <a:pt x="1114" y="1123"/>
                    <a:pt x="1114" y="1131"/>
                    <a:pt x="1106" y="1139"/>
                  </a:cubicBezTo>
                  <a:cubicBezTo>
                    <a:pt x="1106" y="1154"/>
                    <a:pt x="1106" y="1162"/>
                    <a:pt x="1090" y="1178"/>
                  </a:cubicBezTo>
                  <a:cubicBezTo>
                    <a:pt x="1067" y="1202"/>
                    <a:pt x="1067" y="1202"/>
                    <a:pt x="1067" y="1210"/>
                  </a:cubicBezTo>
                  <a:cubicBezTo>
                    <a:pt x="1067" y="1210"/>
                    <a:pt x="1059" y="1218"/>
                    <a:pt x="1059" y="1226"/>
                  </a:cubicBezTo>
                  <a:cubicBezTo>
                    <a:pt x="1059" y="1234"/>
                    <a:pt x="1051" y="1241"/>
                    <a:pt x="1043" y="1241"/>
                  </a:cubicBezTo>
                  <a:cubicBezTo>
                    <a:pt x="1035" y="1241"/>
                    <a:pt x="1027" y="1234"/>
                    <a:pt x="1019" y="1226"/>
                  </a:cubicBezTo>
                  <a:cubicBezTo>
                    <a:pt x="1011" y="1210"/>
                    <a:pt x="1003" y="1210"/>
                    <a:pt x="1003" y="1210"/>
                  </a:cubicBezTo>
                  <a:cubicBezTo>
                    <a:pt x="1003" y="1210"/>
                    <a:pt x="1003" y="1210"/>
                    <a:pt x="1003" y="1226"/>
                  </a:cubicBezTo>
                  <a:cubicBezTo>
                    <a:pt x="1003" y="1234"/>
                    <a:pt x="1003" y="1234"/>
                    <a:pt x="1003" y="1234"/>
                  </a:cubicBezTo>
                  <a:cubicBezTo>
                    <a:pt x="996" y="1257"/>
                    <a:pt x="996" y="1281"/>
                    <a:pt x="980" y="1281"/>
                  </a:cubicBezTo>
                  <a:lnTo>
                    <a:pt x="980" y="1281"/>
                  </a:lnTo>
                  <a:cubicBezTo>
                    <a:pt x="972" y="1281"/>
                    <a:pt x="964" y="1281"/>
                    <a:pt x="956" y="1320"/>
                  </a:cubicBezTo>
                  <a:cubicBezTo>
                    <a:pt x="956" y="1328"/>
                    <a:pt x="956" y="1344"/>
                    <a:pt x="940" y="1344"/>
                  </a:cubicBezTo>
                  <a:cubicBezTo>
                    <a:pt x="940" y="1344"/>
                    <a:pt x="932" y="1336"/>
                    <a:pt x="924" y="1328"/>
                  </a:cubicBezTo>
                  <a:cubicBezTo>
                    <a:pt x="917" y="1320"/>
                    <a:pt x="917" y="1320"/>
                    <a:pt x="909" y="1320"/>
                  </a:cubicBezTo>
                  <a:cubicBezTo>
                    <a:pt x="893" y="1305"/>
                    <a:pt x="893" y="1305"/>
                    <a:pt x="893" y="1297"/>
                  </a:cubicBezTo>
                  <a:cubicBezTo>
                    <a:pt x="901" y="1289"/>
                    <a:pt x="901" y="1289"/>
                    <a:pt x="893" y="1281"/>
                  </a:cubicBezTo>
                  <a:cubicBezTo>
                    <a:pt x="885" y="1273"/>
                    <a:pt x="885" y="1273"/>
                    <a:pt x="877" y="1273"/>
                  </a:cubicBezTo>
                  <a:cubicBezTo>
                    <a:pt x="869" y="1273"/>
                    <a:pt x="861" y="1281"/>
                    <a:pt x="845" y="1289"/>
                  </a:cubicBezTo>
                  <a:lnTo>
                    <a:pt x="837" y="1297"/>
                  </a:lnTo>
                  <a:cubicBezTo>
                    <a:pt x="830" y="1305"/>
                    <a:pt x="822" y="1305"/>
                    <a:pt x="822" y="1313"/>
                  </a:cubicBezTo>
                  <a:cubicBezTo>
                    <a:pt x="830" y="1313"/>
                    <a:pt x="837" y="1313"/>
                    <a:pt x="837" y="1305"/>
                  </a:cubicBezTo>
                  <a:cubicBezTo>
                    <a:pt x="845" y="1297"/>
                    <a:pt x="869" y="1297"/>
                    <a:pt x="901" y="1320"/>
                  </a:cubicBezTo>
                  <a:cubicBezTo>
                    <a:pt x="909" y="1320"/>
                    <a:pt x="909" y="1328"/>
                    <a:pt x="909" y="1336"/>
                  </a:cubicBezTo>
                  <a:cubicBezTo>
                    <a:pt x="909" y="1344"/>
                    <a:pt x="909" y="1352"/>
                    <a:pt x="893" y="1368"/>
                  </a:cubicBezTo>
                  <a:cubicBezTo>
                    <a:pt x="877" y="1392"/>
                    <a:pt x="869" y="1400"/>
                    <a:pt x="861" y="1400"/>
                  </a:cubicBezTo>
                  <a:cubicBezTo>
                    <a:pt x="861" y="1400"/>
                    <a:pt x="853" y="1407"/>
                    <a:pt x="837" y="1407"/>
                  </a:cubicBezTo>
                  <a:cubicBezTo>
                    <a:pt x="830" y="1407"/>
                    <a:pt x="822" y="1400"/>
                    <a:pt x="822" y="1392"/>
                  </a:cubicBezTo>
                  <a:lnTo>
                    <a:pt x="822" y="1384"/>
                  </a:lnTo>
                  <a:cubicBezTo>
                    <a:pt x="814" y="1368"/>
                    <a:pt x="814" y="1368"/>
                    <a:pt x="806" y="1368"/>
                  </a:cubicBezTo>
                  <a:cubicBezTo>
                    <a:pt x="806" y="1368"/>
                    <a:pt x="806" y="1368"/>
                    <a:pt x="798" y="1368"/>
                  </a:cubicBezTo>
                  <a:cubicBezTo>
                    <a:pt x="798" y="1368"/>
                    <a:pt x="790" y="1368"/>
                    <a:pt x="790" y="1376"/>
                  </a:cubicBezTo>
                  <a:cubicBezTo>
                    <a:pt x="790" y="1384"/>
                    <a:pt x="806" y="1400"/>
                    <a:pt x="814" y="1415"/>
                  </a:cubicBezTo>
                  <a:cubicBezTo>
                    <a:pt x="814" y="1415"/>
                    <a:pt x="822" y="1415"/>
                    <a:pt x="822" y="1423"/>
                  </a:cubicBezTo>
                  <a:cubicBezTo>
                    <a:pt x="830" y="1431"/>
                    <a:pt x="830" y="1431"/>
                    <a:pt x="822" y="1439"/>
                  </a:cubicBezTo>
                  <a:cubicBezTo>
                    <a:pt x="822" y="1439"/>
                    <a:pt x="814" y="1447"/>
                    <a:pt x="806" y="1447"/>
                  </a:cubicBezTo>
                  <a:cubicBezTo>
                    <a:pt x="798" y="1447"/>
                    <a:pt x="782" y="1439"/>
                    <a:pt x="774" y="1439"/>
                  </a:cubicBezTo>
                  <a:cubicBezTo>
                    <a:pt x="759" y="1431"/>
                    <a:pt x="759" y="1431"/>
                    <a:pt x="750" y="1431"/>
                  </a:cubicBezTo>
                  <a:lnTo>
                    <a:pt x="750" y="1431"/>
                  </a:lnTo>
                  <a:cubicBezTo>
                    <a:pt x="743" y="1431"/>
                    <a:pt x="743" y="1431"/>
                    <a:pt x="743" y="1431"/>
                  </a:cubicBezTo>
                  <a:cubicBezTo>
                    <a:pt x="743" y="1431"/>
                    <a:pt x="743" y="1431"/>
                    <a:pt x="735" y="1431"/>
                  </a:cubicBezTo>
                  <a:cubicBezTo>
                    <a:pt x="719" y="1431"/>
                    <a:pt x="711" y="1415"/>
                    <a:pt x="703" y="1392"/>
                  </a:cubicBezTo>
                  <a:lnTo>
                    <a:pt x="703" y="1392"/>
                  </a:lnTo>
                  <a:cubicBezTo>
                    <a:pt x="703" y="1392"/>
                    <a:pt x="703" y="1384"/>
                    <a:pt x="695" y="1384"/>
                  </a:cubicBezTo>
                  <a:cubicBezTo>
                    <a:pt x="695" y="1376"/>
                    <a:pt x="695" y="1368"/>
                    <a:pt x="687" y="1360"/>
                  </a:cubicBezTo>
                  <a:cubicBezTo>
                    <a:pt x="687" y="1368"/>
                    <a:pt x="687" y="1368"/>
                    <a:pt x="687" y="1376"/>
                  </a:cubicBezTo>
                  <a:cubicBezTo>
                    <a:pt x="687" y="1392"/>
                    <a:pt x="679" y="1407"/>
                    <a:pt x="679" y="1407"/>
                  </a:cubicBezTo>
                  <a:cubicBezTo>
                    <a:pt x="671" y="1415"/>
                    <a:pt x="671" y="1423"/>
                    <a:pt x="671" y="1431"/>
                  </a:cubicBezTo>
                  <a:cubicBezTo>
                    <a:pt x="671" y="1439"/>
                    <a:pt x="671" y="1439"/>
                    <a:pt x="671" y="1439"/>
                  </a:cubicBezTo>
                  <a:cubicBezTo>
                    <a:pt x="664" y="1439"/>
                    <a:pt x="664" y="1439"/>
                    <a:pt x="664" y="1439"/>
                  </a:cubicBezTo>
                  <a:lnTo>
                    <a:pt x="664" y="1439"/>
                  </a:lnTo>
                  <a:cubicBezTo>
                    <a:pt x="664" y="1439"/>
                    <a:pt x="656" y="1439"/>
                    <a:pt x="648" y="1455"/>
                  </a:cubicBezTo>
                  <a:cubicBezTo>
                    <a:pt x="624" y="1494"/>
                    <a:pt x="640" y="1550"/>
                    <a:pt x="648" y="1581"/>
                  </a:cubicBezTo>
                  <a:cubicBezTo>
                    <a:pt x="648" y="1589"/>
                    <a:pt x="656" y="1597"/>
                    <a:pt x="656" y="1605"/>
                  </a:cubicBezTo>
                  <a:cubicBezTo>
                    <a:pt x="656" y="1621"/>
                    <a:pt x="656" y="1629"/>
                    <a:pt x="632" y="1637"/>
                  </a:cubicBezTo>
                  <a:cubicBezTo>
                    <a:pt x="624" y="1637"/>
                    <a:pt x="624" y="1637"/>
                    <a:pt x="616" y="1645"/>
                  </a:cubicBezTo>
                  <a:cubicBezTo>
                    <a:pt x="608" y="1645"/>
                    <a:pt x="600" y="1645"/>
                    <a:pt x="600" y="1645"/>
                  </a:cubicBezTo>
                  <a:cubicBezTo>
                    <a:pt x="584" y="1645"/>
                    <a:pt x="584" y="1645"/>
                    <a:pt x="577" y="1637"/>
                  </a:cubicBezTo>
                  <a:cubicBezTo>
                    <a:pt x="569" y="1637"/>
                    <a:pt x="561" y="1637"/>
                    <a:pt x="553" y="1637"/>
                  </a:cubicBezTo>
                  <a:cubicBezTo>
                    <a:pt x="545" y="1637"/>
                    <a:pt x="545" y="1637"/>
                    <a:pt x="537" y="1637"/>
                  </a:cubicBezTo>
                  <a:cubicBezTo>
                    <a:pt x="537" y="1645"/>
                    <a:pt x="545" y="1653"/>
                    <a:pt x="545" y="1660"/>
                  </a:cubicBezTo>
                  <a:lnTo>
                    <a:pt x="545" y="1668"/>
                  </a:lnTo>
                  <a:cubicBezTo>
                    <a:pt x="553" y="1700"/>
                    <a:pt x="553" y="1708"/>
                    <a:pt x="545" y="1716"/>
                  </a:cubicBezTo>
                  <a:cubicBezTo>
                    <a:pt x="537" y="1716"/>
                    <a:pt x="537" y="1716"/>
                    <a:pt x="537" y="1716"/>
                  </a:cubicBezTo>
                  <a:cubicBezTo>
                    <a:pt x="529" y="1724"/>
                    <a:pt x="529" y="1724"/>
                    <a:pt x="521" y="1724"/>
                  </a:cubicBezTo>
                  <a:cubicBezTo>
                    <a:pt x="513" y="1724"/>
                    <a:pt x="506" y="1708"/>
                    <a:pt x="490" y="1692"/>
                  </a:cubicBezTo>
                  <a:cubicBezTo>
                    <a:pt x="490" y="1684"/>
                    <a:pt x="490" y="1684"/>
                    <a:pt x="482" y="1684"/>
                  </a:cubicBezTo>
                  <a:lnTo>
                    <a:pt x="482" y="1684"/>
                  </a:lnTo>
                  <a:cubicBezTo>
                    <a:pt x="474" y="1692"/>
                    <a:pt x="474" y="1708"/>
                    <a:pt x="482" y="1716"/>
                  </a:cubicBezTo>
                  <a:cubicBezTo>
                    <a:pt x="482" y="1740"/>
                    <a:pt x="482" y="1740"/>
                    <a:pt x="474" y="1747"/>
                  </a:cubicBezTo>
                  <a:cubicBezTo>
                    <a:pt x="474" y="1747"/>
                    <a:pt x="466" y="1747"/>
                    <a:pt x="466" y="1755"/>
                  </a:cubicBezTo>
                  <a:cubicBezTo>
                    <a:pt x="466" y="1763"/>
                    <a:pt x="466" y="1763"/>
                    <a:pt x="474" y="1771"/>
                  </a:cubicBezTo>
                  <a:cubicBezTo>
                    <a:pt x="474" y="1779"/>
                    <a:pt x="482" y="1787"/>
                    <a:pt x="474" y="1803"/>
                  </a:cubicBezTo>
                  <a:cubicBezTo>
                    <a:pt x="474" y="1803"/>
                    <a:pt x="474" y="1811"/>
                    <a:pt x="466" y="1811"/>
                  </a:cubicBezTo>
                  <a:close/>
                  <a:moveTo>
                    <a:pt x="434" y="1763"/>
                  </a:moveTo>
                  <a:lnTo>
                    <a:pt x="434" y="1763"/>
                  </a:lnTo>
                  <a:cubicBezTo>
                    <a:pt x="442" y="1763"/>
                    <a:pt x="458" y="1779"/>
                    <a:pt x="458" y="1787"/>
                  </a:cubicBezTo>
                  <a:cubicBezTo>
                    <a:pt x="466" y="1795"/>
                    <a:pt x="466" y="1795"/>
                    <a:pt x="466" y="1803"/>
                  </a:cubicBezTo>
                  <a:cubicBezTo>
                    <a:pt x="466" y="1795"/>
                    <a:pt x="466" y="1795"/>
                    <a:pt x="466" y="1795"/>
                  </a:cubicBezTo>
                  <a:cubicBezTo>
                    <a:pt x="474" y="1787"/>
                    <a:pt x="466" y="1779"/>
                    <a:pt x="466" y="1771"/>
                  </a:cubicBezTo>
                  <a:cubicBezTo>
                    <a:pt x="458" y="1771"/>
                    <a:pt x="458" y="1763"/>
                    <a:pt x="458" y="1755"/>
                  </a:cubicBezTo>
                  <a:cubicBezTo>
                    <a:pt x="466" y="1747"/>
                    <a:pt x="466" y="1740"/>
                    <a:pt x="474" y="1740"/>
                  </a:cubicBezTo>
                  <a:cubicBezTo>
                    <a:pt x="474" y="1740"/>
                    <a:pt x="474" y="1731"/>
                    <a:pt x="474" y="1724"/>
                  </a:cubicBezTo>
                  <a:cubicBezTo>
                    <a:pt x="466" y="1708"/>
                    <a:pt x="466" y="1692"/>
                    <a:pt x="474" y="1684"/>
                  </a:cubicBezTo>
                  <a:cubicBezTo>
                    <a:pt x="482" y="1676"/>
                    <a:pt x="482" y="1676"/>
                    <a:pt x="482" y="1676"/>
                  </a:cubicBezTo>
                  <a:cubicBezTo>
                    <a:pt x="490" y="1676"/>
                    <a:pt x="497" y="1676"/>
                    <a:pt x="497" y="1684"/>
                  </a:cubicBezTo>
                  <a:cubicBezTo>
                    <a:pt x="506" y="1700"/>
                    <a:pt x="521" y="1716"/>
                    <a:pt x="521" y="1716"/>
                  </a:cubicBezTo>
                  <a:cubicBezTo>
                    <a:pt x="529" y="1716"/>
                    <a:pt x="529" y="1716"/>
                    <a:pt x="529" y="1716"/>
                  </a:cubicBezTo>
                  <a:cubicBezTo>
                    <a:pt x="529" y="1708"/>
                    <a:pt x="537" y="1708"/>
                    <a:pt x="537" y="1708"/>
                  </a:cubicBezTo>
                  <a:cubicBezTo>
                    <a:pt x="545" y="1700"/>
                    <a:pt x="545" y="1700"/>
                    <a:pt x="545" y="1676"/>
                  </a:cubicBezTo>
                  <a:cubicBezTo>
                    <a:pt x="537" y="1668"/>
                    <a:pt x="537" y="1668"/>
                    <a:pt x="537" y="1660"/>
                  </a:cubicBezTo>
                  <a:cubicBezTo>
                    <a:pt x="537" y="1645"/>
                    <a:pt x="529" y="1637"/>
                    <a:pt x="537" y="1637"/>
                  </a:cubicBezTo>
                  <a:cubicBezTo>
                    <a:pt x="537" y="1629"/>
                    <a:pt x="545" y="1629"/>
                    <a:pt x="553" y="1629"/>
                  </a:cubicBezTo>
                  <a:cubicBezTo>
                    <a:pt x="561" y="1629"/>
                    <a:pt x="569" y="1629"/>
                    <a:pt x="577" y="1637"/>
                  </a:cubicBezTo>
                  <a:cubicBezTo>
                    <a:pt x="584" y="1637"/>
                    <a:pt x="592" y="1637"/>
                    <a:pt x="600" y="1637"/>
                  </a:cubicBezTo>
                  <a:cubicBezTo>
                    <a:pt x="600" y="1637"/>
                    <a:pt x="608" y="1637"/>
                    <a:pt x="616" y="1637"/>
                  </a:cubicBezTo>
                  <a:lnTo>
                    <a:pt x="624" y="1629"/>
                  </a:lnTo>
                  <a:cubicBezTo>
                    <a:pt x="648" y="1621"/>
                    <a:pt x="648" y="1621"/>
                    <a:pt x="648" y="1605"/>
                  </a:cubicBezTo>
                  <a:cubicBezTo>
                    <a:pt x="648" y="1597"/>
                    <a:pt x="640" y="1589"/>
                    <a:pt x="640" y="1589"/>
                  </a:cubicBezTo>
                  <a:cubicBezTo>
                    <a:pt x="632" y="1558"/>
                    <a:pt x="616" y="1494"/>
                    <a:pt x="640" y="1455"/>
                  </a:cubicBezTo>
                  <a:cubicBezTo>
                    <a:pt x="648" y="1439"/>
                    <a:pt x="656" y="1431"/>
                    <a:pt x="664" y="1431"/>
                  </a:cubicBezTo>
                  <a:lnTo>
                    <a:pt x="664" y="1431"/>
                  </a:lnTo>
                  <a:cubicBezTo>
                    <a:pt x="664" y="1415"/>
                    <a:pt x="664" y="1415"/>
                    <a:pt x="671" y="1407"/>
                  </a:cubicBezTo>
                  <a:cubicBezTo>
                    <a:pt x="671" y="1400"/>
                    <a:pt x="679" y="1392"/>
                    <a:pt x="679" y="1376"/>
                  </a:cubicBezTo>
                  <a:cubicBezTo>
                    <a:pt x="679" y="1360"/>
                    <a:pt x="679" y="1352"/>
                    <a:pt x="687" y="1352"/>
                  </a:cubicBezTo>
                  <a:cubicBezTo>
                    <a:pt x="695" y="1352"/>
                    <a:pt x="695" y="1360"/>
                    <a:pt x="703" y="1384"/>
                  </a:cubicBezTo>
                  <a:cubicBezTo>
                    <a:pt x="711" y="1384"/>
                    <a:pt x="711" y="1392"/>
                    <a:pt x="711" y="1392"/>
                  </a:cubicBezTo>
                  <a:lnTo>
                    <a:pt x="711" y="1392"/>
                  </a:lnTo>
                  <a:cubicBezTo>
                    <a:pt x="719" y="1407"/>
                    <a:pt x="727" y="1423"/>
                    <a:pt x="735" y="1423"/>
                  </a:cubicBezTo>
                  <a:cubicBezTo>
                    <a:pt x="743" y="1423"/>
                    <a:pt x="743" y="1423"/>
                    <a:pt x="743" y="1423"/>
                  </a:cubicBezTo>
                  <a:lnTo>
                    <a:pt x="743" y="1423"/>
                  </a:lnTo>
                  <a:cubicBezTo>
                    <a:pt x="750" y="1423"/>
                    <a:pt x="750" y="1423"/>
                    <a:pt x="759" y="1423"/>
                  </a:cubicBezTo>
                  <a:lnTo>
                    <a:pt x="759" y="1423"/>
                  </a:lnTo>
                  <a:cubicBezTo>
                    <a:pt x="759" y="1423"/>
                    <a:pt x="766" y="1431"/>
                    <a:pt x="774" y="1431"/>
                  </a:cubicBezTo>
                  <a:cubicBezTo>
                    <a:pt x="782" y="1439"/>
                    <a:pt x="798" y="1439"/>
                    <a:pt x="806" y="1439"/>
                  </a:cubicBezTo>
                  <a:cubicBezTo>
                    <a:pt x="814" y="1439"/>
                    <a:pt x="822" y="1439"/>
                    <a:pt x="822" y="1431"/>
                  </a:cubicBezTo>
                  <a:cubicBezTo>
                    <a:pt x="822" y="1431"/>
                    <a:pt x="822" y="1431"/>
                    <a:pt x="814" y="1423"/>
                  </a:cubicBezTo>
                  <a:cubicBezTo>
                    <a:pt x="814" y="1423"/>
                    <a:pt x="814" y="1415"/>
                    <a:pt x="806" y="1415"/>
                  </a:cubicBezTo>
                  <a:cubicBezTo>
                    <a:pt x="798" y="1400"/>
                    <a:pt x="782" y="1384"/>
                    <a:pt x="790" y="1376"/>
                  </a:cubicBezTo>
                  <a:cubicBezTo>
                    <a:pt x="790" y="1368"/>
                    <a:pt x="790" y="1360"/>
                    <a:pt x="798" y="1360"/>
                  </a:cubicBezTo>
                  <a:lnTo>
                    <a:pt x="806" y="1360"/>
                  </a:lnTo>
                  <a:cubicBezTo>
                    <a:pt x="822" y="1360"/>
                    <a:pt x="822" y="1368"/>
                    <a:pt x="830" y="1384"/>
                  </a:cubicBezTo>
                  <a:lnTo>
                    <a:pt x="830" y="1392"/>
                  </a:lnTo>
                  <a:cubicBezTo>
                    <a:pt x="830" y="1400"/>
                    <a:pt x="837" y="1400"/>
                    <a:pt x="837" y="1400"/>
                  </a:cubicBezTo>
                  <a:cubicBezTo>
                    <a:pt x="845" y="1400"/>
                    <a:pt x="861" y="1392"/>
                    <a:pt x="861" y="1392"/>
                  </a:cubicBezTo>
                  <a:lnTo>
                    <a:pt x="861" y="1392"/>
                  </a:lnTo>
                  <a:cubicBezTo>
                    <a:pt x="861" y="1392"/>
                    <a:pt x="869" y="1392"/>
                    <a:pt x="885" y="1368"/>
                  </a:cubicBezTo>
                  <a:cubicBezTo>
                    <a:pt x="901" y="1352"/>
                    <a:pt x="901" y="1344"/>
                    <a:pt x="901" y="1336"/>
                  </a:cubicBezTo>
                  <a:cubicBezTo>
                    <a:pt x="901" y="1328"/>
                    <a:pt x="901" y="1328"/>
                    <a:pt x="893" y="1328"/>
                  </a:cubicBezTo>
                  <a:cubicBezTo>
                    <a:pt x="877" y="1313"/>
                    <a:pt x="861" y="1305"/>
                    <a:pt x="853" y="1305"/>
                  </a:cubicBezTo>
                  <a:cubicBezTo>
                    <a:pt x="853" y="1305"/>
                    <a:pt x="845" y="1305"/>
                    <a:pt x="845" y="1313"/>
                  </a:cubicBezTo>
                  <a:cubicBezTo>
                    <a:pt x="845" y="1313"/>
                    <a:pt x="837" y="1320"/>
                    <a:pt x="830" y="1320"/>
                  </a:cubicBezTo>
                  <a:cubicBezTo>
                    <a:pt x="822" y="1320"/>
                    <a:pt x="822" y="1313"/>
                    <a:pt x="822" y="1313"/>
                  </a:cubicBezTo>
                  <a:cubicBezTo>
                    <a:pt x="814" y="1305"/>
                    <a:pt x="814" y="1305"/>
                    <a:pt x="830" y="1289"/>
                  </a:cubicBezTo>
                  <a:cubicBezTo>
                    <a:pt x="837" y="1289"/>
                    <a:pt x="837" y="1289"/>
                    <a:pt x="837" y="1281"/>
                  </a:cubicBezTo>
                  <a:cubicBezTo>
                    <a:pt x="853" y="1273"/>
                    <a:pt x="869" y="1265"/>
                    <a:pt x="877" y="1265"/>
                  </a:cubicBezTo>
                  <a:cubicBezTo>
                    <a:pt x="885" y="1265"/>
                    <a:pt x="893" y="1265"/>
                    <a:pt x="901" y="1273"/>
                  </a:cubicBezTo>
                  <a:cubicBezTo>
                    <a:pt x="909" y="1281"/>
                    <a:pt x="901" y="1289"/>
                    <a:pt x="901" y="1297"/>
                  </a:cubicBezTo>
                  <a:cubicBezTo>
                    <a:pt x="901" y="1297"/>
                    <a:pt x="901" y="1305"/>
                    <a:pt x="917" y="1313"/>
                  </a:cubicBezTo>
                  <a:lnTo>
                    <a:pt x="924" y="1320"/>
                  </a:lnTo>
                  <a:cubicBezTo>
                    <a:pt x="932" y="1328"/>
                    <a:pt x="940" y="1336"/>
                    <a:pt x="940" y="1336"/>
                  </a:cubicBezTo>
                  <a:cubicBezTo>
                    <a:pt x="948" y="1336"/>
                    <a:pt x="948" y="1328"/>
                    <a:pt x="948" y="1313"/>
                  </a:cubicBezTo>
                  <a:cubicBezTo>
                    <a:pt x="956" y="1281"/>
                    <a:pt x="964" y="1273"/>
                    <a:pt x="980" y="1273"/>
                  </a:cubicBezTo>
                  <a:lnTo>
                    <a:pt x="980" y="1273"/>
                  </a:lnTo>
                  <a:cubicBezTo>
                    <a:pt x="988" y="1273"/>
                    <a:pt x="988" y="1249"/>
                    <a:pt x="996" y="1234"/>
                  </a:cubicBezTo>
                  <a:cubicBezTo>
                    <a:pt x="996" y="1226"/>
                    <a:pt x="996" y="1226"/>
                    <a:pt x="996" y="1226"/>
                  </a:cubicBezTo>
                  <a:cubicBezTo>
                    <a:pt x="996" y="1218"/>
                    <a:pt x="996" y="1202"/>
                    <a:pt x="1003" y="1202"/>
                  </a:cubicBezTo>
                  <a:cubicBezTo>
                    <a:pt x="1011" y="1202"/>
                    <a:pt x="1011" y="1210"/>
                    <a:pt x="1019" y="1218"/>
                  </a:cubicBezTo>
                  <a:cubicBezTo>
                    <a:pt x="1027" y="1226"/>
                    <a:pt x="1035" y="1234"/>
                    <a:pt x="1043" y="1234"/>
                  </a:cubicBezTo>
                  <a:cubicBezTo>
                    <a:pt x="1043" y="1234"/>
                    <a:pt x="1051" y="1234"/>
                    <a:pt x="1051" y="1226"/>
                  </a:cubicBezTo>
                  <a:cubicBezTo>
                    <a:pt x="1059" y="1218"/>
                    <a:pt x="1059" y="1210"/>
                    <a:pt x="1059" y="1210"/>
                  </a:cubicBezTo>
                  <a:cubicBezTo>
                    <a:pt x="1059" y="1202"/>
                    <a:pt x="1059" y="1194"/>
                    <a:pt x="1083" y="1178"/>
                  </a:cubicBezTo>
                  <a:cubicBezTo>
                    <a:pt x="1098" y="1162"/>
                    <a:pt x="1098" y="1147"/>
                    <a:pt x="1106" y="1139"/>
                  </a:cubicBezTo>
                  <a:cubicBezTo>
                    <a:pt x="1106" y="1131"/>
                    <a:pt x="1106" y="1115"/>
                    <a:pt x="1130" y="1115"/>
                  </a:cubicBezTo>
                  <a:lnTo>
                    <a:pt x="1130" y="1115"/>
                  </a:lnTo>
                  <a:cubicBezTo>
                    <a:pt x="1162" y="1115"/>
                    <a:pt x="1162" y="1115"/>
                    <a:pt x="1193" y="1083"/>
                  </a:cubicBezTo>
                  <a:cubicBezTo>
                    <a:pt x="1209" y="1067"/>
                    <a:pt x="1217" y="1044"/>
                    <a:pt x="1209" y="1028"/>
                  </a:cubicBezTo>
                  <a:cubicBezTo>
                    <a:pt x="1209" y="1020"/>
                    <a:pt x="1201" y="1012"/>
                    <a:pt x="1193" y="1012"/>
                  </a:cubicBezTo>
                  <a:cubicBezTo>
                    <a:pt x="1185" y="1012"/>
                    <a:pt x="1177" y="1012"/>
                    <a:pt x="1170" y="1012"/>
                  </a:cubicBezTo>
                  <a:cubicBezTo>
                    <a:pt x="1154" y="1012"/>
                    <a:pt x="1146" y="1012"/>
                    <a:pt x="1138" y="1004"/>
                  </a:cubicBezTo>
                  <a:cubicBezTo>
                    <a:pt x="1138" y="996"/>
                    <a:pt x="1138" y="989"/>
                    <a:pt x="1146" y="973"/>
                  </a:cubicBezTo>
                  <a:lnTo>
                    <a:pt x="1146" y="973"/>
                  </a:lnTo>
                  <a:cubicBezTo>
                    <a:pt x="1162" y="949"/>
                    <a:pt x="1170" y="933"/>
                    <a:pt x="1162" y="925"/>
                  </a:cubicBezTo>
                  <a:cubicBezTo>
                    <a:pt x="1162" y="925"/>
                    <a:pt x="1162" y="917"/>
                    <a:pt x="1154" y="917"/>
                  </a:cubicBezTo>
                  <a:cubicBezTo>
                    <a:pt x="1138" y="909"/>
                    <a:pt x="1122" y="901"/>
                    <a:pt x="1122" y="894"/>
                  </a:cubicBezTo>
                  <a:cubicBezTo>
                    <a:pt x="1114" y="909"/>
                    <a:pt x="1098" y="925"/>
                    <a:pt x="1083" y="925"/>
                  </a:cubicBezTo>
                  <a:lnTo>
                    <a:pt x="1083" y="925"/>
                  </a:lnTo>
                  <a:cubicBezTo>
                    <a:pt x="1067" y="925"/>
                    <a:pt x="1035" y="894"/>
                    <a:pt x="996" y="846"/>
                  </a:cubicBezTo>
                  <a:lnTo>
                    <a:pt x="988" y="838"/>
                  </a:lnTo>
                  <a:cubicBezTo>
                    <a:pt x="980" y="830"/>
                    <a:pt x="980" y="807"/>
                    <a:pt x="980" y="783"/>
                  </a:cubicBezTo>
                  <a:cubicBezTo>
                    <a:pt x="980" y="759"/>
                    <a:pt x="980" y="736"/>
                    <a:pt x="972" y="720"/>
                  </a:cubicBezTo>
                  <a:cubicBezTo>
                    <a:pt x="964" y="712"/>
                    <a:pt x="956" y="712"/>
                    <a:pt x="948" y="712"/>
                  </a:cubicBezTo>
                  <a:cubicBezTo>
                    <a:pt x="940" y="712"/>
                    <a:pt x="932" y="712"/>
                    <a:pt x="924" y="720"/>
                  </a:cubicBezTo>
                  <a:cubicBezTo>
                    <a:pt x="909" y="720"/>
                    <a:pt x="893" y="728"/>
                    <a:pt x="885" y="728"/>
                  </a:cubicBezTo>
                  <a:cubicBezTo>
                    <a:pt x="877" y="728"/>
                    <a:pt x="861" y="720"/>
                    <a:pt x="861" y="720"/>
                  </a:cubicBezTo>
                  <a:cubicBezTo>
                    <a:pt x="822" y="688"/>
                    <a:pt x="814" y="633"/>
                    <a:pt x="814" y="633"/>
                  </a:cubicBezTo>
                  <a:cubicBezTo>
                    <a:pt x="814" y="633"/>
                    <a:pt x="664" y="222"/>
                    <a:pt x="648" y="166"/>
                  </a:cubicBezTo>
                  <a:cubicBezTo>
                    <a:pt x="624" y="111"/>
                    <a:pt x="529" y="40"/>
                    <a:pt x="482" y="16"/>
                  </a:cubicBezTo>
                  <a:cubicBezTo>
                    <a:pt x="466" y="16"/>
                    <a:pt x="458" y="8"/>
                    <a:pt x="450" y="8"/>
                  </a:cubicBezTo>
                  <a:cubicBezTo>
                    <a:pt x="434" y="8"/>
                    <a:pt x="434" y="24"/>
                    <a:pt x="426" y="40"/>
                  </a:cubicBezTo>
                  <a:cubicBezTo>
                    <a:pt x="419" y="40"/>
                    <a:pt x="419" y="40"/>
                    <a:pt x="419" y="48"/>
                  </a:cubicBezTo>
                  <a:cubicBezTo>
                    <a:pt x="403" y="71"/>
                    <a:pt x="300" y="143"/>
                    <a:pt x="260" y="143"/>
                  </a:cubicBezTo>
                  <a:cubicBezTo>
                    <a:pt x="253" y="143"/>
                    <a:pt x="244" y="143"/>
                    <a:pt x="244" y="143"/>
                  </a:cubicBezTo>
                  <a:cubicBezTo>
                    <a:pt x="229" y="127"/>
                    <a:pt x="213" y="111"/>
                    <a:pt x="197" y="87"/>
                  </a:cubicBezTo>
                  <a:cubicBezTo>
                    <a:pt x="189" y="71"/>
                    <a:pt x="181" y="56"/>
                    <a:pt x="173" y="48"/>
                  </a:cubicBezTo>
                  <a:lnTo>
                    <a:pt x="166" y="48"/>
                  </a:lnTo>
                  <a:cubicBezTo>
                    <a:pt x="150" y="48"/>
                    <a:pt x="126" y="87"/>
                    <a:pt x="118" y="127"/>
                  </a:cubicBezTo>
                  <a:cubicBezTo>
                    <a:pt x="110" y="135"/>
                    <a:pt x="110" y="150"/>
                    <a:pt x="102" y="174"/>
                  </a:cubicBezTo>
                  <a:cubicBezTo>
                    <a:pt x="79" y="253"/>
                    <a:pt x="47" y="388"/>
                    <a:pt x="23" y="427"/>
                  </a:cubicBezTo>
                  <a:cubicBezTo>
                    <a:pt x="7" y="451"/>
                    <a:pt x="15" y="467"/>
                    <a:pt x="15" y="498"/>
                  </a:cubicBezTo>
                  <a:cubicBezTo>
                    <a:pt x="23" y="506"/>
                    <a:pt x="31" y="530"/>
                    <a:pt x="31" y="546"/>
                  </a:cubicBezTo>
                  <a:cubicBezTo>
                    <a:pt x="31" y="554"/>
                    <a:pt x="31" y="561"/>
                    <a:pt x="31" y="561"/>
                  </a:cubicBezTo>
                  <a:cubicBezTo>
                    <a:pt x="379" y="1747"/>
                    <a:pt x="379" y="1747"/>
                    <a:pt x="379" y="1747"/>
                  </a:cubicBezTo>
                  <a:cubicBezTo>
                    <a:pt x="379" y="1740"/>
                    <a:pt x="379" y="1740"/>
                    <a:pt x="387" y="1740"/>
                  </a:cubicBezTo>
                  <a:cubicBezTo>
                    <a:pt x="403" y="1747"/>
                    <a:pt x="403" y="1755"/>
                    <a:pt x="411" y="1771"/>
                  </a:cubicBezTo>
                  <a:lnTo>
                    <a:pt x="411" y="1779"/>
                  </a:lnTo>
                  <a:cubicBezTo>
                    <a:pt x="411" y="1779"/>
                    <a:pt x="411" y="1779"/>
                    <a:pt x="419" y="1771"/>
                  </a:cubicBezTo>
                  <a:cubicBezTo>
                    <a:pt x="426" y="1771"/>
                    <a:pt x="426" y="1763"/>
                    <a:pt x="434" y="176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09" name="Freeform 755"/>
            <p:cNvSpPr>
              <a:spLocks noChangeArrowheads="1"/>
            </p:cNvSpPr>
            <p:nvPr/>
          </p:nvSpPr>
          <p:spPr bwMode="auto">
            <a:xfrm>
              <a:off x="21817951" y="4523965"/>
              <a:ext cx="278317" cy="890613"/>
            </a:xfrm>
            <a:custGeom>
              <a:avLst/>
              <a:gdLst>
                <a:gd name="T0" fmla="*/ 340 w 531"/>
                <a:gd name="T1" fmla="*/ 1534 h 1693"/>
                <a:gd name="T2" fmla="*/ 340 w 531"/>
                <a:gd name="T3" fmla="*/ 1534 h 1693"/>
                <a:gd name="T4" fmla="*/ 364 w 531"/>
                <a:gd name="T5" fmla="*/ 1692 h 1693"/>
                <a:gd name="T6" fmla="*/ 380 w 531"/>
                <a:gd name="T7" fmla="*/ 1676 h 1693"/>
                <a:gd name="T8" fmla="*/ 419 w 531"/>
                <a:gd name="T9" fmla="*/ 1613 h 1693"/>
                <a:gd name="T10" fmla="*/ 435 w 531"/>
                <a:gd name="T11" fmla="*/ 1510 h 1693"/>
                <a:gd name="T12" fmla="*/ 490 w 531"/>
                <a:gd name="T13" fmla="*/ 1376 h 1693"/>
                <a:gd name="T14" fmla="*/ 490 w 531"/>
                <a:gd name="T15" fmla="*/ 1321 h 1693"/>
                <a:gd name="T16" fmla="*/ 490 w 531"/>
                <a:gd name="T17" fmla="*/ 1257 h 1693"/>
                <a:gd name="T18" fmla="*/ 530 w 531"/>
                <a:gd name="T19" fmla="*/ 1186 h 1693"/>
                <a:gd name="T20" fmla="*/ 182 w 531"/>
                <a:gd name="T21" fmla="*/ 0 h 1693"/>
                <a:gd name="T22" fmla="*/ 127 w 531"/>
                <a:gd name="T23" fmla="*/ 103 h 1693"/>
                <a:gd name="T24" fmla="*/ 159 w 531"/>
                <a:gd name="T25" fmla="*/ 167 h 1693"/>
                <a:gd name="T26" fmla="*/ 159 w 531"/>
                <a:gd name="T27" fmla="*/ 238 h 1693"/>
                <a:gd name="T28" fmla="*/ 190 w 531"/>
                <a:gd name="T29" fmla="*/ 325 h 1693"/>
                <a:gd name="T30" fmla="*/ 127 w 531"/>
                <a:gd name="T31" fmla="*/ 412 h 1693"/>
                <a:gd name="T32" fmla="*/ 103 w 531"/>
                <a:gd name="T33" fmla="*/ 530 h 1693"/>
                <a:gd name="T34" fmla="*/ 79 w 531"/>
                <a:gd name="T35" fmla="*/ 578 h 1693"/>
                <a:gd name="T36" fmla="*/ 48 w 531"/>
                <a:gd name="T37" fmla="*/ 617 h 1693"/>
                <a:gd name="T38" fmla="*/ 24 w 531"/>
                <a:gd name="T39" fmla="*/ 609 h 1693"/>
                <a:gd name="T40" fmla="*/ 0 w 531"/>
                <a:gd name="T41" fmla="*/ 657 h 1693"/>
                <a:gd name="T42" fmla="*/ 261 w 531"/>
                <a:gd name="T43" fmla="*/ 1447 h 1693"/>
                <a:gd name="T44" fmla="*/ 340 w 531"/>
                <a:gd name="T45" fmla="*/ 1534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1" h="1693">
                  <a:moveTo>
                    <a:pt x="340" y="1534"/>
                  </a:moveTo>
                  <a:lnTo>
                    <a:pt x="340" y="1534"/>
                  </a:lnTo>
                  <a:cubicBezTo>
                    <a:pt x="364" y="1542"/>
                    <a:pt x="340" y="1653"/>
                    <a:pt x="364" y="1692"/>
                  </a:cubicBezTo>
                  <a:cubicBezTo>
                    <a:pt x="364" y="1684"/>
                    <a:pt x="372" y="1684"/>
                    <a:pt x="380" y="1676"/>
                  </a:cubicBezTo>
                  <a:cubicBezTo>
                    <a:pt x="419" y="1645"/>
                    <a:pt x="419" y="1653"/>
                    <a:pt x="419" y="1613"/>
                  </a:cubicBezTo>
                  <a:cubicBezTo>
                    <a:pt x="419" y="1574"/>
                    <a:pt x="451" y="1542"/>
                    <a:pt x="435" y="1510"/>
                  </a:cubicBezTo>
                  <a:cubicBezTo>
                    <a:pt x="419" y="1479"/>
                    <a:pt x="514" y="1392"/>
                    <a:pt x="490" y="1376"/>
                  </a:cubicBezTo>
                  <a:cubicBezTo>
                    <a:pt x="467" y="1360"/>
                    <a:pt x="498" y="1368"/>
                    <a:pt x="490" y="1321"/>
                  </a:cubicBezTo>
                  <a:cubicBezTo>
                    <a:pt x="475" y="1273"/>
                    <a:pt x="459" y="1273"/>
                    <a:pt x="490" y="1257"/>
                  </a:cubicBezTo>
                  <a:cubicBezTo>
                    <a:pt x="506" y="1234"/>
                    <a:pt x="514" y="1194"/>
                    <a:pt x="530" y="1186"/>
                  </a:cubicBezTo>
                  <a:cubicBezTo>
                    <a:pt x="182" y="0"/>
                    <a:pt x="182" y="0"/>
                    <a:pt x="182" y="0"/>
                  </a:cubicBezTo>
                  <a:cubicBezTo>
                    <a:pt x="182" y="48"/>
                    <a:pt x="143" y="72"/>
                    <a:pt x="127" y="103"/>
                  </a:cubicBezTo>
                  <a:cubicBezTo>
                    <a:pt x="111" y="135"/>
                    <a:pt x="159" y="143"/>
                    <a:pt x="159" y="167"/>
                  </a:cubicBezTo>
                  <a:cubicBezTo>
                    <a:pt x="166" y="182"/>
                    <a:pt x="103" y="190"/>
                    <a:pt x="159" y="238"/>
                  </a:cubicBezTo>
                  <a:cubicBezTo>
                    <a:pt x="214" y="285"/>
                    <a:pt x="174" y="309"/>
                    <a:pt x="190" y="325"/>
                  </a:cubicBezTo>
                  <a:cubicBezTo>
                    <a:pt x="198" y="340"/>
                    <a:pt x="143" y="372"/>
                    <a:pt x="127" y="412"/>
                  </a:cubicBezTo>
                  <a:cubicBezTo>
                    <a:pt x="103" y="443"/>
                    <a:pt x="79" y="483"/>
                    <a:pt x="103" y="530"/>
                  </a:cubicBezTo>
                  <a:cubicBezTo>
                    <a:pt x="119" y="570"/>
                    <a:pt x="79" y="562"/>
                    <a:pt x="79" y="578"/>
                  </a:cubicBezTo>
                  <a:cubicBezTo>
                    <a:pt x="79" y="593"/>
                    <a:pt x="48" y="617"/>
                    <a:pt x="48" y="617"/>
                  </a:cubicBezTo>
                  <a:cubicBezTo>
                    <a:pt x="48" y="617"/>
                    <a:pt x="32" y="546"/>
                    <a:pt x="24" y="609"/>
                  </a:cubicBezTo>
                  <a:cubicBezTo>
                    <a:pt x="16" y="633"/>
                    <a:pt x="8" y="649"/>
                    <a:pt x="0" y="657"/>
                  </a:cubicBezTo>
                  <a:cubicBezTo>
                    <a:pt x="261" y="1447"/>
                    <a:pt x="261" y="1447"/>
                    <a:pt x="261" y="1447"/>
                  </a:cubicBezTo>
                  <a:cubicBezTo>
                    <a:pt x="261" y="1447"/>
                    <a:pt x="317" y="1526"/>
                    <a:pt x="340" y="153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10" name="Freeform 756"/>
            <p:cNvSpPr>
              <a:spLocks noChangeArrowheads="1"/>
            </p:cNvSpPr>
            <p:nvPr/>
          </p:nvSpPr>
          <p:spPr bwMode="auto">
            <a:xfrm>
              <a:off x="21815631" y="4514688"/>
              <a:ext cx="287594" cy="902209"/>
            </a:xfrm>
            <a:custGeom>
              <a:avLst/>
              <a:gdLst>
                <a:gd name="T0" fmla="*/ 372 w 547"/>
                <a:gd name="T1" fmla="*/ 1715 h 1716"/>
                <a:gd name="T2" fmla="*/ 356 w 547"/>
                <a:gd name="T3" fmla="*/ 1620 h 1716"/>
                <a:gd name="T4" fmla="*/ 269 w 547"/>
                <a:gd name="T5" fmla="*/ 1462 h 1716"/>
                <a:gd name="T6" fmla="*/ 0 w 547"/>
                <a:gd name="T7" fmla="*/ 664 h 1716"/>
                <a:gd name="T8" fmla="*/ 24 w 547"/>
                <a:gd name="T9" fmla="*/ 624 h 1716"/>
                <a:gd name="T10" fmla="*/ 64 w 547"/>
                <a:gd name="T11" fmla="*/ 624 h 1716"/>
                <a:gd name="T12" fmla="*/ 95 w 547"/>
                <a:gd name="T13" fmla="*/ 577 h 1716"/>
                <a:gd name="T14" fmla="*/ 127 w 547"/>
                <a:gd name="T15" fmla="*/ 427 h 1716"/>
                <a:gd name="T16" fmla="*/ 167 w 547"/>
                <a:gd name="T17" fmla="*/ 379 h 1716"/>
                <a:gd name="T18" fmla="*/ 190 w 547"/>
                <a:gd name="T19" fmla="*/ 316 h 1716"/>
                <a:gd name="T20" fmla="*/ 143 w 547"/>
                <a:gd name="T21" fmla="*/ 221 h 1716"/>
                <a:gd name="T22" fmla="*/ 167 w 547"/>
                <a:gd name="T23" fmla="*/ 182 h 1716"/>
                <a:gd name="T24" fmla="*/ 135 w 547"/>
                <a:gd name="T25" fmla="*/ 118 h 1716"/>
                <a:gd name="T26" fmla="*/ 190 w 547"/>
                <a:gd name="T27" fmla="*/ 15 h 1716"/>
                <a:gd name="T28" fmla="*/ 546 w 547"/>
                <a:gd name="T29" fmla="*/ 1201 h 1716"/>
                <a:gd name="T30" fmla="*/ 522 w 547"/>
                <a:gd name="T31" fmla="*/ 1233 h 1716"/>
                <a:gd name="T32" fmla="*/ 491 w 547"/>
                <a:gd name="T33" fmla="*/ 1304 h 1716"/>
                <a:gd name="T34" fmla="*/ 498 w 547"/>
                <a:gd name="T35" fmla="*/ 1375 h 1716"/>
                <a:gd name="T36" fmla="*/ 506 w 547"/>
                <a:gd name="T37" fmla="*/ 1391 h 1716"/>
                <a:gd name="T38" fmla="*/ 443 w 547"/>
                <a:gd name="T39" fmla="*/ 1525 h 1716"/>
                <a:gd name="T40" fmla="*/ 435 w 547"/>
                <a:gd name="T41" fmla="*/ 1628 h 1716"/>
                <a:gd name="T42" fmla="*/ 396 w 547"/>
                <a:gd name="T43" fmla="*/ 1691 h 1716"/>
                <a:gd name="T44" fmla="*/ 372 w 547"/>
                <a:gd name="T45" fmla="*/ 1715 h 1716"/>
                <a:gd name="T46" fmla="*/ 277 w 547"/>
                <a:gd name="T47" fmla="*/ 1462 h 1716"/>
                <a:gd name="T48" fmla="*/ 364 w 547"/>
                <a:gd name="T49" fmla="*/ 1620 h 1716"/>
                <a:gd name="T50" fmla="*/ 388 w 547"/>
                <a:gd name="T51" fmla="*/ 1684 h 1716"/>
                <a:gd name="T52" fmla="*/ 427 w 547"/>
                <a:gd name="T53" fmla="*/ 1628 h 1716"/>
                <a:gd name="T54" fmla="*/ 443 w 547"/>
                <a:gd name="T55" fmla="*/ 1533 h 1716"/>
                <a:gd name="T56" fmla="*/ 498 w 547"/>
                <a:gd name="T57" fmla="*/ 1399 h 1716"/>
                <a:gd name="T58" fmla="*/ 491 w 547"/>
                <a:gd name="T59" fmla="*/ 1375 h 1716"/>
                <a:gd name="T60" fmla="*/ 483 w 547"/>
                <a:gd name="T61" fmla="*/ 1304 h 1716"/>
                <a:gd name="T62" fmla="*/ 514 w 547"/>
                <a:gd name="T63" fmla="*/ 1233 h 1716"/>
                <a:gd name="T64" fmla="*/ 190 w 547"/>
                <a:gd name="T65" fmla="*/ 31 h 1716"/>
                <a:gd name="T66" fmla="*/ 143 w 547"/>
                <a:gd name="T67" fmla="*/ 118 h 1716"/>
                <a:gd name="T68" fmla="*/ 174 w 547"/>
                <a:gd name="T69" fmla="*/ 182 h 1716"/>
                <a:gd name="T70" fmla="*/ 151 w 547"/>
                <a:gd name="T71" fmla="*/ 221 h 1716"/>
                <a:gd name="T72" fmla="*/ 198 w 547"/>
                <a:gd name="T73" fmla="*/ 324 h 1716"/>
                <a:gd name="T74" fmla="*/ 167 w 547"/>
                <a:gd name="T75" fmla="*/ 387 h 1716"/>
                <a:gd name="T76" fmla="*/ 135 w 547"/>
                <a:gd name="T77" fmla="*/ 427 h 1716"/>
                <a:gd name="T78" fmla="*/ 103 w 547"/>
                <a:gd name="T79" fmla="*/ 585 h 1716"/>
                <a:gd name="T80" fmla="*/ 64 w 547"/>
                <a:gd name="T81" fmla="*/ 632 h 1716"/>
                <a:gd name="T82" fmla="*/ 56 w 547"/>
                <a:gd name="T83" fmla="*/ 632 h 1716"/>
                <a:gd name="T84" fmla="*/ 32 w 547"/>
                <a:gd name="T85" fmla="*/ 624 h 1716"/>
                <a:gd name="T86" fmla="*/ 277 w 547"/>
                <a:gd name="T87" fmla="*/ 1462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7" h="1716">
                  <a:moveTo>
                    <a:pt x="372" y="1715"/>
                  </a:moveTo>
                  <a:lnTo>
                    <a:pt x="372" y="1715"/>
                  </a:lnTo>
                  <a:cubicBezTo>
                    <a:pt x="364" y="1707"/>
                    <a:pt x="364" y="1707"/>
                    <a:pt x="364" y="1707"/>
                  </a:cubicBezTo>
                  <a:cubicBezTo>
                    <a:pt x="356" y="1691"/>
                    <a:pt x="356" y="1652"/>
                    <a:pt x="356" y="1620"/>
                  </a:cubicBezTo>
                  <a:cubicBezTo>
                    <a:pt x="356" y="1589"/>
                    <a:pt x="356" y="1557"/>
                    <a:pt x="348" y="1549"/>
                  </a:cubicBezTo>
                  <a:cubicBezTo>
                    <a:pt x="317" y="1541"/>
                    <a:pt x="269" y="1462"/>
                    <a:pt x="269" y="1462"/>
                  </a:cubicBezTo>
                  <a:lnTo>
                    <a:pt x="269" y="1462"/>
                  </a:lnTo>
                  <a:cubicBezTo>
                    <a:pt x="0" y="664"/>
                    <a:pt x="0" y="664"/>
                    <a:pt x="0" y="664"/>
                  </a:cubicBezTo>
                  <a:lnTo>
                    <a:pt x="0" y="664"/>
                  </a:lnTo>
                  <a:cubicBezTo>
                    <a:pt x="16" y="656"/>
                    <a:pt x="24" y="648"/>
                    <a:pt x="24" y="624"/>
                  </a:cubicBezTo>
                  <a:cubicBezTo>
                    <a:pt x="32" y="601"/>
                    <a:pt x="32" y="593"/>
                    <a:pt x="40" y="593"/>
                  </a:cubicBezTo>
                  <a:cubicBezTo>
                    <a:pt x="48" y="593"/>
                    <a:pt x="56" y="616"/>
                    <a:pt x="64" y="624"/>
                  </a:cubicBezTo>
                  <a:cubicBezTo>
                    <a:pt x="72" y="616"/>
                    <a:pt x="87" y="608"/>
                    <a:pt x="87" y="593"/>
                  </a:cubicBezTo>
                  <a:cubicBezTo>
                    <a:pt x="87" y="585"/>
                    <a:pt x="87" y="585"/>
                    <a:pt x="95" y="577"/>
                  </a:cubicBezTo>
                  <a:cubicBezTo>
                    <a:pt x="103" y="577"/>
                    <a:pt x="119" y="569"/>
                    <a:pt x="103" y="545"/>
                  </a:cubicBezTo>
                  <a:cubicBezTo>
                    <a:pt x="87" y="498"/>
                    <a:pt x="111" y="458"/>
                    <a:pt x="127" y="427"/>
                  </a:cubicBezTo>
                  <a:lnTo>
                    <a:pt x="127" y="427"/>
                  </a:lnTo>
                  <a:cubicBezTo>
                    <a:pt x="135" y="411"/>
                    <a:pt x="151" y="395"/>
                    <a:pt x="167" y="379"/>
                  </a:cubicBezTo>
                  <a:cubicBezTo>
                    <a:pt x="182" y="363"/>
                    <a:pt x="198" y="348"/>
                    <a:pt x="190" y="340"/>
                  </a:cubicBezTo>
                  <a:cubicBezTo>
                    <a:pt x="190" y="332"/>
                    <a:pt x="190" y="324"/>
                    <a:pt x="190" y="316"/>
                  </a:cubicBezTo>
                  <a:cubicBezTo>
                    <a:pt x="190" y="308"/>
                    <a:pt x="198" y="284"/>
                    <a:pt x="167" y="261"/>
                  </a:cubicBezTo>
                  <a:cubicBezTo>
                    <a:pt x="151" y="245"/>
                    <a:pt x="143" y="229"/>
                    <a:pt x="143" y="221"/>
                  </a:cubicBezTo>
                  <a:cubicBezTo>
                    <a:pt x="143" y="213"/>
                    <a:pt x="151" y="205"/>
                    <a:pt x="158" y="197"/>
                  </a:cubicBezTo>
                  <a:cubicBezTo>
                    <a:pt x="158" y="190"/>
                    <a:pt x="167" y="182"/>
                    <a:pt x="167" y="182"/>
                  </a:cubicBezTo>
                  <a:cubicBezTo>
                    <a:pt x="167" y="174"/>
                    <a:pt x="158" y="166"/>
                    <a:pt x="151" y="166"/>
                  </a:cubicBezTo>
                  <a:cubicBezTo>
                    <a:pt x="135" y="150"/>
                    <a:pt x="119" y="142"/>
                    <a:pt x="135" y="118"/>
                  </a:cubicBezTo>
                  <a:cubicBezTo>
                    <a:pt x="143" y="110"/>
                    <a:pt x="143" y="103"/>
                    <a:pt x="151" y="87"/>
                  </a:cubicBezTo>
                  <a:cubicBezTo>
                    <a:pt x="167" y="71"/>
                    <a:pt x="182" y="47"/>
                    <a:pt x="190" y="15"/>
                  </a:cubicBezTo>
                  <a:cubicBezTo>
                    <a:pt x="190" y="0"/>
                    <a:pt x="190" y="0"/>
                    <a:pt x="190" y="0"/>
                  </a:cubicBezTo>
                  <a:cubicBezTo>
                    <a:pt x="546" y="1201"/>
                    <a:pt x="546" y="1201"/>
                    <a:pt x="546" y="1201"/>
                  </a:cubicBezTo>
                  <a:cubicBezTo>
                    <a:pt x="538" y="1209"/>
                    <a:pt x="538" y="1209"/>
                    <a:pt x="538" y="1209"/>
                  </a:cubicBezTo>
                  <a:cubicBezTo>
                    <a:pt x="530" y="1209"/>
                    <a:pt x="530" y="1225"/>
                    <a:pt x="522" y="1233"/>
                  </a:cubicBezTo>
                  <a:cubicBezTo>
                    <a:pt x="514" y="1249"/>
                    <a:pt x="506" y="1265"/>
                    <a:pt x="498" y="1272"/>
                  </a:cubicBezTo>
                  <a:cubicBezTo>
                    <a:pt x="483" y="1288"/>
                    <a:pt x="483" y="1288"/>
                    <a:pt x="491" y="1304"/>
                  </a:cubicBezTo>
                  <a:cubicBezTo>
                    <a:pt x="491" y="1312"/>
                    <a:pt x="491" y="1320"/>
                    <a:pt x="498" y="1336"/>
                  </a:cubicBezTo>
                  <a:cubicBezTo>
                    <a:pt x="506" y="1360"/>
                    <a:pt x="498" y="1367"/>
                    <a:pt x="498" y="1375"/>
                  </a:cubicBezTo>
                  <a:cubicBezTo>
                    <a:pt x="491" y="1383"/>
                    <a:pt x="491" y="1383"/>
                    <a:pt x="498" y="1391"/>
                  </a:cubicBezTo>
                  <a:cubicBezTo>
                    <a:pt x="506" y="1391"/>
                    <a:pt x="506" y="1391"/>
                    <a:pt x="506" y="1391"/>
                  </a:cubicBezTo>
                  <a:cubicBezTo>
                    <a:pt x="506" y="1407"/>
                    <a:pt x="498" y="1423"/>
                    <a:pt x="483" y="1447"/>
                  </a:cubicBezTo>
                  <a:cubicBezTo>
                    <a:pt x="459" y="1478"/>
                    <a:pt x="435" y="1510"/>
                    <a:pt x="443" y="1525"/>
                  </a:cubicBezTo>
                  <a:cubicBezTo>
                    <a:pt x="459" y="1549"/>
                    <a:pt x="451" y="1565"/>
                    <a:pt x="443" y="1589"/>
                  </a:cubicBezTo>
                  <a:cubicBezTo>
                    <a:pt x="435" y="1597"/>
                    <a:pt x="435" y="1612"/>
                    <a:pt x="435" y="1628"/>
                  </a:cubicBezTo>
                  <a:cubicBezTo>
                    <a:pt x="435" y="1660"/>
                    <a:pt x="435" y="1660"/>
                    <a:pt x="411" y="1676"/>
                  </a:cubicBezTo>
                  <a:cubicBezTo>
                    <a:pt x="411" y="1676"/>
                    <a:pt x="404" y="1684"/>
                    <a:pt x="396" y="1691"/>
                  </a:cubicBezTo>
                  <a:cubicBezTo>
                    <a:pt x="380" y="1699"/>
                    <a:pt x="372" y="1707"/>
                    <a:pt x="372" y="1707"/>
                  </a:cubicBezTo>
                  <a:lnTo>
                    <a:pt x="372" y="1715"/>
                  </a:lnTo>
                  <a:close/>
                  <a:moveTo>
                    <a:pt x="277" y="1462"/>
                  </a:moveTo>
                  <a:lnTo>
                    <a:pt x="277" y="1462"/>
                  </a:lnTo>
                  <a:cubicBezTo>
                    <a:pt x="285" y="1478"/>
                    <a:pt x="325" y="1541"/>
                    <a:pt x="348" y="1541"/>
                  </a:cubicBezTo>
                  <a:cubicBezTo>
                    <a:pt x="364" y="1549"/>
                    <a:pt x="364" y="1573"/>
                    <a:pt x="364" y="1620"/>
                  </a:cubicBezTo>
                  <a:cubicBezTo>
                    <a:pt x="364" y="1652"/>
                    <a:pt x="364" y="1684"/>
                    <a:pt x="372" y="1699"/>
                  </a:cubicBezTo>
                  <a:cubicBezTo>
                    <a:pt x="372" y="1699"/>
                    <a:pt x="380" y="1691"/>
                    <a:pt x="388" y="1684"/>
                  </a:cubicBezTo>
                  <a:cubicBezTo>
                    <a:pt x="396" y="1676"/>
                    <a:pt x="404" y="1676"/>
                    <a:pt x="411" y="1668"/>
                  </a:cubicBezTo>
                  <a:cubicBezTo>
                    <a:pt x="427" y="1660"/>
                    <a:pt x="427" y="1660"/>
                    <a:pt x="427" y="1628"/>
                  </a:cubicBezTo>
                  <a:cubicBezTo>
                    <a:pt x="427" y="1612"/>
                    <a:pt x="427" y="1597"/>
                    <a:pt x="435" y="1581"/>
                  </a:cubicBezTo>
                  <a:cubicBezTo>
                    <a:pt x="443" y="1565"/>
                    <a:pt x="451" y="1549"/>
                    <a:pt x="443" y="1533"/>
                  </a:cubicBezTo>
                  <a:cubicBezTo>
                    <a:pt x="427" y="1510"/>
                    <a:pt x="451" y="1478"/>
                    <a:pt x="475" y="1447"/>
                  </a:cubicBezTo>
                  <a:cubicBezTo>
                    <a:pt x="483" y="1423"/>
                    <a:pt x="498" y="1407"/>
                    <a:pt x="498" y="1399"/>
                  </a:cubicBezTo>
                  <a:cubicBezTo>
                    <a:pt x="498" y="1391"/>
                    <a:pt x="498" y="1391"/>
                    <a:pt x="498" y="1391"/>
                  </a:cubicBezTo>
                  <a:cubicBezTo>
                    <a:pt x="483" y="1383"/>
                    <a:pt x="483" y="1383"/>
                    <a:pt x="491" y="1375"/>
                  </a:cubicBezTo>
                  <a:cubicBezTo>
                    <a:pt x="491" y="1367"/>
                    <a:pt x="498" y="1360"/>
                    <a:pt x="491" y="1336"/>
                  </a:cubicBezTo>
                  <a:cubicBezTo>
                    <a:pt x="491" y="1320"/>
                    <a:pt x="483" y="1312"/>
                    <a:pt x="483" y="1304"/>
                  </a:cubicBezTo>
                  <a:cubicBezTo>
                    <a:pt x="475" y="1288"/>
                    <a:pt x="475" y="1280"/>
                    <a:pt x="491" y="1265"/>
                  </a:cubicBezTo>
                  <a:cubicBezTo>
                    <a:pt x="506" y="1257"/>
                    <a:pt x="514" y="1241"/>
                    <a:pt x="514" y="1233"/>
                  </a:cubicBezTo>
                  <a:cubicBezTo>
                    <a:pt x="522" y="1217"/>
                    <a:pt x="530" y="1209"/>
                    <a:pt x="538" y="1201"/>
                  </a:cubicBezTo>
                  <a:cubicBezTo>
                    <a:pt x="190" y="31"/>
                    <a:pt x="190" y="31"/>
                    <a:pt x="190" y="31"/>
                  </a:cubicBezTo>
                  <a:cubicBezTo>
                    <a:pt x="190" y="63"/>
                    <a:pt x="174" y="79"/>
                    <a:pt x="158" y="95"/>
                  </a:cubicBezTo>
                  <a:cubicBezTo>
                    <a:pt x="151" y="103"/>
                    <a:pt x="143" y="110"/>
                    <a:pt x="143" y="118"/>
                  </a:cubicBezTo>
                  <a:cubicBezTo>
                    <a:pt x="127" y="142"/>
                    <a:pt x="143" y="142"/>
                    <a:pt x="151" y="158"/>
                  </a:cubicBezTo>
                  <a:cubicBezTo>
                    <a:pt x="158" y="166"/>
                    <a:pt x="174" y="166"/>
                    <a:pt x="174" y="182"/>
                  </a:cubicBezTo>
                  <a:cubicBezTo>
                    <a:pt x="174" y="190"/>
                    <a:pt x="167" y="197"/>
                    <a:pt x="158" y="197"/>
                  </a:cubicBezTo>
                  <a:cubicBezTo>
                    <a:pt x="151" y="205"/>
                    <a:pt x="143" y="213"/>
                    <a:pt x="151" y="221"/>
                  </a:cubicBezTo>
                  <a:cubicBezTo>
                    <a:pt x="151" y="229"/>
                    <a:pt x="151" y="237"/>
                    <a:pt x="167" y="253"/>
                  </a:cubicBezTo>
                  <a:cubicBezTo>
                    <a:pt x="206" y="284"/>
                    <a:pt x="198" y="308"/>
                    <a:pt x="198" y="324"/>
                  </a:cubicBezTo>
                  <a:cubicBezTo>
                    <a:pt x="198" y="324"/>
                    <a:pt x="198" y="332"/>
                    <a:pt x="198" y="340"/>
                  </a:cubicBezTo>
                  <a:cubicBezTo>
                    <a:pt x="206" y="355"/>
                    <a:pt x="190" y="371"/>
                    <a:pt x="167" y="387"/>
                  </a:cubicBezTo>
                  <a:cubicBezTo>
                    <a:pt x="158" y="403"/>
                    <a:pt x="143" y="411"/>
                    <a:pt x="135" y="427"/>
                  </a:cubicBezTo>
                  <a:lnTo>
                    <a:pt x="135" y="427"/>
                  </a:lnTo>
                  <a:cubicBezTo>
                    <a:pt x="111" y="458"/>
                    <a:pt x="95" y="498"/>
                    <a:pt x="111" y="545"/>
                  </a:cubicBezTo>
                  <a:cubicBezTo>
                    <a:pt x="127" y="569"/>
                    <a:pt x="111" y="577"/>
                    <a:pt x="103" y="585"/>
                  </a:cubicBezTo>
                  <a:cubicBezTo>
                    <a:pt x="95" y="593"/>
                    <a:pt x="95" y="593"/>
                    <a:pt x="95" y="593"/>
                  </a:cubicBezTo>
                  <a:cubicBezTo>
                    <a:pt x="95" y="616"/>
                    <a:pt x="64" y="632"/>
                    <a:pt x="64" y="632"/>
                  </a:cubicBezTo>
                  <a:cubicBezTo>
                    <a:pt x="56" y="640"/>
                    <a:pt x="56" y="640"/>
                    <a:pt x="56" y="640"/>
                  </a:cubicBezTo>
                  <a:cubicBezTo>
                    <a:pt x="56" y="632"/>
                    <a:pt x="56" y="632"/>
                    <a:pt x="56" y="632"/>
                  </a:cubicBezTo>
                  <a:cubicBezTo>
                    <a:pt x="48" y="616"/>
                    <a:pt x="48" y="601"/>
                    <a:pt x="40" y="601"/>
                  </a:cubicBezTo>
                  <a:cubicBezTo>
                    <a:pt x="40" y="601"/>
                    <a:pt x="40" y="601"/>
                    <a:pt x="32" y="624"/>
                  </a:cubicBezTo>
                  <a:cubicBezTo>
                    <a:pt x="24" y="648"/>
                    <a:pt x="24" y="664"/>
                    <a:pt x="8" y="672"/>
                  </a:cubicBezTo>
                  <a:lnTo>
                    <a:pt x="277" y="1462"/>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11" name="Freeform 757"/>
            <p:cNvSpPr>
              <a:spLocks noChangeArrowheads="1"/>
            </p:cNvSpPr>
            <p:nvPr/>
          </p:nvSpPr>
          <p:spPr bwMode="auto">
            <a:xfrm>
              <a:off x="21674154" y="4869541"/>
              <a:ext cx="336299" cy="670280"/>
            </a:xfrm>
            <a:custGeom>
              <a:avLst/>
              <a:gdLst>
                <a:gd name="T0" fmla="*/ 182 w 641"/>
                <a:gd name="T1" fmla="*/ 174 h 1273"/>
                <a:gd name="T2" fmla="*/ 182 w 641"/>
                <a:gd name="T3" fmla="*/ 174 h 1273"/>
                <a:gd name="T4" fmla="*/ 166 w 641"/>
                <a:gd name="T5" fmla="*/ 300 h 1273"/>
                <a:gd name="T6" fmla="*/ 213 w 641"/>
                <a:gd name="T7" fmla="*/ 379 h 1273"/>
                <a:gd name="T8" fmla="*/ 102 w 641"/>
                <a:gd name="T9" fmla="*/ 569 h 1273"/>
                <a:gd name="T10" fmla="*/ 102 w 641"/>
                <a:gd name="T11" fmla="*/ 711 h 1273"/>
                <a:gd name="T12" fmla="*/ 79 w 641"/>
                <a:gd name="T13" fmla="*/ 964 h 1273"/>
                <a:gd name="T14" fmla="*/ 102 w 641"/>
                <a:gd name="T15" fmla="*/ 1099 h 1273"/>
                <a:gd name="T16" fmla="*/ 87 w 641"/>
                <a:gd name="T17" fmla="*/ 1193 h 1273"/>
                <a:gd name="T18" fmla="*/ 118 w 641"/>
                <a:gd name="T19" fmla="*/ 1265 h 1273"/>
                <a:gd name="T20" fmla="*/ 458 w 641"/>
                <a:gd name="T21" fmla="*/ 1201 h 1273"/>
                <a:gd name="T22" fmla="*/ 529 w 641"/>
                <a:gd name="T23" fmla="*/ 1162 h 1273"/>
                <a:gd name="T24" fmla="*/ 640 w 641"/>
                <a:gd name="T25" fmla="*/ 1035 h 1273"/>
                <a:gd name="T26" fmla="*/ 616 w 641"/>
                <a:gd name="T27" fmla="*/ 877 h 1273"/>
                <a:gd name="T28" fmla="*/ 537 w 641"/>
                <a:gd name="T29" fmla="*/ 790 h 1273"/>
                <a:gd name="T30" fmla="*/ 276 w 641"/>
                <a:gd name="T31" fmla="*/ 0 h 1273"/>
                <a:gd name="T32" fmla="*/ 213 w 641"/>
                <a:gd name="T33" fmla="*/ 8 h 1273"/>
                <a:gd name="T34" fmla="*/ 182 w 641"/>
                <a:gd name="T35" fmla="*/ 126 h 1273"/>
                <a:gd name="T36" fmla="*/ 182 w 641"/>
                <a:gd name="T37" fmla="*/ 174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1" h="1273">
                  <a:moveTo>
                    <a:pt x="182" y="174"/>
                  </a:moveTo>
                  <a:lnTo>
                    <a:pt x="182" y="174"/>
                  </a:lnTo>
                  <a:cubicBezTo>
                    <a:pt x="182" y="197"/>
                    <a:pt x="142" y="269"/>
                    <a:pt x="166" y="300"/>
                  </a:cubicBezTo>
                  <a:cubicBezTo>
                    <a:pt x="197" y="324"/>
                    <a:pt x="229" y="355"/>
                    <a:pt x="213" y="379"/>
                  </a:cubicBezTo>
                  <a:cubicBezTo>
                    <a:pt x="189" y="395"/>
                    <a:pt x="0" y="529"/>
                    <a:pt x="102" y="569"/>
                  </a:cubicBezTo>
                  <a:cubicBezTo>
                    <a:pt x="197" y="608"/>
                    <a:pt x="118" y="664"/>
                    <a:pt x="102" y="711"/>
                  </a:cubicBezTo>
                  <a:cubicBezTo>
                    <a:pt x="87" y="751"/>
                    <a:pt x="47" y="877"/>
                    <a:pt x="79" y="964"/>
                  </a:cubicBezTo>
                  <a:cubicBezTo>
                    <a:pt x="110" y="1043"/>
                    <a:pt x="110" y="1067"/>
                    <a:pt x="102" y="1099"/>
                  </a:cubicBezTo>
                  <a:cubicBezTo>
                    <a:pt x="102" y="1138"/>
                    <a:pt x="71" y="1162"/>
                    <a:pt x="87" y="1193"/>
                  </a:cubicBezTo>
                  <a:cubicBezTo>
                    <a:pt x="102" y="1233"/>
                    <a:pt x="102" y="1265"/>
                    <a:pt x="118" y="1265"/>
                  </a:cubicBezTo>
                  <a:cubicBezTo>
                    <a:pt x="134" y="1272"/>
                    <a:pt x="411" y="1201"/>
                    <a:pt x="458" y="1201"/>
                  </a:cubicBezTo>
                  <a:cubicBezTo>
                    <a:pt x="514" y="1193"/>
                    <a:pt x="514" y="1193"/>
                    <a:pt x="529" y="1162"/>
                  </a:cubicBezTo>
                  <a:cubicBezTo>
                    <a:pt x="545" y="1138"/>
                    <a:pt x="640" y="1035"/>
                    <a:pt x="640" y="1035"/>
                  </a:cubicBezTo>
                  <a:cubicBezTo>
                    <a:pt x="616" y="996"/>
                    <a:pt x="640" y="885"/>
                    <a:pt x="616" y="877"/>
                  </a:cubicBezTo>
                  <a:cubicBezTo>
                    <a:pt x="593" y="869"/>
                    <a:pt x="537" y="790"/>
                    <a:pt x="537" y="790"/>
                  </a:cubicBezTo>
                  <a:cubicBezTo>
                    <a:pt x="276" y="0"/>
                    <a:pt x="276" y="0"/>
                    <a:pt x="276" y="0"/>
                  </a:cubicBezTo>
                  <a:cubicBezTo>
                    <a:pt x="253" y="16"/>
                    <a:pt x="229" y="0"/>
                    <a:pt x="213" y="8"/>
                  </a:cubicBezTo>
                  <a:cubicBezTo>
                    <a:pt x="189" y="8"/>
                    <a:pt x="182" y="79"/>
                    <a:pt x="182" y="126"/>
                  </a:cubicBezTo>
                  <a:cubicBezTo>
                    <a:pt x="182" y="126"/>
                    <a:pt x="182" y="150"/>
                    <a:pt x="182" y="17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12" name="Freeform 758"/>
            <p:cNvSpPr>
              <a:spLocks noChangeArrowheads="1"/>
            </p:cNvSpPr>
            <p:nvPr/>
          </p:nvSpPr>
          <p:spPr bwMode="auto">
            <a:xfrm>
              <a:off x="21699666" y="4864902"/>
              <a:ext cx="313107" cy="672599"/>
            </a:xfrm>
            <a:custGeom>
              <a:avLst/>
              <a:gdLst>
                <a:gd name="T0" fmla="*/ 71 w 594"/>
                <a:gd name="T1" fmla="*/ 1280 h 1281"/>
                <a:gd name="T2" fmla="*/ 71 w 594"/>
                <a:gd name="T3" fmla="*/ 1280 h 1281"/>
                <a:gd name="T4" fmla="*/ 40 w 594"/>
                <a:gd name="T5" fmla="*/ 1201 h 1281"/>
                <a:gd name="T6" fmla="*/ 55 w 594"/>
                <a:gd name="T7" fmla="*/ 1107 h 1281"/>
                <a:gd name="T8" fmla="*/ 32 w 594"/>
                <a:gd name="T9" fmla="*/ 972 h 1281"/>
                <a:gd name="T10" fmla="*/ 55 w 594"/>
                <a:gd name="T11" fmla="*/ 711 h 1281"/>
                <a:gd name="T12" fmla="*/ 95 w 594"/>
                <a:gd name="T13" fmla="*/ 616 h 1281"/>
                <a:gd name="T14" fmla="*/ 24 w 594"/>
                <a:gd name="T15" fmla="*/ 545 h 1281"/>
                <a:gd name="T16" fmla="*/ 158 w 594"/>
                <a:gd name="T17" fmla="*/ 379 h 1281"/>
                <a:gd name="T18" fmla="*/ 119 w 594"/>
                <a:gd name="T19" fmla="*/ 308 h 1281"/>
                <a:gd name="T20" fmla="*/ 135 w 594"/>
                <a:gd name="T21" fmla="*/ 182 h 1281"/>
                <a:gd name="T22" fmla="*/ 127 w 594"/>
                <a:gd name="T23" fmla="*/ 134 h 1281"/>
                <a:gd name="T24" fmla="*/ 166 w 594"/>
                <a:gd name="T25" fmla="*/ 8 h 1281"/>
                <a:gd name="T26" fmla="*/ 198 w 594"/>
                <a:gd name="T27" fmla="*/ 8 h 1281"/>
                <a:gd name="T28" fmla="*/ 229 w 594"/>
                <a:gd name="T29" fmla="*/ 0 h 1281"/>
                <a:gd name="T30" fmla="*/ 498 w 594"/>
                <a:gd name="T31" fmla="*/ 798 h 1281"/>
                <a:gd name="T32" fmla="*/ 585 w 594"/>
                <a:gd name="T33" fmla="*/ 956 h 1281"/>
                <a:gd name="T34" fmla="*/ 593 w 594"/>
                <a:gd name="T35" fmla="*/ 1043 h 1281"/>
                <a:gd name="T36" fmla="*/ 490 w 594"/>
                <a:gd name="T37" fmla="*/ 1170 h 1281"/>
                <a:gd name="T38" fmla="*/ 411 w 594"/>
                <a:gd name="T39" fmla="*/ 1209 h 1281"/>
                <a:gd name="T40" fmla="*/ 71 w 594"/>
                <a:gd name="T41" fmla="*/ 1280 h 1281"/>
                <a:gd name="T42" fmla="*/ 135 w 594"/>
                <a:gd name="T43" fmla="*/ 134 h 1281"/>
                <a:gd name="T44" fmla="*/ 135 w 594"/>
                <a:gd name="T45" fmla="*/ 213 h 1281"/>
                <a:gd name="T46" fmla="*/ 135 w 594"/>
                <a:gd name="T47" fmla="*/ 316 h 1281"/>
                <a:gd name="T48" fmla="*/ 142 w 594"/>
                <a:gd name="T49" fmla="*/ 411 h 1281"/>
                <a:gd name="T50" fmla="*/ 55 w 594"/>
                <a:gd name="T51" fmla="*/ 569 h 1281"/>
                <a:gd name="T52" fmla="*/ 79 w 594"/>
                <a:gd name="T53" fmla="*/ 680 h 1281"/>
                <a:gd name="T54" fmla="*/ 55 w 594"/>
                <a:gd name="T55" fmla="*/ 719 h 1281"/>
                <a:gd name="T56" fmla="*/ 63 w 594"/>
                <a:gd name="T57" fmla="*/ 1107 h 1281"/>
                <a:gd name="T58" fmla="*/ 48 w 594"/>
                <a:gd name="T59" fmla="*/ 1146 h 1281"/>
                <a:gd name="T60" fmla="*/ 55 w 594"/>
                <a:gd name="T61" fmla="*/ 1233 h 1281"/>
                <a:gd name="T62" fmla="*/ 221 w 594"/>
                <a:gd name="T63" fmla="*/ 1241 h 1281"/>
                <a:gd name="T64" fmla="*/ 419 w 594"/>
                <a:gd name="T65" fmla="*/ 1201 h 1281"/>
                <a:gd name="T66" fmla="*/ 585 w 594"/>
                <a:gd name="T67" fmla="*/ 1043 h 1281"/>
                <a:gd name="T68" fmla="*/ 569 w 594"/>
                <a:gd name="T69" fmla="*/ 885 h 1281"/>
                <a:gd name="T70" fmla="*/ 490 w 594"/>
                <a:gd name="T71" fmla="*/ 798 h 1281"/>
                <a:gd name="T72" fmla="*/ 198 w 594"/>
                <a:gd name="T73" fmla="*/ 16 h 1281"/>
                <a:gd name="T74" fmla="*/ 166 w 594"/>
                <a:gd name="T75" fmla="*/ 16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4" h="1281">
                  <a:moveTo>
                    <a:pt x="71" y="1280"/>
                  </a:moveTo>
                  <a:lnTo>
                    <a:pt x="71" y="1280"/>
                  </a:lnTo>
                  <a:lnTo>
                    <a:pt x="71" y="1280"/>
                  </a:lnTo>
                  <a:lnTo>
                    <a:pt x="71" y="1280"/>
                  </a:lnTo>
                  <a:cubicBezTo>
                    <a:pt x="63" y="1280"/>
                    <a:pt x="55" y="1257"/>
                    <a:pt x="48" y="1233"/>
                  </a:cubicBezTo>
                  <a:cubicBezTo>
                    <a:pt x="48" y="1225"/>
                    <a:pt x="40" y="1217"/>
                    <a:pt x="40" y="1201"/>
                  </a:cubicBezTo>
                  <a:cubicBezTo>
                    <a:pt x="24" y="1178"/>
                    <a:pt x="32" y="1162"/>
                    <a:pt x="40" y="1146"/>
                  </a:cubicBezTo>
                  <a:cubicBezTo>
                    <a:pt x="48" y="1130"/>
                    <a:pt x="55" y="1122"/>
                    <a:pt x="55" y="1107"/>
                  </a:cubicBezTo>
                  <a:lnTo>
                    <a:pt x="55" y="1107"/>
                  </a:lnTo>
                  <a:cubicBezTo>
                    <a:pt x="55" y="1075"/>
                    <a:pt x="63" y="1051"/>
                    <a:pt x="32" y="972"/>
                  </a:cubicBezTo>
                  <a:cubicBezTo>
                    <a:pt x="0" y="893"/>
                    <a:pt x="40" y="767"/>
                    <a:pt x="48" y="719"/>
                  </a:cubicBezTo>
                  <a:cubicBezTo>
                    <a:pt x="55" y="711"/>
                    <a:pt x="55" y="711"/>
                    <a:pt x="55" y="711"/>
                  </a:cubicBezTo>
                  <a:cubicBezTo>
                    <a:pt x="55" y="703"/>
                    <a:pt x="63" y="687"/>
                    <a:pt x="71" y="680"/>
                  </a:cubicBezTo>
                  <a:cubicBezTo>
                    <a:pt x="87" y="656"/>
                    <a:pt x="103" y="632"/>
                    <a:pt x="95" y="616"/>
                  </a:cubicBezTo>
                  <a:cubicBezTo>
                    <a:pt x="95" y="601"/>
                    <a:pt x="79" y="593"/>
                    <a:pt x="55" y="577"/>
                  </a:cubicBezTo>
                  <a:cubicBezTo>
                    <a:pt x="32" y="569"/>
                    <a:pt x="24" y="561"/>
                    <a:pt x="24" y="545"/>
                  </a:cubicBezTo>
                  <a:cubicBezTo>
                    <a:pt x="16" y="506"/>
                    <a:pt x="95" y="435"/>
                    <a:pt x="135" y="403"/>
                  </a:cubicBezTo>
                  <a:cubicBezTo>
                    <a:pt x="150" y="395"/>
                    <a:pt x="158" y="387"/>
                    <a:pt x="158" y="379"/>
                  </a:cubicBezTo>
                  <a:cubicBezTo>
                    <a:pt x="174" y="363"/>
                    <a:pt x="158" y="348"/>
                    <a:pt x="135" y="324"/>
                  </a:cubicBezTo>
                  <a:cubicBezTo>
                    <a:pt x="127" y="316"/>
                    <a:pt x="119" y="308"/>
                    <a:pt x="119" y="308"/>
                  </a:cubicBezTo>
                  <a:cubicBezTo>
                    <a:pt x="95" y="284"/>
                    <a:pt x="111" y="237"/>
                    <a:pt x="127" y="205"/>
                  </a:cubicBezTo>
                  <a:cubicBezTo>
                    <a:pt x="127" y="197"/>
                    <a:pt x="135" y="182"/>
                    <a:pt x="135" y="182"/>
                  </a:cubicBezTo>
                  <a:cubicBezTo>
                    <a:pt x="135" y="158"/>
                    <a:pt x="127" y="134"/>
                    <a:pt x="127" y="134"/>
                  </a:cubicBezTo>
                  <a:lnTo>
                    <a:pt x="127" y="134"/>
                  </a:lnTo>
                  <a:lnTo>
                    <a:pt x="127" y="134"/>
                  </a:lnTo>
                  <a:cubicBezTo>
                    <a:pt x="127" y="103"/>
                    <a:pt x="142" y="16"/>
                    <a:pt x="166" y="8"/>
                  </a:cubicBezTo>
                  <a:cubicBezTo>
                    <a:pt x="174" y="8"/>
                    <a:pt x="174" y="8"/>
                    <a:pt x="182" y="8"/>
                  </a:cubicBezTo>
                  <a:cubicBezTo>
                    <a:pt x="182" y="8"/>
                    <a:pt x="190" y="8"/>
                    <a:pt x="198" y="8"/>
                  </a:cubicBezTo>
                  <a:cubicBezTo>
                    <a:pt x="206" y="8"/>
                    <a:pt x="214" y="8"/>
                    <a:pt x="221" y="0"/>
                  </a:cubicBezTo>
                  <a:cubicBezTo>
                    <a:pt x="229" y="0"/>
                    <a:pt x="229" y="0"/>
                    <a:pt x="229" y="0"/>
                  </a:cubicBezTo>
                  <a:lnTo>
                    <a:pt x="229" y="0"/>
                  </a:lnTo>
                  <a:cubicBezTo>
                    <a:pt x="498" y="798"/>
                    <a:pt x="498" y="798"/>
                    <a:pt x="498" y="798"/>
                  </a:cubicBezTo>
                  <a:cubicBezTo>
                    <a:pt x="506" y="814"/>
                    <a:pt x="546" y="877"/>
                    <a:pt x="569" y="877"/>
                  </a:cubicBezTo>
                  <a:cubicBezTo>
                    <a:pt x="585" y="885"/>
                    <a:pt x="585" y="909"/>
                    <a:pt x="585" y="956"/>
                  </a:cubicBezTo>
                  <a:cubicBezTo>
                    <a:pt x="585" y="988"/>
                    <a:pt x="585" y="1020"/>
                    <a:pt x="593" y="1043"/>
                  </a:cubicBezTo>
                  <a:lnTo>
                    <a:pt x="593" y="1043"/>
                  </a:lnTo>
                  <a:lnTo>
                    <a:pt x="593" y="1043"/>
                  </a:lnTo>
                  <a:cubicBezTo>
                    <a:pt x="593" y="1043"/>
                    <a:pt x="506" y="1146"/>
                    <a:pt x="490" y="1170"/>
                  </a:cubicBezTo>
                  <a:cubicBezTo>
                    <a:pt x="474" y="1201"/>
                    <a:pt x="467" y="1201"/>
                    <a:pt x="427" y="1209"/>
                  </a:cubicBezTo>
                  <a:cubicBezTo>
                    <a:pt x="411" y="1209"/>
                    <a:pt x="411" y="1209"/>
                    <a:pt x="411" y="1209"/>
                  </a:cubicBezTo>
                  <a:cubicBezTo>
                    <a:pt x="388" y="1209"/>
                    <a:pt x="301" y="1233"/>
                    <a:pt x="221" y="1249"/>
                  </a:cubicBezTo>
                  <a:cubicBezTo>
                    <a:pt x="135" y="1265"/>
                    <a:pt x="79" y="1280"/>
                    <a:pt x="71" y="1280"/>
                  </a:cubicBezTo>
                  <a:close/>
                  <a:moveTo>
                    <a:pt x="135" y="134"/>
                  </a:moveTo>
                  <a:lnTo>
                    <a:pt x="135" y="134"/>
                  </a:lnTo>
                  <a:cubicBezTo>
                    <a:pt x="135" y="134"/>
                    <a:pt x="142" y="158"/>
                    <a:pt x="142" y="182"/>
                  </a:cubicBezTo>
                  <a:cubicBezTo>
                    <a:pt x="142" y="190"/>
                    <a:pt x="135" y="197"/>
                    <a:pt x="135" y="213"/>
                  </a:cubicBezTo>
                  <a:cubicBezTo>
                    <a:pt x="119" y="237"/>
                    <a:pt x="103" y="284"/>
                    <a:pt x="127" y="300"/>
                  </a:cubicBezTo>
                  <a:cubicBezTo>
                    <a:pt x="127" y="308"/>
                    <a:pt x="135" y="308"/>
                    <a:pt x="135" y="316"/>
                  </a:cubicBezTo>
                  <a:cubicBezTo>
                    <a:pt x="158" y="340"/>
                    <a:pt x="182" y="363"/>
                    <a:pt x="166" y="387"/>
                  </a:cubicBezTo>
                  <a:cubicBezTo>
                    <a:pt x="166" y="395"/>
                    <a:pt x="158" y="395"/>
                    <a:pt x="142" y="411"/>
                  </a:cubicBezTo>
                  <a:cubicBezTo>
                    <a:pt x="103" y="443"/>
                    <a:pt x="24" y="506"/>
                    <a:pt x="32" y="545"/>
                  </a:cubicBezTo>
                  <a:cubicBezTo>
                    <a:pt x="32" y="553"/>
                    <a:pt x="40" y="569"/>
                    <a:pt x="55" y="569"/>
                  </a:cubicBezTo>
                  <a:cubicBezTo>
                    <a:pt x="79" y="585"/>
                    <a:pt x="95" y="601"/>
                    <a:pt x="103" y="616"/>
                  </a:cubicBezTo>
                  <a:cubicBezTo>
                    <a:pt x="111" y="640"/>
                    <a:pt x="95" y="656"/>
                    <a:pt x="79" y="680"/>
                  </a:cubicBezTo>
                  <a:cubicBezTo>
                    <a:pt x="71" y="696"/>
                    <a:pt x="63" y="703"/>
                    <a:pt x="55" y="719"/>
                  </a:cubicBezTo>
                  <a:lnTo>
                    <a:pt x="55" y="719"/>
                  </a:lnTo>
                  <a:cubicBezTo>
                    <a:pt x="48" y="767"/>
                    <a:pt x="8" y="893"/>
                    <a:pt x="40" y="972"/>
                  </a:cubicBezTo>
                  <a:cubicBezTo>
                    <a:pt x="63" y="1051"/>
                    <a:pt x="63" y="1075"/>
                    <a:pt x="63" y="1107"/>
                  </a:cubicBezTo>
                  <a:lnTo>
                    <a:pt x="63" y="1107"/>
                  </a:lnTo>
                  <a:cubicBezTo>
                    <a:pt x="55" y="1122"/>
                    <a:pt x="55" y="1138"/>
                    <a:pt x="48" y="1146"/>
                  </a:cubicBezTo>
                  <a:cubicBezTo>
                    <a:pt x="40" y="1162"/>
                    <a:pt x="32" y="1178"/>
                    <a:pt x="40" y="1201"/>
                  </a:cubicBezTo>
                  <a:cubicBezTo>
                    <a:pt x="48" y="1209"/>
                    <a:pt x="48" y="1225"/>
                    <a:pt x="55" y="1233"/>
                  </a:cubicBezTo>
                  <a:cubicBezTo>
                    <a:pt x="63" y="1257"/>
                    <a:pt x="63" y="1273"/>
                    <a:pt x="71" y="1273"/>
                  </a:cubicBezTo>
                  <a:cubicBezTo>
                    <a:pt x="79" y="1273"/>
                    <a:pt x="150" y="1257"/>
                    <a:pt x="221" y="1241"/>
                  </a:cubicBezTo>
                  <a:cubicBezTo>
                    <a:pt x="293" y="1225"/>
                    <a:pt x="388" y="1209"/>
                    <a:pt x="411" y="1201"/>
                  </a:cubicBezTo>
                  <a:cubicBezTo>
                    <a:pt x="419" y="1201"/>
                    <a:pt x="419" y="1201"/>
                    <a:pt x="419" y="1201"/>
                  </a:cubicBezTo>
                  <a:cubicBezTo>
                    <a:pt x="467" y="1194"/>
                    <a:pt x="467" y="1194"/>
                    <a:pt x="482" y="1170"/>
                  </a:cubicBezTo>
                  <a:cubicBezTo>
                    <a:pt x="498" y="1146"/>
                    <a:pt x="577" y="1059"/>
                    <a:pt x="585" y="1043"/>
                  </a:cubicBezTo>
                  <a:cubicBezTo>
                    <a:pt x="577" y="1020"/>
                    <a:pt x="577" y="988"/>
                    <a:pt x="577" y="956"/>
                  </a:cubicBezTo>
                  <a:cubicBezTo>
                    <a:pt x="577" y="925"/>
                    <a:pt x="577" y="893"/>
                    <a:pt x="569" y="885"/>
                  </a:cubicBezTo>
                  <a:cubicBezTo>
                    <a:pt x="538" y="877"/>
                    <a:pt x="490" y="798"/>
                    <a:pt x="490" y="798"/>
                  </a:cubicBezTo>
                  <a:lnTo>
                    <a:pt x="490" y="798"/>
                  </a:lnTo>
                  <a:cubicBezTo>
                    <a:pt x="229" y="8"/>
                    <a:pt x="229" y="8"/>
                    <a:pt x="229" y="8"/>
                  </a:cubicBezTo>
                  <a:cubicBezTo>
                    <a:pt x="214" y="16"/>
                    <a:pt x="206" y="16"/>
                    <a:pt x="198" y="16"/>
                  </a:cubicBezTo>
                  <a:cubicBezTo>
                    <a:pt x="190" y="16"/>
                    <a:pt x="182" y="16"/>
                    <a:pt x="182" y="16"/>
                  </a:cubicBezTo>
                  <a:cubicBezTo>
                    <a:pt x="174" y="16"/>
                    <a:pt x="174" y="16"/>
                    <a:pt x="166" y="16"/>
                  </a:cubicBezTo>
                  <a:cubicBezTo>
                    <a:pt x="150" y="16"/>
                    <a:pt x="135" y="79"/>
                    <a:pt x="135" y="13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13" name="Freeform 759"/>
            <p:cNvSpPr>
              <a:spLocks noChangeArrowheads="1"/>
            </p:cNvSpPr>
            <p:nvPr/>
          </p:nvSpPr>
          <p:spPr bwMode="auto">
            <a:xfrm>
              <a:off x="21453820" y="4934482"/>
              <a:ext cx="340939" cy="640128"/>
            </a:xfrm>
            <a:custGeom>
              <a:avLst/>
              <a:gdLst>
                <a:gd name="T0" fmla="*/ 15 w 649"/>
                <a:gd name="T1" fmla="*/ 269 h 1219"/>
                <a:gd name="T2" fmla="*/ 15 w 649"/>
                <a:gd name="T3" fmla="*/ 269 h 1219"/>
                <a:gd name="T4" fmla="*/ 23 w 649"/>
                <a:gd name="T5" fmla="*/ 364 h 1219"/>
                <a:gd name="T6" fmla="*/ 63 w 649"/>
                <a:gd name="T7" fmla="*/ 419 h 1219"/>
                <a:gd name="T8" fmla="*/ 102 w 649"/>
                <a:gd name="T9" fmla="*/ 522 h 1219"/>
                <a:gd name="T10" fmla="*/ 95 w 649"/>
                <a:gd name="T11" fmla="*/ 617 h 1219"/>
                <a:gd name="T12" fmla="*/ 118 w 649"/>
                <a:gd name="T13" fmla="*/ 743 h 1219"/>
                <a:gd name="T14" fmla="*/ 150 w 649"/>
                <a:gd name="T15" fmla="*/ 838 h 1219"/>
                <a:gd name="T16" fmla="*/ 190 w 649"/>
                <a:gd name="T17" fmla="*/ 838 h 1219"/>
                <a:gd name="T18" fmla="*/ 237 w 649"/>
                <a:gd name="T19" fmla="*/ 988 h 1219"/>
                <a:gd name="T20" fmla="*/ 284 w 649"/>
                <a:gd name="T21" fmla="*/ 1210 h 1219"/>
                <a:gd name="T22" fmla="*/ 537 w 649"/>
                <a:gd name="T23" fmla="*/ 1139 h 1219"/>
                <a:gd name="T24" fmla="*/ 506 w 649"/>
                <a:gd name="T25" fmla="*/ 1067 h 1219"/>
                <a:gd name="T26" fmla="*/ 521 w 649"/>
                <a:gd name="T27" fmla="*/ 973 h 1219"/>
                <a:gd name="T28" fmla="*/ 498 w 649"/>
                <a:gd name="T29" fmla="*/ 838 h 1219"/>
                <a:gd name="T30" fmla="*/ 521 w 649"/>
                <a:gd name="T31" fmla="*/ 585 h 1219"/>
                <a:gd name="T32" fmla="*/ 521 w 649"/>
                <a:gd name="T33" fmla="*/ 443 h 1219"/>
                <a:gd name="T34" fmla="*/ 632 w 649"/>
                <a:gd name="T35" fmla="*/ 253 h 1219"/>
                <a:gd name="T36" fmla="*/ 585 w 649"/>
                <a:gd name="T37" fmla="*/ 174 h 1219"/>
                <a:gd name="T38" fmla="*/ 601 w 649"/>
                <a:gd name="T39" fmla="*/ 48 h 1219"/>
                <a:gd name="T40" fmla="*/ 601 w 649"/>
                <a:gd name="T41" fmla="*/ 0 h 1219"/>
                <a:gd name="T42" fmla="*/ 0 w 649"/>
                <a:gd name="T43" fmla="*/ 174 h 1219"/>
                <a:gd name="T44" fmla="*/ 15 w 649"/>
                <a:gd name="T45" fmla="*/ 26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9" h="1219">
                  <a:moveTo>
                    <a:pt x="15" y="269"/>
                  </a:moveTo>
                  <a:lnTo>
                    <a:pt x="15" y="269"/>
                  </a:lnTo>
                  <a:cubicBezTo>
                    <a:pt x="23" y="285"/>
                    <a:pt x="15" y="324"/>
                    <a:pt x="23" y="364"/>
                  </a:cubicBezTo>
                  <a:cubicBezTo>
                    <a:pt x="31" y="396"/>
                    <a:pt x="55" y="396"/>
                    <a:pt x="63" y="419"/>
                  </a:cubicBezTo>
                  <a:cubicBezTo>
                    <a:pt x="79" y="443"/>
                    <a:pt x="95" y="498"/>
                    <a:pt x="102" y="522"/>
                  </a:cubicBezTo>
                  <a:cubicBezTo>
                    <a:pt x="102" y="553"/>
                    <a:pt x="79" y="577"/>
                    <a:pt x="95" y="617"/>
                  </a:cubicBezTo>
                  <a:cubicBezTo>
                    <a:pt x="110" y="656"/>
                    <a:pt x="118" y="720"/>
                    <a:pt x="118" y="743"/>
                  </a:cubicBezTo>
                  <a:cubicBezTo>
                    <a:pt x="118" y="767"/>
                    <a:pt x="126" y="830"/>
                    <a:pt x="150" y="838"/>
                  </a:cubicBezTo>
                  <a:cubicBezTo>
                    <a:pt x="174" y="838"/>
                    <a:pt x="174" y="807"/>
                    <a:pt x="190" y="838"/>
                  </a:cubicBezTo>
                  <a:cubicBezTo>
                    <a:pt x="205" y="862"/>
                    <a:pt x="221" y="933"/>
                    <a:pt x="237" y="988"/>
                  </a:cubicBezTo>
                  <a:cubicBezTo>
                    <a:pt x="253" y="1044"/>
                    <a:pt x="284" y="1202"/>
                    <a:pt x="284" y="1210"/>
                  </a:cubicBezTo>
                  <a:cubicBezTo>
                    <a:pt x="292" y="1218"/>
                    <a:pt x="537" y="1139"/>
                    <a:pt x="537" y="1139"/>
                  </a:cubicBezTo>
                  <a:cubicBezTo>
                    <a:pt x="521" y="1139"/>
                    <a:pt x="521" y="1107"/>
                    <a:pt x="506" y="1067"/>
                  </a:cubicBezTo>
                  <a:cubicBezTo>
                    <a:pt x="490" y="1036"/>
                    <a:pt x="521" y="1012"/>
                    <a:pt x="521" y="973"/>
                  </a:cubicBezTo>
                  <a:cubicBezTo>
                    <a:pt x="529" y="941"/>
                    <a:pt x="529" y="917"/>
                    <a:pt x="498" y="838"/>
                  </a:cubicBezTo>
                  <a:cubicBezTo>
                    <a:pt x="466" y="751"/>
                    <a:pt x="506" y="625"/>
                    <a:pt x="521" y="585"/>
                  </a:cubicBezTo>
                  <a:cubicBezTo>
                    <a:pt x="537" y="538"/>
                    <a:pt x="616" y="482"/>
                    <a:pt x="521" y="443"/>
                  </a:cubicBezTo>
                  <a:cubicBezTo>
                    <a:pt x="419" y="403"/>
                    <a:pt x="608" y="269"/>
                    <a:pt x="632" y="253"/>
                  </a:cubicBezTo>
                  <a:cubicBezTo>
                    <a:pt x="648" y="229"/>
                    <a:pt x="616" y="198"/>
                    <a:pt x="585" y="174"/>
                  </a:cubicBezTo>
                  <a:cubicBezTo>
                    <a:pt x="561" y="143"/>
                    <a:pt x="601" y="71"/>
                    <a:pt x="601" y="48"/>
                  </a:cubicBezTo>
                  <a:cubicBezTo>
                    <a:pt x="601" y="24"/>
                    <a:pt x="601" y="0"/>
                    <a:pt x="601" y="0"/>
                  </a:cubicBezTo>
                  <a:cubicBezTo>
                    <a:pt x="593" y="24"/>
                    <a:pt x="292" y="103"/>
                    <a:pt x="0" y="174"/>
                  </a:cubicBezTo>
                  <a:cubicBezTo>
                    <a:pt x="0" y="198"/>
                    <a:pt x="8" y="253"/>
                    <a:pt x="15" y="26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14" name="Freeform 760"/>
            <p:cNvSpPr>
              <a:spLocks noChangeArrowheads="1"/>
            </p:cNvSpPr>
            <p:nvPr/>
          </p:nvSpPr>
          <p:spPr bwMode="auto">
            <a:xfrm>
              <a:off x="21453820" y="4922886"/>
              <a:ext cx="340939" cy="654044"/>
            </a:xfrm>
            <a:custGeom>
              <a:avLst/>
              <a:gdLst>
                <a:gd name="T0" fmla="*/ 292 w 649"/>
                <a:gd name="T1" fmla="*/ 1242 h 1243"/>
                <a:gd name="T2" fmla="*/ 253 w 649"/>
                <a:gd name="T3" fmla="*/ 1091 h 1243"/>
                <a:gd name="T4" fmla="*/ 190 w 649"/>
                <a:gd name="T5" fmla="*/ 862 h 1243"/>
                <a:gd name="T6" fmla="*/ 174 w 649"/>
                <a:gd name="T7" fmla="*/ 854 h 1243"/>
                <a:gd name="T8" fmla="*/ 150 w 649"/>
                <a:gd name="T9" fmla="*/ 862 h 1243"/>
                <a:gd name="T10" fmla="*/ 95 w 649"/>
                <a:gd name="T11" fmla="*/ 641 h 1243"/>
                <a:gd name="T12" fmla="*/ 95 w 649"/>
                <a:gd name="T13" fmla="*/ 554 h 1243"/>
                <a:gd name="T14" fmla="*/ 47 w 649"/>
                <a:gd name="T15" fmla="*/ 427 h 1243"/>
                <a:gd name="T16" fmla="*/ 15 w 649"/>
                <a:gd name="T17" fmla="*/ 340 h 1243"/>
                <a:gd name="T18" fmla="*/ 0 w 649"/>
                <a:gd name="T19" fmla="*/ 198 h 1243"/>
                <a:gd name="T20" fmla="*/ 0 w 649"/>
                <a:gd name="T21" fmla="*/ 190 h 1243"/>
                <a:gd name="T22" fmla="*/ 593 w 649"/>
                <a:gd name="T23" fmla="*/ 0 h 1243"/>
                <a:gd name="T24" fmla="*/ 608 w 649"/>
                <a:gd name="T25" fmla="*/ 72 h 1243"/>
                <a:gd name="T26" fmla="*/ 593 w 649"/>
                <a:gd name="T27" fmla="*/ 190 h 1243"/>
                <a:gd name="T28" fmla="*/ 632 w 649"/>
                <a:gd name="T29" fmla="*/ 277 h 1243"/>
                <a:gd name="T30" fmla="*/ 498 w 649"/>
                <a:gd name="T31" fmla="*/ 435 h 1243"/>
                <a:gd name="T32" fmla="*/ 569 w 649"/>
                <a:gd name="T33" fmla="*/ 506 h 1243"/>
                <a:gd name="T34" fmla="*/ 521 w 649"/>
                <a:gd name="T35" fmla="*/ 609 h 1243"/>
                <a:gd name="T36" fmla="*/ 506 w 649"/>
                <a:gd name="T37" fmla="*/ 862 h 1243"/>
                <a:gd name="T38" fmla="*/ 529 w 649"/>
                <a:gd name="T39" fmla="*/ 997 h 1243"/>
                <a:gd name="T40" fmla="*/ 506 w 649"/>
                <a:gd name="T41" fmla="*/ 1091 h 1243"/>
                <a:gd name="T42" fmla="*/ 537 w 649"/>
                <a:gd name="T43" fmla="*/ 1163 h 1243"/>
                <a:gd name="T44" fmla="*/ 537 w 649"/>
                <a:gd name="T45" fmla="*/ 1170 h 1243"/>
                <a:gd name="T46" fmla="*/ 181 w 649"/>
                <a:gd name="T47" fmla="*/ 846 h 1243"/>
                <a:gd name="T48" fmla="*/ 197 w 649"/>
                <a:gd name="T49" fmla="*/ 854 h 1243"/>
                <a:gd name="T50" fmla="*/ 261 w 649"/>
                <a:gd name="T51" fmla="*/ 1091 h 1243"/>
                <a:gd name="T52" fmla="*/ 529 w 649"/>
                <a:gd name="T53" fmla="*/ 1163 h 1243"/>
                <a:gd name="T54" fmla="*/ 506 w 649"/>
                <a:gd name="T55" fmla="*/ 1091 h 1243"/>
                <a:gd name="T56" fmla="*/ 521 w 649"/>
                <a:gd name="T57" fmla="*/ 997 h 1243"/>
                <a:gd name="T58" fmla="*/ 498 w 649"/>
                <a:gd name="T59" fmla="*/ 862 h 1243"/>
                <a:gd name="T60" fmla="*/ 521 w 649"/>
                <a:gd name="T61" fmla="*/ 601 h 1243"/>
                <a:gd name="T62" fmla="*/ 561 w 649"/>
                <a:gd name="T63" fmla="*/ 506 h 1243"/>
                <a:gd name="T64" fmla="*/ 490 w 649"/>
                <a:gd name="T65" fmla="*/ 435 h 1243"/>
                <a:gd name="T66" fmla="*/ 624 w 649"/>
                <a:gd name="T67" fmla="*/ 269 h 1243"/>
                <a:gd name="T68" fmla="*/ 585 w 649"/>
                <a:gd name="T69" fmla="*/ 198 h 1243"/>
                <a:gd name="T70" fmla="*/ 601 w 649"/>
                <a:gd name="T71" fmla="*/ 72 h 1243"/>
                <a:gd name="T72" fmla="*/ 8 w 649"/>
                <a:gd name="T73" fmla="*/ 198 h 1243"/>
                <a:gd name="T74" fmla="*/ 23 w 649"/>
                <a:gd name="T75" fmla="*/ 340 h 1243"/>
                <a:gd name="T76" fmla="*/ 55 w 649"/>
                <a:gd name="T77" fmla="*/ 420 h 1243"/>
                <a:gd name="T78" fmla="*/ 102 w 649"/>
                <a:gd name="T79" fmla="*/ 546 h 1243"/>
                <a:gd name="T80" fmla="*/ 95 w 649"/>
                <a:gd name="T81" fmla="*/ 641 h 1243"/>
                <a:gd name="T82" fmla="*/ 150 w 649"/>
                <a:gd name="T83" fmla="*/ 854 h 1243"/>
                <a:gd name="T84" fmla="*/ 174 w 649"/>
                <a:gd name="T85" fmla="*/ 84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9" h="1243">
                  <a:moveTo>
                    <a:pt x="292" y="1242"/>
                  </a:moveTo>
                  <a:lnTo>
                    <a:pt x="292" y="1242"/>
                  </a:lnTo>
                  <a:cubicBezTo>
                    <a:pt x="292" y="1242"/>
                    <a:pt x="284" y="1242"/>
                    <a:pt x="284" y="1234"/>
                  </a:cubicBezTo>
                  <a:cubicBezTo>
                    <a:pt x="284" y="1234"/>
                    <a:pt x="276" y="1186"/>
                    <a:pt x="253" y="1091"/>
                  </a:cubicBezTo>
                  <a:cubicBezTo>
                    <a:pt x="245" y="1060"/>
                    <a:pt x="237" y="1028"/>
                    <a:pt x="237" y="1012"/>
                  </a:cubicBezTo>
                  <a:cubicBezTo>
                    <a:pt x="213" y="933"/>
                    <a:pt x="197" y="886"/>
                    <a:pt x="190" y="862"/>
                  </a:cubicBezTo>
                  <a:cubicBezTo>
                    <a:pt x="181" y="854"/>
                    <a:pt x="181" y="854"/>
                    <a:pt x="181" y="854"/>
                  </a:cubicBezTo>
                  <a:cubicBezTo>
                    <a:pt x="181" y="854"/>
                    <a:pt x="181" y="854"/>
                    <a:pt x="174" y="854"/>
                  </a:cubicBezTo>
                  <a:cubicBezTo>
                    <a:pt x="174" y="862"/>
                    <a:pt x="166" y="862"/>
                    <a:pt x="158" y="862"/>
                  </a:cubicBezTo>
                  <a:cubicBezTo>
                    <a:pt x="150" y="862"/>
                    <a:pt x="150" y="862"/>
                    <a:pt x="150" y="862"/>
                  </a:cubicBezTo>
                  <a:cubicBezTo>
                    <a:pt x="126" y="854"/>
                    <a:pt x="118" y="799"/>
                    <a:pt x="118" y="767"/>
                  </a:cubicBezTo>
                  <a:cubicBezTo>
                    <a:pt x="118" y="744"/>
                    <a:pt x="102" y="673"/>
                    <a:pt x="95" y="641"/>
                  </a:cubicBezTo>
                  <a:cubicBezTo>
                    <a:pt x="87" y="617"/>
                    <a:pt x="87" y="601"/>
                    <a:pt x="95" y="577"/>
                  </a:cubicBezTo>
                  <a:cubicBezTo>
                    <a:pt x="95" y="570"/>
                    <a:pt x="95" y="562"/>
                    <a:pt x="95" y="554"/>
                  </a:cubicBezTo>
                  <a:cubicBezTo>
                    <a:pt x="95" y="522"/>
                    <a:pt x="79" y="467"/>
                    <a:pt x="63" y="443"/>
                  </a:cubicBezTo>
                  <a:cubicBezTo>
                    <a:pt x="63" y="435"/>
                    <a:pt x="55" y="427"/>
                    <a:pt x="47" y="427"/>
                  </a:cubicBezTo>
                  <a:cubicBezTo>
                    <a:pt x="39" y="420"/>
                    <a:pt x="31" y="411"/>
                    <a:pt x="23" y="388"/>
                  </a:cubicBezTo>
                  <a:cubicBezTo>
                    <a:pt x="15" y="372"/>
                    <a:pt x="15" y="356"/>
                    <a:pt x="15" y="340"/>
                  </a:cubicBezTo>
                  <a:cubicBezTo>
                    <a:pt x="15" y="317"/>
                    <a:pt x="15" y="301"/>
                    <a:pt x="8" y="293"/>
                  </a:cubicBezTo>
                  <a:cubicBezTo>
                    <a:pt x="0" y="277"/>
                    <a:pt x="0" y="238"/>
                    <a:pt x="0" y="198"/>
                  </a:cubicBezTo>
                  <a:cubicBezTo>
                    <a:pt x="0" y="190"/>
                    <a:pt x="0" y="190"/>
                    <a:pt x="0" y="190"/>
                  </a:cubicBezTo>
                  <a:lnTo>
                    <a:pt x="0" y="190"/>
                  </a:lnTo>
                  <a:cubicBezTo>
                    <a:pt x="545" y="64"/>
                    <a:pt x="593" y="24"/>
                    <a:pt x="593" y="24"/>
                  </a:cubicBezTo>
                  <a:cubicBezTo>
                    <a:pt x="593" y="0"/>
                    <a:pt x="593" y="0"/>
                    <a:pt x="593" y="0"/>
                  </a:cubicBezTo>
                  <a:cubicBezTo>
                    <a:pt x="601" y="24"/>
                    <a:pt x="601" y="24"/>
                    <a:pt x="601" y="24"/>
                  </a:cubicBezTo>
                  <a:cubicBezTo>
                    <a:pt x="601" y="24"/>
                    <a:pt x="608" y="48"/>
                    <a:pt x="608" y="72"/>
                  </a:cubicBezTo>
                  <a:cubicBezTo>
                    <a:pt x="608" y="80"/>
                    <a:pt x="601" y="87"/>
                    <a:pt x="601" y="103"/>
                  </a:cubicBezTo>
                  <a:cubicBezTo>
                    <a:pt x="585" y="127"/>
                    <a:pt x="569" y="174"/>
                    <a:pt x="593" y="190"/>
                  </a:cubicBezTo>
                  <a:cubicBezTo>
                    <a:pt x="593" y="198"/>
                    <a:pt x="601" y="198"/>
                    <a:pt x="601" y="206"/>
                  </a:cubicBezTo>
                  <a:cubicBezTo>
                    <a:pt x="624" y="230"/>
                    <a:pt x="648" y="253"/>
                    <a:pt x="632" y="277"/>
                  </a:cubicBezTo>
                  <a:cubicBezTo>
                    <a:pt x="632" y="285"/>
                    <a:pt x="624" y="285"/>
                    <a:pt x="608" y="301"/>
                  </a:cubicBezTo>
                  <a:cubicBezTo>
                    <a:pt x="569" y="333"/>
                    <a:pt x="490" y="396"/>
                    <a:pt x="498" y="435"/>
                  </a:cubicBezTo>
                  <a:cubicBezTo>
                    <a:pt x="498" y="443"/>
                    <a:pt x="506" y="459"/>
                    <a:pt x="521" y="459"/>
                  </a:cubicBezTo>
                  <a:cubicBezTo>
                    <a:pt x="545" y="475"/>
                    <a:pt x="561" y="491"/>
                    <a:pt x="569" y="506"/>
                  </a:cubicBezTo>
                  <a:cubicBezTo>
                    <a:pt x="577" y="530"/>
                    <a:pt x="561" y="546"/>
                    <a:pt x="545" y="570"/>
                  </a:cubicBezTo>
                  <a:cubicBezTo>
                    <a:pt x="537" y="586"/>
                    <a:pt x="529" y="593"/>
                    <a:pt x="521" y="609"/>
                  </a:cubicBezTo>
                  <a:lnTo>
                    <a:pt x="521" y="609"/>
                  </a:lnTo>
                  <a:cubicBezTo>
                    <a:pt x="514" y="657"/>
                    <a:pt x="474" y="783"/>
                    <a:pt x="506" y="862"/>
                  </a:cubicBezTo>
                  <a:cubicBezTo>
                    <a:pt x="529" y="941"/>
                    <a:pt x="529" y="965"/>
                    <a:pt x="529" y="997"/>
                  </a:cubicBezTo>
                  <a:lnTo>
                    <a:pt x="529" y="997"/>
                  </a:lnTo>
                  <a:cubicBezTo>
                    <a:pt x="521" y="1012"/>
                    <a:pt x="521" y="1028"/>
                    <a:pt x="514" y="1036"/>
                  </a:cubicBezTo>
                  <a:cubicBezTo>
                    <a:pt x="506" y="1052"/>
                    <a:pt x="498" y="1068"/>
                    <a:pt x="506" y="1091"/>
                  </a:cubicBezTo>
                  <a:cubicBezTo>
                    <a:pt x="514" y="1099"/>
                    <a:pt x="514" y="1115"/>
                    <a:pt x="521" y="1123"/>
                  </a:cubicBezTo>
                  <a:cubicBezTo>
                    <a:pt x="529" y="1147"/>
                    <a:pt x="529" y="1163"/>
                    <a:pt x="537" y="1163"/>
                  </a:cubicBezTo>
                  <a:cubicBezTo>
                    <a:pt x="553" y="1163"/>
                    <a:pt x="553" y="1163"/>
                    <a:pt x="553" y="1163"/>
                  </a:cubicBezTo>
                  <a:cubicBezTo>
                    <a:pt x="537" y="1170"/>
                    <a:pt x="537" y="1170"/>
                    <a:pt x="537" y="1170"/>
                  </a:cubicBezTo>
                  <a:cubicBezTo>
                    <a:pt x="529" y="1170"/>
                    <a:pt x="316" y="1242"/>
                    <a:pt x="292" y="1242"/>
                  </a:cubicBezTo>
                  <a:close/>
                  <a:moveTo>
                    <a:pt x="181" y="846"/>
                  </a:moveTo>
                  <a:lnTo>
                    <a:pt x="181" y="846"/>
                  </a:lnTo>
                  <a:cubicBezTo>
                    <a:pt x="190" y="846"/>
                    <a:pt x="190" y="846"/>
                    <a:pt x="197" y="854"/>
                  </a:cubicBezTo>
                  <a:cubicBezTo>
                    <a:pt x="213" y="886"/>
                    <a:pt x="229" y="957"/>
                    <a:pt x="237" y="1012"/>
                  </a:cubicBezTo>
                  <a:cubicBezTo>
                    <a:pt x="245" y="1028"/>
                    <a:pt x="253" y="1060"/>
                    <a:pt x="261" y="1091"/>
                  </a:cubicBezTo>
                  <a:cubicBezTo>
                    <a:pt x="268" y="1147"/>
                    <a:pt x="284" y="1218"/>
                    <a:pt x="292" y="1234"/>
                  </a:cubicBezTo>
                  <a:cubicBezTo>
                    <a:pt x="308" y="1234"/>
                    <a:pt x="450" y="1186"/>
                    <a:pt x="529" y="1163"/>
                  </a:cubicBezTo>
                  <a:cubicBezTo>
                    <a:pt x="521" y="1155"/>
                    <a:pt x="521" y="1147"/>
                    <a:pt x="514" y="1123"/>
                  </a:cubicBezTo>
                  <a:cubicBezTo>
                    <a:pt x="514" y="1115"/>
                    <a:pt x="506" y="1107"/>
                    <a:pt x="506" y="1091"/>
                  </a:cubicBezTo>
                  <a:cubicBezTo>
                    <a:pt x="490" y="1068"/>
                    <a:pt x="498" y="1052"/>
                    <a:pt x="506" y="1036"/>
                  </a:cubicBezTo>
                  <a:cubicBezTo>
                    <a:pt x="514" y="1020"/>
                    <a:pt x="521" y="1012"/>
                    <a:pt x="521" y="997"/>
                  </a:cubicBezTo>
                  <a:lnTo>
                    <a:pt x="521" y="997"/>
                  </a:lnTo>
                  <a:cubicBezTo>
                    <a:pt x="521" y="965"/>
                    <a:pt x="529" y="941"/>
                    <a:pt x="498" y="862"/>
                  </a:cubicBezTo>
                  <a:cubicBezTo>
                    <a:pt x="466" y="783"/>
                    <a:pt x="506" y="657"/>
                    <a:pt x="514" y="609"/>
                  </a:cubicBezTo>
                  <a:cubicBezTo>
                    <a:pt x="521" y="601"/>
                    <a:pt x="521" y="601"/>
                    <a:pt x="521" y="601"/>
                  </a:cubicBezTo>
                  <a:cubicBezTo>
                    <a:pt x="521" y="593"/>
                    <a:pt x="529" y="577"/>
                    <a:pt x="537" y="570"/>
                  </a:cubicBezTo>
                  <a:cubicBezTo>
                    <a:pt x="553" y="546"/>
                    <a:pt x="569" y="522"/>
                    <a:pt x="561" y="506"/>
                  </a:cubicBezTo>
                  <a:cubicBezTo>
                    <a:pt x="561" y="491"/>
                    <a:pt x="545" y="483"/>
                    <a:pt x="521" y="467"/>
                  </a:cubicBezTo>
                  <a:cubicBezTo>
                    <a:pt x="498" y="459"/>
                    <a:pt x="490" y="451"/>
                    <a:pt x="490" y="435"/>
                  </a:cubicBezTo>
                  <a:cubicBezTo>
                    <a:pt x="482" y="396"/>
                    <a:pt x="561" y="325"/>
                    <a:pt x="601" y="293"/>
                  </a:cubicBezTo>
                  <a:cubicBezTo>
                    <a:pt x="616" y="285"/>
                    <a:pt x="624" y="277"/>
                    <a:pt x="624" y="269"/>
                  </a:cubicBezTo>
                  <a:cubicBezTo>
                    <a:pt x="640" y="253"/>
                    <a:pt x="624" y="238"/>
                    <a:pt x="601" y="214"/>
                  </a:cubicBezTo>
                  <a:cubicBezTo>
                    <a:pt x="593" y="206"/>
                    <a:pt x="585" y="198"/>
                    <a:pt x="585" y="198"/>
                  </a:cubicBezTo>
                  <a:cubicBezTo>
                    <a:pt x="561" y="174"/>
                    <a:pt x="577" y="127"/>
                    <a:pt x="593" y="95"/>
                  </a:cubicBezTo>
                  <a:cubicBezTo>
                    <a:pt x="593" y="87"/>
                    <a:pt x="601" y="72"/>
                    <a:pt x="601" y="72"/>
                  </a:cubicBezTo>
                  <a:cubicBezTo>
                    <a:pt x="601" y="56"/>
                    <a:pt x="601" y="40"/>
                    <a:pt x="593" y="32"/>
                  </a:cubicBezTo>
                  <a:cubicBezTo>
                    <a:pt x="577" y="48"/>
                    <a:pt x="474" y="87"/>
                    <a:pt x="8" y="198"/>
                  </a:cubicBezTo>
                  <a:cubicBezTo>
                    <a:pt x="8" y="246"/>
                    <a:pt x="8" y="277"/>
                    <a:pt x="15" y="293"/>
                  </a:cubicBezTo>
                  <a:cubicBezTo>
                    <a:pt x="23" y="301"/>
                    <a:pt x="23" y="317"/>
                    <a:pt x="23" y="340"/>
                  </a:cubicBezTo>
                  <a:cubicBezTo>
                    <a:pt x="23" y="356"/>
                    <a:pt x="23" y="372"/>
                    <a:pt x="31" y="380"/>
                  </a:cubicBezTo>
                  <a:cubicBezTo>
                    <a:pt x="31" y="404"/>
                    <a:pt x="47" y="411"/>
                    <a:pt x="55" y="420"/>
                  </a:cubicBezTo>
                  <a:cubicBezTo>
                    <a:pt x="55" y="427"/>
                    <a:pt x="63" y="435"/>
                    <a:pt x="71" y="443"/>
                  </a:cubicBezTo>
                  <a:cubicBezTo>
                    <a:pt x="87" y="459"/>
                    <a:pt x="102" y="522"/>
                    <a:pt x="102" y="546"/>
                  </a:cubicBezTo>
                  <a:cubicBezTo>
                    <a:pt x="102" y="562"/>
                    <a:pt x="102" y="570"/>
                    <a:pt x="95" y="586"/>
                  </a:cubicBezTo>
                  <a:cubicBezTo>
                    <a:pt x="95" y="601"/>
                    <a:pt x="87" y="617"/>
                    <a:pt x="95" y="641"/>
                  </a:cubicBezTo>
                  <a:cubicBezTo>
                    <a:pt x="110" y="673"/>
                    <a:pt x="126" y="736"/>
                    <a:pt x="126" y="767"/>
                  </a:cubicBezTo>
                  <a:cubicBezTo>
                    <a:pt x="126" y="807"/>
                    <a:pt x="134" y="854"/>
                    <a:pt x="150" y="854"/>
                  </a:cubicBezTo>
                  <a:lnTo>
                    <a:pt x="158" y="854"/>
                  </a:lnTo>
                  <a:cubicBezTo>
                    <a:pt x="166" y="854"/>
                    <a:pt x="166" y="854"/>
                    <a:pt x="174" y="846"/>
                  </a:cubicBezTo>
                  <a:cubicBezTo>
                    <a:pt x="174" y="846"/>
                    <a:pt x="174" y="846"/>
                    <a:pt x="181" y="84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15" name="Freeform 761"/>
            <p:cNvSpPr>
              <a:spLocks noChangeArrowheads="1"/>
            </p:cNvSpPr>
            <p:nvPr/>
          </p:nvSpPr>
          <p:spPr bwMode="auto">
            <a:xfrm>
              <a:off x="21602255" y="5412259"/>
              <a:ext cx="674919" cy="361812"/>
            </a:xfrm>
            <a:custGeom>
              <a:avLst/>
              <a:gdLst>
                <a:gd name="T0" fmla="*/ 1241 w 1282"/>
                <a:gd name="T1" fmla="*/ 404 h 689"/>
                <a:gd name="T2" fmla="*/ 1241 w 1282"/>
                <a:gd name="T3" fmla="*/ 404 h 689"/>
                <a:gd name="T4" fmla="*/ 1186 w 1282"/>
                <a:gd name="T5" fmla="*/ 324 h 689"/>
                <a:gd name="T6" fmla="*/ 1107 w 1282"/>
                <a:gd name="T7" fmla="*/ 309 h 689"/>
                <a:gd name="T8" fmla="*/ 1139 w 1282"/>
                <a:gd name="T9" fmla="*/ 340 h 689"/>
                <a:gd name="T10" fmla="*/ 1170 w 1282"/>
                <a:gd name="T11" fmla="*/ 364 h 689"/>
                <a:gd name="T12" fmla="*/ 1194 w 1282"/>
                <a:gd name="T13" fmla="*/ 388 h 689"/>
                <a:gd name="T14" fmla="*/ 1218 w 1282"/>
                <a:gd name="T15" fmla="*/ 427 h 689"/>
                <a:gd name="T16" fmla="*/ 1170 w 1282"/>
                <a:gd name="T17" fmla="*/ 451 h 689"/>
                <a:gd name="T18" fmla="*/ 1131 w 1282"/>
                <a:gd name="T19" fmla="*/ 482 h 689"/>
                <a:gd name="T20" fmla="*/ 1076 w 1282"/>
                <a:gd name="T21" fmla="*/ 475 h 689"/>
                <a:gd name="T22" fmla="*/ 1044 w 1282"/>
                <a:gd name="T23" fmla="*/ 467 h 689"/>
                <a:gd name="T24" fmla="*/ 1004 w 1282"/>
                <a:gd name="T25" fmla="*/ 419 h 689"/>
                <a:gd name="T26" fmla="*/ 965 w 1282"/>
                <a:gd name="T27" fmla="*/ 404 h 689"/>
                <a:gd name="T28" fmla="*/ 981 w 1282"/>
                <a:gd name="T29" fmla="*/ 356 h 689"/>
                <a:gd name="T30" fmla="*/ 854 w 1282"/>
                <a:gd name="T31" fmla="*/ 293 h 689"/>
                <a:gd name="T32" fmla="*/ 830 w 1282"/>
                <a:gd name="T33" fmla="*/ 253 h 689"/>
                <a:gd name="T34" fmla="*/ 862 w 1282"/>
                <a:gd name="T35" fmla="*/ 158 h 689"/>
                <a:gd name="T36" fmla="*/ 909 w 1282"/>
                <a:gd name="T37" fmla="*/ 119 h 689"/>
                <a:gd name="T38" fmla="*/ 886 w 1282"/>
                <a:gd name="T39" fmla="*/ 87 h 689"/>
                <a:gd name="T40" fmla="*/ 823 w 1282"/>
                <a:gd name="T41" fmla="*/ 79 h 689"/>
                <a:gd name="T42" fmla="*/ 783 w 1282"/>
                <a:gd name="T43" fmla="*/ 16 h 689"/>
                <a:gd name="T44" fmla="*/ 775 w 1282"/>
                <a:gd name="T45" fmla="*/ 8 h 689"/>
                <a:gd name="T46" fmla="*/ 775 w 1282"/>
                <a:gd name="T47" fmla="*/ 0 h 689"/>
                <a:gd name="T48" fmla="*/ 664 w 1282"/>
                <a:gd name="T49" fmla="*/ 127 h 689"/>
                <a:gd name="T50" fmla="*/ 593 w 1282"/>
                <a:gd name="T51" fmla="*/ 166 h 689"/>
                <a:gd name="T52" fmla="*/ 253 w 1282"/>
                <a:gd name="T53" fmla="*/ 230 h 689"/>
                <a:gd name="T54" fmla="*/ 0 w 1282"/>
                <a:gd name="T55" fmla="*/ 301 h 689"/>
                <a:gd name="T56" fmla="*/ 0 w 1282"/>
                <a:gd name="T57" fmla="*/ 625 h 689"/>
                <a:gd name="T58" fmla="*/ 16 w 1282"/>
                <a:gd name="T59" fmla="*/ 633 h 689"/>
                <a:gd name="T60" fmla="*/ 506 w 1282"/>
                <a:gd name="T61" fmla="*/ 506 h 689"/>
                <a:gd name="T62" fmla="*/ 585 w 1282"/>
                <a:gd name="T63" fmla="*/ 506 h 689"/>
                <a:gd name="T64" fmla="*/ 704 w 1282"/>
                <a:gd name="T65" fmla="*/ 475 h 689"/>
                <a:gd name="T66" fmla="*/ 759 w 1282"/>
                <a:gd name="T67" fmla="*/ 546 h 689"/>
                <a:gd name="T68" fmla="*/ 775 w 1282"/>
                <a:gd name="T69" fmla="*/ 554 h 689"/>
                <a:gd name="T70" fmla="*/ 838 w 1282"/>
                <a:gd name="T71" fmla="*/ 609 h 689"/>
                <a:gd name="T72" fmla="*/ 846 w 1282"/>
                <a:gd name="T73" fmla="*/ 672 h 689"/>
                <a:gd name="T74" fmla="*/ 925 w 1282"/>
                <a:gd name="T75" fmla="*/ 641 h 689"/>
                <a:gd name="T76" fmla="*/ 981 w 1282"/>
                <a:gd name="T77" fmla="*/ 546 h 689"/>
                <a:gd name="T78" fmla="*/ 1028 w 1282"/>
                <a:gd name="T79" fmla="*/ 585 h 689"/>
                <a:gd name="T80" fmla="*/ 1083 w 1282"/>
                <a:gd name="T81" fmla="*/ 593 h 689"/>
                <a:gd name="T82" fmla="*/ 1131 w 1282"/>
                <a:gd name="T83" fmla="*/ 530 h 689"/>
                <a:gd name="T84" fmla="*/ 1154 w 1282"/>
                <a:gd name="T85" fmla="*/ 530 h 689"/>
                <a:gd name="T86" fmla="*/ 1194 w 1282"/>
                <a:gd name="T87" fmla="*/ 498 h 689"/>
                <a:gd name="T88" fmla="*/ 1234 w 1282"/>
                <a:gd name="T89" fmla="*/ 498 h 689"/>
                <a:gd name="T90" fmla="*/ 1257 w 1282"/>
                <a:gd name="T91" fmla="*/ 475 h 689"/>
                <a:gd name="T92" fmla="*/ 1265 w 1282"/>
                <a:gd name="T93" fmla="*/ 554 h 689"/>
                <a:gd name="T94" fmla="*/ 1273 w 1282"/>
                <a:gd name="T95" fmla="*/ 530 h 689"/>
                <a:gd name="T96" fmla="*/ 1241 w 1282"/>
                <a:gd name="T97" fmla="*/ 40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2" h="689">
                  <a:moveTo>
                    <a:pt x="1241" y="404"/>
                  </a:moveTo>
                  <a:lnTo>
                    <a:pt x="1241" y="404"/>
                  </a:lnTo>
                  <a:cubicBezTo>
                    <a:pt x="1210" y="348"/>
                    <a:pt x="1218" y="332"/>
                    <a:pt x="1186" y="324"/>
                  </a:cubicBezTo>
                  <a:cubicBezTo>
                    <a:pt x="1154" y="317"/>
                    <a:pt x="1107" y="285"/>
                    <a:pt x="1107" y="309"/>
                  </a:cubicBezTo>
                  <a:cubicBezTo>
                    <a:pt x="1107" y="332"/>
                    <a:pt x="1115" y="332"/>
                    <a:pt x="1139" y="340"/>
                  </a:cubicBezTo>
                  <a:cubicBezTo>
                    <a:pt x="1154" y="340"/>
                    <a:pt x="1170" y="340"/>
                    <a:pt x="1170" y="364"/>
                  </a:cubicBezTo>
                  <a:cubicBezTo>
                    <a:pt x="1162" y="388"/>
                    <a:pt x="1178" y="388"/>
                    <a:pt x="1194" y="388"/>
                  </a:cubicBezTo>
                  <a:cubicBezTo>
                    <a:pt x="1210" y="388"/>
                    <a:pt x="1234" y="404"/>
                    <a:pt x="1218" y="427"/>
                  </a:cubicBezTo>
                  <a:cubicBezTo>
                    <a:pt x="1210" y="443"/>
                    <a:pt x="1178" y="435"/>
                    <a:pt x="1170" y="451"/>
                  </a:cubicBezTo>
                  <a:cubicBezTo>
                    <a:pt x="1162" y="475"/>
                    <a:pt x="1154" y="490"/>
                    <a:pt x="1131" y="482"/>
                  </a:cubicBezTo>
                  <a:cubicBezTo>
                    <a:pt x="1115" y="482"/>
                    <a:pt x="1083" y="467"/>
                    <a:pt x="1076" y="475"/>
                  </a:cubicBezTo>
                  <a:cubicBezTo>
                    <a:pt x="1060" y="490"/>
                    <a:pt x="1067" y="498"/>
                    <a:pt x="1044" y="467"/>
                  </a:cubicBezTo>
                  <a:cubicBezTo>
                    <a:pt x="1020" y="427"/>
                    <a:pt x="1028" y="419"/>
                    <a:pt x="1004" y="419"/>
                  </a:cubicBezTo>
                  <a:cubicBezTo>
                    <a:pt x="973" y="411"/>
                    <a:pt x="941" y="419"/>
                    <a:pt x="965" y="404"/>
                  </a:cubicBezTo>
                  <a:cubicBezTo>
                    <a:pt x="981" y="380"/>
                    <a:pt x="996" y="380"/>
                    <a:pt x="981" y="356"/>
                  </a:cubicBezTo>
                  <a:cubicBezTo>
                    <a:pt x="957" y="340"/>
                    <a:pt x="894" y="301"/>
                    <a:pt x="854" y="293"/>
                  </a:cubicBezTo>
                  <a:cubicBezTo>
                    <a:pt x="814" y="285"/>
                    <a:pt x="814" y="285"/>
                    <a:pt x="830" y="253"/>
                  </a:cubicBezTo>
                  <a:cubicBezTo>
                    <a:pt x="846" y="222"/>
                    <a:pt x="830" y="166"/>
                    <a:pt x="862" y="158"/>
                  </a:cubicBezTo>
                  <a:cubicBezTo>
                    <a:pt x="894" y="143"/>
                    <a:pt x="909" y="135"/>
                    <a:pt x="909" y="119"/>
                  </a:cubicBezTo>
                  <a:cubicBezTo>
                    <a:pt x="917" y="103"/>
                    <a:pt x="909" y="87"/>
                    <a:pt x="886" y="87"/>
                  </a:cubicBezTo>
                  <a:cubicBezTo>
                    <a:pt x="870" y="95"/>
                    <a:pt x="838" y="119"/>
                    <a:pt x="823" y="79"/>
                  </a:cubicBezTo>
                  <a:cubicBezTo>
                    <a:pt x="814" y="40"/>
                    <a:pt x="799" y="24"/>
                    <a:pt x="783" y="16"/>
                  </a:cubicBezTo>
                  <a:cubicBezTo>
                    <a:pt x="783" y="8"/>
                    <a:pt x="783" y="8"/>
                    <a:pt x="775" y="8"/>
                  </a:cubicBezTo>
                  <a:cubicBezTo>
                    <a:pt x="775" y="8"/>
                    <a:pt x="767" y="8"/>
                    <a:pt x="775" y="0"/>
                  </a:cubicBezTo>
                  <a:cubicBezTo>
                    <a:pt x="775" y="0"/>
                    <a:pt x="680" y="103"/>
                    <a:pt x="664" y="127"/>
                  </a:cubicBezTo>
                  <a:cubicBezTo>
                    <a:pt x="649" y="158"/>
                    <a:pt x="649" y="158"/>
                    <a:pt x="593" y="166"/>
                  </a:cubicBezTo>
                  <a:cubicBezTo>
                    <a:pt x="546" y="166"/>
                    <a:pt x="269" y="237"/>
                    <a:pt x="253" y="230"/>
                  </a:cubicBezTo>
                  <a:cubicBezTo>
                    <a:pt x="253" y="230"/>
                    <a:pt x="8" y="309"/>
                    <a:pt x="0" y="301"/>
                  </a:cubicBezTo>
                  <a:cubicBezTo>
                    <a:pt x="0" y="625"/>
                    <a:pt x="0" y="625"/>
                    <a:pt x="0" y="625"/>
                  </a:cubicBezTo>
                  <a:cubicBezTo>
                    <a:pt x="0" y="625"/>
                    <a:pt x="0" y="641"/>
                    <a:pt x="16" y="633"/>
                  </a:cubicBezTo>
                  <a:cubicBezTo>
                    <a:pt x="32" y="625"/>
                    <a:pt x="475" y="522"/>
                    <a:pt x="506" y="506"/>
                  </a:cubicBezTo>
                  <a:cubicBezTo>
                    <a:pt x="538" y="490"/>
                    <a:pt x="577" y="506"/>
                    <a:pt x="585" y="506"/>
                  </a:cubicBezTo>
                  <a:cubicBezTo>
                    <a:pt x="593" y="514"/>
                    <a:pt x="672" y="467"/>
                    <a:pt x="704" y="475"/>
                  </a:cubicBezTo>
                  <a:cubicBezTo>
                    <a:pt x="720" y="482"/>
                    <a:pt x="743" y="522"/>
                    <a:pt x="759" y="546"/>
                  </a:cubicBezTo>
                  <a:cubicBezTo>
                    <a:pt x="759" y="546"/>
                    <a:pt x="767" y="546"/>
                    <a:pt x="775" y="554"/>
                  </a:cubicBezTo>
                  <a:cubicBezTo>
                    <a:pt x="807" y="593"/>
                    <a:pt x="830" y="562"/>
                    <a:pt x="838" y="609"/>
                  </a:cubicBezTo>
                  <a:cubicBezTo>
                    <a:pt x="846" y="657"/>
                    <a:pt x="814" y="664"/>
                    <a:pt x="846" y="672"/>
                  </a:cubicBezTo>
                  <a:cubicBezTo>
                    <a:pt x="886" y="688"/>
                    <a:pt x="886" y="680"/>
                    <a:pt x="925" y="641"/>
                  </a:cubicBezTo>
                  <a:cubicBezTo>
                    <a:pt x="965" y="593"/>
                    <a:pt x="933" y="554"/>
                    <a:pt x="981" y="546"/>
                  </a:cubicBezTo>
                  <a:cubicBezTo>
                    <a:pt x="1028" y="538"/>
                    <a:pt x="1028" y="562"/>
                    <a:pt x="1028" y="585"/>
                  </a:cubicBezTo>
                  <a:cubicBezTo>
                    <a:pt x="1028" y="609"/>
                    <a:pt x="1067" y="617"/>
                    <a:pt x="1083" y="593"/>
                  </a:cubicBezTo>
                  <a:cubicBezTo>
                    <a:pt x="1091" y="562"/>
                    <a:pt x="1123" y="530"/>
                    <a:pt x="1131" y="530"/>
                  </a:cubicBezTo>
                  <a:cubicBezTo>
                    <a:pt x="1131" y="530"/>
                    <a:pt x="1139" y="562"/>
                    <a:pt x="1154" y="530"/>
                  </a:cubicBezTo>
                  <a:cubicBezTo>
                    <a:pt x="1178" y="498"/>
                    <a:pt x="1162" y="490"/>
                    <a:pt x="1194" y="498"/>
                  </a:cubicBezTo>
                  <a:cubicBezTo>
                    <a:pt x="1226" y="514"/>
                    <a:pt x="1234" y="522"/>
                    <a:pt x="1234" y="498"/>
                  </a:cubicBezTo>
                  <a:cubicBezTo>
                    <a:pt x="1234" y="482"/>
                    <a:pt x="1257" y="451"/>
                    <a:pt x="1257" y="475"/>
                  </a:cubicBezTo>
                  <a:cubicBezTo>
                    <a:pt x="1265" y="506"/>
                    <a:pt x="1249" y="530"/>
                    <a:pt x="1265" y="554"/>
                  </a:cubicBezTo>
                  <a:cubicBezTo>
                    <a:pt x="1273" y="570"/>
                    <a:pt x="1265" y="562"/>
                    <a:pt x="1273" y="530"/>
                  </a:cubicBezTo>
                  <a:cubicBezTo>
                    <a:pt x="1281" y="506"/>
                    <a:pt x="1273" y="451"/>
                    <a:pt x="1241" y="40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16" name="Freeform 762"/>
            <p:cNvSpPr>
              <a:spLocks noChangeArrowheads="1"/>
            </p:cNvSpPr>
            <p:nvPr/>
          </p:nvSpPr>
          <p:spPr bwMode="auto">
            <a:xfrm>
              <a:off x="21597617" y="5412259"/>
              <a:ext cx="679557" cy="361812"/>
            </a:xfrm>
            <a:custGeom>
              <a:avLst/>
              <a:gdLst>
                <a:gd name="T0" fmla="*/ 838 w 1290"/>
                <a:gd name="T1" fmla="*/ 664 h 689"/>
                <a:gd name="T2" fmla="*/ 783 w 1290"/>
                <a:gd name="T3" fmla="*/ 562 h 689"/>
                <a:gd name="T4" fmla="*/ 712 w 1290"/>
                <a:gd name="T5" fmla="*/ 482 h 689"/>
                <a:gd name="T6" fmla="*/ 514 w 1290"/>
                <a:gd name="T7" fmla="*/ 514 h 689"/>
                <a:gd name="T8" fmla="*/ 0 w 1290"/>
                <a:gd name="T9" fmla="*/ 625 h 689"/>
                <a:gd name="T10" fmla="*/ 261 w 1290"/>
                <a:gd name="T11" fmla="*/ 230 h 689"/>
                <a:gd name="T12" fmla="*/ 609 w 1290"/>
                <a:gd name="T13" fmla="*/ 158 h 689"/>
                <a:gd name="T14" fmla="*/ 783 w 1290"/>
                <a:gd name="T15" fmla="*/ 0 h 689"/>
                <a:gd name="T16" fmla="*/ 799 w 1290"/>
                <a:gd name="T17" fmla="*/ 8 h 689"/>
                <a:gd name="T18" fmla="*/ 878 w 1290"/>
                <a:gd name="T19" fmla="*/ 95 h 689"/>
                <a:gd name="T20" fmla="*/ 870 w 1290"/>
                <a:gd name="T21" fmla="*/ 158 h 689"/>
                <a:gd name="T22" fmla="*/ 854 w 1290"/>
                <a:gd name="T23" fmla="*/ 293 h 689"/>
                <a:gd name="T24" fmla="*/ 989 w 1290"/>
                <a:gd name="T25" fmla="*/ 388 h 689"/>
                <a:gd name="T26" fmla="*/ 1012 w 1290"/>
                <a:gd name="T27" fmla="*/ 411 h 689"/>
                <a:gd name="T28" fmla="*/ 1075 w 1290"/>
                <a:gd name="T29" fmla="*/ 482 h 689"/>
                <a:gd name="T30" fmla="*/ 1147 w 1290"/>
                <a:gd name="T31" fmla="*/ 482 h 689"/>
                <a:gd name="T32" fmla="*/ 1226 w 1290"/>
                <a:gd name="T33" fmla="*/ 404 h 689"/>
                <a:gd name="T34" fmla="*/ 1170 w 1290"/>
                <a:gd name="T35" fmla="*/ 348 h 689"/>
                <a:gd name="T36" fmla="*/ 1123 w 1290"/>
                <a:gd name="T37" fmla="*/ 301 h 689"/>
                <a:gd name="T38" fmla="*/ 1257 w 1290"/>
                <a:gd name="T39" fmla="*/ 395 h 689"/>
                <a:gd name="T40" fmla="*/ 1265 w 1290"/>
                <a:gd name="T41" fmla="*/ 554 h 689"/>
                <a:gd name="T42" fmla="*/ 1242 w 1290"/>
                <a:gd name="T43" fmla="*/ 498 h 689"/>
                <a:gd name="T44" fmla="*/ 1186 w 1290"/>
                <a:gd name="T45" fmla="*/ 498 h 689"/>
                <a:gd name="T46" fmla="*/ 1139 w 1290"/>
                <a:gd name="T47" fmla="*/ 538 h 689"/>
                <a:gd name="T48" fmla="*/ 1028 w 1290"/>
                <a:gd name="T49" fmla="*/ 585 h 689"/>
                <a:gd name="T50" fmla="*/ 965 w 1290"/>
                <a:gd name="T51" fmla="*/ 585 h 689"/>
                <a:gd name="T52" fmla="*/ 767 w 1290"/>
                <a:gd name="T53" fmla="*/ 538 h 689"/>
                <a:gd name="T54" fmla="*/ 846 w 1290"/>
                <a:gd name="T55" fmla="*/ 609 h 689"/>
                <a:gd name="T56" fmla="*/ 886 w 1290"/>
                <a:gd name="T57" fmla="*/ 680 h 689"/>
                <a:gd name="T58" fmla="*/ 989 w 1290"/>
                <a:gd name="T59" fmla="*/ 546 h 689"/>
                <a:gd name="T60" fmla="*/ 1068 w 1290"/>
                <a:gd name="T61" fmla="*/ 601 h 689"/>
                <a:gd name="T62" fmla="*/ 1147 w 1290"/>
                <a:gd name="T63" fmla="*/ 546 h 689"/>
                <a:gd name="T64" fmla="*/ 1202 w 1290"/>
                <a:gd name="T65" fmla="*/ 498 h 689"/>
                <a:gd name="T66" fmla="*/ 1265 w 1290"/>
                <a:gd name="T67" fmla="*/ 467 h 689"/>
                <a:gd name="T68" fmla="*/ 1273 w 1290"/>
                <a:gd name="T69" fmla="*/ 554 h 689"/>
                <a:gd name="T70" fmla="*/ 1226 w 1290"/>
                <a:gd name="T71" fmla="*/ 364 h 689"/>
                <a:gd name="T72" fmla="*/ 1115 w 1290"/>
                <a:gd name="T73" fmla="*/ 309 h 689"/>
                <a:gd name="T74" fmla="*/ 1178 w 1290"/>
                <a:gd name="T75" fmla="*/ 364 h 689"/>
                <a:gd name="T76" fmla="*/ 1234 w 1290"/>
                <a:gd name="T77" fmla="*/ 427 h 689"/>
                <a:gd name="T78" fmla="*/ 1139 w 1290"/>
                <a:gd name="T79" fmla="*/ 490 h 689"/>
                <a:gd name="T80" fmla="*/ 1075 w 1290"/>
                <a:gd name="T81" fmla="*/ 490 h 689"/>
                <a:gd name="T82" fmla="*/ 1012 w 1290"/>
                <a:gd name="T83" fmla="*/ 419 h 689"/>
                <a:gd name="T84" fmla="*/ 981 w 1290"/>
                <a:gd name="T85" fmla="*/ 380 h 689"/>
                <a:gd name="T86" fmla="*/ 854 w 1290"/>
                <a:gd name="T87" fmla="*/ 293 h 689"/>
                <a:gd name="T88" fmla="*/ 870 w 1290"/>
                <a:gd name="T89" fmla="*/ 151 h 689"/>
                <a:gd name="T90" fmla="*/ 886 w 1290"/>
                <a:gd name="T91" fmla="*/ 103 h 689"/>
                <a:gd name="T92" fmla="*/ 783 w 1290"/>
                <a:gd name="T93" fmla="*/ 8 h 689"/>
                <a:gd name="T94" fmla="*/ 617 w 1290"/>
                <a:gd name="T95" fmla="*/ 166 h 689"/>
                <a:gd name="T96" fmla="*/ 16 w 1290"/>
                <a:gd name="T97" fmla="*/ 309 h 689"/>
                <a:gd name="T98" fmla="*/ 135 w 1290"/>
                <a:gd name="T99" fmla="*/ 601 h 689"/>
                <a:gd name="T100" fmla="*/ 704 w 1290"/>
                <a:gd name="T101" fmla="*/ 47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0" h="689">
                  <a:moveTo>
                    <a:pt x="886" y="688"/>
                  </a:moveTo>
                  <a:lnTo>
                    <a:pt x="886" y="688"/>
                  </a:lnTo>
                  <a:cubicBezTo>
                    <a:pt x="878" y="688"/>
                    <a:pt x="870" y="680"/>
                    <a:pt x="854" y="680"/>
                  </a:cubicBezTo>
                  <a:cubicBezTo>
                    <a:pt x="846" y="672"/>
                    <a:pt x="838" y="672"/>
                    <a:pt x="838" y="664"/>
                  </a:cubicBezTo>
                  <a:cubicBezTo>
                    <a:pt x="831" y="664"/>
                    <a:pt x="838" y="657"/>
                    <a:pt x="838" y="648"/>
                  </a:cubicBezTo>
                  <a:cubicBezTo>
                    <a:pt x="838" y="641"/>
                    <a:pt x="846" y="633"/>
                    <a:pt x="846" y="609"/>
                  </a:cubicBezTo>
                  <a:cubicBezTo>
                    <a:pt x="838" y="585"/>
                    <a:pt x="831" y="585"/>
                    <a:pt x="822" y="585"/>
                  </a:cubicBezTo>
                  <a:cubicBezTo>
                    <a:pt x="807" y="577"/>
                    <a:pt x="799" y="577"/>
                    <a:pt x="783" y="562"/>
                  </a:cubicBezTo>
                  <a:cubicBezTo>
                    <a:pt x="767" y="546"/>
                    <a:pt x="767" y="546"/>
                    <a:pt x="767" y="546"/>
                  </a:cubicBezTo>
                  <a:cubicBezTo>
                    <a:pt x="759" y="546"/>
                    <a:pt x="759" y="546"/>
                    <a:pt x="759" y="546"/>
                  </a:cubicBezTo>
                  <a:lnTo>
                    <a:pt x="759" y="546"/>
                  </a:lnTo>
                  <a:cubicBezTo>
                    <a:pt x="744" y="506"/>
                    <a:pt x="720" y="482"/>
                    <a:pt x="712" y="482"/>
                  </a:cubicBezTo>
                  <a:cubicBezTo>
                    <a:pt x="704" y="482"/>
                    <a:pt x="704" y="482"/>
                    <a:pt x="704" y="482"/>
                  </a:cubicBezTo>
                  <a:cubicBezTo>
                    <a:pt x="680" y="482"/>
                    <a:pt x="649" y="490"/>
                    <a:pt x="625" y="498"/>
                  </a:cubicBezTo>
                  <a:cubicBezTo>
                    <a:pt x="609" y="514"/>
                    <a:pt x="593" y="514"/>
                    <a:pt x="593" y="514"/>
                  </a:cubicBezTo>
                  <a:cubicBezTo>
                    <a:pt x="562" y="498"/>
                    <a:pt x="530" y="498"/>
                    <a:pt x="514" y="514"/>
                  </a:cubicBezTo>
                  <a:cubicBezTo>
                    <a:pt x="491" y="522"/>
                    <a:pt x="277" y="577"/>
                    <a:pt x="135" y="609"/>
                  </a:cubicBezTo>
                  <a:cubicBezTo>
                    <a:pt x="79" y="625"/>
                    <a:pt x="24" y="633"/>
                    <a:pt x="24" y="641"/>
                  </a:cubicBezTo>
                  <a:lnTo>
                    <a:pt x="16" y="641"/>
                  </a:lnTo>
                  <a:cubicBezTo>
                    <a:pt x="8" y="641"/>
                    <a:pt x="0" y="633"/>
                    <a:pt x="0" y="625"/>
                  </a:cubicBezTo>
                  <a:cubicBezTo>
                    <a:pt x="8" y="293"/>
                    <a:pt x="8" y="293"/>
                    <a:pt x="8" y="293"/>
                  </a:cubicBezTo>
                  <a:cubicBezTo>
                    <a:pt x="16" y="301"/>
                    <a:pt x="16" y="301"/>
                    <a:pt x="16" y="301"/>
                  </a:cubicBezTo>
                  <a:cubicBezTo>
                    <a:pt x="32" y="293"/>
                    <a:pt x="182" y="253"/>
                    <a:pt x="261" y="230"/>
                  </a:cubicBezTo>
                  <a:lnTo>
                    <a:pt x="261" y="230"/>
                  </a:lnTo>
                  <a:lnTo>
                    <a:pt x="261" y="230"/>
                  </a:lnTo>
                  <a:cubicBezTo>
                    <a:pt x="269" y="230"/>
                    <a:pt x="340" y="214"/>
                    <a:pt x="411" y="198"/>
                  </a:cubicBezTo>
                  <a:cubicBezTo>
                    <a:pt x="483" y="182"/>
                    <a:pt x="578" y="166"/>
                    <a:pt x="601" y="158"/>
                  </a:cubicBezTo>
                  <a:cubicBezTo>
                    <a:pt x="609" y="158"/>
                    <a:pt x="609" y="158"/>
                    <a:pt x="609" y="158"/>
                  </a:cubicBezTo>
                  <a:cubicBezTo>
                    <a:pt x="657" y="151"/>
                    <a:pt x="657" y="151"/>
                    <a:pt x="672" y="127"/>
                  </a:cubicBezTo>
                  <a:cubicBezTo>
                    <a:pt x="688" y="95"/>
                    <a:pt x="775" y="0"/>
                    <a:pt x="775" y="0"/>
                  </a:cubicBezTo>
                  <a:cubicBezTo>
                    <a:pt x="783" y="0"/>
                    <a:pt x="783" y="0"/>
                    <a:pt x="783" y="0"/>
                  </a:cubicBezTo>
                  <a:lnTo>
                    <a:pt x="783" y="0"/>
                  </a:lnTo>
                  <a:lnTo>
                    <a:pt x="783" y="0"/>
                  </a:lnTo>
                  <a:cubicBezTo>
                    <a:pt x="791" y="8"/>
                    <a:pt x="791" y="8"/>
                    <a:pt x="791" y="8"/>
                  </a:cubicBezTo>
                  <a:lnTo>
                    <a:pt x="791" y="8"/>
                  </a:lnTo>
                  <a:cubicBezTo>
                    <a:pt x="799" y="8"/>
                    <a:pt x="799" y="8"/>
                    <a:pt x="799" y="8"/>
                  </a:cubicBezTo>
                  <a:lnTo>
                    <a:pt x="799" y="8"/>
                  </a:lnTo>
                  <a:cubicBezTo>
                    <a:pt x="815" y="24"/>
                    <a:pt x="822" y="48"/>
                    <a:pt x="838" y="79"/>
                  </a:cubicBezTo>
                  <a:cubicBezTo>
                    <a:pt x="838" y="95"/>
                    <a:pt x="846" y="103"/>
                    <a:pt x="854" y="103"/>
                  </a:cubicBezTo>
                  <a:cubicBezTo>
                    <a:pt x="862" y="103"/>
                    <a:pt x="870" y="95"/>
                    <a:pt x="878" y="95"/>
                  </a:cubicBezTo>
                  <a:cubicBezTo>
                    <a:pt x="886" y="87"/>
                    <a:pt x="886" y="87"/>
                    <a:pt x="894" y="87"/>
                  </a:cubicBezTo>
                  <a:cubicBezTo>
                    <a:pt x="902" y="87"/>
                    <a:pt x="909" y="87"/>
                    <a:pt x="917" y="95"/>
                  </a:cubicBezTo>
                  <a:cubicBezTo>
                    <a:pt x="925" y="103"/>
                    <a:pt x="925" y="111"/>
                    <a:pt x="925" y="119"/>
                  </a:cubicBezTo>
                  <a:cubicBezTo>
                    <a:pt x="925" y="135"/>
                    <a:pt x="902" y="151"/>
                    <a:pt x="870" y="158"/>
                  </a:cubicBezTo>
                  <a:cubicBezTo>
                    <a:pt x="854" y="166"/>
                    <a:pt x="854" y="182"/>
                    <a:pt x="854" y="206"/>
                  </a:cubicBezTo>
                  <a:cubicBezTo>
                    <a:pt x="846" y="222"/>
                    <a:pt x="846" y="237"/>
                    <a:pt x="838" y="253"/>
                  </a:cubicBezTo>
                  <a:cubicBezTo>
                    <a:pt x="838" y="269"/>
                    <a:pt x="831" y="277"/>
                    <a:pt x="831" y="285"/>
                  </a:cubicBezTo>
                  <a:cubicBezTo>
                    <a:pt x="831" y="285"/>
                    <a:pt x="838" y="285"/>
                    <a:pt x="854" y="293"/>
                  </a:cubicBezTo>
                  <a:cubicBezTo>
                    <a:pt x="862" y="293"/>
                    <a:pt x="862" y="293"/>
                    <a:pt x="862" y="293"/>
                  </a:cubicBezTo>
                  <a:cubicBezTo>
                    <a:pt x="902" y="301"/>
                    <a:pt x="965" y="340"/>
                    <a:pt x="989" y="356"/>
                  </a:cubicBezTo>
                  <a:cubicBezTo>
                    <a:pt x="997" y="364"/>
                    <a:pt x="997" y="372"/>
                    <a:pt x="997" y="372"/>
                  </a:cubicBezTo>
                  <a:cubicBezTo>
                    <a:pt x="997" y="380"/>
                    <a:pt x="997" y="388"/>
                    <a:pt x="989" y="388"/>
                  </a:cubicBezTo>
                  <a:cubicBezTo>
                    <a:pt x="989" y="395"/>
                    <a:pt x="981" y="395"/>
                    <a:pt x="973" y="404"/>
                  </a:cubicBezTo>
                  <a:cubicBezTo>
                    <a:pt x="973" y="411"/>
                    <a:pt x="973" y="411"/>
                    <a:pt x="973" y="411"/>
                  </a:cubicBezTo>
                  <a:cubicBezTo>
                    <a:pt x="973" y="411"/>
                    <a:pt x="981" y="411"/>
                    <a:pt x="989" y="411"/>
                  </a:cubicBezTo>
                  <a:cubicBezTo>
                    <a:pt x="997" y="411"/>
                    <a:pt x="1004" y="411"/>
                    <a:pt x="1012" y="411"/>
                  </a:cubicBezTo>
                  <a:cubicBezTo>
                    <a:pt x="1028" y="411"/>
                    <a:pt x="1036" y="419"/>
                    <a:pt x="1044" y="435"/>
                  </a:cubicBezTo>
                  <a:cubicBezTo>
                    <a:pt x="1044" y="443"/>
                    <a:pt x="1044" y="451"/>
                    <a:pt x="1052" y="467"/>
                  </a:cubicBezTo>
                  <a:cubicBezTo>
                    <a:pt x="1060" y="467"/>
                    <a:pt x="1068" y="482"/>
                    <a:pt x="1068" y="490"/>
                  </a:cubicBezTo>
                  <a:lnTo>
                    <a:pt x="1075" y="482"/>
                  </a:lnTo>
                  <a:lnTo>
                    <a:pt x="1075" y="475"/>
                  </a:lnTo>
                  <a:cubicBezTo>
                    <a:pt x="1084" y="475"/>
                    <a:pt x="1084" y="467"/>
                    <a:pt x="1091" y="467"/>
                  </a:cubicBezTo>
                  <a:cubicBezTo>
                    <a:pt x="1099" y="467"/>
                    <a:pt x="1115" y="475"/>
                    <a:pt x="1123" y="475"/>
                  </a:cubicBezTo>
                  <a:cubicBezTo>
                    <a:pt x="1131" y="475"/>
                    <a:pt x="1139" y="482"/>
                    <a:pt x="1147" y="482"/>
                  </a:cubicBezTo>
                  <a:cubicBezTo>
                    <a:pt x="1162" y="482"/>
                    <a:pt x="1170" y="475"/>
                    <a:pt x="1178" y="451"/>
                  </a:cubicBezTo>
                  <a:cubicBezTo>
                    <a:pt x="1178" y="443"/>
                    <a:pt x="1194" y="435"/>
                    <a:pt x="1202" y="435"/>
                  </a:cubicBezTo>
                  <a:cubicBezTo>
                    <a:pt x="1210" y="435"/>
                    <a:pt x="1218" y="435"/>
                    <a:pt x="1226" y="427"/>
                  </a:cubicBezTo>
                  <a:cubicBezTo>
                    <a:pt x="1234" y="419"/>
                    <a:pt x="1234" y="411"/>
                    <a:pt x="1226" y="404"/>
                  </a:cubicBezTo>
                  <a:cubicBezTo>
                    <a:pt x="1226" y="395"/>
                    <a:pt x="1210" y="388"/>
                    <a:pt x="1202" y="388"/>
                  </a:cubicBezTo>
                  <a:cubicBezTo>
                    <a:pt x="1194" y="388"/>
                    <a:pt x="1186" y="388"/>
                    <a:pt x="1178" y="380"/>
                  </a:cubicBezTo>
                  <a:cubicBezTo>
                    <a:pt x="1170" y="380"/>
                    <a:pt x="1170" y="372"/>
                    <a:pt x="1170" y="364"/>
                  </a:cubicBezTo>
                  <a:cubicBezTo>
                    <a:pt x="1170" y="356"/>
                    <a:pt x="1170" y="348"/>
                    <a:pt x="1170" y="348"/>
                  </a:cubicBezTo>
                  <a:cubicBezTo>
                    <a:pt x="1162" y="340"/>
                    <a:pt x="1155" y="340"/>
                    <a:pt x="1147" y="340"/>
                  </a:cubicBezTo>
                  <a:cubicBezTo>
                    <a:pt x="1139" y="340"/>
                    <a:pt x="1139" y="340"/>
                    <a:pt x="1139" y="340"/>
                  </a:cubicBezTo>
                  <a:cubicBezTo>
                    <a:pt x="1123" y="340"/>
                    <a:pt x="1107" y="340"/>
                    <a:pt x="1107" y="309"/>
                  </a:cubicBezTo>
                  <a:cubicBezTo>
                    <a:pt x="1107" y="301"/>
                    <a:pt x="1115" y="301"/>
                    <a:pt x="1123" y="301"/>
                  </a:cubicBezTo>
                  <a:cubicBezTo>
                    <a:pt x="1131" y="301"/>
                    <a:pt x="1147" y="309"/>
                    <a:pt x="1162" y="309"/>
                  </a:cubicBezTo>
                  <a:cubicBezTo>
                    <a:pt x="1178" y="317"/>
                    <a:pt x="1186" y="317"/>
                    <a:pt x="1194" y="324"/>
                  </a:cubicBezTo>
                  <a:cubicBezTo>
                    <a:pt x="1218" y="332"/>
                    <a:pt x="1226" y="340"/>
                    <a:pt x="1234" y="364"/>
                  </a:cubicBezTo>
                  <a:cubicBezTo>
                    <a:pt x="1242" y="372"/>
                    <a:pt x="1242" y="388"/>
                    <a:pt x="1257" y="395"/>
                  </a:cubicBezTo>
                  <a:cubicBezTo>
                    <a:pt x="1281" y="451"/>
                    <a:pt x="1289" y="506"/>
                    <a:pt x="1289" y="538"/>
                  </a:cubicBezTo>
                  <a:cubicBezTo>
                    <a:pt x="1281" y="538"/>
                    <a:pt x="1281" y="546"/>
                    <a:pt x="1281" y="554"/>
                  </a:cubicBezTo>
                  <a:cubicBezTo>
                    <a:pt x="1281" y="562"/>
                    <a:pt x="1281" y="570"/>
                    <a:pt x="1273" y="570"/>
                  </a:cubicBezTo>
                  <a:cubicBezTo>
                    <a:pt x="1273" y="570"/>
                    <a:pt x="1273" y="562"/>
                    <a:pt x="1265" y="554"/>
                  </a:cubicBezTo>
                  <a:cubicBezTo>
                    <a:pt x="1257" y="538"/>
                    <a:pt x="1265" y="522"/>
                    <a:pt x="1265" y="506"/>
                  </a:cubicBezTo>
                  <a:cubicBezTo>
                    <a:pt x="1265" y="498"/>
                    <a:pt x="1265" y="490"/>
                    <a:pt x="1265" y="482"/>
                  </a:cubicBezTo>
                  <a:cubicBezTo>
                    <a:pt x="1265" y="475"/>
                    <a:pt x="1265" y="475"/>
                    <a:pt x="1265" y="475"/>
                  </a:cubicBezTo>
                  <a:cubicBezTo>
                    <a:pt x="1257" y="475"/>
                    <a:pt x="1242" y="490"/>
                    <a:pt x="1242" y="498"/>
                  </a:cubicBezTo>
                  <a:cubicBezTo>
                    <a:pt x="1242" y="506"/>
                    <a:pt x="1242" y="514"/>
                    <a:pt x="1234" y="514"/>
                  </a:cubicBezTo>
                  <a:lnTo>
                    <a:pt x="1226" y="514"/>
                  </a:lnTo>
                  <a:cubicBezTo>
                    <a:pt x="1218" y="514"/>
                    <a:pt x="1210" y="506"/>
                    <a:pt x="1202" y="506"/>
                  </a:cubicBezTo>
                  <a:cubicBezTo>
                    <a:pt x="1194" y="506"/>
                    <a:pt x="1186" y="498"/>
                    <a:pt x="1186" y="498"/>
                  </a:cubicBezTo>
                  <a:cubicBezTo>
                    <a:pt x="1178" y="498"/>
                    <a:pt x="1178" y="498"/>
                    <a:pt x="1178" y="506"/>
                  </a:cubicBezTo>
                  <a:cubicBezTo>
                    <a:pt x="1178" y="514"/>
                    <a:pt x="1170" y="522"/>
                    <a:pt x="1162" y="530"/>
                  </a:cubicBezTo>
                  <a:cubicBezTo>
                    <a:pt x="1162" y="546"/>
                    <a:pt x="1155" y="546"/>
                    <a:pt x="1147" y="546"/>
                  </a:cubicBezTo>
                  <a:cubicBezTo>
                    <a:pt x="1147" y="546"/>
                    <a:pt x="1139" y="546"/>
                    <a:pt x="1139" y="538"/>
                  </a:cubicBezTo>
                  <a:lnTo>
                    <a:pt x="1139" y="538"/>
                  </a:lnTo>
                  <a:cubicBezTo>
                    <a:pt x="1131" y="538"/>
                    <a:pt x="1107" y="570"/>
                    <a:pt x="1091" y="593"/>
                  </a:cubicBezTo>
                  <a:cubicBezTo>
                    <a:pt x="1084" y="601"/>
                    <a:pt x="1075" y="609"/>
                    <a:pt x="1068" y="609"/>
                  </a:cubicBezTo>
                  <a:cubicBezTo>
                    <a:pt x="1052" y="609"/>
                    <a:pt x="1036" y="601"/>
                    <a:pt x="1028" y="585"/>
                  </a:cubicBezTo>
                  <a:cubicBezTo>
                    <a:pt x="1028" y="577"/>
                    <a:pt x="1028" y="577"/>
                    <a:pt x="1028" y="577"/>
                  </a:cubicBezTo>
                  <a:cubicBezTo>
                    <a:pt x="1028" y="562"/>
                    <a:pt x="1028" y="554"/>
                    <a:pt x="1012" y="554"/>
                  </a:cubicBezTo>
                  <a:cubicBezTo>
                    <a:pt x="1004" y="554"/>
                    <a:pt x="997" y="554"/>
                    <a:pt x="989" y="554"/>
                  </a:cubicBezTo>
                  <a:cubicBezTo>
                    <a:pt x="965" y="554"/>
                    <a:pt x="965" y="570"/>
                    <a:pt x="965" y="585"/>
                  </a:cubicBezTo>
                  <a:cubicBezTo>
                    <a:pt x="957" y="601"/>
                    <a:pt x="957" y="617"/>
                    <a:pt x="941" y="641"/>
                  </a:cubicBezTo>
                  <a:cubicBezTo>
                    <a:pt x="933" y="648"/>
                    <a:pt x="933" y="648"/>
                    <a:pt x="933" y="648"/>
                  </a:cubicBezTo>
                  <a:cubicBezTo>
                    <a:pt x="909" y="672"/>
                    <a:pt x="902" y="688"/>
                    <a:pt x="886" y="688"/>
                  </a:cubicBezTo>
                  <a:close/>
                  <a:moveTo>
                    <a:pt x="767" y="538"/>
                  </a:moveTo>
                  <a:lnTo>
                    <a:pt x="767" y="538"/>
                  </a:lnTo>
                  <a:cubicBezTo>
                    <a:pt x="775" y="546"/>
                    <a:pt x="775" y="546"/>
                    <a:pt x="783" y="554"/>
                  </a:cubicBezTo>
                  <a:cubicBezTo>
                    <a:pt x="799" y="570"/>
                    <a:pt x="815" y="570"/>
                    <a:pt x="822" y="577"/>
                  </a:cubicBezTo>
                  <a:cubicBezTo>
                    <a:pt x="838" y="577"/>
                    <a:pt x="846" y="585"/>
                    <a:pt x="846" y="609"/>
                  </a:cubicBezTo>
                  <a:cubicBezTo>
                    <a:pt x="854" y="633"/>
                    <a:pt x="846" y="648"/>
                    <a:pt x="846" y="657"/>
                  </a:cubicBezTo>
                  <a:cubicBezTo>
                    <a:pt x="838" y="657"/>
                    <a:pt x="838" y="664"/>
                    <a:pt x="838" y="664"/>
                  </a:cubicBezTo>
                  <a:cubicBezTo>
                    <a:pt x="846" y="664"/>
                    <a:pt x="854" y="672"/>
                    <a:pt x="854" y="672"/>
                  </a:cubicBezTo>
                  <a:cubicBezTo>
                    <a:pt x="870" y="672"/>
                    <a:pt x="878" y="680"/>
                    <a:pt x="886" y="680"/>
                  </a:cubicBezTo>
                  <a:cubicBezTo>
                    <a:pt x="894" y="680"/>
                    <a:pt x="902" y="672"/>
                    <a:pt x="925" y="641"/>
                  </a:cubicBezTo>
                  <a:cubicBezTo>
                    <a:pt x="933" y="641"/>
                    <a:pt x="933" y="641"/>
                    <a:pt x="933" y="641"/>
                  </a:cubicBezTo>
                  <a:cubicBezTo>
                    <a:pt x="949" y="617"/>
                    <a:pt x="949" y="601"/>
                    <a:pt x="957" y="585"/>
                  </a:cubicBezTo>
                  <a:cubicBezTo>
                    <a:pt x="957" y="570"/>
                    <a:pt x="957" y="554"/>
                    <a:pt x="989" y="546"/>
                  </a:cubicBezTo>
                  <a:cubicBezTo>
                    <a:pt x="997" y="546"/>
                    <a:pt x="1004" y="546"/>
                    <a:pt x="1012" y="546"/>
                  </a:cubicBezTo>
                  <a:cubicBezTo>
                    <a:pt x="1036" y="546"/>
                    <a:pt x="1036" y="562"/>
                    <a:pt x="1036" y="577"/>
                  </a:cubicBezTo>
                  <a:cubicBezTo>
                    <a:pt x="1036" y="577"/>
                    <a:pt x="1036" y="577"/>
                    <a:pt x="1036" y="585"/>
                  </a:cubicBezTo>
                  <a:cubicBezTo>
                    <a:pt x="1044" y="593"/>
                    <a:pt x="1052" y="601"/>
                    <a:pt x="1068" y="601"/>
                  </a:cubicBezTo>
                  <a:cubicBezTo>
                    <a:pt x="1068" y="601"/>
                    <a:pt x="1084" y="601"/>
                    <a:pt x="1084" y="593"/>
                  </a:cubicBezTo>
                  <a:cubicBezTo>
                    <a:pt x="1099" y="562"/>
                    <a:pt x="1123" y="530"/>
                    <a:pt x="1139" y="530"/>
                  </a:cubicBezTo>
                  <a:cubicBezTo>
                    <a:pt x="1139" y="530"/>
                    <a:pt x="1139" y="530"/>
                    <a:pt x="1147" y="538"/>
                  </a:cubicBezTo>
                  <a:lnTo>
                    <a:pt x="1147" y="546"/>
                  </a:lnTo>
                  <a:cubicBezTo>
                    <a:pt x="1147" y="546"/>
                    <a:pt x="1155" y="538"/>
                    <a:pt x="1162" y="530"/>
                  </a:cubicBezTo>
                  <a:cubicBezTo>
                    <a:pt x="1162" y="522"/>
                    <a:pt x="1170" y="514"/>
                    <a:pt x="1170" y="506"/>
                  </a:cubicBezTo>
                  <a:cubicBezTo>
                    <a:pt x="1170" y="498"/>
                    <a:pt x="1178" y="498"/>
                    <a:pt x="1186" y="498"/>
                  </a:cubicBezTo>
                  <a:cubicBezTo>
                    <a:pt x="1186" y="498"/>
                    <a:pt x="1194" y="498"/>
                    <a:pt x="1202" y="498"/>
                  </a:cubicBezTo>
                  <a:cubicBezTo>
                    <a:pt x="1218" y="498"/>
                    <a:pt x="1226" y="506"/>
                    <a:pt x="1226" y="506"/>
                  </a:cubicBezTo>
                  <a:cubicBezTo>
                    <a:pt x="1234" y="506"/>
                    <a:pt x="1234" y="506"/>
                    <a:pt x="1234" y="506"/>
                  </a:cubicBezTo>
                  <a:cubicBezTo>
                    <a:pt x="1234" y="506"/>
                    <a:pt x="1234" y="506"/>
                    <a:pt x="1234" y="498"/>
                  </a:cubicBezTo>
                  <a:cubicBezTo>
                    <a:pt x="1242" y="490"/>
                    <a:pt x="1249" y="467"/>
                    <a:pt x="1265" y="467"/>
                  </a:cubicBezTo>
                  <a:cubicBezTo>
                    <a:pt x="1265" y="467"/>
                    <a:pt x="1273" y="467"/>
                    <a:pt x="1273" y="475"/>
                  </a:cubicBezTo>
                  <a:cubicBezTo>
                    <a:pt x="1273" y="490"/>
                    <a:pt x="1273" y="498"/>
                    <a:pt x="1273" y="506"/>
                  </a:cubicBezTo>
                  <a:cubicBezTo>
                    <a:pt x="1273" y="522"/>
                    <a:pt x="1265" y="538"/>
                    <a:pt x="1273" y="554"/>
                  </a:cubicBezTo>
                  <a:lnTo>
                    <a:pt x="1273" y="554"/>
                  </a:lnTo>
                  <a:lnTo>
                    <a:pt x="1273" y="554"/>
                  </a:lnTo>
                  <a:cubicBezTo>
                    <a:pt x="1273" y="546"/>
                    <a:pt x="1281" y="538"/>
                    <a:pt x="1281" y="530"/>
                  </a:cubicBezTo>
                  <a:cubicBezTo>
                    <a:pt x="1289" y="506"/>
                    <a:pt x="1273" y="451"/>
                    <a:pt x="1249" y="404"/>
                  </a:cubicBezTo>
                  <a:cubicBezTo>
                    <a:pt x="1242" y="388"/>
                    <a:pt x="1234" y="372"/>
                    <a:pt x="1226" y="364"/>
                  </a:cubicBezTo>
                  <a:cubicBezTo>
                    <a:pt x="1218" y="340"/>
                    <a:pt x="1210" y="332"/>
                    <a:pt x="1194" y="332"/>
                  </a:cubicBezTo>
                  <a:cubicBezTo>
                    <a:pt x="1186" y="324"/>
                    <a:pt x="1170" y="324"/>
                    <a:pt x="1162" y="317"/>
                  </a:cubicBezTo>
                  <a:cubicBezTo>
                    <a:pt x="1147" y="309"/>
                    <a:pt x="1131" y="309"/>
                    <a:pt x="1123" y="309"/>
                  </a:cubicBezTo>
                  <a:lnTo>
                    <a:pt x="1115" y="309"/>
                  </a:lnTo>
                  <a:cubicBezTo>
                    <a:pt x="1115" y="332"/>
                    <a:pt x="1123" y="332"/>
                    <a:pt x="1139" y="332"/>
                  </a:cubicBezTo>
                  <a:cubicBezTo>
                    <a:pt x="1147" y="332"/>
                    <a:pt x="1147" y="332"/>
                    <a:pt x="1147" y="332"/>
                  </a:cubicBezTo>
                  <a:cubicBezTo>
                    <a:pt x="1155" y="332"/>
                    <a:pt x="1162" y="332"/>
                    <a:pt x="1170" y="340"/>
                  </a:cubicBezTo>
                  <a:cubicBezTo>
                    <a:pt x="1178" y="348"/>
                    <a:pt x="1178" y="356"/>
                    <a:pt x="1178" y="364"/>
                  </a:cubicBezTo>
                  <a:cubicBezTo>
                    <a:pt x="1178" y="372"/>
                    <a:pt x="1178" y="372"/>
                    <a:pt x="1186" y="380"/>
                  </a:cubicBezTo>
                  <a:cubicBezTo>
                    <a:pt x="1186" y="380"/>
                    <a:pt x="1194" y="388"/>
                    <a:pt x="1202" y="388"/>
                  </a:cubicBezTo>
                  <a:cubicBezTo>
                    <a:pt x="1210" y="388"/>
                    <a:pt x="1226" y="388"/>
                    <a:pt x="1234" y="404"/>
                  </a:cubicBezTo>
                  <a:cubicBezTo>
                    <a:pt x="1242" y="411"/>
                    <a:pt x="1242" y="419"/>
                    <a:pt x="1234" y="427"/>
                  </a:cubicBezTo>
                  <a:cubicBezTo>
                    <a:pt x="1226" y="443"/>
                    <a:pt x="1210" y="443"/>
                    <a:pt x="1202" y="443"/>
                  </a:cubicBezTo>
                  <a:cubicBezTo>
                    <a:pt x="1194" y="443"/>
                    <a:pt x="1186" y="451"/>
                    <a:pt x="1186" y="451"/>
                  </a:cubicBezTo>
                  <a:cubicBezTo>
                    <a:pt x="1178" y="467"/>
                    <a:pt x="1170" y="490"/>
                    <a:pt x="1147" y="490"/>
                  </a:cubicBezTo>
                  <a:cubicBezTo>
                    <a:pt x="1147" y="490"/>
                    <a:pt x="1147" y="490"/>
                    <a:pt x="1139" y="490"/>
                  </a:cubicBezTo>
                  <a:cubicBezTo>
                    <a:pt x="1139" y="490"/>
                    <a:pt x="1131" y="482"/>
                    <a:pt x="1123" y="482"/>
                  </a:cubicBezTo>
                  <a:cubicBezTo>
                    <a:pt x="1115" y="482"/>
                    <a:pt x="1099" y="475"/>
                    <a:pt x="1091" y="475"/>
                  </a:cubicBezTo>
                  <a:cubicBezTo>
                    <a:pt x="1091" y="475"/>
                    <a:pt x="1084" y="475"/>
                    <a:pt x="1084" y="482"/>
                  </a:cubicBezTo>
                  <a:cubicBezTo>
                    <a:pt x="1084" y="482"/>
                    <a:pt x="1084" y="482"/>
                    <a:pt x="1075" y="490"/>
                  </a:cubicBezTo>
                  <a:cubicBezTo>
                    <a:pt x="1075" y="490"/>
                    <a:pt x="1075" y="490"/>
                    <a:pt x="1068" y="490"/>
                  </a:cubicBezTo>
                  <a:cubicBezTo>
                    <a:pt x="1068" y="490"/>
                    <a:pt x="1060" y="490"/>
                    <a:pt x="1044" y="467"/>
                  </a:cubicBezTo>
                  <a:cubicBezTo>
                    <a:pt x="1044" y="459"/>
                    <a:pt x="1036" y="443"/>
                    <a:pt x="1036" y="435"/>
                  </a:cubicBezTo>
                  <a:cubicBezTo>
                    <a:pt x="1028" y="427"/>
                    <a:pt x="1028" y="419"/>
                    <a:pt x="1012" y="419"/>
                  </a:cubicBezTo>
                  <a:cubicBezTo>
                    <a:pt x="1004" y="419"/>
                    <a:pt x="997" y="419"/>
                    <a:pt x="989" y="419"/>
                  </a:cubicBezTo>
                  <a:cubicBezTo>
                    <a:pt x="973" y="419"/>
                    <a:pt x="965" y="419"/>
                    <a:pt x="965" y="411"/>
                  </a:cubicBezTo>
                  <a:cubicBezTo>
                    <a:pt x="957" y="411"/>
                    <a:pt x="965" y="404"/>
                    <a:pt x="973" y="395"/>
                  </a:cubicBezTo>
                  <a:cubicBezTo>
                    <a:pt x="973" y="395"/>
                    <a:pt x="981" y="388"/>
                    <a:pt x="981" y="380"/>
                  </a:cubicBezTo>
                  <a:cubicBezTo>
                    <a:pt x="989" y="380"/>
                    <a:pt x="997" y="380"/>
                    <a:pt x="997" y="372"/>
                  </a:cubicBezTo>
                  <a:cubicBezTo>
                    <a:pt x="997" y="372"/>
                    <a:pt x="989" y="364"/>
                    <a:pt x="981" y="364"/>
                  </a:cubicBezTo>
                  <a:cubicBezTo>
                    <a:pt x="965" y="340"/>
                    <a:pt x="894" y="309"/>
                    <a:pt x="862" y="301"/>
                  </a:cubicBezTo>
                  <a:cubicBezTo>
                    <a:pt x="854" y="293"/>
                    <a:pt x="854" y="293"/>
                    <a:pt x="854" y="293"/>
                  </a:cubicBezTo>
                  <a:cubicBezTo>
                    <a:pt x="838" y="293"/>
                    <a:pt x="831" y="293"/>
                    <a:pt x="822" y="285"/>
                  </a:cubicBezTo>
                  <a:cubicBezTo>
                    <a:pt x="822" y="277"/>
                    <a:pt x="822" y="269"/>
                    <a:pt x="838" y="253"/>
                  </a:cubicBezTo>
                  <a:cubicBezTo>
                    <a:pt x="838" y="237"/>
                    <a:pt x="838" y="222"/>
                    <a:pt x="846" y="206"/>
                  </a:cubicBezTo>
                  <a:cubicBezTo>
                    <a:pt x="846" y="182"/>
                    <a:pt x="846" y="158"/>
                    <a:pt x="870" y="151"/>
                  </a:cubicBezTo>
                  <a:cubicBezTo>
                    <a:pt x="902" y="143"/>
                    <a:pt x="917" y="135"/>
                    <a:pt x="917" y="119"/>
                  </a:cubicBezTo>
                  <a:cubicBezTo>
                    <a:pt x="917" y="111"/>
                    <a:pt x="917" y="103"/>
                    <a:pt x="909" y="95"/>
                  </a:cubicBezTo>
                  <a:cubicBezTo>
                    <a:pt x="909" y="95"/>
                    <a:pt x="902" y="95"/>
                    <a:pt x="894" y="95"/>
                  </a:cubicBezTo>
                  <a:cubicBezTo>
                    <a:pt x="894" y="95"/>
                    <a:pt x="886" y="95"/>
                    <a:pt x="886" y="103"/>
                  </a:cubicBezTo>
                  <a:cubicBezTo>
                    <a:pt x="870" y="103"/>
                    <a:pt x="862" y="111"/>
                    <a:pt x="854" y="111"/>
                  </a:cubicBezTo>
                  <a:cubicBezTo>
                    <a:pt x="838" y="111"/>
                    <a:pt x="831" y="103"/>
                    <a:pt x="831" y="87"/>
                  </a:cubicBezTo>
                  <a:cubicBezTo>
                    <a:pt x="815" y="55"/>
                    <a:pt x="807" y="32"/>
                    <a:pt x="791" y="16"/>
                  </a:cubicBezTo>
                  <a:cubicBezTo>
                    <a:pt x="791" y="16"/>
                    <a:pt x="783" y="16"/>
                    <a:pt x="783" y="8"/>
                  </a:cubicBezTo>
                  <a:lnTo>
                    <a:pt x="783" y="8"/>
                  </a:lnTo>
                  <a:lnTo>
                    <a:pt x="775" y="8"/>
                  </a:lnTo>
                  <a:cubicBezTo>
                    <a:pt x="759" y="32"/>
                    <a:pt x="688" y="111"/>
                    <a:pt x="680" y="127"/>
                  </a:cubicBezTo>
                  <a:cubicBezTo>
                    <a:pt x="664" y="158"/>
                    <a:pt x="657" y="158"/>
                    <a:pt x="617" y="166"/>
                  </a:cubicBezTo>
                  <a:cubicBezTo>
                    <a:pt x="601" y="166"/>
                    <a:pt x="601" y="166"/>
                    <a:pt x="601" y="166"/>
                  </a:cubicBezTo>
                  <a:cubicBezTo>
                    <a:pt x="578" y="166"/>
                    <a:pt x="491" y="190"/>
                    <a:pt x="411" y="206"/>
                  </a:cubicBezTo>
                  <a:cubicBezTo>
                    <a:pt x="325" y="222"/>
                    <a:pt x="269" y="237"/>
                    <a:pt x="261" y="237"/>
                  </a:cubicBezTo>
                  <a:cubicBezTo>
                    <a:pt x="245" y="245"/>
                    <a:pt x="48" y="301"/>
                    <a:pt x="16" y="309"/>
                  </a:cubicBezTo>
                  <a:cubicBezTo>
                    <a:pt x="8" y="625"/>
                    <a:pt x="8" y="625"/>
                    <a:pt x="8" y="625"/>
                  </a:cubicBezTo>
                  <a:cubicBezTo>
                    <a:pt x="8" y="625"/>
                    <a:pt x="8" y="633"/>
                    <a:pt x="16" y="633"/>
                  </a:cubicBezTo>
                  <a:cubicBezTo>
                    <a:pt x="16" y="633"/>
                    <a:pt x="16" y="633"/>
                    <a:pt x="24" y="633"/>
                  </a:cubicBezTo>
                  <a:cubicBezTo>
                    <a:pt x="24" y="625"/>
                    <a:pt x="64" y="617"/>
                    <a:pt x="135" y="601"/>
                  </a:cubicBezTo>
                  <a:cubicBezTo>
                    <a:pt x="269" y="570"/>
                    <a:pt x="491" y="514"/>
                    <a:pt x="514" y="506"/>
                  </a:cubicBezTo>
                  <a:cubicBezTo>
                    <a:pt x="530" y="490"/>
                    <a:pt x="562" y="490"/>
                    <a:pt x="593" y="506"/>
                  </a:cubicBezTo>
                  <a:cubicBezTo>
                    <a:pt x="601" y="506"/>
                    <a:pt x="609" y="498"/>
                    <a:pt x="625" y="498"/>
                  </a:cubicBezTo>
                  <a:cubicBezTo>
                    <a:pt x="649" y="482"/>
                    <a:pt x="680" y="475"/>
                    <a:pt x="704" y="475"/>
                  </a:cubicBezTo>
                  <a:lnTo>
                    <a:pt x="712" y="475"/>
                  </a:lnTo>
                  <a:cubicBezTo>
                    <a:pt x="728" y="482"/>
                    <a:pt x="751" y="514"/>
                    <a:pt x="767" y="53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19" name="Freeform 765"/>
            <p:cNvSpPr>
              <a:spLocks noChangeArrowheads="1"/>
            </p:cNvSpPr>
            <p:nvPr/>
          </p:nvSpPr>
          <p:spPr bwMode="auto">
            <a:xfrm>
              <a:off x="21606894" y="5672021"/>
              <a:ext cx="340939" cy="345577"/>
            </a:xfrm>
            <a:custGeom>
              <a:avLst/>
              <a:gdLst>
                <a:gd name="T0" fmla="*/ 8 w 649"/>
                <a:gd name="T1" fmla="*/ 222 h 658"/>
                <a:gd name="T2" fmla="*/ 8 w 649"/>
                <a:gd name="T3" fmla="*/ 222 h 658"/>
                <a:gd name="T4" fmla="*/ 32 w 649"/>
                <a:gd name="T5" fmla="*/ 325 h 658"/>
                <a:gd name="T6" fmla="*/ 63 w 649"/>
                <a:gd name="T7" fmla="*/ 459 h 658"/>
                <a:gd name="T8" fmla="*/ 79 w 649"/>
                <a:gd name="T9" fmla="*/ 506 h 658"/>
                <a:gd name="T10" fmla="*/ 71 w 649"/>
                <a:gd name="T11" fmla="*/ 554 h 658"/>
                <a:gd name="T12" fmla="*/ 32 w 649"/>
                <a:gd name="T13" fmla="*/ 617 h 658"/>
                <a:gd name="T14" fmla="*/ 63 w 649"/>
                <a:gd name="T15" fmla="*/ 657 h 658"/>
                <a:gd name="T16" fmla="*/ 127 w 649"/>
                <a:gd name="T17" fmla="*/ 601 h 658"/>
                <a:gd name="T18" fmla="*/ 269 w 649"/>
                <a:gd name="T19" fmla="*/ 475 h 658"/>
                <a:gd name="T20" fmla="*/ 514 w 649"/>
                <a:gd name="T21" fmla="*/ 388 h 658"/>
                <a:gd name="T22" fmla="*/ 648 w 649"/>
                <a:gd name="T23" fmla="*/ 325 h 658"/>
                <a:gd name="T24" fmla="*/ 593 w 649"/>
                <a:gd name="T25" fmla="*/ 80 h 658"/>
                <a:gd name="T26" fmla="*/ 585 w 649"/>
                <a:gd name="T27" fmla="*/ 16 h 658"/>
                <a:gd name="T28" fmla="*/ 577 w 649"/>
                <a:gd name="T29" fmla="*/ 16 h 658"/>
                <a:gd name="T30" fmla="*/ 498 w 649"/>
                <a:gd name="T31" fmla="*/ 16 h 658"/>
                <a:gd name="T32" fmla="*/ 8 w 649"/>
                <a:gd name="T33" fmla="*/ 143 h 658"/>
                <a:gd name="T34" fmla="*/ 0 w 649"/>
                <a:gd name="T35" fmla="*/ 143 h 658"/>
                <a:gd name="T36" fmla="*/ 0 w 649"/>
                <a:gd name="T37" fmla="*/ 143 h 658"/>
                <a:gd name="T38" fmla="*/ 8 w 649"/>
                <a:gd name="T39" fmla="*/ 22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658">
                  <a:moveTo>
                    <a:pt x="8" y="222"/>
                  </a:moveTo>
                  <a:lnTo>
                    <a:pt x="8" y="222"/>
                  </a:lnTo>
                  <a:cubicBezTo>
                    <a:pt x="8" y="230"/>
                    <a:pt x="16" y="293"/>
                    <a:pt x="32" y="325"/>
                  </a:cubicBezTo>
                  <a:cubicBezTo>
                    <a:pt x="48" y="364"/>
                    <a:pt x="63" y="435"/>
                    <a:pt x="63" y="459"/>
                  </a:cubicBezTo>
                  <a:cubicBezTo>
                    <a:pt x="63" y="483"/>
                    <a:pt x="71" y="491"/>
                    <a:pt x="79" y="506"/>
                  </a:cubicBezTo>
                  <a:cubicBezTo>
                    <a:pt x="87" y="522"/>
                    <a:pt x="87" y="546"/>
                    <a:pt x="71" y="554"/>
                  </a:cubicBezTo>
                  <a:cubicBezTo>
                    <a:pt x="56" y="570"/>
                    <a:pt x="32" y="601"/>
                    <a:pt x="32" y="617"/>
                  </a:cubicBezTo>
                  <a:cubicBezTo>
                    <a:pt x="40" y="625"/>
                    <a:pt x="56" y="641"/>
                    <a:pt x="63" y="657"/>
                  </a:cubicBezTo>
                  <a:cubicBezTo>
                    <a:pt x="87" y="641"/>
                    <a:pt x="111" y="625"/>
                    <a:pt x="127" y="601"/>
                  </a:cubicBezTo>
                  <a:cubicBezTo>
                    <a:pt x="158" y="562"/>
                    <a:pt x="222" y="514"/>
                    <a:pt x="269" y="475"/>
                  </a:cubicBezTo>
                  <a:cubicBezTo>
                    <a:pt x="324" y="435"/>
                    <a:pt x="475" y="396"/>
                    <a:pt x="514" y="388"/>
                  </a:cubicBezTo>
                  <a:cubicBezTo>
                    <a:pt x="530" y="380"/>
                    <a:pt x="593" y="348"/>
                    <a:pt x="648" y="325"/>
                  </a:cubicBezTo>
                  <a:cubicBezTo>
                    <a:pt x="633" y="230"/>
                    <a:pt x="593" y="95"/>
                    <a:pt x="593" y="80"/>
                  </a:cubicBezTo>
                  <a:cubicBezTo>
                    <a:pt x="585" y="72"/>
                    <a:pt x="585" y="40"/>
                    <a:pt x="585" y="16"/>
                  </a:cubicBezTo>
                  <a:cubicBezTo>
                    <a:pt x="577" y="16"/>
                    <a:pt x="577" y="16"/>
                    <a:pt x="577" y="16"/>
                  </a:cubicBezTo>
                  <a:cubicBezTo>
                    <a:pt x="569" y="16"/>
                    <a:pt x="530" y="0"/>
                    <a:pt x="498" y="16"/>
                  </a:cubicBezTo>
                  <a:cubicBezTo>
                    <a:pt x="467" y="32"/>
                    <a:pt x="24" y="135"/>
                    <a:pt x="8" y="143"/>
                  </a:cubicBezTo>
                  <a:cubicBezTo>
                    <a:pt x="0" y="143"/>
                    <a:pt x="0" y="143"/>
                    <a:pt x="0" y="143"/>
                  </a:cubicBezTo>
                  <a:lnTo>
                    <a:pt x="0" y="143"/>
                  </a:lnTo>
                  <a:cubicBezTo>
                    <a:pt x="0" y="151"/>
                    <a:pt x="0" y="214"/>
                    <a:pt x="8" y="22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20" name="Freeform 766"/>
            <p:cNvSpPr>
              <a:spLocks noChangeArrowheads="1"/>
            </p:cNvSpPr>
            <p:nvPr/>
          </p:nvSpPr>
          <p:spPr bwMode="auto">
            <a:xfrm>
              <a:off x="21602255" y="5672021"/>
              <a:ext cx="345577" cy="350216"/>
            </a:xfrm>
            <a:custGeom>
              <a:avLst/>
              <a:gdLst>
                <a:gd name="T0" fmla="*/ 71 w 657"/>
                <a:gd name="T1" fmla="*/ 664 h 665"/>
                <a:gd name="T2" fmla="*/ 71 w 657"/>
                <a:gd name="T3" fmla="*/ 664 h 665"/>
                <a:gd name="T4" fmla="*/ 71 w 657"/>
                <a:gd name="T5" fmla="*/ 657 h 665"/>
                <a:gd name="T6" fmla="*/ 40 w 657"/>
                <a:gd name="T7" fmla="*/ 617 h 665"/>
                <a:gd name="T8" fmla="*/ 79 w 657"/>
                <a:gd name="T9" fmla="*/ 554 h 665"/>
                <a:gd name="T10" fmla="*/ 79 w 657"/>
                <a:gd name="T11" fmla="*/ 506 h 665"/>
                <a:gd name="T12" fmla="*/ 71 w 657"/>
                <a:gd name="T13" fmla="*/ 491 h 665"/>
                <a:gd name="T14" fmla="*/ 64 w 657"/>
                <a:gd name="T15" fmla="*/ 459 h 665"/>
                <a:gd name="T16" fmla="*/ 40 w 657"/>
                <a:gd name="T17" fmla="*/ 332 h 665"/>
                <a:gd name="T18" fmla="*/ 16 w 657"/>
                <a:gd name="T19" fmla="*/ 245 h 665"/>
                <a:gd name="T20" fmla="*/ 8 w 657"/>
                <a:gd name="T21" fmla="*/ 222 h 665"/>
                <a:gd name="T22" fmla="*/ 8 w 657"/>
                <a:gd name="T23" fmla="*/ 174 h 665"/>
                <a:gd name="T24" fmla="*/ 0 w 657"/>
                <a:gd name="T25" fmla="*/ 151 h 665"/>
                <a:gd name="T26" fmla="*/ 0 w 657"/>
                <a:gd name="T27" fmla="*/ 143 h 665"/>
                <a:gd name="T28" fmla="*/ 0 w 657"/>
                <a:gd name="T29" fmla="*/ 143 h 665"/>
                <a:gd name="T30" fmla="*/ 8 w 657"/>
                <a:gd name="T31" fmla="*/ 143 h 665"/>
                <a:gd name="T32" fmla="*/ 16 w 657"/>
                <a:gd name="T33" fmla="*/ 143 h 665"/>
                <a:gd name="T34" fmla="*/ 127 w 657"/>
                <a:gd name="T35" fmla="*/ 111 h 665"/>
                <a:gd name="T36" fmla="*/ 506 w 657"/>
                <a:gd name="T37" fmla="*/ 16 h 665"/>
                <a:gd name="T38" fmla="*/ 585 w 657"/>
                <a:gd name="T39" fmla="*/ 16 h 665"/>
                <a:gd name="T40" fmla="*/ 585 w 657"/>
                <a:gd name="T41" fmla="*/ 16 h 665"/>
                <a:gd name="T42" fmla="*/ 593 w 657"/>
                <a:gd name="T43" fmla="*/ 16 h 665"/>
                <a:gd name="T44" fmla="*/ 593 w 657"/>
                <a:gd name="T45" fmla="*/ 16 h 665"/>
                <a:gd name="T46" fmla="*/ 601 w 657"/>
                <a:gd name="T47" fmla="*/ 80 h 665"/>
                <a:gd name="T48" fmla="*/ 656 w 657"/>
                <a:gd name="T49" fmla="*/ 325 h 665"/>
                <a:gd name="T50" fmla="*/ 656 w 657"/>
                <a:gd name="T51" fmla="*/ 325 h 665"/>
                <a:gd name="T52" fmla="*/ 656 w 657"/>
                <a:gd name="T53" fmla="*/ 325 h 665"/>
                <a:gd name="T54" fmla="*/ 617 w 657"/>
                <a:gd name="T55" fmla="*/ 340 h 665"/>
                <a:gd name="T56" fmla="*/ 522 w 657"/>
                <a:gd name="T57" fmla="*/ 388 h 665"/>
                <a:gd name="T58" fmla="*/ 490 w 657"/>
                <a:gd name="T59" fmla="*/ 404 h 665"/>
                <a:gd name="T60" fmla="*/ 285 w 657"/>
                <a:gd name="T61" fmla="*/ 483 h 665"/>
                <a:gd name="T62" fmla="*/ 143 w 657"/>
                <a:gd name="T63" fmla="*/ 601 h 665"/>
                <a:gd name="T64" fmla="*/ 87 w 657"/>
                <a:gd name="T65" fmla="*/ 649 h 665"/>
                <a:gd name="T66" fmla="*/ 79 w 657"/>
                <a:gd name="T67" fmla="*/ 657 h 665"/>
                <a:gd name="T68" fmla="*/ 71 w 657"/>
                <a:gd name="T69" fmla="*/ 664 h 665"/>
                <a:gd name="T70" fmla="*/ 8 w 657"/>
                <a:gd name="T71" fmla="*/ 151 h 665"/>
                <a:gd name="T72" fmla="*/ 8 w 657"/>
                <a:gd name="T73" fmla="*/ 151 h 665"/>
                <a:gd name="T74" fmla="*/ 16 w 657"/>
                <a:gd name="T75" fmla="*/ 174 h 665"/>
                <a:gd name="T76" fmla="*/ 16 w 657"/>
                <a:gd name="T77" fmla="*/ 214 h 665"/>
                <a:gd name="T78" fmla="*/ 24 w 657"/>
                <a:gd name="T79" fmla="*/ 245 h 665"/>
                <a:gd name="T80" fmla="*/ 40 w 657"/>
                <a:gd name="T81" fmla="*/ 325 h 665"/>
                <a:gd name="T82" fmla="*/ 71 w 657"/>
                <a:gd name="T83" fmla="*/ 459 h 665"/>
                <a:gd name="T84" fmla="*/ 79 w 657"/>
                <a:gd name="T85" fmla="*/ 491 h 665"/>
                <a:gd name="T86" fmla="*/ 87 w 657"/>
                <a:gd name="T87" fmla="*/ 506 h 665"/>
                <a:gd name="T88" fmla="*/ 79 w 657"/>
                <a:gd name="T89" fmla="*/ 562 h 665"/>
                <a:gd name="T90" fmla="*/ 48 w 657"/>
                <a:gd name="T91" fmla="*/ 617 h 665"/>
                <a:gd name="T92" fmla="*/ 71 w 657"/>
                <a:gd name="T93" fmla="*/ 649 h 665"/>
                <a:gd name="T94" fmla="*/ 87 w 657"/>
                <a:gd name="T95" fmla="*/ 641 h 665"/>
                <a:gd name="T96" fmla="*/ 135 w 657"/>
                <a:gd name="T97" fmla="*/ 601 h 665"/>
                <a:gd name="T98" fmla="*/ 277 w 657"/>
                <a:gd name="T99" fmla="*/ 475 h 665"/>
                <a:gd name="T100" fmla="*/ 483 w 657"/>
                <a:gd name="T101" fmla="*/ 396 h 665"/>
                <a:gd name="T102" fmla="*/ 514 w 657"/>
                <a:gd name="T103" fmla="*/ 380 h 665"/>
                <a:gd name="T104" fmla="*/ 617 w 657"/>
                <a:gd name="T105" fmla="*/ 340 h 665"/>
                <a:gd name="T106" fmla="*/ 649 w 657"/>
                <a:gd name="T107" fmla="*/ 317 h 665"/>
                <a:gd name="T108" fmla="*/ 593 w 657"/>
                <a:gd name="T109" fmla="*/ 80 h 665"/>
                <a:gd name="T110" fmla="*/ 585 w 657"/>
                <a:gd name="T111" fmla="*/ 24 h 665"/>
                <a:gd name="T112" fmla="*/ 585 w 657"/>
                <a:gd name="T113" fmla="*/ 24 h 665"/>
                <a:gd name="T114" fmla="*/ 506 w 657"/>
                <a:gd name="T115" fmla="*/ 24 h 665"/>
                <a:gd name="T116" fmla="*/ 127 w 657"/>
                <a:gd name="T117" fmla="*/ 119 h 665"/>
                <a:gd name="T118" fmla="*/ 16 w 657"/>
                <a:gd name="T119" fmla="*/ 151 h 665"/>
                <a:gd name="T120" fmla="*/ 8 w 657"/>
                <a:gd name="T121" fmla="*/ 151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7" h="665">
                  <a:moveTo>
                    <a:pt x="71" y="664"/>
                  </a:moveTo>
                  <a:lnTo>
                    <a:pt x="71" y="664"/>
                  </a:lnTo>
                  <a:cubicBezTo>
                    <a:pt x="71" y="657"/>
                    <a:pt x="71" y="657"/>
                    <a:pt x="71" y="657"/>
                  </a:cubicBezTo>
                  <a:cubicBezTo>
                    <a:pt x="48" y="641"/>
                    <a:pt x="40" y="625"/>
                    <a:pt x="40" y="617"/>
                  </a:cubicBezTo>
                  <a:cubicBezTo>
                    <a:pt x="40" y="601"/>
                    <a:pt x="64" y="570"/>
                    <a:pt x="79" y="554"/>
                  </a:cubicBezTo>
                  <a:cubicBezTo>
                    <a:pt x="95" y="546"/>
                    <a:pt x="87" y="514"/>
                    <a:pt x="79" y="506"/>
                  </a:cubicBezTo>
                  <a:cubicBezTo>
                    <a:pt x="79" y="498"/>
                    <a:pt x="79" y="498"/>
                    <a:pt x="71" y="491"/>
                  </a:cubicBezTo>
                  <a:cubicBezTo>
                    <a:pt x="71" y="483"/>
                    <a:pt x="64" y="475"/>
                    <a:pt x="64" y="459"/>
                  </a:cubicBezTo>
                  <a:cubicBezTo>
                    <a:pt x="64" y="443"/>
                    <a:pt x="56" y="372"/>
                    <a:pt x="40" y="332"/>
                  </a:cubicBezTo>
                  <a:cubicBezTo>
                    <a:pt x="24" y="301"/>
                    <a:pt x="16" y="269"/>
                    <a:pt x="16" y="245"/>
                  </a:cubicBezTo>
                  <a:cubicBezTo>
                    <a:pt x="16" y="230"/>
                    <a:pt x="8" y="222"/>
                    <a:pt x="8" y="222"/>
                  </a:cubicBezTo>
                  <a:cubicBezTo>
                    <a:pt x="8" y="222"/>
                    <a:pt x="8" y="206"/>
                    <a:pt x="8" y="174"/>
                  </a:cubicBezTo>
                  <a:cubicBezTo>
                    <a:pt x="8" y="158"/>
                    <a:pt x="0" y="151"/>
                    <a:pt x="0" y="151"/>
                  </a:cubicBezTo>
                  <a:cubicBezTo>
                    <a:pt x="0" y="143"/>
                    <a:pt x="0" y="143"/>
                    <a:pt x="0" y="143"/>
                  </a:cubicBezTo>
                  <a:lnTo>
                    <a:pt x="0" y="143"/>
                  </a:lnTo>
                  <a:cubicBezTo>
                    <a:pt x="8" y="143"/>
                    <a:pt x="8" y="143"/>
                    <a:pt x="8" y="143"/>
                  </a:cubicBezTo>
                  <a:cubicBezTo>
                    <a:pt x="8" y="143"/>
                    <a:pt x="8" y="143"/>
                    <a:pt x="16" y="143"/>
                  </a:cubicBezTo>
                  <a:cubicBezTo>
                    <a:pt x="16" y="135"/>
                    <a:pt x="56" y="127"/>
                    <a:pt x="127" y="111"/>
                  </a:cubicBezTo>
                  <a:cubicBezTo>
                    <a:pt x="261" y="80"/>
                    <a:pt x="483" y="24"/>
                    <a:pt x="506" y="16"/>
                  </a:cubicBezTo>
                  <a:cubicBezTo>
                    <a:pt x="522" y="0"/>
                    <a:pt x="554" y="0"/>
                    <a:pt x="585" y="16"/>
                  </a:cubicBezTo>
                  <a:lnTo>
                    <a:pt x="585" y="16"/>
                  </a:lnTo>
                  <a:cubicBezTo>
                    <a:pt x="593" y="16"/>
                    <a:pt x="593" y="16"/>
                    <a:pt x="593" y="16"/>
                  </a:cubicBezTo>
                  <a:lnTo>
                    <a:pt x="593" y="16"/>
                  </a:lnTo>
                  <a:cubicBezTo>
                    <a:pt x="601" y="64"/>
                    <a:pt x="601" y="72"/>
                    <a:pt x="601" y="80"/>
                  </a:cubicBezTo>
                  <a:cubicBezTo>
                    <a:pt x="609" y="95"/>
                    <a:pt x="649" y="230"/>
                    <a:pt x="656" y="325"/>
                  </a:cubicBezTo>
                  <a:lnTo>
                    <a:pt x="656" y="325"/>
                  </a:lnTo>
                  <a:lnTo>
                    <a:pt x="656" y="325"/>
                  </a:lnTo>
                  <a:cubicBezTo>
                    <a:pt x="641" y="332"/>
                    <a:pt x="633" y="340"/>
                    <a:pt x="617" y="340"/>
                  </a:cubicBezTo>
                  <a:cubicBezTo>
                    <a:pt x="577" y="364"/>
                    <a:pt x="538" y="388"/>
                    <a:pt x="522" y="388"/>
                  </a:cubicBezTo>
                  <a:cubicBezTo>
                    <a:pt x="514" y="396"/>
                    <a:pt x="498" y="396"/>
                    <a:pt x="490" y="404"/>
                  </a:cubicBezTo>
                  <a:cubicBezTo>
                    <a:pt x="427" y="420"/>
                    <a:pt x="324" y="451"/>
                    <a:pt x="285" y="483"/>
                  </a:cubicBezTo>
                  <a:cubicBezTo>
                    <a:pt x="230" y="514"/>
                    <a:pt x="174" y="570"/>
                    <a:pt x="143" y="601"/>
                  </a:cubicBezTo>
                  <a:cubicBezTo>
                    <a:pt x="127" y="625"/>
                    <a:pt x="103" y="633"/>
                    <a:pt x="87" y="649"/>
                  </a:cubicBezTo>
                  <a:cubicBezTo>
                    <a:pt x="87" y="657"/>
                    <a:pt x="79" y="657"/>
                    <a:pt x="79" y="657"/>
                  </a:cubicBezTo>
                  <a:lnTo>
                    <a:pt x="71" y="664"/>
                  </a:lnTo>
                  <a:close/>
                  <a:moveTo>
                    <a:pt x="8" y="151"/>
                  </a:moveTo>
                  <a:lnTo>
                    <a:pt x="8" y="151"/>
                  </a:lnTo>
                  <a:cubicBezTo>
                    <a:pt x="8" y="151"/>
                    <a:pt x="8" y="158"/>
                    <a:pt x="16" y="174"/>
                  </a:cubicBezTo>
                  <a:cubicBezTo>
                    <a:pt x="16" y="190"/>
                    <a:pt x="16" y="214"/>
                    <a:pt x="16" y="214"/>
                  </a:cubicBezTo>
                  <a:cubicBezTo>
                    <a:pt x="16" y="222"/>
                    <a:pt x="16" y="230"/>
                    <a:pt x="24" y="245"/>
                  </a:cubicBezTo>
                  <a:cubicBezTo>
                    <a:pt x="24" y="269"/>
                    <a:pt x="32" y="301"/>
                    <a:pt x="40" y="325"/>
                  </a:cubicBezTo>
                  <a:cubicBezTo>
                    <a:pt x="64" y="364"/>
                    <a:pt x="71" y="435"/>
                    <a:pt x="71" y="459"/>
                  </a:cubicBezTo>
                  <a:cubicBezTo>
                    <a:pt x="71" y="475"/>
                    <a:pt x="79" y="483"/>
                    <a:pt x="79" y="491"/>
                  </a:cubicBezTo>
                  <a:cubicBezTo>
                    <a:pt x="87" y="491"/>
                    <a:pt x="87" y="498"/>
                    <a:pt x="87" y="506"/>
                  </a:cubicBezTo>
                  <a:cubicBezTo>
                    <a:pt x="95" y="514"/>
                    <a:pt x="103" y="546"/>
                    <a:pt x="79" y="562"/>
                  </a:cubicBezTo>
                  <a:cubicBezTo>
                    <a:pt x="64" y="570"/>
                    <a:pt x="48" y="601"/>
                    <a:pt x="48" y="617"/>
                  </a:cubicBezTo>
                  <a:cubicBezTo>
                    <a:pt x="48" y="617"/>
                    <a:pt x="48" y="625"/>
                    <a:pt x="71" y="649"/>
                  </a:cubicBezTo>
                  <a:cubicBezTo>
                    <a:pt x="79" y="649"/>
                    <a:pt x="79" y="649"/>
                    <a:pt x="87" y="641"/>
                  </a:cubicBezTo>
                  <a:cubicBezTo>
                    <a:pt x="103" y="633"/>
                    <a:pt x="119" y="617"/>
                    <a:pt x="135" y="601"/>
                  </a:cubicBezTo>
                  <a:cubicBezTo>
                    <a:pt x="166" y="562"/>
                    <a:pt x="230" y="514"/>
                    <a:pt x="277" y="475"/>
                  </a:cubicBezTo>
                  <a:cubicBezTo>
                    <a:pt x="324" y="443"/>
                    <a:pt x="427" y="411"/>
                    <a:pt x="483" y="396"/>
                  </a:cubicBezTo>
                  <a:cubicBezTo>
                    <a:pt x="498" y="388"/>
                    <a:pt x="514" y="388"/>
                    <a:pt x="514" y="380"/>
                  </a:cubicBezTo>
                  <a:cubicBezTo>
                    <a:pt x="538" y="380"/>
                    <a:pt x="577" y="356"/>
                    <a:pt x="617" y="340"/>
                  </a:cubicBezTo>
                  <a:cubicBezTo>
                    <a:pt x="625" y="332"/>
                    <a:pt x="641" y="325"/>
                    <a:pt x="649" y="317"/>
                  </a:cubicBezTo>
                  <a:cubicBezTo>
                    <a:pt x="641" y="230"/>
                    <a:pt x="601" y="95"/>
                    <a:pt x="593" y="80"/>
                  </a:cubicBezTo>
                  <a:cubicBezTo>
                    <a:pt x="593" y="72"/>
                    <a:pt x="593" y="56"/>
                    <a:pt x="585" y="24"/>
                  </a:cubicBezTo>
                  <a:lnTo>
                    <a:pt x="585" y="24"/>
                  </a:lnTo>
                  <a:cubicBezTo>
                    <a:pt x="554" y="8"/>
                    <a:pt x="522" y="8"/>
                    <a:pt x="506" y="24"/>
                  </a:cubicBezTo>
                  <a:cubicBezTo>
                    <a:pt x="483" y="32"/>
                    <a:pt x="269" y="87"/>
                    <a:pt x="127" y="119"/>
                  </a:cubicBezTo>
                  <a:cubicBezTo>
                    <a:pt x="71" y="135"/>
                    <a:pt x="16" y="143"/>
                    <a:pt x="16" y="151"/>
                  </a:cubicBezTo>
                  <a:lnTo>
                    <a:pt x="8" y="151"/>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21" name="Freeform 767"/>
            <p:cNvSpPr>
              <a:spLocks noChangeArrowheads="1"/>
            </p:cNvSpPr>
            <p:nvPr/>
          </p:nvSpPr>
          <p:spPr bwMode="auto">
            <a:xfrm>
              <a:off x="20468116" y="5027254"/>
              <a:ext cx="1484356" cy="1097032"/>
            </a:xfrm>
            <a:custGeom>
              <a:avLst/>
              <a:gdLst>
                <a:gd name="T0" fmla="*/ 2807 w 2823"/>
                <a:gd name="T1" fmla="*/ 1692 h 2088"/>
                <a:gd name="T2" fmla="*/ 2688 w 2823"/>
                <a:gd name="T3" fmla="*/ 1731 h 2088"/>
                <a:gd name="T4" fmla="*/ 2656 w 2823"/>
                <a:gd name="T5" fmla="*/ 1723 h 2088"/>
                <a:gd name="T6" fmla="*/ 2577 w 2823"/>
                <a:gd name="T7" fmla="*/ 1779 h 2088"/>
                <a:gd name="T8" fmla="*/ 2388 w 2823"/>
                <a:gd name="T9" fmla="*/ 1842 h 2088"/>
                <a:gd name="T10" fmla="*/ 2229 w 2823"/>
                <a:gd name="T11" fmla="*/ 1921 h 2088"/>
                <a:gd name="T12" fmla="*/ 2229 w 2823"/>
                <a:gd name="T13" fmla="*/ 1882 h 2088"/>
                <a:gd name="T14" fmla="*/ 2237 w 2823"/>
                <a:gd name="T15" fmla="*/ 1779 h 2088"/>
                <a:gd name="T16" fmla="*/ 2229 w 2823"/>
                <a:gd name="T17" fmla="*/ 1684 h 2088"/>
                <a:gd name="T18" fmla="*/ 2174 w 2823"/>
                <a:gd name="T19" fmla="*/ 1447 h 2088"/>
                <a:gd name="T20" fmla="*/ 2166 w 2823"/>
                <a:gd name="T21" fmla="*/ 1368 h 2088"/>
                <a:gd name="T22" fmla="*/ 2158 w 2823"/>
                <a:gd name="T23" fmla="*/ 1036 h 2088"/>
                <a:gd name="T24" fmla="*/ 2064 w 2823"/>
                <a:gd name="T25" fmla="*/ 664 h 2088"/>
                <a:gd name="T26" fmla="*/ 1992 w 2823"/>
                <a:gd name="T27" fmla="*/ 569 h 2088"/>
                <a:gd name="T28" fmla="*/ 1976 w 2823"/>
                <a:gd name="T29" fmla="*/ 348 h 2088"/>
                <a:gd name="T30" fmla="*/ 1897 w 2823"/>
                <a:gd name="T31" fmla="*/ 190 h 2088"/>
                <a:gd name="T32" fmla="*/ 1874 w 2823"/>
                <a:gd name="T33" fmla="*/ 0 h 2088"/>
                <a:gd name="T34" fmla="*/ 1123 w 2823"/>
                <a:gd name="T35" fmla="*/ 451 h 2088"/>
                <a:gd name="T36" fmla="*/ 1044 w 2823"/>
                <a:gd name="T37" fmla="*/ 561 h 2088"/>
                <a:gd name="T38" fmla="*/ 1020 w 2823"/>
                <a:gd name="T39" fmla="*/ 656 h 2088"/>
                <a:gd name="T40" fmla="*/ 1067 w 2823"/>
                <a:gd name="T41" fmla="*/ 672 h 2088"/>
                <a:gd name="T42" fmla="*/ 1059 w 2823"/>
                <a:gd name="T43" fmla="*/ 727 h 2088"/>
                <a:gd name="T44" fmla="*/ 1067 w 2823"/>
                <a:gd name="T45" fmla="*/ 806 h 2088"/>
                <a:gd name="T46" fmla="*/ 1059 w 2823"/>
                <a:gd name="T47" fmla="*/ 917 h 2088"/>
                <a:gd name="T48" fmla="*/ 988 w 2823"/>
                <a:gd name="T49" fmla="*/ 957 h 2088"/>
                <a:gd name="T50" fmla="*/ 933 w 2823"/>
                <a:gd name="T51" fmla="*/ 1028 h 2088"/>
                <a:gd name="T52" fmla="*/ 870 w 2823"/>
                <a:gd name="T53" fmla="*/ 1083 h 2088"/>
                <a:gd name="T54" fmla="*/ 743 w 2823"/>
                <a:gd name="T55" fmla="*/ 1083 h 2088"/>
                <a:gd name="T56" fmla="*/ 641 w 2823"/>
                <a:gd name="T57" fmla="*/ 1123 h 2088"/>
                <a:gd name="T58" fmla="*/ 206 w 2823"/>
                <a:gd name="T59" fmla="*/ 1186 h 2088"/>
                <a:gd name="T60" fmla="*/ 182 w 2823"/>
                <a:gd name="T61" fmla="*/ 1305 h 2088"/>
                <a:gd name="T62" fmla="*/ 237 w 2823"/>
                <a:gd name="T63" fmla="*/ 1383 h 2088"/>
                <a:gd name="T64" fmla="*/ 229 w 2823"/>
                <a:gd name="T65" fmla="*/ 1478 h 2088"/>
                <a:gd name="T66" fmla="*/ 0 w 2823"/>
                <a:gd name="T67" fmla="*/ 1731 h 2088"/>
                <a:gd name="T68" fmla="*/ 1439 w 2823"/>
                <a:gd name="T69" fmla="*/ 1565 h 2088"/>
                <a:gd name="T70" fmla="*/ 1644 w 2823"/>
                <a:gd name="T71" fmla="*/ 1605 h 2088"/>
                <a:gd name="T72" fmla="*/ 1787 w 2823"/>
                <a:gd name="T73" fmla="*/ 1763 h 2088"/>
                <a:gd name="T74" fmla="*/ 2103 w 2823"/>
                <a:gd name="T75" fmla="*/ 1882 h 2088"/>
                <a:gd name="T76" fmla="*/ 2135 w 2823"/>
                <a:gd name="T77" fmla="*/ 2008 h 2088"/>
                <a:gd name="T78" fmla="*/ 2166 w 2823"/>
                <a:gd name="T79" fmla="*/ 2079 h 2088"/>
                <a:gd name="T80" fmla="*/ 2609 w 2823"/>
                <a:gd name="T81" fmla="*/ 1850 h 2088"/>
                <a:gd name="T82" fmla="*/ 2807 w 2823"/>
                <a:gd name="T83" fmla="*/ 1692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3" h="2088">
                  <a:moveTo>
                    <a:pt x="2807" y="1692"/>
                  </a:moveTo>
                  <a:lnTo>
                    <a:pt x="2807" y="1692"/>
                  </a:lnTo>
                  <a:cubicBezTo>
                    <a:pt x="2791" y="1684"/>
                    <a:pt x="2767" y="1716"/>
                    <a:pt x="2728" y="1700"/>
                  </a:cubicBezTo>
                  <a:cubicBezTo>
                    <a:pt x="2696" y="1676"/>
                    <a:pt x="2696" y="1716"/>
                    <a:pt x="2688" y="1731"/>
                  </a:cubicBezTo>
                  <a:cubicBezTo>
                    <a:pt x="2688" y="1739"/>
                    <a:pt x="2641" y="1795"/>
                    <a:pt x="2625" y="1795"/>
                  </a:cubicBezTo>
                  <a:cubicBezTo>
                    <a:pt x="2617" y="1787"/>
                    <a:pt x="2648" y="1747"/>
                    <a:pt x="2656" y="1723"/>
                  </a:cubicBezTo>
                  <a:cubicBezTo>
                    <a:pt x="2672" y="1700"/>
                    <a:pt x="2664" y="1652"/>
                    <a:pt x="2656" y="1676"/>
                  </a:cubicBezTo>
                  <a:cubicBezTo>
                    <a:pt x="2648" y="1708"/>
                    <a:pt x="2609" y="1755"/>
                    <a:pt x="2577" y="1779"/>
                  </a:cubicBezTo>
                  <a:cubicBezTo>
                    <a:pt x="2538" y="1795"/>
                    <a:pt x="2490" y="1803"/>
                    <a:pt x="2467" y="1803"/>
                  </a:cubicBezTo>
                  <a:cubicBezTo>
                    <a:pt x="2435" y="1810"/>
                    <a:pt x="2403" y="1810"/>
                    <a:pt x="2388" y="1842"/>
                  </a:cubicBezTo>
                  <a:cubicBezTo>
                    <a:pt x="2372" y="1874"/>
                    <a:pt x="2340" y="1866"/>
                    <a:pt x="2308" y="1874"/>
                  </a:cubicBezTo>
                  <a:cubicBezTo>
                    <a:pt x="2277" y="1882"/>
                    <a:pt x="2253" y="1913"/>
                    <a:pt x="2229" y="1921"/>
                  </a:cubicBezTo>
                  <a:cubicBezTo>
                    <a:pt x="2206" y="1937"/>
                    <a:pt x="2182" y="1937"/>
                    <a:pt x="2206" y="1905"/>
                  </a:cubicBezTo>
                  <a:cubicBezTo>
                    <a:pt x="2214" y="1897"/>
                    <a:pt x="2222" y="1889"/>
                    <a:pt x="2229" y="1882"/>
                  </a:cubicBezTo>
                  <a:cubicBezTo>
                    <a:pt x="2222" y="1866"/>
                    <a:pt x="2206" y="1850"/>
                    <a:pt x="2198" y="1842"/>
                  </a:cubicBezTo>
                  <a:cubicBezTo>
                    <a:pt x="2198" y="1826"/>
                    <a:pt x="2222" y="1795"/>
                    <a:pt x="2237" y="1779"/>
                  </a:cubicBezTo>
                  <a:cubicBezTo>
                    <a:pt x="2253" y="1771"/>
                    <a:pt x="2253" y="1747"/>
                    <a:pt x="2245" y="1731"/>
                  </a:cubicBezTo>
                  <a:cubicBezTo>
                    <a:pt x="2237" y="1716"/>
                    <a:pt x="2229" y="1708"/>
                    <a:pt x="2229" y="1684"/>
                  </a:cubicBezTo>
                  <a:cubicBezTo>
                    <a:pt x="2229" y="1660"/>
                    <a:pt x="2214" y="1589"/>
                    <a:pt x="2198" y="1550"/>
                  </a:cubicBezTo>
                  <a:cubicBezTo>
                    <a:pt x="2182" y="1518"/>
                    <a:pt x="2174" y="1455"/>
                    <a:pt x="2174" y="1447"/>
                  </a:cubicBezTo>
                  <a:cubicBezTo>
                    <a:pt x="2166" y="1439"/>
                    <a:pt x="2166" y="1376"/>
                    <a:pt x="2166" y="1368"/>
                  </a:cubicBezTo>
                  <a:lnTo>
                    <a:pt x="2166" y="1368"/>
                  </a:lnTo>
                  <a:cubicBezTo>
                    <a:pt x="2158" y="1368"/>
                    <a:pt x="2158" y="1360"/>
                    <a:pt x="2158" y="1360"/>
                  </a:cubicBezTo>
                  <a:cubicBezTo>
                    <a:pt x="2158" y="1036"/>
                    <a:pt x="2158" y="1036"/>
                    <a:pt x="2158" y="1036"/>
                  </a:cubicBezTo>
                  <a:cubicBezTo>
                    <a:pt x="2158" y="1028"/>
                    <a:pt x="2127" y="870"/>
                    <a:pt x="2111" y="814"/>
                  </a:cubicBezTo>
                  <a:cubicBezTo>
                    <a:pt x="2095" y="759"/>
                    <a:pt x="2079" y="688"/>
                    <a:pt x="2064" y="664"/>
                  </a:cubicBezTo>
                  <a:cubicBezTo>
                    <a:pt x="2048" y="633"/>
                    <a:pt x="2048" y="664"/>
                    <a:pt x="2024" y="664"/>
                  </a:cubicBezTo>
                  <a:cubicBezTo>
                    <a:pt x="2000" y="656"/>
                    <a:pt x="1992" y="593"/>
                    <a:pt x="1992" y="569"/>
                  </a:cubicBezTo>
                  <a:cubicBezTo>
                    <a:pt x="1992" y="546"/>
                    <a:pt x="1984" y="482"/>
                    <a:pt x="1969" y="443"/>
                  </a:cubicBezTo>
                  <a:cubicBezTo>
                    <a:pt x="1953" y="403"/>
                    <a:pt x="1976" y="379"/>
                    <a:pt x="1976" y="348"/>
                  </a:cubicBezTo>
                  <a:cubicBezTo>
                    <a:pt x="1969" y="324"/>
                    <a:pt x="1953" y="269"/>
                    <a:pt x="1937" y="245"/>
                  </a:cubicBezTo>
                  <a:cubicBezTo>
                    <a:pt x="1929" y="222"/>
                    <a:pt x="1905" y="222"/>
                    <a:pt x="1897" y="190"/>
                  </a:cubicBezTo>
                  <a:cubicBezTo>
                    <a:pt x="1889" y="150"/>
                    <a:pt x="1897" y="111"/>
                    <a:pt x="1889" y="95"/>
                  </a:cubicBezTo>
                  <a:cubicBezTo>
                    <a:pt x="1882" y="79"/>
                    <a:pt x="1874" y="24"/>
                    <a:pt x="1874" y="0"/>
                  </a:cubicBezTo>
                  <a:cubicBezTo>
                    <a:pt x="1629" y="55"/>
                    <a:pt x="1399" y="111"/>
                    <a:pt x="1384" y="111"/>
                  </a:cubicBezTo>
                  <a:cubicBezTo>
                    <a:pt x="1344" y="119"/>
                    <a:pt x="1123" y="411"/>
                    <a:pt x="1123" y="451"/>
                  </a:cubicBezTo>
                  <a:cubicBezTo>
                    <a:pt x="1123" y="482"/>
                    <a:pt x="1067" y="530"/>
                    <a:pt x="1028" y="561"/>
                  </a:cubicBezTo>
                  <a:cubicBezTo>
                    <a:pt x="1044" y="561"/>
                    <a:pt x="1044" y="561"/>
                    <a:pt x="1044" y="561"/>
                  </a:cubicBezTo>
                  <a:cubicBezTo>
                    <a:pt x="1028" y="577"/>
                    <a:pt x="980" y="633"/>
                    <a:pt x="980" y="640"/>
                  </a:cubicBezTo>
                  <a:cubicBezTo>
                    <a:pt x="980" y="648"/>
                    <a:pt x="1012" y="664"/>
                    <a:pt x="1020" y="656"/>
                  </a:cubicBezTo>
                  <a:cubicBezTo>
                    <a:pt x="1028" y="648"/>
                    <a:pt x="1059" y="640"/>
                    <a:pt x="1052" y="664"/>
                  </a:cubicBezTo>
                  <a:cubicBezTo>
                    <a:pt x="1052" y="680"/>
                    <a:pt x="1052" y="688"/>
                    <a:pt x="1067" y="672"/>
                  </a:cubicBezTo>
                  <a:cubicBezTo>
                    <a:pt x="1083" y="664"/>
                    <a:pt x="1107" y="680"/>
                    <a:pt x="1083" y="688"/>
                  </a:cubicBezTo>
                  <a:cubicBezTo>
                    <a:pt x="1067" y="696"/>
                    <a:pt x="1052" y="719"/>
                    <a:pt x="1059" y="727"/>
                  </a:cubicBezTo>
                  <a:cubicBezTo>
                    <a:pt x="1059" y="727"/>
                    <a:pt x="1052" y="735"/>
                    <a:pt x="1052" y="759"/>
                  </a:cubicBezTo>
                  <a:cubicBezTo>
                    <a:pt x="1052" y="775"/>
                    <a:pt x="1059" y="790"/>
                    <a:pt x="1067" y="806"/>
                  </a:cubicBezTo>
                  <a:cubicBezTo>
                    <a:pt x="1075" y="830"/>
                    <a:pt x="1091" y="846"/>
                    <a:pt x="1083" y="862"/>
                  </a:cubicBezTo>
                  <a:cubicBezTo>
                    <a:pt x="1083" y="886"/>
                    <a:pt x="1083" y="917"/>
                    <a:pt x="1059" y="917"/>
                  </a:cubicBezTo>
                  <a:cubicBezTo>
                    <a:pt x="1044" y="917"/>
                    <a:pt x="1028" y="901"/>
                    <a:pt x="1020" y="925"/>
                  </a:cubicBezTo>
                  <a:cubicBezTo>
                    <a:pt x="1012" y="941"/>
                    <a:pt x="1004" y="957"/>
                    <a:pt x="988" y="957"/>
                  </a:cubicBezTo>
                  <a:cubicBezTo>
                    <a:pt x="980" y="965"/>
                    <a:pt x="965" y="965"/>
                    <a:pt x="965" y="980"/>
                  </a:cubicBezTo>
                  <a:cubicBezTo>
                    <a:pt x="957" y="996"/>
                    <a:pt x="949" y="1012"/>
                    <a:pt x="933" y="1028"/>
                  </a:cubicBezTo>
                  <a:cubicBezTo>
                    <a:pt x="909" y="1036"/>
                    <a:pt x="894" y="1052"/>
                    <a:pt x="885" y="1059"/>
                  </a:cubicBezTo>
                  <a:cubicBezTo>
                    <a:pt x="878" y="1075"/>
                    <a:pt x="885" y="1083"/>
                    <a:pt x="870" y="1083"/>
                  </a:cubicBezTo>
                  <a:cubicBezTo>
                    <a:pt x="854" y="1075"/>
                    <a:pt x="846" y="1075"/>
                    <a:pt x="822" y="1075"/>
                  </a:cubicBezTo>
                  <a:cubicBezTo>
                    <a:pt x="799" y="1075"/>
                    <a:pt x="759" y="1075"/>
                    <a:pt x="743" y="1083"/>
                  </a:cubicBezTo>
                  <a:cubicBezTo>
                    <a:pt x="727" y="1099"/>
                    <a:pt x="696" y="1107"/>
                    <a:pt x="680" y="1115"/>
                  </a:cubicBezTo>
                  <a:cubicBezTo>
                    <a:pt x="672" y="1130"/>
                    <a:pt x="656" y="1139"/>
                    <a:pt x="641" y="1123"/>
                  </a:cubicBezTo>
                  <a:cubicBezTo>
                    <a:pt x="617" y="1107"/>
                    <a:pt x="593" y="1091"/>
                    <a:pt x="577" y="1099"/>
                  </a:cubicBezTo>
                  <a:cubicBezTo>
                    <a:pt x="554" y="1099"/>
                    <a:pt x="340" y="1083"/>
                    <a:pt x="206" y="1186"/>
                  </a:cubicBezTo>
                  <a:cubicBezTo>
                    <a:pt x="190" y="1202"/>
                    <a:pt x="174" y="1210"/>
                    <a:pt x="158" y="1217"/>
                  </a:cubicBezTo>
                  <a:cubicBezTo>
                    <a:pt x="174" y="1249"/>
                    <a:pt x="182" y="1281"/>
                    <a:pt x="182" y="1305"/>
                  </a:cubicBezTo>
                  <a:cubicBezTo>
                    <a:pt x="190" y="1328"/>
                    <a:pt x="221" y="1376"/>
                    <a:pt x="229" y="1392"/>
                  </a:cubicBezTo>
                  <a:cubicBezTo>
                    <a:pt x="237" y="1392"/>
                    <a:pt x="237" y="1392"/>
                    <a:pt x="237" y="1383"/>
                  </a:cubicBezTo>
                  <a:cubicBezTo>
                    <a:pt x="237" y="1383"/>
                    <a:pt x="277" y="1392"/>
                    <a:pt x="269" y="1407"/>
                  </a:cubicBezTo>
                  <a:cubicBezTo>
                    <a:pt x="261" y="1423"/>
                    <a:pt x="253" y="1463"/>
                    <a:pt x="229" y="1478"/>
                  </a:cubicBezTo>
                  <a:cubicBezTo>
                    <a:pt x="206" y="1494"/>
                    <a:pt x="126" y="1613"/>
                    <a:pt x="95" y="1652"/>
                  </a:cubicBezTo>
                  <a:cubicBezTo>
                    <a:pt x="79" y="1660"/>
                    <a:pt x="48" y="1700"/>
                    <a:pt x="0" y="1731"/>
                  </a:cubicBezTo>
                  <a:cubicBezTo>
                    <a:pt x="24" y="1842"/>
                    <a:pt x="24" y="1842"/>
                    <a:pt x="24" y="1842"/>
                  </a:cubicBezTo>
                  <a:cubicBezTo>
                    <a:pt x="24" y="1842"/>
                    <a:pt x="1415" y="1581"/>
                    <a:pt x="1439" y="1565"/>
                  </a:cubicBezTo>
                  <a:cubicBezTo>
                    <a:pt x="1471" y="1557"/>
                    <a:pt x="1494" y="1526"/>
                    <a:pt x="1542" y="1565"/>
                  </a:cubicBezTo>
                  <a:cubicBezTo>
                    <a:pt x="1589" y="1597"/>
                    <a:pt x="1613" y="1597"/>
                    <a:pt x="1644" y="1605"/>
                  </a:cubicBezTo>
                  <a:cubicBezTo>
                    <a:pt x="1676" y="1605"/>
                    <a:pt x="1700" y="1716"/>
                    <a:pt x="1716" y="1747"/>
                  </a:cubicBezTo>
                  <a:cubicBezTo>
                    <a:pt x="1739" y="1779"/>
                    <a:pt x="1739" y="1755"/>
                    <a:pt x="1787" y="1763"/>
                  </a:cubicBezTo>
                  <a:cubicBezTo>
                    <a:pt x="1826" y="1771"/>
                    <a:pt x="1842" y="1779"/>
                    <a:pt x="1866" y="1810"/>
                  </a:cubicBezTo>
                  <a:cubicBezTo>
                    <a:pt x="1889" y="1834"/>
                    <a:pt x="2079" y="1882"/>
                    <a:pt x="2103" y="1882"/>
                  </a:cubicBezTo>
                  <a:cubicBezTo>
                    <a:pt x="2127" y="1889"/>
                    <a:pt x="2142" y="1897"/>
                    <a:pt x="2150" y="1913"/>
                  </a:cubicBezTo>
                  <a:cubicBezTo>
                    <a:pt x="2158" y="1929"/>
                    <a:pt x="2135" y="1992"/>
                    <a:pt x="2135" y="2008"/>
                  </a:cubicBezTo>
                  <a:cubicBezTo>
                    <a:pt x="2127" y="2016"/>
                    <a:pt x="2119" y="2040"/>
                    <a:pt x="2119" y="2056"/>
                  </a:cubicBezTo>
                  <a:cubicBezTo>
                    <a:pt x="2135" y="2063"/>
                    <a:pt x="2119" y="2087"/>
                    <a:pt x="2166" y="2079"/>
                  </a:cubicBezTo>
                  <a:cubicBezTo>
                    <a:pt x="2214" y="2071"/>
                    <a:pt x="2324" y="2008"/>
                    <a:pt x="2403" y="1976"/>
                  </a:cubicBezTo>
                  <a:cubicBezTo>
                    <a:pt x="2482" y="1937"/>
                    <a:pt x="2538" y="1882"/>
                    <a:pt x="2609" y="1850"/>
                  </a:cubicBezTo>
                  <a:cubicBezTo>
                    <a:pt x="2680" y="1818"/>
                    <a:pt x="2688" y="1803"/>
                    <a:pt x="2719" y="1779"/>
                  </a:cubicBezTo>
                  <a:cubicBezTo>
                    <a:pt x="2751" y="1747"/>
                    <a:pt x="2822" y="1700"/>
                    <a:pt x="2807" y="169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22" name="Freeform 768"/>
            <p:cNvSpPr>
              <a:spLocks noChangeArrowheads="1"/>
            </p:cNvSpPr>
            <p:nvPr/>
          </p:nvSpPr>
          <p:spPr bwMode="auto">
            <a:xfrm>
              <a:off x="20468116" y="5022615"/>
              <a:ext cx="1479717" cy="1101671"/>
            </a:xfrm>
            <a:custGeom>
              <a:avLst/>
              <a:gdLst>
                <a:gd name="T0" fmla="*/ 2119 w 2815"/>
                <a:gd name="T1" fmla="*/ 2064 h 2096"/>
                <a:gd name="T2" fmla="*/ 2142 w 2815"/>
                <a:gd name="T3" fmla="*/ 1921 h 2096"/>
                <a:gd name="T4" fmla="*/ 1747 w 2815"/>
                <a:gd name="T5" fmla="*/ 1771 h 2096"/>
                <a:gd name="T6" fmla="*/ 1644 w 2815"/>
                <a:gd name="T7" fmla="*/ 1613 h 2096"/>
                <a:gd name="T8" fmla="*/ 32 w 2815"/>
                <a:gd name="T9" fmla="*/ 1858 h 2096"/>
                <a:gd name="T10" fmla="*/ 150 w 2815"/>
                <a:gd name="T11" fmla="*/ 1581 h 2096"/>
                <a:gd name="T12" fmla="*/ 245 w 2815"/>
                <a:gd name="T13" fmla="*/ 1400 h 2096"/>
                <a:gd name="T14" fmla="*/ 182 w 2815"/>
                <a:gd name="T15" fmla="*/ 1313 h 2096"/>
                <a:gd name="T16" fmla="*/ 546 w 2815"/>
                <a:gd name="T17" fmla="*/ 1099 h 2096"/>
                <a:gd name="T18" fmla="*/ 680 w 2815"/>
                <a:gd name="T19" fmla="*/ 1123 h 2096"/>
                <a:gd name="T20" fmla="*/ 870 w 2815"/>
                <a:gd name="T21" fmla="*/ 1083 h 2096"/>
                <a:gd name="T22" fmla="*/ 957 w 2815"/>
                <a:gd name="T23" fmla="*/ 988 h 2096"/>
                <a:gd name="T24" fmla="*/ 1036 w 2815"/>
                <a:gd name="T25" fmla="*/ 917 h 2096"/>
                <a:gd name="T26" fmla="*/ 1075 w 2815"/>
                <a:gd name="T27" fmla="*/ 838 h 2096"/>
                <a:gd name="T28" fmla="*/ 1052 w 2815"/>
                <a:gd name="T29" fmla="*/ 735 h 2096"/>
                <a:gd name="T30" fmla="*/ 1067 w 2815"/>
                <a:gd name="T31" fmla="*/ 688 h 2096"/>
                <a:gd name="T32" fmla="*/ 1044 w 2815"/>
                <a:gd name="T33" fmla="*/ 664 h 2096"/>
                <a:gd name="T34" fmla="*/ 1028 w 2815"/>
                <a:gd name="T35" fmla="*/ 569 h 2096"/>
                <a:gd name="T36" fmla="*/ 1384 w 2815"/>
                <a:gd name="T37" fmla="*/ 119 h 2096"/>
                <a:gd name="T38" fmla="*/ 1897 w 2815"/>
                <a:gd name="T39" fmla="*/ 150 h 2096"/>
                <a:gd name="T40" fmla="*/ 1969 w 2815"/>
                <a:gd name="T41" fmla="*/ 396 h 2096"/>
                <a:gd name="T42" fmla="*/ 2055 w 2815"/>
                <a:gd name="T43" fmla="*/ 656 h 2096"/>
                <a:gd name="T44" fmla="*/ 2166 w 2815"/>
                <a:gd name="T45" fmla="*/ 1044 h 2096"/>
                <a:gd name="T46" fmla="*/ 2166 w 2815"/>
                <a:gd name="T47" fmla="*/ 1376 h 2096"/>
                <a:gd name="T48" fmla="*/ 2229 w 2815"/>
                <a:gd name="T49" fmla="*/ 1692 h 2096"/>
                <a:gd name="T50" fmla="*/ 2237 w 2815"/>
                <a:gd name="T51" fmla="*/ 1890 h 2096"/>
                <a:gd name="T52" fmla="*/ 2206 w 2815"/>
                <a:gd name="T53" fmla="*/ 1937 h 2096"/>
                <a:gd name="T54" fmla="*/ 2388 w 2815"/>
                <a:gd name="T55" fmla="*/ 1850 h 2096"/>
                <a:gd name="T56" fmla="*/ 2664 w 2815"/>
                <a:gd name="T57" fmla="*/ 1676 h 2096"/>
                <a:gd name="T58" fmla="*/ 2633 w 2815"/>
                <a:gd name="T59" fmla="*/ 1795 h 2096"/>
                <a:gd name="T60" fmla="*/ 2751 w 2815"/>
                <a:gd name="T61" fmla="*/ 1708 h 2096"/>
                <a:gd name="T62" fmla="*/ 2751 w 2815"/>
                <a:gd name="T63" fmla="*/ 1763 h 2096"/>
                <a:gd name="T64" fmla="*/ 2411 w 2815"/>
                <a:gd name="T65" fmla="*/ 1984 h 2096"/>
                <a:gd name="T66" fmla="*/ 2119 w 2815"/>
                <a:gd name="T67" fmla="*/ 2064 h 2096"/>
                <a:gd name="T68" fmla="*/ 2308 w 2815"/>
                <a:gd name="T69" fmla="*/ 2024 h 2096"/>
                <a:gd name="T70" fmla="*/ 2719 w 2815"/>
                <a:gd name="T71" fmla="*/ 1779 h 2096"/>
                <a:gd name="T72" fmla="*/ 2751 w 2815"/>
                <a:gd name="T73" fmla="*/ 1716 h 2096"/>
                <a:gd name="T74" fmla="*/ 2633 w 2815"/>
                <a:gd name="T75" fmla="*/ 1803 h 2096"/>
                <a:gd name="T76" fmla="*/ 2656 w 2815"/>
                <a:gd name="T77" fmla="*/ 1684 h 2096"/>
                <a:gd name="T78" fmla="*/ 2332 w 2815"/>
                <a:gd name="T79" fmla="*/ 1882 h 2096"/>
                <a:gd name="T80" fmla="*/ 2190 w 2815"/>
                <a:gd name="T81" fmla="*/ 1937 h 2096"/>
                <a:gd name="T82" fmla="*/ 2237 w 2815"/>
                <a:gd name="T83" fmla="*/ 1739 h 2096"/>
                <a:gd name="T84" fmla="*/ 2166 w 2815"/>
                <a:gd name="T85" fmla="*/ 1455 h 2096"/>
                <a:gd name="T86" fmla="*/ 2150 w 2815"/>
                <a:gd name="T87" fmla="*/ 1368 h 2096"/>
                <a:gd name="T88" fmla="*/ 2055 w 2815"/>
                <a:gd name="T89" fmla="*/ 664 h 2096"/>
                <a:gd name="T90" fmla="*/ 1969 w 2815"/>
                <a:gd name="T91" fmla="*/ 451 h 2096"/>
                <a:gd name="T92" fmla="*/ 1897 w 2815"/>
                <a:gd name="T93" fmla="*/ 198 h 2096"/>
                <a:gd name="T94" fmla="*/ 1123 w 2815"/>
                <a:gd name="T95" fmla="*/ 459 h 2096"/>
                <a:gd name="T96" fmla="*/ 980 w 2815"/>
                <a:gd name="T97" fmla="*/ 648 h 2096"/>
                <a:gd name="T98" fmla="*/ 1059 w 2815"/>
                <a:gd name="T99" fmla="*/ 672 h 2096"/>
                <a:gd name="T100" fmla="*/ 1091 w 2815"/>
                <a:gd name="T101" fmla="*/ 696 h 2096"/>
                <a:gd name="T102" fmla="*/ 1067 w 2815"/>
                <a:gd name="T103" fmla="*/ 814 h 2096"/>
                <a:gd name="T104" fmla="*/ 1044 w 2815"/>
                <a:gd name="T105" fmla="*/ 925 h 2096"/>
                <a:gd name="T106" fmla="*/ 965 w 2815"/>
                <a:gd name="T107" fmla="*/ 988 h 2096"/>
                <a:gd name="T108" fmla="*/ 862 w 2815"/>
                <a:gd name="T109" fmla="*/ 1091 h 2096"/>
                <a:gd name="T110" fmla="*/ 632 w 2815"/>
                <a:gd name="T111" fmla="*/ 1138 h 2096"/>
                <a:gd name="T112" fmla="*/ 206 w 2815"/>
                <a:gd name="T113" fmla="*/ 1202 h 2096"/>
                <a:gd name="T114" fmla="*/ 237 w 2815"/>
                <a:gd name="T115" fmla="*/ 1391 h 2096"/>
                <a:gd name="T116" fmla="*/ 261 w 2815"/>
                <a:gd name="T117" fmla="*/ 1431 h 2096"/>
                <a:gd name="T118" fmla="*/ 32 w 2815"/>
                <a:gd name="T119" fmla="*/ 1850 h 2096"/>
                <a:gd name="T120" fmla="*/ 1644 w 2815"/>
                <a:gd name="T121" fmla="*/ 1605 h 2096"/>
                <a:gd name="T122" fmla="*/ 1747 w 2815"/>
                <a:gd name="T123" fmla="*/ 1763 h 2096"/>
                <a:gd name="T124" fmla="*/ 2150 w 2815"/>
                <a:gd name="T125" fmla="*/ 1921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5" h="2096">
                  <a:moveTo>
                    <a:pt x="2150" y="2095"/>
                  </a:moveTo>
                  <a:lnTo>
                    <a:pt x="2150" y="2095"/>
                  </a:lnTo>
                  <a:lnTo>
                    <a:pt x="2150" y="2095"/>
                  </a:lnTo>
                  <a:cubicBezTo>
                    <a:pt x="2135" y="2095"/>
                    <a:pt x="2127" y="2087"/>
                    <a:pt x="2127" y="2079"/>
                  </a:cubicBezTo>
                  <a:cubicBezTo>
                    <a:pt x="2127" y="2071"/>
                    <a:pt x="2119" y="2071"/>
                    <a:pt x="2119" y="2064"/>
                  </a:cubicBezTo>
                  <a:cubicBezTo>
                    <a:pt x="2111" y="2064"/>
                    <a:pt x="2111" y="2064"/>
                    <a:pt x="2111" y="2064"/>
                  </a:cubicBezTo>
                  <a:lnTo>
                    <a:pt x="2111" y="2064"/>
                  </a:lnTo>
                  <a:cubicBezTo>
                    <a:pt x="2119" y="2048"/>
                    <a:pt x="2127" y="2024"/>
                    <a:pt x="2127" y="2016"/>
                  </a:cubicBezTo>
                  <a:cubicBezTo>
                    <a:pt x="2127" y="2008"/>
                    <a:pt x="2135" y="2008"/>
                    <a:pt x="2135" y="2000"/>
                  </a:cubicBezTo>
                  <a:cubicBezTo>
                    <a:pt x="2135" y="1977"/>
                    <a:pt x="2150" y="1937"/>
                    <a:pt x="2142" y="1921"/>
                  </a:cubicBezTo>
                  <a:cubicBezTo>
                    <a:pt x="2142" y="1905"/>
                    <a:pt x="2127" y="1897"/>
                    <a:pt x="2103" y="1897"/>
                  </a:cubicBezTo>
                  <a:cubicBezTo>
                    <a:pt x="2087" y="1890"/>
                    <a:pt x="1889" y="1850"/>
                    <a:pt x="1866" y="1818"/>
                  </a:cubicBezTo>
                  <a:cubicBezTo>
                    <a:pt x="1842" y="1795"/>
                    <a:pt x="1826" y="1787"/>
                    <a:pt x="1787" y="1771"/>
                  </a:cubicBezTo>
                  <a:cubicBezTo>
                    <a:pt x="1779" y="1771"/>
                    <a:pt x="1771" y="1771"/>
                    <a:pt x="1763" y="1771"/>
                  </a:cubicBezTo>
                  <a:cubicBezTo>
                    <a:pt x="1755" y="1771"/>
                    <a:pt x="1755" y="1771"/>
                    <a:pt x="1747" y="1771"/>
                  </a:cubicBezTo>
                  <a:lnTo>
                    <a:pt x="1739" y="1771"/>
                  </a:lnTo>
                  <a:cubicBezTo>
                    <a:pt x="1731" y="1771"/>
                    <a:pt x="1724" y="1771"/>
                    <a:pt x="1716" y="1755"/>
                  </a:cubicBezTo>
                  <a:cubicBezTo>
                    <a:pt x="1708" y="1747"/>
                    <a:pt x="1700" y="1724"/>
                    <a:pt x="1692" y="1708"/>
                  </a:cubicBezTo>
                  <a:cubicBezTo>
                    <a:pt x="1676" y="1668"/>
                    <a:pt x="1660" y="1613"/>
                    <a:pt x="1644" y="1613"/>
                  </a:cubicBezTo>
                  <a:lnTo>
                    <a:pt x="1644" y="1613"/>
                  </a:lnTo>
                  <a:cubicBezTo>
                    <a:pt x="1613" y="1613"/>
                    <a:pt x="1589" y="1613"/>
                    <a:pt x="1542" y="1573"/>
                  </a:cubicBezTo>
                  <a:cubicBezTo>
                    <a:pt x="1526" y="1558"/>
                    <a:pt x="1510" y="1558"/>
                    <a:pt x="1502" y="1558"/>
                  </a:cubicBezTo>
                  <a:cubicBezTo>
                    <a:pt x="1486" y="1558"/>
                    <a:pt x="1471" y="1565"/>
                    <a:pt x="1463" y="1565"/>
                  </a:cubicBezTo>
                  <a:cubicBezTo>
                    <a:pt x="1455" y="1573"/>
                    <a:pt x="1447" y="1573"/>
                    <a:pt x="1439" y="1581"/>
                  </a:cubicBezTo>
                  <a:cubicBezTo>
                    <a:pt x="1415" y="1589"/>
                    <a:pt x="87" y="1842"/>
                    <a:pt x="32" y="1858"/>
                  </a:cubicBezTo>
                  <a:cubicBezTo>
                    <a:pt x="24" y="1858"/>
                    <a:pt x="24" y="1858"/>
                    <a:pt x="24" y="1858"/>
                  </a:cubicBezTo>
                  <a:cubicBezTo>
                    <a:pt x="0" y="1739"/>
                    <a:pt x="0" y="1739"/>
                    <a:pt x="0" y="1739"/>
                  </a:cubicBezTo>
                  <a:lnTo>
                    <a:pt x="0" y="1739"/>
                  </a:lnTo>
                  <a:cubicBezTo>
                    <a:pt x="40" y="1700"/>
                    <a:pt x="79" y="1668"/>
                    <a:pt x="87" y="1653"/>
                  </a:cubicBezTo>
                  <a:cubicBezTo>
                    <a:pt x="103" y="1637"/>
                    <a:pt x="126" y="1613"/>
                    <a:pt x="150" y="1581"/>
                  </a:cubicBezTo>
                  <a:cubicBezTo>
                    <a:pt x="182" y="1542"/>
                    <a:pt x="214" y="1494"/>
                    <a:pt x="229" y="1486"/>
                  </a:cubicBezTo>
                  <a:cubicBezTo>
                    <a:pt x="245" y="1471"/>
                    <a:pt x="253" y="1447"/>
                    <a:pt x="261" y="1431"/>
                  </a:cubicBezTo>
                  <a:cubicBezTo>
                    <a:pt x="261" y="1423"/>
                    <a:pt x="261" y="1415"/>
                    <a:pt x="261" y="1415"/>
                  </a:cubicBezTo>
                  <a:cubicBezTo>
                    <a:pt x="261" y="1407"/>
                    <a:pt x="261" y="1407"/>
                    <a:pt x="261" y="1407"/>
                  </a:cubicBezTo>
                  <a:cubicBezTo>
                    <a:pt x="261" y="1400"/>
                    <a:pt x="253" y="1400"/>
                    <a:pt x="245" y="1400"/>
                  </a:cubicBezTo>
                  <a:cubicBezTo>
                    <a:pt x="237" y="1400"/>
                    <a:pt x="237" y="1407"/>
                    <a:pt x="229" y="1407"/>
                  </a:cubicBezTo>
                  <a:lnTo>
                    <a:pt x="229" y="1407"/>
                  </a:lnTo>
                  <a:lnTo>
                    <a:pt x="229" y="1407"/>
                  </a:lnTo>
                  <a:cubicBezTo>
                    <a:pt x="214" y="1384"/>
                    <a:pt x="182" y="1336"/>
                    <a:pt x="182" y="1313"/>
                  </a:cubicBezTo>
                  <a:lnTo>
                    <a:pt x="182" y="1313"/>
                  </a:lnTo>
                  <a:cubicBezTo>
                    <a:pt x="174" y="1289"/>
                    <a:pt x="166" y="1257"/>
                    <a:pt x="158" y="1225"/>
                  </a:cubicBezTo>
                  <a:lnTo>
                    <a:pt x="158" y="1225"/>
                  </a:lnTo>
                  <a:lnTo>
                    <a:pt x="158" y="1225"/>
                  </a:lnTo>
                  <a:cubicBezTo>
                    <a:pt x="174" y="1218"/>
                    <a:pt x="190" y="1202"/>
                    <a:pt x="206" y="1194"/>
                  </a:cubicBezTo>
                  <a:cubicBezTo>
                    <a:pt x="316" y="1107"/>
                    <a:pt x="474" y="1107"/>
                    <a:pt x="546" y="1099"/>
                  </a:cubicBezTo>
                  <a:cubicBezTo>
                    <a:pt x="561" y="1099"/>
                    <a:pt x="569" y="1099"/>
                    <a:pt x="577" y="1099"/>
                  </a:cubicBezTo>
                  <a:lnTo>
                    <a:pt x="585" y="1099"/>
                  </a:lnTo>
                  <a:cubicBezTo>
                    <a:pt x="601" y="1099"/>
                    <a:pt x="625" y="1115"/>
                    <a:pt x="641" y="1131"/>
                  </a:cubicBezTo>
                  <a:lnTo>
                    <a:pt x="641" y="1131"/>
                  </a:lnTo>
                  <a:cubicBezTo>
                    <a:pt x="656" y="1138"/>
                    <a:pt x="664" y="1138"/>
                    <a:pt x="680" y="1123"/>
                  </a:cubicBezTo>
                  <a:cubicBezTo>
                    <a:pt x="688" y="1115"/>
                    <a:pt x="704" y="1107"/>
                    <a:pt x="719" y="1099"/>
                  </a:cubicBezTo>
                  <a:cubicBezTo>
                    <a:pt x="727" y="1099"/>
                    <a:pt x="735" y="1091"/>
                    <a:pt x="743" y="1091"/>
                  </a:cubicBezTo>
                  <a:cubicBezTo>
                    <a:pt x="759" y="1083"/>
                    <a:pt x="791" y="1075"/>
                    <a:pt x="822" y="1075"/>
                  </a:cubicBezTo>
                  <a:cubicBezTo>
                    <a:pt x="838" y="1075"/>
                    <a:pt x="854" y="1075"/>
                    <a:pt x="862" y="1083"/>
                  </a:cubicBezTo>
                  <a:lnTo>
                    <a:pt x="870" y="1083"/>
                  </a:lnTo>
                  <a:cubicBezTo>
                    <a:pt x="870" y="1083"/>
                    <a:pt x="870" y="1083"/>
                    <a:pt x="878" y="1083"/>
                  </a:cubicBezTo>
                  <a:lnTo>
                    <a:pt x="878" y="1083"/>
                  </a:lnTo>
                  <a:cubicBezTo>
                    <a:pt x="878" y="1075"/>
                    <a:pt x="878" y="1075"/>
                    <a:pt x="885" y="1067"/>
                  </a:cubicBezTo>
                  <a:cubicBezTo>
                    <a:pt x="894" y="1060"/>
                    <a:pt x="909" y="1044"/>
                    <a:pt x="925" y="1028"/>
                  </a:cubicBezTo>
                  <a:cubicBezTo>
                    <a:pt x="949" y="1020"/>
                    <a:pt x="957" y="1004"/>
                    <a:pt x="957" y="988"/>
                  </a:cubicBezTo>
                  <a:cubicBezTo>
                    <a:pt x="965" y="973"/>
                    <a:pt x="980" y="965"/>
                    <a:pt x="988" y="965"/>
                  </a:cubicBezTo>
                  <a:lnTo>
                    <a:pt x="988" y="965"/>
                  </a:lnTo>
                  <a:cubicBezTo>
                    <a:pt x="996" y="965"/>
                    <a:pt x="1004" y="949"/>
                    <a:pt x="1012" y="933"/>
                  </a:cubicBezTo>
                  <a:cubicBezTo>
                    <a:pt x="1012" y="933"/>
                    <a:pt x="1012" y="933"/>
                    <a:pt x="1012" y="925"/>
                  </a:cubicBezTo>
                  <a:cubicBezTo>
                    <a:pt x="1020" y="917"/>
                    <a:pt x="1028" y="917"/>
                    <a:pt x="1036" y="917"/>
                  </a:cubicBezTo>
                  <a:lnTo>
                    <a:pt x="1044" y="917"/>
                  </a:lnTo>
                  <a:cubicBezTo>
                    <a:pt x="1052" y="917"/>
                    <a:pt x="1059" y="917"/>
                    <a:pt x="1059" y="917"/>
                  </a:cubicBezTo>
                  <a:cubicBezTo>
                    <a:pt x="1075" y="917"/>
                    <a:pt x="1075" y="909"/>
                    <a:pt x="1083" y="886"/>
                  </a:cubicBezTo>
                  <a:cubicBezTo>
                    <a:pt x="1083" y="886"/>
                    <a:pt x="1083" y="878"/>
                    <a:pt x="1083" y="870"/>
                  </a:cubicBezTo>
                  <a:cubicBezTo>
                    <a:pt x="1083" y="862"/>
                    <a:pt x="1083" y="846"/>
                    <a:pt x="1075" y="838"/>
                  </a:cubicBezTo>
                  <a:cubicBezTo>
                    <a:pt x="1067" y="830"/>
                    <a:pt x="1067" y="822"/>
                    <a:pt x="1067" y="814"/>
                  </a:cubicBezTo>
                  <a:cubicBezTo>
                    <a:pt x="1059" y="814"/>
                    <a:pt x="1059" y="807"/>
                    <a:pt x="1059" y="807"/>
                  </a:cubicBezTo>
                  <a:cubicBezTo>
                    <a:pt x="1052" y="791"/>
                    <a:pt x="1044" y="775"/>
                    <a:pt x="1044" y="759"/>
                  </a:cubicBezTo>
                  <a:cubicBezTo>
                    <a:pt x="1052" y="751"/>
                    <a:pt x="1052" y="743"/>
                    <a:pt x="1052" y="743"/>
                  </a:cubicBezTo>
                  <a:cubicBezTo>
                    <a:pt x="1052" y="735"/>
                    <a:pt x="1052" y="735"/>
                    <a:pt x="1052" y="735"/>
                  </a:cubicBezTo>
                  <a:lnTo>
                    <a:pt x="1052" y="727"/>
                  </a:lnTo>
                  <a:cubicBezTo>
                    <a:pt x="1059" y="712"/>
                    <a:pt x="1067" y="696"/>
                    <a:pt x="1083" y="696"/>
                  </a:cubicBezTo>
                  <a:cubicBezTo>
                    <a:pt x="1083" y="688"/>
                    <a:pt x="1091" y="688"/>
                    <a:pt x="1091" y="688"/>
                  </a:cubicBezTo>
                  <a:cubicBezTo>
                    <a:pt x="1091" y="680"/>
                    <a:pt x="1083" y="680"/>
                    <a:pt x="1075" y="680"/>
                  </a:cubicBezTo>
                  <a:cubicBezTo>
                    <a:pt x="1075" y="680"/>
                    <a:pt x="1067" y="680"/>
                    <a:pt x="1067" y="688"/>
                  </a:cubicBezTo>
                  <a:cubicBezTo>
                    <a:pt x="1059" y="688"/>
                    <a:pt x="1059" y="688"/>
                    <a:pt x="1052" y="688"/>
                  </a:cubicBezTo>
                  <a:lnTo>
                    <a:pt x="1052" y="688"/>
                  </a:lnTo>
                  <a:cubicBezTo>
                    <a:pt x="1044" y="688"/>
                    <a:pt x="1044" y="680"/>
                    <a:pt x="1052" y="672"/>
                  </a:cubicBezTo>
                  <a:cubicBezTo>
                    <a:pt x="1052" y="664"/>
                    <a:pt x="1052" y="664"/>
                    <a:pt x="1052" y="664"/>
                  </a:cubicBezTo>
                  <a:cubicBezTo>
                    <a:pt x="1044" y="664"/>
                    <a:pt x="1044" y="664"/>
                    <a:pt x="1044" y="664"/>
                  </a:cubicBezTo>
                  <a:cubicBezTo>
                    <a:pt x="1036" y="664"/>
                    <a:pt x="1028" y="664"/>
                    <a:pt x="1028" y="664"/>
                  </a:cubicBezTo>
                  <a:cubicBezTo>
                    <a:pt x="1020" y="672"/>
                    <a:pt x="1020" y="672"/>
                    <a:pt x="1012" y="672"/>
                  </a:cubicBezTo>
                  <a:cubicBezTo>
                    <a:pt x="996" y="672"/>
                    <a:pt x="972" y="664"/>
                    <a:pt x="972" y="648"/>
                  </a:cubicBezTo>
                  <a:cubicBezTo>
                    <a:pt x="972" y="633"/>
                    <a:pt x="1020" y="585"/>
                    <a:pt x="1036" y="569"/>
                  </a:cubicBezTo>
                  <a:cubicBezTo>
                    <a:pt x="1036" y="569"/>
                    <a:pt x="1036" y="569"/>
                    <a:pt x="1028" y="569"/>
                  </a:cubicBezTo>
                  <a:cubicBezTo>
                    <a:pt x="1020" y="569"/>
                    <a:pt x="1020" y="569"/>
                    <a:pt x="1020" y="569"/>
                  </a:cubicBezTo>
                  <a:cubicBezTo>
                    <a:pt x="1028" y="561"/>
                    <a:pt x="1028" y="561"/>
                    <a:pt x="1028" y="561"/>
                  </a:cubicBezTo>
                  <a:cubicBezTo>
                    <a:pt x="1036" y="561"/>
                    <a:pt x="1036" y="554"/>
                    <a:pt x="1044" y="554"/>
                  </a:cubicBezTo>
                  <a:cubicBezTo>
                    <a:pt x="1075" y="522"/>
                    <a:pt x="1115" y="483"/>
                    <a:pt x="1115" y="459"/>
                  </a:cubicBezTo>
                  <a:cubicBezTo>
                    <a:pt x="1115" y="411"/>
                    <a:pt x="1344" y="127"/>
                    <a:pt x="1384" y="119"/>
                  </a:cubicBezTo>
                  <a:cubicBezTo>
                    <a:pt x="1399" y="119"/>
                    <a:pt x="1629" y="63"/>
                    <a:pt x="1874" y="0"/>
                  </a:cubicBezTo>
                  <a:cubicBezTo>
                    <a:pt x="1882" y="0"/>
                    <a:pt x="1882" y="0"/>
                    <a:pt x="1882" y="0"/>
                  </a:cubicBezTo>
                  <a:cubicBezTo>
                    <a:pt x="1882" y="8"/>
                    <a:pt x="1882" y="8"/>
                    <a:pt x="1882" y="8"/>
                  </a:cubicBezTo>
                  <a:cubicBezTo>
                    <a:pt x="1882" y="56"/>
                    <a:pt x="1882" y="87"/>
                    <a:pt x="1889" y="103"/>
                  </a:cubicBezTo>
                  <a:cubicBezTo>
                    <a:pt x="1897" y="111"/>
                    <a:pt x="1897" y="127"/>
                    <a:pt x="1897" y="150"/>
                  </a:cubicBezTo>
                  <a:cubicBezTo>
                    <a:pt x="1897" y="166"/>
                    <a:pt x="1897" y="182"/>
                    <a:pt x="1905" y="190"/>
                  </a:cubicBezTo>
                  <a:cubicBezTo>
                    <a:pt x="1905" y="214"/>
                    <a:pt x="1921" y="221"/>
                    <a:pt x="1929" y="230"/>
                  </a:cubicBezTo>
                  <a:cubicBezTo>
                    <a:pt x="1929" y="237"/>
                    <a:pt x="1937" y="245"/>
                    <a:pt x="1945" y="253"/>
                  </a:cubicBezTo>
                  <a:cubicBezTo>
                    <a:pt x="1961" y="269"/>
                    <a:pt x="1976" y="332"/>
                    <a:pt x="1976" y="356"/>
                  </a:cubicBezTo>
                  <a:cubicBezTo>
                    <a:pt x="1976" y="372"/>
                    <a:pt x="1976" y="380"/>
                    <a:pt x="1969" y="396"/>
                  </a:cubicBezTo>
                  <a:cubicBezTo>
                    <a:pt x="1969" y="411"/>
                    <a:pt x="1961" y="427"/>
                    <a:pt x="1969" y="451"/>
                  </a:cubicBezTo>
                  <a:cubicBezTo>
                    <a:pt x="1984" y="483"/>
                    <a:pt x="2000" y="546"/>
                    <a:pt x="2000" y="577"/>
                  </a:cubicBezTo>
                  <a:cubicBezTo>
                    <a:pt x="2000" y="617"/>
                    <a:pt x="2008" y="664"/>
                    <a:pt x="2024" y="664"/>
                  </a:cubicBezTo>
                  <a:cubicBezTo>
                    <a:pt x="2032" y="664"/>
                    <a:pt x="2040" y="664"/>
                    <a:pt x="2048" y="656"/>
                  </a:cubicBezTo>
                  <a:cubicBezTo>
                    <a:pt x="2048" y="656"/>
                    <a:pt x="2048" y="656"/>
                    <a:pt x="2055" y="656"/>
                  </a:cubicBezTo>
                  <a:cubicBezTo>
                    <a:pt x="2064" y="656"/>
                    <a:pt x="2064" y="656"/>
                    <a:pt x="2071" y="664"/>
                  </a:cubicBezTo>
                  <a:cubicBezTo>
                    <a:pt x="2087" y="696"/>
                    <a:pt x="2103" y="767"/>
                    <a:pt x="2111" y="822"/>
                  </a:cubicBezTo>
                  <a:cubicBezTo>
                    <a:pt x="2119" y="838"/>
                    <a:pt x="2127" y="870"/>
                    <a:pt x="2135" y="901"/>
                  </a:cubicBezTo>
                  <a:cubicBezTo>
                    <a:pt x="2142" y="957"/>
                    <a:pt x="2166" y="1036"/>
                    <a:pt x="2166" y="1044"/>
                  </a:cubicBezTo>
                  <a:lnTo>
                    <a:pt x="2166" y="1044"/>
                  </a:lnTo>
                  <a:lnTo>
                    <a:pt x="2166" y="1044"/>
                  </a:lnTo>
                  <a:cubicBezTo>
                    <a:pt x="2158" y="1368"/>
                    <a:pt x="2158" y="1368"/>
                    <a:pt x="2158" y="1368"/>
                  </a:cubicBezTo>
                  <a:cubicBezTo>
                    <a:pt x="2158" y="1368"/>
                    <a:pt x="2158" y="1376"/>
                    <a:pt x="2166" y="1376"/>
                  </a:cubicBezTo>
                  <a:lnTo>
                    <a:pt x="2166" y="1376"/>
                  </a:lnTo>
                  <a:lnTo>
                    <a:pt x="2166" y="1376"/>
                  </a:lnTo>
                  <a:cubicBezTo>
                    <a:pt x="2166" y="1384"/>
                    <a:pt x="2166" y="1384"/>
                    <a:pt x="2174" y="1407"/>
                  </a:cubicBezTo>
                  <a:cubicBezTo>
                    <a:pt x="2174" y="1423"/>
                    <a:pt x="2174" y="1447"/>
                    <a:pt x="2174" y="1447"/>
                  </a:cubicBezTo>
                  <a:cubicBezTo>
                    <a:pt x="2174" y="1455"/>
                    <a:pt x="2174" y="1463"/>
                    <a:pt x="2182" y="1478"/>
                  </a:cubicBezTo>
                  <a:cubicBezTo>
                    <a:pt x="2182" y="1502"/>
                    <a:pt x="2190" y="1534"/>
                    <a:pt x="2198" y="1558"/>
                  </a:cubicBezTo>
                  <a:cubicBezTo>
                    <a:pt x="2222" y="1597"/>
                    <a:pt x="2229" y="1668"/>
                    <a:pt x="2229" y="1692"/>
                  </a:cubicBezTo>
                  <a:cubicBezTo>
                    <a:pt x="2229" y="1708"/>
                    <a:pt x="2237" y="1716"/>
                    <a:pt x="2237" y="1724"/>
                  </a:cubicBezTo>
                  <a:cubicBezTo>
                    <a:pt x="2245" y="1724"/>
                    <a:pt x="2245" y="1731"/>
                    <a:pt x="2245" y="1739"/>
                  </a:cubicBezTo>
                  <a:cubicBezTo>
                    <a:pt x="2253" y="1747"/>
                    <a:pt x="2261" y="1779"/>
                    <a:pt x="2237" y="1795"/>
                  </a:cubicBezTo>
                  <a:cubicBezTo>
                    <a:pt x="2222" y="1803"/>
                    <a:pt x="2206" y="1834"/>
                    <a:pt x="2206" y="1850"/>
                  </a:cubicBezTo>
                  <a:cubicBezTo>
                    <a:pt x="2206" y="1850"/>
                    <a:pt x="2206" y="1858"/>
                    <a:pt x="2237" y="1890"/>
                  </a:cubicBezTo>
                  <a:lnTo>
                    <a:pt x="2237" y="1890"/>
                  </a:lnTo>
                  <a:lnTo>
                    <a:pt x="2237" y="1890"/>
                  </a:lnTo>
                  <a:cubicBezTo>
                    <a:pt x="2229" y="1897"/>
                    <a:pt x="2214" y="1905"/>
                    <a:pt x="2206" y="1913"/>
                  </a:cubicBezTo>
                  <a:cubicBezTo>
                    <a:pt x="2198" y="1929"/>
                    <a:pt x="2198" y="1937"/>
                    <a:pt x="2198" y="1937"/>
                  </a:cubicBezTo>
                  <a:cubicBezTo>
                    <a:pt x="2198" y="1937"/>
                    <a:pt x="2198" y="1937"/>
                    <a:pt x="2206" y="1937"/>
                  </a:cubicBezTo>
                  <a:cubicBezTo>
                    <a:pt x="2206" y="1937"/>
                    <a:pt x="2214" y="1929"/>
                    <a:pt x="2229" y="1929"/>
                  </a:cubicBezTo>
                  <a:cubicBezTo>
                    <a:pt x="2237" y="1921"/>
                    <a:pt x="2245" y="1913"/>
                    <a:pt x="2261" y="1905"/>
                  </a:cubicBezTo>
                  <a:cubicBezTo>
                    <a:pt x="2277" y="1897"/>
                    <a:pt x="2285" y="1890"/>
                    <a:pt x="2308" y="1882"/>
                  </a:cubicBezTo>
                  <a:cubicBezTo>
                    <a:pt x="2316" y="1882"/>
                    <a:pt x="2324" y="1874"/>
                    <a:pt x="2332" y="1874"/>
                  </a:cubicBezTo>
                  <a:cubicBezTo>
                    <a:pt x="2356" y="1874"/>
                    <a:pt x="2380" y="1866"/>
                    <a:pt x="2388" y="1850"/>
                  </a:cubicBezTo>
                  <a:cubicBezTo>
                    <a:pt x="2403" y="1818"/>
                    <a:pt x="2435" y="1811"/>
                    <a:pt x="2467" y="1811"/>
                  </a:cubicBezTo>
                  <a:cubicBezTo>
                    <a:pt x="2490" y="1811"/>
                    <a:pt x="2538" y="1803"/>
                    <a:pt x="2569" y="1779"/>
                  </a:cubicBezTo>
                  <a:cubicBezTo>
                    <a:pt x="2609" y="1763"/>
                    <a:pt x="2641" y="1716"/>
                    <a:pt x="2648" y="1684"/>
                  </a:cubicBezTo>
                  <a:lnTo>
                    <a:pt x="2656" y="1676"/>
                  </a:lnTo>
                  <a:cubicBezTo>
                    <a:pt x="2664" y="1676"/>
                    <a:pt x="2664" y="1676"/>
                    <a:pt x="2664" y="1676"/>
                  </a:cubicBezTo>
                  <a:cubicBezTo>
                    <a:pt x="2672" y="1684"/>
                    <a:pt x="2672" y="1716"/>
                    <a:pt x="2664" y="1731"/>
                  </a:cubicBezTo>
                  <a:cubicBezTo>
                    <a:pt x="2656" y="1747"/>
                    <a:pt x="2648" y="1755"/>
                    <a:pt x="2648" y="1763"/>
                  </a:cubicBezTo>
                  <a:cubicBezTo>
                    <a:pt x="2641" y="1779"/>
                    <a:pt x="2625" y="1795"/>
                    <a:pt x="2633" y="1795"/>
                  </a:cubicBezTo>
                  <a:lnTo>
                    <a:pt x="2633" y="1795"/>
                  </a:lnTo>
                  <a:lnTo>
                    <a:pt x="2633" y="1795"/>
                  </a:lnTo>
                  <a:cubicBezTo>
                    <a:pt x="2641" y="1795"/>
                    <a:pt x="2680" y="1747"/>
                    <a:pt x="2688" y="1731"/>
                  </a:cubicBezTo>
                  <a:lnTo>
                    <a:pt x="2688" y="1731"/>
                  </a:lnTo>
                  <a:cubicBezTo>
                    <a:pt x="2688" y="1716"/>
                    <a:pt x="2696" y="1700"/>
                    <a:pt x="2712" y="1700"/>
                  </a:cubicBezTo>
                  <a:cubicBezTo>
                    <a:pt x="2719" y="1700"/>
                    <a:pt x="2728" y="1700"/>
                    <a:pt x="2735" y="1700"/>
                  </a:cubicBezTo>
                  <a:cubicBezTo>
                    <a:pt x="2735" y="1708"/>
                    <a:pt x="2743" y="1708"/>
                    <a:pt x="2751" y="1708"/>
                  </a:cubicBezTo>
                  <a:cubicBezTo>
                    <a:pt x="2759" y="1708"/>
                    <a:pt x="2767" y="1700"/>
                    <a:pt x="2775" y="1700"/>
                  </a:cubicBezTo>
                  <a:cubicBezTo>
                    <a:pt x="2783" y="1700"/>
                    <a:pt x="2791" y="1692"/>
                    <a:pt x="2799" y="1692"/>
                  </a:cubicBezTo>
                  <a:cubicBezTo>
                    <a:pt x="2799" y="1692"/>
                    <a:pt x="2807" y="1692"/>
                    <a:pt x="2807" y="1700"/>
                  </a:cubicBezTo>
                  <a:cubicBezTo>
                    <a:pt x="2807" y="1700"/>
                    <a:pt x="2807" y="1700"/>
                    <a:pt x="2814" y="1708"/>
                  </a:cubicBezTo>
                  <a:cubicBezTo>
                    <a:pt x="2814" y="1716"/>
                    <a:pt x="2791" y="1731"/>
                    <a:pt x="2751" y="1763"/>
                  </a:cubicBezTo>
                  <a:cubicBezTo>
                    <a:pt x="2743" y="1771"/>
                    <a:pt x="2735" y="1779"/>
                    <a:pt x="2728" y="1787"/>
                  </a:cubicBezTo>
                  <a:cubicBezTo>
                    <a:pt x="2719" y="1795"/>
                    <a:pt x="2712" y="1795"/>
                    <a:pt x="2704" y="1803"/>
                  </a:cubicBezTo>
                  <a:cubicBezTo>
                    <a:pt x="2688" y="1818"/>
                    <a:pt x="2672" y="1834"/>
                    <a:pt x="2609" y="1866"/>
                  </a:cubicBezTo>
                  <a:cubicBezTo>
                    <a:pt x="2577" y="1882"/>
                    <a:pt x="2546" y="1897"/>
                    <a:pt x="2514" y="1921"/>
                  </a:cubicBezTo>
                  <a:cubicBezTo>
                    <a:pt x="2482" y="1945"/>
                    <a:pt x="2451" y="1969"/>
                    <a:pt x="2411" y="1984"/>
                  </a:cubicBezTo>
                  <a:cubicBezTo>
                    <a:pt x="2380" y="2000"/>
                    <a:pt x="2340" y="2016"/>
                    <a:pt x="2308" y="2032"/>
                  </a:cubicBezTo>
                  <a:cubicBezTo>
                    <a:pt x="2253" y="2064"/>
                    <a:pt x="2198" y="2087"/>
                    <a:pt x="2166" y="2095"/>
                  </a:cubicBezTo>
                  <a:cubicBezTo>
                    <a:pt x="2166" y="2095"/>
                    <a:pt x="2158" y="2095"/>
                    <a:pt x="2150" y="2095"/>
                  </a:cubicBezTo>
                  <a:close/>
                  <a:moveTo>
                    <a:pt x="2119" y="2064"/>
                  </a:moveTo>
                  <a:lnTo>
                    <a:pt x="2119" y="2064"/>
                  </a:lnTo>
                  <a:cubicBezTo>
                    <a:pt x="2127" y="2064"/>
                    <a:pt x="2127" y="2071"/>
                    <a:pt x="2135" y="2079"/>
                  </a:cubicBezTo>
                  <a:cubicBezTo>
                    <a:pt x="2135" y="2079"/>
                    <a:pt x="2135" y="2087"/>
                    <a:pt x="2150" y="2087"/>
                  </a:cubicBezTo>
                  <a:lnTo>
                    <a:pt x="2150" y="2087"/>
                  </a:lnTo>
                  <a:cubicBezTo>
                    <a:pt x="2158" y="2087"/>
                    <a:pt x="2158" y="2087"/>
                    <a:pt x="2166" y="2087"/>
                  </a:cubicBezTo>
                  <a:cubicBezTo>
                    <a:pt x="2198" y="2079"/>
                    <a:pt x="2253" y="2055"/>
                    <a:pt x="2308" y="2024"/>
                  </a:cubicBezTo>
                  <a:cubicBezTo>
                    <a:pt x="2340" y="2008"/>
                    <a:pt x="2372" y="1992"/>
                    <a:pt x="2403" y="1977"/>
                  </a:cubicBezTo>
                  <a:cubicBezTo>
                    <a:pt x="2443" y="1961"/>
                    <a:pt x="2482" y="1937"/>
                    <a:pt x="2514" y="1913"/>
                  </a:cubicBezTo>
                  <a:cubicBezTo>
                    <a:pt x="2546" y="1890"/>
                    <a:pt x="2577" y="1874"/>
                    <a:pt x="2609" y="1858"/>
                  </a:cubicBezTo>
                  <a:cubicBezTo>
                    <a:pt x="2664" y="1834"/>
                    <a:pt x="2680" y="1818"/>
                    <a:pt x="2704" y="1795"/>
                  </a:cubicBezTo>
                  <a:cubicBezTo>
                    <a:pt x="2704" y="1795"/>
                    <a:pt x="2712" y="1787"/>
                    <a:pt x="2719" y="1779"/>
                  </a:cubicBezTo>
                  <a:cubicBezTo>
                    <a:pt x="2728" y="1771"/>
                    <a:pt x="2735" y="1763"/>
                    <a:pt x="2751" y="1755"/>
                  </a:cubicBezTo>
                  <a:cubicBezTo>
                    <a:pt x="2775" y="1739"/>
                    <a:pt x="2807" y="1716"/>
                    <a:pt x="2807" y="1708"/>
                  </a:cubicBezTo>
                  <a:cubicBezTo>
                    <a:pt x="2807" y="1700"/>
                    <a:pt x="2807" y="1700"/>
                    <a:pt x="2807" y="1700"/>
                  </a:cubicBezTo>
                  <a:cubicBezTo>
                    <a:pt x="2799" y="1700"/>
                    <a:pt x="2791" y="1700"/>
                    <a:pt x="2783" y="1708"/>
                  </a:cubicBezTo>
                  <a:cubicBezTo>
                    <a:pt x="2775" y="1708"/>
                    <a:pt x="2759" y="1716"/>
                    <a:pt x="2751" y="1716"/>
                  </a:cubicBezTo>
                  <a:cubicBezTo>
                    <a:pt x="2743" y="1716"/>
                    <a:pt x="2735" y="1708"/>
                    <a:pt x="2728" y="1708"/>
                  </a:cubicBezTo>
                  <a:cubicBezTo>
                    <a:pt x="2719" y="1708"/>
                    <a:pt x="2719" y="1700"/>
                    <a:pt x="2712" y="1700"/>
                  </a:cubicBezTo>
                  <a:cubicBezTo>
                    <a:pt x="2704" y="1700"/>
                    <a:pt x="2696" y="1716"/>
                    <a:pt x="2696" y="1731"/>
                  </a:cubicBezTo>
                  <a:lnTo>
                    <a:pt x="2696" y="1739"/>
                  </a:lnTo>
                  <a:cubicBezTo>
                    <a:pt x="2688" y="1747"/>
                    <a:pt x="2648" y="1803"/>
                    <a:pt x="2633" y="1803"/>
                  </a:cubicBezTo>
                  <a:lnTo>
                    <a:pt x="2625" y="1803"/>
                  </a:lnTo>
                  <a:cubicBezTo>
                    <a:pt x="2625" y="1803"/>
                    <a:pt x="2625" y="1803"/>
                    <a:pt x="2625" y="1795"/>
                  </a:cubicBezTo>
                  <a:cubicBezTo>
                    <a:pt x="2617" y="1787"/>
                    <a:pt x="2625" y="1779"/>
                    <a:pt x="2641" y="1763"/>
                  </a:cubicBezTo>
                  <a:cubicBezTo>
                    <a:pt x="2648" y="1747"/>
                    <a:pt x="2656" y="1739"/>
                    <a:pt x="2656" y="1731"/>
                  </a:cubicBezTo>
                  <a:cubicBezTo>
                    <a:pt x="2664" y="1716"/>
                    <a:pt x="2664" y="1692"/>
                    <a:pt x="2656" y="1684"/>
                  </a:cubicBezTo>
                  <a:cubicBezTo>
                    <a:pt x="2656" y="1684"/>
                    <a:pt x="2656" y="1684"/>
                    <a:pt x="2656" y="1692"/>
                  </a:cubicBezTo>
                  <a:cubicBezTo>
                    <a:pt x="2648" y="1716"/>
                    <a:pt x="2609" y="1771"/>
                    <a:pt x="2577" y="1787"/>
                  </a:cubicBezTo>
                  <a:cubicBezTo>
                    <a:pt x="2546" y="1811"/>
                    <a:pt x="2490" y="1811"/>
                    <a:pt x="2467" y="1818"/>
                  </a:cubicBezTo>
                  <a:cubicBezTo>
                    <a:pt x="2435" y="1818"/>
                    <a:pt x="2403" y="1826"/>
                    <a:pt x="2395" y="1850"/>
                  </a:cubicBezTo>
                  <a:cubicBezTo>
                    <a:pt x="2380" y="1874"/>
                    <a:pt x="2356" y="1882"/>
                    <a:pt x="2332" y="1882"/>
                  </a:cubicBezTo>
                  <a:cubicBezTo>
                    <a:pt x="2324" y="1882"/>
                    <a:pt x="2316" y="1890"/>
                    <a:pt x="2308" y="1890"/>
                  </a:cubicBezTo>
                  <a:cubicBezTo>
                    <a:pt x="2293" y="1890"/>
                    <a:pt x="2277" y="1905"/>
                    <a:pt x="2261" y="1913"/>
                  </a:cubicBezTo>
                  <a:cubicBezTo>
                    <a:pt x="2253" y="1921"/>
                    <a:pt x="2237" y="1929"/>
                    <a:pt x="2229" y="1937"/>
                  </a:cubicBezTo>
                  <a:cubicBezTo>
                    <a:pt x="2222" y="1937"/>
                    <a:pt x="2214" y="1945"/>
                    <a:pt x="2206" y="1945"/>
                  </a:cubicBezTo>
                  <a:cubicBezTo>
                    <a:pt x="2198" y="1945"/>
                    <a:pt x="2198" y="1937"/>
                    <a:pt x="2190" y="1937"/>
                  </a:cubicBezTo>
                  <a:cubicBezTo>
                    <a:pt x="2190" y="1929"/>
                    <a:pt x="2198" y="1921"/>
                    <a:pt x="2206" y="1913"/>
                  </a:cubicBezTo>
                  <a:cubicBezTo>
                    <a:pt x="2214" y="1905"/>
                    <a:pt x="2222" y="1897"/>
                    <a:pt x="2229" y="1890"/>
                  </a:cubicBezTo>
                  <a:cubicBezTo>
                    <a:pt x="2206" y="1874"/>
                    <a:pt x="2198" y="1858"/>
                    <a:pt x="2198" y="1850"/>
                  </a:cubicBezTo>
                  <a:cubicBezTo>
                    <a:pt x="2198" y="1834"/>
                    <a:pt x="2222" y="1803"/>
                    <a:pt x="2237" y="1787"/>
                  </a:cubicBezTo>
                  <a:cubicBezTo>
                    <a:pt x="2253" y="1779"/>
                    <a:pt x="2245" y="1747"/>
                    <a:pt x="2237" y="1739"/>
                  </a:cubicBezTo>
                  <a:cubicBezTo>
                    <a:pt x="2237" y="1731"/>
                    <a:pt x="2237" y="1731"/>
                    <a:pt x="2229" y="1724"/>
                  </a:cubicBezTo>
                  <a:cubicBezTo>
                    <a:pt x="2229" y="1716"/>
                    <a:pt x="2222" y="1708"/>
                    <a:pt x="2222" y="1692"/>
                  </a:cubicBezTo>
                  <a:cubicBezTo>
                    <a:pt x="2222" y="1676"/>
                    <a:pt x="2214" y="1605"/>
                    <a:pt x="2198" y="1565"/>
                  </a:cubicBezTo>
                  <a:cubicBezTo>
                    <a:pt x="2182" y="1534"/>
                    <a:pt x="2174" y="1502"/>
                    <a:pt x="2174" y="1478"/>
                  </a:cubicBezTo>
                  <a:cubicBezTo>
                    <a:pt x="2174" y="1463"/>
                    <a:pt x="2166" y="1455"/>
                    <a:pt x="2166" y="1455"/>
                  </a:cubicBezTo>
                  <a:cubicBezTo>
                    <a:pt x="2166" y="1455"/>
                    <a:pt x="2166" y="1439"/>
                    <a:pt x="2166" y="1407"/>
                  </a:cubicBezTo>
                  <a:cubicBezTo>
                    <a:pt x="2166" y="1391"/>
                    <a:pt x="2158" y="1384"/>
                    <a:pt x="2158" y="1384"/>
                  </a:cubicBezTo>
                  <a:cubicBezTo>
                    <a:pt x="2150" y="1376"/>
                    <a:pt x="2150" y="1368"/>
                    <a:pt x="2150" y="1368"/>
                  </a:cubicBezTo>
                  <a:lnTo>
                    <a:pt x="2150" y="1368"/>
                  </a:lnTo>
                  <a:lnTo>
                    <a:pt x="2150" y="1368"/>
                  </a:lnTo>
                  <a:cubicBezTo>
                    <a:pt x="2158" y="1044"/>
                    <a:pt x="2158" y="1044"/>
                    <a:pt x="2158" y="1044"/>
                  </a:cubicBezTo>
                  <a:cubicBezTo>
                    <a:pt x="2158" y="1036"/>
                    <a:pt x="2142" y="996"/>
                    <a:pt x="2127" y="901"/>
                  </a:cubicBezTo>
                  <a:cubicBezTo>
                    <a:pt x="2119" y="870"/>
                    <a:pt x="2111" y="838"/>
                    <a:pt x="2111" y="822"/>
                  </a:cubicBezTo>
                  <a:cubicBezTo>
                    <a:pt x="2087" y="743"/>
                    <a:pt x="2071" y="696"/>
                    <a:pt x="2064" y="672"/>
                  </a:cubicBezTo>
                  <a:cubicBezTo>
                    <a:pt x="2055" y="664"/>
                    <a:pt x="2055" y="664"/>
                    <a:pt x="2055" y="664"/>
                  </a:cubicBezTo>
                  <a:cubicBezTo>
                    <a:pt x="2055" y="664"/>
                    <a:pt x="2055" y="664"/>
                    <a:pt x="2048" y="664"/>
                  </a:cubicBezTo>
                  <a:cubicBezTo>
                    <a:pt x="2048" y="672"/>
                    <a:pt x="2040" y="672"/>
                    <a:pt x="2032" y="672"/>
                  </a:cubicBezTo>
                  <a:cubicBezTo>
                    <a:pt x="2024" y="672"/>
                    <a:pt x="2024" y="672"/>
                    <a:pt x="2024" y="672"/>
                  </a:cubicBezTo>
                  <a:cubicBezTo>
                    <a:pt x="2000" y="664"/>
                    <a:pt x="1992" y="609"/>
                    <a:pt x="1992" y="577"/>
                  </a:cubicBezTo>
                  <a:cubicBezTo>
                    <a:pt x="1992" y="554"/>
                    <a:pt x="1976" y="483"/>
                    <a:pt x="1969" y="451"/>
                  </a:cubicBezTo>
                  <a:cubicBezTo>
                    <a:pt x="1961" y="427"/>
                    <a:pt x="1961" y="411"/>
                    <a:pt x="1969" y="387"/>
                  </a:cubicBezTo>
                  <a:cubicBezTo>
                    <a:pt x="1969" y="380"/>
                    <a:pt x="1969" y="372"/>
                    <a:pt x="1969" y="364"/>
                  </a:cubicBezTo>
                  <a:cubicBezTo>
                    <a:pt x="1969" y="332"/>
                    <a:pt x="1953" y="277"/>
                    <a:pt x="1937" y="253"/>
                  </a:cubicBezTo>
                  <a:cubicBezTo>
                    <a:pt x="1937" y="245"/>
                    <a:pt x="1929" y="237"/>
                    <a:pt x="1921" y="237"/>
                  </a:cubicBezTo>
                  <a:cubicBezTo>
                    <a:pt x="1913" y="230"/>
                    <a:pt x="1905" y="221"/>
                    <a:pt x="1897" y="198"/>
                  </a:cubicBezTo>
                  <a:cubicBezTo>
                    <a:pt x="1889" y="182"/>
                    <a:pt x="1889" y="166"/>
                    <a:pt x="1889" y="150"/>
                  </a:cubicBezTo>
                  <a:cubicBezTo>
                    <a:pt x="1889" y="127"/>
                    <a:pt x="1889" y="111"/>
                    <a:pt x="1882" y="103"/>
                  </a:cubicBezTo>
                  <a:cubicBezTo>
                    <a:pt x="1874" y="95"/>
                    <a:pt x="1874" y="48"/>
                    <a:pt x="1874" y="8"/>
                  </a:cubicBezTo>
                  <a:cubicBezTo>
                    <a:pt x="1629" y="71"/>
                    <a:pt x="1399" y="119"/>
                    <a:pt x="1384" y="127"/>
                  </a:cubicBezTo>
                  <a:cubicBezTo>
                    <a:pt x="1344" y="135"/>
                    <a:pt x="1123" y="419"/>
                    <a:pt x="1123" y="459"/>
                  </a:cubicBezTo>
                  <a:cubicBezTo>
                    <a:pt x="1123" y="490"/>
                    <a:pt x="1083" y="522"/>
                    <a:pt x="1044" y="554"/>
                  </a:cubicBezTo>
                  <a:cubicBezTo>
                    <a:pt x="1044" y="561"/>
                    <a:pt x="1044" y="561"/>
                    <a:pt x="1036" y="561"/>
                  </a:cubicBezTo>
                  <a:cubicBezTo>
                    <a:pt x="1044" y="561"/>
                    <a:pt x="1044" y="569"/>
                    <a:pt x="1044" y="569"/>
                  </a:cubicBezTo>
                  <a:cubicBezTo>
                    <a:pt x="1052" y="569"/>
                    <a:pt x="1044" y="569"/>
                    <a:pt x="1044" y="577"/>
                  </a:cubicBezTo>
                  <a:cubicBezTo>
                    <a:pt x="1028" y="585"/>
                    <a:pt x="980" y="641"/>
                    <a:pt x="980" y="648"/>
                  </a:cubicBezTo>
                  <a:cubicBezTo>
                    <a:pt x="980" y="656"/>
                    <a:pt x="996" y="664"/>
                    <a:pt x="1012" y="664"/>
                  </a:cubicBezTo>
                  <a:cubicBezTo>
                    <a:pt x="1020" y="664"/>
                    <a:pt x="1020" y="664"/>
                    <a:pt x="1020" y="664"/>
                  </a:cubicBezTo>
                  <a:cubicBezTo>
                    <a:pt x="1028" y="656"/>
                    <a:pt x="1036" y="656"/>
                    <a:pt x="1044" y="656"/>
                  </a:cubicBezTo>
                  <a:lnTo>
                    <a:pt x="1052" y="656"/>
                  </a:lnTo>
                  <a:cubicBezTo>
                    <a:pt x="1059" y="664"/>
                    <a:pt x="1059" y="664"/>
                    <a:pt x="1059" y="672"/>
                  </a:cubicBezTo>
                  <a:cubicBezTo>
                    <a:pt x="1052" y="680"/>
                    <a:pt x="1052" y="680"/>
                    <a:pt x="1052" y="680"/>
                  </a:cubicBezTo>
                  <a:cubicBezTo>
                    <a:pt x="1052" y="680"/>
                    <a:pt x="1059" y="680"/>
                    <a:pt x="1067" y="680"/>
                  </a:cubicBezTo>
                  <a:cubicBezTo>
                    <a:pt x="1067" y="672"/>
                    <a:pt x="1075" y="672"/>
                    <a:pt x="1075" y="672"/>
                  </a:cubicBezTo>
                  <a:cubicBezTo>
                    <a:pt x="1091" y="672"/>
                    <a:pt x="1099" y="680"/>
                    <a:pt x="1099" y="688"/>
                  </a:cubicBezTo>
                  <a:cubicBezTo>
                    <a:pt x="1099" y="688"/>
                    <a:pt x="1099" y="696"/>
                    <a:pt x="1091" y="696"/>
                  </a:cubicBezTo>
                  <a:cubicBezTo>
                    <a:pt x="1067" y="704"/>
                    <a:pt x="1059" y="727"/>
                    <a:pt x="1059" y="735"/>
                  </a:cubicBezTo>
                  <a:lnTo>
                    <a:pt x="1059" y="743"/>
                  </a:lnTo>
                  <a:cubicBezTo>
                    <a:pt x="1059" y="751"/>
                    <a:pt x="1052" y="751"/>
                    <a:pt x="1052" y="767"/>
                  </a:cubicBezTo>
                  <a:cubicBezTo>
                    <a:pt x="1052" y="775"/>
                    <a:pt x="1059" y="791"/>
                    <a:pt x="1067" y="798"/>
                  </a:cubicBezTo>
                  <a:cubicBezTo>
                    <a:pt x="1067" y="807"/>
                    <a:pt x="1067" y="807"/>
                    <a:pt x="1067" y="814"/>
                  </a:cubicBezTo>
                  <a:cubicBezTo>
                    <a:pt x="1075" y="822"/>
                    <a:pt x="1075" y="830"/>
                    <a:pt x="1083" y="830"/>
                  </a:cubicBezTo>
                  <a:cubicBezTo>
                    <a:pt x="1083" y="846"/>
                    <a:pt x="1091" y="862"/>
                    <a:pt x="1091" y="878"/>
                  </a:cubicBezTo>
                  <a:cubicBezTo>
                    <a:pt x="1091" y="878"/>
                    <a:pt x="1091" y="886"/>
                    <a:pt x="1083" y="886"/>
                  </a:cubicBezTo>
                  <a:cubicBezTo>
                    <a:pt x="1083" y="909"/>
                    <a:pt x="1083" y="925"/>
                    <a:pt x="1059" y="925"/>
                  </a:cubicBezTo>
                  <a:cubicBezTo>
                    <a:pt x="1059" y="925"/>
                    <a:pt x="1052" y="925"/>
                    <a:pt x="1044" y="925"/>
                  </a:cubicBezTo>
                  <a:cubicBezTo>
                    <a:pt x="1036" y="925"/>
                    <a:pt x="1028" y="917"/>
                    <a:pt x="1020" y="933"/>
                  </a:cubicBezTo>
                  <a:cubicBezTo>
                    <a:pt x="1020" y="933"/>
                    <a:pt x="1020" y="933"/>
                    <a:pt x="1020" y="941"/>
                  </a:cubicBezTo>
                  <a:cubicBezTo>
                    <a:pt x="1012" y="957"/>
                    <a:pt x="1004" y="965"/>
                    <a:pt x="988" y="973"/>
                  </a:cubicBezTo>
                  <a:lnTo>
                    <a:pt x="988" y="973"/>
                  </a:lnTo>
                  <a:cubicBezTo>
                    <a:pt x="980" y="973"/>
                    <a:pt x="965" y="980"/>
                    <a:pt x="965" y="988"/>
                  </a:cubicBezTo>
                  <a:cubicBezTo>
                    <a:pt x="957" y="1004"/>
                    <a:pt x="949" y="1028"/>
                    <a:pt x="933" y="1036"/>
                  </a:cubicBezTo>
                  <a:cubicBezTo>
                    <a:pt x="909" y="1044"/>
                    <a:pt x="894" y="1060"/>
                    <a:pt x="885" y="1075"/>
                  </a:cubicBezTo>
                  <a:cubicBezTo>
                    <a:pt x="885" y="1075"/>
                    <a:pt x="885" y="1075"/>
                    <a:pt x="885" y="1083"/>
                  </a:cubicBezTo>
                  <a:cubicBezTo>
                    <a:pt x="885" y="1091"/>
                    <a:pt x="885" y="1099"/>
                    <a:pt x="870" y="1091"/>
                  </a:cubicBezTo>
                  <a:lnTo>
                    <a:pt x="862" y="1091"/>
                  </a:lnTo>
                  <a:cubicBezTo>
                    <a:pt x="846" y="1083"/>
                    <a:pt x="838" y="1083"/>
                    <a:pt x="822" y="1083"/>
                  </a:cubicBezTo>
                  <a:cubicBezTo>
                    <a:pt x="791" y="1083"/>
                    <a:pt x="759" y="1091"/>
                    <a:pt x="743" y="1099"/>
                  </a:cubicBezTo>
                  <a:cubicBezTo>
                    <a:pt x="743" y="1099"/>
                    <a:pt x="735" y="1107"/>
                    <a:pt x="727" y="1107"/>
                  </a:cubicBezTo>
                  <a:cubicBezTo>
                    <a:pt x="712" y="1115"/>
                    <a:pt x="696" y="1123"/>
                    <a:pt x="688" y="1131"/>
                  </a:cubicBezTo>
                  <a:cubicBezTo>
                    <a:pt x="672" y="1147"/>
                    <a:pt x="656" y="1147"/>
                    <a:pt x="632" y="1138"/>
                  </a:cubicBezTo>
                  <a:lnTo>
                    <a:pt x="632" y="1138"/>
                  </a:lnTo>
                  <a:cubicBezTo>
                    <a:pt x="617" y="1123"/>
                    <a:pt x="601" y="1107"/>
                    <a:pt x="585" y="1107"/>
                  </a:cubicBezTo>
                  <a:lnTo>
                    <a:pt x="577" y="1107"/>
                  </a:lnTo>
                  <a:cubicBezTo>
                    <a:pt x="577" y="1107"/>
                    <a:pt x="561" y="1107"/>
                    <a:pt x="546" y="1107"/>
                  </a:cubicBezTo>
                  <a:cubicBezTo>
                    <a:pt x="474" y="1115"/>
                    <a:pt x="316" y="1115"/>
                    <a:pt x="206" y="1202"/>
                  </a:cubicBezTo>
                  <a:cubicBezTo>
                    <a:pt x="190" y="1210"/>
                    <a:pt x="182" y="1218"/>
                    <a:pt x="166" y="1225"/>
                  </a:cubicBezTo>
                  <a:cubicBezTo>
                    <a:pt x="174" y="1257"/>
                    <a:pt x="182" y="1289"/>
                    <a:pt x="190" y="1305"/>
                  </a:cubicBezTo>
                  <a:cubicBezTo>
                    <a:pt x="190" y="1313"/>
                    <a:pt x="190" y="1313"/>
                    <a:pt x="190" y="1313"/>
                  </a:cubicBezTo>
                  <a:cubicBezTo>
                    <a:pt x="190" y="1336"/>
                    <a:pt x="221" y="1376"/>
                    <a:pt x="229" y="1400"/>
                  </a:cubicBezTo>
                  <a:cubicBezTo>
                    <a:pt x="237" y="1400"/>
                    <a:pt x="237" y="1400"/>
                    <a:pt x="237" y="1391"/>
                  </a:cubicBezTo>
                  <a:lnTo>
                    <a:pt x="237" y="1391"/>
                  </a:lnTo>
                  <a:lnTo>
                    <a:pt x="237" y="1391"/>
                  </a:lnTo>
                  <a:cubicBezTo>
                    <a:pt x="245" y="1391"/>
                    <a:pt x="261" y="1391"/>
                    <a:pt x="269" y="1400"/>
                  </a:cubicBezTo>
                  <a:cubicBezTo>
                    <a:pt x="269" y="1407"/>
                    <a:pt x="269" y="1407"/>
                    <a:pt x="269" y="1415"/>
                  </a:cubicBezTo>
                  <a:cubicBezTo>
                    <a:pt x="269" y="1415"/>
                    <a:pt x="269" y="1423"/>
                    <a:pt x="261" y="1431"/>
                  </a:cubicBezTo>
                  <a:cubicBezTo>
                    <a:pt x="261" y="1447"/>
                    <a:pt x="253" y="1478"/>
                    <a:pt x="237" y="1486"/>
                  </a:cubicBezTo>
                  <a:cubicBezTo>
                    <a:pt x="221" y="1502"/>
                    <a:pt x="182" y="1542"/>
                    <a:pt x="150" y="1589"/>
                  </a:cubicBezTo>
                  <a:cubicBezTo>
                    <a:pt x="126" y="1613"/>
                    <a:pt x="111" y="1644"/>
                    <a:pt x="95" y="1660"/>
                  </a:cubicBezTo>
                  <a:cubicBezTo>
                    <a:pt x="79" y="1676"/>
                    <a:pt x="48" y="1708"/>
                    <a:pt x="8" y="1739"/>
                  </a:cubicBezTo>
                  <a:cubicBezTo>
                    <a:pt x="32" y="1850"/>
                    <a:pt x="32" y="1850"/>
                    <a:pt x="32" y="1850"/>
                  </a:cubicBezTo>
                  <a:cubicBezTo>
                    <a:pt x="111" y="1834"/>
                    <a:pt x="1415" y="1581"/>
                    <a:pt x="1439" y="1573"/>
                  </a:cubicBezTo>
                  <a:cubicBezTo>
                    <a:pt x="1447" y="1573"/>
                    <a:pt x="1455" y="1565"/>
                    <a:pt x="1455" y="1565"/>
                  </a:cubicBezTo>
                  <a:cubicBezTo>
                    <a:pt x="1471" y="1558"/>
                    <a:pt x="1486" y="1550"/>
                    <a:pt x="1502" y="1550"/>
                  </a:cubicBezTo>
                  <a:cubicBezTo>
                    <a:pt x="1510" y="1550"/>
                    <a:pt x="1526" y="1558"/>
                    <a:pt x="1542" y="1565"/>
                  </a:cubicBezTo>
                  <a:cubicBezTo>
                    <a:pt x="1589" y="1605"/>
                    <a:pt x="1613" y="1605"/>
                    <a:pt x="1644" y="1605"/>
                  </a:cubicBezTo>
                  <a:lnTo>
                    <a:pt x="1644" y="1605"/>
                  </a:lnTo>
                  <a:cubicBezTo>
                    <a:pt x="1668" y="1605"/>
                    <a:pt x="1684" y="1653"/>
                    <a:pt x="1700" y="1700"/>
                  </a:cubicBezTo>
                  <a:cubicBezTo>
                    <a:pt x="1708" y="1724"/>
                    <a:pt x="1716" y="1739"/>
                    <a:pt x="1724" y="1755"/>
                  </a:cubicBezTo>
                  <a:cubicBezTo>
                    <a:pt x="1731" y="1763"/>
                    <a:pt x="1731" y="1763"/>
                    <a:pt x="1739" y="1763"/>
                  </a:cubicBezTo>
                  <a:cubicBezTo>
                    <a:pt x="1739" y="1763"/>
                    <a:pt x="1739" y="1763"/>
                    <a:pt x="1747" y="1763"/>
                  </a:cubicBezTo>
                  <a:cubicBezTo>
                    <a:pt x="1747" y="1763"/>
                    <a:pt x="1755" y="1763"/>
                    <a:pt x="1763" y="1763"/>
                  </a:cubicBezTo>
                  <a:cubicBezTo>
                    <a:pt x="1771" y="1763"/>
                    <a:pt x="1779" y="1763"/>
                    <a:pt x="1787" y="1763"/>
                  </a:cubicBezTo>
                  <a:cubicBezTo>
                    <a:pt x="1826" y="1779"/>
                    <a:pt x="1842" y="1787"/>
                    <a:pt x="1874" y="1811"/>
                  </a:cubicBezTo>
                  <a:cubicBezTo>
                    <a:pt x="1897" y="1842"/>
                    <a:pt x="2079" y="1882"/>
                    <a:pt x="2103" y="1890"/>
                  </a:cubicBezTo>
                  <a:cubicBezTo>
                    <a:pt x="2127" y="1890"/>
                    <a:pt x="2142" y="1905"/>
                    <a:pt x="2150" y="1921"/>
                  </a:cubicBezTo>
                  <a:cubicBezTo>
                    <a:pt x="2158" y="1929"/>
                    <a:pt x="2150" y="1969"/>
                    <a:pt x="2142" y="2000"/>
                  </a:cubicBezTo>
                  <a:cubicBezTo>
                    <a:pt x="2135" y="2008"/>
                    <a:pt x="2135" y="2008"/>
                    <a:pt x="2135" y="2016"/>
                  </a:cubicBezTo>
                  <a:cubicBezTo>
                    <a:pt x="2135" y="2024"/>
                    <a:pt x="2127" y="2048"/>
                    <a:pt x="2119" y="206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23" name="Freeform 769"/>
            <p:cNvSpPr>
              <a:spLocks noChangeArrowheads="1"/>
            </p:cNvSpPr>
            <p:nvPr/>
          </p:nvSpPr>
          <p:spPr bwMode="auto">
            <a:xfrm>
              <a:off x="21358729" y="5966573"/>
              <a:ext cx="294551" cy="598381"/>
            </a:xfrm>
            <a:custGeom>
              <a:avLst/>
              <a:gdLst>
                <a:gd name="T0" fmla="*/ 450 w 562"/>
                <a:gd name="T1" fmla="*/ 371 h 1139"/>
                <a:gd name="T2" fmla="*/ 450 w 562"/>
                <a:gd name="T3" fmla="*/ 371 h 1139"/>
                <a:gd name="T4" fmla="*/ 387 w 562"/>
                <a:gd name="T5" fmla="*/ 332 h 1139"/>
                <a:gd name="T6" fmla="*/ 427 w 562"/>
                <a:gd name="T7" fmla="*/ 269 h 1139"/>
                <a:gd name="T8" fmla="*/ 427 w 562"/>
                <a:gd name="T9" fmla="*/ 269 h 1139"/>
                <a:gd name="T10" fmla="*/ 443 w 562"/>
                <a:gd name="T11" fmla="*/ 221 h 1139"/>
                <a:gd name="T12" fmla="*/ 458 w 562"/>
                <a:gd name="T13" fmla="*/ 126 h 1139"/>
                <a:gd name="T14" fmla="*/ 411 w 562"/>
                <a:gd name="T15" fmla="*/ 95 h 1139"/>
                <a:gd name="T16" fmla="*/ 174 w 562"/>
                <a:gd name="T17" fmla="*/ 23 h 1139"/>
                <a:gd name="T18" fmla="*/ 150 w 562"/>
                <a:gd name="T19" fmla="*/ 0 h 1139"/>
                <a:gd name="T20" fmla="*/ 95 w 562"/>
                <a:gd name="T21" fmla="*/ 63 h 1139"/>
                <a:gd name="T22" fmla="*/ 87 w 562"/>
                <a:gd name="T23" fmla="*/ 134 h 1139"/>
                <a:gd name="T24" fmla="*/ 39 w 562"/>
                <a:gd name="T25" fmla="*/ 245 h 1139"/>
                <a:gd name="T26" fmla="*/ 79 w 562"/>
                <a:gd name="T27" fmla="*/ 269 h 1139"/>
                <a:gd name="T28" fmla="*/ 55 w 562"/>
                <a:gd name="T29" fmla="*/ 316 h 1139"/>
                <a:gd name="T30" fmla="*/ 39 w 562"/>
                <a:gd name="T31" fmla="*/ 371 h 1139"/>
                <a:gd name="T32" fmla="*/ 245 w 562"/>
                <a:gd name="T33" fmla="*/ 545 h 1139"/>
                <a:gd name="T34" fmla="*/ 190 w 562"/>
                <a:gd name="T35" fmla="*/ 616 h 1139"/>
                <a:gd name="T36" fmla="*/ 158 w 562"/>
                <a:gd name="T37" fmla="*/ 703 h 1139"/>
                <a:gd name="T38" fmla="*/ 110 w 562"/>
                <a:gd name="T39" fmla="*/ 751 h 1139"/>
                <a:gd name="T40" fmla="*/ 47 w 562"/>
                <a:gd name="T41" fmla="*/ 846 h 1139"/>
                <a:gd name="T42" fmla="*/ 87 w 562"/>
                <a:gd name="T43" fmla="*/ 964 h 1139"/>
                <a:gd name="T44" fmla="*/ 110 w 562"/>
                <a:gd name="T45" fmla="*/ 972 h 1139"/>
                <a:gd name="T46" fmla="*/ 158 w 562"/>
                <a:gd name="T47" fmla="*/ 1019 h 1139"/>
                <a:gd name="T48" fmla="*/ 253 w 562"/>
                <a:gd name="T49" fmla="*/ 1035 h 1139"/>
                <a:gd name="T50" fmla="*/ 284 w 562"/>
                <a:gd name="T51" fmla="*/ 1043 h 1139"/>
                <a:gd name="T52" fmla="*/ 316 w 562"/>
                <a:gd name="T53" fmla="*/ 1083 h 1139"/>
                <a:gd name="T54" fmla="*/ 316 w 562"/>
                <a:gd name="T55" fmla="*/ 1138 h 1139"/>
                <a:gd name="T56" fmla="*/ 363 w 562"/>
                <a:gd name="T57" fmla="*/ 1106 h 1139"/>
                <a:gd name="T58" fmla="*/ 411 w 562"/>
                <a:gd name="T59" fmla="*/ 1035 h 1139"/>
                <a:gd name="T60" fmla="*/ 419 w 562"/>
                <a:gd name="T61" fmla="*/ 940 h 1139"/>
                <a:gd name="T62" fmla="*/ 458 w 562"/>
                <a:gd name="T63" fmla="*/ 853 h 1139"/>
                <a:gd name="T64" fmla="*/ 482 w 562"/>
                <a:gd name="T65" fmla="*/ 782 h 1139"/>
                <a:gd name="T66" fmla="*/ 514 w 562"/>
                <a:gd name="T67" fmla="*/ 513 h 1139"/>
                <a:gd name="T68" fmla="*/ 450 w 562"/>
                <a:gd name="T69" fmla="*/ 371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2" h="1139">
                  <a:moveTo>
                    <a:pt x="450" y="371"/>
                  </a:moveTo>
                  <a:lnTo>
                    <a:pt x="450" y="371"/>
                  </a:lnTo>
                  <a:cubicBezTo>
                    <a:pt x="340" y="387"/>
                    <a:pt x="387" y="371"/>
                    <a:pt x="387" y="332"/>
                  </a:cubicBezTo>
                  <a:cubicBezTo>
                    <a:pt x="387" y="300"/>
                    <a:pt x="403" y="260"/>
                    <a:pt x="427" y="269"/>
                  </a:cubicBezTo>
                  <a:lnTo>
                    <a:pt x="427" y="269"/>
                  </a:lnTo>
                  <a:cubicBezTo>
                    <a:pt x="427" y="253"/>
                    <a:pt x="435" y="229"/>
                    <a:pt x="443" y="221"/>
                  </a:cubicBezTo>
                  <a:cubicBezTo>
                    <a:pt x="443" y="205"/>
                    <a:pt x="466" y="142"/>
                    <a:pt x="458" y="126"/>
                  </a:cubicBezTo>
                  <a:cubicBezTo>
                    <a:pt x="450" y="110"/>
                    <a:pt x="435" y="102"/>
                    <a:pt x="411" y="95"/>
                  </a:cubicBezTo>
                  <a:cubicBezTo>
                    <a:pt x="387" y="95"/>
                    <a:pt x="197" y="47"/>
                    <a:pt x="174" y="23"/>
                  </a:cubicBezTo>
                  <a:cubicBezTo>
                    <a:pt x="166" y="8"/>
                    <a:pt x="158" y="0"/>
                    <a:pt x="150" y="0"/>
                  </a:cubicBezTo>
                  <a:cubicBezTo>
                    <a:pt x="134" y="8"/>
                    <a:pt x="95" y="55"/>
                    <a:pt x="95" y="63"/>
                  </a:cubicBezTo>
                  <a:cubicBezTo>
                    <a:pt x="95" y="79"/>
                    <a:pt x="103" y="126"/>
                    <a:pt x="87" y="134"/>
                  </a:cubicBezTo>
                  <a:cubicBezTo>
                    <a:pt x="63" y="150"/>
                    <a:pt x="0" y="229"/>
                    <a:pt x="39" y="245"/>
                  </a:cubicBezTo>
                  <a:cubicBezTo>
                    <a:pt x="71" y="260"/>
                    <a:pt x="79" y="245"/>
                    <a:pt x="79" y="269"/>
                  </a:cubicBezTo>
                  <a:cubicBezTo>
                    <a:pt x="79" y="284"/>
                    <a:pt x="71" y="300"/>
                    <a:pt x="55" y="316"/>
                  </a:cubicBezTo>
                  <a:cubicBezTo>
                    <a:pt x="39" y="324"/>
                    <a:pt x="32" y="363"/>
                    <a:pt x="39" y="371"/>
                  </a:cubicBezTo>
                  <a:cubicBezTo>
                    <a:pt x="55" y="387"/>
                    <a:pt x="237" y="537"/>
                    <a:pt x="245" y="545"/>
                  </a:cubicBezTo>
                  <a:cubicBezTo>
                    <a:pt x="245" y="545"/>
                    <a:pt x="205" y="600"/>
                    <a:pt x="190" y="616"/>
                  </a:cubicBezTo>
                  <a:cubicBezTo>
                    <a:pt x="174" y="640"/>
                    <a:pt x="174" y="680"/>
                    <a:pt x="158" y="703"/>
                  </a:cubicBezTo>
                  <a:cubicBezTo>
                    <a:pt x="150" y="735"/>
                    <a:pt x="134" y="743"/>
                    <a:pt x="110" y="751"/>
                  </a:cubicBezTo>
                  <a:cubicBezTo>
                    <a:pt x="87" y="759"/>
                    <a:pt x="39" y="798"/>
                    <a:pt x="47" y="846"/>
                  </a:cubicBezTo>
                  <a:cubicBezTo>
                    <a:pt x="47" y="877"/>
                    <a:pt x="63" y="925"/>
                    <a:pt x="87" y="964"/>
                  </a:cubicBezTo>
                  <a:cubicBezTo>
                    <a:pt x="95" y="956"/>
                    <a:pt x="87" y="940"/>
                    <a:pt x="110" y="972"/>
                  </a:cubicBezTo>
                  <a:cubicBezTo>
                    <a:pt x="142" y="1004"/>
                    <a:pt x="87" y="996"/>
                    <a:pt x="158" y="1019"/>
                  </a:cubicBezTo>
                  <a:cubicBezTo>
                    <a:pt x="237" y="1051"/>
                    <a:pt x="229" y="1043"/>
                    <a:pt x="253" y="1035"/>
                  </a:cubicBezTo>
                  <a:cubicBezTo>
                    <a:pt x="277" y="1027"/>
                    <a:pt x="284" y="1012"/>
                    <a:pt x="284" y="1043"/>
                  </a:cubicBezTo>
                  <a:cubicBezTo>
                    <a:pt x="292" y="1075"/>
                    <a:pt x="340" y="1035"/>
                    <a:pt x="316" y="1083"/>
                  </a:cubicBezTo>
                  <a:cubicBezTo>
                    <a:pt x="292" y="1122"/>
                    <a:pt x="277" y="1138"/>
                    <a:pt x="316" y="1138"/>
                  </a:cubicBezTo>
                  <a:cubicBezTo>
                    <a:pt x="348" y="1130"/>
                    <a:pt x="356" y="1130"/>
                    <a:pt x="363" y="1106"/>
                  </a:cubicBezTo>
                  <a:cubicBezTo>
                    <a:pt x="379" y="1083"/>
                    <a:pt x="403" y="1075"/>
                    <a:pt x="411" y="1035"/>
                  </a:cubicBezTo>
                  <a:cubicBezTo>
                    <a:pt x="419" y="1004"/>
                    <a:pt x="395" y="972"/>
                    <a:pt x="419" y="940"/>
                  </a:cubicBezTo>
                  <a:cubicBezTo>
                    <a:pt x="443" y="909"/>
                    <a:pt x="450" y="893"/>
                    <a:pt x="458" y="853"/>
                  </a:cubicBezTo>
                  <a:cubicBezTo>
                    <a:pt x="474" y="814"/>
                    <a:pt x="450" y="798"/>
                    <a:pt x="482" y="782"/>
                  </a:cubicBezTo>
                  <a:cubicBezTo>
                    <a:pt x="514" y="766"/>
                    <a:pt x="522" y="561"/>
                    <a:pt x="514" y="513"/>
                  </a:cubicBezTo>
                  <a:cubicBezTo>
                    <a:pt x="506" y="458"/>
                    <a:pt x="561" y="348"/>
                    <a:pt x="450" y="37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24" name="Freeform 770"/>
            <p:cNvSpPr>
              <a:spLocks noChangeArrowheads="1"/>
            </p:cNvSpPr>
            <p:nvPr/>
          </p:nvSpPr>
          <p:spPr bwMode="auto">
            <a:xfrm>
              <a:off x="21365686" y="5961935"/>
              <a:ext cx="271359" cy="603020"/>
            </a:xfrm>
            <a:custGeom>
              <a:avLst/>
              <a:gdLst>
                <a:gd name="T0" fmla="*/ 276 w 515"/>
                <a:gd name="T1" fmla="*/ 1138 h 1147"/>
                <a:gd name="T2" fmla="*/ 300 w 515"/>
                <a:gd name="T3" fmla="*/ 1067 h 1147"/>
                <a:gd name="T4" fmla="*/ 261 w 515"/>
                <a:gd name="T5" fmla="*/ 1035 h 1147"/>
                <a:gd name="T6" fmla="*/ 229 w 515"/>
                <a:gd name="T7" fmla="*/ 1051 h 1147"/>
                <a:gd name="T8" fmla="*/ 103 w 515"/>
                <a:gd name="T9" fmla="*/ 1004 h 1147"/>
                <a:gd name="T10" fmla="*/ 71 w 515"/>
                <a:gd name="T11" fmla="*/ 972 h 1147"/>
                <a:gd name="T12" fmla="*/ 23 w 515"/>
                <a:gd name="T13" fmla="*/ 854 h 1147"/>
                <a:gd name="T14" fmla="*/ 150 w 515"/>
                <a:gd name="T15" fmla="*/ 680 h 1147"/>
                <a:gd name="T16" fmla="*/ 79 w 515"/>
                <a:gd name="T17" fmla="*/ 427 h 1147"/>
                <a:gd name="T18" fmla="*/ 39 w 515"/>
                <a:gd name="T19" fmla="*/ 316 h 1147"/>
                <a:gd name="T20" fmla="*/ 47 w 515"/>
                <a:gd name="T21" fmla="*/ 261 h 1147"/>
                <a:gd name="T22" fmla="*/ 63 w 515"/>
                <a:gd name="T23" fmla="*/ 142 h 1147"/>
                <a:gd name="T24" fmla="*/ 126 w 515"/>
                <a:gd name="T25" fmla="*/ 0 h 1147"/>
                <a:gd name="T26" fmla="*/ 166 w 515"/>
                <a:gd name="T27" fmla="*/ 24 h 1147"/>
                <a:gd name="T28" fmla="*/ 434 w 515"/>
                <a:gd name="T29" fmla="*/ 213 h 1147"/>
                <a:gd name="T30" fmla="*/ 411 w 515"/>
                <a:gd name="T31" fmla="*/ 284 h 1147"/>
                <a:gd name="T32" fmla="*/ 379 w 515"/>
                <a:gd name="T33" fmla="*/ 340 h 1147"/>
                <a:gd name="T34" fmla="*/ 379 w 515"/>
                <a:gd name="T35" fmla="*/ 379 h 1147"/>
                <a:gd name="T36" fmla="*/ 506 w 515"/>
                <a:gd name="T37" fmla="*/ 466 h 1147"/>
                <a:gd name="T38" fmla="*/ 450 w 515"/>
                <a:gd name="T39" fmla="*/ 830 h 1147"/>
                <a:gd name="T40" fmla="*/ 395 w 515"/>
                <a:gd name="T41" fmla="*/ 1004 h 1147"/>
                <a:gd name="T42" fmla="*/ 356 w 515"/>
                <a:gd name="T43" fmla="*/ 1114 h 1147"/>
                <a:gd name="T44" fmla="*/ 261 w 515"/>
                <a:gd name="T45" fmla="*/ 1027 h 1147"/>
                <a:gd name="T46" fmla="*/ 292 w 515"/>
                <a:gd name="T47" fmla="*/ 1059 h 1147"/>
                <a:gd name="T48" fmla="*/ 292 w 515"/>
                <a:gd name="T49" fmla="*/ 1114 h 1147"/>
                <a:gd name="T50" fmla="*/ 300 w 515"/>
                <a:gd name="T51" fmla="*/ 1138 h 1147"/>
                <a:gd name="T52" fmla="*/ 387 w 515"/>
                <a:gd name="T53" fmla="*/ 1043 h 1147"/>
                <a:gd name="T54" fmla="*/ 442 w 515"/>
                <a:gd name="T55" fmla="*/ 861 h 1147"/>
                <a:gd name="T56" fmla="*/ 498 w 515"/>
                <a:gd name="T57" fmla="*/ 521 h 1147"/>
                <a:gd name="T58" fmla="*/ 434 w 515"/>
                <a:gd name="T59" fmla="*/ 379 h 1147"/>
                <a:gd name="T60" fmla="*/ 363 w 515"/>
                <a:gd name="T61" fmla="*/ 363 h 1147"/>
                <a:gd name="T62" fmla="*/ 411 w 515"/>
                <a:gd name="T63" fmla="*/ 268 h 1147"/>
                <a:gd name="T64" fmla="*/ 434 w 515"/>
                <a:gd name="T65" fmla="*/ 134 h 1147"/>
                <a:gd name="T66" fmla="*/ 134 w 515"/>
                <a:gd name="T67" fmla="*/ 8 h 1147"/>
                <a:gd name="T68" fmla="*/ 71 w 515"/>
                <a:gd name="T69" fmla="*/ 142 h 1147"/>
                <a:gd name="T70" fmla="*/ 47 w 515"/>
                <a:gd name="T71" fmla="*/ 253 h 1147"/>
                <a:gd name="T72" fmla="*/ 23 w 515"/>
                <a:gd name="T73" fmla="*/ 363 h 1147"/>
                <a:gd name="T74" fmla="*/ 229 w 515"/>
                <a:gd name="T75" fmla="*/ 553 h 1147"/>
                <a:gd name="T76" fmla="*/ 150 w 515"/>
                <a:gd name="T77" fmla="*/ 711 h 1147"/>
                <a:gd name="T78" fmla="*/ 71 w 515"/>
                <a:gd name="T79" fmla="*/ 964 h 1147"/>
                <a:gd name="T80" fmla="*/ 94 w 515"/>
                <a:gd name="T81" fmla="*/ 980 h 1147"/>
                <a:gd name="T82" fmla="*/ 213 w 515"/>
                <a:gd name="T83" fmla="*/ 1043 h 1147"/>
                <a:gd name="T84" fmla="*/ 253 w 515"/>
                <a:gd name="T85" fmla="*/ 103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5" h="1147">
                  <a:moveTo>
                    <a:pt x="292" y="1146"/>
                  </a:moveTo>
                  <a:lnTo>
                    <a:pt x="292" y="1146"/>
                  </a:lnTo>
                  <a:cubicBezTo>
                    <a:pt x="284" y="1146"/>
                    <a:pt x="276" y="1146"/>
                    <a:pt x="276" y="1138"/>
                  </a:cubicBezTo>
                  <a:cubicBezTo>
                    <a:pt x="268" y="1130"/>
                    <a:pt x="276" y="1122"/>
                    <a:pt x="284" y="1107"/>
                  </a:cubicBezTo>
                  <a:cubicBezTo>
                    <a:pt x="292" y="1099"/>
                    <a:pt x="292" y="1099"/>
                    <a:pt x="300" y="1083"/>
                  </a:cubicBezTo>
                  <a:cubicBezTo>
                    <a:pt x="300" y="1075"/>
                    <a:pt x="300" y="1075"/>
                    <a:pt x="300" y="1067"/>
                  </a:cubicBezTo>
                  <a:lnTo>
                    <a:pt x="292" y="1067"/>
                  </a:lnTo>
                  <a:cubicBezTo>
                    <a:pt x="284" y="1067"/>
                    <a:pt x="268" y="1067"/>
                    <a:pt x="268" y="1051"/>
                  </a:cubicBezTo>
                  <a:cubicBezTo>
                    <a:pt x="268" y="1043"/>
                    <a:pt x="268" y="1035"/>
                    <a:pt x="261" y="1035"/>
                  </a:cubicBezTo>
                  <a:cubicBezTo>
                    <a:pt x="261" y="1035"/>
                    <a:pt x="261" y="1035"/>
                    <a:pt x="253" y="1035"/>
                  </a:cubicBezTo>
                  <a:cubicBezTo>
                    <a:pt x="253" y="1043"/>
                    <a:pt x="245" y="1043"/>
                    <a:pt x="237" y="1043"/>
                  </a:cubicBezTo>
                  <a:cubicBezTo>
                    <a:pt x="237" y="1043"/>
                    <a:pt x="237" y="1043"/>
                    <a:pt x="229" y="1051"/>
                  </a:cubicBezTo>
                  <a:cubicBezTo>
                    <a:pt x="229" y="1051"/>
                    <a:pt x="221" y="1051"/>
                    <a:pt x="213" y="1051"/>
                  </a:cubicBezTo>
                  <a:cubicBezTo>
                    <a:pt x="197" y="1051"/>
                    <a:pt x="181" y="1043"/>
                    <a:pt x="142" y="1035"/>
                  </a:cubicBezTo>
                  <a:cubicBezTo>
                    <a:pt x="103" y="1020"/>
                    <a:pt x="103" y="1012"/>
                    <a:pt x="103" y="1004"/>
                  </a:cubicBezTo>
                  <a:cubicBezTo>
                    <a:pt x="103" y="996"/>
                    <a:pt x="103" y="996"/>
                    <a:pt x="94" y="980"/>
                  </a:cubicBezTo>
                  <a:cubicBezTo>
                    <a:pt x="87" y="972"/>
                    <a:pt x="79" y="972"/>
                    <a:pt x="79" y="964"/>
                  </a:cubicBezTo>
                  <a:cubicBezTo>
                    <a:pt x="79" y="972"/>
                    <a:pt x="79" y="972"/>
                    <a:pt x="71" y="972"/>
                  </a:cubicBezTo>
                  <a:cubicBezTo>
                    <a:pt x="71" y="980"/>
                    <a:pt x="71" y="980"/>
                    <a:pt x="71" y="980"/>
                  </a:cubicBezTo>
                  <a:cubicBezTo>
                    <a:pt x="63" y="972"/>
                    <a:pt x="63" y="972"/>
                    <a:pt x="63" y="972"/>
                  </a:cubicBezTo>
                  <a:cubicBezTo>
                    <a:pt x="39" y="933"/>
                    <a:pt x="31" y="893"/>
                    <a:pt x="23" y="854"/>
                  </a:cubicBezTo>
                  <a:cubicBezTo>
                    <a:pt x="16" y="806"/>
                    <a:pt x="63" y="767"/>
                    <a:pt x="94" y="751"/>
                  </a:cubicBezTo>
                  <a:cubicBezTo>
                    <a:pt x="118" y="743"/>
                    <a:pt x="134" y="735"/>
                    <a:pt x="142" y="711"/>
                  </a:cubicBezTo>
                  <a:cubicBezTo>
                    <a:pt x="142" y="703"/>
                    <a:pt x="150" y="695"/>
                    <a:pt x="150" y="680"/>
                  </a:cubicBezTo>
                  <a:cubicBezTo>
                    <a:pt x="158" y="664"/>
                    <a:pt x="166" y="640"/>
                    <a:pt x="174" y="624"/>
                  </a:cubicBezTo>
                  <a:cubicBezTo>
                    <a:pt x="189" y="608"/>
                    <a:pt x="221" y="561"/>
                    <a:pt x="221" y="553"/>
                  </a:cubicBezTo>
                  <a:cubicBezTo>
                    <a:pt x="221" y="545"/>
                    <a:pt x="126" y="474"/>
                    <a:pt x="79" y="427"/>
                  </a:cubicBezTo>
                  <a:cubicBezTo>
                    <a:pt x="47" y="403"/>
                    <a:pt x="31" y="387"/>
                    <a:pt x="23" y="387"/>
                  </a:cubicBezTo>
                  <a:cubicBezTo>
                    <a:pt x="16" y="379"/>
                    <a:pt x="16" y="371"/>
                    <a:pt x="16" y="363"/>
                  </a:cubicBezTo>
                  <a:cubicBezTo>
                    <a:pt x="16" y="348"/>
                    <a:pt x="23" y="324"/>
                    <a:pt x="39" y="316"/>
                  </a:cubicBezTo>
                  <a:cubicBezTo>
                    <a:pt x="55" y="308"/>
                    <a:pt x="55" y="292"/>
                    <a:pt x="55" y="277"/>
                  </a:cubicBezTo>
                  <a:cubicBezTo>
                    <a:pt x="55" y="268"/>
                    <a:pt x="55" y="261"/>
                    <a:pt x="55" y="261"/>
                  </a:cubicBezTo>
                  <a:cubicBezTo>
                    <a:pt x="55" y="261"/>
                    <a:pt x="55" y="261"/>
                    <a:pt x="47" y="261"/>
                  </a:cubicBezTo>
                  <a:cubicBezTo>
                    <a:pt x="47" y="261"/>
                    <a:pt x="31" y="261"/>
                    <a:pt x="16" y="253"/>
                  </a:cubicBezTo>
                  <a:cubicBezTo>
                    <a:pt x="16" y="253"/>
                    <a:pt x="8" y="245"/>
                    <a:pt x="8" y="237"/>
                  </a:cubicBezTo>
                  <a:cubicBezTo>
                    <a:pt x="0" y="205"/>
                    <a:pt x="55" y="150"/>
                    <a:pt x="63" y="142"/>
                  </a:cubicBezTo>
                  <a:cubicBezTo>
                    <a:pt x="79" y="126"/>
                    <a:pt x="79" y="95"/>
                    <a:pt x="71" y="79"/>
                  </a:cubicBezTo>
                  <a:cubicBezTo>
                    <a:pt x="71" y="79"/>
                    <a:pt x="71" y="79"/>
                    <a:pt x="71" y="71"/>
                  </a:cubicBezTo>
                  <a:cubicBezTo>
                    <a:pt x="71" y="63"/>
                    <a:pt x="103" y="24"/>
                    <a:pt x="126" y="0"/>
                  </a:cubicBezTo>
                  <a:cubicBezTo>
                    <a:pt x="134" y="0"/>
                    <a:pt x="134" y="0"/>
                    <a:pt x="134" y="0"/>
                  </a:cubicBezTo>
                  <a:lnTo>
                    <a:pt x="134" y="0"/>
                  </a:lnTo>
                  <a:cubicBezTo>
                    <a:pt x="142" y="8"/>
                    <a:pt x="150" y="16"/>
                    <a:pt x="166" y="24"/>
                  </a:cubicBezTo>
                  <a:cubicBezTo>
                    <a:pt x="189" y="55"/>
                    <a:pt x="371" y="95"/>
                    <a:pt x="395" y="103"/>
                  </a:cubicBezTo>
                  <a:cubicBezTo>
                    <a:pt x="419" y="103"/>
                    <a:pt x="434" y="118"/>
                    <a:pt x="442" y="134"/>
                  </a:cubicBezTo>
                  <a:cubicBezTo>
                    <a:pt x="450" y="142"/>
                    <a:pt x="442" y="182"/>
                    <a:pt x="434" y="213"/>
                  </a:cubicBezTo>
                  <a:cubicBezTo>
                    <a:pt x="427" y="221"/>
                    <a:pt x="427" y="221"/>
                    <a:pt x="427" y="229"/>
                  </a:cubicBezTo>
                  <a:cubicBezTo>
                    <a:pt x="427" y="237"/>
                    <a:pt x="419" y="261"/>
                    <a:pt x="411" y="277"/>
                  </a:cubicBezTo>
                  <a:cubicBezTo>
                    <a:pt x="411" y="284"/>
                    <a:pt x="411" y="284"/>
                    <a:pt x="411" y="284"/>
                  </a:cubicBezTo>
                  <a:cubicBezTo>
                    <a:pt x="411" y="277"/>
                    <a:pt x="411" y="277"/>
                    <a:pt x="411" y="277"/>
                  </a:cubicBezTo>
                  <a:cubicBezTo>
                    <a:pt x="403" y="277"/>
                    <a:pt x="403" y="277"/>
                    <a:pt x="403" y="277"/>
                  </a:cubicBezTo>
                  <a:cubicBezTo>
                    <a:pt x="387" y="277"/>
                    <a:pt x="379" y="308"/>
                    <a:pt x="379" y="340"/>
                  </a:cubicBezTo>
                  <a:cubicBezTo>
                    <a:pt x="379" y="356"/>
                    <a:pt x="371" y="363"/>
                    <a:pt x="371" y="371"/>
                  </a:cubicBezTo>
                  <a:lnTo>
                    <a:pt x="363" y="379"/>
                  </a:lnTo>
                  <a:cubicBezTo>
                    <a:pt x="363" y="379"/>
                    <a:pt x="371" y="379"/>
                    <a:pt x="379" y="379"/>
                  </a:cubicBezTo>
                  <a:cubicBezTo>
                    <a:pt x="387" y="379"/>
                    <a:pt x="403" y="379"/>
                    <a:pt x="434" y="371"/>
                  </a:cubicBezTo>
                  <a:cubicBezTo>
                    <a:pt x="466" y="371"/>
                    <a:pt x="482" y="371"/>
                    <a:pt x="498" y="387"/>
                  </a:cubicBezTo>
                  <a:cubicBezTo>
                    <a:pt x="514" y="403"/>
                    <a:pt x="514" y="435"/>
                    <a:pt x="506" y="466"/>
                  </a:cubicBezTo>
                  <a:cubicBezTo>
                    <a:pt x="506" y="490"/>
                    <a:pt x="506" y="506"/>
                    <a:pt x="506" y="521"/>
                  </a:cubicBezTo>
                  <a:cubicBezTo>
                    <a:pt x="514" y="569"/>
                    <a:pt x="506" y="774"/>
                    <a:pt x="474" y="790"/>
                  </a:cubicBezTo>
                  <a:cubicBezTo>
                    <a:pt x="450" y="798"/>
                    <a:pt x="450" y="814"/>
                    <a:pt x="450" y="830"/>
                  </a:cubicBezTo>
                  <a:cubicBezTo>
                    <a:pt x="450" y="838"/>
                    <a:pt x="450" y="854"/>
                    <a:pt x="450" y="861"/>
                  </a:cubicBezTo>
                  <a:cubicBezTo>
                    <a:pt x="434" y="909"/>
                    <a:pt x="434" y="917"/>
                    <a:pt x="411" y="948"/>
                  </a:cubicBezTo>
                  <a:cubicBezTo>
                    <a:pt x="395" y="972"/>
                    <a:pt x="395" y="988"/>
                    <a:pt x="395" y="1004"/>
                  </a:cubicBezTo>
                  <a:cubicBezTo>
                    <a:pt x="395" y="1020"/>
                    <a:pt x="403" y="1035"/>
                    <a:pt x="395" y="1043"/>
                  </a:cubicBezTo>
                  <a:cubicBezTo>
                    <a:pt x="387" y="1067"/>
                    <a:pt x="379" y="1083"/>
                    <a:pt x="371" y="1091"/>
                  </a:cubicBezTo>
                  <a:cubicBezTo>
                    <a:pt x="363" y="1099"/>
                    <a:pt x="356" y="1107"/>
                    <a:pt x="356" y="1114"/>
                  </a:cubicBezTo>
                  <a:cubicBezTo>
                    <a:pt x="347" y="1138"/>
                    <a:pt x="332" y="1146"/>
                    <a:pt x="300" y="1146"/>
                  </a:cubicBezTo>
                  <a:cubicBezTo>
                    <a:pt x="292" y="1146"/>
                    <a:pt x="292" y="1146"/>
                    <a:pt x="292" y="1146"/>
                  </a:cubicBezTo>
                  <a:close/>
                  <a:moveTo>
                    <a:pt x="261" y="1027"/>
                  </a:moveTo>
                  <a:lnTo>
                    <a:pt x="261" y="1027"/>
                  </a:lnTo>
                  <a:cubicBezTo>
                    <a:pt x="276" y="1027"/>
                    <a:pt x="276" y="1043"/>
                    <a:pt x="276" y="1051"/>
                  </a:cubicBezTo>
                  <a:cubicBezTo>
                    <a:pt x="276" y="1059"/>
                    <a:pt x="284" y="1059"/>
                    <a:pt x="292" y="1059"/>
                  </a:cubicBezTo>
                  <a:cubicBezTo>
                    <a:pt x="300" y="1059"/>
                    <a:pt x="308" y="1059"/>
                    <a:pt x="308" y="1067"/>
                  </a:cubicBezTo>
                  <a:cubicBezTo>
                    <a:pt x="308" y="1075"/>
                    <a:pt x="308" y="1075"/>
                    <a:pt x="300" y="1091"/>
                  </a:cubicBezTo>
                  <a:cubicBezTo>
                    <a:pt x="300" y="1099"/>
                    <a:pt x="292" y="1107"/>
                    <a:pt x="292" y="1114"/>
                  </a:cubicBezTo>
                  <a:cubicBezTo>
                    <a:pt x="284" y="1122"/>
                    <a:pt x="276" y="1130"/>
                    <a:pt x="284" y="1138"/>
                  </a:cubicBezTo>
                  <a:cubicBezTo>
                    <a:pt x="284" y="1138"/>
                    <a:pt x="284" y="1138"/>
                    <a:pt x="292" y="1138"/>
                  </a:cubicBezTo>
                  <a:cubicBezTo>
                    <a:pt x="292" y="1138"/>
                    <a:pt x="292" y="1138"/>
                    <a:pt x="300" y="1138"/>
                  </a:cubicBezTo>
                  <a:cubicBezTo>
                    <a:pt x="332" y="1138"/>
                    <a:pt x="340" y="1130"/>
                    <a:pt x="347" y="1114"/>
                  </a:cubicBezTo>
                  <a:cubicBezTo>
                    <a:pt x="356" y="1099"/>
                    <a:pt x="356" y="1099"/>
                    <a:pt x="363" y="1091"/>
                  </a:cubicBezTo>
                  <a:cubicBezTo>
                    <a:pt x="371" y="1075"/>
                    <a:pt x="387" y="1067"/>
                    <a:pt x="387" y="1043"/>
                  </a:cubicBezTo>
                  <a:cubicBezTo>
                    <a:pt x="395" y="1027"/>
                    <a:pt x="395" y="1020"/>
                    <a:pt x="387" y="1004"/>
                  </a:cubicBezTo>
                  <a:cubicBezTo>
                    <a:pt x="387" y="988"/>
                    <a:pt x="387" y="964"/>
                    <a:pt x="403" y="948"/>
                  </a:cubicBezTo>
                  <a:cubicBezTo>
                    <a:pt x="427" y="917"/>
                    <a:pt x="434" y="901"/>
                    <a:pt x="442" y="861"/>
                  </a:cubicBezTo>
                  <a:cubicBezTo>
                    <a:pt x="442" y="846"/>
                    <a:pt x="442" y="838"/>
                    <a:pt x="442" y="830"/>
                  </a:cubicBezTo>
                  <a:cubicBezTo>
                    <a:pt x="442" y="814"/>
                    <a:pt x="442" y="798"/>
                    <a:pt x="466" y="790"/>
                  </a:cubicBezTo>
                  <a:cubicBezTo>
                    <a:pt x="498" y="774"/>
                    <a:pt x="506" y="577"/>
                    <a:pt x="498" y="521"/>
                  </a:cubicBezTo>
                  <a:cubicBezTo>
                    <a:pt x="498" y="506"/>
                    <a:pt x="498" y="490"/>
                    <a:pt x="498" y="466"/>
                  </a:cubicBezTo>
                  <a:cubicBezTo>
                    <a:pt x="506" y="435"/>
                    <a:pt x="506" y="411"/>
                    <a:pt x="490" y="387"/>
                  </a:cubicBezTo>
                  <a:cubicBezTo>
                    <a:pt x="482" y="379"/>
                    <a:pt x="466" y="379"/>
                    <a:pt x="434" y="379"/>
                  </a:cubicBezTo>
                  <a:cubicBezTo>
                    <a:pt x="403" y="387"/>
                    <a:pt x="387" y="387"/>
                    <a:pt x="379" y="387"/>
                  </a:cubicBezTo>
                  <a:cubicBezTo>
                    <a:pt x="363" y="387"/>
                    <a:pt x="363" y="387"/>
                    <a:pt x="363" y="387"/>
                  </a:cubicBezTo>
                  <a:cubicBezTo>
                    <a:pt x="356" y="379"/>
                    <a:pt x="363" y="371"/>
                    <a:pt x="363" y="363"/>
                  </a:cubicBezTo>
                  <a:cubicBezTo>
                    <a:pt x="363" y="356"/>
                    <a:pt x="371" y="348"/>
                    <a:pt x="371" y="340"/>
                  </a:cubicBezTo>
                  <a:cubicBezTo>
                    <a:pt x="371" y="308"/>
                    <a:pt x="387" y="268"/>
                    <a:pt x="403" y="268"/>
                  </a:cubicBezTo>
                  <a:cubicBezTo>
                    <a:pt x="403" y="268"/>
                    <a:pt x="403" y="268"/>
                    <a:pt x="411" y="268"/>
                  </a:cubicBezTo>
                  <a:cubicBezTo>
                    <a:pt x="411" y="261"/>
                    <a:pt x="419" y="237"/>
                    <a:pt x="419" y="229"/>
                  </a:cubicBezTo>
                  <a:cubicBezTo>
                    <a:pt x="419" y="221"/>
                    <a:pt x="427" y="221"/>
                    <a:pt x="427" y="213"/>
                  </a:cubicBezTo>
                  <a:cubicBezTo>
                    <a:pt x="427" y="190"/>
                    <a:pt x="442" y="150"/>
                    <a:pt x="434" y="134"/>
                  </a:cubicBezTo>
                  <a:cubicBezTo>
                    <a:pt x="434" y="118"/>
                    <a:pt x="419" y="110"/>
                    <a:pt x="395" y="110"/>
                  </a:cubicBezTo>
                  <a:cubicBezTo>
                    <a:pt x="379" y="103"/>
                    <a:pt x="181" y="63"/>
                    <a:pt x="158" y="31"/>
                  </a:cubicBezTo>
                  <a:cubicBezTo>
                    <a:pt x="150" y="24"/>
                    <a:pt x="142" y="16"/>
                    <a:pt x="134" y="8"/>
                  </a:cubicBezTo>
                  <a:cubicBezTo>
                    <a:pt x="103" y="39"/>
                    <a:pt x="79" y="63"/>
                    <a:pt x="79" y="71"/>
                  </a:cubicBezTo>
                  <a:cubicBezTo>
                    <a:pt x="79" y="79"/>
                    <a:pt x="79" y="79"/>
                    <a:pt x="79" y="79"/>
                  </a:cubicBezTo>
                  <a:cubicBezTo>
                    <a:pt x="79" y="103"/>
                    <a:pt x="87" y="134"/>
                    <a:pt x="71" y="142"/>
                  </a:cubicBezTo>
                  <a:cubicBezTo>
                    <a:pt x="55" y="158"/>
                    <a:pt x="8" y="213"/>
                    <a:pt x="16" y="237"/>
                  </a:cubicBezTo>
                  <a:cubicBezTo>
                    <a:pt x="16" y="245"/>
                    <a:pt x="16" y="245"/>
                    <a:pt x="23" y="245"/>
                  </a:cubicBezTo>
                  <a:cubicBezTo>
                    <a:pt x="39" y="253"/>
                    <a:pt x="47" y="253"/>
                    <a:pt x="47" y="253"/>
                  </a:cubicBezTo>
                  <a:cubicBezTo>
                    <a:pt x="63" y="253"/>
                    <a:pt x="63" y="261"/>
                    <a:pt x="63" y="277"/>
                  </a:cubicBezTo>
                  <a:cubicBezTo>
                    <a:pt x="63" y="300"/>
                    <a:pt x="55" y="308"/>
                    <a:pt x="39" y="324"/>
                  </a:cubicBezTo>
                  <a:cubicBezTo>
                    <a:pt x="31" y="332"/>
                    <a:pt x="23" y="348"/>
                    <a:pt x="23" y="363"/>
                  </a:cubicBezTo>
                  <a:cubicBezTo>
                    <a:pt x="23" y="371"/>
                    <a:pt x="23" y="379"/>
                    <a:pt x="31" y="379"/>
                  </a:cubicBezTo>
                  <a:cubicBezTo>
                    <a:pt x="31" y="379"/>
                    <a:pt x="55" y="403"/>
                    <a:pt x="79" y="427"/>
                  </a:cubicBezTo>
                  <a:cubicBezTo>
                    <a:pt x="197" y="521"/>
                    <a:pt x="229" y="545"/>
                    <a:pt x="229" y="553"/>
                  </a:cubicBezTo>
                  <a:cubicBezTo>
                    <a:pt x="237" y="561"/>
                    <a:pt x="181" y="632"/>
                    <a:pt x="181" y="632"/>
                  </a:cubicBezTo>
                  <a:cubicBezTo>
                    <a:pt x="166" y="640"/>
                    <a:pt x="166" y="664"/>
                    <a:pt x="158" y="688"/>
                  </a:cubicBezTo>
                  <a:cubicBezTo>
                    <a:pt x="158" y="695"/>
                    <a:pt x="150" y="703"/>
                    <a:pt x="150" y="711"/>
                  </a:cubicBezTo>
                  <a:cubicBezTo>
                    <a:pt x="134" y="743"/>
                    <a:pt x="126" y="751"/>
                    <a:pt x="94" y="759"/>
                  </a:cubicBezTo>
                  <a:cubicBezTo>
                    <a:pt x="71" y="767"/>
                    <a:pt x="23" y="806"/>
                    <a:pt x="31" y="854"/>
                  </a:cubicBezTo>
                  <a:cubicBezTo>
                    <a:pt x="39" y="885"/>
                    <a:pt x="47" y="925"/>
                    <a:pt x="71" y="964"/>
                  </a:cubicBezTo>
                  <a:lnTo>
                    <a:pt x="71" y="964"/>
                  </a:lnTo>
                  <a:cubicBezTo>
                    <a:pt x="71" y="964"/>
                    <a:pt x="71" y="956"/>
                    <a:pt x="79" y="956"/>
                  </a:cubicBezTo>
                  <a:cubicBezTo>
                    <a:pt x="79" y="956"/>
                    <a:pt x="87" y="956"/>
                    <a:pt x="94" y="980"/>
                  </a:cubicBezTo>
                  <a:cubicBezTo>
                    <a:pt x="110" y="988"/>
                    <a:pt x="110" y="996"/>
                    <a:pt x="110" y="1004"/>
                  </a:cubicBezTo>
                  <a:cubicBezTo>
                    <a:pt x="110" y="1012"/>
                    <a:pt x="110" y="1012"/>
                    <a:pt x="150" y="1027"/>
                  </a:cubicBezTo>
                  <a:cubicBezTo>
                    <a:pt x="181" y="1035"/>
                    <a:pt x="205" y="1043"/>
                    <a:pt x="213" y="1043"/>
                  </a:cubicBezTo>
                  <a:cubicBezTo>
                    <a:pt x="221" y="1043"/>
                    <a:pt x="221" y="1043"/>
                    <a:pt x="229" y="1043"/>
                  </a:cubicBezTo>
                  <a:lnTo>
                    <a:pt x="237" y="1035"/>
                  </a:lnTo>
                  <a:cubicBezTo>
                    <a:pt x="245" y="1035"/>
                    <a:pt x="245" y="1035"/>
                    <a:pt x="253" y="1035"/>
                  </a:cubicBezTo>
                  <a:cubicBezTo>
                    <a:pt x="253" y="1027"/>
                    <a:pt x="261" y="1027"/>
                    <a:pt x="261" y="1027"/>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25" name="Freeform 771"/>
            <p:cNvSpPr>
              <a:spLocks noChangeArrowheads="1"/>
            </p:cNvSpPr>
            <p:nvPr/>
          </p:nvSpPr>
          <p:spPr bwMode="auto">
            <a:xfrm>
              <a:off x="21323939" y="6365494"/>
              <a:ext cx="220335" cy="361812"/>
            </a:xfrm>
            <a:custGeom>
              <a:avLst/>
              <a:gdLst>
                <a:gd name="T0" fmla="*/ 102 w 420"/>
                <a:gd name="T1" fmla="*/ 0 h 688"/>
                <a:gd name="T2" fmla="*/ 102 w 420"/>
                <a:gd name="T3" fmla="*/ 0 h 688"/>
                <a:gd name="T4" fmla="*/ 31 w 420"/>
                <a:gd name="T5" fmla="*/ 31 h 688"/>
                <a:gd name="T6" fmla="*/ 7 w 420"/>
                <a:gd name="T7" fmla="*/ 79 h 688"/>
                <a:gd name="T8" fmla="*/ 31 w 420"/>
                <a:gd name="T9" fmla="*/ 181 h 688"/>
                <a:gd name="T10" fmla="*/ 102 w 420"/>
                <a:gd name="T11" fmla="*/ 411 h 688"/>
                <a:gd name="T12" fmla="*/ 142 w 420"/>
                <a:gd name="T13" fmla="*/ 640 h 688"/>
                <a:gd name="T14" fmla="*/ 268 w 420"/>
                <a:gd name="T15" fmla="*/ 664 h 688"/>
                <a:gd name="T16" fmla="*/ 419 w 420"/>
                <a:gd name="T17" fmla="*/ 687 h 688"/>
                <a:gd name="T18" fmla="*/ 419 w 420"/>
                <a:gd name="T19" fmla="*/ 671 h 688"/>
                <a:gd name="T20" fmla="*/ 371 w 420"/>
                <a:gd name="T21" fmla="*/ 632 h 688"/>
                <a:gd name="T22" fmla="*/ 355 w 420"/>
                <a:gd name="T23" fmla="*/ 561 h 688"/>
                <a:gd name="T24" fmla="*/ 355 w 420"/>
                <a:gd name="T25" fmla="*/ 506 h 688"/>
                <a:gd name="T26" fmla="*/ 332 w 420"/>
                <a:gd name="T27" fmla="*/ 450 h 688"/>
                <a:gd name="T28" fmla="*/ 253 w 420"/>
                <a:gd name="T29" fmla="*/ 387 h 688"/>
                <a:gd name="T30" fmla="*/ 182 w 420"/>
                <a:gd name="T31" fmla="*/ 260 h 688"/>
                <a:gd name="T32" fmla="*/ 150 w 420"/>
                <a:gd name="T33" fmla="*/ 205 h 688"/>
                <a:gd name="T34" fmla="*/ 150 w 420"/>
                <a:gd name="T35" fmla="*/ 205 h 688"/>
                <a:gd name="T36" fmla="*/ 110 w 420"/>
                <a:gd name="T37" fmla="*/ 87 h 688"/>
                <a:gd name="T38" fmla="*/ 134 w 420"/>
                <a:gd name="T39" fmla="*/ 23 h 688"/>
                <a:gd name="T40" fmla="*/ 102 w 420"/>
                <a:gd name="T41"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0" h="688">
                  <a:moveTo>
                    <a:pt x="102" y="0"/>
                  </a:moveTo>
                  <a:lnTo>
                    <a:pt x="102" y="0"/>
                  </a:lnTo>
                  <a:cubicBezTo>
                    <a:pt x="71" y="0"/>
                    <a:pt x="39" y="23"/>
                    <a:pt x="31" y="31"/>
                  </a:cubicBezTo>
                  <a:cubicBezTo>
                    <a:pt x="23" y="47"/>
                    <a:pt x="7" y="71"/>
                    <a:pt x="7" y="79"/>
                  </a:cubicBezTo>
                  <a:cubicBezTo>
                    <a:pt x="0" y="87"/>
                    <a:pt x="7" y="126"/>
                    <a:pt x="31" y="181"/>
                  </a:cubicBezTo>
                  <a:cubicBezTo>
                    <a:pt x="55" y="245"/>
                    <a:pt x="95" y="371"/>
                    <a:pt x="102" y="411"/>
                  </a:cubicBezTo>
                  <a:cubicBezTo>
                    <a:pt x="102" y="458"/>
                    <a:pt x="134" y="624"/>
                    <a:pt x="142" y="640"/>
                  </a:cubicBezTo>
                  <a:cubicBezTo>
                    <a:pt x="150" y="648"/>
                    <a:pt x="197" y="648"/>
                    <a:pt x="268" y="664"/>
                  </a:cubicBezTo>
                  <a:cubicBezTo>
                    <a:pt x="316" y="671"/>
                    <a:pt x="379" y="671"/>
                    <a:pt x="419" y="687"/>
                  </a:cubicBezTo>
                  <a:cubicBezTo>
                    <a:pt x="419" y="680"/>
                    <a:pt x="419" y="671"/>
                    <a:pt x="419" y="671"/>
                  </a:cubicBezTo>
                  <a:cubicBezTo>
                    <a:pt x="419" y="640"/>
                    <a:pt x="403" y="656"/>
                    <a:pt x="371" y="632"/>
                  </a:cubicBezTo>
                  <a:cubicBezTo>
                    <a:pt x="347" y="608"/>
                    <a:pt x="403" y="608"/>
                    <a:pt x="355" y="561"/>
                  </a:cubicBezTo>
                  <a:cubicBezTo>
                    <a:pt x="316" y="513"/>
                    <a:pt x="355" y="513"/>
                    <a:pt x="355" y="506"/>
                  </a:cubicBezTo>
                  <a:cubicBezTo>
                    <a:pt x="355" y="490"/>
                    <a:pt x="355" y="466"/>
                    <a:pt x="332" y="450"/>
                  </a:cubicBezTo>
                  <a:cubicBezTo>
                    <a:pt x="300" y="427"/>
                    <a:pt x="268" y="403"/>
                    <a:pt x="253" y="387"/>
                  </a:cubicBezTo>
                  <a:cubicBezTo>
                    <a:pt x="237" y="371"/>
                    <a:pt x="221" y="292"/>
                    <a:pt x="182" y="260"/>
                  </a:cubicBezTo>
                  <a:cubicBezTo>
                    <a:pt x="150" y="229"/>
                    <a:pt x="134" y="213"/>
                    <a:pt x="150" y="205"/>
                  </a:cubicBezTo>
                  <a:lnTo>
                    <a:pt x="150" y="205"/>
                  </a:lnTo>
                  <a:cubicBezTo>
                    <a:pt x="126" y="166"/>
                    <a:pt x="110" y="118"/>
                    <a:pt x="110" y="87"/>
                  </a:cubicBezTo>
                  <a:cubicBezTo>
                    <a:pt x="102" y="63"/>
                    <a:pt x="118" y="39"/>
                    <a:pt x="134" y="23"/>
                  </a:cubicBezTo>
                  <a:cubicBezTo>
                    <a:pt x="126" y="16"/>
                    <a:pt x="118" y="0"/>
                    <a:pt x="102"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26" name="Freeform 772"/>
            <p:cNvSpPr>
              <a:spLocks noChangeArrowheads="1"/>
            </p:cNvSpPr>
            <p:nvPr/>
          </p:nvSpPr>
          <p:spPr bwMode="auto">
            <a:xfrm>
              <a:off x="21323939" y="6365494"/>
              <a:ext cx="220335" cy="366450"/>
            </a:xfrm>
            <a:custGeom>
              <a:avLst/>
              <a:gdLst>
                <a:gd name="T0" fmla="*/ 419 w 420"/>
                <a:gd name="T1" fmla="*/ 695 h 696"/>
                <a:gd name="T2" fmla="*/ 316 w 420"/>
                <a:gd name="T3" fmla="*/ 671 h 696"/>
                <a:gd name="T4" fmla="*/ 205 w 420"/>
                <a:gd name="T5" fmla="*/ 656 h 696"/>
                <a:gd name="T6" fmla="*/ 95 w 420"/>
                <a:gd name="T7" fmla="*/ 411 h 696"/>
                <a:gd name="T8" fmla="*/ 0 w 420"/>
                <a:gd name="T9" fmla="*/ 79 h 696"/>
                <a:gd name="T10" fmla="*/ 31 w 420"/>
                <a:gd name="T11" fmla="*/ 31 h 696"/>
                <a:gd name="T12" fmla="*/ 134 w 420"/>
                <a:gd name="T13" fmla="*/ 16 h 696"/>
                <a:gd name="T14" fmla="*/ 134 w 420"/>
                <a:gd name="T15" fmla="*/ 23 h 696"/>
                <a:gd name="T16" fmla="*/ 150 w 420"/>
                <a:gd name="T17" fmla="*/ 205 h 696"/>
                <a:gd name="T18" fmla="*/ 150 w 420"/>
                <a:gd name="T19" fmla="*/ 205 h 696"/>
                <a:gd name="T20" fmla="*/ 142 w 420"/>
                <a:gd name="T21" fmla="*/ 213 h 696"/>
                <a:gd name="T22" fmla="*/ 237 w 420"/>
                <a:gd name="T23" fmla="*/ 347 h 696"/>
                <a:gd name="T24" fmla="*/ 300 w 420"/>
                <a:gd name="T25" fmla="*/ 418 h 696"/>
                <a:gd name="T26" fmla="*/ 355 w 420"/>
                <a:gd name="T27" fmla="*/ 506 h 696"/>
                <a:gd name="T28" fmla="*/ 347 w 420"/>
                <a:gd name="T29" fmla="*/ 513 h 696"/>
                <a:gd name="T30" fmla="*/ 363 w 420"/>
                <a:gd name="T31" fmla="*/ 561 h 696"/>
                <a:gd name="T32" fmla="*/ 379 w 420"/>
                <a:gd name="T33" fmla="*/ 632 h 696"/>
                <a:gd name="T34" fmla="*/ 419 w 420"/>
                <a:gd name="T35" fmla="*/ 671 h 696"/>
                <a:gd name="T36" fmla="*/ 419 w 420"/>
                <a:gd name="T37" fmla="*/ 695 h 696"/>
                <a:gd name="T38" fmla="*/ 102 w 420"/>
                <a:gd name="T39" fmla="*/ 7 h 696"/>
                <a:gd name="T40" fmla="*/ 15 w 420"/>
                <a:gd name="T41" fmla="*/ 71 h 696"/>
                <a:gd name="T42" fmla="*/ 31 w 420"/>
                <a:gd name="T43" fmla="*/ 181 h 696"/>
                <a:gd name="T44" fmla="*/ 142 w 420"/>
                <a:gd name="T45" fmla="*/ 640 h 696"/>
                <a:gd name="T46" fmla="*/ 268 w 420"/>
                <a:gd name="T47" fmla="*/ 656 h 696"/>
                <a:gd name="T48" fmla="*/ 411 w 420"/>
                <a:gd name="T49" fmla="*/ 680 h 696"/>
                <a:gd name="T50" fmla="*/ 395 w 420"/>
                <a:gd name="T51" fmla="*/ 648 h 696"/>
                <a:gd name="T52" fmla="*/ 371 w 420"/>
                <a:gd name="T53" fmla="*/ 608 h 696"/>
                <a:gd name="T54" fmla="*/ 332 w 420"/>
                <a:gd name="T55" fmla="*/ 529 h 696"/>
                <a:gd name="T56" fmla="*/ 347 w 420"/>
                <a:gd name="T57" fmla="*/ 506 h 696"/>
                <a:gd name="T58" fmla="*/ 324 w 420"/>
                <a:gd name="T59" fmla="*/ 450 h 696"/>
                <a:gd name="T60" fmla="*/ 253 w 420"/>
                <a:gd name="T61" fmla="*/ 387 h 696"/>
                <a:gd name="T62" fmla="*/ 182 w 420"/>
                <a:gd name="T63" fmla="*/ 260 h 696"/>
                <a:gd name="T64" fmla="*/ 142 w 420"/>
                <a:gd name="T65" fmla="*/ 205 h 696"/>
                <a:gd name="T66" fmla="*/ 126 w 420"/>
                <a:gd name="T67" fmla="*/ 23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0" h="696">
                  <a:moveTo>
                    <a:pt x="419" y="695"/>
                  </a:moveTo>
                  <a:lnTo>
                    <a:pt x="419" y="695"/>
                  </a:lnTo>
                  <a:cubicBezTo>
                    <a:pt x="411" y="687"/>
                    <a:pt x="411" y="687"/>
                    <a:pt x="411" y="687"/>
                  </a:cubicBezTo>
                  <a:cubicBezTo>
                    <a:pt x="387" y="680"/>
                    <a:pt x="347" y="680"/>
                    <a:pt x="316" y="671"/>
                  </a:cubicBezTo>
                  <a:cubicBezTo>
                    <a:pt x="300" y="671"/>
                    <a:pt x="284" y="671"/>
                    <a:pt x="268" y="664"/>
                  </a:cubicBezTo>
                  <a:cubicBezTo>
                    <a:pt x="245" y="664"/>
                    <a:pt x="221" y="664"/>
                    <a:pt x="205" y="656"/>
                  </a:cubicBezTo>
                  <a:cubicBezTo>
                    <a:pt x="166" y="656"/>
                    <a:pt x="142" y="648"/>
                    <a:pt x="142" y="640"/>
                  </a:cubicBezTo>
                  <a:cubicBezTo>
                    <a:pt x="134" y="624"/>
                    <a:pt x="102" y="458"/>
                    <a:pt x="95" y="411"/>
                  </a:cubicBezTo>
                  <a:cubicBezTo>
                    <a:pt x="95" y="371"/>
                    <a:pt x="55" y="245"/>
                    <a:pt x="23" y="189"/>
                  </a:cubicBezTo>
                  <a:cubicBezTo>
                    <a:pt x="0" y="134"/>
                    <a:pt x="0" y="87"/>
                    <a:pt x="0" y="79"/>
                  </a:cubicBezTo>
                  <a:cubicBezTo>
                    <a:pt x="7" y="79"/>
                    <a:pt x="7" y="71"/>
                    <a:pt x="7" y="63"/>
                  </a:cubicBezTo>
                  <a:cubicBezTo>
                    <a:pt x="15" y="55"/>
                    <a:pt x="23" y="39"/>
                    <a:pt x="31" y="31"/>
                  </a:cubicBezTo>
                  <a:cubicBezTo>
                    <a:pt x="39" y="16"/>
                    <a:pt x="71" y="0"/>
                    <a:pt x="102" y="0"/>
                  </a:cubicBezTo>
                  <a:cubicBezTo>
                    <a:pt x="118" y="0"/>
                    <a:pt x="134" y="7"/>
                    <a:pt x="134" y="16"/>
                  </a:cubicBezTo>
                  <a:cubicBezTo>
                    <a:pt x="134" y="23"/>
                    <a:pt x="134" y="23"/>
                    <a:pt x="134" y="23"/>
                  </a:cubicBezTo>
                  <a:lnTo>
                    <a:pt x="134" y="23"/>
                  </a:lnTo>
                  <a:cubicBezTo>
                    <a:pt x="126" y="31"/>
                    <a:pt x="102" y="55"/>
                    <a:pt x="110" y="87"/>
                  </a:cubicBezTo>
                  <a:cubicBezTo>
                    <a:pt x="118" y="118"/>
                    <a:pt x="126" y="166"/>
                    <a:pt x="150" y="205"/>
                  </a:cubicBezTo>
                  <a:lnTo>
                    <a:pt x="150" y="205"/>
                  </a:lnTo>
                  <a:lnTo>
                    <a:pt x="150" y="205"/>
                  </a:lnTo>
                  <a:lnTo>
                    <a:pt x="150" y="205"/>
                  </a:lnTo>
                  <a:cubicBezTo>
                    <a:pt x="142" y="213"/>
                    <a:pt x="142" y="213"/>
                    <a:pt x="142" y="213"/>
                  </a:cubicBezTo>
                  <a:cubicBezTo>
                    <a:pt x="142" y="221"/>
                    <a:pt x="173" y="245"/>
                    <a:pt x="189" y="260"/>
                  </a:cubicBezTo>
                  <a:cubicBezTo>
                    <a:pt x="213" y="276"/>
                    <a:pt x="229" y="324"/>
                    <a:pt x="237" y="347"/>
                  </a:cubicBezTo>
                  <a:cubicBezTo>
                    <a:pt x="245" y="363"/>
                    <a:pt x="253" y="379"/>
                    <a:pt x="253" y="387"/>
                  </a:cubicBezTo>
                  <a:cubicBezTo>
                    <a:pt x="260" y="395"/>
                    <a:pt x="276" y="403"/>
                    <a:pt x="300" y="418"/>
                  </a:cubicBezTo>
                  <a:cubicBezTo>
                    <a:pt x="308" y="427"/>
                    <a:pt x="324" y="434"/>
                    <a:pt x="332" y="442"/>
                  </a:cubicBezTo>
                  <a:cubicBezTo>
                    <a:pt x="355" y="466"/>
                    <a:pt x="355" y="490"/>
                    <a:pt x="355" y="506"/>
                  </a:cubicBezTo>
                  <a:lnTo>
                    <a:pt x="355" y="506"/>
                  </a:lnTo>
                  <a:cubicBezTo>
                    <a:pt x="355" y="506"/>
                    <a:pt x="355" y="513"/>
                    <a:pt x="347" y="513"/>
                  </a:cubicBezTo>
                  <a:cubicBezTo>
                    <a:pt x="347" y="513"/>
                    <a:pt x="340" y="521"/>
                    <a:pt x="340" y="529"/>
                  </a:cubicBezTo>
                  <a:cubicBezTo>
                    <a:pt x="340" y="537"/>
                    <a:pt x="347" y="545"/>
                    <a:pt x="363" y="561"/>
                  </a:cubicBezTo>
                  <a:cubicBezTo>
                    <a:pt x="387" y="593"/>
                    <a:pt x="379" y="600"/>
                    <a:pt x="371" y="616"/>
                  </a:cubicBezTo>
                  <a:cubicBezTo>
                    <a:pt x="371" y="616"/>
                    <a:pt x="371" y="624"/>
                    <a:pt x="379" y="632"/>
                  </a:cubicBezTo>
                  <a:cubicBezTo>
                    <a:pt x="387" y="640"/>
                    <a:pt x="395" y="640"/>
                    <a:pt x="403" y="640"/>
                  </a:cubicBezTo>
                  <a:cubicBezTo>
                    <a:pt x="411" y="648"/>
                    <a:pt x="419" y="648"/>
                    <a:pt x="419" y="671"/>
                  </a:cubicBezTo>
                  <a:cubicBezTo>
                    <a:pt x="419" y="671"/>
                    <a:pt x="419" y="680"/>
                    <a:pt x="419" y="687"/>
                  </a:cubicBezTo>
                  <a:lnTo>
                    <a:pt x="419" y="695"/>
                  </a:lnTo>
                  <a:close/>
                  <a:moveTo>
                    <a:pt x="102" y="7"/>
                  </a:moveTo>
                  <a:lnTo>
                    <a:pt x="102" y="7"/>
                  </a:lnTo>
                  <a:cubicBezTo>
                    <a:pt x="71" y="7"/>
                    <a:pt x="39" y="23"/>
                    <a:pt x="39" y="39"/>
                  </a:cubicBezTo>
                  <a:cubicBezTo>
                    <a:pt x="31" y="39"/>
                    <a:pt x="23" y="55"/>
                    <a:pt x="15" y="71"/>
                  </a:cubicBezTo>
                  <a:cubicBezTo>
                    <a:pt x="15" y="71"/>
                    <a:pt x="7" y="79"/>
                    <a:pt x="7" y="87"/>
                  </a:cubicBezTo>
                  <a:cubicBezTo>
                    <a:pt x="7" y="87"/>
                    <a:pt x="7" y="126"/>
                    <a:pt x="31" y="181"/>
                  </a:cubicBezTo>
                  <a:cubicBezTo>
                    <a:pt x="63" y="245"/>
                    <a:pt x="102" y="371"/>
                    <a:pt x="102" y="411"/>
                  </a:cubicBezTo>
                  <a:cubicBezTo>
                    <a:pt x="102" y="458"/>
                    <a:pt x="142" y="624"/>
                    <a:pt x="142" y="640"/>
                  </a:cubicBezTo>
                  <a:cubicBezTo>
                    <a:pt x="150" y="648"/>
                    <a:pt x="173" y="648"/>
                    <a:pt x="205" y="648"/>
                  </a:cubicBezTo>
                  <a:cubicBezTo>
                    <a:pt x="229" y="656"/>
                    <a:pt x="245" y="656"/>
                    <a:pt x="268" y="656"/>
                  </a:cubicBezTo>
                  <a:cubicBezTo>
                    <a:pt x="284" y="664"/>
                    <a:pt x="300" y="664"/>
                    <a:pt x="316" y="664"/>
                  </a:cubicBezTo>
                  <a:cubicBezTo>
                    <a:pt x="347" y="671"/>
                    <a:pt x="387" y="671"/>
                    <a:pt x="411" y="680"/>
                  </a:cubicBezTo>
                  <a:lnTo>
                    <a:pt x="411" y="671"/>
                  </a:lnTo>
                  <a:cubicBezTo>
                    <a:pt x="411" y="656"/>
                    <a:pt x="411" y="656"/>
                    <a:pt x="395" y="648"/>
                  </a:cubicBezTo>
                  <a:cubicBezTo>
                    <a:pt x="395" y="648"/>
                    <a:pt x="379" y="640"/>
                    <a:pt x="371" y="632"/>
                  </a:cubicBezTo>
                  <a:cubicBezTo>
                    <a:pt x="363" y="624"/>
                    <a:pt x="363" y="616"/>
                    <a:pt x="371" y="608"/>
                  </a:cubicBezTo>
                  <a:cubicBezTo>
                    <a:pt x="371" y="600"/>
                    <a:pt x="379" y="593"/>
                    <a:pt x="355" y="569"/>
                  </a:cubicBezTo>
                  <a:cubicBezTo>
                    <a:pt x="340" y="545"/>
                    <a:pt x="332" y="537"/>
                    <a:pt x="332" y="529"/>
                  </a:cubicBezTo>
                  <a:cubicBezTo>
                    <a:pt x="332" y="513"/>
                    <a:pt x="340" y="513"/>
                    <a:pt x="347" y="506"/>
                  </a:cubicBezTo>
                  <a:lnTo>
                    <a:pt x="347" y="506"/>
                  </a:lnTo>
                  <a:lnTo>
                    <a:pt x="347" y="506"/>
                  </a:lnTo>
                  <a:cubicBezTo>
                    <a:pt x="347" y="490"/>
                    <a:pt x="347" y="466"/>
                    <a:pt x="324" y="450"/>
                  </a:cubicBezTo>
                  <a:cubicBezTo>
                    <a:pt x="316" y="442"/>
                    <a:pt x="308" y="434"/>
                    <a:pt x="292" y="427"/>
                  </a:cubicBezTo>
                  <a:cubicBezTo>
                    <a:pt x="276" y="411"/>
                    <a:pt x="260" y="395"/>
                    <a:pt x="253" y="387"/>
                  </a:cubicBezTo>
                  <a:cubicBezTo>
                    <a:pt x="245" y="387"/>
                    <a:pt x="237" y="371"/>
                    <a:pt x="237" y="355"/>
                  </a:cubicBezTo>
                  <a:cubicBezTo>
                    <a:pt x="221" y="324"/>
                    <a:pt x="205" y="284"/>
                    <a:pt x="182" y="260"/>
                  </a:cubicBezTo>
                  <a:cubicBezTo>
                    <a:pt x="150" y="237"/>
                    <a:pt x="134" y="221"/>
                    <a:pt x="134" y="213"/>
                  </a:cubicBezTo>
                  <a:cubicBezTo>
                    <a:pt x="134" y="205"/>
                    <a:pt x="142" y="205"/>
                    <a:pt x="142" y="205"/>
                  </a:cubicBezTo>
                  <a:cubicBezTo>
                    <a:pt x="118" y="166"/>
                    <a:pt x="110" y="126"/>
                    <a:pt x="102" y="87"/>
                  </a:cubicBezTo>
                  <a:cubicBezTo>
                    <a:pt x="102" y="63"/>
                    <a:pt x="110" y="39"/>
                    <a:pt x="126" y="23"/>
                  </a:cubicBezTo>
                  <a:cubicBezTo>
                    <a:pt x="118" y="7"/>
                    <a:pt x="110" y="7"/>
                    <a:pt x="102" y="7"/>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27" name="Freeform 773"/>
            <p:cNvSpPr>
              <a:spLocks noChangeArrowheads="1"/>
            </p:cNvSpPr>
            <p:nvPr/>
          </p:nvSpPr>
          <p:spPr bwMode="auto">
            <a:xfrm>
              <a:off x="20338234" y="5829734"/>
              <a:ext cx="1148056" cy="753775"/>
            </a:xfrm>
            <a:custGeom>
              <a:avLst/>
              <a:gdLst>
                <a:gd name="T0" fmla="*/ 1881 w 2183"/>
                <a:gd name="T1" fmla="*/ 1114 h 1432"/>
                <a:gd name="T2" fmla="*/ 1881 w 2183"/>
                <a:gd name="T3" fmla="*/ 1114 h 1432"/>
                <a:gd name="T4" fmla="*/ 1881 w 2183"/>
                <a:gd name="T5" fmla="*/ 1099 h 1432"/>
                <a:gd name="T6" fmla="*/ 1905 w 2183"/>
                <a:gd name="T7" fmla="*/ 1051 h 1432"/>
                <a:gd name="T8" fmla="*/ 1976 w 2183"/>
                <a:gd name="T9" fmla="*/ 1020 h 1432"/>
                <a:gd name="T10" fmla="*/ 2008 w 2183"/>
                <a:gd name="T11" fmla="*/ 1043 h 1432"/>
                <a:gd name="T12" fmla="*/ 2047 w 2183"/>
                <a:gd name="T13" fmla="*/ 1012 h 1432"/>
                <a:gd name="T14" fmla="*/ 2095 w 2183"/>
                <a:gd name="T15" fmla="*/ 964 h 1432"/>
                <a:gd name="T16" fmla="*/ 2127 w 2183"/>
                <a:gd name="T17" fmla="*/ 877 h 1432"/>
                <a:gd name="T18" fmla="*/ 2182 w 2183"/>
                <a:gd name="T19" fmla="*/ 806 h 1432"/>
                <a:gd name="T20" fmla="*/ 1976 w 2183"/>
                <a:gd name="T21" fmla="*/ 632 h 1432"/>
                <a:gd name="T22" fmla="*/ 1992 w 2183"/>
                <a:gd name="T23" fmla="*/ 577 h 1432"/>
                <a:gd name="T24" fmla="*/ 2016 w 2183"/>
                <a:gd name="T25" fmla="*/ 530 h 1432"/>
                <a:gd name="T26" fmla="*/ 1976 w 2183"/>
                <a:gd name="T27" fmla="*/ 506 h 1432"/>
                <a:gd name="T28" fmla="*/ 2024 w 2183"/>
                <a:gd name="T29" fmla="*/ 395 h 1432"/>
                <a:gd name="T30" fmla="*/ 2032 w 2183"/>
                <a:gd name="T31" fmla="*/ 324 h 1432"/>
                <a:gd name="T32" fmla="*/ 2087 w 2183"/>
                <a:gd name="T33" fmla="*/ 261 h 1432"/>
                <a:gd name="T34" fmla="*/ 2032 w 2183"/>
                <a:gd name="T35" fmla="*/ 237 h 1432"/>
                <a:gd name="T36" fmla="*/ 1961 w 2183"/>
                <a:gd name="T37" fmla="*/ 221 h 1432"/>
                <a:gd name="T38" fmla="*/ 1889 w 2183"/>
                <a:gd name="T39" fmla="*/ 79 h 1432"/>
                <a:gd name="T40" fmla="*/ 1787 w 2183"/>
                <a:gd name="T41" fmla="*/ 39 h 1432"/>
                <a:gd name="T42" fmla="*/ 1684 w 2183"/>
                <a:gd name="T43" fmla="*/ 39 h 1432"/>
                <a:gd name="T44" fmla="*/ 269 w 2183"/>
                <a:gd name="T45" fmla="*/ 316 h 1432"/>
                <a:gd name="T46" fmla="*/ 245 w 2183"/>
                <a:gd name="T47" fmla="*/ 205 h 1432"/>
                <a:gd name="T48" fmla="*/ 55 w 2183"/>
                <a:gd name="T49" fmla="*/ 356 h 1432"/>
                <a:gd name="T50" fmla="*/ 0 w 2183"/>
                <a:gd name="T51" fmla="*/ 379 h 1432"/>
                <a:gd name="T52" fmla="*/ 198 w 2183"/>
                <a:gd name="T53" fmla="*/ 1431 h 1432"/>
                <a:gd name="T54" fmla="*/ 1881 w 2183"/>
                <a:gd name="T55" fmla="*/ 111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3" h="1432">
                  <a:moveTo>
                    <a:pt x="1881" y="1114"/>
                  </a:moveTo>
                  <a:lnTo>
                    <a:pt x="1881" y="1114"/>
                  </a:lnTo>
                  <a:cubicBezTo>
                    <a:pt x="1881" y="1107"/>
                    <a:pt x="1881" y="1099"/>
                    <a:pt x="1881" y="1099"/>
                  </a:cubicBezTo>
                  <a:cubicBezTo>
                    <a:pt x="1881" y="1091"/>
                    <a:pt x="1897" y="1067"/>
                    <a:pt x="1905" y="1051"/>
                  </a:cubicBezTo>
                  <a:cubicBezTo>
                    <a:pt x="1913" y="1043"/>
                    <a:pt x="1945" y="1020"/>
                    <a:pt x="1976" y="1020"/>
                  </a:cubicBezTo>
                  <a:cubicBezTo>
                    <a:pt x="1992" y="1020"/>
                    <a:pt x="2000" y="1036"/>
                    <a:pt x="2008" y="1043"/>
                  </a:cubicBezTo>
                  <a:cubicBezTo>
                    <a:pt x="2016" y="1027"/>
                    <a:pt x="2032" y="1012"/>
                    <a:pt x="2047" y="1012"/>
                  </a:cubicBezTo>
                  <a:cubicBezTo>
                    <a:pt x="2071" y="1004"/>
                    <a:pt x="2087" y="996"/>
                    <a:pt x="2095" y="964"/>
                  </a:cubicBezTo>
                  <a:cubicBezTo>
                    <a:pt x="2111" y="941"/>
                    <a:pt x="2111" y="901"/>
                    <a:pt x="2127" y="877"/>
                  </a:cubicBezTo>
                  <a:cubicBezTo>
                    <a:pt x="2142" y="861"/>
                    <a:pt x="2182" y="806"/>
                    <a:pt x="2182" y="806"/>
                  </a:cubicBezTo>
                  <a:cubicBezTo>
                    <a:pt x="2174" y="798"/>
                    <a:pt x="1992" y="648"/>
                    <a:pt x="1976" y="632"/>
                  </a:cubicBezTo>
                  <a:cubicBezTo>
                    <a:pt x="1969" y="624"/>
                    <a:pt x="1976" y="585"/>
                    <a:pt x="1992" y="577"/>
                  </a:cubicBezTo>
                  <a:cubicBezTo>
                    <a:pt x="2008" y="561"/>
                    <a:pt x="2016" y="545"/>
                    <a:pt x="2016" y="530"/>
                  </a:cubicBezTo>
                  <a:cubicBezTo>
                    <a:pt x="2016" y="506"/>
                    <a:pt x="2008" y="521"/>
                    <a:pt x="1976" y="506"/>
                  </a:cubicBezTo>
                  <a:cubicBezTo>
                    <a:pt x="1937" y="490"/>
                    <a:pt x="2000" y="411"/>
                    <a:pt x="2024" y="395"/>
                  </a:cubicBezTo>
                  <a:cubicBezTo>
                    <a:pt x="2040" y="387"/>
                    <a:pt x="2032" y="340"/>
                    <a:pt x="2032" y="324"/>
                  </a:cubicBezTo>
                  <a:cubicBezTo>
                    <a:pt x="2032" y="316"/>
                    <a:pt x="2071" y="269"/>
                    <a:pt x="2087" y="261"/>
                  </a:cubicBezTo>
                  <a:cubicBezTo>
                    <a:pt x="2071" y="245"/>
                    <a:pt x="2056" y="245"/>
                    <a:pt x="2032" y="237"/>
                  </a:cubicBezTo>
                  <a:cubicBezTo>
                    <a:pt x="1984" y="229"/>
                    <a:pt x="1984" y="253"/>
                    <a:pt x="1961" y="221"/>
                  </a:cubicBezTo>
                  <a:cubicBezTo>
                    <a:pt x="1945" y="190"/>
                    <a:pt x="1921" y="79"/>
                    <a:pt x="1889" y="79"/>
                  </a:cubicBezTo>
                  <a:cubicBezTo>
                    <a:pt x="1858" y="71"/>
                    <a:pt x="1834" y="71"/>
                    <a:pt x="1787" y="39"/>
                  </a:cubicBezTo>
                  <a:cubicBezTo>
                    <a:pt x="1739" y="0"/>
                    <a:pt x="1716" y="31"/>
                    <a:pt x="1684" y="39"/>
                  </a:cubicBezTo>
                  <a:cubicBezTo>
                    <a:pt x="1660" y="55"/>
                    <a:pt x="269" y="316"/>
                    <a:pt x="269" y="316"/>
                  </a:cubicBezTo>
                  <a:cubicBezTo>
                    <a:pt x="245" y="205"/>
                    <a:pt x="245" y="205"/>
                    <a:pt x="245" y="205"/>
                  </a:cubicBezTo>
                  <a:cubicBezTo>
                    <a:pt x="182" y="261"/>
                    <a:pt x="103" y="332"/>
                    <a:pt x="55" y="356"/>
                  </a:cubicBezTo>
                  <a:cubicBezTo>
                    <a:pt x="40" y="363"/>
                    <a:pt x="24" y="371"/>
                    <a:pt x="0" y="379"/>
                  </a:cubicBezTo>
                  <a:cubicBezTo>
                    <a:pt x="198" y="1431"/>
                    <a:pt x="198" y="1431"/>
                    <a:pt x="198" y="1431"/>
                  </a:cubicBezTo>
                  <a:lnTo>
                    <a:pt x="1881" y="1114"/>
                  </a:lnTo>
                </a:path>
              </a:pathLst>
            </a:custGeom>
            <a:solidFill>
              <a:schemeClr val="accent3"/>
            </a:solidFill>
            <a:ln>
              <a:solidFill>
                <a:schemeClr val="bg2"/>
              </a:solidFill>
            </a:ln>
            <a:effectLst/>
          </p:spPr>
          <p:txBody>
            <a:bodyPr wrap="none" anchor="ctr"/>
            <a:lstStyle/>
            <a:p>
              <a:endParaRPr lang="en-US" sz="2701" dirty="0">
                <a:latin typeface="Lato Light"/>
              </a:endParaRPr>
            </a:p>
          </p:txBody>
        </p:sp>
        <p:sp>
          <p:nvSpPr>
            <p:cNvPr id="1228" name="Freeform 774"/>
            <p:cNvSpPr>
              <a:spLocks noChangeArrowheads="1"/>
            </p:cNvSpPr>
            <p:nvPr/>
          </p:nvSpPr>
          <p:spPr bwMode="auto">
            <a:xfrm>
              <a:off x="20338234" y="5836692"/>
              <a:ext cx="1152694" cy="749135"/>
            </a:xfrm>
            <a:custGeom>
              <a:avLst/>
              <a:gdLst>
                <a:gd name="T0" fmla="*/ 198 w 2191"/>
                <a:gd name="T1" fmla="*/ 1422 h 1423"/>
                <a:gd name="T2" fmla="*/ 0 w 2191"/>
                <a:gd name="T3" fmla="*/ 363 h 1423"/>
                <a:gd name="T4" fmla="*/ 47 w 2191"/>
                <a:gd name="T5" fmla="*/ 332 h 1423"/>
                <a:gd name="T6" fmla="*/ 253 w 2191"/>
                <a:gd name="T7" fmla="*/ 181 h 1423"/>
                <a:gd name="T8" fmla="*/ 1684 w 2191"/>
                <a:gd name="T9" fmla="*/ 23 h 1423"/>
                <a:gd name="T10" fmla="*/ 1747 w 2191"/>
                <a:gd name="T11" fmla="*/ 0 h 1423"/>
                <a:gd name="T12" fmla="*/ 1889 w 2191"/>
                <a:gd name="T13" fmla="*/ 55 h 1423"/>
                <a:gd name="T14" fmla="*/ 1945 w 2191"/>
                <a:gd name="T15" fmla="*/ 150 h 1423"/>
                <a:gd name="T16" fmla="*/ 1984 w 2191"/>
                <a:gd name="T17" fmla="*/ 213 h 1423"/>
                <a:gd name="T18" fmla="*/ 2008 w 2191"/>
                <a:gd name="T19" fmla="*/ 213 h 1423"/>
                <a:gd name="T20" fmla="*/ 2087 w 2191"/>
                <a:gd name="T21" fmla="*/ 237 h 1423"/>
                <a:gd name="T22" fmla="*/ 2087 w 2191"/>
                <a:gd name="T23" fmla="*/ 245 h 1423"/>
                <a:gd name="T24" fmla="*/ 2032 w 2191"/>
                <a:gd name="T25" fmla="*/ 316 h 1423"/>
                <a:gd name="T26" fmla="*/ 1969 w 2191"/>
                <a:gd name="T27" fmla="*/ 474 h 1423"/>
                <a:gd name="T28" fmla="*/ 2000 w 2191"/>
                <a:gd name="T29" fmla="*/ 490 h 1423"/>
                <a:gd name="T30" fmla="*/ 1992 w 2191"/>
                <a:gd name="T31" fmla="*/ 561 h 1423"/>
                <a:gd name="T32" fmla="*/ 1984 w 2191"/>
                <a:gd name="T33" fmla="*/ 616 h 1423"/>
                <a:gd name="T34" fmla="*/ 2182 w 2191"/>
                <a:gd name="T35" fmla="*/ 790 h 1423"/>
                <a:gd name="T36" fmla="*/ 2111 w 2191"/>
                <a:gd name="T37" fmla="*/ 925 h 1423"/>
                <a:gd name="T38" fmla="*/ 2047 w 2191"/>
                <a:gd name="T39" fmla="*/ 996 h 1423"/>
                <a:gd name="T40" fmla="*/ 2000 w 2191"/>
                <a:gd name="T41" fmla="*/ 1027 h 1423"/>
                <a:gd name="T42" fmla="*/ 1976 w 2191"/>
                <a:gd name="T43" fmla="*/ 1011 h 1423"/>
                <a:gd name="T44" fmla="*/ 1889 w 2191"/>
                <a:gd name="T45" fmla="*/ 1075 h 1423"/>
                <a:gd name="T46" fmla="*/ 1881 w 2191"/>
                <a:gd name="T47" fmla="*/ 1098 h 1423"/>
                <a:gd name="T48" fmla="*/ 198 w 2191"/>
                <a:gd name="T49" fmla="*/ 1422 h 1423"/>
                <a:gd name="T50" fmla="*/ 8 w 2191"/>
                <a:gd name="T51" fmla="*/ 363 h 1423"/>
                <a:gd name="T52" fmla="*/ 1874 w 2191"/>
                <a:gd name="T53" fmla="*/ 1091 h 1423"/>
                <a:gd name="T54" fmla="*/ 1881 w 2191"/>
                <a:gd name="T55" fmla="*/ 1067 h 1423"/>
                <a:gd name="T56" fmla="*/ 1976 w 2191"/>
                <a:gd name="T57" fmla="*/ 1004 h 1423"/>
                <a:gd name="T58" fmla="*/ 2047 w 2191"/>
                <a:gd name="T59" fmla="*/ 988 h 1423"/>
                <a:gd name="T60" fmla="*/ 2103 w 2191"/>
                <a:gd name="T61" fmla="*/ 917 h 1423"/>
                <a:gd name="T62" fmla="*/ 2174 w 2191"/>
                <a:gd name="T63" fmla="*/ 790 h 1423"/>
                <a:gd name="T64" fmla="*/ 1976 w 2191"/>
                <a:gd name="T65" fmla="*/ 624 h 1423"/>
                <a:gd name="T66" fmla="*/ 1992 w 2191"/>
                <a:gd name="T67" fmla="*/ 553 h 1423"/>
                <a:gd name="T68" fmla="*/ 2008 w 2191"/>
                <a:gd name="T69" fmla="*/ 498 h 1423"/>
                <a:gd name="T70" fmla="*/ 1969 w 2191"/>
                <a:gd name="T71" fmla="*/ 490 h 1423"/>
                <a:gd name="T72" fmla="*/ 2016 w 2191"/>
                <a:gd name="T73" fmla="*/ 379 h 1423"/>
                <a:gd name="T74" fmla="*/ 2024 w 2191"/>
                <a:gd name="T75" fmla="*/ 308 h 1423"/>
                <a:gd name="T76" fmla="*/ 2032 w 2191"/>
                <a:gd name="T77" fmla="*/ 221 h 1423"/>
                <a:gd name="T78" fmla="*/ 1992 w 2191"/>
                <a:gd name="T79" fmla="*/ 221 h 1423"/>
                <a:gd name="T80" fmla="*/ 1961 w 2191"/>
                <a:gd name="T81" fmla="*/ 205 h 1423"/>
                <a:gd name="T82" fmla="*/ 1889 w 2191"/>
                <a:gd name="T83" fmla="*/ 63 h 1423"/>
                <a:gd name="T84" fmla="*/ 1787 w 2191"/>
                <a:gd name="T85" fmla="*/ 23 h 1423"/>
                <a:gd name="T86" fmla="*/ 1708 w 2191"/>
                <a:gd name="T87" fmla="*/ 15 h 1423"/>
                <a:gd name="T88" fmla="*/ 277 w 2191"/>
                <a:gd name="T89" fmla="*/ 308 h 1423"/>
                <a:gd name="T90" fmla="*/ 245 w 2191"/>
                <a:gd name="T91" fmla="*/ 197 h 1423"/>
                <a:gd name="T92" fmla="*/ 8 w 2191"/>
                <a:gd name="T93" fmla="*/ 363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91" h="1423">
                  <a:moveTo>
                    <a:pt x="198" y="1422"/>
                  </a:moveTo>
                  <a:lnTo>
                    <a:pt x="198" y="1422"/>
                  </a:lnTo>
                  <a:cubicBezTo>
                    <a:pt x="198" y="1415"/>
                    <a:pt x="198" y="1415"/>
                    <a:pt x="198" y="1415"/>
                  </a:cubicBezTo>
                  <a:cubicBezTo>
                    <a:pt x="0" y="363"/>
                    <a:pt x="0" y="363"/>
                    <a:pt x="0" y="363"/>
                  </a:cubicBezTo>
                  <a:lnTo>
                    <a:pt x="0" y="363"/>
                  </a:lnTo>
                  <a:cubicBezTo>
                    <a:pt x="24" y="347"/>
                    <a:pt x="40" y="340"/>
                    <a:pt x="47" y="332"/>
                  </a:cubicBezTo>
                  <a:cubicBezTo>
                    <a:pt x="111" y="308"/>
                    <a:pt x="198" y="229"/>
                    <a:pt x="245" y="189"/>
                  </a:cubicBezTo>
                  <a:cubicBezTo>
                    <a:pt x="253" y="181"/>
                    <a:pt x="253" y="181"/>
                    <a:pt x="253" y="181"/>
                  </a:cubicBezTo>
                  <a:cubicBezTo>
                    <a:pt x="277" y="300"/>
                    <a:pt x="277" y="300"/>
                    <a:pt x="277" y="300"/>
                  </a:cubicBezTo>
                  <a:cubicBezTo>
                    <a:pt x="356" y="284"/>
                    <a:pt x="1660" y="31"/>
                    <a:pt x="1684" y="23"/>
                  </a:cubicBezTo>
                  <a:cubicBezTo>
                    <a:pt x="1692" y="23"/>
                    <a:pt x="1700" y="15"/>
                    <a:pt x="1700" y="15"/>
                  </a:cubicBezTo>
                  <a:cubicBezTo>
                    <a:pt x="1716" y="8"/>
                    <a:pt x="1731" y="0"/>
                    <a:pt x="1747" y="0"/>
                  </a:cubicBezTo>
                  <a:cubicBezTo>
                    <a:pt x="1755" y="0"/>
                    <a:pt x="1771" y="8"/>
                    <a:pt x="1787" y="15"/>
                  </a:cubicBezTo>
                  <a:cubicBezTo>
                    <a:pt x="1834" y="55"/>
                    <a:pt x="1858" y="55"/>
                    <a:pt x="1889" y="55"/>
                  </a:cubicBezTo>
                  <a:lnTo>
                    <a:pt x="1889" y="55"/>
                  </a:lnTo>
                  <a:cubicBezTo>
                    <a:pt x="1913" y="55"/>
                    <a:pt x="1929" y="103"/>
                    <a:pt x="1945" y="150"/>
                  </a:cubicBezTo>
                  <a:cubicBezTo>
                    <a:pt x="1953" y="174"/>
                    <a:pt x="1961" y="189"/>
                    <a:pt x="1969" y="205"/>
                  </a:cubicBezTo>
                  <a:cubicBezTo>
                    <a:pt x="1976" y="213"/>
                    <a:pt x="1976" y="213"/>
                    <a:pt x="1984" y="213"/>
                  </a:cubicBezTo>
                  <a:cubicBezTo>
                    <a:pt x="1984" y="213"/>
                    <a:pt x="1984" y="213"/>
                    <a:pt x="1992" y="213"/>
                  </a:cubicBezTo>
                  <a:cubicBezTo>
                    <a:pt x="1992" y="213"/>
                    <a:pt x="2000" y="213"/>
                    <a:pt x="2008" y="213"/>
                  </a:cubicBezTo>
                  <a:cubicBezTo>
                    <a:pt x="2016" y="213"/>
                    <a:pt x="2024" y="213"/>
                    <a:pt x="2032" y="213"/>
                  </a:cubicBezTo>
                  <a:cubicBezTo>
                    <a:pt x="2056" y="221"/>
                    <a:pt x="2071" y="229"/>
                    <a:pt x="2087" y="237"/>
                  </a:cubicBezTo>
                  <a:lnTo>
                    <a:pt x="2087" y="237"/>
                  </a:lnTo>
                  <a:cubicBezTo>
                    <a:pt x="2087" y="245"/>
                    <a:pt x="2087" y="245"/>
                    <a:pt x="2087" y="245"/>
                  </a:cubicBezTo>
                  <a:cubicBezTo>
                    <a:pt x="2056" y="276"/>
                    <a:pt x="2032" y="300"/>
                    <a:pt x="2032" y="308"/>
                  </a:cubicBezTo>
                  <a:cubicBezTo>
                    <a:pt x="2032" y="316"/>
                    <a:pt x="2032" y="316"/>
                    <a:pt x="2032" y="316"/>
                  </a:cubicBezTo>
                  <a:cubicBezTo>
                    <a:pt x="2032" y="340"/>
                    <a:pt x="2040" y="371"/>
                    <a:pt x="2024" y="379"/>
                  </a:cubicBezTo>
                  <a:cubicBezTo>
                    <a:pt x="2008" y="395"/>
                    <a:pt x="1961" y="450"/>
                    <a:pt x="1969" y="474"/>
                  </a:cubicBezTo>
                  <a:cubicBezTo>
                    <a:pt x="1969" y="482"/>
                    <a:pt x="1969" y="482"/>
                    <a:pt x="1976" y="482"/>
                  </a:cubicBezTo>
                  <a:cubicBezTo>
                    <a:pt x="1992" y="490"/>
                    <a:pt x="2000" y="490"/>
                    <a:pt x="2000" y="490"/>
                  </a:cubicBezTo>
                  <a:cubicBezTo>
                    <a:pt x="2016" y="490"/>
                    <a:pt x="2016" y="498"/>
                    <a:pt x="2016" y="514"/>
                  </a:cubicBezTo>
                  <a:cubicBezTo>
                    <a:pt x="2016" y="537"/>
                    <a:pt x="2008" y="545"/>
                    <a:pt x="1992" y="561"/>
                  </a:cubicBezTo>
                  <a:cubicBezTo>
                    <a:pt x="1984" y="569"/>
                    <a:pt x="1976" y="585"/>
                    <a:pt x="1976" y="600"/>
                  </a:cubicBezTo>
                  <a:cubicBezTo>
                    <a:pt x="1976" y="608"/>
                    <a:pt x="1976" y="616"/>
                    <a:pt x="1984" y="616"/>
                  </a:cubicBezTo>
                  <a:cubicBezTo>
                    <a:pt x="1984" y="616"/>
                    <a:pt x="2008" y="640"/>
                    <a:pt x="2032" y="664"/>
                  </a:cubicBezTo>
                  <a:cubicBezTo>
                    <a:pt x="2150" y="758"/>
                    <a:pt x="2182" y="782"/>
                    <a:pt x="2182" y="790"/>
                  </a:cubicBezTo>
                  <a:cubicBezTo>
                    <a:pt x="2190" y="798"/>
                    <a:pt x="2134" y="869"/>
                    <a:pt x="2134" y="869"/>
                  </a:cubicBezTo>
                  <a:cubicBezTo>
                    <a:pt x="2119" y="877"/>
                    <a:pt x="2119" y="901"/>
                    <a:pt x="2111" y="925"/>
                  </a:cubicBezTo>
                  <a:cubicBezTo>
                    <a:pt x="2111" y="932"/>
                    <a:pt x="2103" y="940"/>
                    <a:pt x="2103" y="948"/>
                  </a:cubicBezTo>
                  <a:cubicBezTo>
                    <a:pt x="2087" y="980"/>
                    <a:pt x="2079" y="988"/>
                    <a:pt x="2047" y="996"/>
                  </a:cubicBezTo>
                  <a:cubicBezTo>
                    <a:pt x="2032" y="1004"/>
                    <a:pt x="2016" y="1011"/>
                    <a:pt x="2008" y="1027"/>
                  </a:cubicBezTo>
                  <a:cubicBezTo>
                    <a:pt x="2000" y="1027"/>
                    <a:pt x="2000" y="1027"/>
                    <a:pt x="2000" y="1027"/>
                  </a:cubicBezTo>
                  <a:lnTo>
                    <a:pt x="2000" y="1027"/>
                  </a:lnTo>
                  <a:cubicBezTo>
                    <a:pt x="2000" y="1020"/>
                    <a:pt x="1992" y="1011"/>
                    <a:pt x="1976" y="1011"/>
                  </a:cubicBezTo>
                  <a:cubicBezTo>
                    <a:pt x="1945" y="1011"/>
                    <a:pt x="1913" y="1027"/>
                    <a:pt x="1913" y="1043"/>
                  </a:cubicBezTo>
                  <a:cubicBezTo>
                    <a:pt x="1905" y="1043"/>
                    <a:pt x="1897" y="1059"/>
                    <a:pt x="1889" y="1075"/>
                  </a:cubicBezTo>
                  <a:cubicBezTo>
                    <a:pt x="1889" y="1075"/>
                    <a:pt x="1881" y="1083"/>
                    <a:pt x="1881" y="1091"/>
                  </a:cubicBezTo>
                  <a:cubicBezTo>
                    <a:pt x="1881" y="1091"/>
                    <a:pt x="1881" y="1091"/>
                    <a:pt x="1881" y="1098"/>
                  </a:cubicBezTo>
                  <a:lnTo>
                    <a:pt x="1881" y="1098"/>
                  </a:lnTo>
                  <a:lnTo>
                    <a:pt x="198" y="1422"/>
                  </a:lnTo>
                  <a:close/>
                  <a:moveTo>
                    <a:pt x="8" y="363"/>
                  </a:moveTo>
                  <a:lnTo>
                    <a:pt x="8" y="363"/>
                  </a:lnTo>
                  <a:cubicBezTo>
                    <a:pt x="206" y="1415"/>
                    <a:pt x="206" y="1415"/>
                    <a:pt x="206" y="1415"/>
                  </a:cubicBezTo>
                  <a:cubicBezTo>
                    <a:pt x="1874" y="1091"/>
                    <a:pt x="1874" y="1091"/>
                    <a:pt x="1874" y="1091"/>
                  </a:cubicBezTo>
                  <a:cubicBezTo>
                    <a:pt x="1874" y="1083"/>
                    <a:pt x="1874" y="1083"/>
                    <a:pt x="1874" y="1083"/>
                  </a:cubicBezTo>
                  <a:cubicBezTo>
                    <a:pt x="1881" y="1083"/>
                    <a:pt x="1881" y="1075"/>
                    <a:pt x="1881" y="1067"/>
                  </a:cubicBezTo>
                  <a:cubicBezTo>
                    <a:pt x="1889" y="1059"/>
                    <a:pt x="1897" y="1043"/>
                    <a:pt x="1905" y="1035"/>
                  </a:cubicBezTo>
                  <a:cubicBezTo>
                    <a:pt x="1913" y="1020"/>
                    <a:pt x="1945" y="1004"/>
                    <a:pt x="1976" y="1004"/>
                  </a:cubicBezTo>
                  <a:cubicBezTo>
                    <a:pt x="1992" y="1004"/>
                    <a:pt x="2000" y="1011"/>
                    <a:pt x="2008" y="1020"/>
                  </a:cubicBezTo>
                  <a:cubicBezTo>
                    <a:pt x="2016" y="1004"/>
                    <a:pt x="2032" y="996"/>
                    <a:pt x="2047" y="988"/>
                  </a:cubicBezTo>
                  <a:cubicBezTo>
                    <a:pt x="2071" y="980"/>
                    <a:pt x="2087" y="972"/>
                    <a:pt x="2095" y="948"/>
                  </a:cubicBezTo>
                  <a:cubicBezTo>
                    <a:pt x="2095" y="940"/>
                    <a:pt x="2103" y="932"/>
                    <a:pt x="2103" y="917"/>
                  </a:cubicBezTo>
                  <a:cubicBezTo>
                    <a:pt x="2111" y="901"/>
                    <a:pt x="2119" y="877"/>
                    <a:pt x="2127" y="861"/>
                  </a:cubicBezTo>
                  <a:cubicBezTo>
                    <a:pt x="2142" y="845"/>
                    <a:pt x="2174" y="798"/>
                    <a:pt x="2174" y="790"/>
                  </a:cubicBezTo>
                  <a:cubicBezTo>
                    <a:pt x="2174" y="782"/>
                    <a:pt x="2079" y="711"/>
                    <a:pt x="2032" y="664"/>
                  </a:cubicBezTo>
                  <a:cubicBezTo>
                    <a:pt x="2000" y="640"/>
                    <a:pt x="1984" y="624"/>
                    <a:pt x="1976" y="624"/>
                  </a:cubicBezTo>
                  <a:cubicBezTo>
                    <a:pt x="1969" y="616"/>
                    <a:pt x="1969" y="608"/>
                    <a:pt x="1969" y="600"/>
                  </a:cubicBezTo>
                  <a:cubicBezTo>
                    <a:pt x="1969" y="585"/>
                    <a:pt x="1976" y="561"/>
                    <a:pt x="1992" y="553"/>
                  </a:cubicBezTo>
                  <a:cubicBezTo>
                    <a:pt x="2008" y="545"/>
                    <a:pt x="2008" y="529"/>
                    <a:pt x="2008" y="514"/>
                  </a:cubicBezTo>
                  <a:cubicBezTo>
                    <a:pt x="2008" y="505"/>
                    <a:pt x="2008" y="498"/>
                    <a:pt x="2008" y="498"/>
                  </a:cubicBezTo>
                  <a:cubicBezTo>
                    <a:pt x="2008" y="498"/>
                    <a:pt x="2008" y="498"/>
                    <a:pt x="2000" y="498"/>
                  </a:cubicBezTo>
                  <a:cubicBezTo>
                    <a:pt x="2000" y="498"/>
                    <a:pt x="1984" y="498"/>
                    <a:pt x="1969" y="490"/>
                  </a:cubicBezTo>
                  <a:cubicBezTo>
                    <a:pt x="1969" y="490"/>
                    <a:pt x="1961" y="482"/>
                    <a:pt x="1961" y="474"/>
                  </a:cubicBezTo>
                  <a:cubicBezTo>
                    <a:pt x="1953" y="442"/>
                    <a:pt x="2008" y="387"/>
                    <a:pt x="2016" y="379"/>
                  </a:cubicBezTo>
                  <a:cubicBezTo>
                    <a:pt x="2032" y="363"/>
                    <a:pt x="2032" y="332"/>
                    <a:pt x="2024" y="316"/>
                  </a:cubicBezTo>
                  <a:cubicBezTo>
                    <a:pt x="2024" y="316"/>
                    <a:pt x="2024" y="316"/>
                    <a:pt x="2024" y="308"/>
                  </a:cubicBezTo>
                  <a:cubicBezTo>
                    <a:pt x="2024" y="300"/>
                    <a:pt x="2056" y="268"/>
                    <a:pt x="2079" y="245"/>
                  </a:cubicBezTo>
                  <a:cubicBezTo>
                    <a:pt x="2063" y="237"/>
                    <a:pt x="2056" y="229"/>
                    <a:pt x="2032" y="221"/>
                  </a:cubicBezTo>
                  <a:cubicBezTo>
                    <a:pt x="2024" y="221"/>
                    <a:pt x="2016" y="221"/>
                    <a:pt x="2008" y="221"/>
                  </a:cubicBezTo>
                  <a:cubicBezTo>
                    <a:pt x="2000" y="221"/>
                    <a:pt x="2000" y="221"/>
                    <a:pt x="1992" y="221"/>
                  </a:cubicBezTo>
                  <a:lnTo>
                    <a:pt x="1984" y="221"/>
                  </a:lnTo>
                  <a:cubicBezTo>
                    <a:pt x="1976" y="221"/>
                    <a:pt x="1969" y="221"/>
                    <a:pt x="1961" y="205"/>
                  </a:cubicBezTo>
                  <a:cubicBezTo>
                    <a:pt x="1953" y="197"/>
                    <a:pt x="1945" y="174"/>
                    <a:pt x="1937" y="158"/>
                  </a:cubicBezTo>
                  <a:cubicBezTo>
                    <a:pt x="1921" y="118"/>
                    <a:pt x="1905" y="63"/>
                    <a:pt x="1889" y="63"/>
                  </a:cubicBezTo>
                  <a:lnTo>
                    <a:pt x="1889" y="63"/>
                  </a:lnTo>
                  <a:cubicBezTo>
                    <a:pt x="1858" y="63"/>
                    <a:pt x="1834" y="63"/>
                    <a:pt x="1787" y="23"/>
                  </a:cubicBezTo>
                  <a:cubicBezTo>
                    <a:pt x="1771" y="8"/>
                    <a:pt x="1755" y="8"/>
                    <a:pt x="1747" y="8"/>
                  </a:cubicBezTo>
                  <a:cubicBezTo>
                    <a:pt x="1731" y="8"/>
                    <a:pt x="1716" y="15"/>
                    <a:pt x="1708" y="15"/>
                  </a:cubicBezTo>
                  <a:cubicBezTo>
                    <a:pt x="1700" y="23"/>
                    <a:pt x="1692" y="23"/>
                    <a:pt x="1684" y="31"/>
                  </a:cubicBezTo>
                  <a:cubicBezTo>
                    <a:pt x="1660" y="39"/>
                    <a:pt x="332" y="292"/>
                    <a:pt x="277" y="308"/>
                  </a:cubicBezTo>
                  <a:cubicBezTo>
                    <a:pt x="269" y="308"/>
                    <a:pt x="269" y="308"/>
                    <a:pt x="269" y="308"/>
                  </a:cubicBezTo>
                  <a:cubicBezTo>
                    <a:pt x="245" y="197"/>
                    <a:pt x="245" y="197"/>
                    <a:pt x="245" y="197"/>
                  </a:cubicBezTo>
                  <a:cubicBezTo>
                    <a:pt x="198" y="245"/>
                    <a:pt x="111" y="316"/>
                    <a:pt x="55" y="340"/>
                  </a:cubicBezTo>
                  <a:cubicBezTo>
                    <a:pt x="40" y="347"/>
                    <a:pt x="24" y="355"/>
                    <a:pt x="8" y="36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29" name="Freeform 775"/>
            <p:cNvSpPr>
              <a:spLocks noChangeArrowheads="1"/>
            </p:cNvSpPr>
            <p:nvPr/>
          </p:nvSpPr>
          <p:spPr bwMode="auto">
            <a:xfrm>
              <a:off x="20637424" y="6414199"/>
              <a:ext cx="906849" cy="637810"/>
            </a:xfrm>
            <a:custGeom>
              <a:avLst/>
              <a:gdLst>
                <a:gd name="T0" fmla="*/ 1660 w 1725"/>
                <a:gd name="T1" fmla="*/ 752 h 1211"/>
                <a:gd name="T2" fmla="*/ 1692 w 1725"/>
                <a:gd name="T3" fmla="*/ 649 h 1211"/>
                <a:gd name="T4" fmla="*/ 1573 w 1725"/>
                <a:gd name="T5" fmla="*/ 570 h 1211"/>
                <a:gd name="T6" fmla="*/ 1407 w 1725"/>
                <a:gd name="T7" fmla="*/ 317 h 1211"/>
                <a:gd name="T8" fmla="*/ 1312 w 1725"/>
                <a:gd name="T9" fmla="*/ 0 h 1211"/>
                <a:gd name="T10" fmla="*/ 40 w 1725"/>
                <a:gd name="T11" fmla="*/ 483 h 1211"/>
                <a:gd name="T12" fmla="*/ 206 w 1725"/>
                <a:gd name="T13" fmla="*/ 340 h 1211"/>
                <a:gd name="T14" fmla="*/ 269 w 1725"/>
                <a:gd name="T15" fmla="*/ 246 h 1211"/>
                <a:gd name="T16" fmla="*/ 380 w 1725"/>
                <a:gd name="T17" fmla="*/ 238 h 1211"/>
                <a:gd name="T18" fmla="*/ 498 w 1725"/>
                <a:gd name="T19" fmla="*/ 190 h 1211"/>
                <a:gd name="T20" fmla="*/ 617 w 1725"/>
                <a:gd name="T21" fmla="*/ 246 h 1211"/>
                <a:gd name="T22" fmla="*/ 743 w 1725"/>
                <a:gd name="T23" fmla="*/ 324 h 1211"/>
                <a:gd name="T24" fmla="*/ 846 w 1725"/>
                <a:gd name="T25" fmla="*/ 419 h 1211"/>
                <a:gd name="T26" fmla="*/ 933 w 1725"/>
                <a:gd name="T27" fmla="*/ 601 h 1211"/>
                <a:gd name="T28" fmla="*/ 981 w 1725"/>
                <a:gd name="T29" fmla="*/ 720 h 1211"/>
                <a:gd name="T30" fmla="*/ 1044 w 1725"/>
                <a:gd name="T31" fmla="*/ 752 h 1211"/>
                <a:gd name="T32" fmla="*/ 1241 w 1725"/>
                <a:gd name="T33" fmla="*/ 775 h 1211"/>
                <a:gd name="T34" fmla="*/ 1225 w 1725"/>
                <a:gd name="T35" fmla="*/ 649 h 1211"/>
                <a:gd name="T36" fmla="*/ 1154 w 1725"/>
                <a:gd name="T37" fmla="*/ 491 h 1211"/>
                <a:gd name="T38" fmla="*/ 1131 w 1725"/>
                <a:gd name="T39" fmla="*/ 301 h 1211"/>
                <a:gd name="T40" fmla="*/ 1131 w 1725"/>
                <a:gd name="T41" fmla="*/ 238 h 1211"/>
                <a:gd name="T42" fmla="*/ 1210 w 1725"/>
                <a:gd name="T43" fmla="*/ 166 h 1211"/>
                <a:gd name="T44" fmla="*/ 1257 w 1725"/>
                <a:gd name="T45" fmla="*/ 119 h 1211"/>
                <a:gd name="T46" fmla="*/ 1273 w 1725"/>
                <a:gd name="T47" fmla="*/ 174 h 1211"/>
                <a:gd name="T48" fmla="*/ 1210 w 1725"/>
                <a:gd name="T49" fmla="*/ 317 h 1211"/>
                <a:gd name="T50" fmla="*/ 1202 w 1725"/>
                <a:gd name="T51" fmla="*/ 372 h 1211"/>
                <a:gd name="T52" fmla="*/ 1234 w 1725"/>
                <a:gd name="T53" fmla="*/ 396 h 1211"/>
                <a:gd name="T54" fmla="*/ 1218 w 1725"/>
                <a:gd name="T55" fmla="*/ 451 h 1211"/>
                <a:gd name="T56" fmla="*/ 1273 w 1725"/>
                <a:gd name="T57" fmla="*/ 483 h 1211"/>
                <a:gd name="T58" fmla="*/ 1249 w 1725"/>
                <a:gd name="T59" fmla="*/ 538 h 1211"/>
                <a:gd name="T60" fmla="*/ 1297 w 1725"/>
                <a:gd name="T61" fmla="*/ 601 h 1211"/>
                <a:gd name="T62" fmla="*/ 1312 w 1725"/>
                <a:gd name="T63" fmla="*/ 696 h 1211"/>
                <a:gd name="T64" fmla="*/ 1415 w 1725"/>
                <a:gd name="T65" fmla="*/ 672 h 1211"/>
                <a:gd name="T66" fmla="*/ 1455 w 1725"/>
                <a:gd name="T67" fmla="*/ 799 h 1211"/>
                <a:gd name="T68" fmla="*/ 1518 w 1725"/>
                <a:gd name="T69" fmla="*/ 846 h 1211"/>
                <a:gd name="T70" fmla="*/ 1478 w 1725"/>
                <a:gd name="T71" fmla="*/ 1083 h 1211"/>
                <a:gd name="T72" fmla="*/ 1534 w 1725"/>
                <a:gd name="T73" fmla="*/ 1155 h 1211"/>
                <a:gd name="T74" fmla="*/ 1558 w 1725"/>
                <a:gd name="T75" fmla="*/ 1004 h 1211"/>
                <a:gd name="T76" fmla="*/ 1605 w 1725"/>
                <a:gd name="T77" fmla="*/ 870 h 1211"/>
                <a:gd name="T78" fmla="*/ 1692 w 1725"/>
                <a:gd name="T79" fmla="*/ 76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5" h="1211">
                  <a:moveTo>
                    <a:pt x="1660" y="752"/>
                  </a:moveTo>
                  <a:lnTo>
                    <a:pt x="1660" y="752"/>
                  </a:lnTo>
                  <a:cubicBezTo>
                    <a:pt x="1645" y="728"/>
                    <a:pt x="1629" y="712"/>
                    <a:pt x="1652" y="696"/>
                  </a:cubicBezTo>
                  <a:cubicBezTo>
                    <a:pt x="1676" y="680"/>
                    <a:pt x="1660" y="680"/>
                    <a:pt x="1692" y="649"/>
                  </a:cubicBezTo>
                  <a:cubicBezTo>
                    <a:pt x="1716" y="625"/>
                    <a:pt x="1716" y="609"/>
                    <a:pt x="1724" y="593"/>
                  </a:cubicBezTo>
                  <a:cubicBezTo>
                    <a:pt x="1684" y="577"/>
                    <a:pt x="1621" y="577"/>
                    <a:pt x="1573" y="570"/>
                  </a:cubicBezTo>
                  <a:cubicBezTo>
                    <a:pt x="1502" y="554"/>
                    <a:pt x="1455" y="554"/>
                    <a:pt x="1447" y="546"/>
                  </a:cubicBezTo>
                  <a:cubicBezTo>
                    <a:pt x="1439" y="530"/>
                    <a:pt x="1407" y="364"/>
                    <a:pt x="1407" y="317"/>
                  </a:cubicBezTo>
                  <a:cubicBezTo>
                    <a:pt x="1400" y="277"/>
                    <a:pt x="1360" y="151"/>
                    <a:pt x="1336" y="87"/>
                  </a:cubicBezTo>
                  <a:cubicBezTo>
                    <a:pt x="1312" y="48"/>
                    <a:pt x="1312" y="16"/>
                    <a:pt x="1312" y="0"/>
                  </a:cubicBezTo>
                  <a:cubicBezTo>
                    <a:pt x="0" y="246"/>
                    <a:pt x="0" y="246"/>
                    <a:pt x="0" y="246"/>
                  </a:cubicBezTo>
                  <a:cubicBezTo>
                    <a:pt x="40" y="483"/>
                    <a:pt x="40" y="483"/>
                    <a:pt x="40" y="483"/>
                  </a:cubicBezTo>
                  <a:cubicBezTo>
                    <a:pt x="158" y="348"/>
                    <a:pt x="158" y="348"/>
                    <a:pt x="158" y="348"/>
                  </a:cubicBezTo>
                  <a:cubicBezTo>
                    <a:pt x="158" y="348"/>
                    <a:pt x="206" y="324"/>
                    <a:pt x="206" y="340"/>
                  </a:cubicBezTo>
                  <a:cubicBezTo>
                    <a:pt x="214" y="364"/>
                    <a:pt x="222" y="340"/>
                    <a:pt x="230" y="333"/>
                  </a:cubicBezTo>
                  <a:cubicBezTo>
                    <a:pt x="230" y="317"/>
                    <a:pt x="253" y="230"/>
                    <a:pt x="269" y="246"/>
                  </a:cubicBezTo>
                  <a:cubicBezTo>
                    <a:pt x="277" y="261"/>
                    <a:pt x="277" y="277"/>
                    <a:pt x="317" y="285"/>
                  </a:cubicBezTo>
                  <a:cubicBezTo>
                    <a:pt x="356" y="285"/>
                    <a:pt x="364" y="246"/>
                    <a:pt x="380" y="238"/>
                  </a:cubicBezTo>
                  <a:cubicBezTo>
                    <a:pt x="403" y="230"/>
                    <a:pt x="427" y="222"/>
                    <a:pt x="443" y="214"/>
                  </a:cubicBezTo>
                  <a:cubicBezTo>
                    <a:pt x="451" y="198"/>
                    <a:pt x="475" y="182"/>
                    <a:pt x="498" y="190"/>
                  </a:cubicBezTo>
                  <a:cubicBezTo>
                    <a:pt x="514" y="206"/>
                    <a:pt x="538" y="206"/>
                    <a:pt x="561" y="206"/>
                  </a:cubicBezTo>
                  <a:cubicBezTo>
                    <a:pt x="593" y="206"/>
                    <a:pt x="617" y="222"/>
                    <a:pt x="617" y="246"/>
                  </a:cubicBezTo>
                  <a:cubicBezTo>
                    <a:pt x="625" y="261"/>
                    <a:pt x="656" y="317"/>
                    <a:pt x="656" y="317"/>
                  </a:cubicBezTo>
                  <a:cubicBezTo>
                    <a:pt x="656" y="317"/>
                    <a:pt x="743" y="301"/>
                    <a:pt x="743" y="324"/>
                  </a:cubicBezTo>
                  <a:cubicBezTo>
                    <a:pt x="751" y="348"/>
                    <a:pt x="751" y="396"/>
                    <a:pt x="767" y="412"/>
                  </a:cubicBezTo>
                  <a:cubicBezTo>
                    <a:pt x="775" y="419"/>
                    <a:pt x="822" y="404"/>
                    <a:pt x="846" y="419"/>
                  </a:cubicBezTo>
                  <a:cubicBezTo>
                    <a:pt x="870" y="435"/>
                    <a:pt x="949" y="467"/>
                    <a:pt x="949" y="499"/>
                  </a:cubicBezTo>
                  <a:cubicBezTo>
                    <a:pt x="949" y="530"/>
                    <a:pt x="957" y="562"/>
                    <a:pt x="933" y="601"/>
                  </a:cubicBezTo>
                  <a:cubicBezTo>
                    <a:pt x="909" y="641"/>
                    <a:pt x="886" y="696"/>
                    <a:pt x="901" y="720"/>
                  </a:cubicBezTo>
                  <a:cubicBezTo>
                    <a:pt x="917" y="744"/>
                    <a:pt x="957" y="736"/>
                    <a:pt x="981" y="720"/>
                  </a:cubicBezTo>
                  <a:cubicBezTo>
                    <a:pt x="996" y="696"/>
                    <a:pt x="1036" y="704"/>
                    <a:pt x="1044" y="720"/>
                  </a:cubicBezTo>
                  <a:cubicBezTo>
                    <a:pt x="1052" y="728"/>
                    <a:pt x="1020" y="736"/>
                    <a:pt x="1044" y="752"/>
                  </a:cubicBezTo>
                  <a:cubicBezTo>
                    <a:pt x="1075" y="759"/>
                    <a:pt x="1115" y="775"/>
                    <a:pt x="1154" y="783"/>
                  </a:cubicBezTo>
                  <a:cubicBezTo>
                    <a:pt x="1186" y="791"/>
                    <a:pt x="1225" y="775"/>
                    <a:pt x="1241" y="775"/>
                  </a:cubicBezTo>
                  <a:cubicBezTo>
                    <a:pt x="1241" y="759"/>
                    <a:pt x="1249" y="752"/>
                    <a:pt x="1241" y="728"/>
                  </a:cubicBezTo>
                  <a:cubicBezTo>
                    <a:pt x="1234" y="688"/>
                    <a:pt x="1241" y="680"/>
                    <a:pt x="1225" y="649"/>
                  </a:cubicBezTo>
                  <a:cubicBezTo>
                    <a:pt x="1210" y="609"/>
                    <a:pt x="1194" y="617"/>
                    <a:pt x="1186" y="593"/>
                  </a:cubicBezTo>
                  <a:cubicBezTo>
                    <a:pt x="1178" y="562"/>
                    <a:pt x="1154" y="530"/>
                    <a:pt x="1154" y="491"/>
                  </a:cubicBezTo>
                  <a:cubicBezTo>
                    <a:pt x="1147" y="443"/>
                    <a:pt x="1147" y="404"/>
                    <a:pt x="1147" y="364"/>
                  </a:cubicBezTo>
                  <a:cubicBezTo>
                    <a:pt x="1139" y="333"/>
                    <a:pt x="1154" y="309"/>
                    <a:pt x="1131" y="301"/>
                  </a:cubicBezTo>
                  <a:cubicBezTo>
                    <a:pt x="1107" y="293"/>
                    <a:pt x="1083" y="230"/>
                    <a:pt x="1099" y="238"/>
                  </a:cubicBezTo>
                  <a:cubicBezTo>
                    <a:pt x="1107" y="246"/>
                    <a:pt x="1123" y="261"/>
                    <a:pt x="1131" y="238"/>
                  </a:cubicBezTo>
                  <a:cubicBezTo>
                    <a:pt x="1139" y="214"/>
                    <a:pt x="1170" y="182"/>
                    <a:pt x="1170" y="182"/>
                  </a:cubicBezTo>
                  <a:cubicBezTo>
                    <a:pt x="1178" y="182"/>
                    <a:pt x="1194" y="174"/>
                    <a:pt x="1210" y="166"/>
                  </a:cubicBezTo>
                  <a:cubicBezTo>
                    <a:pt x="1234" y="151"/>
                    <a:pt x="1249" y="135"/>
                    <a:pt x="1249" y="127"/>
                  </a:cubicBezTo>
                  <a:cubicBezTo>
                    <a:pt x="1241" y="111"/>
                    <a:pt x="1257" y="95"/>
                    <a:pt x="1257" y="119"/>
                  </a:cubicBezTo>
                  <a:cubicBezTo>
                    <a:pt x="1257" y="135"/>
                    <a:pt x="1257" y="166"/>
                    <a:pt x="1265" y="166"/>
                  </a:cubicBezTo>
                  <a:cubicBezTo>
                    <a:pt x="1281" y="166"/>
                    <a:pt x="1297" y="174"/>
                    <a:pt x="1273" y="174"/>
                  </a:cubicBezTo>
                  <a:cubicBezTo>
                    <a:pt x="1257" y="182"/>
                    <a:pt x="1170" y="198"/>
                    <a:pt x="1186" y="222"/>
                  </a:cubicBezTo>
                  <a:cubicBezTo>
                    <a:pt x="1194" y="253"/>
                    <a:pt x="1186" y="317"/>
                    <a:pt x="1210" y="317"/>
                  </a:cubicBezTo>
                  <a:cubicBezTo>
                    <a:pt x="1234" y="309"/>
                    <a:pt x="1241" y="309"/>
                    <a:pt x="1234" y="333"/>
                  </a:cubicBezTo>
                  <a:cubicBezTo>
                    <a:pt x="1234" y="356"/>
                    <a:pt x="1210" y="348"/>
                    <a:pt x="1202" y="372"/>
                  </a:cubicBezTo>
                  <a:cubicBezTo>
                    <a:pt x="1186" y="388"/>
                    <a:pt x="1147" y="412"/>
                    <a:pt x="1178" y="412"/>
                  </a:cubicBezTo>
                  <a:cubicBezTo>
                    <a:pt x="1210" y="419"/>
                    <a:pt x="1234" y="380"/>
                    <a:pt x="1234" y="396"/>
                  </a:cubicBezTo>
                  <a:cubicBezTo>
                    <a:pt x="1241" y="404"/>
                    <a:pt x="1265" y="412"/>
                    <a:pt x="1249" y="427"/>
                  </a:cubicBezTo>
                  <a:cubicBezTo>
                    <a:pt x="1234" y="443"/>
                    <a:pt x="1218" y="435"/>
                    <a:pt x="1218" y="451"/>
                  </a:cubicBezTo>
                  <a:cubicBezTo>
                    <a:pt x="1218" y="467"/>
                    <a:pt x="1202" y="475"/>
                    <a:pt x="1225" y="483"/>
                  </a:cubicBezTo>
                  <a:cubicBezTo>
                    <a:pt x="1249" y="491"/>
                    <a:pt x="1265" y="467"/>
                    <a:pt x="1273" y="483"/>
                  </a:cubicBezTo>
                  <a:cubicBezTo>
                    <a:pt x="1289" y="499"/>
                    <a:pt x="1312" y="506"/>
                    <a:pt x="1289" y="514"/>
                  </a:cubicBezTo>
                  <a:cubicBezTo>
                    <a:pt x="1273" y="530"/>
                    <a:pt x="1257" y="514"/>
                    <a:pt x="1249" y="538"/>
                  </a:cubicBezTo>
                  <a:cubicBezTo>
                    <a:pt x="1241" y="570"/>
                    <a:pt x="1234" y="577"/>
                    <a:pt x="1257" y="577"/>
                  </a:cubicBezTo>
                  <a:cubicBezTo>
                    <a:pt x="1289" y="586"/>
                    <a:pt x="1289" y="577"/>
                    <a:pt x="1297" y="601"/>
                  </a:cubicBezTo>
                  <a:cubicBezTo>
                    <a:pt x="1297" y="625"/>
                    <a:pt x="1297" y="609"/>
                    <a:pt x="1289" y="649"/>
                  </a:cubicBezTo>
                  <a:cubicBezTo>
                    <a:pt x="1289" y="680"/>
                    <a:pt x="1281" y="688"/>
                    <a:pt x="1312" y="696"/>
                  </a:cubicBezTo>
                  <a:cubicBezTo>
                    <a:pt x="1344" y="696"/>
                    <a:pt x="1360" y="672"/>
                    <a:pt x="1368" y="657"/>
                  </a:cubicBezTo>
                  <a:cubicBezTo>
                    <a:pt x="1368" y="649"/>
                    <a:pt x="1384" y="625"/>
                    <a:pt x="1415" y="672"/>
                  </a:cubicBezTo>
                  <a:cubicBezTo>
                    <a:pt x="1439" y="720"/>
                    <a:pt x="1463" y="728"/>
                    <a:pt x="1455" y="759"/>
                  </a:cubicBezTo>
                  <a:cubicBezTo>
                    <a:pt x="1439" y="791"/>
                    <a:pt x="1431" y="783"/>
                    <a:pt x="1455" y="799"/>
                  </a:cubicBezTo>
                  <a:cubicBezTo>
                    <a:pt x="1478" y="815"/>
                    <a:pt x="1494" y="815"/>
                    <a:pt x="1502" y="807"/>
                  </a:cubicBezTo>
                  <a:cubicBezTo>
                    <a:pt x="1510" y="807"/>
                    <a:pt x="1518" y="815"/>
                    <a:pt x="1518" y="846"/>
                  </a:cubicBezTo>
                  <a:cubicBezTo>
                    <a:pt x="1526" y="870"/>
                    <a:pt x="1487" y="941"/>
                    <a:pt x="1487" y="973"/>
                  </a:cubicBezTo>
                  <a:cubicBezTo>
                    <a:pt x="1487" y="1004"/>
                    <a:pt x="1478" y="1036"/>
                    <a:pt x="1478" y="1083"/>
                  </a:cubicBezTo>
                  <a:cubicBezTo>
                    <a:pt x="1487" y="1131"/>
                    <a:pt x="1471" y="1155"/>
                    <a:pt x="1494" y="1178"/>
                  </a:cubicBezTo>
                  <a:cubicBezTo>
                    <a:pt x="1518" y="1202"/>
                    <a:pt x="1534" y="1210"/>
                    <a:pt x="1534" y="1155"/>
                  </a:cubicBezTo>
                  <a:cubicBezTo>
                    <a:pt x="1534" y="1107"/>
                    <a:pt x="1526" y="1068"/>
                    <a:pt x="1542" y="1044"/>
                  </a:cubicBezTo>
                  <a:cubicBezTo>
                    <a:pt x="1550" y="1028"/>
                    <a:pt x="1558" y="1036"/>
                    <a:pt x="1558" y="1004"/>
                  </a:cubicBezTo>
                  <a:cubicBezTo>
                    <a:pt x="1558" y="981"/>
                    <a:pt x="1605" y="1028"/>
                    <a:pt x="1605" y="981"/>
                  </a:cubicBezTo>
                  <a:cubicBezTo>
                    <a:pt x="1597" y="941"/>
                    <a:pt x="1589" y="894"/>
                    <a:pt x="1605" y="870"/>
                  </a:cubicBezTo>
                  <a:cubicBezTo>
                    <a:pt x="1621" y="839"/>
                    <a:pt x="1605" y="815"/>
                    <a:pt x="1645" y="807"/>
                  </a:cubicBezTo>
                  <a:cubicBezTo>
                    <a:pt x="1684" y="791"/>
                    <a:pt x="1692" y="783"/>
                    <a:pt x="1692" y="767"/>
                  </a:cubicBezTo>
                  <a:cubicBezTo>
                    <a:pt x="1692" y="752"/>
                    <a:pt x="1668" y="767"/>
                    <a:pt x="1660" y="75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30" name="Freeform 776"/>
            <p:cNvSpPr>
              <a:spLocks noChangeArrowheads="1"/>
            </p:cNvSpPr>
            <p:nvPr/>
          </p:nvSpPr>
          <p:spPr bwMode="auto">
            <a:xfrm>
              <a:off x="20635106" y="6411880"/>
              <a:ext cx="911486" cy="635490"/>
            </a:xfrm>
            <a:custGeom>
              <a:avLst/>
              <a:gdLst>
                <a:gd name="T0" fmla="*/ 1486 w 1733"/>
                <a:gd name="T1" fmla="*/ 1011 h 1210"/>
                <a:gd name="T2" fmla="*/ 1463 w 1733"/>
                <a:gd name="T3" fmla="*/ 806 h 1210"/>
                <a:gd name="T4" fmla="*/ 1392 w 1733"/>
                <a:gd name="T5" fmla="*/ 656 h 1210"/>
                <a:gd name="T6" fmla="*/ 1297 w 1733"/>
                <a:gd name="T7" fmla="*/ 624 h 1210"/>
                <a:gd name="T8" fmla="*/ 1257 w 1733"/>
                <a:gd name="T9" fmla="*/ 545 h 1210"/>
                <a:gd name="T10" fmla="*/ 1273 w 1733"/>
                <a:gd name="T11" fmla="*/ 490 h 1210"/>
                <a:gd name="T12" fmla="*/ 1226 w 1733"/>
                <a:gd name="T13" fmla="*/ 458 h 1210"/>
                <a:gd name="T14" fmla="*/ 1233 w 1733"/>
                <a:gd name="T15" fmla="*/ 411 h 1210"/>
                <a:gd name="T16" fmla="*/ 1242 w 1733"/>
                <a:gd name="T17" fmla="*/ 340 h 1210"/>
                <a:gd name="T18" fmla="*/ 1186 w 1733"/>
                <a:gd name="T19" fmla="*/ 221 h 1210"/>
                <a:gd name="T20" fmla="*/ 1265 w 1733"/>
                <a:gd name="T21" fmla="*/ 142 h 1210"/>
                <a:gd name="T22" fmla="*/ 1186 w 1733"/>
                <a:gd name="T23" fmla="*/ 189 h 1210"/>
                <a:gd name="T24" fmla="*/ 1139 w 1733"/>
                <a:gd name="T25" fmla="*/ 300 h 1210"/>
                <a:gd name="T26" fmla="*/ 1202 w 1733"/>
                <a:gd name="T27" fmla="*/ 593 h 1210"/>
                <a:gd name="T28" fmla="*/ 1249 w 1733"/>
                <a:gd name="T29" fmla="*/ 790 h 1210"/>
                <a:gd name="T30" fmla="*/ 1052 w 1733"/>
                <a:gd name="T31" fmla="*/ 759 h 1210"/>
                <a:gd name="T32" fmla="*/ 941 w 1733"/>
                <a:gd name="T33" fmla="*/ 743 h 1210"/>
                <a:gd name="T34" fmla="*/ 854 w 1733"/>
                <a:gd name="T35" fmla="*/ 426 h 1210"/>
                <a:gd name="T36" fmla="*/ 751 w 1733"/>
                <a:gd name="T37" fmla="*/ 331 h 1210"/>
                <a:gd name="T38" fmla="*/ 569 w 1733"/>
                <a:gd name="T39" fmla="*/ 213 h 1210"/>
                <a:gd name="T40" fmla="*/ 372 w 1733"/>
                <a:gd name="T41" fmla="*/ 268 h 1210"/>
                <a:gd name="T42" fmla="*/ 238 w 1733"/>
                <a:gd name="T43" fmla="*/ 340 h 1210"/>
                <a:gd name="T44" fmla="*/ 0 w 1733"/>
                <a:gd name="T45" fmla="*/ 253 h 1210"/>
                <a:gd name="T46" fmla="*/ 1518 w 1733"/>
                <a:gd name="T47" fmla="*/ 561 h 1210"/>
                <a:gd name="T48" fmla="*/ 1700 w 1733"/>
                <a:gd name="T49" fmla="*/ 656 h 1210"/>
                <a:gd name="T50" fmla="*/ 1692 w 1733"/>
                <a:gd name="T51" fmla="*/ 766 h 1210"/>
                <a:gd name="T52" fmla="*/ 1613 w 1733"/>
                <a:gd name="T53" fmla="*/ 988 h 1210"/>
                <a:gd name="T54" fmla="*/ 1558 w 1733"/>
                <a:gd name="T55" fmla="*/ 1051 h 1210"/>
                <a:gd name="T56" fmla="*/ 1510 w 1733"/>
                <a:gd name="T57" fmla="*/ 814 h 1210"/>
                <a:gd name="T58" fmla="*/ 1495 w 1733"/>
                <a:gd name="T59" fmla="*/ 1130 h 1210"/>
                <a:gd name="T60" fmla="*/ 1550 w 1733"/>
                <a:gd name="T61" fmla="*/ 1043 h 1210"/>
                <a:gd name="T62" fmla="*/ 1605 w 1733"/>
                <a:gd name="T63" fmla="*/ 988 h 1210"/>
                <a:gd name="T64" fmla="*/ 1692 w 1733"/>
                <a:gd name="T65" fmla="*/ 774 h 1210"/>
                <a:gd name="T66" fmla="*/ 1724 w 1733"/>
                <a:gd name="T67" fmla="*/ 600 h 1210"/>
                <a:gd name="T68" fmla="*/ 1336 w 1733"/>
                <a:gd name="T69" fmla="*/ 102 h 1210"/>
                <a:gd name="T70" fmla="*/ 206 w 1733"/>
                <a:gd name="T71" fmla="*/ 340 h 1210"/>
                <a:gd name="T72" fmla="*/ 277 w 1733"/>
                <a:gd name="T73" fmla="*/ 253 h 1210"/>
                <a:gd name="T74" fmla="*/ 411 w 1733"/>
                <a:gd name="T75" fmla="*/ 237 h 1210"/>
                <a:gd name="T76" fmla="*/ 672 w 1733"/>
                <a:gd name="T77" fmla="*/ 324 h 1210"/>
                <a:gd name="T78" fmla="*/ 807 w 1733"/>
                <a:gd name="T79" fmla="*/ 411 h 1210"/>
                <a:gd name="T80" fmla="*/ 949 w 1733"/>
                <a:gd name="T81" fmla="*/ 608 h 1210"/>
                <a:gd name="T82" fmla="*/ 1052 w 1733"/>
                <a:gd name="T83" fmla="*/ 743 h 1210"/>
                <a:gd name="T84" fmla="*/ 1242 w 1733"/>
                <a:gd name="T85" fmla="*/ 782 h 1210"/>
                <a:gd name="T86" fmla="*/ 1194 w 1733"/>
                <a:gd name="T87" fmla="*/ 600 h 1210"/>
                <a:gd name="T88" fmla="*/ 1139 w 1733"/>
                <a:gd name="T89" fmla="*/ 308 h 1210"/>
                <a:gd name="T90" fmla="*/ 1139 w 1733"/>
                <a:gd name="T91" fmla="*/ 245 h 1210"/>
                <a:gd name="T92" fmla="*/ 1265 w 1733"/>
                <a:gd name="T93" fmla="*/ 110 h 1210"/>
                <a:gd name="T94" fmla="*/ 1281 w 1733"/>
                <a:gd name="T95" fmla="*/ 189 h 1210"/>
                <a:gd name="T96" fmla="*/ 1218 w 1733"/>
                <a:gd name="T97" fmla="*/ 316 h 1210"/>
                <a:gd name="T98" fmla="*/ 1194 w 1733"/>
                <a:gd name="T99" fmla="*/ 395 h 1210"/>
                <a:gd name="T100" fmla="*/ 1257 w 1733"/>
                <a:gd name="T101" fmla="*/ 403 h 1210"/>
                <a:gd name="T102" fmla="*/ 1226 w 1733"/>
                <a:gd name="T103" fmla="*/ 482 h 1210"/>
                <a:gd name="T104" fmla="*/ 1297 w 1733"/>
                <a:gd name="T105" fmla="*/ 498 h 1210"/>
                <a:gd name="T106" fmla="*/ 1257 w 1733"/>
                <a:gd name="T107" fmla="*/ 577 h 1210"/>
                <a:gd name="T108" fmla="*/ 1305 w 1733"/>
                <a:gd name="T109" fmla="*/ 664 h 1210"/>
                <a:gd name="T110" fmla="*/ 1447 w 1733"/>
                <a:gd name="T111" fmla="*/ 711 h 1210"/>
                <a:gd name="T112" fmla="*/ 1502 w 1733"/>
                <a:gd name="T113" fmla="*/ 814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3" h="1210">
                  <a:moveTo>
                    <a:pt x="1526" y="1209"/>
                  </a:moveTo>
                  <a:lnTo>
                    <a:pt x="1526" y="1209"/>
                  </a:lnTo>
                  <a:cubicBezTo>
                    <a:pt x="1518" y="1209"/>
                    <a:pt x="1510" y="1201"/>
                    <a:pt x="1502" y="1185"/>
                  </a:cubicBezTo>
                  <a:cubicBezTo>
                    <a:pt x="1479" y="1170"/>
                    <a:pt x="1486" y="1154"/>
                    <a:pt x="1486" y="1130"/>
                  </a:cubicBezTo>
                  <a:cubicBezTo>
                    <a:pt x="1486" y="1122"/>
                    <a:pt x="1486" y="1106"/>
                    <a:pt x="1486" y="1090"/>
                  </a:cubicBezTo>
                  <a:cubicBezTo>
                    <a:pt x="1479" y="1059"/>
                    <a:pt x="1486" y="1035"/>
                    <a:pt x="1486" y="1011"/>
                  </a:cubicBezTo>
                  <a:cubicBezTo>
                    <a:pt x="1495" y="1004"/>
                    <a:pt x="1495" y="996"/>
                    <a:pt x="1495" y="980"/>
                  </a:cubicBezTo>
                  <a:cubicBezTo>
                    <a:pt x="1495" y="964"/>
                    <a:pt x="1502" y="940"/>
                    <a:pt x="1510" y="917"/>
                  </a:cubicBezTo>
                  <a:cubicBezTo>
                    <a:pt x="1518" y="893"/>
                    <a:pt x="1526" y="861"/>
                    <a:pt x="1526" y="853"/>
                  </a:cubicBezTo>
                  <a:cubicBezTo>
                    <a:pt x="1526" y="830"/>
                    <a:pt x="1518" y="814"/>
                    <a:pt x="1510" y="814"/>
                  </a:cubicBezTo>
                  <a:cubicBezTo>
                    <a:pt x="1510" y="822"/>
                    <a:pt x="1510" y="822"/>
                    <a:pt x="1510" y="822"/>
                  </a:cubicBezTo>
                  <a:cubicBezTo>
                    <a:pt x="1502" y="822"/>
                    <a:pt x="1486" y="822"/>
                    <a:pt x="1463" y="806"/>
                  </a:cubicBezTo>
                  <a:lnTo>
                    <a:pt x="1455" y="806"/>
                  </a:lnTo>
                  <a:cubicBezTo>
                    <a:pt x="1447" y="798"/>
                    <a:pt x="1447" y="798"/>
                    <a:pt x="1447" y="782"/>
                  </a:cubicBezTo>
                  <a:cubicBezTo>
                    <a:pt x="1447" y="782"/>
                    <a:pt x="1455" y="774"/>
                    <a:pt x="1455" y="766"/>
                  </a:cubicBezTo>
                  <a:cubicBezTo>
                    <a:pt x="1463" y="743"/>
                    <a:pt x="1455" y="735"/>
                    <a:pt x="1439" y="719"/>
                  </a:cubicBezTo>
                  <a:cubicBezTo>
                    <a:pt x="1439" y="703"/>
                    <a:pt x="1423" y="695"/>
                    <a:pt x="1415" y="679"/>
                  </a:cubicBezTo>
                  <a:cubicBezTo>
                    <a:pt x="1408" y="656"/>
                    <a:pt x="1400" y="656"/>
                    <a:pt x="1392" y="656"/>
                  </a:cubicBezTo>
                  <a:cubicBezTo>
                    <a:pt x="1384" y="656"/>
                    <a:pt x="1376" y="664"/>
                    <a:pt x="1376" y="671"/>
                  </a:cubicBezTo>
                  <a:cubicBezTo>
                    <a:pt x="1368" y="679"/>
                    <a:pt x="1352" y="703"/>
                    <a:pt x="1320" y="703"/>
                  </a:cubicBezTo>
                  <a:cubicBezTo>
                    <a:pt x="1313" y="703"/>
                    <a:pt x="1305" y="703"/>
                    <a:pt x="1297" y="695"/>
                  </a:cubicBezTo>
                  <a:cubicBezTo>
                    <a:pt x="1297" y="687"/>
                    <a:pt x="1297" y="679"/>
                    <a:pt x="1297" y="664"/>
                  </a:cubicBezTo>
                  <a:lnTo>
                    <a:pt x="1297" y="656"/>
                  </a:lnTo>
                  <a:cubicBezTo>
                    <a:pt x="1297" y="640"/>
                    <a:pt x="1297" y="632"/>
                    <a:pt x="1297" y="624"/>
                  </a:cubicBezTo>
                  <a:cubicBezTo>
                    <a:pt x="1305" y="624"/>
                    <a:pt x="1305" y="616"/>
                    <a:pt x="1297" y="608"/>
                  </a:cubicBezTo>
                  <a:cubicBezTo>
                    <a:pt x="1297" y="593"/>
                    <a:pt x="1297" y="593"/>
                    <a:pt x="1281" y="593"/>
                  </a:cubicBezTo>
                  <a:cubicBezTo>
                    <a:pt x="1273" y="593"/>
                    <a:pt x="1273" y="593"/>
                    <a:pt x="1265" y="593"/>
                  </a:cubicBezTo>
                  <a:cubicBezTo>
                    <a:pt x="1257" y="593"/>
                    <a:pt x="1249" y="584"/>
                    <a:pt x="1249" y="584"/>
                  </a:cubicBezTo>
                  <a:cubicBezTo>
                    <a:pt x="1242" y="577"/>
                    <a:pt x="1249" y="569"/>
                    <a:pt x="1249" y="561"/>
                  </a:cubicBezTo>
                  <a:cubicBezTo>
                    <a:pt x="1249" y="561"/>
                    <a:pt x="1249" y="553"/>
                    <a:pt x="1257" y="545"/>
                  </a:cubicBezTo>
                  <a:cubicBezTo>
                    <a:pt x="1257" y="529"/>
                    <a:pt x="1273" y="529"/>
                    <a:pt x="1281" y="529"/>
                  </a:cubicBezTo>
                  <a:cubicBezTo>
                    <a:pt x="1289" y="529"/>
                    <a:pt x="1289" y="521"/>
                    <a:pt x="1297" y="521"/>
                  </a:cubicBezTo>
                  <a:cubicBezTo>
                    <a:pt x="1305" y="521"/>
                    <a:pt x="1305" y="513"/>
                    <a:pt x="1305" y="513"/>
                  </a:cubicBezTo>
                  <a:lnTo>
                    <a:pt x="1297" y="506"/>
                  </a:lnTo>
                  <a:cubicBezTo>
                    <a:pt x="1289" y="506"/>
                    <a:pt x="1289" y="498"/>
                    <a:pt x="1281" y="490"/>
                  </a:cubicBezTo>
                  <a:lnTo>
                    <a:pt x="1273" y="490"/>
                  </a:lnTo>
                  <a:lnTo>
                    <a:pt x="1265" y="490"/>
                  </a:lnTo>
                  <a:cubicBezTo>
                    <a:pt x="1257" y="490"/>
                    <a:pt x="1249" y="498"/>
                    <a:pt x="1242" y="498"/>
                  </a:cubicBezTo>
                  <a:cubicBezTo>
                    <a:pt x="1242" y="498"/>
                    <a:pt x="1242" y="498"/>
                    <a:pt x="1233" y="498"/>
                  </a:cubicBezTo>
                  <a:cubicBezTo>
                    <a:pt x="1226" y="490"/>
                    <a:pt x="1218" y="490"/>
                    <a:pt x="1218" y="482"/>
                  </a:cubicBezTo>
                  <a:cubicBezTo>
                    <a:pt x="1218" y="482"/>
                    <a:pt x="1218" y="474"/>
                    <a:pt x="1218" y="466"/>
                  </a:cubicBezTo>
                  <a:cubicBezTo>
                    <a:pt x="1218" y="466"/>
                    <a:pt x="1218" y="458"/>
                    <a:pt x="1226" y="458"/>
                  </a:cubicBezTo>
                  <a:cubicBezTo>
                    <a:pt x="1226" y="442"/>
                    <a:pt x="1233" y="442"/>
                    <a:pt x="1242" y="442"/>
                  </a:cubicBezTo>
                  <a:cubicBezTo>
                    <a:pt x="1242" y="442"/>
                    <a:pt x="1249" y="434"/>
                    <a:pt x="1257" y="434"/>
                  </a:cubicBezTo>
                  <a:cubicBezTo>
                    <a:pt x="1257" y="426"/>
                    <a:pt x="1257" y="426"/>
                    <a:pt x="1257" y="426"/>
                  </a:cubicBezTo>
                  <a:cubicBezTo>
                    <a:pt x="1257" y="419"/>
                    <a:pt x="1257" y="419"/>
                    <a:pt x="1249" y="411"/>
                  </a:cubicBezTo>
                  <a:lnTo>
                    <a:pt x="1242" y="403"/>
                  </a:lnTo>
                  <a:cubicBezTo>
                    <a:pt x="1242" y="403"/>
                    <a:pt x="1233" y="403"/>
                    <a:pt x="1233" y="411"/>
                  </a:cubicBezTo>
                  <a:cubicBezTo>
                    <a:pt x="1218" y="419"/>
                    <a:pt x="1210" y="426"/>
                    <a:pt x="1186" y="426"/>
                  </a:cubicBezTo>
                  <a:cubicBezTo>
                    <a:pt x="1186" y="426"/>
                    <a:pt x="1178" y="426"/>
                    <a:pt x="1170" y="419"/>
                  </a:cubicBezTo>
                  <a:cubicBezTo>
                    <a:pt x="1170" y="411"/>
                    <a:pt x="1178" y="403"/>
                    <a:pt x="1186" y="395"/>
                  </a:cubicBezTo>
                  <a:cubicBezTo>
                    <a:pt x="1194" y="387"/>
                    <a:pt x="1202" y="379"/>
                    <a:pt x="1202" y="371"/>
                  </a:cubicBezTo>
                  <a:cubicBezTo>
                    <a:pt x="1210" y="363"/>
                    <a:pt x="1218" y="355"/>
                    <a:pt x="1226" y="355"/>
                  </a:cubicBezTo>
                  <a:cubicBezTo>
                    <a:pt x="1233" y="347"/>
                    <a:pt x="1242" y="347"/>
                    <a:pt x="1242" y="340"/>
                  </a:cubicBezTo>
                  <a:cubicBezTo>
                    <a:pt x="1242" y="331"/>
                    <a:pt x="1242" y="324"/>
                    <a:pt x="1242" y="324"/>
                  </a:cubicBezTo>
                  <a:cubicBezTo>
                    <a:pt x="1242" y="324"/>
                    <a:pt x="1233" y="324"/>
                    <a:pt x="1226" y="324"/>
                  </a:cubicBezTo>
                  <a:cubicBezTo>
                    <a:pt x="1218" y="324"/>
                    <a:pt x="1218" y="324"/>
                    <a:pt x="1218" y="324"/>
                  </a:cubicBezTo>
                  <a:cubicBezTo>
                    <a:pt x="1202" y="324"/>
                    <a:pt x="1202" y="300"/>
                    <a:pt x="1194" y="276"/>
                  </a:cubicBezTo>
                  <a:cubicBezTo>
                    <a:pt x="1194" y="260"/>
                    <a:pt x="1194" y="245"/>
                    <a:pt x="1186" y="229"/>
                  </a:cubicBezTo>
                  <a:lnTo>
                    <a:pt x="1186" y="221"/>
                  </a:lnTo>
                  <a:cubicBezTo>
                    <a:pt x="1194" y="205"/>
                    <a:pt x="1233" y="189"/>
                    <a:pt x="1265" y="181"/>
                  </a:cubicBezTo>
                  <a:cubicBezTo>
                    <a:pt x="1273" y="181"/>
                    <a:pt x="1281" y="181"/>
                    <a:pt x="1281" y="181"/>
                  </a:cubicBezTo>
                  <a:cubicBezTo>
                    <a:pt x="1289" y="181"/>
                    <a:pt x="1289" y="181"/>
                    <a:pt x="1289" y="181"/>
                  </a:cubicBezTo>
                  <a:cubicBezTo>
                    <a:pt x="1289" y="173"/>
                    <a:pt x="1281" y="173"/>
                    <a:pt x="1273" y="173"/>
                  </a:cubicBezTo>
                  <a:cubicBezTo>
                    <a:pt x="1273" y="173"/>
                    <a:pt x="1273" y="173"/>
                    <a:pt x="1265" y="173"/>
                  </a:cubicBezTo>
                  <a:cubicBezTo>
                    <a:pt x="1265" y="166"/>
                    <a:pt x="1265" y="150"/>
                    <a:pt x="1265" y="142"/>
                  </a:cubicBezTo>
                  <a:cubicBezTo>
                    <a:pt x="1265" y="134"/>
                    <a:pt x="1265" y="126"/>
                    <a:pt x="1265" y="126"/>
                  </a:cubicBezTo>
                  <a:cubicBezTo>
                    <a:pt x="1265" y="118"/>
                    <a:pt x="1265" y="118"/>
                    <a:pt x="1265" y="118"/>
                  </a:cubicBezTo>
                  <a:cubicBezTo>
                    <a:pt x="1265" y="118"/>
                    <a:pt x="1265" y="118"/>
                    <a:pt x="1257" y="118"/>
                  </a:cubicBezTo>
                  <a:cubicBezTo>
                    <a:pt x="1257" y="126"/>
                    <a:pt x="1257" y="126"/>
                    <a:pt x="1257" y="134"/>
                  </a:cubicBezTo>
                  <a:cubicBezTo>
                    <a:pt x="1257" y="150"/>
                    <a:pt x="1242" y="158"/>
                    <a:pt x="1218" y="173"/>
                  </a:cubicBezTo>
                  <a:cubicBezTo>
                    <a:pt x="1202" y="181"/>
                    <a:pt x="1194" y="189"/>
                    <a:pt x="1186" y="189"/>
                  </a:cubicBezTo>
                  <a:lnTo>
                    <a:pt x="1186" y="189"/>
                  </a:lnTo>
                  <a:cubicBezTo>
                    <a:pt x="1178" y="197"/>
                    <a:pt x="1155" y="221"/>
                    <a:pt x="1139" y="245"/>
                  </a:cubicBezTo>
                  <a:cubicBezTo>
                    <a:pt x="1139" y="253"/>
                    <a:pt x="1131" y="260"/>
                    <a:pt x="1123" y="260"/>
                  </a:cubicBezTo>
                  <a:cubicBezTo>
                    <a:pt x="1123" y="260"/>
                    <a:pt x="1115" y="260"/>
                    <a:pt x="1107" y="253"/>
                  </a:cubicBezTo>
                  <a:lnTo>
                    <a:pt x="1107" y="253"/>
                  </a:lnTo>
                  <a:cubicBezTo>
                    <a:pt x="1107" y="260"/>
                    <a:pt x="1123" y="292"/>
                    <a:pt x="1139" y="300"/>
                  </a:cubicBezTo>
                  <a:cubicBezTo>
                    <a:pt x="1155" y="308"/>
                    <a:pt x="1155" y="324"/>
                    <a:pt x="1155" y="347"/>
                  </a:cubicBezTo>
                  <a:cubicBezTo>
                    <a:pt x="1155" y="355"/>
                    <a:pt x="1155" y="363"/>
                    <a:pt x="1155" y="371"/>
                  </a:cubicBezTo>
                  <a:cubicBezTo>
                    <a:pt x="1162" y="395"/>
                    <a:pt x="1162" y="419"/>
                    <a:pt x="1162" y="442"/>
                  </a:cubicBezTo>
                  <a:cubicBezTo>
                    <a:pt x="1162" y="458"/>
                    <a:pt x="1162" y="474"/>
                    <a:pt x="1162" y="490"/>
                  </a:cubicBezTo>
                  <a:cubicBezTo>
                    <a:pt x="1162" y="521"/>
                    <a:pt x="1178" y="545"/>
                    <a:pt x="1186" y="561"/>
                  </a:cubicBezTo>
                  <a:cubicBezTo>
                    <a:pt x="1194" y="577"/>
                    <a:pt x="1194" y="584"/>
                    <a:pt x="1202" y="593"/>
                  </a:cubicBezTo>
                  <a:cubicBezTo>
                    <a:pt x="1202" y="608"/>
                    <a:pt x="1210" y="616"/>
                    <a:pt x="1218" y="624"/>
                  </a:cubicBezTo>
                  <a:cubicBezTo>
                    <a:pt x="1226" y="624"/>
                    <a:pt x="1233" y="632"/>
                    <a:pt x="1242" y="648"/>
                  </a:cubicBezTo>
                  <a:cubicBezTo>
                    <a:pt x="1249" y="671"/>
                    <a:pt x="1249" y="679"/>
                    <a:pt x="1249" y="695"/>
                  </a:cubicBezTo>
                  <a:cubicBezTo>
                    <a:pt x="1249" y="703"/>
                    <a:pt x="1249" y="719"/>
                    <a:pt x="1249" y="727"/>
                  </a:cubicBezTo>
                  <a:cubicBezTo>
                    <a:pt x="1257" y="751"/>
                    <a:pt x="1257" y="766"/>
                    <a:pt x="1257" y="774"/>
                  </a:cubicBezTo>
                  <a:cubicBezTo>
                    <a:pt x="1249" y="782"/>
                    <a:pt x="1249" y="782"/>
                    <a:pt x="1249" y="790"/>
                  </a:cubicBezTo>
                  <a:lnTo>
                    <a:pt x="1249" y="790"/>
                  </a:lnTo>
                  <a:lnTo>
                    <a:pt x="1249" y="790"/>
                  </a:lnTo>
                  <a:cubicBezTo>
                    <a:pt x="1242" y="790"/>
                    <a:pt x="1226" y="790"/>
                    <a:pt x="1218" y="790"/>
                  </a:cubicBezTo>
                  <a:cubicBezTo>
                    <a:pt x="1202" y="790"/>
                    <a:pt x="1186" y="798"/>
                    <a:pt x="1178" y="798"/>
                  </a:cubicBezTo>
                  <a:cubicBezTo>
                    <a:pt x="1170" y="798"/>
                    <a:pt x="1162" y="798"/>
                    <a:pt x="1162" y="798"/>
                  </a:cubicBezTo>
                  <a:cubicBezTo>
                    <a:pt x="1123" y="790"/>
                    <a:pt x="1083" y="774"/>
                    <a:pt x="1052" y="759"/>
                  </a:cubicBezTo>
                  <a:cubicBezTo>
                    <a:pt x="1044" y="759"/>
                    <a:pt x="1044" y="751"/>
                    <a:pt x="1044" y="751"/>
                  </a:cubicBezTo>
                  <a:cubicBezTo>
                    <a:pt x="1036" y="743"/>
                    <a:pt x="1044" y="743"/>
                    <a:pt x="1044" y="735"/>
                  </a:cubicBezTo>
                  <a:cubicBezTo>
                    <a:pt x="1044" y="735"/>
                    <a:pt x="1052" y="727"/>
                    <a:pt x="1044" y="727"/>
                  </a:cubicBezTo>
                  <a:cubicBezTo>
                    <a:pt x="1044" y="719"/>
                    <a:pt x="1028" y="719"/>
                    <a:pt x="1020" y="719"/>
                  </a:cubicBezTo>
                  <a:cubicBezTo>
                    <a:pt x="1012" y="719"/>
                    <a:pt x="996" y="719"/>
                    <a:pt x="989" y="727"/>
                  </a:cubicBezTo>
                  <a:cubicBezTo>
                    <a:pt x="980" y="735"/>
                    <a:pt x="957" y="743"/>
                    <a:pt x="941" y="743"/>
                  </a:cubicBezTo>
                  <a:cubicBezTo>
                    <a:pt x="925" y="743"/>
                    <a:pt x="917" y="735"/>
                    <a:pt x="909" y="727"/>
                  </a:cubicBezTo>
                  <a:cubicBezTo>
                    <a:pt x="894" y="703"/>
                    <a:pt x="925" y="632"/>
                    <a:pt x="941" y="608"/>
                  </a:cubicBezTo>
                  <a:cubicBezTo>
                    <a:pt x="965" y="577"/>
                    <a:pt x="957" y="553"/>
                    <a:pt x="957" y="521"/>
                  </a:cubicBezTo>
                  <a:cubicBezTo>
                    <a:pt x="957" y="521"/>
                    <a:pt x="957" y="513"/>
                    <a:pt x="957" y="506"/>
                  </a:cubicBezTo>
                  <a:cubicBezTo>
                    <a:pt x="949" y="482"/>
                    <a:pt x="909" y="458"/>
                    <a:pt x="878" y="442"/>
                  </a:cubicBezTo>
                  <a:cubicBezTo>
                    <a:pt x="870" y="442"/>
                    <a:pt x="862" y="434"/>
                    <a:pt x="854" y="426"/>
                  </a:cubicBezTo>
                  <a:cubicBezTo>
                    <a:pt x="846" y="419"/>
                    <a:pt x="830" y="419"/>
                    <a:pt x="822" y="419"/>
                  </a:cubicBezTo>
                  <a:cubicBezTo>
                    <a:pt x="815" y="419"/>
                    <a:pt x="807" y="419"/>
                    <a:pt x="807" y="419"/>
                  </a:cubicBezTo>
                  <a:cubicBezTo>
                    <a:pt x="799" y="419"/>
                    <a:pt x="791" y="419"/>
                    <a:pt x="791" y="419"/>
                  </a:cubicBezTo>
                  <a:cubicBezTo>
                    <a:pt x="783" y="419"/>
                    <a:pt x="775" y="419"/>
                    <a:pt x="767" y="419"/>
                  </a:cubicBezTo>
                  <a:cubicBezTo>
                    <a:pt x="759" y="411"/>
                    <a:pt x="759" y="387"/>
                    <a:pt x="751" y="355"/>
                  </a:cubicBezTo>
                  <a:cubicBezTo>
                    <a:pt x="751" y="347"/>
                    <a:pt x="751" y="340"/>
                    <a:pt x="751" y="331"/>
                  </a:cubicBezTo>
                  <a:cubicBezTo>
                    <a:pt x="751" y="331"/>
                    <a:pt x="743" y="324"/>
                    <a:pt x="712" y="324"/>
                  </a:cubicBezTo>
                  <a:cubicBezTo>
                    <a:pt x="696" y="324"/>
                    <a:pt x="672" y="331"/>
                    <a:pt x="672" y="331"/>
                  </a:cubicBezTo>
                  <a:cubicBezTo>
                    <a:pt x="664" y="331"/>
                    <a:pt x="664" y="331"/>
                    <a:pt x="664" y="331"/>
                  </a:cubicBezTo>
                  <a:cubicBezTo>
                    <a:pt x="664" y="324"/>
                    <a:pt x="664" y="324"/>
                    <a:pt x="664" y="324"/>
                  </a:cubicBezTo>
                  <a:cubicBezTo>
                    <a:pt x="664" y="324"/>
                    <a:pt x="633" y="268"/>
                    <a:pt x="625" y="253"/>
                  </a:cubicBezTo>
                  <a:cubicBezTo>
                    <a:pt x="617" y="229"/>
                    <a:pt x="601" y="213"/>
                    <a:pt x="569" y="213"/>
                  </a:cubicBezTo>
                  <a:cubicBezTo>
                    <a:pt x="546" y="213"/>
                    <a:pt x="522" y="213"/>
                    <a:pt x="498" y="205"/>
                  </a:cubicBezTo>
                  <a:cubicBezTo>
                    <a:pt x="498" y="205"/>
                    <a:pt x="498" y="197"/>
                    <a:pt x="490" y="197"/>
                  </a:cubicBezTo>
                  <a:cubicBezTo>
                    <a:pt x="475" y="197"/>
                    <a:pt x="459" y="213"/>
                    <a:pt x="451" y="221"/>
                  </a:cubicBezTo>
                  <a:cubicBezTo>
                    <a:pt x="443" y="229"/>
                    <a:pt x="427" y="237"/>
                    <a:pt x="411" y="237"/>
                  </a:cubicBezTo>
                  <a:cubicBezTo>
                    <a:pt x="403" y="245"/>
                    <a:pt x="403" y="245"/>
                    <a:pt x="396" y="245"/>
                  </a:cubicBezTo>
                  <a:cubicBezTo>
                    <a:pt x="388" y="253"/>
                    <a:pt x="380" y="260"/>
                    <a:pt x="372" y="268"/>
                  </a:cubicBezTo>
                  <a:cubicBezTo>
                    <a:pt x="364" y="284"/>
                    <a:pt x="356" y="300"/>
                    <a:pt x="325" y="292"/>
                  </a:cubicBezTo>
                  <a:cubicBezTo>
                    <a:pt x="293" y="292"/>
                    <a:pt x="285" y="276"/>
                    <a:pt x="277" y="268"/>
                  </a:cubicBezTo>
                  <a:cubicBezTo>
                    <a:pt x="277" y="260"/>
                    <a:pt x="277" y="260"/>
                    <a:pt x="277" y="260"/>
                  </a:cubicBezTo>
                  <a:cubicBezTo>
                    <a:pt x="269" y="260"/>
                    <a:pt x="253" y="300"/>
                    <a:pt x="245" y="324"/>
                  </a:cubicBezTo>
                  <a:cubicBezTo>
                    <a:pt x="238" y="331"/>
                    <a:pt x="238" y="340"/>
                    <a:pt x="238" y="340"/>
                  </a:cubicBezTo>
                  <a:lnTo>
                    <a:pt x="238" y="340"/>
                  </a:lnTo>
                  <a:cubicBezTo>
                    <a:pt x="230" y="355"/>
                    <a:pt x="230" y="363"/>
                    <a:pt x="222" y="363"/>
                  </a:cubicBezTo>
                  <a:cubicBezTo>
                    <a:pt x="214" y="363"/>
                    <a:pt x="214" y="355"/>
                    <a:pt x="214" y="355"/>
                  </a:cubicBezTo>
                  <a:cubicBezTo>
                    <a:pt x="214" y="347"/>
                    <a:pt x="214" y="347"/>
                    <a:pt x="206" y="347"/>
                  </a:cubicBezTo>
                  <a:cubicBezTo>
                    <a:pt x="190" y="347"/>
                    <a:pt x="174" y="355"/>
                    <a:pt x="174" y="355"/>
                  </a:cubicBezTo>
                  <a:cubicBezTo>
                    <a:pt x="48" y="498"/>
                    <a:pt x="48" y="498"/>
                    <a:pt x="48" y="498"/>
                  </a:cubicBezTo>
                  <a:cubicBezTo>
                    <a:pt x="0" y="253"/>
                    <a:pt x="0" y="253"/>
                    <a:pt x="0" y="253"/>
                  </a:cubicBezTo>
                  <a:cubicBezTo>
                    <a:pt x="1320" y="0"/>
                    <a:pt x="1320" y="0"/>
                    <a:pt x="1320" y="0"/>
                  </a:cubicBezTo>
                  <a:cubicBezTo>
                    <a:pt x="1320" y="7"/>
                    <a:pt x="1320" y="7"/>
                    <a:pt x="1320" y="7"/>
                  </a:cubicBezTo>
                  <a:cubicBezTo>
                    <a:pt x="1320" y="15"/>
                    <a:pt x="1320" y="47"/>
                    <a:pt x="1344" y="94"/>
                  </a:cubicBezTo>
                  <a:cubicBezTo>
                    <a:pt x="1376" y="158"/>
                    <a:pt x="1415" y="284"/>
                    <a:pt x="1415" y="324"/>
                  </a:cubicBezTo>
                  <a:cubicBezTo>
                    <a:pt x="1415" y="371"/>
                    <a:pt x="1455" y="537"/>
                    <a:pt x="1455" y="553"/>
                  </a:cubicBezTo>
                  <a:cubicBezTo>
                    <a:pt x="1463" y="561"/>
                    <a:pt x="1486" y="561"/>
                    <a:pt x="1518" y="561"/>
                  </a:cubicBezTo>
                  <a:cubicBezTo>
                    <a:pt x="1542" y="569"/>
                    <a:pt x="1558" y="569"/>
                    <a:pt x="1581" y="569"/>
                  </a:cubicBezTo>
                  <a:cubicBezTo>
                    <a:pt x="1597" y="577"/>
                    <a:pt x="1613" y="577"/>
                    <a:pt x="1629" y="577"/>
                  </a:cubicBezTo>
                  <a:cubicBezTo>
                    <a:pt x="1660" y="584"/>
                    <a:pt x="1700" y="584"/>
                    <a:pt x="1732" y="600"/>
                  </a:cubicBezTo>
                  <a:lnTo>
                    <a:pt x="1732" y="600"/>
                  </a:lnTo>
                  <a:lnTo>
                    <a:pt x="1732" y="600"/>
                  </a:lnTo>
                  <a:cubicBezTo>
                    <a:pt x="1732" y="616"/>
                    <a:pt x="1724" y="632"/>
                    <a:pt x="1700" y="656"/>
                  </a:cubicBezTo>
                  <a:cubicBezTo>
                    <a:pt x="1692" y="671"/>
                    <a:pt x="1684" y="679"/>
                    <a:pt x="1684" y="687"/>
                  </a:cubicBezTo>
                  <a:cubicBezTo>
                    <a:pt x="1676" y="695"/>
                    <a:pt x="1676" y="695"/>
                    <a:pt x="1660" y="703"/>
                  </a:cubicBezTo>
                  <a:cubicBezTo>
                    <a:pt x="1645" y="719"/>
                    <a:pt x="1653" y="727"/>
                    <a:pt x="1660" y="743"/>
                  </a:cubicBezTo>
                  <a:cubicBezTo>
                    <a:pt x="1660" y="751"/>
                    <a:pt x="1668" y="751"/>
                    <a:pt x="1668" y="759"/>
                  </a:cubicBezTo>
                  <a:cubicBezTo>
                    <a:pt x="1676" y="766"/>
                    <a:pt x="1676" y="766"/>
                    <a:pt x="1684" y="766"/>
                  </a:cubicBezTo>
                  <a:cubicBezTo>
                    <a:pt x="1684" y="766"/>
                    <a:pt x="1684" y="766"/>
                    <a:pt x="1692" y="766"/>
                  </a:cubicBezTo>
                  <a:lnTo>
                    <a:pt x="1692" y="766"/>
                  </a:lnTo>
                  <a:cubicBezTo>
                    <a:pt x="1692" y="766"/>
                    <a:pt x="1700" y="766"/>
                    <a:pt x="1708" y="774"/>
                  </a:cubicBezTo>
                  <a:cubicBezTo>
                    <a:pt x="1708" y="790"/>
                    <a:pt x="1692" y="798"/>
                    <a:pt x="1653" y="814"/>
                  </a:cubicBezTo>
                  <a:cubicBezTo>
                    <a:pt x="1637" y="822"/>
                    <a:pt x="1629" y="830"/>
                    <a:pt x="1629" y="846"/>
                  </a:cubicBezTo>
                  <a:cubicBezTo>
                    <a:pt x="1629" y="853"/>
                    <a:pt x="1629" y="869"/>
                    <a:pt x="1621" y="877"/>
                  </a:cubicBezTo>
                  <a:cubicBezTo>
                    <a:pt x="1605" y="909"/>
                    <a:pt x="1605" y="948"/>
                    <a:pt x="1613" y="988"/>
                  </a:cubicBezTo>
                  <a:cubicBezTo>
                    <a:pt x="1613" y="996"/>
                    <a:pt x="1613" y="1004"/>
                    <a:pt x="1613" y="1011"/>
                  </a:cubicBezTo>
                  <a:cubicBezTo>
                    <a:pt x="1605" y="1011"/>
                    <a:pt x="1605" y="1011"/>
                    <a:pt x="1597" y="1011"/>
                  </a:cubicBezTo>
                  <a:cubicBezTo>
                    <a:pt x="1597" y="1011"/>
                    <a:pt x="1589" y="1011"/>
                    <a:pt x="1581" y="1011"/>
                  </a:cubicBezTo>
                  <a:lnTo>
                    <a:pt x="1573" y="1011"/>
                  </a:lnTo>
                  <a:lnTo>
                    <a:pt x="1573" y="1011"/>
                  </a:lnTo>
                  <a:cubicBezTo>
                    <a:pt x="1573" y="1035"/>
                    <a:pt x="1566" y="1035"/>
                    <a:pt x="1558" y="1051"/>
                  </a:cubicBezTo>
                  <a:cubicBezTo>
                    <a:pt x="1558" y="1051"/>
                    <a:pt x="1550" y="1051"/>
                    <a:pt x="1550" y="1059"/>
                  </a:cubicBezTo>
                  <a:cubicBezTo>
                    <a:pt x="1542" y="1067"/>
                    <a:pt x="1542" y="1090"/>
                    <a:pt x="1542" y="1114"/>
                  </a:cubicBezTo>
                  <a:cubicBezTo>
                    <a:pt x="1542" y="1130"/>
                    <a:pt x="1542" y="1146"/>
                    <a:pt x="1542" y="1162"/>
                  </a:cubicBezTo>
                  <a:cubicBezTo>
                    <a:pt x="1542" y="1193"/>
                    <a:pt x="1542" y="1209"/>
                    <a:pt x="1526" y="1209"/>
                  </a:cubicBezTo>
                  <a:close/>
                  <a:moveTo>
                    <a:pt x="1510" y="814"/>
                  </a:moveTo>
                  <a:lnTo>
                    <a:pt x="1510" y="814"/>
                  </a:lnTo>
                  <a:cubicBezTo>
                    <a:pt x="1526" y="814"/>
                    <a:pt x="1534" y="822"/>
                    <a:pt x="1534" y="853"/>
                  </a:cubicBezTo>
                  <a:cubicBezTo>
                    <a:pt x="1534" y="869"/>
                    <a:pt x="1526" y="893"/>
                    <a:pt x="1518" y="917"/>
                  </a:cubicBezTo>
                  <a:cubicBezTo>
                    <a:pt x="1510" y="940"/>
                    <a:pt x="1502" y="964"/>
                    <a:pt x="1502" y="980"/>
                  </a:cubicBezTo>
                  <a:cubicBezTo>
                    <a:pt x="1502" y="996"/>
                    <a:pt x="1495" y="1004"/>
                    <a:pt x="1495" y="1011"/>
                  </a:cubicBezTo>
                  <a:cubicBezTo>
                    <a:pt x="1495" y="1035"/>
                    <a:pt x="1486" y="1059"/>
                    <a:pt x="1495" y="1090"/>
                  </a:cubicBezTo>
                  <a:cubicBezTo>
                    <a:pt x="1495" y="1106"/>
                    <a:pt x="1495" y="1122"/>
                    <a:pt x="1495" y="1130"/>
                  </a:cubicBezTo>
                  <a:cubicBezTo>
                    <a:pt x="1495" y="1154"/>
                    <a:pt x="1486" y="1170"/>
                    <a:pt x="1502" y="1177"/>
                  </a:cubicBezTo>
                  <a:cubicBezTo>
                    <a:pt x="1510" y="1185"/>
                    <a:pt x="1526" y="1201"/>
                    <a:pt x="1526" y="1201"/>
                  </a:cubicBezTo>
                  <a:cubicBezTo>
                    <a:pt x="1534" y="1201"/>
                    <a:pt x="1534" y="1193"/>
                    <a:pt x="1534" y="1162"/>
                  </a:cubicBezTo>
                  <a:cubicBezTo>
                    <a:pt x="1534" y="1146"/>
                    <a:pt x="1534" y="1130"/>
                    <a:pt x="1534" y="1114"/>
                  </a:cubicBezTo>
                  <a:cubicBezTo>
                    <a:pt x="1534" y="1083"/>
                    <a:pt x="1534" y="1067"/>
                    <a:pt x="1542" y="1051"/>
                  </a:cubicBezTo>
                  <a:cubicBezTo>
                    <a:pt x="1550" y="1051"/>
                    <a:pt x="1550" y="1043"/>
                    <a:pt x="1550" y="1043"/>
                  </a:cubicBezTo>
                  <a:cubicBezTo>
                    <a:pt x="1558" y="1035"/>
                    <a:pt x="1566" y="1035"/>
                    <a:pt x="1566" y="1011"/>
                  </a:cubicBezTo>
                  <a:cubicBezTo>
                    <a:pt x="1566" y="1004"/>
                    <a:pt x="1566" y="1004"/>
                    <a:pt x="1573" y="1004"/>
                  </a:cubicBezTo>
                  <a:cubicBezTo>
                    <a:pt x="1581" y="1004"/>
                    <a:pt x="1581" y="1004"/>
                    <a:pt x="1589" y="1004"/>
                  </a:cubicBezTo>
                  <a:lnTo>
                    <a:pt x="1597" y="1004"/>
                  </a:lnTo>
                  <a:cubicBezTo>
                    <a:pt x="1605" y="1004"/>
                    <a:pt x="1605" y="1004"/>
                    <a:pt x="1605" y="1004"/>
                  </a:cubicBezTo>
                  <a:cubicBezTo>
                    <a:pt x="1605" y="1004"/>
                    <a:pt x="1605" y="1004"/>
                    <a:pt x="1605" y="988"/>
                  </a:cubicBezTo>
                  <a:cubicBezTo>
                    <a:pt x="1597" y="948"/>
                    <a:pt x="1597" y="901"/>
                    <a:pt x="1613" y="877"/>
                  </a:cubicBezTo>
                  <a:cubicBezTo>
                    <a:pt x="1621" y="861"/>
                    <a:pt x="1621" y="853"/>
                    <a:pt x="1621" y="846"/>
                  </a:cubicBezTo>
                  <a:cubicBezTo>
                    <a:pt x="1621" y="830"/>
                    <a:pt x="1629" y="814"/>
                    <a:pt x="1653" y="806"/>
                  </a:cubicBezTo>
                  <a:cubicBezTo>
                    <a:pt x="1692" y="790"/>
                    <a:pt x="1700" y="782"/>
                    <a:pt x="1700" y="774"/>
                  </a:cubicBezTo>
                  <a:lnTo>
                    <a:pt x="1692" y="774"/>
                  </a:lnTo>
                  <a:lnTo>
                    <a:pt x="1692" y="774"/>
                  </a:lnTo>
                  <a:cubicBezTo>
                    <a:pt x="1684" y="774"/>
                    <a:pt x="1668" y="774"/>
                    <a:pt x="1660" y="759"/>
                  </a:cubicBezTo>
                  <a:cubicBezTo>
                    <a:pt x="1660" y="759"/>
                    <a:pt x="1660" y="751"/>
                    <a:pt x="1653" y="751"/>
                  </a:cubicBezTo>
                  <a:cubicBezTo>
                    <a:pt x="1645" y="735"/>
                    <a:pt x="1637" y="719"/>
                    <a:pt x="1653" y="703"/>
                  </a:cubicBezTo>
                  <a:cubicBezTo>
                    <a:pt x="1668" y="695"/>
                    <a:pt x="1668" y="687"/>
                    <a:pt x="1676" y="679"/>
                  </a:cubicBezTo>
                  <a:cubicBezTo>
                    <a:pt x="1676" y="679"/>
                    <a:pt x="1684" y="671"/>
                    <a:pt x="1700" y="656"/>
                  </a:cubicBezTo>
                  <a:cubicBezTo>
                    <a:pt x="1716" y="632"/>
                    <a:pt x="1724" y="616"/>
                    <a:pt x="1724" y="600"/>
                  </a:cubicBezTo>
                  <a:cubicBezTo>
                    <a:pt x="1700" y="593"/>
                    <a:pt x="1660" y="593"/>
                    <a:pt x="1629" y="584"/>
                  </a:cubicBezTo>
                  <a:cubicBezTo>
                    <a:pt x="1613" y="584"/>
                    <a:pt x="1597" y="584"/>
                    <a:pt x="1581" y="577"/>
                  </a:cubicBezTo>
                  <a:cubicBezTo>
                    <a:pt x="1558" y="577"/>
                    <a:pt x="1534" y="577"/>
                    <a:pt x="1518" y="569"/>
                  </a:cubicBezTo>
                  <a:cubicBezTo>
                    <a:pt x="1479" y="569"/>
                    <a:pt x="1455" y="561"/>
                    <a:pt x="1455" y="553"/>
                  </a:cubicBezTo>
                  <a:cubicBezTo>
                    <a:pt x="1447" y="537"/>
                    <a:pt x="1415" y="371"/>
                    <a:pt x="1408" y="324"/>
                  </a:cubicBezTo>
                  <a:cubicBezTo>
                    <a:pt x="1408" y="284"/>
                    <a:pt x="1368" y="158"/>
                    <a:pt x="1336" y="102"/>
                  </a:cubicBezTo>
                  <a:cubicBezTo>
                    <a:pt x="1320" y="55"/>
                    <a:pt x="1313" y="23"/>
                    <a:pt x="1313" y="7"/>
                  </a:cubicBezTo>
                  <a:cubicBezTo>
                    <a:pt x="8" y="260"/>
                    <a:pt x="8" y="260"/>
                    <a:pt x="8" y="260"/>
                  </a:cubicBezTo>
                  <a:cubicBezTo>
                    <a:pt x="48" y="482"/>
                    <a:pt x="48" y="482"/>
                    <a:pt x="48" y="482"/>
                  </a:cubicBezTo>
                  <a:cubicBezTo>
                    <a:pt x="166" y="347"/>
                    <a:pt x="166" y="347"/>
                    <a:pt x="166" y="347"/>
                  </a:cubicBezTo>
                  <a:lnTo>
                    <a:pt x="166" y="347"/>
                  </a:lnTo>
                  <a:cubicBezTo>
                    <a:pt x="166" y="347"/>
                    <a:pt x="190" y="340"/>
                    <a:pt x="206" y="340"/>
                  </a:cubicBezTo>
                  <a:cubicBezTo>
                    <a:pt x="214" y="340"/>
                    <a:pt x="214" y="347"/>
                    <a:pt x="222" y="347"/>
                  </a:cubicBezTo>
                  <a:cubicBezTo>
                    <a:pt x="222" y="355"/>
                    <a:pt x="222" y="355"/>
                    <a:pt x="222" y="355"/>
                  </a:cubicBezTo>
                  <a:lnTo>
                    <a:pt x="230" y="340"/>
                  </a:lnTo>
                  <a:lnTo>
                    <a:pt x="230" y="340"/>
                  </a:lnTo>
                  <a:cubicBezTo>
                    <a:pt x="230" y="331"/>
                    <a:pt x="238" y="324"/>
                    <a:pt x="238" y="316"/>
                  </a:cubicBezTo>
                  <a:cubicBezTo>
                    <a:pt x="253" y="268"/>
                    <a:pt x="261" y="253"/>
                    <a:pt x="277" y="253"/>
                  </a:cubicBezTo>
                  <a:lnTo>
                    <a:pt x="277" y="253"/>
                  </a:lnTo>
                  <a:cubicBezTo>
                    <a:pt x="285" y="253"/>
                    <a:pt x="285" y="260"/>
                    <a:pt x="285" y="260"/>
                  </a:cubicBezTo>
                  <a:cubicBezTo>
                    <a:pt x="293" y="276"/>
                    <a:pt x="301" y="284"/>
                    <a:pt x="325" y="284"/>
                  </a:cubicBezTo>
                  <a:cubicBezTo>
                    <a:pt x="348" y="292"/>
                    <a:pt x="356" y="276"/>
                    <a:pt x="372" y="260"/>
                  </a:cubicBezTo>
                  <a:cubicBezTo>
                    <a:pt x="372" y="253"/>
                    <a:pt x="380" y="245"/>
                    <a:pt x="388" y="245"/>
                  </a:cubicBezTo>
                  <a:cubicBezTo>
                    <a:pt x="396" y="237"/>
                    <a:pt x="403" y="237"/>
                    <a:pt x="411" y="237"/>
                  </a:cubicBezTo>
                  <a:cubicBezTo>
                    <a:pt x="427" y="229"/>
                    <a:pt x="435" y="221"/>
                    <a:pt x="443" y="213"/>
                  </a:cubicBezTo>
                  <a:cubicBezTo>
                    <a:pt x="451" y="205"/>
                    <a:pt x="475" y="197"/>
                    <a:pt x="490" y="197"/>
                  </a:cubicBezTo>
                  <a:cubicBezTo>
                    <a:pt x="498" y="197"/>
                    <a:pt x="498" y="197"/>
                    <a:pt x="506" y="197"/>
                  </a:cubicBezTo>
                  <a:cubicBezTo>
                    <a:pt x="522" y="205"/>
                    <a:pt x="546" y="205"/>
                    <a:pt x="569" y="205"/>
                  </a:cubicBezTo>
                  <a:cubicBezTo>
                    <a:pt x="601" y="205"/>
                    <a:pt x="625" y="229"/>
                    <a:pt x="633" y="245"/>
                  </a:cubicBezTo>
                  <a:cubicBezTo>
                    <a:pt x="633" y="268"/>
                    <a:pt x="664" y="308"/>
                    <a:pt x="672" y="324"/>
                  </a:cubicBezTo>
                  <a:cubicBezTo>
                    <a:pt x="680" y="316"/>
                    <a:pt x="696" y="316"/>
                    <a:pt x="712" y="316"/>
                  </a:cubicBezTo>
                  <a:cubicBezTo>
                    <a:pt x="743" y="316"/>
                    <a:pt x="759" y="324"/>
                    <a:pt x="759" y="331"/>
                  </a:cubicBezTo>
                  <a:cubicBezTo>
                    <a:pt x="759" y="340"/>
                    <a:pt x="759" y="347"/>
                    <a:pt x="759" y="355"/>
                  </a:cubicBezTo>
                  <a:cubicBezTo>
                    <a:pt x="767" y="379"/>
                    <a:pt x="767" y="403"/>
                    <a:pt x="775" y="411"/>
                  </a:cubicBezTo>
                  <a:cubicBezTo>
                    <a:pt x="775" y="411"/>
                    <a:pt x="783" y="419"/>
                    <a:pt x="791" y="419"/>
                  </a:cubicBezTo>
                  <a:cubicBezTo>
                    <a:pt x="791" y="419"/>
                    <a:pt x="799" y="411"/>
                    <a:pt x="807" y="411"/>
                  </a:cubicBezTo>
                  <a:cubicBezTo>
                    <a:pt x="807" y="411"/>
                    <a:pt x="815" y="411"/>
                    <a:pt x="822" y="411"/>
                  </a:cubicBezTo>
                  <a:cubicBezTo>
                    <a:pt x="830" y="411"/>
                    <a:pt x="846" y="419"/>
                    <a:pt x="862" y="426"/>
                  </a:cubicBezTo>
                  <a:cubicBezTo>
                    <a:pt x="862" y="426"/>
                    <a:pt x="870" y="434"/>
                    <a:pt x="886" y="434"/>
                  </a:cubicBezTo>
                  <a:cubicBezTo>
                    <a:pt x="917" y="458"/>
                    <a:pt x="957" y="482"/>
                    <a:pt x="965" y="506"/>
                  </a:cubicBezTo>
                  <a:cubicBezTo>
                    <a:pt x="965" y="513"/>
                    <a:pt x="965" y="513"/>
                    <a:pt x="965" y="521"/>
                  </a:cubicBezTo>
                  <a:cubicBezTo>
                    <a:pt x="965" y="553"/>
                    <a:pt x="965" y="577"/>
                    <a:pt x="949" y="608"/>
                  </a:cubicBezTo>
                  <a:cubicBezTo>
                    <a:pt x="917" y="664"/>
                    <a:pt x="902" y="711"/>
                    <a:pt x="917" y="727"/>
                  </a:cubicBezTo>
                  <a:cubicBezTo>
                    <a:pt x="917" y="735"/>
                    <a:pt x="933" y="735"/>
                    <a:pt x="941" y="735"/>
                  </a:cubicBezTo>
                  <a:cubicBezTo>
                    <a:pt x="957" y="735"/>
                    <a:pt x="973" y="735"/>
                    <a:pt x="980" y="719"/>
                  </a:cubicBezTo>
                  <a:cubicBezTo>
                    <a:pt x="989" y="711"/>
                    <a:pt x="1004" y="711"/>
                    <a:pt x="1020" y="711"/>
                  </a:cubicBezTo>
                  <a:cubicBezTo>
                    <a:pt x="1028" y="711"/>
                    <a:pt x="1044" y="711"/>
                    <a:pt x="1052" y="727"/>
                  </a:cubicBezTo>
                  <a:cubicBezTo>
                    <a:pt x="1060" y="735"/>
                    <a:pt x="1052" y="735"/>
                    <a:pt x="1052" y="743"/>
                  </a:cubicBezTo>
                  <a:cubicBezTo>
                    <a:pt x="1052" y="743"/>
                    <a:pt x="1044" y="743"/>
                    <a:pt x="1044" y="751"/>
                  </a:cubicBezTo>
                  <a:cubicBezTo>
                    <a:pt x="1044" y="751"/>
                    <a:pt x="1052" y="751"/>
                    <a:pt x="1060" y="751"/>
                  </a:cubicBezTo>
                  <a:cubicBezTo>
                    <a:pt x="1083" y="766"/>
                    <a:pt x="1131" y="782"/>
                    <a:pt x="1162" y="790"/>
                  </a:cubicBezTo>
                  <a:cubicBezTo>
                    <a:pt x="1162" y="790"/>
                    <a:pt x="1170" y="790"/>
                    <a:pt x="1178" y="790"/>
                  </a:cubicBezTo>
                  <a:cubicBezTo>
                    <a:pt x="1186" y="790"/>
                    <a:pt x="1202" y="790"/>
                    <a:pt x="1210" y="782"/>
                  </a:cubicBezTo>
                  <a:cubicBezTo>
                    <a:pt x="1226" y="782"/>
                    <a:pt x="1242" y="782"/>
                    <a:pt x="1242" y="782"/>
                  </a:cubicBezTo>
                  <a:cubicBezTo>
                    <a:pt x="1249" y="782"/>
                    <a:pt x="1249" y="774"/>
                    <a:pt x="1249" y="774"/>
                  </a:cubicBezTo>
                  <a:cubicBezTo>
                    <a:pt x="1249" y="759"/>
                    <a:pt x="1249" y="751"/>
                    <a:pt x="1249" y="735"/>
                  </a:cubicBezTo>
                  <a:cubicBezTo>
                    <a:pt x="1242" y="719"/>
                    <a:pt x="1242" y="703"/>
                    <a:pt x="1242" y="695"/>
                  </a:cubicBezTo>
                  <a:cubicBezTo>
                    <a:pt x="1242" y="679"/>
                    <a:pt x="1242" y="671"/>
                    <a:pt x="1233" y="656"/>
                  </a:cubicBezTo>
                  <a:cubicBezTo>
                    <a:pt x="1226" y="640"/>
                    <a:pt x="1218" y="632"/>
                    <a:pt x="1210" y="624"/>
                  </a:cubicBezTo>
                  <a:cubicBezTo>
                    <a:pt x="1202" y="616"/>
                    <a:pt x="1194" y="616"/>
                    <a:pt x="1194" y="600"/>
                  </a:cubicBezTo>
                  <a:cubicBezTo>
                    <a:pt x="1186" y="584"/>
                    <a:pt x="1186" y="577"/>
                    <a:pt x="1178" y="569"/>
                  </a:cubicBezTo>
                  <a:cubicBezTo>
                    <a:pt x="1170" y="545"/>
                    <a:pt x="1155" y="521"/>
                    <a:pt x="1155" y="498"/>
                  </a:cubicBezTo>
                  <a:cubicBezTo>
                    <a:pt x="1155" y="474"/>
                    <a:pt x="1155" y="458"/>
                    <a:pt x="1155" y="442"/>
                  </a:cubicBezTo>
                  <a:cubicBezTo>
                    <a:pt x="1155" y="419"/>
                    <a:pt x="1155" y="395"/>
                    <a:pt x="1147" y="371"/>
                  </a:cubicBezTo>
                  <a:cubicBezTo>
                    <a:pt x="1147" y="363"/>
                    <a:pt x="1147" y="355"/>
                    <a:pt x="1147" y="347"/>
                  </a:cubicBezTo>
                  <a:cubicBezTo>
                    <a:pt x="1147" y="324"/>
                    <a:pt x="1147" y="316"/>
                    <a:pt x="1139" y="308"/>
                  </a:cubicBezTo>
                  <a:cubicBezTo>
                    <a:pt x="1115" y="300"/>
                    <a:pt x="1091" y="260"/>
                    <a:pt x="1099" y="245"/>
                  </a:cubicBezTo>
                  <a:lnTo>
                    <a:pt x="1099" y="245"/>
                  </a:lnTo>
                  <a:lnTo>
                    <a:pt x="1107" y="245"/>
                  </a:lnTo>
                  <a:lnTo>
                    <a:pt x="1115" y="245"/>
                  </a:lnTo>
                  <a:cubicBezTo>
                    <a:pt x="1115" y="253"/>
                    <a:pt x="1123" y="253"/>
                    <a:pt x="1123" y="253"/>
                  </a:cubicBezTo>
                  <a:cubicBezTo>
                    <a:pt x="1123" y="253"/>
                    <a:pt x="1131" y="253"/>
                    <a:pt x="1139" y="245"/>
                  </a:cubicBezTo>
                  <a:cubicBezTo>
                    <a:pt x="1147" y="221"/>
                    <a:pt x="1170" y="189"/>
                    <a:pt x="1178" y="189"/>
                  </a:cubicBezTo>
                  <a:cubicBezTo>
                    <a:pt x="1186" y="181"/>
                    <a:pt x="1186" y="181"/>
                    <a:pt x="1186" y="181"/>
                  </a:cubicBezTo>
                  <a:cubicBezTo>
                    <a:pt x="1194" y="181"/>
                    <a:pt x="1202" y="181"/>
                    <a:pt x="1218" y="166"/>
                  </a:cubicBezTo>
                  <a:cubicBezTo>
                    <a:pt x="1233" y="158"/>
                    <a:pt x="1249" y="142"/>
                    <a:pt x="1249" y="134"/>
                  </a:cubicBezTo>
                  <a:cubicBezTo>
                    <a:pt x="1249" y="126"/>
                    <a:pt x="1249" y="118"/>
                    <a:pt x="1257" y="118"/>
                  </a:cubicBezTo>
                  <a:cubicBezTo>
                    <a:pt x="1257" y="110"/>
                    <a:pt x="1257" y="110"/>
                    <a:pt x="1265" y="110"/>
                  </a:cubicBezTo>
                  <a:cubicBezTo>
                    <a:pt x="1265" y="110"/>
                    <a:pt x="1273" y="110"/>
                    <a:pt x="1273" y="126"/>
                  </a:cubicBezTo>
                  <a:cubicBezTo>
                    <a:pt x="1273" y="134"/>
                    <a:pt x="1273" y="134"/>
                    <a:pt x="1273" y="142"/>
                  </a:cubicBezTo>
                  <a:cubicBezTo>
                    <a:pt x="1273" y="150"/>
                    <a:pt x="1273" y="166"/>
                    <a:pt x="1273" y="166"/>
                  </a:cubicBezTo>
                  <a:lnTo>
                    <a:pt x="1273" y="166"/>
                  </a:lnTo>
                  <a:cubicBezTo>
                    <a:pt x="1281" y="166"/>
                    <a:pt x="1297" y="173"/>
                    <a:pt x="1297" y="173"/>
                  </a:cubicBezTo>
                  <a:cubicBezTo>
                    <a:pt x="1297" y="181"/>
                    <a:pt x="1289" y="189"/>
                    <a:pt x="1281" y="189"/>
                  </a:cubicBezTo>
                  <a:lnTo>
                    <a:pt x="1273" y="189"/>
                  </a:lnTo>
                  <a:cubicBezTo>
                    <a:pt x="1249" y="197"/>
                    <a:pt x="1202" y="205"/>
                    <a:pt x="1194" y="221"/>
                  </a:cubicBezTo>
                  <a:lnTo>
                    <a:pt x="1194" y="229"/>
                  </a:lnTo>
                  <a:cubicBezTo>
                    <a:pt x="1202" y="245"/>
                    <a:pt x="1202" y="260"/>
                    <a:pt x="1202" y="276"/>
                  </a:cubicBezTo>
                  <a:cubicBezTo>
                    <a:pt x="1210" y="300"/>
                    <a:pt x="1210" y="316"/>
                    <a:pt x="1218" y="316"/>
                  </a:cubicBezTo>
                  <a:lnTo>
                    <a:pt x="1218" y="316"/>
                  </a:lnTo>
                  <a:cubicBezTo>
                    <a:pt x="1226" y="316"/>
                    <a:pt x="1233" y="316"/>
                    <a:pt x="1233" y="316"/>
                  </a:cubicBezTo>
                  <a:cubicBezTo>
                    <a:pt x="1242" y="316"/>
                    <a:pt x="1242" y="316"/>
                    <a:pt x="1249" y="324"/>
                  </a:cubicBezTo>
                  <a:cubicBezTo>
                    <a:pt x="1249" y="324"/>
                    <a:pt x="1249" y="331"/>
                    <a:pt x="1249" y="340"/>
                  </a:cubicBezTo>
                  <a:cubicBezTo>
                    <a:pt x="1249" y="355"/>
                    <a:pt x="1242" y="355"/>
                    <a:pt x="1226" y="363"/>
                  </a:cubicBezTo>
                  <a:cubicBezTo>
                    <a:pt x="1226" y="363"/>
                    <a:pt x="1218" y="371"/>
                    <a:pt x="1210" y="379"/>
                  </a:cubicBezTo>
                  <a:cubicBezTo>
                    <a:pt x="1210" y="387"/>
                    <a:pt x="1202" y="387"/>
                    <a:pt x="1194" y="395"/>
                  </a:cubicBezTo>
                  <a:cubicBezTo>
                    <a:pt x="1186" y="403"/>
                    <a:pt x="1178" y="411"/>
                    <a:pt x="1178" y="419"/>
                  </a:cubicBezTo>
                  <a:lnTo>
                    <a:pt x="1186" y="419"/>
                  </a:lnTo>
                  <a:cubicBezTo>
                    <a:pt x="1202" y="419"/>
                    <a:pt x="1218" y="411"/>
                    <a:pt x="1226" y="403"/>
                  </a:cubicBezTo>
                  <a:cubicBezTo>
                    <a:pt x="1233" y="395"/>
                    <a:pt x="1233" y="395"/>
                    <a:pt x="1242" y="395"/>
                  </a:cubicBezTo>
                  <a:lnTo>
                    <a:pt x="1249" y="395"/>
                  </a:lnTo>
                  <a:cubicBezTo>
                    <a:pt x="1249" y="403"/>
                    <a:pt x="1257" y="403"/>
                    <a:pt x="1257" y="403"/>
                  </a:cubicBezTo>
                  <a:cubicBezTo>
                    <a:pt x="1265" y="411"/>
                    <a:pt x="1265" y="419"/>
                    <a:pt x="1265" y="426"/>
                  </a:cubicBezTo>
                  <a:lnTo>
                    <a:pt x="1265" y="434"/>
                  </a:lnTo>
                  <a:cubicBezTo>
                    <a:pt x="1257" y="442"/>
                    <a:pt x="1249" y="442"/>
                    <a:pt x="1242" y="450"/>
                  </a:cubicBezTo>
                  <a:cubicBezTo>
                    <a:pt x="1233" y="450"/>
                    <a:pt x="1226" y="450"/>
                    <a:pt x="1226" y="458"/>
                  </a:cubicBezTo>
                  <a:lnTo>
                    <a:pt x="1226" y="466"/>
                  </a:lnTo>
                  <a:cubicBezTo>
                    <a:pt x="1226" y="474"/>
                    <a:pt x="1226" y="482"/>
                    <a:pt x="1226" y="482"/>
                  </a:cubicBezTo>
                  <a:lnTo>
                    <a:pt x="1233" y="490"/>
                  </a:lnTo>
                  <a:cubicBezTo>
                    <a:pt x="1242" y="490"/>
                    <a:pt x="1242" y="490"/>
                    <a:pt x="1242" y="490"/>
                  </a:cubicBezTo>
                  <a:cubicBezTo>
                    <a:pt x="1249" y="490"/>
                    <a:pt x="1257" y="490"/>
                    <a:pt x="1257" y="482"/>
                  </a:cubicBezTo>
                  <a:cubicBezTo>
                    <a:pt x="1265" y="482"/>
                    <a:pt x="1265" y="482"/>
                    <a:pt x="1273" y="482"/>
                  </a:cubicBezTo>
                  <a:cubicBezTo>
                    <a:pt x="1281" y="482"/>
                    <a:pt x="1281" y="482"/>
                    <a:pt x="1289" y="490"/>
                  </a:cubicBezTo>
                  <a:lnTo>
                    <a:pt x="1297" y="498"/>
                  </a:lnTo>
                  <a:cubicBezTo>
                    <a:pt x="1305" y="506"/>
                    <a:pt x="1313" y="506"/>
                    <a:pt x="1313" y="513"/>
                  </a:cubicBezTo>
                  <a:cubicBezTo>
                    <a:pt x="1313" y="521"/>
                    <a:pt x="1305" y="521"/>
                    <a:pt x="1305" y="529"/>
                  </a:cubicBezTo>
                  <a:cubicBezTo>
                    <a:pt x="1297" y="529"/>
                    <a:pt x="1289" y="529"/>
                    <a:pt x="1281" y="537"/>
                  </a:cubicBezTo>
                  <a:cubicBezTo>
                    <a:pt x="1273" y="537"/>
                    <a:pt x="1265" y="537"/>
                    <a:pt x="1265" y="545"/>
                  </a:cubicBezTo>
                  <a:cubicBezTo>
                    <a:pt x="1257" y="553"/>
                    <a:pt x="1257" y="561"/>
                    <a:pt x="1257" y="569"/>
                  </a:cubicBezTo>
                  <a:cubicBezTo>
                    <a:pt x="1257" y="569"/>
                    <a:pt x="1249" y="577"/>
                    <a:pt x="1257" y="577"/>
                  </a:cubicBezTo>
                  <a:cubicBezTo>
                    <a:pt x="1257" y="584"/>
                    <a:pt x="1257" y="584"/>
                    <a:pt x="1265" y="584"/>
                  </a:cubicBezTo>
                  <a:cubicBezTo>
                    <a:pt x="1273" y="584"/>
                    <a:pt x="1281" y="584"/>
                    <a:pt x="1281" y="584"/>
                  </a:cubicBezTo>
                  <a:cubicBezTo>
                    <a:pt x="1297" y="584"/>
                    <a:pt x="1305" y="584"/>
                    <a:pt x="1305" y="608"/>
                  </a:cubicBezTo>
                  <a:cubicBezTo>
                    <a:pt x="1313" y="616"/>
                    <a:pt x="1305" y="624"/>
                    <a:pt x="1305" y="632"/>
                  </a:cubicBezTo>
                  <a:cubicBezTo>
                    <a:pt x="1305" y="632"/>
                    <a:pt x="1305" y="640"/>
                    <a:pt x="1305" y="656"/>
                  </a:cubicBezTo>
                  <a:lnTo>
                    <a:pt x="1305" y="664"/>
                  </a:lnTo>
                  <a:cubicBezTo>
                    <a:pt x="1305" y="679"/>
                    <a:pt x="1305" y="687"/>
                    <a:pt x="1305" y="687"/>
                  </a:cubicBezTo>
                  <a:cubicBezTo>
                    <a:pt x="1305" y="695"/>
                    <a:pt x="1313" y="695"/>
                    <a:pt x="1320" y="695"/>
                  </a:cubicBezTo>
                  <a:cubicBezTo>
                    <a:pt x="1352" y="703"/>
                    <a:pt x="1368" y="671"/>
                    <a:pt x="1368" y="664"/>
                  </a:cubicBezTo>
                  <a:cubicBezTo>
                    <a:pt x="1376" y="656"/>
                    <a:pt x="1384" y="648"/>
                    <a:pt x="1392" y="648"/>
                  </a:cubicBezTo>
                  <a:cubicBezTo>
                    <a:pt x="1400" y="648"/>
                    <a:pt x="1415" y="656"/>
                    <a:pt x="1423" y="679"/>
                  </a:cubicBezTo>
                  <a:cubicBezTo>
                    <a:pt x="1431" y="695"/>
                    <a:pt x="1439" y="703"/>
                    <a:pt x="1447" y="711"/>
                  </a:cubicBezTo>
                  <a:cubicBezTo>
                    <a:pt x="1463" y="735"/>
                    <a:pt x="1471" y="743"/>
                    <a:pt x="1463" y="766"/>
                  </a:cubicBezTo>
                  <a:cubicBezTo>
                    <a:pt x="1463" y="774"/>
                    <a:pt x="1455" y="782"/>
                    <a:pt x="1455" y="790"/>
                  </a:cubicBezTo>
                  <a:lnTo>
                    <a:pt x="1455" y="790"/>
                  </a:lnTo>
                  <a:lnTo>
                    <a:pt x="1455" y="798"/>
                  </a:lnTo>
                  <a:cubicBezTo>
                    <a:pt x="1463" y="798"/>
                    <a:pt x="1463" y="798"/>
                    <a:pt x="1471" y="798"/>
                  </a:cubicBezTo>
                  <a:cubicBezTo>
                    <a:pt x="1479" y="806"/>
                    <a:pt x="1486" y="814"/>
                    <a:pt x="1502" y="814"/>
                  </a:cubicBezTo>
                  <a:cubicBezTo>
                    <a:pt x="1502" y="814"/>
                    <a:pt x="1502" y="814"/>
                    <a:pt x="1510" y="81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31" name="Freeform 777"/>
            <p:cNvSpPr>
              <a:spLocks noChangeArrowheads="1"/>
            </p:cNvSpPr>
            <p:nvPr/>
          </p:nvSpPr>
          <p:spPr bwMode="auto">
            <a:xfrm>
              <a:off x="20106304" y="6360855"/>
              <a:ext cx="881336" cy="897571"/>
            </a:xfrm>
            <a:custGeom>
              <a:avLst/>
              <a:gdLst>
                <a:gd name="T0" fmla="*/ 538 w 1677"/>
                <a:gd name="T1" fmla="*/ 15 h 1707"/>
                <a:gd name="T2" fmla="*/ 561 w 1677"/>
                <a:gd name="T3" fmla="*/ 166 h 1707"/>
                <a:gd name="T4" fmla="*/ 546 w 1677"/>
                <a:gd name="T5" fmla="*/ 324 h 1707"/>
                <a:gd name="T6" fmla="*/ 498 w 1677"/>
                <a:gd name="T7" fmla="*/ 521 h 1707"/>
                <a:gd name="T8" fmla="*/ 356 w 1677"/>
                <a:gd name="T9" fmla="*/ 632 h 1707"/>
                <a:gd name="T10" fmla="*/ 277 w 1677"/>
                <a:gd name="T11" fmla="*/ 695 h 1707"/>
                <a:gd name="T12" fmla="*/ 222 w 1677"/>
                <a:gd name="T13" fmla="*/ 877 h 1707"/>
                <a:gd name="T14" fmla="*/ 119 w 1677"/>
                <a:gd name="T15" fmla="*/ 917 h 1707"/>
                <a:gd name="T16" fmla="*/ 119 w 1677"/>
                <a:gd name="T17" fmla="*/ 1075 h 1707"/>
                <a:gd name="T18" fmla="*/ 56 w 1677"/>
                <a:gd name="T19" fmla="*/ 1154 h 1707"/>
                <a:gd name="T20" fmla="*/ 32 w 1677"/>
                <a:gd name="T21" fmla="*/ 1304 h 1707"/>
                <a:gd name="T22" fmla="*/ 182 w 1677"/>
                <a:gd name="T23" fmla="*/ 1501 h 1707"/>
                <a:gd name="T24" fmla="*/ 348 w 1677"/>
                <a:gd name="T25" fmla="*/ 1619 h 1707"/>
                <a:gd name="T26" fmla="*/ 530 w 1677"/>
                <a:gd name="T27" fmla="*/ 1611 h 1707"/>
                <a:gd name="T28" fmla="*/ 696 w 1677"/>
                <a:gd name="T29" fmla="*/ 1532 h 1707"/>
                <a:gd name="T30" fmla="*/ 854 w 1677"/>
                <a:gd name="T31" fmla="*/ 1478 h 1707"/>
                <a:gd name="T32" fmla="*/ 925 w 1677"/>
                <a:gd name="T33" fmla="*/ 1367 h 1707"/>
                <a:gd name="T34" fmla="*/ 941 w 1677"/>
                <a:gd name="T35" fmla="*/ 1217 h 1707"/>
                <a:gd name="T36" fmla="*/ 1012 w 1677"/>
                <a:gd name="T37" fmla="*/ 1051 h 1707"/>
                <a:gd name="T38" fmla="*/ 1115 w 1677"/>
                <a:gd name="T39" fmla="*/ 901 h 1707"/>
                <a:gd name="T40" fmla="*/ 1194 w 1677"/>
                <a:gd name="T41" fmla="*/ 893 h 1707"/>
                <a:gd name="T42" fmla="*/ 1257 w 1677"/>
                <a:gd name="T43" fmla="*/ 822 h 1707"/>
                <a:gd name="T44" fmla="*/ 1336 w 1677"/>
                <a:gd name="T45" fmla="*/ 751 h 1707"/>
                <a:gd name="T46" fmla="*/ 1423 w 1677"/>
                <a:gd name="T47" fmla="*/ 624 h 1707"/>
                <a:gd name="T48" fmla="*/ 1471 w 1677"/>
                <a:gd name="T49" fmla="*/ 411 h 1707"/>
                <a:gd name="T50" fmla="*/ 1676 w 1677"/>
                <a:gd name="T51" fmla="*/ 419 h 1707"/>
                <a:gd name="T52" fmla="*/ 1629 w 1677"/>
                <a:gd name="T53" fmla="*/ 348 h 1707"/>
                <a:gd name="T54" fmla="*/ 1510 w 1677"/>
                <a:gd name="T55" fmla="*/ 292 h 1707"/>
                <a:gd name="T56" fmla="*/ 1392 w 1677"/>
                <a:gd name="T57" fmla="*/ 340 h 1707"/>
                <a:gd name="T58" fmla="*/ 1281 w 1677"/>
                <a:gd name="T59" fmla="*/ 348 h 1707"/>
                <a:gd name="T60" fmla="*/ 1218 w 1677"/>
                <a:gd name="T61" fmla="*/ 442 h 1707"/>
                <a:gd name="T62" fmla="*/ 1052 w 1677"/>
                <a:gd name="T63" fmla="*/ 585 h 1707"/>
                <a:gd name="T64" fmla="*/ 641 w 1677"/>
                <a:gd name="T65" fmla="*/ 419 h 1707"/>
                <a:gd name="T66" fmla="*/ 538 w 1677"/>
                <a:gd name="T67" fmla="*/ 15 h 1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7" h="1707">
                  <a:moveTo>
                    <a:pt x="538" y="15"/>
                  </a:moveTo>
                  <a:lnTo>
                    <a:pt x="538" y="15"/>
                  </a:lnTo>
                  <a:cubicBezTo>
                    <a:pt x="538" y="31"/>
                    <a:pt x="546" y="63"/>
                    <a:pt x="546" y="87"/>
                  </a:cubicBezTo>
                  <a:cubicBezTo>
                    <a:pt x="554" y="118"/>
                    <a:pt x="577" y="158"/>
                    <a:pt x="561" y="166"/>
                  </a:cubicBezTo>
                  <a:cubicBezTo>
                    <a:pt x="546" y="174"/>
                    <a:pt x="538" y="158"/>
                    <a:pt x="546" y="197"/>
                  </a:cubicBezTo>
                  <a:cubicBezTo>
                    <a:pt x="546" y="237"/>
                    <a:pt x="561" y="316"/>
                    <a:pt x="546" y="324"/>
                  </a:cubicBezTo>
                  <a:cubicBezTo>
                    <a:pt x="538" y="340"/>
                    <a:pt x="506" y="316"/>
                    <a:pt x="506" y="379"/>
                  </a:cubicBezTo>
                  <a:cubicBezTo>
                    <a:pt x="514" y="435"/>
                    <a:pt x="522" y="498"/>
                    <a:pt x="498" y="521"/>
                  </a:cubicBezTo>
                  <a:cubicBezTo>
                    <a:pt x="483" y="553"/>
                    <a:pt x="443" y="624"/>
                    <a:pt x="419" y="624"/>
                  </a:cubicBezTo>
                  <a:cubicBezTo>
                    <a:pt x="388" y="632"/>
                    <a:pt x="388" y="648"/>
                    <a:pt x="356" y="632"/>
                  </a:cubicBezTo>
                  <a:cubicBezTo>
                    <a:pt x="332" y="616"/>
                    <a:pt x="309" y="593"/>
                    <a:pt x="301" y="624"/>
                  </a:cubicBezTo>
                  <a:cubicBezTo>
                    <a:pt x="293" y="656"/>
                    <a:pt x="301" y="688"/>
                    <a:pt x="277" y="695"/>
                  </a:cubicBezTo>
                  <a:cubicBezTo>
                    <a:pt x="253" y="703"/>
                    <a:pt x="206" y="711"/>
                    <a:pt x="214" y="743"/>
                  </a:cubicBezTo>
                  <a:cubicBezTo>
                    <a:pt x="222" y="782"/>
                    <a:pt x="237" y="893"/>
                    <a:pt x="222" y="877"/>
                  </a:cubicBezTo>
                  <a:cubicBezTo>
                    <a:pt x="198" y="861"/>
                    <a:pt x="166" y="830"/>
                    <a:pt x="159" y="846"/>
                  </a:cubicBezTo>
                  <a:cubicBezTo>
                    <a:pt x="143" y="854"/>
                    <a:pt x="119" y="893"/>
                    <a:pt x="119" y="917"/>
                  </a:cubicBezTo>
                  <a:cubicBezTo>
                    <a:pt x="127" y="948"/>
                    <a:pt x="103" y="980"/>
                    <a:pt x="119" y="1004"/>
                  </a:cubicBezTo>
                  <a:cubicBezTo>
                    <a:pt x="127" y="1027"/>
                    <a:pt x="135" y="1067"/>
                    <a:pt x="119" y="1075"/>
                  </a:cubicBezTo>
                  <a:cubicBezTo>
                    <a:pt x="95" y="1083"/>
                    <a:pt x="79" y="1075"/>
                    <a:pt x="79" y="1106"/>
                  </a:cubicBezTo>
                  <a:cubicBezTo>
                    <a:pt x="79" y="1146"/>
                    <a:pt x="87" y="1154"/>
                    <a:pt x="56" y="1154"/>
                  </a:cubicBezTo>
                  <a:cubicBezTo>
                    <a:pt x="32" y="1162"/>
                    <a:pt x="0" y="1170"/>
                    <a:pt x="0" y="1178"/>
                  </a:cubicBezTo>
                  <a:cubicBezTo>
                    <a:pt x="0" y="1185"/>
                    <a:pt x="8" y="1280"/>
                    <a:pt x="32" y="1304"/>
                  </a:cubicBezTo>
                  <a:cubicBezTo>
                    <a:pt x="64" y="1328"/>
                    <a:pt x="79" y="1359"/>
                    <a:pt x="95" y="1391"/>
                  </a:cubicBezTo>
                  <a:cubicBezTo>
                    <a:pt x="119" y="1431"/>
                    <a:pt x="119" y="1470"/>
                    <a:pt x="182" y="1501"/>
                  </a:cubicBezTo>
                  <a:cubicBezTo>
                    <a:pt x="237" y="1532"/>
                    <a:pt x="261" y="1509"/>
                    <a:pt x="285" y="1548"/>
                  </a:cubicBezTo>
                  <a:cubicBezTo>
                    <a:pt x="309" y="1580"/>
                    <a:pt x="253" y="1595"/>
                    <a:pt x="348" y="1619"/>
                  </a:cubicBezTo>
                  <a:cubicBezTo>
                    <a:pt x="443" y="1635"/>
                    <a:pt x="435" y="1706"/>
                    <a:pt x="475" y="1659"/>
                  </a:cubicBezTo>
                  <a:cubicBezTo>
                    <a:pt x="506" y="1611"/>
                    <a:pt x="467" y="1588"/>
                    <a:pt x="530" y="1611"/>
                  </a:cubicBezTo>
                  <a:cubicBezTo>
                    <a:pt x="593" y="1627"/>
                    <a:pt x="656" y="1588"/>
                    <a:pt x="672" y="1580"/>
                  </a:cubicBezTo>
                  <a:cubicBezTo>
                    <a:pt x="680" y="1564"/>
                    <a:pt x="625" y="1548"/>
                    <a:pt x="696" y="1532"/>
                  </a:cubicBezTo>
                  <a:cubicBezTo>
                    <a:pt x="767" y="1524"/>
                    <a:pt x="814" y="1509"/>
                    <a:pt x="814" y="1493"/>
                  </a:cubicBezTo>
                  <a:cubicBezTo>
                    <a:pt x="807" y="1470"/>
                    <a:pt x="823" y="1493"/>
                    <a:pt x="854" y="1478"/>
                  </a:cubicBezTo>
                  <a:cubicBezTo>
                    <a:pt x="886" y="1462"/>
                    <a:pt x="894" y="1399"/>
                    <a:pt x="917" y="1399"/>
                  </a:cubicBezTo>
                  <a:cubicBezTo>
                    <a:pt x="933" y="1399"/>
                    <a:pt x="965" y="1383"/>
                    <a:pt x="925" y="1367"/>
                  </a:cubicBezTo>
                  <a:cubicBezTo>
                    <a:pt x="886" y="1352"/>
                    <a:pt x="854" y="1375"/>
                    <a:pt x="886" y="1328"/>
                  </a:cubicBezTo>
                  <a:cubicBezTo>
                    <a:pt x="917" y="1272"/>
                    <a:pt x="917" y="1257"/>
                    <a:pt x="941" y="1217"/>
                  </a:cubicBezTo>
                  <a:cubicBezTo>
                    <a:pt x="973" y="1178"/>
                    <a:pt x="973" y="1178"/>
                    <a:pt x="981" y="1138"/>
                  </a:cubicBezTo>
                  <a:cubicBezTo>
                    <a:pt x="989" y="1091"/>
                    <a:pt x="996" y="1114"/>
                    <a:pt x="1012" y="1051"/>
                  </a:cubicBezTo>
                  <a:cubicBezTo>
                    <a:pt x="1028" y="988"/>
                    <a:pt x="996" y="948"/>
                    <a:pt x="1036" y="925"/>
                  </a:cubicBezTo>
                  <a:cubicBezTo>
                    <a:pt x="1083" y="901"/>
                    <a:pt x="1091" y="877"/>
                    <a:pt x="1115" y="901"/>
                  </a:cubicBezTo>
                  <a:cubicBezTo>
                    <a:pt x="1139" y="925"/>
                    <a:pt x="1170" y="956"/>
                    <a:pt x="1186" y="941"/>
                  </a:cubicBezTo>
                  <a:cubicBezTo>
                    <a:pt x="1194" y="932"/>
                    <a:pt x="1194" y="917"/>
                    <a:pt x="1194" y="893"/>
                  </a:cubicBezTo>
                  <a:cubicBezTo>
                    <a:pt x="1186" y="877"/>
                    <a:pt x="1210" y="830"/>
                    <a:pt x="1234" y="846"/>
                  </a:cubicBezTo>
                  <a:cubicBezTo>
                    <a:pt x="1249" y="854"/>
                    <a:pt x="1257" y="854"/>
                    <a:pt x="1257" y="822"/>
                  </a:cubicBezTo>
                  <a:cubicBezTo>
                    <a:pt x="1257" y="790"/>
                    <a:pt x="1226" y="759"/>
                    <a:pt x="1257" y="759"/>
                  </a:cubicBezTo>
                  <a:cubicBezTo>
                    <a:pt x="1289" y="759"/>
                    <a:pt x="1329" y="774"/>
                    <a:pt x="1336" y="751"/>
                  </a:cubicBezTo>
                  <a:cubicBezTo>
                    <a:pt x="1344" y="719"/>
                    <a:pt x="1336" y="679"/>
                    <a:pt x="1368" y="672"/>
                  </a:cubicBezTo>
                  <a:cubicBezTo>
                    <a:pt x="1400" y="664"/>
                    <a:pt x="1407" y="688"/>
                    <a:pt x="1423" y="624"/>
                  </a:cubicBezTo>
                  <a:cubicBezTo>
                    <a:pt x="1431" y="569"/>
                    <a:pt x="1439" y="521"/>
                    <a:pt x="1431" y="482"/>
                  </a:cubicBezTo>
                  <a:cubicBezTo>
                    <a:pt x="1431" y="442"/>
                    <a:pt x="1447" y="395"/>
                    <a:pt x="1471" y="411"/>
                  </a:cubicBezTo>
                  <a:cubicBezTo>
                    <a:pt x="1494" y="419"/>
                    <a:pt x="1566" y="490"/>
                    <a:pt x="1605" y="498"/>
                  </a:cubicBezTo>
                  <a:cubicBezTo>
                    <a:pt x="1637" y="498"/>
                    <a:pt x="1660" y="466"/>
                    <a:pt x="1676" y="419"/>
                  </a:cubicBezTo>
                  <a:lnTo>
                    <a:pt x="1668" y="419"/>
                  </a:lnTo>
                  <a:cubicBezTo>
                    <a:pt x="1668" y="419"/>
                    <a:pt x="1637" y="363"/>
                    <a:pt x="1629" y="348"/>
                  </a:cubicBezTo>
                  <a:cubicBezTo>
                    <a:pt x="1629" y="324"/>
                    <a:pt x="1605" y="308"/>
                    <a:pt x="1573" y="308"/>
                  </a:cubicBezTo>
                  <a:cubicBezTo>
                    <a:pt x="1550" y="308"/>
                    <a:pt x="1526" y="308"/>
                    <a:pt x="1510" y="292"/>
                  </a:cubicBezTo>
                  <a:cubicBezTo>
                    <a:pt x="1487" y="284"/>
                    <a:pt x="1463" y="300"/>
                    <a:pt x="1455" y="316"/>
                  </a:cubicBezTo>
                  <a:cubicBezTo>
                    <a:pt x="1439" y="324"/>
                    <a:pt x="1415" y="332"/>
                    <a:pt x="1392" y="340"/>
                  </a:cubicBezTo>
                  <a:cubicBezTo>
                    <a:pt x="1376" y="348"/>
                    <a:pt x="1368" y="387"/>
                    <a:pt x="1329" y="387"/>
                  </a:cubicBezTo>
                  <a:cubicBezTo>
                    <a:pt x="1289" y="379"/>
                    <a:pt x="1289" y="363"/>
                    <a:pt x="1281" y="348"/>
                  </a:cubicBezTo>
                  <a:cubicBezTo>
                    <a:pt x="1265" y="332"/>
                    <a:pt x="1242" y="419"/>
                    <a:pt x="1242" y="435"/>
                  </a:cubicBezTo>
                  <a:cubicBezTo>
                    <a:pt x="1234" y="442"/>
                    <a:pt x="1226" y="466"/>
                    <a:pt x="1218" y="442"/>
                  </a:cubicBezTo>
                  <a:cubicBezTo>
                    <a:pt x="1218" y="426"/>
                    <a:pt x="1170" y="450"/>
                    <a:pt x="1170" y="450"/>
                  </a:cubicBezTo>
                  <a:cubicBezTo>
                    <a:pt x="1052" y="585"/>
                    <a:pt x="1052" y="585"/>
                    <a:pt x="1052" y="585"/>
                  </a:cubicBezTo>
                  <a:cubicBezTo>
                    <a:pt x="1012" y="348"/>
                    <a:pt x="1012" y="348"/>
                    <a:pt x="1012" y="348"/>
                  </a:cubicBezTo>
                  <a:cubicBezTo>
                    <a:pt x="641" y="419"/>
                    <a:pt x="641" y="419"/>
                    <a:pt x="641" y="419"/>
                  </a:cubicBezTo>
                  <a:cubicBezTo>
                    <a:pt x="561" y="8"/>
                    <a:pt x="561" y="8"/>
                    <a:pt x="561" y="8"/>
                  </a:cubicBezTo>
                  <a:cubicBezTo>
                    <a:pt x="546" y="0"/>
                    <a:pt x="530" y="8"/>
                    <a:pt x="538" y="15"/>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32" name="Freeform 778"/>
            <p:cNvSpPr>
              <a:spLocks noChangeArrowheads="1"/>
            </p:cNvSpPr>
            <p:nvPr/>
          </p:nvSpPr>
          <p:spPr bwMode="auto">
            <a:xfrm>
              <a:off x="20101665" y="6360855"/>
              <a:ext cx="890613" cy="885975"/>
            </a:xfrm>
            <a:custGeom>
              <a:avLst/>
              <a:gdLst>
                <a:gd name="T0" fmla="*/ 301 w 1693"/>
                <a:gd name="T1" fmla="*/ 1595 h 1683"/>
                <a:gd name="T2" fmla="*/ 111 w 1693"/>
                <a:gd name="T3" fmla="*/ 1423 h 1683"/>
                <a:gd name="T4" fmla="*/ 64 w 1693"/>
                <a:gd name="T5" fmla="*/ 1154 h 1683"/>
                <a:gd name="T6" fmla="*/ 127 w 1693"/>
                <a:gd name="T7" fmla="*/ 1067 h 1683"/>
                <a:gd name="T8" fmla="*/ 174 w 1693"/>
                <a:gd name="T9" fmla="*/ 838 h 1683"/>
                <a:gd name="T10" fmla="*/ 269 w 1693"/>
                <a:gd name="T11" fmla="*/ 695 h 1683"/>
                <a:gd name="T12" fmla="*/ 356 w 1693"/>
                <a:gd name="T13" fmla="*/ 624 h 1683"/>
                <a:gd name="T14" fmla="*/ 483 w 1693"/>
                <a:gd name="T15" fmla="*/ 553 h 1683"/>
                <a:gd name="T16" fmla="*/ 554 w 1693"/>
                <a:gd name="T17" fmla="*/ 237 h 1683"/>
                <a:gd name="T18" fmla="*/ 554 w 1693"/>
                <a:gd name="T19" fmla="*/ 87 h 1683"/>
                <a:gd name="T20" fmla="*/ 569 w 1693"/>
                <a:gd name="T21" fmla="*/ 0 h 1683"/>
                <a:gd name="T22" fmla="*/ 1178 w 1693"/>
                <a:gd name="T23" fmla="*/ 442 h 1683"/>
                <a:gd name="T24" fmla="*/ 1242 w 1693"/>
                <a:gd name="T25" fmla="*/ 435 h 1683"/>
                <a:gd name="T26" fmla="*/ 1297 w 1693"/>
                <a:gd name="T27" fmla="*/ 355 h 1683"/>
                <a:gd name="T28" fmla="*/ 1455 w 1693"/>
                <a:gd name="T29" fmla="*/ 308 h 1683"/>
                <a:gd name="T30" fmla="*/ 1684 w 1693"/>
                <a:gd name="T31" fmla="*/ 419 h 1683"/>
                <a:gd name="T32" fmla="*/ 1510 w 1693"/>
                <a:gd name="T33" fmla="*/ 435 h 1683"/>
                <a:gd name="T34" fmla="*/ 1392 w 1693"/>
                <a:gd name="T35" fmla="*/ 672 h 1683"/>
                <a:gd name="T36" fmla="*/ 1297 w 1693"/>
                <a:gd name="T37" fmla="*/ 766 h 1683"/>
                <a:gd name="T38" fmla="*/ 1257 w 1693"/>
                <a:gd name="T39" fmla="*/ 854 h 1683"/>
                <a:gd name="T40" fmla="*/ 1194 w 1693"/>
                <a:gd name="T41" fmla="*/ 941 h 1683"/>
                <a:gd name="T42" fmla="*/ 1052 w 1693"/>
                <a:gd name="T43" fmla="*/ 925 h 1683"/>
                <a:gd name="T44" fmla="*/ 965 w 1693"/>
                <a:gd name="T45" fmla="*/ 1201 h 1683"/>
                <a:gd name="T46" fmla="*/ 902 w 1693"/>
                <a:gd name="T47" fmla="*/ 1359 h 1683"/>
                <a:gd name="T48" fmla="*/ 862 w 1693"/>
                <a:gd name="T49" fmla="*/ 1478 h 1683"/>
                <a:gd name="T50" fmla="*/ 712 w 1693"/>
                <a:gd name="T51" fmla="*/ 1540 h 1683"/>
                <a:gd name="T52" fmla="*/ 569 w 1693"/>
                <a:gd name="T53" fmla="*/ 1619 h 1683"/>
                <a:gd name="T54" fmla="*/ 459 w 1693"/>
                <a:gd name="T55" fmla="*/ 1682 h 1683"/>
                <a:gd name="T56" fmla="*/ 127 w 1693"/>
                <a:gd name="T57" fmla="*/ 956 h 1683"/>
                <a:gd name="T58" fmla="*/ 95 w 1693"/>
                <a:gd name="T59" fmla="*/ 1106 h 1683"/>
                <a:gd name="T60" fmla="*/ 103 w 1693"/>
                <a:gd name="T61" fmla="*/ 1383 h 1683"/>
                <a:gd name="T62" fmla="*/ 301 w 1693"/>
                <a:gd name="T63" fmla="*/ 1548 h 1683"/>
                <a:gd name="T64" fmla="*/ 459 w 1693"/>
                <a:gd name="T65" fmla="*/ 1675 h 1683"/>
                <a:gd name="T66" fmla="*/ 569 w 1693"/>
                <a:gd name="T67" fmla="*/ 1611 h 1683"/>
                <a:gd name="T68" fmla="*/ 712 w 1693"/>
                <a:gd name="T69" fmla="*/ 1532 h 1683"/>
                <a:gd name="T70" fmla="*/ 862 w 1693"/>
                <a:gd name="T71" fmla="*/ 1478 h 1683"/>
                <a:gd name="T72" fmla="*/ 902 w 1693"/>
                <a:gd name="T73" fmla="*/ 1367 h 1683"/>
                <a:gd name="T74" fmla="*/ 965 w 1693"/>
                <a:gd name="T75" fmla="*/ 1193 h 1683"/>
                <a:gd name="T76" fmla="*/ 1044 w 1693"/>
                <a:gd name="T77" fmla="*/ 917 h 1683"/>
                <a:gd name="T78" fmla="*/ 1186 w 1693"/>
                <a:gd name="T79" fmla="*/ 941 h 1683"/>
                <a:gd name="T80" fmla="*/ 1242 w 1693"/>
                <a:gd name="T81" fmla="*/ 838 h 1683"/>
                <a:gd name="T82" fmla="*/ 1265 w 1693"/>
                <a:gd name="T83" fmla="*/ 759 h 1683"/>
                <a:gd name="T84" fmla="*/ 1376 w 1693"/>
                <a:gd name="T85" fmla="*/ 672 h 1683"/>
                <a:gd name="T86" fmla="*/ 1479 w 1693"/>
                <a:gd name="T87" fmla="*/ 403 h 1683"/>
                <a:gd name="T88" fmla="*/ 1676 w 1693"/>
                <a:gd name="T89" fmla="*/ 426 h 1683"/>
                <a:gd name="T90" fmla="*/ 1502 w 1693"/>
                <a:gd name="T91" fmla="*/ 292 h 1683"/>
                <a:gd name="T92" fmla="*/ 1337 w 1693"/>
                <a:gd name="T93" fmla="*/ 387 h 1683"/>
                <a:gd name="T94" fmla="*/ 1250 w 1693"/>
                <a:gd name="T95" fmla="*/ 435 h 1683"/>
                <a:gd name="T96" fmla="*/ 1060 w 1693"/>
                <a:gd name="T97" fmla="*/ 593 h 1683"/>
                <a:gd name="T98" fmla="*/ 546 w 1693"/>
                <a:gd name="T99" fmla="*/ 15 h 1683"/>
                <a:gd name="T100" fmla="*/ 569 w 1693"/>
                <a:gd name="T101" fmla="*/ 166 h 1683"/>
                <a:gd name="T102" fmla="*/ 538 w 1693"/>
                <a:gd name="T103" fmla="*/ 340 h 1683"/>
                <a:gd name="T104" fmla="*/ 404 w 1693"/>
                <a:gd name="T105" fmla="*/ 640 h 1683"/>
                <a:gd name="T106" fmla="*/ 317 w 1693"/>
                <a:gd name="T107" fmla="*/ 624 h 1683"/>
                <a:gd name="T108" fmla="*/ 238 w 1693"/>
                <a:gd name="T109" fmla="*/ 87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3" h="1683">
                  <a:moveTo>
                    <a:pt x="459" y="1682"/>
                  </a:moveTo>
                  <a:lnTo>
                    <a:pt x="459" y="1682"/>
                  </a:lnTo>
                  <a:cubicBezTo>
                    <a:pt x="451" y="1682"/>
                    <a:pt x="443" y="1675"/>
                    <a:pt x="435" y="1667"/>
                  </a:cubicBezTo>
                  <a:cubicBezTo>
                    <a:pt x="427" y="1651"/>
                    <a:pt x="404" y="1627"/>
                    <a:pt x="356" y="1619"/>
                  </a:cubicBezTo>
                  <a:cubicBezTo>
                    <a:pt x="325" y="1611"/>
                    <a:pt x="309" y="1604"/>
                    <a:pt x="301" y="1595"/>
                  </a:cubicBezTo>
                  <a:cubicBezTo>
                    <a:pt x="293" y="1588"/>
                    <a:pt x="293" y="1580"/>
                    <a:pt x="293" y="1572"/>
                  </a:cubicBezTo>
                  <a:cubicBezTo>
                    <a:pt x="293" y="1564"/>
                    <a:pt x="301" y="1556"/>
                    <a:pt x="293" y="1548"/>
                  </a:cubicBezTo>
                  <a:cubicBezTo>
                    <a:pt x="277" y="1532"/>
                    <a:pt x="269" y="1532"/>
                    <a:pt x="253" y="1524"/>
                  </a:cubicBezTo>
                  <a:cubicBezTo>
                    <a:pt x="238" y="1524"/>
                    <a:pt x="214" y="1524"/>
                    <a:pt x="182" y="1509"/>
                  </a:cubicBezTo>
                  <a:cubicBezTo>
                    <a:pt x="135" y="1485"/>
                    <a:pt x="127" y="1446"/>
                    <a:pt x="111" y="1423"/>
                  </a:cubicBezTo>
                  <a:cubicBezTo>
                    <a:pt x="111" y="1415"/>
                    <a:pt x="103" y="1399"/>
                    <a:pt x="103" y="1391"/>
                  </a:cubicBezTo>
                  <a:cubicBezTo>
                    <a:pt x="95" y="1383"/>
                    <a:pt x="95" y="1383"/>
                    <a:pt x="95" y="1383"/>
                  </a:cubicBezTo>
                  <a:cubicBezTo>
                    <a:pt x="79" y="1352"/>
                    <a:pt x="64" y="1328"/>
                    <a:pt x="40" y="1304"/>
                  </a:cubicBezTo>
                  <a:cubicBezTo>
                    <a:pt x="8" y="1280"/>
                    <a:pt x="0" y="1185"/>
                    <a:pt x="0" y="1178"/>
                  </a:cubicBezTo>
                  <a:cubicBezTo>
                    <a:pt x="0" y="1162"/>
                    <a:pt x="48" y="1154"/>
                    <a:pt x="64" y="1154"/>
                  </a:cubicBezTo>
                  <a:cubicBezTo>
                    <a:pt x="87" y="1146"/>
                    <a:pt x="87" y="1146"/>
                    <a:pt x="87" y="1114"/>
                  </a:cubicBezTo>
                  <a:cubicBezTo>
                    <a:pt x="87" y="1106"/>
                    <a:pt x="87" y="1106"/>
                    <a:pt x="87" y="1106"/>
                  </a:cubicBezTo>
                  <a:cubicBezTo>
                    <a:pt x="87" y="1083"/>
                    <a:pt x="95" y="1075"/>
                    <a:pt x="111" y="1075"/>
                  </a:cubicBezTo>
                  <a:lnTo>
                    <a:pt x="119" y="1075"/>
                  </a:lnTo>
                  <a:cubicBezTo>
                    <a:pt x="127" y="1067"/>
                    <a:pt x="127" y="1067"/>
                    <a:pt x="127" y="1067"/>
                  </a:cubicBezTo>
                  <a:cubicBezTo>
                    <a:pt x="135" y="1051"/>
                    <a:pt x="127" y="1027"/>
                    <a:pt x="119" y="1004"/>
                  </a:cubicBezTo>
                  <a:cubicBezTo>
                    <a:pt x="111" y="988"/>
                    <a:pt x="119" y="972"/>
                    <a:pt x="119" y="956"/>
                  </a:cubicBezTo>
                  <a:cubicBezTo>
                    <a:pt x="127" y="941"/>
                    <a:pt x="127" y="932"/>
                    <a:pt x="127" y="917"/>
                  </a:cubicBezTo>
                  <a:cubicBezTo>
                    <a:pt x="127" y="893"/>
                    <a:pt x="151" y="854"/>
                    <a:pt x="158" y="838"/>
                  </a:cubicBezTo>
                  <a:cubicBezTo>
                    <a:pt x="167" y="838"/>
                    <a:pt x="167" y="838"/>
                    <a:pt x="174" y="838"/>
                  </a:cubicBezTo>
                  <a:cubicBezTo>
                    <a:pt x="182" y="838"/>
                    <a:pt x="198" y="846"/>
                    <a:pt x="206" y="861"/>
                  </a:cubicBezTo>
                  <a:cubicBezTo>
                    <a:pt x="214" y="861"/>
                    <a:pt x="222" y="869"/>
                    <a:pt x="230" y="877"/>
                  </a:cubicBezTo>
                  <a:lnTo>
                    <a:pt x="230" y="877"/>
                  </a:lnTo>
                  <a:cubicBezTo>
                    <a:pt x="238" y="869"/>
                    <a:pt x="230" y="790"/>
                    <a:pt x="222" y="751"/>
                  </a:cubicBezTo>
                  <a:cubicBezTo>
                    <a:pt x="214" y="719"/>
                    <a:pt x="245" y="703"/>
                    <a:pt x="269" y="695"/>
                  </a:cubicBezTo>
                  <a:cubicBezTo>
                    <a:pt x="269" y="695"/>
                    <a:pt x="277" y="695"/>
                    <a:pt x="285" y="695"/>
                  </a:cubicBezTo>
                  <a:cubicBezTo>
                    <a:pt x="301" y="688"/>
                    <a:pt x="301" y="664"/>
                    <a:pt x="301" y="648"/>
                  </a:cubicBezTo>
                  <a:cubicBezTo>
                    <a:pt x="301" y="640"/>
                    <a:pt x="309" y="632"/>
                    <a:pt x="309" y="624"/>
                  </a:cubicBezTo>
                  <a:cubicBezTo>
                    <a:pt x="309" y="608"/>
                    <a:pt x="317" y="601"/>
                    <a:pt x="325" y="601"/>
                  </a:cubicBezTo>
                  <a:cubicBezTo>
                    <a:pt x="332" y="601"/>
                    <a:pt x="340" y="608"/>
                    <a:pt x="356" y="624"/>
                  </a:cubicBezTo>
                  <a:cubicBezTo>
                    <a:pt x="364" y="624"/>
                    <a:pt x="364" y="624"/>
                    <a:pt x="372" y="632"/>
                  </a:cubicBezTo>
                  <a:cubicBezTo>
                    <a:pt x="372" y="632"/>
                    <a:pt x="380" y="640"/>
                    <a:pt x="388" y="640"/>
                  </a:cubicBezTo>
                  <a:cubicBezTo>
                    <a:pt x="396" y="640"/>
                    <a:pt x="396" y="632"/>
                    <a:pt x="404" y="632"/>
                  </a:cubicBezTo>
                  <a:cubicBezTo>
                    <a:pt x="411" y="632"/>
                    <a:pt x="419" y="624"/>
                    <a:pt x="427" y="624"/>
                  </a:cubicBezTo>
                  <a:cubicBezTo>
                    <a:pt x="443" y="616"/>
                    <a:pt x="467" y="585"/>
                    <a:pt x="483" y="553"/>
                  </a:cubicBezTo>
                  <a:cubicBezTo>
                    <a:pt x="491" y="545"/>
                    <a:pt x="498" y="529"/>
                    <a:pt x="506" y="521"/>
                  </a:cubicBezTo>
                  <a:cubicBezTo>
                    <a:pt x="530" y="498"/>
                    <a:pt x="522" y="435"/>
                    <a:pt x="514" y="379"/>
                  </a:cubicBezTo>
                  <a:cubicBezTo>
                    <a:pt x="506" y="340"/>
                    <a:pt x="522" y="332"/>
                    <a:pt x="538" y="332"/>
                  </a:cubicBezTo>
                  <a:cubicBezTo>
                    <a:pt x="546" y="332"/>
                    <a:pt x="554" y="324"/>
                    <a:pt x="554" y="324"/>
                  </a:cubicBezTo>
                  <a:cubicBezTo>
                    <a:pt x="562" y="316"/>
                    <a:pt x="554" y="268"/>
                    <a:pt x="554" y="237"/>
                  </a:cubicBezTo>
                  <a:cubicBezTo>
                    <a:pt x="554" y="221"/>
                    <a:pt x="546" y="205"/>
                    <a:pt x="546" y="197"/>
                  </a:cubicBezTo>
                  <a:cubicBezTo>
                    <a:pt x="546" y="166"/>
                    <a:pt x="546" y="166"/>
                    <a:pt x="562" y="166"/>
                  </a:cubicBezTo>
                  <a:lnTo>
                    <a:pt x="569" y="158"/>
                  </a:lnTo>
                  <a:cubicBezTo>
                    <a:pt x="578" y="158"/>
                    <a:pt x="569" y="134"/>
                    <a:pt x="562" y="118"/>
                  </a:cubicBezTo>
                  <a:cubicBezTo>
                    <a:pt x="562" y="110"/>
                    <a:pt x="554" y="102"/>
                    <a:pt x="554" y="87"/>
                  </a:cubicBezTo>
                  <a:cubicBezTo>
                    <a:pt x="554" y="79"/>
                    <a:pt x="546" y="63"/>
                    <a:pt x="546" y="47"/>
                  </a:cubicBezTo>
                  <a:cubicBezTo>
                    <a:pt x="546" y="39"/>
                    <a:pt x="538" y="24"/>
                    <a:pt x="538" y="15"/>
                  </a:cubicBezTo>
                  <a:lnTo>
                    <a:pt x="538" y="8"/>
                  </a:lnTo>
                  <a:cubicBezTo>
                    <a:pt x="546" y="0"/>
                    <a:pt x="554" y="0"/>
                    <a:pt x="562" y="0"/>
                  </a:cubicBezTo>
                  <a:cubicBezTo>
                    <a:pt x="569" y="0"/>
                    <a:pt x="569" y="0"/>
                    <a:pt x="569" y="0"/>
                  </a:cubicBezTo>
                  <a:cubicBezTo>
                    <a:pt x="578" y="0"/>
                    <a:pt x="578" y="0"/>
                    <a:pt x="578" y="0"/>
                  </a:cubicBezTo>
                  <a:cubicBezTo>
                    <a:pt x="657" y="419"/>
                    <a:pt x="657" y="419"/>
                    <a:pt x="657" y="419"/>
                  </a:cubicBezTo>
                  <a:cubicBezTo>
                    <a:pt x="1020" y="348"/>
                    <a:pt x="1020" y="348"/>
                    <a:pt x="1020" y="348"/>
                  </a:cubicBezTo>
                  <a:cubicBezTo>
                    <a:pt x="1060" y="577"/>
                    <a:pt x="1060" y="577"/>
                    <a:pt x="1060" y="577"/>
                  </a:cubicBezTo>
                  <a:cubicBezTo>
                    <a:pt x="1178" y="442"/>
                    <a:pt x="1178" y="442"/>
                    <a:pt x="1178" y="442"/>
                  </a:cubicBezTo>
                  <a:lnTo>
                    <a:pt x="1178" y="442"/>
                  </a:lnTo>
                  <a:cubicBezTo>
                    <a:pt x="1178" y="442"/>
                    <a:pt x="1202" y="435"/>
                    <a:pt x="1218" y="435"/>
                  </a:cubicBezTo>
                  <a:cubicBezTo>
                    <a:pt x="1226" y="435"/>
                    <a:pt x="1226" y="442"/>
                    <a:pt x="1234" y="442"/>
                  </a:cubicBezTo>
                  <a:cubicBezTo>
                    <a:pt x="1234" y="450"/>
                    <a:pt x="1234" y="450"/>
                    <a:pt x="1234" y="450"/>
                  </a:cubicBezTo>
                  <a:lnTo>
                    <a:pt x="1242" y="435"/>
                  </a:lnTo>
                  <a:lnTo>
                    <a:pt x="1242" y="435"/>
                  </a:lnTo>
                  <a:cubicBezTo>
                    <a:pt x="1242" y="426"/>
                    <a:pt x="1250" y="419"/>
                    <a:pt x="1250" y="411"/>
                  </a:cubicBezTo>
                  <a:cubicBezTo>
                    <a:pt x="1265" y="363"/>
                    <a:pt x="1273" y="348"/>
                    <a:pt x="1289" y="348"/>
                  </a:cubicBezTo>
                  <a:lnTo>
                    <a:pt x="1289" y="348"/>
                  </a:lnTo>
                  <a:cubicBezTo>
                    <a:pt x="1297" y="348"/>
                    <a:pt x="1297" y="355"/>
                    <a:pt x="1297" y="355"/>
                  </a:cubicBezTo>
                  <a:cubicBezTo>
                    <a:pt x="1305" y="371"/>
                    <a:pt x="1313" y="379"/>
                    <a:pt x="1337" y="379"/>
                  </a:cubicBezTo>
                  <a:cubicBezTo>
                    <a:pt x="1360" y="387"/>
                    <a:pt x="1368" y="371"/>
                    <a:pt x="1384" y="355"/>
                  </a:cubicBezTo>
                  <a:cubicBezTo>
                    <a:pt x="1384" y="348"/>
                    <a:pt x="1392" y="340"/>
                    <a:pt x="1400" y="340"/>
                  </a:cubicBezTo>
                  <a:cubicBezTo>
                    <a:pt x="1408" y="332"/>
                    <a:pt x="1415" y="332"/>
                    <a:pt x="1423" y="332"/>
                  </a:cubicBezTo>
                  <a:cubicBezTo>
                    <a:pt x="1439" y="324"/>
                    <a:pt x="1447" y="316"/>
                    <a:pt x="1455" y="308"/>
                  </a:cubicBezTo>
                  <a:cubicBezTo>
                    <a:pt x="1463" y="300"/>
                    <a:pt x="1487" y="292"/>
                    <a:pt x="1502" y="292"/>
                  </a:cubicBezTo>
                  <a:cubicBezTo>
                    <a:pt x="1510" y="292"/>
                    <a:pt x="1510" y="292"/>
                    <a:pt x="1518" y="292"/>
                  </a:cubicBezTo>
                  <a:cubicBezTo>
                    <a:pt x="1534" y="300"/>
                    <a:pt x="1558" y="300"/>
                    <a:pt x="1581" y="300"/>
                  </a:cubicBezTo>
                  <a:cubicBezTo>
                    <a:pt x="1613" y="300"/>
                    <a:pt x="1637" y="324"/>
                    <a:pt x="1645" y="340"/>
                  </a:cubicBezTo>
                  <a:cubicBezTo>
                    <a:pt x="1645" y="363"/>
                    <a:pt x="1676" y="403"/>
                    <a:pt x="1684" y="419"/>
                  </a:cubicBezTo>
                  <a:lnTo>
                    <a:pt x="1684" y="419"/>
                  </a:lnTo>
                  <a:cubicBezTo>
                    <a:pt x="1692" y="411"/>
                    <a:pt x="1692" y="411"/>
                    <a:pt x="1692" y="411"/>
                  </a:cubicBezTo>
                  <a:cubicBezTo>
                    <a:pt x="1692" y="419"/>
                    <a:pt x="1692" y="419"/>
                    <a:pt x="1692" y="419"/>
                  </a:cubicBezTo>
                  <a:cubicBezTo>
                    <a:pt x="1668" y="474"/>
                    <a:pt x="1637" y="506"/>
                    <a:pt x="1613" y="498"/>
                  </a:cubicBezTo>
                  <a:cubicBezTo>
                    <a:pt x="1590" y="490"/>
                    <a:pt x="1542" y="458"/>
                    <a:pt x="1510" y="435"/>
                  </a:cubicBezTo>
                  <a:cubicBezTo>
                    <a:pt x="1495" y="426"/>
                    <a:pt x="1479" y="411"/>
                    <a:pt x="1479" y="411"/>
                  </a:cubicBezTo>
                  <a:cubicBezTo>
                    <a:pt x="1471" y="411"/>
                    <a:pt x="1463" y="411"/>
                    <a:pt x="1463" y="411"/>
                  </a:cubicBezTo>
                  <a:cubicBezTo>
                    <a:pt x="1455" y="426"/>
                    <a:pt x="1447" y="450"/>
                    <a:pt x="1447" y="482"/>
                  </a:cubicBezTo>
                  <a:cubicBezTo>
                    <a:pt x="1447" y="529"/>
                    <a:pt x="1447" y="577"/>
                    <a:pt x="1431" y="624"/>
                  </a:cubicBezTo>
                  <a:cubicBezTo>
                    <a:pt x="1423" y="672"/>
                    <a:pt x="1415" y="672"/>
                    <a:pt x="1392" y="672"/>
                  </a:cubicBezTo>
                  <a:cubicBezTo>
                    <a:pt x="1392" y="672"/>
                    <a:pt x="1384" y="679"/>
                    <a:pt x="1376" y="679"/>
                  </a:cubicBezTo>
                  <a:cubicBezTo>
                    <a:pt x="1352" y="679"/>
                    <a:pt x="1352" y="703"/>
                    <a:pt x="1352" y="719"/>
                  </a:cubicBezTo>
                  <a:cubicBezTo>
                    <a:pt x="1352" y="735"/>
                    <a:pt x="1352" y="743"/>
                    <a:pt x="1344" y="751"/>
                  </a:cubicBezTo>
                  <a:cubicBezTo>
                    <a:pt x="1344" y="766"/>
                    <a:pt x="1328" y="766"/>
                    <a:pt x="1321" y="766"/>
                  </a:cubicBezTo>
                  <a:cubicBezTo>
                    <a:pt x="1313" y="766"/>
                    <a:pt x="1305" y="766"/>
                    <a:pt x="1297" y="766"/>
                  </a:cubicBezTo>
                  <a:cubicBezTo>
                    <a:pt x="1289" y="766"/>
                    <a:pt x="1273" y="759"/>
                    <a:pt x="1265" y="766"/>
                  </a:cubicBezTo>
                  <a:cubicBezTo>
                    <a:pt x="1257" y="766"/>
                    <a:pt x="1257" y="766"/>
                    <a:pt x="1257" y="766"/>
                  </a:cubicBezTo>
                  <a:cubicBezTo>
                    <a:pt x="1257" y="766"/>
                    <a:pt x="1257" y="774"/>
                    <a:pt x="1257" y="782"/>
                  </a:cubicBezTo>
                  <a:cubicBezTo>
                    <a:pt x="1265" y="790"/>
                    <a:pt x="1265" y="806"/>
                    <a:pt x="1265" y="822"/>
                  </a:cubicBezTo>
                  <a:cubicBezTo>
                    <a:pt x="1265" y="838"/>
                    <a:pt x="1265" y="854"/>
                    <a:pt x="1257" y="854"/>
                  </a:cubicBezTo>
                  <a:cubicBezTo>
                    <a:pt x="1250" y="854"/>
                    <a:pt x="1242" y="854"/>
                    <a:pt x="1234" y="846"/>
                  </a:cubicBezTo>
                  <a:cubicBezTo>
                    <a:pt x="1234" y="838"/>
                    <a:pt x="1226" y="846"/>
                    <a:pt x="1218" y="854"/>
                  </a:cubicBezTo>
                  <a:cubicBezTo>
                    <a:pt x="1210" y="861"/>
                    <a:pt x="1202" y="885"/>
                    <a:pt x="1202" y="893"/>
                  </a:cubicBezTo>
                  <a:lnTo>
                    <a:pt x="1202" y="893"/>
                  </a:lnTo>
                  <a:cubicBezTo>
                    <a:pt x="1202" y="917"/>
                    <a:pt x="1202" y="932"/>
                    <a:pt x="1194" y="941"/>
                  </a:cubicBezTo>
                  <a:cubicBezTo>
                    <a:pt x="1194" y="948"/>
                    <a:pt x="1186" y="948"/>
                    <a:pt x="1186" y="948"/>
                  </a:cubicBezTo>
                  <a:cubicBezTo>
                    <a:pt x="1170" y="948"/>
                    <a:pt x="1147" y="925"/>
                    <a:pt x="1123" y="909"/>
                  </a:cubicBezTo>
                  <a:cubicBezTo>
                    <a:pt x="1123" y="901"/>
                    <a:pt x="1123" y="901"/>
                    <a:pt x="1123" y="901"/>
                  </a:cubicBezTo>
                  <a:cubicBezTo>
                    <a:pt x="1107" y="893"/>
                    <a:pt x="1099" y="893"/>
                    <a:pt x="1075" y="909"/>
                  </a:cubicBezTo>
                  <a:cubicBezTo>
                    <a:pt x="1068" y="917"/>
                    <a:pt x="1060" y="917"/>
                    <a:pt x="1052" y="925"/>
                  </a:cubicBezTo>
                  <a:cubicBezTo>
                    <a:pt x="1028" y="941"/>
                    <a:pt x="1028" y="956"/>
                    <a:pt x="1028" y="988"/>
                  </a:cubicBezTo>
                  <a:cubicBezTo>
                    <a:pt x="1028" y="1004"/>
                    <a:pt x="1028" y="1027"/>
                    <a:pt x="1020" y="1051"/>
                  </a:cubicBezTo>
                  <a:cubicBezTo>
                    <a:pt x="1012" y="1083"/>
                    <a:pt x="1004" y="1099"/>
                    <a:pt x="1004" y="1106"/>
                  </a:cubicBezTo>
                  <a:cubicBezTo>
                    <a:pt x="997" y="1114"/>
                    <a:pt x="997" y="1114"/>
                    <a:pt x="997" y="1138"/>
                  </a:cubicBezTo>
                  <a:cubicBezTo>
                    <a:pt x="989" y="1170"/>
                    <a:pt x="989" y="1178"/>
                    <a:pt x="965" y="1201"/>
                  </a:cubicBezTo>
                  <a:cubicBezTo>
                    <a:pt x="965" y="1201"/>
                    <a:pt x="957" y="1209"/>
                    <a:pt x="957" y="1217"/>
                  </a:cubicBezTo>
                  <a:cubicBezTo>
                    <a:pt x="941" y="1241"/>
                    <a:pt x="933" y="1249"/>
                    <a:pt x="925" y="1272"/>
                  </a:cubicBezTo>
                  <a:cubicBezTo>
                    <a:pt x="917" y="1288"/>
                    <a:pt x="910" y="1304"/>
                    <a:pt x="894" y="1328"/>
                  </a:cubicBezTo>
                  <a:cubicBezTo>
                    <a:pt x="886" y="1344"/>
                    <a:pt x="886" y="1352"/>
                    <a:pt x="886" y="1359"/>
                  </a:cubicBezTo>
                  <a:cubicBezTo>
                    <a:pt x="886" y="1359"/>
                    <a:pt x="894" y="1359"/>
                    <a:pt x="902" y="1359"/>
                  </a:cubicBezTo>
                  <a:cubicBezTo>
                    <a:pt x="910" y="1359"/>
                    <a:pt x="925" y="1359"/>
                    <a:pt x="933" y="1367"/>
                  </a:cubicBezTo>
                  <a:cubicBezTo>
                    <a:pt x="949" y="1375"/>
                    <a:pt x="957" y="1383"/>
                    <a:pt x="957" y="1391"/>
                  </a:cubicBezTo>
                  <a:cubicBezTo>
                    <a:pt x="957" y="1399"/>
                    <a:pt x="933" y="1399"/>
                    <a:pt x="925" y="1399"/>
                  </a:cubicBezTo>
                  <a:cubicBezTo>
                    <a:pt x="917" y="1399"/>
                    <a:pt x="910" y="1415"/>
                    <a:pt x="902" y="1431"/>
                  </a:cubicBezTo>
                  <a:cubicBezTo>
                    <a:pt x="894" y="1454"/>
                    <a:pt x="886" y="1470"/>
                    <a:pt x="862" y="1478"/>
                  </a:cubicBezTo>
                  <a:cubicBezTo>
                    <a:pt x="854" y="1485"/>
                    <a:pt x="846" y="1485"/>
                    <a:pt x="838" y="1485"/>
                  </a:cubicBezTo>
                  <a:lnTo>
                    <a:pt x="831" y="1485"/>
                  </a:lnTo>
                  <a:cubicBezTo>
                    <a:pt x="822" y="1485"/>
                    <a:pt x="822" y="1485"/>
                    <a:pt x="822" y="1485"/>
                  </a:cubicBezTo>
                  <a:lnTo>
                    <a:pt x="822" y="1485"/>
                  </a:lnTo>
                  <a:cubicBezTo>
                    <a:pt x="831" y="1517"/>
                    <a:pt x="783" y="1524"/>
                    <a:pt x="712" y="1540"/>
                  </a:cubicBezTo>
                  <a:cubicBezTo>
                    <a:pt x="704" y="1540"/>
                    <a:pt x="704" y="1540"/>
                    <a:pt x="704" y="1540"/>
                  </a:cubicBezTo>
                  <a:cubicBezTo>
                    <a:pt x="680" y="1548"/>
                    <a:pt x="672" y="1548"/>
                    <a:pt x="672" y="1548"/>
                  </a:cubicBezTo>
                  <a:cubicBezTo>
                    <a:pt x="672" y="1556"/>
                    <a:pt x="672" y="1556"/>
                    <a:pt x="680" y="1556"/>
                  </a:cubicBezTo>
                  <a:cubicBezTo>
                    <a:pt x="680" y="1564"/>
                    <a:pt x="688" y="1572"/>
                    <a:pt x="680" y="1580"/>
                  </a:cubicBezTo>
                  <a:cubicBezTo>
                    <a:pt x="664" y="1588"/>
                    <a:pt x="625" y="1619"/>
                    <a:pt x="569" y="1619"/>
                  </a:cubicBezTo>
                  <a:cubicBezTo>
                    <a:pt x="562" y="1619"/>
                    <a:pt x="546" y="1611"/>
                    <a:pt x="538" y="1611"/>
                  </a:cubicBezTo>
                  <a:cubicBezTo>
                    <a:pt x="522" y="1611"/>
                    <a:pt x="514" y="1604"/>
                    <a:pt x="506" y="1604"/>
                  </a:cubicBezTo>
                  <a:cubicBezTo>
                    <a:pt x="498" y="1604"/>
                    <a:pt x="498" y="1611"/>
                    <a:pt x="498" y="1619"/>
                  </a:cubicBezTo>
                  <a:cubicBezTo>
                    <a:pt x="498" y="1627"/>
                    <a:pt x="498" y="1643"/>
                    <a:pt x="483" y="1667"/>
                  </a:cubicBezTo>
                  <a:cubicBezTo>
                    <a:pt x="475" y="1675"/>
                    <a:pt x="467" y="1682"/>
                    <a:pt x="459" y="1682"/>
                  </a:cubicBezTo>
                  <a:close/>
                  <a:moveTo>
                    <a:pt x="174" y="846"/>
                  </a:moveTo>
                  <a:lnTo>
                    <a:pt x="174" y="846"/>
                  </a:lnTo>
                  <a:cubicBezTo>
                    <a:pt x="167" y="846"/>
                    <a:pt x="167" y="846"/>
                    <a:pt x="167" y="846"/>
                  </a:cubicBezTo>
                  <a:cubicBezTo>
                    <a:pt x="151" y="854"/>
                    <a:pt x="135" y="893"/>
                    <a:pt x="135" y="917"/>
                  </a:cubicBezTo>
                  <a:cubicBezTo>
                    <a:pt x="135" y="932"/>
                    <a:pt x="135" y="948"/>
                    <a:pt x="127" y="956"/>
                  </a:cubicBezTo>
                  <a:cubicBezTo>
                    <a:pt x="127" y="972"/>
                    <a:pt x="119" y="988"/>
                    <a:pt x="127" y="1004"/>
                  </a:cubicBezTo>
                  <a:cubicBezTo>
                    <a:pt x="135" y="1012"/>
                    <a:pt x="143" y="1043"/>
                    <a:pt x="135" y="1067"/>
                  </a:cubicBezTo>
                  <a:cubicBezTo>
                    <a:pt x="135" y="1075"/>
                    <a:pt x="127" y="1075"/>
                    <a:pt x="127" y="1075"/>
                  </a:cubicBezTo>
                  <a:cubicBezTo>
                    <a:pt x="119" y="1083"/>
                    <a:pt x="111" y="1083"/>
                    <a:pt x="111" y="1083"/>
                  </a:cubicBezTo>
                  <a:cubicBezTo>
                    <a:pt x="95" y="1083"/>
                    <a:pt x="95" y="1083"/>
                    <a:pt x="95" y="1106"/>
                  </a:cubicBezTo>
                  <a:cubicBezTo>
                    <a:pt x="95" y="1114"/>
                    <a:pt x="95" y="1114"/>
                    <a:pt x="95" y="1114"/>
                  </a:cubicBezTo>
                  <a:cubicBezTo>
                    <a:pt x="95" y="1146"/>
                    <a:pt x="95" y="1154"/>
                    <a:pt x="64" y="1162"/>
                  </a:cubicBezTo>
                  <a:cubicBezTo>
                    <a:pt x="32" y="1162"/>
                    <a:pt x="8" y="1178"/>
                    <a:pt x="8" y="1178"/>
                  </a:cubicBezTo>
                  <a:cubicBezTo>
                    <a:pt x="8" y="1193"/>
                    <a:pt x="16" y="1280"/>
                    <a:pt x="48" y="1304"/>
                  </a:cubicBezTo>
                  <a:cubicBezTo>
                    <a:pt x="72" y="1320"/>
                    <a:pt x="87" y="1352"/>
                    <a:pt x="103" y="1383"/>
                  </a:cubicBezTo>
                  <a:cubicBezTo>
                    <a:pt x="111" y="1391"/>
                    <a:pt x="111" y="1391"/>
                    <a:pt x="111" y="1391"/>
                  </a:cubicBezTo>
                  <a:cubicBezTo>
                    <a:pt x="111" y="1399"/>
                    <a:pt x="119" y="1407"/>
                    <a:pt x="119" y="1415"/>
                  </a:cubicBezTo>
                  <a:cubicBezTo>
                    <a:pt x="135" y="1446"/>
                    <a:pt x="143" y="1478"/>
                    <a:pt x="190" y="1501"/>
                  </a:cubicBezTo>
                  <a:cubicBezTo>
                    <a:pt x="214" y="1517"/>
                    <a:pt x="238" y="1517"/>
                    <a:pt x="253" y="1517"/>
                  </a:cubicBezTo>
                  <a:cubicBezTo>
                    <a:pt x="269" y="1524"/>
                    <a:pt x="285" y="1524"/>
                    <a:pt x="301" y="1548"/>
                  </a:cubicBezTo>
                  <a:cubicBezTo>
                    <a:pt x="309" y="1556"/>
                    <a:pt x="301" y="1572"/>
                    <a:pt x="301" y="1580"/>
                  </a:cubicBezTo>
                  <a:cubicBezTo>
                    <a:pt x="301" y="1588"/>
                    <a:pt x="301" y="1588"/>
                    <a:pt x="301" y="1595"/>
                  </a:cubicBezTo>
                  <a:cubicBezTo>
                    <a:pt x="309" y="1604"/>
                    <a:pt x="325" y="1604"/>
                    <a:pt x="356" y="1611"/>
                  </a:cubicBezTo>
                  <a:cubicBezTo>
                    <a:pt x="404" y="1627"/>
                    <a:pt x="427" y="1643"/>
                    <a:pt x="443" y="1659"/>
                  </a:cubicBezTo>
                  <a:cubicBezTo>
                    <a:pt x="451" y="1667"/>
                    <a:pt x="459" y="1675"/>
                    <a:pt x="459" y="1675"/>
                  </a:cubicBezTo>
                  <a:cubicBezTo>
                    <a:pt x="467" y="1675"/>
                    <a:pt x="467" y="1667"/>
                    <a:pt x="475" y="1659"/>
                  </a:cubicBezTo>
                  <a:cubicBezTo>
                    <a:pt x="491" y="1643"/>
                    <a:pt x="491" y="1627"/>
                    <a:pt x="491" y="1619"/>
                  </a:cubicBezTo>
                  <a:cubicBezTo>
                    <a:pt x="491" y="1604"/>
                    <a:pt x="498" y="1595"/>
                    <a:pt x="506" y="1595"/>
                  </a:cubicBezTo>
                  <a:cubicBezTo>
                    <a:pt x="514" y="1595"/>
                    <a:pt x="522" y="1604"/>
                    <a:pt x="538" y="1604"/>
                  </a:cubicBezTo>
                  <a:cubicBezTo>
                    <a:pt x="546" y="1604"/>
                    <a:pt x="562" y="1611"/>
                    <a:pt x="569" y="1611"/>
                  </a:cubicBezTo>
                  <a:cubicBezTo>
                    <a:pt x="617" y="1611"/>
                    <a:pt x="664" y="1588"/>
                    <a:pt x="672" y="1572"/>
                  </a:cubicBezTo>
                  <a:cubicBezTo>
                    <a:pt x="680" y="1572"/>
                    <a:pt x="680" y="1572"/>
                    <a:pt x="672" y="1564"/>
                  </a:cubicBezTo>
                  <a:cubicBezTo>
                    <a:pt x="664" y="1556"/>
                    <a:pt x="664" y="1556"/>
                    <a:pt x="664" y="1548"/>
                  </a:cubicBezTo>
                  <a:cubicBezTo>
                    <a:pt x="672" y="1540"/>
                    <a:pt x="680" y="1540"/>
                    <a:pt x="704" y="1532"/>
                  </a:cubicBezTo>
                  <a:cubicBezTo>
                    <a:pt x="712" y="1532"/>
                    <a:pt x="712" y="1532"/>
                    <a:pt x="712" y="1532"/>
                  </a:cubicBezTo>
                  <a:cubicBezTo>
                    <a:pt x="767" y="1517"/>
                    <a:pt x="822" y="1509"/>
                    <a:pt x="815" y="1493"/>
                  </a:cubicBezTo>
                  <a:cubicBezTo>
                    <a:pt x="815" y="1485"/>
                    <a:pt x="815" y="1485"/>
                    <a:pt x="815" y="1478"/>
                  </a:cubicBezTo>
                  <a:cubicBezTo>
                    <a:pt x="822" y="1478"/>
                    <a:pt x="822" y="1478"/>
                    <a:pt x="831" y="1478"/>
                  </a:cubicBezTo>
                  <a:lnTo>
                    <a:pt x="838" y="1478"/>
                  </a:lnTo>
                  <a:cubicBezTo>
                    <a:pt x="846" y="1478"/>
                    <a:pt x="854" y="1478"/>
                    <a:pt x="862" y="1478"/>
                  </a:cubicBezTo>
                  <a:cubicBezTo>
                    <a:pt x="878" y="1470"/>
                    <a:pt x="886" y="1446"/>
                    <a:pt x="894" y="1431"/>
                  </a:cubicBezTo>
                  <a:cubicBezTo>
                    <a:pt x="902" y="1415"/>
                    <a:pt x="910" y="1399"/>
                    <a:pt x="925" y="1399"/>
                  </a:cubicBezTo>
                  <a:cubicBezTo>
                    <a:pt x="933" y="1399"/>
                    <a:pt x="949" y="1391"/>
                    <a:pt x="949" y="1383"/>
                  </a:cubicBezTo>
                  <a:cubicBezTo>
                    <a:pt x="949" y="1383"/>
                    <a:pt x="949" y="1375"/>
                    <a:pt x="933" y="1375"/>
                  </a:cubicBezTo>
                  <a:cubicBezTo>
                    <a:pt x="917" y="1367"/>
                    <a:pt x="910" y="1367"/>
                    <a:pt x="902" y="1367"/>
                  </a:cubicBezTo>
                  <a:cubicBezTo>
                    <a:pt x="886" y="1367"/>
                    <a:pt x="878" y="1367"/>
                    <a:pt x="878" y="1359"/>
                  </a:cubicBezTo>
                  <a:cubicBezTo>
                    <a:pt x="878" y="1352"/>
                    <a:pt x="878" y="1344"/>
                    <a:pt x="894" y="1328"/>
                  </a:cubicBezTo>
                  <a:cubicBezTo>
                    <a:pt x="910" y="1304"/>
                    <a:pt x="910" y="1280"/>
                    <a:pt x="917" y="1265"/>
                  </a:cubicBezTo>
                  <a:cubicBezTo>
                    <a:pt x="925" y="1249"/>
                    <a:pt x="933" y="1233"/>
                    <a:pt x="949" y="1209"/>
                  </a:cubicBezTo>
                  <a:cubicBezTo>
                    <a:pt x="957" y="1209"/>
                    <a:pt x="957" y="1201"/>
                    <a:pt x="965" y="1193"/>
                  </a:cubicBezTo>
                  <a:cubicBezTo>
                    <a:pt x="981" y="1170"/>
                    <a:pt x="981" y="1170"/>
                    <a:pt x="989" y="1138"/>
                  </a:cubicBezTo>
                  <a:cubicBezTo>
                    <a:pt x="989" y="1114"/>
                    <a:pt x="989" y="1106"/>
                    <a:pt x="997" y="1099"/>
                  </a:cubicBezTo>
                  <a:cubicBezTo>
                    <a:pt x="1004" y="1091"/>
                    <a:pt x="1004" y="1083"/>
                    <a:pt x="1012" y="1051"/>
                  </a:cubicBezTo>
                  <a:cubicBezTo>
                    <a:pt x="1020" y="1027"/>
                    <a:pt x="1020" y="1004"/>
                    <a:pt x="1020" y="988"/>
                  </a:cubicBezTo>
                  <a:cubicBezTo>
                    <a:pt x="1020" y="956"/>
                    <a:pt x="1020" y="932"/>
                    <a:pt x="1044" y="917"/>
                  </a:cubicBezTo>
                  <a:cubicBezTo>
                    <a:pt x="1060" y="917"/>
                    <a:pt x="1068" y="909"/>
                    <a:pt x="1075" y="901"/>
                  </a:cubicBezTo>
                  <a:cubicBezTo>
                    <a:pt x="1084" y="893"/>
                    <a:pt x="1091" y="885"/>
                    <a:pt x="1107" y="885"/>
                  </a:cubicBezTo>
                  <a:cubicBezTo>
                    <a:pt x="1115" y="885"/>
                    <a:pt x="1115" y="893"/>
                    <a:pt x="1123" y="901"/>
                  </a:cubicBezTo>
                  <a:cubicBezTo>
                    <a:pt x="1131" y="901"/>
                    <a:pt x="1131" y="901"/>
                    <a:pt x="1131" y="901"/>
                  </a:cubicBezTo>
                  <a:cubicBezTo>
                    <a:pt x="1147" y="917"/>
                    <a:pt x="1170" y="941"/>
                    <a:pt x="1186" y="941"/>
                  </a:cubicBezTo>
                  <a:lnTo>
                    <a:pt x="1186" y="941"/>
                  </a:lnTo>
                  <a:cubicBezTo>
                    <a:pt x="1202" y="925"/>
                    <a:pt x="1194" y="917"/>
                    <a:pt x="1194" y="901"/>
                  </a:cubicBezTo>
                  <a:cubicBezTo>
                    <a:pt x="1194" y="893"/>
                    <a:pt x="1194" y="893"/>
                    <a:pt x="1194" y="893"/>
                  </a:cubicBezTo>
                  <a:cubicBezTo>
                    <a:pt x="1194" y="885"/>
                    <a:pt x="1202" y="861"/>
                    <a:pt x="1210" y="846"/>
                  </a:cubicBezTo>
                  <a:cubicBezTo>
                    <a:pt x="1226" y="838"/>
                    <a:pt x="1234" y="830"/>
                    <a:pt x="1242" y="838"/>
                  </a:cubicBezTo>
                  <a:cubicBezTo>
                    <a:pt x="1250" y="846"/>
                    <a:pt x="1250" y="846"/>
                    <a:pt x="1257" y="846"/>
                  </a:cubicBezTo>
                  <a:cubicBezTo>
                    <a:pt x="1257" y="846"/>
                    <a:pt x="1257" y="846"/>
                    <a:pt x="1257" y="822"/>
                  </a:cubicBezTo>
                  <a:cubicBezTo>
                    <a:pt x="1257" y="806"/>
                    <a:pt x="1257" y="798"/>
                    <a:pt x="1250" y="790"/>
                  </a:cubicBezTo>
                  <a:cubicBezTo>
                    <a:pt x="1250" y="774"/>
                    <a:pt x="1250" y="766"/>
                    <a:pt x="1250" y="759"/>
                  </a:cubicBezTo>
                  <a:cubicBezTo>
                    <a:pt x="1250" y="759"/>
                    <a:pt x="1257" y="759"/>
                    <a:pt x="1265" y="759"/>
                  </a:cubicBezTo>
                  <a:cubicBezTo>
                    <a:pt x="1273" y="759"/>
                    <a:pt x="1289" y="759"/>
                    <a:pt x="1297" y="759"/>
                  </a:cubicBezTo>
                  <a:cubicBezTo>
                    <a:pt x="1305" y="759"/>
                    <a:pt x="1313" y="759"/>
                    <a:pt x="1321" y="759"/>
                  </a:cubicBezTo>
                  <a:cubicBezTo>
                    <a:pt x="1328" y="759"/>
                    <a:pt x="1337" y="759"/>
                    <a:pt x="1337" y="751"/>
                  </a:cubicBezTo>
                  <a:cubicBezTo>
                    <a:pt x="1344" y="743"/>
                    <a:pt x="1344" y="727"/>
                    <a:pt x="1344" y="719"/>
                  </a:cubicBezTo>
                  <a:cubicBezTo>
                    <a:pt x="1344" y="703"/>
                    <a:pt x="1344" y="679"/>
                    <a:pt x="1376" y="672"/>
                  </a:cubicBezTo>
                  <a:cubicBezTo>
                    <a:pt x="1384" y="672"/>
                    <a:pt x="1392" y="672"/>
                    <a:pt x="1392" y="672"/>
                  </a:cubicBezTo>
                  <a:cubicBezTo>
                    <a:pt x="1408" y="664"/>
                    <a:pt x="1415" y="664"/>
                    <a:pt x="1423" y="624"/>
                  </a:cubicBezTo>
                  <a:cubicBezTo>
                    <a:pt x="1439" y="561"/>
                    <a:pt x="1439" y="514"/>
                    <a:pt x="1439" y="482"/>
                  </a:cubicBezTo>
                  <a:cubicBezTo>
                    <a:pt x="1439" y="458"/>
                    <a:pt x="1439" y="419"/>
                    <a:pt x="1455" y="411"/>
                  </a:cubicBezTo>
                  <a:cubicBezTo>
                    <a:pt x="1463" y="403"/>
                    <a:pt x="1471" y="403"/>
                    <a:pt x="1479" y="403"/>
                  </a:cubicBezTo>
                  <a:cubicBezTo>
                    <a:pt x="1487" y="411"/>
                    <a:pt x="1502" y="419"/>
                    <a:pt x="1518" y="426"/>
                  </a:cubicBezTo>
                  <a:cubicBezTo>
                    <a:pt x="1550" y="450"/>
                    <a:pt x="1590" y="490"/>
                    <a:pt x="1613" y="490"/>
                  </a:cubicBezTo>
                  <a:lnTo>
                    <a:pt x="1621" y="490"/>
                  </a:lnTo>
                  <a:cubicBezTo>
                    <a:pt x="1637" y="490"/>
                    <a:pt x="1661" y="466"/>
                    <a:pt x="1676" y="426"/>
                  </a:cubicBezTo>
                  <a:lnTo>
                    <a:pt x="1676" y="426"/>
                  </a:lnTo>
                  <a:cubicBezTo>
                    <a:pt x="1676" y="419"/>
                    <a:pt x="1676" y="419"/>
                    <a:pt x="1676" y="419"/>
                  </a:cubicBezTo>
                  <a:cubicBezTo>
                    <a:pt x="1676" y="419"/>
                    <a:pt x="1645" y="363"/>
                    <a:pt x="1637" y="348"/>
                  </a:cubicBezTo>
                  <a:cubicBezTo>
                    <a:pt x="1629" y="324"/>
                    <a:pt x="1613" y="308"/>
                    <a:pt x="1581" y="308"/>
                  </a:cubicBezTo>
                  <a:cubicBezTo>
                    <a:pt x="1558" y="308"/>
                    <a:pt x="1534" y="308"/>
                    <a:pt x="1510" y="300"/>
                  </a:cubicBezTo>
                  <a:cubicBezTo>
                    <a:pt x="1510" y="300"/>
                    <a:pt x="1510" y="292"/>
                    <a:pt x="1502" y="292"/>
                  </a:cubicBezTo>
                  <a:cubicBezTo>
                    <a:pt x="1487" y="292"/>
                    <a:pt x="1471" y="308"/>
                    <a:pt x="1463" y="316"/>
                  </a:cubicBezTo>
                  <a:cubicBezTo>
                    <a:pt x="1455" y="324"/>
                    <a:pt x="1439" y="332"/>
                    <a:pt x="1423" y="332"/>
                  </a:cubicBezTo>
                  <a:cubicBezTo>
                    <a:pt x="1415" y="340"/>
                    <a:pt x="1415" y="340"/>
                    <a:pt x="1408" y="340"/>
                  </a:cubicBezTo>
                  <a:cubicBezTo>
                    <a:pt x="1400" y="348"/>
                    <a:pt x="1392" y="355"/>
                    <a:pt x="1384" y="363"/>
                  </a:cubicBezTo>
                  <a:cubicBezTo>
                    <a:pt x="1376" y="379"/>
                    <a:pt x="1368" y="395"/>
                    <a:pt x="1337" y="387"/>
                  </a:cubicBezTo>
                  <a:cubicBezTo>
                    <a:pt x="1305" y="387"/>
                    <a:pt x="1297" y="371"/>
                    <a:pt x="1289" y="363"/>
                  </a:cubicBezTo>
                  <a:cubicBezTo>
                    <a:pt x="1289" y="355"/>
                    <a:pt x="1289" y="355"/>
                    <a:pt x="1289" y="355"/>
                  </a:cubicBezTo>
                  <a:cubicBezTo>
                    <a:pt x="1281" y="355"/>
                    <a:pt x="1265" y="395"/>
                    <a:pt x="1257" y="419"/>
                  </a:cubicBezTo>
                  <a:cubicBezTo>
                    <a:pt x="1250" y="426"/>
                    <a:pt x="1250" y="435"/>
                    <a:pt x="1250" y="435"/>
                  </a:cubicBezTo>
                  <a:lnTo>
                    <a:pt x="1250" y="435"/>
                  </a:lnTo>
                  <a:cubicBezTo>
                    <a:pt x="1242" y="450"/>
                    <a:pt x="1242" y="458"/>
                    <a:pt x="1234" y="458"/>
                  </a:cubicBezTo>
                  <a:cubicBezTo>
                    <a:pt x="1226" y="458"/>
                    <a:pt x="1226" y="450"/>
                    <a:pt x="1226" y="450"/>
                  </a:cubicBezTo>
                  <a:cubicBezTo>
                    <a:pt x="1226" y="442"/>
                    <a:pt x="1226" y="442"/>
                    <a:pt x="1218" y="442"/>
                  </a:cubicBezTo>
                  <a:cubicBezTo>
                    <a:pt x="1202" y="442"/>
                    <a:pt x="1186" y="450"/>
                    <a:pt x="1186" y="450"/>
                  </a:cubicBezTo>
                  <a:cubicBezTo>
                    <a:pt x="1060" y="593"/>
                    <a:pt x="1060" y="593"/>
                    <a:pt x="1060" y="593"/>
                  </a:cubicBezTo>
                  <a:cubicBezTo>
                    <a:pt x="1020" y="355"/>
                    <a:pt x="1020" y="355"/>
                    <a:pt x="1020" y="355"/>
                  </a:cubicBezTo>
                  <a:cubicBezTo>
                    <a:pt x="649" y="426"/>
                    <a:pt x="649" y="426"/>
                    <a:pt x="649" y="426"/>
                  </a:cubicBezTo>
                  <a:cubicBezTo>
                    <a:pt x="569" y="8"/>
                    <a:pt x="569" y="8"/>
                    <a:pt x="569" y="8"/>
                  </a:cubicBezTo>
                  <a:cubicBezTo>
                    <a:pt x="569" y="8"/>
                    <a:pt x="569" y="8"/>
                    <a:pt x="562" y="8"/>
                  </a:cubicBezTo>
                  <a:cubicBezTo>
                    <a:pt x="554" y="8"/>
                    <a:pt x="546" y="8"/>
                    <a:pt x="546" y="15"/>
                  </a:cubicBezTo>
                  <a:lnTo>
                    <a:pt x="546" y="15"/>
                  </a:lnTo>
                  <a:cubicBezTo>
                    <a:pt x="546" y="24"/>
                    <a:pt x="554" y="31"/>
                    <a:pt x="554" y="47"/>
                  </a:cubicBezTo>
                  <a:cubicBezTo>
                    <a:pt x="554" y="63"/>
                    <a:pt x="562" y="71"/>
                    <a:pt x="562" y="87"/>
                  </a:cubicBezTo>
                  <a:cubicBezTo>
                    <a:pt x="562" y="95"/>
                    <a:pt x="569" y="110"/>
                    <a:pt x="569" y="118"/>
                  </a:cubicBezTo>
                  <a:cubicBezTo>
                    <a:pt x="578" y="142"/>
                    <a:pt x="585" y="158"/>
                    <a:pt x="569" y="166"/>
                  </a:cubicBezTo>
                  <a:lnTo>
                    <a:pt x="562" y="166"/>
                  </a:lnTo>
                  <a:cubicBezTo>
                    <a:pt x="554" y="174"/>
                    <a:pt x="554" y="174"/>
                    <a:pt x="554" y="197"/>
                  </a:cubicBezTo>
                  <a:cubicBezTo>
                    <a:pt x="554" y="205"/>
                    <a:pt x="554" y="221"/>
                    <a:pt x="562" y="237"/>
                  </a:cubicBezTo>
                  <a:cubicBezTo>
                    <a:pt x="562" y="284"/>
                    <a:pt x="569" y="316"/>
                    <a:pt x="562" y="332"/>
                  </a:cubicBezTo>
                  <a:cubicBezTo>
                    <a:pt x="554" y="332"/>
                    <a:pt x="546" y="332"/>
                    <a:pt x="538" y="340"/>
                  </a:cubicBezTo>
                  <a:cubicBezTo>
                    <a:pt x="530" y="340"/>
                    <a:pt x="514" y="340"/>
                    <a:pt x="522" y="379"/>
                  </a:cubicBezTo>
                  <a:cubicBezTo>
                    <a:pt x="530" y="442"/>
                    <a:pt x="530" y="498"/>
                    <a:pt x="514" y="529"/>
                  </a:cubicBezTo>
                  <a:cubicBezTo>
                    <a:pt x="506" y="537"/>
                    <a:pt x="498" y="545"/>
                    <a:pt x="491" y="561"/>
                  </a:cubicBezTo>
                  <a:cubicBezTo>
                    <a:pt x="467" y="593"/>
                    <a:pt x="451" y="624"/>
                    <a:pt x="427" y="632"/>
                  </a:cubicBezTo>
                  <a:cubicBezTo>
                    <a:pt x="419" y="632"/>
                    <a:pt x="411" y="632"/>
                    <a:pt x="404" y="640"/>
                  </a:cubicBezTo>
                  <a:cubicBezTo>
                    <a:pt x="404" y="640"/>
                    <a:pt x="396" y="640"/>
                    <a:pt x="388" y="640"/>
                  </a:cubicBezTo>
                  <a:cubicBezTo>
                    <a:pt x="380" y="640"/>
                    <a:pt x="372" y="640"/>
                    <a:pt x="364" y="632"/>
                  </a:cubicBezTo>
                  <a:cubicBezTo>
                    <a:pt x="364" y="632"/>
                    <a:pt x="356" y="632"/>
                    <a:pt x="356" y="624"/>
                  </a:cubicBezTo>
                  <a:cubicBezTo>
                    <a:pt x="340" y="616"/>
                    <a:pt x="332" y="608"/>
                    <a:pt x="325" y="608"/>
                  </a:cubicBezTo>
                  <a:cubicBezTo>
                    <a:pt x="325" y="608"/>
                    <a:pt x="317" y="608"/>
                    <a:pt x="317" y="624"/>
                  </a:cubicBezTo>
                  <a:cubicBezTo>
                    <a:pt x="317" y="632"/>
                    <a:pt x="309" y="640"/>
                    <a:pt x="309" y="648"/>
                  </a:cubicBezTo>
                  <a:cubicBezTo>
                    <a:pt x="309" y="672"/>
                    <a:pt x="309" y="688"/>
                    <a:pt x="285" y="695"/>
                  </a:cubicBezTo>
                  <a:cubicBezTo>
                    <a:pt x="285" y="703"/>
                    <a:pt x="277" y="703"/>
                    <a:pt x="269" y="703"/>
                  </a:cubicBezTo>
                  <a:cubicBezTo>
                    <a:pt x="245" y="719"/>
                    <a:pt x="222" y="727"/>
                    <a:pt x="230" y="743"/>
                  </a:cubicBezTo>
                  <a:cubicBezTo>
                    <a:pt x="238" y="774"/>
                    <a:pt x="245" y="861"/>
                    <a:pt x="238" y="877"/>
                  </a:cubicBezTo>
                  <a:cubicBezTo>
                    <a:pt x="238" y="885"/>
                    <a:pt x="230" y="885"/>
                    <a:pt x="230" y="885"/>
                  </a:cubicBezTo>
                  <a:cubicBezTo>
                    <a:pt x="230" y="885"/>
                    <a:pt x="230" y="885"/>
                    <a:pt x="230" y="877"/>
                  </a:cubicBezTo>
                  <a:cubicBezTo>
                    <a:pt x="222" y="877"/>
                    <a:pt x="214" y="869"/>
                    <a:pt x="206" y="861"/>
                  </a:cubicBezTo>
                  <a:cubicBezTo>
                    <a:pt x="190" y="854"/>
                    <a:pt x="182" y="846"/>
                    <a:pt x="174" y="84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33" name="Freeform 779"/>
            <p:cNvSpPr>
              <a:spLocks noChangeArrowheads="1"/>
            </p:cNvSpPr>
            <p:nvPr/>
          </p:nvSpPr>
          <p:spPr bwMode="auto">
            <a:xfrm>
              <a:off x="19976423" y="6569593"/>
              <a:ext cx="1514506" cy="876698"/>
            </a:xfrm>
            <a:custGeom>
              <a:avLst/>
              <a:gdLst>
                <a:gd name="T0" fmla="*/ 2846 w 2879"/>
                <a:gd name="T1" fmla="*/ 1122 h 1668"/>
                <a:gd name="T2" fmla="*/ 2744 w 2879"/>
                <a:gd name="T3" fmla="*/ 1012 h 1668"/>
                <a:gd name="T4" fmla="*/ 2664 w 2879"/>
                <a:gd name="T5" fmla="*/ 1043 h 1668"/>
                <a:gd name="T6" fmla="*/ 2562 w 2879"/>
                <a:gd name="T7" fmla="*/ 1012 h 1668"/>
                <a:gd name="T8" fmla="*/ 2522 w 2879"/>
                <a:gd name="T9" fmla="*/ 949 h 1668"/>
                <a:gd name="T10" fmla="*/ 2641 w 2879"/>
                <a:gd name="T11" fmla="*/ 1012 h 1668"/>
                <a:gd name="T12" fmla="*/ 2657 w 2879"/>
                <a:gd name="T13" fmla="*/ 933 h 1668"/>
                <a:gd name="T14" fmla="*/ 2593 w 2879"/>
                <a:gd name="T15" fmla="*/ 901 h 1668"/>
                <a:gd name="T16" fmla="*/ 2562 w 2879"/>
                <a:gd name="T17" fmla="*/ 877 h 1668"/>
                <a:gd name="T18" fmla="*/ 2585 w 2879"/>
                <a:gd name="T19" fmla="*/ 814 h 1668"/>
                <a:gd name="T20" fmla="*/ 2641 w 2879"/>
                <a:gd name="T21" fmla="*/ 790 h 1668"/>
                <a:gd name="T22" fmla="*/ 2538 w 2879"/>
                <a:gd name="T23" fmla="*/ 727 h 1668"/>
                <a:gd name="T24" fmla="*/ 2514 w 2879"/>
                <a:gd name="T25" fmla="*/ 680 h 1668"/>
                <a:gd name="T26" fmla="*/ 2585 w 2879"/>
                <a:gd name="T27" fmla="*/ 680 h 1668"/>
                <a:gd name="T28" fmla="*/ 2609 w 2879"/>
                <a:gd name="T29" fmla="*/ 593 h 1668"/>
                <a:gd name="T30" fmla="*/ 2498 w 2879"/>
                <a:gd name="T31" fmla="*/ 506 h 1668"/>
                <a:gd name="T32" fmla="*/ 2411 w 2879"/>
                <a:gd name="T33" fmla="*/ 490 h 1668"/>
                <a:gd name="T34" fmla="*/ 2301 w 2879"/>
                <a:gd name="T35" fmla="*/ 427 h 1668"/>
                <a:gd name="T36" fmla="*/ 2158 w 2879"/>
                <a:gd name="T37" fmla="*/ 427 h 1668"/>
                <a:gd name="T38" fmla="*/ 2206 w 2879"/>
                <a:gd name="T39" fmla="*/ 206 h 1668"/>
                <a:gd name="T40" fmla="*/ 2024 w 2879"/>
                <a:gd name="T41" fmla="*/ 119 h 1668"/>
                <a:gd name="T42" fmla="*/ 1921 w 2879"/>
                <a:gd name="T43" fmla="*/ 24 h 1668"/>
                <a:gd name="T44" fmla="*/ 1716 w 2879"/>
                <a:gd name="T45" fmla="*/ 16 h 1668"/>
                <a:gd name="T46" fmla="*/ 1668 w 2879"/>
                <a:gd name="T47" fmla="*/ 229 h 1668"/>
                <a:gd name="T48" fmla="*/ 1581 w 2879"/>
                <a:gd name="T49" fmla="*/ 356 h 1668"/>
                <a:gd name="T50" fmla="*/ 1502 w 2879"/>
                <a:gd name="T51" fmla="*/ 427 h 1668"/>
                <a:gd name="T52" fmla="*/ 1439 w 2879"/>
                <a:gd name="T53" fmla="*/ 498 h 1668"/>
                <a:gd name="T54" fmla="*/ 1360 w 2879"/>
                <a:gd name="T55" fmla="*/ 506 h 1668"/>
                <a:gd name="T56" fmla="*/ 1257 w 2879"/>
                <a:gd name="T57" fmla="*/ 656 h 1668"/>
                <a:gd name="T58" fmla="*/ 1186 w 2879"/>
                <a:gd name="T59" fmla="*/ 822 h 1668"/>
                <a:gd name="T60" fmla="*/ 1170 w 2879"/>
                <a:gd name="T61" fmla="*/ 972 h 1668"/>
                <a:gd name="T62" fmla="*/ 1099 w 2879"/>
                <a:gd name="T63" fmla="*/ 1083 h 1668"/>
                <a:gd name="T64" fmla="*/ 941 w 2879"/>
                <a:gd name="T65" fmla="*/ 1137 h 1668"/>
                <a:gd name="T66" fmla="*/ 775 w 2879"/>
                <a:gd name="T67" fmla="*/ 1216 h 1668"/>
                <a:gd name="T68" fmla="*/ 593 w 2879"/>
                <a:gd name="T69" fmla="*/ 1224 h 1668"/>
                <a:gd name="T70" fmla="*/ 530 w 2879"/>
                <a:gd name="T71" fmla="*/ 1145 h 1668"/>
                <a:gd name="T72" fmla="*/ 364 w 2879"/>
                <a:gd name="T73" fmla="*/ 1319 h 1668"/>
                <a:gd name="T74" fmla="*/ 269 w 2879"/>
                <a:gd name="T75" fmla="*/ 1430 h 1668"/>
                <a:gd name="T76" fmla="*/ 229 w 2879"/>
                <a:gd name="T77" fmla="*/ 1493 h 1668"/>
                <a:gd name="T78" fmla="*/ 142 w 2879"/>
                <a:gd name="T79" fmla="*/ 1588 h 1668"/>
                <a:gd name="T80" fmla="*/ 0 w 2879"/>
                <a:gd name="T81" fmla="*/ 1667 h 1668"/>
                <a:gd name="T82" fmla="*/ 728 w 2879"/>
                <a:gd name="T83" fmla="*/ 1564 h 1668"/>
                <a:gd name="T84" fmla="*/ 2878 w 2879"/>
                <a:gd name="T85" fmla="*/ 1169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9" h="1668">
                  <a:moveTo>
                    <a:pt x="2846" y="1122"/>
                  </a:moveTo>
                  <a:lnTo>
                    <a:pt x="2846" y="1122"/>
                  </a:lnTo>
                  <a:cubicBezTo>
                    <a:pt x="2822" y="1067"/>
                    <a:pt x="2838" y="1059"/>
                    <a:pt x="2807" y="1036"/>
                  </a:cubicBezTo>
                  <a:cubicBezTo>
                    <a:pt x="2775" y="1012"/>
                    <a:pt x="2767" y="1012"/>
                    <a:pt x="2744" y="1012"/>
                  </a:cubicBezTo>
                  <a:cubicBezTo>
                    <a:pt x="2720" y="1012"/>
                    <a:pt x="2680" y="1012"/>
                    <a:pt x="2672" y="1012"/>
                  </a:cubicBezTo>
                  <a:cubicBezTo>
                    <a:pt x="2672" y="1012"/>
                    <a:pt x="2680" y="1036"/>
                    <a:pt x="2664" y="1043"/>
                  </a:cubicBezTo>
                  <a:cubicBezTo>
                    <a:pt x="2649" y="1043"/>
                    <a:pt x="2633" y="1067"/>
                    <a:pt x="2617" y="1051"/>
                  </a:cubicBezTo>
                  <a:cubicBezTo>
                    <a:pt x="2593" y="1036"/>
                    <a:pt x="2601" y="1051"/>
                    <a:pt x="2562" y="1012"/>
                  </a:cubicBezTo>
                  <a:cubicBezTo>
                    <a:pt x="2530" y="972"/>
                    <a:pt x="2514" y="964"/>
                    <a:pt x="2506" y="957"/>
                  </a:cubicBezTo>
                  <a:cubicBezTo>
                    <a:pt x="2491" y="949"/>
                    <a:pt x="2498" y="933"/>
                    <a:pt x="2522" y="949"/>
                  </a:cubicBezTo>
                  <a:cubicBezTo>
                    <a:pt x="2546" y="964"/>
                    <a:pt x="2546" y="972"/>
                    <a:pt x="2585" y="988"/>
                  </a:cubicBezTo>
                  <a:cubicBezTo>
                    <a:pt x="2625" y="1012"/>
                    <a:pt x="2625" y="1028"/>
                    <a:pt x="2641" y="1012"/>
                  </a:cubicBezTo>
                  <a:cubicBezTo>
                    <a:pt x="2664" y="996"/>
                    <a:pt x="2657" y="988"/>
                    <a:pt x="2672" y="972"/>
                  </a:cubicBezTo>
                  <a:cubicBezTo>
                    <a:pt x="2680" y="964"/>
                    <a:pt x="2672" y="933"/>
                    <a:pt x="2657" y="933"/>
                  </a:cubicBezTo>
                  <a:cubicBezTo>
                    <a:pt x="2649" y="933"/>
                    <a:pt x="2649" y="949"/>
                    <a:pt x="2633" y="925"/>
                  </a:cubicBezTo>
                  <a:cubicBezTo>
                    <a:pt x="2617" y="909"/>
                    <a:pt x="2601" y="885"/>
                    <a:pt x="2593" y="901"/>
                  </a:cubicBezTo>
                  <a:cubicBezTo>
                    <a:pt x="2585" y="917"/>
                    <a:pt x="2577" y="917"/>
                    <a:pt x="2554" y="901"/>
                  </a:cubicBezTo>
                  <a:cubicBezTo>
                    <a:pt x="2538" y="885"/>
                    <a:pt x="2546" y="877"/>
                    <a:pt x="2562" y="877"/>
                  </a:cubicBezTo>
                  <a:cubicBezTo>
                    <a:pt x="2569" y="877"/>
                    <a:pt x="2601" y="870"/>
                    <a:pt x="2593" y="854"/>
                  </a:cubicBezTo>
                  <a:cubicBezTo>
                    <a:pt x="2593" y="830"/>
                    <a:pt x="2569" y="814"/>
                    <a:pt x="2585" y="814"/>
                  </a:cubicBezTo>
                  <a:cubicBezTo>
                    <a:pt x="2601" y="822"/>
                    <a:pt x="2601" y="846"/>
                    <a:pt x="2617" y="846"/>
                  </a:cubicBezTo>
                  <a:cubicBezTo>
                    <a:pt x="2641" y="846"/>
                    <a:pt x="2649" y="806"/>
                    <a:pt x="2641" y="790"/>
                  </a:cubicBezTo>
                  <a:cubicBezTo>
                    <a:pt x="2625" y="767"/>
                    <a:pt x="2625" y="759"/>
                    <a:pt x="2609" y="751"/>
                  </a:cubicBezTo>
                  <a:cubicBezTo>
                    <a:pt x="2593" y="743"/>
                    <a:pt x="2562" y="743"/>
                    <a:pt x="2538" y="727"/>
                  </a:cubicBezTo>
                  <a:cubicBezTo>
                    <a:pt x="2514" y="711"/>
                    <a:pt x="2522" y="719"/>
                    <a:pt x="2498" y="696"/>
                  </a:cubicBezTo>
                  <a:cubicBezTo>
                    <a:pt x="2482" y="672"/>
                    <a:pt x="2506" y="672"/>
                    <a:pt x="2514" y="680"/>
                  </a:cubicBezTo>
                  <a:cubicBezTo>
                    <a:pt x="2522" y="688"/>
                    <a:pt x="2530" y="704"/>
                    <a:pt x="2562" y="704"/>
                  </a:cubicBezTo>
                  <a:cubicBezTo>
                    <a:pt x="2585" y="704"/>
                    <a:pt x="2585" y="711"/>
                    <a:pt x="2585" y="680"/>
                  </a:cubicBezTo>
                  <a:cubicBezTo>
                    <a:pt x="2585" y="648"/>
                    <a:pt x="2562" y="624"/>
                    <a:pt x="2585" y="624"/>
                  </a:cubicBezTo>
                  <a:cubicBezTo>
                    <a:pt x="2601" y="624"/>
                    <a:pt x="2617" y="593"/>
                    <a:pt x="2609" y="593"/>
                  </a:cubicBezTo>
                  <a:cubicBezTo>
                    <a:pt x="2601" y="585"/>
                    <a:pt x="2585" y="569"/>
                    <a:pt x="2554" y="561"/>
                  </a:cubicBezTo>
                  <a:cubicBezTo>
                    <a:pt x="2530" y="546"/>
                    <a:pt x="2498" y="537"/>
                    <a:pt x="2498" y="506"/>
                  </a:cubicBezTo>
                  <a:cubicBezTo>
                    <a:pt x="2498" y="498"/>
                    <a:pt x="2498" y="490"/>
                    <a:pt x="2498" y="482"/>
                  </a:cubicBezTo>
                  <a:cubicBezTo>
                    <a:pt x="2482" y="482"/>
                    <a:pt x="2443" y="498"/>
                    <a:pt x="2411" y="490"/>
                  </a:cubicBezTo>
                  <a:cubicBezTo>
                    <a:pt x="2372" y="482"/>
                    <a:pt x="2332" y="466"/>
                    <a:pt x="2301" y="459"/>
                  </a:cubicBezTo>
                  <a:cubicBezTo>
                    <a:pt x="2277" y="443"/>
                    <a:pt x="2309" y="435"/>
                    <a:pt x="2301" y="427"/>
                  </a:cubicBezTo>
                  <a:cubicBezTo>
                    <a:pt x="2293" y="411"/>
                    <a:pt x="2253" y="403"/>
                    <a:pt x="2238" y="427"/>
                  </a:cubicBezTo>
                  <a:cubicBezTo>
                    <a:pt x="2214" y="443"/>
                    <a:pt x="2174" y="451"/>
                    <a:pt x="2158" y="427"/>
                  </a:cubicBezTo>
                  <a:cubicBezTo>
                    <a:pt x="2143" y="403"/>
                    <a:pt x="2166" y="348"/>
                    <a:pt x="2190" y="308"/>
                  </a:cubicBezTo>
                  <a:cubicBezTo>
                    <a:pt x="2214" y="269"/>
                    <a:pt x="2206" y="237"/>
                    <a:pt x="2206" y="206"/>
                  </a:cubicBezTo>
                  <a:cubicBezTo>
                    <a:pt x="2206" y="174"/>
                    <a:pt x="2127" y="142"/>
                    <a:pt x="2103" y="126"/>
                  </a:cubicBezTo>
                  <a:cubicBezTo>
                    <a:pt x="2079" y="111"/>
                    <a:pt x="2032" y="126"/>
                    <a:pt x="2024" y="119"/>
                  </a:cubicBezTo>
                  <a:cubicBezTo>
                    <a:pt x="2008" y="103"/>
                    <a:pt x="2008" y="55"/>
                    <a:pt x="2000" y="31"/>
                  </a:cubicBezTo>
                  <a:cubicBezTo>
                    <a:pt x="2000" y="16"/>
                    <a:pt x="1937" y="24"/>
                    <a:pt x="1921" y="24"/>
                  </a:cubicBezTo>
                  <a:cubicBezTo>
                    <a:pt x="1905" y="71"/>
                    <a:pt x="1882" y="103"/>
                    <a:pt x="1850" y="103"/>
                  </a:cubicBezTo>
                  <a:cubicBezTo>
                    <a:pt x="1811" y="95"/>
                    <a:pt x="1739" y="24"/>
                    <a:pt x="1716" y="16"/>
                  </a:cubicBezTo>
                  <a:cubicBezTo>
                    <a:pt x="1692" y="0"/>
                    <a:pt x="1676" y="47"/>
                    <a:pt x="1676" y="87"/>
                  </a:cubicBezTo>
                  <a:cubicBezTo>
                    <a:pt x="1684" y="126"/>
                    <a:pt x="1676" y="174"/>
                    <a:pt x="1668" y="229"/>
                  </a:cubicBezTo>
                  <a:cubicBezTo>
                    <a:pt x="1652" y="293"/>
                    <a:pt x="1645" y="269"/>
                    <a:pt x="1613" y="277"/>
                  </a:cubicBezTo>
                  <a:cubicBezTo>
                    <a:pt x="1581" y="284"/>
                    <a:pt x="1589" y="324"/>
                    <a:pt x="1581" y="356"/>
                  </a:cubicBezTo>
                  <a:cubicBezTo>
                    <a:pt x="1574" y="379"/>
                    <a:pt x="1534" y="364"/>
                    <a:pt x="1502" y="364"/>
                  </a:cubicBezTo>
                  <a:cubicBezTo>
                    <a:pt x="1471" y="364"/>
                    <a:pt x="1502" y="395"/>
                    <a:pt x="1502" y="427"/>
                  </a:cubicBezTo>
                  <a:cubicBezTo>
                    <a:pt x="1502" y="459"/>
                    <a:pt x="1494" y="459"/>
                    <a:pt x="1479" y="451"/>
                  </a:cubicBezTo>
                  <a:cubicBezTo>
                    <a:pt x="1455" y="435"/>
                    <a:pt x="1431" y="482"/>
                    <a:pt x="1439" y="498"/>
                  </a:cubicBezTo>
                  <a:cubicBezTo>
                    <a:pt x="1439" y="522"/>
                    <a:pt x="1439" y="537"/>
                    <a:pt x="1431" y="546"/>
                  </a:cubicBezTo>
                  <a:cubicBezTo>
                    <a:pt x="1415" y="561"/>
                    <a:pt x="1384" y="530"/>
                    <a:pt x="1360" y="506"/>
                  </a:cubicBezTo>
                  <a:cubicBezTo>
                    <a:pt x="1336" y="482"/>
                    <a:pt x="1328" y="506"/>
                    <a:pt x="1281" y="530"/>
                  </a:cubicBezTo>
                  <a:cubicBezTo>
                    <a:pt x="1241" y="553"/>
                    <a:pt x="1273" y="593"/>
                    <a:pt x="1257" y="656"/>
                  </a:cubicBezTo>
                  <a:cubicBezTo>
                    <a:pt x="1241" y="719"/>
                    <a:pt x="1234" y="696"/>
                    <a:pt x="1226" y="743"/>
                  </a:cubicBezTo>
                  <a:cubicBezTo>
                    <a:pt x="1218" y="783"/>
                    <a:pt x="1218" y="783"/>
                    <a:pt x="1186" y="822"/>
                  </a:cubicBezTo>
                  <a:cubicBezTo>
                    <a:pt x="1162" y="862"/>
                    <a:pt x="1162" y="877"/>
                    <a:pt x="1131" y="933"/>
                  </a:cubicBezTo>
                  <a:cubicBezTo>
                    <a:pt x="1099" y="980"/>
                    <a:pt x="1131" y="957"/>
                    <a:pt x="1170" y="972"/>
                  </a:cubicBezTo>
                  <a:cubicBezTo>
                    <a:pt x="1210" y="988"/>
                    <a:pt x="1178" y="1004"/>
                    <a:pt x="1162" y="1004"/>
                  </a:cubicBezTo>
                  <a:cubicBezTo>
                    <a:pt x="1139" y="1004"/>
                    <a:pt x="1131" y="1067"/>
                    <a:pt x="1099" y="1083"/>
                  </a:cubicBezTo>
                  <a:cubicBezTo>
                    <a:pt x="1068" y="1098"/>
                    <a:pt x="1052" y="1075"/>
                    <a:pt x="1059" y="1098"/>
                  </a:cubicBezTo>
                  <a:cubicBezTo>
                    <a:pt x="1059" y="1114"/>
                    <a:pt x="1012" y="1129"/>
                    <a:pt x="941" y="1137"/>
                  </a:cubicBezTo>
                  <a:cubicBezTo>
                    <a:pt x="870" y="1153"/>
                    <a:pt x="925" y="1169"/>
                    <a:pt x="917" y="1185"/>
                  </a:cubicBezTo>
                  <a:cubicBezTo>
                    <a:pt x="901" y="1193"/>
                    <a:pt x="838" y="1232"/>
                    <a:pt x="775" y="1216"/>
                  </a:cubicBezTo>
                  <a:cubicBezTo>
                    <a:pt x="712" y="1193"/>
                    <a:pt x="751" y="1216"/>
                    <a:pt x="720" y="1264"/>
                  </a:cubicBezTo>
                  <a:cubicBezTo>
                    <a:pt x="680" y="1311"/>
                    <a:pt x="688" y="1240"/>
                    <a:pt x="593" y="1224"/>
                  </a:cubicBezTo>
                  <a:cubicBezTo>
                    <a:pt x="498" y="1200"/>
                    <a:pt x="554" y="1185"/>
                    <a:pt x="530" y="1153"/>
                  </a:cubicBezTo>
                  <a:lnTo>
                    <a:pt x="530" y="1145"/>
                  </a:lnTo>
                  <a:cubicBezTo>
                    <a:pt x="506" y="1177"/>
                    <a:pt x="467" y="1216"/>
                    <a:pt x="459" y="1232"/>
                  </a:cubicBezTo>
                  <a:cubicBezTo>
                    <a:pt x="443" y="1248"/>
                    <a:pt x="380" y="1303"/>
                    <a:pt x="364" y="1319"/>
                  </a:cubicBezTo>
                  <a:cubicBezTo>
                    <a:pt x="340" y="1327"/>
                    <a:pt x="301" y="1351"/>
                    <a:pt x="301" y="1375"/>
                  </a:cubicBezTo>
                  <a:cubicBezTo>
                    <a:pt x="301" y="1398"/>
                    <a:pt x="277" y="1422"/>
                    <a:pt x="269" y="1430"/>
                  </a:cubicBezTo>
                  <a:cubicBezTo>
                    <a:pt x="261" y="1438"/>
                    <a:pt x="253" y="1422"/>
                    <a:pt x="253" y="1453"/>
                  </a:cubicBezTo>
                  <a:cubicBezTo>
                    <a:pt x="245" y="1485"/>
                    <a:pt x="253" y="1485"/>
                    <a:pt x="229" y="1493"/>
                  </a:cubicBezTo>
                  <a:cubicBezTo>
                    <a:pt x="214" y="1509"/>
                    <a:pt x="182" y="1493"/>
                    <a:pt x="174" y="1533"/>
                  </a:cubicBezTo>
                  <a:cubicBezTo>
                    <a:pt x="166" y="1572"/>
                    <a:pt x="158" y="1588"/>
                    <a:pt x="142" y="1588"/>
                  </a:cubicBezTo>
                  <a:cubicBezTo>
                    <a:pt x="119" y="1588"/>
                    <a:pt x="119" y="1564"/>
                    <a:pt x="95" y="1588"/>
                  </a:cubicBezTo>
                  <a:cubicBezTo>
                    <a:pt x="87" y="1604"/>
                    <a:pt x="40" y="1635"/>
                    <a:pt x="0" y="1667"/>
                  </a:cubicBezTo>
                  <a:cubicBezTo>
                    <a:pt x="293" y="1627"/>
                    <a:pt x="514" y="1588"/>
                    <a:pt x="546" y="1588"/>
                  </a:cubicBezTo>
                  <a:cubicBezTo>
                    <a:pt x="617" y="1572"/>
                    <a:pt x="704" y="1556"/>
                    <a:pt x="728" y="1564"/>
                  </a:cubicBezTo>
                  <a:cubicBezTo>
                    <a:pt x="751" y="1572"/>
                    <a:pt x="822" y="1556"/>
                    <a:pt x="822" y="1556"/>
                  </a:cubicBezTo>
                  <a:cubicBezTo>
                    <a:pt x="1700" y="1446"/>
                    <a:pt x="2704" y="1209"/>
                    <a:pt x="2878" y="1169"/>
                  </a:cubicBezTo>
                  <a:cubicBezTo>
                    <a:pt x="2862" y="1153"/>
                    <a:pt x="2862" y="1161"/>
                    <a:pt x="2846" y="112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34" name="Freeform 780"/>
            <p:cNvSpPr>
              <a:spLocks noChangeArrowheads="1"/>
            </p:cNvSpPr>
            <p:nvPr/>
          </p:nvSpPr>
          <p:spPr bwMode="auto">
            <a:xfrm>
              <a:off x="19969464" y="6574232"/>
              <a:ext cx="1523785" cy="872059"/>
            </a:xfrm>
            <a:custGeom>
              <a:avLst/>
              <a:gdLst>
                <a:gd name="T0" fmla="*/ 143 w 2895"/>
                <a:gd name="T1" fmla="*/ 1572 h 1660"/>
                <a:gd name="T2" fmla="*/ 261 w 2895"/>
                <a:gd name="T3" fmla="*/ 1469 h 1660"/>
                <a:gd name="T4" fmla="*/ 380 w 2895"/>
                <a:gd name="T5" fmla="*/ 1303 h 1660"/>
                <a:gd name="T6" fmla="*/ 554 w 2895"/>
                <a:gd name="T7" fmla="*/ 1177 h 1660"/>
                <a:gd name="T8" fmla="*/ 744 w 2895"/>
                <a:gd name="T9" fmla="*/ 1216 h 1660"/>
                <a:gd name="T10" fmla="*/ 917 w 2895"/>
                <a:gd name="T11" fmla="*/ 1145 h 1660"/>
                <a:gd name="T12" fmla="*/ 1091 w 2895"/>
                <a:gd name="T13" fmla="*/ 1075 h 1660"/>
                <a:gd name="T14" fmla="*/ 1155 w 2895"/>
                <a:gd name="T15" fmla="*/ 964 h 1660"/>
                <a:gd name="T16" fmla="*/ 1242 w 2895"/>
                <a:gd name="T17" fmla="*/ 735 h 1660"/>
                <a:gd name="T18" fmla="*/ 1360 w 2895"/>
                <a:gd name="T19" fmla="*/ 482 h 1660"/>
                <a:gd name="T20" fmla="*/ 1447 w 2895"/>
                <a:gd name="T21" fmla="*/ 490 h 1660"/>
                <a:gd name="T22" fmla="*/ 1503 w 2895"/>
                <a:gd name="T23" fmla="*/ 356 h 1660"/>
                <a:gd name="T24" fmla="*/ 1629 w 2895"/>
                <a:gd name="T25" fmla="*/ 269 h 1660"/>
                <a:gd name="T26" fmla="*/ 1771 w 2895"/>
                <a:gd name="T27" fmla="*/ 23 h 1660"/>
                <a:gd name="T28" fmla="*/ 2024 w 2895"/>
                <a:gd name="T29" fmla="*/ 23 h 1660"/>
                <a:gd name="T30" fmla="*/ 2127 w 2895"/>
                <a:gd name="T31" fmla="*/ 118 h 1660"/>
                <a:gd name="T32" fmla="*/ 2206 w 2895"/>
                <a:gd name="T33" fmla="*/ 427 h 1660"/>
                <a:gd name="T34" fmla="*/ 2325 w 2895"/>
                <a:gd name="T35" fmla="*/ 443 h 1660"/>
                <a:gd name="T36" fmla="*/ 2514 w 2895"/>
                <a:gd name="T37" fmla="*/ 482 h 1660"/>
                <a:gd name="T38" fmla="*/ 2601 w 2895"/>
                <a:gd name="T39" fmla="*/ 616 h 1660"/>
                <a:gd name="T40" fmla="*/ 2593 w 2895"/>
                <a:gd name="T41" fmla="*/ 703 h 1660"/>
                <a:gd name="T42" fmla="*/ 2514 w 2895"/>
                <a:gd name="T43" fmla="*/ 672 h 1660"/>
                <a:gd name="T44" fmla="*/ 2649 w 2895"/>
                <a:gd name="T45" fmla="*/ 759 h 1660"/>
                <a:gd name="T46" fmla="*/ 2601 w 2895"/>
                <a:gd name="T47" fmla="*/ 814 h 1660"/>
                <a:gd name="T48" fmla="*/ 2578 w 2895"/>
                <a:gd name="T49" fmla="*/ 893 h 1660"/>
                <a:gd name="T50" fmla="*/ 2665 w 2895"/>
                <a:gd name="T51" fmla="*/ 925 h 1660"/>
                <a:gd name="T52" fmla="*/ 2649 w 2895"/>
                <a:gd name="T53" fmla="*/ 1012 h 1660"/>
                <a:gd name="T54" fmla="*/ 2522 w 2895"/>
                <a:gd name="T55" fmla="*/ 941 h 1660"/>
                <a:gd name="T56" fmla="*/ 2649 w 2895"/>
                <a:gd name="T57" fmla="*/ 1043 h 1660"/>
                <a:gd name="T58" fmla="*/ 2736 w 2895"/>
                <a:gd name="T59" fmla="*/ 996 h 1660"/>
                <a:gd name="T60" fmla="*/ 2894 w 2895"/>
                <a:gd name="T61" fmla="*/ 1153 h 1660"/>
                <a:gd name="T62" fmla="*/ 720 w 2895"/>
                <a:gd name="T63" fmla="*/ 1556 h 1660"/>
                <a:gd name="T64" fmla="*/ 119 w 2895"/>
                <a:gd name="T65" fmla="*/ 1588 h 1660"/>
                <a:gd name="T66" fmla="*/ 838 w 2895"/>
                <a:gd name="T67" fmla="*/ 1548 h 1660"/>
                <a:gd name="T68" fmla="*/ 2760 w 2895"/>
                <a:gd name="T69" fmla="*/ 1004 h 1660"/>
                <a:gd name="T70" fmla="*/ 2665 w 2895"/>
                <a:gd name="T71" fmla="*/ 1043 h 1660"/>
                <a:gd name="T72" fmla="*/ 2514 w 2895"/>
                <a:gd name="T73" fmla="*/ 949 h 1660"/>
                <a:gd name="T74" fmla="*/ 2649 w 2895"/>
                <a:gd name="T75" fmla="*/ 1004 h 1660"/>
                <a:gd name="T76" fmla="*/ 2665 w 2895"/>
                <a:gd name="T77" fmla="*/ 933 h 1660"/>
                <a:gd name="T78" fmla="*/ 2570 w 2895"/>
                <a:gd name="T79" fmla="*/ 893 h 1660"/>
                <a:gd name="T80" fmla="*/ 2593 w 2895"/>
                <a:gd name="T81" fmla="*/ 806 h 1660"/>
                <a:gd name="T82" fmla="*/ 2641 w 2895"/>
                <a:gd name="T83" fmla="*/ 767 h 1660"/>
                <a:gd name="T84" fmla="*/ 2507 w 2895"/>
                <a:gd name="T85" fmla="*/ 664 h 1660"/>
                <a:gd name="T86" fmla="*/ 2593 w 2895"/>
                <a:gd name="T87" fmla="*/ 696 h 1660"/>
                <a:gd name="T88" fmla="*/ 2601 w 2895"/>
                <a:gd name="T89" fmla="*/ 616 h 1660"/>
                <a:gd name="T90" fmla="*/ 2507 w 2895"/>
                <a:gd name="T91" fmla="*/ 482 h 1660"/>
                <a:gd name="T92" fmla="*/ 2309 w 2895"/>
                <a:gd name="T93" fmla="*/ 427 h 1660"/>
                <a:gd name="T94" fmla="*/ 2206 w 2895"/>
                <a:gd name="T95" fmla="*/ 300 h 1660"/>
                <a:gd name="T96" fmla="*/ 2072 w 2895"/>
                <a:gd name="T97" fmla="*/ 111 h 1660"/>
                <a:gd name="T98" fmla="*/ 1937 w 2895"/>
                <a:gd name="T99" fmla="*/ 16 h 1660"/>
                <a:gd name="T100" fmla="*/ 1684 w 2895"/>
                <a:gd name="T101" fmla="*/ 221 h 1660"/>
                <a:gd name="T102" fmla="*/ 1550 w 2895"/>
                <a:gd name="T103" fmla="*/ 363 h 1660"/>
                <a:gd name="T104" fmla="*/ 1487 w 2895"/>
                <a:gd name="T105" fmla="*/ 443 h 1660"/>
                <a:gd name="T106" fmla="*/ 1376 w 2895"/>
                <a:gd name="T107" fmla="*/ 506 h 1660"/>
                <a:gd name="T108" fmla="*/ 1257 w 2895"/>
                <a:gd name="T109" fmla="*/ 703 h 1660"/>
                <a:gd name="T110" fmla="*/ 1139 w 2895"/>
                <a:gd name="T111" fmla="*/ 956 h 1660"/>
                <a:gd name="T112" fmla="*/ 1115 w 2895"/>
                <a:gd name="T113" fmla="*/ 1075 h 1660"/>
                <a:gd name="T114" fmla="*/ 957 w 2895"/>
                <a:gd name="T115" fmla="*/ 1137 h 1660"/>
                <a:gd name="T116" fmla="*/ 759 w 2895"/>
                <a:gd name="T117" fmla="*/ 1201 h 1660"/>
                <a:gd name="T118" fmla="*/ 554 w 2895"/>
                <a:gd name="T119" fmla="*/ 1192 h 1660"/>
                <a:gd name="T120" fmla="*/ 293 w 2895"/>
                <a:gd name="T121" fmla="*/ 1422 h 1660"/>
                <a:gd name="T122" fmla="*/ 230 w 2895"/>
                <a:gd name="T123" fmla="*/ 1493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5" h="1660">
                  <a:moveTo>
                    <a:pt x="0" y="1659"/>
                  </a:moveTo>
                  <a:lnTo>
                    <a:pt x="0" y="1659"/>
                  </a:lnTo>
                  <a:cubicBezTo>
                    <a:pt x="8" y="1651"/>
                    <a:pt x="8" y="1651"/>
                    <a:pt x="8" y="1651"/>
                  </a:cubicBezTo>
                  <a:cubicBezTo>
                    <a:pt x="64" y="1619"/>
                    <a:pt x="103" y="1588"/>
                    <a:pt x="111" y="1580"/>
                  </a:cubicBezTo>
                  <a:cubicBezTo>
                    <a:pt x="119" y="1572"/>
                    <a:pt x="127" y="1564"/>
                    <a:pt x="135" y="1564"/>
                  </a:cubicBezTo>
                  <a:lnTo>
                    <a:pt x="143" y="1572"/>
                  </a:lnTo>
                  <a:cubicBezTo>
                    <a:pt x="151" y="1572"/>
                    <a:pt x="151" y="1572"/>
                    <a:pt x="158" y="1572"/>
                  </a:cubicBezTo>
                  <a:cubicBezTo>
                    <a:pt x="174" y="1572"/>
                    <a:pt x="174" y="1564"/>
                    <a:pt x="182" y="1532"/>
                  </a:cubicBezTo>
                  <a:lnTo>
                    <a:pt x="182" y="1525"/>
                  </a:lnTo>
                  <a:cubicBezTo>
                    <a:pt x="190" y="1493"/>
                    <a:pt x="214" y="1493"/>
                    <a:pt x="230" y="1493"/>
                  </a:cubicBezTo>
                  <a:cubicBezTo>
                    <a:pt x="238" y="1485"/>
                    <a:pt x="245" y="1485"/>
                    <a:pt x="245" y="1485"/>
                  </a:cubicBezTo>
                  <a:cubicBezTo>
                    <a:pt x="261" y="1477"/>
                    <a:pt x="261" y="1477"/>
                    <a:pt x="261" y="1469"/>
                  </a:cubicBezTo>
                  <a:cubicBezTo>
                    <a:pt x="261" y="1461"/>
                    <a:pt x="261" y="1454"/>
                    <a:pt x="261" y="1445"/>
                  </a:cubicBezTo>
                  <a:cubicBezTo>
                    <a:pt x="261" y="1430"/>
                    <a:pt x="269" y="1422"/>
                    <a:pt x="277" y="1422"/>
                  </a:cubicBezTo>
                  <a:cubicBezTo>
                    <a:pt x="277" y="1422"/>
                    <a:pt x="277" y="1422"/>
                    <a:pt x="285" y="1422"/>
                  </a:cubicBezTo>
                  <a:lnTo>
                    <a:pt x="285" y="1414"/>
                  </a:lnTo>
                  <a:cubicBezTo>
                    <a:pt x="293" y="1406"/>
                    <a:pt x="317" y="1382"/>
                    <a:pt x="317" y="1367"/>
                  </a:cubicBezTo>
                  <a:cubicBezTo>
                    <a:pt x="317" y="1343"/>
                    <a:pt x="356" y="1319"/>
                    <a:pt x="380" y="1303"/>
                  </a:cubicBezTo>
                  <a:cubicBezTo>
                    <a:pt x="396" y="1295"/>
                    <a:pt x="459" y="1240"/>
                    <a:pt x="467" y="1224"/>
                  </a:cubicBezTo>
                  <a:cubicBezTo>
                    <a:pt x="475" y="1208"/>
                    <a:pt x="522" y="1161"/>
                    <a:pt x="538" y="1137"/>
                  </a:cubicBezTo>
                  <a:cubicBezTo>
                    <a:pt x="546" y="1137"/>
                    <a:pt x="546" y="1137"/>
                    <a:pt x="546" y="1137"/>
                  </a:cubicBezTo>
                  <a:lnTo>
                    <a:pt x="546" y="1137"/>
                  </a:lnTo>
                  <a:cubicBezTo>
                    <a:pt x="546" y="1137"/>
                    <a:pt x="546" y="1137"/>
                    <a:pt x="554" y="1145"/>
                  </a:cubicBezTo>
                  <a:cubicBezTo>
                    <a:pt x="562" y="1153"/>
                    <a:pt x="554" y="1169"/>
                    <a:pt x="554" y="1177"/>
                  </a:cubicBezTo>
                  <a:cubicBezTo>
                    <a:pt x="554" y="1185"/>
                    <a:pt x="554" y="1185"/>
                    <a:pt x="554" y="1192"/>
                  </a:cubicBezTo>
                  <a:cubicBezTo>
                    <a:pt x="562" y="1201"/>
                    <a:pt x="578" y="1201"/>
                    <a:pt x="609" y="1208"/>
                  </a:cubicBezTo>
                  <a:cubicBezTo>
                    <a:pt x="657" y="1224"/>
                    <a:pt x="680" y="1240"/>
                    <a:pt x="696" y="1256"/>
                  </a:cubicBezTo>
                  <a:cubicBezTo>
                    <a:pt x="704" y="1264"/>
                    <a:pt x="712" y="1272"/>
                    <a:pt x="712" y="1272"/>
                  </a:cubicBezTo>
                  <a:cubicBezTo>
                    <a:pt x="720" y="1272"/>
                    <a:pt x="720" y="1264"/>
                    <a:pt x="728" y="1256"/>
                  </a:cubicBezTo>
                  <a:cubicBezTo>
                    <a:pt x="744" y="1240"/>
                    <a:pt x="744" y="1224"/>
                    <a:pt x="744" y="1216"/>
                  </a:cubicBezTo>
                  <a:cubicBezTo>
                    <a:pt x="744" y="1201"/>
                    <a:pt x="751" y="1192"/>
                    <a:pt x="759" y="1192"/>
                  </a:cubicBezTo>
                  <a:cubicBezTo>
                    <a:pt x="767" y="1192"/>
                    <a:pt x="775" y="1201"/>
                    <a:pt x="791" y="1201"/>
                  </a:cubicBezTo>
                  <a:cubicBezTo>
                    <a:pt x="799" y="1201"/>
                    <a:pt x="815" y="1208"/>
                    <a:pt x="822" y="1208"/>
                  </a:cubicBezTo>
                  <a:cubicBezTo>
                    <a:pt x="870" y="1208"/>
                    <a:pt x="917" y="1185"/>
                    <a:pt x="925" y="1169"/>
                  </a:cubicBezTo>
                  <a:cubicBezTo>
                    <a:pt x="933" y="1169"/>
                    <a:pt x="933" y="1169"/>
                    <a:pt x="925" y="1161"/>
                  </a:cubicBezTo>
                  <a:cubicBezTo>
                    <a:pt x="917" y="1153"/>
                    <a:pt x="917" y="1153"/>
                    <a:pt x="917" y="1145"/>
                  </a:cubicBezTo>
                  <a:cubicBezTo>
                    <a:pt x="925" y="1137"/>
                    <a:pt x="933" y="1137"/>
                    <a:pt x="957" y="1129"/>
                  </a:cubicBezTo>
                  <a:cubicBezTo>
                    <a:pt x="965" y="1129"/>
                    <a:pt x="965" y="1129"/>
                    <a:pt x="965" y="1129"/>
                  </a:cubicBezTo>
                  <a:cubicBezTo>
                    <a:pt x="1020" y="1114"/>
                    <a:pt x="1075" y="1106"/>
                    <a:pt x="1068" y="1090"/>
                  </a:cubicBezTo>
                  <a:cubicBezTo>
                    <a:pt x="1068" y="1082"/>
                    <a:pt x="1068" y="1082"/>
                    <a:pt x="1068" y="1075"/>
                  </a:cubicBezTo>
                  <a:cubicBezTo>
                    <a:pt x="1075" y="1075"/>
                    <a:pt x="1075" y="1075"/>
                    <a:pt x="1084" y="1075"/>
                  </a:cubicBezTo>
                  <a:lnTo>
                    <a:pt x="1091" y="1075"/>
                  </a:lnTo>
                  <a:cubicBezTo>
                    <a:pt x="1099" y="1075"/>
                    <a:pt x="1107" y="1075"/>
                    <a:pt x="1115" y="1075"/>
                  </a:cubicBezTo>
                  <a:cubicBezTo>
                    <a:pt x="1131" y="1067"/>
                    <a:pt x="1139" y="1043"/>
                    <a:pt x="1147" y="1028"/>
                  </a:cubicBezTo>
                  <a:cubicBezTo>
                    <a:pt x="1155" y="1012"/>
                    <a:pt x="1163" y="996"/>
                    <a:pt x="1178" y="996"/>
                  </a:cubicBezTo>
                  <a:cubicBezTo>
                    <a:pt x="1186" y="996"/>
                    <a:pt x="1202" y="988"/>
                    <a:pt x="1202" y="980"/>
                  </a:cubicBezTo>
                  <a:cubicBezTo>
                    <a:pt x="1202" y="980"/>
                    <a:pt x="1202" y="972"/>
                    <a:pt x="1186" y="972"/>
                  </a:cubicBezTo>
                  <a:cubicBezTo>
                    <a:pt x="1170" y="964"/>
                    <a:pt x="1163" y="964"/>
                    <a:pt x="1155" y="964"/>
                  </a:cubicBezTo>
                  <a:cubicBezTo>
                    <a:pt x="1139" y="964"/>
                    <a:pt x="1131" y="964"/>
                    <a:pt x="1131" y="956"/>
                  </a:cubicBezTo>
                  <a:cubicBezTo>
                    <a:pt x="1131" y="949"/>
                    <a:pt x="1131" y="941"/>
                    <a:pt x="1147" y="925"/>
                  </a:cubicBezTo>
                  <a:cubicBezTo>
                    <a:pt x="1163" y="901"/>
                    <a:pt x="1163" y="877"/>
                    <a:pt x="1170" y="862"/>
                  </a:cubicBezTo>
                  <a:cubicBezTo>
                    <a:pt x="1178" y="846"/>
                    <a:pt x="1186" y="830"/>
                    <a:pt x="1202" y="806"/>
                  </a:cubicBezTo>
                  <a:cubicBezTo>
                    <a:pt x="1210" y="806"/>
                    <a:pt x="1210" y="798"/>
                    <a:pt x="1218" y="790"/>
                  </a:cubicBezTo>
                  <a:cubicBezTo>
                    <a:pt x="1234" y="767"/>
                    <a:pt x="1234" y="767"/>
                    <a:pt x="1242" y="735"/>
                  </a:cubicBezTo>
                  <a:cubicBezTo>
                    <a:pt x="1242" y="711"/>
                    <a:pt x="1242" y="703"/>
                    <a:pt x="1250" y="696"/>
                  </a:cubicBezTo>
                  <a:cubicBezTo>
                    <a:pt x="1257" y="688"/>
                    <a:pt x="1257" y="680"/>
                    <a:pt x="1265" y="648"/>
                  </a:cubicBezTo>
                  <a:cubicBezTo>
                    <a:pt x="1273" y="624"/>
                    <a:pt x="1273" y="601"/>
                    <a:pt x="1273" y="585"/>
                  </a:cubicBezTo>
                  <a:cubicBezTo>
                    <a:pt x="1273" y="553"/>
                    <a:pt x="1273" y="529"/>
                    <a:pt x="1297" y="514"/>
                  </a:cubicBezTo>
                  <a:cubicBezTo>
                    <a:pt x="1313" y="514"/>
                    <a:pt x="1321" y="506"/>
                    <a:pt x="1328" y="498"/>
                  </a:cubicBezTo>
                  <a:cubicBezTo>
                    <a:pt x="1337" y="490"/>
                    <a:pt x="1344" y="482"/>
                    <a:pt x="1360" y="482"/>
                  </a:cubicBezTo>
                  <a:cubicBezTo>
                    <a:pt x="1368" y="482"/>
                    <a:pt x="1368" y="490"/>
                    <a:pt x="1376" y="498"/>
                  </a:cubicBezTo>
                  <a:cubicBezTo>
                    <a:pt x="1384" y="498"/>
                    <a:pt x="1384" y="498"/>
                    <a:pt x="1384" y="498"/>
                  </a:cubicBezTo>
                  <a:cubicBezTo>
                    <a:pt x="1400" y="514"/>
                    <a:pt x="1423" y="538"/>
                    <a:pt x="1439" y="538"/>
                  </a:cubicBezTo>
                  <a:lnTo>
                    <a:pt x="1439" y="538"/>
                  </a:lnTo>
                  <a:cubicBezTo>
                    <a:pt x="1455" y="522"/>
                    <a:pt x="1447" y="514"/>
                    <a:pt x="1447" y="498"/>
                  </a:cubicBezTo>
                  <a:cubicBezTo>
                    <a:pt x="1447" y="490"/>
                    <a:pt x="1447" y="490"/>
                    <a:pt x="1447" y="490"/>
                  </a:cubicBezTo>
                  <a:cubicBezTo>
                    <a:pt x="1447" y="482"/>
                    <a:pt x="1455" y="458"/>
                    <a:pt x="1463" y="443"/>
                  </a:cubicBezTo>
                  <a:cubicBezTo>
                    <a:pt x="1479" y="435"/>
                    <a:pt x="1487" y="427"/>
                    <a:pt x="1495" y="435"/>
                  </a:cubicBezTo>
                  <a:cubicBezTo>
                    <a:pt x="1503" y="443"/>
                    <a:pt x="1503" y="443"/>
                    <a:pt x="1510" y="443"/>
                  </a:cubicBezTo>
                  <a:cubicBezTo>
                    <a:pt x="1510" y="443"/>
                    <a:pt x="1510" y="443"/>
                    <a:pt x="1510" y="419"/>
                  </a:cubicBezTo>
                  <a:cubicBezTo>
                    <a:pt x="1510" y="403"/>
                    <a:pt x="1510" y="395"/>
                    <a:pt x="1503" y="387"/>
                  </a:cubicBezTo>
                  <a:cubicBezTo>
                    <a:pt x="1503" y="371"/>
                    <a:pt x="1503" y="363"/>
                    <a:pt x="1503" y="356"/>
                  </a:cubicBezTo>
                  <a:cubicBezTo>
                    <a:pt x="1503" y="356"/>
                    <a:pt x="1510" y="356"/>
                    <a:pt x="1518" y="356"/>
                  </a:cubicBezTo>
                  <a:cubicBezTo>
                    <a:pt x="1526" y="356"/>
                    <a:pt x="1542" y="356"/>
                    <a:pt x="1550" y="356"/>
                  </a:cubicBezTo>
                  <a:cubicBezTo>
                    <a:pt x="1558" y="356"/>
                    <a:pt x="1566" y="356"/>
                    <a:pt x="1574" y="356"/>
                  </a:cubicBezTo>
                  <a:cubicBezTo>
                    <a:pt x="1581" y="356"/>
                    <a:pt x="1590" y="356"/>
                    <a:pt x="1590" y="348"/>
                  </a:cubicBezTo>
                  <a:cubicBezTo>
                    <a:pt x="1597" y="340"/>
                    <a:pt x="1597" y="324"/>
                    <a:pt x="1597" y="316"/>
                  </a:cubicBezTo>
                  <a:cubicBezTo>
                    <a:pt x="1597" y="300"/>
                    <a:pt x="1597" y="276"/>
                    <a:pt x="1629" y="269"/>
                  </a:cubicBezTo>
                  <a:cubicBezTo>
                    <a:pt x="1637" y="269"/>
                    <a:pt x="1645" y="269"/>
                    <a:pt x="1645" y="269"/>
                  </a:cubicBezTo>
                  <a:cubicBezTo>
                    <a:pt x="1661" y="261"/>
                    <a:pt x="1668" y="261"/>
                    <a:pt x="1676" y="221"/>
                  </a:cubicBezTo>
                  <a:cubicBezTo>
                    <a:pt x="1692" y="158"/>
                    <a:pt x="1692" y="111"/>
                    <a:pt x="1692" y="79"/>
                  </a:cubicBezTo>
                  <a:cubicBezTo>
                    <a:pt x="1692" y="55"/>
                    <a:pt x="1692" y="16"/>
                    <a:pt x="1708" y="8"/>
                  </a:cubicBezTo>
                  <a:cubicBezTo>
                    <a:pt x="1716" y="0"/>
                    <a:pt x="1724" y="0"/>
                    <a:pt x="1732" y="0"/>
                  </a:cubicBezTo>
                  <a:cubicBezTo>
                    <a:pt x="1740" y="8"/>
                    <a:pt x="1755" y="16"/>
                    <a:pt x="1771" y="23"/>
                  </a:cubicBezTo>
                  <a:cubicBezTo>
                    <a:pt x="1803" y="47"/>
                    <a:pt x="1843" y="87"/>
                    <a:pt x="1866" y="87"/>
                  </a:cubicBezTo>
                  <a:cubicBezTo>
                    <a:pt x="1890" y="95"/>
                    <a:pt x="1914" y="63"/>
                    <a:pt x="1937" y="16"/>
                  </a:cubicBezTo>
                  <a:lnTo>
                    <a:pt x="1937" y="16"/>
                  </a:lnTo>
                  <a:lnTo>
                    <a:pt x="1937" y="16"/>
                  </a:lnTo>
                  <a:cubicBezTo>
                    <a:pt x="1945" y="8"/>
                    <a:pt x="1961" y="8"/>
                    <a:pt x="1977" y="8"/>
                  </a:cubicBezTo>
                  <a:cubicBezTo>
                    <a:pt x="2008" y="8"/>
                    <a:pt x="2024" y="16"/>
                    <a:pt x="2024" y="23"/>
                  </a:cubicBezTo>
                  <a:cubicBezTo>
                    <a:pt x="2024" y="32"/>
                    <a:pt x="2024" y="39"/>
                    <a:pt x="2024" y="47"/>
                  </a:cubicBezTo>
                  <a:cubicBezTo>
                    <a:pt x="2032" y="71"/>
                    <a:pt x="2032" y="95"/>
                    <a:pt x="2040" y="103"/>
                  </a:cubicBezTo>
                  <a:cubicBezTo>
                    <a:pt x="2040" y="103"/>
                    <a:pt x="2048" y="111"/>
                    <a:pt x="2056" y="111"/>
                  </a:cubicBezTo>
                  <a:cubicBezTo>
                    <a:pt x="2056" y="111"/>
                    <a:pt x="2064" y="103"/>
                    <a:pt x="2072" y="103"/>
                  </a:cubicBezTo>
                  <a:cubicBezTo>
                    <a:pt x="2072" y="103"/>
                    <a:pt x="2080" y="103"/>
                    <a:pt x="2087" y="103"/>
                  </a:cubicBezTo>
                  <a:cubicBezTo>
                    <a:pt x="2095" y="103"/>
                    <a:pt x="2111" y="111"/>
                    <a:pt x="2127" y="118"/>
                  </a:cubicBezTo>
                  <a:cubicBezTo>
                    <a:pt x="2127" y="118"/>
                    <a:pt x="2135" y="126"/>
                    <a:pt x="2151" y="126"/>
                  </a:cubicBezTo>
                  <a:cubicBezTo>
                    <a:pt x="2182" y="150"/>
                    <a:pt x="2222" y="174"/>
                    <a:pt x="2230" y="198"/>
                  </a:cubicBezTo>
                  <a:cubicBezTo>
                    <a:pt x="2230" y="205"/>
                    <a:pt x="2230" y="205"/>
                    <a:pt x="2230" y="213"/>
                  </a:cubicBezTo>
                  <a:cubicBezTo>
                    <a:pt x="2230" y="245"/>
                    <a:pt x="2230" y="269"/>
                    <a:pt x="2214" y="300"/>
                  </a:cubicBezTo>
                  <a:cubicBezTo>
                    <a:pt x="2182" y="356"/>
                    <a:pt x="2167" y="403"/>
                    <a:pt x="2182" y="419"/>
                  </a:cubicBezTo>
                  <a:cubicBezTo>
                    <a:pt x="2182" y="427"/>
                    <a:pt x="2198" y="427"/>
                    <a:pt x="2206" y="427"/>
                  </a:cubicBezTo>
                  <a:cubicBezTo>
                    <a:pt x="2222" y="427"/>
                    <a:pt x="2238" y="427"/>
                    <a:pt x="2245" y="411"/>
                  </a:cubicBezTo>
                  <a:cubicBezTo>
                    <a:pt x="2254" y="403"/>
                    <a:pt x="2269" y="403"/>
                    <a:pt x="2285" y="403"/>
                  </a:cubicBezTo>
                  <a:cubicBezTo>
                    <a:pt x="2293" y="403"/>
                    <a:pt x="2309" y="403"/>
                    <a:pt x="2317" y="419"/>
                  </a:cubicBezTo>
                  <a:cubicBezTo>
                    <a:pt x="2325" y="427"/>
                    <a:pt x="2317" y="427"/>
                    <a:pt x="2317" y="435"/>
                  </a:cubicBezTo>
                  <a:cubicBezTo>
                    <a:pt x="2317" y="435"/>
                    <a:pt x="2309" y="435"/>
                    <a:pt x="2309" y="443"/>
                  </a:cubicBezTo>
                  <a:cubicBezTo>
                    <a:pt x="2309" y="443"/>
                    <a:pt x="2317" y="443"/>
                    <a:pt x="2325" y="443"/>
                  </a:cubicBezTo>
                  <a:cubicBezTo>
                    <a:pt x="2348" y="458"/>
                    <a:pt x="2396" y="474"/>
                    <a:pt x="2427" y="482"/>
                  </a:cubicBezTo>
                  <a:cubicBezTo>
                    <a:pt x="2427" y="482"/>
                    <a:pt x="2435" y="482"/>
                    <a:pt x="2443" y="482"/>
                  </a:cubicBezTo>
                  <a:cubicBezTo>
                    <a:pt x="2451" y="482"/>
                    <a:pt x="2467" y="482"/>
                    <a:pt x="2475" y="474"/>
                  </a:cubicBezTo>
                  <a:cubicBezTo>
                    <a:pt x="2491" y="474"/>
                    <a:pt x="2507" y="474"/>
                    <a:pt x="2514" y="474"/>
                  </a:cubicBezTo>
                  <a:lnTo>
                    <a:pt x="2514" y="474"/>
                  </a:lnTo>
                  <a:cubicBezTo>
                    <a:pt x="2514" y="482"/>
                    <a:pt x="2514" y="482"/>
                    <a:pt x="2514" y="482"/>
                  </a:cubicBezTo>
                  <a:cubicBezTo>
                    <a:pt x="2514" y="482"/>
                    <a:pt x="2514" y="490"/>
                    <a:pt x="2514" y="498"/>
                  </a:cubicBezTo>
                  <a:cubicBezTo>
                    <a:pt x="2514" y="522"/>
                    <a:pt x="2546" y="538"/>
                    <a:pt x="2570" y="545"/>
                  </a:cubicBezTo>
                  <a:lnTo>
                    <a:pt x="2570" y="545"/>
                  </a:lnTo>
                  <a:cubicBezTo>
                    <a:pt x="2593" y="553"/>
                    <a:pt x="2625" y="569"/>
                    <a:pt x="2625" y="577"/>
                  </a:cubicBezTo>
                  <a:cubicBezTo>
                    <a:pt x="2633" y="585"/>
                    <a:pt x="2625" y="593"/>
                    <a:pt x="2625" y="601"/>
                  </a:cubicBezTo>
                  <a:cubicBezTo>
                    <a:pt x="2617" y="609"/>
                    <a:pt x="2609" y="616"/>
                    <a:pt x="2601" y="616"/>
                  </a:cubicBezTo>
                  <a:cubicBezTo>
                    <a:pt x="2593" y="624"/>
                    <a:pt x="2593" y="624"/>
                    <a:pt x="2593" y="624"/>
                  </a:cubicBezTo>
                  <a:cubicBezTo>
                    <a:pt x="2593" y="624"/>
                    <a:pt x="2593" y="632"/>
                    <a:pt x="2593" y="640"/>
                  </a:cubicBezTo>
                  <a:cubicBezTo>
                    <a:pt x="2601" y="648"/>
                    <a:pt x="2601" y="664"/>
                    <a:pt x="2601" y="672"/>
                  </a:cubicBezTo>
                  <a:lnTo>
                    <a:pt x="2601" y="672"/>
                  </a:lnTo>
                  <a:cubicBezTo>
                    <a:pt x="2609" y="688"/>
                    <a:pt x="2609" y="696"/>
                    <a:pt x="2601" y="696"/>
                  </a:cubicBezTo>
                  <a:cubicBezTo>
                    <a:pt x="2601" y="703"/>
                    <a:pt x="2601" y="703"/>
                    <a:pt x="2593" y="703"/>
                  </a:cubicBezTo>
                  <a:cubicBezTo>
                    <a:pt x="2593" y="703"/>
                    <a:pt x="2593" y="703"/>
                    <a:pt x="2585" y="703"/>
                  </a:cubicBezTo>
                  <a:lnTo>
                    <a:pt x="2578" y="703"/>
                  </a:lnTo>
                  <a:cubicBezTo>
                    <a:pt x="2546" y="703"/>
                    <a:pt x="2538" y="688"/>
                    <a:pt x="2530" y="680"/>
                  </a:cubicBezTo>
                  <a:lnTo>
                    <a:pt x="2530" y="672"/>
                  </a:lnTo>
                  <a:cubicBezTo>
                    <a:pt x="2522" y="672"/>
                    <a:pt x="2522" y="672"/>
                    <a:pt x="2514" y="672"/>
                  </a:cubicBezTo>
                  <a:lnTo>
                    <a:pt x="2514" y="672"/>
                  </a:lnTo>
                  <a:cubicBezTo>
                    <a:pt x="2514" y="672"/>
                    <a:pt x="2514" y="672"/>
                    <a:pt x="2522" y="688"/>
                  </a:cubicBezTo>
                  <a:cubicBezTo>
                    <a:pt x="2530" y="703"/>
                    <a:pt x="2530" y="703"/>
                    <a:pt x="2538" y="703"/>
                  </a:cubicBezTo>
                  <a:cubicBezTo>
                    <a:pt x="2546" y="703"/>
                    <a:pt x="2546" y="711"/>
                    <a:pt x="2554" y="711"/>
                  </a:cubicBezTo>
                  <a:cubicBezTo>
                    <a:pt x="2570" y="719"/>
                    <a:pt x="2585" y="727"/>
                    <a:pt x="2601" y="727"/>
                  </a:cubicBezTo>
                  <a:cubicBezTo>
                    <a:pt x="2609" y="727"/>
                    <a:pt x="2617" y="735"/>
                    <a:pt x="2625" y="735"/>
                  </a:cubicBezTo>
                  <a:cubicBezTo>
                    <a:pt x="2641" y="743"/>
                    <a:pt x="2641" y="751"/>
                    <a:pt x="2649" y="759"/>
                  </a:cubicBezTo>
                  <a:cubicBezTo>
                    <a:pt x="2649" y="767"/>
                    <a:pt x="2657" y="775"/>
                    <a:pt x="2657" y="775"/>
                  </a:cubicBezTo>
                  <a:cubicBezTo>
                    <a:pt x="2665" y="790"/>
                    <a:pt x="2665" y="806"/>
                    <a:pt x="2657" y="822"/>
                  </a:cubicBezTo>
                  <a:cubicBezTo>
                    <a:pt x="2657" y="830"/>
                    <a:pt x="2641" y="838"/>
                    <a:pt x="2633" y="838"/>
                  </a:cubicBezTo>
                  <a:cubicBezTo>
                    <a:pt x="2625" y="846"/>
                    <a:pt x="2617" y="830"/>
                    <a:pt x="2617" y="822"/>
                  </a:cubicBezTo>
                  <a:cubicBezTo>
                    <a:pt x="2609" y="822"/>
                    <a:pt x="2609" y="814"/>
                    <a:pt x="2601" y="814"/>
                  </a:cubicBezTo>
                  <a:lnTo>
                    <a:pt x="2601" y="814"/>
                  </a:lnTo>
                  <a:cubicBezTo>
                    <a:pt x="2601" y="814"/>
                    <a:pt x="2601" y="814"/>
                    <a:pt x="2601" y="822"/>
                  </a:cubicBezTo>
                  <a:cubicBezTo>
                    <a:pt x="2609" y="822"/>
                    <a:pt x="2609" y="838"/>
                    <a:pt x="2617" y="846"/>
                  </a:cubicBezTo>
                  <a:cubicBezTo>
                    <a:pt x="2617" y="846"/>
                    <a:pt x="2617" y="854"/>
                    <a:pt x="2609" y="862"/>
                  </a:cubicBezTo>
                  <a:cubicBezTo>
                    <a:pt x="2601" y="869"/>
                    <a:pt x="2578" y="869"/>
                    <a:pt x="2578" y="869"/>
                  </a:cubicBezTo>
                  <a:cubicBezTo>
                    <a:pt x="2570" y="869"/>
                    <a:pt x="2562" y="869"/>
                    <a:pt x="2562" y="877"/>
                  </a:cubicBezTo>
                  <a:cubicBezTo>
                    <a:pt x="2562" y="877"/>
                    <a:pt x="2562" y="885"/>
                    <a:pt x="2578" y="893"/>
                  </a:cubicBezTo>
                  <a:cubicBezTo>
                    <a:pt x="2585" y="901"/>
                    <a:pt x="2593" y="901"/>
                    <a:pt x="2593" y="901"/>
                  </a:cubicBezTo>
                  <a:cubicBezTo>
                    <a:pt x="2601" y="901"/>
                    <a:pt x="2601" y="901"/>
                    <a:pt x="2601" y="893"/>
                  </a:cubicBezTo>
                  <a:cubicBezTo>
                    <a:pt x="2609" y="885"/>
                    <a:pt x="2609" y="885"/>
                    <a:pt x="2617" y="885"/>
                  </a:cubicBezTo>
                  <a:cubicBezTo>
                    <a:pt x="2617" y="885"/>
                    <a:pt x="2625" y="885"/>
                    <a:pt x="2649" y="917"/>
                  </a:cubicBezTo>
                  <a:cubicBezTo>
                    <a:pt x="2657" y="925"/>
                    <a:pt x="2665" y="925"/>
                    <a:pt x="2665" y="925"/>
                  </a:cubicBezTo>
                  <a:lnTo>
                    <a:pt x="2665" y="925"/>
                  </a:lnTo>
                  <a:lnTo>
                    <a:pt x="2673" y="925"/>
                  </a:lnTo>
                  <a:cubicBezTo>
                    <a:pt x="2680" y="925"/>
                    <a:pt x="2688" y="933"/>
                    <a:pt x="2688" y="941"/>
                  </a:cubicBezTo>
                  <a:cubicBezTo>
                    <a:pt x="2696" y="949"/>
                    <a:pt x="2696" y="964"/>
                    <a:pt x="2688" y="972"/>
                  </a:cubicBezTo>
                  <a:cubicBezTo>
                    <a:pt x="2680" y="972"/>
                    <a:pt x="2680" y="980"/>
                    <a:pt x="2680" y="980"/>
                  </a:cubicBezTo>
                  <a:cubicBezTo>
                    <a:pt x="2673" y="988"/>
                    <a:pt x="2673" y="996"/>
                    <a:pt x="2665" y="1004"/>
                  </a:cubicBezTo>
                  <a:cubicBezTo>
                    <a:pt x="2657" y="1012"/>
                    <a:pt x="2649" y="1012"/>
                    <a:pt x="2649" y="1012"/>
                  </a:cubicBezTo>
                  <a:cubicBezTo>
                    <a:pt x="2641" y="1012"/>
                    <a:pt x="2633" y="1012"/>
                    <a:pt x="2625" y="1004"/>
                  </a:cubicBezTo>
                  <a:cubicBezTo>
                    <a:pt x="2617" y="996"/>
                    <a:pt x="2609" y="996"/>
                    <a:pt x="2601" y="988"/>
                  </a:cubicBezTo>
                  <a:cubicBezTo>
                    <a:pt x="2578" y="972"/>
                    <a:pt x="2570" y="964"/>
                    <a:pt x="2562" y="964"/>
                  </a:cubicBezTo>
                  <a:cubicBezTo>
                    <a:pt x="2554" y="956"/>
                    <a:pt x="2546" y="949"/>
                    <a:pt x="2538" y="949"/>
                  </a:cubicBezTo>
                  <a:cubicBezTo>
                    <a:pt x="2530" y="941"/>
                    <a:pt x="2522" y="941"/>
                    <a:pt x="2522" y="941"/>
                  </a:cubicBezTo>
                  <a:lnTo>
                    <a:pt x="2522" y="941"/>
                  </a:lnTo>
                  <a:lnTo>
                    <a:pt x="2522" y="941"/>
                  </a:lnTo>
                  <a:lnTo>
                    <a:pt x="2522" y="949"/>
                  </a:lnTo>
                  <a:cubicBezTo>
                    <a:pt x="2538" y="956"/>
                    <a:pt x="2554" y="964"/>
                    <a:pt x="2585" y="1004"/>
                  </a:cubicBezTo>
                  <a:cubicBezTo>
                    <a:pt x="2601" y="1028"/>
                    <a:pt x="2609" y="1028"/>
                    <a:pt x="2617" y="1028"/>
                  </a:cubicBezTo>
                  <a:cubicBezTo>
                    <a:pt x="2625" y="1028"/>
                    <a:pt x="2625" y="1035"/>
                    <a:pt x="2633" y="1035"/>
                  </a:cubicBezTo>
                  <a:cubicBezTo>
                    <a:pt x="2641" y="1043"/>
                    <a:pt x="2641" y="1043"/>
                    <a:pt x="2649" y="1043"/>
                  </a:cubicBezTo>
                  <a:cubicBezTo>
                    <a:pt x="2657" y="1043"/>
                    <a:pt x="2657" y="1043"/>
                    <a:pt x="2665" y="1035"/>
                  </a:cubicBezTo>
                  <a:lnTo>
                    <a:pt x="2673" y="1028"/>
                  </a:lnTo>
                  <a:cubicBezTo>
                    <a:pt x="2680" y="1028"/>
                    <a:pt x="2680" y="1020"/>
                    <a:pt x="2688" y="1012"/>
                  </a:cubicBezTo>
                  <a:lnTo>
                    <a:pt x="2688" y="1004"/>
                  </a:lnTo>
                  <a:cubicBezTo>
                    <a:pt x="2696" y="996"/>
                    <a:pt x="2696" y="996"/>
                    <a:pt x="2704" y="996"/>
                  </a:cubicBezTo>
                  <a:cubicBezTo>
                    <a:pt x="2712" y="996"/>
                    <a:pt x="2728" y="996"/>
                    <a:pt x="2736" y="996"/>
                  </a:cubicBezTo>
                  <a:cubicBezTo>
                    <a:pt x="2744" y="996"/>
                    <a:pt x="2751" y="1004"/>
                    <a:pt x="2760" y="1004"/>
                  </a:cubicBezTo>
                  <a:cubicBezTo>
                    <a:pt x="2783" y="1004"/>
                    <a:pt x="2799" y="1004"/>
                    <a:pt x="2823" y="1028"/>
                  </a:cubicBezTo>
                  <a:cubicBezTo>
                    <a:pt x="2838" y="1043"/>
                    <a:pt x="2846" y="1051"/>
                    <a:pt x="2846" y="1067"/>
                  </a:cubicBezTo>
                  <a:cubicBezTo>
                    <a:pt x="2846" y="1075"/>
                    <a:pt x="2854" y="1090"/>
                    <a:pt x="2862" y="1114"/>
                  </a:cubicBezTo>
                  <a:cubicBezTo>
                    <a:pt x="2878" y="1137"/>
                    <a:pt x="2878" y="1145"/>
                    <a:pt x="2886" y="1145"/>
                  </a:cubicBezTo>
                  <a:cubicBezTo>
                    <a:pt x="2886" y="1153"/>
                    <a:pt x="2886" y="1153"/>
                    <a:pt x="2894" y="1153"/>
                  </a:cubicBezTo>
                  <a:cubicBezTo>
                    <a:pt x="2894" y="1161"/>
                    <a:pt x="2894" y="1161"/>
                    <a:pt x="2894" y="1161"/>
                  </a:cubicBezTo>
                  <a:lnTo>
                    <a:pt x="2894" y="1161"/>
                  </a:lnTo>
                  <a:cubicBezTo>
                    <a:pt x="2704" y="1208"/>
                    <a:pt x="1708" y="1438"/>
                    <a:pt x="838" y="1556"/>
                  </a:cubicBezTo>
                  <a:cubicBezTo>
                    <a:pt x="838" y="1556"/>
                    <a:pt x="791" y="1564"/>
                    <a:pt x="759" y="1564"/>
                  </a:cubicBezTo>
                  <a:cubicBezTo>
                    <a:pt x="751" y="1564"/>
                    <a:pt x="744" y="1564"/>
                    <a:pt x="744" y="1564"/>
                  </a:cubicBezTo>
                  <a:cubicBezTo>
                    <a:pt x="736" y="1556"/>
                    <a:pt x="736" y="1556"/>
                    <a:pt x="720" y="1556"/>
                  </a:cubicBezTo>
                  <a:cubicBezTo>
                    <a:pt x="680" y="1556"/>
                    <a:pt x="609" y="1572"/>
                    <a:pt x="562" y="1580"/>
                  </a:cubicBezTo>
                  <a:cubicBezTo>
                    <a:pt x="530" y="1588"/>
                    <a:pt x="309" y="1619"/>
                    <a:pt x="16" y="1659"/>
                  </a:cubicBezTo>
                  <a:lnTo>
                    <a:pt x="0" y="1659"/>
                  </a:lnTo>
                  <a:close/>
                  <a:moveTo>
                    <a:pt x="135" y="1572"/>
                  </a:moveTo>
                  <a:lnTo>
                    <a:pt x="135" y="1572"/>
                  </a:lnTo>
                  <a:cubicBezTo>
                    <a:pt x="127" y="1572"/>
                    <a:pt x="127" y="1572"/>
                    <a:pt x="119" y="1588"/>
                  </a:cubicBezTo>
                  <a:cubicBezTo>
                    <a:pt x="103" y="1596"/>
                    <a:pt x="64" y="1627"/>
                    <a:pt x="32" y="1651"/>
                  </a:cubicBezTo>
                  <a:cubicBezTo>
                    <a:pt x="317" y="1612"/>
                    <a:pt x="530" y="1580"/>
                    <a:pt x="562" y="1572"/>
                  </a:cubicBezTo>
                  <a:cubicBezTo>
                    <a:pt x="641" y="1556"/>
                    <a:pt x="696" y="1548"/>
                    <a:pt x="720" y="1548"/>
                  </a:cubicBezTo>
                  <a:cubicBezTo>
                    <a:pt x="736" y="1548"/>
                    <a:pt x="744" y="1556"/>
                    <a:pt x="744" y="1556"/>
                  </a:cubicBezTo>
                  <a:cubicBezTo>
                    <a:pt x="751" y="1556"/>
                    <a:pt x="751" y="1556"/>
                    <a:pt x="759" y="1556"/>
                  </a:cubicBezTo>
                  <a:cubicBezTo>
                    <a:pt x="791" y="1556"/>
                    <a:pt x="838" y="1548"/>
                    <a:pt x="838" y="1548"/>
                  </a:cubicBezTo>
                  <a:cubicBezTo>
                    <a:pt x="1700" y="1438"/>
                    <a:pt x="2680" y="1201"/>
                    <a:pt x="2886" y="1153"/>
                  </a:cubicBezTo>
                  <a:cubicBezTo>
                    <a:pt x="2878" y="1153"/>
                    <a:pt x="2878" y="1153"/>
                    <a:pt x="2878" y="1153"/>
                  </a:cubicBezTo>
                  <a:cubicBezTo>
                    <a:pt x="2878" y="1145"/>
                    <a:pt x="2870" y="1145"/>
                    <a:pt x="2854" y="1114"/>
                  </a:cubicBezTo>
                  <a:cubicBezTo>
                    <a:pt x="2846" y="1090"/>
                    <a:pt x="2838" y="1082"/>
                    <a:pt x="2838" y="1067"/>
                  </a:cubicBezTo>
                  <a:cubicBezTo>
                    <a:pt x="2838" y="1051"/>
                    <a:pt x="2838" y="1043"/>
                    <a:pt x="2823" y="1035"/>
                  </a:cubicBezTo>
                  <a:cubicBezTo>
                    <a:pt x="2791" y="1004"/>
                    <a:pt x="2783" y="1004"/>
                    <a:pt x="2760" y="1004"/>
                  </a:cubicBezTo>
                  <a:cubicBezTo>
                    <a:pt x="2751" y="1004"/>
                    <a:pt x="2744" y="1004"/>
                    <a:pt x="2736" y="1004"/>
                  </a:cubicBezTo>
                  <a:cubicBezTo>
                    <a:pt x="2728" y="1004"/>
                    <a:pt x="2712" y="1004"/>
                    <a:pt x="2704" y="1004"/>
                  </a:cubicBezTo>
                  <a:cubicBezTo>
                    <a:pt x="2696" y="1004"/>
                    <a:pt x="2696" y="1004"/>
                    <a:pt x="2696" y="1004"/>
                  </a:cubicBezTo>
                  <a:lnTo>
                    <a:pt x="2688" y="1012"/>
                  </a:lnTo>
                  <a:cubicBezTo>
                    <a:pt x="2688" y="1020"/>
                    <a:pt x="2688" y="1028"/>
                    <a:pt x="2680" y="1035"/>
                  </a:cubicBezTo>
                  <a:cubicBezTo>
                    <a:pt x="2673" y="1035"/>
                    <a:pt x="2673" y="1043"/>
                    <a:pt x="2665" y="1043"/>
                  </a:cubicBezTo>
                  <a:cubicBezTo>
                    <a:pt x="2665" y="1043"/>
                    <a:pt x="2657" y="1051"/>
                    <a:pt x="2649" y="1051"/>
                  </a:cubicBezTo>
                  <a:cubicBezTo>
                    <a:pt x="2641" y="1051"/>
                    <a:pt x="2633" y="1051"/>
                    <a:pt x="2633" y="1043"/>
                  </a:cubicBezTo>
                  <a:cubicBezTo>
                    <a:pt x="2625" y="1043"/>
                    <a:pt x="2617" y="1035"/>
                    <a:pt x="2617" y="1035"/>
                  </a:cubicBezTo>
                  <a:cubicBezTo>
                    <a:pt x="2609" y="1035"/>
                    <a:pt x="2601" y="1035"/>
                    <a:pt x="2578" y="1004"/>
                  </a:cubicBezTo>
                  <a:cubicBezTo>
                    <a:pt x="2546" y="972"/>
                    <a:pt x="2530" y="956"/>
                    <a:pt x="2522" y="949"/>
                  </a:cubicBezTo>
                  <a:lnTo>
                    <a:pt x="2514" y="949"/>
                  </a:lnTo>
                  <a:lnTo>
                    <a:pt x="2514" y="941"/>
                  </a:lnTo>
                  <a:cubicBezTo>
                    <a:pt x="2514" y="933"/>
                    <a:pt x="2530" y="933"/>
                    <a:pt x="2546" y="941"/>
                  </a:cubicBezTo>
                  <a:cubicBezTo>
                    <a:pt x="2554" y="949"/>
                    <a:pt x="2562" y="949"/>
                    <a:pt x="2562" y="956"/>
                  </a:cubicBezTo>
                  <a:cubicBezTo>
                    <a:pt x="2570" y="964"/>
                    <a:pt x="2578" y="972"/>
                    <a:pt x="2601" y="980"/>
                  </a:cubicBezTo>
                  <a:cubicBezTo>
                    <a:pt x="2617" y="988"/>
                    <a:pt x="2625" y="996"/>
                    <a:pt x="2625" y="996"/>
                  </a:cubicBezTo>
                  <a:cubicBezTo>
                    <a:pt x="2633" y="1004"/>
                    <a:pt x="2641" y="1004"/>
                    <a:pt x="2649" y="1004"/>
                  </a:cubicBezTo>
                  <a:cubicBezTo>
                    <a:pt x="2649" y="1004"/>
                    <a:pt x="2649" y="1004"/>
                    <a:pt x="2657" y="1004"/>
                  </a:cubicBezTo>
                  <a:cubicBezTo>
                    <a:pt x="2665" y="996"/>
                    <a:pt x="2673" y="988"/>
                    <a:pt x="2673" y="980"/>
                  </a:cubicBezTo>
                  <a:cubicBezTo>
                    <a:pt x="2673" y="972"/>
                    <a:pt x="2680" y="972"/>
                    <a:pt x="2680" y="964"/>
                  </a:cubicBezTo>
                  <a:cubicBezTo>
                    <a:pt x="2688" y="964"/>
                    <a:pt x="2688" y="949"/>
                    <a:pt x="2688" y="941"/>
                  </a:cubicBezTo>
                  <a:cubicBezTo>
                    <a:pt x="2680" y="933"/>
                    <a:pt x="2680" y="933"/>
                    <a:pt x="2673" y="933"/>
                  </a:cubicBezTo>
                  <a:cubicBezTo>
                    <a:pt x="2673" y="933"/>
                    <a:pt x="2673" y="933"/>
                    <a:pt x="2665" y="933"/>
                  </a:cubicBezTo>
                  <a:lnTo>
                    <a:pt x="2665" y="933"/>
                  </a:lnTo>
                  <a:cubicBezTo>
                    <a:pt x="2657" y="933"/>
                    <a:pt x="2657" y="933"/>
                    <a:pt x="2649" y="925"/>
                  </a:cubicBezTo>
                  <a:cubicBezTo>
                    <a:pt x="2625" y="901"/>
                    <a:pt x="2617" y="893"/>
                    <a:pt x="2617" y="893"/>
                  </a:cubicBezTo>
                  <a:lnTo>
                    <a:pt x="2609" y="893"/>
                  </a:lnTo>
                  <a:cubicBezTo>
                    <a:pt x="2609" y="901"/>
                    <a:pt x="2601" y="909"/>
                    <a:pt x="2593" y="909"/>
                  </a:cubicBezTo>
                  <a:cubicBezTo>
                    <a:pt x="2585" y="909"/>
                    <a:pt x="2578" y="901"/>
                    <a:pt x="2570" y="893"/>
                  </a:cubicBezTo>
                  <a:cubicBezTo>
                    <a:pt x="2562" y="885"/>
                    <a:pt x="2554" y="877"/>
                    <a:pt x="2554" y="869"/>
                  </a:cubicBezTo>
                  <a:cubicBezTo>
                    <a:pt x="2562" y="869"/>
                    <a:pt x="2562" y="862"/>
                    <a:pt x="2578" y="862"/>
                  </a:cubicBezTo>
                  <a:cubicBezTo>
                    <a:pt x="2585" y="862"/>
                    <a:pt x="2601" y="862"/>
                    <a:pt x="2609" y="854"/>
                  </a:cubicBezTo>
                  <a:lnTo>
                    <a:pt x="2609" y="846"/>
                  </a:lnTo>
                  <a:cubicBezTo>
                    <a:pt x="2609" y="838"/>
                    <a:pt x="2601" y="830"/>
                    <a:pt x="2593" y="822"/>
                  </a:cubicBezTo>
                  <a:cubicBezTo>
                    <a:pt x="2593" y="814"/>
                    <a:pt x="2593" y="806"/>
                    <a:pt x="2593" y="806"/>
                  </a:cubicBezTo>
                  <a:cubicBezTo>
                    <a:pt x="2593" y="806"/>
                    <a:pt x="2593" y="798"/>
                    <a:pt x="2601" y="806"/>
                  </a:cubicBezTo>
                  <a:cubicBezTo>
                    <a:pt x="2609" y="806"/>
                    <a:pt x="2617" y="814"/>
                    <a:pt x="2617" y="822"/>
                  </a:cubicBezTo>
                  <a:cubicBezTo>
                    <a:pt x="2625" y="830"/>
                    <a:pt x="2625" y="838"/>
                    <a:pt x="2633" y="830"/>
                  </a:cubicBezTo>
                  <a:cubicBezTo>
                    <a:pt x="2641" y="830"/>
                    <a:pt x="2649" y="830"/>
                    <a:pt x="2649" y="814"/>
                  </a:cubicBezTo>
                  <a:cubicBezTo>
                    <a:pt x="2657" y="806"/>
                    <a:pt x="2657" y="790"/>
                    <a:pt x="2649" y="782"/>
                  </a:cubicBezTo>
                  <a:cubicBezTo>
                    <a:pt x="2649" y="775"/>
                    <a:pt x="2641" y="767"/>
                    <a:pt x="2641" y="767"/>
                  </a:cubicBezTo>
                  <a:cubicBezTo>
                    <a:pt x="2641" y="751"/>
                    <a:pt x="2633" y="751"/>
                    <a:pt x="2625" y="743"/>
                  </a:cubicBezTo>
                  <a:cubicBezTo>
                    <a:pt x="2617" y="743"/>
                    <a:pt x="2609" y="735"/>
                    <a:pt x="2601" y="735"/>
                  </a:cubicBezTo>
                  <a:cubicBezTo>
                    <a:pt x="2585" y="735"/>
                    <a:pt x="2570" y="727"/>
                    <a:pt x="2554" y="719"/>
                  </a:cubicBezTo>
                  <a:cubicBezTo>
                    <a:pt x="2546" y="711"/>
                    <a:pt x="2538" y="711"/>
                    <a:pt x="2538" y="711"/>
                  </a:cubicBezTo>
                  <a:cubicBezTo>
                    <a:pt x="2530" y="703"/>
                    <a:pt x="2530" y="703"/>
                    <a:pt x="2514" y="688"/>
                  </a:cubicBezTo>
                  <a:cubicBezTo>
                    <a:pt x="2507" y="680"/>
                    <a:pt x="2507" y="672"/>
                    <a:pt x="2507" y="664"/>
                  </a:cubicBezTo>
                  <a:lnTo>
                    <a:pt x="2514" y="664"/>
                  </a:lnTo>
                  <a:cubicBezTo>
                    <a:pt x="2522" y="664"/>
                    <a:pt x="2530" y="664"/>
                    <a:pt x="2530" y="672"/>
                  </a:cubicBezTo>
                  <a:lnTo>
                    <a:pt x="2538" y="672"/>
                  </a:lnTo>
                  <a:cubicBezTo>
                    <a:pt x="2546" y="680"/>
                    <a:pt x="2554" y="696"/>
                    <a:pt x="2578" y="696"/>
                  </a:cubicBezTo>
                  <a:lnTo>
                    <a:pt x="2585" y="696"/>
                  </a:lnTo>
                  <a:cubicBezTo>
                    <a:pt x="2593" y="696"/>
                    <a:pt x="2593" y="696"/>
                    <a:pt x="2593" y="696"/>
                  </a:cubicBezTo>
                  <a:lnTo>
                    <a:pt x="2601" y="696"/>
                  </a:lnTo>
                  <a:cubicBezTo>
                    <a:pt x="2601" y="696"/>
                    <a:pt x="2601" y="688"/>
                    <a:pt x="2601" y="672"/>
                  </a:cubicBezTo>
                  <a:lnTo>
                    <a:pt x="2601" y="672"/>
                  </a:lnTo>
                  <a:cubicBezTo>
                    <a:pt x="2593" y="664"/>
                    <a:pt x="2593" y="656"/>
                    <a:pt x="2593" y="640"/>
                  </a:cubicBezTo>
                  <a:cubicBezTo>
                    <a:pt x="2585" y="632"/>
                    <a:pt x="2585" y="624"/>
                    <a:pt x="2585" y="616"/>
                  </a:cubicBezTo>
                  <a:cubicBezTo>
                    <a:pt x="2593" y="616"/>
                    <a:pt x="2593" y="616"/>
                    <a:pt x="2601" y="616"/>
                  </a:cubicBezTo>
                  <a:cubicBezTo>
                    <a:pt x="2609" y="609"/>
                    <a:pt x="2617" y="601"/>
                    <a:pt x="2617" y="601"/>
                  </a:cubicBezTo>
                  <a:cubicBezTo>
                    <a:pt x="2625" y="593"/>
                    <a:pt x="2625" y="585"/>
                    <a:pt x="2625" y="585"/>
                  </a:cubicBezTo>
                  <a:cubicBezTo>
                    <a:pt x="2617" y="577"/>
                    <a:pt x="2601" y="569"/>
                    <a:pt x="2570" y="553"/>
                  </a:cubicBezTo>
                  <a:lnTo>
                    <a:pt x="2570" y="553"/>
                  </a:lnTo>
                  <a:cubicBezTo>
                    <a:pt x="2538" y="538"/>
                    <a:pt x="2507" y="529"/>
                    <a:pt x="2507" y="498"/>
                  </a:cubicBezTo>
                  <a:cubicBezTo>
                    <a:pt x="2507" y="490"/>
                    <a:pt x="2507" y="482"/>
                    <a:pt x="2507" y="482"/>
                  </a:cubicBezTo>
                  <a:cubicBezTo>
                    <a:pt x="2507" y="482"/>
                    <a:pt x="2491" y="482"/>
                    <a:pt x="2483" y="482"/>
                  </a:cubicBezTo>
                  <a:cubicBezTo>
                    <a:pt x="2467" y="482"/>
                    <a:pt x="2451" y="490"/>
                    <a:pt x="2443" y="490"/>
                  </a:cubicBezTo>
                  <a:cubicBezTo>
                    <a:pt x="2435" y="490"/>
                    <a:pt x="2427" y="490"/>
                    <a:pt x="2427" y="490"/>
                  </a:cubicBezTo>
                  <a:cubicBezTo>
                    <a:pt x="2388" y="482"/>
                    <a:pt x="2348" y="466"/>
                    <a:pt x="2317" y="451"/>
                  </a:cubicBezTo>
                  <a:cubicBezTo>
                    <a:pt x="2309" y="451"/>
                    <a:pt x="2309" y="443"/>
                    <a:pt x="2309" y="443"/>
                  </a:cubicBezTo>
                  <a:cubicBezTo>
                    <a:pt x="2301" y="435"/>
                    <a:pt x="2309" y="435"/>
                    <a:pt x="2309" y="427"/>
                  </a:cubicBezTo>
                  <a:cubicBezTo>
                    <a:pt x="2309" y="427"/>
                    <a:pt x="2317" y="419"/>
                    <a:pt x="2309" y="419"/>
                  </a:cubicBezTo>
                  <a:cubicBezTo>
                    <a:pt x="2309" y="411"/>
                    <a:pt x="2293" y="411"/>
                    <a:pt x="2285" y="411"/>
                  </a:cubicBezTo>
                  <a:cubicBezTo>
                    <a:pt x="2277" y="411"/>
                    <a:pt x="2261" y="411"/>
                    <a:pt x="2254" y="419"/>
                  </a:cubicBezTo>
                  <a:cubicBezTo>
                    <a:pt x="2245" y="427"/>
                    <a:pt x="2222" y="435"/>
                    <a:pt x="2206" y="435"/>
                  </a:cubicBezTo>
                  <a:cubicBezTo>
                    <a:pt x="2190" y="435"/>
                    <a:pt x="2182" y="427"/>
                    <a:pt x="2174" y="419"/>
                  </a:cubicBezTo>
                  <a:cubicBezTo>
                    <a:pt x="2159" y="395"/>
                    <a:pt x="2190" y="324"/>
                    <a:pt x="2206" y="300"/>
                  </a:cubicBezTo>
                  <a:cubicBezTo>
                    <a:pt x="2230" y="269"/>
                    <a:pt x="2222" y="245"/>
                    <a:pt x="2222" y="213"/>
                  </a:cubicBezTo>
                  <a:cubicBezTo>
                    <a:pt x="2222" y="213"/>
                    <a:pt x="2222" y="205"/>
                    <a:pt x="2222" y="198"/>
                  </a:cubicBezTo>
                  <a:cubicBezTo>
                    <a:pt x="2214" y="174"/>
                    <a:pt x="2174" y="150"/>
                    <a:pt x="2143" y="134"/>
                  </a:cubicBezTo>
                  <a:cubicBezTo>
                    <a:pt x="2135" y="134"/>
                    <a:pt x="2127" y="126"/>
                    <a:pt x="2119" y="118"/>
                  </a:cubicBezTo>
                  <a:cubicBezTo>
                    <a:pt x="2111" y="111"/>
                    <a:pt x="2095" y="111"/>
                    <a:pt x="2087" y="111"/>
                  </a:cubicBezTo>
                  <a:cubicBezTo>
                    <a:pt x="2080" y="111"/>
                    <a:pt x="2072" y="111"/>
                    <a:pt x="2072" y="111"/>
                  </a:cubicBezTo>
                  <a:cubicBezTo>
                    <a:pt x="2064" y="111"/>
                    <a:pt x="2056" y="111"/>
                    <a:pt x="2056" y="111"/>
                  </a:cubicBezTo>
                  <a:cubicBezTo>
                    <a:pt x="2048" y="111"/>
                    <a:pt x="2040" y="111"/>
                    <a:pt x="2032" y="111"/>
                  </a:cubicBezTo>
                  <a:cubicBezTo>
                    <a:pt x="2024" y="103"/>
                    <a:pt x="2024" y="79"/>
                    <a:pt x="2016" y="47"/>
                  </a:cubicBezTo>
                  <a:cubicBezTo>
                    <a:pt x="2016" y="39"/>
                    <a:pt x="2016" y="32"/>
                    <a:pt x="2016" y="23"/>
                  </a:cubicBezTo>
                  <a:cubicBezTo>
                    <a:pt x="2016" y="23"/>
                    <a:pt x="2008" y="16"/>
                    <a:pt x="1977" y="16"/>
                  </a:cubicBezTo>
                  <a:cubicBezTo>
                    <a:pt x="1969" y="16"/>
                    <a:pt x="1953" y="16"/>
                    <a:pt x="1937" y="16"/>
                  </a:cubicBezTo>
                  <a:cubicBezTo>
                    <a:pt x="1921" y="71"/>
                    <a:pt x="1890" y="103"/>
                    <a:pt x="1866" y="95"/>
                  </a:cubicBezTo>
                  <a:cubicBezTo>
                    <a:pt x="1843" y="87"/>
                    <a:pt x="1795" y="55"/>
                    <a:pt x="1763" y="32"/>
                  </a:cubicBezTo>
                  <a:cubicBezTo>
                    <a:pt x="1748" y="23"/>
                    <a:pt x="1732" y="8"/>
                    <a:pt x="1732" y="8"/>
                  </a:cubicBezTo>
                  <a:cubicBezTo>
                    <a:pt x="1724" y="8"/>
                    <a:pt x="1716" y="8"/>
                    <a:pt x="1716" y="8"/>
                  </a:cubicBezTo>
                  <a:cubicBezTo>
                    <a:pt x="1708" y="23"/>
                    <a:pt x="1700" y="47"/>
                    <a:pt x="1700" y="79"/>
                  </a:cubicBezTo>
                  <a:cubicBezTo>
                    <a:pt x="1700" y="126"/>
                    <a:pt x="1700" y="174"/>
                    <a:pt x="1684" y="221"/>
                  </a:cubicBezTo>
                  <a:cubicBezTo>
                    <a:pt x="1676" y="269"/>
                    <a:pt x="1668" y="269"/>
                    <a:pt x="1645" y="269"/>
                  </a:cubicBezTo>
                  <a:cubicBezTo>
                    <a:pt x="1645" y="269"/>
                    <a:pt x="1637" y="276"/>
                    <a:pt x="1629" y="276"/>
                  </a:cubicBezTo>
                  <a:cubicBezTo>
                    <a:pt x="1605" y="276"/>
                    <a:pt x="1605" y="300"/>
                    <a:pt x="1605" y="316"/>
                  </a:cubicBezTo>
                  <a:cubicBezTo>
                    <a:pt x="1605" y="332"/>
                    <a:pt x="1605" y="340"/>
                    <a:pt x="1597" y="348"/>
                  </a:cubicBezTo>
                  <a:cubicBezTo>
                    <a:pt x="1597" y="363"/>
                    <a:pt x="1581" y="363"/>
                    <a:pt x="1574" y="363"/>
                  </a:cubicBezTo>
                  <a:cubicBezTo>
                    <a:pt x="1566" y="363"/>
                    <a:pt x="1558" y="363"/>
                    <a:pt x="1550" y="363"/>
                  </a:cubicBezTo>
                  <a:cubicBezTo>
                    <a:pt x="1542" y="363"/>
                    <a:pt x="1526" y="356"/>
                    <a:pt x="1518" y="363"/>
                  </a:cubicBezTo>
                  <a:cubicBezTo>
                    <a:pt x="1510" y="363"/>
                    <a:pt x="1510" y="363"/>
                    <a:pt x="1510" y="363"/>
                  </a:cubicBezTo>
                  <a:cubicBezTo>
                    <a:pt x="1510" y="363"/>
                    <a:pt x="1510" y="371"/>
                    <a:pt x="1510" y="379"/>
                  </a:cubicBezTo>
                  <a:cubicBezTo>
                    <a:pt x="1518" y="387"/>
                    <a:pt x="1518" y="403"/>
                    <a:pt x="1518" y="419"/>
                  </a:cubicBezTo>
                  <a:cubicBezTo>
                    <a:pt x="1518" y="435"/>
                    <a:pt x="1518" y="451"/>
                    <a:pt x="1510" y="451"/>
                  </a:cubicBezTo>
                  <a:cubicBezTo>
                    <a:pt x="1503" y="451"/>
                    <a:pt x="1495" y="451"/>
                    <a:pt x="1487" y="443"/>
                  </a:cubicBezTo>
                  <a:cubicBezTo>
                    <a:pt x="1487" y="435"/>
                    <a:pt x="1479" y="443"/>
                    <a:pt x="1471" y="451"/>
                  </a:cubicBezTo>
                  <a:cubicBezTo>
                    <a:pt x="1463" y="458"/>
                    <a:pt x="1455" y="482"/>
                    <a:pt x="1455" y="490"/>
                  </a:cubicBezTo>
                  <a:lnTo>
                    <a:pt x="1455" y="490"/>
                  </a:lnTo>
                  <a:cubicBezTo>
                    <a:pt x="1455" y="514"/>
                    <a:pt x="1455" y="529"/>
                    <a:pt x="1447" y="538"/>
                  </a:cubicBezTo>
                  <a:cubicBezTo>
                    <a:pt x="1447" y="545"/>
                    <a:pt x="1439" y="545"/>
                    <a:pt x="1439" y="545"/>
                  </a:cubicBezTo>
                  <a:cubicBezTo>
                    <a:pt x="1423" y="545"/>
                    <a:pt x="1400" y="522"/>
                    <a:pt x="1376" y="506"/>
                  </a:cubicBezTo>
                  <a:cubicBezTo>
                    <a:pt x="1376" y="498"/>
                    <a:pt x="1376" y="498"/>
                    <a:pt x="1376" y="498"/>
                  </a:cubicBezTo>
                  <a:cubicBezTo>
                    <a:pt x="1360" y="490"/>
                    <a:pt x="1352" y="490"/>
                    <a:pt x="1328" y="506"/>
                  </a:cubicBezTo>
                  <a:cubicBezTo>
                    <a:pt x="1321" y="514"/>
                    <a:pt x="1313" y="514"/>
                    <a:pt x="1305" y="522"/>
                  </a:cubicBezTo>
                  <a:cubicBezTo>
                    <a:pt x="1281" y="538"/>
                    <a:pt x="1281" y="553"/>
                    <a:pt x="1281" y="585"/>
                  </a:cubicBezTo>
                  <a:cubicBezTo>
                    <a:pt x="1281" y="601"/>
                    <a:pt x="1281" y="624"/>
                    <a:pt x="1273" y="648"/>
                  </a:cubicBezTo>
                  <a:cubicBezTo>
                    <a:pt x="1265" y="680"/>
                    <a:pt x="1257" y="696"/>
                    <a:pt x="1257" y="703"/>
                  </a:cubicBezTo>
                  <a:cubicBezTo>
                    <a:pt x="1250" y="711"/>
                    <a:pt x="1250" y="711"/>
                    <a:pt x="1250" y="735"/>
                  </a:cubicBezTo>
                  <a:cubicBezTo>
                    <a:pt x="1242" y="767"/>
                    <a:pt x="1242" y="775"/>
                    <a:pt x="1218" y="798"/>
                  </a:cubicBezTo>
                  <a:cubicBezTo>
                    <a:pt x="1218" y="798"/>
                    <a:pt x="1210" y="806"/>
                    <a:pt x="1210" y="814"/>
                  </a:cubicBezTo>
                  <a:cubicBezTo>
                    <a:pt x="1194" y="838"/>
                    <a:pt x="1186" y="846"/>
                    <a:pt x="1178" y="869"/>
                  </a:cubicBezTo>
                  <a:cubicBezTo>
                    <a:pt x="1170" y="885"/>
                    <a:pt x="1163" y="901"/>
                    <a:pt x="1147" y="925"/>
                  </a:cubicBezTo>
                  <a:cubicBezTo>
                    <a:pt x="1139" y="941"/>
                    <a:pt x="1139" y="949"/>
                    <a:pt x="1139" y="956"/>
                  </a:cubicBezTo>
                  <a:cubicBezTo>
                    <a:pt x="1139" y="956"/>
                    <a:pt x="1147" y="956"/>
                    <a:pt x="1155" y="956"/>
                  </a:cubicBezTo>
                  <a:cubicBezTo>
                    <a:pt x="1163" y="956"/>
                    <a:pt x="1178" y="956"/>
                    <a:pt x="1186" y="964"/>
                  </a:cubicBezTo>
                  <a:cubicBezTo>
                    <a:pt x="1202" y="972"/>
                    <a:pt x="1210" y="980"/>
                    <a:pt x="1210" y="988"/>
                  </a:cubicBezTo>
                  <a:cubicBezTo>
                    <a:pt x="1210" y="996"/>
                    <a:pt x="1186" y="996"/>
                    <a:pt x="1178" y="996"/>
                  </a:cubicBezTo>
                  <a:cubicBezTo>
                    <a:pt x="1170" y="996"/>
                    <a:pt x="1163" y="1012"/>
                    <a:pt x="1155" y="1028"/>
                  </a:cubicBezTo>
                  <a:cubicBezTo>
                    <a:pt x="1147" y="1051"/>
                    <a:pt x="1139" y="1067"/>
                    <a:pt x="1115" y="1075"/>
                  </a:cubicBezTo>
                  <a:cubicBezTo>
                    <a:pt x="1107" y="1082"/>
                    <a:pt x="1099" y="1082"/>
                    <a:pt x="1091" y="1082"/>
                  </a:cubicBezTo>
                  <a:lnTo>
                    <a:pt x="1084" y="1082"/>
                  </a:lnTo>
                  <a:cubicBezTo>
                    <a:pt x="1075" y="1082"/>
                    <a:pt x="1075" y="1082"/>
                    <a:pt x="1075" y="1082"/>
                  </a:cubicBezTo>
                  <a:lnTo>
                    <a:pt x="1075" y="1082"/>
                  </a:lnTo>
                  <a:cubicBezTo>
                    <a:pt x="1084" y="1114"/>
                    <a:pt x="1036" y="1121"/>
                    <a:pt x="965" y="1137"/>
                  </a:cubicBezTo>
                  <a:cubicBezTo>
                    <a:pt x="957" y="1137"/>
                    <a:pt x="957" y="1137"/>
                    <a:pt x="957" y="1137"/>
                  </a:cubicBezTo>
                  <a:cubicBezTo>
                    <a:pt x="933" y="1145"/>
                    <a:pt x="925" y="1145"/>
                    <a:pt x="925" y="1145"/>
                  </a:cubicBezTo>
                  <a:cubicBezTo>
                    <a:pt x="925" y="1153"/>
                    <a:pt x="925" y="1153"/>
                    <a:pt x="933" y="1153"/>
                  </a:cubicBezTo>
                  <a:cubicBezTo>
                    <a:pt x="933" y="1161"/>
                    <a:pt x="941" y="1169"/>
                    <a:pt x="933" y="1177"/>
                  </a:cubicBezTo>
                  <a:cubicBezTo>
                    <a:pt x="917" y="1185"/>
                    <a:pt x="878" y="1216"/>
                    <a:pt x="822" y="1216"/>
                  </a:cubicBezTo>
                  <a:cubicBezTo>
                    <a:pt x="815" y="1216"/>
                    <a:pt x="799" y="1208"/>
                    <a:pt x="791" y="1208"/>
                  </a:cubicBezTo>
                  <a:cubicBezTo>
                    <a:pt x="775" y="1208"/>
                    <a:pt x="767" y="1201"/>
                    <a:pt x="759" y="1201"/>
                  </a:cubicBezTo>
                  <a:cubicBezTo>
                    <a:pt x="751" y="1201"/>
                    <a:pt x="751" y="1208"/>
                    <a:pt x="751" y="1216"/>
                  </a:cubicBezTo>
                  <a:cubicBezTo>
                    <a:pt x="751" y="1224"/>
                    <a:pt x="751" y="1240"/>
                    <a:pt x="736" y="1264"/>
                  </a:cubicBezTo>
                  <a:cubicBezTo>
                    <a:pt x="728" y="1272"/>
                    <a:pt x="720" y="1279"/>
                    <a:pt x="712" y="1279"/>
                  </a:cubicBezTo>
                  <a:cubicBezTo>
                    <a:pt x="704" y="1279"/>
                    <a:pt x="696" y="1272"/>
                    <a:pt x="688" y="1264"/>
                  </a:cubicBezTo>
                  <a:cubicBezTo>
                    <a:pt x="680" y="1248"/>
                    <a:pt x="657" y="1224"/>
                    <a:pt x="609" y="1216"/>
                  </a:cubicBezTo>
                  <a:cubicBezTo>
                    <a:pt x="578" y="1208"/>
                    <a:pt x="562" y="1201"/>
                    <a:pt x="554" y="1192"/>
                  </a:cubicBezTo>
                  <a:cubicBezTo>
                    <a:pt x="546" y="1185"/>
                    <a:pt x="546" y="1177"/>
                    <a:pt x="546" y="1169"/>
                  </a:cubicBezTo>
                  <a:cubicBezTo>
                    <a:pt x="546" y="1161"/>
                    <a:pt x="554" y="1153"/>
                    <a:pt x="546" y="1145"/>
                  </a:cubicBezTo>
                  <a:cubicBezTo>
                    <a:pt x="522" y="1169"/>
                    <a:pt x="483" y="1216"/>
                    <a:pt x="475" y="1224"/>
                  </a:cubicBezTo>
                  <a:cubicBezTo>
                    <a:pt x="459" y="1248"/>
                    <a:pt x="404" y="1303"/>
                    <a:pt x="380" y="1311"/>
                  </a:cubicBezTo>
                  <a:cubicBezTo>
                    <a:pt x="364" y="1319"/>
                    <a:pt x="325" y="1343"/>
                    <a:pt x="325" y="1367"/>
                  </a:cubicBezTo>
                  <a:cubicBezTo>
                    <a:pt x="325" y="1390"/>
                    <a:pt x="301" y="1406"/>
                    <a:pt x="293" y="1422"/>
                  </a:cubicBezTo>
                  <a:cubicBezTo>
                    <a:pt x="293" y="1422"/>
                    <a:pt x="293" y="1422"/>
                    <a:pt x="285" y="1422"/>
                  </a:cubicBezTo>
                  <a:cubicBezTo>
                    <a:pt x="285" y="1430"/>
                    <a:pt x="285" y="1430"/>
                    <a:pt x="277" y="1430"/>
                  </a:cubicBezTo>
                  <a:cubicBezTo>
                    <a:pt x="277" y="1430"/>
                    <a:pt x="269" y="1430"/>
                    <a:pt x="269" y="1445"/>
                  </a:cubicBezTo>
                  <a:cubicBezTo>
                    <a:pt x="269" y="1454"/>
                    <a:pt x="269" y="1461"/>
                    <a:pt x="269" y="1469"/>
                  </a:cubicBezTo>
                  <a:cubicBezTo>
                    <a:pt x="269" y="1485"/>
                    <a:pt x="269" y="1485"/>
                    <a:pt x="253" y="1493"/>
                  </a:cubicBezTo>
                  <a:cubicBezTo>
                    <a:pt x="245" y="1493"/>
                    <a:pt x="238" y="1493"/>
                    <a:pt x="230" y="1493"/>
                  </a:cubicBezTo>
                  <a:cubicBezTo>
                    <a:pt x="214" y="1501"/>
                    <a:pt x="198" y="1501"/>
                    <a:pt x="190" y="1525"/>
                  </a:cubicBezTo>
                  <a:cubicBezTo>
                    <a:pt x="190" y="1532"/>
                    <a:pt x="190" y="1532"/>
                    <a:pt x="190" y="1540"/>
                  </a:cubicBezTo>
                  <a:cubicBezTo>
                    <a:pt x="182" y="1564"/>
                    <a:pt x="174" y="1580"/>
                    <a:pt x="158" y="1580"/>
                  </a:cubicBezTo>
                  <a:cubicBezTo>
                    <a:pt x="151" y="1580"/>
                    <a:pt x="143" y="1580"/>
                    <a:pt x="143" y="1580"/>
                  </a:cubicBezTo>
                  <a:cubicBezTo>
                    <a:pt x="135" y="1572"/>
                    <a:pt x="135" y="1572"/>
                    <a:pt x="135" y="1572"/>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35" name="Freeform 781"/>
            <p:cNvSpPr>
              <a:spLocks noChangeArrowheads="1"/>
            </p:cNvSpPr>
            <p:nvPr/>
          </p:nvSpPr>
          <p:spPr bwMode="auto">
            <a:xfrm>
              <a:off x="18833004" y="6838632"/>
              <a:ext cx="1421735" cy="756094"/>
            </a:xfrm>
            <a:custGeom>
              <a:avLst/>
              <a:gdLst>
                <a:gd name="T0" fmla="*/ 2396 w 2705"/>
                <a:gd name="T1" fmla="*/ 229 h 1439"/>
                <a:gd name="T2" fmla="*/ 2325 w 2705"/>
                <a:gd name="T3" fmla="*/ 182 h 1439"/>
                <a:gd name="T4" fmla="*/ 2285 w 2705"/>
                <a:gd name="T5" fmla="*/ 134 h 1439"/>
                <a:gd name="T6" fmla="*/ 2269 w 2705"/>
                <a:gd name="T7" fmla="*/ 110 h 1439"/>
                <a:gd name="T8" fmla="*/ 2222 w 2705"/>
                <a:gd name="T9" fmla="*/ 142 h 1439"/>
                <a:gd name="T10" fmla="*/ 2174 w 2705"/>
                <a:gd name="T11" fmla="*/ 174 h 1439"/>
                <a:gd name="T12" fmla="*/ 2079 w 2705"/>
                <a:gd name="T13" fmla="*/ 166 h 1439"/>
                <a:gd name="T14" fmla="*/ 1945 w 2705"/>
                <a:gd name="T15" fmla="*/ 158 h 1439"/>
                <a:gd name="T16" fmla="*/ 1779 w 2705"/>
                <a:gd name="T17" fmla="*/ 103 h 1439"/>
                <a:gd name="T18" fmla="*/ 1668 w 2705"/>
                <a:gd name="T19" fmla="*/ 23 h 1439"/>
                <a:gd name="T20" fmla="*/ 1550 w 2705"/>
                <a:gd name="T21" fmla="*/ 79 h 1439"/>
                <a:gd name="T22" fmla="*/ 1573 w 2705"/>
                <a:gd name="T23" fmla="*/ 182 h 1439"/>
                <a:gd name="T24" fmla="*/ 1463 w 2705"/>
                <a:gd name="T25" fmla="*/ 253 h 1439"/>
                <a:gd name="T26" fmla="*/ 1368 w 2705"/>
                <a:gd name="T27" fmla="*/ 261 h 1439"/>
                <a:gd name="T28" fmla="*/ 1352 w 2705"/>
                <a:gd name="T29" fmla="*/ 356 h 1439"/>
                <a:gd name="T30" fmla="*/ 1305 w 2705"/>
                <a:gd name="T31" fmla="*/ 419 h 1439"/>
                <a:gd name="T32" fmla="*/ 1218 w 2705"/>
                <a:gd name="T33" fmla="*/ 584 h 1439"/>
                <a:gd name="T34" fmla="*/ 1146 w 2705"/>
                <a:gd name="T35" fmla="*/ 600 h 1439"/>
                <a:gd name="T36" fmla="*/ 1067 w 2705"/>
                <a:gd name="T37" fmla="*/ 545 h 1439"/>
                <a:gd name="T38" fmla="*/ 1004 w 2705"/>
                <a:gd name="T39" fmla="*/ 615 h 1439"/>
                <a:gd name="T40" fmla="*/ 973 w 2705"/>
                <a:gd name="T41" fmla="*/ 663 h 1439"/>
                <a:gd name="T42" fmla="*/ 949 w 2705"/>
                <a:gd name="T43" fmla="*/ 702 h 1439"/>
                <a:gd name="T44" fmla="*/ 909 w 2705"/>
                <a:gd name="T45" fmla="*/ 655 h 1439"/>
                <a:gd name="T46" fmla="*/ 870 w 2705"/>
                <a:gd name="T47" fmla="*/ 663 h 1439"/>
                <a:gd name="T48" fmla="*/ 815 w 2705"/>
                <a:gd name="T49" fmla="*/ 695 h 1439"/>
                <a:gd name="T50" fmla="*/ 791 w 2705"/>
                <a:gd name="T51" fmla="*/ 750 h 1439"/>
                <a:gd name="T52" fmla="*/ 727 w 2705"/>
                <a:gd name="T53" fmla="*/ 718 h 1439"/>
                <a:gd name="T54" fmla="*/ 633 w 2705"/>
                <a:gd name="T55" fmla="*/ 718 h 1439"/>
                <a:gd name="T56" fmla="*/ 554 w 2705"/>
                <a:gd name="T57" fmla="*/ 742 h 1439"/>
                <a:gd name="T58" fmla="*/ 490 w 2705"/>
                <a:gd name="T59" fmla="*/ 789 h 1439"/>
                <a:gd name="T60" fmla="*/ 451 w 2705"/>
                <a:gd name="T61" fmla="*/ 821 h 1439"/>
                <a:gd name="T62" fmla="*/ 459 w 2705"/>
                <a:gd name="T63" fmla="*/ 932 h 1439"/>
                <a:gd name="T64" fmla="*/ 340 w 2705"/>
                <a:gd name="T65" fmla="*/ 1098 h 1439"/>
                <a:gd name="T66" fmla="*/ 87 w 2705"/>
                <a:gd name="T67" fmla="*/ 1200 h 1439"/>
                <a:gd name="T68" fmla="*/ 63 w 2705"/>
                <a:gd name="T69" fmla="*/ 1366 h 1439"/>
                <a:gd name="T70" fmla="*/ 0 w 2705"/>
                <a:gd name="T71" fmla="*/ 1414 h 1439"/>
                <a:gd name="T72" fmla="*/ 498 w 2705"/>
                <a:gd name="T73" fmla="*/ 1406 h 1439"/>
                <a:gd name="T74" fmla="*/ 577 w 2705"/>
                <a:gd name="T75" fmla="*/ 1311 h 1439"/>
                <a:gd name="T76" fmla="*/ 680 w 2705"/>
                <a:gd name="T77" fmla="*/ 1303 h 1439"/>
                <a:gd name="T78" fmla="*/ 2269 w 2705"/>
                <a:gd name="T79" fmla="*/ 1074 h 1439"/>
                <a:gd name="T80" fmla="*/ 2348 w 2705"/>
                <a:gd name="T81" fmla="*/ 1019 h 1439"/>
                <a:gd name="T82" fmla="*/ 2427 w 2705"/>
                <a:gd name="T83" fmla="*/ 939 h 1439"/>
                <a:gd name="T84" fmla="*/ 2475 w 2705"/>
                <a:gd name="T85" fmla="*/ 861 h 1439"/>
                <a:gd name="T86" fmla="*/ 2633 w 2705"/>
                <a:gd name="T87" fmla="*/ 718 h 1439"/>
                <a:gd name="T88" fmla="*/ 2601 w 2705"/>
                <a:gd name="T89" fmla="*/ 592 h 1439"/>
                <a:gd name="T90" fmla="*/ 2451 w 2705"/>
                <a:gd name="T91" fmla="*/ 395 h 1439"/>
                <a:gd name="T92" fmla="*/ 2427 w 2705"/>
                <a:gd name="T93" fmla="*/ 261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5" h="1439">
                  <a:moveTo>
                    <a:pt x="2396" y="229"/>
                  </a:moveTo>
                  <a:lnTo>
                    <a:pt x="2396" y="229"/>
                  </a:lnTo>
                  <a:cubicBezTo>
                    <a:pt x="2396" y="221"/>
                    <a:pt x="2396" y="205"/>
                    <a:pt x="2380" y="205"/>
                  </a:cubicBezTo>
                  <a:cubicBezTo>
                    <a:pt x="2364" y="197"/>
                    <a:pt x="2340" y="190"/>
                    <a:pt x="2325" y="182"/>
                  </a:cubicBezTo>
                  <a:cubicBezTo>
                    <a:pt x="2316" y="166"/>
                    <a:pt x="2325" y="166"/>
                    <a:pt x="2309" y="158"/>
                  </a:cubicBezTo>
                  <a:cubicBezTo>
                    <a:pt x="2301" y="158"/>
                    <a:pt x="2293" y="150"/>
                    <a:pt x="2285" y="134"/>
                  </a:cubicBezTo>
                  <a:cubicBezTo>
                    <a:pt x="2285" y="126"/>
                    <a:pt x="2285" y="126"/>
                    <a:pt x="2285" y="126"/>
                  </a:cubicBezTo>
                  <a:cubicBezTo>
                    <a:pt x="2269" y="110"/>
                    <a:pt x="2269" y="110"/>
                    <a:pt x="2269" y="110"/>
                  </a:cubicBezTo>
                  <a:cubicBezTo>
                    <a:pt x="2245" y="134"/>
                    <a:pt x="2245" y="134"/>
                    <a:pt x="2245" y="134"/>
                  </a:cubicBezTo>
                  <a:lnTo>
                    <a:pt x="2222" y="142"/>
                  </a:lnTo>
                  <a:cubicBezTo>
                    <a:pt x="2214" y="150"/>
                    <a:pt x="2206" y="166"/>
                    <a:pt x="2198" y="166"/>
                  </a:cubicBezTo>
                  <a:cubicBezTo>
                    <a:pt x="2190" y="158"/>
                    <a:pt x="2174" y="158"/>
                    <a:pt x="2174" y="174"/>
                  </a:cubicBezTo>
                  <a:cubicBezTo>
                    <a:pt x="2166" y="182"/>
                    <a:pt x="2158" y="190"/>
                    <a:pt x="2143" y="190"/>
                  </a:cubicBezTo>
                  <a:cubicBezTo>
                    <a:pt x="2119" y="190"/>
                    <a:pt x="2111" y="174"/>
                    <a:pt x="2079" y="166"/>
                  </a:cubicBezTo>
                  <a:cubicBezTo>
                    <a:pt x="2048" y="158"/>
                    <a:pt x="2056" y="205"/>
                    <a:pt x="2032" y="213"/>
                  </a:cubicBezTo>
                  <a:cubicBezTo>
                    <a:pt x="2008" y="221"/>
                    <a:pt x="1961" y="182"/>
                    <a:pt x="1945" y="158"/>
                  </a:cubicBezTo>
                  <a:cubicBezTo>
                    <a:pt x="1929" y="142"/>
                    <a:pt x="1882" y="166"/>
                    <a:pt x="1834" y="158"/>
                  </a:cubicBezTo>
                  <a:cubicBezTo>
                    <a:pt x="1787" y="158"/>
                    <a:pt x="1803" y="118"/>
                    <a:pt x="1779" y="103"/>
                  </a:cubicBezTo>
                  <a:cubicBezTo>
                    <a:pt x="1755" y="87"/>
                    <a:pt x="1755" y="71"/>
                    <a:pt x="1732" y="32"/>
                  </a:cubicBezTo>
                  <a:cubicBezTo>
                    <a:pt x="1708" y="0"/>
                    <a:pt x="1700" y="32"/>
                    <a:pt x="1668" y="23"/>
                  </a:cubicBezTo>
                  <a:cubicBezTo>
                    <a:pt x="1637" y="16"/>
                    <a:pt x="1613" y="16"/>
                    <a:pt x="1581" y="16"/>
                  </a:cubicBezTo>
                  <a:cubicBezTo>
                    <a:pt x="1558" y="16"/>
                    <a:pt x="1558" y="55"/>
                    <a:pt x="1550" y="79"/>
                  </a:cubicBezTo>
                  <a:cubicBezTo>
                    <a:pt x="1542" y="103"/>
                    <a:pt x="1550" y="110"/>
                    <a:pt x="1566" y="126"/>
                  </a:cubicBezTo>
                  <a:cubicBezTo>
                    <a:pt x="1581" y="150"/>
                    <a:pt x="1573" y="174"/>
                    <a:pt x="1573" y="182"/>
                  </a:cubicBezTo>
                  <a:cubicBezTo>
                    <a:pt x="1573" y="197"/>
                    <a:pt x="1542" y="190"/>
                    <a:pt x="1494" y="197"/>
                  </a:cubicBezTo>
                  <a:cubicBezTo>
                    <a:pt x="1455" y="205"/>
                    <a:pt x="1486" y="229"/>
                    <a:pt x="1463" y="253"/>
                  </a:cubicBezTo>
                  <a:cubicBezTo>
                    <a:pt x="1447" y="269"/>
                    <a:pt x="1423" y="229"/>
                    <a:pt x="1407" y="221"/>
                  </a:cubicBezTo>
                  <a:cubicBezTo>
                    <a:pt x="1399" y="205"/>
                    <a:pt x="1368" y="221"/>
                    <a:pt x="1368" y="261"/>
                  </a:cubicBezTo>
                  <a:cubicBezTo>
                    <a:pt x="1360" y="292"/>
                    <a:pt x="1368" y="284"/>
                    <a:pt x="1384" y="316"/>
                  </a:cubicBezTo>
                  <a:cubicBezTo>
                    <a:pt x="1392" y="348"/>
                    <a:pt x="1360" y="340"/>
                    <a:pt x="1352" y="356"/>
                  </a:cubicBezTo>
                  <a:cubicBezTo>
                    <a:pt x="1336" y="379"/>
                    <a:pt x="1336" y="371"/>
                    <a:pt x="1320" y="371"/>
                  </a:cubicBezTo>
                  <a:cubicBezTo>
                    <a:pt x="1305" y="379"/>
                    <a:pt x="1305" y="395"/>
                    <a:pt x="1305" y="419"/>
                  </a:cubicBezTo>
                  <a:cubicBezTo>
                    <a:pt x="1305" y="435"/>
                    <a:pt x="1281" y="466"/>
                    <a:pt x="1265" y="458"/>
                  </a:cubicBezTo>
                  <a:cubicBezTo>
                    <a:pt x="1249" y="458"/>
                    <a:pt x="1210" y="561"/>
                    <a:pt x="1218" y="584"/>
                  </a:cubicBezTo>
                  <a:cubicBezTo>
                    <a:pt x="1218" y="608"/>
                    <a:pt x="1202" y="600"/>
                    <a:pt x="1178" y="608"/>
                  </a:cubicBezTo>
                  <a:cubicBezTo>
                    <a:pt x="1155" y="615"/>
                    <a:pt x="1155" y="600"/>
                    <a:pt x="1146" y="600"/>
                  </a:cubicBezTo>
                  <a:cubicBezTo>
                    <a:pt x="1131" y="592"/>
                    <a:pt x="1115" y="592"/>
                    <a:pt x="1099" y="576"/>
                  </a:cubicBezTo>
                  <a:cubicBezTo>
                    <a:pt x="1083" y="569"/>
                    <a:pt x="1075" y="545"/>
                    <a:pt x="1067" y="545"/>
                  </a:cubicBezTo>
                  <a:cubicBezTo>
                    <a:pt x="1060" y="545"/>
                    <a:pt x="1052" y="569"/>
                    <a:pt x="1036" y="584"/>
                  </a:cubicBezTo>
                  <a:cubicBezTo>
                    <a:pt x="1028" y="592"/>
                    <a:pt x="1012" y="592"/>
                    <a:pt x="1004" y="615"/>
                  </a:cubicBezTo>
                  <a:cubicBezTo>
                    <a:pt x="1004" y="631"/>
                    <a:pt x="1004" y="631"/>
                    <a:pt x="988" y="639"/>
                  </a:cubicBezTo>
                  <a:cubicBezTo>
                    <a:pt x="973" y="647"/>
                    <a:pt x="973" y="655"/>
                    <a:pt x="973" y="663"/>
                  </a:cubicBezTo>
                  <a:cubicBezTo>
                    <a:pt x="973" y="671"/>
                    <a:pt x="980" y="695"/>
                    <a:pt x="973" y="702"/>
                  </a:cubicBezTo>
                  <a:cubicBezTo>
                    <a:pt x="973" y="710"/>
                    <a:pt x="949" y="702"/>
                    <a:pt x="949" y="702"/>
                  </a:cubicBezTo>
                  <a:cubicBezTo>
                    <a:pt x="941" y="679"/>
                    <a:pt x="941" y="679"/>
                    <a:pt x="941" y="679"/>
                  </a:cubicBezTo>
                  <a:cubicBezTo>
                    <a:pt x="941" y="679"/>
                    <a:pt x="909" y="663"/>
                    <a:pt x="909" y="655"/>
                  </a:cubicBezTo>
                  <a:cubicBezTo>
                    <a:pt x="902" y="647"/>
                    <a:pt x="902" y="639"/>
                    <a:pt x="893" y="639"/>
                  </a:cubicBezTo>
                  <a:cubicBezTo>
                    <a:pt x="886" y="647"/>
                    <a:pt x="878" y="663"/>
                    <a:pt x="870" y="663"/>
                  </a:cubicBezTo>
                  <a:cubicBezTo>
                    <a:pt x="862" y="663"/>
                    <a:pt x="846" y="671"/>
                    <a:pt x="838" y="679"/>
                  </a:cubicBezTo>
                  <a:cubicBezTo>
                    <a:pt x="838" y="686"/>
                    <a:pt x="830" y="695"/>
                    <a:pt x="815" y="695"/>
                  </a:cubicBezTo>
                  <a:cubicBezTo>
                    <a:pt x="807" y="686"/>
                    <a:pt x="799" y="702"/>
                    <a:pt x="799" y="718"/>
                  </a:cubicBezTo>
                  <a:cubicBezTo>
                    <a:pt x="807" y="734"/>
                    <a:pt x="799" y="750"/>
                    <a:pt x="791" y="750"/>
                  </a:cubicBezTo>
                  <a:cubicBezTo>
                    <a:pt x="783" y="758"/>
                    <a:pt x="775" y="750"/>
                    <a:pt x="759" y="734"/>
                  </a:cubicBezTo>
                  <a:cubicBezTo>
                    <a:pt x="743" y="718"/>
                    <a:pt x="743" y="726"/>
                    <a:pt x="727" y="718"/>
                  </a:cubicBezTo>
                  <a:cubicBezTo>
                    <a:pt x="704" y="718"/>
                    <a:pt x="704" y="702"/>
                    <a:pt x="688" y="695"/>
                  </a:cubicBezTo>
                  <a:cubicBezTo>
                    <a:pt x="672" y="695"/>
                    <a:pt x="649" y="702"/>
                    <a:pt x="633" y="718"/>
                  </a:cubicBezTo>
                  <a:cubicBezTo>
                    <a:pt x="617" y="726"/>
                    <a:pt x="609" y="734"/>
                    <a:pt x="617" y="750"/>
                  </a:cubicBezTo>
                  <a:cubicBezTo>
                    <a:pt x="617" y="766"/>
                    <a:pt x="569" y="742"/>
                    <a:pt x="554" y="742"/>
                  </a:cubicBezTo>
                  <a:cubicBezTo>
                    <a:pt x="538" y="742"/>
                    <a:pt x="522" y="758"/>
                    <a:pt x="522" y="766"/>
                  </a:cubicBezTo>
                  <a:cubicBezTo>
                    <a:pt x="522" y="781"/>
                    <a:pt x="514" y="789"/>
                    <a:pt x="490" y="789"/>
                  </a:cubicBezTo>
                  <a:cubicBezTo>
                    <a:pt x="482" y="789"/>
                    <a:pt x="467" y="789"/>
                    <a:pt x="459" y="789"/>
                  </a:cubicBezTo>
                  <a:cubicBezTo>
                    <a:pt x="459" y="805"/>
                    <a:pt x="459" y="813"/>
                    <a:pt x="451" y="821"/>
                  </a:cubicBezTo>
                  <a:cubicBezTo>
                    <a:pt x="435" y="845"/>
                    <a:pt x="411" y="861"/>
                    <a:pt x="435" y="884"/>
                  </a:cubicBezTo>
                  <a:cubicBezTo>
                    <a:pt x="451" y="900"/>
                    <a:pt x="475" y="924"/>
                    <a:pt x="459" y="932"/>
                  </a:cubicBezTo>
                  <a:cubicBezTo>
                    <a:pt x="435" y="939"/>
                    <a:pt x="293" y="939"/>
                    <a:pt x="309" y="1003"/>
                  </a:cubicBezTo>
                  <a:cubicBezTo>
                    <a:pt x="324" y="1066"/>
                    <a:pt x="348" y="1074"/>
                    <a:pt x="340" y="1098"/>
                  </a:cubicBezTo>
                  <a:cubicBezTo>
                    <a:pt x="332" y="1129"/>
                    <a:pt x="301" y="1169"/>
                    <a:pt x="261" y="1137"/>
                  </a:cubicBezTo>
                  <a:cubicBezTo>
                    <a:pt x="222" y="1106"/>
                    <a:pt x="79" y="1074"/>
                    <a:pt x="87" y="1200"/>
                  </a:cubicBezTo>
                  <a:cubicBezTo>
                    <a:pt x="95" y="1208"/>
                    <a:pt x="119" y="1295"/>
                    <a:pt x="79" y="1295"/>
                  </a:cubicBezTo>
                  <a:cubicBezTo>
                    <a:pt x="48" y="1295"/>
                    <a:pt x="79" y="1319"/>
                    <a:pt x="63" y="1366"/>
                  </a:cubicBezTo>
                  <a:cubicBezTo>
                    <a:pt x="48" y="1414"/>
                    <a:pt x="48" y="1398"/>
                    <a:pt x="40" y="1390"/>
                  </a:cubicBezTo>
                  <a:cubicBezTo>
                    <a:pt x="24" y="1390"/>
                    <a:pt x="0" y="1406"/>
                    <a:pt x="0" y="1414"/>
                  </a:cubicBezTo>
                  <a:cubicBezTo>
                    <a:pt x="0" y="1422"/>
                    <a:pt x="0" y="1422"/>
                    <a:pt x="0" y="1422"/>
                  </a:cubicBezTo>
                  <a:cubicBezTo>
                    <a:pt x="95" y="1438"/>
                    <a:pt x="467" y="1406"/>
                    <a:pt x="498" y="1406"/>
                  </a:cubicBezTo>
                  <a:cubicBezTo>
                    <a:pt x="530" y="1398"/>
                    <a:pt x="498" y="1343"/>
                    <a:pt x="498" y="1319"/>
                  </a:cubicBezTo>
                  <a:cubicBezTo>
                    <a:pt x="498" y="1295"/>
                    <a:pt x="562" y="1303"/>
                    <a:pt x="577" y="1311"/>
                  </a:cubicBezTo>
                  <a:cubicBezTo>
                    <a:pt x="601" y="1327"/>
                    <a:pt x="625" y="1351"/>
                    <a:pt x="633" y="1335"/>
                  </a:cubicBezTo>
                  <a:cubicBezTo>
                    <a:pt x="640" y="1311"/>
                    <a:pt x="680" y="1303"/>
                    <a:pt x="680" y="1303"/>
                  </a:cubicBezTo>
                  <a:cubicBezTo>
                    <a:pt x="1099" y="1279"/>
                    <a:pt x="1724" y="1208"/>
                    <a:pt x="2174" y="1153"/>
                  </a:cubicBezTo>
                  <a:cubicBezTo>
                    <a:pt x="2214" y="1121"/>
                    <a:pt x="2261" y="1090"/>
                    <a:pt x="2269" y="1074"/>
                  </a:cubicBezTo>
                  <a:cubicBezTo>
                    <a:pt x="2293" y="1050"/>
                    <a:pt x="2293" y="1074"/>
                    <a:pt x="2316" y="1074"/>
                  </a:cubicBezTo>
                  <a:cubicBezTo>
                    <a:pt x="2332" y="1074"/>
                    <a:pt x="2340" y="1058"/>
                    <a:pt x="2348" y="1019"/>
                  </a:cubicBezTo>
                  <a:cubicBezTo>
                    <a:pt x="2356" y="979"/>
                    <a:pt x="2388" y="995"/>
                    <a:pt x="2403" y="979"/>
                  </a:cubicBezTo>
                  <a:cubicBezTo>
                    <a:pt x="2427" y="971"/>
                    <a:pt x="2419" y="971"/>
                    <a:pt x="2427" y="939"/>
                  </a:cubicBezTo>
                  <a:cubicBezTo>
                    <a:pt x="2427" y="908"/>
                    <a:pt x="2435" y="924"/>
                    <a:pt x="2443" y="916"/>
                  </a:cubicBezTo>
                  <a:cubicBezTo>
                    <a:pt x="2451" y="908"/>
                    <a:pt x="2475" y="884"/>
                    <a:pt x="2475" y="861"/>
                  </a:cubicBezTo>
                  <a:cubicBezTo>
                    <a:pt x="2475" y="837"/>
                    <a:pt x="2514" y="813"/>
                    <a:pt x="2538" y="805"/>
                  </a:cubicBezTo>
                  <a:cubicBezTo>
                    <a:pt x="2554" y="789"/>
                    <a:pt x="2617" y="734"/>
                    <a:pt x="2633" y="718"/>
                  </a:cubicBezTo>
                  <a:cubicBezTo>
                    <a:pt x="2641" y="702"/>
                    <a:pt x="2680" y="663"/>
                    <a:pt x="2704" y="631"/>
                  </a:cubicBezTo>
                  <a:cubicBezTo>
                    <a:pt x="2680" y="608"/>
                    <a:pt x="2656" y="623"/>
                    <a:pt x="2601" y="592"/>
                  </a:cubicBezTo>
                  <a:cubicBezTo>
                    <a:pt x="2538" y="561"/>
                    <a:pt x="2538" y="522"/>
                    <a:pt x="2514" y="482"/>
                  </a:cubicBezTo>
                  <a:cubicBezTo>
                    <a:pt x="2498" y="450"/>
                    <a:pt x="2483" y="419"/>
                    <a:pt x="2451" y="395"/>
                  </a:cubicBezTo>
                  <a:cubicBezTo>
                    <a:pt x="2427" y="371"/>
                    <a:pt x="2419" y="276"/>
                    <a:pt x="2419" y="269"/>
                  </a:cubicBezTo>
                  <a:cubicBezTo>
                    <a:pt x="2419" y="269"/>
                    <a:pt x="2419" y="261"/>
                    <a:pt x="2427" y="261"/>
                  </a:cubicBezTo>
                  <a:cubicBezTo>
                    <a:pt x="2419" y="253"/>
                    <a:pt x="2403" y="237"/>
                    <a:pt x="2396" y="22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36" name="Freeform 782"/>
            <p:cNvSpPr>
              <a:spLocks noChangeArrowheads="1"/>
            </p:cNvSpPr>
            <p:nvPr/>
          </p:nvSpPr>
          <p:spPr bwMode="auto">
            <a:xfrm>
              <a:off x="18828366" y="6843271"/>
              <a:ext cx="1426374" cy="749135"/>
            </a:xfrm>
            <a:custGeom>
              <a:avLst/>
              <a:gdLst>
                <a:gd name="T0" fmla="*/ 8 w 2713"/>
                <a:gd name="T1" fmla="*/ 1406 h 1423"/>
                <a:gd name="T2" fmla="*/ 71 w 2713"/>
                <a:gd name="T3" fmla="*/ 1311 h 1423"/>
                <a:gd name="T4" fmla="*/ 87 w 2713"/>
                <a:gd name="T5" fmla="*/ 1192 h 1423"/>
                <a:gd name="T6" fmla="*/ 332 w 2713"/>
                <a:gd name="T7" fmla="*/ 1058 h 1423"/>
                <a:gd name="T8" fmla="*/ 443 w 2713"/>
                <a:gd name="T9" fmla="*/ 876 h 1423"/>
                <a:gd name="T10" fmla="*/ 467 w 2713"/>
                <a:gd name="T11" fmla="*/ 781 h 1423"/>
                <a:gd name="T12" fmla="*/ 617 w 2713"/>
                <a:gd name="T13" fmla="*/ 750 h 1423"/>
                <a:gd name="T14" fmla="*/ 712 w 2713"/>
                <a:gd name="T15" fmla="*/ 694 h 1423"/>
                <a:gd name="T16" fmla="*/ 807 w 2713"/>
                <a:gd name="T17" fmla="*/ 710 h 1423"/>
                <a:gd name="T18" fmla="*/ 886 w 2713"/>
                <a:gd name="T19" fmla="*/ 639 h 1423"/>
                <a:gd name="T20" fmla="*/ 949 w 2713"/>
                <a:gd name="T21" fmla="*/ 663 h 1423"/>
                <a:gd name="T22" fmla="*/ 996 w 2713"/>
                <a:gd name="T23" fmla="*/ 631 h 1423"/>
                <a:gd name="T24" fmla="*/ 1060 w 2713"/>
                <a:gd name="T25" fmla="*/ 553 h 1423"/>
                <a:gd name="T26" fmla="*/ 1154 w 2713"/>
                <a:gd name="T27" fmla="*/ 584 h 1423"/>
                <a:gd name="T28" fmla="*/ 1218 w 2713"/>
                <a:gd name="T29" fmla="*/ 576 h 1423"/>
                <a:gd name="T30" fmla="*/ 1352 w 2713"/>
                <a:gd name="T31" fmla="*/ 348 h 1423"/>
                <a:gd name="T32" fmla="*/ 1423 w 2713"/>
                <a:gd name="T33" fmla="*/ 205 h 1423"/>
                <a:gd name="T34" fmla="*/ 1550 w 2713"/>
                <a:gd name="T35" fmla="*/ 182 h 1423"/>
                <a:gd name="T36" fmla="*/ 1589 w 2713"/>
                <a:gd name="T37" fmla="*/ 0 h 1423"/>
                <a:gd name="T38" fmla="*/ 1740 w 2713"/>
                <a:gd name="T39" fmla="*/ 24 h 1423"/>
                <a:gd name="T40" fmla="*/ 1898 w 2713"/>
                <a:gd name="T41" fmla="*/ 142 h 1423"/>
                <a:gd name="T42" fmla="*/ 2080 w 2713"/>
                <a:gd name="T43" fmla="*/ 150 h 1423"/>
                <a:gd name="T44" fmla="*/ 2206 w 2713"/>
                <a:gd name="T45" fmla="*/ 150 h 1423"/>
                <a:gd name="T46" fmla="*/ 2301 w 2713"/>
                <a:gd name="T47" fmla="*/ 126 h 1423"/>
                <a:gd name="T48" fmla="*/ 2411 w 2713"/>
                <a:gd name="T49" fmla="*/ 221 h 1423"/>
                <a:gd name="T50" fmla="*/ 2522 w 2713"/>
                <a:gd name="T51" fmla="*/ 466 h 1423"/>
                <a:gd name="T52" fmla="*/ 2712 w 2713"/>
                <a:gd name="T53" fmla="*/ 623 h 1423"/>
                <a:gd name="T54" fmla="*/ 2451 w 2713"/>
                <a:gd name="T55" fmla="*/ 908 h 1423"/>
                <a:gd name="T56" fmla="*/ 2356 w 2713"/>
                <a:gd name="T57" fmla="*/ 1011 h 1423"/>
                <a:gd name="T58" fmla="*/ 2182 w 2713"/>
                <a:gd name="T59" fmla="*/ 1145 h 1423"/>
                <a:gd name="T60" fmla="*/ 593 w 2713"/>
                <a:gd name="T61" fmla="*/ 1311 h 1423"/>
                <a:gd name="T62" fmla="*/ 506 w 2713"/>
                <a:gd name="T63" fmla="*/ 1398 h 1423"/>
                <a:gd name="T64" fmla="*/ 490 w 2713"/>
                <a:gd name="T65" fmla="*/ 1390 h 1423"/>
                <a:gd name="T66" fmla="*/ 593 w 2713"/>
                <a:gd name="T67" fmla="*/ 1303 h 1423"/>
                <a:gd name="T68" fmla="*/ 2174 w 2713"/>
                <a:gd name="T69" fmla="*/ 1137 h 1423"/>
                <a:gd name="T70" fmla="*/ 2348 w 2713"/>
                <a:gd name="T71" fmla="*/ 1011 h 1423"/>
                <a:gd name="T72" fmla="*/ 2451 w 2713"/>
                <a:gd name="T73" fmla="*/ 908 h 1423"/>
                <a:gd name="T74" fmla="*/ 2672 w 2713"/>
                <a:gd name="T75" fmla="*/ 607 h 1423"/>
                <a:gd name="T76" fmla="*/ 2419 w 2713"/>
                <a:gd name="T77" fmla="*/ 261 h 1423"/>
                <a:gd name="T78" fmla="*/ 2324 w 2713"/>
                <a:gd name="T79" fmla="*/ 158 h 1423"/>
                <a:gd name="T80" fmla="*/ 2230 w 2713"/>
                <a:gd name="T81" fmla="*/ 142 h 1423"/>
                <a:gd name="T82" fmla="*/ 2087 w 2713"/>
                <a:gd name="T83" fmla="*/ 158 h 1423"/>
                <a:gd name="T84" fmla="*/ 1929 w 2713"/>
                <a:gd name="T85" fmla="*/ 150 h 1423"/>
                <a:gd name="T86" fmla="*/ 1755 w 2713"/>
                <a:gd name="T87" fmla="*/ 55 h 1423"/>
                <a:gd name="T88" fmla="*/ 1589 w 2713"/>
                <a:gd name="T89" fmla="*/ 8 h 1423"/>
                <a:gd name="T90" fmla="*/ 1581 w 2713"/>
                <a:gd name="T91" fmla="*/ 174 h 1423"/>
                <a:gd name="T92" fmla="*/ 1423 w 2713"/>
                <a:gd name="T93" fmla="*/ 221 h 1423"/>
                <a:gd name="T94" fmla="*/ 1376 w 2713"/>
                <a:gd name="T95" fmla="*/ 340 h 1423"/>
                <a:gd name="T96" fmla="*/ 1265 w 2713"/>
                <a:gd name="T97" fmla="*/ 466 h 1423"/>
                <a:gd name="T98" fmla="*/ 1154 w 2713"/>
                <a:gd name="T99" fmla="*/ 600 h 1423"/>
                <a:gd name="T100" fmla="*/ 1075 w 2713"/>
                <a:gd name="T101" fmla="*/ 545 h 1423"/>
                <a:gd name="T102" fmla="*/ 1004 w 2713"/>
                <a:gd name="T103" fmla="*/ 631 h 1423"/>
                <a:gd name="T104" fmla="*/ 957 w 2713"/>
                <a:gd name="T105" fmla="*/ 694 h 1423"/>
                <a:gd name="T106" fmla="*/ 894 w 2713"/>
                <a:gd name="T107" fmla="*/ 647 h 1423"/>
                <a:gd name="T108" fmla="*/ 815 w 2713"/>
                <a:gd name="T109" fmla="*/ 687 h 1423"/>
                <a:gd name="T110" fmla="*/ 728 w 2713"/>
                <a:gd name="T111" fmla="*/ 718 h 1423"/>
                <a:gd name="T112" fmla="*/ 625 w 2713"/>
                <a:gd name="T113" fmla="*/ 750 h 1423"/>
                <a:gd name="T114" fmla="*/ 498 w 2713"/>
                <a:gd name="T115" fmla="*/ 781 h 1423"/>
                <a:gd name="T116" fmla="*/ 475 w 2713"/>
                <a:gd name="T117" fmla="*/ 916 h 1423"/>
                <a:gd name="T118" fmla="*/ 348 w 2713"/>
                <a:gd name="T119" fmla="*/ 1098 h 1423"/>
                <a:gd name="T120" fmla="*/ 111 w 2713"/>
                <a:gd name="T121" fmla="*/ 1279 h 1423"/>
                <a:gd name="T122" fmla="*/ 48 w 2713"/>
                <a:gd name="T123" fmla="*/ 1390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3" h="1423">
                  <a:moveTo>
                    <a:pt x="71" y="1422"/>
                  </a:moveTo>
                  <a:lnTo>
                    <a:pt x="71" y="1422"/>
                  </a:lnTo>
                  <a:cubicBezTo>
                    <a:pt x="40" y="1422"/>
                    <a:pt x="24" y="1422"/>
                    <a:pt x="8" y="1422"/>
                  </a:cubicBezTo>
                  <a:cubicBezTo>
                    <a:pt x="0" y="1422"/>
                    <a:pt x="0" y="1422"/>
                    <a:pt x="0" y="1422"/>
                  </a:cubicBezTo>
                  <a:cubicBezTo>
                    <a:pt x="8" y="1414"/>
                    <a:pt x="8" y="1414"/>
                    <a:pt x="8" y="1414"/>
                  </a:cubicBezTo>
                  <a:cubicBezTo>
                    <a:pt x="8" y="1414"/>
                    <a:pt x="8" y="1414"/>
                    <a:pt x="8" y="1406"/>
                  </a:cubicBezTo>
                  <a:cubicBezTo>
                    <a:pt x="8" y="1398"/>
                    <a:pt x="24" y="1382"/>
                    <a:pt x="40" y="1382"/>
                  </a:cubicBezTo>
                  <a:cubicBezTo>
                    <a:pt x="40" y="1382"/>
                    <a:pt x="40" y="1382"/>
                    <a:pt x="48" y="1382"/>
                  </a:cubicBezTo>
                  <a:lnTo>
                    <a:pt x="56" y="1382"/>
                  </a:lnTo>
                  <a:cubicBezTo>
                    <a:pt x="56" y="1390"/>
                    <a:pt x="56" y="1390"/>
                    <a:pt x="56" y="1390"/>
                  </a:cubicBezTo>
                  <a:cubicBezTo>
                    <a:pt x="56" y="1382"/>
                    <a:pt x="64" y="1366"/>
                    <a:pt x="71" y="1358"/>
                  </a:cubicBezTo>
                  <a:cubicBezTo>
                    <a:pt x="71" y="1335"/>
                    <a:pt x="71" y="1319"/>
                    <a:pt x="71" y="1311"/>
                  </a:cubicBezTo>
                  <a:cubicBezTo>
                    <a:pt x="71" y="1303"/>
                    <a:pt x="71" y="1295"/>
                    <a:pt x="71" y="1287"/>
                  </a:cubicBezTo>
                  <a:cubicBezTo>
                    <a:pt x="71" y="1287"/>
                    <a:pt x="79" y="1287"/>
                    <a:pt x="87" y="1287"/>
                  </a:cubicBezTo>
                  <a:cubicBezTo>
                    <a:pt x="95" y="1287"/>
                    <a:pt x="103" y="1279"/>
                    <a:pt x="103" y="1271"/>
                  </a:cubicBezTo>
                  <a:cubicBezTo>
                    <a:pt x="111" y="1248"/>
                    <a:pt x="95" y="1200"/>
                    <a:pt x="87" y="1192"/>
                  </a:cubicBezTo>
                  <a:lnTo>
                    <a:pt x="87" y="1192"/>
                  </a:lnTo>
                  <a:lnTo>
                    <a:pt x="87" y="1192"/>
                  </a:lnTo>
                  <a:cubicBezTo>
                    <a:pt x="87" y="1161"/>
                    <a:pt x="95" y="1137"/>
                    <a:pt x="111" y="1121"/>
                  </a:cubicBezTo>
                  <a:cubicBezTo>
                    <a:pt x="127" y="1105"/>
                    <a:pt x="151" y="1098"/>
                    <a:pt x="174" y="1098"/>
                  </a:cubicBezTo>
                  <a:cubicBezTo>
                    <a:pt x="214" y="1098"/>
                    <a:pt x="253" y="1113"/>
                    <a:pt x="269" y="1129"/>
                  </a:cubicBezTo>
                  <a:cubicBezTo>
                    <a:pt x="277" y="1137"/>
                    <a:pt x="293" y="1137"/>
                    <a:pt x="301" y="1137"/>
                  </a:cubicBezTo>
                  <a:cubicBezTo>
                    <a:pt x="324" y="1137"/>
                    <a:pt x="340" y="1113"/>
                    <a:pt x="340" y="1090"/>
                  </a:cubicBezTo>
                  <a:cubicBezTo>
                    <a:pt x="348" y="1082"/>
                    <a:pt x="340" y="1074"/>
                    <a:pt x="332" y="1058"/>
                  </a:cubicBezTo>
                  <a:cubicBezTo>
                    <a:pt x="324" y="1042"/>
                    <a:pt x="317" y="1026"/>
                    <a:pt x="309" y="995"/>
                  </a:cubicBezTo>
                  <a:cubicBezTo>
                    <a:pt x="309" y="987"/>
                    <a:pt x="309" y="979"/>
                    <a:pt x="317" y="971"/>
                  </a:cubicBezTo>
                  <a:cubicBezTo>
                    <a:pt x="332" y="940"/>
                    <a:pt x="395" y="931"/>
                    <a:pt x="435" y="924"/>
                  </a:cubicBezTo>
                  <a:cubicBezTo>
                    <a:pt x="451" y="924"/>
                    <a:pt x="459" y="924"/>
                    <a:pt x="467" y="924"/>
                  </a:cubicBezTo>
                  <a:cubicBezTo>
                    <a:pt x="467" y="916"/>
                    <a:pt x="467" y="916"/>
                    <a:pt x="467" y="916"/>
                  </a:cubicBezTo>
                  <a:cubicBezTo>
                    <a:pt x="467" y="908"/>
                    <a:pt x="459" y="892"/>
                    <a:pt x="443" y="876"/>
                  </a:cubicBezTo>
                  <a:cubicBezTo>
                    <a:pt x="435" y="876"/>
                    <a:pt x="435" y="876"/>
                    <a:pt x="435" y="876"/>
                  </a:cubicBezTo>
                  <a:cubicBezTo>
                    <a:pt x="419" y="860"/>
                    <a:pt x="435" y="845"/>
                    <a:pt x="443" y="829"/>
                  </a:cubicBezTo>
                  <a:cubicBezTo>
                    <a:pt x="451" y="821"/>
                    <a:pt x="451" y="821"/>
                    <a:pt x="459" y="813"/>
                  </a:cubicBezTo>
                  <a:cubicBezTo>
                    <a:pt x="467" y="805"/>
                    <a:pt x="467" y="797"/>
                    <a:pt x="459" y="781"/>
                  </a:cubicBezTo>
                  <a:lnTo>
                    <a:pt x="459" y="781"/>
                  </a:lnTo>
                  <a:cubicBezTo>
                    <a:pt x="467" y="781"/>
                    <a:pt x="467" y="781"/>
                    <a:pt x="467" y="781"/>
                  </a:cubicBezTo>
                  <a:cubicBezTo>
                    <a:pt x="475" y="773"/>
                    <a:pt x="490" y="773"/>
                    <a:pt x="498" y="781"/>
                  </a:cubicBezTo>
                  <a:lnTo>
                    <a:pt x="506" y="781"/>
                  </a:lnTo>
                  <a:cubicBezTo>
                    <a:pt x="522" y="781"/>
                    <a:pt x="522" y="773"/>
                    <a:pt x="522" y="758"/>
                  </a:cubicBezTo>
                  <a:cubicBezTo>
                    <a:pt x="522" y="742"/>
                    <a:pt x="538" y="726"/>
                    <a:pt x="562" y="726"/>
                  </a:cubicBezTo>
                  <a:cubicBezTo>
                    <a:pt x="570" y="734"/>
                    <a:pt x="577" y="734"/>
                    <a:pt x="585" y="734"/>
                  </a:cubicBezTo>
                  <a:cubicBezTo>
                    <a:pt x="593" y="742"/>
                    <a:pt x="609" y="750"/>
                    <a:pt x="617" y="750"/>
                  </a:cubicBezTo>
                  <a:lnTo>
                    <a:pt x="617" y="750"/>
                  </a:lnTo>
                  <a:cubicBezTo>
                    <a:pt x="617" y="742"/>
                    <a:pt x="617" y="742"/>
                    <a:pt x="617" y="742"/>
                  </a:cubicBezTo>
                  <a:cubicBezTo>
                    <a:pt x="617" y="726"/>
                    <a:pt x="617" y="718"/>
                    <a:pt x="641" y="702"/>
                  </a:cubicBezTo>
                  <a:cubicBezTo>
                    <a:pt x="657" y="694"/>
                    <a:pt x="672" y="687"/>
                    <a:pt x="688" y="687"/>
                  </a:cubicBezTo>
                  <a:cubicBezTo>
                    <a:pt x="696" y="687"/>
                    <a:pt x="696" y="687"/>
                    <a:pt x="696" y="687"/>
                  </a:cubicBezTo>
                  <a:cubicBezTo>
                    <a:pt x="704" y="687"/>
                    <a:pt x="712" y="694"/>
                    <a:pt x="712" y="694"/>
                  </a:cubicBezTo>
                  <a:cubicBezTo>
                    <a:pt x="720" y="702"/>
                    <a:pt x="720" y="710"/>
                    <a:pt x="735" y="710"/>
                  </a:cubicBezTo>
                  <a:lnTo>
                    <a:pt x="743" y="710"/>
                  </a:lnTo>
                  <a:lnTo>
                    <a:pt x="743" y="710"/>
                  </a:lnTo>
                  <a:cubicBezTo>
                    <a:pt x="751" y="710"/>
                    <a:pt x="759" y="710"/>
                    <a:pt x="767" y="726"/>
                  </a:cubicBezTo>
                  <a:cubicBezTo>
                    <a:pt x="783" y="734"/>
                    <a:pt x="791" y="742"/>
                    <a:pt x="799" y="742"/>
                  </a:cubicBezTo>
                  <a:cubicBezTo>
                    <a:pt x="807" y="742"/>
                    <a:pt x="807" y="726"/>
                    <a:pt x="807" y="710"/>
                  </a:cubicBezTo>
                  <a:cubicBezTo>
                    <a:pt x="807" y="702"/>
                    <a:pt x="807" y="687"/>
                    <a:pt x="807" y="687"/>
                  </a:cubicBezTo>
                  <a:cubicBezTo>
                    <a:pt x="815" y="678"/>
                    <a:pt x="823" y="678"/>
                    <a:pt x="830" y="678"/>
                  </a:cubicBezTo>
                  <a:cubicBezTo>
                    <a:pt x="838" y="678"/>
                    <a:pt x="838" y="678"/>
                    <a:pt x="846" y="671"/>
                  </a:cubicBezTo>
                  <a:lnTo>
                    <a:pt x="846" y="671"/>
                  </a:lnTo>
                  <a:cubicBezTo>
                    <a:pt x="854" y="655"/>
                    <a:pt x="870" y="655"/>
                    <a:pt x="878" y="647"/>
                  </a:cubicBezTo>
                  <a:cubicBezTo>
                    <a:pt x="878" y="647"/>
                    <a:pt x="886" y="647"/>
                    <a:pt x="886" y="639"/>
                  </a:cubicBezTo>
                  <a:cubicBezTo>
                    <a:pt x="886" y="639"/>
                    <a:pt x="894" y="631"/>
                    <a:pt x="901" y="631"/>
                  </a:cubicBezTo>
                  <a:lnTo>
                    <a:pt x="901" y="631"/>
                  </a:lnTo>
                  <a:cubicBezTo>
                    <a:pt x="910" y="631"/>
                    <a:pt x="910" y="639"/>
                    <a:pt x="917" y="639"/>
                  </a:cubicBezTo>
                  <a:lnTo>
                    <a:pt x="917" y="647"/>
                  </a:lnTo>
                  <a:cubicBezTo>
                    <a:pt x="917" y="647"/>
                    <a:pt x="933" y="655"/>
                    <a:pt x="949" y="663"/>
                  </a:cubicBezTo>
                  <a:lnTo>
                    <a:pt x="949" y="663"/>
                  </a:lnTo>
                  <a:cubicBezTo>
                    <a:pt x="957" y="687"/>
                    <a:pt x="957" y="687"/>
                    <a:pt x="957" y="687"/>
                  </a:cubicBezTo>
                  <a:cubicBezTo>
                    <a:pt x="965" y="694"/>
                    <a:pt x="973" y="694"/>
                    <a:pt x="973" y="694"/>
                  </a:cubicBezTo>
                  <a:cubicBezTo>
                    <a:pt x="981" y="694"/>
                    <a:pt x="981" y="694"/>
                    <a:pt x="981" y="694"/>
                  </a:cubicBezTo>
                  <a:cubicBezTo>
                    <a:pt x="981" y="694"/>
                    <a:pt x="981" y="671"/>
                    <a:pt x="981" y="663"/>
                  </a:cubicBezTo>
                  <a:lnTo>
                    <a:pt x="981" y="655"/>
                  </a:lnTo>
                  <a:cubicBezTo>
                    <a:pt x="981" y="647"/>
                    <a:pt x="981" y="639"/>
                    <a:pt x="996" y="631"/>
                  </a:cubicBezTo>
                  <a:lnTo>
                    <a:pt x="996" y="631"/>
                  </a:lnTo>
                  <a:cubicBezTo>
                    <a:pt x="1004" y="623"/>
                    <a:pt x="1004" y="623"/>
                    <a:pt x="1012" y="607"/>
                  </a:cubicBezTo>
                  <a:lnTo>
                    <a:pt x="1012" y="607"/>
                  </a:lnTo>
                  <a:cubicBezTo>
                    <a:pt x="1020" y="584"/>
                    <a:pt x="1028" y="584"/>
                    <a:pt x="1036" y="576"/>
                  </a:cubicBezTo>
                  <a:cubicBezTo>
                    <a:pt x="1036" y="576"/>
                    <a:pt x="1044" y="576"/>
                    <a:pt x="1044" y="568"/>
                  </a:cubicBezTo>
                  <a:cubicBezTo>
                    <a:pt x="1052" y="568"/>
                    <a:pt x="1052" y="561"/>
                    <a:pt x="1060" y="553"/>
                  </a:cubicBezTo>
                  <a:cubicBezTo>
                    <a:pt x="1060" y="545"/>
                    <a:pt x="1068" y="537"/>
                    <a:pt x="1075" y="537"/>
                  </a:cubicBezTo>
                  <a:lnTo>
                    <a:pt x="1075" y="537"/>
                  </a:lnTo>
                  <a:cubicBezTo>
                    <a:pt x="1083" y="537"/>
                    <a:pt x="1091" y="545"/>
                    <a:pt x="1099" y="553"/>
                  </a:cubicBezTo>
                  <a:cubicBezTo>
                    <a:pt x="1099" y="561"/>
                    <a:pt x="1107" y="561"/>
                    <a:pt x="1107" y="568"/>
                  </a:cubicBezTo>
                  <a:cubicBezTo>
                    <a:pt x="1123" y="576"/>
                    <a:pt x="1131" y="584"/>
                    <a:pt x="1147" y="584"/>
                  </a:cubicBezTo>
                  <a:cubicBezTo>
                    <a:pt x="1147" y="584"/>
                    <a:pt x="1147" y="584"/>
                    <a:pt x="1154" y="584"/>
                  </a:cubicBezTo>
                  <a:lnTo>
                    <a:pt x="1163" y="592"/>
                  </a:lnTo>
                  <a:lnTo>
                    <a:pt x="1170" y="600"/>
                  </a:lnTo>
                  <a:cubicBezTo>
                    <a:pt x="1178" y="600"/>
                    <a:pt x="1178" y="600"/>
                    <a:pt x="1186" y="592"/>
                  </a:cubicBezTo>
                  <a:cubicBezTo>
                    <a:pt x="1194" y="592"/>
                    <a:pt x="1194" y="592"/>
                    <a:pt x="1202" y="592"/>
                  </a:cubicBezTo>
                  <a:cubicBezTo>
                    <a:pt x="1210" y="592"/>
                    <a:pt x="1218" y="592"/>
                    <a:pt x="1218" y="584"/>
                  </a:cubicBezTo>
                  <a:lnTo>
                    <a:pt x="1218" y="576"/>
                  </a:lnTo>
                  <a:cubicBezTo>
                    <a:pt x="1210" y="553"/>
                    <a:pt x="1241" y="482"/>
                    <a:pt x="1257" y="458"/>
                  </a:cubicBezTo>
                  <a:cubicBezTo>
                    <a:pt x="1265" y="450"/>
                    <a:pt x="1273" y="450"/>
                    <a:pt x="1273" y="450"/>
                  </a:cubicBezTo>
                  <a:cubicBezTo>
                    <a:pt x="1289" y="450"/>
                    <a:pt x="1305" y="427"/>
                    <a:pt x="1305" y="411"/>
                  </a:cubicBezTo>
                  <a:cubicBezTo>
                    <a:pt x="1305" y="379"/>
                    <a:pt x="1313" y="363"/>
                    <a:pt x="1328" y="363"/>
                  </a:cubicBezTo>
                  <a:cubicBezTo>
                    <a:pt x="1336" y="363"/>
                    <a:pt x="1336" y="363"/>
                    <a:pt x="1336" y="363"/>
                  </a:cubicBezTo>
                  <a:cubicBezTo>
                    <a:pt x="1344" y="363"/>
                    <a:pt x="1344" y="363"/>
                    <a:pt x="1352" y="348"/>
                  </a:cubicBezTo>
                  <a:cubicBezTo>
                    <a:pt x="1360" y="340"/>
                    <a:pt x="1368" y="340"/>
                    <a:pt x="1376" y="332"/>
                  </a:cubicBezTo>
                  <a:cubicBezTo>
                    <a:pt x="1384" y="332"/>
                    <a:pt x="1392" y="324"/>
                    <a:pt x="1384" y="308"/>
                  </a:cubicBezTo>
                  <a:cubicBezTo>
                    <a:pt x="1384" y="300"/>
                    <a:pt x="1376" y="292"/>
                    <a:pt x="1376" y="292"/>
                  </a:cubicBezTo>
                  <a:cubicBezTo>
                    <a:pt x="1368" y="276"/>
                    <a:pt x="1368" y="276"/>
                    <a:pt x="1368" y="245"/>
                  </a:cubicBezTo>
                  <a:cubicBezTo>
                    <a:pt x="1376" y="221"/>
                    <a:pt x="1392" y="205"/>
                    <a:pt x="1407" y="205"/>
                  </a:cubicBezTo>
                  <a:cubicBezTo>
                    <a:pt x="1415" y="205"/>
                    <a:pt x="1415" y="205"/>
                    <a:pt x="1423" y="205"/>
                  </a:cubicBezTo>
                  <a:cubicBezTo>
                    <a:pt x="1423" y="213"/>
                    <a:pt x="1423" y="213"/>
                    <a:pt x="1431" y="213"/>
                  </a:cubicBezTo>
                  <a:cubicBezTo>
                    <a:pt x="1439" y="229"/>
                    <a:pt x="1455" y="245"/>
                    <a:pt x="1463" y="245"/>
                  </a:cubicBezTo>
                  <a:cubicBezTo>
                    <a:pt x="1463" y="245"/>
                    <a:pt x="1471" y="245"/>
                    <a:pt x="1471" y="237"/>
                  </a:cubicBezTo>
                  <a:cubicBezTo>
                    <a:pt x="1479" y="229"/>
                    <a:pt x="1479" y="221"/>
                    <a:pt x="1479" y="213"/>
                  </a:cubicBezTo>
                  <a:cubicBezTo>
                    <a:pt x="1479" y="205"/>
                    <a:pt x="1471" y="189"/>
                    <a:pt x="1502" y="182"/>
                  </a:cubicBezTo>
                  <a:cubicBezTo>
                    <a:pt x="1518" y="182"/>
                    <a:pt x="1534" y="182"/>
                    <a:pt x="1550" y="182"/>
                  </a:cubicBezTo>
                  <a:cubicBezTo>
                    <a:pt x="1566" y="182"/>
                    <a:pt x="1574" y="182"/>
                    <a:pt x="1574" y="174"/>
                  </a:cubicBezTo>
                  <a:cubicBezTo>
                    <a:pt x="1581" y="166"/>
                    <a:pt x="1581" y="142"/>
                    <a:pt x="1574" y="118"/>
                  </a:cubicBezTo>
                  <a:cubicBezTo>
                    <a:pt x="1566" y="118"/>
                    <a:pt x="1566" y="110"/>
                    <a:pt x="1566" y="110"/>
                  </a:cubicBezTo>
                  <a:cubicBezTo>
                    <a:pt x="1550" y="102"/>
                    <a:pt x="1550" y="95"/>
                    <a:pt x="1550" y="71"/>
                  </a:cubicBezTo>
                  <a:cubicBezTo>
                    <a:pt x="1558" y="63"/>
                    <a:pt x="1558" y="55"/>
                    <a:pt x="1558" y="47"/>
                  </a:cubicBezTo>
                  <a:cubicBezTo>
                    <a:pt x="1566" y="31"/>
                    <a:pt x="1566" y="0"/>
                    <a:pt x="1589" y="0"/>
                  </a:cubicBezTo>
                  <a:lnTo>
                    <a:pt x="1589" y="0"/>
                  </a:lnTo>
                  <a:cubicBezTo>
                    <a:pt x="1621" y="0"/>
                    <a:pt x="1645" y="8"/>
                    <a:pt x="1676" y="15"/>
                  </a:cubicBezTo>
                  <a:lnTo>
                    <a:pt x="1684" y="15"/>
                  </a:lnTo>
                  <a:cubicBezTo>
                    <a:pt x="1692" y="15"/>
                    <a:pt x="1700" y="15"/>
                    <a:pt x="1700" y="8"/>
                  </a:cubicBezTo>
                  <a:cubicBezTo>
                    <a:pt x="1708" y="8"/>
                    <a:pt x="1708" y="8"/>
                    <a:pt x="1716" y="8"/>
                  </a:cubicBezTo>
                  <a:cubicBezTo>
                    <a:pt x="1724" y="8"/>
                    <a:pt x="1732" y="8"/>
                    <a:pt x="1740" y="24"/>
                  </a:cubicBezTo>
                  <a:cubicBezTo>
                    <a:pt x="1747" y="31"/>
                    <a:pt x="1755" y="47"/>
                    <a:pt x="1755" y="55"/>
                  </a:cubicBezTo>
                  <a:cubicBezTo>
                    <a:pt x="1771" y="71"/>
                    <a:pt x="1771" y="87"/>
                    <a:pt x="1787" y="95"/>
                  </a:cubicBezTo>
                  <a:cubicBezTo>
                    <a:pt x="1795" y="102"/>
                    <a:pt x="1803" y="110"/>
                    <a:pt x="1803" y="118"/>
                  </a:cubicBezTo>
                  <a:cubicBezTo>
                    <a:pt x="1811" y="134"/>
                    <a:pt x="1811" y="142"/>
                    <a:pt x="1842" y="150"/>
                  </a:cubicBezTo>
                  <a:cubicBezTo>
                    <a:pt x="1850" y="150"/>
                    <a:pt x="1850" y="150"/>
                    <a:pt x="1858" y="150"/>
                  </a:cubicBezTo>
                  <a:cubicBezTo>
                    <a:pt x="1874" y="150"/>
                    <a:pt x="1890" y="150"/>
                    <a:pt x="1898" y="142"/>
                  </a:cubicBezTo>
                  <a:cubicBezTo>
                    <a:pt x="1913" y="142"/>
                    <a:pt x="1921" y="142"/>
                    <a:pt x="1929" y="142"/>
                  </a:cubicBezTo>
                  <a:cubicBezTo>
                    <a:pt x="1945" y="142"/>
                    <a:pt x="1953" y="142"/>
                    <a:pt x="1953" y="150"/>
                  </a:cubicBezTo>
                  <a:cubicBezTo>
                    <a:pt x="1969" y="166"/>
                    <a:pt x="2008" y="197"/>
                    <a:pt x="2032" y="197"/>
                  </a:cubicBezTo>
                  <a:lnTo>
                    <a:pt x="2040" y="197"/>
                  </a:lnTo>
                  <a:cubicBezTo>
                    <a:pt x="2048" y="197"/>
                    <a:pt x="2056" y="189"/>
                    <a:pt x="2056" y="182"/>
                  </a:cubicBezTo>
                  <a:cubicBezTo>
                    <a:pt x="2064" y="166"/>
                    <a:pt x="2064" y="150"/>
                    <a:pt x="2080" y="150"/>
                  </a:cubicBezTo>
                  <a:cubicBezTo>
                    <a:pt x="2087" y="150"/>
                    <a:pt x="2087" y="150"/>
                    <a:pt x="2087" y="158"/>
                  </a:cubicBezTo>
                  <a:cubicBezTo>
                    <a:pt x="2103" y="158"/>
                    <a:pt x="2119" y="166"/>
                    <a:pt x="2127" y="166"/>
                  </a:cubicBezTo>
                  <a:cubicBezTo>
                    <a:pt x="2135" y="174"/>
                    <a:pt x="2135" y="182"/>
                    <a:pt x="2143" y="174"/>
                  </a:cubicBezTo>
                  <a:cubicBezTo>
                    <a:pt x="2166" y="174"/>
                    <a:pt x="2174" y="166"/>
                    <a:pt x="2174" y="158"/>
                  </a:cubicBezTo>
                  <a:cubicBezTo>
                    <a:pt x="2182" y="158"/>
                    <a:pt x="2182" y="150"/>
                    <a:pt x="2198" y="150"/>
                  </a:cubicBezTo>
                  <a:lnTo>
                    <a:pt x="2206" y="150"/>
                  </a:lnTo>
                  <a:cubicBezTo>
                    <a:pt x="2214" y="150"/>
                    <a:pt x="2214" y="150"/>
                    <a:pt x="2222" y="134"/>
                  </a:cubicBezTo>
                  <a:cubicBezTo>
                    <a:pt x="2230" y="134"/>
                    <a:pt x="2238" y="126"/>
                    <a:pt x="2246" y="118"/>
                  </a:cubicBezTo>
                  <a:cubicBezTo>
                    <a:pt x="2277" y="102"/>
                    <a:pt x="2277" y="102"/>
                    <a:pt x="2277" y="102"/>
                  </a:cubicBezTo>
                  <a:cubicBezTo>
                    <a:pt x="2293" y="110"/>
                    <a:pt x="2293" y="110"/>
                    <a:pt x="2293" y="110"/>
                  </a:cubicBezTo>
                  <a:cubicBezTo>
                    <a:pt x="2293" y="118"/>
                    <a:pt x="2293" y="118"/>
                    <a:pt x="2293" y="118"/>
                  </a:cubicBezTo>
                  <a:cubicBezTo>
                    <a:pt x="2293" y="118"/>
                    <a:pt x="2293" y="118"/>
                    <a:pt x="2301" y="126"/>
                  </a:cubicBezTo>
                  <a:cubicBezTo>
                    <a:pt x="2301" y="134"/>
                    <a:pt x="2309" y="142"/>
                    <a:pt x="2317" y="150"/>
                  </a:cubicBezTo>
                  <a:cubicBezTo>
                    <a:pt x="2324" y="150"/>
                    <a:pt x="2333" y="158"/>
                    <a:pt x="2333" y="158"/>
                  </a:cubicBezTo>
                  <a:cubicBezTo>
                    <a:pt x="2333" y="158"/>
                    <a:pt x="2333" y="166"/>
                    <a:pt x="2340" y="174"/>
                  </a:cubicBezTo>
                  <a:cubicBezTo>
                    <a:pt x="2340" y="182"/>
                    <a:pt x="2364" y="189"/>
                    <a:pt x="2388" y="189"/>
                  </a:cubicBezTo>
                  <a:cubicBezTo>
                    <a:pt x="2404" y="197"/>
                    <a:pt x="2404" y="205"/>
                    <a:pt x="2404" y="213"/>
                  </a:cubicBezTo>
                  <a:lnTo>
                    <a:pt x="2411" y="221"/>
                  </a:lnTo>
                  <a:cubicBezTo>
                    <a:pt x="2411" y="229"/>
                    <a:pt x="2419" y="229"/>
                    <a:pt x="2443" y="245"/>
                  </a:cubicBezTo>
                  <a:cubicBezTo>
                    <a:pt x="2443" y="253"/>
                    <a:pt x="2443" y="253"/>
                    <a:pt x="2443" y="253"/>
                  </a:cubicBezTo>
                  <a:cubicBezTo>
                    <a:pt x="2435" y="253"/>
                    <a:pt x="2435" y="253"/>
                    <a:pt x="2435" y="253"/>
                  </a:cubicBezTo>
                  <a:cubicBezTo>
                    <a:pt x="2427" y="261"/>
                    <a:pt x="2427" y="261"/>
                    <a:pt x="2427" y="261"/>
                  </a:cubicBezTo>
                  <a:cubicBezTo>
                    <a:pt x="2427" y="276"/>
                    <a:pt x="2435" y="363"/>
                    <a:pt x="2467" y="387"/>
                  </a:cubicBezTo>
                  <a:cubicBezTo>
                    <a:pt x="2491" y="403"/>
                    <a:pt x="2506" y="435"/>
                    <a:pt x="2522" y="466"/>
                  </a:cubicBezTo>
                  <a:cubicBezTo>
                    <a:pt x="2530" y="474"/>
                    <a:pt x="2530" y="474"/>
                    <a:pt x="2530" y="474"/>
                  </a:cubicBezTo>
                  <a:cubicBezTo>
                    <a:pt x="2530" y="482"/>
                    <a:pt x="2538" y="490"/>
                    <a:pt x="2538" y="498"/>
                  </a:cubicBezTo>
                  <a:cubicBezTo>
                    <a:pt x="2554" y="529"/>
                    <a:pt x="2562" y="561"/>
                    <a:pt x="2609" y="584"/>
                  </a:cubicBezTo>
                  <a:cubicBezTo>
                    <a:pt x="2633" y="600"/>
                    <a:pt x="2657" y="600"/>
                    <a:pt x="2672" y="600"/>
                  </a:cubicBezTo>
                  <a:cubicBezTo>
                    <a:pt x="2688" y="607"/>
                    <a:pt x="2704" y="607"/>
                    <a:pt x="2712" y="623"/>
                  </a:cubicBezTo>
                  <a:lnTo>
                    <a:pt x="2712" y="623"/>
                  </a:lnTo>
                  <a:cubicBezTo>
                    <a:pt x="2712" y="631"/>
                    <a:pt x="2712" y="631"/>
                    <a:pt x="2712" y="631"/>
                  </a:cubicBezTo>
                  <a:cubicBezTo>
                    <a:pt x="2688" y="655"/>
                    <a:pt x="2649" y="702"/>
                    <a:pt x="2641" y="710"/>
                  </a:cubicBezTo>
                  <a:cubicBezTo>
                    <a:pt x="2625" y="734"/>
                    <a:pt x="2570" y="789"/>
                    <a:pt x="2546" y="797"/>
                  </a:cubicBezTo>
                  <a:cubicBezTo>
                    <a:pt x="2530" y="805"/>
                    <a:pt x="2491" y="829"/>
                    <a:pt x="2491" y="853"/>
                  </a:cubicBezTo>
                  <a:cubicBezTo>
                    <a:pt x="2491" y="876"/>
                    <a:pt x="2467" y="892"/>
                    <a:pt x="2459" y="908"/>
                  </a:cubicBezTo>
                  <a:cubicBezTo>
                    <a:pt x="2459" y="908"/>
                    <a:pt x="2459" y="908"/>
                    <a:pt x="2451" y="908"/>
                  </a:cubicBezTo>
                  <a:cubicBezTo>
                    <a:pt x="2451" y="916"/>
                    <a:pt x="2451" y="916"/>
                    <a:pt x="2443" y="916"/>
                  </a:cubicBezTo>
                  <a:cubicBezTo>
                    <a:pt x="2443" y="916"/>
                    <a:pt x="2435" y="916"/>
                    <a:pt x="2435" y="931"/>
                  </a:cubicBezTo>
                  <a:cubicBezTo>
                    <a:pt x="2435" y="940"/>
                    <a:pt x="2435" y="947"/>
                    <a:pt x="2435" y="955"/>
                  </a:cubicBezTo>
                  <a:cubicBezTo>
                    <a:pt x="2435" y="971"/>
                    <a:pt x="2435" y="971"/>
                    <a:pt x="2419" y="979"/>
                  </a:cubicBezTo>
                  <a:cubicBezTo>
                    <a:pt x="2411" y="979"/>
                    <a:pt x="2404" y="979"/>
                    <a:pt x="2396" y="979"/>
                  </a:cubicBezTo>
                  <a:cubicBezTo>
                    <a:pt x="2380" y="987"/>
                    <a:pt x="2364" y="987"/>
                    <a:pt x="2356" y="1011"/>
                  </a:cubicBezTo>
                  <a:cubicBezTo>
                    <a:pt x="2356" y="1018"/>
                    <a:pt x="2356" y="1018"/>
                    <a:pt x="2356" y="1026"/>
                  </a:cubicBezTo>
                  <a:cubicBezTo>
                    <a:pt x="2348" y="1050"/>
                    <a:pt x="2340" y="1066"/>
                    <a:pt x="2324" y="1066"/>
                  </a:cubicBezTo>
                  <a:cubicBezTo>
                    <a:pt x="2317" y="1066"/>
                    <a:pt x="2309" y="1066"/>
                    <a:pt x="2309" y="1066"/>
                  </a:cubicBezTo>
                  <a:cubicBezTo>
                    <a:pt x="2301" y="1058"/>
                    <a:pt x="2301" y="1058"/>
                    <a:pt x="2301" y="1058"/>
                  </a:cubicBezTo>
                  <a:cubicBezTo>
                    <a:pt x="2293" y="1058"/>
                    <a:pt x="2293" y="1058"/>
                    <a:pt x="2285" y="1074"/>
                  </a:cubicBezTo>
                  <a:cubicBezTo>
                    <a:pt x="2269" y="1082"/>
                    <a:pt x="2222" y="1121"/>
                    <a:pt x="2182" y="1145"/>
                  </a:cubicBezTo>
                  <a:lnTo>
                    <a:pt x="2182" y="1145"/>
                  </a:lnTo>
                  <a:lnTo>
                    <a:pt x="2182" y="1145"/>
                  </a:lnTo>
                  <a:cubicBezTo>
                    <a:pt x="1818" y="1192"/>
                    <a:pt x="1139" y="1279"/>
                    <a:pt x="688" y="1295"/>
                  </a:cubicBezTo>
                  <a:cubicBezTo>
                    <a:pt x="680" y="1303"/>
                    <a:pt x="648" y="1311"/>
                    <a:pt x="641" y="1327"/>
                  </a:cubicBezTo>
                  <a:cubicBezTo>
                    <a:pt x="641" y="1335"/>
                    <a:pt x="633" y="1335"/>
                    <a:pt x="633" y="1335"/>
                  </a:cubicBezTo>
                  <a:cubicBezTo>
                    <a:pt x="617" y="1335"/>
                    <a:pt x="609" y="1327"/>
                    <a:pt x="593" y="1311"/>
                  </a:cubicBezTo>
                  <a:cubicBezTo>
                    <a:pt x="593" y="1311"/>
                    <a:pt x="593" y="1311"/>
                    <a:pt x="585" y="1311"/>
                  </a:cubicBezTo>
                  <a:cubicBezTo>
                    <a:pt x="577" y="1303"/>
                    <a:pt x="562" y="1303"/>
                    <a:pt x="538" y="1303"/>
                  </a:cubicBezTo>
                  <a:cubicBezTo>
                    <a:pt x="522" y="1303"/>
                    <a:pt x="506" y="1303"/>
                    <a:pt x="506" y="1311"/>
                  </a:cubicBezTo>
                  <a:cubicBezTo>
                    <a:pt x="506" y="1319"/>
                    <a:pt x="514" y="1327"/>
                    <a:pt x="514" y="1343"/>
                  </a:cubicBezTo>
                  <a:cubicBezTo>
                    <a:pt x="522" y="1358"/>
                    <a:pt x="530" y="1374"/>
                    <a:pt x="522" y="1390"/>
                  </a:cubicBezTo>
                  <a:cubicBezTo>
                    <a:pt x="514" y="1398"/>
                    <a:pt x="514" y="1398"/>
                    <a:pt x="506" y="1398"/>
                  </a:cubicBezTo>
                  <a:cubicBezTo>
                    <a:pt x="498" y="1398"/>
                    <a:pt x="498" y="1398"/>
                    <a:pt x="490" y="1398"/>
                  </a:cubicBezTo>
                  <a:cubicBezTo>
                    <a:pt x="293" y="1414"/>
                    <a:pt x="151" y="1422"/>
                    <a:pt x="71" y="1422"/>
                  </a:cubicBezTo>
                  <a:close/>
                  <a:moveTo>
                    <a:pt x="16" y="1414"/>
                  </a:moveTo>
                  <a:lnTo>
                    <a:pt x="16" y="1414"/>
                  </a:lnTo>
                  <a:cubicBezTo>
                    <a:pt x="24" y="1414"/>
                    <a:pt x="48" y="1414"/>
                    <a:pt x="71" y="1414"/>
                  </a:cubicBezTo>
                  <a:cubicBezTo>
                    <a:pt x="151" y="1414"/>
                    <a:pt x="293" y="1406"/>
                    <a:pt x="490" y="1390"/>
                  </a:cubicBezTo>
                  <a:cubicBezTo>
                    <a:pt x="498" y="1390"/>
                    <a:pt x="498" y="1390"/>
                    <a:pt x="506" y="1390"/>
                  </a:cubicBezTo>
                  <a:cubicBezTo>
                    <a:pt x="506" y="1390"/>
                    <a:pt x="514" y="1390"/>
                    <a:pt x="514" y="1382"/>
                  </a:cubicBezTo>
                  <a:cubicBezTo>
                    <a:pt x="522" y="1374"/>
                    <a:pt x="514" y="1358"/>
                    <a:pt x="506" y="1343"/>
                  </a:cubicBezTo>
                  <a:cubicBezTo>
                    <a:pt x="506" y="1327"/>
                    <a:pt x="498" y="1319"/>
                    <a:pt x="498" y="1311"/>
                  </a:cubicBezTo>
                  <a:cubicBezTo>
                    <a:pt x="498" y="1303"/>
                    <a:pt x="514" y="1295"/>
                    <a:pt x="538" y="1295"/>
                  </a:cubicBezTo>
                  <a:cubicBezTo>
                    <a:pt x="562" y="1295"/>
                    <a:pt x="577" y="1295"/>
                    <a:pt x="593" y="1303"/>
                  </a:cubicBezTo>
                  <a:cubicBezTo>
                    <a:pt x="593" y="1303"/>
                    <a:pt x="593" y="1311"/>
                    <a:pt x="601" y="1311"/>
                  </a:cubicBezTo>
                  <a:cubicBezTo>
                    <a:pt x="609" y="1319"/>
                    <a:pt x="625" y="1327"/>
                    <a:pt x="633" y="1327"/>
                  </a:cubicBezTo>
                  <a:cubicBezTo>
                    <a:pt x="633" y="1327"/>
                    <a:pt x="633" y="1327"/>
                    <a:pt x="641" y="1319"/>
                  </a:cubicBezTo>
                  <a:cubicBezTo>
                    <a:pt x="648" y="1303"/>
                    <a:pt x="688" y="1287"/>
                    <a:pt x="688" y="1287"/>
                  </a:cubicBezTo>
                  <a:lnTo>
                    <a:pt x="688" y="1287"/>
                  </a:lnTo>
                  <a:cubicBezTo>
                    <a:pt x="1131" y="1271"/>
                    <a:pt x="1811" y="1184"/>
                    <a:pt x="2174" y="1137"/>
                  </a:cubicBezTo>
                  <a:cubicBezTo>
                    <a:pt x="2230" y="1105"/>
                    <a:pt x="2269" y="1074"/>
                    <a:pt x="2277" y="1066"/>
                  </a:cubicBezTo>
                  <a:cubicBezTo>
                    <a:pt x="2285" y="1058"/>
                    <a:pt x="2293" y="1050"/>
                    <a:pt x="2301" y="1050"/>
                  </a:cubicBezTo>
                  <a:lnTo>
                    <a:pt x="2309" y="1058"/>
                  </a:lnTo>
                  <a:cubicBezTo>
                    <a:pt x="2317" y="1058"/>
                    <a:pt x="2317" y="1058"/>
                    <a:pt x="2324" y="1058"/>
                  </a:cubicBezTo>
                  <a:cubicBezTo>
                    <a:pt x="2340" y="1058"/>
                    <a:pt x="2340" y="1050"/>
                    <a:pt x="2348" y="1018"/>
                  </a:cubicBezTo>
                  <a:lnTo>
                    <a:pt x="2348" y="1011"/>
                  </a:lnTo>
                  <a:cubicBezTo>
                    <a:pt x="2356" y="979"/>
                    <a:pt x="2380" y="979"/>
                    <a:pt x="2396" y="979"/>
                  </a:cubicBezTo>
                  <a:cubicBezTo>
                    <a:pt x="2404" y="971"/>
                    <a:pt x="2411" y="971"/>
                    <a:pt x="2411" y="971"/>
                  </a:cubicBezTo>
                  <a:cubicBezTo>
                    <a:pt x="2427" y="963"/>
                    <a:pt x="2427" y="963"/>
                    <a:pt x="2427" y="955"/>
                  </a:cubicBezTo>
                  <a:cubicBezTo>
                    <a:pt x="2427" y="947"/>
                    <a:pt x="2427" y="940"/>
                    <a:pt x="2427" y="931"/>
                  </a:cubicBezTo>
                  <a:cubicBezTo>
                    <a:pt x="2427" y="916"/>
                    <a:pt x="2435" y="908"/>
                    <a:pt x="2443" y="908"/>
                  </a:cubicBezTo>
                  <a:cubicBezTo>
                    <a:pt x="2443" y="908"/>
                    <a:pt x="2443" y="908"/>
                    <a:pt x="2451" y="908"/>
                  </a:cubicBezTo>
                  <a:lnTo>
                    <a:pt x="2451" y="900"/>
                  </a:lnTo>
                  <a:cubicBezTo>
                    <a:pt x="2459" y="892"/>
                    <a:pt x="2483" y="868"/>
                    <a:pt x="2483" y="853"/>
                  </a:cubicBezTo>
                  <a:cubicBezTo>
                    <a:pt x="2483" y="829"/>
                    <a:pt x="2522" y="805"/>
                    <a:pt x="2546" y="789"/>
                  </a:cubicBezTo>
                  <a:cubicBezTo>
                    <a:pt x="2562" y="781"/>
                    <a:pt x="2625" y="726"/>
                    <a:pt x="2633" y="710"/>
                  </a:cubicBezTo>
                  <a:cubicBezTo>
                    <a:pt x="2641" y="694"/>
                    <a:pt x="2680" y="655"/>
                    <a:pt x="2704" y="623"/>
                  </a:cubicBezTo>
                  <a:cubicBezTo>
                    <a:pt x="2696" y="615"/>
                    <a:pt x="2688" y="615"/>
                    <a:pt x="2672" y="607"/>
                  </a:cubicBezTo>
                  <a:cubicBezTo>
                    <a:pt x="2657" y="607"/>
                    <a:pt x="2633" y="607"/>
                    <a:pt x="2601" y="592"/>
                  </a:cubicBezTo>
                  <a:cubicBezTo>
                    <a:pt x="2554" y="568"/>
                    <a:pt x="2546" y="529"/>
                    <a:pt x="2530" y="506"/>
                  </a:cubicBezTo>
                  <a:cubicBezTo>
                    <a:pt x="2530" y="498"/>
                    <a:pt x="2522" y="482"/>
                    <a:pt x="2522" y="474"/>
                  </a:cubicBezTo>
                  <a:cubicBezTo>
                    <a:pt x="2514" y="466"/>
                    <a:pt x="2514" y="466"/>
                    <a:pt x="2514" y="466"/>
                  </a:cubicBezTo>
                  <a:cubicBezTo>
                    <a:pt x="2498" y="435"/>
                    <a:pt x="2483" y="411"/>
                    <a:pt x="2459" y="387"/>
                  </a:cubicBezTo>
                  <a:cubicBezTo>
                    <a:pt x="2427" y="363"/>
                    <a:pt x="2419" y="268"/>
                    <a:pt x="2419" y="261"/>
                  </a:cubicBezTo>
                  <a:cubicBezTo>
                    <a:pt x="2419" y="261"/>
                    <a:pt x="2419" y="253"/>
                    <a:pt x="2427" y="253"/>
                  </a:cubicBezTo>
                  <a:cubicBezTo>
                    <a:pt x="2411" y="237"/>
                    <a:pt x="2404" y="229"/>
                    <a:pt x="2404" y="229"/>
                  </a:cubicBezTo>
                  <a:cubicBezTo>
                    <a:pt x="2404" y="221"/>
                    <a:pt x="2404" y="221"/>
                    <a:pt x="2396" y="213"/>
                  </a:cubicBezTo>
                  <a:cubicBezTo>
                    <a:pt x="2396" y="205"/>
                    <a:pt x="2396" y="197"/>
                    <a:pt x="2388" y="197"/>
                  </a:cubicBezTo>
                  <a:cubicBezTo>
                    <a:pt x="2356" y="189"/>
                    <a:pt x="2340" y="182"/>
                    <a:pt x="2333" y="174"/>
                  </a:cubicBezTo>
                  <a:cubicBezTo>
                    <a:pt x="2324" y="166"/>
                    <a:pt x="2324" y="166"/>
                    <a:pt x="2324" y="158"/>
                  </a:cubicBezTo>
                  <a:cubicBezTo>
                    <a:pt x="2324" y="158"/>
                    <a:pt x="2324" y="158"/>
                    <a:pt x="2317" y="158"/>
                  </a:cubicBezTo>
                  <a:cubicBezTo>
                    <a:pt x="2309" y="150"/>
                    <a:pt x="2293" y="142"/>
                    <a:pt x="2293" y="134"/>
                  </a:cubicBezTo>
                  <a:cubicBezTo>
                    <a:pt x="2285" y="126"/>
                    <a:pt x="2285" y="118"/>
                    <a:pt x="2285" y="118"/>
                  </a:cubicBezTo>
                  <a:cubicBezTo>
                    <a:pt x="2277" y="110"/>
                    <a:pt x="2277" y="110"/>
                    <a:pt x="2277" y="110"/>
                  </a:cubicBezTo>
                  <a:cubicBezTo>
                    <a:pt x="2253" y="126"/>
                    <a:pt x="2253" y="126"/>
                    <a:pt x="2253" y="126"/>
                  </a:cubicBezTo>
                  <a:cubicBezTo>
                    <a:pt x="2246" y="134"/>
                    <a:pt x="2230" y="134"/>
                    <a:pt x="2230" y="142"/>
                  </a:cubicBezTo>
                  <a:cubicBezTo>
                    <a:pt x="2222" y="158"/>
                    <a:pt x="2214" y="158"/>
                    <a:pt x="2206" y="158"/>
                  </a:cubicBezTo>
                  <a:lnTo>
                    <a:pt x="2198" y="158"/>
                  </a:lnTo>
                  <a:cubicBezTo>
                    <a:pt x="2190" y="158"/>
                    <a:pt x="2182" y="158"/>
                    <a:pt x="2182" y="166"/>
                  </a:cubicBezTo>
                  <a:cubicBezTo>
                    <a:pt x="2182" y="174"/>
                    <a:pt x="2166" y="182"/>
                    <a:pt x="2151" y="182"/>
                  </a:cubicBezTo>
                  <a:cubicBezTo>
                    <a:pt x="2135" y="182"/>
                    <a:pt x="2127" y="182"/>
                    <a:pt x="2119" y="174"/>
                  </a:cubicBezTo>
                  <a:cubicBezTo>
                    <a:pt x="2111" y="174"/>
                    <a:pt x="2103" y="166"/>
                    <a:pt x="2087" y="158"/>
                  </a:cubicBezTo>
                  <a:lnTo>
                    <a:pt x="2080" y="158"/>
                  </a:lnTo>
                  <a:cubicBezTo>
                    <a:pt x="2071" y="158"/>
                    <a:pt x="2071" y="166"/>
                    <a:pt x="2064" y="182"/>
                  </a:cubicBezTo>
                  <a:cubicBezTo>
                    <a:pt x="2056" y="189"/>
                    <a:pt x="2056" y="205"/>
                    <a:pt x="2040" y="205"/>
                  </a:cubicBezTo>
                  <a:cubicBezTo>
                    <a:pt x="2040" y="205"/>
                    <a:pt x="2040" y="205"/>
                    <a:pt x="2032" y="205"/>
                  </a:cubicBezTo>
                  <a:cubicBezTo>
                    <a:pt x="2008" y="205"/>
                    <a:pt x="1961" y="174"/>
                    <a:pt x="1953" y="150"/>
                  </a:cubicBezTo>
                  <a:cubicBezTo>
                    <a:pt x="1945" y="150"/>
                    <a:pt x="1937" y="150"/>
                    <a:pt x="1929" y="150"/>
                  </a:cubicBezTo>
                  <a:cubicBezTo>
                    <a:pt x="1921" y="150"/>
                    <a:pt x="1913" y="150"/>
                    <a:pt x="1906" y="150"/>
                  </a:cubicBezTo>
                  <a:cubicBezTo>
                    <a:pt x="1890" y="158"/>
                    <a:pt x="1874" y="158"/>
                    <a:pt x="1858" y="158"/>
                  </a:cubicBezTo>
                  <a:cubicBezTo>
                    <a:pt x="1850" y="158"/>
                    <a:pt x="1842" y="158"/>
                    <a:pt x="1842" y="158"/>
                  </a:cubicBezTo>
                  <a:cubicBezTo>
                    <a:pt x="1811" y="150"/>
                    <a:pt x="1803" y="134"/>
                    <a:pt x="1795" y="118"/>
                  </a:cubicBezTo>
                  <a:cubicBezTo>
                    <a:pt x="1795" y="110"/>
                    <a:pt x="1795" y="102"/>
                    <a:pt x="1787" y="95"/>
                  </a:cubicBezTo>
                  <a:cubicBezTo>
                    <a:pt x="1771" y="87"/>
                    <a:pt x="1763" y="79"/>
                    <a:pt x="1755" y="55"/>
                  </a:cubicBezTo>
                  <a:cubicBezTo>
                    <a:pt x="1747" y="47"/>
                    <a:pt x="1740" y="39"/>
                    <a:pt x="1732" y="24"/>
                  </a:cubicBezTo>
                  <a:cubicBezTo>
                    <a:pt x="1724" y="15"/>
                    <a:pt x="1716" y="15"/>
                    <a:pt x="1716" y="15"/>
                  </a:cubicBezTo>
                  <a:lnTo>
                    <a:pt x="1708" y="15"/>
                  </a:lnTo>
                  <a:cubicBezTo>
                    <a:pt x="1700" y="15"/>
                    <a:pt x="1692" y="24"/>
                    <a:pt x="1684" y="24"/>
                  </a:cubicBezTo>
                  <a:lnTo>
                    <a:pt x="1676" y="24"/>
                  </a:lnTo>
                  <a:cubicBezTo>
                    <a:pt x="1645" y="15"/>
                    <a:pt x="1621" y="8"/>
                    <a:pt x="1589" y="8"/>
                  </a:cubicBezTo>
                  <a:lnTo>
                    <a:pt x="1589" y="8"/>
                  </a:lnTo>
                  <a:cubicBezTo>
                    <a:pt x="1574" y="8"/>
                    <a:pt x="1566" y="31"/>
                    <a:pt x="1566" y="55"/>
                  </a:cubicBezTo>
                  <a:cubicBezTo>
                    <a:pt x="1566" y="55"/>
                    <a:pt x="1558" y="63"/>
                    <a:pt x="1558" y="71"/>
                  </a:cubicBezTo>
                  <a:cubicBezTo>
                    <a:pt x="1558" y="87"/>
                    <a:pt x="1558" y="95"/>
                    <a:pt x="1566" y="110"/>
                  </a:cubicBezTo>
                  <a:cubicBezTo>
                    <a:pt x="1574" y="110"/>
                    <a:pt x="1574" y="110"/>
                    <a:pt x="1574" y="118"/>
                  </a:cubicBezTo>
                  <a:cubicBezTo>
                    <a:pt x="1589" y="142"/>
                    <a:pt x="1589" y="166"/>
                    <a:pt x="1581" y="174"/>
                  </a:cubicBezTo>
                  <a:cubicBezTo>
                    <a:pt x="1581" y="189"/>
                    <a:pt x="1566" y="189"/>
                    <a:pt x="1550" y="189"/>
                  </a:cubicBezTo>
                  <a:cubicBezTo>
                    <a:pt x="1534" y="189"/>
                    <a:pt x="1518" y="189"/>
                    <a:pt x="1502" y="189"/>
                  </a:cubicBezTo>
                  <a:cubicBezTo>
                    <a:pt x="1479" y="197"/>
                    <a:pt x="1487" y="205"/>
                    <a:pt x="1487" y="213"/>
                  </a:cubicBezTo>
                  <a:cubicBezTo>
                    <a:pt x="1487" y="221"/>
                    <a:pt x="1487" y="237"/>
                    <a:pt x="1479" y="245"/>
                  </a:cubicBezTo>
                  <a:cubicBezTo>
                    <a:pt x="1471" y="245"/>
                    <a:pt x="1471" y="253"/>
                    <a:pt x="1463" y="253"/>
                  </a:cubicBezTo>
                  <a:cubicBezTo>
                    <a:pt x="1447" y="253"/>
                    <a:pt x="1431" y="237"/>
                    <a:pt x="1423" y="221"/>
                  </a:cubicBezTo>
                  <a:lnTo>
                    <a:pt x="1415" y="213"/>
                  </a:lnTo>
                  <a:lnTo>
                    <a:pt x="1407" y="213"/>
                  </a:lnTo>
                  <a:cubicBezTo>
                    <a:pt x="1392" y="213"/>
                    <a:pt x="1376" y="229"/>
                    <a:pt x="1376" y="253"/>
                  </a:cubicBezTo>
                  <a:cubicBezTo>
                    <a:pt x="1376" y="268"/>
                    <a:pt x="1376" y="276"/>
                    <a:pt x="1384" y="284"/>
                  </a:cubicBezTo>
                  <a:cubicBezTo>
                    <a:pt x="1384" y="292"/>
                    <a:pt x="1384" y="300"/>
                    <a:pt x="1392" y="308"/>
                  </a:cubicBezTo>
                  <a:cubicBezTo>
                    <a:pt x="1400" y="332"/>
                    <a:pt x="1392" y="332"/>
                    <a:pt x="1376" y="340"/>
                  </a:cubicBezTo>
                  <a:cubicBezTo>
                    <a:pt x="1368" y="340"/>
                    <a:pt x="1368" y="348"/>
                    <a:pt x="1360" y="355"/>
                  </a:cubicBezTo>
                  <a:cubicBezTo>
                    <a:pt x="1352" y="363"/>
                    <a:pt x="1352" y="371"/>
                    <a:pt x="1336" y="371"/>
                  </a:cubicBezTo>
                  <a:cubicBezTo>
                    <a:pt x="1336" y="371"/>
                    <a:pt x="1336" y="371"/>
                    <a:pt x="1328" y="371"/>
                  </a:cubicBezTo>
                  <a:cubicBezTo>
                    <a:pt x="1321" y="371"/>
                    <a:pt x="1313" y="387"/>
                    <a:pt x="1313" y="411"/>
                  </a:cubicBezTo>
                  <a:cubicBezTo>
                    <a:pt x="1313" y="427"/>
                    <a:pt x="1297" y="458"/>
                    <a:pt x="1273" y="458"/>
                  </a:cubicBezTo>
                  <a:cubicBezTo>
                    <a:pt x="1273" y="458"/>
                    <a:pt x="1273" y="458"/>
                    <a:pt x="1265" y="466"/>
                  </a:cubicBezTo>
                  <a:cubicBezTo>
                    <a:pt x="1241" y="490"/>
                    <a:pt x="1218" y="553"/>
                    <a:pt x="1226" y="576"/>
                  </a:cubicBezTo>
                  <a:cubicBezTo>
                    <a:pt x="1226" y="584"/>
                    <a:pt x="1226" y="584"/>
                    <a:pt x="1226" y="592"/>
                  </a:cubicBezTo>
                  <a:cubicBezTo>
                    <a:pt x="1218" y="592"/>
                    <a:pt x="1210" y="600"/>
                    <a:pt x="1202" y="600"/>
                  </a:cubicBezTo>
                  <a:cubicBezTo>
                    <a:pt x="1202" y="600"/>
                    <a:pt x="1194" y="600"/>
                    <a:pt x="1186" y="600"/>
                  </a:cubicBezTo>
                  <a:cubicBezTo>
                    <a:pt x="1178" y="607"/>
                    <a:pt x="1178" y="607"/>
                    <a:pt x="1170" y="607"/>
                  </a:cubicBezTo>
                  <a:cubicBezTo>
                    <a:pt x="1163" y="607"/>
                    <a:pt x="1163" y="600"/>
                    <a:pt x="1154" y="600"/>
                  </a:cubicBezTo>
                  <a:cubicBezTo>
                    <a:pt x="1154" y="592"/>
                    <a:pt x="1154" y="592"/>
                    <a:pt x="1147" y="592"/>
                  </a:cubicBezTo>
                  <a:cubicBezTo>
                    <a:pt x="1147" y="592"/>
                    <a:pt x="1147" y="592"/>
                    <a:pt x="1139" y="592"/>
                  </a:cubicBezTo>
                  <a:cubicBezTo>
                    <a:pt x="1131" y="584"/>
                    <a:pt x="1115" y="584"/>
                    <a:pt x="1107" y="576"/>
                  </a:cubicBezTo>
                  <a:cubicBezTo>
                    <a:pt x="1099" y="568"/>
                    <a:pt x="1091" y="561"/>
                    <a:pt x="1091" y="553"/>
                  </a:cubicBezTo>
                  <a:cubicBezTo>
                    <a:pt x="1083" y="553"/>
                    <a:pt x="1083" y="545"/>
                    <a:pt x="1075" y="545"/>
                  </a:cubicBezTo>
                  <a:lnTo>
                    <a:pt x="1075" y="545"/>
                  </a:lnTo>
                  <a:cubicBezTo>
                    <a:pt x="1068" y="545"/>
                    <a:pt x="1068" y="553"/>
                    <a:pt x="1068" y="553"/>
                  </a:cubicBezTo>
                  <a:cubicBezTo>
                    <a:pt x="1060" y="561"/>
                    <a:pt x="1052" y="568"/>
                    <a:pt x="1052" y="576"/>
                  </a:cubicBezTo>
                  <a:cubicBezTo>
                    <a:pt x="1044" y="576"/>
                    <a:pt x="1044" y="584"/>
                    <a:pt x="1036" y="584"/>
                  </a:cubicBezTo>
                  <a:cubicBezTo>
                    <a:pt x="1028" y="584"/>
                    <a:pt x="1020" y="592"/>
                    <a:pt x="1020" y="607"/>
                  </a:cubicBezTo>
                  <a:lnTo>
                    <a:pt x="1020" y="607"/>
                  </a:lnTo>
                  <a:cubicBezTo>
                    <a:pt x="1012" y="623"/>
                    <a:pt x="1012" y="631"/>
                    <a:pt x="1004" y="631"/>
                  </a:cubicBezTo>
                  <a:cubicBezTo>
                    <a:pt x="996" y="639"/>
                    <a:pt x="996" y="639"/>
                    <a:pt x="996" y="639"/>
                  </a:cubicBezTo>
                  <a:cubicBezTo>
                    <a:pt x="988" y="639"/>
                    <a:pt x="988" y="647"/>
                    <a:pt x="988" y="655"/>
                  </a:cubicBezTo>
                  <a:lnTo>
                    <a:pt x="988" y="663"/>
                  </a:lnTo>
                  <a:cubicBezTo>
                    <a:pt x="988" y="678"/>
                    <a:pt x="988" y="694"/>
                    <a:pt x="988" y="702"/>
                  </a:cubicBezTo>
                  <a:cubicBezTo>
                    <a:pt x="981" y="702"/>
                    <a:pt x="981" y="702"/>
                    <a:pt x="973" y="702"/>
                  </a:cubicBezTo>
                  <a:cubicBezTo>
                    <a:pt x="965" y="702"/>
                    <a:pt x="957" y="694"/>
                    <a:pt x="957" y="694"/>
                  </a:cubicBezTo>
                  <a:lnTo>
                    <a:pt x="957" y="694"/>
                  </a:lnTo>
                  <a:cubicBezTo>
                    <a:pt x="941" y="671"/>
                    <a:pt x="941" y="671"/>
                    <a:pt x="941" y="671"/>
                  </a:cubicBezTo>
                  <a:cubicBezTo>
                    <a:pt x="933" y="663"/>
                    <a:pt x="917" y="655"/>
                    <a:pt x="910" y="647"/>
                  </a:cubicBezTo>
                  <a:lnTo>
                    <a:pt x="910" y="647"/>
                  </a:lnTo>
                  <a:cubicBezTo>
                    <a:pt x="910" y="639"/>
                    <a:pt x="901" y="639"/>
                    <a:pt x="901" y="639"/>
                  </a:cubicBezTo>
                  <a:cubicBezTo>
                    <a:pt x="894" y="639"/>
                    <a:pt x="894" y="639"/>
                    <a:pt x="894" y="647"/>
                  </a:cubicBezTo>
                  <a:cubicBezTo>
                    <a:pt x="886" y="655"/>
                    <a:pt x="886" y="655"/>
                    <a:pt x="878" y="655"/>
                  </a:cubicBezTo>
                  <a:cubicBezTo>
                    <a:pt x="870" y="655"/>
                    <a:pt x="854" y="663"/>
                    <a:pt x="854" y="671"/>
                  </a:cubicBezTo>
                  <a:lnTo>
                    <a:pt x="854" y="671"/>
                  </a:lnTo>
                  <a:cubicBezTo>
                    <a:pt x="846" y="678"/>
                    <a:pt x="846" y="687"/>
                    <a:pt x="830" y="687"/>
                  </a:cubicBezTo>
                  <a:cubicBezTo>
                    <a:pt x="830" y="687"/>
                    <a:pt x="830" y="687"/>
                    <a:pt x="823" y="687"/>
                  </a:cubicBezTo>
                  <a:lnTo>
                    <a:pt x="815" y="687"/>
                  </a:lnTo>
                  <a:cubicBezTo>
                    <a:pt x="815" y="694"/>
                    <a:pt x="815" y="702"/>
                    <a:pt x="815" y="710"/>
                  </a:cubicBezTo>
                  <a:cubicBezTo>
                    <a:pt x="815" y="726"/>
                    <a:pt x="815" y="750"/>
                    <a:pt x="799" y="750"/>
                  </a:cubicBezTo>
                  <a:cubicBezTo>
                    <a:pt x="791" y="750"/>
                    <a:pt x="775" y="742"/>
                    <a:pt x="759" y="726"/>
                  </a:cubicBezTo>
                  <a:cubicBezTo>
                    <a:pt x="751" y="718"/>
                    <a:pt x="751" y="718"/>
                    <a:pt x="743" y="718"/>
                  </a:cubicBezTo>
                  <a:lnTo>
                    <a:pt x="743" y="718"/>
                  </a:lnTo>
                  <a:cubicBezTo>
                    <a:pt x="743" y="718"/>
                    <a:pt x="735" y="718"/>
                    <a:pt x="728" y="718"/>
                  </a:cubicBezTo>
                  <a:cubicBezTo>
                    <a:pt x="720" y="710"/>
                    <a:pt x="712" y="710"/>
                    <a:pt x="712" y="702"/>
                  </a:cubicBezTo>
                  <a:cubicBezTo>
                    <a:pt x="704" y="694"/>
                    <a:pt x="704" y="694"/>
                    <a:pt x="696" y="694"/>
                  </a:cubicBezTo>
                  <a:cubicBezTo>
                    <a:pt x="696" y="694"/>
                    <a:pt x="696" y="687"/>
                    <a:pt x="688" y="687"/>
                  </a:cubicBezTo>
                  <a:cubicBezTo>
                    <a:pt x="680" y="687"/>
                    <a:pt x="657" y="702"/>
                    <a:pt x="641" y="710"/>
                  </a:cubicBezTo>
                  <a:cubicBezTo>
                    <a:pt x="625" y="718"/>
                    <a:pt x="625" y="734"/>
                    <a:pt x="625" y="742"/>
                  </a:cubicBezTo>
                  <a:cubicBezTo>
                    <a:pt x="625" y="750"/>
                    <a:pt x="625" y="750"/>
                    <a:pt x="625" y="750"/>
                  </a:cubicBezTo>
                  <a:lnTo>
                    <a:pt x="617" y="758"/>
                  </a:lnTo>
                  <a:cubicBezTo>
                    <a:pt x="609" y="758"/>
                    <a:pt x="593" y="750"/>
                    <a:pt x="585" y="742"/>
                  </a:cubicBezTo>
                  <a:cubicBezTo>
                    <a:pt x="577" y="742"/>
                    <a:pt x="562" y="734"/>
                    <a:pt x="562" y="734"/>
                  </a:cubicBezTo>
                  <a:cubicBezTo>
                    <a:pt x="546" y="734"/>
                    <a:pt x="530" y="750"/>
                    <a:pt x="530" y="758"/>
                  </a:cubicBezTo>
                  <a:cubicBezTo>
                    <a:pt x="530" y="773"/>
                    <a:pt x="530" y="789"/>
                    <a:pt x="506" y="789"/>
                  </a:cubicBezTo>
                  <a:lnTo>
                    <a:pt x="498" y="781"/>
                  </a:lnTo>
                  <a:cubicBezTo>
                    <a:pt x="490" y="781"/>
                    <a:pt x="483" y="781"/>
                    <a:pt x="467" y="789"/>
                  </a:cubicBezTo>
                  <a:cubicBezTo>
                    <a:pt x="475" y="797"/>
                    <a:pt x="475" y="805"/>
                    <a:pt x="467" y="821"/>
                  </a:cubicBezTo>
                  <a:cubicBezTo>
                    <a:pt x="459" y="821"/>
                    <a:pt x="459" y="829"/>
                    <a:pt x="451" y="837"/>
                  </a:cubicBezTo>
                  <a:cubicBezTo>
                    <a:pt x="435" y="853"/>
                    <a:pt x="427" y="860"/>
                    <a:pt x="443" y="868"/>
                  </a:cubicBezTo>
                  <a:cubicBezTo>
                    <a:pt x="451" y="876"/>
                    <a:pt x="451" y="876"/>
                    <a:pt x="451" y="876"/>
                  </a:cubicBezTo>
                  <a:cubicBezTo>
                    <a:pt x="467" y="892"/>
                    <a:pt x="475" y="908"/>
                    <a:pt x="475" y="916"/>
                  </a:cubicBezTo>
                  <a:cubicBezTo>
                    <a:pt x="475" y="924"/>
                    <a:pt x="475" y="924"/>
                    <a:pt x="467" y="924"/>
                  </a:cubicBezTo>
                  <a:cubicBezTo>
                    <a:pt x="459" y="931"/>
                    <a:pt x="451" y="931"/>
                    <a:pt x="435" y="931"/>
                  </a:cubicBezTo>
                  <a:cubicBezTo>
                    <a:pt x="404" y="940"/>
                    <a:pt x="340" y="947"/>
                    <a:pt x="324" y="971"/>
                  </a:cubicBezTo>
                  <a:cubicBezTo>
                    <a:pt x="317" y="979"/>
                    <a:pt x="317" y="987"/>
                    <a:pt x="317" y="995"/>
                  </a:cubicBezTo>
                  <a:cubicBezTo>
                    <a:pt x="324" y="1026"/>
                    <a:pt x="332" y="1042"/>
                    <a:pt x="340" y="1050"/>
                  </a:cubicBezTo>
                  <a:cubicBezTo>
                    <a:pt x="348" y="1066"/>
                    <a:pt x="356" y="1082"/>
                    <a:pt x="348" y="1098"/>
                  </a:cubicBezTo>
                  <a:cubicBezTo>
                    <a:pt x="348" y="1113"/>
                    <a:pt x="324" y="1145"/>
                    <a:pt x="301" y="1145"/>
                  </a:cubicBezTo>
                  <a:cubicBezTo>
                    <a:pt x="285" y="1145"/>
                    <a:pt x="277" y="1145"/>
                    <a:pt x="269" y="1137"/>
                  </a:cubicBezTo>
                  <a:cubicBezTo>
                    <a:pt x="253" y="1121"/>
                    <a:pt x="214" y="1105"/>
                    <a:pt x="174" y="1105"/>
                  </a:cubicBezTo>
                  <a:cubicBezTo>
                    <a:pt x="158" y="1105"/>
                    <a:pt x="135" y="1113"/>
                    <a:pt x="119" y="1129"/>
                  </a:cubicBezTo>
                  <a:cubicBezTo>
                    <a:pt x="103" y="1145"/>
                    <a:pt x="95" y="1161"/>
                    <a:pt x="95" y="1192"/>
                  </a:cubicBezTo>
                  <a:cubicBezTo>
                    <a:pt x="103" y="1200"/>
                    <a:pt x="119" y="1248"/>
                    <a:pt x="111" y="1279"/>
                  </a:cubicBezTo>
                  <a:cubicBezTo>
                    <a:pt x="103" y="1287"/>
                    <a:pt x="103" y="1295"/>
                    <a:pt x="95" y="1295"/>
                  </a:cubicBezTo>
                  <a:cubicBezTo>
                    <a:pt x="87" y="1295"/>
                    <a:pt x="79" y="1295"/>
                    <a:pt x="79" y="1295"/>
                  </a:cubicBezTo>
                  <a:cubicBezTo>
                    <a:pt x="79" y="1295"/>
                    <a:pt x="79" y="1303"/>
                    <a:pt x="79" y="1311"/>
                  </a:cubicBezTo>
                  <a:cubicBezTo>
                    <a:pt x="79" y="1319"/>
                    <a:pt x="79" y="1335"/>
                    <a:pt x="79" y="1358"/>
                  </a:cubicBezTo>
                  <a:cubicBezTo>
                    <a:pt x="64" y="1390"/>
                    <a:pt x="64" y="1390"/>
                    <a:pt x="56" y="1390"/>
                  </a:cubicBezTo>
                  <a:cubicBezTo>
                    <a:pt x="56" y="1390"/>
                    <a:pt x="56" y="1390"/>
                    <a:pt x="48" y="1390"/>
                  </a:cubicBezTo>
                  <a:cubicBezTo>
                    <a:pt x="48" y="1390"/>
                    <a:pt x="48" y="1390"/>
                    <a:pt x="40" y="1390"/>
                  </a:cubicBezTo>
                  <a:lnTo>
                    <a:pt x="40" y="1390"/>
                  </a:lnTo>
                  <a:cubicBezTo>
                    <a:pt x="24" y="1390"/>
                    <a:pt x="16" y="1398"/>
                    <a:pt x="16" y="1406"/>
                  </a:cubicBezTo>
                  <a:cubicBezTo>
                    <a:pt x="16" y="1414"/>
                    <a:pt x="16" y="1414"/>
                    <a:pt x="16" y="141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37" name="Freeform 783"/>
            <p:cNvSpPr>
              <a:spLocks noChangeArrowheads="1"/>
            </p:cNvSpPr>
            <p:nvPr/>
          </p:nvSpPr>
          <p:spPr bwMode="auto">
            <a:xfrm>
              <a:off x="19067255" y="6198504"/>
              <a:ext cx="598381" cy="1055283"/>
            </a:xfrm>
            <a:custGeom>
              <a:avLst/>
              <a:gdLst>
                <a:gd name="T0" fmla="*/ 933 w 1139"/>
                <a:gd name="T1" fmla="*/ 8 h 2008"/>
                <a:gd name="T2" fmla="*/ 933 w 1139"/>
                <a:gd name="T3" fmla="*/ 8 h 2008"/>
                <a:gd name="T4" fmla="*/ 261 w 1139"/>
                <a:gd name="T5" fmla="*/ 87 h 2008"/>
                <a:gd name="T6" fmla="*/ 111 w 1139"/>
                <a:gd name="T7" fmla="*/ 158 h 2008"/>
                <a:gd name="T8" fmla="*/ 32 w 1139"/>
                <a:gd name="T9" fmla="*/ 135 h 2008"/>
                <a:gd name="T10" fmla="*/ 126 w 1139"/>
                <a:gd name="T11" fmla="*/ 1178 h 2008"/>
                <a:gd name="T12" fmla="*/ 111 w 1139"/>
                <a:gd name="T13" fmla="*/ 1281 h 2008"/>
                <a:gd name="T14" fmla="*/ 95 w 1139"/>
                <a:gd name="T15" fmla="*/ 1360 h 2008"/>
                <a:gd name="T16" fmla="*/ 134 w 1139"/>
                <a:gd name="T17" fmla="*/ 1423 h 2008"/>
                <a:gd name="T18" fmla="*/ 150 w 1139"/>
                <a:gd name="T19" fmla="*/ 1502 h 2008"/>
                <a:gd name="T20" fmla="*/ 158 w 1139"/>
                <a:gd name="T21" fmla="*/ 1581 h 2008"/>
                <a:gd name="T22" fmla="*/ 119 w 1139"/>
                <a:gd name="T23" fmla="*/ 1637 h 2008"/>
                <a:gd name="T24" fmla="*/ 39 w 1139"/>
                <a:gd name="T25" fmla="*/ 1771 h 2008"/>
                <a:gd name="T26" fmla="*/ 24 w 1139"/>
                <a:gd name="T27" fmla="*/ 1833 h 2008"/>
                <a:gd name="T28" fmla="*/ 16 w 1139"/>
                <a:gd name="T29" fmla="*/ 1889 h 2008"/>
                <a:gd name="T30" fmla="*/ 0 w 1139"/>
                <a:gd name="T31" fmla="*/ 1960 h 2008"/>
                <a:gd name="T32" fmla="*/ 16 w 1139"/>
                <a:gd name="T33" fmla="*/ 2007 h 2008"/>
                <a:gd name="T34" fmla="*/ 47 w 1139"/>
                <a:gd name="T35" fmla="*/ 2007 h 2008"/>
                <a:gd name="T36" fmla="*/ 79 w 1139"/>
                <a:gd name="T37" fmla="*/ 1984 h 2008"/>
                <a:gd name="T38" fmla="*/ 111 w 1139"/>
                <a:gd name="T39" fmla="*/ 1960 h 2008"/>
                <a:gd name="T40" fmla="*/ 174 w 1139"/>
                <a:gd name="T41" fmla="*/ 1968 h 2008"/>
                <a:gd name="T42" fmla="*/ 190 w 1139"/>
                <a:gd name="T43" fmla="*/ 1936 h 2008"/>
                <a:gd name="T44" fmla="*/ 245 w 1139"/>
                <a:gd name="T45" fmla="*/ 1913 h 2008"/>
                <a:gd name="T46" fmla="*/ 284 w 1139"/>
                <a:gd name="T47" fmla="*/ 1936 h 2008"/>
                <a:gd name="T48" fmla="*/ 316 w 1139"/>
                <a:gd name="T49" fmla="*/ 1952 h 2008"/>
                <a:gd name="T50" fmla="*/ 348 w 1139"/>
                <a:gd name="T51" fmla="*/ 1968 h 2008"/>
                <a:gd name="T52" fmla="*/ 356 w 1139"/>
                <a:gd name="T53" fmla="*/ 1936 h 2008"/>
                <a:gd name="T54" fmla="*/ 372 w 1139"/>
                <a:gd name="T55" fmla="*/ 1913 h 2008"/>
                <a:gd name="T56" fmla="*/ 395 w 1139"/>
                <a:gd name="T57" fmla="*/ 1897 h 2008"/>
                <a:gd name="T58" fmla="*/ 427 w 1139"/>
                <a:gd name="T59" fmla="*/ 1881 h 2008"/>
                <a:gd name="T60" fmla="*/ 450 w 1139"/>
                <a:gd name="T61" fmla="*/ 1857 h 2008"/>
                <a:gd name="T62" fmla="*/ 466 w 1139"/>
                <a:gd name="T63" fmla="*/ 1873 h 2008"/>
                <a:gd name="T64" fmla="*/ 498 w 1139"/>
                <a:gd name="T65" fmla="*/ 1897 h 2008"/>
                <a:gd name="T66" fmla="*/ 506 w 1139"/>
                <a:gd name="T67" fmla="*/ 1920 h 2008"/>
                <a:gd name="T68" fmla="*/ 530 w 1139"/>
                <a:gd name="T69" fmla="*/ 1920 h 2008"/>
                <a:gd name="T70" fmla="*/ 530 w 1139"/>
                <a:gd name="T71" fmla="*/ 1881 h 2008"/>
                <a:gd name="T72" fmla="*/ 545 w 1139"/>
                <a:gd name="T73" fmla="*/ 1857 h 2008"/>
                <a:gd name="T74" fmla="*/ 561 w 1139"/>
                <a:gd name="T75" fmla="*/ 1833 h 2008"/>
                <a:gd name="T76" fmla="*/ 593 w 1139"/>
                <a:gd name="T77" fmla="*/ 1802 h 2008"/>
                <a:gd name="T78" fmla="*/ 624 w 1139"/>
                <a:gd name="T79" fmla="*/ 1763 h 2008"/>
                <a:gd name="T80" fmla="*/ 656 w 1139"/>
                <a:gd name="T81" fmla="*/ 1794 h 2008"/>
                <a:gd name="T82" fmla="*/ 703 w 1139"/>
                <a:gd name="T83" fmla="*/ 1818 h 2008"/>
                <a:gd name="T84" fmla="*/ 735 w 1139"/>
                <a:gd name="T85" fmla="*/ 1826 h 2008"/>
                <a:gd name="T86" fmla="*/ 775 w 1139"/>
                <a:gd name="T87" fmla="*/ 1802 h 2008"/>
                <a:gd name="T88" fmla="*/ 822 w 1139"/>
                <a:gd name="T89" fmla="*/ 1676 h 2008"/>
                <a:gd name="T90" fmla="*/ 862 w 1139"/>
                <a:gd name="T91" fmla="*/ 1637 h 2008"/>
                <a:gd name="T92" fmla="*/ 877 w 1139"/>
                <a:gd name="T93" fmla="*/ 1589 h 2008"/>
                <a:gd name="T94" fmla="*/ 909 w 1139"/>
                <a:gd name="T95" fmla="*/ 1574 h 2008"/>
                <a:gd name="T96" fmla="*/ 941 w 1139"/>
                <a:gd name="T97" fmla="*/ 1534 h 2008"/>
                <a:gd name="T98" fmla="*/ 925 w 1139"/>
                <a:gd name="T99" fmla="*/ 1479 h 2008"/>
                <a:gd name="T100" fmla="*/ 964 w 1139"/>
                <a:gd name="T101" fmla="*/ 1439 h 2008"/>
                <a:gd name="T102" fmla="*/ 1020 w 1139"/>
                <a:gd name="T103" fmla="*/ 1471 h 2008"/>
                <a:gd name="T104" fmla="*/ 1051 w 1139"/>
                <a:gd name="T105" fmla="*/ 1415 h 2008"/>
                <a:gd name="T106" fmla="*/ 1130 w 1139"/>
                <a:gd name="T107" fmla="*/ 1400 h 2008"/>
                <a:gd name="T108" fmla="*/ 1123 w 1139"/>
                <a:gd name="T109" fmla="*/ 1344 h 2008"/>
                <a:gd name="T110" fmla="*/ 1107 w 1139"/>
                <a:gd name="T111" fmla="*/ 1297 h 2008"/>
                <a:gd name="T112" fmla="*/ 1123 w 1139"/>
                <a:gd name="T113" fmla="*/ 1250 h 2008"/>
                <a:gd name="T114" fmla="*/ 972 w 1139"/>
                <a:gd name="T115" fmla="*/ 32 h 2008"/>
                <a:gd name="T116" fmla="*/ 933 w 1139"/>
                <a:gd name="T117" fmla="*/ 8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9" h="2008">
                  <a:moveTo>
                    <a:pt x="933" y="8"/>
                  </a:moveTo>
                  <a:lnTo>
                    <a:pt x="933" y="8"/>
                  </a:lnTo>
                  <a:cubicBezTo>
                    <a:pt x="261" y="87"/>
                    <a:pt x="261" y="87"/>
                    <a:pt x="261" y="87"/>
                  </a:cubicBezTo>
                  <a:cubicBezTo>
                    <a:pt x="221" y="119"/>
                    <a:pt x="166" y="158"/>
                    <a:pt x="111" y="158"/>
                  </a:cubicBezTo>
                  <a:cubicBezTo>
                    <a:pt x="79" y="158"/>
                    <a:pt x="47" y="151"/>
                    <a:pt x="32" y="135"/>
                  </a:cubicBezTo>
                  <a:cubicBezTo>
                    <a:pt x="126" y="1178"/>
                    <a:pt x="126" y="1178"/>
                    <a:pt x="126" y="1178"/>
                  </a:cubicBezTo>
                  <a:cubicBezTo>
                    <a:pt x="126" y="1178"/>
                    <a:pt x="126" y="1257"/>
                    <a:pt x="111" y="1281"/>
                  </a:cubicBezTo>
                  <a:cubicBezTo>
                    <a:pt x="103" y="1297"/>
                    <a:pt x="79" y="1336"/>
                    <a:pt x="95" y="1360"/>
                  </a:cubicBezTo>
                  <a:cubicBezTo>
                    <a:pt x="119" y="1392"/>
                    <a:pt x="134" y="1368"/>
                    <a:pt x="134" y="1423"/>
                  </a:cubicBezTo>
                  <a:cubicBezTo>
                    <a:pt x="134" y="1471"/>
                    <a:pt x="134" y="1494"/>
                    <a:pt x="150" y="1502"/>
                  </a:cubicBezTo>
                  <a:cubicBezTo>
                    <a:pt x="166" y="1510"/>
                    <a:pt x="182" y="1566"/>
                    <a:pt x="158" y="1581"/>
                  </a:cubicBezTo>
                  <a:cubicBezTo>
                    <a:pt x="134" y="1597"/>
                    <a:pt x="119" y="1613"/>
                    <a:pt x="119" y="1637"/>
                  </a:cubicBezTo>
                  <a:cubicBezTo>
                    <a:pt x="119" y="1653"/>
                    <a:pt x="63" y="1763"/>
                    <a:pt x="39" y="1771"/>
                  </a:cubicBezTo>
                  <a:cubicBezTo>
                    <a:pt x="16" y="1779"/>
                    <a:pt x="24" y="1818"/>
                    <a:pt x="24" y="1833"/>
                  </a:cubicBezTo>
                  <a:cubicBezTo>
                    <a:pt x="32" y="1841"/>
                    <a:pt x="24" y="1873"/>
                    <a:pt x="16" y="1889"/>
                  </a:cubicBezTo>
                  <a:cubicBezTo>
                    <a:pt x="0" y="1913"/>
                    <a:pt x="0" y="1928"/>
                    <a:pt x="0" y="1960"/>
                  </a:cubicBezTo>
                  <a:cubicBezTo>
                    <a:pt x="0" y="1984"/>
                    <a:pt x="8" y="1999"/>
                    <a:pt x="16" y="2007"/>
                  </a:cubicBezTo>
                  <a:cubicBezTo>
                    <a:pt x="24" y="2007"/>
                    <a:pt x="39" y="2007"/>
                    <a:pt x="47" y="2007"/>
                  </a:cubicBezTo>
                  <a:cubicBezTo>
                    <a:pt x="71" y="2007"/>
                    <a:pt x="79" y="1999"/>
                    <a:pt x="79" y="1984"/>
                  </a:cubicBezTo>
                  <a:cubicBezTo>
                    <a:pt x="79" y="1976"/>
                    <a:pt x="95" y="1960"/>
                    <a:pt x="111" y="1960"/>
                  </a:cubicBezTo>
                  <a:cubicBezTo>
                    <a:pt x="126" y="1960"/>
                    <a:pt x="174" y="1984"/>
                    <a:pt x="174" y="1968"/>
                  </a:cubicBezTo>
                  <a:cubicBezTo>
                    <a:pt x="166" y="1952"/>
                    <a:pt x="174" y="1944"/>
                    <a:pt x="190" y="1936"/>
                  </a:cubicBezTo>
                  <a:cubicBezTo>
                    <a:pt x="206" y="1920"/>
                    <a:pt x="229" y="1913"/>
                    <a:pt x="245" y="1913"/>
                  </a:cubicBezTo>
                  <a:cubicBezTo>
                    <a:pt x="261" y="1920"/>
                    <a:pt x="261" y="1936"/>
                    <a:pt x="284" y="1936"/>
                  </a:cubicBezTo>
                  <a:cubicBezTo>
                    <a:pt x="300" y="1944"/>
                    <a:pt x="300" y="1936"/>
                    <a:pt x="316" y="1952"/>
                  </a:cubicBezTo>
                  <a:cubicBezTo>
                    <a:pt x="332" y="1968"/>
                    <a:pt x="340" y="1976"/>
                    <a:pt x="348" y="1968"/>
                  </a:cubicBezTo>
                  <a:cubicBezTo>
                    <a:pt x="356" y="1968"/>
                    <a:pt x="364" y="1952"/>
                    <a:pt x="356" y="1936"/>
                  </a:cubicBezTo>
                  <a:cubicBezTo>
                    <a:pt x="356" y="1920"/>
                    <a:pt x="364" y="1904"/>
                    <a:pt x="372" y="1913"/>
                  </a:cubicBezTo>
                  <a:cubicBezTo>
                    <a:pt x="387" y="1913"/>
                    <a:pt x="395" y="1904"/>
                    <a:pt x="395" y="1897"/>
                  </a:cubicBezTo>
                  <a:cubicBezTo>
                    <a:pt x="403" y="1889"/>
                    <a:pt x="419" y="1881"/>
                    <a:pt x="427" y="1881"/>
                  </a:cubicBezTo>
                  <a:cubicBezTo>
                    <a:pt x="435" y="1881"/>
                    <a:pt x="443" y="1865"/>
                    <a:pt x="450" y="1857"/>
                  </a:cubicBezTo>
                  <a:cubicBezTo>
                    <a:pt x="459" y="1857"/>
                    <a:pt x="459" y="1865"/>
                    <a:pt x="466" y="1873"/>
                  </a:cubicBezTo>
                  <a:cubicBezTo>
                    <a:pt x="466" y="1881"/>
                    <a:pt x="498" y="1897"/>
                    <a:pt x="498" y="1897"/>
                  </a:cubicBezTo>
                  <a:cubicBezTo>
                    <a:pt x="506" y="1920"/>
                    <a:pt x="506" y="1920"/>
                    <a:pt x="506" y="1920"/>
                  </a:cubicBezTo>
                  <a:cubicBezTo>
                    <a:pt x="506" y="1920"/>
                    <a:pt x="530" y="1928"/>
                    <a:pt x="530" y="1920"/>
                  </a:cubicBezTo>
                  <a:cubicBezTo>
                    <a:pt x="537" y="1913"/>
                    <a:pt x="530" y="1889"/>
                    <a:pt x="530" y="1881"/>
                  </a:cubicBezTo>
                  <a:cubicBezTo>
                    <a:pt x="530" y="1873"/>
                    <a:pt x="530" y="1865"/>
                    <a:pt x="545" y="1857"/>
                  </a:cubicBezTo>
                  <a:cubicBezTo>
                    <a:pt x="561" y="1849"/>
                    <a:pt x="561" y="1849"/>
                    <a:pt x="561" y="1833"/>
                  </a:cubicBezTo>
                  <a:cubicBezTo>
                    <a:pt x="569" y="1810"/>
                    <a:pt x="585" y="1810"/>
                    <a:pt x="593" y="1802"/>
                  </a:cubicBezTo>
                  <a:cubicBezTo>
                    <a:pt x="609" y="1787"/>
                    <a:pt x="617" y="1763"/>
                    <a:pt x="624" y="1763"/>
                  </a:cubicBezTo>
                  <a:cubicBezTo>
                    <a:pt x="632" y="1763"/>
                    <a:pt x="640" y="1787"/>
                    <a:pt x="656" y="1794"/>
                  </a:cubicBezTo>
                  <a:cubicBezTo>
                    <a:pt x="672" y="1810"/>
                    <a:pt x="688" y="1810"/>
                    <a:pt x="703" y="1818"/>
                  </a:cubicBezTo>
                  <a:cubicBezTo>
                    <a:pt x="712" y="1818"/>
                    <a:pt x="712" y="1833"/>
                    <a:pt x="735" y="1826"/>
                  </a:cubicBezTo>
                  <a:cubicBezTo>
                    <a:pt x="759" y="1818"/>
                    <a:pt x="775" y="1826"/>
                    <a:pt x="775" y="1802"/>
                  </a:cubicBezTo>
                  <a:cubicBezTo>
                    <a:pt x="767" y="1779"/>
                    <a:pt x="806" y="1676"/>
                    <a:pt x="822" y="1676"/>
                  </a:cubicBezTo>
                  <a:cubicBezTo>
                    <a:pt x="838" y="1684"/>
                    <a:pt x="862" y="1653"/>
                    <a:pt x="862" y="1637"/>
                  </a:cubicBezTo>
                  <a:cubicBezTo>
                    <a:pt x="862" y="1613"/>
                    <a:pt x="862" y="1597"/>
                    <a:pt x="877" y="1589"/>
                  </a:cubicBezTo>
                  <a:cubicBezTo>
                    <a:pt x="893" y="1589"/>
                    <a:pt x="893" y="1597"/>
                    <a:pt x="909" y="1574"/>
                  </a:cubicBezTo>
                  <a:cubicBezTo>
                    <a:pt x="917" y="1558"/>
                    <a:pt x="949" y="1566"/>
                    <a:pt x="941" y="1534"/>
                  </a:cubicBezTo>
                  <a:cubicBezTo>
                    <a:pt x="925" y="1502"/>
                    <a:pt x="917" y="1510"/>
                    <a:pt x="925" y="1479"/>
                  </a:cubicBezTo>
                  <a:cubicBezTo>
                    <a:pt x="925" y="1439"/>
                    <a:pt x="956" y="1423"/>
                    <a:pt x="964" y="1439"/>
                  </a:cubicBezTo>
                  <a:cubicBezTo>
                    <a:pt x="980" y="1447"/>
                    <a:pt x="1004" y="1487"/>
                    <a:pt x="1020" y="1471"/>
                  </a:cubicBezTo>
                  <a:cubicBezTo>
                    <a:pt x="1043" y="1447"/>
                    <a:pt x="1012" y="1423"/>
                    <a:pt x="1051" y="1415"/>
                  </a:cubicBezTo>
                  <a:cubicBezTo>
                    <a:pt x="1099" y="1408"/>
                    <a:pt x="1130" y="1415"/>
                    <a:pt x="1130" y="1400"/>
                  </a:cubicBezTo>
                  <a:cubicBezTo>
                    <a:pt x="1130" y="1392"/>
                    <a:pt x="1138" y="1368"/>
                    <a:pt x="1123" y="1344"/>
                  </a:cubicBezTo>
                  <a:cubicBezTo>
                    <a:pt x="1107" y="1328"/>
                    <a:pt x="1099" y="1321"/>
                    <a:pt x="1107" y="1297"/>
                  </a:cubicBezTo>
                  <a:cubicBezTo>
                    <a:pt x="1107" y="1281"/>
                    <a:pt x="1115" y="1257"/>
                    <a:pt x="1123" y="1250"/>
                  </a:cubicBezTo>
                  <a:cubicBezTo>
                    <a:pt x="972" y="32"/>
                    <a:pt x="972" y="32"/>
                    <a:pt x="972" y="32"/>
                  </a:cubicBezTo>
                  <a:cubicBezTo>
                    <a:pt x="949" y="0"/>
                    <a:pt x="933" y="8"/>
                    <a:pt x="933" y="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38" name="Freeform 784"/>
            <p:cNvSpPr>
              <a:spLocks noChangeArrowheads="1"/>
            </p:cNvSpPr>
            <p:nvPr/>
          </p:nvSpPr>
          <p:spPr bwMode="auto">
            <a:xfrm>
              <a:off x="19067255" y="6198504"/>
              <a:ext cx="598381" cy="1059922"/>
            </a:xfrm>
            <a:custGeom>
              <a:avLst/>
              <a:gdLst>
                <a:gd name="T0" fmla="*/ 8 w 1139"/>
                <a:gd name="T1" fmla="*/ 1999 h 2016"/>
                <a:gd name="T2" fmla="*/ 24 w 1139"/>
                <a:gd name="T3" fmla="*/ 1826 h 2016"/>
                <a:gd name="T4" fmla="*/ 166 w 1139"/>
                <a:gd name="T5" fmla="*/ 1550 h 2016"/>
                <a:gd name="T6" fmla="*/ 119 w 1139"/>
                <a:gd name="T7" fmla="*/ 1384 h 2016"/>
                <a:gd name="T8" fmla="*/ 24 w 1139"/>
                <a:gd name="T9" fmla="*/ 127 h 2016"/>
                <a:gd name="T10" fmla="*/ 261 w 1139"/>
                <a:gd name="T11" fmla="*/ 80 h 2016"/>
                <a:gd name="T12" fmla="*/ 972 w 1139"/>
                <a:gd name="T13" fmla="*/ 24 h 2016"/>
                <a:gd name="T14" fmla="*/ 1115 w 1139"/>
                <a:gd name="T15" fmla="*/ 1281 h 2016"/>
                <a:gd name="T16" fmla="*/ 1130 w 1139"/>
                <a:gd name="T17" fmla="*/ 1400 h 2016"/>
                <a:gd name="T18" fmla="*/ 1028 w 1139"/>
                <a:gd name="T19" fmla="*/ 1471 h 2016"/>
                <a:gd name="T20" fmla="*/ 956 w 1139"/>
                <a:gd name="T21" fmla="*/ 1439 h 2016"/>
                <a:gd name="T22" fmla="*/ 925 w 1139"/>
                <a:gd name="T23" fmla="*/ 1566 h 2016"/>
                <a:gd name="T24" fmla="*/ 862 w 1139"/>
                <a:gd name="T25" fmla="*/ 1637 h 2016"/>
                <a:gd name="T26" fmla="*/ 775 w 1139"/>
                <a:gd name="T27" fmla="*/ 1818 h 2016"/>
                <a:gd name="T28" fmla="*/ 703 w 1139"/>
                <a:gd name="T29" fmla="*/ 1826 h 2016"/>
                <a:gd name="T30" fmla="*/ 640 w 1139"/>
                <a:gd name="T31" fmla="*/ 1779 h 2016"/>
                <a:gd name="T32" fmla="*/ 601 w 1139"/>
                <a:gd name="T33" fmla="*/ 1802 h 2016"/>
                <a:gd name="T34" fmla="*/ 553 w 1139"/>
                <a:gd name="T35" fmla="*/ 1857 h 2016"/>
                <a:gd name="T36" fmla="*/ 537 w 1139"/>
                <a:gd name="T37" fmla="*/ 1928 h 2016"/>
                <a:gd name="T38" fmla="*/ 490 w 1139"/>
                <a:gd name="T39" fmla="*/ 1897 h 2016"/>
                <a:gd name="T40" fmla="*/ 443 w 1139"/>
                <a:gd name="T41" fmla="*/ 1873 h 2016"/>
                <a:gd name="T42" fmla="*/ 379 w 1139"/>
                <a:gd name="T43" fmla="*/ 1913 h 2016"/>
                <a:gd name="T44" fmla="*/ 348 w 1139"/>
                <a:gd name="T45" fmla="*/ 1976 h 2016"/>
                <a:gd name="T46" fmla="*/ 277 w 1139"/>
                <a:gd name="T47" fmla="*/ 1944 h 2016"/>
                <a:gd name="T48" fmla="*/ 190 w 1139"/>
                <a:gd name="T49" fmla="*/ 1936 h 2016"/>
                <a:gd name="T50" fmla="*/ 134 w 1139"/>
                <a:gd name="T51" fmla="*/ 1968 h 2016"/>
                <a:gd name="T52" fmla="*/ 47 w 1139"/>
                <a:gd name="T53" fmla="*/ 2007 h 2016"/>
                <a:gd name="T54" fmla="*/ 32 w 1139"/>
                <a:gd name="T55" fmla="*/ 143 h 2016"/>
                <a:gd name="T56" fmla="*/ 119 w 1139"/>
                <a:gd name="T57" fmla="*/ 1376 h 2016"/>
                <a:gd name="T58" fmla="*/ 174 w 1139"/>
                <a:gd name="T59" fmla="*/ 1550 h 2016"/>
                <a:gd name="T60" fmla="*/ 32 w 1139"/>
                <a:gd name="T61" fmla="*/ 1826 h 2016"/>
                <a:gd name="T62" fmla="*/ 16 w 1139"/>
                <a:gd name="T63" fmla="*/ 1999 h 2016"/>
                <a:gd name="T64" fmla="*/ 71 w 1139"/>
                <a:gd name="T65" fmla="*/ 1984 h 2016"/>
                <a:gd name="T66" fmla="*/ 166 w 1139"/>
                <a:gd name="T67" fmla="*/ 1976 h 2016"/>
                <a:gd name="T68" fmla="*/ 245 w 1139"/>
                <a:gd name="T69" fmla="*/ 1913 h 2016"/>
                <a:gd name="T70" fmla="*/ 292 w 1139"/>
                <a:gd name="T71" fmla="*/ 1936 h 2016"/>
                <a:gd name="T72" fmla="*/ 356 w 1139"/>
                <a:gd name="T73" fmla="*/ 1913 h 2016"/>
                <a:gd name="T74" fmla="*/ 427 w 1139"/>
                <a:gd name="T75" fmla="*/ 1873 h 2016"/>
                <a:gd name="T76" fmla="*/ 466 w 1139"/>
                <a:gd name="T77" fmla="*/ 1865 h 2016"/>
                <a:gd name="T78" fmla="*/ 506 w 1139"/>
                <a:gd name="T79" fmla="*/ 1913 h 2016"/>
                <a:gd name="T80" fmla="*/ 530 w 1139"/>
                <a:gd name="T81" fmla="*/ 1881 h 2016"/>
                <a:gd name="T82" fmla="*/ 561 w 1139"/>
                <a:gd name="T83" fmla="*/ 1833 h 2016"/>
                <a:gd name="T84" fmla="*/ 624 w 1139"/>
                <a:gd name="T85" fmla="*/ 1763 h 2016"/>
                <a:gd name="T86" fmla="*/ 696 w 1139"/>
                <a:gd name="T87" fmla="*/ 1810 h 2016"/>
                <a:gd name="T88" fmla="*/ 735 w 1139"/>
                <a:gd name="T89" fmla="*/ 1818 h 2016"/>
                <a:gd name="T90" fmla="*/ 806 w 1139"/>
                <a:gd name="T91" fmla="*/ 1684 h 2016"/>
                <a:gd name="T92" fmla="*/ 885 w 1139"/>
                <a:gd name="T93" fmla="*/ 1589 h 2016"/>
                <a:gd name="T94" fmla="*/ 925 w 1139"/>
                <a:gd name="T95" fmla="*/ 1518 h 2016"/>
                <a:gd name="T96" fmla="*/ 980 w 1139"/>
                <a:gd name="T97" fmla="*/ 1439 h 2016"/>
                <a:gd name="T98" fmla="*/ 1051 w 1139"/>
                <a:gd name="T99" fmla="*/ 1408 h 2016"/>
                <a:gd name="T100" fmla="*/ 1115 w 1139"/>
                <a:gd name="T101" fmla="*/ 1336 h 2016"/>
                <a:gd name="T102" fmla="*/ 964 w 1139"/>
                <a:gd name="T103" fmla="*/ 32 h 2016"/>
                <a:gd name="T104" fmla="*/ 111 w 1139"/>
                <a:gd name="T105" fmla="*/ 166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9" h="2016">
                  <a:moveTo>
                    <a:pt x="8" y="2015"/>
                  </a:moveTo>
                  <a:lnTo>
                    <a:pt x="8" y="2015"/>
                  </a:lnTo>
                  <a:cubicBezTo>
                    <a:pt x="8" y="2007"/>
                    <a:pt x="8" y="2007"/>
                    <a:pt x="8" y="2007"/>
                  </a:cubicBezTo>
                  <a:lnTo>
                    <a:pt x="8" y="1999"/>
                  </a:lnTo>
                  <a:cubicBezTo>
                    <a:pt x="0" y="1991"/>
                    <a:pt x="0" y="1976"/>
                    <a:pt x="0" y="1960"/>
                  </a:cubicBezTo>
                  <a:cubicBezTo>
                    <a:pt x="0" y="1928"/>
                    <a:pt x="0" y="1913"/>
                    <a:pt x="8" y="1889"/>
                  </a:cubicBezTo>
                  <a:cubicBezTo>
                    <a:pt x="24" y="1873"/>
                    <a:pt x="24" y="1841"/>
                    <a:pt x="24" y="1833"/>
                  </a:cubicBezTo>
                  <a:lnTo>
                    <a:pt x="24" y="1826"/>
                  </a:lnTo>
                  <a:cubicBezTo>
                    <a:pt x="16" y="1810"/>
                    <a:pt x="8" y="1771"/>
                    <a:pt x="39" y="1763"/>
                  </a:cubicBezTo>
                  <a:cubicBezTo>
                    <a:pt x="63" y="1755"/>
                    <a:pt x="119" y="1653"/>
                    <a:pt x="119" y="1637"/>
                  </a:cubicBezTo>
                  <a:cubicBezTo>
                    <a:pt x="119" y="1613"/>
                    <a:pt x="134" y="1589"/>
                    <a:pt x="158" y="1574"/>
                  </a:cubicBezTo>
                  <a:cubicBezTo>
                    <a:pt x="166" y="1574"/>
                    <a:pt x="166" y="1558"/>
                    <a:pt x="166" y="1550"/>
                  </a:cubicBezTo>
                  <a:cubicBezTo>
                    <a:pt x="166" y="1534"/>
                    <a:pt x="158" y="1510"/>
                    <a:pt x="150" y="1502"/>
                  </a:cubicBezTo>
                  <a:cubicBezTo>
                    <a:pt x="134" y="1494"/>
                    <a:pt x="134" y="1479"/>
                    <a:pt x="134" y="1431"/>
                  </a:cubicBezTo>
                  <a:cubicBezTo>
                    <a:pt x="134" y="1423"/>
                    <a:pt x="134" y="1423"/>
                    <a:pt x="134" y="1423"/>
                  </a:cubicBezTo>
                  <a:cubicBezTo>
                    <a:pt x="134" y="1392"/>
                    <a:pt x="126" y="1392"/>
                    <a:pt x="119" y="1384"/>
                  </a:cubicBezTo>
                  <a:cubicBezTo>
                    <a:pt x="111" y="1384"/>
                    <a:pt x="103" y="1376"/>
                    <a:pt x="95" y="1368"/>
                  </a:cubicBezTo>
                  <a:cubicBezTo>
                    <a:pt x="79" y="1336"/>
                    <a:pt x="95" y="1297"/>
                    <a:pt x="111" y="1273"/>
                  </a:cubicBezTo>
                  <a:cubicBezTo>
                    <a:pt x="119" y="1265"/>
                    <a:pt x="126" y="1202"/>
                    <a:pt x="126" y="1178"/>
                  </a:cubicBezTo>
                  <a:cubicBezTo>
                    <a:pt x="24" y="127"/>
                    <a:pt x="24" y="127"/>
                    <a:pt x="24" y="127"/>
                  </a:cubicBezTo>
                  <a:cubicBezTo>
                    <a:pt x="32" y="135"/>
                    <a:pt x="32" y="135"/>
                    <a:pt x="32" y="135"/>
                  </a:cubicBezTo>
                  <a:cubicBezTo>
                    <a:pt x="47" y="151"/>
                    <a:pt x="79" y="158"/>
                    <a:pt x="111" y="158"/>
                  </a:cubicBezTo>
                  <a:cubicBezTo>
                    <a:pt x="166" y="158"/>
                    <a:pt x="229" y="111"/>
                    <a:pt x="261" y="87"/>
                  </a:cubicBezTo>
                  <a:cubicBezTo>
                    <a:pt x="261" y="80"/>
                    <a:pt x="261" y="80"/>
                    <a:pt x="261" y="80"/>
                  </a:cubicBezTo>
                  <a:lnTo>
                    <a:pt x="261" y="80"/>
                  </a:lnTo>
                  <a:cubicBezTo>
                    <a:pt x="933" y="0"/>
                    <a:pt x="933" y="0"/>
                    <a:pt x="933" y="0"/>
                  </a:cubicBezTo>
                  <a:cubicBezTo>
                    <a:pt x="933" y="0"/>
                    <a:pt x="949" y="0"/>
                    <a:pt x="972" y="24"/>
                  </a:cubicBezTo>
                  <a:lnTo>
                    <a:pt x="972" y="24"/>
                  </a:lnTo>
                  <a:cubicBezTo>
                    <a:pt x="972" y="32"/>
                    <a:pt x="972" y="32"/>
                    <a:pt x="972" y="32"/>
                  </a:cubicBezTo>
                  <a:cubicBezTo>
                    <a:pt x="1123" y="1250"/>
                    <a:pt x="1123" y="1250"/>
                    <a:pt x="1123" y="1250"/>
                  </a:cubicBezTo>
                  <a:lnTo>
                    <a:pt x="1123" y="1250"/>
                  </a:lnTo>
                  <a:cubicBezTo>
                    <a:pt x="1115" y="1257"/>
                    <a:pt x="1115" y="1265"/>
                    <a:pt x="1115" y="1281"/>
                  </a:cubicBezTo>
                  <a:cubicBezTo>
                    <a:pt x="1115" y="1289"/>
                    <a:pt x="1107" y="1289"/>
                    <a:pt x="1107" y="1297"/>
                  </a:cubicBezTo>
                  <a:cubicBezTo>
                    <a:pt x="1107" y="1313"/>
                    <a:pt x="1107" y="1321"/>
                    <a:pt x="1115" y="1336"/>
                  </a:cubicBezTo>
                  <a:cubicBezTo>
                    <a:pt x="1123" y="1336"/>
                    <a:pt x="1123" y="1336"/>
                    <a:pt x="1123" y="1344"/>
                  </a:cubicBezTo>
                  <a:cubicBezTo>
                    <a:pt x="1138" y="1368"/>
                    <a:pt x="1138" y="1392"/>
                    <a:pt x="1130" y="1400"/>
                  </a:cubicBezTo>
                  <a:cubicBezTo>
                    <a:pt x="1130" y="1415"/>
                    <a:pt x="1115" y="1415"/>
                    <a:pt x="1099" y="1415"/>
                  </a:cubicBezTo>
                  <a:cubicBezTo>
                    <a:pt x="1083" y="1415"/>
                    <a:pt x="1067" y="1415"/>
                    <a:pt x="1051" y="1415"/>
                  </a:cubicBezTo>
                  <a:cubicBezTo>
                    <a:pt x="1028" y="1423"/>
                    <a:pt x="1036" y="1431"/>
                    <a:pt x="1036" y="1439"/>
                  </a:cubicBezTo>
                  <a:cubicBezTo>
                    <a:pt x="1036" y="1447"/>
                    <a:pt x="1036" y="1463"/>
                    <a:pt x="1028" y="1471"/>
                  </a:cubicBezTo>
                  <a:cubicBezTo>
                    <a:pt x="1020" y="1471"/>
                    <a:pt x="1020" y="1479"/>
                    <a:pt x="1012" y="1479"/>
                  </a:cubicBezTo>
                  <a:cubicBezTo>
                    <a:pt x="996" y="1479"/>
                    <a:pt x="980" y="1463"/>
                    <a:pt x="972" y="1447"/>
                  </a:cubicBezTo>
                  <a:lnTo>
                    <a:pt x="964" y="1439"/>
                  </a:lnTo>
                  <a:lnTo>
                    <a:pt x="956" y="1439"/>
                  </a:lnTo>
                  <a:cubicBezTo>
                    <a:pt x="941" y="1439"/>
                    <a:pt x="925" y="1455"/>
                    <a:pt x="925" y="1479"/>
                  </a:cubicBezTo>
                  <a:cubicBezTo>
                    <a:pt x="925" y="1494"/>
                    <a:pt x="925" y="1502"/>
                    <a:pt x="933" y="1510"/>
                  </a:cubicBezTo>
                  <a:cubicBezTo>
                    <a:pt x="933" y="1518"/>
                    <a:pt x="933" y="1526"/>
                    <a:pt x="941" y="1534"/>
                  </a:cubicBezTo>
                  <a:cubicBezTo>
                    <a:pt x="949" y="1558"/>
                    <a:pt x="941" y="1558"/>
                    <a:pt x="925" y="1566"/>
                  </a:cubicBezTo>
                  <a:cubicBezTo>
                    <a:pt x="917" y="1566"/>
                    <a:pt x="917" y="1574"/>
                    <a:pt x="909" y="1581"/>
                  </a:cubicBezTo>
                  <a:cubicBezTo>
                    <a:pt x="901" y="1589"/>
                    <a:pt x="901" y="1597"/>
                    <a:pt x="885" y="1597"/>
                  </a:cubicBezTo>
                  <a:cubicBezTo>
                    <a:pt x="885" y="1597"/>
                    <a:pt x="885" y="1597"/>
                    <a:pt x="877" y="1597"/>
                  </a:cubicBezTo>
                  <a:cubicBezTo>
                    <a:pt x="870" y="1597"/>
                    <a:pt x="862" y="1613"/>
                    <a:pt x="862" y="1637"/>
                  </a:cubicBezTo>
                  <a:cubicBezTo>
                    <a:pt x="862" y="1653"/>
                    <a:pt x="846" y="1684"/>
                    <a:pt x="822" y="1684"/>
                  </a:cubicBezTo>
                  <a:cubicBezTo>
                    <a:pt x="822" y="1684"/>
                    <a:pt x="822" y="1684"/>
                    <a:pt x="814" y="1692"/>
                  </a:cubicBezTo>
                  <a:cubicBezTo>
                    <a:pt x="790" y="1716"/>
                    <a:pt x="767" y="1779"/>
                    <a:pt x="775" y="1802"/>
                  </a:cubicBezTo>
                  <a:cubicBezTo>
                    <a:pt x="775" y="1810"/>
                    <a:pt x="775" y="1810"/>
                    <a:pt x="775" y="1818"/>
                  </a:cubicBezTo>
                  <a:cubicBezTo>
                    <a:pt x="767" y="1818"/>
                    <a:pt x="759" y="1826"/>
                    <a:pt x="751" y="1826"/>
                  </a:cubicBezTo>
                  <a:cubicBezTo>
                    <a:pt x="751" y="1826"/>
                    <a:pt x="743" y="1826"/>
                    <a:pt x="735" y="1826"/>
                  </a:cubicBezTo>
                  <a:cubicBezTo>
                    <a:pt x="727" y="1833"/>
                    <a:pt x="727" y="1833"/>
                    <a:pt x="719" y="1833"/>
                  </a:cubicBezTo>
                  <a:cubicBezTo>
                    <a:pt x="712" y="1833"/>
                    <a:pt x="712" y="1826"/>
                    <a:pt x="703" y="1826"/>
                  </a:cubicBezTo>
                  <a:cubicBezTo>
                    <a:pt x="703" y="1818"/>
                    <a:pt x="703" y="1818"/>
                    <a:pt x="696" y="1818"/>
                  </a:cubicBezTo>
                  <a:cubicBezTo>
                    <a:pt x="696" y="1818"/>
                    <a:pt x="696" y="1818"/>
                    <a:pt x="688" y="1818"/>
                  </a:cubicBezTo>
                  <a:cubicBezTo>
                    <a:pt x="680" y="1810"/>
                    <a:pt x="664" y="1810"/>
                    <a:pt x="656" y="1802"/>
                  </a:cubicBezTo>
                  <a:cubicBezTo>
                    <a:pt x="648" y="1794"/>
                    <a:pt x="640" y="1787"/>
                    <a:pt x="640" y="1779"/>
                  </a:cubicBezTo>
                  <a:cubicBezTo>
                    <a:pt x="632" y="1779"/>
                    <a:pt x="632" y="1771"/>
                    <a:pt x="624" y="1771"/>
                  </a:cubicBezTo>
                  <a:lnTo>
                    <a:pt x="624" y="1771"/>
                  </a:lnTo>
                  <a:cubicBezTo>
                    <a:pt x="617" y="1771"/>
                    <a:pt x="617" y="1779"/>
                    <a:pt x="617" y="1779"/>
                  </a:cubicBezTo>
                  <a:cubicBezTo>
                    <a:pt x="609" y="1787"/>
                    <a:pt x="601" y="1794"/>
                    <a:pt x="601" y="1802"/>
                  </a:cubicBezTo>
                  <a:cubicBezTo>
                    <a:pt x="593" y="1802"/>
                    <a:pt x="593" y="1810"/>
                    <a:pt x="585" y="1810"/>
                  </a:cubicBezTo>
                  <a:cubicBezTo>
                    <a:pt x="577" y="1810"/>
                    <a:pt x="569" y="1818"/>
                    <a:pt x="569" y="1833"/>
                  </a:cubicBezTo>
                  <a:lnTo>
                    <a:pt x="569" y="1833"/>
                  </a:lnTo>
                  <a:cubicBezTo>
                    <a:pt x="561" y="1849"/>
                    <a:pt x="561" y="1857"/>
                    <a:pt x="553" y="1857"/>
                  </a:cubicBezTo>
                  <a:cubicBezTo>
                    <a:pt x="545" y="1865"/>
                    <a:pt x="545" y="1865"/>
                    <a:pt x="545" y="1865"/>
                  </a:cubicBezTo>
                  <a:cubicBezTo>
                    <a:pt x="537" y="1865"/>
                    <a:pt x="537" y="1873"/>
                    <a:pt x="537" y="1881"/>
                  </a:cubicBezTo>
                  <a:lnTo>
                    <a:pt x="537" y="1889"/>
                  </a:lnTo>
                  <a:cubicBezTo>
                    <a:pt x="537" y="1904"/>
                    <a:pt x="537" y="1920"/>
                    <a:pt x="537" y="1928"/>
                  </a:cubicBezTo>
                  <a:cubicBezTo>
                    <a:pt x="530" y="1928"/>
                    <a:pt x="530" y="1928"/>
                    <a:pt x="522" y="1928"/>
                  </a:cubicBezTo>
                  <a:cubicBezTo>
                    <a:pt x="514" y="1928"/>
                    <a:pt x="506" y="1920"/>
                    <a:pt x="506" y="1920"/>
                  </a:cubicBezTo>
                  <a:lnTo>
                    <a:pt x="506" y="1920"/>
                  </a:lnTo>
                  <a:cubicBezTo>
                    <a:pt x="490" y="1897"/>
                    <a:pt x="490" y="1897"/>
                    <a:pt x="490" y="1897"/>
                  </a:cubicBezTo>
                  <a:cubicBezTo>
                    <a:pt x="482" y="1889"/>
                    <a:pt x="466" y="1881"/>
                    <a:pt x="459" y="1873"/>
                  </a:cubicBezTo>
                  <a:lnTo>
                    <a:pt x="459" y="1873"/>
                  </a:lnTo>
                  <a:cubicBezTo>
                    <a:pt x="459" y="1865"/>
                    <a:pt x="450" y="1865"/>
                    <a:pt x="450" y="1865"/>
                  </a:cubicBezTo>
                  <a:cubicBezTo>
                    <a:pt x="443" y="1865"/>
                    <a:pt x="443" y="1865"/>
                    <a:pt x="443" y="1873"/>
                  </a:cubicBezTo>
                  <a:cubicBezTo>
                    <a:pt x="435" y="1881"/>
                    <a:pt x="435" y="1881"/>
                    <a:pt x="427" y="1881"/>
                  </a:cubicBezTo>
                  <a:cubicBezTo>
                    <a:pt x="419" y="1881"/>
                    <a:pt x="403" y="1889"/>
                    <a:pt x="403" y="1897"/>
                  </a:cubicBezTo>
                  <a:lnTo>
                    <a:pt x="403" y="1897"/>
                  </a:lnTo>
                  <a:cubicBezTo>
                    <a:pt x="395" y="1904"/>
                    <a:pt x="395" y="1913"/>
                    <a:pt x="379" y="1913"/>
                  </a:cubicBezTo>
                  <a:cubicBezTo>
                    <a:pt x="379" y="1913"/>
                    <a:pt x="379" y="1913"/>
                    <a:pt x="372" y="1913"/>
                  </a:cubicBezTo>
                  <a:lnTo>
                    <a:pt x="364" y="1913"/>
                  </a:lnTo>
                  <a:cubicBezTo>
                    <a:pt x="364" y="1920"/>
                    <a:pt x="364" y="1928"/>
                    <a:pt x="364" y="1936"/>
                  </a:cubicBezTo>
                  <a:cubicBezTo>
                    <a:pt x="364" y="1952"/>
                    <a:pt x="364" y="1976"/>
                    <a:pt x="348" y="1976"/>
                  </a:cubicBezTo>
                  <a:cubicBezTo>
                    <a:pt x="340" y="1976"/>
                    <a:pt x="324" y="1968"/>
                    <a:pt x="308" y="1952"/>
                  </a:cubicBezTo>
                  <a:cubicBezTo>
                    <a:pt x="300" y="1944"/>
                    <a:pt x="300" y="1944"/>
                    <a:pt x="292" y="1944"/>
                  </a:cubicBezTo>
                  <a:lnTo>
                    <a:pt x="292" y="1944"/>
                  </a:lnTo>
                  <a:cubicBezTo>
                    <a:pt x="292" y="1944"/>
                    <a:pt x="284" y="1944"/>
                    <a:pt x="277" y="1944"/>
                  </a:cubicBezTo>
                  <a:cubicBezTo>
                    <a:pt x="269" y="1936"/>
                    <a:pt x="261" y="1936"/>
                    <a:pt x="261" y="1928"/>
                  </a:cubicBezTo>
                  <a:cubicBezTo>
                    <a:pt x="253" y="1920"/>
                    <a:pt x="253" y="1920"/>
                    <a:pt x="245" y="1920"/>
                  </a:cubicBezTo>
                  <a:cubicBezTo>
                    <a:pt x="245" y="1920"/>
                    <a:pt x="245" y="1913"/>
                    <a:pt x="237" y="1913"/>
                  </a:cubicBezTo>
                  <a:cubicBezTo>
                    <a:pt x="229" y="1913"/>
                    <a:pt x="206" y="1928"/>
                    <a:pt x="190" y="1936"/>
                  </a:cubicBezTo>
                  <a:cubicBezTo>
                    <a:pt x="174" y="1944"/>
                    <a:pt x="174" y="1960"/>
                    <a:pt x="174" y="1968"/>
                  </a:cubicBezTo>
                  <a:cubicBezTo>
                    <a:pt x="174" y="1976"/>
                    <a:pt x="174" y="1976"/>
                    <a:pt x="174" y="1976"/>
                  </a:cubicBezTo>
                  <a:lnTo>
                    <a:pt x="166" y="1984"/>
                  </a:lnTo>
                  <a:cubicBezTo>
                    <a:pt x="158" y="1984"/>
                    <a:pt x="142" y="1976"/>
                    <a:pt x="134" y="1968"/>
                  </a:cubicBezTo>
                  <a:cubicBezTo>
                    <a:pt x="126" y="1968"/>
                    <a:pt x="111" y="1960"/>
                    <a:pt x="111" y="1960"/>
                  </a:cubicBezTo>
                  <a:cubicBezTo>
                    <a:pt x="95" y="1960"/>
                    <a:pt x="79" y="1976"/>
                    <a:pt x="79" y="1984"/>
                  </a:cubicBezTo>
                  <a:cubicBezTo>
                    <a:pt x="79" y="1999"/>
                    <a:pt x="79" y="2015"/>
                    <a:pt x="55" y="2015"/>
                  </a:cubicBezTo>
                  <a:lnTo>
                    <a:pt x="47" y="2007"/>
                  </a:lnTo>
                  <a:cubicBezTo>
                    <a:pt x="39" y="2007"/>
                    <a:pt x="32" y="2007"/>
                    <a:pt x="16" y="2015"/>
                  </a:cubicBezTo>
                  <a:lnTo>
                    <a:pt x="8" y="2015"/>
                  </a:lnTo>
                  <a:close/>
                  <a:moveTo>
                    <a:pt x="32" y="143"/>
                  </a:moveTo>
                  <a:lnTo>
                    <a:pt x="32" y="143"/>
                  </a:lnTo>
                  <a:cubicBezTo>
                    <a:pt x="134" y="1178"/>
                    <a:pt x="134" y="1178"/>
                    <a:pt x="134" y="1178"/>
                  </a:cubicBezTo>
                  <a:cubicBezTo>
                    <a:pt x="134" y="1186"/>
                    <a:pt x="126" y="1265"/>
                    <a:pt x="119" y="1281"/>
                  </a:cubicBezTo>
                  <a:cubicBezTo>
                    <a:pt x="103" y="1297"/>
                    <a:pt x="87" y="1336"/>
                    <a:pt x="103" y="1360"/>
                  </a:cubicBezTo>
                  <a:cubicBezTo>
                    <a:pt x="111" y="1368"/>
                    <a:pt x="111" y="1376"/>
                    <a:pt x="119" y="1376"/>
                  </a:cubicBezTo>
                  <a:cubicBezTo>
                    <a:pt x="134" y="1384"/>
                    <a:pt x="142" y="1392"/>
                    <a:pt x="142" y="1423"/>
                  </a:cubicBezTo>
                  <a:cubicBezTo>
                    <a:pt x="142" y="1431"/>
                    <a:pt x="142" y="1431"/>
                    <a:pt x="142" y="1431"/>
                  </a:cubicBezTo>
                  <a:cubicBezTo>
                    <a:pt x="142" y="1471"/>
                    <a:pt x="142" y="1494"/>
                    <a:pt x="158" y="1502"/>
                  </a:cubicBezTo>
                  <a:cubicBezTo>
                    <a:pt x="166" y="1502"/>
                    <a:pt x="174" y="1526"/>
                    <a:pt x="174" y="1550"/>
                  </a:cubicBezTo>
                  <a:cubicBezTo>
                    <a:pt x="174" y="1566"/>
                    <a:pt x="174" y="1574"/>
                    <a:pt x="158" y="1581"/>
                  </a:cubicBezTo>
                  <a:cubicBezTo>
                    <a:pt x="134" y="1597"/>
                    <a:pt x="126" y="1613"/>
                    <a:pt x="126" y="1637"/>
                  </a:cubicBezTo>
                  <a:cubicBezTo>
                    <a:pt x="126" y="1653"/>
                    <a:pt x="63" y="1763"/>
                    <a:pt x="39" y="1771"/>
                  </a:cubicBezTo>
                  <a:cubicBezTo>
                    <a:pt x="24" y="1779"/>
                    <a:pt x="24" y="1810"/>
                    <a:pt x="32" y="1826"/>
                  </a:cubicBezTo>
                  <a:lnTo>
                    <a:pt x="32" y="1833"/>
                  </a:lnTo>
                  <a:cubicBezTo>
                    <a:pt x="32" y="1849"/>
                    <a:pt x="32" y="1873"/>
                    <a:pt x="16" y="1897"/>
                  </a:cubicBezTo>
                  <a:cubicBezTo>
                    <a:pt x="8" y="1913"/>
                    <a:pt x="0" y="1928"/>
                    <a:pt x="8" y="1960"/>
                  </a:cubicBezTo>
                  <a:cubicBezTo>
                    <a:pt x="8" y="1976"/>
                    <a:pt x="8" y="1984"/>
                    <a:pt x="16" y="1999"/>
                  </a:cubicBezTo>
                  <a:cubicBezTo>
                    <a:pt x="16" y="1999"/>
                    <a:pt x="16" y="1999"/>
                    <a:pt x="16" y="2007"/>
                  </a:cubicBezTo>
                  <a:cubicBezTo>
                    <a:pt x="32" y="1999"/>
                    <a:pt x="39" y="1999"/>
                    <a:pt x="47" y="2007"/>
                  </a:cubicBezTo>
                  <a:lnTo>
                    <a:pt x="55" y="2007"/>
                  </a:lnTo>
                  <a:cubicBezTo>
                    <a:pt x="71" y="2007"/>
                    <a:pt x="71" y="1999"/>
                    <a:pt x="71" y="1984"/>
                  </a:cubicBezTo>
                  <a:cubicBezTo>
                    <a:pt x="71" y="1968"/>
                    <a:pt x="87" y="1952"/>
                    <a:pt x="111" y="1952"/>
                  </a:cubicBezTo>
                  <a:cubicBezTo>
                    <a:pt x="119" y="1960"/>
                    <a:pt x="126" y="1960"/>
                    <a:pt x="134" y="1960"/>
                  </a:cubicBezTo>
                  <a:cubicBezTo>
                    <a:pt x="142" y="1968"/>
                    <a:pt x="158" y="1976"/>
                    <a:pt x="166" y="1976"/>
                  </a:cubicBezTo>
                  <a:lnTo>
                    <a:pt x="166" y="1976"/>
                  </a:lnTo>
                  <a:cubicBezTo>
                    <a:pt x="166" y="1968"/>
                    <a:pt x="166" y="1968"/>
                    <a:pt x="166" y="1968"/>
                  </a:cubicBezTo>
                  <a:cubicBezTo>
                    <a:pt x="166" y="1952"/>
                    <a:pt x="166" y="1944"/>
                    <a:pt x="190" y="1928"/>
                  </a:cubicBezTo>
                  <a:cubicBezTo>
                    <a:pt x="206" y="1920"/>
                    <a:pt x="221" y="1913"/>
                    <a:pt x="237" y="1913"/>
                  </a:cubicBezTo>
                  <a:cubicBezTo>
                    <a:pt x="245" y="1913"/>
                    <a:pt x="245" y="1913"/>
                    <a:pt x="245" y="1913"/>
                  </a:cubicBezTo>
                  <a:cubicBezTo>
                    <a:pt x="253" y="1913"/>
                    <a:pt x="261" y="1920"/>
                    <a:pt x="261" y="1920"/>
                  </a:cubicBezTo>
                  <a:cubicBezTo>
                    <a:pt x="269" y="1928"/>
                    <a:pt x="269" y="1936"/>
                    <a:pt x="284" y="1936"/>
                  </a:cubicBezTo>
                  <a:lnTo>
                    <a:pt x="292" y="1936"/>
                  </a:lnTo>
                  <a:lnTo>
                    <a:pt x="292" y="1936"/>
                  </a:lnTo>
                  <a:cubicBezTo>
                    <a:pt x="300" y="1936"/>
                    <a:pt x="308" y="1936"/>
                    <a:pt x="316" y="1952"/>
                  </a:cubicBezTo>
                  <a:cubicBezTo>
                    <a:pt x="332" y="1960"/>
                    <a:pt x="340" y="1968"/>
                    <a:pt x="348" y="1968"/>
                  </a:cubicBezTo>
                  <a:cubicBezTo>
                    <a:pt x="356" y="1968"/>
                    <a:pt x="356" y="1952"/>
                    <a:pt x="356" y="1936"/>
                  </a:cubicBezTo>
                  <a:cubicBezTo>
                    <a:pt x="356" y="1928"/>
                    <a:pt x="356" y="1913"/>
                    <a:pt x="356" y="1913"/>
                  </a:cubicBezTo>
                  <a:cubicBezTo>
                    <a:pt x="364" y="1904"/>
                    <a:pt x="372" y="1904"/>
                    <a:pt x="379" y="1904"/>
                  </a:cubicBezTo>
                  <a:cubicBezTo>
                    <a:pt x="387" y="1904"/>
                    <a:pt x="387" y="1904"/>
                    <a:pt x="395" y="1897"/>
                  </a:cubicBezTo>
                  <a:lnTo>
                    <a:pt x="395" y="1897"/>
                  </a:lnTo>
                  <a:cubicBezTo>
                    <a:pt x="403" y="1881"/>
                    <a:pt x="419" y="1881"/>
                    <a:pt x="427" y="1873"/>
                  </a:cubicBezTo>
                  <a:cubicBezTo>
                    <a:pt x="427" y="1873"/>
                    <a:pt x="435" y="1873"/>
                    <a:pt x="435" y="1865"/>
                  </a:cubicBezTo>
                  <a:cubicBezTo>
                    <a:pt x="435" y="1865"/>
                    <a:pt x="443" y="1857"/>
                    <a:pt x="450" y="1857"/>
                  </a:cubicBezTo>
                  <a:lnTo>
                    <a:pt x="450" y="1857"/>
                  </a:lnTo>
                  <a:cubicBezTo>
                    <a:pt x="459" y="1857"/>
                    <a:pt x="459" y="1865"/>
                    <a:pt x="466" y="1865"/>
                  </a:cubicBezTo>
                  <a:lnTo>
                    <a:pt x="466" y="1873"/>
                  </a:lnTo>
                  <a:cubicBezTo>
                    <a:pt x="466" y="1873"/>
                    <a:pt x="482" y="1881"/>
                    <a:pt x="498" y="1889"/>
                  </a:cubicBezTo>
                  <a:lnTo>
                    <a:pt x="498" y="1889"/>
                  </a:lnTo>
                  <a:cubicBezTo>
                    <a:pt x="506" y="1913"/>
                    <a:pt x="506" y="1913"/>
                    <a:pt x="506" y="1913"/>
                  </a:cubicBezTo>
                  <a:cubicBezTo>
                    <a:pt x="514" y="1920"/>
                    <a:pt x="522" y="1920"/>
                    <a:pt x="522" y="1920"/>
                  </a:cubicBezTo>
                  <a:cubicBezTo>
                    <a:pt x="530" y="1920"/>
                    <a:pt x="530" y="1920"/>
                    <a:pt x="530" y="1920"/>
                  </a:cubicBezTo>
                  <a:cubicBezTo>
                    <a:pt x="530" y="1920"/>
                    <a:pt x="530" y="1897"/>
                    <a:pt x="530" y="1889"/>
                  </a:cubicBezTo>
                  <a:lnTo>
                    <a:pt x="530" y="1881"/>
                  </a:lnTo>
                  <a:cubicBezTo>
                    <a:pt x="530" y="1873"/>
                    <a:pt x="530" y="1865"/>
                    <a:pt x="545" y="1857"/>
                  </a:cubicBezTo>
                  <a:lnTo>
                    <a:pt x="545" y="1857"/>
                  </a:lnTo>
                  <a:cubicBezTo>
                    <a:pt x="553" y="1849"/>
                    <a:pt x="553" y="1849"/>
                    <a:pt x="561" y="1833"/>
                  </a:cubicBezTo>
                  <a:lnTo>
                    <a:pt x="561" y="1833"/>
                  </a:lnTo>
                  <a:cubicBezTo>
                    <a:pt x="569" y="1810"/>
                    <a:pt x="577" y="1810"/>
                    <a:pt x="585" y="1802"/>
                  </a:cubicBezTo>
                  <a:cubicBezTo>
                    <a:pt x="585" y="1802"/>
                    <a:pt x="593" y="1802"/>
                    <a:pt x="593" y="1794"/>
                  </a:cubicBezTo>
                  <a:cubicBezTo>
                    <a:pt x="601" y="1794"/>
                    <a:pt x="601" y="1787"/>
                    <a:pt x="609" y="1779"/>
                  </a:cubicBezTo>
                  <a:cubicBezTo>
                    <a:pt x="609" y="1771"/>
                    <a:pt x="617" y="1763"/>
                    <a:pt x="624" y="1763"/>
                  </a:cubicBezTo>
                  <a:lnTo>
                    <a:pt x="624" y="1763"/>
                  </a:lnTo>
                  <a:cubicBezTo>
                    <a:pt x="632" y="1763"/>
                    <a:pt x="640" y="1771"/>
                    <a:pt x="648" y="1779"/>
                  </a:cubicBezTo>
                  <a:cubicBezTo>
                    <a:pt x="648" y="1787"/>
                    <a:pt x="656" y="1787"/>
                    <a:pt x="656" y="1794"/>
                  </a:cubicBezTo>
                  <a:cubicBezTo>
                    <a:pt x="672" y="1802"/>
                    <a:pt x="680" y="1810"/>
                    <a:pt x="696" y="1810"/>
                  </a:cubicBezTo>
                  <a:cubicBezTo>
                    <a:pt x="696" y="1810"/>
                    <a:pt x="696" y="1810"/>
                    <a:pt x="703" y="1810"/>
                  </a:cubicBezTo>
                  <a:lnTo>
                    <a:pt x="712" y="1818"/>
                  </a:lnTo>
                  <a:lnTo>
                    <a:pt x="719" y="1826"/>
                  </a:lnTo>
                  <a:cubicBezTo>
                    <a:pt x="727" y="1826"/>
                    <a:pt x="727" y="1826"/>
                    <a:pt x="735" y="1818"/>
                  </a:cubicBezTo>
                  <a:cubicBezTo>
                    <a:pt x="743" y="1818"/>
                    <a:pt x="743" y="1818"/>
                    <a:pt x="751" y="1818"/>
                  </a:cubicBezTo>
                  <a:cubicBezTo>
                    <a:pt x="759" y="1818"/>
                    <a:pt x="767" y="1818"/>
                    <a:pt x="767" y="1810"/>
                  </a:cubicBezTo>
                  <a:lnTo>
                    <a:pt x="767" y="1802"/>
                  </a:lnTo>
                  <a:cubicBezTo>
                    <a:pt x="759" y="1779"/>
                    <a:pt x="790" y="1708"/>
                    <a:pt x="806" y="1684"/>
                  </a:cubicBezTo>
                  <a:cubicBezTo>
                    <a:pt x="814" y="1676"/>
                    <a:pt x="822" y="1676"/>
                    <a:pt x="822" y="1676"/>
                  </a:cubicBezTo>
                  <a:cubicBezTo>
                    <a:pt x="838" y="1676"/>
                    <a:pt x="854" y="1653"/>
                    <a:pt x="854" y="1637"/>
                  </a:cubicBezTo>
                  <a:cubicBezTo>
                    <a:pt x="854" y="1605"/>
                    <a:pt x="862" y="1589"/>
                    <a:pt x="877" y="1589"/>
                  </a:cubicBezTo>
                  <a:cubicBezTo>
                    <a:pt x="885" y="1589"/>
                    <a:pt x="885" y="1589"/>
                    <a:pt x="885" y="1589"/>
                  </a:cubicBezTo>
                  <a:cubicBezTo>
                    <a:pt x="893" y="1589"/>
                    <a:pt x="893" y="1589"/>
                    <a:pt x="901" y="1574"/>
                  </a:cubicBezTo>
                  <a:cubicBezTo>
                    <a:pt x="909" y="1566"/>
                    <a:pt x="917" y="1566"/>
                    <a:pt x="925" y="1558"/>
                  </a:cubicBezTo>
                  <a:cubicBezTo>
                    <a:pt x="933" y="1558"/>
                    <a:pt x="941" y="1550"/>
                    <a:pt x="933" y="1534"/>
                  </a:cubicBezTo>
                  <a:cubicBezTo>
                    <a:pt x="933" y="1526"/>
                    <a:pt x="925" y="1518"/>
                    <a:pt x="925" y="1518"/>
                  </a:cubicBezTo>
                  <a:cubicBezTo>
                    <a:pt x="917" y="1502"/>
                    <a:pt x="917" y="1502"/>
                    <a:pt x="917" y="1471"/>
                  </a:cubicBezTo>
                  <a:cubicBezTo>
                    <a:pt x="925" y="1447"/>
                    <a:pt x="941" y="1431"/>
                    <a:pt x="956" y="1431"/>
                  </a:cubicBezTo>
                  <a:cubicBezTo>
                    <a:pt x="964" y="1431"/>
                    <a:pt x="964" y="1431"/>
                    <a:pt x="972" y="1431"/>
                  </a:cubicBezTo>
                  <a:cubicBezTo>
                    <a:pt x="972" y="1439"/>
                    <a:pt x="972" y="1439"/>
                    <a:pt x="980" y="1439"/>
                  </a:cubicBezTo>
                  <a:cubicBezTo>
                    <a:pt x="988" y="1455"/>
                    <a:pt x="1004" y="1471"/>
                    <a:pt x="1012" y="1471"/>
                  </a:cubicBezTo>
                  <a:cubicBezTo>
                    <a:pt x="1012" y="1471"/>
                    <a:pt x="1020" y="1471"/>
                    <a:pt x="1020" y="1463"/>
                  </a:cubicBezTo>
                  <a:cubicBezTo>
                    <a:pt x="1028" y="1455"/>
                    <a:pt x="1028" y="1447"/>
                    <a:pt x="1028" y="1439"/>
                  </a:cubicBezTo>
                  <a:cubicBezTo>
                    <a:pt x="1028" y="1431"/>
                    <a:pt x="1020" y="1415"/>
                    <a:pt x="1051" y="1408"/>
                  </a:cubicBezTo>
                  <a:cubicBezTo>
                    <a:pt x="1067" y="1408"/>
                    <a:pt x="1083" y="1408"/>
                    <a:pt x="1099" y="1408"/>
                  </a:cubicBezTo>
                  <a:cubicBezTo>
                    <a:pt x="1115" y="1408"/>
                    <a:pt x="1123" y="1408"/>
                    <a:pt x="1123" y="1400"/>
                  </a:cubicBezTo>
                  <a:cubicBezTo>
                    <a:pt x="1130" y="1392"/>
                    <a:pt x="1130" y="1368"/>
                    <a:pt x="1123" y="1344"/>
                  </a:cubicBezTo>
                  <a:cubicBezTo>
                    <a:pt x="1115" y="1344"/>
                    <a:pt x="1115" y="1336"/>
                    <a:pt x="1115" y="1336"/>
                  </a:cubicBezTo>
                  <a:cubicBezTo>
                    <a:pt x="1099" y="1328"/>
                    <a:pt x="1099" y="1321"/>
                    <a:pt x="1099" y="1297"/>
                  </a:cubicBezTo>
                  <a:cubicBezTo>
                    <a:pt x="1107" y="1289"/>
                    <a:pt x="1107" y="1281"/>
                    <a:pt x="1107" y="1273"/>
                  </a:cubicBezTo>
                  <a:cubicBezTo>
                    <a:pt x="1107" y="1265"/>
                    <a:pt x="1115" y="1257"/>
                    <a:pt x="1115" y="1241"/>
                  </a:cubicBezTo>
                  <a:cubicBezTo>
                    <a:pt x="964" y="32"/>
                    <a:pt x="964" y="32"/>
                    <a:pt x="964" y="32"/>
                  </a:cubicBezTo>
                  <a:cubicBezTo>
                    <a:pt x="949" y="8"/>
                    <a:pt x="941" y="8"/>
                    <a:pt x="933" y="8"/>
                  </a:cubicBezTo>
                  <a:lnTo>
                    <a:pt x="933" y="8"/>
                  </a:lnTo>
                  <a:cubicBezTo>
                    <a:pt x="261" y="87"/>
                    <a:pt x="261" y="87"/>
                    <a:pt x="261" y="87"/>
                  </a:cubicBezTo>
                  <a:cubicBezTo>
                    <a:pt x="229" y="119"/>
                    <a:pt x="166" y="166"/>
                    <a:pt x="111" y="166"/>
                  </a:cubicBezTo>
                  <a:cubicBezTo>
                    <a:pt x="79" y="166"/>
                    <a:pt x="55" y="158"/>
                    <a:pt x="32" y="14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39" name="Freeform 785"/>
            <p:cNvSpPr>
              <a:spLocks noChangeArrowheads="1"/>
            </p:cNvSpPr>
            <p:nvPr/>
          </p:nvSpPr>
          <p:spPr bwMode="auto">
            <a:xfrm>
              <a:off x="19577502" y="6029194"/>
              <a:ext cx="832630" cy="948597"/>
            </a:xfrm>
            <a:custGeom>
              <a:avLst/>
              <a:gdLst>
                <a:gd name="T0" fmla="*/ 1550 w 1582"/>
                <a:gd name="T1" fmla="*/ 720 h 1804"/>
                <a:gd name="T2" fmla="*/ 1550 w 1582"/>
                <a:gd name="T3" fmla="*/ 720 h 1804"/>
                <a:gd name="T4" fmla="*/ 1542 w 1582"/>
                <a:gd name="T5" fmla="*/ 648 h 1804"/>
                <a:gd name="T6" fmla="*/ 1565 w 1582"/>
                <a:gd name="T7" fmla="*/ 641 h 1804"/>
                <a:gd name="T8" fmla="*/ 1447 w 1582"/>
                <a:gd name="T9" fmla="*/ 0 h 1804"/>
                <a:gd name="T10" fmla="*/ 1186 w 1582"/>
                <a:gd name="T11" fmla="*/ 190 h 1804"/>
                <a:gd name="T12" fmla="*/ 1052 w 1582"/>
                <a:gd name="T13" fmla="*/ 309 h 1804"/>
                <a:gd name="T14" fmla="*/ 925 w 1582"/>
                <a:gd name="T15" fmla="*/ 332 h 1804"/>
                <a:gd name="T16" fmla="*/ 791 w 1582"/>
                <a:gd name="T17" fmla="*/ 380 h 1804"/>
                <a:gd name="T18" fmla="*/ 728 w 1582"/>
                <a:gd name="T19" fmla="*/ 364 h 1804"/>
                <a:gd name="T20" fmla="*/ 672 w 1582"/>
                <a:gd name="T21" fmla="*/ 388 h 1804"/>
                <a:gd name="T22" fmla="*/ 657 w 1582"/>
                <a:gd name="T23" fmla="*/ 364 h 1804"/>
                <a:gd name="T24" fmla="*/ 712 w 1582"/>
                <a:gd name="T25" fmla="*/ 348 h 1804"/>
                <a:gd name="T26" fmla="*/ 672 w 1582"/>
                <a:gd name="T27" fmla="*/ 332 h 1804"/>
                <a:gd name="T28" fmla="*/ 641 w 1582"/>
                <a:gd name="T29" fmla="*/ 340 h 1804"/>
                <a:gd name="T30" fmla="*/ 577 w 1582"/>
                <a:gd name="T31" fmla="*/ 317 h 1804"/>
                <a:gd name="T32" fmla="*/ 506 w 1582"/>
                <a:gd name="T33" fmla="*/ 285 h 1804"/>
                <a:gd name="T34" fmla="*/ 459 w 1582"/>
                <a:gd name="T35" fmla="*/ 261 h 1804"/>
                <a:gd name="T36" fmla="*/ 0 w 1582"/>
                <a:gd name="T37" fmla="*/ 356 h 1804"/>
                <a:gd name="T38" fmla="*/ 0 w 1582"/>
                <a:gd name="T39" fmla="*/ 356 h 1804"/>
                <a:gd name="T40" fmla="*/ 151 w 1582"/>
                <a:gd name="T41" fmla="*/ 1574 h 1804"/>
                <a:gd name="T42" fmla="*/ 166 w 1582"/>
                <a:gd name="T43" fmla="*/ 1558 h 1804"/>
                <a:gd name="T44" fmla="*/ 253 w 1582"/>
                <a:gd name="T45" fmla="*/ 1565 h 1804"/>
                <a:gd name="T46" fmla="*/ 317 w 1582"/>
                <a:gd name="T47" fmla="*/ 1574 h 1804"/>
                <a:gd name="T48" fmla="*/ 364 w 1582"/>
                <a:gd name="T49" fmla="*/ 1645 h 1804"/>
                <a:gd name="T50" fmla="*/ 419 w 1582"/>
                <a:gd name="T51" fmla="*/ 1700 h 1804"/>
                <a:gd name="T52" fmla="*/ 530 w 1582"/>
                <a:gd name="T53" fmla="*/ 1700 h 1804"/>
                <a:gd name="T54" fmla="*/ 617 w 1582"/>
                <a:gd name="T55" fmla="*/ 1755 h 1804"/>
                <a:gd name="T56" fmla="*/ 664 w 1582"/>
                <a:gd name="T57" fmla="*/ 1708 h 1804"/>
                <a:gd name="T58" fmla="*/ 728 w 1582"/>
                <a:gd name="T59" fmla="*/ 1732 h 1804"/>
                <a:gd name="T60" fmla="*/ 759 w 1582"/>
                <a:gd name="T61" fmla="*/ 1716 h 1804"/>
                <a:gd name="T62" fmla="*/ 783 w 1582"/>
                <a:gd name="T63" fmla="*/ 1708 h 1804"/>
                <a:gd name="T64" fmla="*/ 807 w 1582"/>
                <a:gd name="T65" fmla="*/ 1684 h 1804"/>
                <a:gd name="T66" fmla="*/ 830 w 1582"/>
                <a:gd name="T67" fmla="*/ 1676 h 1804"/>
                <a:gd name="T68" fmla="*/ 854 w 1582"/>
                <a:gd name="T69" fmla="*/ 1652 h 1804"/>
                <a:gd name="T70" fmla="*/ 870 w 1582"/>
                <a:gd name="T71" fmla="*/ 1668 h 1804"/>
                <a:gd name="T72" fmla="*/ 870 w 1582"/>
                <a:gd name="T73" fmla="*/ 1676 h 1804"/>
                <a:gd name="T74" fmla="*/ 894 w 1582"/>
                <a:gd name="T75" fmla="*/ 1700 h 1804"/>
                <a:gd name="T76" fmla="*/ 910 w 1582"/>
                <a:gd name="T77" fmla="*/ 1724 h 1804"/>
                <a:gd name="T78" fmla="*/ 965 w 1582"/>
                <a:gd name="T79" fmla="*/ 1747 h 1804"/>
                <a:gd name="T80" fmla="*/ 981 w 1582"/>
                <a:gd name="T81" fmla="*/ 1771 h 1804"/>
                <a:gd name="T82" fmla="*/ 1012 w 1582"/>
                <a:gd name="T83" fmla="*/ 1803 h 1804"/>
                <a:gd name="T84" fmla="*/ 1060 w 1582"/>
                <a:gd name="T85" fmla="*/ 1787 h 1804"/>
                <a:gd name="T86" fmla="*/ 1083 w 1582"/>
                <a:gd name="T87" fmla="*/ 1739 h 1804"/>
                <a:gd name="T88" fmla="*/ 1123 w 1582"/>
                <a:gd name="T89" fmla="*/ 1708 h 1804"/>
                <a:gd name="T90" fmla="*/ 1123 w 1582"/>
                <a:gd name="T91" fmla="*/ 1637 h 1804"/>
                <a:gd name="T92" fmla="*/ 1123 w 1582"/>
                <a:gd name="T93" fmla="*/ 1550 h 1804"/>
                <a:gd name="T94" fmla="*/ 1163 w 1582"/>
                <a:gd name="T95" fmla="*/ 1479 h 1804"/>
                <a:gd name="T96" fmla="*/ 1226 w 1582"/>
                <a:gd name="T97" fmla="*/ 1510 h 1804"/>
                <a:gd name="T98" fmla="*/ 1218 w 1582"/>
                <a:gd name="T99" fmla="*/ 1376 h 1804"/>
                <a:gd name="T100" fmla="*/ 1281 w 1582"/>
                <a:gd name="T101" fmla="*/ 1328 h 1804"/>
                <a:gd name="T102" fmla="*/ 1305 w 1582"/>
                <a:gd name="T103" fmla="*/ 1257 h 1804"/>
                <a:gd name="T104" fmla="*/ 1360 w 1582"/>
                <a:gd name="T105" fmla="*/ 1265 h 1804"/>
                <a:gd name="T106" fmla="*/ 1423 w 1582"/>
                <a:gd name="T107" fmla="*/ 1257 h 1804"/>
                <a:gd name="T108" fmla="*/ 1502 w 1582"/>
                <a:gd name="T109" fmla="*/ 1154 h 1804"/>
                <a:gd name="T110" fmla="*/ 1510 w 1582"/>
                <a:gd name="T111" fmla="*/ 1012 h 1804"/>
                <a:gd name="T112" fmla="*/ 1550 w 1582"/>
                <a:gd name="T113" fmla="*/ 957 h 1804"/>
                <a:gd name="T114" fmla="*/ 1550 w 1582"/>
                <a:gd name="T115" fmla="*/ 830 h 1804"/>
                <a:gd name="T116" fmla="*/ 1565 w 1582"/>
                <a:gd name="T117" fmla="*/ 799 h 1804"/>
                <a:gd name="T118" fmla="*/ 1550 w 1582"/>
                <a:gd name="T119" fmla="*/ 72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2" h="1804">
                  <a:moveTo>
                    <a:pt x="1550" y="720"/>
                  </a:moveTo>
                  <a:lnTo>
                    <a:pt x="1550" y="720"/>
                  </a:lnTo>
                  <a:cubicBezTo>
                    <a:pt x="1550" y="696"/>
                    <a:pt x="1542" y="664"/>
                    <a:pt x="1542" y="648"/>
                  </a:cubicBezTo>
                  <a:cubicBezTo>
                    <a:pt x="1534" y="641"/>
                    <a:pt x="1550" y="633"/>
                    <a:pt x="1565" y="641"/>
                  </a:cubicBezTo>
                  <a:cubicBezTo>
                    <a:pt x="1447" y="0"/>
                    <a:pt x="1447" y="0"/>
                    <a:pt x="1447" y="0"/>
                  </a:cubicBezTo>
                  <a:cubicBezTo>
                    <a:pt x="1352" y="56"/>
                    <a:pt x="1210" y="151"/>
                    <a:pt x="1186" y="190"/>
                  </a:cubicBezTo>
                  <a:cubicBezTo>
                    <a:pt x="1154" y="230"/>
                    <a:pt x="1083" y="309"/>
                    <a:pt x="1052" y="309"/>
                  </a:cubicBezTo>
                  <a:cubicBezTo>
                    <a:pt x="1012" y="309"/>
                    <a:pt x="949" y="309"/>
                    <a:pt x="925" y="332"/>
                  </a:cubicBezTo>
                  <a:cubicBezTo>
                    <a:pt x="910" y="356"/>
                    <a:pt x="807" y="395"/>
                    <a:pt x="791" y="380"/>
                  </a:cubicBezTo>
                  <a:cubicBezTo>
                    <a:pt x="767" y="364"/>
                    <a:pt x="728" y="356"/>
                    <a:pt x="728" y="364"/>
                  </a:cubicBezTo>
                  <a:cubicBezTo>
                    <a:pt x="720" y="372"/>
                    <a:pt x="688" y="380"/>
                    <a:pt x="672" y="388"/>
                  </a:cubicBezTo>
                  <a:cubicBezTo>
                    <a:pt x="657" y="395"/>
                    <a:pt x="648" y="372"/>
                    <a:pt x="657" y="364"/>
                  </a:cubicBezTo>
                  <a:cubicBezTo>
                    <a:pt x="672" y="356"/>
                    <a:pt x="712" y="364"/>
                    <a:pt x="712" y="348"/>
                  </a:cubicBezTo>
                  <a:cubicBezTo>
                    <a:pt x="704" y="332"/>
                    <a:pt x="696" y="324"/>
                    <a:pt x="672" y="332"/>
                  </a:cubicBezTo>
                  <a:cubicBezTo>
                    <a:pt x="648" y="348"/>
                    <a:pt x="657" y="364"/>
                    <a:pt x="641" y="340"/>
                  </a:cubicBezTo>
                  <a:cubicBezTo>
                    <a:pt x="625" y="324"/>
                    <a:pt x="617" y="332"/>
                    <a:pt x="577" y="317"/>
                  </a:cubicBezTo>
                  <a:cubicBezTo>
                    <a:pt x="538" y="301"/>
                    <a:pt x="538" y="309"/>
                    <a:pt x="506" y="285"/>
                  </a:cubicBezTo>
                  <a:cubicBezTo>
                    <a:pt x="483" y="277"/>
                    <a:pt x="459" y="285"/>
                    <a:pt x="459" y="261"/>
                  </a:cubicBezTo>
                  <a:cubicBezTo>
                    <a:pt x="332" y="301"/>
                    <a:pt x="16" y="380"/>
                    <a:pt x="0" y="356"/>
                  </a:cubicBezTo>
                  <a:lnTo>
                    <a:pt x="0" y="356"/>
                  </a:lnTo>
                  <a:cubicBezTo>
                    <a:pt x="151" y="1574"/>
                    <a:pt x="151" y="1574"/>
                    <a:pt x="151" y="1574"/>
                  </a:cubicBezTo>
                  <a:cubicBezTo>
                    <a:pt x="151" y="1558"/>
                    <a:pt x="158" y="1558"/>
                    <a:pt x="166" y="1558"/>
                  </a:cubicBezTo>
                  <a:cubicBezTo>
                    <a:pt x="198" y="1558"/>
                    <a:pt x="222" y="1558"/>
                    <a:pt x="253" y="1565"/>
                  </a:cubicBezTo>
                  <a:cubicBezTo>
                    <a:pt x="285" y="1574"/>
                    <a:pt x="293" y="1542"/>
                    <a:pt x="317" y="1574"/>
                  </a:cubicBezTo>
                  <a:cubicBezTo>
                    <a:pt x="340" y="1613"/>
                    <a:pt x="340" y="1629"/>
                    <a:pt x="364" y="1645"/>
                  </a:cubicBezTo>
                  <a:cubicBezTo>
                    <a:pt x="388" y="1660"/>
                    <a:pt x="372" y="1700"/>
                    <a:pt x="419" y="1700"/>
                  </a:cubicBezTo>
                  <a:cubicBezTo>
                    <a:pt x="467" y="1708"/>
                    <a:pt x="514" y="1684"/>
                    <a:pt x="530" y="1700"/>
                  </a:cubicBezTo>
                  <a:cubicBezTo>
                    <a:pt x="546" y="1724"/>
                    <a:pt x="593" y="1763"/>
                    <a:pt x="617" y="1755"/>
                  </a:cubicBezTo>
                  <a:cubicBezTo>
                    <a:pt x="641" y="1747"/>
                    <a:pt x="633" y="1700"/>
                    <a:pt x="664" y="1708"/>
                  </a:cubicBezTo>
                  <a:cubicBezTo>
                    <a:pt x="696" y="1716"/>
                    <a:pt x="704" y="1732"/>
                    <a:pt x="728" y="1732"/>
                  </a:cubicBezTo>
                  <a:cubicBezTo>
                    <a:pt x="743" y="1732"/>
                    <a:pt x="751" y="1724"/>
                    <a:pt x="759" y="1716"/>
                  </a:cubicBezTo>
                  <a:cubicBezTo>
                    <a:pt x="759" y="1700"/>
                    <a:pt x="775" y="1700"/>
                    <a:pt x="783" y="1708"/>
                  </a:cubicBezTo>
                  <a:cubicBezTo>
                    <a:pt x="791" y="1708"/>
                    <a:pt x="799" y="1692"/>
                    <a:pt x="807" y="1684"/>
                  </a:cubicBezTo>
                  <a:lnTo>
                    <a:pt x="830" y="1676"/>
                  </a:lnTo>
                  <a:cubicBezTo>
                    <a:pt x="854" y="1652"/>
                    <a:pt x="854" y="1652"/>
                    <a:pt x="854" y="1652"/>
                  </a:cubicBezTo>
                  <a:cubicBezTo>
                    <a:pt x="870" y="1668"/>
                    <a:pt x="870" y="1668"/>
                    <a:pt x="870" y="1668"/>
                  </a:cubicBezTo>
                  <a:cubicBezTo>
                    <a:pt x="870" y="1668"/>
                    <a:pt x="870" y="1668"/>
                    <a:pt x="870" y="1676"/>
                  </a:cubicBezTo>
                  <a:cubicBezTo>
                    <a:pt x="878" y="1692"/>
                    <a:pt x="886" y="1700"/>
                    <a:pt x="894" y="1700"/>
                  </a:cubicBezTo>
                  <a:cubicBezTo>
                    <a:pt x="910" y="1708"/>
                    <a:pt x="901" y="1708"/>
                    <a:pt x="910" y="1724"/>
                  </a:cubicBezTo>
                  <a:cubicBezTo>
                    <a:pt x="925" y="1732"/>
                    <a:pt x="949" y="1739"/>
                    <a:pt x="965" y="1747"/>
                  </a:cubicBezTo>
                  <a:cubicBezTo>
                    <a:pt x="981" y="1747"/>
                    <a:pt x="981" y="1763"/>
                    <a:pt x="981" y="1771"/>
                  </a:cubicBezTo>
                  <a:cubicBezTo>
                    <a:pt x="988" y="1779"/>
                    <a:pt x="1004" y="1795"/>
                    <a:pt x="1012" y="1803"/>
                  </a:cubicBezTo>
                  <a:cubicBezTo>
                    <a:pt x="1028" y="1795"/>
                    <a:pt x="1044" y="1795"/>
                    <a:pt x="1060" y="1787"/>
                  </a:cubicBezTo>
                  <a:cubicBezTo>
                    <a:pt x="1091" y="1787"/>
                    <a:pt x="1083" y="1779"/>
                    <a:pt x="1083" y="1739"/>
                  </a:cubicBezTo>
                  <a:cubicBezTo>
                    <a:pt x="1083" y="1708"/>
                    <a:pt x="1099" y="1716"/>
                    <a:pt x="1123" y="1708"/>
                  </a:cubicBezTo>
                  <a:cubicBezTo>
                    <a:pt x="1139" y="1700"/>
                    <a:pt x="1131" y="1660"/>
                    <a:pt x="1123" y="1637"/>
                  </a:cubicBezTo>
                  <a:cubicBezTo>
                    <a:pt x="1107" y="1613"/>
                    <a:pt x="1131" y="1581"/>
                    <a:pt x="1123" y="1550"/>
                  </a:cubicBezTo>
                  <a:cubicBezTo>
                    <a:pt x="1123" y="1526"/>
                    <a:pt x="1147" y="1487"/>
                    <a:pt x="1163" y="1479"/>
                  </a:cubicBezTo>
                  <a:cubicBezTo>
                    <a:pt x="1170" y="1463"/>
                    <a:pt x="1202" y="1494"/>
                    <a:pt x="1226" y="1510"/>
                  </a:cubicBezTo>
                  <a:cubicBezTo>
                    <a:pt x="1241" y="1526"/>
                    <a:pt x="1226" y="1415"/>
                    <a:pt x="1218" y="1376"/>
                  </a:cubicBezTo>
                  <a:cubicBezTo>
                    <a:pt x="1210" y="1344"/>
                    <a:pt x="1257" y="1336"/>
                    <a:pt x="1281" y="1328"/>
                  </a:cubicBezTo>
                  <a:cubicBezTo>
                    <a:pt x="1305" y="1321"/>
                    <a:pt x="1297" y="1289"/>
                    <a:pt x="1305" y="1257"/>
                  </a:cubicBezTo>
                  <a:cubicBezTo>
                    <a:pt x="1313" y="1226"/>
                    <a:pt x="1336" y="1249"/>
                    <a:pt x="1360" y="1265"/>
                  </a:cubicBezTo>
                  <a:cubicBezTo>
                    <a:pt x="1392" y="1281"/>
                    <a:pt x="1392" y="1265"/>
                    <a:pt x="1423" y="1257"/>
                  </a:cubicBezTo>
                  <a:cubicBezTo>
                    <a:pt x="1447" y="1257"/>
                    <a:pt x="1487" y="1186"/>
                    <a:pt x="1502" y="1154"/>
                  </a:cubicBezTo>
                  <a:cubicBezTo>
                    <a:pt x="1526" y="1131"/>
                    <a:pt x="1518" y="1068"/>
                    <a:pt x="1510" y="1012"/>
                  </a:cubicBezTo>
                  <a:cubicBezTo>
                    <a:pt x="1510" y="949"/>
                    <a:pt x="1542" y="973"/>
                    <a:pt x="1550" y="957"/>
                  </a:cubicBezTo>
                  <a:cubicBezTo>
                    <a:pt x="1565" y="949"/>
                    <a:pt x="1550" y="870"/>
                    <a:pt x="1550" y="830"/>
                  </a:cubicBezTo>
                  <a:cubicBezTo>
                    <a:pt x="1542" y="791"/>
                    <a:pt x="1550" y="807"/>
                    <a:pt x="1565" y="799"/>
                  </a:cubicBezTo>
                  <a:cubicBezTo>
                    <a:pt x="1581" y="791"/>
                    <a:pt x="1558" y="751"/>
                    <a:pt x="1550" y="72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40" name="Freeform 786"/>
            <p:cNvSpPr>
              <a:spLocks noChangeArrowheads="1"/>
            </p:cNvSpPr>
            <p:nvPr/>
          </p:nvSpPr>
          <p:spPr bwMode="auto">
            <a:xfrm>
              <a:off x="19572864" y="6024555"/>
              <a:ext cx="837269" cy="953235"/>
            </a:xfrm>
            <a:custGeom>
              <a:avLst/>
              <a:gdLst>
                <a:gd name="T0" fmla="*/ 989 w 1590"/>
                <a:gd name="T1" fmla="*/ 1787 h 1812"/>
                <a:gd name="T2" fmla="*/ 909 w 1590"/>
                <a:gd name="T3" fmla="*/ 1716 h 1812"/>
                <a:gd name="T4" fmla="*/ 862 w 1590"/>
                <a:gd name="T5" fmla="*/ 1668 h 1812"/>
                <a:gd name="T6" fmla="*/ 783 w 1590"/>
                <a:gd name="T7" fmla="*/ 1716 h 1812"/>
                <a:gd name="T8" fmla="*/ 672 w 1590"/>
                <a:gd name="T9" fmla="*/ 1716 h 1812"/>
                <a:gd name="T10" fmla="*/ 617 w 1590"/>
                <a:gd name="T11" fmla="*/ 1763 h 1812"/>
                <a:gd name="T12" fmla="*/ 443 w 1590"/>
                <a:gd name="T13" fmla="*/ 1716 h 1812"/>
                <a:gd name="T14" fmla="*/ 340 w 1590"/>
                <a:gd name="T15" fmla="*/ 1613 h 1812"/>
                <a:gd name="T16" fmla="*/ 269 w 1590"/>
                <a:gd name="T17" fmla="*/ 1582 h 1812"/>
                <a:gd name="T18" fmla="*/ 159 w 1590"/>
                <a:gd name="T19" fmla="*/ 1582 h 1812"/>
                <a:gd name="T20" fmla="*/ 8 w 1590"/>
                <a:gd name="T21" fmla="*/ 356 h 1812"/>
                <a:gd name="T22" fmla="*/ 475 w 1590"/>
                <a:gd name="T23" fmla="*/ 269 h 1812"/>
                <a:gd name="T24" fmla="*/ 554 w 1590"/>
                <a:gd name="T25" fmla="*/ 309 h 1812"/>
                <a:gd name="T26" fmla="*/ 656 w 1590"/>
                <a:gd name="T27" fmla="*/ 356 h 1812"/>
                <a:gd name="T28" fmla="*/ 720 w 1590"/>
                <a:gd name="T29" fmla="*/ 356 h 1812"/>
                <a:gd name="T30" fmla="*/ 665 w 1590"/>
                <a:gd name="T31" fmla="*/ 388 h 1812"/>
                <a:gd name="T32" fmla="*/ 728 w 1590"/>
                <a:gd name="T33" fmla="*/ 372 h 1812"/>
                <a:gd name="T34" fmla="*/ 933 w 1590"/>
                <a:gd name="T35" fmla="*/ 340 h 1812"/>
                <a:gd name="T36" fmla="*/ 1463 w 1590"/>
                <a:gd name="T37" fmla="*/ 0 h 1812"/>
                <a:gd name="T38" fmla="*/ 1566 w 1590"/>
                <a:gd name="T39" fmla="*/ 649 h 1812"/>
                <a:gd name="T40" fmla="*/ 1566 w 1590"/>
                <a:gd name="T41" fmla="*/ 728 h 1812"/>
                <a:gd name="T42" fmla="*/ 1558 w 1590"/>
                <a:gd name="T43" fmla="*/ 838 h 1812"/>
                <a:gd name="T44" fmla="*/ 1526 w 1590"/>
                <a:gd name="T45" fmla="*/ 1020 h 1812"/>
                <a:gd name="T46" fmla="*/ 1408 w 1590"/>
                <a:gd name="T47" fmla="*/ 1281 h 1812"/>
                <a:gd name="T48" fmla="*/ 1329 w 1590"/>
                <a:gd name="T49" fmla="*/ 1249 h 1812"/>
                <a:gd name="T50" fmla="*/ 1273 w 1590"/>
                <a:gd name="T51" fmla="*/ 1344 h 1812"/>
                <a:gd name="T52" fmla="*/ 1234 w 1590"/>
                <a:gd name="T53" fmla="*/ 1518 h 1812"/>
                <a:gd name="T54" fmla="*/ 1131 w 1590"/>
                <a:gd name="T55" fmla="*/ 1597 h 1812"/>
                <a:gd name="T56" fmla="*/ 1115 w 1590"/>
                <a:gd name="T57" fmla="*/ 1724 h 1812"/>
                <a:gd name="T58" fmla="*/ 1020 w 1590"/>
                <a:gd name="T59" fmla="*/ 1811 h 1812"/>
                <a:gd name="T60" fmla="*/ 878 w 1590"/>
                <a:gd name="T61" fmla="*/ 1676 h 1812"/>
                <a:gd name="T62" fmla="*/ 925 w 1590"/>
                <a:gd name="T63" fmla="*/ 1732 h 1812"/>
                <a:gd name="T64" fmla="*/ 1020 w 1590"/>
                <a:gd name="T65" fmla="*/ 1803 h 1812"/>
                <a:gd name="T66" fmla="*/ 1115 w 1590"/>
                <a:gd name="T67" fmla="*/ 1716 h 1812"/>
                <a:gd name="T68" fmla="*/ 1123 w 1590"/>
                <a:gd name="T69" fmla="*/ 1597 h 1812"/>
                <a:gd name="T70" fmla="*/ 1210 w 1590"/>
                <a:gd name="T71" fmla="*/ 1502 h 1812"/>
                <a:gd name="T72" fmla="*/ 1273 w 1590"/>
                <a:gd name="T73" fmla="*/ 1336 h 1812"/>
                <a:gd name="T74" fmla="*/ 1329 w 1590"/>
                <a:gd name="T75" fmla="*/ 1242 h 1812"/>
                <a:gd name="T76" fmla="*/ 1408 w 1590"/>
                <a:gd name="T77" fmla="*/ 1273 h 1812"/>
                <a:gd name="T78" fmla="*/ 1518 w 1590"/>
                <a:gd name="T79" fmla="*/ 1020 h 1812"/>
                <a:gd name="T80" fmla="*/ 1550 w 1590"/>
                <a:gd name="T81" fmla="*/ 838 h 1812"/>
                <a:gd name="T82" fmla="*/ 1558 w 1590"/>
                <a:gd name="T83" fmla="*/ 728 h 1812"/>
                <a:gd name="T84" fmla="*/ 1566 w 1590"/>
                <a:gd name="T85" fmla="*/ 641 h 1812"/>
                <a:gd name="T86" fmla="*/ 1060 w 1590"/>
                <a:gd name="T87" fmla="*/ 325 h 1812"/>
                <a:gd name="T88" fmla="*/ 743 w 1590"/>
                <a:gd name="T89" fmla="*/ 372 h 1812"/>
                <a:gd name="T90" fmla="*/ 672 w 1590"/>
                <a:gd name="T91" fmla="*/ 403 h 1812"/>
                <a:gd name="T92" fmla="*/ 712 w 1590"/>
                <a:gd name="T93" fmla="*/ 356 h 1812"/>
                <a:gd name="T94" fmla="*/ 665 w 1590"/>
                <a:gd name="T95" fmla="*/ 356 h 1812"/>
                <a:gd name="T96" fmla="*/ 585 w 1590"/>
                <a:gd name="T97" fmla="*/ 325 h 1812"/>
                <a:gd name="T98" fmla="*/ 467 w 1590"/>
                <a:gd name="T99" fmla="*/ 277 h 1812"/>
                <a:gd name="T100" fmla="*/ 174 w 1590"/>
                <a:gd name="T101" fmla="*/ 1558 h 1812"/>
                <a:gd name="T102" fmla="*/ 285 w 1590"/>
                <a:gd name="T103" fmla="*/ 1566 h 1812"/>
                <a:gd name="T104" fmla="*/ 372 w 1590"/>
                <a:gd name="T105" fmla="*/ 1653 h 1812"/>
                <a:gd name="T106" fmla="*/ 483 w 1590"/>
                <a:gd name="T107" fmla="*/ 1700 h 1812"/>
                <a:gd name="T108" fmla="*/ 625 w 1590"/>
                <a:gd name="T109" fmla="*/ 1755 h 1812"/>
                <a:gd name="T110" fmla="*/ 712 w 1590"/>
                <a:gd name="T111" fmla="*/ 1724 h 1812"/>
                <a:gd name="T112" fmla="*/ 791 w 1590"/>
                <a:gd name="T113" fmla="*/ 1708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0" h="1812">
                  <a:moveTo>
                    <a:pt x="1020" y="1811"/>
                  </a:moveTo>
                  <a:lnTo>
                    <a:pt x="1020" y="1811"/>
                  </a:lnTo>
                  <a:lnTo>
                    <a:pt x="1020" y="1811"/>
                  </a:lnTo>
                  <a:cubicBezTo>
                    <a:pt x="1004" y="1803"/>
                    <a:pt x="989" y="1787"/>
                    <a:pt x="989" y="1787"/>
                  </a:cubicBezTo>
                  <a:cubicBezTo>
                    <a:pt x="989" y="1779"/>
                    <a:pt x="989" y="1779"/>
                    <a:pt x="981" y="1771"/>
                  </a:cubicBezTo>
                  <a:cubicBezTo>
                    <a:pt x="981" y="1763"/>
                    <a:pt x="981" y="1755"/>
                    <a:pt x="973" y="1755"/>
                  </a:cubicBezTo>
                  <a:cubicBezTo>
                    <a:pt x="941" y="1747"/>
                    <a:pt x="925" y="1740"/>
                    <a:pt x="918" y="1732"/>
                  </a:cubicBezTo>
                  <a:cubicBezTo>
                    <a:pt x="909" y="1724"/>
                    <a:pt x="909" y="1724"/>
                    <a:pt x="909" y="1716"/>
                  </a:cubicBezTo>
                  <a:cubicBezTo>
                    <a:pt x="909" y="1716"/>
                    <a:pt x="909" y="1716"/>
                    <a:pt x="902" y="1716"/>
                  </a:cubicBezTo>
                  <a:cubicBezTo>
                    <a:pt x="894" y="1708"/>
                    <a:pt x="878" y="1700"/>
                    <a:pt x="878" y="1692"/>
                  </a:cubicBezTo>
                  <a:cubicBezTo>
                    <a:pt x="870" y="1684"/>
                    <a:pt x="870" y="1676"/>
                    <a:pt x="870" y="1676"/>
                  </a:cubicBezTo>
                  <a:cubicBezTo>
                    <a:pt x="862" y="1668"/>
                    <a:pt x="862" y="1668"/>
                    <a:pt x="862" y="1668"/>
                  </a:cubicBezTo>
                  <a:cubicBezTo>
                    <a:pt x="838" y="1684"/>
                    <a:pt x="838" y="1684"/>
                    <a:pt x="838" y="1684"/>
                  </a:cubicBezTo>
                  <a:cubicBezTo>
                    <a:pt x="831" y="1692"/>
                    <a:pt x="815" y="1692"/>
                    <a:pt x="815" y="1700"/>
                  </a:cubicBezTo>
                  <a:cubicBezTo>
                    <a:pt x="807" y="1716"/>
                    <a:pt x="799" y="1716"/>
                    <a:pt x="791" y="1716"/>
                  </a:cubicBezTo>
                  <a:lnTo>
                    <a:pt x="783" y="1716"/>
                  </a:lnTo>
                  <a:cubicBezTo>
                    <a:pt x="775" y="1716"/>
                    <a:pt x="767" y="1716"/>
                    <a:pt x="767" y="1724"/>
                  </a:cubicBezTo>
                  <a:cubicBezTo>
                    <a:pt x="767" y="1732"/>
                    <a:pt x="751" y="1740"/>
                    <a:pt x="736" y="1740"/>
                  </a:cubicBezTo>
                  <a:cubicBezTo>
                    <a:pt x="720" y="1740"/>
                    <a:pt x="712" y="1740"/>
                    <a:pt x="704" y="1732"/>
                  </a:cubicBezTo>
                  <a:cubicBezTo>
                    <a:pt x="696" y="1732"/>
                    <a:pt x="688" y="1724"/>
                    <a:pt x="672" y="1716"/>
                  </a:cubicBezTo>
                  <a:lnTo>
                    <a:pt x="665" y="1716"/>
                  </a:lnTo>
                  <a:cubicBezTo>
                    <a:pt x="656" y="1716"/>
                    <a:pt x="656" y="1724"/>
                    <a:pt x="649" y="1740"/>
                  </a:cubicBezTo>
                  <a:cubicBezTo>
                    <a:pt x="641" y="1747"/>
                    <a:pt x="641" y="1763"/>
                    <a:pt x="625" y="1763"/>
                  </a:cubicBezTo>
                  <a:cubicBezTo>
                    <a:pt x="625" y="1763"/>
                    <a:pt x="625" y="1763"/>
                    <a:pt x="617" y="1763"/>
                  </a:cubicBezTo>
                  <a:cubicBezTo>
                    <a:pt x="593" y="1763"/>
                    <a:pt x="546" y="1732"/>
                    <a:pt x="538" y="1708"/>
                  </a:cubicBezTo>
                  <a:cubicBezTo>
                    <a:pt x="530" y="1708"/>
                    <a:pt x="522" y="1708"/>
                    <a:pt x="514" y="1708"/>
                  </a:cubicBezTo>
                  <a:cubicBezTo>
                    <a:pt x="506" y="1708"/>
                    <a:pt x="498" y="1708"/>
                    <a:pt x="491" y="1708"/>
                  </a:cubicBezTo>
                  <a:cubicBezTo>
                    <a:pt x="475" y="1716"/>
                    <a:pt x="459" y="1716"/>
                    <a:pt x="443" y="1716"/>
                  </a:cubicBezTo>
                  <a:cubicBezTo>
                    <a:pt x="435" y="1716"/>
                    <a:pt x="427" y="1716"/>
                    <a:pt x="427" y="1716"/>
                  </a:cubicBezTo>
                  <a:cubicBezTo>
                    <a:pt x="396" y="1708"/>
                    <a:pt x="388" y="1692"/>
                    <a:pt x="380" y="1676"/>
                  </a:cubicBezTo>
                  <a:cubicBezTo>
                    <a:pt x="380" y="1668"/>
                    <a:pt x="380" y="1660"/>
                    <a:pt x="372" y="1653"/>
                  </a:cubicBezTo>
                  <a:cubicBezTo>
                    <a:pt x="356" y="1645"/>
                    <a:pt x="348" y="1637"/>
                    <a:pt x="340" y="1613"/>
                  </a:cubicBezTo>
                  <a:cubicBezTo>
                    <a:pt x="332" y="1605"/>
                    <a:pt x="325" y="1597"/>
                    <a:pt x="317" y="1582"/>
                  </a:cubicBezTo>
                  <a:cubicBezTo>
                    <a:pt x="309" y="1573"/>
                    <a:pt x="301" y="1573"/>
                    <a:pt x="301" y="1573"/>
                  </a:cubicBezTo>
                  <a:lnTo>
                    <a:pt x="293" y="1573"/>
                  </a:lnTo>
                  <a:cubicBezTo>
                    <a:pt x="285" y="1573"/>
                    <a:pt x="277" y="1582"/>
                    <a:pt x="269" y="1582"/>
                  </a:cubicBezTo>
                  <a:lnTo>
                    <a:pt x="261" y="1582"/>
                  </a:lnTo>
                  <a:cubicBezTo>
                    <a:pt x="230" y="1573"/>
                    <a:pt x="206" y="1566"/>
                    <a:pt x="174" y="1566"/>
                  </a:cubicBezTo>
                  <a:lnTo>
                    <a:pt x="174" y="1566"/>
                  </a:lnTo>
                  <a:cubicBezTo>
                    <a:pt x="166" y="1566"/>
                    <a:pt x="159" y="1573"/>
                    <a:pt x="159" y="1582"/>
                  </a:cubicBezTo>
                  <a:cubicBezTo>
                    <a:pt x="151" y="1589"/>
                    <a:pt x="151" y="1589"/>
                    <a:pt x="151" y="1589"/>
                  </a:cubicBezTo>
                  <a:cubicBezTo>
                    <a:pt x="0" y="348"/>
                    <a:pt x="0" y="348"/>
                    <a:pt x="0" y="348"/>
                  </a:cubicBezTo>
                  <a:cubicBezTo>
                    <a:pt x="8" y="356"/>
                    <a:pt x="8" y="356"/>
                    <a:pt x="8" y="356"/>
                  </a:cubicBezTo>
                  <a:lnTo>
                    <a:pt x="8" y="356"/>
                  </a:lnTo>
                  <a:cubicBezTo>
                    <a:pt x="8" y="364"/>
                    <a:pt x="8" y="364"/>
                    <a:pt x="8" y="364"/>
                  </a:cubicBezTo>
                  <a:cubicBezTo>
                    <a:pt x="8" y="364"/>
                    <a:pt x="16" y="364"/>
                    <a:pt x="24" y="364"/>
                  </a:cubicBezTo>
                  <a:cubicBezTo>
                    <a:pt x="103" y="364"/>
                    <a:pt x="356" y="301"/>
                    <a:pt x="467" y="269"/>
                  </a:cubicBezTo>
                  <a:cubicBezTo>
                    <a:pt x="475" y="269"/>
                    <a:pt x="475" y="269"/>
                    <a:pt x="475" y="269"/>
                  </a:cubicBezTo>
                  <a:cubicBezTo>
                    <a:pt x="475" y="277"/>
                    <a:pt x="475" y="277"/>
                    <a:pt x="475" y="277"/>
                  </a:cubicBezTo>
                  <a:cubicBezTo>
                    <a:pt x="467" y="277"/>
                    <a:pt x="475" y="277"/>
                    <a:pt x="491" y="285"/>
                  </a:cubicBezTo>
                  <a:cubicBezTo>
                    <a:pt x="498" y="285"/>
                    <a:pt x="506" y="285"/>
                    <a:pt x="522" y="293"/>
                  </a:cubicBezTo>
                  <a:cubicBezTo>
                    <a:pt x="538" y="301"/>
                    <a:pt x="546" y="301"/>
                    <a:pt x="554" y="309"/>
                  </a:cubicBezTo>
                  <a:cubicBezTo>
                    <a:pt x="562" y="309"/>
                    <a:pt x="570" y="309"/>
                    <a:pt x="585" y="317"/>
                  </a:cubicBezTo>
                  <a:cubicBezTo>
                    <a:pt x="601" y="325"/>
                    <a:pt x="609" y="325"/>
                    <a:pt x="617" y="325"/>
                  </a:cubicBezTo>
                  <a:cubicBezTo>
                    <a:pt x="633" y="332"/>
                    <a:pt x="641" y="332"/>
                    <a:pt x="649" y="348"/>
                  </a:cubicBezTo>
                  <a:cubicBezTo>
                    <a:pt x="656" y="356"/>
                    <a:pt x="656" y="356"/>
                    <a:pt x="656" y="356"/>
                  </a:cubicBezTo>
                  <a:cubicBezTo>
                    <a:pt x="656" y="356"/>
                    <a:pt x="656" y="356"/>
                    <a:pt x="665" y="348"/>
                  </a:cubicBezTo>
                  <a:cubicBezTo>
                    <a:pt x="665" y="348"/>
                    <a:pt x="672" y="340"/>
                    <a:pt x="680" y="340"/>
                  </a:cubicBezTo>
                  <a:cubicBezTo>
                    <a:pt x="688" y="332"/>
                    <a:pt x="688" y="332"/>
                    <a:pt x="696" y="332"/>
                  </a:cubicBezTo>
                  <a:cubicBezTo>
                    <a:pt x="712" y="332"/>
                    <a:pt x="712" y="340"/>
                    <a:pt x="720" y="356"/>
                  </a:cubicBezTo>
                  <a:lnTo>
                    <a:pt x="720" y="364"/>
                  </a:lnTo>
                  <a:cubicBezTo>
                    <a:pt x="712" y="372"/>
                    <a:pt x="704" y="372"/>
                    <a:pt x="688" y="372"/>
                  </a:cubicBezTo>
                  <a:cubicBezTo>
                    <a:pt x="680" y="372"/>
                    <a:pt x="672" y="372"/>
                    <a:pt x="672" y="380"/>
                  </a:cubicBezTo>
                  <a:cubicBezTo>
                    <a:pt x="665" y="380"/>
                    <a:pt x="665" y="380"/>
                    <a:pt x="665" y="388"/>
                  </a:cubicBezTo>
                  <a:lnTo>
                    <a:pt x="672" y="396"/>
                  </a:lnTo>
                  <a:cubicBezTo>
                    <a:pt x="680" y="396"/>
                    <a:pt x="680" y="396"/>
                    <a:pt x="680" y="396"/>
                  </a:cubicBezTo>
                  <a:cubicBezTo>
                    <a:pt x="688" y="388"/>
                    <a:pt x="696" y="388"/>
                    <a:pt x="704" y="380"/>
                  </a:cubicBezTo>
                  <a:cubicBezTo>
                    <a:pt x="712" y="380"/>
                    <a:pt x="728" y="372"/>
                    <a:pt x="728" y="372"/>
                  </a:cubicBezTo>
                  <a:cubicBezTo>
                    <a:pt x="728" y="372"/>
                    <a:pt x="736" y="364"/>
                    <a:pt x="743" y="364"/>
                  </a:cubicBezTo>
                  <a:cubicBezTo>
                    <a:pt x="759" y="364"/>
                    <a:pt x="783" y="372"/>
                    <a:pt x="799" y="388"/>
                  </a:cubicBezTo>
                  <a:lnTo>
                    <a:pt x="807" y="388"/>
                  </a:lnTo>
                  <a:cubicBezTo>
                    <a:pt x="846" y="388"/>
                    <a:pt x="918" y="356"/>
                    <a:pt x="933" y="340"/>
                  </a:cubicBezTo>
                  <a:cubicBezTo>
                    <a:pt x="957" y="317"/>
                    <a:pt x="1012" y="317"/>
                    <a:pt x="1060" y="317"/>
                  </a:cubicBezTo>
                  <a:cubicBezTo>
                    <a:pt x="1091" y="317"/>
                    <a:pt x="1155" y="245"/>
                    <a:pt x="1194" y="190"/>
                  </a:cubicBezTo>
                  <a:cubicBezTo>
                    <a:pt x="1218" y="159"/>
                    <a:pt x="1352" y="64"/>
                    <a:pt x="1455" y="8"/>
                  </a:cubicBezTo>
                  <a:cubicBezTo>
                    <a:pt x="1463" y="0"/>
                    <a:pt x="1463" y="0"/>
                    <a:pt x="1463" y="0"/>
                  </a:cubicBezTo>
                  <a:cubicBezTo>
                    <a:pt x="1463" y="8"/>
                    <a:pt x="1463" y="8"/>
                    <a:pt x="1463" y="8"/>
                  </a:cubicBezTo>
                  <a:cubicBezTo>
                    <a:pt x="1582" y="649"/>
                    <a:pt x="1582" y="649"/>
                    <a:pt x="1582" y="649"/>
                  </a:cubicBezTo>
                  <a:cubicBezTo>
                    <a:pt x="1573" y="649"/>
                    <a:pt x="1573" y="649"/>
                    <a:pt x="1573" y="649"/>
                  </a:cubicBezTo>
                  <a:cubicBezTo>
                    <a:pt x="1573" y="649"/>
                    <a:pt x="1573" y="649"/>
                    <a:pt x="1566" y="649"/>
                  </a:cubicBezTo>
                  <a:cubicBezTo>
                    <a:pt x="1558" y="649"/>
                    <a:pt x="1550" y="649"/>
                    <a:pt x="1550" y="656"/>
                  </a:cubicBezTo>
                  <a:lnTo>
                    <a:pt x="1550" y="656"/>
                  </a:lnTo>
                  <a:cubicBezTo>
                    <a:pt x="1550" y="665"/>
                    <a:pt x="1558" y="672"/>
                    <a:pt x="1558" y="688"/>
                  </a:cubicBezTo>
                  <a:cubicBezTo>
                    <a:pt x="1558" y="704"/>
                    <a:pt x="1566" y="712"/>
                    <a:pt x="1566" y="728"/>
                  </a:cubicBezTo>
                  <a:cubicBezTo>
                    <a:pt x="1566" y="736"/>
                    <a:pt x="1573" y="751"/>
                    <a:pt x="1573" y="759"/>
                  </a:cubicBezTo>
                  <a:cubicBezTo>
                    <a:pt x="1582" y="783"/>
                    <a:pt x="1589" y="799"/>
                    <a:pt x="1573" y="807"/>
                  </a:cubicBezTo>
                  <a:lnTo>
                    <a:pt x="1566" y="807"/>
                  </a:lnTo>
                  <a:cubicBezTo>
                    <a:pt x="1558" y="815"/>
                    <a:pt x="1558" y="815"/>
                    <a:pt x="1558" y="838"/>
                  </a:cubicBezTo>
                  <a:cubicBezTo>
                    <a:pt x="1558" y="846"/>
                    <a:pt x="1558" y="862"/>
                    <a:pt x="1566" y="878"/>
                  </a:cubicBezTo>
                  <a:cubicBezTo>
                    <a:pt x="1566" y="925"/>
                    <a:pt x="1573" y="957"/>
                    <a:pt x="1566" y="973"/>
                  </a:cubicBezTo>
                  <a:cubicBezTo>
                    <a:pt x="1558" y="973"/>
                    <a:pt x="1550" y="973"/>
                    <a:pt x="1542" y="981"/>
                  </a:cubicBezTo>
                  <a:cubicBezTo>
                    <a:pt x="1534" y="981"/>
                    <a:pt x="1518" y="981"/>
                    <a:pt x="1526" y="1020"/>
                  </a:cubicBezTo>
                  <a:cubicBezTo>
                    <a:pt x="1534" y="1083"/>
                    <a:pt x="1534" y="1139"/>
                    <a:pt x="1518" y="1170"/>
                  </a:cubicBezTo>
                  <a:cubicBezTo>
                    <a:pt x="1510" y="1178"/>
                    <a:pt x="1502" y="1186"/>
                    <a:pt x="1495" y="1202"/>
                  </a:cubicBezTo>
                  <a:cubicBezTo>
                    <a:pt x="1471" y="1234"/>
                    <a:pt x="1455" y="1265"/>
                    <a:pt x="1431" y="1273"/>
                  </a:cubicBezTo>
                  <a:cubicBezTo>
                    <a:pt x="1423" y="1273"/>
                    <a:pt x="1415" y="1273"/>
                    <a:pt x="1408" y="1281"/>
                  </a:cubicBezTo>
                  <a:cubicBezTo>
                    <a:pt x="1408" y="1281"/>
                    <a:pt x="1400" y="1281"/>
                    <a:pt x="1392" y="1281"/>
                  </a:cubicBezTo>
                  <a:cubicBezTo>
                    <a:pt x="1384" y="1281"/>
                    <a:pt x="1376" y="1281"/>
                    <a:pt x="1368" y="1273"/>
                  </a:cubicBezTo>
                  <a:cubicBezTo>
                    <a:pt x="1368" y="1273"/>
                    <a:pt x="1360" y="1273"/>
                    <a:pt x="1360" y="1265"/>
                  </a:cubicBezTo>
                  <a:cubicBezTo>
                    <a:pt x="1344" y="1257"/>
                    <a:pt x="1336" y="1249"/>
                    <a:pt x="1329" y="1249"/>
                  </a:cubicBezTo>
                  <a:cubicBezTo>
                    <a:pt x="1329" y="1249"/>
                    <a:pt x="1321" y="1249"/>
                    <a:pt x="1321" y="1265"/>
                  </a:cubicBezTo>
                  <a:cubicBezTo>
                    <a:pt x="1321" y="1273"/>
                    <a:pt x="1313" y="1281"/>
                    <a:pt x="1313" y="1289"/>
                  </a:cubicBezTo>
                  <a:cubicBezTo>
                    <a:pt x="1313" y="1313"/>
                    <a:pt x="1313" y="1329"/>
                    <a:pt x="1289" y="1336"/>
                  </a:cubicBezTo>
                  <a:cubicBezTo>
                    <a:pt x="1289" y="1344"/>
                    <a:pt x="1281" y="1344"/>
                    <a:pt x="1273" y="1344"/>
                  </a:cubicBezTo>
                  <a:cubicBezTo>
                    <a:pt x="1249" y="1360"/>
                    <a:pt x="1226" y="1368"/>
                    <a:pt x="1234" y="1384"/>
                  </a:cubicBezTo>
                  <a:cubicBezTo>
                    <a:pt x="1242" y="1415"/>
                    <a:pt x="1249" y="1502"/>
                    <a:pt x="1242" y="1518"/>
                  </a:cubicBezTo>
                  <a:cubicBezTo>
                    <a:pt x="1242" y="1526"/>
                    <a:pt x="1234" y="1526"/>
                    <a:pt x="1234" y="1526"/>
                  </a:cubicBezTo>
                  <a:cubicBezTo>
                    <a:pt x="1234" y="1526"/>
                    <a:pt x="1234" y="1526"/>
                    <a:pt x="1234" y="1518"/>
                  </a:cubicBezTo>
                  <a:cubicBezTo>
                    <a:pt x="1226" y="1518"/>
                    <a:pt x="1218" y="1510"/>
                    <a:pt x="1210" y="1502"/>
                  </a:cubicBezTo>
                  <a:cubicBezTo>
                    <a:pt x="1194" y="1495"/>
                    <a:pt x="1178" y="1479"/>
                    <a:pt x="1171" y="1487"/>
                  </a:cubicBezTo>
                  <a:cubicBezTo>
                    <a:pt x="1155" y="1495"/>
                    <a:pt x="1139" y="1534"/>
                    <a:pt x="1139" y="1558"/>
                  </a:cubicBezTo>
                  <a:cubicBezTo>
                    <a:pt x="1139" y="1573"/>
                    <a:pt x="1139" y="1589"/>
                    <a:pt x="1131" y="1597"/>
                  </a:cubicBezTo>
                  <a:cubicBezTo>
                    <a:pt x="1131" y="1613"/>
                    <a:pt x="1123" y="1629"/>
                    <a:pt x="1131" y="1645"/>
                  </a:cubicBezTo>
                  <a:cubicBezTo>
                    <a:pt x="1139" y="1653"/>
                    <a:pt x="1147" y="1684"/>
                    <a:pt x="1139" y="1708"/>
                  </a:cubicBezTo>
                  <a:cubicBezTo>
                    <a:pt x="1139" y="1716"/>
                    <a:pt x="1131" y="1716"/>
                    <a:pt x="1131" y="1716"/>
                  </a:cubicBezTo>
                  <a:cubicBezTo>
                    <a:pt x="1123" y="1724"/>
                    <a:pt x="1115" y="1724"/>
                    <a:pt x="1115" y="1724"/>
                  </a:cubicBezTo>
                  <a:cubicBezTo>
                    <a:pt x="1099" y="1724"/>
                    <a:pt x="1099" y="1724"/>
                    <a:pt x="1099" y="1747"/>
                  </a:cubicBezTo>
                  <a:cubicBezTo>
                    <a:pt x="1099" y="1755"/>
                    <a:pt x="1099" y="1755"/>
                    <a:pt x="1099" y="1755"/>
                  </a:cubicBezTo>
                  <a:cubicBezTo>
                    <a:pt x="1099" y="1787"/>
                    <a:pt x="1099" y="1795"/>
                    <a:pt x="1068" y="1803"/>
                  </a:cubicBezTo>
                  <a:cubicBezTo>
                    <a:pt x="1052" y="1803"/>
                    <a:pt x="1036" y="1811"/>
                    <a:pt x="1020" y="1811"/>
                  </a:cubicBezTo>
                  <a:close/>
                  <a:moveTo>
                    <a:pt x="862" y="1660"/>
                  </a:moveTo>
                  <a:lnTo>
                    <a:pt x="862" y="1660"/>
                  </a:lnTo>
                  <a:cubicBezTo>
                    <a:pt x="878" y="1668"/>
                    <a:pt x="878" y="1668"/>
                    <a:pt x="878" y="1668"/>
                  </a:cubicBezTo>
                  <a:cubicBezTo>
                    <a:pt x="878" y="1676"/>
                    <a:pt x="878" y="1676"/>
                    <a:pt x="878" y="1676"/>
                  </a:cubicBezTo>
                  <a:cubicBezTo>
                    <a:pt x="878" y="1676"/>
                    <a:pt x="878" y="1676"/>
                    <a:pt x="886" y="1684"/>
                  </a:cubicBezTo>
                  <a:cubicBezTo>
                    <a:pt x="886" y="1692"/>
                    <a:pt x="894" y="1700"/>
                    <a:pt x="902" y="1708"/>
                  </a:cubicBezTo>
                  <a:cubicBezTo>
                    <a:pt x="909" y="1708"/>
                    <a:pt x="918" y="1716"/>
                    <a:pt x="918" y="1716"/>
                  </a:cubicBezTo>
                  <a:cubicBezTo>
                    <a:pt x="918" y="1716"/>
                    <a:pt x="918" y="1724"/>
                    <a:pt x="925" y="1732"/>
                  </a:cubicBezTo>
                  <a:cubicBezTo>
                    <a:pt x="925" y="1740"/>
                    <a:pt x="949" y="1747"/>
                    <a:pt x="973" y="1747"/>
                  </a:cubicBezTo>
                  <a:cubicBezTo>
                    <a:pt x="989" y="1755"/>
                    <a:pt x="989" y="1763"/>
                    <a:pt x="989" y="1771"/>
                  </a:cubicBezTo>
                  <a:lnTo>
                    <a:pt x="996" y="1779"/>
                  </a:lnTo>
                  <a:cubicBezTo>
                    <a:pt x="996" y="1787"/>
                    <a:pt x="1004" y="1787"/>
                    <a:pt x="1020" y="1803"/>
                  </a:cubicBezTo>
                  <a:cubicBezTo>
                    <a:pt x="1036" y="1803"/>
                    <a:pt x="1052" y="1795"/>
                    <a:pt x="1068" y="1795"/>
                  </a:cubicBezTo>
                  <a:cubicBezTo>
                    <a:pt x="1091" y="1787"/>
                    <a:pt x="1091" y="1787"/>
                    <a:pt x="1091" y="1755"/>
                  </a:cubicBezTo>
                  <a:cubicBezTo>
                    <a:pt x="1091" y="1747"/>
                    <a:pt x="1091" y="1747"/>
                    <a:pt x="1091" y="1747"/>
                  </a:cubicBezTo>
                  <a:cubicBezTo>
                    <a:pt x="1091" y="1724"/>
                    <a:pt x="1099" y="1716"/>
                    <a:pt x="1115" y="1716"/>
                  </a:cubicBezTo>
                  <a:lnTo>
                    <a:pt x="1123" y="1716"/>
                  </a:lnTo>
                  <a:cubicBezTo>
                    <a:pt x="1131" y="1708"/>
                    <a:pt x="1131" y="1708"/>
                    <a:pt x="1131" y="1708"/>
                  </a:cubicBezTo>
                  <a:cubicBezTo>
                    <a:pt x="1139" y="1692"/>
                    <a:pt x="1131" y="1668"/>
                    <a:pt x="1123" y="1645"/>
                  </a:cubicBezTo>
                  <a:cubicBezTo>
                    <a:pt x="1115" y="1629"/>
                    <a:pt x="1123" y="1613"/>
                    <a:pt x="1123" y="1597"/>
                  </a:cubicBezTo>
                  <a:cubicBezTo>
                    <a:pt x="1131" y="1582"/>
                    <a:pt x="1131" y="1573"/>
                    <a:pt x="1131" y="1558"/>
                  </a:cubicBezTo>
                  <a:cubicBezTo>
                    <a:pt x="1131" y="1534"/>
                    <a:pt x="1155" y="1495"/>
                    <a:pt x="1162" y="1479"/>
                  </a:cubicBezTo>
                  <a:cubicBezTo>
                    <a:pt x="1171" y="1479"/>
                    <a:pt x="1171" y="1479"/>
                    <a:pt x="1178" y="1479"/>
                  </a:cubicBezTo>
                  <a:cubicBezTo>
                    <a:pt x="1186" y="1479"/>
                    <a:pt x="1202" y="1487"/>
                    <a:pt x="1210" y="1502"/>
                  </a:cubicBezTo>
                  <a:cubicBezTo>
                    <a:pt x="1218" y="1502"/>
                    <a:pt x="1226" y="1510"/>
                    <a:pt x="1234" y="1518"/>
                  </a:cubicBezTo>
                  <a:lnTo>
                    <a:pt x="1234" y="1518"/>
                  </a:lnTo>
                  <a:cubicBezTo>
                    <a:pt x="1242" y="1510"/>
                    <a:pt x="1234" y="1431"/>
                    <a:pt x="1226" y="1392"/>
                  </a:cubicBezTo>
                  <a:cubicBezTo>
                    <a:pt x="1218" y="1360"/>
                    <a:pt x="1249" y="1344"/>
                    <a:pt x="1273" y="1336"/>
                  </a:cubicBezTo>
                  <a:cubicBezTo>
                    <a:pt x="1273" y="1336"/>
                    <a:pt x="1281" y="1336"/>
                    <a:pt x="1289" y="1336"/>
                  </a:cubicBezTo>
                  <a:cubicBezTo>
                    <a:pt x="1305" y="1329"/>
                    <a:pt x="1305" y="1305"/>
                    <a:pt x="1305" y="1289"/>
                  </a:cubicBezTo>
                  <a:cubicBezTo>
                    <a:pt x="1305" y="1281"/>
                    <a:pt x="1313" y="1273"/>
                    <a:pt x="1313" y="1265"/>
                  </a:cubicBezTo>
                  <a:cubicBezTo>
                    <a:pt x="1313" y="1249"/>
                    <a:pt x="1321" y="1242"/>
                    <a:pt x="1329" y="1242"/>
                  </a:cubicBezTo>
                  <a:cubicBezTo>
                    <a:pt x="1336" y="1242"/>
                    <a:pt x="1344" y="1249"/>
                    <a:pt x="1360" y="1265"/>
                  </a:cubicBezTo>
                  <a:cubicBezTo>
                    <a:pt x="1368" y="1265"/>
                    <a:pt x="1368" y="1265"/>
                    <a:pt x="1376" y="1273"/>
                  </a:cubicBezTo>
                  <a:cubicBezTo>
                    <a:pt x="1376" y="1273"/>
                    <a:pt x="1384" y="1281"/>
                    <a:pt x="1392" y="1281"/>
                  </a:cubicBezTo>
                  <a:cubicBezTo>
                    <a:pt x="1400" y="1281"/>
                    <a:pt x="1400" y="1273"/>
                    <a:pt x="1408" y="1273"/>
                  </a:cubicBezTo>
                  <a:cubicBezTo>
                    <a:pt x="1415" y="1273"/>
                    <a:pt x="1423" y="1265"/>
                    <a:pt x="1431" y="1265"/>
                  </a:cubicBezTo>
                  <a:cubicBezTo>
                    <a:pt x="1447" y="1257"/>
                    <a:pt x="1471" y="1226"/>
                    <a:pt x="1487" y="1194"/>
                  </a:cubicBezTo>
                  <a:cubicBezTo>
                    <a:pt x="1495" y="1186"/>
                    <a:pt x="1502" y="1170"/>
                    <a:pt x="1510" y="1162"/>
                  </a:cubicBezTo>
                  <a:cubicBezTo>
                    <a:pt x="1534" y="1139"/>
                    <a:pt x="1526" y="1076"/>
                    <a:pt x="1518" y="1020"/>
                  </a:cubicBezTo>
                  <a:cubicBezTo>
                    <a:pt x="1510" y="981"/>
                    <a:pt x="1526" y="973"/>
                    <a:pt x="1542" y="973"/>
                  </a:cubicBezTo>
                  <a:cubicBezTo>
                    <a:pt x="1550" y="973"/>
                    <a:pt x="1558" y="965"/>
                    <a:pt x="1558" y="965"/>
                  </a:cubicBezTo>
                  <a:cubicBezTo>
                    <a:pt x="1566" y="957"/>
                    <a:pt x="1558" y="909"/>
                    <a:pt x="1558" y="878"/>
                  </a:cubicBezTo>
                  <a:cubicBezTo>
                    <a:pt x="1558" y="862"/>
                    <a:pt x="1550" y="846"/>
                    <a:pt x="1550" y="838"/>
                  </a:cubicBezTo>
                  <a:cubicBezTo>
                    <a:pt x="1550" y="807"/>
                    <a:pt x="1550" y="807"/>
                    <a:pt x="1566" y="807"/>
                  </a:cubicBezTo>
                  <a:lnTo>
                    <a:pt x="1573" y="799"/>
                  </a:lnTo>
                  <a:cubicBezTo>
                    <a:pt x="1582" y="799"/>
                    <a:pt x="1573" y="775"/>
                    <a:pt x="1566" y="759"/>
                  </a:cubicBezTo>
                  <a:cubicBezTo>
                    <a:pt x="1566" y="751"/>
                    <a:pt x="1558" y="743"/>
                    <a:pt x="1558" y="728"/>
                  </a:cubicBezTo>
                  <a:cubicBezTo>
                    <a:pt x="1558" y="720"/>
                    <a:pt x="1550" y="704"/>
                    <a:pt x="1550" y="688"/>
                  </a:cubicBezTo>
                  <a:cubicBezTo>
                    <a:pt x="1550" y="680"/>
                    <a:pt x="1542" y="665"/>
                    <a:pt x="1542" y="656"/>
                  </a:cubicBezTo>
                  <a:lnTo>
                    <a:pt x="1542" y="649"/>
                  </a:lnTo>
                  <a:cubicBezTo>
                    <a:pt x="1550" y="641"/>
                    <a:pt x="1558" y="641"/>
                    <a:pt x="1566" y="641"/>
                  </a:cubicBezTo>
                  <a:cubicBezTo>
                    <a:pt x="1573" y="641"/>
                    <a:pt x="1573" y="641"/>
                    <a:pt x="1573" y="641"/>
                  </a:cubicBezTo>
                  <a:cubicBezTo>
                    <a:pt x="1455" y="16"/>
                    <a:pt x="1455" y="16"/>
                    <a:pt x="1455" y="16"/>
                  </a:cubicBezTo>
                  <a:cubicBezTo>
                    <a:pt x="1352" y="72"/>
                    <a:pt x="1226" y="166"/>
                    <a:pt x="1194" y="198"/>
                  </a:cubicBezTo>
                  <a:cubicBezTo>
                    <a:pt x="1171" y="230"/>
                    <a:pt x="1099" y="325"/>
                    <a:pt x="1060" y="325"/>
                  </a:cubicBezTo>
                  <a:cubicBezTo>
                    <a:pt x="1036" y="325"/>
                    <a:pt x="957" y="325"/>
                    <a:pt x="941" y="340"/>
                  </a:cubicBezTo>
                  <a:cubicBezTo>
                    <a:pt x="918" y="364"/>
                    <a:pt x="846" y="396"/>
                    <a:pt x="807" y="396"/>
                  </a:cubicBezTo>
                  <a:cubicBezTo>
                    <a:pt x="799" y="396"/>
                    <a:pt x="799" y="396"/>
                    <a:pt x="791" y="388"/>
                  </a:cubicBezTo>
                  <a:cubicBezTo>
                    <a:pt x="783" y="380"/>
                    <a:pt x="759" y="372"/>
                    <a:pt x="743" y="372"/>
                  </a:cubicBezTo>
                  <a:cubicBezTo>
                    <a:pt x="736" y="372"/>
                    <a:pt x="736" y="372"/>
                    <a:pt x="736" y="372"/>
                  </a:cubicBezTo>
                  <a:cubicBezTo>
                    <a:pt x="736" y="380"/>
                    <a:pt x="728" y="388"/>
                    <a:pt x="704" y="388"/>
                  </a:cubicBezTo>
                  <a:cubicBezTo>
                    <a:pt x="696" y="396"/>
                    <a:pt x="688" y="396"/>
                    <a:pt x="680" y="396"/>
                  </a:cubicBezTo>
                  <a:cubicBezTo>
                    <a:pt x="680" y="403"/>
                    <a:pt x="680" y="403"/>
                    <a:pt x="672" y="403"/>
                  </a:cubicBezTo>
                  <a:cubicBezTo>
                    <a:pt x="665" y="403"/>
                    <a:pt x="656" y="396"/>
                    <a:pt x="656" y="388"/>
                  </a:cubicBezTo>
                  <a:cubicBezTo>
                    <a:pt x="656" y="380"/>
                    <a:pt x="656" y="372"/>
                    <a:pt x="665" y="372"/>
                  </a:cubicBezTo>
                  <a:cubicBezTo>
                    <a:pt x="672" y="364"/>
                    <a:pt x="680" y="364"/>
                    <a:pt x="688" y="364"/>
                  </a:cubicBezTo>
                  <a:cubicBezTo>
                    <a:pt x="696" y="364"/>
                    <a:pt x="712" y="364"/>
                    <a:pt x="712" y="356"/>
                  </a:cubicBezTo>
                  <a:lnTo>
                    <a:pt x="712" y="356"/>
                  </a:lnTo>
                  <a:cubicBezTo>
                    <a:pt x="712" y="348"/>
                    <a:pt x="704" y="340"/>
                    <a:pt x="696" y="340"/>
                  </a:cubicBezTo>
                  <a:cubicBezTo>
                    <a:pt x="696" y="340"/>
                    <a:pt x="688" y="340"/>
                    <a:pt x="680" y="348"/>
                  </a:cubicBezTo>
                  <a:cubicBezTo>
                    <a:pt x="672" y="348"/>
                    <a:pt x="672" y="356"/>
                    <a:pt x="665" y="356"/>
                  </a:cubicBezTo>
                  <a:cubicBezTo>
                    <a:pt x="665" y="356"/>
                    <a:pt x="665" y="364"/>
                    <a:pt x="656" y="364"/>
                  </a:cubicBezTo>
                  <a:cubicBezTo>
                    <a:pt x="656" y="364"/>
                    <a:pt x="649" y="356"/>
                    <a:pt x="641" y="356"/>
                  </a:cubicBezTo>
                  <a:cubicBezTo>
                    <a:pt x="633" y="340"/>
                    <a:pt x="633" y="340"/>
                    <a:pt x="617" y="332"/>
                  </a:cubicBezTo>
                  <a:cubicBezTo>
                    <a:pt x="609" y="332"/>
                    <a:pt x="601" y="332"/>
                    <a:pt x="585" y="325"/>
                  </a:cubicBezTo>
                  <a:cubicBezTo>
                    <a:pt x="570" y="317"/>
                    <a:pt x="562" y="317"/>
                    <a:pt x="554" y="317"/>
                  </a:cubicBezTo>
                  <a:cubicBezTo>
                    <a:pt x="538" y="309"/>
                    <a:pt x="530" y="309"/>
                    <a:pt x="514" y="301"/>
                  </a:cubicBezTo>
                  <a:cubicBezTo>
                    <a:pt x="506" y="293"/>
                    <a:pt x="498" y="293"/>
                    <a:pt x="483" y="293"/>
                  </a:cubicBezTo>
                  <a:cubicBezTo>
                    <a:pt x="475" y="285"/>
                    <a:pt x="467" y="285"/>
                    <a:pt x="467" y="277"/>
                  </a:cubicBezTo>
                  <a:cubicBezTo>
                    <a:pt x="356" y="309"/>
                    <a:pt x="103" y="372"/>
                    <a:pt x="24" y="372"/>
                  </a:cubicBezTo>
                  <a:cubicBezTo>
                    <a:pt x="16" y="372"/>
                    <a:pt x="16" y="372"/>
                    <a:pt x="8" y="372"/>
                  </a:cubicBezTo>
                  <a:cubicBezTo>
                    <a:pt x="159" y="1566"/>
                    <a:pt x="159" y="1566"/>
                    <a:pt x="159" y="1566"/>
                  </a:cubicBezTo>
                  <a:cubicBezTo>
                    <a:pt x="159" y="1566"/>
                    <a:pt x="166" y="1558"/>
                    <a:pt x="174" y="1558"/>
                  </a:cubicBezTo>
                  <a:lnTo>
                    <a:pt x="174" y="1558"/>
                  </a:lnTo>
                  <a:cubicBezTo>
                    <a:pt x="206" y="1558"/>
                    <a:pt x="230" y="1566"/>
                    <a:pt x="261" y="1573"/>
                  </a:cubicBezTo>
                  <a:lnTo>
                    <a:pt x="269" y="1573"/>
                  </a:lnTo>
                  <a:cubicBezTo>
                    <a:pt x="277" y="1573"/>
                    <a:pt x="285" y="1573"/>
                    <a:pt x="285" y="1566"/>
                  </a:cubicBezTo>
                  <a:cubicBezTo>
                    <a:pt x="293" y="1566"/>
                    <a:pt x="293" y="1566"/>
                    <a:pt x="301" y="1566"/>
                  </a:cubicBezTo>
                  <a:cubicBezTo>
                    <a:pt x="309" y="1566"/>
                    <a:pt x="317" y="1566"/>
                    <a:pt x="325" y="1582"/>
                  </a:cubicBezTo>
                  <a:cubicBezTo>
                    <a:pt x="332" y="1589"/>
                    <a:pt x="340" y="1605"/>
                    <a:pt x="340" y="1613"/>
                  </a:cubicBezTo>
                  <a:cubicBezTo>
                    <a:pt x="356" y="1629"/>
                    <a:pt x="356" y="1645"/>
                    <a:pt x="372" y="1653"/>
                  </a:cubicBezTo>
                  <a:cubicBezTo>
                    <a:pt x="380" y="1660"/>
                    <a:pt x="388" y="1668"/>
                    <a:pt x="388" y="1676"/>
                  </a:cubicBezTo>
                  <a:cubicBezTo>
                    <a:pt x="396" y="1692"/>
                    <a:pt x="396" y="1700"/>
                    <a:pt x="427" y="1708"/>
                  </a:cubicBezTo>
                  <a:cubicBezTo>
                    <a:pt x="435" y="1708"/>
                    <a:pt x="435" y="1708"/>
                    <a:pt x="443" y="1708"/>
                  </a:cubicBezTo>
                  <a:cubicBezTo>
                    <a:pt x="459" y="1708"/>
                    <a:pt x="475" y="1708"/>
                    <a:pt x="483" y="1700"/>
                  </a:cubicBezTo>
                  <a:cubicBezTo>
                    <a:pt x="498" y="1700"/>
                    <a:pt x="506" y="1700"/>
                    <a:pt x="514" y="1700"/>
                  </a:cubicBezTo>
                  <a:cubicBezTo>
                    <a:pt x="530" y="1700"/>
                    <a:pt x="538" y="1700"/>
                    <a:pt x="538" y="1708"/>
                  </a:cubicBezTo>
                  <a:cubicBezTo>
                    <a:pt x="554" y="1724"/>
                    <a:pt x="593" y="1755"/>
                    <a:pt x="617" y="1755"/>
                  </a:cubicBezTo>
                  <a:lnTo>
                    <a:pt x="625" y="1755"/>
                  </a:lnTo>
                  <a:cubicBezTo>
                    <a:pt x="633" y="1755"/>
                    <a:pt x="641" y="1747"/>
                    <a:pt x="641" y="1740"/>
                  </a:cubicBezTo>
                  <a:cubicBezTo>
                    <a:pt x="649" y="1724"/>
                    <a:pt x="649" y="1708"/>
                    <a:pt x="665" y="1708"/>
                  </a:cubicBezTo>
                  <a:cubicBezTo>
                    <a:pt x="672" y="1708"/>
                    <a:pt x="672" y="1708"/>
                    <a:pt x="672" y="1716"/>
                  </a:cubicBezTo>
                  <a:cubicBezTo>
                    <a:pt x="688" y="1716"/>
                    <a:pt x="704" y="1724"/>
                    <a:pt x="712" y="1724"/>
                  </a:cubicBezTo>
                  <a:cubicBezTo>
                    <a:pt x="720" y="1732"/>
                    <a:pt x="720" y="1740"/>
                    <a:pt x="728" y="1732"/>
                  </a:cubicBezTo>
                  <a:cubicBezTo>
                    <a:pt x="751" y="1732"/>
                    <a:pt x="759" y="1724"/>
                    <a:pt x="759" y="1716"/>
                  </a:cubicBezTo>
                  <a:cubicBezTo>
                    <a:pt x="767" y="1716"/>
                    <a:pt x="767" y="1708"/>
                    <a:pt x="783" y="1708"/>
                  </a:cubicBezTo>
                  <a:lnTo>
                    <a:pt x="791" y="1708"/>
                  </a:lnTo>
                  <a:cubicBezTo>
                    <a:pt x="799" y="1708"/>
                    <a:pt x="799" y="1708"/>
                    <a:pt x="807" y="1692"/>
                  </a:cubicBezTo>
                  <a:cubicBezTo>
                    <a:pt x="815" y="1692"/>
                    <a:pt x="823" y="1684"/>
                    <a:pt x="831" y="1676"/>
                  </a:cubicBezTo>
                  <a:lnTo>
                    <a:pt x="862" y="1660"/>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grpSp>
          <p:nvGrpSpPr>
            <p:cNvPr id="8" name="Group 7"/>
            <p:cNvGrpSpPr/>
            <p:nvPr/>
          </p:nvGrpSpPr>
          <p:grpSpPr>
            <a:xfrm>
              <a:off x="14001891" y="6008321"/>
              <a:ext cx="1085435" cy="1370709"/>
              <a:chOff x="14001891" y="6008321"/>
              <a:chExt cx="1085435" cy="1370709"/>
            </a:xfrm>
          </p:grpSpPr>
          <p:sp>
            <p:nvSpPr>
              <p:cNvPr id="585" name="Freeform 131"/>
              <p:cNvSpPr>
                <a:spLocks noChangeArrowheads="1"/>
              </p:cNvSpPr>
              <p:nvPr/>
            </p:nvSpPr>
            <p:spPr bwMode="auto">
              <a:xfrm>
                <a:off x="14001891" y="6008321"/>
                <a:ext cx="1085435" cy="1370709"/>
              </a:xfrm>
              <a:custGeom>
                <a:avLst/>
                <a:gdLst>
                  <a:gd name="T0" fmla="*/ 2040 w 2064"/>
                  <a:gd name="T1" fmla="*/ 711 h 2608"/>
                  <a:gd name="T2" fmla="*/ 2040 w 2064"/>
                  <a:gd name="T3" fmla="*/ 711 h 2608"/>
                  <a:gd name="T4" fmla="*/ 1344 w 2064"/>
                  <a:gd name="T5" fmla="*/ 632 h 2608"/>
                  <a:gd name="T6" fmla="*/ 1415 w 2064"/>
                  <a:gd name="T7" fmla="*/ 174 h 2608"/>
                  <a:gd name="T8" fmla="*/ 403 w 2064"/>
                  <a:gd name="T9" fmla="*/ 0 h 2608"/>
                  <a:gd name="T10" fmla="*/ 0 w 2064"/>
                  <a:gd name="T11" fmla="*/ 2315 h 2608"/>
                  <a:gd name="T12" fmla="*/ 0 w 2064"/>
                  <a:gd name="T13" fmla="*/ 2315 h 2608"/>
                  <a:gd name="T14" fmla="*/ 24 w 2064"/>
                  <a:gd name="T15" fmla="*/ 2323 h 2608"/>
                  <a:gd name="T16" fmla="*/ 24 w 2064"/>
                  <a:gd name="T17" fmla="*/ 2323 h 2608"/>
                  <a:gd name="T18" fmla="*/ 40 w 2064"/>
                  <a:gd name="T19" fmla="*/ 2323 h 2608"/>
                  <a:gd name="T20" fmla="*/ 40 w 2064"/>
                  <a:gd name="T21" fmla="*/ 2323 h 2608"/>
                  <a:gd name="T22" fmla="*/ 1818 w 2064"/>
                  <a:gd name="T23" fmla="*/ 2607 h 2608"/>
                  <a:gd name="T24" fmla="*/ 2063 w 2064"/>
                  <a:gd name="T25" fmla="*/ 735 h 2608"/>
                  <a:gd name="T26" fmla="*/ 2040 w 2064"/>
                  <a:gd name="T27" fmla="*/ 711 h 2608"/>
                  <a:gd name="T28" fmla="*/ 941 w 2064"/>
                  <a:gd name="T29" fmla="*/ 569 h 2608"/>
                  <a:gd name="T30" fmla="*/ 941 w 2064"/>
                  <a:gd name="T31" fmla="*/ 569 h 2608"/>
                  <a:gd name="T32" fmla="*/ 917 w 2064"/>
                  <a:gd name="T33" fmla="*/ 521 h 2608"/>
                  <a:gd name="T34" fmla="*/ 886 w 2064"/>
                  <a:gd name="T35" fmla="*/ 490 h 2608"/>
                  <a:gd name="T36" fmla="*/ 893 w 2064"/>
                  <a:gd name="T37" fmla="*/ 577 h 2608"/>
                  <a:gd name="T38" fmla="*/ 886 w 2064"/>
                  <a:gd name="T39" fmla="*/ 632 h 2608"/>
                  <a:gd name="T40" fmla="*/ 830 w 2064"/>
                  <a:gd name="T41" fmla="*/ 664 h 2608"/>
                  <a:gd name="T42" fmla="*/ 814 w 2064"/>
                  <a:gd name="T43" fmla="*/ 616 h 2608"/>
                  <a:gd name="T44" fmla="*/ 798 w 2064"/>
                  <a:gd name="T45" fmla="*/ 577 h 2608"/>
                  <a:gd name="T46" fmla="*/ 791 w 2064"/>
                  <a:gd name="T47" fmla="*/ 537 h 2608"/>
                  <a:gd name="T48" fmla="*/ 775 w 2064"/>
                  <a:gd name="T49" fmla="*/ 466 h 2608"/>
                  <a:gd name="T50" fmla="*/ 743 w 2064"/>
                  <a:gd name="T51" fmla="*/ 490 h 2608"/>
                  <a:gd name="T52" fmla="*/ 711 w 2064"/>
                  <a:gd name="T53" fmla="*/ 466 h 2608"/>
                  <a:gd name="T54" fmla="*/ 719 w 2064"/>
                  <a:gd name="T55" fmla="*/ 371 h 2608"/>
                  <a:gd name="T56" fmla="*/ 688 w 2064"/>
                  <a:gd name="T57" fmla="*/ 316 h 2608"/>
                  <a:gd name="T58" fmla="*/ 680 w 2064"/>
                  <a:gd name="T59" fmla="*/ 221 h 2608"/>
                  <a:gd name="T60" fmla="*/ 719 w 2064"/>
                  <a:gd name="T61" fmla="*/ 158 h 2608"/>
                  <a:gd name="T62" fmla="*/ 775 w 2064"/>
                  <a:gd name="T63" fmla="*/ 166 h 2608"/>
                  <a:gd name="T64" fmla="*/ 767 w 2064"/>
                  <a:gd name="T65" fmla="*/ 190 h 2608"/>
                  <a:gd name="T66" fmla="*/ 759 w 2064"/>
                  <a:gd name="T67" fmla="*/ 205 h 2608"/>
                  <a:gd name="T68" fmla="*/ 822 w 2064"/>
                  <a:gd name="T69" fmla="*/ 316 h 2608"/>
                  <a:gd name="T70" fmla="*/ 830 w 2064"/>
                  <a:gd name="T71" fmla="*/ 379 h 2608"/>
                  <a:gd name="T72" fmla="*/ 854 w 2064"/>
                  <a:gd name="T73" fmla="*/ 395 h 2608"/>
                  <a:gd name="T74" fmla="*/ 893 w 2064"/>
                  <a:gd name="T75" fmla="*/ 411 h 2608"/>
                  <a:gd name="T76" fmla="*/ 933 w 2064"/>
                  <a:gd name="T77" fmla="*/ 498 h 2608"/>
                  <a:gd name="T78" fmla="*/ 941 w 2064"/>
                  <a:gd name="T79" fmla="*/ 569 h 2608"/>
                  <a:gd name="T80" fmla="*/ 2040 w 2064"/>
                  <a:gd name="T81" fmla="*/ 711 h 2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4" h="2608">
                    <a:moveTo>
                      <a:pt x="2040" y="711"/>
                    </a:moveTo>
                    <a:lnTo>
                      <a:pt x="2040" y="711"/>
                    </a:lnTo>
                    <a:cubicBezTo>
                      <a:pt x="1344" y="632"/>
                      <a:pt x="1344" y="632"/>
                      <a:pt x="1344" y="632"/>
                    </a:cubicBezTo>
                    <a:cubicBezTo>
                      <a:pt x="1415" y="174"/>
                      <a:pt x="1415" y="174"/>
                      <a:pt x="1415" y="174"/>
                    </a:cubicBezTo>
                    <a:cubicBezTo>
                      <a:pt x="1075" y="118"/>
                      <a:pt x="735" y="63"/>
                      <a:pt x="403" y="0"/>
                    </a:cubicBezTo>
                    <a:cubicBezTo>
                      <a:pt x="0" y="2315"/>
                      <a:pt x="0" y="2315"/>
                      <a:pt x="0" y="2315"/>
                    </a:cubicBezTo>
                    <a:lnTo>
                      <a:pt x="0" y="2315"/>
                    </a:lnTo>
                    <a:cubicBezTo>
                      <a:pt x="8" y="2315"/>
                      <a:pt x="8" y="2323"/>
                      <a:pt x="24" y="2323"/>
                    </a:cubicBezTo>
                    <a:lnTo>
                      <a:pt x="24" y="2323"/>
                    </a:lnTo>
                    <a:cubicBezTo>
                      <a:pt x="24" y="2323"/>
                      <a:pt x="32" y="2323"/>
                      <a:pt x="40" y="2323"/>
                    </a:cubicBezTo>
                    <a:lnTo>
                      <a:pt x="40" y="2323"/>
                    </a:lnTo>
                    <a:cubicBezTo>
                      <a:pt x="206" y="2354"/>
                      <a:pt x="814" y="2481"/>
                      <a:pt x="1818" y="2607"/>
                    </a:cubicBezTo>
                    <a:cubicBezTo>
                      <a:pt x="2063" y="735"/>
                      <a:pt x="2063" y="735"/>
                      <a:pt x="2063" y="735"/>
                    </a:cubicBezTo>
                    <a:cubicBezTo>
                      <a:pt x="2040" y="711"/>
                      <a:pt x="2040" y="711"/>
                      <a:pt x="2040" y="711"/>
                    </a:cubicBezTo>
                    <a:lnTo>
                      <a:pt x="941" y="569"/>
                    </a:lnTo>
                    <a:lnTo>
                      <a:pt x="941" y="569"/>
                    </a:lnTo>
                    <a:cubicBezTo>
                      <a:pt x="933" y="585"/>
                      <a:pt x="925" y="561"/>
                      <a:pt x="917" y="521"/>
                    </a:cubicBezTo>
                    <a:cubicBezTo>
                      <a:pt x="901" y="482"/>
                      <a:pt x="901" y="498"/>
                      <a:pt x="886" y="490"/>
                    </a:cubicBezTo>
                    <a:cubicBezTo>
                      <a:pt x="862" y="482"/>
                      <a:pt x="886" y="529"/>
                      <a:pt x="893" y="577"/>
                    </a:cubicBezTo>
                    <a:cubicBezTo>
                      <a:pt x="893" y="616"/>
                      <a:pt x="893" y="601"/>
                      <a:pt x="886" y="632"/>
                    </a:cubicBezTo>
                    <a:cubicBezTo>
                      <a:pt x="877" y="664"/>
                      <a:pt x="854" y="648"/>
                      <a:pt x="830" y="664"/>
                    </a:cubicBezTo>
                    <a:cubicBezTo>
                      <a:pt x="806" y="672"/>
                      <a:pt x="814" y="632"/>
                      <a:pt x="814" y="616"/>
                    </a:cubicBezTo>
                    <a:cubicBezTo>
                      <a:pt x="806" y="601"/>
                      <a:pt x="798" y="601"/>
                      <a:pt x="798" y="577"/>
                    </a:cubicBezTo>
                    <a:cubicBezTo>
                      <a:pt x="798" y="545"/>
                      <a:pt x="798" y="537"/>
                      <a:pt x="791" y="537"/>
                    </a:cubicBezTo>
                    <a:cubicBezTo>
                      <a:pt x="783" y="529"/>
                      <a:pt x="775" y="482"/>
                      <a:pt x="775" y="466"/>
                    </a:cubicBezTo>
                    <a:cubicBezTo>
                      <a:pt x="767" y="450"/>
                      <a:pt x="759" y="458"/>
                      <a:pt x="743" y="490"/>
                    </a:cubicBezTo>
                    <a:cubicBezTo>
                      <a:pt x="719" y="514"/>
                      <a:pt x="719" y="498"/>
                      <a:pt x="711" y="466"/>
                    </a:cubicBezTo>
                    <a:cubicBezTo>
                      <a:pt x="711" y="443"/>
                      <a:pt x="719" y="403"/>
                      <a:pt x="719" y="371"/>
                    </a:cubicBezTo>
                    <a:cubicBezTo>
                      <a:pt x="719" y="340"/>
                      <a:pt x="704" y="348"/>
                      <a:pt x="688" y="316"/>
                    </a:cubicBezTo>
                    <a:cubicBezTo>
                      <a:pt x="664" y="292"/>
                      <a:pt x="680" y="245"/>
                      <a:pt x="680" y="221"/>
                    </a:cubicBezTo>
                    <a:cubicBezTo>
                      <a:pt x="680" y="205"/>
                      <a:pt x="711" y="166"/>
                      <a:pt x="719" y="158"/>
                    </a:cubicBezTo>
                    <a:cubicBezTo>
                      <a:pt x="735" y="142"/>
                      <a:pt x="759" y="150"/>
                      <a:pt x="775" y="166"/>
                    </a:cubicBezTo>
                    <a:cubicBezTo>
                      <a:pt x="791" y="174"/>
                      <a:pt x="775" y="181"/>
                      <a:pt x="767" y="190"/>
                    </a:cubicBezTo>
                    <a:cubicBezTo>
                      <a:pt x="751" y="197"/>
                      <a:pt x="759" y="205"/>
                      <a:pt x="759" y="205"/>
                    </a:cubicBezTo>
                    <a:cubicBezTo>
                      <a:pt x="751" y="237"/>
                      <a:pt x="791" y="292"/>
                      <a:pt x="822" y="316"/>
                    </a:cubicBezTo>
                    <a:cubicBezTo>
                      <a:pt x="846" y="332"/>
                      <a:pt x="830" y="348"/>
                      <a:pt x="830" y="379"/>
                    </a:cubicBezTo>
                    <a:cubicBezTo>
                      <a:pt x="830" y="411"/>
                      <a:pt x="846" y="403"/>
                      <a:pt x="854" y="395"/>
                    </a:cubicBezTo>
                    <a:cubicBezTo>
                      <a:pt x="870" y="395"/>
                      <a:pt x="886" y="395"/>
                      <a:pt x="893" y="411"/>
                    </a:cubicBezTo>
                    <a:cubicBezTo>
                      <a:pt x="893" y="427"/>
                      <a:pt x="917" y="466"/>
                      <a:pt x="933" y="498"/>
                    </a:cubicBezTo>
                    <a:cubicBezTo>
                      <a:pt x="957" y="529"/>
                      <a:pt x="941" y="545"/>
                      <a:pt x="941" y="569"/>
                    </a:cubicBezTo>
                    <a:lnTo>
                      <a:pt x="2040" y="711"/>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515" name="Freeform 1061"/>
              <p:cNvSpPr>
                <a:spLocks noChangeArrowheads="1"/>
              </p:cNvSpPr>
              <p:nvPr/>
            </p:nvSpPr>
            <p:spPr bwMode="auto">
              <a:xfrm>
                <a:off x="14306109" y="6070942"/>
                <a:ext cx="221161" cy="329230"/>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 name="T12" fmla="*/ 31 w 388"/>
                  <a:gd name="T13" fmla="*/ 143 h 579"/>
                </a:gdLst>
                <a:ahLst/>
                <a:cxnLst>
                  <a:cxn ang="0">
                    <a:pos x="T0" y="T1"/>
                  </a:cxn>
                  <a:cxn ang="0">
                    <a:pos x="T2" y="T3"/>
                  </a:cxn>
                  <a:cxn ang="0">
                    <a:pos x="T4" y="T5"/>
                  </a:cxn>
                  <a:cxn ang="0">
                    <a:pos x="T6" y="T7"/>
                  </a:cxn>
                  <a:cxn ang="0">
                    <a:pos x="T8" y="T9"/>
                  </a:cxn>
                  <a:cxn ang="0">
                    <a:pos x="T10" y="T11"/>
                  </a:cxn>
                  <a:cxn ang="0">
                    <a:pos x="T12" y="T13"/>
                  </a:cxn>
                </a:cxnLst>
                <a:rect l="0" t="0" r="r" b="b"/>
                <a:pathLst>
                  <a:path w="388" h="579">
                    <a:moveTo>
                      <a:pt x="31" y="143"/>
                    </a:moveTo>
                    <a:lnTo>
                      <a:pt x="86" y="32"/>
                    </a:lnTo>
                    <a:lnTo>
                      <a:pt x="173" y="0"/>
                    </a:lnTo>
                    <a:lnTo>
                      <a:pt x="387" y="435"/>
                    </a:lnTo>
                    <a:lnTo>
                      <a:pt x="150" y="578"/>
                    </a:lnTo>
                    <a:lnTo>
                      <a:pt x="0" y="111"/>
                    </a:lnTo>
                    <a:lnTo>
                      <a:pt x="31" y="143"/>
                    </a:lnTo>
                  </a:path>
                </a:pathLst>
              </a:custGeom>
              <a:solidFill>
                <a:schemeClr val="accent6"/>
              </a:solidFill>
              <a:ln>
                <a:noFill/>
              </a:ln>
              <a:effectLst/>
            </p:spPr>
            <p:txBody>
              <a:bodyPr wrap="none" anchor="ctr"/>
              <a:lstStyle/>
              <a:p>
                <a:endParaRPr lang="en-US" sz="2701" dirty="0">
                  <a:latin typeface="Lato Light"/>
                </a:endParaRPr>
              </a:p>
            </p:txBody>
          </p:sp>
        </p:grpSp>
      </p:grpSp>
      <p:grpSp>
        <p:nvGrpSpPr>
          <p:cNvPr id="157" name="Group 156"/>
          <p:cNvGrpSpPr/>
          <p:nvPr/>
        </p:nvGrpSpPr>
        <p:grpSpPr>
          <a:xfrm>
            <a:off x="4507905" y="2075518"/>
            <a:ext cx="9272190" cy="1559721"/>
            <a:chOff x="5988388" y="483017"/>
            <a:chExt cx="12359700" cy="2079087"/>
          </a:xfrm>
        </p:grpSpPr>
        <p:sp>
          <p:nvSpPr>
            <p:cNvPr id="158" name="TextBox 15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United States Map</a:t>
              </a:r>
              <a:endParaRPr lang="id-ID" sz="6602" b="1" dirty="0">
                <a:solidFill>
                  <a:schemeClr val="tx2"/>
                </a:solidFill>
                <a:latin typeface="Lato Regular"/>
                <a:cs typeface="Lato Regular"/>
              </a:endParaRPr>
            </a:p>
          </p:txBody>
        </p:sp>
        <p:sp>
          <p:nvSpPr>
            <p:cNvPr id="159" name="Rectangle 15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16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602245481"/>
      </p:ext>
    </p:extLst>
  </p:cSld>
  <p:clrMapOvr>
    <a:masterClrMapping/>
  </p:clrMapOvr>
  <p:transition xmlns:p14="http://schemas.microsoft.com/office/powerpoint/2010/main" spd="slow" advClick="0" advTm="2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57"/>
                                        </p:tgtEl>
                                        <p:attrNameLst>
                                          <p:attrName>style.visibility</p:attrName>
                                        </p:attrNameLst>
                                      </p:cBhvr>
                                      <p:to>
                                        <p:strVal val="visible"/>
                                      </p:to>
                                    </p:set>
                                    <p:animEffect transition="in" filter="fade">
                                      <p:cBhvr>
                                        <p:cTn id="7" dur="1000"/>
                                        <p:tgtEl>
                                          <p:spTgt spid="157"/>
                                        </p:tgtEl>
                                      </p:cBhvr>
                                    </p:animEffect>
                                    <p:anim calcmode="lin" valueType="num">
                                      <p:cBhvr>
                                        <p:cTn id="8" dur="1000" fill="hold"/>
                                        <p:tgtEl>
                                          <p:spTgt spid="157"/>
                                        </p:tgtEl>
                                        <p:attrNameLst>
                                          <p:attrName>ppt_x</p:attrName>
                                        </p:attrNameLst>
                                      </p:cBhvr>
                                      <p:tavLst>
                                        <p:tav tm="0">
                                          <p:val>
                                            <p:strVal val="#ppt_x"/>
                                          </p:val>
                                        </p:tav>
                                        <p:tav tm="100000">
                                          <p:val>
                                            <p:strVal val="#ppt_x"/>
                                          </p:val>
                                        </p:tav>
                                      </p:tavLst>
                                    </p:anim>
                                    <p:anim calcmode="lin" valueType="num">
                                      <p:cBhvr>
                                        <p:cTn id="9" dur="1000" fill="hold"/>
                                        <p:tgtEl>
                                          <p:spTgt spid="15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1000"/>
                                        <p:tgtEl>
                                          <p:spTgt spid="9"/>
                                        </p:tgtEl>
                                      </p:cBhvr>
                                    </p:animEffect>
                                    <p:anim calcmode="lin" valueType="num">
                                      <p:cBhvr>
                                        <p:cTn id="14" dur="1000" fill="hold"/>
                                        <p:tgtEl>
                                          <p:spTgt spid="9"/>
                                        </p:tgtEl>
                                        <p:attrNameLst>
                                          <p:attrName>ppt_x</p:attrName>
                                        </p:attrNameLst>
                                      </p:cBhvr>
                                      <p:tavLst>
                                        <p:tav tm="0">
                                          <p:val>
                                            <p:strVal val="#ppt_x"/>
                                          </p:val>
                                        </p:tav>
                                        <p:tav tm="100000">
                                          <p:val>
                                            <p:strVal val="#ppt_x"/>
                                          </p:val>
                                        </p:tav>
                                      </p:tavLst>
                                    </p:anim>
                                    <p:anim calcmode="lin" valueType="num">
                                      <p:cBhvr>
                                        <p:cTn id="15" dur="1000" fill="hold"/>
                                        <p:tgtEl>
                                          <p:spTgt spid="9"/>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10" presetClass="entr" presetSubtype="0"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childTnLst>
                          </p:cTn>
                        </p:par>
                        <p:par>
                          <p:cTn id="20" fill="hold">
                            <p:stCondLst>
                              <p:cond delay="2500"/>
                            </p:stCondLst>
                            <p:childTnLst>
                              <p:par>
                                <p:cTn id="21" presetID="10" presetClass="entr" presetSubtype="0"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childTnLst>
                          </p:cTn>
                        </p:par>
                        <p:par>
                          <p:cTn id="24" fill="hold">
                            <p:stCondLst>
                              <p:cond delay="3000"/>
                            </p:stCondLst>
                            <p:childTnLst>
                              <p:par>
                                <p:cTn id="25" presetID="10" presetClass="entr" presetSubtype="0" fill="hold" nodeType="after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fade">
                                      <p:cBhvr>
                                        <p:cTn id="27" dur="500"/>
                                        <p:tgtEl>
                                          <p:spTgt spid="4"/>
                                        </p:tgtEl>
                                      </p:cBhvr>
                                    </p:animEffect>
                                  </p:childTnLst>
                                </p:cTn>
                              </p:par>
                            </p:childTnLst>
                          </p:cTn>
                        </p:par>
                        <p:par>
                          <p:cTn id="28" fill="hold">
                            <p:stCondLst>
                              <p:cond delay="3500"/>
                            </p:stCondLst>
                            <p:childTnLst>
                              <p:par>
                                <p:cTn id="29" presetID="10" presetClass="entr" presetSubtype="0" fill="hold"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fade">
                                      <p:cBhvr>
                                        <p:cTn id="31" dur="500"/>
                                        <p:tgtEl>
                                          <p:spTgt spid="5"/>
                                        </p:tgtEl>
                                      </p:cBhvr>
                                    </p:animEffect>
                                  </p:childTnLst>
                                </p:cTn>
                              </p:par>
                            </p:childTnLst>
                          </p:cTn>
                        </p:par>
                        <p:par>
                          <p:cTn id="32" fill="hold">
                            <p:stCondLst>
                              <p:cond delay="4000"/>
                            </p:stCondLst>
                            <p:childTnLst>
                              <p:par>
                                <p:cTn id="33" presetID="10" presetClass="entr" presetSubtype="0" fill="hold" nodeType="afterEffect">
                                  <p:stCondLst>
                                    <p:cond delay="0"/>
                                  </p:stCondLst>
                                  <p:childTnLst>
                                    <p:set>
                                      <p:cBhvr>
                                        <p:cTn id="34" dur="1" fill="hold">
                                          <p:stCondLst>
                                            <p:cond delay="0"/>
                                          </p:stCondLst>
                                        </p:cTn>
                                        <p:tgtEl>
                                          <p:spTgt spid="439"/>
                                        </p:tgtEl>
                                        <p:attrNameLst>
                                          <p:attrName>style.visibility</p:attrName>
                                        </p:attrNameLst>
                                      </p:cBhvr>
                                      <p:to>
                                        <p:strVal val="visible"/>
                                      </p:to>
                                    </p:set>
                                    <p:animEffect transition="in" filter="fade">
                                      <p:cBhvr>
                                        <p:cTn id="35" dur="500"/>
                                        <p:tgtEl>
                                          <p:spTgt spid="439"/>
                                        </p:tgtEl>
                                      </p:cBhvr>
                                    </p:animEffect>
                                  </p:childTnLst>
                                </p:cTn>
                              </p:par>
                            </p:childTnLst>
                          </p:cTn>
                        </p:par>
                        <p:par>
                          <p:cTn id="36" fill="hold">
                            <p:stCondLst>
                              <p:cond delay="4500"/>
                            </p:stCondLst>
                            <p:childTnLst>
                              <p:par>
                                <p:cTn id="37" presetID="10" presetClass="entr" presetSubtype="0" fill="hold" nodeType="afterEffect">
                                  <p:stCondLst>
                                    <p:cond delay="0"/>
                                  </p:stCondLst>
                                  <p:childTnLst>
                                    <p:set>
                                      <p:cBhvr>
                                        <p:cTn id="38" dur="1" fill="hold">
                                          <p:stCondLst>
                                            <p:cond delay="0"/>
                                          </p:stCondLst>
                                        </p:cTn>
                                        <p:tgtEl>
                                          <p:spTgt spid="442"/>
                                        </p:tgtEl>
                                        <p:attrNameLst>
                                          <p:attrName>style.visibility</p:attrName>
                                        </p:attrNameLst>
                                      </p:cBhvr>
                                      <p:to>
                                        <p:strVal val="visible"/>
                                      </p:to>
                                    </p:set>
                                    <p:animEffect transition="in" filter="fade">
                                      <p:cBhvr>
                                        <p:cTn id="39" dur="500"/>
                                        <p:tgtEl>
                                          <p:spTgt spid="442"/>
                                        </p:tgtEl>
                                      </p:cBhvr>
                                    </p:animEffect>
                                  </p:childTnLst>
                                </p:cTn>
                              </p:par>
                            </p:childTnLst>
                          </p:cTn>
                        </p:par>
                        <p:par>
                          <p:cTn id="40" fill="hold">
                            <p:stCondLst>
                              <p:cond delay="5000"/>
                            </p:stCondLst>
                            <p:childTnLst>
                              <p:par>
                                <p:cTn id="41" presetID="10" presetClass="entr" presetSubtype="0" fill="hold" nodeType="afterEffect">
                                  <p:stCondLst>
                                    <p:cond delay="0"/>
                                  </p:stCondLst>
                                  <p:childTnLst>
                                    <p:set>
                                      <p:cBhvr>
                                        <p:cTn id="42" dur="1" fill="hold">
                                          <p:stCondLst>
                                            <p:cond delay="0"/>
                                          </p:stCondLst>
                                        </p:cTn>
                                        <p:tgtEl>
                                          <p:spTgt spid="445"/>
                                        </p:tgtEl>
                                        <p:attrNameLst>
                                          <p:attrName>style.visibility</p:attrName>
                                        </p:attrNameLst>
                                      </p:cBhvr>
                                      <p:to>
                                        <p:strVal val="visible"/>
                                      </p:to>
                                    </p:set>
                                    <p:animEffect transition="in" filter="fade">
                                      <p:cBhvr>
                                        <p:cTn id="43" dur="500"/>
                                        <p:tgtEl>
                                          <p:spTgt spid="445"/>
                                        </p:tgtEl>
                                      </p:cBhvr>
                                    </p:animEffect>
                                  </p:childTnLst>
                                </p:cTn>
                              </p:par>
                            </p:childTnLst>
                          </p:cTn>
                        </p:par>
                        <p:par>
                          <p:cTn id="44" fill="hold">
                            <p:stCondLst>
                              <p:cond delay="5500"/>
                            </p:stCondLst>
                            <p:childTnLst>
                              <p:par>
                                <p:cTn id="45" presetID="10" presetClass="entr" presetSubtype="0" fill="hold" nodeType="afterEffect">
                                  <p:stCondLst>
                                    <p:cond delay="0"/>
                                  </p:stCondLst>
                                  <p:childTnLst>
                                    <p:set>
                                      <p:cBhvr>
                                        <p:cTn id="46" dur="1" fill="hold">
                                          <p:stCondLst>
                                            <p:cond delay="0"/>
                                          </p:stCondLst>
                                        </p:cTn>
                                        <p:tgtEl>
                                          <p:spTgt spid="448"/>
                                        </p:tgtEl>
                                        <p:attrNameLst>
                                          <p:attrName>style.visibility</p:attrName>
                                        </p:attrNameLst>
                                      </p:cBhvr>
                                      <p:to>
                                        <p:strVal val="visible"/>
                                      </p:to>
                                    </p:set>
                                    <p:animEffect transition="in" filter="fade">
                                      <p:cBhvr>
                                        <p:cTn id="47" dur="500"/>
                                        <p:tgtEl>
                                          <p:spTgt spid="4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6732828" y="4525940"/>
            <a:ext cx="1951437" cy="1057552"/>
            <a:chOff x="4521984" y="1974958"/>
            <a:chExt cx="1300959" cy="704851"/>
          </a:xfrm>
        </p:grpSpPr>
        <p:sp>
          <p:nvSpPr>
            <p:cNvPr id="21" name="Subtitle 2"/>
            <p:cNvSpPr txBox="1">
              <a:spLocks/>
            </p:cNvSpPr>
            <p:nvPr/>
          </p:nvSpPr>
          <p:spPr bwMode="auto">
            <a:xfrm>
              <a:off x="4729661" y="2362308"/>
              <a:ext cx="1090082" cy="317501"/>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1951" b="1" dirty="0">
                  <a:latin typeface="Lato Light"/>
                  <a:ea typeface="Franchise" pitchFamily="49" charset="0"/>
                </a:rPr>
                <a:t>Females </a:t>
              </a:r>
            </a:p>
          </p:txBody>
        </p:sp>
        <p:sp>
          <p:nvSpPr>
            <p:cNvPr id="22" name="Content Placeholder 2"/>
            <p:cNvSpPr txBox="1">
              <a:spLocks/>
            </p:cNvSpPr>
            <p:nvPr/>
          </p:nvSpPr>
          <p:spPr bwMode="auto">
            <a:xfrm>
              <a:off x="4726739" y="1974958"/>
              <a:ext cx="1096204" cy="459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spcBef>
                  <a:spcPct val="20000"/>
                </a:spcBef>
                <a:buFont typeface="Arial" charset="0"/>
                <a:buNone/>
              </a:pPr>
              <a:r>
                <a:rPr lang="en-US" sz="4501" dirty="0">
                  <a:solidFill>
                    <a:schemeClr val="accent1"/>
                  </a:solidFill>
                  <a:latin typeface="Lato Black"/>
                  <a:cs typeface="Lato Black"/>
                </a:rPr>
                <a:t>85%</a:t>
              </a:r>
            </a:p>
          </p:txBody>
        </p:sp>
        <p:grpSp>
          <p:nvGrpSpPr>
            <p:cNvPr id="23" name="Group 709"/>
            <p:cNvGrpSpPr>
              <a:grpSpLocks/>
            </p:cNvGrpSpPr>
            <p:nvPr/>
          </p:nvGrpSpPr>
          <p:grpSpPr bwMode="auto">
            <a:xfrm>
              <a:off x="4521984" y="2139846"/>
              <a:ext cx="206724" cy="445799"/>
              <a:chOff x="6084168" y="3828473"/>
              <a:chExt cx="172244" cy="371476"/>
            </a:xfrm>
            <a:solidFill>
              <a:schemeClr val="accent1"/>
            </a:solidFill>
          </p:grpSpPr>
          <p:sp>
            <p:nvSpPr>
              <p:cNvPr id="29" name="Oval 28"/>
              <p:cNvSpPr>
                <a:spLocks noChangeArrowheads="1"/>
              </p:cNvSpPr>
              <p:nvPr/>
            </p:nvSpPr>
            <p:spPr bwMode="auto">
              <a:xfrm>
                <a:off x="6142367" y="3828650"/>
                <a:ext cx="54673" cy="5644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701" dirty="0">
                  <a:latin typeface="Lato Light"/>
                </a:endParaRPr>
              </a:p>
            </p:txBody>
          </p:sp>
          <p:sp>
            <p:nvSpPr>
              <p:cNvPr id="30" name="Freeform 7"/>
              <p:cNvSpPr>
                <a:spLocks/>
              </p:cNvSpPr>
              <p:nvPr/>
            </p:nvSpPr>
            <p:spPr bwMode="auto">
              <a:xfrm>
                <a:off x="6084168" y="3895673"/>
                <a:ext cx="172835" cy="305135"/>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701" dirty="0">
                  <a:latin typeface="Lato Light"/>
                </a:endParaRPr>
              </a:p>
            </p:txBody>
          </p:sp>
        </p:grpSp>
      </p:grpSp>
      <p:grpSp>
        <p:nvGrpSpPr>
          <p:cNvPr id="3" name="Group 2"/>
          <p:cNvGrpSpPr/>
          <p:nvPr/>
        </p:nvGrpSpPr>
        <p:grpSpPr>
          <a:xfrm>
            <a:off x="6786408" y="5374257"/>
            <a:ext cx="1899348" cy="1057552"/>
            <a:chOff x="4557703" y="2540355"/>
            <a:chExt cx="1266233" cy="704851"/>
          </a:xfrm>
        </p:grpSpPr>
        <p:grpSp>
          <p:nvGrpSpPr>
            <p:cNvPr id="24" name="Group 710"/>
            <p:cNvGrpSpPr>
              <a:grpSpLocks/>
            </p:cNvGrpSpPr>
            <p:nvPr/>
          </p:nvGrpSpPr>
          <p:grpSpPr bwMode="auto">
            <a:xfrm>
              <a:off x="4557703" y="2705243"/>
              <a:ext cx="175285" cy="445799"/>
              <a:chOff x="7364799" y="3816899"/>
              <a:chExt cx="150666" cy="383216"/>
            </a:xfrm>
          </p:grpSpPr>
          <p:sp>
            <p:nvSpPr>
              <p:cNvPr id="27" name="Freeform 12"/>
              <p:cNvSpPr>
                <a:spLocks/>
              </p:cNvSpPr>
              <p:nvPr/>
            </p:nvSpPr>
            <p:spPr bwMode="auto">
              <a:xfrm>
                <a:off x="7364799" y="3882406"/>
                <a:ext cx="150666" cy="317709"/>
              </a:xfrm>
              <a:custGeom>
                <a:avLst/>
                <a:gdLst>
                  <a:gd name="T0" fmla="*/ 113965 w 78"/>
                  <a:gd name="T1" fmla="*/ 0 h 164"/>
                  <a:gd name="T2" fmla="*/ 38632 w 78"/>
                  <a:gd name="T3" fmla="*/ 0 h 164"/>
                  <a:gd name="T4" fmla="*/ 0 w 78"/>
                  <a:gd name="T5" fmla="*/ 30996 h 164"/>
                  <a:gd name="T6" fmla="*/ 0 w 78"/>
                  <a:gd name="T7" fmla="*/ 30996 h 164"/>
                  <a:gd name="T8" fmla="*/ 0 w 78"/>
                  <a:gd name="T9" fmla="*/ 36808 h 164"/>
                  <a:gd name="T10" fmla="*/ 0 w 78"/>
                  <a:gd name="T11" fmla="*/ 143357 h 164"/>
                  <a:gd name="T12" fmla="*/ 13521 w 78"/>
                  <a:gd name="T13" fmla="*/ 154980 h 164"/>
                  <a:gd name="T14" fmla="*/ 25111 w 78"/>
                  <a:gd name="T15" fmla="*/ 143357 h 164"/>
                  <a:gd name="T16" fmla="*/ 25111 w 78"/>
                  <a:gd name="T17" fmla="*/ 50369 h 164"/>
                  <a:gd name="T18" fmla="*/ 36701 w 78"/>
                  <a:gd name="T19" fmla="*/ 50369 h 164"/>
                  <a:gd name="T20" fmla="*/ 36701 w 78"/>
                  <a:gd name="T21" fmla="*/ 139482 h 164"/>
                  <a:gd name="T22" fmla="*/ 36701 w 78"/>
                  <a:gd name="T23" fmla="*/ 141419 h 164"/>
                  <a:gd name="T24" fmla="*/ 36701 w 78"/>
                  <a:gd name="T25" fmla="*/ 298337 h 164"/>
                  <a:gd name="T26" fmla="*/ 54085 w 78"/>
                  <a:gd name="T27" fmla="*/ 317709 h 164"/>
                  <a:gd name="T28" fmla="*/ 71470 w 78"/>
                  <a:gd name="T29" fmla="*/ 298337 h 164"/>
                  <a:gd name="T30" fmla="*/ 71470 w 78"/>
                  <a:gd name="T31" fmla="*/ 160792 h 164"/>
                  <a:gd name="T32" fmla="*/ 79196 w 78"/>
                  <a:gd name="T33" fmla="*/ 160792 h 164"/>
                  <a:gd name="T34" fmla="*/ 79196 w 78"/>
                  <a:gd name="T35" fmla="*/ 298337 h 164"/>
                  <a:gd name="T36" fmla="*/ 96581 w 78"/>
                  <a:gd name="T37" fmla="*/ 317709 h 164"/>
                  <a:gd name="T38" fmla="*/ 113965 w 78"/>
                  <a:gd name="T39" fmla="*/ 298337 h 164"/>
                  <a:gd name="T40" fmla="*/ 113965 w 78"/>
                  <a:gd name="T41" fmla="*/ 139482 h 164"/>
                  <a:gd name="T42" fmla="*/ 113965 w 78"/>
                  <a:gd name="T43" fmla="*/ 137545 h 164"/>
                  <a:gd name="T44" fmla="*/ 113965 w 78"/>
                  <a:gd name="T45" fmla="*/ 50369 h 164"/>
                  <a:gd name="T46" fmla="*/ 123623 w 78"/>
                  <a:gd name="T47" fmla="*/ 50369 h 164"/>
                  <a:gd name="T48" fmla="*/ 123623 w 78"/>
                  <a:gd name="T49" fmla="*/ 143357 h 164"/>
                  <a:gd name="T50" fmla="*/ 137145 w 78"/>
                  <a:gd name="T51" fmla="*/ 154980 h 164"/>
                  <a:gd name="T52" fmla="*/ 150666 w 78"/>
                  <a:gd name="T53" fmla="*/ 143357 h 164"/>
                  <a:gd name="T54" fmla="*/ 150666 w 78"/>
                  <a:gd name="T55" fmla="*/ 36808 h 164"/>
                  <a:gd name="T56" fmla="*/ 150666 w 78"/>
                  <a:gd name="T57" fmla="*/ 30996 h 164"/>
                  <a:gd name="T58" fmla="*/ 150666 w 78"/>
                  <a:gd name="T59" fmla="*/ 29059 h 164"/>
                  <a:gd name="T60" fmla="*/ 113965 w 78"/>
                  <a:gd name="T61" fmla="*/ 0 h 16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701" dirty="0">
                  <a:latin typeface="Lato Light"/>
                </a:endParaRPr>
              </a:p>
            </p:txBody>
          </p:sp>
          <p:sp>
            <p:nvSpPr>
              <p:cNvPr id="28" name="Oval 13"/>
              <p:cNvSpPr>
                <a:spLocks noChangeArrowheads="1"/>
              </p:cNvSpPr>
              <p:nvPr/>
            </p:nvSpPr>
            <p:spPr bwMode="auto">
              <a:xfrm>
                <a:off x="7410654" y="3816899"/>
                <a:ext cx="59775" cy="59775"/>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701" dirty="0">
                  <a:latin typeface="Lato Light"/>
                </a:endParaRPr>
              </a:p>
            </p:txBody>
          </p:sp>
        </p:grpSp>
        <p:sp>
          <p:nvSpPr>
            <p:cNvPr id="25" name="Subtitle 2"/>
            <p:cNvSpPr txBox="1">
              <a:spLocks/>
            </p:cNvSpPr>
            <p:nvPr/>
          </p:nvSpPr>
          <p:spPr bwMode="auto">
            <a:xfrm>
              <a:off x="4733854" y="2927705"/>
              <a:ext cx="1090082" cy="317501"/>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1951" b="1" dirty="0">
                  <a:latin typeface="Lato Light"/>
                  <a:ea typeface="Franchise" pitchFamily="49" charset="0"/>
                </a:rPr>
                <a:t>Males </a:t>
              </a:r>
            </a:p>
          </p:txBody>
        </p:sp>
        <p:sp>
          <p:nvSpPr>
            <p:cNvPr id="26" name="Content Placeholder 2"/>
            <p:cNvSpPr txBox="1">
              <a:spLocks/>
            </p:cNvSpPr>
            <p:nvPr/>
          </p:nvSpPr>
          <p:spPr bwMode="auto">
            <a:xfrm>
              <a:off x="4720531" y="2540355"/>
              <a:ext cx="1096204" cy="459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spcBef>
                  <a:spcPct val="20000"/>
                </a:spcBef>
                <a:buFont typeface="Arial" charset="0"/>
                <a:buNone/>
              </a:pPr>
              <a:r>
                <a:rPr lang="en-US" sz="4501" dirty="0">
                  <a:solidFill>
                    <a:schemeClr val="accent2"/>
                  </a:solidFill>
                  <a:latin typeface="Lato Black"/>
                  <a:cs typeface="Lato Black"/>
                </a:rPr>
                <a:t>15%</a:t>
              </a:r>
            </a:p>
          </p:txBody>
        </p:sp>
      </p:grpSp>
      <p:sp>
        <p:nvSpPr>
          <p:cNvPr id="31" name="Content Placeholder 2"/>
          <p:cNvSpPr txBox="1">
            <a:spLocks/>
          </p:cNvSpPr>
          <p:nvPr/>
        </p:nvSpPr>
        <p:spPr bwMode="auto">
          <a:xfrm>
            <a:off x="3971283" y="4651411"/>
            <a:ext cx="2813505" cy="20570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r">
              <a:spcBef>
                <a:spcPct val="20000"/>
              </a:spcBef>
              <a:buFont typeface="Arial" charset="0"/>
              <a:buNone/>
            </a:pPr>
            <a:r>
              <a:rPr lang="en-US" sz="1951" b="1" dirty="0">
                <a:solidFill>
                  <a:schemeClr val="tx2"/>
                </a:solidFill>
                <a:latin typeface="Lato Regular"/>
                <a:cs typeface="Lato Regular"/>
              </a:rPr>
              <a:t>United States</a:t>
            </a:r>
          </a:p>
          <a:p>
            <a:pPr algn="r">
              <a:spcBef>
                <a:spcPct val="20000"/>
              </a:spcBef>
              <a:buFont typeface="Arial" charset="0"/>
              <a:buNone/>
            </a:pPr>
            <a:r>
              <a:rPr lang="en-US" sz="1951" dirty="0">
                <a:latin typeface="Lato Light"/>
                <a:cs typeface="Lato Light"/>
              </a:rPr>
              <a:t>Lorem ipsum dolor sit amet, consectetur adipiscing. </a:t>
            </a:r>
            <a:r>
              <a:rPr lang="fr-FR" sz="1951" dirty="0">
                <a:latin typeface="Lato Light"/>
                <a:cs typeface="Lato Light"/>
              </a:rPr>
              <a:t>Aliquam tincidunt ante nec sem congue convallis. </a:t>
            </a:r>
            <a:endParaRPr lang="en-US" sz="1951" dirty="0">
              <a:latin typeface="Lato Light"/>
              <a:cs typeface="Lato Light"/>
            </a:endParaRPr>
          </a:p>
        </p:txBody>
      </p:sp>
      <p:grpSp>
        <p:nvGrpSpPr>
          <p:cNvPr id="58" name="Group 1229"/>
          <p:cNvGrpSpPr>
            <a:grpSpLocks noChangeAspect="1"/>
          </p:cNvGrpSpPr>
          <p:nvPr/>
        </p:nvGrpSpPr>
        <p:grpSpPr bwMode="auto">
          <a:xfrm>
            <a:off x="9919028" y="8024199"/>
            <a:ext cx="2292948" cy="2567259"/>
            <a:chOff x="1483" y="2550"/>
            <a:chExt cx="729" cy="816"/>
          </a:xfrm>
          <a:solidFill>
            <a:schemeClr val="accent4"/>
          </a:solidFill>
        </p:grpSpPr>
        <p:grpSp>
          <p:nvGrpSpPr>
            <p:cNvPr id="59" name="Group 1430"/>
            <p:cNvGrpSpPr>
              <a:grpSpLocks/>
            </p:cNvGrpSpPr>
            <p:nvPr/>
          </p:nvGrpSpPr>
          <p:grpSpPr bwMode="auto">
            <a:xfrm>
              <a:off x="1483" y="2550"/>
              <a:ext cx="729" cy="816"/>
              <a:chOff x="1483" y="2550"/>
              <a:chExt cx="729" cy="816"/>
            </a:xfrm>
            <a:grpFill/>
          </p:grpSpPr>
          <p:sp>
            <p:nvSpPr>
              <p:cNvPr id="483" name="Freeform 1230"/>
              <p:cNvSpPr>
                <a:spLocks/>
              </p:cNvSpPr>
              <p:nvPr/>
            </p:nvSpPr>
            <p:spPr bwMode="auto">
              <a:xfrm>
                <a:off x="1912" y="3168"/>
                <a:ext cx="17" cy="6"/>
              </a:xfrm>
              <a:custGeom>
                <a:avLst/>
                <a:gdLst>
                  <a:gd name="T0" fmla="*/ 18 w 18"/>
                  <a:gd name="T1" fmla="*/ 0 h 6"/>
                  <a:gd name="T2" fmla="*/ 16 w 18"/>
                  <a:gd name="T3" fmla="*/ 0 h 6"/>
                  <a:gd name="T4" fmla="*/ 16 w 18"/>
                  <a:gd name="T5" fmla="*/ 0 h 6"/>
                  <a:gd name="T6" fmla="*/ 14 w 18"/>
                  <a:gd name="T7" fmla="*/ 0 h 6"/>
                  <a:gd name="T8" fmla="*/ 4 w 18"/>
                  <a:gd name="T9" fmla="*/ 1 h 6"/>
                  <a:gd name="T10" fmla="*/ 3 w 18"/>
                  <a:gd name="T11" fmla="*/ 1 h 6"/>
                  <a:gd name="T12" fmla="*/ 2 w 18"/>
                  <a:gd name="T13" fmla="*/ 1 h 6"/>
                  <a:gd name="T14" fmla="*/ 1 w 18"/>
                  <a:gd name="T15" fmla="*/ 1 h 6"/>
                  <a:gd name="T16" fmla="*/ 1 w 18"/>
                  <a:gd name="T17" fmla="*/ 1 h 6"/>
                  <a:gd name="T18" fmla="*/ 0 w 18"/>
                  <a:gd name="T19" fmla="*/ 2 h 6"/>
                  <a:gd name="T20" fmla="*/ 0 w 18"/>
                  <a:gd name="T21" fmla="*/ 2 h 6"/>
                  <a:gd name="T22" fmla="*/ 3 w 18"/>
                  <a:gd name="T23" fmla="*/ 4 h 6"/>
                  <a:gd name="T24" fmla="*/ 4 w 18"/>
                  <a:gd name="T25" fmla="*/ 6 h 6"/>
                  <a:gd name="T26" fmla="*/ 13 w 18"/>
                  <a:gd name="T27" fmla="*/ 1 h 6"/>
                  <a:gd name="T28" fmla="*/ 14 w 18"/>
                  <a:gd name="T29" fmla="*/ 1 h 6"/>
                  <a:gd name="T30" fmla="*/ 15 w 18"/>
                  <a:gd name="T31" fmla="*/ 1 h 6"/>
                  <a:gd name="T32" fmla="*/ 16 w 18"/>
                  <a:gd name="T33" fmla="*/ 1 h 6"/>
                  <a:gd name="T34" fmla="*/ 16 w 18"/>
                  <a:gd name="T35" fmla="*/ 0 h 6"/>
                  <a:gd name="T36" fmla="*/ 17 w 18"/>
                  <a:gd name="T37" fmla="*/ 0 h 6"/>
                  <a:gd name="T38" fmla="*/ 18 w 18"/>
                  <a:gd name="T39" fmla="*/ 0 h 6"/>
                  <a:gd name="T40" fmla="*/ 18 w 18"/>
                  <a:gd name="T4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6">
                    <a:moveTo>
                      <a:pt x="18" y="0"/>
                    </a:moveTo>
                    <a:cubicBezTo>
                      <a:pt x="17" y="0"/>
                      <a:pt x="17" y="0"/>
                      <a:pt x="16" y="0"/>
                    </a:cubicBezTo>
                    <a:cubicBezTo>
                      <a:pt x="16" y="0"/>
                      <a:pt x="16" y="0"/>
                      <a:pt x="16" y="0"/>
                    </a:cubicBezTo>
                    <a:cubicBezTo>
                      <a:pt x="15" y="0"/>
                      <a:pt x="15" y="0"/>
                      <a:pt x="14" y="0"/>
                    </a:cubicBezTo>
                    <a:cubicBezTo>
                      <a:pt x="11" y="0"/>
                      <a:pt x="7" y="0"/>
                      <a:pt x="4" y="1"/>
                    </a:cubicBezTo>
                    <a:cubicBezTo>
                      <a:pt x="4" y="1"/>
                      <a:pt x="4" y="1"/>
                      <a:pt x="3" y="1"/>
                    </a:cubicBezTo>
                    <a:cubicBezTo>
                      <a:pt x="3" y="1"/>
                      <a:pt x="3" y="1"/>
                      <a:pt x="2" y="1"/>
                    </a:cubicBezTo>
                    <a:cubicBezTo>
                      <a:pt x="2" y="1"/>
                      <a:pt x="2" y="1"/>
                      <a:pt x="1" y="1"/>
                    </a:cubicBezTo>
                    <a:cubicBezTo>
                      <a:pt x="1" y="1"/>
                      <a:pt x="1" y="1"/>
                      <a:pt x="1" y="1"/>
                    </a:cubicBezTo>
                    <a:cubicBezTo>
                      <a:pt x="1" y="2"/>
                      <a:pt x="0" y="2"/>
                      <a:pt x="0" y="2"/>
                    </a:cubicBezTo>
                    <a:cubicBezTo>
                      <a:pt x="0" y="2"/>
                      <a:pt x="0" y="2"/>
                      <a:pt x="0" y="2"/>
                    </a:cubicBezTo>
                    <a:cubicBezTo>
                      <a:pt x="1" y="3"/>
                      <a:pt x="2" y="3"/>
                      <a:pt x="3" y="4"/>
                    </a:cubicBezTo>
                    <a:cubicBezTo>
                      <a:pt x="3" y="5"/>
                      <a:pt x="4" y="5"/>
                      <a:pt x="4" y="6"/>
                    </a:cubicBezTo>
                    <a:cubicBezTo>
                      <a:pt x="6" y="4"/>
                      <a:pt x="9" y="1"/>
                      <a:pt x="13" y="1"/>
                    </a:cubicBezTo>
                    <a:cubicBezTo>
                      <a:pt x="13" y="1"/>
                      <a:pt x="14" y="1"/>
                      <a:pt x="14" y="1"/>
                    </a:cubicBezTo>
                    <a:cubicBezTo>
                      <a:pt x="14" y="1"/>
                      <a:pt x="14" y="1"/>
                      <a:pt x="15" y="1"/>
                    </a:cubicBezTo>
                    <a:cubicBezTo>
                      <a:pt x="15" y="1"/>
                      <a:pt x="15" y="1"/>
                      <a:pt x="16" y="1"/>
                    </a:cubicBezTo>
                    <a:cubicBezTo>
                      <a:pt x="16" y="1"/>
                      <a:pt x="16" y="0"/>
                      <a:pt x="16" y="0"/>
                    </a:cubicBezTo>
                    <a:cubicBezTo>
                      <a:pt x="16" y="0"/>
                      <a:pt x="17" y="0"/>
                      <a:pt x="17" y="0"/>
                    </a:cubicBezTo>
                    <a:cubicBezTo>
                      <a:pt x="17" y="0"/>
                      <a:pt x="18" y="0"/>
                      <a:pt x="18" y="0"/>
                    </a:cubicBezTo>
                    <a:cubicBezTo>
                      <a:pt x="18" y="0"/>
                      <a:pt x="18" y="0"/>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84" name="Freeform 1231"/>
              <p:cNvSpPr>
                <a:spLocks/>
              </p:cNvSpPr>
              <p:nvPr/>
            </p:nvSpPr>
            <p:spPr bwMode="auto">
              <a:xfrm>
                <a:off x="1797" y="3162"/>
                <a:ext cx="104" cy="132"/>
              </a:xfrm>
              <a:custGeom>
                <a:avLst/>
                <a:gdLst>
                  <a:gd name="T0" fmla="*/ 82 w 109"/>
                  <a:gd name="T1" fmla="*/ 58 h 138"/>
                  <a:gd name="T2" fmla="*/ 89 w 109"/>
                  <a:gd name="T3" fmla="*/ 54 h 138"/>
                  <a:gd name="T4" fmla="*/ 94 w 109"/>
                  <a:gd name="T5" fmla="*/ 53 h 138"/>
                  <a:gd name="T6" fmla="*/ 94 w 109"/>
                  <a:gd name="T7" fmla="*/ 13 h 138"/>
                  <a:gd name="T8" fmla="*/ 96 w 109"/>
                  <a:gd name="T9" fmla="*/ 13 h 138"/>
                  <a:gd name="T10" fmla="*/ 106 w 109"/>
                  <a:gd name="T11" fmla="*/ 11 h 138"/>
                  <a:gd name="T12" fmla="*/ 109 w 109"/>
                  <a:gd name="T13" fmla="*/ 10 h 138"/>
                  <a:gd name="T14" fmla="*/ 109 w 109"/>
                  <a:gd name="T15" fmla="*/ 10 h 138"/>
                  <a:gd name="T16" fmla="*/ 109 w 109"/>
                  <a:gd name="T17" fmla="*/ 10 h 138"/>
                  <a:gd name="T18" fmla="*/ 107 w 109"/>
                  <a:gd name="T19" fmla="*/ 10 h 138"/>
                  <a:gd name="T20" fmla="*/ 106 w 109"/>
                  <a:gd name="T21" fmla="*/ 10 h 138"/>
                  <a:gd name="T22" fmla="*/ 103 w 109"/>
                  <a:gd name="T23" fmla="*/ 10 h 138"/>
                  <a:gd name="T24" fmla="*/ 98 w 109"/>
                  <a:gd name="T25" fmla="*/ 9 h 138"/>
                  <a:gd name="T26" fmla="*/ 91 w 109"/>
                  <a:gd name="T27" fmla="*/ 9 h 138"/>
                  <a:gd name="T28" fmla="*/ 74 w 109"/>
                  <a:gd name="T29" fmla="*/ 10 h 138"/>
                  <a:gd name="T30" fmla="*/ 73 w 109"/>
                  <a:gd name="T31" fmla="*/ 10 h 138"/>
                  <a:gd name="T32" fmla="*/ 69 w 109"/>
                  <a:gd name="T33" fmla="*/ 6 h 138"/>
                  <a:gd name="T34" fmla="*/ 31 w 109"/>
                  <a:gd name="T35" fmla="*/ 6 h 138"/>
                  <a:gd name="T36" fmla="*/ 20 w 109"/>
                  <a:gd name="T37" fmla="*/ 3 h 138"/>
                  <a:gd name="T38" fmla="*/ 11 w 109"/>
                  <a:gd name="T39" fmla="*/ 2 h 138"/>
                  <a:gd name="T40" fmla="*/ 10 w 109"/>
                  <a:gd name="T41" fmla="*/ 3 h 138"/>
                  <a:gd name="T42" fmla="*/ 9 w 109"/>
                  <a:gd name="T43" fmla="*/ 3 h 138"/>
                  <a:gd name="T44" fmla="*/ 6 w 109"/>
                  <a:gd name="T45" fmla="*/ 1 h 138"/>
                  <a:gd name="T46" fmla="*/ 5 w 109"/>
                  <a:gd name="T47" fmla="*/ 0 h 138"/>
                  <a:gd name="T48" fmla="*/ 5 w 109"/>
                  <a:gd name="T49" fmla="*/ 0 h 138"/>
                  <a:gd name="T50" fmla="*/ 3 w 109"/>
                  <a:gd name="T51" fmla="*/ 2 h 138"/>
                  <a:gd name="T52" fmla="*/ 3 w 109"/>
                  <a:gd name="T53" fmla="*/ 3 h 138"/>
                  <a:gd name="T54" fmla="*/ 0 w 109"/>
                  <a:gd name="T55" fmla="*/ 3 h 138"/>
                  <a:gd name="T56" fmla="*/ 6 w 109"/>
                  <a:gd name="T57" fmla="*/ 15 h 138"/>
                  <a:gd name="T58" fmla="*/ 17 w 109"/>
                  <a:gd name="T59" fmla="*/ 39 h 138"/>
                  <a:gd name="T60" fmla="*/ 23 w 109"/>
                  <a:gd name="T61" fmla="*/ 52 h 138"/>
                  <a:gd name="T62" fmla="*/ 28 w 109"/>
                  <a:gd name="T63" fmla="*/ 63 h 138"/>
                  <a:gd name="T64" fmla="*/ 29 w 109"/>
                  <a:gd name="T65" fmla="*/ 74 h 138"/>
                  <a:gd name="T66" fmla="*/ 29 w 109"/>
                  <a:gd name="T67" fmla="*/ 81 h 138"/>
                  <a:gd name="T68" fmla="*/ 33 w 109"/>
                  <a:gd name="T69" fmla="*/ 99 h 138"/>
                  <a:gd name="T70" fmla="*/ 33 w 109"/>
                  <a:gd name="T71" fmla="*/ 104 h 138"/>
                  <a:gd name="T72" fmla="*/ 40 w 109"/>
                  <a:gd name="T73" fmla="*/ 126 h 138"/>
                  <a:gd name="T74" fmla="*/ 47 w 109"/>
                  <a:gd name="T75" fmla="*/ 134 h 138"/>
                  <a:gd name="T76" fmla="*/ 48 w 109"/>
                  <a:gd name="T77" fmla="*/ 134 h 138"/>
                  <a:gd name="T78" fmla="*/ 55 w 109"/>
                  <a:gd name="T79" fmla="*/ 128 h 138"/>
                  <a:gd name="T80" fmla="*/ 58 w 109"/>
                  <a:gd name="T81" fmla="*/ 130 h 138"/>
                  <a:gd name="T82" fmla="*/ 60 w 109"/>
                  <a:gd name="T83" fmla="*/ 135 h 138"/>
                  <a:gd name="T84" fmla="*/ 63 w 109"/>
                  <a:gd name="T85" fmla="*/ 138 h 138"/>
                  <a:gd name="T86" fmla="*/ 68 w 109"/>
                  <a:gd name="T87" fmla="*/ 138 h 138"/>
                  <a:gd name="T88" fmla="*/ 73 w 109"/>
                  <a:gd name="T89" fmla="*/ 138 h 138"/>
                  <a:gd name="T90" fmla="*/ 74 w 109"/>
                  <a:gd name="T91" fmla="*/ 138 h 138"/>
                  <a:gd name="T92" fmla="*/ 76 w 109"/>
                  <a:gd name="T93" fmla="*/ 138 h 138"/>
                  <a:gd name="T94" fmla="*/ 79 w 109"/>
                  <a:gd name="T95" fmla="*/ 135 h 138"/>
                  <a:gd name="T96" fmla="*/ 82 w 109"/>
                  <a:gd name="T97" fmla="*/ 132 h 138"/>
                  <a:gd name="T98" fmla="*/ 82 w 109"/>
                  <a:gd name="T99" fmla="*/ 92 h 138"/>
                  <a:gd name="T100" fmla="*/ 82 w 109"/>
                  <a:gd name="T101" fmla="*/ 88 h 138"/>
                  <a:gd name="T102" fmla="*/ 82 w 109"/>
                  <a:gd name="T103" fmla="*/ 5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 h="138">
                    <a:moveTo>
                      <a:pt x="82" y="58"/>
                    </a:moveTo>
                    <a:cubicBezTo>
                      <a:pt x="82" y="55"/>
                      <a:pt x="86" y="54"/>
                      <a:pt x="89" y="54"/>
                    </a:cubicBezTo>
                    <a:cubicBezTo>
                      <a:pt x="90" y="54"/>
                      <a:pt x="93" y="54"/>
                      <a:pt x="94" y="53"/>
                    </a:cubicBezTo>
                    <a:cubicBezTo>
                      <a:pt x="94" y="13"/>
                      <a:pt x="94" y="13"/>
                      <a:pt x="94" y="13"/>
                    </a:cubicBezTo>
                    <a:cubicBezTo>
                      <a:pt x="96" y="13"/>
                      <a:pt x="96" y="13"/>
                      <a:pt x="96" y="13"/>
                    </a:cubicBezTo>
                    <a:cubicBezTo>
                      <a:pt x="99" y="12"/>
                      <a:pt x="104" y="12"/>
                      <a:pt x="106" y="11"/>
                    </a:cubicBezTo>
                    <a:cubicBezTo>
                      <a:pt x="106" y="11"/>
                      <a:pt x="107" y="11"/>
                      <a:pt x="109" y="10"/>
                    </a:cubicBezTo>
                    <a:cubicBezTo>
                      <a:pt x="109" y="10"/>
                      <a:pt x="109" y="10"/>
                      <a:pt x="109" y="10"/>
                    </a:cubicBezTo>
                    <a:cubicBezTo>
                      <a:pt x="109" y="10"/>
                      <a:pt x="109" y="10"/>
                      <a:pt x="109" y="10"/>
                    </a:cubicBezTo>
                    <a:cubicBezTo>
                      <a:pt x="108" y="10"/>
                      <a:pt x="107" y="10"/>
                      <a:pt x="107" y="10"/>
                    </a:cubicBezTo>
                    <a:cubicBezTo>
                      <a:pt x="106" y="10"/>
                      <a:pt x="106" y="10"/>
                      <a:pt x="106" y="10"/>
                    </a:cubicBezTo>
                    <a:cubicBezTo>
                      <a:pt x="105" y="10"/>
                      <a:pt x="104" y="10"/>
                      <a:pt x="103" y="10"/>
                    </a:cubicBezTo>
                    <a:cubicBezTo>
                      <a:pt x="101" y="10"/>
                      <a:pt x="99" y="10"/>
                      <a:pt x="98" y="9"/>
                    </a:cubicBezTo>
                    <a:cubicBezTo>
                      <a:pt x="98" y="9"/>
                      <a:pt x="96" y="9"/>
                      <a:pt x="91" y="9"/>
                    </a:cubicBezTo>
                    <a:cubicBezTo>
                      <a:pt x="83" y="9"/>
                      <a:pt x="74" y="10"/>
                      <a:pt x="74" y="10"/>
                    </a:cubicBezTo>
                    <a:cubicBezTo>
                      <a:pt x="73" y="10"/>
                      <a:pt x="73" y="10"/>
                      <a:pt x="73" y="10"/>
                    </a:cubicBezTo>
                    <a:cubicBezTo>
                      <a:pt x="69" y="6"/>
                      <a:pt x="69" y="6"/>
                      <a:pt x="69" y="6"/>
                    </a:cubicBezTo>
                    <a:cubicBezTo>
                      <a:pt x="31" y="6"/>
                      <a:pt x="31" y="6"/>
                      <a:pt x="31" y="6"/>
                    </a:cubicBezTo>
                    <a:cubicBezTo>
                      <a:pt x="27" y="6"/>
                      <a:pt x="24" y="5"/>
                      <a:pt x="20" y="3"/>
                    </a:cubicBezTo>
                    <a:cubicBezTo>
                      <a:pt x="17" y="1"/>
                      <a:pt x="14" y="1"/>
                      <a:pt x="11" y="2"/>
                    </a:cubicBezTo>
                    <a:cubicBezTo>
                      <a:pt x="10" y="2"/>
                      <a:pt x="10" y="3"/>
                      <a:pt x="10" y="3"/>
                    </a:cubicBezTo>
                    <a:cubicBezTo>
                      <a:pt x="9" y="3"/>
                      <a:pt x="9" y="3"/>
                      <a:pt x="9" y="3"/>
                    </a:cubicBezTo>
                    <a:cubicBezTo>
                      <a:pt x="7" y="3"/>
                      <a:pt x="6" y="2"/>
                      <a:pt x="6" y="1"/>
                    </a:cubicBezTo>
                    <a:cubicBezTo>
                      <a:pt x="5" y="1"/>
                      <a:pt x="5" y="1"/>
                      <a:pt x="5" y="0"/>
                    </a:cubicBezTo>
                    <a:cubicBezTo>
                      <a:pt x="5" y="0"/>
                      <a:pt x="5" y="0"/>
                      <a:pt x="5" y="0"/>
                    </a:cubicBezTo>
                    <a:cubicBezTo>
                      <a:pt x="4" y="0"/>
                      <a:pt x="3" y="2"/>
                      <a:pt x="3" y="2"/>
                    </a:cubicBezTo>
                    <a:cubicBezTo>
                      <a:pt x="3" y="3"/>
                      <a:pt x="3" y="3"/>
                      <a:pt x="3" y="3"/>
                    </a:cubicBezTo>
                    <a:cubicBezTo>
                      <a:pt x="0" y="3"/>
                      <a:pt x="0" y="3"/>
                      <a:pt x="0" y="3"/>
                    </a:cubicBezTo>
                    <a:cubicBezTo>
                      <a:pt x="0" y="6"/>
                      <a:pt x="2" y="11"/>
                      <a:pt x="6" y="15"/>
                    </a:cubicBezTo>
                    <a:cubicBezTo>
                      <a:pt x="10" y="21"/>
                      <a:pt x="14" y="31"/>
                      <a:pt x="17" y="39"/>
                    </a:cubicBezTo>
                    <a:cubicBezTo>
                      <a:pt x="18" y="43"/>
                      <a:pt x="21" y="48"/>
                      <a:pt x="23" y="52"/>
                    </a:cubicBezTo>
                    <a:cubicBezTo>
                      <a:pt x="25" y="56"/>
                      <a:pt x="27" y="59"/>
                      <a:pt x="28" y="63"/>
                    </a:cubicBezTo>
                    <a:cubicBezTo>
                      <a:pt x="29" y="66"/>
                      <a:pt x="29" y="70"/>
                      <a:pt x="29" y="74"/>
                    </a:cubicBezTo>
                    <a:cubicBezTo>
                      <a:pt x="28" y="77"/>
                      <a:pt x="28" y="80"/>
                      <a:pt x="29" y="81"/>
                    </a:cubicBezTo>
                    <a:cubicBezTo>
                      <a:pt x="31" y="85"/>
                      <a:pt x="32" y="91"/>
                      <a:pt x="33" y="99"/>
                    </a:cubicBezTo>
                    <a:cubicBezTo>
                      <a:pt x="33" y="101"/>
                      <a:pt x="33" y="102"/>
                      <a:pt x="33" y="104"/>
                    </a:cubicBezTo>
                    <a:cubicBezTo>
                      <a:pt x="34" y="111"/>
                      <a:pt x="35" y="121"/>
                      <a:pt x="40" y="126"/>
                    </a:cubicBezTo>
                    <a:cubicBezTo>
                      <a:pt x="42" y="128"/>
                      <a:pt x="44" y="131"/>
                      <a:pt x="47" y="134"/>
                    </a:cubicBezTo>
                    <a:cubicBezTo>
                      <a:pt x="47" y="134"/>
                      <a:pt x="48" y="134"/>
                      <a:pt x="48" y="134"/>
                    </a:cubicBezTo>
                    <a:cubicBezTo>
                      <a:pt x="49" y="132"/>
                      <a:pt x="52" y="128"/>
                      <a:pt x="55" y="128"/>
                    </a:cubicBezTo>
                    <a:cubicBezTo>
                      <a:pt x="56" y="128"/>
                      <a:pt x="57" y="129"/>
                      <a:pt x="58" y="130"/>
                    </a:cubicBezTo>
                    <a:cubicBezTo>
                      <a:pt x="59" y="132"/>
                      <a:pt x="60" y="133"/>
                      <a:pt x="60" y="135"/>
                    </a:cubicBezTo>
                    <a:cubicBezTo>
                      <a:pt x="61" y="137"/>
                      <a:pt x="61" y="138"/>
                      <a:pt x="63" y="138"/>
                    </a:cubicBezTo>
                    <a:cubicBezTo>
                      <a:pt x="64" y="138"/>
                      <a:pt x="66" y="138"/>
                      <a:pt x="68" y="138"/>
                    </a:cubicBezTo>
                    <a:cubicBezTo>
                      <a:pt x="70" y="138"/>
                      <a:pt x="72" y="138"/>
                      <a:pt x="73" y="138"/>
                    </a:cubicBezTo>
                    <a:cubicBezTo>
                      <a:pt x="74" y="138"/>
                      <a:pt x="74" y="138"/>
                      <a:pt x="74" y="138"/>
                    </a:cubicBezTo>
                    <a:cubicBezTo>
                      <a:pt x="75" y="138"/>
                      <a:pt x="76" y="138"/>
                      <a:pt x="76" y="138"/>
                    </a:cubicBezTo>
                    <a:cubicBezTo>
                      <a:pt x="76" y="137"/>
                      <a:pt x="77" y="136"/>
                      <a:pt x="79" y="135"/>
                    </a:cubicBezTo>
                    <a:cubicBezTo>
                      <a:pt x="80" y="134"/>
                      <a:pt x="82" y="133"/>
                      <a:pt x="82" y="132"/>
                    </a:cubicBezTo>
                    <a:cubicBezTo>
                      <a:pt x="82" y="92"/>
                      <a:pt x="82" y="92"/>
                      <a:pt x="82" y="92"/>
                    </a:cubicBezTo>
                    <a:cubicBezTo>
                      <a:pt x="82" y="88"/>
                      <a:pt x="82" y="88"/>
                      <a:pt x="82" y="88"/>
                    </a:cubicBezTo>
                    <a:lnTo>
                      <a:pt x="82"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85" name="Freeform 1232"/>
              <p:cNvSpPr>
                <a:spLocks/>
              </p:cNvSpPr>
              <p:nvPr/>
            </p:nvSpPr>
            <p:spPr bwMode="auto">
              <a:xfrm>
                <a:off x="1935" y="3147"/>
                <a:ext cx="79" cy="72"/>
              </a:xfrm>
              <a:custGeom>
                <a:avLst/>
                <a:gdLst>
                  <a:gd name="T0" fmla="*/ 45 w 83"/>
                  <a:gd name="T1" fmla="*/ 1 h 75"/>
                  <a:gd name="T2" fmla="*/ 41 w 83"/>
                  <a:gd name="T3" fmla="*/ 4 h 75"/>
                  <a:gd name="T4" fmla="*/ 29 w 83"/>
                  <a:gd name="T5" fmla="*/ 14 h 75"/>
                  <a:gd name="T6" fmla="*/ 23 w 83"/>
                  <a:gd name="T7" fmla="*/ 21 h 75"/>
                  <a:gd name="T8" fmla="*/ 18 w 83"/>
                  <a:gd name="T9" fmla="*/ 27 h 75"/>
                  <a:gd name="T10" fmla="*/ 15 w 83"/>
                  <a:gd name="T11" fmla="*/ 27 h 75"/>
                  <a:gd name="T12" fmla="*/ 6 w 83"/>
                  <a:gd name="T13" fmla="*/ 25 h 75"/>
                  <a:gd name="T14" fmla="*/ 2 w 83"/>
                  <a:gd name="T15" fmla="*/ 25 h 75"/>
                  <a:gd name="T16" fmla="*/ 0 w 83"/>
                  <a:gd name="T17" fmla="*/ 25 h 75"/>
                  <a:gd name="T18" fmla="*/ 1 w 83"/>
                  <a:gd name="T19" fmla="*/ 26 h 75"/>
                  <a:gd name="T20" fmla="*/ 1 w 83"/>
                  <a:gd name="T21" fmla="*/ 26 h 75"/>
                  <a:gd name="T22" fmla="*/ 2 w 83"/>
                  <a:gd name="T23" fmla="*/ 27 h 75"/>
                  <a:gd name="T24" fmla="*/ 3 w 83"/>
                  <a:gd name="T25" fmla="*/ 27 h 75"/>
                  <a:gd name="T26" fmla="*/ 3 w 83"/>
                  <a:gd name="T27" fmla="*/ 28 h 75"/>
                  <a:gd name="T28" fmla="*/ 3 w 83"/>
                  <a:gd name="T29" fmla="*/ 28 h 75"/>
                  <a:gd name="T30" fmla="*/ 7 w 83"/>
                  <a:gd name="T31" fmla="*/ 34 h 75"/>
                  <a:gd name="T32" fmla="*/ 10 w 83"/>
                  <a:gd name="T33" fmla="*/ 42 h 75"/>
                  <a:gd name="T34" fmla="*/ 23 w 83"/>
                  <a:gd name="T35" fmla="*/ 51 h 75"/>
                  <a:gd name="T36" fmla="*/ 24 w 83"/>
                  <a:gd name="T37" fmla="*/ 53 h 75"/>
                  <a:gd name="T38" fmla="*/ 27 w 83"/>
                  <a:gd name="T39" fmla="*/ 60 h 75"/>
                  <a:gd name="T40" fmla="*/ 29 w 83"/>
                  <a:gd name="T41" fmla="*/ 64 h 75"/>
                  <a:gd name="T42" fmla="*/ 32 w 83"/>
                  <a:gd name="T43" fmla="*/ 65 h 75"/>
                  <a:gd name="T44" fmla="*/ 33 w 83"/>
                  <a:gd name="T45" fmla="*/ 66 h 75"/>
                  <a:gd name="T46" fmla="*/ 34 w 83"/>
                  <a:gd name="T47" fmla="*/ 66 h 75"/>
                  <a:gd name="T48" fmla="*/ 36 w 83"/>
                  <a:gd name="T49" fmla="*/ 66 h 75"/>
                  <a:gd name="T50" fmla="*/ 37 w 83"/>
                  <a:gd name="T51" fmla="*/ 66 h 75"/>
                  <a:gd name="T52" fmla="*/ 38 w 83"/>
                  <a:gd name="T53" fmla="*/ 66 h 75"/>
                  <a:gd name="T54" fmla="*/ 38 w 83"/>
                  <a:gd name="T55" fmla="*/ 66 h 75"/>
                  <a:gd name="T56" fmla="*/ 39 w 83"/>
                  <a:gd name="T57" fmla="*/ 67 h 75"/>
                  <a:gd name="T58" fmla="*/ 40 w 83"/>
                  <a:gd name="T59" fmla="*/ 67 h 75"/>
                  <a:gd name="T60" fmla="*/ 40 w 83"/>
                  <a:gd name="T61" fmla="*/ 67 h 75"/>
                  <a:gd name="T62" fmla="*/ 41 w 83"/>
                  <a:gd name="T63" fmla="*/ 68 h 75"/>
                  <a:gd name="T64" fmla="*/ 41 w 83"/>
                  <a:gd name="T65" fmla="*/ 68 h 75"/>
                  <a:gd name="T66" fmla="*/ 41 w 83"/>
                  <a:gd name="T67" fmla="*/ 68 h 75"/>
                  <a:gd name="T68" fmla="*/ 42 w 83"/>
                  <a:gd name="T69" fmla="*/ 67 h 75"/>
                  <a:gd name="T70" fmla="*/ 43 w 83"/>
                  <a:gd name="T71" fmla="*/ 71 h 75"/>
                  <a:gd name="T72" fmla="*/ 43 w 83"/>
                  <a:gd name="T73" fmla="*/ 71 h 75"/>
                  <a:gd name="T74" fmla="*/ 43 w 83"/>
                  <a:gd name="T75" fmla="*/ 71 h 75"/>
                  <a:gd name="T76" fmla="*/ 46 w 83"/>
                  <a:gd name="T77" fmla="*/ 71 h 75"/>
                  <a:gd name="T78" fmla="*/ 50 w 83"/>
                  <a:gd name="T79" fmla="*/ 72 h 75"/>
                  <a:gd name="T80" fmla="*/ 50 w 83"/>
                  <a:gd name="T81" fmla="*/ 72 h 75"/>
                  <a:gd name="T82" fmla="*/ 52 w 83"/>
                  <a:gd name="T83" fmla="*/ 72 h 75"/>
                  <a:gd name="T84" fmla="*/ 52 w 83"/>
                  <a:gd name="T85" fmla="*/ 72 h 75"/>
                  <a:gd name="T86" fmla="*/ 53 w 83"/>
                  <a:gd name="T87" fmla="*/ 73 h 75"/>
                  <a:gd name="T88" fmla="*/ 59 w 83"/>
                  <a:gd name="T89" fmla="*/ 74 h 75"/>
                  <a:gd name="T90" fmla="*/ 64 w 83"/>
                  <a:gd name="T91" fmla="*/ 75 h 75"/>
                  <a:gd name="T92" fmla="*/ 67 w 83"/>
                  <a:gd name="T93" fmla="*/ 72 h 75"/>
                  <a:gd name="T94" fmla="*/ 74 w 83"/>
                  <a:gd name="T95" fmla="*/ 64 h 75"/>
                  <a:gd name="T96" fmla="*/ 76 w 83"/>
                  <a:gd name="T97" fmla="*/ 59 h 75"/>
                  <a:gd name="T98" fmla="*/ 78 w 83"/>
                  <a:gd name="T99" fmla="*/ 53 h 75"/>
                  <a:gd name="T100" fmla="*/ 83 w 83"/>
                  <a:gd name="T101" fmla="*/ 47 h 75"/>
                  <a:gd name="T102" fmla="*/ 82 w 83"/>
                  <a:gd name="T103" fmla="*/ 43 h 75"/>
                  <a:gd name="T104" fmla="*/ 80 w 83"/>
                  <a:gd name="T105" fmla="*/ 39 h 75"/>
                  <a:gd name="T106" fmla="*/ 80 w 83"/>
                  <a:gd name="T107" fmla="*/ 32 h 75"/>
                  <a:gd name="T108" fmla="*/ 82 w 83"/>
                  <a:gd name="T109" fmla="*/ 28 h 75"/>
                  <a:gd name="T110" fmla="*/ 82 w 83"/>
                  <a:gd name="T111" fmla="*/ 19 h 75"/>
                  <a:gd name="T112" fmla="*/ 82 w 83"/>
                  <a:gd name="T113" fmla="*/ 11 h 75"/>
                  <a:gd name="T114" fmla="*/ 80 w 83"/>
                  <a:gd name="T115" fmla="*/ 11 h 75"/>
                  <a:gd name="T116" fmla="*/ 70 w 83"/>
                  <a:gd name="T117" fmla="*/ 7 h 75"/>
                  <a:gd name="T118" fmla="*/ 56 w 83"/>
                  <a:gd name="T119" fmla="*/ 4 h 75"/>
                  <a:gd name="T120" fmla="*/ 55 w 83"/>
                  <a:gd name="T121" fmla="*/ 4 h 75"/>
                  <a:gd name="T122" fmla="*/ 53 w 83"/>
                  <a:gd name="T123" fmla="*/ 0 h 75"/>
                  <a:gd name="T124" fmla="*/ 45 w 83"/>
                  <a:gd name="T125" fmla="*/ 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 h="75">
                    <a:moveTo>
                      <a:pt x="45" y="1"/>
                    </a:moveTo>
                    <a:cubicBezTo>
                      <a:pt x="41" y="2"/>
                      <a:pt x="41" y="3"/>
                      <a:pt x="41" y="4"/>
                    </a:cubicBezTo>
                    <a:cubicBezTo>
                      <a:pt x="41" y="8"/>
                      <a:pt x="33" y="13"/>
                      <a:pt x="29" y="14"/>
                    </a:cubicBezTo>
                    <a:cubicBezTo>
                      <a:pt x="27" y="15"/>
                      <a:pt x="24" y="18"/>
                      <a:pt x="23" y="21"/>
                    </a:cubicBezTo>
                    <a:cubicBezTo>
                      <a:pt x="20" y="24"/>
                      <a:pt x="19" y="26"/>
                      <a:pt x="18" y="27"/>
                    </a:cubicBezTo>
                    <a:cubicBezTo>
                      <a:pt x="17" y="27"/>
                      <a:pt x="16" y="27"/>
                      <a:pt x="15" y="27"/>
                    </a:cubicBezTo>
                    <a:cubicBezTo>
                      <a:pt x="12" y="27"/>
                      <a:pt x="9" y="26"/>
                      <a:pt x="6" y="25"/>
                    </a:cubicBezTo>
                    <a:cubicBezTo>
                      <a:pt x="4" y="25"/>
                      <a:pt x="3" y="25"/>
                      <a:pt x="2" y="25"/>
                    </a:cubicBezTo>
                    <a:cubicBezTo>
                      <a:pt x="2" y="25"/>
                      <a:pt x="1" y="25"/>
                      <a:pt x="0" y="25"/>
                    </a:cubicBezTo>
                    <a:cubicBezTo>
                      <a:pt x="0" y="25"/>
                      <a:pt x="1" y="26"/>
                      <a:pt x="1" y="26"/>
                    </a:cubicBezTo>
                    <a:cubicBezTo>
                      <a:pt x="1" y="26"/>
                      <a:pt x="1" y="26"/>
                      <a:pt x="1" y="26"/>
                    </a:cubicBezTo>
                    <a:cubicBezTo>
                      <a:pt x="2" y="27"/>
                      <a:pt x="2" y="27"/>
                      <a:pt x="2" y="27"/>
                    </a:cubicBezTo>
                    <a:cubicBezTo>
                      <a:pt x="2" y="27"/>
                      <a:pt x="2" y="27"/>
                      <a:pt x="3" y="27"/>
                    </a:cubicBezTo>
                    <a:cubicBezTo>
                      <a:pt x="3" y="28"/>
                      <a:pt x="3" y="28"/>
                      <a:pt x="3" y="28"/>
                    </a:cubicBezTo>
                    <a:cubicBezTo>
                      <a:pt x="3" y="28"/>
                      <a:pt x="3" y="28"/>
                      <a:pt x="3" y="28"/>
                    </a:cubicBezTo>
                    <a:cubicBezTo>
                      <a:pt x="5" y="28"/>
                      <a:pt x="6" y="30"/>
                      <a:pt x="7" y="34"/>
                    </a:cubicBezTo>
                    <a:cubicBezTo>
                      <a:pt x="7" y="36"/>
                      <a:pt x="9" y="41"/>
                      <a:pt x="10" y="42"/>
                    </a:cubicBezTo>
                    <a:cubicBezTo>
                      <a:pt x="13" y="43"/>
                      <a:pt x="23" y="47"/>
                      <a:pt x="23" y="51"/>
                    </a:cubicBezTo>
                    <a:cubicBezTo>
                      <a:pt x="23" y="52"/>
                      <a:pt x="23" y="53"/>
                      <a:pt x="24" y="53"/>
                    </a:cubicBezTo>
                    <a:cubicBezTo>
                      <a:pt x="25" y="55"/>
                      <a:pt x="27" y="57"/>
                      <a:pt x="27" y="60"/>
                    </a:cubicBezTo>
                    <a:cubicBezTo>
                      <a:pt x="27" y="61"/>
                      <a:pt x="28" y="62"/>
                      <a:pt x="29" y="64"/>
                    </a:cubicBezTo>
                    <a:cubicBezTo>
                      <a:pt x="30" y="65"/>
                      <a:pt x="31" y="65"/>
                      <a:pt x="32" y="65"/>
                    </a:cubicBezTo>
                    <a:cubicBezTo>
                      <a:pt x="32" y="66"/>
                      <a:pt x="33" y="66"/>
                      <a:pt x="33" y="66"/>
                    </a:cubicBezTo>
                    <a:cubicBezTo>
                      <a:pt x="34" y="66"/>
                      <a:pt x="34" y="66"/>
                      <a:pt x="34" y="66"/>
                    </a:cubicBezTo>
                    <a:cubicBezTo>
                      <a:pt x="35" y="66"/>
                      <a:pt x="35" y="66"/>
                      <a:pt x="36" y="66"/>
                    </a:cubicBezTo>
                    <a:cubicBezTo>
                      <a:pt x="36" y="66"/>
                      <a:pt x="36" y="66"/>
                      <a:pt x="37" y="66"/>
                    </a:cubicBezTo>
                    <a:cubicBezTo>
                      <a:pt x="37" y="66"/>
                      <a:pt x="37" y="66"/>
                      <a:pt x="38" y="66"/>
                    </a:cubicBezTo>
                    <a:cubicBezTo>
                      <a:pt x="38" y="66"/>
                      <a:pt x="38" y="66"/>
                      <a:pt x="38" y="66"/>
                    </a:cubicBezTo>
                    <a:cubicBezTo>
                      <a:pt x="39" y="66"/>
                      <a:pt x="39" y="67"/>
                      <a:pt x="39" y="67"/>
                    </a:cubicBezTo>
                    <a:cubicBezTo>
                      <a:pt x="40" y="67"/>
                      <a:pt x="40" y="67"/>
                      <a:pt x="40" y="67"/>
                    </a:cubicBezTo>
                    <a:cubicBezTo>
                      <a:pt x="40" y="67"/>
                      <a:pt x="40" y="67"/>
                      <a:pt x="40" y="67"/>
                    </a:cubicBezTo>
                    <a:cubicBezTo>
                      <a:pt x="41" y="67"/>
                      <a:pt x="41" y="68"/>
                      <a:pt x="41" y="68"/>
                    </a:cubicBezTo>
                    <a:cubicBezTo>
                      <a:pt x="41" y="68"/>
                      <a:pt x="41" y="68"/>
                      <a:pt x="41" y="68"/>
                    </a:cubicBezTo>
                    <a:cubicBezTo>
                      <a:pt x="41" y="68"/>
                      <a:pt x="41" y="68"/>
                      <a:pt x="41" y="68"/>
                    </a:cubicBezTo>
                    <a:cubicBezTo>
                      <a:pt x="42" y="67"/>
                      <a:pt x="42" y="67"/>
                      <a:pt x="42" y="67"/>
                    </a:cubicBezTo>
                    <a:cubicBezTo>
                      <a:pt x="43" y="71"/>
                      <a:pt x="43" y="71"/>
                      <a:pt x="43" y="71"/>
                    </a:cubicBezTo>
                    <a:cubicBezTo>
                      <a:pt x="43" y="71"/>
                      <a:pt x="43" y="71"/>
                      <a:pt x="43" y="71"/>
                    </a:cubicBezTo>
                    <a:cubicBezTo>
                      <a:pt x="43" y="71"/>
                      <a:pt x="43" y="71"/>
                      <a:pt x="43" y="71"/>
                    </a:cubicBezTo>
                    <a:cubicBezTo>
                      <a:pt x="44" y="71"/>
                      <a:pt x="45" y="71"/>
                      <a:pt x="46" y="71"/>
                    </a:cubicBezTo>
                    <a:cubicBezTo>
                      <a:pt x="47" y="71"/>
                      <a:pt x="49" y="71"/>
                      <a:pt x="50" y="72"/>
                    </a:cubicBezTo>
                    <a:cubicBezTo>
                      <a:pt x="50" y="72"/>
                      <a:pt x="50" y="72"/>
                      <a:pt x="50" y="72"/>
                    </a:cubicBezTo>
                    <a:cubicBezTo>
                      <a:pt x="51" y="72"/>
                      <a:pt x="51" y="72"/>
                      <a:pt x="52" y="72"/>
                    </a:cubicBezTo>
                    <a:cubicBezTo>
                      <a:pt x="52" y="72"/>
                      <a:pt x="52" y="72"/>
                      <a:pt x="52" y="72"/>
                    </a:cubicBezTo>
                    <a:cubicBezTo>
                      <a:pt x="53" y="73"/>
                      <a:pt x="53" y="73"/>
                      <a:pt x="53" y="73"/>
                    </a:cubicBezTo>
                    <a:cubicBezTo>
                      <a:pt x="54" y="74"/>
                      <a:pt x="57" y="74"/>
                      <a:pt x="59" y="74"/>
                    </a:cubicBezTo>
                    <a:cubicBezTo>
                      <a:pt x="61" y="74"/>
                      <a:pt x="63" y="74"/>
                      <a:pt x="64" y="75"/>
                    </a:cubicBezTo>
                    <a:cubicBezTo>
                      <a:pt x="65" y="74"/>
                      <a:pt x="66" y="73"/>
                      <a:pt x="67" y="72"/>
                    </a:cubicBezTo>
                    <a:cubicBezTo>
                      <a:pt x="70" y="69"/>
                      <a:pt x="73" y="66"/>
                      <a:pt x="74" y="64"/>
                    </a:cubicBezTo>
                    <a:cubicBezTo>
                      <a:pt x="75" y="63"/>
                      <a:pt x="76" y="61"/>
                      <a:pt x="76" y="59"/>
                    </a:cubicBezTo>
                    <a:cubicBezTo>
                      <a:pt x="76" y="56"/>
                      <a:pt x="76" y="54"/>
                      <a:pt x="78" y="53"/>
                    </a:cubicBezTo>
                    <a:cubicBezTo>
                      <a:pt x="79" y="52"/>
                      <a:pt x="82" y="49"/>
                      <a:pt x="83" y="47"/>
                    </a:cubicBezTo>
                    <a:cubicBezTo>
                      <a:pt x="82" y="46"/>
                      <a:pt x="82" y="45"/>
                      <a:pt x="82" y="43"/>
                    </a:cubicBezTo>
                    <a:cubicBezTo>
                      <a:pt x="81" y="42"/>
                      <a:pt x="81" y="40"/>
                      <a:pt x="80" y="39"/>
                    </a:cubicBezTo>
                    <a:cubicBezTo>
                      <a:pt x="77" y="36"/>
                      <a:pt x="79" y="33"/>
                      <a:pt x="80" y="32"/>
                    </a:cubicBezTo>
                    <a:cubicBezTo>
                      <a:pt x="82" y="31"/>
                      <a:pt x="83" y="29"/>
                      <a:pt x="82" y="28"/>
                    </a:cubicBezTo>
                    <a:cubicBezTo>
                      <a:pt x="82" y="25"/>
                      <a:pt x="82" y="22"/>
                      <a:pt x="82" y="19"/>
                    </a:cubicBezTo>
                    <a:cubicBezTo>
                      <a:pt x="83" y="16"/>
                      <a:pt x="83" y="13"/>
                      <a:pt x="82" y="11"/>
                    </a:cubicBezTo>
                    <a:cubicBezTo>
                      <a:pt x="82" y="11"/>
                      <a:pt x="81" y="11"/>
                      <a:pt x="80" y="11"/>
                    </a:cubicBezTo>
                    <a:cubicBezTo>
                      <a:pt x="77" y="10"/>
                      <a:pt x="73" y="9"/>
                      <a:pt x="70" y="7"/>
                    </a:cubicBezTo>
                    <a:cubicBezTo>
                      <a:pt x="66" y="5"/>
                      <a:pt x="59" y="4"/>
                      <a:pt x="56" y="4"/>
                    </a:cubicBezTo>
                    <a:cubicBezTo>
                      <a:pt x="55" y="4"/>
                      <a:pt x="55" y="4"/>
                      <a:pt x="55" y="4"/>
                    </a:cubicBezTo>
                    <a:cubicBezTo>
                      <a:pt x="53" y="0"/>
                      <a:pt x="53" y="0"/>
                      <a:pt x="53" y="0"/>
                    </a:cubicBezTo>
                    <a:lnTo>
                      <a:pt x="45"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86" name="Freeform 1233"/>
              <p:cNvSpPr>
                <a:spLocks/>
              </p:cNvSpPr>
              <p:nvPr/>
            </p:nvSpPr>
            <p:spPr bwMode="auto">
              <a:xfrm>
                <a:off x="1879" y="3172"/>
                <a:ext cx="93" cy="98"/>
              </a:xfrm>
              <a:custGeom>
                <a:avLst/>
                <a:gdLst>
                  <a:gd name="T0" fmla="*/ 96 w 97"/>
                  <a:gd name="T1" fmla="*/ 45 h 103"/>
                  <a:gd name="T2" fmla="*/ 96 w 97"/>
                  <a:gd name="T3" fmla="*/ 45 h 103"/>
                  <a:gd name="T4" fmla="*/ 95 w 97"/>
                  <a:gd name="T5" fmla="*/ 44 h 103"/>
                  <a:gd name="T6" fmla="*/ 95 w 97"/>
                  <a:gd name="T7" fmla="*/ 44 h 103"/>
                  <a:gd name="T8" fmla="*/ 93 w 97"/>
                  <a:gd name="T9" fmla="*/ 44 h 103"/>
                  <a:gd name="T10" fmla="*/ 91 w 97"/>
                  <a:gd name="T11" fmla="*/ 44 h 103"/>
                  <a:gd name="T12" fmla="*/ 91 w 97"/>
                  <a:gd name="T13" fmla="*/ 44 h 103"/>
                  <a:gd name="T14" fmla="*/ 84 w 97"/>
                  <a:gd name="T15" fmla="*/ 40 h 103"/>
                  <a:gd name="T16" fmla="*/ 82 w 97"/>
                  <a:gd name="T17" fmla="*/ 38 h 103"/>
                  <a:gd name="T18" fmla="*/ 82 w 97"/>
                  <a:gd name="T19" fmla="*/ 36 h 103"/>
                  <a:gd name="T20" fmla="*/ 81 w 97"/>
                  <a:gd name="T21" fmla="*/ 34 h 103"/>
                  <a:gd name="T22" fmla="*/ 77 w 97"/>
                  <a:gd name="T23" fmla="*/ 25 h 103"/>
                  <a:gd name="T24" fmla="*/ 61 w 97"/>
                  <a:gd name="T25" fmla="*/ 9 h 103"/>
                  <a:gd name="T26" fmla="*/ 59 w 97"/>
                  <a:gd name="T27" fmla="*/ 5 h 103"/>
                  <a:gd name="T28" fmla="*/ 57 w 97"/>
                  <a:gd name="T29" fmla="*/ 3 h 103"/>
                  <a:gd name="T30" fmla="*/ 55 w 97"/>
                  <a:gd name="T31" fmla="*/ 2 h 103"/>
                  <a:gd name="T32" fmla="*/ 54 w 97"/>
                  <a:gd name="T33" fmla="*/ 0 h 103"/>
                  <a:gd name="T34" fmla="*/ 54 w 97"/>
                  <a:gd name="T35" fmla="*/ 0 h 103"/>
                  <a:gd name="T36" fmla="*/ 51 w 97"/>
                  <a:gd name="T37" fmla="*/ 0 h 103"/>
                  <a:gd name="T38" fmla="*/ 49 w 97"/>
                  <a:gd name="T39" fmla="*/ 1 h 103"/>
                  <a:gd name="T40" fmla="*/ 47 w 97"/>
                  <a:gd name="T41" fmla="*/ 1 h 103"/>
                  <a:gd name="T42" fmla="*/ 38 w 97"/>
                  <a:gd name="T43" fmla="*/ 6 h 103"/>
                  <a:gd name="T44" fmla="*/ 32 w 97"/>
                  <a:gd name="T45" fmla="*/ 1 h 103"/>
                  <a:gd name="T46" fmla="*/ 21 w 97"/>
                  <a:gd name="T47" fmla="*/ 5 h 103"/>
                  <a:gd name="T48" fmla="*/ 12 w 97"/>
                  <a:gd name="T49" fmla="*/ 43 h 103"/>
                  <a:gd name="T50" fmla="*/ 0 w 97"/>
                  <a:gd name="T51" fmla="*/ 48 h 103"/>
                  <a:gd name="T52" fmla="*/ 1 w 97"/>
                  <a:gd name="T53" fmla="*/ 80 h 103"/>
                  <a:gd name="T54" fmla="*/ 3 w 97"/>
                  <a:gd name="T55" fmla="*/ 81 h 103"/>
                  <a:gd name="T56" fmla="*/ 4 w 97"/>
                  <a:gd name="T57" fmla="*/ 82 h 103"/>
                  <a:gd name="T58" fmla="*/ 6 w 97"/>
                  <a:gd name="T59" fmla="*/ 84 h 103"/>
                  <a:gd name="T60" fmla="*/ 9 w 97"/>
                  <a:gd name="T61" fmla="*/ 98 h 103"/>
                  <a:gd name="T62" fmla="*/ 7 w 97"/>
                  <a:gd name="T63" fmla="*/ 101 h 103"/>
                  <a:gd name="T64" fmla="*/ 7 w 97"/>
                  <a:gd name="T65" fmla="*/ 103 h 103"/>
                  <a:gd name="T66" fmla="*/ 11 w 97"/>
                  <a:gd name="T67" fmla="*/ 103 h 103"/>
                  <a:gd name="T68" fmla="*/ 20 w 97"/>
                  <a:gd name="T69" fmla="*/ 99 h 103"/>
                  <a:gd name="T70" fmla="*/ 37 w 97"/>
                  <a:gd name="T71" fmla="*/ 85 h 103"/>
                  <a:gd name="T72" fmla="*/ 45 w 97"/>
                  <a:gd name="T73" fmla="*/ 88 h 103"/>
                  <a:gd name="T74" fmla="*/ 58 w 97"/>
                  <a:gd name="T75" fmla="*/ 85 h 103"/>
                  <a:gd name="T76" fmla="*/ 65 w 97"/>
                  <a:gd name="T77" fmla="*/ 75 h 103"/>
                  <a:gd name="T78" fmla="*/ 79 w 97"/>
                  <a:gd name="T79" fmla="*/ 61 h 103"/>
                  <a:gd name="T80" fmla="*/ 92 w 97"/>
                  <a:gd name="T81" fmla="*/ 51 h 103"/>
                  <a:gd name="T82" fmla="*/ 94 w 97"/>
                  <a:gd name="T83" fmla="*/ 50 h 103"/>
                  <a:gd name="T84" fmla="*/ 95 w 97"/>
                  <a:gd name="T85" fmla="*/ 49 h 103"/>
                  <a:gd name="T86" fmla="*/ 96 w 97"/>
                  <a:gd name="T87" fmla="*/ 47 h 103"/>
                  <a:gd name="T88" fmla="*/ 97 w 97"/>
                  <a:gd name="T89" fmla="*/ 4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7" h="103">
                    <a:moveTo>
                      <a:pt x="97" y="46"/>
                    </a:moveTo>
                    <a:cubicBezTo>
                      <a:pt x="97" y="46"/>
                      <a:pt x="97" y="45"/>
                      <a:pt x="96" y="45"/>
                    </a:cubicBezTo>
                    <a:cubicBezTo>
                      <a:pt x="96" y="45"/>
                      <a:pt x="96" y="45"/>
                      <a:pt x="96" y="45"/>
                    </a:cubicBezTo>
                    <a:cubicBezTo>
                      <a:pt x="96" y="45"/>
                      <a:pt x="96" y="45"/>
                      <a:pt x="96" y="45"/>
                    </a:cubicBezTo>
                    <a:cubicBezTo>
                      <a:pt x="96" y="44"/>
                      <a:pt x="96" y="44"/>
                      <a:pt x="96" y="44"/>
                    </a:cubicBezTo>
                    <a:cubicBezTo>
                      <a:pt x="96" y="44"/>
                      <a:pt x="96" y="44"/>
                      <a:pt x="95" y="44"/>
                    </a:cubicBezTo>
                    <a:cubicBezTo>
                      <a:pt x="95" y="44"/>
                      <a:pt x="95" y="44"/>
                      <a:pt x="95" y="44"/>
                    </a:cubicBezTo>
                    <a:cubicBezTo>
                      <a:pt x="95" y="44"/>
                      <a:pt x="95" y="44"/>
                      <a:pt x="95" y="44"/>
                    </a:cubicBezTo>
                    <a:cubicBezTo>
                      <a:pt x="94" y="44"/>
                      <a:pt x="94" y="44"/>
                      <a:pt x="94" y="44"/>
                    </a:cubicBezTo>
                    <a:cubicBezTo>
                      <a:pt x="94" y="44"/>
                      <a:pt x="93" y="44"/>
                      <a:pt x="93" y="44"/>
                    </a:cubicBezTo>
                    <a:cubicBezTo>
                      <a:pt x="93" y="44"/>
                      <a:pt x="92" y="44"/>
                      <a:pt x="92" y="44"/>
                    </a:cubicBezTo>
                    <a:cubicBezTo>
                      <a:pt x="91" y="44"/>
                      <a:pt x="91" y="44"/>
                      <a:pt x="91" y="44"/>
                    </a:cubicBezTo>
                    <a:cubicBezTo>
                      <a:pt x="91" y="44"/>
                      <a:pt x="91" y="44"/>
                      <a:pt x="91" y="44"/>
                    </a:cubicBezTo>
                    <a:cubicBezTo>
                      <a:pt x="91" y="44"/>
                      <a:pt x="91" y="44"/>
                      <a:pt x="91" y="44"/>
                    </a:cubicBezTo>
                    <a:cubicBezTo>
                      <a:pt x="89" y="44"/>
                      <a:pt x="86" y="42"/>
                      <a:pt x="84" y="40"/>
                    </a:cubicBezTo>
                    <a:cubicBezTo>
                      <a:pt x="84" y="40"/>
                      <a:pt x="84" y="40"/>
                      <a:pt x="84" y="40"/>
                    </a:cubicBezTo>
                    <a:cubicBezTo>
                      <a:pt x="83" y="39"/>
                      <a:pt x="83" y="39"/>
                      <a:pt x="83" y="39"/>
                    </a:cubicBezTo>
                    <a:cubicBezTo>
                      <a:pt x="83" y="39"/>
                      <a:pt x="83" y="38"/>
                      <a:pt x="82" y="38"/>
                    </a:cubicBezTo>
                    <a:cubicBezTo>
                      <a:pt x="82" y="38"/>
                      <a:pt x="82" y="37"/>
                      <a:pt x="82" y="37"/>
                    </a:cubicBezTo>
                    <a:cubicBezTo>
                      <a:pt x="82" y="37"/>
                      <a:pt x="82" y="36"/>
                      <a:pt x="82" y="36"/>
                    </a:cubicBezTo>
                    <a:cubicBezTo>
                      <a:pt x="81" y="36"/>
                      <a:pt x="81" y="36"/>
                      <a:pt x="81" y="35"/>
                    </a:cubicBezTo>
                    <a:cubicBezTo>
                      <a:pt x="81" y="35"/>
                      <a:pt x="81" y="34"/>
                      <a:pt x="81" y="34"/>
                    </a:cubicBezTo>
                    <a:cubicBezTo>
                      <a:pt x="81" y="33"/>
                      <a:pt x="80" y="31"/>
                      <a:pt x="79" y="30"/>
                    </a:cubicBezTo>
                    <a:cubicBezTo>
                      <a:pt x="78" y="28"/>
                      <a:pt x="77" y="27"/>
                      <a:pt x="77" y="25"/>
                    </a:cubicBezTo>
                    <a:cubicBezTo>
                      <a:pt x="76" y="24"/>
                      <a:pt x="72" y="21"/>
                      <a:pt x="66" y="19"/>
                    </a:cubicBezTo>
                    <a:cubicBezTo>
                      <a:pt x="63" y="18"/>
                      <a:pt x="62" y="13"/>
                      <a:pt x="61" y="9"/>
                    </a:cubicBezTo>
                    <a:cubicBezTo>
                      <a:pt x="61" y="8"/>
                      <a:pt x="60" y="6"/>
                      <a:pt x="60" y="6"/>
                    </a:cubicBezTo>
                    <a:cubicBezTo>
                      <a:pt x="60" y="6"/>
                      <a:pt x="59" y="5"/>
                      <a:pt x="59" y="5"/>
                    </a:cubicBezTo>
                    <a:cubicBezTo>
                      <a:pt x="58" y="5"/>
                      <a:pt x="58" y="5"/>
                      <a:pt x="58" y="5"/>
                    </a:cubicBezTo>
                    <a:cubicBezTo>
                      <a:pt x="58" y="4"/>
                      <a:pt x="57" y="4"/>
                      <a:pt x="57" y="3"/>
                    </a:cubicBezTo>
                    <a:cubicBezTo>
                      <a:pt x="57" y="3"/>
                      <a:pt x="57" y="3"/>
                      <a:pt x="56" y="3"/>
                    </a:cubicBezTo>
                    <a:cubicBezTo>
                      <a:pt x="56" y="3"/>
                      <a:pt x="56" y="2"/>
                      <a:pt x="55" y="2"/>
                    </a:cubicBezTo>
                    <a:cubicBezTo>
                      <a:pt x="55" y="2"/>
                      <a:pt x="55" y="1"/>
                      <a:pt x="55" y="1"/>
                    </a:cubicBezTo>
                    <a:cubicBezTo>
                      <a:pt x="55" y="1"/>
                      <a:pt x="54" y="0"/>
                      <a:pt x="54" y="0"/>
                    </a:cubicBezTo>
                    <a:cubicBezTo>
                      <a:pt x="54" y="0"/>
                      <a:pt x="54" y="0"/>
                      <a:pt x="54" y="0"/>
                    </a:cubicBezTo>
                    <a:cubicBezTo>
                      <a:pt x="54" y="0"/>
                      <a:pt x="54" y="0"/>
                      <a:pt x="54" y="0"/>
                    </a:cubicBezTo>
                    <a:cubicBezTo>
                      <a:pt x="53" y="0"/>
                      <a:pt x="53" y="0"/>
                      <a:pt x="52" y="0"/>
                    </a:cubicBezTo>
                    <a:cubicBezTo>
                      <a:pt x="52" y="0"/>
                      <a:pt x="51" y="0"/>
                      <a:pt x="51" y="0"/>
                    </a:cubicBezTo>
                    <a:cubicBezTo>
                      <a:pt x="51" y="0"/>
                      <a:pt x="51" y="0"/>
                      <a:pt x="50" y="1"/>
                    </a:cubicBezTo>
                    <a:cubicBezTo>
                      <a:pt x="50" y="1"/>
                      <a:pt x="50" y="1"/>
                      <a:pt x="49" y="1"/>
                    </a:cubicBezTo>
                    <a:cubicBezTo>
                      <a:pt x="49" y="1"/>
                      <a:pt x="49" y="1"/>
                      <a:pt x="49" y="1"/>
                    </a:cubicBezTo>
                    <a:cubicBezTo>
                      <a:pt x="48" y="1"/>
                      <a:pt x="48" y="1"/>
                      <a:pt x="47" y="1"/>
                    </a:cubicBezTo>
                    <a:cubicBezTo>
                      <a:pt x="45" y="1"/>
                      <a:pt x="42" y="3"/>
                      <a:pt x="41" y="5"/>
                    </a:cubicBezTo>
                    <a:cubicBezTo>
                      <a:pt x="40" y="6"/>
                      <a:pt x="39" y="6"/>
                      <a:pt x="38" y="6"/>
                    </a:cubicBezTo>
                    <a:cubicBezTo>
                      <a:pt x="37" y="6"/>
                      <a:pt x="35" y="5"/>
                      <a:pt x="34" y="3"/>
                    </a:cubicBezTo>
                    <a:cubicBezTo>
                      <a:pt x="33" y="2"/>
                      <a:pt x="32" y="2"/>
                      <a:pt x="32" y="1"/>
                    </a:cubicBezTo>
                    <a:cubicBezTo>
                      <a:pt x="30" y="1"/>
                      <a:pt x="27" y="3"/>
                      <a:pt x="24" y="4"/>
                    </a:cubicBezTo>
                    <a:cubicBezTo>
                      <a:pt x="23" y="4"/>
                      <a:pt x="22" y="5"/>
                      <a:pt x="21" y="5"/>
                    </a:cubicBezTo>
                    <a:cubicBezTo>
                      <a:pt x="19" y="6"/>
                      <a:pt x="14" y="6"/>
                      <a:pt x="12" y="6"/>
                    </a:cubicBezTo>
                    <a:cubicBezTo>
                      <a:pt x="12" y="43"/>
                      <a:pt x="12" y="43"/>
                      <a:pt x="12" y="43"/>
                    </a:cubicBezTo>
                    <a:cubicBezTo>
                      <a:pt x="12" y="48"/>
                      <a:pt x="7" y="48"/>
                      <a:pt x="3" y="48"/>
                    </a:cubicBezTo>
                    <a:cubicBezTo>
                      <a:pt x="2" y="48"/>
                      <a:pt x="1" y="48"/>
                      <a:pt x="0" y="48"/>
                    </a:cubicBezTo>
                    <a:cubicBezTo>
                      <a:pt x="0" y="79"/>
                      <a:pt x="0" y="79"/>
                      <a:pt x="0" y="79"/>
                    </a:cubicBezTo>
                    <a:cubicBezTo>
                      <a:pt x="1" y="79"/>
                      <a:pt x="1" y="80"/>
                      <a:pt x="1" y="80"/>
                    </a:cubicBezTo>
                    <a:cubicBezTo>
                      <a:pt x="1" y="80"/>
                      <a:pt x="2" y="80"/>
                      <a:pt x="2" y="80"/>
                    </a:cubicBezTo>
                    <a:cubicBezTo>
                      <a:pt x="2" y="80"/>
                      <a:pt x="3" y="81"/>
                      <a:pt x="3" y="81"/>
                    </a:cubicBezTo>
                    <a:cubicBezTo>
                      <a:pt x="3" y="81"/>
                      <a:pt x="3" y="81"/>
                      <a:pt x="4" y="81"/>
                    </a:cubicBezTo>
                    <a:cubicBezTo>
                      <a:pt x="4" y="81"/>
                      <a:pt x="4" y="82"/>
                      <a:pt x="4" y="82"/>
                    </a:cubicBezTo>
                    <a:cubicBezTo>
                      <a:pt x="5" y="82"/>
                      <a:pt x="5" y="82"/>
                      <a:pt x="5" y="82"/>
                    </a:cubicBezTo>
                    <a:cubicBezTo>
                      <a:pt x="5" y="83"/>
                      <a:pt x="5" y="83"/>
                      <a:pt x="6" y="84"/>
                    </a:cubicBezTo>
                    <a:cubicBezTo>
                      <a:pt x="6" y="84"/>
                      <a:pt x="6" y="84"/>
                      <a:pt x="6" y="84"/>
                    </a:cubicBezTo>
                    <a:cubicBezTo>
                      <a:pt x="9" y="91"/>
                      <a:pt x="10" y="95"/>
                      <a:pt x="9" y="98"/>
                    </a:cubicBezTo>
                    <a:cubicBezTo>
                      <a:pt x="9" y="99"/>
                      <a:pt x="8" y="100"/>
                      <a:pt x="7" y="100"/>
                    </a:cubicBezTo>
                    <a:cubicBezTo>
                      <a:pt x="7" y="100"/>
                      <a:pt x="7" y="101"/>
                      <a:pt x="7" y="101"/>
                    </a:cubicBezTo>
                    <a:cubicBezTo>
                      <a:pt x="7" y="102"/>
                      <a:pt x="7" y="102"/>
                      <a:pt x="7" y="103"/>
                    </a:cubicBezTo>
                    <a:cubicBezTo>
                      <a:pt x="7" y="103"/>
                      <a:pt x="7" y="103"/>
                      <a:pt x="7" y="103"/>
                    </a:cubicBezTo>
                    <a:cubicBezTo>
                      <a:pt x="7" y="103"/>
                      <a:pt x="7" y="103"/>
                      <a:pt x="7" y="103"/>
                    </a:cubicBezTo>
                    <a:cubicBezTo>
                      <a:pt x="8" y="103"/>
                      <a:pt x="9" y="103"/>
                      <a:pt x="11" y="103"/>
                    </a:cubicBezTo>
                    <a:cubicBezTo>
                      <a:pt x="13" y="103"/>
                      <a:pt x="16" y="103"/>
                      <a:pt x="17" y="103"/>
                    </a:cubicBezTo>
                    <a:cubicBezTo>
                      <a:pt x="18" y="102"/>
                      <a:pt x="19" y="101"/>
                      <a:pt x="20" y="99"/>
                    </a:cubicBezTo>
                    <a:cubicBezTo>
                      <a:pt x="22" y="97"/>
                      <a:pt x="27" y="93"/>
                      <a:pt x="27" y="92"/>
                    </a:cubicBezTo>
                    <a:cubicBezTo>
                      <a:pt x="28" y="84"/>
                      <a:pt x="32" y="81"/>
                      <a:pt x="37" y="85"/>
                    </a:cubicBezTo>
                    <a:cubicBezTo>
                      <a:pt x="39" y="85"/>
                      <a:pt x="39" y="85"/>
                      <a:pt x="39" y="85"/>
                    </a:cubicBezTo>
                    <a:cubicBezTo>
                      <a:pt x="42" y="87"/>
                      <a:pt x="43" y="88"/>
                      <a:pt x="45" y="88"/>
                    </a:cubicBezTo>
                    <a:cubicBezTo>
                      <a:pt x="46" y="89"/>
                      <a:pt x="47" y="89"/>
                      <a:pt x="50" y="89"/>
                    </a:cubicBezTo>
                    <a:cubicBezTo>
                      <a:pt x="57" y="89"/>
                      <a:pt x="58" y="88"/>
                      <a:pt x="58" y="85"/>
                    </a:cubicBezTo>
                    <a:cubicBezTo>
                      <a:pt x="59" y="84"/>
                      <a:pt x="59" y="83"/>
                      <a:pt x="59" y="82"/>
                    </a:cubicBezTo>
                    <a:cubicBezTo>
                      <a:pt x="59" y="79"/>
                      <a:pt x="60" y="75"/>
                      <a:pt x="65" y="75"/>
                    </a:cubicBezTo>
                    <a:cubicBezTo>
                      <a:pt x="68" y="75"/>
                      <a:pt x="72" y="72"/>
                      <a:pt x="72" y="70"/>
                    </a:cubicBezTo>
                    <a:cubicBezTo>
                      <a:pt x="72" y="66"/>
                      <a:pt x="75" y="61"/>
                      <a:pt x="79" y="61"/>
                    </a:cubicBezTo>
                    <a:cubicBezTo>
                      <a:pt x="81" y="61"/>
                      <a:pt x="86" y="58"/>
                      <a:pt x="86" y="56"/>
                    </a:cubicBezTo>
                    <a:cubicBezTo>
                      <a:pt x="87" y="52"/>
                      <a:pt x="90" y="52"/>
                      <a:pt x="92" y="51"/>
                    </a:cubicBezTo>
                    <a:cubicBezTo>
                      <a:pt x="92" y="51"/>
                      <a:pt x="93" y="51"/>
                      <a:pt x="94" y="51"/>
                    </a:cubicBezTo>
                    <a:cubicBezTo>
                      <a:pt x="94" y="50"/>
                      <a:pt x="94" y="50"/>
                      <a:pt x="94" y="50"/>
                    </a:cubicBezTo>
                    <a:cubicBezTo>
                      <a:pt x="94" y="50"/>
                      <a:pt x="94" y="50"/>
                      <a:pt x="94" y="50"/>
                    </a:cubicBezTo>
                    <a:cubicBezTo>
                      <a:pt x="94" y="49"/>
                      <a:pt x="95" y="49"/>
                      <a:pt x="95" y="49"/>
                    </a:cubicBezTo>
                    <a:cubicBezTo>
                      <a:pt x="95" y="49"/>
                      <a:pt x="95" y="48"/>
                      <a:pt x="95" y="48"/>
                    </a:cubicBezTo>
                    <a:cubicBezTo>
                      <a:pt x="96" y="48"/>
                      <a:pt x="96" y="48"/>
                      <a:pt x="96" y="47"/>
                    </a:cubicBezTo>
                    <a:cubicBezTo>
                      <a:pt x="96" y="47"/>
                      <a:pt x="96" y="47"/>
                      <a:pt x="96" y="47"/>
                    </a:cubicBezTo>
                    <a:cubicBezTo>
                      <a:pt x="97" y="46"/>
                      <a:pt x="97" y="46"/>
                      <a:pt x="97" y="46"/>
                    </a:cubicBezTo>
                    <a:cubicBezTo>
                      <a:pt x="97" y="46"/>
                      <a:pt x="97" y="46"/>
                      <a:pt x="97"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87" name="Freeform 1234"/>
              <p:cNvSpPr>
                <a:spLocks/>
              </p:cNvSpPr>
              <p:nvPr/>
            </p:nvSpPr>
            <p:spPr bwMode="auto">
              <a:xfrm>
                <a:off x="1929" y="3172"/>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88" name="Freeform 1235"/>
              <p:cNvSpPr>
                <a:spLocks/>
              </p:cNvSpPr>
              <p:nvPr/>
            </p:nvSpPr>
            <p:spPr bwMode="auto">
              <a:xfrm>
                <a:off x="1926" y="31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89" name="Freeform 1236"/>
              <p:cNvSpPr>
                <a:spLocks/>
              </p:cNvSpPr>
              <p:nvPr/>
            </p:nvSpPr>
            <p:spPr bwMode="auto">
              <a:xfrm>
                <a:off x="1927" y="317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90" name="Freeform 1237"/>
              <p:cNvSpPr>
                <a:spLocks/>
              </p:cNvSpPr>
              <p:nvPr/>
            </p:nvSpPr>
            <p:spPr bwMode="auto">
              <a:xfrm>
                <a:off x="1969" y="321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91" name="Freeform 1238"/>
              <p:cNvSpPr>
                <a:spLocks/>
              </p:cNvSpPr>
              <p:nvPr/>
            </p:nvSpPr>
            <p:spPr bwMode="auto">
              <a:xfrm>
                <a:off x="1932" y="3174"/>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92" name="Freeform 1239"/>
              <p:cNvSpPr>
                <a:spLocks/>
              </p:cNvSpPr>
              <p:nvPr/>
            </p:nvSpPr>
            <p:spPr bwMode="auto">
              <a:xfrm>
                <a:off x="1971" y="32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93" name="Freeform 1240"/>
              <p:cNvSpPr>
                <a:spLocks/>
              </p:cNvSpPr>
              <p:nvPr/>
            </p:nvSpPr>
            <p:spPr bwMode="auto">
              <a:xfrm>
                <a:off x="1970" y="32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94" name="Freeform 1241"/>
              <p:cNvSpPr>
                <a:spLocks/>
              </p:cNvSpPr>
              <p:nvPr/>
            </p:nvSpPr>
            <p:spPr bwMode="auto">
              <a:xfrm>
                <a:off x="1934" y="3175"/>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1"/>
                      <a:pt x="1"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95" name="Freeform 1242"/>
              <p:cNvSpPr>
                <a:spLocks/>
              </p:cNvSpPr>
              <p:nvPr/>
            </p:nvSpPr>
            <p:spPr bwMode="auto">
              <a:xfrm>
                <a:off x="1972" y="321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96" name="Freeform 1243"/>
              <p:cNvSpPr>
                <a:spLocks/>
              </p:cNvSpPr>
              <p:nvPr/>
            </p:nvSpPr>
            <p:spPr bwMode="auto">
              <a:xfrm>
                <a:off x="1936" y="3177"/>
                <a:ext cx="0"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97" name="Freeform 1244"/>
              <p:cNvSpPr>
                <a:spLocks/>
              </p:cNvSpPr>
              <p:nvPr/>
            </p:nvSpPr>
            <p:spPr bwMode="auto">
              <a:xfrm>
                <a:off x="1958" y="320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98" name="Freeform 1245"/>
              <p:cNvSpPr>
                <a:spLocks/>
              </p:cNvSpPr>
              <p:nvPr/>
            </p:nvSpPr>
            <p:spPr bwMode="auto">
              <a:xfrm>
                <a:off x="1931" y="317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99" name="Freeform 1246"/>
              <p:cNvSpPr>
                <a:spLocks/>
              </p:cNvSpPr>
              <p:nvPr/>
            </p:nvSpPr>
            <p:spPr bwMode="auto">
              <a:xfrm>
                <a:off x="1971" y="32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00" name="Freeform 1247"/>
              <p:cNvSpPr>
                <a:spLocks/>
              </p:cNvSpPr>
              <p:nvPr/>
            </p:nvSpPr>
            <p:spPr bwMode="auto">
              <a:xfrm>
                <a:off x="1957" y="320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01" name="Freeform 1248"/>
              <p:cNvSpPr>
                <a:spLocks/>
              </p:cNvSpPr>
              <p:nvPr/>
            </p:nvSpPr>
            <p:spPr bwMode="auto">
              <a:xfrm>
                <a:off x="1967" y="321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02" name="Freeform 1249"/>
              <p:cNvSpPr>
                <a:spLocks/>
              </p:cNvSpPr>
              <p:nvPr/>
            </p:nvSpPr>
            <p:spPr bwMode="auto">
              <a:xfrm>
                <a:off x="1958" y="320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03" name="Freeform 1250"/>
              <p:cNvSpPr>
                <a:spLocks/>
              </p:cNvSpPr>
              <p:nvPr/>
            </p:nvSpPr>
            <p:spPr bwMode="auto">
              <a:xfrm>
                <a:off x="1993" y="3261"/>
                <a:ext cx="10" cy="14"/>
              </a:xfrm>
              <a:custGeom>
                <a:avLst/>
                <a:gdLst>
                  <a:gd name="T0" fmla="*/ 10 w 11"/>
                  <a:gd name="T1" fmla="*/ 3 h 15"/>
                  <a:gd name="T2" fmla="*/ 9 w 11"/>
                  <a:gd name="T3" fmla="*/ 2 h 15"/>
                  <a:gd name="T4" fmla="*/ 6 w 11"/>
                  <a:gd name="T5" fmla="*/ 0 h 15"/>
                  <a:gd name="T6" fmla="*/ 0 w 11"/>
                  <a:gd name="T7" fmla="*/ 7 h 15"/>
                  <a:gd name="T8" fmla="*/ 5 w 11"/>
                  <a:gd name="T9" fmla="*/ 15 h 15"/>
                  <a:gd name="T10" fmla="*/ 7 w 11"/>
                  <a:gd name="T11" fmla="*/ 15 h 15"/>
                  <a:gd name="T12" fmla="*/ 9 w 11"/>
                  <a:gd name="T13" fmla="*/ 14 h 15"/>
                  <a:gd name="T14" fmla="*/ 10 w 11"/>
                  <a:gd name="T15" fmla="*/ 13 h 15"/>
                  <a:gd name="T16" fmla="*/ 10 w 11"/>
                  <a:gd name="T17" fmla="*/ 12 h 15"/>
                  <a:gd name="T18" fmla="*/ 11 w 11"/>
                  <a:gd name="T19" fmla="*/ 11 h 15"/>
                  <a:gd name="T20" fmla="*/ 11 w 11"/>
                  <a:gd name="T21" fmla="*/ 11 h 15"/>
                  <a:gd name="T22" fmla="*/ 10 w 11"/>
                  <a:gd name="T23"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5">
                    <a:moveTo>
                      <a:pt x="10" y="3"/>
                    </a:moveTo>
                    <a:cubicBezTo>
                      <a:pt x="10" y="3"/>
                      <a:pt x="9" y="2"/>
                      <a:pt x="9" y="2"/>
                    </a:cubicBezTo>
                    <a:cubicBezTo>
                      <a:pt x="8" y="1"/>
                      <a:pt x="6" y="0"/>
                      <a:pt x="6" y="0"/>
                    </a:cubicBezTo>
                    <a:cubicBezTo>
                      <a:pt x="4" y="1"/>
                      <a:pt x="0" y="5"/>
                      <a:pt x="0" y="7"/>
                    </a:cubicBezTo>
                    <a:cubicBezTo>
                      <a:pt x="0" y="8"/>
                      <a:pt x="3" y="15"/>
                      <a:pt x="5" y="15"/>
                    </a:cubicBezTo>
                    <a:cubicBezTo>
                      <a:pt x="6" y="15"/>
                      <a:pt x="6" y="15"/>
                      <a:pt x="7" y="15"/>
                    </a:cubicBezTo>
                    <a:cubicBezTo>
                      <a:pt x="9" y="15"/>
                      <a:pt x="9" y="15"/>
                      <a:pt x="9" y="14"/>
                    </a:cubicBezTo>
                    <a:cubicBezTo>
                      <a:pt x="9" y="14"/>
                      <a:pt x="9" y="13"/>
                      <a:pt x="10" y="13"/>
                    </a:cubicBezTo>
                    <a:cubicBezTo>
                      <a:pt x="10" y="13"/>
                      <a:pt x="10" y="12"/>
                      <a:pt x="10" y="12"/>
                    </a:cubicBezTo>
                    <a:cubicBezTo>
                      <a:pt x="10" y="12"/>
                      <a:pt x="10" y="11"/>
                      <a:pt x="11" y="11"/>
                    </a:cubicBezTo>
                    <a:cubicBezTo>
                      <a:pt x="11" y="11"/>
                      <a:pt x="11" y="11"/>
                      <a:pt x="11" y="11"/>
                    </a:cubicBezTo>
                    <a:cubicBezTo>
                      <a:pt x="11" y="8"/>
                      <a:pt x="10" y="5"/>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04" name="Freeform 1251"/>
              <p:cNvSpPr>
                <a:spLocks/>
              </p:cNvSpPr>
              <p:nvPr/>
            </p:nvSpPr>
            <p:spPr bwMode="auto">
              <a:xfrm>
                <a:off x="1955" y="3293"/>
                <a:ext cx="19" cy="21"/>
              </a:xfrm>
              <a:custGeom>
                <a:avLst/>
                <a:gdLst>
                  <a:gd name="T0" fmla="*/ 17 w 20"/>
                  <a:gd name="T1" fmla="*/ 4 h 22"/>
                  <a:gd name="T2" fmla="*/ 14 w 20"/>
                  <a:gd name="T3" fmla="*/ 1 h 22"/>
                  <a:gd name="T4" fmla="*/ 13 w 20"/>
                  <a:gd name="T5" fmla="*/ 0 h 22"/>
                  <a:gd name="T6" fmla="*/ 6 w 20"/>
                  <a:gd name="T7" fmla="*/ 4 h 22"/>
                  <a:gd name="T8" fmla="*/ 6 w 20"/>
                  <a:gd name="T9" fmla="*/ 5 h 22"/>
                  <a:gd name="T10" fmla="*/ 0 w 20"/>
                  <a:gd name="T11" fmla="*/ 14 h 22"/>
                  <a:gd name="T12" fmla="*/ 5 w 20"/>
                  <a:gd name="T13" fmla="*/ 21 h 22"/>
                  <a:gd name="T14" fmla="*/ 7 w 20"/>
                  <a:gd name="T15" fmla="*/ 22 h 22"/>
                  <a:gd name="T16" fmla="*/ 9 w 20"/>
                  <a:gd name="T17" fmla="*/ 17 h 22"/>
                  <a:gd name="T18" fmla="*/ 14 w 20"/>
                  <a:gd name="T19" fmla="*/ 15 h 22"/>
                  <a:gd name="T20" fmla="*/ 15 w 20"/>
                  <a:gd name="T21" fmla="*/ 15 h 22"/>
                  <a:gd name="T22" fmla="*/ 16 w 20"/>
                  <a:gd name="T23" fmla="*/ 15 h 22"/>
                  <a:gd name="T24" fmla="*/ 19 w 20"/>
                  <a:gd name="T25" fmla="*/ 11 h 22"/>
                  <a:gd name="T26" fmla="*/ 20 w 20"/>
                  <a:gd name="T27" fmla="*/ 8 h 22"/>
                  <a:gd name="T28" fmla="*/ 17 w 20"/>
                  <a:gd name="T2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2">
                    <a:moveTo>
                      <a:pt x="17" y="4"/>
                    </a:moveTo>
                    <a:cubicBezTo>
                      <a:pt x="16" y="3"/>
                      <a:pt x="15" y="2"/>
                      <a:pt x="14" y="1"/>
                    </a:cubicBezTo>
                    <a:cubicBezTo>
                      <a:pt x="14" y="1"/>
                      <a:pt x="14" y="1"/>
                      <a:pt x="13" y="0"/>
                    </a:cubicBezTo>
                    <a:cubicBezTo>
                      <a:pt x="11" y="1"/>
                      <a:pt x="7" y="3"/>
                      <a:pt x="6" y="4"/>
                    </a:cubicBezTo>
                    <a:cubicBezTo>
                      <a:pt x="6" y="4"/>
                      <a:pt x="6" y="5"/>
                      <a:pt x="6" y="5"/>
                    </a:cubicBezTo>
                    <a:cubicBezTo>
                      <a:pt x="4" y="7"/>
                      <a:pt x="1" y="12"/>
                      <a:pt x="0" y="14"/>
                    </a:cubicBezTo>
                    <a:cubicBezTo>
                      <a:pt x="5" y="21"/>
                      <a:pt x="5" y="21"/>
                      <a:pt x="5" y="21"/>
                    </a:cubicBezTo>
                    <a:cubicBezTo>
                      <a:pt x="7" y="22"/>
                      <a:pt x="7" y="22"/>
                      <a:pt x="7" y="22"/>
                    </a:cubicBezTo>
                    <a:cubicBezTo>
                      <a:pt x="8" y="20"/>
                      <a:pt x="8" y="19"/>
                      <a:pt x="9" y="17"/>
                    </a:cubicBezTo>
                    <a:cubicBezTo>
                      <a:pt x="10" y="16"/>
                      <a:pt x="11" y="15"/>
                      <a:pt x="14" y="15"/>
                    </a:cubicBezTo>
                    <a:cubicBezTo>
                      <a:pt x="14" y="15"/>
                      <a:pt x="15" y="15"/>
                      <a:pt x="15" y="15"/>
                    </a:cubicBezTo>
                    <a:cubicBezTo>
                      <a:pt x="16" y="15"/>
                      <a:pt x="16" y="15"/>
                      <a:pt x="16" y="15"/>
                    </a:cubicBezTo>
                    <a:cubicBezTo>
                      <a:pt x="17" y="13"/>
                      <a:pt x="18" y="12"/>
                      <a:pt x="19" y="11"/>
                    </a:cubicBezTo>
                    <a:cubicBezTo>
                      <a:pt x="20" y="10"/>
                      <a:pt x="20" y="9"/>
                      <a:pt x="20" y="8"/>
                    </a:cubicBezTo>
                    <a:cubicBezTo>
                      <a:pt x="20" y="7"/>
                      <a:pt x="18" y="5"/>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05" name="Freeform 1252"/>
              <p:cNvSpPr>
                <a:spLocks noEditPoints="1"/>
              </p:cNvSpPr>
              <p:nvPr/>
            </p:nvSpPr>
            <p:spPr bwMode="auto">
              <a:xfrm>
                <a:off x="1844" y="3219"/>
                <a:ext cx="167" cy="147"/>
              </a:xfrm>
              <a:custGeom>
                <a:avLst/>
                <a:gdLst>
                  <a:gd name="T0" fmla="*/ 167 w 175"/>
                  <a:gd name="T1" fmla="*/ 62 h 154"/>
                  <a:gd name="T2" fmla="*/ 163 w 175"/>
                  <a:gd name="T3" fmla="*/ 63 h 154"/>
                  <a:gd name="T4" fmla="*/ 152 w 175"/>
                  <a:gd name="T5" fmla="*/ 51 h 154"/>
                  <a:gd name="T6" fmla="*/ 163 w 175"/>
                  <a:gd name="T7" fmla="*/ 41 h 154"/>
                  <a:gd name="T8" fmla="*/ 166 w 175"/>
                  <a:gd name="T9" fmla="*/ 40 h 154"/>
                  <a:gd name="T10" fmla="*/ 166 w 175"/>
                  <a:gd name="T11" fmla="*/ 37 h 154"/>
                  <a:gd name="T12" fmla="*/ 167 w 175"/>
                  <a:gd name="T13" fmla="*/ 33 h 154"/>
                  <a:gd name="T14" fmla="*/ 167 w 175"/>
                  <a:gd name="T15" fmla="*/ 30 h 154"/>
                  <a:gd name="T16" fmla="*/ 166 w 175"/>
                  <a:gd name="T17" fmla="*/ 26 h 154"/>
                  <a:gd name="T18" fmla="*/ 159 w 175"/>
                  <a:gd name="T19" fmla="*/ 8 h 154"/>
                  <a:gd name="T20" fmla="*/ 158 w 175"/>
                  <a:gd name="T21" fmla="*/ 3 h 154"/>
                  <a:gd name="T22" fmla="*/ 141 w 175"/>
                  <a:gd name="T23" fmla="*/ 0 h 154"/>
                  <a:gd name="T24" fmla="*/ 136 w 175"/>
                  <a:gd name="T25" fmla="*/ 0 h 154"/>
                  <a:gd name="T26" fmla="*/ 135 w 175"/>
                  <a:gd name="T27" fmla="*/ 2 h 154"/>
                  <a:gd name="T28" fmla="*/ 134 w 175"/>
                  <a:gd name="T29" fmla="*/ 4 h 154"/>
                  <a:gd name="T30" fmla="*/ 116 w 175"/>
                  <a:gd name="T31" fmla="*/ 16 h 154"/>
                  <a:gd name="T32" fmla="*/ 100 w 175"/>
                  <a:gd name="T33" fmla="*/ 33 h 154"/>
                  <a:gd name="T34" fmla="*/ 74 w 175"/>
                  <a:gd name="T35" fmla="*/ 40 h 154"/>
                  <a:gd name="T36" fmla="*/ 68 w 175"/>
                  <a:gd name="T37" fmla="*/ 43 h 154"/>
                  <a:gd name="T38" fmla="*/ 51 w 175"/>
                  <a:gd name="T39" fmla="*/ 58 h 154"/>
                  <a:gd name="T40" fmla="*/ 40 w 175"/>
                  <a:gd name="T41" fmla="*/ 52 h 154"/>
                  <a:gd name="T42" fmla="*/ 39 w 175"/>
                  <a:gd name="T43" fmla="*/ 36 h 154"/>
                  <a:gd name="T44" fmla="*/ 39 w 175"/>
                  <a:gd name="T45" fmla="*/ 36 h 154"/>
                  <a:gd name="T46" fmla="*/ 38 w 175"/>
                  <a:gd name="T47" fmla="*/ 35 h 154"/>
                  <a:gd name="T48" fmla="*/ 37 w 175"/>
                  <a:gd name="T49" fmla="*/ 35 h 154"/>
                  <a:gd name="T50" fmla="*/ 30 w 175"/>
                  <a:gd name="T51" fmla="*/ 81 h 154"/>
                  <a:gd name="T52" fmla="*/ 14 w 175"/>
                  <a:gd name="T53" fmla="*/ 83 h 154"/>
                  <a:gd name="T54" fmla="*/ 4 w 175"/>
                  <a:gd name="T55" fmla="*/ 75 h 154"/>
                  <a:gd name="T56" fmla="*/ 3 w 175"/>
                  <a:gd name="T57" fmla="*/ 78 h 154"/>
                  <a:gd name="T58" fmla="*/ 2 w 175"/>
                  <a:gd name="T59" fmla="*/ 79 h 154"/>
                  <a:gd name="T60" fmla="*/ 0 w 175"/>
                  <a:gd name="T61" fmla="*/ 79 h 154"/>
                  <a:gd name="T62" fmla="*/ 18 w 175"/>
                  <a:gd name="T63" fmla="*/ 117 h 154"/>
                  <a:gd name="T64" fmla="*/ 16 w 175"/>
                  <a:gd name="T65" fmla="*/ 130 h 154"/>
                  <a:gd name="T66" fmla="*/ 20 w 175"/>
                  <a:gd name="T67" fmla="*/ 144 h 154"/>
                  <a:gd name="T68" fmla="*/ 24 w 175"/>
                  <a:gd name="T69" fmla="*/ 148 h 154"/>
                  <a:gd name="T70" fmla="*/ 36 w 175"/>
                  <a:gd name="T71" fmla="*/ 153 h 154"/>
                  <a:gd name="T72" fmla="*/ 61 w 175"/>
                  <a:gd name="T73" fmla="*/ 144 h 154"/>
                  <a:gd name="T74" fmla="*/ 94 w 175"/>
                  <a:gd name="T75" fmla="*/ 143 h 154"/>
                  <a:gd name="T76" fmla="*/ 106 w 175"/>
                  <a:gd name="T77" fmla="*/ 138 h 154"/>
                  <a:gd name="T78" fmla="*/ 170 w 175"/>
                  <a:gd name="T79" fmla="*/ 74 h 154"/>
                  <a:gd name="T80" fmla="*/ 175 w 175"/>
                  <a:gd name="T81" fmla="*/ 58 h 154"/>
                  <a:gd name="T82" fmla="*/ 173 w 175"/>
                  <a:gd name="T83" fmla="*/ 58 h 154"/>
                  <a:gd name="T84" fmla="*/ 171 w 175"/>
                  <a:gd name="T85" fmla="*/ 58 h 154"/>
                  <a:gd name="T86" fmla="*/ 169 w 175"/>
                  <a:gd name="T87" fmla="*/ 59 h 154"/>
                  <a:gd name="T88" fmla="*/ 168 w 175"/>
                  <a:gd name="T89" fmla="*/ 61 h 154"/>
                  <a:gd name="T90" fmla="*/ 136 w 175"/>
                  <a:gd name="T91" fmla="*/ 95 h 154"/>
                  <a:gd name="T92" fmla="*/ 135 w 175"/>
                  <a:gd name="T93" fmla="*/ 97 h 154"/>
                  <a:gd name="T94" fmla="*/ 131 w 175"/>
                  <a:gd name="T95" fmla="*/ 97 h 154"/>
                  <a:gd name="T96" fmla="*/ 126 w 175"/>
                  <a:gd name="T97" fmla="*/ 103 h 154"/>
                  <a:gd name="T98" fmla="*/ 111 w 175"/>
                  <a:gd name="T99" fmla="*/ 92 h 154"/>
                  <a:gd name="T100" fmla="*/ 129 w 175"/>
                  <a:gd name="T101" fmla="*/ 74 h 154"/>
                  <a:gd name="T102" fmla="*/ 140 w 175"/>
                  <a:gd name="T103" fmla="*/ 8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5" h="154">
                    <a:moveTo>
                      <a:pt x="168" y="61"/>
                    </a:moveTo>
                    <a:cubicBezTo>
                      <a:pt x="168" y="61"/>
                      <a:pt x="168" y="61"/>
                      <a:pt x="167" y="62"/>
                    </a:cubicBezTo>
                    <a:cubicBezTo>
                      <a:pt x="167" y="62"/>
                      <a:pt x="167" y="62"/>
                      <a:pt x="167" y="62"/>
                    </a:cubicBezTo>
                    <a:cubicBezTo>
                      <a:pt x="167" y="62"/>
                      <a:pt x="166" y="62"/>
                      <a:pt x="166" y="62"/>
                    </a:cubicBezTo>
                    <a:cubicBezTo>
                      <a:pt x="166" y="63"/>
                      <a:pt x="165" y="63"/>
                      <a:pt x="164" y="63"/>
                    </a:cubicBezTo>
                    <a:cubicBezTo>
                      <a:pt x="164" y="63"/>
                      <a:pt x="164" y="63"/>
                      <a:pt x="163" y="63"/>
                    </a:cubicBezTo>
                    <a:cubicBezTo>
                      <a:pt x="163" y="63"/>
                      <a:pt x="163" y="63"/>
                      <a:pt x="163" y="63"/>
                    </a:cubicBezTo>
                    <a:cubicBezTo>
                      <a:pt x="162" y="63"/>
                      <a:pt x="161" y="63"/>
                      <a:pt x="161" y="63"/>
                    </a:cubicBezTo>
                    <a:cubicBezTo>
                      <a:pt x="156" y="63"/>
                      <a:pt x="152" y="52"/>
                      <a:pt x="152" y="51"/>
                    </a:cubicBezTo>
                    <a:cubicBezTo>
                      <a:pt x="152" y="48"/>
                      <a:pt x="158" y="40"/>
                      <a:pt x="162" y="40"/>
                    </a:cubicBezTo>
                    <a:cubicBezTo>
                      <a:pt x="162" y="40"/>
                      <a:pt x="163" y="41"/>
                      <a:pt x="163" y="41"/>
                    </a:cubicBezTo>
                    <a:cubicBezTo>
                      <a:pt x="163" y="41"/>
                      <a:pt x="163" y="41"/>
                      <a:pt x="163" y="41"/>
                    </a:cubicBezTo>
                    <a:cubicBezTo>
                      <a:pt x="164" y="41"/>
                      <a:pt x="165" y="42"/>
                      <a:pt x="166" y="42"/>
                    </a:cubicBezTo>
                    <a:cubicBezTo>
                      <a:pt x="166" y="42"/>
                      <a:pt x="166" y="42"/>
                      <a:pt x="166" y="42"/>
                    </a:cubicBezTo>
                    <a:cubicBezTo>
                      <a:pt x="166" y="41"/>
                      <a:pt x="166" y="41"/>
                      <a:pt x="166" y="40"/>
                    </a:cubicBezTo>
                    <a:cubicBezTo>
                      <a:pt x="166" y="40"/>
                      <a:pt x="166" y="40"/>
                      <a:pt x="166" y="40"/>
                    </a:cubicBezTo>
                    <a:cubicBezTo>
                      <a:pt x="166" y="39"/>
                      <a:pt x="166" y="38"/>
                      <a:pt x="166" y="38"/>
                    </a:cubicBezTo>
                    <a:cubicBezTo>
                      <a:pt x="166" y="38"/>
                      <a:pt x="166" y="38"/>
                      <a:pt x="166" y="37"/>
                    </a:cubicBezTo>
                    <a:cubicBezTo>
                      <a:pt x="167" y="37"/>
                      <a:pt x="167" y="36"/>
                      <a:pt x="167" y="35"/>
                    </a:cubicBezTo>
                    <a:cubicBezTo>
                      <a:pt x="167" y="35"/>
                      <a:pt x="167" y="35"/>
                      <a:pt x="167" y="35"/>
                    </a:cubicBezTo>
                    <a:cubicBezTo>
                      <a:pt x="167" y="34"/>
                      <a:pt x="167" y="33"/>
                      <a:pt x="167" y="33"/>
                    </a:cubicBezTo>
                    <a:cubicBezTo>
                      <a:pt x="167" y="32"/>
                      <a:pt x="167" y="32"/>
                      <a:pt x="167" y="32"/>
                    </a:cubicBezTo>
                    <a:cubicBezTo>
                      <a:pt x="167" y="31"/>
                      <a:pt x="167" y="31"/>
                      <a:pt x="167" y="30"/>
                    </a:cubicBezTo>
                    <a:cubicBezTo>
                      <a:pt x="167" y="30"/>
                      <a:pt x="167" y="30"/>
                      <a:pt x="167" y="30"/>
                    </a:cubicBezTo>
                    <a:cubicBezTo>
                      <a:pt x="167" y="29"/>
                      <a:pt x="167" y="28"/>
                      <a:pt x="166" y="28"/>
                    </a:cubicBezTo>
                    <a:cubicBezTo>
                      <a:pt x="166" y="28"/>
                      <a:pt x="166" y="27"/>
                      <a:pt x="166" y="27"/>
                    </a:cubicBezTo>
                    <a:cubicBezTo>
                      <a:pt x="166" y="27"/>
                      <a:pt x="166" y="26"/>
                      <a:pt x="166" y="26"/>
                    </a:cubicBezTo>
                    <a:cubicBezTo>
                      <a:pt x="166" y="26"/>
                      <a:pt x="166" y="26"/>
                      <a:pt x="166" y="26"/>
                    </a:cubicBezTo>
                    <a:cubicBezTo>
                      <a:pt x="166" y="25"/>
                      <a:pt x="166" y="25"/>
                      <a:pt x="166" y="25"/>
                    </a:cubicBezTo>
                    <a:cubicBezTo>
                      <a:pt x="164" y="24"/>
                      <a:pt x="162" y="18"/>
                      <a:pt x="159" y="8"/>
                    </a:cubicBezTo>
                    <a:cubicBezTo>
                      <a:pt x="159" y="6"/>
                      <a:pt x="159" y="4"/>
                      <a:pt x="158" y="3"/>
                    </a:cubicBezTo>
                    <a:cubicBezTo>
                      <a:pt x="158" y="3"/>
                      <a:pt x="158" y="3"/>
                      <a:pt x="158" y="3"/>
                    </a:cubicBezTo>
                    <a:cubicBezTo>
                      <a:pt x="158" y="3"/>
                      <a:pt x="158" y="3"/>
                      <a:pt x="158" y="3"/>
                    </a:cubicBezTo>
                    <a:cubicBezTo>
                      <a:pt x="157" y="3"/>
                      <a:pt x="155" y="3"/>
                      <a:pt x="154" y="3"/>
                    </a:cubicBezTo>
                    <a:cubicBezTo>
                      <a:pt x="149" y="3"/>
                      <a:pt x="146" y="2"/>
                      <a:pt x="145" y="0"/>
                    </a:cubicBezTo>
                    <a:cubicBezTo>
                      <a:pt x="145" y="0"/>
                      <a:pt x="142" y="0"/>
                      <a:pt x="141" y="0"/>
                    </a:cubicBezTo>
                    <a:cubicBezTo>
                      <a:pt x="139" y="0"/>
                      <a:pt x="138" y="0"/>
                      <a:pt x="137" y="0"/>
                    </a:cubicBezTo>
                    <a:cubicBezTo>
                      <a:pt x="137" y="0"/>
                      <a:pt x="137" y="0"/>
                      <a:pt x="137" y="0"/>
                    </a:cubicBezTo>
                    <a:cubicBezTo>
                      <a:pt x="137" y="0"/>
                      <a:pt x="136" y="0"/>
                      <a:pt x="136" y="0"/>
                    </a:cubicBezTo>
                    <a:cubicBezTo>
                      <a:pt x="136" y="1"/>
                      <a:pt x="136" y="1"/>
                      <a:pt x="136" y="1"/>
                    </a:cubicBezTo>
                    <a:cubicBezTo>
                      <a:pt x="136" y="1"/>
                      <a:pt x="136" y="2"/>
                      <a:pt x="135" y="2"/>
                    </a:cubicBezTo>
                    <a:cubicBezTo>
                      <a:pt x="135" y="2"/>
                      <a:pt x="135" y="2"/>
                      <a:pt x="135" y="2"/>
                    </a:cubicBezTo>
                    <a:cubicBezTo>
                      <a:pt x="135" y="3"/>
                      <a:pt x="135" y="3"/>
                      <a:pt x="134" y="3"/>
                    </a:cubicBezTo>
                    <a:cubicBezTo>
                      <a:pt x="134" y="3"/>
                      <a:pt x="134" y="3"/>
                      <a:pt x="134" y="3"/>
                    </a:cubicBezTo>
                    <a:cubicBezTo>
                      <a:pt x="134" y="4"/>
                      <a:pt x="134" y="4"/>
                      <a:pt x="134" y="4"/>
                    </a:cubicBezTo>
                    <a:cubicBezTo>
                      <a:pt x="132" y="6"/>
                      <a:pt x="131" y="6"/>
                      <a:pt x="129" y="6"/>
                    </a:cubicBezTo>
                    <a:cubicBezTo>
                      <a:pt x="127" y="7"/>
                      <a:pt x="127" y="7"/>
                      <a:pt x="127" y="7"/>
                    </a:cubicBezTo>
                    <a:cubicBezTo>
                      <a:pt x="126" y="12"/>
                      <a:pt x="120" y="16"/>
                      <a:pt x="116" y="16"/>
                    </a:cubicBezTo>
                    <a:cubicBezTo>
                      <a:pt x="115" y="16"/>
                      <a:pt x="113" y="19"/>
                      <a:pt x="113" y="21"/>
                    </a:cubicBezTo>
                    <a:cubicBezTo>
                      <a:pt x="113" y="26"/>
                      <a:pt x="107" y="30"/>
                      <a:pt x="102" y="30"/>
                    </a:cubicBezTo>
                    <a:cubicBezTo>
                      <a:pt x="100" y="30"/>
                      <a:pt x="100" y="30"/>
                      <a:pt x="100" y="33"/>
                    </a:cubicBezTo>
                    <a:cubicBezTo>
                      <a:pt x="100" y="34"/>
                      <a:pt x="100" y="36"/>
                      <a:pt x="99" y="37"/>
                    </a:cubicBezTo>
                    <a:cubicBezTo>
                      <a:pt x="98" y="43"/>
                      <a:pt x="94" y="44"/>
                      <a:pt x="87" y="44"/>
                    </a:cubicBezTo>
                    <a:cubicBezTo>
                      <a:pt x="80" y="44"/>
                      <a:pt x="78" y="43"/>
                      <a:pt x="74" y="40"/>
                    </a:cubicBezTo>
                    <a:cubicBezTo>
                      <a:pt x="72" y="39"/>
                      <a:pt x="72" y="39"/>
                      <a:pt x="72" y="39"/>
                    </a:cubicBezTo>
                    <a:cubicBezTo>
                      <a:pt x="71" y="38"/>
                      <a:pt x="71" y="38"/>
                      <a:pt x="70" y="38"/>
                    </a:cubicBezTo>
                    <a:cubicBezTo>
                      <a:pt x="69" y="38"/>
                      <a:pt x="68" y="41"/>
                      <a:pt x="68" y="43"/>
                    </a:cubicBezTo>
                    <a:cubicBezTo>
                      <a:pt x="67" y="46"/>
                      <a:pt x="64" y="49"/>
                      <a:pt x="60" y="53"/>
                    </a:cubicBezTo>
                    <a:cubicBezTo>
                      <a:pt x="59" y="54"/>
                      <a:pt x="58" y="55"/>
                      <a:pt x="57" y="56"/>
                    </a:cubicBezTo>
                    <a:cubicBezTo>
                      <a:pt x="56" y="58"/>
                      <a:pt x="54" y="58"/>
                      <a:pt x="51" y="58"/>
                    </a:cubicBezTo>
                    <a:cubicBezTo>
                      <a:pt x="50" y="58"/>
                      <a:pt x="48" y="58"/>
                      <a:pt x="47" y="58"/>
                    </a:cubicBezTo>
                    <a:cubicBezTo>
                      <a:pt x="44" y="57"/>
                      <a:pt x="42" y="58"/>
                      <a:pt x="41" y="56"/>
                    </a:cubicBezTo>
                    <a:cubicBezTo>
                      <a:pt x="40" y="55"/>
                      <a:pt x="40" y="53"/>
                      <a:pt x="40" y="52"/>
                    </a:cubicBezTo>
                    <a:cubicBezTo>
                      <a:pt x="40" y="51"/>
                      <a:pt x="40" y="51"/>
                      <a:pt x="40" y="51"/>
                    </a:cubicBezTo>
                    <a:cubicBezTo>
                      <a:pt x="40" y="48"/>
                      <a:pt x="42" y="48"/>
                      <a:pt x="42" y="47"/>
                    </a:cubicBezTo>
                    <a:cubicBezTo>
                      <a:pt x="43" y="46"/>
                      <a:pt x="42" y="43"/>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8" y="36"/>
                      <a:pt x="38" y="35"/>
                      <a:pt x="38" y="35"/>
                    </a:cubicBezTo>
                    <a:cubicBezTo>
                      <a:pt x="38" y="35"/>
                      <a:pt x="38" y="35"/>
                      <a:pt x="38" y="35"/>
                    </a:cubicBezTo>
                    <a:cubicBezTo>
                      <a:pt x="38" y="35"/>
                      <a:pt x="38" y="35"/>
                      <a:pt x="38" y="35"/>
                    </a:cubicBezTo>
                    <a:cubicBezTo>
                      <a:pt x="37" y="35"/>
                      <a:pt x="37" y="35"/>
                      <a:pt x="37" y="35"/>
                    </a:cubicBezTo>
                    <a:cubicBezTo>
                      <a:pt x="37" y="73"/>
                      <a:pt x="37" y="73"/>
                      <a:pt x="37" y="73"/>
                    </a:cubicBezTo>
                    <a:cubicBezTo>
                      <a:pt x="37" y="76"/>
                      <a:pt x="34" y="78"/>
                      <a:pt x="32" y="80"/>
                    </a:cubicBezTo>
                    <a:cubicBezTo>
                      <a:pt x="31" y="80"/>
                      <a:pt x="30" y="81"/>
                      <a:pt x="30" y="81"/>
                    </a:cubicBezTo>
                    <a:cubicBezTo>
                      <a:pt x="29" y="83"/>
                      <a:pt x="26" y="83"/>
                      <a:pt x="24" y="83"/>
                    </a:cubicBezTo>
                    <a:cubicBezTo>
                      <a:pt x="23" y="83"/>
                      <a:pt x="21" y="83"/>
                      <a:pt x="19" y="83"/>
                    </a:cubicBezTo>
                    <a:cubicBezTo>
                      <a:pt x="17" y="83"/>
                      <a:pt x="15" y="83"/>
                      <a:pt x="14" y="83"/>
                    </a:cubicBezTo>
                    <a:cubicBezTo>
                      <a:pt x="9" y="83"/>
                      <a:pt x="8" y="79"/>
                      <a:pt x="7" y="77"/>
                    </a:cubicBezTo>
                    <a:cubicBezTo>
                      <a:pt x="7" y="76"/>
                      <a:pt x="7" y="75"/>
                      <a:pt x="6" y="74"/>
                    </a:cubicBezTo>
                    <a:cubicBezTo>
                      <a:pt x="6" y="73"/>
                      <a:pt x="4" y="74"/>
                      <a:pt x="4" y="75"/>
                    </a:cubicBezTo>
                    <a:cubicBezTo>
                      <a:pt x="3" y="76"/>
                      <a:pt x="3" y="76"/>
                      <a:pt x="3" y="76"/>
                    </a:cubicBezTo>
                    <a:cubicBezTo>
                      <a:pt x="3" y="76"/>
                      <a:pt x="3" y="77"/>
                      <a:pt x="3" y="77"/>
                    </a:cubicBezTo>
                    <a:cubicBezTo>
                      <a:pt x="3" y="78"/>
                      <a:pt x="3" y="78"/>
                      <a:pt x="3" y="78"/>
                    </a:cubicBezTo>
                    <a:cubicBezTo>
                      <a:pt x="3" y="78"/>
                      <a:pt x="2" y="78"/>
                      <a:pt x="2" y="79"/>
                    </a:cubicBezTo>
                    <a:cubicBezTo>
                      <a:pt x="2" y="79"/>
                      <a:pt x="2" y="79"/>
                      <a:pt x="2" y="79"/>
                    </a:cubicBezTo>
                    <a:cubicBezTo>
                      <a:pt x="2" y="79"/>
                      <a:pt x="2" y="79"/>
                      <a:pt x="2" y="79"/>
                    </a:cubicBezTo>
                    <a:cubicBezTo>
                      <a:pt x="1" y="79"/>
                      <a:pt x="1" y="79"/>
                      <a:pt x="1" y="79"/>
                    </a:cubicBezTo>
                    <a:cubicBezTo>
                      <a:pt x="1" y="79"/>
                      <a:pt x="0" y="79"/>
                      <a:pt x="0" y="79"/>
                    </a:cubicBezTo>
                    <a:cubicBezTo>
                      <a:pt x="0" y="79"/>
                      <a:pt x="0" y="79"/>
                      <a:pt x="0" y="79"/>
                    </a:cubicBezTo>
                    <a:cubicBezTo>
                      <a:pt x="3" y="84"/>
                      <a:pt x="6" y="90"/>
                      <a:pt x="7" y="95"/>
                    </a:cubicBezTo>
                    <a:cubicBezTo>
                      <a:pt x="8" y="99"/>
                      <a:pt x="11" y="104"/>
                      <a:pt x="14" y="108"/>
                    </a:cubicBezTo>
                    <a:cubicBezTo>
                      <a:pt x="15" y="112"/>
                      <a:pt x="17" y="114"/>
                      <a:pt x="18" y="117"/>
                    </a:cubicBezTo>
                    <a:cubicBezTo>
                      <a:pt x="18" y="118"/>
                      <a:pt x="18" y="118"/>
                      <a:pt x="18" y="118"/>
                    </a:cubicBezTo>
                    <a:cubicBezTo>
                      <a:pt x="20" y="122"/>
                      <a:pt x="21" y="126"/>
                      <a:pt x="19" y="128"/>
                    </a:cubicBezTo>
                    <a:cubicBezTo>
                      <a:pt x="19" y="129"/>
                      <a:pt x="18" y="130"/>
                      <a:pt x="16" y="130"/>
                    </a:cubicBezTo>
                    <a:cubicBezTo>
                      <a:pt x="16" y="130"/>
                      <a:pt x="15" y="130"/>
                      <a:pt x="15" y="130"/>
                    </a:cubicBezTo>
                    <a:cubicBezTo>
                      <a:pt x="15" y="130"/>
                      <a:pt x="15" y="131"/>
                      <a:pt x="18" y="136"/>
                    </a:cubicBezTo>
                    <a:cubicBezTo>
                      <a:pt x="20" y="139"/>
                      <a:pt x="20" y="142"/>
                      <a:pt x="20" y="144"/>
                    </a:cubicBezTo>
                    <a:cubicBezTo>
                      <a:pt x="20" y="144"/>
                      <a:pt x="20" y="145"/>
                      <a:pt x="20" y="145"/>
                    </a:cubicBezTo>
                    <a:cubicBezTo>
                      <a:pt x="23" y="145"/>
                      <a:pt x="23" y="146"/>
                      <a:pt x="24" y="147"/>
                    </a:cubicBezTo>
                    <a:cubicBezTo>
                      <a:pt x="24" y="147"/>
                      <a:pt x="24" y="147"/>
                      <a:pt x="24" y="148"/>
                    </a:cubicBezTo>
                    <a:cubicBezTo>
                      <a:pt x="28" y="148"/>
                      <a:pt x="30" y="151"/>
                      <a:pt x="32" y="153"/>
                    </a:cubicBezTo>
                    <a:cubicBezTo>
                      <a:pt x="32" y="154"/>
                      <a:pt x="33" y="154"/>
                      <a:pt x="34" y="154"/>
                    </a:cubicBezTo>
                    <a:cubicBezTo>
                      <a:pt x="34" y="154"/>
                      <a:pt x="35" y="154"/>
                      <a:pt x="36" y="153"/>
                    </a:cubicBezTo>
                    <a:cubicBezTo>
                      <a:pt x="38" y="150"/>
                      <a:pt x="43" y="148"/>
                      <a:pt x="51" y="148"/>
                    </a:cubicBezTo>
                    <a:cubicBezTo>
                      <a:pt x="54" y="148"/>
                      <a:pt x="54" y="148"/>
                      <a:pt x="56" y="147"/>
                    </a:cubicBezTo>
                    <a:cubicBezTo>
                      <a:pt x="57" y="146"/>
                      <a:pt x="58" y="145"/>
                      <a:pt x="61" y="144"/>
                    </a:cubicBezTo>
                    <a:cubicBezTo>
                      <a:pt x="67" y="143"/>
                      <a:pt x="74" y="142"/>
                      <a:pt x="79" y="144"/>
                    </a:cubicBezTo>
                    <a:cubicBezTo>
                      <a:pt x="83" y="145"/>
                      <a:pt x="86" y="145"/>
                      <a:pt x="88" y="143"/>
                    </a:cubicBezTo>
                    <a:cubicBezTo>
                      <a:pt x="90" y="142"/>
                      <a:pt x="92" y="142"/>
                      <a:pt x="94" y="143"/>
                    </a:cubicBezTo>
                    <a:cubicBezTo>
                      <a:pt x="94" y="143"/>
                      <a:pt x="94" y="143"/>
                      <a:pt x="95" y="143"/>
                    </a:cubicBezTo>
                    <a:cubicBezTo>
                      <a:pt x="95" y="138"/>
                      <a:pt x="101" y="138"/>
                      <a:pt x="103" y="138"/>
                    </a:cubicBezTo>
                    <a:cubicBezTo>
                      <a:pt x="106" y="138"/>
                      <a:pt x="106" y="138"/>
                      <a:pt x="106" y="138"/>
                    </a:cubicBezTo>
                    <a:cubicBezTo>
                      <a:pt x="109" y="138"/>
                      <a:pt x="119" y="132"/>
                      <a:pt x="128" y="124"/>
                    </a:cubicBezTo>
                    <a:cubicBezTo>
                      <a:pt x="136" y="116"/>
                      <a:pt x="150" y="99"/>
                      <a:pt x="154" y="92"/>
                    </a:cubicBezTo>
                    <a:cubicBezTo>
                      <a:pt x="159" y="84"/>
                      <a:pt x="166" y="78"/>
                      <a:pt x="170" y="74"/>
                    </a:cubicBezTo>
                    <a:cubicBezTo>
                      <a:pt x="171" y="73"/>
                      <a:pt x="171" y="73"/>
                      <a:pt x="171" y="73"/>
                    </a:cubicBezTo>
                    <a:cubicBezTo>
                      <a:pt x="172" y="72"/>
                      <a:pt x="174" y="67"/>
                      <a:pt x="175" y="58"/>
                    </a:cubicBezTo>
                    <a:cubicBezTo>
                      <a:pt x="175" y="58"/>
                      <a:pt x="175" y="58"/>
                      <a:pt x="175" y="58"/>
                    </a:cubicBezTo>
                    <a:cubicBezTo>
                      <a:pt x="175" y="58"/>
                      <a:pt x="175" y="58"/>
                      <a:pt x="174" y="58"/>
                    </a:cubicBezTo>
                    <a:cubicBezTo>
                      <a:pt x="174" y="58"/>
                      <a:pt x="174" y="58"/>
                      <a:pt x="174" y="58"/>
                    </a:cubicBezTo>
                    <a:cubicBezTo>
                      <a:pt x="173" y="58"/>
                      <a:pt x="173" y="58"/>
                      <a:pt x="173" y="58"/>
                    </a:cubicBezTo>
                    <a:cubicBezTo>
                      <a:pt x="173" y="58"/>
                      <a:pt x="172" y="58"/>
                      <a:pt x="172" y="58"/>
                    </a:cubicBezTo>
                    <a:cubicBezTo>
                      <a:pt x="172" y="58"/>
                      <a:pt x="172" y="58"/>
                      <a:pt x="172" y="58"/>
                    </a:cubicBezTo>
                    <a:cubicBezTo>
                      <a:pt x="171" y="58"/>
                      <a:pt x="171" y="58"/>
                      <a:pt x="171" y="58"/>
                    </a:cubicBezTo>
                    <a:cubicBezTo>
                      <a:pt x="171" y="58"/>
                      <a:pt x="171" y="58"/>
                      <a:pt x="171" y="58"/>
                    </a:cubicBezTo>
                    <a:cubicBezTo>
                      <a:pt x="171" y="58"/>
                      <a:pt x="170" y="58"/>
                      <a:pt x="170" y="59"/>
                    </a:cubicBezTo>
                    <a:cubicBezTo>
                      <a:pt x="170" y="59"/>
                      <a:pt x="169" y="59"/>
                      <a:pt x="169" y="59"/>
                    </a:cubicBezTo>
                    <a:cubicBezTo>
                      <a:pt x="169" y="59"/>
                      <a:pt x="169" y="59"/>
                      <a:pt x="169" y="59"/>
                    </a:cubicBezTo>
                    <a:cubicBezTo>
                      <a:pt x="169" y="59"/>
                      <a:pt x="169" y="60"/>
                      <a:pt x="169" y="60"/>
                    </a:cubicBezTo>
                    <a:cubicBezTo>
                      <a:pt x="169" y="60"/>
                      <a:pt x="169" y="61"/>
                      <a:pt x="168" y="61"/>
                    </a:cubicBezTo>
                    <a:close/>
                    <a:moveTo>
                      <a:pt x="138" y="91"/>
                    </a:moveTo>
                    <a:cubicBezTo>
                      <a:pt x="137" y="92"/>
                      <a:pt x="136" y="93"/>
                      <a:pt x="136" y="94"/>
                    </a:cubicBezTo>
                    <a:cubicBezTo>
                      <a:pt x="136" y="94"/>
                      <a:pt x="136" y="95"/>
                      <a:pt x="136" y="95"/>
                    </a:cubicBezTo>
                    <a:cubicBezTo>
                      <a:pt x="136" y="95"/>
                      <a:pt x="136" y="95"/>
                      <a:pt x="136" y="95"/>
                    </a:cubicBezTo>
                    <a:cubicBezTo>
                      <a:pt x="136" y="96"/>
                      <a:pt x="135" y="96"/>
                      <a:pt x="135" y="96"/>
                    </a:cubicBezTo>
                    <a:cubicBezTo>
                      <a:pt x="135" y="96"/>
                      <a:pt x="135" y="97"/>
                      <a:pt x="135" y="97"/>
                    </a:cubicBezTo>
                    <a:cubicBezTo>
                      <a:pt x="135" y="97"/>
                      <a:pt x="135" y="97"/>
                      <a:pt x="135" y="97"/>
                    </a:cubicBezTo>
                    <a:cubicBezTo>
                      <a:pt x="135" y="97"/>
                      <a:pt x="135" y="97"/>
                      <a:pt x="135" y="97"/>
                    </a:cubicBezTo>
                    <a:cubicBezTo>
                      <a:pt x="133" y="97"/>
                      <a:pt x="132" y="97"/>
                      <a:pt x="131" y="97"/>
                    </a:cubicBezTo>
                    <a:cubicBezTo>
                      <a:pt x="130" y="97"/>
                      <a:pt x="129" y="97"/>
                      <a:pt x="129" y="97"/>
                    </a:cubicBezTo>
                    <a:cubicBezTo>
                      <a:pt x="128" y="99"/>
                      <a:pt x="127" y="102"/>
                      <a:pt x="126" y="102"/>
                    </a:cubicBezTo>
                    <a:cubicBezTo>
                      <a:pt x="126" y="103"/>
                      <a:pt x="126" y="103"/>
                      <a:pt x="126" y="103"/>
                    </a:cubicBezTo>
                    <a:cubicBezTo>
                      <a:pt x="126" y="104"/>
                      <a:pt x="126" y="104"/>
                      <a:pt x="126" y="104"/>
                    </a:cubicBezTo>
                    <a:cubicBezTo>
                      <a:pt x="119" y="103"/>
                      <a:pt x="119" y="103"/>
                      <a:pt x="119" y="103"/>
                    </a:cubicBezTo>
                    <a:cubicBezTo>
                      <a:pt x="111" y="92"/>
                      <a:pt x="111" y="92"/>
                      <a:pt x="111" y="92"/>
                    </a:cubicBezTo>
                    <a:cubicBezTo>
                      <a:pt x="111" y="91"/>
                      <a:pt x="111" y="91"/>
                      <a:pt x="111" y="91"/>
                    </a:cubicBezTo>
                    <a:cubicBezTo>
                      <a:pt x="113" y="89"/>
                      <a:pt x="117" y="83"/>
                      <a:pt x="118" y="81"/>
                    </a:cubicBezTo>
                    <a:cubicBezTo>
                      <a:pt x="119" y="78"/>
                      <a:pt x="126" y="74"/>
                      <a:pt x="129" y="74"/>
                    </a:cubicBezTo>
                    <a:cubicBezTo>
                      <a:pt x="132" y="74"/>
                      <a:pt x="133" y="76"/>
                      <a:pt x="133" y="76"/>
                    </a:cubicBezTo>
                    <a:cubicBezTo>
                      <a:pt x="133" y="77"/>
                      <a:pt x="135" y="78"/>
                      <a:pt x="136" y="79"/>
                    </a:cubicBezTo>
                    <a:cubicBezTo>
                      <a:pt x="138" y="82"/>
                      <a:pt x="140" y="83"/>
                      <a:pt x="140" y="86"/>
                    </a:cubicBezTo>
                    <a:cubicBezTo>
                      <a:pt x="140" y="88"/>
                      <a:pt x="139" y="90"/>
                      <a:pt x="138"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06" name="Freeform 1253"/>
              <p:cNvSpPr>
                <a:spLocks/>
              </p:cNvSpPr>
              <p:nvPr/>
            </p:nvSpPr>
            <p:spPr bwMode="auto">
              <a:xfrm>
                <a:off x="1848" y="3289"/>
                <a:ext cx="1" cy="1"/>
              </a:xfrm>
              <a:custGeom>
                <a:avLst/>
                <a:gdLst>
                  <a:gd name="T0" fmla="*/ 2 w 2"/>
                  <a:gd name="T1" fmla="*/ 1 h 2"/>
                  <a:gd name="T2" fmla="*/ 2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2" y="0"/>
                      <a:pt x="2" y="0"/>
                    </a:cubicBezTo>
                    <a:cubicBezTo>
                      <a:pt x="1" y="0"/>
                      <a:pt x="0" y="1"/>
                      <a:pt x="0" y="2"/>
                    </a:cubicBezTo>
                    <a:cubicBezTo>
                      <a:pt x="0" y="1"/>
                      <a:pt x="2"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07" name="Freeform 1254"/>
              <p:cNvSpPr>
                <a:spLocks/>
              </p:cNvSpPr>
              <p:nvPr/>
            </p:nvSpPr>
            <p:spPr bwMode="auto">
              <a:xfrm>
                <a:off x="1847" y="329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08" name="Freeform 1255"/>
              <p:cNvSpPr>
                <a:spLocks/>
              </p:cNvSpPr>
              <p:nvPr/>
            </p:nvSpPr>
            <p:spPr bwMode="auto">
              <a:xfrm>
                <a:off x="1846" y="329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09" name="Freeform 1256"/>
              <p:cNvSpPr>
                <a:spLocks/>
              </p:cNvSpPr>
              <p:nvPr/>
            </p:nvSpPr>
            <p:spPr bwMode="auto">
              <a:xfrm>
                <a:off x="1844" y="329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10" name="Freeform 1257"/>
              <p:cNvSpPr>
                <a:spLocks/>
              </p:cNvSpPr>
              <p:nvPr/>
            </p:nvSpPr>
            <p:spPr bwMode="auto">
              <a:xfrm>
                <a:off x="1995" y="322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11" name="Freeform 1258"/>
              <p:cNvSpPr>
                <a:spLocks/>
              </p:cNvSpPr>
              <p:nvPr/>
            </p:nvSpPr>
            <p:spPr bwMode="auto">
              <a:xfrm>
                <a:off x="1975" y="3219"/>
                <a:ext cx="20" cy="3"/>
              </a:xfrm>
              <a:custGeom>
                <a:avLst/>
                <a:gdLst>
                  <a:gd name="T0" fmla="*/ 8 w 21"/>
                  <a:gd name="T1" fmla="*/ 0 h 3"/>
                  <a:gd name="T2" fmla="*/ 4 w 21"/>
                  <a:gd name="T3" fmla="*/ 0 h 3"/>
                  <a:gd name="T4" fmla="*/ 0 w 21"/>
                  <a:gd name="T5" fmla="*/ 0 h 3"/>
                  <a:gd name="T6" fmla="*/ 4 w 21"/>
                  <a:gd name="T7" fmla="*/ 0 h 3"/>
                  <a:gd name="T8" fmla="*/ 8 w 21"/>
                  <a:gd name="T9" fmla="*/ 0 h 3"/>
                  <a:gd name="T10" fmla="*/ 17 w 21"/>
                  <a:gd name="T11" fmla="*/ 3 h 3"/>
                  <a:gd name="T12" fmla="*/ 21 w 21"/>
                  <a:gd name="T13" fmla="*/ 3 h 3"/>
                  <a:gd name="T14" fmla="*/ 17 w 21"/>
                  <a:gd name="T15" fmla="*/ 3 h 3"/>
                  <a:gd name="T16" fmla="*/ 8 w 2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3">
                    <a:moveTo>
                      <a:pt x="8" y="0"/>
                    </a:moveTo>
                    <a:cubicBezTo>
                      <a:pt x="8" y="0"/>
                      <a:pt x="5" y="0"/>
                      <a:pt x="4" y="0"/>
                    </a:cubicBezTo>
                    <a:cubicBezTo>
                      <a:pt x="2" y="0"/>
                      <a:pt x="1" y="0"/>
                      <a:pt x="0" y="0"/>
                    </a:cubicBezTo>
                    <a:cubicBezTo>
                      <a:pt x="1" y="0"/>
                      <a:pt x="2" y="0"/>
                      <a:pt x="4" y="0"/>
                    </a:cubicBezTo>
                    <a:cubicBezTo>
                      <a:pt x="5" y="0"/>
                      <a:pt x="8" y="0"/>
                      <a:pt x="8" y="0"/>
                    </a:cubicBezTo>
                    <a:cubicBezTo>
                      <a:pt x="9" y="2"/>
                      <a:pt x="12" y="3"/>
                      <a:pt x="17" y="3"/>
                    </a:cubicBezTo>
                    <a:cubicBezTo>
                      <a:pt x="18" y="3"/>
                      <a:pt x="20" y="3"/>
                      <a:pt x="21" y="3"/>
                    </a:cubicBezTo>
                    <a:cubicBezTo>
                      <a:pt x="20" y="3"/>
                      <a:pt x="18" y="3"/>
                      <a:pt x="17" y="3"/>
                    </a:cubicBezTo>
                    <a:cubicBezTo>
                      <a:pt x="12" y="3"/>
                      <a:pt x="9" y="2"/>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12" name="Freeform 1259"/>
              <p:cNvSpPr>
                <a:spLocks/>
              </p:cNvSpPr>
              <p:nvPr/>
            </p:nvSpPr>
            <p:spPr bwMode="auto">
              <a:xfrm>
                <a:off x="1973" y="32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13" name="Freeform 1260"/>
              <p:cNvSpPr>
                <a:spLocks/>
              </p:cNvSpPr>
              <p:nvPr/>
            </p:nvSpPr>
            <p:spPr bwMode="auto">
              <a:xfrm>
                <a:off x="1880" y="32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14" name="Freeform 1261"/>
              <p:cNvSpPr>
                <a:spLocks/>
              </p:cNvSpPr>
              <p:nvPr/>
            </p:nvSpPr>
            <p:spPr bwMode="auto">
              <a:xfrm>
                <a:off x="1974" y="32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15" name="Freeform 1262"/>
              <p:cNvSpPr>
                <a:spLocks/>
              </p:cNvSpPr>
              <p:nvPr/>
            </p:nvSpPr>
            <p:spPr bwMode="auto">
              <a:xfrm>
                <a:off x="1879" y="3252"/>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16" name="Freeform 1263"/>
              <p:cNvSpPr>
                <a:spLocks/>
              </p:cNvSpPr>
              <p:nvPr/>
            </p:nvSpPr>
            <p:spPr bwMode="auto">
              <a:xfrm>
                <a:off x="1972" y="32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17" name="Freeform 1264"/>
              <p:cNvSpPr>
                <a:spLocks/>
              </p:cNvSpPr>
              <p:nvPr/>
            </p:nvSpPr>
            <p:spPr bwMode="auto">
              <a:xfrm>
                <a:off x="1881" y="32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18" name="Freeform 1265"/>
              <p:cNvSpPr>
                <a:spLocks/>
              </p:cNvSpPr>
              <p:nvPr/>
            </p:nvSpPr>
            <p:spPr bwMode="auto">
              <a:xfrm>
                <a:off x="1881" y="32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19" name="Freeform 1266"/>
              <p:cNvSpPr>
                <a:spLocks/>
              </p:cNvSpPr>
              <p:nvPr/>
            </p:nvSpPr>
            <p:spPr bwMode="auto">
              <a:xfrm>
                <a:off x="2001" y="3278"/>
                <a:ext cx="1"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1"/>
                      <a:pt x="2" y="0"/>
                    </a:cubicBezTo>
                    <a:cubicBezTo>
                      <a:pt x="2"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20" name="Freeform 1267"/>
              <p:cNvSpPr>
                <a:spLocks/>
              </p:cNvSpPr>
              <p:nvPr/>
            </p:nvSpPr>
            <p:spPr bwMode="auto">
              <a:xfrm>
                <a:off x="2004" y="327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21" name="Freeform 1268"/>
              <p:cNvSpPr>
                <a:spLocks/>
              </p:cNvSpPr>
              <p:nvPr/>
            </p:nvSpPr>
            <p:spPr bwMode="auto">
              <a:xfrm>
                <a:off x="2003" y="32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22" name="Freeform 1269"/>
              <p:cNvSpPr>
                <a:spLocks/>
              </p:cNvSpPr>
              <p:nvPr/>
            </p:nvSpPr>
            <p:spPr bwMode="auto">
              <a:xfrm>
                <a:off x="1998" y="3279"/>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cubicBezTo>
                      <a:pt x="2" y="0"/>
                      <a:pt x="1" y="0"/>
                      <a:pt x="0" y="0"/>
                    </a:cubicBezTo>
                    <a:cubicBezTo>
                      <a:pt x="0" y="0"/>
                      <a:pt x="1"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23" name="Freeform 1270"/>
              <p:cNvSpPr>
                <a:spLocks/>
              </p:cNvSpPr>
              <p:nvPr/>
            </p:nvSpPr>
            <p:spPr bwMode="auto">
              <a:xfrm>
                <a:off x="2000" y="32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24" name="Freeform 1271"/>
              <p:cNvSpPr>
                <a:spLocks/>
              </p:cNvSpPr>
              <p:nvPr/>
            </p:nvSpPr>
            <p:spPr bwMode="auto">
              <a:xfrm>
                <a:off x="1969" y="3312"/>
                <a:ext cx="4" cy="0"/>
              </a:xfrm>
              <a:custGeom>
                <a:avLst/>
                <a:gdLst>
                  <a:gd name="T0" fmla="*/ 0 w 4"/>
                  <a:gd name="T1" fmla="*/ 4 w 4"/>
                  <a:gd name="T2" fmla="*/ 2 w 4"/>
                  <a:gd name="T3" fmla="*/ 0 w 4"/>
                </a:gdLst>
                <a:ahLst/>
                <a:cxnLst>
                  <a:cxn ang="0">
                    <a:pos x="T0" y="0"/>
                  </a:cxn>
                  <a:cxn ang="0">
                    <a:pos x="T1" y="0"/>
                  </a:cxn>
                  <a:cxn ang="0">
                    <a:pos x="T2" y="0"/>
                  </a:cxn>
                  <a:cxn ang="0">
                    <a:pos x="T3" y="0"/>
                  </a:cxn>
                </a:cxnLst>
                <a:rect l="0" t="0" r="r" b="b"/>
                <a:pathLst>
                  <a:path w="4">
                    <a:moveTo>
                      <a:pt x="0" y="0"/>
                    </a:moveTo>
                    <a:cubicBezTo>
                      <a:pt x="1" y="0"/>
                      <a:pt x="2" y="0"/>
                      <a:pt x="4" y="0"/>
                    </a:cubicBezTo>
                    <a:cubicBezTo>
                      <a:pt x="3" y="0"/>
                      <a:pt x="3"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25" name="Freeform 1272"/>
              <p:cNvSpPr>
                <a:spLocks/>
              </p:cNvSpPr>
              <p:nvPr/>
            </p:nvSpPr>
            <p:spPr bwMode="auto">
              <a:xfrm>
                <a:off x="1958" y="3317"/>
                <a:ext cx="6" cy="1"/>
              </a:xfrm>
              <a:custGeom>
                <a:avLst/>
                <a:gdLst>
                  <a:gd name="T0" fmla="*/ 0 w 6"/>
                  <a:gd name="T1" fmla="*/ 0 h 1"/>
                  <a:gd name="T2" fmla="*/ 6 w 6"/>
                  <a:gd name="T3" fmla="*/ 1 h 1"/>
                  <a:gd name="T4" fmla="*/ 6 w 6"/>
                  <a:gd name="T5" fmla="*/ 0 h 1"/>
                  <a:gd name="T6" fmla="*/ 6 w 6"/>
                  <a:gd name="T7" fmla="*/ 1 h 1"/>
                  <a:gd name="T8" fmla="*/ 0 w 6"/>
                  <a:gd name="T9" fmla="*/ 0 h 1"/>
                </a:gdLst>
                <a:ahLst/>
                <a:cxnLst>
                  <a:cxn ang="0">
                    <a:pos x="T0" y="T1"/>
                  </a:cxn>
                  <a:cxn ang="0">
                    <a:pos x="T2" y="T3"/>
                  </a:cxn>
                  <a:cxn ang="0">
                    <a:pos x="T4" y="T5"/>
                  </a:cxn>
                  <a:cxn ang="0">
                    <a:pos x="T6" y="T7"/>
                  </a:cxn>
                  <a:cxn ang="0">
                    <a:pos x="T8" y="T9"/>
                  </a:cxn>
                </a:cxnLst>
                <a:rect l="0" t="0" r="r" b="b"/>
                <a:pathLst>
                  <a:path w="6" h="1">
                    <a:moveTo>
                      <a:pt x="0" y="0"/>
                    </a:moveTo>
                    <a:lnTo>
                      <a:pt x="6" y="1"/>
                    </a:lnTo>
                    <a:lnTo>
                      <a:pt x="6" y="0"/>
                    </a:lnTo>
                    <a:lnTo>
                      <a:pt x="6"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26" name="Freeform 1273"/>
              <p:cNvSpPr>
                <a:spLocks/>
              </p:cNvSpPr>
              <p:nvPr/>
            </p:nvSpPr>
            <p:spPr bwMode="auto">
              <a:xfrm>
                <a:off x="1974" y="33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27" name="Freeform 1274"/>
              <p:cNvSpPr>
                <a:spLocks/>
              </p:cNvSpPr>
              <p:nvPr/>
            </p:nvSpPr>
            <p:spPr bwMode="auto">
              <a:xfrm>
                <a:off x="1973" y="3311"/>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28" name="Freeform 1275"/>
              <p:cNvSpPr>
                <a:spLocks/>
              </p:cNvSpPr>
              <p:nvPr/>
            </p:nvSpPr>
            <p:spPr bwMode="auto">
              <a:xfrm>
                <a:off x="1797" y="3040"/>
                <a:ext cx="121" cy="128"/>
              </a:xfrm>
              <a:custGeom>
                <a:avLst/>
                <a:gdLst>
                  <a:gd name="T0" fmla="*/ 106 w 127"/>
                  <a:gd name="T1" fmla="*/ 77 h 134"/>
                  <a:gd name="T2" fmla="*/ 125 w 127"/>
                  <a:gd name="T3" fmla="*/ 76 h 134"/>
                  <a:gd name="T4" fmla="*/ 127 w 127"/>
                  <a:gd name="T5" fmla="*/ 56 h 134"/>
                  <a:gd name="T6" fmla="*/ 116 w 127"/>
                  <a:gd name="T7" fmla="*/ 57 h 134"/>
                  <a:gd name="T8" fmla="*/ 111 w 127"/>
                  <a:gd name="T9" fmla="*/ 60 h 134"/>
                  <a:gd name="T10" fmla="*/ 108 w 127"/>
                  <a:gd name="T11" fmla="*/ 49 h 134"/>
                  <a:gd name="T12" fmla="*/ 104 w 127"/>
                  <a:gd name="T13" fmla="*/ 41 h 134"/>
                  <a:gd name="T14" fmla="*/ 105 w 127"/>
                  <a:gd name="T15" fmla="*/ 25 h 134"/>
                  <a:gd name="T16" fmla="*/ 102 w 127"/>
                  <a:gd name="T17" fmla="*/ 15 h 134"/>
                  <a:gd name="T18" fmla="*/ 97 w 127"/>
                  <a:gd name="T19" fmla="*/ 15 h 134"/>
                  <a:gd name="T20" fmla="*/ 86 w 127"/>
                  <a:gd name="T21" fmla="*/ 12 h 134"/>
                  <a:gd name="T22" fmla="*/ 82 w 127"/>
                  <a:gd name="T23" fmla="*/ 17 h 134"/>
                  <a:gd name="T24" fmla="*/ 77 w 127"/>
                  <a:gd name="T25" fmla="*/ 23 h 134"/>
                  <a:gd name="T26" fmla="*/ 65 w 127"/>
                  <a:gd name="T27" fmla="*/ 25 h 134"/>
                  <a:gd name="T28" fmla="*/ 51 w 127"/>
                  <a:gd name="T29" fmla="*/ 13 h 134"/>
                  <a:gd name="T30" fmla="*/ 48 w 127"/>
                  <a:gd name="T31" fmla="*/ 0 h 134"/>
                  <a:gd name="T32" fmla="*/ 13 w 127"/>
                  <a:gd name="T33" fmla="*/ 0 h 134"/>
                  <a:gd name="T34" fmla="*/ 12 w 127"/>
                  <a:gd name="T35" fmla="*/ 0 h 134"/>
                  <a:gd name="T36" fmla="*/ 11 w 127"/>
                  <a:gd name="T37" fmla="*/ 0 h 134"/>
                  <a:gd name="T38" fmla="*/ 10 w 127"/>
                  <a:gd name="T39" fmla="*/ 1 h 134"/>
                  <a:gd name="T40" fmla="*/ 8 w 127"/>
                  <a:gd name="T41" fmla="*/ 2 h 134"/>
                  <a:gd name="T42" fmla="*/ 18 w 127"/>
                  <a:gd name="T43" fmla="*/ 24 h 134"/>
                  <a:gd name="T44" fmla="*/ 16 w 127"/>
                  <a:gd name="T45" fmla="*/ 37 h 134"/>
                  <a:gd name="T46" fmla="*/ 23 w 127"/>
                  <a:gd name="T47" fmla="*/ 60 h 134"/>
                  <a:gd name="T48" fmla="*/ 15 w 127"/>
                  <a:gd name="T49" fmla="*/ 78 h 134"/>
                  <a:gd name="T50" fmla="*/ 3 w 127"/>
                  <a:gd name="T51" fmla="*/ 110 h 134"/>
                  <a:gd name="T52" fmla="*/ 0 w 127"/>
                  <a:gd name="T53" fmla="*/ 127 h 134"/>
                  <a:gd name="T54" fmla="*/ 1 w 127"/>
                  <a:gd name="T55" fmla="*/ 126 h 134"/>
                  <a:gd name="T56" fmla="*/ 2 w 127"/>
                  <a:gd name="T57" fmla="*/ 125 h 134"/>
                  <a:gd name="T58" fmla="*/ 3 w 127"/>
                  <a:gd name="T59" fmla="*/ 124 h 134"/>
                  <a:gd name="T60" fmla="*/ 9 w 127"/>
                  <a:gd name="T61" fmla="*/ 127 h 134"/>
                  <a:gd name="T62" fmla="*/ 9 w 127"/>
                  <a:gd name="T63" fmla="*/ 127 h 134"/>
                  <a:gd name="T64" fmla="*/ 31 w 127"/>
                  <a:gd name="T65" fmla="*/ 130 h 134"/>
                  <a:gd name="T66" fmla="*/ 75 w 127"/>
                  <a:gd name="T67" fmla="*/ 134 h 134"/>
                  <a:gd name="T68" fmla="*/ 99 w 127"/>
                  <a:gd name="T69" fmla="*/ 134 h 134"/>
                  <a:gd name="T70" fmla="*/ 115 w 127"/>
                  <a:gd name="T71" fmla="*/ 133 h 134"/>
                  <a:gd name="T72" fmla="*/ 104 w 127"/>
                  <a:gd name="T73" fmla="*/ 11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7" h="134">
                    <a:moveTo>
                      <a:pt x="104" y="117"/>
                    </a:moveTo>
                    <a:cubicBezTo>
                      <a:pt x="106" y="77"/>
                      <a:pt x="106" y="77"/>
                      <a:pt x="106" y="77"/>
                    </a:cubicBezTo>
                    <a:cubicBezTo>
                      <a:pt x="123" y="77"/>
                      <a:pt x="123" y="77"/>
                      <a:pt x="123" y="77"/>
                    </a:cubicBezTo>
                    <a:cubicBezTo>
                      <a:pt x="125" y="76"/>
                      <a:pt x="125" y="76"/>
                      <a:pt x="125" y="76"/>
                    </a:cubicBezTo>
                    <a:cubicBezTo>
                      <a:pt x="127" y="56"/>
                      <a:pt x="127" y="56"/>
                      <a:pt x="127" y="56"/>
                    </a:cubicBezTo>
                    <a:cubicBezTo>
                      <a:pt x="127" y="56"/>
                      <a:pt x="127" y="56"/>
                      <a:pt x="127" y="56"/>
                    </a:cubicBezTo>
                    <a:cubicBezTo>
                      <a:pt x="124" y="57"/>
                      <a:pt x="121" y="57"/>
                      <a:pt x="118" y="57"/>
                    </a:cubicBezTo>
                    <a:cubicBezTo>
                      <a:pt x="118" y="57"/>
                      <a:pt x="117" y="57"/>
                      <a:pt x="116" y="57"/>
                    </a:cubicBezTo>
                    <a:cubicBezTo>
                      <a:pt x="115" y="57"/>
                      <a:pt x="115" y="57"/>
                      <a:pt x="114" y="58"/>
                    </a:cubicBezTo>
                    <a:cubicBezTo>
                      <a:pt x="113" y="59"/>
                      <a:pt x="112" y="60"/>
                      <a:pt x="111" y="60"/>
                    </a:cubicBezTo>
                    <a:cubicBezTo>
                      <a:pt x="110" y="60"/>
                      <a:pt x="110" y="60"/>
                      <a:pt x="110" y="60"/>
                    </a:cubicBezTo>
                    <a:cubicBezTo>
                      <a:pt x="106" y="59"/>
                      <a:pt x="107" y="53"/>
                      <a:pt x="108" y="49"/>
                    </a:cubicBezTo>
                    <a:cubicBezTo>
                      <a:pt x="108" y="49"/>
                      <a:pt x="108" y="49"/>
                      <a:pt x="108" y="49"/>
                    </a:cubicBezTo>
                    <a:cubicBezTo>
                      <a:pt x="109" y="47"/>
                      <a:pt x="106" y="44"/>
                      <a:pt x="104" y="41"/>
                    </a:cubicBezTo>
                    <a:cubicBezTo>
                      <a:pt x="101" y="40"/>
                      <a:pt x="102" y="35"/>
                      <a:pt x="104" y="30"/>
                    </a:cubicBezTo>
                    <a:cubicBezTo>
                      <a:pt x="104" y="28"/>
                      <a:pt x="105" y="26"/>
                      <a:pt x="105" y="25"/>
                    </a:cubicBezTo>
                    <a:cubicBezTo>
                      <a:pt x="103" y="23"/>
                      <a:pt x="102" y="18"/>
                      <a:pt x="102" y="15"/>
                    </a:cubicBezTo>
                    <a:cubicBezTo>
                      <a:pt x="102" y="15"/>
                      <a:pt x="102" y="15"/>
                      <a:pt x="102" y="15"/>
                    </a:cubicBezTo>
                    <a:cubicBezTo>
                      <a:pt x="102" y="15"/>
                      <a:pt x="102" y="15"/>
                      <a:pt x="101" y="15"/>
                    </a:cubicBezTo>
                    <a:cubicBezTo>
                      <a:pt x="100" y="15"/>
                      <a:pt x="99" y="15"/>
                      <a:pt x="97" y="15"/>
                    </a:cubicBezTo>
                    <a:cubicBezTo>
                      <a:pt x="93" y="15"/>
                      <a:pt x="91" y="14"/>
                      <a:pt x="90" y="13"/>
                    </a:cubicBezTo>
                    <a:cubicBezTo>
                      <a:pt x="89" y="12"/>
                      <a:pt x="88" y="12"/>
                      <a:pt x="86" y="12"/>
                    </a:cubicBezTo>
                    <a:cubicBezTo>
                      <a:pt x="85" y="12"/>
                      <a:pt x="84" y="12"/>
                      <a:pt x="83" y="13"/>
                    </a:cubicBezTo>
                    <a:cubicBezTo>
                      <a:pt x="83" y="13"/>
                      <a:pt x="82" y="16"/>
                      <a:pt x="82" y="17"/>
                    </a:cubicBezTo>
                    <a:cubicBezTo>
                      <a:pt x="81" y="20"/>
                      <a:pt x="81" y="23"/>
                      <a:pt x="78" y="23"/>
                    </a:cubicBezTo>
                    <a:cubicBezTo>
                      <a:pt x="77" y="23"/>
                      <a:pt x="77" y="23"/>
                      <a:pt x="77" y="23"/>
                    </a:cubicBezTo>
                    <a:cubicBezTo>
                      <a:pt x="77" y="23"/>
                      <a:pt x="77" y="23"/>
                      <a:pt x="76" y="23"/>
                    </a:cubicBezTo>
                    <a:cubicBezTo>
                      <a:pt x="74" y="23"/>
                      <a:pt x="69" y="24"/>
                      <a:pt x="65" y="25"/>
                    </a:cubicBezTo>
                    <a:cubicBezTo>
                      <a:pt x="59" y="27"/>
                      <a:pt x="56" y="22"/>
                      <a:pt x="54" y="17"/>
                    </a:cubicBezTo>
                    <a:cubicBezTo>
                      <a:pt x="53" y="14"/>
                      <a:pt x="52" y="14"/>
                      <a:pt x="51" y="13"/>
                    </a:cubicBezTo>
                    <a:cubicBezTo>
                      <a:pt x="49" y="12"/>
                      <a:pt x="48" y="10"/>
                      <a:pt x="49" y="7"/>
                    </a:cubicBezTo>
                    <a:cubicBezTo>
                      <a:pt x="50" y="4"/>
                      <a:pt x="48" y="1"/>
                      <a:pt x="48" y="0"/>
                    </a:cubicBezTo>
                    <a:cubicBezTo>
                      <a:pt x="44" y="0"/>
                      <a:pt x="32" y="0"/>
                      <a:pt x="23" y="0"/>
                    </a:cubicBezTo>
                    <a:cubicBezTo>
                      <a:pt x="15" y="0"/>
                      <a:pt x="13" y="0"/>
                      <a:pt x="13" y="0"/>
                    </a:cubicBezTo>
                    <a:cubicBezTo>
                      <a:pt x="13" y="0"/>
                      <a:pt x="13" y="0"/>
                      <a:pt x="12" y="0"/>
                    </a:cubicBezTo>
                    <a:cubicBezTo>
                      <a:pt x="12" y="0"/>
                      <a:pt x="12" y="0"/>
                      <a:pt x="12" y="0"/>
                    </a:cubicBezTo>
                    <a:cubicBezTo>
                      <a:pt x="12" y="0"/>
                      <a:pt x="12" y="0"/>
                      <a:pt x="12" y="0"/>
                    </a:cubicBezTo>
                    <a:cubicBezTo>
                      <a:pt x="12" y="0"/>
                      <a:pt x="12" y="0"/>
                      <a:pt x="11" y="0"/>
                    </a:cubicBezTo>
                    <a:cubicBezTo>
                      <a:pt x="11" y="1"/>
                      <a:pt x="11" y="1"/>
                      <a:pt x="10" y="1"/>
                    </a:cubicBezTo>
                    <a:cubicBezTo>
                      <a:pt x="10" y="1"/>
                      <a:pt x="10" y="1"/>
                      <a:pt x="10" y="1"/>
                    </a:cubicBezTo>
                    <a:cubicBezTo>
                      <a:pt x="10" y="1"/>
                      <a:pt x="9" y="2"/>
                      <a:pt x="8" y="2"/>
                    </a:cubicBezTo>
                    <a:cubicBezTo>
                      <a:pt x="8" y="2"/>
                      <a:pt x="8" y="2"/>
                      <a:pt x="8" y="2"/>
                    </a:cubicBezTo>
                    <a:cubicBezTo>
                      <a:pt x="10" y="9"/>
                      <a:pt x="15" y="19"/>
                      <a:pt x="17" y="23"/>
                    </a:cubicBezTo>
                    <a:cubicBezTo>
                      <a:pt x="18" y="24"/>
                      <a:pt x="18" y="24"/>
                      <a:pt x="18" y="24"/>
                    </a:cubicBezTo>
                    <a:cubicBezTo>
                      <a:pt x="19" y="26"/>
                      <a:pt x="18" y="29"/>
                      <a:pt x="17" y="31"/>
                    </a:cubicBezTo>
                    <a:cubicBezTo>
                      <a:pt x="17" y="32"/>
                      <a:pt x="16" y="34"/>
                      <a:pt x="16" y="37"/>
                    </a:cubicBezTo>
                    <a:cubicBezTo>
                      <a:pt x="16" y="39"/>
                      <a:pt x="18" y="44"/>
                      <a:pt x="19" y="48"/>
                    </a:cubicBezTo>
                    <a:cubicBezTo>
                      <a:pt x="21" y="52"/>
                      <a:pt x="23" y="56"/>
                      <a:pt x="23" y="60"/>
                    </a:cubicBezTo>
                    <a:cubicBezTo>
                      <a:pt x="24" y="68"/>
                      <a:pt x="19" y="72"/>
                      <a:pt x="16" y="77"/>
                    </a:cubicBezTo>
                    <a:cubicBezTo>
                      <a:pt x="15" y="78"/>
                      <a:pt x="15" y="78"/>
                      <a:pt x="15" y="78"/>
                    </a:cubicBezTo>
                    <a:cubicBezTo>
                      <a:pt x="11" y="83"/>
                      <a:pt x="7" y="93"/>
                      <a:pt x="7" y="98"/>
                    </a:cubicBezTo>
                    <a:cubicBezTo>
                      <a:pt x="7" y="103"/>
                      <a:pt x="5" y="107"/>
                      <a:pt x="3" y="110"/>
                    </a:cubicBezTo>
                    <a:cubicBezTo>
                      <a:pt x="2" y="111"/>
                      <a:pt x="1" y="113"/>
                      <a:pt x="1" y="114"/>
                    </a:cubicBezTo>
                    <a:cubicBezTo>
                      <a:pt x="1" y="117"/>
                      <a:pt x="1" y="123"/>
                      <a:pt x="0" y="127"/>
                    </a:cubicBezTo>
                    <a:cubicBezTo>
                      <a:pt x="0" y="127"/>
                      <a:pt x="0" y="127"/>
                      <a:pt x="0" y="126"/>
                    </a:cubicBezTo>
                    <a:cubicBezTo>
                      <a:pt x="0" y="126"/>
                      <a:pt x="1" y="126"/>
                      <a:pt x="1" y="126"/>
                    </a:cubicBezTo>
                    <a:cubicBezTo>
                      <a:pt x="1" y="126"/>
                      <a:pt x="1" y="126"/>
                      <a:pt x="1" y="125"/>
                    </a:cubicBezTo>
                    <a:cubicBezTo>
                      <a:pt x="2" y="125"/>
                      <a:pt x="2" y="125"/>
                      <a:pt x="2" y="125"/>
                    </a:cubicBezTo>
                    <a:cubicBezTo>
                      <a:pt x="2" y="125"/>
                      <a:pt x="2" y="125"/>
                      <a:pt x="3" y="125"/>
                    </a:cubicBezTo>
                    <a:cubicBezTo>
                      <a:pt x="3" y="125"/>
                      <a:pt x="3" y="124"/>
                      <a:pt x="3" y="124"/>
                    </a:cubicBezTo>
                    <a:cubicBezTo>
                      <a:pt x="4" y="124"/>
                      <a:pt x="4" y="124"/>
                      <a:pt x="5" y="124"/>
                    </a:cubicBezTo>
                    <a:cubicBezTo>
                      <a:pt x="7" y="124"/>
                      <a:pt x="8" y="126"/>
                      <a:pt x="9" y="127"/>
                    </a:cubicBezTo>
                    <a:cubicBezTo>
                      <a:pt x="9" y="127"/>
                      <a:pt x="9" y="127"/>
                      <a:pt x="9" y="127"/>
                    </a:cubicBezTo>
                    <a:cubicBezTo>
                      <a:pt x="9" y="127"/>
                      <a:pt x="9" y="127"/>
                      <a:pt x="9" y="127"/>
                    </a:cubicBezTo>
                    <a:cubicBezTo>
                      <a:pt x="14" y="124"/>
                      <a:pt x="18" y="125"/>
                      <a:pt x="22" y="127"/>
                    </a:cubicBezTo>
                    <a:cubicBezTo>
                      <a:pt x="25" y="129"/>
                      <a:pt x="28" y="130"/>
                      <a:pt x="31" y="130"/>
                    </a:cubicBezTo>
                    <a:cubicBezTo>
                      <a:pt x="71" y="130"/>
                      <a:pt x="71" y="130"/>
                      <a:pt x="71" y="130"/>
                    </a:cubicBezTo>
                    <a:cubicBezTo>
                      <a:pt x="75" y="134"/>
                      <a:pt x="75" y="134"/>
                      <a:pt x="75" y="134"/>
                    </a:cubicBezTo>
                    <a:cubicBezTo>
                      <a:pt x="77" y="133"/>
                      <a:pt x="85" y="133"/>
                      <a:pt x="91" y="133"/>
                    </a:cubicBezTo>
                    <a:cubicBezTo>
                      <a:pt x="97" y="133"/>
                      <a:pt x="99" y="133"/>
                      <a:pt x="99" y="134"/>
                    </a:cubicBezTo>
                    <a:cubicBezTo>
                      <a:pt x="100" y="134"/>
                      <a:pt x="101" y="134"/>
                      <a:pt x="103" y="134"/>
                    </a:cubicBezTo>
                    <a:cubicBezTo>
                      <a:pt x="108" y="134"/>
                      <a:pt x="113" y="133"/>
                      <a:pt x="115" y="133"/>
                    </a:cubicBezTo>
                    <a:cubicBezTo>
                      <a:pt x="116" y="133"/>
                      <a:pt x="116" y="133"/>
                      <a:pt x="116" y="133"/>
                    </a:cubicBezTo>
                    <a:lnTo>
                      <a:pt x="104" y="1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29" name="Freeform 1276"/>
              <p:cNvSpPr>
                <a:spLocks/>
              </p:cNvSpPr>
              <p:nvPr/>
            </p:nvSpPr>
            <p:spPr bwMode="auto">
              <a:xfrm>
                <a:off x="1800" y="315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30" name="Freeform 1277"/>
              <p:cNvSpPr>
                <a:spLocks/>
              </p:cNvSpPr>
              <p:nvPr/>
            </p:nvSpPr>
            <p:spPr bwMode="auto">
              <a:xfrm>
                <a:off x="1798" y="3159"/>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31" name="Freeform 1278"/>
              <p:cNvSpPr>
                <a:spLocks/>
              </p:cNvSpPr>
              <p:nvPr/>
            </p:nvSpPr>
            <p:spPr bwMode="auto">
              <a:xfrm>
                <a:off x="1802" y="3158"/>
                <a:ext cx="3" cy="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2" y="0"/>
                      <a:pt x="3" y="2"/>
                      <a:pt x="4" y="3"/>
                    </a:cubicBezTo>
                    <a:cubicBezTo>
                      <a:pt x="3" y="2"/>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32" name="Freeform 1279"/>
              <p:cNvSpPr>
                <a:spLocks/>
              </p:cNvSpPr>
              <p:nvPr/>
            </p:nvSpPr>
            <p:spPr bwMode="auto">
              <a:xfrm>
                <a:off x="1797" y="316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33" name="Freeform 1280"/>
              <p:cNvSpPr>
                <a:spLocks/>
              </p:cNvSpPr>
              <p:nvPr/>
            </p:nvSpPr>
            <p:spPr bwMode="auto">
              <a:xfrm>
                <a:off x="1900" y="3065"/>
                <a:ext cx="121" cy="104"/>
              </a:xfrm>
              <a:custGeom>
                <a:avLst/>
                <a:gdLst>
                  <a:gd name="T0" fmla="*/ 17 w 126"/>
                  <a:gd name="T1" fmla="*/ 105 h 109"/>
                  <a:gd name="T2" fmla="*/ 22 w 126"/>
                  <a:gd name="T3" fmla="*/ 104 h 109"/>
                  <a:gd name="T4" fmla="*/ 25 w 126"/>
                  <a:gd name="T5" fmla="*/ 104 h 109"/>
                  <a:gd name="T6" fmla="*/ 28 w 126"/>
                  <a:gd name="T7" fmla="*/ 104 h 109"/>
                  <a:gd name="T8" fmla="*/ 34 w 126"/>
                  <a:gd name="T9" fmla="*/ 107 h 109"/>
                  <a:gd name="T10" fmla="*/ 36 w 126"/>
                  <a:gd name="T11" fmla="*/ 107 h 109"/>
                  <a:gd name="T12" fmla="*/ 38 w 126"/>
                  <a:gd name="T13" fmla="*/ 107 h 109"/>
                  <a:gd name="T14" fmla="*/ 51 w 126"/>
                  <a:gd name="T15" fmla="*/ 109 h 109"/>
                  <a:gd name="T16" fmla="*/ 64 w 126"/>
                  <a:gd name="T17" fmla="*/ 96 h 109"/>
                  <a:gd name="T18" fmla="*/ 81 w 126"/>
                  <a:gd name="T19" fmla="*/ 83 h 109"/>
                  <a:gd name="T20" fmla="*/ 88 w 126"/>
                  <a:gd name="T21" fmla="*/ 74 h 109"/>
                  <a:gd name="T22" fmla="*/ 117 w 126"/>
                  <a:gd name="T23" fmla="*/ 63 h 109"/>
                  <a:gd name="T24" fmla="*/ 117 w 126"/>
                  <a:gd name="T25" fmla="*/ 62 h 109"/>
                  <a:gd name="T26" fmla="*/ 116 w 126"/>
                  <a:gd name="T27" fmla="*/ 60 h 109"/>
                  <a:gd name="T28" fmla="*/ 117 w 126"/>
                  <a:gd name="T29" fmla="*/ 58 h 109"/>
                  <a:gd name="T30" fmla="*/ 122 w 126"/>
                  <a:gd name="T31" fmla="*/ 27 h 109"/>
                  <a:gd name="T32" fmla="*/ 125 w 126"/>
                  <a:gd name="T33" fmla="*/ 22 h 109"/>
                  <a:gd name="T34" fmla="*/ 124 w 126"/>
                  <a:gd name="T35" fmla="*/ 19 h 109"/>
                  <a:gd name="T36" fmla="*/ 121 w 126"/>
                  <a:gd name="T37" fmla="*/ 14 h 109"/>
                  <a:gd name="T38" fmla="*/ 108 w 126"/>
                  <a:gd name="T39" fmla="*/ 9 h 109"/>
                  <a:gd name="T40" fmla="*/ 98 w 126"/>
                  <a:gd name="T41" fmla="*/ 5 h 109"/>
                  <a:gd name="T42" fmla="*/ 97 w 126"/>
                  <a:gd name="T43" fmla="*/ 4 h 109"/>
                  <a:gd name="T44" fmla="*/ 95 w 126"/>
                  <a:gd name="T45" fmla="*/ 4 h 109"/>
                  <a:gd name="T46" fmla="*/ 94 w 126"/>
                  <a:gd name="T47" fmla="*/ 3 h 109"/>
                  <a:gd name="T48" fmla="*/ 91 w 126"/>
                  <a:gd name="T49" fmla="*/ 1 h 109"/>
                  <a:gd name="T50" fmla="*/ 90 w 126"/>
                  <a:gd name="T51" fmla="*/ 0 h 109"/>
                  <a:gd name="T52" fmla="*/ 86 w 126"/>
                  <a:gd name="T53" fmla="*/ 2 h 109"/>
                  <a:gd name="T54" fmla="*/ 82 w 126"/>
                  <a:gd name="T55" fmla="*/ 2 h 109"/>
                  <a:gd name="T56" fmla="*/ 76 w 126"/>
                  <a:gd name="T57" fmla="*/ 3 h 109"/>
                  <a:gd name="T58" fmla="*/ 74 w 126"/>
                  <a:gd name="T59" fmla="*/ 22 h 109"/>
                  <a:gd name="T60" fmla="*/ 71 w 126"/>
                  <a:gd name="T61" fmla="*/ 35 h 109"/>
                  <a:gd name="T62" fmla="*/ 81 w 126"/>
                  <a:gd name="T63" fmla="*/ 42 h 109"/>
                  <a:gd name="T64" fmla="*/ 85 w 126"/>
                  <a:gd name="T65" fmla="*/ 58 h 109"/>
                  <a:gd name="T66" fmla="*/ 74 w 126"/>
                  <a:gd name="T67" fmla="*/ 57 h 109"/>
                  <a:gd name="T68" fmla="*/ 55 w 126"/>
                  <a:gd name="T69" fmla="*/ 39 h 109"/>
                  <a:gd name="T70" fmla="*/ 42 w 126"/>
                  <a:gd name="T71" fmla="*/ 42 h 109"/>
                  <a:gd name="T72" fmla="*/ 32 w 126"/>
                  <a:gd name="T73" fmla="*/ 34 h 109"/>
                  <a:gd name="T74" fmla="*/ 25 w 126"/>
                  <a:gd name="T75" fmla="*/ 35 h 109"/>
                  <a:gd name="T76" fmla="*/ 24 w 126"/>
                  <a:gd name="T77" fmla="*/ 35 h 109"/>
                  <a:gd name="T78" fmla="*/ 23 w 126"/>
                  <a:gd name="T79" fmla="*/ 33 h 109"/>
                  <a:gd name="T80" fmla="*/ 17 w 126"/>
                  <a:gd name="T81" fmla="*/ 55 h 109"/>
                  <a:gd name="T82" fmla="*/ 12 w 126"/>
                  <a:gd name="T83" fmla="*/ 10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 h="109">
                    <a:moveTo>
                      <a:pt x="14" y="105"/>
                    </a:moveTo>
                    <a:cubicBezTo>
                      <a:pt x="15" y="105"/>
                      <a:pt x="15" y="105"/>
                      <a:pt x="16" y="105"/>
                    </a:cubicBezTo>
                    <a:cubicBezTo>
                      <a:pt x="16" y="105"/>
                      <a:pt x="17" y="105"/>
                      <a:pt x="17" y="105"/>
                    </a:cubicBezTo>
                    <a:cubicBezTo>
                      <a:pt x="18" y="105"/>
                      <a:pt x="18" y="105"/>
                      <a:pt x="19" y="105"/>
                    </a:cubicBezTo>
                    <a:cubicBezTo>
                      <a:pt x="19" y="104"/>
                      <a:pt x="19" y="104"/>
                      <a:pt x="20" y="104"/>
                    </a:cubicBezTo>
                    <a:cubicBezTo>
                      <a:pt x="20" y="104"/>
                      <a:pt x="21" y="104"/>
                      <a:pt x="22" y="104"/>
                    </a:cubicBezTo>
                    <a:cubicBezTo>
                      <a:pt x="22" y="104"/>
                      <a:pt x="22" y="104"/>
                      <a:pt x="23" y="104"/>
                    </a:cubicBezTo>
                    <a:cubicBezTo>
                      <a:pt x="23" y="104"/>
                      <a:pt x="24" y="104"/>
                      <a:pt x="25" y="104"/>
                    </a:cubicBezTo>
                    <a:cubicBezTo>
                      <a:pt x="25" y="104"/>
                      <a:pt x="25" y="104"/>
                      <a:pt x="25" y="104"/>
                    </a:cubicBezTo>
                    <a:cubicBezTo>
                      <a:pt x="26" y="104"/>
                      <a:pt x="27" y="104"/>
                      <a:pt x="28" y="104"/>
                    </a:cubicBezTo>
                    <a:cubicBezTo>
                      <a:pt x="28" y="104"/>
                      <a:pt x="28" y="104"/>
                      <a:pt x="28" y="104"/>
                    </a:cubicBezTo>
                    <a:cubicBezTo>
                      <a:pt x="28" y="104"/>
                      <a:pt x="28" y="104"/>
                      <a:pt x="28" y="104"/>
                    </a:cubicBezTo>
                    <a:cubicBezTo>
                      <a:pt x="29" y="104"/>
                      <a:pt x="32" y="104"/>
                      <a:pt x="33" y="105"/>
                    </a:cubicBezTo>
                    <a:cubicBezTo>
                      <a:pt x="33" y="106"/>
                      <a:pt x="34" y="106"/>
                      <a:pt x="34" y="107"/>
                    </a:cubicBezTo>
                    <a:cubicBezTo>
                      <a:pt x="34" y="107"/>
                      <a:pt x="34" y="107"/>
                      <a:pt x="34" y="107"/>
                    </a:cubicBezTo>
                    <a:cubicBezTo>
                      <a:pt x="34" y="107"/>
                      <a:pt x="34" y="107"/>
                      <a:pt x="34" y="107"/>
                    </a:cubicBezTo>
                    <a:cubicBezTo>
                      <a:pt x="34" y="107"/>
                      <a:pt x="34" y="107"/>
                      <a:pt x="34" y="107"/>
                    </a:cubicBezTo>
                    <a:cubicBezTo>
                      <a:pt x="35" y="107"/>
                      <a:pt x="35" y="107"/>
                      <a:pt x="36" y="107"/>
                    </a:cubicBezTo>
                    <a:cubicBezTo>
                      <a:pt x="36" y="107"/>
                      <a:pt x="36" y="107"/>
                      <a:pt x="36" y="107"/>
                    </a:cubicBezTo>
                    <a:cubicBezTo>
                      <a:pt x="37" y="107"/>
                      <a:pt x="37" y="107"/>
                      <a:pt x="38" y="107"/>
                    </a:cubicBezTo>
                    <a:cubicBezTo>
                      <a:pt x="38" y="107"/>
                      <a:pt x="38" y="107"/>
                      <a:pt x="38" y="107"/>
                    </a:cubicBezTo>
                    <a:cubicBezTo>
                      <a:pt x="38" y="107"/>
                      <a:pt x="38" y="107"/>
                      <a:pt x="39" y="107"/>
                    </a:cubicBezTo>
                    <a:cubicBezTo>
                      <a:pt x="40" y="107"/>
                      <a:pt x="41" y="107"/>
                      <a:pt x="43" y="108"/>
                    </a:cubicBezTo>
                    <a:cubicBezTo>
                      <a:pt x="45" y="108"/>
                      <a:pt x="49" y="109"/>
                      <a:pt x="51" y="109"/>
                    </a:cubicBezTo>
                    <a:cubicBezTo>
                      <a:pt x="52" y="109"/>
                      <a:pt x="52" y="109"/>
                      <a:pt x="52" y="109"/>
                    </a:cubicBezTo>
                    <a:cubicBezTo>
                      <a:pt x="53" y="109"/>
                      <a:pt x="54" y="106"/>
                      <a:pt x="55" y="105"/>
                    </a:cubicBezTo>
                    <a:cubicBezTo>
                      <a:pt x="58" y="101"/>
                      <a:pt x="61" y="97"/>
                      <a:pt x="64" y="96"/>
                    </a:cubicBezTo>
                    <a:cubicBezTo>
                      <a:pt x="68" y="95"/>
                      <a:pt x="72" y="91"/>
                      <a:pt x="73" y="90"/>
                    </a:cubicBezTo>
                    <a:cubicBezTo>
                      <a:pt x="73" y="87"/>
                      <a:pt x="74" y="84"/>
                      <a:pt x="81" y="83"/>
                    </a:cubicBezTo>
                    <a:cubicBezTo>
                      <a:pt x="81" y="83"/>
                      <a:pt x="81" y="83"/>
                      <a:pt x="81" y="83"/>
                    </a:cubicBezTo>
                    <a:cubicBezTo>
                      <a:pt x="89" y="82"/>
                      <a:pt x="89" y="82"/>
                      <a:pt x="89" y="82"/>
                    </a:cubicBezTo>
                    <a:cubicBezTo>
                      <a:pt x="87" y="75"/>
                      <a:pt x="87" y="75"/>
                      <a:pt x="87" y="75"/>
                    </a:cubicBezTo>
                    <a:cubicBezTo>
                      <a:pt x="88" y="74"/>
                      <a:pt x="88" y="74"/>
                      <a:pt x="88" y="74"/>
                    </a:cubicBezTo>
                    <a:cubicBezTo>
                      <a:pt x="89" y="74"/>
                      <a:pt x="90" y="73"/>
                      <a:pt x="92" y="73"/>
                    </a:cubicBezTo>
                    <a:cubicBezTo>
                      <a:pt x="105" y="68"/>
                      <a:pt x="112" y="65"/>
                      <a:pt x="116" y="64"/>
                    </a:cubicBezTo>
                    <a:cubicBezTo>
                      <a:pt x="116" y="64"/>
                      <a:pt x="117" y="64"/>
                      <a:pt x="117" y="63"/>
                    </a:cubicBezTo>
                    <a:cubicBezTo>
                      <a:pt x="117" y="63"/>
                      <a:pt x="117" y="63"/>
                      <a:pt x="117" y="63"/>
                    </a:cubicBezTo>
                    <a:cubicBezTo>
                      <a:pt x="117" y="63"/>
                      <a:pt x="117" y="63"/>
                      <a:pt x="117" y="62"/>
                    </a:cubicBezTo>
                    <a:cubicBezTo>
                      <a:pt x="117" y="62"/>
                      <a:pt x="117" y="62"/>
                      <a:pt x="117" y="62"/>
                    </a:cubicBezTo>
                    <a:cubicBezTo>
                      <a:pt x="116" y="61"/>
                      <a:pt x="116" y="61"/>
                      <a:pt x="116" y="61"/>
                    </a:cubicBezTo>
                    <a:cubicBezTo>
                      <a:pt x="116" y="61"/>
                      <a:pt x="116" y="61"/>
                      <a:pt x="116" y="60"/>
                    </a:cubicBezTo>
                    <a:cubicBezTo>
                      <a:pt x="116" y="60"/>
                      <a:pt x="116" y="60"/>
                      <a:pt x="116" y="60"/>
                    </a:cubicBezTo>
                    <a:cubicBezTo>
                      <a:pt x="116" y="60"/>
                      <a:pt x="116" y="60"/>
                      <a:pt x="116" y="59"/>
                    </a:cubicBezTo>
                    <a:cubicBezTo>
                      <a:pt x="117" y="58"/>
                      <a:pt x="117" y="58"/>
                      <a:pt x="117" y="58"/>
                    </a:cubicBezTo>
                    <a:cubicBezTo>
                      <a:pt x="117" y="58"/>
                      <a:pt x="117" y="58"/>
                      <a:pt x="117" y="58"/>
                    </a:cubicBezTo>
                    <a:cubicBezTo>
                      <a:pt x="118" y="57"/>
                      <a:pt x="118" y="51"/>
                      <a:pt x="118" y="49"/>
                    </a:cubicBezTo>
                    <a:cubicBezTo>
                      <a:pt x="118" y="46"/>
                      <a:pt x="120" y="46"/>
                      <a:pt x="122" y="45"/>
                    </a:cubicBezTo>
                    <a:cubicBezTo>
                      <a:pt x="120" y="40"/>
                      <a:pt x="121" y="29"/>
                      <a:pt x="122" y="27"/>
                    </a:cubicBezTo>
                    <a:cubicBezTo>
                      <a:pt x="123" y="26"/>
                      <a:pt x="124" y="24"/>
                      <a:pt x="125" y="24"/>
                    </a:cubicBezTo>
                    <a:cubicBezTo>
                      <a:pt x="126" y="24"/>
                      <a:pt x="126" y="24"/>
                      <a:pt x="126" y="24"/>
                    </a:cubicBezTo>
                    <a:cubicBezTo>
                      <a:pt x="126" y="23"/>
                      <a:pt x="126" y="23"/>
                      <a:pt x="125" y="22"/>
                    </a:cubicBezTo>
                    <a:cubicBezTo>
                      <a:pt x="125" y="22"/>
                      <a:pt x="125" y="22"/>
                      <a:pt x="125" y="22"/>
                    </a:cubicBezTo>
                    <a:cubicBezTo>
                      <a:pt x="125" y="21"/>
                      <a:pt x="125" y="21"/>
                      <a:pt x="124" y="20"/>
                    </a:cubicBezTo>
                    <a:cubicBezTo>
                      <a:pt x="124" y="20"/>
                      <a:pt x="124" y="20"/>
                      <a:pt x="124" y="19"/>
                    </a:cubicBezTo>
                    <a:cubicBezTo>
                      <a:pt x="124" y="18"/>
                      <a:pt x="123" y="16"/>
                      <a:pt x="122" y="15"/>
                    </a:cubicBezTo>
                    <a:cubicBezTo>
                      <a:pt x="122" y="15"/>
                      <a:pt x="122" y="15"/>
                      <a:pt x="122" y="15"/>
                    </a:cubicBezTo>
                    <a:cubicBezTo>
                      <a:pt x="122" y="15"/>
                      <a:pt x="122" y="14"/>
                      <a:pt x="121" y="14"/>
                    </a:cubicBezTo>
                    <a:cubicBezTo>
                      <a:pt x="121" y="14"/>
                      <a:pt x="121" y="14"/>
                      <a:pt x="121" y="14"/>
                    </a:cubicBezTo>
                    <a:cubicBezTo>
                      <a:pt x="120" y="13"/>
                      <a:pt x="113" y="10"/>
                      <a:pt x="109" y="9"/>
                    </a:cubicBezTo>
                    <a:cubicBezTo>
                      <a:pt x="109" y="9"/>
                      <a:pt x="108" y="9"/>
                      <a:pt x="108" y="9"/>
                    </a:cubicBezTo>
                    <a:cubicBezTo>
                      <a:pt x="107" y="8"/>
                      <a:pt x="105" y="7"/>
                      <a:pt x="103" y="6"/>
                    </a:cubicBezTo>
                    <a:cubicBezTo>
                      <a:pt x="101" y="6"/>
                      <a:pt x="99" y="5"/>
                      <a:pt x="98" y="5"/>
                    </a:cubicBezTo>
                    <a:cubicBezTo>
                      <a:pt x="98" y="5"/>
                      <a:pt x="98" y="5"/>
                      <a:pt x="98" y="5"/>
                    </a:cubicBezTo>
                    <a:cubicBezTo>
                      <a:pt x="98" y="4"/>
                      <a:pt x="98" y="4"/>
                      <a:pt x="97" y="4"/>
                    </a:cubicBezTo>
                    <a:cubicBezTo>
                      <a:pt x="97" y="4"/>
                      <a:pt x="97" y="4"/>
                      <a:pt x="97" y="4"/>
                    </a:cubicBezTo>
                    <a:cubicBezTo>
                      <a:pt x="97" y="4"/>
                      <a:pt x="97" y="4"/>
                      <a:pt x="97" y="4"/>
                    </a:cubicBezTo>
                    <a:cubicBezTo>
                      <a:pt x="97" y="4"/>
                      <a:pt x="96" y="4"/>
                      <a:pt x="96" y="4"/>
                    </a:cubicBezTo>
                    <a:cubicBezTo>
                      <a:pt x="96" y="4"/>
                      <a:pt x="96" y="4"/>
                      <a:pt x="96" y="4"/>
                    </a:cubicBezTo>
                    <a:cubicBezTo>
                      <a:pt x="96" y="4"/>
                      <a:pt x="96" y="4"/>
                      <a:pt x="95" y="4"/>
                    </a:cubicBezTo>
                    <a:cubicBezTo>
                      <a:pt x="95" y="4"/>
                      <a:pt x="95" y="4"/>
                      <a:pt x="95" y="4"/>
                    </a:cubicBezTo>
                    <a:cubicBezTo>
                      <a:pt x="95" y="3"/>
                      <a:pt x="94" y="3"/>
                      <a:pt x="94" y="3"/>
                    </a:cubicBezTo>
                    <a:cubicBezTo>
                      <a:pt x="94" y="3"/>
                      <a:pt x="94" y="3"/>
                      <a:pt x="94" y="3"/>
                    </a:cubicBezTo>
                    <a:cubicBezTo>
                      <a:pt x="93" y="3"/>
                      <a:pt x="93" y="3"/>
                      <a:pt x="93" y="2"/>
                    </a:cubicBezTo>
                    <a:cubicBezTo>
                      <a:pt x="93" y="2"/>
                      <a:pt x="92" y="2"/>
                      <a:pt x="92" y="2"/>
                    </a:cubicBezTo>
                    <a:cubicBezTo>
                      <a:pt x="92" y="2"/>
                      <a:pt x="92" y="1"/>
                      <a:pt x="91" y="1"/>
                    </a:cubicBezTo>
                    <a:cubicBezTo>
                      <a:pt x="91" y="1"/>
                      <a:pt x="91" y="1"/>
                      <a:pt x="90" y="1"/>
                    </a:cubicBezTo>
                    <a:cubicBezTo>
                      <a:pt x="90" y="1"/>
                      <a:pt x="90" y="1"/>
                      <a:pt x="90" y="0"/>
                    </a:cubicBezTo>
                    <a:cubicBezTo>
                      <a:pt x="90" y="0"/>
                      <a:pt x="90" y="0"/>
                      <a:pt x="90" y="0"/>
                    </a:cubicBezTo>
                    <a:cubicBezTo>
                      <a:pt x="89" y="1"/>
                      <a:pt x="89" y="1"/>
                      <a:pt x="88" y="1"/>
                    </a:cubicBezTo>
                    <a:cubicBezTo>
                      <a:pt x="88" y="1"/>
                      <a:pt x="88" y="1"/>
                      <a:pt x="88" y="1"/>
                    </a:cubicBezTo>
                    <a:cubicBezTo>
                      <a:pt x="87" y="1"/>
                      <a:pt x="86" y="2"/>
                      <a:pt x="86" y="2"/>
                    </a:cubicBezTo>
                    <a:cubicBezTo>
                      <a:pt x="86" y="2"/>
                      <a:pt x="85" y="2"/>
                      <a:pt x="85" y="2"/>
                    </a:cubicBezTo>
                    <a:cubicBezTo>
                      <a:pt x="84" y="2"/>
                      <a:pt x="84" y="2"/>
                      <a:pt x="83" y="2"/>
                    </a:cubicBezTo>
                    <a:cubicBezTo>
                      <a:pt x="83" y="2"/>
                      <a:pt x="83" y="2"/>
                      <a:pt x="82" y="2"/>
                    </a:cubicBezTo>
                    <a:cubicBezTo>
                      <a:pt x="82" y="2"/>
                      <a:pt x="81" y="2"/>
                      <a:pt x="80" y="2"/>
                    </a:cubicBezTo>
                    <a:cubicBezTo>
                      <a:pt x="76" y="2"/>
                      <a:pt x="76" y="2"/>
                      <a:pt x="76" y="2"/>
                    </a:cubicBezTo>
                    <a:cubicBezTo>
                      <a:pt x="76" y="2"/>
                      <a:pt x="76" y="3"/>
                      <a:pt x="76" y="3"/>
                    </a:cubicBezTo>
                    <a:cubicBezTo>
                      <a:pt x="76" y="5"/>
                      <a:pt x="77" y="7"/>
                      <a:pt x="75" y="9"/>
                    </a:cubicBezTo>
                    <a:cubicBezTo>
                      <a:pt x="73" y="10"/>
                      <a:pt x="73" y="11"/>
                      <a:pt x="73" y="12"/>
                    </a:cubicBezTo>
                    <a:cubicBezTo>
                      <a:pt x="75" y="13"/>
                      <a:pt x="75" y="17"/>
                      <a:pt x="74" y="22"/>
                    </a:cubicBezTo>
                    <a:cubicBezTo>
                      <a:pt x="74" y="24"/>
                      <a:pt x="73" y="25"/>
                      <a:pt x="73" y="26"/>
                    </a:cubicBezTo>
                    <a:cubicBezTo>
                      <a:pt x="73" y="28"/>
                      <a:pt x="73" y="30"/>
                      <a:pt x="72" y="32"/>
                    </a:cubicBezTo>
                    <a:cubicBezTo>
                      <a:pt x="71" y="33"/>
                      <a:pt x="71" y="34"/>
                      <a:pt x="71" y="35"/>
                    </a:cubicBezTo>
                    <a:cubicBezTo>
                      <a:pt x="71" y="36"/>
                      <a:pt x="72" y="37"/>
                      <a:pt x="73" y="38"/>
                    </a:cubicBezTo>
                    <a:cubicBezTo>
                      <a:pt x="74" y="40"/>
                      <a:pt x="75" y="43"/>
                      <a:pt x="77" y="43"/>
                    </a:cubicBezTo>
                    <a:cubicBezTo>
                      <a:pt x="78" y="44"/>
                      <a:pt x="80" y="43"/>
                      <a:pt x="81" y="42"/>
                    </a:cubicBezTo>
                    <a:cubicBezTo>
                      <a:pt x="82" y="42"/>
                      <a:pt x="83" y="41"/>
                      <a:pt x="84" y="41"/>
                    </a:cubicBezTo>
                    <a:cubicBezTo>
                      <a:pt x="87" y="41"/>
                      <a:pt x="87" y="46"/>
                      <a:pt x="87" y="51"/>
                    </a:cubicBezTo>
                    <a:cubicBezTo>
                      <a:pt x="87" y="55"/>
                      <a:pt x="85" y="57"/>
                      <a:pt x="85" y="58"/>
                    </a:cubicBezTo>
                    <a:cubicBezTo>
                      <a:pt x="84" y="58"/>
                      <a:pt x="84" y="58"/>
                      <a:pt x="84" y="58"/>
                    </a:cubicBezTo>
                    <a:cubicBezTo>
                      <a:pt x="84" y="58"/>
                      <a:pt x="81" y="59"/>
                      <a:pt x="79" y="59"/>
                    </a:cubicBezTo>
                    <a:cubicBezTo>
                      <a:pt x="77" y="59"/>
                      <a:pt x="75" y="58"/>
                      <a:pt x="74" y="57"/>
                    </a:cubicBezTo>
                    <a:cubicBezTo>
                      <a:pt x="71" y="55"/>
                      <a:pt x="69" y="50"/>
                      <a:pt x="69" y="47"/>
                    </a:cubicBezTo>
                    <a:cubicBezTo>
                      <a:pt x="68" y="47"/>
                      <a:pt x="67" y="46"/>
                      <a:pt x="62" y="46"/>
                    </a:cubicBezTo>
                    <a:cubicBezTo>
                      <a:pt x="60" y="46"/>
                      <a:pt x="57" y="44"/>
                      <a:pt x="55" y="39"/>
                    </a:cubicBezTo>
                    <a:cubicBezTo>
                      <a:pt x="55" y="40"/>
                      <a:pt x="54" y="40"/>
                      <a:pt x="54" y="40"/>
                    </a:cubicBezTo>
                    <a:cubicBezTo>
                      <a:pt x="54" y="43"/>
                      <a:pt x="50" y="43"/>
                      <a:pt x="47" y="43"/>
                    </a:cubicBezTo>
                    <a:cubicBezTo>
                      <a:pt x="46" y="43"/>
                      <a:pt x="44" y="43"/>
                      <a:pt x="42" y="42"/>
                    </a:cubicBezTo>
                    <a:cubicBezTo>
                      <a:pt x="41" y="41"/>
                      <a:pt x="39" y="40"/>
                      <a:pt x="39" y="40"/>
                    </a:cubicBezTo>
                    <a:cubicBezTo>
                      <a:pt x="38" y="41"/>
                      <a:pt x="36" y="41"/>
                      <a:pt x="34" y="39"/>
                    </a:cubicBezTo>
                    <a:cubicBezTo>
                      <a:pt x="33" y="38"/>
                      <a:pt x="32" y="36"/>
                      <a:pt x="32" y="34"/>
                    </a:cubicBezTo>
                    <a:cubicBezTo>
                      <a:pt x="31" y="34"/>
                      <a:pt x="29" y="35"/>
                      <a:pt x="28" y="35"/>
                    </a:cubicBezTo>
                    <a:cubicBezTo>
                      <a:pt x="28" y="35"/>
                      <a:pt x="27" y="36"/>
                      <a:pt x="27" y="36"/>
                    </a:cubicBezTo>
                    <a:cubicBezTo>
                      <a:pt x="26" y="36"/>
                      <a:pt x="26" y="35"/>
                      <a:pt x="25" y="35"/>
                    </a:cubicBezTo>
                    <a:cubicBezTo>
                      <a:pt x="25" y="35"/>
                      <a:pt x="25" y="35"/>
                      <a:pt x="25" y="35"/>
                    </a:cubicBezTo>
                    <a:cubicBezTo>
                      <a:pt x="25" y="35"/>
                      <a:pt x="25" y="35"/>
                      <a:pt x="24" y="35"/>
                    </a:cubicBezTo>
                    <a:cubicBezTo>
                      <a:pt x="24" y="35"/>
                      <a:pt x="24" y="35"/>
                      <a:pt x="24" y="35"/>
                    </a:cubicBezTo>
                    <a:cubicBezTo>
                      <a:pt x="24" y="34"/>
                      <a:pt x="24" y="34"/>
                      <a:pt x="24" y="34"/>
                    </a:cubicBezTo>
                    <a:cubicBezTo>
                      <a:pt x="24" y="34"/>
                      <a:pt x="23" y="34"/>
                      <a:pt x="23" y="34"/>
                    </a:cubicBezTo>
                    <a:cubicBezTo>
                      <a:pt x="23" y="33"/>
                      <a:pt x="23" y="33"/>
                      <a:pt x="23" y="33"/>
                    </a:cubicBezTo>
                    <a:cubicBezTo>
                      <a:pt x="23" y="33"/>
                      <a:pt x="23" y="33"/>
                      <a:pt x="23" y="33"/>
                    </a:cubicBezTo>
                    <a:cubicBezTo>
                      <a:pt x="21" y="51"/>
                      <a:pt x="21" y="51"/>
                      <a:pt x="21" y="51"/>
                    </a:cubicBezTo>
                    <a:cubicBezTo>
                      <a:pt x="17" y="55"/>
                      <a:pt x="17" y="55"/>
                      <a:pt x="17" y="55"/>
                    </a:cubicBezTo>
                    <a:cubicBezTo>
                      <a:pt x="1" y="55"/>
                      <a:pt x="1" y="55"/>
                      <a:pt x="1" y="55"/>
                    </a:cubicBezTo>
                    <a:cubicBezTo>
                      <a:pt x="0" y="90"/>
                      <a:pt x="0" y="90"/>
                      <a:pt x="0" y="90"/>
                    </a:cubicBezTo>
                    <a:cubicBezTo>
                      <a:pt x="12" y="106"/>
                      <a:pt x="12" y="106"/>
                      <a:pt x="12" y="106"/>
                    </a:cubicBezTo>
                    <a:cubicBezTo>
                      <a:pt x="12" y="106"/>
                      <a:pt x="12" y="106"/>
                      <a:pt x="13" y="106"/>
                    </a:cubicBezTo>
                    <a:cubicBezTo>
                      <a:pt x="13" y="105"/>
                      <a:pt x="14" y="105"/>
                      <a:pt x="14"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34" name="Freeform 1281"/>
              <p:cNvSpPr>
                <a:spLocks/>
              </p:cNvSpPr>
              <p:nvPr/>
            </p:nvSpPr>
            <p:spPr bwMode="auto">
              <a:xfrm>
                <a:off x="1915" y="316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35" name="Freeform 1282"/>
              <p:cNvSpPr>
                <a:spLocks/>
              </p:cNvSpPr>
              <p:nvPr/>
            </p:nvSpPr>
            <p:spPr bwMode="auto">
              <a:xfrm>
                <a:off x="1933" y="316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36" name="Freeform 1283"/>
              <p:cNvSpPr>
                <a:spLocks/>
              </p:cNvSpPr>
              <p:nvPr/>
            </p:nvSpPr>
            <p:spPr bwMode="auto">
              <a:xfrm>
                <a:off x="1924" y="31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37" name="Freeform 1284"/>
              <p:cNvSpPr>
                <a:spLocks/>
              </p:cNvSpPr>
              <p:nvPr/>
            </p:nvSpPr>
            <p:spPr bwMode="auto">
              <a:xfrm>
                <a:off x="1921" y="316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38" name="Freeform 1285"/>
              <p:cNvSpPr>
                <a:spLocks/>
              </p:cNvSpPr>
              <p:nvPr/>
            </p:nvSpPr>
            <p:spPr bwMode="auto">
              <a:xfrm>
                <a:off x="1918" y="316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39" name="Freeform 1286"/>
              <p:cNvSpPr>
                <a:spLocks/>
              </p:cNvSpPr>
              <p:nvPr/>
            </p:nvSpPr>
            <p:spPr bwMode="auto">
              <a:xfrm>
                <a:off x="1927" y="3164"/>
                <a:ext cx="5" cy="1"/>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1" y="0"/>
                      <a:pt x="4" y="0"/>
                      <a:pt x="5" y="1"/>
                    </a:cubicBezTo>
                    <a:cubicBezTo>
                      <a:pt x="4"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40" name="Freeform 1287"/>
              <p:cNvSpPr>
                <a:spLocks/>
              </p:cNvSpPr>
              <p:nvPr/>
            </p:nvSpPr>
            <p:spPr bwMode="auto">
              <a:xfrm>
                <a:off x="1913" y="3165"/>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41" name="Freeform 1288"/>
              <p:cNvSpPr>
                <a:spLocks/>
              </p:cNvSpPr>
              <p:nvPr/>
            </p:nvSpPr>
            <p:spPr bwMode="auto">
              <a:xfrm>
                <a:off x="1935" y="3167"/>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42" name="Freeform 1289"/>
              <p:cNvSpPr>
                <a:spLocks/>
              </p:cNvSpPr>
              <p:nvPr/>
            </p:nvSpPr>
            <p:spPr bwMode="auto">
              <a:xfrm>
                <a:off x="1978" y="3143"/>
                <a:ext cx="7" cy="1"/>
              </a:xfrm>
              <a:custGeom>
                <a:avLst/>
                <a:gdLst>
                  <a:gd name="T0" fmla="*/ 0 w 7"/>
                  <a:gd name="T1" fmla="*/ 1 h 1"/>
                  <a:gd name="T2" fmla="*/ 7 w 7"/>
                  <a:gd name="T3" fmla="*/ 0 h 1"/>
                  <a:gd name="T4" fmla="*/ 7 w 7"/>
                  <a:gd name="T5" fmla="*/ 0 h 1"/>
                  <a:gd name="T6" fmla="*/ 0 w 7"/>
                  <a:gd name="T7" fmla="*/ 1 h 1"/>
                </a:gdLst>
                <a:ahLst/>
                <a:cxnLst>
                  <a:cxn ang="0">
                    <a:pos x="T0" y="T1"/>
                  </a:cxn>
                  <a:cxn ang="0">
                    <a:pos x="T2" y="T3"/>
                  </a:cxn>
                  <a:cxn ang="0">
                    <a:pos x="T4" y="T5"/>
                  </a:cxn>
                  <a:cxn ang="0">
                    <a:pos x="T6" y="T7"/>
                  </a:cxn>
                </a:cxnLst>
                <a:rect l="0" t="0" r="r" b="b"/>
                <a:pathLst>
                  <a:path w="7" h="1">
                    <a:moveTo>
                      <a:pt x="0" y="1"/>
                    </a:moveTo>
                    <a:lnTo>
                      <a:pt x="7" y="0"/>
                    </a:lnTo>
                    <a:lnTo>
                      <a:pt x="7"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43" name="Freeform 1290"/>
              <p:cNvSpPr>
                <a:spLocks/>
              </p:cNvSpPr>
              <p:nvPr/>
            </p:nvSpPr>
            <p:spPr bwMode="auto">
              <a:xfrm>
                <a:off x="1933" y="3167"/>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44" name="Freeform 1291"/>
              <p:cNvSpPr>
                <a:spLocks/>
              </p:cNvSpPr>
              <p:nvPr/>
            </p:nvSpPr>
            <p:spPr bwMode="auto">
              <a:xfrm>
                <a:off x="1900" y="3151"/>
                <a:ext cx="12" cy="15"/>
              </a:xfrm>
              <a:custGeom>
                <a:avLst/>
                <a:gdLst>
                  <a:gd name="T0" fmla="*/ 12 w 12"/>
                  <a:gd name="T1" fmla="*/ 15 h 15"/>
                  <a:gd name="T2" fmla="*/ 12 w 12"/>
                  <a:gd name="T3" fmla="*/ 15 h 15"/>
                  <a:gd name="T4" fmla="*/ 0 w 12"/>
                  <a:gd name="T5" fmla="*/ 0 h 15"/>
                  <a:gd name="T6" fmla="*/ 12 w 12"/>
                  <a:gd name="T7" fmla="*/ 15 h 15"/>
                </a:gdLst>
                <a:ahLst/>
                <a:cxnLst>
                  <a:cxn ang="0">
                    <a:pos x="T0" y="T1"/>
                  </a:cxn>
                  <a:cxn ang="0">
                    <a:pos x="T2" y="T3"/>
                  </a:cxn>
                  <a:cxn ang="0">
                    <a:pos x="T4" y="T5"/>
                  </a:cxn>
                  <a:cxn ang="0">
                    <a:pos x="T6" y="T7"/>
                  </a:cxn>
                </a:cxnLst>
                <a:rect l="0" t="0" r="r" b="b"/>
                <a:pathLst>
                  <a:path w="12" h="15">
                    <a:moveTo>
                      <a:pt x="12" y="15"/>
                    </a:moveTo>
                    <a:lnTo>
                      <a:pt x="12" y="15"/>
                    </a:lnTo>
                    <a:lnTo>
                      <a:pt x="0" y="0"/>
                    </a:lnTo>
                    <a:lnTo>
                      <a:pt x="12"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45" name="Freeform 1292"/>
              <p:cNvSpPr>
                <a:spLocks/>
              </p:cNvSpPr>
              <p:nvPr/>
            </p:nvSpPr>
            <p:spPr bwMode="auto">
              <a:xfrm>
                <a:off x="1974" y="2987"/>
                <a:ext cx="17" cy="14"/>
              </a:xfrm>
              <a:custGeom>
                <a:avLst/>
                <a:gdLst>
                  <a:gd name="T0" fmla="*/ 15 w 18"/>
                  <a:gd name="T1" fmla="*/ 0 h 14"/>
                  <a:gd name="T2" fmla="*/ 14 w 18"/>
                  <a:gd name="T3" fmla="*/ 1 h 14"/>
                  <a:gd name="T4" fmla="*/ 13 w 18"/>
                  <a:gd name="T5" fmla="*/ 1 h 14"/>
                  <a:gd name="T6" fmla="*/ 13 w 18"/>
                  <a:gd name="T7" fmla="*/ 1 h 14"/>
                  <a:gd name="T8" fmla="*/ 12 w 18"/>
                  <a:gd name="T9" fmla="*/ 1 h 14"/>
                  <a:gd name="T10" fmla="*/ 12 w 18"/>
                  <a:gd name="T11" fmla="*/ 1 h 14"/>
                  <a:gd name="T12" fmla="*/ 11 w 18"/>
                  <a:gd name="T13" fmla="*/ 2 h 14"/>
                  <a:gd name="T14" fmla="*/ 11 w 18"/>
                  <a:gd name="T15" fmla="*/ 2 h 14"/>
                  <a:gd name="T16" fmla="*/ 8 w 18"/>
                  <a:gd name="T17" fmla="*/ 3 h 14"/>
                  <a:gd name="T18" fmla="*/ 8 w 18"/>
                  <a:gd name="T19" fmla="*/ 3 h 14"/>
                  <a:gd name="T20" fmla="*/ 7 w 18"/>
                  <a:gd name="T21" fmla="*/ 3 h 14"/>
                  <a:gd name="T22" fmla="*/ 6 w 18"/>
                  <a:gd name="T23" fmla="*/ 3 h 14"/>
                  <a:gd name="T24" fmla="*/ 6 w 18"/>
                  <a:gd name="T25" fmla="*/ 3 h 14"/>
                  <a:gd name="T26" fmla="*/ 5 w 18"/>
                  <a:gd name="T27" fmla="*/ 3 h 14"/>
                  <a:gd name="T28" fmla="*/ 5 w 18"/>
                  <a:gd name="T29" fmla="*/ 3 h 14"/>
                  <a:gd name="T30" fmla="*/ 4 w 18"/>
                  <a:gd name="T31" fmla="*/ 4 h 14"/>
                  <a:gd name="T32" fmla="*/ 3 w 18"/>
                  <a:gd name="T33" fmla="*/ 9 h 14"/>
                  <a:gd name="T34" fmla="*/ 3 w 18"/>
                  <a:gd name="T35" fmla="*/ 11 h 14"/>
                  <a:gd name="T36" fmla="*/ 1 w 18"/>
                  <a:gd name="T37" fmla="*/ 11 h 14"/>
                  <a:gd name="T38" fmla="*/ 0 w 18"/>
                  <a:gd name="T39" fmla="*/ 12 h 14"/>
                  <a:gd name="T40" fmla="*/ 1 w 18"/>
                  <a:gd name="T41" fmla="*/ 13 h 14"/>
                  <a:gd name="T42" fmla="*/ 1 w 18"/>
                  <a:gd name="T43" fmla="*/ 13 h 14"/>
                  <a:gd name="T44" fmla="*/ 1 w 18"/>
                  <a:gd name="T45" fmla="*/ 14 h 14"/>
                  <a:gd name="T46" fmla="*/ 1 w 18"/>
                  <a:gd name="T47" fmla="*/ 14 h 14"/>
                  <a:gd name="T48" fmla="*/ 2 w 18"/>
                  <a:gd name="T49" fmla="*/ 14 h 14"/>
                  <a:gd name="T50" fmla="*/ 3 w 18"/>
                  <a:gd name="T51" fmla="*/ 14 h 14"/>
                  <a:gd name="T52" fmla="*/ 5 w 18"/>
                  <a:gd name="T53" fmla="*/ 14 h 14"/>
                  <a:gd name="T54" fmla="*/ 8 w 18"/>
                  <a:gd name="T55" fmla="*/ 14 h 14"/>
                  <a:gd name="T56" fmla="*/ 8 w 18"/>
                  <a:gd name="T57" fmla="*/ 13 h 14"/>
                  <a:gd name="T58" fmla="*/ 8 w 18"/>
                  <a:gd name="T59" fmla="*/ 10 h 14"/>
                  <a:gd name="T60" fmla="*/ 10 w 18"/>
                  <a:gd name="T61" fmla="*/ 11 h 14"/>
                  <a:gd name="T62" fmla="*/ 10 w 18"/>
                  <a:gd name="T63" fmla="*/ 11 h 14"/>
                  <a:gd name="T64" fmla="*/ 15 w 18"/>
                  <a:gd name="T65" fmla="*/ 10 h 14"/>
                  <a:gd name="T66" fmla="*/ 15 w 18"/>
                  <a:gd name="T67" fmla="*/ 10 h 14"/>
                  <a:gd name="T68" fmla="*/ 18 w 18"/>
                  <a:gd name="T69" fmla="*/ 10 h 14"/>
                  <a:gd name="T70" fmla="*/ 16 w 18"/>
                  <a:gd name="T71" fmla="*/ 4 h 14"/>
                  <a:gd name="T72" fmla="*/ 15 w 18"/>
                  <a:gd name="T73" fmla="*/ 0 h 14"/>
                  <a:gd name="T74" fmla="*/ 15 w 18"/>
                  <a:gd name="T7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14">
                    <a:moveTo>
                      <a:pt x="15" y="0"/>
                    </a:moveTo>
                    <a:cubicBezTo>
                      <a:pt x="15" y="0"/>
                      <a:pt x="14" y="1"/>
                      <a:pt x="14" y="1"/>
                    </a:cubicBezTo>
                    <a:cubicBezTo>
                      <a:pt x="14" y="1"/>
                      <a:pt x="13" y="1"/>
                      <a:pt x="13" y="1"/>
                    </a:cubicBezTo>
                    <a:cubicBezTo>
                      <a:pt x="13" y="1"/>
                      <a:pt x="13" y="1"/>
                      <a:pt x="13" y="1"/>
                    </a:cubicBezTo>
                    <a:cubicBezTo>
                      <a:pt x="12" y="1"/>
                      <a:pt x="12" y="1"/>
                      <a:pt x="12" y="1"/>
                    </a:cubicBezTo>
                    <a:cubicBezTo>
                      <a:pt x="12" y="1"/>
                      <a:pt x="12" y="1"/>
                      <a:pt x="12" y="1"/>
                    </a:cubicBezTo>
                    <a:cubicBezTo>
                      <a:pt x="11" y="1"/>
                      <a:pt x="11" y="2"/>
                      <a:pt x="11" y="2"/>
                    </a:cubicBezTo>
                    <a:cubicBezTo>
                      <a:pt x="11" y="2"/>
                      <a:pt x="11" y="2"/>
                      <a:pt x="11" y="2"/>
                    </a:cubicBezTo>
                    <a:cubicBezTo>
                      <a:pt x="10" y="2"/>
                      <a:pt x="9" y="3"/>
                      <a:pt x="8" y="3"/>
                    </a:cubicBezTo>
                    <a:cubicBezTo>
                      <a:pt x="8" y="3"/>
                      <a:pt x="8" y="3"/>
                      <a:pt x="8" y="3"/>
                    </a:cubicBezTo>
                    <a:cubicBezTo>
                      <a:pt x="7" y="3"/>
                      <a:pt x="7" y="3"/>
                      <a:pt x="7" y="3"/>
                    </a:cubicBezTo>
                    <a:cubicBezTo>
                      <a:pt x="7" y="3"/>
                      <a:pt x="6" y="3"/>
                      <a:pt x="6" y="3"/>
                    </a:cubicBezTo>
                    <a:cubicBezTo>
                      <a:pt x="6" y="3"/>
                      <a:pt x="6" y="3"/>
                      <a:pt x="6" y="3"/>
                    </a:cubicBezTo>
                    <a:cubicBezTo>
                      <a:pt x="6" y="3"/>
                      <a:pt x="5" y="3"/>
                      <a:pt x="5" y="3"/>
                    </a:cubicBezTo>
                    <a:cubicBezTo>
                      <a:pt x="5" y="3"/>
                      <a:pt x="5" y="3"/>
                      <a:pt x="5" y="3"/>
                    </a:cubicBezTo>
                    <a:cubicBezTo>
                      <a:pt x="5" y="3"/>
                      <a:pt x="4" y="4"/>
                      <a:pt x="4" y="4"/>
                    </a:cubicBezTo>
                    <a:cubicBezTo>
                      <a:pt x="3" y="4"/>
                      <a:pt x="3" y="7"/>
                      <a:pt x="3" y="9"/>
                    </a:cubicBezTo>
                    <a:cubicBezTo>
                      <a:pt x="3" y="11"/>
                      <a:pt x="3" y="11"/>
                      <a:pt x="3" y="11"/>
                    </a:cubicBezTo>
                    <a:cubicBezTo>
                      <a:pt x="1" y="11"/>
                      <a:pt x="1" y="11"/>
                      <a:pt x="1" y="11"/>
                    </a:cubicBezTo>
                    <a:cubicBezTo>
                      <a:pt x="0" y="11"/>
                      <a:pt x="0" y="12"/>
                      <a:pt x="0" y="12"/>
                    </a:cubicBezTo>
                    <a:cubicBezTo>
                      <a:pt x="0" y="13"/>
                      <a:pt x="0" y="13"/>
                      <a:pt x="1" y="13"/>
                    </a:cubicBezTo>
                    <a:cubicBezTo>
                      <a:pt x="1" y="13"/>
                      <a:pt x="1" y="13"/>
                      <a:pt x="1" y="13"/>
                    </a:cubicBezTo>
                    <a:cubicBezTo>
                      <a:pt x="1" y="13"/>
                      <a:pt x="1" y="13"/>
                      <a:pt x="1" y="14"/>
                    </a:cubicBezTo>
                    <a:cubicBezTo>
                      <a:pt x="1" y="14"/>
                      <a:pt x="1" y="14"/>
                      <a:pt x="1" y="14"/>
                    </a:cubicBezTo>
                    <a:cubicBezTo>
                      <a:pt x="1" y="14"/>
                      <a:pt x="2" y="14"/>
                      <a:pt x="2" y="14"/>
                    </a:cubicBezTo>
                    <a:cubicBezTo>
                      <a:pt x="2" y="14"/>
                      <a:pt x="3" y="14"/>
                      <a:pt x="3" y="14"/>
                    </a:cubicBezTo>
                    <a:cubicBezTo>
                      <a:pt x="4" y="14"/>
                      <a:pt x="4" y="14"/>
                      <a:pt x="5" y="14"/>
                    </a:cubicBezTo>
                    <a:cubicBezTo>
                      <a:pt x="6" y="14"/>
                      <a:pt x="7" y="14"/>
                      <a:pt x="8" y="14"/>
                    </a:cubicBezTo>
                    <a:cubicBezTo>
                      <a:pt x="8" y="13"/>
                      <a:pt x="8" y="13"/>
                      <a:pt x="8" y="13"/>
                    </a:cubicBezTo>
                    <a:cubicBezTo>
                      <a:pt x="8" y="10"/>
                      <a:pt x="8" y="10"/>
                      <a:pt x="8" y="10"/>
                    </a:cubicBezTo>
                    <a:cubicBezTo>
                      <a:pt x="10" y="11"/>
                      <a:pt x="10" y="11"/>
                      <a:pt x="10" y="11"/>
                    </a:cubicBezTo>
                    <a:cubicBezTo>
                      <a:pt x="10" y="11"/>
                      <a:pt x="10" y="11"/>
                      <a:pt x="10" y="11"/>
                    </a:cubicBezTo>
                    <a:cubicBezTo>
                      <a:pt x="11" y="11"/>
                      <a:pt x="13" y="11"/>
                      <a:pt x="15" y="10"/>
                    </a:cubicBezTo>
                    <a:cubicBezTo>
                      <a:pt x="15" y="10"/>
                      <a:pt x="15" y="10"/>
                      <a:pt x="15" y="10"/>
                    </a:cubicBezTo>
                    <a:cubicBezTo>
                      <a:pt x="18" y="10"/>
                      <a:pt x="18" y="10"/>
                      <a:pt x="18" y="10"/>
                    </a:cubicBezTo>
                    <a:cubicBezTo>
                      <a:pt x="18" y="8"/>
                      <a:pt x="17" y="5"/>
                      <a:pt x="16" y="4"/>
                    </a:cubicBezTo>
                    <a:cubicBezTo>
                      <a:pt x="15" y="0"/>
                      <a:pt x="15" y="0"/>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46" name="Freeform 1293"/>
              <p:cNvSpPr>
                <a:spLocks/>
              </p:cNvSpPr>
              <p:nvPr/>
            </p:nvSpPr>
            <p:spPr bwMode="auto">
              <a:xfrm>
                <a:off x="2104" y="2844"/>
                <a:ext cx="108" cy="143"/>
              </a:xfrm>
              <a:custGeom>
                <a:avLst/>
                <a:gdLst>
                  <a:gd name="T0" fmla="*/ 22 w 113"/>
                  <a:gd name="T1" fmla="*/ 13 h 150"/>
                  <a:gd name="T2" fmla="*/ 21 w 113"/>
                  <a:gd name="T3" fmla="*/ 14 h 150"/>
                  <a:gd name="T4" fmla="*/ 21 w 113"/>
                  <a:gd name="T5" fmla="*/ 14 h 150"/>
                  <a:gd name="T6" fmla="*/ 21 w 113"/>
                  <a:gd name="T7" fmla="*/ 15 h 150"/>
                  <a:gd name="T8" fmla="*/ 20 w 113"/>
                  <a:gd name="T9" fmla="*/ 15 h 150"/>
                  <a:gd name="T10" fmla="*/ 20 w 113"/>
                  <a:gd name="T11" fmla="*/ 15 h 150"/>
                  <a:gd name="T12" fmla="*/ 26 w 113"/>
                  <a:gd name="T13" fmla="*/ 24 h 150"/>
                  <a:gd name="T14" fmla="*/ 30 w 113"/>
                  <a:gd name="T15" fmla="*/ 28 h 150"/>
                  <a:gd name="T16" fmla="*/ 33 w 113"/>
                  <a:gd name="T17" fmla="*/ 31 h 150"/>
                  <a:gd name="T18" fmla="*/ 56 w 113"/>
                  <a:gd name="T19" fmla="*/ 39 h 150"/>
                  <a:gd name="T20" fmla="*/ 71 w 113"/>
                  <a:gd name="T21" fmla="*/ 42 h 150"/>
                  <a:gd name="T22" fmla="*/ 78 w 113"/>
                  <a:gd name="T23" fmla="*/ 45 h 150"/>
                  <a:gd name="T24" fmla="*/ 76 w 113"/>
                  <a:gd name="T25" fmla="*/ 48 h 150"/>
                  <a:gd name="T26" fmla="*/ 47 w 113"/>
                  <a:gd name="T27" fmla="*/ 78 h 150"/>
                  <a:gd name="T28" fmla="*/ 39 w 113"/>
                  <a:gd name="T29" fmla="*/ 81 h 150"/>
                  <a:gd name="T30" fmla="*/ 37 w 113"/>
                  <a:gd name="T31" fmla="*/ 81 h 150"/>
                  <a:gd name="T32" fmla="*/ 33 w 113"/>
                  <a:gd name="T33" fmla="*/ 81 h 150"/>
                  <a:gd name="T34" fmla="*/ 23 w 113"/>
                  <a:gd name="T35" fmla="*/ 86 h 150"/>
                  <a:gd name="T36" fmla="*/ 18 w 113"/>
                  <a:gd name="T37" fmla="*/ 89 h 150"/>
                  <a:gd name="T38" fmla="*/ 18 w 113"/>
                  <a:gd name="T39" fmla="*/ 89 h 150"/>
                  <a:gd name="T40" fmla="*/ 16 w 113"/>
                  <a:gd name="T41" fmla="*/ 89 h 150"/>
                  <a:gd name="T42" fmla="*/ 16 w 113"/>
                  <a:gd name="T43" fmla="*/ 89 h 150"/>
                  <a:gd name="T44" fmla="*/ 14 w 113"/>
                  <a:gd name="T45" fmla="*/ 89 h 150"/>
                  <a:gd name="T46" fmla="*/ 13 w 113"/>
                  <a:gd name="T47" fmla="*/ 89 h 150"/>
                  <a:gd name="T48" fmla="*/ 12 w 113"/>
                  <a:gd name="T49" fmla="*/ 90 h 150"/>
                  <a:gd name="T50" fmla="*/ 11 w 113"/>
                  <a:gd name="T51" fmla="*/ 90 h 150"/>
                  <a:gd name="T52" fmla="*/ 10 w 113"/>
                  <a:gd name="T53" fmla="*/ 90 h 150"/>
                  <a:gd name="T54" fmla="*/ 5 w 113"/>
                  <a:gd name="T55" fmla="*/ 97 h 150"/>
                  <a:gd name="T56" fmla="*/ 0 w 113"/>
                  <a:gd name="T57" fmla="*/ 105 h 150"/>
                  <a:gd name="T58" fmla="*/ 1 w 113"/>
                  <a:gd name="T59" fmla="*/ 144 h 150"/>
                  <a:gd name="T60" fmla="*/ 5 w 113"/>
                  <a:gd name="T61" fmla="*/ 150 h 150"/>
                  <a:gd name="T62" fmla="*/ 19 w 113"/>
                  <a:gd name="T63" fmla="*/ 135 h 150"/>
                  <a:gd name="T64" fmla="*/ 28 w 113"/>
                  <a:gd name="T65" fmla="*/ 126 h 150"/>
                  <a:gd name="T66" fmla="*/ 48 w 113"/>
                  <a:gd name="T67" fmla="*/ 110 h 150"/>
                  <a:gd name="T68" fmla="*/ 76 w 113"/>
                  <a:gd name="T69" fmla="*/ 83 h 150"/>
                  <a:gd name="T70" fmla="*/ 88 w 113"/>
                  <a:gd name="T71" fmla="*/ 63 h 150"/>
                  <a:gd name="T72" fmla="*/ 99 w 113"/>
                  <a:gd name="T73" fmla="*/ 45 h 150"/>
                  <a:gd name="T74" fmla="*/ 109 w 113"/>
                  <a:gd name="T75" fmla="*/ 24 h 150"/>
                  <a:gd name="T76" fmla="*/ 110 w 113"/>
                  <a:gd name="T77" fmla="*/ 15 h 150"/>
                  <a:gd name="T78" fmla="*/ 113 w 113"/>
                  <a:gd name="T79" fmla="*/ 4 h 150"/>
                  <a:gd name="T80" fmla="*/ 112 w 113"/>
                  <a:gd name="T81" fmla="*/ 0 h 150"/>
                  <a:gd name="T82" fmla="*/ 109 w 113"/>
                  <a:gd name="T83" fmla="*/ 1 h 150"/>
                  <a:gd name="T84" fmla="*/ 82 w 113"/>
                  <a:gd name="T85" fmla="*/ 9 h 150"/>
                  <a:gd name="T86" fmla="*/ 65 w 113"/>
                  <a:gd name="T87" fmla="*/ 13 h 150"/>
                  <a:gd name="T88" fmla="*/ 59 w 113"/>
                  <a:gd name="T89" fmla="*/ 15 h 150"/>
                  <a:gd name="T90" fmla="*/ 57 w 113"/>
                  <a:gd name="T91" fmla="*/ 15 h 150"/>
                  <a:gd name="T92" fmla="*/ 54 w 113"/>
                  <a:gd name="T93" fmla="*/ 15 h 150"/>
                  <a:gd name="T94" fmla="*/ 51 w 113"/>
                  <a:gd name="T95" fmla="*/ 15 h 150"/>
                  <a:gd name="T96" fmla="*/ 39 w 113"/>
                  <a:gd name="T97" fmla="*/ 20 h 150"/>
                  <a:gd name="T98" fmla="*/ 29 w 113"/>
                  <a:gd name="T99" fmla="*/ 13 h 150"/>
                  <a:gd name="T100" fmla="*/ 25 w 113"/>
                  <a:gd name="T101" fmla="*/ 9 h 150"/>
                  <a:gd name="T102" fmla="*/ 24 w 113"/>
                  <a:gd name="T103" fmla="*/ 10 h 150"/>
                  <a:gd name="T104" fmla="*/ 24 w 113"/>
                  <a:gd name="T105" fmla="*/ 10 h 150"/>
                  <a:gd name="T106" fmla="*/ 22 w 113"/>
                  <a:gd name="T107" fmla="*/ 1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3" h="150">
                    <a:moveTo>
                      <a:pt x="22" y="13"/>
                    </a:moveTo>
                    <a:cubicBezTo>
                      <a:pt x="22" y="13"/>
                      <a:pt x="21" y="13"/>
                      <a:pt x="21" y="14"/>
                    </a:cubicBezTo>
                    <a:cubicBezTo>
                      <a:pt x="21" y="14"/>
                      <a:pt x="21" y="14"/>
                      <a:pt x="21" y="14"/>
                    </a:cubicBezTo>
                    <a:cubicBezTo>
                      <a:pt x="21" y="14"/>
                      <a:pt x="21" y="15"/>
                      <a:pt x="21" y="15"/>
                    </a:cubicBezTo>
                    <a:cubicBezTo>
                      <a:pt x="21" y="15"/>
                      <a:pt x="20" y="15"/>
                      <a:pt x="20" y="15"/>
                    </a:cubicBezTo>
                    <a:cubicBezTo>
                      <a:pt x="20" y="15"/>
                      <a:pt x="20" y="15"/>
                      <a:pt x="20" y="15"/>
                    </a:cubicBezTo>
                    <a:cubicBezTo>
                      <a:pt x="22" y="18"/>
                      <a:pt x="25" y="24"/>
                      <a:pt x="26" y="24"/>
                    </a:cubicBezTo>
                    <a:cubicBezTo>
                      <a:pt x="28" y="25"/>
                      <a:pt x="29" y="26"/>
                      <a:pt x="30" y="28"/>
                    </a:cubicBezTo>
                    <a:cubicBezTo>
                      <a:pt x="31" y="29"/>
                      <a:pt x="33" y="31"/>
                      <a:pt x="33" y="31"/>
                    </a:cubicBezTo>
                    <a:cubicBezTo>
                      <a:pt x="36" y="32"/>
                      <a:pt x="48" y="36"/>
                      <a:pt x="56" y="39"/>
                    </a:cubicBezTo>
                    <a:cubicBezTo>
                      <a:pt x="65" y="42"/>
                      <a:pt x="70" y="42"/>
                      <a:pt x="71" y="42"/>
                    </a:cubicBezTo>
                    <a:cubicBezTo>
                      <a:pt x="73" y="42"/>
                      <a:pt x="77" y="43"/>
                      <a:pt x="78" y="45"/>
                    </a:cubicBezTo>
                    <a:cubicBezTo>
                      <a:pt x="78" y="46"/>
                      <a:pt x="78" y="47"/>
                      <a:pt x="76" y="48"/>
                    </a:cubicBezTo>
                    <a:cubicBezTo>
                      <a:pt x="74" y="50"/>
                      <a:pt x="50" y="74"/>
                      <a:pt x="47" y="78"/>
                    </a:cubicBezTo>
                    <a:cubicBezTo>
                      <a:pt x="44" y="81"/>
                      <a:pt x="42" y="81"/>
                      <a:pt x="39" y="81"/>
                    </a:cubicBezTo>
                    <a:cubicBezTo>
                      <a:pt x="39" y="81"/>
                      <a:pt x="38" y="81"/>
                      <a:pt x="37" y="81"/>
                    </a:cubicBezTo>
                    <a:cubicBezTo>
                      <a:pt x="36" y="81"/>
                      <a:pt x="34" y="81"/>
                      <a:pt x="33" y="81"/>
                    </a:cubicBezTo>
                    <a:cubicBezTo>
                      <a:pt x="29" y="81"/>
                      <a:pt x="25" y="84"/>
                      <a:pt x="23" y="86"/>
                    </a:cubicBezTo>
                    <a:cubicBezTo>
                      <a:pt x="21" y="88"/>
                      <a:pt x="19" y="89"/>
                      <a:pt x="18" y="89"/>
                    </a:cubicBezTo>
                    <a:cubicBezTo>
                      <a:pt x="18" y="89"/>
                      <a:pt x="18" y="89"/>
                      <a:pt x="18" y="89"/>
                    </a:cubicBezTo>
                    <a:cubicBezTo>
                      <a:pt x="17" y="89"/>
                      <a:pt x="17" y="89"/>
                      <a:pt x="16" y="89"/>
                    </a:cubicBezTo>
                    <a:cubicBezTo>
                      <a:pt x="16" y="89"/>
                      <a:pt x="16" y="89"/>
                      <a:pt x="16" y="89"/>
                    </a:cubicBezTo>
                    <a:cubicBezTo>
                      <a:pt x="15" y="89"/>
                      <a:pt x="15" y="89"/>
                      <a:pt x="14" y="89"/>
                    </a:cubicBezTo>
                    <a:cubicBezTo>
                      <a:pt x="14" y="89"/>
                      <a:pt x="14" y="89"/>
                      <a:pt x="13" y="89"/>
                    </a:cubicBezTo>
                    <a:cubicBezTo>
                      <a:pt x="13" y="90"/>
                      <a:pt x="13" y="90"/>
                      <a:pt x="12" y="90"/>
                    </a:cubicBezTo>
                    <a:cubicBezTo>
                      <a:pt x="12" y="90"/>
                      <a:pt x="11" y="90"/>
                      <a:pt x="11" y="90"/>
                    </a:cubicBezTo>
                    <a:cubicBezTo>
                      <a:pt x="11" y="90"/>
                      <a:pt x="10" y="90"/>
                      <a:pt x="10" y="90"/>
                    </a:cubicBezTo>
                    <a:cubicBezTo>
                      <a:pt x="5" y="97"/>
                      <a:pt x="5" y="97"/>
                      <a:pt x="5" y="97"/>
                    </a:cubicBezTo>
                    <a:cubicBezTo>
                      <a:pt x="0" y="105"/>
                      <a:pt x="0" y="105"/>
                      <a:pt x="0" y="105"/>
                    </a:cubicBezTo>
                    <a:cubicBezTo>
                      <a:pt x="1" y="144"/>
                      <a:pt x="1" y="144"/>
                      <a:pt x="1" y="144"/>
                    </a:cubicBezTo>
                    <a:cubicBezTo>
                      <a:pt x="5" y="150"/>
                      <a:pt x="5" y="150"/>
                      <a:pt x="5" y="150"/>
                    </a:cubicBezTo>
                    <a:cubicBezTo>
                      <a:pt x="8" y="146"/>
                      <a:pt x="13" y="141"/>
                      <a:pt x="19" y="135"/>
                    </a:cubicBezTo>
                    <a:cubicBezTo>
                      <a:pt x="22" y="132"/>
                      <a:pt x="25" y="129"/>
                      <a:pt x="28" y="126"/>
                    </a:cubicBezTo>
                    <a:cubicBezTo>
                      <a:pt x="38" y="116"/>
                      <a:pt x="43" y="113"/>
                      <a:pt x="48" y="110"/>
                    </a:cubicBezTo>
                    <a:cubicBezTo>
                      <a:pt x="53" y="108"/>
                      <a:pt x="66" y="95"/>
                      <a:pt x="76" y="83"/>
                    </a:cubicBezTo>
                    <a:cubicBezTo>
                      <a:pt x="81" y="77"/>
                      <a:pt x="87" y="68"/>
                      <a:pt x="88" y="63"/>
                    </a:cubicBezTo>
                    <a:cubicBezTo>
                      <a:pt x="89" y="58"/>
                      <a:pt x="94" y="51"/>
                      <a:pt x="99" y="45"/>
                    </a:cubicBezTo>
                    <a:cubicBezTo>
                      <a:pt x="103" y="40"/>
                      <a:pt x="109" y="27"/>
                      <a:pt x="109" y="24"/>
                    </a:cubicBezTo>
                    <a:cubicBezTo>
                      <a:pt x="109" y="22"/>
                      <a:pt x="109" y="19"/>
                      <a:pt x="110" y="15"/>
                    </a:cubicBezTo>
                    <a:cubicBezTo>
                      <a:pt x="111" y="12"/>
                      <a:pt x="112" y="8"/>
                      <a:pt x="113" y="4"/>
                    </a:cubicBezTo>
                    <a:cubicBezTo>
                      <a:pt x="113" y="2"/>
                      <a:pt x="112" y="1"/>
                      <a:pt x="112" y="0"/>
                    </a:cubicBezTo>
                    <a:cubicBezTo>
                      <a:pt x="111" y="0"/>
                      <a:pt x="110" y="0"/>
                      <a:pt x="109" y="1"/>
                    </a:cubicBezTo>
                    <a:cubicBezTo>
                      <a:pt x="106" y="7"/>
                      <a:pt x="89" y="9"/>
                      <a:pt x="82" y="9"/>
                    </a:cubicBezTo>
                    <a:cubicBezTo>
                      <a:pt x="74" y="9"/>
                      <a:pt x="68" y="10"/>
                      <a:pt x="65" y="13"/>
                    </a:cubicBezTo>
                    <a:cubicBezTo>
                      <a:pt x="64" y="15"/>
                      <a:pt x="61" y="15"/>
                      <a:pt x="59" y="15"/>
                    </a:cubicBezTo>
                    <a:cubicBezTo>
                      <a:pt x="58" y="15"/>
                      <a:pt x="57" y="15"/>
                      <a:pt x="57" y="15"/>
                    </a:cubicBezTo>
                    <a:cubicBezTo>
                      <a:pt x="56" y="15"/>
                      <a:pt x="55" y="15"/>
                      <a:pt x="54" y="15"/>
                    </a:cubicBezTo>
                    <a:cubicBezTo>
                      <a:pt x="52" y="15"/>
                      <a:pt x="51" y="15"/>
                      <a:pt x="51" y="15"/>
                    </a:cubicBezTo>
                    <a:cubicBezTo>
                      <a:pt x="49" y="18"/>
                      <a:pt x="44" y="20"/>
                      <a:pt x="39" y="20"/>
                    </a:cubicBezTo>
                    <a:cubicBezTo>
                      <a:pt x="34" y="20"/>
                      <a:pt x="31" y="17"/>
                      <a:pt x="29" y="13"/>
                    </a:cubicBezTo>
                    <a:cubicBezTo>
                      <a:pt x="28" y="11"/>
                      <a:pt x="27" y="10"/>
                      <a:pt x="25" y="9"/>
                    </a:cubicBezTo>
                    <a:cubicBezTo>
                      <a:pt x="25" y="9"/>
                      <a:pt x="25" y="9"/>
                      <a:pt x="24" y="10"/>
                    </a:cubicBezTo>
                    <a:cubicBezTo>
                      <a:pt x="24" y="10"/>
                      <a:pt x="24" y="10"/>
                      <a:pt x="24" y="10"/>
                    </a:cubicBezTo>
                    <a:cubicBezTo>
                      <a:pt x="23" y="11"/>
                      <a:pt x="22" y="12"/>
                      <a:pt x="22"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47" name="Freeform 1294"/>
              <p:cNvSpPr>
                <a:spLocks/>
              </p:cNvSpPr>
              <p:nvPr/>
            </p:nvSpPr>
            <p:spPr bwMode="auto">
              <a:xfrm>
                <a:off x="1534" y="2568"/>
                <a:ext cx="119" cy="96"/>
              </a:xfrm>
              <a:custGeom>
                <a:avLst/>
                <a:gdLst>
                  <a:gd name="T0" fmla="*/ 40 w 125"/>
                  <a:gd name="T1" fmla="*/ 94 h 100"/>
                  <a:gd name="T2" fmla="*/ 40 w 125"/>
                  <a:gd name="T3" fmla="*/ 92 h 100"/>
                  <a:gd name="T4" fmla="*/ 40 w 125"/>
                  <a:gd name="T5" fmla="*/ 91 h 100"/>
                  <a:gd name="T6" fmla="*/ 40 w 125"/>
                  <a:gd name="T7" fmla="*/ 90 h 100"/>
                  <a:gd name="T8" fmla="*/ 40 w 125"/>
                  <a:gd name="T9" fmla="*/ 90 h 100"/>
                  <a:gd name="T10" fmla="*/ 59 w 125"/>
                  <a:gd name="T11" fmla="*/ 77 h 100"/>
                  <a:gd name="T12" fmla="*/ 64 w 125"/>
                  <a:gd name="T13" fmla="*/ 76 h 100"/>
                  <a:gd name="T14" fmla="*/ 73 w 125"/>
                  <a:gd name="T15" fmla="*/ 72 h 100"/>
                  <a:gd name="T16" fmla="*/ 81 w 125"/>
                  <a:gd name="T17" fmla="*/ 67 h 100"/>
                  <a:gd name="T18" fmla="*/ 91 w 125"/>
                  <a:gd name="T19" fmla="*/ 62 h 100"/>
                  <a:gd name="T20" fmla="*/ 96 w 125"/>
                  <a:gd name="T21" fmla="*/ 59 h 100"/>
                  <a:gd name="T22" fmla="*/ 96 w 125"/>
                  <a:gd name="T23" fmla="*/ 54 h 100"/>
                  <a:gd name="T24" fmla="*/ 100 w 125"/>
                  <a:gd name="T25" fmla="*/ 49 h 100"/>
                  <a:gd name="T26" fmla="*/ 106 w 125"/>
                  <a:gd name="T27" fmla="*/ 47 h 100"/>
                  <a:gd name="T28" fmla="*/ 122 w 125"/>
                  <a:gd name="T29" fmla="*/ 44 h 100"/>
                  <a:gd name="T30" fmla="*/ 125 w 125"/>
                  <a:gd name="T31" fmla="*/ 42 h 100"/>
                  <a:gd name="T32" fmla="*/ 120 w 125"/>
                  <a:gd name="T33" fmla="*/ 28 h 100"/>
                  <a:gd name="T34" fmla="*/ 117 w 125"/>
                  <a:gd name="T35" fmla="*/ 14 h 100"/>
                  <a:gd name="T36" fmla="*/ 116 w 125"/>
                  <a:gd name="T37" fmla="*/ 12 h 100"/>
                  <a:gd name="T38" fmla="*/ 116 w 125"/>
                  <a:gd name="T39" fmla="*/ 11 h 100"/>
                  <a:gd name="T40" fmla="*/ 104 w 125"/>
                  <a:gd name="T41" fmla="*/ 8 h 100"/>
                  <a:gd name="T42" fmla="*/ 99 w 125"/>
                  <a:gd name="T43" fmla="*/ 8 h 100"/>
                  <a:gd name="T44" fmla="*/ 83 w 125"/>
                  <a:gd name="T45" fmla="*/ 5 h 100"/>
                  <a:gd name="T46" fmla="*/ 75 w 125"/>
                  <a:gd name="T47" fmla="*/ 1 h 100"/>
                  <a:gd name="T48" fmla="*/ 64 w 125"/>
                  <a:gd name="T49" fmla="*/ 23 h 100"/>
                  <a:gd name="T50" fmla="*/ 41 w 125"/>
                  <a:gd name="T51" fmla="*/ 36 h 100"/>
                  <a:gd name="T52" fmla="*/ 35 w 125"/>
                  <a:gd name="T53" fmla="*/ 45 h 100"/>
                  <a:gd name="T54" fmla="*/ 32 w 125"/>
                  <a:gd name="T55" fmla="*/ 67 h 100"/>
                  <a:gd name="T56" fmla="*/ 18 w 125"/>
                  <a:gd name="T57" fmla="*/ 88 h 100"/>
                  <a:gd name="T58" fmla="*/ 0 w 125"/>
                  <a:gd name="T59" fmla="*/ 99 h 100"/>
                  <a:gd name="T60" fmla="*/ 34 w 125"/>
                  <a:gd name="T61" fmla="*/ 99 h 100"/>
                  <a:gd name="T62" fmla="*/ 36 w 125"/>
                  <a:gd name="T63" fmla="*/ 99 h 100"/>
                  <a:gd name="T64" fmla="*/ 38 w 125"/>
                  <a:gd name="T65" fmla="*/ 100 h 100"/>
                  <a:gd name="T66" fmla="*/ 40 w 125"/>
                  <a:gd name="T67" fmla="*/ 100 h 100"/>
                  <a:gd name="T68" fmla="*/ 40 w 125"/>
                  <a:gd name="T69" fmla="*/ 9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00">
                    <a:moveTo>
                      <a:pt x="40" y="94"/>
                    </a:moveTo>
                    <a:cubicBezTo>
                      <a:pt x="40" y="94"/>
                      <a:pt x="40" y="94"/>
                      <a:pt x="40" y="94"/>
                    </a:cubicBezTo>
                    <a:cubicBezTo>
                      <a:pt x="40" y="93"/>
                      <a:pt x="40" y="93"/>
                      <a:pt x="40" y="93"/>
                    </a:cubicBezTo>
                    <a:cubicBezTo>
                      <a:pt x="40" y="92"/>
                      <a:pt x="40" y="92"/>
                      <a:pt x="40" y="92"/>
                    </a:cubicBezTo>
                    <a:cubicBezTo>
                      <a:pt x="40" y="92"/>
                      <a:pt x="40" y="92"/>
                      <a:pt x="40" y="92"/>
                    </a:cubicBezTo>
                    <a:cubicBezTo>
                      <a:pt x="40" y="91"/>
                      <a:pt x="40" y="91"/>
                      <a:pt x="40" y="91"/>
                    </a:cubicBezTo>
                    <a:cubicBezTo>
                      <a:pt x="40" y="91"/>
                      <a:pt x="40" y="91"/>
                      <a:pt x="40" y="91"/>
                    </a:cubicBezTo>
                    <a:cubicBezTo>
                      <a:pt x="40" y="91"/>
                      <a:pt x="40" y="91"/>
                      <a:pt x="40" y="90"/>
                    </a:cubicBezTo>
                    <a:cubicBezTo>
                      <a:pt x="40" y="90"/>
                      <a:pt x="40" y="90"/>
                      <a:pt x="40" y="90"/>
                    </a:cubicBezTo>
                    <a:cubicBezTo>
                      <a:pt x="40" y="90"/>
                      <a:pt x="40" y="90"/>
                      <a:pt x="40" y="90"/>
                    </a:cubicBezTo>
                    <a:cubicBezTo>
                      <a:pt x="40" y="90"/>
                      <a:pt x="40" y="90"/>
                      <a:pt x="40" y="90"/>
                    </a:cubicBezTo>
                    <a:cubicBezTo>
                      <a:pt x="40" y="89"/>
                      <a:pt x="40" y="87"/>
                      <a:pt x="59" y="77"/>
                    </a:cubicBezTo>
                    <a:cubicBezTo>
                      <a:pt x="60" y="76"/>
                      <a:pt x="61" y="76"/>
                      <a:pt x="63" y="76"/>
                    </a:cubicBezTo>
                    <a:cubicBezTo>
                      <a:pt x="64" y="76"/>
                      <a:pt x="64" y="76"/>
                      <a:pt x="64" y="76"/>
                    </a:cubicBezTo>
                    <a:cubicBezTo>
                      <a:pt x="65" y="76"/>
                      <a:pt x="65" y="76"/>
                      <a:pt x="65" y="76"/>
                    </a:cubicBezTo>
                    <a:cubicBezTo>
                      <a:pt x="65" y="72"/>
                      <a:pt x="70" y="72"/>
                      <a:pt x="73" y="72"/>
                    </a:cubicBezTo>
                    <a:cubicBezTo>
                      <a:pt x="74" y="72"/>
                      <a:pt x="76" y="72"/>
                      <a:pt x="77" y="72"/>
                    </a:cubicBezTo>
                    <a:cubicBezTo>
                      <a:pt x="79" y="72"/>
                      <a:pt x="81" y="70"/>
                      <a:pt x="81" y="67"/>
                    </a:cubicBezTo>
                    <a:cubicBezTo>
                      <a:pt x="81" y="63"/>
                      <a:pt x="86" y="63"/>
                      <a:pt x="89" y="63"/>
                    </a:cubicBezTo>
                    <a:cubicBezTo>
                      <a:pt x="90" y="63"/>
                      <a:pt x="90" y="63"/>
                      <a:pt x="91" y="62"/>
                    </a:cubicBezTo>
                    <a:cubicBezTo>
                      <a:pt x="92" y="62"/>
                      <a:pt x="92" y="62"/>
                      <a:pt x="93" y="61"/>
                    </a:cubicBezTo>
                    <a:cubicBezTo>
                      <a:pt x="93" y="61"/>
                      <a:pt x="94" y="59"/>
                      <a:pt x="96" y="59"/>
                    </a:cubicBezTo>
                    <a:cubicBezTo>
                      <a:pt x="96" y="59"/>
                      <a:pt x="96" y="58"/>
                      <a:pt x="96" y="57"/>
                    </a:cubicBezTo>
                    <a:cubicBezTo>
                      <a:pt x="96" y="56"/>
                      <a:pt x="96" y="55"/>
                      <a:pt x="96" y="54"/>
                    </a:cubicBezTo>
                    <a:cubicBezTo>
                      <a:pt x="96" y="52"/>
                      <a:pt x="96" y="49"/>
                      <a:pt x="99" y="49"/>
                    </a:cubicBezTo>
                    <a:cubicBezTo>
                      <a:pt x="100" y="49"/>
                      <a:pt x="100" y="49"/>
                      <a:pt x="100" y="49"/>
                    </a:cubicBezTo>
                    <a:cubicBezTo>
                      <a:pt x="101" y="49"/>
                      <a:pt x="101" y="49"/>
                      <a:pt x="102" y="49"/>
                    </a:cubicBezTo>
                    <a:cubicBezTo>
                      <a:pt x="104" y="49"/>
                      <a:pt x="106" y="48"/>
                      <a:pt x="106" y="47"/>
                    </a:cubicBezTo>
                    <a:cubicBezTo>
                      <a:pt x="106" y="44"/>
                      <a:pt x="111" y="44"/>
                      <a:pt x="114" y="44"/>
                    </a:cubicBezTo>
                    <a:cubicBezTo>
                      <a:pt x="117" y="44"/>
                      <a:pt x="120" y="44"/>
                      <a:pt x="122" y="44"/>
                    </a:cubicBezTo>
                    <a:cubicBezTo>
                      <a:pt x="123" y="44"/>
                      <a:pt x="124" y="44"/>
                      <a:pt x="125" y="44"/>
                    </a:cubicBezTo>
                    <a:cubicBezTo>
                      <a:pt x="125" y="44"/>
                      <a:pt x="125" y="43"/>
                      <a:pt x="125" y="42"/>
                    </a:cubicBezTo>
                    <a:cubicBezTo>
                      <a:pt x="125" y="40"/>
                      <a:pt x="123" y="37"/>
                      <a:pt x="122" y="36"/>
                    </a:cubicBezTo>
                    <a:cubicBezTo>
                      <a:pt x="119" y="36"/>
                      <a:pt x="120" y="32"/>
                      <a:pt x="120" y="28"/>
                    </a:cubicBezTo>
                    <a:cubicBezTo>
                      <a:pt x="120" y="27"/>
                      <a:pt x="120" y="25"/>
                      <a:pt x="120" y="24"/>
                    </a:cubicBezTo>
                    <a:cubicBezTo>
                      <a:pt x="120" y="19"/>
                      <a:pt x="119" y="16"/>
                      <a:pt x="117" y="14"/>
                    </a:cubicBezTo>
                    <a:cubicBezTo>
                      <a:pt x="117" y="13"/>
                      <a:pt x="117" y="13"/>
                      <a:pt x="117" y="12"/>
                    </a:cubicBezTo>
                    <a:cubicBezTo>
                      <a:pt x="117" y="12"/>
                      <a:pt x="116" y="12"/>
                      <a:pt x="116" y="12"/>
                    </a:cubicBezTo>
                    <a:cubicBezTo>
                      <a:pt x="116" y="12"/>
                      <a:pt x="116" y="11"/>
                      <a:pt x="116" y="11"/>
                    </a:cubicBezTo>
                    <a:cubicBezTo>
                      <a:pt x="116" y="11"/>
                      <a:pt x="116" y="11"/>
                      <a:pt x="116" y="11"/>
                    </a:cubicBezTo>
                    <a:cubicBezTo>
                      <a:pt x="114" y="11"/>
                      <a:pt x="112" y="10"/>
                      <a:pt x="110" y="9"/>
                    </a:cubicBezTo>
                    <a:cubicBezTo>
                      <a:pt x="108" y="9"/>
                      <a:pt x="106" y="8"/>
                      <a:pt x="104" y="8"/>
                    </a:cubicBezTo>
                    <a:cubicBezTo>
                      <a:pt x="103" y="8"/>
                      <a:pt x="103" y="8"/>
                      <a:pt x="103" y="8"/>
                    </a:cubicBezTo>
                    <a:cubicBezTo>
                      <a:pt x="102" y="8"/>
                      <a:pt x="100" y="8"/>
                      <a:pt x="99" y="8"/>
                    </a:cubicBezTo>
                    <a:cubicBezTo>
                      <a:pt x="97" y="8"/>
                      <a:pt x="95" y="9"/>
                      <a:pt x="93" y="9"/>
                    </a:cubicBezTo>
                    <a:cubicBezTo>
                      <a:pt x="90" y="9"/>
                      <a:pt x="86" y="8"/>
                      <a:pt x="83" y="5"/>
                    </a:cubicBezTo>
                    <a:cubicBezTo>
                      <a:pt x="80" y="2"/>
                      <a:pt x="78" y="0"/>
                      <a:pt x="77" y="0"/>
                    </a:cubicBezTo>
                    <a:cubicBezTo>
                      <a:pt x="76" y="0"/>
                      <a:pt x="76" y="0"/>
                      <a:pt x="75" y="1"/>
                    </a:cubicBezTo>
                    <a:cubicBezTo>
                      <a:pt x="74" y="2"/>
                      <a:pt x="71" y="9"/>
                      <a:pt x="69" y="13"/>
                    </a:cubicBezTo>
                    <a:cubicBezTo>
                      <a:pt x="67" y="17"/>
                      <a:pt x="65" y="21"/>
                      <a:pt x="64" y="23"/>
                    </a:cubicBezTo>
                    <a:cubicBezTo>
                      <a:pt x="60" y="28"/>
                      <a:pt x="50" y="32"/>
                      <a:pt x="45" y="32"/>
                    </a:cubicBezTo>
                    <a:cubicBezTo>
                      <a:pt x="43" y="32"/>
                      <a:pt x="43" y="33"/>
                      <a:pt x="41" y="36"/>
                    </a:cubicBezTo>
                    <a:cubicBezTo>
                      <a:pt x="40" y="38"/>
                      <a:pt x="39" y="40"/>
                      <a:pt x="38" y="41"/>
                    </a:cubicBezTo>
                    <a:cubicBezTo>
                      <a:pt x="36" y="42"/>
                      <a:pt x="36" y="44"/>
                      <a:pt x="35" y="45"/>
                    </a:cubicBezTo>
                    <a:cubicBezTo>
                      <a:pt x="35" y="47"/>
                      <a:pt x="34" y="50"/>
                      <a:pt x="31" y="52"/>
                    </a:cubicBezTo>
                    <a:cubicBezTo>
                      <a:pt x="28" y="54"/>
                      <a:pt x="30" y="63"/>
                      <a:pt x="32" y="67"/>
                    </a:cubicBezTo>
                    <a:cubicBezTo>
                      <a:pt x="32" y="68"/>
                      <a:pt x="32" y="69"/>
                      <a:pt x="32" y="71"/>
                    </a:cubicBezTo>
                    <a:cubicBezTo>
                      <a:pt x="31" y="76"/>
                      <a:pt x="23" y="85"/>
                      <a:pt x="18" y="88"/>
                    </a:cubicBezTo>
                    <a:cubicBezTo>
                      <a:pt x="16" y="89"/>
                      <a:pt x="14" y="90"/>
                      <a:pt x="13" y="92"/>
                    </a:cubicBezTo>
                    <a:cubicBezTo>
                      <a:pt x="10" y="95"/>
                      <a:pt x="7" y="98"/>
                      <a:pt x="0" y="99"/>
                    </a:cubicBezTo>
                    <a:cubicBezTo>
                      <a:pt x="0" y="99"/>
                      <a:pt x="0" y="99"/>
                      <a:pt x="0" y="99"/>
                    </a:cubicBezTo>
                    <a:cubicBezTo>
                      <a:pt x="34" y="99"/>
                      <a:pt x="34" y="99"/>
                      <a:pt x="34" y="99"/>
                    </a:cubicBezTo>
                    <a:cubicBezTo>
                      <a:pt x="35" y="99"/>
                      <a:pt x="35" y="99"/>
                      <a:pt x="36" y="99"/>
                    </a:cubicBezTo>
                    <a:cubicBezTo>
                      <a:pt x="36" y="99"/>
                      <a:pt x="36" y="99"/>
                      <a:pt x="36" y="99"/>
                    </a:cubicBezTo>
                    <a:cubicBezTo>
                      <a:pt x="37" y="99"/>
                      <a:pt x="37" y="99"/>
                      <a:pt x="38" y="99"/>
                    </a:cubicBezTo>
                    <a:cubicBezTo>
                      <a:pt x="38" y="99"/>
                      <a:pt x="38" y="99"/>
                      <a:pt x="38" y="100"/>
                    </a:cubicBezTo>
                    <a:cubicBezTo>
                      <a:pt x="38" y="100"/>
                      <a:pt x="39" y="100"/>
                      <a:pt x="39" y="100"/>
                    </a:cubicBezTo>
                    <a:cubicBezTo>
                      <a:pt x="39" y="100"/>
                      <a:pt x="39" y="100"/>
                      <a:pt x="40" y="100"/>
                    </a:cubicBezTo>
                    <a:cubicBezTo>
                      <a:pt x="40" y="100"/>
                      <a:pt x="40" y="100"/>
                      <a:pt x="40" y="100"/>
                    </a:cubicBezTo>
                    <a:cubicBezTo>
                      <a:pt x="40" y="97"/>
                      <a:pt x="40" y="95"/>
                      <a:pt x="40"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48" name="Freeform 1295"/>
              <p:cNvSpPr>
                <a:spLocks/>
              </p:cNvSpPr>
              <p:nvPr/>
            </p:nvSpPr>
            <p:spPr bwMode="auto">
              <a:xfrm>
                <a:off x="1751" y="2550"/>
                <a:ext cx="40" cy="81"/>
              </a:xfrm>
              <a:custGeom>
                <a:avLst/>
                <a:gdLst>
                  <a:gd name="T0" fmla="*/ 25 w 42"/>
                  <a:gd name="T1" fmla="*/ 85 h 85"/>
                  <a:gd name="T2" fmla="*/ 26 w 42"/>
                  <a:gd name="T3" fmla="*/ 83 h 85"/>
                  <a:gd name="T4" fmla="*/ 29 w 42"/>
                  <a:gd name="T5" fmla="*/ 69 h 85"/>
                  <a:gd name="T6" fmla="*/ 39 w 42"/>
                  <a:gd name="T7" fmla="*/ 60 h 85"/>
                  <a:gd name="T8" fmla="*/ 42 w 42"/>
                  <a:gd name="T9" fmla="*/ 59 h 85"/>
                  <a:gd name="T10" fmla="*/ 42 w 42"/>
                  <a:gd name="T11" fmla="*/ 57 h 85"/>
                  <a:gd name="T12" fmla="*/ 42 w 42"/>
                  <a:gd name="T13" fmla="*/ 54 h 85"/>
                  <a:gd name="T14" fmla="*/ 37 w 42"/>
                  <a:gd name="T15" fmla="*/ 46 h 85"/>
                  <a:gd name="T16" fmla="*/ 30 w 42"/>
                  <a:gd name="T17" fmla="*/ 34 h 85"/>
                  <a:gd name="T18" fmla="*/ 37 w 42"/>
                  <a:gd name="T19" fmla="*/ 25 h 85"/>
                  <a:gd name="T20" fmla="*/ 31 w 42"/>
                  <a:gd name="T21" fmla="*/ 14 h 85"/>
                  <a:gd name="T22" fmla="*/ 36 w 42"/>
                  <a:gd name="T23" fmla="*/ 6 h 85"/>
                  <a:gd name="T24" fmla="*/ 34 w 42"/>
                  <a:gd name="T25" fmla="*/ 7 h 85"/>
                  <a:gd name="T26" fmla="*/ 24 w 42"/>
                  <a:gd name="T27" fmla="*/ 0 h 85"/>
                  <a:gd name="T28" fmla="*/ 11 w 42"/>
                  <a:gd name="T29" fmla="*/ 5 h 85"/>
                  <a:gd name="T30" fmla="*/ 11 w 42"/>
                  <a:gd name="T31" fmla="*/ 8 h 85"/>
                  <a:gd name="T32" fmla="*/ 11 w 42"/>
                  <a:gd name="T33" fmla="*/ 11 h 85"/>
                  <a:gd name="T34" fmla="*/ 10 w 42"/>
                  <a:gd name="T35" fmla="*/ 14 h 85"/>
                  <a:gd name="T36" fmla="*/ 10 w 42"/>
                  <a:gd name="T37" fmla="*/ 16 h 85"/>
                  <a:gd name="T38" fmla="*/ 11 w 42"/>
                  <a:gd name="T39" fmla="*/ 17 h 85"/>
                  <a:gd name="T40" fmla="*/ 11 w 42"/>
                  <a:gd name="T41" fmla="*/ 18 h 85"/>
                  <a:gd name="T42" fmla="*/ 11 w 42"/>
                  <a:gd name="T43" fmla="*/ 19 h 85"/>
                  <a:gd name="T44" fmla="*/ 12 w 42"/>
                  <a:gd name="T45" fmla="*/ 27 h 85"/>
                  <a:gd name="T46" fmla="*/ 4 w 42"/>
                  <a:gd name="T47" fmla="*/ 37 h 85"/>
                  <a:gd name="T48" fmla="*/ 4 w 42"/>
                  <a:gd name="T49" fmla="*/ 50 h 85"/>
                  <a:gd name="T50" fmla="*/ 13 w 42"/>
                  <a:gd name="T51" fmla="*/ 60 h 85"/>
                  <a:gd name="T52" fmla="*/ 19 w 42"/>
                  <a:gd name="T53" fmla="*/ 65 h 85"/>
                  <a:gd name="T54" fmla="*/ 19 w 42"/>
                  <a:gd name="T55" fmla="*/ 66 h 85"/>
                  <a:gd name="T56" fmla="*/ 20 w 42"/>
                  <a:gd name="T57" fmla="*/ 67 h 85"/>
                  <a:gd name="T58" fmla="*/ 20 w 42"/>
                  <a:gd name="T59" fmla="*/ 68 h 85"/>
                  <a:gd name="T60" fmla="*/ 21 w 42"/>
                  <a:gd name="T61" fmla="*/ 70 h 85"/>
                  <a:gd name="T62" fmla="*/ 21 w 42"/>
                  <a:gd name="T63" fmla="*/ 71 h 85"/>
                  <a:gd name="T64" fmla="*/ 22 w 42"/>
                  <a:gd name="T65" fmla="*/ 73 h 85"/>
                  <a:gd name="T66" fmla="*/ 22 w 42"/>
                  <a:gd name="T67" fmla="*/ 74 h 85"/>
                  <a:gd name="T68" fmla="*/ 22 w 42"/>
                  <a:gd name="T69" fmla="*/ 76 h 85"/>
                  <a:gd name="T70" fmla="*/ 23 w 42"/>
                  <a:gd name="T71" fmla="*/ 78 h 85"/>
                  <a:gd name="T72" fmla="*/ 23 w 42"/>
                  <a:gd name="T73" fmla="*/ 79 h 85"/>
                  <a:gd name="T74" fmla="*/ 23 w 42"/>
                  <a:gd name="T75" fmla="*/ 81 h 85"/>
                  <a:gd name="T76" fmla="*/ 24 w 42"/>
                  <a:gd name="T77" fmla="*/ 82 h 85"/>
                  <a:gd name="T78" fmla="*/ 24 w 42"/>
                  <a:gd name="T79" fmla="*/ 83 h 85"/>
                  <a:gd name="T80" fmla="*/ 24 w 42"/>
                  <a:gd name="T81" fmla="*/ 84 h 85"/>
                  <a:gd name="T82" fmla="*/ 24 w 42"/>
                  <a:gd name="T8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 h="85">
                    <a:moveTo>
                      <a:pt x="24" y="85"/>
                    </a:moveTo>
                    <a:cubicBezTo>
                      <a:pt x="24" y="85"/>
                      <a:pt x="25" y="85"/>
                      <a:pt x="25" y="85"/>
                    </a:cubicBezTo>
                    <a:cubicBezTo>
                      <a:pt x="25" y="85"/>
                      <a:pt x="25" y="84"/>
                      <a:pt x="25" y="84"/>
                    </a:cubicBezTo>
                    <a:cubicBezTo>
                      <a:pt x="26" y="84"/>
                      <a:pt x="26" y="84"/>
                      <a:pt x="26" y="83"/>
                    </a:cubicBezTo>
                    <a:cubicBezTo>
                      <a:pt x="27" y="81"/>
                      <a:pt x="28" y="77"/>
                      <a:pt x="28" y="76"/>
                    </a:cubicBezTo>
                    <a:cubicBezTo>
                      <a:pt x="27" y="74"/>
                      <a:pt x="27" y="71"/>
                      <a:pt x="29" y="69"/>
                    </a:cubicBezTo>
                    <a:cubicBezTo>
                      <a:pt x="30" y="68"/>
                      <a:pt x="31" y="67"/>
                      <a:pt x="32" y="66"/>
                    </a:cubicBezTo>
                    <a:cubicBezTo>
                      <a:pt x="36" y="62"/>
                      <a:pt x="38" y="61"/>
                      <a:pt x="39" y="60"/>
                    </a:cubicBezTo>
                    <a:cubicBezTo>
                      <a:pt x="39" y="60"/>
                      <a:pt x="40" y="60"/>
                      <a:pt x="40" y="60"/>
                    </a:cubicBezTo>
                    <a:cubicBezTo>
                      <a:pt x="42" y="60"/>
                      <a:pt x="42" y="60"/>
                      <a:pt x="42" y="59"/>
                    </a:cubicBezTo>
                    <a:cubicBezTo>
                      <a:pt x="42" y="58"/>
                      <a:pt x="42" y="58"/>
                      <a:pt x="42" y="57"/>
                    </a:cubicBezTo>
                    <a:cubicBezTo>
                      <a:pt x="42" y="57"/>
                      <a:pt x="42" y="57"/>
                      <a:pt x="42" y="57"/>
                    </a:cubicBezTo>
                    <a:cubicBezTo>
                      <a:pt x="42" y="56"/>
                      <a:pt x="42" y="55"/>
                      <a:pt x="42" y="54"/>
                    </a:cubicBezTo>
                    <a:cubicBezTo>
                      <a:pt x="42" y="54"/>
                      <a:pt x="42" y="54"/>
                      <a:pt x="42" y="54"/>
                    </a:cubicBezTo>
                    <a:cubicBezTo>
                      <a:pt x="40" y="52"/>
                      <a:pt x="38" y="50"/>
                      <a:pt x="38" y="48"/>
                    </a:cubicBezTo>
                    <a:cubicBezTo>
                      <a:pt x="38" y="47"/>
                      <a:pt x="37" y="46"/>
                      <a:pt x="37" y="46"/>
                    </a:cubicBezTo>
                    <a:cubicBezTo>
                      <a:pt x="34" y="49"/>
                      <a:pt x="26" y="46"/>
                      <a:pt x="25" y="41"/>
                    </a:cubicBezTo>
                    <a:cubicBezTo>
                      <a:pt x="24" y="37"/>
                      <a:pt x="27" y="35"/>
                      <a:pt x="30" y="34"/>
                    </a:cubicBezTo>
                    <a:cubicBezTo>
                      <a:pt x="31" y="33"/>
                      <a:pt x="33" y="32"/>
                      <a:pt x="34" y="31"/>
                    </a:cubicBezTo>
                    <a:cubicBezTo>
                      <a:pt x="36" y="29"/>
                      <a:pt x="37" y="27"/>
                      <a:pt x="37" y="25"/>
                    </a:cubicBezTo>
                    <a:cubicBezTo>
                      <a:pt x="37" y="22"/>
                      <a:pt x="36" y="20"/>
                      <a:pt x="35" y="19"/>
                    </a:cubicBezTo>
                    <a:cubicBezTo>
                      <a:pt x="33" y="17"/>
                      <a:pt x="32" y="16"/>
                      <a:pt x="31" y="14"/>
                    </a:cubicBezTo>
                    <a:cubicBezTo>
                      <a:pt x="31" y="11"/>
                      <a:pt x="33" y="9"/>
                      <a:pt x="35" y="7"/>
                    </a:cubicBezTo>
                    <a:cubicBezTo>
                      <a:pt x="36" y="7"/>
                      <a:pt x="36" y="7"/>
                      <a:pt x="36" y="6"/>
                    </a:cubicBezTo>
                    <a:cubicBezTo>
                      <a:pt x="37" y="6"/>
                      <a:pt x="37" y="6"/>
                      <a:pt x="37" y="6"/>
                    </a:cubicBezTo>
                    <a:cubicBezTo>
                      <a:pt x="36" y="6"/>
                      <a:pt x="35" y="7"/>
                      <a:pt x="34" y="7"/>
                    </a:cubicBezTo>
                    <a:cubicBezTo>
                      <a:pt x="33" y="7"/>
                      <a:pt x="30" y="6"/>
                      <a:pt x="29" y="2"/>
                    </a:cubicBezTo>
                    <a:cubicBezTo>
                      <a:pt x="29" y="1"/>
                      <a:pt x="27" y="0"/>
                      <a:pt x="24" y="0"/>
                    </a:cubicBezTo>
                    <a:cubicBezTo>
                      <a:pt x="21" y="0"/>
                      <a:pt x="18" y="1"/>
                      <a:pt x="17" y="2"/>
                    </a:cubicBezTo>
                    <a:cubicBezTo>
                      <a:pt x="16" y="4"/>
                      <a:pt x="14" y="4"/>
                      <a:pt x="11" y="5"/>
                    </a:cubicBezTo>
                    <a:cubicBezTo>
                      <a:pt x="11" y="5"/>
                      <a:pt x="11" y="6"/>
                      <a:pt x="11" y="6"/>
                    </a:cubicBezTo>
                    <a:cubicBezTo>
                      <a:pt x="11" y="7"/>
                      <a:pt x="11" y="7"/>
                      <a:pt x="11" y="8"/>
                    </a:cubicBezTo>
                    <a:cubicBezTo>
                      <a:pt x="11" y="8"/>
                      <a:pt x="11" y="9"/>
                      <a:pt x="11" y="10"/>
                    </a:cubicBezTo>
                    <a:cubicBezTo>
                      <a:pt x="11" y="10"/>
                      <a:pt x="11" y="11"/>
                      <a:pt x="11" y="11"/>
                    </a:cubicBezTo>
                    <a:cubicBezTo>
                      <a:pt x="11" y="12"/>
                      <a:pt x="10" y="12"/>
                      <a:pt x="10" y="13"/>
                    </a:cubicBezTo>
                    <a:cubicBezTo>
                      <a:pt x="10" y="13"/>
                      <a:pt x="10" y="13"/>
                      <a:pt x="10" y="14"/>
                    </a:cubicBezTo>
                    <a:cubicBezTo>
                      <a:pt x="10" y="14"/>
                      <a:pt x="10" y="14"/>
                      <a:pt x="10" y="15"/>
                    </a:cubicBezTo>
                    <a:cubicBezTo>
                      <a:pt x="10" y="15"/>
                      <a:pt x="10" y="15"/>
                      <a:pt x="10" y="16"/>
                    </a:cubicBezTo>
                    <a:cubicBezTo>
                      <a:pt x="10" y="16"/>
                      <a:pt x="10" y="16"/>
                      <a:pt x="10" y="17"/>
                    </a:cubicBezTo>
                    <a:cubicBezTo>
                      <a:pt x="10" y="17"/>
                      <a:pt x="10" y="17"/>
                      <a:pt x="11" y="17"/>
                    </a:cubicBezTo>
                    <a:cubicBezTo>
                      <a:pt x="11" y="17"/>
                      <a:pt x="11" y="18"/>
                      <a:pt x="11" y="18"/>
                    </a:cubicBezTo>
                    <a:cubicBezTo>
                      <a:pt x="11" y="18"/>
                      <a:pt x="11" y="18"/>
                      <a:pt x="11" y="18"/>
                    </a:cubicBezTo>
                    <a:cubicBezTo>
                      <a:pt x="11" y="18"/>
                      <a:pt x="11" y="18"/>
                      <a:pt x="11" y="19"/>
                    </a:cubicBezTo>
                    <a:cubicBezTo>
                      <a:pt x="11" y="19"/>
                      <a:pt x="11" y="19"/>
                      <a:pt x="11" y="19"/>
                    </a:cubicBezTo>
                    <a:cubicBezTo>
                      <a:pt x="11" y="19"/>
                      <a:pt x="11" y="19"/>
                      <a:pt x="11" y="19"/>
                    </a:cubicBezTo>
                    <a:cubicBezTo>
                      <a:pt x="12" y="21"/>
                      <a:pt x="13" y="24"/>
                      <a:pt x="12" y="27"/>
                    </a:cubicBezTo>
                    <a:cubicBezTo>
                      <a:pt x="11" y="30"/>
                      <a:pt x="9" y="33"/>
                      <a:pt x="7" y="34"/>
                    </a:cubicBezTo>
                    <a:cubicBezTo>
                      <a:pt x="6" y="34"/>
                      <a:pt x="5" y="36"/>
                      <a:pt x="4" y="37"/>
                    </a:cubicBezTo>
                    <a:cubicBezTo>
                      <a:pt x="3" y="39"/>
                      <a:pt x="2" y="41"/>
                      <a:pt x="0" y="41"/>
                    </a:cubicBezTo>
                    <a:cubicBezTo>
                      <a:pt x="0" y="43"/>
                      <a:pt x="2" y="49"/>
                      <a:pt x="4" y="50"/>
                    </a:cubicBezTo>
                    <a:cubicBezTo>
                      <a:pt x="10" y="52"/>
                      <a:pt x="10" y="56"/>
                      <a:pt x="10" y="59"/>
                    </a:cubicBezTo>
                    <a:cubicBezTo>
                      <a:pt x="11" y="59"/>
                      <a:pt x="12" y="60"/>
                      <a:pt x="13" y="60"/>
                    </a:cubicBezTo>
                    <a:cubicBezTo>
                      <a:pt x="15" y="62"/>
                      <a:pt x="17" y="63"/>
                      <a:pt x="18" y="64"/>
                    </a:cubicBezTo>
                    <a:cubicBezTo>
                      <a:pt x="18" y="65"/>
                      <a:pt x="19" y="65"/>
                      <a:pt x="19" y="65"/>
                    </a:cubicBezTo>
                    <a:cubicBezTo>
                      <a:pt x="19" y="65"/>
                      <a:pt x="19" y="65"/>
                      <a:pt x="19" y="65"/>
                    </a:cubicBezTo>
                    <a:cubicBezTo>
                      <a:pt x="19" y="66"/>
                      <a:pt x="19" y="66"/>
                      <a:pt x="19" y="66"/>
                    </a:cubicBezTo>
                    <a:cubicBezTo>
                      <a:pt x="19" y="66"/>
                      <a:pt x="19" y="66"/>
                      <a:pt x="19" y="66"/>
                    </a:cubicBezTo>
                    <a:cubicBezTo>
                      <a:pt x="20" y="67"/>
                      <a:pt x="20" y="67"/>
                      <a:pt x="20" y="67"/>
                    </a:cubicBezTo>
                    <a:cubicBezTo>
                      <a:pt x="20" y="67"/>
                      <a:pt x="20" y="67"/>
                      <a:pt x="20" y="67"/>
                    </a:cubicBezTo>
                    <a:cubicBezTo>
                      <a:pt x="20" y="68"/>
                      <a:pt x="20" y="68"/>
                      <a:pt x="20" y="68"/>
                    </a:cubicBezTo>
                    <a:cubicBezTo>
                      <a:pt x="20" y="68"/>
                      <a:pt x="20" y="69"/>
                      <a:pt x="20" y="69"/>
                    </a:cubicBezTo>
                    <a:cubicBezTo>
                      <a:pt x="20" y="69"/>
                      <a:pt x="21" y="69"/>
                      <a:pt x="21" y="70"/>
                    </a:cubicBezTo>
                    <a:cubicBezTo>
                      <a:pt x="21" y="70"/>
                      <a:pt x="21" y="70"/>
                      <a:pt x="21" y="70"/>
                    </a:cubicBezTo>
                    <a:cubicBezTo>
                      <a:pt x="21" y="70"/>
                      <a:pt x="21" y="71"/>
                      <a:pt x="21" y="71"/>
                    </a:cubicBezTo>
                    <a:cubicBezTo>
                      <a:pt x="21" y="71"/>
                      <a:pt x="21" y="71"/>
                      <a:pt x="21" y="72"/>
                    </a:cubicBezTo>
                    <a:cubicBezTo>
                      <a:pt x="21" y="72"/>
                      <a:pt x="22" y="72"/>
                      <a:pt x="22" y="73"/>
                    </a:cubicBezTo>
                    <a:cubicBezTo>
                      <a:pt x="22" y="73"/>
                      <a:pt x="22" y="73"/>
                      <a:pt x="22" y="73"/>
                    </a:cubicBezTo>
                    <a:cubicBezTo>
                      <a:pt x="22" y="73"/>
                      <a:pt x="22" y="74"/>
                      <a:pt x="22" y="74"/>
                    </a:cubicBezTo>
                    <a:cubicBezTo>
                      <a:pt x="22" y="74"/>
                      <a:pt x="22" y="75"/>
                      <a:pt x="22" y="75"/>
                    </a:cubicBezTo>
                    <a:cubicBezTo>
                      <a:pt x="22" y="75"/>
                      <a:pt x="22" y="76"/>
                      <a:pt x="22" y="76"/>
                    </a:cubicBezTo>
                    <a:cubicBezTo>
                      <a:pt x="23" y="76"/>
                      <a:pt x="23" y="76"/>
                      <a:pt x="23" y="76"/>
                    </a:cubicBezTo>
                    <a:cubicBezTo>
                      <a:pt x="23" y="77"/>
                      <a:pt x="23" y="77"/>
                      <a:pt x="23" y="78"/>
                    </a:cubicBezTo>
                    <a:cubicBezTo>
                      <a:pt x="23" y="78"/>
                      <a:pt x="23" y="78"/>
                      <a:pt x="23" y="78"/>
                    </a:cubicBezTo>
                    <a:cubicBezTo>
                      <a:pt x="23" y="78"/>
                      <a:pt x="23" y="79"/>
                      <a:pt x="23" y="79"/>
                    </a:cubicBezTo>
                    <a:cubicBezTo>
                      <a:pt x="23" y="79"/>
                      <a:pt x="23" y="80"/>
                      <a:pt x="23" y="80"/>
                    </a:cubicBezTo>
                    <a:cubicBezTo>
                      <a:pt x="23" y="80"/>
                      <a:pt x="23" y="80"/>
                      <a:pt x="23" y="81"/>
                    </a:cubicBezTo>
                    <a:cubicBezTo>
                      <a:pt x="24" y="81"/>
                      <a:pt x="24" y="81"/>
                      <a:pt x="24" y="81"/>
                    </a:cubicBezTo>
                    <a:cubicBezTo>
                      <a:pt x="24" y="82"/>
                      <a:pt x="24" y="82"/>
                      <a:pt x="24" y="82"/>
                    </a:cubicBezTo>
                    <a:cubicBezTo>
                      <a:pt x="24" y="82"/>
                      <a:pt x="24" y="82"/>
                      <a:pt x="24" y="83"/>
                    </a:cubicBezTo>
                    <a:cubicBezTo>
                      <a:pt x="24" y="83"/>
                      <a:pt x="24" y="83"/>
                      <a:pt x="24" y="83"/>
                    </a:cubicBezTo>
                    <a:cubicBezTo>
                      <a:pt x="24" y="84"/>
                      <a:pt x="24" y="84"/>
                      <a:pt x="24" y="84"/>
                    </a:cubicBezTo>
                    <a:cubicBezTo>
                      <a:pt x="24" y="84"/>
                      <a:pt x="24" y="84"/>
                      <a:pt x="24" y="84"/>
                    </a:cubicBezTo>
                    <a:cubicBezTo>
                      <a:pt x="24" y="85"/>
                      <a:pt x="24" y="85"/>
                      <a:pt x="24" y="85"/>
                    </a:cubicBezTo>
                    <a:cubicBezTo>
                      <a:pt x="24" y="85"/>
                      <a:pt x="24" y="85"/>
                      <a:pt x="24" y="85"/>
                    </a:cubicBezTo>
                    <a:cubicBezTo>
                      <a:pt x="24" y="85"/>
                      <a:pt x="24" y="85"/>
                      <a:pt x="24"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49" name="Freeform 1296"/>
              <p:cNvSpPr>
                <a:spLocks/>
              </p:cNvSpPr>
              <p:nvPr/>
            </p:nvSpPr>
            <p:spPr bwMode="auto">
              <a:xfrm>
                <a:off x="1576" y="2552"/>
                <a:ext cx="220" cy="211"/>
              </a:xfrm>
              <a:custGeom>
                <a:avLst/>
                <a:gdLst>
                  <a:gd name="T0" fmla="*/ 0 w 230"/>
                  <a:gd name="T1" fmla="*/ 122 h 221"/>
                  <a:gd name="T2" fmla="*/ 2 w 230"/>
                  <a:gd name="T3" fmla="*/ 123 h 221"/>
                  <a:gd name="T4" fmla="*/ 41 w 230"/>
                  <a:gd name="T5" fmla="*/ 149 h 221"/>
                  <a:gd name="T6" fmla="*/ 47 w 230"/>
                  <a:gd name="T7" fmla="*/ 153 h 221"/>
                  <a:gd name="T8" fmla="*/ 112 w 230"/>
                  <a:gd name="T9" fmla="*/ 197 h 221"/>
                  <a:gd name="T10" fmla="*/ 136 w 230"/>
                  <a:gd name="T11" fmla="*/ 218 h 221"/>
                  <a:gd name="T12" fmla="*/ 142 w 230"/>
                  <a:gd name="T13" fmla="*/ 220 h 221"/>
                  <a:gd name="T14" fmla="*/ 146 w 230"/>
                  <a:gd name="T15" fmla="*/ 219 h 221"/>
                  <a:gd name="T16" fmla="*/ 183 w 230"/>
                  <a:gd name="T17" fmla="*/ 198 h 221"/>
                  <a:gd name="T18" fmla="*/ 230 w 230"/>
                  <a:gd name="T19" fmla="*/ 167 h 221"/>
                  <a:gd name="T20" fmla="*/ 229 w 230"/>
                  <a:gd name="T21" fmla="*/ 164 h 221"/>
                  <a:gd name="T22" fmla="*/ 228 w 230"/>
                  <a:gd name="T23" fmla="*/ 163 h 221"/>
                  <a:gd name="T24" fmla="*/ 227 w 230"/>
                  <a:gd name="T25" fmla="*/ 162 h 221"/>
                  <a:gd name="T26" fmla="*/ 227 w 230"/>
                  <a:gd name="T27" fmla="*/ 161 h 221"/>
                  <a:gd name="T28" fmla="*/ 218 w 230"/>
                  <a:gd name="T29" fmla="*/ 159 h 221"/>
                  <a:gd name="T30" fmla="*/ 208 w 230"/>
                  <a:gd name="T31" fmla="*/ 145 h 221"/>
                  <a:gd name="T32" fmla="*/ 207 w 230"/>
                  <a:gd name="T33" fmla="*/ 130 h 221"/>
                  <a:gd name="T34" fmla="*/ 205 w 230"/>
                  <a:gd name="T35" fmla="*/ 124 h 221"/>
                  <a:gd name="T36" fmla="*/ 207 w 230"/>
                  <a:gd name="T37" fmla="*/ 105 h 221"/>
                  <a:gd name="T38" fmla="*/ 202 w 230"/>
                  <a:gd name="T39" fmla="*/ 89 h 221"/>
                  <a:gd name="T40" fmla="*/ 203 w 230"/>
                  <a:gd name="T41" fmla="*/ 86 h 221"/>
                  <a:gd name="T42" fmla="*/ 203 w 230"/>
                  <a:gd name="T43" fmla="*/ 84 h 221"/>
                  <a:gd name="T44" fmla="*/ 194 w 230"/>
                  <a:gd name="T45" fmla="*/ 62 h 221"/>
                  <a:gd name="T46" fmla="*/ 179 w 230"/>
                  <a:gd name="T47" fmla="*/ 38 h 221"/>
                  <a:gd name="T48" fmla="*/ 188 w 230"/>
                  <a:gd name="T49" fmla="*/ 28 h 221"/>
                  <a:gd name="T50" fmla="*/ 191 w 230"/>
                  <a:gd name="T51" fmla="*/ 19 h 221"/>
                  <a:gd name="T52" fmla="*/ 190 w 230"/>
                  <a:gd name="T53" fmla="*/ 17 h 221"/>
                  <a:gd name="T54" fmla="*/ 189 w 230"/>
                  <a:gd name="T55" fmla="*/ 14 h 221"/>
                  <a:gd name="T56" fmla="*/ 189 w 230"/>
                  <a:gd name="T57" fmla="*/ 11 h 221"/>
                  <a:gd name="T58" fmla="*/ 190 w 230"/>
                  <a:gd name="T59" fmla="*/ 7 h 221"/>
                  <a:gd name="T60" fmla="*/ 190 w 230"/>
                  <a:gd name="T61" fmla="*/ 3 h 221"/>
                  <a:gd name="T62" fmla="*/ 176 w 230"/>
                  <a:gd name="T63" fmla="*/ 1 h 221"/>
                  <a:gd name="T64" fmla="*/ 153 w 230"/>
                  <a:gd name="T65" fmla="*/ 4 h 221"/>
                  <a:gd name="T66" fmla="*/ 112 w 230"/>
                  <a:gd name="T67" fmla="*/ 7 h 221"/>
                  <a:gd name="T68" fmla="*/ 79 w 230"/>
                  <a:gd name="T69" fmla="*/ 25 h 221"/>
                  <a:gd name="T70" fmla="*/ 76 w 230"/>
                  <a:gd name="T71" fmla="*/ 28 h 221"/>
                  <a:gd name="T72" fmla="*/ 80 w 230"/>
                  <a:gd name="T73" fmla="*/ 45 h 221"/>
                  <a:gd name="T74" fmla="*/ 85 w 230"/>
                  <a:gd name="T75" fmla="*/ 59 h 221"/>
                  <a:gd name="T76" fmla="*/ 78 w 230"/>
                  <a:gd name="T77" fmla="*/ 65 h 221"/>
                  <a:gd name="T78" fmla="*/ 58 w 230"/>
                  <a:gd name="T79" fmla="*/ 70 h 221"/>
                  <a:gd name="T80" fmla="*/ 56 w 230"/>
                  <a:gd name="T81" fmla="*/ 71 h 221"/>
                  <a:gd name="T82" fmla="*/ 52 w 230"/>
                  <a:gd name="T83" fmla="*/ 80 h 221"/>
                  <a:gd name="T84" fmla="*/ 45 w 230"/>
                  <a:gd name="T85" fmla="*/ 84 h 221"/>
                  <a:gd name="T86" fmla="*/ 29 w 230"/>
                  <a:gd name="T87" fmla="*/ 93 h 221"/>
                  <a:gd name="T88" fmla="*/ 20 w 230"/>
                  <a:gd name="T89" fmla="*/ 97 h 221"/>
                  <a:gd name="T90" fmla="*/ 19 w 230"/>
                  <a:gd name="T91" fmla="*/ 97 h 221"/>
                  <a:gd name="T92" fmla="*/ 0 w 230"/>
                  <a:gd name="T93" fmla="*/ 109 h 221"/>
                  <a:gd name="T94" fmla="*/ 0 w 230"/>
                  <a:gd name="T95" fmla="*/ 12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0" h="221">
                    <a:moveTo>
                      <a:pt x="0" y="122"/>
                    </a:moveTo>
                    <a:cubicBezTo>
                      <a:pt x="0" y="122"/>
                      <a:pt x="0" y="122"/>
                      <a:pt x="0" y="122"/>
                    </a:cubicBezTo>
                    <a:cubicBezTo>
                      <a:pt x="0" y="122"/>
                      <a:pt x="0" y="122"/>
                      <a:pt x="0" y="122"/>
                    </a:cubicBezTo>
                    <a:cubicBezTo>
                      <a:pt x="1" y="123"/>
                      <a:pt x="1" y="123"/>
                      <a:pt x="1" y="123"/>
                    </a:cubicBezTo>
                    <a:cubicBezTo>
                      <a:pt x="1" y="123"/>
                      <a:pt x="2" y="123"/>
                      <a:pt x="2" y="123"/>
                    </a:cubicBezTo>
                    <a:cubicBezTo>
                      <a:pt x="2" y="123"/>
                      <a:pt x="2" y="123"/>
                      <a:pt x="2" y="123"/>
                    </a:cubicBezTo>
                    <a:cubicBezTo>
                      <a:pt x="2" y="124"/>
                      <a:pt x="3" y="124"/>
                      <a:pt x="3" y="124"/>
                    </a:cubicBezTo>
                    <a:cubicBezTo>
                      <a:pt x="3" y="124"/>
                      <a:pt x="3" y="124"/>
                      <a:pt x="3" y="124"/>
                    </a:cubicBezTo>
                    <a:cubicBezTo>
                      <a:pt x="10" y="128"/>
                      <a:pt x="26" y="139"/>
                      <a:pt x="41" y="149"/>
                    </a:cubicBezTo>
                    <a:cubicBezTo>
                      <a:pt x="41" y="149"/>
                      <a:pt x="41" y="149"/>
                      <a:pt x="41" y="149"/>
                    </a:cubicBezTo>
                    <a:cubicBezTo>
                      <a:pt x="41" y="149"/>
                      <a:pt x="41" y="149"/>
                      <a:pt x="41" y="149"/>
                    </a:cubicBezTo>
                    <a:cubicBezTo>
                      <a:pt x="47" y="153"/>
                      <a:pt x="47" y="153"/>
                      <a:pt x="47" y="153"/>
                    </a:cubicBezTo>
                    <a:cubicBezTo>
                      <a:pt x="47" y="153"/>
                      <a:pt x="47" y="153"/>
                      <a:pt x="47" y="153"/>
                    </a:cubicBezTo>
                    <a:cubicBezTo>
                      <a:pt x="63" y="164"/>
                      <a:pt x="109" y="194"/>
                      <a:pt x="111" y="196"/>
                    </a:cubicBezTo>
                    <a:cubicBezTo>
                      <a:pt x="111" y="196"/>
                      <a:pt x="112" y="197"/>
                      <a:pt x="112" y="197"/>
                    </a:cubicBezTo>
                    <a:cubicBezTo>
                      <a:pt x="114" y="200"/>
                      <a:pt x="117" y="204"/>
                      <a:pt x="118" y="206"/>
                    </a:cubicBezTo>
                    <a:cubicBezTo>
                      <a:pt x="120" y="206"/>
                      <a:pt x="126" y="207"/>
                      <a:pt x="130" y="210"/>
                    </a:cubicBezTo>
                    <a:cubicBezTo>
                      <a:pt x="133" y="212"/>
                      <a:pt x="135" y="215"/>
                      <a:pt x="136" y="218"/>
                    </a:cubicBezTo>
                    <a:cubicBezTo>
                      <a:pt x="136" y="219"/>
                      <a:pt x="137" y="220"/>
                      <a:pt x="137" y="221"/>
                    </a:cubicBezTo>
                    <a:cubicBezTo>
                      <a:pt x="138" y="221"/>
                      <a:pt x="140" y="220"/>
                      <a:pt x="142" y="220"/>
                    </a:cubicBezTo>
                    <a:cubicBezTo>
                      <a:pt x="142" y="220"/>
                      <a:pt x="142" y="220"/>
                      <a:pt x="142" y="220"/>
                    </a:cubicBezTo>
                    <a:cubicBezTo>
                      <a:pt x="143" y="220"/>
                      <a:pt x="143" y="220"/>
                      <a:pt x="143" y="220"/>
                    </a:cubicBezTo>
                    <a:cubicBezTo>
                      <a:pt x="144" y="220"/>
                      <a:pt x="144" y="220"/>
                      <a:pt x="144" y="220"/>
                    </a:cubicBezTo>
                    <a:cubicBezTo>
                      <a:pt x="146" y="219"/>
                      <a:pt x="146" y="219"/>
                      <a:pt x="146" y="219"/>
                    </a:cubicBezTo>
                    <a:cubicBezTo>
                      <a:pt x="148" y="219"/>
                      <a:pt x="155" y="216"/>
                      <a:pt x="159" y="215"/>
                    </a:cubicBezTo>
                    <a:cubicBezTo>
                      <a:pt x="161" y="215"/>
                      <a:pt x="162" y="214"/>
                      <a:pt x="162" y="214"/>
                    </a:cubicBezTo>
                    <a:cubicBezTo>
                      <a:pt x="183" y="198"/>
                      <a:pt x="183" y="198"/>
                      <a:pt x="183" y="198"/>
                    </a:cubicBezTo>
                    <a:cubicBezTo>
                      <a:pt x="230" y="168"/>
                      <a:pt x="230" y="168"/>
                      <a:pt x="230" y="168"/>
                    </a:cubicBezTo>
                    <a:cubicBezTo>
                      <a:pt x="230" y="168"/>
                      <a:pt x="230" y="168"/>
                      <a:pt x="230" y="168"/>
                    </a:cubicBezTo>
                    <a:cubicBezTo>
                      <a:pt x="230" y="167"/>
                      <a:pt x="230" y="167"/>
                      <a:pt x="230" y="167"/>
                    </a:cubicBezTo>
                    <a:cubicBezTo>
                      <a:pt x="230" y="166"/>
                      <a:pt x="229" y="166"/>
                      <a:pt x="229" y="166"/>
                    </a:cubicBezTo>
                    <a:cubicBezTo>
                      <a:pt x="229" y="165"/>
                      <a:pt x="229" y="165"/>
                      <a:pt x="229" y="165"/>
                    </a:cubicBezTo>
                    <a:cubicBezTo>
                      <a:pt x="229" y="165"/>
                      <a:pt x="229" y="164"/>
                      <a:pt x="229" y="164"/>
                    </a:cubicBezTo>
                    <a:cubicBezTo>
                      <a:pt x="229" y="164"/>
                      <a:pt x="229" y="164"/>
                      <a:pt x="228" y="163"/>
                    </a:cubicBezTo>
                    <a:cubicBezTo>
                      <a:pt x="228" y="163"/>
                      <a:pt x="228" y="163"/>
                      <a:pt x="228" y="163"/>
                    </a:cubicBezTo>
                    <a:cubicBezTo>
                      <a:pt x="228" y="163"/>
                      <a:pt x="228" y="163"/>
                      <a:pt x="228" y="163"/>
                    </a:cubicBezTo>
                    <a:cubicBezTo>
                      <a:pt x="228" y="162"/>
                      <a:pt x="228" y="162"/>
                      <a:pt x="228" y="162"/>
                    </a:cubicBezTo>
                    <a:cubicBezTo>
                      <a:pt x="228" y="162"/>
                      <a:pt x="228" y="162"/>
                      <a:pt x="228" y="162"/>
                    </a:cubicBezTo>
                    <a:cubicBezTo>
                      <a:pt x="228" y="162"/>
                      <a:pt x="227" y="162"/>
                      <a:pt x="227" y="162"/>
                    </a:cubicBezTo>
                    <a:cubicBezTo>
                      <a:pt x="227" y="162"/>
                      <a:pt x="227" y="162"/>
                      <a:pt x="227" y="162"/>
                    </a:cubicBezTo>
                    <a:cubicBezTo>
                      <a:pt x="227" y="162"/>
                      <a:pt x="227" y="161"/>
                      <a:pt x="227" y="161"/>
                    </a:cubicBezTo>
                    <a:cubicBezTo>
                      <a:pt x="227" y="161"/>
                      <a:pt x="227" y="161"/>
                      <a:pt x="227" y="161"/>
                    </a:cubicBezTo>
                    <a:cubicBezTo>
                      <a:pt x="227" y="161"/>
                      <a:pt x="227" y="161"/>
                      <a:pt x="227" y="161"/>
                    </a:cubicBezTo>
                    <a:cubicBezTo>
                      <a:pt x="225" y="161"/>
                      <a:pt x="223" y="161"/>
                      <a:pt x="222" y="160"/>
                    </a:cubicBezTo>
                    <a:cubicBezTo>
                      <a:pt x="221" y="159"/>
                      <a:pt x="220" y="159"/>
                      <a:pt x="218" y="159"/>
                    </a:cubicBezTo>
                    <a:cubicBezTo>
                      <a:pt x="214" y="159"/>
                      <a:pt x="209" y="157"/>
                      <a:pt x="209" y="153"/>
                    </a:cubicBezTo>
                    <a:cubicBezTo>
                      <a:pt x="208" y="151"/>
                      <a:pt x="209" y="150"/>
                      <a:pt x="209" y="149"/>
                    </a:cubicBezTo>
                    <a:cubicBezTo>
                      <a:pt x="209" y="148"/>
                      <a:pt x="209" y="147"/>
                      <a:pt x="208" y="145"/>
                    </a:cubicBezTo>
                    <a:cubicBezTo>
                      <a:pt x="207" y="143"/>
                      <a:pt x="206" y="142"/>
                      <a:pt x="205" y="141"/>
                    </a:cubicBezTo>
                    <a:cubicBezTo>
                      <a:pt x="203" y="139"/>
                      <a:pt x="202" y="138"/>
                      <a:pt x="202" y="136"/>
                    </a:cubicBezTo>
                    <a:cubicBezTo>
                      <a:pt x="202" y="135"/>
                      <a:pt x="204" y="133"/>
                      <a:pt x="207" y="130"/>
                    </a:cubicBezTo>
                    <a:cubicBezTo>
                      <a:pt x="207" y="130"/>
                      <a:pt x="207" y="130"/>
                      <a:pt x="207" y="130"/>
                    </a:cubicBezTo>
                    <a:cubicBezTo>
                      <a:pt x="206" y="128"/>
                      <a:pt x="206" y="127"/>
                      <a:pt x="206" y="126"/>
                    </a:cubicBezTo>
                    <a:cubicBezTo>
                      <a:pt x="206" y="125"/>
                      <a:pt x="205" y="125"/>
                      <a:pt x="205" y="124"/>
                    </a:cubicBezTo>
                    <a:cubicBezTo>
                      <a:pt x="205" y="122"/>
                      <a:pt x="204" y="120"/>
                      <a:pt x="206" y="117"/>
                    </a:cubicBezTo>
                    <a:cubicBezTo>
                      <a:pt x="207" y="116"/>
                      <a:pt x="208" y="115"/>
                      <a:pt x="207" y="112"/>
                    </a:cubicBezTo>
                    <a:cubicBezTo>
                      <a:pt x="205" y="110"/>
                      <a:pt x="206" y="107"/>
                      <a:pt x="207" y="105"/>
                    </a:cubicBezTo>
                    <a:cubicBezTo>
                      <a:pt x="207" y="103"/>
                      <a:pt x="208" y="102"/>
                      <a:pt x="207" y="100"/>
                    </a:cubicBezTo>
                    <a:cubicBezTo>
                      <a:pt x="206" y="98"/>
                      <a:pt x="205" y="96"/>
                      <a:pt x="204" y="95"/>
                    </a:cubicBezTo>
                    <a:cubicBezTo>
                      <a:pt x="202" y="92"/>
                      <a:pt x="201" y="90"/>
                      <a:pt x="202" y="89"/>
                    </a:cubicBezTo>
                    <a:cubicBezTo>
                      <a:pt x="202" y="88"/>
                      <a:pt x="202" y="88"/>
                      <a:pt x="202" y="87"/>
                    </a:cubicBezTo>
                    <a:cubicBezTo>
                      <a:pt x="202" y="87"/>
                      <a:pt x="202" y="87"/>
                      <a:pt x="202" y="87"/>
                    </a:cubicBezTo>
                    <a:cubicBezTo>
                      <a:pt x="203" y="87"/>
                      <a:pt x="203" y="86"/>
                      <a:pt x="203" y="86"/>
                    </a:cubicBezTo>
                    <a:cubicBezTo>
                      <a:pt x="203" y="86"/>
                      <a:pt x="203" y="86"/>
                      <a:pt x="203" y="86"/>
                    </a:cubicBezTo>
                    <a:cubicBezTo>
                      <a:pt x="203" y="86"/>
                      <a:pt x="203" y="86"/>
                      <a:pt x="203" y="86"/>
                    </a:cubicBezTo>
                    <a:cubicBezTo>
                      <a:pt x="203" y="85"/>
                      <a:pt x="203" y="84"/>
                      <a:pt x="203" y="84"/>
                    </a:cubicBezTo>
                    <a:cubicBezTo>
                      <a:pt x="203" y="83"/>
                      <a:pt x="203" y="83"/>
                      <a:pt x="203" y="83"/>
                    </a:cubicBezTo>
                    <a:cubicBezTo>
                      <a:pt x="203" y="78"/>
                      <a:pt x="200" y="67"/>
                      <a:pt x="198" y="65"/>
                    </a:cubicBezTo>
                    <a:cubicBezTo>
                      <a:pt x="197" y="64"/>
                      <a:pt x="196" y="63"/>
                      <a:pt x="194" y="62"/>
                    </a:cubicBezTo>
                    <a:cubicBezTo>
                      <a:pt x="191" y="60"/>
                      <a:pt x="189" y="59"/>
                      <a:pt x="189" y="57"/>
                    </a:cubicBezTo>
                    <a:cubicBezTo>
                      <a:pt x="189" y="55"/>
                      <a:pt x="189" y="53"/>
                      <a:pt x="186" y="51"/>
                    </a:cubicBezTo>
                    <a:cubicBezTo>
                      <a:pt x="181" y="49"/>
                      <a:pt x="178" y="42"/>
                      <a:pt x="179" y="38"/>
                    </a:cubicBezTo>
                    <a:cubicBezTo>
                      <a:pt x="179" y="36"/>
                      <a:pt x="181" y="36"/>
                      <a:pt x="182" y="36"/>
                    </a:cubicBezTo>
                    <a:cubicBezTo>
                      <a:pt x="182" y="35"/>
                      <a:pt x="183" y="34"/>
                      <a:pt x="184" y="33"/>
                    </a:cubicBezTo>
                    <a:cubicBezTo>
                      <a:pt x="185" y="31"/>
                      <a:pt x="187" y="29"/>
                      <a:pt x="188" y="28"/>
                    </a:cubicBezTo>
                    <a:cubicBezTo>
                      <a:pt x="189" y="28"/>
                      <a:pt x="190" y="26"/>
                      <a:pt x="191" y="24"/>
                    </a:cubicBezTo>
                    <a:cubicBezTo>
                      <a:pt x="191" y="23"/>
                      <a:pt x="191" y="23"/>
                      <a:pt x="191" y="22"/>
                    </a:cubicBezTo>
                    <a:cubicBezTo>
                      <a:pt x="191" y="21"/>
                      <a:pt x="191" y="20"/>
                      <a:pt x="191" y="19"/>
                    </a:cubicBezTo>
                    <a:cubicBezTo>
                      <a:pt x="191" y="19"/>
                      <a:pt x="190" y="19"/>
                      <a:pt x="190" y="18"/>
                    </a:cubicBezTo>
                    <a:cubicBezTo>
                      <a:pt x="190" y="18"/>
                      <a:pt x="190" y="18"/>
                      <a:pt x="190" y="18"/>
                    </a:cubicBezTo>
                    <a:cubicBezTo>
                      <a:pt x="190" y="18"/>
                      <a:pt x="190" y="17"/>
                      <a:pt x="190" y="17"/>
                    </a:cubicBezTo>
                    <a:cubicBezTo>
                      <a:pt x="190" y="17"/>
                      <a:pt x="190" y="16"/>
                      <a:pt x="190" y="16"/>
                    </a:cubicBezTo>
                    <a:cubicBezTo>
                      <a:pt x="190" y="16"/>
                      <a:pt x="190" y="16"/>
                      <a:pt x="190" y="15"/>
                    </a:cubicBezTo>
                    <a:cubicBezTo>
                      <a:pt x="189" y="15"/>
                      <a:pt x="189" y="15"/>
                      <a:pt x="189" y="14"/>
                    </a:cubicBezTo>
                    <a:cubicBezTo>
                      <a:pt x="189" y="14"/>
                      <a:pt x="189" y="14"/>
                      <a:pt x="189" y="13"/>
                    </a:cubicBezTo>
                    <a:cubicBezTo>
                      <a:pt x="189" y="13"/>
                      <a:pt x="189" y="13"/>
                      <a:pt x="189" y="12"/>
                    </a:cubicBezTo>
                    <a:cubicBezTo>
                      <a:pt x="189" y="12"/>
                      <a:pt x="189" y="11"/>
                      <a:pt x="189" y="11"/>
                    </a:cubicBezTo>
                    <a:cubicBezTo>
                      <a:pt x="189" y="10"/>
                      <a:pt x="189" y="10"/>
                      <a:pt x="189" y="10"/>
                    </a:cubicBezTo>
                    <a:cubicBezTo>
                      <a:pt x="190" y="9"/>
                      <a:pt x="190" y="9"/>
                      <a:pt x="190" y="8"/>
                    </a:cubicBezTo>
                    <a:cubicBezTo>
                      <a:pt x="190" y="8"/>
                      <a:pt x="190" y="7"/>
                      <a:pt x="190" y="7"/>
                    </a:cubicBezTo>
                    <a:cubicBezTo>
                      <a:pt x="190" y="6"/>
                      <a:pt x="190" y="6"/>
                      <a:pt x="190" y="5"/>
                    </a:cubicBezTo>
                    <a:cubicBezTo>
                      <a:pt x="190" y="4"/>
                      <a:pt x="190" y="4"/>
                      <a:pt x="190" y="3"/>
                    </a:cubicBezTo>
                    <a:cubicBezTo>
                      <a:pt x="190" y="3"/>
                      <a:pt x="190" y="3"/>
                      <a:pt x="190" y="3"/>
                    </a:cubicBezTo>
                    <a:cubicBezTo>
                      <a:pt x="188" y="2"/>
                      <a:pt x="185" y="2"/>
                      <a:pt x="181" y="0"/>
                    </a:cubicBezTo>
                    <a:cubicBezTo>
                      <a:pt x="181" y="0"/>
                      <a:pt x="181" y="0"/>
                      <a:pt x="181" y="0"/>
                    </a:cubicBezTo>
                    <a:cubicBezTo>
                      <a:pt x="179" y="0"/>
                      <a:pt x="178" y="1"/>
                      <a:pt x="176" y="1"/>
                    </a:cubicBezTo>
                    <a:cubicBezTo>
                      <a:pt x="174" y="1"/>
                      <a:pt x="172" y="2"/>
                      <a:pt x="170" y="2"/>
                    </a:cubicBezTo>
                    <a:cubicBezTo>
                      <a:pt x="170" y="2"/>
                      <a:pt x="168" y="3"/>
                      <a:pt x="166" y="3"/>
                    </a:cubicBezTo>
                    <a:cubicBezTo>
                      <a:pt x="161" y="5"/>
                      <a:pt x="156" y="7"/>
                      <a:pt x="153" y="4"/>
                    </a:cubicBezTo>
                    <a:cubicBezTo>
                      <a:pt x="153" y="4"/>
                      <a:pt x="153" y="4"/>
                      <a:pt x="149" y="4"/>
                    </a:cubicBezTo>
                    <a:cubicBezTo>
                      <a:pt x="143" y="4"/>
                      <a:pt x="134" y="5"/>
                      <a:pt x="126" y="6"/>
                    </a:cubicBezTo>
                    <a:cubicBezTo>
                      <a:pt x="120" y="7"/>
                      <a:pt x="115" y="7"/>
                      <a:pt x="112" y="7"/>
                    </a:cubicBezTo>
                    <a:cubicBezTo>
                      <a:pt x="108" y="8"/>
                      <a:pt x="106" y="10"/>
                      <a:pt x="103" y="13"/>
                    </a:cubicBezTo>
                    <a:cubicBezTo>
                      <a:pt x="100" y="15"/>
                      <a:pt x="98" y="17"/>
                      <a:pt x="95" y="17"/>
                    </a:cubicBezTo>
                    <a:cubicBezTo>
                      <a:pt x="90" y="17"/>
                      <a:pt x="83" y="21"/>
                      <a:pt x="79" y="25"/>
                    </a:cubicBezTo>
                    <a:cubicBezTo>
                      <a:pt x="78" y="26"/>
                      <a:pt x="77" y="27"/>
                      <a:pt x="76" y="27"/>
                    </a:cubicBezTo>
                    <a:cubicBezTo>
                      <a:pt x="76" y="27"/>
                      <a:pt x="76" y="27"/>
                      <a:pt x="76" y="28"/>
                    </a:cubicBezTo>
                    <a:cubicBezTo>
                      <a:pt x="76" y="28"/>
                      <a:pt x="76" y="28"/>
                      <a:pt x="76" y="28"/>
                    </a:cubicBezTo>
                    <a:cubicBezTo>
                      <a:pt x="76" y="28"/>
                      <a:pt x="76" y="28"/>
                      <a:pt x="76" y="28"/>
                    </a:cubicBezTo>
                    <a:cubicBezTo>
                      <a:pt x="79" y="31"/>
                      <a:pt x="80" y="35"/>
                      <a:pt x="80" y="41"/>
                    </a:cubicBezTo>
                    <a:cubicBezTo>
                      <a:pt x="80" y="42"/>
                      <a:pt x="80" y="44"/>
                      <a:pt x="80" y="45"/>
                    </a:cubicBezTo>
                    <a:cubicBezTo>
                      <a:pt x="80" y="47"/>
                      <a:pt x="80" y="49"/>
                      <a:pt x="80" y="49"/>
                    </a:cubicBezTo>
                    <a:cubicBezTo>
                      <a:pt x="83" y="51"/>
                      <a:pt x="85" y="57"/>
                      <a:pt x="85" y="58"/>
                    </a:cubicBezTo>
                    <a:cubicBezTo>
                      <a:pt x="85" y="59"/>
                      <a:pt x="85" y="59"/>
                      <a:pt x="85" y="59"/>
                    </a:cubicBezTo>
                    <a:cubicBezTo>
                      <a:pt x="86" y="61"/>
                      <a:pt x="85" y="63"/>
                      <a:pt x="84" y="64"/>
                    </a:cubicBezTo>
                    <a:cubicBezTo>
                      <a:pt x="83" y="65"/>
                      <a:pt x="82" y="65"/>
                      <a:pt x="81" y="65"/>
                    </a:cubicBezTo>
                    <a:cubicBezTo>
                      <a:pt x="80" y="65"/>
                      <a:pt x="79" y="65"/>
                      <a:pt x="78" y="65"/>
                    </a:cubicBezTo>
                    <a:cubicBezTo>
                      <a:pt x="76" y="65"/>
                      <a:pt x="73" y="65"/>
                      <a:pt x="70" y="65"/>
                    </a:cubicBezTo>
                    <a:cubicBezTo>
                      <a:pt x="68" y="65"/>
                      <a:pt x="67" y="65"/>
                      <a:pt x="66" y="65"/>
                    </a:cubicBezTo>
                    <a:cubicBezTo>
                      <a:pt x="65" y="68"/>
                      <a:pt x="61" y="70"/>
                      <a:pt x="58" y="70"/>
                    </a:cubicBezTo>
                    <a:cubicBezTo>
                      <a:pt x="57" y="70"/>
                      <a:pt x="56" y="70"/>
                      <a:pt x="56" y="70"/>
                    </a:cubicBezTo>
                    <a:cubicBezTo>
                      <a:pt x="56" y="70"/>
                      <a:pt x="56" y="70"/>
                      <a:pt x="56" y="70"/>
                    </a:cubicBezTo>
                    <a:cubicBezTo>
                      <a:pt x="56" y="71"/>
                      <a:pt x="56" y="71"/>
                      <a:pt x="56" y="71"/>
                    </a:cubicBezTo>
                    <a:cubicBezTo>
                      <a:pt x="56" y="72"/>
                      <a:pt x="56" y="73"/>
                      <a:pt x="56" y="74"/>
                    </a:cubicBezTo>
                    <a:cubicBezTo>
                      <a:pt x="56" y="76"/>
                      <a:pt x="56" y="78"/>
                      <a:pt x="55" y="79"/>
                    </a:cubicBezTo>
                    <a:cubicBezTo>
                      <a:pt x="54" y="80"/>
                      <a:pt x="54" y="80"/>
                      <a:pt x="52" y="80"/>
                    </a:cubicBezTo>
                    <a:cubicBezTo>
                      <a:pt x="52" y="80"/>
                      <a:pt x="52" y="80"/>
                      <a:pt x="52" y="81"/>
                    </a:cubicBezTo>
                    <a:cubicBezTo>
                      <a:pt x="51" y="82"/>
                      <a:pt x="50" y="83"/>
                      <a:pt x="47" y="83"/>
                    </a:cubicBezTo>
                    <a:cubicBezTo>
                      <a:pt x="47" y="84"/>
                      <a:pt x="46" y="84"/>
                      <a:pt x="45" y="84"/>
                    </a:cubicBezTo>
                    <a:cubicBezTo>
                      <a:pt x="44" y="84"/>
                      <a:pt x="41" y="84"/>
                      <a:pt x="41" y="84"/>
                    </a:cubicBezTo>
                    <a:cubicBezTo>
                      <a:pt x="41" y="89"/>
                      <a:pt x="38" y="92"/>
                      <a:pt x="33" y="93"/>
                    </a:cubicBezTo>
                    <a:cubicBezTo>
                      <a:pt x="32" y="93"/>
                      <a:pt x="30" y="93"/>
                      <a:pt x="29" y="93"/>
                    </a:cubicBezTo>
                    <a:cubicBezTo>
                      <a:pt x="28" y="93"/>
                      <a:pt x="26" y="93"/>
                      <a:pt x="25" y="94"/>
                    </a:cubicBezTo>
                    <a:cubicBezTo>
                      <a:pt x="25" y="94"/>
                      <a:pt x="25" y="94"/>
                      <a:pt x="25" y="95"/>
                    </a:cubicBezTo>
                    <a:cubicBezTo>
                      <a:pt x="24" y="96"/>
                      <a:pt x="23" y="97"/>
                      <a:pt x="20" y="97"/>
                    </a:cubicBezTo>
                    <a:cubicBezTo>
                      <a:pt x="20" y="97"/>
                      <a:pt x="20" y="97"/>
                      <a:pt x="20" y="97"/>
                    </a:cubicBezTo>
                    <a:cubicBezTo>
                      <a:pt x="20" y="97"/>
                      <a:pt x="20" y="97"/>
                      <a:pt x="20" y="97"/>
                    </a:cubicBezTo>
                    <a:cubicBezTo>
                      <a:pt x="19" y="97"/>
                      <a:pt x="19" y="97"/>
                      <a:pt x="19" y="97"/>
                    </a:cubicBezTo>
                    <a:cubicBezTo>
                      <a:pt x="18" y="97"/>
                      <a:pt x="17" y="97"/>
                      <a:pt x="17" y="97"/>
                    </a:cubicBezTo>
                    <a:cubicBezTo>
                      <a:pt x="12" y="100"/>
                      <a:pt x="2" y="106"/>
                      <a:pt x="0" y="108"/>
                    </a:cubicBezTo>
                    <a:cubicBezTo>
                      <a:pt x="0" y="108"/>
                      <a:pt x="0" y="108"/>
                      <a:pt x="0" y="109"/>
                    </a:cubicBezTo>
                    <a:cubicBezTo>
                      <a:pt x="0" y="110"/>
                      <a:pt x="0" y="114"/>
                      <a:pt x="0" y="118"/>
                    </a:cubicBezTo>
                    <a:cubicBezTo>
                      <a:pt x="0" y="122"/>
                      <a:pt x="0" y="122"/>
                      <a:pt x="0" y="122"/>
                    </a:cubicBezTo>
                    <a:cubicBezTo>
                      <a:pt x="0" y="122"/>
                      <a:pt x="0" y="122"/>
                      <a:pt x="0"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50" name="Freeform 1297"/>
              <p:cNvSpPr>
                <a:spLocks/>
              </p:cNvSpPr>
              <p:nvPr/>
            </p:nvSpPr>
            <p:spPr bwMode="auto">
              <a:xfrm>
                <a:off x="1649" y="25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51" name="Freeform 1298"/>
              <p:cNvSpPr>
                <a:spLocks/>
              </p:cNvSpPr>
              <p:nvPr/>
            </p:nvSpPr>
            <p:spPr bwMode="auto">
              <a:xfrm>
                <a:off x="1576" y="265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52" name="Freeform 1299"/>
              <p:cNvSpPr>
                <a:spLocks/>
              </p:cNvSpPr>
              <p:nvPr/>
            </p:nvSpPr>
            <p:spPr bwMode="auto">
              <a:xfrm>
                <a:off x="1595" y="2643"/>
                <a:ext cx="5" cy="2"/>
              </a:xfrm>
              <a:custGeom>
                <a:avLst/>
                <a:gdLst>
                  <a:gd name="T0" fmla="*/ 5 w 5"/>
                  <a:gd name="T1" fmla="*/ 0 h 2"/>
                  <a:gd name="T2" fmla="*/ 0 w 5"/>
                  <a:gd name="T3" fmla="*/ 2 h 2"/>
                  <a:gd name="T4" fmla="*/ 0 w 5"/>
                  <a:gd name="T5" fmla="*/ 2 h 2"/>
                  <a:gd name="T6" fmla="*/ 5 w 5"/>
                  <a:gd name="T7" fmla="*/ 0 h 2"/>
                </a:gdLst>
                <a:ahLst/>
                <a:cxnLst>
                  <a:cxn ang="0">
                    <a:pos x="T0" y="T1"/>
                  </a:cxn>
                  <a:cxn ang="0">
                    <a:pos x="T2" y="T3"/>
                  </a:cxn>
                  <a:cxn ang="0">
                    <a:pos x="T4" y="T5"/>
                  </a:cxn>
                  <a:cxn ang="0">
                    <a:pos x="T6" y="T7"/>
                  </a:cxn>
                </a:cxnLst>
                <a:rect l="0" t="0" r="r" b="b"/>
                <a:pathLst>
                  <a:path w="5" h="2">
                    <a:moveTo>
                      <a:pt x="5" y="0"/>
                    </a:moveTo>
                    <a:cubicBezTo>
                      <a:pt x="4" y="1"/>
                      <a:pt x="3" y="2"/>
                      <a:pt x="0" y="2"/>
                    </a:cubicBezTo>
                    <a:cubicBezTo>
                      <a:pt x="0" y="2"/>
                      <a:pt x="0" y="2"/>
                      <a:pt x="0" y="2"/>
                    </a:cubicBezTo>
                    <a:cubicBezTo>
                      <a:pt x="3"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53" name="Freeform 1300"/>
              <p:cNvSpPr>
                <a:spLocks/>
              </p:cNvSpPr>
              <p:nvPr/>
            </p:nvSpPr>
            <p:spPr bwMode="auto">
              <a:xfrm>
                <a:off x="1649" y="257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54" name="Freeform 1301"/>
              <p:cNvSpPr>
                <a:spLocks/>
              </p:cNvSpPr>
              <p:nvPr/>
            </p:nvSpPr>
            <p:spPr bwMode="auto">
              <a:xfrm>
                <a:off x="1757" y="2565"/>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55" name="Freeform 1302"/>
              <p:cNvSpPr>
                <a:spLocks/>
              </p:cNvSpPr>
              <p:nvPr/>
            </p:nvSpPr>
            <p:spPr bwMode="auto">
              <a:xfrm>
                <a:off x="1758" y="25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56" name="Freeform 1303"/>
              <p:cNvSpPr>
                <a:spLocks/>
              </p:cNvSpPr>
              <p:nvPr/>
            </p:nvSpPr>
            <p:spPr bwMode="auto">
              <a:xfrm>
                <a:off x="1770" y="2632"/>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57" name="Freeform 1304"/>
              <p:cNvSpPr>
                <a:spLocks/>
              </p:cNvSpPr>
              <p:nvPr/>
            </p:nvSpPr>
            <p:spPr bwMode="auto">
              <a:xfrm>
                <a:off x="1759" y="257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58" name="Freeform 1305"/>
              <p:cNvSpPr>
                <a:spLocks/>
              </p:cNvSpPr>
              <p:nvPr/>
            </p:nvSpPr>
            <p:spPr bwMode="auto">
              <a:xfrm>
                <a:off x="1757" y="256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59" name="Freeform 1306"/>
              <p:cNvSpPr>
                <a:spLocks/>
              </p:cNvSpPr>
              <p:nvPr/>
            </p:nvSpPr>
            <p:spPr bwMode="auto">
              <a:xfrm>
                <a:off x="1757" y="256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60" name="Freeform 1307"/>
              <p:cNvSpPr>
                <a:spLocks/>
              </p:cNvSpPr>
              <p:nvPr/>
            </p:nvSpPr>
            <p:spPr bwMode="auto">
              <a:xfrm>
                <a:off x="1758" y="256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61" name="Freeform 1308"/>
              <p:cNvSpPr>
                <a:spLocks/>
              </p:cNvSpPr>
              <p:nvPr/>
            </p:nvSpPr>
            <p:spPr bwMode="auto">
              <a:xfrm>
                <a:off x="1758" y="255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62" name="Freeform 1309"/>
              <p:cNvSpPr>
                <a:spLocks/>
              </p:cNvSpPr>
              <p:nvPr/>
            </p:nvSpPr>
            <p:spPr bwMode="auto">
              <a:xfrm>
                <a:off x="1758" y="255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63" name="Freeform 1310"/>
              <p:cNvSpPr>
                <a:spLocks/>
              </p:cNvSpPr>
              <p:nvPr/>
            </p:nvSpPr>
            <p:spPr bwMode="auto">
              <a:xfrm>
                <a:off x="1773" y="2603"/>
                <a:ext cx="159" cy="152"/>
              </a:xfrm>
              <a:custGeom>
                <a:avLst/>
                <a:gdLst>
                  <a:gd name="T0" fmla="*/ 3 w 166"/>
                  <a:gd name="T1" fmla="*/ 34 h 159"/>
                  <a:gd name="T2" fmla="*/ 2 w 166"/>
                  <a:gd name="T3" fmla="*/ 35 h 159"/>
                  <a:gd name="T4" fmla="*/ 1 w 166"/>
                  <a:gd name="T5" fmla="*/ 35 h 159"/>
                  <a:gd name="T6" fmla="*/ 0 w 166"/>
                  <a:gd name="T7" fmla="*/ 36 h 159"/>
                  <a:gd name="T8" fmla="*/ 0 w 166"/>
                  <a:gd name="T9" fmla="*/ 36 h 159"/>
                  <a:gd name="T10" fmla="*/ 1 w 166"/>
                  <a:gd name="T11" fmla="*/ 40 h 159"/>
                  <a:gd name="T12" fmla="*/ 5 w 166"/>
                  <a:gd name="T13" fmla="*/ 53 h 159"/>
                  <a:gd name="T14" fmla="*/ 3 w 166"/>
                  <a:gd name="T15" fmla="*/ 67 h 159"/>
                  <a:gd name="T16" fmla="*/ 4 w 166"/>
                  <a:gd name="T17" fmla="*/ 73 h 159"/>
                  <a:gd name="T18" fmla="*/ 5 w 166"/>
                  <a:gd name="T19" fmla="*/ 79 h 159"/>
                  <a:gd name="T20" fmla="*/ 0 w 166"/>
                  <a:gd name="T21" fmla="*/ 84 h 159"/>
                  <a:gd name="T22" fmla="*/ 5 w 166"/>
                  <a:gd name="T23" fmla="*/ 89 h 159"/>
                  <a:gd name="T24" fmla="*/ 7 w 166"/>
                  <a:gd name="T25" fmla="*/ 99 h 159"/>
                  <a:gd name="T26" fmla="*/ 18 w 166"/>
                  <a:gd name="T27" fmla="*/ 103 h 159"/>
                  <a:gd name="T28" fmla="*/ 22 w 166"/>
                  <a:gd name="T29" fmla="*/ 105 h 159"/>
                  <a:gd name="T30" fmla="*/ 23 w 166"/>
                  <a:gd name="T31" fmla="*/ 105 h 159"/>
                  <a:gd name="T32" fmla="*/ 24 w 166"/>
                  <a:gd name="T33" fmla="*/ 106 h 159"/>
                  <a:gd name="T34" fmla="*/ 25 w 166"/>
                  <a:gd name="T35" fmla="*/ 108 h 159"/>
                  <a:gd name="T36" fmla="*/ 26 w 166"/>
                  <a:gd name="T37" fmla="*/ 109 h 159"/>
                  <a:gd name="T38" fmla="*/ 27 w 166"/>
                  <a:gd name="T39" fmla="*/ 111 h 159"/>
                  <a:gd name="T40" fmla="*/ 28 w 166"/>
                  <a:gd name="T41" fmla="*/ 113 h 159"/>
                  <a:gd name="T42" fmla="*/ 28 w 166"/>
                  <a:gd name="T43" fmla="*/ 114 h 159"/>
                  <a:gd name="T44" fmla="*/ 43 w 166"/>
                  <a:gd name="T45" fmla="*/ 117 h 159"/>
                  <a:gd name="T46" fmla="*/ 51 w 166"/>
                  <a:gd name="T47" fmla="*/ 124 h 159"/>
                  <a:gd name="T48" fmla="*/ 153 w 166"/>
                  <a:gd name="T49" fmla="*/ 159 h 159"/>
                  <a:gd name="T50" fmla="*/ 164 w 166"/>
                  <a:gd name="T51" fmla="*/ 154 h 159"/>
                  <a:gd name="T52" fmla="*/ 164 w 166"/>
                  <a:gd name="T53" fmla="*/ 131 h 159"/>
                  <a:gd name="T54" fmla="*/ 163 w 166"/>
                  <a:gd name="T55" fmla="*/ 39 h 159"/>
                  <a:gd name="T56" fmla="*/ 165 w 166"/>
                  <a:gd name="T57" fmla="*/ 24 h 159"/>
                  <a:gd name="T58" fmla="*/ 166 w 166"/>
                  <a:gd name="T59" fmla="*/ 13 h 159"/>
                  <a:gd name="T60" fmla="*/ 152 w 166"/>
                  <a:gd name="T61" fmla="*/ 10 h 159"/>
                  <a:gd name="T62" fmla="*/ 135 w 166"/>
                  <a:gd name="T63" fmla="*/ 1 h 159"/>
                  <a:gd name="T64" fmla="*/ 113 w 166"/>
                  <a:gd name="T65" fmla="*/ 17 h 159"/>
                  <a:gd name="T66" fmla="*/ 104 w 166"/>
                  <a:gd name="T67" fmla="*/ 32 h 159"/>
                  <a:gd name="T68" fmla="*/ 74 w 166"/>
                  <a:gd name="T69" fmla="*/ 21 h 159"/>
                  <a:gd name="T70" fmla="*/ 60 w 166"/>
                  <a:gd name="T71" fmla="*/ 11 h 159"/>
                  <a:gd name="T72" fmla="*/ 49 w 166"/>
                  <a:gd name="T73" fmla="*/ 5 h 159"/>
                  <a:gd name="T74" fmla="*/ 35 w 166"/>
                  <a:gd name="T75" fmla="*/ 3 h 159"/>
                  <a:gd name="T76" fmla="*/ 23 w 166"/>
                  <a:gd name="T77" fmla="*/ 1 h 159"/>
                  <a:gd name="T78" fmla="*/ 23 w 166"/>
                  <a:gd name="T79" fmla="*/ 3 h 159"/>
                  <a:gd name="T80" fmla="*/ 23 w 166"/>
                  <a:gd name="T81" fmla="*/ 4 h 159"/>
                  <a:gd name="T82" fmla="*/ 23 w 166"/>
                  <a:gd name="T83" fmla="*/ 4 h 159"/>
                  <a:gd name="T84" fmla="*/ 18 w 166"/>
                  <a:gd name="T85" fmla="*/ 9 h 159"/>
                  <a:gd name="T86" fmla="*/ 16 w 166"/>
                  <a:gd name="T87" fmla="*/ 10 h 159"/>
                  <a:gd name="T88" fmla="*/ 9 w 166"/>
                  <a:gd name="T89" fmla="*/ 17 h 159"/>
                  <a:gd name="T90" fmla="*/ 7 w 166"/>
                  <a:gd name="T91" fmla="*/ 3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59">
                    <a:moveTo>
                      <a:pt x="3" y="34"/>
                    </a:moveTo>
                    <a:cubicBezTo>
                      <a:pt x="3" y="34"/>
                      <a:pt x="3" y="34"/>
                      <a:pt x="3" y="34"/>
                    </a:cubicBezTo>
                    <a:cubicBezTo>
                      <a:pt x="2" y="35"/>
                      <a:pt x="2" y="35"/>
                      <a:pt x="2" y="35"/>
                    </a:cubicBezTo>
                    <a:cubicBezTo>
                      <a:pt x="2" y="35"/>
                      <a:pt x="2" y="35"/>
                      <a:pt x="2" y="35"/>
                    </a:cubicBezTo>
                    <a:cubicBezTo>
                      <a:pt x="1" y="35"/>
                      <a:pt x="1" y="35"/>
                      <a:pt x="1" y="35"/>
                    </a:cubicBezTo>
                    <a:cubicBezTo>
                      <a:pt x="1" y="35"/>
                      <a:pt x="1" y="35"/>
                      <a:pt x="1" y="35"/>
                    </a:cubicBezTo>
                    <a:cubicBezTo>
                      <a:pt x="1" y="35"/>
                      <a:pt x="1" y="35"/>
                      <a:pt x="1" y="35"/>
                    </a:cubicBezTo>
                    <a:cubicBezTo>
                      <a:pt x="1" y="35"/>
                      <a:pt x="1" y="36"/>
                      <a:pt x="0" y="36"/>
                    </a:cubicBezTo>
                    <a:cubicBezTo>
                      <a:pt x="0" y="36"/>
                      <a:pt x="0" y="36"/>
                      <a:pt x="0" y="36"/>
                    </a:cubicBezTo>
                    <a:cubicBezTo>
                      <a:pt x="0" y="36"/>
                      <a:pt x="0" y="36"/>
                      <a:pt x="0" y="36"/>
                    </a:cubicBezTo>
                    <a:cubicBezTo>
                      <a:pt x="0" y="37"/>
                      <a:pt x="0" y="37"/>
                      <a:pt x="0" y="37"/>
                    </a:cubicBezTo>
                    <a:cubicBezTo>
                      <a:pt x="0" y="38"/>
                      <a:pt x="1" y="39"/>
                      <a:pt x="1" y="40"/>
                    </a:cubicBezTo>
                    <a:cubicBezTo>
                      <a:pt x="2" y="41"/>
                      <a:pt x="4" y="43"/>
                      <a:pt x="5" y="45"/>
                    </a:cubicBezTo>
                    <a:cubicBezTo>
                      <a:pt x="6" y="49"/>
                      <a:pt x="5" y="51"/>
                      <a:pt x="5" y="53"/>
                    </a:cubicBezTo>
                    <a:cubicBezTo>
                      <a:pt x="4" y="55"/>
                      <a:pt x="4" y="56"/>
                      <a:pt x="4" y="57"/>
                    </a:cubicBezTo>
                    <a:cubicBezTo>
                      <a:pt x="7" y="62"/>
                      <a:pt x="5" y="65"/>
                      <a:pt x="3" y="67"/>
                    </a:cubicBezTo>
                    <a:cubicBezTo>
                      <a:pt x="3" y="68"/>
                      <a:pt x="3" y="69"/>
                      <a:pt x="3" y="70"/>
                    </a:cubicBezTo>
                    <a:cubicBezTo>
                      <a:pt x="3" y="71"/>
                      <a:pt x="4" y="72"/>
                      <a:pt x="4" y="73"/>
                    </a:cubicBezTo>
                    <a:cubicBezTo>
                      <a:pt x="4" y="73"/>
                      <a:pt x="4" y="74"/>
                      <a:pt x="4" y="75"/>
                    </a:cubicBezTo>
                    <a:cubicBezTo>
                      <a:pt x="5" y="76"/>
                      <a:pt x="6" y="78"/>
                      <a:pt x="5" y="79"/>
                    </a:cubicBezTo>
                    <a:cubicBezTo>
                      <a:pt x="5" y="79"/>
                      <a:pt x="4" y="80"/>
                      <a:pt x="4" y="80"/>
                    </a:cubicBezTo>
                    <a:cubicBezTo>
                      <a:pt x="2" y="82"/>
                      <a:pt x="1" y="83"/>
                      <a:pt x="0" y="84"/>
                    </a:cubicBezTo>
                    <a:cubicBezTo>
                      <a:pt x="0" y="84"/>
                      <a:pt x="1" y="85"/>
                      <a:pt x="2" y="85"/>
                    </a:cubicBezTo>
                    <a:cubicBezTo>
                      <a:pt x="3" y="86"/>
                      <a:pt x="4" y="88"/>
                      <a:pt x="5" y="89"/>
                    </a:cubicBezTo>
                    <a:cubicBezTo>
                      <a:pt x="7" y="93"/>
                      <a:pt x="7" y="95"/>
                      <a:pt x="7" y="97"/>
                    </a:cubicBezTo>
                    <a:cubicBezTo>
                      <a:pt x="7" y="98"/>
                      <a:pt x="6" y="98"/>
                      <a:pt x="7" y="99"/>
                    </a:cubicBezTo>
                    <a:cubicBezTo>
                      <a:pt x="7" y="100"/>
                      <a:pt x="10" y="102"/>
                      <a:pt x="12" y="102"/>
                    </a:cubicBezTo>
                    <a:cubicBezTo>
                      <a:pt x="15" y="102"/>
                      <a:pt x="16" y="103"/>
                      <a:pt x="18" y="103"/>
                    </a:cubicBezTo>
                    <a:cubicBezTo>
                      <a:pt x="19" y="104"/>
                      <a:pt x="20" y="104"/>
                      <a:pt x="21" y="104"/>
                    </a:cubicBezTo>
                    <a:cubicBezTo>
                      <a:pt x="21" y="104"/>
                      <a:pt x="22" y="104"/>
                      <a:pt x="22" y="105"/>
                    </a:cubicBezTo>
                    <a:cubicBezTo>
                      <a:pt x="22" y="105"/>
                      <a:pt x="22" y="105"/>
                      <a:pt x="23" y="105"/>
                    </a:cubicBezTo>
                    <a:cubicBezTo>
                      <a:pt x="23" y="105"/>
                      <a:pt x="23" y="105"/>
                      <a:pt x="23" y="105"/>
                    </a:cubicBezTo>
                    <a:cubicBezTo>
                      <a:pt x="24" y="105"/>
                      <a:pt x="24" y="106"/>
                      <a:pt x="24" y="106"/>
                    </a:cubicBezTo>
                    <a:cubicBezTo>
                      <a:pt x="24" y="106"/>
                      <a:pt x="24" y="106"/>
                      <a:pt x="24" y="106"/>
                    </a:cubicBezTo>
                    <a:cubicBezTo>
                      <a:pt x="25" y="106"/>
                      <a:pt x="25" y="107"/>
                      <a:pt x="25" y="107"/>
                    </a:cubicBezTo>
                    <a:cubicBezTo>
                      <a:pt x="25" y="107"/>
                      <a:pt x="25" y="107"/>
                      <a:pt x="25" y="108"/>
                    </a:cubicBezTo>
                    <a:cubicBezTo>
                      <a:pt x="26" y="108"/>
                      <a:pt x="26" y="108"/>
                      <a:pt x="26" y="108"/>
                    </a:cubicBezTo>
                    <a:cubicBezTo>
                      <a:pt x="26" y="109"/>
                      <a:pt x="26" y="109"/>
                      <a:pt x="26" y="109"/>
                    </a:cubicBezTo>
                    <a:cubicBezTo>
                      <a:pt x="26" y="109"/>
                      <a:pt x="26" y="110"/>
                      <a:pt x="27" y="110"/>
                    </a:cubicBezTo>
                    <a:cubicBezTo>
                      <a:pt x="27" y="110"/>
                      <a:pt x="27" y="111"/>
                      <a:pt x="27" y="111"/>
                    </a:cubicBezTo>
                    <a:cubicBezTo>
                      <a:pt x="27" y="111"/>
                      <a:pt x="27" y="111"/>
                      <a:pt x="27" y="112"/>
                    </a:cubicBezTo>
                    <a:cubicBezTo>
                      <a:pt x="27" y="112"/>
                      <a:pt x="28" y="113"/>
                      <a:pt x="28" y="113"/>
                    </a:cubicBezTo>
                    <a:cubicBezTo>
                      <a:pt x="28" y="113"/>
                      <a:pt x="28" y="113"/>
                      <a:pt x="28" y="114"/>
                    </a:cubicBezTo>
                    <a:cubicBezTo>
                      <a:pt x="28" y="114"/>
                      <a:pt x="28" y="114"/>
                      <a:pt x="28" y="114"/>
                    </a:cubicBezTo>
                    <a:cubicBezTo>
                      <a:pt x="31" y="114"/>
                      <a:pt x="38" y="115"/>
                      <a:pt x="42" y="117"/>
                    </a:cubicBezTo>
                    <a:cubicBezTo>
                      <a:pt x="42" y="117"/>
                      <a:pt x="42" y="117"/>
                      <a:pt x="43" y="117"/>
                    </a:cubicBezTo>
                    <a:cubicBezTo>
                      <a:pt x="43" y="117"/>
                      <a:pt x="44" y="117"/>
                      <a:pt x="44" y="117"/>
                    </a:cubicBezTo>
                    <a:cubicBezTo>
                      <a:pt x="47" y="120"/>
                      <a:pt x="50" y="122"/>
                      <a:pt x="51" y="124"/>
                    </a:cubicBezTo>
                    <a:cubicBezTo>
                      <a:pt x="69" y="114"/>
                      <a:pt x="69" y="114"/>
                      <a:pt x="69" y="114"/>
                    </a:cubicBezTo>
                    <a:cubicBezTo>
                      <a:pt x="153" y="159"/>
                      <a:pt x="153" y="159"/>
                      <a:pt x="153" y="159"/>
                    </a:cubicBezTo>
                    <a:cubicBezTo>
                      <a:pt x="153" y="154"/>
                      <a:pt x="153" y="154"/>
                      <a:pt x="153" y="154"/>
                    </a:cubicBezTo>
                    <a:cubicBezTo>
                      <a:pt x="164" y="154"/>
                      <a:pt x="164" y="154"/>
                      <a:pt x="164" y="154"/>
                    </a:cubicBezTo>
                    <a:cubicBezTo>
                      <a:pt x="164" y="135"/>
                      <a:pt x="164" y="135"/>
                      <a:pt x="164" y="135"/>
                    </a:cubicBezTo>
                    <a:cubicBezTo>
                      <a:pt x="164" y="131"/>
                      <a:pt x="164" y="131"/>
                      <a:pt x="164" y="131"/>
                    </a:cubicBezTo>
                    <a:cubicBezTo>
                      <a:pt x="164" y="46"/>
                      <a:pt x="164" y="46"/>
                      <a:pt x="164" y="46"/>
                    </a:cubicBezTo>
                    <a:cubicBezTo>
                      <a:pt x="164" y="43"/>
                      <a:pt x="163" y="41"/>
                      <a:pt x="163" y="39"/>
                    </a:cubicBezTo>
                    <a:cubicBezTo>
                      <a:pt x="162" y="35"/>
                      <a:pt x="161" y="31"/>
                      <a:pt x="164" y="28"/>
                    </a:cubicBezTo>
                    <a:cubicBezTo>
                      <a:pt x="165" y="26"/>
                      <a:pt x="165" y="26"/>
                      <a:pt x="165" y="24"/>
                    </a:cubicBezTo>
                    <a:cubicBezTo>
                      <a:pt x="164" y="22"/>
                      <a:pt x="164" y="19"/>
                      <a:pt x="165" y="14"/>
                    </a:cubicBezTo>
                    <a:cubicBezTo>
                      <a:pt x="166" y="13"/>
                      <a:pt x="166" y="13"/>
                      <a:pt x="166" y="13"/>
                    </a:cubicBezTo>
                    <a:cubicBezTo>
                      <a:pt x="166" y="12"/>
                      <a:pt x="161" y="11"/>
                      <a:pt x="157" y="11"/>
                    </a:cubicBezTo>
                    <a:cubicBezTo>
                      <a:pt x="156" y="10"/>
                      <a:pt x="154" y="10"/>
                      <a:pt x="152" y="10"/>
                    </a:cubicBezTo>
                    <a:cubicBezTo>
                      <a:pt x="147" y="9"/>
                      <a:pt x="145" y="7"/>
                      <a:pt x="143" y="5"/>
                    </a:cubicBezTo>
                    <a:cubicBezTo>
                      <a:pt x="142" y="3"/>
                      <a:pt x="140" y="1"/>
                      <a:pt x="135" y="1"/>
                    </a:cubicBezTo>
                    <a:cubicBezTo>
                      <a:pt x="125" y="0"/>
                      <a:pt x="112" y="9"/>
                      <a:pt x="112" y="12"/>
                    </a:cubicBezTo>
                    <a:cubicBezTo>
                      <a:pt x="112" y="13"/>
                      <a:pt x="113" y="15"/>
                      <a:pt x="113" y="17"/>
                    </a:cubicBezTo>
                    <a:cubicBezTo>
                      <a:pt x="115" y="20"/>
                      <a:pt x="116" y="24"/>
                      <a:pt x="113" y="28"/>
                    </a:cubicBezTo>
                    <a:cubicBezTo>
                      <a:pt x="111" y="31"/>
                      <a:pt x="108" y="32"/>
                      <a:pt x="104" y="32"/>
                    </a:cubicBezTo>
                    <a:cubicBezTo>
                      <a:pt x="100" y="32"/>
                      <a:pt x="96" y="31"/>
                      <a:pt x="93" y="28"/>
                    </a:cubicBezTo>
                    <a:cubicBezTo>
                      <a:pt x="87" y="23"/>
                      <a:pt x="79" y="21"/>
                      <a:pt x="74" y="21"/>
                    </a:cubicBezTo>
                    <a:cubicBezTo>
                      <a:pt x="69" y="21"/>
                      <a:pt x="65" y="20"/>
                      <a:pt x="62" y="17"/>
                    </a:cubicBezTo>
                    <a:cubicBezTo>
                      <a:pt x="61" y="15"/>
                      <a:pt x="60" y="13"/>
                      <a:pt x="60" y="11"/>
                    </a:cubicBezTo>
                    <a:cubicBezTo>
                      <a:pt x="61" y="10"/>
                      <a:pt x="61" y="8"/>
                      <a:pt x="55" y="7"/>
                    </a:cubicBezTo>
                    <a:cubicBezTo>
                      <a:pt x="53" y="6"/>
                      <a:pt x="51" y="6"/>
                      <a:pt x="49" y="5"/>
                    </a:cubicBezTo>
                    <a:cubicBezTo>
                      <a:pt x="46" y="4"/>
                      <a:pt x="43" y="2"/>
                      <a:pt x="39" y="2"/>
                    </a:cubicBezTo>
                    <a:cubicBezTo>
                      <a:pt x="38" y="2"/>
                      <a:pt x="36" y="2"/>
                      <a:pt x="35" y="3"/>
                    </a:cubicBezTo>
                    <a:cubicBezTo>
                      <a:pt x="31" y="3"/>
                      <a:pt x="26" y="2"/>
                      <a:pt x="23" y="1"/>
                    </a:cubicBezTo>
                    <a:cubicBezTo>
                      <a:pt x="23" y="1"/>
                      <a:pt x="23" y="1"/>
                      <a:pt x="23" y="1"/>
                    </a:cubicBezTo>
                    <a:cubicBezTo>
                      <a:pt x="23" y="2"/>
                      <a:pt x="23" y="2"/>
                      <a:pt x="23" y="2"/>
                    </a:cubicBezTo>
                    <a:cubicBezTo>
                      <a:pt x="23" y="2"/>
                      <a:pt x="23" y="3"/>
                      <a:pt x="23" y="3"/>
                    </a:cubicBezTo>
                    <a:cubicBezTo>
                      <a:pt x="23" y="3"/>
                      <a:pt x="23" y="3"/>
                      <a:pt x="23" y="4"/>
                    </a:cubicBezTo>
                    <a:cubicBezTo>
                      <a:pt x="23" y="4"/>
                      <a:pt x="23" y="4"/>
                      <a:pt x="23" y="4"/>
                    </a:cubicBezTo>
                    <a:cubicBezTo>
                      <a:pt x="23" y="4"/>
                      <a:pt x="23" y="4"/>
                      <a:pt x="23" y="4"/>
                    </a:cubicBezTo>
                    <a:cubicBezTo>
                      <a:pt x="23" y="4"/>
                      <a:pt x="23" y="4"/>
                      <a:pt x="23" y="4"/>
                    </a:cubicBezTo>
                    <a:cubicBezTo>
                      <a:pt x="23" y="8"/>
                      <a:pt x="20" y="9"/>
                      <a:pt x="18" y="9"/>
                    </a:cubicBezTo>
                    <a:cubicBezTo>
                      <a:pt x="18" y="9"/>
                      <a:pt x="18" y="9"/>
                      <a:pt x="18" y="9"/>
                    </a:cubicBezTo>
                    <a:cubicBezTo>
                      <a:pt x="18" y="9"/>
                      <a:pt x="17" y="9"/>
                      <a:pt x="17" y="9"/>
                    </a:cubicBezTo>
                    <a:cubicBezTo>
                      <a:pt x="17" y="9"/>
                      <a:pt x="16" y="10"/>
                      <a:pt x="16" y="10"/>
                    </a:cubicBezTo>
                    <a:cubicBezTo>
                      <a:pt x="14" y="12"/>
                      <a:pt x="13" y="13"/>
                      <a:pt x="12" y="14"/>
                    </a:cubicBezTo>
                    <a:cubicBezTo>
                      <a:pt x="11" y="15"/>
                      <a:pt x="10" y="16"/>
                      <a:pt x="9" y="17"/>
                    </a:cubicBezTo>
                    <a:cubicBezTo>
                      <a:pt x="8" y="18"/>
                      <a:pt x="8" y="19"/>
                      <a:pt x="9" y="20"/>
                    </a:cubicBezTo>
                    <a:cubicBezTo>
                      <a:pt x="10" y="22"/>
                      <a:pt x="8" y="28"/>
                      <a:pt x="7" y="30"/>
                    </a:cubicBezTo>
                    <a:cubicBezTo>
                      <a:pt x="6" y="32"/>
                      <a:pt x="4" y="33"/>
                      <a:pt x="3"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64" name="Rectangle 1311"/>
              <p:cNvSpPr>
                <a:spLocks noChangeArrowheads="1"/>
              </p:cNvSpPr>
              <p:nvPr/>
            </p:nvSpPr>
            <p:spPr bwMode="auto">
              <a:xfrm>
                <a:off x="1795" y="260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65" name="Freeform 1312"/>
              <p:cNvSpPr>
                <a:spLocks/>
              </p:cNvSpPr>
              <p:nvPr/>
            </p:nvSpPr>
            <p:spPr bwMode="auto">
              <a:xfrm>
                <a:off x="1795" y="26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66" name="Freeform 1313"/>
              <p:cNvSpPr>
                <a:spLocks/>
              </p:cNvSpPr>
              <p:nvPr/>
            </p:nvSpPr>
            <p:spPr bwMode="auto">
              <a:xfrm>
                <a:off x="1776" y="2631"/>
                <a:ext cx="4" cy="4"/>
              </a:xfrm>
              <a:custGeom>
                <a:avLst/>
                <a:gdLst>
                  <a:gd name="T0" fmla="*/ 4 w 4"/>
                  <a:gd name="T1" fmla="*/ 0 h 4"/>
                  <a:gd name="T2" fmla="*/ 0 w 4"/>
                  <a:gd name="T3" fmla="*/ 4 h 4"/>
                  <a:gd name="T4" fmla="*/ 0 w 4"/>
                  <a:gd name="T5" fmla="*/ 4 h 4"/>
                  <a:gd name="T6" fmla="*/ 4 w 4"/>
                  <a:gd name="T7" fmla="*/ 0 h 4"/>
                </a:gdLst>
                <a:ahLst/>
                <a:cxnLst>
                  <a:cxn ang="0">
                    <a:pos x="T0" y="T1"/>
                  </a:cxn>
                  <a:cxn ang="0">
                    <a:pos x="T2" y="T3"/>
                  </a:cxn>
                  <a:cxn ang="0">
                    <a:pos x="T4" y="T5"/>
                  </a:cxn>
                  <a:cxn ang="0">
                    <a:pos x="T6" y="T7"/>
                  </a:cxn>
                </a:cxnLst>
                <a:rect l="0" t="0" r="r" b="b"/>
                <a:pathLst>
                  <a:path w="4" h="4">
                    <a:moveTo>
                      <a:pt x="4" y="0"/>
                    </a:moveTo>
                    <a:cubicBezTo>
                      <a:pt x="3" y="2"/>
                      <a:pt x="1" y="3"/>
                      <a:pt x="0" y="4"/>
                    </a:cubicBezTo>
                    <a:cubicBezTo>
                      <a:pt x="0" y="4"/>
                      <a:pt x="0" y="4"/>
                      <a:pt x="0" y="4"/>
                    </a:cubicBezTo>
                    <a:cubicBezTo>
                      <a:pt x="1" y="3"/>
                      <a:pt x="3"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67" name="Freeform 1314"/>
              <p:cNvSpPr>
                <a:spLocks/>
              </p:cNvSpPr>
              <p:nvPr/>
            </p:nvSpPr>
            <p:spPr bwMode="auto">
              <a:xfrm>
                <a:off x="1782" y="2612"/>
                <a:ext cx="6" cy="7"/>
              </a:xfrm>
              <a:custGeom>
                <a:avLst/>
                <a:gdLst>
                  <a:gd name="T0" fmla="*/ 7 w 7"/>
                  <a:gd name="T1" fmla="*/ 0 h 7"/>
                  <a:gd name="T2" fmla="*/ 3 w 7"/>
                  <a:gd name="T3" fmla="*/ 4 h 7"/>
                  <a:gd name="T4" fmla="*/ 0 w 7"/>
                  <a:gd name="T5" fmla="*/ 7 h 7"/>
                  <a:gd name="T6" fmla="*/ 3 w 7"/>
                  <a:gd name="T7" fmla="*/ 4 h 7"/>
                  <a:gd name="T8" fmla="*/ 7 w 7"/>
                  <a:gd name="T9" fmla="*/ 0 h 7"/>
                </a:gdLst>
                <a:ahLst/>
                <a:cxnLst>
                  <a:cxn ang="0">
                    <a:pos x="T0" y="T1"/>
                  </a:cxn>
                  <a:cxn ang="0">
                    <a:pos x="T2" y="T3"/>
                  </a:cxn>
                  <a:cxn ang="0">
                    <a:pos x="T4" y="T5"/>
                  </a:cxn>
                  <a:cxn ang="0">
                    <a:pos x="T6" y="T7"/>
                  </a:cxn>
                  <a:cxn ang="0">
                    <a:pos x="T8" y="T9"/>
                  </a:cxn>
                </a:cxnLst>
                <a:rect l="0" t="0" r="r" b="b"/>
                <a:pathLst>
                  <a:path w="7" h="7">
                    <a:moveTo>
                      <a:pt x="7" y="0"/>
                    </a:moveTo>
                    <a:cubicBezTo>
                      <a:pt x="5" y="2"/>
                      <a:pt x="4" y="3"/>
                      <a:pt x="3" y="4"/>
                    </a:cubicBezTo>
                    <a:cubicBezTo>
                      <a:pt x="2" y="5"/>
                      <a:pt x="1" y="6"/>
                      <a:pt x="0" y="7"/>
                    </a:cubicBezTo>
                    <a:cubicBezTo>
                      <a:pt x="1" y="6"/>
                      <a:pt x="2" y="5"/>
                      <a:pt x="3" y="4"/>
                    </a:cubicBezTo>
                    <a:cubicBezTo>
                      <a:pt x="4" y="3"/>
                      <a:pt x="5" y="2"/>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68" name="Freeform 1315"/>
              <p:cNvSpPr>
                <a:spLocks/>
              </p:cNvSpPr>
              <p:nvPr/>
            </p:nvSpPr>
            <p:spPr bwMode="auto">
              <a:xfrm>
                <a:off x="1795" y="260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69" name="Freeform 1316"/>
              <p:cNvSpPr>
                <a:spLocks/>
              </p:cNvSpPr>
              <p:nvPr/>
            </p:nvSpPr>
            <p:spPr bwMode="auto">
              <a:xfrm>
                <a:off x="1774" y="2636"/>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70" name="Oval 1317"/>
              <p:cNvSpPr>
                <a:spLocks noChangeArrowheads="1"/>
              </p:cNvSpPr>
              <p:nvPr/>
            </p:nvSpPr>
            <p:spPr bwMode="auto">
              <a:xfrm>
                <a:off x="1773" y="2637"/>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71" name="Freeform 1318"/>
              <p:cNvSpPr>
                <a:spLocks/>
              </p:cNvSpPr>
              <p:nvPr/>
            </p:nvSpPr>
            <p:spPr bwMode="auto">
              <a:xfrm>
                <a:off x="1795" y="270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72" name="Freeform 1319"/>
              <p:cNvSpPr>
                <a:spLocks/>
              </p:cNvSpPr>
              <p:nvPr/>
            </p:nvSpPr>
            <p:spPr bwMode="auto">
              <a:xfrm>
                <a:off x="1794" y="270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73" name="Freeform 1320"/>
              <p:cNvSpPr>
                <a:spLocks/>
              </p:cNvSpPr>
              <p:nvPr/>
            </p:nvSpPr>
            <p:spPr bwMode="auto">
              <a:xfrm>
                <a:off x="1797" y="2706"/>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74" name="Freeform 1321"/>
              <p:cNvSpPr>
                <a:spLocks/>
              </p:cNvSpPr>
              <p:nvPr/>
            </p:nvSpPr>
            <p:spPr bwMode="auto">
              <a:xfrm>
                <a:off x="1775" y="2635"/>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75" name="Freeform 1322"/>
              <p:cNvSpPr>
                <a:spLocks/>
              </p:cNvSpPr>
              <p:nvPr/>
            </p:nvSpPr>
            <p:spPr bwMode="auto">
              <a:xfrm>
                <a:off x="1800" y="271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76" name="Freeform 1323"/>
              <p:cNvSpPr>
                <a:spLocks/>
              </p:cNvSpPr>
              <p:nvPr/>
            </p:nvSpPr>
            <p:spPr bwMode="auto">
              <a:xfrm>
                <a:off x="1796" y="270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77" name="Freeform 1324"/>
              <p:cNvSpPr>
                <a:spLocks/>
              </p:cNvSpPr>
              <p:nvPr/>
            </p:nvSpPr>
            <p:spPr bwMode="auto">
              <a:xfrm>
                <a:off x="1774" y="26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78" name="Freeform 1325"/>
              <p:cNvSpPr>
                <a:spLocks/>
              </p:cNvSpPr>
              <p:nvPr/>
            </p:nvSpPr>
            <p:spPr bwMode="auto">
              <a:xfrm>
                <a:off x="1798" y="2707"/>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79" name="Freeform 1326"/>
              <p:cNvSpPr>
                <a:spLocks/>
              </p:cNvSpPr>
              <p:nvPr/>
            </p:nvSpPr>
            <p:spPr bwMode="auto">
              <a:xfrm>
                <a:off x="1799" y="270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80" name="Freeform 1327"/>
              <p:cNvSpPr>
                <a:spLocks/>
              </p:cNvSpPr>
              <p:nvPr/>
            </p:nvSpPr>
            <p:spPr bwMode="auto">
              <a:xfrm>
                <a:off x="1773" y="263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81" name="Freeform 1328"/>
              <p:cNvSpPr>
                <a:spLocks/>
              </p:cNvSpPr>
              <p:nvPr/>
            </p:nvSpPr>
            <p:spPr bwMode="auto">
              <a:xfrm>
                <a:off x="1774" y="2635"/>
                <a:ext cx="2" cy="1"/>
              </a:xfrm>
              <a:custGeom>
                <a:avLst/>
                <a:gdLst>
                  <a:gd name="T0" fmla="*/ 0 w 2"/>
                  <a:gd name="T1" fmla="*/ 1 h 1"/>
                  <a:gd name="T2" fmla="*/ 0 w 2"/>
                  <a:gd name="T3" fmla="*/ 1 h 1"/>
                  <a:gd name="T4" fmla="*/ 1 w 2"/>
                  <a:gd name="T5" fmla="*/ 1 h 1"/>
                  <a:gd name="T6" fmla="*/ 2 w 2"/>
                  <a:gd name="T7" fmla="*/ 0 h 1"/>
                  <a:gd name="T8" fmla="*/ 2 w 2"/>
                  <a:gd name="T9" fmla="*/ 0 h 1"/>
                  <a:gd name="T10" fmla="*/ 1 w 2"/>
                  <a:gd name="T11" fmla="*/ 1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1"/>
                      <a:pt x="0" y="1"/>
                      <a:pt x="0" y="1"/>
                    </a:cubicBezTo>
                    <a:cubicBezTo>
                      <a:pt x="1" y="1"/>
                      <a:pt x="1" y="1"/>
                      <a:pt x="1" y="1"/>
                    </a:cubicBezTo>
                    <a:cubicBezTo>
                      <a:pt x="1" y="1"/>
                      <a:pt x="1" y="0"/>
                      <a:pt x="2" y="0"/>
                    </a:cubicBezTo>
                    <a:cubicBezTo>
                      <a:pt x="2" y="0"/>
                      <a:pt x="2" y="0"/>
                      <a:pt x="2" y="0"/>
                    </a:cubicBezTo>
                    <a:cubicBezTo>
                      <a:pt x="1" y="0"/>
                      <a:pt x="1" y="1"/>
                      <a:pt x="1" y="1"/>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82" name="Freeform 1329"/>
              <p:cNvSpPr>
                <a:spLocks/>
              </p:cNvSpPr>
              <p:nvPr/>
            </p:nvSpPr>
            <p:spPr bwMode="auto">
              <a:xfrm>
                <a:off x="1490" y="2824"/>
                <a:ext cx="16" cy="4"/>
              </a:xfrm>
              <a:custGeom>
                <a:avLst/>
                <a:gdLst>
                  <a:gd name="T0" fmla="*/ 0 w 17"/>
                  <a:gd name="T1" fmla="*/ 5 h 5"/>
                  <a:gd name="T2" fmla="*/ 0 w 17"/>
                  <a:gd name="T3" fmla="*/ 5 h 5"/>
                  <a:gd name="T4" fmla="*/ 0 w 17"/>
                  <a:gd name="T5" fmla="*/ 5 h 5"/>
                  <a:gd name="T6" fmla="*/ 1 w 17"/>
                  <a:gd name="T7" fmla="*/ 5 h 5"/>
                  <a:gd name="T8" fmla="*/ 12 w 17"/>
                  <a:gd name="T9" fmla="*/ 2 h 5"/>
                  <a:gd name="T10" fmla="*/ 17 w 17"/>
                  <a:gd name="T11" fmla="*/ 1 h 5"/>
                  <a:gd name="T12" fmla="*/ 14 w 17"/>
                  <a:gd name="T13" fmla="*/ 1 h 5"/>
                  <a:gd name="T14" fmla="*/ 11 w 17"/>
                  <a:gd name="T15" fmla="*/ 2 h 5"/>
                  <a:gd name="T16" fmla="*/ 11 w 17"/>
                  <a:gd name="T17" fmla="*/ 2 h 5"/>
                  <a:gd name="T18" fmla="*/ 8 w 17"/>
                  <a:gd name="T19" fmla="*/ 3 h 5"/>
                  <a:gd name="T20" fmla="*/ 8 w 17"/>
                  <a:gd name="T21" fmla="*/ 3 h 5"/>
                  <a:gd name="T22" fmla="*/ 4 w 17"/>
                  <a:gd name="T23" fmla="*/ 3 h 5"/>
                  <a:gd name="T24" fmla="*/ 4 w 17"/>
                  <a:gd name="T25" fmla="*/ 3 h 5"/>
                  <a:gd name="T26" fmla="*/ 1 w 17"/>
                  <a:gd name="T27" fmla="*/ 3 h 5"/>
                  <a:gd name="T28" fmla="*/ 1 w 17"/>
                  <a:gd name="T29" fmla="*/ 3 h 5"/>
                  <a:gd name="T30" fmla="*/ 0 w 17"/>
                  <a:gd name="T3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5">
                    <a:moveTo>
                      <a:pt x="0" y="5"/>
                    </a:moveTo>
                    <a:cubicBezTo>
                      <a:pt x="0" y="5"/>
                      <a:pt x="0" y="5"/>
                      <a:pt x="0" y="5"/>
                    </a:cubicBezTo>
                    <a:cubicBezTo>
                      <a:pt x="0" y="5"/>
                      <a:pt x="0" y="5"/>
                      <a:pt x="0" y="5"/>
                    </a:cubicBezTo>
                    <a:cubicBezTo>
                      <a:pt x="0" y="5"/>
                      <a:pt x="1" y="5"/>
                      <a:pt x="1" y="5"/>
                    </a:cubicBezTo>
                    <a:cubicBezTo>
                      <a:pt x="4" y="5"/>
                      <a:pt x="11" y="4"/>
                      <a:pt x="12" y="2"/>
                    </a:cubicBezTo>
                    <a:cubicBezTo>
                      <a:pt x="14" y="1"/>
                      <a:pt x="15" y="1"/>
                      <a:pt x="17" y="1"/>
                    </a:cubicBezTo>
                    <a:cubicBezTo>
                      <a:pt x="16" y="0"/>
                      <a:pt x="15" y="0"/>
                      <a:pt x="14" y="1"/>
                    </a:cubicBezTo>
                    <a:cubicBezTo>
                      <a:pt x="13" y="1"/>
                      <a:pt x="12" y="2"/>
                      <a:pt x="11" y="2"/>
                    </a:cubicBezTo>
                    <a:cubicBezTo>
                      <a:pt x="11" y="2"/>
                      <a:pt x="11" y="2"/>
                      <a:pt x="11" y="2"/>
                    </a:cubicBezTo>
                    <a:cubicBezTo>
                      <a:pt x="10" y="2"/>
                      <a:pt x="9" y="3"/>
                      <a:pt x="8" y="3"/>
                    </a:cubicBezTo>
                    <a:cubicBezTo>
                      <a:pt x="8" y="3"/>
                      <a:pt x="8" y="3"/>
                      <a:pt x="8" y="3"/>
                    </a:cubicBezTo>
                    <a:cubicBezTo>
                      <a:pt x="7" y="3"/>
                      <a:pt x="5" y="3"/>
                      <a:pt x="4" y="3"/>
                    </a:cubicBezTo>
                    <a:cubicBezTo>
                      <a:pt x="4" y="3"/>
                      <a:pt x="4" y="3"/>
                      <a:pt x="4" y="3"/>
                    </a:cubicBezTo>
                    <a:cubicBezTo>
                      <a:pt x="3" y="3"/>
                      <a:pt x="2" y="3"/>
                      <a:pt x="1" y="3"/>
                    </a:cubicBezTo>
                    <a:cubicBezTo>
                      <a:pt x="1" y="3"/>
                      <a:pt x="1" y="3"/>
                      <a:pt x="1" y="3"/>
                    </a:cubicBezTo>
                    <a:cubicBezTo>
                      <a:pt x="1" y="4"/>
                      <a:pt x="0"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83" name="Freeform 1330"/>
              <p:cNvSpPr>
                <a:spLocks/>
              </p:cNvSpPr>
              <p:nvPr/>
            </p:nvSpPr>
            <p:spPr bwMode="auto">
              <a:xfrm>
                <a:off x="1483" y="2793"/>
                <a:ext cx="59" cy="45"/>
              </a:xfrm>
              <a:custGeom>
                <a:avLst/>
                <a:gdLst>
                  <a:gd name="T0" fmla="*/ 39 w 62"/>
                  <a:gd name="T1" fmla="*/ 42 h 47"/>
                  <a:gd name="T2" fmla="*/ 56 w 62"/>
                  <a:gd name="T3" fmla="*/ 47 h 47"/>
                  <a:gd name="T4" fmla="*/ 58 w 62"/>
                  <a:gd name="T5" fmla="*/ 47 h 47"/>
                  <a:gd name="T6" fmla="*/ 60 w 62"/>
                  <a:gd name="T7" fmla="*/ 47 h 47"/>
                  <a:gd name="T8" fmla="*/ 61 w 62"/>
                  <a:gd name="T9" fmla="*/ 47 h 47"/>
                  <a:gd name="T10" fmla="*/ 62 w 62"/>
                  <a:gd name="T11" fmla="*/ 44 h 47"/>
                  <a:gd name="T12" fmla="*/ 62 w 62"/>
                  <a:gd name="T13" fmla="*/ 43 h 47"/>
                  <a:gd name="T14" fmla="*/ 62 w 62"/>
                  <a:gd name="T15" fmla="*/ 42 h 47"/>
                  <a:gd name="T16" fmla="*/ 62 w 62"/>
                  <a:gd name="T17" fmla="*/ 41 h 47"/>
                  <a:gd name="T18" fmla="*/ 62 w 62"/>
                  <a:gd name="T19" fmla="*/ 41 h 47"/>
                  <a:gd name="T20" fmla="*/ 62 w 62"/>
                  <a:gd name="T21" fmla="*/ 40 h 47"/>
                  <a:gd name="T22" fmla="*/ 54 w 62"/>
                  <a:gd name="T23" fmla="*/ 27 h 47"/>
                  <a:gd name="T24" fmla="*/ 52 w 62"/>
                  <a:gd name="T25" fmla="*/ 24 h 47"/>
                  <a:gd name="T26" fmla="*/ 52 w 62"/>
                  <a:gd name="T27" fmla="*/ 24 h 47"/>
                  <a:gd name="T28" fmla="*/ 52 w 62"/>
                  <a:gd name="T29" fmla="*/ 21 h 47"/>
                  <a:gd name="T30" fmla="*/ 51 w 62"/>
                  <a:gd name="T31" fmla="*/ 20 h 47"/>
                  <a:gd name="T32" fmla="*/ 50 w 62"/>
                  <a:gd name="T33" fmla="*/ 19 h 47"/>
                  <a:gd name="T34" fmla="*/ 49 w 62"/>
                  <a:gd name="T35" fmla="*/ 18 h 47"/>
                  <a:gd name="T36" fmla="*/ 40 w 62"/>
                  <a:gd name="T37" fmla="*/ 9 h 47"/>
                  <a:gd name="T38" fmla="*/ 35 w 62"/>
                  <a:gd name="T39" fmla="*/ 7 h 47"/>
                  <a:gd name="T40" fmla="*/ 29 w 62"/>
                  <a:gd name="T41" fmla="*/ 1 h 47"/>
                  <a:gd name="T42" fmla="*/ 21 w 62"/>
                  <a:gd name="T43" fmla="*/ 2 h 47"/>
                  <a:gd name="T44" fmla="*/ 10 w 62"/>
                  <a:gd name="T45" fmla="*/ 2 h 47"/>
                  <a:gd name="T46" fmla="*/ 9 w 62"/>
                  <a:gd name="T47" fmla="*/ 4 h 47"/>
                  <a:gd name="T48" fmla="*/ 8 w 62"/>
                  <a:gd name="T49" fmla="*/ 5 h 47"/>
                  <a:gd name="T50" fmla="*/ 7 w 62"/>
                  <a:gd name="T51" fmla="*/ 6 h 47"/>
                  <a:gd name="T52" fmla="*/ 6 w 62"/>
                  <a:gd name="T53" fmla="*/ 7 h 47"/>
                  <a:gd name="T54" fmla="*/ 3 w 62"/>
                  <a:gd name="T55" fmla="*/ 16 h 47"/>
                  <a:gd name="T56" fmla="*/ 8 w 62"/>
                  <a:gd name="T57" fmla="*/ 31 h 47"/>
                  <a:gd name="T58" fmla="*/ 10 w 62"/>
                  <a:gd name="T59" fmla="*/ 31 h 47"/>
                  <a:gd name="T60" fmla="*/ 13 w 62"/>
                  <a:gd name="T61" fmla="*/ 31 h 47"/>
                  <a:gd name="T62" fmla="*/ 16 w 62"/>
                  <a:gd name="T63" fmla="*/ 30 h 47"/>
                  <a:gd name="T64" fmla="*/ 22 w 62"/>
                  <a:gd name="T65" fmla="*/ 28 h 47"/>
                  <a:gd name="T66" fmla="*/ 31 w 62"/>
                  <a:gd name="T67" fmla="*/ 33 h 47"/>
                  <a:gd name="T68" fmla="*/ 41 w 62"/>
                  <a:gd name="T69" fmla="*/ 36 h 47"/>
                  <a:gd name="T70" fmla="*/ 30 w 62"/>
                  <a:gd name="T71" fmla="*/ 40 h 47"/>
                  <a:gd name="T72" fmla="*/ 22 w 62"/>
                  <a:gd name="T73" fmla="*/ 37 h 47"/>
                  <a:gd name="T74" fmla="*/ 8 w 62"/>
                  <a:gd name="T75" fmla="*/ 41 h 47"/>
                  <a:gd name="T76" fmla="*/ 7 w 62"/>
                  <a:gd name="T77" fmla="*/ 41 h 47"/>
                  <a:gd name="T78" fmla="*/ 7 w 62"/>
                  <a:gd name="T79" fmla="*/ 41 h 47"/>
                  <a:gd name="T80" fmla="*/ 8 w 62"/>
                  <a:gd name="T81" fmla="*/ 44 h 47"/>
                  <a:gd name="T82" fmla="*/ 10 w 62"/>
                  <a:gd name="T83" fmla="*/ 44 h 47"/>
                  <a:gd name="T84" fmla="*/ 12 w 62"/>
                  <a:gd name="T85" fmla="*/ 44 h 47"/>
                  <a:gd name="T86" fmla="*/ 13 w 62"/>
                  <a:gd name="T87" fmla="*/ 45 h 47"/>
                  <a:gd name="T88" fmla="*/ 13 w 62"/>
                  <a:gd name="T89" fmla="*/ 46 h 47"/>
                  <a:gd name="T90" fmla="*/ 15 w 62"/>
                  <a:gd name="T91" fmla="*/ 46 h 47"/>
                  <a:gd name="T92" fmla="*/ 16 w 62"/>
                  <a:gd name="T93" fmla="*/ 45 h 47"/>
                  <a:gd name="T94" fmla="*/ 18 w 62"/>
                  <a:gd name="T95" fmla="*/ 44 h 47"/>
                  <a:gd name="T96" fmla="*/ 19 w 62"/>
                  <a:gd name="T97" fmla="*/ 43 h 47"/>
                  <a:gd name="T98" fmla="*/ 36 w 62"/>
                  <a:gd name="T99"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 h="47">
                    <a:moveTo>
                      <a:pt x="36" y="41"/>
                    </a:moveTo>
                    <a:cubicBezTo>
                      <a:pt x="39" y="42"/>
                      <a:pt x="39" y="42"/>
                      <a:pt x="39" y="42"/>
                    </a:cubicBezTo>
                    <a:cubicBezTo>
                      <a:pt x="46" y="43"/>
                      <a:pt x="48" y="45"/>
                      <a:pt x="48" y="46"/>
                    </a:cubicBezTo>
                    <a:cubicBezTo>
                      <a:pt x="49" y="47"/>
                      <a:pt x="52" y="47"/>
                      <a:pt x="56" y="47"/>
                    </a:cubicBezTo>
                    <a:cubicBezTo>
                      <a:pt x="56" y="47"/>
                      <a:pt x="57" y="47"/>
                      <a:pt x="57" y="47"/>
                    </a:cubicBezTo>
                    <a:cubicBezTo>
                      <a:pt x="58" y="47"/>
                      <a:pt x="58" y="47"/>
                      <a:pt x="58" y="47"/>
                    </a:cubicBezTo>
                    <a:cubicBezTo>
                      <a:pt x="58" y="47"/>
                      <a:pt x="59" y="47"/>
                      <a:pt x="59" y="47"/>
                    </a:cubicBezTo>
                    <a:cubicBezTo>
                      <a:pt x="59" y="47"/>
                      <a:pt x="60" y="47"/>
                      <a:pt x="60" y="47"/>
                    </a:cubicBezTo>
                    <a:cubicBezTo>
                      <a:pt x="60" y="47"/>
                      <a:pt x="60" y="47"/>
                      <a:pt x="61" y="47"/>
                    </a:cubicBezTo>
                    <a:cubicBezTo>
                      <a:pt x="61" y="47"/>
                      <a:pt x="61" y="47"/>
                      <a:pt x="61" y="47"/>
                    </a:cubicBezTo>
                    <a:cubicBezTo>
                      <a:pt x="62" y="46"/>
                      <a:pt x="62" y="46"/>
                      <a:pt x="62" y="46"/>
                    </a:cubicBezTo>
                    <a:cubicBezTo>
                      <a:pt x="62" y="45"/>
                      <a:pt x="62" y="45"/>
                      <a:pt x="62" y="44"/>
                    </a:cubicBezTo>
                    <a:cubicBezTo>
                      <a:pt x="62" y="44"/>
                      <a:pt x="62" y="44"/>
                      <a:pt x="62" y="44"/>
                    </a:cubicBezTo>
                    <a:cubicBezTo>
                      <a:pt x="62" y="43"/>
                      <a:pt x="62" y="43"/>
                      <a:pt x="62" y="43"/>
                    </a:cubicBezTo>
                    <a:cubicBezTo>
                      <a:pt x="62" y="43"/>
                      <a:pt x="62" y="42"/>
                      <a:pt x="62" y="42"/>
                    </a:cubicBezTo>
                    <a:cubicBezTo>
                      <a:pt x="62" y="42"/>
                      <a:pt x="62" y="42"/>
                      <a:pt x="62" y="42"/>
                    </a:cubicBezTo>
                    <a:cubicBezTo>
                      <a:pt x="62" y="42"/>
                      <a:pt x="62" y="42"/>
                      <a:pt x="62" y="42"/>
                    </a:cubicBezTo>
                    <a:cubicBezTo>
                      <a:pt x="62" y="41"/>
                      <a:pt x="62" y="41"/>
                      <a:pt x="62" y="41"/>
                    </a:cubicBezTo>
                    <a:cubicBezTo>
                      <a:pt x="62" y="41"/>
                      <a:pt x="62" y="41"/>
                      <a:pt x="62" y="41"/>
                    </a:cubicBezTo>
                    <a:cubicBezTo>
                      <a:pt x="62" y="41"/>
                      <a:pt x="62" y="41"/>
                      <a:pt x="62" y="41"/>
                    </a:cubicBezTo>
                    <a:cubicBezTo>
                      <a:pt x="62" y="40"/>
                      <a:pt x="62" y="40"/>
                      <a:pt x="62" y="40"/>
                    </a:cubicBezTo>
                    <a:cubicBezTo>
                      <a:pt x="62" y="40"/>
                      <a:pt x="62" y="40"/>
                      <a:pt x="62" y="40"/>
                    </a:cubicBezTo>
                    <a:cubicBezTo>
                      <a:pt x="61" y="39"/>
                      <a:pt x="59" y="37"/>
                      <a:pt x="57" y="35"/>
                    </a:cubicBezTo>
                    <a:cubicBezTo>
                      <a:pt x="55" y="33"/>
                      <a:pt x="54" y="29"/>
                      <a:pt x="54" y="27"/>
                    </a:cubicBezTo>
                    <a:cubicBezTo>
                      <a:pt x="52" y="24"/>
                      <a:pt x="52" y="24"/>
                      <a:pt x="52" y="24"/>
                    </a:cubicBezTo>
                    <a:cubicBezTo>
                      <a:pt x="52" y="24"/>
                      <a:pt x="52" y="24"/>
                      <a:pt x="52" y="24"/>
                    </a:cubicBezTo>
                    <a:cubicBezTo>
                      <a:pt x="52" y="24"/>
                      <a:pt x="52" y="24"/>
                      <a:pt x="52" y="24"/>
                    </a:cubicBezTo>
                    <a:cubicBezTo>
                      <a:pt x="52" y="24"/>
                      <a:pt x="52" y="24"/>
                      <a:pt x="52" y="24"/>
                    </a:cubicBezTo>
                    <a:cubicBezTo>
                      <a:pt x="52" y="23"/>
                      <a:pt x="52" y="23"/>
                      <a:pt x="52" y="21"/>
                    </a:cubicBezTo>
                    <a:cubicBezTo>
                      <a:pt x="52" y="21"/>
                      <a:pt x="52" y="21"/>
                      <a:pt x="52" y="21"/>
                    </a:cubicBezTo>
                    <a:cubicBezTo>
                      <a:pt x="51" y="21"/>
                      <a:pt x="51" y="21"/>
                      <a:pt x="51" y="20"/>
                    </a:cubicBezTo>
                    <a:cubicBezTo>
                      <a:pt x="51" y="20"/>
                      <a:pt x="51" y="20"/>
                      <a:pt x="51" y="20"/>
                    </a:cubicBezTo>
                    <a:cubicBezTo>
                      <a:pt x="51" y="20"/>
                      <a:pt x="50" y="19"/>
                      <a:pt x="50" y="19"/>
                    </a:cubicBezTo>
                    <a:cubicBezTo>
                      <a:pt x="50" y="19"/>
                      <a:pt x="50" y="19"/>
                      <a:pt x="50" y="19"/>
                    </a:cubicBezTo>
                    <a:cubicBezTo>
                      <a:pt x="50" y="19"/>
                      <a:pt x="49" y="18"/>
                      <a:pt x="49" y="18"/>
                    </a:cubicBezTo>
                    <a:cubicBezTo>
                      <a:pt x="49" y="18"/>
                      <a:pt x="49" y="18"/>
                      <a:pt x="49" y="18"/>
                    </a:cubicBezTo>
                    <a:cubicBezTo>
                      <a:pt x="48" y="18"/>
                      <a:pt x="48" y="17"/>
                      <a:pt x="47" y="17"/>
                    </a:cubicBezTo>
                    <a:cubicBezTo>
                      <a:pt x="44" y="16"/>
                      <a:pt x="41" y="12"/>
                      <a:pt x="40" y="9"/>
                    </a:cubicBezTo>
                    <a:cubicBezTo>
                      <a:pt x="39" y="9"/>
                      <a:pt x="39" y="8"/>
                      <a:pt x="39" y="7"/>
                    </a:cubicBezTo>
                    <a:cubicBezTo>
                      <a:pt x="35" y="7"/>
                      <a:pt x="35" y="7"/>
                      <a:pt x="35" y="7"/>
                    </a:cubicBezTo>
                    <a:cubicBezTo>
                      <a:pt x="35" y="6"/>
                      <a:pt x="35" y="6"/>
                      <a:pt x="35" y="6"/>
                    </a:cubicBezTo>
                    <a:cubicBezTo>
                      <a:pt x="34" y="5"/>
                      <a:pt x="31" y="2"/>
                      <a:pt x="29" y="1"/>
                    </a:cubicBezTo>
                    <a:cubicBezTo>
                      <a:pt x="27" y="0"/>
                      <a:pt x="23" y="2"/>
                      <a:pt x="22" y="2"/>
                    </a:cubicBezTo>
                    <a:cubicBezTo>
                      <a:pt x="21" y="2"/>
                      <a:pt x="21" y="2"/>
                      <a:pt x="21" y="2"/>
                    </a:cubicBezTo>
                    <a:cubicBezTo>
                      <a:pt x="21" y="2"/>
                      <a:pt x="18" y="3"/>
                      <a:pt x="15" y="3"/>
                    </a:cubicBezTo>
                    <a:cubicBezTo>
                      <a:pt x="13" y="3"/>
                      <a:pt x="12" y="2"/>
                      <a:pt x="10" y="2"/>
                    </a:cubicBezTo>
                    <a:cubicBezTo>
                      <a:pt x="10" y="2"/>
                      <a:pt x="10" y="2"/>
                      <a:pt x="9" y="3"/>
                    </a:cubicBezTo>
                    <a:cubicBezTo>
                      <a:pt x="9" y="3"/>
                      <a:pt x="9" y="3"/>
                      <a:pt x="9" y="4"/>
                    </a:cubicBezTo>
                    <a:cubicBezTo>
                      <a:pt x="9" y="4"/>
                      <a:pt x="9" y="4"/>
                      <a:pt x="8" y="5"/>
                    </a:cubicBezTo>
                    <a:cubicBezTo>
                      <a:pt x="8" y="5"/>
                      <a:pt x="8" y="5"/>
                      <a:pt x="8" y="5"/>
                    </a:cubicBezTo>
                    <a:cubicBezTo>
                      <a:pt x="8" y="5"/>
                      <a:pt x="8" y="6"/>
                      <a:pt x="8" y="6"/>
                    </a:cubicBezTo>
                    <a:cubicBezTo>
                      <a:pt x="7" y="6"/>
                      <a:pt x="7" y="6"/>
                      <a:pt x="7" y="6"/>
                    </a:cubicBezTo>
                    <a:cubicBezTo>
                      <a:pt x="7" y="6"/>
                      <a:pt x="7" y="7"/>
                      <a:pt x="7" y="7"/>
                    </a:cubicBezTo>
                    <a:cubicBezTo>
                      <a:pt x="6" y="7"/>
                      <a:pt x="6" y="7"/>
                      <a:pt x="6" y="7"/>
                    </a:cubicBezTo>
                    <a:cubicBezTo>
                      <a:pt x="6" y="7"/>
                      <a:pt x="6" y="7"/>
                      <a:pt x="6" y="7"/>
                    </a:cubicBezTo>
                    <a:cubicBezTo>
                      <a:pt x="5" y="10"/>
                      <a:pt x="5" y="14"/>
                      <a:pt x="3" y="16"/>
                    </a:cubicBezTo>
                    <a:cubicBezTo>
                      <a:pt x="0" y="20"/>
                      <a:pt x="4" y="27"/>
                      <a:pt x="7" y="29"/>
                    </a:cubicBezTo>
                    <a:cubicBezTo>
                      <a:pt x="7" y="30"/>
                      <a:pt x="8" y="30"/>
                      <a:pt x="8" y="31"/>
                    </a:cubicBezTo>
                    <a:cubicBezTo>
                      <a:pt x="8" y="31"/>
                      <a:pt x="9" y="31"/>
                      <a:pt x="9" y="31"/>
                    </a:cubicBezTo>
                    <a:cubicBezTo>
                      <a:pt x="9" y="31"/>
                      <a:pt x="10" y="31"/>
                      <a:pt x="10" y="31"/>
                    </a:cubicBezTo>
                    <a:cubicBezTo>
                      <a:pt x="11" y="31"/>
                      <a:pt x="12" y="31"/>
                      <a:pt x="12" y="31"/>
                    </a:cubicBezTo>
                    <a:cubicBezTo>
                      <a:pt x="13" y="31"/>
                      <a:pt x="13" y="31"/>
                      <a:pt x="13" y="31"/>
                    </a:cubicBezTo>
                    <a:cubicBezTo>
                      <a:pt x="14" y="31"/>
                      <a:pt x="15" y="31"/>
                      <a:pt x="15" y="30"/>
                    </a:cubicBezTo>
                    <a:cubicBezTo>
                      <a:pt x="16" y="30"/>
                      <a:pt x="16" y="30"/>
                      <a:pt x="16" y="30"/>
                    </a:cubicBezTo>
                    <a:cubicBezTo>
                      <a:pt x="17" y="30"/>
                      <a:pt x="18" y="29"/>
                      <a:pt x="19" y="29"/>
                    </a:cubicBezTo>
                    <a:cubicBezTo>
                      <a:pt x="20" y="28"/>
                      <a:pt x="21" y="28"/>
                      <a:pt x="22" y="28"/>
                    </a:cubicBezTo>
                    <a:cubicBezTo>
                      <a:pt x="25" y="28"/>
                      <a:pt x="26" y="30"/>
                      <a:pt x="27" y="31"/>
                    </a:cubicBezTo>
                    <a:cubicBezTo>
                      <a:pt x="28" y="32"/>
                      <a:pt x="29" y="33"/>
                      <a:pt x="31" y="33"/>
                    </a:cubicBezTo>
                    <a:cubicBezTo>
                      <a:pt x="37" y="34"/>
                      <a:pt x="38" y="34"/>
                      <a:pt x="38" y="35"/>
                    </a:cubicBezTo>
                    <a:cubicBezTo>
                      <a:pt x="41" y="36"/>
                      <a:pt x="41" y="36"/>
                      <a:pt x="41" y="36"/>
                    </a:cubicBezTo>
                    <a:cubicBezTo>
                      <a:pt x="38" y="38"/>
                      <a:pt x="38" y="38"/>
                      <a:pt x="38" y="38"/>
                    </a:cubicBezTo>
                    <a:cubicBezTo>
                      <a:pt x="38" y="38"/>
                      <a:pt x="34" y="41"/>
                      <a:pt x="30" y="40"/>
                    </a:cubicBezTo>
                    <a:cubicBezTo>
                      <a:pt x="28" y="40"/>
                      <a:pt x="27" y="39"/>
                      <a:pt x="25" y="38"/>
                    </a:cubicBezTo>
                    <a:cubicBezTo>
                      <a:pt x="24" y="38"/>
                      <a:pt x="23" y="37"/>
                      <a:pt x="22" y="37"/>
                    </a:cubicBezTo>
                    <a:cubicBezTo>
                      <a:pt x="19" y="40"/>
                      <a:pt x="10" y="41"/>
                      <a:pt x="8" y="41"/>
                    </a:cubicBezTo>
                    <a:cubicBezTo>
                      <a:pt x="8" y="41"/>
                      <a:pt x="8" y="41"/>
                      <a:pt x="8" y="41"/>
                    </a:cubicBezTo>
                    <a:cubicBezTo>
                      <a:pt x="8" y="41"/>
                      <a:pt x="8" y="41"/>
                      <a:pt x="8" y="41"/>
                    </a:cubicBezTo>
                    <a:cubicBezTo>
                      <a:pt x="8" y="41"/>
                      <a:pt x="8" y="41"/>
                      <a:pt x="7" y="41"/>
                    </a:cubicBezTo>
                    <a:cubicBezTo>
                      <a:pt x="7" y="41"/>
                      <a:pt x="7" y="41"/>
                      <a:pt x="7" y="41"/>
                    </a:cubicBezTo>
                    <a:cubicBezTo>
                      <a:pt x="7" y="41"/>
                      <a:pt x="7" y="41"/>
                      <a:pt x="7" y="41"/>
                    </a:cubicBezTo>
                    <a:cubicBezTo>
                      <a:pt x="7" y="42"/>
                      <a:pt x="7" y="43"/>
                      <a:pt x="7" y="44"/>
                    </a:cubicBezTo>
                    <a:cubicBezTo>
                      <a:pt x="8" y="44"/>
                      <a:pt x="8" y="44"/>
                      <a:pt x="8" y="44"/>
                    </a:cubicBezTo>
                    <a:cubicBezTo>
                      <a:pt x="8" y="44"/>
                      <a:pt x="8" y="44"/>
                      <a:pt x="8" y="44"/>
                    </a:cubicBezTo>
                    <a:cubicBezTo>
                      <a:pt x="9" y="44"/>
                      <a:pt x="9" y="44"/>
                      <a:pt x="10" y="44"/>
                    </a:cubicBezTo>
                    <a:cubicBezTo>
                      <a:pt x="10" y="44"/>
                      <a:pt x="10" y="44"/>
                      <a:pt x="11" y="44"/>
                    </a:cubicBezTo>
                    <a:cubicBezTo>
                      <a:pt x="11" y="44"/>
                      <a:pt x="11" y="44"/>
                      <a:pt x="12" y="44"/>
                    </a:cubicBezTo>
                    <a:cubicBezTo>
                      <a:pt x="12" y="44"/>
                      <a:pt x="12" y="45"/>
                      <a:pt x="12" y="45"/>
                    </a:cubicBezTo>
                    <a:cubicBezTo>
                      <a:pt x="12" y="45"/>
                      <a:pt x="13" y="45"/>
                      <a:pt x="13" y="45"/>
                    </a:cubicBezTo>
                    <a:cubicBezTo>
                      <a:pt x="13" y="45"/>
                      <a:pt x="13" y="45"/>
                      <a:pt x="13" y="45"/>
                    </a:cubicBezTo>
                    <a:cubicBezTo>
                      <a:pt x="13" y="46"/>
                      <a:pt x="13" y="46"/>
                      <a:pt x="13" y="46"/>
                    </a:cubicBezTo>
                    <a:cubicBezTo>
                      <a:pt x="14" y="46"/>
                      <a:pt x="14" y="46"/>
                      <a:pt x="14" y="46"/>
                    </a:cubicBezTo>
                    <a:cubicBezTo>
                      <a:pt x="14" y="46"/>
                      <a:pt x="15" y="46"/>
                      <a:pt x="15" y="46"/>
                    </a:cubicBezTo>
                    <a:cubicBezTo>
                      <a:pt x="15" y="45"/>
                      <a:pt x="15" y="45"/>
                      <a:pt x="16" y="45"/>
                    </a:cubicBezTo>
                    <a:cubicBezTo>
                      <a:pt x="16" y="45"/>
                      <a:pt x="16" y="45"/>
                      <a:pt x="16" y="45"/>
                    </a:cubicBezTo>
                    <a:cubicBezTo>
                      <a:pt x="16" y="45"/>
                      <a:pt x="17" y="45"/>
                      <a:pt x="17" y="44"/>
                    </a:cubicBezTo>
                    <a:cubicBezTo>
                      <a:pt x="17" y="44"/>
                      <a:pt x="18" y="44"/>
                      <a:pt x="18" y="44"/>
                    </a:cubicBezTo>
                    <a:cubicBezTo>
                      <a:pt x="18" y="44"/>
                      <a:pt x="18" y="44"/>
                      <a:pt x="18" y="44"/>
                    </a:cubicBezTo>
                    <a:cubicBezTo>
                      <a:pt x="19" y="43"/>
                      <a:pt x="19" y="43"/>
                      <a:pt x="19" y="43"/>
                    </a:cubicBezTo>
                    <a:cubicBezTo>
                      <a:pt x="19" y="43"/>
                      <a:pt x="33" y="42"/>
                      <a:pt x="35" y="42"/>
                    </a:cubicBezTo>
                    <a:cubicBezTo>
                      <a:pt x="36" y="42"/>
                      <a:pt x="36" y="42"/>
                      <a:pt x="36" y="42"/>
                    </a:cubicBezTo>
                    <a:lnTo>
                      <a:pt x="36"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84" name="Freeform 1331"/>
              <p:cNvSpPr>
                <a:spLocks/>
              </p:cNvSpPr>
              <p:nvPr/>
            </p:nvSpPr>
            <p:spPr bwMode="auto">
              <a:xfrm>
                <a:off x="1491" y="28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85" name="Freeform 1332"/>
              <p:cNvSpPr>
                <a:spLocks/>
              </p:cNvSpPr>
              <p:nvPr/>
            </p:nvSpPr>
            <p:spPr bwMode="auto">
              <a:xfrm>
                <a:off x="1490" y="283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86" name="Freeform 1333"/>
              <p:cNvSpPr>
                <a:spLocks/>
              </p:cNvSpPr>
              <p:nvPr/>
            </p:nvSpPr>
            <p:spPr bwMode="auto">
              <a:xfrm>
                <a:off x="1490" y="283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87" name="Freeform 1334"/>
              <p:cNvSpPr>
                <a:spLocks/>
              </p:cNvSpPr>
              <p:nvPr/>
            </p:nvSpPr>
            <p:spPr bwMode="auto">
              <a:xfrm>
                <a:off x="1498" y="2821"/>
                <a:ext cx="3" cy="1"/>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0"/>
                      <a:pt x="1" y="1"/>
                      <a:pt x="0" y="1"/>
                    </a:cubicBezTo>
                    <a:cubicBezTo>
                      <a:pt x="1" y="1"/>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88" name="Freeform 1335"/>
              <p:cNvSpPr>
                <a:spLocks/>
              </p:cNvSpPr>
              <p:nvPr/>
            </p:nvSpPr>
            <p:spPr bwMode="auto">
              <a:xfrm>
                <a:off x="1496" y="2822"/>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1"/>
                      <a:pt x="1" y="1"/>
                      <a:pt x="0" y="1"/>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89" name="Freeform 1336"/>
              <p:cNvSpPr>
                <a:spLocks/>
              </p:cNvSpPr>
              <p:nvPr/>
            </p:nvSpPr>
            <p:spPr bwMode="auto">
              <a:xfrm>
                <a:off x="1493" y="282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90" name="Freeform 1337"/>
              <p:cNvSpPr>
                <a:spLocks/>
              </p:cNvSpPr>
              <p:nvPr/>
            </p:nvSpPr>
            <p:spPr bwMode="auto">
              <a:xfrm>
                <a:off x="1491" y="2823"/>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91" name="Freeform 1338"/>
              <p:cNvSpPr>
                <a:spLocks/>
              </p:cNvSpPr>
              <p:nvPr/>
            </p:nvSpPr>
            <p:spPr bwMode="auto">
              <a:xfrm>
                <a:off x="1496" y="2837"/>
                <a:ext cx="22" cy="13"/>
              </a:xfrm>
              <a:custGeom>
                <a:avLst/>
                <a:gdLst>
                  <a:gd name="T0" fmla="*/ 23 w 23"/>
                  <a:gd name="T1" fmla="*/ 0 h 14"/>
                  <a:gd name="T2" fmla="*/ 7 w 23"/>
                  <a:gd name="T3" fmla="*/ 1 h 14"/>
                  <a:gd name="T4" fmla="*/ 0 w 23"/>
                  <a:gd name="T5" fmla="*/ 4 h 14"/>
                  <a:gd name="T6" fmla="*/ 0 w 23"/>
                  <a:gd name="T7" fmla="*/ 4 h 14"/>
                  <a:gd name="T8" fmla="*/ 4 w 23"/>
                  <a:gd name="T9" fmla="*/ 5 h 14"/>
                  <a:gd name="T10" fmla="*/ 8 w 23"/>
                  <a:gd name="T11" fmla="*/ 12 h 14"/>
                  <a:gd name="T12" fmla="*/ 9 w 23"/>
                  <a:gd name="T13" fmla="*/ 14 h 14"/>
                  <a:gd name="T14" fmla="*/ 9 w 23"/>
                  <a:gd name="T15" fmla="*/ 14 h 14"/>
                  <a:gd name="T16" fmla="*/ 9 w 23"/>
                  <a:gd name="T17" fmla="*/ 14 h 14"/>
                  <a:gd name="T18" fmla="*/ 11 w 23"/>
                  <a:gd name="T19" fmla="*/ 13 h 14"/>
                  <a:gd name="T20" fmla="*/ 20 w 23"/>
                  <a:gd name="T21" fmla="*/ 8 h 14"/>
                  <a:gd name="T22" fmla="*/ 21 w 23"/>
                  <a:gd name="T23" fmla="*/ 8 h 14"/>
                  <a:gd name="T24" fmla="*/ 21 w 23"/>
                  <a:gd name="T25" fmla="*/ 8 h 14"/>
                  <a:gd name="T26" fmla="*/ 20 w 23"/>
                  <a:gd name="T27" fmla="*/ 3 h 14"/>
                  <a:gd name="T28" fmla="*/ 22 w 23"/>
                  <a:gd name="T29" fmla="*/ 1 h 14"/>
                  <a:gd name="T30" fmla="*/ 23 w 23"/>
                  <a:gd name="T31" fmla="*/ 1 h 14"/>
                  <a:gd name="T32" fmla="*/ 23 w 23"/>
                  <a:gd name="T33" fmla="*/ 1 h 14"/>
                  <a:gd name="T34" fmla="*/ 23 w 23"/>
                  <a:gd name="T35" fmla="*/ 0 h 14"/>
                  <a:gd name="T36" fmla="*/ 23 w 23"/>
                  <a:gd name="T3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4">
                    <a:moveTo>
                      <a:pt x="23" y="0"/>
                    </a:moveTo>
                    <a:cubicBezTo>
                      <a:pt x="21" y="0"/>
                      <a:pt x="9" y="1"/>
                      <a:pt x="7" y="1"/>
                    </a:cubicBezTo>
                    <a:cubicBezTo>
                      <a:pt x="5" y="2"/>
                      <a:pt x="2" y="4"/>
                      <a:pt x="0" y="4"/>
                    </a:cubicBezTo>
                    <a:cubicBezTo>
                      <a:pt x="0" y="4"/>
                      <a:pt x="0" y="4"/>
                      <a:pt x="0" y="4"/>
                    </a:cubicBezTo>
                    <a:cubicBezTo>
                      <a:pt x="1" y="5"/>
                      <a:pt x="2" y="5"/>
                      <a:pt x="4" y="5"/>
                    </a:cubicBezTo>
                    <a:cubicBezTo>
                      <a:pt x="8" y="7"/>
                      <a:pt x="8" y="9"/>
                      <a:pt x="8" y="12"/>
                    </a:cubicBezTo>
                    <a:cubicBezTo>
                      <a:pt x="8" y="13"/>
                      <a:pt x="8" y="13"/>
                      <a:pt x="9" y="14"/>
                    </a:cubicBezTo>
                    <a:cubicBezTo>
                      <a:pt x="9" y="14"/>
                      <a:pt x="9" y="14"/>
                      <a:pt x="9" y="14"/>
                    </a:cubicBezTo>
                    <a:cubicBezTo>
                      <a:pt x="9" y="14"/>
                      <a:pt x="9" y="14"/>
                      <a:pt x="9" y="14"/>
                    </a:cubicBezTo>
                    <a:cubicBezTo>
                      <a:pt x="10" y="14"/>
                      <a:pt x="10" y="13"/>
                      <a:pt x="11" y="13"/>
                    </a:cubicBezTo>
                    <a:cubicBezTo>
                      <a:pt x="15" y="9"/>
                      <a:pt x="18" y="7"/>
                      <a:pt x="20" y="8"/>
                    </a:cubicBezTo>
                    <a:cubicBezTo>
                      <a:pt x="21" y="8"/>
                      <a:pt x="21" y="8"/>
                      <a:pt x="21" y="8"/>
                    </a:cubicBezTo>
                    <a:cubicBezTo>
                      <a:pt x="21" y="8"/>
                      <a:pt x="21" y="8"/>
                      <a:pt x="21" y="8"/>
                    </a:cubicBezTo>
                    <a:cubicBezTo>
                      <a:pt x="20" y="7"/>
                      <a:pt x="19" y="5"/>
                      <a:pt x="20" y="3"/>
                    </a:cubicBezTo>
                    <a:cubicBezTo>
                      <a:pt x="20" y="3"/>
                      <a:pt x="21" y="2"/>
                      <a:pt x="22" y="1"/>
                    </a:cubicBezTo>
                    <a:cubicBezTo>
                      <a:pt x="22" y="1"/>
                      <a:pt x="23" y="1"/>
                      <a:pt x="23" y="1"/>
                    </a:cubicBezTo>
                    <a:cubicBezTo>
                      <a:pt x="23" y="1"/>
                      <a:pt x="23" y="1"/>
                      <a:pt x="23" y="1"/>
                    </a:cubicBezTo>
                    <a:cubicBezTo>
                      <a:pt x="23" y="0"/>
                      <a:pt x="23" y="0"/>
                      <a:pt x="23" y="0"/>
                    </a:cubicBezTo>
                    <a:cubicBezTo>
                      <a:pt x="23" y="0"/>
                      <a:pt x="23" y="0"/>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92" name="Freeform 1339"/>
              <p:cNvSpPr>
                <a:spLocks/>
              </p:cNvSpPr>
              <p:nvPr/>
            </p:nvSpPr>
            <p:spPr bwMode="auto">
              <a:xfrm>
                <a:off x="1518" y="283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93" name="Freeform 1340"/>
              <p:cNvSpPr>
                <a:spLocks/>
              </p:cNvSpPr>
              <p:nvPr/>
            </p:nvSpPr>
            <p:spPr bwMode="auto">
              <a:xfrm>
                <a:off x="1826" y="2854"/>
                <a:ext cx="128" cy="87"/>
              </a:xfrm>
              <a:custGeom>
                <a:avLst/>
                <a:gdLst>
                  <a:gd name="T0" fmla="*/ 120 w 134"/>
                  <a:gd name="T1" fmla="*/ 46 h 91"/>
                  <a:gd name="T2" fmla="*/ 113 w 134"/>
                  <a:gd name="T3" fmla="*/ 39 h 91"/>
                  <a:gd name="T4" fmla="*/ 108 w 134"/>
                  <a:gd name="T5" fmla="*/ 33 h 91"/>
                  <a:gd name="T6" fmla="*/ 100 w 134"/>
                  <a:gd name="T7" fmla="*/ 29 h 91"/>
                  <a:gd name="T8" fmla="*/ 94 w 134"/>
                  <a:gd name="T9" fmla="*/ 25 h 91"/>
                  <a:gd name="T10" fmla="*/ 92 w 134"/>
                  <a:gd name="T11" fmla="*/ 21 h 91"/>
                  <a:gd name="T12" fmla="*/ 96 w 134"/>
                  <a:gd name="T13" fmla="*/ 17 h 91"/>
                  <a:gd name="T14" fmla="*/ 93 w 134"/>
                  <a:gd name="T15" fmla="*/ 10 h 91"/>
                  <a:gd name="T16" fmla="*/ 93 w 134"/>
                  <a:gd name="T17" fmla="*/ 9 h 91"/>
                  <a:gd name="T18" fmla="*/ 92 w 134"/>
                  <a:gd name="T19" fmla="*/ 8 h 91"/>
                  <a:gd name="T20" fmla="*/ 91 w 134"/>
                  <a:gd name="T21" fmla="*/ 7 h 91"/>
                  <a:gd name="T22" fmla="*/ 90 w 134"/>
                  <a:gd name="T23" fmla="*/ 5 h 91"/>
                  <a:gd name="T24" fmla="*/ 89 w 134"/>
                  <a:gd name="T25" fmla="*/ 4 h 91"/>
                  <a:gd name="T26" fmla="*/ 86 w 134"/>
                  <a:gd name="T27" fmla="*/ 1 h 91"/>
                  <a:gd name="T28" fmla="*/ 86 w 134"/>
                  <a:gd name="T29" fmla="*/ 1 h 91"/>
                  <a:gd name="T30" fmla="*/ 84 w 134"/>
                  <a:gd name="T31" fmla="*/ 0 h 91"/>
                  <a:gd name="T32" fmla="*/ 77 w 134"/>
                  <a:gd name="T33" fmla="*/ 5 h 91"/>
                  <a:gd name="T34" fmla="*/ 74 w 134"/>
                  <a:gd name="T35" fmla="*/ 10 h 91"/>
                  <a:gd name="T36" fmla="*/ 54 w 134"/>
                  <a:gd name="T37" fmla="*/ 23 h 91"/>
                  <a:gd name="T38" fmla="*/ 48 w 134"/>
                  <a:gd name="T39" fmla="*/ 24 h 91"/>
                  <a:gd name="T40" fmla="*/ 47 w 134"/>
                  <a:gd name="T41" fmla="*/ 29 h 91"/>
                  <a:gd name="T42" fmla="*/ 37 w 134"/>
                  <a:gd name="T43" fmla="*/ 35 h 91"/>
                  <a:gd name="T44" fmla="*/ 27 w 134"/>
                  <a:gd name="T45" fmla="*/ 37 h 91"/>
                  <a:gd name="T46" fmla="*/ 25 w 134"/>
                  <a:gd name="T47" fmla="*/ 39 h 91"/>
                  <a:gd name="T48" fmla="*/ 22 w 134"/>
                  <a:gd name="T49" fmla="*/ 40 h 91"/>
                  <a:gd name="T50" fmla="*/ 19 w 134"/>
                  <a:gd name="T51" fmla="*/ 39 h 91"/>
                  <a:gd name="T52" fmla="*/ 12 w 134"/>
                  <a:gd name="T53" fmla="*/ 42 h 91"/>
                  <a:gd name="T54" fmla="*/ 10 w 134"/>
                  <a:gd name="T55" fmla="*/ 42 h 91"/>
                  <a:gd name="T56" fmla="*/ 9 w 134"/>
                  <a:gd name="T57" fmla="*/ 41 h 91"/>
                  <a:gd name="T58" fmla="*/ 8 w 134"/>
                  <a:gd name="T59" fmla="*/ 43 h 91"/>
                  <a:gd name="T60" fmla="*/ 6 w 134"/>
                  <a:gd name="T61" fmla="*/ 44 h 91"/>
                  <a:gd name="T62" fmla="*/ 5 w 134"/>
                  <a:gd name="T63" fmla="*/ 46 h 91"/>
                  <a:gd name="T64" fmla="*/ 0 w 134"/>
                  <a:gd name="T65" fmla="*/ 57 h 91"/>
                  <a:gd name="T66" fmla="*/ 1 w 134"/>
                  <a:gd name="T67" fmla="*/ 66 h 91"/>
                  <a:gd name="T68" fmla="*/ 6 w 134"/>
                  <a:gd name="T69" fmla="*/ 81 h 91"/>
                  <a:gd name="T70" fmla="*/ 12 w 134"/>
                  <a:gd name="T71" fmla="*/ 87 h 91"/>
                  <a:gd name="T72" fmla="*/ 14 w 134"/>
                  <a:gd name="T73" fmla="*/ 89 h 91"/>
                  <a:gd name="T74" fmla="*/ 15 w 134"/>
                  <a:gd name="T75" fmla="*/ 90 h 91"/>
                  <a:gd name="T76" fmla="*/ 16 w 134"/>
                  <a:gd name="T77" fmla="*/ 91 h 91"/>
                  <a:gd name="T78" fmla="*/ 16 w 134"/>
                  <a:gd name="T79" fmla="*/ 91 h 91"/>
                  <a:gd name="T80" fmla="*/ 16 w 134"/>
                  <a:gd name="T81" fmla="*/ 90 h 91"/>
                  <a:gd name="T82" fmla="*/ 17 w 134"/>
                  <a:gd name="T83" fmla="*/ 89 h 91"/>
                  <a:gd name="T84" fmla="*/ 17 w 134"/>
                  <a:gd name="T85" fmla="*/ 88 h 91"/>
                  <a:gd name="T86" fmla="*/ 17 w 134"/>
                  <a:gd name="T87" fmla="*/ 87 h 91"/>
                  <a:gd name="T88" fmla="*/ 17 w 134"/>
                  <a:gd name="T89" fmla="*/ 86 h 91"/>
                  <a:gd name="T90" fmla="*/ 17 w 134"/>
                  <a:gd name="T91" fmla="*/ 86 h 91"/>
                  <a:gd name="T92" fmla="*/ 17 w 134"/>
                  <a:gd name="T93" fmla="*/ 84 h 91"/>
                  <a:gd name="T94" fmla="*/ 30 w 134"/>
                  <a:gd name="T95" fmla="*/ 80 h 91"/>
                  <a:gd name="T96" fmla="*/ 38 w 134"/>
                  <a:gd name="T97" fmla="*/ 75 h 91"/>
                  <a:gd name="T98" fmla="*/ 52 w 134"/>
                  <a:gd name="T99" fmla="*/ 65 h 91"/>
                  <a:gd name="T100" fmla="*/ 81 w 134"/>
                  <a:gd name="T101" fmla="*/ 75 h 91"/>
                  <a:gd name="T102" fmla="*/ 90 w 134"/>
                  <a:gd name="T103" fmla="*/ 68 h 91"/>
                  <a:gd name="T104" fmla="*/ 94 w 134"/>
                  <a:gd name="T105" fmla="*/ 68 h 91"/>
                  <a:gd name="T106" fmla="*/ 111 w 134"/>
                  <a:gd name="T107" fmla="*/ 65 h 91"/>
                  <a:gd name="T108" fmla="*/ 114 w 134"/>
                  <a:gd name="T109" fmla="*/ 64 h 91"/>
                  <a:gd name="T110" fmla="*/ 128 w 134"/>
                  <a:gd name="T111" fmla="*/ 64 h 91"/>
                  <a:gd name="T112" fmla="*/ 132 w 134"/>
                  <a:gd name="T113" fmla="*/ 6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 h="91">
                    <a:moveTo>
                      <a:pt x="124" y="52"/>
                    </a:moveTo>
                    <a:cubicBezTo>
                      <a:pt x="124" y="51"/>
                      <a:pt x="124" y="49"/>
                      <a:pt x="120" y="46"/>
                    </a:cubicBezTo>
                    <a:cubicBezTo>
                      <a:pt x="119" y="45"/>
                      <a:pt x="118" y="44"/>
                      <a:pt x="117" y="44"/>
                    </a:cubicBezTo>
                    <a:cubicBezTo>
                      <a:pt x="115" y="42"/>
                      <a:pt x="113" y="41"/>
                      <a:pt x="113" y="39"/>
                    </a:cubicBezTo>
                    <a:cubicBezTo>
                      <a:pt x="113" y="38"/>
                      <a:pt x="113" y="38"/>
                      <a:pt x="111" y="36"/>
                    </a:cubicBezTo>
                    <a:cubicBezTo>
                      <a:pt x="110" y="35"/>
                      <a:pt x="109" y="34"/>
                      <a:pt x="108" y="33"/>
                    </a:cubicBezTo>
                    <a:cubicBezTo>
                      <a:pt x="106" y="30"/>
                      <a:pt x="101" y="29"/>
                      <a:pt x="101" y="29"/>
                    </a:cubicBezTo>
                    <a:cubicBezTo>
                      <a:pt x="100" y="29"/>
                      <a:pt x="100" y="29"/>
                      <a:pt x="100" y="29"/>
                    </a:cubicBezTo>
                    <a:cubicBezTo>
                      <a:pt x="98" y="26"/>
                      <a:pt x="98" y="26"/>
                      <a:pt x="98" y="26"/>
                    </a:cubicBezTo>
                    <a:cubicBezTo>
                      <a:pt x="94" y="25"/>
                      <a:pt x="94" y="25"/>
                      <a:pt x="94" y="25"/>
                    </a:cubicBezTo>
                    <a:cubicBezTo>
                      <a:pt x="93" y="25"/>
                      <a:pt x="93" y="25"/>
                      <a:pt x="93" y="25"/>
                    </a:cubicBezTo>
                    <a:cubicBezTo>
                      <a:pt x="93" y="24"/>
                      <a:pt x="92" y="23"/>
                      <a:pt x="92" y="21"/>
                    </a:cubicBezTo>
                    <a:cubicBezTo>
                      <a:pt x="92" y="20"/>
                      <a:pt x="93" y="18"/>
                      <a:pt x="95" y="17"/>
                    </a:cubicBezTo>
                    <a:cubicBezTo>
                      <a:pt x="96" y="17"/>
                      <a:pt x="96" y="17"/>
                      <a:pt x="96" y="17"/>
                    </a:cubicBezTo>
                    <a:cubicBezTo>
                      <a:pt x="96" y="16"/>
                      <a:pt x="95" y="13"/>
                      <a:pt x="94" y="12"/>
                    </a:cubicBezTo>
                    <a:cubicBezTo>
                      <a:pt x="94" y="11"/>
                      <a:pt x="94" y="11"/>
                      <a:pt x="93" y="10"/>
                    </a:cubicBezTo>
                    <a:cubicBezTo>
                      <a:pt x="93" y="10"/>
                      <a:pt x="93" y="10"/>
                      <a:pt x="93" y="9"/>
                    </a:cubicBezTo>
                    <a:cubicBezTo>
                      <a:pt x="93" y="9"/>
                      <a:pt x="93" y="9"/>
                      <a:pt x="93" y="9"/>
                    </a:cubicBezTo>
                    <a:cubicBezTo>
                      <a:pt x="93" y="9"/>
                      <a:pt x="93" y="9"/>
                      <a:pt x="93" y="9"/>
                    </a:cubicBezTo>
                    <a:cubicBezTo>
                      <a:pt x="93" y="8"/>
                      <a:pt x="92" y="8"/>
                      <a:pt x="92" y="8"/>
                    </a:cubicBezTo>
                    <a:cubicBezTo>
                      <a:pt x="92" y="8"/>
                      <a:pt x="92" y="8"/>
                      <a:pt x="92" y="8"/>
                    </a:cubicBezTo>
                    <a:cubicBezTo>
                      <a:pt x="92" y="7"/>
                      <a:pt x="92" y="7"/>
                      <a:pt x="91" y="7"/>
                    </a:cubicBezTo>
                    <a:cubicBezTo>
                      <a:pt x="91" y="7"/>
                      <a:pt x="91" y="7"/>
                      <a:pt x="91" y="6"/>
                    </a:cubicBezTo>
                    <a:cubicBezTo>
                      <a:pt x="91" y="6"/>
                      <a:pt x="91" y="6"/>
                      <a:pt x="90" y="5"/>
                    </a:cubicBezTo>
                    <a:cubicBezTo>
                      <a:pt x="90" y="5"/>
                      <a:pt x="90" y="5"/>
                      <a:pt x="90" y="5"/>
                    </a:cubicBezTo>
                    <a:cubicBezTo>
                      <a:pt x="90" y="5"/>
                      <a:pt x="89" y="4"/>
                      <a:pt x="89" y="4"/>
                    </a:cubicBezTo>
                    <a:cubicBezTo>
                      <a:pt x="89" y="4"/>
                      <a:pt x="89" y="4"/>
                      <a:pt x="89" y="4"/>
                    </a:cubicBezTo>
                    <a:cubicBezTo>
                      <a:pt x="88" y="3"/>
                      <a:pt x="87" y="2"/>
                      <a:pt x="86" y="1"/>
                    </a:cubicBezTo>
                    <a:cubicBezTo>
                      <a:pt x="86" y="1"/>
                      <a:pt x="86" y="1"/>
                      <a:pt x="86" y="1"/>
                    </a:cubicBezTo>
                    <a:cubicBezTo>
                      <a:pt x="86" y="1"/>
                      <a:pt x="86" y="1"/>
                      <a:pt x="86" y="1"/>
                    </a:cubicBezTo>
                    <a:cubicBezTo>
                      <a:pt x="85" y="0"/>
                      <a:pt x="85" y="0"/>
                      <a:pt x="84" y="0"/>
                    </a:cubicBezTo>
                    <a:cubicBezTo>
                      <a:pt x="84" y="0"/>
                      <a:pt x="84" y="0"/>
                      <a:pt x="84" y="0"/>
                    </a:cubicBezTo>
                    <a:cubicBezTo>
                      <a:pt x="82" y="0"/>
                      <a:pt x="79" y="2"/>
                      <a:pt x="77" y="3"/>
                    </a:cubicBezTo>
                    <a:cubicBezTo>
                      <a:pt x="77" y="4"/>
                      <a:pt x="77" y="4"/>
                      <a:pt x="77" y="5"/>
                    </a:cubicBezTo>
                    <a:cubicBezTo>
                      <a:pt x="77" y="6"/>
                      <a:pt x="76" y="7"/>
                      <a:pt x="75" y="9"/>
                    </a:cubicBezTo>
                    <a:cubicBezTo>
                      <a:pt x="75" y="9"/>
                      <a:pt x="74" y="10"/>
                      <a:pt x="74" y="10"/>
                    </a:cubicBezTo>
                    <a:cubicBezTo>
                      <a:pt x="71" y="13"/>
                      <a:pt x="67" y="16"/>
                      <a:pt x="64" y="20"/>
                    </a:cubicBezTo>
                    <a:cubicBezTo>
                      <a:pt x="62" y="23"/>
                      <a:pt x="58" y="23"/>
                      <a:pt x="54" y="23"/>
                    </a:cubicBezTo>
                    <a:cubicBezTo>
                      <a:pt x="51" y="23"/>
                      <a:pt x="51" y="23"/>
                      <a:pt x="51" y="23"/>
                    </a:cubicBezTo>
                    <a:cubicBezTo>
                      <a:pt x="49" y="23"/>
                      <a:pt x="48" y="23"/>
                      <a:pt x="48" y="24"/>
                    </a:cubicBezTo>
                    <a:cubicBezTo>
                      <a:pt x="48" y="24"/>
                      <a:pt x="48" y="24"/>
                      <a:pt x="48" y="24"/>
                    </a:cubicBezTo>
                    <a:cubicBezTo>
                      <a:pt x="48" y="25"/>
                      <a:pt x="49" y="28"/>
                      <a:pt x="47" y="29"/>
                    </a:cubicBezTo>
                    <a:cubicBezTo>
                      <a:pt x="46" y="31"/>
                      <a:pt x="42" y="32"/>
                      <a:pt x="39" y="34"/>
                    </a:cubicBezTo>
                    <a:cubicBezTo>
                      <a:pt x="37" y="35"/>
                      <a:pt x="37" y="35"/>
                      <a:pt x="37" y="35"/>
                    </a:cubicBezTo>
                    <a:cubicBezTo>
                      <a:pt x="36" y="36"/>
                      <a:pt x="35" y="36"/>
                      <a:pt x="33" y="36"/>
                    </a:cubicBezTo>
                    <a:cubicBezTo>
                      <a:pt x="31" y="36"/>
                      <a:pt x="28" y="37"/>
                      <a:pt x="27" y="37"/>
                    </a:cubicBezTo>
                    <a:cubicBezTo>
                      <a:pt x="26" y="38"/>
                      <a:pt x="26" y="38"/>
                      <a:pt x="25" y="38"/>
                    </a:cubicBezTo>
                    <a:cubicBezTo>
                      <a:pt x="25" y="38"/>
                      <a:pt x="25" y="39"/>
                      <a:pt x="25" y="39"/>
                    </a:cubicBezTo>
                    <a:cubicBezTo>
                      <a:pt x="24" y="40"/>
                      <a:pt x="23" y="40"/>
                      <a:pt x="22" y="40"/>
                    </a:cubicBezTo>
                    <a:cubicBezTo>
                      <a:pt x="22" y="40"/>
                      <a:pt x="22" y="40"/>
                      <a:pt x="22" y="40"/>
                    </a:cubicBezTo>
                    <a:cubicBezTo>
                      <a:pt x="22" y="40"/>
                      <a:pt x="22" y="40"/>
                      <a:pt x="22" y="40"/>
                    </a:cubicBezTo>
                    <a:cubicBezTo>
                      <a:pt x="21" y="40"/>
                      <a:pt x="20" y="39"/>
                      <a:pt x="19" y="39"/>
                    </a:cubicBezTo>
                    <a:cubicBezTo>
                      <a:pt x="19" y="38"/>
                      <a:pt x="18" y="38"/>
                      <a:pt x="18" y="38"/>
                    </a:cubicBezTo>
                    <a:cubicBezTo>
                      <a:pt x="16" y="42"/>
                      <a:pt x="13" y="42"/>
                      <a:pt x="12" y="42"/>
                    </a:cubicBezTo>
                    <a:cubicBezTo>
                      <a:pt x="11" y="42"/>
                      <a:pt x="11" y="42"/>
                      <a:pt x="10" y="42"/>
                    </a:cubicBezTo>
                    <a:cubicBezTo>
                      <a:pt x="10" y="42"/>
                      <a:pt x="10" y="42"/>
                      <a:pt x="10" y="42"/>
                    </a:cubicBezTo>
                    <a:cubicBezTo>
                      <a:pt x="9" y="42"/>
                      <a:pt x="9" y="41"/>
                      <a:pt x="9" y="41"/>
                    </a:cubicBezTo>
                    <a:cubicBezTo>
                      <a:pt x="9" y="41"/>
                      <a:pt x="9" y="41"/>
                      <a:pt x="9" y="41"/>
                    </a:cubicBezTo>
                    <a:cubicBezTo>
                      <a:pt x="9" y="42"/>
                      <a:pt x="8" y="42"/>
                      <a:pt x="8" y="42"/>
                    </a:cubicBezTo>
                    <a:cubicBezTo>
                      <a:pt x="8" y="42"/>
                      <a:pt x="8" y="42"/>
                      <a:pt x="8" y="43"/>
                    </a:cubicBezTo>
                    <a:cubicBezTo>
                      <a:pt x="7" y="43"/>
                      <a:pt x="7" y="43"/>
                      <a:pt x="7" y="43"/>
                    </a:cubicBezTo>
                    <a:cubicBezTo>
                      <a:pt x="7" y="44"/>
                      <a:pt x="7" y="44"/>
                      <a:pt x="6" y="44"/>
                    </a:cubicBezTo>
                    <a:cubicBezTo>
                      <a:pt x="6" y="44"/>
                      <a:pt x="6" y="44"/>
                      <a:pt x="6" y="45"/>
                    </a:cubicBezTo>
                    <a:cubicBezTo>
                      <a:pt x="6" y="45"/>
                      <a:pt x="5" y="46"/>
                      <a:pt x="5" y="46"/>
                    </a:cubicBezTo>
                    <a:cubicBezTo>
                      <a:pt x="4" y="49"/>
                      <a:pt x="3" y="51"/>
                      <a:pt x="2" y="53"/>
                    </a:cubicBezTo>
                    <a:cubicBezTo>
                      <a:pt x="1" y="54"/>
                      <a:pt x="0" y="56"/>
                      <a:pt x="0" y="57"/>
                    </a:cubicBezTo>
                    <a:cubicBezTo>
                      <a:pt x="0" y="57"/>
                      <a:pt x="0" y="58"/>
                      <a:pt x="0" y="59"/>
                    </a:cubicBezTo>
                    <a:cubicBezTo>
                      <a:pt x="1" y="61"/>
                      <a:pt x="1" y="63"/>
                      <a:pt x="1" y="66"/>
                    </a:cubicBezTo>
                    <a:cubicBezTo>
                      <a:pt x="1" y="69"/>
                      <a:pt x="2" y="71"/>
                      <a:pt x="4" y="74"/>
                    </a:cubicBezTo>
                    <a:cubicBezTo>
                      <a:pt x="6" y="77"/>
                      <a:pt x="6" y="80"/>
                      <a:pt x="6" y="81"/>
                    </a:cubicBezTo>
                    <a:cubicBezTo>
                      <a:pt x="7" y="82"/>
                      <a:pt x="7" y="83"/>
                      <a:pt x="8" y="84"/>
                    </a:cubicBezTo>
                    <a:cubicBezTo>
                      <a:pt x="9" y="85"/>
                      <a:pt x="10" y="86"/>
                      <a:pt x="12" y="87"/>
                    </a:cubicBezTo>
                    <a:cubicBezTo>
                      <a:pt x="12" y="88"/>
                      <a:pt x="13" y="88"/>
                      <a:pt x="13" y="88"/>
                    </a:cubicBezTo>
                    <a:cubicBezTo>
                      <a:pt x="13" y="89"/>
                      <a:pt x="13" y="89"/>
                      <a:pt x="14" y="89"/>
                    </a:cubicBezTo>
                    <a:cubicBezTo>
                      <a:pt x="14" y="89"/>
                      <a:pt x="14" y="89"/>
                      <a:pt x="14" y="90"/>
                    </a:cubicBezTo>
                    <a:cubicBezTo>
                      <a:pt x="15" y="90"/>
                      <a:pt x="15" y="90"/>
                      <a:pt x="15" y="90"/>
                    </a:cubicBezTo>
                    <a:cubicBezTo>
                      <a:pt x="15" y="90"/>
                      <a:pt x="15" y="91"/>
                      <a:pt x="15" y="91"/>
                    </a:cubicBezTo>
                    <a:cubicBezTo>
                      <a:pt x="15" y="91"/>
                      <a:pt x="16" y="91"/>
                      <a:pt x="16" y="91"/>
                    </a:cubicBezTo>
                    <a:cubicBezTo>
                      <a:pt x="16" y="91"/>
                      <a:pt x="16" y="91"/>
                      <a:pt x="16" y="91"/>
                    </a:cubicBezTo>
                    <a:cubicBezTo>
                      <a:pt x="16" y="91"/>
                      <a:pt x="16" y="91"/>
                      <a:pt x="16" y="91"/>
                    </a:cubicBezTo>
                    <a:cubicBezTo>
                      <a:pt x="16" y="91"/>
                      <a:pt x="16" y="91"/>
                      <a:pt x="16" y="91"/>
                    </a:cubicBezTo>
                    <a:cubicBezTo>
                      <a:pt x="16" y="91"/>
                      <a:pt x="16" y="90"/>
                      <a:pt x="16" y="90"/>
                    </a:cubicBezTo>
                    <a:cubicBezTo>
                      <a:pt x="16" y="90"/>
                      <a:pt x="16" y="90"/>
                      <a:pt x="16" y="90"/>
                    </a:cubicBezTo>
                    <a:cubicBezTo>
                      <a:pt x="17" y="90"/>
                      <a:pt x="17" y="89"/>
                      <a:pt x="17" y="89"/>
                    </a:cubicBezTo>
                    <a:cubicBezTo>
                      <a:pt x="17" y="89"/>
                      <a:pt x="17" y="89"/>
                      <a:pt x="17" y="89"/>
                    </a:cubicBezTo>
                    <a:cubicBezTo>
                      <a:pt x="17" y="88"/>
                      <a:pt x="17" y="88"/>
                      <a:pt x="17" y="88"/>
                    </a:cubicBezTo>
                    <a:cubicBezTo>
                      <a:pt x="17" y="88"/>
                      <a:pt x="17" y="88"/>
                      <a:pt x="17" y="88"/>
                    </a:cubicBezTo>
                    <a:cubicBezTo>
                      <a:pt x="17" y="87"/>
                      <a:pt x="17" y="87"/>
                      <a:pt x="17" y="87"/>
                    </a:cubicBezTo>
                    <a:cubicBezTo>
                      <a:pt x="17" y="87"/>
                      <a:pt x="17" y="87"/>
                      <a:pt x="17" y="87"/>
                    </a:cubicBezTo>
                    <a:cubicBezTo>
                      <a:pt x="17" y="87"/>
                      <a:pt x="17" y="87"/>
                      <a:pt x="17" y="86"/>
                    </a:cubicBezTo>
                    <a:cubicBezTo>
                      <a:pt x="17" y="86"/>
                      <a:pt x="17" y="86"/>
                      <a:pt x="17" y="86"/>
                    </a:cubicBezTo>
                    <a:cubicBezTo>
                      <a:pt x="17" y="86"/>
                      <a:pt x="17" y="86"/>
                      <a:pt x="17" y="86"/>
                    </a:cubicBezTo>
                    <a:cubicBezTo>
                      <a:pt x="17" y="86"/>
                      <a:pt x="17" y="85"/>
                      <a:pt x="17" y="85"/>
                    </a:cubicBezTo>
                    <a:cubicBezTo>
                      <a:pt x="17" y="84"/>
                      <a:pt x="17" y="84"/>
                      <a:pt x="17" y="84"/>
                    </a:cubicBezTo>
                    <a:cubicBezTo>
                      <a:pt x="25" y="82"/>
                      <a:pt x="25" y="82"/>
                      <a:pt x="25" y="82"/>
                    </a:cubicBezTo>
                    <a:cubicBezTo>
                      <a:pt x="30" y="80"/>
                      <a:pt x="30" y="80"/>
                      <a:pt x="30" y="80"/>
                    </a:cubicBezTo>
                    <a:cubicBezTo>
                      <a:pt x="38" y="81"/>
                      <a:pt x="38" y="81"/>
                      <a:pt x="38" y="81"/>
                    </a:cubicBezTo>
                    <a:cubicBezTo>
                      <a:pt x="38" y="75"/>
                      <a:pt x="38" y="75"/>
                      <a:pt x="38" y="75"/>
                    </a:cubicBezTo>
                    <a:cubicBezTo>
                      <a:pt x="38" y="75"/>
                      <a:pt x="38" y="75"/>
                      <a:pt x="38" y="75"/>
                    </a:cubicBezTo>
                    <a:cubicBezTo>
                      <a:pt x="39" y="73"/>
                      <a:pt x="46" y="65"/>
                      <a:pt x="52" y="65"/>
                    </a:cubicBezTo>
                    <a:cubicBezTo>
                      <a:pt x="56" y="65"/>
                      <a:pt x="60" y="70"/>
                      <a:pt x="62" y="72"/>
                    </a:cubicBezTo>
                    <a:cubicBezTo>
                      <a:pt x="81" y="75"/>
                      <a:pt x="81" y="75"/>
                      <a:pt x="81" y="75"/>
                    </a:cubicBezTo>
                    <a:cubicBezTo>
                      <a:pt x="81" y="73"/>
                      <a:pt x="83" y="69"/>
                      <a:pt x="84" y="68"/>
                    </a:cubicBezTo>
                    <a:cubicBezTo>
                      <a:pt x="86" y="67"/>
                      <a:pt x="88" y="67"/>
                      <a:pt x="90" y="68"/>
                    </a:cubicBezTo>
                    <a:cubicBezTo>
                      <a:pt x="91" y="68"/>
                      <a:pt x="92" y="68"/>
                      <a:pt x="93" y="68"/>
                    </a:cubicBezTo>
                    <a:cubicBezTo>
                      <a:pt x="93" y="68"/>
                      <a:pt x="94" y="68"/>
                      <a:pt x="94" y="68"/>
                    </a:cubicBezTo>
                    <a:cubicBezTo>
                      <a:pt x="97" y="67"/>
                      <a:pt x="101" y="64"/>
                      <a:pt x="106" y="64"/>
                    </a:cubicBezTo>
                    <a:cubicBezTo>
                      <a:pt x="108" y="64"/>
                      <a:pt x="110" y="65"/>
                      <a:pt x="111" y="65"/>
                    </a:cubicBezTo>
                    <a:cubicBezTo>
                      <a:pt x="112" y="65"/>
                      <a:pt x="112" y="65"/>
                      <a:pt x="113" y="65"/>
                    </a:cubicBezTo>
                    <a:cubicBezTo>
                      <a:pt x="113" y="65"/>
                      <a:pt x="113" y="65"/>
                      <a:pt x="114" y="64"/>
                    </a:cubicBezTo>
                    <a:cubicBezTo>
                      <a:pt x="114" y="63"/>
                      <a:pt x="116" y="61"/>
                      <a:pt x="119" y="61"/>
                    </a:cubicBezTo>
                    <a:cubicBezTo>
                      <a:pt x="122" y="61"/>
                      <a:pt x="127" y="63"/>
                      <a:pt x="128" y="64"/>
                    </a:cubicBezTo>
                    <a:cubicBezTo>
                      <a:pt x="134" y="63"/>
                      <a:pt x="134" y="63"/>
                      <a:pt x="134" y="63"/>
                    </a:cubicBezTo>
                    <a:cubicBezTo>
                      <a:pt x="132" y="60"/>
                      <a:pt x="132" y="60"/>
                      <a:pt x="132" y="60"/>
                    </a:cubicBezTo>
                    <a:cubicBezTo>
                      <a:pt x="127" y="57"/>
                      <a:pt x="124" y="55"/>
                      <a:pt x="124"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94" name="Freeform 1341"/>
              <p:cNvSpPr>
                <a:spLocks/>
              </p:cNvSpPr>
              <p:nvPr/>
            </p:nvSpPr>
            <p:spPr bwMode="auto">
              <a:xfrm>
                <a:off x="1699" y="2825"/>
                <a:ext cx="125" cy="99"/>
              </a:xfrm>
              <a:custGeom>
                <a:avLst/>
                <a:gdLst>
                  <a:gd name="T0" fmla="*/ 123 w 130"/>
                  <a:gd name="T1" fmla="*/ 6 h 104"/>
                  <a:gd name="T2" fmla="*/ 122 w 130"/>
                  <a:gd name="T3" fmla="*/ 4 h 104"/>
                  <a:gd name="T4" fmla="*/ 119 w 130"/>
                  <a:gd name="T5" fmla="*/ 1 h 104"/>
                  <a:gd name="T6" fmla="*/ 119 w 130"/>
                  <a:gd name="T7" fmla="*/ 1 h 104"/>
                  <a:gd name="T8" fmla="*/ 119 w 130"/>
                  <a:gd name="T9" fmla="*/ 1 h 104"/>
                  <a:gd name="T10" fmla="*/ 116 w 130"/>
                  <a:gd name="T11" fmla="*/ 3 h 104"/>
                  <a:gd name="T12" fmla="*/ 108 w 130"/>
                  <a:gd name="T13" fmla="*/ 8 h 104"/>
                  <a:gd name="T14" fmla="*/ 96 w 130"/>
                  <a:gd name="T15" fmla="*/ 5 h 104"/>
                  <a:gd name="T16" fmla="*/ 91 w 130"/>
                  <a:gd name="T17" fmla="*/ 6 h 104"/>
                  <a:gd name="T18" fmla="*/ 86 w 130"/>
                  <a:gd name="T19" fmla="*/ 6 h 104"/>
                  <a:gd name="T20" fmla="*/ 82 w 130"/>
                  <a:gd name="T21" fmla="*/ 8 h 104"/>
                  <a:gd name="T22" fmla="*/ 73 w 130"/>
                  <a:gd name="T23" fmla="*/ 12 h 104"/>
                  <a:gd name="T24" fmla="*/ 63 w 130"/>
                  <a:gd name="T25" fmla="*/ 9 h 104"/>
                  <a:gd name="T26" fmla="*/ 50 w 130"/>
                  <a:gd name="T27" fmla="*/ 9 h 104"/>
                  <a:gd name="T28" fmla="*/ 43 w 130"/>
                  <a:gd name="T29" fmla="*/ 5 h 104"/>
                  <a:gd name="T30" fmla="*/ 38 w 130"/>
                  <a:gd name="T31" fmla="*/ 2 h 104"/>
                  <a:gd name="T32" fmla="*/ 31 w 130"/>
                  <a:gd name="T33" fmla="*/ 1 h 104"/>
                  <a:gd name="T34" fmla="*/ 27 w 130"/>
                  <a:gd name="T35" fmla="*/ 3 h 104"/>
                  <a:gd name="T36" fmla="*/ 27 w 130"/>
                  <a:gd name="T37" fmla="*/ 3 h 104"/>
                  <a:gd name="T38" fmla="*/ 20 w 130"/>
                  <a:gd name="T39" fmla="*/ 2 h 104"/>
                  <a:gd name="T40" fmla="*/ 17 w 130"/>
                  <a:gd name="T41" fmla="*/ 7 h 104"/>
                  <a:gd name="T42" fmla="*/ 11 w 130"/>
                  <a:gd name="T43" fmla="*/ 18 h 104"/>
                  <a:gd name="T44" fmla="*/ 11 w 130"/>
                  <a:gd name="T45" fmla="*/ 19 h 104"/>
                  <a:gd name="T46" fmla="*/ 10 w 130"/>
                  <a:gd name="T47" fmla="*/ 21 h 104"/>
                  <a:gd name="T48" fmla="*/ 10 w 130"/>
                  <a:gd name="T49" fmla="*/ 22 h 104"/>
                  <a:gd name="T50" fmla="*/ 11 w 130"/>
                  <a:gd name="T51" fmla="*/ 24 h 104"/>
                  <a:gd name="T52" fmla="*/ 11 w 130"/>
                  <a:gd name="T53" fmla="*/ 26 h 104"/>
                  <a:gd name="T54" fmla="*/ 9 w 130"/>
                  <a:gd name="T55" fmla="*/ 45 h 104"/>
                  <a:gd name="T56" fmla="*/ 5 w 130"/>
                  <a:gd name="T57" fmla="*/ 51 h 104"/>
                  <a:gd name="T58" fmla="*/ 1 w 130"/>
                  <a:gd name="T59" fmla="*/ 58 h 104"/>
                  <a:gd name="T60" fmla="*/ 1 w 130"/>
                  <a:gd name="T61" fmla="*/ 71 h 104"/>
                  <a:gd name="T62" fmla="*/ 4 w 130"/>
                  <a:gd name="T63" fmla="*/ 77 h 104"/>
                  <a:gd name="T64" fmla="*/ 4 w 130"/>
                  <a:gd name="T65" fmla="*/ 79 h 104"/>
                  <a:gd name="T66" fmla="*/ 15 w 130"/>
                  <a:gd name="T67" fmla="*/ 82 h 104"/>
                  <a:gd name="T68" fmla="*/ 32 w 130"/>
                  <a:gd name="T69" fmla="*/ 96 h 104"/>
                  <a:gd name="T70" fmla="*/ 38 w 130"/>
                  <a:gd name="T71" fmla="*/ 104 h 104"/>
                  <a:gd name="T72" fmla="*/ 48 w 130"/>
                  <a:gd name="T73" fmla="*/ 101 h 104"/>
                  <a:gd name="T74" fmla="*/ 61 w 130"/>
                  <a:gd name="T75" fmla="*/ 100 h 104"/>
                  <a:gd name="T76" fmla="*/ 63 w 130"/>
                  <a:gd name="T77" fmla="*/ 99 h 104"/>
                  <a:gd name="T78" fmla="*/ 64 w 130"/>
                  <a:gd name="T79" fmla="*/ 97 h 104"/>
                  <a:gd name="T80" fmla="*/ 65 w 130"/>
                  <a:gd name="T81" fmla="*/ 95 h 104"/>
                  <a:gd name="T82" fmla="*/ 65 w 130"/>
                  <a:gd name="T83" fmla="*/ 93 h 104"/>
                  <a:gd name="T84" fmla="*/ 65 w 130"/>
                  <a:gd name="T85" fmla="*/ 92 h 104"/>
                  <a:gd name="T86" fmla="*/ 66 w 130"/>
                  <a:gd name="T87" fmla="*/ 90 h 104"/>
                  <a:gd name="T88" fmla="*/ 66 w 130"/>
                  <a:gd name="T89" fmla="*/ 90 h 104"/>
                  <a:gd name="T90" fmla="*/ 66 w 130"/>
                  <a:gd name="T91" fmla="*/ 89 h 104"/>
                  <a:gd name="T92" fmla="*/ 66 w 130"/>
                  <a:gd name="T93" fmla="*/ 88 h 104"/>
                  <a:gd name="T94" fmla="*/ 83 w 130"/>
                  <a:gd name="T95" fmla="*/ 75 h 104"/>
                  <a:gd name="T96" fmla="*/ 89 w 130"/>
                  <a:gd name="T97" fmla="*/ 74 h 104"/>
                  <a:gd name="T98" fmla="*/ 97 w 130"/>
                  <a:gd name="T99" fmla="*/ 78 h 104"/>
                  <a:gd name="T100" fmla="*/ 106 w 130"/>
                  <a:gd name="T101" fmla="*/ 60 h 104"/>
                  <a:gd name="T102" fmla="*/ 112 w 130"/>
                  <a:gd name="T103" fmla="*/ 53 h 104"/>
                  <a:gd name="T104" fmla="*/ 114 w 130"/>
                  <a:gd name="T105" fmla="*/ 45 h 104"/>
                  <a:gd name="T106" fmla="*/ 123 w 130"/>
                  <a:gd name="T107" fmla="*/ 26 h 104"/>
                  <a:gd name="T108" fmla="*/ 129 w 130"/>
                  <a:gd name="T109" fmla="*/ 23 h 104"/>
                  <a:gd name="T110" fmla="*/ 130 w 130"/>
                  <a:gd name="T111" fmla="*/ 18 h 104"/>
                  <a:gd name="T112" fmla="*/ 124 w 130"/>
                  <a:gd name="T113" fmla="*/ 11 h 104"/>
                  <a:gd name="T114" fmla="*/ 124 w 130"/>
                  <a:gd name="T115" fmla="*/ 9 h 104"/>
                  <a:gd name="T116" fmla="*/ 124 w 130"/>
                  <a:gd name="T117" fmla="*/ 8 h 104"/>
                  <a:gd name="T118" fmla="*/ 124 w 130"/>
                  <a:gd name="T119" fmla="*/ 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0" h="104">
                    <a:moveTo>
                      <a:pt x="124" y="7"/>
                    </a:moveTo>
                    <a:cubicBezTo>
                      <a:pt x="123" y="7"/>
                      <a:pt x="123" y="6"/>
                      <a:pt x="123" y="6"/>
                    </a:cubicBezTo>
                    <a:cubicBezTo>
                      <a:pt x="123" y="6"/>
                      <a:pt x="123" y="6"/>
                      <a:pt x="123" y="6"/>
                    </a:cubicBezTo>
                    <a:cubicBezTo>
                      <a:pt x="122" y="5"/>
                      <a:pt x="122" y="5"/>
                      <a:pt x="122" y="4"/>
                    </a:cubicBezTo>
                    <a:cubicBezTo>
                      <a:pt x="121" y="4"/>
                      <a:pt x="121" y="3"/>
                      <a:pt x="121" y="3"/>
                    </a:cubicBezTo>
                    <a:cubicBezTo>
                      <a:pt x="120" y="2"/>
                      <a:pt x="120" y="2"/>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8" y="1"/>
                      <a:pt x="117" y="2"/>
                      <a:pt x="117" y="3"/>
                    </a:cubicBezTo>
                    <a:cubicBezTo>
                      <a:pt x="116" y="3"/>
                      <a:pt x="116" y="3"/>
                      <a:pt x="116" y="3"/>
                    </a:cubicBezTo>
                    <a:cubicBezTo>
                      <a:pt x="114" y="5"/>
                      <a:pt x="113" y="7"/>
                      <a:pt x="111" y="8"/>
                    </a:cubicBezTo>
                    <a:cubicBezTo>
                      <a:pt x="110" y="8"/>
                      <a:pt x="109" y="8"/>
                      <a:pt x="108" y="8"/>
                    </a:cubicBezTo>
                    <a:cubicBezTo>
                      <a:pt x="105" y="8"/>
                      <a:pt x="102" y="7"/>
                      <a:pt x="100" y="6"/>
                    </a:cubicBezTo>
                    <a:cubicBezTo>
                      <a:pt x="100" y="6"/>
                      <a:pt x="99" y="5"/>
                      <a:pt x="96" y="5"/>
                    </a:cubicBezTo>
                    <a:cubicBezTo>
                      <a:pt x="95" y="5"/>
                      <a:pt x="94" y="6"/>
                      <a:pt x="92" y="6"/>
                    </a:cubicBezTo>
                    <a:cubicBezTo>
                      <a:pt x="92" y="6"/>
                      <a:pt x="91" y="6"/>
                      <a:pt x="91" y="6"/>
                    </a:cubicBezTo>
                    <a:cubicBezTo>
                      <a:pt x="90" y="6"/>
                      <a:pt x="89" y="6"/>
                      <a:pt x="89" y="6"/>
                    </a:cubicBezTo>
                    <a:cubicBezTo>
                      <a:pt x="88" y="6"/>
                      <a:pt x="87" y="6"/>
                      <a:pt x="86" y="6"/>
                    </a:cubicBezTo>
                    <a:cubicBezTo>
                      <a:pt x="86" y="6"/>
                      <a:pt x="86" y="6"/>
                      <a:pt x="86" y="6"/>
                    </a:cubicBezTo>
                    <a:cubicBezTo>
                      <a:pt x="85" y="6"/>
                      <a:pt x="83" y="7"/>
                      <a:pt x="82" y="8"/>
                    </a:cubicBezTo>
                    <a:cubicBezTo>
                      <a:pt x="81" y="9"/>
                      <a:pt x="80" y="10"/>
                      <a:pt x="79" y="11"/>
                    </a:cubicBezTo>
                    <a:cubicBezTo>
                      <a:pt x="78" y="11"/>
                      <a:pt x="76" y="12"/>
                      <a:pt x="73" y="12"/>
                    </a:cubicBezTo>
                    <a:cubicBezTo>
                      <a:pt x="71" y="12"/>
                      <a:pt x="68" y="11"/>
                      <a:pt x="66" y="11"/>
                    </a:cubicBezTo>
                    <a:cubicBezTo>
                      <a:pt x="65" y="10"/>
                      <a:pt x="64" y="10"/>
                      <a:pt x="63" y="9"/>
                    </a:cubicBezTo>
                    <a:cubicBezTo>
                      <a:pt x="61" y="8"/>
                      <a:pt x="59" y="6"/>
                      <a:pt x="58" y="6"/>
                    </a:cubicBezTo>
                    <a:cubicBezTo>
                      <a:pt x="57" y="6"/>
                      <a:pt x="53" y="7"/>
                      <a:pt x="50" y="9"/>
                    </a:cubicBezTo>
                    <a:cubicBezTo>
                      <a:pt x="49" y="9"/>
                      <a:pt x="49" y="9"/>
                      <a:pt x="48" y="9"/>
                    </a:cubicBezTo>
                    <a:cubicBezTo>
                      <a:pt x="45" y="9"/>
                      <a:pt x="44" y="7"/>
                      <a:pt x="43" y="5"/>
                    </a:cubicBezTo>
                    <a:cubicBezTo>
                      <a:pt x="42" y="4"/>
                      <a:pt x="42" y="3"/>
                      <a:pt x="41" y="2"/>
                    </a:cubicBezTo>
                    <a:cubicBezTo>
                      <a:pt x="41" y="2"/>
                      <a:pt x="40" y="2"/>
                      <a:pt x="38" y="2"/>
                    </a:cubicBezTo>
                    <a:cubicBezTo>
                      <a:pt x="37" y="1"/>
                      <a:pt x="34" y="1"/>
                      <a:pt x="32" y="0"/>
                    </a:cubicBezTo>
                    <a:cubicBezTo>
                      <a:pt x="32" y="0"/>
                      <a:pt x="31" y="0"/>
                      <a:pt x="31" y="1"/>
                    </a:cubicBezTo>
                    <a:cubicBezTo>
                      <a:pt x="31" y="1"/>
                      <a:pt x="31" y="1"/>
                      <a:pt x="30" y="1"/>
                    </a:cubicBezTo>
                    <a:cubicBezTo>
                      <a:pt x="30" y="2"/>
                      <a:pt x="29" y="3"/>
                      <a:pt x="27" y="3"/>
                    </a:cubicBezTo>
                    <a:cubicBezTo>
                      <a:pt x="27" y="3"/>
                      <a:pt x="27" y="3"/>
                      <a:pt x="27" y="3"/>
                    </a:cubicBezTo>
                    <a:cubicBezTo>
                      <a:pt x="27" y="3"/>
                      <a:pt x="27" y="3"/>
                      <a:pt x="27" y="3"/>
                    </a:cubicBezTo>
                    <a:cubicBezTo>
                      <a:pt x="26" y="2"/>
                      <a:pt x="26" y="2"/>
                      <a:pt x="26" y="2"/>
                    </a:cubicBezTo>
                    <a:cubicBezTo>
                      <a:pt x="24" y="2"/>
                      <a:pt x="22" y="2"/>
                      <a:pt x="20" y="2"/>
                    </a:cubicBezTo>
                    <a:cubicBezTo>
                      <a:pt x="18" y="2"/>
                      <a:pt x="18" y="2"/>
                      <a:pt x="18" y="2"/>
                    </a:cubicBezTo>
                    <a:cubicBezTo>
                      <a:pt x="17" y="3"/>
                      <a:pt x="17" y="5"/>
                      <a:pt x="17" y="7"/>
                    </a:cubicBezTo>
                    <a:cubicBezTo>
                      <a:pt x="17" y="9"/>
                      <a:pt x="16" y="10"/>
                      <a:pt x="15" y="11"/>
                    </a:cubicBezTo>
                    <a:cubicBezTo>
                      <a:pt x="14" y="13"/>
                      <a:pt x="11" y="16"/>
                      <a:pt x="11" y="18"/>
                    </a:cubicBezTo>
                    <a:cubicBezTo>
                      <a:pt x="11" y="18"/>
                      <a:pt x="11" y="19"/>
                      <a:pt x="11" y="19"/>
                    </a:cubicBezTo>
                    <a:cubicBezTo>
                      <a:pt x="11" y="19"/>
                      <a:pt x="11" y="19"/>
                      <a:pt x="11" y="19"/>
                    </a:cubicBezTo>
                    <a:cubicBezTo>
                      <a:pt x="11" y="20"/>
                      <a:pt x="10" y="20"/>
                      <a:pt x="10" y="20"/>
                    </a:cubicBezTo>
                    <a:cubicBezTo>
                      <a:pt x="10" y="20"/>
                      <a:pt x="10" y="21"/>
                      <a:pt x="10" y="21"/>
                    </a:cubicBezTo>
                    <a:cubicBezTo>
                      <a:pt x="10" y="21"/>
                      <a:pt x="10" y="21"/>
                      <a:pt x="10" y="21"/>
                    </a:cubicBezTo>
                    <a:cubicBezTo>
                      <a:pt x="10" y="21"/>
                      <a:pt x="10" y="22"/>
                      <a:pt x="10" y="22"/>
                    </a:cubicBezTo>
                    <a:cubicBezTo>
                      <a:pt x="10" y="22"/>
                      <a:pt x="10" y="23"/>
                      <a:pt x="11" y="23"/>
                    </a:cubicBezTo>
                    <a:cubicBezTo>
                      <a:pt x="11" y="23"/>
                      <a:pt x="11" y="24"/>
                      <a:pt x="11" y="24"/>
                    </a:cubicBezTo>
                    <a:cubicBezTo>
                      <a:pt x="11" y="25"/>
                      <a:pt x="11" y="25"/>
                      <a:pt x="11" y="25"/>
                    </a:cubicBezTo>
                    <a:cubicBezTo>
                      <a:pt x="11" y="25"/>
                      <a:pt x="11" y="26"/>
                      <a:pt x="11" y="26"/>
                    </a:cubicBezTo>
                    <a:cubicBezTo>
                      <a:pt x="11" y="26"/>
                      <a:pt x="11" y="27"/>
                      <a:pt x="11" y="27"/>
                    </a:cubicBezTo>
                    <a:cubicBezTo>
                      <a:pt x="12" y="31"/>
                      <a:pt x="12" y="42"/>
                      <a:pt x="9" y="45"/>
                    </a:cubicBezTo>
                    <a:cubicBezTo>
                      <a:pt x="7" y="47"/>
                      <a:pt x="6" y="50"/>
                      <a:pt x="5" y="51"/>
                    </a:cubicBezTo>
                    <a:cubicBezTo>
                      <a:pt x="5" y="51"/>
                      <a:pt x="5" y="51"/>
                      <a:pt x="5" y="51"/>
                    </a:cubicBezTo>
                    <a:cubicBezTo>
                      <a:pt x="5" y="52"/>
                      <a:pt x="5" y="52"/>
                      <a:pt x="5" y="52"/>
                    </a:cubicBezTo>
                    <a:cubicBezTo>
                      <a:pt x="5" y="52"/>
                      <a:pt x="2" y="54"/>
                      <a:pt x="1" y="58"/>
                    </a:cubicBezTo>
                    <a:cubicBezTo>
                      <a:pt x="0" y="62"/>
                      <a:pt x="1" y="64"/>
                      <a:pt x="1" y="67"/>
                    </a:cubicBezTo>
                    <a:cubicBezTo>
                      <a:pt x="1" y="68"/>
                      <a:pt x="1" y="70"/>
                      <a:pt x="1" y="71"/>
                    </a:cubicBezTo>
                    <a:cubicBezTo>
                      <a:pt x="1" y="73"/>
                      <a:pt x="2" y="74"/>
                      <a:pt x="3" y="75"/>
                    </a:cubicBezTo>
                    <a:cubicBezTo>
                      <a:pt x="3" y="76"/>
                      <a:pt x="3" y="77"/>
                      <a:pt x="4" y="77"/>
                    </a:cubicBezTo>
                    <a:cubicBezTo>
                      <a:pt x="4" y="77"/>
                      <a:pt x="4" y="78"/>
                      <a:pt x="4" y="78"/>
                    </a:cubicBezTo>
                    <a:cubicBezTo>
                      <a:pt x="4" y="78"/>
                      <a:pt x="4" y="79"/>
                      <a:pt x="4" y="79"/>
                    </a:cubicBezTo>
                    <a:cubicBezTo>
                      <a:pt x="4" y="79"/>
                      <a:pt x="4" y="79"/>
                      <a:pt x="4" y="79"/>
                    </a:cubicBezTo>
                    <a:cubicBezTo>
                      <a:pt x="5" y="80"/>
                      <a:pt x="11" y="81"/>
                      <a:pt x="15" y="82"/>
                    </a:cubicBezTo>
                    <a:cubicBezTo>
                      <a:pt x="17" y="82"/>
                      <a:pt x="18" y="82"/>
                      <a:pt x="20" y="83"/>
                    </a:cubicBezTo>
                    <a:cubicBezTo>
                      <a:pt x="26" y="84"/>
                      <a:pt x="32" y="93"/>
                      <a:pt x="32" y="96"/>
                    </a:cubicBezTo>
                    <a:cubicBezTo>
                      <a:pt x="32" y="98"/>
                      <a:pt x="35" y="103"/>
                      <a:pt x="37" y="104"/>
                    </a:cubicBezTo>
                    <a:cubicBezTo>
                      <a:pt x="38" y="104"/>
                      <a:pt x="38" y="104"/>
                      <a:pt x="38" y="104"/>
                    </a:cubicBezTo>
                    <a:cubicBezTo>
                      <a:pt x="39" y="104"/>
                      <a:pt x="41" y="103"/>
                      <a:pt x="42" y="103"/>
                    </a:cubicBezTo>
                    <a:cubicBezTo>
                      <a:pt x="44" y="102"/>
                      <a:pt x="46" y="101"/>
                      <a:pt x="48" y="101"/>
                    </a:cubicBezTo>
                    <a:cubicBezTo>
                      <a:pt x="50" y="101"/>
                      <a:pt x="50" y="101"/>
                      <a:pt x="50" y="101"/>
                    </a:cubicBezTo>
                    <a:cubicBezTo>
                      <a:pt x="59" y="101"/>
                      <a:pt x="61" y="100"/>
                      <a:pt x="61" y="100"/>
                    </a:cubicBezTo>
                    <a:cubicBezTo>
                      <a:pt x="62" y="100"/>
                      <a:pt x="63" y="99"/>
                      <a:pt x="63" y="99"/>
                    </a:cubicBezTo>
                    <a:cubicBezTo>
                      <a:pt x="63" y="99"/>
                      <a:pt x="63" y="99"/>
                      <a:pt x="63" y="99"/>
                    </a:cubicBezTo>
                    <a:cubicBezTo>
                      <a:pt x="63" y="99"/>
                      <a:pt x="64" y="98"/>
                      <a:pt x="64" y="98"/>
                    </a:cubicBezTo>
                    <a:cubicBezTo>
                      <a:pt x="64" y="98"/>
                      <a:pt x="64" y="97"/>
                      <a:pt x="64" y="97"/>
                    </a:cubicBezTo>
                    <a:cubicBezTo>
                      <a:pt x="64" y="97"/>
                      <a:pt x="64" y="96"/>
                      <a:pt x="64" y="96"/>
                    </a:cubicBezTo>
                    <a:cubicBezTo>
                      <a:pt x="64" y="96"/>
                      <a:pt x="64" y="95"/>
                      <a:pt x="65" y="95"/>
                    </a:cubicBezTo>
                    <a:cubicBezTo>
                      <a:pt x="65" y="95"/>
                      <a:pt x="65" y="94"/>
                      <a:pt x="65" y="94"/>
                    </a:cubicBezTo>
                    <a:cubicBezTo>
                      <a:pt x="65" y="94"/>
                      <a:pt x="65" y="93"/>
                      <a:pt x="65" y="93"/>
                    </a:cubicBezTo>
                    <a:cubicBezTo>
                      <a:pt x="65" y="93"/>
                      <a:pt x="65" y="93"/>
                      <a:pt x="65" y="93"/>
                    </a:cubicBezTo>
                    <a:cubicBezTo>
                      <a:pt x="65" y="92"/>
                      <a:pt x="65" y="92"/>
                      <a:pt x="65" y="92"/>
                    </a:cubicBezTo>
                    <a:cubicBezTo>
                      <a:pt x="65" y="91"/>
                      <a:pt x="65" y="91"/>
                      <a:pt x="65" y="91"/>
                    </a:cubicBezTo>
                    <a:cubicBezTo>
                      <a:pt x="66" y="91"/>
                      <a:pt x="66" y="91"/>
                      <a:pt x="66" y="90"/>
                    </a:cubicBezTo>
                    <a:cubicBezTo>
                      <a:pt x="66" y="90"/>
                      <a:pt x="66" y="90"/>
                      <a:pt x="66" y="90"/>
                    </a:cubicBezTo>
                    <a:cubicBezTo>
                      <a:pt x="66" y="90"/>
                      <a:pt x="66" y="90"/>
                      <a:pt x="66" y="90"/>
                    </a:cubicBezTo>
                    <a:cubicBezTo>
                      <a:pt x="66" y="90"/>
                      <a:pt x="66" y="90"/>
                      <a:pt x="66" y="90"/>
                    </a:cubicBezTo>
                    <a:cubicBezTo>
                      <a:pt x="66" y="89"/>
                      <a:pt x="66" y="89"/>
                      <a:pt x="66" y="89"/>
                    </a:cubicBezTo>
                    <a:cubicBezTo>
                      <a:pt x="66" y="89"/>
                      <a:pt x="66" y="89"/>
                      <a:pt x="66" y="89"/>
                    </a:cubicBezTo>
                    <a:cubicBezTo>
                      <a:pt x="66" y="88"/>
                      <a:pt x="66" y="88"/>
                      <a:pt x="66" y="88"/>
                    </a:cubicBezTo>
                    <a:cubicBezTo>
                      <a:pt x="78" y="76"/>
                      <a:pt x="80" y="75"/>
                      <a:pt x="80" y="75"/>
                    </a:cubicBezTo>
                    <a:cubicBezTo>
                      <a:pt x="81" y="75"/>
                      <a:pt x="82" y="75"/>
                      <a:pt x="83" y="75"/>
                    </a:cubicBezTo>
                    <a:cubicBezTo>
                      <a:pt x="84" y="75"/>
                      <a:pt x="85" y="75"/>
                      <a:pt x="86" y="75"/>
                    </a:cubicBezTo>
                    <a:cubicBezTo>
                      <a:pt x="87" y="74"/>
                      <a:pt x="88" y="74"/>
                      <a:pt x="89" y="74"/>
                    </a:cubicBezTo>
                    <a:cubicBezTo>
                      <a:pt x="91" y="74"/>
                      <a:pt x="95" y="76"/>
                      <a:pt x="97" y="79"/>
                    </a:cubicBezTo>
                    <a:cubicBezTo>
                      <a:pt x="97" y="79"/>
                      <a:pt x="97" y="78"/>
                      <a:pt x="97" y="78"/>
                    </a:cubicBezTo>
                    <a:cubicBezTo>
                      <a:pt x="99" y="74"/>
                      <a:pt x="99" y="74"/>
                      <a:pt x="99" y="74"/>
                    </a:cubicBezTo>
                    <a:cubicBezTo>
                      <a:pt x="101" y="71"/>
                      <a:pt x="106" y="62"/>
                      <a:pt x="106" y="60"/>
                    </a:cubicBezTo>
                    <a:cubicBezTo>
                      <a:pt x="106" y="57"/>
                      <a:pt x="109" y="55"/>
                      <a:pt x="110" y="54"/>
                    </a:cubicBezTo>
                    <a:cubicBezTo>
                      <a:pt x="111" y="54"/>
                      <a:pt x="111" y="53"/>
                      <a:pt x="112" y="53"/>
                    </a:cubicBezTo>
                    <a:cubicBezTo>
                      <a:pt x="112" y="52"/>
                      <a:pt x="112" y="52"/>
                      <a:pt x="112" y="52"/>
                    </a:cubicBezTo>
                    <a:cubicBezTo>
                      <a:pt x="112" y="50"/>
                      <a:pt x="112" y="46"/>
                      <a:pt x="114" y="45"/>
                    </a:cubicBezTo>
                    <a:cubicBezTo>
                      <a:pt x="115" y="44"/>
                      <a:pt x="116" y="41"/>
                      <a:pt x="116" y="40"/>
                    </a:cubicBezTo>
                    <a:cubicBezTo>
                      <a:pt x="115" y="37"/>
                      <a:pt x="123" y="26"/>
                      <a:pt x="123" y="26"/>
                    </a:cubicBezTo>
                    <a:cubicBezTo>
                      <a:pt x="124" y="25"/>
                      <a:pt x="125" y="25"/>
                      <a:pt x="127" y="24"/>
                    </a:cubicBezTo>
                    <a:cubicBezTo>
                      <a:pt x="127" y="24"/>
                      <a:pt x="129" y="24"/>
                      <a:pt x="129" y="23"/>
                    </a:cubicBezTo>
                    <a:cubicBezTo>
                      <a:pt x="129" y="23"/>
                      <a:pt x="129" y="22"/>
                      <a:pt x="129" y="22"/>
                    </a:cubicBezTo>
                    <a:cubicBezTo>
                      <a:pt x="129" y="20"/>
                      <a:pt x="130" y="19"/>
                      <a:pt x="130" y="18"/>
                    </a:cubicBezTo>
                    <a:cubicBezTo>
                      <a:pt x="127" y="18"/>
                      <a:pt x="124" y="15"/>
                      <a:pt x="124" y="12"/>
                    </a:cubicBezTo>
                    <a:cubicBezTo>
                      <a:pt x="124" y="12"/>
                      <a:pt x="124" y="11"/>
                      <a:pt x="124" y="11"/>
                    </a:cubicBezTo>
                    <a:cubicBezTo>
                      <a:pt x="124" y="11"/>
                      <a:pt x="124" y="11"/>
                      <a:pt x="124" y="10"/>
                    </a:cubicBezTo>
                    <a:cubicBezTo>
                      <a:pt x="124" y="10"/>
                      <a:pt x="124" y="10"/>
                      <a:pt x="124" y="9"/>
                    </a:cubicBezTo>
                    <a:cubicBezTo>
                      <a:pt x="124" y="9"/>
                      <a:pt x="124" y="9"/>
                      <a:pt x="124" y="9"/>
                    </a:cubicBezTo>
                    <a:cubicBezTo>
                      <a:pt x="124" y="8"/>
                      <a:pt x="124" y="8"/>
                      <a:pt x="124" y="8"/>
                    </a:cubicBezTo>
                    <a:cubicBezTo>
                      <a:pt x="124" y="7"/>
                      <a:pt x="124" y="7"/>
                      <a:pt x="124" y="7"/>
                    </a:cubicBezTo>
                    <a:cubicBezTo>
                      <a:pt x="124" y="7"/>
                      <a:pt x="124" y="7"/>
                      <a:pt x="124" y="7"/>
                    </a:cubicBezTo>
                    <a:cubicBezTo>
                      <a:pt x="124" y="7"/>
                      <a:pt x="124" y="7"/>
                      <a:pt x="12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95" name="Freeform 1342"/>
              <p:cNvSpPr>
                <a:spLocks/>
              </p:cNvSpPr>
              <p:nvPr/>
            </p:nvSpPr>
            <p:spPr bwMode="auto">
              <a:xfrm>
                <a:off x="1678" y="2840"/>
                <a:ext cx="29" cy="62"/>
              </a:xfrm>
              <a:custGeom>
                <a:avLst/>
                <a:gdLst>
                  <a:gd name="T0" fmla="*/ 26 w 30"/>
                  <a:gd name="T1" fmla="*/ 5 h 65"/>
                  <a:gd name="T2" fmla="*/ 23 w 30"/>
                  <a:gd name="T3" fmla="*/ 1 h 65"/>
                  <a:gd name="T4" fmla="*/ 22 w 30"/>
                  <a:gd name="T5" fmla="*/ 0 h 65"/>
                  <a:gd name="T6" fmla="*/ 21 w 30"/>
                  <a:gd name="T7" fmla="*/ 0 h 65"/>
                  <a:gd name="T8" fmla="*/ 21 w 30"/>
                  <a:gd name="T9" fmla="*/ 2 h 65"/>
                  <a:gd name="T10" fmla="*/ 21 w 30"/>
                  <a:gd name="T11" fmla="*/ 3 h 65"/>
                  <a:gd name="T12" fmla="*/ 20 w 30"/>
                  <a:gd name="T13" fmla="*/ 7 h 65"/>
                  <a:gd name="T14" fmla="*/ 17 w 30"/>
                  <a:gd name="T15" fmla="*/ 9 h 65"/>
                  <a:gd name="T16" fmla="*/ 6 w 30"/>
                  <a:gd name="T17" fmla="*/ 12 h 65"/>
                  <a:gd name="T18" fmla="*/ 1 w 30"/>
                  <a:gd name="T19" fmla="*/ 16 h 65"/>
                  <a:gd name="T20" fmla="*/ 0 w 30"/>
                  <a:gd name="T21" fmla="*/ 16 h 65"/>
                  <a:gd name="T22" fmla="*/ 1 w 30"/>
                  <a:gd name="T23" fmla="*/ 18 h 65"/>
                  <a:gd name="T24" fmla="*/ 1 w 30"/>
                  <a:gd name="T25" fmla="*/ 19 h 65"/>
                  <a:gd name="T26" fmla="*/ 1 w 30"/>
                  <a:gd name="T27" fmla="*/ 20 h 65"/>
                  <a:gd name="T28" fmla="*/ 2 w 30"/>
                  <a:gd name="T29" fmla="*/ 21 h 65"/>
                  <a:gd name="T30" fmla="*/ 2 w 30"/>
                  <a:gd name="T31" fmla="*/ 21 h 65"/>
                  <a:gd name="T32" fmla="*/ 3 w 30"/>
                  <a:gd name="T33" fmla="*/ 22 h 65"/>
                  <a:gd name="T34" fmla="*/ 4 w 30"/>
                  <a:gd name="T35" fmla="*/ 22 h 65"/>
                  <a:gd name="T36" fmla="*/ 8 w 30"/>
                  <a:gd name="T37" fmla="*/ 31 h 65"/>
                  <a:gd name="T38" fmla="*/ 10 w 30"/>
                  <a:gd name="T39" fmla="*/ 41 h 65"/>
                  <a:gd name="T40" fmla="*/ 10 w 30"/>
                  <a:gd name="T41" fmla="*/ 48 h 65"/>
                  <a:gd name="T42" fmla="*/ 11 w 30"/>
                  <a:gd name="T43" fmla="*/ 49 h 65"/>
                  <a:gd name="T44" fmla="*/ 11 w 30"/>
                  <a:gd name="T45" fmla="*/ 51 h 65"/>
                  <a:gd name="T46" fmla="*/ 11 w 30"/>
                  <a:gd name="T47" fmla="*/ 54 h 65"/>
                  <a:gd name="T48" fmla="*/ 11 w 30"/>
                  <a:gd name="T49" fmla="*/ 56 h 65"/>
                  <a:gd name="T50" fmla="*/ 11 w 30"/>
                  <a:gd name="T51" fmla="*/ 59 h 65"/>
                  <a:gd name="T52" fmla="*/ 11 w 30"/>
                  <a:gd name="T53" fmla="*/ 63 h 65"/>
                  <a:gd name="T54" fmla="*/ 11 w 30"/>
                  <a:gd name="T55" fmla="*/ 65 h 65"/>
                  <a:gd name="T56" fmla="*/ 20 w 30"/>
                  <a:gd name="T57" fmla="*/ 63 h 65"/>
                  <a:gd name="T58" fmla="*/ 21 w 30"/>
                  <a:gd name="T59" fmla="*/ 61 h 65"/>
                  <a:gd name="T60" fmla="*/ 19 w 30"/>
                  <a:gd name="T61" fmla="*/ 51 h 65"/>
                  <a:gd name="T62" fmla="*/ 24 w 30"/>
                  <a:gd name="T63" fmla="*/ 33 h 65"/>
                  <a:gd name="T64" fmla="*/ 29 w 30"/>
                  <a:gd name="T65" fmla="*/ 12 h 65"/>
                  <a:gd name="T66" fmla="*/ 29 w 30"/>
                  <a:gd name="T67" fmla="*/ 10 h 65"/>
                  <a:gd name="T68" fmla="*/ 29 w 30"/>
                  <a:gd name="T69" fmla="*/ 8 h 65"/>
                  <a:gd name="T70" fmla="*/ 27 w 30"/>
                  <a:gd name="T71" fmla="*/ 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65">
                    <a:moveTo>
                      <a:pt x="27" y="6"/>
                    </a:moveTo>
                    <a:cubicBezTo>
                      <a:pt x="27" y="6"/>
                      <a:pt x="26" y="6"/>
                      <a:pt x="26" y="5"/>
                    </a:cubicBezTo>
                    <a:cubicBezTo>
                      <a:pt x="24" y="5"/>
                      <a:pt x="23" y="3"/>
                      <a:pt x="23" y="2"/>
                    </a:cubicBezTo>
                    <a:cubicBezTo>
                      <a:pt x="23" y="2"/>
                      <a:pt x="23" y="1"/>
                      <a:pt x="23" y="1"/>
                    </a:cubicBezTo>
                    <a:cubicBezTo>
                      <a:pt x="23" y="1"/>
                      <a:pt x="23" y="0"/>
                      <a:pt x="23" y="0"/>
                    </a:cubicBezTo>
                    <a:cubicBezTo>
                      <a:pt x="23" y="0"/>
                      <a:pt x="22" y="0"/>
                      <a:pt x="22" y="0"/>
                    </a:cubicBezTo>
                    <a:cubicBezTo>
                      <a:pt x="22" y="0"/>
                      <a:pt x="22" y="0"/>
                      <a:pt x="21" y="0"/>
                    </a:cubicBezTo>
                    <a:cubicBezTo>
                      <a:pt x="21" y="0"/>
                      <a:pt x="21" y="0"/>
                      <a:pt x="21" y="0"/>
                    </a:cubicBezTo>
                    <a:cubicBezTo>
                      <a:pt x="21" y="1"/>
                      <a:pt x="21" y="1"/>
                      <a:pt x="21" y="1"/>
                    </a:cubicBezTo>
                    <a:cubicBezTo>
                      <a:pt x="21" y="1"/>
                      <a:pt x="21" y="2"/>
                      <a:pt x="21" y="2"/>
                    </a:cubicBezTo>
                    <a:cubicBezTo>
                      <a:pt x="21" y="2"/>
                      <a:pt x="21" y="2"/>
                      <a:pt x="21" y="3"/>
                    </a:cubicBezTo>
                    <a:cubicBezTo>
                      <a:pt x="21" y="3"/>
                      <a:pt x="21" y="3"/>
                      <a:pt x="21" y="3"/>
                    </a:cubicBezTo>
                    <a:cubicBezTo>
                      <a:pt x="22" y="9"/>
                      <a:pt x="22" y="9"/>
                      <a:pt x="22" y="9"/>
                    </a:cubicBezTo>
                    <a:cubicBezTo>
                      <a:pt x="20" y="7"/>
                      <a:pt x="20" y="7"/>
                      <a:pt x="20" y="7"/>
                    </a:cubicBezTo>
                    <a:cubicBezTo>
                      <a:pt x="19" y="8"/>
                      <a:pt x="19" y="8"/>
                      <a:pt x="18" y="8"/>
                    </a:cubicBezTo>
                    <a:cubicBezTo>
                      <a:pt x="18" y="9"/>
                      <a:pt x="18" y="9"/>
                      <a:pt x="17" y="9"/>
                    </a:cubicBezTo>
                    <a:cubicBezTo>
                      <a:pt x="16" y="11"/>
                      <a:pt x="13" y="11"/>
                      <a:pt x="10" y="12"/>
                    </a:cubicBezTo>
                    <a:cubicBezTo>
                      <a:pt x="9" y="12"/>
                      <a:pt x="7" y="12"/>
                      <a:pt x="6" y="12"/>
                    </a:cubicBezTo>
                    <a:cubicBezTo>
                      <a:pt x="6" y="12"/>
                      <a:pt x="5" y="13"/>
                      <a:pt x="4" y="14"/>
                    </a:cubicBezTo>
                    <a:cubicBezTo>
                      <a:pt x="3" y="15"/>
                      <a:pt x="2" y="16"/>
                      <a:pt x="1" y="16"/>
                    </a:cubicBezTo>
                    <a:cubicBezTo>
                      <a:pt x="1" y="16"/>
                      <a:pt x="1" y="16"/>
                      <a:pt x="0" y="16"/>
                    </a:cubicBezTo>
                    <a:cubicBezTo>
                      <a:pt x="0" y="16"/>
                      <a:pt x="0" y="16"/>
                      <a:pt x="0" y="16"/>
                    </a:cubicBezTo>
                    <a:cubicBezTo>
                      <a:pt x="0" y="16"/>
                      <a:pt x="0" y="17"/>
                      <a:pt x="0" y="17"/>
                    </a:cubicBezTo>
                    <a:cubicBezTo>
                      <a:pt x="1" y="17"/>
                      <a:pt x="1" y="18"/>
                      <a:pt x="1" y="18"/>
                    </a:cubicBezTo>
                    <a:cubicBezTo>
                      <a:pt x="1" y="18"/>
                      <a:pt x="1" y="18"/>
                      <a:pt x="1" y="18"/>
                    </a:cubicBezTo>
                    <a:cubicBezTo>
                      <a:pt x="1" y="19"/>
                      <a:pt x="1" y="19"/>
                      <a:pt x="1" y="19"/>
                    </a:cubicBezTo>
                    <a:cubicBezTo>
                      <a:pt x="1" y="19"/>
                      <a:pt x="1" y="19"/>
                      <a:pt x="1" y="19"/>
                    </a:cubicBezTo>
                    <a:cubicBezTo>
                      <a:pt x="1" y="20"/>
                      <a:pt x="1" y="20"/>
                      <a:pt x="1" y="20"/>
                    </a:cubicBezTo>
                    <a:cubicBezTo>
                      <a:pt x="1" y="20"/>
                      <a:pt x="1" y="20"/>
                      <a:pt x="1" y="20"/>
                    </a:cubicBezTo>
                    <a:cubicBezTo>
                      <a:pt x="1" y="20"/>
                      <a:pt x="1" y="21"/>
                      <a:pt x="2" y="21"/>
                    </a:cubicBezTo>
                    <a:cubicBezTo>
                      <a:pt x="2" y="21"/>
                      <a:pt x="2" y="21"/>
                      <a:pt x="2" y="21"/>
                    </a:cubicBezTo>
                    <a:cubicBezTo>
                      <a:pt x="2" y="21"/>
                      <a:pt x="2" y="21"/>
                      <a:pt x="2" y="21"/>
                    </a:cubicBezTo>
                    <a:cubicBezTo>
                      <a:pt x="2" y="21"/>
                      <a:pt x="2" y="21"/>
                      <a:pt x="2" y="21"/>
                    </a:cubicBezTo>
                    <a:cubicBezTo>
                      <a:pt x="2" y="22"/>
                      <a:pt x="3" y="22"/>
                      <a:pt x="3" y="22"/>
                    </a:cubicBezTo>
                    <a:cubicBezTo>
                      <a:pt x="3" y="22"/>
                      <a:pt x="3" y="22"/>
                      <a:pt x="3" y="22"/>
                    </a:cubicBezTo>
                    <a:cubicBezTo>
                      <a:pt x="3" y="22"/>
                      <a:pt x="3" y="22"/>
                      <a:pt x="4" y="22"/>
                    </a:cubicBezTo>
                    <a:cubicBezTo>
                      <a:pt x="4" y="23"/>
                      <a:pt x="5" y="23"/>
                      <a:pt x="5" y="23"/>
                    </a:cubicBezTo>
                    <a:cubicBezTo>
                      <a:pt x="10" y="26"/>
                      <a:pt x="9" y="29"/>
                      <a:pt x="8" y="31"/>
                    </a:cubicBezTo>
                    <a:cubicBezTo>
                      <a:pt x="8" y="31"/>
                      <a:pt x="8" y="32"/>
                      <a:pt x="8" y="32"/>
                    </a:cubicBezTo>
                    <a:cubicBezTo>
                      <a:pt x="10" y="34"/>
                      <a:pt x="10" y="37"/>
                      <a:pt x="10" y="41"/>
                    </a:cubicBezTo>
                    <a:cubicBezTo>
                      <a:pt x="10" y="43"/>
                      <a:pt x="10" y="45"/>
                      <a:pt x="10" y="46"/>
                    </a:cubicBezTo>
                    <a:cubicBezTo>
                      <a:pt x="10" y="47"/>
                      <a:pt x="10" y="47"/>
                      <a:pt x="10" y="48"/>
                    </a:cubicBezTo>
                    <a:cubicBezTo>
                      <a:pt x="11" y="48"/>
                      <a:pt x="11" y="48"/>
                      <a:pt x="11" y="48"/>
                    </a:cubicBezTo>
                    <a:cubicBezTo>
                      <a:pt x="11" y="49"/>
                      <a:pt x="11" y="49"/>
                      <a:pt x="11" y="49"/>
                    </a:cubicBezTo>
                    <a:cubicBezTo>
                      <a:pt x="11" y="50"/>
                      <a:pt x="11" y="50"/>
                      <a:pt x="11" y="50"/>
                    </a:cubicBezTo>
                    <a:cubicBezTo>
                      <a:pt x="11" y="51"/>
                      <a:pt x="11" y="51"/>
                      <a:pt x="11" y="51"/>
                    </a:cubicBezTo>
                    <a:cubicBezTo>
                      <a:pt x="11" y="52"/>
                      <a:pt x="11" y="52"/>
                      <a:pt x="11" y="52"/>
                    </a:cubicBezTo>
                    <a:cubicBezTo>
                      <a:pt x="11" y="53"/>
                      <a:pt x="11" y="53"/>
                      <a:pt x="11" y="54"/>
                    </a:cubicBezTo>
                    <a:cubicBezTo>
                      <a:pt x="11" y="54"/>
                      <a:pt x="11" y="54"/>
                      <a:pt x="11" y="55"/>
                    </a:cubicBezTo>
                    <a:cubicBezTo>
                      <a:pt x="11" y="55"/>
                      <a:pt x="11" y="56"/>
                      <a:pt x="11" y="56"/>
                    </a:cubicBezTo>
                    <a:cubicBezTo>
                      <a:pt x="11" y="57"/>
                      <a:pt x="11" y="57"/>
                      <a:pt x="11" y="57"/>
                    </a:cubicBezTo>
                    <a:cubicBezTo>
                      <a:pt x="11" y="58"/>
                      <a:pt x="11" y="59"/>
                      <a:pt x="11" y="59"/>
                    </a:cubicBezTo>
                    <a:cubicBezTo>
                      <a:pt x="11" y="60"/>
                      <a:pt x="11" y="60"/>
                      <a:pt x="11" y="60"/>
                    </a:cubicBezTo>
                    <a:cubicBezTo>
                      <a:pt x="11" y="61"/>
                      <a:pt x="11" y="62"/>
                      <a:pt x="11" y="63"/>
                    </a:cubicBezTo>
                    <a:cubicBezTo>
                      <a:pt x="11" y="63"/>
                      <a:pt x="11" y="64"/>
                      <a:pt x="11" y="64"/>
                    </a:cubicBezTo>
                    <a:cubicBezTo>
                      <a:pt x="11" y="64"/>
                      <a:pt x="11" y="65"/>
                      <a:pt x="11" y="65"/>
                    </a:cubicBezTo>
                    <a:cubicBezTo>
                      <a:pt x="14" y="65"/>
                      <a:pt x="16" y="65"/>
                      <a:pt x="17" y="65"/>
                    </a:cubicBezTo>
                    <a:cubicBezTo>
                      <a:pt x="18" y="65"/>
                      <a:pt x="19" y="64"/>
                      <a:pt x="20" y="63"/>
                    </a:cubicBezTo>
                    <a:cubicBezTo>
                      <a:pt x="20" y="63"/>
                      <a:pt x="21" y="62"/>
                      <a:pt x="22" y="62"/>
                    </a:cubicBezTo>
                    <a:cubicBezTo>
                      <a:pt x="21" y="62"/>
                      <a:pt x="21" y="62"/>
                      <a:pt x="21" y="61"/>
                    </a:cubicBezTo>
                    <a:cubicBezTo>
                      <a:pt x="20" y="60"/>
                      <a:pt x="19" y="58"/>
                      <a:pt x="19" y="55"/>
                    </a:cubicBezTo>
                    <a:cubicBezTo>
                      <a:pt x="19" y="54"/>
                      <a:pt x="19" y="53"/>
                      <a:pt x="19" y="51"/>
                    </a:cubicBezTo>
                    <a:cubicBezTo>
                      <a:pt x="19" y="48"/>
                      <a:pt x="18" y="46"/>
                      <a:pt x="19" y="42"/>
                    </a:cubicBezTo>
                    <a:cubicBezTo>
                      <a:pt x="20" y="37"/>
                      <a:pt x="23" y="34"/>
                      <a:pt x="24" y="33"/>
                    </a:cubicBezTo>
                    <a:cubicBezTo>
                      <a:pt x="25" y="31"/>
                      <a:pt x="26" y="28"/>
                      <a:pt x="28" y="26"/>
                    </a:cubicBezTo>
                    <a:cubicBezTo>
                      <a:pt x="30" y="25"/>
                      <a:pt x="30" y="18"/>
                      <a:pt x="29" y="12"/>
                    </a:cubicBezTo>
                    <a:cubicBezTo>
                      <a:pt x="29" y="11"/>
                      <a:pt x="29" y="11"/>
                      <a:pt x="29" y="10"/>
                    </a:cubicBezTo>
                    <a:cubicBezTo>
                      <a:pt x="29" y="10"/>
                      <a:pt x="29" y="10"/>
                      <a:pt x="29" y="10"/>
                    </a:cubicBezTo>
                    <a:cubicBezTo>
                      <a:pt x="29" y="10"/>
                      <a:pt x="29" y="9"/>
                      <a:pt x="29" y="9"/>
                    </a:cubicBezTo>
                    <a:cubicBezTo>
                      <a:pt x="29" y="8"/>
                      <a:pt x="29" y="8"/>
                      <a:pt x="29" y="8"/>
                    </a:cubicBezTo>
                    <a:cubicBezTo>
                      <a:pt x="29" y="8"/>
                      <a:pt x="28" y="7"/>
                      <a:pt x="28" y="6"/>
                    </a:cubicBezTo>
                    <a:cubicBezTo>
                      <a:pt x="28" y="6"/>
                      <a:pt x="28" y="6"/>
                      <a:pt x="27" y="6"/>
                    </a:cubicBezTo>
                    <a:cubicBezTo>
                      <a:pt x="27" y="6"/>
                      <a:pt x="27" y="6"/>
                      <a:pt x="2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96" name="Freeform 1343"/>
              <p:cNvSpPr>
                <a:spLocks/>
              </p:cNvSpPr>
              <p:nvPr/>
            </p:nvSpPr>
            <p:spPr bwMode="auto">
              <a:xfrm>
                <a:off x="1706" y="2849"/>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97" name="Freeform 1344"/>
              <p:cNvSpPr>
                <a:spLocks/>
              </p:cNvSpPr>
              <p:nvPr/>
            </p:nvSpPr>
            <p:spPr bwMode="auto">
              <a:xfrm>
                <a:off x="1698" y="2898"/>
                <a:ext cx="1" cy="1"/>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0"/>
                    </a:cubicBezTo>
                    <a:cubicBezTo>
                      <a:pt x="0" y="1"/>
                      <a:pt x="0"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98" name="Freeform 1345"/>
              <p:cNvSpPr>
                <a:spLocks/>
              </p:cNvSpPr>
              <p:nvPr/>
            </p:nvSpPr>
            <p:spPr bwMode="auto">
              <a:xfrm>
                <a:off x="1706" y="2849"/>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99" name="Freeform 1346"/>
              <p:cNvSpPr>
                <a:spLocks/>
              </p:cNvSpPr>
              <p:nvPr/>
            </p:nvSpPr>
            <p:spPr bwMode="auto">
              <a:xfrm>
                <a:off x="1705" y="2846"/>
                <a:ext cx="1" cy="2"/>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0" y="0"/>
                    </a:cubicBezTo>
                    <a:cubicBezTo>
                      <a:pt x="0" y="1"/>
                      <a:pt x="1" y="2"/>
                      <a:pt x="1" y="2"/>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00" name="Freeform 1347"/>
              <p:cNvSpPr>
                <a:spLocks/>
              </p:cNvSpPr>
              <p:nvPr/>
            </p:nvSpPr>
            <p:spPr bwMode="auto">
              <a:xfrm>
                <a:off x="1670" y="2854"/>
                <a:ext cx="15" cy="51"/>
              </a:xfrm>
              <a:custGeom>
                <a:avLst/>
                <a:gdLst>
                  <a:gd name="T0" fmla="*/ 2 w 16"/>
                  <a:gd name="T1" fmla="*/ 1 h 53"/>
                  <a:gd name="T2" fmla="*/ 2 w 16"/>
                  <a:gd name="T3" fmla="*/ 0 h 53"/>
                  <a:gd name="T4" fmla="*/ 0 w 16"/>
                  <a:gd name="T5" fmla="*/ 0 h 53"/>
                  <a:gd name="T6" fmla="*/ 0 w 16"/>
                  <a:gd name="T7" fmla="*/ 0 h 53"/>
                  <a:gd name="T8" fmla="*/ 0 w 16"/>
                  <a:gd name="T9" fmla="*/ 0 h 53"/>
                  <a:gd name="T10" fmla="*/ 0 w 16"/>
                  <a:gd name="T11" fmla="*/ 2 h 53"/>
                  <a:gd name="T12" fmla="*/ 0 w 16"/>
                  <a:gd name="T13" fmla="*/ 2 h 53"/>
                  <a:gd name="T14" fmla="*/ 1 w 16"/>
                  <a:gd name="T15" fmla="*/ 3 h 53"/>
                  <a:gd name="T16" fmla="*/ 1 w 16"/>
                  <a:gd name="T17" fmla="*/ 3 h 53"/>
                  <a:gd name="T18" fmla="*/ 1 w 16"/>
                  <a:gd name="T19" fmla="*/ 4 h 53"/>
                  <a:gd name="T20" fmla="*/ 1 w 16"/>
                  <a:gd name="T21" fmla="*/ 4 h 53"/>
                  <a:gd name="T22" fmla="*/ 1 w 16"/>
                  <a:gd name="T23" fmla="*/ 4 h 53"/>
                  <a:gd name="T24" fmla="*/ 4 w 16"/>
                  <a:gd name="T25" fmla="*/ 12 h 53"/>
                  <a:gd name="T26" fmla="*/ 4 w 16"/>
                  <a:gd name="T27" fmla="*/ 14 h 53"/>
                  <a:gd name="T28" fmla="*/ 5 w 16"/>
                  <a:gd name="T29" fmla="*/ 27 h 53"/>
                  <a:gd name="T30" fmla="*/ 8 w 16"/>
                  <a:gd name="T31" fmla="*/ 43 h 53"/>
                  <a:gd name="T32" fmla="*/ 8 w 16"/>
                  <a:gd name="T33" fmla="*/ 46 h 53"/>
                  <a:gd name="T34" fmla="*/ 8 w 16"/>
                  <a:gd name="T35" fmla="*/ 46 h 53"/>
                  <a:gd name="T36" fmla="*/ 9 w 16"/>
                  <a:gd name="T37" fmla="*/ 48 h 53"/>
                  <a:gd name="T38" fmla="*/ 9 w 16"/>
                  <a:gd name="T39" fmla="*/ 49 h 53"/>
                  <a:gd name="T40" fmla="*/ 10 w 16"/>
                  <a:gd name="T41" fmla="*/ 51 h 53"/>
                  <a:gd name="T42" fmla="*/ 10 w 16"/>
                  <a:gd name="T43" fmla="*/ 53 h 53"/>
                  <a:gd name="T44" fmla="*/ 11 w 16"/>
                  <a:gd name="T45" fmla="*/ 53 h 53"/>
                  <a:gd name="T46" fmla="*/ 11 w 16"/>
                  <a:gd name="T47" fmla="*/ 53 h 53"/>
                  <a:gd name="T48" fmla="*/ 16 w 16"/>
                  <a:gd name="T49" fmla="*/ 51 h 53"/>
                  <a:gd name="T50" fmla="*/ 16 w 16"/>
                  <a:gd name="T51" fmla="*/ 50 h 53"/>
                  <a:gd name="T52" fmla="*/ 16 w 16"/>
                  <a:gd name="T53" fmla="*/ 48 h 53"/>
                  <a:gd name="T54" fmla="*/ 16 w 16"/>
                  <a:gd name="T55" fmla="*/ 46 h 53"/>
                  <a:gd name="T56" fmla="*/ 16 w 16"/>
                  <a:gd name="T57" fmla="*/ 45 h 53"/>
                  <a:gd name="T58" fmla="*/ 16 w 16"/>
                  <a:gd name="T59" fmla="*/ 43 h 53"/>
                  <a:gd name="T60" fmla="*/ 16 w 16"/>
                  <a:gd name="T61" fmla="*/ 42 h 53"/>
                  <a:gd name="T62" fmla="*/ 16 w 16"/>
                  <a:gd name="T63" fmla="*/ 40 h 53"/>
                  <a:gd name="T64" fmla="*/ 16 w 16"/>
                  <a:gd name="T65" fmla="*/ 39 h 53"/>
                  <a:gd name="T66" fmla="*/ 16 w 16"/>
                  <a:gd name="T67" fmla="*/ 38 h 53"/>
                  <a:gd name="T68" fmla="*/ 16 w 16"/>
                  <a:gd name="T69" fmla="*/ 37 h 53"/>
                  <a:gd name="T70" fmla="*/ 16 w 16"/>
                  <a:gd name="T71" fmla="*/ 35 h 53"/>
                  <a:gd name="T72" fmla="*/ 16 w 16"/>
                  <a:gd name="T73" fmla="*/ 35 h 53"/>
                  <a:gd name="T74" fmla="*/ 16 w 16"/>
                  <a:gd name="T75" fmla="*/ 33 h 53"/>
                  <a:gd name="T76" fmla="*/ 16 w 16"/>
                  <a:gd name="T77" fmla="*/ 33 h 53"/>
                  <a:gd name="T78" fmla="*/ 15 w 16"/>
                  <a:gd name="T79" fmla="*/ 32 h 53"/>
                  <a:gd name="T80" fmla="*/ 15 w 16"/>
                  <a:gd name="T81" fmla="*/ 26 h 53"/>
                  <a:gd name="T82" fmla="*/ 14 w 16"/>
                  <a:gd name="T83" fmla="*/ 20 h 53"/>
                  <a:gd name="T84" fmla="*/ 13 w 16"/>
                  <a:gd name="T85" fmla="*/ 15 h 53"/>
                  <a:gd name="T86" fmla="*/ 12 w 16"/>
                  <a:gd name="T87" fmla="*/ 12 h 53"/>
                  <a:gd name="T88" fmla="*/ 11 w 16"/>
                  <a:gd name="T89" fmla="*/ 11 h 53"/>
                  <a:gd name="T90" fmla="*/ 10 w 16"/>
                  <a:gd name="T91" fmla="*/ 10 h 53"/>
                  <a:gd name="T92" fmla="*/ 9 w 16"/>
                  <a:gd name="T93" fmla="*/ 10 h 53"/>
                  <a:gd name="T94" fmla="*/ 9 w 16"/>
                  <a:gd name="T95" fmla="*/ 9 h 53"/>
                  <a:gd name="T96" fmla="*/ 8 w 16"/>
                  <a:gd name="T97" fmla="*/ 9 h 53"/>
                  <a:gd name="T98" fmla="*/ 8 w 16"/>
                  <a:gd name="T99" fmla="*/ 9 h 53"/>
                  <a:gd name="T100" fmla="*/ 7 w 16"/>
                  <a:gd name="T101" fmla="*/ 8 h 53"/>
                  <a:gd name="T102" fmla="*/ 7 w 16"/>
                  <a:gd name="T103" fmla="*/ 8 h 53"/>
                  <a:gd name="T104" fmla="*/ 7 w 16"/>
                  <a:gd name="T105" fmla="*/ 7 h 53"/>
                  <a:gd name="T106" fmla="*/ 6 w 16"/>
                  <a:gd name="T107" fmla="*/ 6 h 53"/>
                  <a:gd name="T108" fmla="*/ 6 w 16"/>
                  <a:gd name="T109" fmla="*/ 6 h 53"/>
                  <a:gd name="T110" fmla="*/ 6 w 16"/>
                  <a:gd name="T111" fmla="*/ 5 h 53"/>
                  <a:gd name="T112" fmla="*/ 6 w 16"/>
                  <a:gd name="T113" fmla="*/ 4 h 53"/>
                  <a:gd name="T114" fmla="*/ 6 w 16"/>
                  <a:gd name="T115" fmla="*/ 3 h 53"/>
                  <a:gd name="T116" fmla="*/ 5 w 16"/>
                  <a:gd name="T117" fmla="*/ 2 h 53"/>
                  <a:gd name="T118" fmla="*/ 5 w 16"/>
                  <a:gd name="T119" fmla="*/ 1 h 53"/>
                  <a:gd name="T120" fmla="*/ 2 w 16"/>
                  <a:gd name="T1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 h="53">
                    <a:moveTo>
                      <a:pt x="2" y="1"/>
                    </a:moveTo>
                    <a:cubicBezTo>
                      <a:pt x="2" y="1"/>
                      <a:pt x="2" y="1"/>
                      <a:pt x="2" y="0"/>
                    </a:cubicBezTo>
                    <a:cubicBezTo>
                      <a:pt x="1" y="0"/>
                      <a:pt x="1" y="0"/>
                      <a:pt x="0" y="0"/>
                    </a:cubicBezTo>
                    <a:cubicBezTo>
                      <a:pt x="0" y="0"/>
                      <a:pt x="0" y="0"/>
                      <a:pt x="0" y="0"/>
                    </a:cubicBezTo>
                    <a:cubicBezTo>
                      <a:pt x="0" y="0"/>
                      <a:pt x="0" y="0"/>
                      <a:pt x="0" y="0"/>
                    </a:cubicBezTo>
                    <a:cubicBezTo>
                      <a:pt x="0" y="1"/>
                      <a:pt x="0" y="2"/>
                      <a:pt x="0" y="2"/>
                    </a:cubicBezTo>
                    <a:cubicBezTo>
                      <a:pt x="0" y="2"/>
                      <a:pt x="0" y="2"/>
                      <a:pt x="0" y="2"/>
                    </a:cubicBezTo>
                    <a:cubicBezTo>
                      <a:pt x="0" y="2"/>
                      <a:pt x="0" y="3"/>
                      <a:pt x="1" y="3"/>
                    </a:cubicBezTo>
                    <a:cubicBezTo>
                      <a:pt x="1" y="3"/>
                      <a:pt x="1" y="3"/>
                      <a:pt x="1" y="3"/>
                    </a:cubicBezTo>
                    <a:cubicBezTo>
                      <a:pt x="1" y="3"/>
                      <a:pt x="1" y="4"/>
                      <a:pt x="1" y="4"/>
                    </a:cubicBezTo>
                    <a:cubicBezTo>
                      <a:pt x="1" y="4"/>
                      <a:pt x="1" y="4"/>
                      <a:pt x="1" y="4"/>
                    </a:cubicBezTo>
                    <a:cubicBezTo>
                      <a:pt x="1" y="4"/>
                      <a:pt x="1" y="4"/>
                      <a:pt x="1" y="4"/>
                    </a:cubicBezTo>
                    <a:cubicBezTo>
                      <a:pt x="3" y="5"/>
                      <a:pt x="5" y="7"/>
                      <a:pt x="4" y="12"/>
                    </a:cubicBezTo>
                    <a:cubicBezTo>
                      <a:pt x="4" y="14"/>
                      <a:pt x="4" y="14"/>
                      <a:pt x="4" y="14"/>
                    </a:cubicBezTo>
                    <a:cubicBezTo>
                      <a:pt x="4" y="18"/>
                      <a:pt x="3" y="24"/>
                      <a:pt x="5" y="27"/>
                    </a:cubicBezTo>
                    <a:cubicBezTo>
                      <a:pt x="6" y="31"/>
                      <a:pt x="8" y="37"/>
                      <a:pt x="8" y="43"/>
                    </a:cubicBezTo>
                    <a:cubicBezTo>
                      <a:pt x="8" y="44"/>
                      <a:pt x="8" y="45"/>
                      <a:pt x="8" y="46"/>
                    </a:cubicBezTo>
                    <a:cubicBezTo>
                      <a:pt x="8" y="46"/>
                      <a:pt x="8" y="46"/>
                      <a:pt x="8" y="46"/>
                    </a:cubicBezTo>
                    <a:cubicBezTo>
                      <a:pt x="8" y="47"/>
                      <a:pt x="8" y="48"/>
                      <a:pt x="9" y="48"/>
                    </a:cubicBezTo>
                    <a:cubicBezTo>
                      <a:pt x="9" y="49"/>
                      <a:pt x="9" y="49"/>
                      <a:pt x="9" y="49"/>
                    </a:cubicBezTo>
                    <a:cubicBezTo>
                      <a:pt x="9" y="50"/>
                      <a:pt x="9" y="51"/>
                      <a:pt x="10" y="51"/>
                    </a:cubicBezTo>
                    <a:cubicBezTo>
                      <a:pt x="10" y="52"/>
                      <a:pt x="10" y="52"/>
                      <a:pt x="10" y="53"/>
                    </a:cubicBezTo>
                    <a:cubicBezTo>
                      <a:pt x="10" y="53"/>
                      <a:pt x="11" y="53"/>
                      <a:pt x="11" y="53"/>
                    </a:cubicBezTo>
                    <a:cubicBezTo>
                      <a:pt x="11" y="53"/>
                      <a:pt x="11" y="53"/>
                      <a:pt x="11" y="53"/>
                    </a:cubicBezTo>
                    <a:cubicBezTo>
                      <a:pt x="12" y="52"/>
                      <a:pt x="14" y="51"/>
                      <a:pt x="16" y="51"/>
                    </a:cubicBezTo>
                    <a:cubicBezTo>
                      <a:pt x="16" y="51"/>
                      <a:pt x="16" y="50"/>
                      <a:pt x="16" y="50"/>
                    </a:cubicBezTo>
                    <a:cubicBezTo>
                      <a:pt x="16" y="49"/>
                      <a:pt x="16" y="49"/>
                      <a:pt x="16" y="48"/>
                    </a:cubicBezTo>
                    <a:cubicBezTo>
                      <a:pt x="16" y="47"/>
                      <a:pt x="16" y="47"/>
                      <a:pt x="16" y="46"/>
                    </a:cubicBezTo>
                    <a:cubicBezTo>
                      <a:pt x="16" y="46"/>
                      <a:pt x="16" y="45"/>
                      <a:pt x="16" y="45"/>
                    </a:cubicBezTo>
                    <a:cubicBezTo>
                      <a:pt x="16" y="44"/>
                      <a:pt x="16" y="44"/>
                      <a:pt x="16" y="43"/>
                    </a:cubicBezTo>
                    <a:cubicBezTo>
                      <a:pt x="16" y="43"/>
                      <a:pt x="16" y="42"/>
                      <a:pt x="16" y="42"/>
                    </a:cubicBezTo>
                    <a:cubicBezTo>
                      <a:pt x="16" y="41"/>
                      <a:pt x="16" y="40"/>
                      <a:pt x="16" y="40"/>
                    </a:cubicBezTo>
                    <a:cubicBezTo>
                      <a:pt x="16" y="40"/>
                      <a:pt x="16" y="39"/>
                      <a:pt x="16" y="39"/>
                    </a:cubicBezTo>
                    <a:cubicBezTo>
                      <a:pt x="16" y="38"/>
                      <a:pt x="16" y="38"/>
                      <a:pt x="16" y="38"/>
                    </a:cubicBezTo>
                    <a:cubicBezTo>
                      <a:pt x="16" y="37"/>
                      <a:pt x="16" y="37"/>
                      <a:pt x="16" y="37"/>
                    </a:cubicBezTo>
                    <a:cubicBezTo>
                      <a:pt x="16" y="36"/>
                      <a:pt x="16" y="36"/>
                      <a:pt x="16" y="35"/>
                    </a:cubicBezTo>
                    <a:cubicBezTo>
                      <a:pt x="16" y="35"/>
                      <a:pt x="16" y="35"/>
                      <a:pt x="16" y="35"/>
                    </a:cubicBezTo>
                    <a:cubicBezTo>
                      <a:pt x="16" y="34"/>
                      <a:pt x="16" y="34"/>
                      <a:pt x="16" y="33"/>
                    </a:cubicBezTo>
                    <a:cubicBezTo>
                      <a:pt x="16" y="33"/>
                      <a:pt x="16" y="33"/>
                      <a:pt x="16" y="33"/>
                    </a:cubicBezTo>
                    <a:cubicBezTo>
                      <a:pt x="15" y="33"/>
                      <a:pt x="15" y="32"/>
                      <a:pt x="15" y="32"/>
                    </a:cubicBezTo>
                    <a:cubicBezTo>
                      <a:pt x="15" y="30"/>
                      <a:pt x="15" y="28"/>
                      <a:pt x="15" y="26"/>
                    </a:cubicBezTo>
                    <a:cubicBezTo>
                      <a:pt x="15" y="23"/>
                      <a:pt x="15" y="21"/>
                      <a:pt x="14" y="20"/>
                    </a:cubicBezTo>
                    <a:cubicBezTo>
                      <a:pt x="13" y="18"/>
                      <a:pt x="13" y="16"/>
                      <a:pt x="13" y="15"/>
                    </a:cubicBezTo>
                    <a:cubicBezTo>
                      <a:pt x="14" y="13"/>
                      <a:pt x="14" y="13"/>
                      <a:pt x="12" y="12"/>
                    </a:cubicBezTo>
                    <a:cubicBezTo>
                      <a:pt x="12" y="11"/>
                      <a:pt x="11" y="11"/>
                      <a:pt x="11" y="11"/>
                    </a:cubicBezTo>
                    <a:cubicBezTo>
                      <a:pt x="10" y="11"/>
                      <a:pt x="10" y="10"/>
                      <a:pt x="10" y="10"/>
                    </a:cubicBezTo>
                    <a:cubicBezTo>
                      <a:pt x="9" y="10"/>
                      <a:pt x="9" y="10"/>
                      <a:pt x="9" y="10"/>
                    </a:cubicBezTo>
                    <a:cubicBezTo>
                      <a:pt x="9" y="10"/>
                      <a:pt x="9" y="10"/>
                      <a:pt x="9" y="9"/>
                    </a:cubicBezTo>
                    <a:cubicBezTo>
                      <a:pt x="8" y="9"/>
                      <a:pt x="8" y="9"/>
                      <a:pt x="8" y="9"/>
                    </a:cubicBezTo>
                    <a:cubicBezTo>
                      <a:pt x="8" y="9"/>
                      <a:pt x="8" y="9"/>
                      <a:pt x="8" y="9"/>
                    </a:cubicBezTo>
                    <a:cubicBezTo>
                      <a:pt x="8" y="8"/>
                      <a:pt x="7" y="8"/>
                      <a:pt x="7" y="8"/>
                    </a:cubicBezTo>
                    <a:cubicBezTo>
                      <a:pt x="7" y="8"/>
                      <a:pt x="7" y="8"/>
                      <a:pt x="7" y="8"/>
                    </a:cubicBezTo>
                    <a:cubicBezTo>
                      <a:pt x="7" y="7"/>
                      <a:pt x="7" y="7"/>
                      <a:pt x="7" y="7"/>
                    </a:cubicBezTo>
                    <a:cubicBezTo>
                      <a:pt x="7" y="7"/>
                      <a:pt x="6" y="7"/>
                      <a:pt x="6" y="6"/>
                    </a:cubicBezTo>
                    <a:cubicBezTo>
                      <a:pt x="6" y="6"/>
                      <a:pt x="6" y="6"/>
                      <a:pt x="6" y="6"/>
                    </a:cubicBezTo>
                    <a:cubicBezTo>
                      <a:pt x="6" y="5"/>
                      <a:pt x="6" y="5"/>
                      <a:pt x="6" y="5"/>
                    </a:cubicBezTo>
                    <a:cubicBezTo>
                      <a:pt x="6" y="4"/>
                      <a:pt x="6" y="4"/>
                      <a:pt x="6" y="4"/>
                    </a:cubicBezTo>
                    <a:cubicBezTo>
                      <a:pt x="6" y="3"/>
                      <a:pt x="6" y="3"/>
                      <a:pt x="6" y="3"/>
                    </a:cubicBezTo>
                    <a:cubicBezTo>
                      <a:pt x="6" y="2"/>
                      <a:pt x="5" y="2"/>
                      <a:pt x="5" y="2"/>
                    </a:cubicBezTo>
                    <a:cubicBezTo>
                      <a:pt x="5" y="1"/>
                      <a:pt x="5" y="1"/>
                      <a:pt x="5" y="1"/>
                    </a:cubicBezTo>
                    <a:cubicBezTo>
                      <a:pt x="4" y="1"/>
                      <a:pt x="3"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01" name="Freeform 1348"/>
              <p:cNvSpPr>
                <a:spLocks/>
              </p:cNvSpPr>
              <p:nvPr/>
            </p:nvSpPr>
            <p:spPr bwMode="auto">
              <a:xfrm>
                <a:off x="1674" y="2856"/>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02" name="Freeform 1349"/>
              <p:cNvSpPr>
                <a:spLocks/>
              </p:cNvSpPr>
              <p:nvPr/>
            </p:nvSpPr>
            <p:spPr bwMode="auto">
              <a:xfrm>
                <a:off x="1684" y="2885"/>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03" name="Freeform 1350"/>
              <p:cNvSpPr>
                <a:spLocks/>
              </p:cNvSpPr>
              <p:nvPr/>
            </p:nvSpPr>
            <p:spPr bwMode="auto">
              <a:xfrm>
                <a:off x="1677" y="286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04" name="Freeform 1351"/>
              <p:cNvSpPr>
                <a:spLocks/>
              </p:cNvSpPr>
              <p:nvPr/>
            </p:nvSpPr>
            <p:spPr bwMode="auto">
              <a:xfrm>
                <a:off x="1685" y="289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05" name="Freeform 1352"/>
              <p:cNvSpPr>
                <a:spLocks/>
              </p:cNvSpPr>
              <p:nvPr/>
            </p:nvSpPr>
            <p:spPr bwMode="auto">
              <a:xfrm>
                <a:off x="1685" y="289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06" name="Freeform 1353"/>
              <p:cNvSpPr>
                <a:spLocks/>
              </p:cNvSpPr>
              <p:nvPr/>
            </p:nvSpPr>
            <p:spPr bwMode="auto">
              <a:xfrm>
                <a:off x="1678" y="286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07" name="Freeform 1354"/>
              <p:cNvSpPr>
                <a:spLocks/>
              </p:cNvSpPr>
              <p:nvPr/>
            </p:nvSpPr>
            <p:spPr bwMode="auto">
              <a:xfrm>
                <a:off x="1685" y="2893"/>
                <a:ext cx="0" cy="1"/>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08" name="Freeform 1355"/>
              <p:cNvSpPr>
                <a:spLocks/>
              </p:cNvSpPr>
              <p:nvPr/>
            </p:nvSpPr>
            <p:spPr bwMode="auto">
              <a:xfrm>
                <a:off x="1676" y="286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09" name="Freeform 1356"/>
              <p:cNvSpPr>
                <a:spLocks/>
              </p:cNvSpPr>
              <p:nvPr/>
            </p:nvSpPr>
            <p:spPr bwMode="auto">
              <a:xfrm>
                <a:off x="1685" y="288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10" name="Freeform 1357"/>
              <p:cNvSpPr>
                <a:spLocks/>
              </p:cNvSpPr>
              <p:nvPr/>
            </p:nvSpPr>
            <p:spPr bwMode="auto">
              <a:xfrm>
                <a:off x="1685" y="288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11" name="Freeform 1358"/>
              <p:cNvSpPr>
                <a:spLocks/>
              </p:cNvSpPr>
              <p:nvPr/>
            </p:nvSpPr>
            <p:spPr bwMode="auto">
              <a:xfrm>
                <a:off x="1685" y="289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12" name="Freeform 1359"/>
              <p:cNvSpPr>
                <a:spLocks/>
              </p:cNvSpPr>
              <p:nvPr/>
            </p:nvSpPr>
            <p:spPr bwMode="auto">
              <a:xfrm>
                <a:off x="1676" y="286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13" name="Freeform 1360"/>
              <p:cNvSpPr>
                <a:spLocks/>
              </p:cNvSpPr>
              <p:nvPr/>
            </p:nvSpPr>
            <p:spPr bwMode="auto">
              <a:xfrm>
                <a:off x="1675" y="28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14" name="Freeform 1361"/>
              <p:cNvSpPr>
                <a:spLocks/>
              </p:cNvSpPr>
              <p:nvPr/>
            </p:nvSpPr>
            <p:spPr bwMode="auto">
              <a:xfrm>
                <a:off x="1675" y="285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15" name="Freeform 1362"/>
              <p:cNvSpPr>
                <a:spLocks/>
              </p:cNvSpPr>
              <p:nvPr/>
            </p:nvSpPr>
            <p:spPr bwMode="auto">
              <a:xfrm>
                <a:off x="1685" y="290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16" name="Freeform 1363"/>
              <p:cNvSpPr>
                <a:spLocks/>
              </p:cNvSpPr>
              <p:nvPr/>
            </p:nvSpPr>
            <p:spPr bwMode="auto">
              <a:xfrm>
                <a:off x="1822" y="2832"/>
                <a:ext cx="4" cy="7"/>
              </a:xfrm>
              <a:custGeom>
                <a:avLst/>
                <a:gdLst>
                  <a:gd name="T0" fmla="*/ 4 w 4"/>
                  <a:gd name="T1" fmla="*/ 7 h 7"/>
                  <a:gd name="T2" fmla="*/ 4 w 4"/>
                  <a:gd name="T3" fmla="*/ 7 h 7"/>
                  <a:gd name="T4" fmla="*/ 3 w 4"/>
                  <a:gd name="T5" fmla="*/ 5 h 7"/>
                  <a:gd name="T6" fmla="*/ 3 w 4"/>
                  <a:gd name="T7" fmla="*/ 5 h 7"/>
                  <a:gd name="T8" fmla="*/ 2 w 4"/>
                  <a:gd name="T9" fmla="*/ 4 h 7"/>
                  <a:gd name="T10" fmla="*/ 2 w 4"/>
                  <a:gd name="T11" fmla="*/ 3 h 7"/>
                  <a:gd name="T12" fmla="*/ 1 w 4"/>
                  <a:gd name="T13" fmla="*/ 1 h 7"/>
                  <a:gd name="T14" fmla="*/ 0 w 4"/>
                  <a:gd name="T15" fmla="*/ 0 h 7"/>
                  <a:gd name="T16" fmla="*/ 0 w 4"/>
                  <a:gd name="T17" fmla="*/ 0 h 7"/>
                  <a:gd name="T18" fmla="*/ 0 w 4"/>
                  <a:gd name="T19" fmla="*/ 2 h 7"/>
                  <a:gd name="T20" fmla="*/ 0 w 4"/>
                  <a:gd name="T21" fmla="*/ 2 h 7"/>
                  <a:gd name="T22" fmla="*/ 0 w 4"/>
                  <a:gd name="T23" fmla="*/ 3 h 7"/>
                  <a:gd name="T24" fmla="*/ 0 w 4"/>
                  <a:gd name="T25" fmla="*/ 3 h 7"/>
                  <a:gd name="T26" fmla="*/ 0 w 4"/>
                  <a:gd name="T27" fmla="*/ 4 h 7"/>
                  <a:gd name="T28" fmla="*/ 3 w 4"/>
                  <a:gd name="T29" fmla="*/ 7 h 7"/>
                  <a:gd name="T30" fmla="*/ 4 w 4"/>
                  <a:gd name="T31" fmla="*/ 7 h 7"/>
                  <a:gd name="T32" fmla="*/ 4 w 4"/>
                  <a:gd name="T3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7">
                    <a:moveTo>
                      <a:pt x="4" y="7"/>
                    </a:moveTo>
                    <a:cubicBezTo>
                      <a:pt x="4" y="7"/>
                      <a:pt x="4" y="7"/>
                      <a:pt x="4" y="7"/>
                    </a:cubicBezTo>
                    <a:cubicBezTo>
                      <a:pt x="4" y="6"/>
                      <a:pt x="4" y="6"/>
                      <a:pt x="3" y="5"/>
                    </a:cubicBezTo>
                    <a:cubicBezTo>
                      <a:pt x="3" y="5"/>
                      <a:pt x="3" y="5"/>
                      <a:pt x="3" y="5"/>
                    </a:cubicBezTo>
                    <a:cubicBezTo>
                      <a:pt x="3" y="4"/>
                      <a:pt x="3" y="4"/>
                      <a:pt x="2" y="4"/>
                    </a:cubicBezTo>
                    <a:cubicBezTo>
                      <a:pt x="2" y="3"/>
                      <a:pt x="2" y="3"/>
                      <a:pt x="2" y="3"/>
                    </a:cubicBezTo>
                    <a:cubicBezTo>
                      <a:pt x="2" y="2"/>
                      <a:pt x="1" y="2"/>
                      <a:pt x="1" y="1"/>
                    </a:cubicBezTo>
                    <a:cubicBezTo>
                      <a:pt x="1" y="1"/>
                      <a:pt x="0" y="1"/>
                      <a:pt x="0" y="0"/>
                    </a:cubicBezTo>
                    <a:cubicBezTo>
                      <a:pt x="0" y="0"/>
                      <a:pt x="0" y="0"/>
                      <a:pt x="0" y="0"/>
                    </a:cubicBezTo>
                    <a:cubicBezTo>
                      <a:pt x="0" y="1"/>
                      <a:pt x="0" y="1"/>
                      <a:pt x="0" y="2"/>
                    </a:cubicBezTo>
                    <a:cubicBezTo>
                      <a:pt x="0" y="2"/>
                      <a:pt x="0" y="2"/>
                      <a:pt x="0" y="2"/>
                    </a:cubicBezTo>
                    <a:cubicBezTo>
                      <a:pt x="0" y="2"/>
                      <a:pt x="0" y="3"/>
                      <a:pt x="0" y="3"/>
                    </a:cubicBezTo>
                    <a:cubicBezTo>
                      <a:pt x="0" y="3"/>
                      <a:pt x="0" y="3"/>
                      <a:pt x="0" y="3"/>
                    </a:cubicBezTo>
                    <a:cubicBezTo>
                      <a:pt x="0" y="3"/>
                      <a:pt x="0" y="4"/>
                      <a:pt x="0" y="4"/>
                    </a:cubicBezTo>
                    <a:cubicBezTo>
                      <a:pt x="0" y="5"/>
                      <a:pt x="2" y="6"/>
                      <a:pt x="3" y="7"/>
                    </a:cubicBezTo>
                    <a:cubicBezTo>
                      <a:pt x="3" y="7"/>
                      <a:pt x="4" y="7"/>
                      <a:pt x="4" y="7"/>
                    </a:cubicBezTo>
                    <a:cubicBezTo>
                      <a:pt x="4" y="7"/>
                      <a:pt x="4" y="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17" name="Freeform 1364"/>
              <p:cNvSpPr>
                <a:spLocks/>
              </p:cNvSpPr>
              <p:nvPr/>
            </p:nvSpPr>
            <p:spPr bwMode="auto">
              <a:xfrm>
                <a:off x="1763" y="2847"/>
                <a:ext cx="76" cy="105"/>
              </a:xfrm>
              <a:custGeom>
                <a:avLst/>
                <a:gdLst>
                  <a:gd name="T0" fmla="*/ 32 w 79"/>
                  <a:gd name="T1" fmla="*/ 104 h 110"/>
                  <a:gd name="T2" fmla="*/ 33 w 79"/>
                  <a:gd name="T3" fmla="*/ 104 h 110"/>
                  <a:gd name="T4" fmla="*/ 49 w 79"/>
                  <a:gd name="T5" fmla="*/ 105 h 110"/>
                  <a:gd name="T6" fmla="*/ 50 w 79"/>
                  <a:gd name="T7" fmla="*/ 105 h 110"/>
                  <a:gd name="T8" fmla="*/ 53 w 79"/>
                  <a:gd name="T9" fmla="*/ 105 h 110"/>
                  <a:gd name="T10" fmla="*/ 55 w 79"/>
                  <a:gd name="T11" fmla="*/ 105 h 110"/>
                  <a:gd name="T12" fmla="*/ 58 w 79"/>
                  <a:gd name="T13" fmla="*/ 105 h 110"/>
                  <a:gd name="T14" fmla="*/ 63 w 79"/>
                  <a:gd name="T15" fmla="*/ 105 h 110"/>
                  <a:gd name="T16" fmla="*/ 77 w 79"/>
                  <a:gd name="T17" fmla="*/ 110 h 110"/>
                  <a:gd name="T18" fmla="*/ 79 w 79"/>
                  <a:gd name="T19" fmla="*/ 103 h 110"/>
                  <a:gd name="T20" fmla="*/ 78 w 79"/>
                  <a:gd name="T21" fmla="*/ 102 h 110"/>
                  <a:gd name="T22" fmla="*/ 77 w 79"/>
                  <a:gd name="T23" fmla="*/ 101 h 110"/>
                  <a:gd name="T24" fmla="*/ 70 w 79"/>
                  <a:gd name="T25" fmla="*/ 95 h 110"/>
                  <a:gd name="T26" fmla="*/ 67 w 79"/>
                  <a:gd name="T27" fmla="*/ 90 h 110"/>
                  <a:gd name="T28" fmla="*/ 66 w 79"/>
                  <a:gd name="T29" fmla="*/ 84 h 110"/>
                  <a:gd name="T30" fmla="*/ 62 w 79"/>
                  <a:gd name="T31" fmla="*/ 68 h 110"/>
                  <a:gd name="T32" fmla="*/ 63 w 79"/>
                  <a:gd name="T33" fmla="*/ 59 h 110"/>
                  <a:gd name="T34" fmla="*/ 67 w 79"/>
                  <a:gd name="T35" fmla="*/ 51 h 110"/>
                  <a:gd name="T36" fmla="*/ 69 w 79"/>
                  <a:gd name="T37" fmla="*/ 49 h 110"/>
                  <a:gd name="T38" fmla="*/ 70 w 79"/>
                  <a:gd name="T39" fmla="*/ 47 h 110"/>
                  <a:gd name="T40" fmla="*/ 72 w 79"/>
                  <a:gd name="T41" fmla="*/ 46 h 110"/>
                  <a:gd name="T42" fmla="*/ 71 w 79"/>
                  <a:gd name="T43" fmla="*/ 45 h 110"/>
                  <a:gd name="T44" fmla="*/ 70 w 79"/>
                  <a:gd name="T45" fmla="*/ 42 h 110"/>
                  <a:gd name="T46" fmla="*/ 64 w 79"/>
                  <a:gd name="T47" fmla="*/ 33 h 110"/>
                  <a:gd name="T48" fmla="*/ 58 w 79"/>
                  <a:gd name="T49" fmla="*/ 27 h 110"/>
                  <a:gd name="T50" fmla="*/ 57 w 79"/>
                  <a:gd name="T51" fmla="*/ 21 h 110"/>
                  <a:gd name="T52" fmla="*/ 64 w 79"/>
                  <a:gd name="T53" fmla="*/ 17 h 110"/>
                  <a:gd name="T54" fmla="*/ 70 w 79"/>
                  <a:gd name="T55" fmla="*/ 17 h 110"/>
                  <a:gd name="T56" fmla="*/ 66 w 79"/>
                  <a:gd name="T57" fmla="*/ 2 h 110"/>
                  <a:gd name="T58" fmla="*/ 66 w 79"/>
                  <a:gd name="T59" fmla="*/ 0 h 110"/>
                  <a:gd name="T60" fmla="*/ 66 w 79"/>
                  <a:gd name="T61" fmla="*/ 1 h 110"/>
                  <a:gd name="T62" fmla="*/ 59 w 79"/>
                  <a:gd name="T63" fmla="*/ 6 h 110"/>
                  <a:gd name="T64" fmla="*/ 49 w 79"/>
                  <a:gd name="T65" fmla="*/ 26 h 110"/>
                  <a:gd name="T66" fmla="*/ 49 w 79"/>
                  <a:gd name="T67" fmla="*/ 30 h 110"/>
                  <a:gd name="T68" fmla="*/ 43 w 79"/>
                  <a:gd name="T69" fmla="*/ 37 h 110"/>
                  <a:gd name="T70" fmla="*/ 34 w 79"/>
                  <a:gd name="T71" fmla="*/ 57 h 110"/>
                  <a:gd name="T72" fmla="*/ 26 w 79"/>
                  <a:gd name="T73" fmla="*/ 59 h 110"/>
                  <a:gd name="T74" fmla="*/ 15 w 79"/>
                  <a:gd name="T75" fmla="*/ 56 h 110"/>
                  <a:gd name="T76" fmla="*/ 3 w 79"/>
                  <a:gd name="T77" fmla="*/ 68 h 110"/>
                  <a:gd name="T78" fmla="*/ 2 w 79"/>
                  <a:gd name="T79" fmla="*/ 69 h 110"/>
                  <a:gd name="T80" fmla="*/ 2 w 79"/>
                  <a:gd name="T81" fmla="*/ 70 h 110"/>
                  <a:gd name="T82" fmla="*/ 2 w 79"/>
                  <a:gd name="T83" fmla="*/ 71 h 110"/>
                  <a:gd name="T84" fmla="*/ 2 w 79"/>
                  <a:gd name="T85" fmla="*/ 72 h 110"/>
                  <a:gd name="T86" fmla="*/ 1 w 79"/>
                  <a:gd name="T87" fmla="*/ 74 h 110"/>
                  <a:gd name="T88" fmla="*/ 1 w 79"/>
                  <a:gd name="T89" fmla="*/ 76 h 110"/>
                  <a:gd name="T90" fmla="*/ 0 w 79"/>
                  <a:gd name="T91" fmla="*/ 78 h 110"/>
                  <a:gd name="T92" fmla="*/ 3 w 79"/>
                  <a:gd name="T93" fmla="*/ 82 h 110"/>
                  <a:gd name="T94" fmla="*/ 6 w 79"/>
                  <a:gd name="T95" fmla="*/ 85 h 110"/>
                  <a:gd name="T96" fmla="*/ 12 w 79"/>
                  <a:gd name="T97" fmla="*/ 85 h 110"/>
                  <a:gd name="T98" fmla="*/ 15 w 79"/>
                  <a:gd name="T99" fmla="*/ 100 h 110"/>
                  <a:gd name="T100" fmla="*/ 27 w 79"/>
                  <a:gd name="T101" fmla="*/ 106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9" h="110">
                    <a:moveTo>
                      <a:pt x="32" y="104"/>
                    </a:moveTo>
                    <a:cubicBezTo>
                      <a:pt x="32" y="104"/>
                      <a:pt x="32" y="104"/>
                      <a:pt x="32" y="104"/>
                    </a:cubicBezTo>
                    <a:cubicBezTo>
                      <a:pt x="32" y="104"/>
                      <a:pt x="32" y="104"/>
                      <a:pt x="32" y="104"/>
                    </a:cubicBezTo>
                    <a:cubicBezTo>
                      <a:pt x="33" y="104"/>
                      <a:pt x="33" y="104"/>
                      <a:pt x="33" y="104"/>
                    </a:cubicBezTo>
                    <a:cubicBezTo>
                      <a:pt x="33" y="104"/>
                      <a:pt x="33" y="104"/>
                      <a:pt x="33" y="104"/>
                    </a:cubicBezTo>
                    <a:cubicBezTo>
                      <a:pt x="35" y="104"/>
                      <a:pt x="42" y="105"/>
                      <a:pt x="49" y="105"/>
                    </a:cubicBezTo>
                    <a:cubicBezTo>
                      <a:pt x="49" y="105"/>
                      <a:pt x="50" y="105"/>
                      <a:pt x="50" y="105"/>
                    </a:cubicBezTo>
                    <a:cubicBezTo>
                      <a:pt x="50" y="105"/>
                      <a:pt x="50" y="105"/>
                      <a:pt x="50" y="105"/>
                    </a:cubicBezTo>
                    <a:cubicBezTo>
                      <a:pt x="51" y="105"/>
                      <a:pt x="52" y="105"/>
                      <a:pt x="52" y="105"/>
                    </a:cubicBezTo>
                    <a:cubicBezTo>
                      <a:pt x="52" y="105"/>
                      <a:pt x="53" y="105"/>
                      <a:pt x="53" y="105"/>
                    </a:cubicBezTo>
                    <a:cubicBezTo>
                      <a:pt x="53" y="105"/>
                      <a:pt x="54" y="105"/>
                      <a:pt x="54" y="105"/>
                    </a:cubicBezTo>
                    <a:cubicBezTo>
                      <a:pt x="55" y="105"/>
                      <a:pt x="55" y="105"/>
                      <a:pt x="55" y="105"/>
                    </a:cubicBezTo>
                    <a:cubicBezTo>
                      <a:pt x="56" y="105"/>
                      <a:pt x="56" y="105"/>
                      <a:pt x="56" y="105"/>
                    </a:cubicBezTo>
                    <a:cubicBezTo>
                      <a:pt x="57" y="105"/>
                      <a:pt x="57" y="105"/>
                      <a:pt x="58" y="105"/>
                    </a:cubicBezTo>
                    <a:cubicBezTo>
                      <a:pt x="61" y="105"/>
                      <a:pt x="62" y="105"/>
                      <a:pt x="62" y="105"/>
                    </a:cubicBezTo>
                    <a:cubicBezTo>
                      <a:pt x="62" y="105"/>
                      <a:pt x="63" y="105"/>
                      <a:pt x="63" y="105"/>
                    </a:cubicBezTo>
                    <a:cubicBezTo>
                      <a:pt x="66" y="105"/>
                      <a:pt x="73" y="108"/>
                      <a:pt x="77" y="110"/>
                    </a:cubicBezTo>
                    <a:cubicBezTo>
                      <a:pt x="77" y="110"/>
                      <a:pt x="77" y="110"/>
                      <a:pt x="77" y="110"/>
                    </a:cubicBezTo>
                    <a:cubicBezTo>
                      <a:pt x="77" y="108"/>
                      <a:pt x="78" y="106"/>
                      <a:pt x="78" y="104"/>
                    </a:cubicBezTo>
                    <a:cubicBezTo>
                      <a:pt x="78" y="104"/>
                      <a:pt x="78" y="103"/>
                      <a:pt x="79" y="103"/>
                    </a:cubicBezTo>
                    <a:cubicBezTo>
                      <a:pt x="78" y="103"/>
                      <a:pt x="78" y="103"/>
                      <a:pt x="78" y="103"/>
                    </a:cubicBezTo>
                    <a:cubicBezTo>
                      <a:pt x="78" y="103"/>
                      <a:pt x="78" y="103"/>
                      <a:pt x="78" y="102"/>
                    </a:cubicBezTo>
                    <a:cubicBezTo>
                      <a:pt x="78" y="102"/>
                      <a:pt x="78" y="102"/>
                      <a:pt x="78" y="102"/>
                    </a:cubicBezTo>
                    <a:cubicBezTo>
                      <a:pt x="77" y="102"/>
                      <a:pt x="77" y="102"/>
                      <a:pt x="77" y="101"/>
                    </a:cubicBezTo>
                    <a:cubicBezTo>
                      <a:pt x="77" y="101"/>
                      <a:pt x="75" y="99"/>
                      <a:pt x="74" y="98"/>
                    </a:cubicBezTo>
                    <a:cubicBezTo>
                      <a:pt x="73" y="97"/>
                      <a:pt x="71" y="96"/>
                      <a:pt x="70" y="95"/>
                    </a:cubicBezTo>
                    <a:cubicBezTo>
                      <a:pt x="68" y="92"/>
                      <a:pt x="68" y="91"/>
                      <a:pt x="68" y="91"/>
                    </a:cubicBezTo>
                    <a:cubicBezTo>
                      <a:pt x="67" y="90"/>
                      <a:pt x="67" y="90"/>
                      <a:pt x="67" y="90"/>
                    </a:cubicBezTo>
                    <a:cubicBezTo>
                      <a:pt x="67" y="89"/>
                      <a:pt x="67" y="89"/>
                      <a:pt x="67" y="89"/>
                    </a:cubicBezTo>
                    <a:cubicBezTo>
                      <a:pt x="67" y="89"/>
                      <a:pt x="68" y="86"/>
                      <a:pt x="66" y="84"/>
                    </a:cubicBezTo>
                    <a:cubicBezTo>
                      <a:pt x="64" y="81"/>
                      <a:pt x="62" y="78"/>
                      <a:pt x="62" y="74"/>
                    </a:cubicBezTo>
                    <a:cubicBezTo>
                      <a:pt x="62" y="72"/>
                      <a:pt x="62" y="70"/>
                      <a:pt x="62" y="68"/>
                    </a:cubicBezTo>
                    <a:cubicBezTo>
                      <a:pt x="61" y="67"/>
                      <a:pt x="61" y="66"/>
                      <a:pt x="61" y="65"/>
                    </a:cubicBezTo>
                    <a:cubicBezTo>
                      <a:pt x="61" y="63"/>
                      <a:pt x="62" y="61"/>
                      <a:pt x="63" y="59"/>
                    </a:cubicBezTo>
                    <a:cubicBezTo>
                      <a:pt x="65" y="57"/>
                      <a:pt x="66" y="55"/>
                      <a:pt x="66" y="53"/>
                    </a:cubicBezTo>
                    <a:cubicBezTo>
                      <a:pt x="67" y="52"/>
                      <a:pt x="67" y="51"/>
                      <a:pt x="67" y="51"/>
                    </a:cubicBezTo>
                    <a:cubicBezTo>
                      <a:pt x="68" y="50"/>
                      <a:pt x="68" y="50"/>
                      <a:pt x="68" y="50"/>
                    </a:cubicBezTo>
                    <a:cubicBezTo>
                      <a:pt x="68" y="50"/>
                      <a:pt x="68" y="49"/>
                      <a:pt x="69" y="49"/>
                    </a:cubicBezTo>
                    <a:cubicBezTo>
                      <a:pt x="69" y="49"/>
                      <a:pt x="69" y="48"/>
                      <a:pt x="69" y="48"/>
                    </a:cubicBezTo>
                    <a:cubicBezTo>
                      <a:pt x="70" y="48"/>
                      <a:pt x="70" y="47"/>
                      <a:pt x="70" y="47"/>
                    </a:cubicBezTo>
                    <a:cubicBezTo>
                      <a:pt x="71" y="47"/>
                      <a:pt x="71" y="47"/>
                      <a:pt x="71" y="46"/>
                    </a:cubicBezTo>
                    <a:cubicBezTo>
                      <a:pt x="71" y="46"/>
                      <a:pt x="71" y="46"/>
                      <a:pt x="72" y="46"/>
                    </a:cubicBezTo>
                    <a:cubicBezTo>
                      <a:pt x="72" y="46"/>
                      <a:pt x="72" y="46"/>
                      <a:pt x="71" y="46"/>
                    </a:cubicBezTo>
                    <a:cubicBezTo>
                      <a:pt x="71" y="46"/>
                      <a:pt x="71" y="45"/>
                      <a:pt x="71" y="45"/>
                    </a:cubicBezTo>
                    <a:cubicBezTo>
                      <a:pt x="71" y="44"/>
                      <a:pt x="71" y="44"/>
                      <a:pt x="70" y="43"/>
                    </a:cubicBezTo>
                    <a:cubicBezTo>
                      <a:pt x="70" y="43"/>
                      <a:pt x="70" y="43"/>
                      <a:pt x="70" y="42"/>
                    </a:cubicBezTo>
                    <a:cubicBezTo>
                      <a:pt x="70" y="41"/>
                      <a:pt x="69" y="40"/>
                      <a:pt x="69" y="39"/>
                    </a:cubicBezTo>
                    <a:cubicBezTo>
                      <a:pt x="68" y="36"/>
                      <a:pt x="66" y="35"/>
                      <a:pt x="64" y="33"/>
                    </a:cubicBezTo>
                    <a:cubicBezTo>
                      <a:pt x="63" y="32"/>
                      <a:pt x="61" y="31"/>
                      <a:pt x="60" y="30"/>
                    </a:cubicBezTo>
                    <a:cubicBezTo>
                      <a:pt x="59" y="29"/>
                      <a:pt x="58" y="28"/>
                      <a:pt x="58" y="27"/>
                    </a:cubicBezTo>
                    <a:cubicBezTo>
                      <a:pt x="57" y="26"/>
                      <a:pt x="56" y="24"/>
                      <a:pt x="56" y="23"/>
                    </a:cubicBezTo>
                    <a:cubicBezTo>
                      <a:pt x="56" y="22"/>
                      <a:pt x="57" y="22"/>
                      <a:pt x="57" y="21"/>
                    </a:cubicBezTo>
                    <a:cubicBezTo>
                      <a:pt x="57" y="21"/>
                      <a:pt x="57" y="21"/>
                      <a:pt x="57" y="21"/>
                    </a:cubicBezTo>
                    <a:cubicBezTo>
                      <a:pt x="57" y="17"/>
                      <a:pt x="62" y="17"/>
                      <a:pt x="64" y="17"/>
                    </a:cubicBezTo>
                    <a:cubicBezTo>
                      <a:pt x="66" y="17"/>
                      <a:pt x="67" y="17"/>
                      <a:pt x="69" y="17"/>
                    </a:cubicBezTo>
                    <a:cubicBezTo>
                      <a:pt x="69" y="17"/>
                      <a:pt x="70" y="17"/>
                      <a:pt x="70" y="17"/>
                    </a:cubicBezTo>
                    <a:cubicBezTo>
                      <a:pt x="68" y="14"/>
                      <a:pt x="66" y="8"/>
                      <a:pt x="66" y="3"/>
                    </a:cubicBezTo>
                    <a:cubicBezTo>
                      <a:pt x="66" y="3"/>
                      <a:pt x="66" y="2"/>
                      <a:pt x="66" y="2"/>
                    </a:cubicBezTo>
                    <a:cubicBezTo>
                      <a:pt x="66" y="1"/>
                      <a:pt x="66" y="1"/>
                      <a:pt x="66" y="1"/>
                    </a:cubicBezTo>
                    <a:cubicBezTo>
                      <a:pt x="66" y="1"/>
                      <a:pt x="66" y="0"/>
                      <a:pt x="66" y="0"/>
                    </a:cubicBezTo>
                    <a:cubicBezTo>
                      <a:pt x="66" y="0"/>
                      <a:pt x="66" y="0"/>
                      <a:pt x="66" y="0"/>
                    </a:cubicBezTo>
                    <a:cubicBezTo>
                      <a:pt x="66" y="0"/>
                      <a:pt x="66" y="0"/>
                      <a:pt x="66" y="1"/>
                    </a:cubicBezTo>
                    <a:cubicBezTo>
                      <a:pt x="66" y="4"/>
                      <a:pt x="62" y="5"/>
                      <a:pt x="60" y="5"/>
                    </a:cubicBezTo>
                    <a:cubicBezTo>
                      <a:pt x="60" y="5"/>
                      <a:pt x="59" y="6"/>
                      <a:pt x="59" y="6"/>
                    </a:cubicBezTo>
                    <a:cubicBezTo>
                      <a:pt x="58" y="7"/>
                      <a:pt x="53" y="15"/>
                      <a:pt x="53" y="16"/>
                    </a:cubicBezTo>
                    <a:cubicBezTo>
                      <a:pt x="53" y="18"/>
                      <a:pt x="52" y="25"/>
                      <a:pt x="49" y="26"/>
                    </a:cubicBezTo>
                    <a:cubicBezTo>
                      <a:pt x="49" y="26"/>
                      <a:pt x="49" y="28"/>
                      <a:pt x="49" y="29"/>
                    </a:cubicBezTo>
                    <a:cubicBezTo>
                      <a:pt x="49" y="30"/>
                      <a:pt x="49" y="30"/>
                      <a:pt x="49" y="30"/>
                    </a:cubicBezTo>
                    <a:cubicBezTo>
                      <a:pt x="49" y="32"/>
                      <a:pt x="47" y="33"/>
                      <a:pt x="46" y="34"/>
                    </a:cubicBezTo>
                    <a:cubicBezTo>
                      <a:pt x="45" y="35"/>
                      <a:pt x="43" y="36"/>
                      <a:pt x="43" y="37"/>
                    </a:cubicBezTo>
                    <a:cubicBezTo>
                      <a:pt x="43" y="39"/>
                      <a:pt x="41" y="44"/>
                      <a:pt x="36" y="53"/>
                    </a:cubicBezTo>
                    <a:cubicBezTo>
                      <a:pt x="34" y="57"/>
                      <a:pt x="34" y="57"/>
                      <a:pt x="34" y="57"/>
                    </a:cubicBezTo>
                    <a:cubicBezTo>
                      <a:pt x="32" y="60"/>
                      <a:pt x="31" y="62"/>
                      <a:pt x="29" y="62"/>
                    </a:cubicBezTo>
                    <a:cubicBezTo>
                      <a:pt x="28" y="62"/>
                      <a:pt x="27" y="62"/>
                      <a:pt x="26" y="59"/>
                    </a:cubicBezTo>
                    <a:cubicBezTo>
                      <a:pt x="26" y="57"/>
                      <a:pt x="23" y="55"/>
                      <a:pt x="22" y="55"/>
                    </a:cubicBezTo>
                    <a:cubicBezTo>
                      <a:pt x="19" y="57"/>
                      <a:pt x="17" y="56"/>
                      <a:pt x="15" y="56"/>
                    </a:cubicBezTo>
                    <a:cubicBezTo>
                      <a:pt x="15" y="56"/>
                      <a:pt x="15" y="56"/>
                      <a:pt x="15" y="56"/>
                    </a:cubicBezTo>
                    <a:cubicBezTo>
                      <a:pt x="13" y="57"/>
                      <a:pt x="8" y="62"/>
                      <a:pt x="3" y="68"/>
                    </a:cubicBezTo>
                    <a:cubicBezTo>
                      <a:pt x="3" y="68"/>
                      <a:pt x="3" y="68"/>
                      <a:pt x="3" y="68"/>
                    </a:cubicBezTo>
                    <a:cubicBezTo>
                      <a:pt x="3" y="68"/>
                      <a:pt x="3" y="69"/>
                      <a:pt x="2" y="69"/>
                    </a:cubicBezTo>
                    <a:cubicBezTo>
                      <a:pt x="2" y="69"/>
                      <a:pt x="2" y="69"/>
                      <a:pt x="2" y="69"/>
                    </a:cubicBezTo>
                    <a:cubicBezTo>
                      <a:pt x="2" y="69"/>
                      <a:pt x="2" y="70"/>
                      <a:pt x="2" y="70"/>
                    </a:cubicBezTo>
                    <a:cubicBezTo>
                      <a:pt x="2" y="70"/>
                      <a:pt x="2" y="70"/>
                      <a:pt x="2" y="70"/>
                    </a:cubicBezTo>
                    <a:cubicBezTo>
                      <a:pt x="2" y="71"/>
                      <a:pt x="2" y="71"/>
                      <a:pt x="2" y="71"/>
                    </a:cubicBezTo>
                    <a:cubicBezTo>
                      <a:pt x="2" y="71"/>
                      <a:pt x="2" y="72"/>
                      <a:pt x="2" y="72"/>
                    </a:cubicBezTo>
                    <a:cubicBezTo>
                      <a:pt x="2" y="72"/>
                      <a:pt x="2" y="72"/>
                      <a:pt x="2" y="72"/>
                    </a:cubicBezTo>
                    <a:cubicBezTo>
                      <a:pt x="2" y="73"/>
                      <a:pt x="1" y="73"/>
                      <a:pt x="1" y="73"/>
                    </a:cubicBezTo>
                    <a:cubicBezTo>
                      <a:pt x="1" y="74"/>
                      <a:pt x="1" y="74"/>
                      <a:pt x="1" y="74"/>
                    </a:cubicBezTo>
                    <a:cubicBezTo>
                      <a:pt x="1" y="74"/>
                      <a:pt x="1" y="75"/>
                      <a:pt x="1" y="75"/>
                    </a:cubicBezTo>
                    <a:cubicBezTo>
                      <a:pt x="1" y="75"/>
                      <a:pt x="1" y="76"/>
                      <a:pt x="1" y="76"/>
                    </a:cubicBezTo>
                    <a:cubicBezTo>
                      <a:pt x="1" y="76"/>
                      <a:pt x="0" y="77"/>
                      <a:pt x="0" y="77"/>
                    </a:cubicBezTo>
                    <a:cubicBezTo>
                      <a:pt x="0" y="77"/>
                      <a:pt x="0" y="77"/>
                      <a:pt x="0" y="78"/>
                    </a:cubicBezTo>
                    <a:cubicBezTo>
                      <a:pt x="0" y="78"/>
                      <a:pt x="0" y="78"/>
                      <a:pt x="0" y="78"/>
                    </a:cubicBezTo>
                    <a:cubicBezTo>
                      <a:pt x="1" y="79"/>
                      <a:pt x="2" y="80"/>
                      <a:pt x="3" y="82"/>
                    </a:cubicBezTo>
                    <a:cubicBezTo>
                      <a:pt x="3" y="82"/>
                      <a:pt x="3" y="83"/>
                      <a:pt x="4" y="84"/>
                    </a:cubicBezTo>
                    <a:cubicBezTo>
                      <a:pt x="4" y="84"/>
                      <a:pt x="5" y="85"/>
                      <a:pt x="6" y="85"/>
                    </a:cubicBezTo>
                    <a:cubicBezTo>
                      <a:pt x="7" y="85"/>
                      <a:pt x="7" y="85"/>
                      <a:pt x="8" y="85"/>
                    </a:cubicBezTo>
                    <a:cubicBezTo>
                      <a:pt x="10" y="84"/>
                      <a:pt x="11" y="84"/>
                      <a:pt x="12" y="85"/>
                    </a:cubicBezTo>
                    <a:cubicBezTo>
                      <a:pt x="15" y="87"/>
                      <a:pt x="17" y="96"/>
                      <a:pt x="16" y="98"/>
                    </a:cubicBezTo>
                    <a:cubicBezTo>
                      <a:pt x="16" y="99"/>
                      <a:pt x="16" y="100"/>
                      <a:pt x="15" y="100"/>
                    </a:cubicBezTo>
                    <a:cubicBezTo>
                      <a:pt x="15" y="102"/>
                      <a:pt x="14" y="104"/>
                      <a:pt x="14" y="106"/>
                    </a:cubicBezTo>
                    <a:cubicBezTo>
                      <a:pt x="27" y="106"/>
                      <a:pt x="27" y="106"/>
                      <a:pt x="27" y="106"/>
                    </a:cubicBezTo>
                    <a:cubicBezTo>
                      <a:pt x="32" y="104"/>
                      <a:pt x="32" y="104"/>
                      <a:pt x="32" y="1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18" name="Freeform 1365"/>
              <p:cNvSpPr>
                <a:spLocks/>
              </p:cNvSpPr>
              <p:nvPr/>
            </p:nvSpPr>
            <p:spPr bwMode="auto">
              <a:xfrm>
                <a:off x="1829" y="2893"/>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19" name="Freeform 1366"/>
              <p:cNvSpPr>
                <a:spLocks/>
              </p:cNvSpPr>
              <p:nvPr/>
            </p:nvSpPr>
            <p:spPr bwMode="auto">
              <a:xfrm>
                <a:off x="1838" y="294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20" name="Freeform 1367"/>
              <p:cNvSpPr>
                <a:spLocks/>
              </p:cNvSpPr>
              <p:nvPr/>
            </p:nvSpPr>
            <p:spPr bwMode="auto">
              <a:xfrm>
                <a:off x="1830" y="2891"/>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21" name="Freeform 1368"/>
              <p:cNvSpPr>
                <a:spLocks/>
              </p:cNvSpPr>
              <p:nvPr/>
            </p:nvSpPr>
            <p:spPr bwMode="auto">
              <a:xfrm>
                <a:off x="1837" y="294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22" name="Freeform 1369"/>
              <p:cNvSpPr>
                <a:spLocks/>
              </p:cNvSpPr>
              <p:nvPr/>
            </p:nvSpPr>
            <p:spPr bwMode="auto">
              <a:xfrm>
                <a:off x="1827" y="2894"/>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23" name="Freeform 1370"/>
              <p:cNvSpPr>
                <a:spLocks/>
              </p:cNvSpPr>
              <p:nvPr/>
            </p:nvSpPr>
            <p:spPr bwMode="auto">
              <a:xfrm>
                <a:off x="1822" y="283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24" name="Freeform 1371"/>
              <p:cNvSpPr>
                <a:spLocks/>
              </p:cNvSpPr>
              <p:nvPr/>
            </p:nvSpPr>
            <p:spPr bwMode="auto">
              <a:xfrm>
                <a:off x="1826" y="284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25" name="Freeform 1372"/>
              <p:cNvSpPr>
                <a:spLocks/>
              </p:cNvSpPr>
              <p:nvPr/>
            </p:nvSpPr>
            <p:spPr bwMode="auto">
              <a:xfrm>
                <a:off x="1822" y="283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26" name="Freeform 1373"/>
              <p:cNvSpPr>
                <a:spLocks/>
              </p:cNvSpPr>
              <p:nvPr/>
            </p:nvSpPr>
            <p:spPr bwMode="auto">
              <a:xfrm>
                <a:off x="1822" y="2832"/>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27" name="Freeform 1374"/>
              <p:cNvSpPr>
                <a:spLocks/>
              </p:cNvSpPr>
              <p:nvPr/>
            </p:nvSpPr>
            <p:spPr bwMode="auto">
              <a:xfrm>
                <a:off x="1765" y="29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28" name="Freeform 1375"/>
              <p:cNvSpPr>
                <a:spLocks/>
              </p:cNvSpPr>
              <p:nvPr/>
            </p:nvSpPr>
            <p:spPr bwMode="auto">
              <a:xfrm>
                <a:off x="1764" y="291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29" name="Freeform 1376"/>
              <p:cNvSpPr>
                <a:spLocks/>
              </p:cNvSpPr>
              <p:nvPr/>
            </p:nvSpPr>
            <p:spPr bwMode="auto">
              <a:xfrm>
                <a:off x="1763" y="2920"/>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30" name="Freeform 1377"/>
              <p:cNvSpPr>
                <a:spLocks/>
              </p:cNvSpPr>
              <p:nvPr/>
            </p:nvSpPr>
            <p:spPr bwMode="auto">
              <a:xfrm>
                <a:off x="1791" y="2897"/>
                <a:ext cx="7" cy="9"/>
              </a:xfrm>
              <a:custGeom>
                <a:avLst/>
                <a:gdLst>
                  <a:gd name="T0" fmla="*/ 5 w 7"/>
                  <a:gd name="T1" fmla="*/ 4 h 9"/>
                  <a:gd name="T2" fmla="*/ 7 w 7"/>
                  <a:gd name="T3" fmla="*/ 0 h 9"/>
                  <a:gd name="T4" fmla="*/ 5 w 7"/>
                  <a:gd name="T5" fmla="*/ 4 h 9"/>
                  <a:gd name="T6" fmla="*/ 0 w 7"/>
                  <a:gd name="T7" fmla="*/ 9 h 9"/>
                  <a:gd name="T8" fmla="*/ 5 w 7"/>
                  <a:gd name="T9" fmla="*/ 4 h 9"/>
                </a:gdLst>
                <a:ahLst/>
                <a:cxnLst>
                  <a:cxn ang="0">
                    <a:pos x="T0" y="T1"/>
                  </a:cxn>
                  <a:cxn ang="0">
                    <a:pos x="T2" y="T3"/>
                  </a:cxn>
                  <a:cxn ang="0">
                    <a:pos x="T4" y="T5"/>
                  </a:cxn>
                  <a:cxn ang="0">
                    <a:pos x="T6" y="T7"/>
                  </a:cxn>
                  <a:cxn ang="0">
                    <a:pos x="T8" y="T9"/>
                  </a:cxn>
                </a:cxnLst>
                <a:rect l="0" t="0" r="r" b="b"/>
                <a:pathLst>
                  <a:path w="7" h="9">
                    <a:moveTo>
                      <a:pt x="5" y="4"/>
                    </a:moveTo>
                    <a:cubicBezTo>
                      <a:pt x="7" y="0"/>
                      <a:pt x="7" y="0"/>
                      <a:pt x="7" y="0"/>
                    </a:cubicBezTo>
                    <a:cubicBezTo>
                      <a:pt x="5" y="4"/>
                      <a:pt x="5" y="4"/>
                      <a:pt x="5" y="4"/>
                    </a:cubicBezTo>
                    <a:cubicBezTo>
                      <a:pt x="3" y="7"/>
                      <a:pt x="2" y="9"/>
                      <a:pt x="0" y="9"/>
                    </a:cubicBezTo>
                    <a:cubicBezTo>
                      <a:pt x="2" y="9"/>
                      <a:pt x="3" y="7"/>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31" name="Freeform 1378"/>
              <p:cNvSpPr>
                <a:spLocks/>
              </p:cNvSpPr>
              <p:nvPr/>
            </p:nvSpPr>
            <p:spPr bwMode="auto">
              <a:xfrm>
                <a:off x="1764" y="291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32" name="Freeform 1379"/>
              <p:cNvSpPr>
                <a:spLocks/>
              </p:cNvSpPr>
              <p:nvPr/>
            </p:nvSpPr>
            <p:spPr bwMode="auto">
              <a:xfrm>
                <a:off x="1765" y="291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33" name="Freeform 1380"/>
              <p:cNvSpPr>
                <a:spLocks/>
              </p:cNvSpPr>
              <p:nvPr/>
            </p:nvSpPr>
            <p:spPr bwMode="auto">
              <a:xfrm>
                <a:off x="1765" y="29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34" name="Freeform 1381"/>
              <p:cNvSpPr>
                <a:spLocks/>
              </p:cNvSpPr>
              <p:nvPr/>
            </p:nvSpPr>
            <p:spPr bwMode="auto">
              <a:xfrm>
                <a:off x="1765" y="291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35" name="Freeform 1382"/>
              <p:cNvSpPr>
                <a:spLocks/>
              </p:cNvSpPr>
              <p:nvPr/>
            </p:nvSpPr>
            <p:spPr bwMode="auto">
              <a:xfrm>
                <a:off x="1578" y="2859"/>
                <a:ext cx="61" cy="64"/>
              </a:xfrm>
              <a:custGeom>
                <a:avLst/>
                <a:gdLst>
                  <a:gd name="T0" fmla="*/ 59 w 64"/>
                  <a:gd name="T1" fmla="*/ 9 h 67"/>
                  <a:gd name="T2" fmla="*/ 56 w 64"/>
                  <a:gd name="T3" fmla="*/ 8 h 67"/>
                  <a:gd name="T4" fmla="*/ 45 w 64"/>
                  <a:gd name="T5" fmla="*/ 12 h 67"/>
                  <a:gd name="T6" fmla="*/ 35 w 64"/>
                  <a:gd name="T7" fmla="*/ 5 h 67"/>
                  <a:gd name="T8" fmla="*/ 34 w 64"/>
                  <a:gd name="T9" fmla="*/ 4 h 67"/>
                  <a:gd name="T10" fmla="*/ 33 w 64"/>
                  <a:gd name="T11" fmla="*/ 3 h 67"/>
                  <a:gd name="T12" fmla="*/ 32 w 64"/>
                  <a:gd name="T13" fmla="*/ 3 h 67"/>
                  <a:gd name="T14" fmla="*/ 31 w 64"/>
                  <a:gd name="T15" fmla="*/ 3 h 67"/>
                  <a:gd name="T16" fmla="*/ 30 w 64"/>
                  <a:gd name="T17" fmla="*/ 3 h 67"/>
                  <a:gd name="T18" fmla="*/ 23 w 64"/>
                  <a:gd name="T19" fmla="*/ 4 h 67"/>
                  <a:gd name="T20" fmla="*/ 21 w 64"/>
                  <a:gd name="T21" fmla="*/ 1 h 67"/>
                  <a:gd name="T22" fmla="*/ 11 w 64"/>
                  <a:gd name="T23" fmla="*/ 5 h 67"/>
                  <a:gd name="T24" fmla="*/ 5 w 64"/>
                  <a:gd name="T25" fmla="*/ 6 h 67"/>
                  <a:gd name="T26" fmla="*/ 5 w 64"/>
                  <a:gd name="T27" fmla="*/ 6 h 67"/>
                  <a:gd name="T28" fmla="*/ 4 w 64"/>
                  <a:gd name="T29" fmla="*/ 6 h 67"/>
                  <a:gd name="T30" fmla="*/ 4 w 64"/>
                  <a:gd name="T31" fmla="*/ 7 h 67"/>
                  <a:gd name="T32" fmla="*/ 4 w 64"/>
                  <a:gd name="T33" fmla="*/ 9 h 67"/>
                  <a:gd name="T34" fmla="*/ 4 w 64"/>
                  <a:gd name="T35" fmla="*/ 10 h 67"/>
                  <a:gd name="T36" fmla="*/ 7 w 64"/>
                  <a:gd name="T37" fmla="*/ 18 h 67"/>
                  <a:gd name="T38" fmla="*/ 8 w 64"/>
                  <a:gd name="T39" fmla="*/ 26 h 67"/>
                  <a:gd name="T40" fmla="*/ 3 w 64"/>
                  <a:gd name="T41" fmla="*/ 26 h 67"/>
                  <a:gd name="T42" fmla="*/ 4 w 64"/>
                  <a:gd name="T43" fmla="*/ 33 h 67"/>
                  <a:gd name="T44" fmla="*/ 2 w 64"/>
                  <a:gd name="T45" fmla="*/ 36 h 67"/>
                  <a:gd name="T46" fmla="*/ 1 w 64"/>
                  <a:gd name="T47" fmla="*/ 38 h 67"/>
                  <a:gd name="T48" fmla="*/ 2 w 64"/>
                  <a:gd name="T49" fmla="*/ 42 h 67"/>
                  <a:gd name="T50" fmla="*/ 3 w 64"/>
                  <a:gd name="T51" fmla="*/ 48 h 67"/>
                  <a:gd name="T52" fmla="*/ 13 w 64"/>
                  <a:gd name="T53" fmla="*/ 58 h 67"/>
                  <a:gd name="T54" fmla="*/ 11 w 64"/>
                  <a:gd name="T55" fmla="*/ 64 h 67"/>
                  <a:gd name="T56" fmla="*/ 10 w 64"/>
                  <a:gd name="T57" fmla="*/ 66 h 67"/>
                  <a:gd name="T58" fmla="*/ 22 w 64"/>
                  <a:gd name="T59" fmla="*/ 64 h 67"/>
                  <a:gd name="T60" fmla="*/ 61 w 64"/>
                  <a:gd name="T61" fmla="*/ 60 h 67"/>
                  <a:gd name="T62" fmla="*/ 61 w 64"/>
                  <a:gd name="T63" fmla="*/ 59 h 67"/>
                  <a:gd name="T64" fmla="*/ 61 w 64"/>
                  <a:gd name="T65" fmla="*/ 58 h 67"/>
                  <a:gd name="T66" fmla="*/ 56 w 64"/>
                  <a:gd name="T67" fmla="*/ 44 h 67"/>
                  <a:gd name="T68" fmla="*/ 60 w 64"/>
                  <a:gd name="T69" fmla="*/ 34 h 67"/>
                  <a:gd name="T70" fmla="*/ 64 w 64"/>
                  <a:gd name="T71" fmla="*/ 26 h 67"/>
                  <a:gd name="T72" fmla="*/ 64 w 64"/>
                  <a:gd name="T73" fmla="*/ 25 h 67"/>
                  <a:gd name="T74" fmla="*/ 64 w 64"/>
                  <a:gd name="T75" fmla="*/ 23 h 67"/>
                  <a:gd name="T76" fmla="*/ 64 w 64"/>
                  <a:gd name="T77" fmla="*/ 21 h 67"/>
                  <a:gd name="T78" fmla="*/ 63 w 64"/>
                  <a:gd name="T79" fmla="*/ 19 h 67"/>
                  <a:gd name="T80" fmla="*/ 63 w 64"/>
                  <a:gd name="T81" fmla="*/ 16 h 67"/>
                  <a:gd name="T82" fmla="*/ 62 w 64"/>
                  <a:gd name="T83" fmla="*/ 14 h 67"/>
                  <a:gd name="T84" fmla="*/ 61 w 64"/>
                  <a:gd name="T85" fmla="*/ 11 h 67"/>
                  <a:gd name="T86" fmla="*/ 61 w 64"/>
                  <a:gd name="T87" fmla="*/ 1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67">
                    <a:moveTo>
                      <a:pt x="60" y="10"/>
                    </a:moveTo>
                    <a:cubicBezTo>
                      <a:pt x="60" y="10"/>
                      <a:pt x="59" y="9"/>
                      <a:pt x="59" y="9"/>
                    </a:cubicBezTo>
                    <a:cubicBezTo>
                      <a:pt x="59" y="9"/>
                      <a:pt x="58" y="9"/>
                      <a:pt x="57" y="8"/>
                    </a:cubicBezTo>
                    <a:cubicBezTo>
                      <a:pt x="57" y="8"/>
                      <a:pt x="56" y="8"/>
                      <a:pt x="56" y="8"/>
                    </a:cubicBezTo>
                    <a:cubicBezTo>
                      <a:pt x="53" y="8"/>
                      <a:pt x="50" y="9"/>
                      <a:pt x="49" y="11"/>
                    </a:cubicBezTo>
                    <a:cubicBezTo>
                      <a:pt x="48" y="12"/>
                      <a:pt x="46" y="12"/>
                      <a:pt x="45" y="12"/>
                    </a:cubicBezTo>
                    <a:cubicBezTo>
                      <a:pt x="41" y="12"/>
                      <a:pt x="36" y="7"/>
                      <a:pt x="35" y="6"/>
                    </a:cubicBezTo>
                    <a:cubicBezTo>
                      <a:pt x="35" y="5"/>
                      <a:pt x="35" y="5"/>
                      <a:pt x="35" y="5"/>
                    </a:cubicBezTo>
                    <a:cubicBezTo>
                      <a:pt x="35" y="5"/>
                      <a:pt x="35" y="5"/>
                      <a:pt x="35" y="5"/>
                    </a:cubicBezTo>
                    <a:cubicBezTo>
                      <a:pt x="34" y="5"/>
                      <a:pt x="34" y="5"/>
                      <a:pt x="34" y="4"/>
                    </a:cubicBezTo>
                    <a:cubicBezTo>
                      <a:pt x="34" y="4"/>
                      <a:pt x="34" y="4"/>
                      <a:pt x="33" y="4"/>
                    </a:cubicBezTo>
                    <a:cubicBezTo>
                      <a:pt x="33" y="4"/>
                      <a:pt x="33" y="4"/>
                      <a:pt x="33" y="3"/>
                    </a:cubicBezTo>
                    <a:cubicBezTo>
                      <a:pt x="33" y="3"/>
                      <a:pt x="33" y="3"/>
                      <a:pt x="32" y="3"/>
                    </a:cubicBezTo>
                    <a:cubicBezTo>
                      <a:pt x="32" y="3"/>
                      <a:pt x="32" y="3"/>
                      <a:pt x="32" y="3"/>
                    </a:cubicBezTo>
                    <a:cubicBezTo>
                      <a:pt x="31" y="3"/>
                      <a:pt x="31" y="3"/>
                      <a:pt x="31" y="3"/>
                    </a:cubicBezTo>
                    <a:cubicBezTo>
                      <a:pt x="31" y="3"/>
                      <a:pt x="31" y="3"/>
                      <a:pt x="31" y="3"/>
                    </a:cubicBezTo>
                    <a:cubicBezTo>
                      <a:pt x="31" y="3"/>
                      <a:pt x="30" y="3"/>
                      <a:pt x="30" y="3"/>
                    </a:cubicBezTo>
                    <a:cubicBezTo>
                      <a:pt x="30" y="3"/>
                      <a:pt x="30" y="3"/>
                      <a:pt x="30" y="3"/>
                    </a:cubicBezTo>
                    <a:cubicBezTo>
                      <a:pt x="27" y="5"/>
                      <a:pt x="26" y="5"/>
                      <a:pt x="24" y="5"/>
                    </a:cubicBezTo>
                    <a:cubicBezTo>
                      <a:pt x="24" y="5"/>
                      <a:pt x="24" y="4"/>
                      <a:pt x="23" y="4"/>
                    </a:cubicBezTo>
                    <a:cubicBezTo>
                      <a:pt x="22" y="3"/>
                      <a:pt x="22" y="2"/>
                      <a:pt x="22" y="0"/>
                    </a:cubicBezTo>
                    <a:cubicBezTo>
                      <a:pt x="22" y="1"/>
                      <a:pt x="21" y="1"/>
                      <a:pt x="21" y="1"/>
                    </a:cubicBezTo>
                    <a:cubicBezTo>
                      <a:pt x="20" y="4"/>
                      <a:pt x="17" y="7"/>
                      <a:pt x="14" y="7"/>
                    </a:cubicBezTo>
                    <a:cubicBezTo>
                      <a:pt x="13" y="7"/>
                      <a:pt x="11" y="6"/>
                      <a:pt x="11" y="5"/>
                    </a:cubicBezTo>
                    <a:cubicBezTo>
                      <a:pt x="10" y="4"/>
                      <a:pt x="9" y="3"/>
                      <a:pt x="8" y="3"/>
                    </a:cubicBezTo>
                    <a:cubicBezTo>
                      <a:pt x="7" y="6"/>
                      <a:pt x="6" y="6"/>
                      <a:pt x="5" y="6"/>
                    </a:cubicBezTo>
                    <a:cubicBezTo>
                      <a:pt x="5" y="6"/>
                      <a:pt x="5" y="6"/>
                      <a:pt x="5" y="6"/>
                    </a:cubicBezTo>
                    <a:cubicBezTo>
                      <a:pt x="5" y="6"/>
                      <a:pt x="5" y="6"/>
                      <a:pt x="5" y="6"/>
                    </a:cubicBezTo>
                    <a:cubicBezTo>
                      <a:pt x="5" y="6"/>
                      <a:pt x="4" y="6"/>
                      <a:pt x="4" y="6"/>
                    </a:cubicBezTo>
                    <a:cubicBezTo>
                      <a:pt x="4" y="6"/>
                      <a:pt x="4" y="6"/>
                      <a:pt x="4" y="6"/>
                    </a:cubicBezTo>
                    <a:cubicBezTo>
                      <a:pt x="4" y="6"/>
                      <a:pt x="4" y="7"/>
                      <a:pt x="4" y="7"/>
                    </a:cubicBezTo>
                    <a:cubicBezTo>
                      <a:pt x="4" y="7"/>
                      <a:pt x="4" y="7"/>
                      <a:pt x="4" y="7"/>
                    </a:cubicBezTo>
                    <a:cubicBezTo>
                      <a:pt x="4" y="8"/>
                      <a:pt x="4" y="8"/>
                      <a:pt x="4" y="9"/>
                    </a:cubicBezTo>
                    <a:cubicBezTo>
                      <a:pt x="4" y="9"/>
                      <a:pt x="4" y="9"/>
                      <a:pt x="4" y="9"/>
                    </a:cubicBezTo>
                    <a:cubicBezTo>
                      <a:pt x="4" y="9"/>
                      <a:pt x="4" y="9"/>
                      <a:pt x="4" y="10"/>
                    </a:cubicBezTo>
                    <a:cubicBezTo>
                      <a:pt x="4" y="10"/>
                      <a:pt x="4" y="10"/>
                      <a:pt x="4" y="10"/>
                    </a:cubicBezTo>
                    <a:cubicBezTo>
                      <a:pt x="4" y="10"/>
                      <a:pt x="4" y="10"/>
                      <a:pt x="4" y="11"/>
                    </a:cubicBezTo>
                    <a:cubicBezTo>
                      <a:pt x="7" y="12"/>
                      <a:pt x="8" y="15"/>
                      <a:pt x="7" y="18"/>
                    </a:cubicBezTo>
                    <a:cubicBezTo>
                      <a:pt x="7" y="18"/>
                      <a:pt x="7" y="19"/>
                      <a:pt x="8" y="19"/>
                    </a:cubicBezTo>
                    <a:cubicBezTo>
                      <a:pt x="9" y="21"/>
                      <a:pt x="10" y="24"/>
                      <a:pt x="8" y="26"/>
                    </a:cubicBezTo>
                    <a:cubicBezTo>
                      <a:pt x="7" y="27"/>
                      <a:pt x="5" y="27"/>
                      <a:pt x="4" y="26"/>
                    </a:cubicBezTo>
                    <a:cubicBezTo>
                      <a:pt x="4" y="26"/>
                      <a:pt x="3" y="26"/>
                      <a:pt x="3" y="26"/>
                    </a:cubicBezTo>
                    <a:cubicBezTo>
                      <a:pt x="3" y="27"/>
                      <a:pt x="4" y="27"/>
                      <a:pt x="4" y="28"/>
                    </a:cubicBezTo>
                    <a:cubicBezTo>
                      <a:pt x="5" y="29"/>
                      <a:pt x="6" y="31"/>
                      <a:pt x="4" y="33"/>
                    </a:cubicBezTo>
                    <a:cubicBezTo>
                      <a:pt x="4" y="34"/>
                      <a:pt x="3" y="34"/>
                      <a:pt x="3" y="35"/>
                    </a:cubicBezTo>
                    <a:cubicBezTo>
                      <a:pt x="2" y="35"/>
                      <a:pt x="2" y="36"/>
                      <a:pt x="2" y="36"/>
                    </a:cubicBezTo>
                    <a:cubicBezTo>
                      <a:pt x="2" y="36"/>
                      <a:pt x="2" y="36"/>
                      <a:pt x="2" y="36"/>
                    </a:cubicBezTo>
                    <a:cubicBezTo>
                      <a:pt x="1" y="36"/>
                      <a:pt x="1" y="37"/>
                      <a:pt x="1" y="38"/>
                    </a:cubicBezTo>
                    <a:cubicBezTo>
                      <a:pt x="1" y="38"/>
                      <a:pt x="1" y="38"/>
                      <a:pt x="1" y="38"/>
                    </a:cubicBezTo>
                    <a:cubicBezTo>
                      <a:pt x="2" y="39"/>
                      <a:pt x="2" y="41"/>
                      <a:pt x="2" y="42"/>
                    </a:cubicBezTo>
                    <a:cubicBezTo>
                      <a:pt x="2" y="44"/>
                      <a:pt x="1" y="45"/>
                      <a:pt x="0" y="47"/>
                    </a:cubicBezTo>
                    <a:cubicBezTo>
                      <a:pt x="1" y="47"/>
                      <a:pt x="2" y="47"/>
                      <a:pt x="3" y="48"/>
                    </a:cubicBezTo>
                    <a:cubicBezTo>
                      <a:pt x="4" y="48"/>
                      <a:pt x="4" y="49"/>
                      <a:pt x="5" y="49"/>
                    </a:cubicBezTo>
                    <a:cubicBezTo>
                      <a:pt x="9" y="51"/>
                      <a:pt x="13" y="54"/>
                      <a:pt x="13" y="58"/>
                    </a:cubicBezTo>
                    <a:cubicBezTo>
                      <a:pt x="12" y="60"/>
                      <a:pt x="12" y="62"/>
                      <a:pt x="11" y="63"/>
                    </a:cubicBezTo>
                    <a:cubicBezTo>
                      <a:pt x="11" y="63"/>
                      <a:pt x="11" y="64"/>
                      <a:pt x="11" y="64"/>
                    </a:cubicBezTo>
                    <a:cubicBezTo>
                      <a:pt x="11" y="64"/>
                      <a:pt x="11" y="65"/>
                      <a:pt x="11" y="65"/>
                    </a:cubicBezTo>
                    <a:cubicBezTo>
                      <a:pt x="10" y="65"/>
                      <a:pt x="10" y="66"/>
                      <a:pt x="10" y="66"/>
                    </a:cubicBezTo>
                    <a:cubicBezTo>
                      <a:pt x="10" y="66"/>
                      <a:pt x="10" y="66"/>
                      <a:pt x="10" y="67"/>
                    </a:cubicBezTo>
                    <a:cubicBezTo>
                      <a:pt x="13" y="66"/>
                      <a:pt x="17" y="65"/>
                      <a:pt x="22" y="64"/>
                    </a:cubicBezTo>
                    <a:cubicBezTo>
                      <a:pt x="27" y="62"/>
                      <a:pt x="34" y="61"/>
                      <a:pt x="40" y="59"/>
                    </a:cubicBezTo>
                    <a:cubicBezTo>
                      <a:pt x="47" y="58"/>
                      <a:pt x="54" y="59"/>
                      <a:pt x="61" y="60"/>
                    </a:cubicBezTo>
                    <a:cubicBezTo>
                      <a:pt x="61" y="60"/>
                      <a:pt x="61" y="59"/>
                      <a:pt x="61" y="59"/>
                    </a:cubicBezTo>
                    <a:cubicBezTo>
                      <a:pt x="61" y="59"/>
                      <a:pt x="61" y="59"/>
                      <a:pt x="61" y="59"/>
                    </a:cubicBezTo>
                    <a:cubicBezTo>
                      <a:pt x="61" y="59"/>
                      <a:pt x="61" y="59"/>
                      <a:pt x="61" y="59"/>
                    </a:cubicBezTo>
                    <a:cubicBezTo>
                      <a:pt x="61" y="58"/>
                      <a:pt x="61" y="58"/>
                      <a:pt x="61" y="58"/>
                    </a:cubicBezTo>
                    <a:cubicBezTo>
                      <a:pt x="61" y="58"/>
                      <a:pt x="61" y="58"/>
                      <a:pt x="61" y="58"/>
                    </a:cubicBezTo>
                    <a:cubicBezTo>
                      <a:pt x="60" y="56"/>
                      <a:pt x="56" y="47"/>
                      <a:pt x="56" y="44"/>
                    </a:cubicBezTo>
                    <a:cubicBezTo>
                      <a:pt x="56" y="43"/>
                      <a:pt x="57" y="42"/>
                      <a:pt x="58" y="40"/>
                    </a:cubicBezTo>
                    <a:cubicBezTo>
                      <a:pt x="59" y="38"/>
                      <a:pt x="60" y="35"/>
                      <a:pt x="60" y="34"/>
                    </a:cubicBezTo>
                    <a:cubicBezTo>
                      <a:pt x="60" y="31"/>
                      <a:pt x="62" y="30"/>
                      <a:pt x="63" y="28"/>
                    </a:cubicBezTo>
                    <a:cubicBezTo>
                      <a:pt x="63" y="28"/>
                      <a:pt x="64" y="27"/>
                      <a:pt x="64" y="26"/>
                    </a:cubicBezTo>
                    <a:cubicBezTo>
                      <a:pt x="64" y="26"/>
                      <a:pt x="64" y="26"/>
                      <a:pt x="64" y="25"/>
                    </a:cubicBezTo>
                    <a:cubicBezTo>
                      <a:pt x="64" y="25"/>
                      <a:pt x="64" y="25"/>
                      <a:pt x="64" y="25"/>
                    </a:cubicBezTo>
                    <a:cubicBezTo>
                      <a:pt x="64" y="24"/>
                      <a:pt x="64" y="24"/>
                      <a:pt x="64" y="24"/>
                    </a:cubicBezTo>
                    <a:cubicBezTo>
                      <a:pt x="64" y="24"/>
                      <a:pt x="64" y="23"/>
                      <a:pt x="64" y="23"/>
                    </a:cubicBezTo>
                    <a:cubicBezTo>
                      <a:pt x="64" y="23"/>
                      <a:pt x="64" y="22"/>
                      <a:pt x="64" y="22"/>
                    </a:cubicBezTo>
                    <a:cubicBezTo>
                      <a:pt x="64" y="22"/>
                      <a:pt x="64" y="21"/>
                      <a:pt x="64" y="21"/>
                    </a:cubicBezTo>
                    <a:cubicBezTo>
                      <a:pt x="64" y="20"/>
                      <a:pt x="64" y="20"/>
                      <a:pt x="64" y="20"/>
                    </a:cubicBezTo>
                    <a:cubicBezTo>
                      <a:pt x="63" y="19"/>
                      <a:pt x="63" y="19"/>
                      <a:pt x="63" y="19"/>
                    </a:cubicBezTo>
                    <a:cubicBezTo>
                      <a:pt x="63" y="18"/>
                      <a:pt x="63" y="18"/>
                      <a:pt x="63" y="17"/>
                    </a:cubicBezTo>
                    <a:cubicBezTo>
                      <a:pt x="63" y="17"/>
                      <a:pt x="63" y="16"/>
                      <a:pt x="63" y="16"/>
                    </a:cubicBezTo>
                    <a:cubicBezTo>
                      <a:pt x="63" y="16"/>
                      <a:pt x="63" y="15"/>
                      <a:pt x="62" y="15"/>
                    </a:cubicBezTo>
                    <a:cubicBezTo>
                      <a:pt x="62" y="14"/>
                      <a:pt x="62" y="14"/>
                      <a:pt x="62" y="14"/>
                    </a:cubicBezTo>
                    <a:cubicBezTo>
                      <a:pt x="62" y="13"/>
                      <a:pt x="62" y="13"/>
                      <a:pt x="62" y="12"/>
                    </a:cubicBezTo>
                    <a:cubicBezTo>
                      <a:pt x="62" y="12"/>
                      <a:pt x="61" y="12"/>
                      <a:pt x="61" y="11"/>
                    </a:cubicBezTo>
                    <a:cubicBezTo>
                      <a:pt x="61" y="11"/>
                      <a:pt x="61" y="11"/>
                      <a:pt x="61" y="10"/>
                    </a:cubicBezTo>
                    <a:cubicBezTo>
                      <a:pt x="61" y="10"/>
                      <a:pt x="61" y="10"/>
                      <a:pt x="61" y="10"/>
                    </a:cubicBezTo>
                    <a:cubicBezTo>
                      <a:pt x="61" y="10"/>
                      <a:pt x="61" y="10"/>
                      <a:pt x="6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36" name="Freeform 1383"/>
              <p:cNvSpPr>
                <a:spLocks/>
              </p:cNvSpPr>
              <p:nvPr/>
            </p:nvSpPr>
            <p:spPr bwMode="auto">
              <a:xfrm>
                <a:off x="1635" y="2855"/>
                <a:ext cx="41" cy="65"/>
              </a:xfrm>
              <a:custGeom>
                <a:avLst/>
                <a:gdLst>
                  <a:gd name="T0" fmla="*/ 32 w 43"/>
                  <a:gd name="T1" fmla="*/ 2 h 68"/>
                  <a:gd name="T2" fmla="*/ 31 w 43"/>
                  <a:gd name="T3" fmla="*/ 2 h 68"/>
                  <a:gd name="T4" fmla="*/ 31 w 43"/>
                  <a:gd name="T5" fmla="*/ 2 h 68"/>
                  <a:gd name="T6" fmla="*/ 30 w 43"/>
                  <a:gd name="T7" fmla="*/ 2 h 68"/>
                  <a:gd name="T8" fmla="*/ 29 w 43"/>
                  <a:gd name="T9" fmla="*/ 1 h 68"/>
                  <a:gd name="T10" fmla="*/ 4 w 43"/>
                  <a:gd name="T11" fmla="*/ 1 h 68"/>
                  <a:gd name="T12" fmla="*/ 6 w 43"/>
                  <a:gd name="T13" fmla="*/ 11 h 68"/>
                  <a:gd name="T14" fmla="*/ 5 w 43"/>
                  <a:gd name="T15" fmla="*/ 13 h 68"/>
                  <a:gd name="T16" fmla="*/ 5 w 43"/>
                  <a:gd name="T17" fmla="*/ 14 h 68"/>
                  <a:gd name="T18" fmla="*/ 6 w 43"/>
                  <a:gd name="T19" fmla="*/ 17 h 68"/>
                  <a:gd name="T20" fmla="*/ 7 w 43"/>
                  <a:gd name="T21" fmla="*/ 19 h 68"/>
                  <a:gd name="T22" fmla="*/ 7 w 43"/>
                  <a:gd name="T23" fmla="*/ 22 h 68"/>
                  <a:gd name="T24" fmla="*/ 8 w 43"/>
                  <a:gd name="T25" fmla="*/ 24 h 68"/>
                  <a:gd name="T26" fmla="*/ 8 w 43"/>
                  <a:gd name="T27" fmla="*/ 27 h 68"/>
                  <a:gd name="T28" fmla="*/ 8 w 43"/>
                  <a:gd name="T29" fmla="*/ 29 h 68"/>
                  <a:gd name="T30" fmla="*/ 8 w 43"/>
                  <a:gd name="T31" fmla="*/ 30 h 68"/>
                  <a:gd name="T32" fmla="*/ 4 w 43"/>
                  <a:gd name="T33" fmla="*/ 37 h 68"/>
                  <a:gd name="T34" fmla="*/ 0 w 43"/>
                  <a:gd name="T35" fmla="*/ 49 h 68"/>
                  <a:gd name="T36" fmla="*/ 5 w 43"/>
                  <a:gd name="T37" fmla="*/ 61 h 68"/>
                  <a:gd name="T38" fmla="*/ 5 w 43"/>
                  <a:gd name="T39" fmla="*/ 63 h 68"/>
                  <a:gd name="T40" fmla="*/ 5 w 43"/>
                  <a:gd name="T41" fmla="*/ 64 h 68"/>
                  <a:gd name="T42" fmla="*/ 5 w 43"/>
                  <a:gd name="T43" fmla="*/ 65 h 68"/>
                  <a:gd name="T44" fmla="*/ 11 w 43"/>
                  <a:gd name="T45" fmla="*/ 68 h 68"/>
                  <a:gd name="T46" fmla="*/ 39 w 43"/>
                  <a:gd name="T47" fmla="*/ 56 h 68"/>
                  <a:gd name="T48" fmla="*/ 43 w 43"/>
                  <a:gd name="T49" fmla="*/ 54 h 68"/>
                  <a:gd name="T50" fmla="*/ 42 w 43"/>
                  <a:gd name="T51" fmla="*/ 52 h 68"/>
                  <a:gd name="T52" fmla="*/ 41 w 43"/>
                  <a:gd name="T53" fmla="*/ 49 h 68"/>
                  <a:gd name="T54" fmla="*/ 40 w 43"/>
                  <a:gd name="T55" fmla="*/ 45 h 68"/>
                  <a:gd name="T56" fmla="*/ 37 w 43"/>
                  <a:gd name="T57" fmla="*/ 28 h 68"/>
                  <a:gd name="T58" fmla="*/ 36 w 43"/>
                  <a:gd name="T59" fmla="*/ 11 h 68"/>
                  <a:gd name="T60" fmla="*/ 34 w 43"/>
                  <a:gd name="T61" fmla="*/ 6 h 68"/>
                  <a:gd name="T62" fmla="*/ 33 w 43"/>
                  <a:gd name="T63" fmla="*/ 5 h 68"/>
                  <a:gd name="T64" fmla="*/ 33 w 43"/>
                  <a:gd name="T65" fmla="*/ 4 h 68"/>
                  <a:gd name="T66" fmla="*/ 32 w 43"/>
                  <a:gd name="T67" fmla="*/ 2 h 68"/>
                  <a:gd name="T68" fmla="*/ 32 w 43"/>
                  <a:gd name="T69"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68">
                    <a:moveTo>
                      <a:pt x="32" y="2"/>
                    </a:move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0" y="2"/>
                      <a:pt x="30" y="2"/>
                    </a:cubicBezTo>
                    <a:cubicBezTo>
                      <a:pt x="30" y="2"/>
                      <a:pt x="30" y="2"/>
                      <a:pt x="30" y="2"/>
                    </a:cubicBezTo>
                    <a:cubicBezTo>
                      <a:pt x="30" y="2"/>
                      <a:pt x="29" y="2"/>
                      <a:pt x="29" y="1"/>
                    </a:cubicBezTo>
                    <a:cubicBezTo>
                      <a:pt x="27" y="1"/>
                      <a:pt x="20" y="0"/>
                      <a:pt x="12" y="0"/>
                    </a:cubicBezTo>
                    <a:cubicBezTo>
                      <a:pt x="7" y="0"/>
                      <a:pt x="5" y="0"/>
                      <a:pt x="4" y="1"/>
                    </a:cubicBezTo>
                    <a:cubicBezTo>
                      <a:pt x="4" y="2"/>
                      <a:pt x="5" y="4"/>
                      <a:pt x="5" y="6"/>
                    </a:cubicBezTo>
                    <a:cubicBezTo>
                      <a:pt x="6" y="8"/>
                      <a:pt x="6" y="10"/>
                      <a:pt x="6" y="11"/>
                    </a:cubicBezTo>
                    <a:cubicBezTo>
                      <a:pt x="6" y="11"/>
                      <a:pt x="6" y="12"/>
                      <a:pt x="6" y="12"/>
                    </a:cubicBezTo>
                    <a:cubicBezTo>
                      <a:pt x="5" y="13"/>
                      <a:pt x="5" y="13"/>
                      <a:pt x="5" y="13"/>
                    </a:cubicBezTo>
                    <a:cubicBezTo>
                      <a:pt x="5" y="13"/>
                      <a:pt x="5" y="13"/>
                      <a:pt x="5" y="13"/>
                    </a:cubicBezTo>
                    <a:cubicBezTo>
                      <a:pt x="5" y="14"/>
                      <a:pt x="5" y="14"/>
                      <a:pt x="5" y="14"/>
                    </a:cubicBezTo>
                    <a:cubicBezTo>
                      <a:pt x="5" y="14"/>
                      <a:pt x="5" y="15"/>
                      <a:pt x="6" y="15"/>
                    </a:cubicBezTo>
                    <a:cubicBezTo>
                      <a:pt x="6" y="16"/>
                      <a:pt x="6" y="16"/>
                      <a:pt x="6" y="17"/>
                    </a:cubicBezTo>
                    <a:cubicBezTo>
                      <a:pt x="6" y="17"/>
                      <a:pt x="6" y="17"/>
                      <a:pt x="6" y="18"/>
                    </a:cubicBezTo>
                    <a:cubicBezTo>
                      <a:pt x="6" y="18"/>
                      <a:pt x="7" y="19"/>
                      <a:pt x="7" y="19"/>
                    </a:cubicBezTo>
                    <a:cubicBezTo>
                      <a:pt x="7" y="20"/>
                      <a:pt x="7" y="20"/>
                      <a:pt x="7" y="20"/>
                    </a:cubicBezTo>
                    <a:cubicBezTo>
                      <a:pt x="7" y="21"/>
                      <a:pt x="7" y="21"/>
                      <a:pt x="7" y="22"/>
                    </a:cubicBezTo>
                    <a:cubicBezTo>
                      <a:pt x="7" y="22"/>
                      <a:pt x="7" y="23"/>
                      <a:pt x="8" y="23"/>
                    </a:cubicBezTo>
                    <a:cubicBezTo>
                      <a:pt x="8" y="23"/>
                      <a:pt x="8" y="24"/>
                      <a:pt x="8" y="24"/>
                    </a:cubicBezTo>
                    <a:cubicBezTo>
                      <a:pt x="8" y="25"/>
                      <a:pt x="8" y="25"/>
                      <a:pt x="8" y="25"/>
                    </a:cubicBezTo>
                    <a:cubicBezTo>
                      <a:pt x="8" y="26"/>
                      <a:pt x="8" y="26"/>
                      <a:pt x="8" y="27"/>
                    </a:cubicBezTo>
                    <a:cubicBezTo>
                      <a:pt x="8" y="27"/>
                      <a:pt x="8" y="27"/>
                      <a:pt x="8" y="27"/>
                    </a:cubicBezTo>
                    <a:cubicBezTo>
                      <a:pt x="8" y="28"/>
                      <a:pt x="8" y="28"/>
                      <a:pt x="8" y="29"/>
                    </a:cubicBezTo>
                    <a:cubicBezTo>
                      <a:pt x="8" y="29"/>
                      <a:pt x="8" y="29"/>
                      <a:pt x="8" y="29"/>
                    </a:cubicBezTo>
                    <a:cubicBezTo>
                      <a:pt x="8" y="30"/>
                      <a:pt x="8" y="30"/>
                      <a:pt x="8" y="30"/>
                    </a:cubicBezTo>
                    <a:cubicBezTo>
                      <a:pt x="8" y="32"/>
                      <a:pt x="7" y="34"/>
                      <a:pt x="6" y="35"/>
                    </a:cubicBezTo>
                    <a:cubicBezTo>
                      <a:pt x="5" y="36"/>
                      <a:pt x="4" y="37"/>
                      <a:pt x="4" y="37"/>
                    </a:cubicBezTo>
                    <a:cubicBezTo>
                      <a:pt x="4" y="40"/>
                      <a:pt x="3" y="43"/>
                      <a:pt x="1" y="46"/>
                    </a:cubicBezTo>
                    <a:cubicBezTo>
                      <a:pt x="1" y="47"/>
                      <a:pt x="0" y="48"/>
                      <a:pt x="0" y="49"/>
                    </a:cubicBezTo>
                    <a:cubicBezTo>
                      <a:pt x="0" y="50"/>
                      <a:pt x="3" y="58"/>
                      <a:pt x="4" y="60"/>
                    </a:cubicBezTo>
                    <a:cubicBezTo>
                      <a:pt x="4" y="60"/>
                      <a:pt x="5" y="61"/>
                      <a:pt x="5" y="61"/>
                    </a:cubicBezTo>
                    <a:cubicBezTo>
                      <a:pt x="5" y="61"/>
                      <a:pt x="5" y="61"/>
                      <a:pt x="5" y="62"/>
                    </a:cubicBezTo>
                    <a:cubicBezTo>
                      <a:pt x="5" y="62"/>
                      <a:pt x="5" y="62"/>
                      <a:pt x="5" y="63"/>
                    </a:cubicBezTo>
                    <a:cubicBezTo>
                      <a:pt x="5" y="63"/>
                      <a:pt x="5" y="63"/>
                      <a:pt x="5" y="63"/>
                    </a:cubicBezTo>
                    <a:cubicBezTo>
                      <a:pt x="5" y="63"/>
                      <a:pt x="5" y="64"/>
                      <a:pt x="5" y="64"/>
                    </a:cubicBezTo>
                    <a:cubicBezTo>
                      <a:pt x="5" y="65"/>
                      <a:pt x="5" y="65"/>
                      <a:pt x="5" y="65"/>
                    </a:cubicBezTo>
                    <a:cubicBezTo>
                      <a:pt x="5" y="65"/>
                      <a:pt x="5" y="65"/>
                      <a:pt x="5" y="65"/>
                    </a:cubicBezTo>
                    <a:cubicBezTo>
                      <a:pt x="7" y="66"/>
                      <a:pt x="9" y="67"/>
                      <a:pt x="10" y="67"/>
                    </a:cubicBezTo>
                    <a:cubicBezTo>
                      <a:pt x="11" y="67"/>
                      <a:pt x="11" y="68"/>
                      <a:pt x="11" y="68"/>
                    </a:cubicBezTo>
                    <a:cubicBezTo>
                      <a:pt x="13" y="68"/>
                      <a:pt x="24" y="63"/>
                      <a:pt x="32" y="59"/>
                    </a:cubicBezTo>
                    <a:cubicBezTo>
                      <a:pt x="34" y="58"/>
                      <a:pt x="37" y="57"/>
                      <a:pt x="39" y="56"/>
                    </a:cubicBezTo>
                    <a:cubicBezTo>
                      <a:pt x="40" y="56"/>
                      <a:pt x="42" y="55"/>
                      <a:pt x="43" y="54"/>
                    </a:cubicBezTo>
                    <a:cubicBezTo>
                      <a:pt x="43" y="54"/>
                      <a:pt x="43" y="54"/>
                      <a:pt x="43" y="54"/>
                    </a:cubicBezTo>
                    <a:cubicBezTo>
                      <a:pt x="43" y="54"/>
                      <a:pt x="42" y="53"/>
                      <a:pt x="42" y="52"/>
                    </a:cubicBezTo>
                    <a:cubicBezTo>
                      <a:pt x="42" y="52"/>
                      <a:pt x="42" y="52"/>
                      <a:pt x="42" y="52"/>
                    </a:cubicBezTo>
                    <a:cubicBezTo>
                      <a:pt x="42" y="51"/>
                      <a:pt x="41" y="50"/>
                      <a:pt x="41" y="49"/>
                    </a:cubicBezTo>
                    <a:cubicBezTo>
                      <a:pt x="41" y="49"/>
                      <a:pt x="41" y="49"/>
                      <a:pt x="41" y="49"/>
                    </a:cubicBezTo>
                    <a:cubicBezTo>
                      <a:pt x="41" y="48"/>
                      <a:pt x="40" y="47"/>
                      <a:pt x="40" y="46"/>
                    </a:cubicBezTo>
                    <a:cubicBezTo>
                      <a:pt x="40" y="46"/>
                      <a:pt x="40" y="45"/>
                      <a:pt x="40" y="45"/>
                    </a:cubicBezTo>
                    <a:cubicBezTo>
                      <a:pt x="40" y="44"/>
                      <a:pt x="40" y="43"/>
                      <a:pt x="40" y="42"/>
                    </a:cubicBezTo>
                    <a:cubicBezTo>
                      <a:pt x="40" y="37"/>
                      <a:pt x="38" y="31"/>
                      <a:pt x="37" y="28"/>
                    </a:cubicBezTo>
                    <a:cubicBezTo>
                      <a:pt x="35" y="24"/>
                      <a:pt x="36" y="19"/>
                      <a:pt x="36" y="13"/>
                    </a:cubicBezTo>
                    <a:cubicBezTo>
                      <a:pt x="36" y="11"/>
                      <a:pt x="36" y="11"/>
                      <a:pt x="36" y="11"/>
                    </a:cubicBezTo>
                    <a:cubicBezTo>
                      <a:pt x="37" y="7"/>
                      <a:pt x="35" y="6"/>
                      <a:pt x="35" y="6"/>
                    </a:cubicBezTo>
                    <a:cubicBezTo>
                      <a:pt x="34" y="6"/>
                      <a:pt x="34" y="6"/>
                      <a:pt x="34" y="6"/>
                    </a:cubicBezTo>
                    <a:cubicBezTo>
                      <a:pt x="34" y="6"/>
                      <a:pt x="34" y="6"/>
                      <a:pt x="34" y="6"/>
                    </a:cubicBezTo>
                    <a:cubicBezTo>
                      <a:pt x="34" y="5"/>
                      <a:pt x="34" y="5"/>
                      <a:pt x="33" y="5"/>
                    </a:cubicBezTo>
                    <a:cubicBezTo>
                      <a:pt x="33" y="5"/>
                      <a:pt x="33" y="5"/>
                      <a:pt x="33" y="5"/>
                    </a:cubicBezTo>
                    <a:cubicBezTo>
                      <a:pt x="33" y="4"/>
                      <a:pt x="33" y="4"/>
                      <a:pt x="33" y="4"/>
                    </a:cubicBezTo>
                    <a:cubicBezTo>
                      <a:pt x="33" y="4"/>
                      <a:pt x="33" y="3"/>
                      <a:pt x="33" y="3"/>
                    </a:cubicBezTo>
                    <a:cubicBezTo>
                      <a:pt x="33" y="3"/>
                      <a:pt x="32" y="2"/>
                      <a:pt x="32" y="2"/>
                    </a:cubicBezTo>
                    <a:cubicBezTo>
                      <a:pt x="32" y="2"/>
                      <a:pt x="32" y="2"/>
                      <a:pt x="32" y="2"/>
                    </a:cubicBezTo>
                    <a:cubicBezTo>
                      <a:pt x="32" y="2"/>
                      <a:pt x="32" y="2"/>
                      <a:pt x="3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37" name="Freeform 1384"/>
              <p:cNvSpPr>
                <a:spLocks/>
              </p:cNvSpPr>
              <p:nvPr/>
            </p:nvSpPr>
            <p:spPr bwMode="auto">
              <a:xfrm>
                <a:off x="1666" y="285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38" name="Freeform 1385"/>
              <p:cNvSpPr>
                <a:spLocks/>
              </p:cNvSpPr>
              <p:nvPr/>
            </p:nvSpPr>
            <p:spPr bwMode="auto">
              <a:xfrm>
                <a:off x="1673" y="2899"/>
                <a:ext cx="1" cy="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39" name="Freeform 1386"/>
              <p:cNvSpPr>
                <a:spLocks/>
              </p:cNvSpPr>
              <p:nvPr/>
            </p:nvSpPr>
            <p:spPr bwMode="auto">
              <a:xfrm>
                <a:off x="1668" y="28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40" name="Freeform 1387"/>
              <p:cNvSpPr>
                <a:spLocks/>
              </p:cNvSpPr>
              <p:nvPr/>
            </p:nvSpPr>
            <p:spPr bwMode="auto">
              <a:xfrm>
                <a:off x="1667" y="286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41" name="Freeform 1388"/>
              <p:cNvSpPr>
                <a:spLocks/>
              </p:cNvSpPr>
              <p:nvPr/>
            </p:nvSpPr>
            <p:spPr bwMode="auto">
              <a:xfrm>
                <a:off x="1674" y="2902"/>
                <a:ext cx="1" cy="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42" name="Freeform 1389"/>
              <p:cNvSpPr>
                <a:spLocks/>
              </p:cNvSpPr>
              <p:nvPr/>
            </p:nvSpPr>
            <p:spPr bwMode="auto">
              <a:xfrm>
                <a:off x="1675" y="2905"/>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1" y="2"/>
                      <a:pt x="1" y="2"/>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43" name="Freeform 1390"/>
              <p:cNvSpPr>
                <a:spLocks/>
              </p:cNvSpPr>
              <p:nvPr/>
            </p:nvSpPr>
            <p:spPr bwMode="auto">
              <a:xfrm>
                <a:off x="1667" y="285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44" name="Freeform 1391"/>
              <p:cNvSpPr>
                <a:spLocks/>
              </p:cNvSpPr>
              <p:nvPr/>
            </p:nvSpPr>
            <p:spPr bwMode="auto">
              <a:xfrm>
                <a:off x="1673" y="289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45" name="Freeform 1392"/>
              <p:cNvSpPr>
                <a:spLocks/>
              </p:cNvSpPr>
              <p:nvPr/>
            </p:nvSpPr>
            <p:spPr bwMode="auto">
              <a:xfrm>
                <a:off x="1641" y="287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46" name="Freeform 1393"/>
              <p:cNvSpPr>
                <a:spLocks/>
              </p:cNvSpPr>
              <p:nvPr/>
            </p:nvSpPr>
            <p:spPr bwMode="auto">
              <a:xfrm>
                <a:off x="1643" y="287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47" name="Freeform 1394"/>
              <p:cNvSpPr>
                <a:spLocks/>
              </p:cNvSpPr>
              <p:nvPr/>
            </p:nvSpPr>
            <p:spPr bwMode="auto">
              <a:xfrm>
                <a:off x="1643" y="28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48" name="Freeform 1395"/>
              <p:cNvSpPr>
                <a:spLocks/>
              </p:cNvSpPr>
              <p:nvPr/>
            </p:nvSpPr>
            <p:spPr bwMode="auto">
              <a:xfrm>
                <a:off x="1642" y="287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49" name="Freeform 1396"/>
              <p:cNvSpPr>
                <a:spLocks/>
              </p:cNvSpPr>
              <p:nvPr/>
            </p:nvSpPr>
            <p:spPr bwMode="auto">
              <a:xfrm>
                <a:off x="1640" y="29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50" name="Freeform 1397"/>
              <p:cNvSpPr>
                <a:spLocks/>
              </p:cNvSpPr>
              <p:nvPr/>
            </p:nvSpPr>
            <p:spPr bwMode="auto">
              <a:xfrm>
                <a:off x="1640" y="29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51" name="Freeform 1398"/>
              <p:cNvSpPr>
                <a:spLocks/>
              </p:cNvSpPr>
              <p:nvPr/>
            </p:nvSpPr>
            <p:spPr bwMode="auto">
              <a:xfrm>
                <a:off x="1643" y="28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52" name="Freeform 1399"/>
              <p:cNvSpPr>
                <a:spLocks/>
              </p:cNvSpPr>
              <p:nvPr/>
            </p:nvSpPr>
            <p:spPr bwMode="auto">
              <a:xfrm>
                <a:off x="1640" y="286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53" name="Freeform 1400"/>
              <p:cNvSpPr>
                <a:spLocks/>
              </p:cNvSpPr>
              <p:nvPr/>
            </p:nvSpPr>
            <p:spPr bwMode="auto">
              <a:xfrm>
                <a:off x="1640" y="291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54" name="Freeform 1401"/>
              <p:cNvSpPr>
                <a:spLocks/>
              </p:cNvSpPr>
              <p:nvPr/>
            </p:nvSpPr>
            <p:spPr bwMode="auto">
              <a:xfrm>
                <a:off x="1642" y="287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55" name="Freeform 1402"/>
              <p:cNvSpPr>
                <a:spLocks/>
              </p:cNvSpPr>
              <p:nvPr/>
            </p:nvSpPr>
            <p:spPr bwMode="auto">
              <a:xfrm>
                <a:off x="1507" y="2837"/>
                <a:ext cx="76" cy="56"/>
              </a:xfrm>
              <a:custGeom>
                <a:avLst/>
                <a:gdLst>
                  <a:gd name="T0" fmla="*/ 56 w 79"/>
                  <a:gd name="T1" fmla="*/ 45 h 59"/>
                  <a:gd name="T2" fmla="*/ 57 w 79"/>
                  <a:gd name="T3" fmla="*/ 45 h 59"/>
                  <a:gd name="T4" fmla="*/ 64 w 79"/>
                  <a:gd name="T5" fmla="*/ 56 h 59"/>
                  <a:gd name="T6" fmla="*/ 70 w 79"/>
                  <a:gd name="T7" fmla="*/ 54 h 59"/>
                  <a:gd name="T8" fmla="*/ 72 w 79"/>
                  <a:gd name="T9" fmla="*/ 54 h 59"/>
                  <a:gd name="T10" fmla="*/ 73 w 79"/>
                  <a:gd name="T11" fmla="*/ 55 h 59"/>
                  <a:gd name="T12" fmla="*/ 74 w 79"/>
                  <a:gd name="T13" fmla="*/ 55 h 59"/>
                  <a:gd name="T14" fmla="*/ 74 w 79"/>
                  <a:gd name="T15" fmla="*/ 53 h 59"/>
                  <a:gd name="T16" fmla="*/ 79 w 79"/>
                  <a:gd name="T17" fmla="*/ 46 h 59"/>
                  <a:gd name="T18" fmla="*/ 77 w 79"/>
                  <a:gd name="T19" fmla="*/ 40 h 59"/>
                  <a:gd name="T20" fmla="*/ 75 w 79"/>
                  <a:gd name="T21" fmla="*/ 36 h 59"/>
                  <a:gd name="T22" fmla="*/ 74 w 79"/>
                  <a:gd name="T23" fmla="*/ 34 h 59"/>
                  <a:gd name="T24" fmla="*/ 74 w 79"/>
                  <a:gd name="T25" fmla="*/ 32 h 59"/>
                  <a:gd name="T26" fmla="*/ 74 w 79"/>
                  <a:gd name="T27" fmla="*/ 30 h 59"/>
                  <a:gd name="T28" fmla="*/ 75 w 79"/>
                  <a:gd name="T29" fmla="*/ 27 h 59"/>
                  <a:gd name="T30" fmla="*/ 74 w 79"/>
                  <a:gd name="T31" fmla="*/ 26 h 59"/>
                  <a:gd name="T32" fmla="*/ 73 w 79"/>
                  <a:gd name="T33" fmla="*/ 22 h 59"/>
                  <a:gd name="T34" fmla="*/ 70 w 79"/>
                  <a:gd name="T35" fmla="*/ 14 h 59"/>
                  <a:gd name="T36" fmla="*/ 62 w 79"/>
                  <a:gd name="T37" fmla="*/ 5 h 59"/>
                  <a:gd name="T38" fmla="*/ 51 w 79"/>
                  <a:gd name="T39" fmla="*/ 6 h 59"/>
                  <a:gd name="T40" fmla="*/ 44 w 79"/>
                  <a:gd name="T41" fmla="*/ 8 h 59"/>
                  <a:gd name="T42" fmla="*/ 40 w 79"/>
                  <a:gd name="T43" fmla="*/ 9 h 59"/>
                  <a:gd name="T44" fmla="*/ 39 w 79"/>
                  <a:gd name="T45" fmla="*/ 8 h 59"/>
                  <a:gd name="T46" fmla="*/ 38 w 79"/>
                  <a:gd name="T47" fmla="*/ 7 h 59"/>
                  <a:gd name="T48" fmla="*/ 38 w 79"/>
                  <a:gd name="T49" fmla="*/ 6 h 59"/>
                  <a:gd name="T50" fmla="*/ 37 w 79"/>
                  <a:gd name="T51" fmla="*/ 5 h 59"/>
                  <a:gd name="T52" fmla="*/ 36 w 79"/>
                  <a:gd name="T53" fmla="*/ 5 h 59"/>
                  <a:gd name="T54" fmla="*/ 33 w 79"/>
                  <a:gd name="T55" fmla="*/ 5 h 59"/>
                  <a:gd name="T56" fmla="*/ 20 w 79"/>
                  <a:gd name="T57" fmla="*/ 2 h 59"/>
                  <a:gd name="T58" fmla="*/ 18 w 79"/>
                  <a:gd name="T59" fmla="*/ 1 h 59"/>
                  <a:gd name="T60" fmla="*/ 16 w 79"/>
                  <a:gd name="T61" fmla="*/ 1 h 59"/>
                  <a:gd name="T62" fmla="*/ 15 w 79"/>
                  <a:gd name="T63" fmla="*/ 2 h 59"/>
                  <a:gd name="T64" fmla="*/ 14 w 79"/>
                  <a:gd name="T65" fmla="*/ 4 h 59"/>
                  <a:gd name="T66" fmla="*/ 12 w 79"/>
                  <a:gd name="T67" fmla="*/ 5 h 59"/>
                  <a:gd name="T68" fmla="*/ 14 w 79"/>
                  <a:gd name="T69" fmla="*/ 8 h 59"/>
                  <a:gd name="T70" fmla="*/ 2 w 79"/>
                  <a:gd name="T71" fmla="*/ 16 h 59"/>
                  <a:gd name="T72" fmla="*/ 0 w 79"/>
                  <a:gd name="T73" fmla="*/ 17 h 59"/>
                  <a:gd name="T74" fmla="*/ 19 w 79"/>
                  <a:gd name="T75" fmla="*/ 37 h 59"/>
                  <a:gd name="T76" fmla="*/ 20 w 79"/>
                  <a:gd name="T77" fmla="*/ 36 h 59"/>
                  <a:gd name="T78" fmla="*/ 22 w 79"/>
                  <a:gd name="T79" fmla="*/ 34 h 59"/>
                  <a:gd name="T80" fmla="*/ 23 w 79"/>
                  <a:gd name="T81" fmla="*/ 33 h 59"/>
                  <a:gd name="T82" fmla="*/ 23 w 79"/>
                  <a:gd name="T83" fmla="*/ 32 h 59"/>
                  <a:gd name="T84" fmla="*/ 24 w 79"/>
                  <a:gd name="T85" fmla="*/ 32 h 59"/>
                  <a:gd name="T86" fmla="*/ 31 w 79"/>
                  <a:gd name="T87" fmla="*/ 29 h 59"/>
                  <a:gd name="T88" fmla="*/ 50 w 79"/>
                  <a:gd name="T89" fmla="*/ 40 h 59"/>
                  <a:gd name="T90" fmla="*/ 51 w 79"/>
                  <a:gd name="T91" fmla="*/ 43 h 59"/>
                  <a:gd name="T92" fmla="*/ 51 w 79"/>
                  <a:gd name="T93" fmla="*/ 45 h 59"/>
                  <a:gd name="T94" fmla="*/ 54 w 79"/>
                  <a:gd name="T95" fmla="*/ 4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59">
                    <a:moveTo>
                      <a:pt x="54" y="45"/>
                    </a:moveTo>
                    <a:cubicBezTo>
                      <a:pt x="54" y="45"/>
                      <a:pt x="54" y="45"/>
                      <a:pt x="54" y="45"/>
                    </a:cubicBezTo>
                    <a:cubicBezTo>
                      <a:pt x="54" y="45"/>
                      <a:pt x="55" y="45"/>
                      <a:pt x="56" y="45"/>
                    </a:cubicBezTo>
                    <a:cubicBezTo>
                      <a:pt x="56" y="45"/>
                      <a:pt x="56" y="45"/>
                      <a:pt x="56" y="45"/>
                    </a:cubicBezTo>
                    <a:cubicBezTo>
                      <a:pt x="56" y="45"/>
                      <a:pt x="57" y="45"/>
                      <a:pt x="57" y="45"/>
                    </a:cubicBezTo>
                    <a:cubicBezTo>
                      <a:pt x="57" y="45"/>
                      <a:pt x="57" y="45"/>
                      <a:pt x="57" y="45"/>
                    </a:cubicBezTo>
                    <a:cubicBezTo>
                      <a:pt x="58" y="45"/>
                      <a:pt x="58" y="45"/>
                      <a:pt x="58" y="45"/>
                    </a:cubicBezTo>
                    <a:cubicBezTo>
                      <a:pt x="59" y="45"/>
                      <a:pt x="60" y="45"/>
                      <a:pt x="61" y="46"/>
                    </a:cubicBezTo>
                    <a:cubicBezTo>
                      <a:pt x="62" y="48"/>
                      <a:pt x="64" y="53"/>
                      <a:pt x="64" y="56"/>
                    </a:cubicBezTo>
                    <a:cubicBezTo>
                      <a:pt x="63" y="57"/>
                      <a:pt x="64" y="58"/>
                      <a:pt x="64" y="58"/>
                    </a:cubicBezTo>
                    <a:cubicBezTo>
                      <a:pt x="65" y="59"/>
                      <a:pt x="65" y="59"/>
                      <a:pt x="65" y="59"/>
                    </a:cubicBezTo>
                    <a:cubicBezTo>
                      <a:pt x="67" y="57"/>
                      <a:pt x="68" y="55"/>
                      <a:pt x="70" y="54"/>
                    </a:cubicBezTo>
                    <a:cubicBezTo>
                      <a:pt x="70" y="54"/>
                      <a:pt x="70" y="54"/>
                      <a:pt x="71" y="54"/>
                    </a:cubicBezTo>
                    <a:cubicBezTo>
                      <a:pt x="71" y="54"/>
                      <a:pt x="71" y="54"/>
                      <a:pt x="72" y="54"/>
                    </a:cubicBezTo>
                    <a:cubicBezTo>
                      <a:pt x="72" y="54"/>
                      <a:pt x="72" y="54"/>
                      <a:pt x="72" y="54"/>
                    </a:cubicBezTo>
                    <a:cubicBezTo>
                      <a:pt x="72" y="54"/>
                      <a:pt x="72" y="54"/>
                      <a:pt x="72" y="54"/>
                    </a:cubicBezTo>
                    <a:cubicBezTo>
                      <a:pt x="72" y="54"/>
                      <a:pt x="72" y="54"/>
                      <a:pt x="72" y="54"/>
                    </a:cubicBezTo>
                    <a:cubicBezTo>
                      <a:pt x="73" y="55"/>
                      <a:pt x="73" y="55"/>
                      <a:pt x="73" y="55"/>
                    </a:cubicBezTo>
                    <a:cubicBezTo>
                      <a:pt x="73" y="55"/>
                      <a:pt x="73" y="55"/>
                      <a:pt x="73" y="55"/>
                    </a:cubicBezTo>
                    <a:cubicBezTo>
                      <a:pt x="73" y="55"/>
                      <a:pt x="73" y="55"/>
                      <a:pt x="73" y="56"/>
                    </a:cubicBezTo>
                    <a:cubicBezTo>
                      <a:pt x="73" y="55"/>
                      <a:pt x="74" y="55"/>
                      <a:pt x="74" y="55"/>
                    </a:cubicBezTo>
                    <a:cubicBezTo>
                      <a:pt x="74" y="54"/>
                      <a:pt x="75" y="54"/>
                      <a:pt x="75" y="54"/>
                    </a:cubicBezTo>
                    <a:cubicBezTo>
                      <a:pt x="75" y="54"/>
                      <a:pt x="75" y="54"/>
                      <a:pt x="75" y="54"/>
                    </a:cubicBezTo>
                    <a:cubicBezTo>
                      <a:pt x="75" y="54"/>
                      <a:pt x="75" y="53"/>
                      <a:pt x="74" y="53"/>
                    </a:cubicBezTo>
                    <a:cubicBezTo>
                      <a:pt x="74" y="51"/>
                      <a:pt x="73" y="49"/>
                      <a:pt x="74" y="47"/>
                    </a:cubicBezTo>
                    <a:cubicBezTo>
                      <a:pt x="75" y="45"/>
                      <a:pt x="76" y="45"/>
                      <a:pt x="77" y="45"/>
                    </a:cubicBezTo>
                    <a:cubicBezTo>
                      <a:pt x="78" y="45"/>
                      <a:pt x="78" y="45"/>
                      <a:pt x="79" y="46"/>
                    </a:cubicBezTo>
                    <a:cubicBezTo>
                      <a:pt x="79" y="46"/>
                      <a:pt x="79" y="46"/>
                      <a:pt x="79" y="46"/>
                    </a:cubicBezTo>
                    <a:cubicBezTo>
                      <a:pt x="79" y="45"/>
                      <a:pt x="79" y="45"/>
                      <a:pt x="78" y="44"/>
                    </a:cubicBezTo>
                    <a:cubicBezTo>
                      <a:pt x="77" y="43"/>
                      <a:pt x="77" y="41"/>
                      <a:pt x="77" y="40"/>
                    </a:cubicBezTo>
                    <a:cubicBezTo>
                      <a:pt x="77" y="39"/>
                      <a:pt x="77" y="38"/>
                      <a:pt x="76" y="37"/>
                    </a:cubicBezTo>
                    <a:cubicBezTo>
                      <a:pt x="76" y="37"/>
                      <a:pt x="75" y="36"/>
                      <a:pt x="75" y="36"/>
                    </a:cubicBezTo>
                    <a:cubicBezTo>
                      <a:pt x="75" y="36"/>
                      <a:pt x="75" y="36"/>
                      <a:pt x="75" y="36"/>
                    </a:cubicBezTo>
                    <a:cubicBezTo>
                      <a:pt x="75" y="36"/>
                      <a:pt x="74" y="35"/>
                      <a:pt x="74" y="35"/>
                    </a:cubicBezTo>
                    <a:cubicBezTo>
                      <a:pt x="74" y="35"/>
                      <a:pt x="74" y="35"/>
                      <a:pt x="74" y="35"/>
                    </a:cubicBezTo>
                    <a:cubicBezTo>
                      <a:pt x="74" y="34"/>
                      <a:pt x="74" y="34"/>
                      <a:pt x="74" y="34"/>
                    </a:cubicBezTo>
                    <a:cubicBezTo>
                      <a:pt x="74" y="34"/>
                      <a:pt x="74" y="34"/>
                      <a:pt x="74" y="33"/>
                    </a:cubicBezTo>
                    <a:cubicBezTo>
                      <a:pt x="74" y="33"/>
                      <a:pt x="74" y="33"/>
                      <a:pt x="74" y="33"/>
                    </a:cubicBezTo>
                    <a:cubicBezTo>
                      <a:pt x="74" y="32"/>
                      <a:pt x="74" y="32"/>
                      <a:pt x="74" y="32"/>
                    </a:cubicBezTo>
                    <a:cubicBezTo>
                      <a:pt x="74" y="32"/>
                      <a:pt x="74" y="31"/>
                      <a:pt x="74" y="31"/>
                    </a:cubicBezTo>
                    <a:cubicBezTo>
                      <a:pt x="74" y="31"/>
                      <a:pt x="74" y="31"/>
                      <a:pt x="74" y="31"/>
                    </a:cubicBezTo>
                    <a:cubicBezTo>
                      <a:pt x="74" y="30"/>
                      <a:pt x="74" y="30"/>
                      <a:pt x="74" y="30"/>
                    </a:cubicBezTo>
                    <a:cubicBezTo>
                      <a:pt x="74" y="29"/>
                      <a:pt x="74" y="29"/>
                      <a:pt x="74" y="29"/>
                    </a:cubicBezTo>
                    <a:cubicBezTo>
                      <a:pt x="74" y="29"/>
                      <a:pt x="74" y="28"/>
                      <a:pt x="74" y="28"/>
                    </a:cubicBezTo>
                    <a:cubicBezTo>
                      <a:pt x="75" y="28"/>
                      <a:pt x="75" y="28"/>
                      <a:pt x="75" y="27"/>
                    </a:cubicBezTo>
                    <a:cubicBezTo>
                      <a:pt x="75" y="27"/>
                      <a:pt x="75" y="27"/>
                      <a:pt x="75" y="27"/>
                    </a:cubicBezTo>
                    <a:cubicBezTo>
                      <a:pt x="74" y="27"/>
                      <a:pt x="74" y="26"/>
                      <a:pt x="74" y="26"/>
                    </a:cubicBezTo>
                    <a:cubicBezTo>
                      <a:pt x="74" y="26"/>
                      <a:pt x="74" y="26"/>
                      <a:pt x="74" y="26"/>
                    </a:cubicBezTo>
                    <a:cubicBezTo>
                      <a:pt x="74" y="26"/>
                      <a:pt x="74" y="26"/>
                      <a:pt x="74" y="26"/>
                    </a:cubicBezTo>
                    <a:cubicBezTo>
                      <a:pt x="74" y="26"/>
                      <a:pt x="74" y="26"/>
                      <a:pt x="74" y="26"/>
                    </a:cubicBezTo>
                    <a:cubicBezTo>
                      <a:pt x="73" y="24"/>
                      <a:pt x="73" y="23"/>
                      <a:pt x="73" y="22"/>
                    </a:cubicBezTo>
                    <a:cubicBezTo>
                      <a:pt x="73" y="21"/>
                      <a:pt x="72" y="21"/>
                      <a:pt x="72" y="20"/>
                    </a:cubicBezTo>
                    <a:cubicBezTo>
                      <a:pt x="71" y="20"/>
                      <a:pt x="69" y="19"/>
                      <a:pt x="69" y="17"/>
                    </a:cubicBezTo>
                    <a:cubicBezTo>
                      <a:pt x="69" y="16"/>
                      <a:pt x="69" y="15"/>
                      <a:pt x="70" y="14"/>
                    </a:cubicBezTo>
                    <a:cubicBezTo>
                      <a:pt x="69" y="12"/>
                      <a:pt x="67" y="11"/>
                      <a:pt x="67" y="9"/>
                    </a:cubicBezTo>
                    <a:cubicBezTo>
                      <a:pt x="67" y="8"/>
                      <a:pt x="65" y="4"/>
                      <a:pt x="64" y="3"/>
                    </a:cubicBezTo>
                    <a:cubicBezTo>
                      <a:pt x="64" y="3"/>
                      <a:pt x="63" y="4"/>
                      <a:pt x="62" y="5"/>
                    </a:cubicBezTo>
                    <a:cubicBezTo>
                      <a:pt x="60" y="7"/>
                      <a:pt x="58" y="8"/>
                      <a:pt x="56" y="8"/>
                    </a:cubicBezTo>
                    <a:cubicBezTo>
                      <a:pt x="55" y="8"/>
                      <a:pt x="54" y="8"/>
                      <a:pt x="53" y="7"/>
                    </a:cubicBezTo>
                    <a:cubicBezTo>
                      <a:pt x="52" y="7"/>
                      <a:pt x="51" y="6"/>
                      <a:pt x="51" y="6"/>
                    </a:cubicBezTo>
                    <a:cubicBezTo>
                      <a:pt x="50" y="8"/>
                      <a:pt x="48" y="9"/>
                      <a:pt x="47" y="9"/>
                    </a:cubicBezTo>
                    <a:cubicBezTo>
                      <a:pt x="46" y="9"/>
                      <a:pt x="46" y="8"/>
                      <a:pt x="45" y="8"/>
                    </a:cubicBezTo>
                    <a:cubicBezTo>
                      <a:pt x="45" y="8"/>
                      <a:pt x="44" y="8"/>
                      <a:pt x="44" y="8"/>
                    </a:cubicBezTo>
                    <a:cubicBezTo>
                      <a:pt x="43" y="9"/>
                      <a:pt x="42" y="9"/>
                      <a:pt x="41" y="9"/>
                    </a:cubicBezTo>
                    <a:cubicBezTo>
                      <a:pt x="41" y="9"/>
                      <a:pt x="41" y="9"/>
                      <a:pt x="40" y="9"/>
                    </a:cubicBezTo>
                    <a:cubicBezTo>
                      <a:pt x="40" y="9"/>
                      <a:pt x="40" y="9"/>
                      <a:pt x="40" y="9"/>
                    </a:cubicBezTo>
                    <a:cubicBezTo>
                      <a:pt x="40" y="9"/>
                      <a:pt x="40" y="9"/>
                      <a:pt x="40" y="9"/>
                    </a:cubicBezTo>
                    <a:cubicBezTo>
                      <a:pt x="40" y="9"/>
                      <a:pt x="40" y="9"/>
                      <a:pt x="39" y="9"/>
                    </a:cubicBezTo>
                    <a:cubicBezTo>
                      <a:pt x="39" y="8"/>
                      <a:pt x="39" y="8"/>
                      <a:pt x="39" y="8"/>
                    </a:cubicBezTo>
                    <a:cubicBezTo>
                      <a:pt x="39" y="8"/>
                      <a:pt x="39" y="8"/>
                      <a:pt x="39" y="8"/>
                    </a:cubicBezTo>
                    <a:cubicBezTo>
                      <a:pt x="39" y="8"/>
                      <a:pt x="39" y="8"/>
                      <a:pt x="38" y="7"/>
                    </a:cubicBezTo>
                    <a:cubicBezTo>
                      <a:pt x="38" y="7"/>
                      <a:pt x="38" y="7"/>
                      <a:pt x="38" y="7"/>
                    </a:cubicBezTo>
                    <a:cubicBezTo>
                      <a:pt x="38" y="7"/>
                      <a:pt x="38" y="7"/>
                      <a:pt x="38" y="7"/>
                    </a:cubicBezTo>
                    <a:cubicBezTo>
                      <a:pt x="38" y="7"/>
                      <a:pt x="38" y="6"/>
                      <a:pt x="38" y="6"/>
                    </a:cubicBezTo>
                    <a:cubicBezTo>
                      <a:pt x="38" y="6"/>
                      <a:pt x="38" y="6"/>
                      <a:pt x="38" y="6"/>
                    </a:cubicBezTo>
                    <a:cubicBezTo>
                      <a:pt x="38" y="6"/>
                      <a:pt x="38" y="6"/>
                      <a:pt x="38" y="5"/>
                    </a:cubicBezTo>
                    <a:cubicBezTo>
                      <a:pt x="37" y="5"/>
                      <a:pt x="37" y="5"/>
                      <a:pt x="37" y="5"/>
                    </a:cubicBezTo>
                    <a:cubicBezTo>
                      <a:pt x="37" y="5"/>
                      <a:pt x="37" y="5"/>
                      <a:pt x="37" y="5"/>
                    </a:cubicBezTo>
                    <a:cubicBezTo>
                      <a:pt x="37" y="5"/>
                      <a:pt x="37" y="4"/>
                      <a:pt x="37" y="4"/>
                    </a:cubicBezTo>
                    <a:cubicBezTo>
                      <a:pt x="37" y="4"/>
                      <a:pt x="37" y="5"/>
                      <a:pt x="37" y="5"/>
                    </a:cubicBezTo>
                    <a:cubicBezTo>
                      <a:pt x="37" y="5"/>
                      <a:pt x="36" y="5"/>
                      <a:pt x="36" y="5"/>
                    </a:cubicBezTo>
                    <a:cubicBezTo>
                      <a:pt x="36" y="5"/>
                      <a:pt x="35" y="5"/>
                      <a:pt x="35" y="5"/>
                    </a:cubicBezTo>
                    <a:cubicBezTo>
                      <a:pt x="35" y="5"/>
                      <a:pt x="34" y="5"/>
                      <a:pt x="34" y="5"/>
                    </a:cubicBezTo>
                    <a:cubicBezTo>
                      <a:pt x="34" y="5"/>
                      <a:pt x="33" y="5"/>
                      <a:pt x="33" y="5"/>
                    </a:cubicBezTo>
                    <a:cubicBezTo>
                      <a:pt x="33" y="5"/>
                      <a:pt x="32" y="5"/>
                      <a:pt x="32" y="5"/>
                    </a:cubicBezTo>
                    <a:cubicBezTo>
                      <a:pt x="32" y="5"/>
                      <a:pt x="31" y="5"/>
                      <a:pt x="31" y="5"/>
                    </a:cubicBezTo>
                    <a:cubicBezTo>
                      <a:pt x="28" y="5"/>
                      <a:pt x="21" y="5"/>
                      <a:pt x="20" y="2"/>
                    </a:cubicBezTo>
                    <a:cubicBezTo>
                      <a:pt x="19" y="2"/>
                      <a:pt x="19" y="2"/>
                      <a:pt x="19" y="2"/>
                    </a:cubicBezTo>
                    <a:cubicBezTo>
                      <a:pt x="19" y="2"/>
                      <a:pt x="19" y="1"/>
                      <a:pt x="18" y="1"/>
                    </a:cubicBezTo>
                    <a:cubicBezTo>
                      <a:pt x="18" y="1"/>
                      <a:pt x="18" y="1"/>
                      <a:pt x="18" y="1"/>
                    </a:cubicBezTo>
                    <a:cubicBezTo>
                      <a:pt x="18" y="1"/>
                      <a:pt x="18" y="1"/>
                      <a:pt x="17" y="1"/>
                    </a:cubicBezTo>
                    <a:cubicBezTo>
                      <a:pt x="17" y="1"/>
                      <a:pt x="17" y="1"/>
                      <a:pt x="17" y="1"/>
                    </a:cubicBezTo>
                    <a:cubicBezTo>
                      <a:pt x="17" y="1"/>
                      <a:pt x="16" y="1"/>
                      <a:pt x="16" y="1"/>
                    </a:cubicBezTo>
                    <a:cubicBezTo>
                      <a:pt x="16" y="1"/>
                      <a:pt x="16" y="0"/>
                      <a:pt x="15" y="0"/>
                    </a:cubicBezTo>
                    <a:cubicBezTo>
                      <a:pt x="15" y="2"/>
                      <a:pt x="15" y="2"/>
                      <a:pt x="15" y="2"/>
                    </a:cubicBezTo>
                    <a:cubicBezTo>
                      <a:pt x="15" y="2"/>
                      <a:pt x="15" y="2"/>
                      <a:pt x="15" y="2"/>
                    </a:cubicBezTo>
                    <a:cubicBezTo>
                      <a:pt x="15" y="2"/>
                      <a:pt x="15" y="2"/>
                      <a:pt x="15" y="2"/>
                    </a:cubicBezTo>
                    <a:cubicBezTo>
                      <a:pt x="14" y="2"/>
                      <a:pt x="14" y="3"/>
                      <a:pt x="14" y="3"/>
                    </a:cubicBezTo>
                    <a:cubicBezTo>
                      <a:pt x="14" y="3"/>
                      <a:pt x="14" y="3"/>
                      <a:pt x="14" y="4"/>
                    </a:cubicBezTo>
                    <a:cubicBezTo>
                      <a:pt x="14" y="4"/>
                      <a:pt x="13" y="4"/>
                      <a:pt x="13" y="4"/>
                    </a:cubicBezTo>
                    <a:cubicBezTo>
                      <a:pt x="13" y="4"/>
                      <a:pt x="13" y="5"/>
                      <a:pt x="12" y="5"/>
                    </a:cubicBezTo>
                    <a:cubicBezTo>
                      <a:pt x="12" y="5"/>
                      <a:pt x="12" y="5"/>
                      <a:pt x="12" y="5"/>
                    </a:cubicBezTo>
                    <a:cubicBezTo>
                      <a:pt x="12" y="5"/>
                      <a:pt x="12" y="5"/>
                      <a:pt x="12" y="5"/>
                    </a:cubicBezTo>
                    <a:cubicBezTo>
                      <a:pt x="12" y="6"/>
                      <a:pt x="13" y="6"/>
                      <a:pt x="13" y="6"/>
                    </a:cubicBezTo>
                    <a:cubicBezTo>
                      <a:pt x="13" y="7"/>
                      <a:pt x="14" y="8"/>
                      <a:pt x="14" y="8"/>
                    </a:cubicBezTo>
                    <a:cubicBezTo>
                      <a:pt x="14" y="11"/>
                      <a:pt x="9" y="13"/>
                      <a:pt x="7" y="12"/>
                    </a:cubicBezTo>
                    <a:cubicBezTo>
                      <a:pt x="7" y="12"/>
                      <a:pt x="6" y="12"/>
                      <a:pt x="5" y="13"/>
                    </a:cubicBezTo>
                    <a:cubicBezTo>
                      <a:pt x="4" y="14"/>
                      <a:pt x="3" y="15"/>
                      <a:pt x="2" y="16"/>
                    </a:cubicBezTo>
                    <a:cubicBezTo>
                      <a:pt x="2" y="16"/>
                      <a:pt x="2" y="16"/>
                      <a:pt x="1" y="16"/>
                    </a:cubicBezTo>
                    <a:cubicBezTo>
                      <a:pt x="1" y="16"/>
                      <a:pt x="1" y="16"/>
                      <a:pt x="0" y="17"/>
                    </a:cubicBezTo>
                    <a:cubicBezTo>
                      <a:pt x="0" y="17"/>
                      <a:pt x="0" y="17"/>
                      <a:pt x="0" y="17"/>
                    </a:cubicBezTo>
                    <a:cubicBezTo>
                      <a:pt x="1" y="18"/>
                      <a:pt x="2" y="19"/>
                      <a:pt x="3" y="20"/>
                    </a:cubicBezTo>
                    <a:cubicBezTo>
                      <a:pt x="4" y="22"/>
                      <a:pt x="4" y="24"/>
                      <a:pt x="6" y="25"/>
                    </a:cubicBezTo>
                    <a:cubicBezTo>
                      <a:pt x="11" y="28"/>
                      <a:pt x="15" y="32"/>
                      <a:pt x="19" y="37"/>
                    </a:cubicBezTo>
                    <a:cubicBezTo>
                      <a:pt x="19" y="37"/>
                      <a:pt x="19" y="37"/>
                      <a:pt x="19" y="37"/>
                    </a:cubicBezTo>
                    <a:cubicBezTo>
                      <a:pt x="19" y="37"/>
                      <a:pt x="19" y="37"/>
                      <a:pt x="19" y="37"/>
                    </a:cubicBezTo>
                    <a:cubicBezTo>
                      <a:pt x="19" y="37"/>
                      <a:pt x="20" y="36"/>
                      <a:pt x="20" y="36"/>
                    </a:cubicBezTo>
                    <a:cubicBezTo>
                      <a:pt x="20" y="36"/>
                      <a:pt x="20" y="36"/>
                      <a:pt x="21" y="36"/>
                    </a:cubicBezTo>
                    <a:cubicBezTo>
                      <a:pt x="21" y="35"/>
                      <a:pt x="21" y="35"/>
                      <a:pt x="21" y="35"/>
                    </a:cubicBezTo>
                    <a:cubicBezTo>
                      <a:pt x="21" y="35"/>
                      <a:pt x="22" y="35"/>
                      <a:pt x="22" y="34"/>
                    </a:cubicBezTo>
                    <a:cubicBezTo>
                      <a:pt x="22" y="34"/>
                      <a:pt x="22" y="34"/>
                      <a:pt x="22" y="34"/>
                    </a:cubicBezTo>
                    <a:cubicBezTo>
                      <a:pt x="22" y="34"/>
                      <a:pt x="22" y="34"/>
                      <a:pt x="22" y="34"/>
                    </a:cubicBezTo>
                    <a:cubicBezTo>
                      <a:pt x="23" y="33"/>
                      <a:pt x="23" y="33"/>
                      <a:pt x="23" y="33"/>
                    </a:cubicBezTo>
                    <a:cubicBezTo>
                      <a:pt x="23" y="33"/>
                      <a:pt x="23" y="33"/>
                      <a:pt x="23" y="33"/>
                    </a:cubicBezTo>
                    <a:cubicBezTo>
                      <a:pt x="23" y="33"/>
                      <a:pt x="23" y="33"/>
                      <a:pt x="23" y="33"/>
                    </a:cubicBezTo>
                    <a:cubicBezTo>
                      <a:pt x="23" y="33"/>
                      <a:pt x="23" y="33"/>
                      <a:pt x="23" y="32"/>
                    </a:cubicBezTo>
                    <a:cubicBezTo>
                      <a:pt x="23" y="32"/>
                      <a:pt x="23" y="32"/>
                      <a:pt x="24" y="32"/>
                    </a:cubicBezTo>
                    <a:cubicBezTo>
                      <a:pt x="24" y="32"/>
                      <a:pt x="24" y="32"/>
                      <a:pt x="24" y="32"/>
                    </a:cubicBezTo>
                    <a:cubicBezTo>
                      <a:pt x="24" y="32"/>
                      <a:pt x="24" y="32"/>
                      <a:pt x="24" y="32"/>
                    </a:cubicBezTo>
                    <a:cubicBezTo>
                      <a:pt x="24" y="30"/>
                      <a:pt x="25" y="28"/>
                      <a:pt x="27" y="28"/>
                    </a:cubicBezTo>
                    <a:cubicBezTo>
                      <a:pt x="28" y="28"/>
                      <a:pt x="29" y="29"/>
                      <a:pt x="30" y="29"/>
                    </a:cubicBezTo>
                    <a:cubicBezTo>
                      <a:pt x="31" y="29"/>
                      <a:pt x="31" y="29"/>
                      <a:pt x="31" y="29"/>
                    </a:cubicBezTo>
                    <a:cubicBezTo>
                      <a:pt x="32" y="29"/>
                      <a:pt x="34" y="29"/>
                      <a:pt x="35" y="28"/>
                    </a:cubicBezTo>
                    <a:cubicBezTo>
                      <a:pt x="37" y="28"/>
                      <a:pt x="38" y="27"/>
                      <a:pt x="39" y="27"/>
                    </a:cubicBezTo>
                    <a:cubicBezTo>
                      <a:pt x="43" y="27"/>
                      <a:pt x="50" y="37"/>
                      <a:pt x="50" y="40"/>
                    </a:cubicBezTo>
                    <a:cubicBezTo>
                      <a:pt x="50" y="41"/>
                      <a:pt x="50" y="41"/>
                      <a:pt x="50" y="42"/>
                    </a:cubicBezTo>
                    <a:cubicBezTo>
                      <a:pt x="50" y="42"/>
                      <a:pt x="50" y="42"/>
                      <a:pt x="50" y="42"/>
                    </a:cubicBezTo>
                    <a:cubicBezTo>
                      <a:pt x="51" y="43"/>
                      <a:pt x="51" y="43"/>
                      <a:pt x="51" y="43"/>
                    </a:cubicBezTo>
                    <a:cubicBezTo>
                      <a:pt x="51" y="43"/>
                      <a:pt x="51" y="44"/>
                      <a:pt x="51" y="44"/>
                    </a:cubicBezTo>
                    <a:cubicBezTo>
                      <a:pt x="51" y="44"/>
                      <a:pt x="51" y="44"/>
                      <a:pt x="51" y="45"/>
                    </a:cubicBezTo>
                    <a:cubicBezTo>
                      <a:pt x="51" y="45"/>
                      <a:pt x="51" y="45"/>
                      <a:pt x="51" y="45"/>
                    </a:cubicBezTo>
                    <a:cubicBezTo>
                      <a:pt x="51" y="45"/>
                      <a:pt x="51" y="45"/>
                      <a:pt x="51" y="46"/>
                    </a:cubicBezTo>
                    <a:cubicBezTo>
                      <a:pt x="51" y="46"/>
                      <a:pt x="51" y="46"/>
                      <a:pt x="51" y="46"/>
                    </a:cubicBezTo>
                    <a:cubicBezTo>
                      <a:pt x="52" y="45"/>
                      <a:pt x="53" y="45"/>
                      <a:pt x="54"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56" name="Freeform 1403"/>
              <p:cNvSpPr>
                <a:spLocks/>
              </p:cNvSpPr>
              <p:nvPr/>
            </p:nvSpPr>
            <p:spPr bwMode="auto">
              <a:xfrm>
                <a:off x="1524" y="283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57" name="Freeform 1404"/>
              <p:cNvSpPr>
                <a:spLocks/>
              </p:cNvSpPr>
              <p:nvPr/>
            </p:nvSpPr>
            <p:spPr bwMode="auto">
              <a:xfrm>
                <a:off x="1521" y="2837"/>
                <a:ext cx="0" cy="2"/>
              </a:xfrm>
              <a:custGeom>
                <a:avLst/>
                <a:gdLst>
                  <a:gd name="T0" fmla="*/ 1 h 2"/>
                  <a:gd name="T1" fmla="*/ 1 h 2"/>
                  <a:gd name="T2" fmla="*/ 2 h 2"/>
                  <a:gd name="T3" fmla="*/ 2 h 2"/>
                  <a:gd name="T4" fmla="*/ 0 h 2"/>
                  <a:gd name="T5" fmla="*/ 0 h 2"/>
                  <a:gd name="T6" fmla="*/ 1 h 2"/>
                </a:gdLst>
                <a:ahLst/>
                <a:cxnLst>
                  <a:cxn ang="0">
                    <a:pos x="0" y="T0"/>
                  </a:cxn>
                  <a:cxn ang="0">
                    <a:pos x="0" y="T1"/>
                  </a:cxn>
                  <a:cxn ang="0">
                    <a:pos x="0" y="T2"/>
                  </a:cxn>
                  <a:cxn ang="0">
                    <a:pos x="0" y="T3"/>
                  </a:cxn>
                  <a:cxn ang="0">
                    <a:pos x="0" y="T4"/>
                  </a:cxn>
                  <a:cxn ang="0">
                    <a:pos x="0" y="T5"/>
                  </a:cxn>
                  <a:cxn ang="0">
                    <a:pos x="0" y="T6"/>
                  </a:cxn>
                </a:cxnLst>
                <a:rect l="0" t="0" r="r" b="b"/>
                <a:pathLst>
                  <a:path h="2">
                    <a:moveTo>
                      <a:pt x="0" y="1"/>
                    </a:moveTo>
                    <a:cubicBezTo>
                      <a:pt x="0" y="1"/>
                      <a:pt x="0" y="1"/>
                      <a:pt x="0" y="1"/>
                    </a:cubicBezTo>
                    <a:cubicBezTo>
                      <a:pt x="0" y="1"/>
                      <a:pt x="0" y="2"/>
                      <a:pt x="0" y="2"/>
                    </a:cubicBezTo>
                    <a:cubicBezTo>
                      <a:pt x="0" y="2"/>
                      <a:pt x="0" y="2"/>
                      <a:pt x="0" y="2"/>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58" name="Freeform 1405"/>
              <p:cNvSpPr>
                <a:spLocks/>
              </p:cNvSpPr>
              <p:nvPr/>
            </p:nvSpPr>
            <p:spPr bwMode="auto">
              <a:xfrm>
                <a:off x="1538"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59" name="Freeform 1406"/>
              <p:cNvSpPr>
                <a:spLocks/>
              </p:cNvSpPr>
              <p:nvPr/>
            </p:nvSpPr>
            <p:spPr bwMode="auto">
              <a:xfrm>
                <a:off x="1540"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60" name="Freeform 1407"/>
              <p:cNvSpPr>
                <a:spLocks/>
              </p:cNvSpPr>
              <p:nvPr/>
            </p:nvSpPr>
            <p:spPr bwMode="auto">
              <a:xfrm>
                <a:off x="1522" y="283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61" name="Freeform 1408"/>
              <p:cNvSpPr>
                <a:spLocks/>
              </p:cNvSpPr>
              <p:nvPr/>
            </p:nvSpPr>
            <p:spPr bwMode="auto">
              <a:xfrm>
                <a:off x="1541"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62" name="Freeform 1409"/>
              <p:cNvSpPr>
                <a:spLocks/>
              </p:cNvSpPr>
              <p:nvPr/>
            </p:nvSpPr>
            <p:spPr bwMode="auto">
              <a:xfrm>
                <a:off x="1523" y="283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63" name="Freeform 1410"/>
              <p:cNvSpPr>
                <a:spLocks/>
              </p:cNvSpPr>
              <p:nvPr/>
            </p:nvSpPr>
            <p:spPr bwMode="auto">
              <a:xfrm>
                <a:off x="1507" y="285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64" name="Freeform 1411"/>
              <p:cNvSpPr>
                <a:spLocks/>
              </p:cNvSpPr>
              <p:nvPr/>
            </p:nvSpPr>
            <p:spPr bwMode="auto">
              <a:xfrm>
                <a:off x="1520" y="283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65" name="Freeform 1412"/>
              <p:cNvSpPr>
                <a:spLocks/>
              </p:cNvSpPr>
              <p:nvPr/>
            </p:nvSpPr>
            <p:spPr bwMode="auto">
              <a:xfrm>
                <a:off x="1519" y="284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66" name="Oval 1413"/>
              <p:cNvSpPr>
                <a:spLocks noChangeArrowheads="1"/>
              </p:cNvSpPr>
              <p:nvPr/>
            </p:nvSpPr>
            <p:spPr bwMode="auto">
              <a:xfrm>
                <a:off x="1519" y="2842"/>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67" name="Freeform 1414"/>
              <p:cNvSpPr>
                <a:spLocks/>
              </p:cNvSpPr>
              <p:nvPr/>
            </p:nvSpPr>
            <p:spPr bwMode="auto">
              <a:xfrm>
                <a:off x="1521" y="28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68" name="Freeform 1415"/>
              <p:cNvSpPr>
                <a:spLocks/>
              </p:cNvSpPr>
              <p:nvPr/>
            </p:nvSpPr>
            <p:spPr bwMode="auto">
              <a:xfrm>
                <a:off x="1578" y="28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69" name="Freeform 1416"/>
              <p:cNvSpPr>
                <a:spLocks/>
              </p:cNvSpPr>
              <p:nvPr/>
            </p:nvSpPr>
            <p:spPr bwMode="auto">
              <a:xfrm>
                <a:off x="1578" y="28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70" name="Freeform 1417"/>
              <p:cNvSpPr>
                <a:spLocks/>
              </p:cNvSpPr>
              <p:nvPr/>
            </p:nvSpPr>
            <p:spPr bwMode="auto">
              <a:xfrm>
                <a:off x="1578" y="286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71" name="Freeform 1418"/>
              <p:cNvSpPr>
                <a:spLocks/>
              </p:cNvSpPr>
              <p:nvPr/>
            </p:nvSpPr>
            <p:spPr bwMode="auto">
              <a:xfrm>
                <a:off x="1578" y="286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72" name="Freeform 1419"/>
              <p:cNvSpPr>
                <a:spLocks/>
              </p:cNvSpPr>
              <p:nvPr/>
            </p:nvSpPr>
            <p:spPr bwMode="auto">
              <a:xfrm>
                <a:off x="1578" y="286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73" name="Freeform 1420"/>
              <p:cNvSpPr>
                <a:spLocks/>
              </p:cNvSpPr>
              <p:nvPr/>
            </p:nvSpPr>
            <p:spPr bwMode="auto">
              <a:xfrm>
                <a:off x="1578" y="286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74" name="Freeform 1421"/>
              <p:cNvSpPr>
                <a:spLocks/>
              </p:cNvSpPr>
              <p:nvPr/>
            </p:nvSpPr>
            <p:spPr bwMode="auto">
              <a:xfrm>
                <a:off x="1579" y="28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75" name="Freeform 1422"/>
              <p:cNvSpPr>
                <a:spLocks/>
              </p:cNvSpPr>
              <p:nvPr/>
            </p:nvSpPr>
            <p:spPr bwMode="auto">
              <a:xfrm>
                <a:off x="1577" y="2889"/>
                <a:ext cx="2" cy="2"/>
              </a:xfrm>
              <a:custGeom>
                <a:avLst/>
                <a:gdLst>
                  <a:gd name="T0" fmla="*/ 1 w 2"/>
                  <a:gd name="T1" fmla="*/ 1 h 2"/>
                  <a:gd name="T2" fmla="*/ 2 w 2"/>
                  <a:gd name="T3" fmla="*/ 0 h 2"/>
                  <a:gd name="T4" fmla="*/ 1 w 2"/>
                  <a:gd name="T5" fmla="*/ 1 h 2"/>
                  <a:gd name="T6" fmla="*/ 0 w 2"/>
                  <a:gd name="T7" fmla="*/ 2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0"/>
                      <a:pt x="2" y="0"/>
                      <a:pt x="2" y="0"/>
                    </a:cubicBezTo>
                    <a:cubicBezTo>
                      <a:pt x="2" y="0"/>
                      <a:pt x="1" y="0"/>
                      <a:pt x="1" y="1"/>
                    </a:cubicBezTo>
                    <a:cubicBezTo>
                      <a:pt x="1" y="1"/>
                      <a:pt x="0" y="1"/>
                      <a:pt x="0" y="2"/>
                    </a:cubicBezTo>
                    <a:cubicBezTo>
                      <a:pt x="0" y="2"/>
                      <a:pt x="0" y="2"/>
                      <a:pt x="0" y="2"/>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76" name="Freeform 1423"/>
              <p:cNvSpPr>
                <a:spLocks/>
              </p:cNvSpPr>
              <p:nvPr/>
            </p:nvSpPr>
            <p:spPr bwMode="auto">
              <a:xfrm>
                <a:off x="1545" y="2884"/>
                <a:ext cx="41" cy="39"/>
              </a:xfrm>
              <a:custGeom>
                <a:avLst/>
                <a:gdLst>
                  <a:gd name="T0" fmla="*/ 30 w 43"/>
                  <a:gd name="T1" fmla="*/ 10 h 41"/>
                  <a:gd name="T2" fmla="*/ 29 w 43"/>
                  <a:gd name="T3" fmla="*/ 12 h 41"/>
                  <a:gd name="T4" fmla="*/ 25 w 43"/>
                  <a:gd name="T5" fmla="*/ 14 h 41"/>
                  <a:gd name="T6" fmla="*/ 21 w 43"/>
                  <a:gd name="T7" fmla="*/ 12 h 41"/>
                  <a:gd name="T8" fmla="*/ 20 w 43"/>
                  <a:gd name="T9" fmla="*/ 7 h 41"/>
                  <a:gd name="T10" fmla="*/ 18 w 43"/>
                  <a:gd name="T11" fmla="*/ 0 h 41"/>
                  <a:gd name="T12" fmla="*/ 17 w 43"/>
                  <a:gd name="T13" fmla="*/ 0 h 41"/>
                  <a:gd name="T14" fmla="*/ 16 w 43"/>
                  <a:gd name="T15" fmla="*/ 0 h 41"/>
                  <a:gd name="T16" fmla="*/ 15 w 43"/>
                  <a:gd name="T17" fmla="*/ 0 h 41"/>
                  <a:gd name="T18" fmla="*/ 15 w 43"/>
                  <a:gd name="T19" fmla="*/ 0 h 41"/>
                  <a:gd name="T20" fmla="*/ 14 w 43"/>
                  <a:gd name="T21" fmla="*/ 0 h 41"/>
                  <a:gd name="T22" fmla="*/ 13 w 43"/>
                  <a:gd name="T23" fmla="*/ 0 h 41"/>
                  <a:gd name="T24" fmla="*/ 12 w 43"/>
                  <a:gd name="T25" fmla="*/ 1 h 41"/>
                  <a:gd name="T26" fmla="*/ 12 w 43"/>
                  <a:gd name="T27" fmla="*/ 3 h 41"/>
                  <a:gd name="T28" fmla="*/ 11 w 43"/>
                  <a:gd name="T29" fmla="*/ 4 h 41"/>
                  <a:gd name="T30" fmla="*/ 11 w 43"/>
                  <a:gd name="T31" fmla="*/ 5 h 41"/>
                  <a:gd name="T32" fmla="*/ 7 w 43"/>
                  <a:gd name="T33" fmla="*/ 10 h 41"/>
                  <a:gd name="T34" fmla="*/ 4 w 43"/>
                  <a:gd name="T35" fmla="*/ 12 h 41"/>
                  <a:gd name="T36" fmla="*/ 1 w 43"/>
                  <a:gd name="T37" fmla="*/ 14 h 41"/>
                  <a:gd name="T38" fmla="*/ 1 w 43"/>
                  <a:gd name="T39" fmla="*/ 14 h 41"/>
                  <a:gd name="T40" fmla="*/ 1 w 43"/>
                  <a:gd name="T41" fmla="*/ 14 h 41"/>
                  <a:gd name="T42" fmla="*/ 1 w 43"/>
                  <a:gd name="T43" fmla="*/ 14 h 41"/>
                  <a:gd name="T44" fmla="*/ 1 w 43"/>
                  <a:gd name="T45" fmla="*/ 14 h 41"/>
                  <a:gd name="T46" fmla="*/ 0 w 43"/>
                  <a:gd name="T47" fmla="*/ 15 h 41"/>
                  <a:gd name="T48" fmla="*/ 13 w 43"/>
                  <a:gd name="T49" fmla="*/ 24 h 41"/>
                  <a:gd name="T50" fmla="*/ 39 w 43"/>
                  <a:gd name="T51" fmla="*/ 40 h 41"/>
                  <a:gd name="T52" fmla="*/ 40 w 43"/>
                  <a:gd name="T53" fmla="*/ 41 h 41"/>
                  <a:gd name="T54" fmla="*/ 40 w 43"/>
                  <a:gd name="T55" fmla="*/ 40 h 41"/>
                  <a:gd name="T56" fmla="*/ 40 w 43"/>
                  <a:gd name="T57" fmla="*/ 39 h 41"/>
                  <a:gd name="T58" fmla="*/ 40 w 43"/>
                  <a:gd name="T59" fmla="*/ 38 h 41"/>
                  <a:gd name="T60" fmla="*/ 41 w 43"/>
                  <a:gd name="T61" fmla="*/ 38 h 41"/>
                  <a:gd name="T62" fmla="*/ 41 w 43"/>
                  <a:gd name="T63" fmla="*/ 37 h 41"/>
                  <a:gd name="T64" fmla="*/ 41 w 43"/>
                  <a:gd name="T65" fmla="*/ 36 h 41"/>
                  <a:gd name="T66" fmla="*/ 42 w 43"/>
                  <a:gd name="T67" fmla="*/ 35 h 41"/>
                  <a:gd name="T68" fmla="*/ 43 w 43"/>
                  <a:gd name="T69" fmla="*/ 32 h 41"/>
                  <a:gd name="T70" fmla="*/ 37 w 43"/>
                  <a:gd name="T71" fmla="*/ 27 h 41"/>
                  <a:gd name="T72" fmla="*/ 35 w 43"/>
                  <a:gd name="T73" fmla="*/ 25 h 41"/>
                  <a:gd name="T74" fmla="*/ 32 w 43"/>
                  <a:gd name="T75" fmla="*/ 24 h 41"/>
                  <a:gd name="T76" fmla="*/ 30 w 43"/>
                  <a:gd name="T77" fmla="*/ 22 h 41"/>
                  <a:gd name="T78" fmla="*/ 30 w 43"/>
                  <a:gd name="T79" fmla="*/ 21 h 41"/>
                  <a:gd name="T80" fmla="*/ 31 w 43"/>
                  <a:gd name="T81" fmla="*/ 19 h 41"/>
                  <a:gd name="T82" fmla="*/ 31 w 43"/>
                  <a:gd name="T83" fmla="*/ 12 h 41"/>
                  <a:gd name="T84" fmla="*/ 31 w 43"/>
                  <a:gd name="T85" fmla="*/ 10 h 41"/>
                  <a:gd name="T86" fmla="*/ 30 w 43"/>
                  <a:gd name="T87"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41">
                    <a:moveTo>
                      <a:pt x="30" y="10"/>
                    </a:moveTo>
                    <a:cubicBezTo>
                      <a:pt x="30" y="10"/>
                      <a:pt x="29" y="11"/>
                      <a:pt x="29" y="12"/>
                    </a:cubicBezTo>
                    <a:cubicBezTo>
                      <a:pt x="28" y="13"/>
                      <a:pt x="27" y="14"/>
                      <a:pt x="25" y="14"/>
                    </a:cubicBezTo>
                    <a:cubicBezTo>
                      <a:pt x="24" y="14"/>
                      <a:pt x="22" y="13"/>
                      <a:pt x="21" y="12"/>
                    </a:cubicBezTo>
                    <a:cubicBezTo>
                      <a:pt x="20" y="11"/>
                      <a:pt x="19" y="9"/>
                      <a:pt x="20" y="7"/>
                    </a:cubicBezTo>
                    <a:cubicBezTo>
                      <a:pt x="20" y="4"/>
                      <a:pt x="19" y="1"/>
                      <a:pt x="18" y="0"/>
                    </a:cubicBezTo>
                    <a:cubicBezTo>
                      <a:pt x="18" y="0"/>
                      <a:pt x="17" y="0"/>
                      <a:pt x="17" y="0"/>
                    </a:cubicBezTo>
                    <a:cubicBezTo>
                      <a:pt x="17" y="0"/>
                      <a:pt x="16" y="0"/>
                      <a:pt x="16" y="0"/>
                    </a:cubicBezTo>
                    <a:cubicBezTo>
                      <a:pt x="16" y="0"/>
                      <a:pt x="16" y="0"/>
                      <a:pt x="15" y="0"/>
                    </a:cubicBezTo>
                    <a:cubicBezTo>
                      <a:pt x="15" y="0"/>
                      <a:pt x="15" y="0"/>
                      <a:pt x="15" y="0"/>
                    </a:cubicBezTo>
                    <a:cubicBezTo>
                      <a:pt x="14" y="0"/>
                      <a:pt x="14" y="0"/>
                      <a:pt x="14" y="0"/>
                    </a:cubicBezTo>
                    <a:cubicBezTo>
                      <a:pt x="13" y="0"/>
                      <a:pt x="13" y="0"/>
                      <a:pt x="13" y="0"/>
                    </a:cubicBezTo>
                    <a:cubicBezTo>
                      <a:pt x="13" y="0"/>
                      <a:pt x="12" y="1"/>
                      <a:pt x="12" y="1"/>
                    </a:cubicBezTo>
                    <a:cubicBezTo>
                      <a:pt x="12" y="2"/>
                      <a:pt x="12" y="3"/>
                      <a:pt x="12" y="3"/>
                    </a:cubicBezTo>
                    <a:cubicBezTo>
                      <a:pt x="12" y="4"/>
                      <a:pt x="11" y="4"/>
                      <a:pt x="11" y="4"/>
                    </a:cubicBezTo>
                    <a:cubicBezTo>
                      <a:pt x="11" y="4"/>
                      <a:pt x="11" y="5"/>
                      <a:pt x="11" y="5"/>
                    </a:cubicBezTo>
                    <a:cubicBezTo>
                      <a:pt x="11" y="7"/>
                      <a:pt x="9" y="8"/>
                      <a:pt x="7" y="10"/>
                    </a:cubicBezTo>
                    <a:cubicBezTo>
                      <a:pt x="6" y="11"/>
                      <a:pt x="5" y="11"/>
                      <a:pt x="4" y="12"/>
                    </a:cubicBezTo>
                    <a:cubicBezTo>
                      <a:pt x="3" y="13"/>
                      <a:pt x="2" y="13"/>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0" y="15"/>
                      <a:pt x="0" y="15"/>
                    </a:cubicBezTo>
                    <a:cubicBezTo>
                      <a:pt x="5" y="18"/>
                      <a:pt x="9" y="21"/>
                      <a:pt x="13" y="24"/>
                    </a:cubicBezTo>
                    <a:cubicBezTo>
                      <a:pt x="22" y="31"/>
                      <a:pt x="34" y="38"/>
                      <a:pt x="39" y="40"/>
                    </a:cubicBezTo>
                    <a:cubicBezTo>
                      <a:pt x="39" y="40"/>
                      <a:pt x="40" y="40"/>
                      <a:pt x="40" y="41"/>
                    </a:cubicBezTo>
                    <a:cubicBezTo>
                      <a:pt x="40" y="40"/>
                      <a:pt x="40" y="40"/>
                      <a:pt x="40" y="40"/>
                    </a:cubicBezTo>
                    <a:cubicBezTo>
                      <a:pt x="40" y="40"/>
                      <a:pt x="40" y="40"/>
                      <a:pt x="40" y="39"/>
                    </a:cubicBezTo>
                    <a:cubicBezTo>
                      <a:pt x="40" y="39"/>
                      <a:pt x="40" y="39"/>
                      <a:pt x="40" y="38"/>
                    </a:cubicBezTo>
                    <a:cubicBezTo>
                      <a:pt x="41" y="38"/>
                      <a:pt x="41" y="38"/>
                      <a:pt x="41" y="38"/>
                    </a:cubicBezTo>
                    <a:cubicBezTo>
                      <a:pt x="41" y="37"/>
                      <a:pt x="41" y="37"/>
                      <a:pt x="41" y="37"/>
                    </a:cubicBezTo>
                    <a:cubicBezTo>
                      <a:pt x="41" y="37"/>
                      <a:pt x="41" y="36"/>
                      <a:pt x="41" y="36"/>
                    </a:cubicBezTo>
                    <a:cubicBezTo>
                      <a:pt x="41" y="36"/>
                      <a:pt x="41" y="36"/>
                      <a:pt x="42" y="35"/>
                    </a:cubicBezTo>
                    <a:cubicBezTo>
                      <a:pt x="42" y="34"/>
                      <a:pt x="42" y="33"/>
                      <a:pt x="43" y="32"/>
                    </a:cubicBezTo>
                    <a:cubicBezTo>
                      <a:pt x="43" y="30"/>
                      <a:pt x="39" y="28"/>
                      <a:pt x="37" y="27"/>
                    </a:cubicBezTo>
                    <a:cubicBezTo>
                      <a:pt x="36" y="26"/>
                      <a:pt x="35" y="26"/>
                      <a:pt x="35" y="25"/>
                    </a:cubicBezTo>
                    <a:cubicBezTo>
                      <a:pt x="34" y="25"/>
                      <a:pt x="33" y="24"/>
                      <a:pt x="32" y="24"/>
                    </a:cubicBezTo>
                    <a:cubicBezTo>
                      <a:pt x="31" y="23"/>
                      <a:pt x="30" y="23"/>
                      <a:pt x="30" y="22"/>
                    </a:cubicBezTo>
                    <a:cubicBezTo>
                      <a:pt x="30" y="22"/>
                      <a:pt x="30" y="22"/>
                      <a:pt x="30" y="21"/>
                    </a:cubicBezTo>
                    <a:cubicBezTo>
                      <a:pt x="29" y="20"/>
                      <a:pt x="31" y="19"/>
                      <a:pt x="31" y="19"/>
                    </a:cubicBezTo>
                    <a:cubicBezTo>
                      <a:pt x="31" y="18"/>
                      <a:pt x="32" y="17"/>
                      <a:pt x="31" y="12"/>
                    </a:cubicBezTo>
                    <a:cubicBezTo>
                      <a:pt x="31" y="12"/>
                      <a:pt x="31" y="11"/>
                      <a:pt x="31" y="10"/>
                    </a:cubicBezTo>
                    <a:cubicBezTo>
                      <a:pt x="31" y="10"/>
                      <a:pt x="31" y="10"/>
                      <a:pt x="3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77" name="Freeform 1424"/>
              <p:cNvSpPr>
                <a:spLocks/>
              </p:cNvSpPr>
              <p:nvPr/>
            </p:nvSpPr>
            <p:spPr bwMode="auto">
              <a:xfrm>
                <a:off x="1584" y="292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78" name="Freeform 1425"/>
              <p:cNvSpPr>
                <a:spLocks/>
              </p:cNvSpPr>
              <p:nvPr/>
            </p:nvSpPr>
            <p:spPr bwMode="auto">
              <a:xfrm>
                <a:off x="1585" y="291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79" name="Freeform 1426"/>
              <p:cNvSpPr>
                <a:spLocks/>
              </p:cNvSpPr>
              <p:nvPr/>
            </p:nvSpPr>
            <p:spPr bwMode="auto">
              <a:xfrm>
                <a:off x="1584" y="29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80" name="Freeform 1427"/>
              <p:cNvSpPr>
                <a:spLocks/>
              </p:cNvSpPr>
              <p:nvPr/>
            </p:nvSpPr>
            <p:spPr bwMode="auto">
              <a:xfrm>
                <a:off x="1562"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81" name="Freeform 1428"/>
              <p:cNvSpPr>
                <a:spLocks/>
              </p:cNvSpPr>
              <p:nvPr/>
            </p:nvSpPr>
            <p:spPr bwMode="auto">
              <a:xfrm>
                <a:off x="1565" y="2895"/>
                <a:ext cx="8" cy="3"/>
              </a:xfrm>
              <a:custGeom>
                <a:avLst/>
                <a:gdLst>
                  <a:gd name="T0" fmla="*/ 8 w 8"/>
                  <a:gd name="T1" fmla="*/ 0 h 3"/>
                  <a:gd name="T2" fmla="*/ 0 w 8"/>
                  <a:gd name="T3" fmla="*/ 0 h 3"/>
                  <a:gd name="T4" fmla="*/ 4 w 8"/>
                  <a:gd name="T5" fmla="*/ 2 h 3"/>
                  <a:gd name="T6" fmla="*/ 8 w 8"/>
                  <a:gd name="T7" fmla="*/ 0 h 3"/>
                </a:gdLst>
                <a:ahLst/>
                <a:cxnLst>
                  <a:cxn ang="0">
                    <a:pos x="T0" y="T1"/>
                  </a:cxn>
                  <a:cxn ang="0">
                    <a:pos x="T2" y="T3"/>
                  </a:cxn>
                  <a:cxn ang="0">
                    <a:pos x="T4" y="T5"/>
                  </a:cxn>
                  <a:cxn ang="0">
                    <a:pos x="T6" y="T7"/>
                  </a:cxn>
                </a:cxnLst>
                <a:rect l="0" t="0" r="r" b="b"/>
                <a:pathLst>
                  <a:path w="8" h="3">
                    <a:moveTo>
                      <a:pt x="8" y="0"/>
                    </a:moveTo>
                    <a:cubicBezTo>
                      <a:pt x="6" y="3"/>
                      <a:pt x="2" y="2"/>
                      <a:pt x="0" y="0"/>
                    </a:cubicBezTo>
                    <a:cubicBezTo>
                      <a:pt x="1" y="1"/>
                      <a:pt x="3" y="2"/>
                      <a:pt x="4" y="2"/>
                    </a:cubicBezTo>
                    <a:cubicBezTo>
                      <a:pt x="6" y="2"/>
                      <a:pt x="7"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82" name="Freeform 1429"/>
              <p:cNvSpPr>
                <a:spLocks/>
              </p:cNvSpPr>
              <p:nvPr/>
            </p:nvSpPr>
            <p:spPr bwMode="auto">
              <a:xfrm>
                <a:off x="1559"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60" name="Group 1631"/>
            <p:cNvGrpSpPr>
              <a:grpSpLocks/>
            </p:cNvGrpSpPr>
            <p:nvPr/>
          </p:nvGrpSpPr>
          <p:grpSpPr bwMode="auto">
            <a:xfrm>
              <a:off x="1486" y="2617"/>
              <a:ext cx="558" cy="408"/>
              <a:chOff x="1486" y="2617"/>
              <a:chExt cx="558" cy="408"/>
            </a:xfrm>
            <a:grpFill/>
          </p:grpSpPr>
          <p:sp>
            <p:nvSpPr>
              <p:cNvPr id="283" name="Freeform 1431"/>
              <p:cNvSpPr>
                <a:spLocks/>
              </p:cNvSpPr>
              <p:nvPr/>
            </p:nvSpPr>
            <p:spPr bwMode="auto">
              <a:xfrm>
                <a:off x="1560"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84" name="Freeform 1432"/>
              <p:cNvSpPr>
                <a:spLocks/>
              </p:cNvSpPr>
              <p:nvPr/>
            </p:nvSpPr>
            <p:spPr bwMode="auto">
              <a:xfrm>
                <a:off x="1557" y="2884"/>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85" name="Freeform 1433"/>
              <p:cNvSpPr>
                <a:spLocks/>
              </p:cNvSpPr>
              <p:nvPr/>
            </p:nvSpPr>
            <p:spPr bwMode="auto">
              <a:xfrm>
                <a:off x="1526" y="2867"/>
                <a:ext cx="27" cy="29"/>
              </a:xfrm>
              <a:custGeom>
                <a:avLst/>
                <a:gdLst>
                  <a:gd name="T0" fmla="*/ 27 w 28"/>
                  <a:gd name="T1" fmla="*/ 15 h 31"/>
                  <a:gd name="T2" fmla="*/ 26 w 28"/>
                  <a:gd name="T3" fmla="*/ 9 h 31"/>
                  <a:gd name="T4" fmla="*/ 19 w 28"/>
                  <a:gd name="T5" fmla="*/ 0 h 31"/>
                  <a:gd name="T6" fmla="*/ 16 w 28"/>
                  <a:gd name="T7" fmla="*/ 1 h 31"/>
                  <a:gd name="T8" fmla="*/ 11 w 28"/>
                  <a:gd name="T9" fmla="*/ 2 h 31"/>
                  <a:gd name="T10" fmla="*/ 9 w 28"/>
                  <a:gd name="T11" fmla="*/ 2 h 31"/>
                  <a:gd name="T12" fmla="*/ 8 w 28"/>
                  <a:gd name="T13" fmla="*/ 1 h 31"/>
                  <a:gd name="T14" fmla="*/ 7 w 28"/>
                  <a:gd name="T15" fmla="*/ 2 h 31"/>
                  <a:gd name="T16" fmla="*/ 7 w 28"/>
                  <a:gd name="T17" fmla="*/ 2 h 31"/>
                  <a:gd name="T18" fmla="*/ 7 w 28"/>
                  <a:gd name="T19" fmla="*/ 3 h 31"/>
                  <a:gd name="T20" fmla="*/ 7 w 28"/>
                  <a:gd name="T21" fmla="*/ 3 h 31"/>
                  <a:gd name="T22" fmla="*/ 6 w 28"/>
                  <a:gd name="T23" fmla="*/ 4 h 31"/>
                  <a:gd name="T24" fmla="*/ 6 w 28"/>
                  <a:gd name="T25" fmla="*/ 5 h 31"/>
                  <a:gd name="T26" fmla="*/ 6 w 28"/>
                  <a:gd name="T27" fmla="*/ 5 h 31"/>
                  <a:gd name="T28" fmla="*/ 5 w 28"/>
                  <a:gd name="T29" fmla="*/ 6 h 31"/>
                  <a:gd name="T30" fmla="*/ 4 w 28"/>
                  <a:gd name="T31" fmla="*/ 6 h 31"/>
                  <a:gd name="T32" fmla="*/ 4 w 28"/>
                  <a:gd name="T33" fmla="*/ 7 h 31"/>
                  <a:gd name="T34" fmla="*/ 3 w 28"/>
                  <a:gd name="T35" fmla="*/ 8 h 31"/>
                  <a:gd name="T36" fmla="*/ 2 w 28"/>
                  <a:gd name="T37" fmla="*/ 8 h 31"/>
                  <a:gd name="T38" fmla="*/ 2 w 28"/>
                  <a:gd name="T39" fmla="*/ 9 h 31"/>
                  <a:gd name="T40" fmla="*/ 1 w 28"/>
                  <a:gd name="T41" fmla="*/ 10 h 31"/>
                  <a:gd name="T42" fmla="*/ 0 w 28"/>
                  <a:gd name="T43" fmla="*/ 10 h 31"/>
                  <a:gd name="T44" fmla="*/ 1 w 28"/>
                  <a:gd name="T45" fmla="*/ 13 h 31"/>
                  <a:gd name="T46" fmla="*/ 9 w 28"/>
                  <a:gd name="T47" fmla="*/ 26 h 31"/>
                  <a:gd name="T48" fmla="*/ 10 w 28"/>
                  <a:gd name="T49" fmla="*/ 26 h 31"/>
                  <a:gd name="T50" fmla="*/ 17 w 28"/>
                  <a:gd name="T51" fmla="*/ 31 h 31"/>
                  <a:gd name="T52" fmla="*/ 17 w 28"/>
                  <a:gd name="T53" fmla="*/ 31 h 31"/>
                  <a:gd name="T54" fmla="*/ 18 w 28"/>
                  <a:gd name="T55" fmla="*/ 30 h 31"/>
                  <a:gd name="T56" fmla="*/ 18 w 28"/>
                  <a:gd name="T57" fmla="*/ 30 h 31"/>
                  <a:gd name="T58" fmla="*/ 18 w 28"/>
                  <a:gd name="T59" fmla="*/ 29 h 31"/>
                  <a:gd name="T60" fmla="*/ 18 w 28"/>
                  <a:gd name="T61" fmla="*/ 29 h 31"/>
                  <a:gd name="T62" fmla="*/ 19 w 28"/>
                  <a:gd name="T63" fmla="*/ 29 h 31"/>
                  <a:gd name="T64" fmla="*/ 22 w 28"/>
                  <a:gd name="T65" fmla="*/ 26 h 31"/>
                  <a:gd name="T66" fmla="*/ 27 w 28"/>
                  <a:gd name="T67" fmla="*/ 22 h 31"/>
                  <a:gd name="T68" fmla="*/ 28 w 28"/>
                  <a:gd name="T69" fmla="*/ 20 h 31"/>
                  <a:gd name="T70" fmla="*/ 28 w 28"/>
                  <a:gd name="T71" fmla="*/ 19 h 31"/>
                  <a:gd name="T72" fmla="*/ 28 w 28"/>
                  <a:gd name="T73" fmla="*/ 19 h 31"/>
                  <a:gd name="T74" fmla="*/ 28 w 28"/>
                  <a:gd name="T75" fmla="*/ 18 h 31"/>
                  <a:gd name="T76" fmla="*/ 28 w 28"/>
                  <a:gd name="T77" fmla="*/ 17 h 31"/>
                  <a:gd name="T78" fmla="*/ 27 w 28"/>
                  <a:gd name="T7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 h="31">
                    <a:moveTo>
                      <a:pt x="27" y="15"/>
                    </a:moveTo>
                    <a:cubicBezTo>
                      <a:pt x="27" y="13"/>
                      <a:pt x="26" y="11"/>
                      <a:pt x="26" y="9"/>
                    </a:cubicBezTo>
                    <a:cubicBezTo>
                      <a:pt x="26" y="7"/>
                      <a:pt x="21" y="1"/>
                      <a:pt x="19" y="0"/>
                    </a:cubicBezTo>
                    <a:cubicBezTo>
                      <a:pt x="19" y="0"/>
                      <a:pt x="18" y="1"/>
                      <a:pt x="16" y="1"/>
                    </a:cubicBezTo>
                    <a:cubicBezTo>
                      <a:pt x="15" y="2"/>
                      <a:pt x="13" y="2"/>
                      <a:pt x="11" y="2"/>
                    </a:cubicBezTo>
                    <a:cubicBezTo>
                      <a:pt x="10" y="2"/>
                      <a:pt x="10" y="2"/>
                      <a:pt x="9" y="2"/>
                    </a:cubicBezTo>
                    <a:cubicBezTo>
                      <a:pt x="9" y="1"/>
                      <a:pt x="8" y="1"/>
                      <a:pt x="8" y="1"/>
                    </a:cubicBezTo>
                    <a:cubicBezTo>
                      <a:pt x="8" y="2"/>
                      <a:pt x="8" y="2"/>
                      <a:pt x="7" y="2"/>
                    </a:cubicBezTo>
                    <a:cubicBezTo>
                      <a:pt x="7" y="2"/>
                      <a:pt x="7" y="2"/>
                      <a:pt x="7" y="2"/>
                    </a:cubicBezTo>
                    <a:cubicBezTo>
                      <a:pt x="7" y="3"/>
                      <a:pt x="7" y="3"/>
                      <a:pt x="7" y="3"/>
                    </a:cubicBezTo>
                    <a:cubicBezTo>
                      <a:pt x="7" y="3"/>
                      <a:pt x="7" y="3"/>
                      <a:pt x="7" y="3"/>
                    </a:cubicBezTo>
                    <a:cubicBezTo>
                      <a:pt x="7" y="4"/>
                      <a:pt x="7" y="4"/>
                      <a:pt x="6" y="4"/>
                    </a:cubicBezTo>
                    <a:cubicBezTo>
                      <a:pt x="6" y="4"/>
                      <a:pt x="6" y="4"/>
                      <a:pt x="6" y="5"/>
                    </a:cubicBezTo>
                    <a:cubicBezTo>
                      <a:pt x="6" y="5"/>
                      <a:pt x="6" y="5"/>
                      <a:pt x="6" y="5"/>
                    </a:cubicBezTo>
                    <a:cubicBezTo>
                      <a:pt x="5" y="5"/>
                      <a:pt x="5" y="5"/>
                      <a:pt x="5" y="6"/>
                    </a:cubicBezTo>
                    <a:cubicBezTo>
                      <a:pt x="5" y="6"/>
                      <a:pt x="5" y="6"/>
                      <a:pt x="4" y="6"/>
                    </a:cubicBezTo>
                    <a:cubicBezTo>
                      <a:pt x="4" y="6"/>
                      <a:pt x="4" y="7"/>
                      <a:pt x="4" y="7"/>
                    </a:cubicBezTo>
                    <a:cubicBezTo>
                      <a:pt x="4" y="7"/>
                      <a:pt x="3" y="7"/>
                      <a:pt x="3" y="8"/>
                    </a:cubicBezTo>
                    <a:cubicBezTo>
                      <a:pt x="3" y="8"/>
                      <a:pt x="3" y="8"/>
                      <a:pt x="2" y="8"/>
                    </a:cubicBezTo>
                    <a:cubicBezTo>
                      <a:pt x="2" y="9"/>
                      <a:pt x="2" y="9"/>
                      <a:pt x="2" y="9"/>
                    </a:cubicBezTo>
                    <a:cubicBezTo>
                      <a:pt x="1" y="9"/>
                      <a:pt x="1" y="10"/>
                      <a:pt x="1" y="10"/>
                    </a:cubicBezTo>
                    <a:cubicBezTo>
                      <a:pt x="1" y="10"/>
                      <a:pt x="1" y="10"/>
                      <a:pt x="0" y="10"/>
                    </a:cubicBezTo>
                    <a:cubicBezTo>
                      <a:pt x="1" y="11"/>
                      <a:pt x="1" y="12"/>
                      <a:pt x="1" y="13"/>
                    </a:cubicBezTo>
                    <a:cubicBezTo>
                      <a:pt x="4" y="21"/>
                      <a:pt x="6" y="23"/>
                      <a:pt x="9" y="26"/>
                    </a:cubicBezTo>
                    <a:cubicBezTo>
                      <a:pt x="10" y="26"/>
                      <a:pt x="10" y="26"/>
                      <a:pt x="10" y="26"/>
                    </a:cubicBezTo>
                    <a:cubicBezTo>
                      <a:pt x="11" y="28"/>
                      <a:pt x="14" y="29"/>
                      <a:pt x="17" y="31"/>
                    </a:cubicBezTo>
                    <a:cubicBezTo>
                      <a:pt x="17" y="31"/>
                      <a:pt x="17" y="31"/>
                      <a:pt x="17" y="31"/>
                    </a:cubicBezTo>
                    <a:cubicBezTo>
                      <a:pt x="17" y="31"/>
                      <a:pt x="17" y="30"/>
                      <a:pt x="18" y="30"/>
                    </a:cubicBezTo>
                    <a:cubicBezTo>
                      <a:pt x="18" y="30"/>
                      <a:pt x="18" y="30"/>
                      <a:pt x="18" y="30"/>
                    </a:cubicBezTo>
                    <a:cubicBezTo>
                      <a:pt x="18" y="29"/>
                      <a:pt x="18" y="29"/>
                      <a:pt x="18" y="29"/>
                    </a:cubicBezTo>
                    <a:cubicBezTo>
                      <a:pt x="18" y="29"/>
                      <a:pt x="18" y="29"/>
                      <a:pt x="18" y="29"/>
                    </a:cubicBezTo>
                    <a:cubicBezTo>
                      <a:pt x="19" y="29"/>
                      <a:pt x="19" y="29"/>
                      <a:pt x="19" y="29"/>
                    </a:cubicBezTo>
                    <a:cubicBezTo>
                      <a:pt x="20" y="28"/>
                      <a:pt x="21" y="27"/>
                      <a:pt x="22" y="26"/>
                    </a:cubicBezTo>
                    <a:cubicBezTo>
                      <a:pt x="23" y="25"/>
                      <a:pt x="27" y="23"/>
                      <a:pt x="27" y="22"/>
                    </a:cubicBezTo>
                    <a:cubicBezTo>
                      <a:pt x="27" y="22"/>
                      <a:pt x="28" y="21"/>
                      <a:pt x="28" y="20"/>
                    </a:cubicBezTo>
                    <a:cubicBezTo>
                      <a:pt x="28" y="20"/>
                      <a:pt x="28" y="19"/>
                      <a:pt x="28" y="19"/>
                    </a:cubicBezTo>
                    <a:cubicBezTo>
                      <a:pt x="28" y="19"/>
                      <a:pt x="28" y="19"/>
                      <a:pt x="28" y="19"/>
                    </a:cubicBezTo>
                    <a:cubicBezTo>
                      <a:pt x="28" y="18"/>
                      <a:pt x="28" y="18"/>
                      <a:pt x="28" y="18"/>
                    </a:cubicBezTo>
                    <a:cubicBezTo>
                      <a:pt x="28" y="17"/>
                      <a:pt x="28" y="17"/>
                      <a:pt x="28" y="17"/>
                    </a:cubicBezTo>
                    <a:cubicBezTo>
                      <a:pt x="28" y="17"/>
                      <a:pt x="28" y="16"/>
                      <a:pt x="27"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86" name="Freeform 1434"/>
              <p:cNvSpPr>
                <a:spLocks/>
              </p:cNvSpPr>
              <p:nvPr/>
            </p:nvSpPr>
            <p:spPr bwMode="auto">
              <a:xfrm>
                <a:off x="1532" y="2871"/>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87" name="Freeform 1435"/>
              <p:cNvSpPr>
                <a:spLocks/>
              </p:cNvSpPr>
              <p:nvPr/>
            </p:nvSpPr>
            <p:spPr bwMode="auto">
              <a:xfrm>
                <a:off x="1533" y="28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88" name="Freeform 1436"/>
              <p:cNvSpPr>
                <a:spLocks/>
              </p:cNvSpPr>
              <p:nvPr/>
            </p:nvSpPr>
            <p:spPr bwMode="auto">
              <a:xfrm>
                <a:off x="1533" y="28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89" name="Freeform 1437"/>
              <p:cNvSpPr>
                <a:spLocks/>
              </p:cNvSpPr>
              <p:nvPr/>
            </p:nvSpPr>
            <p:spPr bwMode="auto">
              <a:xfrm>
                <a:off x="1531" y="2871"/>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90" name="Freeform 1438"/>
              <p:cNvSpPr>
                <a:spLocks/>
              </p:cNvSpPr>
              <p:nvPr/>
            </p:nvSpPr>
            <p:spPr bwMode="auto">
              <a:xfrm>
                <a:off x="1552" y="2881"/>
                <a:ext cx="1" cy="2"/>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2"/>
                      <a:pt x="1" y="1"/>
                      <a:pt x="0" y="0"/>
                    </a:cubicBezTo>
                    <a:cubicBezTo>
                      <a:pt x="1" y="1"/>
                      <a:pt x="1"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91" name="Freeform 1439"/>
              <p:cNvSpPr>
                <a:spLocks/>
              </p:cNvSpPr>
              <p:nvPr/>
            </p:nvSpPr>
            <p:spPr bwMode="auto">
              <a:xfrm>
                <a:off x="1527" y="287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92" name="Freeform 1440"/>
              <p:cNvSpPr>
                <a:spLocks/>
              </p:cNvSpPr>
              <p:nvPr/>
            </p:nvSpPr>
            <p:spPr bwMode="auto">
              <a:xfrm>
                <a:off x="1530" y="287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93" name="Freeform 1441"/>
              <p:cNvSpPr>
                <a:spLocks/>
              </p:cNvSpPr>
              <p:nvPr/>
            </p:nvSpPr>
            <p:spPr bwMode="auto">
              <a:xfrm>
                <a:off x="1528" y="287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94" name="Freeform 1442"/>
              <p:cNvSpPr>
                <a:spLocks/>
              </p:cNvSpPr>
              <p:nvPr/>
            </p:nvSpPr>
            <p:spPr bwMode="auto">
              <a:xfrm>
                <a:off x="1552" y="2885"/>
                <a:ext cx="1" cy="3"/>
              </a:xfrm>
              <a:custGeom>
                <a:avLst/>
                <a:gdLst>
                  <a:gd name="T0" fmla="*/ 0 w 1"/>
                  <a:gd name="T1" fmla="*/ 3 h 3"/>
                  <a:gd name="T2" fmla="*/ 1 w 1"/>
                  <a:gd name="T3" fmla="*/ 1 h 3"/>
                  <a:gd name="T4" fmla="*/ 1 w 1"/>
                  <a:gd name="T5" fmla="*/ 0 h 3"/>
                  <a:gd name="T6" fmla="*/ 1 w 1"/>
                  <a:gd name="T7" fmla="*/ 1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cubicBezTo>
                      <a:pt x="0" y="3"/>
                      <a:pt x="1" y="2"/>
                      <a:pt x="1" y="1"/>
                    </a:cubicBezTo>
                    <a:cubicBezTo>
                      <a:pt x="1" y="1"/>
                      <a:pt x="1" y="0"/>
                      <a:pt x="1" y="0"/>
                    </a:cubicBezTo>
                    <a:cubicBezTo>
                      <a:pt x="1" y="0"/>
                      <a:pt x="1" y="1"/>
                      <a:pt x="1" y="1"/>
                    </a:cubicBezTo>
                    <a:cubicBezTo>
                      <a:pt x="1" y="2"/>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95" name="Freeform 1443"/>
              <p:cNvSpPr>
                <a:spLocks/>
              </p:cNvSpPr>
              <p:nvPr/>
            </p:nvSpPr>
            <p:spPr bwMode="auto">
              <a:xfrm>
                <a:off x="1542" y="28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96" name="Freeform 1444"/>
              <p:cNvSpPr>
                <a:spLocks/>
              </p:cNvSpPr>
              <p:nvPr/>
            </p:nvSpPr>
            <p:spPr bwMode="auto">
              <a:xfrm>
                <a:off x="1553" y="288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97" name="Freeform 1445"/>
              <p:cNvSpPr>
                <a:spLocks/>
              </p:cNvSpPr>
              <p:nvPr/>
            </p:nvSpPr>
            <p:spPr bwMode="auto">
              <a:xfrm>
                <a:off x="1543" y="28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98" name="Freeform 1446"/>
              <p:cNvSpPr>
                <a:spLocks/>
              </p:cNvSpPr>
              <p:nvPr/>
            </p:nvSpPr>
            <p:spPr bwMode="auto">
              <a:xfrm>
                <a:off x="1543" y="28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99" name="Freeform 1447"/>
              <p:cNvSpPr>
                <a:spLocks/>
              </p:cNvSpPr>
              <p:nvPr/>
            </p:nvSpPr>
            <p:spPr bwMode="auto">
              <a:xfrm>
                <a:off x="1486" y="2667"/>
                <a:ext cx="86" cy="70"/>
              </a:xfrm>
              <a:custGeom>
                <a:avLst/>
                <a:gdLst>
                  <a:gd name="T0" fmla="*/ 89 w 90"/>
                  <a:gd name="T1" fmla="*/ 2 h 73"/>
                  <a:gd name="T2" fmla="*/ 84 w 90"/>
                  <a:gd name="T3" fmla="*/ 0 h 73"/>
                  <a:gd name="T4" fmla="*/ 43 w 90"/>
                  <a:gd name="T5" fmla="*/ 0 h 73"/>
                  <a:gd name="T6" fmla="*/ 38 w 90"/>
                  <a:gd name="T7" fmla="*/ 9 h 73"/>
                  <a:gd name="T8" fmla="*/ 31 w 90"/>
                  <a:gd name="T9" fmla="*/ 18 h 73"/>
                  <a:gd name="T10" fmla="*/ 23 w 90"/>
                  <a:gd name="T11" fmla="*/ 29 h 73"/>
                  <a:gd name="T12" fmla="*/ 14 w 90"/>
                  <a:gd name="T13" fmla="*/ 46 h 73"/>
                  <a:gd name="T14" fmla="*/ 3 w 90"/>
                  <a:gd name="T15" fmla="*/ 65 h 73"/>
                  <a:gd name="T16" fmla="*/ 0 w 90"/>
                  <a:gd name="T17" fmla="*/ 73 h 73"/>
                  <a:gd name="T18" fmla="*/ 40 w 90"/>
                  <a:gd name="T19" fmla="*/ 73 h 73"/>
                  <a:gd name="T20" fmla="*/ 40 w 90"/>
                  <a:gd name="T21" fmla="*/ 57 h 73"/>
                  <a:gd name="T22" fmla="*/ 47 w 90"/>
                  <a:gd name="T23" fmla="*/ 51 h 73"/>
                  <a:gd name="T24" fmla="*/ 52 w 90"/>
                  <a:gd name="T25" fmla="*/ 49 h 73"/>
                  <a:gd name="T26" fmla="*/ 52 w 90"/>
                  <a:gd name="T27" fmla="*/ 17 h 73"/>
                  <a:gd name="T28" fmla="*/ 54 w 90"/>
                  <a:gd name="T29" fmla="*/ 17 h 73"/>
                  <a:gd name="T30" fmla="*/ 81 w 90"/>
                  <a:gd name="T31" fmla="*/ 17 h 73"/>
                  <a:gd name="T32" fmla="*/ 90 w 90"/>
                  <a:gd name="T33" fmla="*/ 17 h 73"/>
                  <a:gd name="T34" fmla="*/ 90 w 90"/>
                  <a:gd name="T35" fmla="*/ 8 h 73"/>
                  <a:gd name="T36" fmla="*/ 90 w 90"/>
                  <a:gd name="T37" fmla="*/ 8 h 73"/>
                  <a:gd name="T38" fmla="*/ 90 w 90"/>
                  <a:gd name="T39" fmla="*/ 5 h 73"/>
                  <a:gd name="T40" fmla="*/ 90 w 90"/>
                  <a:gd name="T41" fmla="*/ 5 h 73"/>
                  <a:gd name="T42" fmla="*/ 90 w 90"/>
                  <a:gd name="T43" fmla="*/ 3 h 73"/>
                  <a:gd name="T44" fmla="*/ 90 w 90"/>
                  <a:gd name="T45" fmla="*/ 3 h 73"/>
                  <a:gd name="T46" fmla="*/ 89 w 90"/>
                  <a:gd name="T47" fmla="*/ 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73">
                    <a:moveTo>
                      <a:pt x="89" y="2"/>
                    </a:moveTo>
                    <a:cubicBezTo>
                      <a:pt x="89" y="1"/>
                      <a:pt x="89" y="0"/>
                      <a:pt x="84" y="0"/>
                    </a:cubicBezTo>
                    <a:cubicBezTo>
                      <a:pt x="43" y="0"/>
                      <a:pt x="43" y="0"/>
                      <a:pt x="43" y="0"/>
                    </a:cubicBezTo>
                    <a:cubicBezTo>
                      <a:pt x="40" y="3"/>
                      <a:pt x="39" y="6"/>
                      <a:pt x="38" y="9"/>
                    </a:cubicBezTo>
                    <a:cubicBezTo>
                      <a:pt x="37" y="12"/>
                      <a:pt x="34" y="14"/>
                      <a:pt x="31" y="18"/>
                    </a:cubicBezTo>
                    <a:cubicBezTo>
                      <a:pt x="27" y="21"/>
                      <a:pt x="23" y="26"/>
                      <a:pt x="23" y="29"/>
                    </a:cubicBezTo>
                    <a:cubicBezTo>
                      <a:pt x="22" y="34"/>
                      <a:pt x="19" y="39"/>
                      <a:pt x="14" y="46"/>
                    </a:cubicBezTo>
                    <a:cubicBezTo>
                      <a:pt x="10" y="52"/>
                      <a:pt x="6" y="58"/>
                      <a:pt x="3" y="65"/>
                    </a:cubicBezTo>
                    <a:cubicBezTo>
                      <a:pt x="1" y="68"/>
                      <a:pt x="0" y="71"/>
                      <a:pt x="0" y="73"/>
                    </a:cubicBezTo>
                    <a:cubicBezTo>
                      <a:pt x="40" y="73"/>
                      <a:pt x="40" y="73"/>
                      <a:pt x="40" y="73"/>
                    </a:cubicBezTo>
                    <a:cubicBezTo>
                      <a:pt x="40" y="57"/>
                      <a:pt x="40" y="57"/>
                      <a:pt x="40" y="57"/>
                    </a:cubicBezTo>
                    <a:cubicBezTo>
                      <a:pt x="40" y="55"/>
                      <a:pt x="43" y="53"/>
                      <a:pt x="47" y="51"/>
                    </a:cubicBezTo>
                    <a:cubicBezTo>
                      <a:pt x="49" y="51"/>
                      <a:pt x="51" y="49"/>
                      <a:pt x="52" y="49"/>
                    </a:cubicBezTo>
                    <a:cubicBezTo>
                      <a:pt x="52" y="17"/>
                      <a:pt x="52" y="17"/>
                      <a:pt x="52" y="17"/>
                    </a:cubicBezTo>
                    <a:cubicBezTo>
                      <a:pt x="54" y="17"/>
                      <a:pt x="54" y="17"/>
                      <a:pt x="54" y="17"/>
                    </a:cubicBezTo>
                    <a:cubicBezTo>
                      <a:pt x="54" y="17"/>
                      <a:pt x="70" y="17"/>
                      <a:pt x="81" y="17"/>
                    </a:cubicBezTo>
                    <a:cubicBezTo>
                      <a:pt x="86" y="17"/>
                      <a:pt x="89" y="17"/>
                      <a:pt x="90" y="17"/>
                    </a:cubicBezTo>
                    <a:cubicBezTo>
                      <a:pt x="90" y="15"/>
                      <a:pt x="90" y="12"/>
                      <a:pt x="90" y="8"/>
                    </a:cubicBezTo>
                    <a:cubicBezTo>
                      <a:pt x="90" y="8"/>
                      <a:pt x="90" y="8"/>
                      <a:pt x="90" y="8"/>
                    </a:cubicBezTo>
                    <a:cubicBezTo>
                      <a:pt x="90" y="7"/>
                      <a:pt x="90" y="6"/>
                      <a:pt x="90" y="5"/>
                    </a:cubicBezTo>
                    <a:cubicBezTo>
                      <a:pt x="90" y="5"/>
                      <a:pt x="90" y="5"/>
                      <a:pt x="90" y="5"/>
                    </a:cubicBezTo>
                    <a:cubicBezTo>
                      <a:pt x="90" y="4"/>
                      <a:pt x="90" y="4"/>
                      <a:pt x="90" y="3"/>
                    </a:cubicBezTo>
                    <a:cubicBezTo>
                      <a:pt x="90" y="3"/>
                      <a:pt x="90" y="3"/>
                      <a:pt x="90" y="3"/>
                    </a:cubicBezTo>
                    <a:cubicBezTo>
                      <a:pt x="90" y="2"/>
                      <a:pt x="89" y="2"/>
                      <a:pt x="8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00" name="Freeform 1448"/>
              <p:cNvSpPr>
                <a:spLocks/>
              </p:cNvSpPr>
              <p:nvPr/>
            </p:nvSpPr>
            <p:spPr bwMode="auto">
              <a:xfrm>
                <a:off x="1571" y="2669"/>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01" name="Freeform 1449"/>
              <p:cNvSpPr>
                <a:spLocks/>
              </p:cNvSpPr>
              <p:nvPr/>
            </p:nvSpPr>
            <p:spPr bwMode="auto">
              <a:xfrm>
                <a:off x="1486" y="2673"/>
                <a:ext cx="121" cy="137"/>
              </a:xfrm>
              <a:custGeom>
                <a:avLst/>
                <a:gdLst>
                  <a:gd name="T0" fmla="*/ 52 w 127"/>
                  <a:gd name="T1" fmla="*/ 143 h 143"/>
                  <a:gd name="T2" fmla="*/ 53 w 127"/>
                  <a:gd name="T3" fmla="*/ 143 h 143"/>
                  <a:gd name="T4" fmla="*/ 54 w 127"/>
                  <a:gd name="T5" fmla="*/ 143 h 143"/>
                  <a:gd name="T6" fmla="*/ 54 w 127"/>
                  <a:gd name="T7" fmla="*/ 142 h 143"/>
                  <a:gd name="T8" fmla="*/ 66 w 127"/>
                  <a:gd name="T9" fmla="*/ 139 h 143"/>
                  <a:gd name="T10" fmla="*/ 67 w 127"/>
                  <a:gd name="T11" fmla="*/ 137 h 143"/>
                  <a:gd name="T12" fmla="*/ 73 w 127"/>
                  <a:gd name="T13" fmla="*/ 136 h 143"/>
                  <a:gd name="T14" fmla="*/ 82 w 127"/>
                  <a:gd name="T15" fmla="*/ 135 h 143"/>
                  <a:gd name="T16" fmla="*/ 83 w 127"/>
                  <a:gd name="T17" fmla="*/ 135 h 143"/>
                  <a:gd name="T18" fmla="*/ 101 w 127"/>
                  <a:gd name="T19" fmla="*/ 135 h 143"/>
                  <a:gd name="T20" fmla="*/ 127 w 127"/>
                  <a:gd name="T21" fmla="*/ 135 h 143"/>
                  <a:gd name="T22" fmla="*/ 124 w 127"/>
                  <a:gd name="T23" fmla="*/ 124 h 143"/>
                  <a:gd name="T24" fmla="*/ 127 w 127"/>
                  <a:gd name="T25" fmla="*/ 22 h 143"/>
                  <a:gd name="T26" fmla="*/ 96 w 127"/>
                  <a:gd name="T27" fmla="*/ 1 h 143"/>
                  <a:gd name="T28" fmla="*/ 94 w 127"/>
                  <a:gd name="T29" fmla="*/ 0 h 143"/>
                  <a:gd name="T30" fmla="*/ 94 w 127"/>
                  <a:gd name="T31" fmla="*/ 3 h 143"/>
                  <a:gd name="T32" fmla="*/ 94 w 127"/>
                  <a:gd name="T33" fmla="*/ 5 h 143"/>
                  <a:gd name="T34" fmla="*/ 94 w 127"/>
                  <a:gd name="T35" fmla="*/ 6 h 143"/>
                  <a:gd name="T36" fmla="*/ 94 w 127"/>
                  <a:gd name="T37" fmla="*/ 8 h 143"/>
                  <a:gd name="T38" fmla="*/ 94 w 127"/>
                  <a:gd name="T39" fmla="*/ 10 h 143"/>
                  <a:gd name="T40" fmla="*/ 94 w 127"/>
                  <a:gd name="T41" fmla="*/ 10 h 143"/>
                  <a:gd name="T42" fmla="*/ 94 w 127"/>
                  <a:gd name="T43" fmla="*/ 11 h 143"/>
                  <a:gd name="T44" fmla="*/ 94 w 127"/>
                  <a:gd name="T45" fmla="*/ 12 h 143"/>
                  <a:gd name="T46" fmla="*/ 94 w 127"/>
                  <a:gd name="T47" fmla="*/ 12 h 143"/>
                  <a:gd name="T48" fmla="*/ 94 w 127"/>
                  <a:gd name="T49" fmla="*/ 13 h 143"/>
                  <a:gd name="T50" fmla="*/ 93 w 127"/>
                  <a:gd name="T51" fmla="*/ 13 h 143"/>
                  <a:gd name="T52" fmla="*/ 93 w 127"/>
                  <a:gd name="T53" fmla="*/ 13 h 143"/>
                  <a:gd name="T54" fmla="*/ 93 w 127"/>
                  <a:gd name="T55" fmla="*/ 13 h 143"/>
                  <a:gd name="T56" fmla="*/ 93 w 127"/>
                  <a:gd name="T57" fmla="*/ 13 h 143"/>
                  <a:gd name="T58" fmla="*/ 58 w 127"/>
                  <a:gd name="T59" fmla="*/ 14 h 143"/>
                  <a:gd name="T60" fmla="*/ 56 w 127"/>
                  <a:gd name="T61" fmla="*/ 42 h 143"/>
                  <a:gd name="T62" fmla="*/ 44 w 127"/>
                  <a:gd name="T63" fmla="*/ 51 h 143"/>
                  <a:gd name="T64" fmla="*/ 0 w 127"/>
                  <a:gd name="T65" fmla="*/ 70 h 143"/>
                  <a:gd name="T66" fmla="*/ 5 w 127"/>
                  <a:gd name="T67" fmla="*/ 79 h 143"/>
                  <a:gd name="T68" fmla="*/ 8 w 127"/>
                  <a:gd name="T69" fmla="*/ 98 h 143"/>
                  <a:gd name="T70" fmla="*/ 4 w 127"/>
                  <a:gd name="T71" fmla="*/ 125 h 143"/>
                  <a:gd name="T72" fmla="*/ 5 w 127"/>
                  <a:gd name="T73" fmla="*/ 123 h 143"/>
                  <a:gd name="T74" fmla="*/ 7 w 127"/>
                  <a:gd name="T75" fmla="*/ 123 h 143"/>
                  <a:gd name="T76" fmla="*/ 12 w 127"/>
                  <a:gd name="T77" fmla="*/ 123 h 143"/>
                  <a:gd name="T78" fmla="*/ 18 w 127"/>
                  <a:gd name="T79" fmla="*/ 123 h 143"/>
                  <a:gd name="T80" fmla="*/ 28 w 127"/>
                  <a:gd name="T81" fmla="*/ 123 h 143"/>
                  <a:gd name="T82" fmla="*/ 38 w 127"/>
                  <a:gd name="T83" fmla="*/ 128 h 143"/>
                  <a:gd name="T84" fmla="*/ 46 w 127"/>
                  <a:gd name="T85" fmla="*/ 138 h 143"/>
                  <a:gd name="T86" fmla="*/ 50 w 127"/>
                  <a:gd name="T87" fmla="*/ 142 h 143"/>
                  <a:gd name="T88" fmla="*/ 51 w 127"/>
                  <a:gd name="T89" fmla="*/ 143 h 143"/>
                  <a:gd name="T90" fmla="*/ 51 w 127"/>
                  <a:gd name="T91"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7" h="143">
                    <a:moveTo>
                      <a:pt x="51" y="143"/>
                    </a:moveTo>
                    <a:cubicBezTo>
                      <a:pt x="52" y="143"/>
                      <a:pt x="52" y="143"/>
                      <a:pt x="52" y="143"/>
                    </a:cubicBezTo>
                    <a:cubicBezTo>
                      <a:pt x="52" y="143"/>
                      <a:pt x="53" y="143"/>
                      <a:pt x="53" y="143"/>
                    </a:cubicBezTo>
                    <a:cubicBezTo>
                      <a:pt x="53" y="143"/>
                      <a:pt x="53" y="143"/>
                      <a:pt x="53" y="143"/>
                    </a:cubicBezTo>
                    <a:cubicBezTo>
                      <a:pt x="53" y="143"/>
                      <a:pt x="53" y="143"/>
                      <a:pt x="53" y="143"/>
                    </a:cubicBezTo>
                    <a:cubicBezTo>
                      <a:pt x="54" y="143"/>
                      <a:pt x="54" y="143"/>
                      <a:pt x="54" y="143"/>
                    </a:cubicBezTo>
                    <a:cubicBezTo>
                      <a:pt x="54" y="143"/>
                      <a:pt x="54" y="143"/>
                      <a:pt x="54" y="142"/>
                    </a:cubicBezTo>
                    <a:cubicBezTo>
                      <a:pt x="54" y="142"/>
                      <a:pt x="54" y="142"/>
                      <a:pt x="54" y="142"/>
                    </a:cubicBezTo>
                    <a:cubicBezTo>
                      <a:pt x="54" y="136"/>
                      <a:pt x="59" y="133"/>
                      <a:pt x="64" y="138"/>
                    </a:cubicBezTo>
                    <a:cubicBezTo>
                      <a:pt x="65" y="139"/>
                      <a:pt x="66" y="139"/>
                      <a:pt x="66" y="139"/>
                    </a:cubicBezTo>
                    <a:cubicBezTo>
                      <a:pt x="66" y="139"/>
                      <a:pt x="67" y="139"/>
                      <a:pt x="67" y="139"/>
                    </a:cubicBezTo>
                    <a:cubicBezTo>
                      <a:pt x="67" y="138"/>
                      <a:pt x="67" y="138"/>
                      <a:pt x="67" y="137"/>
                    </a:cubicBezTo>
                    <a:cubicBezTo>
                      <a:pt x="68" y="137"/>
                      <a:pt x="69" y="136"/>
                      <a:pt x="70" y="136"/>
                    </a:cubicBezTo>
                    <a:cubicBezTo>
                      <a:pt x="71" y="136"/>
                      <a:pt x="72" y="136"/>
                      <a:pt x="73" y="136"/>
                    </a:cubicBezTo>
                    <a:cubicBezTo>
                      <a:pt x="74" y="137"/>
                      <a:pt x="76" y="137"/>
                      <a:pt x="77" y="137"/>
                    </a:cubicBezTo>
                    <a:cubicBezTo>
                      <a:pt x="78" y="137"/>
                      <a:pt x="81" y="136"/>
                      <a:pt x="82" y="135"/>
                    </a:cubicBezTo>
                    <a:cubicBezTo>
                      <a:pt x="82" y="135"/>
                      <a:pt x="83" y="135"/>
                      <a:pt x="83" y="135"/>
                    </a:cubicBezTo>
                    <a:cubicBezTo>
                      <a:pt x="83" y="135"/>
                      <a:pt x="83" y="135"/>
                      <a:pt x="83" y="135"/>
                    </a:cubicBezTo>
                    <a:cubicBezTo>
                      <a:pt x="84" y="135"/>
                      <a:pt x="84" y="135"/>
                      <a:pt x="84" y="135"/>
                    </a:cubicBezTo>
                    <a:cubicBezTo>
                      <a:pt x="84" y="135"/>
                      <a:pt x="92" y="135"/>
                      <a:pt x="101" y="135"/>
                    </a:cubicBezTo>
                    <a:cubicBezTo>
                      <a:pt x="102" y="135"/>
                      <a:pt x="104" y="135"/>
                      <a:pt x="105" y="135"/>
                    </a:cubicBezTo>
                    <a:cubicBezTo>
                      <a:pt x="121" y="135"/>
                      <a:pt x="125" y="135"/>
                      <a:pt x="127" y="135"/>
                    </a:cubicBezTo>
                    <a:cubicBezTo>
                      <a:pt x="127" y="134"/>
                      <a:pt x="127" y="131"/>
                      <a:pt x="127" y="128"/>
                    </a:cubicBezTo>
                    <a:cubicBezTo>
                      <a:pt x="124" y="124"/>
                      <a:pt x="124" y="124"/>
                      <a:pt x="124" y="124"/>
                    </a:cubicBezTo>
                    <a:cubicBezTo>
                      <a:pt x="113" y="22"/>
                      <a:pt x="113" y="22"/>
                      <a:pt x="113" y="22"/>
                    </a:cubicBezTo>
                    <a:cubicBezTo>
                      <a:pt x="127" y="22"/>
                      <a:pt x="127" y="22"/>
                      <a:pt x="127" y="22"/>
                    </a:cubicBezTo>
                    <a:cubicBezTo>
                      <a:pt x="113" y="12"/>
                      <a:pt x="101" y="4"/>
                      <a:pt x="96" y="1"/>
                    </a:cubicBezTo>
                    <a:cubicBezTo>
                      <a:pt x="96" y="1"/>
                      <a:pt x="96" y="1"/>
                      <a:pt x="96" y="1"/>
                    </a:cubicBezTo>
                    <a:cubicBezTo>
                      <a:pt x="95" y="1"/>
                      <a:pt x="95" y="0"/>
                      <a:pt x="94" y="0"/>
                    </a:cubicBezTo>
                    <a:cubicBezTo>
                      <a:pt x="94" y="0"/>
                      <a:pt x="94" y="0"/>
                      <a:pt x="94" y="0"/>
                    </a:cubicBezTo>
                    <a:cubicBezTo>
                      <a:pt x="94" y="3"/>
                      <a:pt x="94" y="3"/>
                      <a:pt x="94" y="3"/>
                    </a:cubicBezTo>
                    <a:cubicBezTo>
                      <a:pt x="94" y="3"/>
                      <a:pt x="94" y="3"/>
                      <a:pt x="94" y="3"/>
                    </a:cubicBezTo>
                    <a:cubicBezTo>
                      <a:pt x="94" y="3"/>
                      <a:pt x="94" y="3"/>
                      <a:pt x="94" y="4"/>
                    </a:cubicBezTo>
                    <a:cubicBezTo>
                      <a:pt x="94" y="4"/>
                      <a:pt x="94" y="4"/>
                      <a:pt x="94" y="5"/>
                    </a:cubicBezTo>
                    <a:cubicBezTo>
                      <a:pt x="94" y="5"/>
                      <a:pt x="94" y="5"/>
                      <a:pt x="94" y="6"/>
                    </a:cubicBezTo>
                    <a:cubicBezTo>
                      <a:pt x="94" y="6"/>
                      <a:pt x="94" y="6"/>
                      <a:pt x="94" y="6"/>
                    </a:cubicBezTo>
                    <a:cubicBezTo>
                      <a:pt x="94" y="7"/>
                      <a:pt x="94" y="7"/>
                      <a:pt x="94" y="7"/>
                    </a:cubicBezTo>
                    <a:cubicBezTo>
                      <a:pt x="94" y="7"/>
                      <a:pt x="94" y="8"/>
                      <a:pt x="94" y="8"/>
                    </a:cubicBezTo>
                    <a:cubicBezTo>
                      <a:pt x="94" y="8"/>
                      <a:pt x="94" y="8"/>
                      <a:pt x="94" y="8"/>
                    </a:cubicBezTo>
                    <a:cubicBezTo>
                      <a:pt x="94" y="9"/>
                      <a:pt x="94" y="9"/>
                      <a:pt x="94" y="10"/>
                    </a:cubicBezTo>
                    <a:cubicBezTo>
                      <a:pt x="94" y="10"/>
                      <a:pt x="94" y="10"/>
                      <a:pt x="94" y="10"/>
                    </a:cubicBezTo>
                    <a:cubicBezTo>
                      <a:pt x="94" y="10"/>
                      <a:pt x="94" y="10"/>
                      <a:pt x="94" y="10"/>
                    </a:cubicBezTo>
                    <a:cubicBezTo>
                      <a:pt x="94" y="11"/>
                      <a:pt x="94" y="11"/>
                      <a:pt x="94" y="11"/>
                    </a:cubicBezTo>
                    <a:cubicBezTo>
                      <a:pt x="94" y="11"/>
                      <a:pt x="94" y="11"/>
                      <a:pt x="94" y="11"/>
                    </a:cubicBezTo>
                    <a:cubicBezTo>
                      <a:pt x="94" y="11"/>
                      <a:pt x="94" y="11"/>
                      <a:pt x="94" y="11"/>
                    </a:cubicBezTo>
                    <a:cubicBezTo>
                      <a:pt x="94" y="12"/>
                      <a:pt x="94" y="12"/>
                      <a:pt x="94" y="12"/>
                    </a:cubicBezTo>
                    <a:cubicBezTo>
                      <a:pt x="94" y="12"/>
                      <a:pt x="94" y="12"/>
                      <a:pt x="94" y="12"/>
                    </a:cubicBezTo>
                    <a:cubicBezTo>
                      <a:pt x="94" y="12"/>
                      <a:pt x="94" y="12"/>
                      <a:pt x="94" y="12"/>
                    </a:cubicBezTo>
                    <a:cubicBezTo>
                      <a:pt x="94" y="12"/>
                      <a:pt x="94" y="12"/>
                      <a:pt x="94" y="12"/>
                    </a:cubicBezTo>
                    <a:cubicBezTo>
                      <a:pt x="94" y="12"/>
                      <a:pt x="94" y="13"/>
                      <a:pt x="94" y="13"/>
                    </a:cubicBezTo>
                    <a:cubicBezTo>
                      <a:pt x="94" y="13"/>
                      <a:pt x="94"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2" y="14"/>
                      <a:pt x="92" y="14"/>
                      <a:pt x="81" y="14"/>
                    </a:cubicBezTo>
                    <a:cubicBezTo>
                      <a:pt x="74" y="14"/>
                      <a:pt x="64" y="14"/>
                      <a:pt x="58" y="14"/>
                    </a:cubicBezTo>
                    <a:cubicBezTo>
                      <a:pt x="57" y="14"/>
                      <a:pt x="56" y="14"/>
                      <a:pt x="56" y="14"/>
                    </a:cubicBezTo>
                    <a:cubicBezTo>
                      <a:pt x="56" y="42"/>
                      <a:pt x="56" y="42"/>
                      <a:pt x="56" y="42"/>
                    </a:cubicBezTo>
                    <a:cubicBezTo>
                      <a:pt x="56" y="44"/>
                      <a:pt x="53" y="46"/>
                      <a:pt x="49" y="48"/>
                    </a:cubicBezTo>
                    <a:cubicBezTo>
                      <a:pt x="47" y="49"/>
                      <a:pt x="45" y="50"/>
                      <a:pt x="44" y="51"/>
                    </a:cubicBezTo>
                    <a:cubicBezTo>
                      <a:pt x="44" y="70"/>
                      <a:pt x="44" y="70"/>
                      <a:pt x="44" y="70"/>
                    </a:cubicBezTo>
                    <a:cubicBezTo>
                      <a:pt x="0" y="70"/>
                      <a:pt x="0" y="70"/>
                      <a:pt x="0" y="70"/>
                    </a:cubicBezTo>
                    <a:cubicBezTo>
                      <a:pt x="0" y="74"/>
                      <a:pt x="2" y="76"/>
                      <a:pt x="4" y="78"/>
                    </a:cubicBezTo>
                    <a:cubicBezTo>
                      <a:pt x="4" y="78"/>
                      <a:pt x="5" y="79"/>
                      <a:pt x="5" y="79"/>
                    </a:cubicBezTo>
                    <a:cubicBezTo>
                      <a:pt x="8" y="82"/>
                      <a:pt x="7" y="85"/>
                      <a:pt x="7" y="88"/>
                    </a:cubicBezTo>
                    <a:cubicBezTo>
                      <a:pt x="6" y="91"/>
                      <a:pt x="6" y="94"/>
                      <a:pt x="8" y="98"/>
                    </a:cubicBezTo>
                    <a:cubicBezTo>
                      <a:pt x="12" y="103"/>
                      <a:pt x="11" y="112"/>
                      <a:pt x="4" y="122"/>
                    </a:cubicBezTo>
                    <a:cubicBezTo>
                      <a:pt x="4" y="123"/>
                      <a:pt x="4" y="124"/>
                      <a:pt x="4" y="125"/>
                    </a:cubicBezTo>
                    <a:cubicBezTo>
                      <a:pt x="4" y="124"/>
                      <a:pt x="5" y="124"/>
                      <a:pt x="5" y="123"/>
                    </a:cubicBezTo>
                    <a:cubicBezTo>
                      <a:pt x="5" y="123"/>
                      <a:pt x="5" y="123"/>
                      <a:pt x="5" y="123"/>
                    </a:cubicBezTo>
                    <a:cubicBezTo>
                      <a:pt x="6" y="123"/>
                      <a:pt x="6" y="123"/>
                      <a:pt x="6" y="123"/>
                    </a:cubicBezTo>
                    <a:cubicBezTo>
                      <a:pt x="6" y="123"/>
                      <a:pt x="7" y="123"/>
                      <a:pt x="7" y="123"/>
                    </a:cubicBezTo>
                    <a:cubicBezTo>
                      <a:pt x="7" y="123"/>
                      <a:pt x="8" y="123"/>
                      <a:pt x="8" y="123"/>
                    </a:cubicBezTo>
                    <a:cubicBezTo>
                      <a:pt x="9" y="123"/>
                      <a:pt x="10" y="123"/>
                      <a:pt x="12" y="123"/>
                    </a:cubicBezTo>
                    <a:cubicBezTo>
                      <a:pt x="14" y="123"/>
                      <a:pt x="16" y="123"/>
                      <a:pt x="17" y="123"/>
                    </a:cubicBezTo>
                    <a:cubicBezTo>
                      <a:pt x="17" y="123"/>
                      <a:pt x="17" y="123"/>
                      <a:pt x="18" y="123"/>
                    </a:cubicBezTo>
                    <a:cubicBezTo>
                      <a:pt x="19" y="123"/>
                      <a:pt x="22" y="122"/>
                      <a:pt x="25" y="122"/>
                    </a:cubicBezTo>
                    <a:cubicBezTo>
                      <a:pt x="26" y="122"/>
                      <a:pt x="27" y="122"/>
                      <a:pt x="28" y="123"/>
                    </a:cubicBezTo>
                    <a:cubicBezTo>
                      <a:pt x="30" y="124"/>
                      <a:pt x="33" y="127"/>
                      <a:pt x="34" y="128"/>
                    </a:cubicBezTo>
                    <a:cubicBezTo>
                      <a:pt x="38" y="128"/>
                      <a:pt x="38" y="128"/>
                      <a:pt x="38" y="128"/>
                    </a:cubicBezTo>
                    <a:cubicBezTo>
                      <a:pt x="39" y="129"/>
                      <a:pt x="39" y="129"/>
                      <a:pt x="39" y="129"/>
                    </a:cubicBezTo>
                    <a:cubicBezTo>
                      <a:pt x="40" y="132"/>
                      <a:pt x="43" y="137"/>
                      <a:pt x="46" y="138"/>
                    </a:cubicBezTo>
                    <a:cubicBezTo>
                      <a:pt x="46" y="139"/>
                      <a:pt x="47" y="139"/>
                      <a:pt x="47" y="139"/>
                    </a:cubicBezTo>
                    <a:cubicBezTo>
                      <a:pt x="48" y="140"/>
                      <a:pt x="49" y="141"/>
                      <a:pt x="50" y="142"/>
                    </a:cubicBezTo>
                    <a:cubicBezTo>
                      <a:pt x="50" y="142"/>
                      <a:pt x="50" y="142"/>
                      <a:pt x="50" y="142"/>
                    </a:cubicBezTo>
                    <a:cubicBezTo>
                      <a:pt x="51" y="142"/>
                      <a:pt x="51" y="143"/>
                      <a:pt x="51" y="143"/>
                    </a:cubicBezTo>
                    <a:cubicBezTo>
                      <a:pt x="51" y="143"/>
                      <a:pt x="51" y="143"/>
                      <a:pt x="51" y="143"/>
                    </a:cubicBezTo>
                    <a:cubicBezTo>
                      <a:pt x="51" y="143"/>
                      <a:pt x="51" y="143"/>
                      <a:pt x="51"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02" name="Freeform 1450"/>
              <p:cNvSpPr>
                <a:spLocks/>
              </p:cNvSpPr>
              <p:nvPr/>
            </p:nvSpPr>
            <p:spPr bwMode="auto">
              <a:xfrm>
                <a:off x="1576" y="2673"/>
                <a:ext cx="0" cy="3"/>
              </a:xfrm>
              <a:custGeom>
                <a:avLst/>
                <a:gdLst>
                  <a:gd name="T0" fmla="*/ 1 h 3"/>
                  <a:gd name="T1" fmla="*/ 2 h 3"/>
                  <a:gd name="T2" fmla="*/ 3 h 3"/>
                  <a:gd name="T3" fmla="*/ 3 h 3"/>
                  <a:gd name="T4" fmla="*/ 3 h 3"/>
                  <a:gd name="T5" fmla="*/ 0 h 3"/>
                  <a:gd name="T6" fmla="*/ 0 h 3"/>
                  <a:gd name="T7" fmla="*/ 1 h 3"/>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3">
                    <a:moveTo>
                      <a:pt x="0" y="1"/>
                    </a:moveTo>
                    <a:cubicBezTo>
                      <a:pt x="0" y="1"/>
                      <a:pt x="0" y="1"/>
                      <a:pt x="0" y="2"/>
                    </a:cubicBezTo>
                    <a:cubicBezTo>
                      <a:pt x="0" y="2"/>
                      <a:pt x="0" y="2"/>
                      <a:pt x="0" y="3"/>
                    </a:cubicBezTo>
                    <a:cubicBezTo>
                      <a:pt x="0" y="3"/>
                      <a:pt x="0" y="3"/>
                      <a:pt x="0" y="3"/>
                    </a:cubicBezTo>
                    <a:cubicBezTo>
                      <a:pt x="0" y="3"/>
                      <a:pt x="0" y="3"/>
                      <a:pt x="0" y="3"/>
                    </a:cubicBezTo>
                    <a:cubicBezTo>
                      <a:pt x="0" y="0"/>
                      <a:pt x="0" y="0"/>
                      <a:pt x="0" y="0"/>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03" name="Freeform 1451"/>
              <p:cNvSpPr>
                <a:spLocks/>
              </p:cNvSpPr>
              <p:nvPr/>
            </p:nvSpPr>
            <p:spPr bwMode="auto">
              <a:xfrm>
                <a:off x="1578" y="267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04" name="Freeform 1452"/>
              <p:cNvSpPr>
                <a:spLocks/>
              </p:cNvSpPr>
              <p:nvPr/>
            </p:nvSpPr>
            <p:spPr bwMode="auto">
              <a:xfrm>
                <a:off x="1576" y="26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05" name="Oval 1453"/>
              <p:cNvSpPr>
                <a:spLocks noChangeArrowheads="1"/>
              </p:cNvSpPr>
              <p:nvPr/>
            </p:nvSpPr>
            <p:spPr bwMode="auto">
              <a:xfrm>
                <a:off x="1576" y="2673"/>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06" name="Freeform 1454"/>
              <p:cNvSpPr>
                <a:spLocks/>
              </p:cNvSpPr>
              <p:nvPr/>
            </p:nvSpPr>
            <p:spPr bwMode="auto">
              <a:xfrm>
                <a:off x="1490" y="2791"/>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0" y="1"/>
                      <a:pt x="1" y="1"/>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07" name="Freeform 1455"/>
              <p:cNvSpPr>
                <a:spLocks/>
              </p:cNvSpPr>
              <p:nvPr/>
            </p:nvSpPr>
            <p:spPr bwMode="auto">
              <a:xfrm>
                <a:off x="1534" y="280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08" name="Freeform 1456"/>
              <p:cNvSpPr>
                <a:spLocks/>
              </p:cNvSpPr>
              <p:nvPr/>
            </p:nvSpPr>
            <p:spPr bwMode="auto">
              <a:xfrm>
                <a:off x="1531" y="2806"/>
                <a:ext cx="3"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09" name="Freeform 1457"/>
              <p:cNvSpPr>
                <a:spLocks/>
              </p:cNvSpPr>
              <p:nvPr/>
            </p:nvSpPr>
            <p:spPr bwMode="auto">
              <a:xfrm>
                <a:off x="1491" y="279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10" name="Freeform 1458"/>
              <p:cNvSpPr>
                <a:spLocks/>
              </p:cNvSpPr>
              <p:nvPr/>
            </p:nvSpPr>
            <p:spPr bwMode="auto">
              <a:xfrm>
                <a:off x="1493" y="279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11" name="Freeform 1459"/>
              <p:cNvSpPr>
                <a:spLocks/>
              </p:cNvSpPr>
              <p:nvPr/>
            </p:nvSpPr>
            <p:spPr bwMode="auto">
              <a:xfrm>
                <a:off x="1494" y="2791"/>
                <a:ext cx="3"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2" y="0"/>
                      <a:pt x="1" y="0"/>
                      <a:pt x="0" y="0"/>
                    </a:cubicBezTo>
                    <a:cubicBezTo>
                      <a:pt x="1" y="0"/>
                      <a:pt x="2"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12" name="Freeform 1460"/>
              <p:cNvSpPr>
                <a:spLocks/>
              </p:cNvSpPr>
              <p:nvPr/>
            </p:nvSpPr>
            <p:spPr bwMode="auto">
              <a:xfrm>
                <a:off x="1502" y="2790"/>
                <a:ext cx="8" cy="1"/>
              </a:xfrm>
              <a:custGeom>
                <a:avLst/>
                <a:gdLst>
                  <a:gd name="T0" fmla="*/ 0 w 8"/>
                  <a:gd name="T1" fmla="*/ 1 h 1"/>
                  <a:gd name="T2" fmla="*/ 1 w 8"/>
                  <a:gd name="T3" fmla="*/ 1 h 1"/>
                  <a:gd name="T4" fmla="*/ 8 w 8"/>
                  <a:gd name="T5" fmla="*/ 0 h 1"/>
                  <a:gd name="T6" fmla="*/ 1 w 8"/>
                  <a:gd name="T7" fmla="*/ 1 h 1"/>
                  <a:gd name="T8" fmla="*/ 0 w 8"/>
                  <a:gd name="T9" fmla="*/ 1 h 1"/>
                </a:gdLst>
                <a:ahLst/>
                <a:cxnLst>
                  <a:cxn ang="0">
                    <a:pos x="T0" y="T1"/>
                  </a:cxn>
                  <a:cxn ang="0">
                    <a:pos x="T2" y="T3"/>
                  </a:cxn>
                  <a:cxn ang="0">
                    <a:pos x="T4" y="T5"/>
                  </a:cxn>
                  <a:cxn ang="0">
                    <a:pos x="T6" y="T7"/>
                  </a:cxn>
                  <a:cxn ang="0">
                    <a:pos x="T8" y="T9"/>
                  </a:cxn>
                </a:cxnLst>
                <a:rect l="0" t="0" r="r" b="b"/>
                <a:pathLst>
                  <a:path w="8" h="1">
                    <a:moveTo>
                      <a:pt x="0" y="1"/>
                    </a:moveTo>
                    <a:cubicBezTo>
                      <a:pt x="0" y="1"/>
                      <a:pt x="0" y="1"/>
                      <a:pt x="1" y="1"/>
                    </a:cubicBezTo>
                    <a:cubicBezTo>
                      <a:pt x="2" y="1"/>
                      <a:pt x="5" y="0"/>
                      <a:pt x="8" y="0"/>
                    </a:cubicBezTo>
                    <a:cubicBezTo>
                      <a:pt x="5" y="0"/>
                      <a:pt x="2" y="1"/>
                      <a:pt x="1"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13" name="Freeform 1461"/>
              <p:cNvSpPr>
                <a:spLocks/>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14" name="Freeform 1462"/>
              <p:cNvSpPr>
                <a:spLocks/>
              </p:cNvSpPr>
              <p:nvPr/>
            </p:nvSpPr>
            <p:spPr bwMode="auto">
              <a:xfrm>
                <a:off x="1575" y="268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15" name="Freeform 1463"/>
              <p:cNvSpPr>
                <a:spLocks/>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16" name="Freeform 1464"/>
              <p:cNvSpPr>
                <a:spLocks/>
              </p:cNvSpPr>
              <p:nvPr/>
            </p:nvSpPr>
            <p:spPr bwMode="auto">
              <a:xfrm>
                <a:off x="1576" y="267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17" name="Freeform 1465"/>
              <p:cNvSpPr>
                <a:spLocks/>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18" name="Freeform 1466"/>
              <p:cNvSpPr>
                <a:spLocks/>
              </p:cNvSpPr>
              <p:nvPr/>
            </p:nvSpPr>
            <p:spPr bwMode="auto">
              <a:xfrm>
                <a:off x="1576" y="2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19" name="Freeform 1467"/>
              <p:cNvSpPr>
                <a:spLocks/>
              </p:cNvSpPr>
              <p:nvPr/>
            </p:nvSpPr>
            <p:spPr bwMode="auto">
              <a:xfrm>
                <a:off x="1576" y="2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20" name="Freeform 1468"/>
              <p:cNvSpPr>
                <a:spLocks/>
              </p:cNvSpPr>
              <p:nvPr/>
            </p:nvSpPr>
            <p:spPr bwMode="auto">
              <a:xfrm>
                <a:off x="1576" y="26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21" name="Freeform 1469"/>
              <p:cNvSpPr>
                <a:spLocks/>
              </p:cNvSpPr>
              <p:nvPr/>
            </p:nvSpPr>
            <p:spPr bwMode="auto">
              <a:xfrm>
                <a:off x="1576" y="268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22" name="Freeform 1470"/>
              <p:cNvSpPr>
                <a:spLocks/>
              </p:cNvSpPr>
              <p:nvPr/>
            </p:nvSpPr>
            <p:spPr bwMode="auto">
              <a:xfrm>
                <a:off x="1576" y="26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23" name="Freeform 1471"/>
              <p:cNvSpPr>
                <a:spLocks/>
              </p:cNvSpPr>
              <p:nvPr/>
            </p:nvSpPr>
            <p:spPr bwMode="auto">
              <a:xfrm>
                <a:off x="1576" y="267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24" name="Freeform 1472"/>
              <p:cNvSpPr>
                <a:spLocks/>
              </p:cNvSpPr>
              <p:nvPr/>
            </p:nvSpPr>
            <p:spPr bwMode="auto">
              <a:xfrm>
                <a:off x="1576" y="267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25" name="Freeform 1473"/>
              <p:cNvSpPr>
                <a:spLocks/>
              </p:cNvSpPr>
              <p:nvPr/>
            </p:nvSpPr>
            <p:spPr bwMode="auto">
              <a:xfrm>
                <a:off x="1576" y="26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26" name="Freeform 1474"/>
              <p:cNvSpPr>
                <a:spLocks/>
              </p:cNvSpPr>
              <p:nvPr/>
            </p:nvSpPr>
            <p:spPr bwMode="auto">
              <a:xfrm>
                <a:off x="1576" y="267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27" name="Freeform 1475"/>
              <p:cNvSpPr>
                <a:spLocks/>
              </p:cNvSpPr>
              <p:nvPr/>
            </p:nvSpPr>
            <p:spPr bwMode="auto">
              <a:xfrm>
                <a:off x="1576" y="26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28" name="Freeform 1476"/>
              <p:cNvSpPr>
                <a:spLocks/>
              </p:cNvSpPr>
              <p:nvPr/>
            </p:nvSpPr>
            <p:spPr bwMode="auto">
              <a:xfrm>
                <a:off x="1537" y="2698"/>
                <a:ext cx="176" cy="164"/>
              </a:xfrm>
              <a:custGeom>
                <a:avLst/>
                <a:gdLst>
                  <a:gd name="T0" fmla="*/ 2 w 184"/>
                  <a:gd name="T1" fmla="*/ 125 h 171"/>
                  <a:gd name="T2" fmla="*/ 10 w 184"/>
                  <a:gd name="T3" fmla="*/ 140 h 171"/>
                  <a:gd name="T4" fmla="*/ 10 w 184"/>
                  <a:gd name="T5" fmla="*/ 142 h 171"/>
                  <a:gd name="T6" fmla="*/ 10 w 184"/>
                  <a:gd name="T7" fmla="*/ 147 h 171"/>
                  <a:gd name="T8" fmla="*/ 10 w 184"/>
                  <a:gd name="T9" fmla="*/ 148 h 171"/>
                  <a:gd name="T10" fmla="*/ 16 w 184"/>
                  <a:gd name="T11" fmla="*/ 149 h 171"/>
                  <a:gd name="T12" fmla="*/ 24 w 184"/>
                  <a:gd name="T13" fmla="*/ 149 h 171"/>
                  <a:gd name="T14" fmla="*/ 33 w 184"/>
                  <a:gd name="T15" fmla="*/ 144 h 171"/>
                  <a:gd name="T16" fmla="*/ 42 w 184"/>
                  <a:gd name="T17" fmla="*/ 156 h 171"/>
                  <a:gd name="T18" fmla="*/ 42 w 184"/>
                  <a:gd name="T19" fmla="*/ 161 h 171"/>
                  <a:gd name="T20" fmla="*/ 47 w 184"/>
                  <a:gd name="T21" fmla="*/ 170 h 171"/>
                  <a:gd name="T22" fmla="*/ 47 w 184"/>
                  <a:gd name="T23" fmla="*/ 170 h 171"/>
                  <a:gd name="T24" fmla="*/ 48 w 184"/>
                  <a:gd name="T25" fmla="*/ 169 h 171"/>
                  <a:gd name="T26" fmla="*/ 53 w 184"/>
                  <a:gd name="T27" fmla="*/ 167 h 171"/>
                  <a:gd name="T28" fmla="*/ 54 w 184"/>
                  <a:gd name="T29" fmla="*/ 168 h 171"/>
                  <a:gd name="T30" fmla="*/ 55 w 184"/>
                  <a:gd name="T31" fmla="*/ 169 h 171"/>
                  <a:gd name="T32" fmla="*/ 56 w 184"/>
                  <a:gd name="T33" fmla="*/ 170 h 171"/>
                  <a:gd name="T34" fmla="*/ 57 w 184"/>
                  <a:gd name="T35" fmla="*/ 171 h 171"/>
                  <a:gd name="T36" fmla="*/ 69 w 184"/>
                  <a:gd name="T37" fmla="*/ 166 h 171"/>
                  <a:gd name="T38" fmla="*/ 70 w 184"/>
                  <a:gd name="T39" fmla="*/ 168 h 171"/>
                  <a:gd name="T40" fmla="*/ 73 w 184"/>
                  <a:gd name="T41" fmla="*/ 167 h 171"/>
                  <a:gd name="T42" fmla="*/ 74 w 184"/>
                  <a:gd name="T43" fmla="*/ 163 h 171"/>
                  <a:gd name="T44" fmla="*/ 75 w 184"/>
                  <a:gd name="T45" fmla="*/ 161 h 171"/>
                  <a:gd name="T46" fmla="*/ 76 w 184"/>
                  <a:gd name="T47" fmla="*/ 151 h 171"/>
                  <a:gd name="T48" fmla="*/ 85 w 184"/>
                  <a:gd name="T49" fmla="*/ 146 h 171"/>
                  <a:gd name="T50" fmla="*/ 93 w 184"/>
                  <a:gd name="T51" fmla="*/ 131 h 171"/>
                  <a:gd name="T52" fmla="*/ 98 w 184"/>
                  <a:gd name="T53" fmla="*/ 134 h 171"/>
                  <a:gd name="T54" fmla="*/ 103 w 184"/>
                  <a:gd name="T55" fmla="*/ 128 h 171"/>
                  <a:gd name="T56" fmla="*/ 113 w 184"/>
                  <a:gd name="T57" fmla="*/ 124 h 171"/>
                  <a:gd name="T58" fmla="*/ 126 w 184"/>
                  <a:gd name="T59" fmla="*/ 116 h 171"/>
                  <a:gd name="T60" fmla="*/ 140 w 184"/>
                  <a:gd name="T61" fmla="*/ 115 h 171"/>
                  <a:gd name="T62" fmla="*/ 147 w 184"/>
                  <a:gd name="T63" fmla="*/ 115 h 171"/>
                  <a:gd name="T64" fmla="*/ 157 w 184"/>
                  <a:gd name="T65" fmla="*/ 112 h 171"/>
                  <a:gd name="T66" fmla="*/ 174 w 184"/>
                  <a:gd name="T67" fmla="*/ 110 h 171"/>
                  <a:gd name="T68" fmla="*/ 180 w 184"/>
                  <a:gd name="T69" fmla="*/ 105 h 171"/>
                  <a:gd name="T70" fmla="*/ 183 w 184"/>
                  <a:gd name="T71" fmla="*/ 97 h 171"/>
                  <a:gd name="T72" fmla="*/ 183 w 184"/>
                  <a:gd name="T73" fmla="*/ 95 h 171"/>
                  <a:gd name="T74" fmla="*/ 183 w 184"/>
                  <a:gd name="T75" fmla="*/ 93 h 171"/>
                  <a:gd name="T76" fmla="*/ 184 w 184"/>
                  <a:gd name="T77" fmla="*/ 87 h 171"/>
                  <a:gd name="T78" fmla="*/ 184 w 184"/>
                  <a:gd name="T79" fmla="*/ 81 h 171"/>
                  <a:gd name="T80" fmla="*/ 184 w 184"/>
                  <a:gd name="T81" fmla="*/ 72 h 171"/>
                  <a:gd name="T82" fmla="*/ 176 w 184"/>
                  <a:gd name="T83" fmla="*/ 73 h 171"/>
                  <a:gd name="T84" fmla="*/ 169 w 184"/>
                  <a:gd name="T85" fmla="*/ 61 h 171"/>
                  <a:gd name="T86" fmla="*/ 156 w 184"/>
                  <a:gd name="T87" fmla="*/ 56 h 171"/>
                  <a:gd name="T88" fmla="*/ 64 w 184"/>
                  <a:gd name="T89" fmla="*/ 0 h 171"/>
                  <a:gd name="T90" fmla="*/ 78 w 184"/>
                  <a:gd name="T91" fmla="*/ 101 h 171"/>
                  <a:gd name="T92" fmla="*/ 32 w 184"/>
                  <a:gd name="T93" fmla="*/ 113 h 171"/>
                  <a:gd name="T94" fmla="*/ 19 w 184"/>
                  <a:gd name="T95" fmla="*/ 114 h 171"/>
                  <a:gd name="T96" fmla="*/ 14 w 184"/>
                  <a:gd name="T97" fmla="*/ 118 h 171"/>
                  <a:gd name="T98" fmla="*/ 5 w 184"/>
                  <a:gd name="T99" fmla="*/ 116 h 171"/>
                  <a:gd name="T100" fmla="*/ 4 w 184"/>
                  <a:gd name="T101" fmla="*/ 119 h 171"/>
                  <a:gd name="T102" fmla="*/ 2 w 184"/>
                  <a:gd name="T103" fmla="*/ 121 h 171"/>
                  <a:gd name="T104" fmla="*/ 0 w 184"/>
                  <a:gd name="T105" fmla="*/ 12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 h="171">
                    <a:moveTo>
                      <a:pt x="0" y="121"/>
                    </a:moveTo>
                    <a:cubicBezTo>
                      <a:pt x="2" y="125"/>
                      <a:pt x="2" y="125"/>
                      <a:pt x="2" y="125"/>
                    </a:cubicBezTo>
                    <a:cubicBezTo>
                      <a:pt x="2" y="125"/>
                      <a:pt x="2" y="125"/>
                      <a:pt x="2" y="125"/>
                    </a:cubicBezTo>
                    <a:cubicBezTo>
                      <a:pt x="2" y="127"/>
                      <a:pt x="3" y="130"/>
                      <a:pt x="3" y="131"/>
                    </a:cubicBezTo>
                    <a:cubicBezTo>
                      <a:pt x="7" y="135"/>
                      <a:pt x="10" y="137"/>
                      <a:pt x="10" y="139"/>
                    </a:cubicBezTo>
                    <a:cubicBezTo>
                      <a:pt x="10" y="139"/>
                      <a:pt x="10" y="140"/>
                      <a:pt x="10" y="140"/>
                    </a:cubicBezTo>
                    <a:cubicBezTo>
                      <a:pt x="10" y="140"/>
                      <a:pt x="10" y="141"/>
                      <a:pt x="10" y="141"/>
                    </a:cubicBezTo>
                    <a:cubicBezTo>
                      <a:pt x="10" y="141"/>
                      <a:pt x="10" y="141"/>
                      <a:pt x="10" y="141"/>
                    </a:cubicBezTo>
                    <a:cubicBezTo>
                      <a:pt x="10" y="142"/>
                      <a:pt x="10" y="142"/>
                      <a:pt x="10" y="142"/>
                    </a:cubicBezTo>
                    <a:cubicBezTo>
                      <a:pt x="10" y="143"/>
                      <a:pt x="10" y="143"/>
                      <a:pt x="10" y="144"/>
                    </a:cubicBezTo>
                    <a:cubicBezTo>
                      <a:pt x="10" y="144"/>
                      <a:pt x="10" y="144"/>
                      <a:pt x="10" y="144"/>
                    </a:cubicBezTo>
                    <a:cubicBezTo>
                      <a:pt x="10" y="147"/>
                      <a:pt x="10" y="147"/>
                      <a:pt x="10" y="147"/>
                    </a:cubicBezTo>
                    <a:cubicBezTo>
                      <a:pt x="10" y="147"/>
                      <a:pt x="10" y="147"/>
                      <a:pt x="10" y="147"/>
                    </a:cubicBezTo>
                    <a:cubicBezTo>
                      <a:pt x="10" y="148"/>
                      <a:pt x="10" y="148"/>
                      <a:pt x="10" y="148"/>
                    </a:cubicBezTo>
                    <a:cubicBezTo>
                      <a:pt x="10" y="148"/>
                      <a:pt x="10" y="148"/>
                      <a:pt x="10" y="148"/>
                    </a:cubicBezTo>
                    <a:cubicBezTo>
                      <a:pt x="10" y="148"/>
                      <a:pt x="10" y="148"/>
                      <a:pt x="10" y="148"/>
                    </a:cubicBezTo>
                    <a:cubicBezTo>
                      <a:pt x="10" y="149"/>
                      <a:pt x="10" y="149"/>
                      <a:pt x="11" y="150"/>
                    </a:cubicBezTo>
                    <a:cubicBezTo>
                      <a:pt x="13" y="148"/>
                      <a:pt x="14" y="149"/>
                      <a:pt x="16" y="149"/>
                    </a:cubicBezTo>
                    <a:cubicBezTo>
                      <a:pt x="16" y="150"/>
                      <a:pt x="16" y="150"/>
                      <a:pt x="16" y="150"/>
                    </a:cubicBezTo>
                    <a:cubicBezTo>
                      <a:pt x="17" y="148"/>
                      <a:pt x="18" y="147"/>
                      <a:pt x="20" y="147"/>
                    </a:cubicBezTo>
                    <a:cubicBezTo>
                      <a:pt x="21" y="147"/>
                      <a:pt x="22" y="148"/>
                      <a:pt x="24" y="149"/>
                    </a:cubicBezTo>
                    <a:cubicBezTo>
                      <a:pt x="24" y="149"/>
                      <a:pt x="25" y="149"/>
                      <a:pt x="25" y="149"/>
                    </a:cubicBezTo>
                    <a:cubicBezTo>
                      <a:pt x="26" y="149"/>
                      <a:pt x="28" y="147"/>
                      <a:pt x="28" y="147"/>
                    </a:cubicBezTo>
                    <a:cubicBezTo>
                      <a:pt x="31" y="145"/>
                      <a:pt x="32" y="144"/>
                      <a:pt x="33" y="144"/>
                    </a:cubicBezTo>
                    <a:cubicBezTo>
                      <a:pt x="34" y="144"/>
                      <a:pt x="34" y="144"/>
                      <a:pt x="34" y="144"/>
                    </a:cubicBezTo>
                    <a:cubicBezTo>
                      <a:pt x="37" y="144"/>
                      <a:pt x="40" y="151"/>
                      <a:pt x="40" y="154"/>
                    </a:cubicBezTo>
                    <a:cubicBezTo>
                      <a:pt x="40" y="154"/>
                      <a:pt x="41" y="155"/>
                      <a:pt x="42" y="156"/>
                    </a:cubicBezTo>
                    <a:cubicBezTo>
                      <a:pt x="43" y="157"/>
                      <a:pt x="44" y="158"/>
                      <a:pt x="44" y="159"/>
                    </a:cubicBezTo>
                    <a:cubicBezTo>
                      <a:pt x="44" y="160"/>
                      <a:pt x="44" y="161"/>
                      <a:pt x="42" y="161"/>
                    </a:cubicBezTo>
                    <a:cubicBezTo>
                      <a:pt x="42" y="161"/>
                      <a:pt x="42" y="161"/>
                      <a:pt x="42" y="161"/>
                    </a:cubicBezTo>
                    <a:cubicBezTo>
                      <a:pt x="45" y="162"/>
                      <a:pt x="45" y="165"/>
                      <a:pt x="46" y="166"/>
                    </a:cubicBezTo>
                    <a:cubicBezTo>
                      <a:pt x="46" y="167"/>
                      <a:pt x="46" y="168"/>
                      <a:pt x="46" y="168"/>
                    </a:cubicBezTo>
                    <a:cubicBezTo>
                      <a:pt x="46" y="169"/>
                      <a:pt x="47" y="169"/>
                      <a:pt x="47" y="170"/>
                    </a:cubicBezTo>
                    <a:cubicBezTo>
                      <a:pt x="47" y="170"/>
                      <a:pt x="47" y="170"/>
                      <a:pt x="47" y="170"/>
                    </a:cubicBezTo>
                    <a:cubicBezTo>
                      <a:pt x="47" y="170"/>
                      <a:pt x="47" y="170"/>
                      <a:pt x="47" y="170"/>
                    </a:cubicBezTo>
                    <a:cubicBezTo>
                      <a:pt x="47" y="170"/>
                      <a:pt x="47" y="170"/>
                      <a:pt x="47" y="170"/>
                    </a:cubicBezTo>
                    <a:cubicBezTo>
                      <a:pt x="47" y="170"/>
                      <a:pt x="48" y="170"/>
                      <a:pt x="48" y="170"/>
                    </a:cubicBezTo>
                    <a:cubicBezTo>
                      <a:pt x="48" y="170"/>
                      <a:pt x="48" y="170"/>
                      <a:pt x="48" y="170"/>
                    </a:cubicBezTo>
                    <a:cubicBezTo>
                      <a:pt x="48" y="170"/>
                      <a:pt x="48" y="170"/>
                      <a:pt x="48" y="169"/>
                    </a:cubicBezTo>
                    <a:cubicBezTo>
                      <a:pt x="49" y="168"/>
                      <a:pt x="50" y="167"/>
                      <a:pt x="51" y="167"/>
                    </a:cubicBezTo>
                    <a:cubicBezTo>
                      <a:pt x="52" y="167"/>
                      <a:pt x="52" y="167"/>
                      <a:pt x="52" y="167"/>
                    </a:cubicBezTo>
                    <a:cubicBezTo>
                      <a:pt x="53" y="167"/>
                      <a:pt x="53" y="167"/>
                      <a:pt x="53" y="167"/>
                    </a:cubicBezTo>
                    <a:cubicBezTo>
                      <a:pt x="53" y="167"/>
                      <a:pt x="53" y="167"/>
                      <a:pt x="53" y="167"/>
                    </a:cubicBezTo>
                    <a:cubicBezTo>
                      <a:pt x="54" y="167"/>
                      <a:pt x="54" y="168"/>
                      <a:pt x="54" y="168"/>
                    </a:cubicBezTo>
                    <a:cubicBezTo>
                      <a:pt x="54" y="168"/>
                      <a:pt x="54" y="168"/>
                      <a:pt x="54" y="168"/>
                    </a:cubicBezTo>
                    <a:cubicBezTo>
                      <a:pt x="54" y="168"/>
                      <a:pt x="55" y="168"/>
                      <a:pt x="55" y="168"/>
                    </a:cubicBezTo>
                    <a:cubicBezTo>
                      <a:pt x="55" y="168"/>
                      <a:pt x="55" y="168"/>
                      <a:pt x="55" y="169"/>
                    </a:cubicBezTo>
                    <a:cubicBezTo>
                      <a:pt x="55" y="169"/>
                      <a:pt x="55" y="169"/>
                      <a:pt x="55" y="169"/>
                    </a:cubicBezTo>
                    <a:cubicBezTo>
                      <a:pt x="56" y="169"/>
                      <a:pt x="56" y="169"/>
                      <a:pt x="56" y="169"/>
                    </a:cubicBezTo>
                    <a:cubicBezTo>
                      <a:pt x="56" y="169"/>
                      <a:pt x="56" y="169"/>
                      <a:pt x="56" y="170"/>
                    </a:cubicBezTo>
                    <a:cubicBezTo>
                      <a:pt x="56" y="170"/>
                      <a:pt x="56" y="170"/>
                      <a:pt x="56" y="170"/>
                    </a:cubicBezTo>
                    <a:cubicBezTo>
                      <a:pt x="56" y="170"/>
                      <a:pt x="56" y="170"/>
                      <a:pt x="57" y="170"/>
                    </a:cubicBezTo>
                    <a:cubicBezTo>
                      <a:pt x="57" y="170"/>
                      <a:pt x="57" y="170"/>
                      <a:pt x="57" y="170"/>
                    </a:cubicBezTo>
                    <a:cubicBezTo>
                      <a:pt x="57" y="170"/>
                      <a:pt x="57" y="171"/>
                      <a:pt x="57" y="171"/>
                    </a:cubicBezTo>
                    <a:cubicBezTo>
                      <a:pt x="57" y="171"/>
                      <a:pt x="57" y="171"/>
                      <a:pt x="57" y="171"/>
                    </a:cubicBezTo>
                    <a:cubicBezTo>
                      <a:pt x="58" y="171"/>
                      <a:pt x="60" y="169"/>
                      <a:pt x="60" y="168"/>
                    </a:cubicBezTo>
                    <a:cubicBezTo>
                      <a:pt x="61" y="165"/>
                      <a:pt x="67" y="163"/>
                      <a:pt x="69" y="166"/>
                    </a:cubicBezTo>
                    <a:cubicBezTo>
                      <a:pt x="69" y="166"/>
                      <a:pt x="70" y="167"/>
                      <a:pt x="69" y="168"/>
                    </a:cubicBezTo>
                    <a:cubicBezTo>
                      <a:pt x="69" y="168"/>
                      <a:pt x="69" y="168"/>
                      <a:pt x="69" y="169"/>
                    </a:cubicBezTo>
                    <a:cubicBezTo>
                      <a:pt x="70" y="168"/>
                      <a:pt x="70" y="168"/>
                      <a:pt x="70" y="168"/>
                    </a:cubicBezTo>
                    <a:cubicBezTo>
                      <a:pt x="71" y="168"/>
                      <a:pt x="71" y="167"/>
                      <a:pt x="72" y="167"/>
                    </a:cubicBezTo>
                    <a:cubicBezTo>
                      <a:pt x="72" y="167"/>
                      <a:pt x="72" y="167"/>
                      <a:pt x="73" y="167"/>
                    </a:cubicBezTo>
                    <a:cubicBezTo>
                      <a:pt x="73" y="167"/>
                      <a:pt x="73" y="167"/>
                      <a:pt x="73" y="167"/>
                    </a:cubicBezTo>
                    <a:cubicBezTo>
                      <a:pt x="73" y="167"/>
                      <a:pt x="73" y="166"/>
                      <a:pt x="73" y="166"/>
                    </a:cubicBezTo>
                    <a:cubicBezTo>
                      <a:pt x="74" y="166"/>
                      <a:pt x="74" y="165"/>
                      <a:pt x="74" y="165"/>
                    </a:cubicBezTo>
                    <a:cubicBezTo>
                      <a:pt x="74" y="164"/>
                      <a:pt x="74" y="164"/>
                      <a:pt x="74" y="163"/>
                    </a:cubicBezTo>
                    <a:cubicBezTo>
                      <a:pt x="74" y="163"/>
                      <a:pt x="75" y="163"/>
                      <a:pt x="75" y="163"/>
                    </a:cubicBezTo>
                    <a:cubicBezTo>
                      <a:pt x="75" y="162"/>
                      <a:pt x="75" y="162"/>
                      <a:pt x="75" y="161"/>
                    </a:cubicBezTo>
                    <a:cubicBezTo>
                      <a:pt x="75" y="161"/>
                      <a:pt x="75" y="161"/>
                      <a:pt x="75" y="161"/>
                    </a:cubicBezTo>
                    <a:cubicBezTo>
                      <a:pt x="76" y="160"/>
                      <a:pt x="76" y="160"/>
                      <a:pt x="76" y="159"/>
                    </a:cubicBezTo>
                    <a:cubicBezTo>
                      <a:pt x="76" y="159"/>
                      <a:pt x="76" y="158"/>
                      <a:pt x="75" y="157"/>
                    </a:cubicBezTo>
                    <a:cubicBezTo>
                      <a:pt x="75" y="155"/>
                      <a:pt x="74" y="152"/>
                      <a:pt x="76" y="151"/>
                    </a:cubicBezTo>
                    <a:cubicBezTo>
                      <a:pt x="77" y="151"/>
                      <a:pt x="78" y="151"/>
                      <a:pt x="79" y="151"/>
                    </a:cubicBezTo>
                    <a:cubicBezTo>
                      <a:pt x="82" y="151"/>
                      <a:pt x="83" y="150"/>
                      <a:pt x="84" y="148"/>
                    </a:cubicBezTo>
                    <a:cubicBezTo>
                      <a:pt x="85" y="147"/>
                      <a:pt x="85" y="146"/>
                      <a:pt x="85" y="146"/>
                    </a:cubicBezTo>
                    <a:cubicBezTo>
                      <a:pt x="86" y="143"/>
                      <a:pt x="87" y="142"/>
                      <a:pt x="88" y="141"/>
                    </a:cubicBezTo>
                    <a:cubicBezTo>
                      <a:pt x="88" y="137"/>
                      <a:pt x="89" y="133"/>
                      <a:pt x="92" y="132"/>
                    </a:cubicBezTo>
                    <a:cubicBezTo>
                      <a:pt x="92" y="131"/>
                      <a:pt x="92" y="131"/>
                      <a:pt x="93" y="131"/>
                    </a:cubicBezTo>
                    <a:cubicBezTo>
                      <a:pt x="93" y="131"/>
                      <a:pt x="94" y="132"/>
                      <a:pt x="94" y="132"/>
                    </a:cubicBezTo>
                    <a:cubicBezTo>
                      <a:pt x="95" y="132"/>
                      <a:pt x="95" y="132"/>
                      <a:pt x="95" y="132"/>
                    </a:cubicBezTo>
                    <a:cubicBezTo>
                      <a:pt x="96" y="133"/>
                      <a:pt x="98" y="134"/>
                      <a:pt x="98" y="134"/>
                    </a:cubicBezTo>
                    <a:cubicBezTo>
                      <a:pt x="98" y="134"/>
                      <a:pt x="98" y="134"/>
                      <a:pt x="98" y="134"/>
                    </a:cubicBezTo>
                    <a:cubicBezTo>
                      <a:pt x="99" y="130"/>
                      <a:pt x="101" y="130"/>
                      <a:pt x="102" y="129"/>
                    </a:cubicBezTo>
                    <a:cubicBezTo>
                      <a:pt x="103" y="129"/>
                      <a:pt x="103" y="129"/>
                      <a:pt x="103" y="128"/>
                    </a:cubicBezTo>
                    <a:cubicBezTo>
                      <a:pt x="104" y="125"/>
                      <a:pt x="106" y="123"/>
                      <a:pt x="108" y="123"/>
                    </a:cubicBezTo>
                    <a:cubicBezTo>
                      <a:pt x="109" y="123"/>
                      <a:pt x="110" y="124"/>
                      <a:pt x="111" y="124"/>
                    </a:cubicBezTo>
                    <a:cubicBezTo>
                      <a:pt x="112" y="124"/>
                      <a:pt x="113" y="124"/>
                      <a:pt x="113" y="124"/>
                    </a:cubicBezTo>
                    <a:cubicBezTo>
                      <a:pt x="113" y="121"/>
                      <a:pt x="116" y="120"/>
                      <a:pt x="118" y="120"/>
                    </a:cubicBezTo>
                    <a:cubicBezTo>
                      <a:pt x="120" y="120"/>
                      <a:pt x="122" y="119"/>
                      <a:pt x="124" y="118"/>
                    </a:cubicBezTo>
                    <a:cubicBezTo>
                      <a:pt x="124" y="117"/>
                      <a:pt x="125" y="117"/>
                      <a:pt x="126" y="116"/>
                    </a:cubicBezTo>
                    <a:cubicBezTo>
                      <a:pt x="128" y="115"/>
                      <a:pt x="130" y="113"/>
                      <a:pt x="132" y="113"/>
                    </a:cubicBezTo>
                    <a:cubicBezTo>
                      <a:pt x="133" y="113"/>
                      <a:pt x="134" y="114"/>
                      <a:pt x="134" y="114"/>
                    </a:cubicBezTo>
                    <a:cubicBezTo>
                      <a:pt x="135" y="115"/>
                      <a:pt x="136" y="115"/>
                      <a:pt x="140" y="115"/>
                    </a:cubicBezTo>
                    <a:cubicBezTo>
                      <a:pt x="141" y="115"/>
                      <a:pt x="141" y="115"/>
                      <a:pt x="141" y="115"/>
                    </a:cubicBezTo>
                    <a:cubicBezTo>
                      <a:pt x="144" y="115"/>
                      <a:pt x="146" y="115"/>
                      <a:pt x="146" y="115"/>
                    </a:cubicBezTo>
                    <a:cubicBezTo>
                      <a:pt x="146" y="115"/>
                      <a:pt x="147" y="115"/>
                      <a:pt x="147" y="115"/>
                    </a:cubicBezTo>
                    <a:cubicBezTo>
                      <a:pt x="147" y="115"/>
                      <a:pt x="147" y="114"/>
                      <a:pt x="148" y="114"/>
                    </a:cubicBezTo>
                    <a:cubicBezTo>
                      <a:pt x="149" y="113"/>
                      <a:pt x="150" y="113"/>
                      <a:pt x="152" y="112"/>
                    </a:cubicBezTo>
                    <a:cubicBezTo>
                      <a:pt x="153" y="112"/>
                      <a:pt x="155" y="111"/>
                      <a:pt x="157" y="112"/>
                    </a:cubicBezTo>
                    <a:cubicBezTo>
                      <a:pt x="157" y="112"/>
                      <a:pt x="158" y="112"/>
                      <a:pt x="159" y="112"/>
                    </a:cubicBezTo>
                    <a:cubicBezTo>
                      <a:pt x="161" y="112"/>
                      <a:pt x="164" y="111"/>
                      <a:pt x="167" y="111"/>
                    </a:cubicBezTo>
                    <a:cubicBezTo>
                      <a:pt x="170" y="110"/>
                      <a:pt x="172" y="110"/>
                      <a:pt x="174" y="110"/>
                    </a:cubicBezTo>
                    <a:cubicBezTo>
                      <a:pt x="176" y="110"/>
                      <a:pt x="177" y="109"/>
                      <a:pt x="179" y="107"/>
                    </a:cubicBezTo>
                    <a:cubicBezTo>
                      <a:pt x="179" y="106"/>
                      <a:pt x="179" y="106"/>
                      <a:pt x="180" y="105"/>
                    </a:cubicBezTo>
                    <a:cubicBezTo>
                      <a:pt x="180" y="105"/>
                      <a:pt x="180" y="105"/>
                      <a:pt x="180" y="105"/>
                    </a:cubicBezTo>
                    <a:cubicBezTo>
                      <a:pt x="180" y="104"/>
                      <a:pt x="181" y="103"/>
                      <a:pt x="181" y="102"/>
                    </a:cubicBezTo>
                    <a:cubicBezTo>
                      <a:pt x="182" y="100"/>
                      <a:pt x="182" y="99"/>
                      <a:pt x="182" y="98"/>
                    </a:cubicBezTo>
                    <a:cubicBezTo>
                      <a:pt x="183" y="98"/>
                      <a:pt x="183" y="98"/>
                      <a:pt x="183" y="97"/>
                    </a:cubicBezTo>
                    <a:cubicBezTo>
                      <a:pt x="183" y="97"/>
                      <a:pt x="183" y="97"/>
                      <a:pt x="183" y="97"/>
                    </a:cubicBezTo>
                    <a:cubicBezTo>
                      <a:pt x="183" y="96"/>
                      <a:pt x="183" y="96"/>
                      <a:pt x="183" y="96"/>
                    </a:cubicBezTo>
                    <a:cubicBezTo>
                      <a:pt x="183" y="96"/>
                      <a:pt x="183" y="96"/>
                      <a:pt x="183" y="95"/>
                    </a:cubicBezTo>
                    <a:cubicBezTo>
                      <a:pt x="183" y="95"/>
                      <a:pt x="183" y="95"/>
                      <a:pt x="183" y="95"/>
                    </a:cubicBezTo>
                    <a:cubicBezTo>
                      <a:pt x="183" y="94"/>
                      <a:pt x="183" y="94"/>
                      <a:pt x="183" y="93"/>
                    </a:cubicBezTo>
                    <a:cubicBezTo>
                      <a:pt x="183" y="93"/>
                      <a:pt x="183" y="93"/>
                      <a:pt x="183" y="93"/>
                    </a:cubicBezTo>
                    <a:cubicBezTo>
                      <a:pt x="183" y="92"/>
                      <a:pt x="183" y="91"/>
                      <a:pt x="183" y="90"/>
                    </a:cubicBezTo>
                    <a:cubicBezTo>
                      <a:pt x="183" y="90"/>
                      <a:pt x="183" y="90"/>
                      <a:pt x="184" y="90"/>
                    </a:cubicBezTo>
                    <a:cubicBezTo>
                      <a:pt x="184" y="89"/>
                      <a:pt x="184" y="88"/>
                      <a:pt x="184" y="87"/>
                    </a:cubicBezTo>
                    <a:cubicBezTo>
                      <a:pt x="184" y="86"/>
                      <a:pt x="184" y="86"/>
                      <a:pt x="184" y="86"/>
                    </a:cubicBezTo>
                    <a:cubicBezTo>
                      <a:pt x="184" y="85"/>
                      <a:pt x="184" y="84"/>
                      <a:pt x="184" y="83"/>
                    </a:cubicBezTo>
                    <a:cubicBezTo>
                      <a:pt x="184" y="82"/>
                      <a:pt x="184" y="82"/>
                      <a:pt x="184" y="81"/>
                    </a:cubicBezTo>
                    <a:cubicBezTo>
                      <a:pt x="184" y="80"/>
                      <a:pt x="184" y="79"/>
                      <a:pt x="184" y="77"/>
                    </a:cubicBezTo>
                    <a:cubicBezTo>
                      <a:pt x="184" y="77"/>
                      <a:pt x="184" y="77"/>
                      <a:pt x="184" y="76"/>
                    </a:cubicBezTo>
                    <a:cubicBezTo>
                      <a:pt x="184" y="75"/>
                      <a:pt x="184" y="73"/>
                      <a:pt x="184" y="72"/>
                    </a:cubicBezTo>
                    <a:cubicBezTo>
                      <a:pt x="184" y="71"/>
                      <a:pt x="184" y="71"/>
                      <a:pt x="184" y="71"/>
                    </a:cubicBezTo>
                    <a:cubicBezTo>
                      <a:pt x="181" y="72"/>
                      <a:pt x="178" y="72"/>
                      <a:pt x="177" y="72"/>
                    </a:cubicBezTo>
                    <a:cubicBezTo>
                      <a:pt x="177" y="73"/>
                      <a:pt x="176" y="73"/>
                      <a:pt x="176" y="73"/>
                    </a:cubicBezTo>
                    <a:cubicBezTo>
                      <a:pt x="174" y="73"/>
                      <a:pt x="174" y="73"/>
                      <a:pt x="174" y="73"/>
                    </a:cubicBezTo>
                    <a:cubicBezTo>
                      <a:pt x="174" y="71"/>
                      <a:pt x="174" y="71"/>
                      <a:pt x="174" y="71"/>
                    </a:cubicBezTo>
                    <a:cubicBezTo>
                      <a:pt x="174" y="71"/>
                      <a:pt x="174" y="63"/>
                      <a:pt x="169" y="61"/>
                    </a:cubicBezTo>
                    <a:cubicBezTo>
                      <a:pt x="164" y="58"/>
                      <a:pt x="157" y="57"/>
                      <a:pt x="157" y="57"/>
                    </a:cubicBezTo>
                    <a:cubicBezTo>
                      <a:pt x="156" y="57"/>
                      <a:pt x="156" y="57"/>
                      <a:pt x="156" y="57"/>
                    </a:cubicBezTo>
                    <a:cubicBezTo>
                      <a:pt x="156" y="56"/>
                      <a:pt x="156" y="56"/>
                      <a:pt x="156" y="56"/>
                    </a:cubicBezTo>
                    <a:cubicBezTo>
                      <a:pt x="156" y="56"/>
                      <a:pt x="152" y="49"/>
                      <a:pt x="149" y="46"/>
                    </a:cubicBezTo>
                    <a:cubicBezTo>
                      <a:pt x="147" y="44"/>
                      <a:pt x="118" y="25"/>
                      <a:pt x="80" y="0"/>
                    </a:cubicBezTo>
                    <a:cubicBezTo>
                      <a:pt x="64" y="0"/>
                      <a:pt x="64" y="0"/>
                      <a:pt x="64" y="0"/>
                    </a:cubicBezTo>
                    <a:cubicBezTo>
                      <a:pt x="75" y="96"/>
                      <a:pt x="75" y="96"/>
                      <a:pt x="75" y="96"/>
                    </a:cubicBezTo>
                    <a:cubicBezTo>
                      <a:pt x="78" y="100"/>
                      <a:pt x="78" y="100"/>
                      <a:pt x="78" y="100"/>
                    </a:cubicBezTo>
                    <a:cubicBezTo>
                      <a:pt x="78" y="101"/>
                      <a:pt x="78" y="101"/>
                      <a:pt x="78" y="101"/>
                    </a:cubicBezTo>
                    <a:cubicBezTo>
                      <a:pt x="79" y="107"/>
                      <a:pt x="78" y="111"/>
                      <a:pt x="76" y="112"/>
                    </a:cubicBezTo>
                    <a:cubicBezTo>
                      <a:pt x="75" y="113"/>
                      <a:pt x="74" y="113"/>
                      <a:pt x="52" y="113"/>
                    </a:cubicBezTo>
                    <a:cubicBezTo>
                      <a:pt x="44" y="113"/>
                      <a:pt x="36" y="113"/>
                      <a:pt x="32" y="113"/>
                    </a:cubicBezTo>
                    <a:cubicBezTo>
                      <a:pt x="32" y="113"/>
                      <a:pt x="31" y="113"/>
                      <a:pt x="31" y="113"/>
                    </a:cubicBezTo>
                    <a:cubicBezTo>
                      <a:pt x="30" y="113"/>
                      <a:pt x="26" y="115"/>
                      <a:pt x="24" y="115"/>
                    </a:cubicBezTo>
                    <a:cubicBezTo>
                      <a:pt x="22" y="115"/>
                      <a:pt x="21" y="115"/>
                      <a:pt x="19" y="114"/>
                    </a:cubicBezTo>
                    <a:cubicBezTo>
                      <a:pt x="19" y="114"/>
                      <a:pt x="18" y="114"/>
                      <a:pt x="17" y="114"/>
                    </a:cubicBezTo>
                    <a:cubicBezTo>
                      <a:pt x="17" y="114"/>
                      <a:pt x="17" y="114"/>
                      <a:pt x="17" y="114"/>
                    </a:cubicBezTo>
                    <a:cubicBezTo>
                      <a:pt x="17" y="115"/>
                      <a:pt x="16" y="118"/>
                      <a:pt x="14" y="118"/>
                    </a:cubicBezTo>
                    <a:cubicBezTo>
                      <a:pt x="12" y="118"/>
                      <a:pt x="11" y="117"/>
                      <a:pt x="9" y="115"/>
                    </a:cubicBezTo>
                    <a:cubicBezTo>
                      <a:pt x="7" y="113"/>
                      <a:pt x="6" y="113"/>
                      <a:pt x="6" y="113"/>
                    </a:cubicBezTo>
                    <a:cubicBezTo>
                      <a:pt x="6" y="113"/>
                      <a:pt x="5" y="114"/>
                      <a:pt x="5" y="116"/>
                    </a:cubicBezTo>
                    <a:cubicBezTo>
                      <a:pt x="5" y="117"/>
                      <a:pt x="5" y="117"/>
                      <a:pt x="5" y="118"/>
                    </a:cubicBezTo>
                    <a:cubicBezTo>
                      <a:pt x="5" y="118"/>
                      <a:pt x="5" y="118"/>
                      <a:pt x="5" y="118"/>
                    </a:cubicBezTo>
                    <a:cubicBezTo>
                      <a:pt x="5" y="118"/>
                      <a:pt x="4" y="119"/>
                      <a:pt x="4" y="119"/>
                    </a:cubicBezTo>
                    <a:cubicBezTo>
                      <a:pt x="4" y="119"/>
                      <a:pt x="4" y="119"/>
                      <a:pt x="4" y="119"/>
                    </a:cubicBezTo>
                    <a:cubicBezTo>
                      <a:pt x="3" y="120"/>
                      <a:pt x="3" y="120"/>
                      <a:pt x="3" y="120"/>
                    </a:cubicBezTo>
                    <a:cubicBezTo>
                      <a:pt x="2" y="120"/>
                      <a:pt x="2" y="120"/>
                      <a:pt x="2" y="121"/>
                    </a:cubicBezTo>
                    <a:cubicBezTo>
                      <a:pt x="2" y="121"/>
                      <a:pt x="1" y="121"/>
                      <a:pt x="0" y="121"/>
                    </a:cubicBezTo>
                    <a:cubicBezTo>
                      <a:pt x="0" y="121"/>
                      <a:pt x="0" y="121"/>
                      <a:pt x="0" y="121"/>
                    </a:cubicBezTo>
                    <a:cubicBezTo>
                      <a:pt x="0" y="121"/>
                      <a:pt x="0" y="121"/>
                      <a:pt x="0" y="1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29" name="Freeform 1477"/>
              <p:cNvSpPr>
                <a:spLocks/>
              </p:cNvSpPr>
              <p:nvPr/>
            </p:nvSpPr>
            <p:spPr bwMode="auto">
              <a:xfrm>
                <a:off x="1686" y="2752"/>
                <a:ext cx="1" cy="1"/>
              </a:xfrm>
              <a:custGeom>
                <a:avLst/>
                <a:gdLst>
                  <a:gd name="T0" fmla="*/ 0 w 1"/>
                  <a:gd name="T1" fmla="*/ 0 h 1"/>
                  <a:gd name="T2" fmla="*/ 0 w 1"/>
                  <a:gd name="T3" fmla="*/ 1 h 1"/>
                  <a:gd name="T4" fmla="*/ 1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0" y="1"/>
                    </a:lnTo>
                    <a:lnTo>
                      <a:pt x="1" y="1"/>
                    </a:lnTo>
                    <a:lnTo>
                      <a:pt x="0"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30" name="Freeform 1478"/>
              <p:cNvSpPr>
                <a:spLocks/>
              </p:cNvSpPr>
              <p:nvPr/>
            </p:nvSpPr>
            <p:spPr bwMode="auto">
              <a:xfrm>
                <a:off x="1706" y="2766"/>
                <a:ext cx="7" cy="1"/>
              </a:xfrm>
              <a:custGeom>
                <a:avLst/>
                <a:gdLst>
                  <a:gd name="T0" fmla="*/ 0 w 7"/>
                  <a:gd name="T1" fmla="*/ 1 h 1"/>
                  <a:gd name="T2" fmla="*/ 7 w 7"/>
                  <a:gd name="T3" fmla="*/ 0 h 1"/>
                  <a:gd name="T4" fmla="*/ 7 w 7"/>
                  <a:gd name="T5" fmla="*/ 0 h 1"/>
                  <a:gd name="T6" fmla="*/ 0 w 7"/>
                  <a:gd name="T7" fmla="*/ 1 h 1"/>
                </a:gdLst>
                <a:ahLst/>
                <a:cxnLst>
                  <a:cxn ang="0">
                    <a:pos x="T0" y="T1"/>
                  </a:cxn>
                  <a:cxn ang="0">
                    <a:pos x="T2" y="T3"/>
                  </a:cxn>
                  <a:cxn ang="0">
                    <a:pos x="T4" y="T5"/>
                  </a:cxn>
                  <a:cxn ang="0">
                    <a:pos x="T6" y="T7"/>
                  </a:cxn>
                </a:cxnLst>
                <a:rect l="0" t="0" r="r" b="b"/>
                <a:pathLst>
                  <a:path w="7" h="1">
                    <a:moveTo>
                      <a:pt x="0" y="1"/>
                    </a:moveTo>
                    <a:cubicBezTo>
                      <a:pt x="1" y="1"/>
                      <a:pt x="4" y="1"/>
                      <a:pt x="7" y="0"/>
                    </a:cubicBezTo>
                    <a:cubicBezTo>
                      <a:pt x="7" y="0"/>
                      <a:pt x="7" y="0"/>
                      <a:pt x="7" y="0"/>
                    </a:cubicBezTo>
                    <a:cubicBezTo>
                      <a:pt x="4"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31" name="Freeform 1479"/>
              <p:cNvSpPr>
                <a:spLocks/>
              </p:cNvSpPr>
              <p:nvPr/>
            </p:nvSpPr>
            <p:spPr bwMode="auto">
              <a:xfrm>
                <a:off x="1546" y="283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32" name="Freeform 1480"/>
              <p:cNvSpPr>
                <a:spLocks/>
              </p:cNvSpPr>
              <p:nvPr/>
            </p:nvSpPr>
            <p:spPr bwMode="auto">
              <a:xfrm>
                <a:off x="1546" y="283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33" name="Oval 1481"/>
              <p:cNvSpPr>
                <a:spLocks noChangeArrowheads="1"/>
              </p:cNvSpPr>
              <p:nvPr/>
            </p:nvSpPr>
            <p:spPr bwMode="auto">
              <a:xfrm>
                <a:off x="1537" y="2814"/>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34" name="Freeform 1482"/>
              <p:cNvSpPr>
                <a:spLocks/>
              </p:cNvSpPr>
              <p:nvPr/>
            </p:nvSpPr>
            <p:spPr bwMode="auto">
              <a:xfrm>
                <a:off x="1546" y="2839"/>
                <a:ext cx="0" cy="1"/>
              </a:xfrm>
              <a:custGeom>
                <a:avLst/>
                <a:gdLst>
                  <a:gd name="T0" fmla="*/ 1 h 1"/>
                  <a:gd name="T1" fmla="*/ 0 h 1"/>
                  <a:gd name="T2" fmla="*/ 0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0"/>
                      <a:pt x="0" y="0"/>
                      <a:pt x="0" y="0"/>
                    </a:cubicBezTo>
                    <a:cubicBezTo>
                      <a:pt x="0" y="0"/>
                      <a:pt x="0" y="0"/>
                      <a:pt x="0"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35" name="Freeform 1483"/>
              <p:cNvSpPr>
                <a:spLocks/>
              </p:cNvSpPr>
              <p:nvPr/>
            </p:nvSpPr>
            <p:spPr bwMode="auto">
              <a:xfrm>
                <a:off x="1590" y="286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36" name="Freeform 1484"/>
              <p:cNvSpPr>
                <a:spLocks/>
              </p:cNvSpPr>
              <p:nvPr/>
            </p:nvSpPr>
            <p:spPr bwMode="auto">
              <a:xfrm>
                <a:off x="1590" y="28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37" name="Freeform 1485"/>
              <p:cNvSpPr>
                <a:spLocks/>
              </p:cNvSpPr>
              <p:nvPr/>
            </p:nvSpPr>
            <p:spPr bwMode="auto">
              <a:xfrm>
                <a:off x="1588" y="2859"/>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38" name="Freeform 1486"/>
              <p:cNvSpPr>
                <a:spLocks/>
              </p:cNvSpPr>
              <p:nvPr/>
            </p:nvSpPr>
            <p:spPr bwMode="auto">
              <a:xfrm>
                <a:off x="1583" y="2858"/>
                <a:ext cx="2" cy="2"/>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1"/>
                      <a:pt x="2" y="0"/>
                      <a:pt x="3" y="0"/>
                    </a:cubicBezTo>
                    <a:cubicBezTo>
                      <a:pt x="2"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39" name="Freeform 1487"/>
              <p:cNvSpPr>
                <a:spLocks/>
              </p:cNvSpPr>
              <p:nvPr/>
            </p:nvSpPr>
            <p:spPr bwMode="auto">
              <a:xfrm>
                <a:off x="1587" y="285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40" name="Freeform 1488"/>
              <p:cNvSpPr>
                <a:spLocks/>
              </p:cNvSpPr>
              <p:nvPr/>
            </p:nvSpPr>
            <p:spPr bwMode="auto">
              <a:xfrm>
                <a:off x="1586"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41" name="Freeform 1489"/>
              <p:cNvSpPr>
                <a:spLocks/>
              </p:cNvSpPr>
              <p:nvPr/>
            </p:nvSpPr>
            <p:spPr bwMode="auto">
              <a:xfrm>
                <a:off x="1589" y="28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42" name="Freeform 1490"/>
              <p:cNvSpPr>
                <a:spLocks/>
              </p:cNvSpPr>
              <p:nvPr/>
            </p:nvSpPr>
            <p:spPr bwMode="auto">
              <a:xfrm>
                <a:off x="1606"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43" name="Freeform 1491"/>
              <p:cNvSpPr>
                <a:spLocks/>
              </p:cNvSpPr>
              <p:nvPr/>
            </p:nvSpPr>
            <p:spPr bwMode="auto">
              <a:xfrm>
                <a:off x="1583" y="2860"/>
                <a:ext cx="0" cy="1"/>
              </a:xfrm>
              <a:custGeom>
                <a:avLst/>
                <a:gdLst>
                  <a:gd name="T0" fmla="*/ 1 h 1"/>
                  <a:gd name="T1" fmla="*/ 1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44" name="Freeform 1492"/>
              <p:cNvSpPr>
                <a:spLocks/>
              </p:cNvSpPr>
              <p:nvPr/>
            </p:nvSpPr>
            <p:spPr bwMode="auto">
              <a:xfrm>
                <a:off x="1591" y="286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45" name="Freeform 1493"/>
              <p:cNvSpPr>
                <a:spLocks/>
              </p:cNvSpPr>
              <p:nvPr/>
            </p:nvSpPr>
            <p:spPr bwMode="auto">
              <a:xfrm>
                <a:off x="1582" y="286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46" name="Freeform 1494"/>
              <p:cNvSpPr>
                <a:spLocks/>
              </p:cNvSpPr>
              <p:nvPr/>
            </p:nvSpPr>
            <p:spPr bwMode="auto">
              <a:xfrm>
                <a:off x="1581" y="2859"/>
                <a:ext cx="1" cy="2"/>
              </a:xfrm>
              <a:custGeom>
                <a:avLst/>
                <a:gdLst>
                  <a:gd name="T0" fmla="*/ 1 w 1"/>
                  <a:gd name="T1" fmla="*/ 2 h 2"/>
                  <a:gd name="T2" fmla="*/ 0 w 1"/>
                  <a:gd name="T3" fmla="*/ 0 h 2"/>
                  <a:gd name="T4" fmla="*/ 1 w 1"/>
                  <a:gd name="T5" fmla="*/ 1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0" y="1"/>
                      <a:pt x="0" y="0"/>
                    </a:cubicBezTo>
                    <a:cubicBezTo>
                      <a:pt x="0" y="1"/>
                      <a:pt x="1" y="1"/>
                      <a:pt x="1" y="1"/>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47" name="Freeform 1495"/>
              <p:cNvSpPr>
                <a:spLocks/>
              </p:cNvSpPr>
              <p:nvPr/>
            </p:nvSpPr>
            <p:spPr bwMode="auto">
              <a:xfrm>
                <a:off x="1546" y="2836"/>
                <a:ext cx="0" cy="3"/>
              </a:xfrm>
              <a:custGeom>
                <a:avLst/>
                <a:gdLst>
                  <a:gd name="T0" fmla="*/ 0 h 3"/>
                  <a:gd name="T1" fmla="*/ 0 h 3"/>
                  <a:gd name="T2" fmla="*/ 3 h 3"/>
                  <a:gd name="T3" fmla="*/ 3 h 3"/>
                  <a:gd name="T4" fmla="*/ 0 h 3"/>
                </a:gdLst>
                <a:ahLst/>
                <a:cxnLst>
                  <a:cxn ang="0">
                    <a:pos x="0" y="T0"/>
                  </a:cxn>
                  <a:cxn ang="0">
                    <a:pos x="0" y="T1"/>
                  </a:cxn>
                  <a:cxn ang="0">
                    <a:pos x="0" y="T2"/>
                  </a:cxn>
                  <a:cxn ang="0">
                    <a:pos x="0" y="T3"/>
                  </a:cxn>
                  <a:cxn ang="0">
                    <a:pos x="0" y="T4"/>
                  </a:cxn>
                </a:cxnLst>
                <a:rect l="0" t="0" r="r" b="b"/>
                <a:pathLst>
                  <a:path h="3">
                    <a:moveTo>
                      <a:pt x="0" y="0"/>
                    </a:moveTo>
                    <a:cubicBezTo>
                      <a:pt x="0" y="0"/>
                      <a:pt x="0" y="0"/>
                      <a:pt x="0" y="0"/>
                    </a:cubicBezTo>
                    <a:cubicBezTo>
                      <a:pt x="0" y="1"/>
                      <a:pt x="0" y="2"/>
                      <a:pt x="0" y="3"/>
                    </a:cubicBezTo>
                    <a:cubicBezTo>
                      <a:pt x="0" y="3"/>
                      <a:pt x="0" y="3"/>
                      <a:pt x="0" y="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48" name="Freeform 1496"/>
              <p:cNvSpPr>
                <a:spLocks/>
              </p:cNvSpPr>
              <p:nvPr/>
            </p:nvSpPr>
            <p:spPr bwMode="auto">
              <a:xfrm>
                <a:off x="1546" y="28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49" name="Freeform 1497"/>
              <p:cNvSpPr>
                <a:spLocks/>
              </p:cNvSpPr>
              <p:nvPr/>
            </p:nvSpPr>
            <p:spPr bwMode="auto">
              <a:xfrm>
                <a:off x="1582" y="2860"/>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50" name="Freeform 1498"/>
              <p:cNvSpPr>
                <a:spLocks/>
              </p:cNvSpPr>
              <p:nvPr/>
            </p:nvSpPr>
            <p:spPr bwMode="auto">
              <a:xfrm>
                <a:off x="1541" y="2811"/>
                <a:ext cx="0"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51" name="Freeform 1499"/>
              <p:cNvSpPr>
                <a:spLocks/>
              </p:cNvSpPr>
              <p:nvPr/>
            </p:nvSpPr>
            <p:spPr bwMode="auto">
              <a:xfrm>
                <a:off x="1545" y="2808"/>
                <a:ext cx="5" cy="3"/>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cubicBezTo>
                      <a:pt x="2" y="2"/>
                      <a:pt x="3" y="3"/>
                      <a:pt x="5" y="3"/>
                    </a:cubicBezTo>
                    <a:cubicBezTo>
                      <a:pt x="3" y="3"/>
                      <a:pt x="2"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52" name="Freeform 1500"/>
              <p:cNvSpPr>
                <a:spLocks/>
              </p:cNvSpPr>
              <p:nvPr/>
            </p:nvSpPr>
            <p:spPr bwMode="auto">
              <a:xfrm>
                <a:off x="1541" y="2809"/>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53" name="Freeform 1501"/>
              <p:cNvSpPr>
                <a:spLocks/>
              </p:cNvSpPr>
              <p:nvPr/>
            </p:nvSpPr>
            <p:spPr bwMode="auto">
              <a:xfrm>
                <a:off x="1540" y="281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54" name="Freeform 1502"/>
              <p:cNvSpPr>
                <a:spLocks/>
              </p:cNvSpPr>
              <p:nvPr/>
            </p:nvSpPr>
            <p:spPr bwMode="auto">
              <a:xfrm>
                <a:off x="1537" y="2814"/>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55" name="Freeform 1503"/>
              <p:cNvSpPr>
                <a:spLocks/>
              </p:cNvSpPr>
              <p:nvPr/>
            </p:nvSpPr>
            <p:spPr bwMode="auto">
              <a:xfrm>
                <a:off x="1610" y="2810"/>
                <a:ext cx="85" cy="57"/>
              </a:xfrm>
              <a:custGeom>
                <a:avLst/>
                <a:gdLst>
                  <a:gd name="T0" fmla="*/ 87 w 88"/>
                  <a:gd name="T1" fmla="*/ 35 h 59"/>
                  <a:gd name="T2" fmla="*/ 86 w 88"/>
                  <a:gd name="T3" fmla="*/ 35 h 59"/>
                  <a:gd name="T4" fmla="*/ 86 w 88"/>
                  <a:gd name="T5" fmla="*/ 34 h 59"/>
                  <a:gd name="T6" fmla="*/ 84 w 88"/>
                  <a:gd name="T7" fmla="*/ 34 h 59"/>
                  <a:gd name="T8" fmla="*/ 83 w 88"/>
                  <a:gd name="T9" fmla="*/ 29 h 59"/>
                  <a:gd name="T10" fmla="*/ 78 w 88"/>
                  <a:gd name="T11" fmla="*/ 29 h 59"/>
                  <a:gd name="T12" fmla="*/ 74 w 88"/>
                  <a:gd name="T13" fmla="*/ 25 h 59"/>
                  <a:gd name="T14" fmla="*/ 70 w 88"/>
                  <a:gd name="T15" fmla="*/ 19 h 59"/>
                  <a:gd name="T16" fmla="*/ 66 w 88"/>
                  <a:gd name="T17" fmla="*/ 14 h 59"/>
                  <a:gd name="T18" fmla="*/ 62 w 88"/>
                  <a:gd name="T19" fmla="*/ 8 h 59"/>
                  <a:gd name="T20" fmla="*/ 61 w 88"/>
                  <a:gd name="T21" fmla="*/ 7 h 59"/>
                  <a:gd name="T22" fmla="*/ 61 w 88"/>
                  <a:gd name="T23" fmla="*/ 6 h 59"/>
                  <a:gd name="T24" fmla="*/ 61 w 88"/>
                  <a:gd name="T25" fmla="*/ 4 h 59"/>
                  <a:gd name="T26" fmla="*/ 61 w 88"/>
                  <a:gd name="T27" fmla="*/ 2 h 59"/>
                  <a:gd name="T28" fmla="*/ 57 w 88"/>
                  <a:gd name="T29" fmla="*/ 2 h 59"/>
                  <a:gd name="T30" fmla="*/ 56 w 88"/>
                  <a:gd name="T31" fmla="*/ 1 h 59"/>
                  <a:gd name="T32" fmla="*/ 56 w 88"/>
                  <a:gd name="T33" fmla="*/ 1 h 59"/>
                  <a:gd name="T34" fmla="*/ 55 w 88"/>
                  <a:gd name="T35" fmla="*/ 1 h 59"/>
                  <a:gd name="T36" fmla="*/ 55 w 88"/>
                  <a:gd name="T37" fmla="*/ 1 h 59"/>
                  <a:gd name="T38" fmla="*/ 55 w 88"/>
                  <a:gd name="T39" fmla="*/ 0 h 59"/>
                  <a:gd name="T40" fmla="*/ 51 w 88"/>
                  <a:gd name="T41" fmla="*/ 3 h 59"/>
                  <a:gd name="T42" fmla="*/ 42 w 88"/>
                  <a:gd name="T43" fmla="*/ 7 h 59"/>
                  <a:gd name="T44" fmla="*/ 33 w 88"/>
                  <a:gd name="T45" fmla="*/ 11 h 59"/>
                  <a:gd name="T46" fmla="*/ 30 w 88"/>
                  <a:gd name="T47" fmla="*/ 12 h 59"/>
                  <a:gd name="T48" fmla="*/ 25 w 88"/>
                  <a:gd name="T49" fmla="*/ 17 h 59"/>
                  <a:gd name="T50" fmla="*/ 16 w 88"/>
                  <a:gd name="T51" fmla="*/ 19 h 59"/>
                  <a:gd name="T52" fmla="*/ 15 w 88"/>
                  <a:gd name="T53" fmla="*/ 25 h 59"/>
                  <a:gd name="T54" fmla="*/ 14 w 88"/>
                  <a:gd name="T55" fmla="*/ 26 h 59"/>
                  <a:gd name="T56" fmla="*/ 2 w 88"/>
                  <a:gd name="T57" fmla="*/ 38 h 59"/>
                  <a:gd name="T58" fmla="*/ 2 w 88"/>
                  <a:gd name="T59" fmla="*/ 39 h 59"/>
                  <a:gd name="T60" fmla="*/ 2 w 88"/>
                  <a:gd name="T61" fmla="*/ 45 h 59"/>
                  <a:gd name="T62" fmla="*/ 1 w 88"/>
                  <a:gd name="T63" fmla="*/ 47 h 59"/>
                  <a:gd name="T64" fmla="*/ 1 w 88"/>
                  <a:gd name="T65" fmla="*/ 49 h 59"/>
                  <a:gd name="T66" fmla="*/ 0 w 88"/>
                  <a:gd name="T67" fmla="*/ 51 h 59"/>
                  <a:gd name="T68" fmla="*/ 4 w 88"/>
                  <a:gd name="T69" fmla="*/ 54 h 59"/>
                  <a:gd name="T70" fmla="*/ 5 w 88"/>
                  <a:gd name="T71" fmla="*/ 55 h 59"/>
                  <a:gd name="T72" fmla="*/ 11 w 88"/>
                  <a:gd name="T73" fmla="*/ 59 h 59"/>
                  <a:gd name="T74" fmla="*/ 22 w 88"/>
                  <a:gd name="T75" fmla="*/ 55 h 59"/>
                  <a:gd name="T76" fmla="*/ 28 w 88"/>
                  <a:gd name="T77" fmla="*/ 57 h 59"/>
                  <a:gd name="T78" fmla="*/ 27 w 88"/>
                  <a:gd name="T79" fmla="*/ 55 h 59"/>
                  <a:gd name="T80" fmla="*/ 26 w 88"/>
                  <a:gd name="T81" fmla="*/ 45 h 59"/>
                  <a:gd name="T82" fmla="*/ 42 w 88"/>
                  <a:gd name="T83" fmla="*/ 43 h 59"/>
                  <a:gd name="T84" fmla="*/ 50 w 88"/>
                  <a:gd name="T85" fmla="*/ 44 h 59"/>
                  <a:gd name="T86" fmla="*/ 52 w 88"/>
                  <a:gd name="T87" fmla="*/ 44 h 59"/>
                  <a:gd name="T88" fmla="*/ 54 w 88"/>
                  <a:gd name="T89" fmla="*/ 44 h 59"/>
                  <a:gd name="T90" fmla="*/ 55 w 88"/>
                  <a:gd name="T91" fmla="*/ 44 h 59"/>
                  <a:gd name="T92" fmla="*/ 57 w 88"/>
                  <a:gd name="T93" fmla="*/ 43 h 59"/>
                  <a:gd name="T94" fmla="*/ 57 w 88"/>
                  <a:gd name="T95" fmla="*/ 43 h 59"/>
                  <a:gd name="T96" fmla="*/ 59 w 88"/>
                  <a:gd name="T97" fmla="*/ 42 h 59"/>
                  <a:gd name="T98" fmla="*/ 61 w 88"/>
                  <a:gd name="T99" fmla="*/ 41 h 59"/>
                  <a:gd name="T100" fmla="*/ 62 w 88"/>
                  <a:gd name="T101" fmla="*/ 42 h 59"/>
                  <a:gd name="T102" fmla="*/ 69 w 88"/>
                  <a:gd name="T103" fmla="*/ 43 h 59"/>
                  <a:gd name="T104" fmla="*/ 70 w 88"/>
                  <a:gd name="T105" fmla="*/ 43 h 59"/>
                  <a:gd name="T106" fmla="*/ 73 w 88"/>
                  <a:gd name="T107" fmla="*/ 42 h 59"/>
                  <a:gd name="T108" fmla="*/ 85 w 88"/>
                  <a:gd name="T109" fmla="*/ 38 h 59"/>
                  <a:gd name="T110" fmla="*/ 88 w 88"/>
                  <a:gd name="T111" fmla="*/ 36 h 59"/>
                  <a:gd name="T112" fmla="*/ 88 w 88"/>
                  <a:gd name="T113" fmla="*/ 3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8" h="59">
                    <a:moveTo>
                      <a:pt x="88" y="35"/>
                    </a:moveTo>
                    <a:cubicBezTo>
                      <a:pt x="87" y="35"/>
                      <a:pt x="87" y="35"/>
                      <a:pt x="87" y="35"/>
                    </a:cubicBezTo>
                    <a:cubicBezTo>
                      <a:pt x="87" y="35"/>
                      <a:pt x="87" y="35"/>
                      <a:pt x="87" y="35"/>
                    </a:cubicBezTo>
                    <a:cubicBezTo>
                      <a:pt x="87" y="35"/>
                      <a:pt x="86" y="35"/>
                      <a:pt x="86" y="35"/>
                    </a:cubicBezTo>
                    <a:cubicBezTo>
                      <a:pt x="86" y="35"/>
                      <a:pt x="86" y="35"/>
                      <a:pt x="86" y="35"/>
                    </a:cubicBezTo>
                    <a:cubicBezTo>
                      <a:pt x="86" y="35"/>
                      <a:pt x="86" y="35"/>
                      <a:pt x="86" y="34"/>
                    </a:cubicBezTo>
                    <a:cubicBezTo>
                      <a:pt x="85" y="34"/>
                      <a:pt x="85" y="34"/>
                      <a:pt x="85" y="34"/>
                    </a:cubicBezTo>
                    <a:cubicBezTo>
                      <a:pt x="84" y="34"/>
                      <a:pt x="84" y="34"/>
                      <a:pt x="84" y="34"/>
                    </a:cubicBezTo>
                    <a:cubicBezTo>
                      <a:pt x="84" y="34"/>
                      <a:pt x="84" y="34"/>
                      <a:pt x="84" y="34"/>
                    </a:cubicBezTo>
                    <a:cubicBezTo>
                      <a:pt x="83" y="33"/>
                      <a:pt x="83" y="31"/>
                      <a:pt x="83" y="29"/>
                    </a:cubicBezTo>
                    <a:cubicBezTo>
                      <a:pt x="83" y="29"/>
                      <a:pt x="83" y="29"/>
                      <a:pt x="83" y="28"/>
                    </a:cubicBezTo>
                    <a:cubicBezTo>
                      <a:pt x="81" y="29"/>
                      <a:pt x="79" y="29"/>
                      <a:pt x="78" y="29"/>
                    </a:cubicBezTo>
                    <a:cubicBezTo>
                      <a:pt x="76" y="28"/>
                      <a:pt x="76" y="27"/>
                      <a:pt x="75" y="26"/>
                    </a:cubicBezTo>
                    <a:cubicBezTo>
                      <a:pt x="75" y="26"/>
                      <a:pt x="74" y="25"/>
                      <a:pt x="74" y="25"/>
                    </a:cubicBezTo>
                    <a:cubicBezTo>
                      <a:pt x="74" y="25"/>
                      <a:pt x="74" y="25"/>
                      <a:pt x="74" y="25"/>
                    </a:cubicBezTo>
                    <a:cubicBezTo>
                      <a:pt x="70" y="25"/>
                      <a:pt x="70" y="20"/>
                      <a:pt x="70" y="19"/>
                    </a:cubicBezTo>
                    <a:cubicBezTo>
                      <a:pt x="70" y="18"/>
                      <a:pt x="67" y="15"/>
                      <a:pt x="66" y="15"/>
                    </a:cubicBezTo>
                    <a:cubicBezTo>
                      <a:pt x="66" y="14"/>
                      <a:pt x="66" y="14"/>
                      <a:pt x="66" y="14"/>
                    </a:cubicBezTo>
                    <a:cubicBezTo>
                      <a:pt x="64" y="13"/>
                      <a:pt x="63" y="11"/>
                      <a:pt x="63" y="9"/>
                    </a:cubicBezTo>
                    <a:cubicBezTo>
                      <a:pt x="63" y="9"/>
                      <a:pt x="62" y="8"/>
                      <a:pt x="62" y="8"/>
                    </a:cubicBezTo>
                    <a:cubicBezTo>
                      <a:pt x="62" y="8"/>
                      <a:pt x="61" y="7"/>
                      <a:pt x="61" y="7"/>
                    </a:cubicBezTo>
                    <a:cubicBezTo>
                      <a:pt x="61" y="7"/>
                      <a:pt x="61" y="7"/>
                      <a:pt x="61" y="7"/>
                    </a:cubicBezTo>
                    <a:cubicBezTo>
                      <a:pt x="61" y="7"/>
                      <a:pt x="61" y="6"/>
                      <a:pt x="61" y="6"/>
                    </a:cubicBezTo>
                    <a:cubicBezTo>
                      <a:pt x="61" y="6"/>
                      <a:pt x="61" y="6"/>
                      <a:pt x="61" y="6"/>
                    </a:cubicBezTo>
                    <a:cubicBezTo>
                      <a:pt x="61" y="5"/>
                      <a:pt x="61" y="5"/>
                      <a:pt x="61" y="4"/>
                    </a:cubicBezTo>
                    <a:cubicBezTo>
                      <a:pt x="61" y="4"/>
                      <a:pt x="61" y="4"/>
                      <a:pt x="61" y="4"/>
                    </a:cubicBezTo>
                    <a:cubicBezTo>
                      <a:pt x="61" y="4"/>
                      <a:pt x="61" y="3"/>
                      <a:pt x="61" y="2"/>
                    </a:cubicBezTo>
                    <a:cubicBezTo>
                      <a:pt x="61" y="2"/>
                      <a:pt x="61" y="2"/>
                      <a:pt x="61" y="2"/>
                    </a:cubicBezTo>
                    <a:cubicBezTo>
                      <a:pt x="61" y="2"/>
                      <a:pt x="61" y="2"/>
                      <a:pt x="60" y="2"/>
                    </a:cubicBezTo>
                    <a:cubicBezTo>
                      <a:pt x="59" y="2"/>
                      <a:pt x="58" y="2"/>
                      <a:pt x="57" y="2"/>
                    </a:cubicBezTo>
                    <a:cubicBezTo>
                      <a:pt x="57" y="1"/>
                      <a:pt x="57" y="1"/>
                      <a:pt x="57" y="1"/>
                    </a:cubicBezTo>
                    <a:cubicBezTo>
                      <a:pt x="57" y="1"/>
                      <a:pt x="56" y="1"/>
                      <a:pt x="56" y="1"/>
                    </a:cubicBezTo>
                    <a:cubicBezTo>
                      <a:pt x="56" y="1"/>
                      <a:pt x="56" y="1"/>
                      <a:pt x="56" y="1"/>
                    </a:cubicBezTo>
                    <a:cubicBezTo>
                      <a:pt x="56" y="1"/>
                      <a:pt x="56" y="1"/>
                      <a:pt x="56" y="1"/>
                    </a:cubicBezTo>
                    <a:cubicBezTo>
                      <a:pt x="56" y="1"/>
                      <a:pt x="55" y="1"/>
                      <a:pt x="55" y="1"/>
                    </a:cubicBezTo>
                    <a:cubicBezTo>
                      <a:pt x="55" y="1"/>
                      <a:pt x="55" y="1"/>
                      <a:pt x="55" y="1"/>
                    </a:cubicBezTo>
                    <a:cubicBezTo>
                      <a:pt x="55" y="1"/>
                      <a:pt x="55" y="1"/>
                      <a:pt x="55" y="1"/>
                    </a:cubicBezTo>
                    <a:cubicBezTo>
                      <a:pt x="55" y="1"/>
                      <a:pt x="55" y="1"/>
                      <a:pt x="55" y="1"/>
                    </a:cubicBezTo>
                    <a:cubicBezTo>
                      <a:pt x="55" y="0"/>
                      <a:pt x="55" y="0"/>
                      <a:pt x="55" y="0"/>
                    </a:cubicBezTo>
                    <a:cubicBezTo>
                      <a:pt x="55" y="0"/>
                      <a:pt x="55" y="0"/>
                      <a:pt x="55" y="0"/>
                    </a:cubicBezTo>
                    <a:cubicBezTo>
                      <a:pt x="54" y="0"/>
                      <a:pt x="53" y="1"/>
                      <a:pt x="52" y="2"/>
                    </a:cubicBezTo>
                    <a:cubicBezTo>
                      <a:pt x="52" y="2"/>
                      <a:pt x="51" y="2"/>
                      <a:pt x="51" y="3"/>
                    </a:cubicBezTo>
                    <a:cubicBezTo>
                      <a:pt x="50" y="3"/>
                      <a:pt x="50" y="4"/>
                      <a:pt x="49" y="4"/>
                    </a:cubicBezTo>
                    <a:cubicBezTo>
                      <a:pt x="46" y="6"/>
                      <a:pt x="44" y="7"/>
                      <a:pt x="42" y="7"/>
                    </a:cubicBezTo>
                    <a:cubicBezTo>
                      <a:pt x="41" y="7"/>
                      <a:pt x="40" y="7"/>
                      <a:pt x="40" y="7"/>
                    </a:cubicBezTo>
                    <a:cubicBezTo>
                      <a:pt x="40" y="10"/>
                      <a:pt x="37" y="12"/>
                      <a:pt x="33" y="11"/>
                    </a:cubicBezTo>
                    <a:cubicBezTo>
                      <a:pt x="33" y="11"/>
                      <a:pt x="32" y="10"/>
                      <a:pt x="31" y="10"/>
                    </a:cubicBezTo>
                    <a:cubicBezTo>
                      <a:pt x="31" y="10"/>
                      <a:pt x="31" y="10"/>
                      <a:pt x="30" y="12"/>
                    </a:cubicBezTo>
                    <a:cubicBezTo>
                      <a:pt x="30" y="15"/>
                      <a:pt x="28" y="16"/>
                      <a:pt x="26" y="16"/>
                    </a:cubicBezTo>
                    <a:cubicBezTo>
                      <a:pt x="25" y="16"/>
                      <a:pt x="25" y="16"/>
                      <a:pt x="25" y="17"/>
                    </a:cubicBezTo>
                    <a:cubicBezTo>
                      <a:pt x="25" y="21"/>
                      <a:pt x="23" y="21"/>
                      <a:pt x="22" y="21"/>
                    </a:cubicBezTo>
                    <a:cubicBezTo>
                      <a:pt x="20" y="21"/>
                      <a:pt x="18" y="20"/>
                      <a:pt x="16" y="19"/>
                    </a:cubicBezTo>
                    <a:cubicBezTo>
                      <a:pt x="16" y="19"/>
                      <a:pt x="16" y="19"/>
                      <a:pt x="16" y="19"/>
                    </a:cubicBezTo>
                    <a:cubicBezTo>
                      <a:pt x="15" y="20"/>
                      <a:pt x="15" y="23"/>
                      <a:pt x="15" y="25"/>
                    </a:cubicBezTo>
                    <a:cubicBezTo>
                      <a:pt x="15" y="26"/>
                      <a:pt x="15" y="26"/>
                      <a:pt x="15" y="26"/>
                    </a:cubicBezTo>
                    <a:cubicBezTo>
                      <a:pt x="14" y="26"/>
                      <a:pt x="14" y="26"/>
                      <a:pt x="14" y="26"/>
                    </a:cubicBezTo>
                    <a:cubicBezTo>
                      <a:pt x="14" y="26"/>
                      <a:pt x="12" y="28"/>
                      <a:pt x="11" y="33"/>
                    </a:cubicBezTo>
                    <a:cubicBezTo>
                      <a:pt x="9" y="37"/>
                      <a:pt x="5" y="38"/>
                      <a:pt x="2" y="38"/>
                    </a:cubicBezTo>
                    <a:cubicBezTo>
                      <a:pt x="2" y="38"/>
                      <a:pt x="2" y="38"/>
                      <a:pt x="2" y="38"/>
                    </a:cubicBezTo>
                    <a:cubicBezTo>
                      <a:pt x="2" y="38"/>
                      <a:pt x="2" y="38"/>
                      <a:pt x="2" y="39"/>
                    </a:cubicBezTo>
                    <a:cubicBezTo>
                      <a:pt x="3" y="40"/>
                      <a:pt x="3" y="42"/>
                      <a:pt x="3" y="44"/>
                    </a:cubicBezTo>
                    <a:cubicBezTo>
                      <a:pt x="2" y="44"/>
                      <a:pt x="2" y="45"/>
                      <a:pt x="2" y="45"/>
                    </a:cubicBezTo>
                    <a:cubicBezTo>
                      <a:pt x="2" y="45"/>
                      <a:pt x="2" y="46"/>
                      <a:pt x="2" y="46"/>
                    </a:cubicBezTo>
                    <a:cubicBezTo>
                      <a:pt x="2" y="46"/>
                      <a:pt x="2" y="46"/>
                      <a:pt x="1" y="47"/>
                    </a:cubicBezTo>
                    <a:cubicBezTo>
                      <a:pt x="1" y="47"/>
                      <a:pt x="1" y="47"/>
                      <a:pt x="1" y="48"/>
                    </a:cubicBezTo>
                    <a:cubicBezTo>
                      <a:pt x="1" y="48"/>
                      <a:pt x="1" y="49"/>
                      <a:pt x="1" y="49"/>
                    </a:cubicBezTo>
                    <a:cubicBezTo>
                      <a:pt x="1" y="49"/>
                      <a:pt x="0" y="50"/>
                      <a:pt x="0" y="50"/>
                    </a:cubicBezTo>
                    <a:cubicBezTo>
                      <a:pt x="0" y="50"/>
                      <a:pt x="0" y="50"/>
                      <a:pt x="0" y="51"/>
                    </a:cubicBezTo>
                    <a:cubicBezTo>
                      <a:pt x="2" y="51"/>
                      <a:pt x="3" y="52"/>
                      <a:pt x="4" y="54"/>
                    </a:cubicBezTo>
                    <a:cubicBezTo>
                      <a:pt x="4" y="54"/>
                      <a:pt x="4" y="54"/>
                      <a:pt x="4" y="54"/>
                    </a:cubicBezTo>
                    <a:cubicBezTo>
                      <a:pt x="4" y="54"/>
                      <a:pt x="5" y="54"/>
                      <a:pt x="5" y="55"/>
                    </a:cubicBezTo>
                    <a:cubicBezTo>
                      <a:pt x="5" y="55"/>
                      <a:pt x="5" y="55"/>
                      <a:pt x="5" y="55"/>
                    </a:cubicBezTo>
                    <a:cubicBezTo>
                      <a:pt x="6" y="56"/>
                      <a:pt x="8" y="58"/>
                      <a:pt x="10" y="59"/>
                    </a:cubicBezTo>
                    <a:cubicBezTo>
                      <a:pt x="10" y="59"/>
                      <a:pt x="11" y="59"/>
                      <a:pt x="11" y="59"/>
                    </a:cubicBezTo>
                    <a:cubicBezTo>
                      <a:pt x="11" y="59"/>
                      <a:pt x="11" y="59"/>
                      <a:pt x="12" y="59"/>
                    </a:cubicBezTo>
                    <a:cubicBezTo>
                      <a:pt x="14" y="56"/>
                      <a:pt x="18" y="55"/>
                      <a:pt x="22" y="55"/>
                    </a:cubicBezTo>
                    <a:cubicBezTo>
                      <a:pt x="23" y="55"/>
                      <a:pt x="26" y="56"/>
                      <a:pt x="28" y="57"/>
                    </a:cubicBezTo>
                    <a:cubicBezTo>
                      <a:pt x="28" y="57"/>
                      <a:pt x="28" y="57"/>
                      <a:pt x="28" y="57"/>
                    </a:cubicBezTo>
                    <a:cubicBezTo>
                      <a:pt x="28" y="57"/>
                      <a:pt x="28" y="57"/>
                      <a:pt x="28" y="57"/>
                    </a:cubicBezTo>
                    <a:cubicBezTo>
                      <a:pt x="28" y="57"/>
                      <a:pt x="28" y="56"/>
                      <a:pt x="27" y="55"/>
                    </a:cubicBezTo>
                    <a:cubicBezTo>
                      <a:pt x="27" y="54"/>
                      <a:pt x="27" y="54"/>
                      <a:pt x="27" y="54"/>
                    </a:cubicBezTo>
                    <a:cubicBezTo>
                      <a:pt x="26" y="50"/>
                      <a:pt x="25" y="47"/>
                      <a:pt x="26" y="45"/>
                    </a:cubicBezTo>
                    <a:cubicBezTo>
                      <a:pt x="27" y="44"/>
                      <a:pt x="28" y="43"/>
                      <a:pt x="38" y="43"/>
                    </a:cubicBezTo>
                    <a:cubicBezTo>
                      <a:pt x="39" y="43"/>
                      <a:pt x="40" y="43"/>
                      <a:pt x="42" y="43"/>
                    </a:cubicBezTo>
                    <a:cubicBezTo>
                      <a:pt x="42" y="43"/>
                      <a:pt x="42" y="43"/>
                      <a:pt x="43" y="43"/>
                    </a:cubicBezTo>
                    <a:cubicBezTo>
                      <a:pt x="45" y="43"/>
                      <a:pt x="48" y="43"/>
                      <a:pt x="50" y="44"/>
                    </a:cubicBezTo>
                    <a:cubicBezTo>
                      <a:pt x="50" y="44"/>
                      <a:pt x="50" y="44"/>
                      <a:pt x="50" y="44"/>
                    </a:cubicBezTo>
                    <a:cubicBezTo>
                      <a:pt x="51" y="44"/>
                      <a:pt x="51" y="44"/>
                      <a:pt x="52" y="44"/>
                    </a:cubicBezTo>
                    <a:cubicBezTo>
                      <a:pt x="52" y="44"/>
                      <a:pt x="52" y="44"/>
                      <a:pt x="52" y="44"/>
                    </a:cubicBezTo>
                    <a:cubicBezTo>
                      <a:pt x="53" y="44"/>
                      <a:pt x="53" y="44"/>
                      <a:pt x="54" y="44"/>
                    </a:cubicBezTo>
                    <a:cubicBezTo>
                      <a:pt x="54" y="44"/>
                      <a:pt x="54" y="44"/>
                      <a:pt x="54" y="44"/>
                    </a:cubicBezTo>
                    <a:cubicBezTo>
                      <a:pt x="55" y="44"/>
                      <a:pt x="55" y="44"/>
                      <a:pt x="55" y="44"/>
                    </a:cubicBezTo>
                    <a:cubicBezTo>
                      <a:pt x="55" y="44"/>
                      <a:pt x="56" y="45"/>
                      <a:pt x="56" y="45"/>
                    </a:cubicBezTo>
                    <a:cubicBezTo>
                      <a:pt x="56" y="44"/>
                      <a:pt x="57" y="44"/>
                      <a:pt x="57" y="43"/>
                    </a:cubicBezTo>
                    <a:cubicBezTo>
                      <a:pt x="57" y="43"/>
                      <a:pt x="57" y="43"/>
                      <a:pt x="57" y="43"/>
                    </a:cubicBezTo>
                    <a:cubicBezTo>
                      <a:pt x="57" y="43"/>
                      <a:pt x="57" y="43"/>
                      <a:pt x="57" y="43"/>
                    </a:cubicBezTo>
                    <a:cubicBezTo>
                      <a:pt x="57" y="43"/>
                      <a:pt x="57" y="43"/>
                      <a:pt x="57" y="43"/>
                    </a:cubicBezTo>
                    <a:cubicBezTo>
                      <a:pt x="59" y="42"/>
                      <a:pt x="59" y="42"/>
                      <a:pt x="59" y="42"/>
                    </a:cubicBezTo>
                    <a:cubicBezTo>
                      <a:pt x="59" y="42"/>
                      <a:pt x="59" y="42"/>
                      <a:pt x="59" y="42"/>
                    </a:cubicBezTo>
                    <a:cubicBezTo>
                      <a:pt x="61" y="41"/>
                      <a:pt x="61" y="41"/>
                      <a:pt x="61" y="41"/>
                    </a:cubicBezTo>
                    <a:cubicBezTo>
                      <a:pt x="61" y="42"/>
                      <a:pt x="61" y="42"/>
                      <a:pt x="61" y="42"/>
                    </a:cubicBezTo>
                    <a:cubicBezTo>
                      <a:pt x="61" y="42"/>
                      <a:pt x="62" y="42"/>
                      <a:pt x="62" y="42"/>
                    </a:cubicBezTo>
                    <a:cubicBezTo>
                      <a:pt x="63" y="42"/>
                      <a:pt x="64" y="42"/>
                      <a:pt x="65" y="43"/>
                    </a:cubicBezTo>
                    <a:cubicBezTo>
                      <a:pt x="67" y="43"/>
                      <a:pt x="68" y="43"/>
                      <a:pt x="69" y="43"/>
                    </a:cubicBezTo>
                    <a:cubicBezTo>
                      <a:pt x="70" y="43"/>
                      <a:pt x="70" y="43"/>
                      <a:pt x="70" y="43"/>
                    </a:cubicBezTo>
                    <a:cubicBezTo>
                      <a:pt x="70" y="43"/>
                      <a:pt x="70" y="43"/>
                      <a:pt x="70" y="43"/>
                    </a:cubicBezTo>
                    <a:cubicBezTo>
                      <a:pt x="71" y="43"/>
                      <a:pt x="71" y="43"/>
                      <a:pt x="72" y="42"/>
                    </a:cubicBezTo>
                    <a:cubicBezTo>
                      <a:pt x="72" y="42"/>
                      <a:pt x="72" y="42"/>
                      <a:pt x="73" y="42"/>
                    </a:cubicBezTo>
                    <a:cubicBezTo>
                      <a:pt x="74" y="40"/>
                      <a:pt x="76" y="39"/>
                      <a:pt x="77" y="39"/>
                    </a:cubicBezTo>
                    <a:cubicBezTo>
                      <a:pt x="81" y="39"/>
                      <a:pt x="85" y="38"/>
                      <a:pt x="85" y="38"/>
                    </a:cubicBezTo>
                    <a:cubicBezTo>
                      <a:pt x="86" y="37"/>
                      <a:pt x="87" y="36"/>
                      <a:pt x="87" y="36"/>
                    </a:cubicBezTo>
                    <a:cubicBezTo>
                      <a:pt x="87" y="36"/>
                      <a:pt x="87" y="36"/>
                      <a:pt x="88" y="36"/>
                    </a:cubicBezTo>
                    <a:cubicBezTo>
                      <a:pt x="88" y="36"/>
                      <a:pt x="88" y="36"/>
                      <a:pt x="88" y="36"/>
                    </a:cubicBezTo>
                    <a:cubicBezTo>
                      <a:pt x="88" y="36"/>
                      <a:pt x="88" y="36"/>
                      <a:pt x="88" y="36"/>
                    </a:cubicBezTo>
                    <a:cubicBezTo>
                      <a:pt x="88" y="35"/>
                      <a:pt x="88" y="35"/>
                      <a:pt x="88"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56" name="Freeform 1504"/>
              <p:cNvSpPr>
                <a:spLocks/>
              </p:cNvSpPr>
              <p:nvPr/>
            </p:nvSpPr>
            <p:spPr bwMode="auto">
              <a:xfrm>
                <a:off x="1694" y="284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57" name="Freeform 1505"/>
              <p:cNvSpPr>
                <a:spLocks/>
              </p:cNvSpPr>
              <p:nvPr/>
            </p:nvSpPr>
            <p:spPr bwMode="auto">
              <a:xfrm>
                <a:off x="1679" y="285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58" name="Freeform 1506"/>
              <p:cNvSpPr>
                <a:spLocks/>
              </p:cNvSpPr>
              <p:nvPr/>
            </p:nvSpPr>
            <p:spPr bwMode="auto">
              <a:xfrm>
                <a:off x="1695" y="284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59" name="Freeform 1507"/>
              <p:cNvSpPr>
                <a:spLocks/>
              </p:cNvSpPr>
              <p:nvPr/>
            </p:nvSpPr>
            <p:spPr bwMode="auto">
              <a:xfrm>
                <a:off x="1676" y="2851"/>
                <a:ext cx="1" cy="0"/>
              </a:xfrm>
              <a:custGeom>
                <a:avLst/>
                <a:gdLst>
                  <a:gd name="T0" fmla="*/ 0 w 1"/>
                  <a:gd name="T1" fmla="*/ 0 w 1"/>
                  <a:gd name="T2" fmla="*/ 1 w 1"/>
                  <a:gd name="T3" fmla="*/ 1 w 1"/>
                  <a:gd name="T4" fmla="*/ 1 w 1"/>
                  <a:gd name="T5" fmla="*/ 1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60" name="Freeform 1508"/>
              <p:cNvSpPr>
                <a:spLocks/>
              </p:cNvSpPr>
              <p:nvPr/>
            </p:nvSpPr>
            <p:spPr bwMode="auto">
              <a:xfrm>
                <a:off x="1670" y="2850"/>
                <a:ext cx="6" cy="1"/>
              </a:xfrm>
              <a:custGeom>
                <a:avLst/>
                <a:gdLst>
                  <a:gd name="T0" fmla="*/ 3 w 7"/>
                  <a:gd name="T1" fmla="*/ 1 h 1"/>
                  <a:gd name="T2" fmla="*/ 0 w 7"/>
                  <a:gd name="T3" fmla="*/ 0 h 1"/>
                  <a:gd name="T4" fmla="*/ 3 w 7"/>
                  <a:gd name="T5" fmla="*/ 1 h 1"/>
                  <a:gd name="T6" fmla="*/ 7 w 7"/>
                  <a:gd name="T7" fmla="*/ 1 h 1"/>
                  <a:gd name="T8" fmla="*/ 7 w 7"/>
                  <a:gd name="T9" fmla="*/ 1 h 1"/>
                  <a:gd name="T10" fmla="*/ 3 w 7"/>
                  <a:gd name="T11" fmla="*/ 1 h 1"/>
                </a:gdLst>
                <a:ahLst/>
                <a:cxnLst>
                  <a:cxn ang="0">
                    <a:pos x="T0" y="T1"/>
                  </a:cxn>
                  <a:cxn ang="0">
                    <a:pos x="T2" y="T3"/>
                  </a:cxn>
                  <a:cxn ang="0">
                    <a:pos x="T4" y="T5"/>
                  </a:cxn>
                  <a:cxn ang="0">
                    <a:pos x="T6" y="T7"/>
                  </a:cxn>
                  <a:cxn ang="0">
                    <a:pos x="T8" y="T9"/>
                  </a:cxn>
                  <a:cxn ang="0">
                    <a:pos x="T10" y="T11"/>
                  </a:cxn>
                </a:cxnLst>
                <a:rect l="0" t="0" r="r" b="b"/>
                <a:pathLst>
                  <a:path w="7" h="1">
                    <a:moveTo>
                      <a:pt x="3" y="1"/>
                    </a:moveTo>
                    <a:cubicBezTo>
                      <a:pt x="2" y="0"/>
                      <a:pt x="1" y="0"/>
                      <a:pt x="0" y="0"/>
                    </a:cubicBezTo>
                    <a:cubicBezTo>
                      <a:pt x="1" y="0"/>
                      <a:pt x="2" y="0"/>
                      <a:pt x="3" y="1"/>
                    </a:cubicBezTo>
                    <a:cubicBezTo>
                      <a:pt x="5" y="1"/>
                      <a:pt x="6" y="1"/>
                      <a:pt x="7" y="1"/>
                    </a:cubicBezTo>
                    <a:cubicBezTo>
                      <a:pt x="7" y="1"/>
                      <a:pt x="7" y="1"/>
                      <a:pt x="7" y="1"/>
                    </a:cubicBezTo>
                    <a:cubicBezTo>
                      <a:pt x="6" y="1"/>
                      <a:pt x="5"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61" name="Freeform 1509"/>
              <p:cNvSpPr>
                <a:spLocks/>
              </p:cNvSpPr>
              <p:nvPr/>
            </p:nvSpPr>
            <p:spPr bwMode="auto">
              <a:xfrm>
                <a:off x="1665" y="2850"/>
                <a:ext cx="2" cy="1"/>
              </a:xfrm>
              <a:custGeom>
                <a:avLst/>
                <a:gdLst>
                  <a:gd name="T0" fmla="*/ 0 w 2"/>
                  <a:gd name="T1" fmla="*/ 1 h 1"/>
                  <a:gd name="T2" fmla="*/ 0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1"/>
                      <a:pt x="0" y="1"/>
                    </a:cubicBezTo>
                    <a:cubicBezTo>
                      <a:pt x="1" y="1"/>
                      <a:pt x="1" y="1"/>
                      <a:pt x="2"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62" name="Freeform 1510"/>
              <p:cNvSpPr>
                <a:spLocks/>
              </p:cNvSpPr>
              <p:nvPr/>
            </p:nvSpPr>
            <p:spPr bwMode="auto">
              <a:xfrm>
                <a:off x="1676" y="2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63" name="Freeform 1511"/>
              <p:cNvSpPr>
                <a:spLocks/>
              </p:cNvSpPr>
              <p:nvPr/>
            </p:nvSpPr>
            <p:spPr bwMode="auto">
              <a:xfrm>
                <a:off x="1637" y="286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64" name="Freeform 1512"/>
              <p:cNvSpPr>
                <a:spLocks/>
              </p:cNvSpPr>
              <p:nvPr/>
            </p:nvSpPr>
            <p:spPr bwMode="auto">
              <a:xfrm>
                <a:off x="1610" y="2859"/>
                <a:ext cx="4" cy="3"/>
              </a:xfrm>
              <a:custGeom>
                <a:avLst/>
                <a:gdLst>
                  <a:gd name="T0" fmla="*/ 0 w 4"/>
                  <a:gd name="T1" fmla="*/ 0 h 3"/>
                  <a:gd name="T2" fmla="*/ 0 w 4"/>
                  <a:gd name="T3" fmla="*/ 0 h 3"/>
                  <a:gd name="T4" fmla="*/ 4 w 4"/>
                  <a:gd name="T5" fmla="*/ 3 h 3"/>
                  <a:gd name="T6" fmla="*/ 0 w 4"/>
                  <a:gd name="T7" fmla="*/ 0 h 3"/>
                </a:gdLst>
                <a:ahLst/>
                <a:cxnLst>
                  <a:cxn ang="0">
                    <a:pos x="T0" y="T1"/>
                  </a:cxn>
                  <a:cxn ang="0">
                    <a:pos x="T2" y="T3"/>
                  </a:cxn>
                  <a:cxn ang="0">
                    <a:pos x="T4" y="T5"/>
                  </a:cxn>
                  <a:cxn ang="0">
                    <a:pos x="T6" y="T7"/>
                  </a:cxn>
                </a:cxnLst>
                <a:rect l="0" t="0" r="r" b="b"/>
                <a:pathLst>
                  <a:path w="4" h="3">
                    <a:moveTo>
                      <a:pt x="0" y="0"/>
                    </a:moveTo>
                    <a:cubicBezTo>
                      <a:pt x="0" y="0"/>
                      <a:pt x="0" y="0"/>
                      <a:pt x="0" y="0"/>
                    </a:cubicBezTo>
                    <a:cubicBezTo>
                      <a:pt x="2" y="0"/>
                      <a:pt x="3" y="1"/>
                      <a:pt x="4" y="3"/>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65" name="Freeform 1513"/>
              <p:cNvSpPr>
                <a:spLocks/>
              </p:cNvSpPr>
              <p:nvPr/>
            </p:nvSpPr>
            <p:spPr bwMode="auto">
              <a:xfrm>
                <a:off x="1614" y="286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66" name="Freeform 1514"/>
              <p:cNvSpPr>
                <a:spLocks/>
              </p:cNvSpPr>
              <p:nvPr/>
            </p:nvSpPr>
            <p:spPr bwMode="auto">
              <a:xfrm>
                <a:off x="1662" y="285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67" name="Oval 1515"/>
              <p:cNvSpPr>
                <a:spLocks noChangeArrowheads="1"/>
              </p:cNvSpPr>
              <p:nvPr/>
            </p:nvSpPr>
            <p:spPr bwMode="auto">
              <a:xfrm>
                <a:off x="1637" y="2865"/>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68" name="Freeform 1516"/>
              <p:cNvSpPr>
                <a:spLocks/>
              </p:cNvSpPr>
              <p:nvPr/>
            </p:nvSpPr>
            <p:spPr bwMode="auto">
              <a:xfrm>
                <a:off x="1665" y="2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69" name="Freeform 1517"/>
              <p:cNvSpPr>
                <a:spLocks/>
              </p:cNvSpPr>
              <p:nvPr/>
            </p:nvSpPr>
            <p:spPr bwMode="auto">
              <a:xfrm>
                <a:off x="1647" y="2851"/>
                <a:ext cx="4"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2" y="0"/>
                      <a:pt x="1" y="0"/>
                      <a:pt x="0" y="0"/>
                    </a:cubicBezTo>
                    <a:cubicBezTo>
                      <a:pt x="1" y="0"/>
                      <a:pt x="2"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70" name="Freeform 1518"/>
              <p:cNvSpPr>
                <a:spLocks/>
              </p:cNvSpPr>
              <p:nvPr/>
            </p:nvSpPr>
            <p:spPr bwMode="auto">
              <a:xfrm>
                <a:off x="1660" y="285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71" name="Freeform 1519"/>
              <p:cNvSpPr>
                <a:spLocks/>
              </p:cNvSpPr>
              <p:nvPr/>
            </p:nvSpPr>
            <p:spPr bwMode="auto">
              <a:xfrm>
                <a:off x="1651" y="2851"/>
                <a:ext cx="7" cy="1"/>
              </a:xfrm>
              <a:custGeom>
                <a:avLst/>
                <a:gdLst>
                  <a:gd name="T0" fmla="*/ 7 w 7"/>
                  <a:gd name="T1" fmla="*/ 1 h 1"/>
                  <a:gd name="T2" fmla="*/ 0 w 7"/>
                  <a:gd name="T3" fmla="*/ 0 h 1"/>
                  <a:gd name="T4" fmla="*/ 7 w 7"/>
                  <a:gd name="T5" fmla="*/ 1 h 1"/>
                </a:gdLst>
                <a:ahLst/>
                <a:cxnLst>
                  <a:cxn ang="0">
                    <a:pos x="T0" y="T1"/>
                  </a:cxn>
                  <a:cxn ang="0">
                    <a:pos x="T2" y="T3"/>
                  </a:cxn>
                  <a:cxn ang="0">
                    <a:pos x="T4" y="T5"/>
                  </a:cxn>
                </a:cxnLst>
                <a:rect l="0" t="0" r="r" b="b"/>
                <a:pathLst>
                  <a:path w="7" h="1">
                    <a:moveTo>
                      <a:pt x="7" y="1"/>
                    </a:moveTo>
                    <a:cubicBezTo>
                      <a:pt x="5" y="0"/>
                      <a:pt x="2" y="0"/>
                      <a:pt x="0" y="0"/>
                    </a:cubicBezTo>
                    <a:cubicBezTo>
                      <a:pt x="2" y="0"/>
                      <a:pt x="5"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72" name="Freeform 1520"/>
              <p:cNvSpPr>
                <a:spLocks/>
              </p:cNvSpPr>
              <p:nvPr/>
            </p:nvSpPr>
            <p:spPr bwMode="auto">
              <a:xfrm>
                <a:off x="1667" y="2849"/>
                <a:ext cx="2" cy="1"/>
              </a:xfrm>
              <a:custGeom>
                <a:avLst/>
                <a:gdLst>
                  <a:gd name="T0" fmla="*/ 2 w 2"/>
                  <a:gd name="T1" fmla="*/ 1 h 1"/>
                  <a:gd name="T2" fmla="*/ 2 w 2"/>
                  <a:gd name="T3" fmla="*/ 1 h 1"/>
                  <a:gd name="T4" fmla="*/ 2 w 2"/>
                  <a:gd name="T5" fmla="*/ 0 h 1"/>
                  <a:gd name="T6" fmla="*/ 0 w 2"/>
                  <a:gd name="T7" fmla="*/ 1 h 1"/>
                  <a:gd name="T8" fmla="*/ 0 w 2"/>
                  <a:gd name="T9" fmla="*/ 1 h 1"/>
                  <a:gd name="T10" fmla="*/ 1 w 2"/>
                  <a:gd name="T11" fmla="*/ 1 h 1"/>
                  <a:gd name="T12" fmla="*/ 1 w 2"/>
                  <a:gd name="T13" fmla="*/ 1 h 1"/>
                  <a:gd name="T14" fmla="*/ 2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1"/>
                    </a:moveTo>
                    <a:cubicBezTo>
                      <a:pt x="2" y="1"/>
                      <a:pt x="2" y="1"/>
                      <a:pt x="2" y="1"/>
                    </a:cubicBezTo>
                    <a:cubicBezTo>
                      <a:pt x="2" y="0"/>
                      <a:pt x="2" y="0"/>
                      <a:pt x="2" y="0"/>
                    </a:cubicBezTo>
                    <a:cubicBezTo>
                      <a:pt x="0" y="1"/>
                      <a:pt x="0" y="1"/>
                      <a:pt x="0" y="1"/>
                    </a:cubicBezTo>
                    <a:cubicBezTo>
                      <a:pt x="0" y="1"/>
                      <a:pt x="0" y="1"/>
                      <a:pt x="0" y="1"/>
                    </a:cubicBezTo>
                    <a:cubicBezTo>
                      <a:pt x="1" y="1"/>
                      <a:pt x="1" y="1"/>
                      <a:pt x="1" y="1"/>
                    </a:cubicBezTo>
                    <a:cubicBezTo>
                      <a:pt x="1" y="1"/>
                      <a:pt x="1" y="1"/>
                      <a:pt x="1" y="1"/>
                    </a:cubicBezTo>
                    <a:lnTo>
                      <a:pt x="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73" name="Freeform 1521"/>
              <p:cNvSpPr>
                <a:spLocks/>
              </p:cNvSpPr>
              <p:nvPr/>
            </p:nvSpPr>
            <p:spPr bwMode="auto">
              <a:xfrm>
                <a:off x="1658" y="285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74" name="Freeform 1522"/>
              <p:cNvSpPr>
                <a:spLocks/>
              </p:cNvSpPr>
              <p:nvPr/>
            </p:nvSpPr>
            <p:spPr bwMode="auto">
              <a:xfrm>
                <a:off x="1667" y="285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75" name="Oval 1523"/>
              <p:cNvSpPr>
                <a:spLocks noChangeArrowheads="1"/>
              </p:cNvSpPr>
              <p:nvPr/>
            </p:nvSpPr>
            <p:spPr bwMode="auto">
              <a:xfrm>
                <a:off x="1637" y="2865"/>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76" name="Freeform 1524"/>
              <p:cNvSpPr>
                <a:spLocks/>
              </p:cNvSpPr>
              <p:nvPr/>
            </p:nvSpPr>
            <p:spPr bwMode="auto">
              <a:xfrm>
                <a:off x="1665" y="2812"/>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77" name="Freeform 1525"/>
              <p:cNvSpPr>
                <a:spLocks/>
              </p:cNvSpPr>
              <p:nvPr/>
            </p:nvSpPr>
            <p:spPr bwMode="auto">
              <a:xfrm>
                <a:off x="1626" y="2828"/>
                <a:ext cx="5" cy="2"/>
              </a:xfrm>
              <a:custGeom>
                <a:avLst/>
                <a:gdLst>
                  <a:gd name="T0" fmla="*/ 6 w 6"/>
                  <a:gd name="T1" fmla="*/ 2 h 2"/>
                  <a:gd name="T2" fmla="*/ 0 w 6"/>
                  <a:gd name="T3" fmla="*/ 0 h 2"/>
                  <a:gd name="T4" fmla="*/ 6 w 6"/>
                  <a:gd name="T5" fmla="*/ 2 h 2"/>
                </a:gdLst>
                <a:ahLst/>
                <a:cxnLst>
                  <a:cxn ang="0">
                    <a:pos x="T0" y="T1"/>
                  </a:cxn>
                  <a:cxn ang="0">
                    <a:pos x="T2" y="T3"/>
                  </a:cxn>
                  <a:cxn ang="0">
                    <a:pos x="T4" y="T5"/>
                  </a:cxn>
                </a:cxnLst>
                <a:rect l="0" t="0" r="r" b="b"/>
                <a:pathLst>
                  <a:path w="6" h="2">
                    <a:moveTo>
                      <a:pt x="6" y="2"/>
                    </a:moveTo>
                    <a:cubicBezTo>
                      <a:pt x="4" y="2"/>
                      <a:pt x="2" y="1"/>
                      <a:pt x="0" y="0"/>
                    </a:cubicBezTo>
                    <a:cubicBezTo>
                      <a:pt x="2" y="1"/>
                      <a:pt x="4" y="2"/>
                      <a:pt x="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78" name="Freeform 1526"/>
              <p:cNvSpPr>
                <a:spLocks/>
              </p:cNvSpPr>
              <p:nvPr/>
            </p:nvSpPr>
            <p:spPr bwMode="auto">
              <a:xfrm>
                <a:off x="1663"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79" name="Freeform 1527"/>
              <p:cNvSpPr>
                <a:spLocks/>
              </p:cNvSpPr>
              <p:nvPr/>
            </p:nvSpPr>
            <p:spPr bwMode="auto">
              <a:xfrm>
                <a:off x="1663"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80" name="Freeform 1528"/>
              <p:cNvSpPr>
                <a:spLocks/>
              </p:cNvSpPr>
              <p:nvPr/>
            </p:nvSpPr>
            <p:spPr bwMode="auto">
              <a:xfrm>
                <a:off x="1612" y="2852"/>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81" name="Freeform 1529"/>
              <p:cNvSpPr>
                <a:spLocks/>
              </p:cNvSpPr>
              <p:nvPr/>
            </p:nvSpPr>
            <p:spPr bwMode="auto">
              <a:xfrm>
                <a:off x="1664" y="281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82" name="Freeform 1530"/>
              <p:cNvSpPr>
                <a:spLocks/>
              </p:cNvSpPr>
              <p:nvPr/>
            </p:nvSpPr>
            <p:spPr bwMode="auto">
              <a:xfrm>
                <a:off x="1611" y="285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83" name="Freeform 1531"/>
              <p:cNvSpPr>
                <a:spLocks/>
              </p:cNvSpPr>
              <p:nvPr/>
            </p:nvSpPr>
            <p:spPr bwMode="auto">
              <a:xfrm>
                <a:off x="1664"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84" name="Freeform 1532"/>
              <p:cNvSpPr>
                <a:spLocks/>
              </p:cNvSpPr>
              <p:nvPr/>
            </p:nvSpPr>
            <p:spPr bwMode="auto">
              <a:xfrm>
                <a:off x="1663" y="28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85" name="Freeform 1533"/>
              <p:cNvSpPr>
                <a:spLocks/>
              </p:cNvSpPr>
              <p:nvPr/>
            </p:nvSpPr>
            <p:spPr bwMode="auto">
              <a:xfrm>
                <a:off x="1611" y="285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86" name="Freeform 1534"/>
              <p:cNvSpPr>
                <a:spLocks/>
              </p:cNvSpPr>
              <p:nvPr/>
            </p:nvSpPr>
            <p:spPr bwMode="auto">
              <a:xfrm>
                <a:off x="1610" y="2858"/>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87" name="Oval 1535"/>
              <p:cNvSpPr>
                <a:spLocks noChangeArrowheads="1"/>
              </p:cNvSpPr>
              <p:nvPr/>
            </p:nvSpPr>
            <p:spPr bwMode="auto">
              <a:xfrm>
                <a:off x="1610" y="2859"/>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88" name="Freeform 1536"/>
              <p:cNvSpPr>
                <a:spLocks/>
              </p:cNvSpPr>
              <p:nvPr/>
            </p:nvSpPr>
            <p:spPr bwMode="auto">
              <a:xfrm>
                <a:off x="1673" y="2716"/>
                <a:ext cx="162" cy="126"/>
              </a:xfrm>
              <a:custGeom>
                <a:avLst/>
                <a:gdLst>
                  <a:gd name="T0" fmla="*/ 148 w 170"/>
                  <a:gd name="T1" fmla="*/ 99 h 132"/>
                  <a:gd name="T2" fmla="*/ 169 w 170"/>
                  <a:gd name="T3" fmla="*/ 36 h 132"/>
                  <a:gd name="T4" fmla="*/ 165 w 170"/>
                  <a:gd name="T5" fmla="*/ 23 h 132"/>
                  <a:gd name="T6" fmla="*/ 163 w 170"/>
                  <a:gd name="T7" fmla="*/ 17 h 132"/>
                  <a:gd name="T8" fmla="*/ 163 w 170"/>
                  <a:gd name="T9" fmla="*/ 15 h 132"/>
                  <a:gd name="T10" fmla="*/ 163 w 170"/>
                  <a:gd name="T11" fmla="*/ 13 h 132"/>
                  <a:gd name="T12" fmla="*/ 154 w 170"/>
                  <a:gd name="T13" fmla="*/ 11 h 132"/>
                  <a:gd name="T14" fmla="*/ 146 w 170"/>
                  <a:gd name="T15" fmla="*/ 2 h 132"/>
                  <a:gd name="T16" fmla="*/ 143 w 170"/>
                  <a:gd name="T17" fmla="*/ 1 h 132"/>
                  <a:gd name="T18" fmla="*/ 140 w 170"/>
                  <a:gd name="T19" fmla="*/ 1 h 132"/>
                  <a:gd name="T20" fmla="*/ 136 w 170"/>
                  <a:gd name="T21" fmla="*/ 0 h 132"/>
                  <a:gd name="T22" fmla="*/ 84 w 170"/>
                  <a:gd name="T23" fmla="*/ 30 h 132"/>
                  <a:gd name="T24" fmla="*/ 54 w 170"/>
                  <a:gd name="T25" fmla="*/ 50 h 132"/>
                  <a:gd name="T26" fmla="*/ 52 w 170"/>
                  <a:gd name="T27" fmla="*/ 50 h 132"/>
                  <a:gd name="T28" fmla="*/ 50 w 170"/>
                  <a:gd name="T29" fmla="*/ 51 h 132"/>
                  <a:gd name="T30" fmla="*/ 48 w 170"/>
                  <a:gd name="T31" fmla="*/ 52 h 132"/>
                  <a:gd name="T32" fmla="*/ 46 w 170"/>
                  <a:gd name="T33" fmla="*/ 52 h 132"/>
                  <a:gd name="T34" fmla="*/ 46 w 170"/>
                  <a:gd name="T35" fmla="*/ 54 h 132"/>
                  <a:gd name="T36" fmla="*/ 46 w 170"/>
                  <a:gd name="T37" fmla="*/ 61 h 132"/>
                  <a:gd name="T38" fmla="*/ 46 w 170"/>
                  <a:gd name="T39" fmla="*/ 67 h 132"/>
                  <a:gd name="T40" fmla="*/ 46 w 170"/>
                  <a:gd name="T41" fmla="*/ 71 h 132"/>
                  <a:gd name="T42" fmla="*/ 45 w 170"/>
                  <a:gd name="T43" fmla="*/ 75 h 132"/>
                  <a:gd name="T44" fmla="*/ 45 w 170"/>
                  <a:gd name="T45" fmla="*/ 77 h 132"/>
                  <a:gd name="T46" fmla="*/ 45 w 170"/>
                  <a:gd name="T47" fmla="*/ 79 h 132"/>
                  <a:gd name="T48" fmla="*/ 45 w 170"/>
                  <a:gd name="T49" fmla="*/ 81 h 132"/>
                  <a:gd name="T50" fmla="*/ 45 w 170"/>
                  <a:gd name="T51" fmla="*/ 81 h 132"/>
                  <a:gd name="T52" fmla="*/ 44 w 170"/>
                  <a:gd name="T53" fmla="*/ 82 h 132"/>
                  <a:gd name="T54" fmla="*/ 44 w 170"/>
                  <a:gd name="T55" fmla="*/ 82 h 132"/>
                  <a:gd name="T56" fmla="*/ 40 w 170"/>
                  <a:gd name="T57" fmla="*/ 91 h 132"/>
                  <a:gd name="T58" fmla="*/ 14 w 170"/>
                  <a:gd name="T59" fmla="*/ 98 h 132"/>
                  <a:gd name="T60" fmla="*/ 5 w 170"/>
                  <a:gd name="T61" fmla="*/ 101 h 132"/>
                  <a:gd name="T62" fmla="*/ 0 w 170"/>
                  <a:gd name="T63" fmla="*/ 101 h 132"/>
                  <a:gd name="T64" fmla="*/ 0 w 170"/>
                  <a:gd name="T65" fmla="*/ 103 h 132"/>
                  <a:gd name="T66" fmla="*/ 0 w 170"/>
                  <a:gd name="T67" fmla="*/ 104 h 132"/>
                  <a:gd name="T68" fmla="*/ 3 w 170"/>
                  <a:gd name="T69" fmla="*/ 110 h 132"/>
                  <a:gd name="T70" fmla="*/ 9 w 170"/>
                  <a:gd name="T71" fmla="*/ 120 h 132"/>
                  <a:gd name="T72" fmla="*/ 17 w 170"/>
                  <a:gd name="T73" fmla="*/ 124 h 132"/>
                  <a:gd name="T74" fmla="*/ 21 w 170"/>
                  <a:gd name="T75" fmla="*/ 124 h 132"/>
                  <a:gd name="T76" fmla="*/ 23 w 170"/>
                  <a:gd name="T77" fmla="*/ 130 h 132"/>
                  <a:gd name="T78" fmla="*/ 24 w 170"/>
                  <a:gd name="T79" fmla="*/ 128 h 132"/>
                  <a:gd name="T80" fmla="*/ 25 w 170"/>
                  <a:gd name="T81" fmla="*/ 127 h 132"/>
                  <a:gd name="T82" fmla="*/ 26 w 170"/>
                  <a:gd name="T83" fmla="*/ 126 h 132"/>
                  <a:gd name="T84" fmla="*/ 29 w 170"/>
                  <a:gd name="T85" fmla="*/ 126 h 132"/>
                  <a:gd name="T86" fmla="*/ 33 w 170"/>
                  <a:gd name="T87" fmla="*/ 131 h 132"/>
                  <a:gd name="T88" fmla="*/ 35 w 170"/>
                  <a:gd name="T89" fmla="*/ 132 h 132"/>
                  <a:gd name="T90" fmla="*/ 41 w 170"/>
                  <a:gd name="T91" fmla="*/ 120 h 132"/>
                  <a:gd name="T92" fmla="*/ 50 w 170"/>
                  <a:gd name="T93" fmla="*/ 112 h 132"/>
                  <a:gd name="T94" fmla="*/ 56 w 170"/>
                  <a:gd name="T95" fmla="*/ 112 h 132"/>
                  <a:gd name="T96" fmla="*/ 67 w 170"/>
                  <a:gd name="T97" fmla="*/ 112 h 132"/>
                  <a:gd name="T98" fmla="*/ 76 w 170"/>
                  <a:gd name="T99" fmla="*/ 119 h 132"/>
                  <a:gd name="T100" fmla="*/ 96 w 170"/>
                  <a:gd name="T101" fmla="*/ 121 h 132"/>
                  <a:gd name="T102" fmla="*/ 107 w 170"/>
                  <a:gd name="T103" fmla="*/ 119 h 132"/>
                  <a:gd name="T104" fmla="*/ 120 w 170"/>
                  <a:gd name="T105" fmla="*/ 116 h 132"/>
                  <a:gd name="T106" fmla="*/ 124 w 170"/>
                  <a:gd name="T107" fmla="*/ 115 h 132"/>
                  <a:gd name="T108" fmla="*/ 130 w 170"/>
                  <a:gd name="T109" fmla="*/ 116 h 132"/>
                  <a:gd name="T110" fmla="*/ 141 w 170"/>
                  <a:gd name="T111" fmla="*/ 115 h 132"/>
                  <a:gd name="T112" fmla="*/ 146 w 170"/>
                  <a:gd name="T113" fmla="*/ 10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0" h="132">
                    <a:moveTo>
                      <a:pt x="146" y="109"/>
                    </a:moveTo>
                    <a:cubicBezTo>
                      <a:pt x="146" y="106"/>
                      <a:pt x="146" y="105"/>
                      <a:pt x="147" y="103"/>
                    </a:cubicBezTo>
                    <a:cubicBezTo>
                      <a:pt x="147" y="102"/>
                      <a:pt x="148" y="102"/>
                      <a:pt x="148" y="99"/>
                    </a:cubicBezTo>
                    <a:cubicBezTo>
                      <a:pt x="149" y="93"/>
                      <a:pt x="164" y="78"/>
                      <a:pt x="166" y="76"/>
                    </a:cubicBezTo>
                    <a:cubicBezTo>
                      <a:pt x="167" y="74"/>
                      <a:pt x="167" y="66"/>
                      <a:pt x="167" y="49"/>
                    </a:cubicBezTo>
                    <a:cubicBezTo>
                      <a:pt x="167" y="45"/>
                      <a:pt x="168" y="41"/>
                      <a:pt x="169" y="36"/>
                    </a:cubicBezTo>
                    <a:cubicBezTo>
                      <a:pt x="170" y="35"/>
                      <a:pt x="170" y="34"/>
                      <a:pt x="169" y="33"/>
                    </a:cubicBezTo>
                    <a:cubicBezTo>
                      <a:pt x="168" y="32"/>
                      <a:pt x="167" y="31"/>
                      <a:pt x="167" y="28"/>
                    </a:cubicBezTo>
                    <a:cubicBezTo>
                      <a:pt x="168" y="26"/>
                      <a:pt x="166" y="25"/>
                      <a:pt x="165" y="23"/>
                    </a:cubicBezTo>
                    <a:cubicBezTo>
                      <a:pt x="164" y="21"/>
                      <a:pt x="163" y="20"/>
                      <a:pt x="163" y="18"/>
                    </a:cubicBezTo>
                    <a:cubicBezTo>
                      <a:pt x="163" y="18"/>
                      <a:pt x="163" y="18"/>
                      <a:pt x="163" y="17"/>
                    </a:cubicBezTo>
                    <a:cubicBezTo>
                      <a:pt x="163" y="17"/>
                      <a:pt x="163" y="17"/>
                      <a:pt x="163" y="17"/>
                    </a:cubicBezTo>
                    <a:cubicBezTo>
                      <a:pt x="163" y="17"/>
                      <a:pt x="163" y="17"/>
                      <a:pt x="163" y="16"/>
                    </a:cubicBezTo>
                    <a:cubicBezTo>
                      <a:pt x="163" y="16"/>
                      <a:pt x="163" y="16"/>
                      <a:pt x="163" y="16"/>
                    </a:cubicBezTo>
                    <a:cubicBezTo>
                      <a:pt x="163" y="16"/>
                      <a:pt x="163" y="16"/>
                      <a:pt x="163" y="15"/>
                    </a:cubicBezTo>
                    <a:cubicBezTo>
                      <a:pt x="163" y="15"/>
                      <a:pt x="163" y="15"/>
                      <a:pt x="163" y="14"/>
                    </a:cubicBezTo>
                    <a:cubicBezTo>
                      <a:pt x="163" y="14"/>
                      <a:pt x="163" y="14"/>
                      <a:pt x="163" y="14"/>
                    </a:cubicBezTo>
                    <a:cubicBezTo>
                      <a:pt x="163" y="14"/>
                      <a:pt x="163" y="13"/>
                      <a:pt x="163" y="13"/>
                    </a:cubicBezTo>
                    <a:cubicBezTo>
                      <a:pt x="163" y="13"/>
                      <a:pt x="163" y="13"/>
                      <a:pt x="163" y="13"/>
                    </a:cubicBezTo>
                    <a:cubicBezTo>
                      <a:pt x="162" y="11"/>
                      <a:pt x="162" y="9"/>
                      <a:pt x="162" y="7"/>
                    </a:cubicBezTo>
                    <a:cubicBezTo>
                      <a:pt x="154" y="11"/>
                      <a:pt x="154" y="11"/>
                      <a:pt x="154" y="11"/>
                    </a:cubicBezTo>
                    <a:cubicBezTo>
                      <a:pt x="153" y="9"/>
                      <a:pt x="153" y="9"/>
                      <a:pt x="153" y="9"/>
                    </a:cubicBezTo>
                    <a:cubicBezTo>
                      <a:pt x="153" y="9"/>
                      <a:pt x="151" y="6"/>
                      <a:pt x="147" y="3"/>
                    </a:cubicBezTo>
                    <a:cubicBezTo>
                      <a:pt x="146" y="3"/>
                      <a:pt x="146" y="2"/>
                      <a:pt x="146" y="2"/>
                    </a:cubicBezTo>
                    <a:cubicBezTo>
                      <a:pt x="145" y="2"/>
                      <a:pt x="145" y="2"/>
                      <a:pt x="145" y="2"/>
                    </a:cubicBezTo>
                    <a:cubicBezTo>
                      <a:pt x="145" y="2"/>
                      <a:pt x="144" y="2"/>
                      <a:pt x="144" y="1"/>
                    </a:cubicBezTo>
                    <a:cubicBezTo>
                      <a:pt x="144" y="1"/>
                      <a:pt x="143" y="1"/>
                      <a:pt x="143" y="1"/>
                    </a:cubicBezTo>
                    <a:cubicBezTo>
                      <a:pt x="143" y="1"/>
                      <a:pt x="142" y="1"/>
                      <a:pt x="142" y="1"/>
                    </a:cubicBezTo>
                    <a:cubicBezTo>
                      <a:pt x="142" y="1"/>
                      <a:pt x="141" y="1"/>
                      <a:pt x="141" y="1"/>
                    </a:cubicBezTo>
                    <a:cubicBezTo>
                      <a:pt x="141" y="1"/>
                      <a:pt x="140" y="1"/>
                      <a:pt x="140" y="1"/>
                    </a:cubicBezTo>
                    <a:cubicBezTo>
                      <a:pt x="139" y="1"/>
                      <a:pt x="139" y="1"/>
                      <a:pt x="139" y="1"/>
                    </a:cubicBezTo>
                    <a:cubicBezTo>
                      <a:pt x="138" y="0"/>
                      <a:pt x="138" y="0"/>
                      <a:pt x="138" y="0"/>
                    </a:cubicBezTo>
                    <a:cubicBezTo>
                      <a:pt x="137" y="0"/>
                      <a:pt x="137" y="0"/>
                      <a:pt x="136" y="0"/>
                    </a:cubicBezTo>
                    <a:cubicBezTo>
                      <a:pt x="136" y="0"/>
                      <a:pt x="136" y="0"/>
                      <a:pt x="135" y="0"/>
                    </a:cubicBezTo>
                    <a:cubicBezTo>
                      <a:pt x="134" y="0"/>
                      <a:pt x="133" y="0"/>
                      <a:pt x="132" y="0"/>
                    </a:cubicBezTo>
                    <a:cubicBezTo>
                      <a:pt x="84" y="30"/>
                      <a:pt x="84" y="30"/>
                      <a:pt x="84" y="30"/>
                    </a:cubicBezTo>
                    <a:cubicBezTo>
                      <a:pt x="63" y="47"/>
                      <a:pt x="63" y="47"/>
                      <a:pt x="63" y="47"/>
                    </a:cubicBezTo>
                    <a:cubicBezTo>
                      <a:pt x="63" y="47"/>
                      <a:pt x="59" y="48"/>
                      <a:pt x="54" y="50"/>
                    </a:cubicBezTo>
                    <a:cubicBezTo>
                      <a:pt x="54" y="50"/>
                      <a:pt x="54" y="50"/>
                      <a:pt x="54" y="50"/>
                    </a:cubicBezTo>
                    <a:cubicBezTo>
                      <a:pt x="54" y="50"/>
                      <a:pt x="53" y="50"/>
                      <a:pt x="53" y="50"/>
                    </a:cubicBezTo>
                    <a:cubicBezTo>
                      <a:pt x="53" y="50"/>
                      <a:pt x="53" y="50"/>
                      <a:pt x="53" y="50"/>
                    </a:cubicBezTo>
                    <a:cubicBezTo>
                      <a:pt x="52" y="50"/>
                      <a:pt x="52" y="50"/>
                      <a:pt x="52" y="50"/>
                    </a:cubicBezTo>
                    <a:cubicBezTo>
                      <a:pt x="52" y="50"/>
                      <a:pt x="51" y="51"/>
                      <a:pt x="51" y="51"/>
                    </a:cubicBezTo>
                    <a:cubicBezTo>
                      <a:pt x="51" y="51"/>
                      <a:pt x="51" y="51"/>
                      <a:pt x="51" y="51"/>
                    </a:cubicBezTo>
                    <a:cubicBezTo>
                      <a:pt x="50" y="51"/>
                      <a:pt x="50" y="51"/>
                      <a:pt x="50" y="51"/>
                    </a:cubicBezTo>
                    <a:cubicBezTo>
                      <a:pt x="50" y="51"/>
                      <a:pt x="49" y="51"/>
                      <a:pt x="49" y="51"/>
                    </a:cubicBezTo>
                    <a:cubicBezTo>
                      <a:pt x="49" y="51"/>
                      <a:pt x="49" y="51"/>
                      <a:pt x="49" y="51"/>
                    </a:cubicBezTo>
                    <a:cubicBezTo>
                      <a:pt x="48" y="51"/>
                      <a:pt x="48" y="52"/>
                      <a:pt x="48" y="52"/>
                    </a:cubicBezTo>
                    <a:cubicBezTo>
                      <a:pt x="48" y="52"/>
                      <a:pt x="48" y="52"/>
                      <a:pt x="47" y="52"/>
                    </a:cubicBezTo>
                    <a:cubicBezTo>
                      <a:pt x="47" y="52"/>
                      <a:pt x="47" y="52"/>
                      <a:pt x="47" y="52"/>
                    </a:cubicBezTo>
                    <a:cubicBezTo>
                      <a:pt x="47" y="52"/>
                      <a:pt x="46" y="52"/>
                      <a:pt x="46" y="52"/>
                    </a:cubicBezTo>
                    <a:cubicBezTo>
                      <a:pt x="46" y="52"/>
                      <a:pt x="46" y="52"/>
                      <a:pt x="46" y="52"/>
                    </a:cubicBezTo>
                    <a:cubicBezTo>
                      <a:pt x="46" y="52"/>
                      <a:pt x="46" y="52"/>
                      <a:pt x="45" y="52"/>
                    </a:cubicBezTo>
                    <a:cubicBezTo>
                      <a:pt x="45" y="53"/>
                      <a:pt x="46" y="53"/>
                      <a:pt x="46" y="54"/>
                    </a:cubicBezTo>
                    <a:cubicBezTo>
                      <a:pt x="46" y="55"/>
                      <a:pt x="46" y="56"/>
                      <a:pt x="46" y="57"/>
                    </a:cubicBezTo>
                    <a:cubicBezTo>
                      <a:pt x="46" y="57"/>
                      <a:pt x="46" y="58"/>
                      <a:pt x="46" y="59"/>
                    </a:cubicBezTo>
                    <a:cubicBezTo>
                      <a:pt x="46" y="60"/>
                      <a:pt x="46" y="60"/>
                      <a:pt x="46" y="61"/>
                    </a:cubicBezTo>
                    <a:cubicBezTo>
                      <a:pt x="46" y="62"/>
                      <a:pt x="46" y="62"/>
                      <a:pt x="46" y="63"/>
                    </a:cubicBezTo>
                    <a:cubicBezTo>
                      <a:pt x="46" y="64"/>
                      <a:pt x="46" y="64"/>
                      <a:pt x="46" y="65"/>
                    </a:cubicBezTo>
                    <a:cubicBezTo>
                      <a:pt x="46" y="66"/>
                      <a:pt x="46" y="66"/>
                      <a:pt x="46" y="67"/>
                    </a:cubicBezTo>
                    <a:cubicBezTo>
                      <a:pt x="46" y="67"/>
                      <a:pt x="46" y="68"/>
                      <a:pt x="46" y="68"/>
                    </a:cubicBezTo>
                    <a:cubicBezTo>
                      <a:pt x="46" y="69"/>
                      <a:pt x="46" y="70"/>
                      <a:pt x="46" y="70"/>
                    </a:cubicBezTo>
                    <a:cubicBezTo>
                      <a:pt x="46" y="71"/>
                      <a:pt x="46" y="71"/>
                      <a:pt x="46" y="71"/>
                    </a:cubicBezTo>
                    <a:cubicBezTo>
                      <a:pt x="46" y="72"/>
                      <a:pt x="45" y="72"/>
                      <a:pt x="45" y="73"/>
                    </a:cubicBezTo>
                    <a:cubicBezTo>
                      <a:pt x="45" y="73"/>
                      <a:pt x="45" y="73"/>
                      <a:pt x="45" y="74"/>
                    </a:cubicBezTo>
                    <a:cubicBezTo>
                      <a:pt x="45" y="74"/>
                      <a:pt x="45" y="75"/>
                      <a:pt x="45" y="75"/>
                    </a:cubicBezTo>
                    <a:cubicBezTo>
                      <a:pt x="45" y="75"/>
                      <a:pt x="45" y="76"/>
                      <a:pt x="45" y="76"/>
                    </a:cubicBezTo>
                    <a:cubicBezTo>
                      <a:pt x="45" y="76"/>
                      <a:pt x="45" y="77"/>
                      <a:pt x="45" y="77"/>
                    </a:cubicBezTo>
                    <a:cubicBezTo>
                      <a:pt x="45" y="77"/>
                      <a:pt x="45" y="77"/>
                      <a:pt x="45" y="77"/>
                    </a:cubicBezTo>
                    <a:cubicBezTo>
                      <a:pt x="45" y="78"/>
                      <a:pt x="45" y="78"/>
                      <a:pt x="45" y="78"/>
                    </a:cubicBezTo>
                    <a:cubicBezTo>
                      <a:pt x="45" y="78"/>
                      <a:pt x="45" y="79"/>
                      <a:pt x="45" y="79"/>
                    </a:cubicBezTo>
                    <a:cubicBezTo>
                      <a:pt x="45" y="79"/>
                      <a:pt x="45" y="79"/>
                      <a:pt x="45" y="79"/>
                    </a:cubicBezTo>
                    <a:cubicBezTo>
                      <a:pt x="45" y="80"/>
                      <a:pt x="45" y="80"/>
                      <a:pt x="45" y="80"/>
                    </a:cubicBezTo>
                    <a:cubicBezTo>
                      <a:pt x="45" y="80"/>
                      <a:pt x="45" y="80"/>
                      <a:pt x="45" y="80"/>
                    </a:cubicBezTo>
                    <a:cubicBezTo>
                      <a:pt x="45" y="80"/>
                      <a:pt x="45" y="81"/>
                      <a:pt x="45" y="81"/>
                    </a:cubicBezTo>
                    <a:cubicBezTo>
                      <a:pt x="45" y="81"/>
                      <a:pt x="45" y="81"/>
                      <a:pt x="45" y="81"/>
                    </a:cubicBezTo>
                    <a:cubicBezTo>
                      <a:pt x="45" y="81"/>
                      <a:pt x="45" y="81"/>
                      <a:pt x="45" y="81"/>
                    </a:cubicBezTo>
                    <a:cubicBezTo>
                      <a:pt x="45" y="81"/>
                      <a:pt x="45" y="81"/>
                      <a:pt x="45" y="81"/>
                    </a:cubicBezTo>
                    <a:cubicBezTo>
                      <a:pt x="45" y="81"/>
                      <a:pt x="45" y="82"/>
                      <a:pt x="45" y="82"/>
                    </a:cubicBezTo>
                    <a:cubicBezTo>
                      <a:pt x="44" y="82"/>
                      <a:pt x="44" y="82"/>
                      <a:pt x="44" y="82"/>
                    </a:cubicBezTo>
                    <a:cubicBezTo>
                      <a:pt x="44" y="82"/>
                      <a:pt x="44" y="82"/>
                      <a:pt x="44" y="82"/>
                    </a:cubicBezTo>
                    <a:cubicBezTo>
                      <a:pt x="44" y="82"/>
                      <a:pt x="44" y="82"/>
                      <a:pt x="44" y="82"/>
                    </a:cubicBezTo>
                    <a:cubicBezTo>
                      <a:pt x="44" y="82"/>
                      <a:pt x="44" y="82"/>
                      <a:pt x="44" y="82"/>
                    </a:cubicBezTo>
                    <a:cubicBezTo>
                      <a:pt x="44" y="82"/>
                      <a:pt x="44" y="82"/>
                      <a:pt x="44" y="82"/>
                    </a:cubicBezTo>
                    <a:cubicBezTo>
                      <a:pt x="44" y="82"/>
                      <a:pt x="43" y="84"/>
                      <a:pt x="43" y="85"/>
                    </a:cubicBezTo>
                    <a:cubicBezTo>
                      <a:pt x="42" y="88"/>
                      <a:pt x="41" y="89"/>
                      <a:pt x="40" y="90"/>
                    </a:cubicBezTo>
                    <a:cubicBezTo>
                      <a:pt x="40" y="91"/>
                      <a:pt x="40" y="91"/>
                      <a:pt x="40" y="91"/>
                    </a:cubicBezTo>
                    <a:cubicBezTo>
                      <a:pt x="38" y="93"/>
                      <a:pt x="36" y="96"/>
                      <a:pt x="32" y="96"/>
                    </a:cubicBezTo>
                    <a:cubicBezTo>
                      <a:pt x="31" y="96"/>
                      <a:pt x="28" y="96"/>
                      <a:pt x="25" y="97"/>
                    </a:cubicBezTo>
                    <a:cubicBezTo>
                      <a:pt x="21" y="97"/>
                      <a:pt x="17" y="98"/>
                      <a:pt x="14" y="98"/>
                    </a:cubicBezTo>
                    <a:cubicBezTo>
                      <a:pt x="12" y="97"/>
                      <a:pt x="10" y="98"/>
                      <a:pt x="8" y="99"/>
                    </a:cubicBezTo>
                    <a:cubicBezTo>
                      <a:pt x="7" y="100"/>
                      <a:pt x="7" y="100"/>
                      <a:pt x="6" y="100"/>
                    </a:cubicBezTo>
                    <a:cubicBezTo>
                      <a:pt x="6" y="101"/>
                      <a:pt x="5" y="101"/>
                      <a:pt x="5" y="101"/>
                    </a:cubicBezTo>
                    <a:cubicBezTo>
                      <a:pt x="5" y="101"/>
                      <a:pt x="5" y="101"/>
                      <a:pt x="5" y="101"/>
                    </a:cubicBezTo>
                    <a:cubicBezTo>
                      <a:pt x="3" y="101"/>
                      <a:pt x="1" y="101"/>
                      <a:pt x="0" y="101"/>
                    </a:cubicBezTo>
                    <a:cubicBezTo>
                      <a:pt x="0" y="101"/>
                      <a:pt x="0" y="101"/>
                      <a:pt x="0" y="101"/>
                    </a:cubicBezTo>
                    <a:cubicBezTo>
                      <a:pt x="0" y="101"/>
                      <a:pt x="0" y="101"/>
                      <a:pt x="0" y="101"/>
                    </a:cubicBezTo>
                    <a:cubicBezTo>
                      <a:pt x="0" y="102"/>
                      <a:pt x="0" y="102"/>
                      <a:pt x="0" y="102"/>
                    </a:cubicBezTo>
                    <a:cubicBezTo>
                      <a:pt x="0" y="102"/>
                      <a:pt x="0" y="103"/>
                      <a:pt x="0" y="103"/>
                    </a:cubicBezTo>
                    <a:cubicBezTo>
                      <a:pt x="0" y="103"/>
                      <a:pt x="0" y="103"/>
                      <a:pt x="0" y="103"/>
                    </a:cubicBezTo>
                    <a:cubicBezTo>
                      <a:pt x="0" y="103"/>
                      <a:pt x="0" y="103"/>
                      <a:pt x="0" y="103"/>
                    </a:cubicBezTo>
                    <a:cubicBezTo>
                      <a:pt x="0" y="104"/>
                      <a:pt x="0" y="104"/>
                      <a:pt x="0" y="104"/>
                    </a:cubicBezTo>
                    <a:cubicBezTo>
                      <a:pt x="1" y="105"/>
                      <a:pt x="1" y="106"/>
                      <a:pt x="1" y="107"/>
                    </a:cubicBezTo>
                    <a:cubicBezTo>
                      <a:pt x="2" y="108"/>
                      <a:pt x="2" y="109"/>
                      <a:pt x="3" y="110"/>
                    </a:cubicBezTo>
                    <a:cubicBezTo>
                      <a:pt x="3" y="110"/>
                      <a:pt x="3" y="110"/>
                      <a:pt x="3" y="110"/>
                    </a:cubicBezTo>
                    <a:cubicBezTo>
                      <a:pt x="4" y="110"/>
                      <a:pt x="4" y="110"/>
                      <a:pt x="4" y="110"/>
                    </a:cubicBezTo>
                    <a:cubicBezTo>
                      <a:pt x="6" y="112"/>
                      <a:pt x="9" y="115"/>
                      <a:pt x="9" y="118"/>
                    </a:cubicBezTo>
                    <a:cubicBezTo>
                      <a:pt x="9" y="120"/>
                      <a:pt x="9" y="120"/>
                      <a:pt x="9" y="120"/>
                    </a:cubicBezTo>
                    <a:cubicBezTo>
                      <a:pt x="11" y="120"/>
                      <a:pt x="12" y="121"/>
                      <a:pt x="13" y="123"/>
                    </a:cubicBezTo>
                    <a:cubicBezTo>
                      <a:pt x="13" y="123"/>
                      <a:pt x="14" y="124"/>
                      <a:pt x="14" y="124"/>
                    </a:cubicBezTo>
                    <a:cubicBezTo>
                      <a:pt x="15" y="124"/>
                      <a:pt x="16" y="124"/>
                      <a:pt x="17" y="124"/>
                    </a:cubicBezTo>
                    <a:cubicBezTo>
                      <a:pt x="18" y="123"/>
                      <a:pt x="19" y="123"/>
                      <a:pt x="19" y="123"/>
                    </a:cubicBezTo>
                    <a:cubicBezTo>
                      <a:pt x="20" y="123"/>
                      <a:pt x="20" y="123"/>
                      <a:pt x="20" y="123"/>
                    </a:cubicBezTo>
                    <a:cubicBezTo>
                      <a:pt x="21" y="124"/>
                      <a:pt x="21" y="124"/>
                      <a:pt x="21" y="124"/>
                    </a:cubicBezTo>
                    <a:cubicBezTo>
                      <a:pt x="22" y="125"/>
                      <a:pt x="22" y="126"/>
                      <a:pt x="22" y="128"/>
                    </a:cubicBezTo>
                    <a:cubicBezTo>
                      <a:pt x="22" y="128"/>
                      <a:pt x="22" y="129"/>
                      <a:pt x="22" y="130"/>
                    </a:cubicBezTo>
                    <a:cubicBezTo>
                      <a:pt x="22" y="130"/>
                      <a:pt x="22" y="130"/>
                      <a:pt x="23" y="130"/>
                    </a:cubicBezTo>
                    <a:cubicBezTo>
                      <a:pt x="23" y="130"/>
                      <a:pt x="23" y="130"/>
                      <a:pt x="23" y="130"/>
                    </a:cubicBezTo>
                    <a:cubicBezTo>
                      <a:pt x="23" y="130"/>
                      <a:pt x="23" y="130"/>
                      <a:pt x="23" y="130"/>
                    </a:cubicBezTo>
                    <a:cubicBezTo>
                      <a:pt x="23" y="129"/>
                      <a:pt x="23" y="128"/>
                      <a:pt x="24" y="128"/>
                    </a:cubicBezTo>
                    <a:cubicBezTo>
                      <a:pt x="24" y="128"/>
                      <a:pt x="24" y="128"/>
                      <a:pt x="24" y="128"/>
                    </a:cubicBezTo>
                    <a:cubicBezTo>
                      <a:pt x="24" y="128"/>
                      <a:pt x="24" y="128"/>
                      <a:pt x="24" y="128"/>
                    </a:cubicBezTo>
                    <a:cubicBezTo>
                      <a:pt x="24" y="128"/>
                      <a:pt x="25" y="127"/>
                      <a:pt x="25" y="127"/>
                    </a:cubicBezTo>
                    <a:cubicBezTo>
                      <a:pt x="25" y="127"/>
                      <a:pt x="25" y="127"/>
                      <a:pt x="25" y="127"/>
                    </a:cubicBezTo>
                    <a:cubicBezTo>
                      <a:pt x="25" y="127"/>
                      <a:pt x="26" y="126"/>
                      <a:pt x="26" y="126"/>
                    </a:cubicBezTo>
                    <a:cubicBezTo>
                      <a:pt x="26" y="126"/>
                      <a:pt x="26" y="126"/>
                      <a:pt x="26" y="126"/>
                    </a:cubicBezTo>
                    <a:cubicBezTo>
                      <a:pt x="27" y="126"/>
                      <a:pt x="27" y="126"/>
                      <a:pt x="28" y="126"/>
                    </a:cubicBezTo>
                    <a:cubicBezTo>
                      <a:pt x="28" y="126"/>
                      <a:pt x="28" y="126"/>
                      <a:pt x="28" y="126"/>
                    </a:cubicBezTo>
                    <a:cubicBezTo>
                      <a:pt x="28" y="126"/>
                      <a:pt x="28" y="126"/>
                      <a:pt x="29" y="126"/>
                    </a:cubicBezTo>
                    <a:cubicBezTo>
                      <a:pt x="29" y="126"/>
                      <a:pt x="29" y="126"/>
                      <a:pt x="29" y="126"/>
                    </a:cubicBezTo>
                    <a:cubicBezTo>
                      <a:pt x="32" y="127"/>
                      <a:pt x="32" y="129"/>
                      <a:pt x="33" y="130"/>
                    </a:cubicBezTo>
                    <a:cubicBezTo>
                      <a:pt x="33" y="130"/>
                      <a:pt x="33" y="131"/>
                      <a:pt x="33" y="131"/>
                    </a:cubicBezTo>
                    <a:cubicBezTo>
                      <a:pt x="33" y="132"/>
                      <a:pt x="33" y="132"/>
                      <a:pt x="33" y="132"/>
                    </a:cubicBezTo>
                    <a:cubicBezTo>
                      <a:pt x="34" y="132"/>
                      <a:pt x="34" y="132"/>
                      <a:pt x="35" y="132"/>
                    </a:cubicBezTo>
                    <a:cubicBezTo>
                      <a:pt x="35" y="132"/>
                      <a:pt x="35" y="132"/>
                      <a:pt x="35" y="132"/>
                    </a:cubicBezTo>
                    <a:cubicBezTo>
                      <a:pt x="35" y="132"/>
                      <a:pt x="35" y="132"/>
                      <a:pt x="35" y="132"/>
                    </a:cubicBezTo>
                    <a:cubicBezTo>
                      <a:pt x="35" y="128"/>
                      <a:pt x="41" y="122"/>
                      <a:pt x="41" y="122"/>
                    </a:cubicBezTo>
                    <a:cubicBezTo>
                      <a:pt x="41" y="122"/>
                      <a:pt x="41" y="121"/>
                      <a:pt x="41" y="120"/>
                    </a:cubicBezTo>
                    <a:cubicBezTo>
                      <a:pt x="41" y="117"/>
                      <a:pt x="42" y="115"/>
                      <a:pt x="43" y="113"/>
                    </a:cubicBezTo>
                    <a:cubicBezTo>
                      <a:pt x="44" y="112"/>
                      <a:pt x="46" y="112"/>
                      <a:pt x="48" y="112"/>
                    </a:cubicBezTo>
                    <a:cubicBezTo>
                      <a:pt x="49" y="112"/>
                      <a:pt x="49" y="112"/>
                      <a:pt x="50" y="112"/>
                    </a:cubicBezTo>
                    <a:cubicBezTo>
                      <a:pt x="51" y="112"/>
                      <a:pt x="53" y="112"/>
                      <a:pt x="54" y="112"/>
                    </a:cubicBezTo>
                    <a:cubicBezTo>
                      <a:pt x="55" y="113"/>
                      <a:pt x="55" y="113"/>
                      <a:pt x="55" y="113"/>
                    </a:cubicBezTo>
                    <a:cubicBezTo>
                      <a:pt x="55" y="113"/>
                      <a:pt x="56" y="112"/>
                      <a:pt x="56" y="112"/>
                    </a:cubicBezTo>
                    <a:cubicBezTo>
                      <a:pt x="57" y="111"/>
                      <a:pt x="59" y="110"/>
                      <a:pt x="60" y="110"/>
                    </a:cubicBezTo>
                    <a:cubicBezTo>
                      <a:pt x="61" y="110"/>
                      <a:pt x="62" y="110"/>
                      <a:pt x="63" y="111"/>
                    </a:cubicBezTo>
                    <a:cubicBezTo>
                      <a:pt x="64" y="111"/>
                      <a:pt x="65" y="112"/>
                      <a:pt x="67" y="112"/>
                    </a:cubicBezTo>
                    <a:cubicBezTo>
                      <a:pt x="68" y="112"/>
                      <a:pt x="71" y="112"/>
                      <a:pt x="72" y="114"/>
                    </a:cubicBezTo>
                    <a:cubicBezTo>
                      <a:pt x="73" y="114"/>
                      <a:pt x="74" y="116"/>
                      <a:pt x="74" y="117"/>
                    </a:cubicBezTo>
                    <a:cubicBezTo>
                      <a:pt x="75" y="118"/>
                      <a:pt x="75" y="119"/>
                      <a:pt x="76" y="119"/>
                    </a:cubicBezTo>
                    <a:cubicBezTo>
                      <a:pt x="80" y="117"/>
                      <a:pt x="84" y="116"/>
                      <a:pt x="86" y="116"/>
                    </a:cubicBezTo>
                    <a:cubicBezTo>
                      <a:pt x="88" y="116"/>
                      <a:pt x="90" y="117"/>
                      <a:pt x="93" y="119"/>
                    </a:cubicBezTo>
                    <a:cubicBezTo>
                      <a:pt x="94" y="120"/>
                      <a:pt x="95" y="121"/>
                      <a:pt x="96" y="121"/>
                    </a:cubicBezTo>
                    <a:cubicBezTo>
                      <a:pt x="97" y="121"/>
                      <a:pt x="99" y="122"/>
                      <a:pt x="101" y="122"/>
                    </a:cubicBezTo>
                    <a:cubicBezTo>
                      <a:pt x="104" y="122"/>
                      <a:pt x="105" y="121"/>
                      <a:pt x="105" y="121"/>
                    </a:cubicBezTo>
                    <a:cubicBezTo>
                      <a:pt x="106" y="121"/>
                      <a:pt x="106" y="120"/>
                      <a:pt x="107" y="119"/>
                    </a:cubicBezTo>
                    <a:cubicBezTo>
                      <a:pt x="109" y="118"/>
                      <a:pt x="111" y="116"/>
                      <a:pt x="114" y="116"/>
                    </a:cubicBezTo>
                    <a:cubicBezTo>
                      <a:pt x="115" y="116"/>
                      <a:pt x="115" y="116"/>
                      <a:pt x="115" y="116"/>
                    </a:cubicBezTo>
                    <a:cubicBezTo>
                      <a:pt x="116" y="116"/>
                      <a:pt x="118" y="116"/>
                      <a:pt x="120" y="116"/>
                    </a:cubicBezTo>
                    <a:cubicBezTo>
                      <a:pt x="121" y="116"/>
                      <a:pt x="123" y="115"/>
                      <a:pt x="124" y="115"/>
                    </a:cubicBezTo>
                    <a:cubicBezTo>
                      <a:pt x="124" y="115"/>
                      <a:pt x="124" y="115"/>
                      <a:pt x="124" y="115"/>
                    </a:cubicBezTo>
                    <a:cubicBezTo>
                      <a:pt x="124" y="115"/>
                      <a:pt x="124" y="115"/>
                      <a:pt x="124" y="115"/>
                    </a:cubicBezTo>
                    <a:cubicBezTo>
                      <a:pt x="127" y="115"/>
                      <a:pt x="128" y="116"/>
                      <a:pt x="129" y="116"/>
                    </a:cubicBezTo>
                    <a:cubicBezTo>
                      <a:pt x="129" y="116"/>
                      <a:pt x="129" y="116"/>
                      <a:pt x="130" y="116"/>
                    </a:cubicBezTo>
                    <a:cubicBezTo>
                      <a:pt x="130" y="116"/>
                      <a:pt x="130" y="116"/>
                      <a:pt x="130" y="116"/>
                    </a:cubicBezTo>
                    <a:cubicBezTo>
                      <a:pt x="131" y="117"/>
                      <a:pt x="134" y="118"/>
                      <a:pt x="136" y="118"/>
                    </a:cubicBezTo>
                    <a:cubicBezTo>
                      <a:pt x="136" y="119"/>
                      <a:pt x="137" y="118"/>
                      <a:pt x="137" y="118"/>
                    </a:cubicBezTo>
                    <a:cubicBezTo>
                      <a:pt x="138" y="118"/>
                      <a:pt x="140" y="116"/>
                      <a:pt x="141" y="115"/>
                    </a:cubicBezTo>
                    <a:cubicBezTo>
                      <a:pt x="142" y="113"/>
                      <a:pt x="144" y="111"/>
                      <a:pt x="146" y="111"/>
                    </a:cubicBezTo>
                    <a:cubicBezTo>
                      <a:pt x="146" y="111"/>
                      <a:pt x="146" y="111"/>
                      <a:pt x="146" y="111"/>
                    </a:cubicBezTo>
                    <a:cubicBezTo>
                      <a:pt x="146" y="110"/>
                      <a:pt x="146" y="110"/>
                      <a:pt x="146" y="1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89" name="Freeform 1537"/>
              <p:cNvSpPr>
                <a:spLocks/>
              </p:cNvSpPr>
              <p:nvPr/>
            </p:nvSpPr>
            <p:spPr bwMode="auto">
              <a:xfrm>
                <a:off x="1721" y="27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90" name="Freeform 1538"/>
              <p:cNvSpPr>
                <a:spLocks/>
              </p:cNvSpPr>
              <p:nvPr/>
            </p:nvSpPr>
            <p:spPr bwMode="auto">
              <a:xfrm>
                <a:off x="1722" y="276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91" name="Freeform 1539"/>
              <p:cNvSpPr>
                <a:spLocks/>
              </p:cNvSpPr>
              <p:nvPr/>
            </p:nvSpPr>
            <p:spPr bwMode="auto">
              <a:xfrm>
                <a:off x="1719" y="276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92" name="Freeform 1540"/>
              <p:cNvSpPr>
                <a:spLocks/>
              </p:cNvSpPr>
              <p:nvPr/>
            </p:nvSpPr>
            <p:spPr bwMode="auto">
              <a:xfrm>
                <a:off x="1724" y="2761"/>
                <a:ext cx="9" cy="2"/>
              </a:xfrm>
              <a:custGeom>
                <a:avLst/>
                <a:gdLst>
                  <a:gd name="T0" fmla="*/ 9 w 9"/>
                  <a:gd name="T1" fmla="*/ 0 h 3"/>
                  <a:gd name="T2" fmla="*/ 0 w 9"/>
                  <a:gd name="T3" fmla="*/ 3 h 3"/>
                  <a:gd name="T4" fmla="*/ 9 w 9"/>
                  <a:gd name="T5" fmla="*/ 0 h 3"/>
                </a:gdLst>
                <a:ahLst/>
                <a:cxnLst>
                  <a:cxn ang="0">
                    <a:pos x="T0" y="T1"/>
                  </a:cxn>
                  <a:cxn ang="0">
                    <a:pos x="T2" y="T3"/>
                  </a:cxn>
                  <a:cxn ang="0">
                    <a:pos x="T4" y="T5"/>
                  </a:cxn>
                </a:cxnLst>
                <a:rect l="0" t="0" r="r" b="b"/>
                <a:pathLst>
                  <a:path w="9" h="3">
                    <a:moveTo>
                      <a:pt x="9" y="0"/>
                    </a:moveTo>
                    <a:cubicBezTo>
                      <a:pt x="9" y="0"/>
                      <a:pt x="5" y="1"/>
                      <a:pt x="0" y="3"/>
                    </a:cubicBezTo>
                    <a:cubicBezTo>
                      <a:pt x="5" y="1"/>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93" name="Freeform 1541"/>
              <p:cNvSpPr>
                <a:spLocks/>
              </p:cNvSpPr>
              <p:nvPr/>
            </p:nvSpPr>
            <p:spPr bwMode="auto">
              <a:xfrm>
                <a:off x="1723" y="276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94" name="Freeform 1542"/>
              <p:cNvSpPr>
                <a:spLocks/>
              </p:cNvSpPr>
              <p:nvPr/>
            </p:nvSpPr>
            <p:spPr bwMode="auto">
              <a:xfrm>
                <a:off x="1753" y="2716"/>
                <a:ext cx="46" cy="28"/>
              </a:xfrm>
              <a:custGeom>
                <a:avLst/>
                <a:gdLst>
                  <a:gd name="T0" fmla="*/ 0 w 46"/>
                  <a:gd name="T1" fmla="*/ 28 h 28"/>
                  <a:gd name="T2" fmla="*/ 46 w 46"/>
                  <a:gd name="T3" fmla="*/ 0 h 28"/>
                  <a:gd name="T4" fmla="*/ 46 w 46"/>
                  <a:gd name="T5" fmla="*/ 0 h 28"/>
                  <a:gd name="T6" fmla="*/ 0 w 46"/>
                  <a:gd name="T7" fmla="*/ 28 h 28"/>
                </a:gdLst>
                <a:ahLst/>
                <a:cxnLst>
                  <a:cxn ang="0">
                    <a:pos x="T0" y="T1"/>
                  </a:cxn>
                  <a:cxn ang="0">
                    <a:pos x="T2" y="T3"/>
                  </a:cxn>
                  <a:cxn ang="0">
                    <a:pos x="T4" y="T5"/>
                  </a:cxn>
                  <a:cxn ang="0">
                    <a:pos x="T6" y="T7"/>
                  </a:cxn>
                </a:cxnLst>
                <a:rect l="0" t="0" r="r" b="b"/>
                <a:pathLst>
                  <a:path w="46" h="28">
                    <a:moveTo>
                      <a:pt x="0" y="28"/>
                    </a:moveTo>
                    <a:lnTo>
                      <a:pt x="46" y="0"/>
                    </a:lnTo>
                    <a:lnTo>
                      <a:pt x="46" y="0"/>
                    </a:lnTo>
                    <a:lnTo>
                      <a:pt x="0"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95" name="Freeform 1543"/>
              <p:cNvSpPr>
                <a:spLocks/>
              </p:cNvSpPr>
              <p:nvPr/>
            </p:nvSpPr>
            <p:spPr bwMode="auto">
              <a:xfrm>
                <a:off x="1718" y="276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96" name="Freeform 1544"/>
              <p:cNvSpPr>
                <a:spLocks/>
              </p:cNvSpPr>
              <p:nvPr/>
            </p:nvSpPr>
            <p:spPr bwMode="auto">
              <a:xfrm>
                <a:off x="1717" y="27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97" name="Freeform 1545"/>
              <p:cNvSpPr>
                <a:spLocks/>
              </p:cNvSpPr>
              <p:nvPr/>
            </p:nvSpPr>
            <p:spPr bwMode="auto">
              <a:xfrm>
                <a:off x="1717" y="27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98" name="Freeform 1546"/>
              <p:cNvSpPr>
                <a:spLocks/>
              </p:cNvSpPr>
              <p:nvPr/>
            </p:nvSpPr>
            <p:spPr bwMode="auto">
              <a:xfrm>
                <a:off x="1811"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99" name="Freeform 1547"/>
              <p:cNvSpPr>
                <a:spLocks/>
              </p:cNvSpPr>
              <p:nvPr/>
            </p:nvSpPr>
            <p:spPr bwMode="auto">
              <a:xfrm>
                <a:off x="1799" y="2716"/>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00" name="Freeform 1548"/>
              <p:cNvSpPr>
                <a:spLocks/>
              </p:cNvSpPr>
              <p:nvPr/>
            </p:nvSpPr>
            <p:spPr bwMode="auto">
              <a:xfrm>
                <a:off x="1807"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01" name="Freeform 1549"/>
              <p:cNvSpPr>
                <a:spLocks/>
              </p:cNvSpPr>
              <p:nvPr/>
            </p:nvSpPr>
            <p:spPr bwMode="auto">
              <a:xfrm>
                <a:off x="1809"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02" name="Freeform 1550"/>
              <p:cNvSpPr>
                <a:spLocks/>
              </p:cNvSpPr>
              <p:nvPr/>
            </p:nvSpPr>
            <p:spPr bwMode="auto">
              <a:xfrm>
                <a:off x="1803" y="2716"/>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03" name="Freeform 1551"/>
              <p:cNvSpPr>
                <a:spLocks/>
              </p:cNvSpPr>
              <p:nvPr/>
            </p:nvSpPr>
            <p:spPr bwMode="auto">
              <a:xfrm>
                <a:off x="1805"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04" name="Rectangle 1552"/>
              <p:cNvSpPr>
                <a:spLocks noChangeArrowheads="1"/>
              </p:cNvSpPr>
              <p:nvPr/>
            </p:nvSpPr>
            <p:spPr bwMode="auto">
              <a:xfrm>
                <a:off x="1799" y="271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05" name="Freeform 1553"/>
              <p:cNvSpPr>
                <a:spLocks/>
              </p:cNvSpPr>
              <p:nvPr/>
            </p:nvSpPr>
            <p:spPr bwMode="auto">
              <a:xfrm>
                <a:off x="1791" y="2826"/>
                <a:ext cx="5" cy="1"/>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3" y="0"/>
                      <a:pt x="4" y="1"/>
                      <a:pt x="5" y="1"/>
                    </a:cubicBezTo>
                    <a:cubicBezTo>
                      <a:pt x="4" y="1"/>
                      <a:pt x="3"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06" name="Freeform 1554"/>
              <p:cNvSpPr>
                <a:spLocks/>
              </p:cNvSpPr>
              <p:nvPr/>
            </p:nvSpPr>
            <p:spPr bwMode="auto">
              <a:xfrm>
                <a:off x="1720" y="2823"/>
                <a:ext cx="5" cy="1"/>
              </a:xfrm>
              <a:custGeom>
                <a:avLst/>
                <a:gdLst>
                  <a:gd name="T0" fmla="*/ 0 w 5"/>
                  <a:gd name="T1" fmla="*/ 0 h 1"/>
                  <a:gd name="T2" fmla="*/ 4 w 5"/>
                  <a:gd name="T3" fmla="*/ 0 h 1"/>
                  <a:gd name="T4" fmla="*/ 5 w 5"/>
                  <a:gd name="T5" fmla="*/ 1 h 1"/>
                  <a:gd name="T6" fmla="*/ 4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cubicBezTo>
                      <a:pt x="1" y="0"/>
                      <a:pt x="3" y="0"/>
                      <a:pt x="4" y="0"/>
                    </a:cubicBezTo>
                    <a:cubicBezTo>
                      <a:pt x="5" y="1"/>
                      <a:pt x="5" y="1"/>
                      <a:pt x="5" y="1"/>
                    </a:cubicBezTo>
                    <a:cubicBezTo>
                      <a:pt x="4" y="0"/>
                      <a:pt x="4" y="0"/>
                      <a:pt x="4" y="0"/>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07" name="Freeform 1555"/>
              <p:cNvSpPr>
                <a:spLocks/>
              </p:cNvSpPr>
              <p:nvPr/>
            </p:nvSpPr>
            <p:spPr bwMode="auto">
              <a:xfrm>
                <a:off x="1706" y="28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08" name="Freeform 1556"/>
              <p:cNvSpPr>
                <a:spLocks/>
              </p:cNvSpPr>
              <p:nvPr/>
            </p:nvSpPr>
            <p:spPr bwMode="auto">
              <a:xfrm>
                <a:off x="1783" y="2827"/>
                <a:ext cx="4" cy="0"/>
              </a:xfrm>
              <a:custGeom>
                <a:avLst/>
                <a:gdLst>
                  <a:gd name="T0" fmla="*/ 0 w 5"/>
                  <a:gd name="T1" fmla="*/ 5 w 5"/>
                  <a:gd name="T2" fmla="*/ 0 w 5"/>
                </a:gdLst>
                <a:ahLst/>
                <a:cxnLst>
                  <a:cxn ang="0">
                    <a:pos x="T0" y="0"/>
                  </a:cxn>
                  <a:cxn ang="0">
                    <a:pos x="T1" y="0"/>
                  </a:cxn>
                  <a:cxn ang="0">
                    <a:pos x="T2" y="0"/>
                  </a:cxn>
                </a:cxnLst>
                <a:rect l="0" t="0" r="r" b="b"/>
                <a:pathLst>
                  <a:path w="5">
                    <a:moveTo>
                      <a:pt x="0" y="0"/>
                    </a:moveTo>
                    <a:cubicBezTo>
                      <a:pt x="1" y="0"/>
                      <a:pt x="3" y="0"/>
                      <a:pt x="5" y="0"/>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09" name="Freeform 1557"/>
              <p:cNvSpPr>
                <a:spLocks/>
              </p:cNvSpPr>
              <p:nvPr/>
            </p:nvSpPr>
            <p:spPr bwMode="auto">
              <a:xfrm>
                <a:off x="1797" y="2827"/>
                <a:ext cx="6" cy="1"/>
              </a:xfrm>
              <a:custGeom>
                <a:avLst/>
                <a:gdLst>
                  <a:gd name="T0" fmla="*/ 6 w 6"/>
                  <a:gd name="T1" fmla="*/ 2 h 2"/>
                  <a:gd name="T2" fmla="*/ 0 w 6"/>
                  <a:gd name="T3" fmla="*/ 0 h 2"/>
                  <a:gd name="T4" fmla="*/ 6 w 6"/>
                  <a:gd name="T5" fmla="*/ 2 h 2"/>
                </a:gdLst>
                <a:ahLst/>
                <a:cxnLst>
                  <a:cxn ang="0">
                    <a:pos x="T0" y="T1"/>
                  </a:cxn>
                  <a:cxn ang="0">
                    <a:pos x="T2" y="T3"/>
                  </a:cxn>
                  <a:cxn ang="0">
                    <a:pos x="T4" y="T5"/>
                  </a:cxn>
                </a:cxnLst>
                <a:rect l="0" t="0" r="r" b="b"/>
                <a:pathLst>
                  <a:path w="6" h="2">
                    <a:moveTo>
                      <a:pt x="6" y="2"/>
                    </a:moveTo>
                    <a:cubicBezTo>
                      <a:pt x="4" y="2"/>
                      <a:pt x="1" y="1"/>
                      <a:pt x="0" y="0"/>
                    </a:cubicBezTo>
                    <a:cubicBezTo>
                      <a:pt x="1" y="1"/>
                      <a:pt x="4" y="2"/>
                      <a:pt x="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10" name="Freeform 1558"/>
              <p:cNvSpPr>
                <a:spLocks/>
              </p:cNvSpPr>
              <p:nvPr/>
            </p:nvSpPr>
            <p:spPr bwMode="auto">
              <a:xfrm>
                <a:off x="1697" y="28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11" name="Freeform 1559"/>
              <p:cNvSpPr>
                <a:spLocks/>
              </p:cNvSpPr>
              <p:nvPr/>
            </p:nvSpPr>
            <p:spPr bwMode="auto">
              <a:xfrm>
                <a:off x="1695" y="2838"/>
                <a:ext cx="0" cy="2"/>
              </a:xfrm>
              <a:custGeom>
                <a:avLst/>
                <a:gdLst>
                  <a:gd name="T0" fmla="*/ 0 w 1"/>
                  <a:gd name="T1" fmla="*/ 2 h 2"/>
                  <a:gd name="T2" fmla="*/ 1 w 1"/>
                  <a:gd name="T3" fmla="*/ 0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1" y="0"/>
                      <a:pt x="1" y="0"/>
                    </a:cubicBezTo>
                    <a:cubicBezTo>
                      <a:pt x="1" y="0"/>
                      <a:pt x="1" y="0"/>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12" name="Freeform 1560"/>
              <p:cNvSpPr>
                <a:spLocks/>
              </p:cNvSpPr>
              <p:nvPr/>
            </p:nvSpPr>
            <p:spPr bwMode="auto">
              <a:xfrm>
                <a:off x="1704" y="2842"/>
                <a:ext cx="2" cy="0"/>
              </a:xfrm>
              <a:custGeom>
                <a:avLst/>
                <a:gdLst>
                  <a:gd name="T0" fmla="*/ 2 w 2"/>
                  <a:gd name="T1" fmla="*/ 2 w 2"/>
                  <a:gd name="T2" fmla="*/ 0 w 2"/>
                  <a:gd name="T3" fmla="*/ 2 w 2"/>
                  <a:gd name="T4" fmla="*/ 2 w 2"/>
                  <a:gd name="T5" fmla="*/ 2 w 2"/>
                </a:gdLst>
                <a:ahLst/>
                <a:cxnLst>
                  <a:cxn ang="0">
                    <a:pos x="T0" y="0"/>
                  </a:cxn>
                  <a:cxn ang="0">
                    <a:pos x="T1" y="0"/>
                  </a:cxn>
                  <a:cxn ang="0">
                    <a:pos x="T2" y="0"/>
                  </a:cxn>
                  <a:cxn ang="0">
                    <a:pos x="T3" y="0"/>
                  </a:cxn>
                  <a:cxn ang="0">
                    <a:pos x="T4" y="0"/>
                  </a:cxn>
                  <a:cxn ang="0">
                    <a:pos x="T5" y="0"/>
                  </a:cxn>
                </a:cxnLst>
                <a:rect l="0" t="0" r="r" b="b"/>
                <a:pathLst>
                  <a:path w="2">
                    <a:moveTo>
                      <a:pt x="2" y="0"/>
                    </a:moveTo>
                    <a:cubicBezTo>
                      <a:pt x="2" y="0"/>
                      <a:pt x="2" y="0"/>
                      <a:pt x="2" y="0"/>
                    </a:cubicBezTo>
                    <a:cubicBezTo>
                      <a:pt x="1" y="0"/>
                      <a:pt x="1" y="0"/>
                      <a:pt x="0" y="0"/>
                    </a:cubicBezTo>
                    <a:cubicBezTo>
                      <a:pt x="1"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13" name="Freeform 1561"/>
              <p:cNvSpPr>
                <a:spLocks/>
              </p:cNvSpPr>
              <p:nvPr/>
            </p:nvSpPr>
            <p:spPr bwMode="auto">
              <a:xfrm>
                <a:off x="1699" y="283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14" name="Freeform 1562"/>
              <p:cNvSpPr>
                <a:spLocks/>
              </p:cNvSpPr>
              <p:nvPr/>
            </p:nvSpPr>
            <p:spPr bwMode="auto">
              <a:xfrm>
                <a:off x="1696" y="28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15" name="Freeform 1563"/>
              <p:cNvSpPr>
                <a:spLocks/>
              </p:cNvSpPr>
              <p:nvPr/>
            </p:nvSpPr>
            <p:spPr bwMode="auto">
              <a:xfrm>
                <a:off x="1706" y="2842"/>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16" name="Freeform 1564"/>
              <p:cNvSpPr>
                <a:spLocks/>
              </p:cNvSpPr>
              <p:nvPr/>
            </p:nvSpPr>
            <p:spPr bwMode="auto">
              <a:xfrm>
                <a:off x="1716" y="279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17" name="Freeform 1565"/>
              <p:cNvSpPr>
                <a:spLocks/>
              </p:cNvSpPr>
              <p:nvPr/>
            </p:nvSpPr>
            <p:spPr bwMode="auto">
              <a:xfrm>
                <a:off x="1716" y="27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18" name="Freeform 1566"/>
              <p:cNvSpPr>
                <a:spLocks/>
              </p:cNvSpPr>
              <p:nvPr/>
            </p:nvSpPr>
            <p:spPr bwMode="auto">
              <a:xfrm>
                <a:off x="1716" y="279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19" name="Freeform 1567"/>
              <p:cNvSpPr>
                <a:spLocks/>
              </p:cNvSpPr>
              <p:nvPr/>
            </p:nvSpPr>
            <p:spPr bwMode="auto">
              <a:xfrm>
                <a:off x="1717" y="2772"/>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20" name="Freeform 1568"/>
              <p:cNvSpPr>
                <a:spLocks/>
              </p:cNvSpPr>
              <p:nvPr/>
            </p:nvSpPr>
            <p:spPr bwMode="auto">
              <a:xfrm>
                <a:off x="1716" y="278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21" name="Freeform 1569"/>
              <p:cNvSpPr>
                <a:spLocks/>
              </p:cNvSpPr>
              <p:nvPr/>
            </p:nvSpPr>
            <p:spPr bwMode="auto">
              <a:xfrm>
                <a:off x="1717" y="276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22" name="Freeform 1570"/>
              <p:cNvSpPr>
                <a:spLocks/>
              </p:cNvSpPr>
              <p:nvPr/>
            </p:nvSpPr>
            <p:spPr bwMode="auto">
              <a:xfrm>
                <a:off x="1716" y="27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23" name="Freeform 1571"/>
              <p:cNvSpPr>
                <a:spLocks/>
              </p:cNvSpPr>
              <p:nvPr/>
            </p:nvSpPr>
            <p:spPr bwMode="auto">
              <a:xfrm>
                <a:off x="1717" y="277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24" name="Freeform 1572"/>
              <p:cNvSpPr>
                <a:spLocks/>
              </p:cNvSpPr>
              <p:nvPr/>
            </p:nvSpPr>
            <p:spPr bwMode="auto">
              <a:xfrm>
                <a:off x="1716" y="278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25" name="Freeform 1573"/>
              <p:cNvSpPr>
                <a:spLocks/>
              </p:cNvSpPr>
              <p:nvPr/>
            </p:nvSpPr>
            <p:spPr bwMode="auto">
              <a:xfrm>
                <a:off x="1717" y="278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26" name="Freeform 1574"/>
              <p:cNvSpPr>
                <a:spLocks/>
              </p:cNvSpPr>
              <p:nvPr/>
            </p:nvSpPr>
            <p:spPr bwMode="auto">
              <a:xfrm>
                <a:off x="1717" y="2783"/>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27" name="Freeform 1575"/>
              <p:cNvSpPr>
                <a:spLocks/>
              </p:cNvSpPr>
              <p:nvPr/>
            </p:nvSpPr>
            <p:spPr bwMode="auto">
              <a:xfrm>
                <a:off x="1716"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28" name="Freeform 1576"/>
              <p:cNvSpPr>
                <a:spLocks/>
              </p:cNvSpPr>
              <p:nvPr/>
            </p:nvSpPr>
            <p:spPr bwMode="auto">
              <a:xfrm>
                <a:off x="1677" y="2811"/>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29" name="Freeform 1577"/>
              <p:cNvSpPr>
                <a:spLocks/>
              </p:cNvSpPr>
              <p:nvPr/>
            </p:nvSpPr>
            <p:spPr bwMode="auto">
              <a:xfrm>
                <a:off x="1673" y="2812"/>
                <a:ext cx="4" cy="0"/>
              </a:xfrm>
              <a:custGeom>
                <a:avLst/>
                <a:gdLst>
                  <a:gd name="T0" fmla="*/ 0 w 5"/>
                  <a:gd name="T1" fmla="*/ 5 w 5"/>
                  <a:gd name="T2" fmla="*/ 0 w 5"/>
                </a:gdLst>
                <a:ahLst/>
                <a:cxnLst>
                  <a:cxn ang="0">
                    <a:pos x="T0" y="0"/>
                  </a:cxn>
                  <a:cxn ang="0">
                    <a:pos x="T1" y="0"/>
                  </a:cxn>
                  <a:cxn ang="0">
                    <a:pos x="T2" y="0"/>
                  </a:cxn>
                </a:cxnLst>
                <a:rect l="0" t="0" r="r" b="b"/>
                <a:pathLst>
                  <a:path w="5">
                    <a:moveTo>
                      <a:pt x="0" y="0"/>
                    </a:moveTo>
                    <a:cubicBezTo>
                      <a:pt x="1" y="0"/>
                      <a:pt x="3" y="0"/>
                      <a:pt x="5" y="0"/>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30" name="Freeform 1578"/>
              <p:cNvSpPr>
                <a:spLocks/>
              </p:cNvSpPr>
              <p:nvPr/>
            </p:nvSpPr>
            <p:spPr bwMode="auto">
              <a:xfrm>
                <a:off x="1715" y="27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31" name="Freeform 1579"/>
              <p:cNvSpPr>
                <a:spLocks/>
              </p:cNvSpPr>
              <p:nvPr/>
            </p:nvSpPr>
            <p:spPr bwMode="auto">
              <a:xfrm>
                <a:off x="1715" y="27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32" name="Freeform 1580"/>
              <p:cNvSpPr>
                <a:spLocks/>
              </p:cNvSpPr>
              <p:nvPr/>
            </p:nvSpPr>
            <p:spPr bwMode="auto">
              <a:xfrm>
                <a:off x="1716" y="279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33" name="Freeform 1581"/>
              <p:cNvSpPr>
                <a:spLocks/>
              </p:cNvSpPr>
              <p:nvPr/>
            </p:nvSpPr>
            <p:spPr bwMode="auto">
              <a:xfrm>
                <a:off x="1673" y="28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34" name="Freeform 1582"/>
              <p:cNvSpPr>
                <a:spLocks/>
              </p:cNvSpPr>
              <p:nvPr/>
            </p:nvSpPr>
            <p:spPr bwMode="auto">
              <a:xfrm>
                <a:off x="1673" y="281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35" name="Freeform 1583"/>
              <p:cNvSpPr>
                <a:spLocks/>
              </p:cNvSpPr>
              <p:nvPr/>
            </p:nvSpPr>
            <p:spPr bwMode="auto">
              <a:xfrm>
                <a:off x="1694" y="284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36" name="Freeform 1584"/>
              <p:cNvSpPr>
                <a:spLocks/>
              </p:cNvSpPr>
              <p:nvPr/>
            </p:nvSpPr>
            <p:spPr bwMode="auto">
              <a:xfrm>
                <a:off x="1691" y="283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37" name="Freeform 1585"/>
              <p:cNvSpPr>
                <a:spLocks/>
              </p:cNvSpPr>
              <p:nvPr/>
            </p:nvSpPr>
            <p:spPr bwMode="auto">
              <a:xfrm>
                <a:off x="1673" y="281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38" name="Freeform 1586"/>
              <p:cNvSpPr>
                <a:spLocks/>
              </p:cNvSpPr>
              <p:nvPr/>
            </p:nvSpPr>
            <p:spPr bwMode="auto">
              <a:xfrm>
                <a:off x="1673" y="281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39" name="Rectangle 1587"/>
              <p:cNvSpPr>
                <a:spLocks noChangeArrowheads="1"/>
              </p:cNvSpPr>
              <p:nvPr/>
            </p:nvSpPr>
            <p:spPr bwMode="auto">
              <a:xfrm>
                <a:off x="1673" y="281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40" name="Freeform 1588"/>
              <p:cNvSpPr>
                <a:spLocks/>
              </p:cNvSpPr>
              <p:nvPr/>
            </p:nvSpPr>
            <p:spPr bwMode="auto">
              <a:xfrm>
                <a:off x="1816" y="2716"/>
                <a:ext cx="103" cy="175"/>
              </a:xfrm>
              <a:custGeom>
                <a:avLst/>
                <a:gdLst>
                  <a:gd name="T0" fmla="*/ 21 w 108"/>
                  <a:gd name="T1" fmla="*/ 183 h 183"/>
                  <a:gd name="T2" fmla="*/ 22 w 108"/>
                  <a:gd name="T3" fmla="*/ 183 h 183"/>
                  <a:gd name="T4" fmla="*/ 28 w 108"/>
                  <a:gd name="T5" fmla="*/ 179 h 183"/>
                  <a:gd name="T6" fmla="*/ 32 w 108"/>
                  <a:gd name="T7" fmla="*/ 181 h 183"/>
                  <a:gd name="T8" fmla="*/ 45 w 108"/>
                  <a:gd name="T9" fmla="*/ 176 h 183"/>
                  <a:gd name="T10" fmla="*/ 55 w 108"/>
                  <a:gd name="T11" fmla="*/ 172 h 183"/>
                  <a:gd name="T12" fmla="*/ 56 w 108"/>
                  <a:gd name="T13" fmla="*/ 165 h 183"/>
                  <a:gd name="T14" fmla="*/ 64 w 108"/>
                  <a:gd name="T15" fmla="*/ 164 h 183"/>
                  <a:gd name="T16" fmla="*/ 81 w 108"/>
                  <a:gd name="T17" fmla="*/ 152 h 183"/>
                  <a:gd name="T18" fmla="*/ 83 w 108"/>
                  <a:gd name="T19" fmla="*/ 150 h 183"/>
                  <a:gd name="T20" fmla="*/ 94 w 108"/>
                  <a:gd name="T21" fmla="*/ 141 h 183"/>
                  <a:gd name="T22" fmla="*/ 94 w 108"/>
                  <a:gd name="T23" fmla="*/ 141 h 183"/>
                  <a:gd name="T24" fmla="*/ 96 w 108"/>
                  <a:gd name="T25" fmla="*/ 141 h 183"/>
                  <a:gd name="T26" fmla="*/ 91 w 108"/>
                  <a:gd name="T27" fmla="*/ 131 h 183"/>
                  <a:gd name="T28" fmla="*/ 91 w 108"/>
                  <a:gd name="T29" fmla="*/ 125 h 183"/>
                  <a:gd name="T30" fmla="*/ 88 w 108"/>
                  <a:gd name="T31" fmla="*/ 115 h 183"/>
                  <a:gd name="T32" fmla="*/ 87 w 108"/>
                  <a:gd name="T33" fmla="*/ 108 h 183"/>
                  <a:gd name="T34" fmla="*/ 91 w 108"/>
                  <a:gd name="T35" fmla="*/ 104 h 183"/>
                  <a:gd name="T36" fmla="*/ 97 w 108"/>
                  <a:gd name="T37" fmla="*/ 93 h 183"/>
                  <a:gd name="T38" fmla="*/ 108 w 108"/>
                  <a:gd name="T39" fmla="*/ 85 h 183"/>
                  <a:gd name="T40" fmla="*/ 108 w 108"/>
                  <a:gd name="T41" fmla="*/ 75 h 183"/>
                  <a:gd name="T42" fmla="*/ 24 w 108"/>
                  <a:gd name="T43" fmla="*/ 0 h 183"/>
                  <a:gd name="T44" fmla="*/ 17 w 108"/>
                  <a:gd name="T45" fmla="*/ 16 h 183"/>
                  <a:gd name="T46" fmla="*/ 17 w 108"/>
                  <a:gd name="T47" fmla="*/ 17 h 183"/>
                  <a:gd name="T48" fmla="*/ 17 w 108"/>
                  <a:gd name="T49" fmla="*/ 18 h 183"/>
                  <a:gd name="T50" fmla="*/ 21 w 108"/>
                  <a:gd name="T51" fmla="*/ 28 h 183"/>
                  <a:gd name="T52" fmla="*/ 23 w 108"/>
                  <a:gd name="T53" fmla="*/ 37 h 183"/>
                  <a:gd name="T54" fmla="*/ 19 w 108"/>
                  <a:gd name="T55" fmla="*/ 79 h 183"/>
                  <a:gd name="T56" fmla="*/ 0 w 108"/>
                  <a:gd name="T57" fmla="*/ 105 h 183"/>
                  <a:gd name="T58" fmla="*/ 0 w 108"/>
                  <a:gd name="T59" fmla="*/ 110 h 183"/>
                  <a:gd name="T60" fmla="*/ 0 w 108"/>
                  <a:gd name="T61" fmla="*/ 112 h 183"/>
                  <a:gd name="T62" fmla="*/ 1 w 108"/>
                  <a:gd name="T63" fmla="*/ 114 h 183"/>
                  <a:gd name="T64" fmla="*/ 2 w 108"/>
                  <a:gd name="T65" fmla="*/ 114 h 183"/>
                  <a:gd name="T66" fmla="*/ 5 w 108"/>
                  <a:gd name="T67" fmla="*/ 118 h 183"/>
                  <a:gd name="T68" fmla="*/ 5 w 108"/>
                  <a:gd name="T69" fmla="*/ 118 h 183"/>
                  <a:gd name="T70" fmla="*/ 5 w 108"/>
                  <a:gd name="T71" fmla="*/ 118 h 183"/>
                  <a:gd name="T72" fmla="*/ 7 w 108"/>
                  <a:gd name="T73" fmla="*/ 118 h 183"/>
                  <a:gd name="T74" fmla="*/ 9 w 108"/>
                  <a:gd name="T75" fmla="*/ 119 h 183"/>
                  <a:gd name="T76" fmla="*/ 14 w 108"/>
                  <a:gd name="T77" fmla="*/ 131 h 183"/>
                  <a:gd name="T78" fmla="*/ 15 w 108"/>
                  <a:gd name="T79" fmla="*/ 141 h 183"/>
                  <a:gd name="T80" fmla="*/ 21 w 108"/>
                  <a:gd name="T81" fmla="*/ 156 h 183"/>
                  <a:gd name="T82" fmla="*/ 9 w 108"/>
                  <a:gd name="T83" fmla="*/ 158 h 183"/>
                  <a:gd name="T84" fmla="*/ 6 w 108"/>
                  <a:gd name="T85" fmla="*/ 159 h 183"/>
                  <a:gd name="T86" fmla="*/ 11 w 108"/>
                  <a:gd name="T87" fmla="*/ 167 h 183"/>
                  <a:gd name="T88" fmla="*/ 18 w 108"/>
                  <a:gd name="T89" fmla="*/ 177 h 183"/>
                  <a:gd name="T90" fmla="*/ 19 w 108"/>
                  <a:gd name="T91" fmla="*/ 179 h 183"/>
                  <a:gd name="T92" fmla="*/ 21 w 108"/>
                  <a:gd name="T93" fmla="*/ 18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8" h="183">
                    <a:moveTo>
                      <a:pt x="21" y="182"/>
                    </a:moveTo>
                    <a:cubicBezTo>
                      <a:pt x="21" y="183"/>
                      <a:pt x="21" y="183"/>
                      <a:pt x="21" y="183"/>
                    </a:cubicBezTo>
                    <a:cubicBezTo>
                      <a:pt x="21" y="183"/>
                      <a:pt x="21" y="183"/>
                      <a:pt x="21" y="183"/>
                    </a:cubicBezTo>
                    <a:cubicBezTo>
                      <a:pt x="22" y="183"/>
                      <a:pt x="22" y="183"/>
                      <a:pt x="22" y="183"/>
                    </a:cubicBezTo>
                    <a:cubicBezTo>
                      <a:pt x="22" y="183"/>
                      <a:pt x="24" y="182"/>
                      <a:pt x="25" y="181"/>
                    </a:cubicBezTo>
                    <a:cubicBezTo>
                      <a:pt x="26" y="179"/>
                      <a:pt x="27" y="179"/>
                      <a:pt x="28" y="179"/>
                    </a:cubicBezTo>
                    <a:cubicBezTo>
                      <a:pt x="29" y="179"/>
                      <a:pt x="30" y="180"/>
                      <a:pt x="31" y="180"/>
                    </a:cubicBezTo>
                    <a:cubicBezTo>
                      <a:pt x="32" y="180"/>
                      <a:pt x="32" y="181"/>
                      <a:pt x="32" y="181"/>
                    </a:cubicBezTo>
                    <a:cubicBezTo>
                      <a:pt x="34" y="178"/>
                      <a:pt x="39" y="177"/>
                      <a:pt x="42" y="177"/>
                    </a:cubicBezTo>
                    <a:cubicBezTo>
                      <a:pt x="43" y="177"/>
                      <a:pt x="45" y="177"/>
                      <a:pt x="45" y="176"/>
                    </a:cubicBezTo>
                    <a:cubicBezTo>
                      <a:pt x="47" y="176"/>
                      <a:pt x="47" y="176"/>
                      <a:pt x="47" y="176"/>
                    </a:cubicBezTo>
                    <a:cubicBezTo>
                      <a:pt x="49" y="175"/>
                      <a:pt x="53" y="173"/>
                      <a:pt x="55" y="172"/>
                    </a:cubicBezTo>
                    <a:cubicBezTo>
                      <a:pt x="54" y="171"/>
                      <a:pt x="54" y="171"/>
                      <a:pt x="54" y="171"/>
                    </a:cubicBezTo>
                    <a:cubicBezTo>
                      <a:pt x="54" y="170"/>
                      <a:pt x="53" y="167"/>
                      <a:pt x="56" y="165"/>
                    </a:cubicBezTo>
                    <a:cubicBezTo>
                      <a:pt x="57" y="164"/>
                      <a:pt x="59" y="164"/>
                      <a:pt x="61" y="164"/>
                    </a:cubicBezTo>
                    <a:cubicBezTo>
                      <a:pt x="64" y="164"/>
                      <a:pt x="64" y="164"/>
                      <a:pt x="64" y="164"/>
                    </a:cubicBezTo>
                    <a:cubicBezTo>
                      <a:pt x="67" y="164"/>
                      <a:pt x="70" y="164"/>
                      <a:pt x="71" y="162"/>
                    </a:cubicBezTo>
                    <a:cubicBezTo>
                      <a:pt x="74" y="159"/>
                      <a:pt x="78" y="155"/>
                      <a:pt x="81" y="152"/>
                    </a:cubicBezTo>
                    <a:cubicBezTo>
                      <a:pt x="81" y="152"/>
                      <a:pt x="82" y="151"/>
                      <a:pt x="82" y="151"/>
                    </a:cubicBezTo>
                    <a:cubicBezTo>
                      <a:pt x="83" y="151"/>
                      <a:pt x="83" y="151"/>
                      <a:pt x="83" y="150"/>
                    </a:cubicBezTo>
                    <a:cubicBezTo>
                      <a:pt x="83" y="149"/>
                      <a:pt x="83" y="147"/>
                      <a:pt x="85" y="145"/>
                    </a:cubicBezTo>
                    <a:cubicBezTo>
                      <a:pt x="87" y="144"/>
                      <a:pt x="91" y="141"/>
                      <a:pt x="94" y="141"/>
                    </a:cubicBezTo>
                    <a:cubicBezTo>
                      <a:pt x="94" y="141"/>
                      <a:pt x="94" y="141"/>
                      <a:pt x="94" y="141"/>
                    </a:cubicBezTo>
                    <a:cubicBezTo>
                      <a:pt x="94" y="141"/>
                      <a:pt x="94" y="141"/>
                      <a:pt x="94" y="141"/>
                    </a:cubicBezTo>
                    <a:cubicBezTo>
                      <a:pt x="95" y="141"/>
                      <a:pt x="95" y="141"/>
                      <a:pt x="95" y="141"/>
                    </a:cubicBezTo>
                    <a:cubicBezTo>
                      <a:pt x="95" y="141"/>
                      <a:pt x="95" y="141"/>
                      <a:pt x="96" y="141"/>
                    </a:cubicBezTo>
                    <a:cubicBezTo>
                      <a:pt x="96" y="139"/>
                      <a:pt x="96" y="139"/>
                      <a:pt x="96" y="139"/>
                    </a:cubicBezTo>
                    <a:cubicBezTo>
                      <a:pt x="94" y="138"/>
                      <a:pt x="91" y="135"/>
                      <a:pt x="91" y="131"/>
                    </a:cubicBezTo>
                    <a:cubicBezTo>
                      <a:pt x="91" y="130"/>
                      <a:pt x="91" y="129"/>
                      <a:pt x="91" y="128"/>
                    </a:cubicBezTo>
                    <a:cubicBezTo>
                      <a:pt x="91" y="127"/>
                      <a:pt x="91" y="125"/>
                      <a:pt x="91" y="125"/>
                    </a:cubicBezTo>
                    <a:cubicBezTo>
                      <a:pt x="89" y="125"/>
                      <a:pt x="87" y="124"/>
                      <a:pt x="86" y="122"/>
                    </a:cubicBezTo>
                    <a:cubicBezTo>
                      <a:pt x="85" y="120"/>
                      <a:pt x="86" y="117"/>
                      <a:pt x="88" y="115"/>
                    </a:cubicBezTo>
                    <a:cubicBezTo>
                      <a:pt x="88" y="115"/>
                      <a:pt x="88" y="114"/>
                      <a:pt x="87" y="113"/>
                    </a:cubicBezTo>
                    <a:cubicBezTo>
                      <a:pt x="87" y="111"/>
                      <a:pt x="86" y="109"/>
                      <a:pt x="87" y="108"/>
                    </a:cubicBezTo>
                    <a:cubicBezTo>
                      <a:pt x="87" y="107"/>
                      <a:pt x="88" y="106"/>
                      <a:pt x="90" y="106"/>
                    </a:cubicBezTo>
                    <a:cubicBezTo>
                      <a:pt x="91" y="106"/>
                      <a:pt x="91" y="106"/>
                      <a:pt x="91" y="104"/>
                    </a:cubicBezTo>
                    <a:cubicBezTo>
                      <a:pt x="91" y="102"/>
                      <a:pt x="91" y="99"/>
                      <a:pt x="95" y="98"/>
                    </a:cubicBezTo>
                    <a:cubicBezTo>
                      <a:pt x="96" y="98"/>
                      <a:pt x="97" y="97"/>
                      <a:pt x="97" y="93"/>
                    </a:cubicBezTo>
                    <a:cubicBezTo>
                      <a:pt x="97" y="89"/>
                      <a:pt x="104" y="86"/>
                      <a:pt x="108" y="85"/>
                    </a:cubicBezTo>
                    <a:cubicBezTo>
                      <a:pt x="108" y="85"/>
                      <a:pt x="108" y="85"/>
                      <a:pt x="108" y="85"/>
                    </a:cubicBezTo>
                    <a:cubicBezTo>
                      <a:pt x="108" y="84"/>
                      <a:pt x="108" y="81"/>
                      <a:pt x="108" y="78"/>
                    </a:cubicBezTo>
                    <a:cubicBezTo>
                      <a:pt x="108" y="77"/>
                      <a:pt x="108" y="76"/>
                      <a:pt x="108" y="75"/>
                    </a:cubicBezTo>
                    <a:cubicBezTo>
                      <a:pt x="108" y="45"/>
                      <a:pt x="108" y="45"/>
                      <a:pt x="108" y="45"/>
                    </a:cubicBezTo>
                    <a:cubicBezTo>
                      <a:pt x="24" y="0"/>
                      <a:pt x="24" y="0"/>
                      <a:pt x="24" y="0"/>
                    </a:cubicBezTo>
                    <a:cubicBezTo>
                      <a:pt x="16" y="5"/>
                      <a:pt x="16" y="5"/>
                      <a:pt x="16" y="5"/>
                    </a:cubicBezTo>
                    <a:cubicBezTo>
                      <a:pt x="16" y="10"/>
                      <a:pt x="17" y="14"/>
                      <a:pt x="17" y="16"/>
                    </a:cubicBezTo>
                    <a:cubicBezTo>
                      <a:pt x="17" y="16"/>
                      <a:pt x="17" y="16"/>
                      <a:pt x="17" y="16"/>
                    </a:cubicBezTo>
                    <a:cubicBezTo>
                      <a:pt x="17" y="17"/>
                      <a:pt x="17" y="17"/>
                      <a:pt x="17" y="17"/>
                    </a:cubicBezTo>
                    <a:cubicBezTo>
                      <a:pt x="17" y="17"/>
                      <a:pt x="17" y="17"/>
                      <a:pt x="17" y="17"/>
                    </a:cubicBezTo>
                    <a:cubicBezTo>
                      <a:pt x="17" y="18"/>
                      <a:pt x="17" y="18"/>
                      <a:pt x="17" y="18"/>
                    </a:cubicBezTo>
                    <a:cubicBezTo>
                      <a:pt x="17" y="18"/>
                      <a:pt x="18" y="20"/>
                      <a:pt x="18" y="21"/>
                    </a:cubicBezTo>
                    <a:cubicBezTo>
                      <a:pt x="20" y="23"/>
                      <a:pt x="22" y="25"/>
                      <a:pt x="21" y="28"/>
                    </a:cubicBezTo>
                    <a:cubicBezTo>
                      <a:pt x="21" y="30"/>
                      <a:pt x="22" y="30"/>
                      <a:pt x="22" y="31"/>
                    </a:cubicBezTo>
                    <a:cubicBezTo>
                      <a:pt x="23" y="32"/>
                      <a:pt x="24" y="34"/>
                      <a:pt x="23" y="37"/>
                    </a:cubicBezTo>
                    <a:cubicBezTo>
                      <a:pt x="22" y="42"/>
                      <a:pt x="21" y="46"/>
                      <a:pt x="21" y="49"/>
                    </a:cubicBezTo>
                    <a:cubicBezTo>
                      <a:pt x="21" y="77"/>
                      <a:pt x="20" y="78"/>
                      <a:pt x="19" y="79"/>
                    </a:cubicBezTo>
                    <a:cubicBezTo>
                      <a:pt x="18" y="80"/>
                      <a:pt x="3" y="95"/>
                      <a:pt x="2" y="100"/>
                    </a:cubicBezTo>
                    <a:cubicBezTo>
                      <a:pt x="2" y="103"/>
                      <a:pt x="1" y="104"/>
                      <a:pt x="0" y="105"/>
                    </a:cubicBezTo>
                    <a:cubicBezTo>
                      <a:pt x="0" y="106"/>
                      <a:pt x="0" y="106"/>
                      <a:pt x="0" y="109"/>
                    </a:cubicBezTo>
                    <a:cubicBezTo>
                      <a:pt x="0" y="110"/>
                      <a:pt x="0" y="110"/>
                      <a:pt x="0" y="110"/>
                    </a:cubicBezTo>
                    <a:cubicBezTo>
                      <a:pt x="0" y="111"/>
                      <a:pt x="0" y="111"/>
                      <a:pt x="0" y="111"/>
                    </a:cubicBezTo>
                    <a:cubicBezTo>
                      <a:pt x="0" y="112"/>
                      <a:pt x="0" y="112"/>
                      <a:pt x="0" y="112"/>
                    </a:cubicBezTo>
                    <a:cubicBezTo>
                      <a:pt x="0" y="112"/>
                      <a:pt x="0" y="112"/>
                      <a:pt x="1" y="113"/>
                    </a:cubicBezTo>
                    <a:cubicBezTo>
                      <a:pt x="1" y="113"/>
                      <a:pt x="1" y="113"/>
                      <a:pt x="1" y="114"/>
                    </a:cubicBezTo>
                    <a:cubicBezTo>
                      <a:pt x="1" y="114"/>
                      <a:pt x="1" y="114"/>
                      <a:pt x="1" y="114"/>
                    </a:cubicBezTo>
                    <a:cubicBezTo>
                      <a:pt x="2" y="114"/>
                      <a:pt x="2" y="114"/>
                      <a:pt x="2" y="114"/>
                    </a:cubicBezTo>
                    <a:cubicBezTo>
                      <a:pt x="2" y="115"/>
                      <a:pt x="3" y="115"/>
                      <a:pt x="3" y="116"/>
                    </a:cubicBezTo>
                    <a:cubicBezTo>
                      <a:pt x="4" y="117"/>
                      <a:pt x="4" y="118"/>
                      <a:pt x="5" y="118"/>
                    </a:cubicBezTo>
                    <a:cubicBezTo>
                      <a:pt x="5" y="118"/>
                      <a:pt x="5" y="118"/>
                      <a:pt x="5" y="118"/>
                    </a:cubicBezTo>
                    <a:cubicBezTo>
                      <a:pt x="5" y="118"/>
                      <a:pt x="5" y="118"/>
                      <a:pt x="5" y="118"/>
                    </a:cubicBezTo>
                    <a:cubicBezTo>
                      <a:pt x="5" y="118"/>
                      <a:pt x="5" y="118"/>
                      <a:pt x="5" y="118"/>
                    </a:cubicBezTo>
                    <a:cubicBezTo>
                      <a:pt x="5" y="118"/>
                      <a:pt x="5" y="118"/>
                      <a:pt x="5" y="118"/>
                    </a:cubicBezTo>
                    <a:cubicBezTo>
                      <a:pt x="5" y="118"/>
                      <a:pt x="6" y="118"/>
                      <a:pt x="6" y="118"/>
                    </a:cubicBezTo>
                    <a:cubicBezTo>
                      <a:pt x="7" y="118"/>
                      <a:pt x="7" y="118"/>
                      <a:pt x="7" y="118"/>
                    </a:cubicBezTo>
                    <a:cubicBezTo>
                      <a:pt x="7" y="118"/>
                      <a:pt x="7" y="118"/>
                      <a:pt x="7" y="118"/>
                    </a:cubicBezTo>
                    <a:cubicBezTo>
                      <a:pt x="7" y="119"/>
                      <a:pt x="8" y="119"/>
                      <a:pt x="9" y="119"/>
                    </a:cubicBezTo>
                    <a:cubicBezTo>
                      <a:pt x="9" y="120"/>
                      <a:pt x="9" y="120"/>
                      <a:pt x="10" y="120"/>
                    </a:cubicBezTo>
                    <a:cubicBezTo>
                      <a:pt x="12" y="123"/>
                      <a:pt x="14" y="128"/>
                      <a:pt x="14" y="131"/>
                    </a:cubicBezTo>
                    <a:cubicBezTo>
                      <a:pt x="14" y="132"/>
                      <a:pt x="14" y="133"/>
                      <a:pt x="15" y="134"/>
                    </a:cubicBezTo>
                    <a:cubicBezTo>
                      <a:pt x="15" y="135"/>
                      <a:pt x="16" y="137"/>
                      <a:pt x="15" y="141"/>
                    </a:cubicBezTo>
                    <a:cubicBezTo>
                      <a:pt x="15" y="145"/>
                      <a:pt x="18" y="152"/>
                      <a:pt x="19" y="153"/>
                    </a:cubicBezTo>
                    <a:cubicBezTo>
                      <a:pt x="21" y="154"/>
                      <a:pt x="21" y="155"/>
                      <a:pt x="21" y="156"/>
                    </a:cubicBezTo>
                    <a:cubicBezTo>
                      <a:pt x="20" y="158"/>
                      <a:pt x="18" y="159"/>
                      <a:pt x="13" y="158"/>
                    </a:cubicBezTo>
                    <a:cubicBezTo>
                      <a:pt x="12" y="158"/>
                      <a:pt x="11" y="158"/>
                      <a:pt x="9" y="158"/>
                    </a:cubicBezTo>
                    <a:cubicBezTo>
                      <a:pt x="7" y="158"/>
                      <a:pt x="6" y="158"/>
                      <a:pt x="6" y="158"/>
                    </a:cubicBezTo>
                    <a:cubicBezTo>
                      <a:pt x="6" y="159"/>
                      <a:pt x="6" y="159"/>
                      <a:pt x="6" y="159"/>
                    </a:cubicBezTo>
                    <a:cubicBezTo>
                      <a:pt x="5" y="160"/>
                      <a:pt x="5" y="162"/>
                      <a:pt x="8" y="164"/>
                    </a:cubicBezTo>
                    <a:cubicBezTo>
                      <a:pt x="9" y="165"/>
                      <a:pt x="10" y="166"/>
                      <a:pt x="11" y="167"/>
                    </a:cubicBezTo>
                    <a:cubicBezTo>
                      <a:pt x="14" y="169"/>
                      <a:pt x="17" y="171"/>
                      <a:pt x="18" y="175"/>
                    </a:cubicBezTo>
                    <a:cubicBezTo>
                      <a:pt x="18" y="175"/>
                      <a:pt x="18" y="176"/>
                      <a:pt x="18" y="177"/>
                    </a:cubicBezTo>
                    <a:cubicBezTo>
                      <a:pt x="18" y="177"/>
                      <a:pt x="18" y="177"/>
                      <a:pt x="18" y="177"/>
                    </a:cubicBezTo>
                    <a:cubicBezTo>
                      <a:pt x="19" y="178"/>
                      <a:pt x="19" y="179"/>
                      <a:pt x="19" y="179"/>
                    </a:cubicBezTo>
                    <a:cubicBezTo>
                      <a:pt x="19" y="179"/>
                      <a:pt x="19" y="179"/>
                      <a:pt x="19" y="179"/>
                    </a:cubicBezTo>
                    <a:cubicBezTo>
                      <a:pt x="20" y="181"/>
                      <a:pt x="20" y="182"/>
                      <a:pt x="21" y="1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41" name="Freeform 1589"/>
              <p:cNvSpPr>
                <a:spLocks/>
              </p:cNvSpPr>
              <p:nvPr/>
            </p:nvSpPr>
            <p:spPr bwMode="auto">
              <a:xfrm>
                <a:off x="1839" y="2716"/>
                <a:ext cx="80" cy="43"/>
              </a:xfrm>
              <a:custGeom>
                <a:avLst/>
                <a:gdLst>
                  <a:gd name="T0" fmla="*/ 0 w 80"/>
                  <a:gd name="T1" fmla="*/ 0 h 43"/>
                  <a:gd name="T2" fmla="*/ 80 w 80"/>
                  <a:gd name="T3" fmla="*/ 43 h 43"/>
                  <a:gd name="T4" fmla="*/ 80 w 80"/>
                  <a:gd name="T5" fmla="*/ 43 h 43"/>
                  <a:gd name="T6" fmla="*/ 0 w 80"/>
                  <a:gd name="T7" fmla="*/ 0 h 43"/>
                </a:gdLst>
                <a:ahLst/>
                <a:cxnLst>
                  <a:cxn ang="0">
                    <a:pos x="T0" y="T1"/>
                  </a:cxn>
                  <a:cxn ang="0">
                    <a:pos x="T2" y="T3"/>
                  </a:cxn>
                  <a:cxn ang="0">
                    <a:pos x="T4" y="T5"/>
                  </a:cxn>
                  <a:cxn ang="0">
                    <a:pos x="T6" y="T7"/>
                  </a:cxn>
                </a:cxnLst>
                <a:rect l="0" t="0" r="r" b="b"/>
                <a:pathLst>
                  <a:path w="80" h="43">
                    <a:moveTo>
                      <a:pt x="0" y="0"/>
                    </a:moveTo>
                    <a:lnTo>
                      <a:pt x="80" y="43"/>
                    </a:lnTo>
                    <a:lnTo>
                      <a:pt x="80" y="4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42" name="Freeform 1590"/>
              <p:cNvSpPr>
                <a:spLocks/>
              </p:cNvSpPr>
              <p:nvPr/>
            </p:nvSpPr>
            <p:spPr bwMode="auto">
              <a:xfrm>
                <a:off x="1831" y="2716"/>
                <a:ext cx="8" cy="4"/>
              </a:xfrm>
              <a:custGeom>
                <a:avLst/>
                <a:gdLst>
                  <a:gd name="T0" fmla="*/ 0 w 8"/>
                  <a:gd name="T1" fmla="*/ 4 h 4"/>
                  <a:gd name="T2" fmla="*/ 8 w 8"/>
                  <a:gd name="T3" fmla="*/ 0 h 4"/>
                  <a:gd name="T4" fmla="*/ 0 w 8"/>
                  <a:gd name="T5" fmla="*/ 4 h 4"/>
                  <a:gd name="T6" fmla="*/ 0 w 8"/>
                  <a:gd name="T7" fmla="*/ 4 h 4"/>
                </a:gdLst>
                <a:ahLst/>
                <a:cxnLst>
                  <a:cxn ang="0">
                    <a:pos x="T0" y="T1"/>
                  </a:cxn>
                  <a:cxn ang="0">
                    <a:pos x="T2" y="T3"/>
                  </a:cxn>
                  <a:cxn ang="0">
                    <a:pos x="T4" y="T5"/>
                  </a:cxn>
                  <a:cxn ang="0">
                    <a:pos x="T6" y="T7"/>
                  </a:cxn>
                </a:cxnLst>
                <a:rect l="0" t="0" r="r" b="b"/>
                <a:pathLst>
                  <a:path w="8" h="4">
                    <a:moveTo>
                      <a:pt x="0" y="4"/>
                    </a:moveTo>
                    <a:lnTo>
                      <a:pt x="8" y="0"/>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43" name="Freeform 1591"/>
              <p:cNvSpPr>
                <a:spLocks/>
              </p:cNvSpPr>
              <p:nvPr/>
            </p:nvSpPr>
            <p:spPr bwMode="auto">
              <a:xfrm>
                <a:off x="1906" y="285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44" name="Freeform 1592"/>
              <p:cNvSpPr>
                <a:spLocks/>
              </p:cNvSpPr>
              <p:nvPr/>
            </p:nvSpPr>
            <p:spPr bwMode="auto">
              <a:xfrm>
                <a:off x="1836" y="2890"/>
                <a:ext cx="0" cy="1"/>
              </a:xfrm>
              <a:custGeom>
                <a:avLst/>
                <a:gdLst>
                  <a:gd name="T0" fmla="*/ 0 h 1"/>
                  <a:gd name="T1" fmla="*/ 0 h 1"/>
                  <a:gd name="T2" fmla="*/ 0 h 1"/>
                  <a:gd name="T3" fmla="*/ 0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45" name="Freeform 1593"/>
              <p:cNvSpPr>
                <a:spLocks/>
              </p:cNvSpPr>
              <p:nvPr/>
            </p:nvSpPr>
            <p:spPr bwMode="auto">
              <a:xfrm>
                <a:off x="1897" y="2850"/>
                <a:ext cx="9" cy="4"/>
              </a:xfrm>
              <a:custGeom>
                <a:avLst/>
                <a:gdLst>
                  <a:gd name="T0" fmla="*/ 9 w 9"/>
                  <a:gd name="T1" fmla="*/ 0 h 4"/>
                  <a:gd name="T2" fmla="*/ 0 w 9"/>
                  <a:gd name="T3" fmla="*/ 4 h 4"/>
                  <a:gd name="T4" fmla="*/ 9 w 9"/>
                  <a:gd name="T5" fmla="*/ 0 h 4"/>
                  <a:gd name="T6" fmla="*/ 9 w 9"/>
                  <a:gd name="T7" fmla="*/ 0 h 4"/>
                </a:gdLst>
                <a:ahLst/>
                <a:cxnLst>
                  <a:cxn ang="0">
                    <a:pos x="T0" y="T1"/>
                  </a:cxn>
                  <a:cxn ang="0">
                    <a:pos x="T2" y="T3"/>
                  </a:cxn>
                  <a:cxn ang="0">
                    <a:pos x="T4" y="T5"/>
                  </a:cxn>
                  <a:cxn ang="0">
                    <a:pos x="T6" y="T7"/>
                  </a:cxn>
                </a:cxnLst>
                <a:rect l="0" t="0" r="r" b="b"/>
                <a:pathLst>
                  <a:path w="9" h="4">
                    <a:moveTo>
                      <a:pt x="9" y="0"/>
                    </a:moveTo>
                    <a:cubicBezTo>
                      <a:pt x="6" y="0"/>
                      <a:pt x="2" y="3"/>
                      <a:pt x="0" y="4"/>
                    </a:cubicBezTo>
                    <a:cubicBezTo>
                      <a:pt x="2" y="3"/>
                      <a:pt x="6" y="0"/>
                      <a:pt x="9" y="0"/>
                    </a:cubicBezTo>
                    <a:cubicBezTo>
                      <a:pt x="9" y="0"/>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46" name="Freeform 1594"/>
              <p:cNvSpPr>
                <a:spLocks/>
              </p:cNvSpPr>
              <p:nvPr/>
            </p:nvSpPr>
            <p:spPr bwMode="auto">
              <a:xfrm>
                <a:off x="1836" y="2891"/>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47" name="Freeform 1595"/>
              <p:cNvSpPr>
                <a:spLocks/>
              </p:cNvSpPr>
              <p:nvPr/>
            </p:nvSpPr>
            <p:spPr bwMode="auto">
              <a:xfrm>
                <a:off x="1818" y="2825"/>
                <a:ext cx="3" cy="3"/>
              </a:xfrm>
              <a:custGeom>
                <a:avLst/>
                <a:gdLst>
                  <a:gd name="T0" fmla="*/ 3 w 3"/>
                  <a:gd name="T1" fmla="*/ 4 h 4"/>
                  <a:gd name="T2" fmla="*/ 1 w 3"/>
                  <a:gd name="T3" fmla="*/ 2 h 4"/>
                  <a:gd name="T4" fmla="*/ 0 w 3"/>
                  <a:gd name="T5" fmla="*/ 0 h 4"/>
                  <a:gd name="T6" fmla="*/ 1 w 3"/>
                  <a:gd name="T7" fmla="*/ 2 h 4"/>
                  <a:gd name="T8" fmla="*/ 2 w 3"/>
                  <a:gd name="T9" fmla="*/ 4 h 4"/>
                  <a:gd name="T10" fmla="*/ 3 w 3"/>
                  <a:gd name="T11" fmla="*/ 4 h 4"/>
                  <a:gd name="T12" fmla="*/ 3 w 3"/>
                  <a:gd name="T13" fmla="*/ 4 h 4"/>
                  <a:gd name="T14" fmla="*/ 3 w 3"/>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3" y="4"/>
                    </a:moveTo>
                    <a:cubicBezTo>
                      <a:pt x="2" y="4"/>
                      <a:pt x="2" y="3"/>
                      <a:pt x="1" y="2"/>
                    </a:cubicBezTo>
                    <a:cubicBezTo>
                      <a:pt x="1" y="1"/>
                      <a:pt x="0" y="1"/>
                      <a:pt x="0" y="0"/>
                    </a:cubicBezTo>
                    <a:cubicBezTo>
                      <a:pt x="0" y="1"/>
                      <a:pt x="1" y="1"/>
                      <a:pt x="1" y="2"/>
                    </a:cubicBezTo>
                    <a:cubicBezTo>
                      <a:pt x="2" y="3"/>
                      <a:pt x="2" y="4"/>
                      <a:pt x="2" y="4"/>
                    </a:cubicBezTo>
                    <a:cubicBezTo>
                      <a:pt x="3" y="4"/>
                      <a:pt x="3" y="4"/>
                      <a:pt x="3" y="4"/>
                    </a:cubicBezTo>
                    <a:cubicBezTo>
                      <a:pt x="3" y="4"/>
                      <a:pt x="3" y="4"/>
                      <a:pt x="3" y="4"/>
                    </a:cubicBezTo>
                    <a:cubicBezTo>
                      <a:pt x="3" y="4"/>
                      <a:pt x="3"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48" name="Freeform 1596"/>
              <p:cNvSpPr>
                <a:spLocks/>
              </p:cNvSpPr>
              <p:nvPr/>
            </p:nvSpPr>
            <p:spPr bwMode="auto">
              <a:xfrm>
                <a:off x="1822" y="282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49" name="Freeform 1597"/>
              <p:cNvSpPr>
                <a:spLocks/>
              </p:cNvSpPr>
              <p:nvPr/>
            </p:nvSpPr>
            <p:spPr bwMode="auto">
              <a:xfrm>
                <a:off x="1816" y="2823"/>
                <a:ext cx="1" cy="2"/>
              </a:xfrm>
              <a:custGeom>
                <a:avLst/>
                <a:gdLst>
                  <a:gd name="T0" fmla="*/ 0 w 1"/>
                  <a:gd name="T1" fmla="*/ 0 h 2"/>
                  <a:gd name="T2" fmla="*/ 0 w 1"/>
                  <a:gd name="T3" fmla="*/ 0 h 2"/>
                  <a:gd name="T4" fmla="*/ 1 w 1"/>
                  <a:gd name="T5" fmla="*/ 1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0"/>
                      <a:pt x="0" y="0"/>
                    </a:cubicBezTo>
                    <a:cubicBezTo>
                      <a:pt x="0" y="0"/>
                      <a:pt x="0" y="0"/>
                      <a:pt x="1" y="1"/>
                    </a:cubicBezTo>
                    <a:cubicBezTo>
                      <a:pt x="1" y="1"/>
                      <a:pt x="1" y="1"/>
                      <a:pt x="1" y="2"/>
                    </a:cubicBezTo>
                    <a:cubicBezTo>
                      <a:pt x="1" y="1"/>
                      <a:pt x="1"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50" name="Freeform 1598"/>
              <p:cNvSpPr>
                <a:spLocks/>
              </p:cNvSpPr>
              <p:nvPr/>
            </p:nvSpPr>
            <p:spPr bwMode="auto">
              <a:xfrm>
                <a:off x="1821" y="2828"/>
                <a:ext cx="1"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51" name="Freeform 1599"/>
              <p:cNvSpPr>
                <a:spLocks/>
              </p:cNvSpPr>
              <p:nvPr/>
            </p:nvSpPr>
            <p:spPr bwMode="auto">
              <a:xfrm>
                <a:off x="1833" y="288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52" name="Freeform 1600"/>
              <p:cNvSpPr>
                <a:spLocks/>
              </p:cNvSpPr>
              <p:nvPr/>
            </p:nvSpPr>
            <p:spPr bwMode="auto">
              <a:xfrm>
                <a:off x="1834" y="2887"/>
                <a:ext cx="2" cy="3"/>
              </a:xfrm>
              <a:custGeom>
                <a:avLst/>
                <a:gdLst>
                  <a:gd name="T0" fmla="*/ 0 w 2"/>
                  <a:gd name="T1" fmla="*/ 0 h 3"/>
                  <a:gd name="T2" fmla="*/ 2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cubicBezTo>
                      <a:pt x="1" y="2"/>
                      <a:pt x="1" y="3"/>
                      <a:pt x="2" y="3"/>
                    </a:cubicBezTo>
                    <a:cubicBezTo>
                      <a:pt x="2" y="3"/>
                      <a:pt x="2" y="3"/>
                      <a:pt x="2" y="3"/>
                    </a:cubicBezTo>
                    <a:cubicBezTo>
                      <a:pt x="1" y="3"/>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53" name="Freeform 1601"/>
              <p:cNvSpPr>
                <a:spLocks/>
              </p:cNvSpPr>
              <p:nvPr/>
            </p:nvSpPr>
            <p:spPr bwMode="auto">
              <a:xfrm>
                <a:off x="1833" y="2885"/>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2"/>
                      <a:pt x="1" y="1"/>
                      <a:pt x="0" y="0"/>
                    </a:cubicBezTo>
                    <a:cubicBezTo>
                      <a:pt x="1" y="1"/>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54" name="Freeform 1602"/>
              <p:cNvSpPr>
                <a:spLocks/>
              </p:cNvSpPr>
              <p:nvPr/>
            </p:nvSpPr>
            <p:spPr bwMode="auto">
              <a:xfrm>
                <a:off x="1823" y="2828"/>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1"/>
                      <a:pt x="1" y="1"/>
                      <a:pt x="2"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55" name="Freeform 1603"/>
              <p:cNvSpPr>
                <a:spLocks/>
              </p:cNvSpPr>
              <p:nvPr/>
            </p:nvSpPr>
            <p:spPr bwMode="auto">
              <a:xfrm>
                <a:off x="1836" y="289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56" name="Freeform 1604"/>
              <p:cNvSpPr>
                <a:spLocks/>
              </p:cNvSpPr>
              <p:nvPr/>
            </p:nvSpPr>
            <p:spPr bwMode="auto">
              <a:xfrm>
                <a:off x="1822" y="2828"/>
                <a:ext cx="1"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57" name="Freeform 1605"/>
              <p:cNvSpPr>
                <a:spLocks/>
              </p:cNvSpPr>
              <p:nvPr/>
            </p:nvSpPr>
            <p:spPr bwMode="auto">
              <a:xfrm>
                <a:off x="1820" y="2828"/>
                <a:ext cx="1"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58" name="Freeform 1606"/>
              <p:cNvSpPr>
                <a:spLocks/>
              </p:cNvSpPr>
              <p:nvPr/>
            </p:nvSpPr>
            <p:spPr bwMode="auto">
              <a:xfrm>
                <a:off x="1832" y="27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59" name="Freeform 1607"/>
              <p:cNvSpPr>
                <a:spLocks/>
              </p:cNvSpPr>
              <p:nvPr/>
            </p:nvSpPr>
            <p:spPr bwMode="auto">
              <a:xfrm>
                <a:off x="1832" y="27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60" name="Freeform 1608"/>
              <p:cNvSpPr>
                <a:spLocks/>
              </p:cNvSpPr>
              <p:nvPr/>
            </p:nvSpPr>
            <p:spPr bwMode="auto">
              <a:xfrm>
                <a:off x="1816" y="28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61" name="Freeform 1609"/>
              <p:cNvSpPr>
                <a:spLocks/>
              </p:cNvSpPr>
              <p:nvPr/>
            </p:nvSpPr>
            <p:spPr bwMode="auto">
              <a:xfrm>
                <a:off x="1932" y="2617"/>
                <a:ext cx="112" cy="113"/>
              </a:xfrm>
              <a:custGeom>
                <a:avLst/>
                <a:gdLst>
                  <a:gd name="T0" fmla="*/ 108 w 117"/>
                  <a:gd name="T1" fmla="*/ 26 h 118"/>
                  <a:gd name="T2" fmla="*/ 109 w 117"/>
                  <a:gd name="T3" fmla="*/ 24 h 118"/>
                  <a:gd name="T4" fmla="*/ 109 w 117"/>
                  <a:gd name="T5" fmla="*/ 24 h 118"/>
                  <a:gd name="T6" fmla="*/ 103 w 117"/>
                  <a:gd name="T7" fmla="*/ 8 h 118"/>
                  <a:gd name="T8" fmla="*/ 98 w 117"/>
                  <a:gd name="T9" fmla="*/ 8 h 118"/>
                  <a:gd name="T10" fmla="*/ 91 w 117"/>
                  <a:gd name="T11" fmla="*/ 7 h 118"/>
                  <a:gd name="T12" fmla="*/ 75 w 117"/>
                  <a:gd name="T13" fmla="*/ 4 h 118"/>
                  <a:gd name="T14" fmla="*/ 70 w 117"/>
                  <a:gd name="T15" fmla="*/ 3 h 118"/>
                  <a:gd name="T16" fmla="*/ 54 w 117"/>
                  <a:gd name="T17" fmla="*/ 7 h 118"/>
                  <a:gd name="T18" fmla="*/ 39 w 117"/>
                  <a:gd name="T19" fmla="*/ 9 h 118"/>
                  <a:gd name="T20" fmla="*/ 37 w 117"/>
                  <a:gd name="T21" fmla="*/ 8 h 118"/>
                  <a:gd name="T22" fmla="*/ 19 w 117"/>
                  <a:gd name="T23" fmla="*/ 3 h 118"/>
                  <a:gd name="T24" fmla="*/ 3 w 117"/>
                  <a:gd name="T25" fmla="*/ 0 h 118"/>
                  <a:gd name="T26" fmla="*/ 3 w 117"/>
                  <a:gd name="T27" fmla="*/ 0 h 118"/>
                  <a:gd name="T28" fmla="*/ 3 w 117"/>
                  <a:gd name="T29" fmla="*/ 8 h 118"/>
                  <a:gd name="T30" fmla="*/ 1 w 117"/>
                  <a:gd name="T31" fmla="*/ 15 h 118"/>
                  <a:gd name="T32" fmla="*/ 1 w 117"/>
                  <a:gd name="T33" fmla="*/ 23 h 118"/>
                  <a:gd name="T34" fmla="*/ 2 w 117"/>
                  <a:gd name="T35" fmla="*/ 31 h 118"/>
                  <a:gd name="T36" fmla="*/ 2 w 117"/>
                  <a:gd name="T37" fmla="*/ 116 h 118"/>
                  <a:gd name="T38" fmla="*/ 68 w 117"/>
                  <a:gd name="T39" fmla="*/ 116 h 118"/>
                  <a:gd name="T40" fmla="*/ 71 w 117"/>
                  <a:gd name="T41" fmla="*/ 113 h 118"/>
                  <a:gd name="T42" fmla="*/ 73 w 117"/>
                  <a:gd name="T43" fmla="*/ 113 h 118"/>
                  <a:gd name="T44" fmla="*/ 79 w 117"/>
                  <a:gd name="T45" fmla="*/ 115 h 118"/>
                  <a:gd name="T46" fmla="*/ 93 w 117"/>
                  <a:gd name="T47" fmla="*/ 115 h 118"/>
                  <a:gd name="T48" fmla="*/ 94 w 117"/>
                  <a:gd name="T49" fmla="*/ 116 h 118"/>
                  <a:gd name="T50" fmla="*/ 98 w 117"/>
                  <a:gd name="T51" fmla="*/ 118 h 118"/>
                  <a:gd name="T52" fmla="*/ 99 w 117"/>
                  <a:gd name="T53" fmla="*/ 117 h 118"/>
                  <a:gd name="T54" fmla="*/ 105 w 117"/>
                  <a:gd name="T55" fmla="*/ 113 h 118"/>
                  <a:gd name="T56" fmla="*/ 108 w 117"/>
                  <a:gd name="T57" fmla="*/ 110 h 118"/>
                  <a:gd name="T58" fmla="*/ 112 w 117"/>
                  <a:gd name="T59" fmla="*/ 105 h 118"/>
                  <a:gd name="T60" fmla="*/ 114 w 117"/>
                  <a:gd name="T61" fmla="*/ 105 h 118"/>
                  <a:gd name="T62" fmla="*/ 116 w 117"/>
                  <a:gd name="T63" fmla="*/ 102 h 118"/>
                  <a:gd name="T64" fmla="*/ 117 w 117"/>
                  <a:gd name="T65" fmla="*/ 102 h 118"/>
                  <a:gd name="T66" fmla="*/ 117 w 117"/>
                  <a:gd name="T67" fmla="*/ 98 h 118"/>
                  <a:gd name="T68" fmla="*/ 115 w 117"/>
                  <a:gd name="T69" fmla="*/ 93 h 118"/>
                  <a:gd name="T70" fmla="*/ 112 w 117"/>
                  <a:gd name="T71" fmla="*/ 86 h 118"/>
                  <a:gd name="T72" fmla="*/ 105 w 117"/>
                  <a:gd name="T73" fmla="*/ 74 h 118"/>
                  <a:gd name="T74" fmla="*/ 100 w 117"/>
                  <a:gd name="T75" fmla="*/ 63 h 118"/>
                  <a:gd name="T76" fmla="*/ 97 w 117"/>
                  <a:gd name="T77" fmla="*/ 58 h 118"/>
                  <a:gd name="T78" fmla="*/ 94 w 117"/>
                  <a:gd name="T79" fmla="*/ 51 h 118"/>
                  <a:gd name="T80" fmla="*/ 92 w 117"/>
                  <a:gd name="T81" fmla="*/ 45 h 118"/>
                  <a:gd name="T82" fmla="*/ 87 w 117"/>
                  <a:gd name="T83" fmla="*/ 40 h 118"/>
                  <a:gd name="T84" fmla="*/ 81 w 117"/>
                  <a:gd name="T85" fmla="*/ 18 h 118"/>
                  <a:gd name="T86" fmla="*/ 83 w 117"/>
                  <a:gd name="T87" fmla="*/ 16 h 118"/>
                  <a:gd name="T88" fmla="*/ 84 w 117"/>
                  <a:gd name="T89" fmla="*/ 16 h 118"/>
                  <a:gd name="T90" fmla="*/ 91 w 117"/>
                  <a:gd name="T91" fmla="*/ 28 h 118"/>
                  <a:gd name="T92" fmla="*/ 93 w 117"/>
                  <a:gd name="T93" fmla="*/ 31 h 118"/>
                  <a:gd name="T94" fmla="*/ 102 w 117"/>
                  <a:gd name="T95" fmla="*/ 45 h 118"/>
                  <a:gd name="T96" fmla="*/ 105 w 117"/>
                  <a:gd name="T97" fmla="*/ 35 h 118"/>
                  <a:gd name="T98" fmla="*/ 108 w 117"/>
                  <a:gd name="T99" fmla="*/ 29 h 118"/>
                  <a:gd name="T100" fmla="*/ 108 w 117"/>
                  <a:gd name="T101" fmla="*/ 28 h 118"/>
                  <a:gd name="T102" fmla="*/ 108 w 117"/>
                  <a:gd name="T103" fmla="*/ 2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 h="118">
                    <a:moveTo>
                      <a:pt x="108" y="26"/>
                    </a:moveTo>
                    <a:cubicBezTo>
                      <a:pt x="109" y="24"/>
                      <a:pt x="109" y="24"/>
                      <a:pt x="109" y="24"/>
                    </a:cubicBezTo>
                    <a:cubicBezTo>
                      <a:pt x="109" y="24"/>
                      <a:pt x="109" y="24"/>
                      <a:pt x="109" y="24"/>
                    </a:cubicBezTo>
                    <a:cubicBezTo>
                      <a:pt x="103" y="8"/>
                      <a:pt x="103" y="8"/>
                      <a:pt x="103" y="8"/>
                    </a:cubicBezTo>
                    <a:cubicBezTo>
                      <a:pt x="102" y="8"/>
                      <a:pt x="100" y="8"/>
                      <a:pt x="98" y="8"/>
                    </a:cubicBezTo>
                    <a:cubicBezTo>
                      <a:pt x="96" y="7"/>
                      <a:pt x="93" y="7"/>
                      <a:pt x="91" y="7"/>
                    </a:cubicBezTo>
                    <a:cubicBezTo>
                      <a:pt x="85" y="9"/>
                      <a:pt x="81" y="7"/>
                      <a:pt x="75" y="4"/>
                    </a:cubicBezTo>
                    <a:cubicBezTo>
                      <a:pt x="74" y="4"/>
                      <a:pt x="73" y="3"/>
                      <a:pt x="70" y="3"/>
                    </a:cubicBezTo>
                    <a:cubicBezTo>
                      <a:pt x="63" y="3"/>
                      <a:pt x="55" y="6"/>
                      <a:pt x="54" y="7"/>
                    </a:cubicBezTo>
                    <a:cubicBezTo>
                      <a:pt x="52" y="11"/>
                      <a:pt x="45" y="12"/>
                      <a:pt x="39" y="9"/>
                    </a:cubicBezTo>
                    <a:cubicBezTo>
                      <a:pt x="37" y="8"/>
                      <a:pt x="37" y="8"/>
                      <a:pt x="37" y="8"/>
                    </a:cubicBezTo>
                    <a:cubicBezTo>
                      <a:pt x="33" y="7"/>
                      <a:pt x="27" y="4"/>
                      <a:pt x="19" y="3"/>
                    </a:cubicBezTo>
                    <a:cubicBezTo>
                      <a:pt x="10" y="3"/>
                      <a:pt x="5" y="2"/>
                      <a:pt x="3" y="0"/>
                    </a:cubicBezTo>
                    <a:cubicBezTo>
                      <a:pt x="3" y="0"/>
                      <a:pt x="3" y="0"/>
                      <a:pt x="3" y="0"/>
                    </a:cubicBezTo>
                    <a:cubicBezTo>
                      <a:pt x="2" y="4"/>
                      <a:pt x="2" y="6"/>
                      <a:pt x="3" y="8"/>
                    </a:cubicBezTo>
                    <a:cubicBezTo>
                      <a:pt x="3" y="10"/>
                      <a:pt x="4" y="13"/>
                      <a:pt x="1" y="15"/>
                    </a:cubicBezTo>
                    <a:cubicBezTo>
                      <a:pt x="0" y="17"/>
                      <a:pt x="0" y="19"/>
                      <a:pt x="1" y="23"/>
                    </a:cubicBezTo>
                    <a:cubicBezTo>
                      <a:pt x="1" y="25"/>
                      <a:pt x="2" y="28"/>
                      <a:pt x="2" y="31"/>
                    </a:cubicBezTo>
                    <a:cubicBezTo>
                      <a:pt x="2" y="116"/>
                      <a:pt x="2" y="116"/>
                      <a:pt x="2" y="116"/>
                    </a:cubicBezTo>
                    <a:cubicBezTo>
                      <a:pt x="68" y="116"/>
                      <a:pt x="68" y="116"/>
                      <a:pt x="68" y="116"/>
                    </a:cubicBezTo>
                    <a:cubicBezTo>
                      <a:pt x="71" y="113"/>
                      <a:pt x="71" y="113"/>
                      <a:pt x="71" y="113"/>
                    </a:cubicBezTo>
                    <a:cubicBezTo>
                      <a:pt x="72" y="113"/>
                      <a:pt x="73" y="113"/>
                      <a:pt x="73" y="113"/>
                    </a:cubicBezTo>
                    <a:cubicBezTo>
                      <a:pt x="76" y="113"/>
                      <a:pt x="77" y="114"/>
                      <a:pt x="79" y="115"/>
                    </a:cubicBezTo>
                    <a:cubicBezTo>
                      <a:pt x="93" y="115"/>
                      <a:pt x="93" y="115"/>
                      <a:pt x="93" y="115"/>
                    </a:cubicBezTo>
                    <a:cubicBezTo>
                      <a:pt x="94" y="116"/>
                      <a:pt x="94" y="116"/>
                      <a:pt x="94" y="116"/>
                    </a:cubicBezTo>
                    <a:cubicBezTo>
                      <a:pt x="95" y="116"/>
                      <a:pt x="96" y="118"/>
                      <a:pt x="98" y="118"/>
                    </a:cubicBezTo>
                    <a:cubicBezTo>
                      <a:pt x="99" y="118"/>
                      <a:pt x="99" y="118"/>
                      <a:pt x="99" y="117"/>
                    </a:cubicBezTo>
                    <a:cubicBezTo>
                      <a:pt x="100" y="116"/>
                      <a:pt x="101" y="113"/>
                      <a:pt x="105" y="113"/>
                    </a:cubicBezTo>
                    <a:cubicBezTo>
                      <a:pt x="106" y="113"/>
                      <a:pt x="107" y="112"/>
                      <a:pt x="108" y="110"/>
                    </a:cubicBezTo>
                    <a:cubicBezTo>
                      <a:pt x="109" y="108"/>
                      <a:pt x="110" y="105"/>
                      <a:pt x="112" y="105"/>
                    </a:cubicBezTo>
                    <a:cubicBezTo>
                      <a:pt x="114" y="105"/>
                      <a:pt x="114" y="105"/>
                      <a:pt x="114" y="105"/>
                    </a:cubicBezTo>
                    <a:cubicBezTo>
                      <a:pt x="115" y="105"/>
                      <a:pt x="115" y="104"/>
                      <a:pt x="116" y="102"/>
                    </a:cubicBezTo>
                    <a:cubicBezTo>
                      <a:pt x="117" y="102"/>
                      <a:pt x="117" y="102"/>
                      <a:pt x="117" y="102"/>
                    </a:cubicBezTo>
                    <a:cubicBezTo>
                      <a:pt x="117" y="100"/>
                      <a:pt x="117" y="99"/>
                      <a:pt x="117" y="98"/>
                    </a:cubicBezTo>
                    <a:cubicBezTo>
                      <a:pt x="117" y="95"/>
                      <a:pt x="117" y="95"/>
                      <a:pt x="115" y="93"/>
                    </a:cubicBezTo>
                    <a:cubicBezTo>
                      <a:pt x="114" y="92"/>
                      <a:pt x="113" y="90"/>
                      <a:pt x="112" y="86"/>
                    </a:cubicBezTo>
                    <a:cubicBezTo>
                      <a:pt x="111" y="83"/>
                      <a:pt x="108" y="78"/>
                      <a:pt x="105" y="74"/>
                    </a:cubicBezTo>
                    <a:cubicBezTo>
                      <a:pt x="102" y="68"/>
                      <a:pt x="100" y="65"/>
                      <a:pt x="100" y="63"/>
                    </a:cubicBezTo>
                    <a:cubicBezTo>
                      <a:pt x="99" y="61"/>
                      <a:pt x="98" y="60"/>
                      <a:pt x="97" y="58"/>
                    </a:cubicBezTo>
                    <a:cubicBezTo>
                      <a:pt x="96" y="56"/>
                      <a:pt x="94" y="54"/>
                      <a:pt x="94" y="51"/>
                    </a:cubicBezTo>
                    <a:cubicBezTo>
                      <a:pt x="94" y="49"/>
                      <a:pt x="94" y="48"/>
                      <a:pt x="92" y="45"/>
                    </a:cubicBezTo>
                    <a:cubicBezTo>
                      <a:pt x="90" y="44"/>
                      <a:pt x="89" y="42"/>
                      <a:pt x="87" y="40"/>
                    </a:cubicBezTo>
                    <a:cubicBezTo>
                      <a:pt x="82" y="32"/>
                      <a:pt x="80" y="21"/>
                      <a:pt x="81" y="18"/>
                    </a:cubicBezTo>
                    <a:cubicBezTo>
                      <a:pt x="82" y="16"/>
                      <a:pt x="82" y="16"/>
                      <a:pt x="83" y="16"/>
                    </a:cubicBezTo>
                    <a:cubicBezTo>
                      <a:pt x="84" y="16"/>
                      <a:pt x="84" y="16"/>
                      <a:pt x="84" y="16"/>
                    </a:cubicBezTo>
                    <a:cubicBezTo>
                      <a:pt x="86" y="16"/>
                      <a:pt x="87" y="18"/>
                      <a:pt x="91" y="28"/>
                    </a:cubicBezTo>
                    <a:cubicBezTo>
                      <a:pt x="92" y="30"/>
                      <a:pt x="92" y="31"/>
                      <a:pt x="93" y="31"/>
                    </a:cubicBezTo>
                    <a:cubicBezTo>
                      <a:pt x="96" y="39"/>
                      <a:pt x="101" y="45"/>
                      <a:pt x="102" y="45"/>
                    </a:cubicBezTo>
                    <a:cubicBezTo>
                      <a:pt x="103" y="44"/>
                      <a:pt x="105" y="38"/>
                      <a:pt x="105" y="35"/>
                    </a:cubicBezTo>
                    <a:cubicBezTo>
                      <a:pt x="106" y="32"/>
                      <a:pt x="107" y="30"/>
                      <a:pt x="108" y="29"/>
                    </a:cubicBezTo>
                    <a:cubicBezTo>
                      <a:pt x="108" y="28"/>
                      <a:pt x="108" y="28"/>
                      <a:pt x="108" y="28"/>
                    </a:cubicBezTo>
                    <a:cubicBezTo>
                      <a:pt x="108" y="26"/>
                      <a:pt x="108" y="26"/>
                      <a:pt x="108"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62" name="Rectangle 1610"/>
              <p:cNvSpPr>
                <a:spLocks noChangeArrowheads="1"/>
              </p:cNvSpPr>
              <p:nvPr/>
            </p:nvSpPr>
            <p:spPr bwMode="auto">
              <a:xfrm>
                <a:off x="1935" y="261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63" name="Freeform 1611"/>
              <p:cNvSpPr>
                <a:spLocks/>
              </p:cNvSpPr>
              <p:nvPr/>
            </p:nvSpPr>
            <p:spPr bwMode="auto">
              <a:xfrm>
                <a:off x="1766" y="2950"/>
                <a:ext cx="56" cy="63"/>
              </a:xfrm>
              <a:custGeom>
                <a:avLst/>
                <a:gdLst>
                  <a:gd name="T0" fmla="*/ 29 w 58"/>
                  <a:gd name="T1" fmla="*/ 0 h 66"/>
                  <a:gd name="T2" fmla="*/ 29 w 58"/>
                  <a:gd name="T3" fmla="*/ 3 h 66"/>
                  <a:gd name="T4" fmla="*/ 29 w 58"/>
                  <a:gd name="T5" fmla="*/ 5 h 66"/>
                  <a:gd name="T6" fmla="*/ 29 w 58"/>
                  <a:gd name="T7" fmla="*/ 8 h 66"/>
                  <a:gd name="T8" fmla="*/ 29 w 58"/>
                  <a:gd name="T9" fmla="*/ 10 h 66"/>
                  <a:gd name="T10" fmla="*/ 29 w 58"/>
                  <a:gd name="T11" fmla="*/ 11 h 66"/>
                  <a:gd name="T12" fmla="*/ 29 w 58"/>
                  <a:gd name="T13" fmla="*/ 13 h 66"/>
                  <a:gd name="T14" fmla="*/ 29 w 58"/>
                  <a:gd name="T15" fmla="*/ 13 h 66"/>
                  <a:gd name="T16" fmla="*/ 29 w 58"/>
                  <a:gd name="T17" fmla="*/ 15 h 66"/>
                  <a:gd name="T18" fmla="*/ 12 w 58"/>
                  <a:gd name="T19" fmla="*/ 16 h 66"/>
                  <a:gd name="T20" fmla="*/ 11 w 58"/>
                  <a:gd name="T21" fmla="*/ 16 h 66"/>
                  <a:gd name="T22" fmla="*/ 10 w 58"/>
                  <a:gd name="T23" fmla="*/ 16 h 66"/>
                  <a:gd name="T24" fmla="*/ 9 w 58"/>
                  <a:gd name="T25" fmla="*/ 16 h 66"/>
                  <a:gd name="T26" fmla="*/ 7 w 58"/>
                  <a:gd name="T27" fmla="*/ 17 h 66"/>
                  <a:gd name="T28" fmla="*/ 7 w 58"/>
                  <a:gd name="T29" fmla="*/ 19 h 66"/>
                  <a:gd name="T30" fmla="*/ 11 w 58"/>
                  <a:gd name="T31" fmla="*/ 24 h 66"/>
                  <a:gd name="T32" fmla="*/ 5 w 58"/>
                  <a:gd name="T33" fmla="*/ 28 h 66"/>
                  <a:gd name="T34" fmla="*/ 2 w 58"/>
                  <a:gd name="T35" fmla="*/ 39 h 66"/>
                  <a:gd name="T36" fmla="*/ 13 w 58"/>
                  <a:gd name="T37" fmla="*/ 54 h 66"/>
                  <a:gd name="T38" fmla="*/ 23 w 58"/>
                  <a:gd name="T39" fmla="*/ 66 h 66"/>
                  <a:gd name="T40" fmla="*/ 23 w 58"/>
                  <a:gd name="T41" fmla="*/ 66 h 66"/>
                  <a:gd name="T42" fmla="*/ 25 w 58"/>
                  <a:gd name="T43" fmla="*/ 65 h 66"/>
                  <a:gd name="T44" fmla="*/ 26 w 58"/>
                  <a:gd name="T45" fmla="*/ 64 h 66"/>
                  <a:gd name="T46" fmla="*/ 30 w 58"/>
                  <a:gd name="T47" fmla="*/ 64 h 66"/>
                  <a:gd name="T48" fmla="*/ 28 w 58"/>
                  <a:gd name="T49" fmla="*/ 57 h 66"/>
                  <a:gd name="T50" fmla="*/ 34 w 58"/>
                  <a:gd name="T51" fmla="*/ 50 h 66"/>
                  <a:gd name="T52" fmla="*/ 37 w 58"/>
                  <a:gd name="T53" fmla="*/ 48 h 66"/>
                  <a:gd name="T54" fmla="*/ 46 w 58"/>
                  <a:gd name="T55" fmla="*/ 48 h 66"/>
                  <a:gd name="T56" fmla="*/ 52 w 58"/>
                  <a:gd name="T57" fmla="*/ 51 h 66"/>
                  <a:gd name="T58" fmla="*/ 58 w 58"/>
                  <a:gd name="T59" fmla="*/ 41 h 66"/>
                  <a:gd name="T60" fmla="*/ 56 w 58"/>
                  <a:gd name="T61" fmla="*/ 31 h 66"/>
                  <a:gd name="T62" fmla="*/ 54 w 58"/>
                  <a:gd name="T63" fmla="*/ 18 h 66"/>
                  <a:gd name="T64" fmla="*/ 55 w 58"/>
                  <a:gd name="T65" fmla="*/ 12 h 66"/>
                  <a:gd name="T66" fmla="*/ 46 w 58"/>
                  <a:gd name="T67" fmla="*/ 13 h 66"/>
                  <a:gd name="T68" fmla="*/ 45 w 58"/>
                  <a:gd name="T69" fmla="*/ 13 h 66"/>
                  <a:gd name="T70" fmla="*/ 44 w 58"/>
                  <a:gd name="T71" fmla="*/ 13 h 66"/>
                  <a:gd name="T72" fmla="*/ 43 w 58"/>
                  <a:gd name="T73" fmla="*/ 12 h 66"/>
                  <a:gd name="T74" fmla="*/ 43 w 58"/>
                  <a:gd name="T75" fmla="*/ 11 h 66"/>
                  <a:gd name="T76" fmla="*/ 43 w 58"/>
                  <a:gd name="T77" fmla="*/ 9 h 66"/>
                  <a:gd name="T78" fmla="*/ 43 w 58"/>
                  <a:gd name="T79" fmla="*/ 7 h 66"/>
                  <a:gd name="T80" fmla="*/ 44 w 58"/>
                  <a:gd name="T81" fmla="*/ 4 h 66"/>
                  <a:gd name="T82" fmla="*/ 44 w 58"/>
                  <a:gd name="T83"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8" h="66">
                    <a:moveTo>
                      <a:pt x="30" y="0"/>
                    </a:moveTo>
                    <a:cubicBezTo>
                      <a:pt x="29" y="0"/>
                      <a:pt x="29" y="0"/>
                      <a:pt x="29" y="0"/>
                    </a:cubicBezTo>
                    <a:cubicBezTo>
                      <a:pt x="29" y="1"/>
                      <a:pt x="29" y="1"/>
                      <a:pt x="29" y="1"/>
                    </a:cubicBezTo>
                    <a:cubicBezTo>
                      <a:pt x="29" y="2"/>
                      <a:pt x="29" y="2"/>
                      <a:pt x="29" y="3"/>
                    </a:cubicBezTo>
                    <a:cubicBezTo>
                      <a:pt x="29" y="3"/>
                      <a:pt x="29" y="4"/>
                      <a:pt x="29" y="4"/>
                    </a:cubicBezTo>
                    <a:cubicBezTo>
                      <a:pt x="29" y="4"/>
                      <a:pt x="29" y="5"/>
                      <a:pt x="29" y="5"/>
                    </a:cubicBezTo>
                    <a:cubicBezTo>
                      <a:pt x="29" y="6"/>
                      <a:pt x="29" y="6"/>
                      <a:pt x="29" y="7"/>
                    </a:cubicBezTo>
                    <a:cubicBezTo>
                      <a:pt x="29" y="7"/>
                      <a:pt x="29" y="7"/>
                      <a:pt x="29" y="8"/>
                    </a:cubicBezTo>
                    <a:cubicBezTo>
                      <a:pt x="29" y="8"/>
                      <a:pt x="29" y="8"/>
                      <a:pt x="29" y="9"/>
                    </a:cubicBezTo>
                    <a:cubicBezTo>
                      <a:pt x="29" y="9"/>
                      <a:pt x="29" y="9"/>
                      <a:pt x="29" y="10"/>
                    </a:cubicBezTo>
                    <a:cubicBezTo>
                      <a:pt x="29" y="10"/>
                      <a:pt x="29" y="10"/>
                      <a:pt x="29" y="11"/>
                    </a:cubicBezTo>
                    <a:cubicBezTo>
                      <a:pt x="29" y="11"/>
                      <a:pt x="29" y="11"/>
                      <a:pt x="29" y="11"/>
                    </a:cubicBezTo>
                    <a:cubicBezTo>
                      <a:pt x="29" y="12"/>
                      <a:pt x="29" y="12"/>
                      <a:pt x="29" y="12"/>
                    </a:cubicBezTo>
                    <a:cubicBezTo>
                      <a:pt x="29" y="12"/>
                      <a:pt x="29" y="12"/>
                      <a:pt x="29" y="13"/>
                    </a:cubicBezTo>
                    <a:cubicBezTo>
                      <a:pt x="29" y="13"/>
                      <a:pt x="29" y="13"/>
                      <a:pt x="29" y="13"/>
                    </a:cubicBezTo>
                    <a:cubicBezTo>
                      <a:pt x="29" y="13"/>
                      <a:pt x="29" y="13"/>
                      <a:pt x="29" y="13"/>
                    </a:cubicBezTo>
                    <a:cubicBezTo>
                      <a:pt x="29" y="14"/>
                      <a:pt x="29" y="14"/>
                      <a:pt x="29" y="14"/>
                    </a:cubicBezTo>
                    <a:cubicBezTo>
                      <a:pt x="29" y="15"/>
                      <a:pt x="29" y="15"/>
                      <a:pt x="29" y="15"/>
                    </a:cubicBezTo>
                    <a:cubicBezTo>
                      <a:pt x="27" y="15"/>
                      <a:pt x="27" y="15"/>
                      <a:pt x="27" y="15"/>
                    </a:cubicBezTo>
                    <a:cubicBezTo>
                      <a:pt x="26" y="16"/>
                      <a:pt x="14" y="16"/>
                      <a:pt x="12" y="16"/>
                    </a:cubicBezTo>
                    <a:cubicBezTo>
                      <a:pt x="11" y="16"/>
                      <a:pt x="11" y="16"/>
                      <a:pt x="11" y="16"/>
                    </a:cubicBezTo>
                    <a:cubicBezTo>
                      <a:pt x="11" y="16"/>
                      <a:pt x="11" y="16"/>
                      <a:pt x="11" y="16"/>
                    </a:cubicBezTo>
                    <a:cubicBezTo>
                      <a:pt x="11" y="16"/>
                      <a:pt x="11" y="16"/>
                      <a:pt x="11" y="16"/>
                    </a:cubicBezTo>
                    <a:cubicBezTo>
                      <a:pt x="11" y="16"/>
                      <a:pt x="11" y="16"/>
                      <a:pt x="10" y="16"/>
                    </a:cubicBezTo>
                    <a:cubicBezTo>
                      <a:pt x="10" y="16"/>
                      <a:pt x="10" y="16"/>
                      <a:pt x="10" y="16"/>
                    </a:cubicBezTo>
                    <a:cubicBezTo>
                      <a:pt x="10" y="16"/>
                      <a:pt x="9" y="16"/>
                      <a:pt x="9" y="16"/>
                    </a:cubicBezTo>
                    <a:cubicBezTo>
                      <a:pt x="9" y="17"/>
                      <a:pt x="8" y="17"/>
                      <a:pt x="8" y="17"/>
                    </a:cubicBezTo>
                    <a:cubicBezTo>
                      <a:pt x="8" y="17"/>
                      <a:pt x="8" y="17"/>
                      <a:pt x="7" y="17"/>
                    </a:cubicBezTo>
                    <a:cubicBezTo>
                      <a:pt x="7" y="17"/>
                      <a:pt x="7" y="18"/>
                      <a:pt x="7" y="18"/>
                    </a:cubicBezTo>
                    <a:cubicBezTo>
                      <a:pt x="7" y="18"/>
                      <a:pt x="7" y="18"/>
                      <a:pt x="7" y="19"/>
                    </a:cubicBezTo>
                    <a:cubicBezTo>
                      <a:pt x="9" y="20"/>
                      <a:pt x="10" y="21"/>
                      <a:pt x="11" y="22"/>
                    </a:cubicBezTo>
                    <a:cubicBezTo>
                      <a:pt x="11" y="23"/>
                      <a:pt x="11" y="24"/>
                      <a:pt x="11" y="24"/>
                    </a:cubicBezTo>
                    <a:cubicBezTo>
                      <a:pt x="10" y="26"/>
                      <a:pt x="8" y="26"/>
                      <a:pt x="7" y="27"/>
                    </a:cubicBezTo>
                    <a:cubicBezTo>
                      <a:pt x="6" y="27"/>
                      <a:pt x="5" y="27"/>
                      <a:pt x="5" y="28"/>
                    </a:cubicBezTo>
                    <a:cubicBezTo>
                      <a:pt x="5" y="30"/>
                      <a:pt x="3" y="33"/>
                      <a:pt x="0" y="36"/>
                    </a:cubicBezTo>
                    <a:cubicBezTo>
                      <a:pt x="0" y="37"/>
                      <a:pt x="2" y="38"/>
                      <a:pt x="2" y="39"/>
                    </a:cubicBezTo>
                    <a:cubicBezTo>
                      <a:pt x="4" y="42"/>
                      <a:pt x="5" y="43"/>
                      <a:pt x="6" y="45"/>
                    </a:cubicBezTo>
                    <a:cubicBezTo>
                      <a:pt x="6" y="46"/>
                      <a:pt x="7" y="48"/>
                      <a:pt x="13" y="54"/>
                    </a:cubicBezTo>
                    <a:cubicBezTo>
                      <a:pt x="16" y="56"/>
                      <a:pt x="17" y="58"/>
                      <a:pt x="18" y="60"/>
                    </a:cubicBezTo>
                    <a:cubicBezTo>
                      <a:pt x="19" y="62"/>
                      <a:pt x="20" y="64"/>
                      <a:pt x="23" y="66"/>
                    </a:cubicBezTo>
                    <a:cubicBezTo>
                      <a:pt x="23" y="66"/>
                      <a:pt x="23" y="66"/>
                      <a:pt x="23" y="66"/>
                    </a:cubicBezTo>
                    <a:cubicBezTo>
                      <a:pt x="23" y="66"/>
                      <a:pt x="23" y="66"/>
                      <a:pt x="23" y="66"/>
                    </a:cubicBezTo>
                    <a:cubicBezTo>
                      <a:pt x="23" y="66"/>
                      <a:pt x="24" y="65"/>
                      <a:pt x="24" y="65"/>
                    </a:cubicBezTo>
                    <a:cubicBezTo>
                      <a:pt x="24" y="65"/>
                      <a:pt x="24" y="65"/>
                      <a:pt x="25" y="65"/>
                    </a:cubicBezTo>
                    <a:cubicBezTo>
                      <a:pt x="25" y="64"/>
                      <a:pt x="25" y="64"/>
                      <a:pt x="26" y="64"/>
                    </a:cubicBezTo>
                    <a:cubicBezTo>
                      <a:pt x="26" y="64"/>
                      <a:pt x="26" y="64"/>
                      <a:pt x="26" y="64"/>
                    </a:cubicBezTo>
                    <a:cubicBezTo>
                      <a:pt x="27" y="64"/>
                      <a:pt x="28" y="64"/>
                      <a:pt x="28" y="64"/>
                    </a:cubicBezTo>
                    <a:cubicBezTo>
                      <a:pt x="30" y="64"/>
                      <a:pt x="30" y="64"/>
                      <a:pt x="30" y="64"/>
                    </a:cubicBezTo>
                    <a:cubicBezTo>
                      <a:pt x="30" y="63"/>
                      <a:pt x="29" y="61"/>
                      <a:pt x="29" y="59"/>
                    </a:cubicBezTo>
                    <a:cubicBezTo>
                      <a:pt x="28" y="57"/>
                      <a:pt x="28" y="57"/>
                      <a:pt x="28" y="57"/>
                    </a:cubicBezTo>
                    <a:cubicBezTo>
                      <a:pt x="27" y="55"/>
                      <a:pt x="27" y="53"/>
                      <a:pt x="28" y="52"/>
                    </a:cubicBezTo>
                    <a:cubicBezTo>
                      <a:pt x="30" y="50"/>
                      <a:pt x="33" y="50"/>
                      <a:pt x="34" y="50"/>
                    </a:cubicBezTo>
                    <a:cubicBezTo>
                      <a:pt x="37" y="50"/>
                      <a:pt x="37" y="50"/>
                      <a:pt x="37" y="50"/>
                    </a:cubicBezTo>
                    <a:cubicBezTo>
                      <a:pt x="37" y="50"/>
                      <a:pt x="37" y="48"/>
                      <a:pt x="37" y="48"/>
                    </a:cubicBezTo>
                    <a:cubicBezTo>
                      <a:pt x="38" y="46"/>
                      <a:pt x="39" y="44"/>
                      <a:pt x="42" y="44"/>
                    </a:cubicBezTo>
                    <a:cubicBezTo>
                      <a:pt x="44" y="44"/>
                      <a:pt x="45" y="46"/>
                      <a:pt x="46" y="48"/>
                    </a:cubicBezTo>
                    <a:cubicBezTo>
                      <a:pt x="47" y="49"/>
                      <a:pt x="47" y="50"/>
                      <a:pt x="48" y="51"/>
                    </a:cubicBezTo>
                    <a:cubicBezTo>
                      <a:pt x="49" y="50"/>
                      <a:pt x="51" y="51"/>
                      <a:pt x="52" y="51"/>
                    </a:cubicBezTo>
                    <a:cubicBezTo>
                      <a:pt x="54" y="52"/>
                      <a:pt x="54" y="52"/>
                      <a:pt x="56" y="52"/>
                    </a:cubicBezTo>
                    <a:cubicBezTo>
                      <a:pt x="58" y="52"/>
                      <a:pt x="58" y="44"/>
                      <a:pt x="58" y="41"/>
                    </a:cubicBezTo>
                    <a:cubicBezTo>
                      <a:pt x="58" y="40"/>
                      <a:pt x="58" y="39"/>
                      <a:pt x="58" y="38"/>
                    </a:cubicBezTo>
                    <a:cubicBezTo>
                      <a:pt x="58" y="34"/>
                      <a:pt x="58" y="32"/>
                      <a:pt x="56" y="31"/>
                    </a:cubicBezTo>
                    <a:cubicBezTo>
                      <a:pt x="53" y="29"/>
                      <a:pt x="51" y="26"/>
                      <a:pt x="51" y="23"/>
                    </a:cubicBezTo>
                    <a:cubicBezTo>
                      <a:pt x="51" y="21"/>
                      <a:pt x="52" y="19"/>
                      <a:pt x="54" y="18"/>
                    </a:cubicBezTo>
                    <a:cubicBezTo>
                      <a:pt x="55" y="17"/>
                      <a:pt x="56" y="16"/>
                      <a:pt x="56" y="15"/>
                    </a:cubicBezTo>
                    <a:cubicBezTo>
                      <a:pt x="56" y="14"/>
                      <a:pt x="56" y="13"/>
                      <a:pt x="55" y="12"/>
                    </a:cubicBezTo>
                    <a:cubicBezTo>
                      <a:pt x="54" y="12"/>
                      <a:pt x="51" y="12"/>
                      <a:pt x="49" y="13"/>
                    </a:cubicBezTo>
                    <a:cubicBezTo>
                      <a:pt x="48" y="13"/>
                      <a:pt x="47" y="13"/>
                      <a:pt x="46" y="13"/>
                    </a:cubicBezTo>
                    <a:cubicBezTo>
                      <a:pt x="46" y="13"/>
                      <a:pt x="45" y="13"/>
                      <a:pt x="45" y="13"/>
                    </a:cubicBezTo>
                    <a:cubicBezTo>
                      <a:pt x="45" y="13"/>
                      <a:pt x="45" y="13"/>
                      <a:pt x="45" y="13"/>
                    </a:cubicBezTo>
                    <a:cubicBezTo>
                      <a:pt x="45" y="13"/>
                      <a:pt x="45" y="13"/>
                      <a:pt x="44" y="13"/>
                    </a:cubicBezTo>
                    <a:cubicBezTo>
                      <a:pt x="44" y="13"/>
                      <a:pt x="44" y="13"/>
                      <a:pt x="44" y="13"/>
                    </a:cubicBezTo>
                    <a:cubicBezTo>
                      <a:pt x="44" y="13"/>
                      <a:pt x="44" y="13"/>
                      <a:pt x="44" y="13"/>
                    </a:cubicBezTo>
                    <a:cubicBezTo>
                      <a:pt x="44" y="13"/>
                      <a:pt x="44" y="12"/>
                      <a:pt x="43" y="12"/>
                    </a:cubicBezTo>
                    <a:cubicBezTo>
                      <a:pt x="43" y="12"/>
                      <a:pt x="43" y="12"/>
                      <a:pt x="43" y="12"/>
                    </a:cubicBezTo>
                    <a:cubicBezTo>
                      <a:pt x="43" y="12"/>
                      <a:pt x="43" y="11"/>
                      <a:pt x="43" y="11"/>
                    </a:cubicBezTo>
                    <a:cubicBezTo>
                      <a:pt x="43" y="10"/>
                      <a:pt x="43" y="10"/>
                      <a:pt x="43" y="10"/>
                    </a:cubicBezTo>
                    <a:cubicBezTo>
                      <a:pt x="43" y="9"/>
                      <a:pt x="43" y="9"/>
                      <a:pt x="43" y="9"/>
                    </a:cubicBezTo>
                    <a:cubicBezTo>
                      <a:pt x="43" y="9"/>
                      <a:pt x="43" y="8"/>
                      <a:pt x="43" y="8"/>
                    </a:cubicBezTo>
                    <a:cubicBezTo>
                      <a:pt x="43" y="7"/>
                      <a:pt x="43" y="7"/>
                      <a:pt x="43" y="7"/>
                    </a:cubicBezTo>
                    <a:cubicBezTo>
                      <a:pt x="43" y="6"/>
                      <a:pt x="43" y="6"/>
                      <a:pt x="44" y="5"/>
                    </a:cubicBezTo>
                    <a:cubicBezTo>
                      <a:pt x="44" y="5"/>
                      <a:pt x="44" y="4"/>
                      <a:pt x="44" y="4"/>
                    </a:cubicBezTo>
                    <a:cubicBezTo>
                      <a:pt x="44" y="3"/>
                      <a:pt x="44" y="2"/>
                      <a:pt x="44" y="1"/>
                    </a:cubicBezTo>
                    <a:cubicBezTo>
                      <a:pt x="44" y="1"/>
                      <a:pt x="44" y="1"/>
                      <a:pt x="44" y="1"/>
                    </a:cubicBezTo>
                    <a:cubicBezTo>
                      <a:pt x="37" y="1"/>
                      <a:pt x="31"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64" name="Freeform 1612"/>
              <p:cNvSpPr>
                <a:spLocks/>
              </p:cNvSpPr>
              <p:nvPr/>
            </p:nvSpPr>
            <p:spPr bwMode="auto">
              <a:xfrm>
                <a:off x="1795" y="2950"/>
                <a:ext cx="13" cy="1"/>
              </a:xfrm>
              <a:custGeom>
                <a:avLst/>
                <a:gdLst>
                  <a:gd name="T0" fmla="*/ 14 w 14"/>
                  <a:gd name="T1" fmla="*/ 1 h 1"/>
                  <a:gd name="T2" fmla="*/ 0 w 14"/>
                  <a:gd name="T3" fmla="*/ 0 h 1"/>
                  <a:gd name="T4" fmla="*/ 0 w 14"/>
                  <a:gd name="T5" fmla="*/ 0 h 1"/>
                  <a:gd name="T6" fmla="*/ 14 w 14"/>
                  <a:gd name="T7" fmla="*/ 1 h 1"/>
                </a:gdLst>
                <a:ahLst/>
                <a:cxnLst>
                  <a:cxn ang="0">
                    <a:pos x="T0" y="T1"/>
                  </a:cxn>
                  <a:cxn ang="0">
                    <a:pos x="T2" y="T3"/>
                  </a:cxn>
                  <a:cxn ang="0">
                    <a:pos x="T4" y="T5"/>
                  </a:cxn>
                  <a:cxn ang="0">
                    <a:pos x="T6" y="T7"/>
                  </a:cxn>
                </a:cxnLst>
                <a:rect l="0" t="0" r="r" b="b"/>
                <a:pathLst>
                  <a:path w="14" h="1">
                    <a:moveTo>
                      <a:pt x="14" y="1"/>
                    </a:moveTo>
                    <a:cubicBezTo>
                      <a:pt x="7" y="1"/>
                      <a:pt x="1" y="0"/>
                      <a:pt x="0" y="0"/>
                    </a:cubicBezTo>
                    <a:cubicBezTo>
                      <a:pt x="0" y="0"/>
                      <a:pt x="0" y="0"/>
                      <a:pt x="0" y="0"/>
                    </a:cubicBezTo>
                    <a:cubicBezTo>
                      <a:pt x="1" y="0"/>
                      <a:pt x="7" y="1"/>
                      <a:pt x="1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65" name="Freeform 1613"/>
              <p:cNvSpPr>
                <a:spLocks/>
              </p:cNvSpPr>
              <p:nvPr/>
            </p:nvSpPr>
            <p:spPr bwMode="auto">
              <a:xfrm>
                <a:off x="1772" y="2952"/>
                <a:ext cx="18" cy="9"/>
              </a:xfrm>
              <a:custGeom>
                <a:avLst/>
                <a:gdLst>
                  <a:gd name="T0" fmla="*/ 6 w 19"/>
                  <a:gd name="T1" fmla="*/ 0 h 10"/>
                  <a:gd name="T2" fmla="*/ 6 w 19"/>
                  <a:gd name="T3" fmla="*/ 3 h 10"/>
                  <a:gd name="T4" fmla="*/ 1 w 19"/>
                  <a:gd name="T5" fmla="*/ 7 h 10"/>
                  <a:gd name="T6" fmla="*/ 0 w 19"/>
                  <a:gd name="T7" fmla="*/ 8 h 10"/>
                  <a:gd name="T8" fmla="*/ 0 w 19"/>
                  <a:gd name="T9" fmla="*/ 8 h 10"/>
                  <a:gd name="T10" fmla="*/ 3 w 19"/>
                  <a:gd name="T11" fmla="*/ 10 h 10"/>
                  <a:gd name="T12" fmla="*/ 3 w 19"/>
                  <a:gd name="T13" fmla="*/ 10 h 10"/>
                  <a:gd name="T14" fmla="*/ 5 w 19"/>
                  <a:gd name="T15" fmla="*/ 10 h 10"/>
                  <a:gd name="T16" fmla="*/ 5 w 19"/>
                  <a:gd name="T17" fmla="*/ 10 h 10"/>
                  <a:gd name="T18" fmla="*/ 5 w 19"/>
                  <a:gd name="T19" fmla="*/ 10 h 10"/>
                  <a:gd name="T20" fmla="*/ 5 w 19"/>
                  <a:gd name="T21" fmla="*/ 10 h 10"/>
                  <a:gd name="T22" fmla="*/ 6 w 19"/>
                  <a:gd name="T23" fmla="*/ 10 h 10"/>
                  <a:gd name="T24" fmla="*/ 19 w 19"/>
                  <a:gd name="T25" fmla="*/ 10 h 10"/>
                  <a:gd name="T26" fmla="*/ 19 w 19"/>
                  <a:gd name="T27" fmla="*/ 8 h 10"/>
                  <a:gd name="T28" fmla="*/ 19 w 19"/>
                  <a:gd name="T29" fmla="*/ 7 h 10"/>
                  <a:gd name="T30" fmla="*/ 19 w 19"/>
                  <a:gd name="T31" fmla="*/ 5 h 10"/>
                  <a:gd name="T32" fmla="*/ 19 w 19"/>
                  <a:gd name="T33" fmla="*/ 4 h 10"/>
                  <a:gd name="T34" fmla="*/ 19 w 19"/>
                  <a:gd name="T35" fmla="*/ 2 h 10"/>
                  <a:gd name="T36" fmla="*/ 19 w 19"/>
                  <a:gd name="T37" fmla="*/ 0 h 10"/>
                  <a:gd name="T38" fmla="*/ 19 w 19"/>
                  <a:gd name="T39" fmla="*/ 0 h 10"/>
                  <a:gd name="T40" fmla="*/ 19 w 19"/>
                  <a:gd name="T41" fmla="*/ 0 h 10"/>
                  <a:gd name="T42" fmla="*/ 6 w 19"/>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0">
                    <a:moveTo>
                      <a:pt x="6" y="0"/>
                    </a:moveTo>
                    <a:cubicBezTo>
                      <a:pt x="6" y="1"/>
                      <a:pt x="6" y="2"/>
                      <a:pt x="6" y="3"/>
                    </a:cubicBezTo>
                    <a:cubicBezTo>
                      <a:pt x="5" y="5"/>
                      <a:pt x="3" y="7"/>
                      <a:pt x="1" y="7"/>
                    </a:cubicBezTo>
                    <a:cubicBezTo>
                      <a:pt x="0" y="8"/>
                      <a:pt x="0" y="8"/>
                      <a:pt x="0" y="8"/>
                    </a:cubicBezTo>
                    <a:cubicBezTo>
                      <a:pt x="0" y="8"/>
                      <a:pt x="0" y="8"/>
                      <a:pt x="0" y="8"/>
                    </a:cubicBezTo>
                    <a:cubicBezTo>
                      <a:pt x="2" y="8"/>
                      <a:pt x="3" y="9"/>
                      <a:pt x="3" y="10"/>
                    </a:cubicBezTo>
                    <a:cubicBezTo>
                      <a:pt x="3" y="10"/>
                      <a:pt x="3" y="10"/>
                      <a:pt x="3" y="10"/>
                    </a:cubicBezTo>
                    <a:cubicBezTo>
                      <a:pt x="4" y="10"/>
                      <a:pt x="4" y="10"/>
                      <a:pt x="5" y="10"/>
                    </a:cubicBezTo>
                    <a:cubicBezTo>
                      <a:pt x="5" y="10"/>
                      <a:pt x="5" y="10"/>
                      <a:pt x="5" y="10"/>
                    </a:cubicBezTo>
                    <a:cubicBezTo>
                      <a:pt x="5" y="10"/>
                      <a:pt x="5" y="10"/>
                      <a:pt x="5" y="10"/>
                    </a:cubicBezTo>
                    <a:cubicBezTo>
                      <a:pt x="5" y="10"/>
                      <a:pt x="5" y="10"/>
                      <a:pt x="5" y="10"/>
                    </a:cubicBezTo>
                    <a:cubicBezTo>
                      <a:pt x="5" y="10"/>
                      <a:pt x="5" y="10"/>
                      <a:pt x="6" y="10"/>
                    </a:cubicBezTo>
                    <a:cubicBezTo>
                      <a:pt x="8" y="10"/>
                      <a:pt x="16" y="10"/>
                      <a:pt x="19" y="10"/>
                    </a:cubicBezTo>
                    <a:cubicBezTo>
                      <a:pt x="19" y="9"/>
                      <a:pt x="19" y="8"/>
                      <a:pt x="19" y="8"/>
                    </a:cubicBezTo>
                    <a:cubicBezTo>
                      <a:pt x="19" y="7"/>
                      <a:pt x="19" y="7"/>
                      <a:pt x="19" y="7"/>
                    </a:cubicBezTo>
                    <a:cubicBezTo>
                      <a:pt x="19" y="6"/>
                      <a:pt x="19" y="6"/>
                      <a:pt x="19" y="5"/>
                    </a:cubicBezTo>
                    <a:cubicBezTo>
                      <a:pt x="19" y="5"/>
                      <a:pt x="19" y="4"/>
                      <a:pt x="19" y="4"/>
                    </a:cubicBezTo>
                    <a:cubicBezTo>
                      <a:pt x="19" y="3"/>
                      <a:pt x="19" y="3"/>
                      <a:pt x="19" y="2"/>
                    </a:cubicBezTo>
                    <a:cubicBezTo>
                      <a:pt x="19" y="1"/>
                      <a:pt x="19" y="1"/>
                      <a:pt x="19" y="0"/>
                    </a:cubicBezTo>
                    <a:cubicBezTo>
                      <a:pt x="19" y="0"/>
                      <a:pt x="19" y="0"/>
                      <a:pt x="19" y="0"/>
                    </a:cubicBezTo>
                    <a:cubicBezTo>
                      <a:pt x="19" y="0"/>
                      <a:pt x="19" y="0"/>
                      <a:pt x="19" y="0"/>
                    </a:cubicBez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66" name="Freeform 1614"/>
              <p:cNvSpPr>
                <a:spLocks/>
              </p:cNvSpPr>
              <p:nvPr/>
            </p:nvSpPr>
            <p:spPr bwMode="auto">
              <a:xfrm>
                <a:off x="1790" y="29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67" name="Freeform 1615"/>
              <p:cNvSpPr>
                <a:spLocks/>
              </p:cNvSpPr>
              <p:nvPr/>
            </p:nvSpPr>
            <p:spPr bwMode="auto">
              <a:xfrm>
                <a:off x="1790" y="295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68" name="Freeform 1616"/>
              <p:cNvSpPr>
                <a:spLocks/>
              </p:cNvSpPr>
              <p:nvPr/>
            </p:nvSpPr>
            <p:spPr bwMode="auto">
              <a:xfrm>
                <a:off x="1775" y="2961"/>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69" name="Freeform 1617"/>
              <p:cNvSpPr>
                <a:spLocks/>
              </p:cNvSpPr>
              <p:nvPr/>
            </p:nvSpPr>
            <p:spPr bwMode="auto">
              <a:xfrm>
                <a:off x="1777" y="29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70" name="Freeform 1618"/>
              <p:cNvSpPr>
                <a:spLocks/>
              </p:cNvSpPr>
              <p:nvPr/>
            </p:nvSpPr>
            <p:spPr bwMode="auto">
              <a:xfrm>
                <a:off x="1777" y="29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71" name="Freeform 1619"/>
              <p:cNvSpPr>
                <a:spLocks/>
              </p:cNvSpPr>
              <p:nvPr/>
            </p:nvSpPr>
            <p:spPr bwMode="auto">
              <a:xfrm>
                <a:off x="1790" y="2959"/>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72" name="Freeform 1620"/>
              <p:cNvSpPr>
                <a:spLocks/>
              </p:cNvSpPr>
              <p:nvPr/>
            </p:nvSpPr>
            <p:spPr bwMode="auto">
              <a:xfrm>
                <a:off x="1790" y="295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73" name="Freeform 1621"/>
              <p:cNvSpPr>
                <a:spLocks/>
              </p:cNvSpPr>
              <p:nvPr/>
            </p:nvSpPr>
            <p:spPr bwMode="auto">
              <a:xfrm>
                <a:off x="1791" y="2935"/>
                <a:ext cx="71" cy="90"/>
              </a:xfrm>
              <a:custGeom>
                <a:avLst/>
                <a:gdLst>
                  <a:gd name="T0" fmla="*/ 62 w 74"/>
                  <a:gd name="T1" fmla="*/ 2 h 95"/>
                  <a:gd name="T2" fmla="*/ 54 w 74"/>
                  <a:gd name="T3" fmla="*/ 11 h 95"/>
                  <a:gd name="T4" fmla="*/ 54 w 74"/>
                  <a:gd name="T5" fmla="*/ 11 h 95"/>
                  <a:gd name="T6" fmla="*/ 51 w 74"/>
                  <a:gd name="T7" fmla="*/ 21 h 95"/>
                  <a:gd name="T8" fmla="*/ 51 w 74"/>
                  <a:gd name="T9" fmla="*/ 24 h 95"/>
                  <a:gd name="T10" fmla="*/ 34 w 74"/>
                  <a:gd name="T11" fmla="*/ 17 h 95"/>
                  <a:gd name="T12" fmla="*/ 29 w 74"/>
                  <a:gd name="T13" fmla="*/ 17 h 95"/>
                  <a:gd name="T14" fmla="*/ 26 w 74"/>
                  <a:gd name="T15" fmla="*/ 17 h 95"/>
                  <a:gd name="T16" fmla="*/ 23 w 74"/>
                  <a:gd name="T17" fmla="*/ 17 h 95"/>
                  <a:gd name="T18" fmla="*/ 22 w 74"/>
                  <a:gd name="T19" fmla="*/ 20 h 95"/>
                  <a:gd name="T20" fmla="*/ 21 w 74"/>
                  <a:gd name="T21" fmla="*/ 22 h 95"/>
                  <a:gd name="T22" fmla="*/ 21 w 74"/>
                  <a:gd name="T23" fmla="*/ 24 h 95"/>
                  <a:gd name="T24" fmla="*/ 21 w 74"/>
                  <a:gd name="T25" fmla="*/ 25 h 95"/>
                  <a:gd name="T26" fmla="*/ 31 w 74"/>
                  <a:gd name="T27" fmla="*/ 25 h 95"/>
                  <a:gd name="T28" fmla="*/ 30 w 74"/>
                  <a:gd name="T29" fmla="*/ 38 h 95"/>
                  <a:gd name="T30" fmla="*/ 32 w 74"/>
                  <a:gd name="T31" fmla="*/ 43 h 95"/>
                  <a:gd name="T32" fmla="*/ 36 w 74"/>
                  <a:gd name="T33" fmla="*/ 57 h 95"/>
                  <a:gd name="T34" fmla="*/ 25 w 74"/>
                  <a:gd name="T35" fmla="*/ 71 h 95"/>
                  <a:gd name="T36" fmla="*/ 21 w 74"/>
                  <a:gd name="T37" fmla="*/ 71 h 95"/>
                  <a:gd name="T38" fmla="*/ 16 w 74"/>
                  <a:gd name="T39" fmla="*/ 64 h 95"/>
                  <a:gd name="T40" fmla="*/ 11 w 74"/>
                  <a:gd name="T41" fmla="*/ 70 h 95"/>
                  <a:gd name="T42" fmla="*/ 5 w 74"/>
                  <a:gd name="T43" fmla="*/ 70 h 95"/>
                  <a:gd name="T44" fmla="*/ 6 w 74"/>
                  <a:gd name="T45" fmla="*/ 74 h 95"/>
                  <a:gd name="T46" fmla="*/ 2 w 74"/>
                  <a:gd name="T47" fmla="*/ 84 h 95"/>
                  <a:gd name="T48" fmla="*/ 1 w 74"/>
                  <a:gd name="T49" fmla="*/ 84 h 95"/>
                  <a:gd name="T50" fmla="*/ 0 w 74"/>
                  <a:gd name="T51" fmla="*/ 85 h 95"/>
                  <a:gd name="T52" fmla="*/ 9 w 74"/>
                  <a:gd name="T53" fmla="*/ 94 h 95"/>
                  <a:gd name="T54" fmla="*/ 12 w 74"/>
                  <a:gd name="T55" fmla="*/ 93 h 95"/>
                  <a:gd name="T56" fmla="*/ 13 w 74"/>
                  <a:gd name="T57" fmla="*/ 92 h 95"/>
                  <a:gd name="T58" fmla="*/ 15 w 74"/>
                  <a:gd name="T59" fmla="*/ 91 h 95"/>
                  <a:gd name="T60" fmla="*/ 16 w 74"/>
                  <a:gd name="T61" fmla="*/ 91 h 95"/>
                  <a:gd name="T62" fmla="*/ 17 w 74"/>
                  <a:gd name="T63" fmla="*/ 90 h 95"/>
                  <a:gd name="T64" fmla="*/ 18 w 74"/>
                  <a:gd name="T65" fmla="*/ 90 h 95"/>
                  <a:gd name="T66" fmla="*/ 18 w 74"/>
                  <a:gd name="T67" fmla="*/ 90 h 95"/>
                  <a:gd name="T68" fmla="*/ 21 w 74"/>
                  <a:gd name="T69" fmla="*/ 92 h 95"/>
                  <a:gd name="T70" fmla="*/ 32 w 74"/>
                  <a:gd name="T71" fmla="*/ 89 h 95"/>
                  <a:gd name="T72" fmla="*/ 38 w 74"/>
                  <a:gd name="T73" fmla="*/ 91 h 95"/>
                  <a:gd name="T74" fmla="*/ 45 w 74"/>
                  <a:gd name="T75" fmla="*/ 89 h 95"/>
                  <a:gd name="T76" fmla="*/ 45 w 74"/>
                  <a:gd name="T77" fmla="*/ 87 h 95"/>
                  <a:gd name="T78" fmla="*/ 49 w 74"/>
                  <a:gd name="T79" fmla="*/ 81 h 95"/>
                  <a:gd name="T80" fmla="*/ 50 w 74"/>
                  <a:gd name="T81" fmla="*/ 65 h 95"/>
                  <a:gd name="T82" fmla="*/ 55 w 74"/>
                  <a:gd name="T83" fmla="*/ 53 h 95"/>
                  <a:gd name="T84" fmla="*/ 64 w 74"/>
                  <a:gd name="T85" fmla="*/ 35 h 95"/>
                  <a:gd name="T86" fmla="*/ 71 w 74"/>
                  <a:gd name="T87" fmla="*/ 12 h 95"/>
                  <a:gd name="T88" fmla="*/ 73 w 74"/>
                  <a:gd name="T89" fmla="*/ 9 h 95"/>
                  <a:gd name="T90" fmla="*/ 74 w 74"/>
                  <a:gd name="T91" fmla="*/ 6 h 95"/>
                  <a:gd name="T92" fmla="*/ 74 w 74"/>
                  <a:gd name="T93" fmla="*/ 4 h 95"/>
                  <a:gd name="T94" fmla="*/ 74 w 74"/>
                  <a:gd name="T95" fmla="*/ 2 h 95"/>
                  <a:gd name="T96" fmla="*/ 66 w 74"/>
                  <a:gd name="T9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95">
                    <a:moveTo>
                      <a:pt x="66" y="0"/>
                    </a:moveTo>
                    <a:cubicBezTo>
                      <a:pt x="62" y="2"/>
                      <a:pt x="62" y="2"/>
                      <a:pt x="62" y="2"/>
                    </a:cubicBezTo>
                    <a:cubicBezTo>
                      <a:pt x="57" y="3"/>
                      <a:pt x="57" y="3"/>
                      <a:pt x="57" y="3"/>
                    </a:cubicBezTo>
                    <a:cubicBezTo>
                      <a:pt x="57" y="5"/>
                      <a:pt x="56" y="8"/>
                      <a:pt x="54" y="11"/>
                    </a:cubicBezTo>
                    <a:cubicBezTo>
                      <a:pt x="54" y="11"/>
                      <a:pt x="54" y="11"/>
                      <a:pt x="54" y="11"/>
                    </a:cubicBezTo>
                    <a:cubicBezTo>
                      <a:pt x="54" y="11"/>
                      <a:pt x="54" y="11"/>
                      <a:pt x="54" y="11"/>
                    </a:cubicBezTo>
                    <a:cubicBezTo>
                      <a:pt x="54" y="12"/>
                      <a:pt x="54" y="12"/>
                      <a:pt x="54" y="12"/>
                    </a:cubicBezTo>
                    <a:cubicBezTo>
                      <a:pt x="52" y="14"/>
                      <a:pt x="51" y="19"/>
                      <a:pt x="51" y="21"/>
                    </a:cubicBezTo>
                    <a:cubicBezTo>
                      <a:pt x="51" y="21"/>
                      <a:pt x="51" y="21"/>
                      <a:pt x="51" y="21"/>
                    </a:cubicBezTo>
                    <a:cubicBezTo>
                      <a:pt x="51" y="24"/>
                      <a:pt x="51" y="24"/>
                      <a:pt x="51" y="24"/>
                    </a:cubicBezTo>
                    <a:cubicBezTo>
                      <a:pt x="48" y="22"/>
                      <a:pt x="48" y="22"/>
                      <a:pt x="48" y="22"/>
                    </a:cubicBezTo>
                    <a:cubicBezTo>
                      <a:pt x="44" y="20"/>
                      <a:pt x="37" y="17"/>
                      <a:pt x="34" y="17"/>
                    </a:cubicBezTo>
                    <a:cubicBezTo>
                      <a:pt x="33" y="17"/>
                      <a:pt x="32" y="17"/>
                      <a:pt x="29" y="17"/>
                    </a:cubicBezTo>
                    <a:cubicBezTo>
                      <a:pt x="29" y="17"/>
                      <a:pt x="29" y="17"/>
                      <a:pt x="29" y="17"/>
                    </a:cubicBezTo>
                    <a:cubicBezTo>
                      <a:pt x="29" y="17"/>
                      <a:pt x="29" y="17"/>
                      <a:pt x="29" y="17"/>
                    </a:cubicBezTo>
                    <a:cubicBezTo>
                      <a:pt x="28" y="17"/>
                      <a:pt x="27" y="17"/>
                      <a:pt x="26" y="17"/>
                    </a:cubicBezTo>
                    <a:cubicBezTo>
                      <a:pt x="26" y="17"/>
                      <a:pt x="26" y="17"/>
                      <a:pt x="25" y="17"/>
                    </a:cubicBezTo>
                    <a:cubicBezTo>
                      <a:pt x="25" y="17"/>
                      <a:pt x="24" y="17"/>
                      <a:pt x="23" y="17"/>
                    </a:cubicBezTo>
                    <a:cubicBezTo>
                      <a:pt x="22" y="17"/>
                      <a:pt x="22" y="17"/>
                      <a:pt x="22" y="17"/>
                    </a:cubicBezTo>
                    <a:cubicBezTo>
                      <a:pt x="22" y="18"/>
                      <a:pt x="22" y="19"/>
                      <a:pt x="22" y="20"/>
                    </a:cubicBezTo>
                    <a:cubicBezTo>
                      <a:pt x="22" y="20"/>
                      <a:pt x="22" y="20"/>
                      <a:pt x="22" y="20"/>
                    </a:cubicBezTo>
                    <a:cubicBezTo>
                      <a:pt x="22" y="21"/>
                      <a:pt x="21" y="21"/>
                      <a:pt x="21" y="22"/>
                    </a:cubicBezTo>
                    <a:cubicBezTo>
                      <a:pt x="21" y="22"/>
                      <a:pt x="21" y="22"/>
                      <a:pt x="21" y="23"/>
                    </a:cubicBezTo>
                    <a:cubicBezTo>
                      <a:pt x="21" y="23"/>
                      <a:pt x="21" y="24"/>
                      <a:pt x="21" y="24"/>
                    </a:cubicBezTo>
                    <a:cubicBezTo>
                      <a:pt x="21" y="24"/>
                      <a:pt x="21" y="24"/>
                      <a:pt x="21" y="24"/>
                    </a:cubicBezTo>
                    <a:cubicBezTo>
                      <a:pt x="21" y="25"/>
                      <a:pt x="21" y="25"/>
                      <a:pt x="21" y="25"/>
                    </a:cubicBezTo>
                    <a:cubicBezTo>
                      <a:pt x="21" y="25"/>
                      <a:pt x="22" y="25"/>
                      <a:pt x="22" y="25"/>
                    </a:cubicBezTo>
                    <a:cubicBezTo>
                      <a:pt x="25" y="24"/>
                      <a:pt x="29" y="23"/>
                      <a:pt x="31" y="25"/>
                    </a:cubicBezTo>
                    <a:cubicBezTo>
                      <a:pt x="34" y="27"/>
                      <a:pt x="35" y="29"/>
                      <a:pt x="34" y="31"/>
                    </a:cubicBezTo>
                    <a:cubicBezTo>
                      <a:pt x="34" y="34"/>
                      <a:pt x="32" y="36"/>
                      <a:pt x="30" y="38"/>
                    </a:cubicBezTo>
                    <a:cubicBezTo>
                      <a:pt x="29" y="38"/>
                      <a:pt x="29" y="39"/>
                      <a:pt x="29" y="39"/>
                    </a:cubicBezTo>
                    <a:cubicBezTo>
                      <a:pt x="29" y="40"/>
                      <a:pt x="30" y="42"/>
                      <a:pt x="32" y="43"/>
                    </a:cubicBezTo>
                    <a:cubicBezTo>
                      <a:pt x="36" y="45"/>
                      <a:pt x="36" y="50"/>
                      <a:pt x="36" y="54"/>
                    </a:cubicBezTo>
                    <a:cubicBezTo>
                      <a:pt x="36" y="55"/>
                      <a:pt x="36" y="56"/>
                      <a:pt x="36" y="57"/>
                    </a:cubicBezTo>
                    <a:cubicBezTo>
                      <a:pt x="36" y="63"/>
                      <a:pt x="36" y="71"/>
                      <a:pt x="31" y="72"/>
                    </a:cubicBezTo>
                    <a:cubicBezTo>
                      <a:pt x="28" y="72"/>
                      <a:pt x="26" y="72"/>
                      <a:pt x="25" y="71"/>
                    </a:cubicBezTo>
                    <a:cubicBezTo>
                      <a:pt x="24" y="71"/>
                      <a:pt x="23" y="70"/>
                      <a:pt x="22" y="70"/>
                    </a:cubicBezTo>
                    <a:cubicBezTo>
                      <a:pt x="21" y="71"/>
                      <a:pt x="21" y="71"/>
                      <a:pt x="21" y="71"/>
                    </a:cubicBezTo>
                    <a:cubicBezTo>
                      <a:pt x="19" y="71"/>
                      <a:pt x="18" y="68"/>
                      <a:pt x="17" y="66"/>
                    </a:cubicBezTo>
                    <a:cubicBezTo>
                      <a:pt x="16" y="65"/>
                      <a:pt x="16" y="64"/>
                      <a:pt x="16" y="64"/>
                    </a:cubicBezTo>
                    <a:cubicBezTo>
                      <a:pt x="16" y="64"/>
                      <a:pt x="15" y="65"/>
                      <a:pt x="15" y="65"/>
                    </a:cubicBezTo>
                    <a:cubicBezTo>
                      <a:pt x="15" y="67"/>
                      <a:pt x="14" y="70"/>
                      <a:pt x="11" y="70"/>
                    </a:cubicBezTo>
                    <a:cubicBezTo>
                      <a:pt x="8" y="70"/>
                      <a:pt x="8" y="70"/>
                      <a:pt x="8" y="70"/>
                    </a:cubicBezTo>
                    <a:cubicBezTo>
                      <a:pt x="6" y="70"/>
                      <a:pt x="5" y="70"/>
                      <a:pt x="5" y="70"/>
                    </a:cubicBezTo>
                    <a:cubicBezTo>
                      <a:pt x="5" y="70"/>
                      <a:pt x="5" y="71"/>
                      <a:pt x="6" y="72"/>
                    </a:cubicBezTo>
                    <a:cubicBezTo>
                      <a:pt x="6" y="74"/>
                      <a:pt x="6" y="74"/>
                      <a:pt x="6" y="74"/>
                    </a:cubicBezTo>
                    <a:cubicBezTo>
                      <a:pt x="8" y="77"/>
                      <a:pt x="9" y="80"/>
                      <a:pt x="7" y="82"/>
                    </a:cubicBezTo>
                    <a:cubicBezTo>
                      <a:pt x="6" y="84"/>
                      <a:pt x="4" y="84"/>
                      <a:pt x="2" y="84"/>
                    </a:cubicBezTo>
                    <a:cubicBezTo>
                      <a:pt x="2" y="84"/>
                      <a:pt x="1" y="84"/>
                      <a:pt x="1" y="84"/>
                    </a:cubicBezTo>
                    <a:cubicBezTo>
                      <a:pt x="1" y="84"/>
                      <a:pt x="1" y="84"/>
                      <a:pt x="1" y="84"/>
                    </a:cubicBezTo>
                    <a:cubicBezTo>
                      <a:pt x="0" y="84"/>
                      <a:pt x="0" y="84"/>
                      <a:pt x="0" y="85"/>
                    </a:cubicBezTo>
                    <a:cubicBezTo>
                      <a:pt x="0" y="85"/>
                      <a:pt x="0" y="85"/>
                      <a:pt x="0" y="85"/>
                    </a:cubicBezTo>
                    <a:cubicBezTo>
                      <a:pt x="3" y="88"/>
                      <a:pt x="6" y="91"/>
                      <a:pt x="8" y="95"/>
                    </a:cubicBezTo>
                    <a:cubicBezTo>
                      <a:pt x="9" y="95"/>
                      <a:pt x="9" y="95"/>
                      <a:pt x="9" y="94"/>
                    </a:cubicBezTo>
                    <a:cubicBezTo>
                      <a:pt x="9" y="94"/>
                      <a:pt x="10" y="94"/>
                      <a:pt x="10" y="94"/>
                    </a:cubicBezTo>
                    <a:cubicBezTo>
                      <a:pt x="11" y="94"/>
                      <a:pt x="11" y="93"/>
                      <a:pt x="12" y="93"/>
                    </a:cubicBezTo>
                    <a:cubicBezTo>
                      <a:pt x="12" y="93"/>
                      <a:pt x="12" y="93"/>
                      <a:pt x="12" y="92"/>
                    </a:cubicBezTo>
                    <a:cubicBezTo>
                      <a:pt x="13" y="92"/>
                      <a:pt x="13" y="92"/>
                      <a:pt x="13" y="92"/>
                    </a:cubicBezTo>
                    <a:cubicBezTo>
                      <a:pt x="14" y="92"/>
                      <a:pt x="14" y="92"/>
                      <a:pt x="14" y="91"/>
                    </a:cubicBezTo>
                    <a:cubicBezTo>
                      <a:pt x="14" y="91"/>
                      <a:pt x="15" y="91"/>
                      <a:pt x="15" y="91"/>
                    </a:cubicBezTo>
                    <a:cubicBezTo>
                      <a:pt x="15" y="91"/>
                      <a:pt x="15" y="91"/>
                      <a:pt x="16" y="91"/>
                    </a:cubicBezTo>
                    <a:cubicBezTo>
                      <a:pt x="16" y="91"/>
                      <a:pt x="16" y="91"/>
                      <a:pt x="16" y="91"/>
                    </a:cubicBezTo>
                    <a:cubicBezTo>
                      <a:pt x="16" y="91"/>
                      <a:pt x="16" y="90"/>
                      <a:pt x="17" y="90"/>
                    </a:cubicBezTo>
                    <a:cubicBezTo>
                      <a:pt x="17" y="90"/>
                      <a:pt x="17" y="90"/>
                      <a:pt x="17" y="90"/>
                    </a:cubicBezTo>
                    <a:cubicBezTo>
                      <a:pt x="17" y="90"/>
                      <a:pt x="17" y="90"/>
                      <a:pt x="17" y="90"/>
                    </a:cubicBezTo>
                    <a:cubicBezTo>
                      <a:pt x="17" y="90"/>
                      <a:pt x="17" y="90"/>
                      <a:pt x="18" y="90"/>
                    </a:cubicBezTo>
                    <a:cubicBezTo>
                      <a:pt x="18" y="90"/>
                      <a:pt x="18" y="90"/>
                      <a:pt x="18" y="90"/>
                    </a:cubicBezTo>
                    <a:cubicBezTo>
                      <a:pt x="18" y="90"/>
                      <a:pt x="18" y="90"/>
                      <a:pt x="18" y="90"/>
                    </a:cubicBezTo>
                    <a:cubicBezTo>
                      <a:pt x="19" y="90"/>
                      <a:pt x="19" y="90"/>
                      <a:pt x="19" y="90"/>
                    </a:cubicBezTo>
                    <a:cubicBezTo>
                      <a:pt x="20" y="91"/>
                      <a:pt x="20" y="91"/>
                      <a:pt x="21" y="92"/>
                    </a:cubicBezTo>
                    <a:cubicBezTo>
                      <a:pt x="23" y="93"/>
                      <a:pt x="23" y="93"/>
                      <a:pt x="25" y="91"/>
                    </a:cubicBezTo>
                    <a:cubicBezTo>
                      <a:pt x="27" y="90"/>
                      <a:pt x="29" y="89"/>
                      <a:pt x="32" y="89"/>
                    </a:cubicBezTo>
                    <a:cubicBezTo>
                      <a:pt x="35" y="89"/>
                      <a:pt x="37" y="90"/>
                      <a:pt x="37" y="93"/>
                    </a:cubicBezTo>
                    <a:cubicBezTo>
                      <a:pt x="37" y="93"/>
                      <a:pt x="38" y="92"/>
                      <a:pt x="38" y="91"/>
                    </a:cubicBezTo>
                    <a:cubicBezTo>
                      <a:pt x="40" y="90"/>
                      <a:pt x="42" y="89"/>
                      <a:pt x="44" y="89"/>
                    </a:cubicBezTo>
                    <a:cubicBezTo>
                      <a:pt x="44" y="89"/>
                      <a:pt x="44" y="89"/>
                      <a:pt x="45" y="89"/>
                    </a:cubicBezTo>
                    <a:cubicBezTo>
                      <a:pt x="45" y="89"/>
                      <a:pt x="45" y="89"/>
                      <a:pt x="45" y="89"/>
                    </a:cubicBezTo>
                    <a:cubicBezTo>
                      <a:pt x="45" y="89"/>
                      <a:pt x="45" y="89"/>
                      <a:pt x="45" y="87"/>
                    </a:cubicBezTo>
                    <a:cubicBezTo>
                      <a:pt x="45" y="83"/>
                      <a:pt x="46" y="81"/>
                      <a:pt x="48" y="81"/>
                    </a:cubicBezTo>
                    <a:cubicBezTo>
                      <a:pt x="49" y="81"/>
                      <a:pt x="49" y="81"/>
                      <a:pt x="49" y="81"/>
                    </a:cubicBezTo>
                    <a:cubicBezTo>
                      <a:pt x="49" y="81"/>
                      <a:pt x="49" y="80"/>
                      <a:pt x="49" y="78"/>
                    </a:cubicBezTo>
                    <a:cubicBezTo>
                      <a:pt x="49" y="74"/>
                      <a:pt x="49" y="69"/>
                      <a:pt x="50" y="65"/>
                    </a:cubicBezTo>
                    <a:cubicBezTo>
                      <a:pt x="50" y="63"/>
                      <a:pt x="50" y="61"/>
                      <a:pt x="50" y="59"/>
                    </a:cubicBezTo>
                    <a:cubicBezTo>
                      <a:pt x="50" y="57"/>
                      <a:pt x="52" y="55"/>
                      <a:pt x="55" y="53"/>
                    </a:cubicBezTo>
                    <a:cubicBezTo>
                      <a:pt x="57" y="51"/>
                      <a:pt x="60" y="49"/>
                      <a:pt x="60" y="47"/>
                    </a:cubicBezTo>
                    <a:cubicBezTo>
                      <a:pt x="60" y="44"/>
                      <a:pt x="61" y="40"/>
                      <a:pt x="64" y="35"/>
                    </a:cubicBezTo>
                    <a:cubicBezTo>
                      <a:pt x="66" y="31"/>
                      <a:pt x="68" y="26"/>
                      <a:pt x="68" y="23"/>
                    </a:cubicBezTo>
                    <a:cubicBezTo>
                      <a:pt x="68" y="17"/>
                      <a:pt x="69" y="15"/>
                      <a:pt x="71" y="12"/>
                    </a:cubicBezTo>
                    <a:cubicBezTo>
                      <a:pt x="72" y="12"/>
                      <a:pt x="72" y="11"/>
                      <a:pt x="72" y="10"/>
                    </a:cubicBezTo>
                    <a:cubicBezTo>
                      <a:pt x="73" y="10"/>
                      <a:pt x="73" y="9"/>
                      <a:pt x="73" y="9"/>
                    </a:cubicBezTo>
                    <a:cubicBezTo>
                      <a:pt x="73" y="8"/>
                      <a:pt x="73" y="8"/>
                      <a:pt x="73" y="8"/>
                    </a:cubicBezTo>
                    <a:cubicBezTo>
                      <a:pt x="73" y="7"/>
                      <a:pt x="74" y="7"/>
                      <a:pt x="74" y="6"/>
                    </a:cubicBezTo>
                    <a:cubicBezTo>
                      <a:pt x="74" y="6"/>
                      <a:pt x="74" y="6"/>
                      <a:pt x="74" y="5"/>
                    </a:cubicBezTo>
                    <a:cubicBezTo>
                      <a:pt x="74" y="5"/>
                      <a:pt x="74" y="4"/>
                      <a:pt x="74" y="4"/>
                    </a:cubicBezTo>
                    <a:cubicBezTo>
                      <a:pt x="74" y="3"/>
                      <a:pt x="74" y="3"/>
                      <a:pt x="74" y="2"/>
                    </a:cubicBezTo>
                    <a:cubicBezTo>
                      <a:pt x="74" y="2"/>
                      <a:pt x="74" y="2"/>
                      <a:pt x="74" y="2"/>
                    </a:cubicBezTo>
                    <a:cubicBezTo>
                      <a:pt x="70" y="1"/>
                      <a:pt x="70" y="1"/>
                      <a:pt x="70" y="1"/>
                    </a:cubicBezTo>
                    <a:lnTo>
                      <a:pt x="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74" name="Freeform 1622"/>
              <p:cNvSpPr>
                <a:spLocks/>
              </p:cNvSpPr>
              <p:nvPr/>
            </p:nvSpPr>
            <p:spPr bwMode="auto">
              <a:xfrm>
                <a:off x="1843" y="294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75" name="Freeform 1623"/>
              <p:cNvSpPr>
                <a:spLocks/>
              </p:cNvSpPr>
              <p:nvPr/>
            </p:nvSpPr>
            <p:spPr bwMode="auto">
              <a:xfrm>
                <a:off x="1854" y="2935"/>
                <a:ext cx="4" cy="1"/>
              </a:xfrm>
              <a:custGeom>
                <a:avLst/>
                <a:gdLst>
                  <a:gd name="T0" fmla="*/ 0 w 4"/>
                  <a:gd name="T1" fmla="*/ 0 h 1"/>
                  <a:gd name="T2" fmla="*/ 0 w 4"/>
                  <a:gd name="T3" fmla="*/ 0 h 1"/>
                  <a:gd name="T4" fmla="*/ 4 w 4"/>
                  <a:gd name="T5" fmla="*/ 1 h 1"/>
                  <a:gd name="T6" fmla="*/ 0 w 4"/>
                  <a:gd name="T7" fmla="*/ 0 h 1"/>
                </a:gdLst>
                <a:ahLst/>
                <a:cxnLst>
                  <a:cxn ang="0">
                    <a:pos x="T0" y="T1"/>
                  </a:cxn>
                  <a:cxn ang="0">
                    <a:pos x="T2" y="T3"/>
                  </a:cxn>
                  <a:cxn ang="0">
                    <a:pos x="T4" y="T5"/>
                  </a:cxn>
                  <a:cxn ang="0">
                    <a:pos x="T6" y="T7"/>
                  </a:cxn>
                </a:cxnLst>
                <a:rect l="0" t="0" r="r" b="b"/>
                <a:pathLst>
                  <a:path w="4" h="1">
                    <a:moveTo>
                      <a:pt x="0" y="0"/>
                    </a:moveTo>
                    <a:lnTo>
                      <a:pt x="0" y="0"/>
                    </a:lnTo>
                    <a:lnTo>
                      <a:pt x="4"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76" name="Freeform 1624"/>
              <p:cNvSpPr>
                <a:spLocks/>
              </p:cNvSpPr>
              <p:nvPr/>
            </p:nvSpPr>
            <p:spPr bwMode="auto">
              <a:xfrm>
                <a:off x="1813" y="2951"/>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77" name="Freeform 1625"/>
              <p:cNvSpPr>
                <a:spLocks/>
              </p:cNvSpPr>
              <p:nvPr/>
            </p:nvSpPr>
            <p:spPr bwMode="auto">
              <a:xfrm>
                <a:off x="1816" y="2951"/>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cubicBezTo>
                      <a:pt x="3" y="0"/>
                      <a:pt x="3" y="0"/>
                      <a:pt x="3" y="0"/>
                    </a:cubicBez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78" name="Freeform 1626"/>
              <p:cNvSpPr>
                <a:spLocks/>
              </p:cNvSpPr>
              <p:nvPr/>
            </p:nvSpPr>
            <p:spPr bwMode="auto">
              <a:xfrm>
                <a:off x="1840" y="2945"/>
                <a:ext cx="3" cy="10"/>
              </a:xfrm>
              <a:custGeom>
                <a:avLst/>
                <a:gdLst>
                  <a:gd name="T0" fmla="*/ 0 w 3"/>
                  <a:gd name="T1" fmla="*/ 10 h 10"/>
                  <a:gd name="T2" fmla="*/ 0 w 3"/>
                  <a:gd name="T3" fmla="*/ 10 h 10"/>
                  <a:gd name="T4" fmla="*/ 0 w 3"/>
                  <a:gd name="T5" fmla="*/ 10 h 10"/>
                  <a:gd name="T6" fmla="*/ 3 w 3"/>
                  <a:gd name="T7" fmla="*/ 1 h 10"/>
                  <a:gd name="T8" fmla="*/ 3 w 3"/>
                  <a:gd name="T9" fmla="*/ 0 h 10"/>
                  <a:gd name="T10" fmla="*/ 3 w 3"/>
                  <a:gd name="T11" fmla="*/ 1 h 10"/>
                  <a:gd name="T12" fmla="*/ 0 w 3"/>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0" y="10"/>
                    </a:moveTo>
                    <a:cubicBezTo>
                      <a:pt x="0" y="10"/>
                      <a:pt x="0" y="10"/>
                      <a:pt x="0" y="10"/>
                    </a:cubicBezTo>
                    <a:cubicBezTo>
                      <a:pt x="0" y="10"/>
                      <a:pt x="0" y="10"/>
                      <a:pt x="0" y="10"/>
                    </a:cubicBezTo>
                    <a:cubicBezTo>
                      <a:pt x="0" y="8"/>
                      <a:pt x="1" y="3"/>
                      <a:pt x="3" y="1"/>
                    </a:cubicBezTo>
                    <a:cubicBezTo>
                      <a:pt x="3" y="0"/>
                      <a:pt x="3" y="0"/>
                      <a:pt x="3" y="0"/>
                    </a:cubicBezTo>
                    <a:cubicBezTo>
                      <a:pt x="3" y="1"/>
                      <a:pt x="3" y="1"/>
                      <a:pt x="3" y="1"/>
                    </a:cubicBezTo>
                    <a:cubicBezTo>
                      <a:pt x="1" y="4"/>
                      <a:pt x="0" y="8"/>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79" name="Freeform 1627"/>
              <p:cNvSpPr>
                <a:spLocks/>
              </p:cNvSpPr>
              <p:nvPr/>
            </p:nvSpPr>
            <p:spPr bwMode="auto">
              <a:xfrm>
                <a:off x="1843" y="2945"/>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80" name="Freeform 1628"/>
              <p:cNvSpPr>
                <a:spLocks/>
              </p:cNvSpPr>
              <p:nvPr/>
            </p:nvSpPr>
            <p:spPr bwMode="auto">
              <a:xfrm>
                <a:off x="1812" y="29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81" name="Freeform 1629"/>
              <p:cNvSpPr>
                <a:spLocks/>
              </p:cNvSpPr>
              <p:nvPr/>
            </p:nvSpPr>
            <p:spPr bwMode="auto">
              <a:xfrm>
                <a:off x="1811" y="295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82" name="Freeform 1630"/>
              <p:cNvSpPr>
                <a:spLocks/>
              </p:cNvSpPr>
              <p:nvPr/>
            </p:nvSpPr>
            <p:spPr bwMode="auto">
              <a:xfrm>
                <a:off x="1792" y="30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61" name="Group 1832"/>
            <p:cNvGrpSpPr>
              <a:grpSpLocks/>
            </p:cNvGrpSpPr>
            <p:nvPr/>
          </p:nvGrpSpPr>
          <p:grpSpPr bwMode="auto">
            <a:xfrm>
              <a:off x="1791" y="2634"/>
              <a:ext cx="411" cy="636"/>
              <a:chOff x="1791" y="2634"/>
              <a:chExt cx="411" cy="636"/>
            </a:xfrm>
            <a:grpFill/>
          </p:grpSpPr>
          <p:sp>
            <p:nvSpPr>
              <p:cNvPr id="83" name="Freeform 1632"/>
              <p:cNvSpPr>
                <a:spLocks/>
              </p:cNvSpPr>
              <p:nvPr/>
            </p:nvSpPr>
            <p:spPr bwMode="auto">
              <a:xfrm>
                <a:off x="1811" y="29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4" name="Freeform 1633"/>
              <p:cNvSpPr>
                <a:spLocks/>
              </p:cNvSpPr>
              <p:nvPr/>
            </p:nvSpPr>
            <p:spPr bwMode="auto">
              <a:xfrm>
                <a:off x="1791" y="301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5" name="Freeform 1634"/>
              <p:cNvSpPr>
                <a:spLocks/>
              </p:cNvSpPr>
              <p:nvPr/>
            </p:nvSpPr>
            <p:spPr bwMode="auto">
              <a:xfrm>
                <a:off x="1902" y="2719"/>
                <a:ext cx="172" cy="214"/>
              </a:xfrm>
              <a:custGeom>
                <a:avLst/>
                <a:gdLst>
                  <a:gd name="T0" fmla="*/ 22 w 180"/>
                  <a:gd name="T1" fmla="*/ 44 h 223"/>
                  <a:gd name="T2" fmla="*/ 19 w 180"/>
                  <a:gd name="T3" fmla="*/ 85 h 223"/>
                  <a:gd name="T4" fmla="*/ 5 w 180"/>
                  <a:gd name="T5" fmla="*/ 100 h 223"/>
                  <a:gd name="T6" fmla="*/ 1 w 180"/>
                  <a:gd name="T7" fmla="*/ 114 h 223"/>
                  <a:gd name="T8" fmla="*/ 4 w 180"/>
                  <a:gd name="T9" fmla="*/ 118 h 223"/>
                  <a:gd name="T10" fmla="*/ 9 w 180"/>
                  <a:gd name="T11" fmla="*/ 132 h 223"/>
                  <a:gd name="T12" fmla="*/ 9 w 180"/>
                  <a:gd name="T13" fmla="*/ 139 h 223"/>
                  <a:gd name="T14" fmla="*/ 12 w 180"/>
                  <a:gd name="T15" fmla="*/ 142 h 223"/>
                  <a:gd name="T16" fmla="*/ 13 w 180"/>
                  <a:gd name="T17" fmla="*/ 143 h 223"/>
                  <a:gd name="T18" fmla="*/ 17 w 180"/>
                  <a:gd name="T19" fmla="*/ 149 h 223"/>
                  <a:gd name="T20" fmla="*/ 17 w 180"/>
                  <a:gd name="T21" fmla="*/ 150 h 223"/>
                  <a:gd name="T22" fmla="*/ 17 w 180"/>
                  <a:gd name="T23" fmla="*/ 162 h 223"/>
                  <a:gd name="T24" fmla="*/ 22 w 180"/>
                  <a:gd name="T25" fmla="*/ 167 h 223"/>
                  <a:gd name="T26" fmla="*/ 37 w 180"/>
                  <a:gd name="T27" fmla="*/ 180 h 223"/>
                  <a:gd name="T28" fmla="*/ 48 w 180"/>
                  <a:gd name="T29" fmla="*/ 193 h 223"/>
                  <a:gd name="T30" fmla="*/ 58 w 180"/>
                  <a:gd name="T31" fmla="*/ 204 h 223"/>
                  <a:gd name="T32" fmla="*/ 59 w 180"/>
                  <a:gd name="T33" fmla="*/ 205 h 223"/>
                  <a:gd name="T34" fmla="*/ 60 w 180"/>
                  <a:gd name="T35" fmla="*/ 206 h 223"/>
                  <a:gd name="T36" fmla="*/ 61 w 180"/>
                  <a:gd name="T37" fmla="*/ 209 h 223"/>
                  <a:gd name="T38" fmla="*/ 65 w 180"/>
                  <a:gd name="T39" fmla="*/ 212 h 223"/>
                  <a:gd name="T40" fmla="*/ 70 w 180"/>
                  <a:gd name="T41" fmla="*/ 213 h 223"/>
                  <a:gd name="T42" fmla="*/ 85 w 180"/>
                  <a:gd name="T43" fmla="*/ 212 h 223"/>
                  <a:gd name="T44" fmla="*/ 86 w 180"/>
                  <a:gd name="T45" fmla="*/ 214 h 223"/>
                  <a:gd name="T46" fmla="*/ 89 w 180"/>
                  <a:gd name="T47" fmla="*/ 216 h 223"/>
                  <a:gd name="T48" fmla="*/ 92 w 180"/>
                  <a:gd name="T49" fmla="*/ 218 h 223"/>
                  <a:gd name="T50" fmla="*/ 95 w 180"/>
                  <a:gd name="T51" fmla="*/ 221 h 223"/>
                  <a:gd name="T52" fmla="*/ 102 w 180"/>
                  <a:gd name="T53" fmla="*/ 220 h 223"/>
                  <a:gd name="T54" fmla="*/ 104 w 180"/>
                  <a:gd name="T55" fmla="*/ 220 h 223"/>
                  <a:gd name="T56" fmla="*/ 110 w 180"/>
                  <a:gd name="T57" fmla="*/ 223 h 223"/>
                  <a:gd name="T58" fmla="*/ 123 w 180"/>
                  <a:gd name="T59" fmla="*/ 220 h 223"/>
                  <a:gd name="T60" fmla="*/ 129 w 180"/>
                  <a:gd name="T61" fmla="*/ 216 h 223"/>
                  <a:gd name="T62" fmla="*/ 143 w 180"/>
                  <a:gd name="T63" fmla="*/ 207 h 223"/>
                  <a:gd name="T64" fmla="*/ 146 w 180"/>
                  <a:gd name="T65" fmla="*/ 208 h 223"/>
                  <a:gd name="T66" fmla="*/ 149 w 180"/>
                  <a:gd name="T67" fmla="*/ 209 h 223"/>
                  <a:gd name="T68" fmla="*/ 138 w 180"/>
                  <a:gd name="T69" fmla="*/ 195 h 223"/>
                  <a:gd name="T70" fmla="*/ 128 w 180"/>
                  <a:gd name="T71" fmla="*/ 182 h 223"/>
                  <a:gd name="T72" fmla="*/ 119 w 180"/>
                  <a:gd name="T73" fmla="*/ 171 h 223"/>
                  <a:gd name="T74" fmla="*/ 129 w 180"/>
                  <a:gd name="T75" fmla="*/ 165 h 223"/>
                  <a:gd name="T76" fmla="*/ 133 w 180"/>
                  <a:gd name="T77" fmla="*/ 148 h 223"/>
                  <a:gd name="T78" fmla="*/ 137 w 180"/>
                  <a:gd name="T79" fmla="*/ 139 h 223"/>
                  <a:gd name="T80" fmla="*/ 143 w 180"/>
                  <a:gd name="T81" fmla="*/ 127 h 223"/>
                  <a:gd name="T82" fmla="*/ 154 w 180"/>
                  <a:gd name="T83" fmla="*/ 114 h 223"/>
                  <a:gd name="T84" fmla="*/ 158 w 180"/>
                  <a:gd name="T85" fmla="*/ 101 h 223"/>
                  <a:gd name="T86" fmla="*/ 163 w 180"/>
                  <a:gd name="T87" fmla="*/ 75 h 223"/>
                  <a:gd name="T88" fmla="*/ 172 w 180"/>
                  <a:gd name="T89" fmla="*/ 65 h 223"/>
                  <a:gd name="T90" fmla="*/ 176 w 180"/>
                  <a:gd name="T91" fmla="*/ 63 h 223"/>
                  <a:gd name="T92" fmla="*/ 179 w 180"/>
                  <a:gd name="T93" fmla="*/ 59 h 223"/>
                  <a:gd name="T94" fmla="*/ 166 w 180"/>
                  <a:gd name="T95" fmla="*/ 34 h 223"/>
                  <a:gd name="T96" fmla="*/ 155 w 180"/>
                  <a:gd name="T97" fmla="*/ 6 h 223"/>
                  <a:gd name="T98" fmla="*/ 149 w 180"/>
                  <a:gd name="T99" fmla="*/ 0 h 223"/>
                  <a:gd name="T100" fmla="*/ 147 w 180"/>
                  <a:gd name="T101" fmla="*/ 2 h 223"/>
                  <a:gd name="T102" fmla="*/ 143 w 180"/>
                  <a:gd name="T103" fmla="*/ 2 h 223"/>
                  <a:gd name="T104" fmla="*/ 134 w 180"/>
                  <a:gd name="T105" fmla="*/ 12 h 223"/>
                  <a:gd name="T106" fmla="*/ 108 w 180"/>
                  <a:gd name="T107" fmla="*/ 12 h 223"/>
                  <a:gd name="T108" fmla="*/ 100 w 180"/>
                  <a:gd name="T109" fmla="*/ 13 h 223"/>
                  <a:gd name="T110" fmla="*/ 22 w 180"/>
                  <a:gd name="T111" fmla="*/ 3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0" h="223">
                    <a:moveTo>
                      <a:pt x="22" y="36"/>
                    </a:moveTo>
                    <a:cubicBezTo>
                      <a:pt x="22" y="39"/>
                      <a:pt x="22" y="39"/>
                      <a:pt x="22" y="39"/>
                    </a:cubicBezTo>
                    <a:cubicBezTo>
                      <a:pt x="22" y="44"/>
                      <a:pt x="22" y="44"/>
                      <a:pt x="22" y="44"/>
                    </a:cubicBezTo>
                    <a:cubicBezTo>
                      <a:pt x="22" y="71"/>
                      <a:pt x="22" y="71"/>
                      <a:pt x="22" y="71"/>
                    </a:cubicBezTo>
                    <a:cubicBezTo>
                      <a:pt x="23" y="84"/>
                      <a:pt x="20" y="85"/>
                      <a:pt x="19" y="85"/>
                    </a:cubicBezTo>
                    <a:cubicBezTo>
                      <a:pt x="19" y="85"/>
                      <a:pt x="19" y="85"/>
                      <a:pt x="19" y="85"/>
                    </a:cubicBezTo>
                    <a:cubicBezTo>
                      <a:pt x="12" y="87"/>
                      <a:pt x="11" y="89"/>
                      <a:pt x="11" y="89"/>
                    </a:cubicBezTo>
                    <a:cubicBezTo>
                      <a:pt x="11" y="91"/>
                      <a:pt x="11" y="97"/>
                      <a:pt x="5" y="98"/>
                    </a:cubicBezTo>
                    <a:cubicBezTo>
                      <a:pt x="5" y="98"/>
                      <a:pt x="5" y="100"/>
                      <a:pt x="5" y="100"/>
                    </a:cubicBezTo>
                    <a:cubicBezTo>
                      <a:pt x="5" y="102"/>
                      <a:pt x="5" y="106"/>
                      <a:pt x="1" y="106"/>
                    </a:cubicBezTo>
                    <a:cubicBezTo>
                      <a:pt x="1" y="107"/>
                      <a:pt x="1" y="107"/>
                      <a:pt x="1" y="107"/>
                    </a:cubicBezTo>
                    <a:cubicBezTo>
                      <a:pt x="2" y="109"/>
                      <a:pt x="3" y="112"/>
                      <a:pt x="1" y="114"/>
                    </a:cubicBezTo>
                    <a:cubicBezTo>
                      <a:pt x="0" y="115"/>
                      <a:pt x="0" y="116"/>
                      <a:pt x="0" y="117"/>
                    </a:cubicBezTo>
                    <a:cubicBezTo>
                      <a:pt x="0" y="117"/>
                      <a:pt x="0" y="117"/>
                      <a:pt x="1" y="117"/>
                    </a:cubicBezTo>
                    <a:cubicBezTo>
                      <a:pt x="2" y="117"/>
                      <a:pt x="3" y="118"/>
                      <a:pt x="4" y="118"/>
                    </a:cubicBezTo>
                    <a:cubicBezTo>
                      <a:pt x="5" y="120"/>
                      <a:pt x="5" y="122"/>
                      <a:pt x="5" y="125"/>
                    </a:cubicBezTo>
                    <a:cubicBezTo>
                      <a:pt x="5" y="126"/>
                      <a:pt x="5" y="127"/>
                      <a:pt x="5" y="127"/>
                    </a:cubicBezTo>
                    <a:cubicBezTo>
                      <a:pt x="5" y="130"/>
                      <a:pt x="8" y="132"/>
                      <a:pt x="9" y="132"/>
                    </a:cubicBezTo>
                    <a:cubicBezTo>
                      <a:pt x="9" y="132"/>
                      <a:pt x="9" y="133"/>
                      <a:pt x="9" y="133"/>
                    </a:cubicBezTo>
                    <a:cubicBezTo>
                      <a:pt x="11" y="133"/>
                      <a:pt x="11" y="133"/>
                      <a:pt x="11" y="133"/>
                    </a:cubicBezTo>
                    <a:cubicBezTo>
                      <a:pt x="9" y="139"/>
                      <a:pt x="9" y="139"/>
                      <a:pt x="9" y="139"/>
                    </a:cubicBezTo>
                    <a:cubicBezTo>
                      <a:pt x="10" y="140"/>
                      <a:pt x="11" y="140"/>
                      <a:pt x="11"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3"/>
                      <a:pt x="12" y="143"/>
                      <a:pt x="13" y="143"/>
                    </a:cubicBezTo>
                    <a:cubicBezTo>
                      <a:pt x="14" y="145"/>
                      <a:pt x="15" y="146"/>
                      <a:pt x="16" y="148"/>
                    </a:cubicBezTo>
                    <a:cubicBezTo>
                      <a:pt x="16" y="148"/>
                      <a:pt x="16" y="148"/>
                      <a:pt x="16" y="148"/>
                    </a:cubicBezTo>
                    <a:cubicBezTo>
                      <a:pt x="16" y="148"/>
                      <a:pt x="17" y="148"/>
                      <a:pt x="17" y="149"/>
                    </a:cubicBezTo>
                    <a:cubicBezTo>
                      <a:pt x="17" y="149"/>
                      <a:pt x="17" y="149"/>
                      <a:pt x="17" y="149"/>
                    </a:cubicBezTo>
                    <a:cubicBezTo>
                      <a:pt x="17" y="149"/>
                      <a:pt x="17" y="149"/>
                      <a:pt x="17" y="150"/>
                    </a:cubicBezTo>
                    <a:cubicBezTo>
                      <a:pt x="17" y="150"/>
                      <a:pt x="17" y="150"/>
                      <a:pt x="17" y="150"/>
                    </a:cubicBezTo>
                    <a:cubicBezTo>
                      <a:pt x="17" y="150"/>
                      <a:pt x="18" y="151"/>
                      <a:pt x="18" y="151"/>
                    </a:cubicBezTo>
                    <a:cubicBezTo>
                      <a:pt x="19" y="153"/>
                      <a:pt x="20" y="156"/>
                      <a:pt x="20" y="159"/>
                    </a:cubicBezTo>
                    <a:cubicBezTo>
                      <a:pt x="19" y="160"/>
                      <a:pt x="18" y="161"/>
                      <a:pt x="17" y="162"/>
                    </a:cubicBezTo>
                    <a:cubicBezTo>
                      <a:pt x="16" y="162"/>
                      <a:pt x="16" y="162"/>
                      <a:pt x="16" y="162"/>
                    </a:cubicBezTo>
                    <a:cubicBezTo>
                      <a:pt x="21" y="163"/>
                      <a:pt x="21" y="163"/>
                      <a:pt x="21" y="163"/>
                    </a:cubicBezTo>
                    <a:cubicBezTo>
                      <a:pt x="22" y="167"/>
                      <a:pt x="22" y="167"/>
                      <a:pt x="22" y="167"/>
                    </a:cubicBezTo>
                    <a:cubicBezTo>
                      <a:pt x="24" y="167"/>
                      <a:pt x="29" y="168"/>
                      <a:pt x="31" y="171"/>
                    </a:cubicBezTo>
                    <a:cubicBezTo>
                      <a:pt x="32" y="173"/>
                      <a:pt x="33" y="173"/>
                      <a:pt x="34" y="174"/>
                    </a:cubicBezTo>
                    <a:cubicBezTo>
                      <a:pt x="36" y="176"/>
                      <a:pt x="37" y="177"/>
                      <a:pt x="37" y="180"/>
                    </a:cubicBezTo>
                    <a:cubicBezTo>
                      <a:pt x="37" y="180"/>
                      <a:pt x="38" y="181"/>
                      <a:pt x="39" y="181"/>
                    </a:cubicBezTo>
                    <a:cubicBezTo>
                      <a:pt x="40" y="182"/>
                      <a:pt x="41" y="183"/>
                      <a:pt x="43" y="184"/>
                    </a:cubicBezTo>
                    <a:cubicBezTo>
                      <a:pt x="48" y="188"/>
                      <a:pt x="48" y="191"/>
                      <a:pt x="48" y="193"/>
                    </a:cubicBezTo>
                    <a:cubicBezTo>
                      <a:pt x="48" y="194"/>
                      <a:pt x="51" y="196"/>
                      <a:pt x="54" y="197"/>
                    </a:cubicBezTo>
                    <a:cubicBezTo>
                      <a:pt x="55" y="198"/>
                      <a:pt x="55" y="198"/>
                      <a:pt x="55" y="198"/>
                    </a:cubicBezTo>
                    <a:cubicBezTo>
                      <a:pt x="58" y="204"/>
                      <a:pt x="58" y="204"/>
                      <a:pt x="58" y="204"/>
                    </a:cubicBezTo>
                    <a:cubicBezTo>
                      <a:pt x="58" y="204"/>
                      <a:pt x="58" y="204"/>
                      <a:pt x="58" y="204"/>
                    </a:cubicBezTo>
                    <a:cubicBezTo>
                      <a:pt x="58" y="204"/>
                      <a:pt x="58" y="204"/>
                      <a:pt x="58" y="204"/>
                    </a:cubicBezTo>
                    <a:cubicBezTo>
                      <a:pt x="59" y="205"/>
                      <a:pt x="59" y="205"/>
                      <a:pt x="59" y="205"/>
                    </a:cubicBezTo>
                    <a:cubicBezTo>
                      <a:pt x="59" y="205"/>
                      <a:pt x="59" y="205"/>
                      <a:pt x="59" y="205"/>
                    </a:cubicBezTo>
                    <a:cubicBezTo>
                      <a:pt x="60" y="206"/>
                      <a:pt x="60" y="206"/>
                      <a:pt x="60" y="206"/>
                    </a:cubicBezTo>
                    <a:cubicBezTo>
                      <a:pt x="60" y="206"/>
                      <a:pt x="60" y="206"/>
                      <a:pt x="60" y="206"/>
                    </a:cubicBezTo>
                    <a:cubicBezTo>
                      <a:pt x="60" y="207"/>
                      <a:pt x="61" y="207"/>
                      <a:pt x="61" y="208"/>
                    </a:cubicBezTo>
                    <a:cubicBezTo>
                      <a:pt x="61" y="208"/>
                      <a:pt x="61" y="208"/>
                      <a:pt x="61" y="209"/>
                    </a:cubicBezTo>
                    <a:cubicBezTo>
                      <a:pt x="61" y="209"/>
                      <a:pt x="61" y="209"/>
                      <a:pt x="61" y="209"/>
                    </a:cubicBezTo>
                    <a:cubicBezTo>
                      <a:pt x="62" y="209"/>
                      <a:pt x="62" y="209"/>
                      <a:pt x="62" y="210"/>
                    </a:cubicBezTo>
                    <a:cubicBezTo>
                      <a:pt x="62" y="210"/>
                      <a:pt x="62" y="210"/>
                      <a:pt x="62" y="210"/>
                    </a:cubicBezTo>
                    <a:cubicBezTo>
                      <a:pt x="63" y="211"/>
                      <a:pt x="65" y="212"/>
                      <a:pt x="65" y="212"/>
                    </a:cubicBezTo>
                    <a:cubicBezTo>
                      <a:pt x="65" y="212"/>
                      <a:pt x="65" y="212"/>
                      <a:pt x="65" y="212"/>
                    </a:cubicBezTo>
                    <a:cubicBezTo>
                      <a:pt x="66" y="213"/>
                      <a:pt x="67" y="213"/>
                      <a:pt x="68" y="213"/>
                    </a:cubicBezTo>
                    <a:cubicBezTo>
                      <a:pt x="69" y="213"/>
                      <a:pt x="69" y="213"/>
                      <a:pt x="70" y="213"/>
                    </a:cubicBezTo>
                    <a:cubicBezTo>
                      <a:pt x="72" y="210"/>
                      <a:pt x="75" y="211"/>
                      <a:pt x="77" y="212"/>
                    </a:cubicBezTo>
                    <a:cubicBezTo>
                      <a:pt x="79" y="211"/>
                      <a:pt x="82" y="210"/>
                      <a:pt x="84" y="212"/>
                    </a:cubicBezTo>
                    <a:cubicBezTo>
                      <a:pt x="84" y="212"/>
                      <a:pt x="84" y="212"/>
                      <a:pt x="85" y="212"/>
                    </a:cubicBezTo>
                    <a:cubicBezTo>
                      <a:pt x="85" y="212"/>
                      <a:pt x="85" y="212"/>
                      <a:pt x="85" y="212"/>
                    </a:cubicBezTo>
                    <a:cubicBezTo>
                      <a:pt x="85" y="213"/>
                      <a:pt x="85" y="213"/>
                      <a:pt x="86" y="213"/>
                    </a:cubicBezTo>
                    <a:cubicBezTo>
                      <a:pt x="86" y="213"/>
                      <a:pt x="86" y="213"/>
                      <a:pt x="86" y="214"/>
                    </a:cubicBezTo>
                    <a:cubicBezTo>
                      <a:pt x="87" y="214"/>
                      <a:pt x="87" y="214"/>
                      <a:pt x="87" y="214"/>
                    </a:cubicBezTo>
                    <a:cubicBezTo>
                      <a:pt x="87" y="214"/>
                      <a:pt x="88" y="215"/>
                      <a:pt x="88" y="215"/>
                    </a:cubicBezTo>
                    <a:cubicBezTo>
                      <a:pt x="88" y="215"/>
                      <a:pt x="89" y="215"/>
                      <a:pt x="89" y="216"/>
                    </a:cubicBezTo>
                    <a:cubicBezTo>
                      <a:pt x="89" y="216"/>
                      <a:pt x="90" y="216"/>
                      <a:pt x="90" y="216"/>
                    </a:cubicBezTo>
                    <a:cubicBezTo>
                      <a:pt x="90" y="217"/>
                      <a:pt x="90" y="217"/>
                      <a:pt x="91" y="217"/>
                    </a:cubicBezTo>
                    <a:cubicBezTo>
                      <a:pt x="91" y="217"/>
                      <a:pt x="91" y="218"/>
                      <a:pt x="92" y="218"/>
                    </a:cubicBezTo>
                    <a:cubicBezTo>
                      <a:pt x="92" y="218"/>
                      <a:pt x="92" y="219"/>
                      <a:pt x="93" y="219"/>
                    </a:cubicBezTo>
                    <a:cubicBezTo>
                      <a:pt x="93" y="219"/>
                      <a:pt x="93" y="219"/>
                      <a:pt x="94" y="220"/>
                    </a:cubicBezTo>
                    <a:cubicBezTo>
                      <a:pt x="94" y="220"/>
                      <a:pt x="94" y="220"/>
                      <a:pt x="95" y="221"/>
                    </a:cubicBezTo>
                    <a:cubicBezTo>
                      <a:pt x="95" y="221"/>
                      <a:pt x="95" y="221"/>
                      <a:pt x="96" y="222"/>
                    </a:cubicBezTo>
                    <a:cubicBezTo>
                      <a:pt x="96" y="222"/>
                      <a:pt x="96" y="222"/>
                      <a:pt x="96" y="222"/>
                    </a:cubicBezTo>
                    <a:cubicBezTo>
                      <a:pt x="98" y="222"/>
                      <a:pt x="100" y="221"/>
                      <a:pt x="102" y="220"/>
                    </a:cubicBezTo>
                    <a:cubicBezTo>
                      <a:pt x="102" y="220"/>
                      <a:pt x="102" y="220"/>
                      <a:pt x="102" y="220"/>
                    </a:cubicBezTo>
                    <a:cubicBezTo>
                      <a:pt x="103" y="220"/>
                      <a:pt x="103" y="220"/>
                      <a:pt x="104" y="220"/>
                    </a:cubicBezTo>
                    <a:cubicBezTo>
                      <a:pt x="104" y="220"/>
                      <a:pt x="104" y="220"/>
                      <a:pt x="104" y="220"/>
                    </a:cubicBezTo>
                    <a:cubicBezTo>
                      <a:pt x="104" y="220"/>
                      <a:pt x="104" y="220"/>
                      <a:pt x="104" y="220"/>
                    </a:cubicBezTo>
                    <a:cubicBezTo>
                      <a:pt x="106" y="220"/>
                      <a:pt x="108" y="221"/>
                      <a:pt x="109" y="222"/>
                    </a:cubicBezTo>
                    <a:cubicBezTo>
                      <a:pt x="109" y="222"/>
                      <a:pt x="110" y="222"/>
                      <a:pt x="110" y="223"/>
                    </a:cubicBezTo>
                    <a:cubicBezTo>
                      <a:pt x="112" y="221"/>
                      <a:pt x="116" y="219"/>
                      <a:pt x="118" y="219"/>
                    </a:cubicBezTo>
                    <a:cubicBezTo>
                      <a:pt x="119" y="219"/>
                      <a:pt x="120" y="220"/>
                      <a:pt x="120" y="220"/>
                    </a:cubicBezTo>
                    <a:cubicBezTo>
                      <a:pt x="121" y="220"/>
                      <a:pt x="122" y="220"/>
                      <a:pt x="123" y="220"/>
                    </a:cubicBezTo>
                    <a:cubicBezTo>
                      <a:pt x="124" y="220"/>
                      <a:pt x="124" y="220"/>
                      <a:pt x="125" y="220"/>
                    </a:cubicBezTo>
                    <a:cubicBezTo>
                      <a:pt x="125" y="219"/>
                      <a:pt x="126" y="218"/>
                      <a:pt x="128" y="217"/>
                    </a:cubicBezTo>
                    <a:cubicBezTo>
                      <a:pt x="128" y="217"/>
                      <a:pt x="129" y="216"/>
                      <a:pt x="129" y="216"/>
                    </a:cubicBezTo>
                    <a:cubicBezTo>
                      <a:pt x="130" y="215"/>
                      <a:pt x="130" y="215"/>
                      <a:pt x="130" y="215"/>
                    </a:cubicBezTo>
                    <a:cubicBezTo>
                      <a:pt x="131" y="212"/>
                      <a:pt x="138" y="208"/>
                      <a:pt x="140" y="208"/>
                    </a:cubicBezTo>
                    <a:cubicBezTo>
                      <a:pt x="141" y="207"/>
                      <a:pt x="142" y="207"/>
                      <a:pt x="143" y="207"/>
                    </a:cubicBezTo>
                    <a:cubicBezTo>
                      <a:pt x="143" y="207"/>
                      <a:pt x="144" y="207"/>
                      <a:pt x="144" y="207"/>
                    </a:cubicBezTo>
                    <a:cubicBezTo>
                      <a:pt x="145" y="207"/>
                      <a:pt x="145" y="207"/>
                      <a:pt x="146" y="207"/>
                    </a:cubicBezTo>
                    <a:cubicBezTo>
                      <a:pt x="146" y="207"/>
                      <a:pt x="146" y="208"/>
                      <a:pt x="146" y="208"/>
                    </a:cubicBezTo>
                    <a:cubicBezTo>
                      <a:pt x="147" y="208"/>
                      <a:pt x="147" y="208"/>
                      <a:pt x="147" y="208"/>
                    </a:cubicBezTo>
                    <a:cubicBezTo>
                      <a:pt x="148" y="208"/>
                      <a:pt x="148" y="208"/>
                      <a:pt x="148" y="208"/>
                    </a:cubicBezTo>
                    <a:cubicBezTo>
                      <a:pt x="148" y="209"/>
                      <a:pt x="149" y="209"/>
                      <a:pt x="149" y="209"/>
                    </a:cubicBezTo>
                    <a:cubicBezTo>
                      <a:pt x="149" y="208"/>
                      <a:pt x="149" y="208"/>
                      <a:pt x="149" y="207"/>
                    </a:cubicBezTo>
                    <a:cubicBezTo>
                      <a:pt x="149" y="206"/>
                      <a:pt x="149" y="205"/>
                      <a:pt x="149" y="204"/>
                    </a:cubicBezTo>
                    <a:cubicBezTo>
                      <a:pt x="146" y="204"/>
                      <a:pt x="140" y="200"/>
                      <a:pt x="138" y="195"/>
                    </a:cubicBezTo>
                    <a:cubicBezTo>
                      <a:pt x="138" y="194"/>
                      <a:pt x="137" y="193"/>
                      <a:pt x="137" y="193"/>
                    </a:cubicBezTo>
                    <a:cubicBezTo>
                      <a:pt x="136" y="191"/>
                      <a:pt x="134" y="189"/>
                      <a:pt x="133" y="187"/>
                    </a:cubicBezTo>
                    <a:cubicBezTo>
                      <a:pt x="131" y="186"/>
                      <a:pt x="129" y="184"/>
                      <a:pt x="128" y="182"/>
                    </a:cubicBezTo>
                    <a:cubicBezTo>
                      <a:pt x="128" y="181"/>
                      <a:pt x="126" y="181"/>
                      <a:pt x="124" y="180"/>
                    </a:cubicBezTo>
                    <a:cubicBezTo>
                      <a:pt x="122" y="179"/>
                      <a:pt x="119" y="179"/>
                      <a:pt x="118" y="177"/>
                    </a:cubicBezTo>
                    <a:cubicBezTo>
                      <a:pt x="117" y="174"/>
                      <a:pt x="118" y="172"/>
                      <a:pt x="119" y="171"/>
                    </a:cubicBezTo>
                    <a:cubicBezTo>
                      <a:pt x="120" y="171"/>
                      <a:pt x="120" y="170"/>
                      <a:pt x="120" y="169"/>
                    </a:cubicBezTo>
                    <a:cubicBezTo>
                      <a:pt x="120" y="168"/>
                      <a:pt x="121" y="165"/>
                      <a:pt x="126" y="165"/>
                    </a:cubicBezTo>
                    <a:cubicBezTo>
                      <a:pt x="127" y="165"/>
                      <a:pt x="128" y="165"/>
                      <a:pt x="129" y="165"/>
                    </a:cubicBezTo>
                    <a:cubicBezTo>
                      <a:pt x="129" y="165"/>
                      <a:pt x="129" y="165"/>
                      <a:pt x="129" y="166"/>
                    </a:cubicBezTo>
                    <a:cubicBezTo>
                      <a:pt x="130" y="163"/>
                      <a:pt x="130" y="158"/>
                      <a:pt x="130" y="155"/>
                    </a:cubicBezTo>
                    <a:cubicBezTo>
                      <a:pt x="130" y="152"/>
                      <a:pt x="132" y="150"/>
                      <a:pt x="133" y="148"/>
                    </a:cubicBezTo>
                    <a:cubicBezTo>
                      <a:pt x="133" y="147"/>
                      <a:pt x="134" y="146"/>
                      <a:pt x="134" y="146"/>
                    </a:cubicBezTo>
                    <a:cubicBezTo>
                      <a:pt x="133" y="145"/>
                      <a:pt x="133" y="144"/>
                      <a:pt x="133" y="143"/>
                    </a:cubicBezTo>
                    <a:cubicBezTo>
                      <a:pt x="134" y="141"/>
                      <a:pt x="135" y="140"/>
                      <a:pt x="137" y="139"/>
                    </a:cubicBezTo>
                    <a:cubicBezTo>
                      <a:pt x="138" y="139"/>
                      <a:pt x="139" y="138"/>
                      <a:pt x="139" y="138"/>
                    </a:cubicBezTo>
                    <a:cubicBezTo>
                      <a:pt x="140" y="137"/>
                      <a:pt x="140" y="136"/>
                      <a:pt x="140" y="134"/>
                    </a:cubicBezTo>
                    <a:cubicBezTo>
                      <a:pt x="141" y="132"/>
                      <a:pt x="141" y="129"/>
                      <a:pt x="143" y="127"/>
                    </a:cubicBezTo>
                    <a:cubicBezTo>
                      <a:pt x="144" y="126"/>
                      <a:pt x="145" y="124"/>
                      <a:pt x="146" y="123"/>
                    </a:cubicBezTo>
                    <a:cubicBezTo>
                      <a:pt x="147" y="120"/>
                      <a:pt x="149" y="118"/>
                      <a:pt x="151" y="118"/>
                    </a:cubicBezTo>
                    <a:cubicBezTo>
                      <a:pt x="152" y="118"/>
                      <a:pt x="154" y="116"/>
                      <a:pt x="154" y="114"/>
                    </a:cubicBezTo>
                    <a:cubicBezTo>
                      <a:pt x="154" y="113"/>
                      <a:pt x="155" y="111"/>
                      <a:pt x="156" y="109"/>
                    </a:cubicBezTo>
                    <a:cubicBezTo>
                      <a:pt x="157" y="107"/>
                      <a:pt x="158" y="104"/>
                      <a:pt x="158" y="101"/>
                    </a:cubicBezTo>
                    <a:cubicBezTo>
                      <a:pt x="158" y="101"/>
                      <a:pt x="158" y="101"/>
                      <a:pt x="158" y="101"/>
                    </a:cubicBezTo>
                    <a:cubicBezTo>
                      <a:pt x="158" y="101"/>
                      <a:pt x="158" y="100"/>
                      <a:pt x="158" y="99"/>
                    </a:cubicBezTo>
                    <a:cubicBezTo>
                      <a:pt x="157" y="94"/>
                      <a:pt x="156" y="89"/>
                      <a:pt x="159" y="85"/>
                    </a:cubicBezTo>
                    <a:cubicBezTo>
                      <a:pt x="162" y="81"/>
                      <a:pt x="164" y="78"/>
                      <a:pt x="163" y="75"/>
                    </a:cubicBezTo>
                    <a:cubicBezTo>
                      <a:pt x="162" y="71"/>
                      <a:pt x="166" y="70"/>
                      <a:pt x="168" y="68"/>
                    </a:cubicBezTo>
                    <a:cubicBezTo>
                      <a:pt x="169" y="68"/>
                      <a:pt x="169" y="67"/>
                      <a:pt x="170" y="67"/>
                    </a:cubicBezTo>
                    <a:cubicBezTo>
                      <a:pt x="170" y="66"/>
                      <a:pt x="171" y="66"/>
                      <a:pt x="172" y="65"/>
                    </a:cubicBezTo>
                    <a:cubicBezTo>
                      <a:pt x="173" y="65"/>
                      <a:pt x="173" y="65"/>
                      <a:pt x="174" y="64"/>
                    </a:cubicBezTo>
                    <a:cubicBezTo>
                      <a:pt x="174" y="64"/>
                      <a:pt x="174" y="64"/>
                      <a:pt x="174" y="64"/>
                    </a:cubicBezTo>
                    <a:cubicBezTo>
                      <a:pt x="175" y="63"/>
                      <a:pt x="175" y="63"/>
                      <a:pt x="176" y="63"/>
                    </a:cubicBezTo>
                    <a:cubicBezTo>
                      <a:pt x="176" y="62"/>
                      <a:pt x="176" y="62"/>
                      <a:pt x="177" y="62"/>
                    </a:cubicBezTo>
                    <a:cubicBezTo>
                      <a:pt x="177" y="61"/>
                      <a:pt x="178" y="61"/>
                      <a:pt x="178" y="61"/>
                    </a:cubicBezTo>
                    <a:cubicBezTo>
                      <a:pt x="178" y="60"/>
                      <a:pt x="178" y="60"/>
                      <a:pt x="179" y="59"/>
                    </a:cubicBezTo>
                    <a:cubicBezTo>
                      <a:pt x="179" y="59"/>
                      <a:pt x="179" y="59"/>
                      <a:pt x="180" y="58"/>
                    </a:cubicBezTo>
                    <a:cubicBezTo>
                      <a:pt x="177" y="56"/>
                      <a:pt x="175" y="54"/>
                      <a:pt x="174" y="54"/>
                    </a:cubicBezTo>
                    <a:cubicBezTo>
                      <a:pt x="169" y="52"/>
                      <a:pt x="166" y="44"/>
                      <a:pt x="166" y="34"/>
                    </a:cubicBezTo>
                    <a:cubicBezTo>
                      <a:pt x="166" y="28"/>
                      <a:pt x="165" y="23"/>
                      <a:pt x="165" y="19"/>
                    </a:cubicBezTo>
                    <a:cubicBezTo>
                      <a:pt x="164" y="18"/>
                      <a:pt x="164" y="17"/>
                      <a:pt x="164" y="16"/>
                    </a:cubicBezTo>
                    <a:cubicBezTo>
                      <a:pt x="164" y="14"/>
                      <a:pt x="160" y="8"/>
                      <a:pt x="155" y="6"/>
                    </a:cubicBezTo>
                    <a:cubicBezTo>
                      <a:pt x="152" y="4"/>
                      <a:pt x="150" y="2"/>
                      <a:pt x="149" y="0"/>
                    </a:cubicBezTo>
                    <a:cubicBezTo>
                      <a:pt x="149" y="0"/>
                      <a:pt x="149" y="0"/>
                      <a:pt x="149" y="0"/>
                    </a:cubicBezTo>
                    <a:cubicBezTo>
                      <a:pt x="149" y="0"/>
                      <a:pt x="149" y="0"/>
                      <a:pt x="149" y="0"/>
                    </a:cubicBezTo>
                    <a:cubicBezTo>
                      <a:pt x="149" y="0"/>
                      <a:pt x="148" y="1"/>
                      <a:pt x="148" y="1"/>
                    </a:cubicBezTo>
                    <a:cubicBezTo>
                      <a:pt x="148" y="1"/>
                      <a:pt x="148" y="1"/>
                      <a:pt x="148" y="1"/>
                    </a:cubicBezTo>
                    <a:cubicBezTo>
                      <a:pt x="147" y="1"/>
                      <a:pt x="147" y="1"/>
                      <a:pt x="147" y="2"/>
                    </a:cubicBezTo>
                    <a:cubicBezTo>
                      <a:pt x="147" y="2"/>
                      <a:pt x="147" y="2"/>
                      <a:pt x="147" y="2"/>
                    </a:cubicBezTo>
                    <a:cubicBezTo>
                      <a:pt x="146" y="2"/>
                      <a:pt x="146" y="2"/>
                      <a:pt x="145" y="2"/>
                    </a:cubicBezTo>
                    <a:cubicBezTo>
                      <a:pt x="143" y="2"/>
                      <a:pt x="143" y="2"/>
                      <a:pt x="143" y="2"/>
                    </a:cubicBezTo>
                    <a:cubicBezTo>
                      <a:pt x="143" y="2"/>
                      <a:pt x="143" y="3"/>
                      <a:pt x="143" y="4"/>
                    </a:cubicBezTo>
                    <a:cubicBezTo>
                      <a:pt x="142" y="6"/>
                      <a:pt x="140" y="10"/>
                      <a:pt x="136" y="10"/>
                    </a:cubicBezTo>
                    <a:cubicBezTo>
                      <a:pt x="134" y="10"/>
                      <a:pt x="134" y="10"/>
                      <a:pt x="134" y="12"/>
                    </a:cubicBezTo>
                    <a:cubicBezTo>
                      <a:pt x="133" y="13"/>
                      <a:pt x="132" y="15"/>
                      <a:pt x="129" y="15"/>
                    </a:cubicBezTo>
                    <a:cubicBezTo>
                      <a:pt x="126" y="15"/>
                      <a:pt x="124" y="13"/>
                      <a:pt x="123" y="12"/>
                    </a:cubicBezTo>
                    <a:cubicBezTo>
                      <a:pt x="108" y="12"/>
                      <a:pt x="108" y="12"/>
                      <a:pt x="108" y="12"/>
                    </a:cubicBezTo>
                    <a:cubicBezTo>
                      <a:pt x="107" y="11"/>
                      <a:pt x="107" y="11"/>
                      <a:pt x="107" y="11"/>
                    </a:cubicBezTo>
                    <a:cubicBezTo>
                      <a:pt x="107" y="11"/>
                      <a:pt x="105" y="10"/>
                      <a:pt x="104" y="10"/>
                    </a:cubicBezTo>
                    <a:cubicBezTo>
                      <a:pt x="100" y="13"/>
                      <a:pt x="100" y="13"/>
                      <a:pt x="100" y="13"/>
                    </a:cubicBezTo>
                    <a:cubicBezTo>
                      <a:pt x="33" y="13"/>
                      <a:pt x="33" y="13"/>
                      <a:pt x="33" y="13"/>
                    </a:cubicBezTo>
                    <a:cubicBezTo>
                      <a:pt x="33" y="36"/>
                      <a:pt x="33" y="36"/>
                      <a:pt x="33" y="36"/>
                    </a:cubicBezTo>
                    <a:lnTo>
                      <a:pt x="2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6" name="Freeform 1635"/>
              <p:cNvSpPr>
                <a:spLocks/>
              </p:cNvSpPr>
              <p:nvPr/>
            </p:nvSpPr>
            <p:spPr bwMode="auto">
              <a:xfrm>
                <a:off x="1913" y="285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7" name="Freeform 1636"/>
              <p:cNvSpPr>
                <a:spLocks/>
              </p:cNvSpPr>
              <p:nvPr/>
            </p:nvSpPr>
            <p:spPr bwMode="auto">
              <a:xfrm>
                <a:off x="1955" y="2909"/>
                <a:ext cx="3" cy="6"/>
              </a:xfrm>
              <a:custGeom>
                <a:avLst/>
                <a:gdLst>
                  <a:gd name="T0" fmla="*/ 3 w 3"/>
                  <a:gd name="T1" fmla="*/ 6 h 6"/>
                  <a:gd name="T2" fmla="*/ 0 w 3"/>
                  <a:gd name="T3" fmla="*/ 0 h 6"/>
                  <a:gd name="T4" fmla="*/ 3 w 3"/>
                  <a:gd name="T5" fmla="*/ 6 h 6"/>
                  <a:gd name="T6" fmla="*/ 3 w 3"/>
                  <a:gd name="T7" fmla="*/ 6 h 6"/>
                </a:gdLst>
                <a:ahLst/>
                <a:cxnLst>
                  <a:cxn ang="0">
                    <a:pos x="T0" y="T1"/>
                  </a:cxn>
                  <a:cxn ang="0">
                    <a:pos x="T2" y="T3"/>
                  </a:cxn>
                  <a:cxn ang="0">
                    <a:pos x="T4" y="T5"/>
                  </a:cxn>
                  <a:cxn ang="0">
                    <a:pos x="T6" y="T7"/>
                  </a:cxn>
                </a:cxnLst>
                <a:rect l="0" t="0" r="r" b="b"/>
                <a:pathLst>
                  <a:path w="3" h="6">
                    <a:moveTo>
                      <a:pt x="3" y="6"/>
                    </a:moveTo>
                    <a:lnTo>
                      <a:pt x="0" y="0"/>
                    </a:lnTo>
                    <a:lnTo>
                      <a:pt x="3" y="6"/>
                    </a:lnTo>
                    <a:lnTo>
                      <a:pt x="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8" name="Freeform 1637"/>
              <p:cNvSpPr>
                <a:spLocks/>
              </p:cNvSpPr>
              <p:nvPr/>
            </p:nvSpPr>
            <p:spPr bwMode="auto">
              <a:xfrm>
                <a:off x="1918" y="286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9" name="Freeform 1638"/>
              <p:cNvSpPr>
                <a:spLocks/>
              </p:cNvSpPr>
              <p:nvPr/>
            </p:nvSpPr>
            <p:spPr bwMode="auto">
              <a:xfrm>
                <a:off x="1914" y="28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90" name="Freeform 1639"/>
              <p:cNvSpPr>
                <a:spLocks/>
              </p:cNvSpPr>
              <p:nvPr/>
            </p:nvSpPr>
            <p:spPr bwMode="auto">
              <a:xfrm>
                <a:off x="1917" y="286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91" name="Freeform 1640"/>
              <p:cNvSpPr>
                <a:spLocks/>
              </p:cNvSpPr>
              <p:nvPr/>
            </p:nvSpPr>
            <p:spPr bwMode="auto">
              <a:xfrm>
                <a:off x="1914" y="2856"/>
                <a:ext cx="3" cy="5"/>
              </a:xfrm>
              <a:custGeom>
                <a:avLst/>
                <a:gdLst>
                  <a:gd name="T0" fmla="*/ 0 w 3"/>
                  <a:gd name="T1" fmla="*/ 0 h 5"/>
                  <a:gd name="T2" fmla="*/ 3 w 3"/>
                  <a:gd name="T3" fmla="*/ 5 h 5"/>
                  <a:gd name="T4" fmla="*/ 0 w 3"/>
                  <a:gd name="T5" fmla="*/ 0 h 5"/>
                </a:gdLst>
                <a:ahLst/>
                <a:cxnLst>
                  <a:cxn ang="0">
                    <a:pos x="T0" y="T1"/>
                  </a:cxn>
                  <a:cxn ang="0">
                    <a:pos x="T2" y="T3"/>
                  </a:cxn>
                  <a:cxn ang="0">
                    <a:pos x="T4" y="T5"/>
                  </a:cxn>
                </a:cxnLst>
                <a:rect l="0" t="0" r="r" b="b"/>
                <a:pathLst>
                  <a:path w="3" h="5">
                    <a:moveTo>
                      <a:pt x="0" y="0"/>
                    </a:moveTo>
                    <a:cubicBezTo>
                      <a:pt x="1" y="2"/>
                      <a:pt x="2" y="3"/>
                      <a:pt x="3" y="5"/>
                    </a:cubicBezTo>
                    <a:cubicBezTo>
                      <a:pt x="2" y="3"/>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92" name="Freeform 1641"/>
              <p:cNvSpPr>
                <a:spLocks/>
              </p:cNvSpPr>
              <p:nvPr/>
            </p:nvSpPr>
            <p:spPr bwMode="auto">
              <a:xfrm>
                <a:off x="1911" y="2846"/>
                <a:ext cx="2" cy="6"/>
              </a:xfrm>
              <a:custGeom>
                <a:avLst/>
                <a:gdLst>
                  <a:gd name="T0" fmla="*/ 2 w 2"/>
                  <a:gd name="T1" fmla="*/ 1 h 7"/>
                  <a:gd name="T2" fmla="*/ 0 w 2"/>
                  <a:gd name="T3" fmla="*/ 7 h 7"/>
                  <a:gd name="T4" fmla="*/ 0 w 2"/>
                  <a:gd name="T5" fmla="*/ 7 h 7"/>
                  <a:gd name="T6" fmla="*/ 2 w 2"/>
                  <a:gd name="T7" fmla="*/ 1 h 7"/>
                  <a:gd name="T8" fmla="*/ 0 w 2"/>
                  <a:gd name="T9" fmla="*/ 1 h 7"/>
                  <a:gd name="T10" fmla="*/ 0 w 2"/>
                  <a:gd name="T11" fmla="*/ 0 h 7"/>
                  <a:gd name="T12" fmla="*/ 0 w 2"/>
                  <a:gd name="T13" fmla="*/ 1 h 7"/>
                  <a:gd name="T14" fmla="*/ 2 w 2"/>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7">
                    <a:moveTo>
                      <a:pt x="2" y="1"/>
                    </a:moveTo>
                    <a:cubicBezTo>
                      <a:pt x="0" y="7"/>
                      <a:pt x="0" y="7"/>
                      <a:pt x="0" y="7"/>
                    </a:cubicBezTo>
                    <a:cubicBezTo>
                      <a:pt x="0" y="7"/>
                      <a:pt x="0" y="7"/>
                      <a:pt x="0" y="7"/>
                    </a:cubicBezTo>
                    <a:cubicBezTo>
                      <a:pt x="2" y="1"/>
                      <a:pt x="2" y="1"/>
                      <a:pt x="2" y="1"/>
                    </a:cubicBezTo>
                    <a:cubicBezTo>
                      <a:pt x="0" y="1"/>
                      <a:pt x="0" y="1"/>
                      <a:pt x="0" y="1"/>
                    </a:cubicBezTo>
                    <a:cubicBezTo>
                      <a:pt x="0" y="1"/>
                      <a:pt x="0" y="0"/>
                      <a:pt x="0" y="0"/>
                    </a:cubicBezTo>
                    <a:cubicBezTo>
                      <a:pt x="0" y="0"/>
                      <a:pt x="0" y="1"/>
                      <a:pt x="0" y="1"/>
                    </a:cubicBezTo>
                    <a:lnTo>
                      <a:pt x="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93" name="Freeform 1642"/>
              <p:cNvSpPr>
                <a:spLocks/>
              </p:cNvSpPr>
              <p:nvPr/>
            </p:nvSpPr>
            <p:spPr bwMode="auto">
              <a:xfrm>
                <a:off x="1914" y="28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94" name="Oval 1643"/>
              <p:cNvSpPr>
                <a:spLocks noChangeArrowheads="1"/>
              </p:cNvSpPr>
              <p:nvPr/>
            </p:nvSpPr>
            <p:spPr bwMode="auto">
              <a:xfrm>
                <a:off x="1914" y="2855"/>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95" name="Freeform 1644"/>
              <p:cNvSpPr>
                <a:spLocks/>
              </p:cNvSpPr>
              <p:nvPr/>
            </p:nvSpPr>
            <p:spPr bwMode="auto">
              <a:xfrm>
                <a:off x="2043" y="27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96" name="Freeform 1645"/>
              <p:cNvSpPr>
                <a:spLocks/>
              </p:cNvSpPr>
              <p:nvPr/>
            </p:nvSpPr>
            <p:spPr bwMode="auto">
              <a:xfrm>
                <a:off x="2044" y="27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97" name="Freeform 1646"/>
              <p:cNvSpPr>
                <a:spLocks/>
              </p:cNvSpPr>
              <p:nvPr/>
            </p:nvSpPr>
            <p:spPr bwMode="auto">
              <a:xfrm>
                <a:off x="2045" y="27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98" name="Freeform 1647"/>
              <p:cNvSpPr>
                <a:spLocks/>
              </p:cNvSpPr>
              <p:nvPr/>
            </p:nvSpPr>
            <p:spPr bwMode="auto">
              <a:xfrm>
                <a:off x="2112" y="2837"/>
                <a:ext cx="16" cy="15"/>
              </a:xfrm>
              <a:custGeom>
                <a:avLst/>
                <a:gdLst>
                  <a:gd name="T0" fmla="*/ 4 w 16"/>
                  <a:gd name="T1" fmla="*/ 5 h 16"/>
                  <a:gd name="T2" fmla="*/ 4 w 16"/>
                  <a:gd name="T3" fmla="*/ 6 h 16"/>
                  <a:gd name="T4" fmla="*/ 3 w 16"/>
                  <a:gd name="T5" fmla="*/ 7 h 16"/>
                  <a:gd name="T6" fmla="*/ 3 w 16"/>
                  <a:gd name="T7" fmla="*/ 8 h 16"/>
                  <a:gd name="T8" fmla="*/ 1 w 16"/>
                  <a:gd name="T9" fmla="*/ 9 h 16"/>
                  <a:gd name="T10" fmla="*/ 1 w 16"/>
                  <a:gd name="T11" fmla="*/ 16 h 16"/>
                  <a:gd name="T12" fmla="*/ 2 w 16"/>
                  <a:gd name="T13" fmla="*/ 16 h 16"/>
                  <a:gd name="T14" fmla="*/ 5 w 16"/>
                  <a:gd name="T15" fmla="*/ 15 h 16"/>
                  <a:gd name="T16" fmla="*/ 6 w 16"/>
                  <a:gd name="T17" fmla="*/ 15 h 16"/>
                  <a:gd name="T18" fmla="*/ 6 w 16"/>
                  <a:gd name="T19" fmla="*/ 14 h 16"/>
                  <a:gd name="T20" fmla="*/ 8 w 16"/>
                  <a:gd name="T21" fmla="*/ 14 h 16"/>
                  <a:gd name="T22" fmla="*/ 8 w 16"/>
                  <a:gd name="T23" fmla="*/ 14 h 16"/>
                  <a:gd name="T24" fmla="*/ 9 w 16"/>
                  <a:gd name="T25" fmla="*/ 15 h 16"/>
                  <a:gd name="T26" fmla="*/ 10 w 16"/>
                  <a:gd name="T27" fmla="*/ 15 h 16"/>
                  <a:gd name="T28" fmla="*/ 10 w 16"/>
                  <a:gd name="T29" fmla="*/ 16 h 16"/>
                  <a:gd name="T30" fmla="*/ 11 w 16"/>
                  <a:gd name="T31" fmla="*/ 16 h 16"/>
                  <a:gd name="T32" fmla="*/ 12 w 16"/>
                  <a:gd name="T33" fmla="*/ 14 h 16"/>
                  <a:gd name="T34" fmla="*/ 11 w 16"/>
                  <a:gd name="T35" fmla="*/ 13 h 16"/>
                  <a:gd name="T36" fmla="*/ 8 w 16"/>
                  <a:gd name="T37" fmla="*/ 12 h 16"/>
                  <a:gd name="T38" fmla="*/ 8 w 16"/>
                  <a:gd name="T39" fmla="*/ 9 h 16"/>
                  <a:gd name="T40" fmla="*/ 16 w 16"/>
                  <a:gd name="T41" fmla="*/ 3 h 16"/>
                  <a:gd name="T42" fmla="*/ 14 w 16"/>
                  <a:gd name="T43" fmla="*/ 0 h 16"/>
                  <a:gd name="T44" fmla="*/ 13 w 16"/>
                  <a:gd name="T45" fmla="*/ 0 h 16"/>
                  <a:gd name="T46" fmla="*/ 13 w 16"/>
                  <a:gd name="T47" fmla="*/ 0 h 16"/>
                  <a:gd name="T48" fmla="*/ 13 w 16"/>
                  <a:gd name="T49" fmla="*/ 0 h 16"/>
                  <a:gd name="T50" fmla="*/ 12 w 16"/>
                  <a:gd name="T51" fmla="*/ 1 h 16"/>
                  <a:gd name="T52" fmla="*/ 12 w 16"/>
                  <a:gd name="T53" fmla="*/ 1 h 16"/>
                  <a:gd name="T54" fmla="*/ 12 w 16"/>
                  <a:gd name="T55" fmla="*/ 1 h 16"/>
                  <a:gd name="T56" fmla="*/ 12 w 16"/>
                  <a:gd name="T57" fmla="*/ 1 h 16"/>
                  <a:gd name="T58" fmla="*/ 9 w 16"/>
                  <a:gd name="T59" fmla="*/ 2 h 16"/>
                  <a:gd name="T60" fmla="*/ 9 w 16"/>
                  <a:gd name="T61" fmla="*/ 2 h 16"/>
                  <a:gd name="T62" fmla="*/ 6 w 16"/>
                  <a:gd name="T63" fmla="*/ 2 h 16"/>
                  <a:gd name="T64" fmla="*/ 4 w 16"/>
                  <a:gd name="T65"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6">
                    <a:moveTo>
                      <a:pt x="4" y="5"/>
                    </a:moveTo>
                    <a:cubicBezTo>
                      <a:pt x="4" y="5"/>
                      <a:pt x="4" y="6"/>
                      <a:pt x="4" y="6"/>
                    </a:cubicBezTo>
                    <a:cubicBezTo>
                      <a:pt x="4" y="6"/>
                      <a:pt x="3" y="7"/>
                      <a:pt x="3" y="7"/>
                    </a:cubicBezTo>
                    <a:cubicBezTo>
                      <a:pt x="3" y="7"/>
                      <a:pt x="3" y="7"/>
                      <a:pt x="3" y="8"/>
                    </a:cubicBezTo>
                    <a:cubicBezTo>
                      <a:pt x="2" y="8"/>
                      <a:pt x="2" y="9"/>
                      <a:pt x="1" y="9"/>
                    </a:cubicBezTo>
                    <a:cubicBezTo>
                      <a:pt x="0" y="11"/>
                      <a:pt x="1" y="15"/>
                      <a:pt x="1" y="16"/>
                    </a:cubicBezTo>
                    <a:cubicBezTo>
                      <a:pt x="1" y="16"/>
                      <a:pt x="1" y="16"/>
                      <a:pt x="2" y="16"/>
                    </a:cubicBezTo>
                    <a:cubicBezTo>
                      <a:pt x="3" y="16"/>
                      <a:pt x="4" y="16"/>
                      <a:pt x="5" y="15"/>
                    </a:cubicBezTo>
                    <a:cubicBezTo>
                      <a:pt x="5" y="15"/>
                      <a:pt x="6" y="15"/>
                      <a:pt x="6" y="15"/>
                    </a:cubicBezTo>
                    <a:cubicBezTo>
                      <a:pt x="6" y="15"/>
                      <a:pt x="6" y="15"/>
                      <a:pt x="6" y="14"/>
                    </a:cubicBezTo>
                    <a:cubicBezTo>
                      <a:pt x="7" y="14"/>
                      <a:pt x="7" y="14"/>
                      <a:pt x="8" y="14"/>
                    </a:cubicBezTo>
                    <a:cubicBezTo>
                      <a:pt x="8" y="14"/>
                      <a:pt x="8" y="14"/>
                      <a:pt x="8" y="14"/>
                    </a:cubicBezTo>
                    <a:cubicBezTo>
                      <a:pt x="8" y="15"/>
                      <a:pt x="9" y="15"/>
                      <a:pt x="9" y="15"/>
                    </a:cubicBezTo>
                    <a:cubicBezTo>
                      <a:pt x="9" y="15"/>
                      <a:pt x="10" y="15"/>
                      <a:pt x="10" y="15"/>
                    </a:cubicBezTo>
                    <a:cubicBezTo>
                      <a:pt x="10" y="15"/>
                      <a:pt x="10" y="15"/>
                      <a:pt x="10" y="16"/>
                    </a:cubicBezTo>
                    <a:cubicBezTo>
                      <a:pt x="11" y="16"/>
                      <a:pt x="11" y="16"/>
                      <a:pt x="11" y="16"/>
                    </a:cubicBezTo>
                    <a:cubicBezTo>
                      <a:pt x="11" y="15"/>
                      <a:pt x="12" y="14"/>
                      <a:pt x="12" y="14"/>
                    </a:cubicBezTo>
                    <a:cubicBezTo>
                      <a:pt x="12" y="14"/>
                      <a:pt x="11" y="13"/>
                      <a:pt x="11" y="13"/>
                    </a:cubicBezTo>
                    <a:cubicBezTo>
                      <a:pt x="10" y="13"/>
                      <a:pt x="9" y="13"/>
                      <a:pt x="8" y="12"/>
                    </a:cubicBezTo>
                    <a:cubicBezTo>
                      <a:pt x="8" y="11"/>
                      <a:pt x="7" y="10"/>
                      <a:pt x="8" y="9"/>
                    </a:cubicBezTo>
                    <a:cubicBezTo>
                      <a:pt x="8" y="7"/>
                      <a:pt x="13" y="4"/>
                      <a:pt x="16" y="3"/>
                    </a:cubicBezTo>
                    <a:cubicBezTo>
                      <a:pt x="16" y="3"/>
                      <a:pt x="16" y="2"/>
                      <a:pt x="14" y="0"/>
                    </a:cubicBezTo>
                    <a:cubicBezTo>
                      <a:pt x="14" y="0"/>
                      <a:pt x="14" y="0"/>
                      <a:pt x="13" y="0"/>
                    </a:cubicBezTo>
                    <a:cubicBezTo>
                      <a:pt x="13" y="0"/>
                      <a:pt x="13" y="0"/>
                      <a:pt x="13" y="0"/>
                    </a:cubicBezTo>
                    <a:cubicBezTo>
                      <a:pt x="13" y="0"/>
                      <a:pt x="13" y="0"/>
                      <a:pt x="13" y="0"/>
                    </a:cubicBezTo>
                    <a:cubicBezTo>
                      <a:pt x="13" y="0"/>
                      <a:pt x="12" y="1"/>
                      <a:pt x="12" y="1"/>
                    </a:cubicBezTo>
                    <a:cubicBezTo>
                      <a:pt x="12" y="1"/>
                      <a:pt x="12" y="1"/>
                      <a:pt x="12" y="1"/>
                    </a:cubicBezTo>
                    <a:cubicBezTo>
                      <a:pt x="12" y="1"/>
                      <a:pt x="12" y="1"/>
                      <a:pt x="12" y="1"/>
                    </a:cubicBezTo>
                    <a:cubicBezTo>
                      <a:pt x="12" y="1"/>
                      <a:pt x="12" y="1"/>
                      <a:pt x="12" y="1"/>
                    </a:cubicBezTo>
                    <a:cubicBezTo>
                      <a:pt x="11" y="2"/>
                      <a:pt x="10" y="2"/>
                      <a:pt x="9" y="2"/>
                    </a:cubicBezTo>
                    <a:cubicBezTo>
                      <a:pt x="9" y="2"/>
                      <a:pt x="9" y="2"/>
                      <a:pt x="9" y="2"/>
                    </a:cubicBezTo>
                    <a:cubicBezTo>
                      <a:pt x="8" y="2"/>
                      <a:pt x="7" y="2"/>
                      <a:pt x="6" y="2"/>
                    </a:cubicBezTo>
                    <a:cubicBezTo>
                      <a:pt x="6" y="3"/>
                      <a:pt x="5" y="4"/>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99" name="Freeform 1648"/>
              <p:cNvSpPr>
                <a:spLocks/>
              </p:cNvSpPr>
              <p:nvPr/>
            </p:nvSpPr>
            <p:spPr bwMode="auto">
              <a:xfrm>
                <a:off x="2123" y="2850"/>
                <a:ext cx="1" cy="2"/>
              </a:xfrm>
              <a:custGeom>
                <a:avLst/>
                <a:gdLst>
                  <a:gd name="T0" fmla="*/ 0 w 1"/>
                  <a:gd name="T1" fmla="*/ 2 h 2"/>
                  <a:gd name="T2" fmla="*/ 1 w 1"/>
                  <a:gd name="T3" fmla="*/ 0 h 2"/>
                  <a:gd name="T4" fmla="*/ 1 w 1"/>
                  <a:gd name="T5" fmla="*/ 0 h 2"/>
                  <a:gd name="T6" fmla="*/ 0 w 1"/>
                  <a:gd name="T7" fmla="*/ 2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1"/>
                      <a:pt x="1" y="0"/>
                      <a:pt x="1" y="0"/>
                    </a:cubicBezTo>
                    <a:cubicBezTo>
                      <a:pt x="1" y="0"/>
                      <a:pt x="1" y="0"/>
                      <a:pt x="1" y="0"/>
                    </a:cubicBezTo>
                    <a:cubicBezTo>
                      <a:pt x="1" y="0"/>
                      <a:pt x="0"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00" name="Freeform 1649"/>
              <p:cNvSpPr>
                <a:spLocks/>
              </p:cNvSpPr>
              <p:nvPr/>
            </p:nvSpPr>
            <p:spPr bwMode="auto">
              <a:xfrm>
                <a:off x="2055" y="2779"/>
                <a:ext cx="68" cy="56"/>
              </a:xfrm>
              <a:custGeom>
                <a:avLst/>
                <a:gdLst>
                  <a:gd name="T0" fmla="*/ 2 w 71"/>
                  <a:gd name="T1" fmla="*/ 37 h 59"/>
                  <a:gd name="T2" fmla="*/ 5 w 71"/>
                  <a:gd name="T3" fmla="*/ 37 h 59"/>
                  <a:gd name="T4" fmla="*/ 10 w 71"/>
                  <a:gd name="T5" fmla="*/ 38 h 59"/>
                  <a:gd name="T6" fmla="*/ 11 w 71"/>
                  <a:gd name="T7" fmla="*/ 35 h 59"/>
                  <a:gd name="T8" fmla="*/ 16 w 71"/>
                  <a:gd name="T9" fmla="*/ 31 h 59"/>
                  <a:gd name="T10" fmla="*/ 20 w 71"/>
                  <a:gd name="T11" fmla="*/ 33 h 59"/>
                  <a:gd name="T12" fmla="*/ 21 w 71"/>
                  <a:gd name="T13" fmla="*/ 34 h 59"/>
                  <a:gd name="T14" fmla="*/ 24 w 71"/>
                  <a:gd name="T15" fmla="*/ 36 h 59"/>
                  <a:gd name="T16" fmla="*/ 30 w 71"/>
                  <a:gd name="T17" fmla="*/ 35 h 59"/>
                  <a:gd name="T18" fmla="*/ 31 w 71"/>
                  <a:gd name="T19" fmla="*/ 36 h 59"/>
                  <a:gd name="T20" fmla="*/ 33 w 71"/>
                  <a:gd name="T21" fmla="*/ 36 h 59"/>
                  <a:gd name="T22" fmla="*/ 36 w 71"/>
                  <a:gd name="T23" fmla="*/ 36 h 59"/>
                  <a:gd name="T24" fmla="*/ 42 w 71"/>
                  <a:gd name="T25" fmla="*/ 35 h 59"/>
                  <a:gd name="T26" fmla="*/ 67 w 71"/>
                  <a:gd name="T27" fmla="*/ 59 h 59"/>
                  <a:gd name="T28" fmla="*/ 67 w 71"/>
                  <a:gd name="T29" fmla="*/ 59 h 59"/>
                  <a:gd name="T30" fmla="*/ 68 w 71"/>
                  <a:gd name="T31" fmla="*/ 59 h 59"/>
                  <a:gd name="T32" fmla="*/ 68 w 71"/>
                  <a:gd name="T33" fmla="*/ 59 h 59"/>
                  <a:gd name="T34" fmla="*/ 69 w 71"/>
                  <a:gd name="T35" fmla="*/ 59 h 59"/>
                  <a:gd name="T36" fmla="*/ 70 w 71"/>
                  <a:gd name="T37" fmla="*/ 59 h 59"/>
                  <a:gd name="T38" fmla="*/ 70 w 71"/>
                  <a:gd name="T39" fmla="*/ 59 h 59"/>
                  <a:gd name="T40" fmla="*/ 70 w 71"/>
                  <a:gd name="T41" fmla="*/ 58 h 59"/>
                  <a:gd name="T42" fmla="*/ 71 w 71"/>
                  <a:gd name="T43" fmla="*/ 58 h 59"/>
                  <a:gd name="T44" fmla="*/ 60 w 71"/>
                  <a:gd name="T45" fmla="*/ 46 h 59"/>
                  <a:gd name="T46" fmla="*/ 44 w 71"/>
                  <a:gd name="T47" fmla="*/ 35 h 59"/>
                  <a:gd name="T48" fmla="*/ 38 w 71"/>
                  <a:gd name="T49" fmla="*/ 29 h 59"/>
                  <a:gd name="T50" fmla="*/ 36 w 71"/>
                  <a:gd name="T51" fmla="*/ 27 h 59"/>
                  <a:gd name="T52" fmla="*/ 26 w 71"/>
                  <a:gd name="T53" fmla="*/ 9 h 59"/>
                  <a:gd name="T54" fmla="*/ 22 w 71"/>
                  <a:gd name="T55" fmla="*/ 0 h 59"/>
                  <a:gd name="T56" fmla="*/ 22 w 71"/>
                  <a:gd name="T57" fmla="*/ 0 h 59"/>
                  <a:gd name="T58" fmla="*/ 21 w 71"/>
                  <a:gd name="T59" fmla="*/ 1 h 59"/>
                  <a:gd name="T60" fmla="*/ 19 w 71"/>
                  <a:gd name="T61" fmla="*/ 3 h 59"/>
                  <a:gd name="T62" fmla="*/ 18 w 71"/>
                  <a:gd name="T63" fmla="*/ 4 h 59"/>
                  <a:gd name="T64" fmla="*/ 17 w 71"/>
                  <a:gd name="T65" fmla="*/ 5 h 59"/>
                  <a:gd name="T66" fmla="*/ 16 w 71"/>
                  <a:gd name="T67" fmla="*/ 5 h 59"/>
                  <a:gd name="T68" fmla="*/ 14 w 71"/>
                  <a:gd name="T69" fmla="*/ 7 h 59"/>
                  <a:gd name="T70" fmla="*/ 13 w 71"/>
                  <a:gd name="T71" fmla="*/ 8 h 59"/>
                  <a:gd name="T72" fmla="*/ 10 w 71"/>
                  <a:gd name="T73" fmla="*/ 10 h 59"/>
                  <a:gd name="T74" fmla="*/ 7 w 71"/>
                  <a:gd name="T75" fmla="*/ 12 h 59"/>
                  <a:gd name="T76" fmla="*/ 2 w 71"/>
                  <a:gd name="T77" fmla="*/ 25 h 59"/>
                  <a:gd name="T78" fmla="*/ 2 w 71"/>
                  <a:gd name="T79" fmla="*/ 36 h 59"/>
                  <a:gd name="T80" fmla="*/ 2 w 71"/>
                  <a:gd name="T81" fmla="*/ 36 h 59"/>
                  <a:gd name="T82" fmla="*/ 2 w 71"/>
                  <a:gd name="T83" fmla="*/ 37 h 59"/>
                  <a:gd name="T84" fmla="*/ 2 w 71"/>
                  <a:gd name="T85"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 h="59">
                    <a:moveTo>
                      <a:pt x="2" y="37"/>
                    </a:moveTo>
                    <a:cubicBezTo>
                      <a:pt x="3" y="37"/>
                      <a:pt x="4" y="37"/>
                      <a:pt x="5" y="37"/>
                    </a:cubicBezTo>
                    <a:cubicBezTo>
                      <a:pt x="8" y="37"/>
                      <a:pt x="10" y="37"/>
                      <a:pt x="10" y="38"/>
                    </a:cubicBezTo>
                    <a:cubicBezTo>
                      <a:pt x="11" y="37"/>
                      <a:pt x="11" y="36"/>
                      <a:pt x="11" y="35"/>
                    </a:cubicBezTo>
                    <a:cubicBezTo>
                      <a:pt x="12" y="32"/>
                      <a:pt x="14" y="31"/>
                      <a:pt x="16" y="31"/>
                    </a:cubicBezTo>
                    <a:cubicBezTo>
                      <a:pt x="17" y="31"/>
                      <a:pt x="18" y="32"/>
                      <a:pt x="20" y="33"/>
                    </a:cubicBezTo>
                    <a:cubicBezTo>
                      <a:pt x="20" y="34"/>
                      <a:pt x="21" y="34"/>
                      <a:pt x="21" y="34"/>
                    </a:cubicBezTo>
                    <a:cubicBezTo>
                      <a:pt x="22" y="36"/>
                      <a:pt x="23" y="36"/>
                      <a:pt x="24" y="36"/>
                    </a:cubicBezTo>
                    <a:cubicBezTo>
                      <a:pt x="28" y="34"/>
                      <a:pt x="30" y="35"/>
                      <a:pt x="30" y="35"/>
                    </a:cubicBezTo>
                    <a:cubicBezTo>
                      <a:pt x="31" y="35"/>
                      <a:pt x="31" y="35"/>
                      <a:pt x="31" y="36"/>
                    </a:cubicBezTo>
                    <a:cubicBezTo>
                      <a:pt x="31" y="36"/>
                      <a:pt x="31" y="36"/>
                      <a:pt x="33" y="36"/>
                    </a:cubicBezTo>
                    <a:cubicBezTo>
                      <a:pt x="34" y="36"/>
                      <a:pt x="35" y="36"/>
                      <a:pt x="36" y="36"/>
                    </a:cubicBezTo>
                    <a:cubicBezTo>
                      <a:pt x="39" y="35"/>
                      <a:pt x="41" y="35"/>
                      <a:pt x="42" y="35"/>
                    </a:cubicBezTo>
                    <a:cubicBezTo>
                      <a:pt x="43" y="36"/>
                      <a:pt x="45" y="36"/>
                      <a:pt x="67" y="59"/>
                    </a:cubicBezTo>
                    <a:cubicBezTo>
                      <a:pt x="67" y="59"/>
                      <a:pt x="67" y="59"/>
                      <a:pt x="67" y="59"/>
                    </a:cubicBezTo>
                    <a:cubicBezTo>
                      <a:pt x="67" y="59"/>
                      <a:pt x="67" y="59"/>
                      <a:pt x="68" y="59"/>
                    </a:cubicBezTo>
                    <a:cubicBezTo>
                      <a:pt x="68" y="59"/>
                      <a:pt x="68" y="59"/>
                      <a:pt x="68" y="59"/>
                    </a:cubicBezTo>
                    <a:cubicBezTo>
                      <a:pt x="69" y="59"/>
                      <a:pt x="69" y="59"/>
                      <a:pt x="69" y="59"/>
                    </a:cubicBezTo>
                    <a:cubicBezTo>
                      <a:pt x="69" y="59"/>
                      <a:pt x="69" y="59"/>
                      <a:pt x="70" y="59"/>
                    </a:cubicBezTo>
                    <a:cubicBezTo>
                      <a:pt x="70" y="59"/>
                      <a:pt x="70" y="59"/>
                      <a:pt x="70" y="59"/>
                    </a:cubicBezTo>
                    <a:cubicBezTo>
                      <a:pt x="70" y="58"/>
                      <a:pt x="70" y="58"/>
                      <a:pt x="70" y="58"/>
                    </a:cubicBezTo>
                    <a:cubicBezTo>
                      <a:pt x="70" y="58"/>
                      <a:pt x="70" y="58"/>
                      <a:pt x="71" y="58"/>
                    </a:cubicBezTo>
                    <a:cubicBezTo>
                      <a:pt x="67" y="55"/>
                      <a:pt x="64" y="51"/>
                      <a:pt x="60" y="46"/>
                    </a:cubicBezTo>
                    <a:cubicBezTo>
                      <a:pt x="54" y="38"/>
                      <a:pt x="47" y="35"/>
                      <a:pt x="44" y="35"/>
                    </a:cubicBezTo>
                    <a:cubicBezTo>
                      <a:pt x="40" y="35"/>
                      <a:pt x="39" y="32"/>
                      <a:pt x="38" y="29"/>
                    </a:cubicBezTo>
                    <a:cubicBezTo>
                      <a:pt x="37" y="29"/>
                      <a:pt x="37" y="28"/>
                      <a:pt x="36" y="27"/>
                    </a:cubicBezTo>
                    <a:cubicBezTo>
                      <a:pt x="32" y="27"/>
                      <a:pt x="27" y="15"/>
                      <a:pt x="26" y="9"/>
                    </a:cubicBezTo>
                    <a:cubicBezTo>
                      <a:pt x="26" y="7"/>
                      <a:pt x="25" y="3"/>
                      <a:pt x="22" y="0"/>
                    </a:cubicBezTo>
                    <a:cubicBezTo>
                      <a:pt x="22" y="0"/>
                      <a:pt x="22" y="0"/>
                      <a:pt x="22" y="0"/>
                    </a:cubicBezTo>
                    <a:cubicBezTo>
                      <a:pt x="21" y="1"/>
                      <a:pt x="21" y="1"/>
                      <a:pt x="21" y="1"/>
                    </a:cubicBezTo>
                    <a:cubicBezTo>
                      <a:pt x="20" y="2"/>
                      <a:pt x="20" y="2"/>
                      <a:pt x="19" y="3"/>
                    </a:cubicBezTo>
                    <a:cubicBezTo>
                      <a:pt x="19" y="3"/>
                      <a:pt x="19" y="3"/>
                      <a:pt x="18" y="4"/>
                    </a:cubicBezTo>
                    <a:cubicBezTo>
                      <a:pt x="18" y="4"/>
                      <a:pt x="17" y="5"/>
                      <a:pt x="17" y="5"/>
                    </a:cubicBezTo>
                    <a:cubicBezTo>
                      <a:pt x="17" y="5"/>
                      <a:pt x="16" y="5"/>
                      <a:pt x="16" y="5"/>
                    </a:cubicBezTo>
                    <a:cubicBezTo>
                      <a:pt x="16" y="6"/>
                      <a:pt x="15" y="6"/>
                      <a:pt x="14" y="7"/>
                    </a:cubicBezTo>
                    <a:cubicBezTo>
                      <a:pt x="14" y="7"/>
                      <a:pt x="13" y="7"/>
                      <a:pt x="13" y="8"/>
                    </a:cubicBezTo>
                    <a:cubicBezTo>
                      <a:pt x="12" y="9"/>
                      <a:pt x="11" y="9"/>
                      <a:pt x="10" y="10"/>
                    </a:cubicBezTo>
                    <a:cubicBezTo>
                      <a:pt x="7" y="11"/>
                      <a:pt x="7" y="12"/>
                      <a:pt x="7" y="12"/>
                    </a:cubicBezTo>
                    <a:cubicBezTo>
                      <a:pt x="8" y="16"/>
                      <a:pt x="6" y="20"/>
                      <a:pt x="2" y="25"/>
                    </a:cubicBezTo>
                    <a:cubicBezTo>
                      <a:pt x="0" y="28"/>
                      <a:pt x="1" y="32"/>
                      <a:pt x="2" y="36"/>
                    </a:cubicBezTo>
                    <a:cubicBezTo>
                      <a:pt x="2" y="36"/>
                      <a:pt x="2" y="36"/>
                      <a:pt x="2" y="36"/>
                    </a:cubicBezTo>
                    <a:cubicBezTo>
                      <a:pt x="2" y="37"/>
                      <a:pt x="2" y="37"/>
                      <a:pt x="2" y="37"/>
                    </a:cubicBezTo>
                    <a:cubicBezTo>
                      <a:pt x="2" y="37"/>
                      <a:pt x="2" y="37"/>
                      <a:pt x="2"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01" name="Freeform 1650"/>
              <p:cNvSpPr>
                <a:spLocks/>
              </p:cNvSpPr>
              <p:nvPr/>
            </p:nvSpPr>
            <p:spPr bwMode="auto">
              <a:xfrm>
                <a:off x="2072" y="2782"/>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02" name="Freeform 1651"/>
              <p:cNvSpPr>
                <a:spLocks/>
              </p:cNvSpPr>
              <p:nvPr/>
            </p:nvSpPr>
            <p:spPr bwMode="auto">
              <a:xfrm>
                <a:off x="2070" y="278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03" name="Freeform 1652"/>
              <p:cNvSpPr>
                <a:spLocks/>
              </p:cNvSpPr>
              <p:nvPr/>
            </p:nvSpPr>
            <p:spPr bwMode="auto">
              <a:xfrm>
                <a:off x="2075" y="277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04" name="Freeform 1653"/>
              <p:cNvSpPr>
                <a:spLocks/>
              </p:cNvSpPr>
              <p:nvPr/>
            </p:nvSpPr>
            <p:spPr bwMode="auto">
              <a:xfrm>
                <a:off x="2055" y="2803"/>
                <a:ext cx="2" cy="10"/>
              </a:xfrm>
              <a:custGeom>
                <a:avLst/>
                <a:gdLst>
                  <a:gd name="T0" fmla="*/ 2 w 2"/>
                  <a:gd name="T1" fmla="*/ 0 h 11"/>
                  <a:gd name="T2" fmla="*/ 2 w 2"/>
                  <a:gd name="T3" fmla="*/ 11 h 11"/>
                  <a:gd name="T4" fmla="*/ 2 w 2"/>
                  <a:gd name="T5" fmla="*/ 11 h 11"/>
                  <a:gd name="T6" fmla="*/ 2 w 2"/>
                  <a:gd name="T7" fmla="*/ 11 h 11"/>
                  <a:gd name="T8" fmla="*/ 2 w 2"/>
                  <a:gd name="T9" fmla="*/ 0 h 11"/>
                </a:gdLst>
                <a:ahLst/>
                <a:cxnLst>
                  <a:cxn ang="0">
                    <a:pos x="T0" y="T1"/>
                  </a:cxn>
                  <a:cxn ang="0">
                    <a:pos x="T2" y="T3"/>
                  </a:cxn>
                  <a:cxn ang="0">
                    <a:pos x="T4" y="T5"/>
                  </a:cxn>
                  <a:cxn ang="0">
                    <a:pos x="T6" y="T7"/>
                  </a:cxn>
                  <a:cxn ang="0">
                    <a:pos x="T8" y="T9"/>
                  </a:cxn>
                </a:cxnLst>
                <a:rect l="0" t="0" r="r" b="b"/>
                <a:pathLst>
                  <a:path w="2" h="11">
                    <a:moveTo>
                      <a:pt x="2" y="0"/>
                    </a:moveTo>
                    <a:cubicBezTo>
                      <a:pt x="0" y="3"/>
                      <a:pt x="1" y="7"/>
                      <a:pt x="2" y="11"/>
                    </a:cubicBezTo>
                    <a:cubicBezTo>
                      <a:pt x="2" y="11"/>
                      <a:pt x="2" y="11"/>
                      <a:pt x="2" y="11"/>
                    </a:cubicBezTo>
                    <a:cubicBezTo>
                      <a:pt x="2" y="11"/>
                      <a:pt x="2" y="11"/>
                      <a:pt x="2" y="11"/>
                    </a:cubicBezTo>
                    <a:cubicBezTo>
                      <a:pt x="1" y="7"/>
                      <a:pt x="0"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05" name="Freeform 1654"/>
              <p:cNvSpPr>
                <a:spLocks/>
              </p:cNvSpPr>
              <p:nvPr/>
            </p:nvSpPr>
            <p:spPr bwMode="auto">
              <a:xfrm>
                <a:off x="2121" y="283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06" name="Freeform 1655"/>
              <p:cNvSpPr>
                <a:spLocks/>
              </p:cNvSpPr>
              <p:nvPr/>
            </p:nvSpPr>
            <p:spPr bwMode="auto">
              <a:xfrm>
                <a:off x="2122" y="28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07" name="Freeform 1656"/>
              <p:cNvSpPr>
                <a:spLocks/>
              </p:cNvSpPr>
              <p:nvPr/>
            </p:nvSpPr>
            <p:spPr bwMode="auto">
              <a:xfrm>
                <a:off x="2119" y="28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08" name="Freeform 1657"/>
              <p:cNvSpPr>
                <a:spLocks/>
              </p:cNvSpPr>
              <p:nvPr/>
            </p:nvSpPr>
            <p:spPr bwMode="auto">
              <a:xfrm>
                <a:off x="2120" y="28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09" name="Freeform 1658"/>
              <p:cNvSpPr>
                <a:spLocks/>
              </p:cNvSpPr>
              <p:nvPr/>
            </p:nvSpPr>
            <p:spPr bwMode="auto">
              <a:xfrm>
                <a:off x="2018" y="2812"/>
                <a:ext cx="156" cy="122"/>
              </a:xfrm>
              <a:custGeom>
                <a:avLst/>
                <a:gdLst>
                  <a:gd name="T0" fmla="*/ 41 w 163"/>
                  <a:gd name="T1" fmla="*/ 8 h 127"/>
                  <a:gd name="T2" fmla="*/ 40 w 163"/>
                  <a:gd name="T3" fmla="*/ 11 h 127"/>
                  <a:gd name="T4" fmla="*/ 38 w 163"/>
                  <a:gd name="T5" fmla="*/ 14 h 127"/>
                  <a:gd name="T6" fmla="*/ 30 w 163"/>
                  <a:gd name="T7" fmla="*/ 25 h 127"/>
                  <a:gd name="T8" fmla="*/ 25 w 163"/>
                  <a:gd name="T9" fmla="*/ 33 h 127"/>
                  <a:gd name="T10" fmla="*/ 21 w 163"/>
                  <a:gd name="T11" fmla="*/ 44 h 127"/>
                  <a:gd name="T12" fmla="*/ 17 w 163"/>
                  <a:gd name="T13" fmla="*/ 47 h 127"/>
                  <a:gd name="T14" fmla="*/ 13 w 163"/>
                  <a:gd name="T15" fmla="*/ 58 h 127"/>
                  <a:gd name="T16" fmla="*/ 7 w 163"/>
                  <a:gd name="T17" fmla="*/ 72 h 127"/>
                  <a:gd name="T18" fmla="*/ 3 w 163"/>
                  <a:gd name="T19" fmla="*/ 73 h 127"/>
                  <a:gd name="T20" fmla="*/ 0 w 163"/>
                  <a:gd name="T21" fmla="*/ 78 h 127"/>
                  <a:gd name="T22" fmla="*/ 11 w 163"/>
                  <a:gd name="T23" fmla="*/ 84 h 127"/>
                  <a:gd name="T24" fmla="*/ 21 w 163"/>
                  <a:gd name="T25" fmla="*/ 96 h 127"/>
                  <a:gd name="T26" fmla="*/ 32 w 163"/>
                  <a:gd name="T27" fmla="*/ 104 h 127"/>
                  <a:gd name="T28" fmla="*/ 32 w 163"/>
                  <a:gd name="T29" fmla="*/ 111 h 127"/>
                  <a:gd name="T30" fmla="*/ 31 w 163"/>
                  <a:gd name="T31" fmla="*/ 114 h 127"/>
                  <a:gd name="T32" fmla="*/ 33 w 163"/>
                  <a:gd name="T33" fmla="*/ 114 h 127"/>
                  <a:gd name="T34" fmla="*/ 34 w 163"/>
                  <a:gd name="T35" fmla="*/ 115 h 127"/>
                  <a:gd name="T36" fmla="*/ 46 w 163"/>
                  <a:gd name="T37" fmla="*/ 117 h 127"/>
                  <a:gd name="T38" fmla="*/ 71 w 163"/>
                  <a:gd name="T39" fmla="*/ 127 h 127"/>
                  <a:gd name="T40" fmla="*/ 77 w 163"/>
                  <a:gd name="T41" fmla="*/ 121 h 127"/>
                  <a:gd name="T42" fmla="*/ 89 w 163"/>
                  <a:gd name="T43" fmla="*/ 120 h 127"/>
                  <a:gd name="T44" fmla="*/ 98 w 163"/>
                  <a:gd name="T45" fmla="*/ 120 h 127"/>
                  <a:gd name="T46" fmla="*/ 98 w 163"/>
                  <a:gd name="T47" fmla="*/ 119 h 127"/>
                  <a:gd name="T48" fmla="*/ 103 w 163"/>
                  <a:gd name="T49" fmla="*/ 118 h 127"/>
                  <a:gd name="T50" fmla="*/ 106 w 163"/>
                  <a:gd name="T51" fmla="*/ 118 h 127"/>
                  <a:gd name="T52" fmla="*/ 108 w 163"/>
                  <a:gd name="T53" fmla="*/ 118 h 127"/>
                  <a:gd name="T54" fmla="*/ 123 w 163"/>
                  <a:gd name="T55" fmla="*/ 110 h 127"/>
                  <a:gd name="T56" fmla="*/ 134 w 163"/>
                  <a:gd name="T57" fmla="*/ 109 h 127"/>
                  <a:gd name="T58" fmla="*/ 161 w 163"/>
                  <a:gd name="T59" fmla="*/ 79 h 127"/>
                  <a:gd name="T60" fmla="*/ 122 w 163"/>
                  <a:gd name="T61" fmla="*/ 68 h 127"/>
                  <a:gd name="T62" fmla="*/ 115 w 163"/>
                  <a:gd name="T63" fmla="*/ 61 h 127"/>
                  <a:gd name="T64" fmla="*/ 106 w 163"/>
                  <a:gd name="T65" fmla="*/ 49 h 127"/>
                  <a:gd name="T66" fmla="*/ 107 w 163"/>
                  <a:gd name="T67" fmla="*/ 47 h 127"/>
                  <a:gd name="T68" fmla="*/ 107 w 163"/>
                  <a:gd name="T69" fmla="*/ 46 h 127"/>
                  <a:gd name="T70" fmla="*/ 108 w 163"/>
                  <a:gd name="T71" fmla="*/ 45 h 127"/>
                  <a:gd name="T72" fmla="*/ 107 w 163"/>
                  <a:gd name="T73" fmla="*/ 45 h 127"/>
                  <a:gd name="T74" fmla="*/ 106 w 163"/>
                  <a:gd name="T75" fmla="*/ 44 h 127"/>
                  <a:gd name="T76" fmla="*/ 101 w 163"/>
                  <a:gd name="T77" fmla="*/ 46 h 127"/>
                  <a:gd name="T78" fmla="*/ 97 w 163"/>
                  <a:gd name="T79" fmla="*/ 32 h 127"/>
                  <a:gd name="T80" fmla="*/ 99 w 163"/>
                  <a:gd name="T81" fmla="*/ 31 h 127"/>
                  <a:gd name="T82" fmla="*/ 100 w 163"/>
                  <a:gd name="T83" fmla="*/ 29 h 127"/>
                  <a:gd name="T84" fmla="*/ 102 w 163"/>
                  <a:gd name="T85" fmla="*/ 27 h 127"/>
                  <a:gd name="T86" fmla="*/ 91 w 163"/>
                  <a:gd name="T87" fmla="*/ 15 h 127"/>
                  <a:gd name="T88" fmla="*/ 88 w 163"/>
                  <a:gd name="T89" fmla="*/ 12 h 127"/>
                  <a:gd name="T90" fmla="*/ 85 w 163"/>
                  <a:gd name="T91" fmla="*/ 9 h 127"/>
                  <a:gd name="T92" fmla="*/ 83 w 163"/>
                  <a:gd name="T93" fmla="*/ 7 h 127"/>
                  <a:gd name="T94" fmla="*/ 80 w 163"/>
                  <a:gd name="T95" fmla="*/ 4 h 127"/>
                  <a:gd name="T96" fmla="*/ 76 w 163"/>
                  <a:gd name="T97" fmla="*/ 5 h 127"/>
                  <a:gd name="T98" fmla="*/ 69 w 163"/>
                  <a:gd name="T99" fmla="*/ 4 h 127"/>
                  <a:gd name="T100" fmla="*/ 65 w 163"/>
                  <a:gd name="T101" fmla="*/ 4 h 127"/>
                  <a:gd name="T102" fmla="*/ 57 w 163"/>
                  <a:gd name="T103" fmla="*/ 2 h 127"/>
                  <a:gd name="T104" fmla="*/ 55 w 163"/>
                  <a:gd name="T105" fmla="*/ 0 h 127"/>
                  <a:gd name="T106" fmla="*/ 54 w 163"/>
                  <a:gd name="T107" fmla="*/ 3 h 127"/>
                  <a:gd name="T108" fmla="*/ 47 w 163"/>
                  <a:gd name="T109" fmla="*/ 6 h 127"/>
                  <a:gd name="T110" fmla="*/ 41 w 163"/>
                  <a:gd name="T111" fmla="*/ 6 h 127"/>
                  <a:gd name="T112" fmla="*/ 41 w 163"/>
                  <a:gd name="T113" fmla="*/ 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27">
                    <a:moveTo>
                      <a:pt x="41" y="8"/>
                    </a:moveTo>
                    <a:cubicBezTo>
                      <a:pt x="41" y="8"/>
                      <a:pt x="41" y="8"/>
                      <a:pt x="41" y="8"/>
                    </a:cubicBezTo>
                    <a:cubicBezTo>
                      <a:pt x="41" y="9"/>
                      <a:pt x="40" y="9"/>
                      <a:pt x="40" y="10"/>
                    </a:cubicBezTo>
                    <a:cubicBezTo>
                      <a:pt x="40" y="10"/>
                      <a:pt x="40" y="11"/>
                      <a:pt x="40" y="11"/>
                    </a:cubicBezTo>
                    <a:cubicBezTo>
                      <a:pt x="40" y="11"/>
                      <a:pt x="40" y="12"/>
                      <a:pt x="39" y="12"/>
                    </a:cubicBezTo>
                    <a:cubicBezTo>
                      <a:pt x="39" y="13"/>
                      <a:pt x="39" y="13"/>
                      <a:pt x="38" y="14"/>
                    </a:cubicBezTo>
                    <a:cubicBezTo>
                      <a:pt x="38" y="15"/>
                      <a:pt x="37" y="17"/>
                      <a:pt x="37" y="17"/>
                    </a:cubicBezTo>
                    <a:cubicBezTo>
                      <a:pt x="37" y="21"/>
                      <a:pt x="33" y="25"/>
                      <a:pt x="30" y="25"/>
                    </a:cubicBezTo>
                    <a:cubicBezTo>
                      <a:pt x="30" y="25"/>
                      <a:pt x="29" y="27"/>
                      <a:pt x="28" y="28"/>
                    </a:cubicBezTo>
                    <a:cubicBezTo>
                      <a:pt x="27" y="30"/>
                      <a:pt x="26" y="31"/>
                      <a:pt x="25" y="33"/>
                    </a:cubicBezTo>
                    <a:cubicBezTo>
                      <a:pt x="24" y="34"/>
                      <a:pt x="24" y="35"/>
                      <a:pt x="23" y="37"/>
                    </a:cubicBezTo>
                    <a:cubicBezTo>
                      <a:pt x="23" y="40"/>
                      <a:pt x="23" y="42"/>
                      <a:pt x="21" y="44"/>
                    </a:cubicBezTo>
                    <a:cubicBezTo>
                      <a:pt x="20" y="45"/>
                      <a:pt x="19" y="45"/>
                      <a:pt x="18" y="46"/>
                    </a:cubicBezTo>
                    <a:cubicBezTo>
                      <a:pt x="17" y="46"/>
                      <a:pt x="17" y="46"/>
                      <a:pt x="17" y="47"/>
                    </a:cubicBezTo>
                    <a:cubicBezTo>
                      <a:pt x="18" y="49"/>
                      <a:pt x="17" y="51"/>
                      <a:pt x="15" y="53"/>
                    </a:cubicBezTo>
                    <a:cubicBezTo>
                      <a:pt x="14" y="55"/>
                      <a:pt x="13" y="56"/>
                      <a:pt x="13" y="58"/>
                    </a:cubicBezTo>
                    <a:cubicBezTo>
                      <a:pt x="13" y="58"/>
                      <a:pt x="13" y="70"/>
                      <a:pt x="11" y="72"/>
                    </a:cubicBezTo>
                    <a:cubicBezTo>
                      <a:pt x="10" y="73"/>
                      <a:pt x="9" y="73"/>
                      <a:pt x="7" y="72"/>
                    </a:cubicBezTo>
                    <a:cubicBezTo>
                      <a:pt x="7" y="72"/>
                      <a:pt x="6" y="72"/>
                      <a:pt x="5" y="72"/>
                    </a:cubicBezTo>
                    <a:cubicBezTo>
                      <a:pt x="3" y="72"/>
                      <a:pt x="3" y="73"/>
                      <a:pt x="3" y="73"/>
                    </a:cubicBezTo>
                    <a:cubicBezTo>
                      <a:pt x="3" y="75"/>
                      <a:pt x="2" y="76"/>
                      <a:pt x="1" y="77"/>
                    </a:cubicBezTo>
                    <a:cubicBezTo>
                      <a:pt x="1" y="77"/>
                      <a:pt x="0" y="78"/>
                      <a:pt x="0" y="78"/>
                    </a:cubicBezTo>
                    <a:cubicBezTo>
                      <a:pt x="1" y="78"/>
                      <a:pt x="3" y="79"/>
                      <a:pt x="4" y="79"/>
                    </a:cubicBezTo>
                    <a:cubicBezTo>
                      <a:pt x="7" y="80"/>
                      <a:pt x="10" y="81"/>
                      <a:pt x="11" y="84"/>
                    </a:cubicBezTo>
                    <a:cubicBezTo>
                      <a:pt x="12" y="85"/>
                      <a:pt x="13" y="86"/>
                      <a:pt x="14" y="88"/>
                    </a:cubicBezTo>
                    <a:cubicBezTo>
                      <a:pt x="17" y="90"/>
                      <a:pt x="19" y="93"/>
                      <a:pt x="21" y="96"/>
                    </a:cubicBezTo>
                    <a:cubicBezTo>
                      <a:pt x="23" y="101"/>
                      <a:pt x="27" y="103"/>
                      <a:pt x="29" y="103"/>
                    </a:cubicBezTo>
                    <a:cubicBezTo>
                      <a:pt x="30" y="103"/>
                      <a:pt x="31" y="104"/>
                      <a:pt x="32" y="104"/>
                    </a:cubicBezTo>
                    <a:cubicBezTo>
                      <a:pt x="32" y="105"/>
                      <a:pt x="32" y="106"/>
                      <a:pt x="32" y="107"/>
                    </a:cubicBezTo>
                    <a:cubicBezTo>
                      <a:pt x="32" y="108"/>
                      <a:pt x="32" y="109"/>
                      <a:pt x="32" y="111"/>
                    </a:cubicBezTo>
                    <a:cubicBezTo>
                      <a:pt x="32" y="112"/>
                      <a:pt x="32" y="112"/>
                      <a:pt x="32" y="113"/>
                    </a:cubicBezTo>
                    <a:cubicBezTo>
                      <a:pt x="31" y="113"/>
                      <a:pt x="31" y="114"/>
                      <a:pt x="31" y="114"/>
                    </a:cubicBezTo>
                    <a:cubicBezTo>
                      <a:pt x="32" y="114"/>
                      <a:pt x="32" y="114"/>
                      <a:pt x="32" y="114"/>
                    </a:cubicBezTo>
                    <a:cubicBezTo>
                      <a:pt x="33" y="114"/>
                      <a:pt x="33" y="114"/>
                      <a:pt x="33" y="114"/>
                    </a:cubicBezTo>
                    <a:cubicBezTo>
                      <a:pt x="33" y="114"/>
                      <a:pt x="33" y="115"/>
                      <a:pt x="33" y="115"/>
                    </a:cubicBezTo>
                    <a:cubicBezTo>
                      <a:pt x="34" y="115"/>
                      <a:pt x="34" y="115"/>
                      <a:pt x="34" y="115"/>
                    </a:cubicBezTo>
                    <a:cubicBezTo>
                      <a:pt x="34" y="115"/>
                      <a:pt x="36" y="115"/>
                      <a:pt x="37" y="115"/>
                    </a:cubicBezTo>
                    <a:cubicBezTo>
                      <a:pt x="40" y="115"/>
                      <a:pt x="44" y="116"/>
                      <a:pt x="46" y="117"/>
                    </a:cubicBezTo>
                    <a:cubicBezTo>
                      <a:pt x="48" y="120"/>
                      <a:pt x="56" y="124"/>
                      <a:pt x="57" y="124"/>
                    </a:cubicBezTo>
                    <a:cubicBezTo>
                      <a:pt x="59" y="124"/>
                      <a:pt x="68" y="125"/>
                      <a:pt x="71" y="127"/>
                    </a:cubicBezTo>
                    <a:cubicBezTo>
                      <a:pt x="71" y="126"/>
                      <a:pt x="72" y="126"/>
                      <a:pt x="72" y="125"/>
                    </a:cubicBezTo>
                    <a:cubicBezTo>
                      <a:pt x="73" y="124"/>
                      <a:pt x="75" y="122"/>
                      <a:pt x="77" y="121"/>
                    </a:cubicBezTo>
                    <a:cubicBezTo>
                      <a:pt x="80" y="119"/>
                      <a:pt x="83" y="118"/>
                      <a:pt x="86" y="118"/>
                    </a:cubicBezTo>
                    <a:cubicBezTo>
                      <a:pt x="88" y="118"/>
                      <a:pt x="89" y="119"/>
                      <a:pt x="89" y="120"/>
                    </a:cubicBezTo>
                    <a:cubicBezTo>
                      <a:pt x="90" y="121"/>
                      <a:pt x="91" y="122"/>
                      <a:pt x="92" y="121"/>
                    </a:cubicBezTo>
                    <a:cubicBezTo>
                      <a:pt x="93" y="121"/>
                      <a:pt x="96" y="120"/>
                      <a:pt x="98" y="120"/>
                    </a:cubicBezTo>
                    <a:cubicBezTo>
                      <a:pt x="98" y="120"/>
                      <a:pt x="98" y="120"/>
                      <a:pt x="98" y="120"/>
                    </a:cubicBezTo>
                    <a:cubicBezTo>
                      <a:pt x="98" y="119"/>
                      <a:pt x="98" y="119"/>
                      <a:pt x="98" y="119"/>
                    </a:cubicBezTo>
                    <a:cubicBezTo>
                      <a:pt x="98" y="119"/>
                      <a:pt x="98" y="119"/>
                      <a:pt x="98" y="119"/>
                    </a:cubicBezTo>
                    <a:cubicBezTo>
                      <a:pt x="103" y="118"/>
                      <a:pt x="103" y="118"/>
                      <a:pt x="103" y="118"/>
                    </a:cubicBezTo>
                    <a:cubicBezTo>
                      <a:pt x="103" y="118"/>
                      <a:pt x="103" y="118"/>
                      <a:pt x="103" y="118"/>
                    </a:cubicBezTo>
                    <a:cubicBezTo>
                      <a:pt x="104" y="118"/>
                      <a:pt x="105" y="118"/>
                      <a:pt x="106" y="118"/>
                    </a:cubicBezTo>
                    <a:cubicBezTo>
                      <a:pt x="106" y="118"/>
                      <a:pt x="107" y="118"/>
                      <a:pt x="108" y="118"/>
                    </a:cubicBezTo>
                    <a:cubicBezTo>
                      <a:pt x="108" y="118"/>
                      <a:pt x="108" y="118"/>
                      <a:pt x="108" y="118"/>
                    </a:cubicBezTo>
                    <a:cubicBezTo>
                      <a:pt x="108" y="118"/>
                      <a:pt x="109" y="117"/>
                      <a:pt x="110" y="116"/>
                    </a:cubicBezTo>
                    <a:cubicBezTo>
                      <a:pt x="113" y="114"/>
                      <a:pt x="117" y="110"/>
                      <a:pt x="123" y="110"/>
                    </a:cubicBezTo>
                    <a:cubicBezTo>
                      <a:pt x="124" y="110"/>
                      <a:pt x="126" y="110"/>
                      <a:pt x="127" y="110"/>
                    </a:cubicBezTo>
                    <a:cubicBezTo>
                      <a:pt x="130" y="110"/>
                      <a:pt x="132" y="111"/>
                      <a:pt x="134" y="109"/>
                    </a:cubicBezTo>
                    <a:cubicBezTo>
                      <a:pt x="136" y="106"/>
                      <a:pt x="157" y="85"/>
                      <a:pt x="163" y="79"/>
                    </a:cubicBezTo>
                    <a:cubicBezTo>
                      <a:pt x="162" y="79"/>
                      <a:pt x="162" y="79"/>
                      <a:pt x="161" y="79"/>
                    </a:cubicBezTo>
                    <a:cubicBezTo>
                      <a:pt x="159" y="79"/>
                      <a:pt x="154" y="79"/>
                      <a:pt x="145" y="76"/>
                    </a:cubicBezTo>
                    <a:cubicBezTo>
                      <a:pt x="137" y="73"/>
                      <a:pt x="125" y="68"/>
                      <a:pt x="122" y="68"/>
                    </a:cubicBezTo>
                    <a:cubicBezTo>
                      <a:pt x="121" y="67"/>
                      <a:pt x="119" y="66"/>
                      <a:pt x="117" y="64"/>
                    </a:cubicBezTo>
                    <a:cubicBezTo>
                      <a:pt x="116" y="63"/>
                      <a:pt x="115" y="61"/>
                      <a:pt x="115" y="61"/>
                    </a:cubicBezTo>
                    <a:cubicBezTo>
                      <a:pt x="111" y="59"/>
                      <a:pt x="107" y="51"/>
                      <a:pt x="107" y="50"/>
                    </a:cubicBezTo>
                    <a:cubicBezTo>
                      <a:pt x="106" y="49"/>
                      <a:pt x="106" y="49"/>
                      <a:pt x="106" y="49"/>
                    </a:cubicBezTo>
                    <a:cubicBezTo>
                      <a:pt x="106" y="49"/>
                      <a:pt x="106" y="49"/>
                      <a:pt x="106" y="49"/>
                    </a:cubicBezTo>
                    <a:cubicBezTo>
                      <a:pt x="106" y="48"/>
                      <a:pt x="106" y="48"/>
                      <a:pt x="107" y="47"/>
                    </a:cubicBezTo>
                    <a:cubicBezTo>
                      <a:pt x="107" y="47"/>
                      <a:pt x="107" y="47"/>
                      <a:pt x="107" y="47"/>
                    </a:cubicBezTo>
                    <a:cubicBezTo>
                      <a:pt x="107" y="47"/>
                      <a:pt x="107" y="46"/>
                      <a:pt x="107" y="46"/>
                    </a:cubicBezTo>
                    <a:cubicBezTo>
                      <a:pt x="107" y="46"/>
                      <a:pt x="107" y="45"/>
                      <a:pt x="107" y="45"/>
                    </a:cubicBezTo>
                    <a:cubicBezTo>
                      <a:pt x="107" y="45"/>
                      <a:pt x="107" y="45"/>
                      <a:pt x="108" y="45"/>
                    </a:cubicBezTo>
                    <a:cubicBezTo>
                      <a:pt x="107" y="45"/>
                      <a:pt x="107" y="45"/>
                      <a:pt x="107" y="45"/>
                    </a:cubicBezTo>
                    <a:cubicBezTo>
                      <a:pt x="107" y="45"/>
                      <a:pt x="107" y="45"/>
                      <a:pt x="107" y="45"/>
                    </a:cubicBezTo>
                    <a:cubicBezTo>
                      <a:pt x="107" y="45"/>
                      <a:pt x="107" y="44"/>
                      <a:pt x="107" y="44"/>
                    </a:cubicBezTo>
                    <a:cubicBezTo>
                      <a:pt x="106" y="44"/>
                      <a:pt x="106" y="44"/>
                      <a:pt x="106" y="44"/>
                    </a:cubicBezTo>
                    <a:cubicBezTo>
                      <a:pt x="106" y="44"/>
                      <a:pt x="106" y="44"/>
                      <a:pt x="106" y="45"/>
                    </a:cubicBezTo>
                    <a:cubicBezTo>
                      <a:pt x="104" y="46"/>
                      <a:pt x="102" y="46"/>
                      <a:pt x="101" y="46"/>
                    </a:cubicBezTo>
                    <a:cubicBezTo>
                      <a:pt x="98" y="46"/>
                      <a:pt x="97" y="45"/>
                      <a:pt x="97" y="44"/>
                    </a:cubicBezTo>
                    <a:cubicBezTo>
                      <a:pt x="96" y="43"/>
                      <a:pt x="94" y="36"/>
                      <a:pt x="97" y="32"/>
                    </a:cubicBezTo>
                    <a:cubicBezTo>
                      <a:pt x="98" y="32"/>
                      <a:pt x="98" y="31"/>
                      <a:pt x="99" y="31"/>
                    </a:cubicBezTo>
                    <a:cubicBezTo>
                      <a:pt x="99" y="31"/>
                      <a:pt x="99" y="31"/>
                      <a:pt x="99" y="31"/>
                    </a:cubicBezTo>
                    <a:cubicBezTo>
                      <a:pt x="99" y="30"/>
                      <a:pt x="100" y="30"/>
                      <a:pt x="100" y="29"/>
                    </a:cubicBezTo>
                    <a:cubicBezTo>
                      <a:pt x="100" y="29"/>
                      <a:pt x="100" y="29"/>
                      <a:pt x="100" y="29"/>
                    </a:cubicBezTo>
                    <a:cubicBezTo>
                      <a:pt x="101" y="28"/>
                      <a:pt x="101" y="27"/>
                      <a:pt x="101" y="27"/>
                    </a:cubicBezTo>
                    <a:cubicBezTo>
                      <a:pt x="101" y="27"/>
                      <a:pt x="101" y="27"/>
                      <a:pt x="102" y="27"/>
                    </a:cubicBezTo>
                    <a:cubicBezTo>
                      <a:pt x="102" y="26"/>
                      <a:pt x="102" y="26"/>
                      <a:pt x="102" y="26"/>
                    </a:cubicBezTo>
                    <a:cubicBezTo>
                      <a:pt x="98" y="22"/>
                      <a:pt x="95" y="18"/>
                      <a:pt x="91" y="15"/>
                    </a:cubicBezTo>
                    <a:cubicBezTo>
                      <a:pt x="91" y="15"/>
                      <a:pt x="91" y="15"/>
                      <a:pt x="91" y="15"/>
                    </a:cubicBezTo>
                    <a:cubicBezTo>
                      <a:pt x="90" y="14"/>
                      <a:pt x="89" y="13"/>
                      <a:pt x="88" y="12"/>
                    </a:cubicBezTo>
                    <a:cubicBezTo>
                      <a:pt x="88" y="12"/>
                      <a:pt x="88" y="12"/>
                      <a:pt x="88" y="12"/>
                    </a:cubicBezTo>
                    <a:cubicBezTo>
                      <a:pt x="87" y="11"/>
                      <a:pt x="86" y="10"/>
                      <a:pt x="85" y="9"/>
                    </a:cubicBezTo>
                    <a:cubicBezTo>
                      <a:pt x="85" y="9"/>
                      <a:pt x="85" y="9"/>
                      <a:pt x="85" y="9"/>
                    </a:cubicBezTo>
                    <a:cubicBezTo>
                      <a:pt x="84" y="8"/>
                      <a:pt x="84" y="7"/>
                      <a:pt x="83" y="7"/>
                    </a:cubicBezTo>
                    <a:cubicBezTo>
                      <a:pt x="83" y="7"/>
                      <a:pt x="83" y="7"/>
                      <a:pt x="83" y="7"/>
                    </a:cubicBezTo>
                    <a:cubicBezTo>
                      <a:pt x="81" y="5"/>
                      <a:pt x="80" y="5"/>
                      <a:pt x="80" y="4"/>
                    </a:cubicBezTo>
                    <a:cubicBezTo>
                      <a:pt x="80" y="4"/>
                      <a:pt x="80" y="4"/>
                      <a:pt x="79" y="4"/>
                    </a:cubicBezTo>
                    <a:cubicBezTo>
                      <a:pt x="78" y="4"/>
                      <a:pt x="77" y="4"/>
                      <a:pt x="76" y="5"/>
                    </a:cubicBezTo>
                    <a:cubicBezTo>
                      <a:pt x="74" y="5"/>
                      <a:pt x="73" y="5"/>
                      <a:pt x="72" y="5"/>
                    </a:cubicBezTo>
                    <a:cubicBezTo>
                      <a:pt x="70" y="5"/>
                      <a:pt x="69" y="5"/>
                      <a:pt x="69" y="4"/>
                    </a:cubicBezTo>
                    <a:cubicBezTo>
                      <a:pt x="68" y="4"/>
                      <a:pt x="68" y="4"/>
                      <a:pt x="67" y="4"/>
                    </a:cubicBezTo>
                    <a:cubicBezTo>
                      <a:pt x="67" y="4"/>
                      <a:pt x="67" y="4"/>
                      <a:pt x="65" y="4"/>
                    </a:cubicBezTo>
                    <a:cubicBezTo>
                      <a:pt x="64" y="5"/>
                      <a:pt x="63" y="5"/>
                      <a:pt x="62" y="5"/>
                    </a:cubicBezTo>
                    <a:cubicBezTo>
                      <a:pt x="60" y="5"/>
                      <a:pt x="58" y="3"/>
                      <a:pt x="57" y="2"/>
                    </a:cubicBezTo>
                    <a:cubicBezTo>
                      <a:pt x="57" y="2"/>
                      <a:pt x="56" y="2"/>
                      <a:pt x="56" y="1"/>
                    </a:cubicBezTo>
                    <a:cubicBezTo>
                      <a:pt x="55" y="0"/>
                      <a:pt x="55" y="0"/>
                      <a:pt x="55" y="0"/>
                    </a:cubicBezTo>
                    <a:cubicBezTo>
                      <a:pt x="55" y="0"/>
                      <a:pt x="54" y="1"/>
                      <a:pt x="54" y="2"/>
                    </a:cubicBezTo>
                    <a:cubicBezTo>
                      <a:pt x="54" y="2"/>
                      <a:pt x="54" y="2"/>
                      <a:pt x="54" y="3"/>
                    </a:cubicBezTo>
                    <a:cubicBezTo>
                      <a:pt x="53" y="5"/>
                      <a:pt x="52" y="7"/>
                      <a:pt x="50" y="7"/>
                    </a:cubicBezTo>
                    <a:cubicBezTo>
                      <a:pt x="49" y="7"/>
                      <a:pt x="48" y="7"/>
                      <a:pt x="47" y="6"/>
                    </a:cubicBezTo>
                    <a:cubicBezTo>
                      <a:pt x="47" y="6"/>
                      <a:pt x="47" y="6"/>
                      <a:pt x="44" y="6"/>
                    </a:cubicBezTo>
                    <a:cubicBezTo>
                      <a:pt x="43" y="6"/>
                      <a:pt x="42" y="6"/>
                      <a:pt x="41" y="6"/>
                    </a:cubicBezTo>
                    <a:cubicBezTo>
                      <a:pt x="41" y="6"/>
                      <a:pt x="41" y="6"/>
                      <a:pt x="41" y="6"/>
                    </a:cubicBezTo>
                    <a:cubicBezTo>
                      <a:pt x="41" y="6"/>
                      <a:pt x="41" y="6"/>
                      <a:pt x="41" y="6"/>
                    </a:cubicBezTo>
                    <a:cubicBezTo>
                      <a:pt x="41" y="7"/>
                      <a:pt x="41" y="7"/>
                      <a:pt x="4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10" name="Freeform 1659"/>
              <p:cNvSpPr>
                <a:spLocks/>
              </p:cNvSpPr>
              <p:nvPr/>
            </p:nvSpPr>
            <p:spPr bwMode="auto">
              <a:xfrm>
                <a:off x="2120" y="285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11" name="Freeform 1660"/>
              <p:cNvSpPr>
                <a:spLocks/>
              </p:cNvSpPr>
              <p:nvPr/>
            </p:nvSpPr>
            <p:spPr bwMode="auto">
              <a:xfrm>
                <a:off x="2119" y="28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12" name="Freeform 1661"/>
              <p:cNvSpPr>
                <a:spLocks/>
              </p:cNvSpPr>
              <p:nvPr/>
            </p:nvSpPr>
            <p:spPr bwMode="auto">
              <a:xfrm>
                <a:off x="2120" y="285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13" name="Freeform 1662"/>
              <p:cNvSpPr>
                <a:spLocks/>
              </p:cNvSpPr>
              <p:nvPr/>
            </p:nvSpPr>
            <p:spPr bwMode="auto">
              <a:xfrm>
                <a:off x="2112" y="292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14" name="Freeform 1663"/>
              <p:cNvSpPr>
                <a:spLocks/>
              </p:cNvSpPr>
              <p:nvPr/>
            </p:nvSpPr>
            <p:spPr bwMode="auto">
              <a:xfrm>
                <a:off x="2056" y="282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15" name="Freeform 1664"/>
              <p:cNvSpPr>
                <a:spLocks/>
              </p:cNvSpPr>
              <p:nvPr/>
            </p:nvSpPr>
            <p:spPr bwMode="auto">
              <a:xfrm>
                <a:off x="2047" y="2920"/>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0"/>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16" name="Freeform 1665"/>
              <p:cNvSpPr>
                <a:spLocks/>
              </p:cNvSpPr>
              <p:nvPr/>
            </p:nvSpPr>
            <p:spPr bwMode="auto">
              <a:xfrm>
                <a:off x="2048" y="2915"/>
                <a:ext cx="0" cy="3"/>
              </a:xfrm>
              <a:custGeom>
                <a:avLst/>
                <a:gdLst>
                  <a:gd name="T0" fmla="*/ 0 h 4"/>
                  <a:gd name="T1" fmla="*/ 4 h 4"/>
                  <a:gd name="T2" fmla="*/ 0 h 4"/>
                </a:gdLst>
                <a:ahLst/>
                <a:cxnLst>
                  <a:cxn ang="0">
                    <a:pos x="0" y="T0"/>
                  </a:cxn>
                  <a:cxn ang="0">
                    <a:pos x="0" y="T1"/>
                  </a:cxn>
                  <a:cxn ang="0">
                    <a:pos x="0" y="T2"/>
                  </a:cxn>
                </a:cxnLst>
                <a:rect l="0" t="0" r="r" b="b"/>
                <a:pathLst>
                  <a:path h="4">
                    <a:moveTo>
                      <a:pt x="0" y="0"/>
                    </a:moveTo>
                    <a:cubicBezTo>
                      <a:pt x="0" y="1"/>
                      <a:pt x="0" y="2"/>
                      <a:pt x="0" y="4"/>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17" name="Freeform 1666"/>
              <p:cNvSpPr>
                <a:spLocks/>
              </p:cNvSpPr>
              <p:nvPr/>
            </p:nvSpPr>
            <p:spPr bwMode="auto">
              <a:xfrm>
                <a:off x="2055" y="282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18" name="Freeform 1667"/>
              <p:cNvSpPr>
                <a:spLocks/>
              </p:cNvSpPr>
              <p:nvPr/>
            </p:nvSpPr>
            <p:spPr bwMode="auto">
              <a:xfrm>
                <a:off x="2057" y="2818"/>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19" name="Freeform 1668"/>
              <p:cNvSpPr>
                <a:spLocks/>
              </p:cNvSpPr>
              <p:nvPr/>
            </p:nvSpPr>
            <p:spPr bwMode="auto">
              <a:xfrm>
                <a:off x="2115" y="283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20" name="Freeform 1669"/>
              <p:cNvSpPr>
                <a:spLocks/>
              </p:cNvSpPr>
              <p:nvPr/>
            </p:nvSpPr>
            <p:spPr bwMode="auto">
              <a:xfrm>
                <a:off x="2112" y="284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1"/>
                      <a:pt x="0"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21" name="Freeform 1670"/>
              <p:cNvSpPr>
                <a:spLocks/>
              </p:cNvSpPr>
              <p:nvPr/>
            </p:nvSpPr>
            <p:spPr bwMode="auto">
              <a:xfrm>
                <a:off x="2120" y="2855"/>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22" name="Freeform 1671"/>
              <p:cNvSpPr>
                <a:spLocks/>
              </p:cNvSpPr>
              <p:nvPr/>
            </p:nvSpPr>
            <p:spPr bwMode="auto">
              <a:xfrm>
                <a:off x="2120" y="285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23" name="Freeform 1672"/>
              <p:cNvSpPr>
                <a:spLocks/>
              </p:cNvSpPr>
              <p:nvPr/>
            </p:nvSpPr>
            <p:spPr bwMode="auto">
              <a:xfrm>
                <a:off x="2111" y="2842"/>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1"/>
                      <a:pt x="0" y="1"/>
                    </a:cubicBezTo>
                    <a:cubicBezTo>
                      <a:pt x="1"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24" name="Freeform 1673"/>
              <p:cNvSpPr>
                <a:spLocks/>
              </p:cNvSpPr>
              <p:nvPr/>
            </p:nvSpPr>
            <p:spPr bwMode="auto">
              <a:xfrm>
                <a:off x="2113" y="2838"/>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0"/>
                      <a:pt x="1" y="1"/>
                      <a:pt x="0" y="2"/>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25" name="Freeform 1674"/>
              <p:cNvSpPr>
                <a:spLocks/>
              </p:cNvSpPr>
              <p:nvPr/>
            </p:nvSpPr>
            <p:spPr bwMode="auto">
              <a:xfrm>
                <a:off x="2097" y="28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26" name="Freeform 1675"/>
              <p:cNvSpPr>
                <a:spLocks/>
              </p:cNvSpPr>
              <p:nvPr/>
            </p:nvSpPr>
            <p:spPr bwMode="auto">
              <a:xfrm>
                <a:off x="2082" y="2816"/>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27" name="Freeform 1676"/>
              <p:cNvSpPr>
                <a:spLocks/>
              </p:cNvSpPr>
              <p:nvPr/>
            </p:nvSpPr>
            <p:spPr bwMode="auto">
              <a:xfrm>
                <a:off x="2099" y="28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28" name="Freeform 1677"/>
              <p:cNvSpPr>
                <a:spLocks/>
              </p:cNvSpPr>
              <p:nvPr/>
            </p:nvSpPr>
            <p:spPr bwMode="auto">
              <a:xfrm>
                <a:off x="2105" y="28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29" name="Freeform 1678"/>
              <p:cNvSpPr>
                <a:spLocks/>
              </p:cNvSpPr>
              <p:nvPr/>
            </p:nvSpPr>
            <p:spPr bwMode="auto">
              <a:xfrm>
                <a:off x="2102" y="28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30" name="Freeform 1679"/>
              <p:cNvSpPr>
                <a:spLocks/>
              </p:cNvSpPr>
              <p:nvPr/>
            </p:nvSpPr>
            <p:spPr bwMode="auto">
              <a:xfrm>
                <a:off x="2057" y="28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31" name="Freeform 1680"/>
              <p:cNvSpPr>
                <a:spLocks/>
              </p:cNvSpPr>
              <p:nvPr/>
            </p:nvSpPr>
            <p:spPr bwMode="auto">
              <a:xfrm>
                <a:off x="2066" y="2815"/>
                <a:ext cx="3" cy="4"/>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cubicBezTo>
                      <a:pt x="3" y="2"/>
                      <a:pt x="2" y="4"/>
                      <a:pt x="0" y="4"/>
                    </a:cubicBezTo>
                    <a:cubicBezTo>
                      <a:pt x="2" y="4"/>
                      <a:pt x="3"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32" name="Freeform 1681"/>
              <p:cNvSpPr>
                <a:spLocks/>
              </p:cNvSpPr>
              <p:nvPr/>
            </p:nvSpPr>
            <p:spPr bwMode="auto">
              <a:xfrm>
                <a:off x="2041" y="2640"/>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33" name="Freeform 1682"/>
              <p:cNvSpPr>
                <a:spLocks/>
              </p:cNvSpPr>
              <p:nvPr/>
            </p:nvSpPr>
            <p:spPr bwMode="auto">
              <a:xfrm>
                <a:off x="2042" y="26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34" name="Freeform 1683"/>
              <p:cNvSpPr>
                <a:spLocks/>
              </p:cNvSpPr>
              <p:nvPr/>
            </p:nvSpPr>
            <p:spPr bwMode="auto">
              <a:xfrm>
                <a:off x="2042" y="263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35" name="Freeform 1684"/>
              <p:cNvSpPr>
                <a:spLocks/>
              </p:cNvSpPr>
              <p:nvPr/>
            </p:nvSpPr>
            <p:spPr bwMode="auto">
              <a:xfrm>
                <a:off x="2038" y="2645"/>
                <a:ext cx="1" cy="2"/>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36" name="Freeform 1685"/>
              <p:cNvSpPr>
                <a:spLocks/>
              </p:cNvSpPr>
              <p:nvPr/>
            </p:nvSpPr>
            <p:spPr bwMode="auto">
              <a:xfrm>
                <a:off x="2039" y="2644"/>
                <a:ext cx="0" cy="1"/>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37" name="Freeform 1686"/>
              <p:cNvSpPr>
                <a:spLocks/>
              </p:cNvSpPr>
              <p:nvPr/>
            </p:nvSpPr>
            <p:spPr bwMode="auto">
              <a:xfrm>
                <a:off x="2040" y="2645"/>
                <a:ext cx="1"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38" name="Freeform 1687"/>
              <p:cNvSpPr>
                <a:spLocks/>
              </p:cNvSpPr>
              <p:nvPr/>
            </p:nvSpPr>
            <p:spPr bwMode="auto">
              <a:xfrm>
                <a:off x="2047" y="26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39" name="Freeform 1688"/>
              <p:cNvSpPr>
                <a:spLocks/>
              </p:cNvSpPr>
              <p:nvPr/>
            </p:nvSpPr>
            <p:spPr bwMode="auto">
              <a:xfrm>
                <a:off x="2046" y="26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40" name="Freeform 1689"/>
              <p:cNvSpPr>
                <a:spLocks/>
              </p:cNvSpPr>
              <p:nvPr/>
            </p:nvSpPr>
            <p:spPr bwMode="auto">
              <a:xfrm>
                <a:off x="2046" y="264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41" name="Freeform 1690"/>
              <p:cNvSpPr>
                <a:spLocks/>
              </p:cNvSpPr>
              <p:nvPr/>
            </p:nvSpPr>
            <p:spPr bwMode="auto">
              <a:xfrm>
                <a:off x="2043" y="264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42" name="Freeform 1691"/>
              <p:cNvSpPr>
                <a:spLocks/>
              </p:cNvSpPr>
              <p:nvPr/>
            </p:nvSpPr>
            <p:spPr bwMode="auto">
              <a:xfrm>
                <a:off x="2041" y="26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43" name="Freeform 1692"/>
              <p:cNvSpPr>
                <a:spLocks/>
              </p:cNvSpPr>
              <p:nvPr/>
            </p:nvSpPr>
            <p:spPr bwMode="auto">
              <a:xfrm>
                <a:off x="2044" y="264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44" name="Freeform 1693"/>
              <p:cNvSpPr>
                <a:spLocks/>
              </p:cNvSpPr>
              <p:nvPr/>
            </p:nvSpPr>
            <p:spPr bwMode="auto">
              <a:xfrm>
                <a:off x="2040" y="2645"/>
                <a:ext cx="1"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45" name="Freeform 1694"/>
              <p:cNvSpPr>
                <a:spLocks/>
              </p:cNvSpPr>
              <p:nvPr/>
            </p:nvSpPr>
            <p:spPr bwMode="auto">
              <a:xfrm>
                <a:off x="2027" y="2921"/>
                <a:ext cx="81" cy="101"/>
              </a:xfrm>
              <a:custGeom>
                <a:avLst/>
                <a:gdLst>
                  <a:gd name="T0" fmla="*/ 76 w 84"/>
                  <a:gd name="T1" fmla="*/ 8 h 105"/>
                  <a:gd name="T2" fmla="*/ 65 w 84"/>
                  <a:gd name="T3" fmla="*/ 14 h 105"/>
                  <a:gd name="T4" fmla="*/ 59 w 84"/>
                  <a:gd name="T5" fmla="*/ 16 h 105"/>
                  <a:gd name="T6" fmla="*/ 33 w 84"/>
                  <a:gd name="T7" fmla="*/ 6 h 105"/>
                  <a:gd name="T8" fmla="*/ 22 w 84"/>
                  <a:gd name="T9" fmla="*/ 4 h 105"/>
                  <a:gd name="T10" fmla="*/ 21 w 84"/>
                  <a:gd name="T11" fmla="*/ 4 h 105"/>
                  <a:gd name="T12" fmla="*/ 18 w 84"/>
                  <a:gd name="T13" fmla="*/ 3 h 105"/>
                  <a:gd name="T14" fmla="*/ 17 w 84"/>
                  <a:gd name="T15" fmla="*/ 2 h 105"/>
                  <a:gd name="T16" fmla="*/ 16 w 84"/>
                  <a:gd name="T17" fmla="*/ 2 h 105"/>
                  <a:gd name="T18" fmla="*/ 10 w 84"/>
                  <a:gd name="T19" fmla="*/ 1 h 105"/>
                  <a:gd name="T20" fmla="*/ 2 w 84"/>
                  <a:gd name="T21" fmla="*/ 6 h 105"/>
                  <a:gd name="T22" fmla="*/ 6 w 84"/>
                  <a:gd name="T23" fmla="*/ 10 h 105"/>
                  <a:gd name="T24" fmla="*/ 12 w 84"/>
                  <a:gd name="T25" fmla="*/ 22 h 105"/>
                  <a:gd name="T26" fmla="*/ 12 w 84"/>
                  <a:gd name="T27" fmla="*/ 33 h 105"/>
                  <a:gd name="T28" fmla="*/ 3 w 84"/>
                  <a:gd name="T29" fmla="*/ 47 h 105"/>
                  <a:gd name="T30" fmla="*/ 3 w 84"/>
                  <a:gd name="T31" fmla="*/ 47 h 105"/>
                  <a:gd name="T32" fmla="*/ 3 w 84"/>
                  <a:gd name="T33" fmla="*/ 48 h 105"/>
                  <a:gd name="T34" fmla="*/ 3 w 84"/>
                  <a:gd name="T35" fmla="*/ 48 h 105"/>
                  <a:gd name="T36" fmla="*/ 3 w 84"/>
                  <a:gd name="T37" fmla="*/ 49 h 105"/>
                  <a:gd name="T38" fmla="*/ 2 w 84"/>
                  <a:gd name="T39" fmla="*/ 50 h 105"/>
                  <a:gd name="T40" fmla="*/ 1 w 84"/>
                  <a:gd name="T41" fmla="*/ 51 h 105"/>
                  <a:gd name="T42" fmla="*/ 4 w 84"/>
                  <a:gd name="T43" fmla="*/ 61 h 105"/>
                  <a:gd name="T44" fmla="*/ 43 w 84"/>
                  <a:gd name="T45" fmla="*/ 87 h 105"/>
                  <a:gd name="T46" fmla="*/ 46 w 84"/>
                  <a:gd name="T47" fmla="*/ 97 h 105"/>
                  <a:gd name="T48" fmla="*/ 48 w 84"/>
                  <a:gd name="T49" fmla="*/ 98 h 105"/>
                  <a:gd name="T50" fmla="*/ 50 w 84"/>
                  <a:gd name="T51" fmla="*/ 100 h 105"/>
                  <a:gd name="T52" fmla="*/ 53 w 84"/>
                  <a:gd name="T53" fmla="*/ 101 h 105"/>
                  <a:gd name="T54" fmla="*/ 55 w 84"/>
                  <a:gd name="T55" fmla="*/ 103 h 105"/>
                  <a:gd name="T56" fmla="*/ 58 w 84"/>
                  <a:gd name="T57" fmla="*/ 105 h 105"/>
                  <a:gd name="T58" fmla="*/ 68 w 84"/>
                  <a:gd name="T59" fmla="*/ 83 h 105"/>
                  <a:gd name="T60" fmla="*/ 76 w 84"/>
                  <a:gd name="T61" fmla="*/ 77 h 105"/>
                  <a:gd name="T62" fmla="*/ 80 w 84"/>
                  <a:gd name="T63" fmla="*/ 75 h 105"/>
                  <a:gd name="T64" fmla="*/ 82 w 84"/>
                  <a:gd name="T65" fmla="*/ 73 h 105"/>
                  <a:gd name="T66" fmla="*/ 77 w 84"/>
                  <a:gd name="T67" fmla="*/ 64 h 105"/>
                  <a:gd name="T68" fmla="*/ 82 w 84"/>
                  <a:gd name="T69" fmla="*/ 14 h 105"/>
                  <a:gd name="T70" fmla="*/ 84 w 84"/>
                  <a:gd name="T71" fmla="*/ 1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 h="105">
                    <a:moveTo>
                      <a:pt x="84" y="11"/>
                    </a:moveTo>
                    <a:cubicBezTo>
                      <a:pt x="81" y="12"/>
                      <a:pt x="78" y="11"/>
                      <a:pt x="76" y="8"/>
                    </a:cubicBezTo>
                    <a:cubicBezTo>
                      <a:pt x="74" y="8"/>
                      <a:pt x="71" y="9"/>
                      <a:pt x="69" y="10"/>
                    </a:cubicBezTo>
                    <a:cubicBezTo>
                      <a:pt x="67" y="11"/>
                      <a:pt x="66" y="13"/>
                      <a:pt x="65" y="14"/>
                    </a:cubicBezTo>
                    <a:cubicBezTo>
                      <a:pt x="64" y="16"/>
                      <a:pt x="62" y="17"/>
                      <a:pt x="61" y="17"/>
                    </a:cubicBezTo>
                    <a:cubicBezTo>
                      <a:pt x="60" y="17"/>
                      <a:pt x="60" y="17"/>
                      <a:pt x="59" y="16"/>
                    </a:cubicBezTo>
                    <a:cubicBezTo>
                      <a:pt x="58" y="16"/>
                      <a:pt x="50" y="14"/>
                      <a:pt x="47" y="14"/>
                    </a:cubicBezTo>
                    <a:cubicBezTo>
                      <a:pt x="44" y="14"/>
                      <a:pt x="35" y="8"/>
                      <a:pt x="33" y="6"/>
                    </a:cubicBezTo>
                    <a:cubicBezTo>
                      <a:pt x="32" y="6"/>
                      <a:pt x="29" y="5"/>
                      <a:pt x="27" y="5"/>
                    </a:cubicBezTo>
                    <a:cubicBezTo>
                      <a:pt x="25" y="5"/>
                      <a:pt x="23" y="5"/>
                      <a:pt x="22" y="4"/>
                    </a:cubicBezTo>
                    <a:cubicBezTo>
                      <a:pt x="22" y="4"/>
                      <a:pt x="21" y="4"/>
                      <a:pt x="21" y="4"/>
                    </a:cubicBezTo>
                    <a:cubicBezTo>
                      <a:pt x="21" y="4"/>
                      <a:pt x="21" y="4"/>
                      <a:pt x="21" y="4"/>
                    </a:cubicBezTo>
                    <a:cubicBezTo>
                      <a:pt x="19" y="3"/>
                      <a:pt x="19" y="3"/>
                      <a:pt x="19" y="3"/>
                    </a:cubicBezTo>
                    <a:cubicBezTo>
                      <a:pt x="19" y="3"/>
                      <a:pt x="18" y="3"/>
                      <a:pt x="18" y="3"/>
                    </a:cubicBezTo>
                    <a:cubicBezTo>
                      <a:pt x="17" y="2"/>
                      <a:pt x="17" y="2"/>
                      <a:pt x="17" y="2"/>
                    </a:cubicBezTo>
                    <a:cubicBezTo>
                      <a:pt x="17" y="2"/>
                      <a:pt x="17" y="2"/>
                      <a:pt x="17" y="2"/>
                    </a:cubicBezTo>
                    <a:cubicBezTo>
                      <a:pt x="17" y="2"/>
                      <a:pt x="17" y="2"/>
                      <a:pt x="17" y="2"/>
                    </a:cubicBezTo>
                    <a:cubicBezTo>
                      <a:pt x="17" y="2"/>
                      <a:pt x="16" y="2"/>
                      <a:pt x="16" y="2"/>
                    </a:cubicBezTo>
                    <a:cubicBezTo>
                      <a:pt x="16" y="2"/>
                      <a:pt x="15" y="1"/>
                      <a:pt x="15" y="1"/>
                    </a:cubicBezTo>
                    <a:cubicBezTo>
                      <a:pt x="15" y="0"/>
                      <a:pt x="13" y="0"/>
                      <a:pt x="10" y="1"/>
                    </a:cubicBezTo>
                    <a:cubicBezTo>
                      <a:pt x="8" y="1"/>
                      <a:pt x="3" y="4"/>
                      <a:pt x="3" y="5"/>
                    </a:cubicBezTo>
                    <a:cubicBezTo>
                      <a:pt x="2" y="6"/>
                      <a:pt x="2" y="6"/>
                      <a:pt x="2" y="6"/>
                    </a:cubicBezTo>
                    <a:cubicBezTo>
                      <a:pt x="2" y="6"/>
                      <a:pt x="2" y="6"/>
                      <a:pt x="2" y="6"/>
                    </a:cubicBezTo>
                    <a:cubicBezTo>
                      <a:pt x="6" y="10"/>
                      <a:pt x="6" y="10"/>
                      <a:pt x="6" y="10"/>
                    </a:cubicBezTo>
                    <a:cubicBezTo>
                      <a:pt x="7" y="18"/>
                      <a:pt x="7" y="18"/>
                      <a:pt x="7" y="18"/>
                    </a:cubicBezTo>
                    <a:cubicBezTo>
                      <a:pt x="12" y="22"/>
                      <a:pt x="12" y="22"/>
                      <a:pt x="12" y="22"/>
                    </a:cubicBezTo>
                    <a:cubicBezTo>
                      <a:pt x="12" y="23"/>
                      <a:pt x="12" y="23"/>
                      <a:pt x="12" y="23"/>
                    </a:cubicBezTo>
                    <a:cubicBezTo>
                      <a:pt x="12" y="23"/>
                      <a:pt x="12" y="28"/>
                      <a:pt x="12" y="33"/>
                    </a:cubicBezTo>
                    <a:cubicBezTo>
                      <a:pt x="11" y="38"/>
                      <a:pt x="6" y="44"/>
                      <a:pt x="3" y="47"/>
                    </a:cubicBezTo>
                    <a:cubicBezTo>
                      <a:pt x="3" y="47"/>
                      <a:pt x="3" y="47"/>
                      <a:pt x="3" y="47"/>
                    </a:cubicBezTo>
                    <a:cubicBezTo>
                      <a:pt x="3" y="47"/>
                      <a:pt x="3" y="47"/>
                      <a:pt x="3" y="47"/>
                    </a:cubicBezTo>
                    <a:cubicBezTo>
                      <a:pt x="3" y="47"/>
                      <a:pt x="3" y="47"/>
                      <a:pt x="3" y="47"/>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9"/>
                    </a:cubicBezTo>
                    <a:cubicBezTo>
                      <a:pt x="3" y="49"/>
                      <a:pt x="3" y="49"/>
                      <a:pt x="3" y="49"/>
                    </a:cubicBezTo>
                    <a:cubicBezTo>
                      <a:pt x="2" y="49"/>
                      <a:pt x="2" y="49"/>
                      <a:pt x="2" y="49"/>
                    </a:cubicBezTo>
                    <a:cubicBezTo>
                      <a:pt x="2" y="50"/>
                      <a:pt x="2" y="50"/>
                      <a:pt x="2" y="50"/>
                    </a:cubicBezTo>
                    <a:cubicBezTo>
                      <a:pt x="2" y="50"/>
                      <a:pt x="2" y="50"/>
                      <a:pt x="2" y="51"/>
                    </a:cubicBezTo>
                    <a:cubicBezTo>
                      <a:pt x="2" y="51"/>
                      <a:pt x="1" y="51"/>
                      <a:pt x="1" y="51"/>
                    </a:cubicBezTo>
                    <a:cubicBezTo>
                      <a:pt x="5" y="53"/>
                      <a:pt x="9" y="55"/>
                      <a:pt x="8" y="57"/>
                    </a:cubicBezTo>
                    <a:cubicBezTo>
                      <a:pt x="8" y="60"/>
                      <a:pt x="6" y="60"/>
                      <a:pt x="4" y="61"/>
                    </a:cubicBezTo>
                    <a:cubicBezTo>
                      <a:pt x="1" y="62"/>
                      <a:pt x="0" y="62"/>
                      <a:pt x="0" y="64"/>
                    </a:cubicBezTo>
                    <a:cubicBezTo>
                      <a:pt x="43" y="87"/>
                      <a:pt x="43" y="87"/>
                      <a:pt x="43" y="87"/>
                    </a:cubicBezTo>
                    <a:cubicBezTo>
                      <a:pt x="42" y="94"/>
                      <a:pt x="42" y="94"/>
                      <a:pt x="42" y="94"/>
                    </a:cubicBezTo>
                    <a:cubicBezTo>
                      <a:pt x="43" y="94"/>
                      <a:pt x="44" y="96"/>
                      <a:pt x="46" y="97"/>
                    </a:cubicBezTo>
                    <a:cubicBezTo>
                      <a:pt x="46" y="97"/>
                      <a:pt x="46" y="97"/>
                      <a:pt x="47" y="97"/>
                    </a:cubicBezTo>
                    <a:cubicBezTo>
                      <a:pt x="47" y="97"/>
                      <a:pt x="48" y="98"/>
                      <a:pt x="48" y="98"/>
                    </a:cubicBezTo>
                    <a:cubicBezTo>
                      <a:pt x="48" y="98"/>
                      <a:pt x="48" y="98"/>
                      <a:pt x="49" y="99"/>
                    </a:cubicBezTo>
                    <a:cubicBezTo>
                      <a:pt x="49" y="99"/>
                      <a:pt x="50" y="99"/>
                      <a:pt x="50" y="100"/>
                    </a:cubicBezTo>
                    <a:cubicBezTo>
                      <a:pt x="50" y="100"/>
                      <a:pt x="51" y="100"/>
                      <a:pt x="51" y="100"/>
                    </a:cubicBezTo>
                    <a:cubicBezTo>
                      <a:pt x="52" y="101"/>
                      <a:pt x="52" y="101"/>
                      <a:pt x="53" y="101"/>
                    </a:cubicBezTo>
                    <a:cubicBezTo>
                      <a:pt x="53" y="102"/>
                      <a:pt x="53" y="102"/>
                      <a:pt x="54" y="102"/>
                    </a:cubicBezTo>
                    <a:cubicBezTo>
                      <a:pt x="54" y="102"/>
                      <a:pt x="55" y="103"/>
                      <a:pt x="55" y="103"/>
                    </a:cubicBezTo>
                    <a:cubicBezTo>
                      <a:pt x="55" y="103"/>
                      <a:pt x="56" y="104"/>
                      <a:pt x="56" y="104"/>
                    </a:cubicBezTo>
                    <a:cubicBezTo>
                      <a:pt x="57" y="104"/>
                      <a:pt x="57" y="105"/>
                      <a:pt x="58" y="105"/>
                    </a:cubicBezTo>
                    <a:cubicBezTo>
                      <a:pt x="58" y="105"/>
                      <a:pt x="58" y="105"/>
                      <a:pt x="58" y="105"/>
                    </a:cubicBezTo>
                    <a:cubicBezTo>
                      <a:pt x="62" y="96"/>
                      <a:pt x="67" y="85"/>
                      <a:pt x="68" y="83"/>
                    </a:cubicBezTo>
                    <a:cubicBezTo>
                      <a:pt x="70" y="80"/>
                      <a:pt x="72" y="79"/>
                      <a:pt x="73" y="78"/>
                    </a:cubicBezTo>
                    <a:cubicBezTo>
                      <a:pt x="74" y="78"/>
                      <a:pt x="75" y="77"/>
                      <a:pt x="76" y="77"/>
                    </a:cubicBezTo>
                    <a:cubicBezTo>
                      <a:pt x="77" y="75"/>
                      <a:pt x="78" y="75"/>
                      <a:pt x="79" y="75"/>
                    </a:cubicBezTo>
                    <a:cubicBezTo>
                      <a:pt x="80" y="75"/>
                      <a:pt x="80" y="75"/>
                      <a:pt x="80" y="75"/>
                    </a:cubicBezTo>
                    <a:cubicBezTo>
                      <a:pt x="80" y="75"/>
                      <a:pt x="80" y="75"/>
                      <a:pt x="80" y="75"/>
                    </a:cubicBezTo>
                    <a:cubicBezTo>
                      <a:pt x="80" y="75"/>
                      <a:pt x="81" y="74"/>
                      <a:pt x="82" y="73"/>
                    </a:cubicBezTo>
                    <a:cubicBezTo>
                      <a:pt x="82" y="73"/>
                      <a:pt x="82" y="73"/>
                      <a:pt x="82" y="72"/>
                    </a:cubicBezTo>
                    <a:cubicBezTo>
                      <a:pt x="77" y="64"/>
                      <a:pt x="77" y="64"/>
                      <a:pt x="77" y="64"/>
                    </a:cubicBezTo>
                    <a:cubicBezTo>
                      <a:pt x="76" y="23"/>
                      <a:pt x="76" y="23"/>
                      <a:pt x="76" y="23"/>
                    </a:cubicBezTo>
                    <a:cubicBezTo>
                      <a:pt x="82" y="14"/>
                      <a:pt x="82" y="14"/>
                      <a:pt x="82" y="14"/>
                    </a:cubicBezTo>
                    <a:cubicBezTo>
                      <a:pt x="84" y="11"/>
                      <a:pt x="84" y="11"/>
                      <a:pt x="84" y="11"/>
                    </a:cubicBezTo>
                    <a:cubicBezTo>
                      <a:pt x="84" y="11"/>
                      <a:pt x="84" y="11"/>
                      <a:pt x="8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46" name="Freeform 1695"/>
              <p:cNvSpPr>
                <a:spLocks/>
              </p:cNvSpPr>
              <p:nvPr/>
            </p:nvSpPr>
            <p:spPr bwMode="auto">
              <a:xfrm>
                <a:off x="2100" y="2932"/>
                <a:ext cx="8" cy="11"/>
              </a:xfrm>
              <a:custGeom>
                <a:avLst/>
                <a:gdLst>
                  <a:gd name="T0" fmla="*/ 0 w 8"/>
                  <a:gd name="T1" fmla="*/ 11 h 11"/>
                  <a:gd name="T2" fmla="*/ 8 w 8"/>
                  <a:gd name="T3" fmla="*/ 0 h 11"/>
                  <a:gd name="T4" fmla="*/ 6 w 8"/>
                  <a:gd name="T5" fmla="*/ 3 h 11"/>
                  <a:gd name="T6" fmla="*/ 0 w 8"/>
                  <a:gd name="T7" fmla="*/ 11 h 11"/>
                </a:gdLst>
                <a:ahLst/>
                <a:cxnLst>
                  <a:cxn ang="0">
                    <a:pos x="T0" y="T1"/>
                  </a:cxn>
                  <a:cxn ang="0">
                    <a:pos x="T2" y="T3"/>
                  </a:cxn>
                  <a:cxn ang="0">
                    <a:pos x="T4" y="T5"/>
                  </a:cxn>
                  <a:cxn ang="0">
                    <a:pos x="T6" y="T7"/>
                  </a:cxn>
                </a:cxnLst>
                <a:rect l="0" t="0" r="r" b="b"/>
                <a:pathLst>
                  <a:path w="8" h="11">
                    <a:moveTo>
                      <a:pt x="0" y="11"/>
                    </a:moveTo>
                    <a:lnTo>
                      <a:pt x="8" y="0"/>
                    </a:lnTo>
                    <a:lnTo>
                      <a:pt x="6" y="3"/>
                    </a:lnTo>
                    <a:lnTo>
                      <a:pt x="0"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47" name="Freeform 1696"/>
              <p:cNvSpPr>
                <a:spLocks/>
              </p:cNvSpPr>
              <p:nvPr/>
            </p:nvSpPr>
            <p:spPr bwMode="auto">
              <a:xfrm>
                <a:off x="2101" y="2982"/>
                <a:ext cx="5" cy="8"/>
              </a:xfrm>
              <a:custGeom>
                <a:avLst/>
                <a:gdLst>
                  <a:gd name="T0" fmla="*/ 5 w 5"/>
                  <a:gd name="T1" fmla="*/ 8 h 8"/>
                  <a:gd name="T2" fmla="*/ 0 w 5"/>
                  <a:gd name="T3" fmla="*/ 0 h 8"/>
                  <a:gd name="T4" fmla="*/ 5 w 5"/>
                  <a:gd name="T5" fmla="*/ 8 h 8"/>
                  <a:gd name="T6" fmla="*/ 5 w 5"/>
                  <a:gd name="T7" fmla="*/ 8 h 8"/>
                </a:gdLst>
                <a:ahLst/>
                <a:cxnLst>
                  <a:cxn ang="0">
                    <a:pos x="T0" y="T1"/>
                  </a:cxn>
                  <a:cxn ang="0">
                    <a:pos x="T2" y="T3"/>
                  </a:cxn>
                  <a:cxn ang="0">
                    <a:pos x="T4" y="T5"/>
                  </a:cxn>
                  <a:cxn ang="0">
                    <a:pos x="T6" y="T7"/>
                  </a:cxn>
                </a:cxnLst>
                <a:rect l="0" t="0" r="r" b="b"/>
                <a:pathLst>
                  <a:path w="5" h="8">
                    <a:moveTo>
                      <a:pt x="5" y="8"/>
                    </a:moveTo>
                    <a:lnTo>
                      <a:pt x="0" y="0"/>
                    </a:lnTo>
                    <a:lnTo>
                      <a:pt x="5" y="8"/>
                    </a:lnTo>
                    <a:lnTo>
                      <a:pt x="5"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48" name="Freeform 1697"/>
              <p:cNvSpPr>
                <a:spLocks/>
              </p:cNvSpPr>
              <p:nvPr/>
            </p:nvSpPr>
            <p:spPr bwMode="auto">
              <a:xfrm>
                <a:off x="2046" y="2924"/>
                <a:ext cx="1" cy="1"/>
              </a:xfrm>
              <a:custGeom>
                <a:avLst/>
                <a:gdLst>
                  <a:gd name="T0" fmla="*/ 0 w 2"/>
                  <a:gd name="T1" fmla="*/ 0 h 1"/>
                  <a:gd name="T2" fmla="*/ 2 w 2"/>
                  <a:gd name="T3" fmla="*/ 1 h 1"/>
                  <a:gd name="T4" fmla="*/ 2 w 2"/>
                  <a:gd name="T5" fmla="*/ 1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2" y="1"/>
                      <a:pt x="2" y="1"/>
                      <a:pt x="2" y="1"/>
                    </a:cubicBezTo>
                    <a:cubicBezTo>
                      <a:pt x="2" y="1"/>
                      <a:pt x="2" y="1"/>
                      <a:pt x="2" y="1"/>
                    </a:cubicBezTo>
                    <a:cubicBezTo>
                      <a:pt x="2"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49" name="Freeform 1698"/>
              <p:cNvSpPr>
                <a:spLocks/>
              </p:cNvSpPr>
              <p:nvPr/>
            </p:nvSpPr>
            <p:spPr bwMode="auto">
              <a:xfrm>
                <a:off x="2029" y="2926"/>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50" name="Freeform 1699"/>
              <p:cNvSpPr>
                <a:spLocks/>
              </p:cNvSpPr>
              <p:nvPr/>
            </p:nvSpPr>
            <p:spPr bwMode="auto">
              <a:xfrm>
                <a:off x="2043" y="292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51" name="Freeform 1700"/>
              <p:cNvSpPr>
                <a:spLocks/>
              </p:cNvSpPr>
              <p:nvPr/>
            </p:nvSpPr>
            <p:spPr bwMode="auto">
              <a:xfrm>
                <a:off x="2108" y="29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52" name="Freeform 1701"/>
              <p:cNvSpPr>
                <a:spLocks/>
              </p:cNvSpPr>
              <p:nvPr/>
            </p:nvSpPr>
            <p:spPr bwMode="auto">
              <a:xfrm>
                <a:off x="2044" y="292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53" name="Freeform 1702"/>
              <p:cNvSpPr>
                <a:spLocks/>
              </p:cNvSpPr>
              <p:nvPr/>
            </p:nvSpPr>
            <p:spPr bwMode="auto">
              <a:xfrm>
                <a:off x="1981" y="2930"/>
                <a:ext cx="54" cy="56"/>
              </a:xfrm>
              <a:custGeom>
                <a:avLst/>
                <a:gdLst>
                  <a:gd name="T0" fmla="*/ 45 w 56"/>
                  <a:gd name="T1" fmla="*/ 2 h 59"/>
                  <a:gd name="T2" fmla="*/ 36 w 56"/>
                  <a:gd name="T3" fmla="*/ 3 h 59"/>
                  <a:gd name="T4" fmla="*/ 34 w 56"/>
                  <a:gd name="T5" fmla="*/ 3 h 59"/>
                  <a:gd name="T6" fmla="*/ 28 w 56"/>
                  <a:gd name="T7" fmla="*/ 7 h 59"/>
                  <a:gd name="T8" fmla="*/ 21 w 56"/>
                  <a:gd name="T9" fmla="*/ 4 h 59"/>
                  <a:gd name="T10" fmla="*/ 19 w 56"/>
                  <a:gd name="T11" fmla="*/ 4 h 59"/>
                  <a:gd name="T12" fmla="*/ 17 w 56"/>
                  <a:gd name="T13" fmla="*/ 5 h 59"/>
                  <a:gd name="T14" fmla="*/ 14 w 56"/>
                  <a:gd name="T15" fmla="*/ 14 h 59"/>
                  <a:gd name="T16" fmla="*/ 17 w 56"/>
                  <a:gd name="T17" fmla="*/ 20 h 59"/>
                  <a:gd name="T18" fmla="*/ 14 w 56"/>
                  <a:gd name="T19" fmla="*/ 26 h 59"/>
                  <a:gd name="T20" fmla="*/ 7 w 56"/>
                  <a:gd name="T21" fmla="*/ 33 h 59"/>
                  <a:gd name="T22" fmla="*/ 3 w 56"/>
                  <a:gd name="T23" fmla="*/ 40 h 59"/>
                  <a:gd name="T24" fmla="*/ 0 w 56"/>
                  <a:gd name="T25" fmla="*/ 53 h 59"/>
                  <a:gd name="T26" fmla="*/ 0 w 56"/>
                  <a:gd name="T27" fmla="*/ 56 h 59"/>
                  <a:gd name="T28" fmla="*/ 0 w 56"/>
                  <a:gd name="T29" fmla="*/ 59 h 59"/>
                  <a:gd name="T30" fmla="*/ 0 w 56"/>
                  <a:gd name="T31" fmla="*/ 59 h 59"/>
                  <a:gd name="T32" fmla="*/ 6 w 56"/>
                  <a:gd name="T33" fmla="*/ 57 h 59"/>
                  <a:gd name="T34" fmla="*/ 8 w 56"/>
                  <a:gd name="T35" fmla="*/ 56 h 59"/>
                  <a:gd name="T36" fmla="*/ 10 w 56"/>
                  <a:gd name="T37" fmla="*/ 55 h 59"/>
                  <a:gd name="T38" fmla="*/ 11 w 56"/>
                  <a:gd name="T39" fmla="*/ 55 h 59"/>
                  <a:gd name="T40" fmla="*/ 12 w 56"/>
                  <a:gd name="T41" fmla="*/ 55 h 59"/>
                  <a:gd name="T42" fmla="*/ 13 w 56"/>
                  <a:gd name="T43" fmla="*/ 54 h 59"/>
                  <a:gd name="T44" fmla="*/ 22 w 56"/>
                  <a:gd name="T45" fmla="*/ 54 h 59"/>
                  <a:gd name="T46" fmla="*/ 45 w 56"/>
                  <a:gd name="T47" fmla="*/ 41 h 59"/>
                  <a:gd name="T48" fmla="*/ 46 w 56"/>
                  <a:gd name="T49" fmla="*/ 41 h 59"/>
                  <a:gd name="T50" fmla="*/ 46 w 56"/>
                  <a:gd name="T51" fmla="*/ 39 h 59"/>
                  <a:gd name="T52" fmla="*/ 47 w 56"/>
                  <a:gd name="T53" fmla="*/ 38 h 59"/>
                  <a:gd name="T54" fmla="*/ 47 w 56"/>
                  <a:gd name="T55" fmla="*/ 37 h 59"/>
                  <a:gd name="T56" fmla="*/ 48 w 56"/>
                  <a:gd name="T57" fmla="*/ 37 h 59"/>
                  <a:gd name="T58" fmla="*/ 48 w 56"/>
                  <a:gd name="T59" fmla="*/ 36 h 59"/>
                  <a:gd name="T60" fmla="*/ 48 w 56"/>
                  <a:gd name="T61" fmla="*/ 36 h 59"/>
                  <a:gd name="T62" fmla="*/ 56 w 56"/>
                  <a:gd name="T63" fmla="*/ 23 h 59"/>
                  <a:gd name="T64" fmla="*/ 56 w 56"/>
                  <a:gd name="T65" fmla="*/ 15 h 59"/>
                  <a:gd name="T66" fmla="*/ 50 w 56"/>
                  <a:gd name="T67" fmla="*/ 3 h 59"/>
                  <a:gd name="T68" fmla="*/ 47 w 56"/>
                  <a:gd name="T6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59">
                    <a:moveTo>
                      <a:pt x="47" y="0"/>
                    </a:moveTo>
                    <a:cubicBezTo>
                      <a:pt x="47" y="1"/>
                      <a:pt x="46" y="1"/>
                      <a:pt x="45" y="2"/>
                    </a:cubicBezTo>
                    <a:cubicBezTo>
                      <a:pt x="45" y="2"/>
                      <a:pt x="45" y="4"/>
                      <a:pt x="40" y="4"/>
                    </a:cubicBezTo>
                    <a:cubicBezTo>
                      <a:pt x="39" y="4"/>
                      <a:pt x="37" y="4"/>
                      <a:pt x="36" y="3"/>
                    </a:cubicBezTo>
                    <a:cubicBezTo>
                      <a:pt x="36" y="3"/>
                      <a:pt x="35" y="3"/>
                      <a:pt x="35" y="3"/>
                    </a:cubicBezTo>
                    <a:cubicBezTo>
                      <a:pt x="35" y="3"/>
                      <a:pt x="35" y="3"/>
                      <a:pt x="34" y="3"/>
                    </a:cubicBezTo>
                    <a:cubicBezTo>
                      <a:pt x="33" y="4"/>
                      <a:pt x="30" y="5"/>
                      <a:pt x="30" y="6"/>
                    </a:cubicBezTo>
                    <a:cubicBezTo>
                      <a:pt x="29" y="6"/>
                      <a:pt x="28" y="7"/>
                      <a:pt x="28" y="7"/>
                    </a:cubicBezTo>
                    <a:cubicBezTo>
                      <a:pt x="26" y="7"/>
                      <a:pt x="25" y="6"/>
                      <a:pt x="24" y="5"/>
                    </a:cubicBezTo>
                    <a:cubicBezTo>
                      <a:pt x="23" y="5"/>
                      <a:pt x="22" y="4"/>
                      <a:pt x="21" y="4"/>
                    </a:cubicBezTo>
                    <a:cubicBezTo>
                      <a:pt x="21" y="4"/>
                      <a:pt x="20" y="4"/>
                      <a:pt x="20" y="4"/>
                    </a:cubicBezTo>
                    <a:cubicBezTo>
                      <a:pt x="20" y="4"/>
                      <a:pt x="20" y="4"/>
                      <a:pt x="19" y="4"/>
                    </a:cubicBezTo>
                    <a:cubicBezTo>
                      <a:pt x="19" y="4"/>
                      <a:pt x="18" y="5"/>
                      <a:pt x="18" y="5"/>
                    </a:cubicBezTo>
                    <a:cubicBezTo>
                      <a:pt x="18" y="5"/>
                      <a:pt x="18" y="5"/>
                      <a:pt x="17" y="5"/>
                    </a:cubicBezTo>
                    <a:cubicBezTo>
                      <a:pt x="16" y="5"/>
                      <a:pt x="15" y="6"/>
                      <a:pt x="14" y="6"/>
                    </a:cubicBezTo>
                    <a:cubicBezTo>
                      <a:pt x="14" y="8"/>
                      <a:pt x="14" y="12"/>
                      <a:pt x="14" y="14"/>
                    </a:cubicBezTo>
                    <a:cubicBezTo>
                      <a:pt x="14" y="15"/>
                      <a:pt x="14" y="15"/>
                      <a:pt x="15" y="16"/>
                    </a:cubicBezTo>
                    <a:cubicBezTo>
                      <a:pt x="16" y="16"/>
                      <a:pt x="17" y="18"/>
                      <a:pt x="17" y="20"/>
                    </a:cubicBezTo>
                    <a:cubicBezTo>
                      <a:pt x="17" y="22"/>
                      <a:pt x="16" y="23"/>
                      <a:pt x="15" y="25"/>
                    </a:cubicBezTo>
                    <a:cubicBezTo>
                      <a:pt x="15" y="25"/>
                      <a:pt x="14" y="26"/>
                      <a:pt x="14" y="26"/>
                    </a:cubicBezTo>
                    <a:cubicBezTo>
                      <a:pt x="14" y="29"/>
                      <a:pt x="10" y="30"/>
                      <a:pt x="8" y="31"/>
                    </a:cubicBezTo>
                    <a:cubicBezTo>
                      <a:pt x="8" y="31"/>
                      <a:pt x="7" y="32"/>
                      <a:pt x="7" y="33"/>
                    </a:cubicBezTo>
                    <a:cubicBezTo>
                      <a:pt x="6" y="34"/>
                      <a:pt x="6" y="35"/>
                      <a:pt x="4" y="37"/>
                    </a:cubicBezTo>
                    <a:cubicBezTo>
                      <a:pt x="4" y="37"/>
                      <a:pt x="4" y="38"/>
                      <a:pt x="3" y="40"/>
                    </a:cubicBezTo>
                    <a:cubicBezTo>
                      <a:pt x="3" y="41"/>
                      <a:pt x="3" y="42"/>
                      <a:pt x="2" y="44"/>
                    </a:cubicBezTo>
                    <a:cubicBezTo>
                      <a:pt x="1" y="46"/>
                      <a:pt x="0" y="50"/>
                      <a:pt x="0" y="53"/>
                    </a:cubicBezTo>
                    <a:cubicBezTo>
                      <a:pt x="0" y="53"/>
                      <a:pt x="0" y="54"/>
                      <a:pt x="0" y="55"/>
                    </a:cubicBezTo>
                    <a:cubicBezTo>
                      <a:pt x="0" y="56"/>
                      <a:pt x="0" y="56"/>
                      <a:pt x="0" y="56"/>
                    </a:cubicBezTo>
                    <a:cubicBezTo>
                      <a:pt x="0" y="57"/>
                      <a:pt x="0" y="58"/>
                      <a:pt x="0" y="58"/>
                    </a:cubicBezTo>
                    <a:cubicBezTo>
                      <a:pt x="0" y="58"/>
                      <a:pt x="0" y="59"/>
                      <a:pt x="0" y="59"/>
                    </a:cubicBezTo>
                    <a:cubicBezTo>
                      <a:pt x="0" y="59"/>
                      <a:pt x="0" y="59"/>
                      <a:pt x="0" y="59"/>
                    </a:cubicBezTo>
                    <a:cubicBezTo>
                      <a:pt x="0" y="59"/>
                      <a:pt x="0" y="59"/>
                      <a:pt x="0" y="59"/>
                    </a:cubicBezTo>
                    <a:cubicBezTo>
                      <a:pt x="0" y="58"/>
                      <a:pt x="1" y="58"/>
                      <a:pt x="1" y="58"/>
                    </a:cubicBezTo>
                    <a:cubicBezTo>
                      <a:pt x="2" y="58"/>
                      <a:pt x="2" y="57"/>
                      <a:pt x="6" y="57"/>
                    </a:cubicBezTo>
                    <a:cubicBezTo>
                      <a:pt x="6" y="56"/>
                      <a:pt x="6" y="56"/>
                      <a:pt x="6" y="56"/>
                    </a:cubicBezTo>
                    <a:cubicBezTo>
                      <a:pt x="8" y="56"/>
                      <a:pt x="8" y="56"/>
                      <a:pt x="8" y="56"/>
                    </a:cubicBezTo>
                    <a:cubicBezTo>
                      <a:pt x="10" y="55"/>
                      <a:pt x="10" y="55"/>
                      <a:pt x="10" y="55"/>
                    </a:cubicBezTo>
                    <a:cubicBezTo>
                      <a:pt x="10" y="55"/>
                      <a:pt x="10" y="55"/>
                      <a:pt x="10" y="55"/>
                    </a:cubicBezTo>
                    <a:cubicBezTo>
                      <a:pt x="10" y="55"/>
                      <a:pt x="10" y="55"/>
                      <a:pt x="10" y="55"/>
                    </a:cubicBezTo>
                    <a:cubicBezTo>
                      <a:pt x="10" y="55"/>
                      <a:pt x="11" y="55"/>
                      <a:pt x="11" y="55"/>
                    </a:cubicBezTo>
                    <a:cubicBezTo>
                      <a:pt x="11" y="55"/>
                      <a:pt x="12" y="55"/>
                      <a:pt x="12" y="55"/>
                    </a:cubicBezTo>
                    <a:cubicBezTo>
                      <a:pt x="12" y="55"/>
                      <a:pt x="12" y="55"/>
                      <a:pt x="12" y="55"/>
                    </a:cubicBezTo>
                    <a:cubicBezTo>
                      <a:pt x="12" y="55"/>
                      <a:pt x="13" y="55"/>
                      <a:pt x="13" y="55"/>
                    </a:cubicBezTo>
                    <a:cubicBezTo>
                      <a:pt x="13" y="55"/>
                      <a:pt x="13" y="54"/>
                      <a:pt x="13" y="54"/>
                    </a:cubicBezTo>
                    <a:cubicBezTo>
                      <a:pt x="14" y="54"/>
                      <a:pt x="14" y="54"/>
                      <a:pt x="14" y="54"/>
                    </a:cubicBezTo>
                    <a:cubicBezTo>
                      <a:pt x="22" y="54"/>
                      <a:pt x="22" y="54"/>
                      <a:pt x="22" y="54"/>
                    </a:cubicBezTo>
                    <a:cubicBezTo>
                      <a:pt x="23" y="49"/>
                      <a:pt x="27" y="43"/>
                      <a:pt x="31" y="41"/>
                    </a:cubicBezTo>
                    <a:cubicBezTo>
                      <a:pt x="35" y="40"/>
                      <a:pt x="40" y="40"/>
                      <a:pt x="45" y="41"/>
                    </a:cubicBezTo>
                    <a:cubicBezTo>
                      <a:pt x="45" y="41"/>
                      <a:pt x="45" y="41"/>
                      <a:pt x="46" y="41"/>
                    </a:cubicBezTo>
                    <a:cubicBezTo>
                      <a:pt x="46" y="41"/>
                      <a:pt x="46" y="41"/>
                      <a:pt x="46" y="41"/>
                    </a:cubicBezTo>
                    <a:cubicBezTo>
                      <a:pt x="46" y="40"/>
                      <a:pt x="46" y="40"/>
                      <a:pt x="46" y="40"/>
                    </a:cubicBezTo>
                    <a:cubicBezTo>
                      <a:pt x="46" y="40"/>
                      <a:pt x="46" y="39"/>
                      <a:pt x="46" y="39"/>
                    </a:cubicBezTo>
                    <a:cubicBezTo>
                      <a:pt x="46" y="39"/>
                      <a:pt x="47" y="39"/>
                      <a:pt x="47" y="39"/>
                    </a:cubicBezTo>
                    <a:cubicBezTo>
                      <a:pt x="47" y="38"/>
                      <a:pt x="47" y="38"/>
                      <a:pt x="47" y="38"/>
                    </a:cubicBezTo>
                    <a:cubicBezTo>
                      <a:pt x="47" y="38"/>
                      <a:pt x="47" y="38"/>
                      <a:pt x="47" y="38"/>
                    </a:cubicBezTo>
                    <a:cubicBezTo>
                      <a:pt x="47" y="38"/>
                      <a:pt x="47" y="37"/>
                      <a:pt x="47" y="37"/>
                    </a:cubicBezTo>
                    <a:cubicBezTo>
                      <a:pt x="47" y="37"/>
                      <a:pt x="47" y="37"/>
                      <a:pt x="48" y="37"/>
                    </a:cubicBezTo>
                    <a:cubicBezTo>
                      <a:pt x="48" y="37"/>
                      <a:pt x="48" y="37"/>
                      <a:pt x="48" y="37"/>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9" y="35"/>
                      <a:pt x="49" y="35"/>
                    </a:cubicBezTo>
                    <a:cubicBezTo>
                      <a:pt x="51" y="33"/>
                      <a:pt x="55" y="27"/>
                      <a:pt x="56" y="23"/>
                    </a:cubicBezTo>
                    <a:cubicBezTo>
                      <a:pt x="56" y="22"/>
                      <a:pt x="56" y="22"/>
                      <a:pt x="56" y="21"/>
                    </a:cubicBezTo>
                    <a:cubicBezTo>
                      <a:pt x="56" y="18"/>
                      <a:pt x="56" y="16"/>
                      <a:pt x="56" y="15"/>
                    </a:cubicBezTo>
                    <a:cubicBezTo>
                      <a:pt x="52" y="11"/>
                      <a:pt x="52" y="11"/>
                      <a:pt x="52" y="11"/>
                    </a:cubicBezTo>
                    <a:cubicBezTo>
                      <a:pt x="50" y="3"/>
                      <a:pt x="50" y="3"/>
                      <a:pt x="50" y="3"/>
                    </a:cubicBezTo>
                    <a:cubicBezTo>
                      <a:pt x="47" y="0"/>
                      <a:pt x="47" y="0"/>
                      <a:pt x="47" y="0"/>
                    </a:cubicBezTo>
                    <a:cubicBezTo>
                      <a:pt x="47" y="0"/>
                      <a:pt x="47"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54" name="Freeform 1703"/>
              <p:cNvSpPr>
                <a:spLocks/>
              </p:cNvSpPr>
              <p:nvPr/>
            </p:nvSpPr>
            <p:spPr bwMode="auto">
              <a:xfrm>
                <a:off x="1982" y="2984"/>
                <a:ext cx="5" cy="1"/>
              </a:xfrm>
              <a:custGeom>
                <a:avLst/>
                <a:gdLst>
                  <a:gd name="T0" fmla="*/ 5 w 5"/>
                  <a:gd name="T1" fmla="*/ 0 h 1"/>
                  <a:gd name="T2" fmla="*/ 0 w 5"/>
                  <a:gd name="T3" fmla="*/ 1 h 1"/>
                  <a:gd name="T4" fmla="*/ 5 w 5"/>
                  <a:gd name="T5" fmla="*/ 0 h 1"/>
                </a:gdLst>
                <a:ahLst/>
                <a:cxnLst>
                  <a:cxn ang="0">
                    <a:pos x="T0" y="T1"/>
                  </a:cxn>
                  <a:cxn ang="0">
                    <a:pos x="T2" y="T3"/>
                  </a:cxn>
                  <a:cxn ang="0">
                    <a:pos x="T4" y="T5"/>
                  </a:cxn>
                </a:cxnLst>
                <a:rect l="0" t="0" r="r" b="b"/>
                <a:pathLst>
                  <a:path w="5" h="1">
                    <a:moveTo>
                      <a:pt x="5" y="0"/>
                    </a:moveTo>
                    <a:cubicBezTo>
                      <a:pt x="1" y="0"/>
                      <a:pt x="1" y="1"/>
                      <a:pt x="0" y="1"/>
                    </a:cubicBezTo>
                    <a:cubicBezTo>
                      <a:pt x="1" y="1"/>
                      <a:pt x="3" y="0"/>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55" name="Freeform 1704"/>
              <p:cNvSpPr>
                <a:spLocks/>
              </p:cNvSpPr>
              <p:nvPr/>
            </p:nvSpPr>
            <p:spPr bwMode="auto">
              <a:xfrm>
                <a:off x="1981" y="298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56" name="Freeform 1705"/>
              <p:cNvSpPr>
                <a:spLocks/>
              </p:cNvSpPr>
              <p:nvPr/>
            </p:nvSpPr>
            <p:spPr bwMode="auto">
              <a:xfrm>
                <a:off x="1989" y="2982"/>
                <a:ext cx="2" cy="1"/>
              </a:xfrm>
              <a:custGeom>
                <a:avLst/>
                <a:gdLst>
                  <a:gd name="T0" fmla="*/ 2 w 2"/>
                  <a:gd name="T1" fmla="*/ 0 h 1"/>
                  <a:gd name="T2" fmla="*/ 2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2" y="0"/>
                      <a:pt x="2" y="0"/>
                      <a:pt x="2" y="0"/>
                    </a:cubicBezTo>
                    <a:cubicBezTo>
                      <a:pt x="0" y="1"/>
                      <a:pt x="0" y="1"/>
                      <a:pt x="0" y="1"/>
                    </a:cubicBezTo>
                    <a:cubicBezTo>
                      <a:pt x="0" y="1"/>
                      <a:pt x="1" y="1"/>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57" name="Freeform 1706"/>
              <p:cNvSpPr>
                <a:spLocks/>
              </p:cNvSpPr>
              <p:nvPr/>
            </p:nvSpPr>
            <p:spPr bwMode="auto">
              <a:xfrm>
                <a:off x="1981" y="298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58" name="Freeform 1707"/>
              <p:cNvSpPr>
                <a:spLocks/>
              </p:cNvSpPr>
              <p:nvPr/>
            </p:nvSpPr>
            <p:spPr bwMode="auto">
              <a:xfrm>
                <a:off x="1995" y="2935"/>
                <a:ext cx="3" cy="1"/>
              </a:xfrm>
              <a:custGeom>
                <a:avLst/>
                <a:gdLst>
                  <a:gd name="T0" fmla="*/ 0 w 3"/>
                  <a:gd name="T1" fmla="*/ 1 h 1"/>
                  <a:gd name="T2" fmla="*/ 0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0" y="1"/>
                      <a:pt x="0" y="1"/>
                      <a:pt x="0" y="1"/>
                    </a:cubicBezTo>
                    <a:cubicBezTo>
                      <a:pt x="1" y="1"/>
                      <a:pt x="2" y="0"/>
                      <a:pt x="3" y="0"/>
                    </a:cubicBezTo>
                    <a:cubicBezTo>
                      <a:pt x="2"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59" name="Freeform 1708"/>
              <p:cNvSpPr>
                <a:spLocks/>
              </p:cNvSpPr>
              <p:nvPr/>
            </p:nvSpPr>
            <p:spPr bwMode="auto">
              <a:xfrm>
                <a:off x="2001" y="293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60" name="Freeform 1709"/>
              <p:cNvSpPr>
                <a:spLocks/>
              </p:cNvSpPr>
              <p:nvPr/>
            </p:nvSpPr>
            <p:spPr bwMode="auto">
              <a:xfrm>
                <a:off x="1999" y="2934"/>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61" name="Freeform 1710"/>
              <p:cNvSpPr>
                <a:spLocks/>
              </p:cNvSpPr>
              <p:nvPr/>
            </p:nvSpPr>
            <p:spPr bwMode="auto">
              <a:xfrm>
                <a:off x="2025" y="29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62" name="Freeform 1711"/>
              <p:cNvSpPr>
                <a:spLocks/>
              </p:cNvSpPr>
              <p:nvPr/>
            </p:nvSpPr>
            <p:spPr bwMode="auto">
              <a:xfrm>
                <a:off x="2027" y="29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63" name="Freeform 1712"/>
              <p:cNvSpPr>
                <a:spLocks/>
              </p:cNvSpPr>
              <p:nvPr/>
            </p:nvSpPr>
            <p:spPr bwMode="auto">
              <a:xfrm>
                <a:off x="2026" y="296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64" name="Freeform 1713"/>
              <p:cNvSpPr>
                <a:spLocks/>
              </p:cNvSpPr>
              <p:nvPr/>
            </p:nvSpPr>
            <p:spPr bwMode="auto">
              <a:xfrm>
                <a:off x="2027" y="29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65" name="Freeform 1714"/>
              <p:cNvSpPr>
                <a:spLocks/>
              </p:cNvSpPr>
              <p:nvPr/>
            </p:nvSpPr>
            <p:spPr bwMode="auto">
              <a:xfrm>
                <a:off x="2027" y="29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66" name="Freeform 1715"/>
              <p:cNvSpPr>
                <a:spLocks/>
              </p:cNvSpPr>
              <p:nvPr/>
            </p:nvSpPr>
            <p:spPr bwMode="auto">
              <a:xfrm>
                <a:off x="2035" y="2944"/>
                <a:ext cx="0" cy="6"/>
              </a:xfrm>
              <a:custGeom>
                <a:avLst/>
                <a:gdLst>
                  <a:gd name="T0" fmla="*/ 0 h 6"/>
                  <a:gd name="T1" fmla="*/ 0 h 6"/>
                  <a:gd name="T2" fmla="*/ 6 h 6"/>
                  <a:gd name="T3" fmla="*/ 0 h 6"/>
                </a:gdLst>
                <a:ahLst/>
                <a:cxnLst>
                  <a:cxn ang="0">
                    <a:pos x="0" y="T0"/>
                  </a:cxn>
                  <a:cxn ang="0">
                    <a:pos x="0" y="T1"/>
                  </a:cxn>
                  <a:cxn ang="0">
                    <a:pos x="0" y="T2"/>
                  </a:cxn>
                  <a:cxn ang="0">
                    <a:pos x="0" y="T3"/>
                  </a:cxn>
                </a:cxnLst>
                <a:rect l="0" t="0" r="r" b="b"/>
                <a:pathLst>
                  <a:path h="6">
                    <a:moveTo>
                      <a:pt x="0" y="0"/>
                    </a:moveTo>
                    <a:cubicBezTo>
                      <a:pt x="0" y="0"/>
                      <a:pt x="0" y="0"/>
                      <a:pt x="0" y="0"/>
                    </a:cubicBezTo>
                    <a:cubicBezTo>
                      <a:pt x="0" y="1"/>
                      <a:pt x="0" y="3"/>
                      <a:pt x="0" y="6"/>
                    </a:cubicBezTo>
                    <a:cubicBezTo>
                      <a:pt x="0" y="3"/>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67" name="Freeform 1716"/>
              <p:cNvSpPr>
                <a:spLocks/>
              </p:cNvSpPr>
              <p:nvPr/>
            </p:nvSpPr>
            <p:spPr bwMode="auto">
              <a:xfrm>
                <a:off x="2026" y="29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68" name="Freeform 1717"/>
              <p:cNvSpPr>
                <a:spLocks/>
              </p:cNvSpPr>
              <p:nvPr/>
            </p:nvSpPr>
            <p:spPr bwMode="auto">
              <a:xfrm>
                <a:off x="2025" y="296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69" name="Freeform 1718"/>
              <p:cNvSpPr>
                <a:spLocks/>
              </p:cNvSpPr>
              <p:nvPr/>
            </p:nvSpPr>
            <p:spPr bwMode="auto">
              <a:xfrm>
                <a:off x="2127" y="3108"/>
                <a:ext cx="75" cy="147"/>
              </a:xfrm>
              <a:custGeom>
                <a:avLst/>
                <a:gdLst>
                  <a:gd name="T0" fmla="*/ 69 w 79"/>
                  <a:gd name="T1" fmla="*/ 4 h 154"/>
                  <a:gd name="T2" fmla="*/ 67 w 79"/>
                  <a:gd name="T3" fmla="*/ 0 h 154"/>
                  <a:gd name="T4" fmla="*/ 65 w 79"/>
                  <a:gd name="T5" fmla="*/ 2 h 154"/>
                  <a:gd name="T6" fmla="*/ 64 w 79"/>
                  <a:gd name="T7" fmla="*/ 9 h 154"/>
                  <a:gd name="T8" fmla="*/ 63 w 79"/>
                  <a:gd name="T9" fmla="*/ 13 h 154"/>
                  <a:gd name="T10" fmla="*/ 55 w 79"/>
                  <a:gd name="T11" fmla="*/ 16 h 154"/>
                  <a:gd name="T12" fmla="*/ 52 w 79"/>
                  <a:gd name="T13" fmla="*/ 17 h 154"/>
                  <a:gd name="T14" fmla="*/ 52 w 79"/>
                  <a:gd name="T15" fmla="*/ 18 h 154"/>
                  <a:gd name="T16" fmla="*/ 51 w 79"/>
                  <a:gd name="T17" fmla="*/ 23 h 154"/>
                  <a:gd name="T18" fmla="*/ 51 w 79"/>
                  <a:gd name="T19" fmla="*/ 24 h 154"/>
                  <a:gd name="T20" fmla="*/ 51 w 79"/>
                  <a:gd name="T21" fmla="*/ 28 h 154"/>
                  <a:gd name="T22" fmla="*/ 42 w 79"/>
                  <a:gd name="T23" fmla="*/ 34 h 154"/>
                  <a:gd name="T24" fmla="*/ 36 w 79"/>
                  <a:gd name="T25" fmla="*/ 37 h 154"/>
                  <a:gd name="T26" fmla="*/ 25 w 79"/>
                  <a:gd name="T27" fmla="*/ 42 h 154"/>
                  <a:gd name="T28" fmla="*/ 19 w 79"/>
                  <a:gd name="T29" fmla="*/ 43 h 154"/>
                  <a:gd name="T30" fmla="*/ 11 w 79"/>
                  <a:gd name="T31" fmla="*/ 45 h 154"/>
                  <a:gd name="T32" fmla="*/ 11 w 79"/>
                  <a:gd name="T33" fmla="*/ 49 h 154"/>
                  <a:gd name="T34" fmla="*/ 8 w 79"/>
                  <a:gd name="T35" fmla="*/ 59 h 154"/>
                  <a:gd name="T36" fmla="*/ 10 w 79"/>
                  <a:gd name="T37" fmla="*/ 77 h 154"/>
                  <a:gd name="T38" fmla="*/ 7 w 79"/>
                  <a:gd name="T39" fmla="*/ 102 h 154"/>
                  <a:gd name="T40" fmla="*/ 3 w 79"/>
                  <a:gd name="T41" fmla="*/ 127 h 154"/>
                  <a:gd name="T42" fmla="*/ 6 w 79"/>
                  <a:gd name="T43" fmla="*/ 137 h 154"/>
                  <a:gd name="T44" fmla="*/ 10 w 79"/>
                  <a:gd name="T45" fmla="*/ 148 h 154"/>
                  <a:gd name="T46" fmla="*/ 24 w 79"/>
                  <a:gd name="T47" fmla="*/ 154 h 154"/>
                  <a:gd name="T48" fmla="*/ 27 w 79"/>
                  <a:gd name="T49" fmla="*/ 153 h 154"/>
                  <a:gd name="T50" fmla="*/ 34 w 79"/>
                  <a:gd name="T51" fmla="*/ 151 h 154"/>
                  <a:gd name="T52" fmla="*/ 39 w 79"/>
                  <a:gd name="T53" fmla="*/ 149 h 154"/>
                  <a:gd name="T54" fmla="*/ 49 w 79"/>
                  <a:gd name="T55" fmla="*/ 119 h 154"/>
                  <a:gd name="T56" fmla="*/ 55 w 79"/>
                  <a:gd name="T57" fmla="*/ 102 h 154"/>
                  <a:gd name="T58" fmla="*/ 67 w 79"/>
                  <a:gd name="T59" fmla="*/ 59 h 154"/>
                  <a:gd name="T60" fmla="*/ 68 w 79"/>
                  <a:gd name="T61" fmla="*/ 52 h 154"/>
                  <a:gd name="T62" fmla="*/ 69 w 79"/>
                  <a:gd name="T63" fmla="*/ 47 h 154"/>
                  <a:gd name="T64" fmla="*/ 69 w 79"/>
                  <a:gd name="T65" fmla="*/ 37 h 154"/>
                  <a:gd name="T66" fmla="*/ 72 w 79"/>
                  <a:gd name="T67" fmla="*/ 36 h 154"/>
                  <a:gd name="T68" fmla="*/ 75 w 79"/>
                  <a:gd name="T69" fmla="*/ 38 h 154"/>
                  <a:gd name="T70" fmla="*/ 77 w 79"/>
                  <a:gd name="T71" fmla="*/ 40 h 154"/>
                  <a:gd name="T72" fmla="*/ 78 w 79"/>
                  <a:gd name="T73" fmla="*/ 37 h 154"/>
                  <a:gd name="T74" fmla="*/ 77 w 79"/>
                  <a:gd name="T75" fmla="*/ 28 h 154"/>
                  <a:gd name="T76" fmla="*/ 74 w 79"/>
                  <a:gd name="T77" fmla="*/ 16 h 154"/>
                  <a:gd name="T78" fmla="*/ 69 w 79"/>
                  <a:gd name="T79" fmla="*/ 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 h="154">
                    <a:moveTo>
                      <a:pt x="69" y="4"/>
                    </a:moveTo>
                    <a:cubicBezTo>
                      <a:pt x="68" y="2"/>
                      <a:pt x="67" y="1"/>
                      <a:pt x="67" y="0"/>
                    </a:cubicBezTo>
                    <a:cubicBezTo>
                      <a:pt x="66" y="1"/>
                      <a:pt x="66" y="2"/>
                      <a:pt x="65" y="2"/>
                    </a:cubicBezTo>
                    <a:cubicBezTo>
                      <a:pt x="65" y="3"/>
                      <a:pt x="64" y="6"/>
                      <a:pt x="64" y="9"/>
                    </a:cubicBezTo>
                    <a:cubicBezTo>
                      <a:pt x="65" y="10"/>
                      <a:pt x="64" y="11"/>
                      <a:pt x="63" y="13"/>
                    </a:cubicBezTo>
                    <a:cubicBezTo>
                      <a:pt x="61" y="15"/>
                      <a:pt x="58" y="16"/>
                      <a:pt x="55" y="16"/>
                    </a:cubicBezTo>
                    <a:cubicBezTo>
                      <a:pt x="54" y="16"/>
                      <a:pt x="53" y="16"/>
                      <a:pt x="52" y="17"/>
                    </a:cubicBezTo>
                    <a:cubicBezTo>
                      <a:pt x="52" y="17"/>
                      <a:pt x="52" y="18"/>
                      <a:pt x="52" y="18"/>
                    </a:cubicBezTo>
                    <a:cubicBezTo>
                      <a:pt x="53" y="21"/>
                      <a:pt x="52" y="23"/>
                      <a:pt x="51" y="23"/>
                    </a:cubicBezTo>
                    <a:cubicBezTo>
                      <a:pt x="51" y="23"/>
                      <a:pt x="51" y="24"/>
                      <a:pt x="51" y="24"/>
                    </a:cubicBezTo>
                    <a:cubicBezTo>
                      <a:pt x="52" y="25"/>
                      <a:pt x="52" y="27"/>
                      <a:pt x="51" y="28"/>
                    </a:cubicBezTo>
                    <a:cubicBezTo>
                      <a:pt x="50" y="31"/>
                      <a:pt x="46" y="34"/>
                      <a:pt x="42" y="34"/>
                    </a:cubicBezTo>
                    <a:cubicBezTo>
                      <a:pt x="40" y="34"/>
                      <a:pt x="38" y="36"/>
                      <a:pt x="36" y="37"/>
                    </a:cubicBezTo>
                    <a:cubicBezTo>
                      <a:pt x="32" y="40"/>
                      <a:pt x="29" y="42"/>
                      <a:pt x="25" y="42"/>
                    </a:cubicBezTo>
                    <a:cubicBezTo>
                      <a:pt x="23" y="42"/>
                      <a:pt x="21" y="42"/>
                      <a:pt x="19" y="43"/>
                    </a:cubicBezTo>
                    <a:cubicBezTo>
                      <a:pt x="16" y="44"/>
                      <a:pt x="14" y="45"/>
                      <a:pt x="11" y="45"/>
                    </a:cubicBezTo>
                    <a:cubicBezTo>
                      <a:pt x="11" y="45"/>
                      <a:pt x="11" y="47"/>
                      <a:pt x="11" y="49"/>
                    </a:cubicBezTo>
                    <a:cubicBezTo>
                      <a:pt x="10" y="52"/>
                      <a:pt x="10" y="55"/>
                      <a:pt x="8" y="59"/>
                    </a:cubicBezTo>
                    <a:cubicBezTo>
                      <a:pt x="6" y="63"/>
                      <a:pt x="6" y="69"/>
                      <a:pt x="10" y="77"/>
                    </a:cubicBezTo>
                    <a:cubicBezTo>
                      <a:pt x="13" y="85"/>
                      <a:pt x="16" y="92"/>
                      <a:pt x="7" y="102"/>
                    </a:cubicBezTo>
                    <a:cubicBezTo>
                      <a:pt x="0" y="111"/>
                      <a:pt x="0" y="121"/>
                      <a:pt x="3" y="127"/>
                    </a:cubicBezTo>
                    <a:cubicBezTo>
                      <a:pt x="4" y="130"/>
                      <a:pt x="5" y="133"/>
                      <a:pt x="6" y="137"/>
                    </a:cubicBezTo>
                    <a:cubicBezTo>
                      <a:pt x="7" y="141"/>
                      <a:pt x="8" y="145"/>
                      <a:pt x="10" y="148"/>
                    </a:cubicBezTo>
                    <a:cubicBezTo>
                      <a:pt x="13" y="151"/>
                      <a:pt x="19" y="154"/>
                      <a:pt x="24" y="154"/>
                    </a:cubicBezTo>
                    <a:cubicBezTo>
                      <a:pt x="25" y="154"/>
                      <a:pt x="26" y="153"/>
                      <a:pt x="27" y="153"/>
                    </a:cubicBezTo>
                    <a:cubicBezTo>
                      <a:pt x="29" y="151"/>
                      <a:pt x="32" y="151"/>
                      <a:pt x="34" y="151"/>
                    </a:cubicBezTo>
                    <a:cubicBezTo>
                      <a:pt x="36" y="151"/>
                      <a:pt x="37" y="150"/>
                      <a:pt x="39" y="149"/>
                    </a:cubicBezTo>
                    <a:cubicBezTo>
                      <a:pt x="41" y="146"/>
                      <a:pt x="45" y="132"/>
                      <a:pt x="49" y="119"/>
                    </a:cubicBezTo>
                    <a:cubicBezTo>
                      <a:pt x="51" y="113"/>
                      <a:pt x="53" y="107"/>
                      <a:pt x="55" y="102"/>
                    </a:cubicBezTo>
                    <a:cubicBezTo>
                      <a:pt x="59" y="89"/>
                      <a:pt x="67" y="63"/>
                      <a:pt x="67" y="59"/>
                    </a:cubicBezTo>
                    <a:cubicBezTo>
                      <a:pt x="66" y="56"/>
                      <a:pt x="67" y="54"/>
                      <a:pt x="68" y="52"/>
                    </a:cubicBezTo>
                    <a:cubicBezTo>
                      <a:pt x="69" y="50"/>
                      <a:pt x="70" y="49"/>
                      <a:pt x="69" y="47"/>
                    </a:cubicBezTo>
                    <a:cubicBezTo>
                      <a:pt x="67" y="43"/>
                      <a:pt x="68" y="39"/>
                      <a:pt x="69" y="37"/>
                    </a:cubicBezTo>
                    <a:cubicBezTo>
                      <a:pt x="70" y="36"/>
                      <a:pt x="72" y="36"/>
                      <a:pt x="72" y="36"/>
                    </a:cubicBezTo>
                    <a:cubicBezTo>
                      <a:pt x="73" y="36"/>
                      <a:pt x="74" y="36"/>
                      <a:pt x="75" y="38"/>
                    </a:cubicBezTo>
                    <a:cubicBezTo>
                      <a:pt x="76" y="39"/>
                      <a:pt x="77" y="40"/>
                      <a:pt x="77" y="40"/>
                    </a:cubicBezTo>
                    <a:cubicBezTo>
                      <a:pt x="77" y="40"/>
                      <a:pt x="78" y="39"/>
                      <a:pt x="78" y="37"/>
                    </a:cubicBezTo>
                    <a:cubicBezTo>
                      <a:pt x="79" y="35"/>
                      <a:pt x="78" y="31"/>
                      <a:pt x="77" y="28"/>
                    </a:cubicBezTo>
                    <a:cubicBezTo>
                      <a:pt x="76" y="24"/>
                      <a:pt x="74" y="20"/>
                      <a:pt x="74" y="16"/>
                    </a:cubicBezTo>
                    <a:cubicBezTo>
                      <a:pt x="74" y="12"/>
                      <a:pt x="71" y="7"/>
                      <a:pt x="6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70" name="Freeform 1719"/>
              <p:cNvSpPr>
                <a:spLocks/>
              </p:cNvSpPr>
              <p:nvPr/>
            </p:nvSpPr>
            <p:spPr bwMode="auto">
              <a:xfrm>
                <a:off x="2124" y="2794"/>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71" name="Freeform 1720"/>
              <p:cNvSpPr>
                <a:spLocks/>
              </p:cNvSpPr>
              <p:nvPr/>
            </p:nvSpPr>
            <p:spPr bwMode="auto">
              <a:xfrm>
                <a:off x="2128"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72" name="Freeform 1721"/>
              <p:cNvSpPr>
                <a:spLocks/>
              </p:cNvSpPr>
              <p:nvPr/>
            </p:nvSpPr>
            <p:spPr bwMode="auto">
              <a:xfrm>
                <a:off x="2128" y="27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73" name="Freeform 1722"/>
              <p:cNvSpPr>
                <a:spLocks/>
              </p:cNvSpPr>
              <p:nvPr/>
            </p:nvSpPr>
            <p:spPr bwMode="auto">
              <a:xfrm>
                <a:off x="2126" y="279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74" name="Freeform 1723"/>
              <p:cNvSpPr>
                <a:spLocks/>
              </p:cNvSpPr>
              <p:nvPr/>
            </p:nvSpPr>
            <p:spPr bwMode="auto">
              <a:xfrm>
                <a:off x="2127"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75" name="Freeform 1724"/>
              <p:cNvSpPr>
                <a:spLocks/>
              </p:cNvSpPr>
              <p:nvPr/>
            </p:nvSpPr>
            <p:spPr bwMode="auto">
              <a:xfrm>
                <a:off x="2128" y="27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76" name="Freeform 1725"/>
              <p:cNvSpPr>
                <a:spLocks/>
              </p:cNvSpPr>
              <p:nvPr/>
            </p:nvSpPr>
            <p:spPr bwMode="auto">
              <a:xfrm>
                <a:off x="2125" y="279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77" name="Freeform 1726"/>
              <p:cNvSpPr>
                <a:spLocks/>
              </p:cNvSpPr>
              <p:nvPr/>
            </p:nvSpPr>
            <p:spPr bwMode="auto">
              <a:xfrm>
                <a:off x="1970" y="3108"/>
                <a:ext cx="10" cy="9"/>
              </a:xfrm>
              <a:custGeom>
                <a:avLst/>
                <a:gdLst>
                  <a:gd name="T0" fmla="*/ 4 w 10"/>
                  <a:gd name="T1" fmla="*/ 9 h 10"/>
                  <a:gd name="T2" fmla="*/ 9 w 10"/>
                  <a:gd name="T3" fmla="*/ 9 h 10"/>
                  <a:gd name="T4" fmla="*/ 10 w 10"/>
                  <a:gd name="T5" fmla="*/ 6 h 10"/>
                  <a:gd name="T6" fmla="*/ 10 w 10"/>
                  <a:gd name="T7" fmla="*/ 0 h 10"/>
                  <a:gd name="T8" fmla="*/ 10 w 10"/>
                  <a:gd name="T9" fmla="*/ 1 h 10"/>
                  <a:gd name="T10" fmla="*/ 3 w 10"/>
                  <a:gd name="T11" fmla="*/ 2 h 10"/>
                  <a:gd name="T12" fmla="*/ 0 w 10"/>
                  <a:gd name="T13" fmla="*/ 0 h 10"/>
                  <a:gd name="T14" fmla="*/ 0 w 10"/>
                  <a:gd name="T15" fmla="*/ 1 h 10"/>
                  <a:gd name="T16" fmla="*/ 4 w 10"/>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4" y="9"/>
                    </a:moveTo>
                    <a:cubicBezTo>
                      <a:pt x="5" y="10"/>
                      <a:pt x="8" y="9"/>
                      <a:pt x="9" y="9"/>
                    </a:cubicBezTo>
                    <a:cubicBezTo>
                      <a:pt x="10" y="9"/>
                      <a:pt x="10" y="8"/>
                      <a:pt x="10" y="6"/>
                    </a:cubicBezTo>
                    <a:cubicBezTo>
                      <a:pt x="10" y="5"/>
                      <a:pt x="10" y="2"/>
                      <a:pt x="10" y="0"/>
                    </a:cubicBezTo>
                    <a:cubicBezTo>
                      <a:pt x="10" y="0"/>
                      <a:pt x="10" y="1"/>
                      <a:pt x="10" y="1"/>
                    </a:cubicBezTo>
                    <a:cubicBezTo>
                      <a:pt x="8" y="2"/>
                      <a:pt x="6" y="3"/>
                      <a:pt x="3" y="2"/>
                    </a:cubicBezTo>
                    <a:cubicBezTo>
                      <a:pt x="2" y="2"/>
                      <a:pt x="1" y="1"/>
                      <a:pt x="0" y="0"/>
                    </a:cubicBezTo>
                    <a:cubicBezTo>
                      <a:pt x="0" y="1"/>
                      <a:pt x="0" y="1"/>
                      <a:pt x="0" y="1"/>
                    </a:cubicBezTo>
                    <a:cubicBezTo>
                      <a:pt x="0" y="3"/>
                      <a:pt x="2" y="8"/>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78" name="Freeform 1727"/>
              <p:cNvSpPr>
                <a:spLocks/>
              </p:cNvSpPr>
              <p:nvPr/>
            </p:nvSpPr>
            <p:spPr bwMode="auto">
              <a:xfrm>
                <a:off x="1801" y="2916"/>
                <a:ext cx="193" cy="191"/>
              </a:xfrm>
              <a:custGeom>
                <a:avLst/>
                <a:gdLst>
                  <a:gd name="T0" fmla="*/ 128 w 202"/>
                  <a:gd name="T1" fmla="*/ 182 h 199"/>
                  <a:gd name="T2" fmla="*/ 131 w 202"/>
                  <a:gd name="T3" fmla="*/ 186 h 199"/>
                  <a:gd name="T4" fmla="*/ 141 w 202"/>
                  <a:gd name="T5" fmla="*/ 191 h 199"/>
                  <a:gd name="T6" fmla="*/ 159 w 202"/>
                  <a:gd name="T7" fmla="*/ 190 h 199"/>
                  <a:gd name="T8" fmla="*/ 173 w 202"/>
                  <a:gd name="T9" fmla="*/ 195 h 199"/>
                  <a:gd name="T10" fmla="*/ 174 w 202"/>
                  <a:gd name="T11" fmla="*/ 176 h 199"/>
                  <a:gd name="T12" fmla="*/ 176 w 202"/>
                  <a:gd name="T13" fmla="*/ 159 h 199"/>
                  <a:gd name="T14" fmla="*/ 192 w 202"/>
                  <a:gd name="T15" fmla="*/ 152 h 199"/>
                  <a:gd name="T16" fmla="*/ 186 w 202"/>
                  <a:gd name="T17" fmla="*/ 141 h 199"/>
                  <a:gd name="T18" fmla="*/ 180 w 202"/>
                  <a:gd name="T19" fmla="*/ 91 h 199"/>
                  <a:gd name="T20" fmla="*/ 178 w 202"/>
                  <a:gd name="T21" fmla="*/ 88 h 199"/>
                  <a:gd name="T22" fmla="*/ 183 w 202"/>
                  <a:gd name="T23" fmla="*/ 74 h 199"/>
                  <a:gd name="T24" fmla="*/ 188 w 202"/>
                  <a:gd name="T25" fmla="*/ 56 h 199"/>
                  <a:gd name="T26" fmla="*/ 196 w 202"/>
                  <a:gd name="T27" fmla="*/ 41 h 199"/>
                  <a:gd name="T28" fmla="*/ 201 w 202"/>
                  <a:gd name="T29" fmla="*/ 33 h 199"/>
                  <a:gd name="T30" fmla="*/ 199 w 202"/>
                  <a:gd name="T31" fmla="*/ 26 h 199"/>
                  <a:gd name="T32" fmla="*/ 199 w 202"/>
                  <a:gd name="T33" fmla="*/ 23 h 199"/>
                  <a:gd name="T34" fmla="*/ 199 w 202"/>
                  <a:gd name="T35" fmla="*/ 20 h 199"/>
                  <a:gd name="T36" fmla="*/ 198 w 202"/>
                  <a:gd name="T37" fmla="*/ 18 h 199"/>
                  <a:gd name="T38" fmla="*/ 194 w 202"/>
                  <a:gd name="T39" fmla="*/ 14 h 199"/>
                  <a:gd name="T40" fmla="*/ 191 w 202"/>
                  <a:gd name="T41" fmla="*/ 11 h 199"/>
                  <a:gd name="T42" fmla="*/ 188 w 202"/>
                  <a:gd name="T43" fmla="*/ 10 h 199"/>
                  <a:gd name="T44" fmla="*/ 184 w 202"/>
                  <a:gd name="T45" fmla="*/ 10 h 199"/>
                  <a:gd name="T46" fmla="*/ 178 w 202"/>
                  <a:gd name="T47" fmla="*/ 9 h 199"/>
                  <a:gd name="T48" fmla="*/ 163 w 202"/>
                  <a:gd name="T49" fmla="*/ 2 h 199"/>
                  <a:gd name="T50" fmla="*/ 153 w 202"/>
                  <a:gd name="T51" fmla="*/ 3 h 199"/>
                  <a:gd name="T52" fmla="*/ 136 w 202"/>
                  <a:gd name="T53" fmla="*/ 4 h 199"/>
                  <a:gd name="T54" fmla="*/ 113 w 202"/>
                  <a:gd name="T55" fmla="*/ 7 h 199"/>
                  <a:gd name="T56" fmla="*/ 85 w 202"/>
                  <a:gd name="T57" fmla="*/ 9 h 199"/>
                  <a:gd name="T58" fmla="*/ 68 w 202"/>
                  <a:gd name="T59" fmla="*/ 20 h 199"/>
                  <a:gd name="T60" fmla="*/ 57 w 202"/>
                  <a:gd name="T61" fmla="*/ 56 h 199"/>
                  <a:gd name="T62" fmla="*/ 43 w 202"/>
                  <a:gd name="T63" fmla="*/ 85 h 199"/>
                  <a:gd name="T64" fmla="*/ 34 w 202"/>
                  <a:gd name="T65" fmla="*/ 112 h 199"/>
                  <a:gd name="T66" fmla="*/ 24 w 202"/>
                  <a:gd name="T67" fmla="*/ 116 h 199"/>
                  <a:gd name="T68" fmla="*/ 23 w 202"/>
                  <a:gd name="T69" fmla="*/ 115 h 199"/>
                  <a:gd name="T70" fmla="*/ 22 w 202"/>
                  <a:gd name="T71" fmla="*/ 112 h 199"/>
                  <a:gd name="T72" fmla="*/ 8 w 202"/>
                  <a:gd name="T73" fmla="*/ 113 h 199"/>
                  <a:gd name="T74" fmla="*/ 4 w 202"/>
                  <a:gd name="T75" fmla="*/ 115 h 199"/>
                  <a:gd name="T76" fmla="*/ 3 w 202"/>
                  <a:gd name="T77" fmla="*/ 127 h 199"/>
                  <a:gd name="T78" fmla="*/ 6 w 202"/>
                  <a:gd name="T79" fmla="*/ 125 h 199"/>
                  <a:gd name="T80" fmla="*/ 8 w 202"/>
                  <a:gd name="T81" fmla="*/ 125 h 199"/>
                  <a:gd name="T82" fmla="*/ 47 w 202"/>
                  <a:gd name="T83" fmla="*/ 126 h 199"/>
                  <a:gd name="T84" fmla="*/ 58 w 202"/>
                  <a:gd name="T85" fmla="*/ 150 h 199"/>
                  <a:gd name="T86" fmla="*/ 78 w 202"/>
                  <a:gd name="T87" fmla="*/ 138 h 199"/>
                  <a:gd name="T88" fmla="*/ 89 w 202"/>
                  <a:gd name="T89" fmla="*/ 140 h 199"/>
                  <a:gd name="T90" fmla="*/ 102 w 202"/>
                  <a:gd name="T91" fmla="*/ 144 h 199"/>
                  <a:gd name="T92" fmla="*/ 108 w 202"/>
                  <a:gd name="T93" fmla="*/ 178 h 199"/>
                  <a:gd name="T94" fmla="*/ 115 w 202"/>
                  <a:gd name="T95" fmla="*/ 182 h 199"/>
                  <a:gd name="T96" fmla="*/ 126 w 202"/>
                  <a:gd name="T97" fmla="*/ 18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2" h="199">
                    <a:moveTo>
                      <a:pt x="126" y="181"/>
                    </a:moveTo>
                    <a:cubicBezTo>
                      <a:pt x="126" y="181"/>
                      <a:pt x="126" y="181"/>
                      <a:pt x="126" y="181"/>
                    </a:cubicBezTo>
                    <a:cubicBezTo>
                      <a:pt x="128" y="182"/>
                      <a:pt x="128" y="182"/>
                      <a:pt x="128" y="182"/>
                    </a:cubicBezTo>
                    <a:cubicBezTo>
                      <a:pt x="128" y="182"/>
                      <a:pt x="128" y="182"/>
                      <a:pt x="128" y="182"/>
                    </a:cubicBezTo>
                    <a:cubicBezTo>
                      <a:pt x="129" y="183"/>
                      <a:pt x="129" y="184"/>
                      <a:pt x="130" y="184"/>
                    </a:cubicBezTo>
                    <a:cubicBezTo>
                      <a:pt x="130" y="185"/>
                      <a:pt x="130" y="185"/>
                      <a:pt x="130" y="185"/>
                    </a:cubicBezTo>
                    <a:cubicBezTo>
                      <a:pt x="130" y="185"/>
                      <a:pt x="130" y="185"/>
                      <a:pt x="130" y="185"/>
                    </a:cubicBezTo>
                    <a:cubicBezTo>
                      <a:pt x="130" y="186"/>
                      <a:pt x="131" y="186"/>
                      <a:pt x="131" y="186"/>
                    </a:cubicBezTo>
                    <a:cubicBezTo>
                      <a:pt x="132" y="186"/>
                      <a:pt x="135" y="185"/>
                      <a:pt x="137" y="185"/>
                    </a:cubicBezTo>
                    <a:cubicBezTo>
                      <a:pt x="138" y="185"/>
                      <a:pt x="139" y="185"/>
                      <a:pt x="140" y="186"/>
                    </a:cubicBezTo>
                    <a:cubicBezTo>
                      <a:pt x="140" y="187"/>
                      <a:pt x="141" y="188"/>
                      <a:pt x="140" y="188"/>
                    </a:cubicBezTo>
                    <a:cubicBezTo>
                      <a:pt x="140" y="189"/>
                      <a:pt x="141" y="191"/>
                      <a:pt x="141" y="191"/>
                    </a:cubicBezTo>
                    <a:cubicBezTo>
                      <a:pt x="143" y="191"/>
                      <a:pt x="146" y="192"/>
                      <a:pt x="148" y="193"/>
                    </a:cubicBezTo>
                    <a:cubicBezTo>
                      <a:pt x="149" y="194"/>
                      <a:pt x="151" y="194"/>
                      <a:pt x="151" y="194"/>
                    </a:cubicBezTo>
                    <a:cubicBezTo>
                      <a:pt x="152" y="194"/>
                      <a:pt x="154" y="194"/>
                      <a:pt x="154" y="194"/>
                    </a:cubicBezTo>
                    <a:cubicBezTo>
                      <a:pt x="155" y="192"/>
                      <a:pt x="157" y="190"/>
                      <a:pt x="159" y="190"/>
                    </a:cubicBezTo>
                    <a:cubicBezTo>
                      <a:pt x="161" y="190"/>
                      <a:pt x="162" y="191"/>
                      <a:pt x="162" y="192"/>
                    </a:cubicBezTo>
                    <a:cubicBezTo>
                      <a:pt x="164" y="196"/>
                      <a:pt x="166" y="197"/>
                      <a:pt x="166" y="197"/>
                    </a:cubicBezTo>
                    <a:cubicBezTo>
                      <a:pt x="169" y="197"/>
                      <a:pt x="173" y="197"/>
                      <a:pt x="175" y="199"/>
                    </a:cubicBezTo>
                    <a:cubicBezTo>
                      <a:pt x="175" y="198"/>
                      <a:pt x="174" y="196"/>
                      <a:pt x="173" y="195"/>
                    </a:cubicBezTo>
                    <a:cubicBezTo>
                      <a:pt x="173" y="194"/>
                      <a:pt x="172" y="193"/>
                      <a:pt x="172" y="193"/>
                    </a:cubicBezTo>
                    <a:cubicBezTo>
                      <a:pt x="170" y="192"/>
                      <a:pt x="171" y="189"/>
                      <a:pt x="172" y="185"/>
                    </a:cubicBezTo>
                    <a:cubicBezTo>
                      <a:pt x="173" y="184"/>
                      <a:pt x="173" y="182"/>
                      <a:pt x="173" y="181"/>
                    </a:cubicBezTo>
                    <a:cubicBezTo>
                      <a:pt x="173" y="180"/>
                      <a:pt x="174" y="178"/>
                      <a:pt x="174" y="176"/>
                    </a:cubicBezTo>
                    <a:cubicBezTo>
                      <a:pt x="174" y="174"/>
                      <a:pt x="175" y="171"/>
                      <a:pt x="175" y="170"/>
                    </a:cubicBezTo>
                    <a:cubicBezTo>
                      <a:pt x="174" y="169"/>
                      <a:pt x="173" y="168"/>
                      <a:pt x="173" y="167"/>
                    </a:cubicBezTo>
                    <a:cubicBezTo>
                      <a:pt x="173" y="165"/>
                      <a:pt x="174" y="163"/>
                      <a:pt x="176" y="161"/>
                    </a:cubicBezTo>
                    <a:cubicBezTo>
                      <a:pt x="176" y="161"/>
                      <a:pt x="176" y="159"/>
                      <a:pt x="176" y="159"/>
                    </a:cubicBezTo>
                    <a:cubicBezTo>
                      <a:pt x="176" y="157"/>
                      <a:pt x="176" y="155"/>
                      <a:pt x="177" y="154"/>
                    </a:cubicBezTo>
                    <a:cubicBezTo>
                      <a:pt x="178" y="153"/>
                      <a:pt x="179" y="153"/>
                      <a:pt x="180" y="153"/>
                    </a:cubicBezTo>
                    <a:cubicBezTo>
                      <a:pt x="184" y="153"/>
                      <a:pt x="184" y="153"/>
                      <a:pt x="184" y="153"/>
                    </a:cubicBezTo>
                    <a:cubicBezTo>
                      <a:pt x="190" y="153"/>
                      <a:pt x="192" y="152"/>
                      <a:pt x="192" y="152"/>
                    </a:cubicBezTo>
                    <a:cubicBezTo>
                      <a:pt x="193" y="151"/>
                      <a:pt x="193" y="151"/>
                      <a:pt x="193" y="151"/>
                    </a:cubicBezTo>
                    <a:cubicBezTo>
                      <a:pt x="193" y="151"/>
                      <a:pt x="193" y="151"/>
                      <a:pt x="193" y="151"/>
                    </a:cubicBezTo>
                    <a:cubicBezTo>
                      <a:pt x="192" y="150"/>
                      <a:pt x="192" y="149"/>
                      <a:pt x="192" y="149"/>
                    </a:cubicBezTo>
                    <a:cubicBezTo>
                      <a:pt x="190" y="146"/>
                      <a:pt x="188" y="142"/>
                      <a:pt x="186" y="141"/>
                    </a:cubicBezTo>
                    <a:cubicBezTo>
                      <a:pt x="180" y="138"/>
                      <a:pt x="178" y="110"/>
                      <a:pt x="179" y="101"/>
                    </a:cubicBezTo>
                    <a:cubicBezTo>
                      <a:pt x="179" y="98"/>
                      <a:pt x="179" y="97"/>
                      <a:pt x="181" y="96"/>
                    </a:cubicBezTo>
                    <a:cubicBezTo>
                      <a:pt x="180" y="91"/>
                      <a:pt x="180" y="91"/>
                      <a:pt x="180" y="91"/>
                    </a:cubicBezTo>
                    <a:cubicBezTo>
                      <a:pt x="180" y="91"/>
                      <a:pt x="180" y="91"/>
                      <a:pt x="180" y="91"/>
                    </a:cubicBezTo>
                    <a:cubicBezTo>
                      <a:pt x="180" y="91"/>
                      <a:pt x="179" y="91"/>
                      <a:pt x="179" y="91"/>
                    </a:cubicBezTo>
                    <a:cubicBezTo>
                      <a:pt x="179" y="90"/>
                      <a:pt x="179" y="90"/>
                      <a:pt x="179" y="90"/>
                    </a:cubicBezTo>
                    <a:cubicBezTo>
                      <a:pt x="179" y="90"/>
                      <a:pt x="178" y="90"/>
                      <a:pt x="178" y="89"/>
                    </a:cubicBezTo>
                    <a:cubicBezTo>
                      <a:pt x="178" y="89"/>
                      <a:pt x="178" y="89"/>
                      <a:pt x="178" y="88"/>
                    </a:cubicBezTo>
                    <a:cubicBezTo>
                      <a:pt x="178" y="88"/>
                      <a:pt x="178" y="88"/>
                      <a:pt x="178" y="88"/>
                    </a:cubicBezTo>
                    <a:cubicBezTo>
                      <a:pt x="177" y="88"/>
                      <a:pt x="177" y="87"/>
                      <a:pt x="177" y="86"/>
                    </a:cubicBezTo>
                    <a:cubicBezTo>
                      <a:pt x="177" y="84"/>
                      <a:pt x="179" y="83"/>
                      <a:pt x="180" y="82"/>
                    </a:cubicBezTo>
                    <a:cubicBezTo>
                      <a:pt x="180" y="79"/>
                      <a:pt x="180" y="75"/>
                      <a:pt x="183" y="74"/>
                    </a:cubicBezTo>
                    <a:cubicBezTo>
                      <a:pt x="184" y="74"/>
                      <a:pt x="184" y="74"/>
                      <a:pt x="184" y="74"/>
                    </a:cubicBezTo>
                    <a:cubicBezTo>
                      <a:pt x="184" y="73"/>
                      <a:pt x="184" y="73"/>
                      <a:pt x="185" y="72"/>
                    </a:cubicBezTo>
                    <a:cubicBezTo>
                      <a:pt x="185" y="71"/>
                      <a:pt x="185" y="69"/>
                      <a:pt x="185" y="67"/>
                    </a:cubicBezTo>
                    <a:cubicBezTo>
                      <a:pt x="185" y="63"/>
                      <a:pt x="186" y="59"/>
                      <a:pt x="188" y="56"/>
                    </a:cubicBezTo>
                    <a:cubicBezTo>
                      <a:pt x="188" y="55"/>
                      <a:pt x="188" y="54"/>
                      <a:pt x="188" y="53"/>
                    </a:cubicBezTo>
                    <a:cubicBezTo>
                      <a:pt x="189" y="51"/>
                      <a:pt x="189" y="49"/>
                      <a:pt x="191" y="47"/>
                    </a:cubicBezTo>
                    <a:cubicBezTo>
                      <a:pt x="191" y="47"/>
                      <a:pt x="192" y="46"/>
                      <a:pt x="192" y="45"/>
                    </a:cubicBezTo>
                    <a:cubicBezTo>
                      <a:pt x="193" y="44"/>
                      <a:pt x="194" y="41"/>
                      <a:pt x="196" y="41"/>
                    </a:cubicBezTo>
                    <a:cubicBezTo>
                      <a:pt x="199" y="40"/>
                      <a:pt x="199" y="39"/>
                      <a:pt x="199" y="39"/>
                    </a:cubicBezTo>
                    <a:cubicBezTo>
                      <a:pt x="199" y="38"/>
                      <a:pt x="200" y="37"/>
                      <a:pt x="201" y="36"/>
                    </a:cubicBezTo>
                    <a:cubicBezTo>
                      <a:pt x="202" y="35"/>
                      <a:pt x="202" y="34"/>
                      <a:pt x="202" y="34"/>
                    </a:cubicBezTo>
                    <a:cubicBezTo>
                      <a:pt x="202" y="33"/>
                      <a:pt x="202" y="33"/>
                      <a:pt x="201" y="33"/>
                    </a:cubicBezTo>
                    <a:cubicBezTo>
                      <a:pt x="200" y="32"/>
                      <a:pt x="199" y="31"/>
                      <a:pt x="199" y="28"/>
                    </a:cubicBezTo>
                    <a:cubicBezTo>
                      <a:pt x="199" y="28"/>
                      <a:pt x="199" y="27"/>
                      <a:pt x="199" y="27"/>
                    </a:cubicBezTo>
                    <a:cubicBezTo>
                      <a:pt x="199" y="27"/>
                      <a:pt x="199" y="27"/>
                      <a:pt x="199" y="27"/>
                    </a:cubicBezTo>
                    <a:cubicBezTo>
                      <a:pt x="199" y="26"/>
                      <a:pt x="199" y="26"/>
                      <a:pt x="199" y="26"/>
                    </a:cubicBezTo>
                    <a:cubicBezTo>
                      <a:pt x="199" y="25"/>
                      <a:pt x="199" y="25"/>
                      <a:pt x="199" y="25"/>
                    </a:cubicBezTo>
                    <a:cubicBezTo>
                      <a:pt x="199" y="25"/>
                      <a:pt x="199" y="25"/>
                      <a:pt x="199" y="24"/>
                    </a:cubicBezTo>
                    <a:cubicBezTo>
                      <a:pt x="199" y="24"/>
                      <a:pt x="199" y="24"/>
                      <a:pt x="199" y="24"/>
                    </a:cubicBezTo>
                    <a:cubicBezTo>
                      <a:pt x="199" y="23"/>
                      <a:pt x="199" y="23"/>
                      <a:pt x="199" y="23"/>
                    </a:cubicBezTo>
                    <a:cubicBezTo>
                      <a:pt x="199" y="22"/>
                      <a:pt x="199" y="22"/>
                      <a:pt x="199" y="21"/>
                    </a:cubicBezTo>
                    <a:cubicBezTo>
                      <a:pt x="199" y="21"/>
                      <a:pt x="199" y="21"/>
                      <a:pt x="199" y="21"/>
                    </a:cubicBezTo>
                    <a:cubicBezTo>
                      <a:pt x="199" y="21"/>
                      <a:pt x="199" y="20"/>
                      <a:pt x="199" y="20"/>
                    </a:cubicBezTo>
                    <a:cubicBezTo>
                      <a:pt x="199" y="20"/>
                      <a:pt x="199" y="20"/>
                      <a:pt x="199" y="20"/>
                    </a:cubicBezTo>
                    <a:cubicBezTo>
                      <a:pt x="199" y="20"/>
                      <a:pt x="200" y="19"/>
                      <a:pt x="200" y="19"/>
                    </a:cubicBezTo>
                    <a:cubicBezTo>
                      <a:pt x="200" y="19"/>
                      <a:pt x="200" y="19"/>
                      <a:pt x="200" y="19"/>
                    </a:cubicBezTo>
                    <a:cubicBezTo>
                      <a:pt x="199" y="19"/>
                      <a:pt x="199" y="19"/>
                      <a:pt x="199" y="18"/>
                    </a:cubicBezTo>
                    <a:cubicBezTo>
                      <a:pt x="199" y="18"/>
                      <a:pt x="198" y="18"/>
                      <a:pt x="198" y="18"/>
                    </a:cubicBezTo>
                    <a:cubicBezTo>
                      <a:pt x="198" y="17"/>
                      <a:pt x="197" y="17"/>
                      <a:pt x="197" y="17"/>
                    </a:cubicBezTo>
                    <a:cubicBezTo>
                      <a:pt x="197" y="16"/>
                      <a:pt x="196" y="16"/>
                      <a:pt x="196" y="16"/>
                    </a:cubicBezTo>
                    <a:cubicBezTo>
                      <a:pt x="196" y="16"/>
                      <a:pt x="195" y="15"/>
                      <a:pt x="195" y="15"/>
                    </a:cubicBezTo>
                    <a:cubicBezTo>
                      <a:pt x="195" y="15"/>
                      <a:pt x="194" y="14"/>
                      <a:pt x="194" y="14"/>
                    </a:cubicBezTo>
                    <a:cubicBezTo>
                      <a:pt x="194" y="14"/>
                      <a:pt x="194" y="14"/>
                      <a:pt x="193" y="14"/>
                    </a:cubicBezTo>
                    <a:cubicBezTo>
                      <a:pt x="193" y="13"/>
                      <a:pt x="193" y="13"/>
                      <a:pt x="192" y="13"/>
                    </a:cubicBezTo>
                    <a:cubicBezTo>
                      <a:pt x="192" y="12"/>
                      <a:pt x="192" y="12"/>
                      <a:pt x="192" y="12"/>
                    </a:cubicBezTo>
                    <a:cubicBezTo>
                      <a:pt x="191" y="12"/>
                      <a:pt x="191" y="12"/>
                      <a:pt x="191" y="11"/>
                    </a:cubicBezTo>
                    <a:cubicBezTo>
                      <a:pt x="190" y="11"/>
                      <a:pt x="190" y="11"/>
                      <a:pt x="190" y="11"/>
                    </a:cubicBezTo>
                    <a:cubicBezTo>
                      <a:pt x="190" y="11"/>
                      <a:pt x="190" y="10"/>
                      <a:pt x="189" y="10"/>
                    </a:cubicBezTo>
                    <a:cubicBezTo>
                      <a:pt x="189" y="10"/>
                      <a:pt x="189" y="10"/>
                      <a:pt x="189" y="10"/>
                    </a:cubicBezTo>
                    <a:cubicBezTo>
                      <a:pt x="189" y="10"/>
                      <a:pt x="188" y="10"/>
                      <a:pt x="188" y="10"/>
                    </a:cubicBezTo>
                    <a:cubicBezTo>
                      <a:pt x="188" y="9"/>
                      <a:pt x="188" y="9"/>
                      <a:pt x="188" y="9"/>
                    </a:cubicBezTo>
                    <a:cubicBezTo>
                      <a:pt x="187" y="9"/>
                      <a:pt x="185" y="10"/>
                      <a:pt x="185" y="10"/>
                    </a:cubicBezTo>
                    <a:cubicBezTo>
                      <a:pt x="185" y="10"/>
                      <a:pt x="185" y="10"/>
                      <a:pt x="184" y="10"/>
                    </a:cubicBezTo>
                    <a:cubicBezTo>
                      <a:pt x="184" y="10"/>
                      <a:pt x="184" y="10"/>
                      <a:pt x="184" y="10"/>
                    </a:cubicBezTo>
                    <a:cubicBezTo>
                      <a:pt x="183" y="11"/>
                      <a:pt x="183" y="11"/>
                      <a:pt x="183" y="11"/>
                    </a:cubicBezTo>
                    <a:cubicBezTo>
                      <a:pt x="182" y="10"/>
                      <a:pt x="182" y="10"/>
                      <a:pt x="182" y="10"/>
                    </a:cubicBezTo>
                    <a:cubicBezTo>
                      <a:pt x="181" y="10"/>
                      <a:pt x="180" y="9"/>
                      <a:pt x="179" y="9"/>
                    </a:cubicBezTo>
                    <a:cubicBezTo>
                      <a:pt x="179" y="9"/>
                      <a:pt x="179" y="9"/>
                      <a:pt x="178" y="9"/>
                    </a:cubicBezTo>
                    <a:cubicBezTo>
                      <a:pt x="177" y="11"/>
                      <a:pt x="176" y="11"/>
                      <a:pt x="174" y="11"/>
                    </a:cubicBezTo>
                    <a:cubicBezTo>
                      <a:pt x="171" y="11"/>
                      <a:pt x="169" y="10"/>
                      <a:pt x="169" y="10"/>
                    </a:cubicBezTo>
                    <a:cubicBezTo>
                      <a:pt x="169" y="10"/>
                      <a:pt x="165" y="7"/>
                      <a:pt x="163" y="3"/>
                    </a:cubicBezTo>
                    <a:cubicBezTo>
                      <a:pt x="163" y="3"/>
                      <a:pt x="163" y="3"/>
                      <a:pt x="163" y="2"/>
                    </a:cubicBezTo>
                    <a:cubicBezTo>
                      <a:pt x="163" y="2"/>
                      <a:pt x="163" y="2"/>
                      <a:pt x="162" y="2"/>
                    </a:cubicBezTo>
                    <a:cubicBezTo>
                      <a:pt x="162" y="2"/>
                      <a:pt x="162" y="2"/>
                      <a:pt x="162" y="2"/>
                    </a:cubicBezTo>
                    <a:cubicBezTo>
                      <a:pt x="154" y="3"/>
                      <a:pt x="154" y="3"/>
                      <a:pt x="154" y="3"/>
                    </a:cubicBezTo>
                    <a:cubicBezTo>
                      <a:pt x="153" y="3"/>
                      <a:pt x="153" y="3"/>
                      <a:pt x="153" y="3"/>
                    </a:cubicBezTo>
                    <a:cubicBezTo>
                      <a:pt x="152" y="2"/>
                      <a:pt x="147" y="0"/>
                      <a:pt x="145" y="0"/>
                    </a:cubicBezTo>
                    <a:cubicBezTo>
                      <a:pt x="144" y="0"/>
                      <a:pt x="143" y="1"/>
                      <a:pt x="143" y="1"/>
                    </a:cubicBezTo>
                    <a:cubicBezTo>
                      <a:pt x="143" y="2"/>
                      <a:pt x="141" y="4"/>
                      <a:pt x="139" y="4"/>
                    </a:cubicBezTo>
                    <a:cubicBezTo>
                      <a:pt x="138" y="4"/>
                      <a:pt x="137" y="4"/>
                      <a:pt x="136" y="4"/>
                    </a:cubicBezTo>
                    <a:cubicBezTo>
                      <a:pt x="135" y="4"/>
                      <a:pt x="134" y="3"/>
                      <a:pt x="132" y="3"/>
                    </a:cubicBezTo>
                    <a:cubicBezTo>
                      <a:pt x="128" y="3"/>
                      <a:pt x="124" y="5"/>
                      <a:pt x="122" y="7"/>
                    </a:cubicBezTo>
                    <a:cubicBezTo>
                      <a:pt x="120" y="8"/>
                      <a:pt x="117" y="7"/>
                      <a:pt x="115" y="7"/>
                    </a:cubicBezTo>
                    <a:cubicBezTo>
                      <a:pt x="114" y="7"/>
                      <a:pt x="113" y="7"/>
                      <a:pt x="113" y="7"/>
                    </a:cubicBezTo>
                    <a:cubicBezTo>
                      <a:pt x="112" y="7"/>
                      <a:pt x="111" y="10"/>
                      <a:pt x="110" y="13"/>
                    </a:cubicBezTo>
                    <a:cubicBezTo>
                      <a:pt x="110" y="15"/>
                      <a:pt x="110" y="15"/>
                      <a:pt x="110" y="15"/>
                    </a:cubicBezTo>
                    <a:cubicBezTo>
                      <a:pt x="85" y="10"/>
                      <a:pt x="85" y="10"/>
                      <a:pt x="85" y="10"/>
                    </a:cubicBezTo>
                    <a:cubicBezTo>
                      <a:pt x="85" y="9"/>
                      <a:pt x="85" y="9"/>
                      <a:pt x="85" y="9"/>
                    </a:cubicBezTo>
                    <a:cubicBezTo>
                      <a:pt x="84" y="8"/>
                      <a:pt x="81" y="4"/>
                      <a:pt x="78" y="4"/>
                    </a:cubicBezTo>
                    <a:cubicBezTo>
                      <a:pt x="75" y="4"/>
                      <a:pt x="70" y="8"/>
                      <a:pt x="68" y="12"/>
                    </a:cubicBezTo>
                    <a:cubicBezTo>
                      <a:pt x="68" y="19"/>
                      <a:pt x="68" y="19"/>
                      <a:pt x="68" y="19"/>
                    </a:cubicBezTo>
                    <a:cubicBezTo>
                      <a:pt x="68" y="19"/>
                      <a:pt x="68" y="20"/>
                      <a:pt x="68" y="20"/>
                    </a:cubicBezTo>
                    <a:cubicBezTo>
                      <a:pt x="68" y="25"/>
                      <a:pt x="67" y="29"/>
                      <a:pt x="66" y="31"/>
                    </a:cubicBezTo>
                    <a:cubicBezTo>
                      <a:pt x="65" y="32"/>
                      <a:pt x="65" y="33"/>
                      <a:pt x="65" y="33"/>
                    </a:cubicBezTo>
                    <a:cubicBezTo>
                      <a:pt x="63" y="36"/>
                      <a:pt x="62" y="37"/>
                      <a:pt x="62" y="42"/>
                    </a:cubicBezTo>
                    <a:cubicBezTo>
                      <a:pt x="62" y="46"/>
                      <a:pt x="59" y="51"/>
                      <a:pt x="57" y="56"/>
                    </a:cubicBezTo>
                    <a:cubicBezTo>
                      <a:pt x="55" y="60"/>
                      <a:pt x="54" y="64"/>
                      <a:pt x="54" y="66"/>
                    </a:cubicBezTo>
                    <a:cubicBezTo>
                      <a:pt x="54" y="70"/>
                      <a:pt x="50" y="73"/>
                      <a:pt x="47" y="75"/>
                    </a:cubicBezTo>
                    <a:cubicBezTo>
                      <a:pt x="46" y="76"/>
                      <a:pt x="44" y="78"/>
                      <a:pt x="44" y="78"/>
                    </a:cubicBezTo>
                    <a:cubicBezTo>
                      <a:pt x="44" y="80"/>
                      <a:pt x="44" y="82"/>
                      <a:pt x="43" y="85"/>
                    </a:cubicBezTo>
                    <a:cubicBezTo>
                      <a:pt x="43" y="88"/>
                      <a:pt x="43" y="93"/>
                      <a:pt x="43" y="97"/>
                    </a:cubicBezTo>
                    <a:cubicBezTo>
                      <a:pt x="43" y="102"/>
                      <a:pt x="42" y="103"/>
                      <a:pt x="39" y="104"/>
                    </a:cubicBezTo>
                    <a:cubicBezTo>
                      <a:pt x="39" y="104"/>
                      <a:pt x="39" y="104"/>
                      <a:pt x="39" y="106"/>
                    </a:cubicBezTo>
                    <a:cubicBezTo>
                      <a:pt x="39" y="111"/>
                      <a:pt x="37" y="112"/>
                      <a:pt x="34" y="112"/>
                    </a:cubicBezTo>
                    <a:cubicBezTo>
                      <a:pt x="33" y="112"/>
                      <a:pt x="32" y="112"/>
                      <a:pt x="31" y="113"/>
                    </a:cubicBezTo>
                    <a:cubicBezTo>
                      <a:pt x="29" y="116"/>
                      <a:pt x="27" y="117"/>
                      <a:pt x="26" y="117"/>
                    </a:cubicBezTo>
                    <a:cubicBezTo>
                      <a:pt x="25" y="117"/>
                      <a:pt x="25" y="117"/>
                      <a:pt x="24" y="116"/>
                    </a:cubicBezTo>
                    <a:cubicBezTo>
                      <a:pt x="24" y="116"/>
                      <a:pt x="24" y="116"/>
                      <a:pt x="24" y="116"/>
                    </a:cubicBezTo>
                    <a:cubicBezTo>
                      <a:pt x="24" y="116"/>
                      <a:pt x="24" y="116"/>
                      <a:pt x="24" y="116"/>
                    </a:cubicBezTo>
                    <a:cubicBezTo>
                      <a:pt x="24" y="116"/>
                      <a:pt x="24" y="116"/>
                      <a:pt x="24" y="116"/>
                    </a:cubicBezTo>
                    <a:cubicBezTo>
                      <a:pt x="24" y="116"/>
                      <a:pt x="24" y="116"/>
                      <a:pt x="24" y="115"/>
                    </a:cubicBezTo>
                    <a:cubicBezTo>
                      <a:pt x="24" y="115"/>
                      <a:pt x="23" y="115"/>
                      <a:pt x="23" y="115"/>
                    </a:cubicBezTo>
                    <a:cubicBezTo>
                      <a:pt x="23" y="115"/>
                      <a:pt x="23" y="115"/>
                      <a:pt x="23" y="115"/>
                    </a:cubicBezTo>
                    <a:cubicBezTo>
                      <a:pt x="23" y="115"/>
                      <a:pt x="23" y="115"/>
                      <a:pt x="23" y="115"/>
                    </a:cubicBezTo>
                    <a:cubicBezTo>
                      <a:pt x="23" y="114"/>
                      <a:pt x="23" y="114"/>
                      <a:pt x="23" y="113"/>
                    </a:cubicBezTo>
                    <a:cubicBezTo>
                      <a:pt x="23" y="112"/>
                      <a:pt x="23" y="112"/>
                      <a:pt x="22" y="112"/>
                    </a:cubicBezTo>
                    <a:cubicBezTo>
                      <a:pt x="20" y="112"/>
                      <a:pt x="19" y="112"/>
                      <a:pt x="17" y="113"/>
                    </a:cubicBezTo>
                    <a:cubicBezTo>
                      <a:pt x="16" y="115"/>
                      <a:pt x="14" y="115"/>
                      <a:pt x="13" y="115"/>
                    </a:cubicBezTo>
                    <a:cubicBezTo>
                      <a:pt x="11" y="115"/>
                      <a:pt x="10" y="114"/>
                      <a:pt x="9" y="114"/>
                    </a:cubicBezTo>
                    <a:cubicBezTo>
                      <a:pt x="8" y="114"/>
                      <a:pt x="8" y="113"/>
                      <a:pt x="8" y="113"/>
                    </a:cubicBezTo>
                    <a:cubicBezTo>
                      <a:pt x="8" y="113"/>
                      <a:pt x="7" y="113"/>
                      <a:pt x="7" y="114"/>
                    </a:cubicBezTo>
                    <a:cubicBezTo>
                      <a:pt x="7" y="114"/>
                      <a:pt x="6" y="114"/>
                      <a:pt x="6" y="114"/>
                    </a:cubicBezTo>
                    <a:cubicBezTo>
                      <a:pt x="6" y="114"/>
                      <a:pt x="6" y="114"/>
                      <a:pt x="5" y="115"/>
                    </a:cubicBezTo>
                    <a:cubicBezTo>
                      <a:pt x="5" y="115"/>
                      <a:pt x="4" y="115"/>
                      <a:pt x="4" y="115"/>
                    </a:cubicBezTo>
                    <a:cubicBezTo>
                      <a:pt x="4" y="115"/>
                      <a:pt x="3" y="116"/>
                      <a:pt x="3" y="116"/>
                    </a:cubicBezTo>
                    <a:cubicBezTo>
                      <a:pt x="2" y="116"/>
                      <a:pt x="2" y="117"/>
                      <a:pt x="1" y="117"/>
                    </a:cubicBezTo>
                    <a:cubicBezTo>
                      <a:pt x="1" y="117"/>
                      <a:pt x="1" y="117"/>
                      <a:pt x="0" y="118"/>
                    </a:cubicBezTo>
                    <a:cubicBezTo>
                      <a:pt x="2" y="121"/>
                      <a:pt x="3" y="124"/>
                      <a:pt x="3" y="127"/>
                    </a:cubicBezTo>
                    <a:cubicBezTo>
                      <a:pt x="3" y="127"/>
                      <a:pt x="3" y="127"/>
                      <a:pt x="3" y="127"/>
                    </a:cubicBezTo>
                    <a:cubicBezTo>
                      <a:pt x="4" y="127"/>
                      <a:pt x="5" y="126"/>
                      <a:pt x="5" y="126"/>
                    </a:cubicBezTo>
                    <a:cubicBezTo>
                      <a:pt x="5" y="126"/>
                      <a:pt x="5" y="126"/>
                      <a:pt x="5" y="126"/>
                    </a:cubicBezTo>
                    <a:cubicBezTo>
                      <a:pt x="6" y="126"/>
                      <a:pt x="6" y="126"/>
                      <a:pt x="6" y="125"/>
                    </a:cubicBezTo>
                    <a:cubicBezTo>
                      <a:pt x="6" y="125"/>
                      <a:pt x="6" y="125"/>
                      <a:pt x="6" y="125"/>
                    </a:cubicBezTo>
                    <a:cubicBezTo>
                      <a:pt x="7" y="125"/>
                      <a:pt x="7" y="125"/>
                      <a:pt x="7" y="125"/>
                    </a:cubicBezTo>
                    <a:cubicBezTo>
                      <a:pt x="7" y="125"/>
                      <a:pt x="7" y="125"/>
                      <a:pt x="8" y="125"/>
                    </a:cubicBezTo>
                    <a:cubicBezTo>
                      <a:pt x="8" y="125"/>
                      <a:pt x="8" y="125"/>
                      <a:pt x="8" y="125"/>
                    </a:cubicBezTo>
                    <a:cubicBezTo>
                      <a:pt x="9" y="125"/>
                      <a:pt x="11" y="125"/>
                      <a:pt x="19" y="125"/>
                    </a:cubicBezTo>
                    <a:cubicBezTo>
                      <a:pt x="30" y="125"/>
                      <a:pt x="45" y="125"/>
                      <a:pt x="45" y="125"/>
                    </a:cubicBezTo>
                    <a:cubicBezTo>
                      <a:pt x="46" y="125"/>
                      <a:pt x="46" y="125"/>
                      <a:pt x="46" y="125"/>
                    </a:cubicBezTo>
                    <a:cubicBezTo>
                      <a:pt x="47" y="126"/>
                      <a:pt x="47" y="126"/>
                      <a:pt x="47" y="126"/>
                    </a:cubicBezTo>
                    <a:cubicBezTo>
                      <a:pt x="47" y="126"/>
                      <a:pt x="50" y="132"/>
                      <a:pt x="49" y="137"/>
                    </a:cubicBezTo>
                    <a:cubicBezTo>
                      <a:pt x="49" y="138"/>
                      <a:pt x="49" y="138"/>
                      <a:pt x="49" y="139"/>
                    </a:cubicBezTo>
                    <a:cubicBezTo>
                      <a:pt x="50" y="140"/>
                      <a:pt x="52" y="141"/>
                      <a:pt x="53" y="144"/>
                    </a:cubicBezTo>
                    <a:cubicBezTo>
                      <a:pt x="55" y="149"/>
                      <a:pt x="57" y="150"/>
                      <a:pt x="58" y="150"/>
                    </a:cubicBezTo>
                    <a:cubicBezTo>
                      <a:pt x="59" y="150"/>
                      <a:pt x="60" y="150"/>
                      <a:pt x="60" y="150"/>
                    </a:cubicBezTo>
                    <a:cubicBezTo>
                      <a:pt x="65" y="149"/>
                      <a:pt x="71" y="148"/>
                      <a:pt x="73" y="148"/>
                    </a:cubicBezTo>
                    <a:cubicBezTo>
                      <a:pt x="73" y="147"/>
                      <a:pt x="74" y="146"/>
                      <a:pt x="74" y="146"/>
                    </a:cubicBezTo>
                    <a:cubicBezTo>
                      <a:pt x="74" y="143"/>
                      <a:pt x="75" y="139"/>
                      <a:pt x="78" y="138"/>
                    </a:cubicBezTo>
                    <a:cubicBezTo>
                      <a:pt x="79" y="138"/>
                      <a:pt x="80" y="137"/>
                      <a:pt x="82" y="137"/>
                    </a:cubicBezTo>
                    <a:cubicBezTo>
                      <a:pt x="85" y="137"/>
                      <a:pt x="88" y="138"/>
                      <a:pt x="88" y="138"/>
                    </a:cubicBezTo>
                    <a:cubicBezTo>
                      <a:pt x="89" y="138"/>
                      <a:pt x="89" y="138"/>
                      <a:pt x="89" y="138"/>
                    </a:cubicBezTo>
                    <a:cubicBezTo>
                      <a:pt x="89" y="140"/>
                      <a:pt x="89" y="140"/>
                      <a:pt x="89" y="140"/>
                    </a:cubicBezTo>
                    <a:cubicBezTo>
                      <a:pt x="89" y="140"/>
                      <a:pt x="90" y="140"/>
                      <a:pt x="93" y="140"/>
                    </a:cubicBezTo>
                    <a:cubicBezTo>
                      <a:pt x="94" y="140"/>
                      <a:pt x="96" y="140"/>
                      <a:pt x="97" y="140"/>
                    </a:cubicBezTo>
                    <a:cubicBezTo>
                      <a:pt x="97" y="140"/>
                      <a:pt x="98" y="140"/>
                      <a:pt x="99" y="140"/>
                    </a:cubicBezTo>
                    <a:cubicBezTo>
                      <a:pt x="100" y="140"/>
                      <a:pt x="102" y="140"/>
                      <a:pt x="102" y="144"/>
                    </a:cubicBezTo>
                    <a:cubicBezTo>
                      <a:pt x="102" y="148"/>
                      <a:pt x="103" y="151"/>
                      <a:pt x="104" y="151"/>
                    </a:cubicBezTo>
                    <a:cubicBezTo>
                      <a:pt x="105" y="153"/>
                      <a:pt x="105" y="156"/>
                      <a:pt x="104" y="160"/>
                    </a:cubicBezTo>
                    <a:cubicBezTo>
                      <a:pt x="103" y="162"/>
                      <a:pt x="102" y="167"/>
                      <a:pt x="102" y="168"/>
                    </a:cubicBezTo>
                    <a:cubicBezTo>
                      <a:pt x="104" y="169"/>
                      <a:pt x="109" y="174"/>
                      <a:pt x="108" y="178"/>
                    </a:cubicBezTo>
                    <a:cubicBezTo>
                      <a:pt x="108" y="179"/>
                      <a:pt x="108" y="179"/>
                      <a:pt x="108" y="179"/>
                    </a:cubicBezTo>
                    <a:cubicBezTo>
                      <a:pt x="108" y="180"/>
                      <a:pt x="107" y="183"/>
                      <a:pt x="107" y="184"/>
                    </a:cubicBezTo>
                    <a:cubicBezTo>
                      <a:pt x="108" y="183"/>
                      <a:pt x="110" y="182"/>
                      <a:pt x="112" y="182"/>
                    </a:cubicBezTo>
                    <a:cubicBezTo>
                      <a:pt x="113" y="182"/>
                      <a:pt x="114" y="182"/>
                      <a:pt x="115" y="182"/>
                    </a:cubicBezTo>
                    <a:cubicBezTo>
                      <a:pt x="117" y="182"/>
                      <a:pt x="119" y="182"/>
                      <a:pt x="122" y="181"/>
                    </a:cubicBezTo>
                    <a:cubicBezTo>
                      <a:pt x="122" y="181"/>
                      <a:pt x="123" y="181"/>
                      <a:pt x="124" y="181"/>
                    </a:cubicBezTo>
                    <a:cubicBezTo>
                      <a:pt x="124" y="180"/>
                      <a:pt x="124" y="180"/>
                      <a:pt x="124" y="180"/>
                    </a:cubicBezTo>
                    <a:lnTo>
                      <a:pt x="126" y="1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79" name="Freeform 1728"/>
              <p:cNvSpPr>
                <a:spLocks/>
              </p:cNvSpPr>
              <p:nvPr/>
            </p:nvSpPr>
            <p:spPr bwMode="auto">
              <a:xfrm>
                <a:off x="1806" y="3036"/>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80" name="Freeform 1729"/>
              <p:cNvSpPr>
                <a:spLocks/>
              </p:cNvSpPr>
              <p:nvPr/>
            </p:nvSpPr>
            <p:spPr bwMode="auto">
              <a:xfrm>
                <a:off x="1805" y="3036"/>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81" name="Freeform 1730"/>
              <p:cNvSpPr>
                <a:spLocks/>
              </p:cNvSpPr>
              <p:nvPr/>
            </p:nvSpPr>
            <p:spPr bwMode="auto">
              <a:xfrm>
                <a:off x="1921" y="3090"/>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82" name="Freeform 1731"/>
              <p:cNvSpPr>
                <a:spLocks/>
              </p:cNvSpPr>
              <p:nvPr/>
            </p:nvSpPr>
            <p:spPr bwMode="auto">
              <a:xfrm>
                <a:off x="1808"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83" name="Freeform 1732"/>
              <p:cNvSpPr>
                <a:spLocks/>
              </p:cNvSpPr>
              <p:nvPr/>
            </p:nvSpPr>
            <p:spPr bwMode="auto">
              <a:xfrm>
                <a:off x="1804" y="3037"/>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1"/>
                      <a:pt x="0" y="1"/>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84" name="Freeform 1733"/>
              <p:cNvSpPr>
                <a:spLocks/>
              </p:cNvSpPr>
              <p:nvPr/>
            </p:nvSpPr>
            <p:spPr bwMode="auto">
              <a:xfrm>
                <a:off x="1984" y="3061"/>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85" name="Freeform 1734"/>
              <p:cNvSpPr>
                <a:spLocks/>
              </p:cNvSpPr>
              <p:nvPr/>
            </p:nvSpPr>
            <p:spPr bwMode="auto">
              <a:xfrm>
                <a:off x="1923" y="3091"/>
                <a:ext cx="2" cy="1"/>
              </a:xfrm>
              <a:custGeom>
                <a:avLst/>
                <a:gdLst>
                  <a:gd name="T0" fmla="*/ 2 w 2"/>
                  <a:gd name="T1" fmla="*/ 2 h 2"/>
                  <a:gd name="T2" fmla="*/ 0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2"/>
                      <a:pt x="1" y="1"/>
                      <a:pt x="0" y="0"/>
                    </a:cubicBezTo>
                    <a:cubicBezTo>
                      <a:pt x="0" y="0"/>
                      <a:pt x="0" y="0"/>
                      <a:pt x="0" y="0"/>
                    </a:cubicBezTo>
                    <a:cubicBezTo>
                      <a:pt x="1" y="1"/>
                      <a:pt x="1"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86" name="Freeform 1735"/>
              <p:cNvSpPr>
                <a:spLocks/>
              </p:cNvSpPr>
              <p:nvPr/>
            </p:nvSpPr>
            <p:spPr bwMode="auto">
              <a:xfrm>
                <a:off x="1919" y="3089"/>
                <a:ext cx="2" cy="1"/>
              </a:xfrm>
              <a:custGeom>
                <a:avLst/>
                <a:gdLst>
                  <a:gd name="T0" fmla="*/ 2 w 2"/>
                  <a:gd name="T1" fmla="*/ 1 h 1"/>
                  <a:gd name="T2" fmla="*/ 2 w 2"/>
                  <a:gd name="T3" fmla="*/ 1 h 1"/>
                  <a:gd name="T4" fmla="*/ 2 w 2"/>
                  <a:gd name="T5" fmla="*/ 1 h 1"/>
                  <a:gd name="T6" fmla="*/ 0 w 2"/>
                  <a:gd name="T7" fmla="*/ 0 h 1"/>
                  <a:gd name="T8" fmla="*/ 0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1"/>
                    </a:cubicBezTo>
                    <a:cubicBezTo>
                      <a:pt x="2" y="1"/>
                      <a:pt x="2" y="1"/>
                      <a:pt x="2" y="1"/>
                    </a:cubicBezTo>
                    <a:cubicBezTo>
                      <a:pt x="0" y="0"/>
                      <a:pt x="0" y="0"/>
                      <a:pt x="0" y="0"/>
                    </a:cubicBezTo>
                    <a:cubicBezTo>
                      <a:pt x="0" y="1"/>
                      <a:pt x="0" y="1"/>
                      <a:pt x="0" y="1"/>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87" name="Freeform 1736"/>
              <p:cNvSpPr>
                <a:spLocks/>
              </p:cNvSpPr>
              <p:nvPr/>
            </p:nvSpPr>
            <p:spPr bwMode="auto">
              <a:xfrm>
                <a:off x="1921" y="3090"/>
                <a:ext cx="2" cy="1"/>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1" y="0"/>
                      <a:pt x="1" y="1"/>
                      <a:pt x="2"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88" name="Freeform 1737"/>
              <p:cNvSpPr>
                <a:spLocks/>
              </p:cNvSpPr>
              <p:nvPr/>
            </p:nvSpPr>
            <p:spPr bwMode="auto">
              <a:xfrm>
                <a:off x="1972" y="300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89" name="Freeform 1738"/>
              <p:cNvSpPr>
                <a:spLocks/>
              </p:cNvSpPr>
              <p:nvPr/>
            </p:nvSpPr>
            <p:spPr bwMode="auto">
              <a:xfrm>
                <a:off x="1971" y="30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90" name="Freeform 1739"/>
              <p:cNvSpPr>
                <a:spLocks/>
              </p:cNvSpPr>
              <p:nvPr/>
            </p:nvSpPr>
            <p:spPr bwMode="auto">
              <a:xfrm>
                <a:off x="1971" y="300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91" name="Freeform 1740"/>
              <p:cNvSpPr>
                <a:spLocks/>
              </p:cNvSpPr>
              <p:nvPr/>
            </p:nvSpPr>
            <p:spPr bwMode="auto">
              <a:xfrm>
                <a:off x="1807" y="3025"/>
                <a:ext cx="1" cy="0"/>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92" name="Freeform 1741"/>
              <p:cNvSpPr>
                <a:spLocks/>
              </p:cNvSpPr>
              <p:nvPr/>
            </p:nvSpPr>
            <p:spPr bwMode="auto">
              <a:xfrm>
                <a:off x="1801" y="3028"/>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93" name="Freeform 1742"/>
              <p:cNvSpPr>
                <a:spLocks/>
              </p:cNvSpPr>
              <p:nvPr/>
            </p:nvSpPr>
            <p:spPr bwMode="auto">
              <a:xfrm>
                <a:off x="1823" y="30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94" name="Freeform 1743"/>
              <p:cNvSpPr>
                <a:spLocks/>
              </p:cNvSpPr>
              <p:nvPr/>
            </p:nvSpPr>
            <p:spPr bwMode="auto">
              <a:xfrm>
                <a:off x="1866" y="293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95" name="Freeform 1744"/>
              <p:cNvSpPr>
                <a:spLocks/>
              </p:cNvSpPr>
              <p:nvPr/>
            </p:nvSpPr>
            <p:spPr bwMode="auto">
              <a:xfrm>
                <a:off x="1805" y="302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96" name="Freeform 1745"/>
              <p:cNvSpPr>
                <a:spLocks/>
              </p:cNvSpPr>
              <p:nvPr/>
            </p:nvSpPr>
            <p:spPr bwMode="auto">
              <a:xfrm>
                <a:off x="1824" y="30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97" name="Freeform 1746"/>
              <p:cNvSpPr>
                <a:spLocks/>
              </p:cNvSpPr>
              <p:nvPr/>
            </p:nvSpPr>
            <p:spPr bwMode="auto">
              <a:xfrm>
                <a:off x="1824" y="302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98" name="Freeform 1747"/>
              <p:cNvSpPr>
                <a:spLocks/>
              </p:cNvSpPr>
              <p:nvPr/>
            </p:nvSpPr>
            <p:spPr bwMode="auto">
              <a:xfrm>
                <a:off x="1824" y="3027"/>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99" name="Freeform 1748"/>
              <p:cNvSpPr>
                <a:spLocks/>
              </p:cNvSpPr>
              <p:nvPr/>
            </p:nvSpPr>
            <p:spPr bwMode="auto">
              <a:xfrm>
                <a:off x="1804" y="302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00" name="Freeform 1749"/>
              <p:cNvSpPr>
                <a:spLocks/>
              </p:cNvSpPr>
              <p:nvPr/>
            </p:nvSpPr>
            <p:spPr bwMode="auto">
              <a:xfrm>
                <a:off x="1985" y="293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01" name="Freeform 1750"/>
              <p:cNvSpPr>
                <a:spLocks/>
              </p:cNvSpPr>
              <p:nvPr/>
            </p:nvSpPr>
            <p:spPr bwMode="auto">
              <a:xfrm>
                <a:off x="1989" y="293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02" name="Freeform 1751"/>
              <p:cNvSpPr>
                <a:spLocks/>
              </p:cNvSpPr>
              <p:nvPr/>
            </p:nvSpPr>
            <p:spPr bwMode="auto">
              <a:xfrm>
                <a:off x="1981" y="29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03" name="Freeform 1752"/>
              <p:cNvSpPr>
                <a:spLocks/>
              </p:cNvSpPr>
              <p:nvPr/>
            </p:nvSpPr>
            <p:spPr bwMode="auto">
              <a:xfrm>
                <a:off x="1991" y="2934"/>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1" y="1"/>
                      <a:pt x="1"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04" name="Freeform 1753"/>
              <p:cNvSpPr>
                <a:spLocks/>
              </p:cNvSpPr>
              <p:nvPr/>
            </p:nvSpPr>
            <p:spPr bwMode="auto">
              <a:xfrm>
                <a:off x="1957" y="291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05" name="Freeform 1754"/>
              <p:cNvSpPr>
                <a:spLocks/>
              </p:cNvSpPr>
              <p:nvPr/>
            </p:nvSpPr>
            <p:spPr bwMode="auto">
              <a:xfrm>
                <a:off x="1982" y="292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06" name="Freeform 1755"/>
              <p:cNvSpPr>
                <a:spLocks/>
              </p:cNvSpPr>
              <p:nvPr/>
            </p:nvSpPr>
            <p:spPr bwMode="auto">
              <a:xfrm>
                <a:off x="1984" y="292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07" name="Freeform 1756"/>
              <p:cNvSpPr>
                <a:spLocks/>
              </p:cNvSpPr>
              <p:nvPr/>
            </p:nvSpPr>
            <p:spPr bwMode="auto">
              <a:xfrm>
                <a:off x="1987" y="293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08" name="Freeform 1757"/>
              <p:cNvSpPr>
                <a:spLocks/>
              </p:cNvSpPr>
              <p:nvPr/>
            </p:nvSpPr>
            <p:spPr bwMode="auto">
              <a:xfrm>
                <a:off x="1975" y="2926"/>
                <a:ext cx="2" cy="1"/>
              </a:xfrm>
              <a:custGeom>
                <a:avLst/>
                <a:gdLst>
                  <a:gd name="T0" fmla="*/ 0 w 2"/>
                  <a:gd name="T1" fmla="*/ 0 h 1"/>
                  <a:gd name="T2" fmla="*/ 1 w 2"/>
                  <a:gd name="T3" fmla="*/ 1 h 1"/>
                  <a:gd name="T4" fmla="*/ 2 w 2"/>
                  <a:gd name="T5" fmla="*/ 0 h 1"/>
                  <a:gd name="T6" fmla="*/ 1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lnTo>
                      <a:pt x="1" y="1"/>
                    </a:lnTo>
                    <a:lnTo>
                      <a:pt x="2" y="0"/>
                    </a:lnTo>
                    <a:lnTo>
                      <a:pt x="1"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09" name="Freeform 1758"/>
              <p:cNvSpPr>
                <a:spLocks/>
              </p:cNvSpPr>
              <p:nvPr/>
            </p:nvSpPr>
            <p:spPr bwMode="auto">
              <a:xfrm>
                <a:off x="1978" y="2925"/>
                <a:ext cx="2" cy="1"/>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0"/>
                      <a:pt x="0" y="1"/>
                      <a:pt x="0" y="1"/>
                    </a:cubicBezTo>
                    <a:cubicBezTo>
                      <a:pt x="0" y="1"/>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10" name="Freeform 1759"/>
              <p:cNvSpPr>
                <a:spLocks/>
              </p:cNvSpPr>
              <p:nvPr/>
            </p:nvSpPr>
            <p:spPr bwMode="auto">
              <a:xfrm>
                <a:off x="1980" y="292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11" name="Freeform 1760"/>
              <p:cNvSpPr>
                <a:spLocks/>
              </p:cNvSpPr>
              <p:nvPr/>
            </p:nvSpPr>
            <p:spPr bwMode="auto">
              <a:xfrm>
                <a:off x="1956" y="29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12" name="Freeform 1761"/>
              <p:cNvSpPr>
                <a:spLocks/>
              </p:cNvSpPr>
              <p:nvPr/>
            </p:nvSpPr>
            <p:spPr bwMode="auto">
              <a:xfrm>
                <a:off x="1991" y="293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13" name="Freeform 1762"/>
              <p:cNvSpPr>
                <a:spLocks/>
              </p:cNvSpPr>
              <p:nvPr/>
            </p:nvSpPr>
            <p:spPr bwMode="auto">
              <a:xfrm>
                <a:off x="1991" y="2937"/>
                <a:ext cx="0" cy="1"/>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14" name="Freeform 1763"/>
              <p:cNvSpPr>
                <a:spLocks/>
              </p:cNvSpPr>
              <p:nvPr/>
            </p:nvSpPr>
            <p:spPr bwMode="auto">
              <a:xfrm>
                <a:off x="1991" y="2940"/>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15" name="Freeform 1764"/>
              <p:cNvSpPr>
                <a:spLocks/>
              </p:cNvSpPr>
              <p:nvPr/>
            </p:nvSpPr>
            <p:spPr bwMode="auto">
              <a:xfrm>
                <a:off x="1991" y="29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16" name="Freeform 1765"/>
              <p:cNvSpPr>
                <a:spLocks/>
              </p:cNvSpPr>
              <p:nvPr/>
            </p:nvSpPr>
            <p:spPr bwMode="auto">
              <a:xfrm>
                <a:off x="1978" y="2981"/>
                <a:ext cx="0" cy="4"/>
              </a:xfrm>
              <a:custGeom>
                <a:avLst/>
                <a:gdLst>
                  <a:gd name="T0" fmla="*/ 5 h 5"/>
                  <a:gd name="T1" fmla="*/ 0 h 5"/>
                  <a:gd name="T2" fmla="*/ 5 h 5"/>
                </a:gdLst>
                <a:ahLst/>
                <a:cxnLst>
                  <a:cxn ang="0">
                    <a:pos x="0" y="T0"/>
                  </a:cxn>
                  <a:cxn ang="0">
                    <a:pos x="0" y="T1"/>
                  </a:cxn>
                  <a:cxn ang="0">
                    <a:pos x="0" y="T2"/>
                  </a:cxn>
                </a:cxnLst>
                <a:rect l="0" t="0" r="r" b="b"/>
                <a:pathLst>
                  <a:path h="5">
                    <a:moveTo>
                      <a:pt x="0" y="5"/>
                    </a:moveTo>
                    <a:cubicBezTo>
                      <a:pt x="0" y="4"/>
                      <a:pt x="0" y="2"/>
                      <a:pt x="0" y="0"/>
                    </a:cubicBezTo>
                    <a:cubicBezTo>
                      <a:pt x="0" y="2"/>
                      <a:pt x="0"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17" name="Freeform 1766"/>
              <p:cNvSpPr>
                <a:spLocks/>
              </p:cNvSpPr>
              <p:nvPr/>
            </p:nvSpPr>
            <p:spPr bwMode="auto">
              <a:xfrm>
                <a:off x="1991" y="29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18" name="Freeform 1767"/>
              <p:cNvSpPr>
                <a:spLocks/>
              </p:cNvSpPr>
              <p:nvPr/>
            </p:nvSpPr>
            <p:spPr bwMode="auto">
              <a:xfrm>
                <a:off x="1991" y="293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19" name="Freeform 1768"/>
              <p:cNvSpPr>
                <a:spLocks/>
              </p:cNvSpPr>
              <p:nvPr/>
            </p:nvSpPr>
            <p:spPr bwMode="auto">
              <a:xfrm>
                <a:off x="1978" y="3002"/>
                <a:ext cx="11" cy="17"/>
              </a:xfrm>
              <a:custGeom>
                <a:avLst/>
                <a:gdLst>
                  <a:gd name="T0" fmla="*/ 8 w 12"/>
                  <a:gd name="T1" fmla="*/ 0 h 18"/>
                  <a:gd name="T2" fmla="*/ 8 w 12"/>
                  <a:gd name="T3" fmla="*/ 0 h 18"/>
                  <a:gd name="T4" fmla="*/ 8 w 12"/>
                  <a:gd name="T5" fmla="*/ 0 h 18"/>
                  <a:gd name="T6" fmla="*/ 8 w 12"/>
                  <a:gd name="T7" fmla="*/ 1 h 18"/>
                  <a:gd name="T8" fmla="*/ 7 w 12"/>
                  <a:gd name="T9" fmla="*/ 1 h 18"/>
                  <a:gd name="T10" fmla="*/ 6 w 12"/>
                  <a:gd name="T11" fmla="*/ 2 h 18"/>
                  <a:gd name="T12" fmla="*/ 6 w 12"/>
                  <a:gd name="T13" fmla="*/ 2 h 18"/>
                  <a:gd name="T14" fmla="*/ 5 w 12"/>
                  <a:gd name="T15" fmla="*/ 3 h 18"/>
                  <a:gd name="T16" fmla="*/ 4 w 12"/>
                  <a:gd name="T17" fmla="*/ 3 h 18"/>
                  <a:gd name="T18" fmla="*/ 3 w 12"/>
                  <a:gd name="T19" fmla="*/ 3 h 18"/>
                  <a:gd name="T20" fmla="*/ 2 w 12"/>
                  <a:gd name="T21" fmla="*/ 3 h 18"/>
                  <a:gd name="T22" fmla="*/ 2 w 12"/>
                  <a:gd name="T23" fmla="*/ 3 h 18"/>
                  <a:gd name="T24" fmla="*/ 0 w 12"/>
                  <a:gd name="T25" fmla="*/ 3 h 18"/>
                  <a:gd name="T26" fmla="*/ 0 w 12"/>
                  <a:gd name="T27" fmla="*/ 3 h 18"/>
                  <a:gd name="T28" fmla="*/ 0 w 12"/>
                  <a:gd name="T29" fmla="*/ 9 h 18"/>
                  <a:gd name="T30" fmla="*/ 0 w 12"/>
                  <a:gd name="T31" fmla="*/ 9 h 18"/>
                  <a:gd name="T32" fmla="*/ 2 w 12"/>
                  <a:gd name="T33" fmla="*/ 18 h 18"/>
                  <a:gd name="T34" fmla="*/ 3 w 12"/>
                  <a:gd name="T35" fmla="*/ 17 h 18"/>
                  <a:gd name="T36" fmla="*/ 4 w 12"/>
                  <a:gd name="T37" fmla="*/ 17 h 18"/>
                  <a:gd name="T38" fmla="*/ 4 w 12"/>
                  <a:gd name="T39" fmla="*/ 17 h 18"/>
                  <a:gd name="T40" fmla="*/ 4 w 12"/>
                  <a:gd name="T41" fmla="*/ 17 h 18"/>
                  <a:gd name="T42" fmla="*/ 5 w 12"/>
                  <a:gd name="T43" fmla="*/ 16 h 18"/>
                  <a:gd name="T44" fmla="*/ 12 w 12"/>
                  <a:gd name="T45" fmla="*/ 6 h 18"/>
                  <a:gd name="T46" fmla="*/ 10 w 12"/>
                  <a:gd name="T47" fmla="*/ 4 h 18"/>
                  <a:gd name="T48" fmla="*/ 10 w 12"/>
                  <a:gd name="T49" fmla="*/ 3 h 18"/>
                  <a:gd name="T50" fmla="*/ 10 w 12"/>
                  <a:gd name="T51" fmla="*/ 3 h 18"/>
                  <a:gd name="T52" fmla="*/ 10 w 12"/>
                  <a:gd name="T53" fmla="*/ 3 h 18"/>
                  <a:gd name="T54" fmla="*/ 10 w 12"/>
                  <a:gd name="T55" fmla="*/ 2 h 18"/>
                  <a:gd name="T56" fmla="*/ 10 w 12"/>
                  <a:gd name="T57" fmla="*/ 1 h 18"/>
                  <a:gd name="T58" fmla="*/ 10 w 12"/>
                  <a:gd name="T59" fmla="*/ 0 h 18"/>
                  <a:gd name="T60" fmla="*/ 10 w 12"/>
                  <a:gd name="T61" fmla="*/ 0 h 18"/>
                  <a:gd name="T62" fmla="*/ 10 w 12"/>
                  <a:gd name="T63" fmla="*/ 0 h 18"/>
                  <a:gd name="T64" fmla="*/ 8 w 12"/>
                  <a:gd name="T6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 h="18">
                    <a:moveTo>
                      <a:pt x="8" y="0"/>
                    </a:moveTo>
                    <a:cubicBezTo>
                      <a:pt x="8" y="0"/>
                      <a:pt x="8" y="0"/>
                      <a:pt x="8" y="0"/>
                    </a:cubicBezTo>
                    <a:cubicBezTo>
                      <a:pt x="8" y="0"/>
                      <a:pt x="8" y="0"/>
                      <a:pt x="8" y="0"/>
                    </a:cubicBezTo>
                    <a:cubicBezTo>
                      <a:pt x="8" y="0"/>
                      <a:pt x="8" y="0"/>
                      <a:pt x="8" y="1"/>
                    </a:cubicBezTo>
                    <a:cubicBezTo>
                      <a:pt x="7" y="1"/>
                      <a:pt x="7" y="1"/>
                      <a:pt x="7" y="1"/>
                    </a:cubicBezTo>
                    <a:cubicBezTo>
                      <a:pt x="7" y="2"/>
                      <a:pt x="6" y="2"/>
                      <a:pt x="6" y="2"/>
                    </a:cubicBezTo>
                    <a:cubicBezTo>
                      <a:pt x="6" y="2"/>
                      <a:pt x="6" y="2"/>
                      <a:pt x="6" y="2"/>
                    </a:cubicBezTo>
                    <a:cubicBezTo>
                      <a:pt x="5" y="2"/>
                      <a:pt x="5" y="3"/>
                      <a:pt x="5" y="3"/>
                    </a:cubicBezTo>
                    <a:cubicBezTo>
                      <a:pt x="5" y="3"/>
                      <a:pt x="5" y="3"/>
                      <a:pt x="4" y="3"/>
                    </a:cubicBezTo>
                    <a:cubicBezTo>
                      <a:pt x="4" y="3"/>
                      <a:pt x="4" y="3"/>
                      <a:pt x="3" y="3"/>
                    </a:cubicBezTo>
                    <a:cubicBezTo>
                      <a:pt x="3" y="3"/>
                      <a:pt x="3" y="3"/>
                      <a:pt x="2" y="3"/>
                    </a:cubicBezTo>
                    <a:cubicBezTo>
                      <a:pt x="2" y="3"/>
                      <a:pt x="2" y="3"/>
                      <a:pt x="2" y="3"/>
                    </a:cubicBezTo>
                    <a:cubicBezTo>
                      <a:pt x="2" y="3"/>
                      <a:pt x="1" y="3"/>
                      <a:pt x="0" y="3"/>
                    </a:cubicBezTo>
                    <a:cubicBezTo>
                      <a:pt x="0" y="3"/>
                      <a:pt x="0" y="3"/>
                      <a:pt x="0" y="3"/>
                    </a:cubicBezTo>
                    <a:cubicBezTo>
                      <a:pt x="0" y="9"/>
                      <a:pt x="0" y="9"/>
                      <a:pt x="0" y="9"/>
                    </a:cubicBezTo>
                    <a:cubicBezTo>
                      <a:pt x="0" y="9"/>
                      <a:pt x="0" y="9"/>
                      <a:pt x="0" y="9"/>
                    </a:cubicBezTo>
                    <a:cubicBezTo>
                      <a:pt x="1" y="11"/>
                      <a:pt x="1" y="14"/>
                      <a:pt x="2" y="18"/>
                    </a:cubicBezTo>
                    <a:cubicBezTo>
                      <a:pt x="3" y="18"/>
                      <a:pt x="3" y="17"/>
                      <a:pt x="3" y="17"/>
                    </a:cubicBezTo>
                    <a:cubicBezTo>
                      <a:pt x="3" y="17"/>
                      <a:pt x="3" y="17"/>
                      <a:pt x="4" y="17"/>
                    </a:cubicBezTo>
                    <a:cubicBezTo>
                      <a:pt x="4" y="17"/>
                      <a:pt x="4" y="17"/>
                      <a:pt x="4" y="17"/>
                    </a:cubicBezTo>
                    <a:cubicBezTo>
                      <a:pt x="4" y="17"/>
                      <a:pt x="4" y="17"/>
                      <a:pt x="4" y="17"/>
                    </a:cubicBezTo>
                    <a:cubicBezTo>
                      <a:pt x="5" y="17"/>
                      <a:pt x="5" y="17"/>
                      <a:pt x="5" y="16"/>
                    </a:cubicBezTo>
                    <a:cubicBezTo>
                      <a:pt x="6" y="16"/>
                      <a:pt x="9" y="11"/>
                      <a:pt x="12" y="6"/>
                    </a:cubicBezTo>
                    <a:cubicBezTo>
                      <a:pt x="10" y="4"/>
                      <a:pt x="10" y="4"/>
                      <a:pt x="10" y="4"/>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1"/>
                    </a:cubicBezTo>
                    <a:cubicBezTo>
                      <a:pt x="10" y="1"/>
                      <a:pt x="10" y="1"/>
                      <a:pt x="10" y="0"/>
                    </a:cubicBezTo>
                    <a:cubicBezTo>
                      <a:pt x="10" y="0"/>
                      <a:pt x="10" y="0"/>
                      <a:pt x="10" y="0"/>
                    </a:cubicBezTo>
                    <a:cubicBezTo>
                      <a:pt x="10" y="0"/>
                      <a:pt x="10" y="0"/>
                      <a:pt x="10" y="0"/>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20" name="Freeform 1769"/>
              <p:cNvSpPr>
                <a:spLocks/>
              </p:cNvSpPr>
              <p:nvPr/>
            </p:nvSpPr>
            <p:spPr bwMode="auto">
              <a:xfrm>
                <a:off x="1978" y="30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21" name="Freeform 1770"/>
              <p:cNvSpPr>
                <a:spLocks/>
              </p:cNvSpPr>
              <p:nvPr/>
            </p:nvSpPr>
            <p:spPr bwMode="auto">
              <a:xfrm>
                <a:off x="1985" y="3002"/>
                <a:ext cx="2" cy="0"/>
              </a:xfrm>
              <a:custGeom>
                <a:avLst/>
                <a:gdLst>
                  <a:gd name="T0" fmla="*/ 0 w 2"/>
                  <a:gd name="T1" fmla="*/ 0 w 2"/>
                  <a:gd name="T2" fmla="*/ 0 w 2"/>
                  <a:gd name="T3" fmla="*/ 2 w 2"/>
                  <a:gd name="T4" fmla="*/ 2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cubicBezTo>
                      <a:pt x="0" y="0"/>
                      <a:pt x="0" y="0"/>
                      <a:pt x="0" y="0"/>
                    </a:cubicBezTo>
                    <a:cubicBezTo>
                      <a:pt x="0" y="0"/>
                      <a:pt x="0" y="0"/>
                      <a:pt x="0" y="0"/>
                    </a:cubicBezTo>
                    <a:cubicBezTo>
                      <a:pt x="1" y="0"/>
                      <a:pt x="1" y="0"/>
                      <a:pt x="2" y="0"/>
                    </a:cubicBezTo>
                    <a:cubicBezTo>
                      <a:pt x="2" y="0"/>
                      <a:pt x="2" y="0"/>
                      <a:pt x="2"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22" name="Freeform 1771"/>
              <p:cNvSpPr>
                <a:spLocks/>
              </p:cNvSpPr>
              <p:nvPr/>
            </p:nvSpPr>
            <p:spPr bwMode="auto">
              <a:xfrm>
                <a:off x="1982" y="300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23" name="Freeform 1772"/>
              <p:cNvSpPr>
                <a:spLocks/>
              </p:cNvSpPr>
              <p:nvPr/>
            </p:nvSpPr>
            <p:spPr bwMode="auto">
              <a:xfrm>
                <a:off x="1978" y="3004"/>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cubicBezTo>
                      <a:pt x="2" y="0"/>
                      <a:pt x="1" y="0"/>
                      <a:pt x="0" y="0"/>
                    </a:cubicBezTo>
                    <a:cubicBezTo>
                      <a:pt x="1"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24" name="Freeform 1773"/>
              <p:cNvSpPr>
                <a:spLocks/>
              </p:cNvSpPr>
              <p:nvPr/>
            </p:nvSpPr>
            <p:spPr bwMode="auto">
              <a:xfrm>
                <a:off x="1980" y="300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25" name="Freeform 1774"/>
              <p:cNvSpPr>
                <a:spLocks/>
              </p:cNvSpPr>
              <p:nvPr/>
            </p:nvSpPr>
            <p:spPr bwMode="auto">
              <a:xfrm>
                <a:off x="1983" y="3003"/>
                <a:ext cx="2" cy="0"/>
              </a:xfrm>
              <a:custGeom>
                <a:avLst/>
                <a:gdLst>
                  <a:gd name="T0" fmla="*/ 2 w 2"/>
                  <a:gd name="T1" fmla="*/ 0 h 1"/>
                  <a:gd name="T2" fmla="*/ 1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1" y="1"/>
                      <a:pt x="0" y="1"/>
                      <a:pt x="0" y="1"/>
                    </a:cubicBezTo>
                    <a:cubicBezTo>
                      <a:pt x="0" y="1"/>
                      <a:pt x="1" y="1"/>
                      <a:pt x="1"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26" name="Freeform 1775"/>
              <p:cNvSpPr>
                <a:spLocks/>
              </p:cNvSpPr>
              <p:nvPr/>
            </p:nvSpPr>
            <p:spPr bwMode="auto">
              <a:xfrm>
                <a:off x="1978" y="301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27" name="Freeform 1776"/>
              <p:cNvSpPr>
                <a:spLocks/>
              </p:cNvSpPr>
              <p:nvPr/>
            </p:nvSpPr>
            <p:spPr bwMode="auto">
              <a:xfrm>
                <a:off x="1987" y="3091"/>
                <a:ext cx="110" cy="179"/>
              </a:xfrm>
              <a:custGeom>
                <a:avLst/>
                <a:gdLst>
                  <a:gd name="T0" fmla="*/ 56 w 115"/>
                  <a:gd name="T1" fmla="*/ 35 h 187"/>
                  <a:gd name="T2" fmla="*/ 59 w 115"/>
                  <a:gd name="T3" fmla="*/ 38 h 187"/>
                  <a:gd name="T4" fmla="*/ 61 w 115"/>
                  <a:gd name="T5" fmla="*/ 40 h 187"/>
                  <a:gd name="T6" fmla="*/ 63 w 115"/>
                  <a:gd name="T7" fmla="*/ 54 h 187"/>
                  <a:gd name="T8" fmla="*/ 56 w 115"/>
                  <a:gd name="T9" fmla="*/ 68 h 187"/>
                  <a:gd name="T10" fmla="*/ 54 w 115"/>
                  <a:gd name="T11" fmla="*/ 74 h 187"/>
                  <a:gd name="T12" fmla="*/ 44 w 115"/>
                  <a:gd name="T13" fmla="*/ 44 h 187"/>
                  <a:gd name="T14" fmla="*/ 37 w 115"/>
                  <a:gd name="T15" fmla="*/ 44 h 187"/>
                  <a:gd name="T16" fmla="*/ 30 w 115"/>
                  <a:gd name="T17" fmla="*/ 39 h 187"/>
                  <a:gd name="T18" fmla="*/ 0 w 115"/>
                  <a:gd name="T19" fmla="*/ 49 h 187"/>
                  <a:gd name="T20" fmla="*/ 4 w 115"/>
                  <a:gd name="T21" fmla="*/ 58 h 187"/>
                  <a:gd name="T22" fmla="*/ 7 w 115"/>
                  <a:gd name="T23" fmla="*/ 59 h 187"/>
                  <a:gd name="T24" fmla="*/ 10 w 115"/>
                  <a:gd name="T25" fmla="*/ 59 h 187"/>
                  <a:gd name="T26" fmla="*/ 13 w 115"/>
                  <a:gd name="T27" fmla="*/ 60 h 187"/>
                  <a:gd name="T28" fmla="*/ 15 w 115"/>
                  <a:gd name="T29" fmla="*/ 61 h 187"/>
                  <a:gd name="T30" fmla="*/ 30 w 115"/>
                  <a:gd name="T31" fmla="*/ 66 h 187"/>
                  <a:gd name="T32" fmla="*/ 29 w 115"/>
                  <a:gd name="T33" fmla="*/ 93 h 187"/>
                  <a:gd name="T34" fmla="*/ 31 w 115"/>
                  <a:gd name="T35" fmla="*/ 102 h 187"/>
                  <a:gd name="T36" fmla="*/ 25 w 115"/>
                  <a:gd name="T37" fmla="*/ 117 h 187"/>
                  <a:gd name="T38" fmla="*/ 12 w 115"/>
                  <a:gd name="T39" fmla="*/ 135 h 187"/>
                  <a:gd name="T40" fmla="*/ 12 w 115"/>
                  <a:gd name="T41" fmla="*/ 136 h 187"/>
                  <a:gd name="T42" fmla="*/ 13 w 115"/>
                  <a:gd name="T43" fmla="*/ 138 h 187"/>
                  <a:gd name="T44" fmla="*/ 18 w 115"/>
                  <a:gd name="T45" fmla="*/ 154 h 187"/>
                  <a:gd name="T46" fmla="*/ 20 w 115"/>
                  <a:gd name="T47" fmla="*/ 179 h 187"/>
                  <a:gd name="T48" fmla="*/ 23 w 115"/>
                  <a:gd name="T49" fmla="*/ 187 h 187"/>
                  <a:gd name="T50" fmla="*/ 26 w 115"/>
                  <a:gd name="T51" fmla="*/ 183 h 187"/>
                  <a:gd name="T52" fmla="*/ 26 w 115"/>
                  <a:gd name="T53" fmla="*/ 183 h 187"/>
                  <a:gd name="T54" fmla="*/ 53 w 115"/>
                  <a:gd name="T55" fmla="*/ 157 h 187"/>
                  <a:gd name="T56" fmla="*/ 54 w 115"/>
                  <a:gd name="T57" fmla="*/ 135 h 187"/>
                  <a:gd name="T58" fmla="*/ 47 w 115"/>
                  <a:gd name="T59" fmla="*/ 113 h 187"/>
                  <a:gd name="T60" fmla="*/ 53 w 115"/>
                  <a:gd name="T61" fmla="*/ 99 h 187"/>
                  <a:gd name="T62" fmla="*/ 64 w 115"/>
                  <a:gd name="T63" fmla="*/ 90 h 187"/>
                  <a:gd name="T64" fmla="*/ 89 w 115"/>
                  <a:gd name="T65" fmla="*/ 71 h 187"/>
                  <a:gd name="T66" fmla="*/ 112 w 115"/>
                  <a:gd name="T67" fmla="*/ 24 h 187"/>
                  <a:gd name="T68" fmla="*/ 111 w 115"/>
                  <a:gd name="T69" fmla="*/ 0 h 187"/>
                  <a:gd name="T70" fmla="*/ 108 w 115"/>
                  <a:gd name="T71" fmla="*/ 1 h 187"/>
                  <a:gd name="T72" fmla="*/ 105 w 115"/>
                  <a:gd name="T73" fmla="*/ 3 h 187"/>
                  <a:gd name="T74" fmla="*/ 104 w 115"/>
                  <a:gd name="T75" fmla="*/ 3 h 187"/>
                  <a:gd name="T76" fmla="*/ 103 w 115"/>
                  <a:gd name="T77" fmla="*/ 4 h 187"/>
                  <a:gd name="T78" fmla="*/ 99 w 115"/>
                  <a:gd name="T79" fmla="*/ 6 h 187"/>
                  <a:gd name="T80" fmla="*/ 88 w 115"/>
                  <a:gd name="T81" fmla="*/ 7 h 187"/>
                  <a:gd name="T82" fmla="*/ 81 w 115"/>
                  <a:gd name="T83" fmla="*/ 12 h 187"/>
                  <a:gd name="T84" fmla="*/ 67 w 115"/>
                  <a:gd name="T85" fmla="*/ 13 h 187"/>
                  <a:gd name="T86" fmla="*/ 59 w 115"/>
                  <a:gd name="T87" fmla="*/ 10 h 187"/>
                  <a:gd name="T88" fmla="*/ 55 w 115"/>
                  <a:gd name="T89" fmla="*/ 11 h 187"/>
                  <a:gd name="T90" fmla="*/ 52 w 115"/>
                  <a:gd name="T91" fmla="*/ 1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5" h="187">
                    <a:moveTo>
                      <a:pt x="51" y="13"/>
                    </a:moveTo>
                    <a:cubicBezTo>
                      <a:pt x="50" y="16"/>
                      <a:pt x="52" y="22"/>
                      <a:pt x="54" y="27"/>
                    </a:cubicBezTo>
                    <a:cubicBezTo>
                      <a:pt x="55" y="30"/>
                      <a:pt x="56" y="33"/>
                      <a:pt x="56" y="35"/>
                    </a:cubicBezTo>
                    <a:cubicBezTo>
                      <a:pt x="56" y="35"/>
                      <a:pt x="57" y="36"/>
                      <a:pt x="57" y="36"/>
                    </a:cubicBezTo>
                    <a:cubicBezTo>
                      <a:pt x="57" y="36"/>
                      <a:pt x="58" y="36"/>
                      <a:pt x="58" y="37"/>
                    </a:cubicBezTo>
                    <a:cubicBezTo>
                      <a:pt x="58" y="37"/>
                      <a:pt x="59" y="37"/>
                      <a:pt x="59" y="38"/>
                    </a:cubicBezTo>
                    <a:cubicBezTo>
                      <a:pt x="59" y="38"/>
                      <a:pt x="60" y="38"/>
                      <a:pt x="60" y="38"/>
                    </a:cubicBezTo>
                    <a:cubicBezTo>
                      <a:pt x="60" y="39"/>
                      <a:pt x="61" y="39"/>
                      <a:pt x="61" y="39"/>
                    </a:cubicBezTo>
                    <a:cubicBezTo>
                      <a:pt x="61" y="40"/>
                      <a:pt x="61" y="40"/>
                      <a:pt x="61" y="40"/>
                    </a:cubicBezTo>
                    <a:cubicBezTo>
                      <a:pt x="62" y="40"/>
                      <a:pt x="62" y="41"/>
                      <a:pt x="63" y="41"/>
                    </a:cubicBezTo>
                    <a:cubicBezTo>
                      <a:pt x="65" y="44"/>
                      <a:pt x="65" y="45"/>
                      <a:pt x="64" y="48"/>
                    </a:cubicBezTo>
                    <a:cubicBezTo>
                      <a:pt x="64" y="49"/>
                      <a:pt x="63" y="51"/>
                      <a:pt x="63" y="54"/>
                    </a:cubicBezTo>
                    <a:cubicBezTo>
                      <a:pt x="64" y="60"/>
                      <a:pt x="62" y="61"/>
                      <a:pt x="59" y="62"/>
                    </a:cubicBezTo>
                    <a:cubicBezTo>
                      <a:pt x="58" y="62"/>
                      <a:pt x="57" y="62"/>
                      <a:pt x="56" y="63"/>
                    </a:cubicBezTo>
                    <a:cubicBezTo>
                      <a:pt x="55" y="64"/>
                      <a:pt x="56" y="66"/>
                      <a:pt x="56" y="68"/>
                    </a:cubicBezTo>
                    <a:cubicBezTo>
                      <a:pt x="56" y="70"/>
                      <a:pt x="56" y="71"/>
                      <a:pt x="56" y="72"/>
                    </a:cubicBezTo>
                    <a:cubicBezTo>
                      <a:pt x="55" y="74"/>
                      <a:pt x="55" y="74"/>
                      <a:pt x="55" y="74"/>
                    </a:cubicBezTo>
                    <a:cubicBezTo>
                      <a:pt x="54" y="74"/>
                      <a:pt x="54" y="74"/>
                      <a:pt x="54" y="74"/>
                    </a:cubicBezTo>
                    <a:cubicBezTo>
                      <a:pt x="50" y="74"/>
                      <a:pt x="42" y="59"/>
                      <a:pt x="42" y="59"/>
                    </a:cubicBezTo>
                    <a:cubicBezTo>
                      <a:pt x="41" y="57"/>
                      <a:pt x="42" y="55"/>
                      <a:pt x="43" y="52"/>
                    </a:cubicBezTo>
                    <a:cubicBezTo>
                      <a:pt x="44" y="49"/>
                      <a:pt x="45" y="46"/>
                      <a:pt x="44" y="44"/>
                    </a:cubicBezTo>
                    <a:cubicBezTo>
                      <a:pt x="44" y="43"/>
                      <a:pt x="44" y="43"/>
                      <a:pt x="43" y="43"/>
                    </a:cubicBezTo>
                    <a:cubicBezTo>
                      <a:pt x="42" y="43"/>
                      <a:pt x="40" y="43"/>
                      <a:pt x="39" y="43"/>
                    </a:cubicBezTo>
                    <a:cubicBezTo>
                      <a:pt x="38" y="44"/>
                      <a:pt x="38" y="44"/>
                      <a:pt x="37" y="44"/>
                    </a:cubicBezTo>
                    <a:cubicBezTo>
                      <a:pt x="37" y="44"/>
                      <a:pt x="37" y="44"/>
                      <a:pt x="37" y="44"/>
                    </a:cubicBezTo>
                    <a:cubicBezTo>
                      <a:pt x="35" y="44"/>
                      <a:pt x="33" y="42"/>
                      <a:pt x="31" y="40"/>
                    </a:cubicBezTo>
                    <a:cubicBezTo>
                      <a:pt x="30" y="40"/>
                      <a:pt x="30" y="40"/>
                      <a:pt x="30" y="39"/>
                    </a:cubicBezTo>
                    <a:cubicBezTo>
                      <a:pt x="30" y="39"/>
                      <a:pt x="30" y="39"/>
                      <a:pt x="30" y="39"/>
                    </a:cubicBezTo>
                    <a:cubicBezTo>
                      <a:pt x="29" y="39"/>
                      <a:pt x="29" y="39"/>
                      <a:pt x="29" y="39"/>
                    </a:cubicBezTo>
                    <a:cubicBezTo>
                      <a:pt x="26" y="40"/>
                      <a:pt x="11" y="45"/>
                      <a:pt x="0" y="49"/>
                    </a:cubicBezTo>
                    <a:cubicBezTo>
                      <a:pt x="3" y="58"/>
                      <a:pt x="3" y="58"/>
                      <a:pt x="3" y="58"/>
                    </a:cubicBezTo>
                    <a:cubicBezTo>
                      <a:pt x="3" y="58"/>
                      <a:pt x="3" y="58"/>
                      <a:pt x="4" y="58"/>
                    </a:cubicBezTo>
                    <a:cubicBezTo>
                      <a:pt x="4" y="58"/>
                      <a:pt x="4" y="58"/>
                      <a:pt x="4" y="58"/>
                    </a:cubicBezTo>
                    <a:cubicBezTo>
                      <a:pt x="4" y="58"/>
                      <a:pt x="5" y="58"/>
                      <a:pt x="5" y="58"/>
                    </a:cubicBezTo>
                    <a:cubicBezTo>
                      <a:pt x="5" y="58"/>
                      <a:pt x="6" y="58"/>
                      <a:pt x="6" y="58"/>
                    </a:cubicBezTo>
                    <a:cubicBezTo>
                      <a:pt x="6" y="58"/>
                      <a:pt x="6" y="58"/>
                      <a:pt x="7" y="59"/>
                    </a:cubicBezTo>
                    <a:cubicBezTo>
                      <a:pt x="7" y="59"/>
                      <a:pt x="7" y="59"/>
                      <a:pt x="8" y="59"/>
                    </a:cubicBezTo>
                    <a:cubicBezTo>
                      <a:pt x="8" y="59"/>
                      <a:pt x="8" y="59"/>
                      <a:pt x="9" y="59"/>
                    </a:cubicBezTo>
                    <a:cubicBezTo>
                      <a:pt x="9" y="59"/>
                      <a:pt x="9" y="59"/>
                      <a:pt x="10" y="59"/>
                    </a:cubicBezTo>
                    <a:cubicBezTo>
                      <a:pt x="10" y="59"/>
                      <a:pt x="10" y="59"/>
                      <a:pt x="11" y="59"/>
                    </a:cubicBezTo>
                    <a:cubicBezTo>
                      <a:pt x="11" y="59"/>
                      <a:pt x="11" y="59"/>
                      <a:pt x="12" y="59"/>
                    </a:cubicBezTo>
                    <a:cubicBezTo>
                      <a:pt x="12" y="60"/>
                      <a:pt x="12" y="60"/>
                      <a:pt x="13" y="60"/>
                    </a:cubicBezTo>
                    <a:cubicBezTo>
                      <a:pt x="13" y="60"/>
                      <a:pt x="13" y="60"/>
                      <a:pt x="14" y="60"/>
                    </a:cubicBezTo>
                    <a:cubicBezTo>
                      <a:pt x="14" y="60"/>
                      <a:pt x="14" y="60"/>
                      <a:pt x="15" y="61"/>
                    </a:cubicBezTo>
                    <a:cubicBezTo>
                      <a:pt x="15" y="61"/>
                      <a:pt x="15" y="61"/>
                      <a:pt x="15" y="61"/>
                    </a:cubicBezTo>
                    <a:cubicBezTo>
                      <a:pt x="16" y="61"/>
                      <a:pt x="17" y="61"/>
                      <a:pt x="17" y="62"/>
                    </a:cubicBezTo>
                    <a:cubicBezTo>
                      <a:pt x="20" y="63"/>
                      <a:pt x="23" y="64"/>
                      <a:pt x="26" y="65"/>
                    </a:cubicBezTo>
                    <a:cubicBezTo>
                      <a:pt x="28" y="65"/>
                      <a:pt x="29" y="66"/>
                      <a:pt x="30" y="66"/>
                    </a:cubicBezTo>
                    <a:cubicBezTo>
                      <a:pt x="32" y="67"/>
                      <a:pt x="32" y="70"/>
                      <a:pt x="31" y="77"/>
                    </a:cubicBezTo>
                    <a:cubicBezTo>
                      <a:pt x="31" y="80"/>
                      <a:pt x="31" y="83"/>
                      <a:pt x="31" y="85"/>
                    </a:cubicBezTo>
                    <a:cubicBezTo>
                      <a:pt x="32" y="89"/>
                      <a:pt x="30" y="91"/>
                      <a:pt x="29" y="93"/>
                    </a:cubicBezTo>
                    <a:cubicBezTo>
                      <a:pt x="28" y="93"/>
                      <a:pt x="28" y="94"/>
                      <a:pt x="28" y="94"/>
                    </a:cubicBezTo>
                    <a:cubicBezTo>
                      <a:pt x="30" y="96"/>
                      <a:pt x="30" y="99"/>
                      <a:pt x="31" y="101"/>
                    </a:cubicBezTo>
                    <a:cubicBezTo>
                      <a:pt x="31" y="101"/>
                      <a:pt x="31" y="102"/>
                      <a:pt x="31" y="102"/>
                    </a:cubicBezTo>
                    <a:cubicBezTo>
                      <a:pt x="32" y="102"/>
                      <a:pt x="32" y="103"/>
                      <a:pt x="32" y="104"/>
                    </a:cubicBezTo>
                    <a:cubicBezTo>
                      <a:pt x="33" y="107"/>
                      <a:pt x="27" y="113"/>
                      <a:pt x="25" y="114"/>
                    </a:cubicBezTo>
                    <a:cubicBezTo>
                      <a:pt x="25" y="114"/>
                      <a:pt x="25" y="116"/>
                      <a:pt x="25" y="117"/>
                    </a:cubicBezTo>
                    <a:cubicBezTo>
                      <a:pt x="25" y="119"/>
                      <a:pt x="24" y="122"/>
                      <a:pt x="23" y="125"/>
                    </a:cubicBezTo>
                    <a:cubicBezTo>
                      <a:pt x="21" y="127"/>
                      <a:pt x="18" y="130"/>
                      <a:pt x="14" y="133"/>
                    </a:cubicBezTo>
                    <a:cubicBezTo>
                      <a:pt x="14" y="134"/>
                      <a:pt x="13" y="134"/>
                      <a:pt x="12" y="135"/>
                    </a:cubicBezTo>
                    <a:cubicBezTo>
                      <a:pt x="12" y="135"/>
                      <a:pt x="12" y="135"/>
                      <a:pt x="12" y="135"/>
                    </a:cubicBezTo>
                    <a:cubicBezTo>
                      <a:pt x="12" y="135"/>
                      <a:pt x="12" y="136"/>
                      <a:pt x="12" y="136"/>
                    </a:cubicBezTo>
                    <a:cubicBezTo>
                      <a:pt x="12" y="136"/>
                      <a:pt x="12" y="136"/>
                      <a:pt x="12" y="136"/>
                    </a:cubicBezTo>
                    <a:cubicBezTo>
                      <a:pt x="12" y="136"/>
                      <a:pt x="12" y="137"/>
                      <a:pt x="13" y="137"/>
                    </a:cubicBezTo>
                    <a:cubicBezTo>
                      <a:pt x="13" y="137"/>
                      <a:pt x="13" y="137"/>
                      <a:pt x="13" y="137"/>
                    </a:cubicBezTo>
                    <a:cubicBezTo>
                      <a:pt x="13" y="138"/>
                      <a:pt x="13" y="138"/>
                      <a:pt x="13" y="138"/>
                    </a:cubicBezTo>
                    <a:cubicBezTo>
                      <a:pt x="13" y="138"/>
                      <a:pt x="13" y="138"/>
                      <a:pt x="13" y="139"/>
                    </a:cubicBezTo>
                    <a:cubicBezTo>
                      <a:pt x="13" y="139"/>
                      <a:pt x="13" y="140"/>
                      <a:pt x="13" y="140"/>
                    </a:cubicBezTo>
                    <a:cubicBezTo>
                      <a:pt x="14" y="144"/>
                      <a:pt x="17" y="153"/>
                      <a:pt x="18" y="154"/>
                    </a:cubicBezTo>
                    <a:cubicBezTo>
                      <a:pt x="23" y="157"/>
                      <a:pt x="20" y="177"/>
                      <a:pt x="20" y="177"/>
                    </a:cubicBezTo>
                    <a:cubicBezTo>
                      <a:pt x="20" y="177"/>
                      <a:pt x="20" y="178"/>
                      <a:pt x="20" y="178"/>
                    </a:cubicBezTo>
                    <a:cubicBezTo>
                      <a:pt x="20" y="179"/>
                      <a:pt x="20" y="179"/>
                      <a:pt x="20" y="179"/>
                    </a:cubicBezTo>
                    <a:cubicBezTo>
                      <a:pt x="20" y="181"/>
                      <a:pt x="21" y="185"/>
                      <a:pt x="21" y="187"/>
                    </a:cubicBezTo>
                    <a:cubicBezTo>
                      <a:pt x="21" y="187"/>
                      <a:pt x="22" y="187"/>
                      <a:pt x="23" y="187"/>
                    </a:cubicBezTo>
                    <a:cubicBezTo>
                      <a:pt x="23" y="187"/>
                      <a:pt x="23" y="187"/>
                      <a:pt x="23" y="187"/>
                    </a:cubicBezTo>
                    <a:cubicBezTo>
                      <a:pt x="24" y="187"/>
                      <a:pt x="25" y="187"/>
                      <a:pt x="26" y="187"/>
                    </a:cubicBezTo>
                    <a:cubicBezTo>
                      <a:pt x="26" y="187"/>
                      <a:pt x="26" y="187"/>
                      <a:pt x="26" y="187"/>
                    </a:cubicBezTo>
                    <a:cubicBezTo>
                      <a:pt x="26" y="186"/>
                      <a:pt x="26" y="184"/>
                      <a:pt x="26" y="183"/>
                    </a:cubicBezTo>
                    <a:cubicBezTo>
                      <a:pt x="26" y="183"/>
                      <a:pt x="26" y="183"/>
                      <a:pt x="26" y="182"/>
                    </a:cubicBezTo>
                    <a:cubicBezTo>
                      <a:pt x="26" y="182"/>
                      <a:pt x="26" y="182"/>
                      <a:pt x="26" y="182"/>
                    </a:cubicBezTo>
                    <a:cubicBezTo>
                      <a:pt x="26" y="183"/>
                      <a:pt x="26" y="183"/>
                      <a:pt x="26" y="183"/>
                    </a:cubicBezTo>
                    <a:cubicBezTo>
                      <a:pt x="24" y="183"/>
                      <a:pt x="22" y="182"/>
                      <a:pt x="22" y="180"/>
                    </a:cubicBezTo>
                    <a:cubicBezTo>
                      <a:pt x="19" y="174"/>
                      <a:pt x="35" y="166"/>
                      <a:pt x="41" y="164"/>
                    </a:cubicBezTo>
                    <a:cubicBezTo>
                      <a:pt x="50" y="161"/>
                      <a:pt x="53" y="159"/>
                      <a:pt x="53" y="157"/>
                    </a:cubicBezTo>
                    <a:cubicBezTo>
                      <a:pt x="54" y="155"/>
                      <a:pt x="54" y="153"/>
                      <a:pt x="54" y="150"/>
                    </a:cubicBezTo>
                    <a:cubicBezTo>
                      <a:pt x="54" y="146"/>
                      <a:pt x="54" y="143"/>
                      <a:pt x="55" y="140"/>
                    </a:cubicBezTo>
                    <a:cubicBezTo>
                      <a:pt x="55" y="139"/>
                      <a:pt x="55" y="138"/>
                      <a:pt x="54" y="135"/>
                    </a:cubicBezTo>
                    <a:cubicBezTo>
                      <a:pt x="54" y="133"/>
                      <a:pt x="53" y="131"/>
                      <a:pt x="53" y="127"/>
                    </a:cubicBezTo>
                    <a:cubicBezTo>
                      <a:pt x="52" y="122"/>
                      <a:pt x="51" y="120"/>
                      <a:pt x="49" y="118"/>
                    </a:cubicBezTo>
                    <a:cubicBezTo>
                      <a:pt x="49" y="116"/>
                      <a:pt x="48" y="115"/>
                      <a:pt x="47" y="113"/>
                    </a:cubicBezTo>
                    <a:cubicBezTo>
                      <a:pt x="46" y="110"/>
                      <a:pt x="46" y="106"/>
                      <a:pt x="47" y="104"/>
                    </a:cubicBezTo>
                    <a:cubicBezTo>
                      <a:pt x="48" y="103"/>
                      <a:pt x="49" y="102"/>
                      <a:pt x="51" y="102"/>
                    </a:cubicBezTo>
                    <a:cubicBezTo>
                      <a:pt x="52" y="102"/>
                      <a:pt x="52" y="102"/>
                      <a:pt x="53" y="99"/>
                    </a:cubicBezTo>
                    <a:cubicBezTo>
                      <a:pt x="53" y="99"/>
                      <a:pt x="54" y="98"/>
                      <a:pt x="54" y="97"/>
                    </a:cubicBezTo>
                    <a:cubicBezTo>
                      <a:pt x="56" y="94"/>
                      <a:pt x="58" y="93"/>
                      <a:pt x="60" y="92"/>
                    </a:cubicBezTo>
                    <a:cubicBezTo>
                      <a:pt x="61" y="92"/>
                      <a:pt x="63" y="91"/>
                      <a:pt x="64" y="90"/>
                    </a:cubicBezTo>
                    <a:cubicBezTo>
                      <a:pt x="66" y="89"/>
                      <a:pt x="67" y="88"/>
                      <a:pt x="68" y="86"/>
                    </a:cubicBezTo>
                    <a:cubicBezTo>
                      <a:pt x="70" y="83"/>
                      <a:pt x="72" y="81"/>
                      <a:pt x="76" y="77"/>
                    </a:cubicBezTo>
                    <a:cubicBezTo>
                      <a:pt x="80" y="74"/>
                      <a:pt x="85" y="73"/>
                      <a:pt x="89" y="71"/>
                    </a:cubicBezTo>
                    <a:cubicBezTo>
                      <a:pt x="92" y="70"/>
                      <a:pt x="96" y="69"/>
                      <a:pt x="98" y="68"/>
                    </a:cubicBezTo>
                    <a:cubicBezTo>
                      <a:pt x="105" y="64"/>
                      <a:pt x="115" y="49"/>
                      <a:pt x="115" y="46"/>
                    </a:cubicBezTo>
                    <a:cubicBezTo>
                      <a:pt x="114" y="44"/>
                      <a:pt x="112" y="30"/>
                      <a:pt x="112" y="24"/>
                    </a:cubicBezTo>
                    <a:cubicBezTo>
                      <a:pt x="113" y="21"/>
                      <a:pt x="112" y="14"/>
                      <a:pt x="112" y="8"/>
                    </a:cubicBezTo>
                    <a:cubicBezTo>
                      <a:pt x="112" y="5"/>
                      <a:pt x="112" y="2"/>
                      <a:pt x="111" y="0"/>
                    </a:cubicBezTo>
                    <a:cubicBezTo>
                      <a:pt x="111" y="0"/>
                      <a:pt x="111" y="0"/>
                      <a:pt x="111" y="0"/>
                    </a:cubicBezTo>
                    <a:cubicBezTo>
                      <a:pt x="111" y="0"/>
                      <a:pt x="111" y="0"/>
                      <a:pt x="110" y="0"/>
                    </a:cubicBezTo>
                    <a:cubicBezTo>
                      <a:pt x="110" y="0"/>
                      <a:pt x="109" y="1"/>
                      <a:pt x="109" y="1"/>
                    </a:cubicBezTo>
                    <a:cubicBezTo>
                      <a:pt x="108" y="1"/>
                      <a:pt x="108" y="1"/>
                      <a:pt x="108" y="1"/>
                    </a:cubicBezTo>
                    <a:cubicBezTo>
                      <a:pt x="108" y="1"/>
                      <a:pt x="107" y="2"/>
                      <a:pt x="107" y="2"/>
                    </a:cubicBezTo>
                    <a:cubicBezTo>
                      <a:pt x="107" y="2"/>
                      <a:pt x="106" y="2"/>
                      <a:pt x="106" y="2"/>
                    </a:cubicBezTo>
                    <a:cubicBezTo>
                      <a:pt x="106" y="2"/>
                      <a:pt x="106" y="2"/>
                      <a:pt x="105" y="3"/>
                    </a:cubicBezTo>
                    <a:cubicBezTo>
                      <a:pt x="105" y="3"/>
                      <a:pt x="105" y="3"/>
                      <a:pt x="105" y="3"/>
                    </a:cubicBezTo>
                    <a:cubicBezTo>
                      <a:pt x="105" y="3"/>
                      <a:pt x="105" y="3"/>
                      <a:pt x="104" y="3"/>
                    </a:cubicBezTo>
                    <a:cubicBezTo>
                      <a:pt x="104" y="3"/>
                      <a:pt x="104" y="3"/>
                      <a:pt x="104" y="3"/>
                    </a:cubicBezTo>
                    <a:cubicBezTo>
                      <a:pt x="104" y="3"/>
                      <a:pt x="104" y="3"/>
                      <a:pt x="104" y="4"/>
                    </a:cubicBezTo>
                    <a:cubicBezTo>
                      <a:pt x="104" y="4"/>
                      <a:pt x="104" y="4"/>
                      <a:pt x="103" y="4"/>
                    </a:cubicBezTo>
                    <a:cubicBezTo>
                      <a:pt x="103" y="4"/>
                      <a:pt x="103" y="4"/>
                      <a:pt x="103" y="4"/>
                    </a:cubicBezTo>
                    <a:cubicBezTo>
                      <a:pt x="103" y="4"/>
                      <a:pt x="103" y="4"/>
                      <a:pt x="103" y="4"/>
                    </a:cubicBezTo>
                    <a:cubicBezTo>
                      <a:pt x="103" y="4"/>
                      <a:pt x="103" y="4"/>
                      <a:pt x="103" y="4"/>
                    </a:cubicBezTo>
                    <a:cubicBezTo>
                      <a:pt x="102" y="6"/>
                      <a:pt x="100" y="6"/>
                      <a:pt x="99" y="6"/>
                    </a:cubicBezTo>
                    <a:cubicBezTo>
                      <a:pt x="97" y="6"/>
                      <a:pt x="97" y="6"/>
                      <a:pt x="97" y="6"/>
                    </a:cubicBezTo>
                    <a:cubicBezTo>
                      <a:pt x="96" y="6"/>
                      <a:pt x="95" y="6"/>
                      <a:pt x="95" y="6"/>
                    </a:cubicBezTo>
                    <a:cubicBezTo>
                      <a:pt x="92" y="9"/>
                      <a:pt x="90" y="8"/>
                      <a:pt x="88" y="7"/>
                    </a:cubicBezTo>
                    <a:cubicBezTo>
                      <a:pt x="87" y="7"/>
                      <a:pt x="87" y="7"/>
                      <a:pt x="86" y="7"/>
                    </a:cubicBezTo>
                    <a:cubicBezTo>
                      <a:pt x="86" y="7"/>
                      <a:pt x="85" y="8"/>
                      <a:pt x="85" y="9"/>
                    </a:cubicBezTo>
                    <a:cubicBezTo>
                      <a:pt x="85" y="10"/>
                      <a:pt x="84" y="12"/>
                      <a:pt x="81" y="12"/>
                    </a:cubicBezTo>
                    <a:cubicBezTo>
                      <a:pt x="79" y="12"/>
                      <a:pt x="77" y="12"/>
                      <a:pt x="76" y="12"/>
                    </a:cubicBezTo>
                    <a:cubicBezTo>
                      <a:pt x="75" y="11"/>
                      <a:pt x="74" y="12"/>
                      <a:pt x="72" y="12"/>
                    </a:cubicBezTo>
                    <a:cubicBezTo>
                      <a:pt x="70" y="13"/>
                      <a:pt x="68" y="13"/>
                      <a:pt x="67" y="13"/>
                    </a:cubicBezTo>
                    <a:cubicBezTo>
                      <a:pt x="64" y="13"/>
                      <a:pt x="63" y="11"/>
                      <a:pt x="63" y="10"/>
                    </a:cubicBezTo>
                    <a:cubicBezTo>
                      <a:pt x="63" y="10"/>
                      <a:pt x="63" y="10"/>
                      <a:pt x="62" y="9"/>
                    </a:cubicBezTo>
                    <a:cubicBezTo>
                      <a:pt x="61" y="9"/>
                      <a:pt x="60" y="10"/>
                      <a:pt x="59" y="10"/>
                    </a:cubicBezTo>
                    <a:cubicBezTo>
                      <a:pt x="58" y="10"/>
                      <a:pt x="57" y="11"/>
                      <a:pt x="56" y="11"/>
                    </a:cubicBezTo>
                    <a:cubicBezTo>
                      <a:pt x="56" y="11"/>
                      <a:pt x="56" y="11"/>
                      <a:pt x="56" y="11"/>
                    </a:cubicBezTo>
                    <a:cubicBezTo>
                      <a:pt x="55" y="11"/>
                      <a:pt x="55" y="11"/>
                      <a:pt x="55" y="11"/>
                    </a:cubicBezTo>
                    <a:cubicBezTo>
                      <a:pt x="55" y="11"/>
                      <a:pt x="55" y="11"/>
                      <a:pt x="54" y="11"/>
                    </a:cubicBezTo>
                    <a:cubicBezTo>
                      <a:pt x="54" y="11"/>
                      <a:pt x="54" y="11"/>
                      <a:pt x="54" y="11"/>
                    </a:cubicBezTo>
                    <a:cubicBezTo>
                      <a:pt x="53" y="11"/>
                      <a:pt x="53" y="11"/>
                      <a:pt x="52" y="10"/>
                    </a:cubicBezTo>
                    <a:cubicBezTo>
                      <a:pt x="52" y="11"/>
                      <a:pt x="52" y="12"/>
                      <a:pt x="5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28" name="Freeform 1777"/>
              <p:cNvSpPr>
                <a:spLocks/>
              </p:cNvSpPr>
              <p:nvPr/>
            </p:nvSpPr>
            <p:spPr bwMode="auto">
              <a:xfrm>
                <a:off x="1994"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29" name="Freeform 1778"/>
              <p:cNvSpPr>
                <a:spLocks/>
              </p:cNvSpPr>
              <p:nvPr/>
            </p:nvSpPr>
            <p:spPr bwMode="auto">
              <a:xfrm>
                <a:off x="1996"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30" name="Freeform 1779"/>
              <p:cNvSpPr>
                <a:spLocks/>
              </p:cNvSpPr>
              <p:nvPr/>
            </p:nvSpPr>
            <p:spPr bwMode="auto">
              <a:xfrm>
                <a:off x="1992" y="314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31" name="Freeform 1780"/>
              <p:cNvSpPr>
                <a:spLocks/>
              </p:cNvSpPr>
              <p:nvPr/>
            </p:nvSpPr>
            <p:spPr bwMode="auto">
              <a:xfrm>
                <a:off x="1999" y="3219"/>
                <a:ext cx="2" cy="2"/>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1" y="1"/>
                      <a:pt x="2" y="1"/>
                      <a:pt x="2" y="0"/>
                    </a:cubicBezTo>
                    <a:cubicBezTo>
                      <a:pt x="2" y="1"/>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32" name="Freeform 1781"/>
              <p:cNvSpPr>
                <a:spLocks/>
              </p:cNvSpPr>
              <p:nvPr/>
            </p:nvSpPr>
            <p:spPr bwMode="auto">
              <a:xfrm>
                <a:off x="1991" y="31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33" name="Freeform 1782"/>
              <p:cNvSpPr>
                <a:spLocks/>
              </p:cNvSpPr>
              <p:nvPr/>
            </p:nvSpPr>
            <p:spPr bwMode="auto">
              <a:xfrm>
                <a:off x="2000" y="314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34" name="Freeform 1783"/>
              <p:cNvSpPr>
                <a:spLocks/>
              </p:cNvSpPr>
              <p:nvPr/>
            </p:nvSpPr>
            <p:spPr bwMode="auto">
              <a:xfrm>
                <a:off x="2002" y="31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35" name="Freeform 1784"/>
              <p:cNvSpPr>
                <a:spLocks/>
              </p:cNvSpPr>
              <p:nvPr/>
            </p:nvSpPr>
            <p:spPr bwMode="auto">
              <a:xfrm>
                <a:off x="1998"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36" name="Freeform 1785"/>
              <p:cNvSpPr>
                <a:spLocks/>
              </p:cNvSpPr>
              <p:nvPr/>
            </p:nvSpPr>
            <p:spPr bwMode="auto">
              <a:xfrm>
                <a:off x="2006" y="3262"/>
                <a:ext cx="1" cy="8"/>
              </a:xfrm>
              <a:custGeom>
                <a:avLst/>
                <a:gdLst>
                  <a:gd name="T0" fmla="*/ 0 w 1"/>
                  <a:gd name="T1" fmla="*/ 2 h 9"/>
                  <a:gd name="T2" fmla="*/ 1 w 1"/>
                  <a:gd name="T3" fmla="*/ 9 h 9"/>
                  <a:gd name="T4" fmla="*/ 1 w 1"/>
                  <a:gd name="T5" fmla="*/ 9 h 9"/>
                  <a:gd name="T6" fmla="*/ 0 w 1"/>
                  <a:gd name="T7" fmla="*/ 1 h 9"/>
                  <a:gd name="T8" fmla="*/ 0 w 1"/>
                  <a:gd name="T9" fmla="*/ 0 h 9"/>
                  <a:gd name="T10" fmla="*/ 0 w 1"/>
                  <a:gd name="T11" fmla="*/ 1 h 9"/>
                  <a:gd name="T12" fmla="*/ 0 w 1"/>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1" h="9">
                    <a:moveTo>
                      <a:pt x="0" y="2"/>
                    </a:moveTo>
                    <a:cubicBezTo>
                      <a:pt x="0" y="4"/>
                      <a:pt x="1" y="7"/>
                      <a:pt x="1" y="9"/>
                    </a:cubicBezTo>
                    <a:cubicBezTo>
                      <a:pt x="1" y="9"/>
                      <a:pt x="1" y="9"/>
                      <a:pt x="1" y="9"/>
                    </a:cubicBezTo>
                    <a:cubicBezTo>
                      <a:pt x="1" y="7"/>
                      <a:pt x="0" y="3"/>
                      <a:pt x="0" y="1"/>
                    </a:cubicBezTo>
                    <a:cubicBezTo>
                      <a:pt x="0" y="0"/>
                      <a:pt x="0" y="0"/>
                      <a:pt x="0" y="0"/>
                    </a:cubicBezTo>
                    <a:cubicBezTo>
                      <a:pt x="0" y="0"/>
                      <a:pt x="0" y="0"/>
                      <a:pt x="0" y="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37" name="Freeform 1786"/>
              <p:cNvSpPr>
                <a:spLocks/>
              </p:cNvSpPr>
              <p:nvPr/>
            </p:nvSpPr>
            <p:spPr bwMode="auto">
              <a:xfrm>
                <a:off x="2009" y="3270"/>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38" name="Freeform 1787"/>
              <p:cNvSpPr>
                <a:spLocks/>
              </p:cNvSpPr>
              <p:nvPr/>
            </p:nvSpPr>
            <p:spPr bwMode="auto">
              <a:xfrm>
                <a:off x="2000" y="322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39" name="Freeform 1788"/>
              <p:cNvSpPr>
                <a:spLocks/>
              </p:cNvSpPr>
              <p:nvPr/>
            </p:nvSpPr>
            <p:spPr bwMode="auto">
              <a:xfrm>
                <a:off x="1999" y="322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40" name="Freeform 1789"/>
              <p:cNvSpPr>
                <a:spLocks/>
              </p:cNvSpPr>
              <p:nvPr/>
            </p:nvSpPr>
            <p:spPr bwMode="auto">
              <a:xfrm>
                <a:off x="2000" y="322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41" name="Freeform 1790"/>
              <p:cNvSpPr>
                <a:spLocks/>
              </p:cNvSpPr>
              <p:nvPr/>
            </p:nvSpPr>
            <p:spPr bwMode="auto">
              <a:xfrm>
                <a:off x="2006" y="3261"/>
                <a:ext cx="0" cy="1"/>
              </a:xfrm>
              <a:custGeom>
                <a:avLst/>
                <a:gdLst>
                  <a:gd name="T0" fmla="*/ 1 h 1"/>
                  <a:gd name="T1" fmla="*/ 1 h 1"/>
                  <a:gd name="T2" fmla="*/ 1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1"/>
                    </a:cubicBezTo>
                    <a:cubicBezTo>
                      <a:pt x="0" y="1"/>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42" name="Freeform 1791"/>
              <p:cNvSpPr>
                <a:spLocks/>
              </p:cNvSpPr>
              <p:nvPr/>
            </p:nvSpPr>
            <p:spPr bwMode="auto">
              <a:xfrm>
                <a:off x="1999" y="32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43" name="Freeform 1792"/>
              <p:cNvSpPr>
                <a:spLocks/>
              </p:cNvSpPr>
              <p:nvPr/>
            </p:nvSpPr>
            <p:spPr bwMode="auto">
              <a:xfrm>
                <a:off x="2007" y="3270"/>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44" name="Freeform 1793"/>
              <p:cNvSpPr>
                <a:spLocks/>
              </p:cNvSpPr>
              <p:nvPr/>
            </p:nvSpPr>
            <p:spPr bwMode="auto">
              <a:xfrm>
                <a:off x="2006" y="3262"/>
                <a:ext cx="0" cy="2"/>
              </a:xfrm>
              <a:custGeom>
                <a:avLst/>
                <a:gdLst>
                  <a:gd name="T0" fmla="*/ 0 h 2"/>
                  <a:gd name="T1" fmla="*/ 2 h 2"/>
                  <a:gd name="T2" fmla="*/ 1 h 2"/>
                  <a:gd name="T3" fmla="*/ 0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1"/>
                      <a:pt x="0" y="2"/>
                    </a:cubicBez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45" name="Freeform 1794"/>
              <p:cNvSpPr>
                <a:spLocks/>
              </p:cNvSpPr>
              <p:nvPr/>
            </p:nvSpPr>
            <p:spPr bwMode="auto">
              <a:xfrm>
                <a:off x="2007" y="327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46" name="Freeform 1795"/>
              <p:cNvSpPr>
                <a:spLocks/>
              </p:cNvSpPr>
              <p:nvPr/>
            </p:nvSpPr>
            <p:spPr bwMode="auto">
              <a:xfrm>
                <a:off x="1987" y="3129"/>
                <a:ext cx="28" cy="9"/>
              </a:xfrm>
              <a:custGeom>
                <a:avLst/>
                <a:gdLst>
                  <a:gd name="T0" fmla="*/ 0 w 29"/>
                  <a:gd name="T1" fmla="*/ 10 h 10"/>
                  <a:gd name="T2" fmla="*/ 29 w 29"/>
                  <a:gd name="T3" fmla="*/ 0 h 10"/>
                  <a:gd name="T4" fmla="*/ 29 w 29"/>
                  <a:gd name="T5" fmla="*/ 0 h 10"/>
                  <a:gd name="T6" fmla="*/ 0 w 29"/>
                  <a:gd name="T7" fmla="*/ 10 h 10"/>
                </a:gdLst>
                <a:ahLst/>
                <a:cxnLst>
                  <a:cxn ang="0">
                    <a:pos x="T0" y="T1"/>
                  </a:cxn>
                  <a:cxn ang="0">
                    <a:pos x="T2" y="T3"/>
                  </a:cxn>
                  <a:cxn ang="0">
                    <a:pos x="T4" y="T5"/>
                  </a:cxn>
                  <a:cxn ang="0">
                    <a:pos x="T6" y="T7"/>
                  </a:cxn>
                </a:cxnLst>
                <a:rect l="0" t="0" r="r" b="b"/>
                <a:pathLst>
                  <a:path w="29" h="10">
                    <a:moveTo>
                      <a:pt x="0" y="10"/>
                    </a:moveTo>
                    <a:cubicBezTo>
                      <a:pt x="11" y="6"/>
                      <a:pt x="26" y="1"/>
                      <a:pt x="29" y="0"/>
                    </a:cubicBezTo>
                    <a:cubicBezTo>
                      <a:pt x="29" y="0"/>
                      <a:pt x="29" y="0"/>
                      <a:pt x="29" y="0"/>
                    </a:cubicBezTo>
                    <a:cubicBezTo>
                      <a:pt x="26" y="1"/>
                      <a:pt x="11" y="6"/>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47" name="Freeform 1796"/>
              <p:cNvSpPr>
                <a:spLocks/>
              </p:cNvSpPr>
              <p:nvPr/>
            </p:nvSpPr>
            <p:spPr bwMode="auto">
              <a:xfrm>
                <a:off x="1987" y="3138"/>
                <a:ext cx="3" cy="9"/>
              </a:xfrm>
              <a:custGeom>
                <a:avLst/>
                <a:gdLst>
                  <a:gd name="T0" fmla="*/ 3 w 3"/>
                  <a:gd name="T1" fmla="*/ 9 h 9"/>
                  <a:gd name="T2" fmla="*/ 0 w 3"/>
                  <a:gd name="T3" fmla="*/ 0 h 9"/>
                  <a:gd name="T4" fmla="*/ 3 w 3"/>
                  <a:gd name="T5" fmla="*/ 9 h 9"/>
                  <a:gd name="T6" fmla="*/ 3 w 3"/>
                  <a:gd name="T7" fmla="*/ 9 h 9"/>
                </a:gdLst>
                <a:ahLst/>
                <a:cxnLst>
                  <a:cxn ang="0">
                    <a:pos x="T0" y="T1"/>
                  </a:cxn>
                  <a:cxn ang="0">
                    <a:pos x="T2" y="T3"/>
                  </a:cxn>
                  <a:cxn ang="0">
                    <a:pos x="T4" y="T5"/>
                  </a:cxn>
                  <a:cxn ang="0">
                    <a:pos x="T6" y="T7"/>
                  </a:cxn>
                </a:cxnLst>
                <a:rect l="0" t="0" r="r" b="b"/>
                <a:pathLst>
                  <a:path w="3" h="9">
                    <a:moveTo>
                      <a:pt x="3" y="9"/>
                    </a:moveTo>
                    <a:lnTo>
                      <a:pt x="0" y="0"/>
                    </a:lnTo>
                    <a:lnTo>
                      <a:pt x="3" y="9"/>
                    </a:lnTo>
                    <a:lnTo>
                      <a:pt x="3"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48" name="Freeform 1797"/>
              <p:cNvSpPr>
                <a:spLocks/>
              </p:cNvSpPr>
              <p:nvPr/>
            </p:nvSpPr>
            <p:spPr bwMode="auto">
              <a:xfrm>
                <a:off x="1980" y="2985"/>
                <a:ext cx="113" cy="115"/>
              </a:xfrm>
              <a:custGeom>
                <a:avLst/>
                <a:gdLst>
                  <a:gd name="T0" fmla="*/ 45 w 118"/>
                  <a:gd name="T1" fmla="*/ 16 h 120"/>
                  <a:gd name="T2" fmla="*/ 25 w 118"/>
                  <a:gd name="T3" fmla="*/ 17 h 120"/>
                  <a:gd name="T4" fmla="*/ 21 w 118"/>
                  <a:gd name="T5" fmla="*/ 0 h 120"/>
                  <a:gd name="T6" fmla="*/ 13 w 118"/>
                  <a:gd name="T7" fmla="*/ 4 h 120"/>
                  <a:gd name="T8" fmla="*/ 14 w 118"/>
                  <a:gd name="T9" fmla="*/ 14 h 120"/>
                  <a:gd name="T10" fmla="*/ 11 w 118"/>
                  <a:gd name="T11" fmla="*/ 16 h 120"/>
                  <a:gd name="T12" fmla="*/ 11 w 118"/>
                  <a:gd name="T13" fmla="*/ 18 h 120"/>
                  <a:gd name="T14" fmla="*/ 14 w 118"/>
                  <a:gd name="T15" fmla="*/ 21 h 120"/>
                  <a:gd name="T16" fmla="*/ 3 w 118"/>
                  <a:gd name="T17" fmla="*/ 37 h 120"/>
                  <a:gd name="T18" fmla="*/ 2 w 118"/>
                  <a:gd name="T19" fmla="*/ 38 h 120"/>
                  <a:gd name="T20" fmla="*/ 0 w 118"/>
                  <a:gd name="T21" fmla="*/ 39 h 120"/>
                  <a:gd name="T22" fmla="*/ 13 w 118"/>
                  <a:gd name="T23" fmla="*/ 74 h 120"/>
                  <a:gd name="T24" fmla="*/ 16 w 118"/>
                  <a:gd name="T25" fmla="*/ 84 h 120"/>
                  <a:gd name="T26" fmla="*/ 19 w 118"/>
                  <a:gd name="T27" fmla="*/ 85 h 120"/>
                  <a:gd name="T28" fmla="*/ 41 w 118"/>
                  <a:gd name="T29" fmla="*/ 95 h 120"/>
                  <a:gd name="T30" fmla="*/ 44 w 118"/>
                  <a:gd name="T31" fmla="*/ 95 h 120"/>
                  <a:gd name="T32" fmla="*/ 47 w 118"/>
                  <a:gd name="T33" fmla="*/ 95 h 120"/>
                  <a:gd name="T34" fmla="*/ 52 w 118"/>
                  <a:gd name="T35" fmla="*/ 96 h 120"/>
                  <a:gd name="T36" fmla="*/ 59 w 118"/>
                  <a:gd name="T37" fmla="*/ 118 h 120"/>
                  <a:gd name="T38" fmla="*/ 61 w 118"/>
                  <a:gd name="T39" fmla="*/ 118 h 120"/>
                  <a:gd name="T40" fmla="*/ 63 w 118"/>
                  <a:gd name="T41" fmla="*/ 118 h 120"/>
                  <a:gd name="T42" fmla="*/ 69 w 118"/>
                  <a:gd name="T43" fmla="*/ 116 h 120"/>
                  <a:gd name="T44" fmla="*/ 72 w 118"/>
                  <a:gd name="T45" fmla="*/ 117 h 120"/>
                  <a:gd name="T46" fmla="*/ 74 w 118"/>
                  <a:gd name="T47" fmla="*/ 120 h 120"/>
                  <a:gd name="T48" fmla="*/ 88 w 118"/>
                  <a:gd name="T49" fmla="*/ 119 h 120"/>
                  <a:gd name="T50" fmla="*/ 96 w 118"/>
                  <a:gd name="T51" fmla="*/ 114 h 120"/>
                  <a:gd name="T52" fmla="*/ 104 w 118"/>
                  <a:gd name="T53" fmla="*/ 113 h 120"/>
                  <a:gd name="T54" fmla="*/ 107 w 118"/>
                  <a:gd name="T55" fmla="*/ 113 h 120"/>
                  <a:gd name="T56" fmla="*/ 107 w 118"/>
                  <a:gd name="T57" fmla="*/ 112 h 120"/>
                  <a:gd name="T58" fmla="*/ 107 w 118"/>
                  <a:gd name="T59" fmla="*/ 112 h 120"/>
                  <a:gd name="T60" fmla="*/ 108 w 118"/>
                  <a:gd name="T61" fmla="*/ 112 h 120"/>
                  <a:gd name="T62" fmla="*/ 108 w 118"/>
                  <a:gd name="T63" fmla="*/ 111 h 120"/>
                  <a:gd name="T64" fmla="*/ 109 w 118"/>
                  <a:gd name="T65" fmla="*/ 111 h 120"/>
                  <a:gd name="T66" fmla="*/ 110 w 118"/>
                  <a:gd name="T67" fmla="*/ 110 h 120"/>
                  <a:gd name="T68" fmla="*/ 112 w 118"/>
                  <a:gd name="T69" fmla="*/ 109 h 120"/>
                  <a:gd name="T70" fmla="*/ 114 w 118"/>
                  <a:gd name="T71" fmla="*/ 108 h 120"/>
                  <a:gd name="T72" fmla="*/ 116 w 118"/>
                  <a:gd name="T73" fmla="*/ 107 h 120"/>
                  <a:gd name="T74" fmla="*/ 118 w 118"/>
                  <a:gd name="T75" fmla="*/ 106 h 120"/>
                  <a:gd name="T76" fmla="*/ 108 w 118"/>
                  <a:gd name="T77" fmla="*/ 92 h 120"/>
                  <a:gd name="T78" fmla="*/ 106 w 118"/>
                  <a:gd name="T79" fmla="*/ 78 h 120"/>
                  <a:gd name="T80" fmla="*/ 108 w 118"/>
                  <a:gd name="T81" fmla="*/ 66 h 120"/>
                  <a:gd name="T82" fmla="*/ 106 w 118"/>
                  <a:gd name="T83" fmla="*/ 42 h 120"/>
                  <a:gd name="T84" fmla="*/ 101 w 118"/>
                  <a:gd name="T85" fmla="*/ 39 h 120"/>
                  <a:gd name="T86" fmla="*/ 97 w 118"/>
                  <a:gd name="T87" fmla="*/ 36 h 120"/>
                  <a:gd name="T88" fmla="*/ 92 w 118"/>
                  <a:gd name="T89" fmla="*/ 33 h 120"/>
                  <a:gd name="T90" fmla="*/ 90 w 118"/>
                  <a:gd name="T91" fmla="*/ 31 h 120"/>
                  <a:gd name="T92" fmla="*/ 87 w 118"/>
                  <a:gd name="T93" fmla="*/ 29 h 120"/>
                  <a:gd name="T94" fmla="*/ 43 w 118"/>
                  <a:gd name="T95" fmla="*/ 1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8" h="120">
                    <a:moveTo>
                      <a:pt x="43" y="10"/>
                    </a:moveTo>
                    <a:cubicBezTo>
                      <a:pt x="43" y="11"/>
                      <a:pt x="44" y="11"/>
                      <a:pt x="44" y="12"/>
                    </a:cubicBezTo>
                    <a:cubicBezTo>
                      <a:pt x="45" y="13"/>
                      <a:pt x="46" y="14"/>
                      <a:pt x="45" y="16"/>
                    </a:cubicBezTo>
                    <a:cubicBezTo>
                      <a:pt x="45" y="17"/>
                      <a:pt x="44" y="18"/>
                      <a:pt x="43" y="18"/>
                    </a:cubicBezTo>
                    <a:cubicBezTo>
                      <a:pt x="41" y="18"/>
                      <a:pt x="39" y="18"/>
                      <a:pt x="36" y="17"/>
                    </a:cubicBezTo>
                    <a:cubicBezTo>
                      <a:pt x="32" y="16"/>
                      <a:pt x="28" y="16"/>
                      <a:pt x="25" y="17"/>
                    </a:cubicBezTo>
                    <a:cubicBezTo>
                      <a:pt x="23" y="17"/>
                      <a:pt x="22" y="17"/>
                      <a:pt x="21" y="16"/>
                    </a:cubicBezTo>
                    <a:cubicBezTo>
                      <a:pt x="18" y="13"/>
                      <a:pt x="20" y="5"/>
                      <a:pt x="21" y="0"/>
                    </a:cubicBezTo>
                    <a:cubicBezTo>
                      <a:pt x="21" y="0"/>
                      <a:pt x="21" y="0"/>
                      <a:pt x="21" y="0"/>
                    </a:cubicBezTo>
                    <a:cubicBezTo>
                      <a:pt x="15" y="0"/>
                      <a:pt x="15" y="0"/>
                      <a:pt x="15" y="0"/>
                    </a:cubicBezTo>
                    <a:cubicBezTo>
                      <a:pt x="15" y="0"/>
                      <a:pt x="14" y="1"/>
                      <a:pt x="12" y="1"/>
                    </a:cubicBezTo>
                    <a:cubicBezTo>
                      <a:pt x="13" y="4"/>
                      <a:pt x="13" y="4"/>
                      <a:pt x="13" y="4"/>
                    </a:cubicBezTo>
                    <a:cubicBezTo>
                      <a:pt x="13" y="4"/>
                      <a:pt x="16" y="9"/>
                      <a:pt x="15" y="13"/>
                    </a:cubicBezTo>
                    <a:cubicBezTo>
                      <a:pt x="15" y="13"/>
                      <a:pt x="15" y="13"/>
                      <a:pt x="14" y="14"/>
                    </a:cubicBezTo>
                    <a:cubicBezTo>
                      <a:pt x="14" y="14"/>
                      <a:pt x="14" y="14"/>
                      <a:pt x="14" y="14"/>
                    </a:cubicBezTo>
                    <a:cubicBezTo>
                      <a:pt x="14" y="14"/>
                      <a:pt x="14" y="15"/>
                      <a:pt x="13" y="15"/>
                    </a:cubicBezTo>
                    <a:cubicBezTo>
                      <a:pt x="13" y="15"/>
                      <a:pt x="13" y="15"/>
                      <a:pt x="13" y="15"/>
                    </a:cubicBezTo>
                    <a:cubicBezTo>
                      <a:pt x="13" y="15"/>
                      <a:pt x="12" y="16"/>
                      <a:pt x="11" y="16"/>
                    </a:cubicBezTo>
                    <a:cubicBezTo>
                      <a:pt x="11" y="16"/>
                      <a:pt x="11" y="16"/>
                      <a:pt x="11" y="16"/>
                    </a:cubicBezTo>
                    <a:cubicBezTo>
                      <a:pt x="11" y="16"/>
                      <a:pt x="11" y="16"/>
                      <a:pt x="11" y="16"/>
                    </a:cubicBezTo>
                    <a:cubicBezTo>
                      <a:pt x="11" y="17"/>
                      <a:pt x="11" y="17"/>
                      <a:pt x="11" y="18"/>
                    </a:cubicBezTo>
                    <a:cubicBezTo>
                      <a:pt x="11" y="18"/>
                      <a:pt x="11" y="18"/>
                      <a:pt x="11" y="18"/>
                    </a:cubicBezTo>
                    <a:cubicBezTo>
                      <a:pt x="11" y="18"/>
                      <a:pt x="11" y="19"/>
                      <a:pt x="11" y="19"/>
                    </a:cubicBezTo>
                    <a:cubicBezTo>
                      <a:pt x="14" y="21"/>
                      <a:pt x="14" y="21"/>
                      <a:pt x="14" y="21"/>
                    </a:cubicBezTo>
                    <a:cubicBezTo>
                      <a:pt x="14" y="23"/>
                      <a:pt x="14" y="23"/>
                      <a:pt x="14" y="23"/>
                    </a:cubicBezTo>
                    <a:cubicBezTo>
                      <a:pt x="12" y="27"/>
                      <a:pt x="7" y="36"/>
                      <a:pt x="3" y="37"/>
                    </a:cubicBezTo>
                    <a:cubicBezTo>
                      <a:pt x="3" y="37"/>
                      <a:pt x="3" y="37"/>
                      <a:pt x="3" y="37"/>
                    </a:cubicBezTo>
                    <a:cubicBezTo>
                      <a:pt x="3" y="37"/>
                      <a:pt x="3" y="37"/>
                      <a:pt x="3" y="37"/>
                    </a:cubicBezTo>
                    <a:cubicBezTo>
                      <a:pt x="3" y="37"/>
                      <a:pt x="3" y="38"/>
                      <a:pt x="2" y="38"/>
                    </a:cubicBezTo>
                    <a:cubicBezTo>
                      <a:pt x="2" y="38"/>
                      <a:pt x="2" y="38"/>
                      <a:pt x="2" y="38"/>
                    </a:cubicBezTo>
                    <a:cubicBezTo>
                      <a:pt x="2" y="38"/>
                      <a:pt x="1" y="38"/>
                      <a:pt x="1" y="38"/>
                    </a:cubicBezTo>
                    <a:cubicBezTo>
                      <a:pt x="1" y="39"/>
                      <a:pt x="1" y="39"/>
                      <a:pt x="0" y="39"/>
                    </a:cubicBezTo>
                    <a:cubicBezTo>
                      <a:pt x="0" y="39"/>
                      <a:pt x="0" y="39"/>
                      <a:pt x="0" y="39"/>
                    </a:cubicBezTo>
                    <a:cubicBezTo>
                      <a:pt x="1" y="46"/>
                      <a:pt x="3" y="56"/>
                      <a:pt x="6" y="58"/>
                    </a:cubicBezTo>
                    <a:cubicBezTo>
                      <a:pt x="11" y="62"/>
                      <a:pt x="11" y="67"/>
                      <a:pt x="12" y="71"/>
                    </a:cubicBezTo>
                    <a:cubicBezTo>
                      <a:pt x="12" y="72"/>
                      <a:pt x="12" y="73"/>
                      <a:pt x="13" y="74"/>
                    </a:cubicBezTo>
                    <a:cubicBezTo>
                      <a:pt x="13" y="75"/>
                      <a:pt x="14" y="76"/>
                      <a:pt x="14" y="77"/>
                    </a:cubicBezTo>
                    <a:cubicBezTo>
                      <a:pt x="16" y="79"/>
                      <a:pt x="17" y="81"/>
                      <a:pt x="16" y="83"/>
                    </a:cubicBezTo>
                    <a:cubicBezTo>
                      <a:pt x="16" y="83"/>
                      <a:pt x="16" y="83"/>
                      <a:pt x="16" y="84"/>
                    </a:cubicBezTo>
                    <a:cubicBezTo>
                      <a:pt x="16" y="84"/>
                      <a:pt x="16" y="84"/>
                      <a:pt x="16" y="84"/>
                    </a:cubicBezTo>
                    <a:cubicBezTo>
                      <a:pt x="17" y="84"/>
                      <a:pt x="18" y="84"/>
                      <a:pt x="18" y="85"/>
                    </a:cubicBezTo>
                    <a:cubicBezTo>
                      <a:pt x="18" y="85"/>
                      <a:pt x="19" y="85"/>
                      <a:pt x="19" y="85"/>
                    </a:cubicBezTo>
                    <a:cubicBezTo>
                      <a:pt x="20" y="85"/>
                      <a:pt x="20" y="86"/>
                      <a:pt x="21" y="86"/>
                    </a:cubicBezTo>
                    <a:cubicBezTo>
                      <a:pt x="22" y="87"/>
                      <a:pt x="24" y="87"/>
                      <a:pt x="25" y="88"/>
                    </a:cubicBezTo>
                    <a:cubicBezTo>
                      <a:pt x="28" y="88"/>
                      <a:pt x="39" y="92"/>
                      <a:pt x="41" y="95"/>
                    </a:cubicBezTo>
                    <a:cubicBezTo>
                      <a:pt x="41" y="95"/>
                      <a:pt x="41" y="95"/>
                      <a:pt x="41" y="95"/>
                    </a:cubicBezTo>
                    <a:cubicBezTo>
                      <a:pt x="41" y="95"/>
                      <a:pt x="41" y="95"/>
                      <a:pt x="41" y="95"/>
                    </a:cubicBezTo>
                    <a:cubicBezTo>
                      <a:pt x="42" y="95"/>
                      <a:pt x="43" y="95"/>
                      <a:pt x="44" y="95"/>
                    </a:cubicBezTo>
                    <a:cubicBezTo>
                      <a:pt x="44" y="95"/>
                      <a:pt x="44" y="95"/>
                      <a:pt x="44" y="95"/>
                    </a:cubicBezTo>
                    <a:cubicBezTo>
                      <a:pt x="45" y="95"/>
                      <a:pt x="46" y="95"/>
                      <a:pt x="46" y="95"/>
                    </a:cubicBezTo>
                    <a:cubicBezTo>
                      <a:pt x="46" y="95"/>
                      <a:pt x="47" y="95"/>
                      <a:pt x="47" y="95"/>
                    </a:cubicBezTo>
                    <a:cubicBezTo>
                      <a:pt x="48" y="94"/>
                      <a:pt x="50" y="94"/>
                      <a:pt x="52" y="96"/>
                    </a:cubicBezTo>
                    <a:cubicBezTo>
                      <a:pt x="52" y="96"/>
                      <a:pt x="52" y="96"/>
                      <a:pt x="52" y="96"/>
                    </a:cubicBezTo>
                    <a:cubicBezTo>
                      <a:pt x="52" y="96"/>
                      <a:pt x="52" y="96"/>
                      <a:pt x="52" y="96"/>
                    </a:cubicBezTo>
                    <a:cubicBezTo>
                      <a:pt x="52" y="96"/>
                      <a:pt x="52" y="96"/>
                      <a:pt x="52" y="96"/>
                    </a:cubicBezTo>
                    <a:cubicBezTo>
                      <a:pt x="56" y="100"/>
                      <a:pt x="59" y="110"/>
                      <a:pt x="59" y="117"/>
                    </a:cubicBezTo>
                    <a:cubicBezTo>
                      <a:pt x="59" y="117"/>
                      <a:pt x="59" y="118"/>
                      <a:pt x="59" y="118"/>
                    </a:cubicBezTo>
                    <a:cubicBezTo>
                      <a:pt x="59" y="118"/>
                      <a:pt x="60" y="118"/>
                      <a:pt x="60" y="118"/>
                    </a:cubicBezTo>
                    <a:cubicBezTo>
                      <a:pt x="60" y="118"/>
                      <a:pt x="61" y="118"/>
                      <a:pt x="61" y="118"/>
                    </a:cubicBezTo>
                    <a:cubicBezTo>
                      <a:pt x="61" y="118"/>
                      <a:pt x="61" y="118"/>
                      <a:pt x="61" y="118"/>
                    </a:cubicBezTo>
                    <a:cubicBezTo>
                      <a:pt x="62" y="118"/>
                      <a:pt x="62" y="118"/>
                      <a:pt x="62" y="118"/>
                    </a:cubicBezTo>
                    <a:cubicBezTo>
                      <a:pt x="62" y="118"/>
                      <a:pt x="63" y="118"/>
                      <a:pt x="63" y="118"/>
                    </a:cubicBezTo>
                    <a:cubicBezTo>
                      <a:pt x="63" y="118"/>
                      <a:pt x="63" y="118"/>
                      <a:pt x="63" y="118"/>
                    </a:cubicBezTo>
                    <a:cubicBezTo>
                      <a:pt x="64" y="118"/>
                      <a:pt x="64" y="118"/>
                      <a:pt x="65" y="117"/>
                    </a:cubicBezTo>
                    <a:cubicBezTo>
                      <a:pt x="66" y="117"/>
                      <a:pt x="67" y="116"/>
                      <a:pt x="69" y="116"/>
                    </a:cubicBezTo>
                    <a:cubicBezTo>
                      <a:pt x="69" y="116"/>
                      <a:pt x="69" y="116"/>
                      <a:pt x="69" y="116"/>
                    </a:cubicBezTo>
                    <a:cubicBezTo>
                      <a:pt x="69" y="116"/>
                      <a:pt x="70" y="116"/>
                      <a:pt x="71" y="117"/>
                    </a:cubicBezTo>
                    <a:cubicBezTo>
                      <a:pt x="71" y="117"/>
                      <a:pt x="72" y="117"/>
                      <a:pt x="72" y="117"/>
                    </a:cubicBezTo>
                    <a:cubicBezTo>
                      <a:pt x="72" y="117"/>
                      <a:pt x="72" y="117"/>
                      <a:pt x="72" y="117"/>
                    </a:cubicBezTo>
                    <a:cubicBezTo>
                      <a:pt x="73" y="118"/>
                      <a:pt x="73" y="118"/>
                      <a:pt x="73" y="118"/>
                    </a:cubicBezTo>
                    <a:cubicBezTo>
                      <a:pt x="73" y="118"/>
                      <a:pt x="73" y="118"/>
                      <a:pt x="73" y="118"/>
                    </a:cubicBezTo>
                    <a:cubicBezTo>
                      <a:pt x="74" y="119"/>
                      <a:pt x="74" y="119"/>
                      <a:pt x="74" y="120"/>
                    </a:cubicBezTo>
                    <a:cubicBezTo>
                      <a:pt x="75" y="120"/>
                      <a:pt x="77" y="120"/>
                      <a:pt x="78" y="119"/>
                    </a:cubicBezTo>
                    <a:cubicBezTo>
                      <a:pt x="81" y="119"/>
                      <a:pt x="83" y="118"/>
                      <a:pt x="84" y="119"/>
                    </a:cubicBezTo>
                    <a:cubicBezTo>
                      <a:pt x="85" y="119"/>
                      <a:pt x="86" y="119"/>
                      <a:pt x="88" y="119"/>
                    </a:cubicBezTo>
                    <a:cubicBezTo>
                      <a:pt x="88" y="119"/>
                      <a:pt x="88" y="119"/>
                      <a:pt x="88" y="119"/>
                    </a:cubicBezTo>
                    <a:cubicBezTo>
                      <a:pt x="89" y="115"/>
                      <a:pt x="91" y="113"/>
                      <a:pt x="94" y="114"/>
                    </a:cubicBezTo>
                    <a:cubicBezTo>
                      <a:pt x="95" y="114"/>
                      <a:pt x="96" y="114"/>
                      <a:pt x="96" y="114"/>
                    </a:cubicBezTo>
                    <a:cubicBezTo>
                      <a:pt x="97" y="115"/>
                      <a:pt x="97" y="115"/>
                      <a:pt x="98" y="115"/>
                    </a:cubicBezTo>
                    <a:cubicBezTo>
                      <a:pt x="98" y="115"/>
                      <a:pt x="98" y="115"/>
                      <a:pt x="99" y="114"/>
                    </a:cubicBezTo>
                    <a:cubicBezTo>
                      <a:pt x="101" y="113"/>
                      <a:pt x="103" y="113"/>
                      <a:pt x="104" y="113"/>
                    </a:cubicBezTo>
                    <a:cubicBezTo>
                      <a:pt x="106" y="113"/>
                      <a:pt x="106" y="113"/>
                      <a:pt x="106" y="113"/>
                    </a:cubicBezTo>
                    <a:cubicBezTo>
                      <a:pt x="107" y="113"/>
                      <a:pt x="107" y="113"/>
                      <a:pt x="107" y="113"/>
                    </a:cubicBezTo>
                    <a:cubicBezTo>
                      <a:pt x="107" y="113"/>
                      <a:pt x="107" y="113"/>
                      <a:pt x="107" y="113"/>
                    </a:cubicBezTo>
                    <a:cubicBezTo>
                      <a:pt x="107" y="113"/>
                      <a:pt x="107" y="113"/>
                      <a:pt x="107" y="113"/>
                    </a:cubicBezTo>
                    <a:cubicBezTo>
                      <a:pt x="107" y="113"/>
                      <a:pt x="107" y="113"/>
                      <a:pt x="107" y="113"/>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8" y="112"/>
                      <a:pt x="108" y="112"/>
                    </a:cubicBezTo>
                    <a:cubicBezTo>
                      <a:pt x="108" y="112"/>
                      <a:pt x="108" y="112"/>
                      <a:pt x="108" y="112"/>
                    </a:cubicBezTo>
                    <a:cubicBezTo>
                      <a:pt x="108" y="112"/>
                      <a:pt x="108" y="112"/>
                      <a:pt x="108" y="112"/>
                    </a:cubicBezTo>
                    <a:cubicBezTo>
                      <a:pt x="108" y="112"/>
                      <a:pt x="108" y="111"/>
                      <a:pt x="108" y="111"/>
                    </a:cubicBezTo>
                    <a:cubicBezTo>
                      <a:pt x="108" y="111"/>
                      <a:pt x="108" y="111"/>
                      <a:pt x="108" y="111"/>
                    </a:cubicBezTo>
                    <a:cubicBezTo>
                      <a:pt x="109" y="111"/>
                      <a:pt x="109" y="111"/>
                      <a:pt x="109" y="111"/>
                    </a:cubicBezTo>
                    <a:cubicBezTo>
                      <a:pt x="109" y="111"/>
                      <a:pt x="109" y="111"/>
                      <a:pt x="109" y="111"/>
                    </a:cubicBezTo>
                    <a:cubicBezTo>
                      <a:pt x="109" y="111"/>
                      <a:pt x="109" y="111"/>
                      <a:pt x="109" y="111"/>
                    </a:cubicBezTo>
                    <a:cubicBezTo>
                      <a:pt x="109" y="111"/>
                      <a:pt x="110" y="111"/>
                      <a:pt x="110" y="110"/>
                    </a:cubicBezTo>
                    <a:cubicBezTo>
                      <a:pt x="110" y="110"/>
                      <a:pt x="110" y="110"/>
                      <a:pt x="110" y="110"/>
                    </a:cubicBezTo>
                    <a:cubicBezTo>
                      <a:pt x="110" y="110"/>
                      <a:pt x="110" y="110"/>
                      <a:pt x="111" y="110"/>
                    </a:cubicBezTo>
                    <a:cubicBezTo>
                      <a:pt x="111" y="110"/>
                      <a:pt x="111" y="110"/>
                      <a:pt x="111" y="110"/>
                    </a:cubicBezTo>
                    <a:cubicBezTo>
                      <a:pt x="111" y="110"/>
                      <a:pt x="111" y="110"/>
                      <a:pt x="112" y="109"/>
                    </a:cubicBezTo>
                    <a:cubicBezTo>
                      <a:pt x="112" y="109"/>
                      <a:pt x="112" y="109"/>
                      <a:pt x="112" y="109"/>
                    </a:cubicBezTo>
                    <a:cubicBezTo>
                      <a:pt x="112" y="109"/>
                      <a:pt x="113" y="109"/>
                      <a:pt x="113" y="109"/>
                    </a:cubicBezTo>
                    <a:cubicBezTo>
                      <a:pt x="113" y="109"/>
                      <a:pt x="113" y="109"/>
                      <a:pt x="114" y="108"/>
                    </a:cubicBezTo>
                    <a:cubicBezTo>
                      <a:pt x="114" y="108"/>
                      <a:pt x="114" y="108"/>
                      <a:pt x="114" y="108"/>
                    </a:cubicBezTo>
                    <a:cubicBezTo>
                      <a:pt x="115" y="108"/>
                      <a:pt x="115" y="108"/>
                      <a:pt x="115" y="108"/>
                    </a:cubicBezTo>
                    <a:cubicBezTo>
                      <a:pt x="115" y="108"/>
                      <a:pt x="116" y="107"/>
                      <a:pt x="116" y="107"/>
                    </a:cubicBezTo>
                    <a:cubicBezTo>
                      <a:pt x="116" y="107"/>
                      <a:pt x="117" y="107"/>
                      <a:pt x="117" y="107"/>
                    </a:cubicBezTo>
                    <a:cubicBezTo>
                      <a:pt x="117" y="107"/>
                      <a:pt x="117" y="107"/>
                      <a:pt x="118" y="107"/>
                    </a:cubicBezTo>
                    <a:cubicBezTo>
                      <a:pt x="118" y="106"/>
                      <a:pt x="118" y="106"/>
                      <a:pt x="118" y="106"/>
                    </a:cubicBezTo>
                    <a:cubicBezTo>
                      <a:pt x="118" y="105"/>
                      <a:pt x="117" y="105"/>
                      <a:pt x="116" y="104"/>
                    </a:cubicBezTo>
                    <a:cubicBezTo>
                      <a:pt x="114" y="103"/>
                      <a:pt x="111" y="102"/>
                      <a:pt x="110" y="97"/>
                    </a:cubicBezTo>
                    <a:cubicBezTo>
                      <a:pt x="110" y="94"/>
                      <a:pt x="109" y="93"/>
                      <a:pt x="108" y="92"/>
                    </a:cubicBezTo>
                    <a:cubicBezTo>
                      <a:pt x="107" y="90"/>
                      <a:pt x="106" y="89"/>
                      <a:pt x="106" y="86"/>
                    </a:cubicBezTo>
                    <a:cubicBezTo>
                      <a:pt x="106" y="84"/>
                      <a:pt x="106" y="84"/>
                      <a:pt x="106" y="84"/>
                    </a:cubicBezTo>
                    <a:cubicBezTo>
                      <a:pt x="106" y="82"/>
                      <a:pt x="106" y="79"/>
                      <a:pt x="106" y="78"/>
                    </a:cubicBezTo>
                    <a:cubicBezTo>
                      <a:pt x="105" y="78"/>
                      <a:pt x="105" y="77"/>
                      <a:pt x="104" y="76"/>
                    </a:cubicBezTo>
                    <a:cubicBezTo>
                      <a:pt x="104" y="74"/>
                      <a:pt x="105" y="70"/>
                      <a:pt x="107" y="67"/>
                    </a:cubicBezTo>
                    <a:cubicBezTo>
                      <a:pt x="108" y="66"/>
                      <a:pt x="108" y="66"/>
                      <a:pt x="108" y="66"/>
                    </a:cubicBezTo>
                    <a:cubicBezTo>
                      <a:pt x="108" y="66"/>
                      <a:pt x="106" y="65"/>
                      <a:pt x="106" y="65"/>
                    </a:cubicBezTo>
                    <a:cubicBezTo>
                      <a:pt x="104" y="64"/>
                      <a:pt x="102" y="62"/>
                      <a:pt x="101" y="59"/>
                    </a:cubicBezTo>
                    <a:cubicBezTo>
                      <a:pt x="101" y="58"/>
                      <a:pt x="100" y="56"/>
                      <a:pt x="106" y="42"/>
                    </a:cubicBezTo>
                    <a:cubicBezTo>
                      <a:pt x="105" y="42"/>
                      <a:pt x="105" y="42"/>
                      <a:pt x="105" y="41"/>
                    </a:cubicBezTo>
                    <a:cubicBezTo>
                      <a:pt x="104" y="41"/>
                      <a:pt x="103" y="40"/>
                      <a:pt x="103" y="40"/>
                    </a:cubicBezTo>
                    <a:cubicBezTo>
                      <a:pt x="102" y="40"/>
                      <a:pt x="102" y="39"/>
                      <a:pt x="101" y="39"/>
                    </a:cubicBezTo>
                    <a:cubicBezTo>
                      <a:pt x="100" y="38"/>
                      <a:pt x="100" y="38"/>
                      <a:pt x="100" y="38"/>
                    </a:cubicBezTo>
                    <a:cubicBezTo>
                      <a:pt x="99" y="37"/>
                      <a:pt x="98" y="37"/>
                      <a:pt x="97" y="36"/>
                    </a:cubicBezTo>
                    <a:cubicBezTo>
                      <a:pt x="97" y="36"/>
                      <a:pt x="97" y="36"/>
                      <a:pt x="97" y="36"/>
                    </a:cubicBezTo>
                    <a:cubicBezTo>
                      <a:pt x="96" y="35"/>
                      <a:pt x="95" y="35"/>
                      <a:pt x="95" y="34"/>
                    </a:cubicBezTo>
                    <a:cubicBezTo>
                      <a:pt x="94" y="34"/>
                      <a:pt x="94" y="34"/>
                      <a:pt x="94" y="34"/>
                    </a:cubicBezTo>
                    <a:cubicBezTo>
                      <a:pt x="93" y="33"/>
                      <a:pt x="93" y="33"/>
                      <a:pt x="92" y="33"/>
                    </a:cubicBezTo>
                    <a:cubicBezTo>
                      <a:pt x="92" y="32"/>
                      <a:pt x="92" y="32"/>
                      <a:pt x="91" y="32"/>
                    </a:cubicBezTo>
                    <a:cubicBezTo>
                      <a:pt x="91" y="32"/>
                      <a:pt x="91" y="31"/>
                      <a:pt x="90" y="31"/>
                    </a:cubicBezTo>
                    <a:cubicBezTo>
                      <a:pt x="90" y="31"/>
                      <a:pt x="90" y="31"/>
                      <a:pt x="90" y="31"/>
                    </a:cubicBezTo>
                    <a:cubicBezTo>
                      <a:pt x="89" y="31"/>
                      <a:pt x="89" y="31"/>
                      <a:pt x="89" y="31"/>
                    </a:cubicBezTo>
                    <a:cubicBezTo>
                      <a:pt x="89" y="30"/>
                      <a:pt x="88" y="29"/>
                      <a:pt x="88" y="29"/>
                    </a:cubicBezTo>
                    <a:cubicBezTo>
                      <a:pt x="87" y="29"/>
                      <a:pt x="87" y="29"/>
                      <a:pt x="87" y="29"/>
                    </a:cubicBezTo>
                    <a:cubicBezTo>
                      <a:pt x="88" y="22"/>
                      <a:pt x="88" y="22"/>
                      <a:pt x="88" y="22"/>
                    </a:cubicBezTo>
                    <a:cubicBezTo>
                      <a:pt x="49" y="1"/>
                      <a:pt x="49" y="1"/>
                      <a:pt x="49" y="1"/>
                    </a:cubicBezTo>
                    <a:cubicBezTo>
                      <a:pt x="48" y="6"/>
                      <a:pt x="46" y="9"/>
                      <a:pt x="4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49" name="Freeform 1798"/>
              <p:cNvSpPr>
                <a:spLocks/>
              </p:cNvSpPr>
              <p:nvPr/>
            </p:nvSpPr>
            <p:spPr bwMode="auto">
              <a:xfrm>
                <a:off x="1996" y="3066"/>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2" y="0"/>
                      <a:pt x="2"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50" name="Freeform 1799"/>
              <p:cNvSpPr>
                <a:spLocks/>
              </p:cNvSpPr>
              <p:nvPr/>
            </p:nvSpPr>
            <p:spPr bwMode="auto">
              <a:xfrm>
                <a:off x="1999" y="3067"/>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51" name="Freeform 1800"/>
              <p:cNvSpPr>
                <a:spLocks/>
              </p:cNvSpPr>
              <p:nvPr/>
            </p:nvSpPr>
            <p:spPr bwMode="auto">
              <a:xfrm>
                <a:off x="1994" y="2998"/>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52" name="Freeform 1801"/>
              <p:cNvSpPr>
                <a:spLocks/>
              </p:cNvSpPr>
              <p:nvPr/>
            </p:nvSpPr>
            <p:spPr bwMode="auto">
              <a:xfrm>
                <a:off x="1991" y="3000"/>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1"/>
                      <a:pt x="0" y="1"/>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53" name="Freeform 1802"/>
              <p:cNvSpPr>
                <a:spLocks/>
              </p:cNvSpPr>
              <p:nvPr/>
            </p:nvSpPr>
            <p:spPr bwMode="auto">
              <a:xfrm>
                <a:off x="1993" y="299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54" name="Freeform 1803"/>
              <p:cNvSpPr>
                <a:spLocks/>
              </p:cNvSpPr>
              <p:nvPr/>
            </p:nvSpPr>
            <p:spPr bwMode="auto">
              <a:xfrm>
                <a:off x="2065" y="3013"/>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0"/>
                      <a:pt x="1" y="1"/>
                      <a:pt x="1" y="2"/>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55" name="Freeform 1804"/>
              <p:cNvSpPr>
                <a:spLocks/>
              </p:cNvSpPr>
              <p:nvPr/>
            </p:nvSpPr>
            <p:spPr bwMode="auto">
              <a:xfrm>
                <a:off x="2067" y="30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56" name="Freeform 1805"/>
              <p:cNvSpPr>
                <a:spLocks/>
              </p:cNvSpPr>
              <p:nvPr/>
            </p:nvSpPr>
            <p:spPr bwMode="auto">
              <a:xfrm>
                <a:off x="2073" y="30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57" name="Freeform 1806"/>
              <p:cNvSpPr>
                <a:spLocks/>
              </p:cNvSpPr>
              <p:nvPr/>
            </p:nvSpPr>
            <p:spPr bwMode="auto">
              <a:xfrm>
                <a:off x="2068" y="3016"/>
                <a:ext cx="0"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58" name="Freeform 1807"/>
              <p:cNvSpPr>
                <a:spLocks/>
              </p:cNvSpPr>
              <p:nvPr/>
            </p:nvSpPr>
            <p:spPr bwMode="auto">
              <a:xfrm>
                <a:off x="2076" y="302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59" name="Freeform 1808"/>
              <p:cNvSpPr>
                <a:spLocks/>
              </p:cNvSpPr>
              <p:nvPr/>
            </p:nvSpPr>
            <p:spPr bwMode="auto">
              <a:xfrm>
                <a:off x="2070" y="301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60" name="Freeform 1809"/>
              <p:cNvSpPr>
                <a:spLocks/>
              </p:cNvSpPr>
              <p:nvPr/>
            </p:nvSpPr>
            <p:spPr bwMode="auto">
              <a:xfrm>
                <a:off x="2079" y="3024"/>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0"/>
                      <a:pt x="1" y="1"/>
                      <a:pt x="2"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61" name="Rectangle 1810"/>
              <p:cNvSpPr>
                <a:spLocks noChangeArrowheads="1"/>
              </p:cNvSpPr>
              <p:nvPr/>
            </p:nvSpPr>
            <p:spPr bwMode="auto">
              <a:xfrm>
                <a:off x="2001" y="298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62" name="Freeform 1811"/>
              <p:cNvSpPr>
                <a:spLocks/>
              </p:cNvSpPr>
              <p:nvPr/>
            </p:nvSpPr>
            <p:spPr bwMode="auto">
              <a:xfrm>
                <a:off x="1981" y="302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63" name="Freeform 1812"/>
              <p:cNvSpPr>
                <a:spLocks/>
              </p:cNvSpPr>
              <p:nvPr/>
            </p:nvSpPr>
            <p:spPr bwMode="auto">
              <a:xfrm>
                <a:off x="1982" y="3021"/>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64" name="Freeform 1813"/>
              <p:cNvSpPr>
                <a:spLocks/>
              </p:cNvSpPr>
              <p:nvPr/>
            </p:nvSpPr>
            <p:spPr bwMode="auto">
              <a:xfrm>
                <a:off x="1980" y="30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65" name="Freeform 1814"/>
              <p:cNvSpPr>
                <a:spLocks/>
              </p:cNvSpPr>
              <p:nvPr/>
            </p:nvSpPr>
            <p:spPr bwMode="auto">
              <a:xfrm>
                <a:off x="1983" y="30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66" name="Freeform 1815"/>
              <p:cNvSpPr>
                <a:spLocks/>
              </p:cNvSpPr>
              <p:nvPr/>
            </p:nvSpPr>
            <p:spPr bwMode="auto">
              <a:xfrm>
                <a:off x="1991" y="3003"/>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67" name="Freeform 1816"/>
              <p:cNvSpPr>
                <a:spLocks/>
              </p:cNvSpPr>
              <p:nvPr/>
            </p:nvSpPr>
            <p:spPr bwMode="auto">
              <a:xfrm>
                <a:off x="1991" y="300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68" name="Freeform 1817"/>
              <p:cNvSpPr>
                <a:spLocks/>
              </p:cNvSpPr>
              <p:nvPr/>
            </p:nvSpPr>
            <p:spPr bwMode="auto">
              <a:xfrm>
                <a:off x="2084"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69" name="Freeform 1818"/>
              <p:cNvSpPr>
                <a:spLocks/>
              </p:cNvSpPr>
              <p:nvPr/>
            </p:nvSpPr>
            <p:spPr bwMode="auto">
              <a:xfrm>
                <a:off x="2085" y="30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70" name="Freeform 1819"/>
              <p:cNvSpPr>
                <a:spLocks/>
              </p:cNvSpPr>
              <p:nvPr/>
            </p:nvSpPr>
            <p:spPr bwMode="auto">
              <a:xfrm>
                <a:off x="2085" y="3091"/>
                <a:ext cx="1" cy="0"/>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71" name="Freeform 1820"/>
              <p:cNvSpPr>
                <a:spLocks/>
              </p:cNvSpPr>
              <p:nvPr/>
            </p:nvSpPr>
            <p:spPr bwMode="auto">
              <a:xfrm>
                <a:off x="2084" y="30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72" name="Freeform 1821"/>
              <p:cNvSpPr>
                <a:spLocks/>
              </p:cNvSpPr>
              <p:nvPr/>
            </p:nvSpPr>
            <p:spPr bwMode="auto">
              <a:xfrm>
                <a:off x="2092" y="308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73" name="Freeform 1822"/>
              <p:cNvSpPr>
                <a:spLocks/>
              </p:cNvSpPr>
              <p:nvPr/>
            </p:nvSpPr>
            <p:spPr bwMode="auto">
              <a:xfrm>
                <a:off x="2037" y="30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74" name="Freeform 1823"/>
              <p:cNvSpPr>
                <a:spLocks/>
              </p:cNvSpPr>
              <p:nvPr/>
            </p:nvSpPr>
            <p:spPr bwMode="auto">
              <a:xfrm>
                <a:off x="2039" y="309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75" name="Freeform 1824"/>
              <p:cNvSpPr>
                <a:spLocks/>
              </p:cNvSpPr>
              <p:nvPr/>
            </p:nvSpPr>
            <p:spPr bwMode="auto">
              <a:xfrm>
                <a:off x="2038" y="309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76" name="Freeform 1825"/>
              <p:cNvSpPr>
                <a:spLocks/>
              </p:cNvSpPr>
              <p:nvPr/>
            </p:nvSpPr>
            <p:spPr bwMode="auto">
              <a:xfrm>
                <a:off x="2041" y="309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77" name="Freeform 1826"/>
              <p:cNvSpPr>
                <a:spLocks/>
              </p:cNvSpPr>
              <p:nvPr/>
            </p:nvSpPr>
            <p:spPr bwMode="auto">
              <a:xfrm>
                <a:off x="2083" y="309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78" name="Freeform 1827"/>
              <p:cNvSpPr>
                <a:spLocks/>
              </p:cNvSpPr>
              <p:nvPr/>
            </p:nvSpPr>
            <p:spPr bwMode="auto">
              <a:xfrm>
                <a:off x="2083"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79" name="Freeform 1828"/>
              <p:cNvSpPr>
                <a:spLocks/>
              </p:cNvSpPr>
              <p:nvPr/>
            </p:nvSpPr>
            <p:spPr bwMode="auto">
              <a:xfrm>
                <a:off x="2083" y="30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80" name="Freeform 1829"/>
              <p:cNvSpPr>
                <a:spLocks/>
              </p:cNvSpPr>
              <p:nvPr/>
            </p:nvSpPr>
            <p:spPr bwMode="auto">
              <a:xfrm>
                <a:off x="2083" y="30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81" name="Freeform 1830"/>
              <p:cNvSpPr>
                <a:spLocks/>
              </p:cNvSpPr>
              <p:nvPr/>
            </p:nvSpPr>
            <p:spPr bwMode="auto">
              <a:xfrm>
                <a:off x="2090" y="3088"/>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82" name="Freeform 1831"/>
              <p:cNvSpPr>
                <a:spLocks/>
              </p:cNvSpPr>
              <p:nvPr/>
            </p:nvSpPr>
            <p:spPr bwMode="auto">
              <a:xfrm>
                <a:off x="2049" y="309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sp>
          <p:nvSpPr>
            <p:cNvPr id="62" name="Freeform 1833"/>
            <p:cNvSpPr>
              <a:spLocks/>
            </p:cNvSpPr>
            <p:nvPr/>
          </p:nvSpPr>
          <p:spPr bwMode="auto">
            <a:xfrm>
              <a:off x="2050" y="3098"/>
              <a:ext cx="5" cy="2"/>
            </a:xfrm>
            <a:custGeom>
              <a:avLst/>
              <a:gdLst>
                <a:gd name="T0" fmla="*/ 0 w 5"/>
                <a:gd name="T1" fmla="*/ 0 h 2"/>
                <a:gd name="T2" fmla="*/ 1 w 5"/>
                <a:gd name="T3" fmla="*/ 2 h 2"/>
                <a:gd name="T4" fmla="*/ 5 w 5"/>
                <a:gd name="T5" fmla="*/ 1 h 2"/>
                <a:gd name="T6" fmla="*/ 1 w 5"/>
                <a:gd name="T7" fmla="*/ 2 h 2"/>
                <a:gd name="T8" fmla="*/ 0 w 5"/>
                <a:gd name="T9" fmla="*/ 0 h 2"/>
              </a:gdLst>
              <a:ahLst/>
              <a:cxnLst>
                <a:cxn ang="0">
                  <a:pos x="T0" y="T1"/>
                </a:cxn>
                <a:cxn ang="0">
                  <a:pos x="T2" y="T3"/>
                </a:cxn>
                <a:cxn ang="0">
                  <a:pos x="T4" y="T5"/>
                </a:cxn>
                <a:cxn ang="0">
                  <a:pos x="T6" y="T7"/>
                </a:cxn>
                <a:cxn ang="0">
                  <a:pos x="T8" y="T9"/>
                </a:cxn>
              </a:cxnLst>
              <a:rect l="0" t="0" r="r" b="b"/>
              <a:pathLst>
                <a:path w="5" h="2">
                  <a:moveTo>
                    <a:pt x="0" y="0"/>
                  </a:moveTo>
                  <a:cubicBezTo>
                    <a:pt x="1" y="1"/>
                    <a:pt x="1" y="1"/>
                    <a:pt x="1" y="2"/>
                  </a:cubicBezTo>
                  <a:cubicBezTo>
                    <a:pt x="2" y="2"/>
                    <a:pt x="4" y="2"/>
                    <a:pt x="5" y="1"/>
                  </a:cubicBezTo>
                  <a:cubicBezTo>
                    <a:pt x="4" y="2"/>
                    <a:pt x="2" y="2"/>
                    <a:pt x="1"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3" name="Freeform 1834"/>
            <p:cNvSpPr>
              <a:spLocks/>
            </p:cNvSpPr>
            <p:nvPr/>
          </p:nvSpPr>
          <p:spPr bwMode="auto">
            <a:xfrm>
              <a:off x="2090" y="30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4" name="Freeform 1835"/>
            <p:cNvSpPr>
              <a:spLocks/>
            </p:cNvSpPr>
            <p:nvPr/>
          </p:nvSpPr>
          <p:spPr bwMode="auto">
            <a:xfrm>
              <a:off x="2046" y="3096"/>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0"/>
                    <a:pt x="1" y="0"/>
                    <a:pt x="2"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5" name="Freeform 1836"/>
            <p:cNvSpPr>
              <a:spLocks/>
            </p:cNvSpPr>
            <p:nvPr/>
          </p:nvSpPr>
          <p:spPr bwMode="auto">
            <a:xfrm>
              <a:off x="2086" y="309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6" name="Freeform 1837"/>
            <p:cNvSpPr>
              <a:spLocks/>
            </p:cNvSpPr>
            <p:nvPr/>
          </p:nvSpPr>
          <p:spPr bwMode="auto">
            <a:xfrm>
              <a:off x="2048" y="309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7" name="Freeform 1838"/>
            <p:cNvSpPr>
              <a:spLocks/>
            </p:cNvSpPr>
            <p:nvPr/>
          </p:nvSpPr>
          <p:spPr bwMode="auto">
            <a:xfrm>
              <a:off x="2083"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8" name="Freeform 1839"/>
            <p:cNvSpPr>
              <a:spLocks/>
            </p:cNvSpPr>
            <p:nvPr/>
          </p:nvSpPr>
          <p:spPr bwMode="auto">
            <a:xfrm>
              <a:off x="2087" y="3090"/>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9" name="Freeform 1840"/>
            <p:cNvSpPr>
              <a:spLocks/>
            </p:cNvSpPr>
            <p:nvPr/>
          </p:nvSpPr>
          <p:spPr bwMode="auto">
            <a:xfrm>
              <a:off x="2088" y="309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0" name="Freeform 1841"/>
            <p:cNvSpPr>
              <a:spLocks/>
            </p:cNvSpPr>
            <p:nvPr/>
          </p:nvSpPr>
          <p:spPr bwMode="auto">
            <a:xfrm>
              <a:off x="2015" y="3089"/>
              <a:ext cx="31" cy="67"/>
            </a:xfrm>
            <a:custGeom>
              <a:avLst/>
              <a:gdLst>
                <a:gd name="T0" fmla="*/ 10 w 32"/>
                <a:gd name="T1" fmla="*/ 2 h 70"/>
                <a:gd name="T2" fmla="*/ 9 w 32"/>
                <a:gd name="T3" fmla="*/ 2 h 70"/>
                <a:gd name="T4" fmla="*/ 9 w 32"/>
                <a:gd name="T5" fmla="*/ 2 h 70"/>
                <a:gd name="T6" fmla="*/ 9 w 32"/>
                <a:gd name="T7" fmla="*/ 2 h 70"/>
                <a:gd name="T8" fmla="*/ 8 w 32"/>
                <a:gd name="T9" fmla="*/ 3 h 70"/>
                <a:gd name="T10" fmla="*/ 8 w 32"/>
                <a:gd name="T11" fmla="*/ 3 h 70"/>
                <a:gd name="T12" fmla="*/ 7 w 32"/>
                <a:gd name="T13" fmla="*/ 3 h 70"/>
                <a:gd name="T14" fmla="*/ 7 w 32"/>
                <a:gd name="T15" fmla="*/ 3 h 70"/>
                <a:gd name="T16" fmla="*/ 6 w 32"/>
                <a:gd name="T17" fmla="*/ 3 h 70"/>
                <a:gd name="T18" fmla="*/ 6 w 32"/>
                <a:gd name="T19" fmla="*/ 19 h 70"/>
                <a:gd name="T20" fmla="*/ 7 w 32"/>
                <a:gd name="T21" fmla="*/ 22 h 70"/>
                <a:gd name="T22" fmla="*/ 3 w 32"/>
                <a:gd name="T23" fmla="*/ 24 h 70"/>
                <a:gd name="T24" fmla="*/ 2 w 32"/>
                <a:gd name="T25" fmla="*/ 24 h 70"/>
                <a:gd name="T26" fmla="*/ 0 w 32"/>
                <a:gd name="T27" fmla="*/ 35 h 70"/>
                <a:gd name="T28" fmla="*/ 1 w 32"/>
                <a:gd name="T29" fmla="*/ 37 h 70"/>
                <a:gd name="T30" fmla="*/ 2 w 32"/>
                <a:gd name="T31" fmla="*/ 38 h 70"/>
                <a:gd name="T32" fmla="*/ 2 w 32"/>
                <a:gd name="T33" fmla="*/ 38 h 70"/>
                <a:gd name="T34" fmla="*/ 3 w 32"/>
                <a:gd name="T35" fmla="*/ 39 h 70"/>
                <a:gd name="T36" fmla="*/ 3 w 32"/>
                <a:gd name="T37" fmla="*/ 39 h 70"/>
                <a:gd name="T38" fmla="*/ 4 w 32"/>
                <a:gd name="T39" fmla="*/ 40 h 70"/>
                <a:gd name="T40" fmla="*/ 8 w 32"/>
                <a:gd name="T41" fmla="*/ 43 h 70"/>
                <a:gd name="T42" fmla="*/ 9 w 32"/>
                <a:gd name="T43" fmla="*/ 43 h 70"/>
                <a:gd name="T44" fmla="*/ 14 w 32"/>
                <a:gd name="T45" fmla="*/ 42 h 70"/>
                <a:gd name="T46" fmla="*/ 19 w 32"/>
                <a:gd name="T47" fmla="*/ 46 h 70"/>
                <a:gd name="T48" fmla="*/ 18 w 32"/>
                <a:gd name="T49" fmla="*/ 56 h 70"/>
                <a:gd name="T50" fmla="*/ 17 w 32"/>
                <a:gd name="T51" fmla="*/ 60 h 70"/>
                <a:gd name="T52" fmla="*/ 17 w 32"/>
                <a:gd name="T53" fmla="*/ 61 h 70"/>
                <a:gd name="T54" fmla="*/ 23 w 32"/>
                <a:gd name="T55" fmla="*/ 70 h 70"/>
                <a:gd name="T56" fmla="*/ 25 w 32"/>
                <a:gd name="T57" fmla="*/ 63 h 70"/>
                <a:gd name="T58" fmla="*/ 29 w 32"/>
                <a:gd name="T59" fmla="*/ 61 h 70"/>
                <a:gd name="T60" fmla="*/ 30 w 32"/>
                <a:gd name="T61" fmla="*/ 57 h 70"/>
                <a:gd name="T62" fmla="*/ 31 w 32"/>
                <a:gd name="T63" fmla="*/ 50 h 70"/>
                <a:gd name="T64" fmla="*/ 31 w 32"/>
                <a:gd name="T65" fmla="*/ 47 h 70"/>
                <a:gd name="T66" fmla="*/ 30 w 32"/>
                <a:gd name="T67" fmla="*/ 46 h 70"/>
                <a:gd name="T68" fmla="*/ 29 w 32"/>
                <a:gd name="T69" fmla="*/ 45 h 70"/>
                <a:gd name="T70" fmla="*/ 28 w 32"/>
                <a:gd name="T71" fmla="*/ 44 h 70"/>
                <a:gd name="T72" fmla="*/ 28 w 32"/>
                <a:gd name="T73" fmla="*/ 44 h 70"/>
                <a:gd name="T74" fmla="*/ 26 w 32"/>
                <a:gd name="T75" fmla="*/ 43 h 70"/>
                <a:gd name="T76" fmla="*/ 23 w 32"/>
                <a:gd name="T77" fmla="*/ 44 h 70"/>
                <a:gd name="T78" fmla="*/ 23 w 32"/>
                <a:gd name="T79" fmla="*/ 44 h 70"/>
                <a:gd name="T80" fmla="*/ 11 w 32"/>
                <a:gd name="T81" fmla="*/ 24 h 70"/>
                <a:gd name="T82" fmla="*/ 12 w 32"/>
                <a:gd name="T83" fmla="*/ 14 h 70"/>
                <a:gd name="T84" fmla="*/ 12 w 32"/>
                <a:gd name="T85" fmla="*/ 4 h 70"/>
                <a:gd name="T86" fmla="*/ 10 w 32"/>
                <a:gd name="T87" fmla="*/ 0 h 70"/>
                <a:gd name="T88" fmla="*/ 10 w 32"/>
                <a:gd name="T89" fmla="*/ 0 h 70"/>
                <a:gd name="T90" fmla="*/ 10 w 32"/>
                <a:gd name="T91" fmla="*/ 1 h 70"/>
                <a:gd name="T92" fmla="*/ 10 w 32"/>
                <a:gd name="T93"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 h="70">
                  <a:moveTo>
                    <a:pt x="10" y="2"/>
                  </a:moveTo>
                  <a:cubicBezTo>
                    <a:pt x="9" y="2"/>
                    <a:pt x="9" y="2"/>
                    <a:pt x="9" y="2"/>
                  </a:cubicBezTo>
                  <a:cubicBezTo>
                    <a:pt x="9" y="2"/>
                    <a:pt x="9" y="2"/>
                    <a:pt x="9" y="2"/>
                  </a:cubicBezTo>
                  <a:cubicBezTo>
                    <a:pt x="9" y="2"/>
                    <a:pt x="9" y="2"/>
                    <a:pt x="9" y="2"/>
                  </a:cubicBezTo>
                  <a:cubicBezTo>
                    <a:pt x="9" y="3"/>
                    <a:pt x="8" y="3"/>
                    <a:pt x="8" y="3"/>
                  </a:cubicBezTo>
                  <a:cubicBezTo>
                    <a:pt x="8" y="3"/>
                    <a:pt x="8" y="3"/>
                    <a:pt x="8" y="3"/>
                  </a:cubicBezTo>
                  <a:cubicBezTo>
                    <a:pt x="8" y="3"/>
                    <a:pt x="8" y="3"/>
                    <a:pt x="7" y="3"/>
                  </a:cubicBezTo>
                  <a:cubicBezTo>
                    <a:pt x="7" y="3"/>
                    <a:pt x="7" y="3"/>
                    <a:pt x="7" y="3"/>
                  </a:cubicBezTo>
                  <a:cubicBezTo>
                    <a:pt x="6" y="3"/>
                    <a:pt x="6" y="3"/>
                    <a:pt x="6" y="3"/>
                  </a:cubicBezTo>
                  <a:cubicBezTo>
                    <a:pt x="5" y="6"/>
                    <a:pt x="5" y="18"/>
                    <a:pt x="6" y="19"/>
                  </a:cubicBezTo>
                  <a:cubicBezTo>
                    <a:pt x="7" y="21"/>
                    <a:pt x="7" y="22"/>
                    <a:pt x="7" y="22"/>
                  </a:cubicBezTo>
                  <a:cubicBezTo>
                    <a:pt x="6" y="24"/>
                    <a:pt x="5" y="24"/>
                    <a:pt x="3" y="24"/>
                  </a:cubicBezTo>
                  <a:cubicBezTo>
                    <a:pt x="3" y="24"/>
                    <a:pt x="2" y="24"/>
                    <a:pt x="2" y="24"/>
                  </a:cubicBezTo>
                  <a:cubicBezTo>
                    <a:pt x="2" y="27"/>
                    <a:pt x="2" y="33"/>
                    <a:pt x="0" y="35"/>
                  </a:cubicBezTo>
                  <a:cubicBezTo>
                    <a:pt x="0" y="36"/>
                    <a:pt x="1" y="36"/>
                    <a:pt x="1" y="37"/>
                  </a:cubicBezTo>
                  <a:cubicBezTo>
                    <a:pt x="1" y="37"/>
                    <a:pt x="1" y="38"/>
                    <a:pt x="2" y="38"/>
                  </a:cubicBezTo>
                  <a:cubicBezTo>
                    <a:pt x="2" y="38"/>
                    <a:pt x="2" y="38"/>
                    <a:pt x="2" y="38"/>
                  </a:cubicBezTo>
                  <a:cubicBezTo>
                    <a:pt x="2" y="38"/>
                    <a:pt x="2" y="38"/>
                    <a:pt x="3" y="39"/>
                  </a:cubicBezTo>
                  <a:cubicBezTo>
                    <a:pt x="3" y="39"/>
                    <a:pt x="3" y="39"/>
                    <a:pt x="3" y="39"/>
                  </a:cubicBezTo>
                  <a:cubicBezTo>
                    <a:pt x="3" y="39"/>
                    <a:pt x="4" y="40"/>
                    <a:pt x="4" y="40"/>
                  </a:cubicBezTo>
                  <a:cubicBezTo>
                    <a:pt x="5" y="41"/>
                    <a:pt x="7" y="43"/>
                    <a:pt x="8" y="43"/>
                  </a:cubicBezTo>
                  <a:cubicBezTo>
                    <a:pt x="8" y="43"/>
                    <a:pt x="9" y="43"/>
                    <a:pt x="9" y="43"/>
                  </a:cubicBezTo>
                  <a:cubicBezTo>
                    <a:pt x="10" y="42"/>
                    <a:pt x="12" y="42"/>
                    <a:pt x="14" y="42"/>
                  </a:cubicBezTo>
                  <a:cubicBezTo>
                    <a:pt x="17" y="42"/>
                    <a:pt x="18" y="43"/>
                    <a:pt x="19" y="46"/>
                  </a:cubicBezTo>
                  <a:cubicBezTo>
                    <a:pt x="20" y="49"/>
                    <a:pt x="19" y="53"/>
                    <a:pt x="18" y="56"/>
                  </a:cubicBezTo>
                  <a:cubicBezTo>
                    <a:pt x="17" y="58"/>
                    <a:pt x="17" y="60"/>
                    <a:pt x="17" y="60"/>
                  </a:cubicBezTo>
                  <a:cubicBezTo>
                    <a:pt x="17" y="61"/>
                    <a:pt x="17" y="61"/>
                    <a:pt x="17" y="61"/>
                  </a:cubicBezTo>
                  <a:cubicBezTo>
                    <a:pt x="18" y="63"/>
                    <a:pt x="20" y="67"/>
                    <a:pt x="23" y="70"/>
                  </a:cubicBezTo>
                  <a:cubicBezTo>
                    <a:pt x="22" y="67"/>
                    <a:pt x="23" y="65"/>
                    <a:pt x="25" y="63"/>
                  </a:cubicBezTo>
                  <a:cubicBezTo>
                    <a:pt x="26" y="61"/>
                    <a:pt x="28" y="61"/>
                    <a:pt x="29" y="61"/>
                  </a:cubicBezTo>
                  <a:cubicBezTo>
                    <a:pt x="30" y="61"/>
                    <a:pt x="31" y="61"/>
                    <a:pt x="30" y="57"/>
                  </a:cubicBezTo>
                  <a:cubicBezTo>
                    <a:pt x="30" y="53"/>
                    <a:pt x="31" y="51"/>
                    <a:pt x="31" y="50"/>
                  </a:cubicBezTo>
                  <a:cubicBezTo>
                    <a:pt x="32" y="48"/>
                    <a:pt x="32" y="48"/>
                    <a:pt x="31" y="47"/>
                  </a:cubicBezTo>
                  <a:cubicBezTo>
                    <a:pt x="30" y="47"/>
                    <a:pt x="30" y="46"/>
                    <a:pt x="30" y="46"/>
                  </a:cubicBezTo>
                  <a:cubicBezTo>
                    <a:pt x="29" y="46"/>
                    <a:pt x="29" y="46"/>
                    <a:pt x="29" y="45"/>
                  </a:cubicBezTo>
                  <a:cubicBezTo>
                    <a:pt x="29" y="45"/>
                    <a:pt x="29" y="45"/>
                    <a:pt x="28" y="44"/>
                  </a:cubicBezTo>
                  <a:cubicBezTo>
                    <a:pt x="28" y="44"/>
                    <a:pt x="28" y="44"/>
                    <a:pt x="28" y="44"/>
                  </a:cubicBezTo>
                  <a:cubicBezTo>
                    <a:pt x="27" y="44"/>
                    <a:pt x="27" y="43"/>
                    <a:pt x="26" y="43"/>
                  </a:cubicBezTo>
                  <a:cubicBezTo>
                    <a:pt x="25" y="43"/>
                    <a:pt x="25" y="44"/>
                    <a:pt x="23" y="44"/>
                  </a:cubicBezTo>
                  <a:cubicBezTo>
                    <a:pt x="23" y="44"/>
                    <a:pt x="23" y="44"/>
                    <a:pt x="23" y="44"/>
                  </a:cubicBezTo>
                  <a:cubicBezTo>
                    <a:pt x="18" y="44"/>
                    <a:pt x="12" y="31"/>
                    <a:pt x="11" y="24"/>
                  </a:cubicBezTo>
                  <a:cubicBezTo>
                    <a:pt x="10" y="20"/>
                    <a:pt x="11" y="17"/>
                    <a:pt x="12" y="14"/>
                  </a:cubicBezTo>
                  <a:cubicBezTo>
                    <a:pt x="13" y="11"/>
                    <a:pt x="14" y="8"/>
                    <a:pt x="12" y="4"/>
                  </a:cubicBezTo>
                  <a:cubicBezTo>
                    <a:pt x="11" y="3"/>
                    <a:pt x="11" y="1"/>
                    <a:pt x="10" y="0"/>
                  </a:cubicBezTo>
                  <a:cubicBezTo>
                    <a:pt x="10" y="0"/>
                    <a:pt x="10" y="0"/>
                    <a:pt x="10" y="0"/>
                  </a:cubicBezTo>
                  <a:cubicBezTo>
                    <a:pt x="10" y="1"/>
                    <a:pt x="10" y="1"/>
                    <a:pt x="10" y="1"/>
                  </a:cubicBezTo>
                  <a:cubicBezTo>
                    <a:pt x="10" y="2"/>
                    <a:pt x="10" y="2"/>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1" name="Freeform 1842"/>
            <p:cNvSpPr>
              <a:spLocks/>
            </p:cNvSpPr>
            <p:nvPr/>
          </p:nvSpPr>
          <p:spPr bwMode="auto">
            <a:xfrm>
              <a:off x="2022" y="3080"/>
              <a:ext cx="2" cy="4"/>
            </a:xfrm>
            <a:custGeom>
              <a:avLst/>
              <a:gdLst>
                <a:gd name="T0" fmla="*/ 0 w 2"/>
                <a:gd name="T1" fmla="*/ 0 h 4"/>
                <a:gd name="T2" fmla="*/ 2 w 2"/>
                <a:gd name="T3" fmla="*/ 4 h 4"/>
                <a:gd name="T4" fmla="*/ 2 w 2"/>
                <a:gd name="T5" fmla="*/ 4 h 4"/>
                <a:gd name="T6" fmla="*/ 1 w 2"/>
                <a:gd name="T7" fmla="*/ 0 h 4"/>
                <a:gd name="T8" fmla="*/ 1 w 2"/>
                <a:gd name="T9" fmla="*/ 0 h 4"/>
                <a:gd name="T10" fmla="*/ 0 w 2"/>
                <a:gd name="T11" fmla="*/ 0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cubicBezTo>
                    <a:pt x="1" y="1"/>
                    <a:pt x="1" y="2"/>
                    <a:pt x="2" y="4"/>
                  </a:cubicBezTo>
                  <a:cubicBezTo>
                    <a:pt x="2" y="4"/>
                    <a:pt x="2" y="4"/>
                    <a:pt x="2" y="4"/>
                  </a:cubicBezTo>
                  <a:cubicBezTo>
                    <a:pt x="1" y="2"/>
                    <a:pt x="1" y="1"/>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2" name="Freeform 1843"/>
            <p:cNvSpPr>
              <a:spLocks/>
            </p:cNvSpPr>
            <p:nvPr/>
          </p:nvSpPr>
          <p:spPr bwMode="auto">
            <a:xfrm>
              <a:off x="2023" y="3091"/>
              <a:ext cx="1" cy="0"/>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3" name="Freeform 1844"/>
            <p:cNvSpPr>
              <a:spLocks/>
            </p:cNvSpPr>
            <p:nvPr/>
          </p:nvSpPr>
          <p:spPr bwMode="auto">
            <a:xfrm>
              <a:off x="2024" y="3091"/>
              <a:ext cx="0"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4" name="Freeform 1845"/>
            <p:cNvSpPr>
              <a:spLocks/>
            </p:cNvSpPr>
            <p:nvPr/>
          </p:nvSpPr>
          <p:spPr bwMode="auto">
            <a:xfrm>
              <a:off x="2024" y="308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5" name="Freeform 1846"/>
            <p:cNvSpPr>
              <a:spLocks/>
            </p:cNvSpPr>
            <p:nvPr/>
          </p:nvSpPr>
          <p:spPr bwMode="auto">
            <a:xfrm>
              <a:off x="2022" y="3080"/>
              <a:ext cx="2" cy="4"/>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1" y="2"/>
                    <a:pt x="1" y="1"/>
                    <a:pt x="0" y="0"/>
                  </a:cubicBezTo>
                  <a:cubicBezTo>
                    <a:pt x="1" y="1"/>
                    <a:pt x="1"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6" name="Freeform 1847"/>
            <p:cNvSpPr>
              <a:spLocks/>
            </p:cNvSpPr>
            <p:nvPr/>
          </p:nvSpPr>
          <p:spPr bwMode="auto">
            <a:xfrm>
              <a:off x="2022" y="3091"/>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7" name="Freeform 1848"/>
            <p:cNvSpPr>
              <a:spLocks/>
            </p:cNvSpPr>
            <p:nvPr/>
          </p:nvSpPr>
          <p:spPr bwMode="auto">
            <a:xfrm>
              <a:off x="2044" y="313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8" name="Freeform 1849"/>
            <p:cNvSpPr>
              <a:spLocks/>
            </p:cNvSpPr>
            <p:nvPr/>
          </p:nvSpPr>
          <p:spPr bwMode="auto">
            <a:xfrm>
              <a:off x="2017" y="312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9" name="Freeform 1850"/>
            <p:cNvSpPr>
              <a:spLocks/>
            </p:cNvSpPr>
            <p:nvPr/>
          </p:nvSpPr>
          <p:spPr bwMode="auto">
            <a:xfrm>
              <a:off x="2042" y="313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0" name="Freeform 1851"/>
            <p:cNvSpPr>
              <a:spLocks/>
            </p:cNvSpPr>
            <p:nvPr/>
          </p:nvSpPr>
          <p:spPr bwMode="auto">
            <a:xfrm>
              <a:off x="2018" y="312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1" name="Freeform 1852"/>
            <p:cNvSpPr>
              <a:spLocks/>
            </p:cNvSpPr>
            <p:nvPr/>
          </p:nvSpPr>
          <p:spPr bwMode="auto">
            <a:xfrm>
              <a:off x="2040" y="3130"/>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0"/>
                  </a:cubicBez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2" name="Freeform 1853"/>
            <p:cNvSpPr>
              <a:spLocks/>
            </p:cNvSpPr>
            <p:nvPr/>
          </p:nvSpPr>
          <p:spPr bwMode="auto">
            <a:xfrm>
              <a:off x="2023" y="30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683" name="Group 682"/>
          <p:cNvGrpSpPr/>
          <p:nvPr/>
        </p:nvGrpSpPr>
        <p:grpSpPr>
          <a:xfrm>
            <a:off x="1435751" y="4287944"/>
            <a:ext cx="2830360" cy="2522485"/>
            <a:chOff x="949845" y="1882014"/>
            <a:chExt cx="2319277" cy="2066461"/>
          </a:xfrm>
          <a:solidFill>
            <a:schemeClr val="accent1"/>
          </a:solidFill>
        </p:grpSpPr>
        <p:sp>
          <p:nvSpPr>
            <p:cNvPr id="684" name="Freeform 2109"/>
            <p:cNvSpPr>
              <a:spLocks/>
            </p:cNvSpPr>
            <p:nvPr/>
          </p:nvSpPr>
          <p:spPr bwMode="auto">
            <a:xfrm>
              <a:off x="2518331" y="3809992"/>
              <a:ext cx="35310" cy="17985"/>
            </a:xfrm>
            <a:custGeom>
              <a:avLst/>
              <a:gdLst>
                <a:gd name="T0" fmla="*/ 4 w 20"/>
                <a:gd name="T1" fmla="*/ 1 h 11"/>
                <a:gd name="T2" fmla="*/ 4 w 20"/>
                <a:gd name="T3" fmla="*/ 1 h 11"/>
                <a:gd name="T4" fmla="*/ 2 w 20"/>
                <a:gd name="T5" fmla="*/ 2 h 11"/>
                <a:gd name="T6" fmla="*/ 2 w 20"/>
                <a:gd name="T7" fmla="*/ 2 h 11"/>
                <a:gd name="T8" fmla="*/ 1 w 20"/>
                <a:gd name="T9" fmla="*/ 3 h 11"/>
                <a:gd name="T10" fmla="*/ 1 w 20"/>
                <a:gd name="T11" fmla="*/ 3 h 11"/>
                <a:gd name="T12" fmla="*/ 0 w 20"/>
                <a:gd name="T13" fmla="*/ 5 h 11"/>
                <a:gd name="T14" fmla="*/ 0 w 20"/>
                <a:gd name="T15" fmla="*/ 5 h 11"/>
                <a:gd name="T16" fmla="*/ 18 w 20"/>
                <a:gd name="T17" fmla="*/ 11 h 11"/>
                <a:gd name="T18" fmla="*/ 20 w 20"/>
                <a:gd name="T19" fmla="*/ 10 h 11"/>
                <a:gd name="T20" fmla="*/ 20 w 20"/>
                <a:gd name="T21" fmla="*/ 10 h 11"/>
                <a:gd name="T22" fmla="*/ 20 w 20"/>
                <a:gd name="T23" fmla="*/ 9 h 11"/>
                <a:gd name="T24" fmla="*/ 20 w 20"/>
                <a:gd name="T25" fmla="*/ 8 h 11"/>
                <a:gd name="T26" fmla="*/ 20 w 20"/>
                <a:gd name="T27" fmla="*/ 8 h 11"/>
                <a:gd name="T28" fmla="*/ 20 w 20"/>
                <a:gd name="T29" fmla="*/ 7 h 11"/>
                <a:gd name="T30" fmla="*/ 20 w 20"/>
                <a:gd name="T31" fmla="*/ 7 h 11"/>
                <a:gd name="T32" fmla="*/ 20 w 20"/>
                <a:gd name="T33" fmla="*/ 6 h 11"/>
                <a:gd name="T34" fmla="*/ 20 w 20"/>
                <a:gd name="T35" fmla="*/ 6 h 11"/>
                <a:gd name="T36" fmla="*/ 20 w 20"/>
                <a:gd name="T37" fmla="*/ 6 h 11"/>
                <a:gd name="T38" fmla="*/ 20 w 20"/>
                <a:gd name="T39" fmla="*/ 5 h 11"/>
                <a:gd name="T40" fmla="*/ 20 w 20"/>
                <a:gd name="T41" fmla="*/ 5 h 11"/>
                <a:gd name="T42" fmla="*/ 20 w 20"/>
                <a:gd name="T43" fmla="*/ 5 h 11"/>
                <a:gd name="T44" fmla="*/ 20 w 20"/>
                <a:gd name="T45" fmla="*/ 5 h 11"/>
                <a:gd name="T46" fmla="*/ 20 w 20"/>
                <a:gd name="T47" fmla="*/ 5 h 11"/>
                <a:gd name="T48" fmla="*/ 20 w 20"/>
                <a:gd name="T49" fmla="*/ 5 h 11"/>
                <a:gd name="T50" fmla="*/ 18 w 20"/>
                <a:gd name="T51" fmla="*/ 5 h 11"/>
                <a:gd name="T52" fmla="*/ 17 w 20"/>
                <a:gd name="T53" fmla="*/ 5 h 11"/>
                <a:gd name="T54" fmla="*/ 8 w 20"/>
                <a:gd name="T55" fmla="*/ 2 h 11"/>
                <a:gd name="T56" fmla="*/ 7 w 20"/>
                <a:gd name="T57" fmla="*/ 1 h 11"/>
                <a:gd name="T58" fmla="*/ 6 w 20"/>
                <a:gd name="T59" fmla="*/ 1 h 11"/>
                <a:gd name="T60" fmla="*/ 5 w 20"/>
                <a:gd name="T61" fmla="*/ 0 h 11"/>
                <a:gd name="T62" fmla="*/ 4 w 20"/>
                <a:gd name="T63" fmla="*/ 1 h 11"/>
                <a:gd name="T64" fmla="*/ 4 w 20"/>
                <a:gd name="T6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11">
                  <a:moveTo>
                    <a:pt x="4" y="1"/>
                  </a:moveTo>
                  <a:cubicBezTo>
                    <a:pt x="4" y="1"/>
                    <a:pt x="4" y="1"/>
                    <a:pt x="4" y="1"/>
                  </a:cubicBezTo>
                  <a:cubicBezTo>
                    <a:pt x="4" y="1"/>
                    <a:pt x="3" y="2"/>
                    <a:pt x="2" y="2"/>
                  </a:cubicBezTo>
                  <a:cubicBezTo>
                    <a:pt x="2" y="2"/>
                    <a:pt x="2" y="2"/>
                    <a:pt x="2" y="2"/>
                  </a:cubicBezTo>
                  <a:cubicBezTo>
                    <a:pt x="2" y="3"/>
                    <a:pt x="2" y="3"/>
                    <a:pt x="1" y="3"/>
                  </a:cubicBezTo>
                  <a:cubicBezTo>
                    <a:pt x="1" y="3"/>
                    <a:pt x="1" y="3"/>
                    <a:pt x="1" y="3"/>
                  </a:cubicBezTo>
                  <a:cubicBezTo>
                    <a:pt x="1" y="4"/>
                    <a:pt x="0" y="4"/>
                    <a:pt x="0" y="5"/>
                  </a:cubicBezTo>
                  <a:cubicBezTo>
                    <a:pt x="0" y="5"/>
                    <a:pt x="0" y="5"/>
                    <a:pt x="0" y="5"/>
                  </a:cubicBezTo>
                  <a:cubicBezTo>
                    <a:pt x="5" y="8"/>
                    <a:pt x="15" y="11"/>
                    <a:pt x="18" y="11"/>
                  </a:cubicBezTo>
                  <a:cubicBezTo>
                    <a:pt x="19" y="11"/>
                    <a:pt x="19" y="10"/>
                    <a:pt x="20" y="10"/>
                  </a:cubicBezTo>
                  <a:cubicBezTo>
                    <a:pt x="20" y="10"/>
                    <a:pt x="20" y="10"/>
                    <a:pt x="20" y="10"/>
                  </a:cubicBezTo>
                  <a:cubicBezTo>
                    <a:pt x="20" y="9"/>
                    <a:pt x="20" y="9"/>
                    <a:pt x="20" y="9"/>
                  </a:cubicBezTo>
                  <a:cubicBezTo>
                    <a:pt x="20" y="9"/>
                    <a:pt x="20" y="8"/>
                    <a:pt x="20" y="8"/>
                  </a:cubicBezTo>
                  <a:cubicBezTo>
                    <a:pt x="20" y="8"/>
                    <a:pt x="20" y="8"/>
                    <a:pt x="20" y="8"/>
                  </a:cubicBezTo>
                  <a:cubicBezTo>
                    <a:pt x="20" y="8"/>
                    <a:pt x="20" y="7"/>
                    <a:pt x="20" y="7"/>
                  </a:cubicBezTo>
                  <a:cubicBezTo>
                    <a:pt x="20" y="7"/>
                    <a:pt x="20" y="7"/>
                    <a:pt x="20" y="7"/>
                  </a:cubicBezTo>
                  <a:cubicBezTo>
                    <a:pt x="20" y="7"/>
                    <a:pt x="20" y="6"/>
                    <a:pt x="20" y="6"/>
                  </a:cubicBezTo>
                  <a:cubicBezTo>
                    <a:pt x="20" y="6"/>
                    <a:pt x="20" y="6"/>
                    <a:pt x="20" y="6"/>
                  </a:cubicBezTo>
                  <a:cubicBezTo>
                    <a:pt x="20" y="6"/>
                    <a:pt x="20" y="6"/>
                    <a:pt x="20" y="6"/>
                  </a:cubicBezTo>
                  <a:cubicBezTo>
                    <a:pt x="20" y="6"/>
                    <a:pt x="20" y="6"/>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19" y="5"/>
                    <a:pt x="18" y="5"/>
                  </a:cubicBezTo>
                  <a:cubicBezTo>
                    <a:pt x="17" y="5"/>
                    <a:pt x="17" y="5"/>
                    <a:pt x="17" y="5"/>
                  </a:cubicBezTo>
                  <a:cubicBezTo>
                    <a:pt x="15" y="5"/>
                    <a:pt x="12" y="5"/>
                    <a:pt x="8" y="2"/>
                  </a:cubicBezTo>
                  <a:cubicBezTo>
                    <a:pt x="8" y="2"/>
                    <a:pt x="7" y="2"/>
                    <a:pt x="7" y="1"/>
                  </a:cubicBezTo>
                  <a:cubicBezTo>
                    <a:pt x="6" y="1"/>
                    <a:pt x="6" y="1"/>
                    <a:pt x="6" y="1"/>
                  </a:cubicBezTo>
                  <a:cubicBezTo>
                    <a:pt x="6" y="1"/>
                    <a:pt x="5" y="1"/>
                    <a:pt x="5" y="0"/>
                  </a:cubicBezTo>
                  <a:cubicBezTo>
                    <a:pt x="5" y="1"/>
                    <a:pt x="5" y="1"/>
                    <a:pt x="4" y="1"/>
                  </a:cubicBezTo>
                  <a:cubicBezTo>
                    <a:pt x="4" y="1"/>
                    <a:pt x="4"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85" name="Freeform 2110"/>
            <p:cNvSpPr>
              <a:spLocks/>
            </p:cNvSpPr>
            <p:nvPr/>
          </p:nvSpPr>
          <p:spPr bwMode="auto">
            <a:xfrm>
              <a:off x="2533198" y="3777619"/>
              <a:ext cx="111504" cy="53955"/>
            </a:xfrm>
            <a:custGeom>
              <a:avLst/>
              <a:gdLst>
                <a:gd name="T0" fmla="*/ 60 w 63"/>
                <a:gd name="T1" fmla="*/ 7 h 32"/>
                <a:gd name="T2" fmla="*/ 52 w 63"/>
                <a:gd name="T3" fmla="*/ 3 h 32"/>
                <a:gd name="T4" fmla="*/ 43 w 63"/>
                <a:gd name="T5" fmla="*/ 0 h 32"/>
                <a:gd name="T6" fmla="*/ 30 w 63"/>
                <a:gd name="T7" fmla="*/ 3 h 32"/>
                <a:gd name="T8" fmla="*/ 20 w 63"/>
                <a:gd name="T9" fmla="*/ 3 h 32"/>
                <a:gd name="T10" fmla="*/ 9 w 63"/>
                <a:gd name="T11" fmla="*/ 4 h 32"/>
                <a:gd name="T12" fmla="*/ 7 w 63"/>
                <a:gd name="T13" fmla="*/ 6 h 32"/>
                <a:gd name="T14" fmla="*/ 6 w 63"/>
                <a:gd name="T15" fmla="*/ 7 h 32"/>
                <a:gd name="T16" fmla="*/ 3 w 63"/>
                <a:gd name="T17" fmla="*/ 10 h 32"/>
                <a:gd name="T18" fmla="*/ 0 w 63"/>
                <a:gd name="T19" fmla="*/ 15 h 32"/>
                <a:gd name="T20" fmla="*/ 0 w 63"/>
                <a:gd name="T21" fmla="*/ 16 h 32"/>
                <a:gd name="T22" fmla="*/ 0 w 63"/>
                <a:gd name="T23" fmla="*/ 17 h 32"/>
                <a:gd name="T24" fmla="*/ 1 w 63"/>
                <a:gd name="T25" fmla="*/ 17 h 32"/>
                <a:gd name="T26" fmla="*/ 3 w 63"/>
                <a:gd name="T27" fmla="*/ 18 h 32"/>
                <a:gd name="T28" fmla="*/ 9 w 63"/>
                <a:gd name="T29" fmla="*/ 20 h 32"/>
                <a:gd name="T30" fmla="*/ 10 w 63"/>
                <a:gd name="T31" fmla="*/ 20 h 32"/>
                <a:gd name="T32" fmla="*/ 16 w 63"/>
                <a:gd name="T33" fmla="*/ 22 h 32"/>
                <a:gd name="T34" fmla="*/ 16 w 63"/>
                <a:gd name="T35" fmla="*/ 22 h 32"/>
                <a:gd name="T36" fmla="*/ 16 w 63"/>
                <a:gd name="T37" fmla="*/ 23 h 32"/>
                <a:gd name="T38" fmla="*/ 16 w 63"/>
                <a:gd name="T39" fmla="*/ 23 h 32"/>
                <a:gd name="T40" fmla="*/ 16 w 63"/>
                <a:gd name="T41" fmla="*/ 24 h 32"/>
                <a:gd name="T42" fmla="*/ 16 w 63"/>
                <a:gd name="T43" fmla="*/ 25 h 32"/>
                <a:gd name="T44" fmla="*/ 16 w 63"/>
                <a:gd name="T45" fmla="*/ 25 h 32"/>
                <a:gd name="T46" fmla="*/ 16 w 63"/>
                <a:gd name="T47" fmla="*/ 27 h 32"/>
                <a:gd name="T48" fmla="*/ 16 w 63"/>
                <a:gd name="T49" fmla="*/ 27 h 32"/>
                <a:gd name="T50" fmla="*/ 18 w 63"/>
                <a:gd name="T51" fmla="*/ 29 h 32"/>
                <a:gd name="T52" fmla="*/ 20 w 63"/>
                <a:gd name="T53" fmla="*/ 32 h 32"/>
                <a:gd name="T54" fmla="*/ 21 w 63"/>
                <a:gd name="T55" fmla="*/ 32 h 32"/>
                <a:gd name="T56" fmla="*/ 24 w 63"/>
                <a:gd name="T57" fmla="*/ 30 h 32"/>
                <a:gd name="T58" fmla="*/ 24 w 63"/>
                <a:gd name="T59" fmla="*/ 29 h 32"/>
                <a:gd name="T60" fmla="*/ 24 w 63"/>
                <a:gd name="T61" fmla="*/ 24 h 32"/>
                <a:gd name="T62" fmla="*/ 29 w 63"/>
                <a:gd name="T63" fmla="*/ 21 h 32"/>
                <a:gd name="T64" fmla="*/ 40 w 63"/>
                <a:gd name="T65" fmla="*/ 18 h 32"/>
                <a:gd name="T66" fmla="*/ 47 w 63"/>
                <a:gd name="T67" fmla="*/ 13 h 32"/>
                <a:gd name="T68" fmla="*/ 50 w 63"/>
                <a:gd name="T69" fmla="*/ 13 h 32"/>
                <a:gd name="T70" fmla="*/ 52 w 63"/>
                <a:gd name="T71" fmla="*/ 14 h 32"/>
                <a:gd name="T72" fmla="*/ 54 w 63"/>
                <a:gd name="T73" fmla="*/ 12 h 32"/>
                <a:gd name="T74" fmla="*/ 56 w 63"/>
                <a:gd name="T75" fmla="*/ 11 h 32"/>
                <a:gd name="T76" fmla="*/ 56 w 63"/>
                <a:gd name="T77" fmla="*/ 11 h 32"/>
                <a:gd name="T78" fmla="*/ 58 w 63"/>
                <a:gd name="T79" fmla="*/ 10 h 32"/>
                <a:gd name="T80" fmla="*/ 58 w 63"/>
                <a:gd name="T81" fmla="*/ 10 h 32"/>
                <a:gd name="T82" fmla="*/ 60 w 63"/>
                <a:gd name="T83" fmla="*/ 9 h 32"/>
                <a:gd name="T84" fmla="*/ 61 w 63"/>
                <a:gd name="T85" fmla="*/ 9 h 32"/>
                <a:gd name="T86" fmla="*/ 63 w 63"/>
                <a:gd name="T87" fmla="*/ 9 h 32"/>
                <a:gd name="T88" fmla="*/ 63 w 63"/>
                <a:gd name="T89" fmla="*/ 9 h 32"/>
                <a:gd name="T90" fmla="*/ 60 w 63"/>
                <a:gd name="T91"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 h="32">
                  <a:moveTo>
                    <a:pt x="60" y="7"/>
                  </a:moveTo>
                  <a:cubicBezTo>
                    <a:pt x="57" y="6"/>
                    <a:pt x="54" y="5"/>
                    <a:pt x="52" y="3"/>
                  </a:cubicBezTo>
                  <a:cubicBezTo>
                    <a:pt x="50" y="1"/>
                    <a:pt x="47" y="0"/>
                    <a:pt x="43" y="0"/>
                  </a:cubicBezTo>
                  <a:cubicBezTo>
                    <a:pt x="37" y="0"/>
                    <a:pt x="31" y="2"/>
                    <a:pt x="30" y="3"/>
                  </a:cubicBezTo>
                  <a:cubicBezTo>
                    <a:pt x="27" y="4"/>
                    <a:pt x="23" y="4"/>
                    <a:pt x="20" y="3"/>
                  </a:cubicBezTo>
                  <a:cubicBezTo>
                    <a:pt x="16" y="3"/>
                    <a:pt x="12" y="2"/>
                    <a:pt x="9" y="4"/>
                  </a:cubicBezTo>
                  <a:cubicBezTo>
                    <a:pt x="9" y="5"/>
                    <a:pt x="8" y="5"/>
                    <a:pt x="7" y="6"/>
                  </a:cubicBezTo>
                  <a:cubicBezTo>
                    <a:pt x="7" y="6"/>
                    <a:pt x="7" y="7"/>
                    <a:pt x="6" y="7"/>
                  </a:cubicBezTo>
                  <a:cubicBezTo>
                    <a:pt x="5" y="8"/>
                    <a:pt x="4" y="9"/>
                    <a:pt x="3" y="10"/>
                  </a:cubicBezTo>
                  <a:cubicBezTo>
                    <a:pt x="1" y="12"/>
                    <a:pt x="0" y="14"/>
                    <a:pt x="0" y="15"/>
                  </a:cubicBezTo>
                  <a:cubicBezTo>
                    <a:pt x="0" y="16"/>
                    <a:pt x="0" y="16"/>
                    <a:pt x="0" y="16"/>
                  </a:cubicBezTo>
                  <a:cubicBezTo>
                    <a:pt x="0" y="16"/>
                    <a:pt x="0" y="16"/>
                    <a:pt x="0" y="17"/>
                  </a:cubicBezTo>
                  <a:cubicBezTo>
                    <a:pt x="0" y="17"/>
                    <a:pt x="0" y="17"/>
                    <a:pt x="1" y="17"/>
                  </a:cubicBezTo>
                  <a:cubicBezTo>
                    <a:pt x="1" y="17"/>
                    <a:pt x="2" y="18"/>
                    <a:pt x="3" y="18"/>
                  </a:cubicBezTo>
                  <a:cubicBezTo>
                    <a:pt x="5" y="19"/>
                    <a:pt x="7" y="20"/>
                    <a:pt x="9" y="20"/>
                  </a:cubicBezTo>
                  <a:cubicBezTo>
                    <a:pt x="10" y="20"/>
                    <a:pt x="10" y="20"/>
                    <a:pt x="10" y="20"/>
                  </a:cubicBezTo>
                  <a:cubicBezTo>
                    <a:pt x="12" y="20"/>
                    <a:pt x="14" y="20"/>
                    <a:pt x="16" y="22"/>
                  </a:cubicBezTo>
                  <a:cubicBezTo>
                    <a:pt x="16" y="22"/>
                    <a:pt x="16" y="22"/>
                    <a:pt x="16" y="22"/>
                  </a:cubicBezTo>
                  <a:cubicBezTo>
                    <a:pt x="16" y="22"/>
                    <a:pt x="16" y="22"/>
                    <a:pt x="16" y="23"/>
                  </a:cubicBezTo>
                  <a:cubicBezTo>
                    <a:pt x="16" y="23"/>
                    <a:pt x="16" y="23"/>
                    <a:pt x="16" y="23"/>
                  </a:cubicBezTo>
                  <a:cubicBezTo>
                    <a:pt x="16" y="24"/>
                    <a:pt x="16" y="24"/>
                    <a:pt x="16" y="24"/>
                  </a:cubicBezTo>
                  <a:cubicBezTo>
                    <a:pt x="16" y="24"/>
                    <a:pt x="16" y="25"/>
                    <a:pt x="16" y="25"/>
                  </a:cubicBezTo>
                  <a:cubicBezTo>
                    <a:pt x="16" y="25"/>
                    <a:pt x="16" y="25"/>
                    <a:pt x="16" y="25"/>
                  </a:cubicBezTo>
                  <a:cubicBezTo>
                    <a:pt x="16" y="26"/>
                    <a:pt x="16" y="27"/>
                    <a:pt x="16" y="27"/>
                  </a:cubicBezTo>
                  <a:cubicBezTo>
                    <a:pt x="16" y="27"/>
                    <a:pt x="16" y="27"/>
                    <a:pt x="16" y="27"/>
                  </a:cubicBezTo>
                  <a:cubicBezTo>
                    <a:pt x="17" y="28"/>
                    <a:pt x="18" y="28"/>
                    <a:pt x="18" y="29"/>
                  </a:cubicBezTo>
                  <a:cubicBezTo>
                    <a:pt x="20" y="30"/>
                    <a:pt x="20" y="31"/>
                    <a:pt x="20" y="32"/>
                  </a:cubicBezTo>
                  <a:cubicBezTo>
                    <a:pt x="21" y="32"/>
                    <a:pt x="21" y="32"/>
                    <a:pt x="21" y="32"/>
                  </a:cubicBezTo>
                  <a:cubicBezTo>
                    <a:pt x="22" y="31"/>
                    <a:pt x="23" y="30"/>
                    <a:pt x="24" y="30"/>
                  </a:cubicBezTo>
                  <a:cubicBezTo>
                    <a:pt x="24" y="30"/>
                    <a:pt x="24" y="29"/>
                    <a:pt x="24" y="29"/>
                  </a:cubicBezTo>
                  <a:cubicBezTo>
                    <a:pt x="23" y="28"/>
                    <a:pt x="23" y="26"/>
                    <a:pt x="24" y="24"/>
                  </a:cubicBezTo>
                  <a:cubicBezTo>
                    <a:pt x="25" y="22"/>
                    <a:pt x="27" y="21"/>
                    <a:pt x="29" y="21"/>
                  </a:cubicBezTo>
                  <a:cubicBezTo>
                    <a:pt x="36" y="21"/>
                    <a:pt x="39" y="20"/>
                    <a:pt x="40" y="18"/>
                  </a:cubicBezTo>
                  <a:cubicBezTo>
                    <a:pt x="40" y="15"/>
                    <a:pt x="43" y="13"/>
                    <a:pt x="47" y="13"/>
                  </a:cubicBezTo>
                  <a:cubicBezTo>
                    <a:pt x="48" y="13"/>
                    <a:pt x="49" y="13"/>
                    <a:pt x="50" y="13"/>
                  </a:cubicBezTo>
                  <a:cubicBezTo>
                    <a:pt x="51" y="14"/>
                    <a:pt x="52" y="14"/>
                    <a:pt x="52" y="14"/>
                  </a:cubicBezTo>
                  <a:cubicBezTo>
                    <a:pt x="53" y="14"/>
                    <a:pt x="54" y="13"/>
                    <a:pt x="54" y="12"/>
                  </a:cubicBezTo>
                  <a:cubicBezTo>
                    <a:pt x="55" y="12"/>
                    <a:pt x="55" y="12"/>
                    <a:pt x="56" y="11"/>
                  </a:cubicBezTo>
                  <a:cubicBezTo>
                    <a:pt x="56" y="11"/>
                    <a:pt x="56" y="11"/>
                    <a:pt x="56" y="11"/>
                  </a:cubicBezTo>
                  <a:cubicBezTo>
                    <a:pt x="57" y="11"/>
                    <a:pt x="57" y="11"/>
                    <a:pt x="58" y="10"/>
                  </a:cubicBezTo>
                  <a:cubicBezTo>
                    <a:pt x="58" y="10"/>
                    <a:pt x="58" y="10"/>
                    <a:pt x="58" y="10"/>
                  </a:cubicBezTo>
                  <a:cubicBezTo>
                    <a:pt x="59" y="10"/>
                    <a:pt x="60" y="10"/>
                    <a:pt x="60" y="9"/>
                  </a:cubicBezTo>
                  <a:cubicBezTo>
                    <a:pt x="60" y="9"/>
                    <a:pt x="60" y="9"/>
                    <a:pt x="61" y="9"/>
                  </a:cubicBezTo>
                  <a:cubicBezTo>
                    <a:pt x="61" y="9"/>
                    <a:pt x="62" y="9"/>
                    <a:pt x="63" y="9"/>
                  </a:cubicBezTo>
                  <a:cubicBezTo>
                    <a:pt x="63" y="9"/>
                    <a:pt x="63" y="9"/>
                    <a:pt x="63" y="9"/>
                  </a:cubicBezTo>
                  <a:cubicBezTo>
                    <a:pt x="62" y="8"/>
                    <a:pt x="61" y="8"/>
                    <a:pt x="6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86" name="Freeform 2111"/>
            <p:cNvSpPr>
              <a:spLocks/>
            </p:cNvSpPr>
            <p:nvPr/>
          </p:nvSpPr>
          <p:spPr bwMode="auto">
            <a:xfrm>
              <a:off x="2561074" y="38153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87" name="Freeform 2112"/>
            <p:cNvSpPr>
              <a:spLocks/>
            </p:cNvSpPr>
            <p:nvPr/>
          </p:nvSpPr>
          <p:spPr bwMode="auto">
            <a:xfrm>
              <a:off x="2561074" y="3818984"/>
              <a:ext cx="0" cy="3597"/>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88" name="Freeform 2113"/>
            <p:cNvSpPr>
              <a:spLocks/>
            </p:cNvSpPr>
            <p:nvPr/>
          </p:nvSpPr>
          <p:spPr bwMode="auto">
            <a:xfrm>
              <a:off x="2561074" y="38153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89" name="Freeform 2114"/>
            <p:cNvSpPr>
              <a:spLocks/>
            </p:cNvSpPr>
            <p:nvPr/>
          </p:nvSpPr>
          <p:spPr bwMode="auto">
            <a:xfrm>
              <a:off x="2561074" y="3817185"/>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90" name="Freeform 2115"/>
            <p:cNvSpPr>
              <a:spLocks/>
            </p:cNvSpPr>
            <p:nvPr/>
          </p:nvSpPr>
          <p:spPr bwMode="auto">
            <a:xfrm>
              <a:off x="2533198" y="3806395"/>
              <a:ext cx="185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91" name="Freeform 2116"/>
            <p:cNvSpPr>
              <a:spLocks/>
            </p:cNvSpPr>
            <p:nvPr/>
          </p:nvSpPr>
          <p:spPr bwMode="auto">
            <a:xfrm>
              <a:off x="1975679" y="3430511"/>
              <a:ext cx="600262" cy="359697"/>
            </a:xfrm>
            <a:custGeom>
              <a:avLst/>
              <a:gdLst>
                <a:gd name="T0" fmla="*/ 321 w 338"/>
                <a:gd name="T1" fmla="*/ 169 h 209"/>
                <a:gd name="T2" fmla="*/ 322 w 338"/>
                <a:gd name="T3" fmla="*/ 170 h 209"/>
                <a:gd name="T4" fmla="*/ 325 w 338"/>
                <a:gd name="T5" fmla="*/ 171 h 209"/>
                <a:gd name="T6" fmla="*/ 329 w 338"/>
                <a:gd name="T7" fmla="*/ 154 h 209"/>
                <a:gd name="T8" fmla="*/ 337 w 338"/>
                <a:gd name="T9" fmla="*/ 137 h 209"/>
                <a:gd name="T10" fmla="*/ 312 w 338"/>
                <a:gd name="T11" fmla="*/ 138 h 209"/>
                <a:gd name="T12" fmla="*/ 291 w 338"/>
                <a:gd name="T13" fmla="*/ 167 h 209"/>
                <a:gd name="T14" fmla="*/ 277 w 338"/>
                <a:gd name="T15" fmla="*/ 170 h 209"/>
                <a:gd name="T16" fmla="*/ 245 w 338"/>
                <a:gd name="T17" fmla="*/ 173 h 209"/>
                <a:gd name="T18" fmla="*/ 231 w 338"/>
                <a:gd name="T19" fmla="*/ 156 h 209"/>
                <a:gd name="T20" fmla="*/ 214 w 338"/>
                <a:gd name="T21" fmla="*/ 118 h 209"/>
                <a:gd name="T22" fmla="*/ 218 w 338"/>
                <a:gd name="T23" fmla="*/ 84 h 209"/>
                <a:gd name="T24" fmla="*/ 217 w 338"/>
                <a:gd name="T25" fmla="*/ 83 h 209"/>
                <a:gd name="T26" fmla="*/ 201 w 338"/>
                <a:gd name="T27" fmla="*/ 78 h 209"/>
                <a:gd name="T28" fmla="*/ 195 w 338"/>
                <a:gd name="T29" fmla="*/ 66 h 209"/>
                <a:gd name="T30" fmla="*/ 182 w 338"/>
                <a:gd name="T31" fmla="*/ 46 h 209"/>
                <a:gd name="T32" fmla="*/ 157 w 338"/>
                <a:gd name="T33" fmla="*/ 45 h 209"/>
                <a:gd name="T34" fmla="*/ 145 w 338"/>
                <a:gd name="T35" fmla="*/ 41 h 209"/>
                <a:gd name="T36" fmla="*/ 130 w 338"/>
                <a:gd name="T37" fmla="*/ 23 h 209"/>
                <a:gd name="T38" fmla="*/ 64 w 338"/>
                <a:gd name="T39" fmla="*/ 17 h 209"/>
                <a:gd name="T40" fmla="*/ 0 w 338"/>
                <a:gd name="T41" fmla="*/ 3 h 209"/>
                <a:gd name="T42" fmla="*/ 28 w 338"/>
                <a:gd name="T43" fmla="*/ 42 h 209"/>
                <a:gd name="T44" fmla="*/ 26 w 338"/>
                <a:gd name="T45" fmla="*/ 61 h 209"/>
                <a:gd name="T46" fmla="*/ 51 w 338"/>
                <a:gd name="T47" fmla="*/ 76 h 209"/>
                <a:gd name="T48" fmla="*/ 67 w 338"/>
                <a:gd name="T49" fmla="*/ 102 h 209"/>
                <a:gd name="T50" fmla="*/ 79 w 338"/>
                <a:gd name="T51" fmla="*/ 105 h 209"/>
                <a:gd name="T52" fmla="*/ 67 w 338"/>
                <a:gd name="T53" fmla="*/ 93 h 209"/>
                <a:gd name="T54" fmla="*/ 39 w 338"/>
                <a:gd name="T55" fmla="*/ 48 h 209"/>
                <a:gd name="T56" fmla="*/ 36 w 338"/>
                <a:gd name="T57" fmla="*/ 40 h 209"/>
                <a:gd name="T58" fmla="*/ 20 w 338"/>
                <a:gd name="T59" fmla="*/ 8 h 209"/>
                <a:gd name="T60" fmla="*/ 32 w 338"/>
                <a:gd name="T61" fmla="*/ 9 h 209"/>
                <a:gd name="T62" fmla="*/ 45 w 338"/>
                <a:gd name="T63" fmla="*/ 18 h 209"/>
                <a:gd name="T64" fmla="*/ 50 w 338"/>
                <a:gd name="T65" fmla="*/ 45 h 209"/>
                <a:gd name="T66" fmla="*/ 68 w 338"/>
                <a:gd name="T67" fmla="*/ 54 h 209"/>
                <a:gd name="T68" fmla="*/ 84 w 338"/>
                <a:gd name="T69" fmla="*/ 70 h 209"/>
                <a:gd name="T70" fmla="*/ 93 w 338"/>
                <a:gd name="T71" fmla="*/ 86 h 209"/>
                <a:gd name="T72" fmla="*/ 133 w 338"/>
                <a:gd name="T73" fmla="*/ 133 h 209"/>
                <a:gd name="T74" fmla="*/ 133 w 338"/>
                <a:gd name="T75" fmla="*/ 146 h 209"/>
                <a:gd name="T76" fmla="*/ 151 w 338"/>
                <a:gd name="T77" fmla="*/ 169 h 209"/>
                <a:gd name="T78" fmla="*/ 180 w 338"/>
                <a:gd name="T79" fmla="*/ 181 h 209"/>
                <a:gd name="T80" fmla="*/ 248 w 338"/>
                <a:gd name="T81" fmla="*/ 196 h 209"/>
                <a:gd name="T82" fmla="*/ 276 w 338"/>
                <a:gd name="T83" fmla="*/ 205 h 209"/>
                <a:gd name="T84" fmla="*/ 278 w 338"/>
                <a:gd name="T85" fmla="*/ 203 h 209"/>
                <a:gd name="T86" fmla="*/ 279 w 338"/>
                <a:gd name="T87" fmla="*/ 201 h 209"/>
                <a:gd name="T88" fmla="*/ 280 w 338"/>
                <a:gd name="T89" fmla="*/ 199 h 209"/>
                <a:gd name="T90" fmla="*/ 281 w 338"/>
                <a:gd name="T91" fmla="*/ 198 h 209"/>
                <a:gd name="T92" fmla="*/ 282 w 338"/>
                <a:gd name="T93" fmla="*/ 198 h 209"/>
                <a:gd name="T94" fmla="*/ 282 w 338"/>
                <a:gd name="T95" fmla="*/ 198 h 209"/>
                <a:gd name="T96" fmla="*/ 286 w 338"/>
                <a:gd name="T97" fmla="*/ 197 h 209"/>
                <a:gd name="T98" fmla="*/ 292 w 338"/>
                <a:gd name="T99" fmla="*/ 193 h 209"/>
                <a:gd name="T100" fmla="*/ 288 w 338"/>
                <a:gd name="T101" fmla="*/ 185 h 209"/>
                <a:gd name="T102" fmla="*/ 296 w 338"/>
                <a:gd name="T103" fmla="*/ 176 h 209"/>
                <a:gd name="T104" fmla="*/ 308 w 338"/>
                <a:gd name="T105" fmla="*/ 177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8" h="209">
                  <a:moveTo>
                    <a:pt x="312" y="177"/>
                  </a:moveTo>
                  <a:cubicBezTo>
                    <a:pt x="313" y="177"/>
                    <a:pt x="313" y="177"/>
                    <a:pt x="313" y="177"/>
                  </a:cubicBezTo>
                  <a:cubicBezTo>
                    <a:pt x="313" y="176"/>
                    <a:pt x="314" y="176"/>
                    <a:pt x="314" y="175"/>
                  </a:cubicBezTo>
                  <a:cubicBezTo>
                    <a:pt x="316" y="173"/>
                    <a:pt x="318" y="170"/>
                    <a:pt x="321" y="169"/>
                  </a:cubicBezTo>
                  <a:cubicBezTo>
                    <a:pt x="321" y="169"/>
                    <a:pt x="321" y="169"/>
                    <a:pt x="321" y="169"/>
                  </a:cubicBezTo>
                  <a:cubicBezTo>
                    <a:pt x="321" y="169"/>
                    <a:pt x="321" y="169"/>
                    <a:pt x="321" y="169"/>
                  </a:cubicBezTo>
                  <a:cubicBezTo>
                    <a:pt x="321" y="169"/>
                    <a:pt x="321" y="169"/>
                    <a:pt x="321" y="169"/>
                  </a:cubicBezTo>
                  <a:cubicBezTo>
                    <a:pt x="321" y="169"/>
                    <a:pt x="322" y="170"/>
                    <a:pt x="322" y="170"/>
                  </a:cubicBezTo>
                  <a:cubicBezTo>
                    <a:pt x="323" y="170"/>
                    <a:pt x="323" y="170"/>
                    <a:pt x="323" y="170"/>
                  </a:cubicBezTo>
                  <a:cubicBezTo>
                    <a:pt x="323" y="170"/>
                    <a:pt x="323" y="170"/>
                    <a:pt x="324" y="170"/>
                  </a:cubicBezTo>
                  <a:cubicBezTo>
                    <a:pt x="324" y="170"/>
                    <a:pt x="324" y="170"/>
                    <a:pt x="324" y="171"/>
                  </a:cubicBezTo>
                  <a:cubicBezTo>
                    <a:pt x="325" y="171"/>
                    <a:pt x="325" y="171"/>
                    <a:pt x="325" y="171"/>
                  </a:cubicBezTo>
                  <a:cubicBezTo>
                    <a:pt x="326" y="171"/>
                    <a:pt x="326" y="172"/>
                    <a:pt x="326" y="172"/>
                  </a:cubicBezTo>
                  <a:cubicBezTo>
                    <a:pt x="326" y="172"/>
                    <a:pt x="326" y="172"/>
                    <a:pt x="326" y="172"/>
                  </a:cubicBezTo>
                  <a:cubicBezTo>
                    <a:pt x="328" y="169"/>
                    <a:pt x="329" y="163"/>
                    <a:pt x="329" y="159"/>
                  </a:cubicBezTo>
                  <a:cubicBezTo>
                    <a:pt x="330" y="157"/>
                    <a:pt x="330" y="155"/>
                    <a:pt x="329" y="154"/>
                  </a:cubicBezTo>
                  <a:cubicBezTo>
                    <a:pt x="329" y="151"/>
                    <a:pt x="329" y="148"/>
                    <a:pt x="332" y="145"/>
                  </a:cubicBezTo>
                  <a:cubicBezTo>
                    <a:pt x="333" y="144"/>
                    <a:pt x="334" y="143"/>
                    <a:pt x="335" y="142"/>
                  </a:cubicBezTo>
                  <a:cubicBezTo>
                    <a:pt x="337" y="141"/>
                    <a:pt x="338" y="140"/>
                    <a:pt x="338" y="138"/>
                  </a:cubicBezTo>
                  <a:cubicBezTo>
                    <a:pt x="338" y="137"/>
                    <a:pt x="337" y="137"/>
                    <a:pt x="337" y="137"/>
                  </a:cubicBezTo>
                  <a:cubicBezTo>
                    <a:pt x="337" y="137"/>
                    <a:pt x="336" y="137"/>
                    <a:pt x="336" y="137"/>
                  </a:cubicBezTo>
                  <a:cubicBezTo>
                    <a:pt x="334" y="138"/>
                    <a:pt x="331" y="138"/>
                    <a:pt x="329" y="137"/>
                  </a:cubicBezTo>
                  <a:cubicBezTo>
                    <a:pt x="327" y="135"/>
                    <a:pt x="324" y="136"/>
                    <a:pt x="319" y="137"/>
                  </a:cubicBezTo>
                  <a:cubicBezTo>
                    <a:pt x="317" y="137"/>
                    <a:pt x="315" y="137"/>
                    <a:pt x="312" y="138"/>
                  </a:cubicBezTo>
                  <a:cubicBezTo>
                    <a:pt x="300" y="139"/>
                    <a:pt x="299" y="145"/>
                    <a:pt x="300" y="149"/>
                  </a:cubicBezTo>
                  <a:cubicBezTo>
                    <a:pt x="300" y="153"/>
                    <a:pt x="299" y="154"/>
                    <a:pt x="297" y="156"/>
                  </a:cubicBezTo>
                  <a:cubicBezTo>
                    <a:pt x="297" y="156"/>
                    <a:pt x="296" y="157"/>
                    <a:pt x="296" y="159"/>
                  </a:cubicBezTo>
                  <a:cubicBezTo>
                    <a:pt x="297" y="163"/>
                    <a:pt x="293" y="166"/>
                    <a:pt x="291" y="167"/>
                  </a:cubicBezTo>
                  <a:cubicBezTo>
                    <a:pt x="290" y="168"/>
                    <a:pt x="289" y="168"/>
                    <a:pt x="289" y="169"/>
                  </a:cubicBezTo>
                  <a:cubicBezTo>
                    <a:pt x="289" y="170"/>
                    <a:pt x="289" y="171"/>
                    <a:pt x="288" y="172"/>
                  </a:cubicBezTo>
                  <a:cubicBezTo>
                    <a:pt x="288" y="172"/>
                    <a:pt x="287" y="173"/>
                    <a:pt x="286" y="173"/>
                  </a:cubicBezTo>
                  <a:cubicBezTo>
                    <a:pt x="283" y="173"/>
                    <a:pt x="278" y="170"/>
                    <a:pt x="277" y="170"/>
                  </a:cubicBezTo>
                  <a:cubicBezTo>
                    <a:pt x="275" y="170"/>
                    <a:pt x="265" y="172"/>
                    <a:pt x="259" y="174"/>
                  </a:cubicBezTo>
                  <a:cubicBezTo>
                    <a:pt x="255" y="175"/>
                    <a:pt x="253" y="175"/>
                    <a:pt x="252" y="176"/>
                  </a:cubicBezTo>
                  <a:cubicBezTo>
                    <a:pt x="252" y="176"/>
                    <a:pt x="252" y="176"/>
                    <a:pt x="252" y="176"/>
                  </a:cubicBezTo>
                  <a:cubicBezTo>
                    <a:pt x="250" y="176"/>
                    <a:pt x="248" y="174"/>
                    <a:pt x="245" y="173"/>
                  </a:cubicBezTo>
                  <a:cubicBezTo>
                    <a:pt x="243" y="171"/>
                    <a:pt x="241" y="170"/>
                    <a:pt x="239" y="170"/>
                  </a:cubicBezTo>
                  <a:cubicBezTo>
                    <a:pt x="239" y="168"/>
                    <a:pt x="239" y="168"/>
                    <a:pt x="239" y="168"/>
                  </a:cubicBezTo>
                  <a:cubicBezTo>
                    <a:pt x="239" y="170"/>
                    <a:pt x="239" y="170"/>
                    <a:pt x="239" y="170"/>
                  </a:cubicBezTo>
                  <a:cubicBezTo>
                    <a:pt x="234" y="170"/>
                    <a:pt x="231" y="165"/>
                    <a:pt x="231" y="156"/>
                  </a:cubicBezTo>
                  <a:cubicBezTo>
                    <a:pt x="230" y="154"/>
                    <a:pt x="227" y="151"/>
                    <a:pt x="224" y="148"/>
                  </a:cubicBezTo>
                  <a:cubicBezTo>
                    <a:pt x="222" y="146"/>
                    <a:pt x="220" y="144"/>
                    <a:pt x="219" y="143"/>
                  </a:cubicBezTo>
                  <a:cubicBezTo>
                    <a:pt x="215" y="137"/>
                    <a:pt x="215" y="126"/>
                    <a:pt x="214" y="119"/>
                  </a:cubicBezTo>
                  <a:cubicBezTo>
                    <a:pt x="214" y="118"/>
                    <a:pt x="214" y="118"/>
                    <a:pt x="214" y="118"/>
                  </a:cubicBezTo>
                  <a:cubicBezTo>
                    <a:pt x="214" y="112"/>
                    <a:pt x="214" y="100"/>
                    <a:pt x="218" y="87"/>
                  </a:cubicBezTo>
                  <a:cubicBezTo>
                    <a:pt x="219" y="86"/>
                    <a:pt x="219" y="85"/>
                    <a:pt x="219" y="84"/>
                  </a:cubicBezTo>
                  <a:cubicBezTo>
                    <a:pt x="219" y="84"/>
                    <a:pt x="219" y="84"/>
                    <a:pt x="219" y="84"/>
                  </a:cubicBezTo>
                  <a:cubicBezTo>
                    <a:pt x="219" y="84"/>
                    <a:pt x="219" y="84"/>
                    <a:pt x="218" y="84"/>
                  </a:cubicBezTo>
                  <a:cubicBezTo>
                    <a:pt x="218" y="84"/>
                    <a:pt x="218" y="84"/>
                    <a:pt x="218" y="84"/>
                  </a:cubicBezTo>
                  <a:cubicBezTo>
                    <a:pt x="218" y="84"/>
                    <a:pt x="218" y="84"/>
                    <a:pt x="218" y="84"/>
                  </a:cubicBezTo>
                  <a:cubicBezTo>
                    <a:pt x="217" y="84"/>
                    <a:pt x="217" y="84"/>
                    <a:pt x="217" y="84"/>
                  </a:cubicBezTo>
                  <a:cubicBezTo>
                    <a:pt x="217" y="84"/>
                    <a:pt x="217" y="84"/>
                    <a:pt x="217" y="83"/>
                  </a:cubicBezTo>
                  <a:cubicBezTo>
                    <a:pt x="217" y="83"/>
                    <a:pt x="217" y="83"/>
                    <a:pt x="217" y="83"/>
                  </a:cubicBezTo>
                  <a:cubicBezTo>
                    <a:pt x="216" y="83"/>
                    <a:pt x="216" y="83"/>
                    <a:pt x="216" y="83"/>
                  </a:cubicBezTo>
                  <a:cubicBezTo>
                    <a:pt x="213" y="83"/>
                    <a:pt x="208" y="81"/>
                    <a:pt x="205" y="80"/>
                  </a:cubicBezTo>
                  <a:cubicBezTo>
                    <a:pt x="203" y="79"/>
                    <a:pt x="201" y="78"/>
                    <a:pt x="201" y="78"/>
                  </a:cubicBezTo>
                  <a:cubicBezTo>
                    <a:pt x="201" y="78"/>
                    <a:pt x="201" y="78"/>
                    <a:pt x="201" y="78"/>
                  </a:cubicBezTo>
                  <a:cubicBezTo>
                    <a:pt x="198" y="78"/>
                    <a:pt x="197" y="75"/>
                    <a:pt x="197" y="73"/>
                  </a:cubicBezTo>
                  <a:cubicBezTo>
                    <a:pt x="197" y="72"/>
                    <a:pt x="196" y="71"/>
                    <a:pt x="196" y="70"/>
                  </a:cubicBezTo>
                  <a:cubicBezTo>
                    <a:pt x="195" y="69"/>
                    <a:pt x="195" y="68"/>
                    <a:pt x="195" y="66"/>
                  </a:cubicBezTo>
                  <a:cubicBezTo>
                    <a:pt x="195" y="66"/>
                    <a:pt x="194" y="65"/>
                    <a:pt x="194" y="65"/>
                  </a:cubicBezTo>
                  <a:cubicBezTo>
                    <a:pt x="194" y="64"/>
                    <a:pt x="194" y="62"/>
                    <a:pt x="194" y="62"/>
                  </a:cubicBezTo>
                  <a:cubicBezTo>
                    <a:pt x="193" y="62"/>
                    <a:pt x="193" y="61"/>
                    <a:pt x="193" y="61"/>
                  </a:cubicBezTo>
                  <a:cubicBezTo>
                    <a:pt x="190" y="59"/>
                    <a:pt x="184" y="53"/>
                    <a:pt x="182" y="46"/>
                  </a:cubicBezTo>
                  <a:cubicBezTo>
                    <a:pt x="180" y="39"/>
                    <a:pt x="168" y="36"/>
                    <a:pt x="164" y="36"/>
                  </a:cubicBezTo>
                  <a:cubicBezTo>
                    <a:pt x="163" y="36"/>
                    <a:pt x="163" y="36"/>
                    <a:pt x="162" y="37"/>
                  </a:cubicBezTo>
                  <a:cubicBezTo>
                    <a:pt x="161" y="39"/>
                    <a:pt x="160" y="41"/>
                    <a:pt x="159" y="42"/>
                  </a:cubicBezTo>
                  <a:cubicBezTo>
                    <a:pt x="158" y="44"/>
                    <a:pt x="158" y="45"/>
                    <a:pt x="157" y="45"/>
                  </a:cubicBezTo>
                  <a:cubicBezTo>
                    <a:pt x="157" y="46"/>
                    <a:pt x="156" y="46"/>
                    <a:pt x="156" y="46"/>
                  </a:cubicBezTo>
                  <a:cubicBezTo>
                    <a:pt x="155" y="46"/>
                    <a:pt x="155" y="46"/>
                    <a:pt x="155" y="46"/>
                  </a:cubicBezTo>
                  <a:cubicBezTo>
                    <a:pt x="155" y="46"/>
                    <a:pt x="154" y="46"/>
                    <a:pt x="153" y="45"/>
                  </a:cubicBezTo>
                  <a:cubicBezTo>
                    <a:pt x="151" y="45"/>
                    <a:pt x="149" y="43"/>
                    <a:pt x="145" y="41"/>
                  </a:cubicBezTo>
                  <a:cubicBezTo>
                    <a:pt x="144" y="41"/>
                    <a:pt x="144" y="41"/>
                    <a:pt x="144" y="40"/>
                  </a:cubicBezTo>
                  <a:cubicBezTo>
                    <a:pt x="143" y="40"/>
                    <a:pt x="142" y="39"/>
                    <a:pt x="141" y="39"/>
                  </a:cubicBezTo>
                  <a:cubicBezTo>
                    <a:pt x="138" y="38"/>
                    <a:pt x="136" y="34"/>
                    <a:pt x="136" y="30"/>
                  </a:cubicBezTo>
                  <a:cubicBezTo>
                    <a:pt x="136" y="28"/>
                    <a:pt x="132" y="24"/>
                    <a:pt x="130" y="23"/>
                  </a:cubicBezTo>
                  <a:cubicBezTo>
                    <a:pt x="129" y="23"/>
                    <a:pt x="125" y="19"/>
                    <a:pt x="117" y="12"/>
                  </a:cubicBezTo>
                  <a:cubicBezTo>
                    <a:pt x="102" y="12"/>
                    <a:pt x="102" y="12"/>
                    <a:pt x="102" y="12"/>
                  </a:cubicBezTo>
                  <a:cubicBezTo>
                    <a:pt x="98" y="17"/>
                    <a:pt x="98" y="17"/>
                    <a:pt x="98" y="17"/>
                  </a:cubicBezTo>
                  <a:cubicBezTo>
                    <a:pt x="64" y="17"/>
                    <a:pt x="64" y="17"/>
                    <a:pt x="64" y="17"/>
                  </a:cubicBezTo>
                  <a:cubicBezTo>
                    <a:pt x="64" y="17"/>
                    <a:pt x="64" y="17"/>
                    <a:pt x="64" y="17"/>
                  </a:cubicBezTo>
                  <a:cubicBezTo>
                    <a:pt x="56" y="14"/>
                    <a:pt x="39" y="8"/>
                    <a:pt x="35" y="7"/>
                  </a:cubicBezTo>
                  <a:cubicBezTo>
                    <a:pt x="31" y="6"/>
                    <a:pt x="25" y="2"/>
                    <a:pt x="23" y="0"/>
                  </a:cubicBezTo>
                  <a:cubicBezTo>
                    <a:pt x="0" y="3"/>
                    <a:pt x="0" y="3"/>
                    <a:pt x="0" y="3"/>
                  </a:cubicBezTo>
                  <a:cubicBezTo>
                    <a:pt x="1" y="5"/>
                    <a:pt x="3" y="7"/>
                    <a:pt x="5" y="10"/>
                  </a:cubicBezTo>
                  <a:cubicBezTo>
                    <a:pt x="10" y="16"/>
                    <a:pt x="14" y="28"/>
                    <a:pt x="15" y="33"/>
                  </a:cubicBezTo>
                  <a:cubicBezTo>
                    <a:pt x="15" y="35"/>
                    <a:pt x="19" y="38"/>
                    <a:pt x="23" y="40"/>
                  </a:cubicBezTo>
                  <a:cubicBezTo>
                    <a:pt x="25" y="41"/>
                    <a:pt x="26" y="42"/>
                    <a:pt x="28" y="42"/>
                  </a:cubicBezTo>
                  <a:cubicBezTo>
                    <a:pt x="35" y="47"/>
                    <a:pt x="35" y="57"/>
                    <a:pt x="34" y="60"/>
                  </a:cubicBezTo>
                  <a:cubicBezTo>
                    <a:pt x="34" y="61"/>
                    <a:pt x="33" y="62"/>
                    <a:pt x="31" y="62"/>
                  </a:cubicBezTo>
                  <a:cubicBezTo>
                    <a:pt x="29" y="62"/>
                    <a:pt x="28" y="62"/>
                    <a:pt x="27" y="62"/>
                  </a:cubicBezTo>
                  <a:cubicBezTo>
                    <a:pt x="27" y="61"/>
                    <a:pt x="26" y="61"/>
                    <a:pt x="26" y="61"/>
                  </a:cubicBezTo>
                  <a:cubicBezTo>
                    <a:pt x="28" y="64"/>
                    <a:pt x="34" y="68"/>
                    <a:pt x="37" y="68"/>
                  </a:cubicBezTo>
                  <a:cubicBezTo>
                    <a:pt x="37" y="68"/>
                    <a:pt x="38" y="68"/>
                    <a:pt x="38" y="68"/>
                  </a:cubicBezTo>
                  <a:cubicBezTo>
                    <a:pt x="42" y="68"/>
                    <a:pt x="44" y="70"/>
                    <a:pt x="48" y="74"/>
                  </a:cubicBezTo>
                  <a:cubicBezTo>
                    <a:pt x="51" y="76"/>
                    <a:pt x="51" y="76"/>
                    <a:pt x="51" y="76"/>
                  </a:cubicBezTo>
                  <a:cubicBezTo>
                    <a:pt x="54" y="80"/>
                    <a:pt x="56" y="84"/>
                    <a:pt x="56" y="88"/>
                  </a:cubicBezTo>
                  <a:cubicBezTo>
                    <a:pt x="56" y="90"/>
                    <a:pt x="56" y="92"/>
                    <a:pt x="54" y="93"/>
                  </a:cubicBezTo>
                  <a:cubicBezTo>
                    <a:pt x="56" y="95"/>
                    <a:pt x="60" y="97"/>
                    <a:pt x="63" y="100"/>
                  </a:cubicBezTo>
                  <a:cubicBezTo>
                    <a:pt x="67" y="102"/>
                    <a:pt x="67" y="102"/>
                    <a:pt x="67" y="102"/>
                  </a:cubicBezTo>
                  <a:cubicBezTo>
                    <a:pt x="76" y="108"/>
                    <a:pt x="79" y="115"/>
                    <a:pt x="79" y="117"/>
                  </a:cubicBezTo>
                  <a:cubicBezTo>
                    <a:pt x="80" y="116"/>
                    <a:pt x="81" y="115"/>
                    <a:pt x="81" y="114"/>
                  </a:cubicBezTo>
                  <a:cubicBezTo>
                    <a:pt x="82" y="113"/>
                    <a:pt x="81" y="112"/>
                    <a:pt x="81" y="111"/>
                  </a:cubicBezTo>
                  <a:cubicBezTo>
                    <a:pt x="80" y="110"/>
                    <a:pt x="79" y="108"/>
                    <a:pt x="79" y="105"/>
                  </a:cubicBezTo>
                  <a:cubicBezTo>
                    <a:pt x="79" y="104"/>
                    <a:pt x="77" y="104"/>
                    <a:pt x="73" y="104"/>
                  </a:cubicBezTo>
                  <a:cubicBezTo>
                    <a:pt x="72" y="104"/>
                    <a:pt x="72" y="104"/>
                    <a:pt x="71" y="103"/>
                  </a:cubicBezTo>
                  <a:cubicBezTo>
                    <a:pt x="68" y="103"/>
                    <a:pt x="68" y="100"/>
                    <a:pt x="68" y="97"/>
                  </a:cubicBezTo>
                  <a:cubicBezTo>
                    <a:pt x="68" y="96"/>
                    <a:pt x="68" y="94"/>
                    <a:pt x="67" y="93"/>
                  </a:cubicBezTo>
                  <a:cubicBezTo>
                    <a:pt x="63" y="89"/>
                    <a:pt x="60" y="79"/>
                    <a:pt x="59" y="76"/>
                  </a:cubicBezTo>
                  <a:cubicBezTo>
                    <a:pt x="59" y="73"/>
                    <a:pt x="56" y="70"/>
                    <a:pt x="53" y="67"/>
                  </a:cubicBezTo>
                  <a:cubicBezTo>
                    <a:pt x="51" y="65"/>
                    <a:pt x="48" y="62"/>
                    <a:pt x="47" y="59"/>
                  </a:cubicBezTo>
                  <a:cubicBezTo>
                    <a:pt x="43" y="53"/>
                    <a:pt x="40" y="49"/>
                    <a:pt x="39" y="48"/>
                  </a:cubicBezTo>
                  <a:cubicBezTo>
                    <a:pt x="38" y="47"/>
                    <a:pt x="37" y="46"/>
                    <a:pt x="37" y="46"/>
                  </a:cubicBezTo>
                  <a:cubicBezTo>
                    <a:pt x="37" y="44"/>
                    <a:pt x="38" y="43"/>
                    <a:pt x="39" y="42"/>
                  </a:cubicBezTo>
                  <a:cubicBezTo>
                    <a:pt x="39" y="42"/>
                    <a:pt x="39" y="41"/>
                    <a:pt x="39" y="41"/>
                  </a:cubicBezTo>
                  <a:cubicBezTo>
                    <a:pt x="39" y="41"/>
                    <a:pt x="38" y="40"/>
                    <a:pt x="36" y="40"/>
                  </a:cubicBezTo>
                  <a:cubicBezTo>
                    <a:pt x="34" y="39"/>
                    <a:pt x="33" y="39"/>
                    <a:pt x="31" y="38"/>
                  </a:cubicBezTo>
                  <a:cubicBezTo>
                    <a:pt x="27" y="36"/>
                    <a:pt x="24" y="32"/>
                    <a:pt x="24" y="28"/>
                  </a:cubicBezTo>
                  <a:cubicBezTo>
                    <a:pt x="24" y="24"/>
                    <a:pt x="22" y="15"/>
                    <a:pt x="20" y="12"/>
                  </a:cubicBezTo>
                  <a:cubicBezTo>
                    <a:pt x="20" y="10"/>
                    <a:pt x="20" y="9"/>
                    <a:pt x="20" y="8"/>
                  </a:cubicBezTo>
                  <a:cubicBezTo>
                    <a:pt x="22" y="6"/>
                    <a:pt x="26" y="6"/>
                    <a:pt x="28" y="8"/>
                  </a:cubicBezTo>
                  <a:cubicBezTo>
                    <a:pt x="28" y="9"/>
                    <a:pt x="28" y="9"/>
                    <a:pt x="28" y="9"/>
                  </a:cubicBezTo>
                  <a:cubicBezTo>
                    <a:pt x="28" y="9"/>
                    <a:pt x="29" y="10"/>
                    <a:pt x="29" y="10"/>
                  </a:cubicBezTo>
                  <a:cubicBezTo>
                    <a:pt x="30" y="9"/>
                    <a:pt x="31" y="9"/>
                    <a:pt x="32" y="9"/>
                  </a:cubicBezTo>
                  <a:cubicBezTo>
                    <a:pt x="34" y="9"/>
                    <a:pt x="37" y="11"/>
                    <a:pt x="38" y="13"/>
                  </a:cubicBezTo>
                  <a:cubicBezTo>
                    <a:pt x="38" y="14"/>
                    <a:pt x="39" y="14"/>
                    <a:pt x="40" y="13"/>
                  </a:cubicBezTo>
                  <a:cubicBezTo>
                    <a:pt x="42" y="13"/>
                    <a:pt x="44" y="13"/>
                    <a:pt x="45" y="14"/>
                  </a:cubicBezTo>
                  <a:cubicBezTo>
                    <a:pt x="46" y="15"/>
                    <a:pt x="46" y="16"/>
                    <a:pt x="45" y="18"/>
                  </a:cubicBezTo>
                  <a:cubicBezTo>
                    <a:pt x="45" y="19"/>
                    <a:pt x="43" y="22"/>
                    <a:pt x="47" y="29"/>
                  </a:cubicBezTo>
                  <a:cubicBezTo>
                    <a:pt x="51" y="36"/>
                    <a:pt x="52" y="37"/>
                    <a:pt x="50" y="39"/>
                  </a:cubicBezTo>
                  <a:cubicBezTo>
                    <a:pt x="50" y="40"/>
                    <a:pt x="50" y="40"/>
                    <a:pt x="50" y="43"/>
                  </a:cubicBezTo>
                  <a:cubicBezTo>
                    <a:pt x="50" y="44"/>
                    <a:pt x="50" y="45"/>
                    <a:pt x="50" y="45"/>
                  </a:cubicBezTo>
                  <a:cubicBezTo>
                    <a:pt x="50" y="45"/>
                    <a:pt x="51" y="45"/>
                    <a:pt x="51" y="44"/>
                  </a:cubicBezTo>
                  <a:cubicBezTo>
                    <a:pt x="52" y="44"/>
                    <a:pt x="53" y="43"/>
                    <a:pt x="54" y="43"/>
                  </a:cubicBezTo>
                  <a:cubicBezTo>
                    <a:pt x="55" y="43"/>
                    <a:pt x="57" y="45"/>
                    <a:pt x="62" y="51"/>
                  </a:cubicBezTo>
                  <a:cubicBezTo>
                    <a:pt x="64" y="53"/>
                    <a:pt x="66" y="54"/>
                    <a:pt x="68" y="54"/>
                  </a:cubicBezTo>
                  <a:cubicBezTo>
                    <a:pt x="70" y="55"/>
                    <a:pt x="72" y="56"/>
                    <a:pt x="72" y="59"/>
                  </a:cubicBezTo>
                  <a:cubicBezTo>
                    <a:pt x="72" y="60"/>
                    <a:pt x="73" y="64"/>
                    <a:pt x="76" y="64"/>
                  </a:cubicBezTo>
                  <a:cubicBezTo>
                    <a:pt x="79" y="65"/>
                    <a:pt x="81" y="67"/>
                    <a:pt x="82" y="68"/>
                  </a:cubicBezTo>
                  <a:cubicBezTo>
                    <a:pt x="83" y="69"/>
                    <a:pt x="84" y="70"/>
                    <a:pt x="84" y="70"/>
                  </a:cubicBezTo>
                  <a:cubicBezTo>
                    <a:pt x="86" y="70"/>
                    <a:pt x="87" y="71"/>
                    <a:pt x="88" y="73"/>
                  </a:cubicBezTo>
                  <a:cubicBezTo>
                    <a:pt x="89" y="75"/>
                    <a:pt x="88" y="77"/>
                    <a:pt x="87" y="80"/>
                  </a:cubicBezTo>
                  <a:cubicBezTo>
                    <a:pt x="87" y="81"/>
                    <a:pt x="87" y="81"/>
                    <a:pt x="87" y="82"/>
                  </a:cubicBezTo>
                  <a:cubicBezTo>
                    <a:pt x="87" y="83"/>
                    <a:pt x="89" y="84"/>
                    <a:pt x="93" y="86"/>
                  </a:cubicBezTo>
                  <a:cubicBezTo>
                    <a:pt x="98" y="88"/>
                    <a:pt x="98" y="89"/>
                    <a:pt x="100" y="91"/>
                  </a:cubicBezTo>
                  <a:cubicBezTo>
                    <a:pt x="100" y="92"/>
                    <a:pt x="101" y="93"/>
                    <a:pt x="103" y="95"/>
                  </a:cubicBezTo>
                  <a:cubicBezTo>
                    <a:pt x="108" y="100"/>
                    <a:pt x="124" y="117"/>
                    <a:pt x="128" y="122"/>
                  </a:cubicBezTo>
                  <a:cubicBezTo>
                    <a:pt x="130" y="126"/>
                    <a:pt x="132" y="130"/>
                    <a:pt x="133" y="133"/>
                  </a:cubicBezTo>
                  <a:cubicBezTo>
                    <a:pt x="133" y="135"/>
                    <a:pt x="133" y="135"/>
                    <a:pt x="133" y="135"/>
                  </a:cubicBezTo>
                  <a:cubicBezTo>
                    <a:pt x="134" y="137"/>
                    <a:pt x="133" y="139"/>
                    <a:pt x="133" y="140"/>
                  </a:cubicBezTo>
                  <a:cubicBezTo>
                    <a:pt x="132" y="142"/>
                    <a:pt x="132" y="142"/>
                    <a:pt x="133" y="143"/>
                  </a:cubicBezTo>
                  <a:cubicBezTo>
                    <a:pt x="133" y="144"/>
                    <a:pt x="134" y="145"/>
                    <a:pt x="133" y="146"/>
                  </a:cubicBezTo>
                  <a:cubicBezTo>
                    <a:pt x="133" y="147"/>
                    <a:pt x="131" y="148"/>
                    <a:pt x="130" y="148"/>
                  </a:cubicBezTo>
                  <a:cubicBezTo>
                    <a:pt x="130" y="148"/>
                    <a:pt x="130" y="148"/>
                    <a:pt x="130" y="148"/>
                  </a:cubicBezTo>
                  <a:cubicBezTo>
                    <a:pt x="130" y="151"/>
                    <a:pt x="133" y="159"/>
                    <a:pt x="137" y="160"/>
                  </a:cubicBezTo>
                  <a:cubicBezTo>
                    <a:pt x="142" y="160"/>
                    <a:pt x="147" y="165"/>
                    <a:pt x="151" y="169"/>
                  </a:cubicBezTo>
                  <a:cubicBezTo>
                    <a:pt x="152" y="170"/>
                    <a:pt x="153" y="170"/>
                    <a:pt x="154" y="171"/>
                  </a:cubicBezTo>
                  <a:cubicBezTo>
                    <a:pt x="156" y="173"/>
                    <a:pt x="159" y="174"/>
                    <a:pt x="163" y="174"/>
                  </a:cubicBezTo>
                  <a:cubicBezTo>
                    <a:pt x="166" y="175"/>
                    <a:pt x="168" y="175"/>
                    <a:pt x="171" y="176"/>
                  </a:cubicBezTo>
                  <a:cubicBezTo>
                    <a:pt x="174" y="177"/>
                    <a:pt x="177" y="179"/>
                    <a:pt x="180" y="181"/>
                  </a:cubicBezTo>
                  <a:cubicBezTo>
                    <a:pt x="184" y="183"/>
                    <a:pt x="188" y="186"/>
                    <a:pt x="193" y="187"/>
                  </a:cubicBezTo>
                  <a:cubicBezTo>
                    <a:pt x="203" y="190"/>
                    <a:pt x="213" y="194"/>
                    <a:pt x="219" y="199"/>
                  </a:cubicBezTo>
                  <a:cubicBezTo>
                    <a:pt x="224" y="202"/>
                    <a:pt x="230" y="201"/>
                    <a:pt x="240" y="197"/>
                  </a:cubicBezTo>
                  <a:cubicBezTo>
                    <a:pt x="243" y="196"/>
                    <a:pt x="245" y="196"/>
                    <a:pt x="248" y="196"/>
                  </a:cubicBezTo>
                  <a:cubicBezTo>
                    <a:pt x="253" y="196"/>
                    <a:pt x="257" y="198"/>
                    <a:pt x="260" y="199"/>
                  </a:cubicBezTo>
                  <a:cubicBezTo>
                    <a:pt x="261" y="200"/>
                    <a:pt x="262" y="200"/>
                    <a:pt x="262" y="200"/>
                  </a:cubicBezTo>
                  <a:cubicBezTo>
                    <a:pt x="265" y="201"/>
                    <a:pt x="269" y="204"/>
                    <a:pt x="273" y="209"/>
                  </a:cubicBezTo>
                  <a:cubicBezTo>
                    <a:pt x="274" y="207"/>
                    <a:pt x="275" y="206"/>
                    <a:pt x="276" y="205"/>
                  </a:cubicBezTo>
                  <a:cubicBezTo>
                    <a:pt x="276" y="205"/>
                    <a:pt x="276" y="205"/>
                    <a:pt x="276" y="205"/>
                  </a:cubicBezTo>
                  <a:cubicBezTo>
                    <a:pt x="276" y="205"/>
                    <a:pt x="277" y="204"/>
                    <a:pt x="277" y="204"/>
                  </a:cubicBezTo>
                  <a:cubicBezTo>
                    <a:pt x="277" y="204"/>
                    <a:pt x="277" y="204"/>
                    <a:pt x="277" y="204"/>
                  </a:cubicBezTo>
                  <a:cubicBezTo>
                    <a:pt x="277" y="203"/>
                    <a:pt x="278" y="203"/>
                    <a:pt x="278" y="203"/>
                  </a:cubicBezTo>
                  <a:cubicBezTo>
                    <a:pt x="278" y="202"/>
                    <a:pt x="278" y="202"/>
                    <a:pt x="278" y="202"/>
                  </a:cubicBezTo>
                  <a:cubicBezTo>
                    <a:pt x="278" y="202"/>
                    <a:pt x="278" y="202"/>
                    <a:pt x="279" y="201"/>
                  </a:cubicBezTo>
                  <a:cubicBezTo>
                    <a:pt x="279" y="201"/>
                    <a:pt x="279" y="201"/>
                    <a:pt x="279" y="201"/>
                  </a:cubicBezTo>
                  <a:cubicBezTo>
                    <a:pt x="279" y="201"/>
                    <a:pt x="279" y="201"/>
                    <a:pt x="279" y="201"/>
                  </a:cubicBezTo>
                  <a:cubicBezTo>
                    <a:pt x="279" y="200"/>
                    <a:pt x="279" y="200"/>
                    <a:pt x="280" y="200"/>
                  </a:cubicBezTo>
                  <a:cubicBezTo>
                    <a:pt x="280" y="200"/>
                    <a:pt x="280" y="200"/>
                    <a:pt x="280" y="200"/>
                  </a:cubicBezTo>
                  <a:cubicBezTo>
                    <a:pt x="280" y="200"/>
                    <a:pt x="280" y="200"/>
                    <a:pt x="280" y="200"/>
                  </a:cubicBezTo>
                  <a:cubicBezTo>
                    <a:pt x="280" y="199"/>
                    <a:pt x="280" y="199"/>
                    <a:pt x="280" y="199"/>
                  </a:cubicBezTo>
                  <a:cubicBezTo>
                    <a:pt x="281" y="199"/>
                    <a:pt x="281" y="199"/>
                    <a:pt x="281" y="199"/>
                  </a:cubicBezTo>
                  <a:cubicBezTo>
                    <a:pt x="281" y="199"/>
                    <a:pt x="281" y="199"/>
                    <a:pt x="281" y="199"/>
                  </a:cubicBezTo>
                  <a:cubicBezTo>
                    <a:pt x="281" y="199"/>
                    <a:pt x="281" y="199"/>
                    <a:pt x="281" y="198"/>
                  </a:cubicBezTo>
                  <a:cubicBezTo>
                    <a:pt x="281" y="198"/>
                    <a:pt x="281" y="198"/>
                    <a:pt x="281" y="198"/>
                  </a:cubicBezTo>
                  <a:cubicBezTo>
                    <a:pt x="281" y="198"/>
                    <a:pt x="281" y="198"/>
                    <a:pt x="281"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7"/>
                    <a:pt x="283" y="197"/>
                    <a:pt x="283" y="197"/>
                  </a:cubicBezTo>
                  <a:cubicBezTo>
                    <a:pt x="283" y="197"/>
                    <a:pt x="284" y="197"/>
                    <a:pt x="286" y="197"/>
                  </a:cubicBezTo>
                  <a:cubicBezTo>
                    <a:pt x="287" y="198"/>
                    <a:pt x="289" y="198"/>
                    <a:pt x="291" y="198"/>
                  </a:cubicBezTo>
                  <a:cubicBezTo>
                    <a:pt x="294" y="198"/>
                    <a:pt x="295" y="197"/>
                    <a:pt x="296" y="197"/>
                  </a:cubicBezTo>
                  <a:cubicBezTo>
                    <a:pt x="296" y="197"/>
                    <a:pt x="296" y="197"/>
                    <a:pt x="296" y="197"/>
                  </a:cubicBezTo>
                  <a:cubicBezTo>
                    <a:pt x="296" y="196"/>
                    <a:pt x="294" y="194"/>
                    <a:pt x="292" y="193"/>
                  </a:cubicBezTo>
                  <a:cubicBezTo>
                    <a:pt x="292" y="192"/>
                    <a:pt x="291" y="192"/>
                    <a:pt x="291" y="192"/>
                  </a:cubicBezTo>
                  <a:cubicBezTo>
                    <a:pt x="289" y="189"/>
                    <a:pt x="288" y="188"/>
                    <a:pt x="288" y="187"/>
                  </a:cubicBezTo>
                  <a:cubicBezTo>
                    <a:pt x="288" y="186"/>
                    <a:pt x="288" y="186"/>
                    <a:pt x="288" y="186"/>
                  </a:cubicBezTo>
                  <a:cubicBezTo>
                    <a:pt x="288" y="185"/>
                    <a:pt x="288" y="185"/>
                    <a:pt x="288" y="185"/>
                  </a:cubicBezTo>
                  <a:cubicBezTo>
                    <a:pt x="289" y="185"/>
                    <a:pt x="289" y="184"/>
                    <a:pt x="289" y="183"/>
                  </a:cubicBezTo>
                  <a:cubicBezTo>
                    <a:pt x="290" y="180"/>
                    <a:pt x="291" y="176"/>
                    <a:pt x="293" y="176"/>
                  </a:cubicBezTo>
                  <a:cubicBezTo>
                    <a:pt x="294" y="176"/>
                    <a:pt x="294" y="176"/>
                    <a:pt x="294" y="176"/>
                  </a:cubicBezTo>
                  <a:cubicBezTo>
                    <a:pt x="295" y="176"/>
                    <a:pt x="295" y="176"/>
                    <a:pt x="296" y="176"/>
                  </a:cubicBezTo>
                  <a:cubicBezTo>
                    <a:pt x="298" y="177"/>
                    <a:pt x="300" y="177"/>
                    <a:pt x="302" y="177"/>
                  </a:cubicBezTo>
                  <a:cubicBezTo>
                    <a:pt x="303" y="177"/>
                    <a:pt x="304" y="177"/>
                    <a:pt x="306" y="177"/>
                  </a:cubicBezTo>
                  <a:cubicBezTo>
                    <a:pt x="306" y="177"/>
                    <a:pt x="306" y="177"/>
                    <a:pt x="306" y="177"/>
                  </a:cubicBezTo>
                  <a:cubicBezTo>
                    <a:pt x="307" y="177"/>
                    <a:pt x="307" y="177"/>
                    <a:pt x="308" y="177"/>
                  </a:cubicBezTo>
                  <a:cubicBezTo>
                    <a:pt x="308" y="177"/>
                    <a:pt x="309" y="177"/>
                    <a:pt x="309" y="177"/>
                  </a:cubicBezTo>
                  <a:cubicBezTo>
                    <a:pt x="309" y="177"/>
                    <a:pt x="309" y="177"/>
                    <a:pt x="309" y="177"/>
                  </a:cubicBezTo>
                  <a:cubicBezTo>
                    <a:pt x="310" y="177"/>
                    <a:pt x="311" y="177"/>
                    <a:pt x="312" y="1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92" name="Freeform 2117"/>
            <p:cNvSpPr>
              <a:spLocks/>
            </p:cNvSpPr>
            <p:nvPr/>
          </p:nvSpPr>
          <p:spPr bwMode="auto">
            <a:xfrm>
              <a:off x="2464437" y="3739851"/>
              <a:ext cx="72477" cy="75536"/>
            </a:xfrm>
            <a:custGeom>
              <a:avLst/>
              <a:gdLst>
                <a:gd name="T0" fmla="*/ 30 w 41"/>
                <a:gd name="T1" fmla="*/ 39 h 43"/>
                <a:gd name="T2" fmla="*/ 31 w 41"/>
                <a:gd name="T3" fmla="*/ 38 h 43"/>
                <a:gd name="T4" fmla="*/ 31 w 41"/>
                <a:gd name="T5" fmla="*/ 38 h 43"/>
                <a:gd name="T6" fmla="*/ 32 w 41"/>
                <a:gd name="T7" fmla="*/ 38 h 43"/>
                <a:gd name="T8" fmla="*/ 32 w 41"/>
                <a:gd name="T9" fmla="*/ 37 h 43"/>
                <a:gd name="T10" fmla="*/ 33 w 41"/>
                <a:gd name="T11" fmla="*/ 37 h 43"/>
                <a:gd name="T12" fmla="*/ 33 w 41"/>
                <a:gd name="T13" fmla="*/ 37 h 43"/>
                <a:gd name="T14" fmla="*/ 33 w 41"/>
                <a:gd name="T15" fmla="*/ 37 h 43"/>
                <a:gd name="T16" fmla="*/ 33 w 41"/>
                <a:gd name="T17" fmla="*/ 37 h 43"/>
                <a:gd name="T18" fmla="*/ 33 w 41"/>
                <a:gd name="T19" fmla="*/ 37 h 43"/>
                <a:gd name="T20" fmla="*/ 34 w 41"/>
                <a:gd name="T21" fmla="*/ 37 h 43"/>
                <a:gd name="T22" fmla="*/ 34 w 41"/>
                <a:gd name="T23" fmla="*/ 35 h 43"/>
                <a:gd name="T24" fmla="*/ 39 w 41"/>
                <a:gd name="T25" fmla="*/ 28 h 43"/>
                <a:gd name="T26" fmla="*/ 41 w 41"/>
                <a:gd name="T27" fmla="*/ 26 h 43"/>
                <a:gd name="T28" fmla="*/ 40 w 41"/>
                <a:gd name="T29" fmla="*/ 25 h 43"/>
                <a:gd name="T30" fmla="*/ 39 w 41"/>
                <a:gd name="T31" fmla="*/ 23 h 43"/>
                <a:gd name="T32" fmla="*/ 34 w 41"/>
                <a:gd name="T33" fmla="*/ 24 h 43"/>
                <a:gd name="T34" fmla="*/ 34 w 41"/>
                <a:gd name="T35" fmla="*/ 1 h 43"/>
                <a:gd name="T36" fmla="*/ 33 w 41"/>
                <a:gd name="T37" fmla="*/ 1 h 43"/>
                <a:gd name="T38" fmla="*/ 32 w 41"/>
                <a:gd name="T39" fmla="*/ 1 h 43"/>
                <a:gd name="T40" fmla="*/ 20 w 41"/>
                <a:gd name="T41" fmla="*/ 0 h 43"/>
                <a:gd name="T42" fmla="*/ 18 w 41"/>
                <a:gd name="T43" fmla="*/ 0 h 43"/>
                <a:gd name="T44" fmla="*/ 17 w 41"/>
                <a:gd name="T45" fmla="*/ 4 h 43"/>
                <a:gd name="T46" fmla="*/ 16 w 41"/>
                <a:gd name="T47" fmla="*/ 7 h 43"/>
                <a:gd name="T48" fmla="*/ 18 w 41"/>
                <a:gd name="T49" fmla="*/ 9 h 43"/>
                <a:gd name="T50" fmla="*/ 24 w 41"/>
                <a:gd name="T51" fmla="*/ 18 h 43"/>
                <a:gd name="T52" fmla="*/ 14 w 41"/>
                <a:gd name="T53" fmla="*/ 22 h 43"/>
                <a:gd name="T54" fmla="*/ 9 w 41"/>
                <a:gd name="T55" fmla="*/ 21 h 43"/>
                <a:gd name="T56" fmla="*/ 8 w 41"/>
                <a:gd name="T57" fmla="*/ 21 h 43"/>
                <a:gd name="T58" fmla="*/ 7 w 41"/>
                <a:gd name="T59" fmla="*/ 23 h 43"/>
                <a:gd name="T60" fmla="*/ 7 w 41"/>
                <a:gd name="T61" fmla="*/ 23 h 43"/>
                <a:gd name="T62" fmla="*/ 5 w 41"/>
                <a:gd name="T63" fmla="*/ 24 h 43"/>
                <a:gd name="T64" fmla="*/ 5 w 41"/>
                <a:gd name="T65" fmla="*/ 25 h 43"/>
                <a:gd name="T66" fmla="*/ 3 w 41"/>
                <a:gd name="T67" fmla="*/ 27 h 43"/>
                <a:gd name="T68" fmla="*/ 3 w 41"/>
                <a:gd name="T69" fmla="*/ 28 h 43"/>
                <a:gd name="T70" fmla="*/ 1 w 41"/>
                <a:gd name="T71" fmla="*/ 31 h 43"/>
                <a:gd name="T72" fmla="*/ 0 w 41"/>
                <a:gd name="T73" fmla="*/ 31 h 43"/>
                <a:gd name="T74" fmla="*/ 2 w 41"/>
                <a:gd name="T75" fmla="*/ 33 h 43"/>
                <a:gd name="T76" fmla="*/ 11 w 41"/>
                <a:gd name="T77" fmla="*/ 40 h 43"/>
                <a:gd name="T78" fmla="*/ 17 w 41"/>
                <a:gd name="T79" fmla="*/ 42 h 43"/>
                <a:gd name="T80" fmla="*/ 20 w 41"/>
                <a:gd name="T81" fmla="*/ 42 h 43"/>
                <a:gd name="T82" fmla="*/ 26 w 41"/>
                <a:gd name="T83" fmla="*/ 43 h 43"/>
                <a:gd name="T84" fmla="*/ 27 w 41"/>
                <a:gd name="T85" fmla="*/ 42 h 43"/>
                <a:gd name="T86" fmla="*/ 27 w 41"/>
                <a:gd name="T87" fmla="*/ 41 h 43"/>
                <a:gd name="T88" fmla="*/ 28 w 41"/>
                <a:gd name="T89" fmla="*/ 40 h 43"/>
                <a:gd name="T90" fmla="*/ 29 w 41"/>
                <a:gd name="T91" fmla="*/ 40 h 43"/>
                <a:gd name="T92" fmla="*/ 30 w 41"/>
                <a:gd name="T93" fmla="*/ 39 h 43"/>
                <a:gd name="T94" fmla="*/ 30 w 41"/>
                <a:gd name="T95" fmla="*/ 3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 h="43">
                  <a:moveTo>
                    <a:pt x="30" y="39"/>
                  </a:moveTo>
                  <a:cubicBezTo>
                    <a:pt x="31" y="38"/>
                    <a:pt x="31" y="38"/>
                    <a:pt x="31" y="38"/>
                  </a:cubicBezTo>
                  <a:cubicBezTo>
                    <a:pt x="31" y="38"/>
                    <a:pt x="31" y="38"/>
                    <a:pt x="31" y="38"/>
                  </a:cubicBezTo>
                  <a:cubicBezTo>
                    <a:pt x="32" y="38"/>
                    <a:pt x="32" y="38"/>
                    <a:pt x="32" y="38"/>
                  </a:cubicBezTo>
                  <a:cubicBezTo>
                    <a:pt x="32" y="37"/>
                    <a:pt x="32" y="37"/>
                    <a:pt x="32" y="37"/>
                  </a:cubicBezTo>
                  <a:cubicBezTo>
                    <a:pt x="32"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4" y="37"/>
                    <a:pt x="34" y="37"/>
                    <a:pt x="34" y="37"/>
                  </a:cubicBezTo>
                  <a:cubicBezTo>
                    <a:pt x="34" y="36"/>
                    <a:pt x="34" y="36"/>
                    <a:pt x="34" y="35"/>
                  </a:cubicBezTo>
                  <a:cubicBezTo>
                    <a:pt x="34" y="34"/>
                    <a:pt x="35" y="31"/>
                    <a:pt x="39" y="28"/>
                  </a:cubicBezTo>
                  <a:cubicBezTo>
                    <a:pt x="39" y="27"/>
                    <a:pt x="40" y="27"/>
                    <a:pt x="41" y="26"/>
                  </a:cubicBezTo>
                  <a:cubicBezTo>
                    <a:pt x="41" y="25"/>
                    <a:pt x="40" y="25"/>
                    <a:pt x="40" y="25"/>
                  </a:cubicBezTo>
                  <a:cubicBezTo>
                    <a:pt x="40" y="24"/>
                    <a:pt x="39" y="24"/>
                    <a:pt x="39" y="23"/>
                  </a:cubicBezTo>
                  <a:cubicBezTo>
                    <a:pt x="34" y="24"/>
                    <a:pt x="34" y="24"/>
                    <a:pt x="34" y="24"/>
                  </a:cubicBezTo>
                  <a:cubicBezTo>
                    <a:pt x="34" y="1"/>
                    <a:pt x="34" y="1"/>
                    <a:pt x="34" y="1"/>
                  </a:cubicBezTo>
                  <a:cubicBezTo>
                    <a:pt x="34" y="1"/>
                    <a:pt x="33" y="1"/>
                    <a:pt x="33" y="1"/>
                  </a:cubicBezTo>
                  <a:cubicBezTo>
                    <a:pt x="32" y="1"/>
                    <a:pt x="32" y="1"/>
                    <a:pt x="32" y="1"/>
                  </a:cubicBezTo>
                  <a:cubicBezTo>
                    <a:pt x="28" y="1"/>
                    <a:pt x="24" y="1"/>
                    <a:pt x="20" y="0"/>
                  </a:cubicBezTo>
                  <a:cubicBezTo>
                    <a:pt x="19" y="0"/>
                    <a:pt x="19" y="0"/>
                    <a:pt x="18" y="0"/>
                  </a:cubicBezTo>
                  <a:cubicBezTo>
                    <a:pt x="18" y="1"/>
                    <a:pt x="17" y="3"/>
                    <a:pt x="17" y="4"/>
                  </a:cubicBezTo>
                  <a:cubicBezTo>
                    <a:pt x="17" y="5"/>
                    <a:pt x="16" y="6"/>
                    <a:pt x="16" y="7"/>
                  </a:cubicBezTo>
                  <a:cubicBezTo>
                    <a:pt x="17" y="7"/>
                    <a:pt x="17" y="8"/>
                    <a:pt x="18" y="9"/>
                  </a:cubicBezTo>
                  <a:cubicBezTo>
                    <a:pt x="21" y="12"/>
                    <a:pt x="25" y="15"/>
                    <a:pt x="24" y="18"/>
                  </a:cubicBezTo>
                  <a:cubicBezTo>
                    <a:pt x="23" y="21"/>
                    <a:pt x="18" y="22"/>
                    <a:pt x="14" y="22"/>
                  </a:cubicBezTo>
                  <a:cubicBezTo>
                    <a:pt x="13" y="22"/>
                    <a:pt x="11" y="22"/>
                    <a:pt x="9" y="21"/>
                  </a:cubicBezTo>
                  <a:cubicBezTo>
                    <a:pt x="9" y="21"/>
                    <a:pt x="8" y="21"/>
                    <a:pt x="8" y="21"/>
                  </a:cubicBezTo>
                  <a:cubicBezTo>
                    <a:pt x="8" y="22"/>
                    <a:pt x="7" y="22"/>
                    <a:pt x="7" y="23"/>
                  </a:cubicBezTo>
                  <a:cubicBezTo>
                    <a:pt x="7" y="23"/>
                    <a:pt x="7" y="23"/>
                    <a:pt x="7" y="23"/>
                  </a:cubicBezTo>
                  <a:cubicBezTo>
                    <a:pt x="6" y="23"/>
                    <a:pt x="6" y="24"/>
                    <a:pt x="5" y="24"/>
                  </a:cubicBezTo>
                  <a:cubicBezTo>
                    <a:pt x="5" y="25"/>
                    <a:pt x="5" y="25"/>
                    <a:pt x="5" y="25"/>
                  </a:cubicBezTo>
                  <a:cubicBezTo>
                    <a:pt x="4" y="26"/>
                    <a:pt x="4" y="26"/>
                    <a:pt x="3" y="27"/>
                  </a:cubicBezTo>
                  <a:cubicBezTo>
                    <a:pt x="3" y="28"/>
                    <a:pt x="3" y="28"/>
                    <a:pt x="3" y="28"/>
                  </a:cubicBezTo>
                  <a:cubicBezTo>
                    <a:pt x="2" y="29"/>
                    <a:pt x="1" y="30"/>
                    <a:pt x="1" y="31"/>
                  </a:cubicBezTo>
                  <a:cubicBezTo>
                    <a:pt x="1" y="31"/>
                    <a:pt x="1" y="31"/>
                    <a:pt x="0" y="31"/>
                  </a:cubicBezTo>
                  <a:cubicBezTo>
                    <a:pt x="2" y="33"/>
                    <a:pt x="2" y="33"/>
                    <a:pt x="2" y="33"/>
                  </a:cubicBezTo>
                  <a:cubicBezTo>
                    <a:pt x="6" y="36"/>
                    <a:pt x="9" y="39"/>
                    <a:pt x="11" y="40"/>
                  </a:cubicBezTo>
                  <a:cubicBezTo>
                    <a:pt x="13" y="41"/>
                    <a:pt x="15" y="42"/>
                    <a:pt x="17" y="42"/>
                  </a:cubicBezTo>
                  <a:cubicBezTo>
                    <a:pt x="20" y="42"/>
                    <a:pt x="20" y="42"/>
                    <a:pt x="20" y="42"/>
                  </a:cubicBezTo>
                  <a:cubicBezTo>
                    <a:pt x="22" y="42"/>
                    <a:pt x="24" y="42"/>
                    <a:pt x="26" y="43"/>
                  </a:cubicBezTo>
                  <a:cubicBezTo>
                    <a:pt x="26" y="42"/>
                    <a:pt x="26" y="42"/>
                    <a:pt x="27" y="42"/>
                  </a:cubicBezTo>
                  <a:cubicBezTo>
                    <a:pt x="27" y="42"/>
                    <a:pt x="27" y="42"/>
                    <a:pt x="27" y="41"/>
                  </a:cubicBezTo>
                  <a:cubicBezTo>
                    <a:pt x="28" y="41"/>
                    <a:pt x="28" y="41"/>
                    <a:pt x="28" y="40"/>
                  </a:cubicBezTo>
                  <a:cubicBezTo>
                    <a:pt x="29" y="40"/>
                    <a:pt x="29" y="40"/>
                    <a:pt x="29" y="40"/>
                  </a:cubicBezTo>
                  <a:cubicBezTo>
                    <a:pt x="29" y="40"/>
                    <a:pt x="30" y="39"/>
                    <a:pt x="30" y="39"/>
                  </a:cubicBezTo>
                  <a:cubicBezTo>
                    <a:pt x="30" y="39"/>
                    <a:pt x="30" y="39"/>
                    <a:pt x="30"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93" name="Freeform 2118"/>
            <p:cNvSpPr>
              <a:spLocks/>
            </p:cNvSpPr>
            <p:nvPr/>
          </p:nvSpPr>
          <p:spPr bwMode="auto">
            <a:xfrm>
              <a:off x="2523906" y="38045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94" name="Freeform 2119"/>
            <p:cNvSpPr>
              <a:spLocks/>
            </p:cNvSpPr>
            <p:nvPr/>
          </p:nvSpPr>
          <p:spPr bwMode="auto">
            <a:xfrm>
              <a:off x="2514614" y="3809992"/>
              <a:ext cx="185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95" name="Freeform 2120"/>
            <p:cNvSpPr>
              <a:spLocks/>
            </p:cNvSpPr>
            <p:nvPr/>
          </p:nvSpPr>
          <p:spPr bwMode="auto">
            <a:xfrm>
              <a:off x="2518331" y="38081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96" name="Freeform 2121"/>
            <p:cNvSpPr>
              <a:spLocks/>
            </p:cNvSpPr>
            <p:nvPr/>
          </p:nvSpPr>
          <p:spPr bwMode="auto">
            <a:xfrm>
              <a:off x="2523906" y="38045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97" name="Freeform 2122"/>
            <p:cNvSpPr>
              <a:spLocks/>
            </p:cNvSpPr>
            <p:nvPr/>
          </p:nvSpPr>
          <p:spPr bwMode="auto">
            <a:xfrm>
              <a:off x="2522048" y="380459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98" name="Freeform 2123"/>
            <p:cNvSpPr>
              <a:spLocks/>
            </p:cNvSpPr>
            <p:nvPr/>
          </p:nvSpPr>
          <p:spPr bwMode="auto">
            <a:xfrm>
              <a:off x="2520189" y="38063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99" name="Freeform 2124"/>
            <p:cNvSpPr>
              <a:spLocks/>
            </p:cNvSpPr>
            <p:nvPr/>
          </p:nvSpPr>
          <p:spPr bwMode="auto">
            <a:xfrm>
              <a:off x="2512756" y="3811790"/>
              <a:ext cx="0" cy="179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00" name="Freeform 2125"/>
            <p:cNvSpPr>
              <a:spLocks/>
            </p:cNvSpPr>
            <p:nvPr/>
          </p:nvSpPr>
          <p:spPr bwMode="auto">
            <a:xfrm>
              <a:off x="2523906" y="3784813"/>
              <a:ext cx="13009" cy="19783"/>
            </a:xfrm>
            <a:custGeom>
              <a:avLst/>
              <a:gdLst>
                <a:gd name="T0" fmla="*/ 1 w 8"/>
                <a:gd name="T1" fmla="*/ 9 h 11"/>
                <a:gd name="T2" fmla="*/ 1 w 8"/>
                <a:gd name="T3" fmla="*/ 11 h 11"/>
                <a:gd name="T4" fmla="*/ 0 w 8"/>
                <a:gd name="T5" fmla="*/ 11 h 11"/>
                <a:gd name="T6" fmla="*/ 1 w 8"/>
                <a:gd name="T7" fmla="*/ 11 h 11"/>
                <a:gd name="T8" fmla="*/ 1 w 8"/>
                <a:gd name="T9" fmla="*/ 9 h 11"/>
                <a:gd name="T10" fmla="*/ 6 w 8"/>
                <a:gd name="T11" fmla="*/ 2 h 11"/>
                <a:gd name="T12" fmla="*/ 8 w 8"/>
                <a:gd name="T13" fmla="*/ 0 h 11"/>
                <a:gd name="T14" fmla="*/ 8 w 8"/>
                <a:gd name="T15" fmla="*/ 0 h 11"/>
                <a:gd name="T16" fmla="*/ 6 w 8"/>
                <a:gd name="T17" fmla="*/ 2 h 11"/>
                <a:gd name="T18" fmla="*/ 1 w 8"/>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1">
                  <a:moveTo>
                    <a:pt x="1" y="9"/>
                  </a:moveTo>
                  <a:cubicBezTo>
                    <a:pt x="1" y="10"/>
                    <a:pt x="1" y="10"/>
                    <a:pt x="1" y="11"/>
                  </a:cubicBezTo>
                  <a:cubicBezTo>
                    <a:pt x="0" y="11"/>
                    <a:pt x="0" y="11"/>
                    <a:pt x="0" y="11"/>
                  </a:cubicBezTo>
                  <a:cubicBezTo>
                    <a:pt x="1" y="11"/>
                    <a:pt x="1" y="11"/>
                    <a:pt x="1" y="11"/>
                  </a:cubicBezTo>
                  <a:cubicBezTo>
                    <a:pt x="1" y="11"/>
                    <a:pt x="1" y="10"/>
                    <a:pt x="1" y="9"/>
                  </a:cubicBezTo>
                  <a:cubicBezTo>
                    <a:pt x="1" y="8"/>
                    <a:pt x="2" y="5"/>
                    <a:pt x="6" y="2"/>
                  </a:cubicBezTo>
                  <a:cubicBezTo>
                    <a:pt x="6" y="1"/>
                    <a:pt x="7" y="1"/>
                    <a:pt x="8" y="0"/>
                  </a:cubicBezTo>
                  <a:cubicBezTo>
                    <a:pt x="8" y="0"/>
                    <a:pt x="8" y="0"/>
                    <a:pt x="8" y="0"/>
                  </a:cubicBezTo>
                  <a:cubicBezTo>
                    <a:pt x="7" y="1"/>
                    <a:pt x="6" y="1"/>
                    <a:pt x="6" y="2"/>
                  </a:cubicBezTo>
                  <a:cubicBezTo>
                    <a:pt x="2" y="5"/>
                    <a:pt x="1" y="8"/>
                    <a:pt x="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01" name="Freeform 2126"/>
            <p:cNvSpPr>
              <a:spLocks/>
            </p:cNvSpPr>
            <p:nvPr/>
          </p:nvSpPr>
          <p:spPr bwMode="auto">
            <a:xfrm>
              <a:off x="2518331" y="3806395"/>
              <a:ext cx="1858" cy="1798"/>
            </a:xfrm>
            <a:custGeom>
              <a:avLst/>
              <a:gdLst>
                <a:gd name="T0" fmla="*/ 0 w 1"/>
                <a:gd name="T1" fmla="*/ 1 h 1"/>
                <a:gd name="T2" fmla="*/ 0 w 1"/>
                <a:gd name="T3" fmla="*/ 1 h 1"/>
                <a:gd name="T4" fmla="*/ 0 w 1"/>
                <a:gd name="T5" fmla="*/ 1 h 1"/>
                <a:gd name="T6" fmla="*/ 1 w 1"/>
                <a:gd name="T7" fmla="*/ 0 h 1"/>
                <a:gd name="T8" fmla="*/ 1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0" y="1"/>
                    <a:pt x="0" y="1"/>
                  </a:cubicBezTo>
                  <a:cubicBezTo>
                    <a:pt x="0" y="1"/>
                    <a:pt x="0" y="1"/>
                    <a:pt x="0" y="1"/>
                  </a:cubicBezTo>
                  <a:cubicBezTo>
                    <a:pt x="1" y="1"/>
                    <a:pt x="1" y="0"/>
                    <a:pt x="1" y="0"/>
                  </a:cubicBezTo>
                  <a:cubicBezTo>
                    <a:pt x="1" y="0"/>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02" name="Freeform 2127"/>
            <p:cNvSpPr>
              <a:spLocks/>
            </p:cNvSpPr>
            <p:nvPr/>
          </p:nvSpPr>
          <p:spPr bwMode="auto">
            <a:xfrm>
              <a:off x="2520189" y="38063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03" name="Freeform 2128"/>
            <p:cNvSpPr>
              <a:spLocks/>
            </p:cNvSpPr>
            <p:nvPr/>
          </p:nvSpPr>
          <p:spPr bwMode="auto">
            <a:xfrm>
              <a:off x="2518331" y="38081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04" name="Freeform 2129"/>
            <p:cNvSpPr>
              <a:spLocks/>
            </p:cNvSpPr>
            <p:nvPr/>
          </p:nvSpPr>
          <p:spPr bwMode="auto">
            <a:xfrm>
              <a:off x="2473729" y="378121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05" name="Freeform 2130"/>
            <p:cNvSpPr>
              <a:spLocks/>
            </p:cNvSpPr>
            <p:nvPr/>
          </p:nvSpPr>
          <p:spPr bwMode="auto">
            <a:xfrm>
              <a:off x="2522048" y="3741649"/>
              <a:ext cx="3717" cy="0"/>
            </a:xfrm>
            <a:custGeom>
              <a:avLst/>
              <a:gdLst>
                <a:gd name="T0" fmla="*/ 2 w 2"/>
                <a:gd name="T1" fmla="*/ 2 w 2"/>
                <a:gd name="T2" fmla="*/ 0 w 2"/>
                <a:gd name="T3" fmla="*/ 1 w 2"/>
                <a:gd name="T4" fmla="*/ 2 w 2"/>
              </a:gdLst>
              <a:ahLst/>
              <a:cxnLst>
                <a:cxn ang="0">
                  <a:pos x="T0" y="0"/>
                </a:cxn>
                <a:cxn ang="0">
                  <a:pos x="T1" y="0"/>
                </a:cxn>
                <a:cxn ang="0">
                  <a:pos x="T2" y="0"/>
                </a:cxn>
                <a:cxn ang="0">
                  <a:pos x="T3" y="0"/>
                </a:cxn>
                <a:cxn ang="0">
                  <a:pos x="T4" y="0"/>
                </a:cxn>
              </a:cxnLst>
              <a:rect l="0" t="0" r="r" b="b"/>
              <a:pathLst>
                <a:path w="2">
                  <a:moveTo>
                    <a:pt x="2" y="0"/>
                  </a:moveTo>
                  <a:cubicBezTo>
                    <a:pt x="2" y="0"/>
                    <a:pt x="2" y="0"/>
                    <a:pt x="2" y="0"/>
                  </a:cubicBezTo>
                  <a:cubicBezTo>
                    <a:pt x="2" y="0"/>
                    <a:pt x="1" y="0"/>
                    <a:pt x="0" y="0"/>
                  </a:cubicBezTo>
                  <a:cubicBezTo>
                    <a:pt x="0" y="0"/>
                    <a:pt x="0" y="0"/>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06" name="Freeform 2131"/>
            <p:cNvSpPr>
              <a:spLocks/>
            </p:cNvSpPr>
            <p:nvPr/>
          </p:nvSpPr>
          <p:spPr bwMode="auto">
            <a:xfrm>
              <a:off x="2464437" y="3793805"/>
              <a:ext cx="185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07" name="Freeform 2132"/>
            <p:cNvSpPr>
              <a:spLocks/>
            </p:cNvSpPr>
            <p:nvPr/>
          </p:nvSpPr>
          <p:spPr bwMode="auto">
            <a:xfrm>
              <a:off x="2490455" y="3772223"/>
              <a:ext cx="16726" cy="5395"/>
            </a:xfrm>
            <a:custGeom>
              <a:avLst/>
              <a:gdLst>
                <a:gd name="T0" fmla="*/ 10 w 10"/>
                <a:gd name="T1" fmla="*/ 0 h 4"/>
                <a:gd name="T2" fmla="*/ 0 w 10"/>
                <a:gd name="T3" fmla="*/ 4 h 4"/>
                <a:gd name="T4" fmla="*/ 10 w 10"/>
                <a:gd name="T5" fmla="*/ 0 h 4"/>
              </a:gdLst>
              <a:ahLst/>
              <a:cxnLst>
                <a:cxn ang="0">
                  <a:pos x="T0" y="T1"/>
                </a:cxn>
                <a:cxn ang="0">
                  <a:pos x="T2" y="T3"/>
                </a:cxn>
                <a:cxn ang="0">
                  <a:pos x="T4" y="T5"/>
                </a:cxn>
              </a:cxnLst>
              <a:rect l="0" t="0" r="r" b="b"/>
              <a:pathLst>
                <a:path w="10" h="4">
                  <a:moveTo>
                    <a:pt x="10" y="0"/>
                  </a:moveTo>
                  <a:cubicBezTo>
                    <a:pt x="9" y="3"/>
                    <a:pt x="4" y="4"/>
                    <a:pt x="0" y="4"/>
                  </a:cubicBezTo>
                  <a:cubicBezTo>
                    <a:pt x="4" y="4"/>
                    <a:pt x="9"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08" name="Freeform 2133"/>
            <p:cNvSpPr>
              <a:spLocks/>
            </p:cNvSpPr>
            <p:nvPr/>
          </p:nvSpPr>
          <p:spPr bwMode="auto">
            <a:xfrm>
              <a:off x="2470013" y="3786611"/>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09" name="Freeform 2134"/>
            <p:cNvSpPr>
              <a:spLocks/>
            </p:cNvSpPr>
            <p:nvPr/>
          </p:nvSpPr>
          <p:spPr bwMode="auto">
            <a:xfrm>
              <a:off x="2477446" y="37794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10" name="Freeform 2135"/>
            <p:cNvSpPr>
              <a:spLocks/>
            </p:cNvSpPr>
            <p:nvPr/>
          </p:nvSpPr>
          <p:spPr bwMode="auto">
            <a:xfrm>
              <a:off x="2533198" y="3729060"/>
              <a:ext cx="14867" cy="44962"/>
            </a:xfrm>
            <a:custGeom>
              <a:avLst/>
              <a:gdLst>
                <a:gd name="T0" fmla="*/ 2 w 9"/>
                <a:gd name="T1" fmla="*/ 26 h 26"/>
                <a:gd name="T2" fmla="*/ 6 w 9"/>
                <a:gd name="T3" fmla="*/ 20 h 26"/>
                <a:gd name="T4" fmla="*/ 6 w 9"/>
                <a:gd name="T5" fmla="*/ 12 h 26"/>
                <a:gd name="T6" fmla="*/ 9 w 9"/>
                <a:gd name="T7" fmla="*/ 1 h 26"/>
                <a:gd name="T8" fmla="*/ 9 w 9"/>
                <a:gd name="T9" fmla="*/ 1 h 26"/>
                <a:gd name="T10" fmla="*/ 8 w 9"/>
                <a:gd name="T11" fmla="*/ 1 h 26"/>
                <a:gd name="T12" fmla="*/ 8 w 9"/>
                <a:gd name="T13" fmla="*/ 1 h 26"/>
                <a:gd name="T14" fmla="*/ 8 w 9"/>
                <a:gd name="T15" fmla="*/ 1 h 26"/>
                <a:gd name="T16" fmla="*/ 8 w 9"/>
                <a:gd name="T17" fmla="*/ 1 h 26"/>
                <a:gd name="T18" fmla="*/ 7 w 9"/>
                <a:gd name="T19" fmla="*/ 0 h 26"/>
                <a:gd name="T20" fmla="*/ 7 w 9"/>
                <a:gd name="T21" fmla="*/ 0 h 26"/>
                <a:gd name="T22" fmla="*/ 7 w 9"/>
                <a:gd name="T23" fmla="*/ 0 h 26"/>
                <a:gd name="T24" fmla="*/ 7 w 9"/>
                <a:gd name="T25" fmla="*/ 0 h 26"/>
                <a:gd name="T26" fmla="*/ 4 w 9"/>
                <a:gd name="T27" fmla="*/ 4 h 26"/>
                <a:gd name="T28" fmla="*/ 3 w 9"/>
                <a:gd name="T29" fmla="*/ 5 h 26"/>
                <a:gd name="T30" fmla="*/ 1 w 9"/>
                <a:gd name="T31" fmla="*/ 7 h 26"/>
                <a:gd name="T32" fmla="*/ 0 w 9"/>
                <a:gd name="T33" fmla="*/ 7 h 26"/>
                <a:gd name="T34" fmla="*/ 0 w 9"/>
                <a:gd name="T35" fmla="*/ 26 h 26"/>
                <a:gd name="T36" fmla="*/ 2 w 9"/>
                <a:gd name="T3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26">
                  <a:moveTo>
                    <a:pt x="2" y="26"/>
                  </a:moveTo>
                  <a:cubicBezTo>
                    <a:pt x="3" y="24"/>
                    <a:pt x="4" y="22"/>
                    <a:pt x="6" y="20"/>
                  </a:cubicBezTo>
                  <a:cubicBezTo>
                    <a:pt x="7" y="19"/>
                    <a:pt x="7" y="15"/>
                    <a:pt x="6" y="12"/>
                  </a:cubicBezTo>
                  <a:cubicBezTo>
                    <a:pt x="6" y="8"/>
                    <a:pt x="5" y="3"/>
                    <a:pt x="9" y="1"/>
                  </a:cubicBezTo>
                  <a:cubicBezTo>
                    <a:pt x="9" y="1"/>
                    <a:pt x="9" y="1"/>
                    <a:pt x="9" y="1"/>
                  </a:cubicBezTo>
                  <a:cubicBezTo>
                    <a:pt x="9" y="1"/>
                    <a:pt x="8" y="1"/>
                    <a:pt x="8" y="1"/>
                  </a:cubicBezTo>
                  <a:cubicBezTo>
                    <a:pt x="8" y="1"/>
                    <a:pt x="8" y="1"/>
                    <a:pt x="8" y="1"/>
                  </a:cubicBezTo>
                  <a:cubicBezTo>
                    <a:pt x="8" y="1"/>
                    <a:pt x="8" y="1"/>
                    <a:pt x="8" y="1"/>
                  </a:cubicBezTo>
                  <a:cubicBezTo>
                    <a:pt x="8" y="1"/>
                    <a:pt x="8" y="1"/>
                    <a:pt x="8" y="1"/>
                  </a:cubicBezTo>
                  <a:cubicBezTo>
                    <a:pt x="8" y="1"/>
                    <a:pt x="7" y="0"/>
                    <a:pt x="7" y="0"/>
                  </a:cubicBezTo>
                  <a:cubicBezTo>
                    <a:pt x="7" y="0"/>
                    <a:pt x="7" y="0"/>
                    <a:pt x="7" y="0"/>
                  </a:cubicBezTo>
                  <a:cubicBezTo>
                    <a:pt x="7" y="0"/>
                    <a:pt x="7" y="0"/>
                    <a:pt x="7" y="0"/>
                  </a:cubicBezTo>
                  <a:cubicBezTo>
                    <a:pt x="7" y="0"/>
                    <a:pt x="7" y="0"/>
                    <a:pt x="7" y="0"/>
                  </a:cubicBezTo>
                  <a:cubicBezTo>
                    <a:pt x="6" y="1"/>
                    <a:pt x="5" y="2"/>
                    <a:pt x="4" y="4"/>
                  </a:cubicBezTo>
                  <a:cubicBezTo>
                    <a:pt x="4" y="4"/>
                    <a:pt x="3" y="4"/>
                    <a:pt x="3" y="5"/>
                  </a:cubicBezTo>
                  <a:cubicBezTo>
                    <a:pt x="2" y="6"/>
                    <a:pt x="2" y="7"/>
                    <a:pt x="1" y="7"/>
                  </a:cubicBezTo>
                  <a:cubicBezTo>
                    <a:pt x="1" y="7"/>
                    <a:pt x="1" y="7"/>
                    <a:pt x="0" y="7"/>
                  </a:cubicBezTo>
                  <a:cubicBezTo>
                    <a:pt x="0" y="26"/>
                    <a:pt x="0" y="26"/>
                    <a:pt x="0" y="26"/>
                  </a:cubicBezTo>
                  <a:lnTo>
                    <a:pt x="2"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11" name="Freeform 2136"/>
            <p:cNvSpPr>
              <a:spLocks/>
            </p:cNvSpPr>
            <p:nvPr/>
          </p:nvSpPr>
          <p:spPr bwMode="auto">
            <a:xfrm>
              <a:off x="2546207" y="37308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12" name="Freeform 2137"/>
            <p:cNvSpPr>
              <a:spLocks/>
            </p:cNvSpPr>
            <p:nvPr/>
          </p:nvSpPr>
          <p:spPr bwMode="auto">
            <a:xfrm>
              <a:off x="2544348" y="372906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13" name="Freeform 2138"/>
            <p:cNvSpPr>
              <a:spLocks/>
            </p:cNvSpPr>
            <p:nvPr/>
          </p:nvSpPr>
          <p:spPr bwMode="auto">
            <a:xfrm>
              <a:off x="2546207" y="37308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14" name="Freeform 2139"/>
            <p:cNvSpPr>
              <a:spLocks/>
            </p:cNvSpPr>
            <p:nvPr/>
          </p:nvSpPr>
          <p:spPr bwMode="auto">
            <a:xfrm>
              <a:off x="2533198" y="3739851"/>
              <a:ext cx="185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15" name="Freeform 2140"/>
            <p:cNvSpPr>
              <a:spLocks/>
            </p:cNvSpPr>
            <p:nvPr/>
          </p:nvSpPr>
          <p:spPr bwMode="auto">
            <a:xfrm>
              <a:off x="2548065" y="373085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16" name="Rectangle 2141"/>
            <p:cNvSpPr>
              <a:spLocks noChangeArrowheads="1"/>
            </p:cNvSpPr>
            <p:nvPr/>
          </p:nvSpPr>
          <p:spPr bwMode="auto">
            <a:xfrm>
              <a:off x="2544348" y="3729060"/>
              <a:ext cx="1858" cy="179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17" name="Freeform 2142"/>
            <p:cNvSpPr>
              <a:spLocks/>
            </p:cNvSpPr>
            <p:nvPr/>
          </p:nvSpPr>
          <p:spPr bwMode="auto">
            <a:xfrm>
              <a:off x="2533198" y="3774022"/>
              <a:ext cx="3717"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18" name="Freeform 2143"/>
            <p:cNvSpPr>
              <a:spLocks/>
            </p:cNvSpPr>
            <p:nvPr/>
          </p:nvSpPr>
          <p:spPr bwMode="auto">
            <a:xfrm>
              <a:off x="2828683" y="3694888"/>
              <a:ext cx="50177" cy="35970"/>
            </a:xfrm>
            <a:custGeom>
              <a:avLst/>
              <a:gdLst>
                <a:gd name="T0" fmla="*/ 24 w 28"/>
                <a:gd name="T1" fmla="*/ 3 h 21"/>
                <a:gd name="T2" fmla="*/ 13 w 28"/>
                <a:gd name="T3" fmla="*/ 1 h 21"/>
                <a:gd name="T4" fmla="*/ 13 w 28"/>
                <a:gd name="T5" fmla="*/ 1 h 21"/>
                <a:gd name="T6" fmla="*/ 17 w 28"/>
                <a:gd name="T7" fmla="*/ 7 h 21"/>
                <a:gd name="T8" fmla="*/ 21 w 28"/>
                <a:gd name="T9" fmla="*/ 15 h 21"/>
                <a:gd name="T10" fmla="*/ 13 w 28"/>
                <a:gd name="T11" fmla="*/ 19 h 21"/>
                <a:gd name="T12" fmla="*/ 9 w 28"/>
                <a:gd name="T13" fmla="*/ 19 h 21"/>
                <a:gd name="T14" fmla="*/ 5 w 28"/>
                <a:gd name="T15" fmla="*/ 19 h 21"/>
                <a:gd name="T16" fmla="*/ 0 w 28"/>
                <a:gd name="T17" fmla="*/ 19 h 21"/>
                <a:gd name="T18" fmla="*/ 6 w 28"/>
                <a:gd name="T19" fmla="*/ 21 h 21"/>
                <a:gd name="T20" fmla="*/ 11 w 28"/>
                <a:gd name="T21" fmla="*/ 21 h 21"/>
                <a:gd name="T22" fmla="*/ 17 w 28"/>
                <a:gd name="T23" fmla="*/ 19 h 21"/>
                <a:gd name="T24" fmla="*/ 26 w 28"/>
                <a:gd name="T25" fmla="*/ 21 h 21"/>
                <a:gd name="T26" fmla="*/ 26 w 28"/>
                <a:gd name="T27" fmla="*/ 21 h 21"/>
                <a:gd name="T28" fmla="*/ 26 w 28"/>
                <a:gd name="T29" fmla="*/ 18 h 21"/>
                <a:gd name="T30" fmla="*/ 26 w 28"/>
                <a:gd name="T31" fmla="*/ 16 h 21"/>
                <a:gd name="T32" fmla="*/ 27 w 28"/>
                <a:gd name="T33" fmla="*/ 13 h 21"/>
                <a:gd name="T34" fmla="*/ 27 w 28"/>
                <a:gd name="T35" fmla="*/ 12 h 21"/>
                <a:gd name="T36" fmla="*/ 27 w 28"/>
                <a:gd name="T37" fmla="*/ 8 h 21"/>
                <a:gd name="T38" fmla="*/ 27 w 28"/>
                <a:gd name="T39" fmla="*/ 8 h 21"/>
                <a:gd name="T40" fmla="*/ 28 w 28"/>
                <a:gd name="T41" fmla="*/ 4 h 21"/>
                <a:gd name="T42" fmla="*/ 28 w 28"/>
                <a:gd name="T43" fmla="*/ 4 h 21"/>
                <a:gd name="T44" fmla="*/ 24 w 28"/>
                <a:gd name="T45"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21">
                  <a:moveTo>
                    <a:pt x="24" y="3"/>
                  </a:moveTo>
                  <a:cubicBezTo>
                    <a:pt x="19" y="1"/>
                    <a:pt x="15" y="0"/>
                    <a:pt x="13" y="1"/>
                  </a:cubicBezTo>
                  <a:cubicBezTo>
                    <a:pt x="13" y="1"/>
                    <a:pt x="13" y="1"/>
                    <a:pt x="13" y="1"/>
                  </a:cubicBezTo>
                  <a:cubicBezTo>
                    <a:pt x="13" y="3"/>
                    <a:pt x="15" y="5"/>
                    <a:pt x="17" y="7"/>
                  </a:cubicBezTo>
                  <a:cubicBezTo>
                    <a:pt x="19" y="10"/>
                    <a:pt x="21" y="12"/>
                    <a:pt x="21" y="15"/>
                  </a:cubicBezTo>
                  <a:cubicBezTo>
                    <a:pt x="21" y="19"/>
                    <a:pt x="16" y="19"/>
                    <a:pt x="13" y="19"/>
                  </a:cubicBezTo>
                  <a:cubicBezTo>
                    <a:pt x="12" y="19"/>
                    <a:pt x="11" y="19"/>
                    <a:pt x="9" y="19"/>
                  </a:cubicBezTo>
                  <a:cubicBezTo>
                    <a:pt x="8" y="19"/>
                    <a:pt x="7" y="19"/>
                    <a:pt x="5" y="19"/>
                  </a:cubicBezTo>
                  <a:cubicBezTo>
                    <a:pt x="2" y="19"/>
                    <a:pt x="0" y="19"/>
                    <a:pt x="0" y="19"/>
                  </a:cubicBezTo>
                  <a:cubicBezTo>
                    <a:pt x="0" y="20"/>
                    <a:pt x="3" y="21"/>
                    <a:pt x="6" y="21"/>
                  </a:cubicBezTo>
                  <a:cubicBezTo>
                    <a:pt x="8" y="21"/>
                    <a:pt x="10" y="21"/>
                    <a:pt x="11" y="21"/>
                  </a:cubicBezTo>
                  <a:cubicBezTo>
                    <a:pt x="13" y="20"/>
                    <a:pt x="15" y="19"/>
                    <a:pt x="17" y="19"/>
                  </a:cubicBezTo>
                  <a:cubicBezTo>
                    <a:pt x="21" y="19"/>
                    <a:pt x="23" y="20"/>
                    <a:pt x="26" y="21"/>
                  </a:cubicBezTo>
                  <a:cubicBezTo>
                    <a:pt x="26" y="21"/>
                    <a:pt x="26" y="21"/>
                    <a:pt x="26" y="21"/>
                  </a:cubicBezTo>
                  <a:cubicBezTo>
                    <a:pt x="26" y="20"/>
                    <a:pt x="26" y="19"/>
                    <a:pt x="26" y="18"/>
                  </a:cubicBezTo>
                  <a:cubicBezTo>
                    <a:pt x="26" y="17"/>
                    <a:pt x="26" y="17"/>
                    <a:pt x="26" y="16"/>
                  </a:cubicBezTo>
                  <a:cubicBezTo>
                    <a:pt x="26" y="15"/>
                    <a:pt x="26" y="14"/>
                    <a:pt x="27" y="13"/>
                  </a:cubicBezTo>
                  <a:cubicBezTo>
                    <a:pt x="27" y="12"/>
                    <a:pt x="27" y="12"/>
                    <a:pt x="27" y="12"/>
                  </a:cubicBezTo>
                  <a:cubicBezTo>
                    <a:pt x="27" y="11"/>
                    <a:pt x="27" y="10"/>
                    <a:pt x="27" y="8"/>
                  </a:cubicBezTo>
                  <a:cubicBezTo>
                    <a:pt x="27" y="8"/>
                    <a:pt x="27" y="8"/>
                    <a:pt x="27" y="8"/>
                  </a:cubicBezTo>
                  <a:cubicBezTo>
                    <a:pt x="27" y="6"/>
                    <a:pt x="27" y="5"/>
                    <a:pt x="28" y="4"/>
                  </a:cubicBezTo>
                  <a:cubicBezTo>
                    <a:pt x="28" y="4"/>
                    <a:pt x="28" y="4"/>
                    <a:pt x="28" y="4"/>
                  </a:cubicBezTo>
                  <a:cubicBezTo>
                    <a:pt x="26" y="4"/>
                    <a:pt x="25" y="3"/>
                    <a:pt x="2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19" name="Freeform 2144"/>
            <p:cNvSpPr>
              <a:spLocks/>
            </p:cNvSpPr>
            <p:nvPr/>
          </p:nvSpPr>
          <p:spPr bwMode="auto">
            <a:xfrm>
              <a:off x="2882576" y="3702082"/>
              <a:ext cx="59469" cy="34171"/>
            </a:xfrm>
            <a:custGeom>
              <a:avLst/>
              <a:gdLst>
                <a:gd name="T0" fmla="*/ 3 w 34"/>
                <a:gd name="T1" fmla="*/ 17 h 19"/>
                <a:gd name="T2" fmla="*/ 12 w 34"/>
                <a:gd name="T3" fmla="*/ 13 h 19"/>
                <a:gd name="T4" fmla="*/ 20 w 34"/>
                <a:gd name="T5" fmla="*/ 12 h 19"/>
                <a:gd name="T6" fmla="*/ 25 w 34"/>
                <a:gd name="T7" fmla="*/ 12 h 19"/>
                <a:gd name="T8" fmla="*/ 29 w 34"/>
                <a:gd name="T9" fmla="*/ 12 h 19"/>
                <a:gd name="T10" fmla="*/ 34 w 34"/>
                <a:gd name="T11" fmla="*/ 10 h 19"/>
                <a:gd name="T12" fmla="*/ 9 w 34"/>
                <a:gd name="T13" fmla="*/ 0 h 19"/>
                <a:gd name="T14" fmla="*/ 7 w 34"/>
                <a:gd name="T15" fmla="*/ 0 h 19"/>
                <a:gd name="T16" fmla="*/ 1 w 34"/>
                <a:gd name="T17" fmla="*/ 0 h 19"/>
                <a:gd name="T18" fmla="*/ 1 w 34"/>
                <a:gd name="T19" fmla="*/ 0 h 19"/>
                <a:gd name="T20" fmla="*/ 1 w 34"/>
                <a:gd name="T21" fmla="*/ 4 h 19"/>
                <a:gd name="T22" fmla="*/ 1 w 34"/>
                <a:gd name="T23" fmla="*/ 5 h 19"/>
                <a:gd name="T24" fmla="*/ 1 w 34"/>
                <a:gd name="T25" fmla="*/ 9 h 19"/>
                <a:gd name="T26" fmla="*/ 0 w 34"/>
                <a:gd name="T27" fmla="*/ 9 h 19"/>
                <a:gd name="T28" fmla="*/ 0 w 34"/>
                <a:gd name="T29" fmla="*/ 13 h 19"/>
                <a:gd name="T30" fmla="*/ 0 w 34"/>
                <a:gd name="T31" fmla="*/ 14 h 19"/>
                <a:gd name="T32" fmla="*/ 0 w 34"/>
                <a:gd name="T33" fmla="*/ 18 h 19"/>
                <a:gd name="T34" fmla="*/ 0 w 34"/>
                <a:gd name="T35" fmla="*/ 18 h 19"/>
                <a:gd name="T36" fmla="*/ 3 w 34"/>
                <a:gd name="T37"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19">
                  <a:moveTo>
                    <a:pt x="3" y="17"/>
                  </a:moveTo>
                  <a:cubicBezTo>
                    <a:pt x="5" y="16"/>
                    <a:pt x="8" y="14"/>
                    <a:pt x="12" y="13"/>
                  </a:cubicBezTo>
                  <a:cubicBezTo>
                    <a:pt x="14" y="12"/>
                    <a:pt x="17" y="12"/>
                    <a:pt x="20" y="12"/>
                  </a:cubicBezTo>
                  <a:cubicBezTo>
                    <a:pt x="22" y="12"/>
                    <a:pt x="23" y="12"/>
                    <a:pt x="25" y="12"/>
                  </a:cubicBezTo>
                  <a:cubicBezTo>
                    <a:pt x="26" y="12"/>
                    <a:pt x="28" y="12"/>
                    <a:pt x="29" y="12"/>
                  </a:cubicBezTo>
                  <a:cubicBezTo>
                    <a:pt x="34" y="12"/>
                    <a:pt x="34" y="11"/>
                    <a:pt x="34" y="10"/>
                  </a:cubicBezTo>
                  <a:cubicBezTo>
                    <a:pt x="34" y="6"/>
                    <a:pt x="18" y="0"/>
                    <a:pt x="9" y="0"/>
                  </a:cubicBezTo>
                  <a:cubicBezTo>
                    <a:pt x="7" y="0"/>
                    <a:pt x="7" y="0"/>
                    <a:pt x="7" y="0"/>
                  </a:cubicBezTo>
                  <a:cubicBezTo>
                    <a:pt x="5" y="0"/>
                    <a:pt x="4" y="0"/>
                    <a:pt x="1" y="0"/>
                  </a:cubicBezTo>
                  <a:cubicBezTo>
                    <a:pt x="1" y="0"/>
                    <a:pt x="1" y="0"/>
                    <a:pt x="1" y="0"/>
                  </a:cubicBezTo>
                  <a:cubicBezTo>
                    <a:pt x="1" y="1"/>
                    <a:pt x="1" y="2"/>
                    <a:pt x="1" y="4"/>
                  </a:cubicBezTo>
                  <a:cubicBezTo>
                    <a:pt x="1" y="4"/>
                    <a:pt x="1" y="4"/>
                    <a:pt x="1" y="5"/>
                  </a:cubicBezTo>
                  <a:cubicBezTo>
                    <a:pt x="1" y="6"/>
                    <a:pt x="1" y="7"/>
                    <a:pt x="1" y="9"/>
                  </a:cubicBezTo>
                  <a:cubicBezTo>
                    <a:pt x="0" y="9"/>
                    <a:pt x="0" y="9"/>
                    <a:pt x="0" y="9"/>
                  </a:cubicBezTo>
                  <a:cubicBezTo>
                    <a:pt x="0" y="11"/>
                    <a:pt x="0" y="12"/>
                    <a:pt x="0" y="13"/>
                  </a:cubicBezTo>
                  <a:cubicBezTo>
                    <a:pt x="0" y="13"/>
                    <a:pt x="0" y="13"/>
                    <a:pt x="0" y="14"/>
                  </a:cubicBezTo>
                  <a:cubicBezTo>
                    <a:pt x="0" y="15"/>
                    <a:pt x="0" y="16"/>
                    <a:pt x="0" y="18"/>
                  </a:cubicBezTo>
                  <a:cubicBezTo>
                    <a:pt x="0" y="18"/>
                    <a:pt x="0" y="18"/>
                    <a:pt x="0" y="18"/>
                  </a:cubicBezTo>
                  <a:cubicBezTo>
                    <a:pt x="1" y="19"/>
                    <a:pt x="2" y="18"/>
                    <a:pt x="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20" name="Freeform 2145"/>
            <p:cNvSpPr>
              <a:spLocks/>
            </p:cNvSpPr>
            <p:nvPr/>
          </p:nvSpPr>
          <p:spPr bwMode="auto">
            <a:xfrm>
              <a:off x="2884435" y="370927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21" name="Freeform 2146"/>
            <p:cNvSpPr>
              <a:spLocks/>
            </p:cNvSpPr>
            <p:nvPr/>
          </p:nvSpPr>
          <p:spPr bwMode="auto">
            <a:xfrm>
              <a:off x="2882576" y="3718269"/>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22" name="Freeform 2147"/>
            <p:cNvSpPr>
              <a:spLocks/>
            </p:cNvSpPr>
            <p:nvPr/>
          </p:nvSpPr>
          <p:spPr bwMode="auto">
            <a:xfrm>
              <a:off x="2884435" y="370208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23" name="Freeform 2148"/>
            <p:cNvSpPr>
              <a:spLocks/>
            </p:cNvSpPr>
            <p:nvPr/>
          </p:nvSpPr>
          <p:spPr bwMode="auto">
            <a:xfrm>
              <a:off x="2882576" y="37344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24" name="Freeform 2149"/>
            <p:cNvSpPr>
              <a:spLocks/>
            </p:cNvSpPr>
            <p:nvPr/>
          </p:nvSpPr>
          <p:spPr bwMode="auto">
            <a:xfrm>
              <a:off x="2882576" y="3725463"/>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25" name="Freeform 2150"/>
            <p:cNvSpPr>
              <a:spLocks/>
            </p:cNvSpPr>
            <p:nvPr/>
          </p:nvSpPr>
          <p:spPr bwMode="auto">
            <a:xfrm>
              <a:off x="2568508" y="3799201"/>
              <a:ext cx="76194" cy="75536"/>
            </a:xfrm>
            <a:custGeom>
              <a:avLst/>
              <a:gdLst>
                <a:gd name="T0" fmla="*/ 39 w 43"/>
                <a:gd name="T1" fmla="*/ 32 h 44"/>
                <a:gd name="T2" fmla="*/ 40 w 43"/>
                <a:gd name="T3" fmla="*/ 29 h 44"/>
                <a:gd name="T4" fmla="*/ 40 w 43"/>
                <a:gd name="T5" fmla="*/ 21 h 44"/>
                <a:gd name="T6" fmla="*/ 42 w 43"/>
                <a:gd name="T7" fmla="*/ 9 h 44"/>
                <a:gd name="T8" fmla="*/ 43 w 43"/>
                <a:gd name="T9" fmla="*/ 4 h 44"/>
                <a:gd name="T10" fmla="*/ 43 w 43"/>
                <a:gd name="T11" fmla="*/ 0 h 44"/>
                <a:gd name="T12" fmla="*/ 43 w 43"/>
                <a:gd name="T13" fmla="*/ 0 h 44"/>
                <a:gd name="T14" fmla="*/ 43 w 43"/>
                <a:gd name="T15" fmla="*/ 0 h 44"/>
                <a:gd name="T16" fmla="*/ 41 w 43"/>
                <a:gd name="T17" fmla="*/ 0 h 44"/>
                <a:gd name="T18" fmla="*/ 40 w 43"/>
                <a:gd name="T19" fmla="*/ 1 h 44"/>
                <a:gd name="T20" fmla="*/ 39 w 43"/>
                <a:gd name="T21" fmla="*/ 1 h 44"/>
                <a:gd name="T22" fmla="*/ 38 w 43"/>
                <a:gd name="T23" fmla="*/ 2 h 44"/>
                <a:gd name="T24" fmla="*/ 36 w 43"/>
                <a:gd name="T25" fmla="*/ 3 h 44"/>
                <a:gd name="T26" fmla="*/ 33 w 43"/>
                <a:gd name="T27" fmla="*/ 5 h 44"/>
                <a:gd name="T28" fmla="*/ 30 w 43"/>
                <a:gd name="T29" fmla="*/ 4 h 44"/>
                <a:gd name="T30" fmla="*/ 27 w 43"/>
                <a:gd name="T31" fmla="*/ 4 h 44"/>
                <a:gd name="T32" fmla="*/ 24 w 43"/>
                <a:gd name="T33" fmla="*/ 5 h 44"/>
                <a:gd name="T34" fmla="*/ 9 w 43"/>
                <a:gd name="T35" fmla="*/ 12 h 44"/>
                <a:gd name="T36" fmla="*/ 7 w 43"/>
                <a:gd name="T37" fmla="*/ 13 h 44"/>
                <a:gd name="T38" fmla="*/ 8 w 43"/>
                <a:gd name="T39" fmla="*/ 15 h 44"/>
                <a:gd name="T40" fmla="*/ 8 w 43"/>
                <a:gd name="T41" fmla="*/ 18 h 44"/>
                <a:gd name="T42" fmla="*/ 4 w 43"/>
                <a:gd name="T43" fmla="*/ 22 h 44"/>
                <a:gd name="T44" fmla="*/ 3 w 43"/>
                <a:gd name="T45" fmla="*/ 22 h 44"/>
                <a:gd name="T46" fmla="*/ 0 w 43"/>
                <a:gd name="T47" fmla="*/ 23 h 44"/>
                <a:gd name="T48" fmla="*/ 1 w 43"/>
                <a:gd name="T49" fmla="*/ 24 h 44"/>
                <a:gd name="T50" fmla="*/ 8 w 43"/>
                <a:gd name="T51" fmla="*/ 31 h 44"/>
                <a:gd name="T52" fmla="*/ 15 w 43"/>
                <a:gd name="T53" fmla="*/ 37 h 44"/>
                <a:gd name="T54" fmla="*/ 19 w 43"/>
                <a:gd name="T55" fmla="*/ 41 h 44"/>
                <a:gd name="T56" fmla="*/ 20 w 43"/>
                <a:gd name="T57" fmla="*/ 41 h 44"/>
                <a:gd name="T58" fmla="*/ 21 w 43"/>
                <a:gd name="T59" fmla="*/ 41 h 44"/>
                <a:gd name="T60" fmla="*/ 22 w 43"/>
                <a:gd name="T61" fmla="*/ 41 h 44"/>
                <a:gd name="T62" fmla="*/ 23 w 43"/>
                <a:gd name="T63" fmla="*/ 42 h 44"/>
                <a:gd name="T64" fmla="*/ 25 w 43"/>
                <a:gd name="T65" fmla="*/ 42 h 44"/>
                <a:gd name="T66" fmla="*/ 29 w 43"/>
                <a:gd name="T67" fmla="*/ 43 h 44"/>
                <a:gd name="T68" fmla="*/ 36 w 43"/>
                <a:gd name="T69" fmla="*/ 44 h 44"/>
                <a:gd name="T70" fmla="*/ 36 w 43"/>
                <a:gd name="T71" fmla="*/ 44 h 44"/>
                <a:gd name="T72" fmla="*/ 36 w 43"/>
                <a:gd name="T73" fmla="*/ 44 h 44"/>
                <a:gd name="T74" fmla="*/ 37 w 43"/>
                <a:gd name="T75" fmla="*/ 44 h 44"/>
                <a:gd name="T76" fmla="*/ 37 w 43"/>
                <a:gd name="T77" fmla="*/ 44 h 44"/>
                <a:gd name="T78" fmla="*/ 39 w 43"/>
                <a:gd name="T79"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 h="44">
                  <a:moveTo>
                    <a:pt x="39" y="32"/>
                  </a:moveTo>
                  <a:cubicBezTo>
                    <a:pt x="39" y="31"/>
                    <a:pt x="39" y="30"/>
                    <a:pt x="40" y="29"/>
                  </a:cubicBezTo>
                  <a:cubicBezTo>
                    <a:pt x="40" y="27"/>
                    <a:pt x="40" y="24"/>
                    <a:pt x="40" y="21"/>
                  </a:cubicBezTo>
                  <a:cubicBezTo>
                    <a:pt x="40" y="16"/>
                    <a:pt x="40" y="11"/>
                    <a:pt x="42" y="9"/>
                  </a:cubicBezTo>
                  <a:cubicBezTo>
                    <a:pt x="43" y="7"/>
                    <a:pt x="43" y="7"/>
                    <a:pt x="43" y="4"/>
                  </a:cubicBezTo>
                  <a:cubicBezTo>
                    <a:pt x="43" y="3"/>
                    <a:pt x="43" y="2"/>
                    <a:pt x="43" y="0"/>
                  </a:cubicBezTo>
                  <a:cubicBezTo>
                    <a:pt x="43" y="0"/>
                    <a:pt x="43" y="0"/>
                    <a:pt x="43" y="0"/>
                  </a:cubicBezTo>
                  <a:cubicBezTo>
                    <a:pt x="43" y="0"/>
                    <a:pt x="43" y="0"/>
                    <a:pt x="43" y="0"/>
                  </a:cubicBezTo>
                  <a:cubicBezTo>
                    <a:pt x="42" y="0"/>
                    <a:pt x="42" y="0"/>
                    <a:pt x="41" y="0"/>
                  </a:cubicBezTo>
                  <a:cubicBezTo>
                    <a:pt x="41" y="0"/>
                    <a:pt x="41" y="1"/>
                    <a:pt x="40" y="1"/>
                  </a:cubicBezTo>
                  <a:cubicBezTo>
                    <a:pt x="40" y="1"/>
                    <a:pt x="39" y="1"/>
                    <a:pt x="39" y="1"/>
                  </a:cubicBezTo>
                  <a:cubicBezTo>
                    <a:pt x="39" y="2"/>
                    <a:pt x="38" y="2"/>
                    <a:pt x="38" y="2"/>
                  </a:cubicBezTo>
                  <a:cubicBezTo>
                    <a:pt x="38" y="2"/>
                    <a:pt x="37" y="2"/>
                    <a:pt x="36" y="3"/>
                  </a:cubicBezTo>
                  <a:cubicBezTo>
                    <a:pt x="35" y="4"/>
                    <a:pt x="34" y="4"/>
                    <a:pt x="33" y="5"/>
                  </a:cubicBezTo>
                  <a:cubicBezTo>
                    <a:pt x="32" y="5"/>
                    <a:pt x="31" y="5"/>
                    <a:pt x="30" y="4"/>
                  </a:cubicBezTo>
                  <a:cubicBezTo>
                    <a:pt x="29" y="4"/>
                    <a:pt x="28" y="4"/>
                    <a:pt x="27" y="4"/>
                  </a:cubicBezTo>
                  <a:cubicBezTo>
                    <a:pt x="26" y="4"/>
                    <a:pt x="24" y="5"/>
                    <a:pt x="24" y="5"/>
                  </a:cubicBezTo>
                  <a:cubicBezTo>
                    <a:pt x="22" y="11"/>
                    <a:pt x="15" y="12"/>
                    <a:pt x="9" y="12"/>
                  </a:cubicBezTo>
                  <a:cubicBezTo>
                    <a:pt x="8" y="12"/>
                    <a:pt x="8" y="13"/>
                    <a:pt x="7" y="13"/>
                  </a:cubicBezTo>
                  <a:cubicBezTo>
                    <a:pt x="7" y="13"/>
                    <a:pt x="7" y="15"/>
                    <a:pt x="8" y="15"/>
                  </a:cubicBezTo>
                  <a:cubicBezTo>
                    <a:pt x="8" y="16"/>
                    <a:pt x="8" y="17"/>
                    <a:pt x="8" y="18"/>
                  </a:cubicBezTo>
                  <a:cubicBezTo>
                    <a:pt x="7" y="19"/>
                    <a:pt x="5" y="21"/>
                    <a:pt x="4" y="22"/>
                  </a:cubicBezTo>
                  <a:cubicBezTo>
                    <a:pt x="3" y="22"/>
                    <a:pt x="3" y="22"/>
                    <a:pt x="3" y="22"/>
                  </a:cubicBezTo>
                  <a:cubicBezTo>
                    <a:pt x="0" y="23"/>
                    <a:pt x="0" y="23"/>
                    <a:pt x="0" y="23"/>
                  </a:cubicBezTo>
                  <a:cubicBezTo>
                    <a:pt x="0" y="23"/>
                    <a:pt x="0" y="24"/>
                    <a:pt x="1" y="24"/>
                  </a:cubicBezTo>
                  <a:cubicBezTo>
                    <a:pt x="3" y="25"/>
                    <a:pt x="5" y="28"/>
                    <a:pt x="8" y="31"/>
                  </a:cubicBezTo>
                  <a:cubicBezTo>
                    <a:pt x="10" y="33"/>
                    <a:pt x="13" y="36"/>
                    <a:pt x="15" y="37"/>
                  </a:cubicBezTo>
                  <a:cubicBezTo>
                    <a:pt x="16" y="38"/>
                    <a:pt x="18" y="40"/>
                    <a:pt x="19" y="41"/>
                  </a:cubicBezTo>
                  <a:cubicBezTo>
                    <a:pt x="19" y="41"/>
                    <a:pt x="20" y="41"/>
                    <a:pt x="20" y="41"/>
                  </a:cubicBezTo>
                  <a:cubicBezTo>
                    <a:pt x="21" y="41"/>
                    <a:pt x="21" y="41"/>
                    <a:pt x="21" y="41"/>
                  </a:cubicBezTo>
                  <a:cubicBezTo>
                    <a:pt x="21" y="41"/>
                    <a:pt x="22" y="41"/>
                    <a:pt x="22" y="41"/>
                  </a:cubicBezTo>
                  <a:cubicBezTo>
                    <a:pt x="22" y="41"/>
                    <a:pt x="23" y="42"/>
                    <a:pt x="23" y="42"/>
                  </a:cubicBezTo>
                  <a:cubicBezTo>
                    <a:pt x="24" y="42"/>
                    <a:pt x="24" y="42"/>
                    <a:pt x="25" y="42"/>
                  </a:cubicBezTo>
                  <a:cubicBezTo>
                    <a:pt x="25" y="42"/>
                    <a:pt x="27" y="42"/>
                    <a:pt x="29" y="43"/>
                  </a:cubicBezTo>
                  <a:cubicBezTo>
                    <a:pt x="31" y="43"/>
                    <a:pt x="34" y="43"/>
                    <a:pt x="36" y="44"/>
                  </a:cubicBezTo>
                  <a:cubicBezTo>
                    <a:pt x="36" y="44"/>
                    <a:pt x="36" y="44"/>
                    <a:pt x="36" y="44"/>
                  </a:cubicBezTo>
                  <a:cubicBezTo>
                    <a:pt x="36" y="44"/>
                    <a:pt x="36" y="44"/>
                    <a:pt x="36" y="44"/>
                  </a:cubicBezTo>
                  <a:cubicBezTo>
                    <a:pt x="37" y="44"/>
                    <a:pt x="37" y="44"/>
                    <a:pt x="37" y="44"/>
                  </a:cubicBezTo>
                  <a:cubicBezTo>
                    <a:pt x="37" y="44"/>
                    <a:pt x="37" y="44"/>
                    <a:pt x="37" y="44"/>
                  </a:cubicBezTo>
                  <a:cubicBezTo>
                    <a:pt x="35" y="41"/>
                    <a:pt x="37" y="36"/>
                    <a:pt x="39"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26" name="Freeform 2151"/>
            <p:cNvSpPr>
              <a:spLocks/>
            </p:cNvSpPr>
            <p:nvPr/>
          </p:nvSpPr>
          <p:spPr bwMode="auto">
            <a:xfrm>
              <a:off x="2637268" y="3800999"/>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27" name="Freeform 2152"/>
            <p:cNvSpPr>
              <a:spLocks/>
            </p:cNvSpPr>
            <p:nvPr/>
          </p:nvSpPr>
          <p:spPr bwMode="auto">
            <a:xfrm>
              <a:off x="2631693" y="3802798"/>
              <a:ext cx="3717" cy="1798"/>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0"/>
                    <a:pt x="2" y="0"/>
                    <a:pt x="2" y="0"/>
                  </a:cubicBezTo>
                  <a:cubicBezTo>
                    <a:pt x="2"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28" name="Freeform 2153"/>
            <p:cNvSpPr>
              <a:spLocks/>
            </p:cNvSpPr>
            <p:nvPr/>
          </p:nvSpPr>
          <p:spPr bwMode="auto">
            <a:xfrm>
              <a:off x="2568508" y="3836969"/>
              <a:ext cx="5575" cy="1798"/>
            </a:xfrm>
            <a:custGeom>
              <a:avLst/>
              <a:gdLst>
                <a:gd name="T0" fmla="*/ 0 w 3"/>
                <a:gd name="T1" fmla="*/ 1 h 1"/>
                <a:gd name="T2" fmla="*/ 0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lnTo>
                    <a:pt x="0" y="1"/>
                  </a:lnTo>
                  <a:lnTo>
                    <a:pt x="3"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29" name="Freeform 2154"/>
            <p:cNvSpPr>
              <a:spLocks/>
            </p:cNvSpPr>
            <p:nvPr/>
          </p:nvSpPr>
          <p:spPr bwMode="auto">
            <a:xfrm>
              <a:off x="2644702" y="3799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30" name="Freeform 2155"/>
            <p:cNvSpPr>
              <a:spLocks/>
            </p:cNvSpPr>
            <p:nvPr/>
          </p:nvSpPr>
          <p:spPr bwMode="auto">
            <a:xfrm>
              <a:off x="2640985" y="3799201"/>
              <a:ext cx="3717"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31" name="Freeform 2156"/>
            <p:cNvSpPr>
              <a:spLocks/>
            </p:cNvSpPr>
            <p:nvPr/>
          </p:nvSpPr>
          <p:spPr bwMode="auto">
            <a:xfrm>
              <a:off x="2598242" y="3876536"/>
              <a:ext cx="55752" cy="44962"/>
            </a:xfrm>
            <a:custGeom>
              <a:avLst/>
              <a:gdLst>
                <a:gd name="T0" fmla="*/ 23 w 32"/>
                <a:gd name="T1" fmla="*/ 3 h 26"/>
                <a:gd name="T2" fmla="*/ 22 w 32"/>
                <a:gd name="T3" fmla="*/ 3 h 26"/>
                <a:gd name="T4" fmla="*/ 21 w 32"/>
                <a:gd name="T5" fmla="*/ 4 h 26"/>
                <a:gd name="T6" fmla="*/ 21 w 32"/>
                <a:gd name="T7" fmla="*/ 3 h 26"/>
                <a:gd name="T8" fmla="*/ 19 w 32"/>
                <a:gd name="T9" fmla="*/ 3 h 26"/>
                <a:gd name="T10" fmla="*/ 18 w 32"/>
                <a:gd name="T11" fmla="*/ 3 h 26"/>
                <a:gd name="T12" fmla="*/ 17 w 32"/>
                <a:gd name="T13" fmla="*/ 2 h 26"/>
                <a:gd name="T14" fmla="*/ 12 w 32"/>
                <a:gd name="T15" fmla="*/ 2 h 26"/>
                <a:gd name="T16" fmla="*/ 6 w 32"/>
                <a:gd name="T17" fmla="*/ 1 h 26"/>
                <a:gd name="T18" fmla="*/ 4 w 32"/>
                <a:gd name="T19" fmla="*/ 0 h 26"/>
                <a:gd name="T20" fmla="*/ 4 w 32"/>
                <a:gd name="T21" fmla="*/ 0 h 26"/>
                <a:gd name="T22" fmla="*/ 3 w 32"/>
                <a:gd name="T23" fmla="*/ 0 h 26"/>
                <a:gd name="T24" fmla="*/ 3 w 32"/>
                <a:gd name="T25" fmla="*/ 0 h 26"/>
                <a:gd name="T26" fmla="*/ 1 w 32"/>
                <a:gd name="T27" fmla="*/ 5 h 26"/>
                <a:gd name="T28" fmla="*/ 0 w 32"/>
                <a:gd name="T29" fmla="*/ 7 h 26"/>
                <a:gd name="T30" fmla="*/ 3 w 32"/>
                <a:gd name="T31" fmla="*/ 11 h 26"/>
                <a:gd name="T32" fmla="*/ 6 w 32"/>
                <a:gd name="T33" fmla="*/ 11 h 26"/>
                <a:gd name="T34" fmla="*/ 9 w 32"/>
                <a:gd name="T35" fmla="*/ 9 h 26"/>
                <a:gd name="T36" fmla="*/ 14 w 32"/>
                <a:gd name="T37" fmla="*/ 13 h 26"/>
                <a:gd name="T38" fmla="*/ 14 w 32"/>
                <a:gd name="T39" fmla="*/ 14 h 26"/>
                <a:gd name="T40" fmla="*/ 14 w 32"/>
                <a:gd name="T41" fmla="*/ 14 h 26"/>
                <a:gd name="T42" fmla="*/ 22 w 32"/>
                <a:gd name="T43" fmla="*/ 17 h 26"/>
                <a:gd name="T44" fmla="*/ 24 w 32"/>
                <a:gd name="T45" fmla="*/ 23 h 26"/>
                <a:gd name="T46" fmla="*/ 25 w 32"/>
                <a:gd name="T47" fmla="*/ 25 h 26"/>
                <a:gd name="T48" fmla="*/ 30 w 32"/>
                <a:gd name="T49" fmla="*/ 26 h 26"/>
                <a:gd name="T50" fmla="*/ 30 w 32"/>
                <a:gd name="T51" fmla="*/ 26 h 26"/>
                <a:gd name="T52" fmla="*/ 31 w 32"/>
                <a:gd name="T53" fmla="*/ 23 h 26"/>
                <a:gd name="T54" fmla="*/ 31 w 32"/>
                <a:gd name="T55" fmla="*/ 21 h 26"/>
                <a:gd name="T56" fmla="*/ 31 w 32"/>
                <a:gd name="T57" fmla="*/ 21 h 26"/>
                <a:gd name="T58" fmla="*/ 31 w 32"/>
                <a:gd name="T59" fmla="*/ 19 h 26"/>
                <a:gd name="T60" fmla="*/ 31 w 32"/>
                <a:gd name="T61" fmla="*/ 18 h 26"/>
                <a:gd name="T62" fmla="*/ 32 w 32"/>
                <a:gd name="T63" fmla="*/ 17 h 26"/>
                <a:gd name="T64" fmla="*/ 32 w 32"/>
                <a:gd name="T65" fmla="*/ 16 h 26"/>
                <a:gd name="T66" fmla="*/ 32 w 32"/>
                <a:gd name="T67" fmla="*/ 15 h 26"/>
                <a:gd name="T68" fmla="*/ 23 w 32"/>
                <a:gd name="T69"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 h="26">
                  <a:moveTo>
                    <a:pt x="23" y="3"/>
                  </a:moveTo>
                  <a:cubicBezTo>
                    <a:pt x="22" y="3"/>
                    <a:pt x="22" y="3"/>
                    <a:pt x="22" y="3"/>
                  </a:cubicBezTo>
                  <a:cubicBezTo>
                    <a:pt x="21" y="3"/>
                    <a:pt x="21" y="4"/>
                    <a:pt x="21" y="4"/>
                  </a:cubicBezTo>
                  <a:cubicBezTo>
                    <a:pt x="21" y="4"/>
                    <a:pt x="21" y="3"/>
                    <a:pt x="21" y="3"/>
                  </a:cubicBezTo>
                  <a:cubicBezTo>
                    <a:pt x="20" y="3"/>
                    <a:pt x="19" y="3"/>
                    <a:pt x="19" y="3"/>
                  </a:cubicBezTo>
                  <a:cubicBezTo>
                    <a:pt x="19" y="3"/>
                    <a:pt x="19" y="3"/>
                    <a:pt x="18" y="3"/>
                  </a:cubicBezTo>
                  <a:cubicBezTo>
                    <a:pt x="18" y="3"/>
                    <a:pt x="17" y="3"/>
                    <a:pt x="17" y="2"/>
                  </a:cubicBezTo>
                  <a:cubicBezTo>
                    <a:pt x="16" y="2"/>
                    <a:pt x="13" y="2"/>
                    <a:pt x="12" y="2"/>
                  </a:cubicBezTo>
                  <a:cubicBezTo>
                    <a:pt x="9" y="1"/>
                    <a:pt x="7" y="1"/>
                    <a:pt x="6" y="1"/>
                  </a:cubicBezTo>
                  <a:cubicBezTo>
                    <a:pt x="6" y="1"/>
                    <a:pt x="5" y="0"/>
                    <a:pt x="4" y="0"/>
                  </a:cubicBezTo>
                  <a:cubicBezTo>
                    <a:pt x="4" y="0"/>
                    <a:pt x="4" y="0"/>
                    <a:pt x="4" y="0"/>
                  </a:cubicBezTo>
                  <a:cubicBezTo>
                    <a:pt x="4" y="0"/>
                    <a:pt x="3" y="0"/>
                    <a:pt x="3" y="0"/>
                  </a:cubicBezTo>
                  <a:cubicBezTo>
                    <a:pt x="3" y="0"/>
                    <a:pt x="3" y="0"/>
                    <a:pt x="3" y="0"/>
                  </a:cubicBezTo>
                  <a:cubicBezTo>
                    <a:pt x="3" y="2"/>
                    <a:pt x="2" y="4"/>
                    <a:pt x="1" y="5"/>
                  </a:cubicBezTo>
                  <a:cubicBezTo>
                    <a:pt x="0" y="5"/>
                    <a:pt x="0" y="6"/>
                    <a:pt x="0" y="7"/>
                  </a:cubicBezTo>
                  <a:cubicBezTo>
                    <a:pt x="0" y="8"/>
                    <a:pt x="1" y="10"/>
                    <a:pt x="3" y="11"/>
                  </a:cubicBezTo>
                  <a:cubicBezTo>
                    <a:pt x="5" y="11"/>
                    <a:pt x="5" y="11"/>
                    <a:pt x="6" y="11"/>
                  </a:cubicBezTo>
                  <a:cubicBezTo>
                    <a:pt x="6" y="11"/>
                    <a:pt x="7" y="9"/>
                    <a:pt x="9" y="9"/>
                  </a:cubicBezTo>
                  <a:cubicBezTo>
                    <a:pt x="12" y="9"/>
                    <a:pt x="13" y="11"/>
                    <a:pt x="14" y="13"/>
                  </a:cubicBezTo>
                  <a:cubicBezTo>
                    <a:pt x="14" y="13"/>
                    <a:pt x="14" y="14"/>
                    <a:pt x="14" y="14"/>
                  </a:cubicBezTo>
                  <a:cubicBezTo>
                    <a:pt x="14" y="14"/>
                    <a:pt x="14" y="14"/>
                    <a:pt x="14" y="14"/>
                  </a:cubicBezTo>
                  <a:cubicBezTo>
                    <a:pt x="16" y="14"/>
                    <a:pt x="20" y="15"/>
                    <a:pt x="22" y="17"/>
                  </a:cubicBezTo>
                  <a:cubicBezTo>
                    <a:pt x="24" y="19"/>
                    <a:pt x="24" y="21"/>
                    <a:pt x="24" y="23"/>
                  </a:cubicBezTo>
                  <a:cubicBezTo>
                    <a:pt x="24" y="24"/>
                    <a:pt x="24" y="25"/>
                    <a:pt x="25" y="25"/>
                  </a:cubicBezTo>
                  <a:cubicBezTo>
                    <a:pt x="26" y="26"/>
                    <a:pt x="27" y="26"/>
                    <a:pt x="30" y="26"/>
                  </a:cubicBezTo>
                  <a:cubicBezTo>
                    <a:pt x="30" y="26"/>
                    <a:pt x="30" y="26"/>
                    <a:pt x="30" y="26"/>
                  </a:cubicBezTo>
                  <a:cubicBezTo>
                    <a:pt x="31" y="25"/>
                    <a:pt x="31" y="23"/>
                    <a:pt x="31" y="23"/>
                  </a:cubicBezTo>
                  <a:cubicBezTo>
                    <a:pt x="31" y="23"/>
                    <a:pt x="31" y="22"/>
                    <a:pt x="31" y="21"/>
                  </a:cubicBezTo>
                  <a:cubicBezTo>
                    <a:pt x="31" y="21"/>
                    <a:pt x="31" y="21"/>
                    <a:pt x="31" y="21"/>
                  </a:cubicBezTo>
                  <a:cubicBezTo>
                    <a:pt x="31" y="20"/>
                    <a:pt x="31" y="20"/>
                    <a:pt x="31" y="19"/>
                  </a:cubicBezTo>
                  <a:cubicBezTo>
                    <a:pt x="31" y="19"/>
                    <a:pt x="31" y="19"/>
                    <a:pt x="31" y="18"/>
                  </a:cubicBezTo>
                  <a:cubicBezTo>
                    <a:pt x="31" y="18"/>
                    <a:pt x="31" y="17"/>
                    <a:pt x="32" y="17"/>
                  </a:cubicBezTo>
                  <a:cubicBezTo>
                    <a:pt x="32" y="17"/>
                    <a:pt x="32" y="16"/>
                    <a:pt x="32" y="16"/>
                  </a:cubicBezTo>
                  <a:cubicBezTo>
                    <a:pt x="32" y="16"/>
                    <a:pt x="32" y="16"/>
                    <a:pt x="32" y="15"/>
                  </a:cubicBezTo>
                  <a:cubicBezTo>
                    <a:pt x="29" y="12"/>
                    <a:pt x="25" y="7"/>
                    <a:pt x="2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32" name="Freeform 2157"/>
            <p:cNvSpPr>
              <a:spLocks/>
            </p:cNvSpPr>
            <p:nvPr/>
          </p:nvSpPr>
          <p:spPr bwMode="auto">
            <a:xfrm>
              <a:off x="2629835" y="3881931"/>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33" name="Freeform 2158"/>
            <p:cNvSpPr>
              <a:spLocks/>
            </p:cNvSpPr>
            <p:nvPr/>
          </p:nvSpPr>
          <p:spPr bwMode="auto">
            <a:xfrm>
              <a:off x="2603817" y="387653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34" name="Freeform 2159"/>
            <p:cNvSpPr>
              <a:spLocks/>
            </p:cNvSpPr>
            <p:nvPr/>
          </p:nvSpPr>
          <p:spPr bwMode="auto">
            <a:xfrm>
              <a:off x="2605675" y="38765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35" name="Freeform 2160"/>
            <p:cNvSpPr>
              <a:spLocks/>
            </p:cNvSpPr>
            <p:nvPr/>
          </p:nvSpPr>
          <p:spPr bwMode="auto">
            <a:xfrm>
              <a:off x="2635410" y="3881931"/>
              <a:ext cx="1858" cy="1798"/>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36" name="Freeform 2161"/>
            <p:cNvSpPr>
              <a:spLocks/>
            </p:cNvSpPr>
            <p:nvPr/>
          </p:nvSpPr>
          <p:spPr bwMode="auto">
            <a:xfrm>
              <a:off x="2657711" y="3901714"/>
              <a:ext cx="109645" cy="43164"/>
            </a:xfrm>
            <a:custGeom>
              <a:avLst/>
              <a:gdLst>
                <a:gd name="T0" fmla="*/ 54 w 61"/>
                <a:gd name="T1" fmla="*/ 9 h 25"/>
                <a:gd name="T2" fmla="*/ 45 w 61"/>
                <a:gd name="T3" fmla="*/ 3 h 25"/>
                <a:gd name="T4" fmla="*/ 40 w 61"/>
                <a:gd name="T5" fmla="*/ 2 h 25"/>
                <a:gd name="T6" fmla="*/ 26 w 61"/>
                <a:gd name="T7" fmla="*/ 7 h 25"/>
                <a:gd name="T8" fmla="*/ 17 w 61"/>
                <a:gd name="T9" fmla="*/ 11 h 25"/>
                <a:gd name="T10" fmla="*/ 5 w 61"/>
                <a:gd name="T11" fmla="*/ 7 h 25"/>
                <a:gd name="T12" fmla="*/ 1 w 61"/>
                <a:gd name="T13" fmla="*/ 4 h 25"/>
                <a:gd name="T14" fmla="*/ 1 w 61"/>
                <a:gd name="T15" fmla="*/ 5 h 25"/>
                <a:gd name="T16" fmla="*/ 1 w 61"/>
                <a:gd name="T17" fmla="*/ 5 h 25"/>
                <a:gd name="T18" fmla="*/ 1 w 61"/>
                <a:gd name="T19" fmla="*/ 6 h 25"/>
                <a:gd name="T20" fmla="*/ 1 w 61"/>
                <a:gd name="T21" fmla="*/ 6 h 25"/>
                <a:gd name="T22" fmla="*/ 1 w 61"/>
                <a:gd name="T23" fmla="*/ 7 h 25"/>
                <a:gd name="T24" fmla="*/ 0 w 61"/>
                <a:gd name="T25" fmla="*/ 12 h 25"/>
                <a:gd name="T26" fmla="*/ 0 w 61"/>
                <a:gd name="T27" fmla="*/ 12 h 25"/>
                <a:gd name="T28" fmla="*/ 13 w 61"/>
                <a:gd name="T29" fmla="*/ 19 h 25"/>
                <a:gd name="T30" fmla="*/ 17 w 61"/>
                <a:gd name="T31" fmla="*/ 21 h 25"/>
                <a:gd name="T32" fmla="*/ 22 w 61"/>
                <a:gd name="T33" fmla="*/ 25 h 25"/>
                <a:gd name="T34" fmla="*/ 23 w 61"/>
                <a:gd name="T35" fmla="*/ 25 h 25"/>
                <a:gd name="T36" fmla="*/ 27 w 61"/>
                <a:gd name="T37" fmla="*/ 23 h 25"/>
                <a:gd name="T38" fmla="*/ 26 w 61"/>
                <a:gd name="T39" fmla="*/ 21 h 25"/>
                <a:gd name="T40" fmla="*/ 24 w 61"/>
                <a:gd name="T41" fmla="*/ 18 h 25"/>
                <a:gd name="T42" fmla="*/ 27 w 61"/>
                <a:gd name="T43" fmla="*/ 13 h 25"/>
                <a:gd name="T44" fmla="*/ 30 w 61"/>
                <a:gd name="T45" fmla="*/ 11 h 25"/>
                <a:gd name="T46" fmla="*/ 45 w 61"/>
                <a:gd name="T47" fmla="*/ 6 h 25"/>
                <a:gd name="T48" fmla="*/ 51 w 61"/>
                <a:gd name="T49" fmla="*/ 11 h 25"/>
                <a:gd name="T50" fmla="*/ 49 w 61"/>
                <a:gd name="T51" fmla="*/ 17 h 25"/>
                <a:gd name="T52" fmla="*/ 54 w 61"/>
                <a:gd name="T53" fmla="*/ 24 h 25"/>
                <a:gd name="T54" fmla="*/ 55 w 61"/>
                <a:gd name="T55" fmla="*/ 24 h 25"/>
                <a:gd name="T56" fmla="*/ 56 w 61"/>
                <a:gd name="T57" fmla="*/ 23 h 25"/>
                <a:gd name="T58" fmla="*/ 57 w 61"/>
                <a:gd name="T59" fmla="*/ 21 h 25"/>
                <a:gd name="T60" fmla="*/ 58 w 61"/>
                <a:gd name="T61" fmla="*/ 21 h 25"/>
                <a:gd name="T62" fmla="*/ 59 w 61"/>
                <a:gd name="T63" fmla="*/ 20 h 25"/>
                <a:gd name="T64" fmla="*/ 59 w 61"/>
                <a:gd name="T65" fmla="*/ 19 h 25"/>
                <a:gd name="T66" fmla="*/ 60 w 61"/>
                <a:gd name="T67" fmla="*/ 18 h 25"/>
                <a:gd name="T68" fmla="*/ 61 w 61"/>
                <a:gd name="T69" fmla="*/ 18 h 25"/>
                <a:gd name="T70" fmla="*/ 61 w 61"/>
                <a:gd name="T71" fmla="*/ 18 h 25"/>
                <a:gd name="T72" fmla="*/ 61 w 61"/>
                <a:gd name="T73" fmla="*/ 18 h 25"/>
                <a:gd name="T74" fmla="*/ 61 w 61"/>
                <a:gd name="T75" fmla="*/ 18 h 25"/>
                <a:gd name="T76" fmla="*/ 61 w 61"/>
                <a:gd name="T77" fmla="*/ 17 h 25"/>
                <a:gd name="T78" fmla="*/ 55 w 61"/>
                <a:gd name="T79" fmla="*/ 10 h 25"/>
                <a:gd name="T80" fmla="*/ 54 w 61"/>
                <a:gd name="T81"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 h="25">
                  <a:moveTo>
                    <a:pt x="54" y="9"/>
                  </a:moveTo>
                  <a:cubicBezTo>
                    <a:pt x="52" y="5"/>
                    <a:pt x="48" y="4"/>
                    <a:pt x="45" y="3"/>
                  </a:cubicBezTo>
                  <a:cubicBezTo>
                    <a:pt x="43" y="3"/>
                    <a:pt x="41" y="2"/>
                    <a:pt x="40" y="2"/>
                  </a:cubicBezTo>
                  <a:cubicBezTo>
                    <a:pt x="36" y="0"/>
                    <a:pt x="31" y="2"/>
                    <a:pt x="26" y="7"/>
                  </a:cubicBezTo>
                  <a:cubicBezTo>
                    <a:pt x="23" y="10"/>
                    <a:pt x="20" y="11"/>
                    <a:pt x="17" y="11"/>
                  </a:cubicBezTo>
                  <a:cubicBezTo>
                    <a:pt x="13" y="11"/>
                    <a:pt x="8" y="9"/>
                    <a:pt x="5" y="7"/>
                  </a:cubicBezTo>
                  <a:cubicBezTo>
                    <a:pt x="4" y="7"/>
                    <a:pt x="3" y="5"/>
                    <a:pt x="1" y="4"/>
                  </a:cubicBezTo>
                  <a:cubicBezTo>
                    <a:pt x="1" y="4"/>
                    <a:pt x="1" y="4"/>
                    <a:pt x="1" y="5"/>
                  </a:cubicBezTo>
                  <a:cubicBezTo>
                    <a:pt x="1" y="5"/>
                    <a:pt x="1" y="5"/>
                    <a:pt x="1" y="5"/>
                  </a:cubicBezTo>
                  <a:cubicBezTo>
                    <a:pt x="1" y="5"/>
                    <a:pt x="1" y="6"/>
                    <a:pt x="1" y="6"/>
                  </a:cubicBezTo>
                  <a:cubicBezTo>
                    <a:pt x="1" y="6"/>
                    <a:pt x="1" y="6"/>
                    <a:pt x="1" y="6"/>
                  </a:cubicBezTo>
                  <a:cubicBezTo>
                    <a:pt x="1" y="6"/>
                    <a:pt x="1" y="7"/>
                    <a:pt x="1" y="7"/>
                  </a:cubicBezTo>
                  <a:cubicBezTo>
                    <a:pt x="1" y="8"/>
                    <a:pt x="1" y="10"/>
                    <a:pt x="0" y="12"/>
                  </a:cubicBezTo>
                  <a:cubicBezTo>
                    <a:pt x="0" y="12"/>
                    <a:pt x="0" y="12"/>
                    <a:pt x="0" y="12"/>
                  </a:cubicBezTo>
                  <a:cubicBezTo>
                    <a:pt x="5" y="13"/>
                    <a:pt x="10" y="15"/>
                    <a:pt x="13" y="19"/>
                  </a:cubicBezTo>
                  <a:cubicBezTo>
                    <a:pt x="15" y="21"/>
                    <a:pt x="16" y="21"/>
                    <a:pt x="17" y="21"/>
                  </a:cubicBezTo>
                  <a:cubicBezTo>
                    <a:pt x="19" y="22"/>
                    <a:pt x="20" y="22"/>
                    <a:pt x="22" y="25"/>
                  </a:cubicBezTo>
                  <a:cubicBezTo>
                    <a:pt x="22" y="25"/>
                    <a:pt x="23" y="25"/>
                    <a:pt x="23" y="25"/>
                  </a:cubicBezTo>
                  <a:cubicBezTo>
                    <a:pt x="24" y="25"/>
                    <a:pt x="27" y="24"/>
                    <a:pt x="27" y="23"/>
                  </a:cubicBezTo>
                  <a:cubicBezTo>
                    <a:pt x="27" y="22"/>
                    <a:pt x="27" y="22"/>
                    <a:pt x="26" y="21"/>
                  </a:cubicBezTo>
                  <a:cubicBezTo>
                    <a:pt x="25" y="21"/>
                    <a:pt x="24" y="19"/>
                    <a:pt x="24" y="18"/>
                  </a:cubicBezTo>
                  <a:cubicBezTo>
                    <a:pt x="23" y="15"/>
                    <a:pt x="26" y="14"/>
                    <a:pt x="27" y="13"/>
                  </a:cubicBezTo>
                  <a:cubicBezTo>
                    <a:pt x="29" y="12"/>
                    <a:pt x="29" y="12"/>
                    <a:pt x="30" y="11"/>
                  </a:cubicBezTo>
                  <a:cubicBezTo>
                    <a:pt x="31" y="6"/>
                    <a:pt x="41" y="4"/>
                    <a:pt x="45" y="6"/>
                  </a:cubicBezTo>
                  <a:cubicBezTo>
                    <a:pt x="48" y="7"/>
                    <a:pt x="50" y="9"/>
                    <a:pt x="51" y="11"/>
                  </a:cubicBezTo>
                  <a:cubicBezTo>
                    <a:pt x="51" y="13"/>
                    <a:pt x="51" y="15"/>
                    <a:pt x="49" y="17"/>
                  </a:cubicBezTo>
                  <a:cubicBezTo>
                    <a:pt x="48" y="17"/>
                    <a:pt x="49" y="19"/>
                    <a:pt x="54" y="24"/>
                  </a:cubicBezTo>
                  <a:cubicBezTo>
                    <a:pt x="54" y="24"/>
                    <a:pt x="54" y="24"/>
                    <a:pt x="55" y="24"/>
                  </a:cubicBezTo>
                  <a:cubicBezTo>
                    <a:pt x="55" y="23"/>
                    <a:pt x="55" y="23"/>
                    <a:pt x="56" y="23"/>
                  </a:cubicBezTo>
                  <a:cubicBezTo>
                    <a:pt x="56" y="22"/>
                    <a:pt x="57" y="22"/>
                    <a:pt x="57" y="21"/>
                  </a:cubicBezTo>
                  <a:cubicBezTo>
                    <a:pt x="57" y="21"/>
                    <a:pt x="57" y="21"/>
                    <a:pt x="58" y="21"/>
                  </a:cubicBezTo>
                  <a:cubicBezTo>
                    <a:pt x="58" y="20"/>
                    <a:pt x="58" y="20"/>
                    <a:pt x="59" y="20"/>
                  </a:cubicBezTo>
                  <a:cubicBezTo>
                    <a:pt x="59" y="19"/>
                    <a:pt x="59" y="19"/>
                    <a:pt x="59" y="19"/>
                  </a:cubicBezTo>
                  <a:cubicBezTo>
                    <a:pt x="60" y="19"/>
                    <a:pt x="60" y="18"/>
                    <a:pt x="60" y="18"/>
                  </a:cubicBezTo>
                  <a:cubicBezTo>
                    <a:pt x="60" y="18"/>
                    <a:pt x="60" y="18"/>
                    <a:pt x="61" y="18"/>
                  </a:cubicBezTo>
                  <a:cubicBezTo>
                    <a:pt x="61" y="18"/>
                    <a:pt x="61" y="18"/>
                    <a:pt x="61" y="18"/>
                  </a:cubicBezTo>
                  <a:cubicBezTo>
                    <a:pt x="61" y="18"/>
                    <a:pt x="61" y="18"/>
                    <a:pt x="61" y="18"/>
                  </a:cubicBezTo>
                  <a:cubicBezTo>
                    <a:pt x="61" y="18"/>
                    <a:pt x="61" y="18"/>
                    <a:pt x="61" y="18"/>
                  </a:cubicBezTo>
                  <a:cubicBezTo>
                    <a:pt x="61" y="18"/>
                    <a:pt x="61" y="17"/>
                    <a:pt x="61" y="17"/>
                  </a:cubicBezTo>
                  <a:cubicBezTo>
                    <a:pt x="59" y="16"/>
                    <a:pt x="57" y="13"/>
                    <a:pt x="55" y="10"/>
                  </a:cubicBezTo>
                  <a:lnTo>
                    <a:pt x="54"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37" name="Freeform 2162"/>
            <p:cNvSpPr>
              <a:spLocks/>
            </p:cNvSpPr>
            <p:nvPr/>
          </p:nvSpPr>
          <p:spPr bwMode="auto">
            <a:xfrm>
              <a:off x="2659569" y="3908908"/>
              <a:ext cx="0" cy="179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38" name="Freeform 2163"/>
            <p:cNvSpPr>
              <a:spLocks/>
            </p:cNvSpPr>
            <p:nvPr/>
          </p:nvSpPr>
          <p:spPr bwMode="auto">
            <a:xfrm>
              <a:off x="2659569" y="3912505"/>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39" name="Freeform 2164"/>
            <p:cNvSpPr>
              <a:spLocks/>
            </p:cNvSpPr>
            <p:nvPr/>
          </p:nvSpPr>
          <p:spPr bwMode="auto">
            <a:xfrm>
              <a:off x="2659569" y="3910707"/>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40" name="Freeform 2165"/>
            <p:cNvSpPr>
              <a:spLocks/>
            </p:cNvSpPr>
            <p:nvPr/>
          </p:nvSpPr>
          <p:spPr bwMode="auto">
            <a:xfrm>
              <a:off x="2657711" y="392329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41" name="Freeform 2166"/>
            <p:cNvSpPr>
              <a:spLocks/>
            </p:cNvSpPr>
            <p:nvPr/>
          </p:nvSpPr>
          <p:spPr bwMode="auto">
            <a:xfrm>
              <a:off x="2761781" y="3944878"/>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42" name="Freeform 2167"/>
            <p:cNvSpPr>
              <a:spLocks/>
            </p:cNvSpPr>
            <p:nvPr/>
          </p:nvSpPr>
          <p:spPr bwMode="auto">
            <a:xfrm>
              <a:off x="2769214" y="39394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43" name="Freeform 2168"/>
            <p:cNvSpPr>
              <a:spLocks/>
            </p:cNvSpPr>
            <p:nvPr/>
          </p:nvSpPr>
          <p:spPr bwMode="auto">
            <a:xfrm>
              <a:off x="2765498" y="39430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44" name="Freeform 2169"/>
            <p:cNvSpPr>
              <a:spLocks/>
            </p:cNvSpPr>
            <p:nvPr/>
          </p:nvSpPr>
          <p:spPr bwMode="auto">
            <a:xfrm>
              <a:off x="2772931" y="3934087"/>
              <a:ext cx="0" cy="1798"/>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45" name="Freeform 2170"/>
            <p:cNvSpPr>
              <a:spLocks/>
            </p:cNvSpPr>
            <p:nvPr/>
          </p:nvSpPr>
          <p:spPr bwMode="auto">
            <a:xfrm>
              <a:off x="2771073" y="3935886"/>
              <a:ext cx="1858" cy="1798"/>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46" name="Freeform 2171"/>
            <p:cNvSpPr>
              <a:spLocks/>
            </p:cNvSpPr>
            <p:nvPr/>
          </p:nvSpPr>
          <p:spPr bwMode="auto">
            <a:xfrm>
              <a:off x="2759922" y="39484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47" name="Freeform 2172"/>
            <p:cNvSpPr>
              <a:spLocks/>
            </p:cNvSpPr>
            <p:nvPr/>
          </p:nvSpPr>
          <p:spPr bwMode="auto">
            <a:xfrm>
              <a:off x="2665144" y="3631941"/>
              <a:ext cx="157964" cy="59350"/>
            </a:xfrm>
            <a:custGeom>
              <a:avLst/>
              <a:gdLst>
                <a:gd name="T0" fmla="*/ 70 w 89"/>
                <a:gd name="T1" fmla="*/ 23 h 34"/>
                <a:gd name="T2" fmla="*/ 52 w 89"/>
                <a:gd name="T3" fmla="*/ 16 h 34"/>
                <a:gd name="T4" fmla="*/ 15 w 89"/>
                <a:gd name="T5" fmla="*/ 1 h 34"/>
                <a:gd name="T6" fmla="*/ 0 w 89"/>
                <a:gd name="T7" fmla="*/ 1 h 34"/>
                <a:gd name="T8" fmla="*/ 8 w 89"/>
                <a:gd name="T9" fmla="*/ 9 h 34"/>
                <a:gd name="T10" fmla="*/ 25 w 89"/>
                <a:gd name="T11" fmla="*/ 11 h 34"/>
                <a:gd name="T12" fmla="*/ 40 w 89"/>
                <a:gd name="T13" fmla="*/ 18 h 34"/>
                <a:gd name="T14" fmla="*/ 50 w 89"/>
                <a:gd name="T15" fmla="*/ 24 h 34"/>
                <a:gd name="T16" fmla="*/ 56 w 89"/>
                <a:gd name="T17" fmla="*/ 28 h 34"/>
                <a:gd name="T18" fmla="*/ 56 w 89"/>
                <a:gd name="T19" fmla="*/ 32 h 34"/>
                <a:gd name="T20" fmla="*/ 55 w 89"/>
                <a:gd name="T21" fmla="*/ 33 h 34"/>
                <a:gd name="T22" fmla="*/ 56 w 89"/>
                <a:gd name="T23" fmla="*/ 33 h 34"/>
                <a:gd name="T24" fmla="*/ 70 w 89"/>
                <a:gd name="T25" fmla="*/ 34 h 34"/>
                <a:gd name="T26" fmla="*/ 89 w 89"/>
                <a:gd name="T27" fmla="*/ 33 h 34"/>
                <a:gd name="T28" fmla="*/ 70 w 89"/>
                <a:gd name="T29"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34">
                  <a:moveTo>
                    <a:pt x="70" y="23"/>
                  </a:moveTo>
                  <a:cubicBezTo>
                    <a:pt x="67" y="23"/>
                    <a:pt x="60" y="20"/>
                    <a:pt x="52" y="16"/>
                  </a:cubicBezTo>
                  <a:cubicBezTo>
                    <a:pt x="41" y="11"/>
                    <a:pt x="28" y="4"/>
                    <a:pt x="15" y="1"/>
                  </a:cubicBezTo>
                  <a:cubicBezTo>
                    <a:pt x="10" y="0"/>
                    <a:pt x="5" y="0"/>
                    <a:pt x="0" y="1"/>
                  </a:cubicBezTo>
                  <a:cubicBezTo>
                    <a:pt x="5" y="2"/>
                    <a:pt x="8" y="6"/>
                    <a:pt x="8" y="9"/>
                  </a:cubicBezTo>
                  <a:cubicBezTo>
                    <a:pt x="8" y="9"/>
                    <a:pt x="10" y="11"/>
                    <a:pt x="25" y="11"/>
                  </a:cubicBezTo>
                  <a:cubicBezTo>
                    <a:pt x="32" y="12"/>
                    <a:pt x="36" y="15"/>
                    <a:pt x="40" y="18"/>
                  </a:cubicBezTo>
                  <a:cubicBezTo>
                    <a:pt x="43" y="21"/>
                    <a:pt x="45" y="23"/>
                    <a:pt x="50" y="24"/>
                  </a:cubicBezTo>
                  <a:cubicBezTo>
                    <a:pt x="53" y="25"/>
                    <a:pt x="55" y="26"/>
                    <a:pt x="56" y="28"/>
                  </a:cubicBezTo>
                  <a:cubicBezTo>
                    <a:pt x="57" y="29"/>
                    <a:pt x="56" y="31"/>
                    <a:pt x="56" y="32"/>
                  </a:cubicBezTo>
                  <a:cubicBezTo>
                    <a:pt x="56" y="32"/>
                    <a:pt x="55" y="33"/>
                    <a:pt x="55" y="33"/>
                  </a:cubicBezTo>
                  <a:cubicBezTo>
                    <a:pt x="55" y="33"/>
                    <a:pt x="55" y="33"/>
                    <a:pt x="56" y="33"/>
                  </a:cubicBezTo>
                  <a:cubicBezTo>
                    <a:pt x="57" y="34"/>
                    <a:pt x="63" y="34"/>
                    <a:pt x="70" y="34"/>
                  </a:cubicBezTo>
                  <a:cubicBezTo>
                    <a:pt x="80" y="34"/>
                    <a:pt x="87" y="33"/>
                    <a:pt x="89" y="33"/>
                  </a:cubicBezTo>
                  <a:cubicBezTo>
                    <a:pt x="87" y="30"/>
                    <a:pt x="76" y="23"/>
                    <a:pt x="70"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48" name="Freeform 2173"/>
            <p:cNvSpPr>
              <a:spLocks/>
            </p:cNvSpPr>
            <p:nvPr/>
          </p:nvSpPr>
          <p:spPr bwMode="auto">
            <a:xfrm>
              <a:off x="2626118" y="3635538"/>
              <a:ext cx="29734" cy="17985"/>
            </a:xfrm>
            <a:custGeom>
              <a:avLst/>
              <a:gdLst>
                <a:gd name="T0" fmla="*/ 0 w 17"/>
                <a:gd name="T1" fmla="*/ 10 h 10"/>
                <a:gd name="T2" fmla="*/ 0 w 17"/>
                <a:gd name="T3" fmla="*/ 10 h 10"/>
                <a:gd name="T4" fmla="*/ 14 w 17"/>
                <a:gd name="T5" fmla="*/ 2 h 10"/>
                <a:gd name="T6" fmla="*/ 16 w 17"/>
                <a:gd name="T7" fmla="*/ 1 h 10"/>
                <a:gd name="T8" fmla="*/ 17 w 17"/>
                <a:gd name="T9" fmla="*/ 0 h 10"/>
                <a:gd name="T10" fmla="*/ 0 w 17"/>
                <a:gd name="T11" fmla="*/ 10 h 10"/>
              </a:gdLst>
              <a:ahLst/>
              <a:cxnLst>
                <a:cxn ang="0">
                  <a:pos x="T0" y="T1"/>
                </a:cxn>
                <a:cxn ang="0">
                  <a:pos x="T2" y="T3"/>
                </a:cxn>
                <a:cxn ang="0">
                  <a:pos x="T4" y="T5"/>
                </a:cxn>
                <a:cxn ang="0">
                  <a:pos x="T6" y="T7"/>
                </a:cxn>
                <a:cxn ang="0">
                  <a:pos x="T8" y="T9"/>
                </a:cxn>
                <a:cxn ang="0">
                  <a:pos x="T10" y="T11"/>
                </a:cxn>
              </a:cxnLst>
              <a:rect l="0" t="0" r="r" b="b"/>
              <a:pathLst>
                <a:path w="17" h="10">
                  <a:moveTo>
                    <a:pt x="0" y="10"/>
                  </a:moveTo>
                  <a:cubicBezTo>
                    <a:pt x="0" y="10"/>
                    <a:pt x="0" y="10"/>
                    <a:pt x="0" y="10"/>
                  </a:cubicBezTo>
                  <a:cubicBezTo>
                    <a:pt x="3" y="10"/>
                    <a:pt x="10" y="5"/>
                    <a:pt x="14" y="2"/>
                  </a:cubicBezTo>
                  <a:cubicBezTo>
                    <a:pt x="16" y="1"/>
                    <a:pt x="16" y="1"/>
                    <a:pt x="16" y="1"/>
                  </a:cubicBezTo>
                  <a:cubicBezTo>
                    <a:pt x="16" y="1"/>
                    <a:pt x="17" y="0"/>
                    <a:pt x="17" y="0"/>
                  </a:cubicBezTo>
                  <a:cubicBezTo>
                    <a:pt x="8" y="3"/>
                    <a:pt x="1" y="8"/>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49" name="Freeform 2174"/>
            <p:cNvSpPr>
              <a:spLocks/>
            </p:cNvSpPr>
            <p:nvPr/>
          </p:nvSpPr>
          <p:spPr bwMode="auto">
            <a:xfrm>
              <a:off x="2750630" y="3729060"/>
              <a:ext cx="31593" cy="7194"/>
            </a:xfrm>
            <a:custGeom>
              <a:avLst/>
              <a:gdLst>
                <a:gd name="T0" fmla="*/ 18 w 18"/>
                <a:gd name="T1" fmla="*/ 3 h 4"/>
                <a:gd name="T2" fmla="*/ 1 w 18"/>
                <a:gd name="T3" fmla="*/ 0 h 4"/>
                <a:gd name="T4" fmla="*/ 0 w 18"/>
                <a:gd name="T5" fmla="*/ 0 h 4"/>
                <a:gd name="T6" fmla="*/ 15 w 18"/>
                <a:gd name="T7" fmla="*/ 4 h 4"/>
                <a:gd name="T8" fmla="*/ 18 w 18"/>
                <a:gd name="T9" fmla="*/ 3 h 4"/>
              </a:gdLst>
              <a:ahLst/>
              <a:cxnLst>
                <a:cxn ang="0">
                  <a:pos x="T0" y="T1"/>
                </a:cxn>
                <a:cxn ang="0">
                  <a:pos x="T2" y="T3"/>
                </a:cxn>
                <a:cxn ang="0">
                  <a:pos x="T4" y="T5"/>
                </a:cxn>
                <a:cxn ang="0">
                  <a:pos x="T6" y="T7"/>
                </a:cxn>
                <a:cxn ang="0">
                  <a:pos x="T8" y="T9"/>
                </a:cxn>
              </a:cxnLst>
              <a:rect l="0" t="0" r="r" b="b"/>
              <a:pathLst>
                <a:path w="18" h="4">
                  <a:moveTo>
                    <a:pt x="18" y="3"/>
                  </a:moveTo>
                  <a:cubicBezTo>
                    <a:pt x="15" y="2"/>
                    <a:pt x="8" y="0"/>
                    <a:pt x="1" y="0"/>
                  </a:cubicBezTo>
                  <a:cubicBezTo>
                    <a:pt x="1" y="0"/>
                    <a:pt x="1" y="0"/>
                    <a:pt x="0" y="0"/>
                  </a:cubicBezTo>
                  <a:cubicBezTo>
                    <a:pt x="3" y="2"/>
                    <a:pt x="10" y="4"/>
                    <a:pt x="15" y="4"/>
                  </a:cubicBezTo>
                  <a:cubicBezTo>
                    <a:pt x="16" y="4"/>
                    <a:pt x="17" y="4"/>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50" name="Freeform 2175"/>
            <p:cNvSpPr>
              <a:spLocks/>
            </p:cNvSpPr>
            <p:nvPr/>
          </p:nvSpPr>
          <p:spPr bwMode="auto">
            <a:xfrm>
              <a:off x="2975496" y="3725463"/>
              <a:ext cx="27876" cy="8992"/>
            </a:xfrm>
            <a:custGeom>
              <a:avLst/>
              <a:gdLst>
                <a:gd name="T0" fmla="*/ 0 w 15"/>
                <a:gd name="T1" fmla="*/ 1 h 5"/>
                <a:gd name="T2" fmla="*/ 0 w 15"/>
                <a:gd name="T3" fmla="*/ 2 h 5"/>
                <a:gd name="T4" fmla="*/ 7 w 15"/>
                <a:gd name="T5" fmla="*/ 5 h 5"/>
                <a:gd name="T6" fmla="*/ 15 w 15"/>
                <a:gd name="T7" fmla="*/ 2 h 5"/>
                <a:gd name="T8" fmla="*/ 5 w 15"/>
                <a:gd name="T9" fmla="*/ 0 h 5"/>
                <a:gd name="T10" fmla="*/ 0 w 15"/>
                <a:gd name="T11" fmla="*/ 1 h 5"/>
              </a:gdLst>
              <a:ahLst/>
              <a:cxnLst>
                <a:cxn ang="0">
                  <a:pos x="T0" y="T1"/>
                </a:cxn>
                <a:cxn ang="0">
                  <a:pos x="T2" y="T3"/>
                </a:cxn>
                <a:cxn ang="0">
                  <a:pos x="T4" y="T5"/>
                </a:cxn>
                <a:cxn ang="0">
                  <a:pos x="T6" y="T7"/>
                </a:cxn>
                <a:cxn ang="0">
                  <a:pos x="T8" y="T9"/>
                </a:cxn>
                <a:cxn ang="0">
                  <a:pos x="T10" y="T11"/>
                </a:cxn>
              </a:cxnLst>
              <a:rect l="0" t="0" r="r" b="b"/>
              <a:pathLst>
                <a:path w="15" h="5">
                  <a:moveTo>
                    <a:pt x="0" y="1"/>
                  </a:moveTo>
                  <a:cubicBezTo>
                    <a:pt x="0" y="1"/>
                    <a:pt x="0" y="2"/>
                    <a:pt x="0" y="2"/>
                  </a:cubicBezTo>
                  <a:cubicBezTo>
                    <a:pt x="2" y="4"/>
                    <a:pt x="5" y="5"/>
                    <a:pt x="7" y="5"/>
                  </a:cubicBezTo>
                  <a:cubicBezTo>
                    <a:pt x="10" y="5"/>
                    <a:pt x="14" y="3"/>
                    <a:pt x="15" y="2"/>
                  </a:cubicBezTo>
                  <a:cubicBezTo>
                    <a:pt x="14" y="2"/>
                    <a:pt x="10" y="0"/>
                    <a:pt x="5" y="0"/>
                  </a:cubicBezTo>
                  <a:cubicBezTo>
                    <a:pt x="2"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51" name="Freeform 2178"/>
            <p:cNvSpPr>
              <a:spLocks/>
            </p:cNvSpPr>
            <p:nvPr/>
          </p:nvSpPr>
          <p:spPr bwMode="auto">
            <a:xfrm>
              <a:off x="1737805" y="3000673"/>
              <a:ext cx="115221" cy="61149"/>
            </a:xfrm>
            <a:custGeom>
              <a:avLst/>
              <a:gdLst>
                <a:gd name="T0" fmla="*/ 62 w 65"/>
                <a:gd name="T1" fmla="*/ 35 h 36"/>
                <a:gd name="T2" fmla="*/ 63 w 65"/>
                <a:gd name="T3" fmla="*/ 35 h 36"/>
                <a:gd name="T4" fmla="*/ 63 w 65"/>
                <a:gd name="T5" fmla="*/ 32 h 36"/>
                <a:gd name="T6" fmla="*/ 56 w 65"/>
                <a:gd name="T7" fmla="*/ 28 h 36"/>
                <a:gd name="T8" fmla="*/ 43 w 65"/>
                <a:gd name="T9" fmla="*/ 22 h 36"/>
                <a:gd name="T10" fmla="*/ 30 w 65"/>
                <a:gd name="T11" fmla="*/ 7 h 36"/>
                <a:gd name="T12" fmla="*/ 15 w 65"/>
                <a:gd name="T13" fmla="*/ 4 h 36"/>
                <a:gd name="T14" fmla="*/ 4 w 65"/>
                <a:gd name="T15" fmla="*/ 2 h 36"/>
                <a:gd name="T16" fmla="*/ 7 w 65"/>
                <a:gd name="T17" fmla="*/ 7 h 36"/>
                <a:gd name="T18" fmla="*/ 12 w 65"/>
                <a:gd name="T19" fmla="*/ 11 h 36"/>
                <a:gd name="T20" fmla="*/ 20 w 65"/>
                <a:gd name="T21" fmla="*/ 17 h 36"/>
                <a:gd name="T22" fmla="*/ 28 w 65"/>
                <a:gd name="T23" fmla="*/ 22 h 36"/>
                <a:gd name="T24" fmla="*/ 34 w 65"/>
                <a:gd name="T25" fmla="*/ 28 h 36"/>
                <a:gd name="T26" fmla="*/ 39 w 65"/>
                <a:gd name="T27" fmla="*/ 30 h 36"/>
                <a:gd name="T28" fmla="*/ 43 w 65"/>
                <a:gd name="T29" fmla="*/ 35 h 36"/>
                <a:gd name="T30" fmla="*/ 45 w 65"/>
                <a:gd name="T31" fmla="*/ 35 h 36"/>
                <a:gd name="T32" fmla="*/ 62 w 65"/>
                <a:gd name="T3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36">
                  <a:moveTo>
                    <a:pt x="62" y="35"/>
                  </a:moveTo>
                  <a:cubicBezTo>
                    <a:pt x="63" y="35"/>
                    <a:pt x="63" y="35"/>
                    <a:pt x="63" y="35"/>
                  </a:cubicBezTo>
                  <a:cubicBezTo>
                    <a:pt x="63" y="34"/>
                    <a:pt x="63" y="33"/>
                    <a:pt x="63" y="32"/>
                  </a:cubicBezTo>
                  <a:cubicBezTo>
                    <a:pt x="65" y="29"/>
                    <a:pt x="60" y="31"/>
                    <a:pt x="56" y="28"/>
                  </a:cubicBezTo>
                  <a:cubicBezTo>
                    <a:pt x="53" y="24"/>
                    <a:pt x="45" y="25"/>
                    <a:pt x="43" y="22"/>
                  </a:cubicBezTo>
                  <a:cubicBezTo>
                    <a:pt x="42" y="18"/>
                    <a:pt x="34" y="7"/>
                    <a:pt x="30" y="7"/>
                  </a:cubicBezTo>
                  <a:cubicBezTo>
                    <a:pt x="26" y="7"/>
                    <a:pt x="20" y="7"/>
                    <a:pt x="15" y="4"/>
                  </a:cubicBezTo>
                  <a:cubicBezTo>
                    <a:pt x="10" y="0"/>
                    <a:pt x="7" y="0"/>
                    <a:pt x="4" y="2"/>
                  </a:cubicBezTo>
                  <a:cubicBezTo>
                    <a:pt x="0" y="4"/>
                    <a:pt x="7" y="5"/>
                    <a:pt x="7" y="7"/>
                  </a:cubicBezTo>
                  <a:cubicBezTo>
                    <a:pt x="7" y="10"/>
                    <a:pt x="9" y="11"/>
                    <a:pt x="12" y="11"/>
                  </a:cubicBezTo>
                  <a:cubicBezTo>
                    <a:pt x="15" y="10"/>
                    <a:pt x="17" y="16"/>
                    <a:pt x="20" y="17"/>
                  </a:cubicBezTo>
                  <a:cubicBezTo>
                    <a:pt x="23" y="17"/>
                    <a:pt x="24" y="22"/>
                    <a:pt x="28" y="22"/>
                  </a:cubicBezTo>
                  <a:cubicBezTo>
                    <a:pt x="31" y="22"/>
                    <a:pt x="32" y="26"/>
                    <a:pt x="34" y="28"/>
                  </a:cubicBezTo>
                  <a:cubicBezTo>
                    <a:pt x="35" y="30"/>
                    <a:pt x="39" y="28"/>
                    <a:pt x="39" y="30"/>
                  </a:cubicBezTo>
                  <a:cubicBezTo>
                    <a:pt x="39" y="32"/>
                    <a:pt x="41" y="33"/>
                    <a:pt x="43" y="35"/>
                  </a:cubicBezTo>
                  <a:cubicBezTo>
                    <a:pt x="45" y="35"/>
                    <a:pt x="45" y="35"/>
                    <a:pt x="45" y="35"/>
                  </a:cubicBezTo>
                  <a:cubicBezTo>
                    <a:pt x="52" y="36"/>
                    <a:pt x="58" y="36"/>
                    <a:pt x="62"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52" name="Freeform 2179"/>
            <p:cNvSpPr>
              <a:spLocks/>
            </p:cNvSpPr>
            <p:nvPr/>
          </p:nvSpPr>
          <p:spPr bwMode="auto">
            <a:xfrm>
              <a:off x="2217271" y="2166175"/>
              <a:ext cx="156105" cy="86327"/>
            </a:xfrm>
            <a:custGeom>
              <a:avLst/>
              <a:gdLst>
                <a:gd name="T0" fmla="*/ 69 w 88"/>
                <a:gd name="T1" fmla="*/ 8 h 50"/>
                <a:gd name="T2" fmla="*/ 48 w 88"/>
                <a:gd name="T3" fmla="*/ 4 h 50"/>
                <a:gd name="T4" fmla="*/ 52 w 88"/>
                <a:gd name="T5" fmla="*/ 17 h 50"/>
                <a:gd name="T6" fmla="*/ 39 w 88"/>
                <a:gd name="T7" fmla="*/ 13 h 50"/>
                <a:gd name="T8" fmla="*/ 35 w 88"/>
                <a:gd name="T9" fmla="*/ 21 h 50"/>
                <a:gd name="T10" fmla="*/ 28 w 88"/>
                <a:gd name="T11" fmla="*/ 22 h 50"/>
                <a:gd name="T12" fmla="*/ 9 w 88"/>
                <a:gd name="T13" fmla="*/ 5 h 50"/>
                <a:gd name="T14" fmla="*/ 8 w 88"/>
                <a:gd name="T15" fmla="*/ 19 h 50"/>
                <a:gd name="T16" fmla="*/ 26 w 88"/>
                <a:gd name="T17" fmla="*/ 31 h 50"/>
                <a:gd name="T18" fmla="*/ 53 w 88"/>
                <a:gd name="T19" fmla="*/ 31 h 50"/>
                <a:gd name="T20" fmla="*/ 50 w 88"/>
                <a:gd name="T21" fmla="*/ 45 h 50"/>
                <a:gd name="T22" fmla="*/ 74 w 88"/>
                <a:gd name="T23" fmla="*/ 46 h 50"/>
                <a:gd name="T24" fmla="*/ 83 w 88"/>
                <a:gd name="T25" fmla="*/ 37 h 50"/>
                <a:gd name="T26" fmla="*/ 82 w 88"/>
                <a:gd name="T27" fmla="*/ 25 h 50"/>
                <a:gd name="T28" fmla="*/ 69 w 88"/>
                <a:gd name="T29"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50">
                  <a:moveTo>
                    <a:pt x="69" y="8"/>
                  </a:moveTo>
                  <a:cubicBezTo>
                    <a:pt x="69" y="13"/>
                    <a:pt x="57" y="7"/>
                    <a:pt x="48" y="4"/>
                  </a:cubicBezTo>
                  <a:cubicBezTo>
                    <a:pt x="39" y="0"/>
                    <a:pt x="45" y="11"/>
                    <a:pt x="52" y="17"/>
                  </a:cubicBezTo>
                  <a:cubicBezTo>
                    <a:pt x="59" y="23"/>
                    <a:pt x="48" y="20"/>
                    <a:pt x="39" y="13"/>
                  </a:cubicBezTo>
                  <a:cubicBezTo>
                    <a:pt x="29" y="7"/>
                    <a:pt x="30" y="18"/>
                    <a:pt x="35" y="21"/>
                  </a:cubicBezTo>
                  <a:cubicBezTo>
                    <a:pt x="39" y="25"/>
                    <a:pt x="34" y="30"/>
                    <a:pt x="28" y="22"/>
                  </a:cubicBezTo>
                  <a:cubicBezTo>
                    <a:pt x="22" y="14"/>
                    <a:pt x="19" y="5"/>
                    <a:pt x="9" y="5"/>
                  </a:cubicBezTo>
                  <a:cubicBezTo>
                    <a:pt x="0" y="4"/>
                    <a:pt x="4" y="14"/>
                    <a:pt x="8" y="19"/>
                  </a:cubicBezTo>
                  <a:cubicBezTo>
                    <a:pt x="13" y="25"/>
                    <a:pt x="18" y="27"/>
                    <a:pt x="26" y="31"/>
                  </a:cubicBezTo>
                  <a:cubicBezTo>
                    <a:pt x="34" y="36"/>
                    <a:pt x="47" y="29"/>
                    <a:pt x="53" y="31"/>
                  </a:cubicBezTo>
                  <a:cubicBezTo>
                    <a:pt x="59" y="32"/>
                    <a:pt x="46" y="40"/>
                    <a:pt x="50" y="45"/>
                  </a:cubicBezTo>
                  <a:cubicBezTo>
                    <a:pt x="54" y="50"/>
                    <a:pt x="65" y="46"/>
                    <a:pt x="74" y="46"/>
                  </a:cubicBezTo>
                  <a:cubicBezTo>
                    <a:pt x="82" y="45"/>
                    <a:pt x="78" y="40"/>
                    <a:pt x="83" y="37"/>
                  </a:cubicBezTo>
                  <a:cubicBezTo>
                    <a:pt x="88" y="33"/>
                    <a:pt x="78" y="34"/>
                    <a:pt x="82" y="25"/>
                  </a:cubicBezTo>
                  <a:cubicBezTo>
                    <a:pt x="86" y="17"/>
                    <a:pt x="70" y="3"/>
                    <a:pt x="6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53" name="Freeform 2180"/>
            <p:cNvSpPr>
              <a:spLocks/>
            </p:cNvSpPr>
            <p:nvPr/>
          </p:nvSpPr>
          <p:spPr bwMode="auto">
            <a:xfrm>
              <a:off x="2302757" y="2027691"/>
              <a:ext cx="42743" cy="28776"/>
            </a:xfrm>
            <a:custGeom>
              <a:avLst/>
              <a:gdLst>
                <a:gd name="T0" fmla="*/ 21 w 25"/>
                <a:gd name="T1" fmla="*/ 11 h 17"/>
                <a:gd name="T2" fmla="*/ 6 w 25"/>
                <a:gd name="T3" fmla="*/ 5 h 17"/>
                <a:gd name="T4" fmla="*/ 21 w 25"/>
                <a:gd name="T5" fmla="*/ 11 h 17"/>
              </a:gdLst>
              <a:ahLst/>
              <a:cxnLst>
                <a:cxn ang="0">
                  <a:pos x="T0" y="T1"/>
                </a:cxn>
                <a:cxn ang="0">
                  <a:pos x="T2" y="T3"/>
                </a:cxn>
                <a:cxn ang="0">
                  <a:pos x="T4" y="T5"/>
                </a:cxn>
              </a:cxnLst>
              <a:rect l="0" t="0" r="r" b="b"/>
              <a:pathLst>
                <a:path w="25" h="17">
                  <a:moveTo>
                    <a:pt x="21" y="11"/>
                  </a:moveTo>
                  <a:cubicBezTo>
                    <a:pt x="25" y="5"/>
                    <a:pt x="0" y="0"/>
                    <a:pt x="6" y="5"/>
                  </a:cubicBezTo>
                  <a:cubicBezTo>
                    <a:pt x="10" y="8"/>
                    <a:pt x="18" y="17"/>
                    <a:pt x="2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54" name="Freeform 2181"/>
            <p:cNvSpPr>
              <a:spLocks/>
            </p:cNvSpPr>
            <p:nvPr/>
          </p:nvSpPr>
          <p:spPr bwMode="auto">
            <a:xfrm>
              <a:off x="2566649" y="2563640"/>
              <a:ext cx="139380" cy="91723"/>
            </a:xfrm>
            <a:custGeom>
              <a:avLst/>
              <a:gdLst>
                <a:gd name="T0" fmla="*/ 78 w 79"/>
                <a:gd name="T1" fmla="*/ 42 h 53"/>
                <a:gd name="T2" fmla="*/ 62 w 79"/>
                <a:gd name="T3" fmla="*/ 29 h 53"/>
                <a:gd name="T4" fmla="*/ 40 w 79"/>
                <a:gd name="T5" fmla="*/ 16 h 53"/>
                <a:gd name="T6" fmla="*/ 26 w 79"/>
                <a:gd name="T7" fmla="*/ 6 h 53"/>
                <a:gd name="T8" fmla="*/ 14 w 79"/>
                <a:gd name="T9" fmla="*/ 13 h 53"/>
                <a:gd name="T10" fmla="*/ 11 w 79"/>
                <a:gd name="T11" fmla="*/ 29 h 53"/>
                <a:gd name="T12" fmla="*/ 1 w 79"/>
                <a:gd name="T13" fmla="*/ 44 h 53"/>
                <a:gd name="T14" fmla="*/ 15 w 79"/>
                <a:gd name="T15" fmla="*/ 43 h 53"/>
                <a:gd name="T16" fmla="*/ 21 w 79"/>
                <a:gd name="T17" fmla="*/ 52 h 53"/>
                <a:gd name="T18" fmla="*/ 40 w 79"/>
                <a:gd name="T19" fmla="*/ 42 h 53"/>
                <a:gd name="T20" fmla="*/ 55 w 79"/>
                <a:gd name="T21" fmla="*/ 41 h 53"/>
                <a:gd name="T22" fmla="*/ 78 w 79"/>
                <a:gd name="T23"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53">
                  <a:moveTo>
                    <a:pt x="78" y="42"/>
                  </a:moveTo>
                  <a:cubicBezTo>
                    <a:pt x="79" y="37"/>
                    <a:pt x="61" y="35"/>
                    <a:pt x="62" y="29"/>
                  </a:cubicBezTo>
                  <a:cubicBezTo>
                    <a:pt x="63" y="24"/>
                    <a:pt x="46" y="19"/>
                    <a:pt x="40" y="16"/>
                  </a:cubicBezTo>
                  <a:cubicBezTo>
                    <a:pt x="35" y="13"/>
                    <a:pt x="26" y="12"/>
                    <a:pt x="26" y="6"/>
                  </a:cubicBezTo>
                  <a:cubicBezTo>
                    <a:pt x="26" y="0"/>
                    <a:pt x="14" y="4"/>
                    <a:pt x="14" y="13"/>
                  </a:cubicBezTo>
                  <a:cubicBezTo>
                    <a:pt x="13" y="22"/>
                    <a:pt x="8" y="20"/>
                    <a:pt x="11" y="29"/>
                  </a:cubicBezTo>
                  <a:cubicBezTo>
                    <a:pt x="13" y="37"/>
                    <a:pt x="0" y="39"/>
                    <a:pt x="1" y="44"/>
                  </a:cubicBezTo>
                  <a:cubicBezTo>
                    <a:pt x="3" y="48"/>
                    <a:pt x="9" y="43"/>
                    <a:pt x="15" y="43"/>
                  </a:cubicBezTo>
                  <a:cubicBezTo>
                    <a:pt x="21" y="43"/>
                    <a:pt x="14" y="52"/>
                    <a:pt x="21" y="52"/>
                  </a:cubicBezTo>
                  <a:cubicBezTo>
                    <a:pt x="27" y="53"/>
                    <a:pt x="38" y="46"/>
                    <a:pt x="40" y="42"/>
                  </a:cubicBezTo>
                  <a:cubicBezTo>
                    <a:pt x="43" y="38"/>
                    <a:pt x="48" y="36"/>
                    <a:pt x="55" y="41"/>
                  </a:cubicBezTo>
                  <a:cubicBezTo>
                    <a:pt x="62" y="46"/>
                    <a:pt x="77" y="47"/>
                    <a:pt x="78"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55" name="Freeform 2182"/>
            <p:cNvSpPr>
              <a:spLocks/>
            </p:cNvSpPr>
            <p:nvPr/>
          </p:nvSpPr>
          <p:spPr bwMode="auto">
            <a:xfrm>
              <a:off x="2622401" y="2655363"/>
              <a:ext cx="53893" cy="35970"/>
            </a:xfrm>
            <a:custGeom>
              <a:avLst/>
              <a:gdLst>
                <a:gd name="T0" fmla="*/ 10 w 30"/>
                <a:gd name="T1" fmla="*/ 16 h 21"/>
                <a:gd name="T2" fmla="*/ 29 w 30"/>
                <a:gd name="T3" fmla="*/ 4 h 21"/>
                <a:gd name="T4" fmla="*/ 10 w 30"/>
                <a:gd name="T5" fmla="*/ 16 h 21"/>
              </a:gdLst>
              <a:ahLst/>
              <a:cxnLst>
                <a:cxn ang="0">
                  <a:pos x="T0" y="T1"/>
                </a:cxn>
                <a:cxn ang="0">
                  <a:pos x="T2" y="T3"/>
                </a:cxn>
                <a:cxn ang="0">
                  <a:pos x="T4" y="T5"/>
                </a:cxn>
              </a:cxnLst>
              <a:rect l="0" t="0" r="r" b="b"/>
              <a:pathLst>
                <a:path w="30" h="21">
                  <a:moveTo>
                    <a:pt x="10" y="16"/>
                  </a:moveTo>
                  <a:cubicBezTo>
                    <a:pt x="18" y="21"/>
                    <a:pt x="30" y="8"/>
                    <a:pt x="29" y="4"/>
                  </a:cubicBezTo>
                  <a:cubicBezTo>
                    <a:pt x="28" y="0"/>
                    <a:pt x="0" y="10"/>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56" name="Freeform 2183"/>
            <p:cNvSpPr>
              <a:spLocks/>
            </p:cNvSpPr>
            <p:nvPr/>
          </p:nvSpPr>
          <p:spPr bwMode="auto">
            <a:xfrm>
              <a:off x="2371518" y="2214734"/>
              <a:ext cx="83628" cy="46761"/>
            </a:xfrm>
            <a:custGeom>
              <a:avLst/>
              <a:gdLst>
                <a:gd name="T0" fmla="*/ 38 w 47"/>
                <a:gd name="T1" fmla="*/ 26 h 27"/>
                <a:gd name="T2" fmla="*/ 33 w 47"/>
                <a:gd name="T3" fmla="*/ 7 h 27"/>
                <a:gd name="T4" fmla="*/ 4 w 47"/>
                <a:gd name="T5" fmla="*/ 18 h 27"/>
                <a:gd name="T6" fmla="*/ 38 w 47"/>
                <a:gd name="T7" fmla="*/ 26 h 27"/>
              </a:gdLst>
              <a:ahLst/>
              <a:cxnLst>
                <a:cxn ang="0">
                  <a:pos x="T0" y="T1"/>
                </a:cxn>
                <a:cxn ang="0">
                  <a:pos x="T2" y="T3"/>
                </a:cxn>
                <a:cxn ang="0">
                  <a:pos x="T4" y="T5"/>
                </a:cxn>
                <a:cxn ang="0">
                  <a:pos x="T6" y="T7"/>
                </a:cxn>
              </a:cxnLst>
              <a:rect l="0" t="0" r="r" b="b"/>
              <a:pathLst>
                <a:path w="47" h="27">
                  <a:moveTo>
                    <a:pt x="38" y="26"/>
                  </a:moveTo>
                  <a:cubicBezTo>
                    <a:pt x="47" y="26"/>
                    <a:pt x="43" y="15"/>
                    <a:pt x="33" y="7"/>
                  </a:cubicBezTo>
                  <a:cubicBezTo>
                    <a:pt x="23" y="0"/>
                    <a:pt x="0" y="15"/>
                    <a:pt x="4" y="18"/>
                  </a:cubicBezTo>
                  <a:cubicBezTo>
                    <a:pt x="9" y="22"/>
                    <a:pt x="29" y="27"/>
                    <a:pt x="38"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57" name="Freeform 2184"/>
            <p:cNvSpPr>
              <a:spLocks/>
            </p:cNvSpPr>
            <p:nvPr/>
          </p:nvSpPr>
          <p:spPr bwMode="auto">
            <a:xfrm>
              <a:off x="2371518" y="2162578"/>
              <a:ext cx="351237" cy="104312"/>
            </a:xfrm>
            <a:custGeom>
              <a:avLst/>
              <a:gdLst>
                <a:gd name="T0" fmla="*/ 56 w 198"/>
                <a:gd name="T1" fmla="*/ 47 h 61"/>
                <a:gd name="T2" fmla="*/ 69 w 198"/>
                <a:gd name="T3" fmla="*/ 54 h 61"/>
                <a:gd name="T4" fmla="*/ 87 w 198"/>
                <a:gd name="T5" fmla="*/ 57 h 61"/>
                <a:gd name="T6" fmla="*/ 95 w 198"/>
                <a:gd name="T7" fmla="*/ 53 h 61"/>
                <a:gd name="T8" fmla="*/ 133 w 198"/>
                <a:gd name="T9" fmla="*/ 60 h 61"/>
                <a:gd name="T10" fmla="*/ 158 w 198"/>
                <a:gd name="T11" fmla="*/ 54 h 61"/>
                <a:gd name="T12" fmla="*/ 188 w 198"/>
                <a:gd name="T13" fmla="*/ 57 h 61"/>
                <a:gd name="T14" fmla="*/ 198 w 198"/>
                <a:gd name="T15" fmla="*/ 39 h 61"/>
                <a:gd name="T16" fmla="*/ 134 w 198"/>
                <a:gd name="T17" fmla="*/ 34 h 61"/>
                <a:gd name="T18" fmla="*/ 102 w 198"/>
                <a:gd name="T19" fmla="*/ 36 h 61"/>
                <a:gd name="T20" fmla="*/ 84 w 198"/>
                <a:gd name="T21" fmla="*/ 30 h 61"/>
                <a:gd name="T22" fmla="*/ 87 w 198"/>
                <a:gd name="T23" fmla="*/ 20 h 61"/>
                <a:gd name="T24" fmla="*/ 57 w 198"/>
                <a:gd name="T25" fmla="*/ 11 h 61"/>
                <a:gd name="T26" fmla="*/ 33 w 198"/>
                <a:gd name="T27" fmla="*/ 4 h 61"/>
                <a:gd name="T28" fmla="*/ 5 w 198"/>
                <a:gd name="T29" fmla="*/ 8 h 61"/>
                <a:gd name="T30" fmla="*/ 40 w 198"/>
                <a:gd name="T31" fmla="*/ 18 h 61"/>
                <a:gd name="T32" fmla="*/ 55 w 198"/>
                <a:gd name="T33" fmla="*/ 30 h 61"/>
                <a:gd name="T34" fmla="*/ 56 w 198"/>
                <a:gd name="T35" fmla="*/ 4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8" h="61">
                  <a:moveTo>
                    <a:pt x="56" y="47"/>
                  </a:moveTo>
                  <a:cubicBezTo>
                    <a:pt x="59" y="57"/>
                    <a:pt x="63" y="50"/>
                    <a:pt x="69" y="54"/>
                  </a:cubicBezTo>
                  <a:cubicBezTo>
                    <a:pt x="74" y="58"/>
                    <a:pt x="83" y="61"/>
                    <a:pt x="87" y="57"/>
                  </a:cubicBezTo>
                  <a:cubicBezTo>
                    <a:pt x="92" y="53"/>
                    <a:pt x="94" y="50"/>
                    <a:pt x="95" y="53"/>
                  </a:cubicBezTo>
                  <a:cubicBezTo>
                    <a:pt x="98" y="59"/>
                    <a:pt x="109" y="60"/>
                    <a:pt x="133" y="60"/>
                  </a:cubicBezTo>
                  <a:cubicBezTo>
                    <a:pt x="157" y="61"/>
                    <a:pt x="151" y="50"/>
                    <a:pt x="158" y="54"/>
                  </a:cubicBezTo>
                  <a:cubicBezTo>
                    <a:pt x="165" y="58"/>
                    <a:pt x="181" y="58"/>
                    <a:pt x="188" y="57"/>
                  </a:cubicBezTo>
                  <a:cubicBezTo>
                    <a:pt x="195" y="55"/>
                    <a:pt x="198" y="44"/>
                    <a:pt x="198" y="39"/>
                  </a:cubicBezTo>
                  <a:cubicBezTo>
                    <a:pt x="197" y="33"/>
                    <a:pt x="144" y="29"/>
                    <a:pt x="134" y="34"/>
                  </a:cubicBezTo>
                  <a:cubicBezTo>
                    <a:pt x="125" y="40"/>
                    <a:pt x="110" y="32"/>
                    <a:pt x="102" y="36"/>
                  </a:cubicBezTo>
                  <a:cubicBezTo>
                    <a:pt x="95" y="40"/>
                    <a:pt x="97" y="31"/>
                    <a:pt x="84" y="30"/>
                  </a:cubicBezTo>
                  <a:cubicBezTo>
                    <a:pt x="70" y="30"/>
                    <a:pt x="85" y="23"/>
                    <a:pt x="87" y="20"/>
                  </a:cubicBezTo>
                  <a:cubicBezTo>
                    <a:pt x="90" y="17"/>
                    <a:pt x="67" y="9"/>
                    <a:pt x="57" y="11"/>
                  </a:cubicBezTo>
                  <a:cubicBezTo>
                    <a:pt x="48" y="13"/>
                    <a:pt x="42" y="8"/>
                    <a:pt x="33" y="4"/>
                  </a:cubicBezTo>
                  <a:cubicBezTo>
                    <a:pt x="24" y="0"/>
                    <a:pt x="0" y="1"/>
                    <a:pt x="5" y="8"/>
                  </a:cubicBezTo>
                  <a:cubicBezTo>
                    <a:pt x="8" y="13"/>
                    <a:pt x="37" y="23"/>
                    <a:pt x="40" y="18"/>
                  </a:cubicBezTo>
                  <a:cubicBezTo>
                    <a:pt x="43" y="13"/>
                    <a:pt x="51" y="24"/>
                    <a:pt x="55" y="30"/>
                  </a:cubicBezTo>
                  <a:cubicBezTo>
                    <a:pt x="60" y="35"/>
                    <a:pt x="52" y="37"/>
                    <a:pt x="56"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58" name="Freeform 2185"/>
            <p:cNvSpPr>
              <a:spLocks/>
            </p:cNvSpPr>
            <p:nvPr/>
          </p:nvSpPr>
          <p:spPr bwMode="auto">
            <a:xfrm>
              <a:off x="1923644" y="2288472"/>
              <a:ext cx="371679" cy="192438"/>
            </a:xfrm>
            <a:custGeom>
              <a:avLst/>
              <a:gdLst>
                <a:gd name="T0" fmla="*/ 193 w 209"/>
                <a:gd name="T1" fmla="*/ 85 h 112"/>
                <a:gd name="T2" fmla="*/ 209 w 209"/>
                <a:gd name="T3" fmla="*/ 85 h 112"/>
                <a:gd name="T4" fmla="*/ 189 w 209"/>
                <a:gd name="T5" fmla="*/ 70 h 112"/>
                <a:gd name="T6" fmla="*/ 171 w 209"/>
                <a:gd name="T7" fmla="*/ 61 h 112"/>
                <a:gd name="T8" fmla="*/ 166 w 209"/>
                <a:gd name="T9" fmla="*/ 45 h 112"/>
                <a:gd name="T10" fmla="*/ 162 w 209"/>
                <a:gd name="T11" fmla="*/ 19 h 112"/>
                <a:gd name="T12" fmla="*/ 163 w 209"/>
                <a:gd name="T13" fmla="*/ 3 h 112"/>
                <a:gd name="T14" fmla="*/ 141 w 209"/>
                <a:gd name="T15" fmla="*/ 8 h 112"/>
                <a:gd name="T16" fmla="*/ 155 w 209"/>
                <a:gd name="T17" fmla="*/ 20 h 112"/>
                <a:gd name="T18" fmla="*/ 140 w 209"/>
                <a:gd name="T19" fmla="*/ 14 h 112"/>
                <a:gd name="T20" fmla="*/ 128 w 209"/>
                <a:gd name="T21" fmla="*/ 14 h 112"/>
                <a:gd name="T22" fmla="*/ 135 w 209"/>
                <a:gd name="T23" fmla="*/ 42 h 112"/>
                <a:gd name="T24" fmla="*/ 128 w 209"/>
                <a:gd name="T25" fmla="*/ 48 h 112"/>
                <a:gd name="T26" fmla="*/ 120 w 209"/>
                <a:gd name="T27" fmla="*/ 28 h 112"/>
                <a:gd name="T28" fmla="*/ 99 w 209"/>
                <a:gd name="T29" fmla="*/ 20 h 112"/>
                <a:gd name="T30" fmla="*/ 107 w 209"/>
                <a:gd name="T31" fmla="*/ 30 h 112"/>
                <a:gd name="T32" fmla="*/ 94 w 209"/>
                <a:gd name="T33" fmla="*/ 31 h 112"/>
                <a:gd name="T34" fmla="*/ 91 w 209"/>
                <a:gd name="T35" fmla="*/ 28 h 112"/>
                <a:gd name="T36" fmla="*/ 73 w 209"/>
                <a:gd name="T37" fmla="*/ 19 h 112"/>
                <a:gd name="T38" fmla="*/ 65 w 209"/>
                <a:gd name="T39" fmla="*/ 30 h 112"/>
                <a:gd name="T40" fmla="*/ 57 w 209"/>
                <a:gd name="T41" fmla="*/ 26 h 112"/>
                <a:gd name="T42" fmla="*/ 59 w 209"/>
                <a:gd name="T43" fmla="*/ 13 h 112"/>
                <a:gd name="T44" fmla="*/ 30 w 209"/>
                <a:gd name="T45" fmla="*/ 20 h 112"/>
                <a:gd name="T46" fmla="*/ 10 w 209"/>
                <a:gd name="T47" fmla="*/ 32 h 112"/>
                <a:gd name="T48" fmla="*/ 6 w 209"/>
                <a:gd name="T49" fmla="*/ 40 h 112"/>
                <a:gd name="T50" fmla="*/ 12 w 209"/>
                <a:gd name="T51" fmla="*/ 49 h 112"/>
                <a:gd name="T52" fmla="*/ 16 w 209"/>
                <a:gd name="T53" fmla="*/ 55 h 112"/>
                <a:gd name="T54" fmla="*/ 43 w 209"/>
                <a:gd name="T55" fmla="*/ 51 h 112"/>
                <a:gd name="T56" fmla="*/ 13 w 209"/>
                <a:gd name="T57" fmla="*/ 63 h 112"/>
                <a:gd name="T58" fmla="*/ 46 w 209"/>
                <a:gd name="T59" fmla="*/ 70 h 112"/>
                <a:gd name="T60" fmla="*/ 85 w 209"/>
                <a:gd name="T61" fmla="*/ 75 h 112"/>
                <a:gd name="T62" fmla="*/ 56 w 209"/>
                <a:gd name="T63" fmla="*/ 77 h 112"/>
                <a:gd name="T64" fmla="*/ 23 w 209"/>
                <a:gd name="T65" fmla="*/ 85 h 112"/>
                <a:gd name="T66" fmla="*/ 38 w 209"/>
                <a:gd name="T67" fmla="*/ 95 h 112"/>
                <a:gd name="T68" fmla="*/ 64 w 209"/>
                <a:gd name="T69" fmla="*/ 101 h 112"/>
                <a:gd name="T70" fmla="*/ 89 w 209"/>
                <a:gd name="T71" fmla="*/ 112 h 112"/>
                <a:gd name="T72" fmla="*/ 123 w 209"/>
                <a:gd name="T73" fmla="*/ 104 h 112"/>
                <a:gd name="T74" fmla="*/ 139 w 209"/>
                <a:gd name="T75" fmla="*/ 97 h 112"/>
                <a:gd name="T76" fmla="*/ 148 w 209"/>
                <a:gd name="T77" fmla="*/ 98 h 112"/>
                <a:gd name="T78" fmla="*/ 162 w 209"/>
                <a:gd name="T79" fmla="*/ 103 h 112"/>
                <a:gd name="T80" fmla="*/ 198 w 209"/>
                <a:gd name="T81" fmla="*/ 103 h 112"/>
                <a:gd name="T82" fmla="*/ 190 w 209"/>
                <a:gd name="T83" fmla="*/ 93 h 112"/>
                <a:gd name="T84" fmla="*/ 182 w 209"/>
                <a:gd name="T85" fmla="*/ 93 h 112"/>
                <a:gd name="T86" fmla="*/ 193 w 209"/>
                <a:gd name="T87"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9" h="112">
                  <a:moveTo>
                    <a:pt x="193" y="85"/>
                  </a:moveTo>
                  <a:cubicBezTo>
                    <a:pt x="196" y="82"/>
                    <a:pt x="208" y="92"/>
                    <a:pt x="209" y="85"/>
                  </a:cubicBezTo>
                  <a:cubicBezTo>
                    <a:pt x="209" y="77"/>
                    <a:pt x="195" y="74"/>
                    <a:pt x="189" y="70"/>
                  </a:cubicBezTo>
                  <a:cubicBezTo>
                    <a:pt x="183" y="66"/>
                    <a:pt x="180" y="68"/>
                    <a:pt x="171" y="61"/>
                  </a:cubicBezTo>
                  <a:cubicBezTo>
                    <a:pt x="161" y="54"/>
                    <a:pt x="173" y="50"/>
                    <a:pt x="166" y="45"/>
                  </a:cubicBezTo>
                  <a:cubicBezTo>
                    <a:pt x="159" y="39"/>
                    <a:pt x="157" y="24"/>
                    <a:pt x="162" y="19"/>
                  </a:cubicBezTo>
                  <a:cubicBezTo>
                    <a:pt x="167" y="14"/>
                    <a:pt x="172" y="7"/>
                    <a:pt x="163" y="3"/>
                  </a:cubicBezTo>
                  <a:cubicBezTo>
                    <a:pt x="154" y="0"/>
                    <a:pt x="140" y="6"/>
                    <a:pt x="141" y="8"/>
                  </a:cubicBezTo>
                  <a:cubicBezTo>
                    <a:pt x="143" y="10"/>
                    <a:pt x="155" y="17"/>
                    <a:pt x="155" y="20"/>
                  </a:cubicBezTo>
                  <a:cubicBezTo>
                    <a:pt x="155" y="23"/>
                    <a:pt x="144" y="12"/>
                    <a:pt x="140" y="14"/>
                  </a:cubicBezTo>
                  <a:cubicBezTo>
                    <a:pt x="136" y="17"/>
                    <a:pt x="131" y="9"/>
                    <a:pt x="128" y="14"/>
                  </a:cubicBezTo>
                  <a:cubicBezTo>
                    <a:pt x="124" y="19"/>
                    <a:pt x="132" y="37"/>
                    <a:pt x="135" y="42"/>
                  </a:cubicBezTo>
                  <a:cubicBezTo>
                    <a:pt x="138" y="47"/>
                    <a:pt x="132" y="47"/>
                    <a:pt x="128" y="48"/>
                  </a:cubicBezTo>
                  <a:cubicBezTo>
                    <a:pt x="124" y="49"/>
                    <a:pt x="124" y="34"/>
                    <a:pt x="120" y="28"/>
                  </a:cubicBezTo>
                  <a:cubicBezTo>
                    <a:pt x="116" y="23"/>
                    <a:pt x="100" y="16"/>
                    <a:pt x="99" y="20"/>
                  </a:cubicBezTo>
                  <a:cubicBezTo>
                    <a:pt x="98" y="24"/>
                    <a:pt x="109" y="24"/>
                    <a:pt x="107" y="30"/>
                  </a:cubicBezTo>
                  <a:cubicBezTo>
                    <a:pt x="106" y="35"/>
                    <a:pt x="100" y="26"/>
                    <a:pt x="94" y="31"/>
                  </a:cubicBezTo>
                  <a:cubicBezTo>
                    <a:pt x="89" y="35"/>
                    <a:pt x="90" y="32"/>
                    <a:pt x="91" y="28"/>
                  </a:cubicBezTo>
                  <a:cubicBezTo>
                    <a:pt x="92" y="23"/>
                    <a:pt x="83" y="18"/>
                    <a:pt x="73" y="19"/>
                  </a:cubicBezTo>
                  <a:cubicBezTo>
                    <a:pt x="63" y="20"/>
                    <a:pt x="68" y="27"/>
                    <a:pt x="65" y="30"/>
                  </a:cubicBezTo>
                  <a:cubicBezTo>
                    <a:pt x="62" y="32"/>
                    <a:pt x="47" y="28"/>
                    <a:pt x="57" y="26"/>
                  </a:cubicBezTo>
                  <a:cubicBezTo>
                    <a:pt x="66" y="24"/>
                    <a:pt x="62" y="19"/>
                    <a:pt x="59" y="13"/>
                  </a:cubicBezTo>
                  <a:cubicBezTo>
                    <a:pt x="55" y="8"/>
                    <a:pt x="46" y="14"/>
                    <a:pt x="30" y="20"/>
                  </a:cubicBezTo>
                  <a:cubicBezTo>
                    <a:pt x="15" y="25"/>
                    <a:pt x="8" y="31"/>
                    <a:pt x="10" y="32"/>
                  </a:cubicBezTo>
                  <a:cubicBezTo>
                    <a:pt x="12" y="32"/>
                    <a:pt x="12" y="35"/>
                    <a:pt x="6" y="40"/>
                  </a:cubicBezTo>
                  <a:cubicBezTo>
                    <a:pt x="0" y="45"/>
                    <a:pt x="6" y="49"/>
                    <a:pt x="12" y="49"/>
                  </a:cubicBezTo>
                  <a:cubicBezTo>
                    <a:pt x="17" y="49"/>
                    <a:pt x="13" y="54"/>
                    <a:pt x="16" y="55"/>
                  </a:cubicBezTo>
                  <a:cubicBezTo>
                    <a:pt x="20" y="56"/>
                    <a:pt x="38" y="48"/>
                    <a:pt x="43" y="51"/>
                  </a:cubicBezTo>
                  <a:cubicBezTo>
                    <a:pt x="48" y="55"/>
                    <a:pt x="13" y="57"/>
                    <a:pt x="13" y="63"/>
                  </a:cubicBezTo>
                  <a:cubicBezTo>
                    <a:pt x="13" y="69"/>
                    <a:pt x="32" y="72"/>
                    <a:pt x="46" y="70"/>
                  </a:cubicBezTo>
                  <a:cubicBezTo>
                    <a:pt x="60" y="67"/>
                    <a:pt x="85" y="72"/>
                    <a:pt x="85" y="75"/>
                  </a:cubicBezTo>
                  <a:cubicBezTo>
                    <a:pt x="85" y="79"/>
                    <a:pt x="68" y="78"/>
                    <a:pt x="56" y="77"/>
                  </a:cubicBezTo>
                  <a:cubicBezTo>
                    <a:pt x="43" y="77"/>
                    <a:pt x="22" y="81"/>
                    <a:pt x="23" y="85"/>
                  </a:cubicBezTo>
                  <a:cubicBezTo>
                    <a:pt x="24" y="89"/>
                    <a:pt x="25" y="89"/>
                    <a:pt x="38" y="95"/>
                  </a:cubicBezTo>
                  <a:cubicBezTo>
                    <a:pt x="51" y="101"/>
                    <a:pt x="65" y="92"/>
                    <a:pt x="64" y="101"/>
                  </a:cubicBezTo>
                  <a:cubicBezTo>
                    <a:pt x="64" y="109"/>
                    <a:pt x="71" y="111"/>
                    <a:pt x="89" y="112"/>
                  </a:cubicBezTo>
                  <a:cubicBezTo>
                    <a:pt x="106" y="112"/>
                    <a:pt x="114" y="104"/>
                    <a:pt x="123" y="104"/>
                  </a:cubicBezTo>
                  <a:cubicBezTo>
                    <a:pt x="131" y="105"/>
                    <a:pt x="135" y="103"/>
                    <a:pt x="139" y="97"/>
                  </a:cubicBezTo>
                  <a:cubicBezTo>
                    <a:pt x="143" y="91"/>
                    <a:pt x="147" y="95"/>
                    <a:pt x="148" y="98"/>
                  </a:cubicBezTo>
                  <a:cubicBezTo>
                    <a:pt x="149" y="101"/>
                    <a:pt x="160" y="100"/>
                    <a:pt x="162" y="103"/>
                  </a:cubicBezTo>
                  <a:cubicBezTo>
                    <a:pt x="169" y="109"/>
                    <a:pt x="190" y="107"/>
                    <a:pt x="198" y="103"/>
                  </a:cubicBezTo>
                  <a:cubicBezTo>
                    <a:pt x="206" y="99"/>
                    <a:pt x="194" y="88"/>
                    <a:pt x="190" y="93"/>
                  </a:cubicBezTo>
                  <a:cubicBezTo>
                    <a:pt x="186" y="98"/>
                    <a:pt x="183" y="95"/>
                    <a:pt x="182" y="93"/>
                  </a:cubicBezTo>
                  <a:cubicBezTo>
                    <a:pt x="181" y="90"/>
                    <a:pt x="190" y="89"/>
                    <a:pt x="193"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59" name="Freeform 2186"/>
            <p:cNvSpPr>
              <a:spLocks/>
            </p:cNvSpPr>
            <p:nvPr/>
          </p:nvSpPr>
          <p:spPr bwMode="auto">
            <a:xfrm>
              <a:off x="2254439" y="2272286"/>
              <a:ext cx="135663" cy="120499"/>
            </a:xfrm>
            <a:custGeom>
              <a:avLst/>
              <a:gdLst>
                <a:gd name="T0" fmla="*/ 40 w 77"/>
                <a:gd name="T1" fmla="*/ 63 h 71"/>
                <a:gd name="T2" fmla="*/ 60 w 77"/>
                <a:gd name="T3" fmla="*/ 58 h 71"/>
                <a:gd name="T4" fmla="*/ 75 w 77"/>
                <a:gd name="T5" fmla="*/ 30 h 71"/>
                <a:gd name="T6" fmla="*/ 68 w 77"/>
                <a:gd name="T7" fmla="*/ 29 h 71"/>
                <a:gd name="T8" fmla="*/ 67 w 77"/>
                <a:gd name="T9" fmla="*/ 33 h 71"/>
                <a:gd name="T10" fmla="*/ 53 w 77"/>
                <a:gd name="T11" fmla="*/ 28 h 71"/>
                <a:gd name="T12" fmla="*/ 67 w 77"/>
                <a:gd name="T13" fmla="*/ 16 h 71"/>
                <a:gd name="T14" fmla="*/ 59 w 77"/>
                <a:gd name="T15" fmla="*/ 5 h 71"/>
                <a:gd name="T16" fmla="*/ 45 w 77"/>
                <a:gd name="T17" fmla="*/ 9 h 71"/>
                <a:gd name="T18" fmla="*/ 38 w 77"/>
                <a:gd name="T19" fmla="*/ 11 h 71"/>
                <a:gd name="T20" fmla="*/ 19 w 77"/>
                <a:gd name="T21" fmla="*/ 20 h 71"/>
                <a:gd name="T22" fmla="*/ 31 w 77"/>
                <a:gd name="T23" fmla="*/ 30 h 71"/>
                <a:gd name="T24" fmla="*/ 9 w 77"/>
                <a:gd name="T25" fmla="*/ 28 h 71"/>
                <a:gd name="T26" fmla="*/ 17 w 77"/>
                <a:gd name="T27" fmla="*/ 44 h 71"/>
                <a:gd name="T28" fmla="*/ 40 w 77"/>
                <a:gd name="T29" fmla="*/ 6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71">
                  <a:moveTo>
                    <a:pt x="40" y="63"/>
                  </a:moveTo>
                  <a:cubicBezTo>
                    <a:pt x="51" y="71"/>
                    <a:pt x="48" y="57"/>
                    <a:pt x="60" y="58"/>
                  </a:cubicBezTo>
                  <a:cubicBezTo>
                    <a:pt x="73" y="58"/>
                    <a:pt x="73" y="38"/>
                    <a:pt x="75" y="30"/>
                  </a:cubicBezTo>
                  <a:cubicBezTo>
                    <a:pt x="77" y="23"/>
                    <a:pt x="65" y="23"/>
                    <a:pt x="68" y="29"/>
                  </a:cubicBezTo>
                  <a:cubicBezTo>
                    <a:pt x="71" y="34"/>
                    <a:pt x="68" y="40"/>
                    <a:pt x="67" y="33"/>
                  </a:cubicBezTo>
                  <a:cubicBezTo>
                    <a:pt x="66" y="27"/>
                    <a:pt x="56" y="33"/>
                    <a:pt x="53" y="28"/>
                  </a:cubicBezTo>
                  <a:cubicBezTo>
                    <a:pt x="49" y="23"/>
                    <a:pt x="64" y="22"/>
                    <a:pt x="67" y="16"/>
                  </a:cubicBezTo>
                  <a:cubicBezTo>
                    <a:pt x="71" y="9"/>
                    <a:pt x="56" y="10"/>
                    <a:pt x="59" y="5"/>
                  </a:cubicBezTo>
                  <a:cubicBezTo>
                    <a:pt x="63" y="0"/>
                    <a:pt x="37" y="6"/>
                    <a:pt x="45" y="9"/>
                  </a:cubicBezTo>
                  <a:cubicBezTo>
                    <a:pt x="52" y="12"/>
                    <a:pt x="45" y="16"/>
                    <a:pt x="38" y="11"/>
                  </a:cubicBezTo>
                  <a:cubicBezTo>
                    <a:pt x="31" y="6"/>
                    <a:pt x="12" y="14"/>
                    <a:pt x="19" y="20"/>
                  </a:cubicBezTo>
                  <a:cubicBezTo>
                    <a:pt x="24" y="24"/>
                    <a:pt x="41" y="17"/>
                    <a:pt x="31" y="30"/>
                  </a:cubicBezTo>
                  <a:cubicBezTo>
                    <a:pt x="22" y="43"/>
                    <a:pt x="18" y="26"/>
                    <a:pt x="9" y="28"/>
                  </a:cubicBezTo>
                  <a:cubicBezTo>
                    <a:pt x="0" y="29"/>
                    <a:pt x="4" y="40"/>
                    <a:pt x="17" y="44"/>
                  </a:cubicBezTo>
                  <a:cubicBezTo>
                    <a:pt x="31" y="48"/>
                    <a:pt x="29" y="56"/>
                    <a:pt x="40"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60" name="Freeform 2187"/>
            <p:cNvSpPr>
              <a:spLocks/>
            </p:cNvSpPr>
            <p:nvPr/>
          </p:nvSpPr>
          <p:spPr bwMode="auto">
            <a:xfrm>
              <a:off x="2215412" y="2220129"/>
              <a:ext cx="29734" cy="26977"/>
            </a:xfrm>
            <a:custGeom>
              <a:avLst/>
              <a:gdLst>
                <a:gd name="T0" fmla="*/ 14 w 17"/>
                <a:gd name="T1" fmla="*/ 12 h 16"/>
                <a:gd name="T2" fmla="*/ 3 w 17"/>
                <a:gd name="T3" fmla="*/ 7 h 16"/>
                <a:gd name="T4" fmla="*/ 14 w 17"/>
                <a:gd name="T5" fmla="*/ 12 h 16"/>
              </a:gdLst>
              <a:ahLst/>
              <a:cxnLst>
                <a:cxn ang="0">
                  <a:pos x="T0" y="T1"/>
                </a:cxn>
                <a:cxn ang="0">
                  <a:pos x="T2" y="T3"/>
                </a:cxn>
                <a:cxn ang="0">
                  <a:pos x="T4" y="T5"/>
                </a:cxn>
              </a:cxnLst>
              <a:rect l="0" t="0" r="r" b="b"/>
              <a:pathLst>
                <a:path w="17" h="16">
                  <a:moveTo>
                    <a:pt x="14" y="12"/>
                  </a:moveTo>
                  <a:cubicBezTo>
                    <a:pt x="17" y="8"/>
                    <a:pt x="6" y="0"/>
                    <a:pt x="3" y="7"/>
                  </a:cubicBezTo>
                  <a:cubicBezTo>
                    <a:pt x="0" y="14"/>
                    <a:pt x="10" y="16"/>
                    <a:pt x="14"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61" name="Freeform 2188"/>
            <p:cNvSpPr>
              <a:spLocks/>
            </p:cNvSpPr>
            <p:nvPr/>
          </p:nvSpPr>
          <p:spPr bwMode="auto">
            <a:xfrm>
              <a:off x="2373376" y="1962946"/>
              <a:ext cx="236016" cy="160065"/>
            </a:xfrm>
            <a:custGeom>
              <a:avLst/>
              <a:gdLst>
                <a:gd name="T0" fmla="*/ 8 w 133"/>
                <a:gd name="T1" fmla="*/ 48 h 94"/>
                <a:gd name="T2" fmla="*/ 19 w 133"/>
                <a:gd name="T3" fmla="*/ 60 h 94"/>
                <a:gd name="T4" fmla="*/ 52 w 133"/>
                <a:gd name="T5" fmla="*/ 61 h 94"/>
                <a:gd name="T6" fmla="*/ 32 w 133"/>
                <a:gd name="T7" fmla="*/ 71 h 94"/>
                <a:gd name="T8" fmla="*/ 48 w 133"/>
                <a:gd name="T9" fmla="*/ 83 h 94"/>
                <a:gd name="T10" fmla="*/ 75 w 133"/>
                <a:gd name="T11" fmla="*/ 90 h 94"/>
                <a:gd name="T12" fmla="*/ 91 w 133"/>
                <a:gd name="T13" fmla="*/ 90 h 94"/>
                <a:gd name="T14" fmla="*/ 102 w 133"/>
                <a:gd name="T15" fmla="*/ 77 h 94"/>
                <a:gd name="T16" fmla="*/ 114 w 133"/>
                <a:gd name="T17" fmla="*/ 68 h 94"/>
                <a:gd name="T18" fmla="*/ 133 w 133"/>
                <a:gd name="T19" fmla="*/ 61 h 94"/>
                <a:gd name="T20" fmla="*/ 122 w 133"/>
                <a:gd name="T21" fmla="*/ 56 h 94"/>
                <a:gd name="T22" fmla="*/ 111 w 133"/>
                <a:gd name="T23" fmla="*/ 49 h 94"/>
                <a:gd name="T24" fmla="*/ 106 w 133"/>
                <a:gd name="T25" fmla="*/ 38 h 94"/>
                <a:gd name="T26" fmla="*/ 98 w 133"/>
                <a:gd name="T27" fmla="*/ 36 h 94"/>
                <a:gd name="T28" fmla="*/ 87 w 133"/>
                <a:gd name="T29" fmla="*/ 31 h 94"/>
                <a:gd name="T30" fmla="*/ 52 w 133"/>
                <a:gd name="T31" fmla="*/ 12 h 94"/>
                <a:gd name="T32" fmla="*/ 32 w 133"/>
                <a:gd name="T33" fmla="*/ 9 h 94"/>
                <a:gd name="T34" fmla="*/ 33 w 133"/>
                <a:gd name="T35" fmla="*/ 14 h 94"/>
                <a:gd name="T36" fmla="*/ 26 w 133"/>
                <a:gd name="T37" fmla="*/ 19 h 94"/>
                <a:gd name="T38" fmla="*/ 16 w 133"/>
                <a:gd name="T39" fmla="*/ 24 h 94"/>
                <a:gd name="T40" fmla="*/ 18 w 133"/>
                <a:gd name="T41" fmla="*/ 37 h 94"/>
                <a:gd name="T42" fmla="*/ 12 w 133"/>
                <a:gd name="T43" fmla="*/ 42 h 94"/>
                <a:gd name="T44" fmla="*/ 8 w 133"/>
                <a:gd name="T45" fmla="*/ 4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3" h="94">
                  <a:moveTo>
                    <a:pt x="8" y="48"/>
                  </a:moveTo>
                  <a:cubicBezTo>
                    <a:pt x="16" y="52"/>
                    <a:pt x="11" y="57"/>
                    <a:pt x="19" y="60"/>
                  </a:cubicBezTo>
                  <a:cubicBezTo>
                    <a:pt x="27" y="64"/>
                    <a:pt x="50" y="56"/>
                    <a:pt x="52" y="61"/>
                  </a:cubicBezTo>
                  <a:cubicBezTo>
                    <a:pt x="54" y="67"/>
                    <a:pt x="29" y="67"/>
                    <a:pt x="32" y="71"/>
                  </a:cubicBezTo>
                  <a:cubicBezTo>
                    <a:pt x="36" y="74"/>
                    <a:pt x="50" y="80"/>
                    <a:pt x="48" y="83"/>
                  </a:cubicBezTo>
                  <a:cubicBezTo>
                    <a:pt x="46" y="86"/>
                    <a:pt x="72" y="94"/>
                    <a:pt x="75" y="90"/>
                  </a:cubicBezTo>
                  <a:cubicBezTo>
                    <a:pt x="77" y="86"/>
                    <a:pt x="84" y="87"/>
                    <a:pt x="91" y="90"/>
                  </a:cubicBezTo>
                  <a:cubicBezTo>
                    <a:pt x="97" y="92"/>
                    <a:pt x="98" y="74"/>
                    <a:pt x="102" y="77"/>
                  </a:cubicBezTo>
                  <a:cubicBezTo>
                    <a:pt x="107" y="80"/>
                    <a:pt x="106" y="71"/>
                    <a:pt x="114" y="68"/>
                  </a:cubicBezTo>
                  <a:cubicBezTo>
                    <a:pt x="121" y="65"/>
                    <a:pt x="132" y="65"/>
                    <a:pt x="133" y="61"/>
                  </a:cubicBezTo>
                  <a:cubicBezTo>
                    <a:pt x="133" y="59"/>
                    <a:pt x="131" y="55"/>
                    <a:pt x="122" y="56"/>
                  </a:cubicBezTo>
                  <a:cubicBezTo>
                    <a:pt x="113" y="57"/>
                    <a:pt x="107" y="54"/>
                    <a:pt x="111" y="49"/>
                  </a:cubicBezTo>
                  <a:cubicBezTo>
                    <a:pt x="115" y="44"/>
                    <a:pt x="101" y="42"/>
                    <a:pt x="106" y="38"/>
                  </a:cubicBezTo>
                  <a:cubicBezTo>
                    <a:pt x="111" y="34"/>
                    <a:pt x="96" y="30"/>
                    <a:pt x="98" y="36"/>
                  </a:cubicBezTo>
                  <a:cubicBezTo>
                    <a:pt x="99" y="42"/>
                    <a:pt x="89" y="37"/>
                    <a:pt x="87" y="31"/>
                  </a:cubicBezTo>
                  <a:cubicBezTo>
                    <a:pt x="86" y="26"/>
                    <a:pt x="65" y="24"/>
                    <a:pt x="52" y="12"/>
                  </a:cubicBezTo>
                  <a:cubicBezTo>
                    <a:pt x="38" y="0"/>
                    <a:pt x="24" y="8"/>
                    <a:pt x="32" y="9"/>
                  </a:cubicBezTo>
                  <a:cubicBezTo>
                    <a:pt x="40" y="11"/>
                    <a:pt x="40" y="15"/>
                    <a:pt x="33" y="14"/>
                  </a:cubicBezTo>
                  <a:cubicBezTo>
                    <a:pt x="27" y="14"/>
                    <a:pt x="15" y="15"/>
                    <a:pt x="26" y="19"/>
                  </a:cubicBezTo>
                  <a:cubicBezTo>
                    <a:pt x="36" y="23"/>
                    <a:pt x="25" y="24"/>
                    <a:pt x="16" y="24"/>
                  </a:cubicBezTo>
                  <a:cubicBezTo>
                    <a:pt x="8" y="24"/>
                    <a:pt x="7" y="35"/>
                    <a:pt x="18" y="37"/>
                  </a:cubicBezTo>
                  <a:cubicBezTo>
                    <a:pt x="29" y="38"/>
                    <a:pt x="21" y="45"/>
                    <a:pt x="12" y="42"/>
                  </a:cubicBezTo>
                  <a:cubicBezTo>
                    <a:pt x="3" y="40"/>
                    <a:pt x="0" y="44"/>
                    <a:pt x="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62" name="Freeform 2189"/>
            <p:cNvSpPr>
              <a:spLocks/>
            </p:cNvSpPr>
            <p:nvPr/>
          </p:nvSpPr>
          <p:spPr bwMode="auto">
            <a:xfrm>
              <a:off x="2380810" y="2128407"/>
              <a:ext cx="70619" cy="30574"/>
            </a:xfrm>
            <a:custGeom>
              <a:avLst/>
              <a:gdLst>
                <a:gd name="T0" fmla="*/ 39 w 40"/>
                <a:gd name="T1" fmla="*/ 3 h 17"/>
                <a:gd name="T2" fmla="*/ 6 w 40"/>
                <a:gd name="T3" fmla="*/ 9 h 17"/>
                <a:gd name="T4" fmla="*/ 39 w 40"/>
                <a:gd name="T5" fmla="*/ 3 h 17"/>
              </a:gdLst>
              <a:ahLst/>
              <a:cxnLst>
                <a:cxn ang="0">
                  <a:pos x="T0" y="T1"/>
                </a:cxn>
                <a:cxn ang="0">
                  <a:pos x="T2" y="T3"/>
                </a:cxn>
                <a:cxn ang="0">
                  <a:pos x="T4" y="T5"/>
                </a:cxn>
              </a:cxnLst>
              <a:rect l="0" t="0" r="r" b="b"/>
              <a:pathLst>
                <a:path w="40" h="17">
                  <a:moveTo>
                    <a:pt x="39" y="3"/>
                  </a:moveTo>
                  <a:cubicBezTo>
                    <a:pt x="38" y="0"/>
                    <a:pt x="0" y="5"/>
                    <a:pt x="6" y="9"/>
                  </a:cubicBezTo>
                  <a:cubicBezTo>
                    <a:pt x="16" y="17"/>
                    <a:pt x="40" y="6"/>
                    <a:pt x="3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63" name="Freeform 2190"/>
            <p:cNvSpPr>
              <a:spLocks/>
            </p:cNvSpPr>
            <p:nvPr/>
          </p:nvSpPr>
          <p:spPr bwMode="auto">
            <a:xfrm>
              <a:off x="2191253" y="2123011"/>
              <a:ext cx="39026" cy="44962"/>
            </a:xfrm>
            <a:custGeom>
              <a:avLst/>
              <a:gdLst>
                <a:gd name="T0" fmla="*/ 18 w 22"/>
                <a:gd name="T1" fmla="*/ 21 h 27"/>
                <a:gd name="T2" fmla="*/ 1 w 22"/>
                <a:gd name="T3" fmla="*/ 8 h 27"/>
                <a:gd name="T4" fmla="*/ 18 w 22"/>
                <a:gd name="T5" fmla="*/ 21 h 27"/>
              </a:gdLst>
              <a:ahLst/>
              <a:cxnLst>
                <a:cxn ang="0">
                  <a:pos x="T0" y="T1"/>
                </a:cxn>
                <a:cxn ang="0">
                  <a:pos x="T2" y="T3"/>
                </a:cxn>
                <a:cxn ang="0">
                  <a:pos x="T4" y="T5"/>
                </a:cxn>
              </a:cxnLst>
              <a:rect l="0" t="0" r="r" b="b"/>
              <a:pathLst>
                <a:path w="22" h="27">
                  <a:moveTo>
                    <a:pt x="18" y="21"/>
                  </a:moveTo>
                  <a:cubicBezTo>
                    <a:pt x="22" y="16"/>
                    <a:pt x="2" y="0"/>
                    <a:pt x="1" y="8"/>
                  </a:cubicBezTo>
                  <a:cubicBezTo>
                    <a:pt x="0" y="15"/>
                    <a:pt x="14" y="27"/>
                    <a:pt x="18"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64" name="Freeform 2191"/>
            <p:cNvSpPr>
              <a:spLocks/>
            </p:cNvSpPr>
            <p:nvPr/>
          </p:nvSpPr>
          <p:spPr bwMode="auto">
            <a:xfrm>
              <a:off x="2345500" y="2081646"/>
              <a:ext cx="78053" cy="48559"/>
            </a:xfrm>
            <a:custGeom>
              <a:avLst/>
              <a:gdLst>
                <a:gd name="T0" fmla="*/ 17 w 44"/>
                <a:gd name="T1" fmla="*/ 29 h 29"/>
                <a:gd name="T2" fmla="*/ 37 w 44"/>
                <a:gd name="T3" fmla="*/ 25 h 29"/>
                <a:gd name="T4" fmla="*/ 38 w 44"/>
                <a:gd name="T5" fmla="*/ 17 h 29"/>
                <a:gd name="T6" fmla="*/ 26 w 44"/>
                <a:gd name="T7" fmla="*/ 12 h 29"/>
                <a:gd name="T8" fmla="*/ 3 w 44"/>
                <a:gd name="T9" fmla="*/ 5 h 29"/>
                <a:gd name="T10" fmla="*/ 17 w 44"/>
                <a:gd name="T11" fmla="*/ 29 h 29"/>
              </a:gdLst>
              <a:ahLst/>
              <a:cxnLst>
                <a:cxn ang="0">
                  <a:pos x="T0" y="T1"/>
                </a:cxn>
                <a:cxn ang="0">
                  <a:pos x="T2" y="T3"/>
                </a:cxn>
                <a:cxn ang="0">
                  <a:pos x="T4" y="T5"/>
                </a:cxn>
                <a:cxn ang="0">
                  <a:pos x="T6" y="T7"/>
                </a:cxn>
                <a:cxn ang="0">
                  <a:pos x="T8" y="T9"/>
                </a:cxn>
                <a:cxn ang="0">
                  <a:pos x="T10" y="T11"/>
                </a:cxn>
              </a:cxnLst>
              <a:rect l="0" t="0" r="r" b="b"/>
              <a:pathLst>
                <a:path w="44" h="29">
                  <a:moveTo>
                    <a:pt x="17" y="29"/>
                  </a:moveTo>
                  <a:cubicBezTo>
                    <a:pt x="25" y="29"/>
                    <a:pt x="31" y="28"/>
                    <a:pt x="37" y="25"/>
                  </a:cubicBezTo>
                  <a:cubicBezTo>
                    <a:pt x="44" y="23"/>
                    <a:pt x="34" y="23"/>
                    <a:pt x="38" y="17"/>
                  </a:cubicBezTo>
                  <a:cubicBezTo>
                    <a:pt x="43" y="11"/>
                    <a:pt x="27" y="10"/>
                    <a:pt x="26" y="12"/>
                  </a:cubicBezTo>
                  <a:cubicBezTo>
                    <a:pt x="25" y="14"/>
                    <a:pt x="6" y="0"/>
                    <a:pt x="3" y="5"/>
                  </a:cubicBezTo>
                  <a:cubicBezTo>
                    <a:pt x="0" y="9"/>
                    <a:pt x="10" y="29"/>
                    <a:pt x="17"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65" name="Freeform 2192"/>
            <p:cNvSpPr>
              <a:spLocks/>
            </p:cNvSpPr>
            <p:nvPr/>
          </p:nvSpPr>
          <p:spPr bwMode="auto">
            <a:xfrm>
              <a:off x="2479305" y="2133802"/>
              <a:ext cx="52035" cy="28776"/>
            </a:xfrm>
            <a:custGeom>
              <a:avLst/>
              <a:gdLst>
                <a:gd name="T0" fmla="*/ 20 w 29"/>
                <a:gd name="T1" fmla="*/ 4 h 16"/>
                <a:gd name="T2" fmla="*/ 9 w 29"/>
                <a:gd name="T3" fmla="*/ 13 h 16"/>
                <a:gd name="T4" fmla="*/ 20 w 29"/>
                <a:gd name="T5" fmla="*/ 4 h 16"/>
              </a:gdLst>
              <a:ahLst/>
              <a:cxnLst>
                <a:cxn ang="0">
                  <a:pos x="T0" y="T1"/>
                </a:cxn>
                <a:cxn ang="0">
                  <a:pos x="T2" y="T3"/>
                </a:cxn>
                <a:cxn ang="0">
                  <a:pos x="T4" y="T5"/>
                </a:cxn>
              </a:cxnLst>
              <a:rect l="0" t="0" r="r" b="b"/>
              <a:pathLst>
                <a:path w="29" h="16">
                  <a:moveTo>
                    <a:pt x="20" y="4"/>
                  </a:moveTo>
                  <a:cubicBezTo>
                    <a:pt x="11" y="0"/>
                    <a:pt x="0" y="9"/>
                    <a:pt x="9" y="13"/>
                  </a:cubicBezTo>
                  <a:cubicBezTo>
                    <a:pt x="17" y="16"/>
                    <a:pt x="29" y="9"/>
                    <a:pt x="2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66" name="Freeform 2193"/>
            <p:cNvSpPr>
              <a:spLocks/>
            </p:cNvSpPr>
            <p:nvPr/>
          </p:nvSpPr>
          <p:spPr bwMode="auto">
            <a:xfrm>
              <a:off x="2193112" y="2061863"/>
              <a:ext cx="146813" cy="73738"/>
            </a:xfrm>
            <a:custGeom>
              <a:avLst/>
              <a:gdLst>
                <a:gd name="T0" fmla="*/ 14 w 82"/>
                <a:gd name="T1" fmla="*/ 14 h 43"/>
                <a:gd name="T2" fmla="*/ 29 w 82"/>
                <a:gd name="T3" fmla="*/ 21 h 43"/>
                <a:gd name="T4" fmla="*/ 11 w 82"/>
                <a:gd name="T5" fmla="*/ 24 h 43"/>
                <a:gd name="T6" fmla="*/ 25 w 82"/>
                <a:gd name="T7" fmla="*/ 28 h 43"/>
                <a:gd name="T8" fmla="*/ 55 w 82"/>
                <a:gd name="T9" fmla="*/ 34 h 43"/>
                <a:gd name="T10" fmla="*/ 76 w 82"/>
                <a:gd name="T11" fmla="*/ 36 h 43"/>
                <a:gd name="T12" fmla="*/ 72 w 82"/>
                <a:gd name="T13" fmla="*/ 24 h 43"/>
                <a:gd name="T14" fmla="*/ 58 w 82"/>
                <a:gd name="T15" fmla="*/ 16 h 43"/>
                <a:gd name="T16" fmla="*/ 46 w 82"/>
                <a:gd name="T17" fmla="*/ 8 h 43"/>
                <a:gd name="T18" fmla="*/ 39 w 82"/>
                <a:gd name="T19" fmla="*/ 7 h 43"/>
                <a:gd name="T20" fmla="*/ 6 w 82"/>
                <a:gd name="T21" fmla="*/ 2 h 43"/>
                <a:gd name="T22" fmla="*/ 14 w 82"/>
                <a:gd name="T2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43">
                  <a:moveTo>
                    <a:pt x="14" y="14"/>
                  </a:moveTo>
                  <a:cubicBezTo>
                    <a:pt x="20" y="10"/>
                    <a:pt x="31" y="17"/>
                    <a:pt x="29" y="21"/>
                  </a:cubicBezTo>
                  <a:cubicBezTo>
                    <a:pt x="27" y="26"/>
                    <a:pt x="10" y="21"/>
                    <a:pt x="11" y="24"/>
                  </a:cubicBezTo>
                  <a:cubicBezTo>
                    <a:pt x="11" y="26"/>
                    <a:pt x="13" y="32"/>
                    <a:pt x="25" y="28"/>
                  </a:cubicBezTo>
                  <a:cubicBezTo>
                    <a:pt x="37" y="25"/>
                    <a:pt x="47" y="27"/>
                    <a:pt x="55" y="34"/>
                  </a:cubicBezTo>
                  <a:cubicBezTo>
                    <a:pt x="63" y="40"/>
                    <a:pt x="71" y="43"/>
                    <a:pt x="76" y="36"/>
                  </a:cubicBezTo>
                  <a:cubicBezTo>
                    <a:pt x="82" y="30"/>
                    <a:pt x="69" y="29"/>
                    <a:pt x="72" y="24"/>
                  </a:cubicBezTo>
                  <a:cubicBezTo>
                    <a:pt x="74" y="19"/>
                    <a:pt x="64" y="16"/>
                    <a:pt x="58" y="16"/>
                  </a:cubicBezTo>
                  <a:cubicBezTo>
                    <a:pt x="53" y="16"/>
                    <a:pt x="51" y="6"/>
                    <a:pt x="46" y="8"/>
                  </a:cubicBezTo>
                  <a:cubicBezTo>
                    <a:pt x="42" y="10"/>
                    <a:pt x="39" y="13"/>
                    <a:pt x="39" y="7"/>
                  </a:cubicBezTo>
                  <a:cubicBezTo>
                    <a:pt x="39" y="0"/>
                    <a:pt x="13" y="0"/>
                    <a:pt x="6" y="2"/>
                  </a:cubicBezTo>
                  <a:cubicBezTo>
                    <a:pt x="0" y="5"/>
                    <a:pt x="8" y="18"/>
                    <a:pt x="1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67" name="Freeform 2194"/>
            <p:cNvSpPr>
              <a:spLocks/>
            </p:cNvSpPr>
            <p:nvPr/>
          </p:nvSpPr>
          <p:spPr bwMode="auto">
            <a:xfrm>
              <a:off x="2691162" y="2283076"/>
              <a:ext cx="94778" cy="53955"/>
            </a:xfrm>
            <a:custGeom>
              <a:avLst/>
              <a:gdLst>
                <a:gd name="T0" fmla="*/ 3 w 54"/>
                <a:gd name="T1" fmla="*/ 7 h 31"/>
                <a:gd name="T2" fmla="*/ 10 w 54"/>
                <a:gd name="T3" fmla="*/ 21 h 31"/>
                <a:gd name="T4" fmla="*/ 27 w 54"/>
                <a:gd name="T5" fmla="*/ 26 h 31"/>
                <a:gd name="T6" fmla="*/ 54 w 54"/>
                <a:gd name="T7" fmla="*/ 22 h 31"/>
                <a:gd name="T8" fmla="*/ 26 w 54"/>
                <a:gd name="T9" fmla="*/ 8 h 31"/>
                <a:gd name="T10" fmla="*/ 3 w 54"/>
                <a:gd name="T11" fmla="*/ 7 h 31"/>
              </a:gdLst>
              <a:ahLst/>
              <a:cxnLst>
                <a:cxn ang="0">
                  <a:pos x="T0" y="T1"/>
                </a:cxn>
                <a:cxn ang="0">
                  <a:pos x="T2" y="T3"/>
                </a:cxn>
                <a:cxn ang="0">
                  <a:pos x="T4" y="T5"/>
                </a:cxn>
                <a:cxn ang="0">
                  <a:pos x="T6" y="T7"/>
                </a:cxn>
                <a:cxn ang="0">
                  <a:pos x="T8" y="T9"/>
                </a:cxn>
                <a:cxn ang="0">
                  <a:pos x="T10" y="T11"/>
                </a:cxn>
              </a:cxnLst>
              <a:rect l="0" t="0" r="r" b="b"/>
              <a:pathLst>
                <a:path w="54" h="31">
                  <a:moveTo>
                    <a:pt x="3" y="7"/>
                  </a:moveTo>
                  <a:cubicBezTo>
                    <a:pt x="0" y="13"/>
                    <a:pt x="10" y="13"/>
                    <a:pt x="10" y="21"/>
                  </a:cubicBezTo>
                  <a:cubicBezTo>
                    <a:pt x="11" y="28"/>
                    <a:pt x="20" y="31"/>
                    <a:pt x="27" y="26"/>
                  </a:cubicBezTo>
                  <a:cubicBezTo>
                    <a:pt x="34" y="22"/>
                    <a:pt x="54" y="28"/>
                    <a:pt x="54" y="22"/>
                  </a:cubicBezTo>
                  <a:cubicBezTo>
                    <a:pt x="54" y="16"/>
                    <a:pt x="33" y="6"/>
                    <a:pt x="26" y="8"/>
                  </a:cubicBezTo>
                  <a:cubicBezTo>
                    <a:pt x="18" y="9"/>
                    <a:pt x="6" y="0"/>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68" name="Freeform 2195"/>
            <p:cNvSpPr>
              <a:spLocks/>
            </p:cNvSpPr>
            <p:nvPr/>
          </p:nvSpPr>
          <p:spPr bwMode="auto">
            <a:xfrm>
              <a:off x="1919928" y="2196749"/>
              <a:ext cx="40885" cy="28776"/>
            </a:xfrm>
            <a:custGeom>
              <a:avLst/>
              <a:gdLst>
                <a:gd name="T0" fmla="*/ 5 w 23"/>
                <a:gd name="T1" fmla="*/ 16 h 17"/>
                <a:gd name="T2" fmla="*/ 22 w 23"/>
                <a:gd name="T3" fmla="*/ 5 h 17"/>
                <a:gd name="T4" fmla="*/ 5 w 23"/>
                <a:gd name="T5" fmla="*/ 16 h 17"/>
              </a:gdLst>
              <a:ahLst/>
              <a:cxnLst>
                <a:cxn ang="0">
                  <a:pos x="T0" y="T1"/>
                </a:cxn>
                <a:cxn ang="0">
                  <a:pos x="T2" y="T3"/>
                </a:cxn>
                <a:cxn ang="0">
                  <a:pos x="T4" y="T5"/>
                </a:cxn>
              </a:cxnLst>
              <a:rect l="0" t="0" r="r" b="b"/>
              <a:pathLst>
                <a:path w="23" h="17">
                  <a:moveTo>
                    <a:pt x="5" y="16"/>
                  </a:moveTo>
                  <a:cubicBezTo>
                    <a:pt x="14" y="17"/>
                    <a:pt x="23" y="9"/>
                    <a:pt x="22" y="5"/>
                  </a:cubicBezTo>
                  <a:cubicBezTo>
                    <a:pt x="22" y="0"/>
                    <a:pt x="0" y="16"/>
                    <a:pt x="5"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69" name="Freeform 2196"/>
            <p:cNvSpPr>
              <a:spLocks/>
            </p:cNvSpPr>
            <p:nvPr/>
          </p:nvSpPr>
          <p:spPr bwMode="auto">
            <a:xfrm>
              <a:off x="2704170" y="2678743"/>
              <a:ext cx="31593" cy="23380"/>
            </a:xfrm>
            <a:custGeom>
              <a:avLst/>
              <a:gdLst>
                <a:gd name="T0" fmla="*/ 8 w 18"/>
                <a:gd name="T1" fmla="*/ 13 h 14"/>
                <a:gd name="T2" fmla="*/ 9 w 18"/>
                <a:gd name="T3" fmla="*/ 1 h 14"/>
                <a:gd name="T4" fmla="*/ 8 w 18"/>
                <a:gd name="T5" fmla="*/ 13 h 14"/>
              </a:gdLst>
              <a:ahLst/>
              <a:cxnLst>
                <a:cxn ang="0">
                  <a:pos x="T0" y="T1"/>
                </a:cxn>
                <a:cxn ang="0">
                  <a:pos x="T2" y="T3"/>
                </a:cxn>
                <a:cxn ang="0">
                  <a:pos x="T4" y="T5"/>
                </a:cxn>
              </a:cxnLst>
              <a:rect l="0" t="0" r="r" b="b"/>
              <a:pathLst>
                <a:path w="18" h="14">
                  <a:moveTo>
                    <a:pt x="8" y="13"/>
                  </a:moveTo>
                  <a:cubicBezTo>
                    <a:pt x="11" y="13"/>
                    <a:pt x="18" y="0"/>
                    <a:pt x="9" y="1"/>
                  </a:cubicBezTo>
                  <a:cubicBezTo>
                    <a:pt x="0" y="1"/>
                    <a:pt x="2" y="14"/>
                    <a:pt x="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70" name="Freeform 2197"/>
            <p:cNvSpPr>
              <a:spLocks noEditPoints="1"/>
            </p:cNvSpPr>
            <p:nvPr/>
          </p:nvSpPr>
          <p:spPr bwMode="auto">
            <a:xfrm>
              <a:off x="1488780" y="2277681"/>
              <a:ext cx="1719016" cy="931616"/>
            </a:xfrm>
            <a:custGeom>
              <a:avLst/>
              <a:gdLst>
                <a:gd name="T0" fmla="*/ 537 w 969"/>
                <a:gd name="T1" fmla="*/ 453 h 543"/>
                <a:gd name="T2" fmla="*/ 569 w 969"/>
                <a:gd name="T3" fmla="*/ 458 h 543"/>
                <a:gd name="T4" fmla="*/ 640 w 969"/>
                <a:gd name="T5" fmla="*/ 482 h 543"/>
                <a:gd name="T6" fmla="*/ 670 w 969"/>
                <a:gd name="T7" fmla="*/ 518 h 543"/>
                <a:gd name="T8" fmla="*/ 698 w 969"/>
                <a:gd name="T9" fmla="*/ 535 h 543"/>
                <a:gd name="T10" fmla="*/ 731 w 969"/>
                <a:gd name="T11" fmla="*/ 516 h 543"/>
                <a:gd name="T12" fmla="*/ 831 w 969"/>
                <a:gd name="T13" fmla="*/ 475 h 543"/>
                <a:gd name="T14" fmla="*/ 875 w 969"/>
                <a:gd name="T15" fmla="*/ 501 h 543"/>
                <a:gd name="T16" fmla="*/ 904 w 969"/>
                <a:gd name="T17" fmla="*/ 498 h 543"/>
                <a:gd name="T18" fmla="*/ 876 w 969"/>
                <a:gd name="T19" fmla="*/ 493 h 543"/>
                <a:gd name="T20" fmla="*/ 794 w 969"/>
                <a:gd name="T21" fmla="*/ 478 h 543"/>
                <a:gd name="T22" fmla="*/ 933 w 969"/>
                <a:gd name="T23" fmla="*/ 416 h 543"/>
                <a:gd name="T24" fmla="*/ 949 w 969"/>
                <a:gd name="T25" fmla="*/ 380 h 543"/>
                <a:gd name="T26" fmla="*/ 947 w 969"/>
                <a:gd name="T27" fmla="*/ 365 h 543"/>
                <a:gd name="T28" fmla="*/ 902 w 969"/>
                <a:gd name="T29" fmla="*/ 325 h 543"/>
                <a:gd name="T30" fmla="*/ 867 w 969"/>
                <a:gd name="T31" fmla="*/ 268 h 543"/>
                <a:gd name="T32" fmla="*/ 831 w 969"/>
                <a:gd name="T33" fmla="*/ 304 h 543"/>
                <a:gd name="T34" fmla="*/ 804 w 969"/>
                <a:gd name="T35" fmla="*/ 259 h 543"/>
                <a:gd name="T36" fmla="*/ 750 w 969"/>
                <a:gd name="T37" fmla="*/ 237 h 543"/>
                <a:gd name="T38" fmla="*/ 712 w 969"/>
                <a:gd name="T39" fmla="*/ 259 h 543"/>
                <a:gd name="T40" fmla="*/ 728 w 969"/>
                <a:gd name="T41" fmla="*/ 338 h 543"/>
                <a:gd name="T42" fmla="*/ 705 w 969"/>
                <a:gd name="T43" fmla="*/ 410 h 543"/>
                <a:gd name="T44" fmla="*/ 663 w 969"/>
                <a:gd name="T45" fmla="*/ 370 h 543"/>
                <a:gd name="T46" fmla="*/ 592 w 969"/>
                <a:gd name="T47" fmla="*/ 329 h 543"/>
                <a:gd name="T48" fmla="*/ 524 w 969"/>
                <a:gd name="T49" fmla="*/ 293 h 543"/>
                <a:gd name="T50" fmla="*/ 556 w 969"/>
                <a:gd name="T51" fmla="*/ 226 h 543"/>
                <a:gd name="T52" fmla="*/ 594 w 969"/>
                <a:gd name="T53" fmla="*/ 203 h 543"/>
                <a:gd name="T54" fmla="*/ 615 w 969"/>
                <a:gd name="T55" fmla="*/ 161 h 543"/>
                <a:gd name="T56" fmla="*/ 656 w 969"/>
                <a:gd name="T57" fmla="*/ 157 h 543"/>
                <a:gd name="T58" fmla="*/ 672 w 969"/>
                <a:gd name="T59" fmla="*/ 109 h 543"/>
                <a:gd name="T60" fmla="*/ 632 w 969"/>
                <a:gd name="T61" fmla="*/ 115 h 543"/>
                <a:gd name="T62" fmla="*/ 603 w 969"/>
                <a:gd name="T63" fmla="*/ 140 h 543"/>
                <a:gd name="T64" fmla="*/ 573 w 969"/>
                <a:gd name="T65" fmla="*/ 123 h 543"/>
                <a:gd name="T66" fmla="*/ 560 w 969"/>
                <a:gd name="T67" fmla="*/ 86 h 543"/>
                <a:gd name="T68" fmla="*/ 537 w 969"/>
                <a:gd name="T69" fmla="*/ 34 h 543"/>
                <a:gd name="T70" fmla="*/ 520 w 969"/>
                <a:gd name="T71" fmla="*/ 11 h 543"/>
                <a:gd name="T72" fmla="*/ 507 w 969"/>
                <a:gd name="T73" fmla="*/ 61 h 543"/>
                <a:gd name="T74" fmla="*/ 532 w 969"/>
                <a:gd name="T75" fmla="*/ 110 h 543"/>
                <a:gd name="T76" fmla="*/ 507 w 969"/>
                <a:gd name="T77" fmla="*/ 125 h 543"/>
                <a:gd name="T78" fmla="*/ 516 w 969"/>
                <a:gd name="T79" fmla="*/ 102 h 543"/>
                <a:gd name="T80" fmla="*/ 485 w 969"/>
                <a:gd name="T81" fmla="*/ 122 h 543"/>
                <a:gd name="T82" fmla="*/ 408 w 969"/>
                <a:gd name="T83" fmla="*/ 122 h 543"/>
                <a:gd name="T84" fmla="*/ 379 w 969"/>
                <a:gd name="T85" fmla="*/ 128 h 543"/>
                <a:gd name="T86" fmla="*/ 346 w 969"/>
                <a:gd name="T87" fmla="*/ 132 h 543"/>
                <a:gd name="T88" fmla="*/ 249 w 969"/>
                <a:gd name="T89" fmla="*/ 104 h 543"/>
                <a:gd name="T90" fmla="*/ 153 w 969"/>
                <a:gd name="T91" fmla="*/ 80 h 543"/>
                <a:gd name="T92" fmla="*/ 87 w 969"/>
                <a:gd name="T93" fmla="*/ 116 h 543"/>
                <a:gd name="T94" fmla="*/ 82 w 969"/>
                <a:gd name="T95" fmla="*/ 102 h 543"/>
                <a:gd name="T96" fmla="*/ 19 w 969"/>
                <a:gd name="T97" fmla="*/ 99 h 543"/>
                <a:gd name="T98" fmla="*/ 17 w 969"/>
                <a:gd name="T99" fmla="*/ 267 h 543"/>
                <a:gd name="T100" fmla="*/ 45 w 969"/>
                <a:gd name="T101" fmla="*/ 288 h 543"/>
                <a:gd name="T102" fmla="*/ 113 w 969"/>
                <a:gd name="T103" fmla="*/ 334 h 543"/>
                <a:gd name="T104" fmla="*/ 122 w 969"/>
                <a:gd name="T105" fmla="*/ 369 h 543"/>
                <a:gd name="T106" fmla="*/ 148 w 969"/>
                <a:gd name="T107" fmla="*/ 403 h 543"/>
                <a:gd name="T108" fmla="*/ 192 w 969"/>
                <a:gd name="T109" fmla="*/ 436 h 543"/>
                <a:gd name="T110" fmla="*/ 241 w 969"/>
                <a:gd name="T111" fmla="*/ 177 h 543"/>
                <a:gd name="T112" fmla="*/ 210 w 969"/>
                <a:gd name="T113" fmla="*/ 176 h 543"/>
                <a:gd name="T114" fmla="*/ 239 w 969"/>
                <a:gd name="T115" fmla="*/ 162 h 543"/>
                <a:gd name="T116" fmla="*/ 285 w 969"/>
                <a:gd name="T117" fmla="*/ 252 h 543"/>
                <a:gd name="T118" fmla="*/ 501 w 969"/>
                <a:gd name="T119" fmla="*/ 426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9" h="543">
                  <a:moveTo>
                    <a:pt x="521" y="441"/>
                  </a:moveTo>
                  <a:cubicBezTo>
                    <a:pt x="522" y="441"/>
                    <a:pt x="523" y="441"/>
                    <a:pt x="524" y="442"/>
                  </a:cubicBezTo>
                  <a:cubicBezTo>
                    <a:pt x="526" y="443"/>
                    <a:pt x="526" y="446"/>
                    <a:pt x="526" y="448"/>
                  </a:cubicBezTo>
                  <a:cubicBezTo>
                    <a:pt x="527" y="449"/>
                    <a:pt x="527" y="450"/>
                    <a:pt x="528" y="450"/>
                  </a:cubicBezTo>
                  <a:cubicBezTo>
                    <a:pt x="529" y="451"/>
                    <a:pt x="531" y="451"/>
                    <a:pt x="532" y="452"/>
                  </a:cubicBezTo>
                  <a:cubicBezTo>
                    <a:pt x="533" y="453"/>
                    <a:pt x="535" y="453"/>
                    <a:pt x="536" y="453"/>
                  </a:cubicBezTo>
                  <a:cubicBezTo>
                    <a:pt x="536" y="453"/>
                    <a:pt x="537" y="453"/>
                    <a:pt x="537" y="453"/>
                  </a:cubicBezTo>
                  <a:cubicBezTo>
                    <a:pt x="538" y="452"/>
                    <a:pt x="540" y="451"/>
                    <a:pt x="542" y="451"/>
                  </a:cubicBezTo>
                  <a:cubicBezTo>
                    <a:pt x="545" y="451"/>
                    <a:pt x="547" y="452"/>
                    <a:pt x="549" y="454"/>
                  </a:cubicBezTo>
                  <a:cubicBezTo>
                    <a:pt x="550" y="456"/>
                    <a:pt x="551" y="456"/>
                    <a:pt x="552" y="456"/>
                  </a:cubicBezTo>
                  <a:cubicBezTo>
                    <a:pt x="554" y="456"/>
                    <a:pt x="554" y="456"/>
                    <a:pt x="554" y="456"/>
                  </a:cubicBezTo>
                  <a:cubicBezTo>
                    <a:pt x="555" y="456"/>
                    <a:pt x="557" y="456"/>
                    <a:pt x="558" y="458"/>
                  </a:cubicBezTo>
                  <a:cubicBezTo>
                    <a:pt x="560" y="461"/>
                    <a:pt x="563" y="462"/>
                    <a:pt x="565" y="460"/>
                  </a:cubicBezTo>
                  <a:cubicBezTo>
                    <a:pt x="566" y="458"/>
                    <a:pt x="567" y="458"/>
                    <a:pt x="569" y="458"/>
                  </a:cubicBezTo>
                  <a:cubicBezTo>
                    <a:pt x="573" y="458"/>
                    <a:pt x="579" y="460"/>
                    <a:pt x="582" y="461"/>
                  </a:cubicBezTo>
                  <a:cubicBezTo>
                    <a:pt x="584" y="462"/>
                    <a:pt x="584" y="462"/>
                    <a:pt x="584" y="462"/>
                  </a:cubicBezTo>
                  <a:cubicBezTo>
                    <a:pt x="589" y="457"/>
                    <a:pt x="593" y="449"/>
                    <a:pt x="597" y="449"/>
                  </a:cubicBezTo>
                  <a:cubicBezTo>
                    <a:pt x="603" y="449"/>
                    <a:pt x="620" y="451"/>
                    <a:pt x="621" y="459"/>
                  </a:cubicBezTo>
                  <a:cubicBezTo>
                    <a:pt x="622" y="468"/>
                    <a:pt x="632" y="460"/>
                    <a:pt x="633" y="468"/>
                  </a:cubicBezTo>
                  <a:cubicBezTo>
                    <a:pt x="634" y="473"/>
                    <a:pt x="638" y="478"/>
                    <a:pt x="639" y="481"/>
                  </a:cubicBezTo>
                  <a:cubicBezTo>
                    <a:pt x="640" y="482"/>
                    <a:pt x="640" y="482"/>
                    <a:pt x="640" y="482"/>
                  </a:cubicBezTo>
                  <a:cubicBezTo>
                    <a:pt x="643" y="484"/>
                    <a:pt x="645" y="485"/>
                    <a:pt x="647" y="487"/>
                  </a:cubicBezTo>
                  <a:cubicBezTo>
                    <a:pt x="648" y="488"/>
                    <a:pt x="648" y="488"/>
                    <a:pt x="648" y="488"/>
                  </a:cubicBezTo>
                  <a:cubicBezTo>
                    <a:pt x="652" y="488"/>
                    <a:pt x="659" y="489"/>
                    <a:pt x="663" y="490"/>
                  </a:cubicBezTo>
                  <a:cubicBezTo>
                    <a:pt x="670" y="493"/>
                    <a:pt x="680" y="487"/>
                    <a:pt x="684" y="496"/>
                  </a:cubicBezTo>
                  <a:cubicBezTo>
                    <a:pt x="687" y="504"/>
                    <a:pt x="696" y="511"/>
                    <a:pt x="688" y="511"/>
                  </a:cubicBezTo>
                  <a:cubicBezTo>
                    <a:pt x="681" y="512"/>
                    <a:pt x="673" y="503"/>
                    <a:pt x="673" y="508"/>
                  </a:cubicBezTo>
                  <a:cubicBezTo>
                    <a:pt x="674" y="513"/>
                    <a:pt x="670" y="510"/>
                    <a:pt x="670" y="518"/>
                  </a:cubicBezTo>
                  <a:cubicBezTo>
                    <a:pt x="670" y="524"/>
                    <a:pt x="667" y="532"/>
                    <a:pt x="664" y="535"/>
                  </a:cubicBezTo>
                  <a:cubicBezTo>
                    <a:pt x="664" y="536"/>
                    <a:pt x="664" y="536"/>
                    <a:pt x="664" y="536"/>
                  </a:cubicBezTo>
                  <a:cubicBezTo>
                    <a:pt x="663" y="538"/>
                    <a:pt x="663" y="541"/>
                    <a:pt x="665" y="543"/>
                  </a:cubicBezTo>
                  <a:cubicBezTo>
                    <a:pt x="665" y="543"/>
                    <a:pt x="665" y="543"/>
                    <a:pt x="665" y="543"/>
                  </a:cubicBezTo>
                  <a:cubicBezTo>
                    <a:pt x="669" y="540"/>
                    <a:pt x="673" y="537"/>
                    <a:pt x="677" y="537"/>
                  </a:cubicBezTo>
                  <a:cubicBezTo>
                    <a:pt x="685" y="537"/>
                    <a:pt x="687" y="542"/>
                    <a:pt x="692" y="538"/>
                  </a:cubicBezTo>
                  <a:cubicBezTo>
                    <a:pt x="696" y="536"/>
                    <a:pt x="697" y="534"/>
                    <a:pt x="698" y="535"/>
                  </a:cubicBezTo>
                  <a:cubicBezTo>
                    <a:pt x="700" y="534"/>
                    <a:pt x="700" y="534"/>
                    <a:pt x="700" y="534"/>
                  </a:cubicBezTo>
                  <a:cubicBezTo>
                    <a:pt x="700" y="534"/>
                    <a:pt x="700" y="532"/>
                    <a:pt x="700" y="530"/>
                  </a:cubicBezTo>
                  <a:cubicBezTo>
                    <a:pt x="699" y="530"/>
                    <a:pt x="699" y="530"/>
                    <a:pt x="699" y="530"/>
                  </a:cubicBezTo>
                  <a:cubicBezTo>
                    <a:pt x="696" y="531"/>
                    <a:pt x="695" y="530"/>
                    <a:pt x="693" y="527"/>
                  </a:cubicBezTo>
                  <a:cubicBezTo>
                    <a:pt x="691" y="522"/>
                    <a:pt x="708" y="517"/>
                    <a:pt x="716" y="518"/>
                  </a:cubicBezTo>
                  <a:cubicBezTo>
                    <a:pt x="723" y="519"/>
                    <a:pt x="727" y="516"/>
                    <a:pt x="730" y="516"/>
                  </a:cubicBezTo>
                  <a:cubicBezTo>
                    <a:pt x="731" y="516"/>
                    <a:pt x="731" y="516"/>
                    <a:pt x="731" y="516"/>
                  </a:cubicBezTo>
                  <a:cubicBezTo>
                    <a:pt x="744" y="504"/>
                    <a:pt x="746" y="504"/>
                    <a:pt x="747" y="504"/>
                  </a:cubicBezTo>
                  <a:cubicBezTo>
                    <a:pt x="750" y="504"/>
                    <a:pt x="781" y="504"/>
                    <a:pt x="785" y="504"/>
                  </a:cubicBezTo>
                  <a:cubicBezTo>
                    <a:pt x="789" y="501"/>
                    <a:pt x="797" y="495"/>
                    <a:pt x="798" y="490"/>
                  </a:cubicBezTo>
                  <a:cubicBezTo>
                    <a:pt x="799" y="485"/>
                    <a:pt x="806" y="468"/>
                    <a:pt x="813" y="468"/>
                  </a:cubicBezTo>
                  <a:cubicBezTo>
                    <a:pt x="814" y="468"/>
                    <a:pt x="815" y="469"/>
                    <a:pt x="815" y="469"/>
                  </a:cubicBezTo>
                  <a:cubicBezTo>
                    <a:pt x="817" y="471"/>
                    <a:pt x="820" y="471"/>
                    <a:pt x="823" y="471"/>
                  </a:cubicBezTo>
                  <a:cubicBezTo>
                    <a:pt x="827" y="471"/>
                    <a:pt x="831" y="472"/>
                    <a:pt x="831" y="475"/>
                  </a:cubicBezTo>
                  <a:cubicBezTo>
                    <a:pt x="831" y="476"/>
                    <a:pt x="831" y="476"/>
                    <a:pt x="831" y="478"/>
                  </a:cubicBezTo>
                  <a:cubicBezTo>
                    <a:pt x="831" y="482"/>
                    <a:pt x="830" y="492"/>
                    <a:pt x="840" y="505"/>
                  </a:cubicBezTo>
                  <a:cubicBezTo>
                    <a:pt x="840" y="506"/>
                    <a:pt x="840" y="506"/>
                    <a:pt x="840" y="506"/>
                  </a:cubicBezTo>
                  <a:cubicBezTo>
                    <a:pt x="844" y="503"/>
                    <a:pt x="848" y="502"/>
                    <a:pt x="850" y="502"/>
                  </a:cubicBezTo>
                  <a:cubicBezTo>
                    <a:pt x="855" y="502"/>
                    <a:pt x="862" y="496"/>
                    <a:pt x="864" y="492"/>
                  </a:cubicBezTo>
                  <a:cubicBezTo>
                    <a:pt x="866" y="488"/>
                    <a:pt x="868" y="496"/>
                    <a:pt x="864" y="497"/>
                  </a:cubicBezTo>
                  <a:cubicBezTo>
                    <a:pt x="860" y="498"/>
                    <a:pt x="868" y="501"/>
                    <a:pt x="875" y="501"/>
                  </a:cubicBezTo>
                  <a:cubicBezTo>
                    <a:pt x="882" y="501"/>
                    <a:pt x="871" y="503"/>
                    <a:pt x="866" y="503"/>
                  </a:cubicBezTo>
                  <a:cubicBezTo>
                    <a:pt x="861" y="503"/>
                    <a:pt x="859" y="504"/>
                    <a:pt x="852" y="511"/>
                  </a:cubicBezTo>
                  <a:cubicBezTo>
                    <a:pt x="845" y="518"/>
                    <a:pt x="846" y="520"/>
                    <a:pt x="850" y="523"/>
                  </a:cubicBezTo>
                  <a:cubicBezTo>
                    <a:pt x="854" y="527"/>
                    <a:pt x="860" y="525"/>
                    <a:pt x="865" y="520"/>
                  </a:cubicBezTo>
                  <a:cubicBezTo>
                    <a:pt x="871" y="516"/>
                    <a:pt x="870" y="511"/>
                    <a:pt x="876" y="511"/>
                  </a:cubicBezTo>
                  <a:cubicBezTo>
                    <a:pt x="881" y="511"/>
                    <a:pt x="896" y="506"/>
                    <a:pt x="902" y="504"/>
                  </a:cubicBezTo>
                  <a:cubicBezTo>
                    <a:pt x="908" y="502"/>
                    <a:pt x="904" y="501"/>
                    <a:pt x="904" y="498"/>
                  </a:cubicBezTo>
                  <a:cubicBezTo>
                    <a:pt x="904" y="496"/>
                    <a:pt x="915" y="496"/>
                    <a:pt x="919" y="493"/>
                  </a:cubicBezTo>
                  <a:cubicBezTo>
                    <a:pt x="923" y="490"/>
                    <a:pt x="918" y="488"/>
                    <a:pt x="915" y="488"/>
                  </a:cubicBezTo>
                  <a:cubicBezTo>
                    <a:pt x="911" y="489"/>
                    <a:pt x="914" y="483"/>
                    <a:pt x="915" y="481"/>
                  </a:cubicBezTo>
                  <a:cubicBezTo>
                    <a:pt x="915" y="478"/>
                    <a:pt x="907" y="482"/>
                    <a:pt x="907" y="485"/>
                  </a:cubicBezTo>
                  <a:cubicBezTo>
                    <a:pt x="907" y="488"/>
                    <a:pt x="901" y="490"/>
                    <a:pt x="901" y="492"/>
                  </a:cubicBezTo>
                  <a:cubicBezTo>
                    <a:pt x="901" y="498"/>
                    <a:pt x="900" y="494"/>
                    <a:pt x="896" y="496"/>
                  </a:cubicBezTo>
                  <a:cubicBezTo>
                    <a:pt x="892" y="498"/>
                    <a:pt x="877" y="496"/>
                    <a:pt x="876" y="493"/>
                  </a:cubicBezTo>
                  <a:cubicBezTo>
                    <a:pt x="876" y="489"/>
                    <a:pt x="865" y="488"/>
                    <a:pt x="864" y="483"/>
                  </a:cubicBezTo>
                  <a:cubicBezTo>
                    <a:pt x="864" y="478"/>
                    <a:pt x="858" y="477"/>
                    <a:pt x="863" y="471"/>
                  </a:cubicBezTo>
                  <a:cubicBezTo>
                    <a:pt x="867" y="466"/>
                    <a:pt x="862" y="464"/>
                    <a:pt x="858" y="468"/>
                  </a:cubicBezTo>
                  <a:cubicBezTo>
                    <a:pt x="853" y="472"/>
                    <a:pt x="851" y="465"/>
                    <a:pt x="857" y="463"/>
                  </a:cubicBezTo>
                  <a:cubicBezTo>
                    <a:pt x="862" y="461"/>
                    <a:pt x="873" y="459"/>
                    <a:pt x="868" y="449"/>
                  </a:cubicBezTo>
                  <a:cubicBezTo>
                    <a:pt x="862" y="439"/>
                    <a:pt x="828" y="452"/>
                    <a:pt x="819" y="457"/>
                  </a:cubicBezTo>
                  <a:cubicBezTo>
                    <a:pt x="810" y="462"/>
                    <a:pt x="799" y="478"/>
                    <a:pt x="794" y="478"/>
                  </a:cubicBezTo>
                  <a:cubicBezTo>
                    <a:pt x="790" y="478"/>
                    <a:pt x="803" y="469"/>
                    <a:pt x="805" y="466"/>
                  </a:cubicBezTo>
                  <a:cubicBezTo>
                    <a:pt x="807" y="463"/>
                    <a:pt x="804" y="459"/>
                    <a:pt x="807" y="461"/>
                  </a:cubicBezTo>
                  <a:cubicBezTo>
                    <a:pt x="810" y="462"/>
                    <a:pt x="817" y="450"/>
                    <a:pt x="823" y="446"/>
                  </a:cubicBezTo>
                  <a:cubicBezTo>
                    <a:pt x="828" y="442"/>
                    <a:pt x="834" y="446"/>
                    <a:pt x="834" y="442"/>
                  </a:cubicBezTo>
                  <a:cubicBezTo>
                    <a:pt x="835" y="439"/>
                    <a:pt x="838" y="437"/>
                    <a:pt x="843" y="432"/>
                  </a:cubicBezTo>
                  <a:cubicBezTo>
                    <a:pt x="848" y="428"/>
                    <a:pt x="907" y="429"/>
                    <a:pt x="913" y="429"/>
                  </a:cubicBezTo>
                  <a:cubicBezTo>
                    <a:pt x="919" y="429"/>
                    <a:pt x="930" y="421"/>
                    <a:pt x="933" y="416"/>
                  </a:cubicBezTo>
                  <a:cubicBezTo>
                    <a:pt x="937" y="411"/>
                    <a:pt x="941" y="411"/>
                    <a:pt x="949" y="412"/>
                  </a:cubicBezTo>
                  <a:cubicBezTo>
                    <a:pt x="957" y="412"/>
                    <a:pt x="961" y="405"/>
                    <a:pt x="965" y="402"/>
                  </a:cubicBezTo>
                  <a:cubicBezTo>
                    <a:pt x="969" y="400"/>
                    <a:pt x="967" y="398"/>
                    <a:pt x="964" y="398"/>
                  </a:cubicBezTo>
                  <a:cubicBezTo>
                    <a:pt x="960" y="397"/>
                    <a:pt x="957" y="395"/>
                    <a:pt x="960" y="394"/>
                  </a:cubicBezTo>
                  <a:cubicBezTo>
                    <a:pt x="964" y="394"/>
                    <a:pt x="966" y="392"/>
                    <a:pt x="967" y="388"/>
                  </a:cubicBezTo>
                  <a:cubicBezTo>
                    <a:pt x="969" y="383"/>
                    <a:pt x="966" y="385"/>
                    <a:pt x="961" y="379"/>
                  </a:cubicBezTo>
                  <a:cubicBezTo>
                    <a:pt x="956" y="373"/>
                    <a:pt x="954" y="381"/>
                    <a:pt x="949" y="380"/>
                  </a:cubicBezTo>
                  <a:cubicBezTo>
                    <a:pt x="944" y="380"/>
                    <a:pt x="952" y="374"/>
                    <a:pt x="948" y="371"/>
                  </a:cubicBezTo>
                  <a:cubicBezTo>
                    <a:pt x="944" y="369"/>
                    <a:pt x="937" y="371"/>
                    <a:pt x="931" y="376"/>
                  </a:cubicBezTo>
                  <a:cubicBezTo>
                    <a:pt x="925" y="381"/>
                    <a:pt x="925" y="375"/>
                    <a:pt x="920" y="380"/>
                  </a:cubicBezTo>
                  <a:cubicBezTo>
                    <a:pt x="915" y="385"/>
                    <a:pt x="915" y="378"/>
                    <a:pt x="917" y="376"/>
                  </a:cubicBezTo>
                  <a:cubicBezTo>
                    <a:pt x="920" y="374"/>
                    <a:pt x="922" y="376"/>
                    <a:pt x="924" y="373"/>
                  </a:cubicBezTo>
                  <a:cubicBezTo>
                    <a:pt x="926" y="370"/>
                    <a:pt x="928" y="373"/>
                    <a:pt x="934" y="369"/>
                  </a:cubicBezTo>
                  <a:cubicBezTo>
                    <a:pt x="940" y="366"/>
                    <a:pt x="945" y="367"/>
                    <a:pt x="947" y="365"/>
                  </a:cubicBezTo>
                  <a:cubicBezTo>
                    <a:pt x="948" y="362"/>
                    <a:pt x="944" y="358"/>
                    <a:pt x="938" y="359"/>
                  </a:cubicBezTo>
                  <a:cubicBezTo>
                    <a:pt x="933" y="361"/>
                    <a:pt x="929" y="352"/>
                    <a:pt x="926" y="354"/>
                  </a:cubicBezTo>
                  <a:cubicBezTo>
                    <a:pt x="922" y="357"/>
                    <a:pt x="923" y="351"/>
                    <a:pt x="919" y="353"/>
                  </a:cubicBezTo>
                  <a:cubicBezTo>
                    <a:pt x="915" y="356"/>
                    <a:pt x="913" y="352"/>
                    <a:pt x="911" y="348"/>
                  </a:cubicBezTo>
                  <a:cubicBezTo>
                    <a:pt x="909" y="343"/>
                    <a:pt x="898" y="335"/>
                    <a:pt x="892" y="333"/>
                  </a:cubicBezTo>
                  <a:cubicBezTo>
                    <a:pt x="885" y="331"/>
                    <a:pt x="890" y="328"/>
                    <a:pt x="893" y="330"/>
                  </a:cubicBezTo>
                  <a:cubicBezTo>
                    <a:pt x="897" y="333"/>
                    <a:pt x="901" y="328"/>
                    <a:pt x="902" y="325"/>
                  </a:cubicBezTo>
                  <a:cubicBezTo>
                    <a:pt x="904" y="323"/>
                    <a:pt x="900" y="320"/>
                    <a:pt x="898" y="320"/>
                  </a:cubicBezTo>
                  <a:cubicBezTo>
                    <a:pt x="896" y="320"/>
                    <a:pt x="896" y="317"/>
                    <a:pt x="896" y="314"/>
                  </a:cubicBezTo>
                  <a:cubicBezTo>
                    <a:pt x="897" y="312"/>
                    <a:pt x="889" y="308"/>
                    <a:pt x="889" y="306"/>
                  </a:cubicBezTo>
                  <a:cubicBezTo>
                    <a:pt x="889" y="303"/>
                    <a:pt x="884" y="302"/>
                    <a:pt x="885" y="299"/>
                  </a:cubicBezTo>
                  <a:cubicBezTo>
                    <a:pt x="885" y="297"/>
                    <a:pt x="880" y="294"/>
                    <a:pt x="880" y="291"/>
                  </a:cubicBezTo>
                  <a:cubicBezTo>
                    <a:pt x="880" y="288"/>
                    <a:pt x="873" y="282"/>
                    <a:pt x="873" y="278"/>
                  </a:cubicBezTo>
                  <a:cubicBezTo>
                    <a:pt x="872" y="275"/>
                    <a:pt x="868" y="272"/>
                    <a:pt x="867" y="268"/>
                  </a:cubicBezTo>
                  <a:cubicBezTo>
                    <a:pt x="865" y="264"/>
                    <a:pt x="863" y="266"/>
                    <a:pt x="862" y="272"/>
                  </a:cubicBezTo>
                  <a:cubicBezTo>
                    <a:pt x="860" y="278"/>
                    <a:pt x="855" y="278"/>
                    <a:pt x="857" y="280"/>
                  </a:cubicBezTo>
                  <a:cubicBezTo>
                    <a:pt x="860" y="284"/>
                    <a:pt x="857" y="284"/>
                    <a:pt x="855" y="286"/>
                  </a:cubicBezTo>
                  <a:cubicBezTo>
                    <a:pt x="853" y="289"/>
                    <a:pt x="857" y="293"/>
                    <a:pt x="853" y="293"/>
                  </a:cubicBezTo>
                  <a:cubicBezTo>
                    <a:pt x="849" y="293"/>
                    <a:pt x="851" y="300"/>
                    <a:pt x="849" y="297"/>
                  </a:cubicBezTo>
                  <a:cubicBezTo>
                    <a:pt x="847" y="293"/>
                    <a:pt x="842" y="294"/>
                    <a:pt x="842" y="298"/>
                  </a:cubicBezTo>
                  <a:cubicBezTo>
                    <a:pt x="842" y="301"/>
                    <a:pt x="834" y="305"/>
                    <a:pt x="831" y="304"/>
                  </a:cubicBezTo>
                  <a:cubicBezTo>
                    <a:pt x="828" y="304"/>
                    <a:pt x="828" y="297"/>
                    <a:pt x="825" y="299"/>
                  </a:cubicBezTo>
                  <a:cubicBezTo>
                    <a:pt x="822" y="301"/>
                    <a:pt x="823" y="294"/>
                    <a:pt x="818" y="294"/>
                  </a:cubicBezTo>
                  <a:cubicBezTo>
                    <a:pt x="814" y="294"/>
                    <a:pt x="811" y="294"/>
                    <a:pt x="812" y="290"/>
                  </a:cubicBezTo>
                  <a:cubicBezTo>
                    <a:pt x="814" y="286"/>
                    <a:pt x="805" y="284"/>
                    <a:pt x="808" y="282"/>
                  </a:cubicBezTo>
                  <a:cubicBezTo>
                    <a:pt x="811" y="280"/>
                    <a:pt x="807" y="276"/>
                    <a:pt x="807" y="269"/>
                  </a:cubicBezTo>
                  <a:cubicBezTo>
                    <a:pt x="806" y="263"/>
                    <a:pt x="810" y="262"/>
                    <a:pt x="810" y="260"/>
                  </a:cubicBezTo>
                  <a:cubicBezTo>
                    <a:pt x="810" y="257"/>
                    <a:pt x="807" y="257"/>
                    <a:pt x="804" y="259"/>
                  </a:cubicBezTo>
                  <a:cubicBezTo>
                    <a:pt x="801" y="261"/>
                    <a:pt x="801" y="257"/>
                    <a:pt x="798" y="257"/>
                  </a:cubicBezTo>
                  <a:cubicBezTo>
                    <a:pt x="795" y="257"/>
                    <a:pt x="785" y="257"/>
                    <a:pt x="785" y="252"/>
                  </a:cubicBezTo>
                  <a:cubicBezTo>
                    <a:pt x="784" y="248"/>
                    <a:pt x="781" y="250"/>
                    <a:pt x="779" y="246"/>
                  </a:cubicBezTo>
                  <a:cubicBezTo>
                    <a:pt x="778" y="241"/>
                    <a:pt x="774" y="245"/>
                    <a:pt x="774" y="242"/>
                  </a:cubicBezTo>
                  <a:cubicBezTo>
                    <a:pt x="774" y="239"/>
                    <a:pt x="772" y="237"/>
                    <a:pt x="769" y="237"/>
                  </a:cubicBezTo>
                  <a:cubicBezTo>
                    <a:pt x="766" y="237"/>
                    <a:pt x="765" y="234"/>
                    <a:pt x="761" y="233"/>
                  </a:cubicBezTo>
                  <a:cubicBezTo>
                    <a:pt x="757" y="233"/>
                    <a:pt x="752" y="236"/>
                    <a:pt x="750" y="237"/>
                  </a:cubicBezTo>
                  <a:cubicBezTo>
                    <a:pt x="748" y="238"/>
                    <a:pt x="742" y="233"/>
                    <a:pt x="740" y="235"/>
                  </a:cubicBezTo>
                  <a:cubicBezTo>
                    <a:pt x="737" y="237"/>
                    <a:pt x="737" y="234"/>
                    <a:pt x="731" y="232"/>
                  </a:cubicBezTo>
                  <a:cubicBezTo>
                    <a:pt x="724" y="230"/>
                    <a:pt x="716" y="230"/>
                    <a:pt x="716" y="232"/>
                  </a:cubicBezTo>
                  <a:cubicBezTo>
                    <a:pt x="715" y="234"/>
                    <a:pt x="710" y="235"/>
                    <a:pt x="711" y="240"/>
                  </a:cubicBezTo>
                  <a:cubicBezTo>
                    <a:pt x="712" y="246"/>
                    <a:pt x="717" y="245"/>
                    <a:pt x="718" y="248"/>
                  </a:cubicBezTo>
                  <a:cubicBezTo>
                    <a:pt x="719" y="252"/>
                    <a:pt x="716" y="250"/>
                    <a:pt x="715" y="254"/>
                  </a:cubicBezTo>
                  <a:cubicBezTo>
                    <a:pt x="715" y="257"/>
                    <a:pt x="712" y="257"/>
                    <a:pt x="712" y="259"/>
                  </a:cubicBezTo>
                  <a:cubicBezTo>
                    <a:pt x="712" y="261"/>
                    <a:pt x="714" y="261"/>
                    <a:pt x="715" y="265"/>
                  </a:cubicBezTo>
                  <a:cubicBezTo>
                    <a:pt x="717" y="270"/>
                    <a:pt x="719" y="269"/>
                    <a:pt x="720" y="275"/>
                  </a:cubicBezTo>
                  <a:cubicBezTo>
                    <a:pt x="721" y="281"/>
                    <a:pt x="718" y="280"/>
                    <a:pt x="715" y="281"/>
                  </a:cubicBezTo>
                  <a:cubicBezTo>
                    <a:pt x="713" y="282"/>
                    <a:pt x="716" y="285"/>
                    <a:pt x="712" y="289"/>
                  </a:cubicBezTo>
                  <a:cubicBezTo>
                    <a:pt x="709" y="293"/>
                    <a:pt x="706" y="297"/>
                    <a:pt x="708" y="299"/>
                  </a:cubicBezTo>
                  <a:cubicBezTo>
                    <a:pt x="711" y="302"/>
                    <a:pt x="721" y="306"/>
                    <a:pt x="725" y="313"/>
                  </a:cubicBezTo>
                  <a:cubicBezTo>
                    <a:pt x="729" y="320"/>
                    <a:pt x="729" y="330"/>
                    <a:pt x="728" y="338"/>
                  </a:cubicBezTo>
                  <a:cubicBezTo>
                    <a:pt x="727" y="345"/>
                    <a:pt x="718" y="347"/>
                    <a:pt x="712" y="353"/>
                  </a:cubicBezTo>
                  <a:cubicBezTo>
                    <a:pt x="706" y="360"/>
                    <a:pt x="699" y="359"/>
                    <a:pt x="696" y="359"/>
                  </a:cubicBezTo>
                  <a:cubicBezTo>
                    <a:pt x="693" y="359"/>
                    <a:pt x="695" y="365"/>
                    <a:pt x="699" y="370"/>
                  </a:cubicBezTo>
                  <a:cubicBezTo>
                    <a:pt x="703" y="375"/>
                    <a:pt x="700" y="376"/>
                    <a:pt x="702" y="381"/>
                  </a:cubicBezTo>
                  <a:cubicBezTo>
                    <a:pt x="704" y="386"/>
                    <a:pt x="702" y="390"/>
                    <a:pt x="705" y="395"/>
                  </a:cubicBezTo>
                  <a:cubicBezTo>
                    <a:pt x="709" y="399"/>
                    <a:pt x="707" y="401"/>
                    <a:pt x="703" y="404"/>
                  </a:cubicBezTo>
                  <a:cubicBezTo>
                    <a:pt x="699" y="408"/>
                    <a:pt x="704" y="406"/>
                    <a:pt x="705" y="410"/>
                  </a:cubicBezTo>
                  <a:cubicBezTo>
                    <a:pt x="705" y="414"/>
                    <a:pt x="703" y="412"/>
                    <a:pt x="700" y="410"/>
                  </a:cubicBezTo>
                  <a:cubicBezTo>
                    <a:pt x="696" y="407"/>
                    <a:pt x="693" y="414"/>
                    <a:pt x="693" y="417"/>
                  </a:cubicBezTo>
                  <a:cubicBezTo>
                    <a:pt x="693" y="419"/>
                    <a:pt x="686" y="413"/>
                    <a:pt x="684" y="413"/>
                  </a:cubicBezTo>
                  <a:cubicBezTo>
                    <a:pt x="682" y="413"/>
                    <a:pt x="684" y="409"/>
                    <a:pt x="680" y="405"/>
                  </a:cubicBezTo>
                  <a:cubicBezTo>
                    <a:pt x="675" y="402"/>
                    <a:pt x="672" y="401"/>
                    <a:pt x="672" y="398"/>
                  </a:cubicBezTo>
                  <a:cubicBezTo>
                    <a:pt x="672" y="394"/>
                    <a:pt x="664" y="392"/>
                    <a:pt x="664" y="388"/>
                  </a:cubicBezTo>
                  <a:cubicBezTo>
                    <a:pt x="664" y="384"/>
                    <a:pt x="665" y="373"/>
                    <a:pt x="663" y="370"/>
                  </a:cubicBezTo>
                  <a:cubicBezTo>
                    <a:pt x="662" y="367"/>
                    <a:pt x="663" y="364"/>
                    <a:pt x="665" y="361"/>
                  </a:cubicBezTo>
                  <a:cubicBezTo>
                    <a:pt x="666" y="359"/>
                    <a:pt x="663" y="354"/>
                    <a:pt x="658" y="354"/>
                  </a:cubicBezTo>
                  <a:cubicBezTo>
                    <a:pt x="654" y="354"/>
                    <a:pt x="648" y="353"/>
                    <a:pt x="641" y="353"/>
                  </a:cubicBezTo>
                  <a:cubicBezTo>
                    <a:pt x="635" y="354"/>
                    <a:pt x="632" y="353"/>
                    <a:pt x="630" y="351"/>
                  </a:cubicBezTo>
                  <a:cubicBezTo>
                    <a:pt x="628" y="349"/>
                    <a:pt x="622" y="346"/>
                    <a:pt x="614" y="344"/>
                  </a:cubicBezTo>
                  <a:cubicBezTo>
                    <a:pt x="606" y="342"/>
                    <a:pt x="603" y="338"/>
                    <a:pt x="602" y="335"/>
                  </a:cubicBezTo>
                  <a:cubicBezTo>
                    <a:pt x="601" y="333"/>
                    <a:pt x="594" y="331"/>
                    <a:pt x="592" y="329"/>
                  </a:cubicBezTo>
                  <a:cubicBezTo>
                    <a:pt x="590" y="327"/>
                    <a:pt x="583" y="326"/>
                    <a:pt x="580" y="326"/>
                  </a:cubicBezTo>
                  <a:cubicBezTo>
                    <a:pt x="577" y="327"/>
                    <a:pt x="569" y="320"/>
                    <a:pt x="565" y="320"/>
                  </a:cubicBezTo>
                  <a:cubicBezTo>
                    <a:pt x="560" y="320"/>
                    <a:pt x="550" y="325"/>
                    <a:pt x="548" y="325"/>
                  </a:cubicBezTo>
                  <a:cubicBezTo>
                    <a:pt x="546" y="325"/>
                    <a:pt x="548" y="321"/>
                    <a:pt x="549" y="320"/>
                  </a:cubicBezTo>
                  <a:cubicBezTo>
                    <a:pt x="551" y="318"/>
                    <a:pt x="546" y="310"/>
                    <a:pt x="544" y="305"/>
                  </a:cubicBezTo>
                  <a:cubicBezTo>
                    <a:pt x="543" y="300"/>
                    <a:pt x="541" y="295"/>
                    <a:pt x="536" y="296"/>
                  </a:cubicBezTo>
                  <a:cubicBezTo>
                    <a:pt x="531" y="296"/>
                    <a:pt x="525" y="294"/>
                    <a:pt x="524" y="293"/>
                  </a:cubicBezTo>
                  <a:cubicBezTo>
                    <a:pt x="522" y="292"/>
                    <a:pt x="522" y="277"/>
                    <a:pt x="523" y="271"/>
                  </a:cubicBezTo>
                  <a:cubicBezTo>
                    <a:pt x="524" y="265"/>
                    <a:pt x="531" y="256"/>
                    <a:pt x="531" y="253"/>
                  </a:cubicBezTo>
                  <a:cubicBezTo>
                    <a:pt x="531" y="249"/>
                    <a:pt x="535" y="247"/>
                    <a:pt x="539" y="246"/>
                  </a:cubicBezTo>
                  <a:cubicBezTo>
                    <a:pt x="543" y="245"/>
                    <a:pt x="540" y="238"/>
                    <a:pt x="543" y="237"/>
                  </a:cubicBezTo>
                  <a:cubicBezTo>
                    <a:pt x="547" y="237"/>
                    <a:pt x="547" y="235"/>
                    <a:pt x="548" y="232"/>
                  </a:cubicBezTo>
                  <a:cubicBezTo>
                    <a:pt x="549" y="229"/>
                    <a:pt x="553" y="231"/>
                    <a:pt x="551" y="229"/>
                  </a:cubicBezTo>
                  <a:cubicBezTo>
                    <a:pt x="548" y="226"/>
                    <a:pt x="550" y="226"/>
                    <a:pt x="556" y="226"/>
                  </a:cubicBezTo>
                  <a:cubicBezTo>
                    <a:pt x="562" y="226"/>
                    <a:pt x="570" y="224"/>
                    <a:pt x="569" y="218"/>
                  </a:cubicBezTo>
                  <a:cubicBezTo>
                    <a:pt x="568" y="212"/>
                    <a:pt x="553" y="216"/>
                    <a:pt x="553" y="212"/>
                  </a:cubicBezTo>
                  <a:cubicBezTo>
                    <a:pt x="553" y="207"/>
                    <a:pt x="534" y="207"/>
                    <a:pt x="535" y="204"/>
                  </a:cubicBezTo>
                  <a:cubicBezTo>
                    <a:pt x="536" y="201"/>
                    <a:pt x="554" y="206"/>
                    <a:pt x="561" y="208"/>
                  </a:cubicBezTo>
                  <a:cubicBezTo>
                    <a:pt x="567" y="211"/>
                    <a:pt x="569" y="211"/>
                    <a:pt x="574" y="210"/>
                  </a:cubicBezTo>
                  <a:cubicBezTo>
                    <a:pt x="579" y="210"/>
                    <a:pt x="576" y="203"/>
                    <a:pt x="577" y="201"/>
                  </a:cubicBezTo>
                  <a:cubicBezTo>
                    <a:pt x="578" y="198"/>
                    <a:pt x="588" y="205"/>
                    <a:pt x="594" y="203"/>
                  </a:cubicBezTo>
                  <a:cubicBezTo>
                    <a:pt x="599" y="202"/>
                    <a:pt x="605" y="190"/>
                    <a:pt x="610" y="187"/>
                  </a:cubicBezTo>
                  <a:cubicBezTo>
                    <a:pt x="614" y="184"/>
                    <a:pt x="610" y="181"/>
                    <a:pt x="601" y="181"/>
                  </a:cubicBezTo>
                  <a:cubicBezTo>
                    <a:pt x="592" y="182"/>
                    <a:pt x="586" y="179"/>
                    <a:pt x="581" y="175"/>
                  </a:cubicBezTo>
                  <a:cubicBezTo>
                    <a:pt x="576" y="171"/>
                    <a:pt x="577" y="168"/>
                    <a:pt x="582" y="169"/>
                  </a:cubicBezTo>
                  <a:cubicBezTo>
                    <a:pt x="587" y="169"/>
                    <a:pt x="600" y="179"/>
                    <a:pt x="605" y="180"/>
                  </a:cubicBezTo>
                  <a:cubicBezTo>
                    <a:pt x="609" y="180"/>
                    <a:pt x="618" y="170"/>
                    <a:pt x="622" y="167"/>
                  </a:cubicBezTo>
                  <a:cubicBezTo>
                    <a:pt x="626" y="164"/>
                    <a:pt x="618" y="163"/>
                    <a:pt x="615" y="161"/>
                  </a:cubicBezTo>
                  <a:cubicBezTo>
                    <a:pt x="612" y="159"/>
                    <a:pt x="620" y="157"/>
                    <a:pt x="624" y="157"/>
                  </a:cubicBezTo>
                  <a:cubicBezTo>
                    <a:pt x="628" y="157"/>
                    <a:pt x="630" y="161"/>
                    <a:pt x="631" y="162"/>
                  </a:cubicBezTo>
                  <a:cubicBezTo>
                    <a:pt x="633" y="164"/>
                    <a:pt x="640" y="161"/>
                    <a:pt x="643" y="161"/>
                  </a:cubicBezTo>
                  <a:cubicBezTo>
                    <a:pt x="647" y="161"/>
                    <a:pt x="643" y="155"/>
                    <a:pt x="637" y="153"/>
                  </a:cubicBezTo>
                  <a:cubicBezTo>
                    <a:pt x="631" y="151"/>
                    <a:pt x="637" y="147"/>
                    <a:pt x="639" y="150"/>
                  </a:cubicBezTo>
                  <a:cubicBezTo>
                    <a:pt x="641" y="154"/>
                    <a:pt x="645" y="153"/>
                    <a:pt x="647" y="157"/>
                  </a:cubicBezTo>
                  <a:cubicBezTo>
                    <a:pt x="650" y="163"/>
                    <a:pt x="651" y="159"/>
                    <a:pt x="656" y="157"/>
                  </a:cubicBezTo>
                  <a:cubicBezTo>
                    <a:pt x="661" y="155"/>
                    <a:pt x="664" y="152"/>
                    <a:pt x="667" y="149"/>
                  </a:cubicBezTo>
                  <a:cubicBezTo>
                    <a:pt x="669" y="146"/>
                    <a:pt x="670" y="150"/>
                    <a:pt x="673" y="145"/>
                  </a:cubicBezTo>
                  <a:cubicBezTo>
                    <a:pt x="676" y="140"/>
                    <a:pt x="672" y="136"/>
                    <a:pt x="668" y="133"/>
                  </a:cubicBezTo>
                  <a:cubicBezTo>
                    <a:pt x="664" y="130"/>
                    <a:pt x="668" y="127"/>
                    <a:pt x="664" y="125"/>
                  </a:cubicBezTo>
                  <a:cubicBezTo>
                    <a:pt x="660" y="123"/>
                    <a:pt x="659" y="119"/>
                    <a:pt x="664" y="120"/>
                  </a:cubicBezTo>
                  <a:cubicBezTo>
                    <a:pt x="669" y="121"/>
                    <a:pt x="673" y="120"/>
                    <a:pt x="675" y="116"/>
                  </a:cubicBezTo>
                  <a:cubicBezTo>
                    <a:pt x="678" y="113"/>
                    <a:pt x="668" y="112"/>
                    <a:pt x="672" y="109"/>
                  </a:cubicBezTo>
                  <a:cubicBezTo>
                    <a:pt x="677" y="107"/>
                    <a:pt x="673" y="104"/>
                    <a:pt x="669" y="104"/>
                  </a:cubicBezTo>
                  <a:cubicBezTo>
                    <a:pt x="664" y="104"/>
                    <a:pt x="660" y="102"/>
                    <a:pt x="660" y="98"/>
                  </a:cubicBezTo>
                  <a:cubicBezTo>
                    <a:pt x="660" y="95"/>
                    <a:pt x="652" y="97"/>
                    <a:pt x="647" y="95"/>
                  </a:cubicBezTo>
                  <a:cubicBezTo>
                    <a:pt x="643" y="93"/>
                    <a:pt x="632" y="93"/>
                    <a:pt x="630" y="93"/>
                  </a:cubicBezTo>
                  <a:cubicBezTo>
                    <a:pt x="627" y="94"/>
                    <a:pt x="627" y="104"/>
                    <a:pt x="631" y="104"/>
                  </a:cubicBezTo>
                  <a:cubicBezTo>
                    <a:pt x="634" y="104"/>
                    <a:pt x="637" y="108"/>
                    <a:pt x="634" y="110"/>
                  </a:cubicBezTo>
                  <a:cubicBezTo>
                    <a:pt x="631" y="111"/>
                    <a:pt x="635" y="115"/>
                    <a:pt x="632" y="115"/>
                  </a:cubicBezTo>
                  <a:cubicBezTo>
                    <a:pt x="630" y="114"/>
                    <a:pt x="626" y="113"/>
                    <a:pt x="625" y="120"/>
                  </a:cubicBezTo>
                  <a:cubicBezTo>
                    <a:pt x="624" y="126"/>
                    <a:pt x="624" y="129"/>
                    <a:pt x="619" y="131"/>
                  </a:cubicBezTo>
                  <a:cubicBezTo>
                    <a:pt x="615" y="133"/>
                    <a:pt x="618" y="124"/>
                    <a:pt x="614" y="124"/>
                  </a:cubicBezTo>
                  <a:cubicBezTo>
                    <a:pt x="610" y="124"/>
                    <a:pt x="610" y="132"/>
                    <a:pt x="613" y="133"/>
                  </a:cubicBezTo>
                  <a:cubicBezTo>
                    <a:pt x="616" y="133"/>
                    <a:pt x="616" y="136"/>
                    <a:pt x="617" y="140"/>
                  </a:cubicBezTo>
                  <a:cubicBezTo>
                    <a:pt x="618" y="143"/>
                    <a:pt x="612" y="141"/>
                    <a:pt x="609" y="145"/>
                  </a:cubicBezTo>
                  <a:cubicBezTo>
                    <a:pt x="607" y="150"/>
                    <a:pt x="606" y="143"/>
                    <a:pt x="603" y="140"/>
                  </a:cubicBezTo>
                  <a:cubicBezTo>
                    <a:pt x="599" y="137"/>
                    <a:pt x="595" y="132"/>
                    <a:pt x="595" y="128"/>
                  </a:cubicBezTo>
                  <a:cubicBezTo>
                    <a:pt x="596" y="125"/>
                    <a:pt x="597" y="124"/>
                    <a:pt x="600" y="123"/>
                  </a:cubicBezTo>
                  <a:cubicBezTo>
                    <a:pt x="603" y="123"/>
                    <a:pt x="600" y="120"/>
                    <a:pt x="600" y="116"/>
                  </a:cubicBezTo>
                  <a:cubicBezTo>
                    <a:pt x="600" y="111"/>
                    <a:pt x="596" y="113"/>
                    <a:pt x="592" y="108"/>
                  </a:cubicBezTo>
                  <a:cubicBezTo>
                    <a:pt x="588" y="103"/>
                    <a:pt x="584" y="103"/>
                    <a:pt x="582" y="106"/>
                  </a:cubicBezTo>
                  <a:cubicBezTo>
                    <a:pt x="580" y="108"/>
                    <a:pt x="581" y="112"/>
                    <a:pt x="578" y="114"/>
                  </a:cubicBezTo>
                  <a:cubicBezTo>
                    <a:pt x="574" y="115"/>
                    <a:pt x="576" y="122"/>
                    <a:pt x="573" y="123"/>
                  </a:cubicBezTo>
                  <a:cubicBezTo>
                    <a:pt x="570" y="123"/>
                    <a:pt x="571" y="110"/>
                    <a:pt x="569" y="109"/>
                  </a:cubicBezTo>
                  <a:cubicBezTo>
                    <a:pt x="566" y="108"/>
                    <a:pt x="567" y="105"/>
                    <a:pt x="570" y="104"/>
                  </a:cubicBezTo>
                  <a:cubicBezTo>
                    <a:pt x="574" y="104"/>
                    <a:pt x="576" y="100"/>
                    <a:pt x="573" y="100"/>
                  </a:cubicBezTo>
                  <a:cubicBezTo>
                    <a:pt x="570" y="100"/>
                    <a:pt x="564" y="96"/>
                    <a:pt x="562" y="95"/>
                  </a:cubicBezTo>
                  <a:cubicBezTo>
                    <a:pt x="560" y="94"/>
                    <a:pt x="556" y="100"/>
                    <a:pt x="553" y="98"/>
                  </a:cubicBezTo>
                  <a:cubicBezTo>
                    <a:pt x="551" y="96"/>
                    <a:pt x="554" y="91"/>
                    <a:pt x="554" y="88"/>
                  </a:cubicBezTo>
                  <a:cubicBezTo>
                    <a:pt x="554" y="85"/>
                    <a:pt x="558" y="89"/>
                    <a:pt x="560" y="86"/>
                  </a:cubicBezTo>
                  <a:cubicBezTo>
                    <a:pt x="563" y="82"/>
                    <a:pt x="553" y="82"/>
                    <a:pt x="553" y="78"/>
                  </a:cubicBezTo>
                  <a:cubicBezTo>
                    <a:pt x="553" y="75"/>
                    <a:pt x="546" y="74"/>
                    <a:pt x="543" y="72"/>
                  </a:cubicBezTo>
                  <a:cubicBezTo>
                    <a:pt x="541" y="71"/>
                    <a:pt x="545" y="65"/>
                    <a:pt x="544" y="62"/>
                  </a:cubicBezTo>
                  <a:cubicBezTo>
                    <a:pt x="543" y="60"/>
                    <a:pt x="533" y="52"/>
                    <a:pt x="529" y="52"/>
                  </a:cubicBezTo>
                  <a:cubicBezTo>
                    <a:pt x="525" y="53"/>
                    <a:pt x="524" y="47"/>
                    <a:pt x="527" y="47"/>
                  </a:cubicBezTo>
                  <a:cubicBezTo>
                    <a:pt x="529" y="48"/>
                    <a:pt x="531" y="46"/>
                    <a:pt x="535" y="41"/>
                  </a:cubicBezTo>
                  <a:cubicBezTo>
                    <a:pt x="539" y="37"/>
                    <a:pt x="540" y="35"/>
                    <a:pt x="537" y="34"/>
                  </a:cubicBezTo>
                  <a:cubicBezTo>
                    <a:pt x="534" y="33"/>
                    <a:pt x="532" y="30"/>
                    <a:pt x="537" y="30"/>
                  </a:cubicBezTo>
                  <a:cubicBezTo>
                    <a:pt x="543" y="31"/>
                    <a:pt x="552" y="34"/>
                    <a:pt x="555" y="32"/>
                  </a:cubicBezTo>
                  <a:cubicBezTo>
                    <a:pt x="558" y="30"/>
                    <a:pt x="567" y="15"/>
                    <a:pt x="571" y="10"/>
                  </a:cubicBezTo>
                  <a:cubicBezTo>
                    <a:pt x="575" y="4"/>
                    <a:pt x="568" y="4"/>
                    <a:pt x="559" y="5"/>
                  </a:cubicBezTo>
                  <a:cubicBezTo>
                    <a:pt x="550" y="5"/>
                    <a:pt x="548" y="1"/>
                    <a:pt x="541" y="1"/>
                  </a:cubicBezTo>
                  <a:cubicBezTo>
                    <a:pt x="533" y="0"/>
                    <a:pt x="519" y="2"/>
                    <a:pt x="517" y="4"/>
                  </a:cubicBezTo>
                  <a:cubicBezTo>
                    <a:pt x="515" y="7"/>
                    <a:pt x="521" y="9"/>
                    <a:pt x="520" y="11"/>
                  </a:cubicBezTo>
                  <a:cubicBezTo>
                    <a:pt x="520" y="14"/>
                    <a:pt x="515" y="9"/>
                    <a:pt x="513" y="10"/>
                  </a:cubicBezTo>
                  <a:cubicBezTo>
                    <a:pt x="511" y="11"/>
                    <a:pt x="514" y="15"/>
                    <a:pt x="513" y="23"/>
                  </a:cubicBezTo>
                  <a:cubicBezTo>
                    <a:pt x="512" y="32"/>
                    <a:pt x="515" y="33"/>
                    <a:pt x="517" y="36"/>
                  </a:cubicBezTo>
                  <a:cubicBezTo>
                    <a:pt x="520" y="39"/>
                    <a:pt x="519" y="43"/>
                    <a:pt x="519" y="49"/>
                  </a:cubicBezTo>
                  <a:cubicBezTo>
                    <a:pt x="519" y="54"/>
                    <a:pt x="514" y="54"/>
                    <a:pt x="512" y="55"/>
                  </a:cubicBezTo>
                  <a:cubicBezTo>
                    <a:pt x="511" y="57"/>
                    <a:pt x="517" y="59"/>
                    <a:pt x="516" y="62"/>
                  </a:cubicBezTo>
                  <a:cubicBezTo>
                    <a:pt x="515" y="66"/>
                    <a:pt x="510" y="60"/>
                    <a:pt x="507" y="61"/>
                  </a:cubicBezTo>
                  <a:cubicBezTo>
                    <a:pt x="504" y="62"/>
                    <a:pt x="501" y="71"/>
                    <a:pt x="504" y="73"/>
                  </a:cubicBezTo>
                  <a:cubicBezTo>
                    <a:pt x="508" y="76"/>
                    <a:pt x="509" y="76"/>
                    <a:pt x="506" y="79"/>
                  </a:cubicBezTo>
                  <a:cubicBezTo>
                    <a:pt x="504" y="82"/>
                    <a:pt x="501" y="87"/>
                    <a:pt x="507" y="92"/>
                  </a:cubicBezTo>
                  <a:cubicBezTo>
                    <a:pt x="513" y="96"/>
                    <a:pt x="524" y="96"/>
                    <a:pt x="530" y="100"/>
                  </a:cubicBezTo>
                  <a:cubicBezTo>
                    <a:pt x="536" y="103"/>
                    <a:pt x="527" y="101"/>
                    <a:pt x="530" y="105"/>
                  </a:cubicBezTo>
                  <a:cubicBezTo>
                    <a:pt x="532" y="110"/>
                    <a:pt x="526" y="111"/>
                    <a:pt x="526" y="114"/>
                  </a:cubicBezTo>
                  <a:cubicBezTo>
                    <a:pt x="526" y="118"/>
                    <a:pt x="529" y="116"/>
                    <a:pt x="532" y="110"/>
                  </a:cubicBezTo>
                  <a:cubicBezTo>
                    <a:pt x="535" y="105"/>
                    <a:pt x="537" y="112"/>
                    <a:pt x="537" y="117"/>
                  </a:cubicBezTo>
                  <a:cubicBezTo>
                    <a:pt x="536" y="121"/>
                    <a:pt x="532" y="119"/>
                    <a:pt x="529" y="123"/>
                  </a:cubicBezTo>
                  <a:cubicBezTo>
                    <a:pt x="526" y="128"/>
                    <a:pt x="523" y="129"/>
                    <a:pt x="518" y="128"/>
                  </a:cubicBezTo>
                  <a:cubicBezTo>
                    <a:pt x="513" y="127"/>
                    <a:pt x="516" y="135"/>
                    <a:pt x="518" y="139"/>
                  </a:cubicBezTo>
                  <a:cubicBezTo>
                    <a:pt x="520" y="143"/>
                    <a:pt x="517" y="145"/>
                    <a:pt x="512" y="143"/>
                  </a:cubicBezTo>
                  <a:cubicBezTo>
                    <a:pt x="506" y="142"/>
                    <a:pt x="503" y="138"/>
                    <a:pt x="506" y="134"/>
                  </a:cubicBezTo>
                  <a:cubicBezTo>
                    <a:pt x="509" y="130"/>
                    <a:pt x="511" y="125"/>
                    <a:pt x="507" y="125"/>
                  </a:cubicBezTo>
                  <a:cubicBezTo>
                    <a:pt x="504" y="126"/>
                    <a:pt x="497" y="125"/>
                    <a:pt x="494" y="121"/>
                  </a:cubicBezTo>
                  <a:cubicBezTo>
                    <a:pt x="492" y="118"/>
                    <a:pt x="496" y="119"/>
                    <a:pt x="503" y="120"/>
                  </a:cubicBezTo>
                  <a:cubicBezTo>
                    <a:pt x="509" y="121"/>
                    <a:pt x="504" y="116"/>
                    <a:pt x="509" y="116"/>
                  </a:cubicBezTo>
                  <a:cubicBezTo>
                    <a:pt x="514" y="116"/>
                    <a:pt x="517" y="118"/>
                    <a:pt x="522" y="115"/>
                  </a:cubicBezTo>
                  <a:cubicBezTo>
                    <a:pt x="526" y="111"/>
                    <a:pt x="519" y="104"/>
                    <a:pt x="515" y="105"/>
                  </a:cubicBezTo>
                  <a:cubicBezTo>
                    <a:pt x="512" y="106"/>
                    <a:pt x="506" y="108"/>
                    <a:pt x="506" y="104"/>
                  </a:cubicBezTo>
                  <a:cubicBezTo>
                    <a:pt x="506" y="101"/>
                    <a:pt x="512" y="103"/>
                    <a:pt x="516" y="102"/>
                  </a:cubicBezTo>
                  <a:cubicBezTo>
                    <a:pt x="519" y="102"/>
                    <a:pt x="514" y="97"/>
                    <a:pt x="509" y="98"/>
                  </a:cubicBezTo>
                  <a:cubicBezTo>
                    <a:pt x="504" y="100"/>
                    <a:pt x="500" y="100"/>
                    <a:pt x="496" y="96"/>
                  </a:cubicBezTo>
                  <a:cubicBezTo>
                    <a:pt x="492" y="91"/>
                    <a:pt x="485" y="89"/>
                    <a:pt x="483" y="99"/>
                  </a:cubicBezTo>
                  <a:cubicBezTo>
                    <a:pt x="482" y="108"/>
                    <a:pt x="475" y="103"/>
                    <a:pt x="472" y="106"/>
                  </a:cubicBezTo>
                  <a:cubicBezTo>
                    <a:pt x="469" y="110"/>
                    <a:pt x="475" y="112"/>
                    <a:pt x="482" y="112"/>
                  </a:cubicBezTo>
                  <a:cubicBezTo>
                    <a:pt x="489" y="112"/>
                    <a:pt x="494" y="119"/>
                    <a:pt x="490" y="119"/>
                  </a:cubicBezTo>
                  <a:cubicBezTo>
                    <a:pt x="487" y="119"/>
                    <a:pt x="489" y="123"/>
                    <a:pt x="485" y="122"/>
                  </a:cubicBezTo>
                  <a:cubicBezTo>
                    <a:pt x="482" y="120"/>
                    <a:pt x="478" y="122"/>
                    <a:pt x="481" y="125"/>
                  </a:cubicBezTo>
                  <a:cubicBezTo>
                    <a:pt x="483" y="128"/>
                    <a:pt x="480" y="129"/>
                    <a:pt x="480" y="132"/>
                  </a:cubicBezTo>
                  <a:cubicBezTo>
                    <a:pt x="480" y="135"/>
                    <a:pt x="475" y="132"/>
                    <a:pt x="469" y="132"/>
                  </a:cubicBezTo>
                  <a:cubicBezTo>
                    <a:pt x="464" y="131"/>
                    <a:pt x="454" y="133"/>
                    <a:pt x="447" y="134"/>
                  </a:cubicBezTo>
                  <a:cubicBezTo>
                    <a:pt x="440" y="136"/>
                    <a:pt x="433" y="133"/>
                    <a:pt x="430" y="130"/>
                  </a:cubicBezTo>
                  <a:cubicBezTo>
                    <a:pt x="427" y="127"/>
                    <a:pt x="423" y="127"/>
                    <a:pt x="418" y="127"/>
                  </a:cubicBezTo>
                  <a:cubicBezTo>
                    <a:pt x="413" y="127"/>
                    <a:pt x="414" y="123"/>
                    <a:pt x="408" y="122"/>
                  </a:cubicBezTo>
                  <a:cubicBezTo>
                    <a:pt x="401" y="122"/>
                    <a:pt x="403" y="117"/>
                    <a:pt x="402" y="113"/>
                  </a:cubicBezTo>
                  <a:cubicBezTo>
                    <a:pt x="401" y="110"/>
                    <a:pt x="388" y="111"/>
                    <a:pt x="383" y="114"/>
                  </a:cubicBezTo>
                  <a:cubicBezTo>
                    <a:pt x="379" y="117"/>
                    <a:pt x="369" y="116"/>
                    <a:pt x="367" y="121"/>
                  </a:cubicBezTo>
                  <a:cubicBezTo>
                    <a:pt x="364" y="127"/>
                    <a:pt x="369" y="126"/>
                    <a:pt x="372" y="126"/>
                  </a:cubicBezTo>
                  <a:cubicBezTo>
                    <a:pt x="376" y="126"/>
                    <a:pt x="375" y="122"/>
                    <a:pt x="382" y="123"/>
                  </a:cubicBezTo>
                  <a:cubicBezTo>
                    <a:pt x="389" y="124"/>
                    <a:pt x="394" y="115"/>
                    <a:pt x="397" y="118"/>
                  </a:cubicBezTo>
                  <a:cubicBezTo>
                    <a:pt x="400" y="121"/>
                    <a:pt x="385" y="127"/>
                    <a:pt x="379" y="128"/>
                  </a:cubicBezTo>
                  <a:cubicBezTo>
                    <a:pt x="372" y="129"/>
                    <a:pt x="374" y="134"/>
                    <a:pt x="380" y="144"/>
                  </a:cubicBezTo>
                  <a:cubicBezTo>
                    <a:pt x="386" y="153"/>
                    <a:pt x="377" y="148"/>
                    <a:pt x="377" y="152"/>
                  </a:cubicBezTo>
                  <a:cubicBezTo>
                    <a:pt x="377" y="157"/>
                    <a:pt x="366" y="151"/>
                    <a:pt x="370" y="149"/>
                  </a:cubicBezTo>
                  <a:cubicBezTo>
                    <a:pt x="375" y="148"/>
                    <a:pt x="373" y="143"/>
                    <a:pt x="369" y="140"/>
                  </a:cubicBezTo>
                  <a:cubicBezTo>
                    <a:pt x="365" y="137"/>
                    <a:pt x="363" y="140"/>
                    <a:pt x="363" y="137"/>
                  </a:cubicBezTo>
                  <a:cubicBezTo>
                    <a:pt x="364" y="133"/>
                    <a:pt x="359" y="137"/>
                    <a:pt x="356" y="134"/>
                  </a:cubicBezTo>
                  <a:cubicBezTo>
                    <a:pt x="352" y="131"/>
                    <a:pt x="351" y="129"/>
                    <a:pt x="346" y="132"/>
                  </a:cubicBezTo>
                  <a:cubicBezTo>
                    <a:pt x="341" y="134"/>
                    <a:pt x="336" y="133"/>
                    <a:pt x="325" y="135"/>
                  </a:cubicBezTo>
                  <a:cubicBezTo>
                    <a:pt x="315" y="137"/>
                    <a:pt x="295" y="136"/>
                    <a:pt x="292" y="133"/>
                  </a:cubicBezTo>
                  <a:cubicBezTo>
                    <a:pt x="288" y="129"/>
                    <a:pt x="301" y="123"/>
                    <a:pt x="305" y="124"/>
                  </a:cubicBezTo>
                  <a:cubicBezTo>
                    <a:pt x="308" y="125"/>
                    <a:pt x="306" y="120"/>
                    <a:pt x="300" y="116"/>
                  </a:cubicBezTo>
                  <a:cubicBezTo>
                    <a:pt x="295" y="111"/>
                    <a:pt x="282" y="108"/>
                    <a:pt x="282" y="111"/>
                  </a:cubicBezTo>
                  <a:cubicBezTo>
                    <a:pt x="282" y="114"/>
                    <a:pt x="275" y="111"/>
                    <a:pt x="266" y="110"/>
                  </a:cubicBezTo>
                  <a:cubicBezTo>
                    <a:pt x="256" y="108"/>
                    <a:pt x="255" y="105"/>
                    <a:pt x="249" y="104"/>
                  </a:cubicBezTo>
                  <a:cubicBezTo>
                    <a:pt x="243" y="104"/>
                    <a:pt x="234" y="102"/>
                    <a:pt x="227" y="97"/>
                  </a:cubicBezTo>
                  <a:cubicBezTo>
                    <a:pt x="220" y="91"/>
                    <a:pt x="204" y="93"/>
                    <a:pt x="202" y="98"/>
                  </a:cubicBezTo>
                  <a:cubicBezTo>
                    <a:pt x="200" y="103"/>
                    <a:pt x="194" y="103"/>
                    <a:pt x="189" y="103"/>
                  </a:cubicBezTo>
                  <a:cubicBezTo>
                    <a:pt x="183" y="103"/>
                    <a:pt x="191" y="96"/>
                    <a:pt x="189" y="95"/>
                  </a:cubicBezTo>
                  <a:cubicBezTo>
                    <a:pt x="187" y="94"/>
                    <a:pt x="189" y="87"/>
                    <a:pt x="185" y="87"/>
                  </a:cubicBezTo>
                  <a:cubicBezTo>
                    <a:pt x="181" y="86"/>
                    <a:pt x="178" y="103"/>
                    <a:pt x="170" y="103"/>
                  </a:cubicBezTo>
                  <a:cubicBezTo>
                    <a:pt x="163" y="102"/>
                    <a:pt x="159" y="85"/>
                    <a:pt x="153" y="80"/>
                  </a:cubicBezTo>
                  <a:cubicBezTo>
                    <a:pt x="147" y="76"/>
                    <a:pt x="141" y="75"/>
                    <a:pt x="146" y="82"/>
                  </a:cubicBezTo>
                  <a:cubicBezTo>
                    <a:pt x="152" y="89"/>
                    <a:pt x="142" y="84"/>
                    <a:pt x="142" y="89"/>
                  </a:cubicBezTo>
                  <a:cubicBezTo>
                    <a:pt x="143" y="93"/>
                    <a:pt x="134" y="98"/>
                    <a:pt x="134" y="96"/>
                  </a:cubicBezTo>
                  <a:cubicBezTo>
                    <a:pt x="134" y="93"/>
                    <a:pt x="129" y="91"/>
                    <a:pt x="123" y="98"/>
                  </a:cubicBezTo>
                  <a:cubicBezTo>
                    <a:pt x="117" y="105"/>
                    <a:pt x="113" y="104"/>
                    <a:pt x="112" y="101"/>
                  </a:cubicBezTo>
                  <a:cubicBezTo>
                    <a:pt x="112" y="99"/>
                    <a:pt x="94" y="108"/>
                    <a:pt x="95" y="111"/>
                  </a:cubicBezTo>
                  <a:cubicBezTo>
                    <a:pt x="96" y="114"/>
                    <a:pt x="92" y="116"/>
                    <a:pt x="87" y="116"/>
                  </a:cubicBezTo>
                  <a:cubicBezTo>
                    <a:pt x="83" y="115"/>
                    <a:pt x="86" y="111"/>
                    <a:pt x="90" y="109"/>
                  </a:cubicBezTo>
                  <a:cubicBezTo>
                    <a:pt x="94" y="107"/>
                    <a:pt x="106" y="98"/>
                    <a:pt x="112" y="97"/>
                  </a:cubicBezTo>
                  <a:cubicBezTo>
                    <a:pt x="118" y="96"/>
                    <a:pt x="129" y="91"/>
                    <a:pt x="130" y="88"/>
                  </a:cubicBezTo>
                  <a:cubicBezTo>
                    <a:pt x="130" y="86"/>
                    <a:pt x="124" y="88"/>
                    <a:pt x="120" y="87"/>
                  </a:cubicBezTo>
                  <a:cubicBezTo>
                    <a:pt x="116" y="86"/>
                    <a:pt x="109" y="91"/>
                    <a:pt x="102" y="94"/>
                  </a:cubicBezTo>
                  <a:cubicBezTo>
                    <a:pt x="95" y="97"/>
                    <a:pt x="88" y="96"/>
                    <a:pt x="90" y="100"/>
                  </a:cubicBezTo>
                  <a:cubicBezTo>
                    <a:pt x="92" y="104"/>
                    <a:pt x="83" y="99"/>
                    <a:pt x="82" y="102"/>
                  </a:cubicBezTo>
                  <a:cubicBezTo>
                    <a:pt x="80" y="105"/>
                    <a:pt x="77" y="102"/>
                    <a:pt x="79" y="100"/>
                  </a:cubicBezTo>
                  <a:cubicBezTo>
                    <a:pt x="82" y="99"/>
                    <a:pt x="73" y="96"/>
                    <a:pt x="73" y="98"/>
                  </a:cubicBezTo>
                  <a:cubicBezTo>
                    <a:pt x="73" y="100"/>
                    <a:pt x="72" y="102"/>
                    <a:pt x="66" y="102"/>
                  </a:cubicBezTo>
                  <a:cubicBezTo>
                    <a:pt x="60" y="102"/>
                    <a:pt x="54" y="106"/>
                    <a:pt x="58" y="109"/>
                  </a:cubicBezTo>
                  <a:cubicBezTo>
                    <a:pt x="62" y="112"/>
                    <a:pt x="64" y="114"/>
                    <a:pt x="62" y="116"/>
                  </a:cubicBezTo>
                  <a:cubicBezTo>
                    <a:pt x="60" y="118"/>
                    <a:pt x="54" y="110"/>
                    <a:pt x="45" y="111"/>
                  </a:cubicBezTo>
                  <a:cubicBezTo>
                    <a:pt x="36" y="112"/>
                    <a:pt x="19" y="101"/>
                    <a:pt x="19" y="99"/>
                  </a:cubicBezTo>
                  <a:cubicBezTo>
                    <a:pt x="19" y="97"/>
                    <a:pt x="8" y="98"/>
                    <a:pt x="0" y="97"/>
                  </a:cubicBezTo>
                  <a:cubicBezTo>
                    <a:pt x="0" y="269"/>
                    <a:pt x="0" y="269"/>
                    <a:pt x="0" y="269"/>
                  </a:cubicBezTo>
                  <a:cubicBezTo>
                    <a:pt x="1" y="269"/>
                    <a:pt x="2" y="270"/>
                    <a:pt x="3" y="270"/>
                  </a:cubicBezTo>
                  <a:cubicBezTo>
                    <a:pt x="4" y="269"/>
                    <a:pt x="5" y="268"/>
                    <a:pt x="6" y="268"/>
                  </a:cubicBezTo>
                  <a:cubicBezTo>
                    <a:pt x="7" y="268"/>
                    <a:pt x="7" y="268"/>
                    <a:pt x="7" y="268"/>
                  </a:cubicBezTo>
                  <a:cubicBezTo>
                    <a:pt x="9" y="269"/>
                    <a:pt x="11" y="269"/>
                    <a:pt x="14" y="267"/>
                  </a:cubicBezTo>
                  <a:cubicBezTo>
                    <a:pt x="15" y="267"/>
                    <a:pt x="16" y="267"/>
                    <a:pt x="17" y="267"/>
                  </a:cubicBezTo>
                  <a:cubicBezTo>
                    <a:pt x="22" y="267"/>
                    <a:pt x="24" y="271"/>
                    <a:pt x="24" y="275"/>
                  </a:cubicBezTo>
                  <a:cubicBezTo>
                    <a:pt x="24" y="276"/>
                    <a:pt x="27" y="278"/>
                    <a:pt x="29" y="279"/>
                  </a:cubicBezTo>
                  <a:cubicBezTo>
                    <a:pt x="31" y="281"/>
                    <a:pt x="33" y="283"/>
                    <a:pt x="35" y="285"/>
                  </a:cubicBezTo>
                  <a:cubicBezTo>
                    <a:pt x="36" y="286"/>
                    <a:pt x="36" y="286"/>
                    <a:pt x="36" y="287"/>
                  </a:cubicBezTo>
                  <a:cubicBezTo>
                    <a:pt x="38" y="289"/>
                    <a:pt x="39" y="291"/>
                    <a:pt x="40" y="291"/>
                  </a:cubicBezTo>
                  <a:cubicBezTo>
                    <a:pt x="40" y="291"/>
                    <a:pt x="41" y="290"/>
                    <a:pt x="41" y="290"/>
                  </a:cubicBezTo>
                  <a:cubicBezTo>
                    <a:pt x="42" y="289"/>
                    <a:pt x="44" y="289"/>
                    <a:pt x="45" y="288"/>
                  </a:cubicBezTo>
                  <a:cubicBezTo>
                    <a:pt x="48" y="287"/>
                    <a:pt x="50" y="286"/>
                    <a:pt x="50" y="284"/>
                  </a:cubicBezTo>
                  <a:cubicBezTo>
                    <a:pt x="50" y="280"/>
                    <a:pt x="55" y="278"/>
                    <a:pt x="60" y="278"/>
                  </a:cubicBezTo>
                  <a:cubicBezTo>
                    <a:pt x="66" y="278"/>
                    <a:pt x="70" y="281"/>
                    <a:pt x="70" y="285"/>
                  </a:cubicBezTo>
                  <a:cubicBezTo>
                    <a:pt x="70" y="286"/>
                    <a:pt x="73" y="289"/>
                    <a:pt x="77" y="292"/>
                  </a:cubicBezTo>
                  <a:cubicBezTo>
                    <a:pt x="82" y="297"/>
                    <a:pt x="89" y="303"/>
                    <a:pt x="94" y="311"/>
                  </a:cubicBezTo>
                  <a:cubicBezTo>
                    <a:pt x="96" y="315"/>
                    <a:pt x="97" y="318"/>
                    <a:pt x="99" y="320"/>
                  </a:cubicBezTo>
                  <a:cubicBezTo>
                    <a:pt x="103" y="328"/>
                    <a:pt x="104" y="330"/>
                    <a:pt x="113" y="334"/>
                  </a:cubicBezTo>
                  <a:cubicBezTo>
                    <a:pt x="125" y="339"/>
                    <a:pt x="127" y="342"/>
                    <a:pt x="125" y="349"/>
                  </a:cubicBezTo>
                  <a:cubicBezTo>
                    <a:pt x="124" y="349"/>
                    <a:pt x="125" y="350"/>
                    <a:pt x="126" y="351"/>
                  </a:cubicBezTo>
                  <a:cubicBezTo>
                    <a:pt x="128" y="353"/>
                    <a:pt x="129" y="354"/>
                    <a:pt x="129" y="356"/>
                  </a:cubicBezTo>
                  <a:cubicBezTo>
                    <a:pt x="129" y="358"/>
                    <a:pt x="128" y="359"/>
                    <a:pt x="126" y="360"/>
                  </a:cubicBezTo>
                  <a:cubicBezTo>
                    <a:pt x="124" y="361"/>
                    <a:pt x="121" y="363"/>
                    <a:pt x="119" y="365"/>
                  </a:cubicBezTo>
                  <a:cubicBezTo>
                    <a:pt x="118" y="366"/>
                    <a:pt x="118" y="366"/>
                    <a:pt x="118" y="366"/>
                  </a:cubicBezTo>
                  <a:cubicBezTo>
                    <a:pt x="119" y="367"/>
                    <a:pt x="120" y="368"/>
                    <a:pt x="122" y="369"/>
                  </a:cubicBezTo>
                  <a:cubicBezTo>
                    <a:pt x="125" y="372"/>
                    <a:pt x="117" y="372"/>
                    <a:pt x="119" y="374"/>
                  </a:cubicBezTo>
                  <a:cubicBezTo>
                    <a:pt x="122" y="376"/>
                    <a:pt x="119" y="380"/>
                    <a:pt x="121" y="383"/>
                  </a:cubicBezTo>
                  <a:cubicBezTo>
                    <a:pt x="124" y="385"/>
                    <a:pt x="128" y="384"/>
                    <a:pt x="131" y="382"/>
                  </a:cubicBezTo>
                  <a:cubicBezTo>
                    <a:pt x="134" y="380"/>
                    <a:pt x="136" y="385"/>
                    <a:pt x="133" y="389"/>
                  </a:cubicBezTo>
                  <a:cubicBezTo>
                    <a:pt x="131" y="392"/>
                    <a:pt x="136" y="395"/>
                    <a:pt x="138" y="392"/>
                  </a:cubicBezTo>
                  <a:cubicBezTo>
                    <a:pt x="140" y="390"/>
                    <a:pt x="145" y="397"/>
                    <a:pt x="147" y="398"/>
                  </a:cubicBezTo>
                  <a:cubicBezTo>
                    <a:pt x="150" y="399"/>
                    <a:pt x="152" y="403"/>
                    <a:pt x="148" y="403"/>
                  </a:cubicBezTo>
                  <a:cubicBezTo>
                    <a:pt x="144" y="403"/>
                    <a:pt x="145" y="410"/>
                    <a:pt x="148" y="410"/>
                  </a:cubicBezTo>
                  <a:cubicBezTo>
                    <a:pt x="150" y="410"/>
                    <a:pt x="150" y="414"/>
                    <a:pt x="150" y="416"/>
                  </a:cubicBezTo>
                  <a:cubicBezTo>
                    <a:pt x="150" y="418"/>
                    <a:pt x="159" y="421"/>
                    <a:pt x="162" y="420"/>
                  </a:cubicBezTo>
                  <a:cubicBezTo>
                    <a:pt x="165" y="419"/>
                    <a:pt x="168" y="422"/>
                    <a:pt x="170" y="425"/>
                  </a:cubicBezTo>
                  <a:cubicBezTo>
                    <a:pt x="171" y="428"/>
                    <a:pt x="177" y="430"/>
                    <a:pt x="180" y="428"/>
                  </a:cubicBezTo>
                  <a:cubicBezTo>
                    <a:pt x="182" y="426"/>
                    <a:pt x="183" y="431"/>
                    <a:pt x="184" y="435"/>
                  </a:cubicBezTo>
                  <a:cubicBezTo>
                    <a:pt x="184" y="438"/>
                    <a:pt x="189" y="436"/>
                    <a:pt x="192" y="436"/>
                  </a:cubicBezTo>
                  <a:cubicBezTo>
                    <a:pt x="195" y="436"/>
                    <a:pt x="197" y="440"/>
                    <a:pt x="199" y="439"/>
                  </a:cubicBezTo>
                  <a:cubicBezTo>
                    <a:pt x="203" y="438"/>
                    <a:pt x="204" y="444"/>
                    <a:pt x="207" y="448"/>
                  </a:cubicBezTo>
                  <a:cubicBezTo>
                    <a:pt x="517" y="446"/>
                    <a:pt x="517" y="446"/>
                    <a:pt x="517" y="446"/>
                  </a:cubicBezTo>
                  <a:cubicBezTo>
                    <a:pt x="517" y="444"/>
                    <a:pt x="518" y="441"/>
                    <a:pt x="521" y="441"/>
                  </a:cubicBezTo>
                  <a:close/>
                  <a:moveTo>
                    <a:pt x="264" y="164"/>
                  </a:moveTo>
                  <a:cubicBezTo>
                    <a:pt x="258" y="173"/>
                    <a:pt x="255" y="174"/>
                    <a:pt x="249" y="173"/>
                  </a:cubicBezTo>
                  <a:cubicBezTo>
                    <a:pt x="242" y="171"/>
                    <a:pt x="238" y="175"/>
                    <a:pt x="241" y="177"/>
                  </a:cubicBezTo>
                  <a:cubicBezTo>
                    <a:pt x="245" y="179"/>
                    <a:pt x="245" y="181"/>
                    <a:pt x="238" y="183"/>
                  </a:cubicBezTo>
                  <a:cubicBezTo>
                    <a:pt x="231" y="185"/>
                    <a:pt x="226" y="190"/>
                    <a:pt x="223" y="189"/>
                  </a:cubicBezTo>
                  <a:cubicBezTo>
                    <a:pt x="221" y="189"/>
                    <a:pt x="235" y="178"/>
                    <a:pt x="232" y="176"/>
                  </a:cubicBezTo>
                  <a:cubicBezTo>
                    <a:pt x="228" y="173"/>
                    <a:pt x="218" y="180"/>
                    <a:pt x="218" y="184"/>
                  </a:cubicBezTo>
                  <a:cubicBezTo>
                    <a:pt x="218" y="187"/>
                    <a:pt x="212" y="187"/>
                    <a:pt x="208" y="187"/>
                  </a:cubicBezTo>
                  <a:cubicBezTo>
                    <a:pt x="204" y="187"/>
                    <a:pt x="199" y="183"/>
                    <a:pt x="203" y="183"/>
                  </a:cubicBezTo>
                  <a:cubicBezTo>
                    <a:pt x="207" y="182"/>
                    <a:pt x="204" y="178"/>
                    <a:pt x="210" y="176"/>
                  </a:cubicBezTo>
                  <a:cubicBezTo>
                    <a:pt x="215" y="174"/>
                    <a:pt x="209" y="171"/>
                    <a:pt x="210" y="169"/>
                  </a:cubicBezTo>
                  <a:cubicBezTo>
                    <a:pt x="212" y="167"/>
                    <a:pt x="222" y="171"/>
                    <a:pt x="222" y="167"/>
                  </a:cubicBezTo>
                  <a:cubicBezTo>
                    <a:pt x="223" y="163"/>
                    <a:pt x="212" y="160"/>
                    <a:pt x="208" y="162"/>
                  </a:cubicBezTo>
                  <a:cubicBezTo>
                    <a:pt x="205" y="165"/>
                    <a:pt x="196" y="170"/>
                    <a:pt x="186" y="166"/>
                  </a:cubicBezTo>
                  <a:cubicBezTo>
                    <a:pt x="183" y="165"/>
                    <a:pt x="212" y="162"/>
                    <a:pt x="216" y="157"/>
                  </a:cubicBezTo>
                  <a:cubicBezTo>
                    <a:pt x="221" y="153"/>
                    <a:pt x="243" y="148"/>
                    <a:pt x="244" y="152"/>
                  </a:cubicBezTo>
                  <a:cubicBezTo>
                    <a:pt x="246" y="156"/>
                    <a:pt x="233" y="158"/>
                    <a:pt x="239" y="162"/>
                  </a:cubicBezTo>
                  <a:cubicBezTo>
                    <a:pt x="245" y="166"/>
                    <a:pt x="256" y="163"/>
                    <a:pt x="258" y="159"/>
                  </a:cubicBezTo>
                  <a:cubicBezTo>
                    <a:pt x="260" y="156"/>
                    <a:pt x="271" y="156"/>
                    <a:pt x="264" y="164"/>
                  </a:cubicBezTo>
                  <a:close/>
                  <a:moveTo>
                    <a:pt x="327" y="245"/>
                  </a:moveTo>
                  <a:cubicBezTo>
                    <a:pt x="320" y="251"/>
                    <a:pt x="320" y="250"/>
                    <a:pt x="314" y="251"/>
                  </a:cubicBezTo>
                  <a:cubicBezTo>
                    <a:pt x="307" y="252"/>
                    <a:pt x="312" y="259"/>
                    <a:pt x="304" y="259"/>
                  </a:cubicBezTo>
                  <a:cubicBezTo>
                    <a:pt x="296" y="260"/>
                    <a:pt x="276" y="261"/>
                    <a:pt x="273" y="256"/>
                  </a:cubicBezTo>
                  <a:cubicBezTo>
                    <a:pt x="272" y="255"/>
                    <a:pt x="284" y="256"/>
                    <a:pt x="285" y="252"/>
                  </a:cubicBezTo>
                  <a:cubicBezTo>
                    <a:pt x="286" y="249"/>
                    <a:pt x="289" y="244"/>
                    <a:pt x="294" y="244"/>
                  </a:cubicBezTo>
                  <a:cubicBezTo>
                    <a:pt x="299" y="244"/>
                    <a:pt x="298" y="237"/>
                    <a:pt x="290" y="233"/>
                  </a:cubicBezTo>
                  <a:cubicBezTo>
                    <a:pt x="282" y="229"/>
                    <a:pt x="302" y="227"/>
                    <a:pt x="307" y="233"/>
                  </a:cubicBezTo>
                  <a:cubicBezTo>
                    <a:pt x="311" y="239"/>
                    <a:pt x="319" y="244"/>
                    <a:pt x="324" y="239"/>
                  </a:cubicBezTo>
                  <a:cubicBezTo>
                    <a:pt x="328" y="235"/>
                    <a:pt x="354" y="222"/>
                    <a:pt x="354" y="228"/>
                  </a:cubicBezTo>
                  <a:cubicBezTo>
                    <a:pt x="354" y="234"/>
                    <a:pt x="335" y="238"/>
                    <a:pt x="327" y="245"/>
                  </a:cubicBezTo>
                  <a:close/>
                  <a:moveTo>
                    <a:pt x="501" y="426"/>
                  </a:moveTo>
                  <a:cubicBezTo>
                    <a:pt x="496" y="427"/>
                    <a:pt x="502" y="412"/>
                    <a:pt x="492" y="406"/>
                  </a:cubicBezTo>
                  <a:cubicBezTo>
                    <a:pt x="480" y="400"/>
                    <a:pt x="475" y="388"/>
                    <a:pt x="475" y="381"/>
                  </a:cubicBezTo>
                  <a:cubicBezTo>
                    <a:pt x="475" y="375"/>
                    <a:pt x="485" y="372"/>
                    <a:pt x="489" y="377"/>
                  </a:cubicBezTo>
                  <a:cubicBezTo>
                    <a:pt x="493" y="382"/>
                    <a:pt x="499" y="402"/>
                    <a:pt x="502" y="409"/>
                  </a:cubicBezTo>
                  <a:cubicBezTo>
                    <a:pt x="506" y="415"/>
                    <a:pt x="506" y="426"/>
                    <a:pt x="501" y="4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71" name="Freeform 2198"/>
            <p:cNvSpPr>
              <a:spLocks/>
            </p:cNvSpPr>
            <p:nvPr/>
          </p:nvSpPr>
          <p:spPr bwMode="auto">
            <a:xfrm>
              <a:off x="2010989" y="2123011"/>
              <a:ext cx="33451" cy="21582"/>
            </a:xfrm>
            <a:custGeom>
              <a:avLst/>
              <a:gdLst>
                <a:gd name="T0" fmla="*/ 16 w 19"/>
                <a:gd name="T1" fmla="*/ 6 h 12"/>
                <a:gd name="T2" fmla="*/ 1 w 19"/>
                <a:gd name="T3" fmla="*/ 3 h 12"/>
                <a:gd name="T4" fmla="*/ 16 w 19"/>
                <a:gd name="T5" fmla="*/ 6 h 12"/>
              </a:gdLst>
              <a:ahLst/>
              <a:cxnLst>
                <a:cxn ang="0">
                  <a:pos x="T0" y="T1"/>
                </a:cxn>
                <a:cxn ang="0">
                  <a:pos x="T2" y="T3"/>
                </a:cxn>
                <a:cxn ang="0">
                  <a:pos x="T4" y="T5"/>
                </a:cxn>
              </a:cxnLst>
              <a:rect l="0" t="0" r="r" b="b"/>
              <a:pathLst>
                <a:path w="19" h="12">
                  <a:moveTo>
                    <a:pt x="16" y="6"/>
                  </a:moveTo>
                  <a:cubicBezTo>
                    <a:pt x="19" y="0"/>
                    <a:pt x="0" y="1"/>
                    <a:pt x="1" y="3"/>
                  </a:cubicBezTo>
                  <a:cubicBezTo>
                    <a:pt x="5" y="7"/>
                    <a:pt x="14" y="12"/>
                    <a:pt x="1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72" name="Freeform 2199"/>
            <p:cNvSpPr>
              <a:spLocks/>
            </p:cNvSpPr>
            <p:nvPr/>
          </p:nvSpPr>
          <p:spPr bwMode="auto">
            <a:xfrm>
              <a:off x="1849308" y="2137399"/>
              <a:ext cx="157964" cy="77335"/>
            </a:xfrm>
            <a:custGeom>
              <a:avLst/>
              <a:gdLst>
                <a:gd name="T0" fmla="*/ 3 w 89"/>
                <a:gd name="T1" fmla="*/ 36 h 45"/>
                <a:gd name="T2" fmla="*/ 7 w 89"/>
                <a:gd name="T3" fmla="*/ 43 h 45"/>
                <a:gd name="T4" fmla="*/ 15 w 89"/>
                <a:gd name="T5" fmla="*/ 41 h 45"/>
                <a:gd name="T6" fmla="*/ 24 w 89"/>
                <a:gd name="T7" fmla="*/ 36 h 45"/>
                <a:gd name="T8" fmla="*/ 32 w 89"/>
                <a:gd name="T9" fmla="*/ 45 h 45"/>
                <a:gd name="T10" fmla="*/ 42 w 89"/>
                <a:gd name="T11" fmla="*/ 36 h 45"/>
                <a:gd name="T12" fmla="*/ 49 w 89"/>
                <a:gd name="T13" fmla="*/ 31 h 45"/>
                <a:gd name="T14" fmla="*/ 56 w 89"/>
                <a:gd name="T15" fmla="*/ 21 h 45"/>
                <a:gd name="T16" fmla="*/ 59 w 89"/>
                <a:gd name="T17" fmla="*/ 31 h 45"/>
                <a:gd name="T18" fmla="*/ 70 w 89"/>
                <a:gd name="T19" fmla="*/ 28 h 45"/>
                <a:gd name="T20" fmla="*/ 79 w 89"/>
                <a:gd name="T21" fmla="*/ 24 h 45"/>
                <a:gd name="T22" fmla="*/ 79 w 89"/>
                <a:gd name="T23" fmla="*/ 15 h 45"/>
                <a:gd name="T24" fmla="*/ 86 w 89"/>
                <a:gd name="T25" fmla="*/ 9 h 45"/>
                <a:gd name="T26" fmla="*/ 77 w 89"/>
                <a:gd name="T27" fmla="*/ 4 h 45"/>
                <a:gd name="T28" fmla="*/ 70 w 89"/>
                <a:gd name="T29" fmla="*/ 9 h 45"/>
                <a:gd name="T30" fmla="*/ 55 w 89"/>
                <a:gd name="T31" fmla="*/ 7 h 45"/>
                <a:gd name="T32" fmla="*/ 34 w 89"/>
                <a:gd name="T33" fmla="*/ 18 h 45"/>
                <a:gd name="T34" fmla="*/ 18 w 89"/>
                <a:gd name="T35" fmla="*/ 28 h 45"/>
                <a:gd name="T36" fmla="*/ 3 w 89"/>
                <a:gd name="T37"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9" h="45">
                  <a:moveTo>
                    <a:pt x="3" y="36"/>
                  </a:moveTo>
                  <a:cubicBezTo>
                    <a:pt x="7" y="38"/>
                    <a:pt x="3" y="45"/>
                    <a:pt x="7" y="43"/>
                  </a:cubicBezTo>
                  <a:cubicBezTo>
                    <a:pt x="11" y="41"/>
                    <a:pt x="12" y="40"/>
                    <a:pt x="15" y="41"/>
                  </a:cubicBezTo>
                  <a:cubicBezTo>
                    <a:pt x="21" y="43"/>
                    <a:pt x="22" y="38"/>
                    <a:pt x="24" y="36"/>
                  </a:cubicBezTo>
                  <a:cubicBezTo>
                    <a:pt x="27" y="33"/>
                    <a:pt x="26" y="45"/>
                    <a:pt x="32" y="45"/>
                  </a:cubicBezTo>
                  <a:cubicBezTo>
                    <a:pt x="38" y="45"/>
                    <a:pt x="37" y="33"/>
                    <a:pt x="42" y="36"/>
                  </a:cubicBezTo>
                  <a:cubicBezTo>
                    <a:pt x="47" y="40"/>
                    <a:pt x="48" y="35"/>
                    <a:pt x="49" y="31"/>
                  </a:cubicBezTo>
                  <a:cubicBezTo>
                    <a:pt x="50" y="28"/>
                    <a:pt x="50" y="22"/>
                    <a:pt x="56" y="21"/>
                  </a:cubicBezTo>
                  <a:cubicBezTo>
                    <a:pt x="61" y="20"/>
                    <a:pt x="57" y="26"/>
                    <a:pt x="59" y="31"/>
                  </a:cubicBezTo>
                  <a:cubicBezTo>
                    <a:pt x="63" y="37"/>
                    <a:pt x="69" y="31"/>
                    <a:pt x="70" y="28"/>
                  </a:cubicBezTo>
                  <a:cubicBezTo>
                    <a:pt x="70" y="25"/>
                    <a:pt x="79" y="27"/>
                    <a:pt x="79" y="24"/>
                  </a:cubicBezTo>
                  <a:cubicBezTo>
                    <a:pt x="78" y="20"/>
                    <a:pt x="81" y="19"/>
                    <a:pt x="79" y="15"/>
                  </a:cubicBezTo>
                  <a:cubicBezTo>
                    <a:pt x="76" y="11"/>
                    <a:pt x="83" y="12"/>
                    <a:pt x="86" y="9"/>
                  </a:cubicBezTo>
                  <a:cubicBezTo>
                    <a:pt x="89" y="6"/>
                    <a:pt x="82" y="9"/>
                    <a:pt x="77" y="4"/>
                  </a:cubicBezTo>
                  <a:cubicBezTo>
                    <a:pt x="72" y="0"/>
                    <a:pt x="70" y="6"/>
                    <a:pt x="70" y="9"/>
                  </a:cubicBezTo>
                  <a:cubicBezTo>
                    <a:pt x="70" y="12"/>
                    <a:pt x="60" y="9"/>
                    <a:pt x="55" y="7"/>
                  </a:cubicBezTo>
                  <a:cubicBezTo>
                    <a:pt x="49" y="5"/>
                    <a:pt x="42" y="14"/>
                    <a:pt x="34" y="18"/>
                  </a:cubicBezTo>
                  <a:cubicBezTo>
                    <a:pt x="26" y="22"/>
                    <a:pt x="26" y="29"/>
                    <a:pt x="18" y="28"/>
                  </a:cubicBezTo>
                  <a:cubicBezTo>
                    <a:pt x="11" y="28"/>
                    <a:pt x="0" y="35"/>
                    <a:pt x="3"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73" name="Freeform 2200"/>
            <p:cNvSpPr>
              <a:spLocks/>
            </p:cNvSpPr>
            <p:nvPr/>
          </p:nvSpPr>
          <p:spPr bwMode="auto">
            <a:xfrm>
              <a:off x="1960812" y="2171570"/>
              <a:ext cx="245308" cy="104312"/>
            </a:xfrm>
            <a:custGeom>
              <a:avLst/>
              <a:gdLst>
                <a:gd name="T0" fmla="*/ 18 w 138"/>
                <a:gd name="T1" fmla="*/ 14 h 60"/>
                <a:gd name="T2" fmla="*/ 20 w 138"/>
                <a:gd name="T3" fmla="*/ 21 h 60"/>
                <a:gd name="T4" fmla="*/ 19 w 138"/>
                <a:gd name="T5" fmla="*/ 23 h 60"/>
                <a:gd name="T6" fmla="*/ 10 w 138"/>
                <a:gd name="T7" fmla="*/ 31 h 60"/>
                <a:gd name="T8" fmla="*/ 22 w 138"/>
                <a:gd name="T9" fmla="*/ 31 h 60"/>
                <a:gd name="T10" fmla="*/ 2 w 138"/>
                <a:gd name="T11" fmla="*/ 37 h 60"/>
                <a:gd name="T12" fmla="*/ 16 w 138"/>
                <a:gd name="T13" fmla="*/ 41 h 60"/>
                <a:gd name="T14" fmla="*/ 32 w 138"/>
                <a:gd name="T15" fmla="*/ 40 h 60"/>
                <a:gd name="T16" fmla="*/ 41 w 138"/>
                <a:gd name="T17" fmla="*/ 36 h 60"/>
                <a:gd name="T18" fmla="*/ 62 w 138"/>
                <a:gd name="T19" fmla="*/ 38 h 60"/>
                <a:gd name="T20" fmla="*/ 46 w 138"/>
                <a:gd name="T21" fmla="*/ 47 h 60"/>
                <a:gd name="T22" fmla="*/ 45 w 138"/>
                <a:gd name="T23" fmla="*/ 57 h 60"/>
                <a:gd name="T24" fmla="*/ 85 w 138"/>
                <a:gd name="T25" fmla="*/ 45 h 60"/>
                <a:gd name="T26" fmla="*/ 101 w 138"/>
                <a:gd name="T27" fmla="*/ 44 h 60"/>
                <a:gd name="T28" fmla="*/ 127 w 138"/>
                <a:gd name="T29" fmla="*/ 42 h 60"/>
                <a:gd name="T30" fmla="*/ 131 w 138"/>
                <a:gd name="T31" fmla="*/ 19 h 60"/>
                <a:gd name="T32" fmla="*/ 118 w 138"/>
                <a:gd name="T33" fmla="*/ 24 h 60"/>
                <a:gd name="T34" fmla="*/ 105 w 138"/>
                <a:gd name="T35" fmla="*/ 13 h 60"/>
                <a:gd name="T36" fmla="*/ 97 w 138"/>
                <a:gd name="T37" fmla="*/ 1 h 60"/>
                <a:gd name="T38" fmla="*/ 85 w 138"/>
                <a:gd name="T39" fmla="*/ 14 h 60"/>
                <a:gd name="T40" fmla="*/ 86 w 138"/>
                <a:gd name="T41" fmla="*/ 21 h 60"/>
                <a:gd name="T42" fmla="*/ 95 w 138"/>
                <a:gd name="T43" fmla="*/ 30 h 60"/>
                <a:gd name="T44" fmla="*/ 69 w 138"/>
                <a:gd name="T45" fmla="*/ 25 h 60"/>
                <a:gd name="T46" fmla="*/ 42 w 138"/>
                <a:gd name="T47" fmla="*/ 13 h 60"/>
                <a:gd name="T48" fmla="*/ 30 w 138"/>
                <a:gd name="T49" fmla="*/ 7 h 60"/>
                <a:gd name="T50" fmla="*/ 18 w 138"/>
                <a:gd name="T51"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60">
                  <a:moveTo>
                    <a:pt x="18" y="14"/>
                  </a:moveTo>
                  <a:cubicBezTo>
                    <a:pt x="11" y="14"/>
                    <a:pt x="12" y="21"/>
                    <a:pt x="20" y="21"/>
                  </a:cubicBezTo>
                  <a:cubicBezTo>
                    <a:pt x="28" y="21"/>
                    <a:pt x="30" y="24"/>
                    <a:pt x="19" y="23"/>
                  </a:cubicBezTo>
                  <a:cubicBezTo>
                    <a:pt x="7" y="23"/>
                    <a:pt x="2" y="33"/>
                    <a:pt x="10" y="31"/>
                  </a:cubicBezTo>
                  <a:cubicBezTo>
                    <a:pt x="18" y="29"/>
                    <a:pt x="28" y="29"/>
                    <a:pt x="22" y="31"/>
                  </a:cubicBezTo>
                  <a:cubicBezTo>
                    <a:pt x="16" y="33"/>
                    <a:pt x="0" y="34"/>
                    <a:pt x="2" y="37"/>
                  </a:cubicBezTo>
                  <a:cubicBezTo>
                    <a:pt x="3" y="39"/>
                    <a:pt x="10" y="39"/>
                    <a:pt x="16" y="41"/>
                  </a:cubicBezTo>
                  <a:cubicBezTo>
                    <a:pt x="23" y="44"/>
                    <a:pt x="27" y="45"/>
                    <a:pt x="32" y="40"/>
                  </a:cubicBezTo>
                  <a:cubicBezTo>
                    <a:pt x="37" y="34"/>
                    <a:pt x="43" y="29"/>
                    <a:pt x="41" y="36"/>
                  </a:cubicBezTo>
                  <a:cubicBezTo>
                    <a:pt x="38" y="44"/>
                    <a:pt x="49" y="38"/>
                    <a:pt x="62" y="38"/>
                  </a:cubicBezTo>
                  <a:cubicBezTo>
                    <a:pt x="76" y="37"/>
                    <a:pt x="60" y="46"/>
                    <a:pt x="46" y="47"/>
                  </a:cubicBezTo>
                  <a:cubicBezTo>
                    <a:pt x="32" y="48"/>
                    <a:pt x="34" y="55"/>
                    <a:pt x="45" y="57"/>
                  </a:cubicBezTo>
                  <a:cubicBezTo>
                    <a:pt x="56" y="60"/>
                    <a:pt x="80" y="50"/>
                    <a:pt x="85" y="45"/>
                  </a:cubicBezTo>
                  <a:cubicBezTo>
                    <a:pt x="91" y="39"/>
                    <a:pt x="96" y="48"/>
                    <a:pt x="101" y="44"/>
                  </a:cubicBezTo>
                  <a:cubicBezTo>
                    <a:pt x="107" y="40"/>
                    <a:pt x="117" y="44"/>
                    <a:pt x="127" y="42"/>
                  </a:cubicBezTo>
                  <a:cubicBezTo>
                    <a:pt x="136" y="40"/>
                    <a:pt x="138" y="22"/>
                    <a:pt x="131" y="19"/>
                  </a:cubicBezTo>
                  <a:cubicBezTo>
                    <a:pt x="124" y="16"/>
                    <a:pt x="124" y="23"/>
                    <a:pt x="118" y="24"/>
                  </a:cubicBezTo>
                  <a:cubicBezTo>
                    <a:pt x="113" y="25"/>
                    <a:pt x="110" y="18"/>
                    <a:pt x="105" y="13"/>
                  </a:cubicBezTo>
                  <a:cubicBezTo>
                    <a:pt x="101" y="9"/>
                    <a:pt x="104" y="0"/>
                    <a:pt x="97" y="1"/>
                  </a:cubicBezTo>
                  <a:cubicBezTo>
                    <a:pt x="91" y="2"/>
                    <a:pt x="77" y="13"/>
                    <a:pt x="85" y="14"/>
                  </a:cubicBezTo>
                  <a:cubicBezTo>
                    <a:pt x="94" y="15"/>
                    <a:pt x="91" y="19"/>
                    <a:pt x="86" y="21"/>
                  </a:cubicBezTo>
                  <a:cubicBezTo>
                    <a:pt x="82" y="23"/>
                    <a:pt x="97" y="27"/>
                    <a:pt x="95" y="30"/>
                  </a:cubicBezTo>
                  <a:cubicBezTo>
                    <a:pt x="93" y="33"/>
                    <a:pt x="70" y="30"/>
                    <a:pt x="69" y="25"/>
                  </a:cubicBezTo>
                  <a:cubicBezTo>
                    <a:pt x="68" y="20"/>
                    <a:pt x="50" y="11"/>
                    <a:pt x="42" y="13"/>
                  </a:cubicBezTo>
                  <a:cubicBezTo>
                    <a:pt x="35" y="15"/>
                    <a:pt x="38" y="7"/>
                    <a:pt x="30" y="7"/>
                  </a:cubicBezTo>
                  <a:cubicBezTo>
                    <a:pt x="23" y="6"/>
                    <a:pt x="25" y="13"/>
                    <a:pt x="1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74" name="Freeform 2201"/>
            <p:cNvSpPr>
              <a:spLocks/>
            </p:cNvSpPr>
            <p:nvPr/>
          </p:nvSpPr>
          <p:spPr bwMode="auto">
            <a:xfrm>
              <a:off x="1635593" y="2912547"/>
              <a:ext cx="50177" cy="55753"/>
            </a:xfrm>
            <a:custGeom>
              <a:avLst/>
              <a:gdLst>
                <a:gd name="T0" fmla="*/ 9 w 29"/>
                <a:gd name="T1" fmla="*/ 4 h 32"/>
                <a:gd name="T2" fmla="*/ 26 w 29"/>
                <a:gd name="T3" fmla="*/ 29 h 32"/>
                <a:gd name="T4" fmla="*/ 21 w 29"/>
                <a:gd name="T5" fmla="*/ 12 h 32"/>
                <a:gd name="T6" fmla="*/ 9 w 29"/>
                <a:gd name="T7" fmla="*/ 4 h 32"/>
              </a:gdLst>
              <a:ahLst/>
              <a:cxnLst>
                <a:cxn ang="0">
                  <a:pos x="T0" y="T1"/>
                </a:cxn>
                <a:cxn ang="0">
                  <a:pos x="T2" y="T3"/>
                </a:cxn>
                <a:cxn ang="0">
                  <a:pos x="T4" y="T5"/>
                </a:cxn>
                <a:cxn ang="0">
                  <a:pos x="T6" y="T7"/>
                </a:cxn>
              </a:cxnLst>
              <a:rect l="0" t="0" r="r" b="b"/>
              <a:pathLst>
                <a:path w="29" h="32">
                  <a:moveTo>
                    <a:pt x="9" y="4"/>
                  </a:moveTo>
                  <a:cubicBezTo>
                    <a:pt x="0" y="9"/>
                    <a:pt x="22" y="32"/>
                    <a:pt x="26" y="29"/>
                  </a:cubicBezTo>
                  <a:cubicBezTo>
                    <a:pt x="29" y="27"/>
                    <a:pt x="21" y="18"/>
                    <a:pt x="21" y="12"/>
                  </a:cubicBezTo>
                  <a:cubicBezTo>
                    <a:pt x="21" y="6"/>
                    <a:pt x="18" y="0"/>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75" name="Freeform 2202"/>
            <p:cNvSpPr>
              <a:spLocks/>
            </p:cNvSpPr>
            <p:nvPr/>
          </p:nvSpPr>
          <p:spPr bwMode="auto">
            <a:xfrm>
              <a:off x="3027531" y="3020456"/>
              <a:ext cx="57610" cy="32373"/>
            </a:xfrm>
            <a:custGeom>
              <a:avLst/>
              <a:gdLst>
                <a:gd name="T0" fmla="*/ 1 w 33"/>
                <a:gd name="T1" fmla="*/ 3 h 19"/>
                <a:gd name="T2" fmla="*/ 32 w 33"/>
                <a:gd name="T3" fmla="*/ 14 h 19"/>
                <a:gd name="T4" fmla="*/ 1 w 33"/>
                <a:gd name="T5" fmla="*/ 3 h 19"/>
              </a:gdLst>
              <a:ahLst/>
              <a:cxnLst>
                <a:cxn ang="0">
                  <a:pos x="T0" y="T1"/>
                </a:cxn>
                <a:cxn ang="0">
                  <a:pos x="T2" y="T3"/>
                </a:cxn>
                <a:cxn ang="0">
                  <a:pos x="T4" y="T5"/>
                </a:cxn>
              </a:cxnLst>
              <a:rect l="0" t="0" r="r" b="b"/>
              <a:pathLst>
                <a:path w="33" h="19">
                  <a:moveTo>
                    <a:pt x="1" y="3"/>
                  </a:moveTo>
                  <a:cubicBezTo>
                    <a:pt x="2" y="7"/>
                    <a:pt x="31" y="19"/>
                    <a:pt x="32" y="14"/>
                  </a:cubicBezTo>
                  <a:cubicBezTo>
                    <a:pt x="33" y="8"/>
                    <a:pt x="0" y="0"/>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76" name="Freeform 2203"/>
            <p:cNvSpPr>
              <a:spLocks/>
            </p:cNvSpPr>
            <p:nvPr/>
          </p:nvSpPr>
          <p:spPr bwMode="auto">
            <a:xfrm>
              <a:off x="1786123" y="2257898"/>
              <a:ext cx="223007" cy="136685"/>
            </a:xfrm>
            <a:custGeom>
              <a:avLst/>
              <a:gdLst>
                <a:gd name="T0" fmla="*/ 21 w 126"/>
                <a:gd name="T1" fmla="*/ 62 h 80"/>
                <a:gd name="T2" fmla="*/ 37 w 126"/>
                <a:gd name="T3" fmla="*/ 80 h 80"/>
                <a:gd name="T4" fmla="*/ 44 w 126"/>
                <a:gd name="T5" fmla="*/ 75 h 80"/>
                <a:gd name="T6" fmla="*/ 55 w 126"/>
                <a:gd name="T7" fmla="*/ 72 h 80"/>
                <a:gd name="T8" fmla="*/ 66 w 126"/>
                <a:gd name="T9" fmla="*/ 64 h 80"/>
                <a:gd name="T10" fmla="*/ 77 w 126"/>
                <a:gd name="T11" fmla="*/ 53 h 80"/>
                <a:gd name="T12" fmla="*/ 86 w 126"/>
                <a:gd name="T13" fmla="*/ 42 h 80"/>
                <a:gd name="T14" fmla="*/ 122 w 126"/>
                <a:gd name="T15" fmla="*/ 27 h 80"/>
                <a:gd name="T16" fmla="*/ 108 w 126"/>
                <a:gd name="T17" fmla="*/ 14 h 80"/>
                <a:gd name="T18" fmla="*/ 85 w 126"/>
                <a:gd name="T19" fmla="*/ 12 h 80"/>
                <a:gd name="T20" fmla="*/ 78 w 126"/>
                <a:gd name="T21" fmla="*/ 9 h 80"/>
                <a:gd name="T22" fmla="*/ 55 w 126"/>
                <a:gd name="T23" fmla="*/ 3 h 80"/>
                <a:gd name="T24" fmla="*/ 20 w 126"/>
                <a:gd name="T25" fmla="*/ 8 h 80"/>
                <a:gd name="T26" fmla="*/ 25 w 126"/>
                <a:gd name="T27" fmla="*/ 19 h 80"/>
                <a:gd name="T28" fmla="*/ 17 w 126"/>
                <a:gd name="T29" fmla="*/ 36 h 80"/>
                <a:gd name="T30" fmla="*/ 7 w 126"/>
                <a:gd name="T31" fmla="*/ 53 h 80"/>
                <a:gd name="T32" fmla="*/ 21 w 126"/>
                <a:gd name="T33" fmla="*/ 6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80">
                  <a:moveTo>
                    <a:pt x="21" y="62"/>
                  </a:moveTo>
                  <a:cubicBezTo>
                    <a:pt x="30" y="64"/>
                    <a:pt x="31" y="80"/>
                    <a:pt x="37" y="80"/>
                  </a:cubicBezTo>
                  <a:cubicBezTo>
                    <a:pt x="41" y="80"/>
                    <a:pt x="38" y="75"/>
                    <a:pt x="44" y="75"/>
                  </a:cubicBezTo>
                  <a:cubicBezTo>
                    <a:pt x="51" y="75"/>
                    <a:pt x="49" y="72"/>
                    <a:pt x="55" y="72"/>
                  </a:cubicBezTo>
                  <a:cubicBezTo>
                    <a:pt x="61" y="73"/>
                    <a:pt x="66" y="71"/>
                    <a:pt x="66" y="64"/>
                  </a:cubicBezTo>
                  <a:cubicBezTo>
                    <a:pt x="66" y="57"/>
                    <a:pt x="71" y="54"/>
                    <a:pt x="77" y="53"/>
                  </a:cubicBezTo>
                  <a:cubicBezTo>
                    <a:pt x="83" y="51"/>
                    <a:pt x="77" y="44"/>
                    <a:pt x="86" y="42"/>
                  </a:cubicBezTo>
                  <a:cubicBezTo>
                    <a:pt x="94" y="40"/>
                    <a:pt x="118" y="30"/>
                    <a:pt x="122" y="27"/>
                  </a:cubicBezTo>
                  <a:cubicBezTo>
                    <a:pt x="126" y="24"/>
                    <a:pt x="117" y="20"/>
                    <a:pt x="108" y="14"/>
                  </a:cubicBezTo>
                  <a:cubicBezTo>
                    <a:pt x="99" y="9"/>
                    <a:pt x="92" y="7"/>
                    <a:pt x="85" y="12"/>
                  </a:cubicBezTo>
                  <a:cubicBezTo>
                    <a:pt x="78" y="16"/>
                    <a:pt x="83" y="7"/>
                    <a:pt x="78" y="9"/>
                  </a:cubicBezTo>
                  <a:cubicBezTo>
                    <a:pt x="72" y="12"/>
                    <a:pt x="57" y="5"/>
                    <a:pt x="55" y="3"/>
                  </a:cubicBezTo>
                  <a:cubicBezTo>
                    <a:pt x="53" y="0"/>
                    <a:pt x="26" y="8"/>
                    <a:pt x="20" y="8"/>
                  </a:cubicBezTo>
                  <a:cubicBezTo>
                    <a:pt x="13" y="8"/>
                    <a:pt x="20" y="15"/>
                    <a:pt x="25" y="19"/>
                  </a:cubicBezTo>
                  <a:cubicBezTo>
                    <a:pt x="29" y="22"/>
                    <a:pt x="14" y="33"/>
                    <a:pt x="17" y="36"/>
                  </a:cubicBezTo>
                  <a:cubicBezTo>
                    <a:pt x="20" y="38"/>
                    <a:pt x="14" y="45"/>
                    <a:pt x="7" y="53"/>
                  </a:cubicBezTo>
                  <a:cubicBezTo>
                    <a:pt x="0" y="61"/>
                    <a:pt x="12" y="60"/>
                    <a:pt x="21"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77" name="Freeform 2204"/>
            <p:cNvSpPr>
              <a:spLocks/>
            </p:cNvSpPr>
            <p:nvPr/>
          </p:nvSpPr>
          <p:spPr bwMode="auto">
            <a:xfrm>
              <a:off x="2505322" y="2286673"/>
              <a:ext cx="596545" cy="413652"/>
            </a:xfrm>
            <a:custGeom>
              <a:avLst/>
              <a:gdLst>
                <a:gd name="T0" fmla="*/ 215 w 336"/>
                <a:gd name="T1" fmla="*/ 54 h 241"/>
                <a:gd name="T2" fmla="*/ 185 w 336"/>
                <a:gd name="T3" fmla="*/ 44 h 241"/>
                <a:gd name="T4" fmla="*/ 147 w 336"/>
                <a:gd name="T5" fmla="*/ 27 h 241"/>
                <a:gd name="T6" fmla="*/ 127 w 336"/>
                <a:gd name="T7" fmla="*/ 34 h 241"/>
                <a:gd name="T8" fmla="*/ 109 w 336"/>
                <a:gd name="T9" fmla="*/ 21 h 241"/>
                <a:gd name="T10" fmla="*/ 79 w 336"/>
                <a:gd name="T11" fmla="*/ 7 h 241"/>
                <a:gd name="T12" fmla="*/ 59 w 336"/>
                <a:gd name="T13" fmla="*/ 33 h 241"/>
                <a:gd name="T14" fmla="*/ 65 w 336"/>
                <a:gd name="T15" fmla="*/ 52 h 241"/>
                <a:gd name="T16" fmla="*/ 43 w 336"/>
                <a:gd name="T17" fmla="*/ 30 h 241"/>
                <a:gd name="T18" fmla="*/ 61 w 336"/>
                <a:gd name="T19" fmla="*/ 4 h 241"/>
                <a:gd name="T20" fmla="*/ 6 w 336"/>
                <a:gd name="T21" fmla="*/ 54 h 241"/>
                <a:gd name="T22" fmla="*/ 27 w 336"/>
                <a:gd name="T23" fmla="*/ 64 h 241"/>
                <a:gd name="T24" fmla="*/ 32 w 336"/>
                <a:gd name="T25" fmla="*/ 76 h 241"/>
                <a:gd name="T26" fmla="*/ 66 w 336"/>
                <a:gd name="T27" fmla="*/ 82 h 241"/>
                <a:gd name="T28" fmla="*/ 103 w 336"/>
                <a:gd name="T29" fmla="*/ 82 h 241"/>
                <a:gd name="T30" fmla="*/ 127 w 336"/>
                <a:gd name="T31" fmla="*/ 78 h 241"/>
                <a:gd name="T32" fmla="*/ 143 w 336"/>
                <a:gd name="T33" fmla="*/ 81 h 241"/>
                <a:gd name="T34" fmla="*/ 166 w 336"/>
                <a:gd name="T35" fmla="*/ 98 h 241"/>
                <a:gd name="T36" fmla="*/ 172 w 336"/>
                <a:gd name="T37" fmla="*/ 103 h 241"/>
                <a:gd name="T38" fmla="*/ 200 w 336"/>
                <a:gd name="T39" fmla="*/ 125 h 241"/>
                <a:gd name="T40" fmla="*/ 218 w 336"/>
                <a:gd name="T41" fmla="*/ 143 h 241"/>
                <a:gd name="T42" fmla="*/ 219 w 336"/>
                <a:gd name="T43" fmla="*/ 159 h 241"/>
                <a:gd name="T44" fmla="*/ 188 w 336"/>
                <a:gd name="T45" fmla="*/ 168 h 241"/>
                <a:gd name="T46" fmla="*/ 146 w 336"/>
                <a:gd name="T47" fmla="*/ 176 h 241"/>
                <a:gd name="T48" fmla="*/ 165 w 336"/>
                <a:gd name="T49" fmla="*/ 191 h 241"/>
                <a:gd name="T50" fmla="*/ 193 w 336"/>
                <a:gd name="T51" fmla="*/ 188 h 241"/>
                <a:gd name="T52" fmla="*/ 212 w 336"/>
                <a:gd name="T53" fmla="*/ 214 h 241"/>
                <a:gd name="T54" fmla="*/ 274 w 336"/>
                <a:gd name="T55" fmla="*/ 236 h 241"/>
                <a:gd name="T56" fmla="*/ 262 w 336"/>
                <a:gd name="T57" fmla="*/ 209 h 241"/>
                <a:gd name="T58" fmla="*/ 286 w 336"/>
                <a:gd name="T59" fmla="*/ 198 h 241"/>
                <a:gd name="T60" fmla="*/ 256 w 336"/>
                <a:gd name="T61" fmla="*/ 166 h 241"/>
                <a:gd name="T62" fmla="*/ 275 w 336"/>
                <a:gd name="T63" fmla="*/ 159 h 241"/>
                <a:gd name="T64" fmla="*/ 304 w 336"/>
                <a:gd name="T65" fmla="*/ 172 h 241"/>
                <a:gd name="T66" fmla="*/ 330 w 336"/>
                <a:gd name="T67" fmla="*/ 151 h 241"/>
                <a:gd name="T68" fmla="*/ 307 w 336"/>
                <a:gd name="T69" fmla="*/ 134 h 241"/>
                <a:gd name="T70" fmla="*/ 267 w 336"/>
                <a:gd name="T71" fmla="*/ 117 h 241"/>
                <a:gd name="T72" fmla="*/ 268 w 336"/>
                <a:gd name="T73" fmla="*/ 101 h 241"/>
                <a:gd name="T74" fmla="*/ 261 w 336"/>
                <a:gd name="T75" fmla="*/ 89 h 241"/>
                <a:gd name="T76" fmla="*/ 247 w 336"/>
                <a:gd name="T77" fmla="*/ 84 h 241"/>
                <a:gd name="T78" fmla="*/ 232 w 336"/>
                <a:gd name="T79" fmla="*/ 69 h 241"/>
                <a:gd name="T80" fmla="*/ 209 w 336"/>
                <a:gd name="T81" fmla="*/ 67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6" h="241">
                  <a:moveTo>
                    <a:pt x="205" y="63"/>
                  </a:moveTo>
                  <a:cubicBezTo>
                    <a:pt x="210" y="63"/>
                    <a:pt x="216" y="59"/>
                    <a:pt x="215" y="54"/>
                  </a:cubicBezTo>
                  <a:cubicBezTo>
                    <a:pt x="213" y="50"/>
                    <a:pt x="200" y="49"/>
                    <a:pt x="198" y="55"/>
                  </a:cubicBezTo>
                  <a:cubicBezTo>
                    <a:pt x="195" y="60"/>
                    <a:pt x="185" y="49"/>
                    <a:pt x="185" y="44"/>
                  </a:cubicBezTo>
                  <a:cubicBezTo>
                    <a:pt x="185" y="40"/>
                    <a:pt x="169" y="44"/>
                    <a:pt x="171" y="36"/>
                  </a:cubicBezTo>
                  <a:cubicBezTo>
                    <a:pt x="173" y="29"/>
                    <a:pt x="152" y="27"/>
                    <a:pt x="147" y="27"/>
                  </a:cubicBezTo>
                  <a:cubicBezTo>
                    <a:pt x="141" y="27"/>
                    <a:pt x="133" y="31"/>
                    <a:pt x="134" y="36"/>
                  </a:cubicBezTo>
                  <a:cubicBezTo>
                    <a:pt x="135" y="41"/>
                    <a:pt x="128" y="39"/>
                    <a:pt x="127" y="34"/>
                  </a:cubicBezTo>
                  <a:cubicBezTo>
                    <a:pt x="126" y="28"/>
                    <a:pt x="113" y="40"/>
                    <a:pt x="109" y="40"/>
                  </a:cubicBezTo>
                  <a:cubicBezTo>
                    <a:pt x="105" y="40"/>
                    <a:pt x="111" y="25"/>
                    <a:pt x="109" y="21"/>
                  </a:cubicBezTo>
                  <a:cubicBezTo>
                    <a:pt x="107" y="16"/>
                    <a:pt x="104" y="15"/>
                    <a:pt x="101" y="7"/>
                  </a:cubicBezTo>
                  <a:cubicBezTo>
                    <a:pt x="98" y="0"/>
                    <a:pt x="83" y="3"/>
                    <a:pt x="79" y="7"/>
                  </a:cubicBezTo>
                  <a:cubicBezTo>
                    <a:pt x="75" y="12"/>
                    <a:pt x="62" y="10"/>
                    <a:pt x="55" y="17"/>
                  </a:cubicBezTo>
                  <a:cubicBezTo>
                    <a:pt x="48" y="24"/>
                    <a:pt x="56" y="31"/>
                    <a:pt x="59" y="33"/>
                  </a:cubicBezTo>
                  <a:cubicBezTo>
                    <a:pt x="62" y="36"/>
                    <a:pt x="48" y="40"/>
                    <a:pt x="53" y="44"/>
                  </a:cubicBezTo>
                  <a:cubicBezTo>
                    <a:pt x="57" y="48"/>
                    <a:pt x="64" y="46"/>
                    <a:pt x="65" y="52"/>
                  </a:cubicBezTo>
                  <a:cubicBezTo>
                    <a:pt x="65" y="59"/>
                    <a:pt x="48" y="50"/>
                    <a:pt x="46" y="45"/>
                  </a:cubicBezTo>
                  <a:cubicBezTo>
                    <a:pt x="43" y="39"/>
                    <a:pt x="47" y="34"/>
                    <a:pt x="43" y="30"/>
                  </a:cubicBezTo>
                  <a:cubicBezTo>
                    <a:pt x="40" y="26"/>
                    <a:pt x="43" y="21"/>
                    <a:pt x="49" y="14"/>
                  </a:cubicBezTo>
                  <a:cubicBezTo>
                    <a:pt x="56" y="7"/>
                    <a:pt x="61" y="8"/>
                    <a:pt x="61" y="4"/>
                  </a:cubicBezTo>
                  <a:cubicBezTo>
                    <a:pt x="61" y="0"/>
                    <a:pt x="33" y="0"/>
                    <a:pt x="16" y="15"/>
                  </a:cubicBezTo>
                  <a:cubicBezTo>
                    <a:pt x="0" y="30"/>
                    <a:pt x="5" y="50"/>
                    <a:pt x="6" y="54"/>
                  </a:cubicBezTo>
                  <a:cubicBezTo>
                    <a:pt x="7" y="58"/>
                    <a:pt x="21" y="56"/>
                    <a:pt x="30" y="59"/>
                  </a:cubicBezTo>
                  <a:cubicBezTo>
                    <a:pt x="38" y="61"/>
                    <a:pt x="34" y="65"/>
                    <a:pt x="27" y="64"/>
                  </a:cubicBezTo>
                  <a:cubicBezTo>
                    <a:pt x="21" y="63"/>
                    <a:pt x="10" y="61"/>
                    <a:pt x="10" y="65"/>
                  </a:cubicBezTo>
                  <a:cubicBezTo>
                    <a:pt x="11" y="70"/>
                    <a:pt x="24" y="78"/>
                    <a:pt x="32" y="76"/>
                  </a:cubicBezTo>
                  <a:cubicBezTo>
                    <a:pt x="40" y="74"/>
                    <a:pt x="40" y="74"/>
                    <a:pt x="44" y="79"/>
                  </a:cubicBezTo>
                  <a:cubicBezTo>
                    <a:pt x="47" y="83"/>
                    <a:pt x="57" y="82"/>
                    <a:pt x="66" y="82"/>
                  </a:cubicBezTo>
                  <a:cubicBezTo>
                    <a:pt x="76" y="83"/>
                    <a:pt x="87" y="86"/>
                    <a:pt x="91" y="87"/>
                  </a:cubicBezTo>
                  <a:cubicBezTo>
                    <a:pt x="96" y="87"/>
                    <a:pt x="101" y="84"/>
                    <a:pt x="103" y="82"/>
                  </a:cubicBezTo>
                  <a:cubicBezTo>
                    <a:pt x="104" y="79"/>
                    <a:pt x="123" y="86"/>
                    <a:pt x="128" y="85"/>
                  </a:cubicBezTo>
                  <a:cubicBezTo>
                    <a:pt x="134" y="85"/>
                    <a:pt x="130" y="80"/>
                    <a:pt x="127" y="78"/>
                  </a:cubicBezTo>
                  <a:cubicBezTo>
                    <a:pt x="123" y="77"/>
                    <a:pt x="125" y="70"/>
                    <a:pt x="129" y="73"/>
                  </a:cubicBezTo>
                  <a:cubicBezTo>
                    <a:pt x="134" y="75"/>
                    <a:pt x="141" y="77"/>
                    <a:pt x="143" y="81"/>
                  </a:cubicBezTo>
                  <a:cubicBezTo>
                    <a:pt x="144" y="85"/>
                    <a:pt x="148" y="83"/>
                    <a:pt x="149" y="87"/>
                  </a:cubicBezTo>
                  <a:cubicBezTo>
                    <a:pt x="149" y="90"/>
                    <a:pt x="165" y="94"/>
                    <a:pt x="166" y="98"/>
                  </a:cubicBezTo>
                  <a:cubicBezTo>
                    <a:pt x="166" y="102"/>
                    <a:pt x="150" y="104"/>
                    <a:pt x="155" y="108"/>
                  </a:cubicBezTo>
                  <a:cubicBezTo>
                    <a:pt x="159" y="111"/>
                    <a:pt x="166" y="103"/>
                    <a:pt x="172" y="103"/>
                  </a:cubicBezTo>
                  <a:cubicBezTo>
                    <a:pt x="178" y="102"/>
                    <a:pt x="178" y="116"/>
                    <a:pt x="183" y="114"/>
                  </a:cubicBezTo>
                  <a:cubicBezTo>
                    <a:pt x="189" y="111"/>
                    <a:pt x="194" y="116"/>
                    <a:pt x="200" y="125"/>
                  </a:cubicBezTo>
                  <a:cubicBezTo>
                    <a:pt x="206" y="133"/>
                    <a:pt x="199" y="141"/>
                    <a:pt x="200" y="144"/>
                  </a:cubicBezTo>
                  <a:cubicBezTo>
                    <a:pt x="200" y="147"/>
                    <a:pt x="212" y="146"/>
                    <a:pt x="218" y="143"/>
                  </a:cubicBezTo>
                  <a:cubicBezTo>
                    <a:pt x="225" y="139"/>
                    <a:pt x="231" y="147"/>
                    <a:pt x="236" y="151"/>
                  </a:cubicBezTo>
                  <a:cubicBezTo>
                    <a:pt x="241" y="156"/>
                    <a:pt x="217" y="163"/>
                    <a:pt x="219" y="159"/>
                  </a:cubicBezTo>
                  <a:cubicBezTo>
                    <a:pt x="221" y="155"/>
                    <a:pt x="205" y="143"/>
                    <a:pt x="191" y="149"/>
                  </a:cubicBezTo>
                  <a:cubicBezTo>
                    <a:pt x="176" y="154"/>
                    <a:pt x="186" y="163"/>
                    <a:pt x="188" y="168"/>
                  </a:cubicBezTo>
                  <a:cubicBezTo>
                    <a:pt x="189" y="173"/>
                    <a:pt x="175" y="178"/>
                    <a:pt x="161" y="173"/>
                  </a:cubicBezTo>
                  <a:cubicBezTo>
                    <a:pt x="148" y="169"/>
                    <a:pt x="152" y="176"/>
                    <a:pt x="146" y="176"/>
                  </a:cubicBezTo>
                  <a:cubicBezTo>
                    <a:pt x="141" y="176"/>
                    <a:pt x="135" y="185"/>
                    <a:pt x="140" y="190"/>
                  </a:cubicBezTo>
                  <a:cubicBezTo>
                    <a:pt x="145" y="196"/>
                    <a:pt x="156" y="191"/>
                    <a:pt x="165" y="191"/>
                  </a:cubicBezTo>
                  <a:cubicBezTo>
                    <a:pt x="174" y="192"/>
                    <a:pt x="175" y="194"/>
                    <a:pt x="176" y="189"/>
                  </a:cubicBezTo>
                  <a:cubicBezTo>
                    <a:pt x="177" y="184"/>
                    <a:pt x="186" y="187"/>
                    <a:pt x="193" y="188"/>
                  </a:cubicBezTo>
                  <a:cubicBezTo>
                    <a:pt x="199" y="190"/>
                    <a:pt x="198" y="199"/>
                    <a:pt x="206" y="200"/>
                  </a:cubicBezTo>
                  <a:cubicBezTo>
                    <a:pt x="214" y="201"/>
                    <a:pt x="207" y="209"/>
                    <a:pt x="212" y="214"/>
                  </a:cubicBezTo>
                  <a:cubicBezTo>
                    <a:pt x="217" y="220"/>
                    <a:pt x="233" y="217"/>
                    <a:pt x="239" y="223"/>
                  </a:cubicBezTo>
                  <a:cubicBezTo>
                    <a:pt x="245" y="229"/>
                    <a:pt x="271" y="241"/>
                    <a:pt x="274" y="236"/>
                  </a:cubicBezTo>
                  <a:cubicBezTo>
                    <a:pt x="278" y="231"/>
                    <a:pt x="252" y="208"/>
                    <a:pt x="245" y="206"/>
                  </a:cubicBezTo>
                  <a:cubicBezTo>
                    <a:pt x="237" y="204"/>
                    <a:pt x="252" y="202"/>
                    <a:pt x="262" y="209"/>
                  </a:cubicBezTo>
                  <a:cubicBezTo>
                    <a:pt x="271" y="217"/>
                    <a:pt x="285" y="220"/>
                    <a:pt x="292" y="211"/>
                  </a:cubicBezTo>
                  <a:cubicBezTo>
                    <a:pt x="299" y="202"/>
                    <a:pt x="286" y="205"/>
                    <a:pt x="286" y="198"/>
                  </a:cubicBezTo>
                  <a:cubicBezTo>
                    <a:pt x="286" y="192"/>
                    <a:pt x="282" y="183"/>
                    <a:pt x="275" y="183"/>
                  </a:cubicBezTo>
                  <a:cubicBezTo>
                    <a:pt x="268" y="183"/>
                    <a:pt x="250" y="169"/>
                    <a:pt x="256" y="166"/>
                  </a:cubicBezTo>
                  <a:cubicBezTo>
                    <a:pt x="263" y="163"/>
                    <a:pt x="254" y="159"/>
                    <a:pt x="259" y="153"/>
                  </a:cubicBezTo>
                  <a:cubicBezTo>
                    <a:pt x="264" y="148"/>
                    <a:pt x="269" y="158"/>
                    <a:pt x="275" y="159"/>
                  </a:cubicBezTo>
                  <a:cubicBezTo>
                    <a:pt x="281" y="159"/>
                    <a:pt x="282" y="167"/>
                    <a:pt x="292" y="175"/>
                  </a:cubicBezTo>
                  <a:cubicBezTo>
                    <a:pt x="301" y="183"/>
                    <a:pt x="302" y="177"/>
                    <a:pt x="304" y="172"/>
                  </a:cubicBezTo>
                  <a:cubicBezTo>
                    <a:pt x="305" y="166"/>
                    <a:pt x="316" y="171"/>
                    <a:pt x="315" y="165"/>
                  </a:cubicBezTo>
                  <a:cubicBezTo>
                    <a:pt x="315" y="160"/>
                    <a:pt x="324" y="153"/>
                    <a:pt x="330" y="151"/>
                  </a:cubicBezTo>
                  <a:cubicBezTo>
                    <a:pt x="336" y="148"/>
                    <a:pt x="325" y="142"/>
                    <a:pt x="317" y="143"/>
                  </a:cubicBezTo>
                  <a:cubicBezTo>
                    <a:pt x="309" y="143"/>
                    <a:pt x="307" y="138"/>
                    <a:pt x="307" y="134"/>
                  </a:cubicBezTo>
                  <a:cubicBezTo>
                    <a:pt x="307" y="131"/>
                    <a:pt x="292" y="122"/>
                    <a:pt x="287" y="124"/>
                  </a:cubicBezTo>
                  <a:cubicBezTo>
                    <a:pt x="282" y="125"/>
                    <a:pt x="274" y="117"/>
                    <a:pt x="267" y="117"/>
                  </a:cubicBezTo>
                  <a:cubicBezTo>
                    <a:pt x="261" y="116"/>
                    <a:pt x="251" y="111"/>
                    <a:pt x="252" y="104"/>
                  </a:cubicBezTo>
                  <a:cubicBezTo>
                    <a:pt x="253" y="97"/>
                    <a:pt x="265" y="106"/>
                    <a:pt x="268" y="101"/>
                  </a:cubicBezTo>
                  <a:cubicBezTo>
                    <a:pt x="270" y="95"/>
                    <a:pt x="255" y="98"/>
                    <a:pt x="255" y="94"/>
                  </a:cubicBezTo>
                  <a:cubicBezTo>
                    <a:pt x="254" y="90"/>
                    <a:pt x="258" y="92"/>
                    <a:pt x="261" y="89"/>
                  </a:cubicBezTo>
                  <a:cubicBezTo>
                    <a:pt x="264" y="87"/>
                    <a:pt x="259" y="82"/>
                    <a:pt x="255" y="80"/>
                  </a:cubicBezTo>
                  <a:cubicBezTo>
                    <a:pt x="252" y="78"/>
                    <a:pt x="251" y="84"/>
                    <a:pt x="247" y="84"/>
                  </a:cubicBezTo>
                  <a:cubicBezTo>
                    <a:pt x="244" y="84"/>
                    <a:pt x="247" y="78"/>
                    <a:pt x="249" y="75"/>
                  </a:cubicBezTo>
                  <a:cubicBezTo>
                    <a:pt x="252" y="71"/>
                    <a:pt x="238" y="67"/>
                    <a:pt x="232" y="69"/>
                  </a:cubicBezTo>
                  <a:cubicBezTo>
                    <a:pt x="226" y="71"/>
                    <a:pt x="224" y="68"/>
                    <a:pt x="224" y="64"/>
                  </a:cubicBezTo>
                  <a:cubicBezTo>
                    <a:pt x="224" y="60"/>
                    <a:pt x="213" y="64"/>
                    <a:pt x="209" y="67"/>
                  </a:cubicBezTo>
                  <a:cubicBezTo>
                    <a:pt x="205" y="70"/>
                    <a:pt x="200" y="64"/>
                    <a:pt x="205"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78" name="Freeform 2205"/>
            <p:cNvSpPr>
              <a:spLocks/>
            </p:cNvSpPr>
            <p:nvPr/>
          </p:nvSpPr>
          <p:spPr bwMode="auto">
            <a:xfrm>
              <a:off x="3126026" y="2980889"/>
              <a:ext cx="143096" cy="124096"/>
            </a:xfrm>
            <a:custGeom>
              <a:avLst/>
              <a:gdLst>
                <a:gd name="T0" fmla="*/ 44 w 81"/>
                <a:gd name="T1" fmla="*/ 5 h 72"/>
                <a:gd name="T2" fmla="*/ 39 w 81"/>
                <a:gd name="T3" fmla="*/ 2 h 72"/>
                <a:gd name="T4" fmla="*/ 21 w 81"/>
                <a:gd name="T5" fmla="*/ 27 h 72"/>
                <a:gd name="T6" fmla="*/ 16 w 81"/>
                <a:gd name="T7" fmla="*/ 38 h 72"/>
                <a:gd name="T8" fmla="*/ 9 w 81"/>
                <a:gd name="T9" fmla="*/ 44 h 72"/>
                <a:gd name="T10" fmla="*/ 6 w 81"/>
                <a:gd name="T11" fmla="*/ 58 h 72"/>
                <a:gd name="T12" fmla="*/ 23 w 81"/>
                <a:gd name="T13" fmla="*/ 58 h 72"/>
                <a:gd name="T14" fmla="*/ 39 w 81"/>
                <a:gd name="T15" fmla="*/ 55 h 72"/>
                <a:gd name="T16" fmla="*/ 50 w 81"/>
                <a:gd name="T17" fmla="*/ 58 h 72"/>
                <a:gd name="T18" fmla="*/ 47 w 81"/>
                <a:gd name="T19" fmla="*/ 66 h 72"/>
                <a:gd name="T20" fmla="*/ 57 w 81"/>
                <a:gd name="T21" fmla="*/ 62 h 72"/>
                <a:gd name="T22" fmla="*/ 64 w 81"/>
                <a:gd name="T23" fmla="*/ 65 h 72"/>
                <a:gd name="T24" fmla="*/ 78 w 81"/>
                <a:gd name="T25" fmla="*/ 66 h 72"/>
                <a:gd name="T26" fmla="*/ 73 w 81"/>
                <a:gd name="T27" fmla="*/ 56 h 72"/>
                <a:gd name="T28" fmla="*/ 72 w 81"/>
                <a:gd name="T29" fmla="*/ 50 h 72"/>
                <a:gd name="T30" fmla="*/ 67 w 81"/>
                <a:gd name="T31" fmla="*/ 48 h 72"/>
                <a:gd name="T32" fmla="*/ 68 w 81"/>
                <a:gd name="T33" fmla="*/ 37 h 72"/>
                <a:gd name="T34" fmla="*/ 59 w 81"/>
                <a:gd name="T35" fmla="*/ 34 h 72"/>
                <a:gd name="T36" fmla="*/ 49 w 81"/>
                <a:gd name="T37" fmla="*/ 32 h 72"/>
                <a:gd name="T38" fmla="*/ 44 w 81"/>
                <a:gd name="T39" fmla="*/ 26 h 72"/>
                <a:gd name="T40" fmla="*/ 35 w 81"/>
                <a:gd name="T41" fmla="*/ 26 h 72"/>
                <a:gd name="T42" fmla="*/ 36 w 81"/>
                <a:gd name="T43" fmla="*/ 18 h 72"/>
                <a:gd name="T44" fmla="*/ 44 w 81"/>
                <a:gd name="T45" fmla="*/ 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1" h="72">
                  <a:moveTo>
                    <a:pt x="44" y="5"/>
                  </a:moveTo>
                  <a:cubicBezTo>
                    <a:pt x="49" y="3"/>
                    <a:pt x="44" y="0"/>
                    <a:pt x="39" y="2"/>
                  </a:cubicBezTo>
                  <a:cubicBezTo>
                    <a:pt x="34" y="4"/>
                    <a:pt x="21" y="22"/>
                    <a:pt x="21" y="27"/>
                  </a:cubicBezTo>
                  <a:cubicBezTo>
                    <a:pt x="21" y="32"/>
                    <a:pt x="20" y="38"/>
                    <a:pt x="16" y="38"/>
                  </a:cubicBezTo>
                  <a:cubicBezTo>
                    <a:pt x="11" y="37"/>
                    <a:pt x="6" y="42"/>
                    <a:pt x="9" y="44"/>
                  </a:cubicBezTo>
                  <a:cubicBezTo>
                    <a:pt x="13" y="47"/>
                    <a:pt x="0" y="54"/>
                    <a:pt x="6" y="58"/>
                  </a:cubicBezTo>
                  <a:cubicBezTo>
                    <a:pt x="10" y="60"/>
                    <a:pt x="17" y="57"/>
                    <a:pt x="23" y="58"/>
                  </a:cubicBezTo>
                  <a:cubicBezTo>
                    <a:pt x="29" y="58"/>
                    <a:pt x="34" y="59"/>
                    <a:pt x="39" y="55"/>
                  </a:cubicBezTo>
                  <a:cubicBezTo>
                    <a:pt x="44" y="51"/>
                    <a:pt x="44" y="58"/>
                    <a:pt x="50" y="58"/>
                  </a:cubicBezTo>
                  <a:cubicBezTo>
                    <a:pt x="55" y="57"/>
                    <a:pt x="47" y="62"/>
                    <a:pt x="47" y="66"/>
                  </a:cubicBezTo>
                  <a:cubicBezTo>
                    <a:pt x="47" y="69"/>
                    <a:pt x="53" y="64"/>
                    <a:pt x="57" y="62"/>
                  </a:cubicBezTo>
                  <a:cubicBezTo>
                    <a:pt x="61" y="60"/>
                    <a:pt x="66" y="62"/>
                    <a:pt x="64" y="65"/>
                  </a:cubicBezTo>
                  <a:cubicBezTo>
                    <a:pt x="62" y="68"/>
                    <a:pt x="75" y="72"/>
                    <a:pt x="78" y="66"/>
                  </a:cubicBezTo>
                  <a:cubicBezTo>
                    <a:pt x="81" y="61"/>
                    <a:pt x="75" y="53"/>
                    <a:pt x="73" y="56"/>
                  </a:cubicBezTo>
                  <a:cubicBezTo>
                    <a:pt x="71" y="60"/>
                    <a:pt x="68" y="54"/>
                    <a:pt x="72" y="50"/>
                  </a:cubicBezTo>
                  <a:cubicBezTo>
                    <a:pt x="76" y="47"/>
                    <a:pt x="71" y="46"/>
                    <a:pt x="67" y="48"/>
                  </a:cubicBezTo>
                  <a:cubicBezTo>
                    <a:pt x="63" y="50"/>
                    <a:pt x="64" y="39"/>
                    <a:pt x="68" y="37"/>
                  </a:cubicBezTo>
                  <a:cubicBezTo>
                    <a:pt x="72" y="35"/>
                    <a:pt x="59" y="31"/>
                    <a:pt x="59" y="34"/>
                  </a:cubicBezTo>
                  <a:cubicBezTo>
                    <a:pt x="59" y="38"/>
                    <a:pt x="50" y="36"/>
                    <a:pt x="49" y="32"/>
                  </a:cubicBezTo>
                  <a:cubicBezTo>
                    <a:pt x="48" y="29"/>
                    <a:pt x="42" y="28"/>
                    <a:pt x="44" y="26"/>
                  </a:cubicBezTo>
                  <a:cubicBezTo>
                    <a:pt x="46" y="23"/>
                    <a:pt x="36" y="22"/>
                    <a:pt x="35" y="26"/>
                  </a:cubicBezTo>
                  <a:cubicBezTo>
                    <a:pt x="34" y="30"/>
                    <a:pt x="31" y="23"/>
                    <a:pt x="36" y="18"/>
                  </a:cubicBezTo>
                  <a:cubicBezTo>
                    <a:pt x="41" y="13"/>
                    <a:pt x="40" y="8"/>
                    <a:pt x="4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79" name="Freeform 2206"/>
            <p:cNvSpPr>
              <a:spLocks/>
            </p:cNvSpPr>
            <p:nvPr/>
          </p:nvSpPr>
          <p:spPr bwMode="auto">
            <a:xfrm>
              <a:off x="2758064" y="2486305"/>
              <a:ext cx="59469" cy="44962"/>
            </a:xfrm>
            <a:custGeom>
              <a:avLst/>
              <a:gdLst>
                <a:gd name="T0" fmla="*/ 28 w 34"/>
                <a:gd name="T1" fmla="*/ 19 h 26"/>
                <a:gd name="T2" fmla="*/ 29 w 34"/>
                <a:gd name="T3" fmla="*/ 4 h 26"/>
                <a:gd name="T4" fmla="*/ 15 w 34"/>
                <a:gd name="T5" fmla="*/ 0 h 26"/>
                <a:gd name="T6" fmla="*/ 5 w 34"/>
                <a:gd name="T7" fmla="*/ 18 h 26"/>
                <a:gd name="T8" fmla="*/ 28 w 34"/>
                <a:gd name="T9" fmla="*/ 19 h 26"/>
              </a:gdLst>
              <a:ahLst/>
              <a:cxnLst>
                <a:cxn ang="0">
                  <a:pos x="T0" y="T1"/>
                </a:cxn>
                <a:cxn ang="0">
                  <a:pos x="T2" y="T3"/>
                </a:cxn>
                <a:cxn ang="0">
                  <a:pos x="T4" y="T5"/>
                </a:cxn>
                <a:cxn ang="0">
                  <a:pos x="T6" y="T7"/>
                </a:cxn>
                <a:cxn ang="0">
                  <a:pos x="T8" y="T9"/>
                </a:cxn>
              </a:cxnLst>
              <a:rect l="0" t="0" r="r" b="b"/>
              <a:pathLst>
                <a:path w="34" h="26">
                  <a:moveTo>
                    <a:pt x="28" y="19"/>
                  </a:moveTo>
                  <a:cubicBezTo>
                    <a:pt x="34" y="18"/>
                    <a:pt x="33" y="9"/>
                    <a:pt x="29" y="4"/>
                  </a:cubicBezTo>
                  <a:cubicBezTo>
                    <a:pt x="27" y="0"/>
                    <a:pt x="20" y="0"/>
                    <a:pt x="15" y="0"/>
                  </a:cubicBezTo>
                  <a:cubicBezTo>
                    <a:pt x="9" y="1"/>
                    <a:pt x="0" y="9"/>
                    <a:pt x="5" y="18"/>
                  </a:cubicBezTo>
                  <a:cubicBezTo>
                    <a:pt x="10" y="26"/>
                    <a:pt x="22" y="20"/>
                    <a:pt x="28"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80" name="Freeform 2207"/>
            <p:cNvSpPr>
              <a:spLocks/>
            </p:cNvSpPr>
            <p:nvPr/>
          </p:nvSpPr>
          <p:spPr bwMode="auto">
            <a:xfrm>
              <a:off x="2460721" y="1882014"/>
              <a:ext cx="650438" cy="318332"/>
            </a:xfrm>
            <a:custGeom>
              <a:avLst/>
              <a:gdLst>
                <a:gd name="T0" fmla="*/ 25 w 366"/>
                <a:gd name="T1" fmla="*/ 47 h 186"/>
                <a:gd name="T2" fmla="*/ 26 w 366"/>
                <a:gd name="T3" fmla="*/ 59 h 186"/>
                <a:gd name="T4" fmla="*/ 65 w 366"/>
                <a:gd name="T5" fmla="*/ 67 h 186"/>
                <a:gd name="T6" fmla="*/ 101 w 366"/>
                <a:gd name="T7" fmla="*/ 75 h 186"/>
                <a:gd name="T8" fmla="*/ 149 w 366"/>
                <a:gd name="T9" fmla="*/ 62 h 186"/>
                <a:gd name="T10" fmla="*/ 112 w 366"/>
                <a:gd name="T11" fmla="*/ 80 h 186"/>
                <a:gd name="T12" fmla="*/ 107 w 366"/>
                <a:gd name="T13" fmla="*/ 89 h 186"/>
                <a:gd name="T14" fmla="*/ 72 w 366"/>
                <a:gd name="T15" fmla="*/ 99 h 186"/>
                <a:gd name="T16" fmla="*/ 115 w 366"/>
                <a:gd name="T17" fmla="*/ 126 h 186"/>
                <a:gd name="T18" fmla="*/ 55 w 366"/>
                <a:gd name="T19" fmla="*/ 133 h 186"/>
                <a:gd name="T20" fmla="*/ 80 w 366"/>
                <a:gd name="T21" fmla="*/ 141 h 186"/>
                <a:gd name="T22" fmla="*/ 78 w 366"/>
                <a:gd name="T23" fmla="*/ 154 h 186"/>
                <a:gd name="T24" fmla="*/ 57 w 366"/>
                <a:gd name="T25" fmla="*/ 155 h 186"/>
                <a:gd name="T26" fmla="*/ 33 w 366"/>
                <a:gd name="T27" fmla="*/ 174 h 186"/>
                <a:gd name="T28" fmla="*/ 90 w 366"/>
                <a:gd name="T29" fmla="*/ 179 h 186"/>
                <a:gd name="T30" fmla="*/ 130 w 366"/>
                <a:gd name="T31" fmla="*/ 182 h 186"/>
                <a:gd name="T32" fmla="*/ 161 w 366"/>
                <a:gd name="T33" fmla="*/ 176 h 186"/>
                <a:gd name="T34" fmla="*/ 152 w 366"/>
                <a:gd name="T35" fmla="*/ 166 h 186"/>
                <a:gd name="T36" fmla="*/ 129 w 366"/>
                <a:gd name="T37" fmla="*/ 155 h 186"/>
                <a:gd name="T38" fmla="*/ 161 w 366"/>
                <a:gd name="T39" fmla="*/ 143 h 186"/>
                <a:gd name="T40" fmla="*/ 204 w 366"/>
                <a:gd name="T41" fmla="*/ 119 h 186"/>
                <a:gd name="T42" fmla="*/ 200 w 366"/>
                <a:gd name="T43" fmla="*/ 106 h 186"/>
                <a:gd name="T44" fmla="*/ 236 w 366"/>
                <a:gd name="T45" fmla="*/ 97 h 186"/>
                <a:gd name="T46" fmla="*/ 281 w 366"/>
                <a:gd name="T47" fmla="*/ 68 h 186"/>
                <a:gd name="T48" fmla="*/ 285 w 366"/>
                <a:gd name="T49" fmla="*/ 50 h 186"/>
                <a:gd name="T50" fmla="*/ 346 w 366"/>
                <a:gd name="T51" fmla="*/ 34 h 186"/>
                <a:gd name="T52" fmla="*/ 331 w 366"/>
                <a:gd name="T53" fmla="*/ 16 h 186"/>
                <a:gd name="T54" fmla="*/ 293 w 366"/>
                <a:gd name="T55" fmla="*/ 16 h 186"/>
                <a:gd name="T56" fmla="*/ 258 w 366"/>
                <a:gd name="T57" fmla="*/ 5 h 186"/>
                <a:gd name="T58" fmla="*/ 218 w 366"/>
                <a:gd name="T59" fmla="*/ 10 h 186"/>
                <a:gd name="T60" fmla="*/ 182 w 366"/>
                <a:gd name="T61" fmla="*/ 8 h 186"/>
                <a:gd name="T62" fmla="*/ 144 w 366"/>
                <a:gd name="T63" fmla="*/ 11 h 186"/>
                <a:gd name="T64" fmla="*/ 131 w 366"/>
                <a:gd name="T65" fmla="*/ 19 h 186"/>
                <a:gd name="T66" fmla="*/ 99 w 366"/>
                <a:gd name="T67" fmla="*/ 27 h 186"/>
                <a:gd name="T68" fmla="*/ 68 w 366"/>
                <a:gd name="T69" fmla="*/ 31 h 186"/>
                <a:gd name="T70" fmla="*/ 43 w 366"/>
                <a:gd name="T71" fmla="*/ 34 h 186"/>
                <a:gd name="T72" fmla="*/ 10 w 366"/>
                <a:gd name="T73" fmla="*/ 4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6" h="186">
                  <a:moveTo>
                    <a:pt x="19" y="46"/>
                  </a:moveTo>
                  <a:cubicBezTo>
                    <a:pt x="26" y="41"/>
                    <a:pt x="31" y="44"/>
                    <a:pt x="25" y="47"/>
                  </a:cubicBezTo>
                  <a:cubicBezTo>
                    <a:pt x="19" y="50"/>
                    <a:pt x="21" y="52"/>
                    <a:pt x="30" y="52"/>
                  </a:cubicBezTo>
                  <a:cubicBezTo>
                    <a:pt x="38" y="51"/>
                    <a:pt x="26" y="54"/>
                    <a:pt x="26" y="59"/>
                  </a:cubicBezTo>
                  <a:cubicBezTo>
                    <a:pt x="26" y="64"/>
                    <a:pt x="36" y="61"/>
                    <a:pt x="37" y="66"/>
                  </a:cubicBezTo>
                  <a:cubicBezTo>
                    <a:pt x="37" y="71"/>
                    <a:pt x="59" y="73"/>
                    <a:pt x="65" y="67"/>
                  </a:cubicBezTo>
                  <a:cubicBezTo>
                    <a:pt x="72" y="61"/>
                    <a:pt x="69" y="69"/>
                    <a:pt x="69" y="73"/>
                  </a:cubicBezTo>
                  <a:cubicBezTo>
                    <a:pt x="68" y="77"/>
                    <a:pt x="99" y="80"/>
                    <a:pt x="101" y="75"/>
                  </a:cubicBezTo>
                  <a:cubicBezTo>
                    <a:pt x="102" y="70"/>
                    <a:pt x="107" y="72"/>
                    <a:pt x="113" y="74"/>
                  </a:cubicBezTo>
                  <a:cubicBezTo>
                    <a:pt x="119" y="75"/>
                    <a:pt x="148" y="68"/>
                    <a:pt x="149" y="62"/>
                  </a:cubicBezTo>
                  <a:cubicBezTo>
                    <a:pt x="149" y="56"/>
                    <a:pt x="158" y="65"/>
                    <a:pt x="149" y="72"/>
                  </a:cubicBezTo>
                  <a:cubicBezTo>
                    <a:pt x="139" y="78"/>
                    <a:pt x="120" y="77"/>
                    <a:pt x="112" y="80"/>
                  </a:cubicBezTo>
                  <a:cubicBezTo>
                    <a:pt x="103" y="82"/>
                    <a:pt x="117" y="88"/>
                    <a:pt x="126" y="95"/>
                  </a:cubicBezTo>
                  <a:cubicBezTo>
                    <a:pt x="134" y="101"/>
                    <a:pt x="115" y="98"/>
                    <a:pt x="107" y="89"/>
                  </a:cubicBezTo>
                  <a:cubicBezTo>
                    <a:pt x="99" y="81"/>
                    <a:pt x="81" y="81"/>
                    <a:pt x="71" y="81"/>
                  </a:cubicBezTo>
                  <a:cubicBezTo>
                    <a:pt x="62" y="82"/>
                    <a:pt x="65" y="99"/>
                    <a:pt x="72" y="99"/>
                  </a:cubicBezTo>
                  <a:cubicBezTo>
                    <a:pt x="79" y="99"/>
                    <a:pt x="86" y="102"/>
                    <a:pt x="93" y="113"/>
                  </a:cubicBezTo>
                  <a:cubicBezTo>
                    <a:pt x="100" y="124"/>
                    <a:pt x="115" y="121"/>
                    <a:pt x="115" y="126"/>
                  </a:cubicBezTo>
                  <a:cubicBezTo>
                    <a:pt x="115" y="131"/>
                    <a:pt x="95" y="122"/>
                    <a:pt x="84" y="120"/>
                  </a:cubicBezTo>
                  <a:cubicBezTo>
                    <a:pt x="73" y="118"/>
                    <a:pt x="56" y="125"/>
                    <a:pt x="55" y="133"/>
                  </a:cubicBezTo>
                  <a:cubicBezTo>
                    <a:pt x="55" y="141"/>
                    <a:pt x="71" y="140"/>
                    <a:pt x="82" y="134"/>
                  </a:cubicBezTo>
                  <a:cubicBezTo>
                    <a:pt x="93" y="127"/>
                    <a:pt x="85" y="136"/>
                    <a:pt x="80" y="141"/>
                  </a:cubicBezTo>
                  <a:cubicBezTo>
                    <a:pt x="74" y="146"/>
                    <a:pt x="93" y="150"/>
                    <a:pt x="93" y="156"/>
                  </a:cubicBezTo>
                  <a:cubicBezTo>
                    <a:pt x="93" y="162"/>
                    <a:pt x="79" y="160"/>
                    <a:pt x="78" y="154"/>
                  </a:cubicBezTo>
                  <a:cubicBezTo>
                    <a:pt x="76" y="149"/>
                    <a:pt x="71" y="143"/>
                    <a:pt x="58" y="144"/>
                  </a:cubicBezTo>
                  <a:cubicBezTo>
                    <a:pt x="45" y="145"/>
                    <a:pt x="49" y="154"/>
                    <a:pt x="57" y="155"/>
                  </a:cubicBezTo>
                  <a:cubicBezTo>
                    <a:pt x="65" y="156"/>
                    <a:pt x="65" y="162"/>
                    <a:pt x="56" y="162"/>
                  </a:cubicBezTo>
                  <a:cubicBezTo>
                    <a:pt x="47" y="162"/>
                    <a:pt x="27" y="168"/>
                    <a:pt x="33" y="174"/>
                  </a:cubicBezTo>
                  <a:cubicBezTo>
                    <a:pt x="40" y="180"/>
                    <a:pt x="66" y="174"/>
                    <a:pt x="70" y="178"/>
                  </a:cubicBezTo>
                  <a:cubicBezTo>
                    <a:pt x="75" y="182"/>
                    <a:pt x="87" y="183"/>
                    <a:pt x="90" y="179"/>
                  </a:cubicBezTo>
                  <a:cubicBezTo>
                    <a:pt x="93" y="174"/>
                    <a:pt x="103" y="176"/>
                    <a:pt x="113" y="176"/>
                  </a:cubicBezTo>
                  <a:cubicBezTo>
                    <a:pt x="123" y="176"/>
                    <a:pt x="126" y="178"/>
                    <a:pt x="130" y="182"/>
                  </a:cubicBezTo>
                  <a:cubicBezTo>
                    <a:pt x="135" y="186"/>
                    <a:pt x="143" y="184"/>
                    <a:pt x="148" y="180"/>
                  </a:cubicBezTo>
                  <a:cubicBezTo>
                    <a:pt x="154" y="176"/>
                    <a:pt x="154" y="176"/>
                    <a:pt x="161" y="176"/>
                  </a:cubicBezTo>
                  <a:cubicBezTo>
                    <a:pt x="168" y="176"/>
                    <a:pt x="169" y="172"/>
                    <a:pt x="166" y="166"/>
                  </a:cubicBezTo>
                  <a:cubicBezTo>
                    <a:pt x="162" y="161"/>
                    <a:pt x="153" y="170"/>
                    <a:pt x="152" y="166"/>
                  </a:cubicBezTo>
                  <a:cubicBezTo>
                    <a:pt x="151" y="161"/>
                    <a:pt x="143" y="160"/>
                    <a:pt x="129" y="162"/>
                  </a:cubicBezTo>
                  <a:cubicBezTo>
                    <a:pt x="115" y="164"/>
                    <a:pt x="121" y="153"/>
                    <a:pt x="129" y="155"/>
                  </a:cubicBezTo>
                  <a:cubicBezTo>
                    <a:pt x="138" y="158"/>
                    <a:pt x="149" y="157"/>
                    <a:pt x="159" y="154"/>
                  </a:cubicBezTo>
                  <a:cubicBezTo>
                    <a:pt x="168" y="152"/>
                    <a:pt x="161" y="147"/>
                    <a:pt x="161" y="143"/>
                  </a:cubicBezTo>
                  <a:cubicBezTo>
                    <a:pt x="161" y="139"/>
                    <a:pt x="173" y="142"/>
                    <a:pt x="182" y="142"/>
                  </a:cubicBezTo>
                  <a:cubicBezTo>
                    <a:pt x="191" y="142"/>
                    <a:pt x="204" y="127"/>
                    <a:pt x="204" y="119"/>
                  </a:cubicBezTo>
                  <a:cubicBezTo>
                    <a:pt x="205" y="110"/>
                    <a:pt x="184" y="112"/>
                    <a:pt x="174" y="112"/>
                  </a:cubicBezTo>
                  <a:cubicBezTo>
                    <a:pt x="164" y="112"/>
                    <a:pt x="181" y="105"/>
                    <a:pt x="200" y="106"/>
                  </a:cubicBezTo>
                  <a:cubicBezTo>
                    <a:pt x="219" y="107"/>
                    <a:pt x="210" y="98"/>
                    <a:pt x="214" y="95"/>
                  </a:cubicBezTo>
                  <a:cubicBezTo>
                    <a:pt x="217" y="92"/>
                    <a:pt x="226" y="99"/>
                    <a:pt x="236" y="97"/>
                  </a:cubicBezTo>
                  <a:cubicBezTo>
                    <a:pt x="245" y="95"/>
                    <a:pt x="239" y="87"/>
                    <a:pt x="245" y="87"/>
                  </a:cubicBezTo>
                  <a:cubicBezTo>
                    <a:pt x="250" y="87"/>
                    <a:pt x="260" y="80"/>
                    <a:pt x="281" y="68"/>
                  </a:cubicBezTo>
                  <a:cubicBezTo>
                    <a:pt x="301" y="57"/>
                    <a:pt x="317" y="59"/>
                    <a:pt x="318" y="52"/>
                  </a:cubicBezTo>
                  <a:cubicBezTo>
                    <a:pt x="319" y="46"/>
                    <a:pt x="290" y="52"/>
                    <a:pt x="285" y="50"/>
                  </a:cubicBezTo>
                  <a:cubicBezTo>
                    <a:pt x="280" y="48"/>
                    <a:pt x="305" y="43"/>
                    <a:pt x="311" y="44"/>
                  </a:cubicBezTo>
                  <a:cubicBezTo>
                    <a:pt x="317" y="46"/>
                    <a:pt x="325" y="44"/>
                    <a:pt x="346" y="34"/>
                  </a:cubicBezTo>
                  <a:cubicBezTo>
                    <a:pt x="366" y="24"/>
                    <a:pt x="357" y="22"/>
                    <a:pt x="349" y="23"/>
                  </a:cubicBezTo>
                  <a:cubicBezTo>
                    <a:pt x="340" y="25"/>
                    <a:pt x="331" y="22"/>
                    <a:pt x="331" y="16"/>
                  </a:cubicBezTo>
                  <a:cubicBezTo>
                    <a:pt x="332" y="11"/>
                    <a:pt x="319" y="16"/>
                    <a:pt x="318" y="13"/>
                  </a:cubicBezTo>
                  <a:cubicBezTo>
                    <a:pt x="318" y="10"/>
                    <a:pt x="306" y="11"/>
                    <a:pt x="293" y="16"/>
                  </a:cubicBezTo>
                  <a:cubicBezTo>
                    <a:pt x="280" y="21"/>
                    <a:pt x="292" y="11"/>
                    <a:pt x="297" y="9"/>
                  </a:cubicBezTo>
                  <a:cubicBezTo>
                    <a:pt x="303" y="7"/>
                    <a:pt x="264" y="9"/>
                    <a:pt x="258" y="5"/>
                  </a:cubicBezTo>
                  <a:cubicBezTo>
                    <a:pt x="251" y="0"/>
                    <a:pt x="244" y="12"/>
                    <a:pt x="238" y="6"/>
                  </a:cubicBezTo>
                  <a:cubicBezTo>
                    <a:pt x="232" y="0"/>
                    <a:pt x="216" y="5"/>
                    <a:pt x="218" y="10"/>
                  </a:cubicBezTo>
                  <a:cubicBezTo>
                    <a:pt x="220" y="14"/>
                    <a:pt x="216" y="14"/>
                    <a:pt x="210" y="9"/>
                  </a:cubicBezTo>
                  <a:cubicBezTo>
                    <a:pt x="204" y="4"/>
                    <a:pt x="192" y="10"/>
                    <a:pt x="182" y="8"/>
                  </a:cubicBezTo>
                  <a:cubicBezTo>
                    <a:pt x="171" y="7"/>
                    <a:pt x="176" y="17"/>
                    <a:pt x="164" y="12"/>
                  </a:cubicBezTo>
                  <a:cubicBezTo>
                    <a:pt x="153" y="7"/>
                    <a:pt x="140" y="9"/>
                    <a:pt x="144" y="11"/>
                  </a:cubicBezTo>
                  <a:cubicBezTo>
                    <a:pt x="147" y="12"/>
                    <a:pt x="143" y="15"/>
                    <a:pt x="138" y="14"/>
                  </a:cubicBezTo>
                  <a:cubicBezTo>
                    <a:pt x="133" y="12"/>
                    <a:pt x="128" y="14"/>
                    <a:pt x="131" y="19"/>
                  </a:cubicBezTo>
                  <a:cubicBezTo>
                    <a:pt x="133" y="24"/>
                    <a:pt x="112" y="18"/>
                    <a:pt x="112" y="23"/>
                  </a:cubicBezTo>
                  <a:cubicBezTo>
                    <a:pt x="112" y="29"/>
                    <a:pt x="105" y="32"/>
                    <a:pt x="99" y="27"/>
                  </a:cubicBezTo>
                  <a:cubicBezTo>
                    <a:pt x="93" y="22"/>
                    <a:pt x="74" y="20"/>
                    <a:pt x="79" y="25"/>
                  </a:cubicBezTo>
                  <a:cubicBezTo>
                    <a:pt x="85" y="29"/>
                    <a:pt x="62" y="27"/>
                    <a:pt x="68" y="31"/>
                  </a:cubicBezTo>
                  <a:cubicBezTo>
                    <a:pt x="74" y="36"/>
                    <a:pt x="61" y="39"/>
                    <a:pt x="61" y="37"/>
                  </a:cubicBezTo>
                  <a:cubicBezTo>
                    <a:pt x="61" y="34"/>
                    <a:pt x="48" y="30"/>
                    <a:pt x="43" y="34"/>
                  </a:cubicBezTo>
                  <a:cubicBezTo>
                    <a:pt x="38" y="39"/>
                    <a:pt x="37" y="44"/>
                    <a:pt x="34" y="41"/>
                  </a:cubicBezTo>
                  <a:cubicBezTo>
                    <a:pt x="32" y="38"/>
                    <a:pt x="21" y="39"/>
                    <a:pt x="10" y="43"/>
                  </a:cubicBezTo>
                  <a:cubicBezTo>
                    <a:pt x="0" y="47"/>
                    <a:pt x="12" y="50"/>
                    <a:pt x="19"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81" name="Freeform 2208"/>
            <p:cNvSpPr>
              <a:spLocks/>
            </p:cNvSpPr>
            <p:nvPr/>
          </p:nvSpPr>
          <p:spPr bwMode="auto">
            <a:xfrm>
              <a:off x="2033290" y="2090638"/>
              <a:ext cx="94778" cy="30574"/>
            </a:xfrm>
            <a:custGeom>
              <a:avLst/>
              <a:gdLst>
                <a:gd name="T0" fmla="*/ 20 w 53"/>
                <a:gd name="T1" fmla="*/ 13 h 17"/>
                <a:gd name="T2" fmla="*/ 34 w 53"/>
                <a:gd name="T3" fmla="*/ 11 h 17"/>
                <a:gd name="T4" fmla="*/ 53 w 53"/>
                <a:gd name="T5" fmla="*/ 9 h 17"/>
                <a:gd name="T6" fmla="*/ 28 w 53"/>
                <a:gd name="T7" fmla="*/ 3 h 17"/>
                <a:gd name="T8" fmla="*/ 7 w 53"/>
                <a:gd name="T9" fmla="*/ 12 h 17"/>
                <a:gd name="T10" fmla="*/ 20 w 53"/>
                <a:gd name="T11" fmla="*/ 13 h 17"/>
              </a:gdLst>
              <a:ahLst/>
              <a:cxnLst>
                <a:cxn ang="0">
                  <a:pos x="T0" y="T1"/>
                </a:cxn>
                <a:cxn ang="0">
                  <a:pos x="T2" y="T3"/>
                </a:cxn>
                <a:cxn ang="0">
                  <a:pos x="T4" y="T5"/>
                </a:cxn>
                <a:cxn ang="0">
                  <a:pos x="T6" y="T7"/>
                </a:cxn>
                <a:cxn ang="0">
                  <a:pos x="T8" y="T9"/>
                </a:cxn>
                <a:cxn ang="0">
                  <a:pos x="T10" y="T11"/>
                </a:cxn>
              </a:cxnLst>
              <a:rect l="0" t="0" r="r" b="b"/>
              <a:pathLst>
                <a:path w="53" h="17">
                  <a:moveTo>
                    <a:pt x="20" y="13"/>
                  </a:moveTo>
                  <a:cubicBezTo>
                    <a:pt x="25" y="15"/>
                    <a:pt x="30" y="8"/>
                    <a:pt x="34" y="11"/>
                  </a:cubicBezTo>
                  <a:cubicBezTo>
                    <a:pt x="37" y="14"/>
                    <a:pt x="53" y="17"/>
                    <a:pt x="53" y="9"/>
                  </a:cubicBezTo>
                  <a:cubicBezTo>
                    <a:pt x="53" y="1"/>
                    <a:pt x="33" y="0"/>
                    <a:pt x="28" y="3"/>
                  </a:cubicBezTo>
                  <a:cubicBezTo>
                    <a:pt x="23" y="6"/>
                    <a:pt x="0" y="7"/>
                    <a:pt x="7" y="12"/>
                  </a:cubicBezTo>
                  <a:cubicBezTo>
                    <a:pt x="11" y="15"/>
                    <a:pt x="15" y="11"/>
                    <a:pt x="2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82" name="Freeform 2209"/>
            <p:cNvSpPr>
              <a:spLocks/>
            </p:cNvSpPr>
            <p:nvPr/>
          </p:nvSpPr>
          <p:spPr bwMode="auto">
            <a:xfrm>
              <a:off x="2050015" y="2119414"/>
              <a:ext cx="74336" cy="37768"/>
            </a:xfrm>
            <a:custGeom>
              <a:avLst/>
              <a:gdLst>
                <a:gd name="T0" fmla="*/ 36 w 42"/>
                <a:gd name="T1" fmla="*/ 6 h 22"/>
                <a:gd name="T2" fmla="*/ 29 w 42"/>
                <a:gd name="T3" fmla="*/ 2 h 22"/>
                <a:gd name="T4" fmla="*/ 0 w 42"/>
                <a:gd name="T5" fmla="*/ 11 h 22"/>
                <a:gd name="T6" fmla="*/ 15 w 42"/>
                <a:gd name="T7" fmla="*/ 21 h 22"/>
                <a:gd name="T8" fmla="*/ 31 w 42"/>
                <a:gd name="T9" fmla="*/ 11 h 22"/>
                <a:gd name="T10" fmla="*/ 36 w 42"/>
                <a:gd name="T11" fmla="*/ 6 h 22"/>
              </a:gdLst>
              <a:ahLst/>
              <a:cxnLst>
                <a:cxn ang="0">
                  <a:pos x="T0" y="T1"/>
                </a:cxn>
                <a:cxn ang="0">
                  <a:pos x="T2" y="T3"/>
                </a:cxn>
                <a:cxn ang="0">
                  <a:pos x="T4" y="T5"/>
                </a:cxn>
                <a:cxn ang="0">
                  <a:pos x="T6" y="T7"/>
                </a:cxn>
                <a:cxn ang="0">
                  <a:pos x="T8" y="T9"/>
                </a:cxn>
                <a:cxn ang="0">
                  <a:pos x="T10" y="T11"/>
                </a:cxn>
              </a:cxnLst>
              <a:rect l="0" t="0" r="r" b="b"/>
              <a:pathLst>
                <a:path w="42" h="22">
                  <a:moveTo>
                    <a:pt x="36" y="6"/>
                  </a:moveTo>
                  <a:cubicBezTo>
                    <a:pt x="42" y="5"/>
                    <a:pt x="39" y="0"/>
                    <a:pt x="29" y="2"/>
                  </a:cubicBezTo>
                  <a:cubicBezTo>
                    <a:pt x="18" y="3"/>
                    <a:pt x="0" y="3"/>
                    <a:pt x="0" y="11"/>
                  </a:cubicBezTo>
                  <a:cubicBezTo>
                    <a:pt x="0" y="17"/>
                    <a:pt x="4" y="20"/>
                    <a:pt x="15" y="21"/>
                  </a:cubicBezTo>
                  <a:cubicBezTo>
                    <a:pt x="27" y="22"/>
                    <a:pt x="37" y="11"/>
                    <a:pt x="31" y="11"/>
                  </a:cubicBezTo>
                  <a:cubicBezTo>
                    <a:pt x="26" y="11"/>
                    <a:pt x="29" y="7"/>
                    <a:pt x="3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83" name="Freeform 2210"/>
            <p:cNvSpPr>
              <a:spLocks/>
            </p:cNvSpPr>
            <p:nvPr/>
          </p:nvSpPr>
          <p:spPr bwMode="auto">
            <a:xfrm>
              <a:off x="1821433" y="3042038"/>
              <a:ext cx="1150347" cy="544941"/>
            </a:xfrm>
            <a:custGeom>
              <a:avLst/>
              <a:gdLst>
                <a:gd name="T0" fmla="*/ 307 w 649"/>
                <a:gd name="T1" fmla="*/ 283 h 318"/>
                <a:gd name="T2" fmla="*/ 323 w 649"/>
                <a:gd name="T3" fmla="*/ 273 h 318"/>
                <a:gd name="T4" fmla="*/ 342 w 649"/>
                <a:gd name="T5" fmla="*/ 260 h 318"/>
                <a:gd name="T6" fmla="*/ 353 w 649"/>
                <a:gd name="T7" fmla="*/ 257 h 318"/>
                <a:gd name="T8" fmla="*/ 376 w 649"/>
                <a:gd name="T9" fmla="*/ 264 h 318"/>
                <a:gd name="T10" fmla="*/ 387 w 649"/>
                <a:gd name="T11" fmla="*/ 264 h 318"/>
                <a:gd name="T12" fmla="*/ 393 w 649"/>
                <a:gd name="T13" fmla="*/ 260 h 318"/>
                <a:gd name="T14" fmla="*/ 409 w 649"/>
                <a:gd name="T15" fmla="*/ 252 h 318"/>
                <a:gd name="T16" fmla="*/ 431 w 649"/>
                <a:gd name="T17" fmla="*/ 251 h 318"/>
                <a:gd name="T18" fmla="*/ 461 w 649"/>
                <a:gd name="T19" fmla="*/ 257 h 318"/>
                <a:gd name="T20" fmla="*/ 475 w 649"/>
                <a:gd name="T21" fmla="*/ 288 h 318"/>
                <a:gd name="T22" fmla="*/ 494 w 649"/>
                <a:gd name="T23" fmla="*/ 318 h 318"/>
                <a:gd name="T24" fmla="*/ 492 w 649"/>
                <a:gd name="T25" fmla="*/ 277 h 318"/>
                <a:gd name="T26" fmla="*/ 507 w 649"/>
                <a:gd name="T27" fmla="*/ 219 h 318"/>
                <a:gd name="T28" fmla="*/ 537 w 649"/>
                <a:gd name="T29" fmla="*/ 198 h 318"/>
                <a:gd name="T30" fmla="*/ 543 w 649"/>
                <a:gd name="T31" fmla="*/ 188 h 318"/>
                <a:gd name="T32" fmla="*/ 547 w 649"/>
                <a:gd name="T33" fmla="*/ 175 h 318"/>
                <a:gd name="T34" fmla="*/ 536 w 649"/>
                <a:gd name="T35" fmla="*/ 158 h 318"/>
                <a:gd name="T36" fmla="*/ 546 w 649"/>
                <a:gd name="T37" fmla="*/ 133 h 318"/>
                <a:gd name="T38" fmla="*/ 552 w 649"/>
                <a:gd name="T39" fmla="*/ 158 h 318"/>
                <a:gd name="T40" fmla="*/ 559 w 649"/>
                <a:gd name="T41" fmla="*/ 140 h 318"/>
                <a:gd name="T42" fmla="*/ 576 w 649"/>
                <a:gd name="T43" fmla="*/ 119 h 318"/>
                <a:gd name="T44" fmla="*/ 573 w 649"/>
                <a:gd name="T45" fmla="*/ 116 h 318"/>
                <a:gd name="T46" fmla="*/ 608 w 649"/>
                <a:gd name="T47" fmla="*/ 105 h 318"/>
                <a:gd name="T48" fmla="*/ 605 w 649"/>
                <a:gd name="T49" fmla="*/ 93 h 318"/>
                <a:gd name="T50" fmla="*/ 624 w 649"/>
                <a:gd name="T51" fmla="*/ 70 h 318"/>
                <a:gd name="T52" fmla="*/ 642 w 649"/>
                <a:gd name="T53" fmla="*/ 66 h 318"/>
                <a:gd name="T54" fmla="*/ 626 w 649"/>
                <a:gd name="T55" fmla="*/ 27 h 318"/>
                <a:gd name="T56" fmla="*/ 560 w 649"/>
                <a:gd name="T57" fmla="*/ 63 h 318"/>
                <a:gd name="T58" fmla="*/ 517 w 649"/>
                <a:gd name="T59" fmla="*/ 89 h 318"/>
                <a:gd name="T60" fmla="*/ 461 w 649"/>
                <a:gd name="T61" fmla="*/ 103 h 318"/>
                <a:gd name="T62" fmla="*/ 472 w 649"/>
                <a:gd name="T63" fmla="*/ 85 h 318"/>
                <a:gd name="T64" fmla="*/ 456 w 649"/>
                <a:gd name="T65" fmla="*/ 78 h 318"/>
                <a:gd name="T66" fmla="*/ 440 w 649"/>
                <a:gd name="T67" fmla="*/ 62 h 318"/>
                <a:gd name="T68" fmla="*/ 412 w 649"/>
                <a:gd name="T69" fmla="*/ 83 h 318"/>
                <a:gd name="T70" fmla="*/ 447 w 649"/>
                <a:gd name="T71" fmla="*/ 45 h 318"/>
                <a:gd name="T72" fmla="*/ 449 w 649"/>
                <a:gd name="T73" fmla="*/ 43 h 318"/>
                <a:gd name="T74" fmla="*/ 413 w 649"/>
                <a:gd name="T75" fmla="*/ 36 h 318"/>
                <a:gd name="T76" fmla="*/ 385 w 649"/>
                <a:gd name="T77" fmla="*/ 41 h 318"/>
                <a:gd name="T78" fmla="*/ 365 w 649"/>
                <a:gd name="T79" fmla="*/ 32 h 318"/>
                <a:gd name="T80" fmla="*/ 368 w 649"/>
                <a:gd name="T81" fmla="*/ 15 h 318"/>
                <a:gd name="T82" fmla="*/ 352 w 649"/>
                <a:gd name="T83" fmla="*/ 11 h 318"/>
                <a:gd name="T84" fmla="*/ 334 w 649"/>
                <a:gd name="T85" fmla="*/ 0 h 318"/>
                <a:gd name="T86" fmla="*/ 26 w 649"/>
                <a:gd name="T87" fmla="*/ 13 h 318"/>
                <a:gd name="T88" fmla="*/ 18 w 649"/>
                <a:gd name="T89" fmla="*/ 22 h 318"/>
                <a:gd name="T90" fmla="*/ 0 w 649"/>
                <a:gd name="T91" fmla="*/ 15 h 318"/>
                <a:gd name="T92" fmla="*/ 8 w 649"/>
                <a:gd name="T93" fmla="*/ 45 h 318"/>
                <a:gd name="T94" fmla="*/ 5 w 649"/>
                <a:gd name="T95" fmla="*/ 87 h 318"/>
                <a:gd name="T96" fmla="*/ 11 w 649"/>
                <a:gd name="T97" fmla="*/ 144 h 318"/>
                <a:gd name="T98" fmla="*/ 32 w 649"/>
                <a:gd name="T99" fmla="*/ 176 h 318"/>
                <a:gd name="T100" fmla="*/ 47 w 649"/>
                <a:gd name="T101" fmla="*/ 199 h 318"/>
                <a:gd name="T102" fmla="*/ 72 w 649"/>
                <a:gd name="T103" fmla="*/ 207 h 318"/>
                <a:gd name="T104" fmla="*/ 123 w 649"/>
                <a:gd name="T105" fmla="*/ 230 h 318"/>
                <a:gd name="T106" fmla="*/ 207 w 649"/>
                <a:gd name="T107" fmla="*/ 235 h 318"/>
                <a:gd name="T108" fmla="*/ 234 w 649"/>
                <a:gd name="T109" fmla="*/ 265 h 318"/>
                <a:gd name="T110" fmla="*/ 273 w 649"/>
                <a:gd name="T111" fmla="*/ 272 h 318"/>
                <a:gd name="T112" fmla="*/ 288 w 649"/>
                <a:gd name="T113" fmla="*/ 301 h 318"/>
                <a:gd name="T114" fmla="*/ 306 w 649"/>
                <a:gd name="T115" fmla="*/ 307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9" h="318">
                  <a:moveTo>
                    <a:pt x="303" y="303"/>
                  </a:moveTo>
                  <a:cubicBezTo>
                    <a:pt x="302" y="301"/>
                    <a:pt x="301" y="300"/>
                    <a:pt x="301" y="298"/>
                  </a:cubicBezTo>
                  <a:cubicBezTo>
                    <a:pt x="301" y="296"/>
                    <a:pt x="302" y="295"/>
                    <a:pt x="304" y="294"/>
                  </a:cubicBezTo>
                  <a:cubicBezTo>
                    <a:pt x="306" y="292"/>
                    <a:pt x="306" y="291"/>
                    <a:pt x="305" y="289"/>
                  </a:cubicBezTo>
                  <a:cubicBezTo>
                    <a:pt x="305" y="287"/>
                    <a:pt x="304" y="285"/>
                    <a:pt x="307" y="283"/>
                  </a:cubicBezTo>
                  <a:cubicBezTo>
                    <a:pt x="307" y="283"/>
                    <a:pt x="308" y="282"/>
                    <a:pt x="309" y="282"/>
                  </a:cubicBezTo>
                  <a:cubicBezTo>
                    <a:pt x="311" y="281"/>
                    <a:pt x="314" y="279"/>
                    <a:pt x="314" y="278"/>
                  </a:cubicBezTo>
                  <a:cubicBezTo>
                    <a:pt x="314" y="276"/>
                    <a:pt x="315" y="273"/>
                    <a:pt x="320" y="273"/>
                  </a:cubicBezTo>
                  <a:cubicBezTo>
                    <a:pt x="321" y="273"/>
                    <a:pt x="322" y="273"/>
                    <a:pt x="323" y="273"/>
                  </a:cubicBezTo>
                  <a:cubicBezTo>
                    <a:pt x="323" y="273"/>
                    <a:pt x="323" y="273"/>
                    <a:pt x="323" y="273"/>
                  </a:cubicBezTo>
                  <a:cubicBezTo>
                    <a:pt x="326" y="273"/>
                    <a:pt x="332" y="268"/>
                    <a:pt x="332" y="266"/>
                  </a:cubicBezTo>
                  <a:cubicBezTo>
                    <a:pt x="331" y="265"/>
                    <a:pt x="331" y="264"/>
                    <a:pt x="332" y="263"/>
                  </a:cubicBezTo>
                  <a:cubicBezTo>
                    <a:pt x="333" y="261"/>
                    <a:pt x="335" y="261"/>
                    <a:pt x="336" y="261"/>
                  </a:cubicBezTo>
                  <a:cubicBezTo>
                    <a:pt x="337" y="261"/>
                    <a:pt x="338" y="262"/>
                    <a:pt x="340" y="262"/>
                  </a:cubicBezTo>
                  <a:cubicBezTo>
                    <a:pt x="341" y="262"/>
                    <a:pt x="341" y="262"/>
                    <a:pt x="342" y="260"/>
                  </a:cubicBezTo>
                  <a:cubicBezTo>
                    <a:pt x="342" y="259"/>
                    <a:pt x="343" y="257"/>
                    <a:pt x="346" y="257"/>
                  </a:cubicBezTo>
                  <a:cubicBezTo>
                    <a:pt x="346" y="257"/>
                    <a:pt x="346" y="257"/>
                    <a:pt x="347" y="258"/>
                  </a:cubicBezTo>
                  <a:cubicBezTo>
                    <a:pt x="348" y="258"/>
                    <a:pt x="348" y="258"/>
                    <a:pt x="349" y="258"/>
                  </a:cubicBezTo>
                  <a:cubicBezTo>
                    <a:pt x="349" y="258"/>
                    <a:pt x="350" y="259"/>
                    <a:pt x="350" y="259"/>
                  </a:cubicBezTo>
                  <a:cubicBezTo>
                    <a:pt x="351" y="257"/>
                    <a:pt x="352" y="257"/>
                    <a:pt x="353" y="257"/>
                  </a:cubicBezTo>
                  <a:cubicBezTo>
                    <a:pt x="355" y="257"/>
                    <a:pt x="357" y="258"/>
                    <a:pt x="359" y="260"/>
                  </a:cubicBezTo>
                  <a:cubicBezTo>
                    <a:pt x="360" y="261"/>
                    <a:pt x="362" y="262"/>
                    <a:pt x="363" y="262"/>
                  </a:cubicBezTo>
                  <a:cubicBezTo>
                    <a:pt x="363" y="262"/>
                    <a:pt x="365" y="262"/>
                    <a:pt x="365" y="261"/>
                  </a:cubicBezTo>
                  <a:cubicBezTo>
                    <a:pt x="365" y="259"/>
                    <a:pt x="367" y="258"/>
                    <a:pt x="368" y="258"/>
                  </a:cubicBezTo>
                  <a:cubicBezTo>
                    <a:pt x="370" y="258"/>
                    <a:pt x="372" y="259"/>
                    <a:pt x="376" y="264"/>
                  </a:cubicBezTo>
                  <a:cubicBezTo>
                    <a:pt x="378" y="266"/>
                    <a:pt x="378" y="266"/>
                    <a:pt x="380" y="266"/>
                  </a:cubicBezTo>
                  <a:cubicBezTo>
                    <a:pt x="382" y="266"/>
                    <a:pt x="382" y="266"/>
                    <a:pt x="382" y="266"/>
                  </a:cubicBezTo>
                  <a:cubicBezTo>
                    <a:pt x="382" y="266"/>
                    <a:pt x="383" y="266"/>
                    <a:pt x="384" y="266"/>
                  </a:cubicBezTo>
                  <a:cubicBezTo>
                    <a:pt x="386" y="266"/>
                    <a:pt x="386" y="266"/>
                    <a:pt x="386" y="265"/>
                  </a:cubicBezTo>
                  <a:cubicBezTo>
                    <a:pt x="387" y="265"/>
                    <a:pt x="387" y="264"/>
                    <a:pt x="387" y="264"/>
                  </a:cubicBezTo>
                  <a:cubicBezTo>
                    <a:pt x="387" y="262"/>
                    <a:pt x="388" y="261"/>
                    <a:pt x="389" y="261"/>
                  </a:cubicBezTo>
                  <a:cubicBezTo>
                    <a:pt x="390" y="261"/>
                    <a:pt x="391" y="262"/>
                    <a:pt x="393" y="264"/>
                  </a:cubicBezTo>
                  <a:cubicBezTo>
                    <a:pt x="392" y="263"/>
                    <a:pt x="393" y="262"/>
                    <a:pt x="393" y="261"/>
                  </a:cubicBezTo>
                  <a:cubicBezTo>
                    <a:pt x="393" y="261"/>
                    <a:pt x="393" y="261"/>
                    <a:pt x="393" y="261"/>
                  </a:cubicBezTo>
                  <a:cubicBezTo>
                    <a:pt x="393" y="261"/>
                    <a:pt x="393" y="260"/>
                    <a:pt x="393" y="260"/>
                  </a:cubicBezTo>
                  <a:cubicBezTo>
                    <a:pt x="391" y="259"/>
                    <a:pt x="391" y="258"/>
                    <a:pt x="391" y="256"/>
                  </a:cubicBezTo>
                  <a:cubicBezTo>
                    <a:pt x="392" y="253"/>
                    <a:pt x="399" y="252"/>
                    <a:pt x="403" y="252"/>
                  </a:cubicBezTo>
                  <a:cubicBezTo>
                    <a:pt x="404" y="252"/>
                    <a:pt x="404" y="252"/>
                    <a:pt x="404" y="252"/>
                  </a:cubicBezTo>
                  <a:cubicBezTo>
                    <a:pt x="406" y="252"/>
                    <a:pt x="407" y="252"/>
                    <a:pt x="408" y="252"/>
                  </a:cubicBezTo>
                  <a:cubicBezTo>
                    <a:pt x="408" y="252"/>
                    <a:pt x="409" y="252"/>
                    <a:pt x="409" y="252"/>
                  </a:cubicBezTo>
                  <a:cubicBezTo>
                    <a:pt x="409" y="252"/>
                    <a:pt x="409" y="252"/>
                    <a:pt x="410" y="251"/>
                  </a:cubicBezTo>
                  <a:cubicBezTo>
                    <a:pt x="411" y="249"/>
                    <a:pt x="413" y="248"/>
                    <a:pt x="414" y="248"/>
                  </a:cubicBezTo>
                  <a:cubicBezTo>
                    <a:pt x="416" y="248"/>
                    <a:pt x="418" y="251"/>
                    <a:pt x="418" y="254"/>
                  </a:cubicBezTo>
                  <a:cubicBezTo>
                    <a:pt x="419" y="254"/>
                    <a:pt x="421" y="253"/>
                    <a:pt x="423" y="253"/>
                  </a:cubicBezTo>
                  <a:cubicBezTo>
                    <a:pt x="426" y="252"/>
                    <a:pt x="429" y="251"/>
                    <a:pt x="431" y="251"/>
                  </a:cubicBezTo>
                  <a:cubicBezTo>
                    <a:pt x="437" y="251"/>
                    <a:pt x="443" y="256"/>
                    <a:pt x="444" y="260"/>
                  </a:cubicBezTo>
                  <a:cubicBezTo>
                    <a:pt x="444" y="262"/>
                    <a:pt x="446" y="262"/>
                    <a:pt x="448" y="260"/>
                  </a:cubicBezTo>
                  <a:cubicBezTo>
                    <a:pt x="449" y="259"/>
                    <a:pt x="449" y="259"/>
                    <a:pt x="449" y="259"/>
                  </a:cubicBezTo>
                  <a:cubicBezTo>
                    <a:pt x="452" y="257"/>
                    <a:pt x="454" y="255"/>
                    <a:pt x="457" y="255"/>
                  </a:cubicBezTo>
                  <a:cubicBezTo>
                    <a:pt x="459" y="255"/>
                    <a:pt x="460" y="256"/>
                    <a:pt x="461" y="257"/>
                  </a:cubicBezTo>
                  <a:cubicBezTo>
                    <a:pt x="463" y="259"/>
                    <a:pt x="465" y="261"/>
                    <a:pt x="467" y="263"/>
                  </a:cubicBezTo>
                  <a:cubicBezTo>
                    <a:pt x="468" y="265"/>
                    <a:pt x="470" y="267"/>
                    <a:pt x="473" y="270"/>
                  </a:cubicBezTo>
                  <a:cubicBezTo>
                    <a:pt x="476" y="273"/>
                    <a:pt x="475" y="277"/>
                    <a:pt x="474" y="279"/>
                  </a:cubicBezTo>
                  <a:cubicBezTo>
                    <a:pt x="473" y="281"/>
                    <a:pt x="473" y="282"/>
                    <a:pt x="473" y="283"/>
                  </a:cubicBezTo>
                  <a:cubicBezTo>
                    <a:pt x="474" y="284"/>
                    <a:pt x="474" y="286"/>
                    <a:pt x="475" y="288"/>
                  </a:cubicBezTo>
                  <a:cubicBezTo>
                    <a:pt x="475" y="290"/>
                    <a:pt x="475" y="292"/>
                    <a:pt x="477" y="293"/>
                  </a:cubicBezTo>
                  <a:cubicBezTo>
                    <a:pt x="481" y="296"/>
                    <a:pt x="481" y="300"/>
                    <a:pt x="481" y="302"/>
                  </a:cubicBezTo>
                  <a:cubicBezTo>
                    <a:pt x="481" y="303"/>
                    <a:pt x="481" y="304"/>
                    <a:pt x="481" y="305"/>
                  </a:cubicBezTo>
                  <a:cubicBezTo>
                    <a:pt x="486" y="306"/>
                    <a:pt x="490" y="313"/>
                    <a:pt x="490" y="316"/>
                  </a:cubicBezTo>
                  <a:cubicBezTo>
                    <a:pt x="491" y="317"/>
                    <a:pt x="493" y="318"/>
                    <a:pt x="494" y="318"/>
                  </a:cubicBezTo>
                  <a:cubicBezTo>
                    <a:pt x="495" y="318"/>
                    <a:pt x="495" y="318"/>
                    <a:pt x="495" y="318"/>
                  </a:cubicBezTo>
                  <a:cubicBezTo>
                    <a:pt x="495" y="315"/>
                    <a:pt x="496" y="313"/>
                    <a:pt x="498" y="310"/>
                  </a:cubicBezTo>
                  <a:cubicBezTo>
                    <a:pt x="499" y="308"/>
                    <a:pt x="500" y="306"/>
                    <a:pt x="500" y="304"/>
                  </a:cubicBezTo>
                  <a:cubicBezTo>
                    <a:pt x="500" y="301"/>
                    <a:pt x="497" y="287"/>
                    <a:pt x="494" y="283"/>
                  </a:cubicBezTo>
                  <a:cubicBezTo>
                    <a:pt x="492" y="280"/>
                    <a:pt x="492" y="278"/>
                    <a:pt x="492" y="277"/>
                  </a:cubicBezTo>
                  <a:cubicBezTo>
                    <a:pt x="492" y="276"/>
                    <a:pt x="492" y="275"/>
                    <a:pt x="491" y="272"/>
                  </a:cubicBezTo>
                  <a:cubicBezTo>
                    <a:pt x="487" y="267"/>
                    <a:pt x="484" y="257"/>
                    <a:pt x="484" y="249"/>
                  </a:cubicBezTo>
                  <a:cubicBezTo>
                    <a:pt x="484" y="241"/>
                    <a:pt x="494" y="228"/>
                    <a:pt x="498" y="224"/>
                  </a:cubicBezTo>
                  <a:cubicBezTo>
                    <a:pt x="500" y="222"/>
                    <a:pt x="503" y="222"/>
                    <a:pt x="505" y="221"/>
                  </a:cubicBezTo>
                  <a:cubicBezTo>
                    <a:pt x="507" y="221"/>
                    <a:pt x="507" y="220"/>
                    <a:pt x="507" y="219"/>
                  </a:cubicBezTo>
                  <a:cubicBezTo>
                    <a:pt x="509" y="215"/>
                    <a:pt x="514" y="209"/>
                    <a:pt x="519" y="209"/>
                  </a:cubicBezTo>
                  <a:cubicBezTo>
                    <a:pt x="519" y="209"/>
                    <a:pt x="520" y="209"/>
                    <a:pt x="520" y="209"/>
                  </a:cubicBezTo>
                  <a:cubicBezTo>
                    <a:pt x="521" y="209"/>
                    <a:pt x="521" y="209"/>
                    <a:pt x="521" y="209"/>
                  </a:cubicBezTo>
                  <a:cubicBezTo>
                    <a:pt x="523" y="209"/>
                    <a:pt x="523" y="209"/>
                    <a:pt x="523" y="208"/>
                  </a:cubicBezTo>
                  <a:cubicBezTo>
                    <a:pt x="524" y="204"/>
                    <a:pt x="530" y="199"/>
                    <a:pt x="537" y="198"/>
                  </a:cubicBezTo>
                  <a:cubicBezTo>
                    <a:pt x="539" y="198"/>
                    <a:pt x="539" y="198"/>
                    <a:pt x="539" y="198"/>
                  </a:cubicBezTo>
                  <a:cubicBezTo>
                    <a:pt x="539" y="197"/>
                    <a:pt x="538" y="196"/>
                    <a:pt x="538" y="195"/>
                  </a:cubicBezTo>
                  <a:cubicBezTo>
                    <a:pt x="537" y="195"/>
                    <a:pt x="537" y="194"/>
                    <a:pt x="537" y="194"/>
                  </a:cubicBezTo>
                  <a:cubicBezTo>
                    <a:pt x="536" y="192"/>
                    <a:pt x="536" y="190"/>
                    <a:pt x="537" y="188"/>
                  </a:cubicBezTo>
                  <a:cubicBezTo>
                    <a:pt x="538" y="186"/>
                    <a:pt x="541" y="185"/>
                    <a:pt x="543" y="188"/>
                  </a:cubicBezTo>
                  <a:cubicBezTo>
                    <a:pt x="543" y="188"/>
                    <a:pt x="546" y="189"/>
                    <a:pt x="548" y="188"/>
                  </a:cubicBezTo>
                  <a:cubicBezTo>
                    <a:pt x="549" y="186"/>
                    <a:pt x="551" y="185"/>
                    <a:pt x="551" y="184"/>
                  </a:cubicBezTo>
                  <a:cubicBezTo>
                    <a:pt x="546" y="184"/>
                    <a:pt x="545" y="182"/>
                    <a:pt x="544" y="181"/>
                  </a:cubicBezTo>
                  <a:cubicBezTo>
                    <a:pt x="544" y="180"/>
                    <a:pt x="544" y="178"/>
                    <a:pt x="547" y="177"/>
                  </a:cubicBezTo>
                  <a:cubicBezTo>
                    <a:pt x="548" y="177"/>
                    <a:pt x="548" y="176"/>
                    <a:pt x="547" y="175"/>
                  </a:cubicBezTo>
                  <a:cubicBezTo>
                    <a:pt x="547" y="174"/>
                    <a:pt x="546" y="173"/>
                    <a:pt x="544" y="173"/>
                  </a:cubicBezTo>
                  <a:cubicBezTo>
                    <a:pt x="543" y="173"/>
                    <a:pt x="540" y="172"/>
                    <a:pt x="539" y="170"/>
                  </a:cubicBezTo>
                  <a:cubicBezTo>
                    <a:pt x="539" y="168"/>
                    <a:pt x="541" y="166"/>
                    <a:pt x="542" y="164"/>
                  </a:cubicBezTo>
                  <a:cubicBezTo>
                    <a:pt x="543" y="163"/>
                    <a:pt x="541" y="162"/>
                    <a:pt x="536" y="158"/>
                  </a:cubicBezTo>
                  <a:cubicBezTo>
                    <a:pt x="536" y="158"/>
                    <a:pt x="536" y="158"/>
                    <a:pt x="536" y="158"/>
                  </a:cubicBezTo>
                  <a:cubicBezTo>
                    <a:pt x="534" y="156"/>
                    <a:pt x="533" y="155"/>
                    <a:pt x="534" y="154"/>
                  </a:cubicBezTo>
                  <a:cubicBezTo>
                    <a:pt x="534" y="152"/>
                    <a:pt x="537" y="151"/>
                    <a:pt x="540" y="150"/>
                  </a:cubicBezTo>
                  <a:cubicBezTo>
                    <a:pt x="541" y="149"/>
                    <a:pt x="541" y="146"/>
                    <a:pt x="540" y="144"/>
                  </a:cubicBezTo>
                  <a:cubicBezTo>
                    <a:pt x="540" y="140"/>
                    <a:pt x="540" y="138"/>
                    <a:pt x="541" y="136"/>
                  </a:cubicBezTo>
                  <a:cubicBezTo>
                    <a:pt x="542" y="134"/>
                    <a:pt x="544" y="133"/>
                    <a:pt x="546" y="133"/>
                  </a:cubicBezTo>
                  <a:cubicBezTo>
                    <a:pt x="547" y="133"/>
                    <a:pt x="548" y="134"/>
                    <a:pt x="549" y="135"/>
                  </a:cubicBezTo>
                  <a:cubicBezTo>
                    <a:pt x="549" y="135"/>
                    <a:pt x="549" y="137"/>
                    <a:pt x="548" y="138"/>
                  </a:cubicBezTo>
                  <a:cubicBezTo>
                    <a:pt x="546" y="142"/>
                    <a:pt x="545" y="145"/>
                    <a:pt x="547" y="147"/>
                  </a:cubicBezTo>
                  <a:cubicBezTo>
                    <a:pt x="550" y="150"/>
                    <a:pt x="552" y="154"/>
                    <a:pt x="551" y="159"/>
                  </a:cubicBezTo>
                  <a:cubicBezTo>
                    <a:pt x="551" y="159"/>
                    <a:pt x="552" y="158"/>
                    <a:pt x="552" y="158"/>
                  </a:cubicBezTo>
                  <a:cubicBezTo>
                    <a:pt x="555" y="151"/>
                    <a:pt x="555" y="146"/>
                    <a:pt x="555" y="145"/>
                  </a:cubicBezTo>
                  <a:cubicBezTo>
                    <a:pt x="552" y="145"/>
                    <a:pt x="551" y="141"/>
                    <a:pt x="552" y="139"/>
                  </a:cubicBezTo>
                  <a:cubicBezTo>
                    <a:pt x="552" y="137"/>
                    <a:pt x="553" y="136"/>
                    <a:pt x="555" y="136"/>
                  </a:cubicBezTo>
                  <a:cubicBezTo>
                    <a:pt x="556" y="136"/>
                    <a:pt x="557" y="137"/>
                    <a:pt x="557" y="138"/>
                  </a:cubicBezTo>
                  <a:cubicBezTo>
                    <a:pt x="558" y="139"/>
                    <a:pt x="559" y="140"/>
                    <a:pt x="559" y="140"/>
                  </a:cubicBezTo>
                  <a:cubicBezTo>
                    <a:pt x="560" y="140"/>
                    <a:pt x="560" y="139"/>
                    <a:pt x="562" y="137"/>
                  </a:cubicBezTo>
                  <a:cubicBezTo>
                    <a:pt x="567" y="133"/>
                    <a:pt x="569" y="127"/>
                    <a:pt x="569" y="126"/>
                  </a:cubicBezTo>
                  <a:cubicBezTo>
                    <a:pt x="567" y="125"/>
                    <a:pt x="567" y="123"/>
                    <a:pt x="567" y="122"/>
                  </a:cubicBezTo>
                  <a:cubicBezTo>
                    <a:pt x="568" y="119"/>
                    <a:pt x="574" y="119"/>
                    <a:pt x="575" y="119"/>
                  </a:cubicBezTo>
                  <a:cubicBezTo>
                    <a:pt x="576" y="119"/>
                    <a:pt x="576" y="119"/>
                    <a:pt x="576" y="119"/>
                  </a:cubicBezTo>
                  <a:cubicBezTo>
                    <a:pt x="577" y="119"/>
                    <a:pt x="577" y="119"/>
                    <a:pt x="577" y="119"/>
                  </a:cubicBezTo>
                  <a:cubicBezTo>
                    <a:pt x="579" y="119"/>
                    <a:pt x="583" y="118"/>
                    <a:pt x="586" y="117"/>
                  </a:cubicBezTo>
                  <a:cubicBezTo>
                    <a:pt x="585" y="118"/>
                    <a:pt x="585" y="118"/>
                    <a:pt x="584" y="118"/>
                  </a:cubicBezTo>
                  <a:cubicBezTo>
                    <a:pt x="580" y="119"/>
                    <a:pt x="577" y="119"/>
                    <a:pt x="575" y="119"/>
                  </a:cubicBezTo>
                  <a:cubicBezTo>
                    <a:pt x="574" y="118"/>
                    <a:pt x="573" y="117"/>
                    <a:pt x="573" y="116"/>
                  </a:cubicBezTo>
                  <a:cubicBezTo>
                    <a:pt x="573" y="110"/>
                    <a:pt x="593" y="108"/>
                    <a:pt x="594" y="108"/>
                  </a:cubicBezTo>
                  <a:cubicBezTo>
                    <a:pt x="595" y="108"/>
                    <a:pt x="595" y="108"/>
                    <a:pt x="596" y="106"/>
                  </a:cubicBezTo>
                  <a:cubicBezTo>
                    <a:pt x="596" y="105"/>
                    <a:pt x="596" y="103"/>
                    <a:pt x="598" y="103"/>
                  </a:cubicBezTo>
                  <a:cubicBezTo>
                    <a:pt x="600" y="103"/>
                    <a:pt x="600" y="104"/>
                    <a:pt x="601" y="104"/>
                  </a:cubicBezTo>
                  <a:cubicBezTo>
                    <a:pt x="602" y="107"/>
                    <a:pt x="605" y="106"/>
                    <a:pt x="608" y="105"/>
                  </a:cubicBezTo>
                  <a:cubicBezTo>
                    <a:pt x="608" y="105"/>
                    <a:pt x="608" y="104"/>
                    <a:pt x="608" y="103"/>
                  </a:cubicBezTo>
                  <a:cubicBezTo>
                    <a:pt x="608" y="102"/>
                    <a:pt x="607" y="100"/>
                    <a:pt x="605" y="100"/>
                  </a:cubicBezTo>
                  <a:cubicBezTo>
                    <a:pt x="604" y="99"/>
                    <a:pt x="603" y="98"/>
                    <a:pt x="603" y="97"/>
                  </a:cubicBezTo>
                  <a:cubicBezTo>
                    <a:pt x="602" y="96"/>
                    <a:pt x="603" y="95"/>
                    <a:pt x="604" y="94"/>
                  </a:cubicBezTo>
                  <a:cubicBezTo>
                    <a:pt x="605" y="93"/>
                    <a:pt x="605" y="93"/>
                    <a:pt x="605" y="93"/>
                  </a:cubicBezTo>
                  <a:cubicBezTo>
                    <a:pt x="604" y="90"/>
                    <a:pt x="606" y="87"/>
                    <a:pt x="606" y="85"/>
                  </a:cubicBezTo>
                  <a:cubicBezTo>
                    <a:pt x="607" y="84"/>
                    <a:pt x="610" y="79"/>
                    <a:pt x="614" y="78"/>
                  </a:cubicBezTo>
                  <a:cubicBezTo>
                    <a:pt x="616" y="77"/>
                    <a:pt x="616" y="77"/>
                    <a:pt x="616" y="76"/>
                  </a:cubicBezTo>
                  <a:cubicBezTo>
                    <a:pt x="617" y="75"/>
                    <a:pt x="618" y="74"/>
                    <a:pt x="621" y="74"/>
                  </a:cubicBezTo>
                  <a:cubicBezTo>
                    <a:pt x="622" y="74"/>
                    <a:pt x="623" y="73"/>
                    <a:pt x="624" y="70"/>
                  </a:cubicBezTo>
                  <a:cubicBezTo>
                    <a:pt x="625" y="69"/>
                    <a:pt x="626" y="67"/>
                    <a:pt x="628" y="66"/>
                  </a:cubicBezTo>
                  <a:cubicBezTo>
                    <a:pt x="629" y="65"/>
                    <a:pt x="630" y="65"/>
                    <a:pt x="631" y="65"/>
                  </a:cubicBezTo>
                  <a:cubicBezTo>
                    <a:pt x="633" y="65"/>
                    <a:pt x="634" y="65"/>
                    <a:pt x="636" y="66"/>
                  </a:cubicBezTo>
                  <a:cubicBezTo>
                    <a:pt x="637" y="67"/>
                    <a:pt x="638" y="67"/>
                    <a:pt x="639" y="67"/>
                  </a:cubicBezTo>
                  <a:cubicBezTo>
                    <a:pt x="640" y="67"/>
                    <a:pt x="641" y="67"/>
                    <a:pt x="642" y="66"/>
                  </a:cubicBezTo>
                  <a:cubicBezTo>
                    <a:pt x="644" y="65"/>
                    <a:pt x="646" y="63"/>
                    <a:pt x="649" y="61"/>
                  </a:cubicBezTo>
                  <a:cubicBezTo>
                    <a:pt x="639" y="47"/>
                    <a:pt x="640" y="37"/>
                    <a:pt x="640" y="32"/>
                  </a:cubicBezTo>
                  <a:cubicBezTo>
                    <a:pt x="640" y="32"/>
                    <a:pt x="640" y="31"/>
                    <a:pt x="640" y="31"/>
                  </a:cubicBezTo>
                  <a:cubicBezTo>
                    <a:pt x="639" y="30"/>
                    <a:pt x="637" y="30"/>
                    <a:pt x="636" y="30"/>
                  </a:cubicBezTo>
                  <a:cubicBezTo>
                    <a:pt x="633" y="30"/>
                    <a:pt x="629" y="30"/>
                    <a:pt x="626" y="27"/>
                  </a:cubicBezTo>
                  <a:cubicBezTo>
                    <a:pt x="623" y="27"/>
                    <a:pt x="617" y="39"/>
                    <a:pt x="615" y="46"/>
                  </a:cubicBezTo>
                  <a:cubicBezTo>
                    <a:pt x="613" y="54"/>
                    <a:pt x="601" y="61"/>
                    <a:pt x="600" y="62"/>
                  </a:cubicBezTo>
                  <a:cubicBezTo>
                    <a:pt x="599" y="63"/>
                    <a:pt x="599" y="63"/>
                    <a:pt x="599" y="63"/>
                  </a:cubicBezTo>
                  <a:cubicBezTo>
                    <a:pt x="599" y="63"/>
                    <a:pt x="599" y="63"/>
                    <a:pt x="599" y="63"/>
                  </a:cubicBezTo>
                  <a:cubicBezTo>
                    <a:pt x="599" y="63"/>
                    <a:pt x="563" y="63"/>
                    <a:pt x="560" y="63"/>
                  </a:cubicBezTo>
                  <a:cubicBezTo>
                    <a:pt x="560" y="63"/>
                    <a:pt x="558" y="64"/>
                    <a:pt x="548" y="73"/>
                  </a:cubicBezTo>
                  <a:cubicBezTo>
                    <a:pt x="548" y="75"/>
                    <a:pt x="548" y="77"/>
                    <a:pt x="547" y="78"/>
                  </a:cubicBezTo>
                  <a:cubicBezTo>
                    <a:pt x="544" y="83"/>
                    <a:pt x="533" y="86"/>
                    <a:pt x="523" y="86"/>
                  </a:cubicBezTo>
                  <a:cubicBezTo>
                    <a:pt x="521" y="86"/>
                    <a:pt x="519" y="86"/>
                    <a:pt x="517" y="86"/>
                  </a:cubicBezTo>
                  <a:cubicBezTo>
                    <a:pt x="517" y="88"/>
                    <a:pt x="517" y="89"/>
                    <a:pt x="517" y="89"/>
                  </a:cubicBezTo>
                  <a:cubicBezTo>
                    <a:pt x="517" y="91"/>
                    <a:pt x="516" y="92"/>
                    <a:pt x="513" y="94"/>
                  </a:cubicBezTo>
                  <a:cubicBezTo>
                    <a:pt x="511" y="97"/>
                    <a:pt x="502" y="102"/>
                    <a:pt x="491" y="108"/>
                  </a:cubicBezTo>
                  <a:cubicBezTo>
                    <a:pt x="487" y="110"/>
                    <a:pt x="487" y="110"/>
                    <a:pt x="487" y="110"/>
                  </a:cubicBezTo>
                  <a:cubicBezTo>
                    <a:pt x="480" y="113"/>
                    <a:pt x="471" y="113"/>
                    <a:pt x="466" y="110"/>
                  </a:cubicBezTo>
                  <a:cubicBezTo>
                    <a:pt x="463" y="109"/>
                    <a:pt x="461" y="106"/>
                    <a:pt x="461" y="103"/>
                  </a:cubicBezTo>
                  <a:cubicBezTo>
                    <a:pt x="461" y="97"/>
                    <a:pt x="465" y="96"/>
                    <a:pt x="467" y="96"/>
                  </a:cubicBezTo>
                  <a:cubicBezTo>
                    <a:pt x="470" y="96"/>
                    <a:pt x="472" y="97"/>
                    <a:pt x="473" y="99"/>
                  </a:cubicBezTo>
                  <a:cubicBezTo>
                    <a:pt x="473" y="99"/>
                    <a:pt x="473" y="99"/>
                    <a:pt x="474" y="99"/>
                  </a:cubicBezTo>
                  <a:cubicBezTo>
                    <a:pt x="472" y="97"/>
                    <a:pt x="472" y="94"/>
                    <a:pt x="472" y="91"/>
                  </a:cubicBezTo>
                  <a:cubicBezTo>
                    <a:pt x="471" y="90"/>
                    <a:pt x="472" y="87"/>
                    <a:pt x="472" y="85"/>
                  </a:cubicBezTo>
                  <a:cubicBezTo>
                    <a:pt x="472" y="81"/>
                    <a:pt x="472" y="78"/>
                    <a:pt x="470" y="78"/>
                  </a:cubicBezTo>
                  <a:cubicBezTo>
                    <a:pt x="468" y="77"/>
                    <a:pt x="465" y="79"/>
                    <a:pt x="463" y="80"/>
                  </a:cubicBezTo>
                  <a:cubicBezTo>
                    <a:pt x="461" y="81"/>
                    <a:pt x="460" y="82"/>
                    <a:pt x="459" y="82"/>
                  </a:cubicBezTo>
                  <a:cubicBezTo>
                    <a:pt x="458" y="82"/>
                    <a:pt x="458" y="82"/>
                    <a:pt x="457" y="81"/>
                  </a:cubicBezTo>
                  <a:cubicBezTo>
                    <a:pt x="456" y="80"/>
                    <a:pt x="456" y="79"/>
                    <a:pt x="456" y="78"/>
                  </a:cubicBezTo>
                  <a:cubicBezTo>
                    <a:pt x="457" y="75"/>
                    <a:pt x="458" y="73"/>
                    <a:pt x="460" y="70"/>
                  </a:cubicBezTo>
                  <a:cubicBezTo>
                    <a:pt x="462" y="66"/>
                    <a:pt x="464" y="63"/>
                    <a:pt x="461" y="59"/>
                  </a:cubicBezTo>
                  <a:cubicBezTo>
                    <a:pt x="458" y="54"/>
                    <a:pt x="455" y="53"/>
                    <a:pt x="452" y="53"/>
                  </a:cubicBezTo>
                  <a:cubicBezTo>
                    <a:pt x="450" y="53"/>
                    <a:pt x="448" y="54"/>
                    <a:pt x="447" y="56"/>
                  </a:cubicBezTo>
                  <a:cubicBezTo>
                    <a:pt x="446" y="61"/>
                    <a:pt x="442" y="62"/>
                    <a:pt x="440" y="62"/>
                  </a:cubicBezTo>
                  <a:cubicBezTo>
                    <a:pt x="438" y="63"/>
                    <a:pt x="436" y="63"/>
                    <a:pt x="436" y="65"/>
                  </a:cubicBezTo>
                  <a:cubicBezTo>
                    <a:pt x="433" y="70"/>
                    <a:pt x="431" y="80"/>
                    <a:pt x="433" y="87"/>
                  </a:cubicBezTo>
                  <a:cubicBezTo>
                    <a:pt x="435" y="97"/>
                    <a:pt x="431" y="102"/>
                    <a:pt x="424" y="106"/>
                  </a:cubicBezTo>
                  <a:cubicBezTo>
                    <a:pt x="420" y="108"/>
                    <a:pt x="417" y="108"/>
                    <a:pt x="415" y="105"/>
                  </a:cubicBezTo>
                  <a:cubicBezTo>
                    <a:pt x="411" y="101"/>
                    <a:pt x="411" y="92"/>
                    <a:pt x="412" y="83"/>
                  </a:cubicBezTo>
                  <a:cubicBezTo>
                    <a:pt x="413" y="79"/>
                    <a:pt x="414" y="76"/>
                    <a:pt x="415" y="73"/>
                  </a:cubicBezTo>
                  <a:cubicBezTo>
                    <a:pt x="416" y="70"/>
                    <a:pt x="417" y="66"/>
                    <a:pt x="417" y="65"/>
                  </a:cubicBezTo>
                  <a:cubicBezTo>
                    <a:pt x="415" y="65"/>
                    <a:pt x="414" y="64"/>
                    <a:pt x="414" y="63"/>
                  </a:cubicBezTo>
                  <a:cubicBezTo>
                    <a:pt x="413" y="58"/>
                    <a:pt x="425" y="49"/>
                    <a:pt x="433" y="47"/>
                  </a:cubicBezTo>
                  <a:cubicBezTo>
                    <a:pt x="438" y="46"/>
                    <a:pt x="443" y="45"/>
                    <a:pt x="447" y="45"/>
                  </a:cubicBezTo>
                  <a:cubicBezTo>
                    <a:pt x="450" y="45"/>
                    <a:pt x="454" y="44"/>
                    <a:pt x="455" y="44"/>
                  </a:cubicBezTo>
                  <a:cubicBezTo>
                    <a:pt x="455" y="44"/>
                    <a:pt x="456" y="44"/>
                    <a:pt x="456" y="43"/>
                  </a:cubicBezTo>
                  <a:cubicBezTo>
                    <a:pt x="455" y="43"/>
                    <a:pt x="454" y="42"/>
                    <a:pt x="453" y="41"/>
                  </a:cubicBezTo>
                  <a:cubicBezTo>
                    <a:pt x="453" y="42"/>
                    <a:pt x="452" y="42"/>
                    <a:pt x="452" y="42"/>
                  </a:cubicBezTo>
                  <a:cubicBezTo>
                    <a:pt x="451" y="43"/>
                    <a:pt x="450" y="43"/>
                    <a:pt x="449" y="43"/>
                  </a:cubicBezTo>
                  <a:cubicBezTo>
                    <a:pt x="447" y="43"/>
                    <a:pt x="446" y="42"/>
                    <a:pt x="445" y="41"/>
                  </a:cubicBezTo>
                  <a:cubicBezTo>
                    <a:pt x="444" y="39"/>
                    <a:pt x="443" y="38"/>
                    <a:pt x="440" y="38"/>
                  </a:cubicBezTo>
                  <a:cubicBezTo>
                    <a:pt x="438" y="38"/>
                    <a:pt x="435" y="39"/>
                    <a:pt x="432" y="40"/>
                  </a:cubicBezTo>
                  <a:cubicBezTo>
                    <a:pt x="427" y="42"/>
                    <a:pt x="422" y="44"/>
                    <a:pt x="419" y="42"/>
                  </a:cubicBezTo>
                  <a:cubicBezTo>
                    <a:pt x="415" y="40"/>
                    <a:pt x="414" y="38"/>
                    <a:pt x="413" y="36"/>
                  </a:cubicBezTo>
                  <a:cubicBezTo>
                    <a:pt x="413" y="35"/>
                    <a:pt x="413" y="35"/>
                    <a:pt x="411" y="35"/>
                  </a:cubicBezTo>
                  <a:cubicBezTo>
                    <a:pt x="409" y="35"/>
                    <a:pt x="408" y="34"/>
                    <a:pt x="408" y="33"/>
                  </a:cubicBezTo>
                  <a:cubicBezTo>
                    <a:pt x="407" y="32"/>
                    <a:pt x="407" y="30"/>
                    <a:pt x="408" y="29"/>
                  </a:cubicBezTo>
                  <a:cubicBezTo>
                    <a:pt x="406" y="30"/>
                    <a:pt x="404" y="31"/>
                    <a:pt x="402" y="33"/>
                  </a:cubicBezTo>
                  <a:cubicBezTo>
                    <a:pt x="396" y="37"/>
                    <a:pt x="390" y="41"/>
                    <a:pt x="385" y="41"/>
                  </a:cubicBezTo>
                  <a:cubicBezTo>
                    <a:pt x="383" y="41"/>
                    <a:pt x="381" y="40"/>
                    <a:pt x="380" y="39"/>
                  </a:cubicBezTo>
                  <a:cubicBezTo>
                    <a:pt x="378" y="37"/>
                    <a:pt x="376" y="37"/>
                    <a:pt x="374" y="38"/>
                  </a:cubicBezTo>
                  <a:cubicBezTo>
                    <a:pt x="373" y="38"/>
                    <a:pt x="371" y="38"/>
                    <a:pt x="370" y="38"/>
                  </a:cubicBezTo>
                  <a:cubicBezTo>
                    <a:pt x="368" y="38"/>
                    <a:pt x="367" y="38"/>
                    <a:pt x="365" y="36"/>
                  </a:cubicBezTo>
                  <a:cubicBezTo>
                    <a:pt x="364" y="35"/>
                    <a:pt x="364" y="33"/>
                    <a:pt x="365" y="32"/>
                  </a:cubicBezTo>
                  <a:cubicBezTo>
                    <a:pt x="367" y="26"/>
                    <a:pt x="382" y="18"/>
                    <a:pt x="390" y="18"/>
                  </a:cubicBezTo>
                  <a:cubicBezTo>
                    <a:pt x="390" y="18"/>
                    <a:pt x="390" y="18"/>
                    <a:pt x="390" y="18"/>
                  </a:cubicBezTo>
                  <a:cubicBezTo>
                    <a:pt x="387" y="18"/>
                    <a:pt x="384" y="17"/>
                    <a:pt x="382" y="17"/>
                  </a:cubicBezTo>
                  <a:cubicBezTo>
                    <a:pt x="381" y="17"/>
                    <a:pt x="381" y="17"/>
                    <a:pt x="381" y="17"/>
                  </a:cubicBezTo>
                  <a:cubicBezTo>
                    <a:pt x="377" y="21"/>
                    <a:pt x="372" y="20"/>
                    <a:pt x="368" y="15"/>
                  </a:cubicBezTo>
                  <a:cubicBezTo>
                    <a:pt x="368" y="15"/>
                    <a:pt x="367" y="15"/>
                    <a:pt x="367" y="15"/>
                  </a:cubicBezTo>
                  <a:cubicBezTo>
                    <a:pt x="366" y="15"/>
                    <a:pt x="366" y="15"/>
                    <a:pt x="366" y="15"/>
                  </a:cubicBezTo>
                  <a:cubicBezTo>
                    <a:pt x="364" y="15"/>
                    <a:pt x="361" y="15"/>
                    <a:pt x="359" y="12"/>
                  </a:cubicBezTo>
                  <a:cubicBezTo>
                    <a:pt x="357" y="10"/>
                    <a:pt x="356" y="10"/>
                    <a:pt x="355" y="10"/>
                  </a:cubicBezTo>
                  <a:cubicBezTo>
                    <a:pt x="354" y="10"/>
                    <a:pt x="353" y="11"/>
                    <a:pt x="352" y="11"/>
                  </a:cubicBezTo>
                  <a:cubicBezTo>
                    <a:pt x="351" y="12"/>
                    <a:pt x="351" y="12"/>
                    <a:pt x="351" y="12"/>
                  </a:cubicBezTo>
                  <a:cubicBezTo>
                    <a:pt x="348" y="13"/>
                    <a:pt x="346" y="12"/>
                    <a:pt x="343" y="11"/>
                  </a:cubicBezTo>
                  <a:cubicBezTo>
                    <a:pt x="342" y="10"/>
                    <a:pt x="341" y="9"/>
                    <a:pt x="339" y="9"/>
                  </a:cubicBezTo>
                  <a:cubicBezTo>
                    <a:pt x="336" y="7"/>
                    <a:pt x="336" y="5"/>
                    <a:pt x="335" y="3"/>
                  </a:cubicBezTo>
                  <a:cubicBezTo>
                    <a:pt x="335" y="1"/>
                    <a:pt x="335" y="1"/>
                    <a:pt x="334" y="0"/>
                  </a:cubicBezTo>
                  <a:cubicBezTo>
                    <a:pt x="334" y="0"/>
                    <a:pt x="334" y="0"/>
                    <a:pt x="334" y="0"/>
                  </a:cubicBezTo>
                  <a:cubicBezTo>
                    <a:pt x="334" y="0"/>
                    <a:pt x="334" y="2"/>
                    <a:pt x="334" y="3"/>
                  </a:cubicBezTo>
                  <a:cubicBezTo>
                    <a:pt x="333" y="5"/>
                    <a:pt x="333" y="5"/>
                    <a:pt x="333" y="5"/>
                  </a:cubicBezTo>
                  <a:cubicBezTo>
                    <a:pt x="25" y="7"/>
                    <a:pt x="25" y="7"/>
                    <a:pt x="25" y="7"/>
                  </a:cubicBezTo>
                  <a:cubicBezTo>
                    <a:pt x="26" y="9"/>
                    <a:pt x="26" y="11"/>
                    <a:pt x="26" y="13"/>
                  </a:cubicBezTo>
                  <a:cubicBezTo>
                    <a:pt x="26" y="15"/>
                    <a:pt x="25" y="16"/>
                    <a:pt x="26" y="18"/>
                  </a:cubicBezTo>
                  <a:cubicBezTo>
                    <a:pt x="27" y="21"/>
                    <a:pt x="27" y="27"/>
                    <a:pt x="24" y="30"/>
                  </a:cubicBezTo>
                  <a:cubicBezTo>
                    <a:pt x="23" y="31"/>
                    <a:pt x="22" y="32"/>
                    <a:pt x="20" y="32"/>
                  </a:cubicBezTo>
                  <a:cubicBezTo>
                    <a:pt x="18" y="32"/>
                    <a:pt x="16" y="30"/>
                    <a:pt x="15" y="28"/>
                  </a:cubicBezTo>
                  <a:cubicBezTo>
                    <a:pt x="15" y="26"/>
                    <a:pt x="16" y="23"/>
                    <a:pt x="18" y="22"/>
                  </a:cubicBezTo>
                  <a:cubicBezTo>
                    <a:pt x="18" y="22"/>
                    <a:pt x="18" y="21"/>
                    <a:pt x="18" y="20"/>
                  </a:cubicBezTo>
                  <a:cubicBezTo>
                    <a:pt x="18" y="19"/>
                    <a:pt x="18" y="19"/>
                    <a:pt x="17" y="19"/>
                  </a:cubicBezTo>
                  <a:cubicBezTo>
                    <a:pt x="16" y="19"/>
                    <a:pt x="15" y="19"/>
                    <a:pt x="15" y="18"/>
                  </a:cubicBezTo>
                  <a:cubicBezTo>
                    <a:pt x="14" y="17"/>
                    <a:pt x="14" y="16"/>
                    <a:pt x="13" y="15"/>
                  </a:cubicBezTo>
                  <a:cubicBezTo>
                    <a:pt x="10" y="16"/>
                    <a:pt x="5" y="16"/>
                    <a:pt x="0" y="15"/>
                  </a:cubicBezTo>
                  <a:cubicBezTo>
                    <a:pt x="0" y="18"/>
                    <a:pt x="2" y="23"/>
                    <a:pt x="5" y="27"/>
                  </a:cubicBezTo>
                  <a:cubicBezTo>
                    <a:pt x="7" y="30"/>
                    <a:pt x="8" y="33"/>
                    <a:pt x="8" y="35"/>
                  </a:cubicBezTo>
                  <a:cubicBezTo>
                    <a:pt x="8" y="36"/>
                    <a:pt x="8" y="37"/>
                    <a:pt x="9" y="37"/>
                  </a:cubicBezTo>
                  <a:cubicBezTo>
                    <a:pt x="13" y="40"/>
                    <a:pt x="13" y="42"/>
                    <a:pt x="13" y="43"/>
                  </a:cubicBezTo>
                  <a:cubicBezTo>
                    <a:pt x="13" y="43"/>
                    <a:pt x="12" y="45"/>
                    <a:pt x="8" y="45"/>
                  </a:cubicBezTo>
                  <a:cubicBezTo>
                    <a:pt x="8" y="45"/>
                    <a:pt x="8" y="46"/>
                    <a:pt x="8" y="46"/>
                  </a:cubicBezTo>
                  <a:cubicBezTo>
                    <a:pt x="9" y="48"/>
                    <a:pt x="9" y="50"/>
                    <a:pt x="8" y="53"/>
                  </a:cubicBezTo>
                  <a:cubicBezTo>
                    <a:pt x="7" y="58"/>
                    <a:pt x="7" y="64"/>
                    <a:pt x="7" y="70"/>
                  </a:cubicBezTo>
                  <a:cubicBezTo>
                    <a:pt x="7" y="75"/>
                    <a:pt x="7" y="79"/>
                    <a:pt x="6" y="81"/>
                  </a:cubicBezTo>
                  <a:cubicBezTo>
                    <a:pt x="6" y="83"/>
                    <a:pt x="5" y="85"/>
                    <a:pt x="5" y="87"/>
                  </a:cubicBezTo>
                  <a:cubicBezTo>
                    <a:pt x="3" y="91"/>
                    <a:pt x="1" y="95"/>
                    <a:pt x="3" y="97"/>
                  </a:cubicBezTo>
                  <a:cubicBezTo>
                    <a:pt x="7" y="104"/>
                    <a:pt x="9" y="111"/>
                    <a:pt x="7" y="117"/>
                  </a:cubicBezTo>
                  <a:cubicBezTo>
                    <a:pt x="5" y="123"/>
                    <a:pt x="6" y="126"/>
                    <a:pt x="8" y="130"/>
                  </a:cubicBezTo>
                  <a:cubicBezTo>
                    <a:pt x="10" y="133"/>
                    <a:pt x="10" y="137"/>
                    <a:pt x="10" y="139"/>
                  </a:cubicBezTo>
                  <a:cubicBezTo>
                    <a:pt x="10" y="141"/>
                    <a:pt x="10" y="144"/>
                    <a:pt x="11" y="144"/>
                  </a:cubicBezTo>
                  <a:cubicBezTo>
                    <a:pt x="14" y="146"/>
                    <a:pt x="17" y="150"/>
                    <a:pt x="20" y="155"/>
                  </a:cubicBezTo>
                  <a:cubicBezTo>
                    <a:pt x="21" y="156"/>
                    <a:pt x="22" y="157"/>
                    <a:pt x="23" y="157"/>
                  </a:cubicBezTo>
                  <a:cubicBezTo>
                    <a:pt x="24" y="158"/>
                    <a:pt x="26" y="159"/>
                    <a:pt x="26" y="162"/>
                  </a:cubicBezTo>
                  <a:cubicBezTo>
                    <a:pt x="27" y="166"/>
                    <a:pt x="27" y="166"/>
                    <a:pt x="29" y="167"/>
                  </a:cubicBezTo>
                  <a:cubicBezTo>
                    <a:pt x="34" y="169"/>
                    <a:pt x="33" y="174"/>
                    <a:pt x="32" y="176"/>
                  </a:cubicBezTo>
                  <a:cubicBezTo>
                    <a:pt x="32" y="177"/>
                    <a:pt x="32" y="177"/>
                    <a:pt x="32" y="178"/>
                  </a:cubicBezTo>
                  <a:cubicBezTo>
                    <a:pt x="32" y="179"/>
                    <a:pt x="38" y="184"/>
                    <a:pt x="42" y="188"/>
                  </a:cubicBezTo>
                  <a:cubicBezTo>
                    <a:pt x="43" y="189"/>
                    <a:pt x="43" y="189"/>
                    <a:pt x="43" y="189"/>
                  </a:cubicBezTo>
                  <a:cubicBezTo>
                    <a:pt x="47" y="193"/>
                    <a:pt x="47" y="196"/>
                    <a:pt x="47" y="198"/>
                  </a:cubicBezTo>
                  <a:cubicBezTo>
                    <a:pt x="47" y="199"/>
                    <a:pt x="47" y="199"/>
                    <a:pt x="47" y="199"/>
                  </a:cubicBezTo>
                  <a:cubicBezTo>
                    <a:pt x="48" y="199"/>
                    <a:pt x="48" y="199"/>
                    <a:pt x="48" y="199"/>
                  </a:cubicBezTo>
                  <a:cubicBezTo>
                    <a:pt x="53" y="199"/>
                    <a:pt x="58" y="202"/>
                    <a:pt x="63" y="205"/>
                  </a:cubicBezTo>
                  <a:cubicBezTo>
                    <a:pt x="65" y="207"/>
                    <a:pt x="66" y="207"/>
                    <a:pt x="67" y="207"/>
                  </a:cubicBezTo>
                  <a:cubicBezTo>
                    <a:pt x="68" y="207"/>
                    <a:pt x="68" y="207"/>
                    <a:pt x="68" y="207"/>
                  </a:cubicBezTo>
                  <a:cubicBezTo>
                    <a:pt x="69" y="207"/>
                    <a:pt x="71" y="207"/>
                    <a:pt x="72" y="207"/>
                  </a:cubicBezTo>
                  <a:cubicBezTo>
                    <a:pt x="76" y="208"/>
                    <a:pt x="82" y="216"/>
                    <a:pt x="84" y="221"/>
                  </a:cubicBezTo>
                  <a:cubicBezTo>
                    <a:pt x="84" y="223"/>
                    <a:pt x="85" y="225"/>
                    <a:pt x="85" y="226"/>
                  </a:cubicBezTo>
                  <a:cubicBezTo>
                    <a:pt x="111" y="223"/>
                    <a:pt x="111" y="223"/>
                    <a:pt x="111" y="223"/>
                  </a:cubicBezTo>
                  <a:cubicBezTo>
                    <a:pt x="111" y="223"/>
                    <a:pt x="111" y="223"/>
                    <a:pt x="111" y="223"/>
                  </a:cubicBezTo>
                  <a:cubicBezTo>
                    <a:pt x="113" y="225"/>
                    <a:pt x="120" y="229"/>
                    <a:pt x="123" y="230"/>
                  </a:cubicBezTo>
                  <a:cubicBezTo>
                    <a:pt x="127" y="231"/>
                    <a:pt x="149" y="239"/>
                    <a:pt x="152" y="240"/>
                  </a:cubicBezTo>
                  <a:cubicBezTo>
                    <a:pt x="183" y="240"/>
                    <a:pt x="183" y="240"/>
                    <a:pt x="183" y="240"/>
                  </a:cubicBezTo>
                  <a:cubicBezTo>
                    <a:pt x="187" y="235"/>
                    <a:pt x="187" y="235"/>
                    <a:pt x="187" y="235"/>
                  </a:cubicBezTo>
                  <a:cubicBezTo>
                    <a:pt x="206" y="235"/>
                    <a:pt x="206" y="235"/>
                    <a:pt x="206" y="235"/>
                  </a:cubicBezTo>
                  <a:cubicBezTo>
                    <a:pt x="207" y="235"/>
                    <a:pt x="207" y="235"/>
                    <a:pt x="207" y="235"/>
                  </a:cubicBezTo>
                  <a:cubicBezTo>
                    <a:pt x="212" y="240"/>
                    <a:pt x="218" y="246"/>
                    <a:pt x="219" y="247"/>
                  </a:cubicBezTo>
                  <a:cubicBezTo>
                    <a:pt x="221" y="247"/>
                    <a:pt x="227" y="253"/>
                    <a:pt x="227" y="257"/>
                  </a:cubicBezTo>
                  <a:cubicBezTo>
                    <a:pt x="227" y="259"/>
                    <a:pt x="228" y="261"/>
                    <a:pt x="230" y="263"/>
                  </a:cubicBezTo>
                  <a:cubicBezTo>
                    <a:pt x="231" y="263"/>
                    <a:pt x="232" y="263"/>
                    <a:pt x="232" y="264"/>
                  </a:cubicBezTo>
                  <a:cubicBezTo>
                    <a:pt x="233" y="264"/>
                    <a:pt x="233" y="264"/>
                    <a:pt x="234" y="265"/>
                  </a:cubicBezTo>
                  <a:cubicBezTo>
                    <a:pt x="235" y="266"/>
                    <a:pt x="238" y="267"/>
                    <a:pt x="240" y="268"/>
                  </a:cubicBezTo>
                  <a:cubicBezTo>
                    <a:pt x="240" y="268"/>
                    <a:pt x="241" y="269"/>
                    <a:pt x="241" y="269"/>
                  </a:cubicBezTo>
                  <a:cubicBezTo>
                    <a:pt x="242" y="268"/>
                    <a:pt x="242" y="268"/>
                    <a:pt x="242" y="267"/>
                  </a:cubicBezTo>
                  <a:cubicBezTo>
                    <a:pt x="244" y="264"/>
                    <a:pt x="247" y="259"/>
                    <a:pt x="251" y="259"/>
                  </a:cubicBezTo>
                  <a:cubicBezTo>
                    <a:pt x="256" y="259"/>
                    <a:pt x="271" y="263"/>
                    <a:pt x="273" y="272"/>
                  </a:cubicBezTo>
                  <a:cubicBezTo>
                    <a:pt x="275" y="279"/>
                    <a:pt x="281" y="284"/>
                    <a:pt x="283" y="286"/>
                  </a:cubicBezTo>
                  <a:cubicBezTo>
                    <a:pt x="285" y="287"/>
                    <a:pt x="285" y="290"/>
                    <a:pt x="285" y="292"/>
                  </a:cubicBezTo>
                  <a:cubicBezTo>
                    <a:pt x="286" y="293"/>
                    <a:pt x="286" y="294"/>
                    <a:pt x="286" y="295"/>
                  </a:cubicBezTo>
                  <a:cubicBezTo>
                    <a:pt x="287" y="296"/>
                    <a:pt x="287" y="298"/>
                    <a:pt x="288" y="299"/>
                  </a:cubicBezTo>
                  <a:cubicBezTo>
                    <a:pt x="288" y="300"/>
                    <a:pt x="288" y="300"/>
                    <a:pt x="288" y="301"/>
                  </a:cubicBezTo>
                  <a:cubicBezTo>
                    <a:pt x="289" y="301"/>
                    <a:pt x="289" y="301"/>
                    <a:pt x="289" y="301"/>
                  </a:cubicBezTo>
                  <a:cubicBezTo>
                    <a:pt x="290" y="301"/>
                    <a:pt x="291" y="302"/>
                    <a:pt x="293" y="303"/>
                  </a:cubicBezTo>
                  <a:cubicBezTo>
                    <a:pt x="296" y="304"/>
                    <a:pt x="301" y="306"/>
                    <a:pt x="303" y="306"/>
                  </a:cubicBezTo>
                  <a:cubicBezTo>
                    <a:pt x="304" y="306"/>
                    <a:pt x="304" y="306"/>
                    <a:pt x="304" y="306"/>
                  </a:cubicBezTo>
                  <a:cubicBezTo>
                    <a:pt x="304" y="306"/>
                    <a:pt x="305" y="307"/>
                    <a:pt x="306" y="307"/>
                  </a:cubicBezTo>
                  <a:cubicBezTo>
                    <a:pt x="306" y="307"/>
                    <a:pt x="306" y="307"/>
                    <a:pt x="306" y="307"/>
                  </a:cubicBezTo>
                  <a:cubicBezTo>
                    <a:pt x="305" y="305"/>
                    <a:pt x="304" y="304"/>
                    <a:pt x="303" y="3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84" name="Freeform 2211"/>
            <p:cNvSpPr>
              <a:spLocks/>
            </p:cNvSpPr>
            <p:nvPr/>
          </p:nvSpPr>
          <p:spPr bwMode="auto">
            <a:xfrm>
              <a:off x="949845" y="2389187"/>
              <a:ext cx="761942" cy="507173"/>
            </a:xfrm>
            <a:custGeom>
              <a:avLst/>
              <a:gdLst>
                <a:gd name="T0" fmla="*/ 251 w 429"/>
                <a:gd name="T1" fmla="*/ 27 h 296"/>
                <a:gd name="T2" fmla="*/ 182 w 429"/>
                <a:gd name="T3" fmla="*/ 20 h 296"/>
                <a:gd name="T4" fmla="*/ 169 w 429"/>
                <a:gd name="T5" fmla="*/ 10 h 296"/>
                <a:gd name="T6" fmla="*/ 142 w 429"/>
                <a:gd name="T7" fmla="*/ 7 h 296"/>
                <a:gd name="T8" fmla="*/ 128 w 429"/>
                <a:gd name="T9" fmla="*/ 1 h 296"/>
                <a:gd name="T10" fmla="*/ 95 w 429"/>
                <a:gd name="T11" fmla="*/ 11 h 296"/>
                <a:gd name="T12" fmla="*/ 84 w 429"/>
                <a:gd name="T13" fmla="*/ 20 h 296"/>
                <a:gd name="T14" fmla="*/ 53 w 429"/>
                <a:gd name="T15" fmla="*/ 33 h 296"/>
                <a:gd name="T16" fmla="*/ 18 w 429"/>
                <a:gd name="T17" fmla="*/ 53 h 296"/>
                <a:gd name="T18" fmla="*/ 65 w 429"/>
                <a:gd name="T19" fmla="*/ 82 h 296"/>
                <a:gd name="T20" fmla="*/ 82 w 429"/>
                <a:gd name="T21" fmla="*/ 99 h 296"/>
                <a:gd name="T22" fmla="*/ 46 w 429"/>
                <a:gd name="T23" fmla="*/ 104 h 296"/>
                <a:gd name="T24" fmla="*/ 30 w 429"/>
                <a:gd name="T25" fmla="*/ 97 h 296"/>
                <a:gd name="T26" fmla="*/ 7 w 429"/>
                <a:gd name="T27" fmla="*/ 108 h 296"/>
                <a:gd name="T28" fmla="*/ 15 w 429"/>
                <a:gd name="T29" fmla="*/ 123 h 296"/>
                <a:gd name="T30" fmla="*/ 50 w 429"/>
                <a:gd name="T31" fmla="*/ 132 h 296"/>
                <a:gd name="T32" fmla="*/ 74 w 429"/>
                <a:gd name="T33" fmla="*/ 133 h 296"/>
                <a:gd name="T34" fmla="*/ 59 w 429"/>
                <a:gd name="T35" fmla="*/ 152 h 296"/>
                <a:gd name="T36" fmla="*/ 37 w 429"/>
                <a:gd name="T37" fmla="*/ 158 h 296"/>
                <a:gd name="T38" fmla="*/ 19 w 429"/>
                <a:gd name="T39" fmla="*/ 184 h 296"/>
                <a:gd name="T40" fmla="*/ 43 w 429"/>
                <a:gd name="T41" fmla="*/ 214 h 296"/>
                <a:gd name="T42" fmla="*/ 68 w 429"/>
                <a:gd name="T43" fmla="*/ 220 h 296"/>
                <a:gd name="T44" fmla="*/ 82 w 429"/>
                <a:gd name="T45" fmla="*/ 227 h 296"/>
                <a:gd name="T46" fmla="*/ 115 w 429"/>
                <a:gd name="T47" fmla="*/ 229 h 296"/>
                <a:gd name="T48" fmla="*/ 112 w 429"/>
                <a:gd name="T49" fmla="*/ 256 h 296"/>
                <a:gd name="T50" fmla="*/ 89 w 429"/>
                <a:gd name="T51" fmla="*/ 281 h 296"/>
                <a:gd name="T52" fmla="*/ 126 w 429"/>
                <a:gd name="T53" fmla="*/ 257 h 296"/>
                <a:gd name="T54" fmla="*/ 155 w 429"/>
                <a:gd name="T55" fmla="*/ 234 h 296"/>
                <a:gd name="T56" fmla="*/ 161 w 429"/>
                <a:gd name="T57" fmla="*/ 215 h 296"/>
                <a:gd name="T58" fmla="*/ 186 w 429"/>
                <a:gd name="T59" fmla="*/ 191 h 296"/>
                <a:gd name="T60" fmla="*/ 194 w 429"/>
                <a:gd name="T61" fmla="*/ 197 h 296"/>
                <a:gd name="T62" fmla="*/ 187 w 429"/>
                <a:gd name="T63" fmla="*/ 218 h 296"/>
                <a:gd name="T64" fmla="*/ 219 w 429"/>
                <a:gd name="T65" fmla="*/ 210 h 296"/>
                <a:gd name="T66" fmla="*/ 218 w 429"/>
                <a:gd name="T67" fmla="*/ 195 h 296"/>
                <a:gd name="T68" fmla="*/ 237 w 429"/>
                <a:gd name="T69" fmla="*/ 196 h 296"/>
                <a:gd name="T70" fmla="*/ 251 w 429"/>
                <a:gd name="T71" fmla="*/ 203 h 296"/>
                <a:gd name="T72" fmla="*/ 271 w 429"/>
                <a:gd name="T73" fmla="*/ 208 h 296"/>
                <a:gd name="T74" fmla="*/ 307 w 429"/>
                <a:gd name="T75" fmla="*/ 214 h 296"/>
                <a:gd name="T76" fmla="*/ 320 w 429"/>
                <a:gd name="T77" fmla="*/ 219 h 296"/>
                <a:gd name="T78" fmla="*/ 351 w 429"/>
                <a:gd name="T79" fmla="*/ 238 h 296"/>
                <a:gd name="T80" fmla="*/ 366 w 429"/>
                <a:gd name="T81" fmla="*/ 237 h 296"/>
                <a:gd name="T82" fmla="*/ 373 w 429"/>
                <a:gd name="T83" fmla="*/ 246 h 296"/>
                <a:gd name="T84" fmla="*/ 369 w 429"/>
                <a:gd name="T85" fmla="*/ 261 h 296"/>
                <a:gd name="T86" fmla="*/ 377 w 429"/>
                <a:gd name="T87" fmla="*/ 256 h 296"/>
                <a:gd name="T88" fmla="*/ 383 w 429"/>
                <a:gd name="T89" fmla="*/ 242 h 296"/>
                <a:gd name="T90" fmla="*/ 380 w 429"/>
                <a:gd name="T91" fmla="*/ 271 h 296"/>
                <a:gd name="T92" fmla="*/ 393 w 429"/>
                <a:gd name="T93" fmla="*/ 267 h 296"/>
                <a:gd name="T94" fmla="*/ 402 w 429"/>
                <a:gd name="T95" fmla="*/ 284 h 296"/>
                <a:gd name="T96" fmla="*/ 393 w 429"/>
                <a:gd name="T97" fmla="*/ 292 h 296"/>
                <a:gd name="T98" fmla="*/ 402 w 429"/>
                <a:gd name="T99" fmla="*/ 293 h 296"/>
                <a:gd name="T100" fmla="*/ 419 w 429"/>
                <a:gd name="T101" fmla="*/ 288 h 296"/>
                <a:gd name="T102" fmla="*/ 427 w 429"/>
                <a:gd name="T103" fmla="*/ 289 h 296"/>
                <a:gd name="T104" fmla="*/ 370 w 429"/>
                <a:gd name="T105" fmla="*/ 220 h 296"/>
                <a:gd name="T106" fmla="*/ 337 w 429"/>
                <a:gd name="T107" fmla="*/ 224 h 296"/>
                <a:gd name="T108" fmla="*/ 313 w 429"/>
                <a:gd name="T109" fmla="*/ 208 h 296"/>
                <a:gd name="T110" fmla="*/ 300 w 429"/>
                <a:gd name="T111" fmla="*/ 34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9" h="296">
                  <a:moveTo>
                    <a:pt x="296" y="33"/>
                  </a:moveTo>
                  <a:cubicBezTo>
                    <a:pt x="295" y="33"/>
                    <a:pt x="294" y="32"/>
                    <a:pt x="292" y="31"/>
                  </a:cubicBezTo>
                  <a:cubicBezTo>
                    <a:pt x="287" y="29"/>
                    <a:pt x="280" y="26"/>
                    <a:pt x="275" y="26"/>
                  </a:cubicBezTo>
                  <a:cubicBezTo>
                    <a:pt x="275" y="26"/>
                    <a:pt x="274" y="27"/>
                    <a:pt x="274" y="27"/>
                  </a:cubicBezTo>
                  <a:cubicBezTo>
                    <a:pt x="270" y="27"/>
                    <a:pt x="264" y="28"/>
                    <a:pt x="258" y="28"/>
                  </a:cubicBezTo>
                  <a:cubicBezTo>
                    <a:pt x="255" y="28"/>
                    <a:pt x="253" y="28"/>
                    <a:pt x="251" y="27"/>
                  </a:cubicBezTo>
                  <a:cubicBezTo>
                    <a:pt x="249" y="26"/>
                    <a:pt x="245" y="24"/>
                    <a:pt x="239" y="24"/>
                  </a:cubicBezTo>
                  <a:cubicBezTo>
                    <a:pt x="238" y="24"/>
                    <a:pt x="236" y="25"/>
                    <a:pt x="234" y="25"/>
                  </a:cubicBezTo>
                  <a:cubicBezTo>
                    <a:pt x="229" y="26"/>
                    <a:pt x="225" y="24"/>
                    <a:pt x="220" y="22"/>
                  </a:cubicBezTo>
                  <a:cubicBezTo>
                    <a:pt x="217" y="20"/>
                    <a:pt x="214" y="19"/>
                    <a:pt x="210" y="18"/>
                  </a:cubicBezTo>
                  <a:cubicBezTo>
                    <a:pt x="207" y="17"/>
                    <a:pt x="204" y="17"/>
                    <a:pt x="201" y="17"/>
                  </a:cubicBezTo>
                  <a:cubicBezTo>
                    <a:pt x="193" y="17"/>
                    <a:pt x="184" y="19"/>
                    <a:pt x="182" y="20"/>
                  </a:cubicBezTo>
                  <a:cubicBezTo>
                    <a:pt x="179" y="21"/>
                    <a:pt x="178" y="19"/>
                    <a:pt x="177" y="18"/>
                  </a:cubicBezTo>
                  <a:cubicBezTo>
                    <a:pt x="176" y="17"/>
                    <a:pt x="176" y="17"/>
                    <a:pt x="175" y="17"/>
                  </a:cubicBezTo>
                  <a:cubicBezTo>
                    <a:pt x="174" y="17"/>
                    <a:pt x="174" y="17"/>
                    <a:pt x="173" y="17"/>
                  </a:cubicBezTo>
                  <a:cubicBezTo>
                    <a:pt x="173" y="17"/>
                    <a:pt x="171" y="17"/>
                    <a:pt x="170" y="16"/>
                  </a:cubicBezTo>
                  <a:cubicBezTo>
                    <a:pt x="170" y="15"/>
                    <a:pt x="170" y="14"/>
                    <a:pt x="170" y="13"/>
                  </a:cubicBezTo>
                  <a:cubicBezTo>
                    <a:pt x="170" y="12"/>
                    <a:pt x="170" y="11"/>
                    <a:pt x="169" y="10"/>
                  </a:cubicBezTo>
                  <a:cubicBezTo>
                    <a:pt x="169" y="10"/>
                    <a:pt x="168" y="9"/>
                    <a:pt x="165" y="9"/>
                  </a:cubicBezTo>
                  <a:cubicBezTo>
                    <a:pt x="162" y="9"/>
                    <a:pt x="159" y="10"/>
                    <a:pt x="155" y="10"/>
                  </a:cubicBezTo>
                  <a:cubicBezTo>
                    <a:pt x="154" y="11"/>
                    <a:pt x="152" y="11"/>
                    <a:pt x="151" y="11"/>
                  </a:cubicBezTo>
                  <a:cubicBezTo>
                    <a:pt x="148" y="12"/>
                    <a:pt x="146" y="10"/>
                    <a:pt x="145" y="9"/>
                  </a:cubicBezTo>
                  <a:cubicBezTo>
                    <a:pt x="144" y="8"/>
                    <a:pt x="144" y="7"/>
                    <a:pt x="144" y="6"/>
                  </a:cubicBezTo>
                  <a:cubicBezTo>
                    <a:pt x="143" y="6"/>
                    <a:pt x="142" y="6"/>
                    <a:pt x="142" y="7"/>
                  </a:cubicBezTo>
                  <a:cubicBezTo>
                    <a:pt x="140" y="9"/>
                    <a:pt x="138" y="11"/>
                    <a:pt x="135" y="11"/>
                  </a:cubicBezTo>
                  <a:cubicBezTo>
                    <a:pt x="133" y="11"/>
                    <a:pt x="131" y="10"/>
                    <a:pt x="130" y="9"/>
                  </a:cubicBezTo>
                  <a:cubicBezTo>
                    <a:pt x="129" y="8"/>
                    <a:pt x="129" y="7"/>
                    <a:pt x="129" y="6"/>
                  </a:cubicBezTo>
                  <a:cubicBezTo>
                    <a:pt x="129" y="5"/>
                    <a:pt x="131" y="4"/>
                    <a:pt x="132" y="3"/>
                  </a:cubicBezTo>
                  <a:cubicBezTo>
                    <a:pt x="132" y="3"/>
                    <a:pt x="133" y="3"/>
                    <a:pt x="133" y="3"/>
                  </a:cubicBezTo>
                  <a:cubicBezTo>
                    <a:pt x="132" y="2"/>
                    <a:pt x="129" y="1"/>
                    <a:pt x="128" y="1"/>
                  </a:cubicBezTo>
                  <a:cubicBezTo>
                    <a:pt x="127" y="1"/>
                    <a:pt x="127" y="0"/>
                    <a:pt x="126" y="0"/>
                  </a:cubicBezTo>
                  <a:cubicBezTo>
                    <a:pt x="126" y="0"/>
                    <a:pt x="126" y="0"/>
                    <a:pt x="126" y="0"/>
                  </a:cubicBezTo>
                  <a:cubicBezTo>
                    <a:pt x="124" y="0"/>
                    <a:pt x="119" y="5"/>
                    <a:pt x="116" y="7"/>
                  </a:cubicBezTo>
                  <a:cubicBezTo>
                    <a:pt x="113" y="10"/>
                    <a:pt x="108" y="12"/>
                    <a:pt x="102" y="12"/>
                  </a:cubicBezTo>
                  <a:cubicBezTo>
                    <a:pt x="100" y="12"/>
                    <a:pt x="98" y="12"/>
                    <a:pt x="97" y="11"/>
                  </a:cubicBezTo>
                  <a:cubicBezTo>
                    <a:pt x="96" y="11"/>
                    <a:pt x="95" y="11"/>
                    <a:pt x="95" y="11"/>
                  </a:cubicBezTo>
                  <a:cubicBezTo>
                    <a:pt x="91" y="11"/>
                    <a:pt x="89" y="12"/>
                    <a:pt x="89" y="13"/>
                  </a:cubicBezTo>
                  <a:cubicBezTo>
                    <a:pt x="89" y="13"/>
                    <a:pt x="89" y="13"/>
                    <a:pt x="90" y="13"/>
                  </a:cubicBezTo>
                  <a:cubicBezTo>
                    <a:pt x="91" y="14"/>
                    <a:pt x="92" y="15"/>
                    <a:pt x="92" y="16"/>
                  </a:cubicBezTo>
                  <a:cubicBezTo>
                    <a:pt x="92" y="18"/>
                    <a:pt x="91" y="19"/>
                    <a:pt x="91" y="20"/>
                  </a:cubicBezTo>
                  <a:cubicBezTo>
                    <a:pt x="90" y="21"/>
                    <a:pt x="89" y="22"/>
                    <a:pt x="87" y="22"/>
                  </a:cubicBezTo>
                  <a:cubicBezTo>
                    <a:pt x="86" y="22"/>
                    <a:pt x="85" y="20"/>
                    <a:pt x="84" y="20"/>
                  </a:cubicBezTo>
                  <a:cubicBezTo>
                    <a:pt x="83" y="19"/>
                    <a:pt x="83" y="19"/>
                    <a:pt x="83" y="19"/>
                  </a:cubicBezTo>
                  <a:cubicBezTo>
                    <a:pt x="83" y="19"/>
                    <a:pt x="83" y="19"/>
                    <a:pt x="82" y="19"/>
                  </a:cubicBezTo>
                  <a:cubicBezTo>
                    <a:pt x="79" y="22"/>
                    <a:pt x="72" y="23"/>
                    <a:pt x="68" y="23"/>
                  </a:cubicBezTo>
                  <a:cubicBezTo>
                    <a:pt x="67" y="23"/>
                    <a:pt x="65" y="23"/>
                    <a:pt x="64" y="23"/>
                  </a:cubicBezTo>
                  <a:cubicBezTo>
                    <a:pt x="63" y="23"/>
                    <a:pt x="60" y="26"/>
                    <a:pt x="54" y="32"/>
                  </a:cubicBezTo>
                  <a:cubicBezTo>
                    <a:pt x="53" y="33"/>
                    <a:pt x="53" y="33"/>
                    <a:pt x="53" y="33"/>
                  </a:cubicBezTo>
                  <a:cubicBezTo>
                    <a:pt x="52" y="33"/>
                    <a:pt x="52" y="33"/>
                    <a:pt x="52" y="35"/>
                  </a:cubicBezTo>
                  <a:cubicBezTo>
                    <a:pt x="52" y="37"/>
                    <a:pt x="52" y="40"/>
                    <a:pt x="48" y="45"/>
                  </a:cubicBezTo>
                  <a:cubicBezTo>
                    <a:pt x="44" y="49"/>
                    <a:pt x="36" y="52"/>
                    <a:pt x="24" y="52"/>
                  </a:cubicBezTo>
                  <a:cubicBezTo>
                    <a:pt x="22" y="52"/>
                    <a:pt x="21" y="51"/>
                    <a:pt x="20" y="51"/>
                  </a:cubicBezTo>
                  <a:cubicBezTo>
                    <a:pt x="19" y="51"/>
                    <a:pt x="18" y="51"/>
                    <a:pt x="18" y="51"/>
                  </a:cubicBezTo>
                  <a:cubicBezTo>
                    <a:pt x="18" y="51"/>
                    <a:pt x="18" y="52"/>
                    <a:pt x="18" y="53"/>
                  </a:cubicBezTo>
                  <a:cubicBezTo>
                    <a:pt x="18" y="54"/>
                    <a:pt x="18" y="56"/>
                    <a:pt x="17" y="58"/>
                  </a:cubicBezTo>
                  <a:cubicBezTo>
                    <a:pt x="16" y="58"/>
                    <a:pt x="17" y="60"/>
                    <a:pt x="28" y="62"/>
                  </a:cubicBezTo>
                  <a:cubicBezTo>
                    <a:pt x="40" y="66"/>
                    <a:pt x="47" y="82"/>
                    <a:pt x="48" y="83"/>
                  </a:cubicBezTo>
                  <a:cubicBezTo>
                    <a:pt x="48" y="83"/>
                    <a:pt x="48" y="83"/>
                    <a:pt x="50" y="83"/>
                  </a:cubicBezTo>
                  <a:cubicBezTo>
                    <a:pt x="52" y="83"/>
                    <a:pt x="54" y="83"/>
                    <a:pt x="57" y="83"/>
                  </a:cubicBezTo>
                  <a:cubicBezTo>
                    <a:pt x="60" y="82"/>
                    <a:pt x="63" y="82"/>
                    <a:pt x="65" y="82"/>
                  </a:cubicBezTo>
                  <a:cubicBezTo>
                    <a:pt x="70" y="83"/>
                    <a:pt x="69" y="87"/>
                    <a:pt x="69" y="89"/>
                  </a:cubicBezTo>
                  <a:cubicBezTo>
                    <a:pt x="69" y="91"/>
                    <a:pt x="69" y="92"/>
                    <a:pt x="70" y="92"/>
                  </a:cubicBezTo>
                  <a:cubicBezTo>
                    <a:pt x="71" y="93"/>
                    <a:pt x="73" y="93"/>
                    <a:pt x="75" y="93"/>
                  </a:cubicBezTo>
                  <a:cubicBezTo>
                    <a:pt x="75" y="93"/>
                    <a:pt x="76" y="93"/>
                    <a:pt x="77" y="93"/>
                  </a:cubicBezTo>
                  <a:cubicBezTo>
                    <a:pt x="78" y="93"/>
                    <a:pt x="81" y="93"/>
                    <a:pt x="83" y="96"/>
                  </a:cubicBezTo>
                  <a:cubicBezTo>
                    <a:pt x="83" y="97"/>
                    <a:pt x="83" y="98"/>
                    <a:pt x="82" y="99"/>
                  </a:cubicBezTo>
                  <a:cubicBezTo>
                    <a:pt x="81" y="100"/>
                    <a:pt x="79" y="100"/>
                    <a:pt x="76" y="100"/>
                  </a:cubicBezTo>
                  <a:cubicBezTo>
                    <a:pt x="74" y="100"/>
                    <a:pt x="70" y="101"/>
                    <a:pt x="68" y="102"/>
                  </a:cubicBezTo>
                  <a:cubicBezTo>
                    <a:pt x="65" y="105"/>
                    <a:pt x="62" y="107"/>
                    <a:pt x="60" y="107"/>
                  </a:cubicBezTo>
                  <a:cubicBezTo>
                    <a:pt x="58" y="107"/>
                    <a:pt x="57" y="106"/>
                    <a:pt x="56" y="104"/>
                  </a:cubicBezTo>
                  <a:cubicBezTo>
                    <a:pt x="56" y="104"/>
                    <a:pt x="56" y="104"/>
                    <a:pt x="53" y="104"/>
                  </a:cubicBezTo>
                  <a:cubicBezTo>
                    <a:pt x="50" y="104"/>
                    <a:pt x="48" y="104"/>
                    <a:pt x="46" y="104"/>
                  </a:cubicBezTo>
                  <a:cubicBezTo>
                    <a:pt x="45" y="104"/>
                    <a:pt x="44" y="105"/>
                    <a:pt x="43" y="105"/>
                  </a:cubicBezTo>
                  <a:cubicBezTo>
                    <a:pt x="41" y="105"/>
                    <a:pt x="40" y="104"/>
                    <a:pt x="40" y="103"/>
                  </a:cubicBezTo>
                  <a:cubicBezTo>
                    <a:pt x="39" y="102"/>
                    <a:pt x="40" y="99"/>
                    <a:pt x="40" y="97"/>
                  </a:cubicBezTo>
                  <a:cubicBezTo>
                    <a:pt x="41" y="96"/>
                    <a:pt x="41" y="95"/>
                    <a:pt x="41" y="95"/>
                  </a:cubicBezTo>
                  <a:cubicBezTo>
                    <a:pt x="41" y="95"/>
                    <a:pt x="40" y="94"/>
                    <a:pt x="39" y="94"/>
                  </a:cubicBezTo>
                  <a:cubicBezTo>
                    <a:pt x="37" y="94"/>
                    <a:pt x="34" y="95"/>
                    <a:pt x="30" y="97"/>
                  </a:cubicBezTo>
                  <a:cubicBezTo>
                    <a:pt x="28" y="99"/>
                    <a:pt x="26" y="100"/>
                    <a:pt x="25" y="100"/>
                  </a:cubicBezTo>
                  <a:cubicBezTo>
                    <a:pt x="25" y="101"/>
                    <a:pt x="25" y="102"/>
                    <a:pt x="25" y="103"/>
                  </a:cubicBezTo>
                  <a:cubicBezTo>
                    <a:pt x="24" y="105"/>
                    <a:pt x="22" y="105"/>
                    <a:pt x="22" y="105"/>
                  </a:cubicBezTo>
                  <a:cubicBezTo>
                    <a:pt x="21" y="105"/>
                    <a:pt x="20" y="105"/>
                    <a:pt x="19" y="105"/>
                  </a:cubicBezTo>
                  <a:cubicBezTo>
                    <a:pt x="18" y="104"/>
                    <a:pt x="16" y="104"/>
                    <a:pt x="14" y="105"/>
                  </a:cubicBezTo>
                  <a:cubicBezTo>
                    <a:pt x="12" y="106"/>
                    <a:pt x="10" y="107"/>
                    <a:pt x="7" y="108"/>
                  </a:cubicBezTo>
                  <a:cubicBezTo>
                    <a:pt x="4" y="110"/>
                    <a:pt x="1" y="111"/>
                    <a:pt x="0" y="112"/>
                  </a:cubicBezTo>
                  <a:cubicBezTo>
                    <a:pt x="1" y="113"/>
                    <a:pt x="6" y="115"/>
                    <a:pt x="13" y="116"/>
                  </a:cubicBezTo>
                  <a:cubicBezTo>
                    <a:pt x="15" y="116"/>
                    <a:pt x="15" y="116"/>
                    <a:pt x="15" y="116"/>
                  </a:cubicBezTo>
                  <a:cubicBezTo>
                    <a:pt x="16" y="117"/>
                    <a:pt x="17" y="118"/>
                    <a:pt x="17" y="119"/>
                  </a:cubicBezTo>
                  <a:cubicBezTo>
                    <a:pt x="18" y="121"/>
                    <a:pt x="16" y="122"/>
                    <a:pt x="15" y="123"/>
                  </a:cubicBezTo>
                  <a:cubicBezTo>
                    <a:pt x="15" y="123"/>
                    <a:pt x="15" y="123"/>
                    <a:pt x="15" y="123"/>
                  </a:cubicBezTo>
                  <a:cubicBezTo>
                    <a:pt x="16" y="124"/>
                    <a:pt x="17" y="125"/>
                    <a:pt x="17" y="126"/>
                  </a:cubicBezTo>
                  <a:cubicBezTo>
                    <a:pt x="18" y="127"/>
                    <a:pt x="19" y="129"/>
                    <a:pt x="22" y="130"/>
                  </a:cubicBezTo>
                  <a:cubicBezTo>
                    <a:pt x="23" y="131"/>
                    <a:pt x="26" y="132"/>
                    <a:pt x="29" y="132"/>
                  </a:cubicBezTo>
                  <a:cubicBezTo>
                    <a:pt x="33" y="132"/>
                    <a:pt x="37" y="131"/>
                    <a:pt x="40" y="131"/>
                  </a:cubicBezTo>
                  <a:cubicBezTo>
                    <a:pt x="42" y="130"/>
                    <a:pt x="44" y="130"/>
                    <a:pt x="45" y="130"/>
                  </a:cubicBezTo>
                  <a:cubicBezTo>
                    <a:pt x="47" y="130"/>
                    <a:pt x="48" y="131"/>
                    <a:pt x="50" y="132"/>
                  </a:cubicBezTo>
                  <a:cubicBezTo>
                    <a:pt x="51" y="132"/>
                    <a:pt x="52" y="133"/>
                    <a:pt x="52" y="133"/>
                  </a:cubicBezTo>
                  <a:cubicBezTo>
                    <a:pt x="53" y="133"/>
                    <a:pt x="53" y="133"/>
                    <a:pt x="53" y="132"/>
                  </a:cubicBezTo>
                  <a:cubicBezTo>
                    <a:pt x="56" y="129"/>
                    <a:pt x="64" y="123"/>
                    <a:pt x="71" y="123"/>
                  </a:cubicBezTo>
                  <a:cubicBezTo>
                    <a:pt x="73" y="123"/>
                    <a:pt x="75" y="124"/>
                    <a:pt x="76" y="125"/>
                  </a:cubicBezTo>
                  <a:cubicBezTo>
                    <a:pt x="77" y="126"/>
                    <a:pt x="79" y="127"/>
                    <a:pt x="78" y="129"/>
                  </a:cubicBezTo>
                  <a:cubicBezTo>
                    <a:pt x="78" y="132"/>
                    <a:pt x="76" y="133"/>
                    <a:pt x="74" y="133"/>
                  </a:cubicBezTo>
                  <a:cubicBezTo>
                    <a:pt x="74" y="133"/>
                    <a:pt x="74" y="133"/>
                    <a:pt x="74" y="133"/>
                  </a:cubicBezTo>
                  <a:cubicBezTo>
                    <a:pt x="76" y="136"/>
                    <a:pt x="78" y="140"/>
                    <a:pt x="78" y="145"/>
                  </a:cubicBezTo>
                  <a:cubicBezTo>
                    <a:pt x="77" y="147"/>
                    <a:pt x="76" y="149"/>
                    <a:pt x="74" y="151"/>
                  </a:cubicBezTo>
                  <a:cubicBezTo>
                    <a:pt x="72" y="152"/>
                    <a:pt x="69" y="153"/>
                    <a:pt x="66" y="153"/>
                  </a:cubicBezTo>
                  <a:cubicBezTo>
                    <a:pt x="64" y="153"/>
                    <a:pt x="63" y="153"/>
                    <a:pt x="61" y="153"/>
                  </a:cubicBezTo>
                  <a:cubicBezTo>
                    <a:pt x="60" y="152"/>
                    <a:pt x="60" y="152"/>
                    <a:pt x="59" y="152"/>
                  </a:cubicBezTo>
                  <a:cubicBezTo>
                    <a:pt x="59" y="153"/>
                    <a:pt x="59" y="153"/>
                    <a:pt x="59" y="154"/>
                  </a:cubicBezTo>
                  <a:cubicBezTo>
                    <a:pt x="58" y="156"/>
                    <a:pt x="57" y="159"/>
                    <a:pt x="54" y="161"/>
                  </a:cubicBezTo>
                  <a:cubicBezTo>
                    <a:pt x="53" y="162"/>
                    <a:pt x="52" y="162"/>
                    <a:pt x="50" y="162"/>
                  </a:cubicBezTo>
                  <a:cubicBezTo>
                    <a:pt x="48" y="162"/>
                    <a:pt x="46" y="161"/>
                    <a:pt x="44" y="160"/>
                  </a:cubicBezTo>
                  <a:cubicBezTo>
                    <a:pt x="43" y="159"/>
                    <a:pt x="41" y="157"/>
                    <a:pt x="39" y="157"/>
                  </a:cubicBezTo>
                  <a:cubicBezTo>
                    <a:pt x="38" y="157"/>
                    <a:pt x="37" y="158"/>
                    <a:pt x="37" y="158"/>
                  </a:cubicBezTo>
                  <a:cubicBezTo>
                    <a:pt x="36" y="159"/>
                    <a:pt x="36" y="163"/>
                    <a:pt x="36" y="166"/>
                  </a:cubicBezTo>
                  <a:cubicBezTo>
                    <a:pt x="36" y="167"/>
                    <a:pt x="36" y="167"/>
                    <a:pt x="36" y="167"/>
                  </a:cubicBezTo>
                  <a:cubicBezTo>
                    <a:pt x="37" y="170"/>
                    <a:pt x="33" y="171"/>
                    <a:pt x="32" y="171"/>
                  </a:cubicBezTo>
                  <a:cubicBezTo>
                    <a:pt x="29" y="171"/>
                    <a:pt x="26" y="172"/>
                    <a:pt x="25" y="176"/>
                  </a:cubicBezTo>
                  <a:cubicBezTo>
                    <a:pt x="24" y="181"/>
                    <a:pt x="20" y="182"/>
                    <a:pt x="18" y="182"/>
                  </a:cubicBezTo>
                  <a:cubicBezTo>
                    <a:pt x="18" y="183"/>
                    <a:pt x="19" y="183"/>
                    <a:pt x="19" y="184"/>
                  </a:cubicBezTo>
                  <a:cubicBezTo>
                    <a:pt x="23" y="189"/>
                    <a:pt x="23" y="189"/>
                    <a:pt x="24" y="189"/>
                  </a:cubicBezTo>
                  <a:cubicBezTo>
                    <a:pt x="25" y="189"/>
                    <a:pt x="27" y="189"/>
                    <a:pt x="29" y="190"/>
                  </a:cubicBezTo>
                  <a:cubicBezTo>
                    <a:pt x="33" y="193"/>
                    <a:pt x="30" y="198"/>
                    <a:pt x="29" y="200"/>
                  </a:cubicBezTo>
                  <a:cubicBezTo>
                    <a:pt x="29" y="200"/>
                    <a:pt x="29" y="200"/>
                    <a:pt x="28" y="201"/>
                  </a:cubicBezTo>
                  <a:cubicBezTo>
                    <a:pt x="32" y="202"/>
                    <a:pt x="36" y="206"/>
                    <a:pt x="39" y="210"/>
                  </a:cubicBezTo>
                  <a:cubicBezTo>
                    <a:pt x="41" y="212"/>
                    <a:pt x="42" y="214"/>
                    <a:pt x="43" y="214"/>
                  </a:cubicBezTo>
                  <a:cubicBezTo>
                    <a:pt x="44" y="216"/>
                    <a:pt x="46" y="215"/>
                    <a:pt x="48" y="214"/>
                  </a:cubicBezTo>
                  <a:cubicBezTo>
                    <a:pt x="50" y="213"/>
                    <a:pt x="52" y="212"/>
                    <a:pt x="55" y="212"/>
                  </a:cubicBezTo>
                  <a:cubicBezTo>
                    <a:pt x="56" y="212"/>
                    <a:pt x="56" y="211"/>
                    <a:pt x="57" y="210"/>
                  </a:cubicBezTo>
                  <a:cubicBezTo>
                    <a:pt x="57" y="208"/>
                    <a:pt x="57" y="207"/>
                    <a:pt x="59" y="207"/>
                  </a:cubicBezTo>
                  <a:cubicBezTo>
                    <a:pt x="60" y="207"/>
                    <a:pt x="61" y="207"/>
                    <a:pt x="62" y="208"/>
                  </a:cubicBezTo>
                  <a:cubicBezTo>
                    <a:pt x="64" y="210"/>
                    <a:pt x="68" y="216"/>
                    <a:pt x="68" y="220"/>
                  </a:cubicBezTo>
                  <a:cubicBezTo>
                    <a:pt x="68" y="222"/>
                    <a:pt x="67" y="223"/>
                    <a:pt x="66" y="224"/>
                  </a:cubicBezTo>
                  <a:cubicBezTo>
                    <a:pt x="65" y="224"/>
                    <a:pt x="66" y="227"/>
                    <a:pt x="66" y="229"/>
                  </a:cubicBezTo>
                  <a:cubicBezTo>
                    <a:pt x="66" y="230"/>
                    <a:pt x="66" y="232"/>
                    <a:pt x="66" y="233"/>
                  </a:cubicBezTo>
                  <a:cubicBezTo>
                    <a:pt x="66" y="233"/>
                    <a:pt x="67" y="233"/>
                    <a:pt x="68" y="233"/>
                  </a:cubicBezTo>
                  <a:cubicBezTo>
                    <a:pt x="71" y="233"/>
                    <a:pt x="74" y="232"/>
                    <a:pt x="74" y="231"/>
                  </a:cubicBezTo>
                  <a:cubicBezTo>
                    <a:pt x="75" y="229"/>
                    <a:pt x="78" y="227"/>
                    <a:pt x="82" y="227"/>
                  </a:cubicBezTo>
                  <a:cubicBezTo>
                    <a:pt x="86" y="227"/>
                    <a:pt x="90" y="229"/>
                    <a:pt x="93" y="232"/>
                  </a:cubicBezTo>
                  <a:cubicBezTo>
                    <a:pt x="95" y="233"/>
                    <a:pt x="96" y="235"/>
                    <a:pt x="97" y="235"/>
                  </a:cubicBezTo>
                  <a:cubicBezTo>
                    <a:pt x="97" y="231"/>
                    <a:pt x="100" y="226"/>
                    <a:pt x="103" y="226"/>
                  </a:cubicBezTo>
                  <a:cubicBezTo>
                    <a:pt x="104" y="226"/>
                    <a:pt x="105" y="227"/>
                    <a:pt x="105" y="229"/>
                  </a:cubicBezTo>
                  <a:cubicBezTo>
                    <a:pt x="105" y="230"/>
                    <a:pt x="106" y="231"/>
                    <a:pt x="108" y="231"/>
                  </a:cubicBezTo>
                  <a:cubicBezTo>
                    <a:pt x="109" y="231"/>
                    <a:pt x="111" y="230"/>
                    <a:pt x="115" y="229"/>
                  </a:cubicBezTo>
                  <a:cubicBezTo>
                    <a:pt x="118" y="227"/>
                    <a:pt x="119" y="227"/>
                    <a:pt x="120" y="227"/>
                  </a:cubicBezTo>
                  <a:cubicBezTo>
                    <a:pt x="121" y="227"/>
                    <a:pt x="122" y="228"/>
                    <a:pt x="122" y="229"/>
                  </a:cubicBezTo>
                  <a:cubicBezTo>
                    <a:pt x="123" y="230"/>
                    <a:pt x="122" y="232"/>
                    <a:pt x="118" y="236"/>
                  </a:cubicBezTo>
                  <a:cubicBezTo>
                    <a:pt x="117" y="237"/>
                    <a:pt x="117" y="237"/>
                    <a:pt x="117" y="237"/>
                  </a:cubicBezTo>
                  <a:cubicBezTo>
                    <a:pt x="115" y="240"/>
                    <a:pt x="115" y="245"/>
                    <a:pt x="115" y="248"/>
                  </a:cubicBezTo>
                  <a:cubicBezTo>
                    <a:pt x="116" y="251"/>
                    <a:pt x="116" y="255"/>
                    <a:pt x="112" y="256"/>
                  </a:cubicBezTo>
                  <a:cubicBezTo>
                    <a:pt x="111" y="256"/>
                    <a:pt x="110" y="258"/>
                    <a:pt x="109" y="260"/>
                  </a:cubicBezTo>
                  <a:cubicBezTo>
                    <a:pt x="106" y="263"/>
                    <a:pt x="103" y="267"/>
                    <a:pt x="98" y="268"/>
                  </a:cubicBezTo>
                  <a:cubicBezTo>
                    <a:pt x="93" y="268"/>
                    <a:pt x="84" y="278"/>
                    <a:pt x="81" y="282"/>
                  </a:cubicBezTo>
                  <a:cubicBezTo>
                    <a:pt x="83" y="281"/>
                    <a:pt x="86" y="281"/>
                    <a:pt x="88" y="281"/>
                  </a:cubicBezTo>
                  <a:cubicBezTo>
                    <a:pt x="89" y="281"/>
                    <a:pt x="89" y="281"/>
                    <a:pt x="89" y="281"/>
                  </a:cubicBezTo>
                  <a:cubicBezTo>
                    <a:pt x="89" y="281"/>
                    <a:pt x="89" y="281"/>
                    <a:pt x="89" y="281"/>
                  </a:cubicBezTo>
                  <a:cubicBezTo>
                    <a:pt x="89" y="281"/>
                    <a:pt x="89" y="281"/>
                    <a:pt x="90" y="281"/>
                  </a:cubicBezTo>
                  <a:cubicBezTo>
                    <a:pt x="92" y="280"/>
                    <a:pt x="94" y="278"/>
                    <a:pt x="98" y="277"/>
                  </a:cubicBezTo>
                  <a:cubicBezTo>
                    <a:pt x="102" y="277"/>
                    <a:pt x="102" y="276"/>
                    <a:pt x="103" y="274"/>
                  </a:cubicBezTo>
                  <a:cubicBezTo>
                    <a:pt x="103" y="274"/>
                    <a:pt x="103" y="273"/>
                    <a:pt x="103" y="272"/>
                  </a:cubicBezTo>
                  <a:cubicBezTo>
                    <a:pt x="105" y="267"/>
                    <a:pt x="122" y="260"/>
                    <a:pt x="125" y="259"/>
                  </a:cubicBezTo>
                  <a:cubicBezTo>
                    <a:pt x="125" y="259"/>
                    <a:pt x="126" y="258"/>
                    <a:pt x="126" y="257"/>
                  </a:cubicBezTo>
                  <a:cubicBezTo>
                    <a:pt x="126" y="256"/>
                    <a:pt x="127" y="253"/>
                    <a:pt x="130" y="253"/>
                  </a:cubicBezTo>
                  <a:cubicBezTo>
                    <a:pt x="133" y="253"/>
                    <a:pt x="138" y="248"/>
                    <a:pt x="141" y="246"/>
                  </a:cubicBezTo>
                  <a:cubicBezTo>
                    <a:pt x="145" y="243"/>
                    <a:pt x="146" y="243"/>
                    <a:pt x="148" y="243"/>
                  </a:cubicBezTo>
                  <a:cubicBezTo>
                    <a:pt x="149" y="242"/>
                    <a:pt x="150" y="242"/>
                    <a:pt x="150" y="242"/>
                  </a:cubicBezTo>
                  <a:cubicBezTo>
                    <a:pt x="151" y="242"/>
                    <a:pt x="151" y="240"/>
                    <a:pt x="151" y="239"/>
                  </a:cubicBezTo>
                  <a:cubicBezTo>
                    <a:pt x="151" y="237"/>
                    <a:pt x="152" y="234"/>
                    <a:pt x="155" y="234"/>
                  </a:cubicBezTo>
                  <a:cubicBezTo>
                    <a:pt x="157" y="233"/>
                    <a:pt x="159" y="232"/>
                    <a:pt x="159" y="230"/>
                  </a:cubicBezTo>
                  <a:cubicBezTo>
                    <a:pt x="158" y="230"/>
                    <a:pt x="156" y="229"/>
                    <a:pt x="155" y="229"/>
                  </a:cubicBezTo>
                  <a:cubicBezTo>
                    <a:pt x="153" y="228"/>
                    <a:pt x="151" y="228"/>
                    <a:pt x="150" y="226"/>
                  </a:cubicBezTo>
                  <a:cubicBezTo>
                    <a:pt x="149" y="225"/>
                    <a:pt x="150" y="223"/>
                    <a:pt x="151" y="223"/>
                  </a:cubicBezTo>
                  <a:cubicBezTo>
                    <a:pt x="152" y="220"/>
                    <a:pt x="158" y="215"/>
                    <a:pt x="161" y="215"/>
                  </a:cubicBezTo>
                  <a:cubicBezTo>
                    <a:pt x="161" y="215"/>
                    <a:pt x="161" y="215"/>
                    <a:pt x="161" y="215"/>
                  </a:cubicBezTo>
                  <a:cubicBezTo>
                    <a:pt x="163" y="215"/>
                    <a:pt x="166" y="213"/>
                    <a:pt x="167" y="211"/>
                  </a:cubicBezTo>
                  <a:cubicBezTo>
                    <a:pt x="167" y="207"/>
                    <a:pt x="169" y="205"/>
                    <a:pt x="171" y="204"/>
                  </a:cubicBezTo>
                  <a:cubicBezTo>
                    <a:pt x="173" y="203"/>
                    <a:pt x="174" y="202"/>
                    <a:pt x="175" y="201"/>
                  </a:cubicBezTo>
                  <a:cubicBezTo>
                    <a:pt x="176" y="200"/>
                    <a:pt x="176" y="199"/>
                    <a:pt x="177" y="198"/>
                  </a:cubicBezTo>
                  <a:cubicBezTo>
                    <a:pt x="178" y="196"/>
                    <a:pt x="179" y="194"/>
                    <a:pt x="182" y="194"/>
                  </a:cubicBezTo>
                  <a:cubicBezTo>
                    <a:pt x="183" y="194"/>
                    <a:pt x="185" y="192"/>
                    <a:pt x="186" y="191"/>
                  </a:cubicBezTo>
                  <a:cubicBezTo>
                    <a:pt x="188" y="189"/>
                    <a:pt x="189" y="188"/>
                    <a:pt x="191" y="187"/>
                  </a:cubicBezTo>
                  <a:cubicBezTo>
                    <a:pt x="194" y="185"/>
                    <a:pt x="195" y="188"/>
                    <a:pt x="196" y="188"/>
                  </a:cubicBezTo>
                  <a:cubicBezTo>
                    <a:pt x="196" y="189"/>
                    <a:pt x="196" y="190"/>
                    <a:pt x="198" y="190"/>
                  </a:cubicBezTo>
                  <a:cubicBezTo>
                    <a:pt x="203" y="190"/>
                    <a:pt x="205" y="192"/>
                    <a:pt x="205" y="195"/>
                  </a:cubicBezTo>
                  <a:cubicBezTo>
                    <a:pt x="205" y="198"/>
                    <a:pt x="201" y="199"/>
                    <a:pt x="198" y="198"/>
                  </a:cubicBezTo>
                  <a:cubicBezTo>
                    <a:pt x="196" y="197"/>
                    <a:pt x="195" y="197"/>
                    <a:pt x="194" y="197"/>
                  </a:cubicBezTo>
                  <a:cubicBezTo>
                    <a:pt x="192" y="197"/>
                    <a:pt x="191" y="197"/>
                    <a:pt x="188" y="200"/>
                  </a:cubicBezTo>
                  <a:cubicBezTo>
                    <a:pt x="186" y="201"/>
                    <a:pt x="186" y="202"/>
                    <a:pt x="186" y="204"/>
                  </a:cubicBezTo>
                  <a:cubicBezTo>
                    <a:pt x="186" y="205"/>
                    <a:pt x="186" y="207"/>
                    <a:pt x="184" y="210"/>
                  </a:cubicBezTo>
                  <a:cubicBezTo>
                    <a:pt x="181" y="213"/>
                    <a:pt x="182" y="214"/>
                    <a:pt x="182" y="214"/>
                  </a:cubicBezTo>
                  <a:cubicBezTo>
                    <a:pt x="182" y="214"/>
                    <a:pt x="182" y="215"/>
                    <a:pt x="183" y="215"/>
                  </a:cubicBezTo>
                  <a:cubicBezTo>
                    <a:pt x="186" y="215"/>
                    <a:pt x="187" y="217"/>
                    <a:pt x="187" y="218"/>
                  </a:cubicBezTo>
                  <a:cubicBezTo>
                    <a:pt x="187" y="220"/>
                    <a:pt x="183" y="222"/>
                    <a:pt x="181" y="223"/>
                  </a:cubicBezTo>
                  <a:cubicBezTo>
                    <a:pt x="182" y="223"/>
                    <a:pt x="183" y="223"/>
                    <a:pt x="184" y="223"/>
                  </a:cubicBezTo>
                  <a:cubicBezTo>
                    <a:pt x="187" y="223"/>
                    <a:pt x="191" y="220"/>
                    <a:pt x="196" y="217"/>
                  </a:cubicBezTo>
                  <a:cubicBezTo>
                    <a:pt x="199" y="215"/>
                    <a:pt x="202" y="213"/>
                    <a:pt x="205" y="211"/>
                  </a:cubicBezTo>
                  <a:cubicBezTo>
                    <a:pt x="208" y="210"/>
                    <a:pt x="210" y="209"/>
                    <a:pt x="213" y="209"/>
                  </a:cubicBezTo>
                  <a:cubicBezTo>
                    <a:pt x="216" y="209"/>
                    <a:pt x="218" y="210"/>
                    <a:pt x="219" y="210"/>
                  </a:cubicBezTo>
                  <a:cubicBezTo>
                    <a:pt x="220" y="210"/>
                    <a:pt x="220" y="210"/>
                    <a:pt x="220" y="210"/>
                  </a:cubicBezTo>
                  <a:cubicBezTo>
                    <a:pt x="220" y="209"/>
                    <a:pt x="219" y="208"/>
                    <a:pt x="220" y="207"/>
                  </a:cubicBezTo>
                  <a:cubicBezTo>
                    <a:pt x="220" y="207"/>
                    <a:pt x="220" y="206"/>
                    <a:pt x="220" y="206"/>
                  </a:cubicBezTo>
                  <a:cubicBezTo>
                    <a:pt x="219" y="205"/>
                    <a:pt x="217" y="203"/>
                    <a:pt x="216" y="201"/>
                  </a:cubicBezTo>
                  <a:cubicBezTo>
                    <a:pt x="215" y="199"/>
                    <a:pt x="215" y="198"/>
                    <a:pt x="215" y="197"/>
                  </a:cubicBezTo>
                  <a:cubicBezTo>
                    <a:pt x="216" y="195"/>
                    <a:pt x="217" y="195"/>
                    <a:pt x="218" y="195"/>
                  </a:cubicBezTo>
                  <a:cubicBezTo>
                    <a:pt x="219" y="195"/>
                    <a:pt x="219" y="194"/>
                    <a:pt x="219" y="194"/>
                  </a:cubicBezTo>
                  <a:cubicBezTo>
                    <a:pt x="220" y="191"/>
                    <a:pt x="222" y="190"/>
                    <a:pt x="223" y="190"/>
                  </a:cubicBezTo>
                  <a:cubicBezTo>
                    <a:pt x="225" y="190"/>
                    <a:pt x="227" y="191"/>
                    <a:pt x="229" y="192"/>
                  </a:cubicBezTo>
                  <a:cubicBezTo>
                    <a:pt x="229" y="192"/>
                    <a:pt x="230" y="192"/>
                    <a:pt x="230" y="192"/>
                  </a:cubicBezTo>
                  <a:cubicBezTo>
                    <a:pt x="231" y="192"/>
                    <a:pt x="231" y="192"/>
                    <a:pt x="232" y="192"/>
                  </a:cubicBezTo>
                  <a:cubicBezTo>
                    <a:pt x="234" y="192"/>
                    <a:pt x="236" y="194"/>
                    <a:pt x="237" y="196"/>
                  </a:cubicBezTo>
                  <a:cubicBezTo>
                    <a:pt x="238" y="197"/>
                    <a:pt x="238" y="197"/>
                    <a:pt x="238" y="197"/>
                  </a:cubicBezTo>
                  <a:cubicBezTo>
                    <a:pt x="238" y="197"/>
                    <a:pt x="239" y="197"/>
                    <a:pt x="239" y="197"/>
                  </a:cubicBezTo>
                  <a:cubicBezTo>
                    <a:pt x="241" y="196"/>
                    <a:pt x="243" y="196"/>
                    <a:pt x="246" y="197"/>
                  </a:cubicBezTo>
                  <a:cubicBezTo>
                    <a:pt x="246" y="198"/>
                    <a:pt x="248" y="200"/>
                    <a:pt x="248" y="201"/>
                  </a:cubicBezTo>
                  <a:cubicBezTo>
                    <a:pt x="248" y="202"/>
                    <a:pt x="248" y="202"/>
                    <a:pt x="248" y="202"/>
                  </a:cubicBezTo>
                  <a:cubicBezTo>
                    <a:pt x="249" y="202"/>
                    <a:pt x="250" y="203"/>
                    <a:pt x="251" y="203"/>
                  </a:cubicBezTo>
                  <a:cubicBezTo>
                    <a:pt x="252" y="204"/>
                    <a:pt x="253" y="204"/>
                    <a:pt x="253" y="204"/>
                  </a:cubicBezTo>
                  <a:cubicBezTo>
                    <a:pt x="253" y="204"/>
                    <a:pt x="254" y="203"/>
                    <a:pt x="255" y="202"/>
                  </a:cubicBezTo>
                  <a:cubicBezTo>
                    <a:pt x="256" y="202"/>
                    <a:pt x="257" y="201"/>
                    <a:pt x="258" y="201"/>
                  </a:cubicBezTo>
                  <a:cubicBezTo>
                    <a:pt x="259" y="201"/>
                    <a:pt x="260" y="201"/>
                    <a:pt x="261" y="204"/>
                  </a:cubicBezTo>
                  <a:cubicBezTo>
                    <a:pt x="261" y="204"/>
                    <a:pt x="261" y="205"/>
                    <a:pt x="261" y="206"/>
                  </a:cubicBezTo>
                  <a:cubicBezTo>
                    <a:pt x="262" y="207"/>
                    <a:pt x="267" y="207"/>
                    <a:pt x="271" y="208"/>
                  </a:cubicBezTo>
                  <a:cubicBezTo>
                    <a:pt x="272" y="208"/>
                    <a:pt x="272" y="208"/>
                    <a:pt x="272" y="208"/>
                  </a:cubicBezTo>
                  <a:cubicBezTo>
                    <a:pt x="277" y="209"/>
                    <a:pt x="288" y="208"/>
                    <a:pt x="293" y="208"/>
                  </a:cubicBezTo>
                  <a:cubicBezTo>
                    <a:pt x="294" y="208"/>
                    <a:pt x="295" y="207"/>
                    <a:pt x="296" y="207"/>
                  </a:cubicBezTo>
                  <a:cubicBezTo>
                    <a:pt x="296" y="207"/>
                    <a:pt x="296" y="207"/>
                    <a:pt x="296" y="207"/>
                  </a:cubicBezTo>
                  <a:cubicBezTo>
                    <a:pt x="299" y="207"/>
                    <a:pt x="300" y="209"/>
                    <a:pt x="301" y="210"/>
                  </a:cubicBezTo>
                  <a:cubicBezTo>
                    <a:pt x="302" y="212"/>
                    <a:pt x="303" y="213"/>
                    <a:pt x="307" y="214"/>
                  </a:cubicBezTo>
                  <a:cubicBezTo>
                    <a:pt x="310" y="215"/>
                    <a:pt x="312" y="213"/>
                    <a:pt x="313" y="211"/>
                  </a:cubicBezTo>
                  <a:cubicBezTo>
                    <a:pt x="315" y="210"/>
                    <a:pt x="316" y="209"/>
                    <a:pt x="318" y="209"/>
                  </a:cubicBezTo>
                  <a:cubicBezTo>
                    <a:pt x="319" y="209"/>
                    <a:pt x="320" y="209"/>
                    <a:pt x="321" y="210"/>
                  </a:cubicBezTo>
                  <a:cubicBezTo>
                    <a:pt x="323" y="211"/>
                    <a:pt x="324" y="213"/>
                    <a:pt x="324" y="214"/>
                  </a:cubicBezTo>
                  <a:cubicBezTo>
                    <a:pt x="324" y="216"/>
                    <a:pt x="322" y="217"/>
                    <a:pt x="321" y="219"/>
                  </a:cubicBezTo>
                  <a:cubicBezTo>
                    <a:pt x="320" y="219"/>
                    <a:pt x="320" y="219"/>
                    <a:pt x="320" y="219"/>
                  </a:cubicBezTo>
                  <a:cubicBezTo>
                    <a:pt x="320" y="220"/>
                    <a:pt x="321" y="220"/>
                    <a:pt x="321" y="220"/>
                  </a:cubicBezTo>
                  <a:cubicBezTo>
                    <a:pt x="322" y="220"/>
                    <a:pt x="323" y="220"/>
                    <a:pt x="324" y="221"/>
                  </a:cubicBezTo>
                  <a:cubicBezTo>
                    <a:pt x="325" y="221"/>
                    <a:pt x="325" y="221"/>
                    <a:pt x="326" y="222"/>
                  </a:cubicBezTo>
                  <a:cubicBezTo>
                    <a:pt x="330" y="223"/>
                    <a:pt x="335" y="225"/>
                    <a:pt x="338" y="228"/>
                  </a:cubicBezTo>
                  <a:cubicBezTo>
                    <a:pt x="339" y="228"/>
                    <a:pt x="339" y="229"/>
                    <a:pt x="340" y="230"/>
                  </a:cubicBezTo>
                  <a:cubicBezTo>
                    <a:pt x="342" y="232"/>
                    <a:pt x="345" y="235"/>
                    <a:pt x="351" y="238"/>
                  </a:cubicBezTo>
                  <a:cubicBezTo>
                    <a:pt x="351" y="238"/>
                    <a:pt x="351" y="238"/>
                    <a:pt x="352" y="239"/>
                  </a:cubicBezTo>
                  <a:cubicBezTo>
                    <a:pt x="352" y="238"/>
                    <a:pt x="352" y="237"/>
                    <a:pt x="352" y="237"/>
                  </a:cubicBezTo>
                  <a:cubicBezTo>
                    <a:pt x="351" y="235"/>
                    <a:pt x="351" y="233"/>
                    <a:pt x="352" y="232"/>
                  </a:cubicBezTo>
                  <a:cubicBezTo>
                    <a:pt x="353" y="231"/>
                    <a:pt x="355" y="231"/>
                    <a:pt x="357" y="233"/>
                  </a:cubicBezTo>
                  <a:cubicBezTo>
                    <a:pt x="360" y="235"/>
                    <a:pt x="361" y="235"/>
                    <a:pt x="361" y="235"/>
                  </a:cubicBezTo>
                  <a:cubicBezTo>
                    <a:pt x="363" y="235"/>
                    <a:pt x="364" y="235"/>
                    <a:pt x="366" y="237"/>
                  </a:cubicBezTo>
                  <a:cubicBezTo>
                    <a:pt x="366" y="235"/>
                    <a:pt x="365" y="232"/>
                    <a:pt x="364" y="230"/>
                  </a:cubicBezTo>
                  <a:cubicBezTo>
                    <a:pt x="363" y="227"/>
                    <a:pt x="363" y="226"/>
                    <a:pt x="364" y="225"/>
                  </a:cubicBezTo>
                  <a:cubicBezTo>
                    <a:pt x="365" y="224"/>
                    <a:pt x="365" y="224"/>
                    <a:pt x="365" y="224"/>
                  </a:cubicBezTo>
                  <a:cubicBezTo>
                    <a:pt x="366" y="224"/>
                    <a:pt x="366" y="224"/>
                    <a:pt x="366" y="224"/>
                  </a:cubicBezTo>
                  <a:cubicBezTo>
                    <a:pt x="368" y="224"/>
                    <a:pt x="371" y="227"/>
                    <a:pt x="372" y="230"/>
                  </a:cubicBezTo>
                  <a:cubicBezTo>
                    <a:pt x="375" y="234"/>
                    <a:pt x="375" y="241"/>
                    <a:pt x="373" y="246"/>
                  </a:cubicBezTo>
                  <a:cubicBezTo>
                    <a:pt x="373" y="248"/>
                    <a:pt x="371" y="250"/>
                    <a:pt x="368" y="250"/>
                  </a:cubicBezTo>
                  <a:cubicBezTo>
                    <a:pt x="366" y="250"/>
                    <a:pt x="363" y="248"/>
                    <a:pt x="362" y="246"/>
                  </a:cubicBezTo>
                  <a:cubicBezTo>
                    <a:pt x="361" y="246"/>
                    <a:pt x="361" y="245"/>
                    <a:pt x="361" y="244"/>
                  </a:cubicBezTo>
                  <a:cubicBezTo>
                    <a:pt x="359" y="244"/>
                    <a:pt x="357" y="245"/>
                    <a:pt x="357" y="246"/>
                  </a:cubicBezTo>
                  <a:cubicBezTo>
                    <a:pt x="357" y="248"/>
                    <a:pt x="362" y="254"/>
                    <a:pt x="365" y="255"/>
                  </a:cubicBezTo>
                  <a:cubicBezTo>
                    <a:pt x="369" y="255"/>
                    <a:pt x="369" y="259"/>
                    <a:pt x="369" y="261"/>
                  </a:cubicBezTo>
                  <a:cubicBezTo>
                    <a:pt x="369" y="262"/>
                    <a:pt x="369" y="262"/>
                    <a:pt x="369" y="263"/>
                  </a:cubicBezTo>
                  <a:cubicBezTo>
                    <a:pt x="371" y="263"/>
                    <a:pt x="372" y="265"/>
                    <a:pt x="373" y="266"/>
                  </a:cubicBezTo>
                  <a:cubicBezTo>
                    <a:pt x="372" y="264"/>
                    <a:pt x="372" y="261"/>
                    <a:pt x="371" y="260"/>
                  </a:cubicBezTo>
                  <a:cubicBezTo>
                    <a:pt x="369" y="257"/>
                    <a:pt x="369" y="254"/>
                    <a:pt x="370" y="251"/>
                  </a:cubicBezTo>
                  <a:cubicBezTo>
                    <a:pt x="371" y="249"/>
                    <a:pt x="373" y="249"/>
                    <a:pt x="375" y="249"/>
                  </a:cubicBezTo>
                  <a:cubicBezTo>
                    <a:pt x="378" y="250"/>
                    <a:pt x="378" y="254"/>
                    <a:pt x="377" y="256"/>
                  </a:cubicBezTo>
                  <a:cubicBezTo>
                    <a:pt x="377" y="256"/>
                    <a:pt x="377" y="257"/>
                    <a:pt x="377" y="257"/>
                  </a:cubicBezTo>
                  <a:cubicBezTo>
                    <a:pt x="377" y="257"/>
                    <a:pt x="378" y="257"/>
                    <a:pt x="378" y="257"/>
                  </a:cubicBezTo>
                  <a:cubicBezTo>
                    <a:pt x="379" y="256"/>
                    <a:pt x="380" y="255"/>
                    <a:pt x="381" y="254"/>
                  </a:cubicBezTo>
                  <a:cubicBezTo>
                    <a:pt x="382" y="253"/>
                    <a:pt x="382" y="252"/>
                    <a:pt x="381" y="250"/>
                  </a:cubicBezTo>
                  <a:cubicBezTo>
                    <a:pt x="380" y="248"/>
                    <a:pt x="379" y="246"/>
                    <a:pt x="380" y="244"/>
                  </a:cubicBezTo>
                  <a:cubicBezTo>
                    <a:pt x="381" y="242"/>
                    <a:pt x="383" y="242"/>
                    <a:pt x="383" y="242"/>
                  </a:cubicBezTo>
                  <a:cubicBezTo>
                    <a:pt x="387" y="242"/>
                    <a:pt x="390" y="249"/>
                    <a:pt x="391" y="252"/>
                  </a:cubicBezTo>
                  <a:cubicBezTo>
                    <a:pt x="392" y="256"/>
                    <a:pt x="389" y="258"/>
                    <a:pt x="388" y="259"/>
                  </a:cubicBezTo>
                  <a:cubicBezTo>
                    <a:pt x="388" y="260"/>
                    <a:pt x="387" y="260"/>
                    <a:pt x="387" y="260"/>
                  </a:cubicBezTo>
                  <a:cubicBezTo>
                    <a:pt x="387" y="264"/>
                    <a:pt x="384" y="264"/>
                    <a:pt x="382" y="264"/>
                  </a:cubicBezTo>
                  <a:cubicBezTo>
                    <a:pt x="382" y="264"/>
                    <a:pt x="381" y="264"/>
                    <a:pt x="380" y="265"/>
                  </a:cubicBezTo>
                  <a:cubicBezTo>
                    <a:pt x="380" y="265"/>
                    <a:pt x="380" y="269"/>
                    <a:pt x="380" y="271"/>
                  </a:cubicBezTo>
                  <a:cubicBezTo>
                    <a:pt x="381" y="271"/>
                    <a:pt x="381" y="271"/>
                    <a:pt x="381" y="271"/>
                  </a:cubicBezTo>
                  <a:cubicBezTo>
                    <a:pt x="381" y="269"/>
                    <a:pt x="382" y="268"/>
                    <a:pt x="384" y="268"/>
                  </a:cubicBezTo>
                  <a:cubicBezTo>
                    <a:pt x="385" y="268"/>
                    <a:pt x="386" y="268"/>
                    <a:pt x="386" y="269"/>
                  </a:cubicBezTo>
                  <a:cubicBezTo>
                    <a:pt x="386" y="269"/>
                    <a:pt x="387" y="269"/>
                    <a:pt x="387" y="269"/>
                  </a:cubicBezTo>
                  <a:cubicBezTo>
                    <a:pt x="388" y="268"/>
                    <a:pt x="389" y="266"/>
                    <a:pt x="391" y="266"/>
                  </a:cubicBezTo>
                  <a:cubicBezTo>
                    <a:pt x="391" y="266"/>
                    <a:pt x="392" y="267"/>
                    <a:pt x="393" y="267"/>
                  </a:cubicBezTo>
                  <a:cubicBezTo>
                    <a:pt x="393" y="265"/>
                    <a:pt x="395" y="263"/>
                    <a:pt x="397" y="263"/>
                  </a:cubicBezTo>
                  <a:cubicBezTo>
                    <a:pt x="397" y="263"/>
                    <a:pt x="397" y="263"/>
                    <a:pt x="397" y="263"/>
                  </a:cubicBezTo>
                  <a:cubicBezTo>
                    <a:pt x="399" y="263"/>
                    <a:pt x="401" y="264"/>
                    <a:pt x="403" y="266"/>
                  </a:cubicBezTo>
                  <a:cubicBezTo>
                    <a:pt x="405" y="269"/>
                    <a:pt x="408" y="274"/>
                    <a:pt x="408" y="277"/>
                  </a:cubicBezTo>
                  <a:cubicBezTo>
                    <a:pt x="408" y="279"/>
                    <a:pt x="406" y="281"/>
                    <a:pt x="404" y="281"/>
                  </a:cubicBezTo>
                  <a:cubicBezTo>
                    <a:pt x="403" y="282"/>
                    <a:pt x="403" y="283"/>
                    <a:pt x="402" y="284"/>
                  </a:cubicBezTo>
                  <a:cubicBezTo>
                    <a:pt x="401" y="285"/>
                    <a:pt x="400" y="285"/>
                    <a:pt x="399" y="285"/>
                  </a:cubicBezTo>
                  <a:cubicBezTo>
                    <a:pt x="397" y="285"/>
                    <a:pt x="395" y="283"/>
                    <a:pt x="393" y="282"/>
                  </a:cubicBezTo>
                  <a:cubicBezTo>
                    <a:pt x="393" y="281"/>
                    <a:pt x="392" y="280"/>
                    <a:pt x="391" y="280"/>
                  </a:cubicBezTo>
                  <a:cubicBezTo>
                    <a:pt x="392" y="281"/>
                    <a:pt x="392" y="282"/>
                    <a:pt x="393" y="283"/>
                  </a:cubicBezTo>
                  <a:cubicBezTo>
                    <a:pt x="393" y="284"/>
                    <a:pt x="393" y="285"/>
                    <a:pt x="394" y="285"/>
                  </a:cubicBezTo>
                  <a:cubicBezTo>
                    <a:pt x="395" y="288"/>
                    <a:pt x="394" y="290"/>
                    <a:pt x="393" y="292"/>
                  </a:cubicBezTo>
                  <a:cubicBezTo>
                    <a:pt x="392" y="294"/>
                    <a:pt x="392" y="295"/>
                    <a:pt x="393" y="295"/>
                  </a:cubicBezTo>
                  <a:cubicBezTo>
                    <a:pt x="393" y="296"/>
                    <a:pt x="393" y="296"/>
                    <a:pt x="394" y="296"/>
                  </a:cubicBezTo>
                  <a:cubicBezTo>
                    <a:pt x="394" y="296"/>
                    <a:pt x="394" y="295"/>
                    <a:pt x="394" y="295"/>
                  </a:cubicBezTo>
                  <a:cubicBezTo>
                    <a:pt x="394" y="294"/>
                    <a:pt x="394" y="294"/>
                    <a:pt x="394" y="293"/>
                  </a:cubicBezTo>
                  <a:cubicBezTo>
                    <a:pt x="395" y="291"/>
                    <a:pt x="396" y="291"/>
                    <a:pt x="397" y="291"/>
                  </a:cubicBezTo>
                  <a:cubicBezTo>
                    <a:pt x="399" y="291"/>
                    <a:pt x="400" y="292"/>
                    <a:pt x="402" y="293"/>
                  </a:cubicBezTo>
                  <a:cubicBezTo>
                    <a:pt x="403" y="292"/>
                    <a:pt x="403" y="291"/>
                    <a:pt x="403" y="289"/>
                  </a:cubicBezTo>
                  <a:cubicBezTo>
                    <a:pt x="403" y="288"/>
                    <a:pt x="404" y="286"/>
                    <a:pt x="406" y="286"/>
                  </a:cubicBezTo>
                  <a:cubicBezTo>
                    <a:pt x="408" y="286"/>
                    <a:pt x="410" y="287"/>
                    <a:pt x="411" y="289"/>
                  </a:cubicBezTo>
                  <a:cubicBezTo>
                    <a:pt x="412" y="288"/>
                    <a:pt x="413" y="287"/>
                    <a:pt x="415" y="287"/>
                  </a:cubicBezTo>
                  <a:cubicBezTo>
                    <a:pt x="416" y="287"/>
                    <a:pt x="416" y="287"/>
                    <a:pt x="416" y="287"/>
                  </a:cubicBezTo>
                  <a:cubicBezTo>
                    <a:pt x="417" y="287"/>
                    <a:pt x="418" y="287"/>
                    <a:pt x="419" y="288"/>
                  </a:cubicBezTo>
                  <a:cubicBezTo>
                    <a:pt x="420" y="290"/>
                    <a:pt x="419" y="292"/>
                    <a:pt x="419" y="294"/>
                  </a:cubicBezTo>
                  <a:cubicBezTo>
                    <a:pt x="419" y="295"/>
                    <a:pt x="419" y="295"/>
                    <a:pt x="419" y="295"/>
                  </a:cubicBezTo>
                  <a:cubicBezTo>
                    <a:pt x="420" y="294"/>
                    <a:pt x="422" y="294"/>
                    <a:pt x="423" y="295"/>
                  </a:cubicBezTo>
                  <a:cubicBezTo>
                    <a:pt x="425" y="294"/>
                    <a:pt x="427" y="293"/>
                    <a:pt x="428" y="292"/>
                  </a:cubicBezTo>
                  <a:cubicBezTo>
                    <a:pt x="429" y="291"/>
                    <a:pt x="429" y="291"/>
                    <a:pt x="429" y="291"/>
                  </a:cubicBezTo>
                  <a:cubicBezTo>
                    <a:pt x="429" y="291"/>
                    <a:pt x="428" y="290"/>
                    <a:pt x="427" y="289"/>
                  </a:cubicBezTo>
                  <a:cubicBezTo>
                    <a:pt x="426" y="288"/>
                    <a:pt x="424" y="285"/>
                    <a:pt x="425" y="282"/>
                  </a:cubicBezTo>
                  <a:cubicBezTo>
                    <a:pt x="426" y="279"/>
                    <a:pt x="427" y="277"/>
                    <a:pt x="415" y="273"/>
                  </a:cubicBezTo>
                  <a:cubicBezTo>
                    <a:pt x="405" y="269"/>
                    <a:pt x="403" y="265"/>
                    <a:pt x="399" y="257"/>
                  </a:cubicBezTo>
                  <a:cubicBezTo>
                    <a:pt x="398" y="255"/>
                    <a:pt x="396" y="252"/>
                    <a:pt x="394" y="248"/>
                  </a:cubicBezTo>
                  <a:cubicBezTo>
                    <a:pt x="390" y="240"/>
                    <a:pt x="383" y="235"/>
                    <a:pt x="378" y="230"/>
                  </a:cubicBezTo>
                  <a:cubicBezTo>
                    <a:pt x="373" y="226"/>
                    <a:pt x="370" y="223"/>
                    <a:pt x="370" y="220"/>
                  </a:cubicBezTo>
                  <a:cubicBezTo>
                    <a:pt x="370" y="218"/>
                    <a:pt x="367" y="217"/>
                    <a:pt x="364" y="217"/>
                  </a:cubicBezTo>
                  <a:cubicBezTo>
                    <a:pt x="361" y="217"/>
                    <a:pt x="359" y="218"/>
                    <a:pt x="358" y="219"/>
                  </a:cubicBezTo>
                  <a:cubicBezTo>
                    <a:pt x="358" y="223"/>
                    <a:pt x="354" y="225"/>
                    <a:pt x="350" y="227"/>
                  </a:cubicBezTo>
                  <a:cubicBezTo>
                    <a:pt x="349" y="227"/>
                    <a:pt x="348" y="228"/>
                    <a:pt x="347" y="229"/>
                  </a:cubicBezTo>
                  <a:cubicBezTo>
                    <a:pt x="346" y="229"/>
                    <a:pt x="345" y="230"/>
                    <a:pt x="344" y="230"/>
                  </a:cubicBezTo>
                  <a:cubicBezTo>
                    <a:pt x="341" y="230"/>
                    <a:pt x="339" y="227"/>
                    <a:pt x="337" y="224"/>
                  </a:cubicBezTo>
                  <a:cubicBezTo>
                    <a:pt x="337" y="224"/>
                    <a:pt x="336" y="223"/>
                    <a:pt x="336" y="222"/>
                  </a:cubicBezTo>
                  <a:cubicBezTo>
                    <a:pt x="335" y="221"/>
                    <a:pt x="332" y="219"/>
                    <a:pt x="330" y="217"/>
                  </a:cubicBezTo>
                  <a:cubicBezTo>
                    <a:pt x="327" y="215"/>
                    <a:pt x="324" y="212"/>
                    <a:pt x="324" y="210"/>
                  </a:cubicBezTo>
                  <a:cubicBezTo>
                    <a:pt x="324" y="209"/>
                    <a:pt x="323" y="206"/>
                    <a:pt x="321" y="206"/>
                  </a:cubicBezTo>
                  <a:cubicBezTo>
                    <a:pt x="321" y="206"/>
                    <a:pt x="320" y="206"/>
                    <a:pt x="319" y="206"/>
                  </a:cubicBezTo>
                  <a:cubicBezTo>
                    <a:pt x="316" y="207"/>
                    <a:pt x="314" y="208"/>
                    <a:pt x="313" y="208"/>
                  </a:cubicBezTo>
                  <a:cubicBezTo>
                    <a:pt x="312" y="208"/>
                    <a:pt x="312" y="208"/>
                    <a:pt x="311" y="207"/>
                  </a:cubicBezTo>
                  <a:cubicBezTo>
                    <a:pt x="310" y="207"/>
                    <a:pt x="310" y="207"/>
                    <a:pt x="310" y="207"/>
                  </a:cubicBezTo>
                  <a:cubicBezTo>
                    <a:pt x="309" y="208"/>
                    <a:pt x="308" y="209"/>
                    <a:pt x="307" y="209"/>
                  </a:cubicBezTo>
                  <a:cubicBezTo>
                    <a:pt x="304" y="209"/>
                    <a:pt x="301" y="207"/>
                    <a:pt x="301" y="207"/>
                  </a:cubicBezTo>
                  <a:cubicBezTo>
                    <a:pt x="300" y="206"/>
                    <a:pt x="300" y="206"/>
                    <a:pt x="300" y="206"/>
                  </a:cubicBezTo>
                  <a:cubicBezTo>
                    <a:pt x="300" y="34"/>
                    <a:pt x="300" y="34"/>
                    <a:pt x="300" y="34"/>
                  </a:cubicBezTo>
                  <a:cubicBezTo>
                    <a:pt x="299" y="34"/>
                    <a:pt x="297" y="33"/>
                    <a:pt x="296"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85" name="Freeform 2212"/>
            <p:cNvSpPr>
              <a:spLocks/>
            </p:cNvSpPr>
            <p:nvPr/>
          </p:nvSpPr>
          <p:spPr bwMode="auto">
            <a:xfrm>
              <a:off x="1048340" y="2872980"/>
              <a:ext cx="39026" cy="19783"/>
            </a:xfrm>
            <a:custGeom>
              <a:avLst/>
              <a:gdLst>
                <a:gd name="T0" fmla="*/ 17 w 22"/>
                <a:gd name="T1" fmla="*/ 1 h 11"/>
                <a:gd name="T2" fmla="*/ 11 w 22"/>
                <a:gd name="T3" fmla="*/ 0 h 11"/>
                <a:gd name="T4" fmla="*/ 8 w 22"/>
                <a:gd name="T5" fmla="*/ 1 h 11"/>
                <a:gd name="T6" fmla="*/ 2 w 22"/>
                <a:gd name="T7" fmla="*/ 9 h 11"/>
                <a:gd name="T8" fmla="*/ 0 w 22"/>
                <a:gd name="T9" fmla="*/ 11 h 11"/>
                <a:gd name="T10" fmla="*/ 9 w 22"/>
                <a:gd name="T11" fmla="*/ 5 h 11"/>
                <a:gd name="T12" fmla="*/ 12 w 22"/>
                <a:gd name="T13" fmla="*/ 2 h 11"/>
                <a:gd name="T14" fmla="*/ 16 w 22"/>
                <a:gd name="T15" fmla="*/ 4 h 11"/>
                <a:gd name="T16" fmla="*/ 22 w 22"/>
                <a:gd name="T17" fmla="*/ 1 h 11"/>
                <a:gd name="T18" fmla="*/ 22 w 22"/>
                <a:gd name="T19" fmla="*/ 1 h 11"/>
                <a:gd name="T20" fmla="*/ 17 w 22"/>
                <a:gd name="T2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1">
                  <a:moveTo>
                    <a:pt x="17" y="1"/>
                  </a:moveTo>
                  <a:cubicBezTo>
                    <a:pt x="15" y="0"/>
                    <a:pt x="13" y="0"/>
                    <a:pt x="11" y="0"/>
                  </a:cubicBezTo>
                  <a:cubicBezTo>
                    <a:pt x="8" y="0"/>
                    <a:pt x="8" y="1"/>
                    <a:pt x="8" y="1"/>
                  </a:cubicBezTo>
                  <a:cubicBezTo>
                    <a:pt x="6" y="5"/>
                    <a:pt x="4" y="7"/>
                    <a:pt x="2" y="9"/>
                  </a:cubicBezTo>
                  <a:cubicBezTo>
                    <a:pt x="1" y="10"/>
                    <a:pt x="1" y="10"/>
                    <a:pt x="0" y="11"/>
                  </a:cubicBezTo>
                  <a:cubicBezTo>
                    <a:pt x="3" y="10"/>
                    <a:pt x="8" y="7"/>
                    <a:pt x="9" y="5"/>
                  </a:cubicBezTo>
                  <a:cubicBezTo>
                    <a:pt x="9" y="2"/>
                    <a:pt x="11" y="2"/>
                    <a:pt x="12" y="2"/>
                  </a:cubicBezTo>
                  <a:cubicBezTo>
                    <a:pt x="14" y="2"/>
                    <a:pt x="15" y="2"/>
                    <a:pt x="16" y="4"/>
                  </a:cubicBezTo>
                  <a:cubicBezTo>
                    <a:pt x="18" y="4"/>
                    <a:pt x="21" y="3"/>
                    <a:pt x="22" y="1"/>
                  </a:cubicBezTo>
                  <a:cubicBezTo>
                    <a:pt x="22" y="1"/>
                    <a:pt x="22" y="1"/>
                    <a:pt x="22" y="1"/>
                  </a:cubicBezTo>
                  <a:cubicBezTo>
                    <a:pt x="20" y="1"/>
                    <a:pt x="19" y="1"/>
                    <a:pt x="1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86" name="Freeform 2213"/>
            <p:cNvSpPr>
              <a:spLocks/>
            </p:cNvSpPr>
            <p:nvPr/>
          </p:nvSpPr>
          <p:spPr bwMode="auto">
            <a:xfrm>
              <a:off x="1211879" y="2797444"/>
              <a:ext cx="46460" cy="41365"/>
            </a:xfrm>
            <a:custGeom>
              <a:avLst/>
              <a:gdLst>
                <a:gd name="T0" fmla="*/ 24 w 26"/>
                <a:gd name="T1" fmla="*/ 0 h 24"/>
                <a:gd name="T2" fmla="*/ 19 w 26"/>
                <a:gd name="T3" fmla="*/ 4 h 24"/>
                <a:gd name="T4" fmla="*/ 14 w 26"/>
                <a:gd name="T5" fmla="*/ 9 h 24"/>
                <a:gd name="T6" fmla="*/ 9 w 26"/>
                <a:gd name="T7" fmla="*/ 14 h 24"/>
                <a:gd name="T8" fmla="*/ 5 w 26"/>
                <a:gd name="T9" fmla="*/ 17 h 24"/>
                <a:gd name="T10" fmla="*/ 3 w 26"/>
                <a:gd name="T11" fmla="*/ 17 h 24"/>
                <a:gd name="T12" fmla="*/ 1 w 26"/>
                <a:gd name="T13" fmla="*/ 18 h 24"/>
                <a:gd name="T14" fmla="*/ 1 w 26"/>
                <a:gd name="T15" fmla="*/ 23 h 24"/>
                <a:gd name="T16" fmla="*/ 3 w 26"/>
                <a:gd name="T17" fmla="*/ 24 h 24"/>
                <a:gd name="T18" fmla="*/ 3 w 26"/>
                <a:gd name="T19" fmla="*/ 24 h 24"/>
                <a:gd name="T20" fmla="*/ 9 w 26"/>
                <a:gd name="T21" fmla="*/ 23 h 24"/>
                <a:gd name="T22" fmla="*/ 10 w 26"/>
                <a:gd name="T23" fmla="*/ 24 h 24"/>
                <a:gd name="T24" fmla="*/ 23 w 26"/>
                <a:gd name="T25" fmla="*/ 14 h 24"/>
                <a:gd name="T26" fmla="*/ 23 w 26"/>
                <a:gd name="T27" fmla="*/ 14 h 24"/>
                <a:gd name="T28" fmla="*/ 21 w 26"/>
                <a:gd name="T29" fmla="*/ 12 h 24"/>
                <a:gd name="T30" fmla="*/ 18 w 26"/>
                <a:gd name="T31" fmla="*/ 9 h 24"/>
                <a:gd name="T32" fmla="*/ 24 w 26"/>
                <a:gd name="T33" fmla="*/ 4 h 24"/>
                <a:gd name="T34" fmla="*/ 26 w 26"/>
                <a:gd name="T35" fmla="*/ 3 h 24"/>
                <a:gd name="T36" fmla="*/ 24 w 26"/>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4">
                  <a:moveTo>
                    <a:pt x="24" y="0"/>
                  </a:moveTo>
                  <a:cubicBezTo>
                    <a:pt x="23" y="0"/>
                    <a:pt x="21" y="1"/>
                    <a:pt x="19" y="4"/>
                  </a:cubicBezTo>
                  <a:cubicBezTo>
                    <a:pt x="17" y="6"/>
                    <a:pt x="15" y="8"/>
                    <a:pt x="14" y="9"/>
                  </a:cubicBezTo>
                  <a:cubicBezTo>
                    <a:pt x="11" y="11"/>
                    <a:pt x="10" y="13"/>
                    <a:pt x="9" y="14"/>
                  </a:cubicBezTo>
                  <a:cubicBezTo>
                    <a:pt x="9" y="17"/>
                    <a:pt x="6" y="17"/>
                    <a:pt x="5" y="17"/>
                  </a:cubicBezTo>
                  <a:cubicBezTo>
                    <a:pt x="3" y="17"/>
                    <a:pt x="3" y="17"/>
                    <a:pt x="3" y="17"/>
                  </a:cubicBezTo>
                  <a:cubicBezTo>
                    <a:pt x="1" y="17"/>
                    <a:pt x="1" y="17"/>
                    <a:pt x="1" y="18"/>
                  </a:cubicBezTo>
                  <a:cubicBezTo>
                    <a:pt x="0" y="19"/>
                    <a:pt x="1" y="21"/>
                    <a:pt x="1" y="23"/>
                  </a:cubicBezTo>
                  <a:cubicBezTo>
                    <a:pt x="2" y="24"/>
                    <a:pt x="2" y="24"/>
                    <a:pt x="3" y="24"/>
                  </a:cubicBezTo>
                  <a:cubicBezTo>
                    <a:pt x="3" y="24"/>
                    <a:pt x="3" y="24"/>
                    <a:pt x="3" y="24"/>
                  </a:cubicBezTo>
                  <a:cubicBezTo>
                    <a:pt x="6" y="22"/>
                    <a:pt x="8" y="23"/>
                    <a:pt x="9" y="23"/>
                  </a:cubicBezTo>
                  <a:cubicBezTo>
                    <a:pt x="9" y="24"/>
                    <a:pt x="10" y="24"/>
                    <a:pt x="10" y="24"/>
                  </a:cubicBezTo>
                  <a:cubicBezTo>
                    <a:pt x="12" y="23"/>
                    <a:pt x="21" y="17"/>
                    <a:pt x="23" y="14"/>
                  </a:cubicBezTo>
                  <a:cubicBezTo>
                    <a:pt x="23" y="14"/>
                    <a:pt x="23" y="14"/>
                    <a:pt x="23" y="14"/>
                  </a:cubicBezTo>
                  <a:cubicBezTo>
                    <a:pt x="23" y="13"/>
                    <a:pt x="22" y="13"/>
                    <a:pt x="21" y="12"/>
                  </a:cubicBezTo>
                  <a:cubicBezTo>
                    <a:pt x="20" y="11"/>
                    <a:pt x="19" y="10"/>
                    <a:pt x="18" y="9"/>
                  </a:cubicBezTo>
                  <a:cubicBezTo>
                    <a:pt x="18" y="5"/>
                    <a:pt x="22" y="5"/>
                    <a:pt x="24" y="4"/>
                  </a:cubicBezTo>
                  <a:cubicBezTo>
                    <a:pt x="25" y="4"/>
                    <a:pt x="26" y="4"/>
                    <a:pt x="26" y="3"/>
                  </a:cubicBezTo>
                  <a:cubicBezTo>
                    <a:pt x="25" y="3"/>
                    <a:pt x="24" y="1"/>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87" name="Freeform 2214"/>
            <p:cNvSpPr>
              <a:spLocks/>
            </p:cNvSpPr>
            <p:nvPr/>
          </p:nvSpPr>
          <p:spPr bwMode="auto">
            <a:xfrm>
              <a:off x="957279" y="2921539"/>
              <a:ext cx="14867" cy="14388"/>
            </a:xfrm>
            <a:custGeom>
              <a:avLst/>
              <a:gdLst>
                <a:gd name="T0" fmla="*/ 6 w 9"/>
                <a:gd name="T1" fmla="*/ 0 h 9"/>
                <a:gd name="T2" fmla="*/ 6 w 9"/>
                <a:gd name="T3" fmla="*/ 1 h 9"/>
                <a:gd name="T4" fmla="*/ 2 w 9"/>
                <a:gd name="T5" fmla="*/ 8 h 9"/>
                <a:gd name="T6" fmla="*/ 0 w 9"/>
                <a:gd name="T7" fmla="*/ 8 h 9"/>
                <a:gd name="T8" fmla="*/ 0 w 9"/>
                <a:gd name="T9" fmla="*/ 9 h 9"/>
                <a:gd name="T10" fmla="*/ 1 w 9"/>
                <a:gd name="T11" fmla="*/ 8 h 9"/>
                <a:gd name="T12" fmla="*/ 7 w 9"/>
                <a:gd name="T13" fmla="*/ 0 h 9"/>
                <a:gd name="T14" fmla="*/ 6 w 9"/>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6" y="0"/>
                  </a:moveTo>
                  <a:cubicBezTo>
                    <a:pt x="6" y="1"/>
                    <a:pt x="6" y="1"/>
                    <a:pt x="6" y="1"/>
                  </a:cubicBezTo>
                  <a:cubicBezTo>
                    <a:pt x="5" y="2"/>
                    <a:pt x="2" y="6"/>
                    <a:pt x="2" y="8"/>
                  </a:cubicBezTo>
                  <a:cubicBezTo>
                    <a:pt x="0" y="8"/>
                    <a:pt x="0" y="8"/>
                    <a:pt x="0" y="8"/>
                  </a:cubicBezTo>
                  <a:cubicBezTo>
                    <a:pt x="0" y="9"/>
                    <a:pt x="0" y="9"/>
                    <a:pt x="0" y="9"/>
                  </a:cubicBezTo>
                  <a:cubicBezTo>
                    <a:pt x="0" y="9"/>
                    <a:pt x="1" y="9"/>
                    <a:pt x="1" y="8"/>
                  </a:cubicBezTo>
                  <a:cubicBezTo>
                    <a:pt x="7" y="6"/>
                    <a:pt x="9" y="3"/>
                    <a:pt x="7" y="0"/>
                  </a:cubicBezTo>
                  <a:cubicBezTo>
                    <a:pt x="7" y="0"/>
                    <a:pt x="6"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88" name="Freeform 2215"/>
            <p:cNvSpPr>
              <a:spLocks/>
            </p:cNvSpPr>
            <p:nvPr/>
          </p:nvSpPr>
          <p:spPr bwMode="auto">
            <a:xfrm>
              <a:off x="957279" y="2932330"/>
              <a:ext cx="3717" cy="1798"/>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2" y="1"/>
                    <a:pt x="2" y="1"/>
                    <a:pt x="2"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89" name="Freeform 2216"/>
            <p:cNvSpPr>
              <a:spLocks/>
            </p:cNvSpPr>
            <p:nvPr/>
          </p:nvSpPr>
          <p:spPr bwMode="auto">
            <a:xfrm>
              <a:off x="1022322" y="2899957"/>
              <a:ext cx="9292" cy="0"/>
            </a:xfrm>
            <a:custGeom>
              <a:avLst/>
              <a:gdLst>
                <a:gd name="T0" fmla="*/ 0 w 5"/>
                <a:gd name="T1" fmla="*/ 5 w 5"/>
                <a:gd name="T2" fmla="*/ 4 w 5"/>
                <a:gd name="T3" fmla="*/ 0 w 5"/>
              </a:gdLst>
              <a:ahLst/>
              <a:cxnLst>
                <a:cxn ang="0">
                  <a:pos x="T0" y="0"/>
                </a:cxn>
                <a:cxn ang="0">
                  <a:pos x="T1" y="0"/>
                </a:cxn>
                <a:cxn ang="0">
                  <a:pos x="T2" y="0"/>
                </a:cxn>
                <a:cxn ang="0">
                  <a:pos x="T3" y="0"/>
                </a:cxn>
              </a:cxnLst>
              <a:rect l="0" t="0" r="r" b="b"/>
              <a:pathLst>
                <a:path w="5">
                  <a:moveTo>
                    <a:pt x="0" y="0"/>
                  </a:moveTo>
                  <a:cubicBezTo>
                    <a:pt x="2" y="0"/>
                    <a:pt x="4" y="0"/>
                    <a:pt x="5" y="0"/>
                  </a:cubicBezTo>
                  <a:cubicBezTo>
                    <a:pt x="5" y="0"/>
                    <a:pt x="5" y="0"/>
                    <a:pt x="4" y="0"/>
                  </a:cubicBezTo>
                  <a:cubicBezTo>
                    <a:pt x="3" y="0"/>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90" name="Freeform 2217"/>
            <p:cNvSpPr>
              <a:spLocks/>
            </p:cNvSpPr>
            <p:nvPr/>
          </p:nvSpPr>
          <p:spPr bwMode="auto">
            <a:xfrm>
              <a:off x="962854" y="2745287"/>
              <a:ext cx="27876" cy="10791"/>
            </a:xfrm>
            <a:custGeom>
              <a:avLst/>
              <a:gdLst>
                <a:gd name="T0" fmla="*/ 12 w 16"/>
                <a:gd name="T1" fmla="*/ 2 h 6"/>
                <a:gd name="T2" fmla="*/ 9 w 16"/>
                <a:gd name="T3" fmla="*/ 3 h 6"/>
                <a:gd name="T4" fmla="*/ 6 w 16"/>
                <a:gd name="T5" fmla="*/ 0 h 6"/>
                <a:gd name="T6" fmla="*/ 5 w 16"/>
                <a:gd name="T7" fmla="*/ 0 h 6"/>
                <a:gd name="T8" fmla="*/ 0 w 16"/>
                <a:gd name="T9" fmla="*/ 3 h 6"/>
                <a:gd name="T10" fmla="*/ 10 w 16"/>
                <a:gd name="T11" fmla="*/ 6 h 6"/>
                <a:gd name="T12" fmla="*/ 13 w 16"/>
                <a:gd name="T13" fmla="*/ 6 h 6"/>
                <a:gd name="T14" fmla="*/ 15 w 16"/>
                <a:gd name="T15" fmla="*/ 4 h 6"/>
                <a:gd name="T16" fmla="*/ 15 w 16"/>
                <a:gd name="T17" fmla="*/ 2 h 6"/>
                <a:gd name="T18" fmla="*/ 12 w 16"/>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6">
                  <a:moveTo>
                    <a:pt x="12" y="2"/>
                  </a:moveTo>
                  <a:cubicBezTo>
                    <a:pt x="11" y="3"/>
                    <a:pt x="10" y="3"/>
                    <a:pt x="9" y="3"/>
                  </a:cubicBezTo>
                  <a:cubicBezTo>
                    <a:pt x="8" y="3"/>
                    <a:pt x="6" y="3"/>
                    <a:pt x="6" y="0"/>
                  </a:cubicBezTo>
                  <a:cubicBezTo>
                    <a:pt x="6" y="0"/>
                    <a:pt x="6" y="0"/>
                    <a:pt x="5" y="0"/>
                  </a:cubicBezTo>
                  <a:cubicBezTo>
                    <a:pt x="3" y="0"/>
                    <a:pt x="0" y="2"/>
                    <a:pt x="0" y="3"/>
                  </a:cubicBezTo>
                  <a:cubicBezTo>
                    <a:pt x="0" y="4"/>
                    <a:pt x="6" y="6"/>
                    <a:pt x="10" y="6"/>
                  </a:cubicBezTo>
                  <a:cubicBezTo>
                    <a:pt x="12" y="6"/>
                    <a:pt x="13" y="6"/>
                    <a:pt x="13" y="6"/>
                  </a:cubicBezTo>
                  <a:cubicBezTo>
                    <a:pt x="14" y="6"/>
                    <a:pt x="15" y="5"/>
                    <a:pt x="15" y="4"/>
                  </a:cubicBezTo>
                  <a:cubicBezTo>
                    <a:pt x="16" y="3"/>
                    <a:pt x="15" y="2"/>
                    <a:pt x="15" y="2"/>
                  </a:cubicBezTo>
                  <a:cubicBezTo>
                    <a:pt x="14" y="2"/>
                    <a:pt x="13" y="2"/>
                    <a:pt x="1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91" name="Freeform 2218"/>
            <p:cNvSpPr>
              <a:spLocks/>
            </p:cNvSpPr>
            <p:nvPr/>
          </p:nvSpPr>
          <p:spPr bwMode="auto">
            <a:xfrm>
              <a:off x="1971963" y="3425115"/>
              <a:ext cx="46460" cy="5395"/>
            </a:xfrm>
            <a:custGeom>
              <a:avLst/>
              <a:gdLst>
                <a:gd name="T0" fmla="*/ 0 w 25"/>
                <a:gd name="T1" fmla="*/ 3 h 3"/>
                <a:gd name="T2" fmla="*/ 25 w 25"/>
                <a:gd name="T3" fmla="*/ 0 h 3"/>
                <a:gd name="T4" fmla="*/ 0 w 25"/>
                <a:gd name="T5" fmla="*/ 3 h 3"/>
                <a:gd name="T6" fmla="*/ 0 w 25"/>
                <a:gd name="T7" fmla="*/ 3 h 3"/>
              </a:gdLst>
              <a:ahLst/>
              <a:cxnLst>
                <a:cxn ang="0">
                  <a:pos x="T0" y="T1"/>
                </a:cxn>
                <a:cxn ang="0">
                  <a:pos x="T2" y="T3"/>
                </a:cxn>
                <a:cxn ang="0">
                  <a:pos x="T4" y="T5"/>
                </a:cxn>
                <a:cxn ang="0">
                  <a:pos x="T6" y="T7"/>
                </a:cxn>
              </a:cxnLst>
              <a:rect l="0" t="0" r="r" b="b"/>
              <a:pathLst>
                <a:path w="25" h="3">
                  <a:moveTo>
                    <a:pt x="0" y="3"/>
                  </a:moveTo>
                  <a:lnTo>
                    <a:pt x="25"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92" name="Freeform 2219"/>
            <p:cNvSpPr>
              <a:spLocks/>
            </p:cNvSpPr>
            <p:nvPr/>
          </p:nvSpPr>
          <p:spPr bwMode="auto">
            <a:xfrm>
              <a:off x="2232138" y="3495256"/>
              <a:ext cx="14867" cy="7194"/>
            </a:xfrm>
            <a:custGeom>
              <a:avLst/>
              <a:gdLst>
                <a:gd name="T0" fmla="*/ 0 w 8"/>
                <a:gd name="T1" fmla="*/ 0 h 4"/>
                <a:gd name="T2" fmla="*/ 2 w 8"/>
                <a:gd name="T3" fmla="*/ 1 h 4"/>
                <a:gd name="T4" fmla="*/ 8 w 8"/>
                <a:gd name="T5" fmla="*/ 4 h 4"/>
                <a:gd name="T6" fmla="*/ 2 w 8"/>
                <a:gd name="T7" fmla="*/ 1 h 4"/>
                <a:gd name="T8" fmla="*/ 0 w 8"/>
                <a:gd name="T9" fmla="*/ 0 h 4"/>
              </a:gdLst>
              <a:ahLst/>
              <a:cxnLst>
                <a:cxn ang="0">
                  <a:pos x="T0" y="T1"/>
                </a:cxn>
                <a:cxn ang="0">
                  <a:pos x="T2" y="T3"/>
                </a:cxn>
                <a:cxn ang="0">
                  <a:pos x="T4" y="T5"/>
                </a:cxn>
                <a:cxn ang="0">
                  <a:pos x="T6" y="T7"/>
                </a:cxn>
                <a:cxn ang="0">
                  <a:pos x="T8" y="T9"/>
                </a:cxn>
              </a:cxnLst>
              <a:rect l="0" t="0" r="r" b="b"/>
              <a:pathLst>
                <a:path w="8" h="4">
                  <a:moveTo>
                    <a:pt x="0" y="0"/>
                  </a:moveTo>
                  <a:cubicBezTo>
                    <a:pt x="1" y="0"/>
                    <a:pt x="1" y="0"/>
                    <a:pt x="2" y="1"/>
                  </a:cubicBezTo>
                  <a:cubicBezTo>
                    <a:pt x="3" y="2"/>
                    <a:pt x="6" y="3"/>
                    <a:pt x="8" y="4"/>
                  </a:cubicBezTo>
                  <a:cubicBezTo>
                    <a:pt x="6" y="3"/>
                    <a:pt x="3" y="2"/>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93" name="Freeform 2220"/>
            <p:cNvSpPr>
              <a:spLocks/>
            </p:cNvSpPr>
            <p:nvPr/>
          </p:nvSpPr>
          <p:spPr bwMode="auto">
            <a:xfrm>
              <a:off x="2250722" y="3486264"/>
              <a:ext cx="14867" cy="14388"/>
            </a:xfrm>
            <a:custGeom>
              <a:avLst/>
              <a:gdLst>
                <a:gd name="T0" fmla="*/ 0 w 9"/>
                <a:gd name="T1" fmla="*/ 8 h 8"/>
                <a:gd name="T2" fmla="*/ 9 w 9"/>
                <a:gd name="T3" fmla="*/ 0 h 8"/>
                <a:gd name="T4" fmla="*/ 0 w 9"/>
                <a:gd name="T5" fmla="*/ 8 h 8"/>
              </a:gdLst>
              <a:ahLst/>
              <a:cxnLst>
                <a:cxn ang="0">
                  <a:pos x="T0" y="T1"/>
                </a:cxn>
                <a:cxn ang="0">
                  <a:pos x="T2" y="T3"/>
                </a:cxn>
                <a:cxn ang="0">
                  <a:pos x="T4" y="T5"/>
                </a:cxn>
              </a:cxnLst>
              <a:rect l="0" t="0" r="r" b="b"/>
              <a:pathLst>
                <a:path w="9" h="8">
                  <a:moveTo>
                    <a:pt x="0" y="8"/>
                  </a:moveTo>
                  <a:cubicBezTo>
                    <a:pt x="2" y="5"/>
                    <a:pt x="5" y="0"/>
                    <a:pt x="9" y="0"/>
                  </a:cubicBezTo>
                  <a:cubicBezTo>
                    <a:pt x="5" y="0"/>
                    <a:pt x="2"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94" name="Freeform 2221"/>
            <p:cNvSpPr>
              <a:spLocks/>
            </p:cNvSpPr>
            <p:nvPr/>
          </p:nvSpPr>
          <p:spPr bwMode="auto">
            <a:xfrm>
              <a:off x="2360367" y="3567196"/>
              <a:ext cx="3717" cy="1798"/>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0" y="0"/>
                    <a:pt x="0" y="0"/>
                  </a:cubicBezTo>
                  <a:cubicBezTo>
                    <a:pt x="0" y="0"/>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95" name="Freeform 2222"/>
            <p:cNvSpPr>
              <a:spLocks/>
            </p:cNvSpPr>
            <p:nvPr/>
          </p:nvSpPr>
          <p:spPr bwMode="auto">
            <a:xfrm>
              <a:off x="2323199" y="3533025"/>
              <a:ext cx="3717" cy="10791"/>
            </a:xfrm>
            <a:custGeom>
              <a:avLst/>
              <a:gdLst>
                <a:gd name="T0" fmla="*/ 2 w 2"/>
                <a:gd name="T1" fmla="*/ 6 h 6"/>
                <a:gd name="T2" fmla="*/ 0 w 2"/>
                <a:gd name="T3" fmla="*/ 0 h 6"/>
                <a:gd name="T4" fmla="*/ 2 w 2"/>
                <a:gd name="T5" fmla="*/ 6 h 6"/>
              </a:gdLst>
              <a:ahLst/>
              <a:cxnLst>
                <a:cxn ang="0">
                  <a:pos x="T0" y="T1"/>
                </a:cxn>
                <a:cxn ang="0">
                  <a:pos x="T2" y="T3"/>
                </a:cxn>
                <a:cxn ang="0">
                  <a:pos x="T4" y="T5"/>
                </a:cxn>
              </a:cxnLst>
              <a:rect l="0" t="0" r="r" b="b"/>
              <a:pathLst>
                <a:path w="2" h="6">
                  <a:moveTo>
                    <a:pt x="2" y="6"/>
                  </a:moveTo>
                  <a:cubicBezTo>
                    <a:pt x="2" y="4"/>
                    <a:pt x="2" y="1"/>
                    <a:pt x="0" y="0"/>
                  </a:cubicBezTo>
                  <a:cubicBezTo>
                    <a:pt x="2" y="1"/>
                    <a:pt x="2" y="4"/>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96" name="Freeform 2223"/>
            <p:cNvSpPr>
              <a:spLocks/>
            </p:cNvSpPr>
            <p:nvPr/>
          </p:nvSpPr>
          <p:spPr bwMode="auto">
            <a:xfrm>
              <a:off x="2334350" y="3558203"/>
              <a:ext cx="24159" cy="8992"/>
            </a:xfrm>
            <a:custGeom>
              <a:avLst/>
              <a:gdLst>
                <a:gd name="T0" fmla="*/ 0 w 14"/>
                <a:gd name="T1" fmla="*/ 0 h 5"/>
                <a:gd name="T2" fmla="*/ 4 w 14"/>
                <a:gd name="T3" fmla="*/ 2 h 5"/>
                <a:gd name="T4" fmla="*/ 14 w 14"/>
                <a:gd name="T5" fmla="*/ 5 h 5"/>
                <a:gd name="T6" fmla="*/ 4 w 14"/>
                <a:gd name="T7" fmla="*/ 2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cubicBezTo>
                    <a:pt x="1" y="0"/>
                    <a:pt x="2" y="1"/>
                    <a:pt x="4" y="2"/>
                  </a:cubicBezTo>
                  <a:cubicBezTo>
                    <a:pt x="7" y="3"/>
                    <a:pt x="12" y="5"/>
                    <a:pt x="14" y="5"/>
                  </a:cubicBezTo>
                  <a:cubicBezTo>
                    <a:pt x="12" y="5"/>
                    <a:pt x="7" y="3"/>
                    <a:pt x="4" y="2"/>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797" name="Group 1186"/>
          <p:cNvGrpSpPr>
            <a:grpSpLocks noChangeAspect="1"/>
          </p:cNvGrpSpPr>
          <p:nvPr/>
        </p:nvGrpSpPr>
        <p:grpSpPr bwMode="auto">
          <a:xfrm>
            <a:off x="9972852" y="4536786"/>
            <a:ext cx="2366146" cy="2095035"/>
            <a:chOff x="2433" y="2872"/>
            <a:chExt cx="586" cy="536"/>
          </a:xfrm>
          <a:solidFill>
            <a:schemeClr val="accent2"/>
          </a:solidFill>
        </p:grpSpPr>
        <p:sp>
          <p:nvSpPr>
            <p:cNvPr id="798" name="Freeform 1187"/>
            <p:cNvSpPr>
              <a:spLocks/>
            </p:cNvSpPr>
            <p:nvPr/>
          </p:nvSpPr>
          <p:spPr bwMode="auto">
            <a:xfrm>
              <a:off x="2822" y="3333"/>
              <a:ext cx="197" cy="75"/>
            </a:xfrm>
            <a:custGeom>
              <a:avLst/>
              <a:gdLst>
                <a:gd name="T0" fmla="*/ 202 w 206"/>
                <a:gd name="T1" fmla="*/ 26 h 78"/>
                <a:gd name="T2" fmla="*/ 202 w 206"/>
                <a:gd name="T3" fmla="*/ 26 h 78"/>
                <a:gd name="T4" fmla="*/ 200 w 206"/>
                <a:gd name="T5" fmla="*/ 25 h 78"/>
                <a:gd name="T6" fmla="*/ 190 w 206"/>
                <a:gd name="T7" fmla="*/ 12 h 78"/>
                <a:gd name="T8" fmla="*/ 188 w 206"/>
                <a:gd name="T9" fmla="*/ 9 h 78"/>
                <a:gd name="T10" fmla="*/ 178 w 206"/>
                <a:gd name="T11" fmla="*/ 7 h 78"/>
                <a:gd name="T12" fmla="*/ 172 w 206"/>
                <a:gd name="T13" fmla="*/ 7 h 78"/>
                <a:gd name="T14" fmla="*/ 139 w 206"/>
                <a:gd name="T15" fmla="*/ 14 h 78"/>
                <a:gd name="T16" fmla="*/ 118 w 206"/>
                <a:gd name="T17" fmla="*/ 10 h 78"/>
                <a:gd name="T18" fmla="*/ 107 w 206"/>
                <a:gd name="T19" fmla="*/ 5 h 78"/>
                <a:gd name="T20" fmla="*/ 86 w 206"/>
                <a:gd name="T21" fmla="*/ 0 h 78"/>
                <a:gd name="T22" fmla="*/ 38 w 206"/>
                <a:gd name="T23" fmla="*/ 13 h 78"/>
                <a:gd name="T24" fmla="*/ 27 w 206"/>
                <a:gd name="T25" fmla="*/ 21 h 78"/>
                <a:gd name="T26" fmla="*/ 3 w 206"/>
                <a:gd name="T27" fmla="*/ 23 h 78"/>
                <a:gd name="T28" fmla="*/ 7 w 206"/>
                <a:gd name="T29" fmla="*/ 30 h 78"/>
                <a:gd name="T30" fmla="*/ 7 w 206"/>
                <a:gd name="T31" fmla="*/ 43 h 78"/>
                <a:gd name="T32" fmla="*/ 10 w 206"/>
                <a:gd name="T33" fmla="*/ 54 h 78"/>
                <a:gd name="T34" fmla="*/ 14 w 206"/>
                <a:gd name="T35" fmla="*/ 60 h 78"/>
                <a:gd name="T36" fmla="*/ 24 w 206"/>
                <a:gd name="T37" fmla="*/ 65 h 78"/>
                <a:gd name="T38" fmla="*/ 33 w 206"/>
                <a:gd name="T39" fmla="*/ 73 h 78"/>
                <a:gd name="T40" fmla="*/ 53 w 206"/>
                <a:gd name="T41" fmla="*/ 65 h 78"/>
                <a:gd name="T42" fmla="*/ 71 w 206"/>
                <a:gd name="T43" fmla="*/ 75 h 78"/>
                <a:gd name="T44" fmla="*/ 82 w 206"/>
                <a:gd name="T45" fmla="*/ 72 h 78"/>
                <a:gd name="T46" fmla="*/ 97 w 206"/>
                <a:gd name="T47" fmla="*/ 67 h 78"/>
                <a:gd name="T48" fmla="*/ 111 w 206"/>
                <a:gd name="T49" fmla="*/ 66 h 78"/>
                <a:gd name="T50" fmla="*/ 109 w 206"/>
                <a:gd name="T51" fmla="*/ 76 h 78"/>
                <a:gd name="T52" fmla="*/ 111 w 206"/>
                <a:gd name="T53" fmla="*/ 77 h 78"/>
                <a:gd name="T54" fmla="*/ 112 w 206"/>
                <a:gd name="T55" fmla="*/ 76 h 78"/>
                <a:gd name="T56" fmla="*/ 112 w 206"/>
                <a:gd name="T57" fmla="*/ 73 h 78"/>
                <a:gd name="T58" fmla="*/ 117 w 206"/>
                <a:gd name="T59" fmla="*/ 67 h 78"/>
                <a:gd name="T60" fmla="*/ 120 w 206"/>
                <a:gd name="T61" fmla="*/ 68 h 78"/>
                <a:gd name="T62" fmla="*/ 134 w 206"/>
                <a:gd name="T63" fmla="*/ 65 h 78"/>
                <a:gd name="T64" fmla="*/ 136 w 206"/>
                <a:gd name="T65" fmla="*/ 66 h 78"/>
                <a:gd name="T66" fmla="*/ 138 w 206"/>
                <a:gd name="T67" fmla="*/ 67 h 78"/>
                <a:gd name="T68" fmla="*/ 149 w 206"/>
                <a:gd name="T69" fmla="*/ 67 h 78"/>
                <a:gd name="T70" fmla="*/ 176 w 206"/>
                <a:gd name="T71" fmla="*/ 61 h 78"/>
                <a:gd name="T72" fmla="*/ 180 w 206"/>
                <a:gd name="T73" fmla="*/ 61 h 78"/>
                <a:gd name="T74" fmla="*/ 195 w 206"/>
                <a:gd name="T75" fmla="*/ 61 h 78"/>
                <a:gd name="T76" fmla="*/ 205 w 206"/>
                <a:gd name="T77" fmla="*/ 64 h 78"/>
                <a:gd name="T78" fmla="*/ 206 w 206"/>
                <a:gd name="T79" fmla="*/ 64 h 78"/>
                <a:gd name="T80" fmla="*/ 206 w 206"/>
                <a:gd name="T81" fmla="*/ 64 h 78"/>
                <a:gd name="T82" fmla="*/ 205 w 206"/>
                <a:gd name="T83" fmla="*/ 63 h 78"/>
                <a:gd name="T84" fmla="*/ 205 w 206"/>
                <a:gd name="T85" fmla="*/ 61 h 78"/>
                <a:gd name="T86" fmla="*/ 204 w 206"/>
                <a:gd name="T87" fmla="*/ 60 h 78"/>
                <a:gd name="T88" fmla="*/ 203 w 206"/>
                <a:gd name="T89" fmla="*/ 58 h 78"/>
                <a:gd name="T90" fmla="*/ 202 w 206"/>
                <a:gd name="T91" fmla="*/ 57 h 78"/>
                <a:gd name="T92" fmla="*/ 200 w 206"/>
                <a:gd name="T93" fmla="*/ 44 h 78"/>
                <a:gd name="T94" fmla="*/ 199 w 206"/>
                <a:gd name="T95" fmla="*/ 41 h 78"/>
                <a:gd name="T96" fmla="*/ 199 w 206"/>
                <a:gd name="T97" fmla="*/ 36 h 78"/>
                <a:gd name="T98" fmla="*/ 199 w 206"/>
                <a:gd name="T99" fmla="*/ 33 h 78"/>
                <a:gd name="T100" fmla="*/ 201 w 206"/>
                <a:gd name="T101" fmla="*/ 3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6" h="78">
                  <a:moveTo>
                    <a:pt x="201" y="31"/>
                  </a:moveTo>
                  <a:cubicBezTo>
                    <a:pt x="201" y="30"/>
                    <a:pt x="201" y="28"/>
                    <a:pt x="202" y="27"/>
                  </a:cubicBezTo>
                  <a:cubicBezTo>
                    <a:pt x="202" y="27"/>
                    <a:pt x="202" y="26"/>
                    <a:pt x="202" y="26"/>
                  </a:cubicBezTo>
                  <a:cubicBezTo>
                    <a:pt x="202" y="26"/>
                    <a:pt x="202" y="26"/>
                    <a:pt x="202" y="26"/>
                  </a:cubicBezTo>
                  <a:cubicBezTo>
                    <a:pt x="202" y="26"/>
                    <a:pt x="202" y="26"/>
                    <a:pt x="202" y="26"/>
                  </a:cubicBezTo>
                  <a:cubicBezTo>
                    <a:pt x="202" y="26"/>
                    <a:pt x="202" y="26"/>
                    <a:pt x="202" y="26"/>
                  </a:cubicBezTo>
                  <a:cubicBezTo>
                    <a:pt x="202" y="26"/>
                    <a:pt x="201" y="25"/>
                    <a:pt x="201" y="25"/>
                  </a:cubicBezTo>
                  <a:cubicBezTo>
                    <a:pt x="201" y="26"/>
                    <a:pt x="201" y="25"/>
                    <a:pt x="201" y="25"/>
                  </a:cubicBezTo>
                  <a:cubicBezTo>
                    <a:pt x="200" y="25"/>
                    <a:pt x="200" y="25"/>
                    <a:pt x="200" y="25"/>
                  </a:cubicBezTo>
                  <a:cubicBezTo>
                    <a:pt x="198" y="25"/>
                    <a:pt x="194" y="25"/>
                    <a:pt x="192" y="21"/>
                  </a:cubicBezTo>
                  <a:cubicBezTo>
                    <a:pt x="191" y="19"/>
                    <a:pt x="191" y="17"/>
                    <a:pt x="191" y="16"/>
                  </a:cubicBezTo>
                  <a:cubicBezTo>
                    <a:pt x="191" y="14"/>
                    <a:pt x="191" y="14"/>
                    <a:pt x="190" y="12"/>
                  </a:cubicBezTo>
                  <a:cubicBezTo>
                    <a:pt x="190" y="12"/>
                    <a:pt x="190" y="12"/>
                    <a:pt x="190" y="12"/>
                  </a:cubicBezTo>
                  <a:cubicBezTo>
                    <a:pt x="190" y="12"/>
                    <a:pt x="190" y="12"/>
                    <a:pt x="189" y="12"/>
                  </a:cubicBezTo>
                  <a:cubicBezTo>
                    <a:pt x="189" y="11"/>
                    <a:pt x="188" y="10"/>
                    <a:pt x="188" y="9"/>
                  </a:cubicBezTo>
                  <a:cubicBezTo>
                    <a:pt x="187" y="7"/>
                    <a:pt x="185" y="6"/>
                    <a:pt x="185" y="6"/>
                  </a:cubicBezTo>
                  <a:cubicBezTo>
                    <a:pt x="184" y="6"/>
                    <a:pt x="184" y="6"/>
                    <a:pt x="184" y="6"/>
                  </a:cubicBezTo>
                  <a:cubicBezTo>
                    <a:pt x="183" y="6"/>
                    <a:pt x="182" y="7"/>
                    <a:pt x="178" y="7"/>
                  </a:cubicBezTo>
                  <a:cubicBezTo>
                    <a:pt x="177" y="7"/>
                    <a:pt x="176" y="7"/>
                    <a:pt x="175" y="7"/>
                  </a:cubicBezTo>
                  <a:cubicBezTo>
                    <a:pt x="174" y="7"/>
                    <a:pt x="174" y="7"/>
                    <a:pt x="174" y="7"/>
                  </a:cubicBezTo>
                  <a:cubicBezTo>
                    <a:pt x="173" y="7"/>
                    <a:pt x="173" y="7"/>
                    <a:pt x="172" y="7"/>
                  </a:cubicBezTo>
                  <a:cubicBezTo>
                    <a:pt x="167" y="11"/>
                    <a:pt x="158" y="14"/>
                    <a:pt x="153" y="14"/>
                  </a:cubicBezTo>
                  <a:cubicBezTo>
                    <a:pt x="151" y="14"/>
                    <a:pt x="150" y="14"/>
                    <a:pt x="150" y="13"/>
                  </a:cubicBezTo>
                  <a:cubicBezTo>
                    <a:pt x="148" y="13"/>
                    <a:pt x="143" y="13"/>
                    <a:pt x="139" y="14"/>
                  </a:cubicBezTo>
                  <a:cubicBezTo>
                    <a:pt x="136" y="14"/>
                    <a:pt x="133" y="14"/>
                    <a:pt x="131" y="14"/>
                  </a:cubicBezTo>
                  <a:cubicBezTo>
                    <a:pt x="127" y="14"/>
                    <a:pt x="124" y="13"/>
                    <a:pt x="122" y="11"/>
                  </a:cubicBezTo>
                  <a:cubicBezTo>
                    <a:pt x="121" y="10"/>
                    <a:pt x="119" y="10"/>
                    <a:pt x="118" y="10"/>
                  </a:cubicBezTo>
                  <a:cubicBezTo>
                    <a:pt x="117" y="10"/>
                    <a:pt x="117" y="10"/>
                    <a:pt x="117" y="10"/>
                  </a:cubicBezTo>
                  <a:cubicBezTo>
                    <a:pt x="114" y="10"/>
                    <a:pt x="112" y="8"/>
                    <a:pt x="111" y="7"/>
                  </a:cubicBezTo>
                  <a:cubicBezTo>
                    <a:pt x="110" y="6"/>
                    <a:pt x="109" y="5"/>
                    <a:pt x="107" y="5"/>
                  </a:cubicBezTo>
                  <a:cubicBezTo>
                    <a:pt x="105" y="5"/>
                    <a:pt x="104" y="5"/>
                    <a:pt x="103" y="4"/>
                  </a:cubicBezTo>
                  <a:cubicBezTo>
                    <a:pt x="102" y="3"/>
                    <a:pt x="99" y="2"/>
                    <a:pt x="90" y="1"/>
                  </a:cubicBezTo>
                  <a:cubicBezTo>
                    <a:pt x="89" y="1"/>
                    <a:pt x="87" y="0"/>
                    <a:pt x="86" y="0"/>
                  </a:cubicBezTo>
                  <a:cubicBezTo>
                    <a:pt x="73" y="0"/>
                    <a:pt x="62" y="7"/>
                    <a:pt x="58" y="11"/>
                  </a:cubicBezTo>
                  <a:cubicBezTo>
                    <a:pt x="56" y="12"/>
                    <a:pt x="52" y="13"/>
                    <a:pt x="47" y="13"/>
                  </a:cubicBezTo>
                  <a:cubicBezTo>
                    <a:pt x="44" y="13"/>
                    <a:pt x="41" y="13"/>
                    <a:pt x="38" y="13"/>
                  </a:cubicBezTo>
                  <a:cubicBezTo>
                    <a:pt x="36" y="13"/>
                    <a:pt x="34" y="12"/>
                    <a:pt x="33" y="12"/>
                  </a:cubicBezTo>
                  <a:cubicBezTo>
                    <a:pt x="33" y="13"/>
                    <a:pt x="33" y="13"/>
                    <a:pt x="33" y="13"/>
                  </a:cubicBezTo>
                  <a:cubicBezTo>
                    <a:pt x="32" y="15"/>
                    <a:pt x="32" y="19"/>
                    <a:pt x="27" y="21"/>
                  </a:cubicBezTo>
                  <a:cubicBezTo>
                    <a:pt x="24" y="22"/>
                    <a:pt x="20" y="22"/>
                    <a:pt x="16" y="22"/>
                  </a:cubicBezTo>
                  <a:cubicBezTo>
                    <a:pt x="10" y="22"/>
                    <a:pt x="10" y="22"/>
                    <a:pt x="10" y="22"/>
                  </a:cubicBezTo>
                  <a:cubicBezTo>
                    <a:pt x="8" y="22"/>
                    <a:pt x="5" y="22"/>
                    <a:pt x="3" y="23"/>
                  </a:cubicBezTo>
                  <a:cubicBezTo>
                    <a:pt x="1" y="24"/>
                    <a:pt x="0" y="27"/>
                    <a:pt x="0" y="28"/>
                  </a:cubicBezTo>
                  <a:cubicBezTo>
                    <a:pt x="0" y="28"/>
                    <a:pt x="1" y="28"/>
                    <a:pt x="1" y="28"/>
                  </a:cubicBezTo>
                  <a:cubicBezTo>
                    <a:pt x="4" y="28"/>
                    <a:pt x="6" y="29"/>
                    <a:pt x="7" y="30"/>
                  </a:cubicBezTo>
                  <a:cubicBezTo>
                    <a:pt x="7" y="31"/>
                    <a:pt x="7" y="33"/>
                    <a:pt x="7" y="34"/>
                  </a:cubicBezTo>
                  <a:cubicBezTo>
                    <a:pt x="7" y="34"/>
                    <a:pt x="7" y="35"/>
                    <a:pt x="7" y="35"/>
                  </a:cubicBezTo>
                  <a:cubicBezTo>
                    <a:pt x="8" y="37"/>
                    <a:pt x="9" y="40"/>
                    <a:pt x="7" y="43"/>
                  </a:cubicBezTo>
                  <a:cubicBezTo>
                    <a:pt x="6" y="43"/>
                    <a:pt x="6" y="44"/>
                    <a:pt x="6" y="45"/>
                  </a:cubicBezTo>
                  <a:cubicBezTo>
                    <a:pt x="6" y="46"/>
                    <a:pt x="6" y="47"/>
                    <a:pt x="7" y="47"/>
                  </a:cubicBezTo>
                  <a:cubicBezTo>
                    <a:pt x="10" y="49"/>
                    <a:pt x="11" y="52"/>
                    <a:pt x="10" y="54"/>
                  </a:cubicBezTo>
                  <a:cubicBezTo>
                    <a:pt x="10" y="55"/>
                    <a:pt x="9" y="55"/>
                    <a:pt x="9" y="56"/>
                  </a:cubicBezTo>
                  <a:cubicBezTo>
                    <a:pt x="9" y="56"/>
                    <a:pt x="9" y="56"/>
                    <a:pt x="9" y="56"/>
                  </a:cubicBezTo>
                  <a:cubicBezTo>
                    <a:pt x="12" y="58"/>
                    <a:pt x="13" y="59"/>
                    <a:pt x="14" y="60"/>
                  </a:cubicBezTo>
                  <a:cubicBezTo>
                    <a:pt x="14" y="60"/>
                    <a:pt x="15" y="61"/>
                    <a:pt x="16" y="61"/>
                  </a:cubicBezTo>
                  <a:cubicBezTo>
                    <a:pt x="18" y="62"/>
                    <a:pt x="21" y="63"/>
                    <a:pt x="21" y="65"/>
                  </a:cubicBezTo>
                  <a:cubicBezTo>
                    <a:pt x="21" y="65"/>
                    <a:pt x="22" y="66"/>
                    <a:pt x="24" y="65"/>
                  </a:cubicBezTo>
                  <a:cubicBezTo>
                    <a:pt x="25" y="65"/>
                    <a:pt x="25" y="65"/>
                    <a:pt x="26" y="65"/>
                  </a:cubicBezTo>
                  <a:cubicBezTo>
                    <a:pt x="29" y="65"/>
                    <a:pt x="31" y="68"/>
                    <a:pt x="32" y="71"/>
                  </a:cubicBezTo>
                  <a:cubicBezTo>
                    <a:pt x="33" y="72"/>
                    <a:pt x="33" y="72"/>
                    <a:pt x="33" y="73"/>
                  </a:cubicBezTo>
                  <a:cubicBezTo>
                    <a:pt x="34" y="73"/>
                    <a:pt x="34" y="74"/>
                    <a:pt x="37" y="74"/>
                  </a:cubicBezTo>
                  <a:cubicBezTo>
                    <a:pt x="40" y="74"/>
                    <a:pt x="44" y="72"/>
                    <a:pt x="44" y="71"/>
                  </a:cubicBezTo>
                  <a:cubicBezTo>
                    <a:pt x="44" y="69"/>
                    <a:pt x="45" y="65"/>
                    <a:pt x="53" y="65"/>
                  </a:cubicBezTo>
                  <a:cubicBezTo>
                    <a:pt x="54" y="65"/>
                    <a:pt x="55" y="65"/>
                    <a:pt x="56" y="65"/>
                  </a:cubicBezTo>
                  <a:cubicBezTo>
                    <a:pt x="60" y="66"/>
                    <a:pt x="64" y="69"/>
                    <a:pt x="68" y="72"/>
                  </a:cubicBezTo>
                  <a:cubicBezTo>
                    <a:pt x="69" y="73"/>
                    <a:pt x="71" y="74"/>
                    <a:pt x="71" y="75"/>
                  </a:cubicBezTo>
                  <a:cubicBezTo>
                    <a:pt x="72" y="75"/>
                    <a:pt x="72" y="75"/>
                    <a:pt x="72" y="75"/>
                  </a:cubicBezTo>
                  <a:cubicBezTo>
                    <a:pt x="73" y="75"/>
                    <a:pt x="75" y="74"/>
                    <a:pt x="77" y="74"/>
                  </a:cubicBezTo>
                  <a:cubicBezTo>
                    <a:pt x="79" y="73"/>
                    <a:pt x="81" y="72"/>
                    <a:pt x="82" y="72"/>
                  </a:cubicBezTo>
                  <a:cubicBezTo>
                    <a:pt x="84" y="72"/>
                    <a:pt x="87" y="70"/>
                    <a:pt x="89" y="68"/>
                  </a:cubicBezTo>
                  <a:cubicBezTo>
                    <a:pt x="90" y="67"/>
                    <a:pt x="91" y="66"/>
                    <a:pt x="92" y="66"/>
                  </a:cubicBezTo>
                  <a:cubicBezTo>
                    <a:pt x="94" y="65"/>
                    <a:pt x="96" y="66"/>
                    <a:pt x="97" y="67"/>
                  </a:cubicBezTo>
                  <a:cubicBezTo>
                    <a:pt x="99" y="68"/>
                    <a:pt x="100" y="69"/>
                    <a:pt x="101" y="68"/>
                  </a:cubicBezTo>
                  <a:cubicBezTo>
                    <a:pt x="103" y="67"/>
                    <a:pt x="106" y="65"/>
                    <a:pt x="109" y="65"/>
                  </a:cubicBezTo>
                  <a:cubicBezTo>
                    <a:pt x="110" y="65"/>
                    <a:pt x="111" y="65"/>
                    <a:pt x="111" y="66"/>
                  </a:cubicBezTo>
                  <a:cubicBezTo>
                    <a:pt x="112" y="66"/>
                    <a:pt x="112" y="67"/>
                    <a:pt x="113" y="68"/>
                  </a:cubicBezTo>
                  <a:cubicBezTo>
                    <a:pt x="113" y="69"/>
                    <a:pt x="112" y="71"/>
                    <a:pt x="111" y="72"/>
                  </a:cubicBezTo>
                  <a:cubicBezTo>
                    <a:pt x="110" y="73"/>
                    <a:pt x="109" y="75"/>
                    <a:pt x="109" y="76"/>
                  </a:cubicBezTo>
                  <a:cubicBezTo>
                    <a:pt x="109" y="76"/>
                    <a:pt x="110" y="77"/>
                    <a:pt x="110" y="78"/>
                  </a:cubicBezTo>
                  <a:cubicBezTo>
                    <a:pt x="110" y="78"/>
                    <a:pt x="110" y="78"/>
                    <a:pt x="110" y="78"/>
                  </a:cubicBezTo>
                  <a:cubicBezTo>
                    <a:pt x="110" y="78"/>
                    <a:pt x="111" y="77"/>
                    <a:pt x="111" y="77"/>
                  </a:cubicBezTo>
                  <a:cubicBezTo>
                    <a:pt x="111" y="77"/>
                    <a:pt x="111" y="77"/>
                    <a:pt x="111" y="77"/>
                  </a:cubicBezTo>
                  <a:cubicBezTo>
                    <a:pt x="111" y="76"/>
                    <a:pt x="111" y="76"/>
                    <a:pt x="112" y="76"/>
                  </a:cubicBezTo>
                  <a:cubicBezTo>
                    <a:pt x="112" y="76"/>
                    <a:pt x="112" y="76"/>
                    <a:pt x="112" y="76"/>
                  </a:cubicBezTo>
                  <a:cubicBezTo>
                    <a:pt x="112" y="76"/>
                    <a:pt x="112" y="75"/>
                    <a:pt x="112" y="75"/>
                  </a:cubicBezTo>
                  <a:cubicBezTo>
                    <a:pt x="112" y="75"/>
                    <a:pt x="112" y="75"/>
                    <a:pt x="112" y="75"/>
                  </a:cubicBezTo>
                  <a:cubicBezTo>
                    <a:pt x="112" y="74"/>
                    <a:pt x="112" y="74"/>
                    <a:pt x="112" y="73"/>
                  </a:cubicBezTo>
                  <a:cubicBezTo>
                    <a:pt x="112" y="73"/>
                    <a:pt x="112" y="73"/>
                    <a:pt x="112" y="72"/>
                  </a:cubicBezTo>
                  <a:cubicBezTo>
                    <a:pt x="112" y="71"/>
                    <a:pt x="113" y="70"/>
                    <a:pt x="113" y="70"/>
                  </a:cubicBezTo>
                  <a:cubicBezTo>
                    <a:pt x="114" y="68"/>
                    <a:pt x="115" y="67"/>
                    <a:pt x="117" y="67"/>
                  </a:cubicBezTo>
                  <a:cubicBezTo>
                    <a:pt x="117" y="67"/>
                    <a:pt x="117" y="67"/>
                    <a:pt x="117" y="67"/>
                  </a:cubicBezTo>
                  <a:cubicBezTo>
                    <a:pt x="117" y="67"/>
                    <a:pt x="117" y="67"/>
                    <a:pt x="117" y="67"/>
                  </a:cubicBezTo>
                  <a:cubicBezTo>
                    <a:pt x="118" y="67"/>
                    <a:pt x="119" y="68"/>
                    <a:pt x="120" y="68"/>
                  </a:cubicBezTo>
                  <a:cubicBezTo>
                    <a:pt x="122" y="70"/>
                    <a:pt x="124" y="70"/>
                    <a:pt x="128" y="68"/>
                  </a:cubicBezTo>
                  <a:cubicBezTo>
                    <a:pt x="129" y="68"/>
                    <a:pt x="130" y="67"/>
                    <a:pt x="131" y="67"/>
                  </a:cubicBezTo>
                  <a:cubicBezTo>
                    <a:pt x="132" y="66"/>
                    <a:pt x="133" y="65"/>
                    <a:pt x="134" y="65"/>
                  </a:cubicBezTo>
                  <a:cubicBezTo>
                    <a:pt x="135" y="65"/>
                    <a:pt x="135" y="66"/>
                    <a:pt x="135" y="66"/>
                  </a:cubicBezTo>
                  <a:cubicBezTo>
                    <a:pt x="136" y="66"/>
                    <a:pt x="136" y="66"/>
                    <a:pt x="136" y="66"/>
                  </a:cubicBezTo>
                  <a:cubicBezTo>
                    <a:pt x="136" y="66"/>
                    <a:pt x="136" y="66"/>
                    <a:pt x="136" y="66"/>
                  </a:cubicBezTo>
                  <a:cubicBezTo>
                    <a:pt x="136" y="66"/>
                    <a:pt x="137" y="66"/>
                    <a:pt x="137" y="66"/>
                  </a:cubicBezTo>
                  <a:cubicBezTo>
                    <a:pt x="137" y="67"/>
                    <a:pt x="137" y="67"/>
                    <a:pt x="137" y="67"/>
                  </a:cubicBezTo>
                  <a:cubicBezTo>
                    <a:pt x="137" y="67"/>
                    <a:pt x="137" y="67"/>
                    <a:pt x="138" y="67"/>
                  </a:cubicBezTo>
                  <a:cubicBezTo>
                    <a:pt x="138" y="67"/>
                    <a:pt x="138" y="68"/>
                    <a:pt x="139" y="68"/>
                  </a:cubicBezTo>
                  <a:cubicBezTo>
                    <a:pt x="140" y="68"/>
                    <a:pt x="141" y="68"/>
                    <a:pt x="142" y="67"/>
                  </a:cubicBezTo>
                  <a:cubicBezTo>
                    <a:pt x="144" y="67"/>
                    <a:pt x="146" y="67"/>
                    <a:pt x="149" y="67"/>
                  </a:cubicBezTo>
                  <a:cubicBezTo>
                    <a:pt x="152" y="67"/>
                    <a:pt x="154" y="66"/>
                    <a:pt x="156" y="65"/>
                  </a:cubicBezTo>
                  <a:cubicBezTo>
                    <a:pt x="158" y="64"/>
                    <a:pt x="160" y="62"/>
                    <a:pt x="164" y="63"/>
                  </a:cubicBezTo>
                  <a:cubicBezTo>
                    <a:pt x="170" y="63"/>
                    <a:pt x="176" y="61"/>
                    <a:pt x="176" y="61"/>
                  </a:cubicBezTo>
                  <a:cubicBezTo>
                    <a:pt x="176" y="61"/>
                    <a:pt x="176" y="61"/>
                    <a:pt x="176" y="61"/>
                  </a:cubicBezTo>
                  <a:cubicBezTo>
                    <a:pt x="180" y="62"/>
                    <a:pt x="180" y="62"/>
                    <a:pt x="180" y="62"/>
                  </a:cubicBezTo>
                  <a:cubicBezTo>
                    <a:pt x="180" y="62"/>
                    <a:pt x="180" y="62"/>
                    <a:pt x="180" y="61"/>
                  </a:cubicBezTo>
                  <a:cubicBezTo>
                    <a:pt x="181" y="60"/>
                    <a:pt x="182" y="59"/>
                    <a:pt x="185" y="58"/>
                  </a:cubicBezTo>
                  <a:cubicBezTo>
                    <a:pt x="189" y="58"/>
                    <a:pt x="191" y="59"/>
                    <a:pt x="193" y="60"/>
                  </a:cubicBezTo>
                  <a:cubicBezTo>
                    <a:pt x="194" y="60"/>
                    <a:pt x="194" y="61"/>
                    <a:pt x="195" y="61"/>
                  </a:cubicBezTo>
                  <a:cubicBezTo>
                    <a:pt x="195" y="60"/>
                    <a:pt x="196" y="60"/>
                    <a:pt x="196" y="60"/>
                  </a:cubicBezTo>
                  <a:cubicBezTo>
                    <a:pt x="198" y="60"/>
                    <a:pt x="200" y="61"/>
                    <a:pt x="202" y="62"/>
                  </a:cubicBezTo>
                  <a:cubicBezTo>
                    <a:pt x="203" y="63"/>
                    <a:pt x="204" y="63"/>
                    <a:pt x="205" y="64"/>
                  </a:cubicBezTo>
                  <a:cubicBezTo>
                    <a:pt x="205" y="64"/>
                    <a:pt x="205" y="64"/>
                    <a:pt x="205" y="64"/>
                  </a:cubicBezTo>
                  <a:cubicBezTo>
                    <a:pt x="205" y="64"/>
                    <a:pt x="205" y="64"/>
                    <a:pt x="206" y="64"/>
                  </a:cubicBezTo>
                  <a:cubicBezTo>
                    <a:pt x="206" y="64"/>
                    <a:pt x="206" y="64"/>
                    <a:pt x="206" y="64"/>
                  </a:cubicBezTo>
                  <a:cubicBezTo>
                    <a:pt x="206" y="64"/>
                    <a:pt x="206" y="64"/>
                    <a:pt x="206" y="64"/>
                  </a:cubicBezTo>
                  <a:cubicBezTo>
                    <a:pt x="206" y="64"/>
                    <a:pt x="206" y="64"/>
                    <a:pt x="206" y="64"/>
                  </a:cubicBezTo>
                  <a:cubicBezTo>
                    <a:pt x="206" y="64"/>
                    <a:pt x="206" y="64"/>
                    <a:pt x="206" y="64"/>
                  </a:cubicBezTo>
                  <a:cubicBezTo>
                    <a:pt x="206" y="64"/>
                    <a:pt x="206" y="64"/>
                    <a:pt x="206" y="63"/>
                  </a:cubicBezTo>
                  <a:cubicBezTo>
                    <a:pt x="206" y="63"/>
                    <a:pt x="206" y="63"/>
                    <a:pt x="205" y="63"/>
                  </a:cubicBezTo>
                  <a:cubicBezTo>
                    <a:pt x="205" y="63"/>
                    <a:pt x="205" y="63"/>
                    <a:pt x="205" y="63"/>
                  </a:cubicBezTo>
                  <a:cubicBezTo>
                    <a:pt x="205" y="62"/>
                    <a:pt x="205" y="62"/>
                    <a:pt x="205" y="62"/>
                  </a:cubicBezTo>
                  <a:cubicBezTo>
                    <a:pt x="205" y="62"/>
                    <a:pt x="205" y="62"/>
                    <a:pt x="205" y="62"/>
                  </a:cubicBezTo>
                  <a:cubicBezTo>
                    <a:pt x="205" y="62"/>
                    <a:pt x="205" y="61"/>
                    <a:pt x="205" y="61"/>
                  </a:cubicBezTo>
                  <a:cubicBezTo>
                    <a:pt x="204" y="61"/>
                    <a:pt x="204" y="61"/>
                    <a:pt x="204" y="61"/>
                  </a:cubicBezTo>
                  <a:cubicBezTo>
                    <a:pt x="204" y="61"/>
                    <a:pt x="204" y="60"/>
                    <a:pt x="204" y="60"/>
                  </a:cubicBezTo>
                  <a:cubicBezTo>
                    <a:pt x="204" y="60"/>
                    <a:pt x="204" y="60"/>
                    <a:pt x="204" y="60"/>
                  </a:cubicBezTo>
                  <a:cubicBezTo>
                    <a:pt x="204" y="59"/>
                    <a:pt x="203" y="59"/>
                    <a:pt x="203" y="59"/>
                  </a:cubicBezTo>
                  <a:cubicBezTo>
                    <a:pt x="203" y="59"/>
                    <a:pt x="203" y="59"/>
                    <a:pt x="203" y="58"/>
                  </a:cubicBezTo>
                  <a:cubicBezTo>
                    <a:pt x="203" y="58"/>
                    <a:pt x="203" y="58"/>
                    <a:pt x="203" y="58"/>
                  </a:cubicBezTo>
                  <a:cubicBezTo>
                    <a:pt x="203" y="58"/>
                    <a:pt x="202" y="58"/>
                    <a:pt x="202" y="58"/>
                  </a:cubicBezTo>
                  <a:cubicBezTo>
                    <a:pt x="202" y="58"/>
                    <a:pt x="202" y="58"/>
                    <a:pt x="202" y="58"/>
                  </a:cubicBezTo>
                  <a:cubicBezTo>
                    <a:pt x="202" y="57"/>
                    <a:pt x="202" y="57"/>
                    <a:pt x="202" y="57"/>
                  </a:cubicBezTo>
                  <a:cubicBezTo>
                    <a:pt x="199" y="56"/>
                    <a:pt x="200" y="53"/>
                    <a:pt x="200" y="48"/>
                  </a:cubicBezTo>
                  <a:cubicBezTo>
                    <a:pt x="200" y="47"/>
                    <a:pt x="200" y="46"/>
                    <a:pt x="200" y="45"/>
                  </a:cubicBezTo>
                  <a:cubicBezTo>
                    <a:pt x="201" y="44"/>
                    <a:pt x="200" y="44"/>
                    <a:pt x="200" y="44"/>
                  </a:cubicBezTo>
                  <a:cubicBezTo>
                    <a:pt x="200" y="44"/>
                    <a:pt x="200" y="43"/>
                    <a:pt x="200" y="42"/>
                  </a:cubicBezTo>
                  <a:cubicBezTo>
                    <a:pt x="200" y="42"/>
                    <a:pt x="200" y="41"/>
                    <a:pt x="200" y="41"/>
                  </a:cubicBezTo>
                  <a:cubicBezTo>
                    <a:pt x="199" y="41"/>
                    <a:pt x="199" y="41"/>
                    <a:pt x="199" y="41"/>
                  </a:cubicBezTo>
                  <a:cubicBezTo>
                    <a:pt x="199" y="40"/>
                    <a:pt x="199" y="40"/>
                    <a:pt x="199" y="40"/>
                  </a:cubicBezTo>
                  <a:cubicBezTo>
                    <a:pt x="199" y="39"/>
                    <a:pt x="199" y="39"/>
                    <a:pt x="199" y="39"/>
                  </a:cubicBezTo>
                  <a:cubicBezTo>
                    <a:pt x="199" y="38"/>
                    <a:pt x="199" y="37"/>
                    <a:pt x="199" y="36"/>
                  </a:cubicBezTo>
                  <a:cubicBezTo>
                    <a:pt x="199" y="36"/>
                    <a:pt x="199" y="36"/>
                    <a:pt x="199" y="36"/>
                  </a:cubicBezTo>
                  <a:cubicBezTo>
                    <a:pt x="199" y="36"/>
                    <a:pt x="199" y="35"/>
                    <a:pt x="199" y="35"/>
                  </a:cubicBezTo>
                  <a:cubicBezTo>
                    <a:pt x="199" y="34"/>
                    <a:pt x="199" y="34"/>
                    <a:pt x="199" y="33"/>
                  </a:cubicBezTo>
                  <a:cubicBezTo>
                    <a:pt x="199" y="33"/>
                    <a:pt x="200" y="33"/>
                    <a:pt x="200" y="32"/>
                  </a:cubicBezTo>
                  <a:cubicBezTo>
                    <a:pt x="200" y="32"/>
                    <a:pt x="200" y="32"/>
                    <a:pt x="200" y="32"/>
                  </a:cubicBezTo>
                  <a:cubicBezTo>
                    <a:pt x="201" y="32"/>
                    <a:pt x="201" y="32"/>
                    <a:pt x="201" y="32"/>
                  </a:cubicBezTo>
                  <a:cubicBezTo>
                    <a:pt x="201" y="32"/>
                    <a:pt x="201" y="32"/>
                    <a:pt x="201"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99" name="Freeform 1188"/>
            <p:cNvSpPr>
              <a:spLocks/>
            </p:cNvSpPr>
            <p:nvPr/>
          </p:nvSpPr>
          <p:spPr bwMode="auto">
            <a:xfrm>
              <a:off x="2824" y="3334"/>
              <a:ext cx="25" cy="16"/>
            </a:xfrm>
            <a:custGeom>
              <a:avLst/>
              <a:gdLst>
                <a:gd name="T0" fmla="*/ 3 w 26"/>
                <a:gd name="T1" fmla="*/ 2 h 17"/>
                <a:gd name="T2" fmla="*/ 4 w 26"/>
                <a:gd name="T3" fmla="*/ 4 h 17"/>
                <a:gd name="T4" fmla="*/ 4 w 26"/>
                <a:gd name="T5" fmla="*/ 4 h 17"/>
                <a:gd name="T6" fmla="*/ 4 w 26"/>
                <a:gd name="T7" fmla="*/ 4 h 17"/>
                <a:gd name="T8" fmla="*/ 4 w 26"/>
                <a:gd name="T9" fmla="*/ 4 h 17"/>
                <a:gd name="T10" fmla="*/ 4 w 26"/>
                <a:gd name="T11" fmla="*/ 6 h 17"/>
                <a:gd name="T12" fmla="*/ 2 w 26"/>
                <a:gd name="T13" fmla="*/ 11 h 17"/>
                <a:gd name="T14" fmla="*/ 1 w 26"/>
                <a:gd name="T15" fmla="*/ 12 h 17"/>
                <a:gd name="T16" fmla="*/ 1 w 26"/>
                <a:gd name="T17" fmla="*/ 13 h 17"/>
                <a:gd name="T18" fmla="*/ 1 w 26"/>
                <a:gd name="T19" fmla="*/ 13 h 17"/>
                <a:gd name="T20" fmla="*/ 0 w 26"/>
                <a:gd name="T21" fmla="*/ 14 h 17"/>
                <a:gd name="T22" fmla="*/ 0 w 26"/>
                <a:gd name="T23" fmla="*/ 14 h 17"/>
                <a:gd name="T24" fmla="*/ 0 w 26"/>
                <a:gd name="T25" fmla="*/ 15 h 17"/>
                <a:gd name="T26" fmla="*/ 0 w 26"/>
                <a:gd name="T27" fmla="*/ 15 h 17"/>
                <a:gd name="T28" fmla="*/ 0 w 26"/>
                <a:gd name="T29" fmla="*/ 15 h 17"/>
                <a:gd name="T30" fmla="*/ 3 w 26"/>
                <a:gd name="T31" fmla="*/ 17 h 17"/>
                <a:gd name="T32" fmla="*/ 8 w 26"/>
                <a:gd name="T33" fmla="*/ 14 h 17"/>
                <a:gd name="T34" fmla="*/ 13 w 26"/>
                <a:gd name="T35" fmla="*/ 10 h 17"/>
                <a:gd name="T36" fmla="*/ 21 w 26"/>
                <a:gd name="T37" fmla="*/ 10 h 17"/>
                <a:gd name="T38" fmla="*/ 26 w 26"/>
                <a:gd name="T39" fmla="*/ 10 h 17"/>
                <a:gd name="T40" fmla="*/ 23 w 26"/>
                <a:gd name="T41" fmla="*/ 8 h 17"/>
                <a:gd name="T42" fmla="*/ 19 w 26"/>
                <a:gd name="T43" fmla="*/ 5 h 17"/>
                <a:gd name="T44" fmla="*/ 16 w 26"/>
                <a:gd name="T45" fmla="*/ 1 h 17"/>
                <a:gd name="T46" fmla="*/ 15 w 26"/>
                <a:gd name="T47" fmla="*/ 1 h 17"/>
                <a:gd name="T48" fmla="*/ 14 w 26"/>
                <a:gd name="T49" fmla="*/ 1 h 17"/>
                <a:gd name="T50" fmla="*/ 14 w 26"/>
                <a:gd name="T51" fmla="*/ 1 h 17"/>
                <a:gd name="T52" fmla="*/ 14 w 26"/>
                <a:gd name="T53" fmla="*/ 1 h 17"/>
                <a:gd name="T54" fmla="*/ 12 w 26"/>
                <a:gd name="T55" fmla="*/ 1 h 17"/>
                <a:gd name="T56" fmla="*/ 8 w 26"/>
                <a:gd name="T57" fmla="*/ 0 h 17"/>
                <a:gd name="T58" fmla="*/ 3 w 26"/>
                <a:gd name="T59" fmla="*/ 1 h 17"/>
                <a:gd name="T60" fmla="*/ 3 w 26"/>
                <a:gd name="T61" fmla="*/ 1 h 17"/>
                <a:gd name="T62" fmla="*/ 3 w 26"/>
                <a:gd name="T6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7">
                  <a:moveTo>
                    <a:pt x="3" y="2"/>
                  </a:moveTo>
                  <a:cubicBezTo>
                    <a:pt x="4" y="4"/>
                    <a:pt x="4" y="4"/>
                    <a:pt x="4" y="4"/>
                  </a:cubicBezTo>
                  <a:cubicBezTo>
                    <a:pt x="4" y="4"/>
                    <a:pt x="4" y="4"/>
                    <a:pt x="4" y="4"/>
                  </a:cubicBezTo>
                  <a:cubicBezTo>
                    <a:pt x="4" y="4"/>
                    <a:pt x="4" y="4"/>
                    <a:pt x="4" y="4"/>
                  </a:cubicBezTo>
                  <a:cubicBezTo>
                    <a:pt x="4" y="4"/>
                    <a:pt x="4" y="4"/>
                    <a:pt x="4" y="4"/>
                  </a:cubicBezTo>
                  <a:cubicBezTo>
                    <a:pt x="4" y="5"/>
                    <a:pt x="4" y="6"/>
                    <a:pt x="4" y="6"/>
                  </a:cubicBezTo>
                  <a:cubicBezTo>
                    <a:pt x="4" y="9"/>
                    <a:pt x="3" y="10"/>
                    <a:pt x="2" y="11"/>
                  </a:cubicBezTo>
                  <a:cubicBezTo>
                    <a:pt x="2" y="11"/>
                    <a:pt x="1" y="12"/>
                    <a:pt x="1" y="12"/>
                  </a:cubicBezTo>
                  <a:cubicBezTo>
                    <a:pt x="1" y="12"/>
                    <a:pt x="1" y="13"/>
                    <a:pt x="1" y="13"/>
                  </a:cubicBezTo>
                  <a:cubicBezTo>
                    <a:pt x="1" y="13"/>
                    <a:pt x="1" y="13"/>
                    <a:pt x="1" y="13"/>
                  </a:cubicBezTo>
                  <a:cubicBezTo>
                    <a:pt x="1" y="14"/>
                    <a:pt x="1" y="14"/>
                    <a:pt x="0" y="14"/>
                  </a:cubicBezTo>
                  <a:cubicBezTo>
                    <a:pt x="0" y="14"/>
                    <a:pt x="0" y="14"/>
                    <a:pt x="0" y="14"/>
                  </a:cubicBezTo>
                  <a:cubicBezTo>
                    <a:pt x="0" y="15"/>
                    <a:pt x="0" y="15"/>
                    <a:pt x="0" y="15"/>
                  </a:cubicBezTo>
                  <a:cubicBezTo>
                    <a:pt x="0" y="15"/>
                    <a:pt x="0" y="15"/>
                    <a:pt x="0" y="15"/>
                  </a:cubicBezTo>
                  <a:cubicBezTo>
                    <a:pt x="0" y="15"/>
                    <a:pt x="0" y="15"/>
                    <a:pt x="0" y="15"/>
                  </a:cubicBezTo>
                  <a:cubicBezTo>
                    <a:pt x="1" y="16"/>
                    <a:pt x="2" y="17"/>
                    <a:pt x="3" y="17"/>
                  </a:cubicBezTo>
                  <a:cubicBezTo>
                    <a:pt x="5" y="17"/>
                    <a:pt x="6" y="16"/>
                    <a:pt x="8" y="14"/>
                  </a:cubicBezTo>
                  <a:cubicBezTo>
                    <a:pt x="9" y="13"/>
                    <a:pt x="11" y="11"/>
                    <a:pt x="13" y="10"/>
                  </a:cubicBezTo>
                  <a:cubicBezTo>
                    <a:pt x="15" y="9"/>
                    <a:pt x="18" y="10"/>
                    <a:pt x="21" y="10"/>
                  </a:cubicBezTo>
                  <a:cubicBezTo>
                    <a:pt x="23" y="10"/>
                    <a:pt x="25" y="10"/>
                    <a:pt x="26" y="10"/>
                  </a:cubicBezTo>
                  <a:cubicBezTo>
                    <a:pt x="25" y="9"/>
                    <a:pt x="24" y="9"/>
                    <a:pt x="23" y="8"/>
                  </a:cubicBezTo>
                  <a:cubicBezTo>
                    <a:pt x="22" y="7"/>
                    <a:pt x="20" y="6"/>
                    <a:pt x="19" y="5"/>
                  </a:cubicBezTo>
                  <a:cubicBezTo>
                    <a:pt x="18" y="4"/>
                    <a:pt x="17" y="3"/>
                    <a:pt x="16" y="1"/>
                  </a:cubicBezTo>
                  <a:cubicBezTo>
                    <a:pt x="16" y="1"/>
                    <a:pt x="16" y="1"/>
                    <a:pt x="15" y="1"/>
                  </a:cubicBezTo>
                  <a:cubicBezTo>
                    <a:pt x="15" y="1"/>
                    <a:pt x="15" y="1"/>
                    <a:pt x="14" y="1"/>
                  </a:cubicBezTo>
                  <a:cubicBezTo>
                    <a:pt x="14" y="1"/>
                    <a:pt x="14" y="1"/>
                    <a:pt x="14" y="1"/>
                  </a:cubicBezTo>
                  <a:cubicBezTo>
                    <a:pt x="14" y="1"/>
                    <a:pt x="14" y="1"/>
                    <a:pt x="14" y="1"/>
                  </a:cubicBezTo>
                  <a:cubicBezTo>
                    <a:pt x="13" y="1"/>
                    <a:pt x="13" y="1"/>
                    <a:pt x="12" y="1"/>
                  </a:cubicBezTo>
                  <a:cubicBezTo>
                    <a:pt x="12" y="1"/>
                    <a:pt x="11" y="0"/>
                    <a:pt x="8" y="0"/>
                  </a:cubicBezTo>
                  <a:cubicBezTo>
                    <a:pt x="6" y="0"/>
                    <a:pt x="4" y="0"/>
                    <a:pt x="3" y="1"/>
                  </a:cubicBezTo>
                  <a:cubicBezTo>
                    <a:pt x="3" y="1"/>
                    <a:pt x="3" y="1"/>
                    <a:pt x="3" y="1"/>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00" name="Freeform 1189"/>
            <p:cNvSpPr>
              <a:spLocks/>
            </p:cNvSpPr>
            <p:nvPr/>
          </p:nvSpPr>
          <p:spPr bwMode="auto">
            <a:xfrm>
              <a:off x="2698" y="3154"/>
              <a:ext cx="100" cy="80"/>
            </a:xfrm>
            <a:custGeom>
              <a:avLst/>
              <a:gdLst>
                <a:gd name="T0" fmla="*/ 12 w 104"/>
                <a:gd name="T1" fmla="*/ 58 h 83"/>
                <a:gd name="T2" fmla="*/ 14 w 104"/>
                <a:gd name="T3" fmla="*/ 59 h 83"/>
                <a:gd name="T4" fmla="*/ 25 w 104"/>
                <a:gd name="T5" fmla="*/ 68 h 83"/>
                <a:gd name="T6" fmla="*/ 32 w 104"/>
                <a:gd name="T7" fmla="*/ 66 h 83"/>
                <a:gd name="T8" fmla="*/ 38 w 104"/>
                <a:gd name="T9" fmla="*/ 71 h 83"/>
                <a:gd name="T10" fmla="*/ 45 w 104"/>
                <a:gd name="T11" fmla="*/ 72 h 83"/>
                <a:gd name="T12" fmla="*/ 49 w 104"/>
                <a:gd name="T13" fmla="*/ 78 h 83"/>
                <a:gd name="T14" fmla="*/ 50 w 104"/>
                <a:gd name="T15" fmla="*/ 79 h 83"/>
                <a:gd name="T16" fmla="*/ 52 w 104"/>
                <a:gd name="T17" fmla="*/ 78 h 83"/>
                <a:gd name="T18" fmla="*/ 62 w 104"/>
                <a:gd name="T19" fmla="*/ 79 h 83"/>
                <a:gd name="T20" fmla="*/ 70 w 104"/>
                <a:gd name="T21" fmla="*/ 79 h 83"/>
                <a:gd name="T22" fmla="*/ 85 w 104"/>
                <a:gd name="T23" fmla="*/ 83 h 83"/>
                <a:gd name="T24" fmla="*/ 85 w 104"/>
                <a:gd name="T25" fmla="*/ 83 h 83"/>
                <a:gd name="T26" fmla="*/ 88 w 104"/>
                <a:gd name="T27" fmla="*/ 83 h 83"/>
                <a:gd name="T28" fmla="*/ 88 w 104"/>
                <a:gd name="T29" fmla="*/ 81 h 83"/>
                <a:gd name="T30" fmla="*/ 88 w 104"/>
                <a:gd name="T31" fmla="*/ 78 h 83"/>
                <a:gd name="T32" fmla="*/ 95 w 104"/>
                <a:gd name="T33" fmla="*/ 70 h 83"/>
                <a:gd name="T34" fmla="*/ 101 w 104"/>
                <a:gd name="T35" fmla="*/ 64 h 83"/>
                <a:gd name="T36" fmla="*/ 99 w 104"/>
                <a:gd name="T37" fmla="*/ 54 h 83"/>
                <a:gd name="T38" fmla="*/ 98 w 104"/>
                <a:gd name="T39" fmla="*/ 52 h 83"/>
                <a:gd name="T40" fmla="*/ 98 w 104"/>
                <a:gd name="T41" fmla="*/ 51 h 83"/>
                <a:gd name="T42" fmla="*/ 98 w 104"/>
                <a:gd name="T43" fmla="*/ 50 h 83"/>
                <a:gd name="T44" fmla="*/ 97 w 104"/>
                <a:gd name="T45" fmla="*/ 47 h 83"/>
                <a:gd name="T46" fmla="*/ 98 w 104"/>
                <a:gd name="T47" fmla="*/ 45 h 83"/>
                <a:gd name="T48" fmla="*/ 98 w 104"/>
                <a:gd name="T49" fmla="*/ 44 h 83"/>
                <a:gd name="T50" fmla="*/ 98 w 104"/>
                <a:gd name="T51" fmla="*/ 42 h 83"/>
                <a:gd name="T52" fmla="*/ 97 w 104"/>
                <a:gd name="T53" fmla="*/ 41 h 83"/>
                <a:gd name="T54" fmla="*/ 94 w 104"/>
                <a:gd name="T55" fmla="*/ 37 h 83"/>
                <a:gd name="T56" fmla="*/ 101 w 104"/>
                <a:gd name="T57" fmla="*/ 23 h 83"/>
                <a:gd name="T58" fmla="*/ 99 w 104"/>
                <a:gd name="T59" fmla="*/ 12 h 83"/>
                <a:gd name="T60" fmla="*/ 98 w 104"/>
                <a:gd name="T61" fmla="*/ 11 h 83"/>
                <a:gd name="T62" fmla="*/ 92 w 104"/>
                <a:gd name="T63" fmla="*/ 8 h 83"/>
                <a:gd name="T64" fmla="*/ 91 w 104"/>
                <a:gd name="T65" fmla="*/ 8 h 83"/>
                <a:gd name="T66" fmla="*/ 90 w 104"/>
                <a:gd name="T67" fmla="*/ 8 h 83"/>
                <a:gd name="T68" fmla="*/ 88 w 104"/>
                <a:gd name="T69" fmla="*/ 8 h 83"/>
                <a:gd name="T70" fmla="*/ 84 w 104"/>
                <a:gd name="T71" fmla="*/ 8 h 83"/>
                <a:gd name="T72" fmla="*/ 60 w 104"/>
                <a:gd name="T73" fmla="*/ 6 h 83"/>
                <a:gd name="T74" fmla="*/ 59 w 104"/>
                <a:gd name="T75" fmla="*/ 6 h 83"/>
                <a:gd name="T76" fmla="*/ 57 w 104"/>
                <a:gd name="T77" fmla="*/ 5 h 83"/>
                <a:gd name="T78" fmla="*/ 57 w 104"/>
                <a:gd name="T79" fmla="*/ 5 h 83"/>
                <a:gd name="T80" fmla="*/ 43 w 104"/>
                <a:gd name="T81" fmla="*/ 0 h 83"/>
                <a:gd name="T82" fmla="*/ 21 w 104"/>
                <a:gd name="T83" fmla="*/ 7 h 83"/>
                <a:gd name="T84" fmla="*/ 4 w 104"/>
                <a:gd name="T85" fmla="*/ 12 h 83"/>
                <a:gd name="T86" fmla="*/ 2 w 104"/>
                <a:gd name="T87" fmla="*/ 17 h 83"/>
                <a:gd name="T88" fmla="*/ 2 w 104"/>
                <a:gd name="T89" fmla="*/ 19 h 83"/>
                <a:gd name="T90" fmla="*/ 2 w 104"/>
                <a:gd name="T91" fmla="*/ 21 h 83"/>
                <a:gd name="T92" fmla="*/ 2 w 104"/>
                <a:gd name="T93" fmla="*/ 23 h 83"/>
                <a:gd name="T94" fmla="*/ 2 w 104"/>
                <a:gd name="T95" fmla="*/ 25 h 83"/>
                <a:gd name="T96" fmla="*/ 2 w 104"/>
                <a:gd name="T97" fmla="*/ 26 h 83"/>
                <a:gd name="T98" fmla="*/ 1 w 104"/>
                <a:gd name="T99" fmla="*/ 28 h 83"/>
                <a:gd name="T100" fmla="*/ 1 w 104"/>
                <a:gd name="T101" fmla="*/ 30 h 83"/>
                <a:gd name="T102" fmla="*/ 5 w 104"/>
                <a:gd name="T103" fmla="*/ 38 h 83"/>
                <a:gd name="T104" fmla="*/ 8 w 104"/>
                <a:gd name="T105" fmla="*/ 51 h 83"/>
                <a:gd name="T106" fmla="*/ 9 w 104"/>
                <a:gd name="T107" fmla="*/ 52 h 83"/>
                <a:gd name="T108" fmla="*/ 9 w 104"/>
                <a:gd name="T109" fmla="*/ 54 h 83"/>
                <a:gd name="T110" fmla="*/ 9 w 104"/>
                <a:gd name="T111" fmla="*/ 55 h 83"/>
                <a:gd name="T112" fmla="*/ 9 w 104"/>
                <a:gd name="T113" fmla="*/ 5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4" h="83">
                  <a:moveTo>
                    <a:pt x="9" y="57"/>
                  </a:moveTo>
                  <a:cubicBezTo>
                    <a:pt x="10" y="57"/>
                    <a:pt x="11" y="58"/>
                    <a:pt x="12" y="58"/>
                  </a:cubicBezTo>
                  <a:cubicBezTo>
                    <a:pt x="12" y="58"/>
                    <a:pt x="12" y="58"/>
                    <a:pt x="12" y="58"/>
                  </a:cubicBezTo>
                  <a:cubicBezTo>
                    <a:pt x="13" y="59"/>
                    <a:pt x="14" y="59"/>
                    <a:pt x="14" y="59"/>
                  </a:cubicBezTo>
                  <a:cubicBezTo>
                    <a:pt x="19" y="61"/>
                    <a:pt x="22" y="63"/>
                    <a:pt x="23" y="66"/>
                  </a:cubicBezTo>
                  <a:cubicBezTo>
                    <a:pt x="23" y="67"/>
                    <a:pt x="24" y="68"/>
                    <a:pt x="25" y="68"/>
                  </a:cubicBezTo>
                  <a:cubicBezTo>
                    <a:pt x="26" y="67"/>
                    <a:pt x="27" y="66"/>
                    <a:pt x="29" y="66"/>
                  </a:cubicBezTo>
                  <a:cubicBezTo>
                    <a:pt x="30" y="66"/>
                    <a:pt x="31" y="66"/>
                    <a:pt x="32" y="66"/>
                  </a:cubicBezTo>
                  <a:cubicBezTo>
                    <a:pt x="32" y="66"/>
                    <a:pt x="33" y="66"/>
                    <a:pt x="33" y="66"/>
                  </a:cubicBezTo>
                  <a:cubicBezTo>
                    <a:pt x="37" y="66"/>
                    <a:pt x="38" y="69"/>
                    <a:pt x="38" y="71"/>
                  </a:cubicBezTo>
                  <a:cubicBezTo>
                    <a:pt x="39" y="71"/>
                    <a:pt x="39" y="71"/>
                    <a:pt x="40" y="71"/>
                  </a:cubicBezTo>
                  <a:cubicBezTo>
                    <a:pt x="42" y="71"/>
                    <a:pt x="43" y="71"/>
                    <a:pt x="45" y="72"/>
                  </a:cubicBezTo>
                  <a:cubicBezTo>
                    <a:pt x="46" y="73"/>
                    <a:pt x="47" y="74"/>
                    <a:pt x="48" y="76"/>
                  </a:cubicBezTo>
                  <a:cubicBezTo>
                    <a:pt x="48" y="77"/>
                    <a:pt x="48" y="77"/>
                    <a:pt x="49" y="78"/>
                  </a:cubicBezTo>
                  <a:cubicBezTo>
                    <a:pt x="49" y="78"/>
                    <a:pt x="49" y="78"/>
                    <a:pt x="49" y="78"/>
                  </a:cubicBezTo>
                  <a:cubicBezTo>
                    <a:pt x="49" y="78"/>
                    <a:pt x="50" y="79"/>
                    <a:pt x="50" y="79"/>
                  </a:cubicBezTo>
                  <a:cubicBezTo>
                    <a:pt x="50" y="79"/>
                    <a:pt x="50" y="79"/>
                    <a:pt x="50" y="79"/>
                  </a:cubicBezTo>
                  <a:cubicBezTo>
                    <a:pt x="51" y="79"/>
                    <a:pt x="51" y="79"/>
                    <a:pt x="52" y="78"/>
                  </a:cubicBezTo>
                  <a:cubicBezTo>
                    <a:pt x="53" y="78"/>
                    <a:pt x="55" y="77"/>
                    <a:pt x="57" y="78"/>
                  </a:cubicBezTo>
                  <a:cubicBezTo>
                    <a:pt x="57" y="79"/>
                    <a:pt x="60" y="79"/>
                    <a:pt x="62" y="79"/>
                  </a:cubicBezTo>
                  <a:cubicBezTo>
                    <a:pt x="63" y="79"/>
                    <a:pt x="64" y="79"/>
                    <a:pt x="65" y="79"/>
                  </a:cubicBezTo>
                  <a:cubicBezTo>
                    <a:pt x="67" y="78"/>
                    <a:pt x="68" y="79"/>
                    <a:pt x="70" y="79"/>
                  </a:cubicBezTo>
                  <a:cubicBezTo>
                    <a:pt x="71" y="80"/>
                    <a:pt x="72" y="80"/>
                    <a:pt x="74" y="80"/>
                  </a:cubicBezTo>
                  <a:cubicBezTo>
                    <a:pt x="78" y="79"/>
                    <a:pt x="83" y="81"/>
                    <a:pt x="85" y="83"/>
                  </a:cubicBezTo>
                  <a:cubicBezTo>
                    <a:pt x="85" y="83"/>
                    <a:pt x="85" y="83"/>
                    <a:pt x="85" y="83"/>
                  </a:cubicBezTo>
                  <a:cubicBezTo>
                    <a:pt x="85" y="83"/>
                    <a:pt x="85" y="83"/>
                    <a:pt x="85" y="83"/>
                  </a:cubicBezTo>
                  <a:cubicBezTo>
                    <a:pt x="85" y="83"/>
                    <a:pt x="86" y="83"/>
                    <a:pt x="87" y="83"/>
                  </a:cubicBezTo>
                  <a:cubicBezTo>
                    <a:pt x="88" y="83"/>
                    <a:pt x="88" y="83"/>
                    <a:pt x="88" y="83"/>
                  </a:cubicBezTo>
                  <a:cubicBezTo>
                    <a:pt x="88" y="83"/>
                    <a:pt x="88" y="83"/>
                    <a:pt x="88" y="83"/>
                  </a:cubicBezTo>
                  <a:cubicBezTo>
                    <a:pt x="88" y="82"/>
                    <a:pt x="88" y="82"/>
                    <a:pt x="88" y="81"/>
                  </a:cubicBezTo>
                  <a:cubicBezTo>
                    <a:pt x="88" y="81"/>
                    <a:pt x="88" y="80"/>
                    <a:pt x="88" y="80"/>
                  </a:cubicBezTo>
                  <a:cubicBezTo>
                    <a:pt x="88" y="79"/>
                    <a:pt x="88" y="78"/>
                    <a:pt x="88" y="78"/>
                  </a:cubicBezTo>
                  <a:cubicBezTo>
                    <a:pt x="88" y="77"/>
                    <a:pt x="89" y="76"/>
                    <a:pt x="91" y="73"/>
                  </a:cubicBezTo>
                  <a:cubicBezTo>
                    <a:pt x="92" y="72"/>
                    <a:pt x="94" y="71"/>
                    <a:pt x="95" y="70"/>
                  </a:cubicBezTo>
                  <a:cubicBezTo>
                    <a:pt x="97" y="68"/>
                    <a:pt x="98" y="67"/>
                    <a:pt x="99" y="66"/>
                  </a:cubicBezTo>
                  <a:cubicBezTo>
                    <a:pt x="100" y="65"/>
                    <a:pt x="101" y="65"/>
                    <a:pt x="101" y="64"/>
                  </a:cubicBezTo>
                  <a:cubicBezTo>
                    <a:pt x="102" y="64"/>
                    <a:pt x="103" y="63"/>
                    <a:pt x="103" y="62"/>
                  </a:cubicBezTo>
                  <a:cubicBezTo>
                    <a:pt x="104" y="62"/>
                    <a:pt x="102" y="59"/>
                    <a:pt x="99" y="54"/>
                  </a:cubicBezTo>
                  <a:cubicBezTo>
                    <a:pt x="99" y="53"/>
                    <a:pt x="99" y="53"/>
                    <a:pt x="99" y="53"/>
                  </a:cubicBezTo>
                  <a:cubicBezTo>
                    <a:pt x="98" y="52"/>
                    <a:pt x="98" y="52"/>
                    <a:pt x="98" y="52"/>
                  </a:cubicBezTo>
                  <a:cubicBezTo>
                    <a:pt x="98" y="52"/>
                    <a:pt x="98" y="52"/>
                    <a:pt x="98" y="51"/>
                  </a:cubicBezTo>
                  <a:cubicBezTo>
                    <a:pt x="98" y="51"/>
                    <a:pt x="98" y="51"/>
                    <a:pt x="98" y="51"/>
                  </a:cubicBezTo>
                  <a:cubicBezTo>
                    <a:pt x="98" y="51"/>
                    <a:pt x="98" y="51"/>
                    <a:pt x="98" y="51"/>
                  </a:cubicBezTo>
                  <a:cubicBezTo>
                    <a:pt x="98" y="50"/>
                    <a:pt x="98" y="50"/>
                    <a:pt x="98" y="50"/>
                  </a:cubicBezTo>
                  <a:cubicBezTo>
                    <a:pt x="98" y="49"/>
                    <a:pt x="98" y="49"/>
                    <a:pt x="98" y="48"/>
                  </a:cubicBezTo>
                  <a:cubicBezTo>
                    <a:pt x="97" y="47"/>
                    <a:pt x="97" y="47"/>
                    <a:pt x="97" y="47"/>
                  </a:cubicBezTo>
                  <a:cubicBezTo>
                    <a:pt x="98" y="47"/>
                    <a:pt x="98" y="47"/>
                    <a:pt x="98" y="47"/>
                  </a:cubicBezTo>
                  <a:cubicBezTo>
                    <a:pt x="98" y="46"/>
                    <a:pt x="98" y="46"/>
                    <a:pt x="98" y="45"/>
                  </a:cubicBezTo>
                  <a:cubicBezTo>
                    <a:pt x="98" y="45"/>
                    <a:pt x="98" y="45"/>
                    <a:pt x="98" y="45"/>
                  </a:cubicBezTo>
                  <a:cubicBezTo>
                    <a:pt x="98" y="45"/>
                    <a:pt x="98" y="44"/>
                    <a:pt x="98" y="44"/>
                  </a:cubicBezTo>
                  <a:cubicBezTo>
                    <a:pt x="98" y="44"/>
                    <a:pt x="98" y="43"/>
                    <a:pt x="98" y="43"/>
                  </a:cubicBezTo>
                  <a:cubicBezTo>
                    <a:pt x="98" y="43"/>
                    <a:pt x="98" y="42"/>
                    <a:pt x="98" y="42"/>
                  </a:cubicBezTo>
                  <a:cubicBezTo>
                    <a:pt x="98" y="42"/>
                    <a:pt x="98" y="42"/>
                    <a:pt x="98" y="42"/>
                  </a:cubicBezTo>
                  <a:cubicBezTo>
                    <a:pt x="98" y="42"/>
                    <a:pt x="97" y="41"/>
                    <a:pt x="97" y="41"/>
                  </a:cubicBezTo>
                  <a:cubicBezTo>
                    <a:pt x="97" y="41"/>
                    <a:pt x="97" y="40"/>
                    <a:pt x="97" y="40"/>
                  </a:cubicBezTo>
                  <a:cubicBezTo>
                    <a:pt x="95" y="39"/>
                    <a:pt x="94" y="38"/>
                    <a:pt x="94" y="37"/>
                  </a:cubicBezTo>
                  <a:cubicBezTo>
                    <a:pt x="94" y="33"/>
                    <a:pt x="102" y="29"/>
                    <a:pt x="102" y="29"/>
                  </a:cubicBezTo>
                  <a:cubicBezTo>
                    <a:pt x="102" y="28"/>
                    <a:pt x="102" y="24"/>
                    <a:pt x="101" y="23"/>
                  </a:cubicBezTo>
                  <a:cubicBezTo>
                    <a:pt x="98" y="20"/>
                    <a:pt x="97" y="16"/>
                    <a:pt x="99" y="12"/>
                  </a:cubicBezTo>
                  <a:cubicBezTo>
                    <a:pt x="99" y="12"/>
                    <a:pt x="99" y="12"/>
                    <a:pt x="99" y="12"/>
                  </a:cubicBezTo>
                  <a:cubicBezTo>
                    <a:pt x="98" y="12"/>
                    <a:pt x="98" y="11"/>
                    <a:pt x="98" y="11"/>
                  </a:cubicBezTo>
                  <a:cubicBezTo>
                    <a:pt x="98" y="11"/>
                    <a:pt x="98" y="11"/>
                    <a:pt x="98" y="11"/>
                  </a:cubicBezTo>
                  <a:cubicBezTo>
                    <a:pt x="96" y="10"/>
                    <a:pt x="93" y="9"/>
                    <a:pt x="92" y="8"/>
                  </a:cubicBezTo>
                  <a:cubicBezTo>
                    <a:pt x="92" y="8"/>
                    <a:pt x="92" y="8"/>
                    <a:pt x="92" y="8"/>
                  </a:cubicBezTo>
                  <a:cubicBezTo>
                    <a:pt x="92" y="8"/>
                    <a:pt x="92" y="8"/>
                    <a:pt x="92" y="8"/>
                  </a:cubicBezTo>
                  <a:cubicBezTo>
                    <a:pt x="92" y="8"/>
                    <a:pt x="91" y="8"/>
                    <a:pt x="91" y="8"/>
                  </a:cubicBezTo>
                  <a:cubicBezTo>
                    <a:pt x="91" y="8"/>
                    <a:pt x="91" y="8"/>
                    <a:pt x="91" y="8"/>
                  </a:cubicBezTo>
                  <a:cubicBezTo>
                    <a:pt x="91" y="8"/>
                    <a:pt x="90" y="8"/>
                    <a:pt x="90" y="8"/>
                  </a:cubicBezTo>
                  <a:cubicBezTo>
                    <a:pt x="90" y="8"/>
                    <a:pt x="90" y="8"/>
                    <a:pt x="90" y="8"/>
                  </a:cubicBezTo>
                  <a:cubicBezTo>
                    <a:pt x="89" y="8"/>
                    <a:pt x="89" y="8"/>
                    <a:pt x="88" y="8"/>
                  </a:cubicBezTo>
                  <a:cubicBezTo>
                    <a:pt x="87" y="8"/>
                    <a:pt x="87" y="8"/>
                    <a:pt x="87" y="8"/>
                  </a:cubicBezTo>
                  <a:cubicBezTo>
                    <a:pt x="86" y="8"/>
                    <a:pt x="85" y="8"/>
                    <a:pt x="84" y="8"/>
                  </a:cubicBezTo>
                  <a:cubicBezTo>
                    <a:pt x="75" y="8"/>
                    <a:pt x="63" y="7"/>
                    <a:pt x="61" y="7"/>
                  </a:cubicBezTo>
                  <a:cubicBezTo>
                    <a:pt x="61" y="6"/>
                    <a:pt x="61" y="6"/>
                    <a:pt x="60" y="6"/>
                  </a:cubicBezTo>
                  <a:cubicBezTo>
                    <a:pt x="60" y="6"/>
                    <a:pt x="60" y="6"/>
                    <a:pt x="60" y="6"/>
                  </a:cubicBezTo>
                  <a:cubicBezTo>
                    <a:pt x="60" y="6"/>
                    <a:pt x="59" y="6"/>
                    <a:pt x="59" y="6"/>
                  </a:cubicBezTo>
                  <a:cubicBezTo>
                    <a:pt x="59" y="6"/>
                    <a:pt x="59" y="6"/>
                    <a:pt x="59" y="6"/>
                  </a:cubicBezTo>
                  <a:cubicBezTo>
                    <a:pt x="58" y="5"/>
                    <a:pt x="58" y="5"/>
                    <a:pt x="57" y="5"/>
                  </a:cubicBezTo>
                  <a:cubicBezTo>
                    <a:pt x="57" y="5"/>
                    <a:pt x="57" y="5"/>
                    <a:pt x="57" y="5"/>
                  </a:cubicBezTo>
                  <a:cubicBezTo>
                    <a:pt x="57" y="5"/>
                    <a:pt x="57" y="5"/>
                    <a:pt x="57" y="5"/>
                  </a:cubicBezTo>
                  <a:cubicBezTo>
                    <a:pt x="55" y="7"/>
                    <a:pt x="53" y="8"/>
                    <a:pt x="50" y="8"/>
                  </a:cubicBezTo>
                  <a:cubicBezTo>
                    <a:pt x="44" y="8"/>
                    <a:pt x="43" y="3"/>
                    <a:pt x="43" y="0"/>
                  </a:cubicBezTo>
                  <a:cubicBezTo>
                    <a:pt x="43" y="0"/>
                    <a:pt x="43" y="0"/>
                    <a:pt x="43" y="0"/>
                  </a:cubicBezTo>
                  <a:cubicBezTo>
                    <a:pt x="38" y="0"/>
                    <a:pt x="25" y="3"/>
                    <a:pt x="21" y="7"/>
                  </a:cubicBezTo>
                  <a:cubicBezTo>
                    <a:pt x="18" y="11"/>
                    <a:pt x="13" y="11"/>
                    <a:pt x="8" y="12"/>
                  </a:cubicBezTo>
                  <a:cubicBezTo>
                    <a:pt x="7" y="12"/>
                    <a:pt x="5" y="12"/>
                    <a:pt x="4" y="12"/>
                  </a:cubicBezTo>
                  <a:cubicBezTo>
                    <a:pt x="4" y="14"/>
                    <a:pt x="3" y="16"/>
                    <a:pt x="2" y="16"/>
                  </a:cubicBezTo>
                  <a:cubicBezTo>
                    <a:pt x="2" y="17"/>
                    <a:pt x="2" y="17"/>
                    <a:pt x="2" y="17"/>
                  </a:cubicBezTo>
                  <a:cubicBezTo>
                    <a:pt x="2" y="18"/>
                    <a:pt x="2" y="18"/>
                    <a:pt x="2" y="18"/>
                  </a:cubicBezTo>
                  <a:cubicBezTo>
                    <a:pt x="2" y="18"/>
                    <a:pt x="2" y="19"/>
                    <a:pt x="2" y="19"/>
                  </a:cubicBezTo>
                  <a:cubicBezTo>
                    <a:pt x="2" y="19"/>
                    <a:pt x="2" y="19"/>
                    <a:pt x="2" y="20"/>
                  </a:cubicBezTo>
                  <a:cubicBezTo>
                    <a:pt x="2" y="20"/>
                    <a:pt x="2" y="20"/>
                    <a:pt x="2" y="21"/>
                  </a:cubicBezTo>
                  <a:cubicBezTo>
                    <a:pt x="2" y="21"/>
                    <a:pt x="2" y="21"/>
                    <a:pt x="2" y="22"/>
                  </a:cubicBezTo>
                  <a:cubicBezTo>
                    <a:pt x="2" y="22"/>
                    <a:pt x="2" y="22"/>
                    <a:pt x="2" y="23"/>
                  </a:cubicBezTo>
                  <a:cubicBezTo>
                    <a:pt x="2" y="23"/>
                    <a:pt x="2" y="23"/>
                    <a:pt x="2" y="24"/>
                  </a:cubicBezTo>
                  <a:cubicBezTo>
                    <a:pt x="2" y="24"/>
                    <a:pt x="2" y="24"/>
                    <a:pt x="2" y="25"/>
                  </a:cubicBezTo>
                  <a:cubicBezTo>
                    <a:pt x="2" y="25"/>
                    <a:pt x="2" y="25"/>
                    <a:pt x="2" y="25"/>
                  </a:cubicBezTo>
                  <a:cubicBezTo>
                    <a:pt x="2" y="26"/>
                    <a:pt x="2" y="26"/>
                    <a:pt x="2" y="26"/>
                  </a:cubicBezTo>
                  <a:cubicBezTo>
                    <a:pt x="2" y="27"/>
                    <a:pt x="2" y="27"/>
                    <a:pt x="2" y="27"/>
                  </a:cubicBezTo>
                  <a:cubicBezTo>
                    <a:pt x="1" y="28"/>
                    <a:pt x="1" y="28"/>
                    <a:pt x="1" y="28"/>
                  </a:cubicBezTo>
                  <a:cubicBezTo>
                    <a:pt x="0" y="29"/>
                    <a:pt x="0" y="30"/>
                    <a:pt x="0" y="30"/>
                  </a:cubicBezTo>
                  <a:cubicBezTo>
                    <a:pt x="0" y="30"/>
                    <a:pt x="0" y="30"/>
                    <a:pt x="1" y="30"/>
                  </a:cubicBezTo>
                  <a:cubicBezTo>
                    <a:pt x="3" y="32"/>
                    <a:pt x="4" y="35"/>
                    <a:pt x="4" y="37"/>
                  </a:cubicBezTo>
                  <a:cubicBezTo>
                    <a:pt x="4" y="38"/>
                    <a:pt x="4" y="38"/>
                    <a:pt x="5" y="38"/>
                  </a:cubicBezTo>
                  <a:cubicBezTo>
                    <a:pt x="5" y="39"/>
                    <a:pt x="6" y="41"/>
                    <a:pt x="6" y="43"/>
                  </a:cubicBezTo>
                  <a:cubicBezTo>
                    <a:pt x="6" y="47"/>
                    <a:pt x="7" y="50"/>
                    <a:pt x="8" y="51"/>
                  </a:cubicBezTo>
                  <a:cubicBezTo>
                    <a:pt x="8" y="51"/>
                    <a:pt x="9" y="52"/>
                    <a:pt x="9" y="52"/>
                  </a:cubicBezTo>
                  <a:cubicBezTo>
                    <a:pt x="9" y="52"/>
                    <a:pt x="9" y="52"/>
                    <a:pt x="9" y="52"/>
                  </a:cubicBezTo>
                  <a:cubicBezTo>
                    <a:pt x="9" y="53"/>
                    <a:pt x="9" y="53"/>
                    <a:pt x="9" y="54"/>
                  </a:cubicBezTo>
                  <a:cubicBezTo>
                    <a:pt x="9" y="54"/>
                    <a:pt x="9" y="54"/>
                    <a:pt x="9" y="54"/>
                  </a:cubicBezTo>
                  <a:cubicBezTo>
                    <a:pt x="9" y="54"/>
                    <a:pt x="9" y="55"/>
                    <a:pt x="9" y="55"/>
                  </a:cubicBezTo>
                  <a:cubicBezTo>
                    <a:pt x="9" y="55"/>
                    <a:pt x="9" y="55"/>
                    <a:pt x="9" y="55"/>
                  </a:cubicBezTo>
                  <a:cubicBezTo>
                    <a:pt x="9" y="56"/>
                    <a:pt x="9" y="56"/>
                    <a:pt x="9" y="57"/>
                  </a:cubicBezTo>
                  <a:cubicBezTo>
                    <a:pt x="9" y="57"/>
                    <a:pt x="9" y="57"/>
                    <a:pt x="9" y="57"/>
                  </a:cubicBezTo>
                  <a:cubicBezTo>
                    <a:pt x="9" y="57"/>
                    <a:pt x="9" y="57"/>
                    <a:pt x="9"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01" name="Freeform 1190"/>
            <p:cNvSpPr>
              <a:spLocks/>
            </p:cNvSpPr>
            <p:nvPr/>
          </p:nvSpPr>
          <p:spPr bwMode="auto">
            <a:xfrm>
              <a:off x="2714" y="3292"/>
              <a:ext cx="34" cy="31"/>
            </a:xfrm>
            <a:custGeom>
              <a:avLst/>
              <a:gdLst>
                <a:gd name="T0" fmla="*/ 29 w 36"/>
                <a:gd name="T1" fmla="*/ 24 h 32"/>
                <a:gd name="T2" fmla="*/ 30 w 36"/>
                <a:gd name="T3" fmla="*/ 23 h 32"/>
                <a:gd name="T4" fmla="*/ 30 w 36"/>
                <a:gd name="T5" fmla="*/ 23 h 32"/>
                <a:gd name="T6" fmla="*/ 32 w 36"/>
                <a:gd name="T7" fmla="*/ 21 h 32"/>
                <a:gd name="T8" fmla="*/ 32 w 36"/>
                <a:gd name="T9" fmla="*/ 21 h 32"/>
                <a:gd name="T10" fmla="*/ 32 w 36"/>
                <a:gd name="T11" fmla="*/ 21 h 32"/>
                <a:gd name="T12" fmla="*/ 32 w 36"/>
                <a:gd name="T13" fmla="*/ 21 h 32"/>
                <a:gd name="T14" fmla="*/ 33 w 36"/>
                <a:gd name="T15" fmla="*/ 20 h 32"/>
                <a:gd name="T16" fmla="*/ 33 w 36"/>
                <a:gd name="T17" fmla="*/ 19 h 32"/>
                <a:gd name="T18" fmla="*/ 34 w 36"/>
                <a:gd name="T19" fmla="*/ 19 h 32"/>
                <a:gd name="T20" fmla="*/ 34 w 36"/>
                <a:gd name="T21" fmla="*/ 19 h 32"/>
                <a:gd name="T22" fmla="*/ 35 w 36"/>
                <a:gd name="T23" fmla="*/ 18 h 32"/>
                <a:gd name="T24" fmla="*/ 35 w 36"/>
                <a:gd name="T25" fmla="*/ 18 h 32"/>
                <a:gd name="T26" fmla="*/ 35 w 36"/>
                <a:gd name="T27" fmla="*/ 18 h 32"/>
                <a:gd name="T28" fmla="*/ 35 w 36"/>
                <a:gd name="T29" fmla="*/ 17 h 32"/>
                <a:gd name="T30" fmla="*/ 36 w 36"/>
                <a:gd name="T31" fmla="*/ 6 h 32"/>
                <a:gd name="T32" fmla="*/ 35 w 36"/>
                <a:gd name="T33" fmla="*/ 6 h 32"/>
                <a:gd name="T34" fmla="*/ 34 w 36"/>
                <a:gd name="T35" fmla="*/ 5 h 32"/>
                <a:gd name="T36" fmla="*/ 34 w 36"/>
                <a:gd name="T37" fmla="*/ 5 h 32"/>
                <a:gd name="T38" fmla="*/ 33 w 36"/>
                <a:gd name="T39" fmla="*/ 4 h 32"/>
                <a:gd name="T40" fmla="*/ 32 w 36"/>
                <a:gd name="T41" fmla="*/ 4 h 32"/>
                <a:gd name="T42" fmla="*/ 31 w 36"/>
                <a:gd name="T43" fmla="*/ 4 h 32"/>
                <a:gd name="T44" fmla="*/ 31 w 36"/>
                <a:gd name="T45" fmla="*/ 3 h 32"/>
                <a:gd name="T46" fmla="*/ 30 w 36"/>
                <a:gd name="T47" fmla="*/ 3 h 32"/>
                <a:gd name="T48" fmla="*/ 30 w 36"/>
                <a:gd name="T49" fmla="*/ 3 h 32"/>
                <a:gd name="T50" fmla="*/ 29 w 36"/>
                <a:gd name="T51" fmla="*/ 3 h 32"/>
                <a:gd name="T52" fmla="*/ 29 w 36"/>
                <a:gd name="T53" fmla="*/ 2 h 32"/>
                <a:gd name="T54" fmla="*/ 28 w 36"/>
                <a:gd name="T55" fmla="*/ 2 h 32"/>
                <a:gd name="T56" fmla="*/ 28 w 36"/>
                <a:gd name="T57" fmla="*/ 2 h 32"/>
                <a:gd name="T58" fmla="*/ 27 w 36"/>
                <a:gd name="T59" fmla="*/ 2 h 32"/>
                <a:gd name="T60" fmla="*/ 27 w 36"/>
                <a:gd name="T61" fmla="*/ 2 h 32"/>
                <a:gd name="T62" fmla="*/ 9 w 36"/>
                <a:gd name="T63" fmla="*/ 0 h 32"/>
                <a:gd name="T64" fmla="*/ 7 w 36"/>
                <a:gd name="T65" fmla="*/ 1 h 32"/>
                <a:gd name="T66" fmla="*/ 1 w 36"/>
                <a:gd name="T67" fmla="*/ 1 h 32"/>
                <a:gd name="T68" fmla="*/ 0 w 36"/>
                <a:gd name="T69" fmla="*/ 1 h 32"/>
                <a:gd name="T70" fmla="*/ 0 w 36"/>
                <a:gd name="T71" fmla="*/ 2 h 32"/>
                <a:gd name="T72" fmla="*/ 1 w 36"/>
                <a:gd name="T73" fmla="*/ 4 h 32"/>
                <a:gd name="T74" fmla="*/ 5 w 36"/>
                <a:gd name="T75" fmla="*/ 10 h 32"/>
                <a:gd name="T76" fmla="*/ 10 w 36"/>
                <a:gd name="T77" fmla="*/ 16 h 32"/>
                <a:gd name="T78" fmla="*/ 14 w 36"/>
                <a:gd name="T79" fmla="*/ 21 h 32"/>
                <a:gd name="T80" fmla="*/ 16 w 36"/>
                <a:gd name="T81" fmla="*/ 23 h 32"/>
                <a:gd name="T82" fmla="*/ 18 w 36"/>
                <a:gd name="T83" fmla="*/ 25 h 32"/>
                <a:gd name="T84" fmla="*/ 18 w 36"/>
                <a:gd name="T85" fmla="*/ 25 h 32"/>
                <a:gd name="T86" fmla="*/ 20 w 36"/>
                <a:gd name="T87" fmla="*/ 27 h 32"/>
                <a:gd name="T88" fmla="*/ 20 w 36"/>
                <a:gd name="T89" fmla="*/ 27 h 32"/>
                <a:gd name="T90" fmla="*/ 21 w 36"/>
                <a:gd name="T91" fmla="*/ 28 h 32"/>
                <a:gd name="T92" fmla="*/ 22 w 36"/>
                <a:gd name="T93" fmla="*/ 29 h 32"/>
                <a:gd name="T94" fmla="*/ 23 w 36"/>
                <a:gd name="T95" fmla="*/ 30 h 32"/>
                <a:gd name="T96" fmla="*/ 26 w 36"/>
                <a:gd name="T97" fmla="*/ 32 h 32"/>
                <a:gd name="T98" fmla="*/ 26 w 36"/>
                <a:gd name="T99" fmla="*/ 32 h 32"/>
                <a:gd name="T100" fmla="*/ 26 w 36"/>
                <a:gd name="T101" fmla="*/ 31 h 32"/>
                <a:gd name="T102" fmla="*/ 26 w 36"/>
                <a:gd name="T103" fmla="*/ 31 h 32"/>
                <a:gd name="T104" fmla="*/ 27 w 36"/>
                <a:gd name="T105" fmla="*/ 29 h 32"/>
                <a:gd name="T106" fmla="*/ 27 w 36"/>
                <a:gd name="T107" fmla="*/ 29 h 32"/>
                <a:gd name="T108" fmla="*/ 27 w 36"/>
                <a:gd name="T109" fmla="*/ 27 h 32"/>
                <a:gd name="T110" fmla="*/ 27 w 36"/>
                <a:gd name="T111" fmla="*/ 27 h 32"/>
                <a:gd name="T112" fmla="*/ 29 w 36"/>
                <a:gd name="T113"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 h="32">
                  <a:moveTo>
                    <a:pt x="29" y="24"/>
                  </a:moveTo>
                  <a:cubicBezTo>
                    <a:pt x="30" y="23"/>
                    <a:pt x="30" y="23"/>
                    <a:pt x="30" y="23"/>
                  </a:cubicBezTo>
                  <a:cubicBezTo>
                    <a:pt x="30" y="23"/>
                    <a:pt x="30" y="23"/>
                    <a:pt x="30" y="23"/>
                  </a:cubicBezTo>
                  <a:cubicBezTo>
                    <a:pt x="32" y="21"/>
                    <a:pt x="32" y="21"/>
                    <a:pt x="32" y="21"/>
                  </a:cubicBezTo>
                  <a:cubicBezTo>
                    <a:pt x="32" y="21"/>
                    <a:pt x="32" y="21"/>
                    <a:pt x="32" y="21"/>
                  </a:cubicBezTo>
                  <a:cubicBezTo>
                    <a:pt x="32" y="21"/>
                    <a:pt x="32" y="21"/>
                    <a:pt x="32" y="21"/>
                  </a:cubicBezTo>
                  <a:cubicBezTo>
                    <a:pt x="32" y="21"/>
                    <a:pt x="32" y="21"/>
                    <a:pt x="32" y="21"/>
                  </a:cubicBezTo>
                  <a:cubicBezTo>
                    <a:pt x="32" y="20"/>
                    <a:pt x="33" y="20"/>
                    <a:pt x="33" y="20"/>
                  </a:cubicBezTo>
                  <a:cubicBezTo>
                    <a:pt x="33" y="20"/>
                    <a:pt x="33" y="19"/>
                    <a:pt x="33" y="19"/>
                  </a:cubicBezTo>
                  <a:cubicBezTo>
                    <a:pt x="34" y="19"/>
                    <a:pt x="34" y="19"/>
                    <a:pt x="34" y="19"/>
                  </a:cubicBezTo>
                  <a:cubicBezTo>
                    <a:pt x="34" y="19"/>
                    <a:pt x="34" y="19"/>
                    <a:pt x="34" y="19"/>
                  </a:cubicBezTo>
                  <a:cubicBezTo>
                    <a:pt x="34" y="19"/>
                    <a:pt x="34" y="18"/>
                    <a:pt x="35" y="18"/>
                  </a:cubicBezTo>
                  <a:cubicBezTo>
                    <a:pt x="35" y="18"/>
                    <a:pt x="35" y="18"/>
                    <a:pt x="35" y="18"/>
                  </a:cubicBezTo>
                  <a:cubicBezTo>
                    <a:pt x="35" y="18"/>
                    <a:pt x="35" y="18"/>
                    <a:pt x="35" y="18"/>
                  </a:cubicBezTo>
                  <a:cubicBezTo>
                    <a:pt x="35" y="18"/>
                    <a:pt x="35" y="17"/>
                    <a:pt x="35" y="17"/>
                  </a:cubicBezTo>
                  <a:cubicBezTo>
                    <a:pt x="36" y="15"/>
                    <a:pt x="36" y="10"/>
                    <a:pt x="36" y="6"/>
                  </a:cubicBezTo>
                  <a:cubicBezTo>
                    <a:pt x="35" y="6"/>
                    <a:pt x="35" y="6"/>
                    <a:pt x="35" y="6"/>
                  </a:cubicBezTo>
                  <a:cubicBezTo>
                    <a:pt x="35" y="6"/>
                    <a:pt x="35" y="5"/>
                    <a:pt x="34" y="5"/>
                  </a:cubicBezTo>
                  <a:cubicBezTo>
                    <a:pt x="34" y="5"/>
                    <a:pt x="34" y="5"/>
                    <a:pt x="34" y="5"/>
                  </a:cubicBezTo>
                  <a:cubicBezTo>
                    <a:pt x="33" y="5"/>
                    <a:pt x="33" y="5"/>
                    <a:pt x="33" y="4"/>
                  </a:cubicBezTo>
                  <a:cubicBezTo>
                    <a:pt x="33" y="4"/>
                    <a:pt x="32" y="4"/>
                    <a:pt x="32" y="4"/>
                  </a:cubicBezTo>
                  <a:cubicBezTo>
                    <a:pt x="32" y="4"/>
                    <a:pt x="32" y="4"/>
                    <a:pt x="31" y="4"/>
                  </a:cubicBezTo>
                  <a:cubicBezTo>
                    <a:pt x="31" y="4"/>
                    <a:pt x="31" y="3"/>
                    <a:pt x="31" y="3"/>
                  </a:cubicBezTo>
                  <a:cubicBezTo>
                    <a:pt x="31" y="3"/>
                    <a:pt x="30" y="3"/>
                    <a:pt x="30" y="3"/>
                  </a:cubicBezTo>
                  <a:cubicBezTo>
                    <a:pt x="30" y="3"/>
                    <a:pt x="30" y="3"/>
                    <a:pt x="30" y="3"/>
                  </a:cubicBezTo>
                  <a:cubicBezTo>
                    <a:pt x="29" y="3"/>
                    <a:pt x="29" y="3"/>
                    <a:pt x="29" y="3"/>
                  </a:cubicBezTo>
                  <a:cubicBezTo>
                    <a:pt x="29" y="2"/>
                    <a:pt x="29" y="2"/>
                    <a:pt x="29" y="2"/>
                  </a:cubicBezTo>
                  <a:cubicBezTo>
                    <a:pt x="28" y="2"/>
                    <a:pt x="28" y="2"/>
                    <a:pt x="28" y="2"/>
                  </a:cubicBezTo>
                  <a:cubicBezTo>
                    <a:pt x="28" y="2"/>
                    <a:pt x="28" y="2"/>
                    <a:pt x="28" y="2"/>
                  </a:cubicBezTo>
                  <a:cubicBezTo>
                    <a:pt x="28" y="2"/>
                    <a:pt x="28" y="2"/>
                    <a:pt x="27" y="2"/>
                  </a:cubicBezTo>
                  <a:cubicBezTo>
                    <a:pt x="27" y="2"/>
                    <a:pt x="27" y="2"/>
                    <a:pt x="27" y="2"/>
                  </a:cubicBezTo>
                  <a:cubicBezTo>
                    <a:pt x="24" y="2"/>
                    <a:pt x="12" y="1"/>
                    <a:pt x="9" y="0"/>
                  </a:cubicBezTo>
                  <a:cubicBezTo>
                    <a:pt x="9" y="0"/>
                    <a:pt x="8" y="0"/>
                    <a:pt x="7" y="1"/>
                  </a:cubicBezTo>
                  <a:cubicBezTo>
                    <a:pt x="6" y="2"/>
                    <a:pt x="3" y="3"/>
                    <a:pt x="1" y="1"/>
                  </a:cubicBezTo>
                  <a:cubicBezTo>
                    <a:pt x="1" y="1"/>
                    <a:pt x="0" y="1"/>
                    <a:pt x="0" y="1"/>
                  </a:cubicBezTo>
                  <a:cubicBezTo>
                    <a:pt x="0" y="2"/>
                    <a:pt x="0" y="2"/>
                    <a:pt x="0" y="2"/>
                  </a:cubicBezTo>
                  <a:cubicBezTo>
                    <a:pt x="0" y="3"/>
                    <a:pt x="1" y="3"/>
                    <a:pt x="1" y="4"/>
                  </a:cubicBezTo>
                  <a:cubicBezTo>
                    <a:pt x="3" y="5"/>
                    <a:pt x="5" y="7"/>
                    <a:pt x="5" y="10"/>
                  </a:cubicBezTo>
                  <a:cubicBezTo>
                    <a:pt x="5" y="11"/>
                    <a:pt x="8" y="14"/>
                    <a:pt x="10" y="16"/>
                  </a:cubicBezTo>
                  <a:cubicBezTo>
                    <a:pt x="12" y="18"/>
                    <a:pt x="14" y="19"/>
                    <a:pt x="14" y="21"/>
                  </a:cubicBezTo>
                  <a:cubicBezTo>
                    <a:pt x="15" y="22"/>
                    <a:pt x="16" y="23"/>
                    <a:pt x="16" y="23"/>
                  </a:cubicBezTo>
                  <a:cubicBezTo>
                    <a:pt x="17" y="24"/>
                    <a:pt x="17" y="24"/>
                    <a:pt x="18" y="25"/>
                  </a:cubicBezTo>
                  <a:cubicBezTo>
                    <a:pt x="18" y="25"/>
                    <a:pt x="18" y="25"/>
                    <a:pt x="18" y="25"/>
                  </a:cubicBezTo>
                  <a:cubicBezTo>
                    <a:pt x="19" y="26"/>
                    <a:pt x="19" y="26"/>
                    <a:pt x="20" y="27"/>
                  </a:cubicBezTo>
                  <a:cubicBezTo>
                    <a:pt x="20" y="27"/>
                    <a:pt x="20" y="27"/>
                    <a:pt x="20" y="27"/>
                  </a:cubicBezTo>
                  <a:cubicBezTo>
                    <a:pt x="21" y="28"/>
                    <a:pt x="21" y="28"/>
                    <a:pt x="21" y="28"/>
                  </a:cubicBezTo>
                  <a:cubicBezTo>
                    <a:pt x="22" y="29"/>
                    <a:pt x="22" y="29"/>
                    <a:pt x="22" y="29"/>
                  </a:cubicBezTo>
                  <a:cubicBezTo>
                    <a:pt x="22" y="30"/>
                    <a:pt x="22" y="30"/>
                    <a:pt x="23" y="30"/>
                  </a:cubicBezTo>
                  <a:cubicBezTo>
                    <a:pt x="24" y="31"/>
                    <a:pt x="25" y="32"/>
                    <a:pt x="26" y="32"/>
                  </a:cubicBezTo>
                  <a:cubicBezTo>
                    <a:pt x="26" y="32"/>
                    <a:pt x="26" y="32"/>
                    <a:pt x="26" y="32"/>
                  </a:cubicBezTo>
                  <a:cubicBezTo>
                    <a:pt x="26" y="32"/>
                    <a:pt x="26" y="31"/>
                    <a:pt x="26" y="31"/>
                  </a:cubicBezTo>
                  <a:cubicBezTo>
                    <a:pt x="26" y="31"/>
                    <a:pt x="26" y="31"/>
                    <a:pt x="26" y="31"/>
                  </a:cubicBezTo>
                  <a:cubicBezTo>
                    <a:pt x="26" y="30"/>
                    <a:pt x="26" y="30"/>
                    <a:pt x="27" y="29"/>
                  </a:cubicBezTo>
                  <a:cubicBezTo>
                    <a:pt x="27" y="29"/>
                    <a:pt x="27" y="29"/>
                    <a:pt x="27" y="29"/>
                  </a:cubicBezTo>
                  <a:cubicBezTo>
                    <a:pt x="27" y="28"/>
                    <a:pt x="27" y="28"/>
                    <a:pt x="27" y="27"/>
                  </a:cubicBezTo>
                  <a:cubicBezTo>
                    <a:pt x="27" y="27"/>
                    <a:pt x="27" y="27"/>
                    <a:pt x="27" y="27"/>
                  </a:cubicBezTo>
                  <a:cubicBezTo>
                    <a:pt x="28" y="26"/>
                    <a:pt x="29" y="25"/>
                    <a:pt x="29"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02" name="Freeform 1191"/>
            <p:cNvSpPr>
              <a:spLocks/>
            </p:cNvSpPr>
            <p:nvPr/>
          </p:nvSpPr>
          <p:spPr bwMode="auto">
            <a:xfrm>
              <a:off x="2693" y="3275"/>
              <a:ext cx="53" cy="44"/>
            </a:xfrm>
            <a:custGeom>
              <a:avLst/>
              <a:gdLst>
                <a:gd name="T0" fmla="*/ 54 w 55"/>
                <a:gd name="T1" fmla="*/ 14 h 46"/>
                <a:gd name="T2" fmla="*/ 52 w 55"/>
                <a:gd name="T3" fmla="*/ 13 h 46"/>
                <a:gd name="T4" fmla="*/ 51 w 55"/>
                <a:gd name="T5" fmla="*/ 11 h 46"/>
                <a:gd name="T6" fmla="*/ 50 w 55"/>
                <a:gd name="T7" fmla="*/ 9 h 46"/>
                <a:gd name="T8" fmla="*/ 50 w 55"/>
                <a:gd name="T9" fmla="*/ 8 h 46"/>
                <a:gd name="T10" fmla="*/ 48 w 55"/>
                <a:gd name="T11" fmla="*/ 9 h 46"/>
                <a:gd name="T12" fmla="*/ 45 w 55"/>
                <a:gd name="T13" fmla="*/ 9 h 46"/>
                <a:gd name="T14" fmla="*/ 44 w 55"/>
                <a:gd name="T15" fmla="*/ 9 h 46"/>
                <a:gd name="T16" fmla="*/ 37 w 55"/>
                <a:gd name="T17" fmla="*/ 7 h 46"/>
                <a:gd name="T18" fmla="*/ 33 w 55"/>
                <a:gd name="T19" fmla="*/ 4 h 46"/>
                <a:gd name="T20" fmla="*/ 31 w 55"/>
                <a:gd name="T21" fmla="*/ 3 h 46"/>
                <a:gd name="T22" fmla="*/ 29 w 55"/>
                <a:gd name="T23" fmla="*/ 1 h 46"/>
                <a:gd name="T24" fmla="*/ 27 w 55"/>
                <a:gd name="T25" fmla="*/ 0 h 46"/>
                <a:gd name="T26" fmla="*/ 21 w 55"/>
                <a:gd name="T27" fmla="*/ 4 h 46"/>
                <a:gd name="T28" fmla="*/ 17 w 55"/>
                <a:gd name="T29" fmla="*/ 9 h 46"/>
                <a:gd name="T30" fmla="*/ 12 w 55"/>
                <a:gd name="T31" fmla="*/ 15 h 46"/>
                <a:gd name="T32" fmla="*/ 7 w 55"/>
                <a:gd name="T33" fmla="*/ 14 h 46"/>
                <a:gd name="T34" fmla="*/ 6 w 55"/>
                <a:gd name="T35" fmla="*/ 14 h 46"/>
                <a:gd name="T36" fmla="*/ 6 w 55"/>
                <a:gd name="T37" fmla="*/ 14 h 46"/>
                <a:gd name="T38" fmla="*/ 5 w 55"/>
                <a:gd name="T39" fmla="*/ 14 h 46"/>
                <a:gd name="T40" fmla="*/ 4 w 55"/>
                <a:gd name="T41" fmla="*/ 14 h 46"/>
                <a:gd name="T42" fmla="*/ 3 w 55"/>
                <a:gd name="T43" fmla="*/ 15 h 46"/>
                <a:gd name="T44" fmla="*/ 1 w 55"/>
                <a:gd name="T45" fmla="*/ 15 h 46"/>
                <a:gd name="T46" fmla="*/ 0 w 55"/>
                <a:gd name="T47" fmla="*/ 15 h 46"/>
                <a:gd name="T48" fmla="*/ 2 w 55"/>
                <a:gd name="T49" fmla="*/ 16 h 46"/>
                <a:gd name="T50" fmla="*/ 20 w 55"/>
                <a:gd name="T51" fmla="*/ 36 h 46"/>
                <a:gd name="T52" fmla="*/ 30 w 55"/>
                <a:gd name="T53" fmla="*/ 42 h 46"/>
                <a:gd name="T54" fmla="*/ 35 w 55"/>
                <a:gd name="T55" fmla="*/ 44 h 46"/>
                <a:gd name="T56" fmla="*/ 28 w 55"/>
                <a:gd name="T57" fmla="*/ 37 h 46"/>
                <a:gd name="T58" fmla="*/ 20 w 55"/>
                <a:gd name="T59" fmla="*/ 25 h 46"/>
                <a:gd name="T60" fmla="*/ 18 w 55"/>
                <a:gd name="T61" fmla="*/ 17 h 46"/>
                <a:gd name="T62" fmla="*/ 26 w 55"/>
                <a:gd name="T63" fmla="*/ 15 h 46"/>
                <a:gd name="T64" fmla="*/ 48 w 55"/>
                <a:gd name="T65" fmla="*/ 16 h 46"/>
                <a:gd name="T66" fmla="*/ 49 w 55"/>
                <a:gd name="T67" fmla="*/ 16 h 46"/>
                <a:gd name="T68" fmla="*/ 50 w 55"/>
                <a:gd name="T69" fmla="*/ 16 h 46"/>
                <a:gd name="T70" fmla="*/ 51 w 55"/>
                <a:gd name="T71" fmla="*/ 17 h 46"/>
                <a:gd name="T72" fmla="*/ 52 w 55"/>
                <a:gd name="T73" fmla="*/ 17 h 46"/>
                <a:gd name="T74" fmla="*/ 53 w 55"/>
                <a:gd name="T75" fmla="*/ 18 h 46"/>
                <a:gd name="T76" fmla="*/ 55 w 55"/>
                <a:gd name="T77" fmla="*/ 1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46">
                  <a:moveTo>
                    <a:pt x="55" y="17"/>
                  </a:moveTo>
                  <a:cubicBezTo>
                    <a:pt x="55" y="15"/>
                    <a:pt x="55" y="15"/>
                    <a:pt x="54" y="14"/>
                  </a:cubicBezTo>
                  <a:cubicBezTo>
                    <a:pt x="53" y="14"/>
                    <a:pt x="53" y="14"/>
                    <a:pt x="52" y="13"/>
                  </a:cubicBezTo>
                  <a:cubicBezTo>
                    <a:pt x="52" y="13"/>
                    <a:pt x="52" y="13"/>
                    <a:pt x="52" y="13"/>
                  </a:cubicBezTo>
                  <a:cubicBezTo>
                    <a:pt x="52" y="13"/>
                    <a:pt x="51" y="12"/>
                    <a:pt x="51" y="12"/>
                  </a:cubicBezTo>
                  <a:cubicBezTo>
                    <a:pt x="51" y="12"/>
                    <a:pt x="51" y="11"/>
                    <a:pt x="51" y="11"/>
                  </a:cubicBezTo>
                  <a:cubicBezTo>
                    <a:pt x="51" y="11"/>
                    <a:pt x="50" y="10"/>
                    <a:pt x="50" y="10"/>
                  </a:cubicBezTo>
                  <a:cubicBezTo>
                    <a:pt x="50" y="9"/>
                    <a:pt x="50" y="9"/>
                    <a:pt x="50" y="9"/>
                  </a:cubicBezTo>
                  <a:cubicBezTo>
                    <a:pt x="50" y="8"/>
                    <a:pt x="50" y="8"/>
                    <a:pt x="50" y="8"/>
                  </a:cubicBezTo>
                  <a:cubicBezTo>
                    <a:pt x="50" y="8"/>
                    <a:pt x="50" y="8"/>
                    <a:pt x="50" y="8"/>
                  </a:cubicBezTo>
                  <a:cubicBezTo>
                    <a:pt x="50" y="8"/>
                    <a:pt x="49" y="8"/>
                    <a:pt x="49" y="8"/>
                  </a:cubicBezTo>
                  <a:cubicBezTo>
                    <a:pt x="49" y="8"/>
                    <a:pt x="48" y="9"/>
                    <a:pt x="48" y="9"/>
                  </a:cubicBezTo>
                  <a:cubicBezTo>
                    <a:pt x="48" y="9"/>
                    <a:pt x="48" y="9"/>
                    <a:pt x="48" y="9"/>
                  </a:cubicBezTo>
                  <a:cubicBezTo>
                    <a:pt x="47" y="9"/>
                    <a:pt x="46" y="9"/>
                    <a:pt x="45" y="9"/>
                  </a:cubicBezTo>
                  <a:cubicBezTo>
                    <a:pt x="45" y="9"/>
                    <a:pt x="45" y="9"/>
                    <a:pt x="44" y="9"/>
                  </a:cubicBezTo>
                  <a:cubicBezTo>
                    <a:pt x="44" y="9"/>
                    <a:pt x="44" y="9"/>
                    <a:pt x="44" y="9"/>
                  </a:cubicBezTo>
                  <a:cubicBezTo>
                    <a:pt x="44" y="9"/>
                    <a:pt x="44" y="9"/>
                    <a:pt x="44" y="9"/>
                  </a:cubicBezTo>
                  <a:cubicBezTo>
                    <a:pt x="43" y="9"/>
                    <a:pt x="40" y="9"/>
                    <a:pt x="37" y="7"/>
                  </a:cubicBezTo>
                  <a:cubicBezTo>
                    <a:pt x="36" y="7"/>
                    <a:pt x="35" y="6"/>
                    <a:pt x="34" y="5"/>
                  </a:cubicBezTo>
                  <a:cubicBezTo>
                    <a:pt x="34" y="5"/>
                    <a:pt x="34" y="5"/>
                    <a:pt x="33" y="4"/>
                  </a:cubicBezTo>
                  <a:cubicBezTo>
                    <a:pt x="33" y="4"/>
                    <a:pt x="33" y="4"/>
                    <a:pt x="33" y="4"/>
                  </a:cubicBezTo>
                  <a:cubicBezTo>
                    <a:pt x="32" y="3"/>
                    <a:pt x="32" y="3"/>
                    <a:pt x="31" y="3"/>
                  </a:cubicBezTo>
                  <a:cubicBezTo>
                    <a:pt x="31" y="3"/>
                    <a:pt x="31" y="2"/>
                    <a:pt x="31" y="2"/>
                  </a:cubicBezTo>
                  <a:cubicBezTo>
                    <a:pt x="30" y="2"/>
                    <a:pt x="30" y="1"/>
                    <a:pt x="29" y="1"/>
                  </a:cubicBezTo>
                  <a:cubicBezTo>
                    <a:pt x="29" y="1"/>
                    <a:pt x="28" y="1"/>
                    <a:pt x="28" y="0"/>
                  </a:cubicBezTo>
                  <a:cubicBezTo>
                    <a:pt x="28" y="0"/>
                    <a:pt x="27" y="0"/>
                    <a:pt x="27" y="0"/>
                  </a:cubicBezTo>
                  <a:cubicBezTo>
                    <a:pt x="26" y="0"/>
                    <a:pt x="25" y="1"/>
                    <a:pt x="25" y="1"/>
                  </a:cubicBezTo>
                  <a:cubicBezTo>
                    <a:pt x="23" y="3"/>
                    <a:pt x="21" y="3"/>
                    <a:pt x="21" y="4"/>
                  </a:cubicBezTo>
                  <a:cubicBezTo>
                    <a:pt x="21" y="4"/>
                    <a:pt x="21" y="4"/>
                    <a:pt x="21" y="5"/>
                  </a:cubicBezTo>
                  <a:cubicBezTo>
                    <a:pt x="20" y="6"/>
                    <a:pt x="20" y="9"/>
                    <a:pt x="17" y="9"/>
                  </a:cubicBezTo>
                  <a:cubicBezTo>
                    <a:pt x="17" y="9"/>
                    <a:pt x="16" y="11"/>
                    <a:pt x="15" y="13"/>
                  </a:cubicBezTo>
                  <a:cubicBezTo>
                    <a:pt x="15" y="13"/>
                    <a:pt x="14" y="15"/>
                    <a:pt x="12" y="15"/>
                  </a:cubicBezTo>
                  <a:cubicBezTo>
                    <a:pt x="11" y="15"/>
                    <a:pt x="10" y="14"/>
                    <a:pt x="9" y="14"/>
                  </a:cubicBezTo>
                  <a:cubicBezTo>
                    <a:pt x="9" y="14"/>
                    <a:pt x="8" y="14"/>
                    <a:pt x="7" y="14"/>
                  </a:cubicBezTo>
                  <a:cubicBezTo>
                    <a:pt x="7" y="14"/>
                    <a:pt x="7" y="14"/>
                    <a:pt x="7" y="14"/>
                  </a:cubicBezTo>
                  <a:cubicBezTo>
                    <a:pt x="7" y="14"/>
                    <a:pt x="7" y="14"/>
                    <a:pt x="6" y="14"/>
                  </a:cubicBezTo>
                  <a:cubicBezTo>
                    <a:pt x="6" y="14"/>
                    <a:pt x="6" y="14"/>
                    <a:pt x="6" y="14"/>
                  </a:cubicBezTo>
                  <a:cubicBezTo>
                    <a:pt x="6" y="14"/>
                    <a:pt x="6" y="14"/>
                    <a:pt x="6" y="14"/>
                  </a:cubicBezTo>
                  <a:cubicBezTo>
                    <a:pt x="6" y="14"/>
                    <a:pt x="6" y="14"/>
                    <a:pt x="6" y="14"/>
                  </a:cubicBezTo>
                  <a:cubicBezTo>
                    <a:pt x="5" y="14"/>
                    <a:pt x="5" y="14"/>
                    <a:pt x="5" y="14"/>
                  </a:cubicBezTo>
                  <a:cubicBezTo>
                    <a:pt x="5" y="14"/>
                    <a:pt x="5" y="14"/>
                    <a:pt x="5" y="14"/>
                  </a:cubicBezTo>
                  <a:cubicBezTo>
                    <a:pt x="5" y="14"/>
                    <a:pt x="4" y="14"/>
                    <a:pt x="4" y="14"/>
                  </a:cubicBezTo>
                  <a:cubicBezTo>
                    <a:pt x="4" y="15"/>
                    <a:pt x="4" y="15"/>
                    <a:pt x="4" y="15"/>
                  </a:cubicBezTo>
                  <a:cubicBezTo>
                    <a:pt x="3" y="15"/>
                    <a:pt x="3" y="15"/>
                    <a:pt x="3" y="15"/>
                  </a:cubicBezTo>
                  <a:cubicBezTo>
                    <a:pt x="3" y="15"/>
                    <a:pt x="3" y="15"/>
                    <a:pt x="2" y="15"/>
                  </a:cubicBezTo>
                  <a:cubicBezTo>
                    <a:pt x="2" y="15"/>
                    <a:pt x="2" y="15"/>
                    <a:pt x="1" y="15"/>
                  </a:cubicBezTo>
                  <a:cubicBezTo>
                    <a:pt x="1" y="15"/>
                    <a:pt x="1" y="15"/>
                    <a:pt x="1" y="15"/>
                  </a:cubicBezTo>
                  <a:cubicBezTo>
                    <a:pt x="1" y="15"/>
                    <a:pt x="0" y="15"/>
                    <a:pt x="0" y="15"/>
                  </a:cubicBezTo>
                  <a:cubicBezTo>
                    <a:pt x="0" y="16"/>
                    <a:pt x="1" y="16"/>
                    <a:pt x="1" y="16"/>
                  </a:cubicBezTo>
                  <a:cubicBezTo>
                    <a:pt x="2" y="16"/>
                    <a:pt x="2" y="16"/>
                    <a:pt x="2" y="16"/>
                  </a:cubicBezTo>
                  <a:cubicBezTo>
                    <a:pt x="4" y="16"/>
                    <a:pt x="11" y="16"/>
                    <a:pt x="11" y="22"/>
                  </a:cubicBezTo>
                  <a:cubicBezTo>
                    <a:pt x="11" y="24"/>
                    <a:pt x="16" y="31"/>
                    <a:pt x="20" y="36"/>
                  </a:cubicBezTo>
                  <a:cubicBezTo>
                    <a:pt x="21" y="37"/>
                    <a:pt x="23" y="38"/>
                    <a:pt x="25" y="38"/>
                  </a:cubicBezTo>
                  <a:cubicBezTo>
                    <a:pt x="27" y="39"/>
                    <a:pt x="30" y="40"/>
                    <a:pt x="30" y="42"/>
                  </a:cubicBezTo>
                  <a:cubicBezTo>
                    <a:pt x="30" y="43"/>
                    <a:pt x="32" y="45"/>
                    <a:pt x="36" y="46"/>
                  </a:cubicBezTo>
                  <a:cubicBezTo>
                    <a:pt x="36" y="45"/>
                    <a:pt x="35" y="45"/>
                    <a:pt x="35" y="44"/>
                  </a:cubicBezTo>
                  <a:cubicBezTo>
                    <a:pt x="33" y="42"/>
                    <a:pt x="31" y="41"/>
                    <a:pt x="31" y="40"/>
                  </a:cubicBezTo>
                  <a:cubicBezTo>
                    <a:pt x="31" y="39"/>
                    <a:pt x="29" y="38"/>
                    <a:pt x="28" y="37"/>
                  </a:cubicBezTo>
                  <a:cubicBezTo>
                    <a:pt x="25" y="34"/>
                    <a:pt x="22" y="31"/>
                    <a:pt x="22" y="28"/>
                  </a:cubicBezTo>
                  <a:cubicBezTo>
                    <a:pt x="22" y="27"/>
                    <a:pt x="21" y="26"/>
                    <a:pt x="20" y="25"/>
                  </a:cubicBezTo>
                  <a:cubicBezTo>
                    <a:pt x="18" y="24"/>
                    <a:pt x="17" y="23"/>
                    <a:pt x="17" y="21"/>
                  </a:cubicBezTo>
                  <a:cubicBezTo>
                    <a:pt x="16" y="20"/>
                    <a:pt x="17" y="18"/>
                    <a:pt x="18" y="17"/>
                  </a:cubicBezTo>
                  <a:cubicBezTo>
                    <a:pt x="20" y="15"/>
                    <a:pt x="23" y="14"/>
                    <a:pt x="25" y="16"/>
                  </a:cubicBezTo>
                  <a:cubicBezTo>
                    <a:pt x="25" y="16"/>
                    <a:pt x="26" y="15"/>
                    <a:pt x="26" y="15"/>
                  </a:cubicBezTo>
                  <a:cubicBezTo>
                    <a:pt x="28" y="14"/>
                    <a:pt x="30" y="13"/>
                    <a:pt x="32" y="14"/>
                  </a:cubicBezTo>
                  <a:cubicBezTo>
                    <a:pt x="33" y="15"/>
                    <a:pt x="41" y="15"/>
                    <a:pt x="48" y="16"/>
                  </a:cubicBezTo>
                  <a:cubicBezTo>
                    <a:pt x="49" y="16"/>
                    <a:pt x="49" y="16"/>
                    <a:pt x="49" y="16"/>
                  </a:cubicBezTo>
                  <a:cubicBezTo>
                    <a:pt x="49" y="16"/>
                    <a:pt x="49" y="16"/>
                    <a:pt x="49" y="16"/>
                  </a:cubicBezTo>
                  <a:cubicBezTo>
                    <a:pt x="49" y="16"/>
                    <a:pt x="49" y="16"/>
                    <a:pt x="49" y="16"/>
                  </a:cubicBezTo>
                  <a:cubicBezTo>
                    <a:pt x="49" y="16"/>
                    <a:pt x="50" y="16"/>
                    <a:pt x="50" y="16"/>
                  </a:cubicBezTo>
                  <a:cubicBezTo>
                    <a:pt x="50" y="16"/>
                    <a:pt x="50" y="16"/>
                    <a:pt x="50" y="16"/>
                  </a:cubicBezTo>
                  <a:cubicBezTo>
                    <a:pt x="50" y="16"/>
                    <a:pt x="50" y="16"/>
                    <a:pt x="51" y="17"/>
                  </a:cubicBezTo>
                  <a:cubicBezTo>
                    <a:pt x="51" y="17"/>
                    <a:pt x="51" y="17"/>
                    <a:pt x="51" y="17"/>
                  </a:cubicBezTo>
                  <a:cubicBezTo>
                    <a:pt x="51" y="17"/>
                    <a:pt x="52" y="17"/>
                    <a:pt x="52" y="17"/>
                  </a:cubicBezTo>
                  <a:cubicBezTo>
                    <a:pt x="52" y="17"/>
                    <a:pt x="52" y="17"/>
                    <a:pt x="52" y="17"/>
                  </a:cubicBezTo>
                  <a:cubicBezTo>
                    <a:pt x="53" y="17"/>
                    <a:pt x="53" y="17"/>
                    <a:pt x="53" y="18"/>
                  </a:cubicBezTo>
                  <a:cubicBezTo>
                    <a:pt x="54" y="18"/>
                    <a:pt x="54" y="18"/>
                    <a:pt x="54" y="18"/>
                  </a:cubicBezTo>
                  <a:cubicBezTo>
                    <a:pt x="54" y="18"/>
                    <a:pt x="55" y="18"/>
                    <a:pt x="55" y="19"/>
                  </a:cubicBezTo>
                  <a:cubicBezTo>
                    <a:pt x="55" y="18"/>
                    <a:pt x="55" y="18"/>
                    <a:pt x="55"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03" name="Freeform 1192"/>
            <p:cNvSpPr>
              <a:spLocks/>
            </p:cNvSpPr>
            <p:nvPr/>
          </p:nvSpPr>
          <p:spPr bwMode="auto">
            <a:xfrm>
              <a:off x="2750" y="3327"/>
              <a:ext cx="15" cy="34"/>
            </a:xfrm>
            <a:custGeom>
              <a:avLst/>
              <a:gdLst>
                <a:gd name="T0" fmla="*/ 14 w 16"/>
                <a:gd name="T1" fmla="*/ 22 h 36"/>
                <a:gd name="T2" fmla="*/ 13 w 16"/>
                <a:gd name="T3" fmla="*/ 21 h 36"/>
                <a:gd name="T4" fmla="*/ 12 w 16"/>
                <a:gd name="T5" fmla="*/ 20 h 36"/>
                <a:gd name="T6" fmla="*/ 11 w 16"/>
                <a:gd name="T7" fmla="*/ 19 h 36"/>
                <a:gd name="T8" fmla="*/ 11 w 16"/>
                <a:gd name="T9" fmla="*/ 18 h 36"/>
                <a:gd name="T10" fmla="*/ 10 w 16"/>
                <a:gd name="T11" fmla="*/ 16 h 36"/>
                <a:gd name="T12" fmla="*/ 9 w 16"/>
                <a:gd name="T13" fmla="*/ 13 h 36"/>
                <a:gd name="T14" fmla="*/ 9 w 16"/>
                <a:gd name="T15" fmla="*/ 12 h 36"/>
                <a:gd name="T16" fmla="*/ 9 w 16"/>
                <a:gd name="T17" fmla="*/ 10 h 36"/>
                <a:gd name="T18" fmla="*/ 10 w 16"/>
                <a:gd name="T19" fmla="*/ 9 h 36"/>
                <a:gd name="T20" fmla="*/ 10 w 16"/>
                <a:gd name="T21" fmla="*/ 7 h 36"/>
                <a:gd name="T22" fmla="*/ 10 w 16"/>
                <a:gd name="T23" fmla="*/ 6 h 36"/>
                <a:gd name="T24" fmla="*/ 11 w 16"/>
                <a:gd name="T25" fmla="*/ 4 h 36"/>
                <a:gd name="T26" fmla="*/ 8 w 16"/>
                <a:gd name="T27" fmla="*/ 3 h 36"/>
                <a:gd name="T28" fmla="*/ 7 w 16"/>
                <a:gd name="T29" fmla="*/ 2 h 36"/>
                <a:gd name="T30" fmla="*/ 5 w 16"/>
                <a:gd name="T31" fmla="*/ 1 h 36"/>
                <a:gd name="T32" fmla="*/ 5 w 16"/>
                <a:gd name="T33" fmla="*/ 1 h 36"/>
                <a:gd name="T34" fmla="*/ 3 w 16"/>
                <a:gd name="T35" fmla="*/ 0 h 36"/>
                <a:gd name="T36" fmla="*/ 3 w 16"/>
                <a:gd name="T37" fmla="*/ 0 h 36"/>
                <a:gd name="T38" fmla="*/ 1 w 16"/>
                <a:gd name="T39" fmla="*/ 2 h 36"/>
                <a:gd name="T40" fmla="*/ 1 w 16"/>
                <a:gd name="T41" fmla="*/ 3 h 36"/>
                <a:gd name="T42" fmla="*/ 1 w 16"/>
                <a:gd name="T43" fmla="*/ 3 h 36"/>
                <a:gd name="T44" fmla="*/ 0 w 16"/>
                <a:gd name="T45" fmla="*/ 5 h 36"/>
                <a:gd name="T46" fmla="*/ 0 w 16"/>
                <a:gd name="T47" fmla="*/ 5 h 36"/>
                <a:gd name="T48" fmla="*/ 4 w 16"/>
                <a:gd name="T49" fmla="*/ 10 h 36"/>
                <a:gd name="T50" fmla="*/ 2 w 16"/>
                <a:gd name="T51" fmla="*/ 15 h 36"/>
                <a:gd name="T52" fmla="*/ 0 w 16"/>
                <a:gd name="T53" fmla="*/ 23 h 36"/>
                <a:gd name="T54" fmla="*/ 2 w 16"/>
                <a:gd name="T55" fmla="*/ 28 h 36"/>
                <a:gd name="T56" fmla="*/ 6 w 16"/>
                <a:gd name="T57" fmla="*/ 34 h 36"/>
                <a:gd name="T58" fmla="*/ 7 w 16"/>
                <a:gd name="T59" fmla="*/ 36 h 36"/>
                <a:gd name="T60" fmla="*/ 7 w 16"/>
                <a:gd name="T61" fmla="*/ 36 h 36"/>
                <a:gd name="T62" fmla="*/ 7 w 16"/>
                <a:gd name="T63" fmla="*/ 35 h 36"/>
                <a:gd name="T64" fmla="*/ 8 w 16"/>
                <a:gd name="T65" fmla="*/ 34 h 36"/>
                <a:gd name="T66" fmla="*/ 8 w 16"/>
                <a:gd name="T67" fmla="*/ 33 h 36"/>
                <a:gd name="T68" fmla="*/ 9 w 16"/>
                <a:gd name="T69" fmla="*/ 33 h 36"/>
                <a:gd name="T70" fmla="*/ 9 w 16"/>
                <a:gd name="T71" fmla="*/ 32 h 36"/>
                <a:gd name="T72" fmla="*/ 11 w 16"/>
                <a:gd name="T73" fmla="*/ 31 h 36"/>
                <a:gd name="T74" fmla="*/ 11 w 16"/>
                <a:gd name="T75" fmla="*/ 31 h 36"/>
                <a:gd name="T76" fmla="*/ 12 w 16"/>
                <a:gd name="T77" fmla="*/ 28 h 36"/>
                <a:gd name="T78" fmla="*/ 13 w 16"/>
                <a:gd name="T79" fmla="*/ 27 h 36"/>
                <a:gd name="T80" fmla="*/ 14 w 16"/>
                <a:gd name="T81" fmla="*/ 27 h 36"/>
                <a:gd name="T82" fmla="*/ 14 w 16"/>
                <a:gd name="T83" fmla="*/ 25 h 36"/>
                <a:gd name="T84" fmla="*/ 14 w 16"/>
                <a:gd name="T85" fmla="*/ 25 h 36"/>
                <a:gd name="T86" fmla="*/ 15 w 16"/>
                <a:gd name="T87" fmla="*/ 24 h 36"/>
                <a:gd name="T88" fmla="*/ 15 w 16"/>
                <a:gd name="T89" fmla="*/ 24 h 36"/>
                <a:gd name="T90" fmla="*/ 16 w 16"/>
                <a:gd name="T91" fmla="*/ 23 h 36"/>
                <a:gd name="T92" fmla="*/ 16 w 16"/>
                <a:gd name="T93" fmla="*/ 23 h 36"/>
                <a:gd name="T94" fmla="*/ 15 w 16"/>
                <a:gd name="T95" fmla="*/ 23 h 36"/>
                <a:gd name="T96" fmla="*/ 14 w 16"/>
                <a:gd name="T97"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36">
                  <a:moveTo>
                    <a:pt x="14" y="22"/>
                  </a:moveTo>
                  <a:cubicBezTo>
                    <a:pt x="14" y="21"/>
                    <a:pt x="13" y="21"/>
                    <a:pt x="13" y="21"/>
                  </a:cubicBezTo>
                  <a:cubicBezTo>
                    <a:pt x="13" y="21"/>
                    <a:pt x="12" y="20"/>
                    <a:pt x="12" y="20"/>
                  </a:cubicBezTo>
                  <a:cubicBezTo>
                    <a:pt x="12" y="20"/>
                    <a:pt x="12" y="19"/>
                    <a:pt x="11" y="19"/>
                  </a:cubicBezTo>
                  <a:cubicBezTo>
                    <a:pt x="11" y="19"/>
                    <a:pt x="11" y="18"/>
                    <a:pt x="11" y="18"/>
                  </a:cubicBezTo>
                  <a:cubicBezTo>
                    <a:pt x="10" y="17"/>
                    <a:pt x="10" y="17"/>
                    <a:pt x="10" y="16"/>
                  </a:cubicBezTo>
                  <a:cubicBezTo>
                    <a:pt x="9" y="15"/>
                    <a:pt x="9" y="14"/>
                    <a:pt x="9" y="13"/>
                  </a:cubicBezTo>
                  <a:cubicBezTo>
                    <a:pt x="9" y="13"/>
                    <a:pt x="9" y="13"/>
                    <a:pt x="9" y="12"/>
                  </a:cubicBezTo>
                  <a:cubicBezTo>
                    <a:pt x="9" y="12"/>
                    <a:pt x="9" y="11"/>
                    <a:pt x="9" y="10"/>
                  </a:cubicBezTo>
                  <a:cubicBezTo>
                    <a:pt x="10" y="10"/>
                    <a:pt x="10" y="9"/>
                    <a:pt x="10" y="9"/>
                  </a:cubicBezTo>
                  <a:cubicBezTo>
                    <a:pt x="10" y="8"/>
                    <a:pt x="10" y="8"/>
                    <a:pt x="10" y="7"/>
                  </a:cubicBezTo>
                  <a:cubicBezTo>
                    <a:pt x="10" y="6"/>
                    <a:pt x="10" y="6"/>
                    <a:pt x="10" y="6"/>
                  </a:cubicBezTo>
                  <a:cubicBezTo>
                    <a:pt x="10" y="5"/>
                    <a:pt x="10" y="5"/>
                    <a:pt x="11" y="4"/>
                  </a:cubicBezTo>
                  <a:cubicBezTo>
                    <a:pt x="10" y="4"/>
                    <a:pt x="9" y="3"/>
                    <a:pt x="8" y="3"/>
                  </a:cubicBezTo>
                  <a:cubicBezTo>
                    <a:pt x="8" y="3"/>
                    <a:pt x="8" y="3"/>
                    <a:pt x="7" y="2"/>
                  </a:cubicBezTo>
                  <a:cubicBezTo>
                    <a:pt x="7" y="2"/>
                    <a:pt x="6" y="2"/>
                    <a:pt x="5" y="1"/>
                  </a:cubicBezTo>
                  <a:cubicBezTo>
                    <a:pt x="5" y="1"/>
                    <a:pt x="5" y="1"/>
                    <a:pt x="5" y="1"/>
                  </a:cubicBezTo>
                  <a:cubicBezTo>
                    <a:pt x="4" y="1"/>
                    <a:pt x="4" y="0"/>
                    <a:pt x="3" y="0"/>
                  </a:cubicBezTo>
                  <a:cubicBezTo>
                    <a:pt x="3" y="0"/>
                    <a:pt x="3" y="0"/>
                    <a:pt x="3" y="0"/>
                  </a:cubicBezTo>
                  <a:cubicBezTo>
                    <a:pt x="3" y="0"/>
                    <a:pt x="2" y="1"/>
                    <a:pt x="1" y="2"/>
                  </a:cubicBezTo>
                  <a:cubicBezTo>
                    <a:pt x="1" y="2"/>
                    <a:pt x="1" y="3"/>
                    <a:pt x="1" y="3"/>
                  </a:cubicBezTo>
                  <a:cubicBezTo>
                    <a:pt x="1" y="3"/>
                    <a:pt x="1" y="3"/>
                    <a:pt x="1" y="3"/>
                  </a:cubicBezTo>
                  <a:cubicBezTo>
                    <a:pt x="0" y="4"/>
                    <a:pt x="0" y="5"/>
                    <a:pt x="0" y="5"/>
                  </a:cubicBezTo>
                  <a:cubicBezTo>
                    <a:pt x="0" y="5"/>
                    <a:pt x="0" y="5"/>
                    <a:pt x="0" y="5"/>
                  </a:cubicBezTo>
                  <a:cubicBezTo>
                    <a:pt x="2" y="6"/>
                    <a:pt x="4" y="8"/>
                    <a:pt x="4" y="10"/>
                  </a:cubicBezTo>
                  <a:cubicBezTo>
                    <a:pt x="5" y="12"/>
                    <a:pt x="3" y="14"/>
                    <a:pt x="2" y="15"/>
                  </a:cubicBezTo>
                  <a:cubicBezTo>
                    <a:pt x="1" y="16"/>
                    <a:pt x="0" y="19"/>
                    <a:pt x="0" y="23"/>
                  </a:cubicBezTo>
                  <a:cubicBezTo>
                    <a:pt x="0" y="26"/>
                    <a:pt x="1" y="28"/>
                    <a:pt x="2" y="28"/>
                  </a:cubicBezTo>
                  <a:cubicBezTo>
                    <a:pt x="4" y="30"/>
                    <a:pt x="5" y="32"/>
                    <a:pt x="6" y="34"/>
                  </a:cubicBezTo>
                  <a:cubicBezTo>
                    <a:pt x="6" y="35"/>
                    <a:pt x="7" y="35"/>
                    <a:pt x="7" y="36"/>
                  </a:cubicBezTo>
                  <a:cubicBezTo>
                    <a:pt x="7" y="36"/>
                    <a:pt x="7" y="36"/>
                    <a:pt x="7" y="36"/>
                  </a:cubicBezTo>
                  <a:cubicBezTo>
                    <a:pt x="7" y="36"/>
                    <a:pt x="7" y="35"/>
                    <a:pt x="7" y="35"/>
                  </a:cubicBezTo>
                  <a:cubicBezTo>
                    <a:pt x="7" y="35"/>
                    <a:pt x="8" y="34"/>
                    <a:pt x="8" y="34"/>
                  </a:cubicBezTo>
                  <a:cubicBezTo>
                    <a:pt x="8" y="34"/>
                    <a:pt x="8" y="34"/>
                    <a:pt x="8" y="33"/>
                  </a:cubicBezTo>
                  <a:cubicBezTo>
                    <a:pt x="8" y="33"/>
                    <a:pt x="9" y="33"/>
                    <a:pt x="9" y="33"/>
                  </a:cubicBezTo>
                  <a:cubicBezTo>
                    <a:pt x="9" y="32"/>
                    <a:pt x="9" y="32"/>
                    <a:pt x="9" y="32"/>
                  </a:cubicBezTo>
                  <a:cubicBezTo>
                    <a:pt x="10" y="32"/>
                    <a:pt x="10" y="32"/>
                    <a:pt x="11" y="31"/>
                  </a:cubicBezTo>
                  <a:cubicBezTo>
                    <a:pt x="11" y="32"/>
                    <a:pt x="11" y="31"/>
                    <a:pt x="11" y="31"/>
                  </a:cubicBezTo>
                  <a:cubicBezTo>
                    <a:pt x="11" y="30"/>
                    <a:pt x="11" y="29"/>
                    <a:pt x="12" y="28"/>
                  </a:cubicBezTo>
                  <a:cubicBezTo>
                    <a:pt x="13" y="27"/>
                    <a:pt x="13" y="27"/>
                    <a:pt x="13" y="27"/>
                  </a:cubicBezTo>
                  <a:cubicBezTo>
                    <a:pt x="13" y="27"/>
                    <a:pt x="13" y="27"/>
                    <a:pt x="14" y="27"/>
                  </a:cubicBezTo>
                  <a:cubicBezTo>
                    <a:pt x="14" y="26"/>
                    <a:pt x="14" y="26"/>
                    <a:pt x="14" y="25"/>
                  </a:cubicBezTo>
                  <a:cubicBezTo>
                    <a:pt x="14" y="25"/>
                    <a:pt x="14" y="25"/>
                    <a:pt x="14" y="25"/>
                  </a:cubicBezTo>
                  <a:cubicBezTo>
                    <a:pt x="15" y="25"/>
                    <a:pt x="15" y="25"/>
                    <a:pt x="15" y="24"/>
                  </a:cubicBezTo>
                  <a:cubicBezTo>
                    <a:pt x="15" y="24"/>
                    <a:pt x="15" y="24"/>
                    <a:pt x="15" y="24"/>
                  </a:cubicBezTo>
                  <a:cubicBezTo>
                    <a:pt x="15" y="24"/>
                    <a:pt x="15" y="23"/>
                    <a:pt x="16" y="23"/>
                  </a:cubicBezTo>
                  <a:cubicBezTo>
                    <a:pt x="16" y="23"/>
                    <a:pt x="16" y="23"/>
                    <a:pt x="16" y="23"/>
                  </a:cubicBezTo>
                  <a:cubicBezTo>
                    <a:pt x="16" y="23"/>
                    <a:pt x="15" y="23"/>
                    <a:pt x="15" y="23"/>
                  </a:cubicBezTo>
                  <a:cubicBezTo>
                    <a:pt x="15" y="22"/>
                    <a:pt x="15" y="22"/>
                    <a:pt x="14"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04" name="Freeform 1193"/>
            <p:cNvSpPr>
              <a:spLocks/>
            </p:cNvSpPr>
            <p:nvPr/>
          </p:nvSpPr>
          <p:spPr bwMode="auto">
            <a:xfrm>
              <a:off x="2650" y="3239"/>
              <a:ext cx="75" cy="33"/>
            </a:xfrm>
            <a:custGeom>
              <a:avLst/>
              <a:gdLst>
                <a:gd name="T0" fmla="*/ 0 w 78"/>
                <a:gd name="T1" fmla="*/ 25 h 34"/>
                <a:gd name="T2" fmla="*/ 0 w 78"/>
                <a:gd name="T3" fmla="*/ 26 h 34"/>
                <a:gd name="T4" fmla="*/ 5 w 78"/>
                <a:gd name="T5" fmla="*/ 27 h 34"/>
                <a:gd name="T6" fmla="*/ 7 w 78"/>
                <a:gd name="T7" fmla="*/ 27 h 34"/>
                <a:gd name="T8" fmla="*/ 8 w 78"/>
                <a:gd name="T9" fmla="*/ 27 h 34"/>
                <a:gd name="T10" fmla="*/ 9 w 78"/>
                <a:gd name="T11" fmla="*/ 27 h 34"/>
                <a:gd name="T12" fmla="*/ 10 w 78"/>
                <a:gd name="T13" fmla="*/ 28 h 34"/>
                <a:gd name="T14" fmla="*/ 10 w 78"/>
                <a:gd name="T15" fmla="*/ 28 h 34"/>
                <a:gd name="T16" fmla="*/ 12 w 78"/>
                <a:gd name="T17" fmla="*/ 29 h 34"/>
                <a:gd name="T18" fmla="*/ 16 w 78"/>
                <a:gd name="T19" fmla="*/ 27 h 34"/>
                <a:gd name="T20" fmla="*/ 29 w 78"/>
                <a:gd name="T21" fmla="*/ 28 h 34"/>
                <a:gd name="T22" fmla="*/ 30 w 78"/>
                <a:gd name="T23" fmla="*/ 29 h 34"/>
                <a:gd name="T24" fmla="*/ 30 w 78"/>
                <a:gd name="T25" fmla="*/ 30 h 34"/>
                <a:gd name="T26" fmla="*/ 30 w 78"/>
                <a:gd name="T27" fmla="*/ 30 h 34"/>
                <a:gd name="T28" fmla="*/ 35 w 78"/>
                <a:gd name="T29" fmla="*/ 31 h 34"/>
                <a:gd name="T30" fmla="*/ 39 w 78"/>
                <a:gd name="T31" fmla="*/ 31 h 34"/>
                <a:gd name="T32" fmla="*/ 51 w 78"/>
                <a:gd name="T33" fmla="*/ 34 h 34"/>
                <a:gd name="T34" fmla="*/ 51 w 78"/>
                <a:gd name="T35" fmla="*/ 34 h 34"/>
                <a:gd name="T36" fmla="*/ 54 w 78"/>
                <a:gd name="T37" fmla="*/ 33 h 34"/>
                <a:gd name="T38" fmla="*/ 66 w 78"/>
                <a:gd name="T39" fmla="*/ 29 h 34"/>
                <a:gd name="T40" fmla="*/ 68 w 78"/>
                <a:gd name="T41" fmla="*/ 28 h 34"/>
                <a:gd name="T42" fmla="*/ 69 w 78"/>
                <a:gd name="T43" fmla="*/ 26 h 34"/>
                <a:gd name="T44" fmla="*/ 70 w 78"/>
                <a:gd name="T45" fmla="*/ 25 h 34"/>
                <a:gd name="T46" fmla="*/ 71 w 78"/>
                <a:gd name="T47" fmla="*/ 21 h 34"/>
                <a:gd name="T48" fmla="*/ 72 w 78"/>
                <a:gd name="T49" fmla="*/ 17 h 34"/>
                <a:gd name="T50" fmla="*/ 74 w 78"/>
                <a:gd name="T51" fmla="*/ 16 h 34"/>
                <a:gd name="T52" fmla="*/ 77 w 78"/>
                <a:gd name="T53" fmla="*/ 15 h 34"/>
                <a:gd name="T54" fmla="*/ 77 w 78"/>
                <a:gd name="T55" fmla="*/ 13 h 34"/>
                <a:gd name="T56" fmla="*/ 78 w 78"/>
                <a:gd name="T57" fmla="*/ 12 h 34"/>
                <a:gd name="T58" fmla="*/ 77 w 78"/>
                <a:gd name="T59" fmla="*/ 10 h 34"/>
                <a:gd name="T60" fmla="*/ 75 w 78"/>
                <a:gd name="T61" fmla="*/ 5 h 34"/>
                <a:gd name="T62" fmla="*/ 75 w 78"/>
                <a:gd name="T63" fmla="*/ 5 h 34"/>
                <a:gd name="T64" fmla="*/ 66 w 78"/>
                <a:gd name="T65" fmla="*/ 3 h 34"/>
                <a:gd name="T66" fmla="*/ 57 w 78"/>
                <a:gd name="T67" fmla="*/ 4 h 34"/>
                <a:gd name="T68" fmla="*/ 48 w 78"/>
                <a:gd name="T69" fmla="*/ 6 h 34"/>
                <a:gd name="T70" fmla="*/ 46 w 78"/>
                <a:gd name="T71" fmla="*/ 6 h 34"/>
                <a:gd name="T72" fmla="*/ 41 w 78"/>
                <a:gd name="T73" fmla="*/ 9 h 34"/>
                <a:gd name="T74" fmla="*/ 38 w 78"/>
                <a:gd name="T75" fmla="*/ 11 h 34"/>
                <a:gd name="T76" fmla="*/ 37 w 78"/>
                <a:gd name="T77" fmla="*/ 17 h 34"/>
                <a:gd name="T78" fmla="*/ 34 w 78"/>
                <a:gd name="T79" fmla="*/ 21 h 34"/>
                <a:gd name="T80" fmla="*/ 28 w 78"/>
                <a:gd name="T81" fmla="*/ 20 h 34"/>
                <a:gd name="T82" fmla="*/ 11 w 78"/>
                <a:gd name="T83" fmla="*/ 23 h 34"/>
                <a:gd name="T84" fmla="*/ 7 w 78"/>
                <a:gd name="T85" fmla="*/ 23 h 34"/>
                <a:gd name="T86" fmla="*/ 1 w 78"/>
                <a:gd name="T87" fmla="*/ 23 h 34"/>
                <a:gd name="T88" fmla="*/ 0 w 78"/>
                <a:gd name="T89" fmla="*/ 23 h 34"/>
                <a:gd name="T90" fmla="*/ 0 w 78"/>
                <a:gd name="T91" fmla="*/ 2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 h="34">
                  <a:moveTo>
                    <a:pt x="0" y="24"/>
                  </a:moveTo>
                  <a:cubicBezTo>
                    <a:pt x="0" y="24"/>
                    <a:pt x="0" y="25"/>
                    <a:pt x="0" y="25"/>
                  </a:cubicBezTo>
                  <a:cubicBezTo>
                    <a:pt x="0" y="25"/>
                    <a:pt x="0" y="25"/>
                    <a:pt x="0" y="25"/>
                  </a:cubicBezTo>
                  <a:cubicBezTo>
                    <a:pt x="0" y="25"/>
                    <a:pt x="0" y="26"/>
                    <a:pt x="0" y="26"/>
                  </a:cubicBezTo>
                  <a:cubicBezTo>
                    <a:pt x="0" y="26"/>
                    <a:pt x="2" y="27"/>
                    <a:pt x="3" y="27"/>
                  </a:cubicBezTo>
                  <a:cubicBezTo>
                    <a:pt x="3" y="27"/>
                    <a:pt x="4" y="27"/>
                    <a:pt x="5" y="27"/>
                  </a:cubicBezTo>
                  <a:cubicBezTo>
                    <a:pt x="5" y="27"/>
                    <a:pt x="5" y="27"/>
                    <a:pt x="6" y="27"/>
                  </a:cubicBezTo>
                  <a:cubicBezTo>
                    <a:pt x="6" y="27"/>
                    <a:pt x="6" y="27"/>
                    <a:pt x="7" y="27"/>
                  </a:cubicBezTo>
                  <a:cubicBezTo>
                    <a:pt x="7" y="27"/>
                    <a:pt x="7" y="27"/>
                    <a:pt x="8" y="27"/>
                  </a:cubicBezTo>
                  <a:cubicBezTo>
                    <a:pt x="8" y="27"/>
                    <a:pt x="8" y="27"/>
                    <a:pt x="8" y="27"/>
                  </a:cubicBezTo>
                  <a:cubicBezTo>
                    <a:pt x="9" y="27"/>
                    <a:pt x="9" y="27"/>
                    <a:pt x="9" y="28"/>
                  </a:cubicBezTo>
                  <a:cubicBezTo>
                    <a:pt x="9" y="27"/>
                    <a:pt x="9" y="27"/>
                    <a:pt x="9" y="27"/>
                  </a:cubicBezTo>
                  <a:cubicBezTo>
                    <a:pt x="9" y="28"/>
                    <a:pt x="9" y="28"/>
                    <a:pt x="9" y="28"/>
                  </a:cubicBezTo>
                  <a:cubicBezTo>
                    <a:pt x="9" y="28"/>
                    <a:pt x="10" y="28"/>
                    <a:pt x="10" y="28"/>
                  </a:cubicBezTo>
                  <a:cubicBezTo>
                    <a:pt x="10" y="28"/>
                    <a:pt x="10" y="28"/>
                    <a:pt x="10" y="28"/>
                  </a:cubicBezTo>
                  <a:cubicBezTo>
                    <a:pt x="10" y="28"/>
                    <a:pt x="10" y="28"/>
                    <a:pt x="10" y="28"/>
                  </a:cubicBezTo>
                  <a:cubicBezTo>
                    <a:pt x="10" y="28"/>
                    <a:pt x="10" y="28"/>
                    <a:pt x="10" y="28"/>
                  </a:cubicBezTo>
                  <a:cubicBezTo>
                    <a:pt x="12" y="29"/>
                    <a:pt x="12" y="29"/>
                    <a:pt x="12" y="29"/>
                  </a:cubicBezTo>
                  <a:cubicBezTo>
                    <a:pt x="12" y="29"/>
                    <a:pt x="12" y="29"/>
                    <a:pt x="12" y="29"/>
                  </a:cubicBezTo>
                  <a:cubicBezTo>
                    <a:pt x="14" y="29"/>
                    <a:pt x="15" y="28"/>
                    <a:pt x="16" y="27"/>
                  </a:cubicBezTo>
                  <a:cubicBezTo>
                    <a:pt x="17" y="26"/>
                    <a:pt x="18" y="25"/>
                    <a:pt x="27" y="25"/>
                  </a:cubicBezTo>
                  <a:cubicBezTo>
                    <a:pt x="29" y="25"/>
                    <a:pt x="29" y="27"/>
                    <a:pt x="29" y="28"/>
                  </a:cubicBezTo>
                  <a:cubicBezTo>
                    <a:pt x="30" y="29"/>
                    <a:pt x="30" y="29"/>
                    <a:pt x="30" y="29"/>
                  </a:cubicBezTo>
                  <a:cubicBezTo>
                    <a:pt x="30" y="29"/>
                    <a:pt x="30" y="29"/>
                    <a:pt x="30" y="29"/>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1" y="31"/>
                    <a:pt x="35" y="31"/>
                  </a:cubicBezTo>
                  <a:cubicBezTo>
                    <a:pt x="35" y="31"/>
                    <a:pt x="35" y="31"/>
                    <a:pt x="35" y="31"/>
                  </a:cubicBezTo>
                  <a:cubicBezTo>
                    <a:pt x="36" y="31"/>
                    <a:pt x="38" y="31"/>
                    <a:pt x="39" y="31"/>
                  </a:cubicBezTo>
                  <a:cubicBezTo>
                    <a:pt x="39" y="31"/>
                    <a:pt x="39" y="31"/>
                    <a:pt x="39" y="31"/>
                  </a:cubicBezTo>
                  <a:cubicBezTo>
                    <a:pt x="42" y="32"/>
                    <a:pt x="45" y="32"/>
                    <a:pt x="47" y="33"/>
                  </a:cubicBezTo>
                  <a:cubicBezTo>
                    <a:pt x="49" y="33"/>
                    <a:pt x="50" y="33"/>
                    <a:pt x="51" y="34"/>
                  </a:cubicBezTo>
                  <a:cubicBezTo>
                    <a:pt x="51" y="34"/>
                    <a:pt x="51" y="34"/>
                    <a:pt x="51" y="34"/>
                  </a:cubicBezTo>
                  <a:cubicBezTo>
                    <a:pt x="51" y="34"/>
                    <a:pt x="51" y="34"/>
                    <a:pt x="51" y="34"/>
                  </a:cubicBezTo>
                  <a:cubicBezTo>
                    <a:pt x="51" y="34"/>
                    <a:pt x="52" y="34"/>
                    <a:pt x="52" y="34"/>
                  </a:cubicBezTo>
                  <a:cubicBezTo>
                    <a:pt x="52" y="34"/>
                    <a:pt x="53" y="33"/>
                    <a:pt x="54" y="33"/>
                  </a:cubicBezTo>
                  <a:cubicBezTo>
                    <a:pt x="56" y="32"/>
                    <a:pt x="58" y="30"/>
                    <a:pt x="61" y="30"/>
                  </a:cubicBezTo>
                  <a:cubicBezTo>
                    <a:pt x="63" y="30"/>
                    <a:pt x="65" y="30"/>
                    <a:pt x="66" y="29"/>
                  </a:cubicBezTo>
                  <a:cubicBezTo>
                    <a:pt x="66" y="29"/>
                    <a:pt x="66" y="29"/>
                    <a:pt x="67" y="28"/>
                  </a:cubicBezTo>
                  <a:cubicBezTo>
                    <a:pt x="67" y="28"/>
                    <a:pt x="67" y="28"/>
                    <a:pt x="68" y="28"/>
                  </a:cubicBezTo>
                  <a:cubicBezTo>
                    <a:pt x="68" y="28"/>
                    <a:pt x="68" y="28"/>
                    <a:pt x="68" y="28"/>
                  </a:cubicBezTo>
                  <a:cubicBezTo>
                    <a:pt x="68" y="27"/>
                    <a:pt x="68" y="27"/>
                    <a:pt x="69" y="26"/>
                  </a:cubicBezTo>
                  <a:cubicBezTo>
                    <a:pt x="69" y="26"/>
                    <a:pt x="69" y="26"/>
                    <a:pt x="69" y="26"/>
                  </a:cubicBezTo>
                  <a:cubicBezTo>
                    <a:pt x="69" y="26"/>
                    <a:pt x="70" y="25"/>
                    <a:pt x="70" y="25"/>
                  </a:cubicBezTo>
                  <a:cubicBezTo>
                    <a:pt x="70" y="25"/>
                    <a:pt x="70" y="25"/>
                    <a:pt x="70" y="25"/>
                  </a:cubicBezTo>
                  <a:cubicBezTo>
                    <a:pt x="70" y="24"/>
                    <a:pt x="70" y="22"/>
                    <a:pt x="71" y="21"/>
                  </a:cubicBezTo>
                  <a:cubicBezTo>
                    <a:pt x="71" y="21"/>
                    <a:pt x="71" y="20"/>
                    <a:pt x="71" y="20"/>
                  </a:cubicBezTo>
                  <a:cubicBezTo>
                    <a:pt x="71" y="19"/>
                    <a:pt x="71" y="18"/>
                    <a:pt x="72" y="17"/>
                  </a:cubicBezTo>
                  <a:cubicBezTo>
                    <a:pt x="72" y="16"/>
                    <a:pt x="73" y="16"/>
                    <a:pt x="74" y="16"/>
                  </a:cubicBezTo>
                  <a:cubicBezTo>
                    <a:pt x="74" y="16"/>
                    <a:pt x="74" y="16"/>
                    <a:pt x="74" y="16"/>
                  </a:cubicBezTo>
                  <a:cubicBezTo>
                    <a:pt x="75" y="16"/>
                    <a:pt x="76" y="16"/>
                    <a:pt x="76" y="16"/>
                  </a:cubicBezTo>
                  <a:cubicBezTo>
                    <a:pt x="77" y="16"/>
                    <a:pt x="77" y="16"/>
                    <a:pt x="77" y="15"/>
                  </a:cubicBezTo>
                  <a:cubicBezTo>
                    <a:pt x="77" y="14"/>
                    <a:pt x="77" y="14"/>
                    <a:pt x="77" y="13"/>
                  </a:cubicBezTo>
                  <a:cubicBezTo>
                    <a:pt x="77" y="13"/>
                    <a:pt x="77" y="13"/>
                    <a:pt x="77" y="13"/>
                  </a:cubicBezTo>
                  <a:cubicBezTo>
                    <a:pt x="78" y="13"/>
                    <a:pt x="78" y="12"/>
                    <a:pt x="78" y="12"/>
                  </a:cubicBezTo>
                  <a:cubicBezTo>
                    <a:pt x="78" y="12"/>
                    <a:pt x="78" y="12"/>
                    <a:pt x="78" y="12"/>
                  </a:cubicBezTo>
                  <a:cubicBezTo>
                    <a:pt x="78" y="11"/>
                    <a:pt x="78" y="11"/>
                    <a:pt x="77" y="10"/>
                  </a:cubicBezTo>
                  <a:cubicBezTo>
                    <a:pt x="77" y="10"/>
                    <a:pt x="77" y="10"/>
                    <a:pt x="77" y="10"/>
                  </a:cubicBezTo>
                  <a:cubicBezTo>
                    <a:pt x="77" y="10"/>
                    <a:pt x="77" y="10"/>
                    <a:pt x="77" y="10"/>
                  </a:cubicBezTo>
                  <a:cubicBezTo>
                    <a:pt x="75" y="5"/>
                    <a:pt x="75" y="5"/>
                    <a:pt x="75" y="5"/>
                  </a:cubicBezTo>
                  <a:cubicBezTo>
                    <a:pt x="75" y="5"/>
                    <a:pt x="75" y="5"/>
                    <a:pt x="75" y="5"/>
                  </a:cubicBezTo>
                  <a:cubicBezTo>
                    <a:pt x="75" y="5"/>
                    <a:pt x="75" y="5"/>
                    <a:pt x="75" y="5"/>
                  </a:cubicBezTo>
                  <a:cubicBezTo>
                    <a:pt x="74" y="5"/>
                    <a:pt x="73" y="5"/>
                    <a:pt x="72" y="5"/>
                  </a:cubicBezTo>
                  <a:cubicBezTo>
                    <a:pt x="70" y="5"/>
                    <a:pt x="68" y="4"/>
                    <a:pt x="66" y="3"/>
                  </a:cubicBezTo>
                  <a:cubicBezTo>
                    <a:pt x="65" y="1"/>
                    <a:pt x="61" y="0"/>
                    <a:pt x="59" y="0"/>
                  </a:cubicBezTo>
                  <a:cubicBezTo>
                    <a:pt x="58" y="1"/>
                    <a:pt x="58" y="3"/>
                    <a:pt x="57" y="4"/>
                  </a:cubicBezTo>
                  <a:cubicBezTo>
                    <a:pt x="56" y="6"/>
                    <a:pt x="54" y="6"/>
                    <a:pt x="51" y="6"/>
                  </a:cubicBezTo>
                  <a:cubicBezTo>
                    <a:pt x="50" y="6"/>
                    <a:pt x="49" y="6"/>
                    <a:pt x="48" y="6"/>
                  </a:cubicBezTo>
                  <a:cubicBezTo>
                    <a:pt x="48" y="6"/>
                    <a:pt x="47" y="6"/>
                    <a:pt x="47" y="6"/>
                  </a:cubicBezTo>
                  <a:cubicBezTo>
                    <a:pt x="47" y="6"/>
                    <a:pt x="46" y="6"/>
                    <a:pt x="46" y="6"/>
                  </a:cubicBezTo>
                  <a:cubicBezTo>
                    <a:pt x="45" y="6"/>
                    <a:pt x="45" y="7"/>
                    <a:pt x="44" y="7"/>
                  </a:cubicBezTo>
                  <a:cubicBezTo>
                    <a:pt x="43" y="8"/>
                    <a:pt x="42" y="8"/>
                    <a:pt x="41" y="9"/>
                  </a:cubicBezTo>
                  <a:cubicBezTo>
                    <a:pt x="41" y="10"/>
                    <a:pt x="40" y="10"/>
                    <a:pt x="39" y="11"/>
                  </a:cubicBezTo>
                  <a:cubicBezTo>
                    <a:pt x="39" y="11"/>
                    <a:pt x="38" y="11"/>
                    <a:pt x="38" y="11"/>
                  </a:cubicBezTo>
                  <a:cubicBezTo>
                    <a:pt x="37" y="12"/>
                    <a:pt x="36" y="12"/>
                    <a:pt x="37" y="14"/>
                  </a:cubicBezTo>
                  <a:cubicBezTo>
                    <a:pt x="37" y="15"/>
                    <a:pt x="37" y="16"/>
                    <a:pt x="37" y="17"/>
                  </a:cubicBezTo>
                  <a:cubicBezTo>
                    <a:pt x="37" y="18"/>
                    <a:pt x="37" y="19"/>
                    <a:pt x="37" y="20"/>
                  </a:cubicBezTo>
                  <a:cubicBezTo>
                    <a:pt x="36" y="21"/>
                    <a:pt x="35" y="21"/>
                    <a:pt x="34" y="21"/>
                  </a:cubicBezTo>
                  <a:cubicBezTo>
                    <a:pt x="32" y="21"/>
                    <a:pt x="31" y="20"/>
                    <a:pt x="30" y="20"/>
                  </a:cubicBezTo>
                  <a:cubicBezTo>
                    <a:pt x="30" y="20"/>
                    <a:pt x="29" y="20"/>
                    <a:pt x="28" y="20"/>
                  </a:cubicBezTo>
                  <a:cubicBezTo>
                    <a:pt x="25" y="20"/>
                    <a:pt x="21" y="21"/>
                    <a:pt x="20" y="22"/>
                  </a:cubicBezTo>
                  <a:cubicBezTo>
                    <a:pt x="18" y="24"/>
                    <a:pt x="14" y="24"/>
                    <a:pt x="11" y="23"/>
                  </a:cubicBezTo>
                  <a:cubicBezTo>
                    <a:pt x="11" y="22"/>
                    <a:pt x="10" y="22"/>
                    <a:pt x="9" y="22"/>
                  </a:cubicBezTo>
                  <a:cubicBezTo>
                    <a:pt x="8" y="22"/>
                    <a:pt x="7" y="23"/>
                    <a:pt x="7" y="23"/>
                  </a:cubicBezTo>
                  <a:cubicBezTo>
                    <a:pt x="6" y="24"/>
                    <a:pt x="5" y="25"/>
                    <a:pt x="5" y="25"/>
                  </a:cubicBezTo>
                  <a:cubicBezTo>
                    <a:pt x="3" y="25"/>
                    <a:pt x="2" y="24"/>
                    <a:pt x="1" y="23"/>
                  </a:cubicBezTo>
                  <a:cubicBezTo>
                    <a:pt x="1" y="23"/>
                    <a:pt x="1" y="23"/>
                    <a:pt x="0" y="23"/>
                  </a:cubicBezTo>
                  <a:cubicBezTo>
                    <a:pt x="0" y="23"/>
                    <a:pt x="0" y="23"/>
                    <a:pt x="0" y="23"/>
                  </a:cubicBezTo>
                  <a:cubicBezTo>
                    <a:pt x="0" y="23"/>
                    <a:pt x="0" y="22"/>
                    <a:pt x="0" y="22"/>
                  </a:cubicBezTo>
                  <a:cubicBezTo>
                    <a:pt x="0" y="23"/>
                    <a:pt x="0" y="23"/>
                    <a:pt x="0"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05" name="Freeform 1194"/>
            <p:cNvSpPr>
              <a:spLocks/>
            </p:cNvSpPr>
            <p:nvPr/>
          </p:nvSpPr>
          <p:spPr bwMode="auto">
            <a:xfrm>
              <a:off x="2718" y="3244"/>
              <a:ext cx="66" cy="36"/>
            </a:xfrm>
            <a:custGeom>
              <a:avLst/>
              <a:gdLst>
                <a:gd name="T0" fmla="*/ 37 w 69"/>
                <a:gd name="T1" fmla="*/ 32 h 37"/>
                <a:gd name="T2" fmla="*/ 38 w 69"/>
                <a:gd name="T3" fmla="*/ 32 h 37"/>
                <a:gd name="T4" fmla="*/ 43 w 69"/>
                <a:gd name="T5" fmla="*/ 34 h 37"/>
                <a:gd name="T6" fmla="*/ 45 w 69"/>
                <a:gd name="T7" fmla="*/ 34 h 37"/>
                <a:gd name="T8" fmla="*/ 45 w 69"/>
                <a:gd name="T9" fmla="*/ 34 h 37"/>
                <a:gd name="T10" fmla="*/ 50 w 69"/>
                <a:gd name="T11" fmla="*/ 30 h 37"/>
                <a:gd name="T12" fmla="*/ 55 w 69"/>
                <a:gd name="T13" fmla="*/ 22 h 37"/>
                <a:gd name="T14" fmla="*/ 61 w 69"/>
                <a:gd name="T15" fmla="*/ 12 h 37"/>
                <a:gd name="T16" fmla="*/ 68 w 69"/>
                <a:gd name="T17" fmla="*/ 8 h 37"/>
                <a:gd name="T18" fmla="*/ 68 w 69"/>
                <a:gd name="T19" fmla="*/ 8 h 37"/>
                <a:gd name="T20" fmla="*/ 67 w 69"/>
                <a:gd name="T21" fmla="*/ 7 h 37"/>
                <a:gd name="T22" fmla="*/ 65 w 69"/>
                <a:gd name="T23" fmla="*/ 6 h 37"/>
                <a:gd name="T24" fmla="*/ 63 w 69"/>
                <a:gd name="T25" fmla="*/ 5 h 37"/>
                <a:gd name="T26" fmla="*/ 62 w 69"/>
                <a:gd name="T27" fmla="*/ 5 h 37"/>
                <a:gd name="T28" fmla="*/ 60 w 69"/>
                <a:gd name="T29" fmla="*/ 4 h 37"/>
                <a:gd name="T30" fmla="*/ 59 w 69"/>
                <a:gd name="T31" fmla="*/ 4 h 37"/>
                <a:gd name="T32" fmla="*/ 59 w 69"/>
                <a:gd name="T33" fmla="*/ 4 h 37"/>
                <a:gd name="T34" fmla="*/ 58 w 69"/>
                <a:gd name="T35" fmla="*/ 3 h 37"/>
                <a:gd name="T36" fmla="*/ 58 w 69"/>
                <a:gd name="T37" fmla="*/ 3 h 37"/>
                <a:gd name="T38" fmla="*/ 50 w 69"/>
                <a:gd name="T39" fmla="*/ 1 h 37"/>
                <a:gd name="T40" fmla="*/ 46 w 69"/>
                <a:gd name="T41" fmla="*/ 3 h 37"/>
                <a:gd name="T42" fmla="*/ 28 w 69"/>
                <a:gd name="T43" fmla="*/ 9 h 37"/>
                <a:gd name="T44" fmla="*/ 19 w 69"/>
                <a:gd name="T45" fmla="*/ 13 h 37"/>
                <a:gd name="T46" fmla="*/ 18 w 69"/>
                <a:gd name="T47" fmla="*/ 13 h 37"/>
                <a:gd name="T48" fmla="*/ 17 w 69"/>
                <a:gd name="T49" fmla="*/ 12 h 37"/>
                <a:gd name="T50" fmla="*/ 15 w 69"/>
                <a:gd name="T51" fmla="*/ 12 h 37"/>
                <a:gd name="T52" fmla="*/ 14 w 69"/>
                <a:gd name="T53" fmla="*/ 12 h 37"/>
                <a:gd name="T54" fmla="*/ 12 w 69"/>
                <a:gd name="T55" fmla="*/ 12 h 37"/>
                <a:gd name="T56" fmla="*/ 11 w 69"/>
                <a:gd name="T57" fmla="*/ 11 h 37"/>
                <a:gd name="T58" fmla="*/ 10 w 69"/>
                <a:gd name="T59" fmla="*/ 10 h 37"/>
                <a:gd name="T60" fmla="*/ 10 w 69"/>
                <a:gd name="T61" fmla="*/ 12 h 37"/>
                <a:gd name="T62" fmla="*/ 8 w 69"/>
                <a:gd name="T63" fmla="*/ 14 h 37"/>
                <a:gd name="T64" fmla="*/ 7 w 69"/>
                <a:gd name="T65" fmla="*/ 15 h 37"/>
                <a:gd name="T66" fmla="*/ 3 w 69"/>
                <a:gd name="T67" fmla="*/ 18 h 37"/>
                <a:gd name="T68" fmla="*/ 0 w 69"/>
                <a:gd name="T69" fmla="*/ 24 h 37"/>
                <a:gd name="T70" fmla="*/ 0 w 69"/>
                <a:gd name="T71" fmla="*/ 24 h 37"/>
                <a:gd name="T72" fmla="*/ 1 w 69"/>
                <a:gd name="T73" fmla="*/ 25 h 37"/>
                <a:gd name="T74" fmla="*/ 2 w 69"/>
                <a:gd name="T75" fmla="*/ 26 h 37"/>
                <a:gd name="T76" fmla="*/ 3 w 69"/>
                <a:gd name="T77" fmla="*/ 28 h 37"/>
                <a:gd name="T78" fmla="*/ 3 w 69"/>
                <a:gd name="T79" fmla="*/ 28 h 37"/>
                <a:gd name="T80" fmla="*/ 4 w 69"/>
                <a:gd name="T81" fmla="*/ 29 h 37"/>
                <a:gd name="T82" fmla="*/ 5 w 69"/>
                <a:gd name="T83" fmla="*/ 30 h 37"/>
                <a:gd name="T84" fmla="*/ 7 w 69"/>
                <a:gd name="T85" fmla="*/ 31 h 37"/>
                <a:gd name="T86" fmla="*/ 8 w 69"/>
                <a:gd name="T87" fmla="*/ 32 h 37"/>
                <a:gd name="T88" fmla="*/ 9 w 69"/>
                <a:gd name="T89" fmla="*/ 33 h 37"/>
                <a:gd name="T90" fmla="*/ 11 w 69"/>
                <a:gd name="T91" fmla="*/ 34 h 37"/>
                <a:gd name="T92" fmla="*/ 12 w 69"/>
                <a:gd name="T93" fmla="*/ 35 h 37"/>
                <a:gd name="T94" fmla="*/ 21 w 69"/>
                <a:gd name="T9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9" h="37">
                  <a:moveTo>
                    <a:pt x="25" y="36"/>
                  </a:moveTo>
                  <a:cubicBezTo>
                    <a:pt x="30" y="34"/>
                    <a:pt x="37" y="32"/>
                    <a:pt x="37" y="32"/>
                  </a:cubicBezTo>
                  <a:cubicBezTo>
                    <a:pt x="37" y="32"/>
                    <a:pt x="37" y="32"/>
                    <a:pt x="37" y="32"/>
                  </a:cubicBezTo>
                  <a:cubicBezTo>
                    <a:pt x="38" y="32"/>
                    <a:pt x="38" y="32"/>
                    <a:pt x="38" y="32"/>
                  </a:cubicBezTo>
                  <a:cubicBezTo>
                    <a:pt x="38" y="32"/>
                    <a:pt x="41" y="33"/>
                    <a:pt x="42" y="33"/>
                  </a:cubicBezTo>
                  <a:cubicBezTo>
                    <a:pt x="43" y="33"/>
                    <a:pt x="43" y="34"/>
                    <a:pt x="43" y="34"/>
                  </a:cubicBezTo>
                  <a:cubicBezTo>
                    <a:pt x="43" y="34"/>
                    <a:pt x="43" y="34"/>
                    <a:pt x="43" y="34"/>
                  </a:cubicBezTo>
                  <a:cubicBezTo>
                    <a:pt x="44" y="34"/>
                    <a:pt x="44" y="34"/>
                    <a:pt x="45" y="34"/>
                  </a:cubicBezTo>
                  <a:cubicBezTo>
                    <a:pt x="45" y="34"/>
                    <a:pt x="45" y="34"/>
                    <a:pt x="45" y="34"/>
                  </a:cubicBezTo>
                  <a:cubicBezTo>
                    <a:pt x="45" y="34"/>
                    <a:pt x="45" y="34"/>
                    <a:pt x="45" y="34"/>
                  </a:cubicBezTo>
                  <a:cubicBezTo>
                    <a:pt x="45" y="34"/>
                    <a:pt x="45" y="33"/>
                    <a:pt x="46" y="33"/>
                  </a:cubicBezTo>
                  <a:cubicBezTo>
                    <a:pt x="47" y="32"/>
                    <a:pt x="49" y="32"/>
                    <a:pt x="50" y="30"/>
                  </a:cubicBezTo>
                  <a:cubicBezTo>
                    <a:pt x="50" y="30"/>
                    <a:pt x="50" y="30"/>
                    <a:pt x="50" y="30"/>
                  </a:cubicBezTo>
                  <a:cubicBezTo>
                    <a:pt x="52" y="28"/>
                    <a:pt x="54" y="25"/>
                    <a:pt x="55" y="22"/>
                  </a:cubicBezTo>
                  <a:cubicBezTo>
                    <a:pt x="56" y="21"/>
                    <a:pt x="56" y="20"/>
                    <a:pt x="57" y="19"/>
                  </a:cubicBezTo>
                  <a:cubicBezTo>
                    <a:pt x="59" y="15"/>
                    <a:pt x="60" y="13"/>
                    <a:pt x="61" y="12"/>
                  </a:cubicBezTo>
                  <a:cubicBezTo>
                    <a:pt x="62" y="12"/>
                    <a:pt x="63" y="12"/>
                    <a:pt x="64" y="11"/>
                  </a:cubicBezTo>
                  <a:cubicBezTo>
                    <a:pt x="65" y="10"/>
                    <a:pt x="67" y="9"/>
                    <a:pt x="68" y="8"/>
                  </a:cubicBezTo>
                  <a:cubicBezTo>
                    <a:pt x="69" y="8"/>
                    <a:pt x="69" y="8"/>
                    <a:pt x="69" y="8"/>
                  </a:cubicBezTo>
                  <a:cubicBezTo>
                    <a:pt x="68" y="8"/>
                    <a:pt x="68" y="8"/>
                    <a:pt x="68" y="8"/>
                  </a:cubicBezTo>
                  <a:cubicBezTo>
                    <a:pt x="68" y="7"/>
                    <a:pt x="67" y="7"/>
                    <a:pt x="67" y="7"/>
                  </a:cubicBezTo>
                  <a:cubicBezTo>
                    <a:pt x="67" y="7"/>
                    <a:pt x="67" y="7"/>
                    <a:pt x="67" y="7"/>
                  </a:cubicBezTo>
                  <a:cubicBezTo>
                    <a:pt x="66" y="7"/>
                    <a:pt x="66" y="6"/>
                    <a:pt x="66" y="6"/>
                  </a:cubicBezTo>
                  <a:cubicBezTo>
                    <a:pt x="65" y="6"/>
                    <a:pt x="65" y="6"/>
                    <a:pt x="65" y="6"/>
                  </a:cubicBezTo>
                  <a:cubicBezTo>
                    <a:pt x="65" y="6"/>
                    <a:pt x="65" y="6"/>
                    <a:pt x="65" y="6"/>
                  </a:cubicBezTo>
                  <a:cubicBezTo>
                    <a:pt x="64" y="6"/>
                    <a:pt x="64" y="6"/>
                    <a:pt x="63" y="5"/>
                  </a:cubicBezTo>
                  <a:cubicBezTo>
                    <a:pt x="63" y="5"/>
                    <a:pt x="63" y="5"/>
                    <a:pt x="63" y="5"/>
                  </a:cubicBezTo>
                  <a:cubicBezTo>
                    <a:pt x="62" y="5"/>
                    <a:pt x="62" y="5"/>
                    <a:pt x="62" y="5"/>
                  </a:cubicBezTo>
                  <a:cubicBezTo>
                    <a:pt x="62" y="5"/>
                    <a:pt x="61" y="5"/>
                    <a:pt x="61" y="5"/>
                  </a:cubicBezTo>
                  <a:cubicBezTo>
                    <a:pt x="61" y="5"/>
                    <a:pt x="61" y="5"/>
                    <a:pt x="60" y="4"/>
                  </a:cubicBezTo>
                  <a:cubicBezTo>
                    <a:pt x="60" y="4"/>
                    <a:pt x="60" y="4"/>
                    <a:pt x="60" y="4"/>
                  </a:cubicBezTo>
                  <a:cubicBezTo>
                    <a:pt x="60" y="4"/>
                    <a:pt x="60" y="4"/>
                    <a:pt x="59" y="4"/>
                  </a:cubicBezTo>
                  <a:cubicBezTo>
                    <a:pt x="59" y="4"/>
                    <a:pt x="59" y="4"/>
                    <a:pt x="59" y="4"/>
                  </a:cubicBezTo>
                  <a:cubicBezTo>
                    <a:pt x="59" y="4"/>
                    <a:pt x="59" y="4"/>
                    <a:pt x="59" y="4"/>
                  </a:cubicBezTo>
                  <a:cubicBezTo>
                    <a:pt x="59" y="4"/>
                    <a:pt x="59" y="4"/>
                    <a:pt x="58" y="4"/>
                  </a:cubicBezTo>
                  <a:cubicBezTo>
                    <a:pt x="58" y="3"/>
                    <a:pt x="58" y="3"/>
                    <a:pt x="58" y="3"/>
                  </a:cubicBezTo>
                  <a:cubicBezTo>
                    <a:pt x="58" y="3"/>
                    <a:pt x="58" y="3"/>
                    <a:pt x="58" y="3"/>
                  </a:cubicBezTo>
                  <a:cubicBezTo>
                    <a:pt x="58" y="3"/>
                    <a:pt x="58" y="3"/>
                    <a:pt x="58" y="3"/>
                  </a:cubicBezTo>
                  <a:cubicBezTo>
                    <a:pt x="58" y="3"/>
                    <a:pt x="58" y="3"/>
                    <a:pt x="58" y="3"/>
                  </a:cubicBezTo>
                  <a:cubicBezTo>
                    <a:pt x="57" y="2"/>
                    <a:pt x="52" y="1"/>
                    <a:pt x="50" y="1"/>
                  </a:cubicBezTo>
                  <a:cubicBezTo>
                    <a:pt x="50" y="0"/>
                    <a:pt x="49" y="0"/>
                    <a:pt x="49" y="0"/>
                  </a:cubicBezTo>
                  <a:cubicBezTo>
                    <a:pt x="48" y="1"/>
                    <a:pt x="47" y="2"/>
                    <a:pt x="46" y="3"/>
                  </a:cubicBezTo>
                  <a:cubicBezTo>
                    <a:pt x="42" y="5"/>
                    <a:pt x="40" y="7"/>
                    <a:pt x="38" y="7"/>
                  </a:cubicBezTo>
                  <a:cubicBezTo>
                    <a:pt x="36" y="7"/>
                    <a:pt x="30" y="8"/>
                    <a:pt x="28" y="9"/>
                  </a:cubicBezTo>
                  <a:cubicBezTo>
                    <a:pt x="28" y="11"/>
                    <a:pt x="25" y="13"/>
                    <a:pt x="20" y="13"/>
                  </a:cubicBezTo>
                  <a:cubicBezTo>
                    <a:pt x="19" y="13"/>
                    <a:pt x="19" y="13"/>
                    <a:pt x="19" y="13"/>
                  </a:cubicBezTo>
                  <a:cubicBezTo>
                    <a:pt x="19" y="13"/>
                    <a:pt x="19" y="13"/>
                    <a:pt x="19" y="13"/>
                  </a:cubicBezTo>
                  <a:cubicBezTo>
                    <a:pt x="18" y="13"/>
                    <a:pt x="18" y="13"/>
                    <a:pt x="18" y="13"/>
                  </a:cubicBezTo>
                  <a:cubicBezTo>
                    <a:pt x="18" y="13"/>
                    <a:pt x="18" y="13"/>
                    <a:pt x="17" y="13"/>
                  </a:cubicBezTo>
                  <a:cubicBezTo>
                    <a:pt x="17" y="13"/>
                    <a:pt x="17" y="13"/>
                    <a:pt x="17" y="12"/>
                  </a:cubicBezTo>
                  <a:cubicBezTo>
                    <a:pt x="16" y="12"/>
                    <a:pt x="16" y="12"/>
                    <a:pt x="16" y="12"/>
                  </a:cubicBezTo>
                  <a:cubicBezTo>
                    <a:pt x="16" y="12"/>
                    <a:pt x="16" y="12"/>
                    <a:pt x="15" y="12"/>
                  </a:cubicBezTo>
                  <a:cubicBezTo>
                    <a:pt x="15" y="12"/>
                    <a:pt x="15" y="12"/>
                    <a:pt x="15" y="12"/>
                  </a:cubicBezTo>
                  <a:cubicBezTo>
                    <a:pt x="14" y="12"/>
                    <a:pt x="14" y="12"/>
                    <a:pt x="14" y="12"/>
                  </a:cubicBezTo>
                  <a:cubicBezTo>
                    <a:pt x="14" y="12"/>
                    <a:pt x="13" y="12"/>
                    <a:pt x="13" y="12"/>
                  </a:cubicBezTo>
                  <a:cubicBezTo>
                    <a:pt x="13" y="12"/>
                    <a:pt x="13" y="12"/>
                    <a:pt x="12" y="12"/>
                  </a:cubicBezTo>
                  <a:cubicBezTo>
                    <a:pt x="12" y="11"/>
                    <a:pt x="12" y="11"/>
                    <a:pt x="12" y="11"/>
                  </a:cubicBezTo>
                  <a:cubicBezTo>
                    <a:pt x="12" y="11"/>
                    <a:pt x="11" y="11"/>
                    <a:pt x="11" y="11"/>
                  </a:cubicBezTo>
                  <a:cubicBezTo>
                    <a:pt x="11" y="11"/>
                    <a:pt x="11" y="11"/>
                    <a:pt x="11" y="11"/>
                  </a:cubicBezTo>
                  <a:cubicBezTo>
                    <a:pt x="10" y="11"/>
                    <a:pt x="10" y="10"/>
                    <a:pt x="10" y="10"/>
                  </a:cubicBezTo>
                  <a:cubicBezTo>
                    <a:pt x="10" y="11"/>
                    <a:pt x="10" y="11"/>
                    <a:pt x="10" y="11"/>
                  </a:cubicBezTo>
                  <a:cubicBezTo>
                    <a:pt x="10" y="12"/>
                    <a:pt x="10" y="12"/>
                    <a:pt x="10" y="12"/>
                  </a:cubicBezTo>
                  <a:cubicBezTo>
                    <a:pt x="9" y="13"/>
                    <a:pt x="9" y="13"/>
                    <a:pt x="9" y="13"/>
                  </a:cubicBezTo>
                  <a:cubicBezTo>
                    <a:pt x="9" y="13"/>
                    <a:pt x="9" y="14"/>
                    <a:pt x="8" y="14"/>
                  </a:cubicBezTo>
                  <a:cubicBezTo>
                    <a:pt x="8" y="14"/>
                    <a:pt x="7" y="14"/>
                    <a:pt x="7" y="14"/>
                  </a:cubicBezTo>
                  <a:cubicBezTo>
                    <a:pt x="7" y="14"/>
                    <a:pt x="7" y="15"/>
                    <a:pt x="7" y="15"/>
                  </a:cubicBezTo>
                  <a:cubicBezTo>
                    <a:pt x="6" y="15"/>
                    <a:pt x="5" y="15"/>
                    <a:pt x="4" y="15"/>
                  </a:cubicBezTo>
                  <a:cubicBezTo>
                    <a:pt x="4" y="16"/>
                    <a:pt x="4" y="17"/>
                    <a:pt x="3" y="18"/>
                  </a:cubicBezTo>
                  <a:cubicBezTo>
                    <a:pt x="3" y="19"/>
                    <a:pt x="3" y="19"/>
                    <a:pt x="3" y="20"/>
                  </a:cubicBezTo>
                  <a:cubicBezTo>
                    <a:pt x="3" y="21"/>
                    <a:pt x="3" y="24"/>
                    <a:pt x="0" y="24"/>
                  </a:cubicBezTo>
                  <a:cubicBezTo>
                    <a:pt x="0" y="24"/>
                    <a:pt x="0" y="24"/>
                    <a:pt x="0" y="24"/>
                  </a:cubicBezTo>
                  <a:cubicBezTo>
                    <a:pt x="0" y="24"/>
                    <a:pt x="0" y="24"/>
                    <a:pt x="0" y="24"/>
                  </a:cubicBezTo>
                  <a:cubicBezTo>
                    <a:pt x="1" y="24"/>
                    <a:pt x="1" y="24"/>
                    <a:pt x="1" y="25"/>
                  </a:cubicBezTo>
                  <a:cubicBezTo>
                    <a:pt x="1" y="25"/>
                    <a:pt x="1" y="25"/>
                    <a:pt x="1" y="25"/>
                  </a:cubicBezTo>
                  <a:cubicBezTo>
                    <a:pt x="1" y="25"/>
                    <a:pt x="1" y="25"/>
                    <a:pt x="1" y="25"/>
                  </a:cubicBezTo>
                  <a:cubicBezTo>
                    <a:pt x="1" y="26"/>
                    <a:pt x="2" y="26"/>
                    <a:pt x="2" y="26"/>
                  </a:cubicBezTo>
                  <a:cubicBezTo>
                    <a:pt x="2" y="26"/>
                    <a:pt x="2" y="26"/>
                    <a:pt x="2" y="27"/>
                  </a:cubicBezTo>
                  <a:cubicBezTo>
                    <a:pt x="2" y="27"/>
                    <a:pt x="2" y="27"/>
                    <a:pt x="3" y="28"/>
                  </a:cubicBezTo>
                  <a:cubicBezTo>
                    <a:pt x="3" y="28"/>
                    <a:pt x="3" y="28"/>
                    <a:pt x="3" y="28"/>
                  </a:cubicBezTo>
                  <a:cubicBezTo>
                    <a:pt x="3" y="28"/>
                    <a:pt x="3" y="28"/>
                    <a:pt x="3" y="28"/>
                  </a:cubicBezTo>
                  <a:cubicBezTo>
                    <a:pt x="3" y="28"/>
                    <a:pt x="3" y="28"/>
                    <a:pt x="3" y="28"/>
                  </a:cubicBezTo>
                  <a:cubicBezTo>
                    <a:pt x="3" y="29"/>
                    <a:pt x="4" y="29"/>
                    <a:pt x="4" y="29"/>
                  </a:cubicBezTo>
                  <a:cubicBezTo>
                    <a:pt x="4" y="29"/>
                    <a:pt x="4" y="29"/>
                    <a:pt x="4" y="29"/>
                  </a:cubicBezTo>
                  <a:cubicBezTo>
                    <a:pt x="5" y="29"/>
                    <a:pt x="5" y="30"/>
                    <a:pt x="5" y="30"/>
                  </a:cubicBezTo>
                  <a:cubicBezTo>
                    <a:pt x="6" y="30"/>
                    <a:pt x="6" y="30"/>
                    <a:pt x="6" y="30"/>
                  </a:cubicBezTo>
                  <a:cubicBezTo>
                    <a:pt x="6" y="30"/>
                    <a:pt x="6" y="31"/>
                    <a:pt x="7" y="31"/>
                  </a:cubicBezTo>
                  <a:cubicBezTo>
                    <a:pt x="7" y="31"/>
                    <a:pt x="7" y="31"/>
                    <a:pt x="7" y="31"/>
                  </a:cubicBezTo>
                  <a:cubicBezTo>
                    <a:pt x="8" y="31"/>
                    <a:pt x="8" y="31"/>
                    <a:pt x="8" y="32"/>
                  </a:cubicBezTo>
                  <a:cubicBezTo>
                    <a:pt x="8" y="32"/>
                    <a:pt x="8" y="32"/>
                    <a:pt x="9" y="32"/>
                  </a:cubicBezTo>
                  <a:cubicBezTo>
                    <a:pt x="9" y="32"/>
                    <a:pt x="9" y="32"/>
                    <a:pt x="9" y="33"/>
                  </a:cubicBezTo>
                  <a:cubicBezTo>
                    <a:pt x="10" y="33"/>
                    <a:pt x="10" y="33"/>
                    <a:pt x="10" y="33"/>
                  </a:cubicBezTo>
                  <a:cubicBezTo>
                    <a:pt x="10" y="33"/>
                    <a:pt x="10" y="33"/>
                    <a:pt x="11" y="34"/>
                  </a:cubicBezTo>
                  <a:cubicBezTo>
                    <a:pt x="11" y="34"/>
                    <a:pt x="11" y="34"/>
                    <a:pt x="11" y="34"/>
                  </a:cubicBezTo>
                  <a:cubicBezTo>
                    <a:pt x="11" y="34"/>
                    <a:pt x="11" y="35"/>
                    <a:pt x="12" y="35"/>
                  </a:cubicBezTo>
                  <a:cubicBezTo>
                    <a:pt x="13" y="36"/>
                    <a:pt x="15" y="37"/>
                    <a:pt x="18" y="37"/>
                  </a:cubicBezTo>
                  <a:cubicBezTo>
                    <a:pt x="19" y="37"/>
                    <a:pt x="20" y="37"/>
                    <a:pt x="21" y="37"/>
                  </a:cubicBezTo>
                  <a:cubicBezTo>
                    <a:pt x="22" y="37"/>
                    <a:pt x="23" y="36"/>
                    <a:pt x="25"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06" name="Freeform 1195"/>
            <p:cNvSpPr>
              <a:spLocks/>
            </p:cNvSpPr>
            <p:nvPr/>
          </p:nvSpPr>
          <p:spPr bwMode="auto">
            <a:xfrm>
              <a:off x="2679" y="3211"/>
              <a:ext cx="62" cy="30"/>
            </a:xfrm>
            <a:custGeom>
              <a:avLst/>
              <a:gdLst>
                <a:gd name="T0" fmla="*/ 18 w 65"/>
                <a:gd name="T1" fmla="*/ 31 h 31"/>
                <a:gd name="T2" fmla="*/ 21 w 65"/>
                <a:gd name="T3" fmla="*/ 31 h 31"/>
                <a:gd name="T4" fmla="*/ 24 w 65"/>
                <a:gd name="T5" fmla="*/ 31 h 31"/>
                <a:gd name="T6" fmla="*/ 25 w 65"/>
                <a:gd name="T7" fmla="*/ 27 h 31"/>
                <a:gd name="T8" fmla="*/ 26 w 65"/>
                <a:gd name="T9" fmla="*/ 25 h 31"/>
                <a:gd name="T10" fmla="*/ 27 w 65"/>
                <a:gd name="T11" fmla="*/ 25 h 31"/>
                <a:gd name="T12" fmla="*/ 39 w 65"/>
                <a:gd name="T13" fmla="*/ 29 h 31"/>
                <a:gd name="T14" fmla="*/ 42 w 65"/>
                <a:gd name="T15" fmla="*/ 30 h 31"/>
                <a:gd name="T16" fmla="*/ 45 w 65"/>
                <a:gd name="T17" fmla="*/ 30 h 31"/>
                <a:gd name="T18" fmla="*/ 47 w 65"/>
                <a:gd name="T19" fmla="*/ 29 h 31"/>
                <a:gd name="T20" fmla="*/ 48 w 65"/>
                <a:gd name="T21" fmla="*/ 29 h 31"/>
                <a:gd name="T22" fmla="*/ 48 w 65"/>
                <a:gd name="T23" fmla="*/ 29 h 31"/>
                <a:gd name="T24" fmla="*/ 49 w 65"/>
                <a:gd name="T25" fmla="*/ 28 h 31"/>
                <a:gd name="T26" fmla="*/ 50 w 65"/>
                <a:gd name="T27" fmla="*/ 28 h 31"/>
                <a:gd name="T28" fmla="*/ 50 w 65"/>
                <a:gd name="T29" fmla="*/ 28 h 31"/>
                <a:gd name="T30" fmla="*/ 59 w 65"/>
                <a:gd name="T31" fmla="*/ 24 h 31"/>
                <a:gd name="T32" fmla="*/ 61 w 65"/>
                <a:gd name="T33" fmla="*/ 21 h 31"/>
                <a:gd name="T34" fmla="*/ 62 w 65"/>
                <a:gd name="T35" fmla="*/ 21 h 31"/>
                <a:gd name="T36" fmla="*/ 64 w 65"/>
                <a:gd name="T37" fmla="*/ 19 h 31"/>
                <a:gd name="T38" fmla="*/ 65 w 65"/>
                <a:gd name="T39" fmla="*/ 19 h 31"/>
                <a:gd name="T40" fmla="*/ 64 w 65"/>
                <a:gd name="T41" fmla="*/ 18 h 31"/>
                <a:gd name="T42" fmla="*/ 63 w 65"/>
                <a:gd name="T43" fmla="*/ 16 h 31"/>
                <a:gd name="T44" fmla="*/ 61 w 65"/>
                <a:gd name="T45" fmla="*/ 15 h 31"/>
                <a:gd name="T46" fmla="*/ 60 w 65"/>
                <a:gd name="T47" fmla="*/ 15 h 31"/>
                <a:gd name="T48" fmla="*/ 54 w 65"/>
                <a:gd name="T49" fmla="*/ 13 h 31"/>
                <a:gd name="T50" fmla="*/ 54 w 65"/>
                <a:gd name="T51" fmla="*/ 12 h 31"/>
                <a:gd name="T52" fmla="*/ 53 w 65"/>
                <a:gd name="T53" fmla="*/ 10 h 31"/>
                <a:gd name="T54" fmla="*/ 51 w 65"/>
                <a:gd name="T55" fmla="*/ 10 h 31"/>
                <a:gd name="T56" fmla="*/ 49 w 65"/>
                <a:gd name="T57" fmla="*/ 10 h 31"/>
                <a:gd name="T58" fmla="*/ 49 w 65"/>
                <a:gd name="T59" fmla="*/ 10 h 31"/>
                <a:gd name="T60" fmla="*/ 45 w 65"/>
                <a:gd name="T61" fmla="*/ 12 h 31"/>
                <a:gd name="T62" fmla="*/ 45 w 65"/>
                <a:gd name="T63" fmla="*/ 12 h 31"/>
                <a:gd name="T64" fmla="*/ 42 w 65"/>
                <a:gd name="T65" fmla="*/ 11 h 31"/>
                <a:gd name="T66" fmla="*/ 39 w 65"/>
                <a:gd name="T67" fmla="*/ 7 h 31"/>
                <a:gd name="T68" fmla="*/ 33 w 65"/>
                <a:gd name="T69" fmla="*/ 3 h 31"/>
                <a:gd name="T70" fmla="*/ 31 w 65"/>
                <a:gd name="T71" fmla="*/ 2 h 31"/>
                <a:gd name="T72" fmla="*/ 30 w 65"/>
                <a:gd name="T73" fmla="*/ 2 h 31"/>
                <a:gd name="T74" fmla="*/ 28 w 65"/>
                <a:gd name="T75" fmla="*/ 0 h 31"/>
                <a:gd name="T76" fmla="*/ 28 w 65"/>
                <a:gd name="T77" fmla="*/ 0 h 31"/>
                <a:gd name="T78" fmla="*/ 27 w 65"/>
                <a:gd name="T79" fmla="*/ 0 h 31"/>
                <a:gd name="T80" fmla="*/ 27 w 65"/>
                <a:gd name="T81" fmla="*/ 1 h 31"/>
                <a:gd name="T82" fmla="*/ 27 w 65"/>
                <a:gd name="T83" fmla="*/ 1 h 31"/>
                <a:gd name="T84" fmla="*/ 25 w 65"/>
                <a:gd name="T85" fmla="*/ 1 h 31"/>
                <a:gd name="T86" fmla="*/ 23 w 65"/>
                <a:gd name="T87" fmla="*/ 1 h 31"/>
                <a:gd name="T88" fmla="*/ 22 w 65"/>
                <a:gd name="T89" fmla="*/ 0 h 31"/>
                <a:gd name="T90" fmla="*/ 17 w 65"/>
                <a:gd name="T91" fmla="*/ 2 h 31"/>
                <a:gd name="T92" fmla="*/ 13 w 65"/>
                <a:gd name="T93" fmla="*/ 5 h 31"/>
                <a:gd name="T94" fmla="*/ 0 w 65"/>
                <a:gd name="T95" fmla="*/ 10 h 31"/>
                <a:gd name="T96" fmla="*/ 0 w 65"/>
                <a:gd name="T97" fmla="*/ 10 h 31"/>
                <a:gd name="T98" fmla="*/ 1 w 65"/>
                <a:gd name="T99" fmla="*/ 11 h 31"/>
                <a:gd name="T100" fmla="*/ 2 w 65"/>
                <a:gd name="T101" fmla="*/ 13 h 31"/>
                <a:gd name="T102" fmla="*/ 3 w 65"/>
                <a:gd name="T103" fmla="*/ 17 h 31"/>
                <a:gd name="T104" fmla="*/ 5 w 65"/>
                <a:gd name="T105" fmla="*/ 22 h 31"/>
                <a:gd name="T106" fmla="*/ 7 w 65"/>
                <a:gd name="T107" fmla="*/ 23 h 31"/>
                <a:gd name="T108" fmla="*/ 17 w 65"/>
                <a:gd name="T109" fmla="*/ 31 h 31"/>
                <a:gd name="T110" fmla="*/ 17 w 65"/>
                <a:gd name="T111" fmla="*/ 31 h 31"/>
                <a:gd name="T112" fmla="*/ 18 w 65"/>
                <a:gd name="T11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 h="31">
                  <a:moveTo>
                    <a:pt x="18" y="31"/>
                  </a:moveTo>
                  <a:cubicBezTo>
                    <a:pt x="19" y="31"/>
                    <a:pt x="20" y="31"/>
                    <a:pt x="21" y="31"/>
                  </a:cubicBezTo>
                  <a:cubicBezTo>
                    <a:pt x="23" y="31"/>
                    <a:pt x="24" y="31"/>
                    <a:pt x="24" y="31"/>
                  </a:cubicBezTo>
                  <a:cubicBezTo>
                    <a:pt x="24" y="30"/>
                    <a:pt x="25" y="27"/>
                    <a:pt x="25" y="27"/>
                  </a:cubicBezTo>
                  <a:cubicBezTo>
                    <a:pt x="26" y="25"/>
                    <a:pt x="26" y="25"/>
                    <a:pt x="26" y="25"/>
                  </a:cubicBezTo>
                  <a:cubicBezTo>
                    <a:pt x="27" y="25"/>
                    <a:pt x="27" y="25"/>
                    <a:pt x="27" y="25"/>
                  </a:cubicBezTo>
                  <a:cubicBezTo>
                    <a:pt x="28" y="25"/>
                    <a:pt x="36" y="25"/>
                    <a:pt x="39" y="29"/>
                  </a:cubicBezTo>
                  <a:cubicBezTo>
                    <a:pt x="40" y="30"/>
                    <a:pt x="41" y="30"/>
                    <a:pt x="42" y="30"/>
                  </a:cubicBezTo>
                  <a:cubicBezTo>
                    <a:pt x="44" y="30"/>
                    <a:pt x="45" y="30"/>
                    <a:pt x="45" y="30"/>
                  </a:cubicBezTo>
                  <a:cubicBezTo>
                    <a:pt x="47" y="29"/>
                    <a:pt x="47" y="29"/>
                    <a:pt x="47" y="29"/>
                  </a:cubicBezTo>
                  <a:cubicBezTo>
                    <a:pt x="48" y="29"/>
                    <a:pt x="48" y="29"/>
                    <a:pt x="48" y="29"/>
                  </a:cubicBezTo>
                  <a:cubicBezTo>
                    <a:pt x="48" y="29"/>
                    <a:pt x="48" y="29"/>
                    <a:pt x="48" y="29"/>
                  </a:cubicBezTo>
                  <a:cubicBezTo>
                    <a:pt x="48" y="29"/>
                    <a:pt x="48" y="29"/>
                    <a:pt x="49" y="28"/>
                  </a:cubicBezTo>
                  <a:cubicBezTo>
                    <a:pt x="49" y="28"/>
                    <a:pt x="49" y="28"/>
                    <a:pt x="50" y="28"/>
                  </a:cubicBezTo>
                  <a:cubicBezTo>
                    <a:pt x="50" y="28"/>
                    <a:pt x="50" y="28"/>
                    <a:pt x="50" y="28"/>
                  </a:cubicBezTo>
                  <a:cubicBezTo>
                    <a:pt x="53" y="28"/>
                    <a:pt x="57" y="27"/>
                    <a:pt x="59" y="24"/>
                  </a:cubicBezTo>
                  <a:cubicBezTo>
                    <a:pt x="60" y="23"/>
                    <a:pt x="60" y="22"/>
                    <a:pt x="61" y="21"/>
                  </a:cubicBezTo>
                  <a:cubicBezTo>
                    <a:pt x="61" y="21"/>
                    <a:pt x="62" y="21"/>
                    <a:pt x="62" y="21"/>
                  </a:cubicBezTo>
                  <a:cubicBezTo>
                    <a:pt x="63" y="20"/>
                    <a:pt x="63" y="19"/>
                    <a:pt x="64" y="19"/>
                  </a:cubicBezTo>
                  <a:cubicBezTo>
                    <a:pt x="65" y="19"/>
                    <a:pt x="65" y="19"/>
                    <a:pt x="65" y="19"/>
                  </a:cubicBezTo>
                  <a:cubicBezTo>
                    <a:pt x="64" y="18"/>
                    <a:pt x="64" y="18"/>
                    <a:pt x="64" y="18"/>
                  </a:cubicBezTo>
                  <a:cubicBezTo>
                    <a:pt x="64" y="17"/>
                    <a:pt x="63" y="16"/>
                    <a:pt x="63" y="16"/>
                  </a:cubicBezTo>
                  <a:cubicBezTo>
                    <a:pt x="62" y="15"/>
                    <a:pt x="61" y="15"/>
                    <a:pt x="61" y="15"/>
                  </a:cubicBezTo>
                  <a:cubicBezTo>
                    <a:pt x="60" y="15"/>
                    <a:pt x="60" y="15"/>
                    <a:pt x="60" y="15"/>
                  </a:cubicBezTo>
                  <a:cubicBezTo>
                    <a:pt x="57" y="15"/>
                    <a:pt x="55" y="15"/>
                    <a:pt x="54" y="13"/>
                  </a:cubicBezTo>
                  <a:cubicBezTo>
                    <a:pt x="54" y="12"/>
                    <a:pt x="54" y="12"/>
                    <a:pt x="54" y="12"/>
                  </a:cubicBezTo>
                  <a:cubicBezTo>
                    <a:pt x="54" y="11"/>
                    <a:pt x="54" y="10"/>
                    <a:pt x="53" y="10"/>
                  </a:cubicBezTo>
                  <a:cubicBezTo>
                    <a:pt x="53" y="10"/>
                    <a:pt x="52" y="10"/>
                    <a:pt x="51" y="10"/>
                  </a:cubicBezTo>
                  <a:cubicBezTo>
                    <a:pt x="51" y="10"/>
                    <a:pt x="50" y="10"/>
                    <a:pt x="49" y="10"/>
                  </a:cubicBezTo>
                  <a:cubicBezTo>
                    <a:pt x="49" y="10"/>
                    <a:pt x="49" y="10"/>
                    <a:pt x="49" y="10"/>
                  </a:cubicBezTo>
                  <a:cubicBezTo>
                    <a:pt x="48" y="11"/>
                    <a:pt x="47" y="12"/>
                    <a:pt x="45" y="12"/>
                  </a:cubicBezTo>
                  <a:cubicBezTo>
                    <a:pt x="45" y="12"/>
                    <a:pt x="45" y="12"/>
                    <a:pt x="45" y="12"/>
                  </a:cubicBezTo>
                  <a:cubicBezTo>
                    <a:pt x="44" y="12"/>
                    <a:pt x="43" y="11"/>
                    <a:pt x="42" y="11"/>
                  </a:cubicBezTo>
                  <a:cubicBezTo>
                    <a:pt x="40" y="10"/>
                    <a:pt x="39" y="8"/>
                    <a:pt x="39" y="7"/>
                  </a:cubicBezTo>
                  <a:cubicBezTo>
                    <a:pt x="39" y="6"/>
                    <a:pt x="37" y="5"/>
                    <a:pt x="33" y="3"/>
                  </a:cubicBezTo>
                  <a:cubicBezTo>
                    <a:pt x="32" y="3"/>
                    <a:pt x="31" y="3"/>
                    <a:pt x="31" y="2"/>
                  </a:cubicBezTo>
                  <a:cubicBezTo>
                    <a:pt x="30" y="2"/>
                    <a:pt x="30" y="2"/>
                    <a:pt x="30" y="2"/>
                  </a:cubicBezTo>
                  <a:cubicBezTo>
                    <a:pt x="29" y="1"/>
                    <a:pt x="29" y="1"/>
                    <a:pt x="28" y="0"/>
                  </a:cubicBezTo>
                  <a:cubicBezTo>
                    <a:pt x="28" y="0"/>
                    <a:pt x="28" y="0"/>
                    <a:pt x="28" y="0"/>
                  </a:cubicBezTo>
                  <a:cubicBezTo>
                    <a:pt x="28" y="0"/>
                    <a:pt x="28" y="0"/>
                    <a:pt x="27" y="0"/>
                  </a:cubicBezTo>
                  <a:cubicBezTo>
                    <a:pt x="27" y="1"/>
                    <a:pt x="27" y="1"/>
                    <a:pt x="27" y="1"/>
                  </a:cubicBezTo>
                  <a:cubicBezTo>
                    <a:pt x="27" y="1"/>
                    <a:pt x="27" y="1"/>
                    <a:pt x="27" y="1"/>
                  </a:cubicBezTo>
                  <a:cubicBezTo>
                    <a:pt x="26" y="1"/>
                    <a:pt x="26" y="1"/>
                    <a:pt x="25" y="1"/>
                  </a:cubicBezTo>
                  <a:cubicBezTo>
                    <a:pt x="25" y="1"/>
                    <a:pt x="24" y="1"/>
                    <a:pt x="23" y="1"/>
                  </a:cubicBezTo>
                  <a:cubicBezTo>
                    <a:pt x="23" y="1"/>
                    <a:pt x="22" y="0"/>
                    <a:pt x="22" y="0"/>
                  </a:cubicBezTo>
                  <a:cubicBezTo>
                    <a:pt x="21" y="1"/>
                    <a:pt x="19" y="2"/>
                    <a:pt x="17" y="2"/>
                  </a:cubicBezTo>
                  <a:cubicBezTo>
                    <a:pt x="16" y="3"/>
                    <a:pt x="14" y="4"/>
                    <a:pt x="13" y="5"/>
                  </a:cubicBezTo>
                  <a:cubicBezTo>
                    <a:pt x="9" y="7"/>
                    <a:pt x="4" y="9"/>
                    <a:pt x="0" y="10"/>
                  </a:cubicBezTo>
                  <a:cubicBezTo>
                    <a:pt x="0" y="10"/>
                    <a:pt x="0" y="10"/>
                    <a:pt x="0" y="10"/>
                  </a:cubicBezTo>
                  <a:cubicBezTo>
                    <a:pt x="0" y="10"/>
                    <a:pt x="1" y="11"/>
                    <a:pt x="1" y="11"/>
                  </a:cubicBezTo>
                  <a:cubicBezTo>
                    <a:pt x="1" y="12"/>
                    <a:pt x="2" y="12"/>
                    <a:pt x="2" y="13"/>
                  </a:cubicBezTo>
                  <a:cubicBezTo>
                    <a:pt x="3" y="14"/>
                    <a:pt x="3" y="15"/>
                    <a:pt x="3" y="17"/>
                  </a:cubicBezTo>
                  <a:cubicBezTo>
                    <a:pt x="4" y="18"/>
                    <a:pt x="4" y="21"/>
                    <a:pt x="5" y="22"/>
                  </a:cubicBezTo>
                  <a:cubicBezTo>
                    <a:pt x="6" y="22"/>
                    <a:pt x="6" y="22"/>
                    <a:pt x="7" y="23"/>
                  </a:cubicBezTo>
                  <a:cubicBezTo>
                    <a:pt x="13" y="27"/>
                    <a:pt x="17" y="29"/>
                    <a:pt x="17" y="31"/>
                  </a:cubicBezTo>
                  <a:cubicBezTo>
                    <a:pt x="17" y="31"/>
                    <a:pt x="17" y="31"/>
                    <a:pt x="17" y="31"/>
                  </a:cubicBezTo>
                  <a:cubicBezTo>
                    <a:pt x="18" y="31"/>
                    <a:pt x="18" y="31"/>
                    <a:pt x="18"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07" name="Freeform 1196"/>
            <p:cNvSpPr>
              <a:spLocks/>
            </p:cNvSpPr>
            <p:nvPr/>
          </p:nvSpPr>
          <p:spPr bwMode="auto">
            <a:xfrm>
              <a:off x="2726" y="3233"/>
              <a:ext cx="55" cy="20"/>
            </a:xfrm>
            <a:custGeom>
              <a:avLst/>
              <a:gdLst>
                <a:gd name="T0" fmla="*/ 18 w 57"/>
                <a:gd name="T1" fmla="*/ 0 h 21"/>
                <a:gd name="T2" fmla="*/ 17 w 57"/>
                <a:gd name="T3" fmla="*/ 0 h 21"/>
                <a:gd name="T4" fmla="*/ 16 w 57"/>
                <a:gd name="T5" fmla="*/ 1 h 21"/>
                <a:gd name="T6" fmla="*/ 16 w 57"/>
                <a:gd name="T7" fmla="*/ 2 h 21"/>
                <a:gd name="T8" fmla="*/ 15 w 57"/>
                <a:gd name="T9" fmla="*/ 2 h 21"/>
                <a:gd name="T10" fmla="*/ 14 w 57"/>
                <a:gd name="T11" fmla="*/ 3 h 21"/>
                <a:gd name="T12" fmla="*/ 14 w 57"/>
                <a:gd name="T13" fmla="*/ 4 h 21"/>
                <a:gd name="T14" fmla="*/ 2 w 57"/>
                <a:gd name="T15" fmla="*/ 10 h 21"/>
                <a:gd name="T16" fmla="*/ 1 w 57"/>
                <a:gd name="T17" fmla="*/ 10 h 21"/>
                <a:gd name="T18" fmla="*/ 1 w 57"/>
                <a:gd name="T19" fmla="*/ 10 h 21"/>
                <a:gd name="T20" fmla="*/ 1 w 57"/>
                <a:gd name="T21" fmla="*/ 10 h 21"/>
                <a:gd name="T22" fmla="*/ 1 w 57"/>
                <a:gd name="T23" fmla="*/ 10 h 21"/>
                <a:gd name="T24" fmla="*/ 1 w 57"/>
                <a:gd name="T25" fmla="*/ 11 h 21"/>
                <a:gd name="T26" fmla="*/ 1 w 57"/>
                <a:gd name="T27" fmla="*/ 11 h 21"/>
                <a:gd name="T28" fmla="*/ 0 w 57"/>
                <a:gd name="T29" fmla="*/ 11 h 21"/>
                <a:gd name="T30" fmla="*/ 0 w 57"/>
                <a:gd name="T31" fmla="*/ 12 h 21"/>
                <a:gd name="T32" fmla="*/ 1 w 57"/>
                <a:gd name="T33" fmla="*/ 13 h 21"/>
                <a:gd name="T34" fmla="*/ 1 w 57"/>
                <a:gd name="T35" fmla="*/ 14 h 21"/>
                <a:gd name="T36" fmla="*/ 2 w 57"/>
                <a:gd name="T37" fmla="*/ 15 h 21"/>
                <a:gd name="T38" fmla="*/ 2 w 57"/>
                <a:gd name="T39" fmla="*/ 15 h 21"/>
                <a:gd name="T40" fmla="*/ 3 w 57"/>
                <a:gd name="T41" fmla="*/ 18 h 21"/>
                <a:gd name="T42" fmla="*/ 3 w 57"/>
                <a:gd name="T43" fmla="*/ 18 h 21"/>
                <a:gd name="T44" fmla="*/ 4 w 57"/>
                <a:gd name="T45" fmla="*/ 18 h 21"/>
                <a:gd name="T46" fmla="*/ 4 w 57"/>
                <a:gd name="T47" fmla="*/ 19 h 21"/>
                <a:gd name="T48" fmla="*/ 9 w 57"/>
                <a:gd name="T49" fmla="*/ 21 h 21"/>
                <a:gd name="T50" fmla="*/ 12 w 57"/>
                <a:gd name="T51" fmla="*/ 21 h 21"/>
                <a:gd name="T52" fmla="*/ 16 w 57"/>
                <a:gd name="T53" fmla="*/ 20 h 21"/>
                <a:gd name="T54" fmla="*/ 30 w 57"/>
                <a:gd name="T55" fmla="*/ 15 h 21"/>
                <a:gd name="T56" fmla="*/ 35 w 57"/>
                <a:gd name="T57" fmla="*/ 11 h 21"/>
                <a:gd name="T58" fmla="*/ 41 w 57"/>
                <a:gd name="T59" fmla="*/ 8 h 21"/>
                <a:gd name="T60" fmla="*/ 41 w 57"/>
                <a:gd name="T61" fmla="*/ 8 h 21"/>
                <a:gd name="T62" fmla="*/ 43 w 57"/>
                <a:gd name="T63" fmla="*/ 9 h 21"/>
                <a:gd name="T64" fmla="*/ 53 w 57"/>
                <a:gd name="T65" fmla="*/ 12 h 21"/>
                <a:gd name="T66" fmla="*/ 53 w 57"/>
                <a:gd name="T67" fmla="*/ 12 h 21"/>
                <a:gd name="T68" fmla="*/ 53 w 57"/>
                <a:gd name="T69" fmla="*/ 12 h 21"/>
                <a:gd name="T70" fmla="*/ 54 w 57"/>
                <a:gd name="T71" fmla="*/ 13 h 21"/>
                <a:gd name="T72" fmla="*/ 54 w 57"/>
                <a:gd name="T73" fmla="*/ 12 h 21"/>
                <a:gd name="T74" fmla="*/ 54 w 57"/>
                <a:gd name="T75" fmla="*/ 11 h 21"/>
                <a:gd name="T76" fmla="*/ 54 w 57"/>
                <a:gd name="T77" fmla="*/ 10 h 21"/>
                <a:gd name="T78" fmla="*/ 55 w 57"/>
                <a:gd name="T79" fmla="*/ 9 h 21"/>
                <a:gd name="T80" fmla="*/ 55 w 57"/>
                <a:gd name="T81" fmla="*/ 9 h 21"/>
                <a:gd name="T82" fmla="*/ 56 w 57"/>
                <a:gd name="T83" fmla="*/ 7 h 21"/>
                <a:gd name="T84" fmla="*/ 56 w 57"/>
                <a:gd name="T85" fmla="*/ 6 h 21"/>
                <a:gd name="T86" fmla="*/ 57 w 57"/>
                <a:gd name="T87" fmla="*/ 5 h 21"/>
                <a:gd name="T88" fmla="*/ 57 w 57"/>
                <a:gd name="T89" fmla="*/ 5 h 21"/>
                <a:gd name="T90" fmla="*/ 57 w 57"/>
                <a:gd name="T91" fmla="*/ 5 h 21"/>
                <a:gd name="T92" fmla="*/ 56 w 57"/>
                <a:gd name="T93" fmla="*/ 5 h 21"/>
                <a:gd name="T94" fmla="*/ 55 w 57"/>
                <a:gd name="T95" fmla="*/ 4 h 21"/>
                <a:gd name="T96" fmla="*/ 54 w 57"/>
                <a:gd name="T97" fmla="*/ 4 h 21"/>
                <a:gd name="T98" fmla="*/ 54 w 57"/>
                <a:gd name="T99" fmla="*/ 4 h 21"/>
                <a:gd name="T100" fmla="*/ 54 w 57"/>
                <a:gd name="T101" fmla="*/ 4 h 21"/>
                <a:gd name="T102" fmla="*/ 53 w 57"/>
                <a:gd name="T103" fmla="*/ 4 h 21"/>
                <a:gd name="T104" fmla="*/ 53 w 57"/>
                <a:gd name="T105" fmla="*/ 3 h 21"/>
                <a:gd name="T106" fmla="*/ 45 w 57"/>
                <a:gd name="T107" fmla="*/ 2 h 21"/>
                <a:gd name="T108" fmla="*/ 40 w 57"/>
                <a:gd name="T109" fmla="*/ 1 h 21"/>
                <a:gd name="T110" fmla="*/ 37 w 57"/>
                <a:gd name="T111" fmla="*/ 1 h 21"/>
                <a:gd name="T112" fmla="*/ 33 w 57"/>
                <a:gd name="T113" fmla="*/ 1 h 21"/>
                <a:gd name="T114" fmla="*/ 26 w 57"/>
                <a:gd name="T115" fmla="*/ 0 h 21"/>
                <a:gd name="T116" fmla="*/ 25 w 57"/>
                <a:gd name="T117" fmla="*/ 0 h 21"/>
                <a:gd name="T118" fmla="*/ 19 w 57"/>
                <a:gd name="T119" fmla="*/ 0 h 21"/>
                <a:gd name="T120" fmla="*/ 18 w 57"/>
                <a:gd name="T121" fmla="*/ 0 h 21"/>
                <a:gd name="T122" fmla="*/ 18 w 57"/>
                <a:gd name="T1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 h="21">
                  <a:moveTo>
                    <a:pt x="18" y="0"/>
                  </a:moveTo>
                  <a:cubicBezTo>
                    <a:pt x="18" y="0"/>
                    <a:pt x="17" y="0"/>
                    <a:pt x="17" y="0"/>
                  </a:cubicBezTo>
                  <a:cubicBezTo>
                    <a:pt x="17" y="1"/>
                    <a:pt x="17" y="1"/>
                    <a:pt x="16" y="1"/>
                  </a:cubicBezTo>
                  <a:cubicBezTo>
                    <a:pt x="16" y="1"/>
                    <a:pt x="16" y="1"/>
                    <a:pt x="16" y="2"/>
                  </a:cubicBezTo>
                  <a:cubicBezTo>
                    <a:pt x="15" y="2"/>
                    <a:pt x="15" y="2"/>
                    <a:pt x="15" y="2"/>
                  </a:cubicBezTo>
                  <a:cubicBezTo>
                    <a:pt x="15" y="2"/>
                    <a:pt x="15" y="3"/>
                    <a:pt x="14" y="3"/>
                  </a:cubicBezTo>
                  <a:cubicBezTo>
                    <a:pt x="14" y="3"/>
                    <a:pt x="14" y="3"/>
                    <a:pt x="14" y="4"/>
                  </a:cubicBezTo>
                  <a:cubicBezTo>
                    <a:pt x="10" y="9"/>
                    <a:pt x="5"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1"/>
                    <a:pt x="1" y="11"/>
                  </a:cubicBezTo>
                  <a:cubicBezTo>
                    <a:pt x="1" y="11"/>
                    <a:pt x="1" y="11"/>
                    <a:pt x="1" y="11"/>
                  </a:cubicBezTo>
                  <a:cubicBezTo>
                    <a:pt x="1" y="11"/>
                    <a:pt x="0" y="11"/>
                    <a:pt x="0" y="11"/>
                  </a:cubicBezTo>
                  <a:cubicBezTo>
                    <a:pt x="0" y="11"/>
                    <a:pt x="0" y="12"/>
                    <a:pt x="0" y="12"/>
                  </a:cubicBezTo>
                  <a:cubicBezTo>
                    <a:pt x="0" y="12"/>
                    <a:pt x="0" y="12"/>
                    <a:pt x="1" y="13"/>
                  </a:cubicBezTo>
                  <a:cubicBezTo>
                    <a:pt x="1" y="13"/>
                    <a:pt x="1" y="13"/>
                    <a:pt x="1" y="14"/>
                  </a:cubicBezTo>
                  <a:cubicBezTo>
                    <a:pt x="1" y="14"/>
                    <a:pt x="1" y="14"/>
                    <a:pt x="2" y="15"/>
                  </a:cubicBezTo>
                  <a:cubicBezTo>
                    <a:pt x="2" y="15"/>
                    <a:pt x="2" y="15"/>
                    <a:pt x="2" y="15"/>
                  </a:cubicBezTo>
                  <a:cubicBezTo>
                    <a:pt x="2" y="16"/>
                    <a:pt x="3" y="17"/>
                    <a:pt x="3" y="18"/>
                  </a:cubicBezTo>
                  <a:cubicBezTo>
                    <a:pt x="3" y="18"/>
                    <a:pt x="3" y="18"/>
                    <a:pt x="3" y="18"/>
                  </a:cubicBezTo>
                  <a:cubicBezTo>
                    <a:pt x="3" y="18"/>
                    <a:pt x="4" y="18"/>
                    <a:pt x="4" y="18"/>
                  </a:cubicBezTo>
                  <a:cubicBezTo>
                    <a:pt x="4" y="19"/>
                    <a:pt x="4" y="19"/>
                    <a:pt x="4" y="19"/>
                  </a:cubicBezTo>
                  <a:cubicBezTo>
                    <a:pt x="5" y="20"/>
                    <a:pt x="7" y="20"/>
                    <a:pt x="9" y="21"/>
                  </a:cubicBezTo>
                  <a:cubicBezTo>
                    <a:pt x="10" y="21"/>
                    <a:pt x="11" y="21"/>
                    <a:pt x="12" y="21"/>
                  </a:cubicBezTo>
                  <a:cubicBezTo>
                    <a:pt x="14" y="21"/>
                    <a:pt x="16" y="20"/>
                    <a:pt x="16" y="20"/>
                  </a:cubicBezTo>
                  <a:cubicBezTo>
                    <a:pt x="17" y="15"/>
                    <a:pt x="30" y="15"/>
                    <a:pt x="30" y="15"/>
                  </a:cubicBezTo>
                  <a:cubicBezTo>
                    <a:pt x="31" y="15"/>
                    <a:pt x="34" y="13"/>
                    <a:pt x="35" y="11"/>
                  </a:cubicBezTo>
                  <a:cubicBezTo>
                    <a:pt x="38" y="9"/>
                    <a:pt x="39" y="8"/>
                    <a:pt x="41" y="8"/>
                  </a:cubicBezTo>
                  <a:cubicBezTo>
                    <a:pt x="41" y="8"/>
                    <a:pt x="41" y="8"/>
                    <a:pt x="41" y="8"/>
                  </a:cubicBezTo>
                  <a:cubicBezTo>
                    <a:pt x="42" y="8"/>
                    <a:pt x="42" y="8"/>
                    <a:pt x="43" y="9"/>
                  </a:cubicBezTo>
                  <a:cubicBezTo>
                    <a:pt x="47" y="9"/>
                    <a:pt x="51" y="10"/>
                    <a:pt x="53" y="12"/>
                  </a:cubicBezTo>
                  <a:cubicBezTo>
                    <a:pt x="53" y="12"/>
                    <a:pt x="53" y="12"/>
                    <a:pt x="53" y="12"/>
                  </a:cubicBezTo>
                  <a:cubicBezTo>
                    <a:pt x="53" y="12"/>
                    <a:pt x="53" y="12"/>
                    <a:pt x="53" y="12"/>
                  </a:cubicBezTo>
                  <a:cubicBezTo>
                    <a:pt x="54" y="13"/>
                    <a:pt x="54" y="13"/>
                    <a:pt x="54" y="13"/>
                  </a:cubicBezTo>
                  <a:cubicBezTo>
                    <a:pt x="54" y="13"/>
                    <a:pt x="54" y="12"/>
                    <a:pt x="54" y="12"/>
                  </a:cubicBezTo>
                  <a:cubicBezTo>
                    <a:pt x="54" y="12"/>
                    <a:pt x="54" y="11"/>
                    <a:pt x="54" y="11"/>
                  </a:cubicBezTo>
                  <a:cubicBezTo>
                    <a:pt x="54" y="11"/>
                    <a:pt x="54" y="10"/>
                    <a:pt x="54" y="10"/>
                  </a:cubicBezTo>
                  <a:cubicBezTo>
                    <a:pt x="55" y="10"/>
                    <a:pt x="55" y="9"/>
                    <a:pt x="55" y="9"/>
                  </a:cubicBezTo>
                  <a:cubicBezTo>
                    <a:pt x="55" y="9"/>
                    <a:pt x="55" y="9"/>
                    <a:pt x="55" y="9"/>
                  </a:cubicBezTo>
                  <a:cubicBezTo>
                    <a:pt x="55" y="8"/>
                    <a:pt x="56" y="7"/>
                    <a:pt x="56" y="7"/>
                  </a:cubicBezTo>
                  <a:cubicBezTo>
                    <a:pt x="56" y="7"/>
                    <a:pt x="56" y="7"/>
                    <a:pt x="56" y="6"/>
                  </a:cubicBezTo>
                  <a:cubicBezTo>
                    <a:pt x="57" y="6"/>
                    <a:pt x="57" y="6"/>
                    <a:pt x="57" y="5"/>
                  </a:cubicBezTo>
                  <a:cubicBezTo>
                    <a:pt x="57" y="5"/>
                    <a:pt x="57" y="5"/>
                    <a:pt x="57" y="5"/>
                  </a:cubicBezTo>
                  <a:cubicBezTo>
                    <a:pt x="57" y="5"/>
                    <a:pt x="57" y="5"/>
                    <a:pt x="57" y="5"/>
                  </a:cubicBezTo>
                  <a:cubicBezTo>
                    <a:pt x="57" y="5"/>
                    <a:pt x="56" y="5"/>
                    <a:pt x="56" y="5"/>
                  </a:cubicBezTo>
                  <a:cubicBezTo>
                    <a:pt x="56" y="5"/>
                    <a:pt x="55" y="4"/>
                    <a:pt x="55" y="4"/>
                  </a:cubicBezTo>
                  <a:cubicBezTo>
                    <a:pt x="55" y="4"/>
                    <a:pt x="55" y="4"/>
                    <a:pt x="54" y="4"/>
                  </a:cubicBezTo>
                  <a:cubicBezTo>
                    <a:pt x="54" y="4"/>
                    <a:pt x="54" y="4"/>
                    <a:pt x="54" y="4"/>
                  </a:cubicBezTo>
                  <a:cubicBezTo>
                    <a:pt x="54" y="4"/>
                    <a:pt x="54" y="4"/>
                    <a:pt x="54" y="4"/>
                  </a:cubicBezTo>
                  <a:cubicBezTo>
                    <a:pt x="54" y="4"/>
                    <a:pt x="54" y="4"/>
                    <a:pt x="53" y="4"/>
                  </a:cubicBezTo>
                  <a:cubicBezTo>
                    <a:pt x="53" y="4"/>
                    <a:pt x="53" y="3"/>
                    <a:pt x="53" y="3"/>
                  </a:cubicBezTo>
                  <a:cubicBezTo>
                    <a:pt x="52" y="3"/>
                    <a:pt x="48" y="1"/>
                    <a:pt x="45" y="2"/>
                  </a:cubicBezTo>
                  <a:cubicBezTo>
                    <a:pt x="43" y="2"/>
                    <a:pt x="41" y="1"/>
                    <a:pt x="40" y="1"/>
                  </a:cubicBezTo>
                  <a:cubicBezTo>
                    <a:pt x="39" y="1"/>
                    <a:pt x="38" y="0"/>
                    <a:pt x="37" y="1"/>
                  </a:cubicBezTo>
                  <a:cubicBezTo>
                    <a:pt x="36" y="1"/>
                    <a:pt x="35" y="1"/>
                    <a:pt x="33" y="1"/>
                  </a:cubicBezTo>
                  <a:cubicBezTo>
                    <a:pt x="31" y="1"/>
                    <a:pt x="27" y="1"/>
                    <a:pt x="26" y="0"/>
                  </a:cubicBezTo>
                  <a:cubicBezTo>
                    <a:pt x="26" y="0"/>
                    <a:pt x="25" y="0"/>
                    <a:pt x="25" y="0"/>
                  </a:cubicBezTo>
                  <a:cubicBezTo>
                    <a:pt x="23" y="1"/>
                    <a:pt x="21" y="1"/>
                    <a:pt x="19" y="0"/>
                  </a:cubicBezTo>
                  <a:cubicBezTo>
                    <a:pt x="19" y="0"/>
                    <a:pt x="18" y="0"/>
                    <a:pt x="18" y="0"/>
                  </a:cubicBezTo>
                  <a:cubicBezTo>
                    <a:pt x="18" y="0"/>
                    <a:pt x="18" y="0"/>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08" name="Freeform 1197"/>
            <p:cNvSpPr>
              <a:spLocks/>
            </p:cNvSpPr>
            <p:nvPr/>
          </p:nvSpPr>
          <p:spPr bwMode="auto">
            <a:xfrm>
              <a:off x="2442" y="3334"/>
              <a:ext cx="31" cy="62"/>
            </a:xfrm>
            <a:custGeom>
              <a:avLst/>
              <a:gdLst>
                <a:gd name="T0" fmla="*/ 9 w 33"/>
                <a:gd name="T1" fmla="*/ 7 h 64"/>
                <a:gd name="T2" fmla="*/ 1 w 33"/>
                <a:gd name="T3" fmla="*/ 36 h 64"/>
                <a:gd name="T4" fmla="*/ 0 w 33"/>
                <a:gd name="T5" fmla="*/ 38 h 64"/>
                <a:gd name="T6" fmla="*/ 3 w 33"/>
                <a:gd name="T7" fmla="*/ 41 h 64"/>
                <a:gd name="T8" fmla="*/ 5 w 33"/>
                <a:gd name="T9" fmla="*/ 43 h 64"/>
                <a:gd name="T10" fmla="*/ 8 w 33"/>
                <a:gd name="T11" fmla="*/ 61 h 64"/>
                <a:gd name="T12" fmla="*/ 8 w 33"/>
                <a:gd name="T13" fmla="*/ 64 h 64"/>
                <a:gd name="T14" fmla="*/ 10 w 33"/>
                <a:gd name="T15" fmla="*/ 64 h 64"/>
                <a:gd name="T16" fmla="*/ 10 w 33"/>
                <a:gd name="T17" fmla="*/ 64 h 64"/>
                <a:gd name="T18" fmla="*/ 12 w 33"/>
                <a:gd name="T19" fmla="*/ 64 h 64"/>
                <a:gd name="T20" fmla="*/ 14 w 33"/>
                <a:gd name="T21" fmla="*/ 64 h 64"/>
                <a:gd name="T22" fmla="*/ 20 w 33"/>
                <a:gd name="T23" fmla="*/ 63 h 64"/>
                <a:gd name="T24" fmla="*/ 20 w 33"/>
                <a:gd name="T25" fmla="*/ 63 h 64"/>
                <a:gd name="T26" fmla="*/ 20 w 33"/>
                <a:gd name="T27" fmla="*/ 63 h 64"/>
                <a:gd name="T28" fmla="*/ 20 w 33"/>
                <a:gd name="T29" fmla="*/ 62 h 64"/>
                <a:gd name="T30" fmla="*/ 20 w 33"/>
                <a:gd name="T31" fmla="*/ 62 h 64"/>
                <a:gd name="T32" fmla="*/ 20 w 33"/>
                <a:gd name="T33" fmla="*/ 60 h 64"/>
                <a:gd name="T34" fmla="*/ 25 w 33"/>
                <a:gd name="T35" fmla="*/ 52 h 64"/>
                <a:gd name="T36" fmla="*/ 24 w 33"/>
                <a:gd name="T37" fmla="*/ 50 h 64"/>
                <a:gd name="T38" fmla="*/ 22 w 33"/>
                <a:gd name="T39" fmla="*/ 49 h 64"/>
                <a:gd name="T40" fmla="*/ 22 w 33"/>
                <a:gd name="T41" fmla="*/ 44 h 64"/>
                <a:gd name="T42" fmla="*/ 25 w 33"/>
                <a:gd name="T43" fmla="*/ 40 h 64"/>
                <a:gd name="T44" fmla="*/ 22 w 33"/>
                <a:gd name="T45" fmla="*/ 37 h 64"/>
                <a:gd name="T46" fmla="*/ 20 w 33"/>
                <a:gd name="T47" fmla="*/ 32 h 64"/>
                <a:gd name="T48" fmla="*/ 25 w 33"/>
                <a:gd name="T49" fmla="*/ 29 h 64"/>
                <a:gd name="T50" fmla="*/ 25 w 33"/>
                <a:gd name="T51" fmla="*/ 29 h 64"/>
                <a:gd name="T52" fmla="*/ 27 w 33"/>
                <a:gd name="T53" fmla="*/ 22 h 64"/>
                <a:gd name="T54" fmla="*/ 26 w 33"/>
                <a:gd name="T55" fmla="*/ 17 h 64"/>
                <a:gd name="T56" fmla="*/ 25 w 33"/>
                <a:gd name="T57" fmla="*/ 13 h 64"/>
                <a:gd name="T58" fmla="*/ 30 w 33"/>
                <a:gd name="T59" fmla="*/ 8 h 64"/>
                <a:gd name="T60" fmla="*/ 33 w 33"/>
                <a:gd name="T61" fmla="*/ 6 h 64"/>
                <a:gd name="T62" fmla="*/ 30 w 33"/>
                <a:gd name="T63" fmla="*/ 2 h 64"/>
                <a:gd name="T64" fmla="*/ 26 w 33"/>
                <a:gd name="T65" fmla="*/ 2 h 64"/>
                <a:gd name="T66" fmla="*/ 25 w 33"/>
                <a:gd name="T67" fmla="*/ 3 h 64"/>
                <a:gd name="T68" fmla="*/ 23 w 33"/>
                <a:gd name="T69" fmla="*/ 4 h 64"/>
                <a:gd name="T70" fmla="*/ 21 w 33"/>
                <a:gd name="T71" fmla="*/ 3 h 64"/>
                <a:gd name="T72" fmla="*/ 21 w 33"/>
                <a:gd name="T73" fmla="*/ 3 h 64"/>
                <a:gd name="T74" fmla="*/ 19 w 33"/>
                <a:gd name="T75" fmla="*/ 3 h 64"/>
                <a:gd name="T76" fmla="*/ 17 w 33"/>
                <a:gd name="T77" fmla="*/ 3 h 64"/>
                <a:gd name="T78" fmla="*/ 16 w 33"/>
                <a:gd name="T79" fmla="*/ 3 h 64"/>
                <a:gd name="T80" fmla="*/ 16 w 33"/>
                <a:gd name="T81" fmla="*/ 3 h 64"/>
                <a:gd name="T82" fmla="*/ 15 w 33"/>
                <a:gd name="T83" fmla="*/ 3 h 64"/>
                <a:gd name="T84" fmla="*/ 15 w 33"/>
                <a:gd name="T85" fmla="*/ 3 h 64"/>
                <a:gd name="T86" fmla="*/ 14 w 33"/>
                <a:gd name="T87" fmla="*/ 3 h 64"/>
                <a:gd name="T88" fmla="*/ 14 w 33"/>
                <a:gd name="T89" fmla="*/ 3 h 64"/>
                <a:gd name="T90" fmla="*/ 14 w 33"/>
                <a:gd name="T91" fmla="*/ 2 h 64"/>
                <a:gd name="T92" fmla="*/ 13 w 33"/>
                <a:gd name="T93" fmla="*/ 2 h 64"/>
                <a:gd name="T94" fmla="*/ 13 w 33"/>
                <a:gd name="T95" fmla="*/ 2 h 64"/>
                <a:gd name="T96" fmla="*/ 12 w 33"/>
                <a:gd name="T97" fmla="*/ 1 h 64"/>
                <a:gd name="T98" fmla="*/ 12 w 33"/>
                <a:gd name="T99" fmla="*/ 1 h 64"/>
                <a:gd name="T100" fmla="*/ 12 w 33"/>
                <a:gd name="T101" fmla="*/ 1 h 64"/>
                <a:gd name="T102" fmla="*/ 12 w 33"/>
                <a:gd name="T103" fmla="*/ 0 h 64"/>
                <a:gd name="T104" fmla="*/ 12 w 33"/>
                <a:gd name="T105" fmla="*/ 0 h 64"/>
                <a:gd name="T106" fmla="*/ 11 w 33"/>
                <a:gd name="T107" fmla="*/ 0 h 64"/>
                <a:gd name="T108" fmla="*/ 10 w 33"/>
                <a:gd name="T109" fmla="*/ 1 h 64"/>
                <a:gd name="T110" fmla="*/ 9 w 33"/>
                <a:gd name="T111" fmla="*/ 2 h 64"/>
                <a:gd name="T112" fmla="*/ 8 w 33"/>
                <a:gd name="T113" fmla="*/ 2 h 64"/>
                <a:gd name="T114" fmla="*/ 9 w 33"/>
                <a:gd name="T115" fmla="*/ 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64">
                  <a:moveTo>
                    <a:pt x="9" y="7"/>
                  </a:moveTo>
                  <a:cubicBezTo>
                    <a:pt x="11" y="11"/>
                    <a:pt x="6" y="31"/>
                    <a:pt x="1" y="36"/>
                  </a:cubicBezTo>
                  <a:cubicBezTo>
                    <a:pt x="0" y="38"/>
                    <a:pt x="0" y="38"/>
                    <a:pt x="0" y="38"/>
                  </a:cubicBezTo>
                  <a:cubicBezTo>
                    <a:pt x="0" y="39"/>
                    <a:pt x="2" y="40"/>
                    <a:pt x="3" y="41"/>
                  </a:cubicBezTo>
                  <a:cubicBezTo>
                    <a:pt x="4" y="42"/>
                    <a:pt x="5" y="42"/>
                    <a:pt x="5" y="43"/>
                  </a:cubicBezTo>
                  <a:cubicBezTo>
                    <a:pt x="10" y="46"/>
                    <a:pt x="9" y="55"/>
                    <a:pt x="8" y="61"/>
                  </a:cubicBezTo>
                  <a:cubicBezTo>
                    <a:pt x="8" y="62"/>
                    <a:pt x="8" y="63"/>
                    <a:pt x="8" y="64"/>
                  </a:cubicBezTo>
                  <a:cubicBezTo>
                    <a:pt x="8" y="64"/>
                    <a:pt x="8" y="64"/>
                    <a:pt x="10" y="64"/>
                  </a:cubicBezTo>
                  <a:cubicBezTo>
                    <a:pt x="10" y="64"/>
                    <a:pt x="10" y="64"/>
                    <a:pt x="10" y="64"/>
                  </a:cubicBezTo>
                  <a:cubicBezTo>
                    <a:pt x="10" y="64"/>
                    <a:pt x="11" y="64"/>
                    <a:pt x="12" y="64"/>
                  </a:cubicBezTo>
                  <a:cubicBezTo>
                    <a:pt x="13" y="64"/>
                    <a:pt x="14" y="64"/>
                    <a:pt x="14" y="64"/>
                  </a:cubicBezTo>
                  <a:cubicBezTo>
                    <a:pt x="16" y="64"/>
                    <a:pt x="18" y="63"/>
                    <a:pt x="20" y="63"/>
                  </a:cubicBezTo>
                  <a:cubicBezTo>
                    <a:pt x="20" y="63"/>
                    <a:pt x="20" y="63"/>
                    <a:pt x="20" y="63"/>
                  </a:cubicBezTo>
                  <a:cubicBezTo>
                    <a:pt x="20" y="63"/>
                    <a:pt x="20" y="63"/>
                    <a:pt x="20" y="63"/>
                  </a:cubicBezTo>
                  <a:cubicBezTo>
                    <a:pt x="20" y="62"/>
                    <a:pt x="20" y="62"/>
                    <a:pt x="20" y="62"/>
                  </a:cubicBezTo>
                  <a:cubicBezTo>
                    <a:pt x="20" y="62"/>
                    <a:pt x="20" y="62"/>
                    <a:pt x="20" y="62"/>
                  </a:cubicBezTo>
                  <a:cubicBezTo>
                    <a:pt x="20" y="61"/>
                    <a:pt x="20" y="61"/>
                    <a:pt x="20" y="60"/>
                  </a:cubicBezTo>
                  <a:cubicBezTo>
                    <a:pt x="20" y="58"/>
                    <a:pt x="20" y="53"/>
                    <a:pt x="25" y="52"/>
                  </a:cubicBezTo>
                  <a:cubicBezTo>
                    <a:pt x="25" y="51"/>
                    <a:pt x="24" y="51"/>
                    <a:pt x="24" y="50"/>
                  </a:cubicBezTo>
                  <a:cubicBezTo>
                    <a:pt x="23" y="50"/>
                    <a:pt x="23" y="50"/>
                    <a:pt x="22" y="49"/>
                  </a:cubicBezTo>
                  <a:cubicBezTo>
                    <a:pt x="21" y="48"/>
                    <a:pt x="21" y="45"/>
                    <a:pt x="22" y="44"/>
                  </a:cubicBezTo>
                  <a:cubicBezTo>
                    <a:pt x="23" y="42"/>
                    <a:pt x="24" y="41"/>
                    <a:pt x="25" y="40"/>
                  </a:cubicBezTo>
                  <a:cubicBezTo>
                    <a:pt x="24" y="40"/>
                    <a:pt x="23" y="39"/>
                    <a:pt x="22" y="37"/>
                  </a:cubicBezTo>
                  <a:cubicBezTo>
                    <a:pt x="20" y="35"/>
                    <a:pt x="20" y="33"/>
                    <a:pt x="20" y="32"/>
                  </a:cubicBezTo>
                  <a:cubicBezTo>
                    <a:pt x="21" y="30"/>
                    <a:pt x="24" y="29"/>
                    <a:pt x="25" y="29"/>
                  </a:cubicBezTo>
                  <a:cubicBezTo>
                    <a:pt x="25" y="29"/>
                    <a:pt x="25" y="29"/>
                    <a:pt x="25" y="29"/>
                  </a:cubicBezTo>
                  <a:cubicBezTo>
                    <a:pt x="25" y="27"/>
                    <a:pt x="25" y="24"/>
                    <a:pt x="27" y="22"/>
                  </a:cubicBezTo>
                  <a:cubicBezTo>
                    <a:pt x="28" y="21"/>
                    <a:pt x="27" y="19"/>
                    <a:pt x="26" y="17"/>
                  </a:cubicBezTo>
                  <a:cubicBezTo>
                    <a:pt x="26" y="15"/>
                    <a:pt x="25" y="14"/>
                    <a:pt x="25" y="13"/>
                  </a:cubicBezTo>
                  <a:cubicBezTo>
                    <a:pt x="25" y="10"/>
                    <a:pt x="28" y="9"/>
                    <a:pt x="30" y="8"/>
                  </a:cubicBezTo>
                  <a:cubicBezTo>
                    <a:pt x="31" y="7"/>
                    <a:pt x="32" y="7"/>
                    <a:pt x="33" y="6"/>
                  </a:cubicBezTo>
                  <a:cubicBezTo>
                    <a:pt x="32" y="5"/>
                    <a:pt x="30" y="4"/>
                    <a:pt x="30" y="2"/>
                  </a:cubicBezTo>
                  <a:cubicBezTo>
                    <a:pt x="30" y="2"/>
                    <a:pt x="28" y="1"/>
                    <a:pt x="26" y="2"/>
                  </a:cubicBezTo>
                  <a:cubicBezTo>
                    <a:pt x="26" y="3"/>
                    <a:pt x="26" y="3"/>
                    <a:pt x="25" y="3"/>
                  </a:cubicBezTo>
                  <a:cubicBezTo>
                    <a:pt x="24" y="4"/>
                    <a:pt x="24" y="4"/>
                    <a:pt x="23" y="4"/>
                  </a:cubicBezTo>
                  <a:cubicBezTo>
                    <a:pt x="22" y="4"/>
                    <a:pt x="22" y="3"/>
                    <a:pt x="21" y="3"/>
                  </a:cubicBezTo>
                  <a:cubicBezTo>
                    <a:pt x="21" y="3"/>
                    <a:pt x="21" y="3"/>
                    <a:pt x="21" y="3"/>
                  </a:cubicBezTo>
                  <a:cubicBezTo>
                    <a:pt x="20" y="3"/>
                    <a:pt x="20" y="3"/>
                    <a:pt x="19" y="3"/>
                  </a:cubicBezTo>
                  <a:cubicBezTo>
                    <a:pt x="18" y="3"/>
                    <a:pt x="18" y="3"/>
                    <a:pt x="17" y="3"/>
                  </a:cubicBezTo>
                  <a:cubicBezTo>
                    <a:pt x="17" y="3"/>
                    <a:pt x="17" y="3"/>
                    <a:pt x="16" y="3"/>
                  </a:cubicBezTo>
                  <a:cubicBezTo>
                    <a:pt x="16" y="3"/>
                    <a:pt x="16" y="3"/>
                    <a:pt x="16" y="3"/>
                  </a:cubicBezTo>
                  <a:cubicBezTo>
                    <a:pt x="16" y="3"/>
                    <a:pt x="16" y="3"/>
                    <a:pt x="15" y="3"/>
                  </a:cubicBezTo>
                  <a:cubicBezTo>
                    <a:pt x="15" y="3"/>
                    <a:pt x="15" y="3"/>
                    <a:pt x="15" y="3"/>
                  </a:cubicBezTo>
                  <a:cubicBezTo>
                    <a:pt x="14" y="3"/>
                    <a:pt x="14" y="3"/>
                    <a:pt x="14" y="3"/>
                  </a:cubicBezTo>
                  <a:cubicBezTo>
                    <a:pt x="14" y="3"/>
                    <a:pt x="14" y="3"/>
                    <a:pt x="14" y="3"/>
                  </a:cubicBezTo>
                  <a:cubicBezTo>
                    <a:pt x="14" y="2"/>
                    <a:pt x="14" y="2"/>
                    <a:pt x="14" y="2"/>
                  </a:cubicBezTo>
                  <a:cubicBezTo>
                    <a:pt x="13" y="2"/>
                    <a:pt x="13" y="2"/>
                    <a:pt x="13" y="2"/>
                  </a:cubicBezTo>
                  <a:cubicBezTo>
                    <a:pt x="13" y="2"/>
                    <a:pt x="13" y="2"/>
                    <a:pt x="13" y="2"/>
                  </a:cubicBezTo>
                  <a:cubicBezTo>
                    <a:pt x="13" y="2"/>
                    <a:pt x="13" y="2"/>
                    <a:pt x="12" y="1"/>
                  </a:cubicBezTo>
                  <a:cubicBezTo>
                    <a:pt x="12" y="1"/>
                    <a:pt x="12" y="1"/>
                    <a:pt x="12" y="1"/>
                  </a:cubicBezTo>
                  <a:cubicBezTo>
                    <a:pt x="12" y="1"/>
                    <a:pt x="12" y="1"/>
                    <a:pt x="12" y="1"/>
                  </a:cubicBezTo>
                  <a:cubicBezTo>
                    <a:pt x="12" y="1"/>
                    <a:pt x="12" y="0"/>
                    <a:pt x="12" y="0"/>
                  </a:cubicBezTo>
                  <a:cubicBezTo>
                    <a:pt x="12" y="0"/>
                    <a:pt x="12" y="0"/>
                    <a:pt x="12" y="0"/>
                  </a:cubicBezTo>
                  <a:cubicBezTo>
                    <a:pt x="12" y="0"/>
                    <a:pt x="11" y="0"/>
                    <a:pt x="11" y="0"/>
                  </a:cubicBezTo>
                  <a:cubicBezTo>
                    <a:pt x="11" y="1"/>
                    <a:pt x="10" y="1"/>
                    <a:pt x="10" y="1"/>
                  </a:cubicBezTo>
                  <a:cubicBezTo>
                    <a:pt x="9" y="1"/>
                    <a:pt x="9" y="1"/>
                    <a:pt x="9" y="2"/>
                  </a:cubicBezTo>
                  <a:cubicBezTo>
                    <a:pt x="9" y="2"/>
                    <a:pt x="9" y="2"/>
                    <a:pt x="8" y="2"/>
                  </a:cubicBezTo>
                  <a:cubicBezTo>
                    <a:pt x="8" y="4"/>
                    <a:pt x="8" y="6"/>
                    <a:pt x="9"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09" name="Freeform 1198"/>
            <p:cNvSpPr>
              <a:spLocks/>
            </p:cNvSpPr>
            <p:nvPr/>
          </p:nvSpPr>
          <p:spPr bwMode="auto">
            <a:xfrm>
              <a:off x="2582" y="3176"/>
              <a:ext cx="39" cy="32"/>
            </a:xfrm>
            <a:custGeom>
              <a:avLst/>
              <a:gdLst>
                <a:gd name="T0" fmla="*/ 27 w 40"/>
                <a:gd name="T1" fmla="*/ 31 h 33"/>
                <a:gd name="T2" fmla="*/ 28 w 40"/>
                <a:gd name="T3" fmla="*/ 28 h 33"/>
                <a:gd name="T4" fmla="*/ 28 w 40"/>
                <a:gd name="T5" fmla="*/ 26 h 33"/>
                <a:gd name="T6" fmla="*/ 30 w 40"/>
                <a:gd name="T7" fmla="*/ 22 h 33"/>
                <a:gd name="T8" fmla="*/ 37 w 40"/>
                <a:gd name="T9" fmla="*/ 16 h 33"/>
                <a:gd name="T10" fmla="*/ 35 w 40"/>
                <a:gd name="T11" fmla="*/ 13 h 33"/>
                <a:gd name="T12" fmla="*/ 33 w 40"/>
                <a:gd name="T13" fmla="*/ 11 h 33"/>
                <a:gd name="T14" fmla="*/ 36 w 40"/>
                <a:gd name="T15" fmla="*/ 8 h 33"/>
                <a:gd name="T16" fmla="*/ 39 w 40"/>
                <a:gd name="T17" fmla="*/ 4 h 33"/>
                <a:gd name="T18" fmla="*/ 40 w 40"/>
                <a:gd name="T19" fmla="*/ 4 h 33"/>
                <a:gd name="T20" fmla="*/ 40 w 40"/>
                <a:gd name="T21" fmla="*/ 3 h 33"/>
                <a:gd name="T22" fmla="*/ 39 w 40"/>
                <a:gd name="T23" fmla="*/ 2 h 33"/>
                <a:gd name="T24" fmla="*/ 37 w 40"/>
                <a:gd name="T25" fmla="*/ 1 h 33"/>
                <a:gd name="T26" fmla="*/ 27 w 40"/>
                <a:gd name="T27" fmla="*/ 1 h 33"/>
                <a:gd name="T28" fmla="*/ 23 w 40"/>
                <a:gd name="T29" fmla="*/ 6 h 33"/>
                <a:gd name="T30" fmla="*/ 19 w 40"/>
                <a:gd name="T31" fmla="*/ 11 h 33"/>
                <a:gd name="T32" fmla="*/ 14 w 40"/>
                <a:gd name="T33" fmla="*/ 9 h 33"/>
                <a:gd name="T34" fmla="*/ 10 w 40"/>
                <a:gd name="T35" fmla="*/ 16 h 33"/>
                <a:gd name="T36" fmla="*/ 0 w 40"/>
                <a:gd name="T37" fmla="*/ 30 h 33"/>
                <a:gd name="T38" fmla="*/ 1 w 40"/>
                <a:gd name="T39" fmla="*/ 30 h 33"/>
                <a:gd name="T40" fmla="*/ 2 w 40"/>
                <a:gd name="T41" fmla="*/ 30 h 33"/>
                <a:gd name="T42" fmla="*/ 4 w 40"/>
                <a:gd name="T43" fmla="*/ 30 h 33"/>
                <a:gd name="T44" fmla="*/ 5 w 40"/>
                <a:gd name="T45" fmla="*/ 29 h 33"/>
                <a:gd name="T46" fmla="*/ 6 w 40"/>
                <a:gd name="T47" fmla="*/ 29 h 33"/>
                <a:gd name="T48" fmla="*/ 7 w 40"/>
                <a:gd name="T49" fmla="*/ 28 h 33"/>
                <a:gd name="T50" fmla="*/ 8 w 40"/>
                <a:gd name="T51" fmla="*/ 28 h 33"/>
                <a:gd name="T52" fmla="*/ 10 w 40"/>
                <a:gd name="T53" fmla="*/ 26 h 33"/>
                <a:gd name="T54" fmla="*/ 17 w 40"/>
                <a:gd name="T55" fmla="*/ 27 h 33"/>
                <a:gd name="T56" fmla="*/ 18 w 40"/>
                <a:gd name="T57" fmla="*/ 27 h 33"/>
                <a:gd name="T58" fmla="*/ 22 w 40"/>
                <a:gd name="T59" fmla="*/ 30 h 33"/>
                <a:gd name="T60" fmla="*/ 24 w 40"/>
                <a:gd name="T61" fmla="*/ 31 h 33"/>
                <a:gd name="T62" fmla="*/ 25 w 40"/>
                <a:gd name="T63" fmla="*/ 32 h 33"/>
                <a:gd name="T64" fmla="*/ 26 w 40"/>
                <a:gd name="T65" fmla="*/ 33 h 33"/>
                <a:gd name="T66" fmla="*/ 27 w 40"/>
                <a:gd name="T6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 h="33">
                  <a:moveTo>
                    <a:pt x="27" y="33"/>
                  </a:moveTo>
                  <a:cubicBezTo>
                    <a:pt x="27" y="33"/>
                    <a:pt x="27" y="32"/>
                    <a:pt x="27" y="31"/>
                  </a:cubicBezTo>
                  <a:cubicBezTo>
                    <a:pt x="27" y="31"/>
                    <a:pt x="27" y="31"/>
                    <a:pt x="27" y="30"/>
                  </a:cubicBezTo>
                  <a:cubicBezTo>
                    <a:pt x="27" y="30"/>
                    <a:pt x="28" y="29"/>
                    <a:pt x="28" y="28"/>
                  </a:cubicBezTo>
                  <a:cubicBezTo>
                    <a:pt x="28" y="28"/>
                    <a:pt x="28" y="28"/>
                    <a:pt x="28" y="28"/>
                  </a:cubicBezTo>
                  <a:cubicBezTo>
                    <a:pt x="28" y="28"/>
                    <a:pt x="28" y="27"/>
                    <a:pt x="28" y="26"/>
                  </a:cubicBezTo>
                  <a:cubicBezTo>
                    <a:pt x="28" y="25"/>
                    <a:pt x="27" y="23"/>
                    <a:pt x="28" y="22"/>
                  </a:cubicBezTo>
                  <a:cubicBezTo>
                    <a:pt x="29" y="22"/>
                    <a:pt x="29" y="22"/>
                    <a:pt x="30" y="22"/>
                  </a:cubicBezTo>
                  <a:cubicBezTo>
                    <a:pt x="35" y="22"/>
                    <a:pt x="35" y="21"/>
                    <a:pt x="35" y="21"/>
                  </a:cubicBezTo>
                  <a:cubicBezTo>
                    <a:pt x="35" y="18"/>
                    <a:pt x="36" y="17"/>
                    <a:pt x="37" y="16"/>
                  </a:cubicBezTo>
                  <a:cubicBezTo>
                    <a:pt x="37" y="16"/>
                    <a:pt x="37" y="16"/>
                    <a:pt x="37" y="16"/>
                  </a:cubicBezTo>
                  <a:cubicBezTo>
                    <a:pt x="37" y="15"/>
                    <a:pt x="35" y="14"/>
                    <a:pt x="35" y="13"/>
                  </a:cubicBezTo>
                  <a:cubicBezTo>
                    <a:pt x="34" y="13"/>
                    <a:pt x="34" y="12"/>
                    <a:pt x="34" y="12"/>
                  </a:cubicBezTo>
                  <a:cubicBezTo>
                    <a:pt x="33" y="11"/>
                    <a:pt x="33" y="11"/>
                    <a:pt x="33" y="11"/>
                  </a:cubicBezTo>
                  <a:cubicBezTo>
                    <a:pt x="33" y="10"/>
                    <a:pt x="33" y="10"/>
                    <a:pt x="33" y="10"/>
                  </a:cubicBezTo>
                  <a:cubicBezTo>
                    <a:pt x="34" y="9"/>
                    <a:pt x="35" y="8"/>
                    <a:pt x="36" y="8"/>
                  </a:cubicBezTo>
                  <a:cubicBezTo>
                    <a:pt x="37" y="7"/>
                    <a:pt x="38" y="6"/>
                    <a:pt x="39" y="4"/>
                  </a:cubicBezTo>
                  <a:cubicBezTo>
                    <a:pt x="39" y="4"/>
                    <a:pt x="39" y="4"/>
                    <a:pt x="39" y="4"/>
                  </a:cubicBezTo>
                  <a:cubicBezTo>
                    <a:pt x="39" y="4"/>
                    <a:pt x="39" y="4"/>
                    <a:pt x="40" y="4"/>
                  </a:cubicBezTo>
                  <a:cubicBezTo>
                    <a:pt x="40" y="4"/>
                    <a:pt x="40" y="4"/>
                    <a:pt x="40" y="4"/>
                  </a:cubicBezTo>
                  <a:cubicBezTo>
                    <a:pt x="40" y="4"/>
                    <a:pt x="40" y="4"/>
                    <a:pt x="40" y="4"/>
                  </a:cubicBezTo>
                  <a:cubicBezTo>
                    <a:pt x="40" y="4"/>
                    <a:pt x="40" y="3"/>
                    <a:pt x="40" y="3"/>
                  </a:cubicBezTo>
                  <a:cubicBezTo>
                    <a:pt x="40" y="3"/>
                    <a:pt x="40" y="3"/>
                    <a:pt x="40" y="3"/>
                  </a:cubicBezTo>
                  <a:cubicBezTo>
                    <a:pt x="40" y="2"/>
                    <a:pt x="40" y="2"/>
                    <a:pt x="39" y="2"/>
                  </a:cubicBezTo>
                  <a:cubicBezTo>
                    <a:pt x="39" y="1"/>
                    <a:pt x="39" y="1"/>
                    <a:pt x="39" y="1"/>
                  </a:cubicBezTo>
                  <a:cubicBezTo>
                    <a:pt x="39" y="2"/>
                    <a:pt x="38" y="1"/>
                    <a:pt x="37" y="1"/>
                  </a:cubicBezTo>
                  <a:cubicBezTo>
                    <a:pt x="35" y="0"/>
                    <a:pt x="32" y="0"/>
                    <a:pt x="27" y="1"/>
                  </a:cubicBezTo>
                  <a:cubicBezTo>
                    <a:pt x="27" y="1"/>
                    <a:pt x="27" y="1"/>
                    <a:pt x="27" y="1"/>
                  </a:cubicBezTo>
                  <a:cubicBezTo>
                    <a:pt x="24" y="2"/>
                    <a:pt x="23" y="4"/>
                    <a:pt x="23" y="4"/>
                  </a:cubicBezTo>
                  <a:cubicBezTo>
                    <a:pt x="23" y="5"/>
                    <a:pt x="23" y="6"/>
                    <a:pt x="23" y="6"/>
                  </a:cubicBezTo>
                  <a:cubicBezTo>
                    <a:pt x="24" y="7"/>
                    <a:pt x="24" y="8"/>
                    <a:pt x="24" y="9"/>
                  </a:cubicBezTo>
                  <a:cubicBezTo>
                    <a:pt x="23" y="11"/>
                    <a:pt x="21" y="11"/>
                    <a:pt x="19" y="11"/>
                  </a:cubicBezTo>
                  <a:cubicBezTo>
                    <a:pt x="17" y="11"/>
                    <a:pt x="15" y="10"/>
                    <a:pt x="15" y="8"/>
                  </a:cubicBezTo>
                  <a:cubicBezTo>
                    <a:pt x="14" y="8"/>
                    <a:pt x="14" y="9"/>
                    <a:pt x="14" y="9"/>
                  </a:cubicBezTo>
                  <a:cubicBezTo>
                    <a:pt x="13" y="9"/>
                    <a:pt x="13" y="10"/>
                    <a:pt x="13" y="10"/>
                  </a:cubicBezTo>
                  <a:cubicBezTo>
                    <a:pt x="14" y="13"/>
                    <a:pt x="12" y="14"/>
                    <a:pt x="10" y="16"/>
                  </a:cubicBezTo>
                  <a:cubicBezTo>
                    <a:pt x="9" y="17"/>
                    <a:pt x="8" y="18"/>
                    <a:pt x="8" y="19"/>
                  </a:cubicBezTo>
                  <a:cubicBezTo>
                    <a:pt x="9" y="23"/>
                    <a:pt x="6" y="27"/>
                    <a:pt x="0" y="30"/>
                  </a:cubicBezTo>
                  <a:cubicBezTo>
                    <a:pt x="0" y="30"/>
                    <a:pt x="0" y="30"/>
                    <a:pt x="1" y="30"/>
                  </a:cubicBezTo>
                  <a:cubicBezTo>
                    <a:pt x="1" y="30"/>
                    <a:pt x="1" y="30"/>
                    <a:pt x="1" y="30"/>
                  </a:cubicBezTo>
                  <a:cubicBezTo>
                    <a:pt x="1" y="30"/>
                    <a:pt x="1" y="30"/>
                    <a:pt x="2" y="30"/>
                  </a:cubicBezTo>
                  <a:cubicBezTo>
                    <a:pt x="2" y="30"/>
                    <a:pt x="2" y="30"/>
                    <a:pt x="2" y="30"/>
                  </a:cubicBezTo>
                  <a:cubicBezTo>
                    <a:pt x="2" y="30"/>
                    <a:pt x="3" y="30"/>
                    <a:pt x="3" y="30"/>
                  </a:cubicBezTo>
                  <a:cubicBezTo>
                    <a:pt x="3" y="30"/>
                    <a:pt x="3" y="30"/>
                    <a:pt x="4" y="30"/>
                  </a:cubicBezTo>
                  <a:cubicBezTo>
                    <a:pt x="4" y="30"/>
                    <a:pt x="4" y="30"/>
                    <a:pt x="4" y="30"/>
                  </a:cubicBezTo>
                  <a:cubicBezTo>
                    <a:pt x="4" y="29"/>
                    <a:pt x="5" y="29"/>
                    <a:pt x="5" y="29"/>
                  </a:cubicBezTo>
                  <a:cubicBezTo>
                    <a:pt x="5" y="29"/>
                    <a:pt x="5" y="29"/>
                    <a:pt x="6" y="29"/>
                  </a:cubicBezTo>
                  <a:cubicBezTo>
                    <a:pt x="6" y="29"/>
                    <a:pt x="6" y="29"/>
                    <a:pt x="6" y="29"/>
                  </a:cubicBezTo>
                  <a:cubicBezTo>
                    <a:pt x="6" y="29"/>
                    <a:pt x="6" y="29"/>
                    <a:pt x="7" y="29"/>
                  </a:cubicBezTo>
                  <a:cubicBezTo>
                    <a:pt x="7" y="29"/>
                    <a:pt x="7" y="29"/>
                    <a:pt x="7" y="28"/>
                  </a:cubicBezTo>
                  <a:cubicBezTo>
                    <a:pt x="7" y="28"/>
                    <a:pt x="8" y="28"/>
                    <a:pt x="8" y="28"/>
                  </a:cubicBezTo>
                  <a:cubicBezTo>
                    <a:pt x="8" y="28"/>
                    <a:pt x="8" y="28"/>
                    <a:pt x="8" y="28"/>
                  </a:cubicBezTo>
                  <a:cubicBezTo>
                    <a:pt x="8" y="28"/>
                    <a:pt x="9" y="28"/>
                    <a:pt x="9" y="27"/>
                  </a:cubicBezTo>
                  <a:cubicBezTo>
                    <a:pt x="9" y="27"/>
                    <a:pt x="10" y="27"/>
                    <a:pt x="10" y="26"/>
                  </a:cubicBezTo>
                  <a:cubicBezTo>
                    <a:pt x="11" y="26"/>
                    <a:pt x="12" y="26"/>
                    <a:pt x="13" y="26"/>
                  </a:cubicBezTo>
                  <a:cubicBezTo>
                    <a:pt x="14" y="26"/>
                    <a:pt x="16" y="26"/>
                    <a:pt x="17" y="27"/>
                  </a:cubicBezTo>
                  <a:cubicBezTo>
                    <a:pt x="17" y="27"/>
                    <a:pt x="17" y="27"/>
                    <a:pt x="17" y="27"/>
                  </a:cubicBezTo>
                  <a:cubicBezTo>
                    <a:pt x="17" y="27"/>
                    <a:pt x="18" y="27"/>
                    <a:pt x="18" y="27"/>
                  </a:cubicBezTo>
                  <a:cubicBezTo>
                    <a:pt x="18" y="28"/>
                    <a:pt x="19" y="28"/>
                    <a:pt x="19" y="28"/>
                  </a:cubicBezTo>
                  <a:cubicBezTo>
                    <a:pt x="20" y="29"/>
                    <a:pt x="21" y="30"/>
                    <a:pt x="22" y="30"/>
                  </a:cubicBezTo>
                  <a:cubicBezTo>
                    <a:pt x="22" y="30"/>
                    <a:pt x="23" y="31"/>
                    <a:pt x="23" y="31"/>
                  </a:cubicBezTo>
                  <a:cubicBezTo>
                    <a:pt x="23" y="31"/>
                    <a:pt x="23" y="31"/>
                    <a:pt x="24" y="31"/>
                  </a:cubicBezTo>
                  <a:cubicBezTo>
                    <a:pt x="24" y="31"/>
                    <a:pt x="24" y="31"/>
                    <a:pt x="24" y="32"/>
                  </a:cubicBezTo>
                  <a:cubicBezTo>
                    <a:pt x="25" y="32"/>
                    <a:pt x="25" y="32"/>
                    <a:pt x="25" y="32"/>
                  </a:cubicBezTo>
                  <a:cubicBezTo>
                    <a:pt x="25" y="32"/>
                    <a:pt x="25" y="32"/>
                    <a:pt x="26" y="33"/>
                  </a:cubicBezTo>
                  <a:cubicBezTo>
                    <a:pt x="26" y="33"/>
                    <a:pt x="26" y="33"/>
                    <a:pt x="26" y="33"/>
                  </a:cubicBezTo>
                  <a:cubicBezTo>
                    <a:pt x="26" y="33"/>
                    <a:pt x="27" y="33"/>
                    <a:pt x="27" y="33"/>
                  </a:cubicBezTo>
                  <a:cubicBezTo>
                    <a:pt x="27" y="33"/>
                    <a:pt x="27" y="33"/>
                    <a:pt x="27"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10" name="Freeform 1199"/>
            <p:cNvSpPr>
              <a:spLocks/>
            </p:cNvSpPr>
            <p:nvPr/>
          </p:nvSpPr>
          <p:spPr bwMode="auto">
            <a:xfrm>
              <a:off x="2574" y="3204"/>
              <a:ext cx="36" cy="26"/>
            </a:xfrm>
            <a:custGeom>
              <a:avLst/>
              <a:gdLst>
                <a:gd name="T0" fmla="*/ 32 w 38"/>
                <a:gd name="T1" fmla="*/ 27 h 27"/>
                <a:gd name="T2" fmla="*/ 32 w 38"/>
                <a:gd name="T3" fmla="*/ 26 h 27"/>
                <a:gd name="T4" fmla="*/ 32 w 38"/>
                <a:gd name="T5" fmla="*/ 25 h 27"/>
                <a:gd name="T6" fmla="*/ 33 w 38"/>
                <a:gd name="T7" fmla="*/ 24 h 27"/>
                <a:gd name="T8" fmla="*/ 33 w 38"/>
                <a:gd name="T9" fmla="*/ 23 h 27"/>
                <a:gd name="T10" fmla="*/ 33 w 38"/>
                <a:gd name="T11" fmla="*/ 22 h 27"/>
                <a:gd name="T12" fmla="*/ 33 w 38"/>
                <a:gd name="T13" fmla="*/ 21 h 27"/>
                <a:gd name="T14" fmla="*/ 34 w 38"/>
                <a:gd name="T15" fmla="*/ 21 h 27"/>
                <a:gd name="T16" fmla="*/ 34 w 38"/>
                <a:gd name="T17" fmla="*/ 20 h 27"/>
                <a:gd name="T18" fmla="*/ 34 w 38"/>
                <a:gd name="T19" fmla="*/ 20 h 27"/>
                <a:gd name="T20" fmla="*/ 35 w 38"/>
                <a:gd name="T21" fmla="*/ 19 h 27"/>
                <a:gd name="T22" fmla="*/ 36 w 38"/>
                <a:gd name="T23" fmla="*/ 19 h 27"/>
                <a:gd name="T24" fmla="*/ 36 w 38"/>
                <a:gd name="T25" fmla="*/ 18 h 27"/>
                <a:gd name="T26" fmla="*/ 36 w 38"/>
                <a:gd name="T27" fmla="*/ 18 h 27"/>
                <a:gd name="T28" fmla="*/ 37 w 38"/>
                <a:gd name="T29" fmla="*/ 18 h 27"/>
                <a:gd name="T30" fmla="*/ 37 w 38"/>
                <a:gd name="T31" fmla="*/ 18 h 27"/>
                <a:gd name="T32" fmla="*/ 38 w 38"/>
                <a:gd name="T33" fmla="*/ 17 h 27"/>
                <a:gd name="T34" fmla="*/ 38 w 38"/>
                <a:gd name="T35" fmla="*/ 16 h 27"/>
                <a:gd name="T36" fmla="*/ 38 w 38"/>
                <a:gd name="T37" fmla="*/ 16 h 27"/>
                <a:gd name="T38" fmla="*/ 38 w 38"/>
                <a:gd name="T39" fmla="*/ 14 h 27"/>
                <a:gd name="T40" fmla="*/ 37 w 38"/>
                <a:gd name="T41" fmla="*/ 14 h 27"/>
                <a:gd name="T42" fmla="*/ 37 w 38"/>
                <a:gd name="T43" fmla="*/ 13 h 27"/>
                <a:gd name="T44" fmla="*/ 36 w 38"/>
                <a:gd name="T45" fmla="*/ 12 h 27"/>
                <a:gd name="T46" fmla="*/ 36 w 38"/>
                <a:gd name="T47" fmla="*/ 11 h 27"/>
                <a:gd name="T48" fmla="*/ 36 w 38"/>
                <a:gd name="T49" fmla="*/ 11 h 27"/>
                <a:gd name="T50" fmla="*/ 36 w 38"/>
                <a:gd name="T51" fmla="*/ 10 h 27"/>
                <a:gd name="T52" fmla="*/ 35 w 38"/>
                <a:gd name="T53" fmla="*/ 10 h 27"/>
                <a:gd name="T54" fmla="*/ 35 w 38"/>
                <a:gd name="T55" fmla="*/ 9 h 27"/>
                <a:gd name="T56" fmla="*/ 34 w 38"/>
                <a:gd name="T57" fmla="*/ 8 h 27"/>
                <a:gd name="T58" fmla="*/ 29 w 38"/>
                <a:gd name="T59" fmla="*/ 5 h 27"/>
                <a:gd name="T60" fmla="*/ 25 w 38"/>
                <a:gd name="T61" fmla="*/ 2 h 27"/>
                <a:gd name="T62" fmla="*/ 21 w 38"/>
                <a:gd name="T63" fmla="*/ 1 h 27"/>
                <a:gd name="T64" fmla="*/ 8 w 38"/>
                <a:gd name="T65" fmla="*/ 5 h 27"/>
                <a:gd name="T66" fmla="*/ 8 w 38"/>
                <a:gd name="T67" fmla="*/ 5 h 27"/>
                <a:gd name="T68" fmla="*/ 8 w 38"/>
                <a:gd name="T69" fmla="*/ 5 h 27"/>
                <a:gd name="T70" fmla="*/ 7 w 38"/>
                <a:gd name="T71" fmla="*/ 5 h 27"/>
                <a:gd name="T72" fmla="*/ 7 w 38"/>
                <a:gd name="T73" fmla="*/ 5 h 27"/>
                <a:gd name="T74" fmla="*/ 6 w 38"/>
                <a:gd name="T75" fmla="*/ 5 h 27"/>
                <a:gd name="T76" fmla="*/ 5 w 38"/>
                <a:gd name="T77" fmla="*/ 4 h 27"/>
                <a:gd name="T78" fmla="*/ 5 w 38"/>
                <a:gd name="T79" fmla="*/ 4 h 27"/>
                <a:gd name="T80" fmla="*/ 0 w 38"/>
                <a:gd name="T81" fmla="*/ 6 h 27"/>
                <a:gd name="T82" fmla="*/ 0 w 38"/>
                <a:gd name="T83" fmla="*/ 6 h 27"/>
                <a:gd name="T84" fmla="*/ 2 w 38"/>
                <a:gd name="T85" fmla="*/ 9 h 27"/>
                <a:gd name="T86" fmla="*/ 3 w 38"/>
                <a:gd name="T87" fmla="*/ 8 h 27"/>
                <a:gd name="T88" fmla="*/ 7 w 38"/>
                <a:gd name="T89" fmla="*/ 11 h 27"/>
                <a:gd name="T90" fmla="*/ 9 w 38"/>
                <a:gd name="T91" fmla="*/ 13 h 27"/>
                <a:gd name="T92" fmla="*/ 11 w 38"/>
                <a:gd name="T93" fmla="*/ 14 h 27"/>
                <a:gd name="T94" fmla="*/ 17 w 38"/>
                <a:gd name="T95" fmla="*/ 18 h 27"/>
                <a:gd name="T96" fmla="*/ 18 w 38"/>
                <a:gd name="T97" fmla="*/ 21 h 27"/>
                <a:gd name="T98" fmla="*/ 20 w 38"/>
                <a:gd name="T99" fmla="*/ 19 h 27"/>
                <a:gd name="T100" fmla="*/ 23 w 38"/>
                <a:gd name="T101" fmla="*/ 17 h 27"/>
                <a:gd name="T102" fmla="*/ 25 w 38"/>
                <a:gd name="T103" fmla="*/ 20 h 27"/>
                <a:gd name="T104" fmla="*/ 26 w 38"/>
                <a:gd name="T105" fmla="*/ 23 h 27"/>
                <a:gd name="T106" fmla="*/ 27 w 38"/>
                <a:gd name="T107" fmla="*/ 23 h 27"/>
                <a:gd name="T108" fmla="*/ 31 w 38"/>
                <a:gd name="T109" fmla="*/ 26 h 27"/>
                <a:gd name="T110" fmla="*/ 32 w 38"/>
                <a:gd name="T111" fmla="*/ 26 h 27"/>
                <a:gd name="T112" fmla="*/ 32 w 38"/>
                <a:gd name="T113" fmla="*/ 27 h 27"/>
                <a:gd name="T114" fmla="*/ 32 w 38"/>
                <a:gd name="T115" fmla="*/ 27 h 27"/>
                <a:gd name="T116" fmla="*/ 32 w 38"/>
                <a:gd name="T117" fmla="*/ 27 h 27"/>
                <a:gd name="T118" fmla="*/ 32 w 38"/>
                <a:gd name="T1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27">
                  <a:moveTo>
                    <a:pt x="32" y="27"/>
                  </a:moveTo>
                  <a:cubicBezTo>
                    <a:pt x="32" y="26"/>
                    <a:pt x="32" y="26"/>
                    <a:pt x="32" y="26"/>
                  </a:cubicBezTo>
                  <a:cubicBezTo>
                    <a:pt x="32" y="25"/>
                    <a:pt x="32" y="25"/>
                    <a:pt x="32" y="25"/>
                  </a:cubicBezTo>
                  <a:cubicBezTo>
                    <a:pt x="32" y="24"/>
                    <a:pt x="33" y="24"/>
                    <a:pt x="33" y="24"/>
                  </a:cubicBezTo>
                  <a:cubicBezTo>
                    <a:pt x="33" y="24"/>
                    <a:pt x="33" y="23"/>
                    <a:pt x="33" y="23"/>
                  </a:cubicBezTo>
                  <a:cubicBezTo>
                    <a:pt x="33" y="23"/>
                    <a:pt x="33" y="23"/>
                    <a:pt x="33" y="22"/>
                  </a:cubicBezTo>
                  <a:cubicBezTo>
                    <a:pt x="33" y="22"/>
                    <a:pt x="33" y="22"/>
                    <a:pt x="33" y="21"/>
                  </a:cubicBezTo>
                  <a:cubicBezTo>
                    <a:pt x="34" y="21"/>
                    <a:pt x="34" y="21"/>
                    <a:pt x="34" y="21"/>
                  </a:cubicBezTo>
                  <a:cubicBezTo>
                    <a:pt x="34" y="21"/>
                    <a:pt x="34" y="20"/>
                    <a:pt x="34" y="20"/>
                  </a:cubicBezTo>
                  <a:cubicBezTo>
                    <a:pt x="34" y="20"/>
                    <a:pt x="34" y="20"/>
                    <a:pt x="34" y="20"/>
                  </a:cubicBezTo>
                  <a:cubicBezTo>
                    <a:pt x="35" y="19"/>
                    <a:pt x="35" y="19"/>
                    <a:pt x="35" y="19"/>
                  </a:cubicBezTo>
                  <a:cubicBezTo>
                    <a:pt x="35" y="19"/>
                    <a:pt x="35" y="19"/>
                    <a:pt x="36" y="19"/>
                  </a:cubicBezTo>
                  <a:cubicBezTo>
                    <a:pt x="36" y="18"/>
                    <a:pt x="36" y="18"/>
                    <a:pt x="36" y="18"/>
                  </a:cubicBezTo>
                  <a:cubicBezTo>
                    <a:pt x="36" y="18"/>
                    <a:pt x="36" y="18"/>
                    <a:pt x="36" y="18"/>
                  </a:cubicBezTo>
                  <a:cubicBezTo>
                    <a:pt x="37" y="18"/>
                    <a:pt x="37" y="18"/>
                    <a:pt x="37" y="18"/>
                  </a:cubicBezTo>
                  <a:cubicBezTo>
                    <a:pt x="37" y="18"/>
                    <a:pt x="37" y="18"/>
                    <a:pt x="37" y="18"/>
                  </a:cubicBezTo>
                  <a:cubicBezTo>
                    <a:pt x="37" y="17"/>
                    <a:pt x="37" y="17"/>
                    <a:pt x="38" y="17"/>
                  </a:cubicBezTo>
                  <a:cubicBezTo>
                    <a:pt x="38" y="16"/>
                    <a:pt x="38" y="16"/>
                    <a:pt x="38" y="16"/>
                  </a:cubicBezTo>
                  <a:cubicBezTo>
                    <a:pt x="38" y="16"/>
                    <a:pt x="38" y="16"/>
                    <a:pt x="38" y="16"/>
                  </a:cubicBezTo>
                  <a:cubicBezTo>
                    <a:pt x="38" y="15"/>
                    <a:pt x="38" y="15"/>
                    <a:pt x="38" y="14"/>
                  </a:cubicBezTo>
                  <a:cubicBezTo>
                    <a:pt x="38" y="14"/>
                    <a:pt x="37" y="14"/>
                    <a:pt x="37" y="14"/>
                  </a:cubicBezTo>
                  <a:cubicBezTo>
                    <a:pt x="37" y="13"/>
                    <a:pt x="37" y="13"/>
                    <a:pt x="37" y="13"/>
                  </a:cubicBezTo>
                  <a:cubicBezTo>
                    <a:pt x="37" y="13"/>
                    <a:pt x="36" y="12"/>
                    <a:pt x="36" y="12"/>
                  </a:cubicBezTo>
                  <a:cubicBezTo>
                    <a:pt x="36" y="12"/>
                    <a:pt x="36" y="12"/>
                    <a:pt x="36" y="11"/>
                  </a:cubicBezTo>
                  <a:cubicBezTo>
                    <a:pt x="36" y="11"/>
                    <a:pt x="36" y="11"/>
                    <a:pt x="36" y="11"/>
                  </a:cubicBezTo>
                  <a:cubicBezTo>
                    <a:pt x="36" y="11"/>
                    <a:pt x="36" y="10"/>
                    <a:pt x="36" y="10"/>
                  </a:cubicBezTo>
                  <a:cubicBezTo>
                    <a:pt x="36" y="10"/>
                    <a:pt x="35" y="10"/>
                    <a:pt x="35" y="10"/>
                  </a:cubicBezTo>
                  <a:cubicBezTo>
                    <a:pt x="35" y="10"/>
                    <a:pt x="35" y="10"/>
                    <a:pt x="35" y="9"/>
                  </a:cubicBezTo>
                  <a:cubicBezTo>
                    <a:pt x="35" y="9"/>
                    <a:pt x="34" y="8"/>
                    <a:pt x="34" y="8"/>
                  </a:cubicBezTo>
                  <a:cubicBezTo>
                    <a:pt x="32" y="6"/>
                    <a:pt x="31" y="6"/>
                    <a:pt x="29" y="5"/>
                  </a:cubicBezTo>
                  <a:cubicBezTo>
                    <a:pt x="28" y="4"/>
                    <a:pt x="27" y="3"/>
                    <a:pt x="25" y="2"/>
                  </a:cubicBezTo>
                  <a:cubicBezTo>
                    <a:pt x="24" y="1"/>
                    <a:pt x="22" y="0"/>
                    <a:pt x="21" y="1"/>
                  </a:cubicBezTo>
                  <a:cubicBezTo>
                    <a:pt x="18" y="4"/>
                    <a:pt x="12" y="5"/>
                    <a:pt x="8" y="5"/>
                  </a:cubicBezTo>
                  <a:cubicBezTo>
                    <a:pt x="8" y="5"/>
                    <a:pt x="8" y="5"/>
                    <a:pt x="8" y="5"/>
                  </a:cubicBezTo>
                  <a:cubicBezTo>
                    <a:pt x="8" y="5"/>
                    <a:pt x="8" y="5"/>
                    <a:pt x="8" y="5"/>
                  </a:cubicBezTo>
                  <a:cubicBezTo>
                    <a:pt x="7" y="5"/>
                    <a:pt x="7" y="5"/>
                    <a:pt x="7" y="5"/>
                  </a:cubicBezTo>
                  <a:cubicBezTo>
                    <a:pt x="7" y="5"/>
                    <a:pt x="7" y="5"/>
                    <a:pt x="7" y="5"/>
                  </a:cubicBezTo>
                  <a:cubicBezTo>
                    <a:pt x="6" y="5"/>
                    <a:pt x="6" y="5"/>
                    <a:pt x="6" y="5"/>
                  </a:cubicBezTo>
                  <a:cubicBezTo>
                    <a:pt x="6" y="5"/>
                    <a:pt x="5" y="5"/>
                    <a:pt x="5" y="4"/>
                  </a:cubicBezTo>
                  <a:cubicBezTo>
                    <a:pt x="5" y="4"/>
                    <a:pt x="5" y="4"/>
                    <a:pt x="5" y="4"/>
                  </a:cubicBezTo>
                  <a:cubicBezTo>
                    <a:pt x="3" y="5"/>
                    <a:pt x="2" y="6"/>
                    <a:pt x="0" y="6"/>
                  </a:cubicBezTo>
                  <a:cubicBezTo>
                    <a:pt x="0" y="6"/>
                    <a:pt x="0" y="6"/>
                    <a:pt x="0" y="6"/>
                  </a:cubicBezTo>
                  <a:cubicBezTo>
                    <a:pt x="0" y="7"/>
                    <a:pt x="1" y="8"/>
                    <a:pt x="2" y="9"/>
                  </a:cubicBezTo>
                  <a:cubicBezTo>
                    <a:pt x="2" y="9"/>
                    <a:pt x="3" y="8"/>
                    <a:pt x="3" y="8"/>
                  </a:cubicBezTo>
                  <a:cubicBezTo>
                    <a:pt x="5" y="8"/>
                    <a:pt x="6" y="10"/>
                    <a:pt x="7" y="11"/>
                  </a:cubicBezTo>
                  <a:cubicBezTo>
                    <a:pt x="8" y="12"/>
                    <a:pt x="9" y="12"/>
                    <a:pt x="9" y="13"/>
                  </a:cubicBezTo>
                  <a:cubicBezTo>
                    <a:pt x="10" y="13"/>
                    <a:pt x="11" y="13"/>
                    <a:pt x="11" y="14"/>
                  </a:cubicBezTo>
                  <a:cubicBezTo>
                    <a:pt x="14" y="15"/>
                    <a:pt x="17" y="16"/>
                    <a:pt x="17" y="18"/>
                  </a:cubicBezTo>
                  <a:cubicBezTo>
                    <a:pt x="17" y="20"/>
                    <a:pt x="18" y="21"/>
                    <a:pt x="18" y="21"/>
                  </a:cubicBezTo>
                  <a:cubicBezTo>
                    <a:pt x="18" y="20"/>
                    <a:pt x="19" y="20"/>
                    <a:pt x="20" y="19"/>
                  </a:cubicBezTo>
                  <a:cubicBezTo>
                    <a:pt x="21" y="18"/>
                    <a:pt x="22" y="17"/>
                    <a:pt x="23" y="17"/>
                  </a:cubicBezTo>
                  <a:cubicBezTo>
                    <a:pt x="24" y="17"/>
                    <a:pt x="25" y="18"/>
                    <a:pt x="25" y="20"/>
                  </a:cubicBezTo>
                  <a:cubicBezTo>
                    <a:pt x="25" y="22"/>
                    <a:pt x="26" y="23"/>
                    <a:pt x="26" y="23"/>
                  </a:cubicBezTo>
                  <a:cubicBezTo>
                    <a:pt x="27" y="23"/>
                    <a:pt x="27" y="23"/>
                    <a:pt x="27" y="23"/>
                  </a:cubicBezTo>
                  <a:cubicBezTo>
                    <a:pt x="29" y="23"/>
                    <a:pt x="30" y="25"/>
                    <a:pt x="31" y="26"/>
                  </a:cubicBezTo>
                  <a:cubicBezTo>
                    <a:pt x="31" y="26"/>
                    <a:pt x="31" y="26"/>
                    <a:pt x="32" y="26"/>
                  </a:cubicBezTo>
                  <a:cubicBezTo>
                    <a:pt x="32" y="27"/>
                    <a:pt x="32" y="27"/>
                    <a:pt x="32" y="27"/>
                  </a:cubicBezTo>
                  <a:cubicBezTo>
                    <a:pt x="32" y="27"/>
                    <a:pt x="32" y="27"/>
                    <a:pt x="32" y="27"/>
                  </a:cubicBezTo>
                  <a:cubicBezTo>
                    <a:pt x="32" y="27"/>
                    <a:pt x="32" y="27"/>
                    <a:pt x="32" y="27"/>
                  </a:cubicBezTo>
                  <a:cubicBezTo>
                    <a:pt x="32" y="27"/>
                    <a:pt x="32" y="27"/>
                    <a:pt x="32"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11" name="Freeform 1200"/>
            <p:cNvSpPr>
              <a:spLocks/>
            </p:cNvSpPr>
            <p:nvPr/>
          </p:nvSpPr>
          <p:spPr bwMode="auto">
            <a:xfrm>
              <a:off x="2763" y="3249"/>
              <a:ext cx="94" cy="59"/>
            </a:xfrm>
            <a:custGeom>
              <a:avLst/>
              <a:gdLst>
                <a:gd name="T0" fmla="*/ 82 w 98"/>
                <a:gd name="T1" fmla="*/ 38 h 62"/>
                <a:gd name="T2" fmla="*/ 81 w 98"/>
                <a:gd name="T3" fmla="*/ 36 h 62"/>
                <a:gd name="T4" fmla="*/ 80 w 98"/>
                <a:gd name="T5" fmla="*/ 33 h 62"/>
                <a:gd name="T6" fmla="*/ 80 w 98"/>
                <a:gd name="T7" fmla="*/ 31 h 62"/>
                <a:gd name="T8" fmla="*/ 82 w 98"/>
                <a:gd name="T9" fmla="*/ 25 h 62"/>
                <a:gd name="T10" fmla="*/ 74 w 98"/>
                <a:gd name="T11" fmla="*/ 11 h 62"/>
                <a:gd name="T12" fmla="*/ 74 w 98"/>
                <a:gd name="T13" fmla="*/ 11 h 62"/>
                <a:gd name="T14" fmla="*/ 73 w 98"/>
                <a:gd name="T15" fmla="*/ 10 h 62"/>
                <a:gd name="T16" fmla="*/ 73 w 98"/>
                <a:gd name="T17" fmla="*/ 9 h 62"/>
                <a:gd name="T18" fmla="*/ 72 w 98"/>
                <a:gd name="T19" fmla="*/ 8 h 62"/>
                <a:gd name="T20" fmla="*/ 70 w 98"/>
                <a:gd name="T21" fmla="*/ 5 h 62"/>
                <a:gd name="T22" fmla="*/ 69 w 98"/>
                <a:gd name="T23" fmla="*/ 3 h 62"/>
                <a:gd name="T24" fmla="*/ 68 w 98"/>
                <a:gd name="T25" fmla="*/ 0 h 62"/>
                <a:gd name="T26" fmla="*/ 65 w 98"/>
                <a:gd name="T27" fmla="*/ 1 h 62"/>
                <a:gd name="T28" fmla="*/ 64 w 98"/>
                <a:gd name="T29" fmla="*/ 3 h 62"/>
                <a:gd name="T30" fmla="*/ 58 w 98"/>
                <a:gd name="T31" fmla="*/ 5 h 62"/>
                <a:gd name="T32" fmla="*/ 55 w 98"/>
                <a:gd name="T33" fmla="*/ 5 h 62"/>
                <a:gd name="T34" fmla="*/ 45 w 98"/>
                <a:gd name="T35" fmla="*/ 7 h 62"/>
                <a:gd name="T36" fmla="*/ 32 w 98"/>
                <a:gd name="T37" fmla="*/ 4 h 62"/>
                <a:gd name="T38" fmla="*/ 27 w 98"/>
                <a:gd name="T39" fmla="*/ 4 h 62"/>
                <a:gd name="T40" fmla="*/ 26 w 98"/>
                <a:gd name="T41" fmla="*/ 4 h 62"/>
                <a:gd name="T42" fmla="*/ 25 w 98"/>
                <a:gd name="T43" fmla="*/ 5 h 62"/>
                <a:gd name="T44" fmla="*/ 20 w 98"/>
                <a:gd name="T45" fmla="*/ 9 h 62"/>
                <a:gd name="T46" fmla="*/ 16 w 98"/>
                <a:gd name="T47" fmla="*/ 11 h 62"/>
                <a:gd name="T48" fmla="*/ 6 w 98"/>
                <a:gd name="T49" fmla="*/ 28 h 62"/>
                <a:gd name="T50" fmla="*/ 0 w 98"/>
                <a:gd name="T51" fmla="*/ 32 h 62"/>
                <a:gd name="T52" fmla="*/ 4 w 98"/>
                <a:gd name="T53" fmla="*/ 38 h 62"/>
                <a:gd name="T54" fmla="*/ 8 w 98"/>
                <a:gd name="T55" fmla="*/ 41 h 62"/>
                <a:gd name="T56" fmla="*/ 9 w 98"/>
                <a:gd name="T57" fmla="*/ 47 h 62"/>
                <a:gd name="T58" fmla="*/ 22 w 98"/>
                <a:gd name="T59" fmla="*/ 53 h 62"/>
                <a:gd name="T60" fmla="*/ 22 w 98"/>
                <a:gd name="T61" fmla="*/ 56 h 62"/>
                <a:gd name="T62" fmla="*/ 23 w 98"/>
                <a:gd name="T63" fmla="*/ 56 h 62"/>
                <a:gd name="T64" fmla="*/ 25 w 98"/>
                <a:gd name="T65" fmla="*/ 58 h 62"/>
                <a:gd name="T66" fmla="*/ 27 w 98"/>
                <a:gd name="T67" fmla="*/ 60 h 62"/>
                <a:gd name="T68" fmla="*/ 38 w 98"/>
                <a:gd name="T69" fmla="*/ 61 h 62"/>
                <a:gd name="T70" fmla="*/ 51 w 98"/>
                <a:gd name="T71" fmla="*/ 62 h 62"/>
                <a:gd name="T72" fmla="*/ 70 w 98"/>
                <a:gd name="T73" fmla="*/ 56 h 62"/>
                <a:gd name="T74" fmla="*/ 83 w 98"/>
                <a:gd name="T75" fmla="*/ 60 h 62"/>
                <a:gd name="T76" fmla="*/ 83 w 98"/>
                <a:gd name="T77" fmla="*/ 60 h 62"/>
                <a:gd name="T78" fmla="*/ 85 w 98"/>
                <a:gd name="T79" fmla="*/ 60 h 62"/>
                <a:gd name="T80" fmla="*/ 86 w 98"/>
                <a:gd name="T81" fmla="*/ 61 h 62"/>
                <a:gd name="T82" fmla="*/ 93 w 98"/>
                <a:gd name="T83" fmla="*/ 47 h 62"/>
                <a:gd name="T84" fmla="*/ 97 w 98"/>
                <a:gd name="T85" fmla="*/ 43 h 62"/>
                <a:gd name="T86" fmla="*/ 96 w 98"/>
                <a:gd name="T87" fmla="*/ 42 h 62"/>
                <a:gd name="T88" fmla="*/ 95 w 98"/>
                <a:gd name="T89" fmla="*/ 41 h 62"/>
                <a:gd name="T90" fmla="*/ 89 w 98"/>
                <a:gd name="T91" fmla="*/ 44 h 62"/>
                <a:gd name="T92" fmla="*/ 83 w 98"/>
                <a:gd name="T93" fmla="*/ 40 h 62"/>
                <a:gd name="T94" fmla="*/ 83 w 98"/>
                <a:gd name="T95" fmla="*/ 3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 h="62">
                  <a:moveTo>
                    <a:pt x="82" y="39"/>
                  </a:moveTo>
                  <a:cubicBezTo>
                    <a:pt x="82" y="39"/>
                    <a:pt x="82" y="38"/>
                    <a:pt x="82" y="38"/>
                  </a:cubicBezTo>
                  <a:cubicBezTo>
                    <a:pt x="82" y="38"/>
                    <a:pt x="81" y="37"/>
                    <a:pt x="81" y="37"/>
                  </a:cubicBezTo>
                  <a:cubicBezTo>
                    <a:pt x="81" y="36"/>
                    <a:pt x="81" y="36"/>
                    <a:pt x="81" y="36"/>
                  </a:cubicBezTo>
                  <a:cubicBezTo>
                    <a:pt x="81" y="35"/>
                    <a:pt x="81" y="35"/>
                    <a:pt x="80" y="34"/>
                  </a:cubicBezTo>
                  <a:cubicBezTo>
                    <a:pt x="80" y="34"/>
                    <a:pt x="80" y="34"/>
                    <a:pt x="80" y="33"/>
                  </a:cubicBezTo>
                  <a:cubicBezTo>
                    <a:pt x="80" y="33"/>
                    <a:pt x="80" y="32"/>
                    <a:pt x="80" y="31"/>
                  </a:cubicBezTo>
                  <a:cubicBezTo>
                    <a:pt x="80" y="31"/>
                    <a:pt x="80" y="31"/>
                    <a:pt x="80" y="31"/>
                  </a:cubicBezTo>
                  <a:cubicBezTo>
                    <a:pt x="80" y="31"/>
                    <a:pt x="80" y="30"/>
                    <a:pt x="80" y="30"/>
                  </a:cubicBezTo>
                  <a:cubicBezTo>
                    <a:pt x="80" y="28"/>
                    <a:pt x="80" y="26"/>
                    <a:pt x="82" y="25"/>
                  </a:cubicBezTo>
                  <a:cubicBezTo>
                    <a:pt x="82" y="23"/>
                    <a:pt x="79" y="16"/>
                    <a:pt x="74" y="12"/>
                  </a:cubicBezTo>
                  <a:cubicBezTo>
                    <a:pt x="74" y="12"/>
                    <a:pt x="74" y="12"/>
                    <a:pt x="74" y="11"/>
                  </a:cubicBezTo>
                  <a:cubicBezTo>
                    <a:pt x="74" y="11"/>
                    <a:pt x="74" y="11"/>
                    <a:pt x="74" y="11"/>
                  </a:cubicBezTo>
                  <a:cubicBezTo>
                    <a:pt x="74" y="11"/>
                    <a:pt x="74" y="11"/>
                    <a:pt x="74" y="11"/>
                  </a:cubicBezTo>
                  <a:cubicBezTo>
                    <a:pt x="74" y="11"/>
                    <a:pt x="74" y="11"/>
                    <a:pt x="74" y="11"/>
                  </a:cubicBezTo>
                  <a:cubicBezTo>
                    <a:pt x="74" y="11"/>
                    <a:pt x="73" y="10"/>
                    <a:pt x="73" y="10"/>
                  </a:cubicBezTo>
                  <a:cubicBezTo>
                    <a:pt x="73" y="10"/>
                    <a:pt x="73" y="10"/>
                    <a:pt x="73" y="10"/>
                  </a:cubicBezTo>
                  <a:cubicBezTo>
                    <a:pt x="73" y="10"/>
                    <a:pt x="73" y="9"/>
                    <a:pt x="73" y="9"/>
                  </a:cubicBezTo>
                  <a:cubicBezTo>
                    <a:pt x="73" y="9"/>
                    <a:pt x="72" y="9"/>
                    <a:pt x="72" y="8"/>
                  </a:cubicBezTo>
                  <a:cubicBezTo>
                    <a:pt x="72" y="8"/>
                    <a:pt x="72" y="8"/>
                    <a:pt x="72" y="8"/>
                  </a:cubicBezTo>
                  <a:cubicBezTo>
                    <a:pt x="72" y="7"/>
                    <a:pt x="71" y="7"/>
                    <a:pt x="71" y="7"/>
                  </a:cubicBezTo>
                  <a:cubicBezTo>
                    <a:pt x="71" y="6"/>
                    <a:pt x="71" y="6"/>
                    <a:pt x="70" y="5"/>
                  </a:cubicBezTo>
                  <a:cubicBezTo>
                    <a:pt x="70" y="5"/>
                    <a:pt x="70" y="5"/>
                    <a:pt x="70" y="4"/>
                  </a:cubicBezTo>
                  <a:cubicBezTo>
                    <a:pt x="70" y="4"/>
                    <a:pt x="69" y="3"/>
                    <a:pt x="69" y="3"/>
                  </a:cubicBezTo>
                  <a:cubicBezTo>
                    <a:pt x="69" y="2"/>
                    <a:pt x="69" y="2"/>
                    <a:pt x="68" y="2"/>
                  </a:cubicBezTo>
                  <a:cubicBezTo>
                    <a:pt x="68" y="1"/>
                    <a:pt x="68" y="1"/>
                    <a:pt x="68" y="0"/>
                  </a:cubicBezTo>
                  <a:cubicBezTo>
                    <a:pt x="66" y="1"/>
                    <a:pt x="66" y="1"/>
                    <a:pt x="65" y="1"/>
                  </a:cubicBezTo>
                  <a:cubicBezTo>
                    <a:pt x="65" y="1"/>
                    <a:pt x="65" y="1"/>
                    <a:pt x="65" y="1"/>
                  </a:cubicBezTo>
                  <a:cubicBezTo>
                    <a:pt x="65" y="1"/>
                    <a:pt x="65" y="1"/>
                    <a:pt x="65" y="1"/>
                  </a:cubicBezTo>
                  <a:cubicBezTo>
                    <a:pt x="64" y="2"/>
                    <a:pt x="64" y="2"/>
                    <a:pt x="64" y="3"/>
                  </a:cubicBezTo>
                  <a:cubicBezTo>
                    <a:pt x="63" y="4"/>
                    <a:pt x="61" y="5"/>
                    <a:pt x="59" y="5"/>
                  </a:cubicBezTo>
                  <a:cubicBezTo>
                    <a:pt x="59" y="5"/>
                    <a:pt x="58" y="5"/>
                    <a:pt x="58" y="5"/>
                  </a:cubicBezTo>
                  <a:cubicBezTo>
                    <a:pt x="57" y="6"/>
                    <a:pt x="57" y="6"/>
                    <a:pt x="57" y="6"/>
                  </a:cubicBezTo>
                  <a:cubicBezTo>
                    <a:pt x="56" y="6"/>
                    <a:pt x="55" y="6"/>
                    <a:pt x="55" y="5"/>
                  </a:cubicBezTo>
                  <a:cubicBezTo>
                    <a:pt x="54" y="5"/>
                    <a:pt x="53" y="5"/>
                    <a:pt x="52" y="6"/>
                  </a:cubicBezTo>
                  <a:cubicBezTo>
                    <a:pt x="50" y="8"/>
                    <a:pt x="46" y="9"/>
                    <a:pt x="45" y="7"/>
                  </a:cubicBezTo>
                  <a:cubicBezTo>
                    <a:pt x="44" y="7"/>
                    <a:pt x="41" y="6"/>
                    <a:pt x="39" y="6"/>
                  </a:cubicBezTo>
                  <a:cubicBezTo>
                    <a:pt x="38" y="6"/>
                    <a:pt x="36" y="5"/>
                    <a:pt x="32" y="4"/>
                  </a:cubicBezTo>
                  <a:cubicBezTo>
                    <a:pt x="31" y="4"/>
                    <a:pt x="29" y="4"/>
                    <a:pt x="28" y="4"/>
                  </a:cubicBezTo>
                  <a:cubicBezTo>
                    <a:pt x="28" y="4"/>
                    <a:pt x="27" y="4"/>
                    <a:pt x="27" y="4"/>
                  </a:cubicBezTo>
                  <a:cubicBezTo>
                    <a:pt x="27" y="4"/>
                    <a:pt x="27" y="4"/>
                    <a:pt x="27" y="4"/>
                  </a:cubicBezTo>
                  <a:cubicBezTo>
                    <a:pt x="26" y="4"/>
                    <a:pt x="26" y="4"/>
                    <a:pt x="26" y="4"/>
                  </a:cubicBezTo>
                  <a:cubicBezTo>
                    <a:pt x="26" y="4"/>
                    <a:pt x="26" y="4"/>
                    <a:pt x="26" y="4"/>
                  </a:cubicBezTo>
                  <a:cubicBezTo>
                    <a:pt x="26" y="4"/>
                    <a:pt x="25" y="4"/>
                    <a:pt x="25" y="5"/>
                  </a:cubicBezTo>
                  <a:cubicBezTo>
                    <a:pt x="25" y="5"/>
                    <a:pt x="24" y="6"/>
                    <a:pt x="24" y="6"/>
                  </a:cubicBezTo>
                  <a:cubicBezTo>
                    <a:pt x="23" y="7"/>
                    <a:pt x="21" y="8"/>
                    <a:pt x="20" y="9"/>
                  </a:cubicBezTo>
                  <a:cubicBezTo>
                    <a:pt x="20" y="9"/>
                    <a:pt x="19" y="9"/>
                    <a:pt x="19" y="9"/>
                  </a:cubicBezTo>
                  <a:cubicBezTo>
                    <a:pt x="18" y="10"/>
                    <a:pt x="17" y="10"/>
                    <a:pt x="16" y="11"/>
                  </a:cubicBezTo>
                  <a:cubicBezTo>
                    <a:pt x="16" y="11"/>
                    <a:pt x="14" y="14"/>
                    <a:pt x="13" y="16"/>
                  </a:cubicBezTo>
                  <a:cubicBezTo>
                    <a:pt x="11" y="21"/>
                    <a:pt x="9" y="25"/>
                    <a:pt x="6" y="28"/>
                  </a:cubicBezTo>
                  <a:cubicBezTo>
                    <a:pt x="4" y="30"/>
                    <a:pt x="2" y="31"/>
                    <a:pt x="1" y="32"/>
                  </a:cubicBezTo>
                  <a:cubicBezTo>
                    <a:pt x="1" y="32"/>
                    <a:pt x="1" y="32"/>
                    <a:pt x="0" y="32"/>
                  </a:cubicBezTo>
                  <a:cubicBezTo>
                    <a:pt x="1" y="32"/>
                    <a:pt x="1" y="33"/>
                    <a:pt x="1" y="33"/>
                  </a:cubicBezTo>
                  <a:cubicBezTo>
                    <a:pt x="2" y="34"/>
                    <a:pt x="4" y="36"/>
                    <a:pt x="4" y="38"/>
                  </a:cubicBezTo>
                  <a:cubicBezTo>
                    <a:pt x="4" y="40"/>
                    <a:pt x="5" y="40"/>
                    <a:pt x="6" y="40"/>
                  </a:cubicBezTo>
                  <a:cubicBezTo>
                    <a:pt x="7" y="40"/>
                    <a:pt x="7" y="40"/>
                    <a:pt x="8" y="41"/>
                  </a:cubicBezTo>
                  <a:cubicBezTo>
                    <a:pt x="9" y="42"/>
                    <a:pt x="9" y="44"/>
                    <a:pt x="9" y="46"/>
                  </a:cubicBezTo>
                  <a:cubicBezTo>
                    <a:pt x="9" y="46"/>
                    <a:pt x="9" y="47"/>
                    <a:pt x="9" y="47"/>
                  </a:cubicBezTo>
                  <a:cubicBezTo>
                    <a:pt x="9" y="47"/>
                    <a:pt x="9" y="47"/>
                    <a:pt x="10" y="47"/>
                  </a:cubicBezTo>
                  <a:cubicBezTo>
                    <a:pt x="17" y="48"/>
                    <a:pt x="22" y="49"/>
                    <a:pt x="22" y="53"/>
                  </a:cubicBezTo>
                  <a:cubicBezTo>
                    <a:pt x="22" y="53"/>
                    <a:pt x="22" y="54"/>
                    <a:pt x="22" y="54"/>
                  </a:cubicBezTo>
                  <a:cubicBezTo>
                    <a:pt x="22" y="55"/>
                    <a:pt x="22" y="56"/>
                    <a:pt x="22" y="56"/>
                  </a:cubicBezTo>
                  <a:cubicBezTo>
                    <a:pt x="22" y="56"/>
                    <a:pt x="22" y="56"/>
                    <a:pt x="22" y="56"/>
                  </a:cubicBezTo>
                  <a:cubicBezTo>
                    <a:pt x="22" y="56"/>
                    <a:pt x="23" y="56"/>
                    <a:pt x="23" y="56"/>
                  </a:cubicBezTo>
                  <a:cubicBezTo>
                    <a:pt x="23" y="57"/>
                    <a:pt x="24" y="57"/>
                    <a:pt x="24" y="57"/>
                  </a:cubicBezTo>
                  <a:cubicBezTo>
                    <a:pt x="24" y="58"/>
                    <a:pt x="25" y="58"/>
                    <a:pt x="25" y="58"/>
                  </a:cubicBezTo>
                  <a:cubicBezTo>
                    <a:pt x="25" y="58"/>
                    <a:pt x="26" y="59"/>
                    <a:pt x="26" y="59"/>
                  </a:cubicBezTo>
                  <a:cubicBezTo>
                    <a:pt x="26" y="59"/>
                    <a:pt x="27" y="60"/>
                    <a:pt x="27" y="60"/>
                  </a:cubicBezTo>
                  <a:cubicBezTo>
                    <a:pt x="28" y="60"/>
                    <a:pt x="30" y="60"/>
                    <a:pt x="33" y="61"/>
                  </a:cubicBezTo>
                  <a:cubicBezTo>
                    <a:pt x="35" y="61"/>
                    <a:pt x="37" y="61"/>
                    <a:pt x="38" y="61"/>
                  </a:cubicBezTo>
                  <a:cubicBezTo>
                    <a:pt x="39" y="61"/>
                    <a:pt x="39" y="61"/>
                    <a:pt x="41" y="61"/>
                  </a:cubicBezTo>
                  <a:cubicBezTo>
                    <a:pt x="44" y="61"/>
                    <a:pt x="49" y="61"/>
                    <a:pt x="51" y="62"/>
                  </a:cubicBezTo>
                  <a:cubicBezTo>
                    <a:pt x="53" y="62"/>
                    <a:pt x="55" y="61"/>
                    <a:pt x="57" y="59"/>
                  </a:cubicBezTo>
                  <a:cubicBezTo>
                    <a:pt x="60" y="56"/>
                    <a:pt x="68" y="56"/>
                    <a:pt x="70" y="56"/>
                  </a:cubicBezTo>
                  <a:cubicBezTo>
                    <a:pt x="71" y="56"/>
                    <a:pt x="72" y="56"/>
                    <a:pt x="72" y="56"/>
                  </a:cubicBezTo>
                  <a:cubicBezTo>
                    <a:pt x="78" y="57"/>
                    <a:pt x="82" y="57"/>
                    <a:pt x="83" y="60"/>
                  </a:cubicBezTo>
                  <a:cubicBezTo>
                    <a:pt x="83" y="60"/>
                    <a:pt x="83" y="60"/>
                    <a:pt x="83" y="60"/>
                  </a:cubicBezTo>
                  <a:cubicBezTo>
                    <a:pt x="83" y="60"/>
                    <a:pt x="83" y="60"/>
                    <a:pt x="83" y="60"/>
                  </a:cubicBezTo>
                  <a:cubicBezTo>
                    <a:pt x="84" y="60"/>
                    <a:pt x="84" y="60"/>
                    <a:pt x="84" y="60"/>
                  </a:cubicBezTo>
                  <a:cubicBezTo>
                    <a:pt x="84" y="60"/>
                    <a:pt x="84" y="60"/>
                    <a:pt x="85" y="60"/>
                  </a:cubicBezTo>
                  <a:cubicBezTo>
                    <a:pt x="85" y="61"/>
                    <a:pt x="85" y="61"/>
                    <a:pt x="86" y="61"/>
                  </a:cubicBezTo>
                  <a:cubicBezTo>
                    <a:pt x="86" y="61"/>
                    <a:pt x="86" y="61"/>
                    <a:pt x="86" y="61"/>
                  </a:cubicBezTo>
                  <a:cubicBezTo>
                    <a:pt x="86" y="60"/>
                    <a:pt x="86" y="59"/>
                    <a:pt x="86" y="58"/>
                  </a:cubicBezTo>
                  <a:cubicBezTo>
                    <a:pt x="86" y="54"/>
                    <a:pt x="89" y="47"/>
                    <a:pt x="93" y="47"/>
                  </a:cubicBezTo>
                  <a:cubicBezTo>
                    <a:pt x="94" y="47"/>
                    <a:pt x="94" y="47"/>
                    <a:pt x="94" y="47"/>
                  </a:cubicBezTo>
                  <a:cubicBezTo>
                    <a:pt x="97" y="46"/>
                    <a:pt x="98" y="46"/>
                    <a:pt x="97" y="43"/>
                  </a:cubicBezTo>
                  <a:cubicBezTo>
                    <a:pt x="97" y="43"/>
                    <a:pt x="97" y="43"/>
                    <a:pt x="97" y="43"/>
                  </a:cubicBezTo>
                  <a:cubicBezTo>
                    <a:pt x="97" y="43"/>
                    <a:pt x="96" y="42"/>
                    <a:pt x="96" y="42"/>
                  </a:cubicBezTo>
                  <a:cubicBezTo>
                    <a:pt x="96" y="42"/>
                    <a:pt x="96" y="42"/>
                    <a:pt x="96" y="42"/>
                  </a:cubicBezTo>
                  <a:cubicBezTo>
                    <a:pt x="96" y="42"/>
                    <a:pt x="95" y="41"/>
                    <a:pt x="95" y="41"/>
                  </a:cubicBezTo>
                  <a:cubicBezTo>
                    <a:pt x="95" y="42"/>
                    <a:pt x="94" y="42"/>
                    <a:pt x="93" y="42"/>
                  </a:cubicBezTo>
                  <a:cubicBezTo>
                    <a:pt x="91" y="43"/>
                    <a:pt x="90" y="44"/>
                    <a:pt x="89" y="44"/>
                  </a:cubicBezTo>
                  <a:cubicBezTo>
                    <a:pt x="87" y="44"/>
                    <a:pt x="84" y="43"/>
                    <a:pt x="83" y="41"/>
                  </a:cubicBezTo>
                  <a:cubicBezTo>
                    <a:pt x="83" y="40"/>
                    <a:pt x="83" y="40"/>
                    <a:pt x="83" y="40"/>
                  </a:cubicBezTo>
                  <a:cubicBezTo>
                    <a:pt x="83" y="39"/>
                    <a:pt x="83" y="39"/>
                    <a:pt x="83" y="39"/>
                  </a:cubicBezTo>
                  <a:cubicBezTo>
                    <a:pt x="83" y="39"/>
                    <a:pt x="83" y="39"/>
                    <a:pt x="83" y="39"/>
                  </a:cubicBezTo>
                  <a:cubicBezTo>
                    <a:pt x="83" y="39"/>
                    <a:pt x="82" y="39"/>
                    <a:pt x="82"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12" name="Freeform 1201"/>
            <p:cNvSpPr>
              <a:spLocks/>
            </p:cNvSpPr>
            <p:nvPr/>
          </p:nvSpPr>
          <p:spPr bwMode="auto">
            <a:xfrm>
              <a:off x="2831" y="3247"/>
              <a:ext cx="29" cy="36"/>
            </a:xfrm>
            <a:custGeom>
              <a:avLst/>
              <a:gdLst>
                <a:gd name="T0" fmla="*/ 1 w 30"/>
                <a:gd name="T1" fmla="*/ 1 h 38"/>
                <a:gd name="T2" fmla="*/ 1 w 30"/>
                <a:gd name="T3" fmla="*/ 2 h 38"/>
                <a:gd name="T4" fmla="*/ 2 w 30"/>
                <a:gd name="T5" fmla="*/ 4 h 38"/>
                <a:gd name="T6" fmla="*/ 3 w 30"/>
                <a:gd name="T7" fmla="*/ 5 h 38"/>
                <a:gd name="T8" fmla="*/ 3 w 30"/>
                <a:gd name="T9" fmla="*/ 6 h 38"/>
                <a:gd name="T10" fmla="*/ 4 w 30"/>
                <a:gd name="T11" fmla="*/ 7 h 38"/>
                <a:gd name="T12" fmla="*/ 4 w 30"/>
                <a:gd name="T13" fmla="*/ 8 h 38"/>
                <a:gd name="T14" fmla="*/ 5 w 30"/>
                <a:gd name="T15" fmla="*/ 8 h 38"/>
                <a:gd name="T16" fmla="*/ 5 w 30"/>
                <a:gd name="T17" fmla="*/ 9 h 38"/>
                <a:gd name="T18" fmla="*/ 5 w 30"/>
                <a:gd name="T19" fmla="*/ 9 h 38"/>
                <a:gd name="T20" fmla="*/ 6 w 30"/>
                <a:gd name="T21" fmla="*/ 10 h 38"/>
                <a:gd name="T22" fmla="*/ 6 w 30"/>
                <a:gd name="T23" fmla="*/ 10 h 38"/>
                <a:gd name="T24" fmla="*/ 6 w 30"/>
                <a:gd name="T25" fmla="*/ 11 h 38"/>
                <a:gd name="T26" fmla="*/ 6 w 30"/>
                <a:gd name="T27" fmla="*/ 11 h 38"/>
                <a:gd name="T28" fmla="*/ 6 w 30"/>
                <a:gd name="T29" fmla="*/ 11 h 38"/>
                <a:gd name="T30" fmla="*/ 13 w 30"/>
                <a:gd name="T31" fmla="*/ 30 h 38"/>
                <a:gd name="T32" fmla="*/ 13 w 30"/>
                <a:gd name="T33" fmla="*/ 33 h 38"/>
                <a:gd name="T34" fmla="*/ 13 w 30"/>
                <a:gd name="T35" fmla="*/ 35 h 38"/>
                <a:gd name="T36" fmla="*/ 14 w 30"/>
                <a:gd name="T37" fmla="*/ 36 h 38"/>
                <a:gd name="T38" fmla="*/ 14 w 30"/>
                <a:gd name="T39" fmla="*/ 37 h 38"/>
                <a:gd name="T40" fmla="*/ 14 w 30"/>
                <a:gd name="T41" fmla="*/ 38 h 38"/>
                <a:gd name="T42" fmla="*/ 16 w 30"/>
                <a:gd name="T43" fmla="*/ 36 h 38"/>
                <a:gd name="T44" fmla="*/ 16 w 30"/>
                <a:gd name="T45" fmla="*/ 35 h 38"/>
                <a:gd name="T46" fmla="*/ 16 w 30"/>
                <a:gd name="T47" fmla="*/ 34 h 38"/>
                <a:gd name="T48" fmla="*/ 17 w 30"/>
                <a:gd name="T49" fmla="*/ 34 h 38"/>
                <a:gd name="T50" fmla="*/ 17 w 30"/>
                <a:gd name="T51" fmla="*/ 33 h 38"/>
                <a:gd name="T52" fmla="*/ 17 w 30"/>
                <a:gd name="T53" fmla="*/ 33 h 38"/>
                <a:gd name="T54" fmla="*/ 18 w 30"/>
                <a:gd name="T55" fmla="*/ 32 h 38"/>
                <a:gd name="T56" fmla="*/ 18 w 30"/>
                <a:gd name="T57" fmla="*/ 32 h 38"/>
                <a:gd name="T58" fmla="*/ 18 w 30"/>
                <a:gd name="T59" fmla="*/ 32 h 38"/>
                <a:gd name="T60" fmla="*/ 18 w 30"/>
                <a:gd name="T61" fmla="*/ 31 h 38"/>
                <a:gd name="T62" fmla="*/ 18 w 30"/>
                <a:gd name="T63" fmla="*/ 31 h 38"/>
                <a:gd name="T64" fmla="*/ 18 w 30"/>
                <a:gd name="T65" fmla="*/ 31 h 38"/>
                <a:gd name="T66" fmla="*/ 18 w 30"/>
                <a:gd name="T67" fmla="*/ 31 h 38"/>
                <a:gd name="T68" fmla="*/ 23 w 30"/>
                <a:gd name="T69" fmla="*/ 24 h 38"/>
                <a:gd name="T70" fmla="*/ 24 w 30"/>
                <a:gd name="T71" fmla="*/ 24 h 38"/>
                <a:gd name="T72" fmla="*/ 25 w 30"/>
                <a:gd name="T73" fmla="*/ 24 h 38"/>
                <a:gd name="T74" fmla="*/ 29 w 30"/>
                <a:gd name="T75" fmla="*/ 25 h 38"/>
                <a:gd name="T76" fmla="*/ 30 w 30"/>
                <a:gd name="T77" fmla="*/ 25 h 38"/>
                <a:gd name="T78" fmla="*/ 28 w 30"/>
                <a:gd name="T79" fmla="*/ 21 h 38"/>
                <a:gd name="T80" fmla="*/ 21 w 30"/>
                <a:gd name="T81" fmla="*/ 9 h 38"/>
                <a:gd name="T82" fmla="*/ 15 w 30"/>
                <a:gd name="T83" fmla="*/ 5 h 38"/>
                <a:gd name="T84" fmla="*/ 9 w 30"/>
                <a:gd name="T85" fmla="*/ 2 h 38"/>
                <a:gd name="T86" fmla="*/ 6 w 30"/>
                <a:gd name="T87" fmla="*/ 0 h 38"/>
                <a:gd name="T88" fmla="*/ 5 w 30"/>
                <a:gd name="T89" fmla="*/ 0 h 38"/>
                <a:gd name="T90" fmla="*/ 0 w 30"/>
                <a:gd name="T91" fmla="*/ 1 h 38"/>
                <a:gd name="T92" fmla="*/ 1 w 30"/>
                <a:gd name="T93"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 h="38">
                  <a:moveTo>
                    <a:pt x="1" y="1"/>
                  </a:moveTo>
                  <a:cubicBezTo>
                    <a:pt x="1" y="2"/>
                    <a:pt x="1" y="2"/>
                    <a:pt x="1" y="2"/>
                  </a:cubicBezTo>
                  <a:cubicBezTo>
                    <a:pt x="2" y="3"/>
                    <a:pt x="2" y="4"/>
                    <a:pt x="2" y="4"/>
                  </a:cubicBezTo>
                  <a:cubicBezTo>
                    <a:pt x="2" y="4"/>
                    <a:pt x="2" y="4"/>
                    <a:pt x="3" y="5"/>
                  </a:cubicBezTo>
                  <a:cubicBezTo>
                    <a:pt x="3" y="5"/>
                    <a:pt x="3" y="6"/>
                    <a:pt x="3" y="6"/>
                  </a:cubicBezTo>
                  <a:cubicBezTo>
                    <a:pt x="3" y="6"/>
                    <a:pt x="4" y="6"/>
                    <a:pt x="4" y="7"/>
                  </a:cubicBezTo>
                  <a:cubicBezTo>
                    <a:pt x="4" y="7"/>
                    <a:pt x="4" y="7"/>
                    <a:pt x="4" y="8"/>
                  </a:cubicBezTo>
                  <a:cubicBezTo>
                    <a:pt x="4" y="8"/>
                    <a:pt x="4" y="8"/>
                    <a:pt x="5" y="8"/>
                  </a:cubicBezTo>
                  <a:cubicBezTo>
                    <a:pt x="5" y="8"/>
                    <a:pt x="5" y="9"/>
                    <a:pt x="5" y="9"/>
                  </a:cubicBezTo>
                  <a:cubicBezTo>
                    <a:pt x="5" y="9"/>
                    <a:pt x="5" y="9"/>
                    <a:pt x="5" y="9"/>
                  </a:cubicBezTo>
                  <a:cubicBezTo>
                    <a:pt x="5" y="10"/>
                    <a:pt x="6" y="10"/>
                    <a:pt x="6" y="10"/>
                  </a:cubicBezTo>
                  <a:cubicBezTo>
                    <a:pt x="6" y="10"/>
                    <a:pt x="6" y="10"/>
                    <a:pt x="6" y="10"/>
                  </a:cubicBezTo>
                  <a:cubicBezTo>
                    <a:pt x="6" y="10"/>
                    <a:pt x="6" y="11"/>
                    <a:pt x="6" y="11"/>
                  </a:cubicBezTo>
                  <a:cubicBezTo>
                    <a:pt x="6" y="11"/>
                    <a:pt x="6" y="11"/>
                    <a:pt x="6" y="11"/>
                  </a:cubicBezTo>
                  <a:cubicBezTo>
                    <a:pt x="6" y="11"/>
                    <a:pt x="6" y="11"/>
                    <a:pt x="6" y="11"/>
                  </a:cubicBezTo>
                  <a:cubicBezTo>
                    <a:pt x="7" y="11"/>
                    <a:pt x="18" y="25"/>
                    <a:pt x="13" y="30"/>
                  </a:cubicBezTo>
                  <a:cubicBezTo>
                    <a:pt x="13" y="30"/>
                    <a:pt x="13" y="31"/>
                    <a:pt x="13" y="33"/>
                  </a:cubicBezTo>
                  <a:cubicBezTo>
                    <a:pt x="13" y="34"/>
                    <a:pt x="13" y="35"/>
                    <a:pt x="13" y="35"/>
                  </a:cubicBezTo>
                  <a:cubicBezTo>
                    <a:pt x="13" y="36"/>
                    <a:pt x="13" y="36"/>
                    <a:pt x="14" y="36"/>
                  </a:cubicBezTo>
                  <a:cubicBezTo>
                    <a:pt x="14" y="36"/>
                    <a:pt x="14" y="37"/>
                    <a:pt x="14" y="37"/>
                  </a:cubicBezTo>
                  <a:cubicBezTo>
                    <a:pt x="14" y="37"/>
                    <a:pt x="14" y="37"/>
                    <a:pt x="14" y="38"/>
                  </a:cubicBezTo>
                  <a:cubicBezTo>
                    <a:pt x="15" y="37"/>
                    <a:pt x="15" y="36"/>
                    <a:pt x="16" y="36"/>
                  </a:cubicBezTo>
                  <a:cubicBezTo>
                    <a:pt x="16" y="35"/>
                    <a:pt x="16" y="35"/>
                    <a:pt x="16" y="35"/>
                  </a:cubicBezTo>
                  <a:cubicBezTo>
                    <a:pt x="16" y="35"/>
                    <a:pt x="16" y="35"/>
                    <a:pt x="16" y="34"/>
                  </a:cubicBezTo>
                  <a:cubicBezTo>
                    <a:pt x="17" y="34"/>
                    <a:pt x="17" y="34"/>
                    <a:pt x="17" y="34"/>
                  </a:cubicBezTo>
                  <a:cubicBezTo>
                    <a:pt x="17" y="34"/>
                    <a:pt x="17" y="33"/>
                    <a:pt x="17" y="33"/>
                  </a:cubicBezTo>
                  <a:cubicBezTo>
                    <a:pt x="17" y="33"/>
                    <a:pt x="17" y="33"/>
                    <a:pt x="17" y="33"/>
                  </a:cubicBezTo>
                  <a:cubicBezTo>
                    <a:pt x="18" y="33"/>
                    <a:pt x="18" y="32"/>
                    <a:pt x="18" y="32"/>
                  </a:cubicBezTo>
                  <a:cubicBezTo>
                    <a:pt x="18" y="32"/>
                    <a:pt x="18" y="32"/>
                    <a:pt x="18" y="32"/>
                  </a:cubicBezTo>
                  <a:cubicBezTo>
                    <a:pt x="18" y="32"/>
                    <a:pt x="18" y="32"/>
                    <a:pt x="18" y="32"/>
                  </a:cubicBezTo>
                  <a:cubicBezTo>
                    <a:pt x="18" y="32"/>
                    <a:pt x="18" y="32"/>
                    <a:pt x="18" y="31"/>
                  </a:cubicBezTo>
                  <a:cubicBezTo>
                    <a:pt x="18" y="31"/>
                    <a:pt x="18" y="31"/>
                    <a:pt x="18" y="31"/>
                  </a:cubicBezTo>
                  <a:cubicBezTo>
                    <a:pt x="18" y="31"/>
                    <a:pt x="18" y="31"/>
                    <a:pt x="18" y="31"/>
                  </a:cubicBezTo>
                  <a:cubicBezTo>
                    <a:pt x="18" y="31"/>
                    <a:pt x="18" y="31"/>
                    <a:pt x="18" y="31"/>
                  </a:cubicBezTo>
                  <a:cubicBezTo>
                    <a:pt x="18" y="25"/>
                    <a:pt x="21" y="24"/>
                    <a:pt x="23" y="24"/>
                  </a:cubicBezTo>
                  <a:cubicBezTo>
                    <a:pt x="23" y="24"/>
                    <a:pt x="23" y="24"/>
                    <a:pt x="24" y="24"/>
                  </a:cubicBezTo>
                  <a:cubicBezTo>
                    <a:pt x="24" y="24"/>
                    <a:pt x="25" y="24"/>
                    <a:pt x="25" y="24"/>
                  </a:cubicBezTo>
                  <a:cubicBezTo>
                    <a:pt x="26" y="24"/>
                    <a:pt x="28" y="25"/>
                    <a:pt x="29" y="25"/>
                  </a:cubicBezTo>
                  <a:cubicBezTo>
                    <a:pt x="29" y="25"/>
                    <a:pt x="30" y="25"/>
                    <a:pt x="30" y="25"/>
                  </a:cubicBezTo>
                  <a:cubicBezTo>
                    <a:pt x="30" y="24"/>
                    <a:pt x="29" y="22"/>
                    <a:pt x="28" y="21"/>
                  </a:cubicBezTo>
                  <a:cubicBezTo>
                    <a:pt x="26" y="19"/>
                    <a:pt x="22" y="14"/>
                    <a:pt x="21" y="9"/>
                  </a:cubicBezTo>
                  <a:cubicBezTo>
                    <a:pt x="20" y="6"/>
                    <a:pt x="16" y="5"/>
                    <a:pt x="15" y="5"/>
                  </a:cubicBezTo>
                  <a:cubicBezTo>
                    <a:pt x="13" y="5"/>
                    <a:pt x="11" y="3"/>
                    <a:pt x="9" y="2"/>
                  </a:cubicBezTo>
                  <a:cubicBezTo>
                    <a:pt x="8" y="1"/>
                    <a:pt x="7" y="0"/>
                    <a:pt x="6" y="0"/>
                  </a:cubicBezTo>
                  <a:cubicBezTo>
                    <a:pt x="6" y="0"/>
                    <a:pt x="5" y="0"/>
                    <a:pt x="5" y="0"/>
                  </a:cubicBezTo>
                  <a:cubicBezTo>
                    <a:pt x="4" y="0"/>
                    <a:pt x="2"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13" name="Freeform 1202"/>
            <p:cNvSpPr>
              <a:spLocks/>
            </p:cNvSpPr>
            <p:nvPr/>
          </p:nvSpPr>
          <p:spPr bwMode="auto">
            <a:xfrm>
              <a:off x="2783" y="3306"/>
              <a:ext cx="61" cy="33"/>
            </a:xfrm>
            <a:custGeom>
              <a:avLst/>
              <a:gdLst>
                <a:gd name="T0" fmla="*/ 62 w 64"/>
                <a:gd name="T1" fmla="*/ 4 h 34"/>
                <a:gd name="T2" fmla="*/ 61 w 64"/>
                <a:gd name="T3" fmla="*/ 3 h 34"/>
                <a:gd name="T4" fmla="*/ 60 w 64"/>
                <a:gd name="T5" fmla="*/ 2 h 34"/>
                <a:gd name="T6" fmla="*/ 60 w 64"/>
                <a:gd name="T7" fmla="*/ 2 h 34"/>
                <a:gd name="T8" fmla="*/ 60 w 64"/>
                <a:gd name="T9" fmla="*/ 2 h 34"/>
                <a:gd name="T10" fmla="*/ 52 w 64"/>
                <a:gd name="T11" fmla="*/ 0 h 34"/>
                <a:gd name="T12" fmla="*/ 40 w 64"/>
                <a:gd name="T13" fmla="*/ 2 h 34"/>
                <a:gd name="T14" fmla="*/ 21 w 64"/>
                <a:gd name="T15" fmla="*/ 5 h 34"/>
                <a:gd name="T16" fmla="*/ 18 w 64"/>
                <a:gd name="T17" fmla="*/ 5 h 34"/>
                <a:gd name="T18" fmla="*/ 7 w 64"/>
                <a:gd name="T19" fmla="*/ 4 h 34"/>
                <a:gd name="T20" fmla="*/ 7 w 64"/>
                <a:gd name="T21" fmla="*/ 4 h 34"/>
                <a:gd name="T22" fmla="*/ 4 w 64"/>
                <a:gd name="T23" fmla="*/ 3 h 34"/>
                <a:gd name="T24" fmla="*/ 2 w 64"/>
                <a:gd name="T25" fmla="*/ 1 h 34"/>
                <a:gd name="T26" fmla="*/ 1 w 64"/>
                <a:gd name="T27" fmla="*/ 0 h 34"/>
                <a:gd name="T28" fmla="*/ 1 w 64"/>
                <a:gd name="T29" fmla="*/ 0 h 34"/>
                <a:gd name="T30" fmla="*/ 0 w 64"/>
                <a:gd name="T31" fmla="*/ 2 h 34"/>
                <a:gd name="T32" fmla="*/ 5 w 64"/>
                <a:gd name="T33" fmla="*/ 14 h 34"/>
                <a:gd name="T34" fmla="*/ 2 w 64"/>
                <a:gd name="T35" fmla="*/ 16 h 34"/>
                <a:gd name="T36" fmla="*/ 1 w 64"/>
                <a:gd name="T37" fmla="*/ 19 h 34"/>
                <a:gd name="T38" fmla="*/ 1 w 64"/>
                <a:gd name="T39" fmla="*/ 20 h 34"/>
                <a:gd name="T40" fmla="*/ 1 w 64"/>
                <a:gd name="T41" fmla="*/ 22 h 34"/>
                <a:gd name="T42" fmla="*/ 1 w 64"/>
                <a:gd name="T43" fmla="*/ 23 h 34"/>
                <a:gd name="T44" fmla="*/ 8 w 64"/>
                <a:gd name="T45" fmla="*/ 31 h 34"/>
                <a:gd name="T46" fmla="*/ 9 w 64"/>
                <a:gd name="T47" fmla="*/ 32 h 34"/>
                <a:gd name="T48" fmla="*/ 10 w 64"/>
                <a:gd name="T49" fmla="*/ 32 h 34"/>
                <a:gd name="T50" fmla="*/ 12 w 64"/>
                <a:gd name="T51" fmla="*/ 32 h 34"/>
                <a:gd name="T52" fmla="*/ 15 w 64"/>
                <a:gd name="T53" fmla="*/ 32 h 34"/>
                <a:gd name="T54" fmla="*/ 24 w 64"/>
                <a:gd name="T55" fmla="*/ 32 h 34"/>
                <a:gd name="T56" fmla="*/ 24 w 64"/>
                <a:gd name="T57" fmla="*/ 33 h 34"/>
                <a:gd name="T58" fmla="*/ 26 w 64"/>
                <a:gd name="T59" fmla="*/ 33 h 34"/>
                <a:gd name="T60" fmla="*/ 27 w 64"/>
                <a:gd name="T61" fmla="*/ 33 h 34"/>
                <a:gd name="T62" fmla="*/ 29 w 64"/>
                <a:gd name="T63" fmla="*/ 34 h 34"/>
                <a:gd name="T64" fmla="*/ 31 w 64"/>
                <a:gd name="T65" fmla="*/ 34 h 34"/>
                <a:gd name="T66" fmla="*/ 33 w 64"/>
                <a:gd name="T67" fmla="*/ 34 h 34"/>
                <a:gd name="T68" fmla="*/ 35 w 64"/>
                <a:gd name="T69" fmla="*/ 34 h 34"/>
                <a:gd name="T70" fmla="*/ 37 w 64"/>
                <a:gd name="T71" fmla="*/ 34 h 34"/>
                <a:gd name="T72" fmla="*/ 37 w 64"/>
                <a:gd name="T73" fmla="*/ 32 h 34"/>
                <a:gd name="T74" fmla="*/ 38 w 64"/>
                <a:gd name="T75" fmla="*/ 31 h 34"/>
                <a:gd name="T76" fmla="*/ 40 w 64"/>
                <a:gd name="T77" fmla="*/ 30 h 34"/>
                <a:gd name="T78" fmla="*/ 41 w 64"/>
                <a:gd name="T79" fmla="*/ 30 h 34"/>
                <a:gd name="T80" fmla="*/ 42 w 64"/>
                <a:gd name="T81" fmla="*/ 29 h 34"/>
                <a:gd name="T82" fmla="*/ 42 w 64"/>
                <a:gd name="T83" fmla="*/ 28 h 34"/>
                <a:gd name="T84" fmla="*/ 42 w 64"/>
                <a:gd name="T85" fmla="*/ 28 h 34"/>
                <a:gd name="T86" fmla="*/ 43 w 64"/>
                <a:gd name="T87" fmla="*/ 27 h 34"/>
                <a:gd name="T88" fmla="*/ 44 w 64"/>
                <a:gd name="T89" fmla="*/ 26 h 34"/>
                <a:gd name="T90" fmla="*/ 44 w 64"/>
                <a:gd name="T91" fmla="*/ 26 h 34"/>
                <a:gd name="T92" fmla="*/ 51 w 64"/>
                <a:gd name="T93" fmla="*/ 25 h 34"/>
                <a:gd name="T94" fmla="*/ 58 w 64"/>
                <a:gd name="T95" fmla="*/ 26 h 34"/>
                <a:gd name="T96" fmla="*/ 56 w 64"/>
                <a:gd name="T97" fmla="*/ 14 h 34"/>
                <a:gd name="T98" fmla="*/ 64 w 64"/>
                <a:gd name="T99" fmla="*/ 5 h 34"/>
                <a:gd name="T100" fmla="*/ 63 w 64"/>
                <a:gd name="T101"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4" h="34">
                  <a:moveTo>
                    <a:pt x="62" y="4"/>
                  </a:moveTo>
                  <a:cubicBezTo>
                    <a:pt x="62" y="4"/>
                    <a:pt x="62" y="4"/>
                    <a:pt x="62" y="4"/>
                  </a:cubicBezTo>
                  <a:cubicBezTo>
                    <a:pt x="61" y="3"/>
                    <a:pt x="61" y="3"/>
                    <a:pt x="61" y="3"/>
                  </a:cubicBezTo>
                  <a:cubicBezTo>
                    <a:pt x="61" y="3"/>
                    <a:pt x="61" y="3"/>
                    <a:pt x="61" y="3"/>
                  </a:cubicBezTo>
                  <a:cubicBezTo>
                    <a:pt x="61" y="3"/>
                    <a:pt x="60" y="3"/>
                    <a:pt x="60" y="3"/>
                  </a:cubicBezTo>
                  <a:cubicBezTo>
                    <a:pt x="60" y="3"/>
                    <a:pt x="60" y="3"/>
                    <a:pt x="60" y="2"/>
                  </a:cubicBezTo>
                  <a:cubicBezTo>
                    <a:pt x="60" y="2"/>
                    <a:pt x="60" y="2"/>
                    <a:pt x="60" y="2"/>
                  </a:cubicBezTo>
                  <a:cubicBezTo>
                    <a:pt x="60" y="2"/>
                    <a:pt x="60" y="2"/>
                    <a:pt x="60" y="2"/>
                  </a:cubicBezTo>
                  <a:cubicBezTo>
                    <a:pt x="60" y="2"/>
                    <a:pt x="60" y="2"/>
                    <a:pt x="60" y="2"/>
                  </a:cubicBezTo>
                  <a:cubicBezTo>
                    <a:pt x="60" y="2"/>
                    <a:pt x="60" y="2"/>
                    <a:pt x="60" y="2"/>
                  </a:cubicBezTo>
                  <a:cubicBezTo>
                    <a:pt x="59" y="2"/>
                    <a:pt x="59" y="2"/>
                    <a:pt x="59" y="2"/>
                  </a:cubicBezTo>
                  <a:cubicBezTo>
                    <a:pt x="59" y="1"/>
                    <a:pt x="57" y="1"/>
                    <a:pt x="52" y="0"/>
                  </a:cubicBezTo>
                  <a:cubicBezTo>
                    <a:pt x="51" y="0"/>
                    <a:pt x="51" y="0"/>
                    <a:pt x="50" y="0"/>
                  </a:cubicBezTo>
                  <a:cubicBezTo>
                    <a:pt x="45" y="0"/>
                    <a:pt x="41" y="1"/>
                    <a:pt x="40" y="2"/>
                  </a:cubicBezTo>
                  <a:cubicBezTo>
                    <a:pt x="37" y="4"/>
                    <a:pt x="34" y="6"/>
                    <a:pt x="30" y="6"/>
                  </a:cubicBezTo>
                  <a:cubicBezTo>
                    <a:pt x="29" y="5"/>
                    <a:pt x="24" y="5"/>
                    <a:pt x="21" y="5"/>
                  </a:cubicBezTo>
                  <a:cubicBezTo>
                    <a:pt x="20" y="5"/>
                    <a:pt x="19" y="5"/>
                    <a:pt x="19" y="5"/>
                  </a:cubicBezTo>
                  <a:cubicBezTo>
                    <a:pt x="19" y="5"/>
                    <a:pt x="19" y="5"/>
                    <a:pt x="18" y="5"/>
                  </a:cubicBezTo>
                  <a:cubicBezTo>
                    <a:pt x="17" y="5"/>
                    <a:pt x="14" y="5"/>
                    <a:pt x="12" y="5"/>
                  </a:cubicBezTo>
                  <a:cubicBezTo>
                    <a:pt x="10" y="4"/>
                    <a:pt x="8" y="4"/>
                    <a:pt x="7" y="4"/>
                  </a:cubicBezTo>
                  <a:cubicBezTo>
                    <a:pt x="7" y="4"/>
                    <a:pt x="7" y="4"/>
                    <a:pt x="7" y="4"/>
                  </a:cubicBezTo>
                  <a:cubicBezTo>
                    <a:pt x="7" y="4"/>
                    <a:pt x="7" y="4"/>
                    <a:pt x="7" y="4"/>
                  </a:cubicBezTo>
                  <a:cubicBezTo>
                    <a:pt x="7" y="4"/>
                    <a:pt x="7" y="4"/>
                    <a:pt x="7" y="4"/>
                  </a:cubicBezTo>
                  <a:cubicBezTo>
                    <a:pt x="6" y="4"/>
                    <a:pt x="5" y="3"/>
                    <a:pt x="4" y="3"/>
                  </a:cubicBezTo>
                  <a:cubicBezTo>
                    <a:pt x="4" y="2"/>
                    <a:pt x="4" y="2"/>
                    <a:pt x="3" y="2"/>
                  </a:cubicBezTo>
                  <a:cubicBezTo>
                    <a:pt x="3" y="2"/>
                    <a:pt x="3" y="1"/>
                    <a:pt x="2" y="1"/>
                  </a:cubicBezTo>
                  <a:cubicBezTo>
                    <a:pt x="2" y="1"/>
                    <a:pt x="2" y="1"/>
                    <a:pt x="2" y="1"/>
                  </a:cubicBezTo>
                  <a:cubicBezTo>
                    <a:pt x="2" y="1"/>
                    <a:pt x="1" y="0"/>
                    <a:pt x="1" y="0"/>
                  </a:cubicBezTo>
                  <a:cubicBezTo>
                    <a:pt x="1" y="0"/>
                    <a:pt x="1" y="0"/>
                    <a:pt x="1" y="0"/>
                  </a:cubicBezTo>
                  <a:cubicBezTo>
                    <a:pt x="1" y="0"/>
                    <a:pt x="1" y="0"/>
                    <a:pt x="1" y="0"/>
                  </a:cubicBezTo>
                  <a:cubicBezTo>
                    <a:pt x="1" y="0"/>
                    <a:pt x="1" y="0"/>
                    <a:pt x="1" y="0"/>
                  </a:cubicBezTo>
                  <a:cubicBezTo>
                    <a:pt x="0" y="1"/>
                    <a:pt x="0" y="1"/>
                    <a:pt x="0" y="2"/>
                  </a:cubicBezTo>
                  <a:cubicBezTo>
                    <a:pt x="0" y="3"/>
                    <a:pt x="0" y="4"/>
                    <a:pt x="1" y="5"/>
                  </a:cubicBezTo>
                  <a:cubicBezTo>
                    <a:pt x="2" y="6"/>
                    <a:pt x="7" y="11"/>
                    <a:pt x="5" y="14"/>
                  </a:cubicBezTo>
                  <a:cubicBezTo>
                    <a:pt x="5" y="15"/>
                    <a:pt x="4" y="16"/>
                    <a:pt x="3" y="16"/>
                  </a:cubicBezTo>
                  <a:cubicBezTo>
                    <a:pt x="3" y="16"/>
                    <a:pt x="2" y="16"/>
                    <a:pt x="2" y="16"/>
                  </a:cubicBezTo>
                  <a:cubicBezTo>
                    <a:pt x="1" y="17"/>
                    <a:pt x="1" y="18"/>
                    <a:pt x="1" y="18"/>
                  </a:cubicBezTo>
                  <a:cubicBezTo>
                    <a:pt x="1" y="18"/>
                    <a:pt x="1" y="19"/>
                    <a:pt x="1" y="19"/>
                  </a:cubicBezTo>
                  <a:cubicBezTo>
                    <a:pt x="1" y="19"/>
                    <a:pt x="1" y="19"/>
                    <a:pt x="1" y="19"/>
                  </a:cubicBezTo>
                  <a:cubicBezTo>
                    <a:pt x="1" y="20"/>
                    <a:pt x="1" y="20"/>
                    <a:pt x="1" y="20"/>
                  </a:cubicBezTo>
                  <a:cubicBezTo>
                    <a:pt x="1" y="20"/>
                    <a:pt x="1" y="21"/>
                    <a:pt x="1" y="21"/>
                  </a:cubicBezTo>
                  <a:cubicBezTo>
                    <a:pt x="1" y="22"/>
                    <a:pt x="1" y="22"/>
                    <a:pt x="1" y="22"/>
                  </a:cubicBezTo>
                  <a:cubicBezTo>
                    <a:pt x="1" y="22"/>
                    <a:pt x="1" y="22"/>
                    <a:pt x="1" y="23"/>
                  </a:cubicBezTo>
                  <a:cubicBezTo>
                    <a:pt x="1" y="23"/>
                    <a:pt x="1" y="23"/>
                    <a:pt x="1" y="23"/>
                  </a:cubicBezTo>
                  <a:cubicBezTo>
                    <a:pt x="6" y="28"/>
                    <a:pt x="7" y="29"/>
                    <a:pt x="7" y="31"/>
                  </a:cubicBezTo>
                  <a:cubicBezTo>
                    <a:pt x="7" y="31"/>
                    <a:pt x="8" y="31"/>
                    <a:pt x="8" y="31"/>
                  </a:cubicBezTo>
                  <a:cubicBezTo>
                    <a:pt x="8" y="31"/>
                    <a:pt x="8" y="31"/>
                    <a:pt x="9" y="32"/>
                  </a:cubicBezTo>
                  <a:cubicBezTo>
                    <a:pt x="9" y="32"/>
                    <a:pt x="9" y="32"/>
                    <a:pt x="9" y="32"/>
                  </a:cubicBezTo>
                  <a:cubicBezTo>
                    <a:pt x="9" y="32"/>
                    <a:pt x="9" y="32"/>
                    <a:pt x="9" y="32"/>
                  </a:cubicBezTo>
                  <a:cubicBezTo>
                    <a:pt x="9" y="32"/>
                    <a:pt x="10" y="32"/>
                    <a:pt x="10" y="32"/>
                  </a:cubicBezTo>
                  <a:cubicBezTo>
                    <a:pt x="10" y="32"/>
                    <a:pt x="11" y="32"/>
                    <a:pt x="11" y="32"/>
                  </a:cubicBezTo>
                  <a:cubicBezTo>
                    <a:pt x="12" y="32"/>
                    <a:pt x="12" y="32"/>
                    <a:pt x="12" y="32"/>
                  </a:cubicBezTo>
                  <a:cubicBezTo>
                    <a:pt x="13" y="32"/>
                    <a:pt x="13" y="32"/>
                    <a:pt x="14" y="32"/>
                  </a:cubicBezTo>
                  <a:cubicBezTo>
                    <a:pt x="14" y="32"/>
                    <a:pt x="14" y="32"/>
                    <a:pt x="15" y="32"/>
                  </a:cubicBezTo>
                  <a:cubicBezTo>
                    <a:pt x="15" y="32"/>
                    <a:pt x="16" y="32"/>
                    <a:pt x="17" y="32"/>
                  </a:cubicBezTo>
                  <a:cubicBezTo>
                    <a:pt x="21" y="32"/>
                    <a:pt x="23" y="32"/>
                    <a:pt x="24" y="32"/>
                  </a:cubicBezTo>
                  <a:cubicBezTo>
                    <a:pt x="24" y="33"/>
                    <a:pt x="24" y="33"/>
                    <a:pt x="24" y="33"/>
                  </a:cubicBezTo>
                  <a:cubicBezTo>
                    <a:pt x="24" y="33"/>
                    <a:pt x="24" y="33"/>
                    <a:pt x="24" y="33"/>
                  </a:cubicBezTo>
                  <a:cubicBezTo>
                    <a:pt x="25" y="33"/>
                    <a:pt x="25" y="33"/>
                    <a:pt x="26" y="33"/>
                  </a:cubicBezTo>
                  <a:cubicBezTo>
                    <a:pt x="26" y="33"/>
                    <a:pt x="26" y="33"/>
                    <a:pt x="26" y="33"/>
                  </a:cubicBezTo>
                  <a:cubicBezTo>
                    <a:pt x="26" y="33"/>
                    <a:pt x="26" y="33"/>
                    <a:pt x="27" y="33"/>
                  </a:cubicBezTo>
                  <a:cubicBezTo>
                    <a:pt x="27" y="33"/>
                    <a:pt x="27" y="33"/>
                    <a:pt x="27" y="33"/>
                  </a:cubicBezTo>
                  <a:cubicBezTo>
                    <a:pt x="28" y="33"/>
                    <a:pt x="28" y="33"/>
                    <a:pt x="28" y="34"/>
                  </a:cubicBezTo>
                  <a:cubicBezTo>
                    <a:pt x="29" y="34"/>
                    <a:pt x="29" y="34"/>
                    <a:pt x="29" y="34"/>
                  </a:cubicBezTo>
                  <a:cubicBezTo>
                    <a:pt x="29" y="34"/>
                    <a:pt x="30" y="34"/>
                    <a:pt x="30" y="34"/>
                  </a:cubicBezTo>
                  <a:cubicBezTo>
                    <a:pt x="30" y="34"/>
                    <a:pt x="31" y="34"/>
                    <a:pt x="31" y="34"/>
                  </a:cubicBezTo>
                  <a:cubicBezTo>
                    <a:pt x="31" y="34"/>
                    <a:pt x="31" y="34"/>
                    <a:pt x="32" y="34"/>
                  </a:cubicBezTo>
                  <a:cubicBezTo>
                    <a:pt x="32" y="34"/>
                    <a:pt x="32" y="34"/>
                    <a:pt x="33" y="34"/>
                  </a:cubicBezTo>
                  <a:cubicBezTo>
                    <a:pt x="33" y="34"/>
                    <a:pt x="33" y="34"/>
                    <a:pt x="33" y="34"/>
                  </a:cubicBezTo>
                  <a:cubicBezTo>
                    <a:pt x="34" y="34"/>
                    <a:pt x="34" y="34"/>
                    <a:pt x="35" y="34"/>
                  </a:cubicBezTo>
                  <a:cubicBezTo>
                    <a:pt x="35" y="34"/>
                    <a:pt x="35" y="34"/>
                    <a:pt x="35" y="34"/>
                  </a:cubicBezTo>
                  <a:cubicBezTo>
                    <a:pt x="36" y="34"/>
                    <a:pt x="37" y="34"/>
                    <a:pt x="37" y="34"/>
                  </a:cubicBezTo>
                  <a:cubicBezTo>
                    <a:pt x="37" y="34"/>
                    <a:pt x="37" y="33"/>
                    <a:pt x="37" y="33"/>
                  </a:cubicBezTo>
                  <a:cubicBezTo>
                    <a:pt x="37" y="32"/>
                    <a:pt x="37" y="32"/>
                    <a:pt x="37" y="32"/>
                  </a:cubicBezTo>
                  <a:cubicBezTo>
                    <a:pt x="38" y="32"/>
                    <a:pt x="38" y="31"/>
                    <a:pt x="38" y="31"/>
                  </a:cubicBezTo>
                  <a:cubicBezTo>
                    <a:pt x="38" y="31"/>
                    <a:pt x="38" y="31"/>
                    <a:pt x="38" y="31"/>
                  </a:cubicBezTo>
                  <a:cubicBezTo>
                    <a:pt x="39" y="31"/>
                    <a:pt x="39" y="30"/>
                    <a:pt x="39" y="30"/>
                  </a:cubicBezTo>
                  <a:cubicBezTo>
                    <a:pt x="39" y="30"/>
                    <a:pt x="39" y="30"/>
                    <a:pt x="40" y="30"/>
                  </a:cubicBezTo>
                  <a:cubicBezTo>
                    <a:pt x="40" y="30"/>
                    <a:pt x="40" y="30"/>
                    <a:pt x="41" y="30"/>
                  </a:cubicBezTo>
                  <a:cubicBezTo>
                    <a:pt x="41" y="30"/>
                    <a:pt x="41" y="30"/>
                    <a:pt x="41" y="30"/>
                  </a:cubicBezTo>
                  <a:cubicBezTo>
                    <a:pt x="41" y="30"/>
                    <a:pt x="42" y="29"/>
                    <a:pt x="42" y="29"/>
                  </a:cubicBezTo>
                  <a:cubicBezTo>
                    <a:pt x="42" y="29"/>
                    <a:pt x="42" y="29"/>
                    <a:pt x="42" y="29"/>
                  </a:cubicBezTo>
                  <a:cubicBezTo>
                    <a:pt x="42" y="29"/>
                    <a:pt x="42" y="29"/>
                    <a:pt x="42" y="29"/>
                  </a:cubicBezTo>
                  <a:cubicBezTo>
                    <a:pt x="42" y="29"/>
                    <a:pt x="42" y="29"/>
                    <a:pt x="42" y="28"/>
                  </a:cubicBezTo>
                  <a:cubicBezTo>
                    <a:pt x="42" y="28"/>
                    <a:pt x="42" y="28"/>
                    <a:pt x="42" y="28"/>
                  </a:cubicBezTo>
                  <a:cubicBezTo>
                    <a:pt x="42" y="28"/>
                    <a:pt x="42" y="28"/>
                    <a:pt x="42" y="28"/>
                  </a:cubicBezTo>
                  <a:cubicBezTo>
                    <a:pt x="42" y="27"/>
                    <a:pt x="42" y="27"/>
                    <a:pt x="42" y="27"/>
                  </a:cubicBezTo>
                  <a:cubicBezTo>
                    <a:pt x="42" y="27"/>
                    <a:pt x="43" y="27"/>
                    <a:pt x="43" y="27"/>
                  </a:cubicBezTo>
                  <a:cubicBezTo>
                    <a:pt x="43" y="27"/>
                    <a:pt x="43" y="27"/>
                    <a:pt x="43" y="27"/>
                  </a:cubicBezTo>
                  <a:cubicBezTo>
                    <a:pt x="43" y="26"/>
                    <a:pt x="43" y="26"/>
                    <a:pt x="44" y="26"/>
                  </a:cubicBezTo>
                  <a:cubicBezTo>
                    <a:pt x="44" y="26"/>
                    <a:pt x="44" y="26"/>
                    <a:pt x="44" y="26"/>
                  </a:cubicBezTo>
                  <a:cubicBezTo>
                    <a:pt x="44" y="26"/>
                    <a:pt x="44" y="26"/>
                    <a:pt x="44" y="26"/>
                  </a:cubicBezTo>
                  <a:cubicBezTo>
                    <a:pt x="44" y="26"/>
                    <a:pt x="44" y="26"/>
                    <a:pt x="44" y="26"/>
                  </a:cubicBezTo>
                  <a:cubicBezTo>
                    <a:pt x="45" y="26"/>
                    <a:pt x="48" y="25"/>
                    <a:pt x="51" y="25"/>
                  </a:cubicBezTo>
                  <a:cubicBezTo>
                    <a:pt x="54" y="25"/>
                    <a:pt x="55" y="25"/>
                    <a:pt x="57" y="26"/>
                  </a:cubicBezTo>
                  <a:cubicBezTo>
                    <a:pt x="57" y="26"/>
                    <a:pt x="57" y="26"/>
                    <a:pt x="58" y="26"/>
                  </a:cubicBezTo>
                  <a:cubicBezTo>
                    <a:pt x="55" y="25"/>
                    <a:pt x="54" y="20"/>
                    <a:pt x="54" y="18"/>
                  </a:cubicBezTo>
                  <a:cubicBezTo>
                    <a:pt x="54" y="15"/>
                    <a:pt x="56" y="14"/>
                    <a:pt x="56" y="14"/>
                  </a:cubicBezTo>
                  <a:cubicBezTo>
                    <a:pt x="57" y="14"/>
                    <a:pt x="58" y="12"/>
                    <a:pt x="59" y="11"/>
                  </a:cubicBezTo>
                  <a:cubicBezTo>
                    <a:pt x="60" y="8"/>
                    <a:pt x="62" y="6"/>
                    <a:pt x="64" y="5"/>
                  </a:cubicBezTo>
                  <a:cubicBezTo>
                    <a:pt x="64" y="5"/>
                    <a:pt x="64" y="4"/>
                    <a:pt x="64" y="4"/>
                  </a:cubicBezTo>
                  <a:cubicBezTo>
                    <a:pt x="63" y="4"/>
                    <a:pt x="63" y="4"/>
                    <a:pt x="63" y="4"/>
                  </a:cubicBezTo>
                  <a:cubicBezTo>
                    <a:pt x="63" y="4"/>
                    <a:pt x="62" y="4"/>
                    <a:pt x="6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14" name="Freeform 1203"/>
            <p:cNvSpPr>
              <a:spLocks/>
            </p:cNvSpPr>
            <p:nvPr/>
          </p:nvSpPr>
          <p:spPr bwMode="auto">
            <a:xfrm>
              <a:off x="2762" y="3329"/>
              <a:ext cx="25" cy="17"/>
            </a:xfrm>
            <a:custGeom>
              <a:avLst/>
              <a:gdLst>
                <a:gd name="T0" fmla="*/ 25 w 26"/>
                <a:gd name="T1" fmla="*/ 9 h 17"/>
                <a:gd name="T2" fmla="*/ 25 w 26"/>
                <a:gd name="T3" fmla="*/ 8 h 17"/>
                <a:gd name="T4" fmla="*/ 24 w 26"/>
                <a:gd name="T5" fmla="*/ 7 h 17"/>
                <a:gd name="T6" fmla="*/ 19 w 26"/>
                <a:gd name="T7" fmla="*/ 1 h 17"/>
                <a:gd name="T8" fmla="*/ 18 w 26"/>
                <a:gd name="T9" fmla="*/ 0 h 17"/>
                <a:gd name="T10" fmla="*/ 18 w 26"/>
                <a:gd name="T11" fmla="*/ 0 h 17"/>
                <a:gd name="T12" fmla="*/ 15 w 26"/>
                <a:gd name="T13" fmla="*/ 0 h 17"/>
                <a:gd name="T14" fmla="*/ 13 w 26"/>
                <a:gd name="T15" fmla="*/ 1 h 17"/>
                <a:gd name="T16" fmla="*/ 10 w 26"/>
                <a:gd name="T17" fmla="*/ 1 h 17"/>
                <a:gd name="T18" fmla="*/ 7 w 26"/>
                <a:gd name="T19" fmla="*/ 2 h 17"/>
                <a:gd name="T20" fmla="*/ 5 w 26"/>
                <a:gd name="T21" fmla="*/ 2 h 17"/>
                <a:gd name="T22" fmla="*/ 1 w 26"/>
                <a:gd name="T23" fmla="*/ 3 h 17"/>
                <a:gd name="T24" fmla="*/ 1 w 26"/>
                <a:gd name="T25" fmla="*/ 5 h 17"/>
                <a:gd name="T26" fmla="*/ 0 w 26"/>
                <a:gd name="T27" fmla="*/ 8 h 17"/>
                <a:gd name="T28" fmla="*/ 0 w 26"/>
                <a:gd name="T29" fmla="*/ 10 h 17"/>
                <a:gd name="T30" fmla="*/ 1 w 26"/>
                <a:gd name="T31" fmla="*/ 12 h 17"/>
                <a:gd name="T32" fmla="*/ 2 w 26"/>
                <a:gd name="T33" fmla="*/ 14 h 17"/>
                <a:gd name="T34" fmla="*/ 3 w 26"/>
                <a:gd name="T35" fmla="*/ 15 h 17"/>
                <a:gd name="T36" fmla="*/ 5 w 26"/>
                <a:gd name="T37" fmla="*/ 17 h 17"/>
                <a:gd name="T38" fmla="*/ 6 w 26"/>
                <a:gd name="T39" fmla="*/ 17 h 17"/>
                <a:gd name="T40" fmla="*/ 8 w 26"/>
                <a:gd name="T41" fmla="*/ 17 h 17"/>
                <a:gd name="T42" fmla="*/ 9 w 26"/>
                <a:gd name="T43" fmla="*/ 17 h 17"/>
                <a:gd name="T44" fmla="*/ 11 w 26"/>
                <a:gd name="T45" fmla="*/ 17 h 17"/>
                <a:gd name="T46" fmla="*/ 14 w 26"/>
                <a:gd name="T47" fmla="*/ 15 h 17"/>
                <a:gd name="T48" fmla="*/ 19 w 26"/>
                <a:gd name="T49" fmla="*/ 13 h 17"/>
                <a:gd name="T50" fmla="*/ 20 w 26"/>
                <a:gd name="T51" fmla="*/ 13 h 17"/>
                <a:gd name="T52" fmla="*/ 21 w 26"/>
                <a:gd name="T53" fmla="*/ 13 h 17"/>
                <a:gd name="T54" fmla="*/ 23 w 26"/>
                <a:gd name="T55" fmla="*/ 12 h 17"/>
                <a:gd name="T56" fmla="*/ 24 w 26"/>
                <a:gd name="T57" fmla="*/ 11 h 17"/>
                <a:gd name="T58" fmla="*/ 25 w 26"/>
                <a:gd name="T59" fmla="*/ 11 h 17"/>
                <a:gd name="T60" fmla="*/ 26 w 26"/>
                <a:gd name="T61" fmla="*/ 10 h 17"/>
                <a:gd name="T62" fmla="*/ 26 w 26"/>
                <a:gd name="T63"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7">
                  <a:moveTo>
                    <a:pt x="26" y="9"/>
                  </a:moveTo>
                  <a:cubicBezTo>
                    <a:pt x="26" y="9"/>
                    <a:pt x="25" y="9"/>
                    <a:pt x="25" y="9"/>
                  </a:cubicBezTo>
                  <a:cubicBezTo>
                    <a:pt x="25" y="9"/>
                    <a:pt x="25" y="9"/>
                    <a:pt x="25" y="9"/>
                  </a:cubicBezTo>
                  <a:cubicBezTo>
                    <a:pt x="25" y="9"/>
                    <a:pt x="25" y="9"/>
                    <a:pt x="25" y="8"/>
                  </a:cubicBezTo>
                  <a:cubicBezTo>
                    <a:pt x="25" y="8"/>
                    <a:pt x="25" y="8"/>
                    <a:pt x="25" y="8"/>
                  </a:cubicBezTo>
                  <a:cubicBezTo>
                    <a:pt x="25" y="8"/>
                    <a:pt x="24" y="8"/>
                    <a:pt x="24" y="7"/>
                  </a:cubicBezTo>
                  <a:cubicBezTo>
                    <a:pt x="24" y="7"/>
                    <a:pt x="24" y="6"/>
                    <a:pt x="19" y="1"/>
                  </a:cubicBezTo>
                  <a:cubicBezTo>
                    <a:pt x="19" y="1"/>
                    <a:pt x="19" y="1"/>
                    <a:pt x="19" y="1"/>
                  </a:cubicBezTo>
                  <a:cubicBezTo>
                    <a:pt x="18" y="1"/>
                    <a:pt x="18" y="1"/>
                    <a:pt x="18" y="0"/>
                  </a:cubicBezTo>
                  <a:cubicBezTo>
                    <a:pt x="18" y="0"/>
                    <a:pt x="18" y="0"/>
                    <a:pt x="18" y="0"/>
                  </a:cubicBezTo>
                  <a:cubicBezTo>
                    <a:pt x="18" y="0"/>
                    <a:pt x="18" y="0"/>
                    <a:pt x="18" y="0"/>
                  </a:cubicBezTo>
                  <a:cubicBezTo>
                    <a:pt x="18" y="0"/>
                    <a:pt x="18" y="0"/>
                    <a:pt x="18" y="0"/>
                  </a:cubicBezTo>
                  <a:cubicBezTo>
                    <a:pt x="17" y="0"/>
                    <a:pt x="16" y="0"/>
                    <a:pt x="16" y="0"/>
                  </a:cubicBezTo>
                  <a:cubicBezTo>
                    <a:pt x="15" y="0"/>
                    <a:pt x="15" y="0"/>
                    <a:pt x="15" y="0"/>
                  </a:cubicBezTo>
                  <a:cubicBezTo>
                    <a:pt x="15" y="0"/>
                    <a:pt x="14" y="1"/>
                    <a:pt x="13" y="1"/>
                  </a:cubicBezTo>
                  <a:cubicBezTo>
                    <a:pt x="13" y="1"/>
                    <a:pt x="13" y="1"/>
                    <a:pt x="13" y="1"/>
                  </a:cubicBezTo>
                  <a:cubicBezTo>
                    <a:pt x="12" y="1"/>
                    <a:pt x="11" y="1"/>
                    <a:pt x="10" y="1"/>
                  </a:cubicBezTo>
                  <a:cubicBezTo>
                    <a:pt x="10" y="1"/>
                    <a:pt x="10" y="1"/>
                    <a:pt x="10" y="1"/>
                  </a:cubicBezTo>
                  <a:cubicBezTo>
                    <a:pt x="9" y="1"/>
                    <a:pt x="9" y="2"/>
                    <a:pt x="8" y="2"/>
                  </a:cubicBezTo>
                  <a:cubicBezTo>
                    <a:pt x="8" y="2"/>
                    <a:pt x="8" y="2"/>
                    <a:pt x="7" y="2"/>
                  </a:cubicBezTo>
                  <a:cubicBezTo>
                    <a:pt x="7" y="2"/>
                    <a:pt x="7" y="2"/>
                    <a:pt x="6" y="2"/>
                  </a:cubicBezTo>
                  <a:cubicBezTo>
                    <a:pt x="6" y="2"/>
                    <a:pt x="5" y="2"/>
                    <a:pt x="5" y="2"/>
                  </a:cubicBezTo>
                  <a:cubicBezTo>
                    <a:pt x="5" y="2"/>
                    <a:pt x="5" y="2"/>
                    <a:pt x="5" y="2"/>
                  </a:cubicBezTo>
                  <a:cubicBezTo>
                    <a:pt x="3" y="3"/>
                    <a:pt x="2" y="3"/>
                    <a:pt x="1" y="3"/>
                  </a:cubicBezTo>
                  <a:cubicBezTo>
                    <a:pt x="1" y="3"/>
                    <a:pt x="1" y="3"/>
                    <a:pt x="1" y="3"/>
                  </a:cubicBezTo>
                  <a:cubicBezTo>
                    <a:pt x="1" y="4"/>
                    <a:pt x="1" y="5"/>
                    <a:pt x="1" y="5"/>
                  </a:cubicBezTo>
                  <a:cubicBezTo>
                    <a:pt x="1" y="5"/>
                    <a:pt x="1" y="6"/>
                    <a:pt x="1" y="6"/>
                  </a:cubicBezTo>
                  <a:cubicBezTo>
                    <a:pt x="1" y="6"/>
                    <a:pt x="0" y="7"/>
                    <a:pt x="0" y="8"/>
                  </a:cubicBezTo>
                  <a:cubicBezTo>
                    <a:pt x="0" y="8"/>
                    <a:pt x="0" y="8"/>
                    <a:pt x="0" y="8"/>
                  </a:cubicBezTo>
                  <a:cubicBezTo>
                    <a:pt x="0" y="9"/>
                    <a:pt x="0" y="10"/>
                    <a:pt x="0" y="10"/>
                  </a:cubicBezTo>
                  <a:cubicBezTo>
                    <a:pt x="0" y="10"/>
                    <a:pt x="0" y="10"/>
                    <a:pt x="0" y="10"/>
                  </a:cubicBezTo>
                  <a:cubicBezTo>
                    <a:pt x="0" y="11"/>
                    <a:pt x="0" y="11"/>
                    <a:pt x="1" y="12"/>
                  </a:cubicBezTo>
                  <a:cubicBezTo>
                    <a:pt x="1" y="12"/>
                    <a:pt x="1" y="13"/>
                    <a:pt x="1" y="13"/>
                  </a:cubicBezTo>
                  <a:cubicBezTo>
                    <a:pt x="1" y="13"/>
                    <a:pt x="1" y="13"/>
                    <a:pt x="2" y="14"/>
                  </a:cubicBezTo>
                  <a:cubicBezTo>
                    <a:pt x="2" y="14"/>
                    <a:pt x="2" y="14"/>
                    <a:pt x="2" y="14"/>
                  </a:cubicBezTo>
                  <a:cubicBezTo>
                    <a:pt x="3" y="15"/>
                    <a:pt x="3" y="15"/>
                    <a:pt x="3" y="15"/>
                  </a:cubicBezTo>
                  <a:cubicBezTo>
                    <a:pt x="3" y="15"/>
                    <a:pt x="4" y="16"/>
                    <a:pt x="4" y="16"/>
                  </a:cubicBezTo>
                  <a:cubicBezTo>
                    <a:pt x="4" y="16"/>
                    <a:pt x="4" y="16"/>
                    <a:pt x="5" y="17"/>
                  </a:cubicBezTo>
                  <a:cubicBezTo>
                    <a:pt x="5" y="17"/>
                    <a:pt x="5" y="17"/>
                    <a:pt x="6" y="17"/>
                  </a:cubicBezTo>
                  <a:cubicBezTo>
                    <a:pt x="6" y="17"/>
                    <a:pt x="6" y="17"/>
                    <a:pt x="6" y="17"/>
                  </a:cubicBezTo>
                  <a:cubicBezTo>
                    <a:pt x="6" y="17"/>
                    <a:pt x="6" y="17"/>
                    <a:pt x="6" y="17"/>
                  </a:cubicBezTo>
                  <a:cubicBezTo>
                    <a:pt x="7" y="17"/>
                    <a:pt x="7" y="17"/>
                    <a:pt x="8" y="17"/>
                  </a:cubicBezTo>
                  <a:cubicBezTo>
                    <a:pt x="9" y="17"/>
                    <a:pt x="9" y="17"/>
                    <a:pt x="9" y="17"/>
                  </a:cubicBezTo>
                  <a:cubicBezTo>
                    <a:pt x="9" y="17"/>
                    <a:pt x="9" y="17"/>
                    <a:pt x="9" y="17"/>
                  </a:cubicBezTo>
                  <a:cubicBezTo>
                    <a:pt x="10" y="17"/>
                    <a:pt x="10" y="17"/>
                    <a:pt x="10" y="17"/>
                  </a:cubicBezTo>
                  <a:cubicBezTo>
                    <a:pt x="11" y="17"/>
                    <a:pt x="11" y="17"/>
                    <a:pt x="11" y="17"/>
                  </a:cubicBezTo>
                  <a:cubicBezTo>
                    <a:pt x="11" y="17"/>
                    <a:pt x="12" y="17"/>
                    <a:pt x="12" y="17"/>
                  </a:cubicBezTo>
                  <a:cubicBezTo>
                    <a:pt x="13" y="16"/>
                    <a:pt x="14" y="16"/>
                    <a:pt x="14" y="15"/>
                  </a:cubicBezTo>
                  <a:cubicBezTo>
                    <a:pt x="15" y="14"/>
                    <a:pt x="17" y="13"/>
                    <a:pt x="19" y="13"/>
                  </a:cubicBezTo>
                  <a:cubicBezTo>
                    <a:pt x="19" y="13"/>
                    <a:pt x="19" y="13"/>
                    <a:pt x="19" y="13"/>
                  </a:cubicBezTo>
                  <a:cubicBezTo>
                    <a:pt x="19" y="13"/>
                    <a:pt x="19" y="13"/>
                    <a:pt x="20" y="13"/>
                  </a:cubicBezTo>
                  <a:cubicBezTo>
                    <a:pt x="20" y="13"/>
                    <a:pt x="20" y="13"/>
                    <a:pt x="20" y="13"/>
                  </a:cubicBezTo>
                  <a:cubicBezTo>
                    <a:pt x="20" y="13"/>
                    <a:pt x="21" y="13"/>
                    <a:pt x="21" y="13"/>
                  </a:cubicBezTo>
                  <a:cubicBezTo>
                    <a:pt x="21" y="13"/>
                    <a:pt x="21" y="13"/>
                    <a:pt x="21" y="13"/>
                  </a:cubicBezTo>
                  <a:cubicBezTo>
                    <a:pt x="22" y="12"/>
                    <a:pt x="22" y="12"/>
                    <a:pt x="22" y="12"/>
                  </a:cubicBezTo>
                  <a:cubicBezTo>
                    <a:pt x="22" y="12"/>
                    <a:pt x="22" y="12"/>
                    <a:pt x="23" y="12"/>
                  </a:cubicBezTo>
                  <a:cubicBezTo>
                    <a:pt x="23" y="12"/>
                    <a:pt x="23" y="12"/>
                    <a:pt x="23" y="12"/>
                  </a:cubicBezTo>
                  <a:cubicBezTo>
                    <a:pt x="23" y="12"/>
                    <a:pt x="24" y="11"/>
                    <a:pt x="24" y="11"/>
                  </a:cubicBezTo>
                  <a:cubicBezTo>
                    <a:pt x="24" y="11"/>
                    <a:pt x="24" y="11"/>
                    <a:pt x="24" y="11"/>
                  </a:cubicBezTo>
                  <a:cubicBezTo>
                    <a:pt x="25" y="11"/>
                    <a:pt x="25" y="11"/>
                    <a:pt x="25" y="11"/>
                  </a:cubicBezTo>
                  <a:cubicBezTo>
                    <a:pt x="25" y="11"/>
                    <a:pt x="25" y="11"/>
                    <a:pt x="25" y="10"/>
                  </a:cubicBezTo>
                  <a:cubicBezTo>
                    <a:pt x="26" y="10"/>
                    <a:pt x="26" y="10"/>
                    <a:pt x="26" y="10"/>
                  </a:cubicBezTo>
                  <a:cubicBezTo>
                    <a:pt x="26" y="10"/>
                    <a:pt x="26" y="10"/>
                    <a:pt x="26" y="10"/>
                  </a:cubicBezTo>
                  <a:cubicBezTo>
                    <a:pt x="26" y="10"/>
                    <a:pt x="26" y="10"/>
                    <a:pt x="2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15" name="Freeform 1204"/>
            <p:cNvSpPr>
              <a:spLocks/>
            </p:cNvSpPr>
            <p:nvPr/>
          </p:nvSpPr>
          <p:spPr bwMode="auto">
            <a:xfrm>
              <a:off x="2782" y="3191"/>
              <a:ext cx="188" cy="107"/>
            </a:xfrm>
            <a:custGeom>
              <a:avLst/>
              <a:gdLst>
                <a:gd name="T0" fmla="*/ 101 w 197"/>
                <a:gd name="T1" fmla="*/ 3 h 111"/>
                <a:gd name="T2" fmla="*/ 92 w 197"/>
                <a:gd name="T3" fmla="*/ 9 h 111"/>
                <a:gd name="T4" fmla="*/ 79 w 197"/>
                <a:gd name="T5" fmla="*/ 14 h 111"/>
                <a:gd name="T6" fmla="*/ 72 w 197"/>
                <a:gd name="T7" fmla="*/ 11 h 111"/>
                <a:gd name="T8" fmla="*/ 55 w 197"/>
                <a:gd name="T9" fmla="*/ 10 h 111"/>
                <a:gd name="T10" fmla="*/ 26 w 197"/>
                <a:gd name="T11" fmla="*/ 6 h 111"/>
                <a:gd name="T12" fmla="*/ 18 w 197"/>
                <a:gd name="T13" fmla="*/ 11 h 111"/>
                <a:gd name="T14" fmla="*/ 16 w 197"/>
                <a:gd name="T15" fmla="*/ 12 h 111"/>
                <a:gd name="T16" fmla="*/ 16 w 197"/>
                <a:gd name="T17" fmla="*/ 29 h 111"/>
                <a:gd name="T18" fmla="*/ 5 w 197"/>
                <a:gd name="T19" fmla="*/ 41 h 111"/>
                <a:gd name="T20" fmla="*/ 5 w 197"/>
                <a:gd name="T21" fmla="*/ 47 h 111"/>
                <a:gd name="T22" fmla="*/ 4 w 197"/>
                <a:gd name="T23" fmla="*/ 49 h 111"/>
                <a:gd name="T24" fmla="*/ 0 w 197"/>
                <a:gd name="T25" fmla="*/ 56 h 111"/>
                <a:gd name="T26" fmla="*/ 2 w 197"/>
                <a:gd name="T27" fmla="*/ 58 h 111"/>
                <a:gd name="T28" fmla="*/ 7 w 197"/>
                <a:gd name="T29" fmla="*/ 60 h 111"/>
                <a:gd name="T30" fmla="*/ 20 w 197"/>
                <a:gd name="T31" fmla="*/ 62 h 111"/>
                <a:gd name="T32" fmla="*/ 38 w 197"/>
                <a:gd name="T33" fmla="*/ 62 h 111"/>
                <a:gd name="T34" fmla="*/ 47 w 197"/>
                <a:gd name="T35" fmla="*/ 57 h 111"/>
                <a:gd name="T36" fmla="*/ 51 w 197"/>
                <a:gd name="T37" fmla="*/ 55 h 111"/>
                <a:gd name="T38" fmla="*/ 58 w 197"/>
                <a:gd name="T39" fmla="*/ 54 h 111"/>
                <a:gd name="T40" fmla="*/ 71 w 197"/>
                <a:gd name="T41" fmla="*/ 60 h 111"/>
                <a:gd name="T42" fmla="*/ 86 w 197"/>
                <a:gd name="T43" fmla="*/ 85 h 111"/>
                <a:gd name="T44" fmla="*/ 85 w 197"/>
                <a:gd name="T45" fmla="*/ 87 h 111"/>
                <a:gd name="T46" fmla="*/ 76 w 197"/>
                <a:gd name="T47" fmla="*/ 86 h 111"/>
                <a:gd name="T48" fmla="*/ 74 w 197"/>
                <a:gd name="T49" fmla="*/ 90 h 111"/>
                <a:gd name="T50" fmla="*/ 73 w 197"/>
                <a:gd name="T51" fmla="*/ 92 h 111"/>
                <a:gd name="T52" fmla="*/ 71 w 197"/>
                <a:gd name="T53" fmla="*/ 95 h 111"/>
                <a:gd name="T54" fmla="*/ 72 w 197"/>
                <a:gd name="T55" fmla="*/ 99 h 111"/>
                <a:gd name="T56" fmla="*/ 78 w 197"/>
                <a:gd name="T57" fmla="*/ 98 h 111"/>
                <a:gd name="T58" fmla="*/ 89 w 197"/>
                <a:gd name="T59" fmla="*/ 86 h 111"/>
                <a:gd name="T60" fmla="*/ 112 w 197"/>
                <a:gd name="T61" fmla="*/ 81 h 111"/>
                <a:gd name="T62" fmla="*/ 121 w 197"/>
                <a:gd name="T63" fmla="*/ 87 h 111"/>
                <a:gd name="T64" fmla="*/ 119 w 197"/>
                <a:gd name="T65" fmla="*/ 100 h 111"/>
                <a:gd name="T66" fmla="*/ 126 w 197"/>
                <a:gd name="T67" fmla="*/ 111 h 111"/>
                <a:gd name="T68" fmla="*/ 147 w 197"/>
                <a:gd name="T69" fmla="*/ 103 h 111"/>
                <a:gd name="T70" fmla="*/ 174 w 197"/>
                <a:gd name="T71" fmla="*/ 74 h 111"/>
                <a:gd name="T72" fmla="*/ 174 w 197"/>
                <a:gd name="T73" fmla="*/ 71 h 111"/>
                <a:gd name="T74" fmla="*/ 185 w 197"/>
                <a:gd name="T75" fmla="*/ 62 h 111"/>
                <a:gd name="T76" fmla="*/ 195 w 197"/>
                <a:gd name="T77" fmla="*/ 58 h 111"/>
                <a:gd name="T78" fmla="*/ 195 w 197"/>
                <a:gd name="T79" fmla="*/ 50 h 111"/>
                <a:gd name="T80" fmla="*/ 194 w 197"/>
                <a:gd name="T81" fmla="*/ 42 h 111"/>
                <a:gd name="T82" fmla="*/ 176 w 197"/>
                <a:gd name="T83" fmla="*/ 37 h 111"/>
                <a:gd name="T84" fmla="*/ 163 w 197"/>
                <a:gd name="T85" fmla="*/ 31 h 111"/>
                <a:gd name="T86" fmla="*/ 145 w 197"/>
                <a:gd name="T87" fmla="*/ 28 h 111"/>
                <a:gd name="T88" fmla="*/ 132 w 197"/>
                <a:gd name="T89" fmla="*/ 15 h 111"/>
                <a:gd name="T90" fmla="*/ 124 w 197"/>
                <a:gd name="T91" fmla="*/ 0 h 111"/>
                <a:gd name="T92" fmla="*/ 112 w 197"/>
                <a:gd name="T93" fmla="*/ 1 h 111"/>
                <a:gd name="T94" fmla="*/ 106 w 197"/>
                <a:gd name="T95" fmla="*/ 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 h="111">
                  <a:moveTo>
                    <a:pt x="103" y="3"/>
                  </a:moveTo>
                  <a:cubicBezTo>
                    <a:pt x="103" y="3"/>
                    <a:pt x="103" y="3"/>
                    <a:pt x="103" y="3"/>
                  </a:cubicBezTo>
                  <a:cubicBezTo>
                    <a:pt x="102" y="3"/>
                    <a:pt x="102" y="3"/>
                    <a:pt x="101" y="3"/>
                  </a:cubicBezTo>
                  <a:cubicBezTo>
                    <a:pt x="101" y="3"/>
                    <a:pt x="101" y="3"/>
                    <a:pt x="101" y="3"/>
                  </a:cubicBezTo>
                  <a:cubicBezTo>
                    <a:pt x="100" y="3"/>
                    <a:pt x="100" y="3"/>
                    <a:pt x="100" y="3"/>
                  </a:cubicBezTo>
                  <a:cubicBezTo>
                    <a:pt x="99" y="3"/>
                    <a:pt x="99" y="3"/>
                    <a:pt x="99" y="3"/>
                  </a:cubicBezTo>
                  <a:cubicBezTo>
                    <a:pt x="99" y="3"/>
                    <a:pt x="98" y="4"/>
                    <a:pt x="98" y="4"/>
                  </a:cubicBezTo>
                  <a:cubicBezTo>
                    <a:pt x="95" y="6"/>
                    <a:pt x="93" y="8"/>
                    <a:pt x="92" y="9"/>
                  </a:cubicBezTo>
                  <a:cubicBezTo>
                    <a:pt x="92" y="13"/>
                    <a:pt x="91" y="15"/>
                    <a:pt x="89" y="15"/>
                  </a:cubicBezTo>
                  <a:cubicBezTo>
                    <a:pt x="88" y="15"/>
                    <a:pt x="88" y="15"/>
                    <a:pt x="87" y="14"/>
                  </a:cubicBezTo>
                  <a:cubicBezTo>
                    <a:pt x="87" y="14"/>
                    <a:pt x="85" y="13"/>
                    <a:pt x="82" y="13"/>
                  </a:cubicBezTo>
                  <a:cubicBezTo>
                    <a:pt x="80" y="13"/>
                    <a:pt x="79" y="14"/>
                    <a:pt x="79" y="14"/>
                  </a:cubicBezTo>
                  <a:cubicBezTo>
                    <a:pt x="79" y="14"/>
                    <a:pt x="78" y="14"/>
                    <a:pt x="78" y="14"/>
                  </a:cubicBezTo>
                  <a:cubicBezTo>
                    <a:pt x="78" y="14"/>
                    <a:pt x="78" y="14"/>
                    <a:pt x="78" y="14"/>
                  </a:cubicBezTo>
                  <a:cubicBezTo>
                    <a:pt x="76" y="14"/>
                    <a:pt x="75" y="13"/>
                    <a:pt x="74" y="12"/>
                  </a:cubicBezTo>
                  <a:cubicBezTo>
                    <a:pt x="73" y="12"/>
                    <a:pt x="73" y="11"/>
                    <a:pt x="72" y="11"/>
                  </a:cubicBezTo>
                  <a:cubicBezTo>
                    <a:pt x="69" y="13"/>
                    <a:pt x="67" y="12"/>
                    <a:pt x="65" y="11"/>
                  </a:cubicBezTo>
                  <a:cubicBezTo>
                    <a:pt x="65" y="11"/>
                    <a:pt x="65" y="11"/>
                    <a:pt x="65" y="11"/>
                  </a:cubicBezTo>
                  <a:cubicBezTo>
                    <a:pt x="64" y="11"/>
                    <a:pt x="63" y="12"/>
                    <a:pt x="62" y="12"/>
                  </a:cubicBezTo>
                  <a:cubicBezTo>
                    <a:pt x="60" y="12"/>
                    <a:pt x="56" y="10"/>
                    <a:pt x="55" y="10"/>
                  </a:cubicBezTo>
                  <a:cubicBezTo>
                    <a:pt x="54" y="9"/>
                    <a:pt x="53" y="9"/>
                    <a:pt x="52" y="9"/>
                  </a:cubicBezTo>
                  <a:cubicBezTo>
                    <a:pt x="52" y="9"/>
                    <a:pt x="51" y="9"/>
                    <a:pt x="51" y="9"/>
                  </a:cubicBezTo>
                  <a:cubicBezTo>
                    <a:pt x="48" y="10"/>
                    <a:pt x="46" y="10"/>
                    <a:pt x="44" y="8"/>
                  </a:cubicBezTo>
                  <a:cubicBezTo>
                    <a:pt x="43" y="7"/>
                    <a:pt x="41" y="6"/>
                    <a:pt x="26" y="6"/>
                  </a:cubicBezTo>
                  <a:cubicBezTo>
                    <a:pt x="23" y="6"/>
                    <a:pt x="23" y="7"/>
                    <a:pt x="21" y="8"/>
                  </a:cubicBezTo>
                  <a:cubicBezTo>
                    <a:pt x="21" y="9"/>
                    <a:pt x="21" y="9"/>
                    <a:pt x="20" y="10"/>
                  </a:cubicBezTo>
                  <a:cubicBezTo>
                    <a:pt x="20" y="10"/>
                    <a:pt x="19" y="10"/>
                    <a:pt x="19" y="11"/>
                  </a:cubicBezTo>
                  <a:cubicBezTo>
                    <a:pt x="19" y="11"/>
                    <a:pt x="18" y="11"/>
                    <a:pt x="18" y="11"/>
                  </a:cubicBezTo>
                  <a:cubicBezTo>
                    <a:pt x="18" y="11"/>
                    <a:pt x="18" y="11"/>
                    <a:pt x="17" y="11"/>
                  </a:cubicBezTo>
                  <a:cubicBezTo>
                    <a:pt x="17" y="11"/>
                    <a:pt x="17" y="11"/>
                    <a:pt x="17" y="11"/>
                  </a:cubicBezTo>
                  <a:cubicBezTo>
                    <a:pt x="17" y="12"/>
                    <a:pt x="16" y="12"/>
                    <a:pt x="16" y="12"/>
                  </a:cubicBezTo>
                  <a:cubicBezTo>
                    <a:pt x="16" y="12"/>
                    <a:pt x="16" y="12"/>
                    <a:pt x="16" y="12"/>
                  </a:cubicBezTo>
                  <a:cubicBezTo>
                    <a:pt x="15" y="12"/>
                    <a:pt x="15" y="12"/>
                    <a:pt x="15" y="12"/>
                  </a:cubicBezTo>
                  <a:cubicBezTo>
                    <a:pt x="15" y="12"/>
                    <a:pt x="15" y="12"/>
                    <a:pt x="15" y="12"/>
                  </a:cubicBezTo>
                  <a:cubicBezTo>
                    <a:pt x="22" y="22"/>
                    <a:pt x="20" y="24"/>
                    <a:pt x="20" y="25"/>
                  </a:cubicBezTo>
                  <a:cubicBezTo>
                    <a:pt x="19" y="27"/>
                    <a:pt x="17" y="28"/>
                    <a:pt x="16" y="29"/>
                  </a:cubicBezTo>
                  <a:cubicBezTo>
                    <a:pt x="16" y="29"/>
                    <a:pt x="15" y="29"/>
                    <a:pt x="15" y="30"/>
                  </a:cubicBezTo>
                  <a:cubicBezTo>
                    <a:pt x="14" y="30"/>
                    <a:pt x="13" y="32"/>
                    <a:pt x="11" y="34"/>
                  </a:cubicBezTo>
                  <a:cubicBezTo>
                    <a:pt x="9" y="35"/>
                    <a:pt x="6" y="39"/>
                    <a:pt x="5" y="40"/>
                  </a:cubicBezTo>
                  <a:cubicBezTo>
                    <a:pt x="5" y="40"/>
                    <a:pt x="5" y="41"/>
                    <a:pt x="5" y="41"/>
                  </a:cubicBezTo>
                  <a:cubicBezTo>
                    <a:pt x="5" y="43"/>
                    <a:pt x="5" y="44"/>
                    <a:pt x="5" y="45"/>
                  </a:cubicBezTo>
                  <a:cubicBezTo>
                    <a:pt x="5" y="45"/>
                    <a:pt x="5" y="45"/>
                    <a:pt x="5" y="45"/>
                  </a:cubicBezTo>
                  <a:cubicBezTo>
                    <a:pt x="6" y="45"/>
                    <a:pt x="6" y="45"/>
                    <a:pt x="6" y="45"/>
                  </a:cubicBezTo>
                  <a:cubicBezTo>
                    <a:pt x="5" y="47"/>
                    <a:pt x="5" y="47"/>
                    <a:pt x="5" y="47"/>
                  </a:cubicBezTo>
                  <a:cubicBezTo>
                    <a:pt x="5" y="47"/>
                    <a:pt x="5" y="47"/>
                    <a:pt x="5" y="47"/>
                  </a:cubicBezTo>
                  <a:cubicBezTo>
                    <a:pt x="5" y="47"/>
                    <a:pt x="5" y="47"/>
                    <a:pt x="5" y="47"/>
                  </a:cubicBezTo>
                  <a:cubicBezTo>
                    <a:pt x="4" y="49"/>
                    <a:pt x="4" y="49"/>
                    <a:pt x="4" y="49"/>
                  </a:cubicBezTo>
                  <a:cubicBezTo>
                    <a:pt x="4" y="49"/>
                    <a:pt x="4" y="49"/>
                    <a:pt x="4" y="49"/>
                  </a:cubicBezTo>
                  <a:cubicBezTo>
                    <a:pt x="3" y="50"/>
                    <a:pt x="1" y="53"/>
                    <a:pt x="0" y="54"/>
                  </a:cubicBezTo>
                  <a:cubicBezTo>
                    <a:pt x="0" y="55"/>
                    <a:pt x="0" y="55"/>
                    <a:pt x="0" y="55"/>
                  </a:cubicBezTo>
                  <a:cubicBezTo>
                    <a:pt x="0" y="55"/>
                    <a:pt x="0" y="56"/>
                    <a:pt x="0" y="56"/>
                  </a:cubicBezTo>
                  <a:cubicBezTo>
                    <a:pt x="0" y="56"/>
                    <a:pt x="0" y="56"/>
                    <a:pt x="0" y="56"/>
                  </a:cubicBezTo>
                  <a:cubicBezTo>
                    <a:pt x="0" y="56"/>
                    <a:pt x="1" y="57"/>
                    <a:pt x="1" y="57"/>
                  </a:cubicBezTo>
                  <a:cubicBezTo>
                    <a:pt x="1" y="57"/>
                    <a:pt x="1" y="57"/>
                    <a:pt x="1" y="57"/>
                  </a:cubicBezTo>
                  <a:cubicBezTo>
                    <a:pt x="1" y="57"/>
                    <a:pt x="2" y="58"/>
                    <a:pt x="2" y="58"/>
                  </a:cubicBezTo>
                  <a:cubicBezTo>
                    <a:pt x="2" y="58"/>
                    <a:pt x="2" y="58"/>
                    <a:pt x="2" y="58"/>
                  </a:cubicBezTo>
                  <a:cubicBezTo>
                    <a:pt x="3" y="58"/>
                    <a:pt x="3" y="59"/>
                    <a:pt x="4" y="59"/>
                  </a:cubicBezTo>
                  <a:cubicBezTo>
                    <a:pt x="4" y="59"/>
                    <a:pt x="5" y="59"/>
                    <a:pt x="5" y="60"/>
                  </a:cubicBezTo>
                  <a:cubicBezTo>
                    <a:pt x="5" y="60"/>
                    <a:pt x="6" y="60"/>
                    <a:pt x="6" y="60"/>
                  </a:cubicBezTo>
                  <a:cubicBezTo>
                    <a:pt x="6" y="60"/>
                    <a:pt x="6" y="60"/>
                    <a:pt x="7" y="60"/>
                  </a:cubicBezTo>
                  <a:cubicBezTo>
                    <a:pt x="7" y="60"/>
                    <a:pt x="7" y="60"/>
                    <a:pt x="7" y="60"/>
                  </a:cubicBezTo>
                  <a:cubicBezTo>
                    <a:pt x="8" y="60"/>
                    <a:pt x="9" y="60"/>
                    <a:pt x="9" y="60"/>
                  </a:cubicBezTo>
                  <a:cubicBezTo>
                    <a:pt x="10" y="60"/>
                    <a:pt x="12" y="60"/>
                    <a:pt x="14" y="61"/>
                  </a:cubicBezTo>
                  <a:cubicBezTo>
                    <a:pt x="17" y="61"/>
                    <a:pt x="19" y="62"/>
                    <a:pt x="20" y="62"/>
                  </a:cubicBezTo>
                  <a:cubicBezTo>
                    <a:pt x="23" y="62"/>
                    <a:pt x="27" y="63"/>
                    <a:pt x="28" y="64"/>
                  </a:cubicBezTo>
                  <a:cubicBezTo>
                    <a:pt x="29" y="64"/>
                    <a:pt x="30" y="64"/>
                    <a:pt x="31" y="63"/>
                  </a:cubicBezTo>
                  <a:cubicBezTo>
                    <a:pt x="32" y="61"/>
                    <a:pt x="34" y="61"/>
                    <a:pt x="36" y="61"/>
                  </a:cubicBezTo>
                  <a:cubicBezTo>
                    <a:pt x="37" y="62"/>
                    <a:pt x="37" y="62"/>
                    <a:pt x="38" y="62"/>
                  </a:cubicBezTo>
                  <a:cubicBezTo>
                    <a:pt x="39" y="62"/>
                    <a:pt x="42" y="60"/>
                    <a:pt x="42" y="59"/>
                  </a:cubicBezTo>
                  <a:cubicBezTo>
                    <a:pt x="43" y="59"/>
                    <a:pt x="44" y="58"/>
                    <a:pt x="46" y="57"/>
                  </a:cubicBezTo>
                  <a:cubicBezTo>
                    <a:pt x="46" y="57"/>
                    <a:pt x="46" y="57"/>
                    <a:pt x="47" y="57"/>
                  </a:cubicBezTo>
                  <a:cubicBezTo>
                    <a:pt x="47" y="57"/>
                    <a:pt x="47" y="57"/>
                    <a:pt x="47" y="57"/>
                  </a:cubicBezTo>
                  <a:cubicBezTo>
                    <a:pt x="48" y="56"/>
                    <a:pt x="48" y="56"/>
                    <a:pt x="48" y="56"/>
                  </a:cubicBezTo>
                  <a:cubicBezTo>
                    <a:pt x="48" y="56"/>
                    <a:pt x="49" y="56"/>
                    <a:pt x="50" y="55"/>
                  </a:cubicBezTo>
                  <a:cubicBezTo>
                    <a:pt x="51" y="55"/>
                    <a:pt x="51" y="55"/>
                    <a:pt x="51" y="55"/>
                  </a:cubicBezTo>
                  <a:cubicBezTo>
                    <a:pt x="51" y="55"/>
                    <a:pt x="51" y="55"/>
                    <a:pt x="51" y="55"/>
                  </a:cubicBezTo>
                  <a:cubicBezTo>
                    <a:pt x="51" y="55"/>
                    <a:pt x="52" y="55"/>
                    <a:pt x="52" y="55"/>
                  </a:cubicBezTo>
                  <a:cubicBezTo>
                    <a:pt x="54" y="54"/>
                    <a:pt x="56" y="54"/>
                    <a:pt x="57" y="54"/>
                  </a:cubicBezTo>
                  <a:cubicBezTo>
                    <a:pt x="57" y="54"/>
                    <a:pt x="57" y="54"/>
                    <a:pt x="57" y="54"/>
                  </a:cubicBezTo>
                  <a:cubicBezTo>
                    <a:pt x="58" y="54"/>
                    <a:pt x="58" y="54"/>
                    <a:pt x="58" y="54"/>
                  </a:cubicBezTo>
                  <a:cubicBezTo>
                    <a:pt x="60" y="54"/>
                    <a:pt x="62" y="55"/>
                    <a:pt x="64" y="57"/>
                  </a:cubicBezTo>
                  <a:cubicBezTo>
                    <a:pt x="65" y="57"/>
                    <a:pt x="66" y="59"/>
                    <a:pt x="67" y="59"/>
                  </a:cubicBezTo>
                  <a:cubicBezTo>
                    <a:pt x="67" y="59"/>
                    <a:pt x="67" y="59"/>
                    <a:pt x="67" y="59"/>
                  </a:cubicBezTo>
                  <a:cubicBezTo>
                    <a:pt x="68" y="59"/>
                    <a:pt x="69" y="59"/>
                    <a:pt x="71" y="60"/>
                  </a:cubicBezTo>
                  <a:cubicBezTo>
                    <a:pt x="73" y="61"/>
                    <a:pt x="76" y="63"/>
                    <a:pt x="77" y="66"/>
                  </a:cubicBezTo>
                  <a:cubicBezTo>
                    <a:pt x="78" y="69"/>
                    <a:pt x="80" y="72"/>
                    <a:pt x="82" y="75"/>
                  </a:cubicBezTo>
                  <a:cubicBezTo>
                    <a:pt x="82" y="75"/>
                    <a:pt x="83" y="76"/>
                    <a:pt x="83" y="76"/>
                  </a:cubicBezTo>
                  <a:cubicBezTo>
                    <a:pt x="85" y="79"/>
                    <a:pt x="86" y="84"/>
                    <a:pt x="86" y="85"/>
                  </a:cubicBezTo>
                  <a:cubicBezTo>
                    <a:pt x="86" y="86"/>
                    <a:pt x="86" y="86"/>
                    <a:pt x="86" y="86"/>
                  </a:cubicBezTo>
                  <a:cubicBezTo>
                    <a:pt x="86" y="86"/>
                    <a:pt x="86" y="86"/>
                    <a:pt x="86" y="87"/>
                  </a:cubicBezTo>
                  <a:cubicBezTo>
                    <a:pt x="86" y="87"/>
                    <a:pt x="86" y="87"/>
                    <a:pt x="85" y="87"/>
                  </a:cubicBezTo>
                  <a:cubicBezTo>
                    <a:pt x="85" y="87"/>
                    <a:pt x="85" y="87"/>
                    <a:pt x="85" y="87"/>
                  </a:cubicBezTo>
                  <a:cubicBezTo>
                    <a:pt x="85" y="87"/>
                    <a:pt x="85" y="87"/>
                    <a:pt x="85" y="87"/>
                  </a:cubicBezTo>
                  <a:cubicBezTo>
                    <a:pt x="85" y="88"/>
                    <a:pt x="84" y="88"/>
                    <a:pt x="84" y="88"/>
                  </a:cubicBezTo>
                  <a:cubicBezTo>
                    <a:pt x="83" y="88"/>
                    <a:pt x="81" y="87"/>
                    <a:pt x="79" y="87"/>
                  </a:cubicBezTo>
                  <a:cubicBezTo>
                    <a:pt x="78" y="86"/>
                    <a:pt x="77" y="86"/>
                    <a:pt x="76" y="86"/>
                  </a:cubicBezTo>
                  <a:cubicBezTo>
                    <a:pt x="76" y="86"/>
                    <a:pt x="76" y="86"/>
                    <a:pt x="76" y="86"/>
                  </a:cubicBezTo>
                  <a:cubicBezTo>
                    <a:pt x="75" y="86"/>
                    <a:pt x="74" y="87"/>
                    <a:pt x="74" y="89"/>
                  </a:cubicBezTo>
                  <a:cubicBezTo>
                    <a:pt x="74" y="89"/>
                    <a:pt x="74" y="89"/>
                    <a:pt x="74" y="90"/>
                  </a:cubicBezTo>
                  <a:cubicBezTo>
                    <a:pt x="74" y="90"/>
                    <a:pt x="74" y="90"/>
                    <a:pt x="74" y="90"/>
                  </a:cubicBezTo>
                  <a:cubicBezTo>
                    <a:pt x="74" y="90"/>
                    <a:pt x="74" y="90"/>
                    <a:pt x="74" y="90"/>
                  </a:cubicBezTo>
                  <a:cubicBezTo>
                    <a:pt x="74" y="91"/>
                    <a:pt x="74" y="91"/>
                    <a:pt x="74" y="91"/>
                  </a:cubicBezTo>
                  <a:cubicBezTo>
                    <a:pt x="74" y="91"/>
                    <a:pt x="74" y="91"/>
                    <a:pt x="74" y="91"/>
                  </a:cubicBezTo>
                  <a:cubicBezTo>
                    <a:pt x="73" y="92"/>
                    <a:pt x="73" y="92"/>
                    <a:pt x="73" y="92"/>
                  </a:cubicBezTo>
                  <a:cubicBezTo>
                    <a:pt x="73" y="92"/>
                    <a:pt x="73" y="93"/>
                    <a:pt x="73" y="93"/>
                  </a:cubicBezTo>
                  <a:cubicBezTo>
                    <a:pt x="73" y="93"/>
                    <a:pt x="73" y="93"/>
                    <a:pt x="72" y="94"/>
                  </a:cubicBezTo>
                  <a:cubicBezTo>
                    <a:pt x="72" y="94"/>
                    <a:pt x="72" y="94"/>
                    <a:pt x="72" y="94"/>
                  </a:cubicBezTo>
                  <a:cubicBezTo>
                    <a:pt x="72" y="94"/>
                    <a:pt x="71" y="95"/>
                    <a:pt x="71" y="95"/>
                  </a:cubicBezTo>
                  <a:cubicBezTo>
                    <a:pt x="71" y="95"/>
                    <a:pt x="71" y="95"/>
                    <a:pt x="71" y="95"/>
                  </a:cubicBezTo>
                  <a:cubicBezTo>
                    <a:pt x="70" y="97"/>
                    <a:pt x="69" y="98"/>
                    <a:pt x="68" y="99"/>
                  </a:cubicBezTo>
                  <a:cubicBezTo>
                    <a:pt x="69" y="100"/>
                    <a:pt x="69" y="100"/>
                    <a:pt x="70" y="100"/>
                  </a:cubicBezTo>
                  <a:cubicBezTo>
                    <a:pt x="70" y="100"/>
                    <a:pt x="71" y="99"/>
                    <a:pt x="72" y="99"/>
                  </a:cubicBezTo>
                  <a:cubicBezTo>
                    <a:pt x="74" y="98"/>
                    <a:pt x="75" y="97"/>
                    <a:pt x="76" y="97"/>
                  </a:cubicBezTo>
                  <a:cubicBezTo>
                    <a:pt x="77" y="97"/>
                    <a:pt x="77" y="97"/>
                    <a:pt x="77" y="97"/>
                  </a:cubicBezTo>
                  <a:cubicBezTo>
                    <a:pt x="77" y="97"/>
                    <a:pt x="77" y="98"/>
                    <a:pt x="78" y="98"/>
                  </a:cubicBezTo>
                  <a:cubicBezTo>
                    <a:pt x="78" y="98"/>
                    <a:pt x="78" y="98"/>
                    <a:pt x="78" y="98"/>
                  </a:cubicBezTo>
                  <a:cubicBezTo>
                    <a:pt x="78" y="98"/>
                    <a:pt x="78" y="98"/>
                    <a:pt x="79" y="98"/>
                  </a:cubicBezTo>
                  <a:cubicBezTo>
                    <a:pt x="79" y="96"/>
                    <a:pt x="80" y="95"/>
                    <a:pt x="83" y="93"/>
                  </a:cubicBezTo>
                  <a:cubicBezTo>
                    <a:pt x="83" y="93"/>
                    <a:pt x="84" y="93"/>
                    <a:pt x="85" y="92"/>
                  </a:cubicBezTo>
                  <a:cubicBezTo>
                    <a:pt x="86" y="91"/>
                    <a:pt x="88" y="88"/>
                    <a:pt x="89" y="86"/>
                  </a:cubicBezTo>
                  <a:cubicBezTo>
                    <a:pt x="90" y="84"/>
                    <a:pt x="92" y="81"/>
                    <a:pt x="95" y="80"/>
                  </a:cubicBezTo>
                  <a:cubicBezTo>
                    <a:pt x="96" y="80"/>
                    <a:pt x="97" y="80"/>
                    <a:pt x="98" y="79"/>
                  </a:cubicBezTo>
                  <a:cubicBezTo>
                    <a:pt x="101" y="79"/>
                    <a:pt x="104" y="78"/>
                    <a:pt x="108" y="78"/>
                  </a:cubicBezTo>
                  <a:cubicBezTo>
                    <a:pt x="110" y="79"/>
                    <a:pt x="111" y="79"/>
                    <a:pt x="112" y="81"/>
                  </a:cubicBezTo>
                  <a:cubicBezTo>
                    <a:pt x="113" y="82"/>
                    <a:pt x="112" y="84"/>
                    <a:pt x="111" y="85"/>
                  </a:cubicBezTo>
                  <a:cubicBezTo>
                    <a:pt x="111" y="85"/>
                    <a:pt x="110" y="86"/>
                    <a:pt x="110" y="86"/>
                  </a:cubicBezTo>
                  <a:cubicBezTo>
                    <a:pt x="112" y="87"/>
                    <a:pt x="115" y="87"/>
                    <a:pt x="116" y="87"/>
                  </a:cubicBezTo>
                  <a:cubicBezTo>
                    <a:pt x="121" y="87"/>
                    <a:pt x="121" y="87"/>
                    <a:pt x="121" y="87"/>
                  </a:cubicBezTo>
                  <a:cubicBezTo>
                    <a:pt x="124" y="87"/>
                    <a:pt x="129" y="87"/>
                    <a:pt x="129" y="90"/>
                  </a:cubicBezTo>
                  <a:cubicBezTo>
                    <a:pt x="130" y="94"/>
                    <a:pt x="125" y="96"/>
                    <a:pt x="119" y="98"/>
                  </a:cubicBezTo>
                  <a:cubicBezTo>
                    <a:pt x="118" y="98"/>
                    <a:pt x="117" y="98"/>
                    <a:pt x="116" y="99"/>
                  </a:cubicBezTo>
                  <a:cubicBezTo>
                    <a:pt x="117" y="99"/>
                    <a:pt x="118" y="99"/>
                    <a:pt x="119" y="100"/>
                  </a:cubicBezTo>
                  <a:cubicBezTo>
                    <a:pt x="121" y="101"/>
                    <a:pt x="123" y="101"/>
                    <a:pt x="125" y="102"/>
                  </a:cubicBezTo>
                  <a:cubicBezTo>
                    <a:pt x="128" y="104"/>
                    <a:pt x="127" y="107"/>
                    <a:pt x="126" y="110"/>
                  </a:cubicBezTo>
                  <a:cubicBezTo>
                    <a:pt x="126" y="110"/>
                    <a:pt x="126" y="111"/>
                    <a:pt x="126" y="111"/>
                  </a:cubicBezTo>
                  <a:cubicBezTo>
                    <a:pt x="126" y="111"/>
                    <a:pt x="126" y="111"/>
                    <a:pt x="126" y="111"/>
                  </a:cubicBezTo>
                  <a:cubicBezTo>
                    <a:pt x="128" y="111"/>
                    <a:pt x="130" y="110"/>
                    <a:pt x="132" y="109"/>
                  </a:cubicBezTo>
                  <a:cubicBezTo>
                    <a:pt x="134" y="107"/>
                    <a:pt x="136" y="107"/>
                    <a:pt x="138" y="106"/>
                  </a:cubicBezTo>
                  <a:cubicBezTo>
                    <a:pt x="139" y="106"/>
                    <a:pt x="141" y="105"/>
                    <a:pt x="143" y="104"/>
                  </a:cubicBezTo>
                  <a:cubicBezTo>
                    <a:pt x="144" y="103"/>
                    <a:pt x="146" y="103"/>
                    <a:pt x="147" y="103"/>
                  </a:cubicBezTo>
                  <a:cubicBezTo>
                    <a:pt x="139" y="103"/>
                    <a:pt x="137" y="97"/>
                    <a:pt x="137" y="91"/>
                  </a:cubicBezTo>
                  <a:cubicBezTo>
                    <a:pt x="137" y="88"/>
                    <a:pt x="148" y="81"/>
                    <a:pt x="153" y="80"/>
                  </a:cubicBezTo>
                  <a:cubicBezTo>
                    <a:pt x="158" y="80"/>
                    <a:pt x="162" y="78"/>
                    <a:pt x="166" y="76"/>
                  </a:cubicBezTo>
                  <a:cubicBezTo>
                    <a:pt x="168" y="75"/>
                    <a:pt x="171" y="75"/>
                    <a:pt x="174" y="74"/>
                  </a:cubicBezTo>
                  <a:cubicBezTo>
                    <a:pt x="174" y="73"/>
                    <a:pt x="174" y="73"/>
                    <a:pt x="174" y="72"/>
                  </a:cubicBezTo>
                  <a:cubicBezTo>
                    <a:pt x="174" y="72"/>
                    <a:pt x="174" y="72"/>
                    <a:pt x="174" y="72"/>
                  </a:cubicBezTo>
                  <a:cubicBezTo>
                    <a:pt x="174" y="72"/>
                    <a:pt x="174" y="71"/>
                    <a:pt x="174" y="71"/>
                  </a:cubicBezTo>
                  <a:cubicBezTo>
                    <a:pt x="174" y="71"/>
                    <a:pt x="174" y="71"/>
                    <a:pt x="174" y="71"/>
                  </a:cubicBezTo>
                  <a:cubicBezTo>
                    <a:pt x="174" y="70"/>
                    <a:pt x="174" y="70"/>
                    <a:pt x="174" y="69"/>
                  </a:cubicBezTo>
                  <a:cubicBezTo>
                    <a:pt x="175" y="69"/>
                    <a:pt x="176" y="68"/>
                    <a:pt x="176" y="68"/>
                  </a:cubicBezTo>
                  <a:cubicBezTo>
                    <a:pt x="177" y="68"/>
                    <a:pt x="178" y="67"/>
                    <a:pt x="179" y="66"/>
                  </a:cubicBezTo>
                  <a:cubicBezTo>
                    <a:pt x="182" y="63"/>
                    <a:pt x="184" y="62"/>
                    <a:pt x="185" y="62"/>
                  </a:cubicBezTo>
                  <a:cubicBezTo>
                    <a:pt x="186" y="62"/>
                    <a:pt x="187" y="62"/>
                    <a:pt x="188" y="62"/>
                  </a:cubicBezTo>
                  <a:cubicBezTo>
                    <a:pt x="190" y="63"/>
                    <a:pt x="192" y="63"/>
                    <a:pt x="193" y="63"/>
                  </a:cubicBezTo>
                  <a:cubicBezTo>
                    <a:pt x="193" y="62"/>
                    <a:pt x="193" y="62"/>
                    <a:pt x="194" y="61"/>
                  </a:cubicBezTo>
                  <a:cubicBezTo>
                    <a:pt x="194" y="60"/>
                    <a:pt x="195" y="59"/>
                    <a:pt x="195" y="58"/>
                  </a:cubicBezTo>
                  <a:cubicBezTo>
                    <a:pt x="195" y="58"/>
                    <a:pt x="194" y="58"/>
                    <a:pt x="194" y="57"/>
                  </a:cubicBezTo>
                  <a:cubicBezTo>
                    <a:pt x="193" y="56"/>
                    <a:pt x="192" y="55"/>
                    <a:pt x="192" y="53"/>
                  </a:cubicBezTo>
                  <a:cubicBezTo>
                    <a:pt x="193" y="51"/>
                    <a:pt x="194" y="51"/>
                    <a:pt x="195" y="50"/>
                  </a:cubicBezTo>
                  <a:cubicBezTo>
                    <a:pt x="195" y="50"/>
                    <a:pt x="195" y="50"/>
                    <a:pt x="195" y="50"/>
                  </a:cubicBezTo>
                  <a:cubicBezTo>
                    <a:pt x="195" y="50"/>
                    <a:pt x="193" y="49"/>
                    <a:pt x="193" y="47"/>
                  </a:cubicBezTo>
                  <a:cubicBezTo>
                    <a:pt x="193" y="46"/>
                    <a:pt x="194" y="45"/>
                    <a:pt x="195" y="44"/>
                  </a:cubicBezTo>
                  <a:cubicBezTo>
                    <a:pt x="196" y="44"/>
                    <a:pt x="197" y="43"/>
                    <a:pt x="197" y="43"/>
                  </a:cubicBezTo>
                  <a:cubicBezTo>
                    <a:pt x="196" y="43"/>
                    <a:pt x="195" y="42"/>
                    <a:pt x="194" y="42"/>
                  </a:cubicBezTo>
                  <a:cubicBezTo>
                    <a:pt x="193" y="41"/>
                    <a:pt x="192" y="41"/>
                    <a:pt x="191" y="40"/>
                  </a:cubicBezTo>
                  <a:cubicBezTo>
                    <a:pt x="190" y="40"/>
                    <a:pt x="188" y="39"/>
                    <a:pt x="187" y="39"/>
                  </a:cubicBezTo>
                  <a:cubicBezTo>
                    <a:pt x="185" y="39"/>
                    <a:pt x="183" y="39"/>
                    <a:pt x="182" y="38"/>
                  </a:cubicBezTo>
                  <a:cubicBezTo>
                    <a:pt x="181" y="37"/>
                    <a:pt x="178" y="37"/>
                    <a:pt x="176" y="37"/>
                  </a:cubicBezTo>
                  <a:cubicBezTo>
                    <a:pt x="174" y="37"/>
                    <a:pt x="172" y="37"/>
                    <a:pt x="171" y="35"/>
                  </a:cubicBezTo>
                  <a:cubicBezTo>
                    <a:pt x="171" y="35"/>
                    <a:pt x="170" y="34"/>
                    <a:pt x="170" y="33"/>
                  </a:cubicBezTo>
                  <a:cubicBezTo>
                    <a:pt x="168" y="32"/>
                    <a:pt x="167" y="31"/>
                    <a:pt x="167" y="30"/>
                  </a:cubicBezTo>
                  <a:cubicBezTo>
                    <a:pt x="166" y="30"/>
                    <a:pt x="164" y="30"/>
                    <a:pt x="163" y="31"/>
                  </a:cubicBezTo>
                  <a:cubicBezTo>
                    <a:pt x="161" y="32"/>
                    <a:pt x="158" y="33"/>
                    <a:pt x="155" y="31"/>
                  </a:cubicBezTo>
                  <a:cubicBezTo>
                    <a:pt x="155" y="31"/>
                    <a:pt x="154" y="31"/>
                    <a:pt x="154" y="30"/>
                  </a:cubicBezTo>
                  <a:cubicBezTo>
                    <a:pt x="153" y="30"/>
                    <a:pt x="152" y="29"/>
                    <a:pt x="152" y="29"/>
                  </a:cubicBezTo>
                  <a:cubicBezTo>
                    <a:pt x="150" y="30"/>
                    <a:pt x="146" y="29"/>
                    <a:pt x="145" y="28"/>
                  </a:cubicBezTo>
                  <a:cubicBezTo>
                    <a:pt x="145" y="27"/>
                    <a:pt x="144" y="26"/>
                    <a:pt x="145" y="24"/>
                  </a:cubicBezTo>
                  <a:cubicBezTo>
                    <a:pt x="145" y="23"/>
                    <a:pt x="142" y="19"/>
                    <a:pt x="141" y="18"/>
                  </a:cubicBezTo>
                  <a:cubicBezTo>
                    <a:pt x="141" y="18"/>
                    <a:pt x="140" y="18"/>
                    <a:pt x="139" y="18"/>
                  </a:cubicBezTo>
                  <a:cubicBezTo>
                    <a:pt x="136" y="18"/>
                    <a:pt x="133" y="18"/>
                    <a:pt x="132" y="15"/>
                  </a:cubicBezTo>
                  <a:cubicBezTo>
                    <a:pt x="131" y="14"/>
                    <a:pt x="131" y="14"/>
                    <a:pt x="130" y="13"/>
                  </a:cubicBezTo>
                  <a:cubicBezTo>
                    <a:pt x="129" y="11"/>
                    <a:pt x="128" y="9"/>
                    <a:pt x="129" y="7"/>
                  </a:cubicBezTo>
                  <a:cubicBezTo>
                    <a:pt x="130" y="6"/>
                    <a:pt x="129" y="2"/>
                    <a:pt x="128" y="0"/>
                  </a:cubicBezTo>
                  <a:cubicBezTo>
                    <a:pt x="128" y="0"/>
                    <a:pt x="126" y="0"/>
                    <a:pt x="124" y="0"/>
                  </a:cubicBezTo>
                  <a:cubicBezTo>
                    <a:pt x="123" y="0"/>
                    <a:pt x="121" y="0"/>
                    <a:pt x="121" y="0"/>
                  </a:cubicBezTo>
                  <a:cubicBezTo>
                    <a:pt x="120" y="1"/>
                    <a:pt x="118" y="1"/>
                    <a:pt x="116" y="0"/>
                  </a:cubicBezTo>
                  <a:cubicBezTo>
                    <a:pt x="115" y="0"/>
                    <a:pt x="114" y="0"/>
                    <a:pt x="114" y="0"/>
                  </a:cubicBezTo>
                  <a:cubicBezTo>
                    <a:pt x="113" y="1"/>
                    <a:pt x="113" y="1"/>
                    <a:pt x="112" y="1"/>
                  </a:cubicBezTo>
                  <a:cubicBezTo>
                    <a:pt x="112" y="2"/>
                    <a:pt x="111" y="3"/>
                    <a:pt x="109" y="3"/>
                  </a:cubicBezTo>
                  <a:cubicBezTo>
                    <a:pt x="109" y="3"/>
                    <a:pt x="108" y="3"/>
                    <a:pt x="107" y="3"/>
                  </a:cubicBezTo>
                  <a:cubicBezTo>
                    <a:pt x="107" y="3"/>
                    <a:pt x="106" y="3"/>
                    <a:pt x="106" y="3"/>
                  </a:cubicBezTo>
                  <a:cubicBezTo>
                    <a:pt x="106" y="3"/>
                    <a:pt x="106" y="3"/>
                    <a:pt x="106" y="3"/>
                  </a:cubicBezTo>
                  <a:cubicBezTo>
                    <a:pt x="105" y="3"/>
                    <a:pt x="104" y="3"/>
                    <a:pt x="104" y="2"/>
                  </a:cubicBezTo>
                  <a:cubicBezTo>
                    <a:pt x="104" y="2"/>
                    <a:pt x="104" y="3"/>
                    <a:pt x="10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16" name="Freeform 1205"/>
            <p:cNvSpPr>
              <a:spLocks/>
            </p:cNvSpPr>
            <p:nvPr/>
          </p:nvSpPr>
          <p:spPr bwMode="auto">
            <a:xfrm>
              <a:off x="2792" y="3134"/>
              <a:ext cx="98" cy="67"/>
            </a:xfrm>
            <a:custGeom>
              <a:avLst/>
              <a:gdLst>
                <a:gd name="T0" fmla="*/ 53 w 102"/>
                <a:gd name="T1" fmla="*/ 0 h 70"/>
                <a:gd name="T2" fmla="*/ 51 w 102"/>
                <a:gd name="T3" fmla="*/ 2 h 70"/>
                <a:gd name="T4" fmla="*/ 45 w 102"/>
                <a:gd name="T5" fmla="*/ 5 h 70"/>
                <a:gd name="T6" fmla="*/ 39 w 102"/>
                <a:gd name="T7" fmla="*/ 7 h 70"/>
                <a:gd name="T8" fmla="*/ 39 w 102"/>
                <a:gd name="T9" fmla="*/ 8 h 70"/>
                <a:gd name="T10" fmla="*/ 38 w 102"/>
                <a:gd name="T11" fmla="*/ 13 h 70"/>
                <a:gd name="T12" fmla="*/ 37 w 102"/>
                <a:gd name="T13" fmla="*/ 15 h 70"/>
                <a:gd name="T14" fmla="*/ 35 w 102"/>
                <a:gd name="T15" fmla="*/ 17 h 70"/>
                <a:gd name="T16" fmla="*/ 27 w 102"/>
                <a:gd name="T17" fmla="*/ 23 h 70"/>
                <a:gd name="T18" fmla="*/ 24 w 102"/>
                <a:gd name="T19" fmla="*/ 30 h 70"/>
                <a:gd name="T20" fmla="*/ 12 w 102"/>
                <a:gd name="T21" fmla="*/ 35 h 70"/>
                <a:gd name="T22" fmla="*/ 10 w 102"/>
                <a:gd name="T23" fmla="*/ 35 h 70"/>
                <a:gd name="T24" fmla="*/ 10 w 102"/>
                <a:gd name="T25" fmla="*/ 35 h 70"/>
                <a:gd name="T26" fmla="*/ 9 w 102"/>
                <a:gd name="T27" fmla="*/ 35 h 70"/>
                <a:gd name="T28" fmla="*/ 8 w 102"/>
                <a:gd name="T29" fmla="*/ 35 h 70"/>
                <a:gd name="T30" fmla="*/ 7 w 102"/>
                <a:gd name="T31" fmla="*/ 35 h 70"/>
                <a:gd name="T32" fmla="*/ 6 w 102"/>
                <a:gd name="T33" fmla="*/ 35 h 70"/>
                <a:gd name="T34" fmla="*/ 4 w 102"/>
                <a:gd name="T35" fmla="*/ 35 h 70"/>
                <a:gd name="T36" fmla="*/ 4 w 102"/>
                <a:gd name="T37" fmla="*/ 35 h 70"/>
                <a:gd name="T38" fmla="*/ 4 w 102"/>
                <a:gd name="T39" fmla="*/ 37 h 70"/>
                <a:gd name="T40" fmla="*/ 4 w 102"/>
                <a:gd name="T41" fmla="*/ 38 h 70"/>
                <a:gd name="T42" fmla="*/ 5 w 102"/>
                <a:gd name="T43" fmla="*/ 40 h 70"/>
                <a:gd name="T44" fmla="*/ 8 w 102"/>
                <a:gd name="T45" fmla="*/ 50 h 70"/>
                <a:gd name="T46" fmla="*/ 0 w 102"/>
                <a:gd name="T47" fmla="*/ 58 h 70"/>
                <a:gd name="T48" fmla="*/ 4 w 102"/>
                <a:gd name="T49" fmla="*/ 64 h 70"/>
                <a:gd name="T50" fmla="*/ 4 w 102"/>
                <a:gd name="T51" fmla="*/ 65 h 70"/>
                <a:gd name="T52" fmla="*/ 4 w 102"/>
                <a:gd name="T53" fmla="*/ 68 h 70"/>
                <a:gd name="T54" fmla="*/ 4 w 102"/>
                <a:gd name="T55" fmla="*/ 68 h 70"/>
                <a:gd name="T56" fmla="*/ 5 w 102"/>
                <a:gd name="T57" fmla="*/ 68 h 70"/>
                <a:gd name="T58" fmla="*/ 7 w 102"/>
                <a:gd name="T59" fmla="*/ 66 h 70"/>
                <a:gd name="T60" fmla="*/ 36 w 102"/>
                <a:gd name="T61" fmla="*/ 65 h 70"/>
                <a:gd name="T62" fmla="*/ 40 w 102"/>
                <a:gd name="T63" fmla="*/ 65 h 70"/>
                <a:gd name="T64" fmla="*/ 51 w 102"/>
                <a:gd name="T65" fmla="*/ 68 h 70"/>
                <a:gd name="T66" fmla="*/ 59 w 102"/>
                <a:gd name="T67" fmla="*/ 68 h 70"/>
                <a:gd name="T68" fmla="*/ 66 w 102"/>
                <a:gd name="T69" fmla="*/ 69 h 70"/>
                <a:gd name="T70" fmla="*/ 71 w 102"/>
                <a:gd name="T71" fmla="*/ 69 h 70"/>
                <a:gd name="T72" fmla="*/ 77 w 102"/>
                <a:gd name="T73" fmla="*/ 69 h 70"/>
                <a:gd name="T74" fmla="*/ 85 w 102"/>
                <a:gd name="T75" fmla="*/ 60 h 70"/>
                <a:gd name="T76" fmla="*/ 87 w 102"/>
                <a:gd name="T77" fmla="*/ 59 h 70"/>
                <a:gd name="T78" fmla="*/ 89 w 102"/>
                <a:gd name="T79" fmla="*/ 59 h 70"/>
                <a:gd name="T80" fmla="*/ 91 w 102"/>
                <a:gd name="T81" fmla="*/ 59 h 70"/>
                <a:gd name="T82" fmla="*/ 90 w 102"/>
                <a:gd name="T83" fmla="*/ 57 h 70"/>
                <a:gd name="T84" fmla="*/ 88 w 102"/>
                <a:gd name="T85" fmla="*/ 51 h 70"/>
                <a:gd name="T86" fmla="*/ 91 w 102"/>
                <a:gd name="T87" fmla="*/ 42 h 70"/>
                <a:gd name="T88" fmla="*/ 97 w 102"/>
                <a:gd name="T89" fmla="*/ 44 h 70"/>
                <a:gd name="T90" fmla="*/ 98 w 102"/>
                <a:gd name="T91" fmla="*/ 37 h 70"/>
                <a:gd name="T92" fmla="*/ 93 w 102"/>
                <a:gd name="T93" fmla="*/ 34 h 70"/>
                <a:gd name="T94" fmla="*/ 86 w 102"/>
                <a:gd name="T95" fmla="*/ 26 h 70"/>
                <a:gd name="T96" fmla="*/ 82 w 102"/>
                <a:gd name="T97" fmla="*/ 16 h 70"/>
                <a:gd name="T98" fmla="*/ 82 w 102"/>
                <a:gd name="T99" fmla="*/ 11 h 70"/>
                <a:gd name="T100" fmla="*/ 82 w 102"/>
                <a:gd name="T101" fmla="*/ 8 h 70"/>
                <a:gd name="T102" fmla="*/ 74 w 102"/>
                <a:gd name="T103" fmla="*/ 5 h 70"/>
                <a:gd name="T104" fmla="*/ 65 w 102"/>
                <a:gd name="T105" fmla="*/ 4 h 70"/>
                <a:gd name="T106" fmla="*/ 54 w 102"/>
                <a:gd name="T107" fmla="*/ 0 h 70"/>
                <a:gd name="T108" fmla="*/ 54 w 102"/>
                <a:gd name="T10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2" h="70">
                  <a:moveTo>
                    <a:pt x="54" y="0"/>
                  </a:moveTo>
                  <a:cubicBezTo>
                    <a:pt x="53" y="0"/>
                    <a:pt x="53" y="0"/>
                    <a:pt x="53" y="0"/>
                  </a:cubicBezTo>
                  <a:cubicBezTo>
                    <a:pt x="53" y="0"/>
                    <a:pt x="53" y="1"/>
                    <a:pt x="52" y="1"/>
                  </a:cubicBezTo>
                  <a:cubicBezTo>
                    <a:pt x="52" y="1"/>
                    <a:pt x="52" y="2"/>
                    <a:pt x="51" y="2"/>
                  </a:cubicBezTo>
                  <a:cubicBezTo>
                    <a:pt x="50" y="3"/>
                    <a:pt x="49" y="5"/>
                    <a:pt x="47" y="5"/>
                  </a:cubicBezTo>
                  <a:cubicBezTo>
                    <a:pt x="46" y="5"/>
                    <a:pt x="45" y="5"/>
                    <a:pt x="45" y="5"/>
                  </a:cubicBezTo>
                  <a:cubicBezTo>
                    <a:pt x="43" y="5"/>
                    <a:pt x="41" y="5"/>
                    <a:pt x="40" y="6"/>
                  </a:cubicBezTo>
                  <a:cubicBezTo>
                    <a:pt x="40" y="6"/>
                    <a:pt x="40" y="6"/>
                    <a:pt x="39" y="7"/>
                  </a:cubicBezTo>
                  <a:cubicBezTo>
                    <a:pt x="39" y="7"/>
                    <a:pt x="39" y="7"/>
                    <a:pt x="39" y="8"/>
                  </a:cubicBezTo>
                  <a:cubicBezTo>
                    <a:pt x="39" y="8"/>
                    <a:pt x="39" y="8"/>
                    <a:pt x="39" y="8"/>
                  </a:cubicBezTo>
                  <a:cubicBezTo>
                    <a:pt x="38" y="8"/>
                    <a:pt x="38" y="9"/>
                    <a:pt x="38" y="10"/>
                  </a:cubicBezTo>
                  <a:cubicBezTo>
                    <a:pt x="38" y="11"/>
                    <a:pt x="38" y="12"/>
                    <a:pt x="38" y="13"/>
                  </a:cubicBezTo>
                  <a:cubicBezTo>
                    <a:pt x="38" y="13"/>
                    <a:pt x="38" y="14"/>
                    <a:pt x="38" y="14"/>
                  </a:cubicBezTo>
                  <a:cubicBezTo>
                    <a:pt x="38" y="15"/>
                    <a:pt x="38" y="15"/>
                    <a:pt x="37" y="15"/>
                  </a:cubicBezTo>
                  <a:cubicBezTo>
                    <a:pt x="37" y="16"/>
                    <a:pt x="36" y="17"/>
                    <a:pt x="35" y="17"/>
                  </a:cubicBezTo>
                  <a:cubicBezTo>
                    <a:pt x="35" y="17"/>
                    <a:pt x="35" y="17"/>
                    <a:pt x="35" y="17"/>
                  </a:cubicBezTo>
                  <a:cubicBezTo>
                    <a:pt x="34" y="18"/>
                    <a:pt x="33" y="19"/>
                    <a:pt x="32" y="19"/>
                  </a:cubicBezTo>
                  <a:cubicBezTo>
                    <a:pt x="30" y="20"/>
                    <a:pt x="28" y="22"/>
                    <a:pt x="27" y="23"/>
                  </a:cubicBezTo>
                  <a:cubicBezTo>
                    <a:pt x="27" y="24"/>
                    <a:pt x="27" y="24"/>
                    <a:pt x="27" y="25"/>
                  </a:cubicBezTo>
                  <a:cubicBezTo>
                    <a:pt x="27" y="27"/>
                    <a:pt x="27" y="30"/>
                    <a:pt x="24" y="30"/>
                  </a:cubicBezTo>
                  <a:cubicBezTo>
                    <a:pt x="22" y="30"/>
                    <a:pt x="19" y="31"/>
                    <a:pt x="18" y="32"/>
                  </a:cubicBezTo>
                  <a:cubicBezTo>
                    <a:pt x="17" y="34"/>
                    <a:pt x="15" y="35"/>
                    <a:pt x="12" y="35"/>
                  </a:cubicBezTo>
                  <a:cubicBezTo>
                    <a:pt x="11" y="35"/>
                    <a:pt x="11"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9" y="35"/>
                    <a:pt x="9" y="35"/>
                    <a:pt x="9" y="35"/>
                  </a:cubicBezTo>
                  <a:cubicBezTo>
                    <a:pt x="9" y="35"/>
                    <a:pt x="9" y="35"/>
                    <a:pt x="9" y="35"/>
                  </a:cubicBezTo>
                  <a:cubicBezTo>
                    <a:pt x="9" y="35"/>
                    <a:pt x="9" y="35"/>
                    <a:pt x="8" y="35"/>
                  </a:cubicBezTo>
                  <a:cubicBezTo>
                    <a:pt x="8" y="35"/>
                    <a:pt x="8" y="35"/>
                    <a:pt x="8" y="35"/>
                  </a:cubicBezTo>
                  <a:cubicBezTo>
                    <a:pt x="8" y="35"/>
                    <a:pt x="8" y="35"/>
                    <a:pt x="7" y="35"/>
                  </a:cubicBezTo>
                  <a:cubicBezTo>
                    <a:pt x="7" y="35"/>
                    <a:pt x="7" y="35"/>
                    <a:pt x="7" y="35"/>
                  </a:cubicBezTo>
                  <a:cubicBezTo>
                    <a:pt x="7" y="35"/>
                    <a:pt x="7" y="35"/>
                    <a:pt x="6" y="35"/>
                  </a:cubicBezTo>
                  <a:cubicBezTo>
                    <a:pt x="6" y="35"/>
                    <a:pt x="6" y="35"/>
                    <a:pt x="6" y="35"/>
                  </a:cubicBezTo>
                  <a:cubicBezTo>
                    <a:pt x="5" y="35"/>
                    <a:pt x="5" y="35"/>
                    <a:pt x="4" y="35"/>
                  </a:cubicBezTo>
                  <a:cubicBezTo>
                    <a:pt x="4" y="35"/>
                    <a:pt x="4" y="35"/>
                    <a:pt x="4" y="35"/>
                  </a:cubicBezTo>
                  <a:cubicBezTo>
                    <a:pt x="4" y="35"/>
                    <a:pt x="4" y="35"/>
                    <a:pt x="4" y="35"/>
                  </a:cubicBezTo>
                  <a:cubicBezTo>
                    <a:pt x="4" y="35"/>
                    <a:pt x="4" y="35"/>
                    <a:pt x="4" y="36"/>
                  </a:cubicBezTo>
                  <a:cubicBezTo>
                    <a:pt x="4" y="36"/>
                    <a:pt x="4" y="36"/>
                    <a:pt x="4" y="37"/>
                  </a:cubicBezTo>
                  <a:cubicBezTo>
                    <a:pt x="4" y="37"/>
                    <a:pt x="4" y="37"/>
                    <a:pt x="4" y="38"/>
                  </a:cubicBezTo>
                  <a:cubicBezTo>
                    <a:pt x="4" y="38"/>
                    <a:pt x="4" y="38"/>
                    <a:pt x="4" y="38"/>
                  </a:cubicBezTo>
                  <a:cubicBezTo>
                    <a:pt x="4" y="39"/>
                    <a:pt x="4" y="39"/>
                    <a:pt x="4" y="39"/>
                  </a:cubicBezTo>
                  <a:cubicBezTo>
                    <a:pt x="5" y="39"/>
                    <a:pt x="5" y="40"/>
                    <a:pt x="5" y="40"/>
                  </a:cubicBezTo>
                  <a:cubicBezTo>
                    <a:pt x="5" y="40"/>
                    <a:pt x="5" y="40"/>
                    <a:pt x="5" y="41"/>
                  </a:cubicBezTo>
                  <a:cubicBezTo>
                    <a:pt x="7" y="42"/>
                    <a:pt x="8" y="47"/>
                    <a:pt x="8" y="50"/>
                  </a:cubicBezTo>
                  <a:cubicBezTo>
                    <a:pt x="8" y="52"/>
                    <a:pt x="6" y="53"/>
                    <a:pt x="5" y="54"/>
                  </a:cubicBezTo>
                  <a:cubicBezTo>
                    <a:pt x="4" y="55"/>
                    <a:pt x="1" y="57"/>
                    <a:pt x="0" y="58"/>
                  </a:cubicBezTo>
                  <a:cubicBezTo>
                    <a:pt x="1" y="58"/>
                    <a:pt x="1" y="58"/>
                    <a:pt x="1" y="58"/>
                  </a:cubicBezTo>
                  <a:cubicBezTo>
                    <a:pt x="2" y="59"/>
                    <a:pt x="5" y="61"/>
                    <a:pt x="4" y="64"/>
                  </a:cubicBezTo>
                  <a:cubicBezTo>
                    <a:pt x="4" y="64"/>
                    <a:pt x="4" y="64"/>
                    <a:pt x="4" y="65"/>
                  </a:cubicBezTo>
                  <a:cubicBezTo>
                    <a:pt x="4" y="65"/>
                    <a:pt x="4" y="65"/>
                    <a:pt x="4" y="65"/>
                  </a:cubicBezTo>
                  <a:cubicBezTo>
                    <a:pt x="4" y="66"/>
                    <a:pt x="4" y="66"/>
                    <a:pt x="4" y="66"/>
                  </a:cubicBezTo>
                  <a:cubicBezTo>
                    <a:pt x="4" y="66"/>
                    <a:pt x="4" y="67"/>
                    <a:pt x="4" y="68"/>
                  </a:cubicBezTo>
                  <a:cubicBezTo>
                    <a:pt x="4" y="68"/>
                    <a:pt x="4" y="68"/>
                    <a:pt x="4" y="68"/>
                  </a:cubicBezTo>
                  <a:cubicBezTo>
                    <a:pt x="4" y="68"/>
                    <a:pt x="4" y="68"/>
                    <a:pt x="4" y="68"/>
                  </a:cubicBezTo>
                  <a:cubicBezTo>
                    <a:pt x="4" y="68"/>
                    <a:pt x="4" y="68"/>
                    <a:pt x="5" y="68"/>
                  </a:cubicBezTo>
                  <a:cubicBezTo>
                    <a:pt x="5" y="68"/>
                    <a:pt x="5" y="68"/>
                    <a:pt x="5" y="68"/>
                  </a:cubicBezTo>
                  <a:cubicBezTo>
                    <a:pt x="6" y="67"/>
                    <a:pt x="6" y="67"/>
                    <a:pt x="6" y="67"/>
                  </a:cubicBezTo>
                  <a:cubicBezTo>
                    <a:pt x="7" y="66"/>
                    <a:pt x="7" y="66"/>
                    <a:pt x="7" y="66"/>
                  </a:cubicBezTo>
                  <a:cubicBezTo>
                    <a:pt x="9" y="64"/>
                    <a:pt x="11" y="62"/>
                    <a:pt x="15" y="62"/>
                  </a:cubicBezTo>
                  <a:cubicBezTo>
                    <a:pt x="28" y="62"/>
                    <a:pt x="34" y="63"/>
                    <a:pt x="36" y="65"/>
                  </a:cubicBezTo>
                  <a:cubicBezTo>
                    <a:pt x="36" y="65"/>
                    <a:pt x="38" y="65"/>
                    <a:pt x="39" y="65"/>
                  </a:cubicBezTo>
                  <a:cubicBezTo>
                    <a:pt x="39" y="65"/>
                    <a:pt x="39" y="65"/>
                    <a:pt x="40" y="65"/>
                  </a:cubicBezTo>
                  <a:cubicBezTo>
                    <a:pt x="42" y="65"/>
                    <a:pt x="44" y="65"/>
                    <a:pt x="46" y="66"/>
                  </a:cubicBezTo>
                  <a:cubicBezTo>
                    <a:pt x="48" y="67"/>
                    <a:pt x="50" y="68"/>
                    <a:pt x="51" y="68"/>
                  </a:cubicBezTo>
                  <a:cubicBezTo>
                    <a:pt x="52" y="66"/>
                    <a:pt x="53" y="66"/>
                    <a:pt x="55" y="67"/>
                  </a:cubicBezTo>
                  <a:cubicBezTo>
                    <a:pt x="56" y="68"/>
                    <a:pt x="58" y="68"/>
                    <a:pt x="59" y="68"/>
                  </a:cubicBezTo>
                  <a:cubicBezTo>
                    <a:pt x="59" y="67"/>
                    <a:pt x="60" y="67"/>
                    <a:pt x="61" y="67"/>
                  </a:cubicBezTo>
                  <a:cubicBezTo>
                    <a:pt x="63" y="67"/>
                    <a:pt x="64" y="68"/>
                    <a:pt x="66" y="69"/>
                  </a:cubicBezTo>
                  <a:cubicBezTo>
                    <a:pt x="66" y="69"/>
                    <a:pt x="66" y="70"/>
                    <a:pt x="67" y="70"/>
                  </a:cubicBezTo>
                  <a:cubicBezTo>
                    <a:pt x="68" y="69"/>
                    <a:pt x="70" y="69"/>
                    <a:pt x="71" y="69"/>
                  </a:cubicBezTo>
                  <a:cubicBezTo>
                    <a:pt x="73" y="69"/>
                    <a:pt x="75" y="69"/>
                    <a:pt x="77" y="70"/>
                  </a:cubicBezTo>
                  <a:cubicBezTo>
                    <a:pt x="77" y="70"/>
                    <a:pt x="77" y="69"/>
                    <a:pt x="77" y="69"/>
                  </a:cubicBezTo>
                  <a:cubicBezTo>
                    <a:pt x="77" y="67"/>
                    <a:pt x="80" y="64"/>
                    <a:pt x="85" y="60"/>
                  </a:cubicBezTo>
                  <a:cubicBezTo>
                    <a:pt x="85" y="60"/>
                    <a:pt x="85" y="60"/>
                    <a:pt x="85" y="60"/>
                  </a:cubicBezTo>
                  <a:cubicBezTo>
                    <a:pt x="86" y="60"/>
                    <a:pt x="86" y="60"/>
                    <a:pt x="86" y="60"/>
                  </a:cubicBezTo>
                  <a:cubicBezTo>
                    <a:pt x="86" y="60"/>
                    <a:pt x="87" y="60"/>
                    <a:pt x="87" y="59"/>
                  </a:cubicBezTo>
                  <a:cubicBezTo>
                    <a:pt x="87" y="59"/>
                    <a:pt x="87" y="59"/>
                    <a:pt x="87" y="59"/>
                  </a:cubicBezTo>
                  <a:cubicBezTo>
                    <a:pt x="88" y="59"/>
                    <a:pt x="88" y="59"/>
                    <a:pt x="89" y="59"/>
                  </a:cubicBezTo>
                  <a:cubicBezTo>
                    <a:pt x="89" y="59"/>
                    <a:pt x="89" y="59"/>
                    <a:pt x="89" y="59"/>
                  </a:cubicBezTo>
                  <a:cubicBezTo>
                    <a:pt x="90" y="59"/>
                    <a:pt x="90" y="59"/>
                    <a:pt x="91" y="59"/>
                  </a:cubicBezTo>
                  <a:cubicBezTo>
                    <a:pt x="91" y="59"/>
                    <a:pt x="91" y="59"/>
                    <a:pt x="91" y="59"/>
                  </a:cubicBezTo>
                  <a:cubicBezTo>
                    <a:pt x="90" y="58"/>
                    <a:pt x="90" y="58"/>
                    <a:pt x="90" y="57"/>
                  </a:cubicBezTo>
                  <a:cubicBezTo>
                    <a:pt x="90" y="57"/>
                    <a:pt x="90" y="56"/>
                    <a:pt x="90" y="56"/>
                  </a:cubicBezTo>
                  <a:cubicBezTo>
                    <a:pt x="89" y="54"/>
                    <a:pt x="89" y="53"/>
                    <a:pt x="88" y="51"/>
                  </a:cubicBezTo>
                  <a:cubicBezTo>
                    <a:pt x="87" y="48"/>
                    <a:pt x="87" y="46"/>
                    <a:pt x="88" y="44"/>
                  </a:cubicBezTo>
                  <a:cubicBezTo>
                    <a:pt x="89" y="43"/>
                    <a:pt x="90" y="42"/>
                    <a:pt x="91" y="42"/>
                  </a:cubicBezTo>
                  <a:cubicBezTo>
                    <a:pt x="92" y="42"/>
                    <a:pt x="93" y="43"/>
                    <a:pt x="95" y="44"/>
                  </a:cubicBezTo>
                  <a:cubicBezTo>
                    <a:pt x="95" y="44"/>
                    <a:pt x="97" y="44"/>
                    <a:pt x="97" y="44"/>
                  </a:cubicBezTo>
                  <a:cubicBezTo>
                    <a:pt x="101" y="42"/>
                    <a:pt x="102" y="41"/>
                    <a:pt x="102" y="41"/>
                  </a:cubicBezTo>
                  <a:cubicBezTo>
                    <a:pt x="101" y="40"/>
                    <a:pt x="99" y="38"/>
                    <a:pt x="98" y="37"/>
                  </a:cubicBezTo>
                  <a:cubicBezTo>
                    <a:pt x="97" y="37"/>
                    <a:pt x="97" y="37"/>
                    <a:pt x="97" y="37"/>
                  </a:cubicBezTo>
                  <a:cubicBezTo>
                    <a:pt x="95" y="37"/>
                    <a:pt x="94" y="35"/>
                    <a:pt x="93" y="34"/>
                  </a:cubicBezTo>
                  <a:cubicBezTo>
                    <a:pt x="92" y="33"/>
                    <a:pt x="91" y="31"/>
                    <a:pt x="90" y="31"/>
                  </a:cubicBezTo>
                  <a:cubicBezTo>
                    <a:pt x="88" y="30"/>
                    <a:pt x="87" y="28"/>
                    <a:pt x="86" y="26"/>
                  </a:cubicBezTo>
                  <a:cubicBezTo>
                    <a:pt x="86" y="25"/>
                    <a:pt x="85" y="24"/>
                    <a:pt x="85" y="24"/>
                  </a:cubicBezTo>
                  <a:cubicBezTo>
                    <a:pt x="82" y="22"/>
                    <a:pt x="82" y="18"/>
                    <a:pt x="82" y="16"/>
                  </a:cubicBezTo>
                  <a:cubicBezTo>
                    <a:pt x="82" y="16"/>
                    <a:pt x="82" y="15"/>
                    <a:pt x="82" y="14"/>
                  </a:cubicBezTo>
                  <a:cubicBezTo>
                    <a:pt x="82" y="13"/>
                    <a:pt x="82" y="12"/>
                    <a:pt x="82" y="11"/>
                  </a:cubicBezTo>
                  <a:cubicBezTo>
                    <a:pt x="82" y="10"/>
                    <a:pt x="82" y="8"/>
                    <a:pt x="82" y="8"/>
                  </a:cubicBezTo>
                  <a:cubicBezTo>
                    <a:pt x="82" y="8"/>
                    <a:pt x="82" y="8"/>
                    <a:pt x="82" y="8"/>
                  </a:cubicBezTo>
                  <a:cubicBezTo>
                    <a:pt x="80" y="7"/>
                    <a:pt x="77" y="5"/>
                    <a:pt x="74" y="5"/>
                  </a:cubicBezTo>
                  <a:cubicBezTo>
                    <a:pt x="74" y="5"/>
                    <a:pt x="74" y="5"/>
                    <a:pt x="74" y="5"/>
                  </a:cubicBezTo>
                  <a:cubicBezTo>
                    <a:pt x="72" y="6"/>
                    <a:pt x="70" y="7"/>
                    <a:pt x="69" y="7"/>
                  </a:cubicBezTo>
                  <a:cubicBezTo>
                    <a:pt x="68" y="7"/>
                    <a:pt x="66" y="6"/>
                    <a:pt x="65" y="4"/>
                  </a:cubicBezTo>
                  <a:cubicBezTo>
                    <a:pt x="64" y="2"/>
                    <a:pt x="63" y="2"/>
                    <a:pt x="62" y="2"/>
                  </a:cubicBezTo>
                  <a:cubicBezTo>
                    <a:pt x="58" y="3"/>
                    <a:pt x="55" y="1"/>
                    <a:pt x="54" y="0"/>
                  </a:cubicBezTo>
                  <a:cubicBezTo>
                    <a:pt x="54" y="0"/>
                    <a:pt x="54" y="0"/>
                    <a:pt x="54" y="0"/>
                  </a:cubicBezTo>
                  <a:cubicBezTo>
                    <a:pt x="54" y="0"/>
                    <a:pt x="54" y="0"/>
                    <a:pt x="5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17" name="Freeform 1206"/>
            <p:cNvSpPr>
              <a:spLocks/>
            </p:cNvSpPr>
            <p:nvPr/>
          </p:nvSpPr>
          <p:spPr bwMode="auto">
            <a:xfrm>
              <a:off x="2767" y="3105"/>
              <a:ext cx="75" cy="33"/>
            </a:xfrm>
            <a:custGeom>
              <a:avLst/>
              <a:gdLst>
                <a:gd name="T0" fmla="*/ 66 w 78"/>
                <a:gd name="T1" fmla="*/ 32 h 34"/>
                <a:gd name="T2" fmla="*/ 69 w 78"/>
                <a:gd name="T3" fmla="*/ 31 h 34"/>
                <a:gd name="T4" fmla="*/ 73 w 78"/>
                <a:gd name="T5" fmla="*/ 31 h 34"/>
                <a:gd name="T6" fmla="*/ 76 w 78"/>
                <a:gd name="T7" fmla="*/ 28 h 34"/>
                <a:gd name="T8" fmla="*/ 78 w 78"/>
                <a:gd name="T9" fmla="*/ 27 h 34"/>
                <a:gd name="T10" fmla="*/ 78 w 78"/>
                <a:gd name="T11" fmla="*/ 26 h 34"/>
                <a:gd name="T12" fmla="*/ 73 w 78"/>
                <a:gd name="T13" fmla="*/ 14 h 34"/>
                <a:gd name="T14" fmla="*/ 71 w 78"/>
                <a:gd name="T15" fmla="*/ 8 h 34"/>
                <a:gd name="T16" fmla="*/ 70 w 78"/>
                <a:gd name="T17" fmla="*/ 7 h 34"/>
                <a:gd name="T18" fmla="*/ 61 w 78"/>
                <a:gd name="T19" fmla="*/ 6 h 34"/>
                <a:gd name="T20" fmla="*/ 49 w 78"/>
                <a:gd name="T21" fmla="*/ 0 h 34"/>
                <a:gd name="T22" fmla="*/ 46 w 78"/>
                <a:gd name="T23" fmla="*/ 0 h 34"/>
                <a:gd name="T24" fmla="*/ 44 w 78"/>
                <a:gd name="T25" fmla="*/ 0 h 34"/>
                <a:gd name="T26" fmla="*/ 42 w 78"/>
                <a:gd name="T27" fmla="*/ 0 h 34"/>
                <a:gd name="T28" fmla="*/ 40 w 78"/>
                <a:gd name="T29" fmla="*/ 0 h 34"/>
                <a:gd name="T30" fmla="*/ 38 w 78"/>
                <a:gd name="T31" fmla="*/ 4 h 34"/>
                <a:gd name="T32" fmla="*/ 30 w 78"/>
                <a:gd name="T33" fmla="*/ 16 h 34"/>
                <a:gd name="T34" fmla="*/ 27 w 78"/>
                <a:gd name="T35" fmla="*/ 16 h 34"/>
                <a:gd name="T36" fmla="*/ 16 w 78"/>
                <a:gd name="T37" fmla="*/ 3 h 34"/>
                <a:gd name="T38" fmla="*/ 7 w 78"/>
                <a:gd name="T39" fmla="*/ 9 h 34"/>
                <a:gd name="T40" fmla="*/ 3 w 78"/>
                <a:gd name="T41" fmla="*/ 17 h 34"/>
                <a:gd name="T42" fmla="*/ 2 w 78"/>
                <a:gd name="T43" fmla="*/ 25 h 34"/>
                <a:gd name="T44" fmla="*/ 4 w 78"/>
                <a:gd name="T45" fmla="*/ 25 h 34"/>
                <a:gd name="T46" fmla="*/ 6 w 78"/>
                <a:gd name="T47" fmla="*/ 24 h 34"/>
                <a:gd name="T48" fmla="*/ 7 w 78"/>
                <a:gd name="T49" fmla="*/ 24 h 34"/>
                <a:gd name="T50" fmla="*/ 14 w 78"/>
                <a:gd name="T51" fmla="*/ 22 h 34"/>
                <a:gd name="T52" fmla="*/ 26 w 78"/>
                <a:gd name="T53" fmla="*/ 23 h 34"/>
                <a:gd name="T54" fmla="*/ 39 w 78"/>
                <a:gd name="T55" fmla="*/ 23 h 34"/>
                <a:gd name="T56" fmla="*/ 46 w 78"/>
                <a:gd name="T57" fmla="*/ 25 h 34"/>
                <a:gd name="T58" fmla="*/ 47 w 78"/>
                <a:gd name="T59" fmla="*/ 25 h 34"/>
                <a:gd name="T60" fmla="*/ 61 w 78"/>
                <a:gd name="T61" fmla="*/ 33 h 34"/>
                <a:gd name="T62" fmla="*/ 62 w 78"/>
                <a:gd name="T63" fmla="*/ 34 h 34"/>
                <a:gd name="T64" fmla="*/ 64 w 78"/>
                <a:gd name="T65"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34">
                  <a:moveTo>
                    <a:pt x="64" y="33"/>
                  </a:moveTo>
                  <a:cubicBezTo>
                    <a:pt x="64" y="32"/>
                    <a:pt x="65" y="32"/>
                    <a:pt x="66" y="32"/>
                  </a:cubicBezTo>
                  <a:cubicBezTo>
                    <a:pt x="67" y="31"/>
                    <a:pt x="68" y="31"/>
                    <a:pt x="69" y="31"/>
                  </a:cubicBezTo>
                  <a:cubicBezTo>
                    <a:pt x="69" y="31"/>
                    <a:pt x="69" y="31"/>
                    <a:pt x="69" y="31"/>
                  </a:cubicBezTo>
                  <a:cubicBezTo>
                    <a:pt x="70" y="31"/>
                    <a:pt x="71" y="31"/>
                    <a:pt x="71" y="31"/>
                  </a:cubicBezTo>
                  <a:cubicBezTo>
                    <a:pt x="72" y="31"/>
                    <a:pt x="72" y="31"/>
                    <a:pt x="73" y="31"/>
                  </a:cubicBezTo>
                  <a:cubicBezTo>
                    <a:pt x="73" y="31"/>
                    <a:pt x="73" y="31"/>
                    <a:pt x="74" y="30"/>
                  </a:cubicBezTo>
                  <a:cubicBezTo>
                    <a:pt x="74" y="29"/>
                    <a:pt x="75" y="28"/>
                    <a:pt x="76" y="28"/>
                  </a:cubicBezTo>
                  <a:cubicBezTo>
                    <a:pt x="76" y="27"/>
                    <a:pt x="77" y="27"/>
                    <a:pt x="77" y="27"/>
                  </a:cubicBezTo>
                  <a:cubicBezTo>
                    <a:pt x="78" y="27"/>
                    <a:pt x="78" y="27"/>
                    <a:pt x="78" y="27"/>
                  </a:cubicBezTo>
                  <a:cubicBezTo>
                    <a:pt x="78" y="27"/>
                    <a:pt x="78" y="27"/>
                    <a:pt x="78" y="26"/>
                  </a:cubicBezTo>
                  <a:cubicBezTo>
                    <a:pt x="78" y="26"/>
                    <a:pt x="78" y="26"/>
                    <a:pt x="78" y="26"/>
                  </a:cubicBezTo>
                  <a:cubicBezTo>
                    <a:pt x="78" y="24"/>
                    <a:pt x="77" y="23"/>
                    <a:pt x="77" y="22"/>
                  </a:cubicBezTo>
                  <a:cubicBezTo>
                    <a:pt x="73" y="19"/>
                    <a:pt x="72" y="16"/>
                    <a:pt x="73" y="14"/>
                  </a:cubicBezTo>
                  <a:cubicBezTo>
                    <a:pt x="73" y="13"/>
                    <a:pt x="74" y="11"/>
                    <a:pt x="72" y="10"/>
                  </a:cubicBezTo>
                  <a:cubicBezTo>
                    <a:pt x="72" y="9"/>
                    <a:pt x="71" y="9"/>
                    <a:pt x="71" y="8"/>
                  </a:cubicBezTo>
                  <a:cubicBezTo>
                    <a:pt x="71" y="8"/>
                    <a:pt x="71" y="8"/>
                    <a:pt x="70" y="8"/>
                  </a:cubicBezTo>
                  <a:cubicBezTo>
                    <a:pt x="70" y="7"/>
                    <a:pt x="70" y="7"/>
                    <a:pt x="70" y="7"/>
                  </a:cubicBezTo>
                  <a:cubicBezTo>
                    <a:pt x="66" y="7"/>
                    <a:pt x="63" y="7"/>
                    <a:pt x="62" y="6"/>
                  </a:cubicBezTo>
                  <a:cubicBezTo>
                    <a:pt x="62" y="6"/>
                    <a:pt x="61" y="6"/>
                    <a:pt x="61" y="6"/>
                  </a:cubicBezTo>
                  <a:cubicBezTo>
                    <a:pt x="61" y="7"/>
                    <a:pt x="61" y="7"/>
                    <a:pt x="61" y="7"/>
                  </a:cubicBezTo>
                  <a:cubicBezTo>
                    <a:pt x="59" y="7"/>
                    <a:pt x="55" y="5"/>
                    <a:pt x="49" y="0"/>
                  </a:cubicBezTo>
                  <a:cubicBezTo>
                    <a:pt x="48" y="0"/>
                    <a:pt x="48" y="0"/>
                    <a:pt x="48" y="0"/>
                  </a:cubicBezTo>
                  <a:cubicBezTo>
                    <a:pt x="48" y="0"/>
                    <a:pt x="48" y="0"/>
                    <a:pt x="46" y="0"/>
                  </a:cubicBezTo>
                  <a:cubicBezTo>
                    <a:pt x="46" y="0"/>
                    <a:pt x="45" y="0"/>
                    <a:pt x="45" y="0"/>
                  </a:cubicBezTo>
                  <a:cubicBezTo>
                    <a:pt x="44" y="0"/>
                    <a:pt x="44" y="0"/>
                    <a:pt x="44" y="0"/>
                  </a:cubicBezTo>
                  <a:cubicBezTo>
                    <a:pt x="44" y="0"/>
                    <a:pt x="43" y="0"/>
                    <a:pt x="43" y="0"/>
                  </a:cubicBezTo>
                  <a:cubicBezTo>
                    <a:pt x="42" y="0"/>
                    <a:pt x="42" y="0"/>
                    <a:pt x="42" y="0"/>
                  </a:cubicBezTo>
                  <a:cubicBezTo>
                    <a:pt x="41" y="0"/>
                    <a:pt x="41" y="0"/>
                    <a:pt x="40" y="0"/>
                  </a:cubicBezTo>
                  <a:cubicBezTo>
                    <a:pt x="40" y="0"/>
                    <a:pt x="40" y="0"/>
                    <a:pt x="40" y="0"/>
                  </a:cubicBezTo>
                  <a:cubicBezTo>
                    <a:pt x="39" y="0"/>
                    <a:pt x="39" y="0"/>
                    <a:pt x="38" y="0"/>
                  </a:cubicBezTo>
                  <a:cubicBezTo>
                    <a:pt x="37" y="1"/>
                    <a:pt x="38" y="2"/>
                    <a:pt x="38" y="4"/>
                  </a:cubicBezTo>
                  <a:cubicBezTo>
                    <a:pt x="38" y="6"/>
                    <a:pt x="38" y="7"/>
                    <a:pt x="38" y="9"/>
                  </a:cubicBezTo>
                  <a:cubicBezTo>
                    <a:pt x="38" y="14"/>
                    <a:pt x="35" y="16"/>
                    <a:pt x="30" y="16"/>
                  </a:cubicBezTo>
                  <a:cubicBezTo>
                    <a:pt x="29" y="16"/>
                    <a:pt x="29" y="16"/>
                    <a:pt x="28" y="16"/>
                  </a:cubicBezTo>
                  <a:cubicBezTo>
                    <a:pt x="28" y="16"/>
                    <a:pt x="27" y="16"/>
                    <a:pt x="27" y="16"/>
                  </a:cubicBezTo>
                  <a:cubicBezTo>
                    <a:pt x="24" y="16"/>
                    <a:pt x="21" y="11"/>
                    <a:pt x="17" y="5"/>
                  </a:cubicBezTo>
                  <a:cubicBezTo>
                    <a:pt x="16" y="5"/>
                    <a:pt x="16" y="4"/>
                    <a:pt x="16" y="3"/>
                  </a:cubicBezTo>
                  <a:cubicBezTo>
                    <a:pt x="15" y="4"/>
                    <a:pt x="12" y="5"/>
                    <a:pt x="10" y="7"/>
                  </a:cubicBezTo>
                  <a:cubicBezTo>
                    <a:pt x="9" y="7"/>
                    <a:pt x="8" y="8"/>
                    <a:pt x="7" y="9"/>
                  </a:cubicBezTo>
                  <a:cubicBezTo>
                    <a:pt x="6" y="9"/>
                    <a:pt x="6" y="10"/>
                    <a:pt x="5" y="12"/>
                  </a:cubicBezTo>
                  <a:cubicBezTo>
                    <a:pt x="5" y="14"/>
                    <a:pt x="5" y="16"/>
                    <a:pt x="3" y="17"/>
                  </a:cubicBezTo>
                  <a:cubicBezTo>
                    <a:pt x="1" y="19"/>
                    <a:pt x="0" y="21"/>
                    <a:pt x="2" y="25"/>
                  </a:cubicBezTo>
                  <a:cubicBezTo>
                    <a:pt x="2" y="25"/>
                    <a:pt x="2" y="25"/>
                    <a:pt x="2" y="25"/>
                  </a:cubicBezTo>
                  <a:cubicBezTo>
                    <a:pt x="2" y="25"/>
                    <a:pt x="3" y="25"/>
                    <a:pt x="4" y="25"/>
                  </a:cubicBezTo>
                  <a:cubicBezTo>
                    <a:pt x="4" y="25"/>
                    <a:pt x="4" y="25"/>
                    <a:pt x="4" y="25"/>
                  </a:cubicBezTo>
                  <a:cubicBezTo>
                    <a:pt x="5" y="25"/>
                    <a:pt x="5" y="24"/>
                    <a:pt x="6" y="24"/>
                  </a:cubicBezTo>
                  <a:cubicBezTo>
                    <a:pt x="6" y="24"/>
                    <a:pt x="6" y="24"/>
                    <a:pt x="6" y="24"/>
                  </a:cubicBezTo>
                  <a:cubicBezTo>
                    <a:pt x="7" y="24"/>
                    <a:pt x="7" y="24"/>
                    <a:pt x="7" y="24"/>
                  </a:cubicBezTo>
                  <a:cubicBezTo>
                    <a:pt x="7" y="24"/>
                    <a:pt x="7" y="24"/>
                    <a:pt x="7" y="24"/>
                  </a:cubicBezTo>
                  <a:cubicBezTo>
                    <a:pt x="8" y="24"/>
                    <a:pt x="8" y="23"/>
                    <a:pt x="8" y="23"/>
                  </a:cubicBezTo>
                  <a:cubicBezTo>
                    <a:pt x="10" y="22"/>
                    <a:pt x="12" y="22"/>
                    <a:pt x="14" y="22"/>
                  </a:cubicBezTo>
                  <a:cubicBezTo>
                    <a:pt x="17" y="22"/>
                    <a:pt x="20" y="22"/>
                    <a:pt x="22" y="22"/>
                  </a:cubicBezTo>
                  <a:cubicBezTo>
                    <a:pt x="24" y="23"/>
                    <a:pt x="25" y="23"/>
                    <a:pt x="26" y="23"/>
                  </a:cubicBezTo>
                  <a:cubicBezTo>
                    <a:pt x="27" y="23"/>
                    <a:pt x="28" y="23"/>
                    <a:pt x="29" y="23"/>
                  </a:cubicBezTo>
                  <a:cubicBezTo>
                    <a:pt x="33" y="23"/>
                    <a:pt x="37" y="24"/>
                    <a:pt x="39" y="23"/>
                  </a:cubicBezTo>
                  <a:cubicBezTo>
                    <a:pt x="40" y="23"/>
                    <a:pt x="41" y="23"/>
                    <a:pt x="41" y="23"/>
                  </a:cubicBezTo>
                  <a:cubicBezTo>
                    <a:pt x="44" y="23"/>
                    <a:pt x="45" y="24"/>
                    <a:pt x="46" y="25"/>
                  </a:cubicBezTo>
                  <a:cubicBezTo>
                    <a:pt x="46" y="25"/>
                    <a:pt x="46" y="25"/>
                    <a:pt x="46" y="25"/>
                  </a:cubicBezTo>
                  <a:cubicBezTo>
                    <a:pt x="46" y="25"/>
                    <a:pt x="47" y="25"/>
                    <a:pt x="47" y="25"/>
                  </a:cubicBezTo>
                  <a:cubicBezTo>
                    <a:pt x="51" y="25"/>
                    <a:pt x="56" y="29"/>
                    <a:pt x="58" y="31"/>
                  </a:cubicBezTo>
                  <a:cubicBezTo>
                    <a:pt x="59" y="32"/>
                    <a:pt x="60" y="32"/>
                    <a:pt x="61" y="33"/>
                  </a:cubicBezTo>
                  <a:cubicBezTo>
                    <a:pt x="61" y="33"/>
                    <a:pt x="61" y="33"/>
                    <a:pt x="61" y="34"/>
                  </a:cubicBezTo>
                  <a:cubicBezTo>
                    <a:pt x="62" y="34"/>
                    <a:pt x="62" y="34"/>
                    <a:pt x="62" y="34"/>
                  </a:cubicBezTo>
                  <a:cubicBezTo>
                    <a:pt x="63" y="34"/>
                    <a:pt x="63" y="33"/>
                    <a:pt x="64" y="33"/>
                  </a:cubicBezTo>
                  <a:cubicBezTo>
                    <a:pt x="64" y="33"/>
                    <a:pt x="64" y="33"/>
                    <a:pt x="64"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18" name="Freeform 1207"/>
            <p:cNvSpPr>
              <a:spLocks/>
            </p:cNvSpPr>
            <p:nvPr/>
          </p:nvSpPr>
          <p:spPr bwMode="auto">
            <a:xfrm>
              <a:off x="2768" y="3130"/>
              <a:ext cx="57" cy="34"/>
            </a:xfrm>
            <a:custGeom>
              <a:avLst/>
              <a:gdLst>
                <a:gd name="T0" fmla="*/ 26 w 59"/>
                <a:gd name="T1" fmla="*/ 32 h 36"/>
                <a:gd name="T2" fmla="*/ 27 w 59"/>
                <a:gd name="T3" fmla="*/ 33 h 36"/>
                <a:gd name="T4" fmla="*/ 28 w 59"/>
                <a:gd name="T5" fmla="*/ 34 h 36"/>
                <a:gd name="T6" fmla="*/ 29 w 59"/>
                <a:gd name="T7" fmla="*/ 34 h 36"/>
                <a:gd name="T8" fmla="*/ 29 w 59"/>
                <a:gd name="T9" fmla="*/ 35 h 36"/>
                <a:gd name="T10" fmla="*/ 30 w 59"/>
                <a:gd name="T11" fmla="*/ 35 h 36"/>
                <a:gd name="T12" fmla="*/ 32 w 59"/>
                <a:gd name="T13" fmla="*/ 35 h 36"/>
                <a:gd name="T14" fmla="*/ 33 w 59"/>
                <a:gd name="T15" fmla="*/ 35 h 36"/>
                <a:gd name="T16" fmla="*/ 34 w 59"/>
                <a:gd name="T17" fmla="*/ 35 h 36"/>
                <a:gd name="T18" fmla="*/ 35 w 59"/>
                <a:gd name="T19" fmla="*/ 35 h 36"/>
                <a:gd name="T20" fmla="*/ 36 w 59"/>
                <a:gd name="T21" fmla="*/ 35 h 36"/>
                <a:gd name="T22" fmla="*/ 36 w 59"/>
                <a:gd name="T23" fmla="*/ 35 h 36"/>
                <a:gd name="T24" fmla="*/ 40 w 59"/>
                <a:gd name="T25" fmla="*/ 33 h 36"/>
                <a:gd name="T26" fmla="*/ 48 w 59"/>
                <a:gd name="T27" fmla="*/ 28 h 36"/>
                <a:gd name="T28" fmla="*/ 54 w 59"/>
                <a:gd name="T29" fmla="*/ 20 h 36"/>
                <a:gd name="T30" fmla="*/ 56 w 59"/>
                <a:gd name="T31" fmla="*/ 19 h 36"/>
                <a:gd name="T32" fmla="*/ 59 w 59"/>
                <a:gd name="T33" fmla="*/ 15 h 36"/>
                <a:gd name="T34" fmla="*/ 59 w 59"/>
                <a:gd name="T35" fmla="*/ 12 h 36"/>
                <a:gd name="T36" fmla="*/ 58 w 59"/>
                <a:gd name="T37" fmla="*/ 11 h 36"/>
                <a:gd name="T38" fmla="*/ 55 w 59"/>
                <a:gd name="T39" fmla="*/ 9 h 36"/>
                <a:gd name="T40" fmla="*/ 45 w 59"/>
                <a:gd name="T41" fmla="*/ 3 h 36"/>
                <a:gd name="T42" fmla="*/ 45 w 59"/>
                <a:gd name="T43" fmla="*/ 3 h 36"/>
                <a:gd name="T44" fmla="*/ 42 w 59"/>
                <a:gd name="T45" fmla="*/ 1 h 36"/>
                <a:gd name="T46" fmla="*/ 41 w 59"/>
                <a:gd name="T47" fmla="*/ 1 h 36"/>
                <a:gd name="T48" fmla="*/ 40 w 59"/>
                <a:gd name="T49" fmla="*/ 1 h 36"/>
                <a:gd name="T50" fmla="*/ 28 w 59"/>
                <a:gd name="T51" fmla="*/ 1 h 36"/>
                <a:gd name="T52" fmla="*/ 13 w 59"/>
                <a:gd name="T53" fmla="*/ 0 h 36"/>
                <a:gd name="T54" fmla="*/ 8 w 59"/>
                <a:gd name="T55" fmla="*/ 1 h 36"/>
                <a:gd name="T56" fmla="*/ 6 w 59"/>
                <a:gd name="T57" fmla="*/ 2 h 36"/>
                <a:gd name="T58" fmla="*/ 3 w 59"/>
                <a:gd name="T59" fmla="*/ 3 h 36"/>
                <a:gd name="T60" fmla="*/ 2 w 59"/>
                <a:gd name="T61" fmla="*/ 3 h 36"/>
                <a:gd name="T62" fmla="*/ 3 w 59"/>
                <a:gd name="T63" fmla="*/ 14 h 36"/>
                <a:gd name="T64" fmla="*/ 11 w 59"/>
                <a:gd name="T65" fmla="*/ 18 h 36"/>
                <a:gd name="T66" fmla="*/ 21 w 59"/>
                <a:gd name="T67" fmla="*/ 23 h 36"/>
                <a:gd name="T68" fmla="*/ 20 w 59"/>
                <a:gd name="T69"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36">
                  <a:moveTo>
                    <a:pt x="20" y="30"/>
                  </a:moveTo>
                  <a:cubicBezTo>
                    <a:pt x="22" y="30"/>
                    <a:pt x="24" y="31"/>
                    <a:pt x="26" y="32"/>
                  </a:cubicBezTo>
                  <a:cubicBezTo>
                    <a:pt x="26" y="32"/>
                    <a:pt x="26" y="32"/>
                    <a:pt x="26" y="32"/>
                  </a:cubicBezTo>
                  <a:cubicBezTo>
                    <a:pt x="26" y="32"/>
                    <a:pt x="27" y="33"/>
                    <a:pt x="27" y="33"/>
                  </a:cubicBezTo>
                  <a:cubicBezTo>
                    <a:pt x="27" y="33"/>
                    <a:pt x="27" y="33"/>
                    <a:pt x="27" y="33"/>
                  </a:cubicBezTo>
                  <a:cubicBezTo>
                    <a:pt x="27" y="33"/>
                    <a:pt x="28" y="33"/>
                    <a:pt x="28" y="34"/>
                  </a:cubicBezTo>
                  <a:cubicBezTo>
                    <a:pt x="28" y="34"/>
                    <a:pt x="28" y="34"/>
                    <a:pt x="28" y="34"/>
                  </a:cubicBezTo>
                  <a:cubicBezTo>
                    <a:pt x="28" y="34"/>
                    <a:pt x="28" y="34"/>
                    <a:pt x="29" y="34"/>
                  </a:cubicBezTo>
                  <a:cubicBezTo>
                    <a:pt x="29" y="35"/>
                    <a:pt x="29" y="35"/>
                    <a:pt x="29" y="35"/>
                  </a:cubicBezTo>
                  <a:cubicBezTo>
                    <a:pt x="29" y="35"/>
                    <a:pt x="29" y="35"/>
                    <a:pt x="29" y="35"/>
                  </a:cubicBezTo>
                  <a:cubicBezTo>
                    <a:pt x="29" y="35"/>
                    <a:pt x="29" y="35"/>
                    <a:pt x="29" y="35"/>
                  </a:cubicBezTo>
                  <a:cubicBezTo>
                    <a:pt x="30" y="35"/>
                    <a:pt x="30" y="35"/>
                    <a:pt x="30" y="35"/>
                  </a:cubicBezTo>
                  <a:cubicBezTo>
                    <a:pt x="31" y="35"/>
                    <a:pt x="31" y="35"/>
                    <a:pt x="31" y="35"/>
                  </a:cubicBezTo>
                  <a:cubicBezTo>
                    <a:pt x="32" y="35"/>
                    <a:pt x="32" y="35"/>
                    <a:pt x="32" y="35"/>
                  </a:cubicBezTo>
                  <a:cubicBezTo>
                    <a:pt x="32" y="35"/>
                    <a:pt x="32" y="35"/>
                    <a:pt x="33" y="35"/>
                  </a:cubicBezTo>
                  <a:cubicBezTo>
                    <a:pt x="33" y="35"/>
                    <a:pt x="33" y="35"/>
                    <a:pt x="33" y="35"/>
                  </a:cubicBezTo>
                  <a:cubicBezTo>
                    <a:pt x="34" y="35"/>
                    <a:pt x="34" y="35"/>
                    <a:pt x="34" y="35"/>
                  </a:cubicBezTo>
                  <a:cubicBezTo>
                    <a:pt x="34" y="35"/>
                    <a:pt x="34" y="35"/>
                    <a:pt x="34" y="35"/>
                  </a:cubicBezTo>
                  <a:cubicBezTo>
                    <a:pt x="35" y="35"/>
                    <a:pt x="35" y="35"/>
                    <a:pt x="35" y="35"/>
                  </a:cubicBezTo>
                  <a:cubicBezTo>
                    <a:pt x="35" y="35"/>
                    <a:pt x="35" y="35"/>
                    <a:pt x="35" y="35"/>
                  </a:cubicBezTo>
                  <a:cubicBezTo>
                    <a:pt x="35" y="35"/>
                    <a:pt x="35" y="35"/>
                    <a:pt x="35" y="35"/>
                  </a:cubicBezTo>
                  <a:cubicBezTo>
                    <a:pt x="36" y="35"/>
                    <a:pt x="36" y="35"/>
                    <a:pt x="36" y="35"/>
                  </a:cubicBezTo>
                  <a:cubicBezTo>
                    <a:pt x="36" y="35"/>
                    <a:pt x="36" y="35"/>
                    <a:pt x="36" y="35"/>
                  </a:cubicBezTo>
                  <a:cubicBezTo>
                    <a:pt x="36" y="35"/>
                    <a:pt x="36" y="35"/>
                    <a:pt x="36" y="35"/>
                  </a:cubicBezTo>
                  <a:cubicBezTo>
                    <a:pt x="36" y="35"/>
                    <a:pt x="36" y="35"/>
                    <a:pt x="36" y="35"/>
                  </a:cubicBezTo>
                  <a:cubicBezTo>
                    <a:pt x="37" y="36"/>
                    <a:pt x="38" y="35"/>
                    <a:pt x="40" y="33"/>
                  </a:cubicBezTo>
                  <a:cubicBezTo>
                    <a:pt x="42" y="31"/>
                    <a:pt x="46" y="30"/>
                    <a:pt x="48" y="30"/>
                  </a:cubicBezTo>
                  <a:cubicBezTo>
                    <a:pt x="48" y="30"/>
                    <a:pt x="48" y="29"/>
                    <a:pt x="48" y="28"/>
                  </a:cubicBezTo>
                  <a:cubicBezTo>
                    <a:pt x="48" y="28"/>
                    <a:pt x="48" y="27"/>
                    <a:pt x="48" y="27"/>
                  </a:cubicBezTo>
                  <a:cubicBezTo>
                    <a:pt x="49" y="24"/>
                    <a:pt x="52" y="21"/>
                    <a:pt x="54" y="20"/>
                  </a:cubicBezTo>
                  <a:cubicBezTo>
                    <a:pt x="55" y="20"/>
                    <a:pt x="55" y="20"/>
                    <a:pt x="55" y="20"/>
                  </a:cubicBezTo>
                  <a:cubicBezTo>
                    <a:pt x="56" y="20"/>
                    <a:pt x="56" y="19"/>
                    <a:pt x="56" y="19"/>
                  </a:cubicBezTo>
                  <a:cubicBezTo>
                    <a:pt x="57" y="18"/>
                    <a:pt x="57" y="17"/>
                    <a:pt x="59" y="17"/>
                  </a:cubicBezTo>
                  <a:cubicBezTo>
                    <a:pt x="59" y="16"/>
                    <a:pt x="59" y="16"/>
                    <a:pt x="59" y="15"/>
                  </a:cubicBezTo>
                  <a:cubicBezTo>
                    <a:pt x="59" y="14"/>
                    <a:pt x="59" y="13"/>
                    <a:pt x="59" y="13"/>
                  </a:cubicBezTo>
                  <a:cubicBezTo>
                    <a:pt x="59" y="13"/>
                    <a:pt x="59" y="12"/>
                    <a:pt x="59" y="12"/>
                  </a:cubicBezTo>
                  <a:cubicBezTo>
                    <a:pt x="59" y="12"/>
                    <a:pt x="59" y="12"/>
                    <a:pt x="59" y="12"/>
                  </a:cubicBezTo>
                  <a:cubicBezTo>
                    <a:pt x="59" y="11"/>
                    <a:pt x="59" y="11"/>
                    <a:pt x="58" y="11"/>
                  </a:cubicBezTo>
                  <a:cubicBezTo>
                    <a:pt x="58" y="11"/>
                    <a:pt x="58" y="11"/>
                    <a:pt x="57" y="10"/>
                  </a:cubicBezTo>
                  <a:cubicBezTo>
                    <a:pt x="56" y="10"/>
                    <a:pt x="56" y="9"/>
                    <a:pt x="55" y="9"/>
                  </a:cubicBezTo>
                  <a:cubicBezTo>
                    <a:pt x="51" y="5"/>
                    <a:pt x="48" y="3"/>
                    <a:pt x="46" y="3"/>
                  </a:cubicBezTo>
                  <a:cubicBezTo>
                    <a:pt x="45" y="3"/>
                    <a:pt x="45" y="3"/>
                    <a:pt x="45" y="3"/>
                  </a:cubicBezTo>
                  <a:cubicBezTo>
                    <a:pt x="45" y="3"/>
                    <a:pt x="45" y="3"/>
                    <a:pt x="45" y="3"/>
                  </a:cubicBezTo>
                  <a:cubicBezTo>
                    <a:pt x="45" y="3"/>
                    <a:pt x="45" y="3"/>
                    <a:pt x="45" y="3"/>
                  </a:cubicBezTo>
                  <a:cubicBezTo>
                    <a:pt x="44" y="3"/>
                    <a:pt x="43" y="3"/>
                    <a:pt x="42" y="2"/>
                  </a:cubicBezTo>
                  <a:cubicBezTo>
                    <a:pt x="42" y="2"/>
                    <a:pt x="42" y="2"/>
                    <a:pt x="42" y="1"/>
                  </a:cubicBezTo>
                  <a:cubicBezTo>
                    <a:pt x="41" y="1"/>
                    <a:pt x="41" y="1"/>
                    <a:pt x="41" y="1"/>
                  </a:cubicBezTo>
                  <a:cubicBezTo>
                    <a:pt x="41" y="1"/>
                    <a:pt x="41" y="1"/>
                    <a:pt x="41" y="1"/>
                  </a:cubicBezTo>
                  <a:cubicBezTo>
                    <a:pt x="41" y="1"/>
                    <a:pt x="41" y="1"/>
                    <a:pt x="40" y="1"/>
                  </a:cubicBezTo>
                  <a:cubicBezTo>
                    <a:pt x="40" y="1"/>
                    <a:pt x="40" y="1"/>
                    <a:pt x="40" y="1"/>
                  </a:cubicBezTo>
                  <a:cubicBezTo>
                    <a:pt x="38" y="1"/>
                    <a:pt x="36" y="2"/>
                    <a:pt x="34" y="2"/>
                  </a:cubicBezTo>
                  <a:cubicBezTo>
                    <a:pt x="32" y="2"/>
                    <a:pt x="30" y="1"/>
                    <a:pt x="28" y="1"/>
                  </a:cubicBezTo>
                  <a:cubicBezTo>
                    <a:pt x="25" y="1"/>
                    <a:pt x="24" y="1"/>
                    <a:pt x="21" y="0"/>
                  </a:cubicBezTo>
                  <a:cubicBezTo>
                    <a:pt x="18" y="0"/>
                    <a:pt x="16" y="0"/>
                    <a:pt x="13" y="0"/>
                  </a:cubicBezTo>
                  <a:cubicBezTo>
                    <a:pt x="11" y="0"/>
                    <a:pt x="10" y="0"/>
                    <a:pt x="9" y="0"/>
                  </a:cubicBezTo>
                  <a:cubicBezTo>
                    <a:pt x="9" y="1"/>
                    <a:pt x="8" y="1"/>
                    <a:pt x="8" y="1"/>
                  </a:cubicBezTo>
                  <a:cubicBezTo>
                    <a:pt x="8" y="1"/>
                    <a:pt x="7" y="2"/>
                    <a:pt x="7" y="2"/>
                  </a:cubicBezTo>
                  <a:cubicBezTo>
                    <a:pt x="7" y="2"/>
                    <a:pt x="6" y="2"/>
                    <a:pt x="6" y="2"/>
                  </a:cubicBezTo>
                  <a:cubicBezTo>
                    <a:pt x="6" y="2"/>
                    <a:pt x="5" y="2"/>
                    <a:pt x="5" y="2"/>
                  </a:cubicBezTo>
                  <a:cubicBezTo>
                    <a:pt x="4" y="2"/>
                    <a:pt x="4" y="3"/>
                    <a:pt x="3" y="3"/>
                  </a:cubicBezTo>
                  <a:cubicBezTo>
                    <a:pt x="3" y="3"/>
                    <a:pt x="3" y="3"/>
                    <a:pt x="2" y="3"/>
                  </a:cubicBezTo>
                  <a:cubicBezTo>
                    <a:pt x="2" y="3"/>
                    <a:pt x="2" y="3"/>
                    <a:pt x="2" y="3"/>
                  </a:cubicBezTo>
                  <a:cubicBezTo>
                    <a:pt x="3" y="7"/>
                    <a:pt x="3" y="11"/>
                    <a:pt x="0" y="14"/>
                  </a:cubicBezTo>
                  <a:cubicBezTo>
                    <a:pt x="1" y="14"/>
                    <a:pt x="2" y="14"/>
                    <a:pt x="3" y="14"/>
                  </a:cubicBezTo>
                  <a:cubicBezTo>
                    <a:pt x="4" y="14"/>
                    <a:pt x="6" y="14"/>
                    <a:pt x="7" y="16"/>
                  </a:cubicBezTo>
                  <a:cubicBezTo>
                    <a:pt x="8" y="17"/>
                    <a:pt x="10" y="18"/>
                    <a:pt x="11" y="18"/>
                  </a:cubicBezTo>
                  <a:cubicBezTo>
                    <a:pt x="12" y="18"/>
                    <a:pt x="13" y="18"/>
                    <a:pt x="13" y="18"/>
                  </a:cubicBezTo>
                  <a:cubicBezTo>
                    <a:pt x="16" y="18"/>
                    <a:pt x="21" y="20"/>
                    <a:pt x="21" y="23"/>
                  </a:cubicBezTo>
                  <a:cubicBezTo>
                    <a:pt x="21" y="24"/>
                    <a:pt x="21" y="25"/>
                    <a:pt x="20" y="26"/>
                  </a:cubicBezTo>
                  <a:cubicBezTo>
                    <a:pt x="20" y="27"/>
                    <a:pt x="20" y="29"/>
                    <a:pt x="2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19" name="Freeform 1208"/>
            <p:cNvSpPr>
              <a:spLocks/>
            </p:cNvSpPr>
            <p:nvPr/>
          </p:nvSpPr>
          <p:spPr bwMode="auto">
            <a:xfrm>
              <a:off x="2613" y="3258"/>
              <a:ext cx="42" cy="22"/>
            </a:xfrm>
            <a:custGeom>
              <a:avLst/>
              <a:gdLst>
                <a:gd name="T0" fmla="*/ 9 w 44"/>
                <a:gd name="T1" fmla="*/ 22 h 22"/>
                <a:gd name="T2" fmla="*/ 11 w 44"/>
                <a:gd name="T3" fmla="*/ 22 h 22"/>
                <a:gd name="T4" fmla="*/ 12 w 44"/>
                <a:gd name="T5" fmla="*/ 22 h 22"/>
                <a:gd name="T6" fmla="*/ 14 w 44"/>
                <a:gd name="T7" fmla="*/ 22 h 22"/>
                <a:gd name="T8" fmla="*/ 14 w 44"/>
                <a:gd name="T9" fmla="*/ 22 h 22"/>
                <a:gd name="T10" fmla="*/ 15 w 44"/>
                <a:gd name="T11" fmla="*/ 22 h 22"/>
                <a:gd name="T12" fmla="*/ 16 w 44"/>
                <a:gd name="T13" fmla="*/ 22 h 22"/>
                <a:gd name="T14" fmla="*/ 17 w 44"/>
                <a:gd name="T15" fmla="*/ 22 h 22"/>
                <a:gd name="T16" fmla="*/ 19 w 44"/>
                <a:gd name="T17" fmla="*/ 18 h 22"/>
                <a:gd name="T18" fmla="*/ 21 w 44"/>
                <a:gd name="T19" fmla="*/ 14 h 22"/>
                <a:gd name="T20" fmla="*/ 22 w 44"/>
                <a:gd name="T21" fmla="*/ 14 h 22"/>
                <a:gd name="T22" fmla="*/ 23 w 44"/>
                <a:gd name="T23" fmla="*/ 14 h 22"/>
                <a:gd name="T24" fmla="*/ 27 w 44"/>
                <a:gd name="T25" fmla="*/ 18 h 22"/>
                <a:gd name="T26" fmla="*/ 30 w 44"/>
                <a:gd name="T27" fmla="*/ 22 h 22"/>
                <a:gd name="T28" fmla="*/ 30 w 44"/>
                <a:gd name="T29" fmla="*/ 20 h 22"/>
                <a:gd name="T30" fmla="*/ 35 w 44"/>
                <a:gd name="T31" fmla="*/ 15 h 22"/>
                <a:gd name="T32" fmla="*/ 36 w 44"/>
                <a:gd name="T33" fmla="*/ 15 h 22"/>
                <a:gd name="T34" fmla="*/ 39 w 44"/>
                <a:gd name="T35" fmla="*/ 16 h 22"/>
                <a:gd name="T36" fmla="*/ 44 w 44"/>
                <a:gd name="T37" fmla="*/ 13 h 22"/>
                <a:gd name="T38" fmla="*/ 44 w 44"/>
                <a:gd name="T39" fmla="*/ 13 h 22"/>
                <a:gd name="T40" fmla="*/ 44 w 44"/>
                <a:gd name="T41" fmla="*/ 12 h 22"/>
                <a:gd name="T42" fmla="*/ 44 w 44"/>
                <a:gd name="T43" fmla="*/ 12 h 22"/>
                <a:gd name="T44" fmla="*/ 44 w 44"/>
                <a:gd name="T45" fmla="*/ 12 h 22"/>
                <a:gd name="T46" fmla="*/ 44 w 44"/>
                <a:gd name="T47" fmla="*/ 11 h 22"/>
                <a:gd name="T48" fmla="*/ 44 w 44"/>
                <a:gd name="T49" fmla="*/ 11 h 22"/>
                <a:gd name="T50" fmla="*/ 44 w 44"/>
                <a:gd name="T51" fmla="*/ 11 h 22"/>
                <a:gd name="T52" fmla="*/ 43 w 44"/>
                <a:gd name="T53" fmla="*/ 11 h 22"/>
                <a:gd name="T54" fmla="*/ 43 w 44"/>
                <a:gd name="T55" fmla="*/ 11 h 22"/>
                <a:gd name="T56" fmla="*/ 42 w 44"/>
                <a:gd name="T57" fmla="*/ 11 h 22"/>
                <a:gd name="T58" fmla="*/ 37 w 44"/>
                <a:gd name="T59" fmla="*/ 9 h 22"/>
                <a:gd name="T60" fmla="*/ 36 w 44"/>
                <a:gd name="T61" fmla="*/ 9 h 22"/>
                <a:gd name="T62" fmla="*/ 36 w 44"/>
                <a:gd name="T63" fmla="*/ 9 h 22"/>
                <a:gd name="T64" fmla="*/ 36 w 44"/>
                <a:gd name="T65" fmla="*/ 8 h 22"/>
                <a:gd name="T66" fmla="*/ 35 w 44"/>
                <a:gd name="T67" fmla="*/ 8 h 22"/>
                <a:gd name="T68" fmla="*/ 35 w 44"/>
                <a:gd name="T69" fmla="*/ 7 h 22"/>
                <a:gd name="T70" fmla="*/ 35 w 44"/>
                <a:gd name="T71" fmla="*/ 6 h 22"/>
                <a:gd name="T72" fmla="*/ 35 w 44"/>
                <a:gd name="T73" fmla="*/ 6 h 22"/>
                <a:gd name="T74" fmla="*/ 35 w 44"/>
                <a:gd name="T75" fmla="*/ 4 h 22"/>
                <a:gd name="T76" fmla="*/ 35 w 44"/>
                <a:gd name="T77" fmla="*/ 4 h 22"/>
                <a:gd name="T78" fmla="*/ 35 w 44"/>
                <a:gd name="T79" fmla="*/ 3 h 22"/>
                <a:gd name="T80" fmla="*/ 35 w 44"/>
                <a:gd name="T81" fmla="*/ 3 h 22"/>
                <a:gd name="T82" fmla="*/ 35 w 44"/>
                <a:gd name="T83" fmla="*/ 2 h 22"/>
                <a:gd name="T84" fmla="*/ 32 w 44"/>
                <a:gd name="T85" fmla="*/ 1 h 22"/>
                <a:gd name="T86" fmla="*/ 32 w 44"/>
                <a:gd name="T87" fmla="*/ 1 h 22"/>
                <a:gd name="T88" fmla="*/ 30 w 44"/>
                <a:gd name="T89" fmla="*/ 1 h 22"/>
                <a:gd name="T90" fmla="*/ 24 w 44"/>
                <a:gd name="T91" fmla="*/ 1 h 22"/>
                <a:gd name="T92" fmla="*/ 18 w 44"/>
                <a:gd name="T93" fmla="*/ 2 h 22"/>
                <a:gd name="T94" fmla="*/ 15 w 44"/>
                <a:gd name="T95" fmla="*/ 1 h 22"/>
                <a:gd name="T96" fmla="*/ 14 w 44"/>
                <a:gd name="T97" fmla="*/ 1 h 22"/>
                <a:gd name="T98" fmla="*/ 13 w 44"/>
                <a:gd name="T99" fmla="*/ 3 h 22"/>
                <a:gd name="T100" fmla="*/ 12 w 44"/>
                <a:gd name="T101" fmla="*/ 3 h 22"/>
                <a:gd name="T102" fmla="*/ 8 w 44"/>
                <a:gd name="T103" fmla="*/ 6 h 22"/>
                <a:gd name="T104" fmla="*/ 4 w 44"/>
                <a:gd name="T105" fmla="*/ 10 h 22"/>
                <a:gd name="T106" fmla="*/ 1 w 44"/>
                <a:gd name="T107" fmla="*/ 15 h 22"/>
                <a:gd name="T108" fmla="*/ 0 w 44"/>
                <a:gd name="T109" fmla="*/ 15 h 22"/>
                <a:gd name="T110" fmla="*/ 3 w 44"/>
                <a:gd name="T111" fmla="*/ 15 h 22"/>
                <a:gd name="T112" fmla="*/ 7 w 44"/>
                <a:gd name="T113" fmla="*/ 19 h 22"/>
                <a:gd name="T114" fmla="*/ 8 w 44"/>
                <a:gd name="T115" fmla="*/ 20 h 22"/>
                <a:gd name="T116" fmla="*/ 9 w 44"/>
                <a:gd name="T117" fmla="*/ 21 h 22"/>
                <a:gd name="T118" fmla="*/ 9 w 44"/>
                <a:gd name="T119" fmla="*/ 21 h 22"/>
                <a:gd name="T120" fmla="*/ 9 w 44"/>
                <a:gd name="T121" fmla="*/ 22 h 22"/>
                <a:gd name="T122" fmla="*/ 9 w 44"/>
                <a:gd name="T123" fmla="*/ 22 h 22"/>
                <a:gd name="T124" fmla="*/ 9 w 44"/>
                <a:gd name="T1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 h="22">
                  <a:moveTo>
                    <a:pt x="9" y="22"/>
                  </a:moveTo>
                  <a:cubicBezTo>
                    <a:pt x="10" y="22"/>
                    <a:pt x="11" y="22"/>
                    <a:pt x="11" y="22"/>
                  </a:cubicBezTo>
                  <a:cubicBezTo>
                    <a:pt x="11" y="22"/>
                    <a:pt x="12" y="22"/>
                    <a:pt x="12" y="22"/>
                  </a:cubicBezTo>
                  <a:cubicBezTo>
                    <a:pt x="12" y="22"/>
                    <a:pt x="13" y="22"/>
                    <a:pt x="14" y="22"/>
                  </a:cubicBezTo>
                  <a:cubicBezTo>
                    <a:pt x="14" y="22"/>
                    <a:pt x="14" y="22"/>
                    <a:pt x="14" y="22"/>
                  </a:cubicBezTo>
                  <a:cubicBezTo>
                    <a:pt x="14" y="22"/>
                    <a:pt x="15" y="22"/>
                    <a:pt x="15" y="22"/>
                  </a:cubicBezTo>
                  <a:cubicBezTo>
                    <a:pt x="15" y="22"/>
                    <a:pt x="15" y="22"/>
                    <a:pt x="16" y="22"/>
                  </a:cubicBezTo>
                  <a:cubicBezTo>
                    <a:pt x="16" y="22"/>
                    <a:pt x="16" y="22"/>
                    <a:pt x="17" y="22"/>
                  </a:cubicBezTo>
                  <a:cubicBezTo>
                    <a:pt x="17" y="22"/>
                    <a:pt x="19" y="19"/>
                    <a:pt x="19" y="18"/>
                  </a:cubicBezTo>
                  <a:cubicBezTo>
                    <a:pt x="20" y="16"/>
                    <a:pt x="21" y="15"/>
                    <a:pt x="21" y="14"/>
                  </a:cubicBezTo>
                  <a:cubicBezTo>
                    <a:pt x="22" y="14"/>
                    <a:pt x="22" y="14"/>
                    <a:pt x="22" y="14"/>
                  </a:cubicBezTo>
                  <a:cubicBezTo>
                    <a:pt x="23" y="14"/>
                    <a:pt x="23" y="14"/>
                    <a:pt x="23" y="14"/>
                  </a:cubicBezTo>
                  <a:cubicBezTo>
                    <a:pt x="24" y="14"/>
                    <a:pt x="25" y="15"/>
                    <a:pt x="27" y="18"/>
                  </a:cubicBezTo>
                  <a:cubicBezTo>
                    <a:pt x="28" y="19"/>
                    <a:pt x="29" y="21"/>
                    <a:pt x="30" y="22"/>
                  </a:cubicBezTo>
                  <a:cubicBezTo>
                    <a:pt x="30" y="21"/>
                    <a:pt x="30" y="20"/>
                    <a:pt x="30" y="20"/>
                  </a:cubicBezTo>
                  <a:cubicBezTo>
                    <a:pt x="30" y="17"/>
                    <a:pt x="32" y="15"/>
                    <a:pt x="35" y="15"/>
                  </a:cubicBezTo>
                  <a:cubicBezTo>
                    <a:pt x="35" y="15"/>
                    <a:pt x="36" y="15"/>
                    <a:pt x="36" y="15"/>
                  </a:cubicBezTo>
                  <a:cubicBezTo>
                    <a:pt x="37" y="15"/>
                    <a:pt x="38" y="16"/>
                    <a:pt x="39" y="16"/>
                  </a:cubicBezTo>
                  <a:cubicBezTo>
                    <a:pt x="39" y="13"/>
                    <a:pt x="41" y="12"/>
                    <a:pt x="44" y="13"/>
                  </a:cubicBezTo>
                  <a:cubicBezTo>
                    <a:pt x="44" y="13"/>
                    <a:pt x="44" y="13"/>
                    <a:pt x="44" y="13"/>
                  </a:cubicBezTo>
                  <a:cubicBezTo>
                    <a:pt x="44" y="12"/>
                    <a:pt x="44" y="12"/>
                    <a:pt x="44" y="12"/>
                  </a:cubicBezTo>
                  <a:cubicBezTo>
                    <a:pt x="44" y="12"/>
                    <a:pt x="44" y="12"/>
                    <a:pt x="44" y="12"/>
                  </a:cubicBezTo>
                  <a:cubicBezTo>
                    <a:pt x="44" y="12"/>
                    <a:pt x="44" y="12"/>
                    <a:pt x="44" y="12"/>
                  </a:cubicBezTo>
                  <a:cubicBezTo>
                    <a:pt x="44" y="11"/>
                    <a:pt x="44" y="11"/>
                    <a:pt x="44" y="11"/>
                  </a:cubicBezTo>
                  <a:cubicBezTo>
                    <a:pt x="44" y="11"/>
                    <a:pt x="44" y="11"/>
                    <a:pt x="44" y="11"/>
                  </a:cubicBezTo>
                  <a:cubicBezTo>
                    <a:pt x="44" y="11"/>
                    <a:pt x="44" y="11"/>
                    <a:pt x="44" y="11"/>
                  </a:cubicBezTo>
                  <a:cubicBezTo>
                    <a:pt x="44" y="11"/>
                    <a:pt x="44" y="11"/>
                    <a:pt x="43" y="11"/>
                  </a:cubicBezTo>
                  <a:cubicBezTo>
                    <a:pt x="43" y="11"/>
                    <a:pt x="43" y="11"/>
                    <a:pt x="43" y="11"/>
                  </a:cubicBezTo>
                  <a:cubicBezTo>
                    <a:pt x="43" y="11"/>
                    <a:pt x="42" y="11"/>
                    <a:pt x="42" y="11"/>
                  </a:cubicBezTo>
                  <a:cubicBezTo>
                    <a:pt x="40" y="11"/>
                    <a:pt x="38" y="10"/>
                    <a:pt x="37" y="9"/>
                  </a:cubicBezTo>
                  <a:cubicBezTo>
                    <a:pt x="37" y="9"/>
                    <a:pt x="37" y="9"/>
                    <a:pt x="36" y="9"/>
                  </a:cubicBezTo>
                  <a:cubicBezTo>
                    <a:pt x="36" y="9"/>
                    <a:pt x="36" y="9"/>
                    <a:pt x="36" y="9"/>
                  </a:cubicBezTo>
                  <a:cubicBezTo>
                    <a:pt x="36" y="8"/>
                    <a:pt x="36" y="8"/>
                    <a:pt x="36" y="8"/>
                  </a:cubicBezTo>
                  <a:cubicBezTo>
                    <a:pt x="36" y="8"/>
                    <a:pt x="35" y="8"/>
                    <a:pt x="35" y="8"/>
                  </a:cubicBezTo>
                  <a:cubicBezTo>
                    <a:pt x="35" y="7"/>
                    <a:pt x="35" y="7"/>
                    <a:pt x="35" y="7"/>
                  </a:cubicBezTo>
                  <a:cubicBezTo>
                    <a:pt x="35" y="7"/>
                    <a:pt x="35" y="6"/>
                    <a:pt x="35" y="6"/>
                  </a:cubicBezTo>
                  <a:cubicBezTo>
                    <a:pt x="35" y="6"/>
                    <a:pt x="35" y="6"/>
                    <a:pt x="35" y="6"/>
                  </a:cubicBezTo>
                  <a:cubicBezTo>
                    <a:pt x="35" y="5"/>
                    <a:pt x="35" y="5"/>
                    <a:pt x="35" y="4"/>
                  </a:cubicBezTo>
                  <a:cubicBezTo>
                    <a:pt x="35" y="4"/>
                    <a:pt x="35" y="4"/>
                    <a:pt x="35" y="4"/>
                  </a:cubicBezTo>
                  <a:cubicBezTo>
                    <a:pt x="35" y="4"/>
                    <a:pt x="35" y="3"/>
                    <a:pt x="35" y="3"/>
                  </a:cubicBezTo>
                  <a:cubicBezTo>
                    <a:pt x="35" y="3"/>
                    <a:pt x="35" y="3"/>
                    <a:pt x="35" y="3"/>
                  </a:cubicBezTo>
                  <a:cubicBezTo>
                    <a:pt x="35" y="3"/>
                    <a:pt x="35" y="2"/>
                    <a:pt x="35" y="2"/>
                  </a:cubicBezTo>
                  <a:cubicBezTo>
                    <a:pt x="34" y="2"/>
                    <a:pt x="33" y="2"/>
                    <a:pt x="32" y="1"/>
                  </a:cubicBezTo>
                  <a:cubicBezTo>
                    <a:pt x="32" y="1"/>
                    <a:pt x="32" y="1"/>
                    <a:pt x="32" y="1"/>
                  </a:cubicBezTo>
                  <a:cubicBezTo>
                    <a:pt x="31" y="1"/>
                    <a:pt x="30" y="1"/>
                    <a:pt x="30" y="1"/>
                  </a:cubicBezTo>
                  <a:cubicBezTo>
                    <a:pt x="27" y="0"/>
                    <a:pt x="26" y="0"/>
                    <a:pt x="24" y="1"/>
                  </a:cubicBezTo>
                  <a:cubicBezTo>
                    <a:pt x="23" y="1"/>
                    <a:pt x="21" y="2"/>
                    <a:pt x="18" y="2"/>
                  </a:cubicBezTo>
                  <a:cubicBezTo>
                    <a:pt x="17" y="2"/>
                    <a:pt x="16" y="1"/>
                    <a:pt x="15" y="1"/>
                  </a:cubicBezTo>
                  <a:cubicBezTo>
                    <a:pt x="15" y="1"/>
                    <a:pt x="15" y="1"/>
                    <a:pt x="14" y="1"/>
                  </a:cubicBezTo>
                  <a:cubicBezTo>
                    <a:pt x="14" y="2"/>
                    <a:pt x="13" y="3"/>
                    <a:pt x="13" y="3"/>
                  </a:cubicBezTo>
                  <a:cubicBezTo>
                    <a:pt x="12" y="3"/>
                    <a:pt x="12" y="3"/>
                    <a:pt x="12" y="3"/>
                  </a:cubicBezTo>
                  <a:cubicBezTo>
                    <a:pt x="10" y="3"/>
                    <a:pt x="8" y="4"/>
                    <a:pt x="8" y="6"/>
                  </a:cubicBezTo>
                  <a:cubicBezTo>
                    <a:pt x="8" y="8"/>
                    <a:pt x="6" y="9"/>
                    <a:pt x="4" y="10"/>
                  </a:cubicBezTo>
                  <a:cubicBezTo>
                    <a:pt x="3" y="12"/>
                    <a:pt x="1" y="13"/>
                    <a:pt x="1" y="15"/>
                  </a:cubicBezTo>
                  <a:cubicBezTo>
                    <a:pt x="1" y="15"/>
                    <a:pt x="1" y="15"/>
                    <a:pt x="0" y="15"/>
                  </a:cubicBezTo>
                  <a:cubicBezTo>
                    <a:pt x="1" y="15"/>
                    <a:pt x="2" y="15"/>
                    <a:pt x="3" y="15"/>
                  </a:cubicBezTo>
                  <a:cubicBezTo>
                    <a:pt x="5" y="15"/>
                    <a:pt x="7" y="17"/>
                    <a:pt x="7" y="19"/>
                  </a:cubicBezTo>
                  <a:cubicBezTo>
                    <a:pt x="7" y="19"/>
                    <a:pt x="7" y="19"/>
                    <a:pt x="8" y="20"/>
                  </a:cubicBezTo>
                  <a:cubicBezTo>
                    <a:pt x="8" y="20"/>
                    <a:pt x="8" y="20"/>
                    <a:pt x="9" y="21"/>
                  </a:cubicBezTo>
                  <a:cubicBezTo>
                    <a:pt x="9" y="21"/>
                    <a:pt x="9" y="21"/>
                    <a:pt x="9" y="21"/>
                  </a:cubicBezTo>
                  <a:cubicBezTo>
                    <a:pt x="9" y="21"/>
                    <a:pt x="9" y="22"/>
                    <a:pt x="9" y="22"/>
                  </a:cubicBezTo>
                  <a:cubicBezTo>
                    <a:pt x="9" y="22"/>
                    <a:pt x="9" y="22"/>
                    <a:pt x="9" y="22"/>
                  </a:cubicBezTo>
                  <a:cubicBezTo>
                    <a:pt x="9" y="22"/>
                    <a:pt x="9" y="22"/>
                    <a:pt x="9"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20" name="Freeform 1209"/>
            <p:cNvSpPr>
              <a:spLocks/>
            </p:cNvSpPr>
            <p:nvPr/>
          </p:nvSpPr>
          <p:spPr bwMode="auto">
            <a:xfrm>
              <a:off x="2611" y="3155"/>
              <a:ext cx="92" cy="103"/>
            </a:xfrm>
            <a:custGeom>
              <a:avLst/>
              <a:gdLst>
                <a:gd name="T0" fmla="*/ 0 w 96"/>
                <a:gd name="T1" fmla="*/ 60 h 108"/>
                <a:gd name="T2" fmla="*/ 0 w 96"/>
                <a:gd name="T3" fmla="*/ 60 h 108"/>
                <a:gd name="T4" fmla="*/ 4 w 96"/>
                <a:gd name="T5" fmla="*/ 65 h 108"/>
                <a:gd name="T6" fmla="*/ 2 w 96"/>
                <a:gd name="T7" fmla="*/ 70 h 108"/>
                <a:gd name="T8" fmla="*/ 2 w 96"/>
                <a:gd name="T9" fmla="*/ 72 h 108"/>
                <a:gd name="T10" fmla="*/ 3 w 96"/>
                <a:gd name="T11" fmla="*/ 74 h 108"/>
                <a:gd name="T12" fmla="*/ 4 w 96"/>
                <a:gd name="T13" fmla="*/ 79 h 108"/>
                <a:gd name="T14" fmla="*/ 6 w 96"/>
                <a:gd name="T15" fmla="*/ 80 h 108"/>
                <a:gd name="T16" fmla="*/ 17 w 96"/>
                <a:gd name="T17" fmla="*/ 85 h 108"/>
                <a:gd name="T18" fmla="*/ 24 w 96"/>
                <a:gd name="T19" fmla="*/ 88 h 108"/>
                <a:gd name="T20" fmla="*/ 18 w 96"/>
                <a:gd name="T21" fmla="*/ 101 h 108"/>
                <a:gd name="T22" fmla="*/ 18 w 96"/>
                <a:gd name="T23" fmla="*/ 105 h 108"/>
                <a:gd name="T24" fmla="*/ 24 w 96"/>
                <a:gd name="T25" fmla="*/ 105 h 108"/>
                <a:gd name="T26" fmla="*/ 36 w 96"/>
                <a:gd name="T27" fmla="*/ 106 h 108"/>
                <a:gd name="T28" fmla="*/ 39 w 96"/>
                <a:gd name="T29" fmla="*/ 106 h 108"/>
                <a:gd name="T30" fmla="*/ 40 w 96"/>
                <a:gd name="T31" fmla="*/ 106 h 108"/>
                <a:gd name="T32" fmla="*/ 45 w 96"/>
                <a:gd name="T33" fmla="*/ 108 h 108"/>
                <a:gd name="T34" fmla="*/ 58 w 96"/>
                <a:gd name="T35" fmla="*/ 107 h 108"/>
                <a:gd name="T36" fmla="*/ 74 w 96"/>
                <a:gd name="T37" fmla="*/ 105 h 108"/>
                <a:gd name="T38" fmla="*/ 79 w 96"/>
                <a:gd name="T39" fmla="*/ 95 h 108"/>
                <a:gd name="T40" fmla="*/ 83 w 96"/>
                <a:gd name="T41" fmla="*/ 92 h 108"/>
                <a:gd name="T42" fmla="*/ 82 w 96"/>
                <a:gd name="T43" fmla="*/ 90 h 108"/>
                <a:gd name="T44" fmla="*/ 80 w 96"/>
                <a:gd name="T45" fmla="*/ 88 h 108"/>
                <a:gd name="T46" fmla="*/ 76 w 96"/>
                <a:gd name="T47" fmla="*/ 85 h 108"/>
                <a:gd name="T48" fmla="*/ 69 w 96"/>
                <a:gd name="T49" fmla="*/ 74 h 108"/>
                <a:gd name="T50" fmla="*/ 70 w 96"/>
                <a:gd name="T51" fmla="*/ 65 h 108"/>
                <a:gd name="T52" fmla="*/ 87 w 96"/>
                <a:gd name="T53" fmla="*/ 58 h 108"/>
                <a:gd name="T54" fmla="*/ 93 w 96"/>
                <a:gd name="T55" fmla="*/ 55 h 108"/>
                <a:gd name="T56" fmla="*/ 96 w 96"/>
                <a:gd name="T57" fmla="*/ 56 h 108"/>
                <a:gd name="T58" fmla="*/ 96 w 96"/>
                <a:gd name="T59" fmla="*/ 55 h 108"/>
                <a:gd name="T60" fmla="*/ 96 w 96"/>
                <a:gd name="T61" fmla="*/ 53 h 108"/>
                <a:gd name="T62" fmla="*/ 92 w 96"/>
                <a:gd name="T63" fmla="*/ 39 h 108"/>
                <a:gd name="T64" fmla="*/ 87 w 96"/>
                <a:gd name="T65" fmla="*/ 30 h 108"/>
                <a:gd name="T66" fmla="*/ 88 w 96"/>
                <a:gd name="T67" fmla="*/ 14 h 108"/>
                <a:gd name="T68" fmla="*/ 83 w 96"/>
                <a:gd name="T69" fmla="*/ 10 h 108"/>
                <a:gd name="T70" fmla="*/ 73 w 96"/>
                <a:gd name="T71" fmla="*/ 6 h 108"/>
                <a:gd name="T72" fmla="*/ 53 w 96"/>
                <a:gd name="T73" fmla="*/ 12 h 108"/>
                <a:gd name="T74" fmla="*/ 42 w 96"/>
                <a:gd name="T75" fmla="*/ 5 h 108"/>
                <a:gd name="T76" fmla="*/ 41 w 96"/>
                <a:gd name="T77" fmla="*/ 1 h 108"/>
                <a:gd name="T78" fmla="*/ 39 w 96"/>
                <a:gd name="T79" fmla="*/ 1 h 108"/>
                <a:gd name="T80" fmla="*/ 36 w 96"/>
                <a:gd name="T81" fmla="*/ 0 h 108"/>
                <a:gd name="T82" fmla="*/ 31 w 96"/>
                <a:gd name="T83" fmla="*/ 0 h 108"/>
                <a:gd name="T84" fmla="*/ 35 w 96"/>
                <a:gd name="T85" fmla="*/ 12 h 108"/>
                <a:gd name="T86" fmla="*/ 30 w 96"/>
                <a:gd name="T87" fmla="*/ 18 h 108"/>
                <a:gd name="T88" fmla="*/ 17 w 96"/>
                <a:gd name="T89" fmla="*/ 18 h 108"/>
                <a:gd name="T90" fmla="*/ 13 w 96"/>
                <a:gd name="T91" fmla="*/ 21 h 108"/>
                <a:gd name="T92" fmla="*/ 14 w 96"/>
                <a:gd name="T93" fmla="*/ 25 h 108"/>
                <a:gd name="T94" fmla="*/ 13 w 96"/>
                <a:gd name="T95" fmla="*/ 29 h 108"/>
                <a:gd name="T96" fmla="*/ 9 w 96"/>
                <a:gd name="T97" fmla="*/ 42 h 108"/>
                <a:gd name="T98" fmla="*/ 2 w 96"/>
                <a:gd name="T99" fmla="*/ 52 h 108"/>
                <a:gd name="T100" fmla="*/ 1 w 96"/>
                <a:gd name="T101" fmla="*/ 59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 h="108">
                  <a:moveTo>
                    <a:pt x="1" y="59"/>
                  </a:moveTo>
                  <a:cubicBezTo>
                    <a:pt x="1" y="59"/>
                    <a:pt x="1" y="59"/>
                    <a:pt x="1" y="59"/>
                  </a:cubicBezTo>
                  <a:cubicBezTo>
                    <a:pt x="0" y="60"/>
                    <a:pt x="0" y="60"/>
                    <a:pt x="0" y="60"/>
                  </a:cubicBezTo>
                  <a:cubicBezTo>
                    <a:pt x="0" y="60"/>
                    <a:pt x="0" y="60"/>
                    <a:pt x="0" y="60"/>
                  </a:cubicBezTo>
                  <a:cubicBezTo>
                    <a:pt x="0" y="60"/>
                    <a:pt x="0" y="60"/>
                    <a:pt x="0" y="60"/>
                  </a:cubicBezTo>
                  <a:cubicBezTo>
                    <a:pt x="0" y="60"/>
                    <a:pt x="0" y="60"/>
                    <a:pt x="0" y="60"/>
                  </a:cubicBezTo>
                  <a:cubicBezTo>
                    <a:pt x="0" y="61"/>
                    <a:pt x="1" y="62"/>
                    <a:pt x="2" y="63"/>
                  </a:cubicBezTo>
                  <a:cubicBezTo>
                    <a:pt x="2" y="64"/>
                    <a:pt x="3" y="65"/>
                    <a:pt x="3" y="66"/>
                  </a:cubicBezTo>
                  <a:cubicBezTo>
                    <a:pt x="4" y="65"/>
                    <a:pt x="4" y="65"/>
                    <a:pt x="4" y="65"/>
                  </a:cubicBezTo>
                  <a:cubicBezTo>
                    <a:pt x="3" y="66"/>
                    <a:pt x="3" y="66"/>
                    <a:pt x="3" y="66"/>
                  </a:cubicBezTo>
                  <a:cubicBezTo>
                    <a:pt x="3" y="67"/>
                    <a:pt x="3" y="67"/>
                    <a:pt x="3" y="67"/>
                  </a:cubicBezTo>
                  <a:cubicBezTo>
                    <a:pt x="3" y="69"/>
                    <a:pt x="2" y="70"/>
                    <a:pt x="2" y="70"/>
                  </a:cubicBezTo>
                  <a:cubicBezTo>
                    <a:pt x="1" y="70"/>
                    <a:pt x="1" y="71"/>
                    <a:pt x="1" y="71"/>
                  </a:cubicBezTo>
                  <a:cubicBezTo>
                    <a:pt x="1" y="71"/>
                    <a:pt x="1" y="71"/>
                    <a:pt x="1" y="71"/>
                  </a:cubicBezTo>
                  <a:cubicBezTo>
                    <a:pt x="2" y="71"/>
                    <a:pt x="2" y="72"/>
                    <a:pt x="2" y="72"/>
                  </a:cubicBezTo>
                  <a:cubicBezTo>
                    <a:pt x="2" y="72"/>
                    <a:pt x="2" y="72"/>
                    <a:pt x="2" y="72"/>
                  </a:cubicBezTo>
                  <a:cubicBezTo>
                    <a:pt x="2" y="73"/>
                    <a:pt x="3" y="73"/>
                    <a:pt x="3" y="74"/>
                  </a:cubicBezTo>
                  <a:cubicBezTo>
                    <a:pt x="3" y="74"/>
                    <a:pt x="3" y="74"/>
                    <a:pt x="3" y="74"/>
                  </a:cubicBezTo>
                  <a:cubicBezTo>
                    <a:pt x="3" y="75"/>
                    <a:pt x="4" y="75"/>
                    <a:pt x="4" y="76"/>
                  </a:cubicBezTo>
                  <a:cubicBezTo>
                    <a:pt x="4" y="76"/>
                    <a:pt x="4" y="76"/>
                    <a:pt x="4" y="76"/>
                  </a:cubicBezTo>
                  <a:cubicBezTo>
                    <a:pt x="4" y="77"/>
                    <a:pt x="4" y="78"/>
                    <a:pt x="4" y="79"/>
                  </a:cubicBezTo>
                  <a:cubicBezTo>
                    <a:pt x="4" y="79"/>
                    <a:pt x="4" y="79"/>
                    <a:pt x="4" y="79"/>
                  </a:cubicBezTo>
                  <a:cubicBezTo>
                    <a:pt x="5" y="79"/>
                    <a:pt x="5" y="79"/>
                    <a:pt x="5" y="79"/>
                  </a:cubicBezTo>
                  <a:cubicBezTo>
                    <a:pt x="5" y="80"/>
                    <a:pt x="6" y="80"/>
                    <a:pt x="6" y="80"/>
                  </a:cubicBezTo>
                  <a:cubicBezTo>
                    <a:pt x="6" y="80"/>
                    <a:pt x="7" y="80"/>
                    <a:pt x="7" y="81"/>
                  </a:cubicBezTo>
                  <a:cubicBezTo>
                    <a:pt x="8" y="82"/>
                    <a:pt x="9" y="83"/>
                    <a:pt x="12" y="83"/>
                  </a:cubicBezTo>
                  <a:cubicBezTo>
                    <a:pt x="15" y="83"/>
                    <a:pt x="16" y="84"/>
                    <a:pt x="17" y="85"/>
                  </a:cubicBezTo>
                  <a:cubicBezTo>
                    <a:pt x="18" y="85"/>
                    <a:pt x="18" y="85"/>
                    <a:pt x="18" y="85"/>
                  </a:cubicBezTo>
                  <a:cubicBezTo>
                    <a:pt x="18" y="85"/>
                    <a:pt x="19" y="85"/>
                    <a:pt x="19" y="85"/>
                  </a:cubicBezTo>
                  <a:cubicBezTo>
                    <a:pt x="20" y="85"/>
                    <a:pt x="23" y="86"/>
                    <a:pt x="24" y="88"/>
                  </a:cubicBezTo>
                  <a:cubicBezTo>
                    <a:pt x="24" y="89"/>
                    <a:pt x="24" y="91"/>
                    <a:pt x="22" y="93"/>
                  </a:cubicBezTo>
                  <a:cubicBezTo>
                    <a:pt x="19" y="95"/>
                    <a:pt x="19" y="97"/>
                    <a:pt x="18" y="100"/>
                  </a:cubicBezTo>
                  <a:cubicBezTo>
                    <a:pt x="18" y="101"/>
                    <a:pt x="18" y="101"/>
                    <a:pt x="18" y="101"/>
                  </a:cubicBezTo>
                  <a:cubicBezTo>
                    <a:pt x="18" y="102"/>
                    <a:pt x="18" y="103"/>
                    <a:pt x="18" y="104"/>
                  </a:cubicBezTo>
                  <a:cubicBezTo>
                    <a:pt x="18" y="104"/>
                    <a:pt x="18" y="105"/>
                    <a:pt x="18" y="105"/>
                  </a:cubicBezTo>
                  <a:cubicBezTo>
                    <a:pt x="18" y="105"/>
                    <a:pt x="18" y="105"/>
                    <a:pt x="18" y="105"/>
                  </a:cubicBezTo>
                  <a:cubicBezTo>
                    <a:pt x="18" y="105"/>
                    <a:pt x="18" y="105"/>
                    <a:pt x="18" y="105"/>
                  </a:cubicBezTo>
                  <a:cubicBezTo>
                    <a:pt x="18" y="105"/>
                    <a:pt x="19" y="106"/>
                    <a:pt x="20" y="106"/>
                  </a:cubicBezTo>
                  <a:cubicBezTo>
                    <a:pt x="23" y="106"/>
                    <a:pt x="24" y="105"/>
                    <a:pt x="24" y="105"/>
                  </a:cubicBezTo>
                  <a:cubicBezTo>
                    <a:pt x="27" y="104"/>
                    <a:pt x="29" y="103"/>
                    <a:pt x="33" y="105"/>
                  </a:cubicBezTo>
                  <a:cubicBezTo>
                    <a:pt x="34" y="105"/>
                    <a:pt x="35" y="105"/>
                    <a:pt x="35" y="106"/>
                  </a:cubicBezTo>
                  <a:cubicBezTo>
                    <a:pt x="36" y="106"/>
                    <a:pt x="36" y="106"/>
                    <a:pt x="36" y="106"/>
                  </a:cubicBezTo>
                  <a:cubicBezTo>
                    <a:pt x="37" y="106"/>
                    <a:pt x="38" y="107"/>
                    <a:pt x="38" y="107"/>
                  </a:cubicBezTo>
                  <a:cubicBezTo>
                    <a:pt x="38" y="107"/>
                    <a:pt x="38" y="107"/>
                    <a:pt x="38" y="107"/>
                  </a:cubicBezTo>
                  <a:cubicBezTo>
                    <a:pt x="39" y="107"/>
                    <a:pt x="39" y="107"/>
                    <a:pt x="39" y="106"/>
                  </a:cubicBezTo>
                  <a:cubicBezTo>
                    <a:pt x="39" y="106"/>
                    <a:pt x="40" y="106"/>
                    <a:pt x="40" y="106"/>
                  </a:cubicBezTo>
                  <a:cubicBezTo>
                    <a:pt x="40" y="106"/>
                    <a:pt x="40" y="106"/>
                    <a:pt x="40" y="106"/>
                  </a:cubicBezTo>
                  <a:cubicBezTo>
                    <a:pt x="40" y="106"/>
                    <a:pt x="40" y="106"/>
                    <a:pt x="40" y="106"/>
                  </a:cubicBezTo>
                  <a:cubicBezTo>
                    <a:pt x="40" y="106"/>
                    <a:pt x="40" y="106"/>
                    <a:pt x="40" y="106"/>
                  </a:cubicBezTo>
                  <a:cubicBezTo>
                    <a:pt x="42" y="106"/>
                    <a:pt x="43" y="107"/>
                    <a:pt x="44" y="108"/>
                  </a:cubicBezTo>
                  <a:cubicBezTo>
                    <a:pt x="45" y="108"/>
                    <a:pt x="45" y="108"/>
                    <a:pt x="45" y="108"/>
                  </a:cubicBezTo>
                  <a:cubicBezTo>
                    <a:pt x="46" y="107"/>
                    <a:pt x="48" y="106"/>
                    <a:pt x="50" y="106"/>
                  </a:cubicBezTo>
                  <a:cubicBezTo>
                    <a:pt x="52" y="106"/>
                    <a:pt x="53" y="106"/>
                    <a:pt x="54" y="107"/>
                  </a:cubicBezTo>
                  <a:cubicBezTo>
                    <a:pt x="56" y="108"/>
                    <a:pt x="57" y="108"/>
                    <a:pt x="58" y="107"/>
                  </a:cubicBezTo>
                  <a:cubicBezTo>
                    <a:pt x="61" y="105"/>
                    <a:pt x="67" y="104"/>
                    <a:pt x="69" y="104"/>
                  </a:cubicBezTo>
                  <a:cubicBezTo>
                    <a:pt x="71" y="104"/>
                    <a:pt x="72" y="104"/>
                    <a:pt x="72" y="104"/>
                  </a:cubicBezTo>
                  <a:cubicBezTo>
                    <a:pt x="73" y="105"/>
                    <a:pt x="74" y="105"/>
                    <a:pt x="74" y="105"/>
                  </a:cubicBezTo>
                  <a:cubicBezTo>
                    <a:pt x="74" y="105"/>
                    <a:pt x="74" y="104"/>
                    <a:pt x="74" y="103"/>
                  </a:cubicBezTo>
                  <a:cubicBezTo>
                    <a:pt x="72" y="98"/>
                    <a:pt x="76" y="96"/>
                    <a:pt x="78" y="96"/>
                  </a:cubicBezTo>
                  <a:cubicBezTo>
                    <a:pt x="78" y="95"/>
                    <a:pt x="78" y="95"/>
                    <a:pt x="79" y="95"/>
                  </a:cubicBezTo>
                  <a:cubicBezTo>
                    <a:pt x="79" y="95"/>
                    <a:pt x="79" y="94"/>
                    <a:pt x="79" y="94"/>
                  </a:cubicBezTo>
                  <a:cubicBezTo>
                    <a:pt x="79" y="94"/>
                    <a:pt x="79" y="94"/>
                    <a:pt x="80" y="94"/>
                  </a:cubicBezTo>
                  <a:cubicBezTo>
                    <a:pt x="80" y="93"/>
                    <a:pt x="82" y="92"/>
                    <a:pt x="83" y="92"/>
                  </a:cubicBezTo>
                  <a:cubicBezTo>
                    <a:pt x="83" y="91"/>
                    <a:pt x="84" y="91"/>
                    <a:pt x="84" y="91"/>
                  </a:cubicBezTo>
                  <a:cubicBezTo>
                    <a:pt x="84" y="91"/>
                    <a:pt x="84" y="91"/>
                    <a:pt x="84" y="91"/>
                  </a:cubicBezTo>
                  <a:cubicBezTo>
                    <a:pt x="84" y="91"/>
                    <a:pt x="83" y="90"/>
                    <a:pt x="82" y="90"/>
                  </a:cubicBezTo>
                  <a:cubicBezTo>
                    <a:pt x="82" y="90"/>
                    <a:pt x="82" y="90"/>
                    <a:pt x="82" y="90"/>
                  </a:cubicBezTo>
                  <a:cubicBezTo>
                    <a:pt x="81" y="89"/>
                    <a:pt x="81" y="89"/>
                    <a:pt x="80" y="88"/>
                  </a:cubicBezTo>
                  <a:cubicBezTo>
                    <a:pt x="80" y="88"/>
                    <a:pt x="80" y="88"/>
                    <a:pt x="80" y="88"/>
                  </a:cubicBezTo>
                  <a:cubicBezTo>
                    <a:pt x="79" y="87"/>
                    <a:pt x="78" y="87"/>
                    <a:pt x="78" y="87"/>
                  </a:cubicBezTo>
                  <a:cubicBezTo>
                    <a:pt x="78" y="86"/>
                    <a:pt x="78" y="86"/>
                    <a:pt x="77" y="86"/>
                  </a:cubicBezTo>
                  <a:cubicBezTo>
                    <a:pt x="77" y="86"/>
                    <a:pt x="76" y="86"/>
                    <a:pt x="76" y="85"/>
                  </a:cubicBezTo>
                  <a:cubicBezTo>
                    <a:pt x="75" y="85"/>
                    <a:pt x="74" y="84"/>
                    <a:pt x="74" y="84"/>
                  </a:cubicBezTo>
                  <a:cubicBezTo>
                    <a:pt x="72" y="82"/>
                    <a:pt x="71" y="79"/>
                    <a:pt x="70" y="77"/>
                  </a:cubicBezTo>
                  <a:cubicBezTo>
                    <a:pt x="70" y="75"/>
                    <a:pt x="70" y="74"/>
                    <a:pt x="69" y="74"/>
                  </a:cubicBezTo>
                  <a:cubicBezTo>
                    <a:pt x="69" y="73"/>
                    <a:pt x="69" y="73"/>
                    <a:pt x="69" y="72"/>
                  </a:cubicBezTo>
                  <a:cubicBezTo>
                    <a:pt x="68" y="71"/>
                    <a:pt x="66" y="69"/>
                    <a:pt x="67" y="67"/>
                  </a:cubicBezTo>
                  <a:cubicBezTo>
                    <a:pt x="67" y="66"/>
                    <a:pt x="68" y="65"/>
                    <a:pt x="70" y="65"/>
                  </a:cubicBezTo>
                  <a:cubicBezTo>
                    <a:pt x="73" y="64"/>
                    <a:pt x="79" y="63"/>
                    <a:pt x="81" y="61"/>
                  </a:cubicBezTo>
                  <a:cubicBezTo>
                    <a:pt x="81" y="60"/>
                    <a:pt x="82" y="60"/>
                    <a:pt x="82" y="60"/>
                  </a:cubicBezTo>
                  <a:cubicBezTo>
                    <a:pt x="84" y="59"/>
                    <a:pt x="86" y="58"/>
                    <a:pt x="87" y="58"/>
                  </a:cubicBezTo>
                  <a:cubicBezTo>
                    <a:pt x="88" y="57"/>
                    <a:pt x="89" y="57"/>
                    <a:pt x="90" y="57"/>
                  </a:cubicBezTo>
                  <a:cubicBezTo>
                    <a:pt x="90" y="57"/>
                    <a:pt x="90" y="57"/>
                    <a:pt x="90" y="56"/>
                  </a:cubicBezTo>
                  <a:cubicBezTo>
                    <a:pt x="90" y="56"/>
                    <a:pt x="91" y="55"/>
                    <a:pt x="93" y="55"/>
                  </a:cubicBezTo>
                  <a:cubicBezTo>
                    <a:pt x="94" y="55"/>
                    <a:pt x="94" y="56"/>
                    <a:pt x="95" y="56"/>
                  </a:cubicBezTo>
                  <a:cubicBezTo>
                    <a:pt x="95" y="56"/>
                    <a:pt x="96" y="56"/>
                    <a:pt x="96" y="56"/>
                  </a:cubicBezTo>
                  <a:cubicBezTo>
                    <a:pt x="96" y="56"/>
                    <a:pt x="96" y="56"/>
                    <a:pt x="96" y="56"/>
                  </a:cubicBezTo>
                  <a:cubicBezTo>
                    <a:pt x="96" y="56"/>
                    <a:pt x="96" y="56"/>
                    <a:pt x="96" y="56"/>
                  </a:cubicBezTo>
                  <a:cubicBezTo>
                    <a:pt x="96" y="55"/>
                    <a:pt x="96" y="55"/>
                    <a:pt x="96" y="55"/>
                  </a:cubicBezTo>
                  <a:cubicBezTo>
                    <a:pt x="96" y="55"/>
                    <a:pt x="96" y="55"/>
                    <a:pt x="96" y="55"/>
                  </a:cubicBezTo>
                  <a:cubicBezTo>
                    <a:pt x="96" y="55"/>
                    <a:pt x="96" y="54"/>
                    <a:pt x="96" y="54"/>
                  </a:cubicBezTo>
                  <a:cubicBezTo>
                    <a:pt x="96" y="54"/>
                    <a:pt x="96" y="54"/>
                    <a:pt x="96" y="54"/>
                  </a:cubicBezTo>
                  <a:cubicBezTo>
                    <a:pt x="96" y="54"/>
                    <a:pt x="96" y="53"/>
                    <a:pt x="96" y="53"/>
                  </a:cubicBezTo>
                  <a:cubicBezTo>
                    <a:pt x="96" y="53"/>
                    <a:pt x="96" y="53"/>
                    <a:pt x="96" y="53"/>
                  </a:cubicBezTo>
                  <a:cubicBezTo>
                    <a:pt x="94" y="51"/>
                    <a:pt x="93" y="47"/>
                    <a:pt x="93" y="43"/>
                  </a:cubicBezTo>
                  <a:cubicBezTo>
                    <a:pt x="93" y="40"/>
                    <a:pt x="92" y="40"/>
                    <a:pt x="92" y="39"/>
                  </a:cubicBezTo>
                  <a:cubicBezTo>
                    <a:pt x="92" y="39"/>
                    <a:pt x="91" y="38"/>
                    <a:pt x="91" y="36"/>
                  </a:cubicBezTo>
                  <a:cubicBezTo>
                    <a:pt x="91" y="35"/>
                    <a:pt x="91" y="33"/>
                    <a:pt x="90" y="33"/>
                  </a:cubicBezTo>
                  <a:cubicBezTo>
                    <a:pt x="89" y="32"/>
                    <a:pt x="88" y="31"/>
                    <a:pt x="87" y="30"/>
                  </a:cubicBezTo>
                  <a:cubicBezTo>
                    <a:pt x="87" y="28"/>
                    <a:pt x="88" y="27"/>
                    <a:pt x="88" y="25"/>
                  </a:cubicBezTo>
                  <a:cubicBezTo>
                    <a:pt x="90" y="23"/>
                    <a:pt x="89" y="17"/>
                    <a:pt x="89" y="15"/>
                  </a:cubicBezTo>
                  <a:cubicBezTo>
                    <a:pt x="88" y="15"/>
                    <a:pt x="88" y="15"/>
                    <a:pt x="88" y="14"/>
                  </a:cubicBezTo>
                  <a:cubicBezTo>
                    <a:pt x="88" y="14"/>
                    <a:pt x="88" y="14"/>
                    <a:pt x="88" y="14"/>
                  </a:cubicBezTo>
                  <a:cubicBezTo>
                    <a:pt x="88" y="14"/>
                    <a:pt x="88" y="13"/>
                    <a:pt x="87" y="12"/>
                  </a:cubicBezTo>
                  <a:cubicBezTo>
                    <a:pt x="87" y="11"/>
                    <a:pt x="87" y="10"/>
                    <a:pt x="83" y="10"/>
                  </a:cubicBezTo>
                  <a:cubicBezTo>
                    <a:pt x="81" y="10"/>
                    <a:pt x="80" y="10"/>
                    <a:pt x="80" y="9"/>
                  </a:cubicBezTo>
                  <a:cubicBezTo>
                    <a:pt x="79" y="7"/>
                    <a:pt x="80" y="6"/>
                    <a:pt x="81" y="4"/>
                  </a:cubicBezTo>
                  <a:cubicBezTo>
                    <a:pt x="79" y="6"/>
                    <a:pt x="76" y="7"/>
                    <a:pt x="73" y="6"/>
                  </a:cubicBezTo>
                  <a:cubicBezTo>
                    <a:pt x="71" y="6"/>
                    <a:pt x="68" y="9"/>
                    <a:pt x="65" y="11"/>
                  </a:cubicBezTo>
                  <a:cubicBezTo>
                    <a:pt x="64" y="12"/>
                    <a:pt x="63" y="13"/>
                    <a:pt x="62" y="13"/>
                  </a:cubicBezTo>
                  <a:cubicBezTo>
                    <a:pt x="59" y="16"/>
                    <a:pt x="55" y="15"/>
                    <a:pt x="53" y="12"/>
                  </a:cubicBezTo>
                  <a:cubicBezTo>
                    <a:pt x="52" y="10"/>
                    <a:pt x="52" y="8"/>
                    <a:pt x="53" y="7"/>
                  </a:cubicBezTo>
                  <a:cubicBezTo>
                    <a:pt x="53" y="7"/>
                    <a:pt x="52" y="7"/>
                    <a:pt x="52" y="7"/>
                  </a:cubicBezTo>
                  <a:cubicBezTo>
                    <a:pt x="48" y="9"/>
                    <a:pt x="44" y="8"/>
                    <a:pt x="42" y="5"/>
                  </a:cubicBezTo>
                  <a:cubicBezTo>
                    <a:pt x="41" y="4"/>
                    <a:pt x="41" y="3"/>
                    <a:pt x="41" y="1"/>
                  </a:cubicBezTo>
                  <a:cubicBezTo>
                    <a:pt x="41" y="1"/>
                    <a:pt x="41" y="1"/>
                    <a:pt x="41" y="1"/>
                  </a:cubicBezTo>
                  <a:cubicBezTo>
                    <a:pt x="41" y="1"/>
                    <a:pt x="41" y="1"/>
                    <a:pt x="41" y="1"/>
                  </a:cubicBezTo>
                  <a:cubicBezTo>
                    <a:pt x="40" y="1"/>
                    <a:pt x="40" y="1"/>
                    <a:pt x="39" y="1"/>
                  </a:cubicBezTo>
                  <a:cubicBezTo>
                    <a:pt x="39" y="1"/>
                    <a:pt x="39" y="1"/>
                    <a:pt x="39" y="1"/>
                  </a:cubicBezTo>
                  <a:cubicBezTo>
                    <a:pt x="39" y="1"/>
                    <a:pt x="39" y="1"/>
                    <a:pt x="39" y="1"/>
                  </a:cubicBezTo>
                  <a:cubicBezTo>
                    <a:pt x="38" y="1"/>
                    <a:pt x="38" y="1"/>
                    <a:pt x="37" y="1"/>
                  </a:cubicBezTo>
                  <a:cubicBezTo>
                    <a:pt x="37" y="1"/>
                    <a:pt x="37" y="1"/>
                    <a:pt x="36" y="1"/>
                  </a:cubicBezTo>
                  <a:cubicBezTo>
                    <a:pt x="36" y="0"/>
                    <a:pt x="36" y="0"/>
                    <a:pt x="36" y="0"/>
                  </a:cubicBezTo>
                  <a:cubicBezTo>
                    <a:pt x="35" y="0"/>
                    <a:pt x="35" y="0"/>
                    <a:pt x="34" y="0"/>
                  </a:cubicBezTo>
                  <a:cubicBezTo>
                    <a:pt x="34" y="0"/>
                    <a:pt x="34" y="0"/>
                    <a:pt x="34" y="0"/>
                  </a:cubicBezTo>
                  <a:cubicBezTo>
                    <a:pt x="33" y="0"/>
                    <a:pt x="32" y="0"/>
                    <a:pt x="31" y="0"/>
                  </a:cubicBezTo>
                  <a:cubicBezTo>
                    <a:pt x="32" y="1"/>
                    <a:pt x="32" y="3"/>
                    <a:pt x="32" y="4"/>
                  </a:cubicBezTo>
                  <a:cubicBezTo>
                    <a:pt x="31" y="5"/>
                    <a:pt x="31" y="7"/>
                    <a:pt x="33" y="10"/>
                  </a:cubicBezTo>
                  <a:cubicBezTo>
                    <a:pt x="34" y="10"/>
                    <a:pt x="34" y="11"/>
                    <a:pt x="35" y="12"/>
                  </a:cubicBezTo>
                  <a:cubicBezTo>
                    <a:pt x="35" y="13"/>
                    <a:pt x="35" y="15"/>
                    <a:pt x="35" y="16"/>
                  </a:cubicBezTo>
                  <a:cubicBezTo>
                    <a:pt x="34" y="17"/>
                    <a:pt x="32" y="18"/>
                    <a:pt x="31" y="18"/>
                  </a:cubicBezTo>
                  <a:cubicBezTo>
                    <a:pt x="31" y="18"/>
                    <a:pt x="30" y="18"/>
                    <a:pt x="30" y="18"/>
                  </a:cubicBezTo>
                  <a:cubicBezTo>
                    <a:pt x="30" y="19"/>
                    <a:pt x="29" y="21"/>
                    <a:pt x="26" y="21"/>
                  </a:cubicBezTo>
                  <a:cubicBezTo>
                    <a:pt x="24" y="21"/>
                    <a:pt x="21" y="19"/>
                    <a:pt x="19" y="18"/>
                  </a:cubicBezTo>
                  <a:cubicBezTo>
                    <a:pt x="19" y="18"/>
                    <a:pt x="18" y="18"/>
                    <a:pt x="17" y="18"/>
                  </a:cubicBezTo>
                  <a:cubicBezTo>
                    <a:pt x="15" y="18"/>
                    <a:pt x="14" y="18"/>
                    <a:pt x="13" y="18"/>
                  </a:cubicBezTo>
                  <a:cubicBezTo>
                    <a:pt x="13" y="19"/>
                    <a:pt x="13" y="19"/>
                    <a:pt x="13" y="20"/>
                  </a:cubicBezTo>
                  <a:cubicBezTo>
                    <a:pt x="13" y="20"/>
                    <a:pt x="13" y="21"/>
                    <a:pt x="13" y="21"/>
                  </a:cubicBezTo>
                  <a:cubicBezTo>
                    <a:pt x="13" y="22"/>
                    <a:pt x="13" y="22"/>
                    <a:pt x="13" y="23"/>
                  </a:cubicBezTo>
                  <a:cubicBezTo>
                    <a:pt x="13" y="23"/>
                    <a:pt x="14" y="24"/>
                    <a:pt x="14" y="24"/>
                  </a:cubicBezTo>
                  <a:cubicBezTo>
                    <a:pt x="14" y="24"/>
                    <a:pt x="14" y="25"/>
                    <a:pt x="14" y="25"/>
                  </a:cubicBezTo>
                  <a:cubicBezTo>
                    <a:pt x="14" y="26"/>
                    <a:pt x="14" y="26"/>
                    <a:pt x="13" y="26"/>
                  </a:cubicBezTo>
                  <a:cubicBezTo>
                    <a:pt x="13" y="27"/>
                    <a:pt x="13" y="27"/>
                    <a:pt x="13" y="27"/>
                  </a:cubicBezTo>
                  <a:cubicBezTo>
                    <a:pt x="13" y="28"/>
                    <a:pt x="13" y="28"/>
                    <a:pt x="13" y="29"/>
                  </a:cubicBezTo>
                  <a:cubicBezTo>
                    <a:pt x="11" y="31"/>
                    <a:pt x="9" y="32"/>
                    <a:pt x="8" y="33"/>
                  </a:cubicBezTo>
                  <a:cubicBezTo>
                    <a:pt x="10" y="35"/>
                    <a:pt x="12" y="38"/>
                    <a:pt x="11" y="40"/>
                  </a:cubicBezTo>
                  <a:cubicBezTo>
                    <a:pt x="10" y="41"/>
                    <a:pt x="9" y="41"/>
                    <a:pt x="9" y="42"/>
                  </a:cubicBezTo>
                  <a:cubicBezTo>
                    <a:pt x="9" y="42"/>
                    <a:pt x="9" y="42"/>
                    <a:pt x="9" y="43"/>
                  </a:cubicBezTo>
                  <a:cubicBezTo>
                    <a:pt x="9" y="46"/>
                    <a:pt x="6" y="47"/>
                    <a:pt x="2" y="48"/>
                  </a:cubicBezTo>
                  <a:cubicBezTo>
                    <a:pt x="2" y="49"/>
                    <a:pt x="2" y="50"/>
                    <a:pt x="2" y="52"/>
                  </a:cubicBezTo>
                  <a:cubicBezTo>
                    <a:pt x="1" y="52"/>
                    <a:pt x="1" y="53"/>
                    <a:pt x="1" y="53"/>
                  </a:cubicBezTo>
                  <a:cubicBezTo>
                    <a:pt x="1" y="55"/>
                    <a:pt x="1" y="56"/>
                    <a:pt x="1" y="58"/>
                  </a:cubicBezTo>
                  <a:cubicBezTo>
                    <a:pt x="1" y="58"/>
                    <a:pt x="1" y="58"/>
                    <a:pt x="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21" name="Freeform 1210"/>
            <p:cNvSpPr>
              <a:spLocks/>
            </p:cNvSpPr>
            <p:nvPr/>
          </p:nvSpPr>
          <p:spPr bwMode="auto">
            <a:xfrm>
              <a:off x="2769" y="2894"/>
              <a:ext cx="109" cy="176"/>
            </a:xfrm>
            <a:custGeom>
              <a:avLst/>
              <a:gdLst>
                <a:gd name="T0" fmla="*/ 77 w 114"/>
                <a:gd name="T1" fmla="*/ 1 h 183"/>
                <a:gd name="T2" fmla="*/ 65 w 114"/>
                <a:gd name="T3" fmla="*/ 3 h 183"/>
                <a:gd name="T4" fmla="*/ 56 w 114"/>
                <a:gd name="T5" fmla="*/ 8 h 183"/>
                <a:gd name="T6" fmla="*/ 55 w 114"/>
                <a:gd name="T7" fmla="*/ 17 h 183"/>
                <a:gd name="T8" fmla="*/ 48 w 114"/>
                <a:gd name="T9" fmla="*/ 22 h 183"/>
                <a:gd name="T10" fmla="*/ 43 w 114"/>
                <a:gd name="T11" fmla="*/ 29 h 183"/>
                <a:gd name="T12" fmla="*/ 37 w 114"/>
                <a:gd name="T13" fmla="*/ 27 h 183"/>
                <a:gd name="T14" fmla="*/ 27 w 114"/>
                <a:gd name="T15" fmla="*/ 27 h 183"/>
                <a:gd name="T16" fmla="*/ 9 w 114"/>
                <a:gd name="T17" fmla="*/ 20 h 183"/>
                <a:gd name="T18" fmla="*/ 3 w 114"/>
                <a:gd name="T19" fmla="*/ 17 h 183"/>
                <a:gd name="T20" fmla="*/ 1 w 114"/>
                <a:gd name="T21" fmla="*/ 19 h 183"/>
                <a:gd name="T22" fmla="*/ 0 w 114"/>
                <a:gd name="T23" fmla="*/ 19 h 183"/>
                <a:gd name="T24" fmla="*/ 11 w 114"/>
                <a:gd name="T25" fmla="*/ 27 h 183"/>
                <a:gd name="T26" fmla="*/ 28 w 114"/>
                <a:gd name="T27" fmla="*/ 41 h 183"/>
                <a:gd name="T28" fmla="*/ 30 w 114"/>
                <a:gd name="T29" fmla="*/ 57 h 183"/>
                <a:gd name="T30" fmla="*/ 32 w 114"/>
                <a:gd name="T31" fmla="*/ 73 h 183"/>
                <a:gd name="T32" fmla="*/ 34 w 114"/>
                <a:gd name="T33" fmla="*/ 76 h 183"/>
                <a:gd name="T34" fmla="*/ 34 w 114"/>
                <a:gd name="T35" fmla="*/ 79 h 183"/>
                <a:gd name="T36" fmla="*/ 42 w 114"/>
                <a:gd name="T37" fmla="*/ 82 h 183"/>
                <a:gd name="T38" fmla="*/ 47 w 114"/>
                <a:gd name="T39" fmla="*/ 98 h 183"/>
                <a:gd name="T40" fmla="*/ 39 w 114"/>
                <a:gd name="T41" fmla="*/ 102 h 183"/>
                <a:gd name="T42" fmla="*/ 20 w 114"/>
                <a:gd name="T43" fmla="*/ 120 h 183"/>
                <a:gd name="T44" fmla="*/ 5 w 114"/>
                <a:gd name="T45" fmla="*/ 130 h 183"/>
                <a:gd name="T46" fmla="*/ 1 w 114"/>
                <a:gd name="T47" fmla="*/ 138 h 183"/>
                <a:gd name="T48" fmla="*/ 4 w 114"/>
                <a:gd name="T49" fmla="*/ 149 h 183"/>
                <a:gd name="T50" fmla="*/ 2 w 114"/>
                <a:gd name="T51" fmla="*/ 172 h 183"/>
                <a:gd name="T52" fmla="*/ 12 w 114"/>
                <a:gd name="T53" fmla="*/ 176 h 183"/>
                <a:gd name="T54" fmla="*/ 19 w 114"/>
                <a:gd name="T55" fmla="*/ 180 h 183"/>
                <a:gd name="T56" fmla="*/ 31 w 114"/>
                <a:gd name="T57" fmla="*/ 183 h 183"/>
                <a:gd name="T58" fmla="*/ 74 w 114"/>
                <a:gd name="T59" fmla="*/ 174 h 183"/>
                <a:gd name="T60" fmla="*/ 77 w 114"/>
                <a:gd name="T61" fmla="*/ 170 h 183"/>
                <a:gd name="T62" fmla="*/ 97 w 114"/>
                <a:gd name="T63" fmla="*/ 154 h 183"/>
                <a:gd name="T64" fmla="*/ 111 w 114"/>
                <a:gd name="T65" fmla="*/ 131 h 183"/>
                <a:gd name="T66" fmla="*/ 96 w 114"/>
                <a:gd name="T67" fmla="*/ 117 h 183"/>
                <a:gd name="T68" fmla="*/ 103 w 114"/>
                <a:gd name="T69" fmla="*/ 112 h 183"/>
                <a:gd name="T70" fmla="*/ 98 w 114"/>
                <a:gd name="T71" fmla="*/ 101 h 183"/>
                <a:gd name="T72" fmla="*/ 95 w 114"/>
                <a:gd name="T73" fmla="*/ 94 h 183"/>
                <a:gd name="T74" fmla="*/ 94 w 114"/>
                <a:gd name="T75" fmla="*/ 84 h 183"/>
                <a:gd name="T76" fmla="*/ 98 w 114"/>
                <a:gd name="T77" fmla="*/ 79 h 183"/>
                <a:gd name="T78" fmla="*/ 87 w 114"/>
                <a:gd name="T79" fmla="*/ 62 h 183"/>
                <a:gd name="T80" fmla="*/ 91 w 114"/>
                <a:gd name="T81" fmla="*/ 53 h 183"/>
                <a:gd name="T82" fmla="*/ 90 w 114"/>
                <a:gd name="T83" fmla="*/ 40 h 183"/>
                <a:gd name="T84" fmla="*/ 81 w 114"/>
                <a:gd name="T85" fmla="*/ 33 h 183"/>
                <a:gd name="T86" fmla="*/ 85 w 114"/>
                <a:gd name="T87" fmla="*/ 18 h 183"/>
                <a:gd name="T88" fmla="*/ 87 w 114"/>
                <a:gd name="T89" fmla="*/ 15 h 183"/>
                <a:gd name="T90" fmla="*/ 89 w 114"/>
                <a:gd name="T91" fmla="*/ 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4" h="183">
                  <a:moveTo>
                    <a:pt x="89" y="8"/>
                  </a:moveTo>
                  <a:cubicBezTo>
                    <a:pt x="89" y="8"/>
                    <a:pt x="86" y="6"/>
                    <a:pt x="85" y="6"/>
                  </a:cubicBezTo>
                  <a:cubicBezTo>
                    <a:pt x="82" y="5"/>
                    <a:pt x="79" y="3"/>
                    <a:pt x="77" y="1"/>
                  </a:cubicBezTo>
                  <a:cubicBezTo>
                    <a:pt x="77" y="1"/>
                    <a:pt x="77" y="0"/>
                    <a:pt x="75" y="0"/>
                  </a:cubicBezTo>
                  <a:cubicBezTo>
                    <a:pt x="74" y="0"/>
                    <a:pt x="72" y="0"/>
                    <a:pt x="72" y="1"/>
                  </a:cubicBezTo>
                  <a:cubicBezTo>
                    <a:pt x="70" y="3"/>
                    <a:pt x="68" y="3"/>
                    <a:pt x="65" y="3"/>
                  </a:cubicBezTo>
                  <a:cubicBezTo>
                    <a:pt x="64" y="3"/>
                    <a:pt x="64" y="3"/>
                    <a:pt x="64" y="3"/>
                  </a:cubicBezTo>
                  <a:cubicBezTo>
                    <a:pt x="62" y="3"/>
                    <a:pt x="61" y="3"/>
                    <a:pt x="61" y="3"/>
                  </a:cubicBezTo>
                  <a:cubicBezTo>
                    <a:pt x="60" y="5"/>
                    <a:pt x="58" y="7"/>
                    <a:pt x="56" y="8"/>
                  </a:cubicBezTo>
                  <a:cubicBezTo>
                    <a:pt x="55" y="9"/>
                    <a:pt x="54" y="9"/>
                    <a:pt x="54" y="10"/>
                  </a:cubicBezTo>
                  <a:cubicBezTo>
                    <a:pt x="54" y="11"/>
                    <a:pt x="54" y="12"/>
                    <a:pt x="54" y="13"/>
                  </a:cubicBezTo>
                  <a:cubicBezTo>
                    <a:pt x="54" y="14"/>
                    <a:pt x="55" y="16"/>
                    <a:pt x="55" y="17"/>
                  </a:cubicBezTo>
                  <a:cubicBezTo>
                    <a:pt x="55" y="18"/>
                    <a:pt x="55" y="19"/>
                    <a:pt x="54" y="20"/>
                  </a:cubicBezTo>
                  <a:cubicBezTo>
                    <a:pt x="53" y="21"/>
                    <a:pt x="52" y="22"/>
                    <a:pt x="49" y="22"/>
                  </a:cubicBezTo>
                  <a:cubicBezTo>
                    <a:pt x="49" y="22"/>
                    <a:pt x="49" y="22"/>
                    <a:pt x="48" y="22"/>
                  </a:cubicBezTo>
                  <a:cubicBezTo>
                    <a:pt x="48" y="22"/>
                    <a:pt x="48" y="22"/>
                    <a:pt x="48" y="22"/>
                  </a:cubicBezTo>
                  <a:cubicBezTo>
                    <a:pt x="48" y="23"/>
                    <a:pt x="48" y="25"/>
                    <a:pt x="46" y="27"/>
                  </a:cubicBezTo>
                  <a:cubicBezTo>
                    <a:pt x="46" y="28"/>
                    <a:pt x="45" y="29"/>
                    <a:pt x="43" y="29"/>
                  </a:cubicBezTo>
                  <a:cubicBezTo>
                    <a:pt x="41" y="29"/>
                    <a:pt x="40" y="28"/>
                    <a:pt x="40" y="27"/>
                  </a:cubicBezTo>
                  <a:cubicBezTo>
                    <a:pt x="39" y="27"/>
                    <a:pt x="39" y="26"/>
                    <a:pt x="39" y="26"/>
                  </a:cubicBezTo>
                  <a:cubicBezTo>
                    <a:pt x="38" y="27"/>
                    <a:pt x="38" y="27"/>
                    <a:pt x="37" y="27"/>
                  </a:cubicBezTo>
                  <a:cubicBezTo>
                    <a:pt x="36" y="27"/>
                    <a:pt x="34" y="26"/>
                    <a:pt x="33" y="26"/>
                  </a:cubicBezTo>
                  <a:cubicBezTo>
                    <a:pt x="33" y="25"/>
                    <a:pt x="32" y="25"/>
                    <a:pt x="31" y="25"/>
                  </a:cubicBezTo>
                  <a:cubicBezTo>
                    <a:pt x="31" y="26"/>
                    <a:pt x="29" y="27"/>
                    <a:pt x="27" y="27"/>
                  </a:cubicBezTo>
                  <a:cubicBezTo>
                    <a:pt x="25" y="27"/>
                    <a:pt x="23" y="27"/>
                    <a:pt x="20" y="26"/>
                  </a:cubicBezTo>
                  <a:cubicBezTo>
                    <a:pt x="19" y="26"/>
                    <a:pt x="18" y="26"/>
                    <a:pt x="17" y="25"/>
                  </a:cubicBezTo>
                  <a:cubicBezTo>
                    <a:pt x="14" y="25"/>
                    <a:pt x="11" y="22"/>
                    <a:pt x="9" y="20"/>
                  </a:cubicBezTo>
                  <a:cubicBezTo>
                    <a:pt x="8" y="18"/>
                    <a:pt x="6" y="16"/>
                    <a:pt x="5" y="16"/>
                  </a:cubicBezTo>
                  <a:cubicBezTo>
                    <a:pt x="4" y="16"/>
                    <a:pt x="4" y="16"/>
                    <a:pt x="4" y="17"/>
                  </a:cubicBezTo>
                  <a:cubicBezTo>
                    <a:pt x="3" y="17"/>
                    <a:pt x="3" y="17"/>
                    <a:pt x="3" y="17"/>
                  </a:cubicBezTo>
                  <a:cubicBezTo>
                    <a:pt x="3" y="17"/>
                    <a:pt x="2" y="17"/>
                    <a:pt x="2" y="17"/>
                  </a:cubicBezTo>
                  <a:cubicBezTo>
                    <a:pt x="2" y="17"/>
                    <a:pt x="2" y="18"/>
                    <a:pt x="2" y="18"/>
                  </a:cubicBezTo>
                  <a:cubicBezTo>
                    <a:pt x="1" y="18"/>
                    <a:pt x="1" y="18"/>
                    <a:pt x="1" y="19"/>
                  </a:cubicBezTo>
                  <a:cubicBezTo>
                    <a:pt x="1" y="19"/>
                    <a:pt x="1" y="19"/>
                    <a:pt x="1" y="19"/>
                  </a:cubicBezTo>
                  <a:cubicBezTo>
                    <a:pt x="0" y="19"/>
                    <a:pt x="0" y="19"/>
                    <a:pt x="0" y="19"/>
                  </a:cubicBezTo>
                  <a:cubicBezTo>
                    <a:pt x="0" y="19"/>
                    <a:pt x="0" y="19"/>
                    <a:pt x="0" y="19"/>
                  </a:cubicBezTo>
                  <a:cubicBezTo>
                    <a:pt x="2" y="20"/>
                    <a:pt x="3" y="21"/>
                    <a:pt x="4" y="22"/>
                  </a:cubicBezTo>
                  <a:cubicBezTo>
                    <a:pt x="5" y="23"/>
                    <a:pt x="7" y="25"/>
                    <a:pt x="9" y="26"/>
                  </a:cubicBezTo>
                  <a:cubicBezTo>
                    <a:pt x="9" y="26"/>
                    <a:pt x="10" y="27"/>
                    <a:pt x="11" y="27"/>
                  </a:cubicBezTo>
                  <a:cubicBezTo>
                    <a:pt x="12" y="28"/>
                    <a:pt x="14" y="28"/>
                    <a:pt x="15" y="29"/>
                  </a:cubicBezTo>
                  <a:cubicBezTo>
                    <a:pt x="22" y="32"/>
                    <a:pt x="29" y="34"/>
                    <a:pt x="28" y="39"/>
                  </a:cubicBezTo>
                  <a:cubicBezTo>
                    <a:pt x="28" y="39"/>
                    <a:pt x="28" y="40"/>
                    <a:pt x="28" y="41"/>
                  </a:cubicBezTo>
                  <a:cubicBezTo>
                    <a:pt x="27" y="43"/>
                    <a:pt x="27" y="47"/>
                    <a:pt x="28" y="47"/>
                  </a:cubicBezTo>
                  <a:cubicBezTo>
                    <a:pt x="30" y="49"/>
                    <a:pt x="30" y="52"/>
                    <a:pt x="30" y="54"/>
                  </a:cubicBezTo>
                  <a:cubicBezTo>
                    <a:pt x="30" y="55"/>
                    <a:pt x="30" y="57"/>
                    <a:pt x="30" y="57"/>
                  </a:cubicBezTo>
                  <a:cubicBezTo>
                    <a:pt x="33" y="59"/>
                    <a:pt x="34" y="63"/>
                    <a:pt x="33" y="66"/>
                  </a:cubicBezTo>
                  <a:cubicBezTo>
                    <a:pt x="32" y="69"/>
                    <a:pt x="31" y="70"/>
                    <a:pt x="30" y="71"/>
                  </a:cubicBezTo>
                  <a:cubicBezTo>
                    <a:pt x="31" y="71"/>
                    <a:pt x="31" y="73"/>
                    <a:pt x="32" y="73"/>
                  </a:cubicBezTo>
                  <a:cubicBezTo>
                    <a:pt x="33" y="74"/>
                    <a:pt x="33" y="74"/>
                    <a:pt x="33" y="75"/>
                  </a:cubicBezTo>
                  <a:cubicBezTo>
                    <a:pt x="33" y="75"/>
                    <a:pt x="33" y="75"/>
                    <a:pt x="33" y="75"/>
                  </a:cubicBezTo>
                  <a:cubicBezTo>
                    <a:pt x="33" y="75"/>
                    <a:pt x="34" y="76"/>
                    <a:pt x="34" y="76"/>
                  </a:cubicBezTo>
                  <a:cubicBezTo>
                    <a:pt x="34" y="76"/>
                    <a:pt x="34" y="77"/>
                    <a:pt x="34" y="77"/>
                  </a:cubicBezTo>
                  <a:cubicBezTo>
                    <a:pt x="34" y="77"/>
                    <a:pt x="34" y="78"/>
                    <a:pt x="34" y="78"/>
                  </a:cubicBezTo>
                  <a:cubicBezTo>
                    <a:pt x="34" y="78"/>
                    <a:pt x="34" y="78"/>
                    <a:pt x="34" y="79"/>
                  </a:cubicBezTo>
                  <a:cubicBezTo>
                    <a:pt x="34" y="79"/>
                    <a:pt x="34" y="79"/>
                    <a:pt x="34" y="79"/>
                  </a:cubicBezTo>
                  <a:cubicBezTo>
                    <a:pt x="36" y="79"/>
                    <a:pt x="38" y="80"/>
                    <a:pt x="40" y="81"/>
                  </a:cubicBezTo>
                  <a:cubicBezTo>
                    <a:pt x="41" y="82"/>
                    <a:pt x="42" y="82"/>
                    <a:pt x="42" y="82"/>
                  </a:cubicBezTo>
                  <a:cubicBezTo>
                    <a:pt x="47" y="84"/>
                    <a:pt x="47" y="88"/>
                    <a:pt x="48" y="91"/>
                  </a:cubicBezTo>
                  <a:cubicBezTo>
                    <a:pt x="48" y="92"/>
                    <a:pt x="48" y="92"/>
                    <a:pt x="48" y="93"/>
                  </a:cubicBezTo>
                  <a:cubicBezTo>
                    <a:pt x="48" y="96"/>
                    <a:pt x="48" y="97"/>
                    <a:pt x="47" y="98"/>
                  </a:cubicBezTo>
                  <a:cubicBezTo>
                    <a:pt x="46" y="99"/>
                    <a:pt x="44" y="100"/>
                    <a:pt x="42" y="98"/>
                  </a:cubicBezTo>
                  <a:cubicBezTo>
                    <a:pt x="42" y="98"/>
                    <a:pt x="42" y="98"/>
                    <a:pt x="42" y="98"/>
                  </a:cubicBezTo>
                  <a:cubicBezTo>
                    <a:pt x="41" y="98"/>
                    <a:pt x="40" y="99"/>
                    <a:pt x="39" y="102"/>
                  </a:cubicBezTo>
                  <a:cubicBezTo>
                    <a:pt x="38" y="108"/>
                    <a:pt x="31" y="115"/>
                    <a:pt x="26" y="115"/>
                  </a:cubicBezTo>
                  <a:cubicBezTo>
                    <a:pt x="25" y="115"/>
                    <a:pt x="25" y="116"/>
                    <a:pt x="24" y="117"/>
                  </a:cubicBezTo>
                  <a:cubicBezTo>
                    <a:pt x="23" y="118"/>
                    <a:pt x="22" y="120"/>
                    <a:pt x="20" y="120"/>
                  </a:cubicBezTo>
                  <a:cubicBezTo>
                    <a:pt x="17" y="121"/>
                    <a:pt x="15" y="122"/>
                    <a:pt x="15" y="124"/>
                  </a:cubicBezTo>
                  <a:cubicBezTo>
                    <a:pt x="15" y="126"/>
                    <a:pt x="15" y="127"/>
                    <a:pt x="14" y="128"/>
                  </a:cubicBezTo>
                  <a:cubicBezTo>
                    <a:pt x="12" y="130"/>
                    <a:pt x="8" y="130"/>
                    <a:pt x="5" y="130"/>
                  </a:cubicBezTo>
                  <a:cubicBezTo>
                    <a:pt x="5" y="130"/>
                    <a:pt x="5" y="132"/>
                    <a:pt x="4" y="132"/>
                  </a:cubicBezTo>
                  <a:cubicBezTo>
                    <a:pt x="4" y="134"/>
                    <a:pt x="3" y="136"/>
                    <a:pt x="1" y="137"/>
                  </a:cubicBezTo>
                  <a:cubicBezTo>
                    <a:pt x="1" y="137"/>
                    <a:pt x="1" y="138"/>
                    <a:pt x="1" y="138"/>
                  </a:cubicBezTo>
                  <a:cubicBezTo>
                    <a:pt x="1" y="138"/>
                    <a:pt x="1" y="139"/>
                    <a:pt x="2" y="141"/>
                  </a:cubicBezTo>
                  <a:cubicBezTo>
                    <a:pt x="4" y="143"/>
                    <a:pt x="4" y="146"/>
                    <a:pt x="4" y="147"/>
                  </a:cubicBezTo>
                  <a:cubicBezTo>
                    <a:pt x="4" y="148"/>
                    <a:pt x="4" y="149"/>
                    <a:pt x="4" y="149"/>
                  </a:cubicBezTo>
                  <a:cubicBezTo>
                    <a:pt x="4" y="149"/>
                    <a:pt x="4" y="150"/>
                    <a:pt x="4" y="150"/>
                  </a:cubicBezTo>
                  <a:cubicBezTo>
                    <a:pt x="6" y="153"/>
                    <a:pt x="8" y="158"/>
                    <a:pt x="6" y="163"/>
                  </a:cubicBezTo>
                  <a:cubicBezTo>
                    <a:pt x="4" y="168"/>
                    <a:pt x="3" y="171"/>
                    <a:pt x="2" y="172"/>
                  </a:cubicBezTo>
                  <a:cubicBezTo>
                    <a:pt x="4" y="172"/>
                    <a:pt x="5" y="173"/>
                    <a:pt x="6" y="174"/>
                  </a:cubicBezTo>
                  <a:cubicBezTo>
                    <a:pt x="8" y="175"/>
                    <a:pt x="10" y="176"/>
                    <a:pt x="11" y="176"/>
                  </a:cubicBezTo>
                  <a:cubicBezTo>
                    <a:pt x="11" y="176"/>
                    <a:pt x="12" y="176"/>
                    <a:pt x="12" y="176"/>
                  </a:cubicBezTo>
                  <a:cubicBezTo>
                    <a:pt x="14" y="176"/>
                    <a:pt x="15" y="178"/>
                    <a:pt x="16" y="179"/>
                  </a:cubicBezTo>
                  <a:cubicBezTo>
                    <a:pt x="17" y="179"/>
                    <a:pt x="17" y="180"/>
                    <a:pt x="17" y="180"/>
                  </a:cubicBezTo>
                  <a:cubicBezTo>
                    <a:pt x="18" y="180"/>
                    <a:pt x="19" y="180"/>
                    <a:pt x="19" y="180"/>
                  </a:cubicBezTo>
                  <a:cubicBezTo>
                    <a:pt x="21" y="180"/>
                    <a:pt x="21" y="180"/>
                    <a:pt x="22" y="181"/>
                  </a:cubicBezTo>
                  <a:cubicBezTo>
                    <a:pt x="24" y="182"/>
                    <a:pt x="25" y="183"/>
                    <a:pt x="30" y="183"/>
                  </a:cubicBezTo>
                  <a:cubicBezTo>
                    <a:pt x="31" y="183"/>
                    <a:pt x="31" y="183"/>
                    <a:pt x="31" y="183"/>
                  </a:cubicBezTo>
                  <a:cubicBezTo>
                    <a:pt x="35" y="182"/>
                    <a:pt x="42" y="180"/>
                    <a:pt x="49" y="178"/>
                  </a:cubicBezTo>
                  <a:cubicBezTo>
                    <a:pt x="55" y="176"/>
                    <a:pt x="62" y="175"/>
                    <a:pt x="66" y="175"/>
                  </a:cubicBezTo>
                  <a:cubicBezTo>
                    <a:pt x="69" y="175"/>
                    <a:pt x="72" y="174"/>
                    <a:pt x="74" y="174"/>
                  </a:cubicBezTo>
                  <a:cubicBezTo>
                    <a:pt x="75" y="173"/>
                    <a:pt x="75" y="173"/>
                    <a:pt x="75" y="173"/>
                  </a:cubicBezTo>
                  <a:cubicBezTo>
                    <a:pt x="76" y="172"/>
                    <a:pt x="76" y="171"/>
                    <a:pt x="77" y="170"/>
                  </a:cubicBezTo>
                  <a:cubicBezTo>
                    <a:pt x="77" y="170"/>
                    <a:pt x="77" y="170"/>
                    <a:pt x="77" y="170"/>
                  </a:cubicBezTo>
                  <a:cubicBezTo>
                    <a:pt x="78" y="169"/>
                    <a:pt x="79" y="168"/>
                    <a:pt x="80" y="167"/>
                  </a:cubicBezTo>
                  <a:cubicBezTo>
                    <a:pt x="82" y="165"/>
                    <a:pt x="84" y="163"/>
                    <a:pt x="87" y="162"/>
                  </a:cubicBezTo>
                  <a:cubicBezTo>
                    <a:pt x="91" y="159"/>
                    <a:pt x="95" y="157"/>
                    <a:pt x="97" y="154"/>
                  </a:cubicBezTo>
                  <a:cubicBezTo>
                    <a:pt x="98" y="150"/>
                    <a:pt x="102" y="147"/>
                    <a:pt x="106" y="145"/>
                  </a:cubicBezTo>
                  <a:cubicBezTo>
                    <a:pt x="109" y="142"/>
                    <a:pt x="112" y="140"/>
                    <a:pt x="113" y="138"/>
                  </a:cubicBezTo>
                  <a:cubicBezTo>
                    <a:pt x="114" y="136"/>
                    <a:pt x="114" y="135"/>
                    <a:pt x="111" y="131"/>
                  </a:cubicBezTo>
                  <a:cubicBezTo>
                    <a:pt x="109" y="129"/>
                    <a:pt x="105" y="127"/>
                    <a:pt x="102" y="125"/>
                  </a:cubicBezTo>
                  <a:cubicBezTo>
                    <a:pt x="99" y="123"/>
                    <a:pt x="96" y="121"/>
                    <a:pt x="96" y="119"/>
                  </a:cubicBezTo>
                  <a:cubicBezTo>
                    <a:pt x="96" y="118"/>
                    <a:pt x="96" y="118"/>
                    <a:pt x="96" y="117"/>
                  </a:cubicBezTo>
                  <a:cubicBezTo>
                    <a:pt x="97" y="116"/>
                    <a:pt x="99" y="115"/>
                    <a:pt x="100" y="114"/>
                  </a:cubicBezTo>
                  <a:cubicBezTo>
                    <a:pt x="101" y="114"/>
                    <a:pt x="102" y="113"/>
                    <a:pt x="102" y="113"/>
                  </a:cubicBezTo>
                  <a:cubicBezTo>
                    <a:pt x="103" y="113"/>
                    <a:pt x="103" y="113"/>
                    <a:pt x="103" y="112"/>
                  </a:cubicBezTo>
                  <a:cubicBezTo>
                    <a:pt x="103" y="112"/>
                    <a:pt x="102" y="111"/>
                    <a:pt x="101" y="110"/>
                  </a:cubicBezTo>
                  <a:cubicBezTo>
                    <a:pt x="99" y="110"/>
                    <a:pt x="98" y="109"/>
                    <a:pt x="97" y="107"/>
                  </a:cubicBezTo>
                  <a:cubicBezTo>
                    <a:pt x="95" y="105"/>
                    <a:pt x="97" y="102"/>
                    <a:pt x="98" y="101"/>
                  </a:cubicBezTo>
                  <a:cubicBezTo>
                    <a:pt x="98" y="101"/>
                    <a:pt x="97" y="101"/>
                    <a:pt x="97" y="101"/>
                  </a:cubicBezTo>
                  <a:cubicBezTo>
                    <a:pt x="95" y="100"/>
                    <a:pt x="93" y="99"/>
                    <a:pt x="93" y="97"/>
                  </a:cubicBezTo>
                  <a:cubicBezTo>
                    <a:pt x="92" y="95"/>
                    <a:pt x="94" y="94"/>
                    <a:pt x="95" y="94"/>
                  </a:cubicBezTo>
                  <a:cubicBezTo>
                    <a:pt x="95" y="94"/>
                    <a:pt x="95" y="94"/>
                    <a:pt x="95" y="94"/>
                  </a:cubicBezTo>
                  <a:cubicBezTo>
                    <a:pt x="95" y="93"/>
                    <a:pt x="95" y="93"/>
                    <a:pt x="95" y="93"/>
                  </a:cubicBezTo>
                  <a:cubicBezTo>
                    <a:pt x="94" y="91"/>
                    <a:pt x="92" y="87"/>
                    <a:pt x="94" y="84"/>
                  </a:cubicBezTo>
                  <a:cubicBezTo>
                    <a:pt x="95" y="82"/>
                    <a:pt x="97" y="82"/>
                    <a:pt x="98" y="81"/>
                  </a:cubicBezTo>
                  <a:cubicBezTo>
                    <a:pt x="98" y="81"/>
                    <a:pt x="98" y="81"/>
                    <a:pt x="99" y="81"/>
                  </a:cubicBezTo>
                  <a:cubicBezTo>
                    <a:pt x="98" y="81"/>
                    <a:pt x="98" y="80"/>
                    <a:pt x="98" y="79"/>
                  </a:cubicBezTo>
                  <a:cubicBezTo>
                    <a:pt x="95" y="74"/>
                    <a:pt x="91" y="68"/>
                    <a:pt x="88" y="64"/>
                  </a:cubicBezTo>
                  <a:cubicBezTo>
                    <a:pt x="88" y="64"/>
                    <a:pt x="88" y="63"/>
                    <a:pt x="87" y="63"/>
                  </a:cubicBezTo>
                  <a:cubicBezTo>
                    <a:pt x="87" y="62"/>
                    <a:pt x="87" y="62"/>
                    <a:pt x="87" y="62"/>
                  </a:cubicBezTo>
                  <a:cubicBezTo>
                    <a:pt x="87" y="62"/>
                    <a:pt x="87" y="61"/>
                    <a:pt x="86" y="61"/>
                  </a:cubicBezTo>
                  <a:cubicBezTo>
                    <a:pt x="86" y="60"/>
                    <a:pt x="86" y="60"/>
                    <a:pt x="86" y="59"/>
                  </a:cubicBezTo>
                  <a:cubicBezTo>
                    <a:pt x="87" y="57"/>
                    <a:pt x="89" y="54"/>
                    <a:pt x="91" y="53"/>
                  </a:cubicBezTo>
                  <a:cubicBezTo>
                    <a:pt x="91" y="53"/>
                    <a:pt x="91" y="53"/>
                    <a:pt x="92" y="52"/>
                  </a:cubicBezTo>
                  <a:cubicBezTo>
                    <a:pt x="94" y="51"/>
                    <a:pt x="97" y="47"/>
                    <a:pt x="97" y="46"/>
                  </a:cubicBezTo>
                  <a:cubicBezTo>
                    <a:pt x="97" y="45"/>
                    <a:pt x="92" y="41"/>
                    <a:pt x="90" y="40"/>
                  </a:cubicBezTo>
                  <a:cubicBezTo>
                    <a:pt x="90" y="39"/>
                    <a:pt x="89" y="39"/>
                    <a:pt x="89" y="39"/>
                  </a:cubicBezTo>
                  <a:cubicBezTo>
                    <a:pt x="87" y="39"/>
                    <a:pt x="84" y="38"/>
                    <a:pt x="82" y="35"/>
                  </a:cubicBezTo>
                  <a:cubicBezTo>
                    <a:pt x="82" y="34"/>
                    <a:pt x="81" y="33"/>
                    <a:pt x="81" y="33"/>
                  </a:cubicBezTo>
                  <a:cubicBezTo>
                    <a:pt x="80" y="31"/>
                    <a:pt x="79" y="29"/>
                    <a:pt x="81" y="26"/>
                  </a:cubicBezTo>
                  <a:cubicBezTo>
                    <a:pt x="82" y="25"/>
                    <a:pt x="82" y="23"/>
                    <a:pt x="82" y="22"/>
                  </a:cubicBezTo>
                  <a:cubicBezTo>
                    <a:pt x="82" y="19"/>
                    <a:pt x="84" y="19"/>
                    <a:pt x="85" y="18"/>
                  </a:cubicBezTo>
                  <a:cubicBezTo>
                    <a:pt x="86" y="18"/>
                    <a:pt x="86" y="18"/>
                    <a:pt x="86" y="18"/>
                  </a:cubicBezTo>
                  <a:cubicBezTo>
                    <a:pt x="87" y="17"/>
                    <a:pt x="87" y="16"/>
                    <a:pt x="87" y="16"/>
                  </a:cubicBezTo>
                  <a:cubicBezTo>
                    <a:pt x="87" y="16"/>
                    <a:pt x="87" y="16"/>
                    <a:pt x="87" y="15"/>
                  </a:cubicBezTo>
                  <a:cubicBezTo>
                    <a:pt x="88" y="15"/>
                    <a:pt x="88" y="14"/>
                    <a:pt x="89" y="13"/>
                  </a:cubicBezTo>
                  <a:cubicBezTo>
                    <a:pt x="89" y="13"/>
                    <a:pt x="89" y="12"/>
                    <a:pt x="89" y="12"/>
                  </a:cubicBezTo>
                  <a:cubicBezTo>
                    <a:pt x="89" y="10"/>
                    <a:pt x="89" y="9"/>
                    <a:pt x="8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22" name="Freeform 1211"/>
            <p:cNvSpPr>
              <a:spLocks/>
            </p:cNvSpPr>
            <p:nvPr/>
          </p:nvSpPr>
          <p:spPr bwMode="auto">
            <a:xfrm>
              <a:off x="2493" y="3211"/>
              <a:ext cx="137" cy="116"/>
            </a:xfrm>
            <a:custGeom>
              <a:avLst/>
              <a:gdLst>
                <a:gd name="T0" fmla="*/ 98 w 143"/>
                <a:gd name="T1" fmla="*/ 106 h 121"/>
                <a:gd name="T2" fmla="*/ 130 w 143"/>
                <a:gd name="T3" fmla="*/ 107 h 121"/>
                <a:gd name="T4" fmla="*/ 138 w 143"/>
                <a:gd name="T5" fmla="*/ 101 h 121"/>
                <a:gd name="T6" fmla="*/ 130 w 143"/>
                <a:gd name="T7" fmla="*/ 97 h 121"/>
                <a:gd name="T8" fmla="*/ 130 w 143"/>
                <a:gd name="T9" fmla="*/ 91 h 121"/>
                <a:gd name="T10" fmla="*/ 129 w 143"/>
                <a:gd name="T11" fmla="*/ 83 h 121"/>
                <a:gd name="T12" fmla="*/ 132 w 143"/>
                <a:gd name="T13" fmla="*/ 81 h 121"/>
                <a:gd name="T14" fmla="*/ 130 w 143"/>
                <a:gd name="T15" fmla="*/ 74 h 121"/>
                <a:gd name="T16" fmla="*/ 127 w 143"/>
                <a:gd name="T17" fmla="*/ 70 h 121"/>
                <a:gd name="T18" fmla="*/ 121 w 143"/>
                <a:gd name="T19" fmla="*/ 68 h 121"/>
                <a:gd name="T20" fmla="*/ 122 w 143"/>
                <a:gd name="T21" fmla="*/ 64 h 121"/>
                <a:gd name="T22" fmla="*/ 130 w 143"/>
                <a:gd name="T23" fmla="*/ 53 h 121"/>
                <a:gd name="T24" fmla="*/ 131 w 143"/>
                <a:gd name="T25" fmla="*/ 52 h 121"/>
                <a:gd name="T26" fmla="*/ 132 w 143"/>
                <a:gd name="T27" fmla="*/ 51 h 121"/>
                <a:gd name="T28" fmla="*/ 134 w 143"/>
                <a:gd name="T29" fmla="*/ 50 h 121"/>
                <a:gd name="T30" fmla="*/ 136 w 143"/>
                <a:gd name="T31" fmla="*/ 49 h 121"/>
                <a:gd name="T32" fmla="*/ 136 w 143"/>
                <a:gd name="T33" fmla="*/ 49 h 121"/>
                <a:gd name="T34" fmla="*/ 137 w 143"/>
                <a:gd name="T35" fmla="*/ 44 h 121"/>
                <a:gd name="T36" fmla="*/ 142 w 143"/>
                <a:gd name="T37" fmla="*/ 32 h 121"/>
                <a:gd name="T38" fmla="*/ 141 w 143"/>
                <a:gd name="T39" fmla="*/ 31 h 121"/>
                <a:gd name="T40" fmla="*/ 138 w 143"/>
                <a:gd name="T41" fmla="*/ 30 h 121"/>
                <a:gd name="T42" fmla="*/ 127 w 143"/>
                <a:gd name="T43" fmla="*/ 25 h 121"/>
                <a:gd name="T44" fmla="*/ 119 w 143"/>
                <a:gd name="T45" fmla="*/ 24 h 121"/>
                <a:gd name="T46" fmla="*/ 116 w 143"/>
                <a:gd name="T47" fmla="*/ 24 h 121"/>
                <a:gd name="T48" fmla="*/ 111 w 143"/>
                <a:gd name="T49" fmla="*/ 20 h 121"/>
                <a:gd name="T50" fmla="*/ 106 w 143"/>
                <a:gd name="T51" fmla="*/ 17 h 121"/>
                <a:gd name="T52" fmla="*/ 106 w 143"/>
                <a:gd name="T53" fmla="*/ 16 h 121"/>
                <a:gd name="T54" fmla="*/ 102 w 143"/>
                <a:gd name="T55" fmla="*/ 18 h 121"/>
                <a:gd name="T56" fmla="*/ 91 w 143"/>
                <a:gd name="T57" fmla="*/ 9 h 121"/>
                <a:gd name="T58" fmla="*/ 86 w 143"/>
                <a:gd name="T59" fmla="*/ 6 h 121"/>
                <a:gd name="T60" fmla="*/ 79 w 143"/>
                <a:gd name="T61" fmla="*/ 0 h 121"/>
                <a:gd name="T62" fmla="*/ 74 w 143"/>
                <a:gd name="T63" fmla="*/ 8 h 121"/>
                <a:gd name="T64" fmla="*/ 56 w 143"/>
                <a:gd name="T65" fmla="*/ 21 h 121"/>
                <a:gd name="T66" fmla="*/ 37 w 143"/>
                <a:gd name="T67" fmla="*/ 20 h 121"/>
                <a:gd name="T68" fmla="*/ 33 w 143"/>
                <a:gd name="T69" fmla="*/ 22 h 121"/>
                <a:gd name="T70" fmla="*/ 29 w 143"/>
                <a:gd name="T71" fmla="*/ 37 h 121"/>
                <a:gd name="T72" fmla="*/ 18 w 143"/>
                <a:gd name="T73" fmla="*/ 35 h 121"/>
                <a:gd name="T74" fmla="*/ 6 w 143"/>
                <a:gd name="T75" fmla="*/ 35 h 121"/>
                <a:gd name="T76" fmla="*/ 2 w 143"/>
                <a:gd name="T77" fmla="*/ 42 h 121"/>
                <a:gd name="T78" fmla="*/ 16 w 143"/>
                <a:gd name="T79" fmla="*/ 48 h 121"/>
                <a:gd name="T80" fmla="*/ 28 w 143"/>
                <a:gd name="T81" fmla="*/ 52 h 121"/>
                <a:gd name="T82" fmla="*/ 42 w 143"/>
                <a:gd name="T83" fmla="*/ 72 h 121"/>
                <a:gd name="T84" fmla="*/ 41 w 143"/>
                <a:gd name="T85" fmla="*/ 89 h 121"/>
                <a:gd name="T86" fmla="*/ 39 w 143"/>
                <a:gd name="T87" fmla="*/ 111 h 121"/>
                <a:gd name="T88" fmla="*/ 51 w 143"/>
                <a:gd name="T89" fmla="*/ 117 h 121"/>
                <a:gd name="T90" fmla="*/ 60 w 143"/>
                <a:gd name="T91" fmla="*/ 114 h 121"/>
                <a:gd name="T92" fmla="*/ 78 w 143"/>
                <a:gd name="T93" fmla="*/ 120 h 121"/>
                <a:gd name="T94" fmla="*/ 87 w 143"/>
                <a:gd name="T95" fmla="*/ 12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3" h="121">
                  <a:moveTo>
                    <a:pt x="87" y="120"/>
                  </a:moveTo>
                  <a:cubicBezTo>
                    <a:pt x="86" y="117"/>
                    <a:pt x="86" y="115"/>
                    <a:pt x="88" y="112"/>
                  </a:cubicBezTo>
                  <a:cubicBezTo>
                    <a:pt x="89" y="109"/>
                    <a:pt x="93" y="107"/>
                    <a:pt x="98" y="106"/>
                  </a:cubicBezTo>
                  <a:cubicBezTo>
                    <a:pt x="98" y="106"/>
                    <a:pt x="99" y="106"/>
                    <a:pt x="100" y="106"/>
                  </a:cubicBezTo>
                  <a:cubicBezTo>
                    <a:pt x="106" y="106"/>
                    <a:pt x="116" y="109"/>
                    <a:pt x="120" y="111"/>
                  </a:cubicBezTo>
                  <a:cubicBezTo>
                    <a:pt x="122" y="113"/>
                    <a:pt x="126" y="112"/>
                    <a:pt x="130" y="107"/>
                  </a:cubicBezTo>
                  <a:cubicBezTo>
                    <a:pt x="133" y="104"/>
                    <a:pt x="135" y="103"/>
                    <a:pt x="137" y="102"/>
                  </a:cubicBezTo>
                  <a:cubicBezTo>
                    <a:pt x="137" y="102"/>
                    <a:pt x="137" y="102"/>
                    <a:pt x="137" y="102"/>
                  </a:cubicBezTo>
                  <a:cubicBezTo>
                    <a:pt x="137" y="102"/>
                    <a:pt x="137" y="101"/>
                    <a:pt x="138" y="101"/>
                  </a:cubicBezTo>
                  <a:cubicBezTo>
                    <a:pt x="137" y="101"/>
                    <a:pt x="137" y="101"/>
                    <a:pt x="136" y="101"/>
                  </a:cubicBezTo>
                  <a:cubicBezTo>
                    <a:pt x="136" y="100"/>
                    <a:pt x="135" y="100"/>
                    <a:pt x="134" y="100"/>
                  </a:cubicBezTo>
                  <a:cubicBezTo>
                    <a:pt x="132" y="100"/>
                    <a:pt x="131" y="99"/>
                    <a:pt x="130" y="97"/>
                  </a:cubicBezTo>
                  <a:cubicBezTo>
                    <a:pt x="129" y="96"/>
                    <a:pt x="129" y="94"/>
                    <a:pt x="130" y="92"/>
                  </a:cubicBezTo>
                  <a:cubicBezTo>
                    <a:pt x="131" y="92"/>
                    <a:pt x="131" y="91"/>
                    <a:pt x="131" y="91"/>
                  </a:cubicBezTo>
                  <a:cubicBezTo>
                    <a:pt x="131" y="92"/>
                    <a:pt x="130" y="91"/>
                    <a:pt x="130" y="91"/>
                  </a:cubicBezTo>
                  <a:cubicBezTo>
                    <a:pt x="129" y="90"/>
                    <a:pt x="128" y="90"/>
                    <a:pt x="127" y="88"/>
                  </a:cubicBezTo>
                  <a:cubicBezTo>
                    <a:pt x="127" y="88"/>
                    <a:pt x="126" y="86"/>
                    <a:pt x="127" y="85"/>
                  </a:cubicBezTo>
                  <a:cubicBezTo>
                    <a:pt x="127" y="83"/>
                    <a:pt x="129" y="83"/>
                    <a:pt x="129" y="83"/>
                  </a:cubicBezTo>
                  <a:cubicBezTo>
                    <a:pt x="130" y="83"/>
                    <a:pt x="130" y="83"/>
                    <a:pt x="130" y="83"/>
                  </a:cubicBezTo>
                  <a:cubicBezTo>
                    <a:pt x="131" y="82"/>
                    <a:pt x="131" y="82"/>
                    <a:pt x="131" y="82"/>
                  </a:cubicBezTo>
                  <a:cubicBezTo>
                    <a:pt x="131" y="82"/>
                    <a:pt x="132" y="81"/>
                    <a:pt x="132" y="81"/>
                  </a:cubicBezTo>
                  <a:cubicBezTo>
                    <a:pt x="131" y="80"/>
                    <a:pt x="130" y="79"/>
                    <a:pt x="130" y="77"/>
                  </a:cubicBezTo>
                  <a:cubicBezTo>
                    <a:pt x="130" y="77"/>
                    <a:pt x="130" y="77"/>
                    <a:pt x="130" y="77"/>
                  </a:cubicBezTo>
                  <a:cubicBezTo>
                    <a:pt x="130" y="74"/>
                    <a:pt x="130" y="74"/>
                    <a:pt x="130" y="74"/>
                  </a:cubicBezTo>
                  <a:cubicBezTo>
                    <a:pt x="130" y="73"/>
                    <a:pt x="130" y="73"/>
                    <a:pt x="130" y="72"/>
                  </a:cubicBezTo>
                  <a:cubicBezTo>
                    <a:pt x="129" y="72"/>
                    <a:pt x="128" y="71"/>
                    <a:pt x="128" y="69"/>
                  </a:cubicBezTo>
                  <a:cubicBezTo>
                    <a:pt x="128" y="69"/>
                    <a:pt x="127" y="69"/>
                    <a:pt x="127" y="70"/>
                  </a:cubicBezTo>
                  <a:cubicBezTo>
                    <a:pt x="126" y="71"/>
                    <a:pt x="125" y="72"/>
                    <a:pt x="124" y="72"/>
                  </a:cubicBezTo>
                  <a:cubicBezTo>
                    <a:pt x="123" y="72"/>
                    <a:pt x="122" y="71"/>
                    <a:pt x="121" y="71"/>
                  </a:cubicBezTo>
                  <a:cubicBezTo>
                    <a:pt x="121" y="70"/>
                    <a:pt x="121" y="70"/>
                    <a:pt x="121" y="68"/>
                  </a:cubicBezTo>
                  <a:cubicBezTo>
                    <a:pt x="121" y="68"/>
                    <a:pt x="121" y="68"/>
                    <a:pt x="121" y="68"/>
                  </a:cubicBezTo>
                  <a:cubicBezTo>
                    <a:pt x="121" y="67"/>
                    <a:pt x="121" y="67"/>
                    <a:pt x="121" y="66"/>
                  </a:cubicBezTo>
                  <a:cubicBezTo>
                    <a:pt x="121" y="65"/>
                    <a:pt x="122" y="65"/>
                    <a:pt x="122" y="64"/>
                  </a:cubicBezTo>
                  <a:cubicBezTo>
                    <a:pt x="123" y="61"/>
                    <a:pt x="125" y="59"/>
                    <a:pt x="127" y="57"/>
                  </a:cubicBezTo>
                  <a:cubicBezTo>
                    <a:pt x="128" y="57"/>
                    <a:pt x="129" y="56"/>
                    <a:pt x="129" y="55"/>
                  </a:cubicBezTo>
                  <a:cubicBezTo>
                    <a:pt x="129" y="54"/>
                    <a:pt x="129" y="54"/>
                    <a:pt x="130" y="53"/>
                  </a:cubicBezTo>
                  <a:cubicBezTo>
                    <a:pt x="130" y="53"/>
                    <a:pt x="130" y="53"/>
                    <a:pt x="130" y="53"/>
                  </a:cubicBezTo>
                  <a:cubicBezTo>
                    <a:pt x="130" y="53"/>
                    <a:pt x="130" y="52"/>
                    <a:pt x="131" y="52"/>
                  </a:cubicBezTo>
                  <a:cubicBezTo>
                    <a:pt x="131" y="52"/>
                    <a:pt x="131" y="52"/>
                    <a:pt x="131" y="52"/>
                  </a:cubicBezTo>
                  <a:cubicBezTo>
                    <a:pt x="131" y="52"/>
                    <a:pt x="131" y="52"/>
                    <a:pt x="131" y="51"/>
                  </a:cubicBezTo>
                  <a:cubicBezTo>
                    <a:pt x="131" y="51"/>
                    <a:pt x="131" y="51"/>
                    <a:pt x="132" y="51"/>
                  </a:cubicBezTo>
                  <a:cubicBezTo>
                    <a:pt x="132" y="51"/>
                    <a:pt x="132" y="51"/>
                    <a:pt x="132" y="51"/>
                  </a:cubicBezTo>
                  <a:cubicBezTo>
                    <a:pt x="132" y="50"/>
                    <a:pt x="132" y="50"/>
                    <a:pt x="133" y="50"/>
                  </a:cubicBezTo>
                  <a:cubicBezTo>
                    <a:pt x="133" y="50"/>
                    <a:pt x="133" y="50"/>
                    <a:pt x="133" y="50"/>
                  </a:cubicBezTo>
                  <a:cubicBezTo>
                    <a:pt x="133" y="50"/>
                    <a:pt x="134" y="50"/>
                    <a:pt x="134" y="50"/>
                  </a:cubicBezTo>
                  <a:cubicBezTo>
                    <a:pt x="134" y="49"/>
                    <a:pt x="134" y="49"/>
                    <a:pt x="134" y="49"/>
                  </a:cubicBezTo>
                  <a:cubicBezTo>
                    <a:pt x="135" y="49"/>
                    <a:pt x="135" y="49"/>
                    <a:pt x="135" y="49"/>
                  </a:cubicBezTo>
                  <a:cubicBezTo>
                    <a:pt x="135" y="49"/>
                    <a:pt x="135" y="49"/>
                    <a:pt x="136" y="49"/>
                  </a:cubicBezTo>
                  <a:cubicBezTo>
                    <a:pt x="136" y="49"/>
                    <a:pt x="136" y="49"/>
                    <a:pt x="136" y="49"/>
                  </a:cubicBezTo>
                  <a:cubicBezTo>
                    <a:pt x="136" y="49"/>
                    <a:pt x="136" y="49"/>
                    <a:pt x="136" y="49"/>
                  </a:cubicBezTo>
                  <a:cubicBezTo>
                    <a:pt x="136" y="49"/>
                    <a:pt x="136" y="49"/>
                    <a:pt x="136" y="49"/>
                  </a:cubicBezTo>
                  <a:cubicBezTo>
                    <a:pt x="136" y="48"/>
                    <a:pt x="137" y="47"/>
                    <a:pt x="137" y="46"/>
                  </a:cubicBezTo>
                  <a:cubicBezTo>
                    <a:pt x="137" y="45"/>
                    <a:pt x="137" y="44"/>
                    <a:pt x="137" y="44"/>
                  </a:cubicBezTo>
                  <a:cubicBezTo>
                    <a:pt x="137" y="44"/>
                    <a:pt x="137" y="44"/>
                    <a:pt x="137" y="44"/>
                  </a:cubicBezTo>
                  <a:cubicBezTo>
                    <a:pt x="137" y="43"/>
                    <a:pt x="137" y="43"/>
                    <a:pt x="137" y="42"/>
                  </a:cubicBezTo>
                  <a:cubicBezTo>
                    <a:pt x="137" y="41"/>
                    <a:pt x="137" y="41"/>
                    <a:pt x="137" y="41"/>
                  </a:cubicBezTo>
                  <a:cubicBezTo>
                    <a:pt x="138" y="38"/>
                    <a:pt x="139" y="35"/>
                    <a:pt x="142" y="32"/>
                  </a:cubicBezTo>
                  <a:cubicBezTo>
                    <a:pt x="142" y="32"/>
                    <a:pt x="142" y="32"/>
                    <a:pt x="143" y="31"/>
                  </a:cubicBezTo>
                  <a:cubicBezTo>
                    <a:pt x="142" y="31"/>
                    <a:pt x="142" y="31"/>
                    <a:pt x="142" y="31"/>
                  </a:cubicBezTo>
                  <a:cubicBezTo>
                    <a:pt x="141" y="31"/>
                    <a:pt x="141" y="31"/>
                    <a:pt x="141" y="31"/>
                  </a:cubicBezTo>
                  <a:cubicBezTo>
                    <a:pt x="141" y="31"/>
                    <a:pt x="141" y="31"/>
                    <a:pt x="141" y="31"/>
                  </a:cubicBezTo>
                  <a:cubicBezTo>
                    <a:pt x="141" y="31"/>
                    <a:pt x="141" y="31"/>
                    <a:pt x="141" y="31"/>
                  </a:cubicBezTo>
                  <a:cubicBezTo>
                    <a:pt x="140" y="31"/>
                    <a:pt x="139" y="31"/>
                    <a:pt x="138" y="30"/>
                  </a:cubicBezTo>
                  <a:cubicBezTo>
                    <a:pt x="138" y="30"/>
                    <a:pt x="137" y="29"/>
                    <a:pt x="135" y="29"/>
                  </a:cubicBezTo>
                  <a:cubicBezTo>
                    <a:pt x="132" y="29"/>
                    <a:pt x="129" y="28"/>
                    <a:pt x="127" y="25"/>
                  </a:cubicBezTo>
                  <a:cubicBezTo>
                    <a:pt x="127" y="25"/>
                    <a:pt x="127" y="25"/>
                    <a:pt x="127" y="25"/>
                  </a:cubicBezTo>
                  <a:cubicBezTo>
                    <a:pt x="127" y="25"/>
                    <a:pt x="126" y="25"/>
                    <a:pt x="125" y="25"/>
                  </a:cubicBezTo>
                  <a:cubicBezTo>
                    <a:pt x="125" y="25"/>
                    <a:pt x="125" y="25"/>
                    <a:pt x="125" y="25"/>
                  </a:cubicBezTo>
                  <a:cubicBezTo>
                    <a:pt x="123" y="24"/>
                    <a:pt x="121" y="24"/>
                    <a:pt x="119" y="24"/>
                  </a:cubicBezTo>
                  <a:cubicBezTo>
                    <a:pt x="118" y="24"/>
                    <a:pt x="118" y="24"/>
                    <a:pt x="118" y="24"/>
                  </a:cubicBezTo>
                  <a:cubicBezTo>
                    <a:pt x="118" y="24"/>
                    <a:pt x="117" y="24"/>
                    <a:pt x="117" y="24"/>
                  </a:cubicBezTo>
                  <a:cubicBezTo>
                    <a:pt x="116" y="24"/>
                    <a:pt x="116" y="24"/>
                    <a:pt x="116" y="24"/>
                  </a:cubicBezTo>
                  <a:cubicBezTo>
                    <a:pt x="116" y="24"/>
                    <a:pt x="115" y="24"/>
                    <a:pt x="115" y="24"/>
                  </a:cubicBezTo>
                  <a:cubicBezTo>
                    <a:pt x="113" y="23"/>
                    <a:pt x="113" y="22"/>
                    <a:pt x="112" y="21"/>
                  </a:cubicBezTo>
                  <a:cubicBezTo>
                    <a:pt x="112" y="21"/>
                    <a:pt x="111" y="20"/>
                    <a:pt x="111" y="20"/>
                  </a:cubicBezTo>
                  <a:cubicBezTo>
                    <a:pt x="111" y="20"/>
                    <a:pt x="111" y="20"/>
                    <a:pt x="111" y="20"/>
                  </a:cubicBezTo>
                  <a:cubicBezTo>
                    <a:pt x="110" y="20"/>
                    <a:pt x="108" y="20"/>
                    <a:pt x="106" y="18"/>
                  </a:cubicBezTo>
                  <a:cubicBezTo>
                    <a:pt x="106" y="17"/>
                    <a:pt x="106" y="17"/>
                    <a:pt x="106" y="17"/>
                  </a:cubicBezTo>
                  <a:cubicBezTo>
                    <a:pt x="106" y="17"/>
                    <a:pt x="106" y="17"/>
                    <a:pt x="106" y="17"/>
                  </a:cubicBezTo>
                  <a:cubicBezTo>
                    <a:pt x="106" y="17"/>
                    <a:pt x="106" y="16"/>
                    <a:pt x="106" y="16"/>
                  </a:cubicBezTo>
                  <a:cubicBezTo>
                    <a:pt x="106" y="16"/>
                    <a:pt x="106" y="16"/>
                    <a:pt x="106" y="16"/>
                  </a:cubicBezTo>
                  <a:cubicBezTo>
                    <a:pt x="105" y="16"/>
                    <a:pt x="105" y="16"/>
                    <a:pt x="105" y="17"/>
                  </a:cubicBezTo>
                  <a:cubicBezTo>
                    <a:pt x="104" y="17"/>
                    <a:pt x="104" y="17"/>
                    <a:pt x="103" y="17"/>
                  </a:cubicBezTo>
                  <a:cubicBezTo>
                    <a:pt x="103" y="17"/>
                    <a:pt x="102" y="18"/>
                    <a:pt x="102" y="18"/>
                  </a:cubicBezTo>
                  <a:cubicBezTo>
                    <a:pt x="100" y="18"/>
                    <a:pt x="98" y="17"/>
                    <a:pt x="97" y="12"/>
                  </a:cubicBezTo>
                  <a:cubicBezTo>
                    <a:pt x="97" y="12"/>
                    <a:pt x="95" y="11"/>
                    <a:pt x="94" y="10"/>
                  </a:cubicBezTo>
                  <a:cubicBezTo>
                    <a:pt x="93" y="10"/>
                    <a:pt x="92" y="10"/>
                    <a:pt x="91" y="9"/>
                  </a:cubicBezTo>
                  <a:cubicBezTo>
                    <a:pt x="90" y="9"/>
                    <a:pt x="89" y="8"/>
                    <a:pt x="88" y="7"/>
                  </a:cubicBezTo>
                  <a:cubicBezTo>
                    <a:pt x="88" y="6"/>
                    <a:pt x="88" y="6"/>
                    <a:pt x="87" y="6"/>
                  </a:cubicBezTo>
                  <a:cubicBezTo>
                    <a:pt x="87" y="6"/>
                    <a:pt x="86" y="6"/>
                    <a:pt x="86" y="6"/>
                  </a:cubicBezTo>
                  <a:cubicBezTo>
                    <a:pt x="83" y="6"/>
                    <a:pt x="81" y="2"/>
                    <a:pt x="81" y="0"/>
                  </a:cubicBezTo>
                  <a:cubicBezTo>
                    <a:pt x="80" y="0"/>
                    <a:pt x="80" y="0"/>
                    <a:pt x="80" y="0"/>
                  </a:cubicBezTo>
                  <a:cubicBezTo>
                    <a:pt x="80" y="0"/>
                    <a:pt x="79" y="0"/>
                    <a:pt x="79" y="0"/>
                  </a:cubicBezTo>
                  <a:cubicBezTo>
                    <a:pt x="78" y="0"/>
                    <a:pt x="78" y="0"/>
                    <a:pt x="78" y="0"/>
                  </a:cubicBezTo>
                  <a:cubicBezTo>
                    <a:pt x="77" y="0"/>
                    <a:pt x="76" y="1"/>
                    <a:pt x="75" y="2"/>
                  </a:cubicBezTo>
                  <a:cubicBezTo>
                    <a:pt x="74" y="3"/>
                    <a:pt x="73" y="5"/>
                    <a:pt x="74" y="8"/>
                  </a:cubicBezTo>
                  <a:cubicBezTo>
                    <a:pt x="74" y="10"/>
                    <a:pt x="73" y="13"/>
                    <a:pt x="72" y="14"/>
                  </a:cubicBezTo>
                  <a:cubicBezTo>
                    <a:pt x="70" y="17"/>
                    <a:pt x="65" y="18"/>
                    <a:pt x="60" y="18"/>
                  </a:cubicBezTo>
                  <a:cubicBezTo>
                    <a:pt x="57" y="18"/>
                    <a:pt x="57" y="19"/>
                    <a:pt x="56" y="21"/>
                  </a:cubicBezTo>
                  <a:cubicBezTo>
                    <a:pt x="56" y="23"/>
                    <a:pt x="55" y="24"/>
                    <a:pt x="54" y="26"/>
                  </a:cubicBezTo>
                  <a:cubicBezTo>
                    <a:pt x="53" y="26"/>
                    <a:pt x="52" y="27"/>
                    <a:pt x="50" y="27"/>
                  </a:cubicBezTo>
                  <a:cubicBezTo>
                    <a:pt x="46" y="27"/>
                    <a:pt x="38" y="24"/>
                    <a:pt x="37" y="20"/>
                  </a:cubicBezTo>
                  <a:cubicBezTo>
                    <a:pt x="36" y="20"/>
                    <a:pt x="36" y="20"/>
                    <a:pt x="36" y="20"/>
                  </a:cubicBezTo>
                  <a:cubicBezTo>
                    <a:pt x="35" y="20"/>
                    <a:pt x="33" y="20"/>
                    <a:pt x="33" y="21"/>
                  </a:cubicBezTo>
                  <a:cubicBezTo>
                    <a:pt x="33" y="21"/>
                    <a:pt x="33" y="21"/>
                    <a:pt x="33" y="22"/>
                  </a:cubicBezTo>
                  <a:cubicBezTo>
                    <a:pt x="36" y="25"/>
                    <a:pt x="37" y="29"/>
                    <a:pt x="37" y="32"/>
                  </a:cubicBezTo>
                  <a:cubicBezTo>
                    <a:pt x="37" y="34"/>
                    <a:pt x="36" y="36"/>
                    <a:pt x="35" y="37"/>
                  </a:cubicBezTo>
                  <a:cubicBezTo>
                    <a:pt x="33" y="38"/>
                    <a:pt x="31" y="38"/>
                    <a:pt x="29" y="37"/>
                  </a:cubicBezTo>
                  <a:cubicBezTo>
                    <a:pt x="27" y="36"/>
                    <a:pt x="25" y="36"/>
                    <a:pt x="25" y="37"/>
                  </a:cubicBezTo>
                  <a:cubicBezTo>
                    <a:pt x="24" y="37"/>
                    <a:pt x="23" y="38"/>
                    <a:pt x="22" y="38"/>
                  </a:cubicBezTo>
                  <a:cubicBezTo>
                    <a:pt x="20" y="38"/>
                    <a:pt x="19" y="36"/>
                    <a:pt x="18" y="35"/>
                  </a:cubicBezTo>
                  <a:cubicBezTo>
                    <a:pt x="18" y="35"/>
                    <a:pt x="17" y="34"/>
                    <a:pt x="16" y="33"/>
                  </a:cubicBezTo>
                  <a:cubicBezTo>
                    <a:pt x="15" y="33"/>
                    <a:pt x="14" y="33"/>
                    <a:pt x="13" y="34"/>
                  </a:cubicBezTo>
                  <a:cubicBezTo>
                    <a:pt x="11" y="34"/>
                    <a:pt x="9" y="35"/>
                    <a:pt x="6" y="35"/>
                  </a:cubicBezTo>
                  <a:cubicBezTo>
                    <a:pt x="3" y="34"/>
                    <a:pt x="0" y="36"/>
                    <a:pt x="0" y="36"/>
                  </a:cubicBezTo>
                  <a:cubicBezTo>
                    <a:pt x="0" y="36"/>
                    <a:pt x="0" y="37"/>
                    <a:pt x="0" y="37"/>
                  </a:cubicBezTo>
                  <a:cubicBezTo>
                    <a:pt x="2" y="39"/>
                    <a:pt x="2" y="41"/>
                    <a:pt x="2" y="42"/>
                  </a:cubicBezTo>
                  <a:cubicBezTo>
                    <a:pt x="1" y="43"/>
                    <a:pt x="1" y="44"/>
                    <a:pt x="2" y="44"/>
                  </a:cubicBezTo>
                  <a:cubicBezTo>
                    <a:pt x="2" y="44"/>
                    <a:pt x="5" y="45"/>
                    <a:pt x="6" y="45"/>
                  </a:cubicBezTo>
                  <a:cubicBezTo>
                    <a:pt x="9" y="46"/>
                    <a:pt x="13" y="46"/>
                    <a:pt x="16" y="48"/>
                  </a:cubicBezTo>
                  <a:cubicBezTo>
                    <a:pt x="19" y="50"/>
                    <a:pt x="20" y="50"/>
                    <a:pt x="21" y="50"/>
                  </a:cubicBezTo>
                  <a:cubicBezTo>
                    <a:pt x="23" y="50"/>
                    <a:pt x="24" y="50"/>
                    <a:pt x="26" y="51"/>
                  </a:cubicBezTo>
                  <a:cubicBezTo>
                    <a:pt x="27" y="52"/>
                    <a:pt x="27" y="52"/>
                    <a:pt x="28" y="52"/>
                  </a:cubicBezTo>
                  <a:cubicBezTo>
                    <a:pt x="30" y="53"/>
                    <a:pt x="30" y="54"/>
                    <a:pt x="31" y="58"/>
                  </a:cubicBezTo>
                  <a:cubicBezTo>
                    <a:pt x="31" y="61"/>
                    <a:pt x="34" y="64"/>
                    <a:pt x="38" y="65"/>
                  </a:cubicBezTo>
                  <a:cubicBezTo>
                    <a:pt x="43" y="67"/>
                    <a:pt x="42" y="70"/>
                    <a:pt x="42" y="72"/>
                  </a:cubicBezTo>
                  <a:cubicBezTo>
                    <a:pt x="42" y="73"/>
                    <a:pt x="42" y="74"/>
                    <a:pt x="42" y="75"/>
                  </a:cubicBezTo>
                  <a:cubicBezTo>
                    <a:pt x="43" y="78"/>
                    <a:pt x="43" y="81"/>
                    <a:pt x="42" y="84"/>
                  </a:cubicBezTo>
                  <a:cubicBezTo>
                    <a:pt x="41" y="86"/>
                    <a:pt x="40" y="88"/>
                    <a:pt x="41" y="89"/>
                  </a:cubicBezTo>
                  <a:cubicBezTo>
                    <a:pt x="41" y="93"/>
                    <a:pt x="39" y="104"/>
                    <a:pt x="36" y="110"/>
                  </a:cubicBezTo>
                  <a:cubicBezTo>
                    <a:pt x="37" y="110"/>
                    <a:pt x="38" y="110"/>
                    <a:pt x="38" y="110"/>
                  </a:cubicBezTo>
                  <a:cubicBezTo>
                    <a:pt x="38" y="110"/>
                    <a:pt x="38" y="111"/>
                    <a:pt x="39" y="111"/>
                  </a:cubicBezTo>
                  <a:cubicBezTo>
                    <a:pt x="39" y="111"/>
                    <a:pt x="40" y="111"/>
                    <a:pt x="40" y="112"/>
                  </a:cubicBezTo>
                  <a:cubicBezTo>
                    <a:pt x="41" y="112"/>
                    <a:pt x="43" y="113"/>
                    <a:pt x="45" y="114"/>
                  </a:cubicBezTo>
                  <a:cubicBezTo>
                    <a:pt x="47" y="115"/>
                    <a:pt x="49" y="116"/>
                    <a:pt x="51" y="117"/>
                  </a:cubicBezTo>
                  <a:cubicBezTo>
                    <a:pt x="52" y="117"/>
                    <a:pt x="54" y="118"/>
                    <a:pt x="55" y="118"/>
                  </a:cubicBezTo>
                  <a:cubicBezTo>
                    <a:pt x="56" y="118"/>
                    <a:pt x="57" y="117"/>
                    <a:pt x="57" y="117"/>
                  </a:cubicBezTo>
                  <a:cubicBezTo>
                    <a:pt x="57" y="116"/>
                    <a:pt x="58" y="114"/>
                    <a:pt x="60" y="114"/>
                  </a:cubicBezTo>
                  <a:cubicBezTo>
                    <a:pt x="63" y="114"/>
                    <a:pt x="65" y="117"/>
                    <a:pt x="66" y="117"/>
                  </a:cubicBezTo>
                  <a:cubicBezTo>
                    <a:pt x="67" y="118"/>
                    <a:pt x="71" y="119"/>
                    <a:pt x="74" y="120"/>
                  </a:cubicBezTo>
                  <a:cubicBezTo>
                    <a:pt x="76" y="120"/>
                    <a:pt x="77" y="120"/>
                    <a:pt x="78" y="120"/>
                  </a:cubicBezTo>
                  <a:cubicBezTo>
                    <a:pt x="79" y="121"/>
                    <a:pt x="81" y="121"/>
                    <a:pt x="83" y="121"/>
                  </a:cubicBezTo>
                  <a:cubicBezTo>
                    <a:pt x="84" y="121"/>
                    <a:pt x="84" y="121"/>
                    <a:pt x="85" y="121"/>
                  </a:cubicBezTo>
                  <a:cubicBezTo>
                    <a:pt x="86" y="120"/>
                    <a:pt x="86" y="120"/>
                    <a:pt x="87" y="120"/>
                  </a:cubicBezTo>
                  <a:cubicBezTo>
                    <a:pt x="87" y="120"/>
                    <a:pt x="87" y="120"/>
                    <a:pt x="87"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23" name="Freeform 1212"/>
            <p:cNvSpPr>
              <a:spLocks/>
            </p:cNvSpPr>
            <p:nvPr/>
          </p:nvSpPr>
          <p:spPr bwMode="auto">
            <a:xfrm>
              <a:off x="2444" y="3312"/>
              <a:ext cx="134" cy="95"/>
            </a:xfrm>
            <a:custGeom>
              <a:avLst/>
              <a:gdLst>
                <a:gd name="T0" fmla="*/ 76 w 139"/>
                <a:gd name="T1" fmla="*/ 5 h 99"/>
                <a:gd name="T2" fmla="*/ 46 w 139"/>
                <a:gd name="T3" fmla="*/ 4 h 99"/>
                <a:gd name="T4" fmla="*/ 17 w 139"/>
                <a:gd name="T5" fmla="*/ 1 h 99"/>
                <a:gd name="T6" fmla="*/ 11 w 139"/>
                <a:gd name="T7" fmla="*/ 2 h 99"/>
                <a:gd name="T8" fmla="*/ 0 w 139"/>
                <a:gd name="T9" fmla="*/ 7 h 99"/>
                <a:gd name="T10" fmla="*/ 6 w 139"/>
                <a:gd name="T11" fmla="*/ 20 h 99"/>
                <a:gd name="T12" fmla="*/ 6 w 139"/>
                <a:gd name="T13" fmla="*/ 19 h 99"/>
                <a:gd name="T14" fmla="*/ 8 w 139"/>
                <a:gd name="T15" fmla="*/ 19 h 99"/>
                <a:gd name="T16" fmla="*/ 8 w 139"/>
                <a:gd name="T17" fmla="*/ 18 h 99"/>
                <a:gd name="T18" fmla="*/ 13 w 139"/>
                <a:gd name="T19" fmla="*/ 22 h 99"/>
                <a:gd name="T20" fmla="*/ 20 w 139"/>
                <a:gd name="T21" fmla="*/ 23 h 99"/>
                <a:gd name="T22" fmla="*/ 26 w 139"/>
                <a:gd name="T23" fmla="*/ 21 h 99"/>
                <a:gd name="T24" fmla="*/ 26 w 139"/>
                <a:gd name="T25" fmla="*/ 21 h 99"/>
                <a:gd name="T26" fmla="*/ 31 w 139"/>
                <a:gd name="T27" fmla="*/ 25 h 99"/>
                <a:gd name="T28" fmla="*/ 35 w 139"/>
                <a:gd name="T29" fmla="*/ 27 h 99"/>
                <a:gd name="T30" fmla="*/ 29 w 139"/>
                <a:gd name="T31" fmla="*/ 34 h 99"/>
                <a:gd name="T32" fmla="*/ 27 w 139"/>
                <a:gd name="T33" fmla="*/ 38 h 99"/>
                <a:gd name="T34" fmla="*/ 26 w 139"/>
                <a:gd name="T35" fmla="*/ 51 h 99"/>
                <a:gd name="T36" fmla="*/ 23 w 139"/>
                <a:gd name="T37" fmla="*/ 56 h 99"/>
                <a:gd name="T38" fmla="*/ 22 w 139"/>
                <a:gd name="T39" fmla="*/ 57 h 99"/>
                <a:gd name="T40" fmla="*/ 24 w 139"/>
                <a:gd name="T41" fmla="*/ 67 h 99"/>
                <a:gd name="T42" fmla="*/ 23 w 139"/>
                <a:gd name="T43" fmla="*/ 70 h 99"/>
                <a:gd name="T44" fmla="*/ 24 w 139"/>
                <a:gd name="T45" fmla="*/ 79 h 99"/>
                <a:gd name="T46" fmla="*/ 21 w 139"/>
                <a:gd name="T47" fmla="*/ 84 h 99"/>
                <a:gd name="T48" fmla="*/ 21 w 139"/>
                <a:gd name="T49" fmla="*/ 84 h 99"/>
                <a:gd name="T50" fmla="*/ 21 w 139"/>
                <a:gd name="T51" fmla="*/ 85 h 99"/>
                <a:gd name="T52" fmla="*/ 21 w 139"/>
                <a:gd name="T53" fmla="*/ 85 h 99"/>
                <a:gd name="T54" fmla="*/ 33 w 139"/>
                <a:gd name="T55" fmla="*/ 92 h 99"/>
                <a:gd name="T56" fmla="*/ 40 w 139"/>
                <a:gd name="T57" fmla="*/ 98 h 99"/>
                <a:gd name="T58" fmla="*/ 47 w 139"/>
                <a:gd name="T59" fmla="*/ 94 h 99"/>
                <a:gd name="T60" fmla="*/ 51 w 139"/>
                <a:gd name="T61" fmla="*/ 94 h 99"/>
                <a:gd name="T62" fmla="*/ 66 w 139"/>
                <a:gd name="T63" fmla="*/ 90 h 99"/>
                <a:gd name="T64" fmla="*/ 75 w 139"/>
                <a:gd name="T65" fmla="*/ 90 h 99"/>
                <a:gd name="T66" fmla="*/ 91 w 139"/>
                <a:gd name="T67" fmla="*/ 80 h 99"/>
                <a:gd name="T68" fmla="*/ 93 w 139"/>
                <a:gd name="T69" fmla="*/ 74 h 99"/>
                <a:gd name="T70" fmla="*/ 102 w 139"/>
                <a:gd name="T71" fmla="*/ 65 h 99"/>
                <a:gd name="T72" fmla="*/ 102 w 139"/>
                <a:gd name="T73" fmla="*/ 48 h 99"/>
                <a:gd name="T74" fmla="*/ 111 w 139"/>
                <a:gd name="T75" fmla="*/ 38 h 99"/>
                <a:gd name="T76" fmla="*/ 130 w 139"/>
                <a:gd name="T77" fmla="*/ 27 h 99"/>
                <a:gd name="T78" fmla="*/ 138 w 139"/>
                <a:gd name="T79" fmla="*/ 18 h 99"/>
                <a:gd name="T80" fmla="*/ 134 w 139"/>
                <a:gd name="T81" fmla="*/ 19 h 99"/>
                <a:gd name="T82" fmla="*/ 124 w 139"/>
                <a:gd name="T83" fmla="*/ 17 h 99"/>
                <a:gd name="T84" fmla="*/ 112 w 139"/>
                <a:gd name="T85" fmla="*/ 13 h 99"/>
                <a:gd name="T86" fmla="*/ 106 w 139"/>
                <a:gd name="T87" fmla="*/ 16 h 99"/>
                <a:gd name="T88" fmla="*/ 94 w 139"/>
                <a:gd name="T89" fmla="*/ 11 h 99"/>
                <a:gd name="T90" fmla="*/ 88 w 139"/>
                <a:gd name="T91" fmla="*/ 9 h 99"/>
                <a:gd name="T92" fmla="*/ 83 w 139"/>
                <a:gd name="T93" fmla="*/ 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9" h="99">
                  <a:moveTo>
                    <a:pt x="83" y="6"/>
                  </a:moveTo>
                  <a:cubicBezTo>
                    <a:pt x="82" y="6"/>
                    <a:pt x="79" y="6"/>
                    <a:pt x="76" y="5"/>
                  </a:cubicBezTo>
                  <a:cubicBezTo>
                    <a:pt x="72" y="4"/>
                    <a:pt x="68" y="4"/>
                    <a:pt x="64" y="4"/>
                  </a:cubicBezTo>
                  <a:cubicBezTo>
                    <a:pt x="61" y="4"/>
                    <a:pt x="54" y="4"/>
                    <a:pt x="46" y="4"/>
                  </a:cubicBezTo>
                  <a:cubicBezTo>
                    <a:pt x="39" y="4"/>
                    <a:pt x="31" y="3"/>
                    <a:pt x="27" y="4"/>
                  </a:cubicBezTo>
                  <a:cubicBezTo>
                    <a:pt x="22" y="4"/>
                    <a:pt x="19" y="2"/>
                    <a:pt x="17" y="1"/>
                  </a:cubicBezTo>
                  <a:cubicBezTo>
                    <a:pt x="16" y="1"/>
                    <a:pt x="15" y="0"/>
                    <a:pt x="13" y="0"/>
                  </a:cubicBezTo>
                  <a:cubicBezTo>
                    <a:pt x="12" y="0"/>
                    <a:pt x="12" y="0"/>
                    <a:pt x="11" y="2"/>
                  </a:cubicBezTo>
                  <a:cubicBezTo>
                    <a:pt x="10" y="3"/>
                    <a:pt x="9" y="6"/>
                    <a:pt x="4" y="6"/>
                  </a:cubicBezTo>
                  <a:cubicBezTo>
                    <a:pt x="2" y="6"/>
                    <a:pt x="1" y="7"/>
                    <a:pt x="0" y="7"/>
                  </a:cubicBezTo>
                  <a:cubicBezTo>
                    <a:pt x="0" y="8"/>
                    <a:pt x="1" y="9"/>
                    <a:pt x="3" y="11"/>
                  </a:cubicBezTo>
                  <a:cubicBezTo>
                    <a:pt x="6" y="13"/>
                    <a:pt x="6" y="16"/>
                    <a:pt x="6" y="20"/>
                  </a:cubicBezTo>
                  <a:cubicBezTo>
                    <a:pt x="6" y="20"/>
                    <a:pt x="6" y="20"/>
                    <a:pt x="6" y="20"/>
                  </a:cubicBezTo>
                  <a:cubicBezTo>
                    <a:pt x="6" y="19"/>
                    <a:pt x="6" y="19"/>
                    <a:pt x="6" y="19"/>
                  </a:cubicBezTo>
                  <a:cubicBezTo>
                    <a:pt x="7" y="19"/>
                    <a:pt x="7" y="19"/>
                    <a:pt x="7" y="19"/>
                  </a:cubicBezTo>
                  <a:cubicBezTo>
                    <a:pt x="7" y="19"/>
                    <a:pt x="7" y="19"/>
                    <a:pt x="8" y="19"/>
                  </a:cubicBezTo>
                  <a:cubicBezTo>
                    <a:pt x="8" y="18"/>
                    <a:pt x="8" y="18"/>
                    <a:pt x="8" y="18"/>
                  </a:cubicBezTo>
                  <a:cubicBezTo>
                    <a:pt x="8" y="18"/>
                    <a:pt x="8" y="18"/>
                    <a:pt x="8" y="18"/>
                  </a:cubicBezTo>
                  <a:cubicBezTo>
                    <a:pt x="9" y="18"/>
                    <a:pt x="9" y="18"/>
                    <a:pt x="9" y="18"/>
                  </a:cubicBezTo>
                  <a:cubicBezTo>
                    <a:pt x="11" y="18"/>
                    <a:pt x="12" y="19"/>
                    <a:pt x="13" y="22"/>
                  </a:cubicBezTo>
                  <a:cubicBezTo>
                    <a:pt x="13" y="22"/>
                    <a:pt x="15" y="22"/>
                    <a:pt x="16" y="22"/>
                  </a:cubicBezTo>
                  <a:cubicBezTo>
                    <a:pt x="18" y="22"/>
                    <a:pt x="20" y="22"/>
                    <a:pt x="20" y="23"/>
                  </a:cubicBezTo>
                  <a:cubicBezTo>
                    <a:pt x="20" y="23"/>
                    <a:pt x="21" y="22"/>
                    <a:pt x="21" y="22"/>
                  </a:cubicBezTo>
                  <a:cubicBezTo>
                    <a:pt x="22" y="21"/>
                    <a:pt x="24" y="21"/>
                    <a:pt x="26" y="21"/>
                  </a:cubicBezTo>
                  <a:cubicBezTo>
                    <a:pt x="26" y="21"/>
                    <a:pt x="26" y="21"/>
                    <a:pt x="26" y="21"/>
                  </a:cubicBezTo>
                  <a:cubicBezTo>
                    <a:pt x="26" y="21"/>
                    <a:pt x="26" y="21"/>
                    <a:pt x="26" y="21"/>
                  </a:cubicBezTo>
                  <a:cubicBezTo>
                    <a:pt x="28" y="21"/>
                    <a:pt x="30" y="22"/>
                    <a:pt x="30" y="23"/>
                  </a:cubicBezTo>
                  <a:cubicBezTo>
                    <a:pt x="31" y="24"/>
                    <a:pt x="31" y="24"/>
                    <a:pt x="31" y="25"/>
                  </a:cubicBezTo>
                  <a:cubicBezTo>
                    <a:pt x="31" y="25"/>
                    <a:pt x="31" y="25"/>
                    <a:pt x="32" y="25"/>
                  </a:cubicBezTo>
                  <a:cubicBezTo>
                    <a:pt x="33" y="25"/>
                    <a:pt x="34" y="26"/>
                    <a:pt x="35" y="27"/>
                  </a:cubicBezTo>
                  <a:cubicBezTo>
                    <a:pt x="35" y="29"/>
                    <a:pt x="34" y="30"/>
                    <a:pt x="33" y="31"/>
                  </a:cubicBezTo>
                  <a:cubicBezTo>
                    <a:pt x="32" y="32"/>
                    <a:pt x="30" y="33"/>
                    <a:pt x="29" y="34"/>
                  </a:cubicBezTo>
                  <a:cubicBezTo>
                    <a:pt x="28" y="35"/>
                    <a:pt x="27" y="36"/>
                    <a:pt x="26" y="36"/>
                  </a:cubicBezTo>
                  <a:cubicBezTo>
                    <a:pt x="26" y="36"/>
                    <a:pt x="27" y="38"/>
                    <a:pt x="27" y="38"/>
                  </a:cubicBezTo>
                  <a:cubicBezTo>
                    <a:pt x="28" y="41"/>
                    <a:pt x="29" y="45"/>
                    <a:pt x="27" y="48"/>
                  </a:cubicBezTo>
                  <a:cubicBezTo>
                    <a:pt x="26" y="49"/>
                    <a:pt x="26" y="50"/>
                    <a:pt x="26" y="51"/>
                  </a:cubicBezTo>
                  <a:cubicBezTo>
                    <a:pt x="26" y="53"/>
                    <a:pt x="27" y="54"/>
                    <a:pt x="26" y="55"/>
                  </a:cubicBezTo>
                  <a:cubicBezTo>
                    <a:pt x="25" y="56"/>
                    <a:pt x="24" y="56"/>
                    <a:pt x="23" y="56"/>
                  </a:cubicBezTo>
                  <a:cubicBezTo>
                    <a:pt x="22" y="56"/>
                    <a:pt x="22" y="56"/>
                    <a:pt x="21" y="57"/>
                  </a:cubicBezTo>
                  <a:cubicBezTo>
                    <a:pt x="21" y="57"/>
                    <a:pt x="21" y="57"/>
                    <a:pt x="22" y="57"/>
                  </a:cubicBezTo>
                  <a:cubicBezTo>
                    <a:pt x="26" y="61"/>
                    <a:pt x="27" y="63"/>
                    <a:pt x="26" y="65"/>
                  </a:cubicBezTo>
                  <a:cubicBezTo>
                    <a:pt x="26" y="66"/>
                    <a:pt x="26" y="67"/>
                    <a:pt x="24" y="67"/>
                  </a:cubicBezTo>
                  <a:cubicBezTo>
                    <a:pt x="23" y="67"/>
                    <a:pt x="22" y="69"/>
                    <a:pt x="22" y="70"/>
                  </a:cubicBezTo>
                  <a:cubicBezTo>
                    <a:pt x="22" y="70"/>
                    <a:pt x="23" y="70"/>
                    <a:pt x="23" y="70"/>
                  </a:cubicBezTo>
                  <a:cubicBezTo>
                    <a:pt x="25" y="72"/>
                    <a:pt x="27" y="74"/>
                    <a:pt x="27" y="76"/>
                  </a:cubicBezTo>
                  <a:cubicBezTo>
                    <a:pt x="27" y="77"/>
                    <a:pt x="26" y="78"/>
                    <a:pt x="24" y="79"/>
                  </a:cubicBezTo>
                  <a:cubicBezTo>
                    <a:pt x="21" y="79"/>
                    <a:pt x="21" y="80"/>
                    <a:pt x="21" y="83"/>
                  </a:cubicBezTo>
                  <a:cubicBezTo>
                    <a:pt x="21" y="83"/>
                    <a:pt x="21" y="84"/>
                    <a:pt x="21" y="84"/>
                  </a:cubicBezTo>
                  <a:cubicBezTo>
                    <a:pt x="21" y="84"/>
                    <a:pt x="21" y="84"/>
                    <a:pt x="21" y="84"/>
                  </a:cubicBezTo>
                  <a:cubicBezTo>
                    <a:pt x="21" y="84"/>
                    <a:pt x="21" y="84"/>
                    <a:pt x="21" y="84"/>
                  </a:cubicBezTo>
                  <a:cubicBezTo>
                    <a:pt x="21" y="84"/>
                    <a:pt x="21" y="84"/>
                    <a:pt x="21" y="84"/>
                  </a:cubicBezTo>
                  <a:cubicBezTo>
                    <a:pt x="21" y="84"/>
                    <a:pt x="21" y="84"/>
                    <a:pt x="21" y="85"/>
                  </a:cubicBezTo>
                  <a:cubicBezTo>
                    <a:pt x="21" y="85"/>
                    <a:pt x="21" y="85"/>
                    <a:pt x="21" y="85"/>
                  </a:cubicBezTo>
                  <a:cubicBezTo>
                    <a:pt x="21" y="85"/>
                    <a:pt x="21" y="85"/>
                    <a:pt x="21" y="85"/>
                  </a:cubicBezTo>
                  <a:cubicBezTo>
                    <a:pt x="24" y="85"/>
                    <a:pt x="26" y="85"/>
                    <a:pt x="27" y="86"/>
                  </a:cubicBezTo>
                  <a:cubicBezTo>
                    <a:pt x="30" y="87"/>
                    <a:pt x="31" y="90"/>
                    <a:pt x="33" y="92"/>
                  </a:cubicBezTo>
                  <a:cubicBezTo>
                    <a:pt x="35" y="96"/>
                    <a:pt x="37" y="99"/>
                    <a:pt x="40" y="99"/>
                  </a:cubicBezTo>
                  <a:cubicBezTo>
                    <a:pt x="40" y="99"/>
                    <a:pt x="40" y="98"/>
                    <a:pt x="40" y="98"/>
                  </a:cubicBezTo>
                  <a:cubicBezTo>
                    <a:pt x="40" y="98"/>
                    <a:pt x="40" y="96"/>
                    <a:pt x="41" y="95"/>
                  </a:cubicBezTo>
                  <a:cubicBezTo>
                    <a:pt x="43" y="94"/>
                    <a:pt x="44" y="94"/>
                    <a:pt x="47" y="94"/>
                  </a:cubicBezTo>
                  <a:cubicBezTo>
                    <a:pt x="48" y="94"/>
                    <a:pt x="48" y="95"/>
                    <a:pt x="49" y="95"/>
                  </a:cubicBezTo>
                  <a:cubicBezTo>
                    <a:pt x="50" y="95"/>
                    <a:pt x="50" y="94"/>
                    <a:pt x="51" y="94"/>
                  </a:cubicBezTo>
                  <a:cubicBezTo>
                    <a:pt x="53" y="92"/>
                    <a:pt x="55" y="91"/>
                    <a:pt x="60" y="91"/>
                  </a:cubicBezTo>
                  <a:cubicBezTo>
                    <a:pt x="62" y="91"/>
                    <a:pt x="64" y="90"/>
                    <a:pt x="66" y="90"/>
                  </a:cubicBezTo>
                  <a:cubicBezTo>
                    <a:pt x="69" y="90"/>
                    <a:pt x="72" y="90"/>
                    <a:pt x="74" y="90"/>
                  </a:cubicBezTo>
                  <a:cubicBezTo>
                    <a:pt x="75" y="90"/>
                    <a:pt x="75" y="90"/>
                    <a:pt x="75" y="90"/>
                  </a:cubicBezTo>
                  <a:cubicBezTo>
                    <a:pt x="76" y="90"/>
                    <a:pt x="79" y="90"/>
                    <a:pt x="80" y="87"/>
                  </a:cubicBezTo>
                  <a:cubicBezTo>
                    <a:pt x="81" y="84"/>
                    <a:pt x="86" y="81"/>
                    <a:pt x="91" y="80"/>
                  </a:cubicBezTo>
                  <a:cubicBezTo>
                    <a:pt x="92" y="80"/>
                    <a:pt x="93" y="79"/>
                    <a:pt x="93" y="75"/>
                  </a:cubicBezTo>
                  <a:cubicBezTo>
                    <a:pt x="93" y="75"/>
                    <a:pt x="93" y="74"/>
                    <a:pt x="93" y="74"/>
                  </a:cubicBezTo>
                  <a:cubicBezTo>
                    <a:pt x="93" y="72"/>
                    <a:pt x="96" y="70"/>
                    <a:pt x="99" y="67"/>
                  </a:cubicBezTo>
                  <a:cubicBezTo>
                    <a:pt x="100" y="67"/>
                    <a:pt x="101" y="65"/>
                    <a:pt x="102" y="65"/>
                  </a:cubicBezTo>
                  <a:cubicBezTo>
                    <a:pt x="101" y="65"/>
                    <a:pt x="101" y="64"/>
                    <a:pt x="101" y="63"/>
                  </a:cubicBezTo>
                  <a:cubicBezTo>
                    <a:pt x="100" y="59"/>
                    <a:pt x="98" y="53"/>
                    <a:pt x="102" y="48"/>
                  </a:cubicBezTo>
                  <a:cubicBezTo>
                    <a:pt x="104" y="44"/>
                    <a:pt x="107" y="42"/>
                    <a:pt x="108" y="41"/>
                  </a:cubicBezTo>
                  <a:cubicBezTo>
                    <a:pt x="110" y="39"/>
                    <a:pt x="111" y="39"/>
                    <a:pt x="111" y="38"/>
                  </a:cubicBezTo>
                  <a:cubicBezTo>
                    <a:pt x="111" y="32"/>
                    <a:pt x="119" y="31"/>
                    <a:pt x="123" y="30"/>
                  </a:cubicBezTo>
                  <a:cubicBezTo>
                    <a:pt x="126" y="30"/>
                    <a:pt x="128" y="29"/>
                    <a:pt x="130" y="27"/>
                  </a:cubicBezTo>
                  <a:cubicBezTo>
                    <a:pt x="131" y="26"/>
                    <a:pt x="133" y="25"/>
                    <a:pt x="135" y="24"/>
                  </a:cubicBezTo>
                  <a:cubicBezTo>
                    <a:pt x="137" y="23"/>
                    <a:pt x="139" y="22"/>
                    <a:pt x="138" y="18"/>
                  </a:cubicBezTo>
                  <a:cubicBezTo>
                    <a:pt x="138" y="18"/>
                    <a:pt x="137" y="18"/>
                    <a:pt x="136" y="19"/>
                  </a:cubicBezTo>
                  <a:cubicBezTo>
                    <a:pt x="135" y="19"/>
                    <a:pt x="135" y="19"/>
                    <a:pt x="134" y="19"/>
                  </a:cubicBezTo>
                  <a:cubicBezTo>
                    <a:pt x="132" y="19"/>
                    <a:pt x="130" y="18"/>
                    <a:pt x="128" y="18"/>
                  </a:cubicBezTo>
                  <a:cubicBezTo>
                    <a:pt x="127" y="18"/>
                    <a:pt x="126" y="18"/>
                    <a:pt x="124" y="17"/>
                  </a:cubicBezTo>
                  <a:cubicBezTo>
                    <a:pt x="119" y="17"/>
                    <a:pt x="116" y="16"/>
                    <a:pt x="114" y="14"/>
                  </a:cubicBezTo>
                  <a:cubicBezTo>
                    <a:pt x="113" y="14"/>
                    <a:pt x="112" y="13"/>
                    <a:pt x="112" y="13"/>
                  </a:cubicBezTo>
                  <a:cubicBezTo>
                    <a:pt x="111" y="14"/>
                    <a:pt x="110" y="15"/>
                    <a:pt x="108" y="16"/>
                  </a:cubicBezTo>
                  <a:cubicBezTo>
                    <a:pt x="107" y="16"/>
                    <a:pt x="107" y="16"/>
                    <a:pt x="106" y="16"/>
                  </a:cubicBezTo>
                  <a:cubicBezTo>
                    <a:pt x="104" y="16"/>
                    <a:pt x="102" y="15"/>
                    <a:pt x="100" y="14"/>
                  </a:cubicBezTo>
                  <a:cubicBezTo>
                    <a:pt x="99" y="13"/>
                    <a:pt x="96" y="12"/>
                    <a:pt x="94" y="11"/>
                  </a:cubicBezTo>
                  <a:cubicBezTo>
                    <a:pt x="92" y="11"/>
                    <a:pt x="90" y="10"/>
                    <a:pt x="89" y="9"/>
                  </a:cubicBezTo>
                  <a:cubicBezTo>
                    <a:pt x="89" y="9"/>
                    <a:pt x="89" y="9"/>
                    <a:pt x="88" y="9"/>
                  </a:cubicBezTo>
                  <a:cubicBezTo>
                    <a:pt x="88" y="8"/>
                    <a:pt x="87" y="8"/>
                    <a:pt x="86" y="7"/>
                  </a:cubicBezTo>
                  <a:cubicBezTo>
                    <a:pt x="85" y="7"/>
                    <a:pt x="84" y="6"/>
                    <a:pt x="8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24" name="Freeform 1213"/>
            <p:cNvSpPr>
              <a:spLocks/>
            </p:cNvSpPr>
            <p:nvPr/>
          </p:nvSpPr>
          <p:spPr bwMode="auto">
            <a:xfrm>
              <a:off x="2685" y="3270"/>
              <a:ext cx="31" cy="15"/>
            </a:xfrm>
            <a:custGeom>
              <a:avLst/>
              <a:gdLst>
                <a:gd name="T0" fmla="*/ 33 w 33"/>
                <a:gd name="T1" fmla="*/ 1 h 16"/>
                <a:gd name="T2" fmla="*/ 33 w 33"/>
                <a:gd name="T3" fmla="*/ 0 h 16"/>
                <a:gd name="T4" fmla="*/ 33 w 33"/>
                <a:gd name="T5" fmla="*/ 0 h 16"/>
                <a:gd name="T6" fmla="*/ 32 w 33"/>
                <a:gd name="T7" fmla="*/ 0 h 16"/>
                <a:gd name="T8" fmla="*/ 31 w 33"/>
                <a:gd name="T9" fmla="*/ 1 h 16"/>
                <a:gd name="T10" fmla="*/ 31 w 33"/>
                <a:gd name="T11" fmla="*/ 1 h 16"/>
                <a:gd name="T12" fmla="*/ 30 w 33"/>
                <a:gd name="T13" fmla="*/ 1 h 16"/>
                <a:gd name="T14" fmla="*/ 29 w 33"/>
                <a:gd name="T15" fmla="*/ 2 h 16"/>
                <a:gd name="T16" fmla="*/ 28 w 33"/>
                <a:gd name="T17" fmla="*/ 2 h 16"/>
                <a:gd name="T18" fmla="*/ 25 w 33"/>
                <a:gd name="T19" fmla="*/ 2 h 16"/>
                <a:gd name="T20" fmla="*/ 20 w 33"/>
                <a:gd name="T21" fmla="*/ 4 h 16"/>
                <a:gd name="T22" fmla="*/ 16 w 33"/>
                <a:gd name="T23" fmla="*/ 6 h 16"/>
                <a:gd name="T24" fmla="*/ 11 w 33"/>
                <a:gd name="T25" fmla="*/ 5 h 16"/>
                <a:gd name="T26" fmla="*/ 3 w 33"/>
                <a:gd name="T27" fmla="*/ 3 h 16"/>
                <a:gd name="T28" fmla="*/ 0 w 33"/>
                <a:gd name="T29" fmla="*/ 3 h 16"/>
                <a:gd name="T30" fmla="*/ 0 w 33"/>
                <a:gd name="T31" fmla="*/ 4 h 16"/>
                <a:gd name="T32" fmla="*/ 0 w 33"/>
                <a:gd name="T33" fmla="*/ 5 h 16"/>
                <a:gd name="T34" fmla="*/ 0 w 33"/>
                <a:gd name="T35" fmla="*/ 8 h 16"/>
                <a:gd name="T36" fmla="*/ 0 w 33"/>
                <a:gd name="T37" fmla="*/ 8 h 16"/>
                <a:gd name="T38" fmla="*/ 0 w 33"/>
                <a:gd name="T39" fmla="*/ 11 h 16"/>
                <a:gd name="T40" fmla="*/ 0 w 33"/>
                <a:gd name="T41" fmla="*/ 12 h 16"/>
                <a:gd name="T42" fmla="*/ 0 w 33"/>
                <a:gd name="T43" fmla="*/ 13 h 16"/>
                <a:gd name="T44" fmla="*/ 3 w 33"/>
                <a:gd name="T45" fmla="*/ 13 h 16"/>
                <a:gd name="T46" fmla="*/ 6 w 33"/>
                <a:gd name="T47" fmla="*/ 13 h 16"/>
                <a:gd name="T48" fmla="*/ 9 w 33"/>
                <a:gd name="T49" fmla="*/ 16 h 16"/>
                <a:gd name="T50" fmla="*/ 9 w 33"/>
                <a:gd name="T51" fmla="*/ 16 h 16"/>
                <a:gd name="T52" fmla="*/ 9 w 33"/>
                <a:gd name="T53" fmla="*/ 16 h 16"/>
                <a:gd name="T54" fmla="*/ 10 w 33"/>
                <a:gd name="T55" fmla="*/ 16 h 16"/>
                <a:gd name="T56" fmla="*/ 11 w 33"/>
                <a:gd name="T57" fmla="*/ 16 h 16"/>
                <a:gd name="T58" fmla="*/ 11 w 33"/>
                <a:gd name="T59" fmla="*/ 16 h 16"/>
                <a:gd name="T60" fmla="*/ 12 w 33"/>
                <a:gd name="T61" fmla="*/ 16 h 16"/>
                <a:gd name="T62" fmla="*/ 12 w 33"/>
                <a:gd name="T63" fmla="*/ 16 h 16"/>
                <a:gd name="T64" fmla="*/ 13 w 33"/>
                <a:gd name="T65" fmla="*/ 15 h 16"/>
                <a:gd name="T66" fmla="*/ 13 w 33"/>
                <a:gd name="T67" fmla="*/ 15 h 16"/>
                <a:gd name="T68" fmla="*/ 13 w 33"/>
                <a:gd name="T69" fmla="*/ 15 h 16"/>
                <a:gd name="T70" fmla="*/ 14 w 33"/>
                <a:gd name="T71" fmla="*/ 15 h 16"/>
                <a:gd name="T72" fmla="*/ 14 w 33"/>
                <a:gd name="T73" fmla="*/ 15 h 16"/>
                <a:gd name="T74" fmla="*/ 14 w 33"/>
                <a:gd name="T75" fmla="*/ 15 h 16"/>
                <a:gd name="T76" fmla="*/ 14 w 33"/>
                <a:gd name="T77" fmla="*/ 15 h 16"/>
                <a:gd name="T78" fmla="*/ 14 w 33"/>
                <a:gd name="T79" fmla="*/ 15 h 16"/>
                <a:gd name="T80" fmla="*/ 19 w 33"/>
                <a:gd name="T81" fmla="*/ 15 h 16"/>
                <a:gd name="T82" fmla="*/ 21 w 33"/>
                <a:gd name="T83" fmla="*/ 16 h 16"/>
                <a:gd name="T84" fmla="*/ 25 w 33"/>
                <a:gd name="T85" fmla="*/ 10 h 16"/>
                <a:gd name="T86" fmla="*/ 26 w 33"/>
                <a:gd name="T87" fmla="*/ 9 h 16"/>
                <a:gd name="T88" fmla="*/ 29 w 33"/>
                <a:gd name="T89" fmla="*/ 5 h 16"/>
                <a:gd name="T90" fmla="*/ 29 w 33"/>
                <a:gd name="T91" fmla="*/ 4 h 16"/>
                <a:gd name="T92" fmla="*/ 30 w 33"/>
                <a:gd name="T93" fmla="*/ 4 h 16"/>
                <a:gd name="T94" fmla="*/ 31 w 33"/>
                <a:gd name="T95" fmla="*/ 3 h 16"/>
                <a:gd name="T96" fmla="*/ 32 w 33"/>
                <a:gd name="T97" fmla="*/ 3 h 16"/>
                <a:gd name="T98" fmla="*/ 32 w 33"/>
                <a:gd name="T99" fmla="*/ 2 h 16"/>
                <a:gd name="T100" fmla="*/ 33 w 33"/>
                <a:gd name="T101" fmla="*/ 1 h 16"/>
                <a:gd name="T102" fmla="*/ 33 w 33"/>
                <a:gd name="T103"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 h="16">
                  <a:moveTo>
                    <a:pt x="33" y="1"/>
                  </a:moveTo>
                  <a:cubicBezTo>
                    <a:pt x="33" y="1"/>
                    <a:pt x="33" y="0"/>
                    <a:pt x="33" y="0"/>
                  </a:cubicBezTo>
                  <a:cubicBezTo>
                    <a:pt x="33" y="0"/>
                    <a:pt x="33" y="0"/>
                    <a:pt x="33" y="0"/>
                  </a:cubicBezTo>
                  <a:cubicBezTo>
                    <a:pt x="32" y="0"/>
                    <a:pt x="32" y="0"/>
                    <a:pt x="32" y="0"/>
                  </a:cubicBezTo>
                  <a:cubicBezTo>
                    <a:pt x="32" y="0"/>
                    <a:pt x="32" y="1"/>
                    <a:pt x="31" y="1"/>
                  </a:cubicBezTo>
                  <a:cubicBezTo>
                    <a:pt x="31" y="1"/>
                    <a:pt x="31" y="1"/>
                    <a:pt x="31" y="1"/>
                  </a:cubicBezTo>
                  <a:cubicBezTo>
                    <a:pt x="30" y="1"/>
                    <a:pt x="30" y="1"/>
                    <a:pt x="30" y="1"/>
                  </a:cubicBezTo>
                  <a:cubicBezTo>
                    <a:pt x="29" y="2"/>
                    <a:pt x="29" y="2"/>
                    <a:pt x="29" y="2"/>
                  </a:cubicBezTo>
                  <a:cubicBezTo>
                    <a:pt x="28" y="2"/>
                    <a:pt x="28" y="2"/>
                    <a:pt x="28" y="2"/>
                  </a:cubicBezTo>
                  <a:cubicBezTo>
                    <a:pt x="27" y="2"/>
                    <a:pt x="26" y="2"/>
                    <a:pt x="25" y="2"/>
                  </a:cubicBezTo>
                  <a:cubicBezTo>
                    <a:pt x="23" y="2"/>
                    <a:pt x="21" y="3"/>
                    <a:pt x="20" y="4"/>
                  </a:cubicBezTo>
                  <a:cubicBezTo>
                    <a:pt x="18" y="5"/>
                    <a:pt x="17" y="6"/>
                    <a:pt x="16" y="6"/>
                  </a:cubicBezTo>
                  <a:cubicBezTo>
                    <a:pt x="15" y="6"/>
                    <a:pt x="13" y="5"/>
                    <a:pt x="11" y="5"/>
                  </a:cubicBezTo>
                  <a:cubicBezTo>
                    <a:pt x="8" y="4"/>
                    <a:pt x="5" y="4"/>
                    <a:pt x="3" y="3"/>
                  </a:cubicBezTo>
                  <a:cubicBezTo>
                    <a:pt x="2" y="3"/>
                    <a:pt x="1" y="3"/>
                    <a:pt x="0" y="3"/>
                  </a:cubicBezTo>
                  <a:cubicBezTo>
                    <a:pt x="0" y="3"/>
                    <a:pt x="0" y="4"/>
                    <a:pt x="0" y="4"/>
                  </a:cubicBezTo>
                  <a:cubicBezTo>
                    <a:pt x="0" y="4"/>
                    <a:pt x="0" y="5"/>
                    <a:pt x="0" y="5"/>
                  </a:cubicBezTo>
                  <a:cubicBezTo>
                    <a:pt x="0" y="6"/>
                    <a:pt x="0" y="7"/>
                    <a:pt x="0" y="8"/>
                  </a:cubicBezTo>
                  <a:cubicBezTo>
                    <a:pt x="0" y="8"/>
                    <a:pt x="0" y="8"/>
                    <a:pt x="0" y="8"/>
                  </a:cubicBezTo>
                  <a:cubicBezTo>
                    <a:pt x="0" y="9"/>
                    <a:pt x="0" y="10"/>
                    <a:pt x="0" y="11"/>
                  </a:cubicBezTo>
                  <a:cubicBezTo>
                    <a:pt x="0" y="12"/>
                    <a:pt x="0" y="12"/>
                    <a:pt x="0" y="12"/>
                  </a:cubicBezTo>
                  <a:cubicBezTo>
                    <a:pt x="0" y="13"/>
                    <a:pt x="0" y="13"/>
                    <a:pt x="0" y="13"/>
                  </a:cubicBezTo>
                  <a:cubicBezTo>
                    <a:pt x="1" y="13"/>
                    <a:pt x="2" y="13"/>
                    <a:pt x="3" y="13"/>
                  </a:cubicBezTo>
                  <a:cubicBezTo>
                    <a:pt x="4" y="13"/>
                    <a:pt x="5" y="13"/>
                    <a:pt x="6" y="13"/>
                  </a:cubicBezTo>
                  <a:cubicBezTo>
                    <a:pt x="8" y="14"/>
                    <a:pt x="8" y="15"/>
                    <a:pt x="9" y="16"/>
                  </a:cubicBezTo>
                  <a:cubicBezTo>
                    <a:pt x="9" y="16"/>
                    <a:pt x="9" y="16"/>
                    <a:pt x="9" y="16"/>
                  </a:cubicBezTo>
                  <a:cubicBezTo>
                    <a:pt x="9" y="16"/>
                    <a:pt x="9" y="16"/>
                    <a:pt x="9" y="16"/>
                  </a:cubicBezTo>
                  <a:cubicBezTo>
                    <a:pt x="9" y="16"/>
                    <a:pt x="10" y="16"/>
                    <a:pt x="10" y="16"/>
                  </a:cubicBezTo>
                  <a:cubicBezTo>
                    <a:pt x="10" y="16"/>
                    <a:pt x="11" y="16"/>
                    <a:pt x="11" y="16"/>
                  </a:cubicBezTo>
                  <a:cubicBezTo>
                    <a:pt x="11" y="16"/>
                    <a:pt x="11" y="16"/>
                    <a:pt x="11" y="16"/>
                  </a:cubicBezTo>
                  <a:cubicBezTo>
                    <a:pt x="12" y="16"/>
                    <a:pt x="12" y="16"/>
                    <a:pt x="12" y="16"/>
                  </a:cubicBezTo>
                  <a:cubicBezTo>
                    <a:pt x="12" y="16"/>
                    <a:pt x="12" y="16"/>
                    <a:pt x="12" y="16"/>
                  </a:cubicBezTo>
                  <a:cubicBezTo>
                    <a:pt x="13" y="16"/>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6" y="15"/>
                    <a:pt x="18" y="15"/>
                    <a:pt x="19" y="15"/>
                  </a:cubicBezTo>
                  <a:cubicBezTo>
                    <a:pt x="20" y="15"/>
                    <a:pt x="20" y="16"/>
                    <a:pt x="21" y="16"/>
                  </a:cubicBezTo>
                  <a:cubicBezTo>
                    <a:pt x="21" y="14"/>
                    <a:pt x="23" y="11"/>
                    <a:pt x="25" y="10"/>
                  </a:cubicBezTo>
                  <a:cubicBezTo>
                    <a:pt x="25" y="10"/>
                    <a:pt x="26" y="10"/>
                    <a:pt x="26" y="9"/>
                  </a:cubicBezTo>
                  <a:cubicBezTo>
                    <a:pt x="26" y="8"/>
                    <a:pt x="26" y="5"/>
                    <a:pt x="29" y="5"/>
                  </a:cubicBezTo>
                  <a:cubicBezTo>
                    <a:pt x="29" y="5"/>
                    <a:pt x="29" y="5"/>
                    <a:pt x="29" y="4"/>
                  </a:cubicBezTo>
                  <a:cubicBezTo>
                    <a:pt x="30" y="4"/>
                    <a:pt x="30" y="4"/>
                    <a:pt x="30" y="4"/>
                  </a:cubicBezTo>
                  <a:cubicBezTo>
                    <a:pt x="30" y="4"/>
                    <a:pt x="31" y="4"/>
                    <a:pt x="31" y="3"/>
                  </a:cubicBezTo>
                  <a:cubicBezTo>
                    <a:pt x="31" y="3"/>
                    <a:pt x="32" y="3"/>
                    <a:pt x="32" y="3"/>
                  </a:cubicBezTo>
                  <a:cubicBezTo>
                    <a:pt x="32" y="2"/>
                    <a:pt x="32" y="2"/>
                    <a:pt x="32" y="2"/>
                  </a:cubicBezTo>
                  <a:cubicBezTo>
                    <a:pt x="33" y="2"/>
                    <a:pt x="33" y="2"/>
                    <a:pt x="33" y="1"/>
                  </a:cubicBezTo>
                  <a:cubicBezTo>
                    <a:pt x="33" y="1"/>
                    <a:pt x="33" y="1"/>
                    <a:pt x="3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25" name="Freeform 1214"/>
            <p:cNvSpPr>
              <a:spLocks/>
            </p:cNvSpPr>
            <p:nvPr/>
          </p:nvSpPr>
          <p:spPr bwMode="auto">
            <a:xfrm>
              <a:off x="2760" y="3338"/>
              <a:ext cx="64" cy="62"/>
            </a:xfrm>
            <a:custGeom>
              <a:avLst/>
              <a:gdLst>
                <a:gd name="T0" fmla="*/ 66 w 67"/>
                <a:gd name="T1" fmla="*/ 0 h 65"/>
                <a:gd name="T2" fmla="*/ 65 w 67"/>
                <a:gd name="T3" fmla="*/ 1 h 65"/>
                <a:gd name="T4" fmla="*/ 59 w 67"/>
                <a:gd name="T5" fmla="*/ 5 h 65"/>
                <a:gd name="T6" fmla="*/ 48 w 67"/>
                <a:gd name="T7" fmla="*/ 4 h 65"/>
                <a:gd name="T8" fmla="*/ 41 w 67"/>
                <a:gd name="T9" fmla="*/ 3 h 65"/>
                <a:gd name="T10" fmla="*/ 38 w 67"/>
                <a:gd name="T11" fmla="*/ 3 h 65"/>
                <a:gd name="T12" fmla="*/ 35 w 67"/>
                <a:gd name="T13" fmla="*/ 3 h 65"/>
                <a:gd name="T14" fmla="*/ 33 w 67"/>
                <a:gd name="T15" fmla="*/ 3 h 65"/>
                <a:gd name="T16" fmla="*/ 32 w 67"/>
                <a:gd name="T17" fmla="*/ 3 h 65"/>
                <a:gd name="T18" fmla="*/ 31 w 67"/>
                <a:gd name="T19" fmla="*/ 4 h 65"/>
                <a:gd name="T20" fmla="*/ 30 w 67"/>
                <a:gd name="T21" fmla="*/ 5 h 65"/>
                <a:gd name="T22" fmla="*/ 28 w 67"/>
                <a:gd name="T23" fmla="*/ 6 h 65"/>
                <a:gd name="T24" fmla="*/ 27 w 67"/>
                <a:gd name="T25" fmla="*/ 7 h 65"/>
                <a:gd name="T26" fmla="*/ 25 w 67"/>
                <a:gd name="T27" fmla="*/ 8 h 65"/>
                <a:gd name="T28" fmla="*/ 23 w 67"/>
                <a:gd name="T29" fmla="*/ 8 h 65"/>
                <a:gd name="T30" fmla="*/ 21 w 67"/>
                <a:gd name="T31" fmla="*/ 9 h 65"/>
                <a:gd name="T32" fmla="*/ 20 w 67"/>
                <a:gd name="T33" fmla="*/ 9 h 65"/>
                <a:gd name="T34" fmla="*/ 15 w 67"/>
                <a:gd name="T35" fmla="*/ 12 h 65"/>
                <a:gd name="T36" fmla="*/ 14 w 67"/>
                <a:gd name="T37" fmla="*/ 12 h 65"/>
                <a:gd name="T38" fmla="*/ 11 w 67"/>
                <a:gd name="T39" fmla="*/ 12 h 65"/>
                <a:gd name="T40" fmla="*/ 9 w 67"/>
                <a:gd name="T41" fmla="*/ 12 h 65"/>
                <a:gd name="T42" fmla="*/ 8 w 67"/>
                <a:gd name="T43" fmla="*/ 14 h 65"/>
                <a:gd name="T44" fmla="*/ 7 w 67"/>
                <a:gd name="T45" fmla="*/ 16 h 65"/>
                <a:gd name="T46" fmla="*/ 5 w 67"/>
                <a:gd name="T47" fmla="*/ 19 h 65"/>
                <a:gd name="T48" fmla="*/ 2 w 67"/>
                <a:gd name="T49" fmla="*/ 23 h 65"/>
                <a:gd name="T50" fmla="*/ 1 w 67"/>
                <a:gd name="T51" fmla="*/ 24 h 65"/>
                <a:gd name="T52" fmla="*/ 1 w 67"/>
                <a:gd name="T53" fmla="*/ 25 h 65"/>
                <a:gd name="T54" fmla="*/ 0 w 67"/>
                <a:gd name="T55" fmla="*/ 26 h 65"/>
                <a:gd name="T56" fmla="*/ 6 w 67"/>
                <a:gd name="T57" fmla="*/ 38 h 65"/>
                <a:gd name="T58" fmla="*/ 11 w 67"/>
                <a:gd name="T59" fmla="*/ 39 h 65"/>
                <a:gd name="T60" fmla="*/ 25 w 67"/>
                <a:gd name="T61" fmla="*/ 44 h 65"/>
                <a:gd name="T62" fmla="*/ 19 w 67"/>
                <a:gd name="T63" fmla="*/ 46 h 65"/>
                <a:gd name="T64" fmla="*/ 11 w 67"/>
                <a:gd name="T65" fmla="*/ 47 h 65"/>
                <a:gd name="T66" fmla="*/ 15 w 67"/>
                <a:gd name="T67" fmla="*/ 55 h 65"/>
                <a:gd name="T68" fmla="*/ 19 w 67"/>
                <a:gd name="T69" fmla="*/ 60 h 65"/>
                <a:gd name="T70" fmla="*/ 28 w 67"/>
                <a:gd name="T71" fmla="*/ 65 h 65"/>
                <a:gd name="T72" fmla="*/ 26 w 67"/>
                <a:gd name="T73" fmla="*/ 55 h 65"/>
                <a:gd name="T74" fmla="*/ 30 w 67"/>
                <a:gd name="T75" fmla="*/ 54 h 65"/>
                <a:gd name="T76" fmla="*/ 34 w 67"/>
                <a:gd name="T77" fmla="*/ 54 h 65"/>
                <a:gd name="T78" fmla="*/ 30 w 67"/>
                <a:gd name="T79" fmla="*/ 53 h 65"/>
                <a:gd name="T80" fmla="*/ 27 w 67"/>
                <a:gd name="T81" fmla="*/ 48 h 65"/>
                <a:gd name="T82" fmla="*/ 39 w 67"/>
                <a:gd name="T83" fmla="*/ 47 h 65"/>
                <a:gd name="T84" fmla="*/ 41 w 67"/>
                <a:gd name="T85" fmla="*/ 43 h 65"/>
                <a:gd name="T86" fmla="*/ 34 w 67"/>
                <a:gd name="T87" fmla="*/ 41 h 65"/>
                <a:gd name="T88" fmla="*/ 28 w 67"/>
                <a:gd name="T89" fmla="*/ 40 h 65"/>
                <a:gd name="T90" fmla="*/ 29 w 67"/>
                <a:gd name="T91" fmla="*/ 34 h 65"/>
                <a:gd name="T92" fmla="*/ 26 w 67"/>
                <a:gd name="T93" fmla="*/ 26 h 65"/>
                <a:gd name="T94" fmla="*/ 21 w 67"/>
                <a:gd name="T95" fmla="*/ 16 h 65"/>
                <a:gd name="T96" fmla="*/ 31 w 67"/>
                <a:gd name="T97" fmla="*/ 16 h 65"/>
                <a:gd name="T98" fmla="*/ 37 w 67"/>
                <a:gd name="T99" fmla="*/ 16 h 65"/>
                <a:gd name="T100" fmla="*/ 43 w 67"/>
                <a:gd name="T101" fmla="*/ 7 h 65"/>
                <a:gd name="T102" fmla="*/ 48 w 67"/>
                <a:gd name="T103" fmla="*/ 10 h 65"/>
                <a:gd name="T104" fmla="*/ 56 w 67"/>
                <a:gd name="T105" fmla="*/ 6 h 65"/>
                <a:gd name="T106" fmla="*/ 63 w 67"/>
                <a:gd name="T107" fmla="*/ 9 h 65"/>
                <a:gd name="T108" fmla="*/ 64 w 67"/>
                <a:gd name="T109" fmla="*/ 8 h 65"/>
                <a:gd name="T110" fmla="*/ 66 w 67"/>
                <a:gd name="T111" fmla="*/ 4 h 65"/>
                <a:gd name="T112" fmla="*/ 67 w 67"/>
                <a:gd name="T113" fmla="*/ 1 h 65"/>
                <a:gd name="T114" fmla="*/ 67 w 67"/>
                <a:gd name="T11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 h="65">
                  <a:moveTo>
                    <a:pt x="67" y="0"/>
                  </a:moveTo>
                  <a:cubicBezTo>
                    <a:pt x="67" y="0"/>
                    <a:pt x="66" y="0"/>
                    <a:pt x="66" y="0"/>
                  </a:cubicBezTo>
                  <a:cubicBezTo>
                    <a:pt x="66" y="0"/>
                    <a:pt x="66" y="1"/>
                    <a:pt x="66" y="1"/>
                  </a:cubicBezTo>
                  <a:cubicBezTo>
                    <a:pt x="66" y="1"/>
                    <a:pt x="65" y="1"/>
                    <a:pt x="65" y="1"/>
                  </a:cubicBezTo>
                  <a:cubicBezTo>
                    <a:pt x="65" y="2"/>
                    <a:pt x="65" y="2"/>
                    <a:pt x="65" y="3"/>
                  </a:cubicBezTo>
                  <a:cubicBezTo>
                    <a:pt x="63" y="5"/>
                    <a:pt x="60" y="5"/>
                    <a:pt x="59" y="5"/>
                  </a:cubicBezTo>
                  <a:cubicBezTo>
                    <a:pt x="59" y="5"/>
                    <a:pt x="59" y="5"/>
                    <a:pt x="59" y="5"/>
                  </a:cubicBezTo>
                  <a:cubicBezTo>
                    <a:pt x="57" y="5"/>
                    <a:pt x="51" y="5"/>
                    <a:pt x="48" y="4"/>
                  </a:cubicBezTo>
                  <a:cubicBezTo>
                    <a:pt x="47" y="3"/>
                    <a:pt x="46" y="3"/>
                    <a:pt x="46" y="3"/>
                  </a:cubicBezTo>
                  <a:cubicBezTo>
                    <a:pt x="46" y="3"/>
                    <a:pt x="45" y="3"/>
                    <a:pt x="41" y="3"/>
                  </a:cubicBezTo>
                  <a:cubicBezTo>
                    <a:pt x="40" y="3"/>
                    <a:pt x="39" y="3"/>
                    <a:pt x="39" y="3"/>
                  </a:cubicBezTo>
                  <a:cubicBezTo>
                    <a:pt x="38" y="3"/>
                    <a:pt x="38" y="3"/>
                    <a:pt x="38" y="3"/>
                  </a:cubicBezTo>
                  <a:cubicBezTo>
                    <a:pt x="37" y="3"/>
                    <a:pt x="37" y="3"/>
                    <a:pt x="36" y="3"/>
                  </a:cubicBezTo>
                  <a:cubicBezTo>
                    <a:pt x="36" y="3"/>
                    <a:pt x="36" y="3"/>
                    <a:pt x="35" y="3"/>
                  </a:cubicBezTo>
                  <a:cubicBezTo>
                    <a:pt x="35" y="3"/>
                    <a:pt x="34" y="3"/>
                    <a:pt x="34" y="3"/>
                  </a:cubicBezTo>
                  <a:cubicBezTo>
                    <a:pt x="34" y="3"/>
                    <a:pt x="33" y="3"/>
                    <a:pt x="33" y="3"/>
                  </a:cubicBezTo>
                  <a:cubicBezTo>
                    <a:pt x="33" y="3"/>
                    <a:pt x="33" y="3"/>
                    <a:pt x="33" y="3"/>
                  </a:cubicBezTo>
                  <a:cubicBezTo>
                    <a:pt x="33" y="3"/>
                    <a:pt x="33" y="3"/>
                    <a:pt x="32" y="3"/>
                  </a:cubicBezTo>
                  <a:cubicBezTo>
                    <a:pt x="32" y="3"/>
                    <a:pt x="32" y="4"/>
                    <a:pt x="32" y="4"/>
                  </a:cubicBezTo>
                  <a:cubicBezTo>
                    <a:pt x="32" y="4"/>
                    <a:pt x="32" y="4"/>
                    <a:pt x="31" y="4"/>
                  </a:cubicBezTo>
                  <a:cubicBezTo>
                    <a:pt x="31" y="4"/>
                    <a:pt x="31" y="4"/>
                    <a:pt x="31" y="5"/>
                  </a:cubicBezTo>
                  <a:cubicBezTo>
                    <a:pt x="31" y="5"/>
                    <a:pt x="30" y="5"/>
                    <a:pt x="30" y="5"/>
                  </a:cubicBezTo>
                  <a:cubicBezTo>
                    <a:pt x="30" y="5"/>
                    <a:pt x="30" y="5"/>
                    <a:pt x="29" y="6"/>
                  </a:cubicBezTo>
                  <a:cubicBezTo>
                    <a:pt x="29" y="6"/>
                    <a:pt x="29" y="6"/>
                    <a:pt x="28" y="6"/>
                  </a:cubicBezTo>
                  <a:cubicBezTo>
                    <a:pt x="28" y="6"/>
                    <a:pt x="28" y="6"/>
                    <a:pt x="28" y="6"/>
                  </a:cubicBezTo>
                  <a:cubicBezTo>
                    <a:pt x="27" y="7"/>
                    <a:pt x="27" y="7"/>
                    <a:pt x="27" y="7"/>
                  </a:cubicBezTo>
                  <a:cubicBezTo>
                    <a:pt x="26" y="7"/>
                    <a:pt x="26" y="7"/>
                    <a:pt x="26" y="7"/>
                  </a:cubicBezTo>
                  <a:cubicBezTo>
                    <a:pt x="26" y="7"/>
                    <a:pt x="25" y="7"/>
                    <a:pt x="25" y="8"/>
                  </a:cubicBezTo>
                  <a:cubicBezTo>
                    <a:pt x="25" y="8"/>
                    <a:pt x="24" y="8"/>
                    <a:pt x="24" y="8"/>
                  </a:cubicBezTo>
                  <a:cubicBezTo>
                    <a:pt x="24" y="8"/>
                    <a:pt x="24" y="8"/>
                    <a:pt x="23" y="8"/>
                  </a:cubicBezTo>
                  <a:cubicBezTo>
                    <a:pt x="23" y="8"/>
                    <a:pt x="23" y="8"/>
                    <a:pt x="23" y="8"/>
                  </a:cubicBezTo>
                  <a:cubicBezTo>
                    <a:pt x="22" y="8"/>
                    <a:pt x="22" y="9"/>
                    <a:pt x="21" y="9"/>
                  </a:cubicBezTo>
                  <a:cubicBezTo>
                    <a:pt x="21" y="9"/>
                    <a:pt x="21" y="8"/>
                    <a:pt x="21" y="8"/>
                  </a:cubicBezTo>
                  <a:cubicBezTo>
                    <a:pt x="21" y="9"/>
                    <a:pt x="20" y="9"/>
                    <a:pt x="20" y="9"/>
                  </a:cubicBezTo>
                  <a:cubicBezTo>
                    <a:pt x="20" y="10"/>
                    <a:pt x="18" y="11"/>
                    <a:pt x="16" y="12"/>
                  </a:cubicBezTo>
                  <a:cubicBezTo>
                    <a:pt x="16" y="12"/>
                    <a:pt x="15" y="12"/>
                    <a:pt x="15" y="12"/>
                  </a:cubicBezTo>
                  <a:cubicBezTo>
                    <a:pt x="14" y="12"/>
                    <a:pt x="14" y="12"/>
                    <a:pt x="14" y="12"/>
                  </a:cubicBezTo>
                  <a:cubicBezTo>
                    <a:pt x="14" y="12"/>
                    <a:pt x="14" y="12"/>
                    <a:pt x="14" y="12"/>
                  </a:cubicBezTo>
                  <a:cubicBezTo>
                    <a:pt x="13" y="12"/>
                    <a:pt x="13" y="12"/>
                    <a:pt x="13" y="12"/>
                  </a:cubicBezTo>
                  <a:cubicBezTo>
                    <a:pt x="12" y="12"/>
                    <a:pt x="12" y="12"/>
                    <a:pt x="11" y="12"/>
                  </a:cubicBezTo>
                  <a:cubicBezTo>
                    <a:pt x="11" y="12"/>
                    <a:pt x="10" y="12"/>
                    <a:pt x="10" y="12"/>
                  </a:cubicBezTo>
                  <a:cubicBezTo>
                    <a:pt x="10" y="12"/>
                    <a:pt x="9" y="12"/>
                    <a:pt x="9" y="12"/>
                  </a:cubicBezTo>
                  <a:cubicBezTo>
                    <a:pt x="9" y="13"/>
                    <a:pt x="9" y="13"/>
                    <a:pt x="9" y="14"/>
                  </a:cubicBezTo>
                  <a:cubicBezTo>
                    <a:pt x="9" y="14"/>
                    <a:pt x="9" y="14"/>
                    <a:pt x="8" y="14"/>
                  </a:cubicBezTo>
                  <a:cubicBezTo>
                    <a:pt x="8" y="15"/>
                    <a:pt x="8" y="15"/>
                    <a:pt x="8" y="15"/>
                  </a:cubicBezTo>
                  <a:cubicBezTo>
                    <a:pt x="8" y="16"/>
                    <a:pt x="7" y="16"/>
                    <a:pt x="7" y="16"/>
                  </a:cubicBezTo>
                  <a:cubicBezTo>
                    <a:pt x="7" y="17"/>
                    <a:pt x="7" y="17"/>
                    <a:pt x="7" y="17"/>
                  </a:cubicBezTo>
                  <a:cubicBezTo>
                    <a:pt x="6" y="18"/>
                    <a:pt x="6" y="18"/>
                    <a:pt x="5" y="19"/>
                  </a:cubicBezTo>
                  <a:cubicBezTo>
                    <a:pt x="5" y="19"/>
                    <a:pt x="5" y="19"/>
                    <a:pt x="5" y="20"/>
                  </a:cubicBezTo>
                  <a:cubicBezTo>
                    <a:pt x="5" y="21"/>
                    <a:pt x="4" y="23"/>
                    <a:pt x="2" y="23"/>
                  </a:cubicBezTo>
                  <a:cubicBezTo>
                    <a:pt x="1" y="23"/>
                    <a:pt x="1" y="24"/>
                    <a:pt x="1" y="24"/>
                  </a:cubicBezTo>
                  <a:cubicBezTo>
                    <a:pt x="1" y="24"/>
                    <a:pt x="1" y="24"/>
                    <a:pt x="1" y="24"/>
                  </a:cubicBezTo>
                  <a:cubicBezTo>
                    <a:pt x="1" y="24"/>
                    <a:pt x="1" y="24"/>
                    <a:pt x="1" y="25"/>
                  </a:cubicBezTo>
                  <a:cubicBezTo>
                    <a:pt x="1" y="25"/>
                    <a:pt x="1" y="25"/>
                    <a:pt x="1" y="25"/>
                  </a:cubicBezTo>
                  <a:cubicBezTo>
                    <a:pt x="1" y="25"/>
                    <a:pt x="1" y="26"/>
                    <a:pt x="1" y="26"/>
                  </a:cubicBezTo>
                  <a:cubicBezTo>
                    <a:pt x="1" y="26"/>
                    <a:pt x="1" y="26"/>
                    <a:pt x="0" y="26"/>
                  </a:cubicBezTo>
                  <a:cubicBezTo>
                    <a:pt x="0" y="26"/>
                    <a:pt x="0" y="26"/>
                    <a:pt x="0" y="26"/>
                  </a:cubicBezTo>
                  <a:cubicBezTo>
                    <a:pt x="4" y="28"/>
                    <a:pt x="7" y="33"/>
                    <a:pt x="6" y="38"/>
                  </a:cubicBezTo>
                  <a:cubicBezTo>
                    <a:pt x="6" y="38"/>
                    <a:pt x="6" y="39"/>
                    <a:pt x="7" y="39"/>
                  </a:cubicBezTo>
                  <a:cubicBezTo>
                    <a:pt x="8" y="40"/>
                    <a:pt x="10" y="40"/>
                    <a:pt x="11" y="39"/>
                  </a:cubicBezTo>
                  <a:cubicBezTo>
                    <a:pt x="12" y="38"/>
                    <a:pt x="13" y="37"/>
                    <a:pt x="15" y="37"/>
                  </a:cubicBezTo>
                  <a:cubicBezTo>
                    <a:pt x="19" y="37"/>
                    <a:pt x="25" y="41"/>
                    <a:pt x="25" y="44"/>
                  </a:cubicBezTo>
                  <a:cubicBezTo>
                    <a:pt x="25" y="45"/>
                    <a:pt x="24" y="46"/>
                    <a:pt x="22" y="46"/>
                  </a:cubicBezTo>
                  <a:cubicBezTo>
                    <a:pt x="21" y="46"/>
                    <a:pt x="20" y="46"/>
                    <a:pt x="19" y="46"/>
                  </a:cubicBezTo>
                  <a:cubicBezTo>
                    <a:pt x="16" y="46"/>
                    <a:pt x="13" y="45"/>
                    <a:pt x="12" y="46"/>
                  </a:cubicBezTo>
                  <a:cubicBezTo>
                    <a:pt x="11" y="47"/>
                    <a:pt x="11" y="47"/>
                    <a:pt x="11" y="47"/>
                  </a:cubicBezTo>
                  <a:cubicBezTo>
                    <a:pt x="11" y="47"/>
                    <a:pt x="12" y="48"/>
                    <a:pt x="13" y="49"/>
                  </a:cubicBezTo>
                  <a:cubicBezTo>
                    <a:pt x="14" y="50"/>
                    <a:pt x="16" y="52"/>
                    <a:pt x="15" y="55"/>
                  </a:cubicBezTo>
                  <a:cubicBezTo>
                    <a:pt x="15" y="56"/>
                    <a:pt x="15" y="57"/>
                    <a:pt x="16" y="58"/>
                  </a:cubicBezTo>
                  <a:cubicBezTo>
                    <a:pt x="17" y="59"/>
                    <a:pt x="18" y="60"/>
                    <a:pt x="19" y="60"/>
                  </a:cubicBezTo>
                  <a:cubicBezTo>
                    <a:pt x="21" y="60"/>
                    <a:pt x="24" y="62"/>
                    <a:pt x="26" y="63"/>
                  </a:cubicBezTo>
                  <a:cubicBezTo>
                    <a:pt x="26" y="64"/>
                    <a:pt x="27" y="64"/>
                    <a:pt x="28" y="65"/>
                  </a:cubicBezTo>
                  <a:cubicBezTo>
                    <a:pt x="27" y="64"/>
                    <a:pt x="27" y="62"/>
                    <a:pt x="26" y="61"/>
                  </a:cubicBezTo>
                  <a:cubicBezTo>
                    <a:pt x="25" y="58"/>
                    <a:pt x="25" y="56"/>
                    <a:pt x="26" y="55"/>
                  </a:cubicBezTo>
                  <a:cubicBezTo>
                    <a:pt x="26" y="54"/>
                    <a:pt x="27" y="53"/>
                    <a:pt x="28" y="53"/>
                  </a:cubicBezTo>
                  <a:cubicBezTo>
                    <a:pt x="29" y="53"/>
                    <a:pt x="29" y="54"/>
                    <a:pt x="30" y="54"/>
                  </a:cubicBezTo>
                  <a:cubicBezTo>
                    <a:pt x="31" y="54"/>
                    <a:pt x="32" y="54"/>
                    <a:pt x="33" y="54"/>
                  </a:cubicBezTo>
                  <a:cubicBezTo>
                    <a:pt x="33" y="54"/>
                    <a:pt x="33" y="54"/>
                    <a:pt x="34" y="54"/>
                  </a:cubicBezTo>
                  <a:cubicBezTo>
                    <a:pt x="34" y="54"/>
                    <a:pt x="32" y="53"/>
                    <a:pt x="30" y="53"/>
                  </a:cubicBezTo>
                  <a:cubicBezTo>
                    <a:pt x="30" y="53"/>
                    <a:pt x="30" y="53"/>
                    <a:pt x="30" y="53"/>
                  </a:cubicBezTo>
                  <a:cubicBezTo>
                    <a:pt x="28" y="53"/>
                    <a:pt x="27" y="52"/>
                    <a:pt x="27" y="51"/>
                  </a:cubicBezTo>
                  <a:cubicBezTo>
                    <a:pt x="26" y="51"/>
                    <a:pt x="26" y="49"/>
                    <a:pt x="27" y="48"/>
                  </a:cubicBezTo>
                  <a:cubicBezTo>
                    <a:pt x="28" y="46"/>
                    <a:pt x="32" y="45"/>
                    <a:pt x="35" y="47"/>
                  </a:cubicBezTo>
                  <a:cubicBezTo>
                    <a:pt x="37" y="48"/>
                    <a:pt x="38" y="48"/>
                    <a:pt x="39" y="47"/>
                  </a:cubicBezTo>
                  <a:cubicBezTo>
                    <a:pt x="40" y="46"/>
                    <a:pt x="41" y="46"/>
                    <a:pt x="41" y="46"/>
                  </a:cubicBezTo>
                  <a:cubicBezTo>
                    <a:pt x="41" y="45"/>
                    <a:pt x="42" y="44"/>
                    <a:pt x="41" y="43"/>
                  </a:cubicBezTo>
                  <a:cubicBezTo>
                    <a:pt x="41" y="42"/>
                    <a:pt x="40" y="41"/>
                    <a:pt x="38" y="41"/>
                  </a:cubicBezTo>
                  <a:cubicBezTo>
                    <a:pt x="36" y="40"/>
                    <a:pt x="35" y="40"/>
                    <a:pt x="34" y="41"/>
                  </a:cubicBezTo>
                  <a:cubicBezTo>
                    <a:pt x="34" y="42"/>
                    <a:pt x="33" y="42"/>
                    <a:pt x="31" y="42"/>
                  </a:cubicBezTo>
                  <a:cubicBezTo>
                    <a:pt x="30" y="42"/>
                    <a:pt x="29" y="41"/>
                    <a:pt x="28" y="40"/>
                  </a:cubicBezTo>
                  <a:cubicBezTo>
                    <a:pt x="27" y="39"/>
                    <a:pt x="26" y="38"/>
                    <a:pt x="26" y="36"/>
                  </a:cubicBezTo>
                  <a:cubicBezTo>
                    <a:pt x="26" y="35"/>
                    <a:pt x="28" y="34"/>
                    <a:pt x="29" y="34"/>
                  </a:cubicBezTo>
                  <a:cubicBezTo>
                    <a:pt x="30" y="33"/>
                    <a:pt x="31" y="33"/>
                    <a:pt x="31" y="33"/>
                  </a:cubicBezTo>
                  <a:cubicBezTo>
                    <a:pt x="31" y="31"/>
                    <a:pt x="28" y="28"/>
                    <a:pt x="26" y="26"/>
                  </a:cubicBezTo>
                  <a:cubicBezTo>
                    <a:pt x="24" y="24"/>
                    <a:pt x="23" y="23"/>
                    <a:pt x="22" y="21"/>
                  </a:cubicBezTo>
                  <a:cubicBezTo>
                    <a:pt x="20" y="19"/>
                    <a:pt x="21" y="17"/>
                    <a:pt x="21" y="16"/>
                  </a:cubicBezTo>
                  <a:cubicBezTo>
                    <a:pt x="22" y="15"/>
                    <a:pt x="24" y="14"/>
                    <a:pt x="27" y="14"/>
                  </a:cubicBezTo>
                  <a:cubicBezTo>
                    <a:pt x="29" y="14"/>
                    <a:pt x="30" y="15"/>
                    <a:pt x="31" y="16"/>
                  </a:cubicBezTo>
                  <a:cubicBezTo>
                    <a:pt x="32" y="17"/>
                    <a:pt x="35" y="18"/>
                    <a:pt x="37" y="17"/>
                  </a:cubicBezTo>
                  <a:cubicBezTo>
                    <a:pt x="37" y="16"/>
                    <a:pt x="37" y="16"/>
                    <a:pt x="37" y="16"/>
                  </a:cubicBezTo>
                  <a:cubicBezTo>
                    <a:pt x="36" y="14"/>
                    <a:pt x="35" y="10"/>
                    <a:pt x="40" y="8"/>
                  </a:cubicBezTo>
                  <a:cubicBezTo>
                    <a:pt x="41" y="8"/>
                    <a:pt x="42" y="7"/>
                    <a:pt x="43" y="7"/>
                  </a:cubicBezTo>
                  <a:cubicBezTo>
                    <a:pt x="46" y="7"/>
                    <a:pt x="47" y="9"/>
                    <a:pt x="48" y="10"/>
                  </a:cubicBezTo>
                  <a:cubicBezTo>
                    <a:pt x="48" y="10"/>
                    <a:pt x="48" y="10"/>
                    <a:pt x="48" y="10"/>
                  </a:cubicBezTo>
                  <a:cubicBezTo>
                    <a:pt x="48" y="10"/>
                    <a:pt x="48" y="10"/>
                    <a:pt x="48" y="9"/>
                  </a:cubicBezTo>
                  <a:cubicBezTo>
                    <a:pt x="50" y="8"/>
                    <a:pt x="52" y="6"/>
                    <a:pt x="56" y="6"/>
                  </a:cubicBezTo>
                  <a:cubicBezTo>
                    <a:pt x="59" y="6"/>
                    <a:pt x="61" y="7"/>
                    <a:pt x="63" y="9"/>
                  </a:cubicBezTo>
                  <a:cubicBezTo>
                    <a:pt x="63" y="9"/>
                    <a:pt x="63" y="9"/>
                    <a:pt x="63" y="9"/>
                  </a:cubicBezTo>
                  <a:cubicBezTo>
                    <a:pt x="63" y="9"/>
                    <a:pt x="64" y="8"/>
                    <a:pt x="64" y="8"/>
                  </a:cubicBezTo>
                  <a:cubicBezTo>
                    <a:pt x="64" y="8"/>
                    <a:pt x="64" y="8"/>
                    <a:pt x="64" y="8"/>
                  </a:cubicBezTo>
                  <a:cubicBezTo>
                    <a:pt x="64" y="8"/>
                    <a:pt x="64" y="8"/>
                    <a:pt x="64" y="8"/>
                  </a:cubicBezTo>
                  <a:cubicBezTo>
                    <a:pt x="64" y="6"/>
                    <a:pt x="65" y="5"/>
                    <a:pt x="66" y="4"/>
                  </a:cubicBezTo>
                  <a:cubicBezTo>
                    <a:pt x="67" y="3"/>
                    <a:pt x="67" y="3"/>
                    <a:pt x="67" y="2"/>
                  </a:cubicBezTo>
                  <a:cubicBezTo>
                    <a:pt x="67" y="2"/>
                    <a:pt x="67" y="1"/>
                    <a:pt x="67" y="1"/>
                  </a:cubicBezTo>
                  <a:cubicBezTo>
                    <a:pt x="67" y="1"/>
                    <a:pt x="67" y="1"/>
                    <a:pt x="67" y="1"/>
                  </a:cubicBezTo>
                  <a:cubicBezTo>
                    <a:pt x="67" y="0"/>
                    <a:pt x="67" y="0"/>
                    <a:pt x="67" y="0"/>
                  </a:cubicBezTo>
                  <a:cubicBezTo>
                    <a:pt x="67" y="0"/>
                    <a:pt x="67" y="0"/>
                    <a:pt x="6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26" name="Freeform 1215"/>
            <p:cNvSpPr>
              <a:spLocks/>
            </p:cNvSpPr>
            <p:nvPr/>
          </p:nvSpPr>
          <p:spPr bwMode="auto">
            <a:xfrm>
              <a:off x="2433" y="3161"/>
              <a:ext cx="43" cy="40"/>
            </a:xfrm>
            <a:custGeom>
              <a:avLst/>
              <a:gdLst>
                <a:gd name="T0" fmla="*/ 20 w 45"/>
                <a:gd name="T1" fmla="*/ 1 h 42"/>
                <a:gd name="T2" fmla="*/ 15 w 45"/>
                <a:gd name="T3" fmla="*/ 3 h 42"/>
                <a:gd name="T4" fmla="*/ 7 w 45"/>
                <a:gd name="T5" fmla="*/ 3 h 42"/>
                <a:gd name="T6" fmla="*/ 3 w 45"/>
                <a:gd name="T7" fmla="*/ 3 h 42"/>
                <a:gd name="T8" fmla="*/ 4 w 45"/>
                <a:gd name="T9" fmla="*/ 3 h 42"/>
                <a:gd name="T10" fmla="*/ 5 w 45"/>
                <a:gd name="T11" fmla="*/ 11 h 42"/>
                <a:gd name="T12" fmla="*/ 4 w 45"/>
                <a:gd name="T13" fmla="*/ 12 h 42"/>
                <a:gd name="T14" fmla="*/ 6 w 45"/>
                <a:gd name="T15" fmla="*/ 14 h 42"/>
                <a:gd name="T16" fmla="*/ 10 w 45"/>
                <a:gd name="T17" fmla="*/ 16 h 42"/>
                <a:gd name="T18" fmla="*/ 12 w 45"/>
                <a:gd name="T19" fmla="*/ 20 h 42"/>
                <a:gd name="T20" fmla="*/ 10 w 45"/>
                <a:gd name="T21" fmla="*/ 24 h 42"/>
                <a:gd name="T22" fmla="*/ 8 w 45"/>
                <a:gd name="T23" fmla="*/ 27 h 42"/>
                <a:gd name="T24" fmla="*/ 2 w 45"/>
                <a:gd name="T25" fmla="*/ 34 h 42"/>
                <a:gd name="T26" fmla="*/ 0 w 45"/>
                <a:gd name="T27" fmla="*/ 35 h 42"/>
                <a:gd name="T28" fmla="*/ 1 w 45"/>
                <a:gd name="T29" fmla="*/ 37 h 42"/>
                <a:gd name="T30" fmla="*/ 9 w 45"/>
                <a:gd name="T31" fmla="*/ 42 h 42"/>
                <a:gd name="T32" fmla="*/ 27 w 45"/>
                <a:gd name="T33" fmla="*/ 34 h 42"/>
                <a:gd name="T34" fmla="*/ 34 w 45"/>
                <a:gd name="T35" fmla="*/ 31 h 42"/>
                <a:gd name="T36" fmla="*/ 37 w 45"/>
                <a:gd name="T37" fmla="*/ 31 h 42"/>
                <a:gd name="T38" fmla="*/ 39 w 45"/>
                <a:gd name="T39" fmla="*/ 32 h 42"/>
                <a:gd name="T40" fmla="*/ 39 w 45"/>
                <a:gd name="T41" fmla="*/ 32 h 42"/>
                <a:gd name="T42" fmla="*/ 42 w 45"/>
                <a:gd name="T43" fmla="*/ 31 h 42"/>
                <a:gd name="T44" fmla="*/ 41 w 45"/>
                <a:gd name="T45" fmla="*/ 7 h 42"/>
                <a:gd name="T46" fmla="*/ 40 w 45"/>
                <a:gd name="T47" fmla="*/ 6 h 42"/>
                <a:gd name="T48" fmla="*/ 39 w 45"/>
                <a:gd name="T49" fmla="*/ 5 h 42"/>
                <a:gd name="T50" fmla="*/ 39 w 45"/>
                <a:gd name="T51" fmla="*/ 4 h 42"/>
                <a:gd name="T52" fmla="*/ 37 w 45"/>
                <a:gd name="T53" fmla="*/ 3 h 42"/>
                <a:gd name="T54" fmla="*/ 35 w 45"/>
                <a:gd name="T55" fmla="*/ 1 h 42"/>
                <a:gd name="T56" fmla="*/ 34 w 45"/>
                <a:gd name="T57" fmla="*/ 4 h 42"/>
                <a:gd name="T58" fmla="*/ 31 w 45"/>
                <a:gd name="T59" fmla="*/ 7 h 42"/>
                <a:gd name="T60" fmla="*/ 27 w 45"/>
                <a:gd name="T61" fmla="*/ 5 h 42"/>
                <a:gd name="T62" fmla="*/ 25 w 45"/>
                <a:gd name="T63" fmla="*/ 4 h 42"/>
                <a:gd name="T64" fmla="*/ 22 w 45"/>
                <a:gd name="T65" fmla="*/ 2 h 42"/>
                <a:gd name="T66" fmla="*/ 22 w 45"/>
                <a:gd name="T67" fmla="*/ 0 h 42"/>
                <a:gd name="T68" fmla="*/ 22 w 45"/>
                <a:gd name="T69" fmla="*/ 0 h 42"/>
                <a:gd name="T70" fmla="*/ 20 w 45"/>
                <a:gd name="T71"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5" h="42">
                  <a:moveTo>
                    <a:pt x="20" y="1"/>
                  </a:moveTo>
                  <a:cubicBezTo>
                    <a:pt x="18" y="1"/>
                    <a:pt x="17" y="2"/>
                    <a:pt x="15" y="3"/>
                  </a:cubicBezTo>
                  <a:cubicBezTo>
                    <a:pt x="13" y="4"/>
                    <a:pt x="10" y="4"/>
                    <a:pt x="7" y="3"/>
                  </a:cubicBezTo>
                  <a:cubicBezTo>
                    <a:pt x="6" y="3"/>
                    <a:pt x="4" y="3"/>
                    <a:pt x="3" y="3"/>
                  </a:cubicBezTo>
                  <a:cubicBezTo>
                    <a:pt x="4" y="3"/>
                    <a:pt x="4" y="3"/>
                    <a:pt x="4" y="3"/>
                  </a:cubicBezTo>
                  <a:cubicBezTo>
                    <a:pt x="5" y="5"/>
                    <a:pt x="8" y="7"/>
                    <a:pt x="5" y="11"/>
                  </a:cubicBezTo>
                  <a:cubicBezTo>
                    <a:pt x="4" y="12"/>
                    <a:pt x="4" y="12"/>
                    <a:pt x="4" y="12"/>
                  </a:cubicBezTo>
                  <a:cubicBezTo>
                    <a:pt x="4" y="12"/>
                    <a:pt x="5" y="13"/>
                    <a:pt x="6" y="14"/>
                  </a:cubicBezTo>
                  <a:cubicBezTo>
                    <a:pt x="7" y="14"/>
                    <a:pt x="8" y="15"/>
                    <a:pt x="10" y="16"/>
                  </a:cubicBezTo>
                  <a:cubicBezTo>
                    <a:pt x="11" y="17"/>
                    <a:pt x="12" y="19"/>
                    <a:pt x="12" y="20"/>
                  </a:cubicBezTo>
                  <a:cubicBezTo>
                    <a:pt x="12" y="22"/>
                    <a:pt x="11" y="23"/>
                    <a:pt x="10" y="24"/>
                  </a:cubicBezTo>
                  <a:cubicBezTo>
                    <a:pt x="8" y="26"/>
                    <a:pt x="8" y="26"/>
                    <a:pt x="8" y="27"/>
                  </a:cubicBezTo>
                  <a:cubicBezTo>
                    <a:pt x="8" y="31"/>
                    <a:pt x="4" y="33"/>
                    <a:pt x="2" y="34"/>
                  </a:cubicBezTo>
                  <a:cubicBezTo>
                    <a:pt x="1" y="34"/>
                    <a:pt x="0" y="35"/>
                    <a:pt x="0" y="35"/>
                  </a:cubicBezTo>
                  <a:cubicBezTo>
                    <a:pt x="0" y="35"/>
                    <a:pt x="0" y="36"/>
                    <a:pt x="1" y="37"/>
                  </a:cubicBezTo>
                  <a:cubicBezTo>
                    <a:pt x="2" y="39"/>
                    <a:pt x="6" y="42"/>
                    <a:pt x="9" y="42"/>
                  </a:cubicBezTo>
                  <a:cubicBezTo>
                    <a:pt x="13" y="42"/>
                    <a:pt x="22" y="39"/>
                    <a:pt x="27" y="34"/>
                  </a:cubicBezTo>
                  <a:cubicBezTo>
                    <a:pt x="30" y="32"/>
                    <a:pt x="32" y="31"/>
                    <a:pt x="34" y="31"/>
                  </a:cubicBezTo>
                  <a:cubicBezTo>
                    <a:pt x="35" y="31"/>
                    <a:pt x="36" y="31"/>
                    <a:pt x="37" y="31"/>
                  </a:cubicBezTo>
                  <a:cubicBezTo>
                    <a:pt x="38" y="31"/>
                    <a:pt x="38" y="32"/>
                    <a:pt x="39" y="32"/>
                  </a:cubicBezTo>
                  <a:cubicBezTo>
                    <a:pt x="39" y="32"/>
                    <a:pt x="39" y="32"/>
                    <a:pt x="39" y="32"/>
                  </a:cubicBezTo>
                  <a:cubicBezTo>
                    <a:pt x="40" y="32"/>
                    <a:pt x="41" y="31"/>
                    <a:pt x="42" y="31"/>
                  </a:cubicBezTo>
                  <a:cubicBezTo>
                    <a:pt x="45" y="29"/>
                    <a:pt x="43" y="12"/>
                    <a:pt x="41" y="7"/>
                  </a:cubicBezTo>
                  <a:cubicBezTo>
                    <a:pt x="40" y="7"/>
                    <a:pt x="40" y="6"/>
                    <a:pt x="40" y="6"/>
                  </a:cubicBezTo>
                  <a:cubicBezTo>
                    <a:pt x="40" y="5"/>
                    <a:pt x="40" y="5"/>
                    <a:pt x="39" y="5"/>
                  </a:cubicBezTo>
                  <a:cubicBezTo>
                    <a:pt x="39" y="5"/>
                    <a:pt x="39" y="5"/>
                    <a:pt x="39" y="4"/>
                  </a:cubicBezTo>
                  <a:cubicBezTo>
                    <a:pt x="38" y="4"/>
                    <a:pt x="38" y="3"/>
                    <a:pt x="37" y="3"/>
                  </a:cubicBezTo>
                  <a:cubicBezTo>
                    <a:pt x="36" y="1"/>
                    <a:pt x="35" y="1"/>
                    <a:pt x="35" y="1"/>
                  </a:cubicBezTo>
                  <a:cubicBezTo>
                    <a:pt x="35" y="1"/>
                    <a:pt x="34" y="2"/>
                    <a:pt x="34" y="4"/>
                  </a:cubicBezTo>
                  <a:cubicBezTo>
                    <a:pt x="34" y="6"/>
                    <a:pt x="32" y="7"/>
                    <a:pt x="31" y="7"/>
                  </a:cubicBezTo>
                  <a:cubicBezTo>
                    <a:pt x="30" y="7"/>
                    <a:pt x="28" y="6"/>
                    <a:pt x="27" y="5"/>
                  </a:cubicBezTo>
                  <a:cubicBezTo>
                    <a:pt x="26" y="5"/>
                    <a:pt x="25" y="4"/>
                    <a:pt x="25" y="4"/>
                  </a:cubicBezTo>
                  <a:cubicBezTo>
                    <a:pt x="23" y="4"/>
                    <a:pt x="22" y="3"/>
                    <a:pt x="22" y="2"/>
                  </a:cubicBezTo>
                  <a:cubicBezTo>
                    <a:pt x="22" y="1"/>
                    <a:pt x="22" y="1"/>
                    <a:pt x="22" y="0"/>
                  </a:cubicBezTo>
                  <a:cubicBezTo>
                    <a:pt x="22" y="0"/>
                    <a:pt x="22" y="0"/>
                    <a:pt x="22" y="0"/>
                  </a:cubicBezTo>
                  <a:cubicBezTo>
                    <a:pt x="21" y="0"/>
                    <a:pt x="21" y="1"/>
                    <a:pt x="2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27" name="Freeform 1216"/>
            <p:cNvSpPr>
              <a:spLocks/>
            </p:cNvSpPr>
            <p:nvPr/>
          </p:nvSpPr>
          <p:spPr bwMode="auto">
            <a:xfrm>
              <a:off x="2458" y="3148"/>
              <a:ext cx="23" cy="15"/>
            </a:xfrm>
            <a:custGeom>
              <a:avLst/>
              <a:gdLst>
                <a:gd name="T0" fmla="*/ 24 w 24"/>
                <a:gd name="T1" fmla="*/ 11 h 15"/>
                <a:gd name="T2" fmla="*/ 24 w 24"/>
                <a:gd name="T3" fmla="*/ 10 h 15"/>
                <a:gd name="T4" fmla="*/ 17 w 24"/>
                <a:gd name="T5" fmla="*/ 1 h 15"/>
                <a:gd name="T6" fmla="*/ 11 w 24"/>
                <a:gd name="T7" fmla="*/ 2 h 15"/>
                <a:gd name="T8" fmla="*/ 6 w 24"/>
                <a:gd name="T9" fmla="*/ 4 h 15"/>
                <a:gd name="T10" fmla="*/ 6 w 24"/>
                <a:gd name="T11" fmla="*/ 4 h 15"/>
                <a:gd name="T12" fmla="*/ 6 w 24"/>
                <a:gd name="T13" fmla="*/ 5 h 15"/>
                <a:gd name="T14" fmla="*/ 5 w 24"/>
                <a:gd name="T15" fmla="*/ 6 h 15"/>
                <a:gd name="T16" fmla="*/ 5 w 24"/>
                <a:gd name="T17" fmla="*/ 7 h 15"/>
                <a:gd name="T18" fmla="*/ 4 w 24"/>
                <a:gd name="T19" fmla="*/ 8 h 15"/>
                <a:gd name="T20" fmla="*/ 4 w 24"/>
                <a:gd name="T21" fmla="*/ 9 h 15"/>
                <a:gd name="T22" fmla="*/ 3 w 24"/>
                <a:gd name="T23" fmla="*/ 10 h 15"/>
                <a:gd name="T24" fmla="*/ 0 w 24"/>
                <a:gd name="T25" fmla="*/ 13 h 15"/>
                <a:gd name="T26" fmla="*/ 3 w 24"/>
                <a:gd name="T27" fmla="*/ 15 h 15"/>
                <a:gd name="T28" fmla="*/ 4 w 24"/>
                <a:gd name="T29" fmla="*/ 15 h 15"/>
                <a:gd name="T30" fmla="*/ 5 w 24"/>
                <a:gd name="T31" fmla="*/ 13 h 15"/>
                <a:gd name="T32" fmla="*/ 14 w 24"/>
                <a:gd name="T33" fmla="*/ 13 h 15"/>
                <a:gd name="T34" fmla="*/ 16 w 24"/>
                <a:gd name="T35" fmla="*/ 15 h 15"/>
                <a:gd name="T36" fmla="*/ 16 w 24"/>
                <a:gd name="T37" fmla="*/ 15 h 15"/>
                <a:gd name="T38" fmla="*/ 19 w 24"/>
                <a:gd name="T39" fmla="*/ 13 h 15"/>
                <a:gd name="T40" fmla="*/ 24 w 24"/>
                <a:gd name="T41"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15">
                  <a:moveTo>
                    <a:pt x="24" y="11"/>
                  </a:moveTo>
                  <a:cubicBezTo>
                    <a:pt x="24" y="11"/>
                    <a:pt x="24" y="10"/>
                    <a:pt x="24" y="10"/>
                  </a:cubicBezTo>
                  <a:cubicBezTo>
                    <a:pt x="24" y="8"/>
                    <a:pt x="20" y="4"/>
                    <a:pt x="17" y="1"/>
                  </a:cubicBezTo>
                  <a:cubicBezTo>
                    <a:pt x="16" y="0"/>
                    <a:pt x="13" y="1"/>
                    <a:pt x="11" y="2"/>
                  </a:cubicBezTo>
                  <a:cubicBezTo>
                    <a:pt x="9" y="3"/>
                    <a:pt x="8" y="4"/>
                    <a:pt x="6" y="4"/>
                  </a:cubicBezTo>
                  <a:cubicBezTo>
                    <a:pt x="6" y="4"/>
                    <a:pt x="6" y="4"/>
                    <a:pt x="6" y="4"/>
                  </a:cubicBezTo>
                  <a:cubicBezTo>
                    <a:pt x="6" y="4"/>
                    <a:pt x="6" y="4"/>
                    <a:pt x="6" y="5"/>
                  </a:cubicBezTo>
                  <a:cubicBezTo>
                    <a:pt x="6" y="5"/>
                    <a:pt x="6" y="6"/>
                    <a:pt x="5" y="6"/>
                  </a:cubicBezTo>
                  <a:cubicBezTo>
                    <a:pt x="5" y="6"/>
                    <a:pt x="5" y="6"/>
                    <a:pt x="5" y="7"/>
                  </a:cubicBezTo>
                  <a:cubicBezTo>
                    <a:pt x="5" y="7"/>
                    <a:pt x="5" y="8"/>
                    <a:pt x="4" y="8"/>
                  </a:cubicBezTo>
                  <a:cubicBezTo>
                    <a:pt x="4" y="8"/>
                    <a:pt x="4" y="8"/>
                    <a:pt x="4" y="9"/>
                  </a:cubicBezTo>
                  <a:cubicBezTo>
                    <a:pt x="4" y="9"/>
                    <a:pt x="3" y="10"/>
                    <a:pt x="3" y="10"/>
                  </a:cubicBezTo>
                  <a:cubicBezTo>
                    <a:pt x="2" y="11"/>
                    <a:pt x="1" y="12"/>
                    <a:pt x="0" y="13"/>
                  </a:cubicBezTo>
                  <a:cubicBezTo>
                    <a:pt x="1" y="14"/>
                    <a:pt x="2" y="14"/>
                    <a:pt x="3" y="15"/>
                  </a:cubicBezTo>
                  <a:cubicBezTo>
                    <a:pt x="3" y="15"/>
                    <a:pt x="4" y="15"/>
                    <a:pt x="4" y="15"/>
                  </a:cubicBezTo>
                  <a:cubicBezTo>
                    <a:pt x="5" y="14"/>
                    <a:pt x="5" y="14"/>
                    <a:pt x="5" y="13"/>
                  </a:cubicBezTo>
                  <a:cubicBezTo>
                    <a:pt x="7" y="9"/>
                    <a:pt x="11" y="9"/>
                    <a:pt x="14" y="13"/>
                  </a:cubicBezTo>
                  <a:cubicBezTo>
                    <a:pt x="15" y="14"/>
                    <a:pt x="15" y="14"/>
                    <a:pt x="16" y="15"/>
                  </a:cubicBezTo>
                  <a:cubicBezTo>
                    <a:pt x="16" y="15"/>
                    <a:pt x="16" y="15"/>
                    <a:pt x="16" y="15"/>
                  </a:cubicBezTo>
                  <a:cubicBezTo>
                    <a:pt x="17" y="14"/>
                    <a:pt x="18" y="14"/>
                    <a:pt x="19" y="13"/>
                  </a:cubicBezTo>
                  <a:cubicBezTo>
                    <a:pt x="21" y="13"/>
                    <a:pt x="23" y="12"/>
                    <a:pt x="2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28" name="Freeform 1217"/>
            <p:cNvSpPr>
              <a:spLocks/>
            </p:cNvSpPr>
            <p:nvPr/>
          </p:nvSpPr>
          <p:spPr bwMode="auto">
            <a:xfrm>
              <a:off x="2477" y="3096"/>
              <a:ext cx="84" cy="125"/>
            </a:xfrm>
            <a:custGeom>
              <a:avLst/>
              <a:gdLst>
                <a:gd name="T0" fmla="*/ 4 w 88"/>
                <a:gd name="T1" fmla="*/ 27 h 130"/>
                <a:gd name="T2" fmla="*/ 2 w 88"/>
                <a:gd name="T3" fmla="*/ 33 h 130"/>
                <a:gd name="T4" fmla="*/ 5 w 88"/>
                <a:gd name="T5" fmla="*/ 40 h 130"/>
                <a:gd name="T6" fmla="*/ 7 w 88"/>
                <a:gd name="T7" fmla="*/ 46 h 130"/>
                <a:gd name="T8" fmla="*/ 11 w 88"/>
                <a:gd name="T9" fmla="*/ 42 h 130"/>
                <a:gd name="T10" fmla="*/ 15 w 88"/>
                <a:gd name="T11" fmla="*/ 38 h 130"/>
                <a:gd name="T12" fmla="*/ 17 w 88"/>
                <a:gd name="T13" fmla="*/ 43 h 130"/>
                <a:gd name="T14" fmla="*/ 15 w 88"/>
                <a:gd name="T15" fmla="*/ 56 h 130"/>
                <a:gd name="T16" fmla="*/ 17 w 88"/>
                <a:gd name="T17" fmla="*/ 58 h 130"/>
                <a:gd name="T18" fmla="*/ 33 w 88"/>
                <a:gd name="T19" fmla="*/ 56 h 130"/>
                <a:gd name="T20" fmla="*/ 31 w 88"/>
                <a:gd name="T21" fmla="*/ 64 h 130"/>
                <a:gd name="T22" fmla="*/ 38 w 88"/>
                <a:gd name="T23" fmla="*/ 69 h 130"/>
                <a:gd name="T24" fmla="*/ 36 w 88"/>
                <a:gd name="T25" fmla="*/ 78 h 130"/>
                <a:gd name="T26" fmla="*/ 28 w 88"/>
                <a:gd name="T27" fmla="*/ 86 h 130"/>
                <a:gd name="T28" fmla="*/ 19 w 88"/>
                <a:gd name="T29" fmla="*/ 89 h 130"/>
                <a:gd name="T30" fmla="*/ 19 w 88"/>
                <a:gd name="T31" fmla="*/ 91 h 130"/>
                <a:gd name="T32" fmla="*/ 12 w 88"/>
                <a:gd name="T33" fmla="*/ 105 h 130"/>
                <a:gd name="T34" fmla="*/ 14 w 88"/>
                <a:gd name="T35" fmla="*/ 106 h 130"/>
                <a:gd name="T36" fmla="*/ 20 w 88"/>
                <a:gd name="T37" fmla="*/ 106 h 130"/>
                <a:gd name="T38" fmla="*/ 28 w 88"/>
                <a:gd name="T39" fmla="*/ 109 h 130"/>
                <a:gd name="T40" fmla="*/ 37 w 88"/>
                <a:gd name="T41" fmla="*/ 108 h 130"/>
                <a:gd name="T42" fmla="*/ 37 w 88"/>
                <a:gd name="T43" fmla="*/ 115 h 130"/>
                <a:gd name="T44" fmla="*/ 28 w 88"/>
                <a:gd name="T45" fmla="*/ 117 h 130"/>
                <a:gd name="T46" fmla="*/ 24 w 88"/>
                <a:gd name="T47" fmla="*/ 117 h 130"/>
                <a:gd name="T48" fmla="*/ 16 w 88"/>
                <a:gd name="T49" fmla="*/ 127 h 130"/>
                <a:gd name="T50" fmla="*/ 25 w 88"/>
                <a:gd name="T51" fmla="*/ 128 h 130"/>
                <a:gd name="T52" fmla="*/ 30 w 88"/>
                <a:gd name="T53" fmla="*/ 123 h 130"/>
                <a:gd name="T54" fmla="*/ 33 w 88"/>
                <a:gd name="T55" fmla="*/ 123 h 130"/>
                <a:gd name="T56" fmla="*/ 46 w 88"/>
                <a:gd name="T57" fmla="*/ 120 h 130"/>
                <a:gd name="T58" fmla="*/ 53 w 88"/>
                <a:gd name="T59" fmla="*/ 121 h 130"/>
                <a:gd name="T60" fmla="*/ 68 w 88"/>
                <a:gd name="T61" fmla="*/ 119 h 130"/>
                <a:gd name="T62" fmla="*/ 69 w 88"/>
                <a:gd name="T63" fmla="*/ 119 h 130"/>
                <a:gd name="T64" fmla="*/ 80 w 88"/>
                <a:gd name="T65" fmla="*/ 115 h 130"/>
                <a:gd name="T66" fmla="*/ 79 w 88"/>
                <a:gd name="T67" fmla="*/ 104 h 130"/>
                <a:gd name="T68" fmla="*/ 88 w 88"/>
                <a:gd name="T69" fmla="*/ 95 h 130"/>
                <a:gd name="T70" fmla="*/ 80 w 88"/>
                <a:gd name="T71" fmla="*/ 90 h 130"/>
                <a:gd name="T72" fmla="*/ 71 w 88"/>
                <a:gd name="T73" fmla="*/ 90 h 130"/>
                <a:gd name="T74" fmla="*/ 68 w 88"/>
                <a:gd name="T75" fmla="*/ 81 h 130"/>
                <a:gd name="T76" fmla="*/ 60 w 88"/>
                <a:gd name="T77" fmla="*/ 65 h 130"/>
                <a:gd name="T78" fmla="*/ 51 w 88"/>
                <a:gd name="T79" fmla="*/ 49 h 130"/>
                <a:gd name="T80" fmla="*/ 44 w 88"/>
                <a:gd name="T81" fmla="*/ 44 h 130"/>
                <a:gd name="T82" fmla="*/ 37 w 88"/>
                <a:gd name="T83" fmla="*/ 43 h 130"/>
                <a:gd name="T84" fmla="*/ 32 w 88"/>
                <a:gd name="T85" fmla="*/ 42 h 130"/>
                <a:gd name="T86" fmla="*/ 46 w 88"/>
                <a:gd name="T87" fmla="*/ 15 h 130"/>
                <a:gd name="T88" fmla="*/ 28 w 88"/>
                <a:gd name="T89" fmla="*/ 15 h 130"/>
                <a:gd name="T90" fmla="*/ 22 w 88"/>
                <a:gd name="T91" fmla="*/ 8 h 130"/>
                <a:gd name="T92" fmla="*/ 30 w 88"/>
                <a:gd name="T93" fmla="*/ 0 h 130"/>
                <a:gd name="T94" fmla="*/ 16 w 88"/>
                <a:gd name="T95" fmla="*/ 1 h 130"/>
                <a:gd name="T96" fmla="*/ 11 w 88"/>
                <a:gd name="T97" fmla="*/ 8 h 130"/>
                <a:gd name="T98" fmla="*/ 6 w 88"/>
                <a:gd name="T99" fmla="*/ 15 h 130"/>
                <a:gd name="T100" fmla="*/ 4 w 88"/>
                <a:gd name="T101" fmla="*/ 2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 h="130">
                  <a:moveTo>
                    <a:pt x="6" y="23"/>
                  </a:moveTo>
                  <a:cubicBezTo>
                    <a:pt x="6" y="25"/>
                    <a:pt x="5" y="26"/>
                    <a:pt x="4" y="27"/>
                  </a:cubicBezTo>
                  <a:cubicBezTo>
                    <a:pt x="2" y="29"/>
                    <a:pt x="1" y="30"/>
                    <a:pt x="0" y="32"/>
                  </a:cubicBezTo>
                  <a:cubicBezTo>
                    <a:pt x="0" y="33"/>
                    <a:pt x="0" y="33"/>
                    <a:pt x="2" y="33"/>
                  </a:cubicBezTo>
                  <a:cubicBezTo>
                    <a:pt x="4" y="34"/>
                    <a:pt x="6" y="34"/>
                    <a:pt x="6" y="37"/>
                  </a:cubicBezTo>
                  <a:cubicBezTo>
                    <a:pt x="7" y="38"/>
                    <a:pt x="6" y="39"/>
                    <a:pt x="5" y="40"/>
                  </a:cubicBezTo>
                  <a:cubicBezTo>
                    <a:pt x="6" y="41"/>
                    <a:pt x="6" y="43"/>
                    <a:pt x="6" y="44"/>
                  </a:cubicBezTo>
                  <a:cubicBezTo>
                    <a:pt x="6" y="46"/>
                    <a:pt x="6" y="46"/>
                    <a:pt x="7" y="46"/>
                  </a:cubicBezTo>
                  <a:cubicBezTo>
                    <a:pt x="7" y="46"/>
                    <a:pt x="7" y="46"/>
                    <a:pt x="7" y="46"/>
                  </a:cubicBezTo>
                  <a:cubicBezTo>
                    <a:pt x="10" y="46"/>
                    <a:pt x="10" y="44"/>
                    <a:pt x="11" y="42"/>
                  </a:cubicBezTo>
                  <a:cubicBezTo>
                    <a:pt x="11" y="40"/>
                    <a:pt x="12" y="38"/>
                    <a:pt x="14" y="38"/>
                  </a:cubicBezTo>
                  <a:cubicBezTo>
                    <a:pt x="15" y="38"/>
                    <a:pt x="15" y="38"/>
                    <a:pt x="15" y="38"/>
                  </a:cubicBezTo>
                  <a:cubicBezTo>
                    <a:pt x="16" y="38"/>
                    <a:pt x="16" y="38"/>
                    <a:pt x="16" y="39"/>
                  </a:cubicBezTo>
                  <a:cubicBezTo>
                    <a:pt x="17" y="40"/>
                    <a:pt x="17" y="41"/>
                    <a:pt x="17" y="43"/>
                  </a:cubicBezTo>
                  <a:cubicBezTo>
                    <a:pt x="17" y="44"/>
                    <a:pt x="16" y="45"/>
                    <a:pt x="17" y="46"/>
                  </a:cubicBezTo>
                  <a:cubicBezTo>
                    <a:pt x="18" y="50"/>
                    <a:pt x="16" y="53"/>
                    <a:pt x="15" y="56"/>
                  </a:cubicBezTo>
                  <a:cubicBezTo>
                    <a:pt x="14" y="56"/>
                    <a:pt x="14" y="57"/>
                    <a:pt x="13" y="58"/>
                  </a:cubicBezTo>
                  <a:cubicBezTo>
                    <a:pt x="14" y="58"/>
                    <a:pt x="15" y="58"/>
                    <a:pt x="17" y="58"/>
                  </a:cubicBezTo>
                  <a:cubicBezTo>
                    <a:pt x="21" y="58"/>
                    <a:pt x="24" y="57"/>
                    <a:pt x="26" y="56"/>
                  </a:cubicBezTo>
                  <a:cubicBezTo>
                    <a:pt x="29" y="53"/>
                    <a:pt x="32" y="53"/>
                    <a:pt x="33" y="56"/>
                  </a:cubicBezTo>
                  <a:cubicBezTo>
                    <a:pt x="34" y="58"/>
                    <a:pt x="33" y="60"/>
                    <a:pt x="32" y="62"/>
                  </a:cubicBezTo>
                  <a:cubicBezTo>
                    <a:pt x="31" y="63"/>
                    <a:pt x="31" y="64"/>
                    <a:pt x="31" y="64"/>
                  </a:cubicBezTo>
                  <a:cubicBezTo>
                    <a:pt x="31" y="65"/>
                    <a:pt x="32" y="65"/>
                    <a:pt x="33" y="66"/>
                  </a:cubicBezTo>
                  <a:cubicBezTo>
                    <a:pt x="35" y="67"/>
                    <a:pt x="37" y="67"/>
                    <a:pt x="38" y="69"/>
                  </a:cubicBezTo>
                  <a:cubicBezTo>
                    <a:pt x="38" y="70"/>
                    <a:pt x="37" y="72"/>
                    <a:pt x="37" y="73"/>
                  </a:cubicBezTo>
                  <a:cubicBezTo>
                    <a:pt x="36" y="74"/>
                    <a:pt x="36" y="76"/>
                    <a:pt x="36" y="78"/>
                  </a:cubicBezTo>
                  <a:cubicBezTo>
                    <a:pt x="36" y="79"/>
                    <a:pt x="36" y="81"/>
                    <a:pt x="36" y="83"/>
                  </a:cubicBezTo>
                  <a:cubicBezTo>
                    <a:pt x="35" y="85"/>
                    <a:pt x="31" y="86"/>
                    <a:pt x="28" y="86"/>
                  </a:cubicBezTo>
                  <a:cubicBezTo>
                    <a:pt x="24" y="86"/>
                    <a:pt x="22" y="85"/>
                    <a:pt x="21" y="84"/>
                  </a:cubicBezTo>
                  <a:cubicBezTo>
                    <a:pt x="22" y="86"/>
                    <a:pt x="20" y="88"/>
                    <a:pt x="19" y="89"/>
                  </a:cubicBezTo>
                  <a:cubicBezTo>
                    <a:pt x="19" y="90"/>
                    <a:pt x="18" y="90"/>
                    <a:pt x="18" y="91"/>
                  </a:cubicBezTo>
                  <a:cubicBezTo>
                    <a:pt x="18" y="91"/>
                    <a:pt x="19" y="91"/>
                    <a:pt x="19" y="91"/>
                  </a:cubicBezTo>
                  <a:cubicBezTo>
                    <a:pt x="21" y="92"/>
                    <a:pt x="24" y="93"/>
                    <a:pt x="24" y="95"/>
                  </a:cubicBezTo>
                  <a:cubicBezTo>
                    <a:pt x="25" y="100"/>
                    <a:pt x="18" y="103"/>
                    <a:pt x="12" y="105"/>
                  </a:cubicBezTo>
                  <a:cubicBezTo>
                    <a:pt x="12" y="105"/>
                    <a:pt x="12" y="105"/>
                    <a:pt x="11" y="105"/>
                  </a:cubicBezTo>
                  <a:cubicBezTo>
                    <a:pt x="12" y="106"/>
                    <a:pt x="13" y="106"/>
                    <a:pt x="14" y="106"/>
                  </a:cubicBezTo>
                  <a:cubicBezTo>
                    <a:pt x="14" y="106"/>
                    <a:pt x="15" y="106"/>
                    <a:pt x="15" y="106"/>
                  </a:cubicBezTo>
                  <a:cubicBezTo>
                    <a:pt x="17" y="104"/>
                    <a:pt x="19" y="106"/>
                    <a:pt x="20" y="106"/>
                  </a:cubicBezTo>
                  <a:cubicBezTo>
                    <a:pt x="21" y="107"/>
                    <a:pt x="21" y="107"/>
                    <a:pt x="23" y="107"/>
                  </a:cubicBezTo>
                  <a:cubicBezTo>
                    <a:pt x="25" y="107"/>
                    <a:pt x="26" y="108"/>
                    <a:pt x="28" y="109"/>
                  </a:cubicBezTo>
                  <a:cubicBezTo>
                    <a:pt x="30" y="109"/>
                    <a:pt x="32" y="110"/>
                    <a:pt x="34" y="109"/>
                  </a:cubicBezTo>
                  <a:cubicBezTo>
                    <a:pt x="35" y="109"/>
                    <a:pt x="36" y="108"/>
                    <a:pt x="37" y="108"/>
                  </a:cubicBezTo>
                  <a:cubicBezTo>
                    <a:pt x="39" y="108"/>
                    <a:pt x="40" y="110"/>
                    <a:pt x="40" y="110"/>
                  </a:cubicBezTo>
                  <a:cubicBezTo>
                    <a:pt x="41" y="112"/>
                    <a:pt x="39" y="113"/>
                    <a:pt x="37" y="115"/>
                  </a:cubicBezTo>
                  <a:cubicBezTo>
                    <a:pt x="35" y="117"/>
                    <a:pt x="32" y="117"/>
                    <a:pt x="31" y="117"/>
                  </a:cubicBezTo>
                  <a:cubicBezTo>
                    <a:pt x="30" y="117"/>
                    <a:pt x="29" y="117"/>
                    <a:pt x="28" y="117"/>
                  </a:cubicBezTo>
                  <a:cubicBezTo>
                    <a:pt x="27" y="117"/>
                    <a:pt x="27" y="117"/>
                    <a:pt x="26" y="117"/>
                  </a:cubicBezTo>
                  <a:cubicBezTo>
                    <a:pt x="25" y="117"/>
                    <a:pt x="24" y="117"/>
                    <a:pt x="24" y="117"/>
                  </a:cubicBezTo>
                  <a:cubicBezTo>
                    <a:pt x="21" y="119"/>
                    <a:pt x="14" y="126"/>
                    <a:pt x="11" y="130"/>
                  </a:cubicBezTo>
                  <a:cubicBezTo>
                    <a:pt x="13" y="129"/>
                    <a:pt x="14" y="128"/>
                    <a:pt x="16" y="127"/>
                  </a:cubicBezTo>
                  <a:cubicBezTo>
                    <a:pt x="20" y="125"/>
                    <a:pt x="22" y="126"/>
                    <a:pt x="24" y="128"/>
                  </a:cubicBezTo>
                  <a:cubicBezTo>
                    <a:pt x="25" y="128"/>
                    <a:pt x="25" y="128"/>
                    <a:pt x="25" y="128"/>
                  </a:cubicBezTo>
                  <a:cubicBezTo>
                    <a:pt x="25" y="128"/>
                    <a:pt x="26" y="127"/>
                    <a:pt x="26" y="127"/>
                  </a:cubicBezTo>
                  <a:cubicBezTo>
                    <a:pt x="27" y="125"/>
                    <a:pt x="28" y="123"/>
                    <a:pt x="30" y="123"/>
                  </a:cubicBezTo>
                  <a:cubicBezTo>
                    <a:pt x="31" y="123"/>
                    <a:pt x="31" y="123"/>
                    <a:pt x="31" y="123"/>
                  </a:cubicBezTo>
                  <a:cubicBezTo>
                    <a:pt x="31" y="123"/>
                    <a:pt x="32" y="123"/>
                    <a:pt x="33" y="123"/>
                  </a:cubicBezTo>
                  <a:cubicBezTo>
                    <a:pt x="34" y="122"/>
                    <a:pt x="36" y="122"/>
                    <a:pt x="39" y="122"/>
                  </a:cubicBezTo>
                  <a:cubicBezTo>
                    <a:pt x="42" y="123"/>
                    <a:pt x="44" y="122"/>
                    <a:pt x="46" y="120"/>
                  </a:cubicBezTo>
                  <a:cubicBezTo>
                    <a:pt x="46" y="120"/>
                    <a:pt x="47" y="119"/>
                    <a:pt x="48" y="119"/>
                  </a:cubicBezTo>
                  <a:cubicBezTo>
                    <a:pt x="50" y="119"/>
                    <a:pt x="52" y="120"/>
                    <a:pt x="53" y="121"/>
                  </a:cubicBezTo>
                  <a:cubicBezTo>
                    <a:pt x="54" y="121"/>
                    <a:pt x="55" y="122"/>
                    <a:pt x="55" y="122"/>
                  </a:cubicBezTo>
                  <a:cubicBezTo>
                    <a:pt x="58" y="120"/>
                    <a:pt x="65" y="119"/>
                    <a:pt x="68" y="119"/>
                  </a:cubicBezTo>
                  <a:cubicBezTo>
                    <a:pt x="69" y="119"/>
                    <a:pt x="69" y="119"/>
                    <a:pt x="69" y="119"/>
                  </a:cubicBezTo>
                  <a:cubicBezTo>
                    <a:pt x="69" y="119"/>
                    <a:pt x="69" y="119"/>
                    <a:pt x="69" y="119"/>
                  </a:cubicBezTo>
                  <a:cubicBezTo>
                    <a:pt x="72" y="119"/>
                    <a:pt x="79" y="117"/>
                    <a:pt x="82" y="114"/>
                  </a:cubicBezTo>
                  <a:cubicBezTo>
                    <a:pt x="81" y="114"/>
                    <a:pt x="81" y="114"/>
                    <a:pt x="80" y="115"/>
                  </a:cubicBezTo>
                  <a:cubicBezTo>
                    <a:pt x="78" y="115"/>
                    <a:pt x="76" y="114"/>
                    <a:pt x="76" y="113"/>
                  </a:cubicBezTo>
                  <a:cubicBezTo>
                    <a:pt x="75" y="110"/>
                    <a:pt x="76" y="107"/>
                    <a:pt x="79" y="104"/>
                  </a:cubicBezTo>
                  <a:cubicBezTo>
                    <a:pt x="80" y="104"/>
                    <a:pt x="81" y="103"/>
                    <a:pt x="82" y="102"/>
                  </a:cubicBezTo>
                  <a:cubicBezTo>
                    <a:pt x="85" y="100"/>
                    <a:pt x="88" y="98"/>
                    <a:pt x="88" y="95"/>
                  </a:cubicBezTo>
                  <a:cubicBezTo>
                    <a:pt x="88" y="94"/>
                    <a:pt x="88" y="94"/>
                    <a:pt x="87" y="93"/>
                  </a:cubicBezTo>
                  <a:cubicBezTo>
                    <a:pt x="85" y="92"/>
                    <a:pt x="82" y="90"/>
                    <a:pt x="80" y="90"/>
                  </a:cubicBezTo>
                  <a:cubicBezTo>
                    <a:pt x="80" y="90"/>
                    <a:pt x="80" y="90"/>
                    <a:pt x="80" y="90"/>
                  </a:cubicBezTo>
                  <a:cubicBezTo>
                    <a:pt x="78" y="94"/>
                    <a:pt x="73" y="94"/>
                    <a:pt x="71" y="90"/>
                  </a:cubicBezTo>
                  <a:cubicBezTo>
                    <a:pt x="69" y="87"/>
                    <a:pt x="70" y="85"/>
                    <a:pt x="71" y="84"/>
                  </a:cubicBezTo>
                  <a:cubicBezTo>
                    <a:pt x="69" y="83"/>
                    <a:pt x="69" y="82"/>
                    <a:pt x="68" y="81"/>
                  </a:cubicBezTo>
                  <a:cubicBezTo>
                    <a:pt x="68" y="80"/>
                    <a:pt x="66" y="78"/>
                    <a:pt x="67" y="76"/>
                  </a:cubicBezTo>
                  <a:cubicBezTo>
                    <a:pt x="67" y="74"/>
                    <a:pt x="64" y="65"/>
                    <a:pt x="60" y="65"/>
                  </a:cubicBezTo>
                  <a:cubicBezTo>
                    <a:pt x="54" y="63"/>
                    <a:pt x="52" y="56"/>
                    <a:pt x="51" y="51"/>
                  </a:cubicBezTo>
                  <a:cubicBezTo>
                    <a:pt x="51" y="51"/>
                    <a:pt x="51" y="50"/>
                    <a:pt x="51" y="49"/>
                  </a:cubicBezTo>
                  <a:cubicBezTo>
                    <a:pt x="51" y="48"/>
                    <a:pt x="50" y="48"/>
                    <a:pt x="49" y="48"/>
                  </a:cubicBezTo>
                  <a:cubicBezTo>
                    <a:pt x="47" y="47"/>
                    <a:pt x="45" y="47"/>
                    <a:pt x="44" y="44"/>
                  </a:cubicBezTo>
                  <a:cubicBezTo>
                    <a:pt x="43" y="43"/>
                    <a:pt x="42" y="43"/>
                    <a:pt x="40" y="43"/>
                  </a:cubicBezTo>
                  <a:cubicBezTo>
                    <a:pt x="39" y="43"/>
                    <a:pt x="38" y="43"/>
                    <a:pt x="37" y="43"/>
                  </a:cubicBezTo>
                  <a:cubicBezTo>
                    <a:pt x="36" y="43"/>
                    <a:pt x="36" y="44"/>
                    <a:pt x="35" y="44"/>
                  </a:cubicBezTo>
                  <a:cubicBezTo>
                    <a:pt x="34" y="43"/>
                    <a:pt x="33" y="43"/>
                    <a:pt x="32" y="42"/>
                  </a:cubicBezTo>
                  <a:cubicBezTo>
                    <a:pt x="31" y="39"/>
                    <a:pt x="35" y="35"/>
                    <a:pt x="38" y="33"/>
                  </a:cubicBezTo>
                  <a:cubicBezTo>
                    <a:pt x="41" y="31"/>
                    <a:pt x="45" y="19"/>
                    <a:pt x="46" y="15"/>
                  </a:cubicBezTo>
                  <a:cubicBezTo>
                    <a:pt x="45" y="15"/>
                    <a:pt x="42" y="14"/>
                    <a:pt x="37" y="14"/>
                  </a:cubicBezTo>
                  <a:cubicBezTo>
                    <a:pt x="32" y="14"/>
                    <a:pt x="29" y="15"/>
                    <a:pt x="28" y="15"/>
                  </a:cubicBezTo>
                  <a:cubicBezTo>
                    <a:pt x="25" y="17"/>
                    <a:pt x="21" y="15"/>
                    <a:pt x="20" y="12"/>
                  </a:cubicBezTo>
                  <a:cubicBezTo>
                    <a:pt x="20" y="10"/>
                    <a:pt x="21" y="9"/>
                    <a:pt x="22" y="8"/>
                  </a:cubicBezTo>
                  <a:cubicBezTo>
                    <a:pt x="25" y="7"/>
                    <a:pt x="29" y="2"/>
                    <a:pt x="30" y="1"/>
                  </a:cubicBezTo>
                  <a:cubicBezTo>
                    <a:pt x="30" y="0"/>
                    <a:pt x="30" y="0"/>
                    <a:pt x="30" y="0"/>
                  </a:cubicBezTo>
                  <a:cubicBezTo>
                    <a:pt x="30" y="0"/>
                    <a:pt x="29" y="0"/>
                    <a:pt x="29" y="0"/>
                  </a:cubicBezTo>
                  <a:cubicBezTo>
                    <a:pt x="27" y="2"/>
                    <a:pt x="23" y="2"/>
                    <a:pt x="16" y="1"/>
                  </a:cubicBezTo>
                  <a:cubicBezTo>
                    <a:pt x="15" y="0"/>
                    <a:pt x="14" y="0"/>
                    <a:pt x="13" y="1"/>
                  </a:cubicBezTo>
                  <a:cubicBezTo>
                    <a:pt x="12" y="3"/>
                    <a:pt x="11" y="6"/>
                    <a:pt x="11" y="8"/>
                  </a:cubicBezTo>
                  <a:cubicBezTo>
                    <a:pt x="11" y="11"/>
                    <a:pt x="9" y="12"/>
                    <a:pt x="8" y="14"/>
                  </a:cubicBezTo>
                  <a:cubicBezTo>
                    <a:pt x="7" y="14"/>
                    <a:pt x="6" y="15"/>
                    <a:pt x="6" y="15"/>
                  </a:cubicBezTo>
                  <a:cubicBezTo>
                    <a:pt x="7" y="17"/>
                    <a:pt x="6" y="18"/>
                    <a:pt x="6" y="20"/>
                  </a:cubicBezTo>
                  <a:cubicBezTo>
                    <a:pt x="5" y="20"/>
                    <a:pt x="4" y="21"/>
                    <a:pt x="4" y="21"/>
                  </a:cubicBezTo>
                  <a:cubicBezTo>
                    <a:pt x="4" y="21"/>
                    <a:pt x="5" y="22"/>
                    <a:pt x="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29" name="Freeform 1218"/>
            <p:cNvSpPr>
              <a:spLocks/>
            </p:cNvSpPr>
            <p:nvPr/>
          </p:nvSpPr>
          <p:spPr bwMode="auto">
            <a:xfrm>
              <a:off x="2632" y="3111"/>
              <a:ext cx="28" cy="41"/>
            </a:xfrm>
            <a:custGeom>
              <a:avLst/>
              <a:gdLst>
                <a:gd name="T0" fmla="*/ 14 w 29"/>
                <a:gd name="T1" fmla="*/ 38 h 43"/>
                <a:gd name="T2" fmla="*/ 17 w 29"/>
                <a:gd name="T3" fmla="*/ 36 h 43"/>
                <a:gd name="T4" fmla="*/ 23 w 29"/>
                <a:gd name="T5" fmla="*/ 38 h 43"/>
                <a:gd name="T6" fmla="*/ 26 w 29"/>
                <a:gd name="T7" fmla="*/ 40 h 43"/>
                <a:gd name="T8" fmla="*/ 28 w 29"/>
                <a:gd name="T9" fmla="*/ 39 h 43"/>
                <a:gd name="T10" fmla="*/ 26 w 29"/>
                <a:gd name="T11" fmla="*/ 34 h 43"/>
                <a:gd name="T12" fmla="*/ 23 w 29"/>
                <a:gd name="T13" fmla="*/ 36 h 43"/>
                <a:gd name="T14" fmla="*/ 19 w 29"/>
                <a:gd name="T15" fmla="*/ 33 h 43"/>
                <a:gd name="T16" fmla="*/ 20 w 29"/>
                <a:gd name="T17" fmla="*/ 27 h 43"/>
                <a:gd name="T18" fmla="*/ 22 w 29"/>
                <a:gd name="T19" fmla="*/ 24 h 43"/>
                <a:gd name="T20" fmla="*/ 27 w 29"/>
                <a:gd name="T21" fmla="*/ 21 h 43"/>
                <a:gd name="T22" fmla="*/ 29 w 29"/>
                <a:gd name="T23" fmla="*/ 21 h 43"/>
                <a:gd name="T24" fmla="*/ 25 w 29"/>
                <a:gd name="T25" fmla="*/ 18 h 43"/>
                <a:gd name="T26" fmla="*/ 22 w 29"/>
                <a:gd name="T27" fmla="*/ 13 h 43"/>
                <a:gd name="T28" fmla="*/ 24 w 29"/>
                <a:gd name="T29" fmla="*/ 7 h 43"/>
                <a:gd name="T30" fmla="*/ 25 w 29"/>
                <a:gd name="T31" fmla="*/ 0 h 43"/>
                <a:gd name="T32" fmla="*/ 24 w 29"/>
                <a:gd name="T33" fmla="*/ 0 h 43"/>
                <a:gd name="T34" fmla="*/ 20 w 29"/>
                <a:gd name="T35" fmla="*/ 3 h 43"/>
                <a:gd name="T36" fmla="*/ 14 w 29"/>
                <a:gd name="T37" fmla="*/ 8 h 43"/>
                <a:gd name="T38" fmla="*/ 13 w 29"/>
                <a:gd name="T39" fmla="*/ 13 h 43"/>
                <a:gd name="T40" fmla="*/ 11 w 29"/>
                <a:gd name="T41" fmla="*/ 14 h 43"/>
                <a:gd name="T42" fmla="*/ 8 w 29"/>
                <a:gd name="T43" fmla="*/ 12 h 43"/>
                <a:gd name="T44" fmla="*/ 5 w 29"/>
                <a:gd name="T45" fmla="*/ 10 h 43"/>
                <a:gd name="T46" fmla="*/ 5 w 29"/>
                <a:gd name="T47" fmla="*/ 10 h 43"/>
                <a:gd name="T48" fmla="*/ 3 w 29"/>
                <a:gd name="T49" fmla="*/ 14 h 43"/>
                <a:gd name="T50" fmla="*/ 1 w 29"/>
                <a:gd name="T51" fmla="*/ 17 h 43"/>
                <a:gd name="T52" fmla="*/ 2 w 29"/>
                <a:gd name="T53" fmla="*/ 28 h 43"/>
                <a:gd name="T54" fmla="*/ 2 w 29"/>
                <a:gd name="T55" fmla="*/ 29 h 43"/>
                <a:gd name="T56" fmla="*/ 4 w 29"/>
                <a:gd name="T57" fmla="*/ 33 h 43"/>
                <a:gd name="T58" fmla="*/ 6 w 29"/>
                <a:gd name="T59" fmla="*/ 40 h 43"/>
                <a:gd name="T60" fmla="*/ 7 w 29"/>
                <a:gd name="T61" fmla="*/ 42 h 43"/>
                <a:gd name="T62" fmla="*/ 7 w 29"/>
                <a:gd name="T63" fmla="*/ 42 h 43"/>
                <a:gd name="T64" fmla="*/ 9 w 29"/>
                <a:gd name="T65" fmla="*/ 42 h 43"/>
                <a:gd name="T66" fmla="*/ 9 w 29"/>
                <a:gd name="T67" fmla="*/ 42 h 43"/>
                <a:gd name="T68" fmla="*/ 11 w 29"/>
                <a:gd name="T69" fmla="*/ 42 h 43"/>
                <a:gd name="T70" fmla="*/ 12 w 29"/>
                <a:gd name="T71" fmla="*/ 42 h 43"/>
                <a:gd name="T72" fmla="*/ 14 w 29"/>
                <a:gd name="T73" fmla="*/ 42 h 43"/>
                <a:gd name="T74" fmla="*/ 14 w 29"/>
                <a:gd name="T75" fmla="*/ 42 h 43"/>
                <a:gd name="T76" fmla="*/ 16 w 29"/>
                <a:gd name="T77" fmla="*/ 43 h 43"/>
                <a:gd name="T78" fmla="*/ 16 w 29"/>
                <a:gd name="T79" fmla="*/ 43 h 43"/>
                <a:gd name="T80" fmla="*/ 14 w 29"/>
                <a:gd name="T81"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 h="43">
                  <a:moveTo>
                    <a:pt x="14" y="38"/>
                  </a:moveTo>
                  <a:cubicBezTo>
                    <a:pt x="14" y="37"/>
                    <a:pt x="15" y="36"/>
                    <a:pt x="17" y="36"/>
                  </a:cubicBezTo>
                  <a:cubicBezTo>
                    <a:pt x="19" y="36"/>
                    <a:pt x="22" y="38"/>
                    <a:pt x="23" y="38"/>
                  </a:cubicBezTo>
                  <a:cubicBezTo>
                    <a:pt x="24" y="39"/>
                    <a:pt x="25" y="40"/>
                    <a:pt x="26" y="40"/>
                  </a:cubicBezTo>
                  <a:cubicBezTo>
                    <a:pt x="27" y="40"/>
                    <a:pt x="28" y="39"/>
                    <a:pt x="28" y="39"/>
                  </a:cubicBezTo>
                  <a:cubicBezTo>
                    <a:pt x="28" y="38"/>
                    <a:pt x="27" y="35"/>
                    <a:pt x="26" y="34"/>
                  </a:cubicBezTo>
                  <a:cubicBezTo>
                    <a:pt x="25" y="35"/>
                    <a:pt x="24" y="36"/>
                    <a:pt x="23" y="36"/>
                  </a:cubicBezTo>
                  <a:cubicBezTo>
                    <a:pt x="21" y="36"/>
                    <a:pt x="19" y="34"/>
                    <a:pt x="19" y="33"/>
                  </a:cubicBezTo>
                  <a:cubicBezTo>
                    <a:pt x="17" y="31"/>
                    <a:pt x="19" y="29"/>
                    <a:pt x="20" y="27"/>
                  </a:cubicBezTo>
                  <a:cubicBezTo>
                    <a:pt x="21" y="26"/>
                    <a:pt x="21" y="25"/>
                    <a:pt x="22" y="24"/>
                  </a:cubicBezTo>
                  <a:cubicBezTo>
                    <a:pt x="22" y="22"/>
                    <a:pt x="25" y="21"/>
                    <a:pt x="27" y="21"/>
                  </a:cubicBezTo>
                  <a:cubicBezTo>
                    <a:pt x="27" y="21"/>
                    <a:pt x="28" y="21"/>
                    <a:pt x="29" y="21"/>
                  </a:cubicBezTo>
                  <a:cubicBezTo>
                    <a:pt x="28" y="20"/>
                    <a:pt x="27" y="19"/>
                    <a:pt x="25" y="18"/>
                  </a:cubicBezTo>
                  <a:cubicBezTo>
                    <a:pt x="23" y="17"/>
                    <a:pt x="22" y="14"/>
                    <a:pt x="22" y="13"/>
                  </a:cubicBezTo>
                  <a:cubicBezTo>
                    <a:pt x="22" y="10"/>
                    <a:pt x="22" y="8"/>
                    <a:pt x="24" y="7"/>
                  </a:cubicBezTo>
                  <a:cubicBezTo>
                    <a:pt x="25" y="6"/>
                    <a:pt x="26" y="1"/>
                    <a:pt x="25" y="0"/>
                  </a:cubicBezTo>
                  <a:cubicBezTo>
                    <a:pt x="25" y="0"/>
                    <a:pt x="25" y="0"/>
                    <a:pt x="24" y="0"/>
                  </a:cubicBezTo>
                  <a:cubicBezTo>
                    <a:pt x="23" y="0"/>
                    <a:pt x="20" y="1"/>
                    <a:pt x="20" y="3"/>
                  </a:cubicBezTo>
                  <a:cubicBezTo>
                    <a:pt x="20" y="8"/>
                    <a:pt x="16" y="8"/>
                    <a:pt x="14" y="8"/>
                  </a:cubicBezTo>
                  <a:cubicBezTo>
                    <a:pt x="15" y="9"/>
                    <a:pt x="15" y="11"/>
                    <a:pt x="13" y="13"/>
                  </a:cubicBezTo>
                  <a:cubicBezTo>
                    <a:pt x="13" y="14"/>
                    <a:pt x="12" y="14"/>
                    <a:pt x="11" y="14"/>
                  </a:cubicBezTo>
                  <a:cubicBezTo>
                    <a:pt x="9" y="14"/>
                    <a:pt x="8" y="13"/>
                    <a:pt x="8" y="12"/>
                  </a:cubicBezTo>
                  <a:cubicBezTo>
                    <a:pt x="7" y="11"/>
                    <a:pt x="6" y="10"/>
                    <a:pt x="5" y="10"/>
                  </a:cubicBezTo>
                  <a:cubicBezTo>
                    <a:pt x="5" y="10"/>
                    <a:pt x="5" y="10"/>
                    <a:pt x="5" y="10"/>
                  </a:cubicBezTo>
                  <a:cubicBezTo>
                    <a:pt x="4" y="10"/>
                    <a:pt x="4" y="12"/>
                    <a:pt x="3" y="14"/>
                  </a:cubicBezTo>
                  <a:cubicBezTo>
                    <a:pt x="3" y="15"/>
                    <a:pt x="2" y="16"/>
                    <a:pt x="1" y="17"/>
                  </a:cubicBezTo>
                  <a:cubicBezTo>
                    <a:pt x="0" y="19"/>
                    <a:pt x="1" y="25"/>
                    <a:pt x="2" y="28"/>
                  </a:cubicBezTo>
                  <a:cubicBezTo>
                    <a:pt x="2" y="29"/>
                    <a:pt x="2" y="29"/>
                    <a:pt x="2" y="29"/>
                  </a:cubicBezTo>
                  <a:cubicBezTo>
                    <a:pt x="2" y="30"/>
                    <a:pt x="3" y="31"/>
                    <a:pt x="4" y="33"/>
                  </a:cubicBezTo>
                  <a:cubicBezTo>
                    <a:pt x="5" y="34"/>
                    <a:pt x="7" y="37"/>
                    <a:pt x="6" y="40"/>
                  </a:cubicBezTo>
                  <a:cubicBezTo>
                    <a:pt x="6" y="40"/>
                    <a:pt x="6" y="41"/>
                    <a:pt x="7" y="42"/>
                  </a:cubicBezTo>
                  <a:cubicBezTo>
                    <a:pt x="7" y="42"/>
                    <a:pt x="7" y="42"/>
                    <a:pt x="7" y="42"/>
                  </a:cubicBezTo>
                  <a:cubicBezTo>
                    <a:pt x="8" y="42"/>
                    <a:pt x="8" y="42"/>
                    <a:pt x="9" y="42"/>
                  </a:cubicBezTo>
                  <a:cubicBezTo>
                    <a:pt x="9" y="42"/>
                    <a:pt x="9" y="42"/>
                    <a:pt x="9" y="42"/>
                  </a:cubicBezTo>
                  <a:cubicBezTo>
                    <a:pt x="10" y="42"/>
                    <a:pt x="11" y="42"/>
                    <a:pt x="11" y="42"/>
                  </a:cubicBezTo>
                  <a:cubicBezTo>
                    <a:pt x="11" y="42"/>
                    <a:pt x="12" y="42"/>
                    <a:pt x="12" y="42"/>
                  </a:cubicBezTo>
                  <a:cubicBezTo>
                    <a:pt x="12" y="42"/>
                    <a:pt x="13" y="42"/>
                    <a:pt x="14" y="42"/>
                  </a:cubicBezTo>
                  <a:cubicBezTo>
                    <a:pt x="14" y="42"/>
                    <a:pt x="14" y="42"/>
                    <a:pt x="14" y="42"/>
                  </a:cubicBezTo>
                  <a:cubicBezTo>
                    <a:pt x="15" y="43"/>
                    <a:pt x="15" y="43"/>
                    <a:pt x="16" y="43"/>
                  </a:cubicBezTo>
                  <a:cubicBezTo>
                    <a:pt x="16" y="43"/>
                    <a:pt x="16" y="43"/>
                    <a:pt x="16" y="43"/>
                  </a:cubicBezTo>
                  <a:cubicBezTo>
                    <a:pt x="15" y="41"/>
                    <a:pt x="14" y="40"/>
                    <a:pt x="14"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30" name="Freeform 1219"/>
            <p:cNvSpPr>
              <a:spLocks/>
            </p:cNvSpPr>
            <p:nvPr/>
          </p:nvSpPr>
          <p:spPr bwMode="auto">
            <a:xfrm>
              <a:off x="2668" y="2914"/>
              <a:ext cx="130" cy="229"/>
            </a:xfrm>
            <a:custGeom>
              <a:avLst/>
              <a:gdLst>
                <a:gd name="T0" fmla="*/ 98 w 136"/>
                <a:gd name="T1" fmla="*/ 7 h 239"/>
                <a:gd name="T2" fmla="*/ 83 w 136"/>
                <a:gd name="T3" fmla="*/ 10 h 239"/>
                <a:gd name="T4" fmla="*/ 76 w 136"/>
                <a:gd name="T5" fmla="*/ 12 h 239"/>
                <a:gd name="T6" fmla="*/ 59 w 136"/>
                <a:gd name="T7" fmla="*/ 24 h 239"/>
                <a:gd name="T8" fmla="*/ 52 w 136"/>
                <a:gd name="T9" fmla="*/ 40 h 239"/>
                <a:gd name="T10" fmla="*/ 47 w 136"/>
                <a:gd name="T11" fmla="*/ 49 h 239"/>
                <a:gd name="T12" fmla="*/ 36 w 136"/>
                <a:gd name="T13" fmla="*/ 57 h 239"/>
                <a:gd name="T14" fmla="*/ 28 w 136"/>
                <a:gd name="T15" fmla="*/ 81 h 239"/>
                <a:gd name="T16" fmla="*/ 32 w 136"/>
                <a:gd name="T17" fmla="*/ 86 h 239"/>
                <a:gd name="T18" fmla="*/ 22 w 136"/>
                <a:gd name="T19" fmla="*/ 95 h 239"/>
                <a:gd name="T20" fmla="*/ 12 w 136"/>
                <a:gd name="T21" fmla="*/ 101 h 239"/>
                <a:gd name="T22" fmla="*/ 10 w 136"/>
                <a:gd name="T23" fmla="*/ 119 h 239"/>
                <a:gd name="T24" fmla="*/ 11 w 136"/>
                <a:gd name="T25" fmla="*/ 133 h 239"/>
                <a:gd name="T26" fmla="*/ 17 w 136"/>
                <a:gd name="T27" fmla="*/ 147 h 239"/>
                <a:gd name="T28" fmla="*/ 15 w 136"/>
                <a:gd name="T29" fmla="*/ 164 h 239"/>
                <a:gd name="T30" fmla="*/ 7 w 136"/>
                <a:gd name="T31" fmla="*/ 172 h 239"/>
                <a:gd name="T32" fmla="*/ 2 w 136"/>
                <a:gd name="T33" fmla="*/ 185 h 239"/>
                <a:gd name="T34" fmla="*/ 1 w 136"/>
                <a:gd name="T35" fmla="*/ 185 h 239"/>
                <a:gd name="T36" fmla="*/ 4 w 136"/>
                <a:gd name="T37" fmla="*/ 193 h 239"/>
                <a:gd name="T38" fmla="*/ 11 w 136"/>
                <a:gd name="T39" fmla="*/ 211 h 239"/>
                <a:gd name="T40" fmla="*/ 17 w 136"/>
                <a:gd name="T41" fmla="*/ 226 h 239"/>
                <a:gd name="T42" fmla="*/ 20 w 136"/>
                <a:gd name="T43" fmla="*/ 230 h 239"/>
                <a:gd name="T44" fmla="*/ 22 w 136"/>
                <a:gd name="T45" fmla="*/ 238 h 239"/>
                <a:gd name="T46" fmla="*/ 29 w 136"/>
                <a:gd name="T47" fmla="*/ 235 h 239"/>
                <a:gd name="T48" fmla="*/ 33 w 136"/>
                <a:gd name="T49" fmla="*/ 228 h 239"/>
                <a:gd name="T50" fmla="*/ 46 w 136"/>
                <a:gd name="T51" fmla="*/ 227 h 239"/>
                <a:gd name="T52" fmla="*/ 55 w 136"/>
                <a:gd name="T53" fmla="*/ 222 h 239"/>
                <a:gd name="T54" fmla="*/ 55 w 136"/>
                <a:gd name="T55" fmla="*/ 206 h 239"/>
                <a:gd name="T56" fmla="*/ 64 w 136"/>
                <a:gd name="T57" fmla="*/ 182 h 239"/>
                <a:gd name="T58" fmla="*/ 80 w 136"/>
                <a:gd name="T59" fmla="*/ 165 h 239"/>
                <a:gd name="T60" fmla="*/ 62 w 136"/>
                <a:gd name="T61" fmla="*/ 153 h 239"/>
                <a:gd name="T62" fmla="*/ 62 w 136"/>
                <a:gd name="T63" fmla="*/ 132 h 239"/>
                <a:gd name="T64" fmla="*/ 68 w 136"/>
                <a:gd name="T65" fmla="*/ 117 h 239"/>
                <a:gd name="T66" fmla="*/ 76 w 136"/>
                <a:gd name="T67" fmla="*/ 109 h 239"/>
                <a:gd name="T68" fmla="*/ 92 w 136"/>
                <a:gd name="T69" fmla="*/ 97 h 239"/>
                <a:gd name="T70" fmla="*/ 108 w 136"/>
                <a:gd name="T71" fmla="*/ 74 h 239"/>
                <a:gd name="T72" fmla="*/ 118 w 136"/>
                <a:gd name="T73" fmla="*/ 60 h 239"/>
                <a:gd name="T74" fmla="*/ 126 w 136"/>
                <a:gd name="T75" fmla="*/ 57 h 239"/>
                <a:gd name="T76" fmla="*/ 136 w 136"/>
                <a:gd name="T77" fmla="*/ 57 h 239"/>
                <a:gd name="T78" fmla="*/ 135 w 136"/>
                <a:gd name="T79" fmla="*/ 55 h 239"/>
                <a:gd name="T80" fmla="*/ 135 w 136"/>
                <a:gd name="T81" fmla="*/ 42 h 239"/>
                <a:gd name="T82" fmla="*/ 132 w 136"/>
                <a:gd name="T83" fmla="*/ 30 h 239"/>
                <a:gd name="T84" fmla="*/ 120 w 136"/>
                <a:gd name="T85" fmla="*/ 11 h 239"/>
                <a:gd name="T86" fmla="*/ 103 w 136"/>
                <a:gd name="T87" fmla="*/ 1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239">
                  <a:moveTo>
                    <a:pt x="102" y="0"/>
                  </a:moveTo>
                  <a:cubicBezTo>
                    <a:pt x="101" y="0"/>
                    <a:pt x="101" y="0"/>
                    <a:pt x="101" y="0"/>
                  </a:cubicBezTo>
                  <a:cubicBezTo>
                    <a:pt x="99" y="0"/>
                    <a:pt x="98" y="3"/>
                    <a:pt x="98" y="7"/>
                  </a:cubicBezTo>
                  <a:cubicBezTo>
                    <a:pt x="98" y="10"/>
                    <a:pt x="96" y="12"/>
                    <a:pt x="93" y="12"/>
                  </a:cubicBezTo>
                  <a:cubicBezTo>
                    <a:pt x="91" y="12"/>
                    <a:pt x="89" y="12"/>
                    <a:pt x="87" y="10"/>
                  </a:cubicBezTo>
                  <a:cubicBezTo>
                    <a:pt x="86" y="10"/>
                    <a:pt x="85" y="9"/>
                    <a:pt x="83" y="10"/>
                  </a:cubicBezTo>
                  <a:cubicBezTo>
                    <a:pt x="81" y="10"/>
                    <a:pt x="79" y="10"/>
                    <a:pt x="76" y="9"/>
                  </a:cubicBezTo>
                  <a:cubicBezTo>
                    <a:pt x="76" y="8"/>
                    <a:pt x="76" y="8"/>
                    <a:pt x="76" y="8"/>
                  </a:cubicBezTo>
                  <a:cubicBezTo>
                    <a:pt x="76" y="9"/>
                    <a:pt x="76" y="11"/>
                    <a:pt x="76" y="12"/>
                  </a:cubicBezTo>
                  <a:cubicBezTo>
                    <a:pt x="76" y="13"/>
                    <a:pt x="76" y="14"/>
                    <a:pt x="76" y="15"/>
                  </a:cubicBezTo>
                  <a:cubicBezTo>
                    <a:pt x="76" y="20"/>
                    <a:pt x="69" y="20"/>
                    <a:pt x="66" y="20"/>
                  </a:cubicBezTo>
                  <a:cubicBezTo>
                    <a:pt x="63" y="20"/>
                    <a:pt x="59" y="22"/>
                    <a:pt x="59" y="24"/>
                  </a:cubicBezTo>
                  <a:cubicBezTo>
                    <a:pt x="59" y="27"/>
                    <a:pt x="58" y="29"/>
                    <a:pt x="57" y="30"/>
                  </a:cubicBezTo>
                  <a:cubicBezTo>
                    <a:pt x="56" y="31"/>
                    <a:pt x="56" y="31"/>
                    <a:pt x="56" y="32"/>
                  </a:cubicBezTo>
                  <a:cubicBezTo>
                    <a:pt x="57" y="33"/>
                    <a:pt x="58" y="36"/>
                    <a:pt x="52" y="40"/>
                  </a:cubicBezTo>
                  <a:cubicBezTo>
                    <a:pt x="52" y="41"/>
                    <a:pt x="50" y="43"/>
                    <a:pt x="49" y="44"/>
                  </a:cubicBezTo>
                  <a:cubicBezTo>
                    <a:pt x="48" y="46"/>
                    <a:pt x="48" y="47"/>
                    <a:pt x="47" y="48"/>
                  </a:cubicBezTo>
                  <a:cubicBezTo>
                    <a:pt x="47" y="48"/>
                    <a:pt x="47" y="49"/>
                    <a:pt x="47" y="49"/>
                  </a:cubicBezTo>
                  <a:cubicBezTo>
                    <a:pt x="47" y="50"/>
                    <a:pt x="47" y="53"/>
                    <a:pt x="44" y="55"/>
                  </a:cubicBezTo>
                  <a:cubicBezTo>
                    <a:pt x="42" y="56"/>
                    <a:pt x="40" y="56"/>
                    <a:pt x="38" y="57"/>
                  </a:cubicBezTo>
                  <a:cubicBezTo>
                    <a:pt x="37" y="57"/>
                    <a:pt x="36" y="57"/>
                    <a:pt x="36" y="57"/>
                  </a:cubicBezTo>
                  <a:cubicBezTo>
                    <a:pt x="36" y="57"/>
                    <a:pt x="36" y="59"/>
                    <a:pt x="36" y="60"/>
                  </a:cubicBezTo>
                  <a:cubicBezTo>
                    <a:pt x="36" y="62"/>
                    <a:pt x="36" y="64"/>
                    <a:pt x="36" y="66"/>
                  </a:cubicBezTo>
                  <a:cubicBezTo>
                    <a:pt x="36" y="71"/>
                    <a:pt x="32" y="76"/>
                    <a:pt x="28" y="81"/>
                  </a:cubicBezTo>
                  <a:cubicBezTo>
                    <a:pt x="27" y="82"/>
                    <a:pt x="27" y="83"/>
                    <a:pt x="27" y="83"/>
                  </a:cubicBezTo>
                  <a:cubicBezTo>
                    <a:pt x="28" y="83"/>
                    <a:pt x="28" y="83"/>
                    <a:pt x="30" y="84"/>
                  </a:cubicBezTo>
                  <a:cubicBezTo>
                    <a:pt x="31" y="84"/>
                    <a:pt x="32" y="85"/>
                    <a:pt x="32" y="86"/>
                  </a:cubicBezTo>
                  <a:cubicBezTo>
                    <a:pt x="33" y="88"/>
                    <a:pt x="32" y="90"/>
                    <a:pt x="31" y="93"/>
                  </a:cubicBezTo>
                  <a:cubicBezTo>
                    <a:pt x="30" y="95"/>
                    <a:pt x="29" y="96"/>
                    <a:pt x="26" y="96"/>
                  </a:cubicBezTo>
                  <a:cubicBezTo>
                    <a:pt x="25" y="96"/>
                    <a:pt x="24" y="96"/>
                    <a:pt x="22" y="95"/>
                  </a:cubicBezTo>
                  <a:cubicBezTo>
                    <a:pt x="22" y="95"/>
                    <a:pt x="22" y="95"/>
                    <a:pt x="21" y="95"/>
                  </a:cubicBezTo>
                  <a:cubicBezTo>
                    <a:pt x="21" y="95"/>
                    <a:pt x="21" y="95"/>
                    <a:pt x="21" y="95"/>
                  </a:cubicBezTo>
                  <a:cubicBezTo>
                    <a:pt x="19" y="95"/>
                    <a:pt x="15" y="97"/>
                    <a:pt x="12" y="101"/>
                  </a:cubicBezTo>
                  <a:cubicBezTo>
                    <a:pt x="9" y="106"/>
                    <a:pt x="10" y="109"/>
                    <a:pt x="11" y="111"/>
                  </a:cubicBezTo>
                  <a:cubicBezTo>
                    <a:pt x="12" y="113"/>
                    <a:pt x="12" y="114"/>
                    <a:pt x="11" y="116"/>
                  </a:cubicBezTo>
                  <a:cubicBezTo>
                    <a:pt x="11" y="117"/>
                    <a:pt x="11" y="118"/>
                    <a:pt x="10" y="119"/>
                  </a:cubicBezTo>
                  <a:cubicBezTo>
                    <a:pt x="10" y="120"/>
                    <a:pt x="11" y="121"/>
                    <a:pt x="11" y="122"/>
                  </a:cubicBezTo>
                  <a:cubicBezTo>
                    <a:pt x="13" y="126"/>
                    <a:pt x="12" y="128"/>
                    <a:pt x="12" y="130"/>
                  </a:cubicBezTo>
                  <a:cubicBezTo>
                    <a:pt x="11" y="131"/>
                    <a:pt x="11" y="132"/>
                    <a:pt x="11" y="133"/>
                  </a:cubicBezTo>
                  <a:cubicBezTo>
                    <a:pt x="11" y="134"/>
                    <a:pt x="12" y="135"/>
                    <a:pt x="14" y="136"/>
                  </a:cubicBezTo>
                  <a:cubicBezTo>
                    <a:pt x="15" y="137"/>
                    <a:pt x="18" y="138"/>
                    <a:pt x="18" y="141"/>
                  </a:cubicBezTo>
                  <a:cubicBezTo>
                    <a:pt x="19" y="144"/>
                    <a:pt x="18" y="146"/>
                    <a:pt x="17" y="147"/>
                  </a:cubicBezTo>
                  <a:cubicBezTo>
                    <a:pt x="16" y="149"/>
                    <a:pt x="14" y="149"/>
                    <a:pt x="13" y="149"/>
                  </a:cubicBezTo>
                  <a:cubicBezTo>
                    <a:pt x="13" y="150"/>
                    <a:pt x="13" y="151"/>
                    <a:pt x="14" y="151"/>
                  </a:cubicBezTo>
                  <a:cubicBezTo>
                    <a:pt x="17" y="153"/>
                    <a:pt x="16" y="162"/>
                    <a:pt x="15" y="164"/>
                  </a:cubicBezTo>
                  <a:cubicBezTo>
                    <a:pt x="14" y="167"/>
                    <a:pt x="11" y="167"/>
                    <a:pt x="9" y="167"/>
                  </a:cubicBezTo>
                  <a:cubicBezTo>
                    <a:pt x="9" y="167"/>
                    <a:pt x="8" y="167"/>
                    <a:pt x="8" y="167"/>
                  </a:cubicBezTo>
                  <a:cubicBezTo>
                    <a:pt x="8" y="169"/>
                    <a:pt x="7" y="171"/>
                    <a:pt x="7" y="172"/>
                  </a:cubicBezTo>
                  <a:cubicBezTo>
                    <a:pt x="6" y="174"/>
                    <a:pt x="6" y="175"/>
                    <a:pt x="6" y="175"/>
                  </a:cubicBezTo>
                  <a:cubicBezTo>
                    <a:pt x="6" y="176"/>
                    <a:pt x="6" y="177"/>
                    <a:pt x="6" y="178"/>
                  </a:cubicBezTo>
                  <a:cubicBezTo>
                    <a:pt x="6" y="182"/>
                    <a:pt x="5" y="185"/>
                    <a:pt x="2" y="185"/>
                  </a:cubicBezTo>
                  <a:cubicBezTo>
                    <a:pt x="2" y="185"/>
                    <a:pt x="2" y="185"/>
                    <a:pt x="2" y="185"/>
                  </a:cubicBezTo>
                  <a:cubicBezTo>
                    <a:pt x="2" y="185"/>
                    <a:pt x="2" y="185"/>
                    <a:pt x="2" y="185"/>
                  </a:cubicBezTo>
                  <a:cubicBezTo>
                    <a:pt x="2" y="185"/>
                    <a:pt x="2" y="185"/>
                    <a:pt x="1" y="185"/>
                  </a:cubicBezTo>
                  <a:cubicBezTo>
                    <a:pt x="1" y="185"/>
                    <a:pt x="1" y="185"/>
                    <a:pt x="0" y="184"/>
                  </a:cubicBezTo>
                  <a:cubicBezTo>
                    <a:pt x="0" y="184"/>
                    <a:pt x="0" y="184"/>
                    <a:pt x="0" y="184"/>
                  </a:cubicBezTo>
                  <a:cubicBezTo>
                    <a:pt x="0" y="188"/>
                    <a:pt x="1" y="191"/>
                    <a:pt x="4" y="193"/>
                  </a:cubicBezTo>
                  <a:cubicBezTo>
                    <a:pt x="7" y="195"/>
                    <a:pt x="7" y="198"/>
                    <a:pt x="7" y="200"/>
                  </a:cubicBezTo>
                  <a:cubicBezTo>
                    <a:pt x="7" y="202"/>
                    <a:pt x="7" y="204"/>
                    <a:pt x="8" y="205"/>
                  </a:cubicBezTo>
                  <a:cubicBezTo>
                    <a:pt x="10" y="207"/>
                    <a:pt x="11" y="209"/>
                    <a:pt x="11" y="211"/>
                  </a:cubicBezTo>
                  <a:cubicBezTo>
                    <a:pt x="12" y="213"/>
                    <a:pt x="12" y="214"/>
                    <a:pt x="14" y="215"/>
                  </a:cubicBezTo>
                  <a:cubicBezTo>
                    <a:pt x="18" y="219"/>
                    <a:pt x="19" y="221"/>
                    <a:pt x="17" y="226"/>
                  </a:cubicBezTo>
                  <a:cubicBezTo>
                    <a:pt x="17" y="226"/>
                    <a:pt x="17" y="226"/>
                    <a:pt x="17" y="226"/>
                  </a:cubicBezTo>
                  <a:cubicBezTo>
                    <a:pt x="17" y="226"/>
                    <a:pt x="17" y="226"/>
                    <a:pt x="17" y="226"/>
                  </a:cubicBezTo>
                  <a:cubicBezTo>
                    <a:pt x="17" y="226"/>
                    <a:pt x="17" y="227"/>
                    <a:pt x="17" y="227"/>
                  </a:cubicBezTo>
                  <a:cubicBezTo>
                    <a:pt x="18" y="227"/>
                    <a:pt x="20" y="228"/>
                    <a:pt x="20" y="230"/>
                  </a:cubicBezTo>
                  <a:cubicBezTo>
                    <a:pt x="20" y="231"/>
                    <a:pt x="20" y="232"/>
                    <a:pt x="20" y="234"/>
                  </a:cubicBezTo>
                  <a:cubicBezTo>
                    <a:pt x="20" y="235"/>
                    <a:pt x="20" y="238"/>
                    <a:pt x="20" y="239"/>
                  </a:cubicBezTo>
                  <a:cubicBezTo>
                    <a:pt x="20" y="239"/>
                    <a:pt x="21" y="239"/>
                    <a:pt x="22" y="238"/>
                  </a:cubicBezTo>
                  <a:cubicBezTo>
                    <a:pt x="23" y="238"/>
                    <a:pt x="25" y="238"/>
                    <a:pt x="27" y="238"/>
                  </a:cubicBezTo>
                  <a:cubicBezTo>
                    <a:pt x="28" y="238"/>
                    <a:pt x="29" y="237"/>
                    <a:pt x="29" y="237"/>
                  </a:cubicBezTo>
                  <a:cubicBezTo>
                    <a:pt x="29" y="237"/>
                    <a:pt x="29" y="236"/>
                    <a:pt x="29" y="235"/>
                  </a:cubicBezTo>
                  <a:cubicBezTo>
                    <a:pt x="29" y="234"/>
                    <a:pt x="29" y="233"/>
                    <a:pt x="29" y="233"/>
                  </a:cubicBezTo>
                  <a:cubicBezTo>
                    <a:pt x="29" y="230"/>
                    <a:pt x="32" y="229"/>
                    <a:pt x="33" y="229"/>
                  </a:cubicBezTo>
                  <a:cubicBezTo>
                    <a:pt x="33" y="229"/>
                    <a:pt x="33" y="229"/>
                    <a:pt x="33" y="228"/>
                  </a:cubicBezTo>
                  <a:cubicBezTo>
                    <a:pt x="34" y="227"/>
                    <a:pt x="36" y="225"/>
                    <a:pt x="39" y="225"/>
                  </a:cubicBezTo>
                  <a:cubicBezTo>
                    <a:pt x="41" y="225"/>
                    <a:pt x="43" y="226"/>
                    <a:pt x="45" y="227"/>
                  </a:cubicBezTo>
                  <a:cubicBezTo>
                    <a:pt x="45" y="227"/>
                    <a:pt x="46" y="227"/>
                    <a:pt x="46" y="227"/>
                  </a:cubicBezTo>
                  <a:cubicBezTo>
                    <a:pt x="48" y="227"/>
                    <a:pt x="48" y="224"/>
                    <a:pt x="49" y="223"/>
                  </a:cubicBezTo>
                  <a:cubicBezTo>
                    <a:pt x="49" y="220"/>
                    <a:pt x="51" y="220"/>
                    <a:pt x="51" y="220"/>
                  </a:cubicBezTo>
                  <a:cubicBezTo>
                    <a:pt x="53" y="220"/>
                    <a:pt x="54" y="221"/>
                    <a:pt x="55" y="222"/>
                  </a:cubicBezTo>
                  <a:cubicBezTo>
                    <a:pt x="56" y="221"/>
                    <a:pt x="57" y="219"/>
                    <a:pt x="58" y="217"/>
                  </a:cubicBezTo>
                  <a:cubicBezTo>
                    <a:pt x="56" y="218"/>
                    <a:pt x="54" y="218"/>
                    <a:pt x="53" y="217"/>
                  </a:cubicBezTo>
                  <a:cubicBezTo>
                    <a:pt x="52" y="214"/>
                    <a:pt x="55" y="206"/>
                    <a:pt x="55" y="206"/>
                  </a:cubicBezTo>
                  <a:cubicBezTo>
                    <a:pt x="56" y="204"/>
                    <a:pt x="56" y="199"/>
                    <a:pt x="56" y="196"/>
                  </a:cubicBezTo>
                  <a:cubicBezTo>
                    <a:pt x="56" y="193"/>
                    <a:pt x="56" y="192"/>
                    <a:pt x="57" y="191"/>
                  </a:cubicBezTo>
                  <a:cubicBezTo>
                    <a:pt x="57" y="189"/>
                    <a:pt x="58" y="184"/>
                    <a:pt x="64" y="182"/>
                  </a:cubicBezTo>
                  <a:cubicBezTo>
                    <a:pt x="68" y="181"/>
                    <a:pt x="73" y="177"/>
                    <a:pt x="73" y="175"/>
                  </a:cubicBezTo>
                  <a:cubicBezTo>
                    <a:pt x="72" y="173"/>
                    <a:pt x="75" y="171"/>
                    <a:pt x="77" y="168"/>
                  </a:cubicBezTo>
                  <a:cubicBezTo>
                    <a:pt x="78" y="167"/>
                    <a:pt x="80" y="166"/>
                    <a:pt x="80" y="165"/>
                  </a:cubicBezTo>
                  <a:cubicBezTo>
                    <a:pt x="79" y="164"/>
                    <a:pt x="73" y="157"/>
                    <a:pt x="70" y="155"/>
                  </a:cubicBezTo>
                  <a:cubicBezTo>
                    <a:pt x="69" y="155"/>
                    <a:pt x="67" y="155"/>
                    <a:pt x="66" y="155"/>
                  </a:cubicBezTo>
                  <a:cubicBezTo>
                    <a:pt x="64" y="155"/>
                    <a:pt x="62" y="155"/>
                    <a:pt x="62" y="153"/>
                  </a:cubicBezTo>
                  <a:cubicBezTo>
                    <a:pt x="61" y="153"/>
                    <a:pt x="61" y="152"/>
                    <a:pt x="61" y="151"/>
                  </a:cubicBezTo>
                  <a:cubicBezTo>
                    <a:pt x="61" y="150"/>
                    <a:pt x="61" y="146"/>
                    <a:pt x="60" y="139"/>
                  </a:cubicBezTo>
                  <a:cubicBezTo>
                    <a:pt x="59" y="137"/>
                    <a:pt x="61" y="134"/>
                    <a:pt x="62" y="132"/>
                  </a:cubicBezTo>
                  <a:cubicBezTo>
                    <a:pt x="63" y="130"/>
                    <a:pt x="64" y="129"/>
                    <a:pt x="64" y="128"/>
                  </a:cubicBezTo>
                  <a:cubicBezTo>
                    <a:pt x="64" y="127"/>
                    <a:pt x="64" y="127"/>
                    <a:pt x="64" y="127"/>
                  </a:cubicBezTo>
                  <a:cubicBezTo>
                    <a:pt x="64" y="124"/>
                    <a:pt x="64" y="119"/>
                    <a:pt x="68" y="117"/>
                  </a:cubicBezTo>
                  <a:cubicBezTo>
                    <a:pt x="69" y="117"/>
                    <a:pt x="69" y="117"/>
                    <a:pt x="69" y="116"/>
                  </a:cubicBezTo>
                  <a:cubicBezTo>
                    <a:pt x="70" y="115"/>
                    <a:pt x="71" y="113"/>
                    <a:pt x="74" y="112"/>
                  </a:cubicBezTo>
                  <a:cubicBezTo>
                    <a:pt x="75" y="112"/>
                    <a:pt x="75" y="111"/>
                    <a:pt x="76" y="109"/>
                  </a:cubicBezTo>
                  <a:cubicBezTo>
                    <a:pt x="77" y="107"/>
                    <a:pt x="78" y="105"/>
                    <a:pt x="81" y="103"/>
                  </a:cubicBezTo>
                  <a:cubicBezTo>
                    <a:pt x="83" y="103"/>
                    <a:pt x="84" y="102"/>
                    <a:pt x="86" y="101"/>
                  </a:cubicBezTo>
                  <a:cubicBezTo>
                    <a:pt x="87" y="100"/>
                    <a:pt x="89" y="99"/>
                    <a:pt x="92" y="97"/>
                  </a:cubicBezTo>
                  <a:cubicBezTo>
                    <a:pt x="98" y="94"/>
                    <a:pt x="107" y="88"/>
                    <a:pt x="108" y="85"/>
                  </a:cubicBezTo>
                  <a:cubicBezTo>
                    <a:pt x="108" y="85"/>
                    <a:pt x="108" y="84"/>
                    <a:pt x="107" y="83"/>
                  </a:cubicBezTo>
                  <a:cubicBezTo>
                    <a:pt x="106" y="81"/>
                    <a:pt x="103" y="77"/>
                    <a:pt x="108" y="74"/>
                  </a:cubicBezTo>
                  <a:cubicBezTo>
                    <a:pt x="110" y="72"/>
                    <a:pt x="110" y="71"/>
                    <a:pt x="110" y="69"/>
                  </a:cubicBezTo>
                  <a:cubicBezTo>
                    <a:pt x="110" y="68"/>
                    <a:pt x="110" y="65"/>
                    <a:pt x="113" y="64"/>
                  </a:cubicBezTo>
                  <a:cubicBezTo>
                    <a:pt x="115" y="63"/>
                    <a:pt x="116" y="62"/>
                    <a:pt x="118" y="60"/>
                  </a:cubicBezTo>
                  <a:cubicBezTo>
                    <a:pt x="119" y="59"/>
                    <a:pt x="119" y="59"/>
                    <a:pt x="119" y="59"/>
                  </a:cubicBezTo>
                  <a:cubicBezTo>
                    <a:pt x="121" y="57"/>
                    <a:pt x="123" y="57"/>
                    <a:pt x="124" y="57"/>
                  </a:cubicBezTo>
                  <a:cubicBezTo>
                    <a:pt x="125" y="57"/>
                    <a:pt x="125" y="57"/>
                    <a:pt x="126" y="57"/>
                  </a:cubicBezTo>
                  <a:cubicBezTo>
                    <a:pt x="128" y="57"/>
                    <a:pt x="130" y="58"/>
                    <a:pt x="132" y="57"/>
                  </a:cubicBezTo>
                  <a:cubicBezTo>
                    <a:pt x="133" y="57"/>
                    <a:pt x="135" y="57"/>
                    <a:pt x="136" y="57"/>
                  </a:cubicBezTo>
                  <a:cubicBezTo>
                    <a:pt x="136" y="57"/>
                    <a:pt x="136" y="57"/>
                    <a:pt x="136" y="57"/>
                  </a:cubicBezTo>
                  <a:cubicBezTo>
                    <a:pt x="136" y="56"/>
                    <a:pt x="136" y="56"/>
                    <a:pt x="136" y="56"/>
                  </a:cubicBezTo>
                  <a:cubicBezTo>
                    <a:pt x="136" y="56"/>
                    <a:pt x="136" y="56"/>
                    <a:pt x="136" y="56"/>
                  </a:cubicBezTo>
                  <a:cubicBezTo>
                    <a:pt x="136" y="55"/>
                    <a:pt x="136" y="55"/>
                    <a:pt x="135" y="55"/>
                  </a:cubicBezTo>
                  <a:cubicBezTo>
                    <a:pt x="135" y="54"/>
                    <a:pt x="131" y="50"/>
                    <a:pt x="132" y="48"/>
                  </a:cubicBezTo>
                  <a:cubicBezTo>
                    <a:pt x="132" y="47"/>
                    <a:pt x="133" y="46"/>
                    <a:pt x="135" y="46"/>
                  </a:cubicBezTo>
                  <a:cubicBezTo>
                    <a:pt x="135" y="46"/>
                    <a:pt x="135" y="44"/>
                    <a:pt x="135" y="42"/>
                  </a:cubicBezTo>
                  <a:cubicBezTo>
                    <a:pt x="135" y="41"/>
                    <a:pt x="135" y="40"/>
                    <a:pt x="134" y="40"/>
                  </a:cubicBezTo>
                  <a:cubicBezTo>
                    <a:pt x="132" y="39"/>
                    <a:pt x="132" y="35"/>
                    <a:pt x="132" y="33"/>
                  </a:cubicBezTo>
                  <a:cubicBezTo>
                    <a:pt x="132" y="32"/>
                    <a:pt x="132" y="30"/>
                    <a:pt x="132" y="30"/>
                  </a:cubicBezTo>
                  <a:cubicBezTo>
                    <a:pt x="128" y="28"/>
                    <a:pt x="129" y="23"/>
                    <a:pt x="130" y="19"/>
                  </a:cubicBezTo>
                  <a:cubicBezTo>
                    <a:pt x="130" y="18"/>
                    <a:pt x="130" y="18"/>
                    <a:pt x="130" y="17"/>
                  </a:cubicBezTo>
                  <a:cubicBezTo>
                    <a:pt x="130" y="16"/>
                    <a:pt x="123" y="13"/>
                    <a:pt x="120" y="11"/>
                  </a:cubicBezTo>
                  <a:cubicBezTo>
                    <a:pt x="118" y="11"/>
                    <a:pt x="117" y="10"/>
                    <a:pt x="115" y="10"/>
                  </a:cubicBezTo>
                  <a:cubicBezTo>
                    <a:pt x="112" y="8"/>
                    <a:pt x="109" y="6"/>
                    <a:pt x="107" y="4"/>
                  </a:cubicBezTo>
                  <a:cubicBezTo>
                    <a:pt x="106" y="3"/>
                    <a:pt x="105" y="2"/>
                    <a:pt x="103" y="1"/>
                  </a:cubicBezTo>
                  <a:cubicBezTo>
                    <a:pt x="103" y="1"/>
                    <a:pt x="102" y="0"/>
                    <a:pt x="102" y="0"/>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31" name="Freeform 1220"/>
            <p:cNvSpPr>
              <a:spLocks/>
            </p:cNvSpPr>
            <p:nvPr/>
          </p:nvSpPr>
          <p:spPr bwMode="auto">
            <a:xfrm>
              <a:off x="2794" y="3079"/>
              <a:ext cx="46" cy="29"/>
            </a:xfrm>
            <a:custGeom>
              <a:avLst/>
              <a:gdLst>
                <a:gd name="T0" fmla="*/ 41 w 48"/>
                <a:gd name="T1" fmla="*/ 30 h 30"/>
                <a:gd name="T2" fmla="*/ 41 w 48"/>
                <a:gd name="T3" fmla="*/ 29 h 30"/>
                <a:gd name="T4" fmla="*/ 42 w 48"/>
                <a:gd name="T5" fmla="*/ 29 h 30"/>
                <a:gd name="T6" fmla="*/ 43 w 48"/>
                <a:gd name="T7" fmla="*/ 28 h 30"/>
                <a:gd name="T8" fmla="*/ 43 w 48"/>
                <a:gd name="T9" fmla="*/ 28 h 30"/>
                <a:gd name="T10" fmla="*/ 43 w 48"/>
                <a:gd name="T11" fmla="*/ 28 h 30"/>
                <a:gd name="T12" fmla="*/ 45 w 48"/>
                <a:gd name="T13" fmla="*/ 26 h 30"/>
                <a:gd name="T14" fmla="*/ 45 w 48"/>
                <a:gd name="T15" fmla="*/ 26 h 30"/>
                <a:gd name="T16" fmla="*/ 45 w 48"/>
                <a:gd name="T17" fmla="*/ 26 h 30"/>
                <a:gd name="T18" fmla="*/ 42 w 48"/>
                <a:gd name="T19" fmla="*/ 20 h 30"/>
                <a:gd name="T20" fmla="*/ 42 w 48"/>
                <a:gd name="T21" fmla="*/ 17 h 30"/>
                <a:gd name="T22" fmla="*/ 42 w 48"/>
                <a:gd name="T23" fmla="*/ 13 h 30"/>
                <a:gd name="T24" fmla="*/ 44 w 48"/>
                <a:gd name="T25" fmla="*/ 9 h 30"/>
                <a:gd name="T26" fmla="*/ 46 w 48"/>
                <a:gd name="T27" fmla="*/ 6 h 30"/>
                <a:gd name="T28" fmla="*/ 48 w 48"/>
                <a:gd name="T29" fmla="*/ 3 h 30"/>
                <a:gd name="T30" fmla="*/ 48 w 48"/>
                <a:gd name="T31" fmla="*/ 3 h 30"/>
                <a:gd name="T32" fmla="*/ 48 w 48"/>
                <a:gd name="T33" fmla="*/ 3 h 30"/>
                <a:gd name="T34" fmla="*/ 48 w 48"/>
                <a:gd name="T35" fmla="*/ 3 h 30"/>
                <a:gd name="T36" fmla="*/ 37 w 48"/>
                <a:gd name="T37" fmla="*/ 2 h 30"/>
                <a:gd name="T38" fmla="*/ 26 w 48"/>
                <a:gd name="T39" fmla="*/ 1 h 30"/>
                <a:gd name="T40" fmla="*/ 19 w 48"/>
                <a:gd name="T41" fmla="*/ 2 h 30"/>
                <a:gd name="T42" fmla="*/ 6 w 48"/>
                <a:gd name="T43" fmla="*/ 4 h 30"/>
                <a:gd name="T44" fmla="*/ 1 w 48"/>
                <a:gd name="T45" fmla="*/ 7 h 30"/>
                <a:gd name="T46" fmla="*/ 0 w 48"/>
                <a:gd name="T47" fmla="*/ 8 h 30"/>
                <a:gd name="T48" fmla="*/ 2 w 48"/>
                <a:gd name="T49" fmla="*/ 13 h 30"/>
                <a:gd name="T50" fmla="*/ 2 w 48"/>
                <a:gd name="T51" fmla="*/ 15 h 30"/>
                <a:gd name="T52" fmla="*/ 7 w 48"/>
                <a:gd name="T53" fmla="*/ 18 h 30"/>
                <a:gd name="T54" fmla="*/ 13 w 48"/>
                <a:gd name="T55" fmla="*/ 21 h 30"/>
                <a:gd name="T56" fmla="*/ 13 w 48"/>
                <a:gd name="T57" fmla="*/ 23 h 30"/>
                <a:gd name="T58" fmla="*/ 13 w 48"/>
                <a:gd name="T59" fmla="*/ 23 h 30"/>
                <a:gd name="T60" fmla="*/ 15 w 48"/>
                <a:gd name="T61" fmla="*/ 23 h 30"/>
                <a:gd name="T62" fmla="*/ 16 w 48"/>
                <a:gd name="T63" fmla="*/ 23 h 30"/>
                <a:gd name="T64" fmla="*/ 18 w 48"/>
                <a:gd name="T65" fmla="*/ 23 h 30"/>
                <a:gd name="T66" fmla="*/ 23 w 48"/>
                <a:gd name="T67" fmla="*/ 23 h 30"/>
                <a:gd name="T68" fmla="*/ 23 w 48"/>
                <a:gd name="T69" fmla="*/ 24 h 30"/>
                <a:gd name="T70" fmla="*/ 32 w 48"/>
                <a:gd name="T71" fmla="*/ 30 h 30"/>
                <a:gd name="T72" fmla="*/ 33 w 48"/>
                <a:gd name="T73" fmla="*/ 30 h 30"/>
                <a:gd name="T74" fmla="*/ 33 w 48"/>
                <a:gd name="T75" fmla="*/ 29 h 30"/>
                <a:gd name="T76" fmla="*/ 34 w 48"/>
                <a:gd name="T77" fmla="*/ 29 h 30"/>
                <a:gd name="T78" fmla="*/ 34 w 48"/>
                <a:gd name="T79" fmla="*/ 29 h 30"/>
                <a:gd name="T80" fmla="*/ 41 w 48"/>
                <a:gd name="T8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 h="30">
                  <a:moveTo>
                    <a:pt x="41" y="30"/>
                  </a:moveTo>
                  <a:cubicBezTo>
                    <a:pt x="41" y="30"/>
                    <a:pt x="41" y="30"/>
                    <a:pt x="41" y="29"/>
                  </a:cubicBezTo>
                  <a:cubicBezTo>
                    <a:pt x="42" y="29"/>
                    <a:pt x="42" y="29"/>
                    <a:pt x="42" y="29"/>
                  </a:cubicBezTo>
                  <a:cubicBezTo>
                    <a:pt x="42" y="28"/>
                    <a:pt x="42" y="28"/>
                    <a:pt x="43" y="28"/>
                  </a:cubicBezTo>
                  <a:cubicBezTo>
                    <a:pt x="43" y="28"/>
                    <a:pt x="43" y="28"/>
                    <a:pt x="43" y="28"/>
                  </a:cubicBezTo>
                  <a:cubicBezTo>
                    <a:pt x="43" y="28"/>
                    <a:pt x="43" y="28"/>
                    <a:pt x="43" y="28"/>
                  </a:cubicBezTo>
                  <a:cubicBezTo>
                    <a:pt x="43" y="27"/>
                    <a:pt x="44" y="27"/>
                    <a:pt x="45" y="26"/>
                  </a:cubicBezTo>
                  <a:cubicBezTo>
                    <a:pt x="45" y="26"/>
                    <a:pt x="45" y="26"/>
                    <a:pt x="45" y="26"/>
                  </a:cubicBezTo>
                  <a:cubicBezTo>
                    <a:pt x="45" y="26"/>
                    <a:pt x="45" y="26"/>
                    <a:pt x="45" y="26"/>
                  </a:cubicBezTo>
                  <a:cubicBezTo>
                    <a:pt x="43" y="24"/>
                    <a:pt x="43" y="23"/>
                    <a:pt x="42" y="20"/>
                  </a:cubicBezTo>
                  <a:cubicBezTo>
                    <a:pt x="42" y="18"/>
                    <a:pt x="42" y="17"/>
                    <a:pt x="42" y="17"/>
                  </a:cubicBezTo>
                  <a:cubicBezTo>
                    <a:pt x="42" y="15"/>
                    <a:pt x="41" y="14"/>
                    <a:pt x="42" y="13"/>
                  </a:cubicBezTo>
                  <a:cubicBezTo>
                    <a:pt x="42" y="11"/>
                    <a:pt x="43" y="10"/>
                    <a:pt x="44" y="9"/>
                  </a:cubicBezTo>
                  <a:cubicBezTo>
                    <a:pt x="44" y="8"/>
                    <a:pt x="45" y="8"/>
                    <a:pt x="46" y="6"/>
                  </a:cubicBezTo>
                  <a:cubicBezTo>
                    <a:pt x="46" y="5"/>
                    <a:pt x="47" y="4"/>
                    <a:pt x="48" y="3"/>
                  </a:cubicBezTo>
                  <a:cubicBezTo>
                    <a:pt x="48" y="3"/>
                    <a:pt x="48" y="3"/>
                    <a:pt x="48" y="3"/>
                  </a:cubicBezTo>
                  <a:cubicBezTo>
                    <a:pt x="48" y="3"/>
                    <a:pt x="48" y="3"/>
                    <a:pt x="48" y="3"/>
                  </a:cubicBezTo>
                  <a:cubicBezTo>
                    <a:pt x="48" y="3"/>
                    <a:pt x="48" y="3"/>
                    <a:pt x="48" y="3"/>
                  </a:cubicBezTo>
                  <a:cubicBezTo>
                    <a:pt x="45" y="4"/>
                    <a:pt x="41" y="3"/>
                    <a:pt x="37" y="2"/>
                  </a:cubicBezTo>
                  <a:cubicBezTo>
                    <a:pt x="33" y="1"/>
                    <a:pt x="29" y="0"/>
                    <a:pt x="26" y="1"/>
                  </a:cubicBezTo>
                  <a:cubicBezTo>
                    <a:pt x="24" y="1"/>
                    <a:pt x="22" y="1"/>
                    <a:pt x="19" y="2"/>
                  </a:cubicBezTo>
                  <a:cubicBezTo>
                    <a:pt x="15" y="2"/>
                    <a:pt x="8" y="3"/>
                    <a:pt x="6" y="4"/>
                  </a:cubicBezTo>
                  <a:cubicBezTo>
                    <a:pt x="5" y="6"/>
                    <a:pt x="3" y="7"/>
                    <a:pt x="1" y="7"/>
                  </a:cubicBezTo>
                  <a:cubicBezTo>
                    <a:pt x="1" y="8"/>
                    <a:pt x="0" y="8"/>
                    <a:pt x="0" y="8"/>
                  </a:cubicBezTo>
                  <a:cubicBezTo>
                    <a:pt x="2" y="10"/>
                    <a:pt x="2" y="12"/>
                    <a:pt x="2" y="13"/>
                  </a:cubicBezTo>
                  <a:cubicBezTo>
                    <a:pt x="1" y="14"/>
                    <a:pt x="1" y="15"/>
                    <a:pt x="2" y="15"/>
                  </a:cubicBezTo>
                  <a:cubicBezTo>
                    <a:pt x="5" y="19"/>
                    <a:pt x="5" y="19"/>
                    <a:pt x="7" y="18"/>
                  </a:cubicBezTo>
                  <a:cubicBezTo>
                    <a:pt x="9" y="18"/>
                    <a:pt x="12" y="19"/>
                    <a:pt x="13" y="21"/>
                  </a:cubicBezTo>
                  <a:cubicBezTo>
                    <a:pt x="13" y="21"/>
                    <a:pt x="13" y="22"/>
                    <a:pt x="13" y="23"/>
                  </a:cubicBezTo>
                  <a:cubicBezTo>
                    <a:pt x="13" y="23"/>
                    <a:pt x="13" y="23"/>
                    <a:pt x="13" y="23"/>
                  </a:cubicBezTo>
                  <a:cubicBezTo>
                    <a:pt x="14" y="23"/>
                    <a:pt x="14" y="23"/>
                    <a:pt x="15" y="23"/>
                  </a:cubicBezTo>
                  <a:cubicBezTo>
                    <a:pt x="15" y="23"/>
                    <a:pt x="16" y="23"/>
                    <a:pt x="16" y="23"/>
                  </a:cubicBezTo>
                  <a:cubicBezTo>
                    <a:pt x="17" y="23"/>
                    <a:pt x="18" y="23"/>
                    <a:pt x="18" y="23"/>
                  </a:cubicBezTo>
                  <a:cubicBezTo>
                    <a:pt x="21" y="23"/>
                    <a:pt x="22" y="23"/>
                    <a:pt x="23" y="23"/>
                  </a:cubicBezTo>
                  <a:cubicBezTo>
                    <a:pt x="23" y="24"/>
                    <a:pt x="23" y="24"/>
                    <a:pt x="23" y="24"/>
                  </a:cubicBezTo>
                  <a:cubicBezTo>
                    <a:pt x="30" y="29"/>
                    <a:pt x="32" y="30"/>
                    <a:pt x="32" y="30"/>
                  </a:cubicBezTo>
                  <a:cubicBezTo>
                    <a:pt x="32" y="30"/>
                    <a:pt x="33" y="30"/>
                    <a:pt x="33" y="30"/>
                  </a:cubicBezTo>
                  <a:cubicBezTo>
                    <a:pt x="33" y="30"/>
                    <a:pt x="33" y="29"/>
                    <a:pt x="33" y="29"/>
                  </a:cubicBezTo>
                  <a:cubicBezTo>
                    <a:pt x="33" y="29"/>
                    <a:pt x="33" y="29"/>
                    <a:pt x="34" y="29"/>
                  </a:cubicBezTo>
                  <a:cubicBezTo>
                    <a:pt x="34" y="29"/>
                    <a:pt x="34" y="29"/>
                    <a:pt x="34" y="29"/>
                  </a:cubicBezTo>
                  <a:cubicBezTo>
                    <a:pt x="36" y="29"/>
                    <a:pt x="38" y="30"/>
                    <a:pt x="41"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32" name="Freeform 1221"/>
            <p:cNvSpPr>
              <a:spLocks/>
            </p:cNvSpPr>
            <p:nvPr/>
          </p:nvSpPr>
          <p:spPr bwMode="auto">
            <a:xfrm>
              <a:off x="2600" y="2872"/>
              <a:ext cx="274" cy="229"/>
            </a:xfrm>
            <a:custGeom>
              <a:avLst/>
              <a:gdLst>
                <a:gd name="T0" fmla="*/ 180 w 286"/>
                <a:gd name="T1" fmla="*/ 35 h 239"/>
                <a:gd name="T2" fmla="*/ 204 w 286"/>
                <a:gd name="T3" fmla="*/ 46 h 239"/>
                <a:gd name="T4" fmla="*/ 220 w 286"/>
                <a:gd name="T5" fmla="*/ 48 h 239"/>
                <a:gd name="T6" fmla="*/ 227 w 286"/>
                <a:gd name="T7" fmla="*/ 37 h 239"/>
                <a:gd name="T8" fmla="*/ 246 w 286"/>
                <a:gd name="T9" fmla="*/ 21 h 239"/>
                <a:gd name="T10" fmla="*/ 270 w 286"/>
                <a:gd name="T11" fmla="*/ 33 h 239"/>
                <a:gd name="T12" fmla="*/ 274 w 286"/>
                <a:gd name="T13" fmla="*/ 29 h 239"/>
                <a:gd name="T14" fmla="*/ 279 w 286"/>
                <a:gd name="T15" fmla="*/ 17 h 239"/>
                <a:gd name="T16" fmla="*/ 272 w 286"/>
                <a:gd name="T17" fmla="*/ 9 h 239"/>
                <a:gd name="T18" fmla="*/ 255 w 286"/>
                <a:gd name="T19" fmla="*/ 10 h 239"/>
                <a:gd name="T20" fmla="*/ 248 w 286"/>
                <a:gd name="T21" fmla="*/ 2 h 239"/>
                <a:gd name="T22" fmla="*/ 238 w 286"/>
                <a:gd name="T23" fmla="*/ 6 h 239"/>
                <a:gd name="T24" fmla="*/ 223 w 286"/>
                <a:gd name="T25" fmla="*/ 10 h 239"/>
                <a:gd name="T26" fmla="*/ 218 w 286"/>
                <a:gd name="T27" fmla="*/ 5 h 239"/>
                <a:gd name="T28" fmla="*/ 209 w 286"/>
                <a:gd name="T29" fmla="*/ 10 h 239"/>
                <a:gd name="T30" fmla="*/ 199 w 286"/>
                <a:gd name="T31" fmla="*/ 24 h 239"/>
                <a:gd name="T32" fmla="*/ 182 w 286"/>
                <a:gd name="T33" fmla="*/ 18 h 239"/>
                <a:gd name="T34" fmla="*/ 181 w 286"/>
                <a:gd name="T35" fmla="*/ 24 h 239"/>
                <a:gd name="T36" fmla="*/ 164 w 286"/>
                <a:gd name="T37" fmla="*/ 27 h 239"/>
                <a:gd name="T38" fmla="*/ 158 w 286"/>
                <a:gd name="T39" fmla="*/ 20 h 239"/>
                <a:gd name="T40" fmla="*/ 149 w 286"/>
                <a:gd name="T41" fmla="*/ 30 h 239"/>
                <a:gd name="T42" fmla="*/ 137 w 286"/>
                <a:gd name="T43" fmla="*/ 33 h 239"/>
                <a:gd name="T44" fmla="*/ 141 w 286"/>
                <a:gd name="T45" fmla="*/ 47 h 239"/>
                <a:gd name="T46" fmla="*/ 125 w 286"/>
                <a:gd name="T47" fmla="*/ 46 h 239"/>
                <a:gd name="T48" fmla="*/ 111 w 286"/>
                <a:gd name="T49" fmla="*/ 48 h 239"/>
                <a:gd name="T50" fmla="*/ 116 w 286"/>
                <a:gd name="T51" fmla="*/ 53 h 239"/>
                <a:gd name="T52" fmla="*/ 127 w 286"/>
                <a:gd name="T53" fmla="*/ 57 h 239"/>
                <a:gd name="T54" fmla="*/ 113 w 286"/>
                <a:gd name="T55" fmla="*/ 65 h 239"/>
                <a:gd name="T56" fmla="*/ 94 w 286"/>
                <a:gd name="T57" fmla="*/ 94 h 239"/>
                <a:gd name="T58" fmla="*/ 83 w 286"/>
                <a:gd name="T59" fmla="*/ 111 h 239"/>
                <a:gd name="T60" fmla="*/ 70 w 286"/>
                <a:gd name="T61" fmla="*/ 122 h 239"/>
                <a:gd name="T62" fmla="*/ 60 w 286"/>
                <a:gd name="T63" fmla="*/ 135 h 239"/>
                <a:gd name="T64" fmla="*/ 43 w 286"/>
                <a:gd name="T65" fmla="*/ 148 h 239"/>
                <a:gd name="T66" fmla="*/ 35 w 286"/>
                <a:gd name="T67" fmla="*/ 155 h 239"/>
                <a:gd name="T68" fmla="*/ 26 w 286"/>
                <a:gd name="T69" fmla="*/ 165 h 239"/>
                <a:gd name="T70" fmla="*/ 10 w 286"/>
                <a:gd name="T71" fmla="*/ 174 h 239"/>
                <a:gd name="T72" fmla="*/ 3 w 286"/>
                <a:gd name="T73" fmla="*/ 186 h 239"/>
                <a:gd name="T74" fmla="*/ 2 w 286"/>
                <a:gd name="T75" fmla="*/ 203 h 239"/>
                <a:gd name="T76" fmla="*/ 19 w 286"/>
                <a:gd name="T77" fmla="*/ 204 h 239"/>
                <a:gd name="T78" fmla="*/ 4 w 286"/>
                <a:gd name="T79" fmla="*/ 213 h 239"/>
                <a:gd name="T80" fmla="*/ 9 w 286"/>
                <a:gd name="T81" fmla="*/ 215 h 239"/>
                <a:gd name="T82" fmla="*/ 8 w 286"/>
                <a:gd name="T83" fmla="*/ 228 h 239"/>
                <a:gd name="T84" fmla="*/ 53 w 286"/>
                <a:gd name="T85" fmla="*/ 222 h 239"/>
                <a:gd name="T86" fmla="*/ 62 w 286"/>
                <a:gd name="T87" fmla="*/ 213 h 239"/>
                <a:gd name="T88" fmla="*/ 74 w 286"/>
                <a:gd name="T89" fmla="*/ 215 h 239"/>
                <a:gd name="T90" fmla="*/ 80 w 286"/>
                <a:gd name="T91" fmla="*/ 194 h 239"/>
                <a:gd name="T92" fmla="*/ 78 w 286"/>
                <a:gd name="T93" fmla="*/ 178 h 239"/>
                <a:gd name="T94" fmla="*/ 93 w 286"/>
                <a:gd name="T95" fmla="*/ 135 h 239"/>
                <a:gd name="T96" fmla="*/ 96 w 286"/>
                <a:gd name="T97" fmla="*/ 123 h 239"/>
                <a:gd name="T98" fmla="*/ 114 w 286"/>
                <a:gd name="T99" fmla="*/ 93 h 239"/>
                <a:gd name="T100" fmla="*/ 126 w 286"/>
                <a:gd name="T101" fmla="*/ 68 h 239"/>
                <a:gd name="T102" fmla="*/ 149 w 286"/>
                <a:gd name="T103" fmla="*/ 49 h 239"/>
                <a:gd name="T104" fmla="*/ 173 w 286"/>
                <a:gd name="T105" fmla="*/ 4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6" h="239">
                  <a:moveTo>
                    <a:pt x="174" y="40"/>
                  </a:moveTo>
                  <a:cubicBezTo>
                    <a:pt x="175" y="39"/>
                    <a:pt x="175" y="39"/>
                    <a:pt x="176" y="38"/>
                  </a:cubicBezTo>
                  <a:cubicBezTo>
                    <a:pt x="176" y="38"/>
                    <a:pt x="176" y="38"/>
                    <a:pt x="176" y="38"/>
                  </a:cubicBezTo>
                  <a:cubicBezTo>
                    <a:pt x="176" y="37"/>
                    <a:pt x="177" y="37"/>
                    <a:pt x="178" y="36"/>
                  </a:cubicBezTo>
                  <a:cubicBezTo>
                    <a:pt x="178" y="36"/>
                    <a:pt x="178" y="36"/>
                    <a:pt x="178" y="36"/>
                  </a:cubicBezTo>
                  <a:cubicBezTo>
                    <a:pt x="179" y="36"/>
                    <a:pt x="179" y="36"/>
                    <a:pt x="180" y="35"/>
                  </a:cubicBezTo>
                  <a:cubicBezTo>
                    <a:pt x="180" y="35"/>
                    <a:pt x="180" y="35"/>
                    <a:pt x="180" y="35"/>
                  </a:cubicBezTo>
                  <a:cubicBezTo>
                    <a:pt x="181" y="35"/>
                    <a:pt x="182" y="35"/>
                    <a:pt x="182" y="35"/>
                  </a:cubicBezTo>
                  <a:cubicBezTo>
                    <a:pt x="185" y="36"/>
                    <a:pt x="187" y="38"/>
                    <a:pt x="189" y="40"/>
                  </a:cubicBezTo>
                  <a:cubicBezTo>
                    <a:pt x="191" y="42"/>
                    <a:pt x="193" y="44"/>
                    <a:pt x="195" y="44"/>
                  </a:cubicBezTo>
                  <a:cubicBezTo>
                    <a:pt x="196" y="45"/>
                    <a:pt x="197" y="45"/>
                    <a:pt x="198" y="45"/>
                  </a:cubicBezTo>
                  <a:cubicBezTo>
                    <a:pt x="201" y="46"/>
                    <a:pt x="203" y="46"/>
                    <a:pt x="204" y="46"/>
                  </a:cubicBezTo>
                  <a:cubicBezTo>
                    <a:pt x="204" y="46"/>
                    <a:pt x="205" y="46"/>
                    <a:pt x="205" y="46"/>
                  </a:cubicBezTo>
                  <a:cubicBezTo>
                    <a:pt x="206" y="44"/>
                    <a:pt x="209" y="44"/>
                    <a:pt x="212" y="45"/>
                  </a:cubicBezTo>
                  <a:cubicBezTo>
                    <a:pt x="213" y="45"/>
                    <a:pt x="214" y="46"/>
                    <a:pt x="215" y="46"/>
                  </a:cubicBezTo>
                  <a:cubicBezTo>
                    <a:pt x="215" y="45"/>
                    <a:pt x="216" y="45"/>
                    <a:pt x="216" y="45"/>
                  </a:cubicBezTo>
                  <a:cubicBezTo>
                    <a:pt x="218" y="45"/>
                    <a:pt x="219" y="47"/>
                    <a:pt x="220" y="48"/>
                  </a:cubicBezTo>
                  <a:cubicBezTo>
                    <a:pt x="220" y="48"/>
                    <a:pt x="220" y="48"/>
                    <a:pt x="220" y="48"/>
                  </a:cubicBezTo>
                  <a:cubicBezTo>
                    <a:pt x="220" y="48"/>
                    <a:pt x="220" y="48"/>
                    <a:pt x="220" y="48"/>
                  </a:cubicBezTo>
                  <a:cubicBezTo>
                    <a:pt x="221" y="47"/>
                    <a:pt x="221" y="45"/>
                    <a:pt x="221" y="44"/>
                  </a:cubicBezTo>
                  <a:cubicBezTo>
                    <a:pt x="221" y="43"/>
                    <a:pt x="222" y="41"/>
                    <a:pt x="225" y="41"/>
                  </a:cubicBezTo>
                  <a:cubicBezTo>
                    <a:pt x="226" y="41"/>
                    <a:pt x="226" y="41"/>
                    <a:pt x="227" y="41"/>
                  </a:cubicBezTo>
                  <a:cubicBezTo>
                    <a:pt x="228" y="41"/>
                    <a:pt x="228" y="41"/>
                    <a:pt x="228" y="41"/>
                  </a:cubicBezTo>
                  <a:cubicBezTo>
                    <a:pt x="228" y="40"/>
                    <a:pt x="228" y="38"/>
                    <a:pt x="227" y="37"/>
                  </a:cubicBezTo>
                  <a:cubicBezTo>
                    <a:pt x="227" y="36"/>
                    <a:pt x="227" y="34"/>
                    <a:pt x="227" y="33"/>
                  </a:cubicBezTo>
                  <a:cubicBezTo>
                    <a:pt x="227" y="30"/>
                    <a:pt x="230" y="28"/>
                    <a:pt x="231" y="27"/>
                  </a:cubicBezTo>
                  <a:cubicBezTo>
                    <a:pt x="232" y="27"/>
                    <a:pt x="234" y="26"/>
                    <a:pt x="234" y="26"/>
                  </a:cubicBezTo>
                  <a:cubicBezTo>
                    <a:pt x="234" y="22"/>
                    <a:pt x="238" y="22"/>
                    <a:pt x="241" y="22"/>
                  </a:cubicBezTo>
                  <a:cubicBezTo>
                    <a:pt x="242" y="22"/>
                    <a:pt x="242" y="22"/>
                    <a:pt x="242" y="22"/>
                  </a:cubicBezTo>
                  <a:cubicBezTo>
                    <a:pt x="244" y="22"/>
                    <a:pt x="245" y="22"/>
                    <a:pt x="246" y="21"/>
                  </a:cubicBezTo>
                  <a:cubicBezTo>
                    <a:pt x="247" y="20"/>
                    <a:pt x="249" y="19"/>
                    <a:pt x="252" y="19"/>
                  </a:cubicBezTo>
                  <a:cubicBezTo>
                    <a:pt x="255" y="19"/>
                    <a:pt x="257" y="20"/>
                    <a:pt x="258" y="22"/>
                  </a:cubicBezTo>
                  <a:cubicBezTo>
                    <a:pt x="259" y="23"/>
                    <a:pt x="261" y="24"/>
                    <a:pt x="263" y="25"/>
                  </a:cubicBezTo>
                  <a:cubicBezTo>
                    <a:pt x="266" y="27"/>
                    <a:pt x="269" y="28"/>
                    <a:pt x="270" y="31"/>
                  </a:cubicBezTo>
                  <a:cubicBezTo>
                    <a:pt x="270" y="31"/>
                    <a:pt x="270" y="32"/>
                    <a:pt x="270" y="33"/>
                  </a:cubicBezTo>
                  <a:cubicBezTo>
                    <a:pt x="270" y="33"/>
                    <a:pt x="270" y="33"/>
                    <a:pt x="270" y="33"/>
                  </a:cubicBezTo>
                  <a:cubicBezTo>
                    <a:pt x="270" y="33"/>
                    <a:pt x="271" y="33"/>
                    <a:pt x="271" y="33"/>
                  </a:cubicBezTo>
                  <a:cubicBezTo>
                    <a:pt x="271" y="33"/>
                    <a:pt x="271" y="33"/>
                    <a:pt x="271" y="33"/>
                  </a:cubicBezTo>
                  <a:cubicBezTo>
                    <a:pt x="272" y="33"/>
                    <a:pt x="273" y="33"/>
                    <a:pt x="273" y="33"/>
                  </a:cubicBezTo>
                  <a:cubicBezTo>
                    <a:pt x="274" y="33"/>
                    <a:pt x="275" y="32"/>
                    <a:pt x="276" y="31"/>
                  </a:cubicBezTo>
                  <a:cubicBezTo>
                    <a:pt x="277" y="31"/>
                    <a:pt x="277" y="30"/>
                    <a:pt x="277" y="30"/>
                  </a:cubicBezTo>
                  <a:cubicBezTo>
                    <a:pt x="276" y="30"/>
                    <a:pt x="275" y="30"/>
                    <a:pt x="274" y="29"/>
                  </a:cubicBezTo>
                  <a:cubicBezTo>
                    <a:pt x="273" y="28"/>
                    <a:pt x="273" y="27"/>
                    <a:pt x="273" y="26"/>
                  </a:cubicBezTo>
                  <a:cubicBezTo>
                    <a:pt x="272" y="26"/>
                    <a:pt x="270" y="24"/>
                    <a:pt x="269" y="24"/>
                  </a:cubicBezTo>
                  <a:cubicBezTo>
                    <a:pt x="267" y="23"/>
                    <a:pt x="266" y="22"/>
                    <a:pt x="265" y="21"/>
                  </a:cubicBezTo>
                  <a:cubicBezTo>
                    <a:pt x="265" y="20"/>
                    <a:pt x="265" y="19"/>
                    <a:pt x="266" y="19"/>
                  </a:cubicBezTo>
                  <a:cubicBezTo>
                    <a:pt x="267" y="17"/>
                    <a:pt x="271" y="17"/>
                    <a:pt x="274" y="19"/>
                  </a:cubicBezTo>
                  <a:cubicBezTo>
                    <a:pt x="276" y="20"/>
                    <a:pt x="276" y="20"/>
                    <a:pt x="279" y="17"/>
                  </a:cubicBezTo>
                  <a:cubicBezTo>
                    <a:pt x="281" y="15"/>
                    <a:pt x="284" y="15"/>
                    <a:pt x="285" y="15"/>
                  </a:cubicBezTo>
                  <a:cubicBezTo>
                    <a:pt x="286" y="15"/>
                    <a:pt x="286" y="15"/>
                    <a:pt x="286" y="15"/>
                  </a:cubicBezTo>
                  <a:cubicBezTo>
                    <a:pt x="285" y="14"/>
                    <a:pt x="284" y="14"/>
                    <a:pt x="284" y="13"/>
                  </a:cubicBezTo>
                  <a:cubicBezTo>
                    <a:pt x="282" y="13"/>
                    <a:pt x="281" y="12"/>
                    <a:pt x="281" y="11"/>
                  </a:cubicBezTo>
                  <a:cubicBezTo>
                    <a:pt x="280" y="10"/>
                    <a:pt x="277" y="8"/>
                    <a:pt x="274" y="9"/>
                  </a:cubicBezTo>
                  <a:cubicBezTo>
                    <a:pt x="274" y="9"/>
                    <a:pt x="273" y="9"/>
                    <a:pt x="272" y="9"/>
                  </a:cubicBezTo>
                  <a:cubicBezTo>
                    <a:pt x="270" y="9"/>
                    <a:pt x="269" y="8"/>
                    <a:pt x="268" y="7"/>
                  </a:cubicBezTo>
                  <a:cubicBezTo>
                    <a:pt x="267" y="6"/>
                    <a:pt x="267" y="6"/>
                    <a:pt x="267" y="6"/>
                  </a:cubicBezTo>
                  <a:cubicBezTo>
                    <a:pt x="267" y="6"/>
                    <a:pt x="266" y="6"/>
                    <a:pt x="266" y="6"/>
                  </a:cubicBezTo>
                  <a:cubicBezTo>
                    <a:pt x="264" y="6"/>
                    <a:pt x="261" y="8"/>
                    <a:pt x="261" y="10"/>
                  </a:cubicBezTo>
                  <a:cubicBezTo>
                    <a:pt x="261" y="16"/>
                    <a:pt x="256" y="16"/>
                    <a:pt x="254" y="14"/>
                  </a:cubicBezTo>
                  <a:cubicBezTo>
                    <a:pt x="254" y="13"/>
                    <a:pt x="254" y="11"/>
                    <a:pt x="255" y="10"/>
                  </a:cubicBezTo>
                  <a:cubicBezTo>
                    <a:pt x="255" y="10"/>
                    <a:pt x="255" y="9"/>
                    <a:pt x="255" y="8"/>
                  </a:cubicBezTo>
                  <a:cubicBezTo>
                    <a:pt x="254" y="8"/>
                    <a:pt x="254" y="7"/>
                    <a:pt x="254" y="6"/>
                  </a:cubicBezTo>
                  <a:cubicBezTo>
                    <a:pt x="255" y="5"/>
                    <a:pt x="255" y="3"/>
                    <a:pt x="257" y="3"/>
                  </a:cubicBezTo>
                  <a:cubicBezTo>
                    <a:pt x="257" y="3"/>
                    <a:pt x="257" y="3"/>
                    <a:pt x="257" y="2"/>
                  </a:cubicBezTo>
                  <a:cubicBezTo>
                    <a:pt x="256" y="1"/>
                    <a:pt x="255" y="1"/>
                    <a:pt x="253" y="1"/>
                  </a:cubicBezTo>
                  <a:cubicBezTo>
                    <a:pt x="250" y="0"/>
                    <a:pt x="249" y="2"/>
                    <a:pt x="248" y="2"/>
                  </a:cubicBezTo>
                  <a:cubicBezTo>
                    <a:pt x="248" y="3"/>
                    <a:pt x="248" y="4"/>
                    <a:pt x="248" y="4"/>
                  </a:cubicBezTo>
                  <a:cubicBezTo>
                    <a:pt x="248" y="4"/>
                    <a:pt x="249" y="6"/>
                    <a:pt x="248" y="8"/>
                  </a:cubicBezTo>
                  <a:cubicBezTo>
                    <a:pt x="247" y="11"/>
                    <a:pt x="243" y="16"/>
                    <a:pt x="239" y="16"/>
                  </a:cubicBezTo>
                  <a:cubicBezTo>
                    <a:pt x="238" y="16"/>
                    <a:pt x="238" y="15"/>
                    <a:pt x="237" y="15"/>
                  </a:cubicBezTo>
                  <a:cubicBezTo>
                    <a:pt x="236" y="13"/>
                    <a:pt x="236" y="11"/>
                    <a:pt x="237" y="8"/>
                  </a:cubicBezTo>
                  <a:cubicBezTo>
                    <a:pt x="237" y="7"/>
                    <a:pt x="237" y="6"/>
                    <a:pt x="238" y="6"/>
                  </a:cubicBezTo>
                  <a:cubicBezTo>
                    <a:pt x="237" y="6"/>
                    <a:pt x="236" y="7"/>
                    <a:pt x="234" y="9"/>
                  </a:cubicBezTo>
                  <a:cubicBezTo>
                    <a:pt x="233" y="11"/>
                    <a:pt x="232" y="12"/>
                    <a:pt x="231" y="13"/>
                  </a:cubicBezTo>
                  <a:cubicBezTo>
                    <a:pt x="227" y="17"/>
                    <a:pt x="225" y="20"/>
                    <a:pt x="222" y="21"/>
                  </a:cubicBezTo>
                  <a:cubicBezTo>
                    <a:pt x="221" y="21"/>
                    <a:pt x="221" y="21"/>
                    <a:pt x="221" y="21"/>
                  </a:cubicBezTo>
                  <a:cubicBezTo>
                    <a:pt x="220" y="21"/>
                    <a:pt x="218" y="20"/>
                    <a:pt x="218" y="18"/>
                  </a:cubicBezTo>
                  <a:cubicBezTo>
                    <a:pt x="217" y="16"/>
                    <a:pt x="219" y="12"/>
                    <a:pt x="223" y="10"/>
                  </a:cubicBezTo>
                  <a:cubicBezTo>
                    <a:pt x="224" y="9"/>
                    <a:pt x="225" y="7"/>
                    <a:pt x="226" y="5"/>
                  </a:cubicBezTo>
                  <a:cubicBezTo>
                    <a:pt x="227" y="3"/>
                    <a:pt x="228" y="1"/>
                    <a:pt x="230" y="1"/>
                  </a:cubicBezTo>
                  <a:cubicBezTo>
                    <a:pt x="230" y="1"/>
                    <a:pt x="230" y="1"/>
                    <a:pt x="229" y="1"/>
                  </a:cubicBezTo>
                  <a:cubicBezTo>
                    <a:pt x="228" y="0"/>
                    <a:pt x="227" y="1"/>
                    <a:pt x="226" y="3"/>
                  </a:cubicBezTo>
                  <a:cubicBezTo>
                    <a:pt x="226" y="4"/>
                    <a:pt x="225" y="4"/>
                    <a:pt x="225" y="5"/>
                  </a:cubicBezTo>
                  <a:cubicBezTo>
                    <a:pt x="223" y="6"/>
                    <a:pt x="220" y="6"/>
                    <a:pt x="218" y="5"/>
                  </a:cubicBezTo>
                  <a:cubicBezTo>
                    <a:pt x="217" y="5"/>
                    <a:pt x="217" y="5"/>
                    <a:pt x="217" y="5"/>
                  </a:cubicBezTo>
                  <a:cubicBezTo>
                    <a:pt x="216" y="5"/>
                    <a:pt x="216" y="5"/>
                    <a:pt x="216" y="6"/>
                  </a:cubicBezTo>
                  <a:cubicBezTo>
                    <a:pt x="215" y="6"/>
                    <a:pt x="215" y="6"/>
                    <a:pt x="215" y="6"/>
                  </a:cubicBezTo>
                  <a:cubicBezTo>
                    <a:pt x="216" y="7"/>
                    <a:pt x="216" y="9"/>
                    <a:pt x="216" y="10"/>
                  </a:cubicBezTo>
                  <a:cubicBezTo>
                    <a:pt x="215" y="11"/>
                    <a:pt x="214" y="12"/>
                    <a:pt x="213" y="12"/>
                  </a:cubicBezTo>
                  <a:cubicBezTo>
                    <a:pt x="212" y="12"/>
                    <a:pt x="210" y="12"/>
                    <a:pt x="209" y="10"/>
                  </a:cubicBezTo>
                  <a:cubicBezTo>
                    <a:pt x="209" y="9"/>
                    <a:pt x="209" y="9"/>
                    <a:pt x="209" y="9"/>
                  </a:cubicBezTo>
                  <a:cubicBezTo>
                    <a:pt x="208" y="9"/>
                    <a:pt x="206" y="10"/>
                    <a:pt x="205" y="12"/>
                  </a:cubicBezTo>
                  <a:cubicBezTo>
                    <a:pt x="204" y="13"/>
                    <a:pt x="203" y="14"/>
                    <a:pt x="203" y="15"/>
                  </a:cubicBezTo>
                  <a:cubicBezTo>
                    <a:pt x="203" y="16"/>
                    <a:pt x="204" y="18"/>
                    <a:pt x="204" y="19"/>
                  </a:cubicBezTo>
                  <a:cubicBezTo>
                    <a:pt x="203" y="22"/>
                    <a:pt x="202" y="23"/>
                    <a:pt x="200" y="24"/>
                  </a:cubicBezTo>
                  <a:cubicBezTo>
                    <a:pt x="199" y="24"/>
                    <a:pt x="199" y="24"/>
                    <a:pt x="199" y="24"/>
                  </a:cubicBezTo>
                  <a:cubicBezTo>
                    <a:pt x="196" y="24"/>
                    <a:pt x="195" y="21"/>
                    <a:pt x="195" y="18"/>
                  </a:cubicBezTo>
                  <a:cubicBezTo>
                    <a:pt x="195" y="18"/>
                    <a:pt x="195" y="18"/>
                    <a:pt x="195" y="17"/>
                  </a:cubicBezTo>
                  <a:cubicBezTo>
                    <a:pt x="195" y="17"/>
                    <a:pt x="195" y="18"/>
                    <a:pt x="195" y="18"/>
                  </a:cubicBezTo>
                  <a:cubicBezTo>
                    <a:pt x="194" y="19"/>
                    <a:pt x="193" y="20"/>
                    <a:pt x="190" y="20"/>
                  </a:cubicBezTo>
                  <a:cubicBezTo>
                    <a:pt x="189" y="20"/>
                    <a:pt x="187" y="20"/>
                    <a:pt x="186" y="19"/>
                  </a:cubicBezTo>
                  <a:cubicBezTo>
                    <a:pt x="186" y="18"/>
                    <a:pt x="184" y="18"/>
                    <a:pt x="182" y="18"/>
                  </a:cubicBezTo>
                  <a:cubicBezTo>
                    <a:pt x="183" y="19"/>
                    <a:pt x="183" y="19"/>
                    <a:pt x="183" y="19"/>
                  </a:cubicBezTo>
                  <a:cubicBezTo>
                    <a:pt x="186" y="20"/>
                    <a:pt x="187" y="21"/>
                    <a:pt x="188" y="23"/>
                  </a:cubicBezTo>
                  <a:cubicBezTo>
                    <a:pt x="188" y="24"/>
                    <a:pt x="188" y="24"/>
                    <a:pt x="188" y="24"/>
                  </a:cubicBezTo>
                  <a:cubicBezTo>
                    <a:pt x="187" y="25"/>
                    <a:pt x="187" y="25"/>
                    <a:pt x="187" y="25"/>
                  </a:cubicBezTo>
                  <a:cubicBezTo>
                    <a:pt x="186" y="26"/>
                    <a:pt x="185" y="26"/>
                    <a:pt x="183" y="25"/>
                  </a:cubicBezTo>
                  <a:cubicBezTo>
                    <a:pt x="182" y="25"/>
                    <a:pt x="182" y="24"/>
                    <a:pt x="181" y="24"/>
                  </a:cubicBezTo>
                  <a:cubicBezTo>
                    <a:pt x="180" y="25"/>
                    <a:pt x="178" y="25"/>
                    <a:pt x="175" y="23"/>
                  </a:cubicBezTo>
                  <a:cubicBezTo>
                    <a:pt x="176" y="24"/>
                    <a:pt x="175" y="25"/>
                    <a:pt x="175" y="26"/>
                  </a:cubicBezTo>
                  <a:cubicBezTo>
                    <a:pt x="175" y="27"/>
                    <a:pt x="175" y="27"/>
                    <a:pt x="175" y="28"/>
                  </a:cubicBezTo>
                  <a:cubicBezTo>
                    <a:pt x="175" y="33"/>
                    <a:pt x="170" y="33"/>
                    <a:pt x="168" y="30"/>
                  </a:cubicBezTo>
                  <a:cubicBezTo>
                    <a:pt x="167" y="29"/>
                    <a:pt x="167" y="27"/>
                    <a:pt x="167" y="26"/>
                  </a:cubicBezTo>
                  <a:cubicBezTo>
                    <a:pt x="166" y="26"/>
                    <a:pt x="165" y="26"/>
                    <a:pt x="164" y="27"/>
                  </a:cubicBezTo>
                  <a:cubicBezTo>
                    <a:pt x="163" y="28"/>
                    <a:pt x="163" y="28"/>
                    <a:pt x="162" y="28"/>
                  </a:cubicBezTo>
                  <a:cubicBezTo>
                    <a:pt x="161" y="28"/>
                    <a:pt x="161" y="28"/>
                    <a:pt x="161" y="28"/>
                  </a:cubicBezTo>
                  <a:cubicBezTo>
                    <a:pt x="160" y="27"/>
                    <a:pt x="160" y="27"/>
                    <a:pt x="160" y="27"/>
                  </a:cubicBezTo>
                  <a:cubicBezTo>
                    <a:pt x="159" y="26"/>
                    <a:pt x="160" y="25"/>
                    <a:pt x="160" y="23"/>
                  </a:cubicBezTo>
                  <a:cubicBezTo>
                    <a:pt x="160" y="22"/>
                    <a:pt x="161" y="20"/>
                    <a:pt x="160" y="20"/>
                  </a:cubicBezTo>
                  <a:cubicBezTo>
                    <a:pt x="160" y="20"/>
                    <a:pt x="159" y="20"/>
                    <a:pt x="158" y="20"/>
                  </a:cubicBezTo>
                  <a:cubicBezTo>
                    <a:pt x="157" y="21"/>
                    <a:pt x="156" y="21"/>
                    <a:pt x="155" y="22"/>
                  </a:cubicBezTo>
                  <a:cubicBezTo>
                    <a:pt x="154" y="22"/>
                    <a:pt x="154" y="22"/>
                    <a:pt x="154" y="22"/>
                  </a:cubicBezTo>
                  <a:cubicBezTo>
                    <a:pt x="154" y="22"/>
                    <a:pt x="153" y="22"/>
                    <a:pt x="153" y="22"/>
                  </a:cubicBezTo>
                  <a:cubicBezTo>
                    <a:pt x="155" y="24"/>
                    <a:pt x="155" y="26"/>
                    <a:pt x="154" y="28"/>
                  </a:cubicBezTo>
                  <a:cubicBezTo>
                    <a:pt x="154" y="29"/>
                    <a:pt x="152" y="30"/>
                    <a:pt x="150" y="30"/>
                  </a:cubicBezTo>
                  <a:cubicBezTo>
                    <a:pt x="149" y="30"/>
                    <a:pt x="149" y="30"/>
                    <a:pt x="149" y="30"/>
                  </a:cubicBezTo>
                  <a:cubicBezTo>
                    <a:pt x="149" y="30"/>
                    <a:pt x="149" y="30"/>
                    <a:pt x="149" y="30"/>
                  </a:cubicBezTo>
                  <a:cubicBezTo>
                    <a:pt x="149" y="31"/>
                    <a:pt x="148" y="33"/>
                    <a:pt x="148" y="33"/>
                  </a:cubicBezTo>
                  <a:cubicBezTo>
                    <a:pt x="147" y="34"/>
                    <a:pt x="146" y="35"/>
                    <a:pt x="145" y="35"/>
                  </a:cubicBezTo>
                  <a:cubicBezTo>
                    <a:pt x="143" y="35"/>
                    <a:pt x="141" y="34"/>
                    <a:pt x="141" y="32"/>
                  </a:cubicBezTo>
                  <a:cubicBezTo>
                    <a:pt x="141" y="32"/>
                    <a:pt x="140" y="32"/>
                    <a:pt x="140" y="32"/>
                  </a:cubicBezTo>
                  <a:cubicBezTo>
                    <a:pt x="139" y="32"/>
                    <a:pt x="137" y="32"/>
                    <a:pt x="137" y="33"/>
                  </a:cubicBezTo>
                  <a:cubicBezTo>
                    <a:pt x="136" y="34"/>
                    <a:pt x="135" y="35"/>
                    <a:pt x="134" y="36"/>
                  </a:cubicBezTo>
                  <a:cubicBezTo>
                    <a:pt x="133" y="37"/>
                    <a:pt x="132" y="37"/>
                    <a:pt x="132" y="38"/>
                  </a:cubicBezTo>
                  <a:cubicBezTo>
                    <a:pt x="133" y="37"/>
                    <a:pt x="135" y="37"/>
                    <a:pt x="137" y="37"/>
                  </a:cubicBezTo>
                  <a:cubicBezTo>
                    <a:pt x="138" y="38"/>
                    <a:pt x="140" y="39"/>
                    <a:pt x="139" y="42"/>
                  </a:cubicBezTo>
                  <a:cubicBezTo>
                    <a:pt x="139" y="42"/>
                    <a:pt x="139" y="42"/>
                    <a:pt x="139" y="42"/>
                  </a:cubicBezTo>
                  <a:cubicBezTo>
                    <a:pt x="141" y="43"/>
                    <a:pt x="141" y="46"/>
                    <a:pt x="141" y="47"/>
                  </a:cubicBezTo>
                  <a:cubicBezTo>
                    <a:pt x="140" y="49"/>
                    <a:pt x="137" y="50"/>
                    <a:pt x="135" y="48"/>
                  </a:cubicBezTo>
                  <a:cubicBezTo>
                    <a:pt x="134" y="47"/>
                    <a:pt x="134" y="46"/>
                    <a:pt x="133" y="46"/>
                  </a:cubicBezTo>
                  <a:cubicBezTo>
                    <a:pt x="133" y="46"/>
                    <a:pt x="133" y="47"/>
                    <a:pt x="133" y="47"/>
                  </a:cubicBezTo>
                  <a:cubicBezTo>
                    <a:pt x="132" y="50"/>
                    <a:pt x="131" y="50"/>
                    <a:pt x="130" y="50"/>
                  </a:cubicBezTo>
                  <a:cubicBezTo>
                    <a:pt x="128" y="50"/>
                    <a:pt x="127" y="49"/>
                    <a:pt x="125" y="46"/>
                  </a:cubicBezTo>
                  <a:cubicBezTo>
                    <a:pt x="125" y="46"/>
                    <a:pt x="125" y="46"/>
                    <a:pt x="125" y="46"/>
                  </a:cubicBezTo>
                  <a:cubicBezTo>
                    <a:pt x="125" y="46"/>
                    <a:pt x="124" y="46"/>
                    <a:pt x="124" y="46"/>
                  </a:cubicBezTo>
                  <a:cubicBezTo>
                    <a:pt x="123" y="48"/>
                    <a:pt x="122" y="49"/>
                    <a:pt x="120" y="49"/>
                  </a:cubicBezTo>
                  <a:cubicBezTo>
                    <a:pt x="120" y="49"/>
                    <a:pt x="119" y="49"/>
                    <a:pt x="119" y="48"/>
                  </a:cubicBezTo>
                  <a:cubicBezTo>
                    <a:pt x="117" y="47"/>
                    <a:pt x="117" y="45"/>
                    <a:pt x="118" y="43"/>
                  </a:cubicBezTo>
                  <a:cubicBezTo>
                    <a:pt x="118" y="44"/>
                    <a:pt x="117" y="44"/>
                    <a:pt x="117" y="44"/>
                  </a:cubicBezTo>
                  <a:cubicBezTo>
                    <a:pt x="115" y="46"/>
                    <a:pt x="113" y="47"/>
                    <a:pt x="111" y="48"/>
                  </a:cubicBezTo>
                  <a:cubicBezTo>
                    <a:pt x="111" y="48"/>
                    <a:pt x="111" y="48"/>
                    <a:pt x="111" y="48"/>
                  </a:cubicBezTo>
                  <a:cubicBezTo>
                    <a:pt x="111" y="49"/>
                    <a:pt x="111" y="49"/>
                    <a:pt x="111" y="49"/>
                  </a:cubicBezTo>
                  <a:cubicBezTo>
                    <a:pt x="111" y="51"/>
                    <a:pt x="109" y="52"/>
                    <a:pt x="108" y="53"/>
                  </a:cubicBezTo>
                  <a:cubicBezTo>
                    <a:pt x="108" y="53"/>
                    <a:pt x="108" y="53"/>
                    <a:pt x="108" y="53"/>
                  </a:cubicBezTo>
                  <a:cubicBezTo>
                    <a:pt x="111" y="52"/>
                    <a:pt x="113" y="52"/>
                    <a:pt x="114" y="53"/>
                  </a:cubicBezTo>
                  <a:cubicBezTo>
                    <a:pt x="115" y="53"/>
                    <a:pt x="116" y="53"/>
                    <a:pt x="116" y="53"/>
                  </a:cubicBezTo>
                  <a:cubicBezTo>
                    <a:pt x="116" y="53"/>
                    <a:pt x="117" y="53"/>
                    <a:pt x="118" y="52"/>
                  </a:cubicBezTo>
                  <a:cubicBezTo>
                    <a:pt x="120" y="50"/>
                    <a:pt x="122" y="49"/>
                    <a:pt x="123" y="49"/>
                  </a:cubicBezTo>
                  <a:cubicBezTo>
                    <a:pt x="125" y="49"/>
                    <a:pt x="126" y="50"/>
                    <a:pt x="128" y="51"/>
                  </a:cubicBezTo>
                  <a:cubicBezTo>
                    <a:pt x="129" y="52"/>
                    <a:pt x="129" y="53"/>
                    <a:pt x="129" y="53"/>
                  </a:cubicBezTo>
                  <a:cubicBezTo>
                    <a:pt x="129" y="55"/>
                    <a:pt x="128" y="56"/>
                    <a:pt x="128" y="57"/>
                  </a:cubicBezTo>
                  <a:cubicBezTo>
                    <a:pt x="127" y="57"/>
                    <a:pt x="127" y="57"/>
                    <a:pt x="127" y="57"/>
                  </a:cubicBezTo>
                  <a:cubicBezTo>
                    <a:pt x="129" y="59"/>
                    <a:pt x="128" y="61"/>
                    <a:pt x="128" y="61"/>
                  </a:cubicBezTo>
                  <a:cubicBezTo>
                    <a:pt x="128" y="63"/>
                    <a:pt x="126" y="64"/>
                    <a:pt x="124" y="64"/>
                  </a:cubicBezTo>
                  <a:cubicBezTo>
                    <a:pt x="123" y="64"/>
                    <a:pt x="122" y="64"/>
                    <a:pt x="122" y="63"/>
                  </a:cubicBezTo>
                  <a:cubicBezTo>
                    <a:pt x="121" y="63"/>
                    <a:pt x="121" y="62"/>
                    <a:pt x="121" y="61"/>
                  </a:cubicBezTo>
                  <a:cubicBezTo>
                    <a:pt x="121" y="60"/>
                    <a:pt x="120" y="59"/>
                    <a:pt x="120" y="59"/>
                  </a:cubicBezTo>
                  <a:cubicBezTo>
                    <a:pt x="119" y="61"/>
                    <a:pt x="117" y="65"/>
                    <a:pt x="113" y="65"/>
                  </a:cubicBezTo>
                  <a:cubicBezTo>
                    <a:pt x="112" y="65"/>
                    <a:pt x="110" y="68"/>
                    <a:pt x="110" y="71"/>
                  </a:cubicBezTo>
                  <a:cubicBezTo>
                    <a:pt x="110" y="75"/>
                    <a:pt x="108" y="75"/>
                    <a:pt x="107" y="75"/>
                  </a:cubicBezTo>
                  <a:cubicBezTo>
                    <a:pt x="107" y="75"/>
                    <a:pt x="106" y="75"/>
                    <a:pt x="106" y="75"/>
                  </a:cubicBezTo>
                  <a:cubicBezTo>
                    <a:pt x="106" y="75"/>
                    <a:pt x="106" y="75"/>
                    <a:pt x="106" y="75"/>
                  </a:cubicBezTo>
                  <a:cubicBezTo>
                    <a:pt x="105" y="80"/>
                    <a:pt x="99" y="87"/>
                    <a:pt x="95" y="90"/>
                  </a:cubicBezTo>
                  <a:cubicBezTo>
                    <a:pt x="93" y="92"/>
                    <a:pt x="93" y="93"/>
                    <a:pt x="94" y="94"/>
                  </a:cubicBezTo>
                  <a:cubicBezTo>
                    <a:pt x="94" y="95"/>
                    <a:pt x="95" y="96"/>
                    <a:pt x="94" y="98"/>
                  </a:cubicBezTo>
                  <a:cubicBezTo>
                    <a:pt x="93" y="100"/>
                    <a:pt x="91" y="101"/>
                    <a:pt x="89" y="101"/>
                  </a:cubicBezTo>
                  <a:cubicBezTo>
                    <a:pt x="88" y="101"/>
                    <a:pt x="87" y="101"/>
                    <a:pt x="86" y="101"/>
                  </a:cubicBezTo>
                  <a:cubicBezTo>
                    <a:pt x="86" y="100"/>
                    <a:pt x="85" y="100"/>
                    <a:pt x="84" y="100"/>
                  </a:cubicBezTo>
                  <a:cubicBezTo>
                    <a:pt x="84" y="101"/>
                    <a:pt x="84" y="102"/>
                    <a:pt x="85" y="103"/>
                  </a:cubicBezTo>
                  <a:cubicBezTo>
                    <a:pt x="85" y="105"/>
                    <a:pt x="85" y="109"/>
                    <a:pt x="83" y="111"/>
                  </a:cubicBezTo>
                  <a:cubicBezTo>
                    <a:pt x="82" y="111"/>
                    <a:pt x="82" y="112"/>
                    <a:pt x="83" y="114"/>
                  </a:cubicBezTo>
                  <a:cubicBezTo>
                    <a:pt x="83" y="115"/>
                    <a:pt x="84" y="116"/>
                    <a:pt x="84" y="117"/>
                  </a:cubicBezTo>
                  <a:cubicBezTo>
                    <a:pt x="84" y="118"/>
                    <a:pt x="83" y="120"/>
                    <a:pt x="80" y="120"/>
                  </a:cubicBezTo>
                  <a:cubicBezTo>
                    <a:pt x="80" y="120"/>
                    <a:pt x="79" y="119"/>
                    <a:pt x="78" y="119"/>
                  </a:cubicBezTo>
                  <a:cubicBezTo>
                    <a:pt x="77" y="119"/>
                    <a:pt x="77" y="119"/>
                    <a:pt x="76" y="119"/>
                  </a:cubicBezTo>
                  <a:cubicBezTo>
                    <a:pt x="75" y="121"/>
                    <a:pt x="72" y="122"/>
                    <a:pt x="70" y="122"/>
                  </a:cubicBezTo>
                  <a:cubicBezTo>
                    <a:pt x="71" y="123"/>
                    <a:pt x="72" y="124"/>
                    <a:pt x="74" y="126"/>
                  </a:cubicBezTo>
                  <a:cubicBezTo>
                    <a:pt x="76" y="127"/>
                    <a:pt x="76" y="129"/>
                    <a:pt x="76" y="130"/>
                  </a:cubicBezTo>
                  <a:cubicBezTo>
                    <a:pt x="75" y="131"/>
                    <a:pt x="73" y="132"/>
                    <a:pt x="72" y="132"/>
                  </a:cubicBezTo>
                  <a:cubicBezTo>
                    <a:pt x="70" y="132"/>
                    <a:pt x="69" y="131"/>
                    <a:pt x="68" y="130"/>
                  </a:cubicBezTo>
                  <a:cubicBezTo>
                    <a:pt x="67" y="131"/>
                    <a:pt x="66" y="131"/>
                    <a:pt x="66" y="132"/>
                  </a:cubicBezTo>
                  <a:cubicBezTo>
                    <a:pt x="64" y="133"/>
                    <a:pt x="62" y="134"/>
                    <a:pt x="60" y="135"/>
                  </a:cubicBezTo>
                  <a:cubicBezTo>
                    <a:pt x="58" y="135"/>
                    <a:pt x="58" y="137"/>
                    <a:pt x="57" y="138"/>
                  </a:cubicBezTo>
                  <a:cubicBezTo>
                    <a:pt x="57" y="139"/>
                    <a:pt x="56" y="142"/>
                    <a:pt x="53" y="142"/>
                  </a:cubicBezTo>
                  <a:cubicBezTo>
                    <a:pt x="52" y="142"/>
                    <a:pt x="52" y="142"/>
                    <a:pt x="51" y="145"/>
                  </a:cubicBezTo>
                  <a:cubicBezTo>
                    <a:pt x="51" y="147"/>
                    <a:pt x="50" y="149"/>
                    <a:pt x="48" y="150"/>
                  </a:cubicBezTo>
                  <a:cubicBezTo>
                    <a:pt x="48" y="151"/>
                    <a:pt x="47" y="151"/>
                    <a:pt x="46" y="151"/>
                  </a:cubicBezTo>
                  <a:cubicBezTo>
                    <a:pt x="44" y="151"/>
                    <a:pt x="43" y="149"/>
                    <a:pt x="43" y="148"/>
                  </a:cubicBezTo>
                  <a:cubicBezTo>
                    <a:pt x="42" y="146"/>
                    <a:pt x="42" y="146"/>
                    <a:pt x="41" y="146"/>
                  </a:cubicBezTo>
                  <a:cubicBezTo>
                    <a:pt x="40" y="146"/>
                    <a:pt x="40" y="146"/>
                    <a:pt x="40" y="146"/>
                  </a:cubicBezTo>
                  <a:cubicBezTo>
                    <a:pt x="40" y="146"/>
                    <a:pt x="40" y="147"/>
                    <a:pt x="41" y="149"/>
                  </a:cubicBezTo>
                  <a:cubicBezTo>
                    <a:pt x="42" y="149"/>
                    <a:pt x="43" y="151"/>
                    <a:pt x="42" y="152"/>
                  </a:cubicBezTo>
                  <a:cubicBezTo>
                    <a:pt x="41" y="154"/>
                    <a:pt x="40" y="154"/>
                    <a:pt x="38" y="154"/>
                  </a:cubicBezTo>
                  <a:cubicBezTo>
                    <a:pt x="37" y="154"/>
                    <a:pt x="36" y="154"/>
                    <a:pt x="35" y="155"/>
                  </a:cubicBezTo>
                  <a:cubicBezTo>
                    <a:pt x="33" y="157"/>
                    <a:pt x="30" y="158"/>
                    <a:pt x="28" y="158"/>
                  </a:cubicBezTo>
                  <a:cubicBezTo>
                    <a:pt x="27" y="158"/>
                    <a:pt x="26" y="158"/>
                    <a:pt x="25" y="158"/>
                  </a:cubicBezTo>
                  <a:cubicBezTo>
                    <a:pt x="26" y="158"/>
                    <a:pt x="26" y="158"/>
                    <a:pt x="26" y="159"/>
                  </a:cubicBezTo>
                  <a:cubicBezTo>
                    <a:pt x="28" y="159"/>
                    <a:pt x="30" y="160"/>
                    <a:pt x="30" y="161"/>
                  </a:cubicBezTo>
                  <a:cubicBezTo>
                    <a:pt x="31" y="162"/>
                    <a:pt x="31" y="163"/>
                    <a:pt x="30" y="164"/>
                  </a:cubicBezTo>
                  <a:cubicBezTo>
                    <a:pt x="29" y="165"/>
                    <a:pt x="28" y="165"/>
                    <a:pt x="26" y="165"/>
                  </a:cubicBezTo>
                  <a:cubicBezTo>
                    <a:pt x="24" y="165"/>
                    <a:pt x="21" y="165"/>
                    <a:pt x="18" y="164"/>
                  </a:cubicBezTo>
                  <a:cubicBezTo>
                    <a:pt x="18" y="164"/>
                    <a:pt x="18" y="165"/>
                    <a:pt x="18" y="165"/>
                  </a:cubicBezTo>
                  <a:cubicBezTo>
                    <a:pt x="17" y="167"/>
                    <a:pt x="16" y="169"/>
                    <a:pt x="13" y="168"/>
                  </a:cubicBezTo>
                  <a:cubicBezTo>
                    <a:pt x="12" y="168"/>
                    <a:pt x="10" y="169"/>
                    <a:pt x="9" y="169"/>
                  </a:cubicBezTo>
                  <a:cubicBezTo>
                    <a:pt x="9" y="170"/>
                    <a:pt x="9" y="170"/>
                    <a:pt x="9" y="170"/>
                  </a:cubicBezTo>
                  <a:cubicBezTo>
                    <a:pt x="11" y="172"/>
                    <a:pt x="11" y="173"/>
                    <a:pt x="10" y="174"/>
                  </a:cubicBezTo>
                  <a:cubicBezTo>
                    <a:pt x="10" y="174"/>
                    <a:pt x="9" y="176"/>
                    <a:pt x="7" y="176"/>
                  </a:cubicBezTo>
                  <a:cubicBezTo>
                    <a:pt x="5" y="176"/>
                    <a:pt x="4" y="175"/>
                    <a:pt x="2" y="174"/>
                  </a:cubicBezTo>
                  <a:cubicBezTo>
                    <a:pt x="2" y="175"/>
                    <a:pt x="1" y="176"/>
                    <a:pt x="0" y="178"/>
                  </a:cubicBezTo>
                  <a:cubicBezTo>
                    <a:pt x="0" y="179"/>
                    <a:pt x="2" y="180"/>
                    <a:pt x="2" y="180"/>
                  </a:cubicBezTo>
                  <a:cubicBezTo>
                    <a:pt x="4" y="181"/>
                    <a:pt x="5" y="182"/>
                    <a:pt x="5" y="184"/>
                  </a:cubicBezTo>
                  <a:cubicBezTo>
                    <a:pt x="5" y="185"/>
                    <a:pt x="4" y="185"/>
                    <a:pt x="3" y="186"/>
                  </a:cubicBezTo>
                  <a:cubicBezTo>
                    <a:pt x="5" y="187"/>
                    <a:pt x="5" y="188"/>
                    <a:pt x="5" y="189"/>
                  </a:cubicBezTo>
                  <a:cubicBezTo>
                    <a:pt x="5" y="191"/>
                    <a:pt x="3" y="193"/>
                    <a:pt x="1" y="194"/>
                  </a:cubicBezTo>
                  <a:cubicBezTo>
                    <a:pt x="1" y="194"/>
                    <a:pt x="1" y="195"/>
                    <a:pt x="2" y="196"/>
                  </a:cubicBezTo>
                  <a:cubicBezTo>
                    <a:pt x="4" y="198"/>
                    <a:pt x="2" y="200"/>
                    <a:pt x="1" y="201"/>
                  </a:cubicBezTo>
                  <a:cubicBezTo>
                    <a:pt x="0" y="202"/>
                    <a:pt x="0" y="202"/>
                    <a:pt x="1" y="203"/>
                  </a:cubicBezTo>
                  <a:cubicBezTo>
                    <a:pt x="1" y="203"/>
                    <a:pt x="2" y="203"/>
                    <a:pt x="2" y="203"/>
                  </a:cubicBezTo>
                  <a:cubicBezTo>
                    <a:pt x="2" y="203"/>
                    <a:pt x="2" y="203"/>
                    <a:pt x="2" y="203"/>
                  </a:cubicBezTo>
                  <a:cubicBezTo>
                    <a:pt x="3" y="203"/>
                    <a:pt x="3" y="203"/>
                    <a:pt x="4" y="203"/>
                  </a:cubicBezTo>
                  <a:cubicBezTo>
                    <a:pt x="5" y="203"/>
                    <a:pt x="6" y="203"/>
                    <a:pt x="7" y="205"/>
                  </a:cubicBezTo>
                  <a:cubicBezTo>
                    <a:pt x="7" y="205"/>
                    <a:pt x="9" y="204"/>
                    <a:pt x="12" y="201"/>
                  </a:cubicBezTo>
                  <a:cubicBezTo>
                    <a:pt x="13" y="200"/>
                    <a:pt x="14" y="200"/>
                    <a:pt x="15" y="200"/>
                  </a:cubicBezTo>
                  <a:cubicBezTo>
                    <a:pt x="17" y="200"/>
                    <a:pt x="19" y="202"/>
                    <a:pt x="19" y="204"/>
                  </a:cubicBezTo>
                  <a:cubicBezTo>
                    <a:pt x="19" y="207"/>
                    <a:pt x="17" y="208"/>
                    <a:pt x="15" y="208"/>
                  </a:cubicBezTo>
                  <a:cubicBezTo>
                    <a:pt x="15" y="208"/>
                    <a:pt x="15" y="208"/>
                    <a:pt x="15" y="208"/>
                  </a:cubicBezTo>
                  <a:cubicBezTo>
                    <a:pt x="14" y="208"/>
                    <a:pt x="12" y="209"/>
                    <a:pt x="12" y="209"/>
                  </a:cubicBezTo>
                  <a:cubicBezTo>
                    <a:pt x="11" y="210"/>
                    <a:pt x="11" y="210"/>
                    <a:pt x="11" y="210"/>
                  </a:cubicBezTo>
                  <a:cubicBezTo>
                    <a:pt x="12" y="212"/>
                    <a:pt x="11" y="213"/>
                    <a:pt x="11" y="214"/>
                  </a:cubicBezTo>
                  <a:cubicBezTo>
                    <a:pt x="9" y="215"/>
                    <a:pt x="6" y="215"/>
                    <a:pt x="4" y="213"/>
                  </a:cubicBezTo>
                  <a:cubicBezTo>
                    <a:pt x="4" y="213"/>
                    <a:pt x="3" y="212"/>
                    <a:pt x="3" y="211"/>
                  </a:cubicBezTo>
                  <a:cubicBezTo>
                    <a:pt x="3" y="211"/>
                    <a:pt x="3" y="212"/>
                    <a:pt x="3" y="212"/>
                  </a:cubicBezTo>
                  <a:cubicBezTo>
                    <a:pt x="5" y="214"/>
                    <a:pt x="4" y="217"/>
                    <a:pt x="3" y="218"/>
                  </a:cubicBezTo>
                  <a:cubicBezTo>
                    <a:pt x="3" y="219"/>
                    <a:pt x="2" y="219"/>
                    <a:pt x="2" y="219"/>
                  </a:cubicBezTo>
                  <a:cubicBezTo>
                    <a:pt x="3" y="219"/>
                    <a:pt x="4" y="219"/>
                    <a:pt x="5" y="218"/>
                  </a:cubicBezTo>
                  <a:cubicBezTo>
                    <a:pt x="6" y="216"/>
                    <a:pt x="8" y="215"/>
                    <a:pt x="9" y="215"/>
                  </a:cubicBezTo>
                  <a:cubicBezTo>
                    <a:pt x="12" y="215"/>
                    <a:pt x="13" y="217"/>
                    <a:pt x="14" y="219"/>
                  </a:cubicBezTo>
                  <a:cubicBezTo>
                    <a:pt x="15" y="219"/>
                    <a:pt x="15" y="220"/>
                    <a:pt x="15" y="222"/>
                  </a:cubicBezTo>
                  <a:cubicBezTo>
                    <a:pt x="14" y="223"/>
                    <a:pt x="13" y="223"/>
                    <a:pt x="12" y="223"/>
                  </a:cubicBezTo>
                  <a:cubicBezTo>
                    <a:pt x="12" y="223"/>
                    <a:pt x="12" y="223"/>
                    <a:pt x="12" y="224"/>
                  </a:cubicBezTo>
                  <a:cubicBezTo>
                    <a:pt x="12" y="224"/>
                    <a:pt x="12" y="224"/>
                    <a:pt x="12" y="224"/>
                  </a:cubicBezTo>
                  <a:cubicBezTo>
                    <a:pt x="12" y="228"/>
                    <a:pt x="10" y="228"/>
                    <a:pt x="8" y="228"/>
                  </a:cubicBezTo>
                  <a:cubicBezTo>
                    <a:pt x="7" y="228"/>
                    <a:pt x="7" y="228"/>
                    <a:pt x="7" y="229"/>
                  </a:cubicBezTo>
                  <a:cubicBezTo>
                    <a:pt x="7" y="230"/>
                    <a:pt x="14" y="234"/>
                    <a:pt x="17" y="235"/>
                  </a:cubicBezTo>
                  <a:cubicBezTo>
                    <a:pt x="19" y="235"/>
                    <a:pt x="20" y="236"/>
                    <a:pt x="21" y="237"/>
                  </a:cubicBezTo>
                  <a:cubicBezTo>
                    <a:pt x="23" y="238"/>
                    <a:pt x="26" y="239"/>
                    <a:pt x="30" y="238"/>
                  </a:cubicBezTo>
                  <a:cubicBezTo>
                    <a:pt x="35" y="238"/>
                    <a:pt x="48" y="226"/>
                    <a:pt x="49" y="224"/>
                  </a:cubicBezTo>
                  <a:cubicBezTo>
                    <a:pt x="51" y="222"/>
                    <a:pt x="53" y="222"/>
                    <a:pt x="53" y="222"/>
                  </a:cubicBezTo>
                  <a:cubicBezTo>
                    <a:pt x="54" y="222"/>
                    <a:pt x="54" y="222"/>
                    <a:pt x="55" y="222"/>
                  </a:cubicBezTo>
                  <a:cubicBezTo>
                    <a:pt x="56" y="222"/>
                    <a:pt x="57" y="222"/>
                    <a:pt x="58" y="222"/>
                  </a:cubicBezTo>
                  <a:cubicBezTo>
                    <a:pt x="58" y="221"/>
                    <a:pt x="58" y="220"/>
                    <a:pt x="59" y="218"/>
                  </a:cubicBezTo>
                  <a:cubicBezTo>
                    <a:pt x="59" y="216"/>
                    <a:pt x="59" y="214"/>
                    <a:pt x="61" y="213"/>
                  </a:cubicBezTo>
                  <a:cubicBezTo>
                    <a:pt x="61" y="213"/>
                    <a:pt x="61" y="213"/>
                    <a:pt x="61" y="213"/>
                  </a:cubicBezTo>
                  <a:cubicBezTo>
                    <a:pt x="62" y="213"/>
                    <a:pt x="62" y="213"/>
                    <a:pt x="62" y="213"/>
                  </a:cubicBezTo>
                  <a:cubicBezTo>
                    <a:pt x="64" y="213"/>
                    <a:pt x="65" y="215"/>
                    <a:pt x="66" y="217"/>
                  </a:cubicBezTo>
                  <a:cubicBezTo>
                    <a:pt x="66" y="218"/>
                    <a:pt x="67" y="219"/>
                    <a:pt x="67" y="220"/>
                  </a:cubicBezTo>
                  <a:cubicBezTo>
                    <a:pt x="69" y="220"/>
                    <a:pt x="70" y="222"/>
                    <a:pt x="71" y="224"/>
                  </a:cubicBezTo>
                  <a:cubicBezTo>
                    <a:pt x="71" y="224"/>
                    <a:pt x="72" y="224"/>
                    <a:pt x="72" y="225"/>
                  </a:cubicBezTo>
                  <a:cubicBezTo>
                    <a:pt x="73" y="223"/>
                    <a:pt x="73" y="221"/>
                    <a:pt x="73" y="219"/>
                  </a:cubicBezTo>
                  <a:cubicBezTo>
                    <a:pt x="73" y="218"/>
                    <a:pt x="74" y="217"/>
                    <a:pt x="74" y="215"/>
                  </a:cubicBezTo>
                  <a:cubicBezTo>
                    <a:pt x="74" y="214"/>
                    <a:pt x="75" y="212"/>
                    <a:pt x="75" y="211"/>
                  </a:cubicBezTo>
                  <a:cubicBezTo>
                    <a:pt x="75" y="210"/>
                    <a:pt x="75" y="209"/>
                    <a:pt x="75" y="208"/>
                  </a:cubicBezTo>
                  <a:cubicBezTo>
                    <a:pt x="76" y="207"/>
                    <a:pt x="78" y="207"/>
                    <a:pt x="80" y="207"/>
                  </a:cubicBezTo>
                  <a:cubicBezTo>
                    <a:pt x="81" y="207"/>
                    <a:pt x="82" y="207"/>
                    <a:pt x="83" y="206"/>
                  </a:cubicBezTo>
                  <a:cubicBezTo>
                    <a:pt x="83" y="205"/>
                    <a:pt x="83" y="200"/>
                    <a:pt x="83" y="199"/>
                  </a:cubicBezTo>
                  <a:cubicBezTo>
                    <a:pt x="81" y="198"/>
                    <a:pt x="80" y="196"/>
                    <a:pt x="80" y="194"/>
                  </a:cubicBezTo>
                  <a:cubicBezTo>
                    <a:pt x="80" y="193"/>
                    <a:pt x="80" y="193"/>
                    <a:pt x="80" y="192"/>
                  </a:cubicBezTo>
                  <a:cubicBezTo>
                    <a:pt x="80" y="191"/>
                    <a:pt x="82" y="190"/>
                    <a:pt x="83" y="190"/>
                  </a:cubicBezTo>
                  <a:cubicBezTo>
                    <a:pt x="84" y="190"/>
                    <a:pt x="84" y="189"/>
                    <a:pt x="85" y="189"/>
                  </a:cubicBezTo>
                  <a:cubicBezTo>
                    <a:pt x="86" y="188"/>
                    <a:pt x="86" y="187"/>
                    <a:pt x="85" y="186"/>
                  </a:cubicBezTo>
                  <a:cubicBezTo>
                    <a:pt x="85" y="185"/>
                    <a:pt x="85" y="184"/>
                    <a:pt x="83" y="183"/>
                  </a:cubicBezTo>
                  <a:cubicBezTo>
                    <a:pt x="81" y="182"/>
                    <a:pt x="78" y="181"/>
                    <a:pt x="78" y="178"/>
                  </a:cubicBezTo>
                  <a:cubicBezTo>
                    <a:pt x="78" y="176"/>
                    <a:pt x="78" y="174"/>
                    <a:pt x="79" y="173"/>
                  </a:cubicBezTo>
                  <a:cubicBezTo>
                    <a:pt x="79" y="171"/>
                    <a:pt x="80" y="170"/>
                    <a:pt x="79" y="168"/>
                  </a:cubicBezTo>
                  <a:cubicBezTo>
                    <a:pt x="77" y="164"/>
                    <a:pt x="78" y="161"/>
                    <a:pt x="78" y="159"/>
                  </a:cubicBezTo>
                  <a:cubicBezTo>
                    <a:pt x="79" y="158"/>
                    <a:pt x="79" y="157"/>
                    <a:pt x="79" y="156"/>
                  </a:cubicBezTo>
                  <a:cubicBezTo>
                    <a:pt x="77" y="153"/>
                    <a:pt x="76" y="149"/>
                    <a:pt x="80" y="143"/>
                  </a:cubicBezTo>
                  <a:cubicBezTo>
                    <a:pt x="83" y="137"/>
                    <a:pt x="90" y="134"/>
                    <a:pt x="93" y="135"/>
                  </a:cubicBezTo>
                  <a:cubicBezTo>
                    <a:pt x="94" y="135"/>
                    <a:pt x="94" y="135"/>
                    <a:pt x="95" y="135"/>
                  </a:cubicBezTo>
                  <a:cubicBezTo>
                    <a:pt x="96" y="136"/>
                    <a:pt x="98" y="137"/>
                    <a:pt x="98" y="135"/>
                  </a:cubicBezTo>
                  <a:cubicBezTo>
                    <a:pt x="100" y="133"/>
                    <a:pt x="100" y="132"/>
                    <a:pt x="99" y="132"/>
                  </a:cubicBezTo>
                  <a:cubicBezTo>
                    <a:pt x="98" y="131"/>
                    <a:pt x="95" y="130"/>
                    <a:pt x="95" y="128"/>
                  </a:cubicBezTo>
                  <a:cubicBezTo>
                    <a:pt x="95" y="128"/>
                    <a:pt x="94" y="127"/>
                    <a:pt x="94" y="127"/>
                  </a:cubicBezTo>
                  <a:cubicBezTo>
                    <a:pt x="94" y="126"/>
                    <a:pt x="95" y="124"/>
                    <a:pt x="96" y="123"/>
                  </a:cubicBezTo>
                  <a:cubicBezTo>
                    <a:pt x="99" y="118"/>
                    <a:pt x="103" y="113"/>
                    <a:pt x="103" y="109"/>
                  </a:cubicBezTo>
                  <a:cubicBezTo>
                    <a:pt x="103" y="108"/>
                    <a:pt x="103" y="106"/>
                    <a:pt x="103" y="104"/>
                  </a:cubicBezTo>
                  <a:cubicBezTo>
                    <a:pt x="103" y="102"/>
                    <a:pt x="103" y="100"/>
                    <a:pt x="104" y="98"/>
                  </a:cubicBezTo>
                  <a:cubicBezTo>
                    <a:pt x="106" y="97"/>
                    <a:pt x="107" y="97"/>
                    <a:pt x="109" y="97"/>
                  </a:cubicBezTo>
                  <a:cubicBezTo>
                    <a:pt x="110" y="96"/>
                    <a:pt x="112" y="96"/>
                    <a:pt x="113" y="96"/>
                  </a:cubicBezTo>
                  <a:cubicBezTo>
                    <a:pt x="114" y="95"/>
                    <a:pt x="114" y="95"/>
                    <a:pt x="114" y="93"/>
                  </a:cubicBezTo>
                  <a:cubicBezTo>
                    <a:pt x="114" y="92"/>
                    <a:pt x="114" y="91"/>
                    <a:pt x="115" y="89"/>
                  </a:cubicBezTo>
                  <a:cubicBezTo>
                    <a:pt x="115" y="89"/>
                    <a:pt x="116" y="88"/>
                    <a:pt x="117" y="86"/>
                  </a:cubicBezTo>
                  <a:cubicBezTo>
                    <a:pt x="118" y="84"/>
                    <a:pt x="119" y="82"/>
                    <a:pt x="121" y="81"/>
                  </a:cubicBezTo>
                  <a:cubicBezTo>
                    <a:pt x="122" y="80"/>
                    <a:pt x="124" y="78"/>
                    <a:pt x="123" y="78"/>
                  </a:cubicBezTo>
                  <a:cubicBezTo>
                    <a:pt x="122" y="75"/>
                    <a:pt x="123" y="73"/>
                    <a:pt x="124" y="72"/>
                  </a:cubicBezTo>
                  <a:cubicBezTo>
                    <a:pt x="125" y="71"/>
                    <a:pt x="126" y="69"/>
                    <a:pt x="126" y="68"/>
                  </a:cubicBezTo>
                  <a:cubicBezTo>
                    <a:pt x="126" y="63"/>
                    <a:pt x="132" y="60"/>
                    <a:pt x="137" y="60"/>
                  </a:cubicBezTo>
                  <a:cubicBezTo>
                    <a:pt x="142" y="60"/>
                    <a:pt x="143" y="59"/>
                    <a:pt x="143" y="59"/>
                  </a:cubicBezTo>
                  <a:cubicBezTo>
                    <a:pt x="143" y="58"/>
                    <a:pt x="143" y="57"/>
                    <a:pt x="143" y="56"/>
                  </a:cubicBezTo>
                  <a:cubicBezTo>
                    <a:pt x="143" y="55"/>
                    <a:pt x="143" y="54"/>
                    <a:pt x="143" y="52"/>
                  </a:cubicBezTo>
                  <a:cubicBezTo>
                    <a:pt x="143" y="51"/>
                    <a:pt x="143" y="50"/>
                    <a:pt x="144" y="49"/>
                  </a:cubicBezTo>
                  <a:cubicBezTo>
                    <a:pt x="145" y="48"/>
                    <a:pt x="147" y="48"/>
                    <a:pt x="149" y="49"/>
                  </a:cubicBezTo>
                  <a:cubicBezTo>
                    <a:pt x="151" y="50"/>
                    <a:pt x="153" y="50"/>
                    <a:pt x="154" y="50"/>
                  </a:cubicBezTo>
                  <a:cubicBezTo>
                    <a:pt x="156" y="49"/>
                    <a:pt x="159" y="49"/>
                    <a:pt x="161" y="51"/>
                  </a:cubicBezTo>
                  <a:cubicBezTo>
                    <a:pt x="162" y="52"/>
                    <a:pt x="163" y="52"/>
                    <a:pt x="164" y="52"/>
                  </a:cubicBezTo>
                  <a:cubicBezTo>
                    <a:pt x="164" y="52"/>
                    <a:pt x="165" y="52"/>
                    <a:pt x="165" y="51"/>
                  </a:cubicBezTo>
                  <a:cubicBezTo>
                    <a:pt x="165" y="45"/>
                    <a:pt x="167" y="40"/>
                    <a:pt x="172" y="40"/>
                  </a:cubicBezTo>
                  <a:cubicBezTo>
                    <a:pt x="172" y="40"/>
                    <a:pt x="173" y="40"/>
                    <a:pt x="173" y="40"/>
                  </a:cubicBezTo>
                  <a:cubicBezTo>
                    <a:pt x="173" y="40"/>
                    <a:pt x="173" y="40"/>
                    <a:pt x="173" y="40"/>
                  </a:cubicBezTo>
                  <a:cubicBezTo>
                    <a:pt x="174" y="40"/>
                    <a:pt x="174" y="40"/>
                    <a:pt x="174" y="40"/>
                  </a:cubicBezTo>
                  <a:cubicBezTo>
                    <a:pt x="174" y="40"/>
                    <a:pt x="174" y="40"/>
                    <a:pt x="174"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33" name="Freeform 1222"/>
            <p:cNvSpPr>
              <a:spLocks/>
            </p:cNvSpPr>
            <p:nvPr/>
          </p:nvSpPr>
          <p:spPr bwMode="auto">
            <a:xfrm>
              <a:off x="2765" y="3147"/>
              <a:ext cx="19" cy="12"/>
            </a:xfrm>
            <a:custGeom>
              <a:avLst/>
              <a:gdLst>
                <a:gd name="T0" fmla="*/ 19 w 20"/>
                <a:gd name="T1" fmla="*/ 8 h 12"/>
                <a:gd name="T2" fmla="*/ 20 w 20"/>
                <a:gd name="T3" fmla="*/ 5 h 12"/>
                <a:gd name="T4" fmla="*/ 16 w 20"/>
                <a:gd name="T5" fmla="*/ 4 h 12"/>
                <a:gd name="T6" fmla="*/ 14 w 20"/>
                <a:gd name="T7" fmla="*/ 4 h 12"/>
                <a:gd name="T8" fmla="*/ 7 w 20"/>
                <a:gd name="T9" fmla="*/ 0 h 12"/>
                <a:gd name="T10" fmla="*/ 7 w 20"/>
                <a:gd name="T11" fmla="*/ 0 h 12"/>
                <a:gd name="T12" fmla="*/ 6 w 20"/>
                <a:gd name="T13" fmla="*/ 0 h 12"/>
                <a:gd name="T14" fmla="*/ 6 w 20"/>
                <a:gd name="T15" fmla="*/ 0 h 12"/>
                <a:gd name="T16" fmla="*/ 3 w 20"/>
                <a:gd name="T17" fmla="*/ 5 h 12"/>
                <a:gd name="T18" fmla="*/ 2 w 20"/>
                <a:gd name="T19" fmla="*/ 5 h 12"/>
                <a:gd name="T20" fmla="*/ 2 w 20"/>
                <a:gd name="T21" fmla="*/ 9 h 12"/>
                <a:gd name="T22" fmla="*/ 0 w 20"/>
                <a:gd name="T23" fmla="*/ 11 h 12"/>
                <a:gd name="T24" fmla="*/ 0 w 20"/>
                <a:gd name="T25" fmla="*/ 11 h 12"/>
                <a:gd name="T26" fmla="*/ 17 w 20"/>
                <a:gd name="T27" fmla="*/ 11 h 12"/>
                <a:gd name="T28" fmla="*/ 17 w 20"/>
                <a:gd name="T29" fmla="*/ 11 h 12"/>
                <a:gd name="T30" fmla="*/ 19 w 20"/>
                <a:gd name="T31" fmla="*/ 11 h 12"/>
                <a:gd name="T32" fmla="*/ 19 w 20"/>
                <a:gd name="T33" fmla="*/ 11 h 12"/>
                <a:gd name="T34" fmla="*/ 19 w 20"/>
                <a:gd name="T35" fmla="*/ 11 h 12"/>
                <a:gd name="T36" fmla="*/ 19 w 20"/>
                <a:gd name="T3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2">
                  <a:moveTo>
                    <a:pt x="19" y="8"/>
                  </a:moveTo>
                  <a:cubicBezTo>
                    <a:pt x="20" y="7"/>
                    <a:pt x="20" y="6"/>
                    <a:pt x="20" y="5"/>
                  </a:cubicBezTo>
                  <a:cubicBezTo>
                    <a:pt x="19" y="5"/>
                    <a:pt x="17" y="4"/>
                    <a:pt x="16" y="4"/>
                  </a:cubicBezTo>
                  <a:cubicBezTo>
                    <a:pt x="16" y="4"/>
                    <a:pt x="15" y="4"/>
                    <a:pt x="14" y="4"/>
                  </a:cubicBezTo>
                  <a:cubicBezTo>
                    <a:pt x="12" y="4"/>
                    <a:pt x="9" y="2"/>
                    <a:pt x="7" y="0"/>
                  </a:cubicBezTo>
                  <a:cubicBezTo>
                    <a:pt x="7" y="0"/>
                    <a:pt x="7" y="0"/>
                    <a:pt x="7" y="0"/>
                  </a:cubicBezTo>
                  <a:cubicBezTo>
                    <a:pt x="7" y="0"/>
                    <a:pt x="7" y="0"/>
                    <a:pt x="6" y="0"/>
                  </a:cubicBezTo>
                  <a:cubicBezTo>
                    <a:pt x="6" y="0"/>
                    <a:pt x="6" y="0"/>
                    <a:pt x="6" y="0"/>
                  </a:cubicBezTo>
                  <a:cubicBezTo>
                    <a:pt x="6" y="3"/>
                    <a:pt x="4" y="4"/>
                    <a:pt x="3" y="5"/>
                  </a:cubicBezTo>
                  <a:cubicBezTo>
                    <a:pt x="2" y="5"/>
                    <a:pt x="2" y="5"/>
                    <a:pt x="2" y="5"/>
                  </a:cubicBezTo>
                  <a:cubicBezTo>
                    <a:pt x="3" y="7"/>
                    <a:pt x="2" y="8"/>
                    <a:pt x="2" y="9"/>
                  </a:cubicBezTo>
                  <a:cubicBezTo>
                    <a:pt x="2" y="10"/>
                    <a:pt x="1" y="10"/>
                    <a:pt x="0" y="11"/>
                  </a:cubicBezTo>
                  <a:cubicBezTo>
                    <a:pt x="0" y="11"/>
                    <a:pt x="0" y="11"/>
                    <a:pt x="0" y="11"/>
                  </a:cubicBezTo>
                  <a:cubicBezTo>
                    <a:pt x="5" y="11"/>
                    <a:pt x="12" y="12"/>
                    <a:pt x="17" y="11"/>
                  </a:cubicBezTo>
                  <a:cubicBezTo>
                    <a:pt x="17" y="11"/>
                    <a:pt x="17" y="11"/>
                    <a:pt x="17" y="11"/>
                  </a:cubicBezTo>
                  <a:cubicBezTo>
                    <a:pt x="18" y="11"/>
                    <a:pt x="18" y="11"/>
                    <a:pt x="19" y="11"/>
                  </a:cubicBezTo>
                  <a:cubicBezTo>
                    <a:pt x="19" y="11"/>
                    <a:pt x="19" y="11"/>
                    <a:pt x="19" y="11"/>
                  </a:cubicBezTo>
                  <a:cubicBezTo>
                    <a:pt x="19" y="11"/>
                    <a:pt x="19" y="11"/>
                    <a:pt x="19" y="11"/>
                  </a:cubicBezTo>
                  <a:cubicBezTo>
                    <a:pt x="19" y="10"/>
                    <a:pt x="19" y="9"/>
                    <a:pt x="1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34" name="Freeform 1223"/>
            <p:cNvSpPr>
              <a:spLocks/>
            </p:cNvSpPr>
            <p:nvPr/>
          </p:nvSpPr>
          <p:spPr bwMode="auto">
            <a:xfrm>
              <a:off x="2633" y="3347"/>
              <a:ext cx="15" cy="25"/>
            </a:xfrm>
            <a:custGeom>
              <a:avLst/>
              <a:gdLst>
                <a:gd name="T0" fmla="*/ 5 w 16"/>
                <a:gd name="T1" fmla="*/ 17 h 26"/>
                <a:gd name="T2" fmla="*/ 6 w 16"/>
                <a:gd name="T3" fmla="*/ 26 h 26"/>
                <a:gd name="T4" fmla="*/ 6 w 16"/>
                <a:gd name="T5" fmla="*/ 26 h 26"/>
                <a:gd name="T6" fmla="*/ 12 w 16"/>
                <a:gd name="T7" fmla="*/ 22 h 26"/>
                <a:gd name="T8" fmla="*/ 14 w 16"/>
                <a:gd name="T9" fmla="*/ 21 h 26"/>
                <a:gd name="T10" fmla="*/ 15 w 16"/>
                <a:gd name="T11" fmla="*/ 13 h 26"/>
                <a:gd name="T12" fmla="*/ 15 w 16"/>
                <a:gd name="T13" fmla="*/ 4 h 26"/>
                <a:gd name="T14" fmla="*/ 15 w 16"/>
                <a:gd name="T15" fmla="*/ 2 h 26"/>
                <a:gd name="T16" fmla="*/ 8 w 16"/>
                <a:gd name="T17" fmla="*/ 1 h 26"/>
                <a:gd name="T18" fmla="*/ 3 w 16"/>
                <a:gd name="T19" fmla="*/ 3 h 26"/>
                <a:gd name="T20" fmla="*/ 1 w 16"/>
                <a:gd name="T21" fmla="*/ 3 h 26"/>
                <a:gd name="T22" fmla="*/ 0 w 16"/>
                <a:gd name="T23" fmla="*/ 3 h 26"/>
                <a:gd name="T24" fmla="*/ 2 w 16"/>
                <a:gd name="T25" fmla="*/ 6 h 26"/>
                <a:gd name="T26" fmla="*/ 5 w 16"/>
                <a:gd name="T27"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26">
                  <a:moveTo>
                    <a:pt x="5" y="17"/>
                  </a:moveTo>
                  <a:cubicBezTo>
                    <a:pt x="4" y="21"/>
                    <a:pt x="5" y="25"/>
                    <a:pt x="6" y="26"/>
                  </a:cubicBezTo>
                  <a:cubicBezTo>
                    <a:pt x="6" y="26"/>
                    <a:pt x="6" y="26"/>
                    <a:pt x="6" y="26"/>
                  </a:cubicBezTo>
                  <a:cubicBezTo>
                    <a:pt x="9" y="23"/>
                    <a:pt x="10" y="23"/>
                    <a:pt x="12" y="22"/>
                  </a:cubicBezTo>
                  <a:cubicBezTo>
                    <a:pt x="13" y="22"/>
                    <a:pt x="13" y="22"/>
                    <a:pt x="14" y="21"/>
                  </a:cubicBezTo>
                  <a:cubicBezTo>
                    <a:pt x="15" y="20"/>
                    <a:pt x="15" y="16"/>
                    <a:pt x="15" y="13"/>
                  </a:cubicBezTo>
                  <a:cubicBezTo>
                    <a:pt x="15" y="10"/>
                    <a:pt x="15" y="6"/>
                    <a:pt x="15" y="4"/>
                  </a:cubicBezTo>
                  <a:cubicBezTo>
                    <a:pt x="16" y="3"/>
                    <a:pt x="15" y="2"/>
                    <a:pt x="15" y="2"/>
                  </a:cubicBezTo>
                  <a:cubicBezTo>
                    <a:pt x="14" y="0"/>
                    <a:pt x="10" y="0"/>
                    <a:pt x="8" y="1"/>
                  </a:cubicBezTo>
                  <a:cubicBezTo>
                    <a:pt x="7" y="3"/>
                    <a:pt x="5" y="3"/>
                    <a:pt x="3" y="3"/>
                  </a:cubicBezTo>
                  <a:cubicBezTo>
                    <a:pt x="3" y="3"/>
                    <a:pt x="2" y="3"/>
                    <a:pt x="1" y="3"/>
                  </a:cubicBezTo>
                  <a:cubicBezTo>
                    <a:pt x="1" y="3"/>
                    <a:pt x="1" y="3"/>
                    <a:pt x="0" y="3"/>
                  </a:cubicBezTo>
                  <a:cubicBezTo>
                    <a:pt x="0" y="3"/>
                    <a:pt x="1" y="5"/>
                    <a:pt x="2" y="6"/>
                  </a:cubicBezTo>
                  <a:cubicBezTo>
                    <a:pt x="4" y="9"/>
                    <a:pt x="6" y="13"/>
                    <a:pt x="5"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35" name="Freeform 1224"/>
            <p:cNvSpPr>
              <a:spLocks/>
            </p:cNvSpPr>
            <p:nvPr/>
          </p:nvSpPr>
          <p:spPr bwMode="auto">
            <a:xfrm>
              <a:off x="2619" y="3267"/>
              <a:ext cx="119" cy="115"/>
            </a:xfrm>
            <a:custGeom>
              <a:avLst/>
              <a:gdLst>
                <a:gd name="T0" fmla="*/ 64 w 124"/>
                <a:gd name="T1" fmla="*/ 6 h 120"/>
                <a:gd name="T2" fmla="*/ 62 w 124"/>
                <a:gd name="T3" fmla="*/ 5 h 120"/>
                <a:gd name="T4" fmla="*/ 61 w 124"/>
                <a:gd name="T5" fmla="*/ 5 h 120"/>
                <a:gd name="T6" fmla="*/ 61 w 124"/>
                <a:gd name="T7" fmla="*/ 5 h 120"/>
                <a:gd name="T8" fmla="*/ 61 w 124"/>
                <a:gd name="T9" fmla="*/ 5 h 120"/>
                <a:gd name="T10" fmla="*/ 59 w 124"/>
                <a:gd name="T11" fmla="*/ 1 h 120"/>
                <a:gd name="T12" fmla="*/ 56 w 124"/>
                <a:gd name="T13" fmla="*/ 0 h 120"/>
                <a:gd name="T14" fmla="*/ 50 w 124"/>
                <a:gd name="T15" fmla="*/ 2 h 120"/>
                <a:gd name="T16" fmla="*/ 43 w 124"/>
                <a:gd name="T17" fmla="*/ 3 h 120"/>
                <a:gd name="T18" fmla="*/ 42 w 124"/>
                <a:gd name="T19" fmla="*/ 4 h 120"/>
                <a:gd name="T20" fmla="*/ 37 w 124"/>
                <a:gd name="T21" fmla="*/ 7 h 120"/>
                <a:gd name="T22" fmla="*/ 33 w 124"/>
                <a:gd name="T23" fmla="*/ 11 h 120"/>
                <a:gd name="T24" fmla="*/ 28 w 124"/>
                <a:gd name="T25" fmla="*/ 11 h 120"/>
                <a:gd name="T26" fmla="*/ 27 w 124"/>
                <a:gd name="T27" fmla="*/ 14 h 120"/>
                <a:gd name="T28" fmla="*/ 24 w 124"/>
                <a:gd name="T29" fmla="*/ 17 h 120"/>
                <a:gd name="T30" fmla="*/ 24 w 124"/>
                <a:gd name="T31" fmla="*/ 17 h 120"/>
                <a:gd name="T32" fmla="*/ 17 w 124"/>
                <a:gd name="T33" fmla="*/ 11 h 120"/>
                <a:gd name="T34" fmla="*/ 17 w 124"/>
                <a:gd name="T35" fmla="*/ 10 h 120"/>
                <a:gd name="T36" fmla="*/ 10 w 124"/>
                <a:gd name="T37" fmla="*/ 17 h 120"/>
                <a:gd name="T38" fmla="*/ 8 w 124"/>
                <a:gd name="T39" fmla="*/ 17 h 120"/>
                <a:gd name="T40" fmla="*/ 6 w 124"/>
                <a:gd name="T41" fmla="*/ 17 h 120"/>
                <a:gd name="T42" fmla="*/ 3 w 124"/>
                <a:gd name="T43" fmla="*/ 17 h 120"/>
                <a:gd name="T44" fmla="*/ 3 w 124"/>
                <a:gd name="T45" fmla="*/ 18 h 120"/>
                <a:gd name="T46" fmla="*/ 3 w 124"/>
                <a:gd name="T47" fmla="*/ 19 h 120"/>
                <a:gd name="T48" fmla="*/ 1 w 124"/>
                <a:gd name="T49" fmla="*/ 27 h 120"/>
                <a:gd name="T50" fmla="*/ 1 w 124"/>
                <a:gd name="T51" fmla="*/ 29 h 120"/>
                <a:gd name="T52" fmla="*/ 2 w 124"/>
                <a:gd name="T53" fmla="*/ 36 h 120"/>
                <a:gd name="T54" fmla="*/ 4 w 124"/>
                <a:gd name="T55" fmla="*/ 37 h 120"/>
                <a:gd name="T56" fmla="*/ 11 w 124"/>
                <a:gd name="T57" fmla="*/ 39 h 120"/>
                <a:gd name="T58" fmla="*/ 11 w 124"/>
                <a:gd name="T59" fmla="*/ 42 h 120"/>
                <a:gd name="T60" fmla="*/ 14 w 124"/>
                <a:gd name="T61" fmla="*/ 40 h 120"/>
                <a:gd name="T62" fmla="*/ 23 w 124"/>
                <a:gd name="T63" fmla="*/ 34 h 120"/>
                <a:gd name="T64" fmla="*/ 40 w 124"/>
                <a:gd name="T65" fmla="*/ 44 h 120"/>
                <a:gd name="T66" fmla="*/ 52 w 124"/>
                <a:gd name="T67" fmla="*/ 62 h 120"/>
                <a:gd name="T68" fmla="*/ 67 w 124"/>
                <a:gd name="T69" fmla="*/ 75 h 120"/>
                <a:gd name="T70" fmla="*/ 79 w 124"/>
                <a:gd name="T71" fmla="*/ 80 h 120"/>
                <a:gd name="T72" fmla="*/ 92 w 124"/>
                <a:gd name="T73" fmla="*/ 90 h 120"/>
                <a:gd name="T74" fmla="*/ 99 w 124"/>
                <a:gd name="T75" fmla="*/ 98 h 120"/>
                <a:gd name="T76" fmla="*/ 101 w 124"/>
                <a:gd name="T77" fmla="*/ 115 h 120"/>
                <a:gd name="T78" fmla="*/ 103 w 124"/>
                <a:gd name="T79" fmla="*/ 113 h 120"/>
                <a:gd name="T80" fmla="*/ 110 w 124"/>
                <a:gd name="T81" fmla="*/ 105 h 120"/>
                <a:gd name="T82" fmla="*/ 109 w 124"/>
                <a:gd name="T83" fmla="*/ 104 h 120"/>
                <a:gd name="T84" fmla="*/ 106 w 124"/>
                <a:gd name="T85" fmla="*/ 93 h 120"/>
                <a:gd name="T86" fmla="*/ 121 w 124"/>
                <a:gd name="T87" fmla="*/ 93 h 120"/>
                <a:gd name="T88" fmla="*/ 124 w 124"/>
                <a:gd name="T89" fmla="*/ 93 h 120"/>
                <a:gd name="T90" fmla="*/ 103 w 124"/>
                <a:gd name="T91" fmla="*/ 79 h 120"/>
                <a:gd name="T92" fmla="*/ 96 w 124"/>
                <a:gd name="T93" fmla="*/ 73 h 120"/>
                <a:gd name="T94" fmla="*/ 76 w 124"/>
                <a:gd name="T95" fmla="*/ 53 h 120"/>
                <a:gd name="T96" fmla="*/ 60 w 124"/>
                <a:gd name="T97" fmla="*/ 38 h 120"/>
                <a:gd name="T98" fmla="*/ 60 w 124"/>
                <a:gd name="T99" fmla="*/ 26 h 120"/>
                <a:gd name="T100" fmla="*/ 65 w 124"/>
                <a:gd name="T101" fmla="*/ 18 h 120"/>
                <a:gd name="T102" fmla="*/ 65 w 124"/>
                <a:gd name="T103" fmla="*/ 15 h 120"/>
                <a:gd name="T104" fmla="*/ 65 w 124"/>
                <a:gd name="T105" fmla="*/ 10 h 120"/>
                <a:gd name="T106" fmla="*/ 65 w 124"/>
                <a:gd name="T107" fmla="*/ 7 h 120"/>
                <a:gd name="T108" fmla="*/ 65 w 124"/>
                <a:gd name="T109" fmla="*/ 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 h="120">
                  <a:moveTo>
                    <a:pt x="65" y="6"/>
                  </a:moveTo>
                  <a:cubicBezTo>
                    <a:pt x="65" y="6"/>
                    <a:pt x="64" y="6"/>
                    <a:pt x="64" y="6"/>
                  </a:cubicBezTo>
                  <a:cubicBezTo>
                    <a:pt x="64" y="6"/>
                    <a:pt x="64" y="5"/>
                    <a:pt x="63" y="5"/>
                  </a:cubicBezTo>
                  <a:cubicBezTo>
                    <a:pt x="63" y="5"/>
                    <a:pt x="63" y="5"/>
                    <a:pt x="62" y="5"/>
                  </a:cubicBezTo>
                  <a:cubicBezTo>
                    <a:pt x="62" y="5"/>
                    <a:pt x="62" y="5"/>
                    <a:pt x="62" y="5"/>
                  </a:cubicBezTo>
                  <a:cubicBezTo>
                    <a:pt x="62" y="5"/>
                    <a:pt x="62" y="5"/>
                    <a:pt x="61" y="5"/>
                  </a:cubicBezTo>
                  <a:cubicBezTo>
                    <a:pt x="61" y="5"/>
                    <a:pt x="61" y="5"/>
                    <a:pt x="61" y="5"/>
                  </a:cubicBezTo>
                  <a:cubicBezTo>
                    <a:pt x="61" y="5"/>
                    <a:pt x="61" y="5"/>
                    <a:pt x="61" y="5"/>
                  </a:cubicBezTo>
                  <a:cubicBezTo>
                    <a:pt x="61" y="5"/>
                    <a:pt x="61" y="5"/>
                    <a:pt x="61" y="5"/>
                  </a:cubicBezTo>
                  <a:cubicBezTo>
                    <a:pt x="61" y="5"/>
                    <a:pt x="61" y="5"/>
                    <a:pt x="61" y="5"/>
                  </a:cubicBezTo>
                  <a:cubicBezTo>
                    <a:pt x="61" y="5"/>
                    <a:pt x="61" y="5"/>
                    <a:pt x="61" y="5"/>
                  </a:cubicBezTo>
                  <a:cubicBezTo>
                    <a:pt x="60" y="4"/>
                    <a:pt x="59" y="2"/>
                    <a:pt x="59" y="1"/>
                  </a:cubicBezTo>
                  <a:cubicBezTo>
                    <a:pt x="59" y="0"/>
                    <a:pt x="59" y="0"/>
                    <a:pt x="58" y="0"/>
                  </a:cubicBezTo>
                  <a:cubicBezTo>
                    <a:pt x="58" y="0"/>
                    <a:pt x="57" y="0"/>
                    <a:pt x="56" y="0"/>
                  </a:cubicBezTo>
                  <a:cubicBezTo>
                    <a:pt x="54" y="0"/>
                    <a:pt x="52" y="1"/>
                    <a:pt x="52" y="1"/>
                  </a:cubicBezTo>
                  <a:cubicBezTo>
                    <a:pt x="51" y="1"/>
                    <a:pt x="51" y="2"/>
                    <a:pt x="50" y="2"/>
                  </a:cubicBezTo>
                  <a:cubicBezTo>
                    <a:pt x="48" y="3"/>
                    <a:pt x="47" y="4"/>
                    <a:pt x="45" y="4"/>
                  </a:cubicBezTo>
                  <a:cubicBezTo>
                    <a:pt x="44" y="4"/>
                    <a:pt x="43" y="4"/>
                    <a:pt x="43" y="3"/>
                  </a:cubicBezTo>
                  <a:cubicBezTo>
                    <a:pt x="43" y="3"/>
                    <a:pt x="43" y="3"/>
                    <a:pt x="43" y="3"/>
                  </a:cubicBezTo>
                  <a:cubicBezTo>
                    <a:pt x="42" y="4"/>
                    <a:pt x="42" y="4"/>
                    <a:pt x="42" y="4"/>
                  </a:cubicBezTo>
                  <a:cubicBezTo>
                    <a:pt x="42" y="6"/>
                    <a:pt x="40" y="8"/>
                    <a:pt x="38" y="8"/>
                  </a:cubicBezTo>
                  <a:cubicBezTo>
                    <a:pt x="38" y="8"/>
                    <a:pt x="38" y="8"/>
                    <a:pt x="37" y="7"/>
                  </a:cubicBezTo>
                  <a:cubicBezTo>
                    <a:pt x="37" y="7"/>
                    <a:pt x="37" y="7"/>
                    <a:pt x="37" y="7"/>
                  </a:cubicBezTo>
                  <a:cubicBezTo>
                    <a:pt x="37" y="9"/>
                    <a:pt x="35" y="11"/>
                    <a:pt x="33" y="11"/>
                  </a:cubicBezTo>
                  <a:cubicBezTo>
                    <a:pt x="31" y="11"/>
                    <a:pt x="30" y="10"/>
                    <a:pt x="29" y="10"/>
                  </a:cubicBezTo>
                  <a:cubicBezTo>
                    <a:pt x="29" y="10"/>
                    <a:pt x="28" y="10"/>
                    <a:pt x="28" y="11"/>
                  </a:cubicBezTo>
                  <a:cubicBezTo>
                    <a:pt x="28" y="12"/>
                    <a:pt x="28" y="13"/>
                    <a:pt x="28" y="13"/>
                  </a:cubicBezTo>
                  <a:cubicBezTo>
                    <a:pt x="27" y="14"/>
                    <a:pt x="27" y="14"/>
                    <a:pt x="27" y="14"/>
                  </a:cubicBezTo>
                  <a:cubicBezTo>
                    <a:pt x="27" y="17"/>
                    <a:pt x="25" y="17"/>
                    <a:pt x="24" y="17"/>
                  </a:cubicBezTo>
                  <a:cubicBezTo>
                    <a:pt x="24" y="17"/>
                    <a:pt x="24" y="17"/>
                    <a:pt x="24" y="17"/>
                  </a:cubicBezTo>
                  <a:cubicBezTo>
                    <a:pt x="24" y="17"/>
                    <a:pt x="24" y="17"/>
                    <a:pt x="24" y="17"/>
                  </a:cubicBezTo>
                  <a:cubicBezTo>
                    <a:pt x="24" y="17"/>
                    <a:pt x="24" y="17"/>
                    <a:pt x="24" y="17"/>
                  </a:cubicBezTo>
                  <a:cubicBezTo>
                    <a:pt x="23" y="17"/>
                    <a:pt x="22" y="17"/>
                    <a:pt x="21" y="16"/>
                  </a:cubicBezTo>
                  <a:cubicBezTo>
                    <a:pt x="20" y="15"/>
                    <a:pt x="19" y="13"/>
                    <a:pt x="17" y="11"/>
                  </a:cubicBezTo>
                  <a:cubicBezTo>
                    <a:pt x="17" y="11"/>
                    <a:pt x="17" y="10"/>
                    <a:pt x="17" y="10"/>
                  </a:cubicBezTo>
                  <a:cubicBezTo>
                    <a:pt x="17" y="10"/>
                    <a:pt x="17" y="10"/>
                    <a:pt x="17" y="10"/>
                  </a:cubicBezTo>
                  <a:cubicBezTo>
                    <a:pt x="15" y="13"/>
                    <a:pt x="14" y="17"/>
                    <a:pt x="11" y="17"/>
                  </a:cubicBezTo>
                  <a:cubicBezTo>
                    <a:pt x="11" y="17"/>
                    <a:pt x="10" y="17"/>
                    <a:pt x="10" y="17"/>
                  </a:cubicBezTo>
                  <a:cubicBezTo>
                    <a:pt x="10" y="17"/>
                    <a:pt x="10" y="17"/>
                    <a:pt x="10" y="17"/>
                  </a:cubicBezTo>
                  <a:cubicBezTo>
                    <a:pt x="9" y="17"/>
                    <a:pt x="9" y="17"/>
                    <a:pt x="8" y="17"/>
                  </a:cubicBezTo>
                  <a:cubicBezTo>
                    <a:pt x="8" y="17"/>
                    <a:pt x="8" y="17"/>
                    <a:pt x="8" y="17"/>
                  </a:cubicBezTo>
                  <a:cubicBezTo>
                    <a:pt x="7" y="17"/>
                    <a:pt x="7" y="17"/>
                    <a:pt x="6" y="17"/>
                  </a:cubicBezTo>
                  <a:cubicBezTo>
                    <a:pt x="6" y="17"/>
                    <a:pt x="5" y="17"/>
                    <a:pt x="5" y="17"/>
                  </a:cubicBezTo>
                  <a:cubicBezTo>
                    <a:pt x="5" y="17"/>
                    <a:pt x="4" y="17"/>
                    <a:pt x="3" y="17"/>
                  </a:cubicBezTo>
                  <a:cubicBezTo>
                    <a:pt x="3" y="17"/>
                    <a:pt x="3" y="17"/>
                    <a:pt x="3" y="17"/>
                  </a:cubicBezTo>
                  <a:cubicBezTo>
                    <a:pt x="3" y="18"/>
                    <a:pt x="3" y="18"/>
                    <a:pt x="3" y="18"/>
                  </a:cubicBezTo>
                  <a:cubicBezTo>
                    <a:pt x="3" y="18"/>
                    <a:pt x="3" y="19"/>
                    <a:pt x="3" y="19"/>
                  </a:cubicBezTo>
                  <a:cubicBezTo>
                    <a:pt x="3" y="19"/>
                    <a:pt x="3" y="19"/>
                    <a:pt x="3" y="19"/>
                  </a:cubicBezTo>
                  <a:cubicBezTo>
                    <a:pt x="4" y="20"/>
                    <a:pt x="5" y="21"/>
                    <a:pt x="5" y="22"/>
                  </a:cubicBezTo>
                  <a:cubicBezTo>
                    <a:pt x="5" y="24"/>
                    <a:pt x="3" y="26"/>
                    <a:pt x="1" y="27"/>
                  </a:cubicBezTo>
                  <a:cubicBezTo>
                    <a:pt x="1" y="27"/>
                    <a:pt x="0" y="28"/>
                    <a:pt x="0" y="28"/>
                  </a:cubicBezTo>
                  <a:cubicBezTo>
                    <a:pt x="0" y="28"/>
                    <a:pt x="1" y="28"/>
                    <a:pt x="1" y="29"/>
                  </a:cubicBezTo>
                  <a:cubicBezTo>
                    <a:pt x="3" y="30"/>
                    <a:pt x="5" y="32"/>
                    <a:pt x="3" y="35"/>
                  </a:cubicBezTo>
                  <a:cubicBezTo>
                    <a:pt x="3" y="35"/>
                    <a:pt x="3" y="35"/>
                    <a:pt x="2" y="36"/>
                  </a:cubicBezTo>
                  <a:cubicBezTo>
                    <a:pt x="2" y="36"/>
                    <a:pt x="2" y="36"/>
                    <a:pt x="3" y="37"/>
                  </a:cubicBezTo>
                  <a:cubicBezTo>
                    <a:pt x="3" y="37"/>
                    <a:pt x="3" y="37"/>
                    <a:pt x="4" y="37"/>
                  </a:cubicBezTo>
                  <a:cubicBezTo>
                    <a:pt x="4" y="37"/>
                    <a:pt x="5" y="37"/>
                    <a:pt x="6" y="38"/>
                  </a:cubicBezTo>
                  <a:cubicBezTo>
                    <a:pt x="8" y="38"/>
                    <a:pt x="10" y="38"/>
                    <a:pt x="11" y="39"/>
                  </a:cubicBezTo>
                  <a:cubicBezTo>
                    <a:pt x="11" y="40"/>
                    <a:pt x="11" y="41"/>
                    <a:pt x="11" y="42"/>
                  </a:cubicBezTo>
                  <a:cubicBezTo>
                    <a:pt x="11" y="42"/>
                    <a:pt x="11" y="42"/>
                    <a:pt x="11" y="42"/>
                  </a:cubicBezTo>
                  <a:cubicBezTo>
                    <a:pt x="11" y="42"/>
                    <a:pt x="12" y="42"/>
                    <a:pt x="12" y="42"/>
                  </a:cubicBezTo>
                  <a:cubicBezTo>
                    <a:pt x="13" y="41"/>
                    <a:pt x="13" y="41"/>
                    <a:pt x="14" y="40"/>
                  </a:cubicBezTo>
                  <a:cubicBezTo>
                    <a:pt x="15" y="38"/>
                    <a:pt x="16" y="36"/>
                    <a:pt x="20" y="35"/>
                  </a:cubicBezTo>
                  <a:cubicBezTo>
                    <a:pt x="21" y="35"/>
                    <a:pt x="22" y="34"/>
                    <a:pt x="23" y="34"/>
                  </a:cubicBezTo>
                  <a:cubicBezTo>
                    <a:pt x="30" y="34"/>
                    <a:pt x="36" y="39"/>
                    <a:pt x="38" y="42"/>
                  </a:cubicBezTo>
                  <a:cubicBezTo>
                    <a:pt x="39" y="43"/>
                    <a:pt x="39" y="44"/>
                    <a:pt x="40" y="44"/>
                  </a:cubicBezTo>
                  <a:cubicBezTo>
                    <a:pt x="41" y="46"/>
                    <a:pt x="42" y="47"/>
                    <a:pt x="42" y="50"/>
                  </a:cubicBezTo>
                  <a:cubicBezTo>
                    <a:pt x="43" y="52"/>
                    <a:pt x="44" y="57"/>
                    <a:pt x="52" y="62"/>
                  </a:cubicBezTo>
                  <a:cubicBezTo>
                    <a:pt x="57" y="65"/>
                    <a:pt x="60" y="68"/>
                    <a:pt x="62" y="71"/>
                  </a:cubicBezTo>
                  <a:cubicBezTo>
                    <a:pt x="64" y="73"/>
                    <a:pt x="66" y="74"/>
                    <a:pt x="67" y="75"/>
                  </a:cubicBezTo>
                  <a:cubicBezTo>
                    <a:pt x="69" y="76"/>
                    <a:pt x="70" y="76"/>
                    <a:pt x="72" y="77"/>
                  </a:cubicBezTo>
                  <a:cubicBezTo>
                    <a:pt x="74" y="77"/>
                    <a:pt x="77" y="78"/>
                    <a:pt x="79" y="80"/>
                  </a:cubicBezTo>
                  <a:cubicBezTo>
                    <a:pt x="81" y="83"/>
                    <a:pt x="84" y="85"/>
                    <a:pt x="88" y="86"/>
                  </a:cubicBezTo>
                  <a:cubicBezTo>
                    <a:pt x="90" y="87"/>
                    <a:pt x="91" y="89"/>
                    <a:pt x="92" y="90"/>
                  </a:cubicBezTo>
                  <a:cubicBezTo>
                    <a:pt x="93" y="92"/>
                    <a:pt x="94" y="93"/>
                    <a:pt x="95" y="93"/>
                  </a:cubicBezTo>
                  <a:cubicBezTo>
                    <a:pt x="99" y="93"/>
                    <a:pt x="99" y="96"/>
                    <a:pt x="99" y="98"/>
                  </a:cubicBezTo>
                  <a:cubicBezTo>
                    <a:pt x="99" y="99"/>
                    <a:pt x="100" y="99"/>
                    <a:pt x="100" y="100"/>
                  </a:cubicBezTo>
                  <a:cubicBezTo>
                    <a:pt x="103" y="104"/>
                    <a:pt x="104" y="111"/>
                    <a:pt x="101" y="115"/>
                  </a:cubicBezTo>
                  <a:cubicBezTo>
                    <a:pt x="100" y="116"/>
                    <a:pt x="100" y="119"/>
                    <a:pt x="100" y="120"/>
                  </a:cubicBezTo>
                  <a:cubicBezTo>
                    <a:pt x="101" y="118"/>
                    <a:pt x="103" y="115"/>
                    <a:pt x="103" y="113"/>
                  </a:cubicBezTo>
                  <a:cubicBezTo>
                    <a:pt x="104" y="110"/>
                    <a:pt x="105" y="109"/>
                    <a:pt x="107" y="108"/>
                  </a:cubicBezTo>
                  <a:cubicBezTo>
                    <a:pt x="108" y="107"/>
                    <a:pt x="109" y="107"/>
                    <a:pt x="110" y="105"/>
                  </a:cubicBezTo>
                  <a:cubicBezTo>
                    <a:pt x="110" y="105"/>
                    <a:pt x="110" y="105"/>
                    <a:pt x="110" y="105"/>
                  </a:cubicBezTo>
                  <a:cubicBezTo>
                    <a:pt x="110" y="105"/>
                    <a:pt x="109" y="104"/>
                    <a:pt x="109" y="104"/>
                  </a:cubicBezTo>
                  <a:cubicBezTo>
                    <a:pt x="107" y="103"/>
                    <a:pt x="105" y="101"/>
                    <a:pt x="105" y="98"/>
                  </a:cubicBezTo>
                  <a:cubicBezTo>
                    <a:pt x="104" y="96"/>
                    <a:pt x="105" y="94"/>
                    <a:pt x="106" y="93"/>
                  </a:cubicBezTo>
                  <a:cubicBezTo>
                    <a:pt x="108" y="89"/>
                    <a:pt x="114" y="88"/>
                    <a:pt x="118" y="91"/>
                  </a:cubicBezTo>
                  <a:cubicBezTo>
                    <a:pt x="119" y="92"/>
                    <a:pt x="120" y="92"/>
                    <a:pt x="121" y="93"/>
                  </a:cubicBezTo>
                  <a:cubicBezTo>
                    <a:pt x="122" y="93"/>
                    <a:pt x="123" y="94"/>
                    <a:pt x="124" y="95"/>
                  </a:cubicBezTo>
                  <a:cubicBezTo>
                    <a:pt x="124" y="94"/>
                    <a:pt x="124" y="94"/>
                    <a:pt x="124" y="93"/>
                  </a:cubicBezTo>
                  <a:cubicBezTo>
                    <a:pt x="124" y="90"/>
                    <a:pt x="112" y="84"/>
                    <a:pt x="107" y="82"/>
                  </a:cubicBezTo>
                  <a:cubicBezTo>
                    <a:pt x="105" y="81"/>
                    <a:pt x="104" y="80"/>
                    <a:pt x="103" y="79"/>
                  </a:cubicBezTo>
                  <a:cubicBezTo>
                    <a:pt x="100" y="78"/>
                    <a:pt x="99" y="76"/>
                    <a:pt x="99" y="75"/>
                  </a:cubicBezTo>
                  <a:cubicBezTo>
                    <a:pt x="98" y="73"/>
                    <a:pt x="98" y="73"/>
                    <a:pt x="96" y="73"/>
                  </a:cubicBezTo>
                  <a:cubicBezTo>
                    <a:pt x="95" y="73"/>
                    <a:pt x="95" y="73"/>
                    <a:pt x="95" y="73"/>
                  </a:cubicBezTo>
                  <a:cubicBezTo>
                    <a:pt x="87" y="73"/>
                    <a:pt x="78" y="64"/>
                    <a:pt x="76" y="53"/>
                  </a:cubicBezTo>
                  <a:cubicBezTo>
                    <a:pt x="75" y="48"/>
                    <a:pt x="71" y="46"/>
                    <a:pt x="67" y="44"/>
                  </a:cubicBezTo>
                  <a:cubicBezTo>
                    <a:pt x="64" y="42"/>
                    <a:pt x="61" y="41"/>
                    <a:pt x="60" y="38"/>
                  </a:cubicBezTo>
                  <a:cubicBezTo>
                    <a:pt x="58" y="34"/>
                    <a:pt x="59" y="31"/>
                    <a:pt x="60" y="30"/>
                  </a:cubicBezTo>
                  <a:cubicBezTo>
                    <a:pt x="61" y="28"/>
                    <a:pt x="61" y="28"/>
                    <a:pt x="60" y="26"/>
                  </a:cubicBezTo>
                  <a:cubicBezTo>
                    <a:pt x="60" y="25"/>
                    <a:pt x="60" y="24"/>
                    <a:pt x="60" y="22"/>
                  </a:cubicBezTo>
                  <a:cubicBezTo>
                    <a:pt x="61" y="20"/>
                    <a:pt x="63" y="19"/>
                    <a:pt x="65" y="18"/>
                  </a:cubicBezTo>
                  <a:cubicBezTo>
                    <a:pt x="65" y="17"/>
                    <a:pt x="65" y="16"/>
                    <a:pt x="65" y="16"/>
                  </a:cubicBezTo>
                  <a:cubicBezTo>
                    <a:pt x="65" y="15"/>
                    <a:pt x="65" y="15"/>
                    <a:pt x="65" y="15"/>
                  </a:cubicBezTo>
                  <a:cubicBezTo>
                    <a:pt x="65" y="14"/>
                    <a:pt x="65" y="12"/>
                    <a:pt x="65" y="11"/>
                  </a:cubicBezTo>
                  <a:cubicBezTo>
                    <a:pt x="65" y="11"/>
                    <a:pt x="65" y="11"/>
                    <a:pt x="65" y="10"/>
                  </a:cubicBezTo>
                  <a:cubicBezTo>
                    <a:pt x="65" y="9"/>
                    <a:pt x="65" y="8"/>
                    <a:pt x="65" y="8"/>
                  </a:cubicBezTo>
                  <a:cubicBezTo>
                    <a:pt x="65" y="7"/>
                    <a:pt x="65" y="7"/>
                    <a:pt x="65" y="7"/>
                  </a:cubicBezTo>
                  <a:cubicBezTo>
                    <a:pt x="65" y="6"/>
                    <a:pt x="65" y="6"/>
                    <a:pt x="65" y="6"/>
                  </a:cubicBezTo>
                  <a:cubicBezTo>
                    <a:pt x="65" y="6"/>
                    <a:pt x="65" y="6"/>
                    <a:pt x="6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36" name="Freeform 1225"/>
            <p:cNvSpPr>
              <a:spLocks/>
            </p:cNvSpPr>
            <p:nvPr/>
          </p:nvSpPr>
          <p:spPr bwMode="auto">
            <a:xfrm>
              <a:off x="2681" y="3384"/>
              <a:ext cx="26" cy="17"/>
            </a:xfrm>
            <a:custGeom>
              <a:avLst/>
              <a:gdLst>
                <a:gd name="T0" fmla="*/ 24 w 27"/>
                <a:gd name="T1" fmla="*/ 15 h 18"/>
                <a:gd name="T2" fmla="*/ 24 w 27"/>
                <a:gd name="T3" fmla="*/ 10 h 18"/>
                <a:gd name="T4" fmla="*/ 27 w 27"/>
                <a:gd name="T5" fmla="*/ 0 h 18"/>
                <a:gd name="T6" fmla="*/ 22 w 27"/>
                <a:gd name="T7" fmla="*/ 1 h 18"/>
                <a:gd name="T8" fmla="*/ 7 w 27"/>
                <a:gd name="T9" fmla="*/ 1 h 18"/>
                <a:gd name="T10" fmla="*/ 5 w 27"/>
                <a:gd name="T11" fmla="*/ 0 h 18"/>
                <a:gd name="T12" fmla="*/ 0 w 27"/>
                <a:gd name="T13" fmla="*/ 3 h 18"/>
                <a:gd name="T14" fmla="*/ 10 w 27"/>
                <a:gd name="T15" fmla="*/ 8 h 18"/>
                <a:gd name="T16" fmla="*/ 20 w 27"/>
                <a:gd name="T17" fmla="*/ 14 h 18"/>
                <a:gd name="T18" fmla="*/ 23 w 27"/>
                <a:gd name="T19" fmla="*/ 16 h 18"/>
                <a:gd name="T20" fmla="*/ 23 w 27"/>
                <a:gd name="T21" fmla="*/ 18 h 18"/>
                <a:gd name="T22" fmla="*/ 23 w 27"/>
                <a:gd name="T23" fmla="*/ 18 h 18"/>
                <a:gd name="T24" fmla="*/ 23 w 27"/>
                <a:gd name="T25" fmla="*/ 16 h 18"/>
                <a:gd name="T26" fmla="*/ 24 w 27"/>
                <a:gd name="T27"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18">
                  <a:moveTo>
                    <a:pt x="24" y="15"/>
                  </a:moveTo>
                  <a:cubicBezTo>
                    <a:pt x="24" y="15"/>
                    <a:pt x="24" y="14"/>
                    <a:pt x="24" y="10"/>
                  </a:cubicBezTo>
                  <a:cubicBezTo>
                    <a:pt x="23" y="6"/>
                    <a:pt x="26" y="2"/>
                    <a:pt x="27" y="0"/>
                  </a:cubicBezTo>
                  <a:cubicBezTo>
                    <a:pt x="26" y="0"/>
                    <a:pt x="24" y="0"/>
                    <a:pt x="22" y="1"/>
                  </a:cubicBezTo>
                  <a:cubicBezTo>
                    <a:pt x="15" y="2"/>
                    <a:pt x="11" y="3"/>
                    <a:pt x="7" y="1"/>
                  </a:cubicBezTo>
                  <a:cubicBezTo>
                    <a:pt x="6" y="0"/>
                    <a:pt x="6" y="0"/>
                    <a:pt x="5" y="0"/>
                  </a:cubicBezTo>
                  <a:cubicBezTo>
                    <a:pt x="3" y="0"/>
                    <a:pt x="0" y="2"/>
                    <a:pt x="0" y="3"/>
                  </a:cubicBezTo>
                  <a:cubicBezTo>
                    <a:pt x="0" y="3"/>
                    <a:pt x="2" y="5"/>
                    <a:pt x="10" y="8"/>
                  </a:cubicBezTo>
                  <a:cubicBezTo>
                    <a:pt x="16" y="9"/>
                    <a:pt x="18" y="12"/>
                    <a:pt x="20" y="14"/>
                  </a:cubicBezTo>
                  <a:cubicBezTo>
                    <a:pt x="21" y="15"/>
                    <a:pt x="22" y="16"/>
                    <a:pt x="23" y="16"/>
                  </a:cubicBezTo>
                  <a:cubicBezTo>
                    <a:pt x="23" y="18"/>
                    <a:pt x="23" y="18"/>
                    <a:pt x="23" y="18"/>
                  </a:cubicBezTo>
                  <a:cubicBezTo>
                    <a:pt x="23" y="18"/>
                    <a:pt x="23" y="18"/>
                    <a:pt x="23" y="18"/>
                  </a:cubicBezTo>
                  <a:cubicBezTo>
                    <a:pt x="23" y="16"/>
                    <a:pt x="23" y="16"/>
                    <a:pt x="23" y="16"/>
                  </a:cubicBezTo>
                  <a:cubicBezTo>
                    <a:pt x="24" y="16"/>
                    <a:pt x="24" y="15"/>
                    <a:pt x="2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37" name="Freeform 1226"/>
            <p:cNvSpPr>
              <a:spLocks/>
            </p:cNvSpPr>
            <p:nvPr/>
          </p:nvSpPr>
          <p:spPr bwMode="auto">
            <a:xfrm>
              <a:off x="2745" y="3279"/>
              <a:ext cx="38" cy="49"/>
            </a:xfrm>
            <a:custGeom>
              <a:avLst/>
              <a:gdLst>
                <a:gd name="T0" fmla="*/ 19 w 40"/>
                <a:gd name="T1" fmla="*/ 52 h 52"/>
                <a:gd name="T2" fmla="*/ 20 w 40"/>
                <a:gd name="T3" fmla="*/ 52 h 52"/>
                <a:gd name="T4" fmla="*/ 22 w 40"/>
                <a:gd name="T5" fmla="*/ 51 h 52"/>
                <a:gd name="T6" fmla="*/ 24 w 40"/>
                <a:gd name="T7" fmla="*/ 51 h 52"/>
                <a:gd name="T8" fmla="*/ 27 w 40"/>
                <a:gd name="T9" fmla="*/ 50 h 52"/>
                <a:gd name="T10" fmla="*/ 29 w 40"/>
                <a:gd name="T11" fmla="*/ 50 h 52"/>
                <a:gd name="T12" fmla="*/ 32 w 40"/>
                <a:gd name="T13" fmla="*/ 50 h 52"/>
                <a:gd name="T14" fmla="*/ 34 w 40"/>
                <a:gd name="T15" fmla="*/ 49 h 52"/>
                <a:gd name="T16" fmla="*/ 36 w 40"/>
                <a:gd name="T17" fmla="*/ 49 h 52"/>
                <a:gd name="T18" fmla="*/ 36 w 40"/>
                <a:gd name="T19" fmla="*/ 48 h 52"/>
                <a:gd name="T20" fmla="*/ 38 w 40"/>
                <a:gd name="T21" fmla="*/ 43 h 52"/>
                <a:gd name="T22" fmla="*/ 37 w 40"/>
                <a:gd name="T23" fmla="*/ 37 h 52"/>
                <a:gd name="T24" fmla="*/ 37 w 40"/>
                <a:gd name="T25" fmla="*/ 26 h 52"/>
                <a:gd name="T26" fmla="*/ 37 w 40"/>
                <a:gd name="T27" fmla="*/ 25 h 52"/>
                <a:gd name="T28" fmla="*/ 28 w 40"/>
                <a:gd name="T29" fmla="*/ 20 h 52"/>
                <a:gd name="T30" fmla="*/ 24 w 40"/>
                <a:gd name="T31" fmla="*/ 15 h 52"/>
                <a:gd name="T32" fmla="*/ 19 w 40"/>
                <a:gd name="T33" fmla="*/ 7 h 52"/>
                <a:gd name="T34" fmla="*/ 17 w 40"/>
                <a:gd name="T35" fmla="*/ 4 h 52"/>
                <a:gd name="T36" fmla="*/ 16 w 40"/>
                <a:gd name="T37" fmla="*/ 3 h 52"/>
                <a:gd name="T38" fmla="*/ 15 w 40"/>
                <a:gd name="T39" fmla="*/ 2 h 52"/>
                <a:gd name="T40" fmla="*/ 15 w 40"/>
                <a:gd name="T41" fmla="*/ 2 h 52"/>
                <a:gd name="T42" fmla="*/ 9 w 40"/>
                <a:gd name="T43" fmla="*/ 0 h 52"/>
                <a:gd name="T44" fmla="*/ 0 w 40"/>
                <a:gd name="T45" fmla="*/ 3 h 52"/>
                <a:gd name="T46" fmla="*/ 0 w 40"/>
                <a:gd name="T47" fmla="*/ 5 h 52"/>
                <a:gd name="T48" fmla="*/ 0 w 40"/>
                <a:gd name="T49" fmla="*/ 6 h 52"/>
                <a:gd name="T50" fmla="*/ 1 w 40"/>
                <a:gd name="T51" fmla="*/ 6 h 52"/>
                <a:gd name="T52" fmla="*/ 5 w 40"/>
                <a:gd name="T53" fmla="*/ 13 h 52"/>
                <a:gd name="T54" fmla="*/ 6 w 40"/>
                <a:gd name="T55" fmla="*/ 17 h 52"/>
                <a:gd name="T56" fmla="*/ 6 w 40"/>
                <a:gd name="T57" fmla="*/ 18 h 52"/>
                <a:gd name="T58" fmla="*/ 6 w 40"/>
                <a:gd name="T59" fmla="*/ 19 h 52"/>
                <a:gd name="T60" fmla="*/ 7 w 40"/>
                <a:gd name="T61" fmla="*/ 23 h 52"/>
                <a:gd name="T62" fmla="*/ 7 w 40"/>
                <a:gd name="T63" fmla="*/ 29 h 52"/>
                <a:gd name="T64" fmla="*/ 6 w 40"/>
                <a:gd name="T65" fmla="*/ 31 h 52"/>
                <a:gd name="T66" fmla="*/ 6 w 40"/>
                <a:gd name="T67" fmla="*/ 34 h 52"/>
                <a:gd name="T68" fmla="*/ 5 w 40"/>
                <a:gd name="T69" fmla="*/ 35 h 52"/>
                <a:gd name="T70" fmla="*/ 5 w 40"/>
                <a:gd name="T71" fmla="*/ 35 h 52"/>
                <a:gd name="T72" fmla="*/ 4 w 40"/>
                <a:gd name="T73" fmla="*/ 36 h 52"/>
                <a:gd name="T74" fmla="*/ 3 w 40"/>
                <a:gd name="T75" fmla="*/ 36 h 52"/>
                <a:gd name="T76" fmla="*/ 2 w 40"/>
                <a:gd name="T77" fmla="*/ 39 h 52"/>
                <a:gd name="T78" fmla="*/ 4 w 40"/>
                <a:gd name="T79" fmla="*/ 41 h 52"/>
                <a:gd name="T80" fmla="*/ 7 w 40"/>
                <a:gd name="T81" fmla="*/ 44 h 52"/>
                <a:gd name="T82" fmla="*/ 9 w 40"/>
                <a:gd name="T83" fmla="*/ 4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 h="52">
                  <a:moveTo>
                    <a:pt x="12" y="48"/>
                  </a:moveTo>
                  <a:cubicBezTo>
                    <a:pt x="14" y="49"/>
                    <a:pt x="17" y="51"/>
                    <a:pt x="19" y="52"/>
                  </a:cubicBezTo>
                  <a:cubicBezTo>
                    <a:pt x="19" y="52"/>
                    <a:pt x="20" y="52"/>
                    <a:pt x="20" y="52"/>
                  </a:cubicBezTo>
                  <a:cubicBezTo>
                    <a:pt x="20" y="52"/>
                    <a:pt x="20" y="52"/>
                    <a:pt x="20" y="52"/>
                  </a:cubicBezTo>
                  <a:cubicBezTo>
                    <a:pt x="20" y="52"/>
                    <a:pt x="20" y="52"/>
                    <a:pt x="20" y="52"/>
                  </a:cubicBezTo>
                  <a:cubicBezTo>
                    <a:pt x="21" y="52"/>
                    <a:pt x="22" y="51"/>
                    <a:pt x="22" y="51"/>
                  </a:cubicBezTo>
                  <a:cubicBezTo>
                    <a:pt x="22" y="51"/>
                    <a:pt x="22" y="51"/>
                    <a:pt x="22" y="51"/>
                  </a:cubicBezTo>
                  <a:cubicBezTo>
                    <a:pt x="23" y="51"/>
                    <a:pt x="24" y="51"/>
                    <a:pt x="24" y="51"/>
                  </a:cubicBezTo>
                  <a:cubicBezTo>
                    <a:pt x="24" y="51"/>
                    <a:pt x="25" y="51"/>
                    <a:pt x="25" y="51"/>
                  </a:cubicBezTo>
                  <a:cubicBezTo>
                    <a:pt x="25" y="51"/>
                    <a:pt x="26" y="51"/>
                    <a:pt x="27" y="50"/>
                  </a:cubicBezTo>
                  <a:cubicBezTo>
                    <a:pt x="27" y="50"/>
                    <a:pt x="27" y="50"/>
                    <a:pt x="28" y="50"/>
                  </a:cubicBezTo>
                  <a:cubicBezTo>
                    <a:pt x="28" y="50"/>
                    <a:pt x="29" y="50"/>
                    <a:pt x="29" y="50"/>
                  </a:cubicBezTo>
                  <a:cubicBezTo>
                    <a:pt x="29" y="50"/>
                    <a:pt x="30" y="50"/>
                    <a:pt x="30" y="50"/>
                  </a:cubicBezTo>
                  <a:cubicBezTo>
                    <a:pt x="31" y="50"/>
                    <a:pt x="31" y="50"/>
                    <a:pt x="32" y="50"/>
                  </a:cubicBezTo>
                  <a:cubicBezTo>
                    <a:pt x="32" y="49"/>
                    <a:pt x="33" y="49"/>
                    <a:pt x="33" y="49"/>
                  </a:cubicBezTo>
                  <a:cubicBezTo>
                    <a:pt x="33" y="49"/>
                    <a:pt x="34" y="49"/>
                    <a:pt x="34" y="49"/>
                  </a:cubicBezTo>
                  <a:cubicBezTo>
                    <a:pt x="35" y="49"/>
                    <a:pt x="35" y="49"/>
                    <a:pt x="35" y="49"/>
                  </a:cubicBezTo>
                  <a:cubicBezTo>
                    <a:pt x="36" y="49"/>
                    <a:pt x="36" y="49"/>
                    <a:pt x="36" y="49"/>
                  </a:cubicBezTo>
                  <a:cubicBezTo>
                    <a:pt x="36" y="49"/>
                    <a:pt x="36" y="49"/>
                    <a:pt x="36" y="48"/>
                  </a:cubicBezTo>
                  <a:cubicBezTo>
                    <a:pt x="36" y="48"/>
                    <a:pt x="36" y="48"/>
                    <a:pt x="36" y="48"/>
                  </a:cubicBezTo>
                  <a:cubicBezTo>
                    <a:pt x="36" y="48"/>
                    <a:pt x="36" y="48"/>
                    <a:pt x="36" y="47"/>
                  </a:cubicBezTo>
                  <a:cubicBezTo>
                    <a:pt x="36" y="46"/>
                    <a:pt x="37" y="44"/>
                    <a:pt x="38" y="43"/>
                  </a:cubicBezTo>
                  <a:cubicBezTo>
                    <a:pt x="39" y="42"/>
                    <a:pt x="39" y="41"/>
                    <a:pt x="40" y="41"/>
                  </a:cubicBezTo>
                  <a:cubicBezTo>
                    <a:pt x="40" y="40"/>
                    <a:pt x="38" y="38"/>
                    <a:pt x="37" y="37"/>
                  </a:cubicBezTo>
                  <a:cubicBezTo>
                    <a:pt x="35" y="35"/>
                    <a:pt x="34" y="33"/>
                    <a:pt x="35" y="31"/>
                  </a:cubicBezTo>
                  <a:cubicBezTo>
                    <a:pt x="35" y="29"/>
                    <a:pt x="36" y="27"/>
                    <a:pt x="37" y="26"/>
                  </a:cubicBezTo>
                  <a:cubicBezTo>
                    <a:pt x="37" y="26"/>
                    <a:pt x="37" y="25"/>
                    <a:pt x="37" y="25"/>
                  </a:cubicBezTo>
                  <a:cubicBezTo>
                    <a:pt x="37" y="25"/>
                    <a:pt x="37" y="25"/>
                    <a:pt x="37" y="25"/>
                  </a:cubicBezTo>
                  <a:cubicBezTo>
                    <a:pt x="37" y="24"/>
                    <a:pt x="37" y="23"/>
                    <a:pt x="37" y="22"/>
                  </a:cubicBezTo>
                  <a:cubicBezTo>
                    <a:pt x="35" y="21"/>
                    <a:pt x="30" y="21"/>
                    <a:pt x="28" y="20"/>
                  </a:cubicBezTo>
                  <a:cubicBezTo>
                    <a:pt x="27" y="20"/>
                    <a:pt x="26" y="20"/>
                    <a:pt x="26" y="20"/>
                  </a:cubicBezTo>
                  <a:cubicBezTo>
                    <a:pt x="23" y="19"/>
                    <a:pt x="24" y="16"/>
                    <a:pt x="24" y="15"/>
                  </a:cubicBezTo>
                  <a:cubicBezTo>
                    <a:pt x="24" y="14"/>
                    <a:pt x="24" y="13"/>
                    <a:pt x="24" y="13"/>
                  </a:cubicBezTo>
                  <a:cubicBezTo>
                    <a:pt x="21" y="13"/>
                    <a:pt x="19" y="10"/>
                    <a:pt x="19" y="7"/>
                  </a:cubicBezTo>
                  <a:cubicBezTo>
                    <a:pt x="19" y="7"/>
                    <a:pt x="19" y="7"/>
                    <a:pt x="19" y="6"/>
                  </a:cubicBezTo>
                  <a:cubicBezTo>
                    <a:pt x="18" y="6"/>
                    <a:pt x="18" y="5"/>
                    <a:pt x="17" y="4"/>
                  </a:cubicBezTo>
                  <a:cubicBezTo>
                    <a:pt x="17" y="4"/>
                    <a:pt x="17" y="4"/>
                    <a:pt x="17" y="4"/>
                  </a:cubicBezTo>
                  <a:cubicBezTo>
                    <a:pt x="17" y="4"/>
                    <a:pt x="16" y="4"/>
                    <a:pt x="16" y="3"/>
                  </a:cubicBezTo>
                  <a:cubicBezTo>
                    <a:pt x="16" y="3"/>
                    <a:pt x="16" y="3"/>
                    <a:pt x="16" y="3"/>
                  </a:cubicBezTo>
                  <a:cubicBezTo>
                    <a:pt x="16" y="2"/>
                    <a:pt x="15" y="2"/>
                    <a:pt x="15" y="2"/>
                  </a:cubicBezTo>
                  <a:cubicBezTo>
                    <a:pt x="15" y="2"/>
                    <a:pt x="15" y="2"/>
                    <a:pt x="15" y="2"/>
                  </a:cubicBezTo>
                  <a:cubicBezTo>
                    <a:pt x="15" y="2"/>
                    <a:pt x="15" y="2"/>
                    <a:pt x="15" y="2"/>
                  </a:cubicBezTo>
                  <a:cubicBezTo>
                    <a:pt x="14" y="1"/>
                    <a:pt x="14" y="1"/>
                    <a:pt x="14" y="1"/>
                  </a:cubicBezTo>
                  <a:cubicBezTo>
                    <a:pt x="12" y="1"/>
                    <a:pt x="10" y="0"/>
                    <a:pt x="9" y="0"/>
                  </a:cubicBezTo>
                  <a:cubicBezTo>
                    <a:pt x="8" y="1"/>
                    <a:pt x="3" y="2"/>
                    <a:pt x="0" y="3"/>
                  </a:cubicBezTo>
                  <a:cubicBezTo>
                    <a:pt x="0" y="3"/>
                    <a:pt x="0" y="3"/>
                    <a:pt x="0" y="3"/>
                  </a:cubicBezTo>
                  <a:cubicBezTo>
                    <a:pt x="0" y="4"/>
                    <a:pt x="0" y="4"/>
                    <a:pt x="0" y="5"/>
                  </a:cubicBezTo>
                  <a:cubicBezTo>
                    <a:pt x="0" y="5"/>
                    <a:pt x="0" y="5"/>
                    <a:pt x="0" y="5"/>
                  </a:cubicBezTo>
                  <a:cubicBezTo>
                    <a:pt x="0" y="5"/>
                    <a:pt x="0" y="5"/>
                    <a:pt x="0" y="6"/>
                  </a:cubicBezTo>
                  <a:cubicBezTo>
                    <a:pt x="0" y="6"/>
                    <a:pt x="0" y="6"/>
                    <a:pt x="0" y="6"/>
                  </a:cubicBezTo>
                  <a:cubicBezTo>
                    <a:pt x="1" y="6"/>
                    <a:pt x="1" y="6"/>
                    <a:pt x="1" y="6"/>
                  </a:cubicBezTo>
                  <a:cubicBezTo>
                    <a:pt x="1" y="6"/>
                    <a:pt x="1" y="6"/>
                    <a:pt x="1" y="6"/>
                  </a:cubicBezTo>
                  <a:cubicBezTo>
                    <a:pt x="1" y="6"/>
                    <a:pt x="1" y="7"/>
                    <a:pt x="1" y="7"/>
                  </a:cubicBezTo>
                  <a:cubicBezTo>
                    <a:pt x="5" y="8"/>
                    <a:pt x="5" y="11"/>
                    <a:pt x="5" y="13"/>
                  </a:cubicBezTo>
                  <a:cubicBezTo>
                    <a:pt x="5" y="14"/>
                    <a:pt x="5" y="15"/>
                    <a:pt x="6" y="16"/>
                  </a:cubicBezTo>
                  <a:cubicBezTo>
                    <a:pt x="6" y="16"/>
                    <a:pt x="6" y="16"/>
                    <a:pt x="6" y="17"/>
                  </a:cubicBezTo>
                  <a:cubicBezTo>
                    <a:pt x="6" y="17"/>
                    <a:pt x="6" y="17"/>
                    <a:pt x="6" y="17"/>
                  </a:cubicBezTo>
                  <a:cubicBezTo>
                    <a:pt x="6" y="17"/>
                    <a:pt x="6" y="18"/>
                    <a:pt x="6" y="18"/>
                  </a:cubicBezTo>
                  <a:cubicBezTo>
                    <a:pt x="6" y="18"/>
                    <a:pt x="6" y="18"/>
                    <a:pt x="6" y="18"/>
                  </a:cubicBezTo>
                  <a:cubicBezTo>
                    <a:pt x="6" y="19"/>
                    <a:pt x="6" y="19"/>
                    <a:pt x="6" y="19"/>
                  </a:cubicBezTo>
                  <a:cubicBezTo>
                    <a:pt x="6" y="19"/>
                    <a:pt x="6" y="19"/>
                    <a:pt x="6" y="19"/>
                  </a:cubicBezTo>
                  <a:cubicBezTo>
                    <a:pt x="7" y="23"/>
                    <a:pt x="7" y="23"/>
                    <a:pt x="7" y="23"/>
                  </a:cubicBezTo>
                  <a:cubicBezTo>
                    <a:pt x="7" y="23"/>
                    <a:pt x="7" y="23"/>
                    <a:pt x="7" y="23"/>
                  </a:cubicBezTo>
                  <a:cubicBezTo>
                    <a:pt x="7" y="25"/>
                    <a:pt x="7" y="27"/>
                    <a:pt x="7" y="29"/>
                  </a:cubicBezTo>
                  <a:cubicBezTo>
                    <a:pt x="6" y="29"/>
                    <a:pt x="6" y="30"/>
                    <a:pt x="6" y="30"/>
                  </a:cubicBezTo>
                  <a:cubicBezTo>
                    <a:pt x="6" y="31"/>
                    <a:pt x="6" y="31"/>
                    <a:pt x="6" y="31"/>
                  </a:cubicBezTo>
                  <a:cubicBezTo>
                    <a:pt x="6" y="32"/>
                    <a:pt x="6" y="32"/>
                    <a:pt x="6" y="32"/>
                  </a:cubicBezTo>
                  <a:cubicBezTo>
                    <a:pt x="6" y="33"/>
                    <a:pt x="6" y="33"/>
                    <a:pt x="6" y="34"/>
                  </a:cubicBezTo>
                  <a:cubicBezTo>
                    <a:pt x="6" y="34"/>
                    <a:pt x="6" y="34"/>
                    <a:pt x="6" y="34"/>
                  </a:cubicBezTo>
                  <a:cubicBezTo>
                    <a:pt x="5" y="34"/>
                    <a:pt x="5" y="35"/>
                    <a:pt x="5" y="35"/>
                  </a:cubicBezTo>
                  <a:cubicBezTo>
                    <a:pt x="5" y="35"/>
                    <a:pt x="5" y="35"/>
                    <a:pt x="5" y="35"/>
                  </a:cubicBezTo>
                  <a:cubicBezTo>
                    <a:pt x="5" y="35"/>
                    <a:pt x="5" y="35"/>
                    <a:pt x="5" y="35"/>
                  </a:cubicBezTo>
                  <a:cubicBezTo>
                    <a:pt x="4" y="36"/>
                    <a:pt x="4" y="36"/>
                    <a:pt x="4" y="36"/>
                  </a:cubicBezTo>
                  <a:cubicBezTo>
                    <a:pt x="4" y="36"/>
                    <a:pt x="4" y="36"/>
                    <a:pt x="4" y="36"/>
                  </a:cubicBezTo>
                  <a:cubicBezTo>
                    <a:pt x="4" y="36"/>
                    <a:pt x="4" y="36"/>
                    <a:pt x="4" y="36"/>
                  </a:cubicBezTo>
                  <a:cubicBezTo>
                    <a:pt x="3" y="36"/>
                    <a:pt x="3" y="36"/>
                    <a:pt x="3" y="36"/>
                  </a:cubicBezTo>
                  <a:cubicBezTo>
                    <a:pt x="3" y="36"/>
                    <a:pt x="2" y="37"/>
                    <a:pt x="2" y="38"/>
                  </a:cubicBezTo>
                  <a:cubicBezTo>
                    <a:pt x="2" y="38"/>
                    <a:pt x="2" y="38"/>
                    <a:pt x="2" y="39"/>
                  </a:cubicBezTo>
                  <a:cubicBezTo>
                    <a:pt x="2" y="39"/>
                    <a:pt x="3" y="39"/>
                    <a:pt x="3" y="39"/>
                  </a:cubicBezTo>
                  <a:cubicBezTo>
                    <a:pt x="3" y="40"/>
                    <a:pt x="4" y="40"/>
                    <a:pt x="4" y="41"/>
                  </a:cubicBezTo>
                  <a:cubicBezTo>
                    <a:pt x="4" y="41"/>
                    <a:pt x="5" y="42"/>
                    <a:pt x="5" y="42"/>
                  </a:cubicBezTo>
                  <a:cubicBezTo>
                    <a:pt x="6" y="43"/>
                    <a:pt x="6" y="43"/>
                    <a:pt x="7" y="44"/>
                  </a:cubicBezTo>
                  <a:cubicBezTo>
                    <a:pt x="7" y="44"/>
                    <a:pt x="7" y="45"/>
                    <a:pt x="8" y="45"/>
                  </a:cubicBezTo>
                  <a:cubicBezTo>
                    <a:pt x="8" y="45"/>
                    <a:pt x="8" y="46"/>
                    <a:pt x="9" y="46"/>
                  </a:cubicBezTo>
                  <a:cubicBezTo>
                    <a:pt x="9" y="46"/>
                    <a:pt x="10" y="47"/>
                    <a:pt x="12"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838" name="Group 1116"/>
          <p:cNvGrpSpPr>
            <a:grpSpLocks noChangeAspect="1"/>
          </p:cNvGrpSpPr>
          <p:nvPr/>
        </p:nvGrpSpPr>
        <p:grpSpPr bwMode="auto">
          <a:xfrm>
            <a:off x="1518580" y="8191594"/>
            <a:ext cx="2790078" cy="2028080"/>
            <a:chOff x="3564" y="1150"/>
            <a:chExt cx="1749" cy="1271"/>
          </a:xfrm>
          <a:solidFill>
            <a:schemeClr val="accent3"/>
          </a:solidFill>
        </p:grpSpPr>
        <p:sp>
          <p:nvSpPr>
            <p:cNvPr id="839" name="Freeform 1117"/>
            <p:cNvSpPr>
              <a:spLocks/>
            </p:cNvSpPr>
            <p:nvPr/>
          </p:nvSpPr>
          <p:spPr bwMode="auto">
            <a:xfrm>
              <a:off x="4621" y="1886"/>
              <a:ext cx="35" cy="45"/>
            </a:xfrm>
            <a:custGeom>
              <a:avLst/>
              <a:gdLst>
                <a:gd name="T0" fmla="*/ 4 w 36"/>
                <a:gd name="T1" fmla="*/ 10 h 47"/>
                <a:gd name="T2" fmla="*/ 8 w 36"/>
                <a:gd name="T3" fmla="*/ 15 h 47"/>
                <a:gd name="T4" fmla="*/ 2 w 36"/>
                <a:gd name="T5" fmla="*/ 19 h 47"/>
                <a:gd name="T6" fmla="*/ 4 w 36"/>
                <a:gd name="T7" fmla="*/ 27 h 47"/>
                <a:gd name="T8" fmla="*/ 2 w 36"/>
                <a:gd name="T9" fmla="*/ 37 h 47"/>
                <a:gd name="T10" fmla="*/ 0 w 36"/>
                <a:gd name="T11" fmla="*/ 40 h 47"/>
                <a:gd name="T12" fmla="*/ 2 w 36"/>
                <a:gd name="T13" fmla="*/ 46 h 47"/>
                <a:gd name="T14" fmla="*/ 2 w 36"/>
                <a:gd name="T15" fmla="*/ 47 h 47"/>
                <a:gd name="T16" fmla="*/ 2 w 36"/>
                <a:gd name="T17" fmla="*/ 47 h 47"/>
                <a:gd name="T18" fmla="*/ 20 w 36"/>
                <a:gd name="T19" fmla="*/ 40 h 47"/>
                <a:gd name="T20" fmla="*/ 30 w 36"/>
                <a:gd name="T21" fmla="*/ 35 h 47"/>
                <a:gd name="T22" fmla="*/ 33 w 36"/>
                <a:gd name="T23" fmla="*/ 35 h 47"/>
                <a:gd name="T24" fmla="*/ 33 w 36"/>
                <a:gd name="T25" fmla="*/ 35 h 47"/>
                <a:gd name="T26" fmla="*/ 36 w 36"/>
                <a:gd name="T27" fmla="*/ 34 h 47"/>
                <a:gd name="T28" fmla="*/ 36 w 36"/>
                <a:gd name="T29" fmla="*/ 33 h 47"/>
                <a:gd name="T30" fmla="*/ 32 w 36"/>
                <a:gd name="T31" fmla="*/ 16 h 47"/>
                <a:gd name="T32" fmla="*/ 22 w 36"/>
                <a:gd name="T33" fmla="*/ 0 h 47"/>
                <a:gd name="T34" fmla="*/ 22 w 36"/>
                <a:gd name="T35" fmla="*/ 0 h 47"/>
                <a:gd name="T36" fmla="*/ 22 w 36"/>
                <a:gd name="T37" fmla="*/ 0 h 47"/>
                <a:gd name="T38" fmla="*/ 21 w 36"/>
                <a:gd name="T39" fmla="*/ 0 h 47"/>
                <a:gd name="T40" fmla="*/ 20 w 36"/>
                <a:gd name="T41" fmla="*/ 1 h 47"/>
                <a:gd name="T42" fmla="*/ 19 w 36"/>
                <a:gd name="T43" fmla="*/ 1 h 47"/>
                <a:gd name="T44" fmla="*/ 19 w 36"/>
                <a:gd name="T45" fmla="*/ 1 h 47"/>
                <a:gd name="T46" fmla="*/ 17 w 36"/>
                <a:gd name="T47" fmla="*/ 1 h 47"/>
                <a:gd name="T48" fmla="*/ 8 w 36"/>
                <a:gd name="T49" fmla="*/ 3 h 47"/>
                <a:gd name="T50" fmla="*/ 5 w 36"/>
                <a:gd name="T51" fmla="*/ 5 h 47"/>
                <a:gd name="T52" fmla="*/ 3 w 36"/>
                <a:gd name="T53" fmla="*/ 7 h 47"/>
                <a:gd name="T54" fmla="*/ 2 w 36"/>
                <a:gd name="T55" fmla="*/ 7 h 47"/>
                <a:gd name="T56" fmla="*/ 3 w 36"/>
                <a:gd name="T57" fmla="*/ 8 h 47"/>
                <a:gd name="T58" fmla="*/ 4 w 36"/>
                <a:gd name="T59" fmla="*/ 1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47">
                  <a:moveTo>
                    <a:pt x="4" y="10"/>
                  </a:moveTo>
                  <a:cubicBezTo>
                    <a:pt x="6" y="11"/>
                    <a:pt x="8" y="13"/>
                    <a:pt x="8" y="15"/>
                  </a:cubicBezTo>
                  <a:cubicBezTo>
                    <a:pt x="8" y="18"/>
                    <a:pt x="5" y="20"/>
                    <a:pt x="2" y="19"/>
                  </a:cubicBezTo>
                  <a:cubicBezTo>
                    <a:pt x="2" y="20"/>
                    <a:pt x="2" y="23"/>
                    <a:pt x="4" y="27"/>
                  </a:cubicBezTo>
                  <a:cubicBezTo>
                    <a:pt x="6" y="30"/>
                    <a:pt x="4" y="35"/>
                    <a:pt x="2" y="37"/>
                  </a:cubicBezTo>
                  <a:cubicBezTo>
                    <a:pt x="1" y="38"/>
                    <a:pt x="0" y="40"/>
                    <a:pt x="0" y="40"/>
                  </a:cubicBezTo>
                  <a:cubicBezTo>
                    <a:pt x="2" y="42"/>
                    <a:pt x="2" y="45"/>
                    <a:pt x="2" y="46"/>
                  </a:cubicBezTo>
                  <a:cubicBezTo>
                    <a:pt x="2" y="47"/>
                    <a:pt x="2" y="47"/>
                    <a:pt x="2" y="47"/>
                  </a:cubicBezTo>
                  <a:cubicBezTo>
                    <a:pt x="2" y="47"/>
                    <a:pt x="2" y="47"/>
                    <a:pt x="2" y="47"/>
                  </a:cubicBezTo>
                  <a:cubicBezTo>
                    <a:pt x="6" y="47"/>
                    <a:pt x="16" y="45"/>
                    <a:pt x="20" y="40"/>
                  </a:cubicBezTo>
                  <a:cubicBezTo>
                    <a:pt x="24" y="36"/>
                    <a:pt x="27" y="35"/>
                    <a:pt x="30" y="35"/>
                  </a:cubicBezTo>
                  <a:cubicBezTo>
                    <a:pt x="31" y="35"/>
                    <a:pt x="32" y="35"/>
                    <a:pt x="33" y="35"/>
                  </a:cubicBezTo>
                  <a:cubicBezTo>
                    <a:pt x="33" y="35"/>
                    <a:pt x="33" y="35"/>
                    <a:pt x="33" y="35"/>
                  </a:cubicBezTo>
                  <a:cubicBezTo>
                    <a:pt x="34" y="35"/>
                    <a:pt x="35" y="35"/>
                    <a:pt x="36" y="34"/>
                  </a:cubicBezTo>
                  <a:cubicBezTo>
                    <a:pt x="36" y="34"/>
                    <a:pt x="36" y="34"/>
                    <a:pt x="36" y="33"/>
                  </a:cubicBezTo>
                  <a:cubicBezTo>
                    <a:pt x="34" y="30"/>
                    <a:pt x="32" y="24"/>
                    <a:pt x="32" y="16"/>
                  </a:cubicBezTo>
                  <a:cubicBezTo>
                    <a:pt x="33" y="13"/>
                    <a:pt x="29" y="7"/>
                    <a:pt x="22" y="0"/>
                  </a:cubicBezTo>
                  <a:cubicBezTo>
                    <a:pt x="22" y="0"/>
                    <a:pt x="22" y="0"/>
                    <a:pt x="22" y="0"/>
                  </a:cubicBezTo>
                  <a:cubicBezTo>
                    <a:pt x="22" y="0"/>
                    <a:pt x="22" y="0"/>
                    <a:pt x="22" y="0"/>
                  </a:cubicBezTo>
                  <a:cubicBezTo>
                    <a:pt x="22" y="0"/>
                    <a:pt x="21" y="0"/>
                    <a:pt x="21" y="0"/>
                  </a:cubicBezTo>
                  <a:cubicBezTo>
                    <a:pt x="21" y="1"/>
                    <a:pt x="20" y="1"/>
                    <a:pt x="20" y="1"/>
                  </a:cubicBezTo>
                  <a:cubicBezTo>
                    <a:pt x="20" y="1"/>
                    <a:pt x="19" y="1"/>
                    <a:pt x="19" y="1"/>
                  </a:cubicBezTo>
                  <a:cubicBezTo>
                    <a:pt x="19" y="1"/>
                    <a:pt x="19" y="1"/>
                    <a:pt x="19" y="1"/>
                  </a:cubicBezTo>
                  <a:cubicBezTo>
                    <a:pt x="18" y="1"/>
                    <a:pt x="17" y="1"/>
                    <a:pt x="17" y="1"/>
                  </a:cubicBezTo>
                  <a:cubicBezTo>
                    <a:pt x="10" y="1"/>
                    <a:pt x="8" y="2"/>
                    <a:pt x="8" y="3"/>
                  </a:cubicBezTo>
                  <a:cubicBezTo>
                    <a:pt x="7" y="4"/>
                    <a:pt x="6" y="4"/>
                    <a:pt x="5" y="5"/>
                  </a:cubicBezTo>
                  <a:cubicBezTo>
                    <a:pt x="4" y="6"/>
                    <a:pt x="3" y="6"/>
                    <a:pt x="3" y="7"/>
                  </a:cubicBezTo>
                  <a:cubicBezTo>
                    <a:pt x="3" y="7"/>
                    <a:pt x="2" y="7"/>
                    <a:pt x="2" y="7"/>
                  </a:cubicBezTo>
                  <a:cubicBezTo>
                    <a:pt x="3" y="8"/>
                    <a:pt x="3" y="8"/>
                    <a:pt x="3" y="8"/>
                  </a:cubicBezTo>
                  <a:cubicBezTo>
                    <a:pt x="3" y="9"/>
                    <a:pt x="3" y="10"/>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40" name="Freeform 1118"/>
            <p:cNvSpPr>
              <a:spLocks/>
            </p:cNvSpPr>
            <p:nvPr/>
          </p:nvSpPr>
          <p:spPr bwMode="auto">
            <a:xfrm>
              <a:off x="4217" y="2032"/>
              <a:ext cx="39" cy="47"/>
            </a:xfrm>
            <a:custGeom>
              <a:avLst/>
              <a:gdLst>
                <a:gd name="T0" fmla="*/ 29 w 40"/>
                <a:gd name="T1" fmla="*/ 36 h 49"/>
                <a:gd name="T2" fmla="*/ 28 w 40"/>
                <a:gd name="T3" fmla="*/ 34 h 49"/>
                <a:gd name="T4" fmla="*/ 28 w 40"/>
                <a:gd name="T5" fmla="*/ 34 h 49"/>
                <a:gd name="T6" fmla="*/ 28 w 40"/>
                <a:gd name="T7" fmla="*/ 32 h 49"/>
                <a:gd name="T8" fmla="*/ 28 w 40"/>
                <a:gd name="T9" fmla="*/ 32 h 49"/>
                <a:gd name="T10" fmla="*/ 28 w 40"/>
                <a:gd name="T11" fmla="*/ 30 h 49"/>
                <a:gd name="T12" fmla="*/ 33 w 40"/>
                <a:gd name="T13" fmla="*/ 23 h 49"/>
                <a:gd name="T14" fmla="*/ 40 w 40"/>
                <a:gd name="T15" fmla="*/ 14 h 49"/>
                <a:gd name="T16" fmla="*/ 34 w 40"/>
                <a:gd name="T17" fmla="*/ 13 h 49"/>
                <a:gd name="T18" fmla="*/ 21 w 40"/>
                <a:gd name="T19" fmla="*/ 14 h 49"/>
                <a:gd name="T20" fmla="*/ 21 w 40"/>
                <a:gd name="T21" fmla="*/ 14 h 49"/>
                <a:gd name="T22" fmla="*/ 20 w 40"/>
                <a:gd name="T23" fmla="*/ 13 h 49"/>
                <a:gd name="T24" fmla="*/ 14 w 40"/>
                <a:gd name="T25" fmla="*/ 6 h 49"/>
                <a:gd name="T26" fmla="*/ 8 w 40"/>
                <a:gd name="T27" fmla="*/ 2 h 49"/>
                <a:gd name="T28" fmla="*/ 3 w 40"/>
                <a:gd name="T29" fmla="*/ 0 h 49"/>
                <a:gd name="T30" fmla="*/ 2 w 40"/>
                <a:gd name="T31" fmla="*/ 0 h 49"/>
                <a:gd name="T32" fmla="*/ 0 w 40"/>
                <a:gd name="T33" fmla="*/ 1 h 49"/>
                <a:gd name="T34" fmla="*/ 0 w 40"/>
                <a:gd name="T35" fmla="*/ 2 h 49"/>
                <a:gd name="T36" fmla="*/ 3 w 40"/>
                <a:gd name="T37" fmla="*/ 4 h 49"/>
                <a:gd name="T38" fmla="*/ 8 w 40"/>
                <a:gd name="T39" fmla="*/ 10 h 49"/>
                <a:gd name="T40" fmla="*/ 3 w 40"/>
                <a:gd name="T41" fmla="*/ 14 h 49"/>
                <a:gd name="T42" fmla="*/ 2 w 40"/>
                <a:gd name="T43" fmla="*/ 14 h 49"/>
                <a:gd name="T44" fmla="*/ 5 w 40"/>
                <a:gd name="T45" fmla="*/ 30 h 49"/>
                <a:gd name="T46" fmla="*/ 5 w 40"/>
                <a:gd name="T47" fmla="*/ 32 h 49"/>
                <a:gd name="T48" fmla="*/ 5 w 40"/>
                <a:gd name="T49" fmla="*/ 33 h 49"/>
                <a:gd name="T50" fmla="*/ 6 w 40"/>
                <a:gd name="T51" fmla="*/ 34 h 49"/>
                <a:gd name="T52" fmla="*/ 6 w 40"/>
                <a:gd name="T53" fmla="*/ 35 h 49"/>
                <a:gd name="T54" fmla="*/ 6 w 40"/>
                <a:gd name="T55" fmla="*/ 36 h 49"/>
                <a:gd name="T56" fmla="*/ 7 w 40"/>
                <a:gd name="T57" fmla="*/ 37 h 49"/>
                <a:gd name="T58" fmla="*/ 7 w 40"/>
                <a:gd name="T59" fmla="*/ 39 h 49"/>
                <a:gd name="T60" fmla="*/ 7 w 40"/>
                <a:gd name="T61" fmla="*/ 40 h 49"/>
                <a:gd name="T62" fmla="*/ 8 w 40"/>
                <a:gd name="T63" fmla="*/ 42 h 49"/>
                <a:gd name="T64" fmla="*/ 8 w 40"/>
                <a:gd name="T65" fmla="*/ 43 h 49"/>
                <a:gd name="T66" fmla="*/ 8 w 40"/>
                <a:gd name="T67" fmla="*/ 45 h 49"/>
                <a:gd name="T68" fmla="*/ 8 w 40"/>
                <a:gd name="T69" fmla="*/ 46 h 49"/>
                <a:gd name="T70" fmla="*/ 8 w 40"/>
                <a:gd name="T71" fmla="*/ 48 h 49"/>
                <a:gd name="T72" fmla="*/ 9 w 40"/>
                <a:gd name="T73" fmla="*/ 49 h 49"/>
                <a:gd name="T74" fmla="*/ 9 w 40"/>
                <a:gd name="T75" fmla="*/ 49 h 49"/>
                <a:gd name="T76" fmla="*/ 9 w 40"/>
                <a:gd name="T77" fmla="*/ 49 h 49"/>
                <a:gd name="T78" fmla="*/ 14 w 40"/>
                <a:gd name="T79" fmla="*/ 48 h 49"/>
                <a:gd name="T80" fmla="*/ 21 w 40"/>
                <a:gd name="T81" fmla="*/ 45 h 49"/>
                <a:gd name="T82" fmla="*/ 30 w 40"/>
                <a:gd name="T83" fmla="*/ 38 h 49"/>
                <a:gd name="T84" fmla="*/ 30 w 40"/>
                <a:gd name="T85" fmla="*/ 37 h 49"/>
                <a:gd name="T86" fmla="*/ 29 w 40"/>
                <a:gd name="T87" fmla="*/ 36 h 49"/>
                <a:gd name="T88" fmla="*/ 29 w 40"/>
                <a:gd name="T89" fmla="*/ 3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0" h="49">
                  <a:moveTo>
                    <a:pt x="29" y="36"/>
                  </a:moveTo>
                  <a:cubicBezTo>
                    <a:pt x="29" y="35"/>
                    <a:pt x="28" y="35"/>
                    <a:pt x="28" y="34"/>
                  </a:cubicBezTo>
                  <a:cubicBezTo>
                    <a:pt x="28" y="34"/>
                    <a:pt x="28" y="34"/>
                    <a:pt x="28" y="34"/>
                  </a:cubicBezTo>
                  <a:cubicBezTo>
                    <a:pt x="28" y="33"/>
                    <a:pt x="28" y="33"/>
                    <a:pt x="28" y="32"/>
                  </a:cubicBezTo>
                  <a:cubicBezTo>
                    <a:pt x="28" y="32"/>
                    <a:pt x="28" y="32"/>
                    <a:pt x="28" y="32"/>
                  </a:cubicBezTo>
                  <a:cubicBezTo>
                    <a:pt x="28" y="31"/>
                    <a:pt x="28" y="30"/>
                    <a:pt x="28" y="30"/>
                  </a:cubicBezTo>
                  <a:cubicBezTo>
                    <a:pt x="28" y="26"/>
                    <a:pt x="30" y="23"/>
                    <a:pt x="33" y="23"/>
                  </a:cubicBezTo>
                  <a:cubicBezTo>
                    <a:pt x="36" y="23"/>
                    <a:pt x="40" y="16"/>
                    <a:pt x="40" y="14"/>
                  </a:cubicBezTo>
                  <a:cubicBezTo>
                    <a:pt x="39" y="13"/>
                    <a:pt x="36" y="13"/>
                    <a:pt x="34" y="13"/>
                  </a:cubicBezTo>
                  <a:cubicBezTo>
                    <a:pt x="30" y="13"/>
                    <a:pt x="21" y="14"/>
                    <a:pt x="21" y="14"/>
                  </a:cubicBezTo>
                  <a:cubicBezTo>
                    <a:pt x="21" y="14"/>
                    <a:pt x="21" y="14"/>
                    <a:pt x="21" y="14"/>
                  </a:cubicBezTo>
                  <a:cubicBezTo>
                    <a:pt x="20" y="13"/>
                    <a:pt x="20" y="13"/>
                    <a:pt x="20" y="13"/>
                  </a:cubicBezTo>
                  <a:cubicBezTo>
                    <a:pt x="20" y="13"/>
                    <a:pt x="14" y="11"/>
                    <a:pt x="14" y="6"/>
                  </a:cubicBezTo>
                  <a:cubicBezTo>
                    <a:pt x="14" y="4"/>
                    <a:pt x="13" y="2"/>
                    <a:pt x="8" y="2"/>
                  </a:cubicBezTo>
                  <a:cubicBezTo>
                    <a:pt x="5" y="2"/>
                    <a:pt x="4" y="1"/>
                    <a:pt x="3" y="0"/>
                  </a:cubicBezTo>
                  <a:cubicBezTo>
                    <a:pt x="2" y="0"/>
                    <a:pt x="2" y="0"/>
                    <a:pt x="2" y="0"/>
                  </a:cubicBezTo>
                  <a:cubicBezTo>
                    <a:pt x="2" y="0"/>
                    <a:pt x="1" y="0"/>
                    <a:pt x="0" y="1"/>
                  </a:cubicBezTo>
                  <a:cubicBezTo>
                    <a:pt x="0" y="2"/>
                    <a:pt x="0" y="2"/>
                    <a:pt x="0" y="2"/>
                  </a:cubicBezTo>
                  <a:cubicBezTo>
                    <a:pt x="0" y="3"/>
                    <a:pt x="2" y="3"/>
                    <a:pt x="3" y="4"/>
                  </a:cubicBezTo>
                  <a:cubicBezTo>
                    <a:pt x="5" y="5"/>
                    <a:pt x="9" y="7"/>
                    <a:pt x="8" y="10"/>
                  </a:cubicBezTo>
                  <a:cubicBezTo>
                    <a:pt x="7" y="13"/>
                    <a:pt x="5" y="14"/>
                    <a:pt x="3" y="14"/>
                  </a:cubicBezTo>
                  <a:cubicBezTo>
                    <a:pt x="3" y="14"/>
                    <a:pt x="2" y="14"/>
                    <a:pt x="2" y="14"/>
                  </a:cubicBezTo>
                  <a:cubicBezTo>
                    <a:pt x="1" y="18"/>
                    <a:pt x="3" y="26"/>
                    <a:pt x="5" y="30"/>
                  </a:cubicBezTo>
                  <a:cubicBezTo>
                    <a:pt x="5" y="31"/>
                    <a:pt x="5" y="31"/>
                    <a:pt x="5" y="32"/>
                  </a:cubicBezTo>
                  <a:cubicBezTo>
                    <a:pt x="5" y="32"/>
                    <a:pt x="5" y="32"/>
                    <a:pt x="5" y="33"/>
                  </a:cubicBezTo>
                  <a:cubicBezTo>
                    <a:pt x="6" y="33"/>
                    <a:pt x="6" y="33"/>
                    <a:pt x="6" y="34"/>
                  </a:cubicBezTo>
                  <a:cubicBezTo>
                    <a:pt x="6" y="34"/>
                    <a:pt x="6" y="35"/>
                    <a:pt x="6" y="35"/>
                  </a:cubicBezTo>
                  <a:cubicBezTo>
                    <a:pt x="6" y="35"/>
                    <a:pt x="6" y="36"/>
                    <a:pt x="6" y="36"/>
                  </a:cubicBezTo>
                  <a:cubicBezTo>
                    <a:pt x="7" y="37"/>
                    <a:pt x="7" y="37"/>
                    <a:pt x="7" y="37"/>
                  </a:cubicBezTo>
                  <a:cubicBezTo>
                    <a:pt x="7" y="38"/>
                    <a:pt x="7" y="38"/>
                    <a:pt x="7" y="39"/>
                  </a:cubicBezTo>
                  <a:cubicBezTo>
                    <a:pt x="7" y="39"/>
                    <a:pt x="7" y="40"/>
                    <a:pt x="7" y="40"/>
                  </a:cubicBezTo>
                  <a:cubicBezTo>
                    <a:pt x="7" y="41"/>
                    <a:pt x="8" y="41"/>
                    <a:pt x="8" y="42"/>
                  </a:cubicBezTo>
                  <a:cubicBezTo>
                    <a:pt x="8" y="42"/>
                    <a:pt x="8" y="43"/>
                    <a:pt x="8" y="43"/>
                  </a:cubicBezTo>
                  <a:cubicBezTo>
                    <a:pt x="8" y="43"/>
                    <a:pt x="8" y="44"/>
                    <a:pt x="8" y="45"/>
                  </a:cubicBezTo>
                  <a:cubicBezTo>
                    <a:pt x="8" y="45"/>
                    <a:pt x="8" y="45"/>
                    <a:pt x="8" y="46"/>
                  </a:cubicBezTo>
                  <a:cubicBezTo>
                    <a:pt x="8" y="47"/>
                    <a:pt x="8" y="47"/>
                    <a:pt x="8" y="48"/>
                  </a:cubicBezTo>
                  <a:cubicBezTo>
                    <a:pt x="9" y="48"/>
                    <a:pt x="9" y="49"/>
                    <a:pt x="9" y="49"/>
                  </a:cubicBezTo>
                  <a:cubicBezTo>
                    <a:pt x="9" y="49"/>
                    <a:pt x="9" y="49"/>
                    <a:pt x="9" y="49"/>
                  </a:cubicBezTo>
                  <a:cubicBezTo>
                    <a:pt x="9" y="49"/>
                    <a:pt x="9" y="49"/>
                    <a:pt x="9" y="49"/>
                  </a:cubicBezTo>
                  <a:cubicBezTo>
                    <a:pt x="11" y="48"/>
                    <a:pt x="12" y="48"/>
                    <a:pt x="14" y="48"/>
                  </a:cubicBezTo>
                  <a:cubicBezTo>
                    <a:pt x="19" y="48"/>
                    <a:pt x="21" y="47"/>
                    <a:pt x="21" y="45"/>
                  </a:cubicBezTo>
                  <a:cubicBezTo>
                    <a:pt x="22" y="40"/>
                    <a:pt x="26" y="37"/>
                    <a:pt x="30" y="38"/>
                  </a:cubicBezTo>
                  <a:cubicBezTo>
                    <a:pt x="30" y="38"/>
                    <a:pt x="30" y="38"/>
                    <a:pt x="30" y="37"/>
                  </a:cubicBezTo>
                  <a:cubicBezTo>
                    <a:pt x="29" y="37"/>
                    <a:pt x="29" y="37"/>
                    <a:pt x="29" y="36"/>
                  </a:cubicBezTo>
                  <a:cubicBezTo>
                    <a:pt x="29" y="36"/>
                    <a:pt x="29" y="36"/>
                    <a:pt x="29"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41" name="Freeform 1119"/>
            <p:cNvSpPr>
              <a:spLocks/>
            </p:cNvSpPr>
            <p:nvPr/>
          </p:nvSpPr>
          <p:spPr bwMode="auto">
            <a:xfrm>
              <a:off x="4248" y="2063"/>
              <a:ext cx="10" cy="25"/>
            </a:xfrm>
            <a:custGeom>
              <a:avLst/>
              <a:gdLst>
                <a:gd name="T0" fmla="*/ 10 w 11"/>
                <a:gd name="T1" fmla="*/ 14 h 26"/>
                <a:gd name="T2" fmla="*/ 10 w 11"/>
                <a:gd name="T3" fmla="*/ 11 h 26"/>
                <a:gd name="T4" fmla="*/ 10 w 11"/>
                <a:gd name="T5" fmla="*/ 9 h 26"/>
                <a:gd name="T6" fmla="*/ 8 w 11"/>
                <a:gd name="T7" fmla="*/ 2 h 26"/>
                <a:gd name="T8" fmla="*/ 8 w 11"/>
                <a:gd name="T9" fmla="*/ 0 h 26"/>
                <a:gd name="T10" fmla="*/ 7 w 11"/>
                <a:gd name="T11" fmla="*/ 1 h 26"/>
                <a:gd name="T12" fmla="*/ 1 w 11"/>
                <a:gd name="T13" fmla="*/ 7 h 26"/>
                <a:gd name="T14" fmla="*/ 0 w 11"/>
                <a:gd name="T15" fmla="*/ 7 h 26"/>
                <a:gd name="T16" fmla="*/ 6 w 11"/>
                <a:gd name="T17" fmla="*/ 23 h 26"/>
                <a:gd name="T18" fmla="*/ 7 w 11"/>
                <a:gd name="T19" fmla="*/ 26 h 26"/>
                <a:gd name="T20" fmla="*/ 8 w 11"/>
                <a:gd name="T21" fmla="*/ 25 h 26"/>
                <a:gd name="T22" fmla="*/ 8 w 11"/>
                <a:gd name="T23" fmla="*/ 24 h 26"/>
                <a:gd name="T24" fmla="*/ 11 w 11"/>
                <a:gd name="T25" fmla="*/ 18 h 26"/>
                <a:gd name="T26" fmla="*/ 10 w 11"/>
                <a:gd name="T27" fmla="*/ 15 h 26"/>
                <a:gd name="T28" fmla="*/ 10 w 11"/>
                <a:gd name="T29"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26">
                  <a:moveTo>
                    <a:pt x="10" y="14"/>
                  </a:moveTo>
                  <a:cubicBezTo>
                    <a:pt x="10" y="13"/>
                    <a:pt x="10" y="12"/>
                    <a:pt x="10" y="11"/>
                  </a:cubicBezTo>
                  <a:cubicBezTo>
                    <a:pt x="10" y="10"/>
                    <a:pt x="10" y="10"/>
                    <a:pt x="10" y="9"/>
                  </a:cubicBezTo>
                  <a:cubicBezTo>
                    <a:pt x="9" y="7"/>
                    <a:pt x="9" y="4"/>
                    <a:pt x="8" y="2"/>
                  </a:cubicBezTo>
                  <a:cubicBezTo>
                    <a:pt x="8" y="1"/>
                    <a:pt x="8" y="1"/>
                    <a:pt x="8" y="0"/>
                  </a:cubicBezTo>
                  <a:cubicBezTo>
                    <a:pt x="8" y="0"/>
                    <a:pt x="8" y="1"/>
                    <a:pt x="7" y="1"/>
                  </a:cubicBezTo>
                  <a:cubicBezTo>
                    <a:pt x="6" y="4"/>
                    <a:pt x="4" y="7"/>
                    <a:pt x="1" y="7"/>
                  </a:cubicBezTo>
                  <a:cubicBezTo>
                    <a:pt x="0" y="7"/>
                    <a:pt x="0" y="7"/>
                    <a:pt x="0" y="7"/>
                  </a:cubicBezTo>
                  <a:cubicBezTo>
                    <a:pt x="3" y="11"/>
                    <a:pt x="6" y="19"/>
                    <a:pt x="6" y="23"/>
                  </a:cubicBezTo>
                  <a:cubicBezTo>
                    <a:pt x="6" y="24"/>
                    <a:pt x="6" y="25"/>
                    <a:pt x="7" y="26"/>
                  </a:cubicBezTo>
                  <a:cubicBezTo>
                    <a:pt x="7" y="25"/>
                    <a:pt x="8" y="25"/>
                    <a:pt x="8" y="25"/>
                  </a:cubicBezTo>
                  <a:cubicBezTo>
                    <a:pt x="8" y="24"/>
                    <a:pt x="8" y="24"/>
                    <a:pt x="8" y="24"/>
                  </a:cubicBezTo>
                  <a:cubicBezTo>
                    <a:pt x="9" y="22"/>
                    <a:pt x="10" y="20"/>
                    <a:pt x="11" y="18"/>
                  </a:cubicBezTo>
                  <a:cubicBezTo>
                    <a:pt x="11" y="17"/>
                    <a:pt x="11" y="16"/>
                    <a:pt x="10" y="15"/>
                  </a:cubicBezTo>
                  <a:cubicBezTo>
                    <a:pt x="10" y="14"/>
                    <a:pt x="10" y="14"/>
                    <a:pt x="1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42" name="Freeform 1120"/>
            <p:cNvSpPr>
              <a:spLocks/>
            </p:cNvSpPr>
            <p:nvPr/>
          </p:nvSpPr>
          <p:spPr bwMode="auto">
            <a:xfrm>
              <a:off x="4008" y="1922"/>
              <a:ext cx="294" cy="311"/>
            </a:xfrm>
            <a:custGeom>
              <a:avLst/>
              <a:gdLst>
                <a:gd name="T0" fmla="*/ 267 w 308"/>
                <a:gd name="T1" fmla="*/ 152 h 326"/>
                <a:gd name="T2" fmla="*/ 280 w 308"/>
                <a:gd name="T3" fmla="*/ 137 h 326"/>
                <a:gd name="T4" fmla="*/ 293 w 308"/>
                <a:gd name="T5" fmla="*/ 104 h 326"/>
                <a:gd name="T6" fmla="*/ 307 w 308"/>
                <a:gd name="T7" fmla="*/ 93 h 326"/>
                <a:gd name="T8" fmla="*/ 304 w 308"/>
                <a:gd name="T9" fmla="*/ 90 h 326"/>
                <a:gd name="T10" fmla="*/ 300 w 308"/>
                <a:gd name="T11" fmla="*/ 83 h 326"/>
                <a:gd name="T12" fmla="*/ 276 w 308"/>
                <a:gd name="T13" fmla="*/ 85 h 326"/>
                <a:gd name="T14" fmla="*/ 261 w 308"/>
                <a:gd name="T15" fmla="*/ 97 h 326"/>
                <a:gd name="T16" fmla="*/ 258 w 308"/>
                <a:gd name="T17" fmla="*/ 98 h 326"/>
                <a:gd name="T18" fmla="*/ 258 w 308"/>
                <a:gd name="T19" fmla="*/ 108 h 326"/>
                <a:gd name="T20" fmla="*/ 242 w 308"/>
                <a:gd name="T21" fmla="*/ 110 h 326"/>
                <a:gd name="T22" fmla="*/ 227 w 308"/>
                <a:gd name="T23" fmla="*/ 107 h 326"/>
                <a:gd name="T24" fmla="*/ 224 w 308"/>
                <a:gd name="T25" fmla="*/ 107 h 326"/>
                <a:gd name="T26" fmla="*/ 222 w 308"/>
                <a:gd name="T27" fmla="*/ 104 h 326"/>
                <a:gd name="T28" fmla="*/ 222 w 308"/>
                <a:gd name="T29" fmla="*/ 102 h 326"/>
                <a:gd name="T30" fmla="*/ 221 w 308"/>
                <a:gd name="T31" fmla="*/ 94 h 326"/>
                <a:gd name="T32" fmla="*/ 218 w 308"/>
                <a:gd name="T33" fmla="*/ 101 h 326"/>
                <a:gd name="T34" fmla="*/ 188 w 308"/>
                <a:gd name="T35" fmla="*/ 110 h 326"/>
                <a:gd name="T36" fmla="*/ 162 w 308"/>
                <a:gd name="T37" fmla="*/ 102 h 326"/>
                <a:gd name="T38" fmla="*/ 136 w 308"/>
                <a:gd name="T39" fmla="*/ 88 h 326"/>
                <a:gd name="T40" fmla="*/ 135 w 308"/>
                <a:gd name="T41" fmla="*/ 68 h 326"/>
                <a:gd name="T42" fmla="*/ 136 w 308"/>
                <a:gd name="T43" fmla="*/ 66 h 326"/>
                <a:gd name="T44" fmla="*/ 132 w 308"/>
                <a:gd name="T45" fmla="*/ 62 h 326"/>
                <a:gd name="T46" fmla="*/ 112 w 308"/>
                <a:gd name="T47" fmla="*/ 41 h 326"/>
                <a:gd name="T48" fmla="*/ 121 w 308"/>
                <a:gd name="T49" fmla="*/ 32 h 326"/>
                <a:gd name="T50" fmla="*/ 116 w 308"/>
                <a:gd name="T51" fmla="*/ 16 h 326"/>
                <a:gd name="T52" fmla="*/ 116 w 308"/>
                <a:gd name="T53" fmla="*/ 13 h 326"/>
                <a:gd name="T54" fmla="*/ 106 w 308"/>
                <a:gd name="T55" fmla="*/ 1 h 326"/>
                <a:gd name="T56" fmla="*/ 102 w 308"/>
                <a:gd name="T57" fmla="*/ 1 h 326"/>
                <a:gd name="T58" fmla="*/ 97 w 308"/>
                <a:gd name="T59" fmla="*/ 8 h 326"/>
                <a:gd name="T60" fmla="*/ 83 w 308"/>
                <a:gd name="T61" fmla="*/ 13 h 326"/>
                <a:gd name="T62" fmla="*/ 64 w 308"/>
                <a:gd name="T63" fmla="*/ 11 h 326"/>
                <a:gd name="T64" fmla="*/ 67 w 308"/>
                <a:gd name="T65" fmla="*/ 27 h 326"/>
                <a:gd name="T66" fmla="*/ 79 w 308"/>
                <a:gd name="T67" fmla="*/ 38 h 326"/>
                <a:gd name="T68" fmla="*/ 68 w 308"/>
                <a:gd name="T69" fmla="*/ 59 h 326"/>
                <a:gd name="T70" fmla="*/ 53 w 308"/>
                <a:gd name="T71" fmla="*/ 82 h 326"/>
                <a:gd name="T72" fmla="*/ 36 w 308"/>
                <a:gd name="T73" fmla="*/ 97 h 326"/>
                <a:gd name="T74" fmla="*/ 23 w 308"/>
                <a:gd name="T75" fmla="*/ 97 h 326"/>
                <a:gd name="T76" fmla="*/ 21 w 308"/>
                <a:gd name="T77" fmla="*/ 113 h 326"/>
                <a:gd name="T78" fmla="*/ 8 w 308"/>
                <a:gd name="T79" fmla="*/ 140 h 326"/>
                <a:gd name="T80" fmla="*/ 2 w 308"/>
                <a:gd name="T81" fmla="*/ 148 h 326"/>
                <a:gd name="T82" fmla="*/ 9 w 308"/>
                <a:gd name="T83" fmla="*/ 162 h 326"/>
                <a:gd name="T84" fmla="*/ 43 w 308"/>
                <a:gd name="T85" fmla="*/ 161 h 326"/>
                <a:gd name="T86" fmla="*/ 50 w 308"/>
                <a:gd name="T87" fmla="*/ 198 h 326"/>
                <a:gd name="T88" fmla="*/ 73 w 308"/>
                <a:gd name="T89" fmla="*/ 270 h 326"/>
                <a:gd name="T90" fmla="*/ 106 w 308"/>
                <a:gd name="T91" fmla="*/ 320 h 326"/>
                <a:gd name="T92" fmla="*/ 127 w 308"/>
                <a:gd name="T93" fmla="*/ 279 h 326"/>
                <a:gd name="T94" fmla="*/ 145 w 308"/>
                <a:gd name="T95" fmla="*/ 229 h 326"/>
                <a:gd name="T96" fmla="*/ 198 w 308"/>
                <a:gd name="T97" fmla="*/ 185 h 326"/>
                <a:gd name="T98" fmla="*/ 224 w 308"/>
                <a:gd name="T99" fmla="*/ 165 h 326"/>
                <a:gd name="T100" fmla="*/ 223 w 308"/>
                <a:gd name="T101" fmla="*/ 159 h 326"/>
                <a:gd name="T102" fmla="*/ 221 w 308"/>
                <a:gd name="T103" fmla="*/ 152 h 326"/>
                <a:gd name="T104" fmla="*/ 217 w 308"/>
                <a:gd name="T105" fmla="*/ 130 h 326"/>
                <a:gd name="T106" fmla="*/ 216 w 308"/>
                <a:gd name="T107" fmla="*/ 115 h 326"/>
                <a:gd name="T108" fmla="*/ 240 w 308"/>
                <a:gd name="T109" fmla="*/ 126 h 326"/>
                <a:gd name="T110" fmla="*/ 252 w 308"/>
                <a:gd name="T111" fmla="*/ 151 h 326"/>
                <a:gd name="T112" fmla="*/ 265 w 308"/>
                <a:gd name="T113" fmla="*/ 162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8" h="326">
                  <a:moveTo>
                    <a:pt x="265" y="162"/>
                  </a:moveTo>
                  <a:cubicBezTo>
                    <a:pt x="266" y="161"/>
                    <a:pt x="266" y="161"/>
                    <a:pt x="266" y="161"/>
                  </a:cubicBezTo>
                  <a:cubicBezTo>
                    <a:pt x="266" y="161"/>
                    <a:pt x="266" y="160"/>
                    <a:pt x="266" y="160"/>
                  </a:cubicBezTo>
                  <a:cubicBezTo>
                    <a:pt x="266" y="160"/>
                    <a:pt x="266" y="159"/>
                    <a:pt x="266" y="159"/>
                  </a:cubicBezTo>
                  <a:cubicBezTo>
                    <a:pt x="266" y="156"/>
                    <a:pt x="266" y="154"/>
                    <a:pt x="267" y="152"/>
                  </a:cubicBezTo>
                  <a:cubicBezTo>
                    <a:pt x="268" y="151"/>
                    <a:pt x="268" y="148"/>
                    <a:pt x="268" y="146"/>
                  </a:cubicBezTo>
                  <a:cubicBezTo>
                    <a:pt x="268" y="143"/>
                    <a:pt x="269" y="140"/>
                    <a:pt x="271" y="140"/>
                  </a:cubicBezTo>
                  <a:cubicBezTo>
                    <a:pt x="272" y="140"/>
                    <a:pt x="272" y="140"/>
                    <a:pt x="274" y="141"/>
                  </a:cubicBezTo>
                  <a:cubicBezTo>
                    <a:pt x="275" y="141"/>
                    <a:pt x="277" y="141"/>
                    <a:pt x="278" y="141"/>
                  </a:cubicBezTo>
                  <a:cubicBezTo>
                    <a:pt x="278" y="140"/>
                    <a:pt x="279" y="139"/>
                    <a:pt x="280" y="137"/>
                  </a:cubicBezTo>
                  <a:cubicBezTo>
                    <a:pt x="281" y="134"/>
                    <a:pt x="282" y="131"/>
                    <a:pt x="282" y="129"/>
                  </a:cubicBezTo>
                  <a:cubicBezTo>
                    <a:pt x="281" y="126"/>
                    <a:pt x="283" y="124"/>
                    <a:pt x="284" y="121"/>
                  </a:cubicBezTo>
                  <a:cubicBezTo>
                    <a:pt x="284" y="119"/>
                    <a:pt x="285" y="117"/>
                    <a:pt x="285" y="115"/>
                  </a:cubicBezTo>
                  <a:cubicBezTo>
                    <a:pt x="285" y="110"/>
                    <a:pt x="288" y="108"/>
                    <a:pt x="291" y="106"/>
                  </a:cubicBezTo>
                  <a:cubicBezTo>
                    <a:pt x="292" y="106"/>
                    <a:pt x="293" y="105"/>
                    <a:pt x="293" y="104"/>
                  </a:cubicBezTo>
                  <a:cubicBezTo>
                    <a:pt x="295" y="103"/>
                    <a:pt x="300" y="99"/>
                    <a:pt x="303" y="99"/>
                  </a:cubicBezTo>
                  <a:cubicBezTo>
                    <a:pt x="304" y="99"/>
                    <a:pt x="305" y="100"/>
                    <a:pt x="306" y="101"/>
                  </a:cubicBezTo>
                  <a:cubicBezTo>
                    <a:pt x="306" y="101"/>
                    <a:pt x="306" y="101"/>
                    <a:pt x="306" y="102"/>
                  </a:cubicBezTo>
                  <a:cubicBezTo>
                    <a:pt x="305" y="99"/>
                    <a:pt x="305" y="97"/>
                    <a:pt x="305" y="95"/>
                  </a:cubicBezTo>
                  <a:cubicBezTo>
                    <a:pt x="305" y="94"/>
                    <a:pt x="306" y="93"/>
                    <a:pt x="307" y="93"/>
                  </a:cubicBezTo>
                  <a:cubicBezTo>
                    <a:pt x="307" y="93"/>
                    <a:pt x="307" y="92"/>
                    <a:pt x="308" y="92"/>
                  </a:cubicBezTo>
                  <a:cubicBezTo>
                    <a:pt x="308" y="92"/>
                    <a:pt x="308" y="92"/>
                    <a:pt x="308" y="92"/>
                  </a:cubicBezTo>
                  <a:cubicBezTo>
                    <a:pt x="308" y="92"/>
                    <a:pt x="308" y="91"/>
                    <a:pt x="308" y="91"/>
                  </a:cubicBezTo>
                  <a:cubicBezTo>
                    <a:pt x="308" y="91"/>
                    <a:pt x="308" y="91"/>
                    <a:pt x="308" y="91"/>
                  </a:cubicBezTo>
                  <a:cubicBezTo>
                    <a:pt x="304" y="90"/>
                    <a:pt x="304" y="90"/>
                    <a:pt x="304" y="90"/>
                  </a:cubicBezTo>
                  <a:cubicBezTo>
                    <a:pt x="306" y="90"/>
                    <a:pt x="306" y="90"/>
                    <a:pt x="306" y="90"/>
                  </a:cubicBezTo>
                  <a:cubicBezTo>
                    <a:pt x="305" y="89"/>
                    <a:pt x="304" y="89"/>
                    <a:pt x="303" y="88"/>
                  </a:cubicBezTo>
                  <a:cubicBezTo>
                    <a:pt x="303" y="88"/>
                    <a:pt x="303" y="88"/>
                    <a:pt x="303" y="88"/>
                  </a:cubicBezTo>
                  <a:cubicBezTo>
                    <a:pt x="303" y="87"/>
                    <a:pt x="302" y="87"/>
                    <a:pt x="302" y="86"/>
                  </a:cubicBezTo>
                  <a:cubicBezTo>
                    <a:pt x="302" y="85"/>
                    <a:pt x="301" y="84"/>
                    <a:pt x="300" y="83"/>
                  </a:cubicBezTo>
                  <a:cubicBezTo>
                    <a:pt x="299" y="82"/>
                    <a:pt x="298" y="80"/>
                    <a:pt x="298" y="79"/>
                  </a:cubicBezTo>
                  <a:cubicBezTo>
                    <a:pt x="297" y="79"/>
                    <a:pt x="296" y="80"/>
                    <a:pt x="295" y="80"/>
                  </a:cubicBezTo>
                  <a:cubicBezTo>
                    <a:pt x="293" y="82"/>
                    <a:pt x="291" y="81"/>
                    <a:pt x="289" y="81"/>
                  </a:cubicBezTo>
                  <a:cubicBezTo>
                    <a:pt x="286" y="80"/>
                    <a:pt x="284" y="80"/>
                    <a:pt x="281" y="81"/>
                  </a:cubicBezTo>
                  <a:cubicBezTo>
                    <a:pt x="279" y="82"/>
                    <a:pt x="277" y="84"/>
                    <a:pt x="276" y="85"/>
                  </a:cubicBezTo>
                  <a:cubicBezTo>
                    <a:pt x="274" y="87"/>
                    <a:pt x="273" y="88"/>
                    <a:pt x="270" y="87"/>
                  </a:cubicBezTo>
                  <a:cubicBezTo>
                    <a:pt x="270" y="87"/>
                    <a:pt x="270" y="88"/>
                    <a:pt x="270" y="88"/>
                  </a:cubicBezTo>
                  <a:cubicBezTo>
                    <a:pt x="269" y="89"/>
                    <a:pt x="269" y="90"/>
                    <a:pt x="268" y="91"/>
                  </a:cubicBezTo>
                  <a:cubicBezTo>
                    <a:pt x="267" y="92"/>
                    <a:pt x="266" y="93"/>
                    <a:pt x="266" y="93"/>
                  </a:cubicBezTo>
                  <a:cubicBezTo>
                    <a:pt x="264" y="95"/>
                    <a:pt x="263" y="97"/>
                    <a:pt x="261" y="97"/>
                  </a:cubicBezTo>
                  <a:cubicBezTo>
                    <a:pt x="261" y="97"/>
                    <a:pt x="261" y="97"/>
                    <a:pt x="261" y="97"/>
                  </a:cubicBezTo>
                  <a:cubicBezTo>
                    <a:pt x="260" y="97"/>
                    <a:pt x="260" y="97"/>
                    <a:pt x="259" y="97"/>
                  </a:cubicBezTo>
                  <a:cubicBezTo>
                    <a:pt x="259" y="97"/>
                    <a:pt x="259" y="97"/>
                    <a:pt x="259" y="97"/>
                  </a:cubicBezTo>
                  <a:cubicBezTo>
                    <a:pt x="259" y="98"/>
                    <a:pt x="258" y="98"/>
                    <a:pt x="258" y="98"/>
                  </a:cubicBezTo>
                  <a:cubicBezTo>
                    <a:pt x="258" y="98"/>
                    <a:pt x="258" y="98"/>
                    <a:pt x="258" y="98"/>
                  </a:cubicBezTo>
                  <a:cubicBezTo>
                    <a:pt x="258" y="99"/>
                    <a:pt x="258" y="100"/>
                    <a:pt x="259" y="101"/>
                  </a:cubicBezTo>
                  <a:cubicBezTo>
                    <a:pt x="259" y="101"/>
                    <a:pt x="259" y="101"/>
                    <a:pt x="259" y="102"/>
                  </a:cubicBezTo>
                  <a:cubicBezTo>
                    <a:pt x="259" y="102"/>
                    <a:pt x="259" y="102"/>
                    <a:pt x="259" y="102"/>
                  </a:cubicBezTo>
                  <a:cubicBezTo>
                    <a:pt x="259" y="102"/>
                    <a:pt x="259" y="103"/>
                    <a:pt x="259" y="103"/>
                  </a:cubicBezTo>
                  <a:cubicBezTo>
                    <a:pt x="259" y="105"/>
                    <a:pt x="259" y="106"/>
                    <a:pt x="258" y="108"/>
                  </a:cubicBezTo>
                  <a:cubicBezTo>
                    <a:pt x="257" y="110"/>
                    <a:pt x="254" y="111"/>
                    <a:pt x="251" y="110"/>
                  </a:cubicBezTo>
                  <a:cubicBezTo>
                    <a:pt x="249" y="110"/>
                    <a:pt x="247" y="110"/>
                    <a:pt x="246" y="110"/>
                  </a:cubicBezTo>
                  <a:cubicBezTo>
                    <a:pt x="245" y="110"/>
                    <a:pt x="244" y="110"/>
                    <a:pt x="243" y="110"/>
                  </a:cubicBezTo>
                  <a:cubicBezTo>
                    <a:pt x="243" y="110"/>
                    <a:pt x="243" y="111"/>
                    <a:pt x="243" y="111"/>
                  </a:cubicBezTo>
                  <a:cubicBezTo>
                    <a:pt x="243" y="111"/>
                    <a:pt x="242" y="110"/>
                    <a:pt x="242" y="110"/>
                  </a:cubicBezTo>
                  <a:cubicBezTo>
                    <a:pt x="242" y="110"/>
                    <a:pt x="242" y="110"/>
                    <a:pt x="241" y="110"/>
                  </a:cubicBezTo>
                  <a:cubicBezTo>
                    <a:pt x="240" y="110"/>
                    <a:pt x="239" y="110"/>
                    <a:pt x="238" y="110"/>
                  </a:cubicBezTo>
                  <a:cubicBezTo>
                    <a:pt x="237" y="109"/>
                    <a:pt x="236" y="109"/>
                    <a:pt x="235" y="109"/>
                  </a:cubicBezTo>
                  <a:cubicBezTo>
                    <a:pt x="233" y="110"/>
                    <a:pt x="230" y="109"/>
                    <a:pt x="229" y="108"/>
                  </a:cubicBezTo>
                  <a:cubicBezTo>
                    <a:pt x="228" y="108"/>
                    <a:pt x="228" y="108"/>
                    <a:pt x="227" y="107"/>
                  </a:cubicBezTo>
                  <a:cubicBezTo>
                    <a:pt x="227" y="108"/>
                    <a:pt x="227" y="108"/>
                    <a:pt x="227" y="108"/>
                  </a:cubicBezTo>
                  <a:cubicBezTo>
                    <a:pt x="226" y="108"/>
                    <a:pt x="226" y="107"/>
                    <a:pt x="226" y="107"/>
                  </a:cubicBezTo>
                  <a:cubicBezTo>
                    <a:pt x="226" y="107"/>
                    <a:pt x="225" y="107"/>
                    <a:pt x="225" y="107"/>
                  </a:cubicBezTo>
                  <a:cubicBezTo>
                    <a:pt x="225" y="107"/>
                    <a:pt x="225" y="107"/>
                    <a:pt x="224" y="107"/>
                  </a:cubicBezTo>
                  <a:cubicBezTo>
                    <a:pt x="224" y="107"/>
                    <a:pt x="224" y="107"/>
                    <a:pt x="224" y="107"/>
                  </a:cubicBezTo>
                  <a:cubicBezTo>
                    <a:pt x="224" y="106"/>
                    <a:pt x="224" y="106"/>
                    <a:pt x="224" y="106"/>
                  </a:cubicBezTo>
                  <a:cubicBezTo>
                    <a:pt x="224" y="107"/>
                    <a:pt x="224" y="107"/>
                    <a:pt x="224" y="107"/>
                  </a:cubicBezTo>
                  <a:cubicBezTo>
                    <a:pt x="222" y="104"/>
                    <a:pt x="222" y="104"/>
                    <a:pt x="222" y="104"/>
                  </a:cubicBezTo>
                  <a:cubicBezTo>
                    <a:pt x="222" y="104"/>
                    <a:pt x="222" y="104"/>
                    <a:pt x="222" y="104"/>
                  </a:cubicBezTo>
                  <a:cubicBezTo>
                    <a:pt x="222" y="104"/>
                    <a:pt x="222" y="104"/>
                    <a:pt x="222" y="104"/>
                  </a:cubicBezTo>
                  <a:cubicBezTo>
                    <a:pt x="222" y="104"/>
                    <a:pt x="222" y="104"/>
                    <a:pt x="222" y="104"/>
                  </a:cubicBezTo>
                  <a:cubicBezTo>
                    <a:pt x="222" y="103"/>
                    <a:pt x="222" y="103"/>
                    <a:pt x="222" y="103"/>
                  </a:cubicBezTo>
                  <a:cubicBezTo>
                    <a:pt x="222" y="103"/>
                    <a:pt x="222" y="103"/>
                    <a:pt x="222" y="103"/>
                  </a:cubicBezTo>
                  <a:cubicBezTo>
                    <a:pt x="222" y="103"/>
                    <a:pt x="222" y="102"/>
                    <a:pt x="222" y="102"/>
                  </a:cubicBezTo>
                  <a:cubicBezTo>
                    <a:pt x="222" y="102"/>
                    <a:pt x="222" y="102"/>
                    <a:pt x="222" y="102"/>
                  </a:cubicBezTo>
                  <a:cubicBezTo>
                    <a:pt x="221" y="101"/>
                    <a:pt x="221" y="101"/>
                    <a:pt x="221" y="100"/>
                  </a:cubicBezTo>
                  <a:cubicBezTo>
                    <a:pt x="221" y="100"/>
                    <a:pt x="221" y="100"/>
                    <a:pt x="221" y="100"/>
                  </a:cubicBezTo>
                  <a:cubicBezTo>
                    <a:pt x="221" y="99"/>
                    <a:pt x="221" y="98"/>
                    <a:pt x="222" y="97"/>
                  </a:cubicBezTo>
                  <a:cubicBezTo>
                    <a:pt x="222" y="97"/>
                    <a:pt x="222" y="97"/>
                    <a:pt x="222" y="97"/>
                  </a:cubicBezTo>
                  <a:cubicBezTo>
                    <a:pt x="222" y="96"/>
                    <a:pt x="221" y="95"/>
                    <a:pt x="221" y="94"/>
                  </a:cubicBezTo>
                  <a:cubicBezTo>
                    <a:pt x="220" y="95"/>
                    <a:pt x="219" y="95"/>
                    <a:pt x="218" y="96"/>
                  </a:cubicBezTo>
                  <a:cubicBezTo>
                    <a:pt x="218" y="96"/>
                    <a:pt x="218" y="96"/>
                    <a:pt x="218" y="96"/>
                  </a:cubicBezTo>
                  <a:cubicBezTo>
                    <a:pt x="218" y="96"/>
                    <a:pt x="218" y="96"/>
                    <a:pt x="218" y="96"/>
                  </a:cubicBezTo>
                  <a:cubicBezTo>
                    <a:pt x="218" y="97"/>
                    <a:pt x="217" y="97"/>
                    <a:pt x="217" y="98"/>
                  </a:cubicBezTo>
                  <a:cubicBezTo>
                    <a:pt x="217" y="99"/>
                    <a:pt x="218" y="100"/>
                    <a:pt x="218" y="101"/>
                  </a:cubicBezTo>
                  <a:cubicBezTo>
                    <a:pt x="218" y="104"/>
                    <a:pt x="219" y="108"/>
                    <a:pt x="216" y="111"/>
                  </a:cubicBezTo>
                  <a:cubicBezTo>
                    <a:pt x="214" y="113"/>
                    <a:pt x="206" y="114"/>
                    <a:pt x="202" y="114"/>
                  </a:cubicBezTo>
                  <a:cubicBezTo>
                    <a:pt x="201" y="114"/>
                    <a:pt x="200" y="114"/>
                    <a:pt x="199" y="114"/>
                  </a:cubicBezTo>
                  <a:cubicBezTo>
                    <a:pt x="196" y="114"/>
                    <a:pt x="195" y="113"/>
                    <a:pt x="194" y="112"/>
                  </a:cubicBezTo>
                  <a:cubicBezTo>
                    <a:pt x="193" y="112"/>
                    <a:pt x="190" y="111"/>
                    <a:pt x="188" y="110"/>
                  </a:cubicBezTo>
                  <a:cubicBezTo>
                    <a:pt x="183" y="109"/>
                    <a:pt x="179" y="108"/>
                    <a:pt x="179" y="105"/>
                  </a:cubicBezTo>
                  <a:cubicBezTo>
                    <a:pt x="178" y="104"/>
                    <a:pt x="176" y="101"/>
                    <a:pt x="175" y="101"/>
                  </a:cubicBezTo>
                  <a:cubicBezTo>
                    <a:pt x="174" y="101"/>
                    <a:pt x="172" y="101"/>
                    <a:pt x="171" y="102"/>
                  </a:cubicBezTo>
                  <a:cubicBezTo>
                    <a:pt x="168" y="103"/>
                    <a:pt x="164" y="104"/>
                    <a:pt x="163" y="102"/>
                  </a:cubicBezTo>
                  <a:cubicBezTo>
                    <a:pt x="162" y="102"/>
                    <a:pt x="162" y="102"/>
                    <a:pt x="162" y="102"/>
                  </a:cubicBezTo>
                  <a:cubicBezTo>
                    <a:pt x="161" y="101"/>
                    <a:pt x="158" y="99"/>
                    <a:pt x="156" y="98"/>
                  </a:cubicBezTo>
                  <a:cubicBezTo>
                    <a:pt x="155" y="98"/>
                    <a:pt x="155" y="97"/>
                    <a:pt x="154" y="97"/>
                  </a:cubicBezTo>
                  <a:cubicBezTo>
                    <a:pt x="152" y="97"/>
                    <a:pt x="145" y="95"/>
                    <a:pt x="144" y="92"/>
                  </a:cubicBezTo>
                  <a:cubicBezTo>
                    <a:pt x="144" y="91"/>
                    <a:pt x="142" y="91"/>
                    <a:pt x="141" y="90"/>
                  </a:cubicBezTo>
                  <a:cubicBezTo>
                    <a:pt x="139" y="90"/>
                    <a:pt x="137" y="89"/>
                    <a:pt x="136" y="88"/>
                  </a:cubicBezTo>
                  <a:cubicBezTo>
                    <a:pt x="135" y="87"/>
                    <a:pt x="134" y="87"/>
                    <a:pt x="134" y="86"/>
                  </a:cubicBezTo>
                  <a:cubicBezTo>
                    <a:pt x="132" y="86"/>
                    <a:pt x="129" y="85"/>
                    <a:pt x="129" y="82"/>
                  </a:cubicBezTo>
                  <a:cubicBezTo>
                    <a:pt x="129" y="81"/>
                    <a:pt x="130" y="79"/>
                    <a:pt x="130" y="78"/>
                  </a:cubicBezTo>
                  <a:cubicBezTo>
                    <a:pt x="131" y="76"/>
                    <a:pt x="131" y="75"/>
                    <a:pt x="131" y="73"/>
                  </a:cubicBezTo>
                  <a:cubicBezTo>
                    <a:pt x="131" y="71"/>
                    <a:pt x="133" y="69"/>
                    <a:pt x="135" y="68"/>
                  </a:cubicBezTo>
                  <a:cubicBezTo>
                    <a:pt x="135" y="67"/>
                    <a:pt x="135" y="67"/>
                    <a:pt x="136" y="67"/>
                  </a:cubicBezTo>
                  <a:cubicBezTo>
                    <a:pt x="136" y="67"/>
                    <a:pt x="136" y="67"/>
                    <a:pt x="136" y="67"/>
                  </a:cubicBezTo>
                  <a:cubicBezTo>
                    <a:pt x="136" y="67"/>
                    <a:pt x="136" y="66"/>
                    <a:pt x="136" y="66"/>
                  </a:cubicBezTo>
                  <a:cubicBezTo>
                    <a:pt x="136" y="66"/>
                    <a:pt x="136" y="66"/>
                    <a:pt x="136" y="66"/>
                  </a:cubicBezTo>
                  <a:cubicBezTo>
                    <a:pt x="136" y="66"/>
                    <a:pt x="136" y="66"/>
                    <a:pt x="136" y="66"/>
                  </a:cubicBezTo>
                  <a:cubicBezTo>
                    <a:pt x="136" y="66"/>
                    <a:pt x="135" y="65"/>
                    <a:pt x="135" y="65"/>
                  </a:cubicBezTo>
                  <a:cubicBezTo>
                    <a:pt x="135" y="65"/>
                    <a:pt x="135" y="65"/>
                    <a:pt x="135" y="65"/>
                  </a:cubicBezTo>
                  <a:cubicBezTo>
                    <a:pt x="134" y="64"/>
                    <a:pt x="133" y="64"/>
                    <a:pt x="132" y="63"/>
                  </a:cubicBezTo>
                  <a:cubicBezTo>
                    <a:pt x="132" y="63"/>
                    <a:pt x="132" y="63"/>
                    <a:pt x="132" y="63"/>
                  </a:cubicBezTo>
                  <a:cubicBezTo>
                    <a:pt x="132" y="62"/>
                    <a:pt x="132" y="62"/>
                    <a:pt x="132" y="62"/>
                  </a:cubicBezTo>
                  <a:cubicBezTo>
                    <a:pt x="131" y="61"/>
                    <a:pt x="128" y="58"/>
                    <a:pt x="127" y="58"/>
                  </a:cubicBezTo>
                  <a:cubicBezTo>
                    <a:pt x="124" y="58"/>
                    <a:pt x="122" y="55"/>
                    <a:pt x="120" y="54"/>
                  </a:cubicBezTo>
                  <a:cubicBezTo>
                    <a:pt x="119" y="52"/>
                    <a:pt x="118" y="51"/>
                    <a:pt x="117" y="51"/>
                  </a:cubicBezTo>
                  <a:cubicBezTo>
                    <a:pt x="114" y="51"/>
                    <a:pt x="113" y="47"/>
                    <a:pt x="113" y="44"/>
                  </a:cubicBezTo>
                  <a:cubicBezTo>
                    <a:pt x="113" y="43"/>
                    <a:pt x="112" y="42"/>
                    <a:pt x="112" y="41"/>
                  </a:cubicBezTo>
                  <a:cubicBezTo>
                    <a:pt x="110" y="39"/>
                    <a:pt x="110" y="36"/>
                    <a:pt x="111" y="35"/>
                  </a:cubicBezTo>
                  <a:cubicBezTo>
                    <a:pt x="112" y="32"/>
                    <a:pt x="115" y="32"/>
                    <a:pt x="118" y="34"/>
                  </a:cubicBezTo>
                  <a:cubicBezTo>
                    <a:pt x="118" y="34"/>
                    <a:pt x="119" y="34"/>
                    <a:pt x="119" y="34"/>
                  </a:cubicBezTo>
                  <a:cubicBezTo>
                    <a:pt x="120" y="34"/>
                    <a:pt x="121" y="34"/>
                    <a:pt x="121" y="33"/>
                  </a:cubicBezTo>
                  <a:cubicBezTo>
                    <a:pt x="121" y="33"/>
                    <a:pt x="122" y="33"/>
                    <a:pt x="121" y="32"/>
                  </a:cubicBezTo>
                  <a:cubicBezTo>
                    <a:pt x="120" y="31"/>
                    <a:pt x="119" y="29"/>
                    <a:pt x="118" y="28"/>
                  </a:cubicBezTo>
                  <a:cubicBezTo>
                    <a:pt x="116" y="25"/>
                    <a:pt x="115" y="23"/>
                    <a:pt x="115" y="21"/>
                  </a:cubicBezTo>
                  <a:cubicBezTo>
                    <a:pt x="115" y="21"/>
                    <a:pt x="115" y="20"/>
                    <a:pt x="115" y="18"/>
                  </a:cubicBezTo>
                  <a:cubicBezTo>
                    <a:pt x="115" y="17"/>
                    <a:pt x="115" y="17"/>
                    <a:pt x="115" y="17"/>
                  </a:cubicBezTo>
                  <a:cubicBezTo>
                    <a:pt x="115" y="16"/>
                    <a:pt x="116" y="16"/>
                    <a:pt x="116" y="16"/>
                  </a:cubicBezTo>
                  <a:cubicBezTo>
                    <a:pt x="116" y="16"/>
                    <a:pt x="116" y="16"/>
                    <a:pt x="116" y="16"/>
                  </a:cubicBezTo>
                  <a:cubicBezTo>
                    <a:pt x="116" y="15"/>
                    <a:pt x="116" y="15"/>
                    <a:pt x="116" y="15"/>
                  </a:cubicBezTo>
                  <a:cubicBezTo>
                    <a:pt x="116" y="15"/>
                    <a:pt x="116" y="15"/>
                    <a:pt x="116" y="15"/>
                  </a:cubicBezTo>
                  <a:cubicBezTo>
                    <a:pt x="116" y="14"/>
                    <a:pt x="116" y="13"/>
                    <a:pt x="116" y="13"/>
                  </a:cubicBezTo>
                  <a:cubicBezTo>
                    <a:pt x="116" y="13"/>
                    <a:pt x="116" y="13"/>
                    <a:pt x="116" y="13"/>
                  </a:cubicBezTo>
                  <a:cubicBezTo>
                    <a:pt x="116" y="13"/>
                    <a:pt x="116" y="13"/>
                    <a:pt x="115" y="13"/>
                  </a:cubicBezTo>
                  <a:cubicBezTo>
                    <a:pt x="115" y="13"/>
                    <a:pt x="115" y="13"/>
                    <a:pt x="115" y="12"/>
                  </a:cubicBezTo>
                  <a:cubicBezTo>
                    <a:pt x="111" y="10"/>
                    <a:pt x="109" y="7"/>
                    <a:pt x="108" y="4"/>
                  </a:cubicBezTo>
                  <a:cubicBezTo>
                    <a:pt x="107" y="3"/>
                    <a:pt x="107" y="3"/>
                    <a:pt x="107" y="3"/>
                  </a:cubicBezTo>
                  <a:cubicBezTo>
                    <a:pt x="107" y="2"/>
                    <a:pt x="107" y="2"/>
                    <a:pt x="106" y="1"/>
                  </a:cubicBezTo>
                  <a:cubicBezTo>
                    <a:pt x="106" y="1"/>
                    <a:pt x="106" y="1"/>
                    <a:pt x="106" y="1"/>
                  </a:cubicBezTo>
                  <a:cubicBezTo>
                    <a:pt x="105" y="1"/>
                    <a:pt x="105" y="0"/>
                    <a:pt x="105" y="0"/>
                  </a:cubicBezTo>
                  <a:cubicBezTo>
                    <a:pt x="103" y="0"/>
                    <a:pt x="103" y="0"/>
                    <a:pt x="103" y="0"/>
                  </a:cubicBezTo>
                  <a:cubicBezTo>
                    <a:pt x="102" y="0"/>
                    <a:pt x="102" y="0"/>
                    <a:pt x="102" y="0"/>
                  </a:cubicBezTo>
                  <a:cubicBezTo>
                    <a:pt x="102" y="0"/>
                    <a:pt x="102" y="1"/>
                    <a:pt x="102" y="1"/>
                  </a:cubicBezTo>
                  <a:cubicBezTo>
                    <a:pt x="101" y="2"/>
                    <a:pt x="101" y="2"/>
                    <a:pt x="101" y="2"/>
                  </a:cubicBezTo>
                  <a:cubicBezTo>
                    <a:pt x="101" y="2"/>
                    <a:pt x="101" y="2"/>
                    <a:pt x="101" y="2"/>
                  </a:cubicBezTo>
                  <a:cubicBezTo>
                    <a:pt x="101" y="3"/>
                    <a:pt x="100" y="4"/>
                    <a:pt x="100" y="5"/>
                  </a:cubicBezTo>
                  <a:cubicBezTo>
                    <a:pt x="98" y="7"/>
                    <a:pt x="98" y="8"/>
                    <a:pt x="97" y="8"/>
                  </a:cubicBezTo>
                  <a:cubicBezTo>
                    <a:pt x="97" y="8"/>
                    <a:pt x="97" y="8"/>
                    <a:pt x="97" y="8"/>
                  </a:cubicBezTo>
                  <a:cubicBezTo>
                    <a:pt x="97" y="8"/>
                    <a:pt x="97" y="8"/>
                    <a:pt x="97" y="8"/>
                  </a:cubicBezTo>
                  <a:cubicBezTo>
                    <a:pt x="97" y="8"/>
                    <a:pt x="97" y="8"/>
                    <a:pt x="97" y="8"/>
                  </a:cubicBezTo>
                  <a:cubicBezTo>
                    <a:pt x="96" y="8"/>
                    <a:pt x="95" y="9"/>
                    <a:pt x="94" y="9"/>
                  </a:cubicBezTo>
                  <a:cubicBezTo>
                    <a:pt x="91" y="10"/>
                    <a:pt x="88" y="11"/>
                    <a:pt x="86" y="12"/>
                  </a:cubicBezTo>
                  <a:cubicBezTo>
                    <a:pt x="85" y="13"/>
                    <a:pt x="84" y="13"/>
                    <a:pt x="83" y="13"/>
                  </a:cubicBezTo>
                  <a:cubicBezTo>
                    <a:pt x="81" y="13"/>
                    <a:pt x="79" y="13"/>
                    <a:pt x="77" y="12"/>
                  </a:cubicBezTo>
                  <a:cubicBezTo>
                    <a:pt x="76" y="12"/>
                    <a:pt x="76" y="12"/>
                    <a:pt x="75" y="11"/>
                  </a:cubicBezTo>
                  <a:cubicBezTo>
                    <a:pt x="73" y="11"/>
                    <a:pt x="71" y="10"/>
                    <a:pt x="70" y="10"/>
                  </a:cubicBezTo>
                  <a:cubicBezTo>
                    <a:pt x="69" y="10"/>
                    <a:pt x="69" y="10"/>
                    <a:pt x="68" y="10"/>
                  </a:cubicBezTo>
                  <a:cubicBezTo>
                    <a:pt x="66" y="10"/>
                    <a:pt x="65" y="11"/>
                    <a:pt x="64" y="11"/>
                  </a:cubicBezTo>
                  <a:cubicBezTo>
                    <a:pt x="64" y="12"/>
                    <a:pt x="64" y="12"/>
                    <a:pt x="64" y="12"/>
                  </a:cubicBezTo>
                  <a:cubicBezTo>
                    <a:pt x="65" y="13"/>
                    <a:pt x="65" y="14"/>
                    <a:pt x="66" y="16"/>
                  </a:cubicBezTo>
                  <a:cubicBezTo>
                    <a:pt x="66" y="18"/>
                    <a:pt x="66" y="21"/>
                    <a:pt x="66" y="23"/>
                  </a:cubicBezTo>
                  <a:cubicBezTo>
                    <a:pt x="66" y="23"/>
                    <a:pt x="66" y="24"/>
                    <a:pt x="66" y="24"/>
                  </a:cubicBezTo>
                  <a:cubicBezTo>
                    <a:pt x="66" y="25"/>
                    <a:pt x="67" y="26"/>
                    <a:pt x="67" y="27"/>
                  </a:cubicBezTo>
                  <a:cubicBezTo>
                    <a:pt x="68" y="31"/>
                    <a:pt x="70" y="33"/>
                    <a:pt x="70" y="33"/>
                  </a:cubicBezTo>
                  <a:cubicBezTo>
                    <a:pt x="72" y="33"/>
                    <a:pt x="73" y="33"/>
                    <a:pt x="75" y="34"/>
                  </a:cubicBezTo>
                  <a:cubicBezTo>
                    <a:pt x="77" y="35"/>
                    <a:pt x="79" y="37"/>
                    <a:pt x="79" y="38"/>
                  </a:cubicBezTo>
                  <a:cubicBezTo>
                    <a:pt x="79" y="38"/>
                    <a:pt x="79" y="38"/>
                    <a:pt x="79" y="38"/>
                  </a:cubicBezTo>
                  <a:cubicBezTo>
                    <a:pt x="79" y="38"/>
                    <a:pt x="79" y="38"/>
                    <a:pt x="79" y="38"/>
                  </a:cubicBezTo>
                  <a:cubicBezTo>
                    <a:pt x="79" y="39"/>
                    <a:pt x="79" y="41"/>
                    <a:pt x="78" y="41"/>
                  </a:cubicBezTo>
                  <a:cubicBezTo>
                    <a:pt x="78" y="42"/>
                    <a:pt x="77" y="42"/>
                    <a:pt x="77" y="42"/>
                  </a:cubicBezTo>
                  <a:cubicBezTo>
                    <a:pt x="74" y="43"/>
                    <a:pt x="73" y="46"/>
                    <a:pt x="72" y="49"/>
                  </a:cubicBezTo>
                  <a:cubicBezTo>
                    <a:pt x="72" y="50"/>
                    <a:pt x="72" y="51"/>
                    <a:pt x="72" y="52"/>
                  </a:cubicBezTo>
                  <a:cubicBezTo>
                    <a:pt x="72" y="54"/>
                    <a:pt x="72" y="58"/>
                    <a:pt x="68" y="59"/>
                  </a:cubicBezTo>
                  <a:cubicBezTo>
                    <a:pt x="66" y="59"/>
                    <a:pt x="65" y="60"/>
                    <a:pt x="65" y="63"/>
                  </a:cubicBezTo>
                  <a:cubicBezTo>
                    <a:pt x="65" y="68"/>
                    <a:pt x="61" y="69"/>
                    <a:pt x="59" y="69"/>
                  </a:cubicBezTo>
                  <a:cubicBezTo>
                    <a:pt x="59" y="70"/>
                    <a:pt x="58" y="70"/>
                    <a:pt x="58" y="70"/>
                  </a:cubicBezTo>
                  <a:cubicBezTo>
                    <a:pt x="58" y="70"/>
                    <a:pt x="57" y="72"/>
                    <a:pt x="57" y="73"/>
                  </a:cubicBezTo>
                  <a:cubicBezTo>
                    <a:pt x="55" y="79"/>
                    <a:pt x="54" y="81"/>
                    <a:pt x="53" y="82"/>
                  </a:cubicBezTo>
                  <a:cubicBezTo>
                    <a:pt x="52" y="83"/>
                    <a:pt x="51" y="83"/>
                    <a:pt x="49" y="84"/>
                  </a:cubicBezTo>
                  <a:cubicBezTo>
                    <a:pt x="47" y="84"/>
                    <a:pt x="44" y="85"/>
                    <a:pt x="44" y="87"/>
                  </a:cubicBezTo>
                  <a:cubicBezTo>
                    <a:pt x="44" y="91"/>
                    <a:pt x="40" y="97"/>
                    <a:pt x="36" y="97"/>
                  </a:cubicBezTo>
                  <a:cubicBezTo>
                    <a:pt x="36" y="97"/>
                    <a:pt x="36" y="97"/>
                    <a:pt x="36" y="97"/>
                  </a:cubicBezTo>
                  <a:cubicBezTo>
                    <a:pt x="36" y="97"/>
                    <a:pt x="36" y="97"/>
                    <a:pt x="36" y="97"/>
                  </a:cubicBezTo>
                  <a:cubicBezTo>
                    <a:pt x="35" y="97"/>
                    <a:pt x="35" y="97"/>
                    <a:pt x="34" y="96"/>
                  </a:cubicBezTo>
                  <a:cubicBezTo>
                    <a:pt x="33" y="96"/>
                    <a:pt x="32" y="96"/>
                    <a:pt x="31" y="96"/>
                  </a:cubicBezTo>
                  <a:cubicBezTo>
                    <a:pt x="30" y="96"/>
                    <a:pt x="30" y="96"/>
                    <a:pt x="30" y="96"/>
                  </a:cubicBezTo>
                  <a:cubicBezTo>
                    <a:pt x="30" y="97"/>
                    <a:pt x="29" y="98"/>
                    <a:pt x="27" y="98"/>
                  </a:cubicBezTo>
                  <a:cubicBezTo>
                    <a:pt x="26" y="98"/>
                    <a:pt x="24" y="98"/>
                    <a:pt x="23" y="97"/>
                  </a:cubicBezTo>
                  <a:cubicBezTo>
                    <a:pt x="22" y="97"/>
                    <a:pt x="22" y="96"/>
                    <a:pt x="21" y="96"/>
                  </a:cubicBezTo>
                  <a:cubicBezTo>
                    <a:pt x="21" y="96"/>
                    <a:pt x="21" y="97"/>
                    <a:pt x="20" y="97"/>
                  </a:cubicBezTo>
                  <a:cubicBezTo>
                    <a:pt x="16" y="101"/>
                    <a:pt x="14" y="104"/>
                    <a:pt x="14" y="105"/>
                  </a:cubicBezTo>
                  <a:cubicBezTo>
                    <a:pt x="14" y="106"/>
                    <a:pt x="15" y="106"/>
                    <a:pt x="16" y="107"/>
                  </a:cubicBezTo>
                  <a:cubicBezTo>
                    <a:pt x="18" y="108"/>
                    <a:pt x="21" y="110"/>
                    <a:pt x="21" y="113"/>
                  </a:cubicBezTo>
                  <a:cubicBezTo>
                    <a:pt x="20" y="117"/>
                    <a:pt x="23" y="121"/>
                    <a:pt x="25" y="123"/>
                  </a:cubicBezTo>
                  <a:cubicBezTo>
                    <a:pt x="27" y="125"/>
                    <a:pt x="32" y="132"/>
                    <a:pt x="29" y="136"/>
                  </a:cubicBezTo>
                  <a:cubicBezTo>
                    <a:pt x="27" y="139"/>
                    <a:pt x="24" y="140"/>
                    <a:pt x="19" y="139"/>
                  </a:cubicBezTo>
                  <a:cubicBezTo>
                    <a:pt x="18" y="139"/>
                    <a:pt x="17" y="139"/>
                    <a:pt x="16" y="139"/>
                  </a:cubicBezTo>
                  <a:cubicBezTo>
                    <a:pt x="15" y="140"/>
                    <a:pt x="12" y="140"/>
                    <a:pt x="8" y="140"/>
                  </a:cubicBezTo>
                  <a:cubicBezTo>
                    <a:pt x="8" y="139"/>
                    <a:pt x="7" y="139"/>
                    <a:pt x="7" y="139"/>
                  </a:cubicBezTo>
                  <a:cubicBezTo>
                    <a:pt x="4" y="139"/>
                    <a:pt x="3" y="141"/>
                    <a:pt x="2" y="143"/>
                  </a:cubicBezTo>
                  <a:cubicBezTo>
                    <a:pt x="1" y="144"/>
                    <a:pt x="1" y="144"/>
                    <a:pt x="1" y="145"/>
                  </a:cubicBezTo>
                  <a:cubicBezTo>
                    <a:pt x="0" y="145"/>
                    <a:pt x="0" y="145"/>
                    <a:pt x="0" y="145"/>
                  </a:cubicBezTo>
                  <a:cubicBezTo>
                    <a:pt x="1" y="146"/>
                    <a:pt x="2" y="147"/>
                    <a:pt x="2" y="148"/>
                  </a:cubicBezTo>
                  <a:cubicBezTo>
                    <a:pt x="4" y="150"/>
                    <a:pt x="6" y="152"/>
                    <a:pt x="9" y="153"/>
                  </a:cubicBezTo>
                  <a:cubicBezTo>
                    <a:pt x="11" y="154"/>
                    <a:pt x="14" y="153"/>
                    <a:pt x="16" y="153"/>
                  </a:cubicBezTo>
                  <a:cubicBezTo>
                    <a:pt x="17" y="152"/>
                    <a:pt x="18" y="152"/>
                    <a:pt x="19" y="152"/>
                  </a:cubicBezTo>
                  <a:cubicBezTo>
                    <a:pt x="21" y="152"/>
                    <a:pt x="22" y="153"/>
                    <a:pt x="22" y="156"/>
                  </a:cubicBezTo>
                  <a:cubicBezTo>
                    <a:pt x="22" y="161"/>
                    <a:pt x="15" y="161"/>
                    <a:pt x="9" y="162"/>
                  </a:cubicBezTo>
                  <a:cubicBezTo>
                    <a:pt x="9" y="162"/>
                    <a:pt x="8" y="162"/>
                    <a:pt x="7" y="162"/>
                  </a:cubicBezTo>
                  <a:cubicBezTo>
                    <a:pt x="11" y="167"/>
                    <a:pt x="23" y="180"/>
                    <a:pt x="28" y="179"/>
                  </a:cubicBezTo>
                  <a:cubicBezTo>
                    <a:pt x="34" y="178"/>
                    <a:pt x="38" y="172"/>
                    <a:pt x="39" y="170"/>
                  </a:cubicBezTo>
                  <a:cubicBezTo>
                    <a:pt x="38" y="169"/>
                    <a:pt x="37" y="168"/>
                    <a:pt x="38" y="166"/>
                  </a:cubicBezTo>
                  <a:cubicBezTo>
                    <a:pt x="38" y="164"/>
                    <a:pt x="41" y="161"/>
                    <a:pt x="43" y="161"/>
                  </a:cubicBezTo>
                  <a:cubicBezTo>
                    <a:pt x="44" y="161"/>
                    <a:pt x="44" y="161"/>
                    <a:pt x="45" y="161"/>
                  </a:cubicBezTo>
                  <a:cubicBezTo>
                    <a:pt x="47" y="162"/>
                    <a:pt x="47" y="165"/>
                    <a:pt x="47" y="168"/>
                  </a:cubicBezTo>
                  <a:cubicBezTo>
                    <a:pt x="47" y="170"/>
                    <a:pt x="47" y="173"/>
                    <a:pt x="48" y="173"/>
                  </a:cubicBezTo>
                  <a:cubicBezTo>
                    <a:pt x="52" y="176"/>
                    <a:pt x="50" y="181"/>
                    <a:pt x="49" y="186"/>
                  </a:cubicBezTo>
                  <a:cubicBezTo>
                    <a:pt x="48" y="188"/>
                    <a:pt x="49" y="193"/>
                    <a:pt x="50" y="198"/>
                  </a:cubicBezTo>
                  <a:cubicBezTo>
                    <a:pt x="50" y="200"/>
                    <a:pt x="51" y="202"/>
                    <a:pt x="51" y="204"/>
                  </a:cubicBezTo>
                  <a:cubicBezTo>
                    <a:pt x="51" y="206"/>
                    <a:pt x="52" y="209"/>
                    <a:pt x="53" y="212"/>
                  </a:cubicBezTo>
                  <a:cubicBezTo>
                    <a:pt x="54" y="216"/>
                    <a:pt x="55" y="220"/>
                    <a:pt x="56" y="224"/>
                  </a:cubicBezTo>
                  <a:cubicBezTo>
                    <a:pt x="57" y="232"/>
                    <a:pt x="62" y="245"/>
                    <a:pt x="66" y="254"/>
                  </a:cubicBezTo>
                  <a:cubicBezTo>
                    <a:pt x="69" y="258"/>
                    <a:pt x="71" y="265"/>
                    <a:pt x="73" y="270"/>
                  </a:cubicBezTo>
                  <a:cubicBezTo>
                    <a:pt x="74" y="276"/>
                    <a:pt x="76" y="281"/>
                    <a:pt x="77" y="283"/>
                  </a:cubicBezTo>
                  <a:cubicBezTo>
                    <a:pt x="80" y="286"/>
                    <a:pt x="88" y="299"/>
                    <a:pt x="88" y="307"/>
                  </a:cubicBezTo>
                  <a:cubicBezTo>
                    <a:pt x="88" y="314"/>
                    <a:pt x="96" y="324"/>
                    <a:pt x="98" y="326"/>
                  </a:cubicBezTo>
                  <a:cubicBezTo>
                    <a:pt x="99" y="326"/>
                    <a:pt x="99" y="326"/>
                    <a:pt x="99" y="326"/>
                  </a:cubicBezTo>
                  <a:cubicBezTo>
                    <a:pt x="101" y="326"/>
                    <a:pt x="105" y="323"/>
                    <a:pt x="106" y="320"/>
                  </a:cubicBezTo>
                  <a:cubicBezTo>
                    <a:pt x="107" y="317"/>
                    <a:pt x="110" y="315"/>
                    <a:pt x="112" y="313"/>
                  </a:cubicBezTo>
                  <a:cubicBezTo>
                    <a:pt x="114" y="312"/>
                    <a:pt x="116" y="311"/>
                    <a:pt x="116" y="310"/>
                  </a:cubicBezTo>
                  <a:cubicBezTo>
                    <a:pt x="117" y="307"/>
                    <a:pt x="117" y="301"/>
                    <a:pt x="122" y="300"/>
                  </a:cubicBezTo>
                  <a:cubicBezTo>
                    <a:pt x="123" y="300"/>
                    <a:pt x="124" y="299"/>
                    <a:pt x="124" y="294"/>
                  </a:cubicBezTo>
                  <a:cubicBezTo>
                    <a:pt x="124" y="290"/>
                    <a:pt x="124" y="283"/>
                    <a:pt x="127" y="279"/>
                  </a:cubicBezTo>
                  <a:cubicBezTo>
                    <a:pt x="130" y="275"/>
                    <a:pt x="130" y="266"/>
                    <a:pt x="129" y="262"/>
                  </a:cubicBezTo>
                  <a:cubicBezTo>
                    <a:pt x="127" y="258"/>
                    <a:pt x="128" y="251"/>
                    <a:pt x="130" y="247"/>
                  </a:cubicBezTo>
                  <a:cubicBezTo>
                    <a:pt x="130" y="245"/>
                    <a:pt x="130" y="244"/>
                    <a:pt x="131" y="243"/>
                  </a:cubicBezTo>
                  <a:cubicBezTo>
                    <a:pt x="131" y="240"/>
                    <a:pt x="132" y="236"/>
                    <a:pt x="135" y="236"/>
                  </a:cubicBezTo>
                  <a:cubicBezTo>
                    <a:pt x="138" y="236"/>
                    <a:pt x="142" y="233"/>
                    <a:pt x="145" y="229"/>
                  </a:cubicBezTo>
                  <a:cubicBezTo>
                    <a:pt x="148" y="226"/>
                    <a:pt x="153" y="222"/>
                    <a:pt x="158" y="219"/>
                  </a:cubicBezTo>
                  <a:cubicBezTo>
                    <a:pt x="160" y="217"/>
                    <a:pt x="162" y="216"/>
                    <a:pt x="163" y="215"/>
                  </a:cubicBezTo>
                  <a:cubicBezTo>
                    <a:pt x="167" y="212"/>
                    <a:pt x="177" y="202"/>
                    <a:pt x="180" y="197"/>
                  </a:cubicBezTo>
                  <a:cubicBezTo>
                    <a:pt x="183" y="194"/>
                    <a:pt x="187" y="192"/>
                    <a:pt x="191" y="190"/>
                  </a:cubicBezTo>
                  <a:cubicBezTo>
                    <a:pt x="193" y="188"/>
                    <a:pt x="196" y="187"/>
                    <a:pt x="198" y="185"/>
                  </a:cubicBezTo>
                  <a:cubicBezTo>
                    <a:pt x="200" y="183"/>
                    <a:pt x="200" y="181"/>
                    <a:pt x="200" y="179"/>
                  </a:cubicBezTo>
                  <a:cubicBezTo>
                    <a:pt x="200" y="177"/>
                    <a:pt x="201" y="176"/>
                    <a:pt x="201" y="175"/>
                  </a:cubicBezTo>
                  <a:cubicBezTo>
                    <a:pt x="202" y="167"/>
                    <a:pt x="223" y="166"/>
                    <a:pt x="223" y="166"/>
                  </a:cubicBezTo>
                  <a:cubicBezTo>
                    <a:pt x="223" y="166"/>
                    <a:pt x="223" y="166"/>
                    <a:pt x="224" y="166"/>
                  </a:cubicBezTo>
                  <a:cubicBezTo>
                    <a:pt x="224" y="166"/>
                    <a:pt x="224" y="166"/>
                    <a:pt x="224" y="165"/>
                  </a:cubicBezTo>
                  <a:cubicBezTo>
                    <a:pt x="224" y="165"/>
                    <a:pt x="224" y="165"/>
                    <a:pt x="224" y="164"/>
                  </a:cubicBezTo>
                  <a:cubicBezTo>
                    <a:pt x="223" y="164"/>
                    <a:pt x="223" y="163"/>
                    <a:pt x="223" y="163"/>
                  </a:cubicBezTo>
                  <a:cubicBezTo>
                    <a:pt x="223" y="162"/>
                    <a:pt x="223" y="162"/>
                    <a:pt x="223" y="161"/>
                  </a:cubicBezTo>
                  <a:cubicBezTo>
                    <a:pt x="223" y="161"/>
                    <a:pt x="223" y="160"/>
                    <a:pt x="223" y="160"/>
                  </a:cubicBezTo>
                  <a:cubicBezTo>
                    <a:pt x="223" y="160"/>
                    <a:pt x="223" y="159"/>
                    <a:pt x="223" y="159"/>
                  </a:cubicBezTo>
                  <a:cubicBezTo>
                    <a:pt x="223" y="158"/>
                    <a:pt x="223" y="158"/>
                    <a:pt x="222" y="157"/>
                  </a:cubicBezTo>
                  <a:cubicBezTo>
                    <a:pt x="222" y="157"/>
                    <a:pt x="222" y="156"/>
                    <a:pt x="222" y="156"/>
                  </a:cubicBezTo>
                  <a:cubicBezTo>
                    <a:pt x="222" y="156"/>
                    <a:pt x="222" y="155"/>
                    <a:pt x="222" y="155"/>
                  </a:cubicBezTo>
                  <a:cubicBezTo>
                    <a:pt x="222" y="154"/>
                    <a:pt x="222" y="154"/>
                    <a:pt x="222" y="154"/>
                  </a:cubicBezTo>
                  <a:cubicBezTo>
                    <a:pt x="222" y="153"/>
                    <a:pt x="221" y="153"/>
                    <a:pt x="221" y="152"/>
                  </a:cubicBezTo>
                  <a:cubicBezTo>
                    <a:pt x="221" y="152"/>
                    <a:pt x="221" y="152"/>
                    <a:pt x="221" y="151"/>
                  </a:cubicBezTo>
                  <a:cubicBezTo>
                    <a:pt x="221" y="151"/>
                    <a:pt x="221" y="150"/>
                    <a:pt x="221" y="150"/>
                  </a:cubicBezTo>
                  <a:cubicBezTo>
                    <a:pt x="221" y="150"/>
                    <a:pt x="221" y="150"/>
                    <a:pt x="220" y="150"/>
                  </a:cubicBezTo>
                  <a:cubicBezTo>
                    <a:pt x="220" y="149"/>
                    <a:pt x="220" y="148"/>
                    <a:pt x="220" y="148"/>
                  </a:cubicBezTo>
                  <a:cubicBezTo>
                    <a:pt x="218" y="143"/>
                    <a:pt x="216" y="134"/>
                    <a:pt x="217" y="130"/>
                  </a:cubicBezTo>
                  <a:cubicBezTo>
                    <a:pt x="218" y="127"/>
                    <a:pt x="220" y="127"/>
                    <a:pt x="221" y="126"/>
                  </a:cubicBezTo>
                  <a:cubicBezTo>
                    <a:pt x="223" y="126"/>
                    <a:pt x="223" y="126"/>
                    <a:pt x="223" y="125"/>
                  </a:cubicBezTo>
                  <a:cubicBezTo>
                    <a:pt x="223" y="125"/>
                    <a:pt x="221" y="124"/>
                    <a:pt x="220" y="124"/>
                  </a:cubicBezTo>
                  <a:cubicBezTo>
                    <a:pt x="218" y="123"/>
                    <a:pt x="216" y="121"/>
                    <a:pt x="215" y="119"/>
                  </a:cubicBezTo>
                  <a:cubicBezTo>
                    <a:pt x="215" y="118"/>
                    <a:pt x="215" y="116"/>
                    <a:pt x="216" y="115"/>
                  </a:cubicBezTo>
                  <a:cubicBezTo>
                    <a:pt x="217" y="113"/>
                    <a:pt x="219" y="112"/>
                    <a:pt x="221" y="112"/>
                  </a:cubicBezTo>
                  <a:cubicBezTo>
                    <a:pt x="222" y="112"/>
                    <a:pt x="223" y="112"/>
                    <a:pt x="224" y="113"/>
                  </a:cubicBezTo>
                  <a:cubicBezTo>
                    <a:pt x="225" y="114"/>
                    <a:pt x="226" y="114"/>
                    <a:pt x="227" y="114"/>
                  </a:cubicBezTo>
                  <a:cubicBezTo>
                    <a:pt x="233" y="114"/>
                    <a:pt x="237" y="117"/>
                    <a:pt x="237" y="122"/>
                  </a:cubicBezTo>
                  <a:cubicBezTo>
                    <a:pt x="237" y="123"/>
                    <a:pt x="239" y="125"/>
                    <a:pt x="240" y="126"/>
                  </a:cubicBezTo>
                  <a:cubicBezTo>
                    <a:pt x="242" y="125"/>
                    <a:pt x="249" y="125"/>
                    <a:pt x="253" y="125"/>
                  </a:cubicBezTo>
                  <a:cubicBezTo>
                    <a:pt x="257" y="125"/>
                    <a:pt x="263" y="125"/>
                    <a:pt x="263" y="130"/>
                  </a:cubicBezTo>
                  <a:cubicBezTo>
                    <a:pt x="263" y="133"/>
                    <a:pt x="258" y="143"/>
                    <a:pt x="252" y="143"/>
                  </a:cubicBezTo>
                  <a:cubicBezTo>
                    <a:pt x="252" y="143"/>
                    <a:pt x="251" y="144"/>
                    <a:pt x="251" y="146"/>
                  </a:cubicBezTo>
                  <a:cubicBezTo>
                    <a:pt x="251" y="149"/>
                    <a:pt x="251" y="151"/>
                    <a:pt x="252" y="151"/>
                  </a:cubicBezTo>
                  <a:cubicBezTo>
                    <a:pt x="252" y="151"/>
                    <a:pt x="254" y="149"/>
                    <a:pt x="255" y="148"/>
                  </a:cubicBezTo>
                  <a:cubicBezTo>
                    <a:pt x="255" y="147"/>
                    <a:pt x="255" y="147"/>
                    <a:pt x="255" y="147"/>
                  </a:cubicBezTo>
                  <a:cubicBezTo>
                    <a:pt x="256" y="145"/>
                    <a:pt x="258" y="142"/>
                    <a:pt x="260" y="142"/>
                  </a:cubicBezTo>
                  <a:cubicBezTo>
                    <a:pt x="262" y="142"/>
                    <a:pt x="263" y="146"/>
                    <a:pt x="265" y="157"/>
                  </a:cubicBezTo>
                  <a:cubicBezTo>
                    <a:pt x="265" y="158"/>
                    <a:pt x="265" y="160"/>
                    <a:pt x="265" y="162"/>
                  </a:cubicBezTo>
                  <a:cubicBezTo>
                    <a:pt x="265" y="162"/>
                    <a:pt x="265" y="162"/>
                    <a:pt x="265" y="162"/>
                  </a:cubicBezTo>
                  <a:cubicBezTo>
                    <a:pt x="265" y="162"/>
                    <a:pt x="265" y="162"/>
                    <a:pt x="265"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43" name="Freeform 1121"/>
            <p:cNvSpPr>
              <a:spLocks/>
            </p:cNvSpPr>
            <p:nvPr/>
          </p:nvSpPr>
          <p:spPr bwMode="auto">
            <a:xfrm>
              <a:off x="4021" y="1823"/>
              <a:ext cx="112" cy="46"/>
            </a:xfrm>
            <a:custGeom>
              <a:avLst/>
              <a:gdLst>
                <a:gd name="T0" fmla="*/ 117 w 118"/>
                <a:gd name="T1" fmla="*/ 12 h 48"/>
                <a:gd name="T2" fmla="*/ 116 w 118"/>
                <a:gd name="T3" fmla="*/ 12 h 48"/>
                <a:gd name="T4" fmla="*/ 109 w 118"/>
                <a:gd name="T5" fmla="*/ 9 h 48"/>
                <a:gd name="T6" fmla="*/ 105 w 118"/>
                <a:gd name="T7" fmla="*/ 7 h 48"/>
                <a:gd name="T8" fmla="*/ 77 w 118"/>
                <a:gd name="T9" fmla="*/ 4 h 48"/>
                <a:gd name="T10" fmla="*/ 56 w 118"/>
                <a:gd name="T11" fmla="*/ 1 h 48"/>
                <a:gd name="T12" fmla="*/ 53 w 118"/>
                <a:gd name="T13" fmla="*/ 0 h 48"/>
                <a:gd name="T14" fmla="*/ 41 w 118"/>
                <a:gd name="T15" fmla="*/ 9 h 48"/>
                <a:gd name="T16" fmla="*/ 25 w 118"/>
                <a:gd name="T17" fmla="*/ 5 h 48"/>
                <a:gd name="T18" fmla="*/ 13 w 118"/>
                <a:gd name="T19" fmla="*/ 15 h 48"/>
                <a:gd name="T20" fmla="*/ 12 w 118"/>
                <a:gd name="T21" fmla="*/ 16 h 48"/>
                <a:gd name="T22" fmla="*/ 11 w 118"/>
                <a:gd name="T23" fmla="*/ 18 h 48"/>
                <a:gd name="T24" fmla="*/ 14 w 118"/>
                <a:gd name="T25" fmla="*/ 22 h 48"/>
                <a:gd name="T26" fmla="*/ 20 w 118"/>
                <a:gd name="T27" fmla="*/ 22 h 48"/>
                <a:gd name="T28" fmla="*/ 39 w 118"/>
                <a:gd name="T29" fmla="*/ 28 h 48"/>
                <a:gd name="T30" fmla="*/ 38 w 118"/>
                <a:gd name="T31" fmla="*/ 35 h 48"/>
                <a:gd name="T32" fmla="*/ 29 w 118"/>
                <a:gd name="T33" fmla="*/ 39 h 48"/>
                <a:gd name="T34" fmla="*/ 23 w 118"/>
                <a:gd name="T35" fmla="*/ 39 h 48"/>
                <a:gd name="T36" fmla="*/ 22 w 118"/>
                <a:gd name="T37" fmla="*/ 40 h 48"/>
                <a:gd name="T38" fmla="*/ 20 w 118"/>
                <a:gd name="T39" fmla="*/ 40 h 48"/>
                <a:gd name="T40" fmla="*/ 17 w 118"/>
                <a:gd name="T41" fmla="*/ 41 h 48"/>
                <a:gd name="T42" fmla="*/ 10 w 118"/>
                <a:gd name="T43" fmla="*/ 41 h 48"/>
                <a:gd name="T44" fmla="*/ 9 w 118"/>
                <a:gd name="T45" fmla="*/ 41 h 48"/>
                <a:gd name="T46" fmla="*/ 5 w 118"/>
                <a:gd name="T47" fmla="*/ 42 h 48"/>
                <a:gd name="T48" fmla="*/ 5 w 118"/>
                <a:gd name="T49" fmla="*/ 41 h 48"/>
                <a:gd name="T50" fmla="*/ 5 w 118"/>
                <a:gd name="T51" fmla="*/ 41 h 48"/>
                <a:gd name="T52" fmla="*/ 3 w 118"/>
                <a:gd name="T53" fmla="*/ 45 h 48"/>
                <a:gd name="T54" fmla="*/ 14 w 118"/>
                <a:gd name="T55" fmla="*/ 46 h 48"/>
                <a:gd name="T56" fmla="*/ 18 w 118"/>
                <a:gd name="T57" fmla="*/ 46 h 48"/>
                <a:gd name="T58" fmla="*/ 28 w 118"/>
                <a:gd name="T59" fmla="*/ 48 h 48"/>
                <a:gd name="T60" fmla="*/ 31 w 118"/>
                <a:gd name="T61" fmla="*/ 47 h 48"/>
                <a:gd name="T62" fmla="*/ 34 w 118"/>
                <a:gd name="T63" fmla="*/ 48 h 48"/>
                <a:gd name="T64" fmla="*/ 37 w 118"/>
                <a:gd name="T65" fmla="*/ 48 h 48"/>
                <a:gd name="T66" fmla="*/ 39 w 118"/>
                <a:gd name="T67" fmla="*/ 48 h 48"/>
                <a:gd name="T68" fmla="*/ 40 w 118"/>
                <a:gd name="T69" fmla="*/ 48 h 48"/>
                <a:gd name="T70" fmla="*/ 42 w 118"/>
                <a:gd name="T71" fmla="*/ 47 h 48"/>
                <a:gd name="T72" fmla="*/ 44 w 118"/>
                <a:gd name="T73" fmla="*/ 47 h 48"/>
                <a:gd name="T74" fmla="*/ 46 w 118"/>
                <a:gd name="T75" fmla="*/ 47 h 48"/>
                <a:gd name="T76" fmla="*/ 47 w 118"/>
                <a:gd name="T77" fmla="*/ 47 h 48"/>
                <a:gd name="T78" fmla="*/ 47 w 118"/>
                <a:gd name="T79" fmla="*/ 45 h 48"/>
                <a:gd name="T80" fmla="*/ 47 w 118"/>
                <a:gd name="T81" fmla="*/ 44 h 48"/>
                <a:gd name="T82" fmla="*/ 47 w 118"/>
                <a:gd name="T83" fmla="*/ 43 h 48"/>
                <a:gd name="T84" fmla="*/ 54 w 118"/>
                <a:gd name="T85" fmla="*/ 38 h 48"/>
                <a:gd name="T86" fmla="*/ 61 w 118"/>
                <a:gd name="T87" fmla="*/ 34 h 48"/>
                <a:gd name="T88" fmla="*/ 68 w 118"/>
                <a:gd name="T89" fmla="*/ 32 h 48"/>
                <a:gd name="T90" fmla="*/ 73 w 118"/>
                <a:gd name="T91" fmla="*/ 35 h 48"/>
                <a:gd name="T92" fmla="*/ 76 w 118"/>
                <a:gd name="T93" fmla="*/ 33 h 48"/>
                <a:gd name="T94" fmla="*/ 90 w 118"/>
                <a:gd name="T95" fmla="*/ 27 h 48"/>
                <a:gd name="T96" fmla="*/ 99 w 118"/>
                <a:gd name="T97" fmla="*/ 23 h 48"/>
                <a:gd name="T98" fmla="*/ 108 w 118"/>
                <a:gd name="T99" fmla="*/ 17 h 48"/>
                <a:gd name="T100" fmla="*/ 110 w 118"/>
                <a:gd name="T101" fmla="*/ 16 h 48"/>
                <a:gd name="T102" fmla="*/ 111 w 118"/>
                <a:gd name="T103" fmla="*/ 15 h 48"/>
                <a:gd name="T104" fmla="*/ 113 w 118"/>
                <a:gd name="T105" fmla="*/ 14 h 48"/>
                <a:gd name="T106" fmla="*/ 114 w 118"/>
                <a:gd name="T107" fmla="*/ 14 h 48"/>
                <a:gd name="T108" fmla="*/ 118 w 118"/>
                <a:gd name="T109"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8" h="48">
                  <a:moveTo>
                    <a:pt x="118" y="12"/>
                  </a:moveTo>
                  <a:cubicBezTo>
                    <a:pt x="117" y="12"/>
                    <a:pt x="117" y="12"/>
                    <a:pt x="117" y="12"/>
                  </a:cubicBezTo>
                  <a:cubicBezTo>
                    <a:pt x="117" y="12"/>
                    <a:pt x="117" y="12"/>
                    <a:pt x="117" y="12"/>
                  </a:cubicBezTo>
                  <a:cubicBezTo>
                    <a:pt x="117" y="12"/>
                    <a:pt x="116" y="12"/>
                    <a:pt x="116" y="12"/>
                  </a:cubicBezTo>
                  <a:cubicBezTo>
                    <a:pt x="115" y="12"/>
                    <a:pt x="115" y="12"/>
                    <a:pt x="115" y="12"/>
                  </a:cubicBezTo>
                  <a:cubicBezTo>
                    <a:pt x="113" y="12"/>
                    <a:pt x="111" y="11"/>
                    <a:pt x="109" y="9"/>
                  </a:cubicBezTo>
                  <a:cubicBezTo>
                    <a:pt x="107" y="7"/>
                    <a:pt x="106" y="7"/>
                    <a:pt x="106" y="7"/>
                  </a:cubicBezTo>
                  <a:cubicBezTo>
                    <a:pt x="105" y="7"/>
                    <a:pt x="105" y="7"/>
                    <a:pt x="105" y="7"/>
                  </a:cubicBezTo>
                  <a:cubicBezTo>
                    <a:pt x="103" y="7"/>
                    <a:pt x="101" y="7"/>
                    <a:pt x="100" y="7"/>
                  </a:cubicBezTo>
                  <a:cubicBezTo>
                    <a:pt x="96" y="6"/>
                    <a:pt x="85" y="4"/>
                    <a:pt x="77" y="4"/>
                  </a:cubicBezTo>
                  <a:cubicBezTo>
                    <a:pt x="73" y="4"/>
                    <a:pt x="72" y="5"/>
                    <a:pt x="72" y="5"/>
                  </a:cubicBezTo>
                  <a:cubicBezTo>
                    <a:pt x="68" y="6"/>
                    <a:pt x="60" y="3"/>
                    <a:pt x="56" y="1"/>
                  </a:cubicBezTo>
                  <a:cubicBezTo>
                    <a:pt x="55" y="0"/>
                    <a:pt x="55" y="0"/>
                    <a:pt x="55" y="0"/>
                  </a:cubicBezTo>
                  <a:cubicBezTo>
                    <a:pt x="55" y="0"/>
                    <a:pt x="54" y="0"/>
                    <a:pt x="53" y="0"/>
                  </a:cubicBezTo>
                  <a:cubicBezTo>
                    <a:pt x="50" y="0"/>
                    <a:pt x="47" y="2"/>
                    <a:pt x="46" y="3"/>
                  </a:cubicBezTo>
                  <a:cubicBezTo>
                    <a:pt x="46" y="7"/>
                    <a:pt x="44" y="9"/>
                    <a:pt x="41" y="9"/>
                  </a:cubicBezTo>
                  <a:cubicBezTo>
                    <a:pt x="39" y="9"/>
                    <a:pt x="37" y="8"/>
                    <a:pt x="34" y="7"/>
                  </a:cubicBezTo>
                  <a:cubicBezTo>
                    <a:pt x="31" y="5"/>
                    <a:pt x="28" y="5"/>
                    <a:pt x="25" y="5"/>
                  </a:cubicBezTo>
                  <a:cubicBezTo>
                    <a:pt x="22" y="5"/>
                    <a:pt x="21" y="5"/>
                    <a:pt x="21" y="6"/>
                  </a:cubicBezTo>
                  <a:cubicBezTo>
                    <a:pt x="21" y="10"/>
                    <a:pt x="15" y="14"/>
                    <a:pt x="13" y="15"/>
                  </a:cubicBezTo>
                  <a:cubicBezTo>
                    <a:pt x="13" y="15"/>
                    <a:pt x="13" y="15"/>
                    <a:pt x="13" y="15"/>
                  </a:cubicBezTo>
                  <a:cubicBezTo>
                    <a:pt x="13" y="15"/>
                    <a:pt x="13" y="15"/>
                    <a:pt x="12" y="16"/>
                  </a:cubicBezTo>
                  <a:cubicBezTo>
                    <a:pt x="12" y="16"/>
                    <a:pt x="12" y="16"/>
                    <a:pt x="12" y="16"/>
                  </a:cubicBezTo>
                  <a:cubicBezTo>
                    <a:pt x="12" y="16"/>
                    <a:pt x="12" y="17"/>
                    <a:pt x="11" y="18"/>
                  </a:cubicBezTo>
                  <a:cubicBezTo>
                    <a:pt x="12" y="19"/>
                    <a:pt x="13" y="20"/>
                    <a:pt x="14" y="21"/>
                  </a:cubicBezTo>
                  <a:cubicBezTo>
                    <a:pt x="14" y="22"/>
                    <a:pt x="14" y="22"/>
                    <a:pt x="14" y="22"/>
                  </a:cubicBezTo>
                  <a:cubicBezTo>
                    <a:pt x="15" y="22"/>
                    <a:pt x="16" y="23"/>
                    <a:pt x="17" y="23"/>
                  </a:cubicBezTo>
                  <a:cubicBezTo>
                    <a:pt x="19" y="23"/>
                    <a:pt x="20" y="22"/>
                    <a:pt x="20" y="22"/>
                  </a:cubicBezTo>
                  <a:cubicBezTo>
                    <a:pt x="20" y="21"/>
                    <a:pt x="21" y="20"/>
                    <a:pt x="23" y="20"/>
                  </a:cubicBezTo>
                  <a:cubicBezTo>
                    <a:pt x="27" y="20"/>
                    <a:pt x="34" y="25"/>
                    <a:pt x="39" y="28"/>
                  </a:cubicBezTo>
                  <a:cubicBezTo>
                    <a:pt x="40" y="29"/>
                    <a:pt x="41" y="31"/>
                    <a:pt x="41" y="32"/>
                  </a:cubicBezTo>
                  <a:cubicBezTo>
                    <a:pt x="41" y="34"/>
                    <a:pt x="39" y="34"/>
                    <a:pt x="38" y="35"/>
                  </a:cubicBezTo>
                  <a:cubicBezTo>
                    <a:pt x="36" y="35"/>
                    <a:pt x="35" y="35"/>
                    <a:pt x="34" y="36"/>
                  </a:cubicBezTo>
                  <a:cubicBezTo>
                    <a:pt x="34" y="38"/>
                    <a:pt x="32" y="39"/>
                    <a:pt x="29" y="39"/>
                  </a:cubicBezTo>
                  <a:cubicBezTo>
                    <a:pt x="28" y="39"/>
                    <a:pt x="26" y="39"/>
                    <a:pt x="25" y="39"/>
                  </a:cubicBezTo>
                  <a:cubicBezTo>
                    <a:pt x="24" y="39"/>
                    <a:pt x="24" y="39"/>
                    <a:pt x="23" y="39"/>
                  </a:cubicBezTo>
                  <a:cubicBezTo>
                    <a:pt x="23" y="39"/>
                    <a:pt x="22" y="39"/>
                    <a:pt x="22" y="39"/>
                  </a:cubicBezTo>
                  <a:cubicBezTo>
                    <a:pt x="22" y="40"/>
                    <a:pt x="22" y="40"/>
                    <a:pt x="22" y="40"/>
                  </a:cubicBezTo>
                  <a:cubicBezTo>
                    <a:pt x="21" y="40"/>
                    <a:pt x="21" y="40"/>
                    <a:pt x="20" y="40"/>
                  </a:cubicBezTo>
                  <a:cubicBezTo>
                    <a:pt x="20" y="40"/>
                    <a:pt x="20" y="40"/>
                    <a:pt x="20" y="40"/>
                  </a:cubicBezTo>
                  <a:cubicBezTo>
                    <a:pt x="19" y="40"/>
                    <a:pt x="19" y="40"/>
                    <a:pt x="18" y="41"/>
                  </a:cubicBezTo>
                  <a:cubicBezTo>
                    <a:pt x="18" y="41"/>
                    <a:pt x="18" y="41"/>
                    <a:pt x="17" y="41"/>
                  </a:cubicBezTo>
                  <a:cubicBezTo>
                    <a:pt x="17" y="41"/>
                    <a:pt x="17" y="41"/>
                    <a:pt x="16" y="41"/>
                  </a:cubicBezTo>
                  <a:cubicBezTo>
                    <a:pt x="14" y="41"/>
                    <a:pt x="11" y="41"/>
                    <a:pt x="10" y="41"/>
                  </a:cubicBezTo>
                  <a:cubicBezTo>
                    <a:pt x="10" y="41"/>
                    <a:pt x="10" y="41"/>
                    <a:pt x="10" y="41"/>
                  </a:cubicBezTo>
                  <a:cubicBezTo>
                    <a:pt x="9" y="41"/>
                    <a:pt x="9" y="41"/>
                    <a:pt x="9" y="41"/>
                  </a:cubicBezTo>
                  <a:cubicBezTo>
                    <a:pt x="9" y="41"/>
                    <a:pt x="9" y="41"/>
                    <a:pt x="9" y="41"/>
                  </a:cubicBezTo>
                  <a:cubicBezTo>
                    <a:pt x="5" y="42"/>
                    <a:pt x="5" y="42"/>
                    <a:pt x="5" y="42"/>
                  </a:cubicBezTo>
                  <a:cubicBezTo>
                    <a:pt x="5" y="41"/>
                    <a:pt x="5" y="41"/>
                    <a:pt x="5" y="41"/>
                  </a:cubicBezTo>
                  <a:cubicBezTo>
                    <a:pt x="5" y="41"/>
                    <a:pt x="5" y="41"/>
                    <a:pt x="5" y="41"/>
                  </a:cubicBezTo>
                  <a:cubicBezTo>
                    <a:pt x="5" y="41"/>
                    <a:pt x="5" y="41"/>
                    <a:pt x="5" y="41"/>
                  </a:cubicBezTo>
                  <a:cubicBezTo>
                    <a:pt x="5" y="41"/>
                    <a:pt x="5" y="41"/>
                    <a:pt x="5" y="41"/>
                  </a:cubicBezTo>
                  <a:cubicBezTo>
                    <a:pt x="3" y="41"/>
                    <a:pt x="1" y="43"/>
                    <a:pt x="0" y="45"/>
                  </a:cubicBezTo>
                  <a:cubicBezTo>
                    <a:pt x="1" y="45"/>
                    <a:pt x="2" y="45"/>
                    <a:pt x="3" y="45"/>
                  </a:cubicBezTo>
                  <a:cubicBezTo>
                    <a:pt x="5" y="45"/>
                    <a:pt x="6" y="44"/>
                    <a:pt x="8" y="44"/>
                  </a:cubicBezTo>
                  <a:cubicBezTo>
                    <a:pt x="11" y="44"/>
                    <a:pt x="13" y="45"/>
                    <a:pt x="14" y="46"/>
                  </a:cubicBezTo>
                  <a:cubicBezTo>
                    <a:pt x="15" y="46"/>
                    <a:pt x="16" y="46"/>
                    <a:pt x="16" y="46"/>
                  </a:cubicBezTo>
                  <a:cubicBezTo>
                    <a:pt x="17" y="46"/>
                    <a:pt x="18" y="46"/>
                    <a:pt x="18" y="46"/>
                  </a:cubicBezTo>
                  <a:cubicBezTo>
                    <a:pt x="21" y="45"/>
                    <a:pt x="24" y="45"/>
                    <a:pt x="25" y="47"/>
                  </a:cubicBezTo>
                  <a:cubicBezTo>
                    <a:pt x="25" y="47"/>
                    <a:pt x="26" y="48"/>
                    <a:pt x="28" y="48"/>
                  </a:cubicBezTo>
                  <a:cubicBezTo>
                    <a:pt x="28" y="48"/>
                    <a:pt x="29" y="48"/>
                    <a:pt x="30" y="48"/>
                  </a:cubicBezTo>
                  <a:cubicBezTo>
                    <a:pt x="30" y="47"/>
                    <a:pt x="30" y="47"/>
                    <a:pt x="31" y="47"/>
                  </a:cubicBezTo>
                  <a:cubicBezTo>
                    <a:pt x="32" y="47"/>
                    <a:pt x="33" y="48"/>
                    <a:pt x="34" y="48"/>
                  </a:cubicBezTo>
                  <a:cubicBezTo>
                    <a:pt x="34" y="48"/>
                    <a:pt x="34" y="48"/>
                    <a:pt x="34" y="48"/>
                  </a:cubicBezTo>
                  <a:cubicBezTo>
                    <a:pt x="35" y="48"/>
                    <a:pt x="35" y="48"/>
                    <a:pt x="35" y="48"/>
                  </a:cubicBezTo>
                  <a:cubicBezTo>
                    <a:pt x="36" y="48"/>
                    <a:pt x="36" y="48"/>
                    <a:pt x="37" y="48"/>
                  </a:cubicBezTo>
                  <a:cubicBezTo>
                    <a:pt x="37" y="48"/>
                    <a:pt x="37" y="48"/>
                    <a:pt x="37" y="48"/>
                  </a:cubicBezTo>
                  <a:cubicBezTo>
                    <a:pt x="38" y="48"/>
                    <a:pt x="38" y="48"/>
                    <a:pt x="39" y="48"/>
                  </a:cubicBezTo>
                  <a:cubicBezTo>
                    <a:pt x="39" y="48"/>
                    <a:pt x="39" y="48"/>
                    <a:pt x="39" y="48"/>
                  </a:cubicBezTo>
                  <a:cubicBezTo>
                    <a:pt x="40" y="48"/>
                    <a:pt x="40" y="48"/>
                    <a:pt x="40" y="48"/>
                  </a:cubicBezTo>
                  <a:cubicBezTo>
                    <a:pt x="41" y="48"/>
                    <a:pt x="41" y="48"/>
                    <a:pt x="41" y="48"/>
                  </a:cubicBezTo>
                  <a:cubicBezTo>
                    <a:pt x="42" y="47"/>
                    <a:pt x="42" y="47"/>
                    <a:pt x="42" y="47"/>
                  </a:cubicBezTo>
                  <a:cubicBezTo>
                    <a:pt x="43" y="47"/>
                    <a:pt x="43" y="47"/>
                    <a:pt x="43" y="47"/>
                  </a:cubicBezTo>
                  <a:cubicBezTo>
                    <a:pt x="44" y="47"/>
                    <a:pt x="44" y="47"/>
                    <a:pt x="44" y="47"/>
                  </a:cubicBezTo>
                  <a:cubicBezTo>
                    <a:pt x="45" y="47"/>
                    <a:pt x="45" y="47"/>
                    <a:pt x="45" y="47"/>
                  </a:cubicBezTo>
                  <a:cubicBezTo>
                    <a:pt x="45" y="47"/>
                    <a:pt x="45" y="47"/>
                    <a:pt x="46" y="47"/>
                  </a:cubicBezTo>
                  <a:cubicBezTo>
                    <a:pt x="46" y="47"/>
                    <a:pt x="46" y="47"/>
                    <a:pt x="46" y="47"/>
                  </a:cubicBezTo>
                  <a:cubicBezTo>
                    <a:pt x="46" y="47"/>
                    <a:pt x="47" y="47"/>
                    <a:pt x="47" y="47"/>
                  </a:cubicBezTo>
                  <a:cubicBezTo>
                    <a:pt x="47" y="46"/>
                    <a:pt x="47" y="46"/>
                    <a:pt x="47" y="46"/>
                  </a:cubicBezTo>
                  <a:cubicBezTo>
                    <a:pt x="47" y="46"/>
                    <a:pt x="47" y="46"/>
                    <a:pt x="47" y="45"/>
                  </a:cubicBezTo>
                  <a:cubicBezTo>
                    <a:pt x="47" y="45"/>
                    <a:pt x="47" y="45"/>
                    <a:pt x="47" y="45"/>
                  </a:cubicBezTo>
                  <a:cubicBezTo>
                    <a:pt x="47" y="45"/>
                    <a:pt x="47" y="45"/>
                    <a:pt x="47" y="44"/>
                  </a:cubicBezTo>
                  <a:cubicBezTo>
                    <a:pt x="47" y="44"/>
                    <a:pt x="47" y="44"/>
                    <a:pt x="47" y="44"/>
                  </a:cubicBezTo>
                  <a:cubicBezTo>
                    <a:pt x="47" y="44"/>
                    <a:pt x="47" y="43"/>
                    <a:pt x="47" y="43"/>
                  </a:cubicBezTo>
                  <a:cubicBezTo>
                    <a:pt x="47" y="39"/>
                    <a:pt x="51" y="39"/>
                    <a:pt x="52" y="39"/>
                  </a:cubicBezTo>
                  <a:cubicBezTo>
                    <a:pt x="53" y="38"/>
                    <a:pt x="53" y="38"/>
                    <a:pt x="54" y="38"/>
                  </a:cubicBezTo>
                  <a:cubicBezTo>
                    <a:pt x="55" y="38"/>
                    <a:pt x="55" y="37"/>
                    <a:pt x="56" y="37"/>
                  </a:cubicBezTo>
                  <a:cubicBezTo>
                    <a:pt x="57" y="35"/>
                    <a:pt x="59" y="34"/>
                    <a:pt x="61" y="34"/>
                  </a:cubicBezTo>
                  <a:cubicBezTo>
                    <a:pt x="61" y="34"/>
                    <a:pt x="62" y="34"/>
                    <a:pt x="63" y="33"/>
                  </a:cubicBezTo>
                  <a:cubicBezTo>
                    <a:pt x="64" y="32"/>
                    <a:pt x="66" y="31"/>
                    <a:pt x="68" y="32"/>
                  </a:cubicBezTo>
                  <a:cubicBezTo>
                    <a:pt x="69" y="32"/>
                    <a:pt x="70" y="33"/>
                    <a:pt x="71" y="34"/>
                  </a:cubicBezTo>
                  <a:cubicBezTo>
                    <a:pt x="71" y="34"/>
                    <a:pt x="72" y="35"/>
                    <a:pt x="73" y="35"/>
                  </a:cubicBezTo>
                  <a:cubicBezTo>
                    <a:pt x="73" y="35"/>
                    <a:pt x="73" y="35"/>
                    <a:pt x="73" y="35"/>
                  </a:cubicBezTo>
                  <a:cubicBezTo>
                    <a:pt x="74" y="34"/>
                    <a:pt x="75" y="33"/>
                    <a:pt x="76" y="33"/>
                  </a:cubicBezTo>
                  <a:cubicBezTo>
                    <a:pt x="77" y="33"/>
                    <a:pt x="78" y="33"/>
                    <a:pt x="80" y="30"/>
                  </a:cubicBezTo>
                  <a:cubicBezTo>
                    <a:pt x="83" y="27"/>
                    <a:pt x="86" y="26"/>
                    <a:pt x="90" y="27"/>
                  </a:cubicBezTo>
                  <a:cubicBezTo>
                    <a:pt x="92" y="27"/>
                    <a:pt x="92" y="27"/>
                    <a:pt x="92" y="27"/>
                  </a:cubicBezTo>
                  <a:cubicBezTo>
                    <a:pt x="96" y="27"/>
                    <a:pt x="97" y="25"/>
                    <a:pt x="99" y="23"/>
                  </a:cubicBezTo>
                  <a:cubicBezTo>
                    <a:pt x="100" y="20"/>
                    <a:pt x="102" y="19"/>
                    <a:pt x="105" y="19"/>
                  </a:cubicBezTo>
                  <a:cubicBezTo>
                    <a:pt x="106" y="18"/>
                    <a:pt x="107" y="18"/>
                    <a:pt x="108" y="17"/>
                  </a:cubicBezTo>
                  <a:cubicBezTo>
                    <a:pt x="108" y="17"/>
                    <a:pt x="109" y="17"/>
                    <a:pt x="109" y="16"/>
                  </a:cubicBezTo>
                  <a:cubicBezTo>
                    <a:pt x="109" y="16"/>
                    <a:pt x="110" y="16"/>
                    <a:pt x="110" y="16"/>
                  </a:cubicBezTo>
                  <a:cubicBezTo>
                    <a:pt x="110" y="16"/>
                    <a:pt x="110" y="16"/>
                    <a:pt x="110" y="16"/>
                  </a:cubicBezTo>
                  <a:cubicBezTo>
                    <a:pt x="111" y="15"/>
                    <a:pt x="111" y="15"/>
                    <a:pt x="111" y="15"/>
                  </a:cubicBezTo>
                  <a:cubicBezTo>
                    <a:pt x="111" y="15"/>
                    <a:pt x="112" y="15"/>
                    <a:pt x="112" y="15"/>
                  </a:cubicBezTo>
                  <a:cubicBezTo>
                    <a:pt x="112" y="15"/>
                    <a:pt x="112" y="14"/>
                    <a:pt x="113" y="14"/>
                  </a:cubicBezTo>
                  <a:cubicBezTo>
                    <a:pt x="113" y="14"/>
                    <a:pt x="113" y="14"/>
                    <a:pt x="113" y="14"/>
                  </a:cubicBezTo>
                  <a:cubicBezTo>
                    <a:pt x="113" y="14"/>
                    <a:pt x="114" y="14"/>
                    <a:pt x="114" y="14"/>
                  </a:cubicBezTo>
                  <a:cubicBezTo>
                    <a:pt x="114" y="14"/>
                    <a:pt x="114" y="14"/>
                    <a:pt x="114" y="14"/>
                  </a:cubicBezTo>
                  <a:cubicBezTo>
                    <a:pt x="116" y="13"/>
                    <a:pt x="117" y="12"/>
                    <a:pt x="118" y="12"/>
                  </a:cubicBezTo>
                  <a:cubicBezTo>
                    <a:pt x="118" y="12"/>
                    <a:pt x="118" y="12"/>
                    <a:pt x="11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44" name="Freeform 1122"/>
            <p:cNvSpPr>
              <a:spLocks/>
            </p:cNvSpPr>
            <p:nvPr/>
          </p:nvSpPr>
          <p:spPr bwMode="auto">
            <a:xfrm>
              <a:off x="4113" y="1917"/>
              <a:ext cx="21" cy="19"/>
            </a:xfrm>
            <a:custGeom>
              <a:avLst/>
              <a:gdLst>
                <a:gd name="T0" fmla="*/ 1 w 22"/>
                <a:gd name="T1" fmla="*/ 6 h 20"/>
                <a:gd name="T2" fmla="*/ 1 w 22"/>
                <a:gd name="T3" fmla="*/ 6 h 20"/>
                <a:gd name="T4" fmla="*/ 1 w 22"/>
                <a:gd name="T5" fmla="*/ 8 h 20"/>
                <a:gd name="T6" fmla="*/ 1 w 22"/>
                <a:gd name="T7" fmla="*/ 8 h 20"/>
                <a:gd name="T8" fmla="*/ 5 w 22"/>
                <a:gd name="T9" fmla="*/ 13 h 20"/>
                <a:gd name="T10" fmla="*/ 7 w 22"/>
                <a:gd name="T11" fmla="*/ 14 h 20"/>
                <a:gd name="T12" fmla="*/ 8 w 22"/>
                <a:gd name="T13" fmla="*/ 15 h 20"/>
                <a:gd name="T14" fmla="*/ 9 w 22"/>
                <a:gd name="T15" fmla="*/ 15 h 20"/>
                <a:gd name="T16" fmla="*/ 9 w 22"/>
                <a:gd name="T17" fmla="*/ 17 h 20"/>
                <a:gd name="T18" fmla="*/ 9 w 22"/>
                <a:gd name="T19" fmla="*/ 17 h 20"/>
                <a:gd name="T20" fmla="*/ 10 w 22"/>
                <a:gd name="T21" fmla="*/ 18 h 20"/>
                <a:gd name="T22" fmla="*/ 10 w 22"/>
                <a:gd name="T23" fmla="*/ 19 h 20"/>
                <a:gd name="T24" fmla="*/ 10 w 22"/>
                <a:gd name="T25" fmla="*/ 20 h 20"/>
                <a:gd name="T26" fmla="*/ 10 w 22"/>
                <a:gd name="T27" fmla="*/ 20 h 20"/>
                <a:gd name="T28" fmla="*/ 10 w 22"/>
                <a:gd name="T29" fmla="*/ 20 h 20"/>
                <a:gd name="T30" fmla="*/ 11 w 22"/>
                <a:gd name="T31" fmla="*/ 20 h 20"/>
                <a:gd name="T32" fmla="*/ 11 w 22"/>
                <a:gd name="T33" fmla="*/ 20 h 20"/>
                <a:gd name="T34" fmla="*/ 12 w 22"/>
                <a:gd name="T35" fmla="*/ 20 h 20"/>
                <a:gd name="T36" fmla="*/ 22 w 22"/>
                <a:gd name="T37" fmla="*/ 8 h 20"/>
                <a:gd name="T38" fmla="*/ 10 w 22"/>
                <a:gd name="T39" fmla="*/ 0 h 20"/>
                <a:gd name="T40" fmla="*/ 10 w 22"/>
                <a:gd name="T41" fmla="*/ 0 h 20"/>
                <a:gd name="T42" fmla="*/ 9 w 22"/>
                <a:gd name="T43" fmla="*/ 0 h 20"/>
                <a:gd name="T44" fmla="*/ 8 w 22"/>
                <a:gd name="T45" fmla="*/ 0 h 20"/>
                <a:gd name="T46" fmla="*/ 7 w 22"/>
                <a:gd name="T47" fmla="*/ 0 h 20"/>
                <a:gd name="T48" fmla="*/ 7 w 22"/>
                <a:gd name="T49" fmla="*/ 0 h 20"/>
                <a:gd name="T50" fmla="*/ 6 w 22"/>
                <a:gd name="T51" fmla="*/ 1 h 20"/>
                <a:gd name="T52" fmla="*/ 5 w 22"/>
                <a:gd name="T53" fmla="*/ 1 h 20"/>
                <a:gd name="T54" fmla="*/ 4 w 22"/>
                <a:gd name="T55" fmla="*/ 2 h 20"/>
                <a:gd name="T56" fmla="*/ 3 w 22"/>
                <a:gd name="T57" fmla="*/ 2 h 20"/>
                <a:gd name="T58" fmla="*/ 3 w 22"/>
                <a:gd name="T59" fmla="*/ 2 h 20"/>
                <a:gd name="T60" fmla="*/ 2 w 22"/>
                <a:gd name="T61" fmla="*/ 3 h 20"/>
                <a:gd name="T62" fmla="*/ 1 w 22"/>
                <a:gd name="T63" fmla="*/ 3 h 20"/>
                <a:gd name="T64" fmla="*/ 1 w 22"/>
                <a:gd name="T65" fmla="*/ 4 h 20"/>
                <a:gd name="T66" fmla="*/ 0 w 22"/>
                <a:gd name="T67" fmla="*/ 4 h 20"/>
                <a:gd name="T68" fmla="*/ 0 w 22"/>
                <a:gd name="T69" fmla="*/ 5 h 20"/>
                <a:gd name="T70" fmla="*/ 0 w 22"/>
                <a:gd name="T71" fmla="*/ 5 h 20"/>
                <a:gd name="T72" fmla="*/ 0 w 22"/>
                <a:gd name="T73" fmla="*/ 5 h 20"/>
                <a:gd name="T74" fmla="*/ 1 w 22"/>
                <a:gd name="T75"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 h="20">
                  <a:moveTo>
                    <a:pt x="1" y="6"/>
                  </a:moveTo>
                  <a:cubicBezTo>
                    <a:pt x="1" y="6"/>
                    <a:pt x="1" y="6"/>
                    <a:pt x="1" y="6"/>
                  </a:cubicBezTo>
                  <a:cubicBezTo>
                    <a:pt x="1" y="7"/>
                    <a:pt x="1" y="7"/>
                    <a:pt x="1" y="8"/>
                  </a:cubicBezTo>
                  <a:cubicBezTo>
                    <a:pt x="1" y="8"/>
                    <a:pt x="1" y="8"/>
                    <a:pt x="1" y="8"/>
                  </a:cubicBezTo>
                  <a:cubicBezTo>
                    <a:pt x="2" y="9"/>
                    <a:pt x="3" y="11"/>
                    <a:pt x="5" y="13"/>
                  </a:cubicBezTo>
                  <a:cubicBezTo>
                    <a:pt x="6" y="13"/>
                    <a:pt x="6" y="14"/>
                    <a:pt x="7" y="14"/>
                  </a:cubicBezTo>
                  <a:cubicBezTo>
                    <a:pt x="8" y="14"/>
                    <a:pt x="8" y="15"/>
                    <a:pt x="8" y="15"/>
                  </a:cubicBezTo>
                  <a:cubicBezTo>
                    <a:pt x="9" y="15"/>
                    <a:pt x="9" y="15"/>
                    <a:pt x="9" y="15"/>
                  </a:cubicBezTo>
                  <a:cubicBezTo>
                    <a:pt x="9" y="16"/>
                    <a:pt x="9" y="16"/>
                    <a:pt x="9" y="17"/>
                  </a:cubicBezTo>
                  <a:cubicBezTo>
                    <a:pt x="9" y="17"/>
                    <a:pt x="9" y="17"/>
                    <a:pt x="9" y="17"/>
                  </a:cubicBezTo>
                  <a:cubicBezTo>
                    <a:pt x="10" y="17"/>
                    <a:pt x="10" y="18"/>
                    <a:pt x="10" y="18"/>
                  </a:cubicBezTo>
                  <a:cubicBezTo>
                    <a:pt x="10" y="18"/>
                    <a:pt x="10" y="18"/>
                    <a:pt x="10" y="19"/>
                  </a:cubicBezTo>
                  <a:cubicBezTo>
                    <a:pt x="10" y="19"/>
                    <a:pt x="10" y="20"/>
                    <a:pt x="10" y="20"/>
                  </a:cubicBezTo>
                  <a:cubicBezTo>
                    <a:pt x="10" y="20"/>
                    <a:pt x="10" y="20"/>
                    <a:pt x="10" y="20"/>
                  </a:cubicBezTo>
                  <a:cubicBezTo>
                    <a:pt x="10" y="20"/>
                    <a:pt x="10" y="20"/>
                    <a:pt x="10" y="20"/>
                  </a:cubicBezTo>
                  <a:cubicBezTo>
                    <a:pt x="10" y="20"/>
                    <a:pt x="10" y="20"/>
                    <a:pt x="11" y="20"/>
                  </a:cubicBezTo>
                  <a:cubicBezTo>
                    <a:pt x="11" y="20"/>
                    <a:pt x="11" y="20"/>
                    <a:pt x="11" y="20"/>
                  </a:cubicBezTo>
                  <a:cubicBezTo>
                    <a:pt x="11" y="20"/>
                    <a:pt x="12" y="20"/>
                    <a:pt x="12" y="20"/>
                  </a:cubicBezTo>
                  <a:cubicBezTo>
                    <a:pt x="14" y="19"/>
                    <a:pt x="21" y="11"/>
                    <a:pt x="22" y="8"/>
                  </a:cubicBezTo>
                  <a:cubicBezTo>
                    <a:pt x="21" y="6"/>
                    <a:pt x="14" y="0"/>
                    <a:pt x="10" y="0"/>
                  </a:cubicBezTo>
                  <a:cubicBezTo>
                    <a:pt x="10" y="0"/>
                    <a:pt x="10" y="0"/>
                    <a:pt x="10" y="0"/>
                  </a:cubicBezTo>
                  <a:cubicBezTo>
                    <a:pt x="10" y="0"/>
                    <a:pt x="9" y="0"/>
                    <a:pt x="9" y="0"/>
                  </a:cubicBezTo>
                  <a:cubicBezTo>
                    <a:pt x="9" y="0"/>
                    <a:pt x="9" y="0"/>
                    <a:pt x="8" y="0"/>
                  </a:cubicBezTo>
                  <a:cubicBezTo>
                    <a:pt x="8" y="0"/>
                    <a:pt x="8" y="0"/>
                    <a:pt x="7" y="0"/>
                  </a:cubicBezTo>
                  <a:cubicBezTo>
                    <a:pt x="7" y="0"/>
                    <a:pt x="7" y="0"/>
                    <a:pt x="7" y="0"/>
                  </a:cubicBezTo>
                  <a:cubicBezTo>
                    <a:pt x="6" y="1"/>
                    <a:pt x="6" y="1"/>
                    <a:pt x="6" y="1"/>
                  </a:cubicBezTo>
                  <a:cubicBezTo>
                    <a:pt x="5" y="1"/>
                    <a:pt x="5" y="1"/>
                    <a:pt x="5" y="1"/>
                  </a:cubicBezTo>
                  <a:cubicBezTo>
                    <a:pt x="5" y="1"/>
                    <a:pt x="4" y="1"/>
                    <a:pt x="4" y="2"/>
                  </a:cubicBezTo>
                  <a:cubicBezTo>
                    <a:pt x="4" y="2"/>
                    <a:pt x="4" y="2"/>
                    <a:pt x="3" y="2"/>
                  </a:cubicBezTo>
                  <a:cubicBezTo>
                    <a:pt x="3" y="2"/>
                    <a:pt x="3" y="2"/>
                    <a:pt x="3" y="2"/>
                  </a:cubicBezTo>
                  <a:cubicBezTo>
                    <a:pt x="2" y="3"/>
                    <a:pt x="2" y="3"/>
                    <a:pt x="2" y="3"/>
                  </a:cubicBezTo>
                  <a:cubicBezTo>
                    <a:pt x="2" y="3"/>
                    <a:pt x="2" y="3"/>
                    <a:pt x="1" y="3"/>
                  </a:cubicBezTo>
                  <a:cubicBezTo>
                    <a:pt x="1" y="3"/>
                    <a:pt x="1" y="4"/>
                    <a:pt x="1" y="4"/>
                  </a:cubicBezTo>
                  <a:cubicBezTo>
                    <a:pt x="1" y="4"/>
                    <a:pt x="0" y="4"/>
                    <a:pt x="0" y="4"/>
                  </a:cubicBezTo>
                  <a:cubicBezTo>
                    <a:pt x="0" y="4"/>
                    <a:pt x="0" y="5"/>
                    <a:pt x="0" y="5"/>
                  </a:cubicBezTo>
                  <a:cubicBezTo>
                    <a:pt x="0" y="5"/>
                    <a:pt x="0" y="5"/>
                    <a:pt x="0" y="5"/>
                  </a:cubicBezTo>
                  <a:cubicBezTo>
                    <a:pt x="0" y="5"/>
                    <a:pt x="0" y="5"/>
                    <a:pt x="0" y="5"/>
                  </a:cubicBezTo>
                  <a:cubicBezTo>
                    <a:pt x="0" y="5"/>
                    <a:pt x="1" y="6"/>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45" name="Freeform 1123"/>
            <p:cNvSpPr>
              <a:spLocks/>
            </p:cNvSpPr>
            <p:nvPr/>
          </p:nvSpPr>
          <p:spPr bwMode="auto">
            <a:xfrm>
              <a:off x="4600" y="1827"/>
              <a:ext cx="66" cy="65"/>
            </a:xfrm>
            <a:custGeom>
              <a:avLst/>
              <a:gdLst>
                <a:gd name="T0" fmla="*/ 11 w 69"/>
                <a:gd name="T1" fmla="*/ 46 h 68"/>
                <a:gd name="T2" fmla="*/ 7 w 69"/>
                <a:gd name="T3" fmla="*/ 58 h 68"/>
                <a:gd name="T4" fmla="*/ 4 w 69"/>
                <a:gd name="T5" fmla="*/ 60 h 68"/>
                <a:gd name="T6" fmla="*/ 4 w 69"/>
                <a:gd name="T7" fmla="*/ 61 h 68"/>
                <a:gd name="T8" fmla="*/ 5 w 69"/>
                <a:gd name="T9" fmla="*/ 62 h 68"/>
                <a:gd name="T10" fmla="*/ 7 w 69"/>
                <a:gd name="T11" fmla="*/ 66 h 68"/>
                <a:gd name="T12" fmla="*/ 9 w 69"/>
                <a:gd name="T13" fmla="*/ 68 h 68"/>
                <a:gd name="T14" fmla="*/ 9 w 69"/>
                <a:gd name="T15" fmla="*/ 68 h 68"/>
                <a:gd name="T16" fmla="*/ 14 w 69"/>
                <a:gd name="T17" fmla="*/ 65 h 68"/>
                <a:gd name="T18" fmla="*/ 16 w 69"/>
                <a:gd name="T19" fmla="*/ 65 h 68"/>
                <a:gd name="T20" fmla="*/ 22 w 69"/>
                <a:gd name="T21" fmla="*/ 66 h 68"/>
                <a:gd name="T22" fmla="*/ 22 w 69"/>
                <a:gd name="T23" fmla="*/ 66 h 68"/>
                <a:gd name="T24" fmla="*/ 25 w 69"/>
                <a:gd name="T25" fmla="*/ 64 h 68"/>
                <a:gd name="T26" fmla="*/ 27 w 69"/>
                <a:gd name="T27" fmla="*/ 62 h 68"/>
                <a:gd name="T28" fmla="*/ 39 w 69"/>
                <a:gd name="T29" fmla="*/ 59 h 68"/>
                <a:gd name="T30" fmla="*/ 40 w 69"/>
                <a:gd name="T31" fmla="*/ 59 h 68"/>
                <a:gd name="T32" fmla="*/ 41 w 69"/>
                <a:gd name="T33" fmla="*/ 59 h 68"/>
                <a:gd name="T34" fmla="*/ 41 w 69"/>
                <a:gd name="T35" fmla="*/ 59 h 68"/>
                <a:gd name="T36" fmla="*/ 42 w 69"/>
                <a:gd name="T37" fmla="*/ 59 h 68"/>
                <a:gd name="T38" fmla="*/ 34 w 69"/>
                <a:gd name="T39" fmla="*/ 51 h 68"/>
                <a:gd name="T40" fmla="*/ 31 w 69"/>
                <a:gd name="T41" fmla="*/ 45 h 68"/>
                <a:gd name="T42" fmla="*/ 37 w 69"/>
                <a:gd name="T43" fmla="*/ 38 h 68"/>
                <a:gd name="T44" fmla="*/ 51 w 69"/>
                <a:gd name="T45" fmla="*/ 29 h 68"/>
                <a:gd name="T46" fmla="*/ 57 w 69"/>
                <a:gd name="T47" fmla="*/ 26 h 68"/>
                <a:gd name="T48" fmla="*/ 58 w 69"/>
                <a:gd name="T49" fmla="*/ 21 h 68"/>
                <a:gd name="T50" fmla="*/ 60 w 69"/>
                <a:gd name="T51" fmla="*/ 13 h 68"/>
                <a:gd name="T52" fmla="*/ 69 w 69"/>
                <a:gd name="T53" fmla="*/ 4 h 68"/>
                <a:gd name="T54" fmla="*/ 69 w 69"/>
                <a:gd name="T55" fmla="*/ 3 h 68"/>
                <a:gd name="T56" fmla="*/ 64 w 69"/>
                <a:gd name="T57" fmla="*/ 1 h 68"/>
                <a:gd name="T58" fmla="*/ 62 w 69"/>
                <a:gd name="T59" fmla="*/ 0 h 68"/>
                <a:gd name="T60" fmla="*/ 60 w 69"/>
                <a:gd name="T61" fmla="*/ 3 h 68"/>
                <a:gd name="T62" fmla="*/ 55 w 69"/>
                <a:gd name="T63" fmla="*/ 8 h 68"/>
                <a:gd name="T64" fmla="*/ 53 w 69"/>
                <a:gd name="T65" fmla="*/ 10 h 68"/>
                <a:gd name="T66" fmla="*/ 47 w 69"/>
                <a:gd name="T67" fmla="*/ 14 h 68"/>
                <a:gd name="T68" fmla="*/ 47 w 69"/>
                <a:gd name="T69" fmla="*/ 14 h 68"/>
                <a:gd name="T70" fmla="*/ 44 w 69"/>
                <a:gd name="T71" fmla="*/ 15 h 68"/>
                <a:gd name="T72" fmla="*/ 44 w 69"/>
                <a:gd name="T73" fmla="*/ 16 h 68"/>
                <a:gd name="T74" fmla="*/ 45 w 69"/>
                <a:gd name="T75" fmla="*/ 19 h 68"/>
                <a:gd name="T76" fmla="*/ 41 w 69"/>
                <a:gd name="T77" fmla="*/ 21 h 68"/>
                <a:gd name="T78" fmla="*/ 38 w 69"/>
                <a:gd name="T79" fmla="*/ 21 h 68"/>
                <a:gd name="T80" fmla="*/ 35 w 69"/>
                <a:gd name="T81" fmla="*/ 21 h 68"/>
                <a:gd name="T82" fmla="*/ 30 w 69"/>
                <a:gd name="T83" fmla="*/ 19 h 68"/>
                <a:gd name="T84" fmla="*/ 28 w 69"/>
                <a:gd name="T85" fmla="*/ 18 h 68"/>
                <a:gd name="T86" fmla="*/ 24 w 69"/>
                <a:gd name="T87" fmla="*/ 22 h 68"/>
                <a:gd name="T88" fmla="*/ 23 w 69"/>
                <a:gd name="T89" fmla="*/ 25 h 68"/>
                <a:gd name="T90" fmla="*/ 4 w 69"/>
                <a:gd name="T91" fmla="*/ 36 h 68"/>
                <a:gd name="T92" fmla="*/ 1 w 69"/>
                <a:gd name="T93" fmla="*/ 37 h 68"/>
                <a:gd name="T94" fmla="*/ 1 w 69"/>
                <a:gd name="T95" fmla="*/ 37 h 68"/>
                <a:gd name="T96" fmla="*/ 1 w 69"/>
                <a:gd name="T97" fmla="*/ 37 h 68"/>
                <a:gd name="T98" fmla="*/ 0 w 69"/>
                <a:gd name="T99" fmla="*/ 38 h 68"/>
                <a:gd name="T100" fmla="*/ 0 w 69"/>
                <a:gd name="T101" fmla="*/ 38 h 68"/>
                <a:gd name="T102" fmla="*/ 0 w 69"/>
                <a:gd name="T103" fmla="*/ 38 h 68"/>
                <a:gd name="T104" fmla="*/ 0 w 69"/>
                <a:gd name="T105" fmla="*/ 38 h 68"/>
                <a:gd name="T106" fmla="*/ 0 w 69"/>
                <a:gd name="T107" fmla="*/ 39 h 68"/>
                <a:gd name="T108" fmla="*/ 0 w 69"/>
                <a:gd name="T109" fmla="*/ 39 h 68"/>
                <a:gd name="T110" fmla="*/ 11 w 69"/>
                <a:gd name="T111" fmla="*/ 4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9" h="68">
                  <a:moveTo>
                    <a:pt x="11" y="46"/>
                  </a:moveTo>
                  <a:cubicBezTo>
                    <a:pt x="15" y="50"/>
                    <a:pt x="10" y="54"/>
                    <a:pt x="7" y="58"/>
                  </a:cubicBezTo>
                  <a:cubicBezTo>
                    <a:pt x="6" y="58"/>
                    <a:pt x="5" y="59"/>
                    <a:pt x="4" y="60"/>
                  </a:cubicBezTo>
                  <a:cubicBezTo>
                    <a:pt x="4" y="61"/>
                    <a:pt x="4" y="61"/>
                    <a:pt x="4" y="61"/>
                  </a:cubicBezTo>
                  <a:cubicBezTo>
                    <a:pt x="4" y="61"/>
                    <a:pt x="4" y="61"/>
                    <a:pt x="5" y="62"/>
                  </a:cubicBezTo>
                  <a:cubicBezTo>
                    <a:pt x="5" y="62"/>
                    <a:pt x="7" y="64"/>
                    <a:pt x="7" y="66"/>
                  </a:cubicBezTo>
                  <a:cubicBezTo>
                    <a:pt x="7" y="67"/>
                    <a:pt x="8" y="68"/>
                    <a:pt x="9" y="68"/>
                  </a:cubicBezTo>
                  <a:cubicBezTo>
                    <a:pt x="9" y="68"/>
                    <a:pt x="9" y="68"/>
                    <a:pt x="9" y="68"/>
                  </a:cubicBezTo>
                  <a:cubicBezTo>
                    <a:pt x="10" y="65"/>
                    <a:pt x="12" y="65"/>
                    <a:pt x="14" y="65"/>
                  </a:cubicBezTo>
                  <a:cubicBezTo>
                    <a:pt x="15" y="65"/>
                    <a:pt x="16" y="65"/>
                    <a:pt x="16" y="65"/>
                  </a:cubicBezTo>
                  <a:cubicBezTo>
                    <a:pt x="18" y="65"/>
                    <a:pt x="21" y="65"/>
                    <a:pt x="22" y="66"/>
                  </a:cubicBezTo>
                  <a:cubicBezTo>
                    <a:pt x="22" y="66"/>
                    <a:pt x="22" y="66"/>
                    <a:pt x="22" y="66"/>
                  </a:cubicBezTo>
                  <a:cubicBezTo>
                    <a:pt x="23" y="65"/>
                    <a:pt x="24" y="64"/>
                    <a:pt x="25" y="64"/>
                  </a:cubicBezTo>
                  <a:cubicBezTo>
                    <a:pt x="26" y="63"/>
                    <a:pt x="27" y="62"/>
                    <a:pt x="27" y="62"/>
                  </a:cubicBezTo>
                  <a:cubicBezTo>
                    <a:pt x="29" y="60"/>
                    <a:pt x="33" y="59"/>
                    <a:pt x="39" y="59"/>
                  </a:cubicBezTo>
                  <a:cubicBezTo>
                    <a:pt x="39" y="59"/>
                    <a:pt x="40" y="59"/>
                    <a:pt x="40" y="59"/>
                  </a:cubicBezTo>
                  <a:cubicBezTo>
                    <a:pt x="40" y="59"/>
                    <a:pt x="40" y="59"/>
                    <a:pt x="41" y="59"/>
                  </a:cubicBezTo>
                  <a:cubicBezTo>
                    <a:pt x="41" y="59"/>
                    <a:pt x="41" y="59"/>
                    <a:pt x="41" y="59"/>
                  </a:cubicBezTo>
                  <a:cubicBezTo>
                    <a:pt x="42" y="59"/>
                    <a:pt x="42" y="59"/>
                    <a:pt x="42" y="59"/>
                  </a:cubicBezTo>
                  <a:cubicBezTo>
                    <a:pt x="38" y="55"/>
                    <a:pt x="35" y="52"/>
                    <a:pt x="34" y="51"/>
                  </a:cubicBezTo>
                  <a:cubicBezTo>
                    <a:pt x="32" y="50"/>
                    <a:pt x="30" y="48"/>
                    <a:pt x="31" y="45"/>
                  </a:cubicBezTo>
                  <a:cubicBezTo>
                    <a:pt x="31" y="41"/>
                    <a:pt x="34" y="38"/>
                    <a:pt x="37" y="38"/>
                  </a:cubicBezTo>
                  <a:cubicBezTo>
                    <a:pt x="40" y="37"/>
                    <a:pt x="47" y="32"/>
                    <a:pt x="51" y="29"/>
                  </a:cubicBezTo>
                  <a:cubicBezTo>
                    <a:pt x="54" y="28"/>
                    <a:pt x="55" y="26"/>
                    <a:pt x="57" y="26"/>
                  </a:cubicBezTo>
                  <a:cubicBezTo>
                    <a:pt x="57" y="25"/>
                    <a:pt x="58" y="24"/>
                    <a:pt x="58" y="21"/>
                  </a:cubicBezTo>
                  <a:cubicBezTo>
                    <a:pt x="58" y="19"/>
                    <a:pt x="58" y="16"/>
                    <a:pt x="60" y="13"/>
                  </a:cubicBezTo>
                  <a:cubicBezTo>
                    <a:pt x="61" y="11"/>
                    <a:pt x="65" y="7"/>
                    <a:pt x="69" y="4"/>
                  </a:cubicBezTo>
                  <a:cubicBezTo>
                    <a:pt x="69" y="4"/>
                    <a:pt x="69" y="3"/>
                    <a:pt x="69" y="3"/>
                  </a:cubicBezTo>
                  <a:cubicBezTo>
                    <a:pt x="67" y="3"/>
                    <a:pt x="65" y="2"/>
                    <a:pt x="64" y="1"/>
                  </a:cubicBezTo>
                  <a:cubicBezTo>
                    <a:pt x="63" y="0"/>
                    <a:pt x="62" y="0"/>
                    <a:pt x="62" y="0"/>
                  </a:cubicBezTo>
                  <a:cubicBezTo>
                    <a:pt x="61" y="0"/>
                    <a:pt x="61" y="2"/>
                    <a:pt x="60" y="3"/>
                  </a:cubicBezTo>
                  <a:cubicBezTo>
                    <a:pt x="59" y="5"/>
                    <a:pt x="58" y="8"/>
                    <a:pt x="55" y="8"/>
                  </a:cubicBezTo>
                  <a:cubicBezTo>
                    <a:pt x="55" y="8"/>
                    <a:pt x="54" y="9"/>
                    <a:pt x="53" y="10"/>
                  </a:cubicBezTo>
                  <a:cubicBezTo>
                    <a:pt x="52" y="11"/>
                    <a:pt x="51" y="14"/>
                    <a:pt x="47" y="14"/>
                  </a:cubicBezTo>
                  <a:cubicBezTo>
                    <a:pt x="47" y="14"/>
                    <a:pt x="47" y="14"/>
                    <a:pt x="47" y="14"/>
                  </a:cubicBezTo>
                  <a:cubicBezTo>
                    <a:pt x="46" y="14"/>
                    <a:pt x="45" y="15"/>
                    <a:pt x="44" y="15"/>
                  </a:cubicBezTo>
                  <a:cubicBezTo>
                    <a:pt x="44" y="15"/>
                    <a:pt x="44" y="15"/>
                    <a:pt x="44" y="16"/>
                  </a:cubicBezTo>
                  <a:cubicBezTo>
                    <a:pt x="45" y="16"/>
                    <a:pt x="46" y="18"/>
                    <a:pt x="45" y="19"/>
                  </a:cubicBezTo>
                  <a:cubicBezTo>
                    <a:pt x="44" y="21"/>
                    <a:pt x="42" y="21"/>
                    <a:pt x="41" y="21"/>
                  </a:cubicBezTo>
                  <a:cubicBezTo>
                    <a:pt x="40" y="21"/>
                    <a:pt x="39" y="21"/>
                    <a:pt x="38" y="21"/>
                  </a:cubicBezTo>
                  <a:cubicBezTo>
                    <a:pt x="37" y="21"/>
                    <a:pt x="36" y="21"/>
                    <a:pt x="35" y="21"/>
                  </a:cubicBezTo>
                  <a:cubicBezTo>
                    <a:pt x="32" y="21"/>
                    <a:pt x="31" y="20"/>
                    <a:pt x="30" y="19"/>
                  </a:cubicBezTo>
                  <a:cubicBezTo>
                    <a:pt x="29" y="18"/>
                    <a:pt x="29" y="18"/>
                    <a:pt x="28" y="18"/>
                  </a:cubicBezTo>
                  <a:cubicBezTo>
                    <a:pt x="27" y="18"/>
                    <a:pt x="25" y="21"/>
                    <a:pt x="24" y="22"/>
                  </a:cubicBezTo>
                  <a:cubicBezTo>
                    <a:pt x="24" y="23"/>
                    <a:pt x="23" y="24"/>
                    <a:pt x="23" y="25"/>
                  </a:cubicBezTo>
                  <a:cubicBezTo>
                    <a:pt x="21" y="28"/>
                    <a:pt x="13" y="32"/>
                    <a:pt x="4" y="36"/>
                  </a:cubicBezTo>
                  <a:cubicBezTo>
                    <a:pt x="3" y="36"/>
                    <a:pt x="2" y="37"/>
                    <a:pt x="1" y="37"/>
                  </a:cubicBezTo>
                  <a:cubicBezTo>
                    <a:pt x="1" y="37"/>
                    <a:pt x="1" y="37"/>
                    <a:pt x="1" y="37"/>
                  </a:cubicBezTo>
                  <a:cubicBezTo>
                    <a:pt x="1" y="37"/>
                    <a:pt x="1" y="37"/>
                    <a:pt x="1" y="37"/>
                  </a:cubicBezTo>
                  <a:cubicBezTo>
                    <a:pt x="1" y="37"/>
                    <a:pt x="0" y="37"/>
                    <a:pt x="0" y="38"/>
                  </a:cubicBezTo>
                  <a:cubicBezTo>
                    <a:pt x="0" y="38"/>
                    <a:pt x="0" y="38"/>
                    <a:pt x="0" y="38"/>
                  </a:cubicBezTo>
                  <a:cubicBezTo>
                    <a:pt x="0" y="38"/>
                    <a:pt x="0" y="38"/>
                    <a:pt x="0" y="38"/>
                  </a:cubicBezTo>
                  <a:cubicBezTo>
                    <a:pt x="0" y="38"/>
                    <a:pt x="0" y="38"/>
                    <a:pt x="0" y="38"/>
                  </a:cubicBezTo>
                  <a:cubicBezTo>
                    <a:pt x="0" y="38"/>
                    <a:pt x="0" y="38"/>
                    <a:pt x="0" y="39"/>
                  </a:cubicBezTo>
                  <a:cubicBezTo>
                    <a:pt x="0" y="39"/>
                    <a:pt x="0" y="39"/>
                    <a:pt x="0" y="39"/>
                  </a:cubicBezTo>
                  <a:cubicBezTo>
                    <a:pt x="5" y="40"/>
                    <a:pt x="9" y="43"/>
                    <a:pt x="11"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46" name="Freeform 1124"/>
            <p:cNvSpPr>
              <a:spLocks/>
            </p:cNvSpPr>
            <p:nvPr/>
          </p:nvSpPr>
          <p:spPr bwMode="auto">
            <a:xfrm>
              <a:off x="4256" y="2007"/>
              <a:ext cx="85" cy="194"/>
            </a:xfrm>
            <a:custGeom>
              <a:avLst/>
              <a:gdLst>
                <a:gd name="T0" fmla="*/ 84 w 89"/>
                <a:gd name="T1" fmla="*/ 92 h 204"/>
                <a:gd name="T2" fmla="*/ 86 w 89"/>
                <a:gd name="T3" fmla="*/ 90 h 204"/>
                <a:gd name="T4" fmla="*/ 87 w 89"/>
                <a:gd name="T5" fmla="*/ 89 h 204"/>
                <a:gd name="T6" fmla="*/ 88 w 89"/>
                <a:gd name="T7" fmla="*/ 86 h 204"/>
                <a:gd name="T8" fmla="*/ 89 w 89"/>
                <a:gd name="T9" fmla="*/ 84 h 204"/>
                <a:gd name="T10" fmla="*/ 85 w 89"/>
                <a:gd name="T11" fmla="*/ 85 h 204"/>
                <a:gd name="T12" fmla="*/ 83 w 89"/>
                <a:gd name="T13" fmla="*/ 84 h 204"/>
                <a:gd name="T14" fmla="*/ 76 w 89"/>
                <a:gd name="T15" fmla="*/ 77 h 204"/>
                <a:gd name="T16" fmla="*/ 74 w 89"/>
                <a:gd name="T17" fmla="*/ 67 h 204"/>
                <a:gd name="T18" fmla="*/ 67 w 89"/>
                <a:gd name="T19" fmla="*/ 61 h 204"/>
                <a:gd name="T20" fmla="*/ 59 w 89"/>
                <a:gd name="T21" fmla="*/ 53 h 204"/>
                <a:gd name="T22" fmla="*/ 54 w 89"/>
                <a:gd name="T23" fmla="*/ 47 h 204"/>
                <a:gd name="T24" fmla="*/ 66 w 89"/>
                <a:gd name="T25" fmla="*/ 14 h 204"/>
                <a:gd name="T26" fmla="*/ 56 w 89"/>
                <a:gd name="T27" fmla="*/ 0 h 204"/>
                <a:gd name="T28" fmla="*/ 54 w 89"/>
                <a:gd name="T29" fmla="*/ 1 h 204"/>
                <a:gd name="T30" fmla="*/ 53 w 89"/>
                <a:gd name="T31" fmla="*/ 3 h 204"/>
                <a:gd name="T32" fmla="*/ 51 w 89"/>
                <a:gd name="T33" fmla="*/ 6 h 204"/>
                <a:gd name="T34" fmla="*/ 52 w 89"/>
                <a:gd name="T35" fmla="*/ 12 h 204"/>
                <a:gd name="T36" fmla="*/ 43 w 89"/>
                <a:gd name="T37" fmla="*/ 14 h 204"/>
                <a:gd name="T38" fmla="*/ 30 w 89"/>
                <a:gd name="T39" fmla="*/ 26 h 204"/>
                <a:gd name="T40" fmla="*/ 24 w 89"/>
                <a:gd name="T41" fmla="*/ 49 h 204"/>
                <a:gd name="T42" fmla="*/ 20 w 89"/>
                <a:gd name="T43" fmla="*/ 56 h 204"/>
                <a:gd name="T44" fmla="*/ 13 w 89"/>
                <a:gd name="T45" fmla="*/ 57 h 204"/>
                <a:gd name="T46" fmla="*/ 11 w 89"/>
                <a:gd name="T47" fmla="*/ 72 h 204"/>
                <a:gd name="T48" fmla="*/ 10 w 89"/>
                <a:gd name="T49" fmla="*/ 74 h 204"/>
                <a:gd name="T50" fmla="*/ 10 w 89"/>
                <a:gd name="T51" fmla="*/ 76 h 204"/>
                <a:gd name="T52" fmla="*/ 9 w 89"/>
                <a:gd name="T53" fmla="*/ 77 h 204"/>
                <a:gd name="T54" fmla="*/ 8 w 89"/>
                <a:gd name="T55" fmla="*/ 78 h 204"/>
                <a:gd name="T56" fmla="*/ 7 w 89"/>
                <a:gd name="T57" fmla="*/ 78 h 204"/>
                <a:gd name="T58" fmla="*/ 4 w 89"/>
                <a:gd name="T59" fmla="*/ 85 h 204"/>
                <a:gd name="T60" fmla="*/ 4 w 89"/>
                <a:gd name="T61" fmla="*/ 86 h 204"/>
                <a:gd name="T62" fmla="*/ 3 w 89"/>
                <a:gd name="T63" fmla="*/ 87 h 204"/>
                <a:gd name="T64" fmla="*/ 1 w 89"/>
                <a:gd name="T65" fmla="*/ 88 h 204"/>
                <a:gd name="T66" fmla="*/ 9 w 89"/>
                <a:gd name="T67" fmla="*/ 97 h 204"/>
                <a:gd name="T68" fmla="*/ 21 w 89"/>
                <a:gd name="T69" fmla="*/ 142 h 204"/>
                <a:gd name="T70" fmla="*/ 34 w 89"/>
                <a:gd name="T71" fmla="*/ 144 h 204"/>
                <a:gd name="T72" fmla="*/ 46 w 89"/>
                <a:gd name="T73" fmla="*/ 130 h 204"/>
                <a:gd name="T74" fmla="*/ 57 w 89"/>
                <a:gd name="T75" fmla="*/ 150 h 204"/>
                <a:gd name="T76" fmla="*/ 67 w 89"/>
                <a:gd name="T77" fmla="*/ 193 h 204"/>
                <a:gd name="T78" fmla="*/ 71 w 89"/>
                <a:gd name="T79" fmla="*/ 198 h 204"/>
                <a:gd name="T80" fmla="*/ 73 w 89"/>
                <a:gd name="T81" fmla="*/ 194 h 204"/>
                <a:gd name="T82" fmla="*/ 70 w 89"/>
                <a:gd name="T83" fmla="*/ 182 h 204"/>
                <a:gd name="T84" fmla="*/ 62 w 89"/>
                <a:gd name="T85" fmla="*/ 155 h 204"/>
                <a:gd name="T86" fmla="*/ 64 w 89"/>
                <a:gd name="T87" fmla="*/ 146 h 204"/>
                <a:gd name="T88" fmla="*/ 65 w 89"/>
                <a:gd name="T89" fmla="*/ 145 h 204"/>
                <a:gd name="T90" fmla="*/ 53 w 89"/>
                <a:gd name="T91" fmla="*/ 125 h 204"/>
                <a:gd name="T92" fmla="*/ 64 w 89"/>
                <a:gd name="T93" fmla="*/ 102 h 204"/>
                <a:gd name="T94" fmla="*/ 77 w 89"/>
                <a:gd name="T95" fmla="*/ 96 h 204"/>
                <a:gd name="T96" fmla="*/ 81 w 89"/>
                <a:gd name="T97" fmla="*/ 93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 h="204">
                  <a:moveTo>
                    <a:pt x="81" y="93"/>
                  </a:moveTo>
                  <a:cubicBezTo>
                    <a:pt x="83" y="92"/>
                    <a:pt x="83" y="92"/>
                    <a:pt x="83" y="92"/>
                  </a:cubicBezTo>
                  <a:cubicBezTo>
                    <a:pt x="83" y="92"/>
                    <a:pt x="84" y="92"/>
                    <a:pt x="84" y="92"/>
                  </a:cubicBezTo>
                  <a:cubicBezTo>
                    <a:pt x="85" y="91"/>
                    <a:pt x="85" y="91"/>
                    <a:pt x="85" y="91"/>
                  </a:cubicBezTo>
                  <a:cubicBezTo>
                    <a:pt x="85" y="91"/>
                    <a:pt x="85" y="91"/>
                    <a:pt x="85" y="91"/>
                  </a:cubicBezTo>
                  <a:cubicBezTo>
                    <a:pt x="85" y="91"/>
                    <a:pt x="86" y="91"/>
                    <a:pt x="86" y="90"/>
                  </a:cubicBezTo>
                  <a:cubicBezTo>
                    <a:pt x="86" y="90"/>
                    <a:pt x="86" y="90"/>
                    <a:pt x="86" y="90"/>
                  </a:cubicBezTo>
                  <a:cubicBezTo>
                    <a:pt x="86" y="90"/>
                    <a:pt x="86" y="90"/>
                    <a:pt x="86" y="89"/>
                  </a:cubicBezTo>
                  <a:cubicBezTo>
                    <a:pt x="86" y="89"/>
                    <a:pt x="87" y="89"/>
                    <a:pt x="87" y="89"/>
                  </a:cubicBezTo>
                  <a:cubicBezTo>
                    <a:pt x="87" y="88"/>
                    <a:pt x="87" y="88"/>
                    <a:pt x="87" y="88"/>
                  </a:cubicBezTo>
                  <a:cubicBezTo>
                    <a:pt x="87" y="87"/>
                    <a:pt x="87" y="87"/>
                    <a:pt x="87" y="87"/>
                  </a:cubicBezTo>
                  <a:cubicBezTo>
                    <a:pt x="87" y="87"/>
                    <a:pt x="88" y="86"/>
                    <a:pt x="88" y="86"/>
                  </a:cubicBezTo>
                  <a:cubicBezTo>
                    <a:pt x="88" y="86"/>
                    <a:pt x="88" y="86"/>
                    <a:pt x="88" y="85"/>
                  </a:cubicBezTo>
                  <a:cubicBezTo>
                    <a:pt x="88" y="85"/>
                    <a:pt x="89" y="85"/>
                    <a:pt x="89" y="85"/>
                  </a:cubicBezTo>
                  <a:cubicBezTo>
                    <a:pt x="89" y="84"/>
                    <a:pt x="89" y="84"/>
                    <a:pt x="89" y="84"/>
                  </a:cubicBezTo>
                  <a:cubicBezTo>
                    <a:pt x="89" y="84"/>
                    <a:pt x="88" y="84"/>
                    <a:pt x="88" y="85"/>
                  </a:cubicBezTo>
                  <a:cubicBezTo>
                    <a:pt x="88" y="85"/>
                    <a:pt x="87" y="85"/>
                    <a:pt x="87" y="85"/>
                  </a:cubicBezTo>
                  <a:cubicBezTo>
                    <a:pt x="87" y="85"/>
                    <a:pt x="86" y="85"/>
                    <a:pt x="85" y="85"/>
                  </a:cubicBezTo>
                  <a:cubicBezTo>
                    <a:pt x="85" y="85"/>
                    <a:pt x="85" y="85"/>
                    <a:pt x="85" y="85"/>
                  </a:cubicBezTo>
                  <a:cubicBezTo>
                    <a:pt x="84" y="85"/>
                    <a:pt x="84" y="84"/>
                    <a:pt x="83" y="84"/>
                  </a:cubicBezTo>
                  <a:cubicBezTo>
                    <a:pt x="83" y="84"/>
                    <a:pt x="83" y="84"/>
                    <a:pt x="83" y="84"/>
                  </a:cubicBezTo>
                  <a:cubicBezTo>
                    <a:pt x="82" y="84"/>
                    <a:pt x="82" y="83"/>
                    <a:pt x="81" y="83"/>
                  </a:cubicBezTo>
                  <a:cubicBezTo>
                    <a:pt x="80" y="82"/>
                    <a:pt x="80" y="80"/>
                    <a:pt x="80" y="78"/>
                  </a:cubicBezTo>
                  <a:cubicBezTo>
                    <a:pt x="80" y="77"/>
                    <a:pt x="77" y="77"/>
                    <a:pt x="76" y="77"/>
                  </a:cubicBezTo>
                  <a:cubicBezTo>
                    <a:pt x="75" y="77"/>
                    <a:pt x="74" y="77"/>
                    <a:pt x="73" y="76"/>
                  </a:cubicBezTo>
                  <a:cubicBezTo>
                    <a:pt x="72" y="74"/>
                    <a:pt x="73" y="71"/>
                    <a:pt x="74" y="68"/>
                  </a:cubicBezTo>
                  <a:cubicBezTo>
                    <a:pt x="74" y="67"/>
                    <a:pt x="74" y="67"/>
                    <a:pt x="74" y="67"/>
                  </a:cubicBezTo>
                  <a:cubicBezTo>
                    <a:pt x="74" y="67"/>
                    <a:pt x="74" y="66"/>
                    <a:pt x="74" y="66"/>
                  </a:cubicBezTo>
                  <a:cubicBezTo>
                    <a:pt x="74" y="65"/>
                    <a:pt x="73" y="65"/>
                    <a:pt x="72" y="65"/>
                  </a:cubicBezTo>
                  <a:cubicBezTo>
                    <a:pt x="70" y="65"/>
                    <a:pt x="68" y="64"/>
                    <a:pt x="67" y="61"/>
                  </a:cubicBezTo>
                  <a:cubicBezTo>
                    <a:pt x="66" y="59"/>
                    <a:pt x="65" y="56"/>
                    <a:pt x="66" y="54"/>
                  </a:cubicBezTo>
                  <a:cubicBezTo>
                    <a:pt x="65" y="53"/>
                    <a:pt x="64" y="53"/>
                    <a:pt x="62" y="53"/>
                  </a:cubicBezTo>
                  <a:cubicBezTo>
                    <a:pt x="61" y="53"/>
                    <a:pt x="59" y="53"/>
                    <a:pt x="59" y="53"/>
                  </a:cubicBezTo>
                  <a:cubicBezTo>
                    <a:pt x="57" y="54"/>
                    <a:pt x="56" y="54"/>
                    <a:pt x="55" y="53"/>
                  </a:cubicBezTo>
                  <a:cubicBezTo>
                    <a:pt x="54" y="52"/>
                    <a:pt x="54" y="51"/>
                    <a:pt x="54" y="49"/>
                  </a:cubicBezTo>
                  <a:cubicBezTo>
                    <a:pt x="54" y="48"/>
                    <a:pt x="54" y="47"/>
                    <a:pt x="54" y="47"/>
                  </a:cubicBezTo>
                  <a:cubicBezTo>
                    <a:pt x="52" y="42"/>
                    <a:pt x="61" y="32"/>
                    <a:pt x="64" y="29"/>
                  </a:cubicBezTo>
                  <a:cubicBezTo>
                    <a:pt x="67" y="26"/>
                    <a:pt x="66" y="22"/>
                    <a:pt x="66" y="18"/>
                  </a:cubicBezTo>
                  <a:cubicBezTo>
                    <a:pt x="66" y="17"/>
                    <a:pt x="66" y="15"/>
                    <a:pt x="66" y="14"/>
                  </a:cubicBezTo>
                  <a:cubicBezTo>
                    <a:pt x="66" y="10"/>
                    <a:pt x="65" y="10"/>
                    <a:pt x="63" y="10"/>
                  </a:cubicBezTo>
                  <a:cubicBezTo>
                    <a:pt x="59" y="10"/>
                    <a:pt x="59" y="5"/>
                    <a:pt x="59" y="2"/>
                  </a:cubicBezTo>
                  <a:cubicBezTo>
                    <a:pt x="59" y="1"/>
                    <a:pt x="57" y="0"/>
                    <a:pt x="56" y="0"/>
                  </a:cubicBezTo>
                  <a:cubicBezTo>
                    <a:pt x="55" y="0"/>
                    <a:pt x="55" y="0"/>
                    <a:pt x="55" y="1"/>
                  </a:cubicBezTo>
                  <a:cubicBezTo>
                    <a:pt x="54" y="1"/>
                    <a:pt x="54" y="1"/>
                    <a:pt x="54" y="1"/>
                  </a:cubicBezTo>
                  <a:cubicBezTo>
                    <a:pt x="54" y="1"/>
                    <a:pt x="54" y="1"/>
                    <a:pt x="54" y="1"/>
                  </a:cubicBezTo>
                  <a:cubicBezTo>
                    <a:pt x="54" y="1"/>
                    <a:pt x="54" y="1"/>
                    <a:pt x="53" y="1"/>
                  </a:cubicBezTo>
                  <a:cubicBezTo>
                    <a:pt x="53" y="2"/>
                    <a:pt x="53" y="2"/>
                    <a:pt x="53" y="3"/>
                  </a:cubicBezTo>
                  <a:cubicBezTo>
                    <a:pt x="53" y="3"/>
                    <a:pt x="53" y="3"/>
                    <a:pt x="53" y="3"/>
                  </a:cubicBezTo>
                  <a:cubicBezTo>
                    <a:pt x="53" y="3"/>
                    <a:pt x="53" y="4"/>
                    <a:pt x="52" y="4"/>
                  </a:cubicBezTo>
                  <a:cubicBezTo>
                    <a:pt x="52" y="4"/>
                    <a:pt x="52" y="4"/>
                    <a:pt x="52" y="5"/>
                  </a:cubicBezTo>
                  <a:cubicBezTo>
                    <a:pt x="52" y="5"/>
                    <a:pt x="52" y="6"/>
                    <a:pt x="51" y="6"/>
                  </a:cubicBezTo>
                  <a:cubicBezTo>
                    <a:pt x="51" y="6"/>
                    <a:pt x="51" y="6"/>
                    <a:pt x="51" y="6"/>
                  </a:cubicBezTo>
                  <a:cubicBezTo>
                    <a:pt x="51" y="7"/>
                    <a:pt x="50" y="7"/>
                    <a:pt x="50" y="7"/>
                  </a:cubicBezTo>
                  <a:cubicBezTo>
                    <a:pt x="50" y="7"/>
                    <a:pt x="50" y="9"/>
                    <a:pt x="52" y="12"/>
                  </a:cubicBezTo>
                  <a:cubicBezTo>
                    <a:pt x="53" y="13"/>
                    <a:pt x="53" y="15"/>
                    <a:pt x="52" y="16"/>
                  </a:cubicBezTo>
                  <a:cubicBezTo>
                    <a:pt x="52" y="16"/>
                    <a:pt x="51" y="17"/>
                    <a:pt x="49" y="17"/>
                  </a:cubicBezTo>
                  <a:cubicBezTo>
                    <a:pt x="48" y="17"/>
                    <a:pt x="45" y="16"/>
                    <a:pt x="43" y="14"/>
                  </a:cubicBezTo>
                  <a:cubicBezTo>
                    <a:pt x="42" y="15"/>
                    <a:pt x="40" y="16"/>
                    <a:pt x="37" y="18"/>
                  </a:cubicBezTo>
                  <a:cubicBezTo>
                    <a:pt x="36" y="19"/>
                    <a:pt x="35" y="20"/>
                    <a:pt x="34" y="20"/>
                  </a:cubicBezTo>
                  <a:cubicBezTo>
                    <a:pt x="32" y="22"/>
                    <a:pt x="30" y="23"/>
                    <a:pt x="30" y="26"/>
                  </a:cubicBezTo>
                  <a:cubicBezTo>
                    <a:pt x="30" y="29"/>
                    <a:pt x="29" y="31"/>
                    <a:pt x="28" y="33"/>
                  </a:cubicBezTo>
                  <a:cubicBezTo>
                    <a:pt x="27" y="36"/>
                    <a:pt x="27" y="38"/>
                    <a:pt x="27" y="39"/>
                  </a:cubicBezTo>
                  <a:cubicBezTo>
                    <a:pt x="28" y="42"/>
                    <a:pt x="26" y="46"/>
                    <a:pt x="24" y="49"/>
                  </a:cubicBezTo>
                  <a:cubicBezTo>
                    <a:pt x="24" y="51"/>
                    <a:pt x="23" y="53"/>
                    <a:pt x="23" y="53"/>
                  </a:cubicBezTo>
                  <a:cubicBezTo>
                    <a:pt x="23" y="54"/>
                    <a:pt x="23" y="55"/>
                    <a:pt x="22" y="55"/>
                  </a:cubicBezTo>
                  <a:cubicBezTo>
                    <a:pt x="22" y="56"/>
                    <a:pt x="20" y="56"/>
                    <a:pt x="20" y="56"/>
                  </a:cubicBezTo>
                  <a:cubicBezTo>
                    <a:pt x="18" y="56"/>
                    <a:pt x="16" y="56"/>
                    <a:pt x="14" y="55"/>
                  </a:cubicBezTo>
                  <a:cubicBezTo>
                    <a:pt x="14" y="55"/>
                    <a:pt x="14" y="55"/>
                    <a:pt x="13" y="55"/>
                  </a:cubicBezTo>
                  <a:cubicBezTo>
                    <a:pt x="13" y="56"/>
                    <a:pt x="13" y="57"/>
                    <a:pt x="13" y="57"/>
                  </a:cubicBezTo>
                  <a:cubicBezTo>
                    <a:pt x="13" y="60"/>
                    <a:pt x="13" y="63"/>
                    <a:pt x="12" y="65"/>
                  </a:cubicBezTo>
                  <a:cubicBezTo>
                    <a:pt x="11" y="66"/>
                    <a:pt x="11" y="69"/>
                    <a:pt x="11" y="70"/>
                  </a:cubicBezTo>
                  <a:cubicBezTo>
                    <a:pt x="11" y="71"/>
                    <a:pt x="11" y="71"/>
                    <a:pt x="11" y="72"/>
                  </a:cubicBezTo>
                  <a:cubicBezTo>
                    <a:pt x="11" y="72"/>
                    <a:pt x="11" y="72"/>
                    <a:pt x="11" y="72"/>
                  </a:cubicBezTo>
                  <a:cubicBezTo>
                    <a:pt x="11" y="72"/>
                    <a:pt x="10" y="73"/>
                    <a:pt x="10" y="73"/>
                  </a:cubicBezTo>
                  <a:cubicBezTo>
                    <a:pt x="10" y="73"/>
                    <a:pt x="10" y="73"/>
                    <a:pt x="10" y="74"/>
                  </a:cubicBezTo>
                  <a:cubicBezTo>
                    <a:pt x="10" y="74"/>
                    <a:pt x="10" y="74"/>
                    <a:pt x="10" y="74"/>
                  </a:cubicBezTo>
                  <a:cubicBezTo>
                    <a:pt x="10" y="75"/>
                    <a:pt x="10" y="75"/>
                    <a:pt x="10" y="75"/>
                  </a:cubicBezTo>
                  <a:cubicBezTo>
                    <a:pt x="10" y="75"/>
                    <a:pt x="10" y="75"/>
                    <a:pt x="10" y="76"/>
                  </a:cubicBezTo>
                  <a:cubicBezTo>
                    <a:pt x="10" y="76"/>
                    <a:pt x="10" y="76"/>
                    <a:pt x="10" y="76"/>
                  </a:cubicBezTo>
                  <a:cubicBezTo>
                    <a:pt x="10" y="76"/>
                    <a:pt x="10" y="76"/>
                    <a:pt x="9" y="77"/>
                  </a:cubicBezTo>
                  <a:cubicBezTo>
                    <a:pt x="9" y="77"/>
                    <a:pt x="9" y="77"/>
                    <a:pt x="9" y="77"/>
                  </a:cubicBezTo>
                  <a:cubicBezTo>
                    <a:pt x="9" y="77"/>
                    <a:pt x="9" y="77"/>
                    <a:pt x="9" y="77"/>
                  </a:cubicBezTo>
                  <a:cubicBezTo>
                    <a:pt x="9" y="78"/>
                    <a:pt x="9" y="78"/>
                    <a:pt x="8" y="78"/>
                  </a:cubicBezTo>
                  <a:cubicBezTo>
                    <a:pt x="8" y="78"/>
                    <a:pt x="8" y="78"/>
                    <a:pt x="8" y="78"/>
                  </a:cubicBezTo>
                  <a:cubicBezTo>
                    <a:pt x="8" y="78"/>
                    <a:pt x="8" y="78"/>
                    <a:pt x="7" y="78"/>
                  </a:cubicBezTo>
                  <a:cubicBezTo>
                    <a:pt x="7" y="78"/>
                    <a:pt x="7" y="78"/>
                    <a:pt x="7" y="78"/>
                  </a:cubicBezTo>
                  <a:cubicBezTo>
                    <a:pt x="7" y="78"/>
                    <a:pt x="7" y="78"/>
                    <a:pt x="7" y="78"/>
                  </a:cubicBezTo>
                  <a:cubicBezTo>
                    <a:pt x="7" y="78"/>
                    <a:pt x="7" y="78"/>
                    <a:pt x="7" y="79"/>
                  </a:cubicBezTo>
                  <a:cubicBezTo>
                    <a:pt x="7" y="79"/>
                    <a:pt x="7" y="79"/>
                    <a:pt x="7" y="79"/>
                  </a:cubicBezTo>
                  <a:cubicBezTo>
                    <a:pt x="6" y="80"/>
                    <a:pt x="4" y="83"/>
                    <a:pt x="4" y="85"/>
                  </a:cubicBezTo>
                  <a:cubicBezTo>
                    <a:pt x="4" y="85"/>
                    <a:pt x="4" y="85"/>
                    <a:pt x="4" y="85"/>
                  </a:cubicBezTo>
                  <a:cubicBezTo>
                    <a:pt x="4" y="85"/>
                    <a:pt x="4" y="85"/>
                    <a:pt x="4" y="85"/>
                  </a:cubicBezTo>
                  <a:cubicBezTo>
                    <a:pt x="4" y="86"/>
                    <a:pt x="4" y="86"/>
                    <a:pt x="4" y="86"/>
                  </a:cubicBezTo>
                  <a:cubicBezTo>
                    <a:pt x="3" y="86"/>
                    <a:pt x="3" y="86"/>
                    <a:pt x="3" y="86"/>
                  </a:cubicBezTo>
                  <a:cubicBezTo>
                    <a:pt x="3" y="86"/>
                    <a:pt x="3" y="86"/>
                    <a:pt x="3" y="87"/>
                  </a:cubicBezTo>
                  <a:cubicBezTo>
                    <a:pt x="3" y="87"/>
                    <a:pt x="3" y="87"/>
                    <a:pt x="3" y="87"/>
                  </a:cubicBezTo>
                  <a:cubicBezTo>
                    <a:pt x="2" y="87"/>
                    <a:pt x="2" y="87"/>
                    <a:pt x="2" y="87"/>
                  </a:cubicBezTo>
                  <a:cubicBezTo>
                    <a:pt x="2" y="87"/>
                    <a:pt x="2" y="87"/>
                    <a:pt x="2" y="87"/>
                  </a:cubicBezTo>
                  <a:cubicBezTo>
                    <a:pt x="1" y="87"/>
                    <a:pt x="1" y="88"/>
                    <a:pt x="1" y="88"/>
                  </a:cubicBezTo>
                  <a:cubicBezTo>
                    <a:pt x="1" y="88"/>
                    <a:pt x="1" y="88"/>
                    <a:pt x="0" y="88"/>
                  </a:cubicBezTo>
                  <a:cubicBezTo>
                    <a:pt x="0" y="88"/>
                    <a:pt x="0" y="88"/>
                    <a:pt x="0" y="88"/>
                  </a:cubicBezTo>
                  <a:cubicBezTo>
                    <a:pt x="2" y="92"/>
                    <a:pt x="6" y="96"/>
                    <a:pt x="9" y="97"/>
                  </a:cubicBezTo>
                  <a:cubicBezTo>
                    <a:pt x="15" y="99"/>
                    <a:pt x="19" y="108"/>
                    <a:pt x="23" y="121"/>
                  </a:cubicBezTo>
                  <a:cubicBezTo>
                    <a:pt x="25" y="129"/>
                    <a:pt x="24" y="137"/>
                    <a:pt x="21" y="141"/>
                  </a:cubicBezTo>
                  <a:cubicBezTo>
                    <a:pt x="21" y="142"/>
                    <a:pt x="21" y="142"/>
                    <a:pt x="21" y="142"/>
                  </a:cubicBezTo>
                  <a:cubicBezTo>
                    <a:pt x="21" y="143"/>
                    <a:pt x="22" y="143"/>
                    <a:pt x="23" y="143"/>
                  </a:cubicBezTo>
                  <a:cubicBezTo>
                    <a:pt x="24" y="144"/>
                    <a:pt x="24" y="144"/>
                    <a:pt x="25" y="144"/>
                  </a:cubicBezTo>
                  <a:cubicBezTo>
                    <a:pt x="29" y="146"/>
                    <a:pt x="32" y="146"/>
                    <a:pt x="34" y="144"/>
                  </a:cubicBezTo>
                  <a:cubicBezTo>
                    <a:pt x="35" y="142"/>
                    <a:pt x="36" y="141"/>
                    <a:pt x="38" y="139"/>
                  </a:cubicBezTo>
                  <a:cubicBezTo>
                    <a:pt x="40" y="137"/>
                    <a:pt x="42" y="135"/>
                    <a:pt x="43" y="133"/>
                  </a:cubicBezTo>
                  <a:cubicBezTo>
                    <a:pt x="43" y="131"/>
                    <a:pt x="45" y="130"/>
                    <a:pt x="46" y="130"/>
                  </a:cubicBezTo>
                  <a:cubicBezTo>
                    <a:pt x="47" y="130"/>
                    <a:pt x="49" y="132"/>
                    <a:pt x="50" y="134"/>
                  </a:cubicBezTo>
                  <a:cubicBezTo>
                    <a:pt x="51" y="135"/>
                    <a:pt x="51" y="136"/>
                    <a:pt x="52" y="137"/>
                  </a:cubicBezTo>
                  <a:cubicBezTo>
                    <a:pt x="55" y="139"/>
                    <a:pt x="57" y="144"/>
                    <a:pt x="57" y="150"/>
                  </a:cubicBezTo>
                  <a:cubicBezTo>
                    <a:pt x="57" y="153"/>
                    <a:pt x="57" y="153"/>
                    <a:pt x="57" y="153"/>
                  </a:cubicBezTo>
                  <a:cubicBezTo>
                    <a:pt x="58" y="158"/>
                    <a:pt x="59" y="170"/>
                    <a:pt x="62" y="173"/>
                  </a:cubicBezTo>
                  <a:cubicBezTo>
                    <a:pt x="68" y="179"/>
                    <a:pt x="69" y="190"/>
                    <a:pt x="67" y="193"/>
                  </a:cubicBezTo>
                  <a:cubicBezTo>
                    <a:pt x="67" y="195"/>
                    <a:pt x="67" y="197"/>
                    <a:pt x="68" y="199"/>
                  </a:cubicBezTo>
                  <a:cubicBezTo>
                    <a:pt x="68" y="200"/>
                    <a:pt x="69" y="202"/>
                    <a:pt x="69" y="204"/>
                  </a:cubicBezTo>
                  <a:cubicBezTo>
                    <a:pt x="70" y="202"/>
                    <a:pt x="70" y="200"/>
                    <a:pt x="71" y="198"/>
                  </a:cubicBezTo>
                  <a:cubicBezTo>
                    <a:pt x="71" y="198"/>
                    <a:pt x="71" y="198"/>
                    <a:pt x="71" y="197"/>
                  </a:cubicBezTo>
                  <a:cubicBezTo>
                    <a:pt x="72" y="197"/>
                    <a:pt x="72" y="196"/>
                    <a:pt x="72" y="195"/>
                  </a:cubicBezTo>
                  <a:cubicBezTo>
                    <a:pt x="72" y="194"/>
                    <a:pt x="73" y="194"/>
                    <a:pt x="73" y="194"/>
                  </a:cubicBezTo>
                  <a:cubicBezTo>
                    <a:pt x="73" y="193"/>
                    <a:pt x="73" y="192"/>
                    <a:pt x="74" y="190"/>
                  </a:cubicBezTo>
                  <a:cubicBezTo>
                    <a:pt x="74" y="189"/>
                    <a:pt x="73" y="188"/>
                    <a:pt x="72" y="187"/>
                  </a:cubicBezTo>
                  <a:cubicBezTo>
                    <a:pt x="71" y="186"/>
                    <a:pt x="70" y="184"/>
                    <a:pt x="70" y="182"/>
                  </a:cubicBezTo>
                  <a:cubicBezTo>
                    <a:pt x="70" y="179"/>
                    <a:pt x="70" y="173"/>
                    <a:pt x="66" y="170"/>
                  </a:cubicBezTo>
                  <a:cubicBezTo>
                    <a:pt x="63" y="167"/>
                    <a:pt x="61" y="162"/>
                    <a:pt x="61" y="159"/>
                  </a:cubicBezTo>
                  <a:cubicBezTo>
                    <a:pt x="61" y="157"/>
                    <a:pt x="61" y="156"/>
                    <a:pt x="62" y="155"/>
                  </a:cubicBezTo>
                  <a:cubicBezTo>
                    <a:pt x="63" y="154"/>
                    <a:pt x="63" y="152"/>
                    <a:pt x="63" y="150"/>
                  </a:cubicBezTo>
                  <a:cubicBezTo>
                    <a:pt x="63" y="149"/>
                    <a:pt x="63" y="148"/>
                    <a:pt x="64" y="147"/>
                  </a:cubicBezTo>
                  <a:cubicBezTo>
                    <a:pt x="64" y="146"/>
                    <a:pt x="64" y="146"/>
                    <a:pt x="64" y="146"/>
                  </a:cubicBezTo>
                  <a:cubicBezTo>
                    <a:pt x="65" y="146"/>
                    <a:pt x="65" y="146"/>
                    <a:pt x="65" y="146"/>
                  </a:cubicBezTo>
                  <a:cubicBezTo>
                    <a:pt x="65" y="146"/>
                    <a:pt x="65" y="146"/>
                    <a:pt x="65" y="145"/>
                  </a:cubicBezTo>
                  <a:cubicBezTo>
                    <a:pt x="65" y="145"/>
                    <a:pt x="65" y="145"/>
                    <a:pt x="65" y="145"/>
                  </a:cubicBezTo>
                  <a:cubicBezTo>
                    <a:pt x="63" y="143"/>
                    <a:pt x="63" y="141"/>
                    <a:pt x="63" y="139"/>
                  </a:cubicBezTo>
                  <a:cubicBezTo>
                    <a:pt x="63" y="138"/>
                    <a:pt x="63" y="137"/>
                    <a:pt x="63" y="137"/>
                  </a:cubicBezTo>
                  <a:cubicBezTo>
                    <a:pt x="60" y="136"/>
                    <a:pt x="53" y="128"/>
                    <a:pt x="53" y="125"/>
                  </a:cubicBezTo>
                  <a:cubicBezTo>
                    <a:pt x="53" y="123"/>
                    <a:pt x="54" y="115"/>
                    <a:pt x="55" y="108"/>
                  </a:cubicBezTo>
                  <a:cubicBezTo>
                    <a:pt x="56" y="107"/>
                    <a:pt x="56" y="107"/>
                    <a:pt x="56" y="107"/>
                  </a:cubicBezTo>
                  <a:cubicBezTo>
                    <a:pt x="56" y="103"/>
                    <a:pt x="61" y="102"/>
                    <a:pt x="64" y="102"/>
                  </a:cubicBezTo>
                  <a:cubicBezTo>
                    <a:pt x="65" y="102"/>
                    <a:pt x="65" y="102"/>
                    <a:pt x="65" y="102"/>
                  </a:cubicBezTo>
                  <a:cubicBezTo>
                    <a:pt x="69" y="102"/>
                    <a:pt x="70" y="101"/>
                    <a:pt x="70" y="100"/>
                  </a:cubicBezTo>
                  <a:cubicBezTo>
                    <a:pt x="72" y="98"/>
                    <a:pt x="75" y="97"/>
                    <a:pt x="77" y="96"/>
                  </a:cubicBezTo>
                  <a:cubicBezTo>
                    <a:pt x="79" y="95"/>
                    <a:pt x="80" y="95"/>
                    <a:pt x="81" y="94"/>
                  </a:cubicBezTo>
                  <a:cubicBezTo>
                    <a:pt x="81" y="94"/>
                    <a:pt x="81" y="94"/>
                    <a:pt x="81" y="94"/>
                  </a:cubicBezTo>
                  <a:lnTo>
                    <a:pt x="81"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47" name="Freeform 1125"/>
            <p:cNvSpPr>
              <a:spLocks/>
            </p:cNvSpPr>
            <p:nvPr/>
          </p:nvSpPr>
          <p:spPr bwMode="auto">
            <a:xfrm>
              <a:off x="4361" y="2067"/>
              <a:ext cx="73" cy="159"/>
            </a:xfrm>
            <a:custGeom>
              <a:avLst/>
              <a:gdLst>
                <a:gd name="T0" fmla="*/ 1 w 77"/>
                <a:gd name="T1" fmla="*/ 11 h 167"/>
                <a:gd name="T2" fmla="*/ 2 w 77"/>
                <a:gd name="T3" fmla="*/ 12 h 167"/>
                <a:gd name="T4" fmla="*/ 3 w 77"/>
                <a:gd name="T5" fmla="*/ 14 h 167"/>
                <a:gd name="T6" fmla="*/ 8 w 77"/>
                <a:gd name="T7" fmla="*/ 23 h 167"/>
                <a:gd name="T8" fmla="*/ 9 w 77"/>
                <a:gd name="T9" fmla="*/ 24 h 167"/>
                <a:gd name="T10" fmla="*/ 9 w 77"/>
                <a:gd name="T11" fmla="*/ 24 h 167"/>
                <a:gd name="T12" fmla="*/ 10 w 77"/>
                <a:gd name="T13" fmla="*/ 25 h 167"/>
                <a:gd name="T14" fmla="*/ 14 w 77"/>
                <a:gd name="T15" fmla="*/ 26 h 167"/>
                <a:gd name="T16" fmla="*/ 20 w 77"/>
                <a:gd name="T17" fmla="*/ 25 h 167"/>
                <a:gd name="T18" fmla="*/ 27 w 77"/>
                <a:gd name="T19" fmla="*/ 34 h 167"/>
                <a:gd name="T20" fmla="*/ 23 w 77"/>
                <a:gd name="T21" fmla="*/ 43 h 167"/>
                <a:gd name="T22" fmla="*/ 26 w 77"/>
                <a:gd name="T23" fmla="*/ 48 h 167"/>
                <a:gd name="T24" fmla="*/ 35 w 77"/>
                <a:gd name="T25" fmla="*/ 59 h 167"/>
                <a:gd name="T26" fmla="*/ 42 w 77"/>
                <a:gd name="T27" fmla="*/ 68 h 167"/>
                <a:gd name="T28" fmla="*/ 53 w 77"/>
                <a:gd name="T29" fmla="*/ 81 h 167"/>
                <a:gd name="T30" fmla="*/ 59 w 77"/>
                <a:gd name="T31" fmla="*/ 97 h 167"/>
                <a:gd name="T32" fmla="*/ 59 w 77"/>
                <a:gd name="T33" fmla="*/ 104 h 167"/>
                <a:gd name="T34" fmla="*/ 59 w 77"/>
                <a:gd name="T35" fmla="*/ 107 h 167"/>
                <a:gd name="T36" fmla="*/ 60 w 77"/>
                <a:gd name="T37" fmla="*/ 110 h 167"/>
                <a:gd name="T38" fmla="*/ 62 w 77"/>
                <a:gd name="T39" fmla="*/ 114 h 167"/>
                <a:gd name="T40" fmla="*/ 54 w 77"/>
                <a:gd name="T41" fmla="*/ 129 h 167"/>
                <a:gd name="T42" fmla="*/ 46 w 77"/>
                <a:gd name="T43" fmla="*/ 137 h 167"/>
                <a:gd name="T44" fmla="*/ 42 w 77"/>
                <a:gd name="T45" fmla="*/ 136 h 167"/>
                <a:gd name="T46" fmla="*/ 43 w 77"/>
                <a:gd name="T47" fmla="*/ 139 h 167"/>
                <a:gd name="T48" fmla="*/ 41 w 77"/>
                <a:gd name="T49" fmla="*/ 147 h 167"/>
                <a:gd name="T50" fmla="*/ 32 w 77"/>
                <a:gd name="T51" fmla="*/ 146 h 167"/>
                <a:gd name="T52" fmla="*/ 31 w 77"/>
                <a:gd name="T53" fmla="*/ 147 h 167"/>
                <a:gd name="T54" fmla="*/ 30 w 77"/>
                <a:gd name="T55" fmla="*/ 148 h 167"/>
                <a:gd name="T56" fmla="*/ 29 w 77"/>
                <a:gd name="T57" fmla="*/ 149 h 167"/>
                <a:gd name="T58" fmla="*/ 26 w 77"/>
                <a:gd name="T59" fmla="*/ 150 h 167"/>
                <a:gd name="T60" fmla="*/ 29 w 77"/>
                <a:gd name="T61" fmla="*/ 152 h 167"/>
                <a:gd name="T62" fmla="*/ 29 w 77"/>
                <a:gd name="T63" fmla="*/ 158 h 167"/>
                <a:gd name="T64" fmla="*/ 29 w 77"/>
                <a:gd name="T65" fmla="*/ 167 h 167"/>
                <a:gd name="T66" fmla="*/ 40 w 77"/>
                <a:gd name="T67" fmla="*/ 158 h 167"/>
                <a:gd name="T68" fmla="*/ 40 w 77"/>
                <a:gd name="T69" fmla="*/ 158 h 167"/>
                <a:gd name="T70" fmla="*/ 44 w 77"/>
                <a:gd name="T71" fmla="*/ 152 h 167"/>
                <a:gd name="T72" fmla="*/ 49 w 77"/>
                <a:gd name="T73" fmla="*/ 146 h 167"/>
                <a:gd name="T74" fmla="*/ 53 w 77"/>
                <a:gd name="T75" fmla="*/ 147 h 167"/>
                <a:gd name="T76" fmla="*/ 67 w 77"/>
                <a:gd name="T77" fmla="*/ 140 h 167"/>
                <a:gd name="T78" fmla="*/ 75 w 77"/>
                <a:gd name="T79" fmla="*/ 126 h 167"/>
                <a:gd name="T80" fmla="*/ 73 w 77"/>
                <a:gd name="T81" fmla="*/ 100 h 167"/>
                <a:gd name="T82" fmla="*/ 64 w 77"/>
                <a:gd name="T83" fmla="*/ 84 h 167"/>
                <a:gd name="T84" fmla="*/ 45 w 77"/>
                <a:gd name="T85" fmla="*/ 69 h 167"/>
                <a:gd name="T86" fmla="*/ 40 w 77"/>
                <a:gd name="T87" fmla="*/ 60 h 167"/>
                <a:gd name="T88" fmla="*/ 42 w 77"/>
                <a:gd name="T89" fmla="*/ 36 h 167"/>
                <a:gd name="T90" fmla="*/ 46 w 77"/>
                <a:gd name="T91" fmla="*/ 26 h 167"/>
                <a:gd name="T92" fmla="*/ 57 w 77"/>
                <a:gd name="T93" fmla="*/ 20 h 167"/>
                <a:gd name="T94" fmla="*/ 56 w 77"/>
                <a:gd name="T95" fmla="*/ 20 h 167"/>
                <a:gd name="T96" fmla="*/ 54 w 77"/>
                <a:gd name="T97" fmla="*/ 19 h 167"/>
                <a:gd name="T98" fmla="*/ 52 w 77"/>
                <a:gd name="T99" fmla="*/ 17 h 167"/>
                <a:gd name="T100" fmla="*/ 50 w 77"/>
                <a:gd name="T101" fmla="*/ 16 h 167"/>
                <a:gd name="T102" fmla="*/ 48 w 77"/>
                <a:gd name="T103" fmla="*/ 14 h 167"/>
                <a:gd name="T104" fmla="*/ 46 w 77"/>
                <a:gd name="T105" fmla="*/ 13 h 167"/>
                <a:gd name="T106" fmla="*/ 45 w 77"/>
                <a:gd name="T107" fmla="*/ 11 h 167"/>
                <a:gd name="T108" fmla="*/ 45 w 77"/>
                <a:gd name="T109" fmla="*/ 7 h 167"/>
                <a:gd name="T110" fmla="*/ 46 w 77"/>
                <a:gd name="T111" fmla="*/ 6 h 167"/>
                <a:gd name="T112" fmla="*/ 33 w 77"/>
                <a:gd name="T113" fmla="*/ 0 h 167"/>
                <a:gd name="T114" fmla="*/ 27 w 77"/>
                <a:gd name="T115" fmla="*/ 5 h 167"/>
                <a:gd name="T116" fmla="*/ 22 w 77"/>
                <a:gd name="T117" fmla="*/ 7 h 167"/>
                <a:gd name="T118" fmla="*/ 11 w 77"/>
                <a:gd name="T119" fmla="*/ 7 h 167"/>
                <a:gd name="T120" fmla="*/ 6 w 77"/>
                <a:gd name="T121" fmla="*/ 8 h 167"/>
                <a:gd name="T122" fmla="*/ 1 w 77"/>
                <a:gd name="T123" fmla="*/ 7 h 167"/>
                <a:gd name="T124" fmla="*/ 0 w 77"/>
                <a:gd name="T125" fmla="*/ 9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 h="167">
                  <a:moveTo>
                    <a:pt x="0" y="10"/>
                  </a:moveTo>
                  <a:cubicBezTo>
                    <a:pt x="1" y="10"/>
                    <a:pt x="1" y="10"/>
                    <a:pt x="1" y="11"/>
                  </a:cubicBezTo>
                  <a:cubicBezTo>
                    <a:pt x="1" y="11"/>
                    <a:pt x="1" y="11"/>
                    <a:pt x="1" y="11"/>
                  </a:cubicBezTo>
                  <a:cubicBezTo>
                    <a:pt x="2" y="12"/>
                    <a:pt x="2" y="12"/>
                    <a:pt x="2" y="12"/>
                  </a:cubicBezTo>
                  <a:cubicBezTo>
                    <a:pt x="2" y="13"/>
                    <a:pt x="2" y="13"/>
                    <a:pt x="2" y="13"/>
                  </a:cubicBezTo>
                  <a:cubicBezTo>
                    <a:pt x="2" y="13"/>
                    <a:pt x="3" y="14"/>
                    <a:pt x="3" y="14"/>
                  </a:cubicBezTo>
                  <a:cubicBezTo>
                    <a:pt x="3" y="15"/>
                    <a:pt x="4" y="16"/>
                    <a:pt x="5" y="17"/>
                  </a:cubicBezTo>
                  <a:cubicBezTo>
                    <a:pt x="6" y="18"/>
                    <a:pt x="8" y="20"/>
                    <a:pt x="8" y="23"/>
                  </a:cubicBezTo>
                  <a:cubicBezTo>
                    <a:pt x="8" y="23"/>
                    <a:pt x="8" y="23"/>
                    <a:pt x="8" y="23"/>
                  </a:cubicBezTo>
                  <a:cubicBezTo>
                    <a:pt x="8" y="24"/>
                    <a:pt x="9" y="24"/>
                    <a:pt x="9" y="24"/>
                  </a:cubicBezTo>
                  <a:cubicBezTo>
                    <a:pt x="9" y="24"/>
                    <a:pt x="9" y="24"/>
                    <a:pt x="9" y="24"/>
                  </a:cubicBezTo>
                  <a:cubicBezTo>
                    <a:pt x="9" y="24"/>
                    <a:pt x="9" y="24"/>
                    <a:pt x="9" y="24"/>
                  </a:cubicBezTo>
                  <a:cubicBezTo>
                    <a:pt x="9" y="24"/>
                    <a:pt x="9" y="24"/>
                    <a:pt x="9" y="24"/>
                  </a:cubicBezTo>
                  <a:cubicBezTo>
                    <a:pt x="10" y="25"/>
                    <a:pt x="10" y="25"/>
                    <a:pt x="10" y="25"/>
                  </a:cubicBezTo>
                  <a:cubicBezTo>
                    <a:pt x="10" y="25"/>
                    <a:pt x="10" y="25"/>
                    <a:pt x="10" y="25"/>
                  </a:cubicBezTo>
                  <a:cubicBezTo>
                    <a:pt x="11" y="26"/>
                    <a:pt x="13" y="26"/>
                    <a:pt x="14" y="26"/>
                  </a:cubicBezTo>
                  <a:cubicBezTo>
                    <a:pt x="14" y="26"/>
                    <a:pt x="15" y="26"/>
                    <a:pt x="15" y="26"/>
                  </a:cubicBezTo>
                  <a:cubicBezTo>
                    <a:pt x="16" y="25"/>
                    <a:pt x="18" y="25"/>
                    <a:pt x="20" y="25"/>
                  </a:cubicBezTo>
                  <a:cubicBezTo>
                    <a:pt x="23" y="25"/>
                    <a:pt x="25" y="27"/>
                    <a:pt x="25" y="30"/>
                  </a:cubicBezTo>
                  <a:cubicBezTo>
                    <a:pt x="26" y="32"/>
                    <a:pt x="26" y="33"/>
                    <a:pt x="27" y="34"/>
                  </a:cubicBezTo>
                  <a:cubicBezTo>
                    <a:pt x="28" y="35"/>
                    <a:pt x="29" y="36"/>
                    <a:pt x="29" y="39"/>
                  </a:cubicBezTo>
                  <a:cubicBezTo>
                    <a:pt x="29" y="42"/>
                    <a:pt x="26" y="43"/>
                    <a:pt x="23" y="43"/>
                  </a:cubicBezTo>
                  <a:cubicBezTo>
                    <a:pt x="22" y="43"/>
                    <a:pt x="21" y="44"/>
                    <a:pt x="20" y="44"/>
                  </a:cubicBezTo>
                  <a:cubicBezTo>
                    <a:pt x="21" y="45"/>
                    <a:pt x="24" y="47"/>
                    <a:pt x="26" y="48"/>
                  </a:cubicBezTo>
                  <a:cubicBezTo>
                    <a:pt x="30" y="50"/>
                    <a:pt x="33" y="52"/>
                    <a:pt x="33" y="54"/>
                  </a:cubicBezTo>
                  <a:cubicBezTo>
                    <a:pt x="33" y="55"/>
                    <a:pt x="34" y="57"/>
                    <a:pt x="35" y="59"/>
                  </a:cubicBezTo>
                  <a:cubicBezTo>
                    <a:pt x="36" y="60"/>
                    <a:pt x="37" y="62"/>
                    <a:pt x="38" y="64"/>
                  </a:cubicBezTo>
                  <a:cubicBezTo>
                    <a:pt x="39" y="65"/>
                    <a:pt x="40" y="67"/>
                    <a:pt x="42" y="68"/>
                  </a:cubicBezTo>
                  <a:cubicBezTo>
                    <a:pt x="44" y="71"/>
                    <a:pt x="47" y="73"/>
                    <a:pt x="47" y="76"/>
                  </a:cubicBezTo>
                  <a:cubicBezTo>
                    <a:pt x="48" y="78"/>
                    <a:pt x="51" y="80"/>
                    <a:pt x="53" y="81"/>
                  </a:cubicBezTo>
                  <a:cubicBezTo>
                    <a:pt x="54" y="82"/>
                    <a:pt x="55" y="83"/>
                    <a:pt x="56" y="84"/>
                  </a:cubicBezTo>
                  <a:cubicBezTo>
                    <a:pt x="59" y="87"/>
                    <a:pt x="60" y="93"/>
                    <a:pt x="59" y="97"/>
                  </a:cubicBezTo>
                  <a:cubicBezTo>
                    <a:pt x="59" y="98"/>
                    <a:pt x="59" y="99"/>
                    <a:pt x="59" y="101"/>
                  </a:cubicBezTo>
                  <a:cubicBezTo>
                    <a:pt x="59" y="102"/>
                    <a:pt x="59" y="103"/>
                    <a:pt x="59" y="104"/>
                  </a:cubicBezTo>
                  <a:cubicBezTo>
                    <a:pt x="59" y="104"/>
                    <a:pt x="59" y="104"/>
                    <a:pt x="59" y="104"/>
                  </a:cubicBezTo>
                  <a:cubicBezTo>
                    <a:pt x="59" y="105"/>
                    <a:pt x="59" y="106"/>
                    <a:pt x="59" y="107"/>
                  </a:cubicBezTo>
                  <a:cubicBezTo>
                    <a:pt x="59" y="107"/>
                    <a:pt x="59" y="107"/>
                    <a:pt x="59" y="107"/>
                  </a:cubicBezTo>
                  <a:cubicBezTo>
                    <a:pt x="60" y="108"/>
                    <a:pt x="60" y="109"/>
                    <a:pt x="60" y="110"/>
                  </a:cubicBezTo>
                  <a:cubicBezTo>
                    <a:pt x="60" y="110"/>
                    <a:pt x="61" y="111"/>
                    <a:pt x="61" y="111"/>
                  </a:cubicBezTo>
                  <a:cubicBezTo>
                    <a:pt x="61" y="112"/>
                    <a:pt x="62" y="113"/>
                    <a:pt x="62" y="114"/>
                  </a:cubicBezTo>
                  <a:cubicBezTo>
                    <a:pt x="66" y="120"/>
                    <a:pt x="61" y="124"/>
                    <a:pt x="57" y="127"/>
                  </a:cubicBezTo>
                  <a:cubicBezTo>
                    <a:pt x="56" y="127"/>
                    <a:pt x="55" y="128"/>
                    <a:pt x="54" y="129"/>
                  </a:cubicBezTo>
                  <a:cubicBezTo>
                    <a:pt x="54" y="130"/>
                    <a:pt x="53" y="131"/>
                    <a:pt x="53" y="132"/>
                  </a:cubicBezTo>
                  <a:cubicBezTo>
                    <a:pt x="52" y="134"/>
                    <a:pt x="51" y="137"/>
                    <a:pt x="46" y="137"/>
                  </a:cubicBezTo>
                  <a:cubicBezTo>
                    <a:pt x="45" y="137"/>
                    <a:pt x="44" y="137"/>
                    <a:pt x="42" y="136"/>
                  </a:cubicBezTo>
                  <a:cubicBezTo>
                    <a:pt x="42" y="136"/>
                    <a:pt x="42" y="136"/>
                    <a:pt x="42" y="136"/>
                  </a:cubicBezTo>
                  <a:cubicBezTo>
                    <a:pt x="42" y="137"/>
                    <a:pt x="42" y="138"/>
                    <a:pt x="43" y="138"/>
                  </a:cubicBezTo>
                  <a:cubicBezTo>
                    <a:pt x="43" y="138"/>
                    <a:pt x="43" y="139"/>
                    <a:pt x="43" y="139"/>
                  </a:cubicBezTo>
                  <a:cubicBezTo>
                    <a:pt x="44" y="141"/>
                    <a:pt x="45" y="143"/>
                    <a:pt x="44" y="145"/>
                  </a:cubicBezTo>
                  <a:cubicBezTo>
                    <a:pt x="44" y="146"/>
                    <a:pt x="43" y="147"/>
                    <a:pt x="41" y="147"/>
                  </a:cubicBezTo>
                  <a:cubicBezTo>
                    <a:pt x="39" y="147"/>
                    <a:pt x="37" y="147"/>
                    <a:pt x="35" y="146"/>
                  </a:cubicBezTo>
                  <a:cubicBezTo>
                    <a:pt x="34" y="146"/>
                    <a:pt x="33" y="146"/>
                    <a:pt x="32" y="146"/>
                  </a:cubicBezTo>
                  <a:cubicBezTo>
                    <a:pt x="32" y="146"/>
                    <a:pt x="31" y="146"/>
                    <a:pt x="31" y="146"/>
                  </a:cubicBezTo>
                  <a:cubicBezTo>
                    <a:pt x="31" y="146"/>
                    <a:pt x="31" y="147"/>
                    <a:pt x="31" y="147"/>
                  </a:cubicBezTo>
                  <a:cubicBezTo>
                    <a:pt x="31" y="147"/>
                    <a:pt x="31" y="147"/>
                    <a:pt x="30" y="148"/>
                  </a:cubicBezTo>
                  <a:cubicBezTo>
                    <a:pt x="30" y="148"/>
                    <a:pt x="30" y="148"/>
                    <a:pt x="30" y="148"/>
                  </a:cubicBezTo>
                  <a:cubicBezTo>
                    <a:pt x="30" y="148"/>
                    <a:pt x="29" y="148"/>
                    <a:pt x="29" y="149"/>
                  </a:cubicBezTo>
                  <a:cubicBezTo>
                    <a:pt x="29" y="149"/>
                    <a:pt x="29" y="149"/>
                    <a:pt x="29" y="149"/>
                  </a:cubicBezTo>
                  <a:cubicBezTo>
                    <a:pt x="28" y="149"/>
                    <a:pt x="27" y="150"/>
                    <a:pt x="27" y="150"/>
                  </a:cubicBezTo>
                  <a:cubicBezTo>
                    <a:pt x="27" y="150"/>
                    <a:pt x="26" y="150"/>
                    <a:pt x="26" y="150"/>
                  </a:cubicBezTo>
                  <a:cubicBezTo>
                    <a:pt x="27" y="151"/>
                    <a:pt x="27" y="151"/>
                    <a:pt x="28" y="151"/>
                  </a:cubicBezTo>
                  <a:cubicBezTo>
                    <a:pt x="29" y="152"/>
                    <a:pt x="29" y="152"/>
                    <a:pt x="29" y="152"/>
                  </a:cubicBezTo>
                  <a:cubicBezTo>
                    <a:pt x="30" y="153"/>
                    <a:pt x="30" y="153"/>
                    <a:pt x="31" y="154"/>
                  </a:cubicBezTo>
                  <a:cubicBezTo>
                    <a:pt x="31" y="156"/>
                    <a:pt x="30" y="157"/>
                    <a:pt x="29" y="158"/>
                  </a:cubicBezTo>
                  <a:cubicBezTo>
                    <a:pt x="28" y="160"/>
                    <a:pt x="27" y="161"/>
                    <a:pt x="27" y="163"/>
                  </a:cubicBezTo>
                  <a:cubicBezTo>
                    <a:pt x="27" y="166"/>
                    <a:pt x="28" y="167"/>
                    <a:pt x="29" y="167"/>
                  </a:cubicBezTo>
                  <a:cubicBezTo>
                    <a:pt x="29" y="167"/>
                    <a:pt x="29" y="167"/>
                    <a:pt x="29" y="167"/>
                  </a:cubicBezTo>
                  <a:cubicBezTo>
                    <a:pt x="30" y="164"/>
                    <a:pt x="37" y="159"/>
                    <a:pt x="40" y="158"/>
                  </a:cubicBezTo>
                  <a:cubicBezTo>
                    <a:pt x="40" y="158"/>
                    <a:pt x="40" y="158"/>
                    <a:pt x="40" y="158"/>
                  </a:cubicBezTo>
                  <a:cubicBezTo>
                    <a:pt x="40" y="158"/>
                    <a:pt x="40" y="158"/>
                    <a:pt x="40" y="158"/>
                  </a:cubicBezTo>
                  <a:cubicBezTo>
                    <a:pt x="40" y="154"/>
                    <a:pt x="42" y="154"/>
                    <a:pt x="43" y="154"/>
                  </a:cubicBezTo>
                  <a:cubicBezTo>
                    <a:pt x="43" y="154"/>
                    <a:pt x="43" y="153"/>
                    <a:pt x="44" y="152"/>
                  </a:cubicBezTo>
                  <a:cubicBezTo>
                    <a:pt x="44" y="151"/>
                    <a:pt x="44" y="150"/>
                    <a:pt x="44" y="149"/>
                  </a:cubicBezTo>
                  <a:cubicBezTo>
                    <a:pt x="46" y="147"/>
                    <a:pt x="48" y="146"/>
                    <a:pt x="49" y="146"/>
                  </a:cubicBezTo>
                  <a:cubicBezTo>
                    <a:pt x="50" y="146"/>
                    <a:pt x="50" y="146"/>
                    <a:pt x="51" y="146"/>
                  </a:cubicBezTo>
                  <a:cubicBezTo>
                    <a:pt x="52" y="146"/>
                    <a:pt x="52" y="147"/>
                    <a:pt x="53" y="147"/>
                  </a:cubicBezTo>
                  <a:cubicBezTo>
                    <a:pt x="53" y="147"/>
                    <a:pt x="53" y="147"/>
                    <a:pt x="53" y="147"/>
                  </a:cubicBezTo>
                  <a:cubicBezTo>
                    <a:pt x="57" y="147"/>
                    <a:pt x="62" y="143"/>
                    <a:pt x="67" y="140"/>
                  </a:cubicBezTo>
                  <a:cubicBezTo>
                    <a:pt x="67" y="140"/>
                    <a:pt x="67" y="140"/>
                    <a:pt x="67" y="140"/>
                  </a:cubicBezTo>
                  <a:cubicBezTo>
                    <a:pt x="73" y="136"/>
                    <a:pt x="73" y="136"/>
                    <a:pt x="75" y="126"/>
                  </a:cubicBezTo>
                  <a:cubicBezTo>
                    <a:pt x="77" y="119"/>
                    <a:pt x="75" y="110"/>
                    <a:pt x="74" y="105"/>
                  </a:cubicBezTo>
                  <a:cubicBezTo>
                    <a:pt x="73" y="103"/>
                    <a:pt x="73" y="101"/>
                    <a:pt x="73" y="100"/>
                  </a:cubicBezTo>
                  <a:cubicBezTo>
                    <a:pt x="73" y="98"/>
                    <a:pt x="66" y="85"/>
                    <a:pt x="64" y="84"/>
                  </a:cubicBezTo>
                  <a:cubicBezTo>
                    <a:pt x="64" y="84"/>
                    <a:pt x="64" y="84"/>
                    <a:pt x="64" y="84"/>
                  </a:cubicBezTo>
                  <a:cubicBezTo>
                    <a:pt x="62" y="84"/>
                    <a:pt x="57" y="81"/>
                    <a:pt x="47" y="70"/>
                  </a:cubicBezTo>
                  <a:cubicBezTo>
                    <a:pt x="46" y="70"/>
                    <a:pt x="45" y="69"/>
                    <a:pt x="45" y="69"/>
                  </a:cubicBezTo>
                  <a:cubicBezTo>
                    <a:pt x="43" y="67"/>
                    <a:pt x="43" y="66"/>
                    <a:pt x="42" y="64"/>
                  </a:cubicBezTo>
                  <a:cubicBezTo>
                    <a:pt x="42" y="63"/>
                    <a:pt x="41" y="61"/>
                    <a:pt x="40" y="60"/>
                  </a:cubicBezTo>
                  <a:cubicBezTo>
                    <a:pt x="36" y="56"/>
                    <a:pt x="35" y="49"/>
                    <a:pt x="36" y="43"/>
                  </a:cubicBezTo>
                  <a:cubicBezTo>
                    <a:pt x="37" y="39"/>
                    <a:pt x="39" y="37"/>
                    <a:pt x="42" y="36"/>
                  </a:cubicBezTo>
                  <a:cubicBezTo>
                    <a:pt x="43" y="35"/>
                    <a:pt x="44" y="34"/>
                    <a:pt x="44" y="33"/>
                  </a:cubicBezTo>
                  <a:cubicBezTo>
                    <a:pt x="44" y="30"/>
                    <a:pt x="45" y="28"/>
                    <a:pt x="46" y="26"/>
                  </a:cubicBezTo>
                  <a:cubicBezTo>
                    <a:pt x="47" y="25"/>
                    <a:pt x="48" y="25"/>
                    <a:pt x="50" y="25"/>
                  </a:cubicBezTo>
                  <a:cubicBezTo>
                    <a:pt x="53" y="24"/>
                    <a:pt x="56" y="22"/>
                    <a:pt x="57" y="20"/>
                  </a:cubicBezTo>
                  <a:cubicBezTo>
                    <a:pt x="57" y="20"/>
                    <a:pt x="57" y="20"/>
                    <a:pt x="57" y="20"/>
                  </a:cubicBezTo>
                  <a:cubicBezTo>
                    <a:pt x="57" y="20"/>
                    <a:pt x="56" y="20"/>
                    <a:pt x="56" y="20"/>
                  </a:cubicBezTo>
                  <a:cubicBezTo>
                    <a:pt x="56" y="20"/>
                    <a:pt x="56" y="19"/>
                    <a:pt x="56" y="19"/>
                  </a:cubicBezTo>
                  <a:cubicBezTo>
                    <a:pt x="55" y="19"/>
                    <a:pt x="55" y="19"/>
                    <a:pt x="54" y="19"/>
                  </a:cubicBezTo>
                  <a:cubicBezTo>
                    <a:pt x="54" y="19"/>
                    <a:pt x="54" y="19"/>
                    <a:pt x="54" y="19"/>
                  </a:cubicBezTo>
                  <a:cubicBezTo>
                    <a:pt x="53" y="18"/>
                    <a:pt x="53" y="18"/>
                    <a:pt x="52" y="17"/>
                  </a:cubicBezTo>
                  <a:cubicBezTo>
                    <a:pt x="52" y="17"/>
                    <a:pt x="52" y="17"/>
                    <a:pt x="52" y="17"/>
                  </a:cubicBezTo>
                  <a:cubicBezTo>
                    <a:pt x="51" y="17"/>
                    <a:pt x="50" y="16"/>
                    <a:pt x="50" y="16"/>
                  </a:cubicBezTo>
                  <a:cubicBezTo>
                    <a:pt x="50" y="16"/>
                    <a:pt x="50" y="16"/>
                    <a:pt x="49" y="16"/>
                  </a:cubicBezTo>
                  <a:cubicBezTo>
                    <a:pt x="49" y="15"/>
                    <a:pt x="48" y="15"/>
                    <a:pt x="48" y="14"/>
                  </a:cubicBezTo>
                  <a:cubicBezTo>
                    <a:pt x="48" y="14"/>
                    <a:pt x="48" y="14"/>
                    <a:pt x="47" y="14"/>
                  </a:cubicBezTo>
                  <a:cubicBezTo>
                    <a:pt x="47" y="13"/>
                    <a:pt x="47" y="13"/>
                    <a:pt x="46" y="13"/>
                  </a:cubicBezTo>
                  <a:cubicBezTo>
                    <a:pt x="46" y="12"/>
                    <a:pt x="46" y="12"/>
                    <a:pt x="46" y="12"/>
                  </a:cubicBezTo>
                  <a:cubicBezTo>
                    <a:pt x="45" y="12"/>
                    <a:pt x="45" y="11"/>
                    <a:pt x="45" y="11"/>
                  </a:cubicBezTo>
                  <a:cubicBezTo>
                    <a:pt x="45" y="11"/>
                    <a:pt x="45" y="10"/>
                    <a:pt x="45" y="10"/>
                  </a:cubicBezTo>
                  <a:cubicBezTo>
                    <a:pt x="45" y="9"/>
                    <a:pt x="45" y="8"/>
                    <a:pt x="45" y="7"/>
                  </a:cubicBezTo>
                  <a:cubicBezTo>
                    <a:pt x="46" y="7"/>
                    <a:pt x="46" y="6"/>
                    <a:pt x="46" y="6"/>
                  </a:cubicBezTo>
                  <a:cubicBezTo>
                    <a:pt x="46" y="6"/>
                    <a:pt x="46" y="6"/>
                    <a:pt x="46" y="6"/>
                  </a:cubicBezTo>
                  <a:cubicBezTo>
                    <a:pt x="46" y="6"/>
                    <a:pt x="45" y="5"/>
                    <a:pt x="43" y="5"/>
                  </a:cubicBezTo>
                  <a:cubicBezTo>
                    <a:pt x="37" y="4"/>
                    <a:pt x="35" y="2"/>
                    <a:pt x="33" y="0"/>
                  </a:cubicBezTo>
                  <a:cubicBezTo>
                    <a:pt x="33" y="0"/>
                    <a:pt x="33" y="0"/>
                    <a:pt x="33" y="0"/>
                  </a:cubicBezTo>
                  <a:cubicBezTo>
                    <a:pt x="32" y="0"/>
                    <a:pt x="28" y="3"/>
                    <a:pt x="27" y="5"/>
                  </a:cubicBezTo>
                  <a:cubicBezTo>
                    <a:pt x="26" y="6"/>
                    <a:pt x="25" y="7"/>
                    <a:pt x="24" y="7"/>
                  </a:cubicBezTo>
                  <a:cubicBezTo>
                    <a:pt x="23" y="7"/>
                    <a:pt x="22" y="7"/>
                    <a:pt x="22" y="7"/>
                  </a:cubicBezTo>
                  <a:cubicBezTo>
                    <a:pt x="21" y="6"/>
                    <a:pt x="20" y="6"/>
                    <a:pt x="19" y="7"/>
                  </a:cubicBezTo>
                  <a:cubicBezTo>
                    <a:pt x="16" y="8"/>
                    <a:pt x="13" y="7"/>
                    <a:pt x="11" y="7"/>
                  </a:cubicBezTo>
                  <a:cubicBezTo>
                    <a:pt x="11" y="6"/>
                    <a:pt x="10" y="6"/>
                    <a:pt x="10" y="6"/>
                  </a:cubicBezTo>
                  <a:cubicBezTo>
                    <a:pt x="9" y="8"/>
                    <a:pt x="8" y="8"/>
                    <a:pt x="6" y="8"/>
                  </a:cubicBezTo>
                  <a:cubicBezTo>
                    <a:pt x="5" y="8"/>
                    <a:pt x="4" y="8"/>
                    <a:pt x="3" y="8"/>
                  </a:cubicBezTo>
                  <a:cubicBezTo>
                    <a:pt x="3" y="7"/>
                    <a:pt x="2" y="7"/>
                    <a:pt x="1" y="7"/>
                  </a:cubicBezTo>
                  <a:cubicBezTo>
                    <a:pt x="1" y="8"/>
                    <a:pt x="0" y="8"/>
                    <a:pt x="0" y="9"/>
                  </a:cubicBezTo>
                  <a:cubicBezTo>
                    <a:pt x="0" y="9"/>
                    <a:pt x="0" y="9"/>
                    <a:pt x="0" y="9"/>
                  </a:cubicBezTo>
                  <a:cubicBezTo>
                    <a:pt x="0" y="9"/>
                    <a:pt x="0" y="10"/>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48" name="Freeform 1126"/>
            <p:cNvSpPr>
              <a:spLocks/>
            </p:cNvSpPr>
            <p:nvPr/>
          </p:nvSpPr>
          <p:spPr bwMode="auto">
            <a:xfrm>
              <a:off x="4340" y="2077"/>
              <a:ext cx="73" cy="91"/>
            </a:xfrm>
            <a:custGeom>
              <a:avLst/>
              <a:gdLst>
                <a:gd name="T0" fmla="*/ 16 w 77"/>
                <a:gd name="T1" fmla="*/ 0 h 95"/>
                <a:gd name="T2" fmla="*/ 14 w 77"/>
                <a:gd name="T3" fmla="*/ 0 h 95"/>
                <a:gd name="T4" fmla="*/ 14 w 77"/>
                <a:gd name="T5" fmla="*/ 2 h 95"/>
                <a:gd name="T6" fmla="*/ 11 w 77"/>
                <a:gd name="T7" fmla="*/ 14 h 95"/>
                <a:gd name="T8" fmla="*/ 6 w 77"/>
                <a:gd name="T9" fmla="*/ 10 h 95"/>
                <a:gd name="T10" fmla="*/ 5 w 77"/>
                <a:gd name="T11" fmla="*/ 12 h 95"/>
                <a:gd name="T12" fmla="*/ 4 w 77"/>
                <a:gd name="T13" fmla="*/ 14 h 95"/>
                <a:gd name="T14" fmla="*/ 3 w 77"/>
                <a:gd name="T15" fmla="*/ 15 h 95"/>
                <a:gd name="T16" fmla="*/ 2 w 77"/>
                <a:gd name="T17" fmla="*/ 18 h 95"/>
                <a:gd name="T18" fmla="*/ 2 w 77"/>
                <a:gd name="T19" fmla="*/ 19 h 95"/>
                <a:gd name="T20" fmla="*/ 1 w 77"/>
                <a:gd name="T21" fmla="*/ 20 h 95"/>
                <a:gd name="T22" fmla="*/ 0 w 77"/>
                <a:gd name="T23" fmla="*/ 20 h 95"/>
                <a:gd name="T24" fmla="*/ 0 w 77"/>
                <a:gd name="T25" fmla="*/ 20 h 95"/>
                <a:gd name="T26" fmla="*/ 1 w 77"/>
                <a:gd name="T27" fmla="*/ 25 h 95"/>
                <a:gd name="T28" fmla="*/ 3 w 77"/>
                <a:gd name="T29" fmla="*/ 30 h 95"/>
                <a:gd name="T30" fmla="*/ 6 w 77"/>
                <a:gd name="T31" fmla="*/ 30 h 95"/>
                <a:gd name="T32" fmla="*/ 7 w 77"/>
                <a:gd name="T33" fmla="*/ 30 h 95"/>
                <a:gd name="T34" fmla="*/ 8 w 77"/>
                <a:gd name="T35" fmla="*/ 31 h 95"/>
                <a:gd name="T36" fmla="*/ 9 w 77"/>
                <a:gd name="T37" fmla="*/ 41 h 95"/>
                <a:gd name="T38" fmla="*/ 8 w 77"/>
                <a:gd name="T39" fmla="*/ 47 h 95"/>
                <a:gd name="T40" fmla="*/ 5 w 77"/>
                <a:gd name="T41" fmla="*/ 53 h 95"/>
                <a:gd name="T42" fmla="*/ 5 w 77"/>
                <a:gd name="T43" fmla="*/ 54 h 95"/>
                <a:gd name="T44" fmla="*/ 12 w 77"/>
                <a:gd name="T45" fmla="*/ 49 h 95"/>
                <a:gd name="T46" fmla="*/ 24 w 77"/>
                <a:gd name="T47" fmla="*/ 49 h 95"/>
                <a:gd name="T48" fmla="*/ 34 w 77"/>
                <a:gd name="T49" fmla="*/ 44 h 95"/>
                <a:gd name="T50" fmla="*/ 41 w 77"/>
                <a:gd name="T51" fmla="*/ 46 h 95"/>
                <a:gd name="T52" fmla="*/ 49 w 77"/>
                <a:gd name="T53" fmla="*/ 54 h 95"/>
                <a:gd name="T54" fmla="*/ 49 w 77"/>
                <a:gd name="T55" fmla="*/ 67 h 95"/>
                <a:gd name="T56" fmla="*/ 58 w 77"/>
                <a:gd name="T57" fmla="*/ 85 h 95"/>
                <a:gd name="T58" fmla="*/ 59 w 77"/>
                <a:gd name="T59" fmla="*/ 87 h 95"/>
                <a:gd name="T60" fmla="*/ 59 w 77"/>
                <a:gd name="T61" fmla="*/ 89 h 95"/>
                <a:gd name="T62" fmla="*/ 59 w 77"/>
                <a:gd name="T63" fmla="*/ 91 h 95"/>
                <a:gd name="T64" fmla="*/ 58 w 77"/>
                <a:gd name="T65" fmla="*/ 93 h 95"/>
                <a:gd name="T66" fmla="*/ 58 w 77"/>
                <a:gd name="T67" fmla="*/ 93 h 95"/>
                <a:gd name="T68" fmla="*/ 61 w 77"/>
                <a:gd name="T69" fmla="*/ 94 h 95"/>
                <a:gd name="T70" fmla="*/ 71 w 77"/>
                <a:gd name="T71" fmla="*/ 90 h 95"/>
                <a:gd name="T72" fmla="*/ 74 w 77"/>
                <a:gd name="T73" fmla="*/ 90 h 95"/>
                <a:gd name="T74" fmla="*/ 75 w 77"/>
                <a:gd name="T75" fmla="*/ 90 h 95"/>
                <a:gd name="T76" fmla="*/ 76 w 77"/>
                <a:gd name="T77" fmla="*/ 89 h 95"/>
                <a:gd name="T78" fmla="*/ 77 w 77"/>
                <a:gd name="T79" fmla="*/ 89 h 95"/>
                <a:gd name="T80" fmla="*/ 77 w 77"/>
                <a:gd name="T81" fmla="*/ 87 h 95"/>
                <a:gd name="T82" fmla="*/ 77 w 77"/>
                <a:gd name="T83" fmla="*/ 85 h 95"/>
                <a:gd name="T84" fmla="*/ 77 w 77"/>
                <a:gd name="T85" fmla="*/ 82 h 95"/>
                <a:gd name="T86" fmla="*/ 75 w 77"/>
                <a:gd name="T87" fmla="*/ 76 h 95"/>
                <a:gd name="T88" fmla="*/ 66 w 77"/>
                <a:gd name="T89" fmla="*/ 66 h 95"/>
                <a:gd name="T90" fmla="*/ 56 w 77"/>
                <a:gd name="T91" fmla="*/ 54 h 95"/>
                <a:gd name="T92" fmla="*/ 51 w 77"/>
                <a:gd name="T93" fmla="*/ 43 h 95"/>
                <a:gd name="T94" fmla="*/ 39 w 77"/>
                <a:gd name="T95" fmla="*/ 32 h 95"/>
                <a:gd name="T96" fmla="*/ 47 w 77"/>
                <a:gd name="T97" fmla="*/ 28 h 95"/>
                <a:gd name="T98" fmla="*/ 43 w 77"/>
                <a:gd name="T99" fmla="*/ 19 h 95"/>
                <a:gd name="T100" fmla="*/ 39 w 77"/>
                <a:gd name="T101" fmla="*/ 19 h 95"/>
                <a:gd name="T102" fmla="*/ 37 w 77"/>
                <a:gd name="T103" fmla="*/ 19 h 95"/>
                <a:gd name="T104" fmla="*/ 32 w 77"/>
                <a:gd name="T105" fmla="*/ 19 h 95"/>
                <a:gd name="T106" fmla="*/ 30 w 77"/>
                <a:gd name="T107" fmla="*/ 17 h 95"/>
                <a:gd name="T108" fmla="*/ 30 w 77"/>
                <a:gd name="T109" fmla="*/ 17 h 95"/>
                <a:gd name="T110" fmla="*/ 28 w 77"/>
                <a:gd name="T111" fmla="*/ 16 h 95"/>
                <a:gd name="T112" fmla="*/ 27 w 77"/>
                <a:gd name="T113" fmla="*/ 14 h 95"/>
                <a:gd name="T114" fmla="*/ 26 w 77"/>
                <a:gd name="T115" fmla="*/ 12 h 95"/>
                <a:gd name="T116" fmla="*/ 21 w 77"/>
                <a:gd name="T117" fmla="*/ 3 h 95"/>
                <a:gd name="T118" fmla="*/ 20 w 77"/>
                <a:gd name="T119" fmla="*/ 2 h 95"/>
                <a:gd name="T120" fmla="*/ 19 w 77"/>
                <a:gd name="T121" fmla="*/ 1 h 95"/>
                <a:gd name="T122" fmla="*/ 18 w 77"/>
                <a:gd name="T123" fmla="*/ 0 h 95"/>
                <a:gd name="T124" fmla="*/ 18 w 77"/>
                <a:gd name="T125"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 h="95">
                  <a:moveTo>
                    <a:pt x="16" y="0"/>
                  </a:moveTo>
                  <a:cubicBezTo>
                    <a:pt x="16" y="0"/>
                    <a:pt x="16" y="0"/>
                    <a:pt x="16" y="0"/>
                  </a:cubicBezTo>
                  <a:cubicBezTo>
                    <a:pt x="16" y="0"/>
                    <a:pt x="16" y="0"/>
                    <a:pt x="16" y="0"/>
                  </a:cubicBezTo>
                  <a:cubicBezTo>
                    <a:pt x="15" y="0"/>
                    <a:pt x="15" y="0"/>
                    <a:pt x="14" y="0"/>
                  </a:cubicBezTo>
                  <a:cubicBezTo>
                    <a:pt x="14" y="1"/>
                    <a:pt x="14" y="1"/>
                    <a:pt x="14" y="2"/>
                  </a:cubicBezTo>
                  <a:cubicBezTo>
                    <a:pt x="14" y="2"/>
                    <a:pt x="14" y="2"/>
                    <a:pt x="14" y="2"/>
                  </a:cubicBezTo>
                  <a:cubicBezTo>
                    <a:pt x="15" y="4"/>
                    <a:pt x="17" y="9"/>
                    <a:pt x="15" y="12"/>
                  </a:cubicBezTo>
                  <a:cubicBezTo>
                    <a:pt x="15" y="14"/>
                    <a:pt x="13" y="15"/>
                    <a:pt x="11" y="14"/>
                  </a:cubicBezTo>
                  <a:cubicBezTo>
                    <a:pt x="9" y="14"/>
                    <a:pt x="7" y="12"/>
                    <a:pt x="7" y="10"/>
                  </a:cubicBezTo>
                  <a:cubicBezTo>
                    <a:pt x="6" y="10"/>
                    <a:pt x="6" y="10"/>
                    <a:pt x="6" y="10"/>
                  </a:cubicBezTo>
                  <a:cubicBezTo>
                    <a:pt x="6" y="10"/>
                    <a:pt x="6" y="10"/>
                    <a:pt x="6" y="11"/>
                  </a:cubicBezTo>
                  <a:cubicBezTo>
                    <a:pt x="5" y="11"/>
                    <a:pt x="5" y="11"/>
                    <a:pt x="5" y="12"/>
                  </a:cubicBezTo>
                  <a:cubicBezTo>
                    <a:pt x="5" y="12"/>
                    <a:pt x="4" y="12"/>
                    <a:pt x="4" y="13"/>
                  </a:cubicBezTo>
                  <a:cubicBezTo>
                    <a:pt x="4" y="13"/>
                    <a:pt x="4" y="13"/>
                    <a:pt x="4" y="14"/>
                  </a:cubicBezTo>
                  <a:cubicBezTo>
                    <a:pt x="3" y="14"/>
                    <a:pt x="3" y="14"/>
                    <a:pt x="3" y="15"/>
                  </a:cubicBezTo>
                  <a:cubicBezTo>
                    <a:pt x="3" y="15"/>
                    <a:pt x="3" y="15"/>
                    <a:pt x="3" y="15"/>
                  </a:cubicBezTo>
                  <a:cubicBezTo>
                    <a:pt x="2" y="16"/>
                    <a:pt x="2" y="16"/>
                    <a:pt x="2" y="16"/>
                  </a:cubicBezTo>
                  <a:cubicBezTo>
                    <a:pt x="2" y="17"/>
                    <a:pt x="2" y="17"/>
                    <a:pt x="2" y="18"/>
                  </a:cubicBezTo>
                  <a:cubicBezTo>
                    <a:pt x="2" y="18"/>
                    <a:pt x="2" y="18"/>
                    <a:pt x="2" y="18"/>
                  </a:cubicBezTo>
                  <a:cubicBezTo>
                    <a:pt x="2" y="18"/>
                    <a:pt x="2" y="18"/>
                    <a:pt x="2" y="19"/>
                  </a:cubicBezTo>
                  <a:cubicBezTo>
                    <a:pt x="1" y="19"/>
                    <a:pt x="1" y="19"/>
                    <a:pt x="1" y="19"/>
                  </a:cubicBezTo>
                  <a:cubicBezTo>
                    <a:pt x="1" y="19"/>
                    <a:pt x="1" y="19"/>
                    <a:pt x="1" y="20"/>
                  </a:cubicBezTo>
                  <a:cubicBezTo>
                    <a:pt x="1" y="20"/>
                    <a:pt x="1" y="20"/>
                    <a:pt x="0" y="20"/>
                  </a:cubicBezTo>
                  <a:cubicBezTo>
                    <a:pt x="0" y="20"/>
                    <a:pt x="0" y="20"/>
                    <a:pt x="0" y="20"/>
                  </a:cubicBezTo>
                  <a:cubicBezTo>
                    <a:pt x="0" y="20"/>
                    <a:pt x="0" y="20"/>
                    <a:pt x="0" y="20"/>
                  </a:cubicBezTo>
                  <a:cubicBezTo>
                    <a:pt x="0" y="20"/>
                    <a:pt x="0" y="20"/>
                    <a:pt x="0" y="20"/>
                  </a:cubicBezTo>
                  <a:cubicBezTo>
                    <a:pt x="0" y="20"/>
                    <a:pt x="0" y="21"/>
                    <a:pt x="0" y="21"/>
                  </a:cubicBezTo>
                  <a:cubicBezTo>
                    <a:pt x="1" y="22"/>
                    <a:pt x="1" y="23"/>
                    <a:pt x="1" y="25"/>
                  </a:cubicBezTo>
                  <a:cubicBezTo>
                    <a:pt x="1" y="27"/>
                    <a:pt x="1" y="28"/>
                    <a:pt x="1" y="30"/>
                  </a:cubicBezTo>
                  <a:cubicBezTo>
                    <a:pt x="2" y="30"/>
                    <a:pt x="2" y="30"/>
                    <a:pt x="3" y="30"/>
                  </a:cubicBezTo>
                  <a:cubicBezTo>
                    <a:pt x="3" y="29"/>
                    <a:pt x="4" y="29"/>
                    <a:pt x="5" y="29"/>
                  </a:cubicBezTo>
                  <a:cubicBezTo>
                    <a:pt x="5" y="29"/>
                    <a:pt x="6" y="29"/>
                    <a:pt x="6" y="30"/>
                  </a:cubicBezTo>
                  <a:cubicBezTo>
                    <a:pt x="6" y="30"/>
                    <a:pt x="6" y="30"/>
                    <a:pt x="6" y="30"/>
                  </a:cubicBezTo>
                  <a:cubicBezTo>
                    <a:pt x="7" y="30"/>
                    <a:pt x="7" y="30"/>
                    <a:pt x="7" y="30"/>
                  </a:cubicBezTo>
                  <a:cubicBezTo>
                    <a:pt x="7" y="30"/>
                    <a:pt x="8" y="30"/>
                    <a:pt x="8" y="31"/>
                  </a:cubicBezTo>
                  <a:cubicBezTo>
                    <a:pt x="8" y="31"/>
                    <a:pt x="8" y="31"/>
                    <a:pt x="8" y="31"/>
                  </a:cubicBezTo>
                  <a:cubicBezTo>
                    <a:pt x="9" y="32"/>
                    <a:pt x="9" y="32"/>
                    <a:pt x="9" y="33"/>
                  </a:cubicBezTo>
                  <a:cubicBezTo>
                    <a:pt x="10" y="36"/>
                    <a:pt x="9" y="39"/>
                    <a:pt x="9" y="41"/>
                  </a:cubicBezTo>
                  <a:cubicBezTo>
                    <a:pt x="9" y="42"/>
                    <a:pt x="8" y="44"/>
                    <a:pt x="8" y="45"/>
                  </a:cubicBezTo>
                  <a:cubicBezTo>
                    <a:pt x="8" y="46"/>
                    <a:pt x="8" y="47"/>
                    <a:pt x="8" y="47"/>
                  </a:cubicBezTo>
                  <a:cubicBezTo>
                    <a:pt x="8" y="49"/>
                    <a:pt x="7" y="50"/>
                    <a:pt x="6" y="51"/>
                  </a:cubicBezTo>
                  <a:cubicBezTo>
                    <a:pt x="5" y="52"/>
                    <a:pt x="5" y="52"/>
                    <a:pt x="5" y="53"/>
                  </a:cubicBezTo>
                  <a:cubicBezTo>
                    <a:pt x="5" y="53"/>
                    <a:pt x="5" y="53"/>
                    <a:pt x="5" y="54"/>
                  </a:cubicBezTo>
                  <a:cubicBezTo>
                    <a:pt x="5" y="54"/>
                    <a:pt x="5" y="54"/>
                    <a:pt x="5" y="54"/>
                  </a:cubicBezTo>
                  <a:cubicBezTo>
                    <a:pt x="6" y="53"/>
                    <a:pt x="9" y="51"/>
                    <a:pt x="10" y="50"/>
                  </a:cubicBezTo>
                  <a:cubicBezTo>
                    <a:pt x="11" y="50"/>
                    <a:pt x="12" y="49"/>
                    <a:pt x="12" y="49"/>
                  </a:cubicBezTo>
                  <a:cubicBezTo>
                    <a:pt x="17" y="45"/>
                    <a:pt x="21" y="46"/>
                    <a:pt x="23" y="49"/>
                  </a:cubicBezTo>
                  <a:cubicBezTo>
                    <a:pt x="23" y="49"/>
                    <a:pt x="23" y="49"/>
                    <a:pt x="24" y="49"/>
                  </a:cubicBezTo>
                  <a:cubicBezTo>
                    <a:pt x="25" y="49"/>
                    <a:pt x="27" y="48"/>
                    <a:pt x="27" y="47"/>
                  </a:cubicBezTo>
                  <a:cubicBezTo>
                    <a:pt x="28" y="45"/>
                    <a:pt x="31" y="44"/>
                    <a:pt x="34" y="44"/>
                  </a:cubicBezTo>
                  <a:cubicBezTo>
                    <a:pt x="35" y="44"/>
                    <a:pt x="36" y="44"/>
                    <a:pt x="36" y="44"/>
                  </a:cubicBezTo>
                  <a:cubicBezTo>
                    <a:pt x="38" y="44"/>
                    <a:pt x="40" y="45"/>
                    <a:pt x="41" y="46"/>
                  </a:cubicBezTo>
                  <a:cubicBezTo>
                    <a:pt x="42" y="48"/>
                    <a:pt x="42" y="48"/>
                    <a:pt x="42" y="48"/>
                  </a:cubicBezTo>
                  <a:cubicBezTo>
                    <a:pt x="44" y="50"/>
                    <a:pt x="46" y="52"/>
                    <a:pt x="49" y="54"/>
                  </a:cubicBezTo>
                  <a:cubicBezTo>
                    <a:pt x="52" y="56"/>
                    <a:pt x="51" y="60"/>
                    <a:pt x="50" y="63"/>
                  </a:cubicBezTo>
                  <a:cubicBezTo>
                    <a:pt x="50" y="64"/>
                    <a:pt x="49" y="66"/>
                    <a:pt x="49" y="67"/>
                  </a:cubicBezTo>
                  <a:cubicBezTo>
                    <a:pt x="53" y="69"/>
                    <a:pt x="59" y="75"/>
                    <a:pt x="58" y="81"/>
                  </a:cubicBezTo>
                  <a:cubicBezTo>
                    <a:pt x="58" y="83"/>
                    <a:pt x="58" y="84"/>
                    <a:pt x="58" y="85"/>
                  </a:cubicBezTo>
                  <a:cubicBezTo>
                    <a:pt x="59" y="86"/>
                    <a:pt x="59" y="86"/>
                    <a:pt x="59" y="87"/>
                  </a:cubicBezTo>
                  <a:cubicBezTo>
                    <a:pt x="59" y="87"/>
                    <a:pt x="59" y="87"/>
                    <a:pt x="59" y="87"/>
                  </a:cubicBezTo>
                  <a:cubicBezTo>
                    <a:pt x="59" y="88"/>
                    <a:pt x="59" y="88"/>
                    <a:pt x="59" y="89"/>
                  </a:cubicBezTo>
                  <a:cubicBezTo>
                    <a:pt x="59" y="89"/>
                    <a:pt x="59" y="89"/>
                    <a:pt x="59" y="89"/>
                  </a:cubicBezTo>
                  <a:cubicBezTo>
                    <a:pt x="59" y="90"/>
                    <a:pt x="59" y="90"/>
                    <a:pt x="59" y="91"/>
                  </a:cubicBezTo>
                  <a:cubicBezTo>
                    <a:pt x="59" y="91"/>
                    <a:pt x="59" y="91"/>
                    <a:pt x="59" y="91"/>
                  </a:cubicBezTo>
                  <a:cubicBezTo>
                    <a:pt x="58" y="92"/>
                    <a:pt x="58" y="92"/>
                    <a:pt x="58" y="93"/>
                  </a:cubicBezTo>
                  <a:cubicBezTo>
                    <a:pt x="58" y="93"/>
                    <a:pt x="58" y="93"/>
                    <a:pt x="58" y="93"/>
                  </a:cubicBezTo>
                  <a:cubicBezTo>
                    <a:pt x="58" y="93"/>
                    <a:pt x="58" y="93"/>
                    <a:pt x="58" y="93"/>
                  </a:cubicBezTo>
                  <a:cubicBezTo>
                    <a:pt x="58" y="93"/>
                    <a:pt x="58" y="93"/>
                    <a:pt x="58" y="93"/>
                  </a:cubicBezTo>
                  <a:cubicBezTo>
                    <a:pt x="59" y="94"/>
                    <a:pt x="60" y="94"/>
                    <a:pt x="61" y="95"/>
                  </a:cubicBezTo>
                  <a:cubicBezTo>
                    <a:pt x="61" y="95"/>
                    <a:pt x="61" y="94"/>
                    <a:pt x="61" y="94"/>
                  </a:cubicBezTo>
                  <a:cubicBezTo>
                    <a:pt x="61" y="91"/>
                    <a:pt x="63" y="89"/>
                    <a:pt x="67" y="89"/>
                  </a:cubicBezTo>
                  <a:cubicBezTo>
                    <a:pt x="68" y="89"/>
                    <a:pt x="70" y="89"/>
                    <a:pt x="71" y="90"/>
                  </a:cubicBezTo>
                  <a:cubicBezTo>
                    <a:pt x="72" y="90"/>
                    <a:pt x="72" y="90"/>
                    <a:pt x="73" y="90"/>
                  </a:cubicBezTo>
                  <a:cubicBezTo>
                    <a:pt x="73" y="90"/>
                    <a:pt x="73" y="90"/>
                    <a:pt x="74" y="90"/>
                  </a:cubicBezTo>
                  <a:cubicBezTo>
                    <a:pt x="74" y="90"/>
                    <a:pt x="74" y="90"/>
                    <a:pt x="74" y="90"/>
                  </a:cubicBezTo>
                  <a:cubicBezTo>
                    <a:pt x="74" y="90"/>
                    <a:pt x="74" y="90"/>
                    <a:pt x="75" y="90"/>
                  </a:cubicBezTo>
                  <a:cubicBezTo>
                    <a:pt x="75" y="90"/>
                    <a:pt x="75" y="90"/>
                    <a:pt x="75" y="90"/>
                  </a:cubicBezTo>
                  <a:cubicBezTo>
                    <a:pt x="75" y="90"/>
                    <a:pt x="76" y="90"/>
                    <a:pt x="76" y="89"/>
                  </a:cubicBezTo>
                  <a:cubicBezTo>
                    <a:pt x="76" y="89"/>
                    <a:pt x="76" y="89"/>
                    <a:pt x="76" y="89"/>
                  </a:cubicBezTo>
                  <a:cubicBezTo>
                    <a:pt x="76" y="89"/>
                    <a:pt x="77" y="89"/>
                    <a:pt x="77" y="89"/>
                  </a:cubicBezTo>
                  <a:cubicBezTo>
                    <a:pt x="77" y="89"/>
                    <a:pt x="77" y="89"/>
                    <a:pt x="77" y="89"/>
                  </a:cubicBezTo>
                  <a:cubicBezTo>
                    <a:pt x="77" y="88"/>
                    <a:pt x="77" y="88"/>
                    <a:pt x="77" y="87"/>
                  </a:cubicBezTo>
                  <a:cubicBezTo>
                    <a:pt x="77" y="87"/>
                    <a:pt x="77" y="87"/>
                    <a:pt x="77" y="87"/>
                  </a:cubicBezTo>
                  <a:cubicBezTo>
                    <a:pt x="77" y="86"/>
                    <a:pt x="77" y="86"/>
                    <a:pt x="77" y="85"/>
                  </a:cubicBezTo>
                  <a:cubicBezTo>
                    <a:pt x="77" y="85"/>
                    <a:pt x="77" y="85"/>
                    <a:pt x="77" y="85"/>
                  </a:cubicBezTo>
                  <a:cubicBezTo>
                    <a:pt x="77" y="84"/>
                    <a:pt x="77" y="83"/>
                    <a:pt x="77" y="82"/>
                  </a:cubicBezTo>
                  <a:cubicBezTo>
                    <a:pt x="77" y="80"/>
                    <a:pt x="77" y="78"/>
                    <a:pt x="76" y="77"/>
                  </a:cubicBezTo>
                  <a:cubicBezTo>
                    <a:pt x="76" y="76"/>
                    <a:pt x="76" y="76"/>
                    <a:pt x="75" y="76"/>
                  </a:cubicBezTo>
                  <a:cubicBezTo>
                    <a:pt x="75" y="75"/>
                    <a:pt x="74" y="74"/>
                    <a:pt x="73" y="74"/>
                  </a:cubicBezTo>
                  <a:cubicBezTo>
                    <a:pt x="70" y="72"/>
                    <a:pt x="67" y="70"/>
                    <a:pt x="66" y="66"/>
                  </a:cubicBezTo>
                  <a:cubicBezTo>
                    <a:pt x="65" y="64"/>
                    <a:pt x="63" y="62"/>
                    <a:pt x="61" y="60"/>
                  </a:cubicBezTo>
                  <a:cubicBezTo>
                    <a:pt x="59" y="58"/>
                    <a:pt x="57" y="56"/>
                    <a:pt x="56" y="54"/>
                  </a:cubicBezTo>
                  <a:cubicBezTo>
                    <a:pt x="56" y="53"/>
                    <a:pt x="55" y="51"/>
                    <a:pt x="54" y="50"/>
                  </a:cubicBezTo>
                  <a:cubicBezTo>
                    <a:pt x="52" y="48"/>
                    <a:pt x="51" y="46"/>
                    <a:pt x="51" y="43"/>
                  </a:cubicBezTo>
                  <a:cubicBezTo>
                    <a:pt x="50" y="43"/>
                    <a:pt x="48" y="42"/>
                    <a:pt x="46" y="41"/>
                  </a:cubicBezTo>
                  <a:cubicBezTo>
                    <a:pt x="42" y="38"/>
                    <a:pt x="37" y="36"/>
                    <a:pt x="39" y="32"/>
                  </a:cubicBezTo>
                  <a:cubicBezTo>
                    <a:pt x="40" y="29"/>
                    <a:pt x="43" y="29"/>
                    <a:pt x="45" y="28"/>
                  </a:cubicBezTo>
                  <a:cubicBezTo>
                    <a:pt x="46" y="28"/>
                    <a:pt x="47" y="28"/>
                    <a:pt x="47" y="28"/>
                  </a:cubicBezTo>
                  <a:cubicBezTo>
                    <a:pt x="47" y="27"/>
                    <a:pt x="47" y="26"/>
                    <a:pt x="46" y="25"/>
                  </a:cubicBezTo>
                  <a:cubicBezTo>
                    <a:pt x="45" y="24"/>
                    <a:pt x="44" y="22"/>
                    <a:pt x="43" y="19"/>
                  </a:cubicBezTo>
                  <a:cubicBezTo>
                    <a:pt x="43" y="18"/>
                    <a:pt x="43" y="18"/>
                    <a:pt x="42" y="18"/>
                  </a:cubicBezTo>
                  <a:cubicBezTo>
                    <a:pt x="41" y="18"/>
                    <a:pt x="39" y="18"/>
                    <a:pt x="39" y="19"/>
                  </a:cubicBezTo>
                  <a:cubicBezTo>
                    <a:pt x="38" y="19"/>
                    <a:pt x="38" y="19"/>
                    <a:pt x="37" y="19"/>
                  </a:cubicBezTo>
                  <a:cubicBezTo>
                    <a:pt x="37" y="19"/>
                    <a:pt x="37" y="19"/>
                    <a:pt x="37" y="19"/>
                  </a:cubicBezTo>
                  <a:cubicBezTo>
                    <a:pt x="37" y="19"/>
                    <a:pt x="36" y="19"/>
                    <a:pt x="36" y="19"/>
                  </a:cubicBezTo>
                  <a:cubicBezTo>
                    <a:pt x="35" y="19"/>
                    <a:pt x="34" y="19"/>
                    <a:pt x="32" y="19"/>
                  </a:cubicBezTo>
                  <a:cubicBezTo>
                    <a:pt x="32" y="19"/>
                    <a:pt x="32" y="19"/>
                    <a:pt x="32" y="19"/>
                  </a:cubicBezTo>
                  <a:cubicBezTo>
                    <a:pt x="32" y="18"/>
                    <a:pt x="31" y="18"/>
                    <a:pt x="30" y="17"/>
                  </a:cubicBezTo>
                  <a:cubicBezTo>
                    <a:pt x="30" y="17"/>
                    <a:pt x="30" y="17"/>
                    <a:pt x="30" y="17"/>
                  </a:cubicBezTo>
                  <a:cubicBezTo>
                    <a:pt x="30" y="17"/>
                    <a:pt x="30" y="17"/>
                    <a:pt x="30" y="17"/>
                  </a:cubicBezTo>
                  <a:cubicBezTo>
                    <a:pt x="29" y="17"/>
                    <a:pt x="29" y="17"/>
                    <a:pt x="29" y="16"/>
                  </a:cubicBezTo>
                  <a:cubicBezTo>
                    <a:pt x="29" y="16"/>
                    <a:pt x="28" y="16"/>
                    <a:pt x="28" y="16"/>
                  </a:cubicBezTo>
                  <a:cubicBezTo>
                    <a:pt x="28" y="16"/>
                    <a:pt x="28" y="15"/>
                    <a:pt x="27" y="15"/>
                  </a:cubicBezTo>
                  <a:cubicBezTo>
                    <a:pt x="27" y="15"/>
                    <a:pt x="27" y="14"/>
                    <a:pt x="27" y="14"/>
                  </a:cubicBezTo>
                  <a:cubicBezTo>
                    <a:pt x="27" y="14"/>
                    <a:pt x="27" y="14"/>
                    <a:pt x="27" y="13"/>
                  </a:cubicBezTo>
                  <a:cubicBezTo>
                    <a:pt x="26" y="13"/>
                    <a:pt x="26" y="12"/>
                    <a:pt x="26" y="12"/>
                  </a:cubicBezTo>
                  <a:cubicBezTo>
                    <a:pt x="26" y="11"/>
                    <a:pt x="25" y="10"/>
                    <a:pt x="24" y="9"/>
                  </a:cubicBezTo>
                  <a:cubicBezTo>
                    <a:pt x="22" y="7"/>
                    <a:pt x="21" y="6"/>
                    <a:pt x="21" y="3"/>
                  </a:cubicBezTo>
                  <a:cubicBezTo>
                    <a:pt x="21" y="3"/>
                    <a:pt x="20" y="3"/>
                    <a:pt x="20" y="3"/>
                  </a:cubicBezTo>
                  <a:cubicBezTo>
                    <a:pt x="20" y="3"/>
                    <a:pt x="20" y="2"/>
                    <a:pt x="20" y="2"/>
                  </a:cubicBezTo>
                  <a:cubicBezTo>
                    <a:pt x="20" y="2"/>
                    <a:pt x="20" y="2"/>
                    <a:pt x="20" y="2"/>
                  </a:cubicBezTo>
                  <a:cubicBezTo>
                    <a:pt x="19" y="2"/>
                    <a:pt x="19" y="1"/>
                    <a:pt x="19" y="1"/>
                  </a:cubicBezTo>
                  <a:cubicBezTo>
                    <a:pt x="19" y="1"/>
                    <a:pt x="19" y="1"/>
                    <a:pt x="19" y="1"/>
                  </a:cubicBezTo>
                  <a:cubicBezTo>
                    <a:pt x="18" y="0"/>
                    <a:pt x="18" y="0"/>
                    <a:pt x="18" y="0"/>
                  </a:cubicBezTo>
                  <a:cubicBezTo>
                    <a:pt x="18" y="0"/>
                    <a:pt x="18" y="0"/>
                    <a:pt x="18" y="0"/>
                  </a:cubicBezTo>
                  <a:cubicBezTo>
                    <a:pt x="18" y="0"/>
                    <a:pt x="18" y="0"/>
                    <a:pt x="18" y="0"/>
                  </a:cubicBezTo>
                  <a:cubicBezTo>
                    <a:pt x="17" y="0"/>
                    <a:pt x="17"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49" name="Freeform 1127"/>
            <p:cNvSpPr>
              <a:spLocks/>
            </p:cNvSpPr>
            <p:nvPr/>
          </p:nvSpPr>
          <p:spPr bwMode="auto">
            <a:xfrm>
              <a:off x="4310" y="2098"/>
              <a:ext cx="82" cy="159"/>
            </a:xfrm>
            <a:custGeom>
              <a:avLst/>
              <a:gdLst>
                <a:gd name="T0" fmla="*/ 86 w 86"/>
                <a:gd name="T1" fmla="*/ 67 h 166"/>
                <a:gd name="T2" fmla="*/ 86 w 86"/>
                <a:gd name="T3" fmla="*/ 66 h 166"/>
                <a:gd name="T4" fmla="*/ 85 w 86"/>
                <a:gd name="T5" fmla="*/ 59 h 166"/>
                <a:gd name="T6" fmla="*/ 77 w 86"/>
                <a:gd name="T7" fmla="*/ 40 h 166"/>
                <a:gd name="T8" fmla="*/ 70 w 86"/>
                <a:gd name="T9" fmla="*/ 28 h 166"/>
                <a:gd name="T10" fmla="*/ 65 w 86"/>
                <a:gd name="T11" fmla="*/ 26 h 166"/>
                <a:gd name="T12" fmla="*/ 55 w 86"/>
                <a:gd name="T13" fmla="*/ 31 h 166"/>
                <a:gd name="T14" fmla="*/ 49 w 86"/>
                <a:gd name="T15" fmla="*/ 28 h 166"/>
                <a:gd name="T16" fmla="*/ 44 w 86"/>
                <a:gd name="T17" fmla="*/ 31 h 166"/>
                <a:gd name="T18" fmla="*/ 32 w 86"/>
                <a:gd name="T19" fmla="*/ 33 h 166"/>
                <a:gd name="T20" fmla="*/ 34 w 86"/>
                <a:gd name="T21" fmla="*/ 27 h 166"/>
                <a:gd name="T22" fmla="*/ 35 w 86"/>
                <a:gd name="T23" fmla="*/ 23 h 166"/>
                <a:gd name="T24" fmla="*/ 36 w 86"/>
                <a:gd name="T25" fmla="*/ 12 h 166"/>
                <a:gd name="T26" fmla="*/ 34 w 86"/>
                <a:gd name="T27" fmla="*/ 11 h 166"/>
                <a:gd name="T28" fmla="*/ 28 w 86"/>
                <a:gd name="T29" fmla="*/ 3 h 166"/>
                <a:gd name="T30" fmla="*/ 28 w 86"/>
                <a:gd name="T31" fmla="*/ 1 h 166"/>
                <a:gd name="T32" fmla="*/ 27 w 86"/>
                <a:gd name="T33" fmla="*/ 0 h 166"/>
                <a:gd name="T34" fmla="*/ 26 w 86"/>
                <a:gd name="T35" fmla="*/ 1 h 166"/>
                <a:gd name="T36" fmla="*/ 25 w 86"/>
                <a:gd name="T37" fmla="*/ 2 h 166"/>
                <a:gd name="T38" fmla="*/ 24 w 86"/>
                <a:gd name="T39" fmla="*/ 3 h 166"/>
                <a:gd name="T40" fmla="*/ 17 w 86"/>
                <a:gd name="T41" fmla="*/ 6 h 166"/>
                <a:gd name="T42" fmla="*/ 7 w 86"/>
                <a:gd name="T43" fmla="*/ 10 h 166"/>
                <a:gd name="T44" fmla="*/ 2 w 86"/>
                <a:gd name="T45" fmla="*/ 12 h 166"/>
                <a:gd name="T46" fmla="*/ 7 w 86"/>
                <a:gd name="T47" fmla="*/ 38 h 166"/>
                <a:gd name="T48" fmla="*/ 10 w 86"/>
                <a:gd name="T49" fmla="*/ 45 h 166"/>
                <a:gd name="T50" fmla="*/ 10 w 86"/>
                <a:gd name="T51" fmla="*/ 54 h 166"/>
                <a:gd name="T52" fmla="*/ 8 w 86"/>
                <a:gd name="T53" fmla="*/ 62 h 166"/>
                <a:gd name="T54" fmla="*/ 12 w 86"/>
                <a:gd name="T55" fmla="*/ 71 h 166"/>
                <a:gd name="T56" fmla="*/ 18 w 86"/>
                <a:gd name="T57" fmla="*/ 89 h 166"/>
                <a:gd name="T58" fmla="*/ 21 w 86"/>
                <a:gd name="T59" fmla="*/ 95 h 166"/>
                <a:gd name="T60" fmla="*/ 20 w 86"/>
                <a:gd name="T61" fmla="*/ 98 h 166"/>
                <a:gd name="T62" fmla="*/ 19 w 86"/>
                <a:gd name="T63" fmla="*/ 101 h 166"/>
                <a:gd name="T64" fmla="*/ 18 w 86"/>
                <a:gd name="T65" fmla="*/ 104 h 166"/>
                <a:gd name="T66" fmla="*/ 17 w 86"/>
                <a:gd name="T67" fmla="*/ 107 h 166"/>
                <a:gd name="T68" fmla="*/ 14 w 86"/>
                <a:gd name="T69" fmla="*/ 112 h 166"/>
                <a:gd name="T70" fmla="*/ 12 w 86"/>
                <a:gd name="T71" fmla="*/ 114 h 166"/>
                <a:gd name="T72" fmla="*/ 11 w 86"/>
                <a:gd name="T73" fmla="*/ 115 h 166"/>
                <a:gd name="T74" fmla="*/ 8 w 86"/>
                <a:gd name="T75" fmla="*/ 130 h 166"/>
                <a:gd name="T76" fmla="*/ 23 w 86"/>
                <a:gd name="T77" fmla="*/ 153 h 166"/>
                <a:gd name="T78" fmla="*/ 32 w 86"/>
                <a:gd name="T79" fmla="*/ 158 h 166"/>
                <a:gd name="T80" fmla="*/ 36 w 86"/>
                <a:gd name="T81" fmla="*/ 160 h 166"/>
                <a:gd name="T82" fmla="*/ 41 w 86"/>
                <a:gd name="T83" fmla="*/ 166 h 166"/>
                <a:gd name="T84" fmla="*/ 45 w 86"/>
                <a:gd name="T85" fmla="*/ 165 h 166"/>
                <a:gd name="T86" fmla="*/ 45 w 86"/>
                <a:gd name="T87" fmla="*/ 164 h 166"/>
                <a:gd name="T88" fmla="*/ 46 w 86"/>
                <a:gd name="T89" fmla="*/ 163 h 166"/>
                <a:gd name="T90" fmla="*/ 30 w 86"/>
                <a:gd name="T91" fmla="*/ 154 h 166"/>
                <a:gd name="T92" fmla="*/ 25 w 86"/>
                <a:gd name="T93" fmla="*/ 138 h 166"/>
                <a:gd name="T94" fmla="*/ 19 w 86"/>
                <a:gd name="T95" fmla="*/ 130 h 166"/>
                <a:gd name="T96" fmla="*/ 15 w 86"/>
                <a:gd name="T97" fmla="*/ 114 h 166"/>
                <a:gd name="T98" fmla="*/ 19 w 86"/>
                <a:gd name="T99" fmla="*/ 100 h 166"/>
                <a:gd name="T100" fmla="*/ 23 w 86"/>
                <a:gd name="T101" fmla="*/ 83 h 166"/>
                <a:gd name="T102" fmla="*/ 36 w 86"/>
                <a:gd name="T103" fmla="*/ 83 h 166"/>
                <a:gd name="T104" fmla="*/ 43 w 86"/>
                <a:gd name="T105" fmla="*/ 88 h 166"/>
                <a:gd name="T106" fmla="*/ 54 w 86"/>
                <a:gd name="T107" fmla="*/ 94 h 166"/>
                <a:gd name="T108" fmla="*/ 53 w 86"/>
                <a:gd name="T109" fmla="*/ 93 h 166"/>
                <a:gd name="T110" fmla="*/ 51 w 86"/>
                <a:gd name="T111" fmla="*/ 85 h 166"/>
                <a:gd name="T112" fmla="*/ 70 w 86"/>
                <a:gd name="T113" fmla="*/ 68 h 166"/>
                <a:gd name="T114" fmla="*/ 76 w 86"/>
                <a:gd name="T115" fmla="*/ 68 h 166"/>
                <a:gd name="T116" fmla="*/ 82 w 86"/>
                <a:gd name="T117" fmla="*/ 68 h 166"/>
                <a:gd name="T118" fmla="*/ 83 w 86"/>
                <a:gd name="T119" fmla="*/ 68 h 166"/>
                <a:gd name="T120" fmla="*/ 84 w 86"/>
                <a:gd name="T121" fmla="*/ 68 h 166"/>
                <a:gd name="T122" fmla="*/ 85 w 86"/>
                <a:gd name="T123" fmla="*/ 69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166">
                  <a:moveTo>
                    <a:pt x="86" y="68"/>
                  </a:moveTo>
                  <a:cubicBezTo>
                    <a:pt x="86" y="67"/>
                    <a:pt x="86" y="67"/>
                    <a:pt x="86" y="67"/>
                  </a:cubicBezTo>
                  <a:cubicBezTo>
                    <a:pt x="86" y="67"/>
                    <a:pt x="86" y="66"/>
                    <a:pt x="86" y="66"/>
                  </a:cubicBezTo>
                  <a:cubicBezTo>
                    <a:pt x="86" y="66"/>
                    <a:pt x="86" y="66"/>
                    <a:pt x="86" y="66"/>
                  </a:cubicBezTo>
                  <a:cubicBezTo>
                    <a:pt x="86" y="65"/>
                    <a:pt x="86" y="65"/>
                    <a:pt x="86" y="64"/>
                  </a:cubicBezTo>
                  <a:cubicBezTo>
                    <a:pt x="85" y="62"/>
                    <a:pt x="85" y="61"/>
                    <a:pt x="85" y="59"/>
                  </a:cubicBezTo>
                  <a:cubicBezTo>
                    <a:pt x="86" y="54"/>
                    <a:pt x="81" y="50"/>
                    <a:pt x="79" y="49"/>
                  </a:cubicBezTo>
                  <a:cubicBezTo>
                    <a:pt x="76" y="48"/>
                    <a:pt x="76" y="44"/>
                    <a:pt x="77" y="40"/>
                  </a:cubicBezTo>
                  <a:cubicBezTo>
                    <a:pt x="77" y="39"/>
                    <a:pt x="78" y="36"/>
                    <a:pt x="78" y="35"/>
                  </a:cubicBezTo>
                  <a:cubicBezTo>
                    <a:pt x="74" y="33"/>
                    <a:pt x="72" y="31"/>
                    <a:pt x="70" y="28"/>
                  </a:cubicBezTo>
                  <a:cubicBezTo>
                    <a:pt x="69" y="27"/>
                    <a:pt x="69" y="27"/>
                    <a:pt x="69" y="27"/>
                  </a:cubicBezTo>
                  <a:cubicBezTo>
                    <a:pt x="68" y="26"/>
                    <a:pt x="67" y="26"/>
                    <a:pt x="65" y="26"/>
                  </a:cubicBezTo>
                  <a:cubicBezTo>
                    <a:pt x="63" y="26"/>
                    <a:pt x="62" y="26"/>
                    <a:pt x="62" y="27"/>
                  </a:cubicBezTo>
                  <a:cubicBezTo>
                    <a:pt x="61" y="29"/>
                    <a:pt x="57" y="31"/>
                    <a:pt x="55" y="31"/>
                  </a:cubicBezTo>
                  <a:cubicBezTo>
                    <a:pt x="53" y="31"/>
                    <a:pt x="52" y="30"/>
                    <a:pt x="51" y="29"/>
                  </a:cubicBezTo>
                  <a:cubicBezTo>
                    <a:pt x="51" y="28"/>
                    <a:pt x="50" y="28"/>
                    <a:pt x="49" y="28"/>
                  </a:cubicBezTo>
                  <a:cubicBezTo>
                    <a:pt x="49" y="28"/>
                    <a:pt x="47" y="29"/>
                    <a:pt x="46" y="30"/>
                  </a:cubicBezTo>
                  <a:cubicBezTo>
                    <a:pt x="45" y="30"/>
                    <a:pt x="44" y="31"/>
                    <a:pt x="44" y="31"/>
                  </a:cubicBezTo>
                  <a:cubicBezTo>
                    <a:pt x="41" y="34"/>
                    <a:pt x="38" y="36"/>
                    <a:pt x="36" y="36"/>
                  </a:cubicBezTo>
                  <a:cubicBezTo>
                    <a:pt x="35" y="36"/>
                    <a:pt x="33" y="36"/>
                    <a:pt x="32" y="33"/>
                  </a:cubicBezTo>
                  <a:cubicBezTo>
                    <a:pt x="32" y="32"/>
                    <a:pt x="32" y="31"/>
                    <a:pt x="32" y="30"/>
                  </a:cubicBezTo>
                  <a:cubicBezTo>
                    <a:pt x="32" y="29"/>
                    <a:pt x="33" y="27"/>
                    <a:pt x="34" y="27"/>
                  </a:cubicBezTo>
                  <a:cubicBezTo>
                    <a:pt x="34" y="26"/>
                    <a:pt x="35" y="25"/>
                    <a:pt x="35" y="25"/>
                  </a:cubicBezTo>
                  <a:cubicBezTo>
                    <a:pt x="35" y="24"/>
                    <a:pt x="35" y="24"/>
                    <a:pt x="35" y="23"/>
                  </a:cubicBezTo>
                  <a:cubicBezTo>
                    <a:pt x="35" y="21"/>
                    <a:pt x="36" y="20"/>
                    <a:pt x="36" y="18"/>
                  </a:cubicBezTo>
                  <a:cubicBezTo>
                    <a:pt x="37" y="16"/>
                    <a:pt x="37" y="14"/>
                    <a:pt x="36" y="12"/>
                  </a:cubicBezTo>
                  <a:cubicBezTo>
                    <a:pt x="36" y="11"/>
                    <a:pt x="36" y="11"/>
                    <a:pt x="36" y="11"/>
                  </a:cubicBezTo>
                  <a:cubicBezTo>
                    <a:pt x="35" y="11"/>
                    <a:pt x="35" y="11"/>
                    <a:pt x="34" y="11"/>
                  </a:cubicBezTo>
                  <a:cubicBezTo>
                    <a:pt x="32" y="12"/>
                    <a:pt x="30" y="11"/>
                    <a:pt x="29" y="9"/>
                  </a:cubicBezTo>
                  <a:cubicBezTo>
                    <a:pt x="28" y="7"/>
                    <a:pt x="28" y="5"/>
                    <a:pt x="28" y="3"/>
                  </a:cubicBezTo>
                  <a:cubicBezTo>
                    <a:pt x="28" y="2"/>
                    <a:pt x="28" y="1"/>
                    <a:pt x="28" y="1"/>
                  </a:cubicBezTo>
                  <a:cubicBezTo>
                    <a:pt x="28" y="1"/>
                    <a:pt x="28" y="1"/>
                    <a:pt x="28" y="1"/>
                  </a:cubicBezTo>
                  <a:cubicBezTo>
                    <a:pt x="28" y="1"/>
                    <a:pt x="27" y="1"/>
                    <a:pt x="27" y="0"/>
                  </a:cubicBezTo>
                  <a:cubicBezTo>
                    <a:pt x="27" y="0"/>
                    <a:pt x="27" y="0"/>
                    <a:pt x="27" y="0"/>
                  </a:cubicBezTo>
                  <a:cubicBezTo>
                    <a:pt x="27" y="1"/>
                    <a:pt x="27" y="1"/>
                    <a:pt x="27" y="1"/>
                  </a:cubicBezTo>
                  <a:cubicBezTo>
                    <a:pt x="27" y="1"/>
                    <a:pt x="27" y="1"/>
                    <a:pt x="26" y="1"/>
                  </a:cubicBezTo>
                  <a:cubicBezTo>
                    <a:pt x="26" y="2"/>
                    <a:pt x="26" y="2"/>
                    <a:pt x="26" y="2"/>
                  </a:cubicBezTo>
                  <a:cubicBezTo>
                    <a:pt x="25" y="2"/>
                    <a:pt x="25" y="2"/>
                    <a:pt x="25" y="2"/>
                  </a:cubicBezTo>
                  <a:cubicBezTo>
                    <a:pt x="25" y="2"/>
                    <a:pt x="24" y="3"/>
                    <a:pt x="24" y="3"/>
                  </a:cubicBezTo>
                  <a:cubicBezTo>
                    <a:pt x="24" y="3"/>
                    <a:pt x="24" y="3"/>
                    <a:pt x="24" y="3"/>
                  </a:cubicBezTo>
                  <a:cubicBezTo>
                    <a:pt x="23" y="3"/>
                    <a:pt x="22" y="3"/>
                    <a:pt x="22" y="4"/>
                  </a:cubicBezTo>
                  <a:cubicBezTo>
                    <a:pt x="20" y="4"/>
                    <a:pt x="18" y="5"/>
                    <a:pt x="17" y="6"/>
                  </a:cubicBezTo>
                  <a:cubicBezTo>
                    <a:pt x="16" y="9"/>
                    <a:pt x="13" y="10"/>
                    <a:pt x="8" y="10"/>
                  </a:cubicBezTo>
                  <a:cubicBezTo>
                    <a:pt x="7" y="10"/>
                    <a:pt x="7" y="10"/>
                    <a:pt x="7" y="10"/>
                  </a:cubicBezTo>
                  <a:cubicBezTo>
                    <a:pt x="5" y="10"/>
                    <a:pt x="3" y="10"/>
                    <a:pt x="2" y="12"/>
                  </a:cubicBezTo>
                  <a:cubicBezTo>
                    <a:pt x="2" y="12"/>
                    <a:pt x="2" y="12"/>
                    <a:pt x="2" y="12"/>
                  </a:cubicBezTo>
                  <a:cubicBezTo>
                    <a:pt x="1" y="22"/>
                    <a:pt x="0" y="28"/>
                    <a:pt x="0" y="29"/>
                  </a:cubicBezTo>
                  <a:cubicBezTo>
                    <a:pt x="1" y="31"/>
                    <a:pt x="6" y="37"/>
                    <a:pt x="7" y="38"/>
                  </a:cubicBezTo>
                  <a:cubicBezTo>
                    <a:pt x="10" y="38"/>
                    <a:pt x="10" y="41"/>
                    <a:pt x="10" y="43"/>
                  </a:cubicBezTo>
                  <a:cubicBezTo>
                    <a:pt x="10" y="43"/>
                    <a:pt x="10" y="45"/>
                    <a:pt x="10" y="45"/>
                  </a:cubicBezTo>
                  <a:cubicBezTo>
                    <a:pt x="12" y="46"/>
                    <a:pt x="13" y="48"/>
                    <a:pt x="12" y="51"/>
                  </a:cubicBezTo>
                  <a:cubicBezTo>
                    <a:pt x="12" y="52"/>
                    <a:pt x="11" y="53"/>
                    <a:pt x="10" y="54"/>
                  </a:cubicBezTo>
                  <a:cubicBezTo>
                    <a:pt x="10" y="54"/>
                    <a:pt x="10" y="54"/>
                    <a:pt x="10" y="54"/>
                  </a:cubicBezTo>
                  <a:cubicBezTo>
                    <a:pt x="10" y="56"/>
                    <a:pt x="10" y="60"/>
                    <a:pt x="8" y="62"/>
                  </a:cubicBezTo>
                  <a:cubicBezTo>
                    <a:pt x="8" y="62"/>
                    <a:pt x="8" y="62"/>
                    <a:pt x="8" y="63"/>
                  </a:cubicBezTo>
                  <a:cubicBezTo>
                    <a:pt x="8" y="65"/>
                    <a:pt x="9" y="68"/>
                    <a:pt x="12" y="71"/>
                  </a:cubicBezTo>
                  <a:cubicBezTo>
                    <a:pt x="17" y="75"/>
                    <a:pt x="17" y="82"/>
                    <a:pt x="17" y="86"/>
                  </a:cubicBezTo>
                  <a:cubicBezTo>
                    <a:pt x="17" y="87"/>
                    <a:pt x="18" y="88"/>
                    <a:pt x="18" y="89"/>
                  </a:cubicBezTo>
                  <a:cubicBezTo>
                    <a:pt x="19" y="90"/>
                    <a:pt x="21" y="92"/>
                    <a:pt x="21" y="95"/>
                  </a:cubicBezTo>
                  <a:cubicBezTo>
                    <a:pt x="21" y="95"/>
                    <a:pt x="21" y="95"/>
                    <a:pt x="21" y="95"/>
                  </a:cubicBezTo>
                  <a:cubicBezTo>
                    <a:pt x="20" y="96"/>
                    <a:pt x="20" y="97"/>
                    <a:pt x="20" y="98"/>
                  </a:cubicBezTo>
                  <a:cubicBezTo>
                    <a:pt x="20" y="98"/>
                    <a:pt x="20" y="98"/>
                    <a:pt x="20" y="98"/>
                  </a:cubicBezTo>
                  <a:cubicBezTo>
                    <a:pt x="20" y="99"/>
                    <a:pt x="19" y="100"/>
                    <a:pt x="19" y="100"/>
                  </a:cubicBezTo>
                  <a:cubicBezTo>
                    <a:pt x="19" y="101"/>
                    <a:pt x="19" y="101"/>
                    <a:pt x="19" y="101"/>
                  </a:cubicBezTo>
                  <a:cubicBezTo>
                    <a:pt x="19" y="102"/>
                    <a:pt x="18" y="103"/>
                    <a:pt x="18" y="104"/>
                  </a:cubicBezTo>
                  <a:cubicBezTo>
                    <a:pt x="18" y="104"/>
                    <a:pt x="18" y="104"/>
                    <a:pt x="18" y="104"/>
                  </a:cubicBezTo>
                  <a:cubicBezTo>
                    <a:pt x="17" y="105"/>
                    <a:pt x="17" y="106"/>
                    <a:pt x="17" y="107"/>
                  </a:cubicBezTo>
                  <a:cubicBezTo>
                    <a:pt x="17" y="107"/>
                    <a:pt x="17" y="107"/>
                    <a:pt x="17" y="107"/>
                  </a:cubicBezTo>
                  <a:cubicBezTo>
                    <a:pt x="16" y="109"/>
                    <a:pt x="15" y="110"/>
                    <a:pt x="14" y="112"/>
                  </a:cubicBezTo>
                  <a:cubicBezTo>
                    <a:pt x="14" y="112"/>
                    <a:pt x="14" y="112"/>
                    <a:pt x="14" y="112"/>
                  </a:cubicBezTo>
                  <a:cubicBezTo>
                    <a:pt x="13" y="113"/>
                    <a:pt x="13" y="113"/>
                    <a:pt x="13" y="114"/>
                  </a:cubicBezTo>
                  <a:cubicBezTo>
                    <a:pt x="12" y="114"/>
                    <a:pt x="12" y="114"/>
                    <a:pt x="12" y="114"/>
                  </a:cubicBezTo>
                  <a:cubicBezTo>
                    <a:pt x="12" y="114"/>
                    <a:pt x="11" y="115"/>
                    <a:pt x="11" y="115"/>
                  </a:cubicBezTo>
                  <a:cubicBezTo>
                    <a:pt x="11" y="115"/>
                    <a:pt x="11" y="115"/>
                    <a:pt x="11" y="115"/>
                  </a:cubicBezTo>
                  <a:cubicBezTo>
                    <a:pt x="11" y="116"/>
                    <a:pt x="10" y="118"/>
                    <a:pt x="10" y="119"/>
                  </a:cubicBezTo>
                  <a:cubicBezTo>
                    <a:pt x="9" y="123"/>
                    <a:pt x="9" y="127"/>
                    <a:pt x="8" y="130"/>
                  </a:cubicBezTo>
                  <a:cubicBezTo>
                    <a:pt x="7" y="132"/>
                    <a:pt x="6" y="137"/>
                    <a:pt x="7" y="138"/>
                  </a:cubicBezTo>
                  <a:cubicBezTo>
                    <a:pt x="10" y="138"/>
                    <a:pt x="15" y="143"/>
                    <a:pt x="23" y="153"/>
                  </a:cubicBezTo>
                  <a:cubicBezTo>
                    <a:pt x="24" y="154"/>
                    <a:pt x="25" y="156"/>
                    <a:pt x="26" y="158"/>
                  </a:cubicBezTo>
                  <a:cubicBezTo>
                    <a:pt x="28" y="158"/>
                    <a:pt x="30" y="158"/>
                    <a:pt x="32" y="158"/>
                  </a:cubicBezTo>
                  <a:cubicBezTo>
                    <a:pt x="32" y="158"/>
                    <a:pt x="33" y="159"/>
                    <a:pt x="33" y="159"/>
                  </a:cubicBezTo>
                  <a:cubicBezTo>
                    <a:pt x="34" y="159"/>
                    <a:pt x="35" y="160"/>
                    <a:pt x="36" y="160"/>
                  </a:cubicBezTo>
                  <a:cubicBezTo>
                    <a:pt x="38" y="162"/>
                    <a:pt x="39" y="164"/>
                    <a:pt x="39" y="166"/>
                  </a:cubicBezTo>
                  <a:cubicBezTo>
                    <a:pt x="39" y="166"/>
                    <a:pt x="40" y="166"/>
                    <a:pt x="41" y="166"/>
                  </a:cubicBezTo>
                  <a:cubicBezTo>
                    <a:pt x="42" y="166"/>
                    <a:pt x="44" y="166"/>
                    <a:pt x="44" y="166"/>
                  </a:cubicBezTo>
                  <a:cubicBezTo>
                    <a:pt x="44" y="166"/>
                    <a:pt x="45" y="166"/>
                    <a:pt x="45" y="165"/>
                  </a:cubicBezTo>
                  <a:cubicBezTo>
                    <a:pt x="45" y="165"/>
                    <a:pt x="45" y="165"/>
                    <a:pt x="45" y="165"/>
                  </a:cubicBezTo>
                  <a:cubicBezTo>
                    <a:pt x="45" y="164"/>
                    <a:pt x="45" y="164"/>
                    <a:pt x="45" y="164"/>
                  </a:cubicBezTo>
                  <a:cubicBezTo>
                    <a:pt x="45" y="164"/>
                    <a:pt x="46" y="164"/>
                    <a:pt x="46" y="164"/>
                  </a:cubicBezTo>
                  <a:cubicBezTo>
                    <a:pt x="46" y="163"/>
                    <a:pt x="46" y="163"/>
                    <a:pt x="46" y="163"/>
                  </a:cubicBezTo>
                  <a:cubicBezTo>
                    <a:pt x="44" y="161"/>
                    <a:pt x="39" y="158"/>
                    <a:pt x="36" y="158"/>
                  </a:cubicBezTo>
                  <a:cubicBezTo>
                    <a:pt x="34" y="158"/>
                    <a:pt x="32" y="156"/>
                    <a:pt x="30" y="154"/>
                  </a:cubicBezTo>
                  <a:cubicBezTo>
                    <a:pt x="27" y="151"/>
                    <a:pt x="26" y="146"/>
                    <a:pt x="26" y="143"/>
                  </a:cubicBezTo>
                  <a:cubicBezTo>
                    <a:pt x="27" y="141"/>
                    <a:pt x="26" y="140"/>
                    <a:pt x="25" y="138"/>
                  </a:cubicBezTo>
                  <a:cubicBezTo>
                    <a:pt x="23" y="137"/>
                    <a:pt x="22" y="135"/>
                    <a:pt x="22" y="133"/>
                  </a:cubicBezTo>
                  <a:cubicBezTo>
                    <a:pt x="22" y="132"/>
                    <a:pt x="22" y="131"/>
                    <a:pt x="19" y="130"/>
                  </a:cubicBezTo>
                  <a:cubicBezTo>
                    <a:pt x="18" y="130"/>
                    <a:pt x="17" y="130"/>
                    <a:pt x="16" y="129"/>
                  </a:cubicBezTo>
                  <a:cubicBezTo>
                    <a:pt x="12" y="127"/>
                    <a:pt x="14" y="120"/>
                    <a:pt x="15" y="114"/>
                  </a:cubicBezTo>
                  <a:cubicBezTo>
                    <a:pt x="16" y="112"/>
                    <a:pt x="16" y="110"/>
                    <a:pt x="16" y="109"/>
                  </a:cubicBezTo>
                  <a:cubicBezTo>
                    <a:pt x="17" y="107"/>
                    <a:pt x="18" y="104"/>
                    <a:pt x="19" y="100"/>
                  </a:cubicBezTo>
                  <a:cubicBezTo>
                    <a:pt x="21" y="96"/>
                    <a:pt x="24" y="89"/>
                    <a:pt x="23" y="87"/>
                  </a:cubicBezTo>
                  <a:cubicBezTo>
                    <a:pt x="22" y="86"/>
                    <a:pt x="22" y="84"/>
                    <a:pt x="23" y="83"/>
                  </a:cubicBezTo>
                  <a:cubicBezTo>
                    <a:pt x="24" y="80"/>
                    <a:pt x="28" y="79"/>
                    <a:pt x="30" y="79"/>
                  </a:cubicBezTo>
                  <a:cubicBezTo>
                    <a:pt x="33" y="79"/>
                    <a:pt x="35" y="80"/>
                    <a:pt x="36" y="83"/>
                  </a:cubicBezTo>
                  <a:cubicBezTo>
                    <a:pt x="37" y="88"/>
                    <a:pt x="38" y="88"/>
                    <a:pt x="42" y="88"/>
                  </a:cubicBezTo>
                  <a:cubicBezTo>
                    <a:pt x="43" y="88"/>
                    <a:pt x="43" y="88"/>
                    <a:pt x="43" y="88"/>
                  </a:cubicBezTo>
                  <a:cubicBezTo>
                    <a:pt x="47" y="88"/>
                    <a:pt x="49" y="90"/>
                    <a:pt x="51" y="92"/>
                  </a:cubicBezTo>
                  <a:cubicBezTo>
                    <a:pt x="52" y="93"/>
                    <a:pt x="53" y="94"/>
                    <a:pt x="54" y="94"/>
                  </a:cubicBezTo>
                  <a:cubicBezTo>
                    <a:pt x="54" y="94"/>
                    <a:pt x="54" y="94"/>
                    <a:pt x="54" y="94"/>
                  </a:cubicBezTo>
                  <a:cubicBezTo>
                    <a:pt x="54" y="94"/>
                    <a:pt x="54" y="94"/>
                    <a:pt x="53" y="93"/>
                  </a:cubicBezTo>
                  <a:cubicBezTo>
                    <a:pt x="53" y="92"/>
                    <a:pt x="52" y="91"/>
                    <a:pt x="52" y="88"/>
                  </a:cubicBezTo>
                  <a:cubicBezTo>
                    <a:pt x="52" y="87"/>
                    <a:pt x="52" y="86"/>
                    <a:pt x="51" y="85"/>
                  </a:cubicBezTo>
                  <a:cubicBezTo>
                    <a:pt x="50" y="83"/>
                    <a:pt x="49" y="81"/>
                    <a:pt x="52" y="77"/>
                  </a:cubicBezTo>
                  <a:cubicBezTo>
                    <a:pt x="57" y="70"/>
                    <a:pt x="65" y="67"/>
                    <a:pt x="70" y="68"/>
                  </a:cubicBezTo>
                  <a:cubicBezTo>
                    <a:pt x="70" y="68"/>
                    <a:pt x="70" y="68"/>
                    <a:pt x="71" y="68"/>
                  </a:cubicBezTo>
                  <a:cubicBezTo>
                    <a:pt x="72" y="69"/>
                    <a:pt x="74" y="68"/>
                    <a:pt x="76" y="68"/>
                  </a:cubicBezTo>
                  <a:cubicBezTo>
                    <a:pt x="78" y="68"/>
                    <a:pt x="79" y="68"/>
                    <a:pt x="81" y="68"/>
                  </a:cubicBezTo>
                  <a:cubicBezTo>
                    <a:pt x="81" y="68"/>
                    <a:pt x="81" y="68"/>
                    <a:pt x="82" y="68"/>
                  </a:cubicBezTo>
                  <a:cubicBezTo>
                    <a:pt x="82" y="68"/>
                    <a:pt x="82" y="68"/>
                    <a:pt x="82" y="68"/>
                  </a:cubicBezTo>
                  <a:cubicBezTo>
                    <a:pt x="82" y="68"/>
                    <a:pt x="83" y="68"/>
                    <a:pt x="83" y="68"/>
                  </a:cubicBezTo>
                  <a:cubicBezTo>
                    <a:pt x="83" y="68"/>
                    <a:pt x="83" y="68"/>
                    <a:pt x="83" y="68"/>
                  </a:cubicBezTo>
                  <a:cubicBezTo>
                    <a:pt x="84" y="68"/>
                    <a:pt x="84" y="68"/>
                    <a:pt x="84" y="68"/>
                  </a:cubicBezTo>
                  <a:cubicBezTo>
                    <a:pt x="85" y="68"/>
                    <a:pt x="85" y="68"/>
                    <a:pt x="85" y="69"/>
                  </a:cubicBezTo>
                  <a:cubicBezTo>
                    <a:pt x="85" y="69"/>
                    <a:pt x="85" y="69"/>
                    <a:pt x="85" y="69"/>
                  </a:cubicBezTo>
                  <a:cubicBezTo>
                    <a:pt x="86" y="68"/>
                    <a:pt x="86" y="68"/>
                    <a:pt x="86"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50" name="Freeform 1128"/>
            <p:cNvSpPr>
              <a:spLocks/>
            </p:cNvSpPr>
            <p:nvPr/>
          </p:nvSpPr>
          <p:spPr bwMode="auto">
            <a:xfrm>
              <a:off x="4440" y="2251"/>
              <a:ext cx="100" cy="60"/>
            </a:xfrm>
            <a:custGeom>
              <a:avLst/>
              <a:gdLst>
                <a:gd name="T0" fmla="*/ 94 w 105"/>
                <a:gd name="T1" fmla="*/ 19 h 63"/>
                <a:gd name="T2" fmla="*/ 105 w 105"/>
                <a:gd name="T3" fmla="*/ 16 h 63"/>
                <a:gd name="T4" fmla="*/ 99 w 105"/>
                <a:gd name="T5" fmla="*/ 12 h 63"/>
                <a:gd name="T6" fmla="*/ 90 w 105"/>
                <a:gd name="T7" fmla="*/ 11 h 63"/>
                <a:gd name="T8" fmla="*/ 78 w 105"/>
                <a:gd name="T9" fmla="*/ 0 h 63"/>
                <a:gd name="T10" fmla="*/ 68 w 105"/>
                <a:gd name="T11" fmla="*/ 14 h 63"/>
                <a:gd name="T12" fmla="*/ 63 w 105"/>
                <a:gd name="T13" fmla="*/ 21 h 63"/>
                <a:gd name="T14" fmla="*/ 64 w 105"/>
                <a:gd name="T15" fmla="*/ 24 h 63"/>
                <a:gd name="T16" fmla="*/ 64 w 105"/>
                <a:gd name="T17" fmla="*/ 25 h 63"/>
                <a:gd name="T18" fmla="*/ 64 w 105"/>
                <a:gd name="T19" fmla="*/ 27 h 63"/>
                <a:gd name="T20" fmla="*/ 63 w 105"/>
                <a:gd name="T21" fmla="*/ 28 h 63"/>
                <a:gd name="T22" fmla="*/ 61 w 105"/>
                <a:gd name="T23" fmla="*/ 29 h 63"/>
                <a:gd name="T24" fmla="*/ 54 w 105"/>
                <a:gd name="T25" fmla="*/ 32 h 63"/>
                <a:gd name="T26" fmla="*/ 53 w 105"/>
                <a:gd name="T27" fmla="*/ 31 h 63"/>
                <a:gd name="T28" fmla="*/ 52 w 105"/>
                <a:gd name="T29" fmla="*/ 31 h 63"/>
                <a:gd name="T30" fmla="*/ 51 w 105"/>
                <a:gd name="T31" fmla="*/ 30 h 63"/>
                <a:gd name="T32" fmla="*/ 50 w 105"/>
                <a:gd name="T33" fmla="*/ 30 h 63"/>
                <a:gd name="T34" fmla="*/ 49 w 105"/>
                <a:gd name="T35" fmla="*/ 28 h 63"/>
                <a:gd name="T36" fmla="*/ 48 w 105"/>
                <a:gd name="T37" fmla="*/ 27 h 63"/>
                <a:gd name="T38" fmla="*/ 47 w 105"/>
                <a:gd name="T39" fmla="*/ 25 h 63"/>
                <a:gd name="T40" fmla="*/ 39 w 105"/>
                <a:gd name="T41" fmla="*/ 38 h 63"/>
                <a:gd name="T42" fmla="*/ 21 w 105"/>
                <a:gd name="T43" fmla="*/ 44 h 63"/>
                <a:gd name="T44" fmla="*/ 16 w 105"/>
                <a:gd name="T45" fmla="*/ 57 h 63"/>
                <a:gd name="T46" fmla="*/ 3 w 105"/>
                <a:gd name="T47" fmla="*/ 57 h 63"/>
                <a:gd name="T48" fmla="*/ 0 w 105"/>
                <a:gd name="T49" fmla="*/ 56 h 63"/>
                <a:gd name="T50" fmla="*/ 0 w 105"/>
                <a:gd name="T51" fmla="*/ 56 h 63"/>
                <a:gd name="T52" fmla="*/ 1 w 105"/>
                <a:gd name="T53" fmla="*/ 57 h 63"/>
                <a:gd name="T54" fmla="*/ 1 w 105"/>
                <a:gd name="T55" fmla="*/ 57 h 63"/>
                <a:gd name="T56" fmla="*/ 6 w 105"/>
                <a:gd name="T57" fmla="*/ 60 h 63"/>
                <a:gd name="T58" fmla="*/ 7 w 105"/>
                <a:gd name="T59" fmla="*/ 62 h 63"/>
                <a:gd name="T60" fmla="*/ 8 w 105"/>
                <a:gd name="T61" fmla="*/ 62 h 63"/>
                <a:gd name="T62" fmla="*/ 10 w 105"/>
                <a:gd name="T63" fmla="*/ 62 h 63"/>
                <a:gd name="T64" fmla="*/ 17 w 105"/>
                <a:gd name="T65" fmla="*/ 61 h 63"/>
                <a:gd name="T66" fmla="*/ 24 w 105"/>
                <a:gd name="T67" fmla="*/ 61 h 63"/>
                <a:gd name="T68" fmla="*/ 36 w 105"/>
                <a:gd name="T69" fmla="*/ 56 h 63"/>
                <a:gd name="T70" fmla="*/ 43 w 105"/>
                <a:gd name="T71" fmla="*/ 59 h 63"/>
                <a:gd name="T72" fmla="*/ 43 w 105"/>
                <a:gd name="T73" fmla="*/ 59 h 63"/>
                <a:gd name="T74" fmla="*/ 52 w 105"/>
                <a:gd name="T75" fmla="*/ 56 h 63"/>
                <a:gd name="T76" fmla="*/ 57 w 105"/>
                <a:gd name="T77" fmla="*/ 46 h 63"/>
                <a:gd name="T78" fmla="*/ 62 w 105"/>
                <a:gd name="T79" fmla="*/ 38 h 63"/>
                <a:gd name="T80" fmla="*/ 66 w 105"/>
                <a:gd name="T81" fmla="*/ 27 h 63"/>
                <a:gd name="T82" fmla="*/ 84 w 105"/>
                <a:gd name="T83" fmla="*/ 24 h 63"/>
                <a:gd name="T84" fmla="*/ 85 w 105"/>
                <a:gd name="T85" fmla="*/ 24 h 63"/>
                <a:gd name="T86" fmla="*/ 87 w 105"/>
                <a:gd name="T87" fmla="*/ 24 h 63"/>
                <a:gd name="T88" fmla="*/ 89 w 105"/>
                <a:gd name="T89" fmla="*/ 25 h 63"/>
                <a:gd name="T90" fmla="*/ 95 w 105"/>
                <a:gd name="T9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5" h="63">
                  <a:moveTo>
                    <a:pt x="95" y="22"/>
                  </a:moveTo>
                  <a:cubicBezTo>
                    <a:pt x="93" y="21"/>
                    <a:pt x="94" y="20"/>
                    <a:pt x="94" y="19"/>
                  </a:cubicBezTo>
                  <a:cubicBezTo>
                    <a:pt x="94" y="17"/>
                    <a:pt x="96" y="17"/>
                    <a:pt x="99" y="17"/>
                  </a:cubicBezTo>
                  <a:cubicBezTo>
                    <a:pt x="100" y="17"/>
                    <a:pt x="104" y="17"/>
                    <a:pt x="105" y="16"/>
                  </a:cubicBezTo>
                  <a:cubicBezTo>
                    <a:pt x="105" y="15"/>
                    <a:pt x="105" y="15"/>
                    <a:pt x="104" y="14"/>
                  </a:cubicBezTo>
                  <a:cubicBezTo>
                    <a:pt x="103" y="12"/>
                    <a:pt x="100" y="11"/>
                    <a:pt x="99" y="12"/>
                  </a:cubicBezTo>
                  <a:cubicBezTo>
                    <a:pt x="98" y="12"/>
                    <a:pt x="97" y="12"/>
                    <a:pt x="96" y="12"/>
                  </a:cubicBezTo>
                  <a:cubicBezTo>
                    <a:pt x="94" y="12"/>
                    <a:pt x="92" y="12"/>
                    <a:pt x="90" y="11"/>
                  </a:cubicBezTo>
                  <a:cubicBezTo>
                    <a:pt x="87" y="10"/>
                    <a:pt x="87" y="8"/>
                    <a:pt x="87" y="7"/>
                  </a:cubicBezTo>
                  <a:cubicBezTo>
                    <a:pt x="87" y="5"/>
                    <a:pt x="81" y="0"/>
                    <a:pt x="78" y="0"/>
                  </a:cubicBezTo>
                  <a:cubicBezTo>
                    <a:pt x="76" y="0"/>
                    <a:pt x="72" y="7"/>
                    <a:pt x="71" y="10"/>
                  </a:cubicBezTo>
                  <a:cubicBezTo>
                    <a:pt x="71" y="12"/>
                    <a:pt x="69" y="13"/>
                    <a:pt x="68" y="14"/>
                  </a:cubicBezTo>
                  <a:cubicBezTo>
                    <a:pt x="66" y="15"/>
                    <a:pt x="65" y="16"/>
                    <a:pt x="65" y="17"/>
                  </a:cubicBezTo>
                  <a:cubicBezTo>
                    <a:pt x="66" y="18"/>
                    <a:pt x="65" y="20"/>
                    <a:pt x="63" y="21"/>
                  </a:cubicBezTo>
                  <a:cubicBezTo>
                    <a:pt x="63" y="22"/>
                    <a:pt x="63" y="22"/>
                    <a:pt x="63" y="22"/>
                  </a:cubicBezTo>
                  <a:cubicBezTo>
                    <a:pt x="63" y="22"/>
                    <a:pt x="64" y="23"/>
                    <a:pt x="64" y="24"/>
                  </a:cubicBezTo>
                  <a:cubicBezTo>
                    <a:pt x="64" y="24"/>
                    <a:pt x="64" y="24"/>
                    <a:pt x="64" y="24"/>
                  </a:cubicBezTo>
                  <a:cubicBezTo>
                    <a:pt x="64" y="24"/>
                    <a:pt x="64" y="25"/>
                    <a:pt x="64" y="25"/>
                  </a:cubicBezTo>
                  <a:cubicBezTo>
                    <a:pt x="64" y="26"/>
                    <a:pt x="64" y="26"/>
                    <a:pt x="64" y="26"/>
                  </a:cubicBezTo>
                  <a:cubicBezTo>
                    <a:pt x="64" y="26"/>
                    <a:pt x="64" y="27"/>
                    <a:pt x="64" y="27"/>
                  </a:cubicBezTo>
                  <a:cubicBezTo>
                    <a:pt x="64" y="27"/>
                    <a:pt x="64" y="27"/>
                    <a:pt x="64" y="27"/>
                  </a:cubicBezTo>
                  <a:cubicBezTo>
                    <a:pt x="64" y="27"/>
                    <a:pt x="64" y="28"/>
                    <a:pt x="63" y="28"/>
                  </a:cubicBezTo>
                  <a:cubicBezTo>
                    <a:pt x="63" y="29"/>
                    <a:pt x="62" y="29"/>
                    <a:pt x="61" y="29"/>
                  </a:cubicBezTo>
                  <a:cubicBezTo>
                    <a:pt x="61" y="29"/>
                    <a:pt x="61" y="29"/>
                    <a:pt x="61" y="29"/>
                  </a:cubicBezTo>
                  <a:cubicBezTo>
                    <a:pt x="60" y="29"/>
                    <a:pt x="60" y="29"/>
                    <a:pt x="59" y="30"/>
                  </a:cubicBezTo>
                  <a:cubicBezTo>
                    <a:pt x="58" y="30"/>
                    <a:pt x="56" y="32"/>
                    <a:pt x="54" y="32"/>
                  </a:cubicBezTo>
                  <a:cubicBezTo>
                    <a:pt x="54" y="32"/>
                    <a:pt x="53" y="32"/>
                    <a:pt x="53" y="32"/>
                  </a:cubicBezTo>
                  <a:cubicBezTo>
                    <a:pt x="53" y="31"/>
                    <a:pt x="53" y="31"/>
                    <a:pt x="53" y="31"/>
                  </a:cubicBezTo>
                  <a:cubicBezTo>
                    <a:pt x="53" y="31"/>
                    <a:pt x="53" y="31"/>
                    <a:pt x="52" y="31"/>
                  </a:cubicBezTo>
                  <a:cubicBezTo>
                    <a:pt x="52" y="31"/>
                    <a:pt x="52" y="31"/>
                    <a:pt x="52" y="31"/>
                  </a:cubicBezTo>
                  <a:cubicBezTo>
                    <a:pt x="52" y="31"/>
                    <a:pt x="52" y="31"/>
                    <a:pt x="52" y="31"/>
                  </a:cubicBezTo>
                  <a:cubicBezTo>
                    <a:pt x="51" y="31"/>
                    <a:pt x="51" y="31"/>
                    <a:pt x="51" y="30"/>
                  </a:cubicBezTo>
                  <a:cubicBezTo>
                    <a:pt x="51" y="30"/>
                    <a:pt x="51" y="30"/>
                    <a:pt x="51" y="30"/>
                  </a:cubicBezTo>
                  <a:cubicBezTo>
                    <a:pt x="51" y="30"/>
                    <a:pt x="50" y="30"/>
                    <a:pt x="50" y="30"/>
                  </a:cubicBezTo>
                  <a:cubicBezTo>
                    <a:pt x="50" y="29"/>
                    <a:pt x="50" y="29"/>
                    <a:pt x="50" y="29"/>
                  </a:cubicBezTo>
                  <a:cubicBezTo>
                    <a:pt x="50" y="29"/>
                    <a:pt x="50" y="29"/>
                    <a:pt x="49" y="28"/>
                  </a:cubicBezTo>
                  <a:cubicBezTo>
                    <a:pt x="49" y="28"/>
                    <a:pt x="49" y="28"/>
                    <a:pt x="49" y="27"/>
                  </a:cubicBezTo>
                  <a:cubicBezTo>
                    <a:pt x="49" y="27"/>
                    <a:pt x="48" y="27"/>
                    <a:pt x="48" y="27"/>
                  </a:cubicBezTo>
                  <a:cubicBezTo>
                    <a:pt x="48" y="26"/>
                    <a:pt x="48" y="26"/>
                    <a:pt x="48" y="26"/>
                  </a:cubicBezTo>
                  <a:cubicBezTo>
                    <a:pt x="47" y="25"/>
                    <a:pt x="47" y="25"/>
                    <a:pt x="47" y="25"/>
                  </a:cubicBezTo>
                  <a:cubicBezTo>
                    <a:pt x="47" y="24"/>
                    <a:pt x="47" y="24"/>
                    <a:pt x="47" y="24"/>
                  </a:cubicBezTo>
                  <a:cubicBezTo>
                    <a:pt x="45" y="26"/>
                    <a:pt x="40" y="32"/>
                    <a:pt x="39" y="38"/>
                  </a:cubicBezTo>
                  <a:cubicBezTo>
                    <a:pt x="38" y="44"/>
                    <a:pt x="33" y="44"/>
                    <a:pt x="27" y="44"/>
                  </a:cubicBezTo>
                  <a:cubicBezTo>
                    <a:pt x="25" y="44"/>
                    <a:pt x="23" y="44"/>
                    <a:pt x="21" y="44"/>
                  </a:cubicBezTo>
                  <a:cubicBezTo>
                    <a:pt x="17" y="45"/>
                    <a:pt x="17" y="47"/>
                    <a:pt x="17" y="52"/>
                  </a:cubicBezTo>
                  <a:cubicBezTo>
                    <a:pt x="16" y="54"/>
                    <a:pt x="16" y="56"/>
                    <a:pt x="16" y="57"/>
                  </a:cubicBezTo>
                  <a:cubicBezTo>
                    <a:pt x="15" y="58"/>
                    <a:pt x="14" y="60"/>
                    <a:pt x="12" y="60"/>
                  </a:cubicBezTo>
                  <a:cubicBezTo>
                    <a:pt x="9" y="60"/>
                    <a:pt x="6" y="58"/>
                    <a:pt x="3" y="57"/>
                  </a:cubicBezTo>
                  <a:cubicBezTo>
                    <a:pt x="2" y="56"/>
                    <a:pt x="1" y="56"/>
                    <a:pt x="0" y="56"/>
                  </a:cubicBezTo>
                  <a:cubicBezTo>
                    <a:pt x="0" y="56"/>
                    <a:pt x="0" y="56"/>
                    <a:pt x="0" y="56"/>
                  </a:cubicBezTo>
                  <a:cubicBezTo>
                    <a:pt x="0" y="56"/>
                    <a:pt x="0" y="56"/>
                    <a:pt x="0" y="56"/>
                  </a:cubicBezTo>
                  <a:cubicBezTo>
                    <a:pt x="0" y="56"/>
                    <a:pt x="0" y="56"/>
                    <a:pt x="0" y="56"/>
                  </a:cubicBezTo>
                  <a:cubicBezTo>
                    <a:pt x="0" y="57"/>
                    <a:pt x="0" y="57"/>
                    <a:pt x="1" y="57"/>
                  </a:cubicBezTo>
                  <a:cubicBezTo>
                    <a:pt x="1" y="57"/>
                    <a:pt x="1" y="57"/>
                    <a:pt x="1" y="57"/>
                  </a:cubicBezTo>
                  <a:cubicBezTo>
                    <a:pt x="1" y="57"/>
                    <a:pt x="1" y="57"/>
                    <a:pt x="1" y="57"/>
                  </a:cubicBezTo>
                  <a:cubicBezTo>
                    <a:pt x="1" y="57"/>
                    <a:pt x="1" y="57"/>
                    <a:pt x="1" y="57"/>
                  </a:cubicBezTo>
                  <a:cubicBezTo>
                    <a:pt x="1" y="57"/>
                    <a:pt x="1" y="58"/>
                    <a:pt x="1" y="58"/>
                  </a:cubicBezTo>
                  <a:cubicBezTo>
                    <a:pt x="3" y="58"/>
                    <a:pt x="4" y="59"/>
                    <a:pt x="6" y="60"/>
                  </a:cubicBezTo>
                  <a:cubicBezTo>
                    <a:pt x="6" y="61"/>
                    <a:pt x="7" y="61"/>
                    <a:pt x="7" y="62"/>
                  </a:cubicBezTo>
                  <a:cubicBezTo>
                    <a:pt x="7" y="62"/>
                    <a:pt x="7" y="62"/>
                    <a:pt x="7" y="62"/>
                  </a:cubicBezTo>
                  <a:cubicBezTo>
                    <a:pt x="8" y="62"/>
                    <a:pt x="8" y="62"/>
                    <a:pt x="8" y="62"/>
                  </a:cubicBezTo>
                  <a:cubicBezTo>
                    <a:pt x="8" y="62"/>
                    <a:pt x="8" y="62"/>
                    <a:pt x="8" y="62"/>
                  </a:cubicBezTo>
                  <a:cubicBezTo>
                    <a:pt x="8" y="63"/>
                    <a:pt x="9" y="63"/>
                    <a:pt x="9" y="63"/>
                  </a:cubicBezTo>
                  <a:cubicBezTo>
                    <a:pt x="9" y="62"/>
                    <a:pt x="10" y="62"/>
                    <a:pt x="10" y="62"/>
                  </a:cubicBezTo>
                  <a:cubicBezTo>
                    <a:pt x="10" y="62"/>
                    <a:pt x="10" y="62"/>
                    <a:pt x="10" y="62"/>
                  </a:cubicBezTo>
                  <a:cubicBezTo>
                    <a:pt x="12" y="61"/>
                    <a:pt x="15" y="61"/>
                    <a:pt x="17" y="61"/>
                  </a:cubicBezTo>
                  <a:cubicBezTo>
                    <a:pt x="18" y="61"/>
                    <a:pt x="19" y="61"/>
                    <a:pt x="20" y="61"/>
                  </a:cubicBezTo>
                  <a:cubicBezTo>
                    <a:pt x="21" y="61"/>
                    <a:pt x="23" y="61"/>
                    <a:pt x="24" y="61"/>
                  </a:cubicBezTo>
                  <a:cubicBezTo>
                    <a:pt x="25" y="61"/>
                    <a:pt x="26" y="60"/>
                    <a:pt x="27" y="59"/>
                  </a:cubicBezTo>
                  <a:cubicBezTo>
                    <a:pt x="29" y="58"/>
                    <a:pt x="31" y="56"/>
                    <a:pt x="36" y="56"/>
                  </a:cubicBezTo>
                  <a:cubicBezTo>
                    <a:pt x="40" y="56"/>
                    <a:pt x="41" y="58"/>
                    <a:pt x="42" y="59"/>
                  </a:cubicBezTo>
                  <a:cubicBezTo>
                    <a:pt x="42" y="59"/>
                    <a:pt x="43" y="59"/>
                    <a:pt x="43" y="59"/>
                  </a:cubicBezTo>
                  <a:cubicBezTo>
                    <a:pt x="43" y="59"/>
                    <a:pt x="43" y="59"/>
                    <a:pt x="43" y="59"/>
                  </a:cubicBezTo>
                  <a:cubicBezTo>
                    <a:pt x="43" y="59"/>
                    <a:pt x="43" y="59"/>
                    <a:pt x="43" y="59"/>
                  </a:cubicBezTo>
                  <a:cubicBezTo>
                    <a:pt x="43" y="59"/>
                    <a:pt x="44" y="59"/>
                    <a:pt x="46" y="58"/>
                  </a:cubicBezTo>
                  <a:cubicBezTo>
                    <a:pt x="48" y="57"/>
                    <a:pt x="50" y="57"/>
                    <a:pt x="52" y="56"/>
                  </a:cubicBezTo>
                  <a:cubicBezTo>
                    <a:pt x="55" y="56"/>
                    <a:pt x="55" y="56"/>
                    <a:pt x="54" y="54"/>
                  </a:cubicBezTo>
                  <a:cubicBezTo>
                    <a:pt x="54" y="50"/>
                    <a:pt x="56" y="48"/>
                    <a:pt x="57" y="46"/>
                  </a:cubicBezTo>
                  <a:cubicBezTo>
                    <a:pt x="57" y="45"/>
                    <a:pt x="58" y="45"/>
                    <a:pt x="58" y="43"/>
                  </a:cubicBezTo>
                  <a:cubicBezTo>
                    <a:pt x="57" y="40"/>
                    <a:pt x="60" y="39"/>
                    <a:pt x="62" y="38"/>
                  </a:cubicBezTo>
                  <a:cubicBezTo>
                    <a:pt x="63" y="37"/>
                    <a:pt x="65" y="37"/>
                    <a:pt x="64" y="33"/>
                  </a:cubicBezTo>
                  <a:cubicBezTo>
                    <a:pt x="64" y="31"/>
                    <a:pt x="65" y="29"/>
                    <a:pt x="66" y="27"/>
                  </a:cubicBezTo>
                  <a:cubicBezTo>
                    <a:pt x="70" y="23"/>
                    <a:pt x="77" y="23"/>
                    <a:pt x="82" y="24"/>
                  </a:cubicBezTo>
                  <a:cubicBezTo>
                    <a:pt x="83" y="24"/>
                    <a:pt x="83" y="24"/>
                    <a:pt x="84" y="24"/>
                  </a:cubicBezTo>
                  <a:cubicBezTo>
                    <a:pt x="84" y="24"/>
                    <a:pt x="84" y="24"/>
                    <a:pt x="85" y="24"/>
                  </a:cubicBezTo>
                  <a:cubicBezTo>
                    <a:pt x="85" y="24"/>
                    <a:pt x="85" y="24"/>
                    <a:pt x="85" y="24"/>
                  </a:cubicBezTo>
                  <a:cubicBezTo>
                    <a:pt x="86" y="24"/>
                    <a:pt x="86" y="24"/>
                    <a:pt x="86" y="24"/>
                  </a:cubicBezTo>
                  <a:cubicBezTo>
                    <a:pt x="86" y="24"/>
                    <a:pt x="87" y="24"/>
                    <a:pt x="87" y="24"/>
                  </a:cubicBezTo>
                  <a:cubicBezTo>
                    <a:pt x="87" y="24"/>
                    <a:pt x="87" y="24"/>
                    <a:pt x="88" y="25"/>
                  </a:cubicBezTo>
                  <a:cubicBezTo>
                    <a:pt x="88" y="25"/>
                    <a:pt x="88" y="25"/>
                    <a:pt x="89" y="25"/>
                  </a:cubicBezTo>
                  <a:cubicBezTo>
                    <a:pt x="89" y="25"/>
                    <a:pt x="89" y="25"/>
                    <a:pt x="89" y="25"/>
                  </a:cubicBezTo>
                  <a:cubicBezTo>
                    <a:pt x="91" y="24"/>
                    <a:pt x="94" y="23"/>
                    <a:pt x="9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51" name="Freeform 1129"/>
            <p:cNvSpPr>
              <a:spLocks/>
            </p:cNvSpPr>
            <p:nvPr/>
          </p:nvSpPr>
          <p:spPr bwMode="auto">
            <a:xfrm>
              <a:off x="4337" y="2253"/>
              <a:ext cx="40" cy="53"/>
            </a:xfrm>
            <a:custGeom>
              <a:avLst/>
              <a:gdLst>
                <a:gd name="T0" fmla="*/ 9 w 42"/>
                <a:gd name="T1" fmla="*/ 29 h 56"/>
                <a:gd name="T2" fmla="*/ 13 w 42"/>
                <a:gd name="T3" fmla="*/ 36 h 56"/>
                <a:gd name="T4" fmla="*/ 20 w 42"/>
                <a:gd name="T5" fmla="*/ 43 h 56"/>
                <a:gd name="T6" fmla="*/ 23 w 42"/>
                <a:gd name="T7" fmla="*/ 45 h 56"/>
                <a:gd name="T8" fmla="*/ 42 w 42"/>
                <a:gd name="T9" fmla="*/ 56 h 56"/>
                <a:gd name="T10" fmla="*/ 35 w 42"/>
                <a:gd name="T11" fmla="*/ 43 h 56"/>
                <a:gd name="T12" fmla="*/ 33 w 42"/>
                <a:gd name="T13" fmla="*/ 28 h 56"/>
                <a:gd name="T14" fmla="*/ 34 w 42"/>
                <a:gd name="T15" fmla="*/ 20 h 56"/>
                <a:gd name="T16" fmla="*/ 31 w 42"/>
                <a:gd name="T17" fmla="*/ 15 h 56"/>
                <a:gd name="T18" fmla="*/ 26 w 42"/>
                <a:gd name="T19" fmla="*/ 9 h 56"/>
                <a:gd name="T20" fmla="*/ 24 w 42"/>
                <a:gd name="T21" fmla="*/ 7 h 56"/>
                <a:gd name="T22" fmla="*/ 20 w 42"/>
                <a:gd name="T23" fmla="*/ 4 h 56"/>
                <a:gd name="T24" fmla="*/ 20 w 42"/>
                <a:gd name="T25" fmla="*/ 5 h 56"/>
                <a:gd name="T26" fmla="*/ 20 w 42"/>
                <a:gd name="T27" fmla="*/ 5 h 56"/>
                <a:gd name="T28" fmla="*/ 18 w 42"/>
                <a:gd name="T29" fmla="*/ 8 h 56"/>
                <a:gd name="T30" fmla="*/ 13 w 42"/>
                <a:gd name="T31" fmla="*/ 8 h 56"/>
                <a:gd name="T32" fmla="*/ 11 w 42"/>
                <a:gd name="T33" fmla="*/ 8 h 56"/>
                <a:gd name="T34" fmla="*/ 10 w 42"/>
                <a:gd name="T35" fmla="*/ 8 h 56"/>
                <a:gd name="T36" fmla="*/ 10 w 42"/>
                <a:gd name="T37" fmla="*/ 8 h 56"/>
                <a:gd name="T38" fmla="*/ 9 w 42"/>
                <a:gd name="T39" fmla="*/ 8 h 56"/>
                <a:gd name="T40" fmla="*/ 8 w 42"/>
                <a:gd name="T41" fmla="*/ 7 h 56"/>
                <a:gd name="T42" fmla="*/ 7 w 42"/>
                <a:gd name="T43" fmla="*/ 7 h 56"/>
                <a:gd name="T44" fmla="*/ 7 w 42"/>
                <a:gd name="T45" fmla="*/ 6 h 56"/>
                <a:gd name="T46" fmla="*/ 7 w 42"/>
                <a:gd name="T47" fmla="*/ 5 h 56"/>
                <a:gd name="T48" fmla="*/ 3 w 42"/>
                <a:gd name="T49" fmla="*/ 0 h 56"/>
                <a:gd name="T50" fmla="*/ 0 w 42"/>
                <a:gd name="T51" fmla="*/ 0 h 56"/>
                <a:gd name="T52" fmla="*/ 0 w 42"/>
                <a:gd name="T53" fmla="*/ 0 h 56"/>
                <a:gd name="T54" fmla="*/ 2 w 42"/>
                <a:gd name="T55" fmla="*/ 15 h 56"/>
                <a:gd name="T56" fmla="*/ 9 w 42"/>
                <a:gd name="T57" fmla="*/ 2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56">
                  <a:moveTo>
                    <a:pt x="9" y="29"/>
                  </a:moveTo>
                  <a:cubicBezTo>
                    <a:pt x="11" y="32"/>
                    <a:pt x="13" y="34"/>
                    <a:pt x="13" y="36"/>
                  </a:cubicBezTo>
                  <a:cubicBezTo>
                    <a:pt x="14" y="39"/>
                    <a:pt x="16" y="40"/>
                    <a:pt x="20" y="43"/>
                  </a:cubicBezTo>
                  <a:cubicBezTo>
                    <a:pt x="21" y="44"/>
                    <a:pt x="22" y="45"/>
                    <a:pt x="23" y="45"/>
                  </a:cubicBezTo>
                  <a:cubicBezTo>
                    <a:pt x="30" y="50"/>
                    <a:pt x="39" y="55"/>
                    <a:pt x="42" y="56"/>
                  </a:cubicBezTo>
                  <a:cubicBezTo>
                    <a:pt x="42" y="53"/>
                    <a:pt x="38" y="47"/>
                    <a:pt x="35" y="43"/>
                  </a:cubicBezTo>
                  <a:cubicBezTo>
                    <a:pt x="32" y="40"/>
                    <a:pt x="33" y="34"/>
                    <a:pt x="33" y="28"/>
                  </a:cubicBezTo>
                  <a:cubicBezTo>
                    <a:pt x="34" y="25"/>
                    <a:pt x="34" y="23"/>
                    <a:pt x="34" y="20"/>
                  </a:cubicBezTo>
                  <a:cubicBezTo>
                    <a:pt x="34" y="17"/>
                    <a:pt x="33" y="16"/>
                    <a:pt x="31" y="15"/>
                  </a:cubicBezTo>
                  <a:cubicBezTo>
                    <a:pt x="29" y="13"/>
                    <a:pt x="27" y="12"/>
                    <a:pt x="26" y="9"/>
                  </a:cubicBezTo>
                  <a:cubicBezTo>
                    <a:pt x="25" y="7"/>
                    <a:pt x="25" y="7"/>
                    <a:pt x="24" y="7"/>
                  </a:cubicBezTo>
                  <a:cubicBezTo>
                    <a:pt x="23" y="7"/>
                    <a:pt x="21" y="6"/>
                    <a:pt x="20" y="4"/>
                  </a:cubicBezTo>
                  <a:cubicBezTo>
                    <a:pt x="20" y="4"/>
                    <a:pt x="20" y="5"/>
                    <a:pt x="20" y="5"/>
                  </a:cubicBezTo>
                  <a:cubicBezTo>
                    <a:pt x="20" y="5"/>
                    <a:pt x="20" y="5"/>
                    <a:pt x="20" y="5"/>
                  </a:cubicBezTo>
                  <a:cubicBezTo>
                    <a:pt x="20" y="6"/>
                    <a:pt x="20" y="8"/>
                    <a:pt x="18" y="8"/>
                  </a:cubicBezTo>
                  <a:cubicBezTo>
                    <a:pt x="17" y="8"/>
                    <a:pt x="15" y="8"/>
                    <a:pt x="13" y="8"/>
                  </a:cubicBezTo>
                  <a:cubicBezTo>
                    <a:pt x="12" y="8"/>
                    <a:pt x="11" y="8"/>
                    <a:pt x="11" y="8"/>
                  </a:cubicBezTo>
                  <a:cubicBezTo>
                    <a:pt x="10" y="8"/>
                    <a:pt x="10" y="8"/>
                    <a:pt x="10" y="8"/>
                  </a:cubicBezTo>
                  <a:cubicBezTo>
                    <a:pt x="10" y="8"/>
                    <a:pt x="10" y="8"/>
                    <a:pt x="10" y="8"/>
                  </a:cubicBezTo>
                  <a:cubicBezTo>
                    <a:pt x="9" y="8"/>
                    <a:pt x="9" y="8"/>
                    <a:pt x="9" y="8"/>
                  </a:cubicBezTo>
                  <a:cubicBezTo>
                    <a:pt x="9" y="8"/>
                    <a:pt x="8" y="8"/>
                    <a:pt x="8" y="7"/>
                  </a:cubicBezTo>
                  <a:cubicBezTo>
                    <a:pt x="8" y="7"/>
                    <a:pt x="8" y="7"/>
                    <a:pt x="7" y="7"/>
                  </a:cubicBezTo>
                  <a:cubicBezTo>
                    <a:pt x="7" y="7"/>
                    <a:pt x="7" y="6"/>
                    <a:pt x="7" y="6"/>
                  </a:cubicBezTo>
                  <a:cubicBezTo>
                    <a:pt x="7" y="6"/>
                    <a:pt x="7" y="5"/>
                    <a:pt x="7" y="5"/>
                  </a:cubicBezTo>
                  <a:cubicBezTo>
                    <a:pt x="7" y="4"/>
                    <a:pt x="7" y="1"/>
                    <a:pt x="3" y="0"/>
                  </a:cubicBezTo>
                  <a:cubicBezTo>
                    <a:pt x="2" y="0"/>
                    <a:pt x="1" y="0"/>
                    <a:pt x="0" y="0"/>
                  </a:cubicBezTo>
                  <a:cubicBezTo>
                    <a:pt x="0" y="0"/>
                    <a:pt x="0" y="0"/>
                    <a:pt x="0" y="0"/>
                  </a:cubicBezTo>
                  <a:cubicBezTo>
                    <a:pt x="1" y="5"/>
                    <a:pt x="2" y="10"/>
                    <a:pt x="2" y="15"/>
                  </a:cubicBezTo>
                  <a:cubicBezTo>
                    <a:pt x="2" y="19"/>
                    <a:pt x="6" y="24"/>
                    <a:pt x="9"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52" name="Freeform 1130"/>
            <p:cNvSpPr>
              <a:spLocks/>
            </p:cNvSpPr>
            <p:nvPr/>
          </p:nvSpPr>
          <p:spPr bwMode="auto">
            <a:xfrm>
              <a:off x="4658" y="1944"/>
              <a:ext cx="23" cy="28"/>
            </a:xfrm>
            <a:custGeom>
              <a:avLst/>
              <a:gdLst>
                <a:gd name="T0" fmla="*/ 1 w 24"/>
                <a:gd name="T1" fmla="*/ 10 h 30"/>
                <a:gd name="T2" fmla="*/ 4 w 24"/>
                <a:gd name="T3" fmla="*/ 6 h 30"/>
                <a:gd name="T4" fmla="*/ 6 w 24"/>
                <a:gd name="T5" fmla="*/ 4 h 30"/>
                <a:gd name="T6" fmla="*/ 9 w 24"/>
                <a:gd name="T7" fmla="*/ 6 h 30"/>
                <a:gd name="T8" fmla="*/ 9 w 24"/>
                <a:gd name="T9" fmla="*/ 19 h 30"/>
                <a:gd name="T10" fmla="*/ 9 w 24"/>
                <a:gd name="T11" fmla="*/ 29 h 30"/>
                <a:gd name="T12" fmla="*/ 11 w 24"/>
                <a:gd name="T13" fmla="*/ 30 h 30"/>
                <a:gd name="T14" fmla="*/ 11 w 24"/>
                <a:gd name="T15" fmla="*/ 30 h 30"/>
                <a:gd name="T16" fmla="*/ 16 w 24"/>
                <a:gd name="T17" fmla="*/ 22 h 30"/>
                <a:gd name="T18" fmla="*/ 23 w 24"/>
                <a:gd name="T19" fmla="*/ 12 h 30"/>
                <a:gd name="T20" fmla="*/ 24 w 24"/>
                <a:gd name="T21" fmla="*/ 10 h 30"/>
                <a:gd name="T22" fmla="*/ 23 w 24"/>
                <a:gd name="T23" fmla="*/ 10 h 30"/>
                <a:gd name="T24" fmla="*/ 20 w 24"/>
                <a:gd name="T25" fmla="*/ 6 h 30"/>
                <a:gd name="T26" fmla="*/ 17 w 24"/>
                <a:gd name="T27" fmla="*/ 4 h 30"/>
                <a:gd name="T28" fmla="*/ 12 w 24"/>
                <a:gd name="T29" fmla="*/ 0 h 30"/>
                <a:gd name="T30" fmla="*/ 5 w 24"/>
                <a:gd name="T31" fmla="*/ 4 h 30"/>
                <a:gd name="T32" fmla="*/ 4 w 24"/>
                <a:gd name="T33" fmla="*/ 5 h 30"/>
                <a:gd name="T34" fmla="*/ 1 w 24"/>
                <a:gd name="T35" fmla="*/ 9 h 30"/>
                <a:gd name="T36" fmla="*/ 1 w 24"/>
                <a:gd name="T37" fmla="*/ 1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30">
                  <a:moveTo>
                    <a:pt x="1" y="10"/>
                  </a:moveTo>
                  <a:cubicBezTo>
                    <a:pt x="2" y="10"/>
                    <a:pt x="3" y="8"/>
                    <a:pt x="4" y="6"/>
                  </a:cubicBezTo>
                  <a:cubicBezTo>
                    <a:pt x="4" y="4"/>
                    <a:pt x="6" y="4"/>
                    <a:pt x="6" y="4"/>
                  </a:cubicBezTo>
                  <a:cubicBezTo>
                    <a:pt x="7" y="4"/>
                    <a:pt x="8" y="4"/>
                    <a:pt x="9" y="6"/>
                  </a:cubicBezTo>
                  <a:cubicBezTo>
                    <a:pt x="10" y="8"/>
                    <a:pt x="11" y="14"/>
                    <a:pt x="9" y="19"/>
                  </a:cubicBezTo>
                  <a:cubicBezTo>
                    <a:pt x="7" y="22"/>
                    <a:pt x="8" y="26"/>
                    <a:pt x="9" y="29"/>
                  </a:cubicBezTo>
                  <a:cubicBezTo>
                    <a:pt x="10" y="29"/>
                    <a:pt x="10" y="30"/>
                    <a:pt x="11" y="30"/>
                  </a:cubicBezTo>
                  <a:cubicBezTo>
                    <a:pt x="11" y="30"/>
                    <a:pt x="11" y="30"/>
                    <a:pt x="11" y="30"/>
                  </a:cubicBezTo>
                  <a:cubicBezTo>
                    <a:pt x="12" y="30"/>
                    <a:pt x="15" y="25"/>
                    <a:pt x="16" y="22"/>
                  </a:cubicBezTo>
                  <a:cubicBezTo>
                    <a:pt x="18" y="18"/>
                    <a:pt x="20" y="14"/>
                    <a:pt x="23" y="12"/>
                  </a:cubicBezTo>
                  <a:cubicBezTo>
                    <a:pt x="23" y="11"/>
                    <a:pt x="24" y="10"/>
                    <a:pt x="24" y="10"/>
                  </a:cubicBezTo>
                  <a:cubicBezTo>
                    <a:pt x="24" y="10"/>
                    <a:pt x="23" y="10"/>
                    <a:pt x="23" y="10"/>
                  </a:cubicBezTo>
                  <a:cubicBezTo>
                    <a:pt x="22" y="9"/>
                    <a:pt x="20" y="8"/>
                    <a:pt x="20" y="6"/>
                  </a:cubicBezTo>
                  <a:cubicBezTo>
                    <a:pt x="20" y="5"/>
                    <a:pt x="18" y="5"/>
                    <a:pt x="17" y="4"/>
                  </a:cubicBezTo>
                  <a:cubicBezTo>
                    <a:pt x="15" y="4"/>
                    <a:pt x="13" y="3"/>
                    <a:pt x="12" y="0"/>
                  </a:cubicBezTo>
                  <a:cubicBezTo>
                    <a:pt x="11" y="0"/>
                    <a:pt x="8" y="2"/>
                    <a:pt x="5" y="4"/>
                  </a:cubicBezTo>
                  <a:cubicBezTo>
                    <a:pt x="4" y="5"/>
                    <a:pt x="4" y="5"/>
                    <a:pt x="4" y="5"/>
                  </a:cubicBezTo>
                  <a:cubicBezTo>
                    <a:pt x="0" y="8"/>
                    <a:pt x="0" y="8"/>
                    <a:pt x="1" y="9"/>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53" name="Freeform 1131"/>
            <p:cNvSpPr>
              <a:spLocks/>
            </p:cNvSpPr>
            <p:nvPr/>
          </p:nvSpPr>
          <p:spPr bwMode="auto">
            <a:xfrm>
              <a:off x="4672" y="1850"/>
              <a:ext cx="118" cy="92"/>
            </a:xfrm>
            <a:custGeom>
              <a:avLst/>
              <a:gdLst>
                <a:gd name="T0" fmla="*/ 7 w 123"/>
                <a:gd name="T1" fmla="*/ 91 h 96"/>
                <a:gd name="T2" fmla="*/ 11 w 123"/>
                <a:gd name="T3" fmla="*/ 90 h 96"/>
                <a:gd name="T4" fmla="*/ 41 w 123"/>
                <a:gd name="T5" fmla="*/ 82 h 96"/>
                <a:gd name="T6" fmla="*/ 42 w 123"/>
                <a:gd name="T7" fmla="*/ 82 h 96"/>
                <a:gd name="T8" fmla="*/ 48 w 123"/>
                <a:gd name="T9" fmla="*/ 84 h 96"/>
                <a:gd name="T10" fmla="*/ 49 w 123"/>
                <a:gd name="T11" fmla="*/ 90 h 96"/>
                <a:gd name="T12" fmla="*/ 48 w 123"/>
                <a:gd name="T13" fmla="*/ 94 h 96"/>
                <a:gd name="T14" fmla="*/ 51 w 123"/>
                <a:gd name="T15" fmla="*/ 96 h 96"/>
                <a:gd name="T16" fmla="*/ 58 w 123"/>
                <a:gd name="T17" fmla="*/ 92 h 96"/>
                <a:gd name="T18" fmla="*/ 62 w 123"/>
                <a:gd name="T19" fmla="*/ 88 h 96"/>
                <a:gd name="T20" fmla="*/ 63 w 123"/>
                <a:gd name="T21" fmla="*/ 88 h 96"/>
                <a:gd name="T22" fmla="*/ 62 w 123"/>
                <a:gd name="T23" fmla="*/ 87 h 96"/>
                <a:gd name="T24" fmla="*/ 60 w 123"/>
                <a:gd name="T25" fmla="*/ 83 h 96"/>
                <a:gd name="T26" fmla="*/ 64 w 123"/>
                <a:gd name="T27" fmla="*/ 80 h 96"/>
                <a:gd name="T28" fmla="*/ 68 w 123"/>
                <a:gd name="T29" fmla="*/ 83 h 96"/>
                <a:gd name="T30" fmla="*/ 73 w 123"/>
                <a:gd name="T31" fmla="*/ 85 h 96"/>
                <a:gd name="T32" fmla="*/ 79 w 123"/>
                <a:gd name="T33" fmla="*/ 82 h 96"/>
                <a:gd name="T34" fmla="*/ 84 w 123"/>
                <a:gd name="T35" fmla="*/ 79 h 96"/>
                <a:gd name="T36" fmla="*/ 87 w 123"/>
                <a:gd name="T37" fmla="*/ 81 h 96"/>
                <a:gd name="T38" fmla="*/ 89 w 123"/>
                <a:gd name="T39" fmla="*/ 82 h 96"/>
                <a:gd name="T40" fmla="*/ 93 w 123"/>
                <a:gd name="T41" fmla="*/ 77 h 96"/>
                <a:gd name="T42" fmla="*/ 96 w 123"/>
                <a:gd name="T43" fmla="*/ 74 h 96"/>
                <a:gd name="T44" fmla="*/ 98 w 123"/>
                <a:gd name="T45" fmla="*/ 77 h 96"/>
                <a:gd name="T46" fmla="*/ 99 w 123"/>
                <a:gd name="T47" fmla="*/ 77 h 96"/>
                <a:gd name="T48" fmla="*/ 105 w 123"/>
                <a:gd name="T49" fmla="*/ 74 h 96"/>
                <a:gd name="T50" fmla="*/ 107 w 123"/>
                <a:gd name="T51" fmla="*/ 67 h 96"/>
                <a:gd name="T52" fmla="*/ 108 w 123"/>
                <a:gd name="T53" fmla="*/ 58 h 96"/>
                <a:gd name="T54" fmla="*/ 111 w 123"/>
                <a:gd name="T55" fmla="*/ 43 h 96"/>
                <a:gd name="T56" fmla="*/ 117 w 123"/>
                <a:gd name="T57" fmla="*/ 31 h 96"/>
                <a:gd name="T58" fmla="*/ 121 w 123"/>
                <a:gd name="T59" fmla="*/ 28 h 96"/>
                <a:gd name="T60" fmla="*/ 118 w 123"/>
                <a:gd name="T61" fmla="*/ 11 h 96"/>
                <a:gd name="T62" fmla="*/ 115 w 123"/>
                <a:gd name="T63" fmla="*/ 0 h 96"/>
                <a:gd name="T64" fmla="*/ 115 w 123"/>
                <a:gd name="T65" fmla="*/ 0 h 96"/>
                <a:gd name="T66" fmla="*/ 107 w 123"/>
                <a:gd name="T67" fmla="*/ 4 h 96"/>
                <a:gd name="T68" fmla="*/ 104 w 123"/>
                <a:gd name="T69" fmla="*/ 6 h 96"/>
                <a:gd name="T70" fmla="*/ 101 w 123"/>
                <a:gd name="T71" fmla="*/ 12 h 96"/>
                <a:gd name="T72" fmla="*/ 102 w 123"/>
                <a:gd name="T73" fmla="*/ 17 h 96"/>
                <a:gd name="T74" fmla="*/ 101 w 123"/>
                <a:gd name="T75" fmla="*/ 27 h 96"/>
                <a:gd name="T76" fmla="*/ 97 w 123"/>
                <a:gd name="T77" fmla="*/ 34 h 96"/>
                <a:gd name="T78" fmla="*/ 93 w 123"/>
                <a:gd name="T79" fmla="*/ 42 h 96"/>
                <a:gd name="T80" fmla="*/ 90 w 123"/>
                <a:gd name="T81" fmla="*/ 45 h 96"/>
                <a:gd name="T82" fmla="*/ 85 w 123"/>
                <a:gd name="T83" fmla="*/ 51 h 96"/>
                <a:gd name="T84" fmla="*/ 79 w 123"/>
                <a:gd name="T85" fmla="*/ 55 h 96"/>
                <a:gd name="T86" fmla="*/ 69 w 123"/>
                <a:gd name="T87" fmla="*/ 54 h 96"/>
                <a:gd name="T88" fmla="*/ 68 w 123"/>
                <a:gd name="T89" fmla="*/ 51 h 96"/>
                <a:gd name="T90" fmla="*/ 64 w 123"/>
                <a:gd name="T91" fmla="*/ 58 h 96"/>
                <a:gd name="T92" fmla="*/ 59 w 123"/>
                <a:gd name="T93" fmla="*/ 68 h 96"/>
                <a:gd name="T94" fmla="*/ 57 w 123"/>
                <a:gd name="T95" fmla="*/ 69 h 96"/>
                <a:gd name="T96" fmla="*/ 57 w 123"/>
                <a:gd name="T97" fmla="*/ 72 h 96"/>
                <a:gd name="T98" fmla="*/ 51 w 123"/>
                <a:gd name="T99" fmla="*/ 75 h 96"/>
                <a:gd name="T100" fmla="*/ 47 w 123"/>
                <a:gd name="T101" fmla="*/ 74 h 96"/>
                <a:gd name="T102" fmla="*/ 46 w 123"/>
                <a:gd name="T103" fmla="*/ 72 h 96"/>
                <a:gd name="T104" fmla="*/ 35 w 123"/>
                <a:gd name="T105" fmla="*/ 75 h 96"/>
                <a:gd name="T106" fmla="*/ 25 w 123"/>
                <a:gd name="T107" fmla="*/ 76 h 96"/>
                <a:gd name="T108" fmla="*/ 19 w 123"/>
                <a:gd name="T109" fmla="*/ 76 h 96"/>
                <a:gd name="T110" fmla="*/ 19 w 123"/>
                <a:gd name="T111" fmla="*/ 77 h 96"/>
                <a:gd name="T112" fmla="*/ 1 w 123"/>
                <a:gd name="T113" fmla="*/ 90 h 96"/>
                <a:gd name="T114" fmla="*/ 0 w 123"/>
                <a:gd name="T115" fmla="*/ 91 h 96"/>
                <a:gd name="T116" fmla="*/ 0 w 123"/>
                <a:gd name="T117" fmla="*/ 92 h 96"/>
                <a:gd name="T118" fmla="*/ 7 w 123"/>
                <a:gd name="T119" fmla="*/ 9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3" h="96">
                  <a:moveTo>
                    <a:pt x="7" y="91"/>
                  </a:moveTo>
                  <a:cubicBezTo>
                    <a:pt x="9" y="91"/>
                    <a:pt x="11" y="91"/>
                    <a:pt x="11" y="90"/>
                  </a:cubicBezTo>
                  <a:cubicBezTo>
                    <a:pt x="14" y="86"/>
                    <a:pt x="33" y="83"/>
                    <a:pt x="41" y="82"/>
                  </a:cubicBezTo>
                  <a:cubicBezTo>
                    <a:pt x="42" y="82"/>
                    <a:pt x="42" y="82"/>
                    <a:pt x="42" y="82"/>
                  </a:cubicBezTo>
                  <a:cubicBezTo>
                    <a:pt x="44" y="82"/>
                    <a:pt x="47" y="82"/>
                    <a:pt x="48" y="84"/>
                  </a:cubicBezTo>
                  <a:cubicBezTo>
                    <a:pt x="50" y="86"/>
                    <a:pt x="49" y="88"/>
                    <a:pt x="49" y="90"/>
                  </a:cubicBezTo>
                  <a:cubicBezTo>
                    <a:pt x="48" y="91"/>
                    <a:pt x="48" y="93"/>
                    <a:pt x="48" y="94"/>
                  </a:cubicBezTo>
                  <a:cubicBezTo>
                    <a:pt x="48" y="94"/>
                    <a:pt x="48" y="96"/>
                    <a:pt x="51" y="96"/>
                  </a:cubicBezTo>
                  <a:cubicBezTo>
                    <a:pt x="53" y="96"/>
                    <a:pt x="56" y="95"/>
                    <a:pt x="58" y="92"/>
                  </a:cubicBezTo>
                  <a:cubicBezTo>
                    <a:pt x="59" y="90"/>
                    <a:pt x="61" y="89"/>
                    <a:pt x="62" y="88"/>
                  </a:cubicBezTo>
                  <a:cubicBezTo>
                    <a:pt x="62" y="88"/>
                    <a:pt x="62" y="88"/>
                    <a:pt x="63" y="88"/>
                  </a:cubicBezTo>
                  <a:cubicBezTo>
                    <a:pt x="63" y="88"/>
                    <a:pt x="62" y="88"/>
                    <a:pt x="62" y="87"/>
                  </a:cubicBezTo>
                  <a:cubicBezTo>
                    <a:pt x="60" y="86"/>
                    <a:pt x="60" y="84"/>
                    <a:pt x="60" y="83"/>
                  </a:cubicBezTo>
                  <a:cubicBezTo>
                    <a:pt x="61" y="81"/>
                    <a:pt x="62" y="80"/>
                    <a:pt x="64" y="80"/>
                  </a:cubicBezTo>
                  <a:cubicBezTo>
                    <a:pt x="65" y="80"/>
                    <a:pt x="67" y="81"/>
                    <a:pt x="68" y="83"/>
                  </a:cubicBezTo>
                  <a:cubicBezTo>
                    <a:pt x="69" y="84"/>
                    <a:pt x="71" y="85"/>
                    <a:pt x="73" y="85"/>
                  </a:cubicBezTo>
                  <a:cubicBezTo>
                    <a:pt x="76" y="85"/>
                    <a:pt x="78" y="84"/>
                    <a:pt x="79" y="82"/>
                  </a:cubicBezTo>
                  <a:cubicBezTo>
                    <a:pt x="80" y="81"/>
                    <a:pt x="82" y="79"/>
                    <a:pt x="84" y="79"/>
                  </a:cubicBezTo>
                  <a:cubicBezTo>
                    <a:pt x="85" y="79"/>
                    <a:pt x="86" y="80"/>
                    <a:pt x="87" y="81"/>
                  </a:cubicBezTo>
                  <a:cubicBezTo>
                    <a:pt x="88" y="81"/>
                    <a:pt x="88" y="82"/>
                    <a:pt x="89" y="82"/>
                  </a:cubicBezTo>
                  <a:cubicBezTo>
                    <a:pt x="90" y="82"/>
                    <a:pt x="92" y="79"/>
                    <a:pt x="93" y="77"/>
                  </a:cubicBezTo>
                  <a:cubicBezTo>
                    <a:pt x="94" y="76"/>
                    <a:pt x="94" y="74"/>
                    <a:pt x="96" y="74"/>
                  </a:cubicBezTo>
                  <a:cubicBezTo>
                    <a:pt x="96" y="74"/>
                    <a:pt x="98" y="75"/>
                    <a:pt x="98" y="77"/>
                  </a:cubicBezTo>
                  <a:cubicBezTo>
                    <a:pt x="98" y="77"/>
                    <a:pt x="98" y="77"/>
                    <a:pt x="99" y="77"/>
                  </a:cubicBezTo>
                  <a:cubicBezTo>
                    <a:pt x="101" y="77"/>
                    <a:pt x="103" y="76"/>
                    <a:pt x="105" y="74"/>
                  </a:cubicBezTo>
                  <a:cubicBezTo>
                    <a:pt x="107" y="72"/>
                    <a:pt x="107" y="70"/>
                    <a:pt x="107" y="67"/>
                  </a:cubicBezTo>
                  <a:cubicBezTo>
                    <a:pt x="107" y="64"/>
                    <a:pt x="107" y="61"/>
                    <a:pt x="108" y="58"/>
                  </a:cubicBezTo>
                  <a:cubicBezTo>
                    <a:pt x="111" y="55"/>
                    <a:pt x="113" y="47"/>
                    <a:pt x="111" y="43"/>
                  </a:cubicBezTo>
                  <a:cubicBezTo>
                    <a:pt x="108" y="38"/>
                    <a:pt x="113" y="34"/>
                    <a:pt x="117" y="31"/>
                  </a:cubicBezTo>
                  <a:cubicBezTo>
                    <a:pt x="119" y="30"/>
                    <a:pt x="120" y="29"/>
                    <a:pt x="121" y="28"/>
                  </a:cubicBezTo>
                  <a:cubicBezTo>
                    <a:pt x="123" y="27"/>
                    <a:pt x="120" y="16"/>
                    <a:pt x="118" y="11"/>
                  </a:cubicBezTo>
                  <a:cubicBezTo>
                    <a:pt x="117" y="6"/>
                    <a:pt x="116" y="2"/>
                    <a:pt x="115" y="0"/>
                  </a:cubicBezTo>
                  <a:cubicBezTo>
                    <a:pt x="115" y="0"/>
                    <a:pt x="115" y="0"/>
                    <a:pt x="115" y="0"/>
                  </a:cubicBezTo>
                  <a:cubicBezTo>
                    <a:pt x="114" y="0"/>
                    <a:pt x="109" y="2"/>
                    <a:pt x="107" y="4"/>
                  </a:cubicBezTo>
                  <a:cubicBezTo>
                    <a:pt x="106" y="5"/>
                    <a:pt x="105" y="5"/>
                    <a:pt x="104" y="6"/>
                  </a:cubicBezTo>
                  <a:cubicBezTo>
                    <a:pt x="103" y="6"/>
                    <a:pt x="102" y="9"/>
                    <a:pt x="101" y="12"/>
                  </a:cubicBezTo>
                  <a:cubicBezTo>
                    <a:pt x="101" y="15"/>
                    <a:pt x="101" y="17"/>
                    <a:pt x="102" y="17"/>
                  </a:cubicBezTo>
                  <a:cubicBezTo>
                    <a:pt x="106" y="20"/>
                    <a:pt x="103" y="24"/>
                    <a:pt x="101" y="27"/>
                  </a:cubicBezTo>
                  <a:cubicBezTo>
                    <a:pt x="99" y="29"/>
                    <a:pt x="97" y="31"/>
                    <a:pt x="97" y="34"/>
                  </a:cubicBezTo>
                  <a:cubicBezTo>
                    <a:pt x="98" y="38"/>
                    <a:pt x="95" y="41"/>
                    <a:pt x="93" y="42"/>
                  </a:cubicBezTo>
                  <a:cubicBezTo>
                    <a:pt x="92" y="43"/>
                    <a:pt x="91" y="44"/>
                    <a:pt x="90" y="45"/>
                  </a:cubicBezTo>
                  <a:cubicBezTo>
                    <a:pt x="90" y="49"/>
                    <a:pt x="87" y="50"/>
                    <a:pt x="85" y="51"/>
                  </a:cubicBezTo>
                  <a:cubicBezTo>
                    <a:pt x="83" y="52"/>
                    <a:pt x="81" y="53"/>
                    <a:pt x="79" y="55"/>
                  </a:cubicBezTo>
                  <a:cubicBezTo>
                    <a:pt x="75" y="57"/>
                    <a:pt x="71" y="57"/>
                    <a:pt x="69" y="54"/>
                  </a:cubicBezTo>
                  <a:cubicBezTo>
                    <a:pt x="69" y="53"/>
                    <a:pt x="69" y="52"/>
                    <a:pt x="68" y="51"/>
                  </a:cubicBezTo>
                  <a:cubicBezTo>
                    <a:pt x="67" y="53"/>
                    <a:pt x="64" y="55"/>
                    <a:pt x="64" y="58"/>
                  </a:cubicBezTo>
                  <a:cubicBezTo>
                    <a:pt x="65" y="63"/>
                    <a:pt x="61" y="66"/>
                    <a:pt x="59" y="68"/>
                  </a:cubicBezTo>
                  <a:cubicBezTo>
                    <a:pt x="58" y="68"/>
                    <a:pt x="58" y="68"/>
                    <a:pt x="57" y="69"/>
                  </a:cubicBezTo>
                  <a:cubicBezTo>
                    <a:pt x="58" y="70"/>
                    <a:pt x="58" y="71"/>
                    <a:pt x="57" y="72"/>
                  </a:cubicBezTo>
                  <a:cubicBezTo>
                    <a:pt x="56" y="75"/>
                    <a:pt x="53" y="75"/>
                    <a:pt x="51" y="75"/>
                  </a:cubicBezTo>
                  <a:cubicBezTo>
                    <a:pt x="49" y="75"/>
                    <a:pt x="48" y="75"/>
                    <a:pt x="47" y="74"/>
                  </a:cubicBezTo>
                  <a:cubicBezTo>
                    <a:pt x="47" y="74"/>
                    <a:pt x="46" y="73"/>
                    <a:pt x="46" y="72"/>
                  </a:cubicBezTo>
                  <a:cubicBezTo>
                    <a:pt x="45" y="72"/>
                    <a:pt x="42" y="73"/>
                    <a:pt x="35" y="75"/>
                  </a:cubicBezTo>
                  <a:cubicBezTo>
                    <a:pt x="32" y="77"/>
                    <a:pt x="28" y="76"/>
                    <a:pt x="25" y="76"/>
                  </a:cubicBezTo>
                  <a:cubicBezTo>
                    <a:pt x="22" y="75"/>
                    <a:pt x="21" y="75"/>
                    <a:pt x="19" y="76"/>
                  </a:cubicBezTo>
                  <a:cubicBezTo>
                    <a:pt x="19" y="77"/>
                    <a:pt x="19" y="77"/>
                    <a:pt x="19" y="77"/>
                  </a:cubicBezTo>
                  <a:cubicBezTo>
                    <a:pt x="14" y="81"/>
                    <a:pt x="7" y="89"/>
                    <a:pt x="1" y="90"/>
                  </a:cubicBezTo>
                  <a:cubicBezTo>
                    <a:pt x="0" y="90"/>
                    <a:pt x="0" y="90"/>
                    <a:pt x="0" y="91"/>
                  </a:cubicBezTo>
                  <a:cubicBezTo>
                    <a:pt x="0" y="91"/>
                    <a:pt x="0" y="92"/>
                    <a:pt x="0" y="92"/>
                  </a:cubicBezTo>
                  <a:cubicBezTo>
                    <a:pt x="2" y="91"/>
                    <a:pt x="5" y="91"/>
                    <a:pt x="7"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54" name="Freeform 1132"/>
            <p:cNvSpPr>
              <a:spLocks/>
            </p:cNvSpPr>
            <p:nvPr/>
          </p:nvSpPr>
          <p:spPr bwMode="auto">
            <a:xfrm>
              <a:off x="4774" y="1795"/>
              <a:ext cx="58" cy="41"/>
            </a:xfrm>
            <a:custGeom>
              <a:avLst/>
              <a:gdLst>
                <a:gd name="T0" fmla="*/ 1 w 60"/>
                <a:gd name="T1" fmla="*/ 33 h 43"/>
                <a:gd name="T2" fmla="*/ 0 w 60"/>
                <a:gd name="T3" fmla="*/ 37 h 43"/>
                <a:gd name="T4" fmla="*/ 3 w 60"/>
                <a:gd name="T5" fmla="*/ 37 h 43"/>
                <a:gd name="T6" fmla="*/ 8 w 60"/>
                <a:gd name="T7" fmla="*/ 37 h 43"/>
                <a:gd name="T8" fmla="*/ 13 w 60"/>
                <a:gd name="T9" fmla="*/ 36 h 43"/>
                <a:gd name="T10" fmla="*/ 27 w 60"/>
                <a:gd name="T11" fmla="*/ 41 h 43"/>
                <a:gd name="T12" fmla="*/ 30 w 60"/>
                <a:gd name="T13" fmla="*/ 43 h 43"/>
                <a:gd name="T14" fmla="*/ 31 w 60"/>
                <a:gd name="T15" fmla="*/ 40 h 43"/>
                <a:gd name="T16" fmla="*/ 49 w 60"/>
                <a:gd name="T17" fmla="*/ 31 h 43"/>
                <a:gd name="T18" fmla="*/ 55 w 60"/>
                <a:gd name="T19" fmla="*/ 29 h 43"/>
                <a:gd name="T20" fmla="*/ 54 w 60"/>
                <a:gd name="T21" fmla="*/ 29 h 43"/>
                <a:gd name="T22" fmla="*/ 53 w 60"/>
                <a:gd name="T23" fmla="*/ 27 h 43"/>
                <a:gd name="T24" fmla="*/ 60 w 60"/>
                <a:gd name="T25" fmla="*/ 19 h 43"/>
                <a:gd name="T26" fmla="*/ 56 w 60"/>
                <a:gd name="T27" fmla="*/ 17 h 43"/>
                <a:gd name="T28" fmla="*/ 55 w 60"/>
                <a:gd name="T29" fmla="*/ 17 h 43"/>
                <a:gd name="T30" fmla="*/ 52 w 60"/>
                <a:gd name="T31" fmla="*/ 19 h 43"/>
                <a:gd name="T32" fmla="*/ 46 w 60"/>
                <a:gd name="T33" fmla="*/ 21 h 43"/>
                <a:gd name="T34" fmla="*/ 45 w 60"/>
                <a:gd name="T35" fmla="*/ 21 h 43"/>
                <a:gd name="T36" fmla="*/ 20 w 60"/>
                <a:gd name="T37" fmla="*/ 2 h 43"/>
                <a:gd name="T38" fmla="*/ 15 w 60"/>
                <a:gd name="T39" fmla="*/ 1 h 43"/>
                <a:gd name="T40" fmla="*/ 16 w 60"/>
                <a:gd name="T41" fmla="*/ 3 h 43"/>
                <a:gd name="T42" fmla="*/ 16 w 60"/>
                <a:gd name="T43" fmla="*/ 11 h 43"/>
                <a:gd name="T44" fmla="*/ 15 w 60"/>
                <a:gd name="T45" fmla="*/ 16 h 43"/>
                <a:gd name="T46" fmla="*/ 13 w 60"/>
                <a:gd name="T47" fmla="*/ 23 h 43"/>
                <a:gd name="T48" fmla="*/ 12 w 60"/>
                <a:gd name="T49" fmla="*/ 26 h 43"/>
                <a:gd name="T50" fmla="*/ 11 w 60"/>
                <a:gd name="T51" fmla="*/ 29 h 43"/>
                <a:gd name="T52" fmla="*/ 4 w 60"/>
                <a:gd name="T53" fmla="*/ 32 h 43"/>
                <a:gd name="T54" fmla="*/ 1 w 60"/>
                <a:gd name="T55" fmla="*/ 32 h 43"/>
                <a:gd name="T56" fmla="*/ 1 w 60"/>
                <a:gd name="T57" fmla="*/ 32 h 43"/>
                <a:gd name="T58" fmla="*/ 1 w 60"/>
                <a:gd name="T59" fmla="*/ 3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43">
                  <a:moveTo>
                    <a:pt x="1" y="33"/>
                  </a:moveTo>
                  <a:cubicBezTo>
                    <a:pt x="1" y="34"/>
                    <a:pt x="1" y="35"/>
                    <a:pt x="0" y="37"/>
                  </a:cubicBezTo>
                  <a:cubicBezTo>
                    <a:pt x="1" y="36"/>
                    <a:pt x="2" y="37"/>
                    <a:pt x="3" y="37"/>
                  </a:cubicBezTo>
                  <a:cubicBezTo>
                    <a:pt x="5" y="37"/>
                    <a:pt x="7" y="38"/>
                    <a:pt x="8" y="37"/>
                  </a:cubicBezTo>
                  <a:cubicBezTo>
                    <a:pt x="9" y="36"/>
                    <a:pt x="11" y="36"/>
                    <a:pt x="13" y="36"/>
                  </a:cubicBezTo>
                  <a:cubicBezTo>
                    <a:pt x="18" y="36"/>
                    <a:pt x="23" y="38"/>
                    <a:pt x="27" y="41"/>
                  </a:cubicBezTo>
                  <a:cubicBezTo>
                    <a:pt x="29" y="43"/>
                    <a:pt x="30" y="43"/>
                    <a:pt x="30" y="43"/>
                  </a:cubicBezTo>
                  <a:cubicBezTo>
                    <a:pt x="30" y="43"/>
                    <a:pt x="31" y="43"/>
                    <a:pt x="31" y="40"/>
                  </a:cubicBezTo>
                  <a:cubicBezTo>
                    <a:pt x="32" y="33"/>
                    <a:pt x="41" y="31"/>
                    <a:pt x="49" y="31"/>
                  </a:cubicBezTo>
                  <a:cubicBezTo>
                    <a:pt x="53" y="31"/>
                    <a:pt x="55" y="29"/>
                    <a:pt x="55" y="29"/>
                  </a:cubicBezTo>
                  <a:cubicBezTo>
                    <a:pt x="55" y="29"/>
                    <a:pt x="55" y="29"/>
                    <a:pt x="54" y="29"/>
                  </a:cubicBezTo>
                  <a:cubicBezTo>
                    <a:pt x="54" y="28"/>
                    <a:pt x="53" y="28"/>
                    <a:pt x="53" y="27"/>
                  </a:cubicBezTo>
                  <a:cubicBezTo>
                    <a:pt x="53" y="25"/>
                    <a:pt x="55" y="23"/>
                    <a:pt x="60" y="19"/>
                  </a:cubicBezTo>
                  <a:cubicBezTo>
                    <a:pt x="58" y="19"/>
                    <a:pt x="57" y="19"/>
                    <a:pt x="56" y="17"/>
                  </a:cubicBezTo>
                  <a:cubicBezTo>
                    <a:pt x="56" y="17"/>
                    <a:pt x="56" y="17"/>
                    <a:pt x="55" y="17"/>
                  </a:cubicBezTo>
                  <a:cubicBezTo>
                    <a:pt x="55" y="17"/>
                    <a:pt x="53" y="18"/>
                    <a:pt x="52" y="19"/>
                  </a:cubicBezTo>
                  <a:cubicBezTo>
                    <a:pt x="51" y="19"/>
                    <a:pt x="49" y="20"/>
                    <a:pt x="46" y="21"/>
                  </a:cubicBezTo>
                  <a:cubicBezTo>
                    <a:pt x="46" y="21"/>
                    <a:pt x="46" y="21"/>
                    <a:pt x="45" y="21"/>
                  </a:cubicBezTo>
                  <a:cubicBezTo>
                    <a:pt x="39" y="21"/>
                    <a:pt x="24" y="8"/>
                    <a:pt x="20" y="2"/>
                  </a:cubicBezTo>
                  <a:cubicBezTo>
                    <a:pt x="18" y="0"/>
                    <a:pt x="16" y="0"/>
                    <a:pt x="15" y="1"/>
                  </a:cubicBezTo>
                  <a:cubicBezTo>
                    <a:pt x="15" y="2"/>
                    <a:pt x="15" y="2"/>
                    <a:pt x="16" y="3"/>
                  </a:cubicBezTo>
                  <a:cubicBezTo>
                    <a:pt x="18" y="7"/>
                    <a:pt x="17" y="9"/>
                    <a:pt x="16" y="11"/>
                  </a:cubicBezTo>
                  <a:cubicBezTo>
                    <a:pt x="16" y="12"/>
                    <a:pt x="15" y="14"/>
                    <a:pt x="15" y="16"/>
                  </a:cubicBezTo>
                  <a:cubicBezTo>
                    <a:pt x="15" y="20"/>
                    <a:pt x="14" y="22"/>
                    <a:pt x="13" y="23"/>
                  </a:cubicBezTo>
                  <a:cubicBezTo>
                    <a:pt x="12" y="24"/>
                    <a:pt x="12" y="25"/>
                    <a:pt x="12" y="26"/>
                  </a:cubicBezTo>
                  <a:cubicBezTo>
                    <a:pt x="12" y="27"/>
                    <a:pt x="12" y="28"/>
                    <a:pt x="11" y="29"/>
                  </a:cubicBezTo>
                  <a:cubicBezTo>
                    <a:pt x="10" y="31"/>
                    <a:pt x="7" y="31"/>
                    <a:pt x="4" y="32"/>
                  </a:cubicBezTo>
                  <a:cubicBezTo>
                    <a:pt x="3" y="32"/>
                    <a:pt x="2" y="32"/>
                    <a:pt x="1" y="32"/>
                  </a:cubicBezTo>
                  <a:cubicBezTo>
                    <a:pt x="1" y="32"/>
                    <a:pt x="1" y="32"/>
                    <a:pt x="1" y="32"/>
                  </a:cubicBezTo>
                  <a:cubicBezTo>
                    <a:pt x="1" y="32"/>
                    <a:pt x="1" y="32"/>
                    <a:pt x="1"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55" name="Freeform 1133"/>
            <p:cNvSpPr>
              <a:spLocks/>
            </p:cNvSpPr>
            <p:nvPr/>
          </p:nvSpPr>
          <p:spPr bwMode="auto">
            <a:xfrm>
              <a:off x="4688" y="1936"/>
              <a:ext cx="21" cy="16"/>
            </a:xfrm>
            <a:custGeom>
              <a:avLst/>
              <a:gdLst>
                <a:gd name="T0" fmla="*/ 15 w 22"/>
                <a:gd name="T1" fmla="*/ 1 h 17"/>
                <a:gd name="T2" fmla="*/ 7 w 22"/>
                <a:gd name="T3" fmla="*/ 5 h 17"/>
                <a:gd name="T4" fmla="*/ 2 w 22"/>
                <a:gd name="T5" fmla="*/ 6 h 17"/>
                <a:gd name="T6" fmla="*/ 0 w 22"/>
                <a:gd name="T7" fmla="*/ 11 h 17"/>
                <a:gd name="T8" fmla="*/ 1 w 22"/>
                <a:gd name="T9" fmla="*/ 17 h 17"/>
                <a:gd name="T10" fmla="*/ 3 w 22"/>
                <a:gd name="T11" fmla="*/ 17 h 17"/>
                <a:gd name="T12" fmla="*/ 5 w 22"/>
                <a:gd name="T13" fmla="*/ 15 h 17"/>
                <a:gd name="T14" fmla="*/ 13 w 22"/>
                <a:gd name="T15" fmla="*/ 9 h 17"/>
                <a:gd name="T16" fmla="*/ 17 w 22"/>
                <a:gd name="T17" fmla="*/ 10 h 17"/>
                <a:gd name="T18" fmla="*/ 20 w 22"/>
                <a:gd name="T19" fmla="*/ 8 h 17"/>
                <a:gd name="T20" fmla="*/ 22 w 22"/>
                <a:gd name="T21" fmla="*/ 2 h 17"/>
                <a:gd name="T22" fmla="*/ 18 w 22"/>
                <a:gd name="T23" fmla="*/ 0 h 17"/>
                <a:gd name="T24" fmla="*/ 15 w 22"/>
                <a:gd name="T25"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7">
                  <a:moveTo>
                    <a:pt x="15" y="1"/>
                  </a:moveTo>
                  <a:cubicBezTo>
                    <a:pt x="13" y="5"/>
                    <a:pt x="10" y="5"/>
                    <a:pt x="7" y="5"/>
                  </a:cubicBezTo>
                  <a:cubicBezTo>
                    <a:pt x="6" y="5"/>
                    <a:pt x="4" y="5"/>
                    <a:pt x="2" y="6"/>
                  </a:cubicBezTo>
                  <a:cubicBezTo>
                    <a:pt x="1" y="6"/>
                    <a:pt x="0" y="8"/>
                    <a:pt x="0" y="11"/>
                  </a:cubicBezTo>
                  <a:cubicBezTo>
                    <a:pt x="0" y="14"/>
                    <a:pt x="1" y="17"/>
                    <a:pt x="1" y="17"/>
                  </a:cubicBezTo>
                  <a:cubicBezTo>
                    <a:pt x="2" y="17"/>
                    <a:pt x="3" y="17"/>
                    <a:pt x="3" y="17"/>
                  </a:cubicBezTo>
                  <a:cubicBezTo>
                    <a:pt x="4" y="17"/>
                    <a:pt x="4" y="17"/>
                    <a:pt x="5" y="15"/>
                  </a:cubicBezTo>
                  <a:cubicBezTo>
                    <a:pt x="6" y="12"/>
                    <a:pt x="9" y="9"/>
                    <a:pt x="13" y="9"/>
                  </a:cubicBezTo>
                  <a:cubicBezTo>
                    <a:pt x="15" y="9"/>
                    <a:pt x="16" y="10"/>
                    <a:pt x="17" y="10"/>
                  </a:cubicBezTo>
                  <a:cubicBezTo>
                    <a:pt x="18" y="10"/>
                    <a:pt x="19" y="10"/>
                    <a:pt x="20" y="8"/>
                  </a:cubicBezTo>
                  <a:cubicBezTo>
                    <a:pt x="21" y="6"/>
                    <a:pt x="22" y="4"/>
                    <a:pt x="22" y="2"/>
                  </a:cubicBezTo>
                  <a:cubicBezTo>
                    <a:pt x="22" y="0"/>
                    <a:pt x="20" y="0"/>
                    <a:pt x="18" y="0"/>
                  </a:cubicBezTo>
                  <a:cubicBezTo>
                    <a:pt x="16" y="0"/>
                    <a:pt x="15" y="1"/>
                    <a:pt x="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56" name="Freeform 1134"/>
            <p:cNvSpPr>
              <a:spLocks/>
            </p:cNvSpPr>
            <p:nvPr/>
          </p:nvSpPr>
          <p:spPr bwMode="auto">
            <a:xfrm>
              <a:off x="4068" y="1681"/>
              <a:ext cx="641" cy="415"/>
            </a:xfrm>
            <a:custGeom>
              <a:avLst/>
              <a:gdLst>
                <a:gd name="T0" fmla="*/ 478 w 671"/>
                <a:gd name="T1" fmla="*/ 83 h 435"/>
                <a:gd name="T2" fmla="*/ 464 w 671"/>
                <a:gd name="T3" fmla="*/ 113 h 435"/>
                <a:gd name="T4" fmla="*/ 408 w 671"/>
                <a:gd name="T5" fmla="*/ 147 h 435"/>
                <a:gd name="T6" fmla="*/ 338 w 671"/>
                <a:gd name="T7" fmla="*/ 171 h 435"/>
                <a:gd name="T8" fmla="*/ 299 w 671"/>
                <a:gd name="T9" fmla="*/ 162 h 435"/>
                <a:gd name="T10" fmla="*/ 242 w 671"/>
                <a:gd name="T11" fmla="*/ 157 h 435"/>
                <a:gd name="T12" fmla="*/ 237 w 671"/>
                <a:gd name="T13" fmla="*/ 155 h 435"/>
                <a:gd name="T14" fmla="*/ 206 w 671"/>
                <a:gd name="T15" fmla="*/ 124 h 435"/>
                <a:gd name="T16" fmla="*/ 155 w 671"/>
                <a:gd name="T17" fmla="*/ 73 h 435"/>
                <a:gd name="T18" fmla="*/ 151 w 671"/>
                <a:gd name="T19" fmla="*/ 68 h 435"/>
                <a:gd name="T20" fmla="*/ 145 w 671"/>
                <a:gd name="T21" fmla="*/ 63 h 435"/>
                <a:gd name="T22" fmla="*/ 113 w 671"/>
                <a:gd name="T23" fmla="*/ 96 h 435"/>
                <a:gd name="T24" fmla="*/ 82 w 671"/>
                <a:gd name="T25" fmla="*/ 121 h 435"/>
                <a:gd name="T26" fmla="*/ 72 w 671"/>
                <a:gd name="T27" fmla="*/ 159 h 435"/>
                <a:gd name="T28" fmla="*/ 56 w 671"/>
                <a:gd name="T29" fmla="*/ 171 h 435"/>
                <a:gd name="T30" fmla="*/ 43 w 671"/>
                <a:gd name="T31" fmla="*/ 180 h 435"/>
                <a:gd name="T32" fmla="*/ 17 w 671"/>
                <a:gd name="T33" fmla="*/ 185 h 435"/>
                <a:gd name="T34" fmla="*/ 0 w 671"/>
                <a:gd name="T35" fmla="*/ 198 h 435"/>
                <a:gd name="T36" fmla="*/ 15 w 671"/>
                <a:gd name="T37" fmla="*/ 229 h 435"/>
                <a:gd name="T38" fmla="*/ 43 w 671"/>
                <a:gd name="T39" fmla="*/ 248 h 435"/>
                <a:gd name="T40" fmla="*/ 51 w 671"/>
                <a:gd name="T41" fmla="*/ 244 h 435"/>
                <a:gd name="T42" fmla="*/ 60 w 671"/>
                <a:gd name="T43" fmla="*/ 271 h 435"/>
                <a:gd name="T44" fmla="*/ 52 w 671"/>
                <a:gd name="T45" fmla="*/ 291 h 435"/>
                <a:gd name="T46" fmla="*/ 76 w 671"/>
                <a:gd name="T47" fmla="*/ 315 h 435"/>
                <a:gd name="T48" fmla="*/ 80 w 671"/>
                <a:gd name="T49" fmla="*/ 316 h 435"/>
                <a:gd name="T50" fmla="*/ 153 w 671"/>
                <a:gd name="T51" fmla="*/ 345 h 435"/>
                <a:gd name="T52" fmla="*/ 163 w 671"/>
                <a:gd name="T53" fmla="*/ 348 h 435"/>
                <a:gd name="T54" fmla="*/ 185 w 671"/>
                <a:gd name="T55" fmla="*/ 343 h 435"/>
                <a:gd name="T56" fmla="*/ 196 w 671"/>
                <a:gd name="T57" fmla="*/ 345 h 435"/>
                <a:gd name="T58" fmla="*/ 216 w 671"/>
                <a:gd name="T59" fmla="*/ 330 h 435"/>
                <a:gd name="T60" fmla="*/ 245 w 671"/>
                <a:gd name="T61" fmla="*/ 338 h 435"/>
                <a:gd name="T62" fmla="*/ 266 w 671"/>
                <a:gd name="T63" fmla="*/ 359 h 435"/>
                <a:gd name="T64" fmla="*/ 274 w 671"/>
                <a:gd name="T65" fmla="*/ 410 h 435"/>
                <a:gd name="T66" fmla="*/ 289 w 671"/>
                <a:gd name="T67" fmla="*/ 420 h 435"/>
                <a:gd name="T68" fmla="*/ 299 w 671"/>
                <a:gd name="T69" fmla="*/ 411 h 435"/>
                <a:gd name="T70" fmla="*/ 310 w 671"/>
                <a:gd name="T71" fmla="*/ 408 h 435"/>
                <a:gd name="T72" fmla="*/ 343 w 671"/>
                <a:gd name="T73" fmla="*/ 402 h 435"/>
                <a:gd name="T74" fmla="*/ 369 w 671"/>
                <a:gd name="T75" fmla="*/ 422 h 435"/>
                <a:gd name="T76" fmla="*/ 390 w 671"/>
                <a:gd name="T77" fmla="*/ 429 h 435"/>
                <a:gd name="T78" fmla="*/ 465 w 671"/>
                <a:gd name="T79" fmla="*/ 403 h 435"/>
                <a:gd name="T80" fmla="*/ 499 w 671"/>
                <a:gd name="T81" fmla="*/ 373 h 435"/>
                <a:gd name="T82" fmla="*/ 521 w 671"/>
                <a:gd name="T83" fmla="*/ 333 h 435"/>
                <a:gd name="T84" fmla="*/ 525 w 671"/>
                <a:gd name="T85" fmla="*/ 308 h 435"/>
                <a:gd name="T86" fmla="*/ 513 w 671"/>
                <a:gd name="T87" fmla="*/ 283 h 435"/>
                <a:gd name="T88" fmla="*/ 509 w 671"/>
                <a:gd name="T89" fmla="*/ 241 h 435"/>
                <a:gd name="T90" fmla="*/ 510 w 671"/>
                <a:gd name="T91" fmla="*/ 226 h 435"/>
                <a:gd name="T92" fmla="*/ 487 w 671"/>
                <a:gd name="T93" fmla="*/ 201 h 435"/>
                <a:gd name="T94" fmla="*/ 523 w 671"/>
                <a:gd name="T95" fmla="*/ 201 h 435"/>
                <a:gd name="T96" fmla="*/ 555 w 671"/>
                <a:gd name="T97" fmla="*/ 187 h 435"/>
                <a:gd name="T98" fmla="*/ 597 w 671"/>
                <a:gd name="T99" fmla="*/ 166 h 435"/>
                <a:gd name="T100" fmla="*/ 630 w 671"/>
                <a:gd name="T101" fmla="*/ 152 h 435"/>
                <a:gd name="T102" fmla="*/ 636 w 671"/>
                <a:gd name="T103" fmla="*/ 121 h 435"/>
                <a:gd name="T104" fmla="*/ 664 w 671"/>
                <a:gd name="T105" fmla="*/ 102 h 435"/>
                <a:gd name="T106" fmla="*/ 658 w 671"/>
                <a:gd name="T107" fmla="*/ 81 h 435"/>
                <a:gd name="T108" fmla="*/ 626 w 671"/>
                <a:gd name="T109" fmla="*/ 70 h 435"/>
                <a:gd name="T110" fmla="*/ 591 w 671"/>
                <a:gd name="T111" fmla="*/ 49 h 435"/>
                <a:gd name="T112" fmla="*/ 553 w 671"/>
                <a:gd name="T113" fmla="*/ 2 h 435"/>
                <a:gd name="T114" fmla="*/ 511 w 671"/>
                <a:gd name="T115" fmla="*/ 8 h 435"/>
                <a:gd name="T116" fmla="*/ 493 w 671"/>
                <a:gd name="T117" fmla="*/ 53 h 435"/>
                <a:gd name="T118" fmla="*/ 476 w 671"/>
                <a:gd name="T119" fmla="*/ 59 h 435"/>
                <a:gd name="T120" fmla="*/ 461 w 671"/>
                <a:gd name="T121" fmla="*/ 71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71" h="435">
                  <a:moveTo>
                    <a:pt x="461" y="71"/>
                  </a:moveTo>
                  <a:cubicBezTo>
                    <a:pt x="461" y="77"/>
                    <a:pt x="461" y="77"/>
                    <a:pt x="461" y="77"/>
                  </a:cubicBezTo>
                  <a:cubicBezTo>
                    <a:pt x="459" y="78"/>
                    <a:pt x="459" y="78"/>
                    <a:pt x="459" y="78"/>
                  </a:cubicBezTo>
                  <a:cubicBezTo>
                    <a:pt x="459" y="78"/>
                    <a:pt x="458" y="78"/>
                    <a:pt x="458" y="79"/>
                  </a:cubicBezTo>
                  <a:cubicBezTo>
                    <a:pt x="458" y="79"/>
                    <a:pt x="458" y="79"/>
                    <a:pt x="459" y="80"/>
                  </a:cubicBezTo>
                  <a:cubicBezTo>
                    <a:pt x="460" y="82"/>
                    <a:pt x="461" y="82"/>
                    <a:pt x="461" y="82"/>
                  </a:cubicBezTo>
                  <a:cubicBezTo>
                    <a:pt x="462" y="82"/>
                    <a:pt x="462" y="82"/>
                    <a:pt x="463" y="81"/>
                  </a:cubicBezTo>
                  <a:cubicBezTo>
                    <a:pt x="464" y="81"/>
                    <a:pt x="466" y="80"/>
                    <a:pt x="469" y="80"/>
                  </a:cubicBezTo>
                  <a:cubicBezTo>
                    <a:pt x="472" y="80"/>
                    <a:pt x="475" y="82"/>
                    <a:pt x="477" y="82"/>
                  </a:cubicBezTo>
                  <a:cubicBezTo>
                    <a:pt x="477" y="83"/>
                    <a:pt x="478" y="83"/>
                    <a:pt x="478" y="83"/>
                  </a:cubicBezTo>
                  <a:cubicBezTo>
                    <a:pt x="479" y="80"/>
                    <a:pt x="483" y="78"/>
                    <a:pt x="486" y="78"/>
                  </a:cubicBezTo>
                  <a:cubicBezTo>
                    <a:pt x="488" y="78"/>
                    <a:pt x="491" y="79"/>
                    <a:pt x="492" y="81"/>
                  </a:cubicBezTo>
                  <a:cubicBezTo>
                    <a:pt x="493" y="83"/>
                    <a:pt x="496" y="85"/>
                    <a:pt x="498" y="86"/>
                  </a:cubicBezTo>
                  <a:cubicBezTo>
                    <a:pt x="503" y="91"/>
                    <a:pt x="508" y="95"/>
                    <a:pt x="507" y="98"/>
                  </a:cubicBezTo>
                  <a:cubicBezTo>
                    <a:pt x="507" y="100"/>
                    <a:pt x="506" y="102"/>
                    <a:pt x="500" y="102"/>
                  </a:cubicBezTo>
                  <a:cubicBezTo>
                    <a:pt x="498" y="102"/>
                    <a:pt x="496" y="102"/>
                    <a:pt x="493" y="101"/>
                  </a:cubicBezTo>
                  <a:cubicBezTo>
                    <a:pt x="491" y="100"/>
                    <a:pt x="489" y="101"/>
                    <a:pt x="486" y="102"/>
                  </a:cubicBezTo>
                  <a:cubicBezTo>
                    <a:pt x="484" y="103"/>
                    <a:pt x="481" y="104"/>
                    <a:pt x="479" y="104"/>
                  </a:cubicBezTo>
                  <a:cubicBezTo>
                    <a:pt x="476" y="104"/>
                    <a:pt x="471" y="105"/>
                    <a:pt x="467" y="109"/>
                  </a:cubicBezTo>
                  <a:cubicBezTo>
                    <a:pt x="465" y="111"/>
                    <a:pt x="465" y="112"/>
                    <a:pt x="464" y="113"/>
                  </a:cubicBezTo>
                  <a:cubicBezTo>
                    <a:pt x="462" y="116"/>
                    <a:pt x="461" y="119"/>
                    <a:pt x="455" y="119"/>
                  </a:cubicBezTo>
                  <a:cubicBezTo>
                    <a:pt x="454" y="119"/>
                    <a:pt x="453" y="119"/>
                    <a:pt x="452" y="120"/>
                  </a:cubicBezTo>
                  <a:cubicBezTo>
                    <a:pt x="448" y="120"/>
                    <a:pt x="445" y="120"/>
                    <a:pt x="440" y="124"/>
                  </a:cubicBezTo>
                  <a:cubicBezTo>
                    <a:pt x="436" y="126"/>
                    <a:pt x="432" y="128"/>
                    <a:pt x="428" y="128"/>
                  </a:cubicBezTo>
                  <a:cubicBezTo>
                    <a:pt x="424" y="128"/>
                    <a:pt x="420" y="126"/>
                    <a:pt x="419" y="126"/>
                  </a:cubicBezTo>
                  <a:cubicBezTo>
                    <a:pt x="419" y="125"/>
                    <a:pt x="417" y="125"/>
                    <a:pt x="416" y="125"/>
                  </a:cubicBezTo>
                  <a:cubicBezTo>
                    <a:pt x="414" y="125"/>
                    <a:pt x="412" y="126"/>
                    <a:pt x="411" y="128"/>
                  </a:cubicBezTo>
                  <a:cubicBezTo>
                    <a:pt x="410" y="129"/>
                    <a:pt x="411" y="130"/>
                    <a:pt x="412" y="132"/>
                  </a:cubicBezTo>
                  <a:cubicBezTo>
                    <a:pt x="413" y="134"/>
                    <a:pt x="415" y="137"/>
                    <a:pt x="414" y="140"/>
                  </a:cubicBezTo>
                  <a:cubicBezTo>
                    <a:pt x="414" y="144"/>
                    <a:pt x="411" y="146"/>
                    <a:pt x="408" y="147"/>
                  </a:cubicBezTo>
                  <a:cubicBezTo>
                    <a:pt x="405" y="148"/>
                    <a:pt x="402" y="149"/>
                    <a:pt x="400" y="152"/>
                  </a:cubicBezTo>
                  <a:cubicBezTo>
                    <a:pt x="394" y="159"/>
                    <a:pt x="383" y="162"/>
                    <a:pt x="378" y="161"/>
                  </a:cubicBezTo>
                  <a:cubicBezTo>
                    <a:pt x="377" y="161"/>
                    <a:pt x="376" y="161"/>
                    <a:pt x="375" y="161"/>
                  </a:cubicBezTo>
                  <a:cubicBezTo>
                    <a:pt x="373" y="160"/>
                    <a:pt x="369" y="160"/>
                    <a:pt x="365" y="160"/>
                  </a:cubicBezTo>
                  <a:cubicBezTo>
                    <a:pt x="360" y="160"/>
                    <a:pt x="357" y="160"/>
                    <a:pt x="354" y="162"/>
                  </a:cubicBezTo>
                  <a:cubicBezTo>
                    <a:pt x="350" y="164"/>
                    <a:pt x="346" y="166"/>
                    <a:pt x="343" y="168"/>
                  </a:cubicBezTo>
                  <a:cubicBezTo>
                    <a:pt x="343" y="168"/>
                    <a:pt x="342" y="169"/>
                    <a:pt x="341" y="169"/>
                  </a:cubicBezTo>
                  <a:cubicBezTo>
                    <a:pt x="341" y="170"/>
                    <a:pt x="340" y="170"/>
                    <a:pt x="339" y="170"/>
                  </a:cubicBezTo>
                  <a:cubicBezTo>
                    <a:pt x="339" y="170"/>
                    <a:pt x="339" y="171"/>
                    <a:pt x="339" y="171"/>
                  </a:cubicBezTo>
                  <a:cubicBezTo>
                    <a:pt x="338" y="171"/>
                    <a:pt x="338" y="171"/>
                    <a:pt x="338" y="171"/>
                  </a:cubicBezTo>
                  <a:cubicBezTo>
                    <a:pt x="337" y="172"/>
                    <a:pt x="337" y="172"/>
                    <a:pt x="336" y="172"/>
                  </a:cubicBezTo>
                  <a:cubicBezTo>
                    <a:pt x="336" y="172"/>
                    <a:pt x="336" y="172"/>
                    <a:pt x="335" y="172"/>
                  </a:cubicBezTo>
                  <a:cubicBezTo>
                    <a:pt x="335" y="172"/>
                    <a:pt x="334" y="172"/>
                    <a:pt x="334" y="172"/>
                  </a:cubicBezTo>
                  <a:cubicBezTo>
                    <a:pt x="334" y="172"/>
                    <a:pt x="334" y="172"/>
                    <a:pt x="334" y="172"/>
                  </a:cubicBezTo>
                  <a:cubicBezTo>
                    <a:pt x="333" y="172"/>
                    <a:pt x="333" y="172"/>
                    <a:pt x="333" y="172"/>
                  </a:cubicBezTo>
                  <a:cubicBezTo>
                    <a:pt x="331" y="172"/>
                    <a:pt x="329" y="171"/>
                    <a:pt x="328" y="169"/>
                  </a:cubicBezTo>
                  <a:cubicBezTo>
                    <a:pt x="327" y="168"/>
                    <a:pt x="327" y="168"/>
                    <a:pt x="325" y="168"/>
                  </a:cubicBezTo>
                  <a:cubicBezTo>
                    <a:pt x="319" y="169"/>
                    <a:pt x="316" y="167"/>
                    <a:pt x="312" y="165"/>
                  </a:cubicBezTo>
                  <a:cubicBezTo>
                    <a:pt x="311" y="164"/>
                    <a:pt x="310" y="164"/>
                    <a:pt x="309" y="164"/>
                  </a:cubicBezTo>
                  <a:cubicBezTo>
                    <a:pt x="306" y="164"/>
                    <a:pt x="304" y="165"/>
                    <a:pt x="299" y="162"/>
                  </a:cubicBezTo>
                  <a:cubicBezTo>
                    <a:pt x="295" y="159"/>
                    <a:pt x="289" y="158"/>
                    <a:pt x="284" y="158"/>
                  </a:cubicBezTo>
                  <a:cubicBezTo>
                    <a:pt x="283" y="158"/>
                    <a:pt x="281" y="158"/>
                    <a:pt x="280" y="158"/>
                  </a:cubicBezTo>
                  <a:cubicBezTo>
                    <a:pt x="278" y="157"/>
                    <a:pt x="272" y="157"/>
                    <a:pt x="267" y="157"/>
                  </a:cubicBezTo>
                  <a:cubicBezTo>
                    <a:pt x="262" y="157"/>
                    <a:pt x="256" y="157"/>
                    <a:pt x="253" y="157"/>
                  </a:cubicBezTo>
                  <a:cubicBezTo>
                    <a:pt x="251" y="157"/>
                    <a:pt x="249" y="157"/>
                    <a:pt x="246" y="157"/>
                  </a:cubicBezTo>
                  <a:cubicBezTo>
                    <a:pt x="245" y="157"/>
                    <a:pt x="244" y="157"/>
                    <a:pt x="243" y="157"/>
                  </a:cubicBezTo>
                  <a:cubicBezTo>
                    <a:pt x="243" y="157"/>
                    <a:pt x="243" y="157"/>
                    <a:pt x="243" y="157"/>
                  </a:cubicBezTo>
                  <a:cubicBezTo>
                    <a:pt x="243" y="157"/>
                    <a:pt x="243" y="157"/>
                    <a:pt x="243" y="157"/>
                  </a:cubicBezTo>
                  <a:cubicBezTo>
                    <a:pt x="243" y="157"/>
                    <a:pt x="242" y="157"/>
                    <a:pt x="242" y="157"/>
                  </a:cubicBezTo>
                  <a:cubicBezTo>
                    <a:pt x="242" y="157"/>
                    <a:pt x="242" y="157"/>
                    <a:pt x="242" y="157"/>
                  </a:cubicBezTo>
                  <a:cubicBezTo>
                    <a:pt x="242" y="157"/>
                    <a:pt x="242" y="157"/>
                    <a:pt x="241" y="157"/>
                  </a:cubicBezTo>
                  <a:cubicBezTo>
                    <a:pt x="241" y="157"/>
                    <a:pt x="241" y="157"/>
                    <a:pt x="241" y="157"/>
                  </a:cubicBezTo>
                  <a:cubicBezTo>
                    <a:pt x="241" y="157"/>
                    <a:pt x="241" y="157"/>
                    <a:pt x="241" y="157"/>
                  </a:cubicBezTo>
                  <a:cubicBezTo>
                    <a:pt x="240" y="157"/>
                    <a:pt x="240" y="157"/>
                    <a:pt x="240" y="157"/>
                  </a:cubicBezTo>
                  <a:cubicBezTo>
                    <a:pt x="240" y="157"/>
                    <a:pt x="240" y="157"/>
                    <a:pt x="240" y="157"/>
                  </a:cubicBezTo>
                  <a:cubicBezTo>
                    <a:pt x="239" y="157"/>
                    <a:pt x="239" y="157"/>
                    <a:pt x="239" y="157"/>
                  </a:cubicBezTo>
                  <a:cubicBezTo>
                    <a:pt x="239" y="156"/>
                    <a:pt x="239" y="156"/>
                    <a:pt x="239" y="156"/>
                  </a:cubicBezTo>
                  <a:cubicBezTo>
                    <a:pt x="239" y="156"/>
                    <a:pt x="238" y="156"/>
                    <a:pt x="238" y="156"/>
                  </a:cubicBezTo>
                  <a:cubicBezTo>
                    <a:pt x="238" y="156"/>
                    <a:pt x="238" y="156"/>
                    <a:pt x="238" y="156"/>
                  </a:cubicBezTo>
                  <a:cubicBezTo>
                    <a:pt x="238" y="156"/>
                    <a:pt x="238" y="156"/>
                    <a:pt x="237" y="155"/>
                  </a:cubicBezTo>
                  <a:cubicBezTo>
                    <a:pt x="237" y="155"/>
                    <a:pt x="237" y="155"/>
                    <a:pt x="237" y="155"/>
                  </a:cubicBezTo>
                  <a:cubicBezTo>
                    <a:pt x="237" y="155"/>
                    <a:pt x="237" y="154"/>
                    <a:pt x="237" y="154"/>
                  </a:cubicBezTo>
                  <a:cubicBezTo>
                    <a:pt x="237" y="153"/>
                    <a:pt x="236" y="152"/>
                    <a:pt x="235" y="151"/>
                  </a:cubicBezTo>
                  <a:cubicBezTo>
                    <a:pt x="233" y="149"/>
                    <a:pt x="231" y="147"/>
                    <a:pt x="230" y="142"/>
                  </a:cubicBezTo>
                  <a:cubicBezTo>
                    <a:pt x="229" y="136"/>
                    <a:pt x="226" y="135"/>
                    <a:pt x="223" y="134"/>
                  </a:cubicBezTo>
                  <a:cubicBezTo>
                    <a:pt x="221" y="134"/>
                    <a:pt x="219" y="132"/>
                    <a:pt x="218" y="131"/>
                  </a:cubicBezTo>
                  <a:cubicBezTo>
                    <a:pt x="217" y="130"/>
                    <a:pt x="217" y="130"/>
                    <a:pt x="216" y="129"/>
                  </a:cubicBezTo>
                  <a:cubicBezTo>
                    <a:pt x="215" y="129"/>
                    <a:pt x="214" y="128"/>
                    <a:pt x="213" y="127"/>
                  </a:cubicBezTo>
                  <a:cubicBezTo>
                    <a:pt x="212" y="126"/>
                    <a:pt x="210" y="124"/>
                    <a:pt x="208" y="124"/>
                  </a:cubicBezTo>
                  <a:cubicBezTo>
                    <a:pt x="207" y="124"/>
                    <a:pt x="207" y="124"/>
                    <a:pt x="206" y="124"/>
                  </a:cubicBezTo>
                  <a:cubicBezTo>
                    <a:pt x="200" y="124"/>
                    <a:pt x="184" y="122"/>
                    <a:pt x="181" y="117"/>
                  </a:cubicBezTo>
                  <a:cubicBezTo>
                    <a:pt x="179" y="114"/>
                    <a:pt x="180" y="111"/>
                    <a:pt x="182" y="110"/>
                  </a:cubicBezTo>
                  <a:cubicBezTo>
                    <a:pt x="182" y="109"/>
                    <a:pt x="183" y="108"/>
                    <a:pt x="183" y="107"/>
                  </a:cubicBezTo>
                  <a:cubicBezTo>
                    <a:pt x="183" y="105"/>
                    <a:pt x="183" y="103"/>
                    <a:pt x="184" y="101"/>
                  </a:cubicBezTo>
                  <a:cubicBezTo>
                    <a:pt x="184" y="100"/>
                    <a:pt x="185" y="98"/>
                    <a:pt x="184" y="97"/>
                  </a:cubicBezTo>
                  <a:cubicBezTo>
                    <a:pt x="182" y="96"/>
                    <a:pt x="178" y="91"/>
                    <a:pt x="178" y="87"/>
                  </a:cubicBezTo>
                  <a:cubicBezTo>
                    <a:pt x="177" y="85"/>
                    <a:pt x="173" y="81"/>
                    <a:pt x="170" y="81"/>
                  </a:cubicBezTo>
                  <a:cubicBezTo>
                    <a:pt x="165" y="81"/>
                    <a:pt x="162" y="78"/>
                    <a:pt x="159" y="75"/>
                  </a:cubicBezTo>
                  <a:cubicBezTo>
                    <a:pt x="158" y="74"/>
                    <a:pt x="157" y="74"/>
                    <a:pt x="156" y="74"/>
                  </a:cubicBezTo>
                  <a:cubicBezTo>
                    <a:pt x="156" y="73"/>
                    <a:pt x="156" y="73"/>
                    <a:pt x="155" y="73"/>
                  </a:cubicBezTo>
                  <a:cubicBezTo>
                    <a:pt x="155" y="73"/>
                    <a:pt x="155" y="73"/>
                    <a:pt x="155" y="73"/>
                  </a:cubicBezTo>
                  <a:cubicBezTo>
                    <a:pt x="155" y="73"/>
                    <a:pt x="155" y="72"/>
                    <a:pt x="154" y="72"/>
                  </a:cubicBezTo>
                  <a:cubicBezTo>
                    <a:pt x="154" y="72"/>
                    <a:pt x="154" y="72"/>
                    <a:pt x="154" y="72"/>
                  </a:cubicBezTo>
                  <a:cubicBezTo>
                    <a:pt x="154" y="72"/>
                    <a:pt x="154" y="72"/>
                    <a:pt x="153" y="71"/>
                  </a:cubicBezTo>
                  <a:cubicBezTo>
                    <a:pt x="153" y="71"/>
                    <a:pt x="153" y="71"/>
                    <a:pt x="153" y="71"/>
                  </a:cubicBezTo>
                  <a:cubicBezTo>
                    <a:pt x="153" y="71"/>
                    <a:pt x="153" y="71"/>
                    <a:pt x="152" y="70"/>
                  </a:cubicBezTo>
                  <a:cubicBezTo>
                    <a:pt x="152" y="70"/>
                    <a:pt x="152" y="70"/>
                    <a:pt x="152" y="70"/>
                  </a:cubicBezTo>
                  <a:cubicBezTo>
                    <a:pt x="152" y="70"/>
                    <a:pt x="152" y="69"/>
                    <a:pt x="152" y="69"/>
                  </a:cubicBezTo>
                  <a:cubicBezTo>
                    <a:pt x="152" y="69"/>
                    <a:pt x="151" y="69"/>
                    <a:pt x="151" y="69"/>
                  </a:cubicBezTo>
                  <a:cubicBezTo>
                    <a:pt x="151" y="68"/>
                    <a:pt x="151" y="68"/>
                    <a:pt x="151" y="68"/>
                  </a:cubicBezTo>
                  <a:cubicBezTo>
                    <a:pt x="151" y="67"/>
                    <a:pt x="151" y="67"/>
                    <a:pt x="151" y="67"/>
                  </a:cubicBezTo>
                  <a:cubicBezTo>
                    <a:pt x="151" y="67"/>
                    <a:pt x="150" y="66"/>
                    <a:pt x="150" y="66"/>
                  </a:cubicBezTo>
                  <a:cubicBezTo>
                    <a:pt x="150" y="66"/>
                    <a:pt x="150" y="65"/>
                    <a:pt x="150" y="65"/>
                  </a:cubicBezTo>
                  <a:cubicBezTo>
                    <a:pt x="150" y="65"/>
                    <a:pt x="150" y="64"/>
                    <a:pt x="150" y="64"/>
                  </a:cubicBezTo>
                  <a:cubicBezTo>
                    <a:pt x="150" y="64"/>
                    <a:pt x="150" y="64"/>
                    <a:pt x="150" y="64"/>
                  </a:cubicBezTo>
                  <a:cubicBezTo>
                    <a:pt x="149" y="64"/>
                    <a:pt x="149" y="64"/>
                    <a:pt x="149" y="64"/>
                  </a:cubicBezTo>
                  <a:cubicBezTo>
                    <a:pt x="149" y="64"/>
                    <a:pt x="149" y="64"/>
                    <a:pt x="149" y="64"/>
                  </a:cubicBezTo>
                  <a:cubicBezTo>
                    <a:pt x="148" y="63"/>
                    <a:pt x="148" y="63"/>
                    <a:pt x="147" y="63"/>
                  </a:cubicBezTo>
                  <a:cubicBezTo>
                    <a:pt x="147" y="63"/>
                    <a:pt x="147" y="63"/>
                    <a:pt x="147" y="63"/>
                  </a:cubicBezTo>
                  <a:cubicBezTo>
                    <a:pt x="146" y="63"/>
                    <a:pt x="146" y="63"/>
                    <a:pt x="145" y="63"/>
                  </a:cubicBezTo>
                  <a:cubicBezTo>
                    <a:pt x="145" y="63"/>
                    <a:pt x="145" y="63"/>
                    <a:pt x="145" y="63"/>
                  </a:cubicBezTo>
                  <a:cubicBezTo>
                    <a:pt x="144" y="63"/>
                    <a:pt x="144" y="64"/>
                    <a:pt x="144" y="64"/>
                  </a:cubicBezTo>
                  <a:cubicBezTo>
                    <a:pt x="143" y="65"/>
                    <a:pt x="142" y="66"/>
                    <a:pt x="142" y="67"/>
                  </a:cubicBezTo>
                  <a:cubicBezTo>
                    <a:pt x="142" y="71"/>
                    <a:pt x="140" y="75"/>
                    <a:pt x="135" y="75"/>
                  </a:cubicBezTo>
                  <a:cubicBezTo>
                    <a:pt x="133" y="75"/>
                    <a:pt x="130" y="77"/>
                    <a:pt x="130" y="82"/>
                  </a:cubicBezTo>
                  <a:cubicBezTo>
                    <a:pt x="130" y="84"/>
                    <a:pt x="131" y="85"/>
                    <a:pt x="131" y="86"/>
                  </a:cubicBezTo>
                  <a:cubicBezTo>
                    <a:pt x="132" y="88"/>
                    <a:pt x="133" y="89"/>
                    <a:pt x="131" y="92"/>
                  </a:cubicBezTo>
                  <a:cubicBezTo>
                    <a:pt x="129" y="94"/>
                    <a:pt x="124" y="97"/>
                    <a:pt x="120" y="97"/>
                  </a:cubicBezTo>
                  <a:cubicBezTo>
                    <a:pt x="120" y="97"/>
                    <a:pt x="119" y="97"/>
                    <a:pt x="118" y="96"/>
                  </a:cubicBezTo>
                  <a:cubicBezTo>
                    <a:pt x="117" y="96"/>
                    <a:pt x="115" y="96"/>
                    <a:pt x="113" y="96"/>
                  </a:cubicBezTo>
                  <a:cubicBezTo>
                    <a:pt x="111" y="96"/>
                    <a:pt x="110" y="96"/>
                    <a:pt x="108" y="95"/>
                  </a:cubicBezTo>
                  <a:cubicBezTo>
                    <a:pt x="107" y="95"/>
                    <a:pt x="105" y="94"/>
                    <a:pt x="104" y="94"/>
                  </a:cubicBezTo>
                  <a:cubicBezTo>
                    <a:pt x="104" y="94"/>
                    <a:pt x="103" y="93"/>
                    <a:pt x="103" y="93"/>
                  </a:cubicBezTo>
                  <a:cubicBezTo>
                    <a:pt x="103" y="93"/>
                    <a:pt x="103" y="94"/>
                    <a:pt x="103" y="94"/>
                  </a:cubicBezTo>
                  <a:cubicBezTo>
                    <a:pt x="102" y="96"/>
                    <a:pt x="101" y="99"/>
                    <a:pt x="100" y="103"/>
                  </a:cubicBezTo>
                  <a:cubicBezTo>
                    <a:pt x="98" y="106"/>
                    <a:pt x="96" y="112"/>
                    <a:pt x="96" y="114"/>
                  </a:cubicBezTo>
                  <a:cubicBezTo>
                    <a:pt x="97" y="116"/>
                    <a:pt x="99" y="118"/>
                    <a:pt x="98" y="120"/>
                  </a:cubicBezTo>
                  <a:cubicBezTo>
                    <a:pt x="98" y="121"/>
                    <a:pt x="97" y="122"/>
                    <a:pt x="94" y="122"/>
                  </a:cubicBezTo>
                  <a:cubicBezTo>
                    <a:pt x="89" y="122"/>
                    <a:pt x="86" y="122"/>
                    <a:pt x="85" y="120"/>
                  </a:cubicBezTo>
                  <a:cubicBezTo>
                    <a:pt x="84" y="120"/>
                    <a:pt x="83" y="121"/>
                    <a:pt x="82" y="121"/>
                  </a:cubicBezTo>
                  <a:cubicBezTo>
                    <a:pt x="80" y="122"/>
                    <a:pt x="78" y="123"/>
                    <a:pt x="76" y="123"/>
                  </a:cubicBezTo>
                  <a:cubicBezTo>
                    <a:pt x="75" y="123"/>
                    <a:pt x="72" y="123"/>
                    <a:pt x="71" y="124"/>
                  </a:cubicBezTo>
                  <a:cubicBezTo>
                    <a:pt x="73" y="126"/>
                    <a:pt x="73" y="130"/>
                    <a:pt x="73" y="135"/>
                  </a:cubicBezTo>
                  <a:cubicBezTo>
                    <a:pt x="73" y="135"/>
                    <a:pt x="75" y="137"/>
                    <a:pt x="75" y="139"/>
                  </a:cubicBezTo>
                  <a:cubicBezTo>
                    <a:pt x="77" y="143"/>
                    <a:pt x="79" y="146"/>
                    <a:pt x="78" y="148"/>
                  </a:cubicBezTo>
                  <a:cubicBezTo>
                    <a:pt x="77" y="149"/>
                    <a:pt x="76" y="150"/>
                    <a:pt x="75" y="152"/>
                  </a:cubicBezTo>
                  <a:cubicBezTo>
                    <a:pt x="73" y="153"/>
                    <a:pt x="72" y="155"/>
                    <a:pt x="72" y="156"/>
                  </a:cubicBezTo>
                  <a:cubicBezTo>
                    <a:pt x="72" y="157"/>
                    <a:pt x="72" y="157"/>
                    <a:pt x="72" y="158"/>
                  </a:cubicBezTo>
                  <a:cubicBezTo>
                    <a:pt x="72" y="159"/>
                    <a:pt x="72" y="159"/>
                    <a:pt x="72" y="159"/>
                  </a:cubicBezTo>
                  <a:cubicBezTo>
                    <a:pt x="72" y="159"/>
                    <a:pt x="72" y="159"/>
                    <a:pt x="72" y="159"/>
                  </a:cubicBezTo>
                  <a:cubicBezTo>
                    <a:pt x="72" y="160"/>
                    <a:pt x="72" y="160"/>
                    <a:pt x="72" y="160"/>
                  </a:cubicBezTo>
                  <a:cubicBezTo>
                    <a:pt x="72" y="160"/>
                    <a:pt x="72" y="160"/>
                    <a:pt x="72" y="160"/>
                  </a:cubicBezTo>
                  <a:cubicBezTo>
                    <a:pt x="72" y="164"/>
                    <a:pt x="72" y="164"/>
                    <a:pt x="72" y="164"/>
                  </a:cubicBezTo>
                  <a:cubicBezTo>
                    <a:pt x="71" y="164"/>
                    <a:pt x="71" y="164"/>
                    <a:pt x="71" y="164"/>
                  </a:cubicBezTo>
                  <a:cubicBezTo>
                    <a:pt x="71" y="164"/>
                    <a:pt x="70" y="164"/>
                    <a:pt x="70" y="165"/>
                  </a:cubicBezTo>
                  <a:cubicBezTo>
                    <a:pt x="70" y="165"/>
                    <a:pt x="70" y="165"/>
                    <a:pt x="70" y="165"/>
                  </a:cubicBezTo>
                  <a:cubicBezTo>
                    <a:pt x="70" y="165"/>
                    <a:pt x="70" y="165"/>
                    <a:pt x="70" y="165"/>
                  </a:cubicBezTo>
                  <a:cubicBezTo>
                    <a:pt x="69" y="165"/>
                    <a:pt x="69" y="165"/>
                    <a:pt x="69" y="165"/>
                  </a:cubicBezTo>
                  <a:cubicBezTo>
                    <a:pt x="67" y="166"/>
                    <a:pt x="63" y="168"/>
                    <a:pt x="60" y="169"/>
                  </a:cubicBezTo>
                  <a:cubicBezTo>
                    <a:pt x="59" y="170"/>
                    <a:pt x="58" y="171"/>
                    <a:pt x="56" y="171"/>
                  </a:cubicBezTo>
                  <a:cubicBezTo>
                    <a:pt x="54" y="172"/>
                    <a:pt x="53" y="172"/>
                    <a:pt x="52" y="174"/>
                  </a:cubicBezTo>
                  <a:cubicBezTo>
                    <a:pt x="52" y="175"/>
                    <a:pt x="51" y="176"/>
                    <a:pt x="49" y="178"/>
                  </a:cubicBezTo>
                  <a:cubicBezTo>
                    <a:pt x="49" y="178"/>
                    <a:pt x="49" y="178"/>
                    <a:pt x="49" y="178"/>
                  </a:cubicBezTo>
                  <a:cubicBezTo>
                    <a:pt x="49" y="178"/>
                    <a:pt x="48" y="178"/>
                    <a:pt x="48" y="178"/>
                  </a:cubicBezTo>
                  <a:cubicBezTo>
                    <a:pt x="48" y="178"/>
                    <a:pt x="48" y="178"/>
                    <a:pt x="48" y="179"/>
                  </a:cubicBezTo>
                  <a:cubicBezTo>
                    <a:pt x="47" y="179"/>
                    <a:pt x="47" y="179"/>
                    <a:pt x="47" y="179"/>
                  </a:cubicBezTo>
                  <a:cubicBezTo>
                    <a:pt x="47" y="179"/>
                    <a:pt x="46" y="179"/>
                    <a:pt x="46" y="179"/>
                  </a:cubicBezTo>
                  <a:cubicBezTo>
                    <a:pt x="46" y="179"/>
                    <a:pt x="46" y="179"/>
                    <a:pt x="45" y="180"/>
                  </a:cubicBezTo>
                  <a:cubicBezTo>
                    <a:pt x="45" y="180"/>
                    <a:pt x="45" y="180"/>
                    <a:pt x="44" y="180"/>
                  </a:cubicBezTo>
                  <a:cubicBezTo>
                    <a:pt x="44" y="180"/>
                    <a:pt x="44" y="180"/>
                    <a:pt x="43" y="180"/>
                  </a:cubicBezTo>
                  <a:cubicBezTo>
                    <a:pt x="43" y="180"/>
                    <a:pt x="43" y="180"/>
                    <a:pt x="43" y="180"/>
                  </a:cubicBezTo>
                  <a:cubicBezTo>
                    <a:pt x="42" y="180"/>
                    <a:pt x="42" y="180"/>
                    <a:pt x="41" y="180"/>
                  </a:cubicBezTo>
                  <a:cubicBezTo>
                    <a:pt x="40" y="180"/>
                    <a:pt x="40" y="180"/>
                    <a:pt x="40" y="180"/>
                  </a:cubicBezTo>
                  <a:cubicBezTo>
                    <a:pt x="39" y="179"/>
                    <a:pt x="38" y="179"/>
                    <a:pt x="37" y="179"/>
                  </a:cubicBezTo>
                  <a:cubicBezTo>
                    <a:pt x="36" y="179"/>
                    <a:pt x="35" y="179"/>
                    <a:pt x="33" y="182"/>
                  </a:cubicBezTo>
                  <a:cubicBezTo>
                    <a:pt x="30" y="185"/>
                    <a:pt x="29" y="185"/>
                    <a:pt x="27" y="186"/>
                  </a:cubicBezTo>
                  <a:cubicBezTo>
                    <a:pt x="27" y="186"/>
                    <a:pt x="26" y="186"/>
                    <a:pt x="26" y="187"/>
                  </a:cubicBezTo>
                  <a:cubicBezTo>
                    <a:pt x="25" y="187"/>
                    <a:pt x="24" y="188"/>
                    <a:pt x="23" y="188"/>
                  </a:cubicBezTo>
                  <a:cubicBezTo>
                    <a:pt x="21" y="188"/>
                    <a:pt x="19" y="187"/>
                    <a:pt x="18" y="186"/>
                  </a:cubicBezTo>
                  <a:cubicBezTo>
                    <a:pt x="18" y="185"/>
                    <a:pt x="17" y="185"/>
                    <a:pt x="17" y="185"/>
                  </a:cubicBezTo>
                  <a:cubicBezTo>
                    <a:pt x="16" y="185"/>
                    <a:pt x="15" y="185"/>
                    <a:pt x="15" y="186"/>
                  </a:cubicBezTo>
                  <a:cubicBezTo>
                    <a:pt x="13" y="186"/>
                    <a:pt x="12" y="187"/>
                    <a:pt x="11" y="187"/>
                  </a:cubicBezTo>
                  <a:cubicBezTo>
                    <a:pt x="10" y="187"/>
                    <a:pt x="9" y="188"/>
                    <a:pt x="9" y="188"/>
                  </a:cubicBezTo>
                  <a:cubicBezTo>
                    <a:pt x="8" y="189"/>
                    <a:pt x="7" y="191"/>
                    <a:pt x="5" y="191"/>
                  </a:cubicBezTo>
                  <a:cubicBezTo>
                    <a:pt x="4" y="191"/>
                    <a:pt x="3" y="191"/>
                    <a:pt x="3" y="192"/>
                  </a:cubicBezTo>
                  <a:cubicBezTo>
                    <a:pt x="2" y="192"/>
                    <a:pt x="2" y="192"/>
                    <a:pt x="1" y="192"/>
                  </a:cubicBezTo>
                  <a:cubicBezTo>
                    <a:pt x="1" y="192"/>
                    <a:pt x="1" y="192"/>
                    <a:pt x="1" y="192"/>
                  </a:cubicBezTo>
                  <a:cubicBezTo>
                    <a:pt x="1" y="193"/>
                    <a:pt x="1" y="194"/>
                    <a:pt x="1" y="195"/>
                  </a:cubicBezTo>
                  <a:cubicBezTo>
                    <a:pt x="1" y="195"/>
                    <a:pt x="1" y="195"/>
                    <a:pt x="1" y="196"/>
                  </a:cubicBezTo>
                  <a:cubicBezTo>
                    <a:pt x="1" y="196"/>
                    <a:pt x="0" y="197"/>
                    <a:pt x="0" y="198"/>
                  </a:cubicBezTo>
                  <a:cubicBezTo>
                    <a:pt x="0" y="198"/>
                    <a:pt x="0" y="198"/>
                    <a:pt x="0" y="198"/>
                  </a:cubicBezTo>
                  <a:cubicBezTo>
                    <a:pt x="1" y="206"/>
                    <a:pt x="1" y="206"/>
                    <a:pt x="1" y="206"/>
                  </a:cubicBezTo>
                  <a:cubicBezTo>
                    <a:pt x="5" y="207"/>
                    <a:pt x="10" y="210"/>
                    <a:pt x="12" y="213"/>
                  </a:cubicBezTo>
                  <a:cubicBezTo>
                    <a:pt x="12" y="213"/>
                    <a:pt x="12" y="214"/>
                    <a:pt x="12" y="214"/>
                  </a:cubicBezTo>
                  <a:cubicBezTo>
                    <a:pt x="13" y="215"/>
                    <a:pt x="13" y="215"/>
                    <a:pt x="13" y="216"/>
                  </a:cubicBezTo>
                  <a:cubicBezTo>
                    <a:pt x="13" y="216"/>
                    <a:pt x="13" y="216"/>
                    <a:pt x="13" y="216"/>
                  </a:cubicBezTo>
                  <a:cubicBezTo>
                    <a:pt x="13" y="216"/>
                    <a:pt x="13" y="217"/>
                    <a:pt x="13" y="217"/>
                  </a:cubicBezTo>
                  <a:cubicBezTo>
                    <a:pt x="13" y="221"/>
                    <a:pt x="14" y="226"/>
                    <a:pt x="14" y="228"/>
                  </a:cubicBezTo>
                  <a:cubicBezTo>
                    <a:pt x="15" y="229"/>
                    <a:pt x="15" y="229"/>
                    <a:pt x="15" y="229"/>
                  </a:cubicBezTo>
                  <a:cubicBezTo>
                    <a:pt x="15" y="229"/>
                    <a:pt x="15" y="229"/>
                    <a:pt x="15" y="229"/>
                  </a:cubicBezTo>
                  <a:cubicBezTo>
                    <a:pt x="16" y="230"/>
                    <a:pt x="17" y="231"/>
                    <a:pt x="18" y="232"/>
                  </a:cubicBezTo>
                  <a:cubicBezTo>
                    <a:pt x="23" y="235"/>
                    <a:pt x="25" y="236"/>
                    <a:pt x="25" y="238"/>
                  </a:cubicBezTo>
                  <a:cubicBezTo>
                    <a:pt x="25" y="239"/>
                    <a:pt x="25" y="243"/>
                    <a:pt x="29" y="245"/>
                  </a:cubicBezTo>
                  <a:cubicBezTo>
                    <a:pt x="30" y="245"/>
                    <a:pt x="32" y="246"/>
                    <a:pt x="33" y="246"/>
                  </a:cubicBezTo>
                  <a:cubicBezTo>
                    <a:pt x="33" y="247"/>
                    <a:pt x="33" y="247"/>
                    <a:pt x="34" y="247"/>
                  </a:cubicBezTo>
                  <a:cubicBezTo>
                    <a:pt x="34" y="247"/>
                    <a:pt x="35" y="248"/>
                    <a:pt x="36" y="248"/>
                  </a:cubicBezTo>
                  <a:cubicBezTo>
                    <a:pt x="36" y="248"/>
                    <a:pt x="36" y="248"/>
                    <a:pt x="36" y="248"/>
                  </a:cubicBezTo>
                  <a:cubicBezTo>
                    <a:pt x="43" y="248"/>
                    <a:pt x="43" y="248"/>
                    <a:pt x="43" y="248"/>
                  </a:cubicBezTo>
                  <a:cubicBezTo>
                    <a:pt x="43" y="248"/>
                    <a:pt x="43" y="248"/>
                    <a:pt x="43" y="248"/>
                  </a:cubicBezTo>
                  <a:cubicBezTo>
                    <a:pt x="43" y="248"/>
                    <a:pt x="43" y="248"/>
                    <a:pt x="43" y="248"/>
                  </a:cubicBezTo>
                  <a:cubicBezTo>
                    <a:pt x="43" y="248"/>
                    <a:pt x="43" y="248"/>
                    <a:pt x="43" y="248"/>
                  </a:cubicBezTo>
                  <a:cubicBezTo>
                    <a:pt x="43" y="248"/>
                    <a:pt x="43" y="248"/>
                    <a:pt x="43" y="248"/>
                  </a:cubicBezTo>
                  <a:cubicBezTo>
                    <a:pt x="43" y="248"/>
                    <a:pt x="44" y="249"/>
                    <a:pt x="44" y="249"/>
                  </a:cubicBezTo>
                  <a:cubicBezTo>
                    <a:pt x="44" y="249"/>
                    <a:pt x="45" y="249"/>
                    <a:pt x="45" y="248"/>
                  </a:cubicBezTo>
                  <a:cubicBezTo>
                    <a:pt x="45" y="248"/>
                    <a:pt x="45" y="248"/>
                    <a:pt x="45" y="248"/>
                  </a:cubicBezTo>
                  <a:cubicBezTo>
                    <a:pt x="46" y="247"/>
                    <a:pt x="46" y="247"/>
                    <a:pt x="46" y="247"/>
                  </a:cubicBezTo>
                  <a:cubicBezTo>
                    <a:pt x="47" y="247"/>
                    <a:pt x="47" y="247"/>
                    <a:pt x="47" y="246"/>
                  </a:cubicBezTo>
                  <a:cubicBezTo>
                    <a:pt x="47" y="246"/>
                    <a:pt x="48" y="246"/>
                    <a:pt x="49" y="245"/>
                  </a:cubicBezTo>
                  <a:cubicBezTo>
                    <a:pt x="49" y="245"/>
                    <a:pt x="49" y="245"/>
                    <a:pt x="49" y="245"/>
                  </a:cubicBezTo>
                  <a:cubicBezTo>
                    <a:pt x="50" y="245"/>
                    <a:pt x="50" y="245"/>
                    <a:pt x="51" y="244"/>
                  </a:cubicBezTo>
                  <a:cubicBezTo>
                    <a:pt x="51" y="244"/>
                    <a:pt x="51" y="244"/>
                    <a:pt x="51" y="244"/>
                  </a:cubicBezTo>
                  <a:cubicBezTo>
                    <a:pt x="52" y="244"/>
                    <a:pt x="52" y="244"/>
                    <a:pt x="53" y="243"/>
                  </a:cubicBezTo>
                  <a:cubicBezTo>
                    <a:pt x="53" y="243"/>
                    <a:pt x="53" y="243"/>
                    <a:pt x="53" y="243"/>
                  </a:cubicBezTo>
                  <a:cubicBezTo>
                    <a:pt x="54" y="243"/>
                    <a:pt x="54" y="243"/>
                    <a:pt x="55" y="243"/>
                  </a:cubicBezTo>
                  <a:cubicBezTo>
                    <a:pt x="55" y="243"/>
                    <a:pt x="55" y="243"/>
                    <a:pt x="55" y="243"/>
                  </a:cubicBezTo>
                  <a:cubicBezTo>
                    <a:pt x="56" y="243"/>
                    <a:pt x="57" y="243"/>
                    <a:pt x="57" y="243"/>
                  </a:cubicBezTo>
                  <a:cubicBezTo>
                    <a:pt x="58" y="243"/>
                    <a:pt x="58" y="243"/>
                    <a:pt x="58" y="243"/>
                  </a:cubicBezTo>
                  <a:cubicBezTo>
                    <a:pt x="62" y="243"/>
                    <a:pt x="69" y="248"/>
                    <a:pt x="71" y="252"/>
                  </a:cubicBezTo>
                  <a:cubicBezTo>
                    <a:pt x="72" y="254"/>
                    <a:pt x="73" y="255"/>
                    <a:pt x="72" y="256"/>
                  </a:cubicBezTo>
                  <a:cubicBezTo>
                    <a:pt x="71" y="259"/>
                    <a:pt x="64" y="270"/>
                    <a:pt x="60" y="271"/>
                  </a:cubicBezTo>
                  <a:cubicBezTo>
                    <a:pt x="59" y="271"/>
                    <a:pt x="58" y="271"/>
                    <a:pt x="58" y="271"/>
                  </a:cubicBezTo>
                  <a:cubicBezTo>
                    <a:pt x="57" y="271"/>
                    <a:pt x="57" y="271"/>
                    <a:pt x="57" y="271"/>
                  </a:cubicBezTo>
                  <a:cubicBezTo>
                    <a:pt x="57" y="271"/>
                    <a:pt x="56" y="271"/>
                    <a:pt x="56" y="271"/>
                  </a:cubicBezTo>
                  <a:cubicBezTo>
                    <a:pt x="56" y="272"/>
                    <a:pt x="56" y="273"/>
                    <a:pt x="56" y="273"/>
                  </a:cubicBezTo>
                  <a:cubicBezTo>
                    <a:pt x="56" y="274"/>
                    <a:pt x="57" y="276"/>
                    <a:pt x="58" y="277"/>
                  </a:cubicBezTo>
                  <a:cubicBezTo>
                    <a:pt x="59" y="279"/>
                    <a:pt x="61" y="280"/>
                    <a:pt x="62" y="282"/>
                  </a:cubicBezTo>
                  <a:cubicBezTo>
                    <a:pt x="63" y="284"/>
                    <a:pt x="63" y="286"/>
                    <a:pt x="62" y="287"/>
                  </a:cubicBezTo>
                  <a:cubicBezTo>
                    <a:pt x="60" y="290"/>
                    <a:pt x="55" y="291"/>
                    <a:pt x="52" y="289"/>
                  </a:cubicBezTo>
                  <a:cubicBezTo>
                    <a:pt x="52" y="289"/>
                    <a:pt x="52" y="289"/>
                    <a:pt x="52" y="289"/>
                  </a:cubicBezTo>
                  <a:cubicBezTo>
                    <a:pt x="52" y="289"/>
                    <a:pt x="52" y="290"/>
                    <a:pt x="52" y="291"/>
                  </a:cubicBezTo>
                  <a:cubicBezTo>
                    <a:pt x="53" y="292"/>
                    <a:pt x="53" y="294"/>
                    <a:pt x="54" y="296"/>
                  </a:cubicBezTo>
                  <a:cubicBezTo>
                    <a:pt x="54" y="297"/>
                    <a:pt x="54" y="299"/>
                    <a:pt x="55" y="299"/>
                  </a:cubicBezTo>
                  <a:cubicBezTo>
                    <a:pt x="57" y="299"/>
                    <a:pt x="59" y="301"/>
                    <a:pt x="60" y="303"/>
                  </a:cubicBezTo>
                  <a:cubicBezTo>
                    <a:pt x="61" y="304"/>
                    <a:pt x="63" y="306"/>
                    <a:pt x="64" y="306"/>
                  </a:cubicBezTo>
                  <a:cubicBezTo>
                    <a:pt x="68" y="306"/>
                    <a:pt x="71" y="310"/>
                    <a:pt x="72" y="312"/>
                  </a:cubicBezTo>
                  <a:cubicBezTo>
                    <a:pt x="73" y="312"/>
                    <a:pt x="73" y="313"/>
                    <a:pt x="73" y="313"/>
                  </a:cubicBezTo>
                  <a:cubicBezTo>
                    <a:pt x="73" y="313"/>
                    <a:pt x="74" y="313"/>
                    <a:pt x="74" y="313"/>
                  </a:cubicBezTo>
                  <a:cubicBezTo>
                    <a:pt x="74" y="314"/>
                    <a:pt x="75" y="314"/>
                    <a:pt x="75" y="314"/>
                  </a:cubicBezTo>
                  <a:cubicBezTo>
                    <a:pt x="75" y="314"/>
                    <a:pt x="75" y="314"/>
                    <a:pt x="75" y="314"/>
                  </a:cubicBezTo>
                  <a:cubicBezTo>
                    <a:pt x="75" y="315"/>
                    <a:pt x="76" y="315"/>
                    <a:pt x="76" y="315"/>
                  </a:cubicBezTo>
                  <a:cubicBezTo>
                    <a:pt x="76" y="315"/>
                    <a:pt x="76" y="316"/>
                    <a:pt x="76" y="316"/>
                  </a:cubicBezTo>
                  <a:cubicBezTo>
                    <a:pt x="77" y="316"/>
                    <a:pt x="77" y="316"/>
                    <a:pt x="77" y="317"/>
                  </a:cubicBezTo>
                  <a:cubicBezTo>
                    <a:pt x="77" y="317"/>
                    <a:pt x="77" y="317"/>
                    <a:pt x="77" y="317"/>
                  </a:cubicBezTo>
                  <a:cubicBezTo>
                    <a:pt x="77" y="317"/>
                    <a:pt x="77" y="317"/>
                    <a:pt x="77" y="317"/>
                  </a:cubicBezTo>
                  <a:cubicBezTo>
                    <a:pt x="77" y="317"/>
                    <a:pt x="77" y="317"/>
                    <a:pt x="77" y="317"/>
                  </a:cubicBezTo>
                  <a:cubicBezTo>
                    <a:pt x="78" y="317"/>
                    <a:pt x="78" y="317"/>
                    <a:pt x="78" y="317"/>
                  </a:cubicBezTo>
                  <a:cubicBezTo>
                    <a:pt x="79" y="317"/>
                    <a:pt x="79" y="317"/>
                    <a:pt x="79" y="317"/>
                  </a:cubicBezTo>
                  <a:cubicBezTo>
                    <a:pt x="79" y="317"/>
                    <a:pt x="79" y="317"/>
                    <a:pt x="79" y="317"/>
                  </a:cubicBezTo>
                  <a:cubicBezTo>
                    <a:pt x="80" y="316"/>
                    <a:pt x="80" y="316"/>
                    <a:pt x="80" y="316"/>
                  </a:cubicBezTo>
                  <a:cubicBezTo>
                    <a:pt x="80" y="316"/>
                    <a:pt x="80" y="316"/>
                    <a:pt x="80" y="316"/>
                  </a:cubicBezTo>
                  <a:cubicBezTo>
                    <a:pt x="81" y="315"/>
                    <a:pt x="82" y="314"/>
                    <a:pt x="85" y="314"/>
                  </a:cubicBezTo>
                  <a:cubicBezTo>
                    <a:pt x="87" y="314"/>
                    <a:pt x="90" y="315"/>
                    <a:pt x="93" y="317"/>
                  </a:cubicBezTo>
                  <a:cubicBezTo>
                    <a:pt x="94" y="319"/>
                    <a:pt x="100" y="323"/>
                    <a:pt x="105" y="326"/>
                  </a:cubicBezTo>
                  <a:cubicBezTo>
                    <a:pt x="109" y="329"/>
                    <a:pt x="113" y="332"/>
                    <a:pt x="115" y="334"/>
                  </a:cubicBezTo>
                  <a:cubicBezTo>
                    <a:pt x="120" y="338"/>
                    <a:pt x="132" y="342"/>
                    <a:pt x="136" y="342"/>
                  </a:cubicBezTo>
                  <a:cubicBezTo>
                    <a:pt x="136" y="342"/>
                    <a:pt x="136" y="342"/>
                    <a:pt x="136" y="342"/>
                  </a:cubicBezTo>
                  <a:cubicBezTo>
                    <a:pt x="138" y="342"/>
                    <a:pt x="140" y="343"/>
                    <a:pt x="142" y="343"/>
                  </a:cubicBezTo>
                  <a:cubicBezTo>
                    <a:pt x="145" y="344"/>
                    <a:pt x="147" y="345"/>
                    <a:pt x="150" y="345"/>
                  </a:cubicBezTo>
                  <a:cubicBezTo>
                    <a:pt x="151" y="345"/>
                    <a:pt x="151" y="345"/>
                    <a:pt x="151" y="345"/>
                  </a:cubicBezTo>
                  <a:cubicBezTo>
                    <a:pt x="152" y="345"/>
                    <a:pt x="152" y="345"/>
                    <a:pt x="153" y="345"/>
                  </a:cubicBezTo>
                  <a:cubicBezTo>
                    <a:pt x="153" y="345"/>
                    <a:pt x="153" y="344"/>
                    <a:pt x="154" y="344"/>
                  </a:cubicBezTo>
                  <a:cubicBezTo>
                    <a:pt x="154" y="344"/>
                    <a:pt x="155" y="344"/>
                    <a:pt x="155" y="343"/>
                  </a:cubicBezTo>
                  <a:cubicBezTo>
                    <a:pt x="156" y="342"/>
                    <a:pt x="157" y="341"/>
                    <a:pt x="158" y="341"/>
                  </a:cubicBezTo>
                  <a:cubicBezTo>
                    <a:pt x="159" y="341"/>
                    <a:pt x="160" y="342"/>
                    <a:pt x="161" y="343"/>
                  </a:cubicBezTo>
                  <a:cubicBezTo>
                    <a:pt x="161" y="343"/>
                    <a:pt x="161" y="344"/>
                    <a:pt x="162" y="344"/>
                  </a:cubicBezTo>
                  <a:cubicBezTo>
                    <a:pt x="162" y="344"/>
                    <a:pt x="162" y="345"/>
                    <a:pt x="162" y="345"/>
                  </a:cubicBezTo>
                  <a:cubicBezTo>
                    <a:pt x="162" y="345"/>
                    <a:pt x="162" y="346"/>
                    <a:pt x="162" y="346"/>
                  </a:cubicBezTo>
                  <a:cubicBezTo>
                    <a:pt x="162" y="346"/>
                    <a:pt x="162" y="346"/>
                    <a:pt x="162" y="346"/>
                  </a:cubicBezTo>
                  <a:cubicBezTo>
                    <a:pt x="163" y="347"/>
                    <a:pt x="163" y="347"/>
                    <a:pt x="163" y="348"/>
                  </a:cubicBezTo>
                  <a:cubicBezTo>
                    <a:pt x="163" y="348"/>
                    <a:pt x="163" y="348"/>
                    <a:pt x="163" y="348"/>
                  </a:cubicBezTo>
                  <a:cubicBezTo>
                    <a:pt x="163" y="347"/>
                    <a:pt x="164" y="346"/>
                    <a:pt x="164" y="346"/>
                  </a:cubicBezTo>
                  <a:cubicBezTo>
                    <a:pt x="164" y="346"/>
                    <a:pt x="164" y="346"/>
                    <a:pt x="164" y="346"/>
                  </a:cubicBezTo>
                  <a:cubicBezTo>
                    <a:pt x="165" y="345"/>
                    <a:pt x="165" y="345"/>
                    <a:pt x="166" y="344"/>
                  </a:cubicBezTo>
                  <a:cubicBezTo>
                    <a:pt x="166" y="344"/>
                    <a:pt x="166" y="344"/>
                    <a:pt x="166" y="344"/>
                  </a:cubicBezTo>
                  <a:cubicBezTo>
                    <a:pt x="166" y="344"/>
                    <a:pt x="167" y="343"/>
                    <a:pt x="167" y="343"/>
                  </a:cubicBezTo>
                  <a:cubicBezTo>
                    <a:pt x="167" y="343"/>
                    <a:pt x="167" y="343"/>
                    <a:pt x="167" y="343"/>
                  </a:cubicBezTo>
                  <a:cubicBezTo>
                    <a:pt x="168" y="343"/>
                    <a:pt x="168" y="343"/>
                    <a:pt x="169" y="343"/>
                  </a:cubicBezTo>
                  <a:cubicBezTo>
                    <a:pt x="169" y="342"/>
                    <a:pt x="170" y="342"/>
                    <a:pt x="170" y="342"/>
                  </a:cubicBezTo>
                  <a:cubicBezTo>
                    <a:pt x="173" y="339"/>
                    <a:pt x="176" y="340"/>
                    <a:pt x="182" y="343"/>
                  </a:cubicBezTo>
                  <a:cubicBezTo>
                    <a:pt x="183" y="343"/>
                    <a:pt x="184" y="343"/>
                    <a:pt x="185" y="343"/>
                  </a:cubicBezTo>
                  <a:cubicBezTo>
                    <a:pt x="186" y="343"/>
                    <a:pt x="187" y="343"/>
                    <a:pt x="187" y="343"/>
                  </a:cubicBezTo>
                  <a:cubicBezTo>
                    <a:pt x="188" y="343"/>
                    <a:pt x="189" y="343"/>
                    <a:pt x="189" y="343"/>
                  </a:cubicBezTo>
                  <a:cubicBezTo>
                    <a:pt x="189" y="343"/>
                    <a:pt x="190" y="343"/>
                    <a:pt x="190" y="343"/>
                  </a:cubicBezTo>
                  <a:cubicBezTo>
                    <a:pt x="190" y="343"/>
                    <a:pt x="191" y="344"/>
                    <a:pt x="191" y="344"/>
                  </a:cubicBezTo>
                  <a:cubicBezTo>
                    <a:pt x="191" y="344"/>
                    <a:pt x="192" y="344"/>
                    <a:pt x="192" y="344"/>
                  </a:cubicBezTo>
                  <a:cubicBezTo>
                    <a:pt x="192" y="344"/>
                    <a:pt x="193" y="345"/>
                    <a:pt x="193" y="345"/>
                  </a:cubicBezTo>
                  <a:cubicBezTo>
                    <a:pt x="193" y="345"/>
                    <a:pt x="193" y="345"/>
                    <a:pt x="194" y="345"/>
                  </a:cubicBezTo>
                  <a:cubicBezTo>
                    <a:pt x="194" y="346"/>
                    <a:pt x="194" y="346"/>
                    <a:pt x="194" y="346"/>
                  </a:cubicBezTo>
                  <a:cubicBezTo>
                    <a:pt x="195" y="346"/>
                    <a:pt x="195" y="346"/>
                    <a:pt x="195" y="346"/>
                  </a:cubicBezTo>
                  <a:cubicBezTo>
                    <a:pt x="196" y="345"/>
                    <a:pt x="196" y="345"/>
                    <a:pt x="196" y="345"/>
                  </a:cubicBezTo>
                  <a:cubicBezTo>
                    <a:pt x="196" y="345"/>
                    <a:pt x="196" y="345"/>
                    <a:pt x="196" y="345"/>
                  </a:cubicBezTo>
                  <a:cubicBezTo>
                    <a:pt x="197" y="345"/>
                    <a:pt x="198" y="345"/>
                    <a:pt x="198" y="345"/>
                  </a:cubicBezTo>
                  <a:cubicBezTo>
                    <a:pt x="198" y="345"/>
                    <a:pt x="199" y="343"/>
                    <a:pt x="200" y="343"/>
                  </a:cubicBezTo>
                  <a:cubicBezTo>
                    <a:pt x="200" y="342"/>
                    <a:pt x="201" y="341"/>
                    <a:pt x="202" y="341"/>
                  </a:cubicBezTo>
                  <a:cubicBezTo>
                    <a:pt x="202" y="340"/>
                    <a:pt x="203" y="339"/>
                    <a:pt x="203" y="339"/>
                  </a:cubicBezTo>
                  <a:cubicBezTo>
                    <a:pt x="204" y="337"/>
                    <a:pt x="205" y="335"/>
                    <a:pt x="208" y="336"/>
                  </a:cubicBezTo>
                  <a:cubicBezTo>
                    <a:pt x="208" y="336"/>
                    <a:pt x="208" y="335"/>
                    <a:pt x="208" y="335"/>
                  </a:cubicBezTo>
                  <a:cubicBezTo>
                    <a:pt x="209" y="335"/>
                    <a:pt x="210" y="335"/>
                    <a:pt x="210" y="334"/>
                  </a:cubicBezTo>
                  <a:cubicBezTo>
                    <a:pt x="211" y="333"/>
                    <a:pt x="213" y="332"/>
                    <a:pt x="215" y="331"/>
                  </a:cubicBezTo>
                  <a:cubicBezTo>
                    <a:pt x="215" y="330"/>
                    <a:pt x="216" y="330"/>
                    <a:pt x="216" y="330"/>
                  </a:cubicBezTo>
                  <a:cubicBezTo>
                    <a:pt x="220" y="328"/>
                    <a:pt x="224" y="328"/>
                    <a:pt x="227" y="329"/>
                  </a:cubicBezTo>
                  <a:cubicBezTo>
                    <a:pt x="228" y="329"/>
                    <a:pt x="229" y="329"/>
                    <a:pt x="230" y="329"/>
                  </a:cubicBezTo>
                  <a:cubicBezTo>
                    <a:pt x="232" y="328"/>
                    <a:pt x="234" y="327"/>
                    <a:pt x="235" y="327"/>
                  </a:cubicBezTo>
                  <a:cubicBezTo>
                    <a:pt x="237" y="327"/>
                    <a:pt x="239" y="328"/>
                    <a:pt x="239" y="330"/>
                  </a:cubicBezTo>
                  <a:cubicBezTo>
                    <a:pt x="239" y="330"/>
                    <a:pt x="240" y="332"/>
                    <a:pt x="240" y="333"/>
                  </a:cubicBezTo>
                  <a:cubicBezTo>
                    <a:pt x="241" y="334"/>
                    <a:pt x="242" y="335"/>
                    <a:pt x="243" y="337"/>
                  </a:cubicBezTo>
                  <a:cubicBezTo>
                    <a:pt x="243" y="337"/>
                    <a:pt x="243" y="337"/>
                    <a:pt x="243" y="337"/>
                  </a:cubicBezTo>
                  <a:cubicBezTo>
                    <a:pt x="244" y="338"/>
                    <a:pt x="244" y="338"/>
                    <a:pt x="244" y="338"/>
                  </a:cubicBezTo>
                  <a:cubicBezTo>
                    <a:pt x="244" y="338"/>
                    <a:pt x="244" y="338"/>
                    <a:pt x="245" y="338"/>
                  </a:cubicBezTo>
                  <a:cubicBezTo>
                    <a:pt x="245" y="338"/>
                    <a:pt x="245" y="338"/>
                    <a:pt x="245" y="338"/>
                  </a:cubicBezTo>
                  <a:cubicBezTo>
                    <a:pt x="245" y="338"/>
                    <a:pt x="246" y="338"/>
                    <a:pt x="246" y="339"/>
                  </a:cubicBezTo>
                  <a:cubicBezTo>
                    <a:pt x="246" y="339"/>
                    <a:pt x="246" y="339"/>
                    <a:pt x="247" y="339"/>
                  </a:cubicBezTo>
                  <a:cubicBezTo>
                    <a:pt x="247" y="339"/>
                    <a:pt x="247" y="339"/>
                    <a:pt x="247" y="339"/>
                  </a:cubicBezTo>
                  <a:cubicBezTo>
                    <a:pt x="247" y="339"/>
                    <a:pt x="247" y="339"/>
                    <a:pt x="247" y="339"/>
                  </a:cubicBezTo>
                  <a:cubicBezTo>
                    <a:pt x="248" y="339"/>
                    <a:pt x="248" y="338"/>
                    <a:pt x="248" y="338"/>
                  </a:cubicBezTo>
                  <a:cubicBezTo>
                    <a:pt x="249" y="338"/>
                    <a:pt x="251" y="337"/>
                    <a:pt x="252" y="337"/>
                  </a:cubicBezTo>
                  <a:cubicBezTo>
                    <a:pt x="255" y="337"/>
                    <a:pt x="259" y="340"/>
                    <a:pt x="259" y="343"/>
                  </a:cubicBezTo>
                  <a:cubicBezTo>
                    <a:pt x="259" y="347"/>
                    <a:pt x="259" y="347"/>
                    <a:pt x="260" y="347"/>
                  </a:cubicBezTo>
                  <a:cubicBezTo>
                    <a:pt x="263" y="347"/>
                    <a:pt x="266" y="348"/>
                    <a:pt x="266" y="355"/>
                  </a:cubicBezTo>
                  <a:cubicBezTo>
                    <a:pt x="266" y="356"/>
                    <a:pt x="266" y="357"/>
                    <a:pt x="266" y="359"/>
                  </a:cubicBezTo>
                  <a:cubicBezTo>
                    <a:pt x="266" y="363"/>
                    <a:pt x="267" y="368"/>
                    <a:pt x="263" y="373"/>
                  </a:cubicBezTo>
                  <a:cubicBezTo>
                    <a:pt x="258" y="378"/>
                    <a:pt x="254" y="385"/>
                    <a:pt x="254" y="387"/>
                  </a:cubicBezTo>
                  <a:cubicBezTo>
                    <a:pt x="254" y="388"/>
                    <a:pt x="254" y="389"/>
                    <a:pt x="254" y="390"/>
                  </a:cubicBezTo>
                  <a:cubicBezTo>
                    <a:pt x="255" y="390"/>
                    <a:pt x="257" y="390"/>
                    <a:pt x="258" y="390"/>
                  </a:cubicBezTo>
                  <a:cubicBezTo>
                    <a:pt x="260" y="390"/>
                    <a:pt x="265" y="391"/>
                    <a:pt x="266" y="393"/>
                  </a:cubicBezTo>
                  <a:cubicBezTo>
                    <a:pt x="266" y="394"/>
                    <a:pt x="266" y="395"/>
                    <a:pt x="266" y="396"/>
                  </a:cubicBezTo>
                  <a:cubicBezTo>
                    <a:pt x="266" y="396"/>
                    <a:pt x="266" y="399"/>
                    <a:pt x="267" y="401"/>
                  </a:cubicBezTo>
                  <a:cubicBezTo>
                    <a:pt x="267" y="402"/>
                    <a:pt x="268" y="402"/>
                    <a:pt x="268" y="402"/>
                  </a:cubicBezTo>
                  <a:cubicBezTo>
                    <a:pt x="270" y="402"/>
                    <a:pt x="272" y="403"/>
                    <a:pt x="273" y="405"/>
                  </a:cubicBezTo>
                  <a:cubicBezTo>
                    <a:pt x="274" y="406"/>
                    <a:pt x="275" y="407"/>
                    <a:pt x="274" y="410"/>
                  </a:cubicBezTo>
                  <a:cubicBezTo>
                    <a:pt x="274" y="410"/>
                    <a:pt x="274" y="410"/>
                    <a:pt x="274" y="410"/>
                  </a:cubicBezTo>
                  <a:cubicBezTo>
                    <a:pt x="273" y="411"/>
                    <a:pt x="273" y="411"/>
                    <a:pt x="273" y="411"/>
                  </a:cubicBezTo>
                  <a:cubicBezTo>
                    <a:pt x="273" y="412"/>
                    <a:pt x="272" y="414"/>
                    <a:pt x="272" y="414"/>
                  </a:cubicBezTo>
                  <a:cubicBezTo>
                    <a:pt x="275" y="414"/>
                    <a:pt x="278" y="415"/>
                    <a:pt x="279" y="416"/>
                  </a:cubicBezTo>
                  <a:cubicBezTo>
                    <a:pt x="280" y="417"/>
                    <a:pt x="280" y="418"/>
                    <a:pt x="280" y="420"/>
                  </a:cubicBezTo>
                  <a:cubicBezTo>
                    <a:pt x="280" y="420"/>
                    <a:pt x="280" y="421"/>
                    <a:pt x="280" y="421"/>
                  </a:cubicBezTo>
                  <a:cubicBezTo>
                    <a:pt x="281" y="422"/>
                    <a:pt x="282" y="422"/>
                    <a:pt x="282" y="422"/>
                  </a:cubicBezTo>
                  <a:cubicBezTo>
                    <a:pt x="283" y="422"/>
                    <a:pt x="284" y="422"/>
                    <a:pt x="284" y="421"/>
                  </a:cubicBezTo>
                  <a:cubicBezTo>
                    <a:pt x="285" y="421"/>
                    <a:pt x="286" y="421"/>
                    <a:pt x="286" y="421"/>
                  </a:cubicBezTo>
                  <a:cubicBezTo>
                    <a:pt x="287" y="420"/>
                    <a:pt x="288" y="420"/>
                    <a:pt x="289" y="420"/>
                  </a:cubicBezTo>
                  <a:cubicBezTo>
                    <a:pt x="290" y="420"/>
                    <a:pt x="290" y="420"/>
                    <a:pt x="290" y="420"/>
                  </a:cubicBezTo>
                  <a:cubicBezTo>
                    <a:pt x="290" y="420"/>
                    <a:pt x="290" y="420"/>
                    <a:pt x="291" y="420"/>
                  </a:cubicBezTo>
                  <a:cubicBezTo>
                    <a:pt x="291" y="420"/>
                    <a:pt x="291" y="420"/>
                    <a:pt x="291" y="420"/>
                  </a:cubicBezTo>
                  <a:cubicBezTo>
                    <a:pt x="291" y="420"/>
                    <a:pt x="291" y="420"/>
                    <a:pt x="291" y="420"/>
                  </a:cubicBezTo>
                  <a:cubicBezTo>
                    <a:pt x="293" y="421"/>
                    <a:pt x="293" y="422"/>
                    <a:pt x="294" y="423"/>
                  </a:cubicBezTo>
                  <a:cubicBezTo>
                    <a:pt x="295" y="424"/>
                    <a:pt x="295" y="425"/>
                    <a:pt x="296" y="425"/>
                  </a:cubicBezTo>
                  <a:cubicBezTo>
                    <a:pt x="296" y="424"/>
                    <a:pt x="295" y="421"/>
                    <a:pt x="295" y="420"/>
                  </a:cubicBezTo>
                  <a:cubicBezTo>
                    <a:pt x="293" y="418"/>
                    <a:pt x="294" y="415"/>
                    <a:pt x="295" y="413"/>
                  </a:cubicBezTo>
                  <a:cubicBezTo>
                    <a:pt x="295" y="411"/>
                    <a:pt x="297" y="411"/>
                    <a:pt x="298" y="411"/>
                  </a:cubicBezTo>
                  <a:cubicBezTo>
                    <a:pt x="298" y="411"/>
                    <a:pt x="299" y="411"/>
                    <a:pt x="299" y="411"/>
                  </a:cubicBezTo>
                  <a:cubicBezTo>
                    <a:pt x="300" y="411"/>
                    <a:pt x="301" y="411"/>
                    <a:pt x="301" y="411"/>
                  </a:cubicBezTo>
                  <a:cubicBezTo>
                    <a:pt x="301" y="411"/>
                    <a:pt x="301" y="411"/>
                    <a:pt x="302" y="411"/>
                  </a:cubicBezTo>
                  <a:cubicBezTo>
                    <a:pt x="302" y="410"/>
                    <a:pt x="302" y="410"/>
                    <a:pt x="303" y="410"/>
                  </a:cubicBezTo>
                  <a:cubicBezTo>
                    <a:pt x="303" y="410"/>
                    <a:pt x="303" y="410"/>
                    <a:pt x="303" y="410"/>
                  </a:cubicBezTo>
                  <a:cubicBezTo>
                    <a:pt x="303" y="410"/>
                    <a:pt x="304" y="409"/>
                    <a:pt x="304" y="409"/>
                  </a:cubicBezTo>
                  <a:cubicBezTo>
                    <a:pt x="304" y="409"/>
                    <a:pt x="304" y="409"/>
                    <a:pt x="304" y="409"/>
                  </a:cubicBezTo>
                  <a:cubicBezTo>
                    <a:pt x="304" y="409"/>
                    <a:pt x="304" y="408"/>
                    <a:pt x="305" y="408"/>
                  </a:cubicBezTo>
                  <a:cubicBezTo>
                    <a:pt x="305" y="408"/>
                    <a:pt x="305" y="408"/>
                    <a:pt x="306" y="407"/>
                  </a:cubicBezTo>
                  <a:cubicBezTo>
                    <a:pt x="306" y="407"/>
                    <a:pt x="307" y="407"/>
                    <a:pt x="307" y="407"/>
                  </a:cubicBezTo>
                  <a:cubicBezTo>
                    <a:pt x="308" y="407"/>
                    <a:pt x="310" y="408"/>
                    <a:pt x="310" y="408"/>
                  </a:cubicBezTo>
                  <a:cubicBezTo>
                    <a:pt x="311" y="408"/>
                    <a:pt x="312" y="408"/>
                    <a:pt x="312" y="408"/>
                  </a:cubicBezTo>
                  <a:cubicBezTo>
                    <a:pt x="313" y="407"/>
                    <a:pt x="314" y="406"/>
                    <a:pt x="316" y="406"/>
                  </a:cubicBezTo>
                  <a:cubicBezTo>
                    <a:pt x="317" y="406"/>
                    <a:pt x="318" y="407"/>
                    <a:pt x="319" y="407"/>
                  </a:cubicBezTo>
                  <a:cubicBezTo>
                    <a:pt x="320" y="408"/>
                    <a:pt x="322" y="408"/>
                    <a:pt x="323" y="407"/>
                  </a:cubicBezTo>
                  <a:cubicBezTo>
                    <a:pt x="325" y="406"/>
                    <a:pt x="328" y="406"/>
                    <a:pt x="329" y="407"/>
                  </a:cubicBezTo>
                  <a:cubicBezTo>
                    <a:pt x="329" y="407"/>
                    <a:pt x="329" y="407"/>
                    <a:pt x="330" y="407"/>
                  </a:cubicBezTo>
                  <a:cubicBezTo>
                    <a:pt x="330" y="407"/>
                    <a:pt x="330" y="407"/>
                    <a:pt x="330" y="407"/>
                  </a:cubicBezTo>
                  <a:cubicBezTo>
                    <a:pt x="331" y="404"/>
                    <a:pt x="337" y="400"/>
                    <a:pt x="340" y="400"/>
                  </a:cubicBezTo>
                  <a:cubicBezTo>
                    <a:pt x="341" y="400"/>
                    <a:pt x="341" y="400"/>
                    <a:pt x="342" y="401"/>
                  </a:cubicBezTo>
                  <a:cubicBezTo>
                    <a:pt x="342" y="401"/>
                    <a:pt x="342" y="401"/>
                    <a:pt x="343" y="402"/>
                  </a:cubicBezTo>
                  <a:cubicBezTo>
                    <a:pt x="344" y="403"/>
                    <a:pt x="345" y="404"/>
                    <a:pt x="350" y="405"/>
                  </a:cubicBezTo>
                  <a:cubicBezTo>
                    <a:pt x="352" y="405"/>
                    <a:pt x="354" y="406"/>
                    <a:pt x="355" y="408"/>
                  </a:cubicBezTo>
                  <a:cubicBezTo>
                    <a:pt x="356" y="409"/>
                    <a:pt x="356" y="411"/>
                    <a:pt x="355" y="412"/>
                  </a:cubicBezTo>
                  <a:cubicBezTo>
                    <a:pt x="355" y="413"/>
                    <a:pt x="355" y="413"/>
                    <a:pt x="355" y="414"/>
                  </a:cubicBezTo>
                  <a:cubicBezTo>
                    <a:pt x="355" y="415"/>
                    <a:pt x="362" y="420"/>
                    <a:pt x="364" y="420"/>
                  </a:cubicBezTo>
                  <a:cubicBezTo>
                    <a:pt x="365" y="420"/>
                    <a:pt x="365" y="420"/>
                    <a:pt x="365" y="421"/>
                  </a:cubicBezTo>
                  <a:cubicBezTo>
                    <a:pt x="365" y="421"/>
                    <a:pt x="365" y="421"/>
                    <a:pt x="366" y="421"/>
                  </a:cubicBezTo>
                  <a:cubicBezTo>
                    <a:pt x="366" y="421"/>
                    <a:pt x="366" y="421"/>
                    <a:pt x="367" y="422"/>
                  </a:cubicBezTo>
                  <a:cubicBezTo>
                    <a:pt x="367" y="422"/>
                    <a:pt x="367" y="422"/>
                    <a:pt x="367" y="422"/>
                  </a:cubicBezTo>
                  <a:cubicBezTo>
                    <a:pt x="367" y="422"/>
                    <a:pt x="368" y="422"/>
                    <a:pt x="369" y="422"/>
                  </a:cubicBezTo>
                  <a:cubicBezTo>
                    <a:pt x="370" y="422"/>
                    <a:pt x="370" y="422"/>
                    <a:pt x="370" y="422"/>
                  </a:cubicBezTo>
                  <a:cubicBezTo>
                    <a:pt x="371" y="422"/>
                    <a:pt x="371" y="421"/>
                    <a:pt x="371" y="421"/>
                  </a:cubicBezTo>
                  <a:cubicBezTo>
                    <a:pt x="372" y="419"/>
                    <a:pt x="374" y="418"/>
                    <a:pt x="376" y="418"/>
                  </a:cubicBezTo>
                  <a:cubicBezTo>
                    <a:pt x="378" y="418"/>
                    <a:pt x="380" y="419"/>
                    <a:pt x="381" y="421"/>
                  </a:cubicBezTo>
                  <a:cubicBezTo>
                    <a:pt x="381" y="422"/>
                    <a:pt x="382" y="422"/>
                    <a:pt x="382" y="422"/>
                  </a:cubicBezTo>
                  <a:cubicBezTo>
                    <a:pt x="382" y="422"/>
                    <a:pt x="383" y="422"/>
                    <a:pt x="384" y="421"/>
                  </a:cubicBezTo>
                  <a:cubicBezTo>
                    <a:pt x="385" y="420"/>
                    <a:pt x="386" y="420"/>
                    <a:pt x="387" y="420"/>
                  </a:cubicBezTo>
                  <a:cubicBezTo>
                    <a:pt x="389" y="420"/>
                    <a:pt x="391" y="421"/>
                    <a:pt x="391" y="423"/>
                  </a:cubicBezTo>
                  <a:cubicBezTo>
                    <a:pt x="392" y="424"/>
                    <a:pt x="392" y="427"/>
                    <a:pt x="390" y="429"/>
                  </a:cubicBezTo>
                  <a:cubicBezTo>
                    <a:pt x="390" y="429"/>
                    <a:pt x="390" y="429"/>
                    <a:pt x="390" y="429"/>
                  </a:cubicBezTo>
                  <a:cubicBezTo>
                    <a:pt x="390" y="431"/>
                    <a:pt x="391" y="434"/>
                    <a:pt x="392" y="435"/>
                  </a:cubicBezTo>
                  <a:cubicBezTo>
                    <a:pt x="393" y="435"/>
                    <a:pt x="393" y="434"/>
                    <a:pt x="392" y="433"/>
                  </a:cubicBezTo>
                  <a:cubicBezTo>
                    <a:pt x="391" y="428"/>
                    <a:pt x="398" y="424"/>
                    <a:pt x="409" y="421"/>
                  </a:cubicBezTo>
                  <a:cubicBezTo>
                    <a:pt x="419" y="417"/>
                    <a:pt x="429" y="411"/>
                    <a:pt x="430" y="409"/>
                  </a:cubicBezTo>
                  <a:cubicBezTo>
                    <a:pt x="430" y="408"/>
                    <a:pt x="431" y="407"/>
                    <a:pt x="433" y="407"/>
                  </a:cubicBezTo>
                  <a:cubicBezTo>
                    <a:pt x="433" y="407"/>
                    <a:pt x="434" y="408"/>
                    <a:pt x="436" y="408"/>
                  </a:cubicBezTo>
                  <a:cubicBezTo>
                    <a:pt x="438" y="409"/>
                    <a:pt x="441" y="409"/>
                    <a:pt x="442" y="408"/>
                  </a:cubicBezTo>
                  <a:cubicBezTo>
                    <a:pt x="445" y="406"/>
                    <a:pt x="454" y="405"/>
                    <a:pt x="461" y="405"/>
                  </a:cubicBezTo>
                  <a:cubicBezTo>
                    <a:pt x="462" y="405"/>
                    <a:pt x="462" y="405"/>
                    <a:pt x="462" y="405"/>
                  </a:cubicBezTo>
                  <a:cubicBezTo>
                    <a:pt x="463" y="405"/>
                    <a:pt x="464" y="405"/>
                    <a:pt x="465" y="403"/>
                  </a:cubicBezTo>
                  <a:cubicBezTo>
                    <a:pt x="465" y="402"/>
                    <a:pt x="466" y="401"/>
                    <a:pt x="468" y="400"/>
                  </a:cubicBezTo>
                  <a:cubicBezTo>
                    <a:pt x="469" y="399"/>
                    <a:pt x="470" y="398"/>
                    <a:pt x="470" y="397"/>
                  </a:cubicBezTo>
                  <a:cubicBezTo>
                    <a:pt x="472" y="396"/>
                    <a:pt x="472" y="395"/>
                    <a:pt x="475" y="394"/>
                  </a:cubicBezTo>
                  <a:cubicBezTo>
                    <a:pt x="479" y="393"/>
                    <a:pt x="480" y="390"/>
                    <a:pt x="480" y="389"/>
                  </a:cubicBezTo>
                  <a:cubicBezTo>
                    <a:pt x="480" y="387"/>
                    <a:pt x="483" y="386"/>
                    <a:pt x="485" y="385"/>
                  </a:cubicBezTo>
                  <a:cubicBezTo>
                    <a:pt x="486" y="384"/>
                    <a:pt x="488" y="384"/>
                    <a:pt x="488" y="384"/>
                  </a:cubicBezTo>
                  <a:cubicBezTo>
                    <a:pt x="488" y="382"/>
                    <a:pt x="490" y="381"/>
                    <a:pt x="492" y="380"/>
                  </a:cubicBezTo>
                  <a:cubicBezTo>
                    <a:pt x="492" y="380"/>
                    <a:pt x="494" y="379"/>
                    <a:pt x="494" y="379"/>
                  </a:cubicBezTo>
                  <a:cubicBezTo>
                    <a:pt x="494" y="376"/>
                    <a:pt x="496" y="375"/>
                    <a:pt x="497" y="374"/>
                  </a:cubicBezTo>
                  <a:cubicBezTo>
                    <a:pt x="498" y="374"/>
                    <a:pt x="499" y="374"/>
                    <a:pt x="499" y="373"/>
                  </a:cubicBezTo>
                  <a:cubicBezTo>
                    <a:pt x="499" y="373"/>
                    <a:pt x="499" y="371"/>
                    <a:pt x="499" y="370"/>
                  </a:cubicBezTo>
                  <a:cubicBezTo>
                    <a:pt x="499" y="368"/>
                    <a:pt x="498" y="365"/>
                    <a:pt x="501" y="364"/>
                  </a:cubicBezTo>
                  <a:cubicBezTo>
                    <a:pt x="500" y="364"/>
                    <a:pt x="500" y="363"/>
                    <a:pt x="500" y="363"/>
                  </a:cubicBezTo>
                  <a:cubicBezTo>
                    <a:pt x="499" y="362"/>
                    <a:pt x="499" y="362"/>
                    <a:pt x="499" y="361"/>
                  </a:cubicBezTo>
                  <a:cubicBezTo>
                    <a:pt x="498" y="360"/>
                    <a:pt x="499" y="359"/>
                    <a:pt x="499" y="359"/>
                  </a:cubicBezTo>
                  <a:cubicBezTo>
                    <a:pt x="500" y="358"/>
                    <a:pt x="501" y="357"/>
                    <a:pt x="503" y="356"/>
                  </a:cubicBezTo>
                  <a:cubicBezTo>
                    <a:pt x="505" y="356"/>
                    <a:pt x="506" y="356"/>
                    <a:pt x="507" y="355"/>
                  </a:cubicBezTo>
                  <a:cubicBezTo>
                    <a:pt x="510" y="353"/>
                    <a:pt x="511" y="351"/>
                    <a:pt x="512" y="348"/>
                  </a:cubicBezTo>
                  <a:cubicBezTo>
                    <a:pt x="512" y="344"/>
                    <a:pt x="518" y="341"/>
                    <a:pt x="520" y="340"/>
                  </a:cubicBezTo>
                  <a:cubicBezTo>
                    <a:pt x="521" y="340"/>
                    <a:pt x="522" y="337"/>
                    <a:pt x="521" y="333"/>
                  </a:cubicBezTo>
                  <a:cubicBezTo>
                    <a:pt x="521" y="331"/>
                    <a:pt x="522" y="329"/>
                    <a:pt x="523" y="329"/>
                  </a:cubicBezTo>
                  <a:cubicBezTo>
                    <a:pt x="522" y="328"/>
                    <a:pt x="522" y="327"/>
                    <a:pt x="522" y="326"/>
                  </a:cubicBezTo>
                  <a:cubicBezTo>
                    <a:pt x="523" y="325"/>
                    <a:pt x="523" y="324"/>
                    <a:pt x="525" y="323"/>
                  </a:cubicBezTo>
                  <a:cubicBezTo>
                    <a:pt x="523" y="323"/>
                    <a:pt x="522" y="321"/>
                    <a:pt x="521" y="320"/>
                  </a:cubicBezTo>
                  <a:cubicBezTo>
                    <a:pt x="520" y="320"/>
                    <a:pt x="520" y="320"/>
                    <a:pt x="520" y="320"/>
                  </a:cubicBezTo>
                  <a:cubicBezTo>
                    <a:pt x="519" y="320"/>
                    <a:pt x="518" y="321"/>
                    <a:pt x="517" y="321"/>
                  </a:cubicBezTo>
                  <a:cubicBezTo>
                    <a:pt x="515" y="321"/>
                    <a:pt x="512" y="319"/>
                    <a:pt x="512" y="317"/>
                  </a:cubicBezTo>
                  <a:cubicBezTo>
                    <a:pt x="511" y="316"/>
                    <a:pt x="512" y="314"/>
                    <a:pt x="514" y="314"/>
                  </a:cubicBezTo>
                  <a:cubicBezTo>
                    <a:pt x="516" y="313"/>
                    <a:pt x="519" y="312"/>
                    <a:pt x="521" y="310"/>
                  </a:cubicBezTo>
                  <a:cubicBezTo>
                    <a:pt x="523" y="310"/>
                    <a:pt x="524" y="309"/>
                    <a:pt x="525" y="308"/>
                  </a:cubicBezTo>
                  <a:cubicBezTo>
                    <a:pt x="524" y="307"/>
                    <a:pt x="521" y="306"/>
                    <a:pt x="520" y="306"/>
                  </a:cubicBezTo>
                  <a:cubicBezTo>
                    <a:pt x="520" y="306"/>
                    <a:pt x="520" y="306"/>
                    <a:pt x="520" y="306"/>
                  </a:cubicBezTo>
                  <a:cubicBezTo>
                    <a:pt x="517" y="306"/>
                    <a:pt x="515" y="303"/>
                    <a:pt x="513" y="301"/>
                  </a:cubicBezTo>
                  <a:cubicBezTo>
                    <a:pt x="512" y="300"/>
                    <a:pt x="511" y="298"/>
                    <a:pt x="510" y="298"/>
                  </a:cubicBezTo>
                  <a:cubicBezTo>
                    <a:pt x="507" y="298"/>
                    <a:pt x="507" y="297"/>
                    <a:pt x="507" y="296"/>
                  </a:cubicBezTo>
                  <a:cubicBezTo>
                    <a:pt x="507" y="293"/>
                    <a:pt x="511" y="293"/>
                    <a:pt x="512" y="293"/>
                  </a:cubicBezTo>
                  <a:cubicBezTo>
                    <a:pt x="514" y="293"/>
                    <a:pt x="516" y="293"/>
                    <a:pt x="517" y="294"/>
                  </a:cubicBezTo>
                  <a:cubicBezTo>
                    <a:pt x="520" y="296"/>
                    <a:pt x="522" y="297"/>
                    <a:pt x="524" y="297"/>
                  </a:cubicBezTo>
                  <a:cubicBezTo>
                    <a:pt x="523" y="295"/>
                    <a:pt x="520" y="292"/>
                    <a:pt x="515" y="289"/>
                  </a:cubicBezTo>
                  <a:cubicBezTo>
                    <a:pt x="513" y="287"/>
                    <a:pt x="513" y="284"/>
                    <a:pt x="513" y="283"/>
                  </a:cubicBezTo>
                  <a:cubicBezTo>
                    <a:pt x="513" y="282"/>
                    <a:pt x="513" y="282"/>
                    <a:pt x="513" y="282"/>
                  </a:cubicBezTo>
                  <a:cubicBezTo>
                    <a:pt x="511" y="280"/>
                    <a:pt x="507" y="270"/>
                    <a:pt x="506" y="267"/>
                  </a:cubicBezTo>
                  <a:cubicBezTo>
                    <a:pt x="505" y="266"/>
                    <a:pt x="503" y="265"/>
                    <a:pt x="501" y="264"/>
                  </a:cubicBezTo>
                  <a:cubicBezTo>
                    <a:pt x="499" y="263"/>
                    <a:pt x="497" y="262"/>
                    <a:pt x="496" y="261"/>
                  </a:cubicBezTo>
                  <a:cubicBezTo>
                    <a:pt x="495" y="259"/>
                    <a:pt x="495" y="257"/>
                    <a:pt x="495" y="255"/>
                  </a:cubicBezTo>
                  <a:cubicBezTo>
                    <a:pt x="496" y="252"/>
                    <a:pt x="499" y="249"/>
                    <a:pt x="502" y="247"/>
                  </a:cubicBezTo>
                  <a:cubicBezTo>
                    <a:pt x="504" y="247"/>
                    <a:pt x="504" y="245"/>
                    <a:pt x="505" y="244"/>
                  </a:cubicBezTo>
                  <a:cubicBezTo>
                    <a:pt x="505" y="243"/>
                    <a:pt x="506" y="241"/>
                    <a:pt x="508" y="241"/>
                  </a:cubicBezTo>
                  <a:cubicBezTo>
                    <a:pt x="508" y="241"/>
                    <a:pt x="508" y="241"/>
                    <a:pt x="508" y="241"/>
                  </a:cubicBezTo>
                  <a:cubicBezTo>
                    <a:pt x="509" y="241"/>
                    <a:pt x="509" y="241"/>
                    <a:pt x="509" y="241"/>
                  </a:cubicBezTo>
                  <a:cubicBezTo>
                    <a:pt x="510" y="241"/>
                    <a:pt x="511" y="241"/>
                    <a:pt x="512" y="238"/>
                  </a:cubicBezTo>
                  <a:cubicBezTo>
                    <a:pt x="514" y="235"/>
                    <a:pt x="517" y="235"/>
                    <a:pt x="518" y="234"/>
                  </a:cubicBezTo>
                  <a:cubicBezTo>
                    <a:pt x="519" y="234"/>
                    <a:pt x="519" y="234"/>
                    <a:pt x="520" y="234"/>
                  </a:cubicBezTo>
                  <a:cubicBezTo>
                    <a:pt x="521" y="233"/>
                    <a:pt x="524" y="232"/>
                    <a:pt x="527" y="231"/>
                  </a:cubicBezTo>
                  <a:cubicBezTo>
                    <a:pt x="529" y="231"/>
                    <a:pt x="532" y="231"/>
                    <a:pt x="533" y="230"/>
                  </a:cubicBezTo>
                  <a:cubicBezTo>
                    <a:pt x="533" y="230"/>
                    <a:pt x="533" y="229"/>
                    <a:pt x="532" y="228"/>
                  </a:cubicBezTo>
                  <a:cubicBezTo>
                    <a:pt x="531" y="227"/>
                    <a:pt x="529" y="226"/>
                    <a:pt x="528" y="226"/>
                  </a:cubicBezTo>
                  <a:cubicBezTo>
                    <a:pt x="527" y="227"/>
                    <a:pt x="526" y="227"/>
                    <a:pt x="525" y="227"/>
                  </a:cubicBezTo>
                  <a:cubicBezTo>
                    <a:pt x="521" y="227"/>
                    <a:pt x="517" y="225"/>
                    <a:pt x="515" y="221"/>
                  </a:cubicBezTo>
                  <a:cubicBezTo>
                    <a:pt x="514" y="221"/>
                    <a:pt x="511" y="224"/>
                    <a:pt x="510" y="226"/>
                  </a:cubicBezTo>
                  <a:cubicBezTo>
                    <a:pt x="507" y="228"/>
                    <a:pt x="505" y="230"/>
                    <a:pt x="502" y="232"/>
                  </a:cubicBezTo>
                  <a:cubicBezTo>
                    <a:pt x="499" y="233"/>
                    <a:pt x="496" y="232"/>
                    <a:pt x="494" y="229"/>
                  </a:cubicBezTo>
                  <a:cubicBezTo>
                    <a:pt x="492" y="226"/>
                    <a:pt x="491" y="223"/>
                    <a:pt x="493" y="220"/>
                  </a:cubicBezTo>
                  <a:cubicBezTo>
                    <a:pt x="493" y="219"/>
                    <a:pt x="493" y="219"/>
                    <a:pt x="493" y="219"/>
                  </a:cubicBezTo>
                  <a:cubicBezTo>
                    <a:pt x="493" y="219"/>
                    <a:pt x="492" y="219"/>
                    <a:pt x="488" y="219"/>
                  </a:cubicBezTo>
                  <a:cubicBezTo>
                    <a:pt x="486" y="219"/>
                    <a:pt x="485" y="219"/>
                    <a:pt x="483" y="219"/>
                  </a:cubicBezTo>
                  <a:cubicBezTo>
                    <a:pt x="483" y="219"/>
                    <a:pt x="483" y="219"/>
                    <a:pt x="483" y="219"/>
                  </a:cubicBezTo>
                  <a:cubicBezTo>
                    <a:pt x="479" y="219"/>
                    <a:pt x="476" y="216"/>
                    <a:pt x="476" y="212"/>
                  </a:cubicBezTo>
                  <a:cubicBezTo>
                    <a:pt x="476" y="208"/>
                    <a:pt x="478" y="201"/>
                    <a:pt x="482" y="201"/>
                  </a:cubicBezTo>
                  <a:cubicBezTo>
                    <a:pt x="484" y="201"/>
                    <a:pt x="486" y="201"/>
                    <a:pt x="487" y="201"/>
                  </a:cubicBezTo>
                  <a:cubicBezTo>
                    <a:pt x="488" y="201"/>
                    <a:pt x="490" y="202"/>
                    <a:pt x="491" y="202"/>
                  </a:cubicBezTo>
                  <a:cubicBezTo>
                    <a:pt x="492" y="202"/>
                    <a:pt x="494" y="201"/>
                    <a:pt x="495" y="198"/>
                  </a:cubicBezTo>
                  <a:cubicBezTo>
                    <a:pt x="496" y="193"/>
                    <a:pt x="499" y="192"/>
                    <a:pt x="502" y="192"/>
                  </a:cubicBezTo>
                  <a:cubicBezTo>
                    <a:pt x="504" y="191"/>
                    <a:pt x="506" y="191"/>
                    <a:pt x="508" y="188"/>
                  </a:cubicBezTo>
                  <a:cubicBezTo>
                    <a:pt x="512" y="184"/>
                    <a:pt x="518" y="178"/>
                    <a:pt x="524" y="178"/>
                  </a:cubicBezTo>
                  <a:cubicBezTo>
                    <a:pt x="526" y="178"/>
                    <a:pt x="528" y="179"/>
                    <a:pt x="530" y="180"/>
                  </a:cubicBezTo>
                  <a:cubicBezTo>
                    <a:pt x="532" y="182"/>
                    <a:pt x="532" y="183"/>
                    <a:pt x="532" y="184"/>
                  </a:cubicBezTo>
                  <a:cubicBezTo>
                    <a:pt x="533" y="188"/>
                    <a:pt x="530" y="191"/>
                    <a:pt x="527" y="194"/>
                  </a:cubicBezTo>
                  <a:cubicBezTo>
                    <a:pt x="525" y="195"/>
                    <a:pt x="524" y="197"/>
                    <a:pt x="523" y="198"/>
                  </a:cubicBezTo>
                  <a:cubicBezTo>
                    <a:pt x="523" y="199"/>
                    <a:pt x="523" y="200"/>
                    <a:pt x="523" y="201"/>
                  </a:cubicBezTo>
                  <a:cubicBezTo>
                    <a:pt x="523" y="202"/>
                    <a:pt x="523" y="204"/>
                    <a:pt x="522" y="206"/>
                  </a:cubicBezTo>
                  <a:cubicBezTo>
                    <a:pt x="523" y="206"/>
                    <a:pt x="525" y="205"/>
                    <a:pt x="526" y="204"/>
                  </a:cubicBezTo>
                  <a:cubicBezTo>
                    <a:pt x="534" y="199"/>
                    <a:pt x="541" y="195"/>
                    <a:pt x="548" y="192"/>
                  </a:cubicBezTo>
                  <a:cubicBezTo>
                    <a:pt x="549" y="192"/>
                    <a:pt x="551" y="191"/>
                    <a:pt x="552" y="191"/>
                  </a:cubicBezTo>
                  <a:cubicBezTo>
                    <a:pt x="552" y="191"/>
                    <a:pt x="552" y="191"/>
                    <a:pt x="553" y="191"/>
                  </a:cubicBezTo>
                  <a:cubicBezTo>
                    <a:pt x="553" y="191"/>
                    <a:pt x="553" y="190"/>
                    <a:pt x="553" y="190"/>
                  </a:cubicBezTo>
                  <a:cubicBezTo>
                    <a:pt x="553" y="190"/>
                    <a:pt x="553" y="189"/>
                    <a:pt x="554" y="189"/>
                  </a:cubicBezTo>
                  <a:cubicBezTo>
                    <a:pt x="554" y="189"/>
                    <a:pt x="554" y="189"/>
                    <a:pt x="554" y="189"/>
                  </a:cubicBezTo>
                  <a:cubicBezTo>
                    <a:pt x="554" y="188"/>
                    <a:pt x="554" y="188"/>
                    <a:pt x="555" y="188"/>
                  </a:cubicBezTo>
                  <a:cubicBezTo>
                    <a:pt x="555" y="188"/>
                    <a:pt x="555" y="188"/>
                    <a:pt x="555" y="187"/>
                  </a:cubicBezTo>
                  <a:cubicBezTo>
                    <a:pt x="555" y="187"/>
                    <a:pt x="556" y="187"/>
                    <a:pt x="556" y="187"/>
                  </a:cubicBezTo>
                  <a:cubicBezTo>
                    <a:pt x="557" y="186"/>
                    <a:pt x="558" y="186"/>
                    <a:pt x="559" y="185"/>
                  </a:cubicBezTo>
                  <a:cubicBezTo>
                    <a:pt x="564" y="183"/>
                    <a:pt x="575" y="178"/>
                    <a:pt x="576" y="176"/>
                  </a:cubicBezTo>
                  <a:cubicBezTo>
                    <a:pt x="577" y="175"/>
                    <a:pt x="577" y="174"/>
                    <a:pt x="578" y="173"/>
                  </a:cubicBezTo>
                  <a:cubicBezTo>
                    <a:pt x="580" y="170"/>
                    <a:pt x="582" y="167"/>
                    <a:pt x="585" y="167"/>
                  </a:cubicBezTo>
                  <a:cubicBezTo>
                    <a:pt x="587" y="167"/>
                    <a:pt x="588" y="168"/>
                    <a:pt x="589" y="169"/>
                  </a:cubicBezTo>
                  <a:cubicBezTo>
                    <a:pt x="590" y="169"/>
                    <a:pt x="591" y="170"/>
                    <a:pt x="592" y="170"/>
                  </a:cubicBezTo>
                  <a:cubicBezTo>
                    <a:pt x="594" y="170"/>
                    <a:pt x="595" y="170"/>
                    <a:pt x="596" y="170"/>
                  </a:cubicBezTo>
                  <a:cubicBezTo>
                    <a:pt x="596" y="170"/>
                    <a:pt x="597" y="170"/>
                    <a:pt x="598" y="170"/>
                  </a:cubicBezTo>
                  <a:cubicBezTo>
                    <a:pt x="597" y="169"/>
                    <a:pt x="596" y="167"/>
                    <a:pt x="597" y="166"/>
                  </a:cubicBezTo>
                  <a:cubicBezTo>
                    <a:pt x="598" y="164"/>
                    <a:pt x="600" y="164"/>
                    <a:pt x="603" y="163"/>
                  </a:cubicBezTo>
                  <a:cubicBezTo>
                    <a:pt x="604" y="163"/>
                    <a:pt x="604" y="163"/>
                    <a:pt x="604" y="163"/>
                  </a:cubicBezTo>
                  <a:cubicBezTo>
                    <a:pt x="606" y="163"/>
                    <a:pt x="606" y="162"/>
                    <a:pt x="607" y="161"/>
                  </a:cubicBezTo>
                  <a:cubicBezTo>
                    <a:pt x="608" y="159"/>
                    <a:pt x="609" y="157"/>
                    <a:pt x="612" y="157"/>
                  </a:cubicBezTo>
                  <a:cubicBezTo>
                    <a:pt x="612" y="157"/>
                    <a:pt x="613" y="155"/>
                    <a:pt x="613" y="154"/>
                  </a:cubicBezTo>
                  <a:cubicBezTo>
                    <a:pt x="614" y="152"/>
                    <a:pt x="615" y="149"/>
                    <a:pt x="619" y="149"/>
                  </a:cubicBezTo>
                  <a:cubicBezTo>
                    <a:pt x="621" y="149"/>
                    <a:pt x="622" y="150"/>
                    <a:pt x="624" y="151"/>
                  </a:cubicBezTo>
                  <a:cubicBezTo>
                    <a:pt x="625" y="152"/>
                    <a:pt x="626" y="153"/>
                    <a:pt x="627" y="152"/>
                  </a:cubicBezTo>
                  <a:cubicBezTo>
                    <a:pt x="628" y="152"/>
                    <a:pt x="629" y="152"/>
                    <a:pt x="629" y="152"/>
                  </a:cubicBezTo>
                  <a:cubicBezTo>
                    <a:pt x="629" y="152"/>
                    <a:pt x="630" y="152"/>
                    <a:pt x="630" y="152"/>
                  </a:cubicBezTo>
                  <a:cubicBezTo>
                    <a:pt x="630" y="152"/>
                    <a:pt x="630" y="152"/>
                    <a:pt x="631" y="153"/>
                  </a:cubicBezTo>
                  <a:cubicBezTo>
                    <a:pt x="631" y="152"/>
                    <a:pt x="631" y="152"/>
                    <a:pt x="632" y="152"/>
                  </a:cubicBezTo>
                  <a:cubicBezTo>
                    <a:pt x="632" y="152"/>
                    <a:pt x="632" y="152"/>
                    <a:pt x="632" y="151"/>
                  </a:cubicBezTo>
                  <a:cubicBezTo>
                    <a:pt x="632" y="150"/>
                    <a:pt x="632" y="149"/>
                    <a:pt x="632" y="148"/>
                  </a:cubicBezTo>
                  <a:cubicBezTo>
                    <a:pt x="632" y="146"/>
                    <a:pt x="632" y="144"/>
                    <a:pt x="631" y="143"/>
                  </a:cubicBezTo>
                  <a:cubicBezTo>
                    <a:pt x="630" y="140"/>
                    <a:pt x="630" y="137"/>
                    <a:pt x="630" y="136"/>
                  </a:cubicBezTo>
                  <a:cubicBezTo>
                    <a:pt x="631" y="135"/>
                    <a:pt x="631" y="134"/>
                    <a:pt x="630" y="133"/>
                  </a:cubicBezTo>
                  <a:cubicBezTo>
                    <a:pt x="630" y="132"/>
                    <a:pt x="629" y="127"/>
                    <a:pt x="631" y="124"/>
                  </a:cubicBezTo>
                  <a:cubicBezTo>
                    <a:pt x="632" y="123"/>
                    <a:pt x="633" y="123"/>
                    <a:pt x="634" y="123"/>
                  </a:cubicBezTo>
                  <a:cubicBezTo>
                    <a:pt x="634" y="123"/>
                    <a:pt x="636" y="121"/>
                    <a:pt x="636" y="121"/>
                  </a:cubicBezTo>
                  <a:cubicBezTo>
                    <a:pt x="638" y="119"/>
                    <a:pt x="640" y="118"/>
                    <a:pt x="642" y="118"/>
                  </a:cubicBezTo>
                  <a:cubicBezTo>
                    <a:pt x="643" y="118"/>
                    <a:pt x="644" y="118"/>
                    <a:pt x="645" y="119"/>
                  </a:cubicBezTo>
                  <a:cubicBezTo>
                    <a:pt x="646" y="120"/>
                    <a:pt x="648" y="120"/>
                    <a:pt x="650" y="120"/>
                  </a:cubicBezTo>
                  <a:cubicBezTo>
                    <a:pt x="650" y="120"/>
                    <a:pt x="650" y="120"/>
                    <a:pt x="650" y="120"/>
                  </a:cubicBezTo>
                  <a:cubicBezTo>
                    <a:pt x="651" y="120"/>
                    <a:pt x="651" y="120"/>
                    <a:pt x="652" y="120"/>
                  </a:cubicBezTo>
                  <a:cubicBezTo>
                    <a:pt x="651" y="118"/>
                    <a:pt x="653" y="117"/>
                    <a:pt x="654" y="115"/>
                  </a:cubicBezTo>
                  <a:cubicBezTo>
                    <a:pt x="656" y="114"/>
                    <a:pt x="657" y="114"/>
                    <a:pt x="657" y="113"/>
                  </a:cubicBezTo>
                  <a:cubicBezTo>
                    <a:pt x="657" y="110"/>
                    <a:pt x="659" y="108"/>
                    <a:pt x="661" y="107"/>
                  </a:cubicBezTo>
                  <a:cubicBezTo>
                    <a:pt x="662" y="106"/>
                    <a:pt x="663" y="105"/>
                    <a:pt x="663" y="104"/>
                  </a:cubicBezTo>
                  <a:cubicBezTo>
                    <a:pt x="664" y="103"/>
                    <a:pt x="664" y="103"/>
                    <a:pt x="664" y="102"/>
                  </a:cubicBezTo>
                  <a:cubicBezTo>
                    <a:pt x="665" y="97"/>
                    <a:pt x="666" y="93"/>
                    <a:pt x="668" y="90"/>
                  </a:cubicBezTo>
                  <a:cubicBezTo>
                    <a:pt x="669" y="89"/>
                    <a:pt x="670" y="89"/>
                    <a:pt x="670" y="88"/>
                  </a:cubicBezTo>
                  <a:cubicBezTo>
                    <a:pt x="671" y="88"/>
                    <a:pt x="671" y="88"/>
                    <a:pt x="671" y="88"/>
                  </a:cubicBezTo>
                  <a:cubicBezTo>
                    <a:pt x="671" y="88"/>
                    <a:pt x="671" y="88"/>
                    <a:pt x="671" y="88"/>
                  </a:cubicBezTo>
                  <a:cubicBezTo>
                    <a:pt x="671" y="88"/>
                    <a:pt x="670" y="87"/>
                    <a:pt x="670" y="87"/>
                  </a:cubicBezTo>
                  <a:cubicBezTo>
                    <a:pt x="670" y="86"/>
                    <a:pt x="669" y="84"/>
                    <a:pt x="669" y="80"/>
                  </a:cubicBezTo>
                  <a:cubicBezTo>
                    <a:pt x="669" y="80"/>
                    <a:pt x="669" y="79"/>
                    <a:pt x="669" y="79"/>
                  </a:cubicBezTo>
                  <a:cubicBezTo>
                    <a:pt x="668" y="79"/>
                    <a:pt x="668" y="79"/>
                    <a:pt x="667" y="79"/>
                  </a:cubicBezTo>
                  <a:cubicBezTo>
                    <a:pt x="666" y="79"/>
                    <a:pt x="664" y="79"/>
                    <a:pt x="663" y="80"/>
                  </a:cubicBezTo>
                  <a:cubicBezTo>
                    <a:pt x="662" y="81"/>
                    <a:pt x="660" y="81"/>
                    <a:pt x="658" y="81"/>
                  </a:cubicBezTo>
                  <a:cubicBezTo>
                    <a:pt x="656" y="81"/>
                    <a:pt x="654" y="82"/>
                    <a:pt x="653" y="83"/>
                  </a:cubicBezTo>
                  <a:cubicBezTo>
                    <a:pt x="651" y="86"/>
                    <a:pt x="649" y="87"/>
                    <a:pt x="647" y="87"/>
                  </a:cubicBezTo>
                  <a:cubicBezTo>
                    <a:pt x="646" y="87"/>
                    <a:pt x="646" y="87"/>
                    <a:pt x="645" y="87"/>
                  </a:cubicBezTo>
                  <a:cubicBezTo>
                    <a:pt x="644" y="86"/>
                    <a:pt x="643" y="86"/>
                    <a:pt x="641" y="87"/>
                  </a:cubicBezTo>
                  <a:cubicBezTo>
                    <a:pt x="641" y="87"/>
                    <a:pt x="640" y="87"/>
                    <a:pt x="639" y="87"/>
                  </a:cubicBezTo>
                  <a:cubicBezTo>
                    <a:pt x="636" y="87"/>
                    <a:pt x="631" y="86"/>
                    <a:pt x="629" y="83"/>
                  </a:cubicBezTo>
                  <a:cubicBezTo>
                    <a:pt x="628" y="82"/>
                    <a:pt x="628" y="81"/>
                    <a:pt x="628" y="80"/>
                  </a:cubicBezTo>
                  <a:cubicBezTo>
                    <a:pt x="628" y="79"/>
                    <a:pt x="628" y="78"/>
                    <a:pt x="627" y="77"/>
                  </a:cubicBezTo>
                  <a:cubicBezTo>
                    <a:pt x="627" y="76"/>
                    <a:pt x="627" y="76"/>
                    <a:pt x="627" y="75"/>
                  </a:cubicBezTo>
                  <a:cubicBezTo>
                    <a:pt x="626" y="74"/>
                    <a:pt x="626" y="72"/>
                    <a:pt x="626" y="70"/>
                  </a:cubicBezTo>
                  <a:cubicBezTo>
                    <a:pt x="626" y="70"/>
                    <a:pt x="625" y="70"/>
                    <a:pt x="624" y="70"/>
                  </a:cubicBezTo>
                  <a:cubicBezTo>
                    <a:pt x="622" y="69"/>
                    <a:pt x="620" y="69"/>
                    <a:pt x="618" y="67"/>
                  </a:cubicBezTo>
                  <a:cubicBezTo>
                    <a:pt x="618" y="66"/>
                    <a:pt x="617" y="65"/>
                    <a:pt x="616" y="65"/>
                  </a:cubicBezTo>
                  <a:cubicBezTo>
                    <a:pt x="613" y="63"/>
                    <a:pt x="610" y="62"/>
                    <a:pt x="609" y="62"/>
                  </a:cubicBezTo>
                  <a:cubicBezTo>
                    <a:pt x="609" y="62"/>
                    <a:pt x="609" y="62"/>
                    <a:pt x="609" y="62"/>
                  </a:cubicBezTo>
                  <a:cubicBezTo>
                    <a:pt x="608" y="62"/>
                    <a:pt x="608" y="62"/>
                    <a:pt x="608" y="62"/>
                  </a:cubicBezTo>
                  <a:cubicBezTo>
                    <a:pt x="607" y="62"/>
                    <a:pt x="606" y="62"/>
                    <a:pt x="604" y="61"/>
                  </a:cubicBezTo>
                  <a:cubicBezTo>
                    <a:pt x="603" y="60"/>
                    <a:pt x="600" y="58"/>
                    <a:pt x="597" y="58"/>
                  </a:cubicBezTo>
                  <a:cubicBezTo>
                    <a:pt x="595" y="58"/>
                    <a:pt x="593" y="57"/>
                    <a:pt x="592" y="56"/>
                  </a:cubicBezTo>
                  <a:cubicBezTo>
                    <a:pt x="590" y="54"/>
                    <a:pt x="591" y="51"/>
                    <a:pt x="591" y="49"/>
                  </a:cubicBezTo>
                  <a:cubicBezTo>
                    <a:pt x="591" y="49"/>
                    <a:pt x="590" y="45"/>
                    <a:pt x="589" y="44"/>
                  </a:cubicBezTo>
                  <a:cubicBezTo>
                    <a:pt x="587" y="41"/>
                    <a:pt x="586" y="39"/>
                    <a:pt x="585" y="37"/>
                  </a:cubicBezTo>
                  <a:cubicBezTo>
                    <a:pt x="585" y="36"/>
                    <a:pt x="585" y="35"/>
                    <a:pt x="584" y="34"/>
                  </a:cubicBezTo>
                  <a:cubicBezTo>
                    <a:pt x="582" y="32"/>
                    <a:pt x="580" y="29"/>
                    <a:pt x="579" y="23"/>
                  </a:cubicBezTo>
                  <a:cubicBezTo>
                    <a:pt x="578" y="19"/>
                    <a:pt x="577" y="18"/>
                    <a:pt x="575" y="17"/>
                  </a:cubicBezTo>
                  <a:cubicBezTo>
                    <a:pt x="574" y="16"/>
                    <a:pt x="573" y="15"/>
                    <a:pt x="573" y="12"/>
                  </a:cubicBezTo>
                  <a:cubicBezTo>
                    <a:pt x="574" y="11"/>
                    <a:pt x="572" y="10"/>
                    <a:pt x="570" y="8"/>
                  </a:cubicBezTo>
                  <a:cubicBezTo>
                    <a:pt x="569" y="7"/>
                    <a:pt x="567" y="7"/>
                    <a:pt x="566" y="5"/>
                  </a:cubicBezTo>
                  <a:cubicBezTo>
                    <a:pt x="566" y="5"/>
                    <a:pt x="564" y="5"/>
                    <a:pt x="562" y="4"/>
                  </a:cubicBezTo>
                  <a:cubicBezTo>
                    <a:pt x="559" y="4"/>
                    <a:pt x="556" y="3"/>
                    <a:pt x="553" y="2"/>
                  </a:cubicBezTo>
                  <a:cubicBezTo>
                    <a:pt x="551" y="1"/>
                    <a:pt x="550" y="1"/>
                    <a:pt x="548" y="1"/>
                  </a:cubicBezTo>
                  <a:cubicBezTo>
                    <a:pt x="546" y="1"/>
                    <a:pt x="546" y="1"/>
                    <a:pt x="546" y="1"/>
                  </a:cubicBezTo>
                  <a:cubicBezTo>
                    <a:pt x="545" y="1"/>
                    <a:pt x="543" y="1"/>
                    <a:pt x="541" y="0"/>
                  </a:cubicBezTo>
                  <a:cubicBezTo>
                    <a:pt x="539" y="0"/>
                    <a:pt x="534" y="0"/>
                    <a:pt x="530" y="1"/>
                  </a:cubicBezTo>
                  <a:cubicBezTo>
                    <a:pt x="529" y="1"/>
                    <a:pt x="529" y="1"/>
                    <a:pt x="528" y="1"/>
                  </a:cubicBezTo>
                  <a:cubicBezTo>
                    <a:pt x="527" y="1"/>
                    <a:pt x="525" y="2"/>
                    <a:pt x="525" y="2"/>
                  </a:cubicBezTo>
                  <a:cubicBezTo>
                    <a:pt x="525" y="2"/>
                    <a:pt x="525" y="2"/>
                    <a:pt x="524" y="2"/>
                  </a:cubicBezTo>
                  <a:cubicBezTo>
                    <a:pt x="524" y="1"/>
                    <a:pt x="523" y="1"/>
                    <a:pt x="522" y="1"/>
                  </a:cubicBezTo>
                  <a:cubicBezTo>
                    <a:pt x="517" y="1"/>
                    <a:pt x="514" y="3"/>
                    <a:pt x="512" y="5"/>
                  </a:cubicBezTo>
                  <a:cubicBezTo>
                    <a:pt x="511" y="7"/>
                    <a:pt x="511" y="8"/>
                    <a:pt x="511" y="8"/>
                  </a:cubicBezTo>
                  <a:cubicBezTo>
                    <a:pt x="511" y="8"/>
                    <a:pt x="511" y="8"/>
                    <a:pt x="511" y="8"/>
                  </a:cubicBezTo>
                  <a:cubicBezTo>
                    <a:pt x="512" y="8"/>
                    <a:pt x="512" y="8"/>
                    <a:pt x="512" y="8"/>
                  </a:cubicBezTo>
                  <a:cubicBezTo>
                    <a:pt x="512" y="8"/>
                    <a:pt x="513" y="8"/>
                    <a:pt x="513" y="8"/>
                  </a:cubicBezTo>
                  <a:cubicBezTo>
                    <a:pt x="515" y="9"/>
                    <a:pt x="516" y="14"/>
                    <a:pt x="517" y="18"/>
                  </a:cubicBezTo>
                  <a:cubicBezTo>
                    <a:pt x="518" y="21"/>
                    <a:pt x="513" y="25"/>
                    <a:pt x="511" y="26"/>
                  </a:cubicBezTo>
                  <a:cubicBezTo>
                    <a:pt x="510" y="26"/>
                    <a:pt x="506" y="33"/>
                    <a:pt x="505" y="35"/>
                  </a:cubicBezTo>
                  <a:cubicBezTo>
                    <a:pt x="505" y="36"/>
                    <a:pt x="504" y="38"/>
                    <a:pt x="502" y="40"/>
                  </a:cubicBezTo>
                  <a:cubicBezTo>
                    <a:pt x="501" y="42"/>
                    <a:pt x="500" y="45"/>
                    <a:pt x="500" y="46"/>
                  </a:cubicBezTo>
                  <a:cubicBezTo>
                    <a:pt x="500" y="47"/>
                    <a:pt x="500" y="48"/>
                    <a:pt x="499" y="50"/>
                  </a:cubicBezTo>
                  <a:cubicBezTo>
                    <a:pt x="498" y="52"/>
                    <a:pt x="495" y="53"/>
                    <a:pt x="493" y="53"/>
                  </a:cubicBezTo>
                  <a:cubicBezTo>
                    <a:pt x="492" y="53"/>
                    <a:pt x="489" y="55"/>
                    <a:pt x="487" y="56"/>
                  </a:cubicBezTo>
                  <a:cubicBezTo>
                    <a:pt x="487" y="57"/>
                    <a:pt x="487" y="57"/>
                    <a:pt x="486" y="57"/>
                  </a:cubicBezTo>
                  <a:cubicBezTo>
                    <a:pt x="485" y="58"/>
                    <a:pt x="484" y="59"/>
                    <a:pt x="483" y="59"/>
                  </a:cubicBezTo>
                  <a:cubicBezTo>
                    <a:pt x="482" y="59"/>
                    <a:pt x="481" y="59"/>
                    <a:pt x="481" y="59"/>
                  </a:cubicBezTo>
                  <a:cubicBezTo>
                    <a:pt x="480" y="59"/>
                    <a:pt x="480" y="59"/>
                    <a:pt x="480" y="59"/>
                  </a:cubicBezTo>
                  <a:cubicBezTo>
                    <a:pt x="479" y="59"/>
                    <a:pt x="479" y="59"/>
                    <a:pt x="479" y="59"/>
                  </a:cubicBezTo>
                  <a:cubicBezTo>
                    <a:pt x="479" y="59"/>
                    <a:pt x="479" y="59"/>
                    <a:pt x="478" y="59"/>
                  </a:cubicBezTo>
                  <a:cubicBezTo>
                    <a:pt x="478" y="59"/>
                    <a:pt x="478" y="59"/>
                    <a:pt x="478" y="59"/>
                  </a:cubicBezTo>
                  <a:cubicBezTo>
                    <a:pt x="477" y="59"/>
                    <a:pt x="477" y="59"/>
                    <a:pt x="477" y="59"/>
                  </a:cubicBezTo>
                  <a:cubicBezTo>
                    <a:pt x="476" y="59"/>
                    <a:pt x="476" y="59"/>
                    <a:pt x="476" y="59"/>
                  </a:cubicBezTo>
                  <a:cubicBezTo>
                    <a:pt x="476" y="58"/>
                    <a:pt x="475" y="58"/>
                    <a:pt x="475" y="58"/>
                  </a:cubicBezTo>
                  <a:cubicBezTo>
                    <a:pt x="475" y="58"/>
                    <a:pt x="474" y="58"/>
                    <a:pt x="474" y="58"/>
                  </a:cubicBezTo>
                  <a:cubicBezTo>
                    <a:pt x="474" y="58"/>
                    <a:pt x="473" y="58"/>
                    <a:pt x="473" y="58"/>
                  </a:cubicBezTo>
                  <a:cubicBezTo>
                    <a:pt x="473" y="58"/>
                    <a:pt x="473" y="57"/>
                    <a:pt x="472" y="57"/>
                  </a:cubicBezTo>
                  <a:cubicBezTo>
                    <a:pt x="472" y="57"/>
                    <a:pt x="472" y="57"/>
                    <a:pt x="472" y="57"/>
                  </a:cubicBezTo>
                  <a:cubicBezTo>
                    <a:pt x="471" y="57"/>
                    <a:pt x="471" y="57"/>
                    <a:pt x="471" y="57"/>
                  </a:cubicBezTo>
                  <a:cubicBezTo>
                    <a:pt x="471" y="56"/>
                    <a:pt x="470" y="56"/>
                    <a:pt x="470" y="56"/>
                  </a:cubicBezTo>
                  <a:cubicBezTo>
                    <a:pt x="470" y="56"/>
                    <a:pt x="470" y="56"/>
                    <a:pt x="470" y="55"/>
                  </a:cubicBezTo>
                  <a:cubicBezTo>
                    <a:pt x="470" y="55"/>
                    <a:pt x="469" y="55"/>
                    <a:pt x="469" y="55"/>
                  </a:cubicBezTo>
                  <a:lnTo>
                    <a:pt x="461"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57" name="Freeform 1135"/>
            <p:cNvSpPr>
              <a:spLocks/>
            </p:cNvSpPr>
            <p:nvPr/>
          </p:nvSpPr>
          <p:spPr bwMode="auto">
            <a:xfrm>
              <a:off x="4429" y="2104"/>
              <a:ext cx="22" cy="16"/>
            </a:xfrm>
            <a:custGeom>
              <a:avLst/>
              <a:gdLst>
                <a:gd name="T0" fmla="*/ 2 w 23"/>
                <a:gd name="T1" fmla="*/ 6 h 17"/>
                <a:gd name="T2" fmla="*/ 2 w 23"/>
                <a:gd name="T3" fmla="*/ 13 h 17"/>
                <a:gd name="T4" fmla="*/ 8 w 23"/>
                <a:gd name="T5" fmla="*/ 17 h 17"/>
                <a:gd name="T6" fmla="*/ 17 w 23"/>
                <a:gd name="T7" fmla="*/ 13 h 17"/>
                <a:gd name="T8" fmla="*/ 20 w 23"/>
                <a:gd name="T9" fmla="*/ 5 h 17"/>
                <a:gd name="T10" fmla="*/ 23 w 23"/>
                <a:gd name="T11" fmla="*/ 0 h 17"/>
                <a:gd name="T12" fmla="*/ 20 w 23"/>
                <a:gd name="T13" fmla="*/ 0 h 17"/>
                <a:gd name="T14" fmla="*/ 15 w 23"/>
                <a:gd name="T15" fmla="*/ 0 h 17"/>
                <a:gd name="T16" fmla="*/ 11 w 23"/>
                <a:gd name="T17" fmla="*/ 1 h 17"/>
                <a:gd name="T18" fmla="*/ 2 w 23"/>
                <a:gd name="T19"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7">
                  <a:moveTo>
                    <a:pt x="2" y="6"/>
                  </a:moveTo>
                  <a:cubicBezTo>
                    <a:pt x="0" y="8"/>
                    <a:pt x="0" y="11"/>
                    <a:pt x="2" y="13"/>
                  </a:cubicBezTo>
                  <a:cubicBezTo>
                    <a:pt x="3" y="15"/>
                    <a:pt x="5" y="17"/>
                    <a:pt x="8" y="17"/>
                  </a:cubicBezTo>
                  <a:cubicBezTo>
                    <a:pt x="12" y="17"/>
                    <a:pt x="17" y="14"/>
                    <a:pt x="17" y="13"/>
                  </a:cubicBezTo>
                  <a:cubicBezTo>
                    <a:pt x="17" y="10"/>
                    <a:pt x="19" y="8"/>
                    <a:pt x="20" y="5"/>
                  </a:cubicBezTo>
                  <a:cubicBezTo>
                    <a:pt x="21" y="4"/>
                    <a:pt x="23" y="2"/>
                    <a:pt x="23" y="0"/>
                  </a:cubicBezTo>
                  <a:cubicBezTo>
                    <a:pt x="22" y="0"/>
                    <a:pt x="22" y="0"/>
                    <a:pt x="20" y="0"/>
                  </a:cubicBezTo>
                  <a:cubicBezTo>
                    <a:pt x="18" y="0"/>
                    <a:pt x="16" y="0"/>
                    <a:pt x="15" y="0"/>
                  </a:cubicBezTo>
                  <a:cubicBezTo>
                    <a:pt x="13" y="0"/>
                    <a:pt x="12" y="1"/>
                    <a:pt x="11" y="1"/>
                  </a:cubicBezTo>
                  <a:cubicBezTo>
                    <a:pt x="9" y="1"/>
                    <a:pt x="4"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58" name="Freeform 1136"/>
            <p:cNvSpPr>
              <a:spLocks/>
            </p:cNvSpPr>
            <p:nvPr/>
          </p:nvSpPr>
          <p:spPr bwMode="auto">
            <a:xfrm>
              <a:off x="4553" y="2045"/>
              <a:ext cx="20" cy="30"/>
            </a:xfrm>
            <a:custGeom>
              <a:avLst/>
              <a:gdLst>
                <a:gd name="T0" fmla="*/ 6 w 21"/>
                <a:gd name="T1" fmla="*/ 32 h 32"/>
                <a:gd name="T2" fmla="*/ 19 w 21"/>
                <a:gd name="T3" fmla="*/ 1 h 32"/>
                <a:gd name="T4" fmla="*/ 18 w 21"/>
                <a:gd name="T5" fmla="*/ 0 h 32"/>
                <a:gd name="T6" fmla="*/ 3 w 21"/>
                <a:gd name="T7" fmla="*/ 16 h 32"/>
                <a:gd name="T8" fmla="*/ 6 w 21"/>
                <a:gd name="T9" fmla="*/ 32 h 32"/>
              </a:gdLst>
              <a:ahLst/>
              <a:cxnLst>
                <a:cxn ang="0">
                  <a:pos x="T0" y="T1"/>
                </a:cxn>
                <a:cxn ang="0">
                  <a:pos x="T2" y="T3"/>
                </a:cxn>
                <a:cxn ang="0">
                  <a:pos x="T4" y="T5"/>
                </a:cxn>
                <a:cxn ang="0">
                  <a:pos x="T6" y="T7"/>
                </a:cxn>
                <a:cxn ang="0">
                  <a:pos x="T8" y="T9"/>
                </a:cxn>
              </a:cxnLst>
              <a:rect l="0" t="0" r="r" b="b"/>
              <a:pathLst>
                <a:path w="21" h="32">
                  <a:moveTo>
                    <a:pt x="6" y="32"/>
                  </a:moveTo>
                  <a:cubicBezTo>
                    <a:pt x="10" y="28"/>
                    <a:pt x="21" y="4"/>
                    <a:pt x="19" y="1"/>
                  </a:cubicBezTo>
                  <a:cubicBezTo>
                    <a:pt x="19" y="0"/>
                    <a:pt x="18" y="0"/>
                    <a:pt x="18" y="0"/>
                  </a:cubicBezTo>
                  <a:cubicBezTo>
                    <a:pt x="14" y="0"/>
                    <a:pt x="5" y="6"/>
                    <a:pt x="3" y="16"/>
                  </a:cubicBezTo>
                  <a:cubicBezTo>
                    <a:pt x="0" y="26"/>
                    <a:pt x="4" y="31"/>
                    <a:pt x="6"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59" name="Freeform 1137"/>
            <p:cNvSpPr>
              <a:spLocks/>
            </p:cNvSpPr>
            <p:nvPr/>
          </p:nvSpPr>
          <p:spPr bwMode="auto">
            <a:xfrm>
              <a:off x="4573" y="2218"/>
              <a:ext cx="48" cy="44"/>
            </a:xfrm>
            <a:custGeom>
              <a:avLst/>
              <a:gdLst>
                <a:gd name="T0" fmla="*/ 43 w 51"/>
                <a:gd name="T1" fmla="*/ 0 h 46"/>
                <a:gd name="T2" fmla="*/ 41 w 51"/>
                <a:gd name="T3" fmla="*/ 1 h 46"/>
                <a:gd name="T4" fmla="*/ 41 w 51"/>
                <a:gd name="T5" fmla="*/ 2 h 46"/>
                <a:gd name="T6" fmla="*/ 42 w 51"/>
                <a:gd name="T7" fmla="*/ 6 h 46"/>
                <a:gd name="T8" fmla="*/ 38 w 51"/>
                <a:gd name="T9" fmla="*/ 8 h 46"/>
                <a:gd name="T10" fmla="*/ 35 w 51"/>
                <a:gd name="T11" fmla="*/ 9 h 46"/>
                <a:gd name="T12" fmla="*/ 30 w 51"/>
                <a:gd name="T13" fmla="*/ 14 h 46"/>
                <a:gd name="T14" fmla="*/ 29 w 51"/>
                <a:gd name="T15" fmla="*/ 14 h 46"/>
                <a:gd name="T16" fmla="*/ 28 w 51"/>
                <a:gd name="T17" fmla="*/ 17 h 46"/>
                <a:gd name="T18" fmla="*/ 25 w 51"/>
                <a:gd name="T19" fmla="*/ 18 h 46"/>
                <a:gd name="T20" fmla="*/ 16 w 51"/>
                <a:gd name="T21" fmla="*/ 13 h 46"/>
                <a:gd name="T22" fmla="*/ 11 w 51"/>
                <a:gd name="T23" fmla="*/ 16 h 46"/>
                <a:gd name="T24" fmla="*/ 4 w 51"/>
                <a:gd name="T25" fmla="*/ 21 h 46"/>
                <a:gd name="T26" fmla="*/ 1 w 51"/>
                <a:gd name="T27" fmla="*/ 25 h 46"/>
                <a:gd name="T28" fmla="*/ 0 w 51"/>
                <a:gd name="T29" fmla="*/ 29 h 46"/>
                <a:gd name="T30" fmla="*/ 3 w 51"/>
                <a:gd name="T31" fmla="*/ 27 h 46"/>
                <a:gd name="T32" fmla="*/ 9 w 51"/>
                <a:gd name="T33" fmla="*/ 24 h 46"/>
                <a:gd name="T34" fmla="*/ 10 w 51"/>
                <a:gd name="T35" fmla="*/ 24 h 46"/>
                <a:gd name="T36" fmla="*/ 11 w 51"/>
                <a:gd name="T37" fmla="*/ 23 h 46"/>
                <a:gd name="T38" fmla="*/ 16 w 51"/>
                <a:gd name="T39" fmla="*/ 20 h 46"/>
                <a:gd name="T40" fmla="*/ 18 w 51"/>
                <a:gd name="T41" fmla="*/ 21 h 46"/>
                <a:gd name="T42" fmla="*/ 23 w 51"/>
                <a:gd name="T43" fmla="*/ 31 h 46"/>
                <a:gd name="T44" fmla="*/ 27 w 51"/>
                <a:gd name="T45" fmla="*/ 40 h 46"/>
                <a:gd name="T46" fmla="*/ 36 w 51"/>
                <a:gd name="T47" fmla="*/ 44 h 46"/>
                <a:gd name="T48" fmla="*/ 38 w 51"/>
                <a:gd name="T49" fmla="*/ 46 h 46"/>
                <a:gd name="T50" fmla="*/ 37 w 51"/>
                <a:gd name="T51" fmla="*/ 40 h 46"/>
                <a:gd name="T52" fmla="*/ 36 w 51"/>
                <a:gd name="T53" fmla="*/ 33 h 46"/>
                <a:gd name="T54" fmla="*/ 43 w 51"/>
                <a:gd name="T55" fmla="*/ 29 h 46"/>
                <a:gd name="T56" fmla="*/ 49 w 51"/>
                <a:gd name="T57" fmla="*/ 27 h 46"/>
                <a:gd name="T58" fmla="*/ 48 w 51"/>
                <a:gd name="T59" fmla="*/ 15 h 46"/>
                <a:gd name="T60" fmla="*/ 46 w 51"/>
                <a:gd name="T61" fmla="*/ 4 h 46"/>
                <a:gd name="T62" fmla="*/ 43 w 51"/>
                <a:gd name="T6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 h="46">
                  <a:moveTo>
                    <a:pt x="43" y="0"/>
                  </a:moveTo>
                  <a:cubicBezTo>
                    <a:pt x="42" y="0"/>
                    <a:pt x="41" y="1"/>
                    <a:pt x="41" y="1"/>
                  </a:cubicBezTo>
                  <a:cubicBezTo>
                    <a:pt x="41" y="1"/>
                    <a:pt x="41" y="2"/>
                    <a:pt x="41" y="2"/>
                  </a:cubicBezTo>
                  <a:cubicBezTo>
                    <a:pt x="42" y="3"/>
                    <a:pt x="43" y="4"/>
                    <a:pt x="42" y="6"/>
                  </a:cubicBezTo>
                  <a:cubicBezTo>
                    <a:pt x="41" y="7"/>
                    <a:pt x="40" y="8"/>
                    <a:pt x="38" y="8"/>
                  </a:cubicBezTo>
                  <a:cubicBezTo>
                    <a:pt x="36" y="8"/>
                    <a:pt x="35" y="8"/>
                    <a:pt x="35" y="9"/>
                  </a:cubicBezTo>
                  <a:cubicBezTo>
                    <a:pt x="35" y="13"/>
                    <a:pt x="31" y="14"/>
                    <a:pt x="30" y="14"/>
                  </a:cubicBezTo>
                  <a:cubicBezTo>
                    <a:pt x="29" y="14"/>
                    <a:pt x="29" y="14"/>
                    <a:pt x="29" y="14"/>
                  </a:cubicBezTo>
                  <a:cubicBezTo>
                    <a:pt x="29" y="15"/>
                    <a:pt x="28" y="16"/>
                    <a:pt x="28" y="17"/>
                  </a:cubicBezTo>
                  <a:cubicBezTo>
                    <a:pt x="27" y="17"/>
                    <a:pt x="27" y="18"/>
                    <a:pt x="25" y="18"/>
                  </a:cubicBezTo>
                  <a:cubicBezTo>
                    <a:pt x="22" y="18"/>
                    <a:pt x="17" y="14"/>
                    <a:pt x="16" y="13"/>
                  </a:cubicBezTo>
                  <a:cubicBezTo>
                    <a:pt x="15" y="13"/>
                    <a:pt x="13" y="15"/>
                    <a:pt x="11" y="16"/>
                  </a:cubicBezTo>
                  <a:cubicBezTo>
                    <a:pt x="9" y="18"/>
                    <a:pt x="7" y="20"/>
                    <a:pt x="4" y="21"/>
                  </a:cubicBezTo>
                  <a:cubicBezTo>
                    <a:pt x="3" y="21"/>
                    <a:pt x="2" y="23"/>
                    <a:pt x="1" y="25"/>
                  </a:cubicBezTo>
                  <a:cubicBezTo>
                    <a:pt x="0" y="26"/>
                    <a:pt x="0" y="28"/>
                    <a:pt x="0" y="29"/>
                  </a:cubicBezTo>
                  <a:cubicBezTo>
                    <a:pt x="1" y="28"/>
                    <a:pt x="2" y="28"/>
                    <a:pt x="3" y="27"/>
                  </a:cubicBezTo>
                  <a:cubicBezTo>
                    <a:pt x="5" y="25"/>
                    <a:pt x="6" y="24"/>
                    <a:pt x="9" y="24"/>
                  </a:cubicBezTo>
                  <a:cubicBezTo>
                    <a:pt x="10" y="24"/>
                    <a:pt x="10" y="24"/>
                    <a:pt x="10" y="24"/>
                  </a:cubicBezTo>
                  <a:cubicBezTo>
                    <a:pt x="10" y="24"/>
                    <a:pt x="11" y="23"/>
                    <a:pt x="11" y="23"/>
                  </a:cubicBezTo>
                  <a:cubicBezTo>
                    <a:pt x="12" y="22"/>
                    <a:pt x="13" y="20"/>
                    <a:pt x="16" y="20"/>
                  </a:cubicBezTo>
                  <a:cubicBezTo>
                    <a:pt x="17" y="20"/>
                    <a:pt x="17" y="20"/>
                    <a:pt x="18" y="21"/>
                  </a:cubicBezTo>
                  <a:cubicBezTo>
                    <a:pt x="22" y="21"/>
                    <a:pt x="23" y="26"/>
                    <a:pt x="23" y="31"/>
                  </a:cubicBezTo>
                  <a:cubicBezTo>
                    <a:pt x="24" y="36"/>
                    <a:pt x="25" y="40"/>
                    <a:pt x="27" y="40"/>
                  </a:cubicBezTo>
                  <a:cubicBezTo>
                    <a:pt x="32" y="41"/>
                    <a:pt x="35" y="43"/>
                    <a:pt x="36" y="44"/>
                  </a:cubicBezTo>
                  <a:cubicBezTo>
                    <a:pt x="37" y="45"/>
                    <a:pt x="38" y="46"/>
                    <a:pt x="38" y="46"/>
                  </a:cubicBezTo>
                  <a:cubicBezTo>
                    <a:pt x="38" y="45"/>
                    <a:pt x="38" y="42"/>
                    <a:pt x="37" y="40"/>
                  </a:cubicBezTo>
                  <a:cubicBezTo>
                    <a:pt x="37" y="37"/>
                    <a:pt x="36" y="35"/>
                    <a:pt x="36" y="33"/>
                  </a:cubicBezTo>
                  <a:cubicBezTo>
                    <a:pt x="37" y="30"/>
                    <a:pt x="40" y="30"/>
                    <a:pt x="43" y="29"/>
                  </a:cubicBezTo>
                  <a:cubicBezTo>
                    <a:pt x="45" y="29"/>
                    <a:pt x="47" y="29"/>
                    <a:pt x="49" y="27"/>
                  </a:cubicBezTo>
                  <a:cubicBezTo>
                    <a:pt x="51" y="25"/>
                    <a:pt x="49" y="20"/>
                    <a:pt x="48" y="15"/>
                  </a:cubicBezTo>
                  <a:cubicBezTo>
                    <a:pt x="47" y="11"/>
                    <a:pt x="46" y="7"/>
                    <a:pt x="46" y="4"/>
                  </a:cubicBezTo>
                  <a:cubicBezTo>
                    <a:pt x="46" y="1"/>
                    <a:pt x="44" y="0"/>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60" name="Freeform 1138"/>
            <p:cNvSpPr>
              <a:spLocks/>
            </p:cNvSpPr>
            <p:nvPr/>
          </p:nvSpPr>
          <p:spPr bwMode="auto">
            <a:xfrm>
              <a:off x="4551" y="2121"/>
              <a:ext cx="25" cy="49"/>
            </a:xfrm>
            <a:custGeom>
              <a:avLst/>
              <a:gdLst>
                <a:gd name="T0" fmla="*/ 6 w 26"/>
                <a:gd name="T1" fmla="*/ 40 h 51"/>
                <a:gd name="T2" fmla="*/ 6 w 26"/>
                <a:gd name="T3" fmla="*/ 49 h 51"/>
                <a:gd name="T4" fmla="*/ 6 w 26"/>
                <a:gd name="T5" fmla="*/ 50 h 51"/>
                <a:gd name="T6" fmla="*/ 9 w 26"/>
                <a:gd name="T7" fmla="*/ 51 h 51"/>
                <a:gd name="T8" fmla="*/ 15 w 26"/>
                <a:gd name="T9" fmla="*/ 50 h 51"/>
                <a:gd name="T10" fmla="*/ 18 w 26"/>
                <a:gd name="T11" fmla="*/ 49 h 51"/>
                <a:gd name="T12" fmla="*/ 18 w 26"/>
                <a:gd name="T13" fmla="*/ 46 h 51"/>
                <a:gd name="T14" fmla="*/ 16 w 26"/>
                <a:gd name="T15" fmla="*/ 40 h 51"/>
                <a:gd name="T16" fmla="*/ 22 w 26"/>
                <a:gd name="T17" fmla="*/ 24 h 51"/>
                <a:gd name="T18" fmla="*/ 24 w 26"/>
                <a:gd name="T19" fmla="*/ 22 h 51"/>
                <a:gd name="T20" fmla="*/ 24 w 26"/>
                <a:gd name="T21" fmla="*/ 11 h 51"/>
                <a:gd name="T22" fmla="*/ 22 w 26"/>
                <a:gd name="T23" fmla="*/ 4 h 51"/>
                <a:gd name="T24" fmla="*/ 23 w 26"/>
                <a:gd name="T25" fmla="*/ 3 h 51"/>
                <a:gd name="T26" fmla="*/ 16 w 26"/>
                <a:gd name="T27" fmla="*/ 2 h 51"/>
                <a:gd name="T28" fmla="*/ 7 w 26"/>
                <a:gd name="T29" fmla="*/ 1 h 51"/>
                <a:gd name="T30" fmla="*/ 6 w 26"/>
                <a:gd name="T31" fmla="*/ 16 h 51"/>
                <a:gd name="T32" fmla="*/ 5 w 26"/>
                <a:gd name="T33" fmla="*/ 27 h 51"/>
                <a:gd name="T34" fmla="*/ 0 w 26"/>
                <a:gd name="T35" fmla="*/ 27 h 51"/>
                <a:gd name="T36" fmla="*/ 2 w 26"/>
                <a:gd name="T37" fmla="*/ 38 h 51"/>
                <a:gd name="T38" fmla="*/ 6 w 26"/>
                <a:gd name="T39" fmla="*/ 4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51">
                  <a:moveTo>
                    <a:pt x="6" y="40"/>
                  </a:moveTo>
                  <a:cubicBezTo>
                    <a:pt x="7" y="42"/>
                    <a:pt x="7" y="45"/>
                    <a:pt x="6" y="49"/>
                  </a:cubicBezTo>
                  <a:cubicBezTo>
                    <a:pt x="6" y="49"/>
                    <a:pt x="6" y="50"/>
                    <a:pt x="6" y="50"/>
                  </a:cubicBezTo>
                  <a:cubicBezTo>
                    <a:pt x="7" y="51"/>
                    <a:pt x="8" y="51"/>
                    <a:pt x="9" y="51"/>
                  </a:cubicBezTo>
                  <a:cubicBezTo>
                    <a:pt x="11" y="51"/>
                    <a:pt x="13" y="51"/>
                    <a:pt x="15" y="50"/>
                  </a:cubicBezTo>
                  <a:cubicBezTo>
                    <a:pt x="16" y="50"/>
                    <a:pt x="17" y="49"/>
                    <a:pt x="18" y="49"/>
                  </a:cubicBezTo>
                  <a:cubicBezTo>
                    <a:pt x="18" y="48"/>
                    <a:pt x="18" y="47"/>
                    <a:pt x="18" y="46"/>
                  </a:cubicBezTo>
                  <a:cubicBezTo>
                    <a:pt x="17" y="44"/>
                    <a:pt x="17" y="42"/>
                    <a:pt x="16" y="40"/>
                  </a:cubicBezTo>
                  <a:cubicBezTo>
                    <a:pt x="11" y="35"/>
                    <a:pt x="17" y="29"/>
                    <a:pt x="22" y="24"/>
                  </a:cubicBezTo>
                  <a:cubicBezTo>
                    <a:pt x="22" y="23"/>
                    <a:pt x="23" y="22"/>
                    <a:pt x="24" y="22"/>
                  </a:cubicBezTo>
                  <a:cubicBezTo>
                    <a:pt x="26" y="19"/>
                    <a:pt x="25" y="15"/>
                    <a:pt x="24" y="11"/>
                  </a:cubicBezTo>
                  <a:cubicBezTo>
                    <a:pt x="23" y="8"/>
                    <a:pt x="22" y="6"/>
                    <a:pt x="22" y="4"/>
                  </a:cubicBezTo>
                  <a:cubicBezTo>
                    <a:pt x="23" y="4"/>
                    <a:pt x="23" y="3"/>
                    <a:pt x="23" y="3"/>
                  </a:cubicBezTo>
                  <a:cubicBezTo>
                    <a:pt x="21" y="3"/>
                    <a:pt x="19" y="3"/>
                    <a:pt x="16" y="2"/>
                  </a:cubicBezTo>
                  <a:cubicBezTo>
                    <a:pt x="13" y="1"/>
                    <a:pt x="9" y="0"/>
                    <a:pt x="7" y="1"/>
                  </a:cubicBezTo>
                  <a:cubicBezTo>
                    <a:pt x="6" y="2"/>
                    <a:pt x="6" y="12"/>
                    <a:pt x="6" y="16"/>
                  </a:cubicBezTo>
                  <a:cubicBezTo>
                    <a:pt x="6" y="23"/>
                    <a:pt x="7" y="26"/>
                    <a:pt x="5" y="27"/>
                  </a:cubicBezTo>
                  <a:cubicBezTo>
                    <a:pt x="4" y="28"/>
                    <a:pt x="1" y="28"/>
                    <a:pt x="0" y="27"/>
                  </a:cubicBezTo>
                  <a:cubicBezTo>
                    <a:pt x="0" y="30"/>
                    <a:pt x="1" y="36"/>
                    <a:pt x="2" y="38"/>
                  </a:cubicBezTo>
                  <a:cubicBezTo>
                    <a:pt x="3" y="38"/>
                    <a:pt x="5" y="39"/>
                    <a:pt x="6"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61" name="Freeform 1139"/>
            <p:cNvSpPr>
              <a:spLocks/>
            </p:cNvSpPr>
            <p:nvPr/>
          </p:nvSpPr>
          <p:spPr bwMode="auto">
            <a:xfrm>
              <a:off x="4572" y="2169"/>
              <a:ext cx="38" cy="41"/>
            </a:xfrm>
            <a:custGeom>
              <a:avLst/>
              <a:gdLst>
                <a:gd name="T0" fmla="*/ 4 w 40"/>
                <a:gd name="T1" fmla="*/ 3 h 43"/>
                <a:gd name="T2" fmla="*/ 19 w 40"/>
                <a:gd name="T3" fmla="*/ 11 h 43"/>
                <a:gd name="T4" fmla="*/ 20 w 40"/>
                <a:gd name="T5" fmla="*/ 16 h 43"/>
                <a:gd name="T6" fmla="*/ 20 w 40"/>
                <a:gd name="T7" fmla="*/ 23 h 43"/>
                <a:gd name="T8" fmla="*/ 23 w 40"/>
                <a:gd name="T9" fmla="*/ 22 h 43"/>
                <a:gd name="T10" fmla="*/ 28 w 40"/>
                <a:gd name="T11" fmla="*/ 25 h 43"/>
                <a:gd name="T12" fmla="*/ 27 w 40"/>
                <a:gd name="T13" fmla="*/ 31 h 43"/>
                <a:gd name="T14" fmla="*/ 30 w 40"/>
                <a:gd name="T15" fmla="*/ 37 h 43"/>
                <a:gd name="T16" fmla="*/ 33 w 40"/>
                <a:gd name="T17" fmla="*/ 43 h 43"/>
                <a:gd name="T18" fmla="*/ 33 w 40"/>
                <a:gd name="T19" fmla="*/ 42 h 43"/>
                <a:gd name="T20" fmla="*/ 37 w 40"/>
                <a:gd name="T21" fmla="*/ 34 h 43"/>
                <a:gd name="T22" fmla="*/ 39 w 40"/>
                <a:gd name="T23" fmla="*/ 33 h 43"/>
                <a:gd name="T24" fmla="*/ 37 w 40"/>
                <a:gd name="T25" fmla="*/ 26 h 43"/>
                <a:gd name="T26" fmla="*/ 35 w 40"/>
                <a:gd name="T27" fmla="*/ 22 h 43"/>
                <a:gd name="T28" fmla="*/ 29 w 40"/>
                <a:gd name="T29" fmla="*/ 18 h 43"/>
                <a:gd name="T30" fmla="*/ 22 w 40"/>
                <a:gd name="T31" fmla="*/ 12 h 43"/>
                <a:gd name="T32" fmla="*/ 19 w 40"/>
                <a:gd name="T33" fmla="*/ 7 h 43"/>
                <a:gd name="T34" fmla="*/ 15 w 40"/>
                <a:gd name="T35" fmla="*/ 2 h 43"/>
                <a:gd name="T36" fmla="*/ 7 w 40"/>
                <a:gd name="T37" fmla="*/ 0 h 43"/>
                <a:gd name="T38" fmla="*/ 2 w 40"/>
                <a:gd name="T39" fmla="*/ 1 h 43"/>
                <a:gd name="T40" fmla="*/ 0 w 40"/>
                <a:gd name="T41" fmla="*/ 2 h 43"/>
                <a:gd name="T42" fmla="*/ 1 w 40"/>
                <a:gd name="T43" fmla="*/ 2 h 43"/>
                <a:gd name="T44" fmla="*/ 4 w 40"/>
                <a:gd name="T45"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3">
                  <a:moveTo>
                    <a:pt x="4" y="3"/>
                  </a:moveTo>
                  <a:cubicBezTo>
                    <a:pt x="9" y="2"/>
                    <a:pt x="16" y="7"/>
                    <a:pt x="19" y="11"/>
                  </a:cubicBezTo>
                  <a:cubicBezTo>
                    <a:pt x="20" y="13"/>
                    <a:pt x="20" y="15"/>
                    <a:pt x="20" y="16"/>
                  </a:cubicBezTo>
                  <a:cubicBezTo>
                    <a:pt x="19" y="18"/>
                    <a:pt x="19" y="22"/>
                    <a:pt x="20" y="23"/>
                  </a:cubicBezTo>
                  <a:cubicBezTo>
                    <a:pt x="21" y="23"/>
                    <a:pt x="22" y="22"/>
                    <a:pt x="23" y="22"/>
                  </a:cubicBezTo>
                  <a:cubicBezTo>
                    <a:pt x="25" y="22"/>
                    <a:pt x="27" y="23"/>
                    <a:pt x="28" y="25"/>
                  </a:cubicBezTo>
                  <a:cubicBezTo>
                    <a:pt x="29" y="27"/>
                    <a:pt x="29" y="29"/>
                    <a:pt x="27" y="31"/>
                  </a:cubicBezTo>
                  <a:cubicBezTo>
                    <a:pt x="27" y="33"/>
                    <a:pt x="27" y="34"/>
                    <a:pt x="30" y="37"/>
                  </a:cubicBezTo>
                  <a:cubicBezTo>
                    <a:pt x="31" y="39"/>
                    <a:pt x="32" y="41"/>
                    <a:pt x="33" y="43"/>
                  </a:cubicBezTo>
                  <a:cubicBezTo>
                    <a:pt x="33" y="42"/>
                    <a:pt x="33" y="42"/>
                    <a:pt x="33" y="42"/>
                  </a:cubicBezTo>
                  <a:cubicBezTo>
                    <a:pt x="32" y="37"/>
                    <a:pt x="34" y="36"/>
                    <a:pt x="37" y="34"/>
                  </a:cubicBezTo>
                  <a:cubicBezTo>
                    <a:pt x="37" y="34"/>
                    <a:pt x="38" y="34"/>
                    <a:pt x="39" y="33"/>
                  </a:cubicBezTo>
                  <a:cubicBezTo>
                    <a:pt x="40" y="32"/>
                    <a:pt x="40" y="31"/>
                    <a:pt x="37" y="26"/>
                  </a:cubicBezTo>
                  <a:cubicBezTo>
                    <a:pt x="37" y="24"/>
                    <a:pt x="36" y="23"/>
                    <a:pt x="35" y="22"/>
                  </a:cubicBezTo>
                  <a:cubicBezTo>
                    <a:pt x="34" y="20"/>
                    <a:pt x="32" y="19"/>
                    <a:pt x="29" y="18"/>
                  </a:cubicBezTo>
                  <a:cubicBezTo>
                    <a:pt x="26" y="17"/>
                    <a:pt x="22" y="16"/>
                    <a:pt x="22" y="12"/>
                  </a:cubicBezTo>
                  <a:cubicBezTo>
                    <a:pt x="22" y="10"/>
                    <a:pt x="21" y="9"/>
                    <a:pt x="19" y="7"/>
                  </a:cubicBezTo>
                  <a:cubicBezTo>
                    <a:pt x="17" y="6"/>
                    <a:pt x="15" y="4"/>
                    <a:pt x="15" y="2"/>
                  </a:cubicBezTo>
                  <a:cubicBezTo>
                    <a:pt x="14" y="2"/>
                    <a:pt x="11" y="0"/>
                    <a:pt x="7" y="0"/>
                  </a:cubicBezTo>
                  <a:cubicBezTo>
                    <a:pt x="5" y="0"/>
                    <a:pt x="3" y="0"/>
                    <a:pt x="2" y="1"/>
                  </a:cubicBezTo>
                  <a:cubicBezTo>
                    <a:pt x="1" y="1"/>
                    <a:pt x="1" y="2"/>
                    <a:pt x="0" y="2"/>
                  </a:cubicBezTo>
                  <a:cubicBezTo>
                    <a:pt x="0" y="2"/>
                    <a:pt x="1" y="2"/>
                    <a:pt x="1" y="2"/>
                  </a:cubicBezTo>
                  <a:cubicBezTo>
                    <a:pt x="1" y="3"/>
                    <a:pt x="2"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62" name="Freeform 1140"/>
            <p:cNvSpPr>
              <a:spLocks/>
            </p:cNvSpPr>
            <p:nvPr/>
          </p:nvSpPr>
          <p:spPr bwMode="auto">
            <a:xfrm>
              <a:off x="4571" y="2195"/>
              <a:ext cx="20" cy="28"/>
            </a:xfrm>
            <a:custGeom>
              <a:avLst/>
              <a:gdLst>
                <a:gd name="T0" fmla="*/ 19 w 21"/>
                <a:gd name="T1" fmla="*/ 15 h 30"/>
                <a:gd name="T2" fmla="*/ 18 w 21"/>
                <a:gd name="T3" fmla="*/ 15 h 30"/>
                <a:gd name="T4" fmla="*/ 17 w 21"/>
                <a:gd name="T5" fmla="*/ 14 h 30"/>
                <a:gd name="T6" fmla="*/ 17 w 21"/>
                <a:gd name="T7" fmla="*/ 11 h 30"/>
                <a:gd name="T8" fmla="*/ 15 w 21"/>
                <a:gd name="T9" fmla="*/ 8 h 30"/>
                <a:gd name="T10" fmla="*/ 2 w 21"/>
                <a:gd name="T11" fmla="*/ 0 h 30"/>
                <a:gd name="T12" fmla="*/ 1 w 21"/>
                <a:gd name="T13" fmla="*/ 3 h 30"/>
                <a:gd name="T14" fmla="*/ 2 w 21"/>
                <a:gd name="T15" fmla="*/ 12 h 30"/>
                <a:gd name="T16" fmla="*/ 3 w 21"/>
                <a:gd name="T17" fmla="*/ 11 h 30"/>
                <a:gd name="T18" fmla="*/ 6 w 21"/>
                <a:gd name="T19" fmla="*/ 10 h 30"/>
                <a:gd name="T20" fmla="*/ 9 w 21"/>
                <a:gd name="T21" fmla="*/ 8 h 30"/>
                <a:gd name="T22" fmla="*/ 11 w 21"/>
                <a:gd name="T23" fmla="*/ 10 h 30"/>
                <a:gd name="T24" fmla="*/ 11 w 21"/>
                <a:gd name="T25" fmla="*/ 21 h 30"/>
                <a:gd name="T26" fmla="*/ 10 w 21"/>
                <a:gd name="T27" fmla="*/ 27 h 30"/>
                <a:gd name="T28" fmla="*/ 11 w 21"/>
                <a:gd name="T29" fmla="*/ 30 h 30"/>
                <a:gd name="T30" fmla="*/ 12 w 21"/>
                <a:gd name="T31" fmla="*/ 30 h 30"/>
                <a:gd name="T32" fmla="*/ 15 w 21"/>
                <a:gd name="T33" fmla="*/ 27 h 30"/>
                <a:gd name="T34" fmla="*/ 21 w 21"/>
                <a:gd name="T35" fmla="*/ 15 h 30"/>
                <a:gd name="T36" fmla="*/ 21 w 21"/>
                <a:gd name="T37" fmla="*/ 15 h 30"/>
                <a:gd name="T38" fmla="*/ 19 w 21"/>
                <a:gd name="T3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30">
                  <a:moveTo>
                    <a:pt x="19" y="15"/>
                  </a:moveTo>
                  <a:cubicBezTo>
                    <a:pt x="18" y="15"/>
                    <a:pt x="18" y="15"/>
                    <a:pt x="18" y="15"/>
                  </a:cubicBezTo>
                  <a:cubicBezTo>
                    <a:pt x="17" y="14"/>
                    <a:pt x="17" y="14"/>
                    <a:pt x="17" y="14"/>
                  </a:cubicBezTo>
                  <a:cubicBezTo>
                    <a:pt x="16" y="13"/>
                    <a:pt x="17" y="12"/>
                    <a:pt x="17" y="11"/>
                  </a:cubicBezTo>
                  <a:cubicBezTo>
                    <a:pt x="17" y="11"/>
                    <a:pt x="16" y="10"/>
                    <a:pt x="15" y="8"/>
                  </a:cubicBezTo>
                  <a:cubicBezTo>
                    <a:pt x="11" y="4"/>
                    <a:pt x="5" y="0"/>
                    <a:pt x="2" y="0"/>
                  </a:cubicBezTo>
                  <a:cubicBezTo>
                    <a:pt x="2" y="0"/>
                    <a:pt x="1" y="1"/>
                    <a:pt x="1" y="3"/>
                  </a:cubicBezTo>
                  <a:cubicBezTo>
                    <a:pt x="0" y="7"/>
                    <a:pt x="1" y="11"/>
                    <a:pt x="2" y="12"/>
                  </a:cubicBezTo>
                  <a:cubicBezTo>
                    <a:pt x="2" y="12"/>
                    <a:pt x="3" y="11"/>
                    <a:pt x="3" y="11"/>
                  </a:cubicBezTo>
                  <a:cubicBezTo>
                    <a:pt x="6" y="11"/>
                    <a:pt x="6" y="11"/>
                    <a:pt x="6" y="10"/>
                  </a:cubicBezTo>
                  <a:cubicBezTo>
                    <a:pt x="7" y="8"/>
                    <a:pt x="8" y="8"/>
                    <a:pt x="9" y="8"/>
                  </a:cubicBezTo>
                  <a:cubicBezTo>
                    <a:pt x="10" y="8"/>
                    <a:pt x="11" y="9"/>
                    <a:pt x="11" y="10"/>
                  </a:cubicBezTo>
                  <a:cubicBezTo>
                    <a:pt x="12" y="12"/>
                    <a:pt x="14" y="18"/>
                    <a:pt x="11" y="21"/>
                  </a:cubicBezTo>
                  <a:cubicBezTo>
                    <a:pt x="9" y="22"/>
                    <a:pt x="9" y="25"/>
                    <a:pt x="10" y="27"/>
                  </a:cubicBezTo>
                  <a:cubicBezTo>
                    <a:pt x="10" y="29"/>
                    <a:pt x="11" y="29"/>
                    <a:pt x="11" y="30"/>
                  </a:cubicBezTo>
                  <a:cubicBezTo>
                    <a:pt x="12" y="30"/>
                    <a:pt x="12" y="30"/>
                    <a:pt x="12" y="30"/>
                  </a:cubicBezTo>
                  <a:cubicBezTo>
                    <a:pt x="12" y="30"/>
                    <a:pt x="13" y="29"/>
                    <a:pt x="15" y="27"/>
                  </a:cubicBezTo>
                  <a:cubicBezTo>
                    <a:pt x="18" y="23"/>
                    <a:pt x="21" y="17"/>
                    <a:pt x="21" y="15"/>
                  </a:cubicBezTo>
                  <a:cubicBezTo>
                    <a:pt x="21" y="15"/>
                    <a:pt x="21" y="15"/>
                    <a:pt x="21" y="15"/>
                  </a:cubicBezTo>
                  <a:cubicBezTo>
                    <a:pt x="20" y="15"/>
                    <a:pt x="20" y="15"/>
                    <a:pt x="19"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63" name="Freeform 1141"/>
            <p:cNvSpPr>
              <a:spLocks/>
            </p:cNvSpPr>
            <p:nvPr/>
          </p:nvSpPr>
          <p:spPr bwMode="auto">
            <a:xfrm>
              <a:off x="4129" y="2220"/>
              <a:ext cx="20" cy="37"/>
            </a:xfrm>
            <a:custGeom>
              <a:avLst/>
              <a:gdLst>
                <a:gd name="T0" fmla="*/ 4 w 20"/>
                <a:gd name="T1" fmla="*/ 0 h 39"/>
                <a:gd name="T2" fmla="*/ 3 w 20"/>
                <a:gd name="T3" fmla="*/ 4 h 39"/>
                <a:gd name="T4" fmla="*/ 1 w 20"/>
                <a:gd name="T5" fmla="*/ 9 h 39"/>
                <a:gd name="T6" fmla="*/ 1 w 20"/>
                <a:gd name="T7" fmla="*/ 23 h 39"/>
                <a:gd name="T8" fmla="*/ 1 w 20"/>
                <a:gd name="T9" fmla="*/ 26 h 39"/>
                <a:gd name="T10" fmla="*/ 5 w 20"/>
                <a:gd name="T11" fmla="*/ 38 h 39"/>
                <a:gd name="T12" fmla="*/ 8 w 20"/>
                <a:gd name="T13" fmla="*/ 39 h 39"/>
                <a:gd name="T14" fmla="*/ 20 w 20"/>
                <a:gd name="T15" fmla="*/ 24 h 39"/>
                <a:gd name="T16" fmla="*/ 4 w 20"/>
                <a:gd name="T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9">
                  <a:moveTo>
                    <a:pt x="4" y="0"/>
                  </a:moveTo>
                  <a:cubicBezTo>
                    <a:pt x="3" y="0"/>
                    <a:pt x="3" y="2"/>
                    <a:pt x="3" y="4"/>
                  </a:cubicBezTo>
                  <a:cubicBezTo>
                    <a:pt x="2" y="5"/>
                    <a:pt x="2" y="7"/>
                    <a:pt x="1" y="9"/>
                  </a:cubicBezTo>
                  <a:cubicBezTo>
                    <a:pt x="0" y="13"/>
                    <a:pt x="0" y="17"/>
                    <a:pt x="1" y="23"/>
                  </a:cubicBezTo>
                  <a:cubicBezTo>
                    <a:pt x="1" y="24"/>
                    <a:pt x="1" y="25"/>
                    <a:pt x="1" y="26"/>
                  </a:cubicBezTo>
                  <a:cubicBezTo>
                    <a:pt x="1" y="31"/>
                    <a:pt x="2" y="36"/>
                    <a:pt x="5" y="38"/>
                  </a:cubicBezTo>
                  <a:cubicBezTo>
                    <a:pt x="6" y="39"/>
                    <a:pt x="7" y="39"/>
                    <a:pt x="8" y="39"/>
                  </a:cubicBezTo>
                  <a:cubicBezTo>
                    <a:pt x="12" y="39"/>
                    <a:pt x="19" y="31"/>
                    <a:pt x="20" y="24"/>
                  </a:cubicBezTo>
                  <a:cubicBezTo>
                    <a:pt x="20" y="16"/>
                    <a:pt x="7"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64" name="Freeform 1142"/>
            <p:cNvSpPr>
              <a:spLocks noEditPoints="1"/>
            </p:cNvSpPr>
            <p:nvPr/>
          </p:nvSpPr>
          <p:spPr bwMode="auto">
            <a:xfrm>
              <a:off x="3770" y="1652"/>
              <a:ext cx="434" cy="200"/>
            </a:xfrm>
            <a:custGeom>
              <a:avLst/>
              <a:gdLst>
                <a:gd name="T0" fmla="*/ 74 w 454"/>
                <a:gd name="T1" fmla="*/ 126 h 209"/>
                <a:gd name="T2" fmla="*/ 61 w 454"/>
                <a:gd name="T3" fmla="*/ 149 h 209"/>
                <a:gd name="T4" fmla="*/ 42 w 454"/>
                <a:gd name="T5" fmla="*/ 160 h 209"/>
                <a:gd name="T6" fmla="*/ 63 w 454"/>
                <a:gd name="T7" fmla="*/ 181 h 209"/>
                <a:gd name="T8" fmla="*/ 70 w 454"/>
                <a:gd name="T9" fmla="*/ 194 h 209"/>
                <a:gd name="T10" fmla="*/ 70 w 454"/>
                <a:gd name="T11" fmla="*/ 190 h 209"/>
                <a:gd name="T12" fmla="*/ 134 w 454"/>
                <a:gd name="T13" fmla="*/ 140 h 209"/>
                <a:gd name="T14" fmla="*/ 155 w 454"/>
                <a:gd name="T15" fmla="*/ 140 h 209"/>
                <a:gd name="T16" fmla="*/ 164 w 454"/>
                <a:gd name="T17" fmla="*/ 159 h 209"/>
                <a:gd name="T18" fmla="*/ 170 w 454"/>
                <a:gd name="T19" fmla="*/ 165 h 209"/>
                <a:gd name="T20" fmla="*/ 175 w 454"/>
                <a:gd name="T21" fmla="*/ 171 h 209"/>
                <a:gd name="T22" fmla="*/ 187 w 454"/>
                <a:gd name="T23" fmla="*/ 169 h 209"/>
                <a:gd name="T24" fmla="*/ 224 w 454"/>
                <a:gd name="T25" fmla="*/ 186 h 209"/>
                <a:gd name="T26" fmla="*/ 249 w 454"/>
                <a:gd name="T27" fmla="*/ 209 h 209"/>
                <a:gd name="T28" fmla="*/ 269 w 454"/>
                <a:gd name="T29" fmla="*/ 196 h 209"/>
                <a:gd name="T30" fmla="*/ 270 w 454"/>
                <a:gd name="T31" fmla="*/ 194 h 209"/>
                <a:gd name="T32" fmla="*/ 272 w 454"/>
                <a:gd name="T33" fmla="*/ 191 h 209"/>
                <a:gd name="T34" fmla="*/ 279 w 454"/>
                <a:gd name="T35" fmla="*/ 184 h 209"/>
                <a:gd name="T36" fmla="*/ 319 w 454"/>
                <a:gd name="T37" fmla="*/ 176 h 209"/>
                <a:gd name="T38" fmla="*/ 366 w 454"/>
                <a:gd name="T39" fmla="*/ 182 h 209"/>
                <a:gd name="T40" fmla="*/ 380 w 454"/>
                <a:gd name="T41" fmla="*/ 186 h 209"/>
                <a:gd name="T42" fmla="*/ 378 w 454"/>
                <a:gd name="T43" fmla="*/ 154 h 209"/>
                <a:gd name="T44" fmla="*/ 405 w 454"/>
                <a:gd name="T45" fmla="*/ 147 h 209"/>
                <a:gd name="T46" fmla="*/ 425 w 454"/>
                <a:gd name="T47" fmla="*/ 122 h 209"/>
                <a:gd name="T48" fmla="*/ 438 w 454"/>
                <a:gd name="T49" fmla="*/ 111 h 209"/>
                <a:gd name="T50" fmla="*/ 454 w 454"/>
                <a:gd name="T51" fmla="*/ 90 h 209"/>
                <a:gd name="T52" fmla="*/ 433 w 454"/>
                <a:gd name="T53" fmla="*/ 82 h 209"/>
                <a:gd name="T54" fmla="*/ 410 w 454"/>
                <a:gd name="T55" fmla="*/ 70 h 209"/>
                <a:gd name="T56" fmla="*/ 386 w 454"/>
                <a:gd name="T57" fmla="*/ 66 h 209"/>
                <a:gd name="T58" fmla="*/ 341 w 454"/>
                <a:gd name="T59" fmla="*/ 20 h 209"/>
                <a:gd name="T60" fmla="*/ 327 w 454"/>
                <a:gd name="T61" fmla="*/ 22 h 209"/>
                <a:gd name="T62" fmla="*/ 304 w 454"/>
                <a:gd name="T63" fmla="*/ 26 h 209"/>
                <a:gd name="T64" fmla="*/ 297 w 454"/>
                <a:gd name="T65" fmla="*/ 21 h 209"/>
                <a:gd name="T66" fmla="*/ 293 w 454"/>
                <a:gd name="T67" fmla="*/ 16 h 209"/>
                <a:gd name="T68" fmla="*/ 281 w 454"/>
                <a:gd name="T69" fmla="*/ 12 h 209"/>
                <a:gd name="T70" fmla="*/ 264 w 454"/>
                <a:gd name="T71" fmla="*/ 0 h 209"/>
                <a:gd name="T72" fmla="*/ 215 w 454"/>
                <a:gd name="T73" fmla="*/ 13 h 209"/>
                <a:gd name="T74" fmla="*/ 184 w 454"/>
                <a:gd name="T75" fmla="*/ 20 h 209"/>
                <a:gd name="T76" fmla="*/ 168 w 454"/>
                <a:gd name="T77" fmla="*/ 21 h 209"/>
                <a:gd name="T78" fmla="*/ 170 w 454"/>
                <a:gd name="T79" fmla="*/ 37 h 209"/>
                <a:gd name="T80" fmla="*/ 158 w 454"/>
                <a:gd name="T81" fmla="*/ 52 h 209"/>
                <a:gd name="T82" fmla="*/ 157 w 454"/>
                <a:gd name="T83" fmla="*/ 70 h 209"/>
                <a:gd name="T84" fmla="*/ 147 w 454"/>
                <a:gd name="T85" fmla="*/ 72 h 209"/>
                <a:gd name="T86" fmla="*/ 120 w 454"/>
                <a:gd name="T87" fmla="*/ 66 h 209"/>
                <a:gd name="T88" fmla="*/ 94 w 454"/>
                <a:gd name="T89" fmla="*/ 68 h 209"/>
                <a:gd name="T90" fmla="*/ 90 w 454"/>
                <a:gd name="T91" fmla="*/ 71 h 209"/>
                <a:gd name="T92" fmla="*/ 88 w 454"/>
                <a:gd name="T93" fmla="*/ 69 h 209"/>
                <a:gd name="T94" fmla="*/ 73 w 454"/>
                <a:gd name="T95" fmla="*/ 59 h 209"/>
                <a:gd name="T96" fmla="*/ 52 w 454"/>
                <a:gd name="T97" fmla="*/ 57 h 209"/>
                <a:gd name="T98" fmla="*/ 32 w 454"/>
                <a:gd name="T99" fmla="*/ 66 h 209"/>
                <a:gd name="T100" fmla="*/ 27 w 454"/>
                <a:gd name="T101" fmla="*/ 79 h 209"/>
                <a:gd name="T102" fmla="*/ 11 w 454"/>
                <a:gd name="T103" fmla="*/ 75 h 209"/>
                <a:gd name="T104" fmla="*/ 6 w 454"/>
                <a:gd name="T105" fmla="*/ 90 h 209"/>
                <a:gd name="T106" fmla="*/ 11 w 454"/>
                <a:gd name="T107" fmla="*/ 109 h 209"/>
                <a:gd name="T108" fmla="*/ 24 w 454"/>
                <a:gd name="T109" fmla="*/ 128 h 209"/>
                <a:gd name="T110" fmla="*/ 311 w 454"/>
                <a:gd name="T111" fmla="*/ 132 h 209"/>
                <a:gd name="T112" fmla="*/ 358 w 454"/>
                <a:gd name="T113" fmla="*/ 135 h 209"/>
                <a:gd name="T114" fmla="*/ 313 w 454"/>
                <a:gd name="T115" fmla="*/ 154 h 209"/>
                <a:gd name="T116" fmla="*/ 170 w 454"/>
                <a:gd name="T117" fmla="*/ 13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54" h="209">
                  <a:moveTo>
                    <a:pt x="30" y="130"/>
                  </a:moveTo>
                  <a:cubicBezTo>
                    <a:pt x="35" y="126"/>
                    <a:pt x="43" y="121"/>
                    <a:pt x="51" y="121"/>
                  </a:cubicBezTo>
                  <a:cubicBezTo>
                    <a:pt x="52" y="121"/>
                    <a:pt x="54" y="122"/>
                    <a:pt x="55" y="122"/>
                  </a:cubicBezTo>
                  <a:cubicBezTo>
                    <a:pt x="58" y="123"/>
                    <a:pt x="61" y="123"/>
                    <a:pt x="63" y="123"/>
                  </a:cubicBezTo>
                  <a:cubicBezTo>
                    <a:pt x="65" y="123"/>
                    <a:pt x="65" y="123"/>
                    <a:pt x="65" y="123"/>
                  </a:cubicBezTo>
                  <a:cubicBezTo>
                    <a:pt x="68" y="123"/>
                    <a:pt x="71" y="123"/>
                    <a:pt x="74" y="126"/>
                  </a:cubicBezTo>
                  <a:cubicBezTo>
                    <a:pt x="76" y="130"/>
                    <a:pt x="76" y="134"/>
                    <a:pt x="75" y="138"/>
                  </a:cubicBezTo>
                  <a:cubicBezTo>
                    <a:pt x="75" y="140"/>
                    <a:pt x="75" y="142"/>
                    <a:pt x="75" y="143"/>
                  </a:cubicBezTo>
                  <a:cubicBezTo>
                    <a:pt x="76" y="144"/>
                    <a:pt x="76" y="146"/>
                    <a:pt x="75" y="147"/>
                  </a:cubicBezTo>
                  <a:cubicBezTo>
                    <a:pt x="74" y="148"/>
                    <a:pt x="71" y="149"/>
                    <a:pt x="67" y="149"/>
                  </a:cubicBezTo>
                  <a:cubicBezTo>
                    <a:pt x="65" y="149"/>
                    <a:pt x="64" y="149"/>
                    <a:pt x="62" y="149"/>
                  </a:cubicBezTo>
                  <a:cubicBezTo>
                    <a:pt x="62" y="149"/>
                    <a:pt x="61" y="149"/>
                    <a:pt x="61" y="149"/>
                  </a:cubicBezTo>
                  <a:cubicBezTo>
                    <a:pt x="56" y="149"/>
                    <a:pt x="52" y="150"/>
                    <a:pt x="50" y="151"/>
                  </a:cubicBezTo>
                  <a:cubicBezTo>
                    <a:pt x="51" y="152"/>
                    <a:pt x="51" y="152"/>
                    <a:pt x="51" y="152"/>
                  </a:cubicBezTo>
                  <a:cubicBezTo>
                    <a:pt x="52" y="155"/>
                    <a:pt x="53" y="158"/>
                    <a:pt x="52" y="160"/>
                  </a:cubicBezTo>
                  <a:cubicBezTo>
                    <a:pt x="51" y="162"/>
                    <a:pt x="49" y="162"/>
                    <a:pt x="46" y="160"/>
                  </a:cubicBezTo>
                  <a:cubicBezTo>
                    <a:pt x="44" y="159"/>
                    <a:pt x="42" y="159"/>
                    <a:pt x="42" y="160"/>
                  </a:cubicBezTo>
                  <a:cubicBezTo>
                    <a:pt x="42" y="160"/>
                    <a:pt x="42" y="160"/>
                    <a:pt x="42" y="160"/>
                  </a:cubicBezTo>
                  <a:cubicBezTo>
                    <a:pt x="46" y="160"/>
                    <a:pt x="52" y="165"/>
                    <a:pt x="52" y="169"/>
                  </a:cubicBezTo>
                  <a:cubicBezTo>
                    <a:pt x="52" y="174"/>
                    <a:pt x="53" y="176"/>
                    <a:pt x="53" y="176"/>
                  </a:cubicBezTo>
                  <a:cubicBezTo>
                    <a:pt x="53" y="176"/>
                    <a:pt x="54" y="176"/>
                    <a:pt x="54" y="176"/>
                  </a:cubicBezTo>
                  <a:cubicBezTo>
                    <a:pt x="56" y="176"/>
                    <a:pt x="57" y="177"/>
                    <a:pt x="58" y="179"/>
                  </a:cubicBezTo>
                  <a:cubicBezTo>
                    <a:pt x="59" y="180"/>
                    <a:pt x="60" y="181"/>
                    <a:pt x="61" y="181"/>
                  </a:cubicBezTo>
                  <a:cubicBezTo>
                    <a:pt x="62" y="181"/>
                    <a:pt x="62" y="181"/>
                    <a:pt x="63" y="181"/>
                  </a:cubicBezTo>
                  <a:cubicBezTo>
                    <a:pt x="66" y="181"/>
                    <a:pt x="69" y="182"/>
                    <a:pt x="70" y="184"/>
                  </a:cubicBezTo>
                  <a:cubicBezTo>
                    <a:pt x="70" y="185"/>
                    <a:pt x="71" y="187"/>
                    <a:pt x="68" y="190"/>
                  </a:cubicBezTo>
                  <a:cubicBezTo>
                    <a:pt x="68" y="190"/>
                    <a:pt x="67" y="192"/>
                    <a:pt x="68" y="193"/>
                  </a:cubicBezTo>
                  <a:cubicBezTo>
                    <a:pt x="68" y="195"/>
                    <a:pt x="68" y="197"/>
                    <a:pt x="69" y="198"/>
                  </a:cubicBezTo>
                  <a:cubicBezTo>
                    <a:pt x="69" y="197"/>
                    <a:pt x="69" y="195"/>
                    <a:pt x="70" y="194"/>
                  </a:cubicBezTo>
                  <a:cubicBezTo>
                    <a:pt x="70" y="194"/>
                    <a:pt x="70" y="194"/>
                    <a:pt x="70" y="194"/>
                  </a:cubicBezTo>
                  <a:cubicBezTo>
                    <a:pt x="70" y="193"/>
                    <a:pt x="70" y="193"/>
                    <a:pt x="69" y="193"/>
                  </a:cubicBezTo>
                  <a:cubicBezTo>
                    <a:pt x="69" y="193"/>
                    <a:pt x="69" y="193"/>
                    <a:pt x="69" y="192"/>
                  </a:cubicBezTo>
                  <a:cubicBezTo>
                    <a:pt x="69" y="192"/>
                    <a:pt x="69" y="192"/>
                    <a:pt x="70" y="192"/>
                  </a:cubicBezTo>
                  <a:cubicBezTo>
                    <a:pt x="70" y="192"/>
                    <a:pt x="70" y="191"/>
                    <a:pt x="70" y="191"/>
                  </a:cubicBezTo>
                  <a:cubicBezTo>
                    <a:pt x="70" y="191"/>
                    <a:pt x="70" y="191"/>
                    <a:pt x="70" y="191"/>
                  </a:cubicBezTo>
                  <a:cubicBezTo>
                    <a:pt x="70" y="190"/>
                    <a:pt x="70" y="190"/>
                    <a:pt x="70" y="190"/>
                  </a:cubicBezTo>
                  <a:cubicBezTo>
                    <a:pt x="72" y="187"/>
                    <a:pt x="78" y="186"/>
                    <a:pt x="83" y="186"/>
                  </a:cubicBezTo>
                  <a:cubicBezTo>
                    <a:pt x="88" y="186"/>
                    <a:pt x="95" y="193"/>
                    <a:pt x="99" y="198"/>
                  </a:cubicBezTo>
                  <a:cubicBezTo>
                    <a:pt x="100" y="200"/>
                    <a:pt x="102" y="200"/>
                    <a:pt x="103" y="199"/>
                  </a:cubicBezTo>
                  <a:cubicBezTo>
                    <a:pt x="105" y="149"/>
                    <a:pt x="105" y="149"/>
                    <a:pt x="105" y="149"/>
                  </a:cubicBezTo>
                  <a:cubicBezTo>
                    <a:pt x="134" y="141"/>
                    <a:pt x="134" y="141"/>
                    <a:pt x="134" y="141"/>
                  </a:cubicBezTo>
                  <a:cubicBezTo>
                    <a:pt x="134" y="141"/>
                    <a:pt x="134" y="141"/>
                    <a:pt x="134" y="140"/>
                  </a:cubicBezTo>
                  <a:cubicBezTo>
                    <a:pt x="136" y="137"/>
                    <a:pt x="139" y="137"/>
                    <a:pt x="140" y="137"/>
                  </a:cubicBezTo>
                  <a:cubicBezTo>
                    <a:pt x="142" y="137"/>
                    <a:pt x="144" y="138"/>
                    <a:pt x="146" y="139"/>
                  </a:cubicBezTo>
                  <a:cubicBezTo>
                    <a:pt x="146" y="137"/>
                    <a:pt x="148" y="134"/>
                    <a:pt x="151" y="134"/>
                  </a:cubicBezTo>
                  <a:cubicBezTo>
                    <a:pt x="151" y="134"/>
                    <a:pt x="151" y="134"/>
                    <a:pt x="151" y="134"/>
                  </a:cubicBezTo>
                  <a:cubicBezTo>
                    <a:pt x="153" y="134"/>
                    <a:pt x="154" y="135"/>
                    <a:pt x="154" y="136"/>
                  </a:cubicBezTo>
                  <a:cubicBezTo>
                    <a:pt x="155" y="137"/>
                    <a:pt x="155" y="139"/>
                    <a:pt x="155" y="140"/>
                  </a:cubicBezTo>
                  <a:cubicBezTo>
                    <a:pt x="155" y="141"/>
                    <a:pt x="155" y="141"/>
                    <a:pt x="155" y="141"/>
                  </a:cubicBezTo>
                  <a:cubicBezTo>
                    <a:pt x="156" y="141"/>
                    <a:pt x="157" y="142"/>
                    <a:pt x="158" y="144"/>
                  </a:cubicBezTo>
                  <a:cubicBezTo>
                    <a:pt x="160" y="147"/>
                    <a:pt x="163" y="152"/>
                    <a:pt x="162" y="157"/>
                  </a:cubicBezTo>
                  <a:cubicBezTo>
                    <a:pt x="162" y="157"/>
                    <a:pt x="162" y="157"/>
                    <a:pt x="162" y="157"/>
                  </a:cubicBezTo>
                  <a:cubicBezTo>
                    <a:pt x="163" y="158"/>
                    <a:pt x="163" y="158"/>
                    <a:pt x="163" y="158"/>
                  </a:cubicBezTo>
                  <a:cubicBezTo>
                    <a:pt x="163" y="158"/>
                    <a:pt x="164" y="159"/>
                    <a:pt x="164" y="159"/>
                  </a:cubicBezTo>
                  <a:cubicBezTo>
                    <a:pt x="164" y="159"/>
                    <a:pt x="165" y="159"/>
                    <a:pt x="165" y="160"/>
                  </a:cubicBezTo>
                  <a:cubicBezTo>
                    <a:pt x="165" y="160"/>
                    <a:pt x="166" y="160"/>
                    <a:pt x="166" y="161"/>
                  </a:cubicBezTo>
                  <a:cubicBezTo>
                    <a:pt x="166" y="161"/>
                    <a:pt x="167" y="161"/>
                    <a:pt x="167" y="162"/>
                  </a:cubicBezTo>
                  <a:cubicBezTo>
                    <a:pt x="167" y="162"/>
                    <a:pt x="168" y="162"/>
                    <a:pt x="168" y="163"/>
                  </a:cubicBezTo>
                  <a:cubicBezTo>
                    <a:pt x="168" y="163"/>
                    <a:pt x="169" y="163"/>
                    <a:pt x="169" y="164"/>
                  </a:cubicBezTo>
                  <a:cubicBezTo>
                    <a:pt x="169" y="164"/>
                    <a:pt x="170" y="165"/>
                    <a:pt x="170" y="165"/>
                  </a:cubicBezTo>
                  <a:cubicBezTo>
                    <a:pt x="170" y="165"/>
                    <a:pt x="170" y="166"/>
                    <a:pt x="171" y="166"/>
                  </a:cubicBezTo>
                  <a:cubicBezTo>
                    <a:pt x="171" y="166"/>
                    <a:pt x="171" y="167"/>
                    <a:pt x="172" y="167"/>
                  </a:cubicBezTo>
                  <a:cubicBezTo>
                    <a:pt x="172" y="167"/>
                    <a:pt x="172" y="168"/>
                    <a:pt x="172" y="168"/>
                  </a:cubicBezTo>
                  <a:cubicBezTo>
                    <a:pt x="173" y="168"/>
                    <a:pt x="173" y="169"/>
                    <a:pt x="173" y="169"/>
                  </a:cubicBezTo>
                  <a:cubicBezTo>
                    <a:pt x="173" y="169"/>
                    <a:pt x="174" y="169"/>
                    <a:pt x="174" y="170"/>
                  </a:cubicBezTo>
                  <a:cubicBezTo>
                    <a:pt x="174" y="170"/>
                    <a:pt x="174" y="171"/>
                    <a:pt x="175" y="171"/>
                  </a:cubicBezTo>
                  <a:cubicBezTo>
                    <a:pt x="175" y="171"/>
                    <a:pt x="175" y="171"/>
                    <a:pt x="175" y="171"/>
                  </a:cubicBezTo>
                  <a:cubicBezTo>
                    <a:pt x="177" y="171"/>
                    <a:pt x="179" y="170"/>
                    <a:pt x="181" y="170"/>
                  </a:cubicBezTo>
                  <a:cubicBezTo>
                    <a:pt x="182" y="170"/>
                    <a:pt x="183" y="170"/>
                    <a:pt x="184" y="169"/>
                  </a:cubicBezTo>
                  <a:cubicBezTo>
                    <a:pt x="184" y="169"/>
                    <a:pt x="184" y="169"/>
                    <a:pt x="185" y="169"/>
                  </a:cubicBezTo>
                  <a:cubicBezTo>
                    <a:pt x="185" y="169"/>
                    <a:pt x="186" y="169"/>
                    <a:pt x="186" y="169"/>
                  </a:cubicBezTo>
                  <a:cubicBezTo>
                    <a:pt x="186" y="169"/>
                    <a:pt x="187" y="169"/>
                    <a:pt x="187" y="169"/>
                  </a:cubicBezTo>
                  <a:cubicBezTo>
                    <a:pt x="187" y="169"/>
                    <a:pt x="187" y="169"/>
                    <a:pt x="187" y="169"/>
                  </a:cubicBezTo>
                  <a:cubicBezTo>
                    <a:pt x="187" y="169"/>
                    <a:pt x="188" y="169"/>
                    <a:pt x="188" y="169"/>
                  </a:cubicBezTo>
                  <a:cubicBezTo>
                    <a:pt x="189" y="170"/>
                    <a:pt x="196" y="170"/>
                    <a:pt x="210" y="170"/>
                  </a:cubicBezTo>
                  <a:cubicBezTo>
                    <a:pt x="213" y="170"/>
                    <a:pt x="215" y="172"/>
                    <a:pt x="216" y="174"/>
                  </a:cubicBezTo>
                  <a:cubicBezTo>
                    <a:pt x="217" y="175"/>
                    <a:pt x="219" y="177"/>
                    <a:pt x="220" y="177"/>
                  </a:cubicBezTo>
                  <a:cubicBezTo>
                    <a:pt x="224" y="178"/>
                    <a:pt x="224" y="183"/>
                    <a:pt x="224" y="186"/>
                  </a:cubicBezTo>
                  <a:cubicBezTo>
                    <a:pt x="224" y="187"/>
                    <a:pt x="224" y="188"/>
                    <a:pt x="224" y="189"/>
                  </a:cubicBezTo>
                  <a:cubicBezTo>
                    <a:pt x="224" y="191"/>
                    <a:pt x="225" y="193"/>
                    <a:pt x="227" y="194"/>
                  </a:cubicBezTo>
                  <a:cubicBezTo>
                    <a:pt x="228" y="196"/>
                    <a:pt x="230" y="199"/>
                    <a:pt x="230" y="201"/>
                  </a:cubicBezTo>
                  <a:cubicBezTo>
                    <a:pt x="230" y="202"/>
                    <a:pt x="235" y="201"/>
                    <a:pt x="238" y="202"/>
                  </a:cubicBezTo>
                  <a:cubicBezTo>
                    <a:pt x="239" y="202"/>
                    <a:pt x="241" y="202"/>
                    <a:pt x="242" y="203"/>
                  </a:cubicBezTo>
                  <a:cubicBezTo>
                    <a:pt x="245" y="204"/>
                    <a:pt x="249" y="205"/>
                    <a:pt x="249" y="209"/>
                  </a:cubicBezTo>
                  <a:cubicBezTo>
                    <a:pt x="250" y="209"/>
                    <a:pt x="250" y="208"/>
                    <a:pt x="250" y="208"/>
                  </a:cubicBezTo>
                  <a:cubicBezTo>
                    <a:pt x="251" y="208"/>
                    <a:pt x="251" y="208"/>
                    <a:pt x="251" y="207"/>
                  </a:cubicBezTo>
                  <a:cubicBezTo>
                    <a:pt x="251" y="203"/>
                    <a:pt x="258" y="199"/>
                    <a:pt x="263" y="197"/>
                  </a:cubicBezTo>
                  <a:cubicBezTo>
                    <a:pt x="265" y="197"/>
                    <a:pt x="266" y="196"/>
                    <a:pt x="266" y="196"/>
                  </a:cubicBezTo>
                  <a:cubicBezTo>
                    <a:pt x="267" y="196"/>
                    <a:pt x="267" y="196"/>
                    <a:pt x="267" y="196"/>
                  </a:cubicBezTo>
                  <a:cubicBezTo>
                    <a:pt x="268" y="196"/>
                    <a:pt x="268" y="196"/>
                    <a:pt x="269" y="196"/>
                  </a:cubicBezTo>
                  <a:cubicBezTo>
                    <a:pt x="269" y="196"/>
                    <a:pt x="269" y="196"/>
                    <a:pt x="269" y="196"/>
                  </a:cubicBezTo>
                  <a:cubicBezTo>
                    <a:pt x="269" y="196"/>
                    <a:pt x="269" y="196"/>
                    <a:pt x="269" y="196"/>
                  </a:cubicBezTo>
                  <a:cubicBezTo>
                    <a:pt x="269" y="196"/>
                    <a:pt x="270" y="196"/>
                    <a:pt x="270" y="196"/>
                  </a:cubicBezTo>
                  <a:cubicBezTo>
                    <a:pt x="270" y="196"/>
                    <a:pt x="270" y="195"/>
                    <a:pt x="270" y="195"/>
                  </a:cubicBezTo>
                  <a:cubicBezTo>
                    <a:pt x="270" y="195"/>
                    <a:pt x="270" y="195"/>
                    <a:pt x="270" y="194"/>
                  </a:cubicBezTo>
                  <a:cubicBezTo>
                    <a:pt x="270" y="194"/>
                    <a:pt x="270" y="194"/>
                    <a:pt x="270" y="194"/>
                  </a:cubicBezTo>
                  <a:cubicBezTo>
                    <a:pt x="271" y="194"/>
                    <a:pt x="271" y="193"/>
                    <a:pt x="271" y="193"/>
                  </a:cubicBezTo>
                  <a:cubicBezTo>
                    <a:pt x="271" y="193"/>
                    <a:pt x="271" y="193"/>
                    <a:pt x="271" y="193"/>
                  </a:cubicBezTo>
                  <a:cubicBezTo>
                    <a:pt x="271" y="192"/>
                    <a:pt x="271" y="192"/>
                    <a:pt x="271" y="192"/>
                  </a:cubicBezTo>
                  <a:cubicBezTo>
                    <a:pt x="271" y="192"/>
                    <a:pt x="271" y="192"/>
                    <a:pt x="271" y="192"/>
                  </a:cubicBezTo>
                  <a:cubicBezTo>
                    <a:pt x="272" y="192"/>
                    <a:pt x="272" y="191"/>
                    <a:pt x="272" y="191"/>
                  </a:cubicBezTo>
                  <a:cubicBezTo>
                    <a:pt x="272" y="191"/>
                    <a:pt x="272" y="191"/>
                    <a:pt x="272" y="191"/>
                  </a:cubicBezTo>
                  <a:cubicBezTo>
                    <a:pt x="272" y="191"/>
                    <a:pt x="272" y="191"/>
                    <a:pt x="272" y="191"/>
                  </a:cubicBezTo>
                  <a:cubicBezTo>
                    <a:pt x="272" y="191"/>
                    <a:pt x="272" y="191"/>
                    <a:pt x="272" y="191"/>
                  </a:cubicBezTo>
                  <a:cubicBezTo>
                    <a:pt x="273" y="191"/>
                    <a:pt x="273" y="190"/>
                    <a:pt x="273" y="190"/>
                  </a:cubicBezTo>
                  <a:cubicBezTo>
                    <a:pt x="273" y="190"/>
                    <a:pt x="273" y="190"/>
                    <a:pt x="273" y="190"/>
                  </a:cubicBezTo>
                  <a:cubicBezTo>
                    <a:pt x="273" y="190"/>
                    <a:pt x="273" y="190"/>
                    <a:pt x="273" y="190"/>
                  </a:cubicBezTo>
                  <a:cubicBezTo>
                    <a:pt x="275" y="189"/>
                    <a:pt x="279" y="186"/>
                    <a:pt x="279" y="184"/>
                  </a:cubicBezTo>
                  <a:cubicBezTo>
                    <a:pt x="279" y="183"/>
                    <a:pt x="280" y="180"/>
                    <a:pt x="287" y="180"/>
                  </a:cubicBezTo>
                  <a:cubicBezTo>
                    <a:pt x="290" y="180"/>
                    <a:pt x="294" y="181"/>
                    <a:pt x="297" y="182"/>
                  </a:cubicBezTo>
                  <a:cubicBezTo>
                    <a:pt x="300" y="184"/>
                    <a:pt x="302" y="184"/>
                    <a:pt x="303" y="184"/>
                  </a:cubicBezTo>
                  <a:cubicBezTo>
                    <a:pt x="304" y="184"/>
                    <a:pt x="304" y="184"/>
                    <a:pt x="304" y="182"/>
                  </a:cubicBezTo>
                  <a:cubicBezTo>
                    <a:pt x="305" y="178"/>
                    <a:pt x="310" y="175"/>
                    <a:pt x="315" y="175"/>
                  </a:cubicBezTo>
                  <a:cubicBezTo>
                    <a:pt x="316" y="175"/>
                    <a:pt x="318" y="175"/>
                    <a:pt x="319" y="176"/>
                  </a:cubicBezTo>
                  <a:cubicBezTo>
                    <a:pt x="320" y="176"/>
                    <a:pt x="320" y="176"/>
                    <a:pt x="320" y="176"/>
                  </a:cubicBezTo>
                  <a:cubicBezTo>
                    <a:pt x="322" y="178"/>
                    <a:pt x="328" y="180"/>
                    <a:pt x="331" y="180"/>
                  </a:cubicBezTo>
                  <a:cubicBezTo>
                    <a:pt x="332" y="180"/>
                    <a:pt x="332" y="180"/>
                    <a:pt x="332" y="180"/>
                  </a:cubicBezTo>
                  <a:cubicBezTo>
                    <a:pt x="333" y="180"/>
                    <a:pt x="335" y="179"/>
                    <a:pt x="339" y="179"/>
                  </a:cubicBezTo>
                  <a:cubicBezTo>
                    <a:pt x="347" y="179"/>
                    <a:pt x="359" y="181"/>
                    <a:pt x="363" y="182"/>
                  </a:cubicBezTo>
                  <a:cubicBezTo>
                    <a:pt x="364" y="182"/>
                    <a:pt x="365" y="182"/>
                    <a:pt x="366" y="182"/>
                  </a:cubicBezTo>
                  <a:cubicBezTo>
                    <a:pt x="369" y="181"/>
                    <a:pt x="372" y="182"/>
                    <a:pt x="374" y="185"/>
                  </a:cubicBezTo>
                  <a:cubicBezTo>
                    <a:pt x="376" y="187"/>
                    <a:pt x="376" y="187"/>
                    <a:pt x="377" y="187"/>
                  </a:cubicBezTo>
                  <a:cubicBezTo>
                    <a:pt x="378" y="187"/>
                    <a:pt x="378" y="187"/>
                    <a:pt x="378" y="187"/>
                  </a:cubicBezTo>
                  <a:cubicBezTo>
                    <a:pt x="379" y="187"/>
                    <a:pt x="379" y="187"/>
                    <a:pt x="380" y="187"/>
                  </a:cubicBezTo>
                  <a:cubicBezTo>
                    <a:pt x="380" y="187"/>
                    <a:pt x="380" y="187"/>
                    <a:pt x="380" y="187"/>
                  </a:cubicBezTo>
                  <a:cubicBezTo>
                    <a:pt x="380" y="187"/>
                    <a:pt x="380" y="186"/>
                    <a:pt x="380" y="186"/>
                  </a:cubicBezTo>
                  <a:cubicBezTo>
                    <a:pt x="380" y="183"/>
                    <a:pt x="382" y="181"/>
                    <a:pt x="384" y="179"/>
                  </a:cubicBezTo>
                  <a:cubicBezTo>
                    <a:pt x="385" y="178"/>
                    <a:pt x="386" y="177"/>
                    <a:pt x="386" y="176"/>
                  </a:cubicBezTo>
                  <a:cubicBezTo>
                    <a:pt x="386" y="176"/>
                    <a:pt x="385" y="172"/>
                    <a:pt x="384" y="171"/>
                  </a:cubicBezTo>
                  <a:cubicBezTo>
                    <a:pt x="382" y="168"/>
                    <a:pt x="381" y="166"/>
                    <a:pt x="381" y="165"/>
                  </a:cubicBezTo>
                  <a:cubicBezTo>
                    <a:pt x="381" y="158"/>
                    <a:pt x="380" y="157"/>
                    <a:pt x="380" y="157"/>
                  </a:cubicBezTo>
                  <a:cubicBezTo>
                    <a:pt x="379" y="156"/>
                    <a:pt x="378" y="155"/>
                    <a:pt x="378" y="154"/>
                  </a:cubicBezTo>
                  <a:cubicBezTo>
                    <a:pt x="379" y="151"/>
                    <a:pt x="385" y="148"/>
                    <a:pt x="387" y="148"/>
                  </a:cubicBezTo>
                  <a:cubicBezTo>
                    <a:pt x="389" y="149"/>
                    <a:pt x="391" y="148"/>
                    <a:pt x="392" y="147"/>
                  </a:cubicBezTo>
                  <a:cubicBezTo>
                    <a:pt x="394" y="147"/>
                    <a:pt x="395" y="146"/>
                    <a:pt x="397" y="146"/>
                  </a:cubicBezTo>
                  <a:cubicBezTo>
                    <a:pt x="398" y="146"/>
                    <a:pt x="399" y="147"/>
                    <a:pt x="399" y="147"/>
                  </a:cubicBezTo>
                  <a:cubicBezTo>
                    <a:pt x="400" y="148"/>
                    <a:pt x="402" y="148"/>
                    <a:pt x="406" y="148"/>
                  </a:cubicBezTo>
                  <a:cubicBezTo>
                    <a:pt x="406" y="148"/>
                    <a:pt x="405" y="147"/>
                    <a:pt x="405" y="147"/>
                  </a:cubicBezTo>
                  <a:cubicBezTo>
                    <a:pt x="403" y="145"/>
                    <a:pt x="404" y="141"/>
                    <a:pt x="408" y="131"/>
                  </a:cubicBezTo>
                  <a:cubicBezTo>
                    <a:pt x="409" y="128"/>
                    <a:pt x="411" y="125"/>
                    <a:pt x="411" y="123"/>
                  </a:cubicBezTo>
                  <a:cubicBezTo>
                    <a:pt x="412" y="120"/>
                    <a:pt x="413" y="119"/>
                    <a:pt x="415" y="119"/>
                  </a:cubicBezTo>
                  <a:cubicBezTo>
                    <a:pt x="416" y="119"/>
                    <a:pt x="417" y="120"/>
                    <a:pt x="418" y="120"/>
                  </a:cubicBezTo>
                  <a:cubicBezTo>
                    <a:pt x="419" y="121"/>
                    <a:pt x="420" y="121"/>
                    <a:pt x="421" y="122"/>
                  </a:cubicBezTo>
                  <a:cubicBezTo>
                    <a:pt x="422" y="122"/>
                    <a:pt x="424" y="122"/>
                    <a:pt x="425" y="122"/>
                  </a:cubicBezTo>
                  <a:cubicBezTo>
                    <a:pt x="428" y="122"/>
                    <a:pt x="430" y="122"/>
                    <a:pt x="432" y="123"/>
                  </a:cubicBezTo>
                  <a:cubicBezTo>
                    <a:pt x="432" y="123"/>
                    <a:pt x="432" y="123"/>
                    <a:pt x="432" y="123"/>
                  </a:cubicBezTo>
                  <a:cubicBezTo>
                    <a:pt x="433" y="123"/>
                    <a:pt x="433" y="123"/>
                    <a:pt x="434" y="123"/>
                  </a:cubicBezTo>
                  <a:cubicBezTo>
                    <a:pt x="436" y="122"/>
                    <a:pt x="439" y="121"/>
                    <a:pt x="440" y="119"/>
                  </a:cubicBezTo>
                  <a:cubicBezTo>
                    <a:pt x="440" y="119"/>
                    <a:pt x="440" y="119"/>
                    <a:pt x="440" y="118"/>
                  </a:cubicBezTo>
                  <a:cubicBezTo>
                    <a:pt x="439" y="117"/>
                    <a:pt x="438" y="115"/>
                    <a:pt x="438" y="111"/>
                  </a:cubicBezTo>
                  <a:cubicBezTo>
                    <a:pt x="438" y="104"/>
                    <a:pt x="443" y="101"/>
                    <a:pt x="447" y="101"/>
                  </a:cubicBezTo>
                  <a:cubicBezTo>
                    <a:pt x="450" y="101"/>
                    <a:pt x="450" y="98"/>
                    <a:pt x="450" y="97"/>
                  </a:cubicBezTo>
                  <a:cubicBezTo>
                    <a:pt x="450" y="96"/>
                    <a:pt x="450" y="96"/>
                    <a:pt x="450" y="95"/>
                  </a:cubicBezTo>
                  <a:cubicBezTo>
                    <a:pt x="451" y="94"/>
                    <a:pt x="452" y="93"/>
                    <a:pt x="452" y="92"/>
                  </a:cubicBezTo>
                  <a:cubicBezTo>
                    <a:pt x="453" y="91"/>
                    <a:pt x="453" y="91"/>
                    <a:pt x="454" y="90"/>
                  </a:cubicBezTo>
                  <a:cubicBezTo>
                    <a:pt x="454" y="90"/>
                    <a:pt x="454" y="90"/>
                    <a:pt x="454" y="90"/>
                  </a:cubicBezTo>
                  <a:cubicBezTo>
                    <a:pt x="453" y="89"/>
                    <a:pt x="453" y="89"/>
                    <a:pt x="453" y="88"/>
                  </a:cubicBezTo>
                  <a:cubicBezTo>
                    <a:pt x="453" y="88"/>
                    <a:pt x="453" y="88"/>
                    <a:pt x="453" y="88"/>
                  </a:cubicBezTo>
                  <a:cubicBezTo>
                    <a:pt x="452" y="87"/>
                    <a:pt x="452" y="87"/>
                    <a:pt x="452" y="86"/>
                  </a:cubicBezTo>
                  <a:cubicBezTo>
                    <a:pt x="452" y="86"/>
                    <a:pt x="451" y="86"/>
                    <a:pt x="451" y="87"/>
                  </a:cubicBezTo>
                  <a:cubicBezTo>
                    <a:pt x="449" y="88"/>
                    <a:pt x="443" y="89"/>
                    <a:pt x="441" y="89"/>
                  </a:cubicBezTo>
                  <a:cubicBezTo>
                    <a:pt x="438" y="89"/>
                    <a:pt x="433" y="85"/>
                    <a:pt x="433" y="82"/>
                  </a:cubicBezTo>
                  <a:cubicBezTo>
                    <a:pt x="433" y="80"/>
                    <a:pt x="433" y="80"/>
                    <a:pt x="433" y="80"/>
                  </a:cubicBezTo>
                  <a:cubicBezTo>
                    <a:pt x="430" y="80"/>
                    <a:pt x="426" y="79"/>
                    <a:pt x="424" y="73"/>
                  </a:cubicBezTo>
                  <a:cubicBezTo>
                    <a:pt x="423" y="70"/>
                    <a:pt x="421" y="69"/>
                    <a:pt x="419" y="69"/>
                  </a:cubicBezTo>
                  <a:cubicBezTo>
                    <a:pt x="419" y="68"/>
                    <a:pt x="418" y="68"/>
                    <a:pt x="417" y="68"/>
                  </a:cubicBezTo>
                  <a:cubicBezTo>
                    <a:pt x="417" y="68"/>
                    <a:pt x="417" y="68"/>
                    <a:pt x="417" y="68"/>
                  </a:cubicBezTo>
                  <a:cubicBezTo>
                    <a:pt x="416" y="68"/>
                    <a:pt x="412" y="69"/>
                    <a:pt x="410" y="70"/>
                  </a:cubicBezTo>
                  <a:cubicBezTo>
                    <a:pt x="409" y="70"/>
                    <a:pt x="409" y="71"/>
                    <a:pt x="408" y="71"/>
                  </a:cubicBezTo>
                  <a:cubicBezTo>
                    <a:pt x="405" y="72"/>
                    <a:pt x="402" y="71"/>
                    <a:pt x="399" y="70"/>
                  </a:cubicBezTo>
                  <a:cubicBezTo>
                    <a:pt x="398" y="70"/>
                    <a:pt x="397" y="70"/>
                    <a:pt x="396" y="69"/>
                  </a:cubicBezTo>
                  <a:cubicBezTo>
                    <a:pt x="393" y="69"/>
                    <a:pt x="392" y="67"/>
                    <a:pt x="390" y="65"/>
                  </a:cubicBezTo>
                  <a:cubicBezTo>
                    <a:pt x="390" y="64"/>
                    <a:pt x="389" y="63"/>
                    <a:pt x="388" y="63"/>
                  </a:cubicBezTo>
                  <a:cubicBezTo>
                    <a:pt x="387" y="63"/>
                    <a:pt x="386" y="65"/>
                    <a:pt x="386" y="66"/>
                  </a:cubicBezTo>
                  <a:cubicBezTo>
                    <a:pt x="385" y="68"/>
                    <a:pt x="383" y="70"/>
                    <a:pt x="381" y="70"/>
                  </a:cubicBezTo>
                  <a:cubicBezTo>
                    <a:pt x="378" y="70"/>
                    <a:pt x="377" y="67"/>
                    <a:pt x="373" y="60"/>
                  </a:cubicBezTo>
                  <a:cubicBezTo>
                    <a:pt x="371" y="56"/>
                    <a:pt x="369" y="52"/>
                    <a:pt x="367" y="49"/>
                  </a:cubicBezTo>
                  <a:cubicBezTo>
                    <a:pt x="366" y="46"/>
                    <a:pt x="366" y="46"/>
                    <a:pt x="366" y="46"/>
                  </a:cubicBezTo>
                  <a:cubicBezTo>
                    <a:pt x="361" y="39"/>
                    <a:pt x="354" y="28"/>
                    <a:pt x="348" y="26"/>
                  </a:cubicBezTo>
                  <a:cubicBezTo>
                    <a:pt x="344" y="24"/>
                    <a:pt x="342" y="22"/>
                    <a:pt x="341" y="20"/>
                  </a:cubicBezTo>
                  <a:cubicBezTo>
                    <a:pt x="341" y="19"/>
                    <a:pt x="341" y="17"/>
                    <a:pt x="342" y="15"/>
                  </a:cubicBezTo>
                  <a:cubicBezTo>
                    <a:pt x="342" y="15"/>
                    <a:pt x="342" y="15"/>
                    <a:pt x="342" y="15"/>
                  </a:cubicBezTo>
                  <a:cubicBezTo>
                    <a:pt x="341" y="15"/>
                    <a:pt x="339" y="16"/>
                    <a:pt x="339" y="16"/>
                  </a:cubicBezTo>
                  <a:cubicBezTo>
                    <a:pt x="338" y="17"/>
                    <a:pt x="337" y="17"/>
                    <a:pt x="336" y="18"/>
                  </a:cubicBezTo>
                  <a:cubicBezTo>
                    <a:pt x="333" y="20"/>
                    <a:pt x="331" y="22"/>
                    <a:pt x="328" y="22"/>
                  </a:cubicBezTo>
                  <a:cubicBezTo>
                    <a:pt x="328" y="22"/>
                    <a:pt x="327" y="22"/>
                    <a:pt x="327" y="22"/>
                  </a:cubicBezTo>
                  <a:cubicBezTo>
                    <a:pt x="326" y="23"/>
                    <a:pt x="325" y="24"/>
                    <a:pt x="324" y="24"/>
                  </a:cubicBezTo>
                  <a:cubicBezTo>
                    <a:pt x="321" y="26"/>
                    <a:pt x="317" y="28"/>
                    <a:pt x="315" y="27"/>
                  </a:cubicBezTo>
                  <a:cubicBezTo>
                    <a:pt x="314" y="27"/>
                    <a:pt x="313" y="27"/>
                    <a:pt x="312" y="28"/>
                  </a:cubicBezTo>
                  <a:cubicBezTo>
                    <a:pt x="311" y="29"/>
                    <a:pt x="310" y="30"/>
                    <a:pt x="308" y="30"/>
                  </a:cubicBezTo>
                  <a:cubicBezTo>
                    <a:pt x="307" y="30"/>
                    <a:pt x="306" y="29"/>
                    <a:pt x="305" y="29"/>
                  </a:cubicBezTo>
                  <a:cubicBezTo>
                    <a:pt x="304" y="28"/>
                    <a:pt x="304" y="26"/>
                    <a:pt x="304" y="26"/>
                  </a:cubicBezTo>
                  <a:cubicBezTo>
                    <a:pt x="304" y="24"/>
                    <a:pt x="305" y="23"/>
                    <a:pt x="307" y="21"/>
                  </a:cubicBezTo>
                  <a:cubicBezTo>
                    <a:pt x="305" y="22"/>
                    <a:pt x="304" y="21"/>
                    <a:pt x="303" y="20"/>
                  </a:cubicBezTo>
                  <a:cubicBezTo>
                    <a:pt x="303" y="20"/>
                    <a:pt x="302" y="20"/>
                    <a:pt x="301" y="19"/>
                  </a:cubicBezTo>
                  <a:cubicBezTo>
                    <a:pt x="301" y="20"/>
                    <a:pt x="301" y="20"/>
                    <a:pt x="301" y="20"/>
                  </a:cubicBezTo>
                  <a:cubicBezTo>
                    <a:pt x="300" y="21"/>
                    <a:pt x="299" y="22"/>
                    <a:pt x="298" y="22"/>
                  </a:cubicBezTo>
                  <a:cubicBezTo>
                    <a:pt x="298" y="22"/>
                    <a:pt x="298" y="22"/>
                    <a:pt x="297" y="21"/>
                  </a:cubicBezTo>
                  <a:cubicBezTo>
                    <a:pt x="297" y="21"/>
                    <a:pt x="297" y="21"/>
                    <a:pt x="297" y="21"/>
                  </a:cubicBezTo>
                  <a:cubicBezTo>
                    <a:pt x="297" y="21"/>
                    <a:pt x="297" y="21"/>
                    <a:pt x="297" y="21"/>
                  </a:cubicBezTo>
                  <a:cubicBezTo>
                    <a:pt x="296" y="21"/>
                    <a:pt x="296" y="21"/>
                    <a:pt x="296" y="21"/>
                  </a:cubicBezTo>
                  <a:cubicBezTo>
                    <a:pt x="296" y="21"/>
                    <a:pt x="296" y="21"/>
                    <a:pt x="296" y="21"/>
                  </a:cubicBezTo>
                  <a:cubicBezTo>
                    <a:pt x="295" y="20"/>
                    <a:pt x="294" y="19"/>
                    <a:pt x="294" y="18"/>
                  </a:cubicBezTo>
                  <a:cubicBezTo>
                    <a:pt x="294" y="17"/>
                    <a:pt x="294" y="16"/>
                    <a:pt x="293" y="16"/>
                  </a:cubicBezTo>
                  <a:cubicBezTo>
                    <a:pt x="292" y="18"/>
                    <a:pt x="287" y="19"/>
                    <a:pt x="284" y="19"/>
                  </a:cubicBezTo>
                  <a:cubicBezTo>
                    <a:pt x="284" y="19"/>
                    <a:pt x="284" y="19"/>
                    <a:pt x="284" y="19"/>
                  </a:cubicBezTo>
                  <a:cubicBezTo>
                    <a:pt x="284" y="19"/>
                    <a:pt x="284" y="19"/>
                    <a:pt x="284" y="19"/>
                  </a:cubicBezTo>
                  <a:cubicBezTo>
                    <a:pt x="282" y="19"/>
                    <a:pt x="281" y="19"/>
                    <a:pt x="280" y="18"/>
                  </a:cubicBezTo>
                  <a:cubicBezTo>
                    <a:pt x="278" y="16"/>
                    <a:pt x="280" y="14"/>
                    <a:pt x="280" y="13"/>
                  </a:cubicBezTo>
                  <a:cubicBezTo>
                    <a:pt x="281" y="12"/>
                    <a:pt x="281" y="12"/>
                    <a:pt x="281" y="12"/>
                  </a:cubicBezTo>
                  <a:cubicBezTo>
                    <a:pt x="281" y="11"/>
                    <a:pt x="280" y="10"/>
                    <a:pt x="280" y="9"/>
                  </a:cubicBezTo>
                  <a:cubicBezTo>
                    <a:pt x="279" y="8"/>
                    <a:pt x="279" y="6"/>
                    <a:pt x="279" y="4"/>
                  </a:cubicBezTo>
                  <a:cubicBezTo>
                    <a:pt x="279" y="3"/>
                    <a:pt x="279" y="3"/>
                    <a:pt x="279" y="3"/>
                  </a:cubicBezTo>
                  <a:cubicBezTo>
                    <a:pt x="278" y="2"/>
                    <a:pt x="276" y="1"/>
                    <a:pt x="275" y="1"/>
                  </a:cubicBezTo>
                  <a:cubicBezTo>
                    <a:pt x="275" y="1"/>
                    <a:pt x="274" y="1"/>
                    <a:pt x="274" y="1"/>
                  </a:cubicBezTo>
                  <a:cubicBezTo>
                    <a:pt x="271" y="2"/>
                    <a:pt x="267" y="1"/>
                    <a:pt x="264" y="0"/>
                  </a:cubicBezTo>
                  <a:cubicBezTo>
                    <a:pt x="264" y="0"/>
                    <a:pt x="264" y="0"/>
                    <a:pt x="262" y="0"/>
                  </a:cubicBezTo>
                  <a:cubicBezTo>
                    <a:pt x="258" y="0"/>
                    <a:pt x="253" y="1"/>
                    <a:pt x="253" y="2"/>
                  </a:cubicBezTo>
                  <a:cubicBezTo>
                    <a:pt x="252" y="5"/>
                    <a:pt x="248" y="6"/>
                    <a:pt x="239" y="8"/>
                  </a:cubicBezTo>
                  <a:cubicBezTo>
                    <a:pt x="238" y="8"/>
                    <a:pt x="236" y="9"/>
                    <a:pt x="235" y="9"/>
                  </a:cubicBezTo>
                  <a:cubicBezTo>
                    <a:pt x="232" y="10"/>
                    <a:pt x="223" y="11"/>
                    <a:pt x="219" y="12"/>
                  </a:cubicBezTo>
                  <a:cubicBezTo>
                    <a:pt x="217" y="12"/>
                    <a:pt x="216" y="13"/>
                    <a:pt x="215" y="13"/>
                  </a:cubicBezTo>
                  <a:cubicBezTo>
                    <a:pt x="212" y="14"/>
                    <a:pt x="210" y="15"/>
                    <a:pt x="207" y="15"/>
                  </a:cubicBezTo>
                  <a:cubicBezTo>
                    <a:pt x="200" y="15"/>
                    <a:pt x="194" y="17"/>
                    <a:pt x="191" y="19"/>
                  </a:cubicBezTo>
                  <a:cubicBezTo>
                    <a:pt x="191" y="19"/>
                    <a:pt x="190" y="19"/>
                    <a:pt x="189" y="20"/>
                  </a:cubicBezTo>
                  <a:cubicBezTo>
                    <a:pt x="187" y="20"/>
                    <a:pt x="186" y="20"/>
                    <a:pt x="184" y="20"/>
                  </a:cubicBezTo>
                  <a:cubicBezTo>
                    <a:pt x="184" y="20"/>
                    <a:pt x="184" y="20"/>
                    <a:pt x="184" y="20"/>
                  </a:cubicBezTo>
                  <a:cubicBezTo>
                    <a:pt x="184" y="20"/>
                    <a:pt x="184" y="20"/>
                    <a:pt x="184" y="20"/>
                  </a:cubicBezTo>
                  <a:cubicBezTo>
                    <a:pt x="183" y="20"/>
                    <a:pt x="182" y="20"/>
                    <a:pt x="181" y="20"/>
                  </a:cubicBezTo>
                  <a:cubicBezTo>
                    <a:pt x="180" y="20"/>
                    <a:pt x="180" y="20"/>
                    <a:pt x="180" y="20"/>
                  </a:cubicBezTo>
                  <a:cubicBezTo>
                    <a:pt x="179" y="20"/>
                    <a:pt x="178" y="20"/>
                    <a:pt x="177" y="20"/>
                  </a:cubicBezTo>
                  <a:cubicBezTo>
                    <a:pt x="176" y="21"/>
                    <a:pt x="174" y="21"/>
                    <a:pt x="173" y="21"/>
                  </a:cubicBezTo>
                  <a:cubicBezTo>
                    <a:pt x="172" y="21"/>
                    <a:pt x="171" y="21"/>
                    <a:pt x="171" y="21"/>
                  </a:cubicBezTo>
                  <a:cubicBezTo>
                    <a:pt x="170" y="21"/>
                    <a:pt x="169" y="21"/>
                    <a:pt x="168" y="21"/>
                  </a:cubicBezTo>
                  <a:cubicBezTo>
                    <a:pt x="168" y="22"/>
                    <a:pt x="168" y="26"/>
                    <a:pt x="169" y="27"/>
                  </a:cubicBezTo>
                  <a:cubicBezTo>
                    <a:pt x="170" y="28"/>
                    <a:pt x="173" y="29"/>
                    <a:pt x="174" y="30"/>
                  </a:cubicBezTo>
                  <a:cubicBezTo>
                    <a:pt x="177" y="31"/>
                    <a:pt x="179" y="31"/>
                    <a:pt x="179" y="33"/>
                  </a:cubicBezTo>
                  <a:cubicBezTo>
                    <a:pt x="180" y="34"/>
                    <a:pt x="180" y="34"/>
                    <a:pt x="180" y="34"/>
                  </a:cubicBezTo>
                  <a:cubicBezTo>
                    <a:pt x="179" y="35"/>
                    <a:pt x="179" y="35"/>
                    <a:pt x="179" y="35"/>
                  </a:cubicBezTo>
                  <a:cubicBezTo>
                    <a:pt x="178" y="36"/>
                    <a:pt x="176" y="37"/>
                    <a:pt x="170" y="37"/>
                  </a:cubicBezTo>
                  <a:cubicBezTo>
                    <a:pt x="168" y="37"/>
                    <a:pt x="167" y="37"/>
                    <a:pt x="166" y="37"/>
                  </a:cubicBezTo>
                  <a:cubicBezTo>
                    <a:pt x="165" y="37"/>
                    <a:pt x="165" y="38"/>
                    <a:pt x="165" y="38"/>
                  </a:cubicBezTo>
                  <a:cubicBezTo>
                    <a:pt x="164" y="39"/>
                    <a:pt x="164" y="41"/>
                    <a:pt x="165" y="43"/>
                  </a:cubicBezTo>
                  <a:cubicBezTo>
                    <a:pt x="166" y="44"/>
                    <a:pt x="166" y="45"/>
                    <a:pt x="165" y="46"/>
                  </a:cubicBezTo>
                  <a:cubicBezTo>
                    <a:pt x="164" y="49"/>
                    <a:pt x="159" y="51"/>
                    <a:pt x="157" y="51"/>
                  </a:cubicBezTo>
                  <a:cubicBezTo>
                    <a:pt x="157" y="51"/>
                    <a:pt x="157" y="52"/>
                    <a:pt x="158" y="52"/>
                  </a:cubicBezTo>
                  <a:cubicBezTo>
                    <a:pt x="158" y="53"/>
                    <a:pt x="159" y="53"/>
                    <a:pt x="159" y="53"/>
                  </a:cubicBezTo>
                  <a:cubicBezTo>
                    <a:pt x="161" y="53"/>
                    <a:pt x="163" y="54"/>
                    <a:pt x="165" y="55"/>
                  </a:cubicBezTo>
                  <a:cubicBezTo>
                    <a:pt x="166" y="55"/>
                    <a:pt x="167" y="56"/>
                    <a:pt x="167" y="56"/>
                  </a:cubicBezTo>
                  <a:cubicBezTo>
                    <a:pt x="171" y="56"/>
                    <a:pt x="172" y="59"/>
                    <a:pt x="172" y="66"/>
                  </a:cubicBezTo>
                  <a:cubicBezTo>
                    <a:pt x="172" y="68"/>
                    <a:pt x="171" y="72"/>
                    <a:pt x="163" y="72"/>
                  </a:cubicBezTo>
                  <a:cubicBezTo>
                    <a:pt x="160" y="72"/>
                    <a:pt x="158" y="71"/>
                    <a:pt x="157" y="70"/>
                  </a:cubicBezTo>
                  <a:cubicBezTo>
                    <a:pt x="156" y="69"/>
                    <a:pt x="155" y="69"/>
                    <a:pt x="155" y="68"/>
                  </a:cubicBezTo>
                  <a:cubicBezTo>
                    <a:pt x="155" y="69"/>
                    <a:pt x="155" y="69"/>
                    <a:pt x="154" y="70"/>
                  </a:cubicBezTo>
                  <a:cubicBezTo>
                    <a:pt x="154" y="71"/>
                    <a:pt x="153" y="73"/>
                    <a:pt x="152" y="74"/>
                  </a:cubicBezTo>
                  <a:cubicBezTo>
                    <a:pt x="151" y="74"/>
                    <a:pt x="151" y="74"/>
                    <a:pt x="150" y="74"/>
                  </a:cubicBezTo>
                  <a:cubicBezTo>
                    <a:pt x="150" y="74"/>
                    <a:pt x="150" y="74"/>
                    <a:pt x="149" y="74"/>
                  </a:cubicBezTo>
                  <a:cubicBezTo>
                    <a:pt x="148" y="73"/>
                    <a:pt x="148" y="73"/>
                    <a:pt x="147" y="72"/>
                  </a:cubicBezTo>
                  <a:cubicBezTo>
                    <a:pt x="146" y="71"/>
                    <a:pt x="146" y="70"/>
                    <a:pt x="145" y="70"/>
                  </a:cubicBezTo>
                  <a:cubicBezTo>
                    <a:pt x="143" y="70"/>
                    <a:pt x="138" y="70"/>
                    <a:pt x="136" y="66"/>
                  </a:cubicBezTo>
                  <a:cubicBezTo>
                    <a:pt x="136" y="65"/>
                    <a:pt x="135" y="64"/>
                    <a:pt x="133" y="64"/>
                  </a:cubicBezTo>
                  <a:cubicBezTo>
                    <a:pt x="131" y="64"/>
                    <a:pt x="129" y="65"/>
                    <a:pt x="128" y="66"/>
                  </a:cubicBezTo>
                  <a:cubicBezTo>
                    <a:pt x="127" y="67"/>
                    <a:pt x="126" y="68"/>
                    <a:pt x="124" y="68"/>
                  </a:cubicBezTo>
                  <a:cubicBezTo>
                    <a:pt x="122" y="68"/>
                    <a:pt x="121" y="67"/>
                    <a:pt x="120" y="66"/>
                  </a:cubicBezTo>
                  <a:cubicBezTo>
                    <a:pt x="119" y="65"/>
                    <a:pt x="119" y="65"/>
                    <a:pt x="119" y="65"/>
                  </a:cubicBezTo>
                  <a:cubicBezTo>
                    <a:pt x="119" y="65"/>
                    <a:pt x="119" y="65"/>
                    <a:pt x="118" y="65"/>
                  </a:cubicBezTo>
                  <a:cubicBezTo>
                    <a:pt x="115" y="65"/>
                    <a:pt x="112" y="67"/>
                    <a:pt x="111" y="68"/>
                  </a:cubicBezTo>
                  <a:cubicBezTo>
                    <a:pt x="110" y="70"/>
                    <a:pt x="108" y="72"/>
                    <a:pt x="104" y="72"/>
                  </a:cubicBezTo>
                  <a:cubicBezTo>
                    <a:pt x="102" y="72"/>
                    <a:pt x="100" y="71"/>
                    <a:pt x="98" y="70"/>
                  </a:cubicBezTo>
                  <a:cubicBezTo>
                    <a:pt x="96" y="69"/>
                    <a:pt x="95" y="68"/>
                    <a:pt x="94" y="68"/>
                  </a:cubicBezTo>
                  <a:cubicBezTo>
                    <a:pt x="94" y="68"/>
                    <a:pt x="94" y="68"/>
                    <a:pt x="94" y="68"/>
                  </a:cubicBezTo>
                  <a:cubicBezTo>
                    <a:pt x="94" y="72"/>
                    <a:pt x="92" y="72"/>
                    <a:pt x="92" y="72"/>
                  </a:cubicBezTo>
                  <a:cubicBezTo>
                    <a:pt x="91" y="72"/>
                    <a:pt x="91" y="72"/>
                    <a:pt x="91" y="72"/>
                  </a:cubicBezTo>
                  <a:cubicBezTo>
                    <a:pt x="91" y="72"/>
                    <a:pt x="90" y="72"/>
                    <a:pt x="90" y="72"/>
                  </a:cubicBezTo>
                  <a:cubicBezTo>
                    <a:pt x="90" y="72"/>
                    <a:pt x="90" y="72"/>
                    <a:pt x="90" y="71"/>
                  </a:cubicBezTo>
                  <a:cubicBezTo>
                    <a:pt x="90" y="71"/>
                    <a:pt x="90" y="71"/>
                    <a:pt x="90" y="71"/>
                  </a:cubicBezTo>
                  <a:cubicBezTo>
                    <a:pt x="89" y="71"/>
                    <a:pt x="89" y="71"/>
                    <a:pt x="89" y="71"/>
                  </a:cubicBezTo>
                  <a:cubicBezTo>
                    <a:pt x="89" y="71"/>
                    <a:pt x="89" y="71"/>
                    <a:pt x="89" y="71"/>
                  </a:cubicBezTo>
                  <a:cubicBezTo>
                    <a:pt x="89" y="70"/>
                    <a:pt x="89" y="70"/>
                    <a:pt x="89" y="70"/>
                  </a:cubicBezTo>
                  <a:cubicBezTo>
                    <a:pt x="89" y="70"/>
                    <a:pt x="89" y="70"/>
                    <a:pt x="89" y="70"/>
                  </a:cubicBezTo>
                  <a:cubicBezTo>
                    <a:pt x="89" y="70"/>
                    <a:pt x="89" y="70"/>
                    <a:pt x="89" y="70"/>
                  </a:cubicBezTo>
                  <a:cubicBezTo>
                    <a:pt x="88" y="70"/>
                    <a:pt x="88" y="69"/>
                    <a:pt x="88" y="69"/>
                  </a:cubicBezTo>
                  <a:cubicBezTo>
                    <a:pt x="88" y="69"/>
                    <a:pt x="88" y="69"/>
                    <a:pt x="88" y="68"/>
                  </a:cubicBezTo>
                  <a:cubicBezTo>
                    <a:pt x="88" y="68"/>
                    <a:pt x="87" y="67"/>
                    <a:pt x="87" y="67"/>
                  </a:cubicBezTo>
                  <a:cubicBezTo>
                    <a:pt x="87" y="67"/>
                    <a:pt x="86" y="66"/>
                    <a:pt x="85" y="65"/>
                  </a:cubicBezTo>
                  <a:cubicBezTo>
                    <a:pt x="84" y="64"/>
                    <a:pt x="81" y="62"/>
                    <a:pt x="80" y="61"/>
                  </a:cubicBezTo>
                  <a:cubicBezTo>
                    <a:pt x="79" y="61"/>
                    <a:pt x="79" y="61"/>
                    <a:pt x="79" y="61"/>
                  </a:cubicBezTo>
                  <a:cubicBezTo>
                    <a:pt x="78" y="60"/>
                    <a:pt x="75" y="59"/>
                    <a:pt x="73" y="59"/>
                  </a:cubicBezTo>
                  <a:cubicBezTo>
                    <a:pt x="69" y="58"/>
                    <a:pt x="66" y="58"/>
                    <a:pt x="65" y="55"/>
                  </a:cubicBezTo>
                  <a:cubicBezTo>
                    <a:pt x="65" y="55"/>
                    <a:pt x="64" y="55"/>
                    <a:pt x="63" y="55"/>
                  </a:cubicBezTo>
                  <a:cubicBezTo>
                    <a:pt x="62" y="55"/>
                    <a:pt x="61" y="55"/>
                    <a:pt x="61" y="56"/>
                  </a:cubicBezTo>
                  <a:cubicBezTo>
                    <a:pt x="60" y="58"/>
                    <a:pt x="58" y="59"/>
                    <a:pt x="57" y="59"/>
                  </a:cubicBezTo>
                  <a:cubicBezTo>
                    <a:pt x="55" y="59"/>
                    <a:pt x="54" y="58"/>
                    <a:pt x="53" y="57"/>
                  </a:cubicBezTo>
                  <a:cubicBezTo>
                    <a:pt x="53" y="57"/>
                    <a:pt x="52" y="57"/>
                    <a:pt x="52" y="57"/>
                  </a:cubicBezTo>
                  <a:cubicBezTo>
                    <a:pt x="52" y="57"/>
                    <a:pt x="52" y="57"/>
                    <a:pt x="52" y="57"/>
                  </a:cubicBezTo>
                  <a:cubicBezTo>
                    <a:pt x="50" y="57"/>
                    <a:pt x="47" y="58"/>
                    <a:pt x="46" y="59"/>
                  </a:cubicBezTo>
                  <a:cubicBezTo>
                    <a:pt x="45" y="59"/>
                    <a:pt x="45" y="59"/>
                    <a:pt x="45" y="59"/>
                  </a:cubicBezTo>
                  <a:cubicBezTo>
                    <a:pt x="45" y="59"/>
                    <a:pt x="44" y="60"/>
                    <a:pt x="43" y="60"/>
                  </a:cubicBezTo>
                  <a:cubicBezTo>
                    <a:pt x="39" y="63"/>
                    <a:pt x="35" y="65"/>
                    <a:pt x="32" y="65"/>
                  </a:cubicBezTo>
                  <a:cubicBezTo>
                    <a:pt x="32" y="65"/>
                    <a:pt x="32" y="66"/>
                    <a:pt x="32" y="66"/>
                  </a:cubicBezTo>
                  <a:cubicBezTo>
                    <a:pt x="31" y="67"/>
                    <a:pt x="31" y="69"/>
                    <a:pt x="29" y="70"/>
                  </a:cubicBezTo>
                  <a:cubicBezTo>
                    <a:pt x="28" y="70"/>
                    <a:pt x="28" y="70"/>
                    <a:pt x="27" y="70"/>
                  </a:cubicBezTo>
                  <a:cubicBezTo>
                    <a:pt x="26" y="71"/>
                    <a:pt x="25" y="71"/>
                    <a:pt x="25" y="71"/>
                  </a:cubicBezTo>
                  <a:cubicBezTo>
                    <a:pt x="25" y="72"/>
                    <a:pt x="25" y="73"/>
                    <a:pt x="25" y="74"/>
                  </a:cubicBezTo>
                  <a:cubicBezTo>
                    <a:pt x="25" y="74"/>
                    <a:pt x="26" y="75"/>
                    <a:pt x="26" y="75"/>
                  </a:cubicBezTo>
                  <a:cubicBezTo>
                    <a:pt x="26" y="76"/>
                    <a:pt x="27" y="78"/>
                    <a:pt x="27" y="79"/>
                  </a:cubicBezTo>
                  <a:cubicBezTo>
                    <a:pt x="27" y="80"/>
                    <a:pt x="26" y="80"/>
                    <a:pt x="26" y="81"/>
                  </a:cubicBezTo>
                  <a:cubicBezTo>
                    <a:pt x="26" y="82"/>
                    <a:pt x="25" y="83"/>
                    <a:pt x="23" y="83"/>
                  </a:cubicBezTo>
                  <a:cubicBezTo>
                    <a:pt x="22" y="84"/>
                    <a:pt x="22" y="84"/>
                    <a:pt x="21" y="84"/>
                  </a:cubicBezTo>
                  <a:cubicBezTo>
                    <a:pt x="18" y="84"/>
                    <a:pt x="17" y="81"/>
                    <a:pt x="15" y="79"/>
                  </a:cubicBezTo>
                  <a:cubicBezTo>
                    <a:pt x="14" y="78"/>
                    <a:pt x="13" y="76"/>
                    <a:pt x="12" y="76"/>
                  </a:cubicBezTo>
                  <a:cubicBezTo>
                    <a:pt x="12" y="75"/>
                    <a:pt x="11" y="75"/>
                    <a:pt x="11" y="75"/>
                  </a:cubicBezTo>
                  <a:cubicBezTo>
                    <a:pt x="10" y="75"/>
                    <a:pt x="9" y="76"/>
                    <a:pt x="9" y="78"/>
                  </a:cubicBezTo>
                  <a:cubicBezTo>
                    <a:pt x="9" y="81"/>
                    <a:pt x="7" y="82"/>
                    <a:pt x="5" y="83"/>
                  </a:cubicBezTo>
                  <a:cubicBezTo>
                    <a:pt x="4" y="84"/>
                    <a:pt x="3" y="85"/>
                    <a:pt x="3" y="86"/>
                  </a:cubicBezTo>
                  <a:cubicBezTo>
                    <a:pt x="2" y="86"/>
                    <a:pt x="2" y="86"/>
                    <a:pt x="2" y="86"/>
                  </a:cubicBezTo>
                  <a:cubicBezTo>
                    <a:pt x="3" y="87"/>
                    <a:pt x="3" y="87"/>
                    <a:pt x="4" y="87"/>
                  </a:cubicBezTo>
                  <a:cubicBezTo>
                    <a:pt x="5" y="88"/>
                    <a:pt x="6" y="89"/>
                    <a:pt x="6" y="90"/>
                  </a:cubicBezTo>
                  <a:cubicBezTo>
                    <a:pt x="6" y="93"/>
                    <a:pt x="4" y="94"/>
                    <a:pt x="1" y="96"/>
                  </a:cubicBezTo>
                  <a:cubicBezTo>
                    <a:pt x="1" y="96"/>
                    <a:pt x="0" y="99"/>
                    <a:pt x="0" y="100"/>
                  </a:cubicBezTo>
                  <a:cubicBezTo>
                    <a:pt x="0" y="100"/>
                    <a:pt x="1" y="100"/>
                    <a:pt x="1" y="100"/>
                  </a:cubicBezTo>
                  <a:cubicBezTo>
                    <a:pt x="3" y="101"/>
                    <a:pt x="7" y="102"/>
                    <a:pt x="6" y="106"/>
                  </a:cubicBezTo>
                  <a:cubicBezTo>
                    <a:pt x="6" y="107"/>
                    <a:pt x="6" y="108"/>
                    <a:pt x="6" y="109"/>
                  </a:cubicBezTo>
                  <a:cubicBezTo>
                    <a:pt x="8" y="109"/>
                    <a:pt x="9" y="109"/>
                    <a:pt x="11" y="109"/>
                  </a:cubicBezTo>
                  <a:cubicBezTo>
                    <a:pt x="12" y="109"/>
                    <a:pt x="12" y="109"/>
                    <a:pt x="13" y="109"/>
                  </a:cubicBezTo>
                  <a:cubicBezTo>
                    <a:pt x="13" y="109"/>
                    <a:pt x="14" y="109"/>
                    <a:pt x="14" y="109"/>
                  </a:cubicBezTo>
                  <a:cubicBezTo>
                    <a:pt x="17" y="109"/>
                    <a:pt x="18" y="111"/>
                    <a:pt x="20" y="113"/>
                  </a:cubicBezTo>
                  <a:cubicBezTo>
                    <a:pt x="21" y="115"/>
                    <a:pt x="22" y="116"/>
                    <a:pt x="23" y="118"/>
                  </a:cubicBezTo>
                  <a:cubicBezTo>
                    <a:pt x="26" y="121"/>
                    <a:pt x="27" y="123"/>
                    <a:pt x="27" y="125"/>
                  </a:cubicBezTo>
                  <a:cubicBezTo>
                    <a:pt x="26" y="127"/>
                    <a:pt x="25" y="127"/>
                    <a:pt x="24" y="128"/>
                  </a:cubicBezTo>
                  <a:cubicBezTo>
                    <a:pt x="24" y="128"/>
                    <a:pt x="25" y="129"/>
                    <a:pt x="26" y="129"/>
                  </a:cubicBezTo>
                  <a:cubicBezTo>
                    <a:pt x="27" y="129"/>
                    <a:pt x="27" y="130"/>
                    <a:pt x="28" y="130"/>
                  </a:cubicBezTo>
                  <a:cubicBezTo>
                    <a:pt x="28" y="130"/>
                    <a:pt x="28" y="130"/>
                    <a:pt x="29" y="131"/>
                  </a:cubicBezTo>
                  <a:cubicBezTo>
                    <a:pt x="29" y="131"/>
                    <a:pt x="29" y="131"/>
                    <a:pt x="29" y="131"/>
                  </a:cubicBezTo>
                  <a:cubicBezTo>
                    <a:pt x="29" y="130"/>
                    <a:pt x="30" y="130"/>
                    <a:pt x="30" y="130"/>
                  </a:cubicBezTo>
                  <a:close/>
                  <a:moveTo>
                    <a:pt x="311" y="132"/>
                  </a:moveTo>
                  <a:cubicBezTo>
                    <a:pt x="315" y="128"/>
                    <a:pt x="324" y="126"/>
                    <a:pt x="332" y="126"/>
                  </a:cubicBezTo>
                  <a:cubicBezTo>
                    <a:pt x="336" y="126"/>
                    <a:pt x="339" y="126"/>
                    <a:pt x="342" y="127"/>
                  </a:cubicBezTo>
                  <a:cubicBezTo>
                    <a:pt x="347" y="128"/>
                    <a:pt x="356" y="127"/>
                    <a:pt x="363" y="126"/>
                  </a:cubicBezTo>
                  <a:cubicBezTo>
                    <a:pt x="366" y="126"/>
                    <a:pt x="369" y="125"/>
                    <a:pt x="370" y="126"/>
                  </a:cubicBezTo>
                  <a:cubicBezTo>
                    <a:pt x="371" y="126"/>
                    <a:pt x="372" y="127"/>
                    <a:pt x="372" y="129"/>
                  </a:cubicBezTo>
                  <a:cubicBezTo>
                    <a:pt x="372" y="132"/>
                    <a:pt x="366" y="135"/>
                    <a:pt x="358" y="135"/>
                  </a:cubicBezTo>
                  <a:cubicBezTo>
                    <a:pt x="356" y="135"/>
                    <a:pt x="353" y="135"/>
                    <a:pt x="350" y="134"/>
                  </a:cubicBezTo>
                  <a:cubicBezTo>
                    <a:pt x="346" y="134"/>
                    <a:pt x="342" y="134"/>
                    <a:pt x="338" y="134"/>
                  </a:cubicBezTo>
                  <a:cubicBezTo>
                    <a:pt x="329" y="134"/>
                    <a:pt x="324" y="135"/>
                    <a:pt x="321" y="139"/>
                  </a:cubicBezTo>
                  <a:cubicBezTo>
                    <a:pt x="316" y="143"/>
                    <a:pt x="317" y="147"/>
                    <a:pt x="317" y="149"/>
                  </a:cubicBezTo>
                  <a:cubicBezTo>
                    <a:pt x="317" y="150"/>
                    <a:pt x="317" y="153"/>
                    <a:pt x="314" y="154"/>
                  </a:cubicBezTo>
                  <a:cubicBezTo>
                    <a:pt x="313" y="154"/>
                    <a:pt x="313" y="154"/>
                    <a:pt x="313" y="154"/>
                  </a:cubicBezTo>
                  <a:cubicBezTo>
                    <a:pt x="312" y="154"/>
                    <a:pt x="310" y="153"/>
                    <a:pt x="309" y="150"/>
                  </a:cubicBezTo>
                  <a:cubicBezTo>
                    <a:pt x="307" y="145"/>
                    <a:pt x="307" y="136"/>
                    <a:pt x="311" y="132"/>
                  </a:cubicBezTo>
                  <a:close/>
                  <a:moveTo>
                    <a:pt x="151" y="128"/>
                  </a:moveTo>
                  <a:cubicBezTo>
                    <a:pt x="152" y="127"/>
                    <a:pt x="153" y="127"/>
                    <a:pt x="156" y="127"/>
                  </a:cubicBezTo>
                  <a:cubicBezTo>
                    <a:pt x="159" y="127"/>
                    <a:pt x="169" y="128"/>
                    <a:pt x="170" y="132"/>
                  </a:cubicBezTo>
                  <a:cubicBezTo>
                    <a:pt x="171" y="133"/>
                    <a:pt x="171" y="134"/>
                    <a:pt x="170" y="135"/>
                  </a:cubicBezTo>
                  <a:cubicBezTo>
                    <a:pt x="169" y="136"/>
                    <a:pt x="168" y="137"/>
                    <a:pt x="166" y="137"/>
                  </a:cubicBezTo>
                  <a:cubicBezTo>
                    <a:pt x="163" y="137"/>
                    <a:pt x="152" y="134"/>
                    <a:pt x="151" y="131"/>
                  </a:cubicBezTo>
                  <a:cubicBezTo>
                    <a:pt x="151" y="130"/>
                    <a:pt x="151" y="129"/>
                    <a:pt x="151" y="1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65" name="Freeform 1143"/>
            <p:cNvSpPr>
              <a:spLocks/>
            </p:cNvSpPr>
            <p:nvPr/>
          </p:nvSpPr>
          <p:spPr bwMode="auto">
            <a:xfrm>
              <a:off x="4740" y="1272"/>
              <a:ext cx="83" cy="30"/>
            </a:xfrm>
            <a:custGeom>
              <a:avLst/>
              <a:gdLst>
                <a:gd name="T0" fmla="*/ 3 w 87"/>
                <a:gd name="T1" fmla="*/ 22 h 31"/>
                <a:gd name="T2" fmla="*/ 11 w 87"/>
                <a:gd name="T3" fmla="*/ 29 h 31"/>
                <a:gd name="T4" fmla="*/ 12 w 87"/>
                <a:gd name="T5" fmla="*/ 30 h 31"/>
                <a:gd name="T6" fmla="*/ 14 w 87"/>
                <a:gd name="T7" fmla="*/ 30 h 31"/>
                <a:gd name="T8" fmla="*/ 25 w 87"/>
                <a:gd name="T9" fmla="*/ 28 h 31"/>
                <a:gd name="T10" fmla="*/ 27 w 87"/>
                <a:gd name="T11" fmla="*/ 27 h 31"/>
                <a:gd name="T12" fmla="*/ 33 w 87"/>
                <a:gd name="T13" fmla="*/ 29 h 31"/>
                <a:gd name="T14" fmla="*/ 37 w 87"/>
                <a:gd name="T15" fmla="*/ 29 h 31"/>
                <a:gd name="T16" fmla="*/ 48 w 87"/>
                <a:gd name="T17" fmla="*/ 26 h 31"/>
                <a:gd name="T18" fmla="*/ 53 w 87"/>
                <a:gd name="T19" fmla="*/ 27 h 31"/>
                <a:gd name="T20" fmla="*/ 58 w 87"/>
                <a:gd name="T21" fmla="*/ 27 h 31"/>
                <a:gd name="T22" fmla="*/ 59 w 87"/>
                <a:gd name="T23" fmla="*/ 27 h 31"/>
                <a:gd name="T24" fmla="*/ 57 w 87"/>
                <a:gd name="T25" fmla="*/ 22 h 31"/>
                <a:gd name="T26" fmla="*/ 55 w 87"/>
                <a:gd name="T27" fmla="*/ 16 h 31"/>
                <a:gd name="T28" fmla="*/ 60 w 87"/>
                <a:gd name="T29" fmla="*/ 12 h 31"/>
                <a:gd name="T30" fmla="*/ 65 w 87"/>
                <a:gd name="T31" fmla="*/ 15 h 31"/>
                <a:gd name="T32" fmla="*/ 65 w 87"/>
                <a:gd name="T33" fmla="*/ 19 h 31"/>
                <a:gd name="T34" fmla="*/ 65 w 87"/>
                <a:gd name="T35" fmla="*/ 21 h 31"/>
                <a:gd name="T36" fmla="*/ 78 w 87"/>
                <a:gd name="T37" fmla="*/ 26 h 31"/>
                <a:gd name="T38" fmla="*/ 82 w 87"/>
                <a:gd name="T39" fmla="*/ 23 h 31"/>
                <a:gd name="T40" fmla="*/ 85 w 87"/>
                <a:gd name="T41" fmla="*/ 17 h 31"/>
                <a:gd name="T42" fmla="*/ 87 w 87"/>
                <a:gd name="T43" fmla="*/ 15 h 31"/>
                <a:gd name="T44" fmla="*/ 82 w 87"/>
                <a:gd name="T45" fmla="*/ 11 h 31"/>
                <a:gd name="T46" fmla="*/ 69 w 87"/>
                <a:gd name="T47" fmla="*/ 8 h 31"/>
                <a:gd name="T48" fmla="*/ 58 w 87"/>
                <a:gd name="T49" fmla="*/ 6 h 31"/>
                <a:gd name="T50" fmla="*/ 50 w 87"/>
                <a:gd name="T51" fmla="*/ 4 h 31"/>
                <a:gd name="T52" fmla="*/ 44 w 87"/>
                <a:gd name="T53" fmla="*/ 8 h 31"/>
                <a:gd name="T54" fmla="*/ 41 w 87"/>
                <a:gd name="T55" fmla="*/ 12 h 31"/>
                <a:gd name="T56" fmla="*/ 30 w 87"/>
                <a:gd name="T57" fmla="*/ 6 h 31"/>
                <a:gd name="T58" fmla="*/ 20 w 87"/>
                <a:gd name="T59" fmla="*/ 0 h 31"/>
                <a:gd name="T60" fmla="*/ 20 w 87"/>
                <a:gd name="T61" fmla="*/ 0 h 31"/>
                <a:gd name="T62" fmla="*/ 1 w 87"/>
                <a:gd name="T63" fmla="*/ 18 h 31"/>
                <a:gd name="T64" fmla="*/ 3 w 87"/>
                <a:gd name="T65" fmla="*/ 2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7" h="31">
                  <a:moveTo>
                    <a:pt x="3" y="22"/>
                  </a:moveTo>
                  <a:cubicBezTo>
                    <a:pt x="7" y="25"/>
                    <a:pt x="9" y="27"/>
                    <a:pt x="11" y="29"/>
                  </a:cubicBezTo>
                  <a:cubicBezTo>
                    <a:pt x="11" y="29"/>
                    <a:pt x="12" y="30"/>
                    <a:pt x="12" y="30"/>
                  </a:cubicBezTo>
                  <a:cubicBezTo>
                    <a:pt x="12" y="30"/>
                    <a:pt x="12" y="30"/>
                    <a:pt x="14" y="30"/>
                  </a:cubicBezTo>
                  <a:cubicBezTo>
                    <a:pt x="17" y="30"/>
                    <a:pt x="22" y="29"/>
                    <a:pt x="25" y="28"/>
                  </a:cubicBezTo>
                  <a:cubicBezTo>
                    <a:pt x="27" y="27"/>
                    <a:pt x="27" y="27"/>
                    <a:pt x="27" y="27"/>
                  </a:cubicBezTo>
                  <a:cubicBezTo>
                    <a:pt x="29" y="26"/>
                    <a:pt x="31" y="28"/>
                    <a:pt x="33" y="29"/>
                  </a:cubicBezTo>
                  <a:cubicBezTo>
                    <a:pt x="34" y="30"/>
                    <a:pt x="35" y="31"/>
                    <a:pt x="37" y="29"/>
                  </a:cubicBezTo>
                  <a:cubicBezTo>
                    <a:pt x="41" y="27"/>
                    <a:pt x="45" y="26"/>
                    <a:pt x="48" y="26"/>
                  </a:cubicBezTo>
                  <a:cubicBezTo>
                    <a:pt x="49" y="26"/>
                    <a:pt x="51" y="27"/>
                    <a:pt x="53" y="27"/>
                  </a:cubicBezTo>
                  <a:cubicBezTo>
                    <a:pt x="54" y="27"/>
                    <a:pt x="56" y="27"/>
                    <a:pt x="58" y="27"/>
                  </a:cubicBezTo>
                  <a:cubicBezTo>
                    <a:pt x="59" y="27"/>
                    <a:pt x="59" y="27"/>
                    <a:pt x="59" y="27"/>
                  </a:cubicBezTo>
                  <a:cubicBezTo>
                    <a:pt x="59" y="26"/>
                    <a:pt x="58" y="24"/>
                    <a:pt x="57" y="22"/>
                  </a:cubicBezTo>
                  <a:cubicBezTo>
                    <a:pt x="56" y="20"/>
                    <a:pt x="55" y="18"/>
                    <a:pt x="55" y="16"/>
                  </a:cubicBezTo>
                  <a:cubicBezTo>
                    <a:pt x="55" y="13"/>
                    <a:pt x="57" y="12"/>
                    <a:pt x="60" y="12"/>
                  </a:cubicBezTo>
                  <a:cubicBezTo>
                    <a:pt x="62" y="12"/>
                    <a:pt x="64" y="13"/>
                    <a:pt x="65" y="15"/>
                  </a:cubicBezTo>
                  <a:cubicBezTo>
                    <a:pt x="66" y="16"/>
                    <a:pt x="66" y="18"/>
                    <a:pt x="65" y="19"/>
                  </a:cubicBezTo>
                  <a:cubicBezTo>
                    <a:pt x="64" y="20"/>
                    <a:pt x="65" y="20"/>
                    <a:pt x="65" y="21"/>
                  </a:cubicBezTo>
                  <a:cubicBezTo>
                    <a:pt x="66" y="24"/>
                    <a:pt x="71" y="27"/>
                    <a:pt x="78" y="26"/>
                  </a:cubicBezTo>
                  <a:cubicBezTo>
                    <a:pt x="82" y="26"/>
                    <a:pt x="82" y="25"/>
                    <a:pt x="82" y="23"/>
                  </a:cubicBezTo>
                  <a:cubicBezTo>
                    <a:pt x="82" y="21"/>
                    <a:pt x="81" y="18"/>
                    <a:pt x="85" y="17"/>
                  </a:cubicBezTo>
                  <a:cubicBezTo>
                    <a:pt x="87" y="16"/>
                    <a:pt x="87" y="15"/>
                    <a:pt x="87" y="15"/>
                  </a:cubicBezTo>
                  <a:cubicBezTo>
                    <a:pt x="87" y="15"/>
                    <a:pt x="87" y="14"/>
                    <a:pt x="82" y="11"/>
                  </a:cubicBezTo>
                  <a:cubicBezTo>
                    <a:pt x="78" y="8"/>
                    <a:pt x="73" y="8"/>
                    <a:pt x="69" y="8"/>
                  </a:cubicBezTo>
                  <a:cubicBezTo>
                    <a:pt x="65" y="8"/>
                    <a:pt x="61" y="8"/>
                    <a:pt x="58" y="6"/>
                  </a:cubicBezTo>
                  <a:cubicBezTo>
                    <a:pt x="55" y="5"/>
                    <a:pt x="52" y="4"/>
                    <a:pt x="50" y="4"/>
                  </a:cubicBezTo>
                  <a:cubicBezTo>
                    <a:pt x="45" y="4"/>
                    <a:pt x="44" y="7"/>
                    <a:pt x="44" y="8"/>
                  </a:cubicBezTo>
                  <a:cubicBezTo>
                    <a:pt x="44" y="11"/>
                    <a:pt x="42" y="12"/>
                    <a:pt x="41" y="12"/>
                  </a:cubicBezTo>
                  <a:cubicBezTo>
                    <a:pt x="38" y="12"/>
                    <a:pt x="35" y="10"/>
                    <a:pt x="30" y="6"/>
                  </a:cubicBezTo>
                  <a:cubicBezTo>
                    <a:pt x="27" y="4"/>
                    <a:pt x="23" y="1"/>
                    <a:pt x="20" y="0"/>
                  </a:cubicBezTo>
                  <a:cubicBezTo>
                    <a:pt x="20" y="0"/>
                    <a:pt x="20" y="0"/>
                    <a:pt x="20" y="0"/>
                  </a:cubicBezTo>
                  <a:cubicBezTo>
                    <a:pt x="15" y="0"/>
                    <a:pt x="3" y="10"/>
                    <a:pt x="1" y="18"/>
                  </a:cubicBezTo>
                  <a:cubicBezTo>
                    <a:pt x="0" y="21"/>
                    <a:pt x="1" y="22"/>
                    <a:pt x="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66" name="Freeform 1144"/>
            <p:cNvSpPr>
              <a:spLocks/>
            </p:cNvSpPr>
            <p:nvPr/>
          </p:nvSpPr>
          <p:spPr bwMode="auto">
            <a:xfrm>
              <a:off x="4332" y="1196"/>
              <a:ext cx="63" cy="32"/>
            </a:xfrm>
            <a:custGeom>
              <a:avLst/>
              <a:gdLst>
                <a:gd name="T0" fmla="*/ 13 w 66"/>
                <a:gd name="T1" fmla="*/ 33 h 34"/>
                <a:gd name="T2" fmla="*/ 28 w 66"/>
                <a:gd name="T3" fmla="*/ 31 h 34"/>
                <a:gd name="T4" fmla="*/ 29 w 66"/>
                <a:gd name="T5" fmla="*/ 31 h 34"/>
                <a:gd name="T6" fmla="*/ 65 w 66"/>
                <a:gd name="T7" fmla="*/ 19 h 34"/>
                <a:gd name="T8" fmla="*/ 60 w 66"/>
                <a:gd name="T9" fmla="*/ 16 h 34"/>
                <a:gd name="T10" fmla="*/ 51 w 66"/>
                <a:gd name="T11" fmla="*/ 11 h 34"/>
                <a:gd name="T12" fmla="*/ 47 w 66"/>
                <a:gd name="T13" fmla="*/ 10 h 34"/>
                <a:gd name="T14" fmla="*/ 38 w 66"/>
                <a:gd name="T15" fmla="*/ 14 h 34"/>
                <a:gd name="T16" fmla="*/ 35 w 66"/>
                <a:gd name="T17" fmla="*/ 17 h 34"/>
                <a:gd name="T18" fmla="*/ 32 w 66"/>
                <a:gd name="T19" fmla="*/ 15 h 34"/>
                <a:gd name="T20" fmla="*/ 36 w 66"/>
                <a:gd name="T21" fmla="*/ 6 h 34"/>
                <a:gd name="T22" fmla="*/ 37 w 66"/>
                <a:gd name="T23" fmla="*/ 3 h 34"/>
                <a:gd name="T24" fmla="*/ 33 w 66"/>
                <a:gd name="T25" fmla="*/ 0 h 34"/>
                <a:gd name="T26" fmla="*/ 33 w 66"/>
                <a:gd name="T27" fmla="*/ 0 h 34"/>
                <a:gd name="T28" fmla="*/ 25 w 66"/>
                <a:gd name="T29" fmla="*/ 4 h 34"/>
                <a:gd name="T30" fmla="*/ 21 w 66"/>
                <a:gd name="T31" fmla="*/ 5 h 34"/>
                <a:gd name="T32" fmla="*/ 19 w 66"/>
                <a:gd name="T33" fmla="*/ 10 h 34"/>
                <a:gd name="T34" fmla="*/ 17 w 66"/>
                <a:gd name="T35" fmla="*/ 13 h 34"/>
                <a:gd name="T36" fmla="*/ 16 w 66"/>
                <a:gd name="T37" fmla="*/ 16 h 34"/>
                <a:gd name="T38" fmla="*/ 13 w 66"/>
                <a:gd name="T39" fmla="*/ 17 h 34"/>
                <a:gd name="T40" fmla="*/ 12 w 66"/>
                <a:gd name="T41" fmla="*/ 17 h 34"/>
                <a:gd name="T42" fmla="*/ 9 w 66"/>
                <a:gd name="T43" fmla="*/ 20 h 34"/>
                <a:gd name="T44" fmla="*/ 2 w 66"/>
                <a:gd name="T45" fmla="*/ 31 h 34"/>
                <a:gd name="T46" fmla="*/ 0 w 66"/>
                <a:gd name="T47" fmla="*/ 34 h 34"/>
                <a:gd name="T48" fmla="*/ 2 w 66"/>
                <a:gd name="T49" fmla="*/ 34 h 34"/>
                <a:gd name="T50" fmla="*/ 13 w 66"/>
                <a:gd name="T51"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34">
                  <a:moveTo>
                    <a:pt x="13" y="33"/>
                  </a:moveTo>
                  <a:cubicBezTo>
                    <a:pt x="18" y="32"/>
                    <a:pt x="23" y="31"/>
                    <a:pt x="28" y="31"/>
                  </a:cubicBezTo>
                  <a:cubicBezTo>
                    <a:pt x="29" y="31"/>
                    <a:pt x="29" y="31"/>
                    <a:pt x="29" y="31"/>
                  </a:cubicBezTo>
                  <a:cubicBezTo>
                    <a:pt x="41" y="31"/>
                    <a:pt x="64" y="23"/>
                    <a:pt x="65" y="19"/>
                  </a:cubicBezTo>
                  <a:cubicBezTo>
                    <a:pt x="66" y="18"/>
                    <a:pt x="64" y="17"/>
                    <a:pt x="60" y="16"/>
                  </a:cubicBezTo>
                  <a:cubicBezTo>
                    <a:pt x="57" y="15"/>
                    <a:pt x="53" y="14"/>
                    <a:pt x="51" y="11"/>
                  </a:cubicBezTo>
                  <a:cubicBezTo>
                    <a:pt x="50" y="10"/>
                    <a:pt x="49" y="10"/>
                    <a:pt x="47" y="10"/>
                  </a:cubicBezTo>
                  <a:cubicBezTo>
                    <a:pt x="44" y="10"/>
                    <a:pt x="39" y="12"/>
                    <a:pt x="38" y="14"/>
                  </a:cubicBezTo>
                  <a:cubicBezTo>
                    <a:pt x="37" y="17"/>
                    <a:pt x="35" y="17"/>
                    <a:pt x="35" y="17"/>
                  </a:cubicBezTo>
                  <a:cubicBezTo>
                    <a:pt x="33" y="17"/>
                    <a:pt x="32" y="16"/>
                    <a:pt x="32" y="15"/>
                  </a:cubicBezTo>
                  <a:cubicBezTo>
                    <a:pt x="31" y="13"/>
                    <a:pt x="33" y="9"/>
                    <a:pt x="36" y="6"/>
                  </a:cubicBezTo>
                  <a:cubicBezTo>
                    <a:pt x="38" y="4"/>
                    <a:pt x="38" y="3"/>
                    <a:pt x="37" y="3"/>
                  </a:cubicBezTo>
                  <a:cubicBezTo>
                    <a:pt x="37" y="2"/>
                    <a:pt x="35" y="0"/>
                    <a:pt x="33" y="0"/>
                  </a:cubicBezTo>
                  <a:cubicBezTo>
                    <a:pt x="33" y="0"/>
                    <a:pt x="33" y="0"/>
                    <a:pt x="33" y="0"/>
                  </a:cubicBezTo>
                  <a:cubicBezTo>
                    <a:pt x="32" y="4"/>
                    <a:pt x="28" y="4"/>
                    <a:pt x="25" y="4"/>
                  </a:cubicBezTo>
                  <a:cubicBezTo>
                    <a:pt x="24" y="4"/>
                    <a:pt x="22" y="4"/>
                    <a:pt x="21" y="5"/>
                  </a:cubicBezTo>
                  <a:cubicBezTo>
                    <a:pt x="21" y="7"/>
                    <a:pt x="20" y="9"/>
                    <a:pt x="19" y="10"/>
                  </a:cubicBezTo>
                  <a:cubicBezTo>
                    <a:pt x="18" y="11"/>
                    <a:pt x="17" y="12"/>
                    <a:pt x="17" y="13"/>
                  </a:cubicBezTo>
                  <a:cubicBezTo>
                    <a:pt x="17" y="14"/>
                    <a:pt x="17" y="15"/>
                    <a:pt x="16" y="16"/>
                  </a:cubicBezTo>
                  <a:cubicBezTo>
                    <a:pt x="15" y="17"/>
                    <a:pt x="14" y="17"/>
                    <a:pt x="13" y="17"/>
                  </a:cubicBezTo>
                  <a:cubicBezTo>
                    <a:pt x="12" y="17"/>
                    <a:pt x="12" y="17"/>
                    <a:pt x="12" y="17"/>
                  </a:cubicBezTo>
                  <a:cubicBezTo>
                    <a:pt x="10" y="17"/>
                    <a:pt x="9" y="17"/>
                    <a:pt x="9" y="20"/>
                  </a:cubicBezTo>
                  <a:cubicBezTo>
                    <a:pt x="9" y="25"/>
                    <a:pt x="5" y="28"/>
                    <a:pt x="2" y="31"/>
                  </a:cubicBezTo>
                  <a:cubicBezTo>
                    <a:pt x="1" y="32"/>
                    <a:pt x="0" y="33"/>
                    <a:pt x="0" y="34"/>
                  </a:cubicBezTo>
                  <a:cubicBezTo>
                    <a:pt x="0" y="34"/>
                    <a:pt x="1" y="34"/>
                    <a:pt x="2" y="34"/>
                  </a:cubicBezTo>
                  <a:cubicBezTo>
                    <a:pt x="5" y="34"/>
                    <a:pt x="9" y="33"/>
                    <a:pt x="13"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67" name="Freeform 1145"/>
            <p:cNvSpPr>
              <a:spLocks/>
            </p:cNvSpPr>
            <p:nvPr/>
          </p:nvSpPr>
          <p:spPr bwMode="auto">
            <a:xfrm>
              <a:off x="4257" y="1150"/>
              <a:ext cx="53" cy="39"/>
            </a:xfrm>
            <a:custGeom>
              <a:avLst/>
              <a:gdLst>
                <a:gd name="T0" fmla="*/ 9 w 56"/>
                <a:gd name="T1" fmla="*/ 25 h 41"/>
                <a:gd name="T2" fmla="*/ 14 w 56"/>
                <a:gd name="T3" fmla="*/ 30 h 41"/>
                <a:gd name="T4" fmla="*/ 6 w 56"/>
                <a:gd name="T5" fmla="*/ 34 h 41"/>
                <a:gd name="T6" fmla="*/ 0 w 56"/>
                <a:gd name="T7" fmla="*/ 34 h 41"/>
                <a:gd name="T8" fmla="*/ 2 w 56"/>
                <a:gd name="T9" fmla="*/ 37 h 41"/>
                <a:gd name="T10" fmla="*/ 8 w 56"/>
                <a:gd name="T11" fmla="*/ 40 h 41"/>
                <a:gd name="T12" fmla="*/ 18 w 56"/>
                <a:gd name="T13" fmla="*/ 37 h 41"/>
                <a:gd name="T14" fmla="*/ 19 w 56"/>
                <a:gd name="T15" fmla="*/ 35 h 41"/>
                <a:gd name="T16" fmla="*/ 45 w 56"/>
                <a:gd name="T17" fmla="*/ 24 h 41"/>
                <a:gd name="T18" fmla="*/ 52 w 56"/>
                <a:gd name="T19" fmla="*/ 23 h 41"/>
                <a:gd name="T20" fmla="*/ 52 w 56"/>
                <a:gd name="T21" fmla="*/ 23 h 41"/>
                <a:gd name="T22" fmla="*/ 52 w 56"/>
                <a:gd name="T23" fmla="*/ 21 h 41"/>
                <a:gd name="T24" fmla="*/ 51 w 56"/>
                <a:gd name="T25" fmla="*/ 16 h 41"/>
                <a:gd name="T26" fmla="*/ 55 w 56"/>
                <a:gd name="T27" fmla="*/ 14 h 41"/>
                <a:gd name="T28" fmla="*/ 56 w 56"/>
                <a:gd name="T29" fmla="*/ 14 h 41"/>
                <a:gd name="T30" fmla="*/ 50 w 56"/>
                <a:gd name="T31" fmla="*/ 12 h 41"/>
                <a:gd name="T32" fmla="*/ 42 w 56"/>
                <a:gd name="T33" fmla="*/ 3 h 41"/>
                <a:gd name="T34" fmla="*/ 41 w 56"/>
                <a:gd name="T35" fmla="*/ 0 h 41"/>
                <a:gd name="T36" fmla="*/ 38 w 56"/>
                <a:gd name="T37" fmla="*/ 1 h 41"/>
                <a:gd name="T38" fmla="*/ 26 w 56"/>
                <a:gd name="T39" fmla="*/ 6 h 41"/>
                <a:gd name="T40" fmla="*/ 14 w 56"/>
                <a:gd name="T41" fmla="*/ 10 h 41"/>
                <a:gd name="T42" fmla="*/ 14 w 56"/>
                <a:gd name="T43" fmla="*/ 10 h 41"/>
                <a:gd name="T44" fmla="*/ 17 w 56"/>
                <a:gd name="T45" fmla="*/ 16 h 41"/>
                <a:gd name="T46" fmla="*/ 8 w 56"/>
                <a:gd name="T47" fmla="*/ 22 h 41"/>
                <a:gd name="T48" fmla="*/ 8 w 56"/>
                <a:gd name="T49" fmla="*/ 22 h 41"/>
                <a:gd name="T50" fmla="*/ 6 w 56"/>
                <a:gd name="T51" fmla="*/ 22 h 41"/>
                <a:gd name="T52" fmla="*/ 9 w 56"/>
                <a:gd name="T53"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41">
                  <a:moveTo>
                    <a:pt x="9" y="25"/>
                  </a:moveTo>
                  <a:cubicBezTo>
                    <a:pt x="11" y="26"/>
                    <a:pt x="15" y="28"/>
                    <a:pt x="14" y="30"/>
                  </a:cubicBezTo>
                  <a:cubicBezTo>
                    <a:pt x="14" y="33"/>
                    <a:pt x="11" y="34"/>
                    <a:pt x="6" y="34"/>
                  </a:cubicBezTo>
                  <a:cubicBezTo>
                    <a:pt x="3" y="34"/>
                    <a:pt x="1" y="34"/>
                    <a:pt x="0" y="34"/>
                  </a:cubicBezTo>
                  <a:cubicBezTo>
                    <a:pt x="1" y="35"/>
                    <a:pt x="1" y="36"/>
                    <a:pt x="2" y="37"/>
                  </a:cubicBezTo>
                  <a:cubicBezTo>
                    <a:pt x="3" y="38"/>
                    <a:pt x="5" y="39"/>
                    <a:pt x="8" y="40"/>
                  </a:cubicBezTo>
                  <a:cubicBezTo>
                    <a:pt x="12" y="41"/>
                    <a:pt x="16" y="39"/>
                    <a:pt x="18" y="37"/>
                  </a:cubicBezTo>
                  <a:cubicBezTo>
                    <a:pt x="19" y="36"/>
                    <a:pt x="19" y="35"/>
                    <a:pt x="19" y="35"/>
                  </a:cubicBezTo>
                  <a:cubicBezTo>
                    <a:pt x="18" y="30"/>
                    <a:pt x="25" y="28"/>
                    <a:pt x="45" y="24"/>
                  </a:cubicBezTo>
                  <a:cubicBezTo>
                    <a:pt x="48" y="24"/>
                    <a:pt x="50" y="23"/>
                    <a:pt x="52" y="23"/>
                  </a:cubicBezTo>
                  <a:cubicBezTo>
                    <a:pt x="52" y="23"/>
                    <a:pt x="52" y="23"/>
                    <a:pt x="52" y="23"/>
                  </a:cubicBezTo>
                  <a:cubicBezTo>
                    <a:pt x="52" y="22"/>
                    <a:pt x="52" y="21"/>
                    <a:pt x="52" y="21"/>
                  </a:cubicBezTo>
                  <a:cubicBezTo>
                    <a:pt x="51" y="19"/>
                    <a:pt x="50" y="17"/>
                    <a:pt x="51" y="16"/>
                  </a:cubicBezTo>
                  <a:cubicBezTo>
                    <a:pt x="52" y="14"/>
                    <a:pt x="54" y="14"/>
                    <a:pt x="55" y="14"/>
                  </a:cubicBezTo>
                  <a:cubicBezTo>
                    <a:pt x="55" y="14"/>
                    <a:pt x="55" y="14"/>
                    <a:pt x="56" y="14"/>
                  </a:cubicBezTo>
                  <a:cubicBezTo>
                    <a:pt x="54" y="13"/>
                    <a:pt x="53" y="13"/>
                    <a:pt x="50" y="12"/>
                  </a:cubicBezTo>
                  <a:cubicBezTo>
                    <a:pt x="43" y="11"/>
                    <a:pt x="42" y="6"/>
                    <a:pt x="42" y="3"/>
                  </a:cubicBezTo>
                  <a:cubicBezTo>
                    <a:pt x="41" y="2"/>
                    <a:pt x="41" y="1"/>
                    <a:pt x="41" y="0"/>
                  </a:cubicBezTo>
                  <a:cubicBezTo>
                    <a:pt x="40" y="0"/>
                    <a:pt x="39" y="1"/>
                    <a:pt x="38" y="1"/>
                  </a:cubicBezTo>
                  <a:cubicBezTo>
                    <a:pt x="36" y="3"/>
                    <a:pt x="33" y="5"/>
                    <a:pt x="26" y="6"/>
                  </a:cubicBezTo>
                  <a:cubicBezTo>
                    <a:pt x="18" y="8"/>
                    <a:pt x="15" y="9"/>
                    <a:pt x="14" y="10"/>
                  </a:cubicBezTo>
                  <a:cubicBezTo>
                    <a:pt x="14" y="10"/>
                    <a:pt x="14" y="10"/>
                    <a:pt x="14" y="10"/>
                  </a:cubicBezTo>
                  <a:cubicBezTo>
                    <a:pt x="16" y="11"/>
                    <a:pt x="17" y="13"/>
                    <a:pt x="17" y="16"/>
                  </a:cubicBezTo>
                  <a:cubicBezTo>
                    <a:pt x="16" y="19"/>
                    <a:pt x="12" y="22"/>
                    <a:pt x="8" y="22"/>
                  </a:cubicBezTo>
                  <a:cubicBezTo>
                    <a:pt x="8" y="22"/>
                    <a:pt x="8" y="22"/>
                    <a:pt x="8" y="22"/>
                  </a:cubicBezTo>
                  <a:cubicBezTo>
                    <a:pt x="7" y="22"/>
                    <a:pt x="6" y="22"/>
                    <a:pt x="6" y="22"/>
                  </a:cubicBezTo>
                  <a:cubicBezTo>
                    <a:pt x="6" y="23"/>
                    <a:pt x="7" y="24"/>
                    <a:pt x="9"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68" name="Freeform 1146"/>
            <p:cNvSpPr>
              <a:spLocks/>
            </p:cNvSpPr>
            <p:nvPr/>
          </p:nvSpPr>
          <p:spPr bwMode="auto">
            <a:xfrm>
              <a:off x="4276" y="1180"/>
              <a:ext cx="58" cy="28"/>
            </a:xfrm>
            <a:custGeom>
              <a:avLst/>
              <a:gdLst>
                <a:gd name="T0" fmla="*/ 3 w 61"/>
                <a:gd name="T1" fmla="*/ 12 h 30"/>
                <a:gd name="T2" fmla="*/ 0 w 61"/>
                <a:gd name="T3" fmla="*/ 14 h 30"/>
                <a:gd name="T4" fmla="*/ 4 w 61"/>
                <a:gd name="T5" fmla="*/ 16 h 30"/>
                <a:gd name="T6" fmla="*/ 7 w 61"/>
                <a:gd name="T7" fmla="*/ 16 h 30"/>
                <a:gd name="T8" fmla="*/ 12 w 61"/>
                <a:gd name="T9" fmla="*/ 20 h 30"/>
                <a:gd name="T10" fmla="*/ 17 w 61"/>
                <a:gd name="T11" fmla="*/ 24 h 30"/>
                <a:gd name="T12" fmla="*/ 19 w 61"/>
                <a:gd name="T13" fmla="*/ 23 h 30"/>
                <a:gd name="T14" fmla="*/ 33 w 61"/>
                <a:gd name="T15" fmla="*/ 27 h 30"/>
                <a:gd name="T16" fmla="*/ 50 w 61"/>
                <a:gd name="T17" fmla="*/ 30 h 30"/>
                <a:gd name="T18" fmla="*/ 56 w 61"/>
                <a:gd name="T19" fmla="*/ 27 h 30"/>
                <a:gd name="T20" fmla="*/ 57 w 61"/>
                <a:gd name="T21" fmla="*/ 26 h 30"/>
                <a:gd name="T22" fmla="*/ 57 w 61"/>
                <a:gd name="T23" fmla="*/ 26 h 30"/>
                <a:gd name="T24" fmla="*/ 54 w 61"/>
                <a:gd name="T25" fmla="*/ 24 h 30"/>
                <a:gd name="T26" fmla="*/ 61 w 61"/>
                <a:gd name="T27" fmla="*/ 10 h 30"/>
                <a:gd name="T28" fmla="*/ 61 w 61"/>
                <a:gd name="T29" fmla="*/ 8 h 30"/>
                <a:gd name="T30" fmla="*/ 50 w 61"/>
                <a:gd name="T31" fmla="*/ 3 h 30"/>
                <a:gd name="T32" fmla="*/ 48 w 61"/>
                <a:gd name="T33" fmla="*/ 4 h 30"/>
                <a:gd name="T34" fmla="*/ 45 w 61"/>
                <a:gd name="T35" fmla="*/ 8 h 30"/>
                <a:gd name="T36" fmla="*/ 36 w 61"/>
                <a:gd name="T37" fmla="*/ 0 h 30"/>
                <a:gd name="T38" fmla="*/ 33 w 61"/>
                <a:gd name="T39" fmla="*/ 0 h 30"/>
                <a:gd name="T40" fmla="*/ 8 w 61"/>
                <a:gd name="T41" fmla="*/ 6 h 30"/>
                <a:gd name="T42" fmla="*/ 3 w 61"/>
                <a:gd name="T43"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30">
                  <a:moveTo>
                    <a:pt x="3" y="12"/>
                  </a:moveTo>
                  <a:cubicBezTo>
                    <a:pt x="2" y="13"/>
                    <a:pt x="1" y="14"/>
                    <a:pt x="0" y="14"/>
                  </a:cubicBezTo>
                  <a:cubicBezTo>
                    <a:pt x="1" y="15"/>
                    <a:pt x="2" y="15"/>
                    <a:pt x="4" y="16"/>
                  </a:cubicBezTo>
                  <a:cubicBezTo>
                    <a:pt x="5" y="16"/>
                    <a:pt x="6" y="16"/>
                    <a:pt x="7" y="16"/>
                  </a:cubicBezTo>
                  <a:cubicBezTo>
                    <a:pt x="9" y="16"/>
                    <a:pt x="11" y="18"/>
                    <a:pt x="12" y="20"/>
                  </a:cubicBezTo>
                  <a:cubicBezTo>
                    <a:pt x="14" y="23"/>
                    <a:pt x="15" y="24"/>
                    <a:pt x="17" y="24"/>
                  </a:cubicBezTo>
                  <a:cubicBezTo>
                    <a:pt x="18" y="23"/>
                    <a:pt x="19" y="23"/>
                    <a:pt x="19" y="23"/>
                  </a:cubicBezTo>
                  <a:cubicBezTo>
                    <a:pt x="23" y="23"/>
                    <a:pt x="28" y="25"/>
                    <a:pt x="33" y="27"/>
                  </a:cubicBezTo>
                  <a:cubicBezTo>
                    <a:pt x="39" y="28"/>
                    <a:pt x="45" y="30"/>
                    <a:pt x="50" y="30"/>
                  </a:cubicBezTo>
                  <a:cubicBezTo>
                    <a:pt x="54" y="30"/>
                    <a:pt x="56" y="28"/>
                    <a:pt x="56" y="27"/>
                  </a:cubicBezTo>
                  <a:cubicBezTo>
                    <a:pt x="57" y="27"/>
                    <a:pt x="57" y="26"/>
                    <a:pt x="57" y="26"/>
                  </a:cubicBezTo>
                  <a:cubicBezTo>
                    <a:pt x="57" y="26"/>
                    <a:pt x="57" y="26"/>
                    <a:pt x="57" y="26"/>
                  </a:cubicBezTo>
                  <a:cubicBezTo>
                    <a:pt x="55" y="26"/>
                    <a:pt x="55" y="25"/>
                    <a:pt x="54" y="24"/>
                  </a:cubicBezTo>
                  <a:cubicBezTo>
                    <a:pt x="53" y="22"/>
                    <a:pt x="55" y="19"/>
                    <a:pt x="61" y="10"/>
                  </a:cubicBezTo>
                  <a:cubicBezTo>
                    <a:pt x="61" y="9"/>
                    <a:pt x="61" y="9"/>
                    <a:pt x="61" y="8"/>
                  </a:cubicBezTo>
                  <a:cubicBezTo>
                    <a:pt x="60" y="6"/>
                    <a:pt x="54" y="3"/>
                    <a:pt x="50" y="3"/>
                  </a:cubicBezTo>
                  <a:cubicBezTo>
                    <a:pt x="48" y="3"/>
                    <a:pt x="48" y="4"/>
                    <a:pt x="48" y="4"/>
                  </a:cubicBezTo>
                  <a:cubicBezTo>
                    <a:pt x="48" y="8"/>
                    <a:pt x="45" y="8"/>
                    <a:pt x="45" y="8"/>
                  </a:cubicBezTo>
                  <a:cubicBezTo>
                    <a:pt x="41" y="8"/>
                    <a:pt x="37" y="2"/>
                    <a:pt x="36" y="0"/>
                  </a:cubicBezTo>
                  <a:cubicBezTo>
                    <a:pt x="36" y="0"/>
                    <a:pt x="35" y="0"/>
                    <a:pt x="33" y="0"/>
                  </a:cubicBezTo>
                  <a:cubicBezTo>
                    <a:pt x="25" y="0"/>
                    <a:pt x="10" y="4"/>
                    <a:pt x="8" y="6"/>
                  </a:cubicBezTo>
                  <a:cubicBezTo>
                    <a:pt x="8" y="9"/>
                    <a:pt x="5" y="10"/>
                    <a:pt x="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69" name="Freeform 1147"/>
            <p:cNvSpPr>
              <a:spLocks noEditPoints="1"/>
            </p:cNvSpPr>
            <p:nvPr/>
          </p:nvSpPr>
          <p:spPr bwMode="auto">
            <a:xfrm>
              <a:off x="3564" y="1238"/>
              <a:ext cx="1749" cy="606"/>
            </a:xfrm>
            <a:custGeom>
              <a:avLst/>
              <a:gdLst>
                <a:gd name="T0" fmla="*/ 49 w 1831"/>
                <a:gd name="T1" fmla="*/ 223 h 635"/>
                <a:gd name="T2" fmla="*/ 53 w 1831"/>
                <a:gd name="T3" fmla="*/ 179 h 635"/>
                <a:gd name="T4" fmla="*/ 15 w 1831"/>
                <a:gd name="T5" fmla="*/ 190 h 635"/>
                <a:gd name="T6" fmla="*/ 32 w 1831"/>
                <a:gd name="T7" fmla="*/ 275 h 635"/>
                <a:gd name="T8" fmla="*/ 7 w 1831"/>
                <a:gd name="T9" fmla="*/ 361 h 635"/>
                <a:gd name="T10" fmla="*/ 1 w 1831"/>
                <a:gd name="T11" fmla="*/ 391 h 635"/>
                <a:gd name="T12" fmla="*/ 45 w 1831"/>
                <a:gd name="T13" fmla="*/ 445 h 635"/>
                <a:gd name="T14" fmla="*/ 75 w 1831"/>
                <a:gd name="T15" fmla="*/ 484 h 635"/>
                <a:gd name="T16" fmla="*/ 139 w 1831"/>
                <a:gd name="T17" fmla="*/ 532 h 635"/>
                <a:gd name="T18" fmla="*/ 136 w 1831"/>
                <a:gd name="T19" fmla="*/ 603 h 635"/>
                <a:gd name="T20" fmla="*/ 216 w 1831"/>
                <a:gd name="T21" fmla="*/ 628 h 635"/>
                <a:gd name="T22" fmla="*/ 236 w 1831"/>
                <a:gd name="T23" fmla="*/ 554 h 635"/>
                <a:gd name="T24" fmla="*/ 234 w 1831"/>
                <a:gd name="T25" fmla="*/ 511 h 635"/>
                <a:gd name="T26" fmla="*/ 320 w 1831"/>
                <a:gd name="T27" fmla="*/ 502 h 635"/>
                <a:gd name="T28" fmla="*/ 377 w 1831"/>
                <a:gd name="T29" fmla="*/ 470 h 635"/>
                <a:gd name="T30" fmla="*/ 501 w 1831"/>
                <a:gd name="T31" fmla="*/ 446 h 635"/>
                <a:gd name="T32" fmla="*/ 563 w 1831"/>
                <a:gd name="T33" fmla="*/ 447 h 635"/>
                <a:gd name="T34" fmla="*/ 672 w 1831"/>
                <a:gd name="T35" fmla="*/ 520 h 635"/>
                <a:gd name="T36" fmla="*/ 732 w 1831"/>
                <a:gd name="T37" fmla="*/ 501 h 635"/>
                <a:gd name="T38" fmla="*/ 822 w 1831"/>
                <a:gd name="T39" fmla="*/ 490 h 635"/>
                <a:gd name="T40" fmla="*/ 931 w 1831"/>
                <a:gd name="T41" fmla="*/ 524 h 635"/>
                <a:gd name="T42" fmla="*/ 1000 w 1831"/>
                <a:gd name="T43" fmla="*/ 516 h 635"/>
                <a:gd name="T44" fmla="*/ 1041 w 1831"/>
                <a:gd name="T45" fmla="*/ 482 h 635"/>
                <a:gd name="T46" fmla="*/ 1091 w 1831"/>
                <a:gd name="T47" fmla="*/ 464 h 635"/>
                <a:gd name="T48" fmla="*/ 1160 w 1831"/>
                <a:gd name="T49" fmla="*/ 543 h 635"/>
                <a:gd name="T50" fmla="*/ 1181 w 1831"/>
                <a:gd name="T51" fmla="*/ 588 h 635"/>
                <a:gd name="T52" fmla="*/ 1267 w 1831"/>
                <a:gd name="T53" fmla="*/ 502 h 635"/>
                <a:gd name="T54" fmla="*/ 1232 w 1831"/>
                <a:gd name="T55" fmla="*/ 454 h 635"/>
                <a:gd name="T56" fmla="*/ 1342 w 1831"/>
                <a:gd name="T57" fmla="*/ 367 h 635"/>
                <a:gd name="T58" fmla="*/ 1444 w 1831"/>
                <a:gd name="T59" fmla="*/ 340 h 635"/>
                <a:gd name="T60" fmla="*/ 1525 w 1831"/>
                <a:gd name="T61" fmla="*/ 328 h 635"/>
                <a:gd name="T62" fmla="*/ 1457 w 1831"/>
                <a:gd name="T63" fmla="*/ 395 h 635"/>
                <a:gd name="T64" fmla="*/ 1508 w 1831"/>
                <a:gd name="T65" fmla="*/ 445 h 635"/>
                <a:gd name="T66" fmla="*/ 1540 w 1831"/>
                <a:gd name="T67" fmla="*/ 355 h 635"/>
                <a:gd name="T68" fmla="*/ 1687 w 1831"/>
                <a:gd name="T69" fmla="*/ 309 h 635"/>
                <a:gd name="T70" fmla="*/ 1710 w 1831"/>
                <a:gd name="T71" fmla="*/ 271 h 635"/>
                <a:gd name="T72" fmla="*/ 1775 w 1831"/>
                <a:gd name="T73" fmla="*/ 272 h 635"/>
                <a:gd name="T74" fmla="*/ 1825 w 1831"/>
                <a:gd name="T75" fmla="*/ 256 h 635"/>
                <a:gd name="T76" fmla="*/ 1685 w 1831"/>
                <a:gd name="T77" fmla="*/ 181 h 635"/>
                <a:gd name="T78" fmla="*/ 1565 w 1831"/>
                <a:gd name="T79" fmla="*/ 185 h 635"/>
                <a:gd name="T80" fmla="*/ 1389 w 1831"/>
                <a:gd name="T81" fmla="*/ 145 h 635"/>
                <a:gd name="T82" fmla="*/ 1315 w 1831"/>
                <a:gd name="T83" fmla="*/ 121 h 635"/>
                <a:gd name="T84" fmla="*/ 1244 w 1831"/>
                <a:gd name="T85" fmla="*/ 141 h 635"/>
                <a:gd name="T86" fmla="*/ 1135 w 1831"/>
                <a:gd name="T87" fmla="*/ 125 h 635"/>
                <a:gd name="T88" fmla="*/ 1076 w 1831"/>
                <a:gd name="T89" fmla="*/ 97 h 635"/>
                <a:gd name="T90" fmla="*/ 957 w 1831"/>
                <a:gd name="T91" fmla="*/ 95 h 635"/>
                <a:gd name="T92" fmla="*/ 905 w 1831"/>
                <a:gd name="T93" fmla="*/ 87 h 635"/>
                <a:gd name="T94" fmla="*/ 949 w 1831"/>
                <a:gd name="T95" fmla="*/ 27 h 635"/>
                <a:gd name="T96" fmla="*/ 866 w 1831"/>
                <a:gd name="T97" fmla="*/ 9 h 635"/>
                <a:gd name="T98" fmla="*/ 781 w 1831"/>
                <a:gd name="T99" fmla="*/ 40 h 635"/>
                <a:gd name="T100" fmla="*/ 701 w 1831"/>
                <a:gd name="T101" fmla="*/ 55 h 635"/>
                <a:gd name="T102" fmla="*/ 654 w 1831"/>
                <a:gd name="T103" fmla="*/ 93 h 635"/>
                <a:gd name="T104" fmla="*/ 564 w 1831"/>
                <a:gd name="T105" fmla="*/ 129 h 635"/>
                <a:gd name="T106" fmla="*/ 523 w 1831"/>
                <a:gd name="T107" fmla="*/ 140 h 635"/>
                <a:gd name="T108" fmla="*/ 565 w 1831"/>
                <a:gd name="T109" fmla="*/ 206 h 635"/>
                <a:gd name="T110" fmla="*/ 483 w 1831"/>
                <a:gd name="T111" fmla="*/ 235 h 635"/>
                <a:gd name="T112" fmla="*/ 514 w 1831"/>
                <a:gd name="T113" fmla="*/ 176 h 635"/>
                <a:gd name="T114" fmla="*/ 454 w 1831"/>
                <a:gd name="T115" fmla="*/ 170 h 635"/>
                <a:gd name="T116" fmla="*/ 358 w 1831"/>
                <a:gd name="T117" fmla="*/ 163 h 635"/>
                <a:gd name="T118" fmla="*/ 294 w 1831"/>
                <a:gd name="T119" fmla="*/ 206 h 635"/>
                <a:gd name="T120" fmla="*/ 203 w 1831"/>
                <a:gd name="T121" fmla="*/ 227 h 635"/>
                <a:gd name="T122" fmla="*/ 185 w 1831"/>
                <a:gd name="T123" fmla="*/ 245 h 635"/>
                <a:gd name="T124" fmla="*/ 104 w 1831"/>
                <a:gd name="T125" fmla="*/ 268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31" h="635">
                  <a:moveTo>
                    <a:pt x="104" y="268"/>
                  </a:moveTo>
                  <a:cubicBezTo>
                    <a:pt x="105" y="269"/>
                    <a:pt x="106" y="270"/>
                    <a:pt x="107" y="272"/>
                  </a:cubicBezTo>
                  <a:cubicBezTo>
                    <a:pt x="107" y="274"/>
                    <a:pt x="110" y="275"/>
                    <a:pt x="116" y="275"/>
                  </a:cubicBezTo>
                  <a:cubicBezTo>
                    <a:pt x="117" y="275"/>
                    <a:pt x="118" y="275"/>
                    <a:pt x="119" y="277"/>
                  </a:cubicBezTo>
                  <a:cubicBezTo>
                    <a:pt x="121" y="279"/>
                    <a:pt x="119" y="283"/>
                    <a:pt x="119" y="284"/>
                  </a:cubicBezTo>
                  <a:cubicBezTo>
                    <a:pt x="117" y="287"/>
                    <a:pt x="114" y="288"/>
                    <a:pt x="111" y="288"/>
                  </a:cubicBezTo>
                  <a:cubicBezTo>
                    <a:pt x="109" y="288"/>
                    <a:pt x="108" y="287"/>
                    <a:pt x="107" y="286"/>
                  </a:cubicBezTo>
                  <a:cubicBezTo>
                    <a:pt x="106" y="286"/>
                    <a:pt x="105" y="286"/>
                    <a:pt x="104" y="286"/>
                  </a:cubicBezTo>
                  <a:cubicBezTo>
                    <a:pt x="101" y="286"/>
                    <a:pt x="98" y="286"/>
                    <a:pt x="97" y="282"/>
                  </a:cubicBezTo>
                  <a:cubicBezTo>
                    <a:pt x="97" y="281"/>
                    <a:pt x="94" y="278"/>
                    <a:pt x="89" y="278"/>
                  </a:cubicBezTo>
                  <a:cubicBezTo>
                    <a:pt x="86" y="279"/>
                    <a:pt x="84" y="278"/>
                    <a:pt x="83" y="277"/>
                  </a:cubicBezTo>
                  <a:cubicBezTo>
                    <a:pt x="82" y="275"/>
                    <a:pt x="81" y="273"/>
                    <a:pt x="81" y="270"/>
                  </a:cubicBezTo>
                  <a:cubicBezTo>
                    <a:pt x="81" y="268"/>
                    <a:pt x="81" y="267"/>
                    <a:pt x="80" y="265"/>
                  </a:cubicBezTo>
                  <a:cubicBezTo>
                    <a:pt x="79" y="264"/>
                    <a:pt x="78" y="263"/>
                    <a:pt x="79" y="262"/>
                  </a:cubicBezTo>
                  <a:cubicBezTo>
                    <a:pt x="79" y="261"/>
                    <a:pt x="78" y="261"/>
                    <a:pt x="78" y="260"/>
                  </a:cubicBezTo>
                  <a:cubicBezTo>
                    <a:pt x="78" y="258"/>
                    <a:pt x="77" y="255"/>
                    <a:pt x="80" y="253"/>
                  </a:cubicBezTo>
                  <a:cubicBezTo>
                    <a:pt x="80" y="252"/>
                    <a:pt x="80" y="252"/>
                    <a:pt x="80" y="250"/>
                  </a:cubicBezTo>
                  <a:cubicBezTo>
                    <a:pt x="80" y="249"/>
                    <a:pt x="80" y="248"/>
                    <a:pt x="80" y="247"/>
                  </a:cubicBezTo>
                  <a:cubicBezTo>
                    <a:pt x="80" y="247"/>
                    <a:pt x="80" y="246"/>
                    <a:pt x="79" y="246"/>
                  </a:cubicBezTo>
                  <a:cubicBezTo>
                    <a:pt x="77" y="244"/>
                    <a:pt x="75" y="243"/>
                    <a:pt x="73" y="243"/>
                  </a:cubicBezTo>
                  <a:cubicBezTo>
                    <a:pt x="70" y="243"/>
                    <a:pt x="68" y="241"/>
                    <a:pt x="68" y="240"/>
                  </a:cubicBezTo>
                  <a:cubicBezTo>
                    <a:pt x="67" y="239"/>
                    <a:pt x="67" y="238"/>
                    <a:pt x="66" y="238"/>
                  </a:cubicBezTo>
                  <a:cubicBezTo>
                    <a:pt x="62" y="237"/>
                    <a:pt x="54" y="231"/>
                    <a:pt x="53" y="227"/>
                  </a:cubicBezTo>
                  <a:cubicBezTo>
                    <a:pt x="53" y="227"/>
                    <a:pt x="52" y="226"/>
                    <a:pt x="51" y="226"/>
                  </a:cubicBezTo>
                  <a:cubicBezTo>
                    <a:pt x="50" y="226"/>
                    <a:pt x="49" y="225"/>
                    <a:pt x="49" y="223"/>
                  </a:cubicBezTo>
                  <a:cubicBezTo>
                    <a:pt x="49" y="223"/>
                    <a:pt x="49" y="222"/>
                    <a:pt x="50" y="221"/>
                  </a:cubicBezTo>
                  <a:cubicBezTo>
                    <a:pt x="53" y="220"/>
                    <a:pt x="58" y="222"/>
                    <a:pt x="62" y="225"/>
                  </a:cubicBezTo>
                  <a:cubicBezTo>
                    <a:pt x="65" y="228"/>
                    <a:pt x="70" y="230"/>
                    <a:pt x="76" y="231"/>
                  </a:cubicBezTo>
                  <a:cubicBezTo>
                    <a:pt x="80" y="232"/>
                    <a:pt x="83" y="233"/>
                    <a:pt x="86" y="234"/>
                  </a:cubicBezTo>
                  <a:cubicBezTo>
                    <a:pt x="89" y="235"/>
                    <a:pt x="92" y="237"/>
                    <a:pt x="96" y="237"/>
                  </a:cubicBezTo>
                  <a:cubicBezTo>
                    <a:pt x="101" y="238"/>
                    <a:pt x="101" y="238"/>
                    <a:pt x="101" y="238"/>
                  </a:cubicBezTo>
                  <a:cubicBezTo>
                    <a:pt x="107" y="239"/>
                    <a:pt x="112" y="240"/>
                    <a:pt x="122" y="242"/>
                  </a:cubicBezTo>
                  <a:cubicBezTo>
                    <a:pt x="134" y="243"/>
                    <a:pt x="150" y="231"/>
                    <a:pt x="153" y="228"/>
                  </a:cubicBezTo>
                  <a:cubicBezTo>
                    <a:pt x="155" y="226"/>
                    <a:pt x="154" y="223"/>
                    <a:pt x="153" y="220"/>
                  </a:cubicBezTo>
                  <a:cubicBezTo>
                    <a:pt x="152" y="218"/>
                    <a:pt x="152" y="217"/>
                    <a:pt x="152" y="216"/>
                  </a:cubicBezTo>
                  <a:cubicBezTo>
                    <a:pt x="151" y="216"/>
                    <a:pt x="150" y="215"/>
                    <a:pt x="149" y="215"/>
                  </a:cubicBezTo>
                  <a:cubicBezTo>
                    <a:pt x="148" y="214"/>
                    <a:pt x="146" y="213"/>
                    <a:pt x="145" y="212"/>
                  </a:cubicBezTo>
                  <a:cubicBezTo>
                    <a:pt x="145" y="210"/>
                    <a:pt x="142" y="207"/>
                    <a:pt x="138" y="207"/>
                  </a:cubicBezTo>
                  <a:cubicBezTo>
                    <a:pt x="134" y="207"/>
                    <a:pt x="132" y="205"/>
                    <a:pt x="131" y="204"/>
                  </a:cubicBezTo>
                  <a:cubicBezTo>
                    <a:pt x="130" y="203"/>
                    <a:pt x="129" y="202"/>
                    <a:pt x="129" y="202"/>
                  </a:cubicBezTo>
                  <a:cubicBezTo>
                    <a:pt x="128" y="202"/>
                    <a:pt x="128" y="202"/>
                    <a:pt x="128" y="202"/>
                  </a:cubicBezTo>
                  <a:cubicBezTo>
                    <a:pt x="124" y="202"/>
                    <a:pt x="121" y="200"/>
                    <a:pt x="113" y="195"/>
                  </a:cubicBezTo>
                  <a:cubicBezTo>
                    <a:pt x="111" y="193"/>
                    <a:pt x="111" y="193"/>
                    <a:pt x="111" y="193"/>
                  </a:cubicBezTo>
                  <a:cubicBezTo>
                    <a:pt x="102" y="188"/>
                    <a:pt x="90" y="183"/>
                    <a:pt x="87" y="183"/>
                  </a:cubicBezTo>
                  <a:cubicBezTo>
                    <a:pt x="85" y="184"/>
                    <a:pt x="84" y="184"/>
                    <a:pt x="82" y="184"/>
                  </a:cubicBezTo>
                  <a:cubicBezTo>
                    <a:pt x="81" y="184"/>
                    <a:pt x="79" y="184"/>
                    <a:pt x="78" y="182"/>
                  </a:cubicBezTo>
                  <a:cubicBezTo>
                    <a:pt x="77" y="181"/>
                    <a:pt x="75" y="181"/>
                    <a:pt x="73" y="182"/>
                  </a:cubicBezTo>
                  <a:cubicBezTo>
                    <a:pt x="71" y="184"/>
                    <a:pt x="69" y="183"/>
                    <a:pt x="67" y="182"/>
                  </a:cubicBezTo>
                  <a:cubicBezTo>
                    <a:pt x="65" y="182"/>
                    <a:pt x="63" y="181"/>
                    <a:pt x="62" y="182"/>
                  </a:cubicBezTo>
                  <a:cubicBezTo>
                    <a:pt x="58" y="183"/>
                    <a:pt x="54" y="181"/>
                    <a:pt x="53" y="179"/>
                  </a:cubicBezTo>
                  <a:cubicBezTo>
                    <a:pt x="52" y="177"/>
                    <a:pt x="52" y="176"/>
                    <a:pt x="53" y="175"/>
                  </a:cubicBezTo>
                  <a:cubicBezTo>
                    <a:pt x="54" y="174"/>
                    <a:pt x="56" y="174"/>
                    <a:pt x="57" y="174"/>
                  </a:cubicBezTo>
                  <a:cubicBezTo>
                    <a:pt x="56" y="173"/>
                    <a:pt x="55" y="173"/>
                    <a:pt x="55" y="172"/>
                  </a:cubicBezTo>
                  <a:cubicBezTo>
                    <a:pt x="52" y="171"/>
                    <a:pt x="50" y="171"/>
                    <a:pt x="50" y="173"/>
                  </a:cubicBezTo>
                  <a:cubicBezTo>
                    <a:pt x="48" y="176"/>
                    <a:pt x="44" y="176"/>
                    <a:pt x="41" y="174"/>
                  </a:cubicBezTo>
                  <a:cubicBezTo>
                    <a:pt x="41" y="174"/>
                    <a:pt x="41" y="174"/>
                    <a:pt x="41" y="175"/>
                  </a:cubicBezTo>
                  <a:cubicBezTo>
                    <a:pt x="41" y="175"/>
                    <a:pt x="40" y="175"/>
                    <a:pt x="40" y="176"/>
                  </a:cubicBezTo>
                  <a:cubicBezTo>
                    <a:pt x="40" y="176"/>
                    <a:pt x="40" y="176"/>
                    <a:pt x="40" y="176"/>
                  </a:cubicBezTo>
                  <a:cubicBezTo>
                    <a:pt x="39" y="176"/>
                    <a:pt x="39" y="177"/>
                    <a:pt x="39" y="177"/>
                  </a:cubicBezTo>
                  <a:cubicBezTo>
                    <a:pt x="39" y="177"/>
                    <a:pt x="39" y="177"/>
                    <a:pt x="39" y="177"/>
                  </a:cubicBezTo>
                  <a:cubicBezTo>
                    <a:pt x="38" y="177"/>
                    <a:pt x="38" y="177"/>
                    <a:pt x="37" y="177"/>
                  </a:cubicBezTo>
                  <a:cubicBezTo>
                    <a:pt x="37" y="177"/>
                    <a:pt x="37" y="177"/>
                    <a:pt x="37" y="177"/>
                  </a:cubicBezTo>
                  <a:cubicBezTo>
                    <a:pt x="37" y="177"/>
                    <a:pt x="36" y="177"/>
                    <a:pt x="36" y="177"/>
                  </a:cubicBezTo>
                  <a:cubicBezTo>
                    <a:pt x="35" y="177"/>
                    <a:pt x="35" y="177"/>
                    <a:pt x="34" y="177"/>
                  </a:cubicBezTo>
                  <a:cubicBezTo>
                    <a:pt x="34" y="177"/>
                    <a:pt x="33" y="177"/>
                    <a:pt x="33" y="178"/>
                  </a:cubicBezTo>
                  <a:cubicBezTo>
                    <a:pt x="32" y="178"/>
                    <a:pt x="32" y="178"/>
                    <a:pt x="31" y="179"/>
                  </a:cubicBezTo>
                  <a:cubicBezTo>
                    <a:pt x="29" y="180"/>
                    <a:pt x="27" y="182"/>
                    <a:pt x="25" y="182"/>
                  </a:cubicBezTo>
                  <a:cubicBezTo>
                    <a:pt x="24" y="182"/>
                    <a:pt x="23" y="182"/>
                    <a:pt x="21" y="184"/>
                  </a:cubicBezTo>
                  <a:cubicBezTo>
                    <a:pt x="21" y="184"/>
                    <a:pt x="20" y="185"/>
                    <a:pt x="20" y="185"/>
                  </a:cubicBezTo>
                  <a:cubicBezTo>
                    <a:pt x="20" y="185"/>
                    <a:pt x="20" y="185"/>
                    <a:pt x="20" y="185"/>
                  </a:cubicBezTo>
                  <a:cubicBezTo>
                    <a:pt x="20" y="186"/>
                    <a:pt x="19" y="186"/>
                    <a:pt x="19" y="187"/>
                  </a:cubicBezTo>
                  <a:cubicBezTo>
                    <a:pt x="19" y="187"/>
                    <a:pt x="19" y="187"/>
                    <a:pt x="19" y="187"/>
                  </a:cubicBezTo>
                  <a:cubicBezTo>
                    <a:pt x="19" y="189"/>
                    <a:pt x="17" y="190"/>
                    <a:pt x="16" y="190"/>
                  </a:cubicBezTo>
                  <a:cubicBezTo>
                    <a:pt x="16" y="190"/>
                    <a:pt x="15" y="190"/>
                    <a:pt x="15" y="190"/>
                  </a:cubicBezTo>
                  <a:cubicBezTo>
                    <a:pt x="15" y="190"/>
                    <a:pt x="15" y="190"/>
                    <a:pt x="15" y="190"/>
                  </a:cubicBezTo>
                  <a:cubicBezTo>
                    <a:pt x="15" y="192"/>
                    <a:pt x="15" y="195"/>
                    <a:pt x="13" y="197"/>
                  </a:cubicBezTo>
                  <a:cubicBezTo>
                    <a:pt x="13" y="197"/>
                    <a:pt x="13" y="197"/>
                    <a:pt x="13" y="197"/>
                  </a:cubicBezTo>
                  <a:cubicBezTo>
                    <a:pt x="13" y="197"/>
                    <a:pt x="13" y="198"/>
                    <a:pt x="14" y="199"/>
                  </a:cubicBezTo>
                  <a:cubicBezTo>
                    <a:pt x="14" y="199"/>
                    <a:pt x="14" y="200"/>
                    <a:pt x="15" y="201"/>
                  </a:cubicBezTo>
                  <a:cubicBezTo>
                    <a:pt x="16" y="202"/>
                    <a:pt x="17" y="203"/>
                    <a:pt x="19" y="203"/>
                  </a:cubicBezTo>
                  <a:cubicBezTo>
                    <a:pt x="19" y="204"/>
                    <a:pt x="20" y="204"/>
                    <a:pt x="21" y="204"/>
                  </a:cubicBezTo>
                  <a:cubicBezTo>
                    <a:pt x="21" y="204"/>
                    <a:pt x="30" y="211"/>
                    <a:pt x="30" y="214"/>
                  </a:cubicBezTo>
                  <a:cubicBezTo>
                    <a:pt x="30" y="216"/>
                    <a:pt x="29" y="217"/>
                    <a:pt x="28" y="219"/>
                  </a:cubicBezTo>
                  <a:cubicBezTo>
                    <a:pt x="26" y="221"/>
                    <a:pt x="23" y="224"/>
                    <a:pt x="22" y="224"/>
                  </a:cubicBezTo>
                  <a:cubicBezTo>
                    <a:pt x="21" y="225"/>
                    <a:pt x="20" y="226"/>
                    <a:pt x="20" y="227"/>
                  </a:cubicBezTo>
                  <a:cubicBezTo>
                    <a:pt x="20" y="227"/>
                    <a:pt x="19" y="227"/>
                    <a:pt x="19" y="228"/>
                  </a:cubicBezTo>
                  <a:cubicBezTo>
                    <a:pt x="20" y="229"/>
                    <a:pt x="20" y="229"/>
                    <a:pt x="20" y="229"/>
                  </a:cubicBezTo>
                  <a:cubicBezTo>
                    <a:pt x="20" y="229"/>
                    <a:pt x="20" y="229"/>
                    <a:pt x="20" y="229"/>
                  </a:cubicBezTo>
                  <a:cubicBezTo>
                    <a:pt x="22" y="232"/>
                    <a:pt x="27" y="239"/>
                    <a:pt x="30" y="245"/>
                  </a:cubicBezTo>
                  <a:cubicBezTo>
                    <a:pt x="31" y="248"/>
                    <a:pt x="32" y="249"/>
                    <a:pt x="31" y="251"/>
                  </a:cubicBezTo>
                  <a:cubicBezTo>
                    <a:pt x="31" y="253"/>
                    <a:pt x="29" y="253"/>
                    <a:pt x="28" y="253"/>
                  </a:cubicBezTo>
                  <a:cubicBezTo>
                    <a:pt x="27" y="253"/>
                    <a:pt x="27" y="254"/>
                    <a:pt x="26" y="254"/>
                  </a:cubicBezTo>
                  <a:cubicBezTo>
                    <a:pt x="25" y="255"/>
                    <a:pt x="26" y="257"/>
                    <a:pt x="27" y="259"/>
                  </a:cubicBezTo>
                  <a:cubicBezTo>
                    <a:pt x="28" y="260"/>
                    <a:pt x="28" y="260"/>
                    <a:pt x="28" y="261"/>
                  </a:cubicBezTo>
                  <a:cubicBezTo>
                    <a:pt x="29" y="263"/>
                    <a:pt x="28" y="264"/>
                    <a:pt x="27" y="265"/>
                  </a:cubicBezTo>
                  <a:cubicBezTo>
                    <a:pt x="27" y="265"/>
                    <a:pt x="27" y="265"/>
                    <a:pt x="28" y="265"/>
                  </a:cubicBezTo>
                  <a:cubicBezTo>
                    <a:pt x="29" y="266"/>
                    <a:pt x="31" y="266"/>
                    <a:pt x="31" y="268"/>
                  </a:cubicBezTo>
                  <a:cubicBezTo>
                    <a:pt x="32" y="270"/>
                    <a:pt x="31" y="271"/>
                    <a:pt x="30" y="272"/>
                  </a:cubicBezTo>
                  <a:cubicBezTo>
                    <a:pt x="29" y="273"/>
                    <a:pt x="29" y="273"/>
                    <a:pt x="29" y="273"/>
                  </a:cubicBezTo>
                  <a:cubicBezTo>
                    <a:pt x="30" y="274"/>
                    <a:pt x="31" y="274"/>
                    <a:pt x="32" y="275"/>
                  </a:cubicBezTo>
                  <a:cubicBezTo>
                    <a:pt x="33" y="276"/>
                    <a:pt x="35" y="277"/>
                    <a:pt x="36" y="280"/>
                  </a:cubicBezTo>
                  <a:cubicBezTo>
                    <a:pt x="36" y="283"/>
                    <a:pt x="33" y="285"/>
                    <a:pt x="31" y="286"/>
                  </a:cubicBezTo>
                  <a:cubicBezTo>
                    <a:pt x="30" y="286"/>
                    <a:pt x="29" y="286"/>
                    <a:pt x="29" y="287"/>
                  </a:cubicBezTo>
                  <a:cubicBezTo>
                    <a:pt x="29" y="287"/>
                    <a:pt x="29" y="287"/>
                    <a:pt x="30" y="287"/>
                  </a:cubicBezTo>
                  <a:cubicBezTo>
                    <a:pt x="31" y="288"/>
                    <a:pt x="32" y="289"/>
                    <a:pt x="33" y="290"/>
                  </a:cubicBezTo>
                  <a:cubicBezTo>
                    <a:pt x="36" y="291"/>
                    <a:pt x="38" y="292"/>
                    <a:pt x="41" y="294"/>
                  </a:cubicBezTo>
                  <a:cubicBezTo>
                    <a:pt x="41" y="295"/>
                    <a:pt x="42" y="296"/>
                    <a:pt x="43" y="296"/>
                  </a:cubicBezTo>
                  <a:cubicBezTo>
                    <a:pt x="47" y="301"/>
                    <a:pt x="47" y="304"/>
                    <a:pt x="46" y="307"/>
                  </a:cubicBezTo>
                  <a:cubicBezTo>
                    <a:pt x="45" y="311"/>
                    <a:pt x="41" y="313"/>
                    <a:pt x="37" y="316"/>
                  </a:cubicBezTo>
                  <a:cubicBezTo>
                    <a:pt x="34" y="318"/>
                    <a:pt x="30" y="321"/>
                    <a:pt x="29" y="323"/>
                  </a:cubicBezTo>
                  <a:cubicBezTo>
                    <a:pt x="27" y="328"/>
                    <a:pt x="23" y="330"/>
                    <a:pt x="18" y="333"/>
                  </a:cubicBezTo>
                  <a:cubicBezTo>
                    <a:pt x="16" y="335"/>
                    <a:pt x="13" y="336"/>
                    <a:pt x="11" y="338"/>
                  </a:cubicBezTo>
                  <a:cubicBezTo>
                    <a:pt x="11" y="338"/>
                    <a:pt x="11" y="339"/>
                    <a:pt x="10" y="339"/>
                  </a:cubicBezTo>
                  <a:cubicBezTo>
                    <a:pt x="10" y="340"/>
                    <a:pt x="10" y="340"/>
                    <a:pt x="10" y="340"/>
                  </a:cubicBezTo>
                  <a:cubicBezTo>
                    <a:pt x="10" y="340"/>
                    <a:pt x="10" y="340"/>
                    <a:pt x="10" y="340"/>
                  </a:cubicBezTo>
                  <a:cubicBezTo>
                    <a:pt x="13" y="340"/>
                    <a:pt x="14" y="342"/>
                    <a:pt x="15" y="344"/>
                  </a:cubicBezTo>
                  <a:cubicBezTo>
                    <a:pt x="16" y="346"/>
                    <a:pt x="17" y="347"/>
                    <a:pt x="18" y="348"/>
                  </a:cubicBezTo>
                  <a:cubicBezTo>
                    <a:pt x="19" y="348"/>
                    <a:pt x="20" y="348"/>
                    <a:pt x="22" y="348"/>
                  </a:cubicBezTo>
                  <a:cubicBezTo>
                    <a:pt x="24" y="348"/>
                    <a:pt x="26" y="348"/>
                    <a:pt x="28" y="350"/>
                  </a:cubicBezTo>
                  <a:cubicBezTo>
                    <a:pt x="29" y="351"/>
                    <a:pt x="29" y="353"/>
                    <a:pt x="29" y="353"/>
                  </a:cubicBezTo>
                  <a:cubicBezTo>
                    <a:pt x="28" y="355"/>
                    <a:pt x="25" y="355"/>
                    <a:pt x="25" y="355"/>
                  </a:cubicBezTo>
                  <a:cubicBezTo>
                    <a:pt x="23" y="355"/>
                    <a:pt x="22" y="355"/>
                    <a:pt x="21" y="355"/>
                  </a:cubicBezTo>
                  <a:cubicBezTo>
                    <a:pt x="19" y="354"/>
                    <a:pt x="18" y="355"/>
                    <a:pt x="16" y="356"/>
                  </a:cubicBezTo>
                  <a:cubicBezTo>
                    <a:pt x="15" y="357"/>
                    <a:pt x="13" y="357"/>
                    <a:pt x="11" y="358"/>
                  </a:cubicBezTo>
                  <a:cubicBezTo>
                    <a:pt x="8" y="359"/>
                    <a:pt x="8" y="360"/>
                    <a:pt x="7" y="361"/>
                  </a:cubicBezTo>
                  <a:cubicBezTo>
                    <a:pt x="7" y="361"/>
                    <a:pt x="7" y="361"/>
                    <a:pt x="7" y="361"/>
                  </a:cubicBezTo>
                  <a:cubicBezTo>
                    <a:pt x="7" y="361"/>
                    <a:pt x="7" y="361"/>
                    <a:pt x="7" y="361"/>
                  </a:cubicBezTo>
                  <a:cubicBezTo>
                    <a:pt x="7" y="361"/>
                    <a:pt x="7" y="361"/>
                    <a:pt x="7" y="361"/>
                  </a:cubicBezTo>
                  <a:cubicBezTo>
                    <a:pt x="7" y="362"/>
                    <a:pt x="7" y="362"/>
                    <a:pt x="8" y="362"/>
                  </a:cubicBezTo>
                  <a:cubicBezTo>
                    <a:pt x="8" y="362"/>
                    <a:pt x="8" y="362"/>
                    <a:pt x="8" y="363"/>
                  </a:cubicBezTo>
                  <a:cubicBezTo>
                    <a:pt x="8" y="363"/>
                    <a:pt x="8" y="363"/>
                    <a:pt x="8" y="363"/>
                  </a:cubicBezTo>
                  <a:cubicBezTo>
                    <a:pt x="8" y="363"/>
                    <a:pt x="8" y="364"/>
                    <a:pt x="8" y="364"/>
                  </a:cubicBezTo>
                  <a:cubicBezTo>
                    <a:pt x="8" y="364"/>
                    <a:pt x="8" y="364"/>
                    <a:pt x="8" y="364"/>
                  </a:cubicBezTo>
                  <a:cubicBezTo>
                    <a:pt x="7" y="364"/>
                    <a:pt x="7" y="364"/>
                    <a:pt x="7" y="365"/>
                  </a:cubicBezTo>
                  <a:cubicBezTo>
                    <a:pt x="7" y="365"/>
                    <a:pt x="7" y="365"/>
                    <a:pt x="7" y="365"/>
                  </a:cubicBezTo>
                  <a:cubicBezTo>
                    <a:pt x="7" y="365"/>
                    <a:pt x="7" y="365"/>
                    <a:pt x="7" y="365"/>
                  </a:cubicBezTo>
                  <a:cubicBezTo>
                    <a:pt x="7" y="366"/>
                    <a:pt x="7" y="366"/>
                    <a:pt x="7" y="366"/>
                  </a:cubicBezTo>
                  <a:cubicBezTo>
                    <a:pt x="7" y="366"/>
                    <a:pt x="7" y="366"/>
                    <a:pt x="7" y="366"/>
                  </a:cubicBezTo>
                  <a:cubicBezTo>
                    <a:pt x="6" y="366"/>
                    <a:pt x="6" y="366"/>
                    <a:pt x="6" y="367"/>
                  </a:cubicBezTo>
                  <a:cubicBezTo>
                    <a:pt x="6" y="367"/>
                    <a:pt x="6" y="367"/>
                    <a:pt x="6" y="367"/>
                  </a:cubicBezTo>
                  <a:cubicBezTo>
                    <a:pt x="6" y="367"/>
                    <a:pt x="6" y="367"/>
                    <a:pt x="6" y="367"/>
                  </a:cubicBezTo>
                  <a:cubicBezTo>
                    <a:pt x="5" y="368"/>
                    <a:pt x="5" y="368"/>
                    <a:pt x="4" y="369"/>
                  </a:cubicBezTo>
                  <a:cubicBezTo>
                    <a:pt x="3" y="371"/>
                    <a:pt x="2" y="372"/>
                    <a:pt x="2" y="373"/>
                  </a:cubicBezTo>
                  <a:cubicBezTo>
                    <a:pt x="1" y="374"/>
                    <a:pt x="1" y="374"/>
                    <a:pt x="1" y="374"/>
                  </a:cubicBezTo>
                  <a:cubicBezTo>
                    <a:pt x="1" y="375"/>
                    <a:pt x="1" y="376"/>
                    <a:pt x="1" y="377"/>
                  </a:cubicBezTo>
                  <a:cubicBezTo>
                    <a:pt x="1" y="378"/>
                    <a:pt x="1" y="379"/>
                    <a:pt x="1" y="380"/>
                  </a:cubicBezTo>
                  <a:cubicBezTo>
                    <a:pt x="2" y="382"/>
                    <a:pt x="2" y="383"/>
                    <a:pt x="3" y="385"/>
                  </a:cubicBezTo>
                  <a:cubicBezTo>
                    <a:pt x="4" y="385"/>
                    <a:pt x="4" y="385"/>
                    <a:pt x="4" y="385"/>
                  </a:cubicBezTo>
                  <a:cubicBezTo>
                    <a:pt x="4" y="386"/>
                    <a:pt x="5" y="387"/>
                    <a:pt x="4" y="388"/>
                  </a:cubicBezTo>
                  <a:cubicBezTo>
                    <a:pt x="4" y="390"/>
                    <a:pt x="2" y="391"/>
                    <a:pt x="1" y="391"/>
                  </a:cubicBezTo>
                  <a:cubicBezTo>
                    <a:pt x="1" y="391"/>
                    <a:pt x="0" y="392"/>
                    <a:pt x="0" y="392"/>
                  </a:cubicBezTo>
                  <a:cubicBezTo>
                    <a:pt x="0" y="392"/>
                    <a:pt x="0" y="392"/>
                    <a:pt x="0" y="393"/>
                  </a:cubicBezTo>
                  <a:cubicBezTo>
                    <a:pt x="0" y="393"/>
                    <a:pt x="0" y="393"/>
                    <a:pt x="0" y="393"/>
                  </a:cubicBezTo>
                  <a:cubicBezTo>
                    <a:pt x="1" y="393"/>
                    <a:pt x="1" y="394"/>
                    <a:pt x="2" y="395"/>
                  </a:cubicBezTo>
                  <a:cubicBezTo>
                    <a:pt x="4" y="396"/>
                    <a:pt x="4" y="398"/>
                    <a:pt x="4" y="400"/>
                  </a:cubicBezTo>
                  <a:cubicBezTo>
                    <a:pt x="4" y="401"/>
                    <a:pt x="4" y="402"/>
                    <a:pt x="4" y="402"/>
                  </a:cubicBezTo>
                  <a:cubicBezTo>
                    <a:pt x="4" y="403"/>
                    <a:pt x="4" y="403"/>
                    <a:pt x="3" y="403"/>
                  </a:cubicBezTo>
                  <a:cubicBezTo>
                    <a:pt x="3" y="404"/>
                    <a:pt x="4" y="405"/>
                    <a:pt x="7" y="407"/>
                  </a:cubicBezTo>
                  <a:cubicBezTo>
                    <a:pt x="8" y="409"/>
                    <a:pt x="8" y="411"/>
                    <a:pt x="9" y="413"/>
                  </a:cubicBezTo>
                  <a:cubicBezTo>
                    <a:pt x="9" y="414"/>
                    <a:pt x="9" y="414"/>
                    <a:pt x="9" y="415"/>
                  </a:cubicBezTo>
                  <a:cubicBezTo>
                    <a:pt x="9" y="415"/>
                    <a:pt x="9" y="415"/>
                    <a:pt x="9" y="415"/>
                  </a:cubicBezTo>
                  <a:cubicBezTo>
                    <a:pt x="10" y="416"/>
                    <a:pt x="11" y="416"/>
                    <a:pt x="12" y="417"/>
                  </a:cubicBezTo>
                  <a:cubicBezTo>
                    <a:pt x="12" y="417"/>
                    <a:pt x="13" y="417"/>
                    <a:pt x="14" y="416"/>
                  </a:cubicBezTo>
                  <a:cubicBezTo>
                    <a:pt x="17" y="416"/>
                    <a:pt x="20" y="417"/>
                    <a:pt x="22" y="420"/>
                  </a:cubicBezTo>
                  <a:cubicBezTo>
                    <a:pt x="22" y="421"/>
                    <a:pt x="22" y="421"/>
                    <a:pt x="22" y="421"/>
                  </a:cubicBezTo>
                  <a:cubicBezTo>
                    <a:pt x="23" y="421"/>
                    <a:pt x="24" y="420"/>
                    <a:pt x="25" y="419"/>
                  </a:cubicBezTo>
                  <a:cubicBezTo>
                    <a:pt x="26" y="419"/>
                    <a:pt x="26" y="419"/>
                    <a:pt x="27" y="419"/>
                  </a:cubicBezTo>
                  <a:cubicBezTo>
                    <a:pt x="30" y="419"/>
                    <a:pt x="34" y="421"/>
                    <a:pt x="37" y="422"/>
                  </a:cubicBezTo>
                  <a:cubicBezTo>
                    <a:pt x="37" y="422"/>
                    <a:pt x="37" y="422"/>
                    <a:pt x="37" y="422"/>
                  </a:cubicBezTo>
                  <a:cubicBezTo>
                    <a:pt x="39" y="423"/>
                    <a:pt x="39" y="426"/>
                    <a:pt x="39" y="429"/>
                  </a:cubicBezTo>
                  <a:cubicBezTo>
                    <a:pt x="39" y="430"/>
                    <a:pt x="39" y="431"/>
                    <a:pt x="39" y="432"/>
                  </a:cubicBezTo>
                  <a:cubicBezTo>
                    <a:pt x="39" y="433"/>
                    <a:pt x="39" y="434"/>
                    <a:pt x="39" y="435"/>
                  </a:cubicBezTo>
                  <a:cubicBezTo>
                    <a:pt x="39" y="437"/>
                    <a:pt x="39" y="438"/>
                    <a:pt x="40" y="438"/>
                  </a:cubicBezTo>
                  <a:cubicBezTo>
                    <a:pt x="42" y="439"/>
                    <a:pt x="42" y="441"/>
                    <a:pt x="43" y="443"/>
                  </a:cubicBezTo>
                  <a:cubicBezTo>
                    <a:pt x="43" y="444"/>
                    <a:pt x="44" y="445"/>
                    <a:pt x="45" y="445"/>
                  </a:cubicBezTo>
                  <a:cubicBezTo>
                    <a:pt x="47" y="446"/>
                    <a:pt x="48" y="448"/>
                    <a:pt x="50" y="450"/>
                  </a:cubicBezTo>
                  <a:cubicBezTo>
                    <a:pt x="50" y="450"/>
                    <a:pt x="50" y="450"/>
                    <a:pt x="50" y="450"/>
                  </a:cubicBezTo>
                  <a:cubicBezTo>
                    <a:pt x="50" y="451"/>
                    <a:pt x="51" y="451"/>
                    <a:pt x="51" y="451"/>
                  </a:cubicBezTo>
                  <a:cubicBezTo>
                    <a:pt x="53" y="452"/>
                    <a:pt x="55" y="453"/>
                    <a:pt x="57" y="455"/>
                  </a:cubicBezTo>
                  <a:cubicBezTo>
                    <a:pt x="58" y="456"/>
                    <a:pt x="58" y="457"/>
                    <a:pt x="59" y="458"/>
                  </a:cubicBezTo>
                  <a:cubicBezTo>
                    <a:pt x="60" y="463"/>
                    <a:pt x="54" y="465"/>
                    <a:pt x="52" y="466"/>
                  </a:cubicBezTo>
                  <a:cubicBezTo>
                    <a:pt x="51" y="466"/>
                    <a:pt x="51" y="466"/>
                    <a:pt x="50" y="466"/>
                  </a:cubicBezTo>
                  <a:cubicBezTo>
                    <a:pt x="50" y="466"/>
                    <a:pt x="50" y="466"/>
                    <a:pt x="50" y="466"/>
                  </a:cubicBezTo>
                  <a:cubicBezTo>
                    <a:pt x="50" y="466"/>
                    <a:pt x="50" y="466"/>
                    <a:pt x="49" y="466"/>
                  </a:cubicBezTo>
                  <a:cubicBezTo>
                    <a:pt x="49" y="466"/>
                    <a:pt x="49" y="466"/>
                    <a:pt x="49" y="466"/>
                  </a:cubicBezTo>
                  <a:cubicBezTo>
                    <a:pt x="48" y="466"/>
                    <a:pt x="48" y="466"/>
                    <a:pt x="48" y="466"/>
                  </a:cubicBezTo>
                  <a:cubicBezTo>
                    <a:pt x="47" y="466"/>
                    <a:pt x="47" y="465"/>
                    <a:pt x="46" y="465"/>
                  </a:cubicBezTo>
                  <a:cubicBezTo>
                    <a:pt x="46" y="465"/>
                    <a:pt x="45" y="465"/>
                    <a:pt x="44" y="465"/>
                  </a:cubicBezTo>
                  <a:cubicBezTo>
                    <a:pt x="44" y="465"/>
                    <a:pt x="45" y="467"/>
                    <a:pt x="45" y="468"/>
                  </a:cubicBezTo>
                  <a:cubicBezTo>
                    <a:pt x="46" y="470"/>
                    <a:pt x="46" y="471"/>
                    <a:pt x="47" y="473"/>
                  </a:cubicBezTo>
                  <a:cubicBezTo>
                    <a:pt x="47" y="475"/>
                    <a:pt x="48" y="476"/>
                    <a:pt x="48" y="477"/>
                  </a:cubicBezTo>
                  <a:cubicBezTo>
                    <a:pt x="48" y="477"/>
                    <a:pt x="48" y="477"/>
                    <a:pt x="49" y="477"/>
                  </a:cubicBezTo>
                  <a:cubicBezTo>
                    <a:pt x="49" y="477"/>
                    <a:pt x="49" y="477"/>
                    <a:pt x="49" y="477"/>
                  </a:cubicBezTo>
                  <a:cubicBezTo>
                    <a:pt x="50" y="477"/>
                    <a:pt x="51" y="477"/>
                    <a:pt x="52" y="476"/>
                  </a:cubicBezTo>
                  <a:cubicBezTo>
                    <a:pt x="52" y="476"/>
                    <a:pt x="53" y="475"/>
                    <a:pt x="54" y="475"/>
                  </a:cubicBezTo>
                  <a:cubicBezTo>
                    <a:pt x="55" y="474"/>
                    <a:pt x="57" y="474"/>
                    <a:pt x="59" y="474"/>
                  </a:cubicBezTo>
                  <a:cubicBezTo>
                    <a:pt x="60" y="475"/>
                    <a:pt x="61" y="475"/>
                    <a:pt x="61" y="475"/>
                  </a:cubicBezTo>
                  <a:cubicBezTo>
                    <a:pt x="63" y="474"/>
                    <a:pt x="65" y="474"/>
                    <a:pt x="66" y="474"/>
                  </a:cubicBezTo>
                  <a:cubicBezTo>
                    <a:pt x="69" y="474"/>
                    <a:pt x="72" y="474"/>
                    <a:pt x="73" y="476"/>
                  </a:cubicBezTo>
                  <a:cubicBezTo>
                    <a:pt x="74" y="478"/>
                    <a:pt x="75" y="482"/>
                    <a:pt x="75" y="484"/>
                  </a:cubicBezTo>
                  <a:cubicBezTo>
                    <a:pt x="75" y="485"/>
                    <a:pt x="75" y="486"/>
                    <a:pt x="75" y="487"/>
                  </a:cubicBezTo>
                  <a:cubicBezTo>
                    <a:pt x="75" y="487"/>
                    <a:pt x="75" y="488"/>
                    <a:pt x="76" y="489"/>
                  </a:cubicBezTo>
                  <a:cubicBezTo>
                    <a:pt x="76" y="490"/>
                    <a:pt x="77" y="490"/>
                    <a:pt x="77" y="491"/>
                  </a:cubicBezTo>
                  <a:cubicBezTo>
                    <a:pt x="77" y="492"/>
                    <a:pt x="80" y="492"/>
                    <a:pt x="81" y="492"/>
                  </a:cubicBezTo>
                  <a:cubicBezTo>
                    <a:pt x="82" y="492"/>
                    <a:pt x="83" y="492"/>
                    <a:pt x="84" y="492"/>
                  </a:cubicBezTo>
                  <a:cubicBezTo>
                    <a:pt x="87" y="493"/>
                    <a:pt x="92" y="500"/>
                    <a:pt x="91" y="503"/>
                  </a:cubicBezTo>
                  <a:cubicBezTo>
                    <a:pt x="91" y="503"/>
                    <a:pt x="91" y="503"/>
                    <a:pt x="91" y="503"/>
                  </a:cubicBezTo>
                  <a:cubicBezTo>
                    <a:pt x="92" y="503"/>
                    <a:pt x="92" y="503"/>
                    <a:pt x="92" y="503"/>
                  </a:cubicBezTo>
                  <a:cubicBezTo>
                    <a:pt x="94" y="502"/>
                    <a:pt x="96" y="504"/>
                    <a:pt x="98" y="505"/>
                  </a:cubicBezTo>
                  <a:cubicBezTo>
                    <a:pt x="99" y="505"/>
                    <a:pt x="99" y="506"/>
                    <a:pt x="99" y="506"/>
                  </a:cubicBezTo>
                  <a:cubicBezTo>
                    <a:pt x="100" y="506"/>
                    <a:pt x="100" y="506"/>
                    <a:pt x="101" y="506"/>
                  </a:cubicBezTo>
                  <a:cubicBezTo>
                    <a:pt x="101" y="506"/>
                    <a:pt x="102" y="506"/>
                    <a:pt x="103" y="505"/>
                  </a:cubicBezTo>
                  <a:cubicBezTo>
                    <a:pt x="104" y="505"/>
                    <a:pt x="106" y="504"/>
                    <a:pt x="108" y="504"/>
                  </a:cubicBezTo>
                  <a:cubicBezTo>
                    <a:pt x="111" y="504"/>
                    <a:pt x="112" y="505"/>
                    <a:pt x="112" y="506"/>
                  </a:cubicBezTo>
                  <a:cubicBezTo>
                    <a:pt x="112" y="506"/>
                    <a:pt x="114" y="507"/>
                    <a:pt x="114" y="508"/>
                  </a:cubicBezTo>
                  <a:cubicBezTo>
                    <a:pt x="116" y="509"/>
                    <a:pt x="116" y="510"/>
                    <a:pt x="117" y="511"/>
                  </a:cubicBezTo>
                  <a:cubicBezTo>
                    <a:pt x="117" y="511"/>
                    <a:pt x="118" y="511"/>
                    <a:pt x="118" y="511"/>
                  </a:cubicBezTo>
                  <a:cubicBezTo>
                    <a:pt x="121" y="511"/>
                    <a:pt x="124" y="511"/>
                    <a:pt x="126" y="512"/>
                  </a:cubicBezTo>
                  <a:cubicBezTo>
                    <a:pt x="127" y="513"/>
                    <a:pt x="128" y="513"/>
                    <a:pt x="129" y="513"/>
                  </a:cubicBezTo>
                  <a:cubicBezTo>
                    <a:pt x="131" y="514"/>
                    <a:pt x="133" y="514"/>
                    <a:pt x="135" y="515"/>
                  </a:cubicBezTo>
                  <a:cubicBezTo>
                    <a:pt x="136" y="515"/>
                    <a:pt x="137" y="516"/>
                    <a:pt x="138" y="516"/>
                  </a:cubicBezTo>
                  <a:cubicBezTo>
                    <a:pt x="140" y="517"/>
                    <a:pt x="142" y="518"/>
                    <a:pt x="143" y="520"/>
                  </a:cubicBezTo>
                  <a:cubicBezTo>
                    <a:pt x="143" y="523"/>
                    <a:pt x="141" y="524"/>
                    <a:pt x="140" y="525"/>
                  </a:cubicBezTo>
                  <a:cubicBezTo>
                    <a:pt x="141" y="526"/>
                    <a:pt x="142" y="527"/>
                    <a:pt x="142" y="529"/>
                  </a:cubicBezTo>
                  <a:cubicBezTo>
                    <a:pt x="142" y="531"/>
                    <a:pt x="140" y="532"/>
                    <a:pt x="139" y="532"/>
                  </a:cubicBezTo>
                  <a:cubicBezTo>
                    <a:pt x="139" y="532"/>
                    <a:pt x="139" y="532"/>
                    <a:pt x="139" y="532"/>
                  </a:cubicBezTo>
                  <a:cubicBezTo>
                    <a:pt x="139" y="532"/>
                    <a:pt x="139" y="533"/>
                    <a:pt x="139" y="533"/>
                  </a:cubicBezTo>
                  <a:cubicBezTo>
                    <a:pt x="140" y="533"/>
                    <a:pt x="140" y="534"/>
                    <a:pt x="141" y="535"/>
                  </a:cubicBezTo>
                  <a:cubicBezTo>
                    <a:pt x="141" y="536"/>
                    <a:pt x="140" y="538"/>
                    <a:pt x="139" y="540"/>
                  </a:cubicBezTo>
                  <a:cubicBezTo>
                    <a:pt x="139" y="541"/>
                    <a:pt x="139" y="542"/>
                    <a:pt x="139" y="543"/>
                  </a:cubicBezTo>
                  <a:cubicBezTo>
                    <a:pt x="139" y="543"/>
                    <a:pt x="138" y="545"/>
                    <a:pt x="135" y="545"/>
                  </a:cubicBezTo>
                  <a:cubicBezTo>
                    <a:pt x="134" y="545"/>
                    <a:pt x="132" y="545"/>
                    <a:pt x="130" y="544"/>
                  </a:cubicBezTo>
                  <a:cubicBezTo>
                    <a:pt x="129" y="544"/>
                    <a:pt x="128" y="544"/>
                    <a:pt x="127" y="544"/>
                  </a:cubicBezTo>
                  <a:cubicBezTo>
                    <a:pt x="127" y="544"/>
                    <a:pt x="125" y="546"/>
                    <a:pt x="124" y="547"/>
                  </a:cubicBezTo>
                  <a:cubicBezTo>
                    <a:pt x="122" y="548"/>
                    <a:pt x="121" y="549"/>
                    <a:pt x="120" y="550"/>
                  </a:cubicBezTo>
                  <a:cubicBezTo>
                    <a:pt x="120" y="550"/>
                    <a:pt x="120" y="551"/>
                    <a:pt x="120" y="551"/>
                  </a:cubicBezTo>
                  <a:cubicBezTo>
                    <a:pt x="123" y="551"/>
                    <a:pt x="125" y="551"/>
                    <a:pt x="127" y="551"/>
                  </a:cubicBezTo>
                  <a:cubicBezTo>
                    <a:pt x="129" y="551"/>
                    <a:pt x="131" y="551"/>
                    <a:pt x="132" y="552"/>
                  </a:cubicBezTo>
                  <a:cubicBezTo>
                    <a:pt x="132" y="553"/>
                    <a:pt x="132" y="554"/>
                    <a:pt x="132" y="555"/>
                  </a:cubicBezTo>
                  <a:cubicBezTo>
                    <a:pt x="131" y="557"/>
                    <a:pt x="122" y="561"/>
                    <a:pt x="118" y="563"/>
                  </a:cubicBezTo>
                  <a:cubicBezTo>
                    <a:pt x="119" y="563"/>
                    <a:pt x="119" y="563"/>
                    <a:pt x="119" y="563"/>
                  </a:cubicBezTo>
                  <a:cubicBezTo>
                    <a:pt x="121" y="564"/>
                    <a:pt x="122" y="566"/>
                    <a:pt x="122" y="568"/>
                  </a:cubicBezTo>
                  <a:cubicBezTo>
                    <a:pt x="122" y="570"/>
                    <a:pt x="120" y="571"/>
                    <a:pt x="118" y="572"/>
                  </a:cubicBezTo>
                  <a:cubicBezTo>
                    <a:pt x="116" y="573"/>
                    <a:pt x="115" y="573"/>
                    <a:pt x="116" y="574"/>
                  </a:cubicBezTo>
                  <a:cubicBezTo>
                    <a:pt x="116" y="576"/>
                    <a:pt x="116" y="578"/>
                    <a:pt x="114" y="579"/>
                  </a:cubicBezTo>
                  <a:cubicBezTo>
                    <a:pt x="113" y="581"/>
                    <a:pt x="110" y="581"/>
                    <a:pt x="107" y="581"/>
                  </a:cubicBezTo>
                  <a:cubicBezTo>
                    <a:pt x="107" y="581"/>
                    <a:pt x="107" y="581"/>
                    <a:pt x="107" y="581"/>
                  </a:cubicBezTo>
                  <a:cubicBezTo>
                    <a:pt x="107" y="582"/>
                    <a:pt x="107" y="582"/>
                    <a:pt x="108" y="582"/>
                  </a:cubicBezTo>
                  <a:cubicBezTo>
                    <a:pt x="109" y="584"/>
                    <a:pt x="110" y="586"/>
                    <a:pt x="114" y="587"/>
                  </a:cubicBezTo>
                  <a:cubicBezTo>
                    <a:pt x="120" y="589"/>
                    <a:pt x="128" y="594"/>
                    <a:pt x="136" y="603"/>
                  </a:cubicBezTo>
                  <a:cubicBezTo>
                    <a:pt x="136" y="603"/>
                    <a:pt x="137" y="604"/>
                    <a:pt x="137" y="604"/>
                  </a:cubicBezTo>
                  <a:cubicBezTo>
                    <a:pt x="137" y="604"/>
                    <a:pt x="138" y="604"/>
                    <a:pt x="138" y="604"/>
                  </a:cubicBezTo>
                  <a:cubicBezTo>
                    <a:pt x="138" y="604"/>
                    <a:pt x="138" y="604"/>
                    <a:pt x="138" y="603"/>
                  </a:cubicBezTo>
                  <a:cubicBezTo>
                    <a:pt x="139" y="603"/>
                    <a:pt x="139" y="603"/>
                    <a:pt x="139" y="603"/>
                  </a:cubicBezTo>
                  <a:cubicBezTo>
                    <a:pt x="139" y="603"/>
                    <a:pt x="139" y="603"/>
                    <a:pt x="140" y="603"/>
                  </a:cubicBezTo>
                  <a:cubicBezTo>
                    <a:pt x="140" y="603"/>
                    <a:pt x="140" y="603"/>
                    <a:pt x="140" y="603"/>
                  </a:cubicBezTo>
                  <a:cubicBezTo>
                    <a:pt x="140" y="603"/>
                    <a:pt x="140" y="603"/>
                    <a:pt x="141" y="603"/>
                  </a:cubicBezTo>
                  <a:cubicBezTo>
                    <a:pt x="141" y="602"/>
                    <a:pt x="141" y="602"/>
                    <a:pt x="141" y="602"/>
                  </a:cubicBezTo>
                  <a:cubicBezTo>
                    <a:pt x="145" y="602"/>
                    <a:pt x="152" y="604"/>
                    <a:pt x="156" y="607"/>
                  </a:cubicBezTo>
                  <a:cubicBezTo>
                    <a:pt x="156" y="607"/>
                    <a:pt x="157" y="607"/>
                    <a:pt x="161" y="607"/>
                  </a:cubicBezTo>
                  <a:cubicBezTo>
                    <a:pt x="162" y="607"/>
                    <a:pt x="164" y="607"/>
                    <a:pt x="165" y="607"/>
                  </a:cubicBezTo>
                  <a:cubicBezTo>
                    <a:pt x="169" y="607"/>
                    <a:pt x="173" y="607"/>
                    <a:pt x="174" y="609"/>
                  </a:cubicBezTo>
                  <a:cubicBezTo>
                    <a:pt x="175" y="610"/>
                    <a:pt x="178" y="612"/>
                    <a:pt x="179" y="612"/>
                  </a:cubicBezTo>
                  <a:cubicBezTo>
                    <a:pt x="181" y="612"/>
                    <a:pt x="183" y="614"/>
                    <a:pt x="184" y="615"/>
                  </a:cubicBezTo>
                  <a:cubicBezTo>
                    <a:pt x="184" y="615"/>
                    <a:pt x="185" y="616"/>
                    <a:pt x="186" y="616"/>
                  </a:cubicBezTo>
                  <a:cubicBezTo>
                    <a:pt x="187" y="615"/>
                    <a:pt x="190" y="614"/>
                    <a:pt x="198" y="614"/>
                  </a:cubicBezTo>
                  <a:cubicBezTo>
                    <a:pt x="200" y="614"/>
                    <a:pt x="200" y="615"/>
                    <a:pt x="201" y="616"/>
                  </a:cubicBezTo>
                  <a:cubicBezTo>
                    <a:pt x="202" y="616"/>
                    <a:pt x="202" y="616"/>
                    <a:pt x="202" y="616"/>
                  </a:cubicBezTo>
                  <a:cubicBezTo>
                    <a:pt x="205" y="616"/>
                    <a:pt x="205" y="619"/>
                    <a:pt x="206" y="621"/>
                  </a:cubicBezTo>
                  <a:cubicBezTo>
                    <a:pt x="206" y="622"/>
                    <a:pt x="206" y="622"/>
                    <a:pt x="206" y="623"/>
                  </a:cubicBezTo>
                  <a:cubicBezTo>
                    <a:pt x="207" y="623"/>
                    <a:pt x="209" y="624"/>
                    <a:pt x="211" y="625"/>
                  </a:cubicBezTo>
                  <a:cubicBezTo>
                    <a:pt x="212" y="626"/>
                    <a:pt x="212" y="626"/>
                    <a:pt x="213" y="627"/>
                  </a:cubicBezTo>
                  <a:cubicBezTo>
                    <a:pt x="213" y="627"/>
                    <a:pt x="213" y="627"/>
                    <a:pt x="213" y="627"/>
                  </a:cubicBezTo>
                  <a:cubicBezTo>
                    <a:pt x="215" y="627"/>
                    <a:pt x="215" y="628"/>
                    <a:pt x="216" y="628"/>
                  </a:cubicBezTo>
                  <a:cubicBezTo>
                    <a:pt x="216" y="628"/>
                    <a:pt x="216" y="628"/>
                    <a:pt x="216" y="628"/>
                  </a:cubicBezTo>
                  <a:cubicBezTo>
                    <a:pt x="219" y="628"/>
                    <a:pt x="221" y="631"/>
                    <a:pt x="223" y="632"/>
                  </a:cubicBezTo>
                  <a:cubicBezTo>
                    <a:pt x="223" y="633"/>
                    <a:pt x="224" y="634"/>
                    <a:pt x="224" y="634"/>
                  </a:cubicBezTo>
                  <a:cubicBezTo>
                    <a:pt x="225" y="634"/>
                    <a:pt x="225" y="634"/>
                    <a:pt x="225" y="634"/>
                  </a:cubicBezTo>
                  <a:cubicBezTo>
                    <a:pt x="225" y="634"/>
                    <a:pt x="225" y="634"/>
                    <a:pt x="226" y="634"/>
                  </a:cubicBezTo>
                  <a:cubicBezTo>
                    <a:pt x="226" y="634"/>
                    <a:pt x="226" y="634"/>
                    <a:pt x="226" y="634"/>
                  </a:cubicBezTo>
                  <a:cubicBezTo>
                    <a:pt x="226" y="634"/>
                    <a:pt x="227" y="634"/>
                    <a:pt x="227" y="635"/>
                  </a:cubicBezTo>
                  <a:cubicBezTo>
                    <a:pt x="227" y="635"/>
                    <a:pt x="228" y="635"/>
                    <a:pt x="228" y="635"/>
                  </a:cubicBezTo>
                  <a:cubicBezTo>
                    <a:pt x="229" y="633"/>
                    <a:pt x="230" y="633"/>
                    <a:pt x="232" y="632"/>
                  </a:cubicBezTo>
                  <a:cubicBezTo>
                    <a:pt x="232" y="632"/>
                    <a:pt x="233" y="632"/>
                    <a:pt x="233" y="632"/>
                  </a:cubicBezTo>
                  <a:cubicBezTo>
                    <a:pt x="233" y="632"/>
                    <a:pt x="233" y="632"/>
                    <a:pt x="233" y="632"/>
                  </a:cubicBezTo>
                  <a:cubicBezTo>
                    <a:pt x="234" y="631"/>
                    <a:pt x="234" y="631"/>
                    <a:pt x="234" y="631"/>
                  </a:cubicBezTo>
                  <a:cubicBezTo>
                    <a:pt x="234" y="631"/>
                    <a:pt x="234" y="631"/>
                    <a:pt x="234" y="631"/>
                  </a:cubicBezTo>
                  <a:cubicBezTo>
                    <a:pt x="226" y="621"/>
                    <a:pt x="222" y="614"/>
                    <a:pt x="222" y="611"/>
                  </a:cubicBezTo>
                  <a:cubicBezTo>
                    <a:pt x="222" y="610"/>
                    <a:pt x="222" y="609"/>
                    <a:pt x="222" y="608"/>
                  </a:cubicBezTo>
                  <a:cubicBezTo>
                    <a:pt x="223" y="604"/>
                    <a:pt x="223" y="601"/>
                    <a:pt x="218" y="597"/>
                  </a:cubicBezTo>
                  <a:cubicBezTo>
                    <a:pt x="216" y="595"/>
                    <a:pt x="215" y="593"/>
                    <a:pt x="215" y="591"/>
                  </a:cubicBezTo>
                  <a:cubicBezTo>
                    <a:pt x="214" y="588"/>
                    <a:pt x="217" y="585"/>
                    <a:pt x="220" y="582"/>
                  </a:cubicBezTo>
                  <a:cubicBezTo>
                    <a:pt x="221" y="581"/>
                    <a:pt x="222" y="579"/>
                    <a:pt x="224" y="578"/>
                  </a:cubicBezTo>
                  <a:cubicBezTo>
                    <a:pt x="227" y="574"/>
                    <a:pt x="232" y="572"/>
                    <a:pt x="237" y="569"/>
                  </a:cubicBezTo>
                  <a:cubicBezTo>
                    <a:pt x="238" y="569"/>
                    <a:pt x="240" y="568"/>
                    <a:pt x="241" y="567"/>
                  </a:cubicBezTo>
                  <a:cubicBezTo>
                    <a:pt x="241" y="567"/>
                    <a:pt x="241" y="567"/>
                    <a:pt x="241" y="567"/>
                  </a:cubicBezTo>
                  <a:cubicBezTo>
                    <a:pt x="237" y="565"/>
                    <a:pt x="235" y="563"/>
                    <a:pt x="235" y="561"/>
                  </a:cubicBezTo>
                  <a:cubicBezTo>
                    <a:pt x="235" y="560"/>
                    <a:pt x="236" y="559"/>
                    <a:pt x="238" y="558"/>
                  </a:cubicBezTo>
                  <a:cubicBezTo>
                    <a:pt x="239" y="558"/>
                    <a:pt x="239" y="558"/>
                    <a:pt x="239" y="558"/>
                  </a:cubicBezTo>
                  <a:cubicBezTo>
                    <a:pt x="238" y="557"/>
                    <a:pt x="237" y="555"/>
                    <a:pt x="236" y="554"/>
                  </a:cubicBezTo>
                  <a:cubicBezTo>
                    <a:pt x="234" y="553"/>
                    <a:pt x="233" y="551"/>
                    <a:pt x="232" y="550"/>
                  </a:cubicBezTo>
                  <a:cubicBezTo>
                    <a:pt x="232" y="549"/>
                    <a:pt x="231" y="547"/>
                    <a:pt x="230" y="547"/>
                  </a:cubicBezTo>
                  <a:cubicBezTo>
                    <a:pt x="230" y="547"/>
                    <a:pt x="230" y="547"/>
                    <a:pt x="229" y="547"/>
                  </a:cubicBezTo>
                  <a:cubicBezTo>
                    <a:pt x="229" y="547"/>
                    <a:pt x="229" y="547"/>
                    <a:pt x="229" y="547"/>
                  </a:cubicBezTo>
                  <a:cubicBezTo>
                    <a:pt x="228" y="547"/>
                    <a:pt x="227" y="547"/>
                    <a:pt x="226" y="547"/>
                  </a:cubicBezTo>
                  <a:cubicBezTo>
                    <a:pt x="226" y="547"/>
                    <a:pt x="225" y="547"/>
                    <a:pt x="224" y="547"/>
                  </a:cubicBezTo>
                  <a:cubicBezTo>
                    <a:pt x="224" y="547"/>
                    <a:pt x="223" y="547"/>
                    <a:pt x="223" y="547"/>
                  </a:cubicBezTo>
                  <a:cubicBezTo>
                    <a:pt x="222" y="548"/>
                    <a:pt x="221" y="548"/>
                    <a:pt x="220" y="547"/>
                  </a:cubicBezTo>
                  <a:cubicBezTo>
                    <a:pt x="220" y="547"/>
                    <a:pt x="219" y="547"/>
                    <a:pt x="219" y="546"/>
                  </a:cubicBezTo>
                  <a:cubicBezTo>
                    <a:pt x="218" y="546"/>
                    <a:pt x="218" y="545"/>
                    <a:pt x="218" y="543"/>
                  </a:cubicBezTo>
                  <a:cubicBezTo>
                    <a:pt x="218" y="542"/>
                    <a:pt x="218" y="541"/>
                    <a:pt x="218" y="539"/>
                  </a:cubicBezTo>
                  <a:cubicBezTo>
                    <a:pt x="218" y="539"/>
                    <a:pt x="217" y="538"/>
                    <a:pt x="217" y="538"/>
                  </a:cubicBezTo>
                  <a:cubicBezTo>
                    <a:pt x="216" y="538"/>
                    <a:pt x="216" y="538"/>
                    <a:pt x="216" y="538"/>
                  </a:cubicBezTo>
                  <a:cubicBezTo>
                    <a:pt x="214" y="538"/>
                    <a:pt x="213" y="537"/>
                    <a:pt x="212" y="536"/>
                  </a:cubicBezTo>
                  <a:cubicBezTo>
                    <a:pt x="212" y="535"/>
                    <a:pt x="211" y="534"/>
                    <a:pt x="212" y="532"/>
                  </a:cubicBezTo>
                  <a:cubicBezTo>
                    <a:pt x="212" y="531"/>
                    <a:pt x="214" y="527"/>
                    <a:pt x="216" y="526"/>
                  </a:cubicBezTo>
                  <a:cubicBezTo>
                    <a:pt x="217" y="526"/>
                    <a:pt x="217" y="525"/>
                    <a:pt x="218" y="525"/>
                  </a:cubicBezTo>
                  <a:cubicBezTo>
                    <a:pt x="218" y="525"/>
                    <a:pt x="218" y="525"/>
                    <a:pt x="218" y="525"/>
                  </a:cubicBezTo>
                  <a:cubicBezTo>
                    <a:pt x="217" y="524"/>
                    <a:pt x="216" y="524"/>
                    <a:pt x="215" y="523"/>
                  </a:cubicBezTo>
                  <a:cubicBezTo>
                    <a:pt x="215" y="522"/>
                    <a:pt x="214" y="520"/>
                    <a:pt x="215" y="518"/>
                  </a:cubicBezTo>
                  <a:cubicBezTo>
                    <a:pt x="216" y="516"/>
                    <a:pt x="218" y="515"/>
                    <a:pt x="219" y="514"/>
                  </a:cubicBezTo>
                  <a:cubicBezTo>
                    <a:pt x="221" y="513"/>
                    <a:pt x="221" y="513"/>
                    <a:pt x="221" y="512"/>
                  </a:cubicBezTo>
                  <a:cubicBezTo>
                    <a:pt x="221" y="508"/>
                    <a:pt x="224" y="505"/>
                    <a:pt x="227" y="505"/>
                  </a:cubicBezTo>
                  <a:cubicBezTo>
                    <a:pt x="228" y="505"/>
                    <a:pt x="229" y="505"/>
                    <a:pt x="231" y="506"/>
                  </a:cubicBezTo>
                  <a:cubicBezTo>
                    <a:pt x="232" y="507"/>
                    <a:pt x="233" y="509"/>
                    <a:pt x="234" y="511"/>
                  </a:cubicBezTo>
                  <a:cubicBezTo>
                    <a:pt x="235" y="512"/>
                    <a:pt x="236" y="514"/>
                    <a:pt x="237" y="514"/>
                  </a:cubicBezTo>
                  <a:cubicBezTo>
                    <a:pt x="237" y="514"/>
                    <a:pt x="238" y="514"/>
                    <a:pt x="238" y="514"/>
                  </a:cubicBezTo>
                  <a:cubicBezTo>
                    <a:pt x="238" y="513"/>
                    <a:pt x="239" y="513"/>
                    <a:pt x="239" y="513"/>
                  </a:cubicBezTo>
                  <a:cubicBezTo>
                    <a:pt x="239" y="512"/>
                    <a:pt x="238" y="511"/>
                    <a:pt x="238" y="510"/>
                  </a:cubicBezTo>
                  <a:cubicBezTo>
                    <a:pt x="238" y="510"/>
                    <a:pt x="238" y="509"/>
                    <a:pt x="237" y="509"/>
                  </a:cubicBezTo>
                  <a:cubicBezTo>
                    <a:pt x="237" y="507"/>
                    <a:pt x="236" y="505"/>
                    <a:pt x="238" y="503"/>
                  </a:cubicBezTo>
                  <a:cubicBezTo>
                    <a:pt x="238" y="502"/>
                    <a:pt x="240" y="501"/>
                    <a:pt x="242" y="500"/>
                  </a:cubicBezTo>
                  <a:cubicBezTo>
                    <a:pt x="243" y="500"/>
                    <a:pt x="244" y="500"/>
                    <a:pt x="244" y="498"/>
                  </a:cubicBezTo>
                  <a:cubicBezTo>
                    <a:pt x="244" y="497"/>
                    <a:pt x="245" y="495"/>
                    <a:pt x="248" y="495"/>
                  </a:cubicBezTo>
                  <a:cubicBezTo>
                    <a:pt x="251" y="495"/>
                    <a:pt x="255" y="492"/>
                    <a:pt x="257" y="491"/>
                  </a:cubicBezTo>
                  <a:cubicBezTo>
                    <a:pt x="258" y="490"/>
                    <a:pt x="259" y="490"/>
                    <a:pt x="260" y="490"/>
                  </a:cubicBezTo>
                  <a:cubicBezTo>
                    <a:pt x="260" y="489"/>
                    <a:pt x="260" y="489"/>
                    <a:pt x="260" y="489"/>
                  </a:cubicBezTo>
                  <a:cubicBezTo>
                    <a:pt x="264" y="488"/>
                    <a:pt x="267" y="486"/>
                    <a:pt x="270" y="487"/>
                  </a:cubicBezTo>
                  <a:cubicBezTo>
                    <a:pt x="270" y="487"/>
                    <a:pt x="271" y="488"/>
                    <a:pt x="271" y="488"/>
                  </a:cubicBezTo>
                  <a:cubicBezTo>
                    <a:pt x="272" y="488"/>
                    <a:pt x="272" y="489"/>
                    <a:pt x="273" y="489"/>
                  </a:cubicBezTo>
                  <a:cubicBezTo>
                    <a:pt x="273" y="489"/>
                    <a:pt x="273" y="489"/>
                    <a:pt x="273" y="488"/>
                  </a:cubicBezTo>
                  <a:cubicBezTo>
                    <a:pt x="274" y="486"/>
                    <a:pt x="276" y="485"/>
                    <a:pt x="279" y="485"/>
                  </a:cubicBezTo>
                  <a:cubicBezTo>
                    <a:pt x="281" y="485"/>
                    <a:pt x="284" y="486"/>
                    <a:pt x="285" y="488"/>
                  </a:cubicBezTo>
                  <a:cubicBezTo>
                    <a:pt x="285" y="488"/>
                    <a:pt x="288" y="489"/>
                    <a:pt x="289" y="489"/>
                  </a:cubicBezTo>
                  <a:cubicBezTo>
                    <a:pt x="292" y="490"/>
                    <a:pt x="295" y="490"/>
                    <a:pt x="297" y="491"/>
                  </a:cubicBezTo>
                  <a:cubicBezTo>
                    <a:pt x="298" y="492"/>
                    <a:pt x="298" y="492"/>
                    <a:pt x="298" y="492"/>
                  </a:cubicBezTo>
                  <a:cubicBezTo>
                    <a:pt x="303" y="495"/>
                    <a:pt x="306" y="498"/>
                    <a:pt x="307" y="500"/>
                  </a:cubicBezTo>
                  <a:cubicBezTo>
                    <a:pt x="308" y="498"/>
                    <a:pt x="309" y="498"/>
                    <a:pt x="310" y="498"/>
                  </a:cubicBezTo>
                  <a:cubicBezTo>
                    <a:pt x="312" y="498"/>
                    <a:pt x="313" y="499"/>
                    <a:pt x="316" y="501"/>
                  </a:cubicBezTo>
                  <a:cubicBezTo>
                    <a:pt x="317" y="501"/>
                    <a:pt x="319" y="502"/>
                    <a:pt x="320" y="502"/>
                  </a:cubicBezTo>
                  <a:cubicBezTo>
                    <a:pt x="322" y="502"/>
                    <a:pt x="323" y="501"/>
                    <a:pt x="324" y="501"/>
                  </a:cubicBezTo>
                  <a:cubicBezTo>
                    <a:pt x="325" y="498"/>
                    <a:pt x="330" y="495"/>
                    <a:pt x="334" y="495"/>
                  </a:cubicBezTo>
                  <a:cubicBezTo>
                    <a:pt x="336" y="495"/>
                    <a:pt x="337" y="496"/>
                    <a:pt x="338" y="496"/>
                  </a:cubicBezTo>
                  <a:cubicBezTo>
                    <a:pt x="338" y="497"/>
                    <a:pt x="338" y="497"/>
                    <a:pt x="338" y="497"/>
                  </a:cubicBezTo>
                  <a:cubicBezTo>
                    <a:pt x="339" y="497"/>
                    <a:pt x="340" y="498"/>
                    <a:pt x="340" y="498"/>
                  </a:cubicBezTo>
                  <a:cubicBezTo>
                    <a:pt x="340" y="498"/>
                    <a:pt x="340" y="498"/>
                    <a:pt x="341" y="497"/>
                  </a:cubicBezTo>
                  <a:cubicBezTo>
                    <a:pt x="343" y="495"/>
                    <a:pt x="346" y="494"/>
                    <a:pt x="349" y="494"/>
                  </a:cubicBezTo>
                  <a:cubicBezTo>
                    <a:pt x="352" y="494"/>
                    <a:pt x="355" y="496"/>
                    <a:pt x="356" y="498"/>
                  </a:cubicBezTo>
                  <a:cubicBezTo>
                    <a:pt x="356" y="499"/>
                    <a:pt x="357" y="500"/>
                    <a:pt x="361" y="500"/>
                  </a:cubicBezTo>
                  <a:cubicBezTo>
                    <a:pt x="364" y="500"/>
                    <a:pt x="365" y="502"/>
                    <a:pt x="366" y="503"/>
                  </a:cubicBezTo>
                  <a:cubicBezTo>
                    <a:pt x="366" y="503"/>
                    <a:pt x="366" y="503"/>
                    <a:pt x="366" y="504"/>
                  </a:cubicBezTo>
                  <a:cubicBezTo>
                    <a:pt x="366" y="503"/>
                    <a:pt x="367" y="503"/>
                    <a:pt x="367" y="502"/>
                  </a:cubicBezTo>
                  <a:cubicBezTo>
                    <a:pt x="367" y="501"/>
                    <a:pt x="368" y="500"/>
                    <a:pt x="369" y="499"/>
                  </a:cubicBezTo>
                  <a:cubicBezTo>
                    <a:pt x="369" y="499"/>
                    <a:pt x="370" y="498"/>
                    <a:pt x="371" y="498"/>
                  </a:cubicBezTo>
                  <a:cubicBezTo>
                    <a:pt x="371" y="498"/>
                    <a:pt x="371" y="498"/>
                    <a:pt x="371" y="498"/>
                  </a:cubicBezTo>
                  <a:cubicBezTo>
                    <a:pt x="373" y="499"/>
                    <a:pt x="374" y="499"/>
                    <a:pt x="375" y="500"/>
                  </a:cubicBezTo>
                  <a:cubicBezTo>
                    <a:pt x="376" y="501"/>
                    <a:pt x="378" y="502"/>
                    <a:pt x="379" y="502"/>
                  </a:cubicBezTo>
                  <a:cubicBezTo>
                    <a:pt x="383" y="502"/>
                    <a:pt x="384" y="501"/>
                    <a:pt x="384" y="500"/>
                  </a:cubicBezTo>
                  <a:cubicBezTo>
                    <a:pt x="384" y="496"/>
                    <a:pt x="384" y="494"/>
                    <a:pt x="383" y="494"/>
                  </a:cubicBezTo>
                  <a:cubicBezTo>
                    <a:pt x="382" y="494"/>
                    <a:pt x="380" y="493"/>
                    <a:pt x="379" y="493"/>
                  </a:cubicBezTo>
                  <a:cubicBezTo>
                    <a:pt x="378" y="492"/>
                    <a:pt x="377" y="491"/>
                    <a:pt x="375" y="491"/>
                  </a:cubicBezTo>
                  <a:cubicBezTo>
                    <a:pt x="372" y="491"/>
                    <a:pt x="370" y="488"/>
                    <a:pt x="369" y="486"/>
                  </a:cubicBezTo>
                  <a:cubicBezTo>
                    <a:pt x="369" y="484"/>
                    <a:pt x="370" y="482"/>
                    <a:pt x="372" y="482"/>
                  </a:cubicBezTo>
                  <a:cubicBezTo>
                    <a:pt x="375" y="480"/>
                    <a:pt x="377" y="479"/>
                    <a:pt x="378" y="478"/>
                  </a:cubicBezTo>
                  <a:cubicBezTo>
                    <a:pt x="377" y="477"/>
                    <a:pt x="376" y="473"/>
                    <a:pt x="377" y="470"/>
                  </a:cubicBezTo>
                  <a:cubicBezTo>
                    <a:pt x="378" y="469"/>
                    <a:pt x="379" y="468"/>
                    <a:pt x="381" y="467"/>
                  </a:cubicBezTo>
                  <a:cubicBezTo>
                    <a:pt x="382" y="467"/>
                    <a:pt x="384" y="467"/>
                    <a:pt x="385" y="467"/>
                  </a:cubicBezTo>
                  <a:cubicBezTo>
                    <a:pt x="386" y="467"/>
                    <a:pt x="387" y="467"/>
                    <a:pt x="387" y="467"/>
                  </a:cubicBezTo>
                  <a:cubicBezTo>
                    <a:pt x="385" y="466"/>
                    <a:pt x="383" y="465"/>
                    <a:pt x="382" y="463"/>
                  </a:cubicBezTo>
                  <a:cubicBezTo>
                    <a:pt x="380" y="461"/>
                    <a:pt x="379" y="453"/>
                    <a:pt x="382" y="451"/>
                  </a:cubicBezTo>
                  <a:cubicBezTo>
                    <a:pt x="383" y="451"/>
                    <a:pt x="384" y="451"/>
                    <a:pt x="385" y="451"/>
                  </a:cubicBezTo>
                  <a:cubicBezTo>
                    <a:pt x="386" y="451"/>
                    <a:pt x="386" y="451"/>
                    <a:pt x="387" y="451"/>
                  </a:cubicBezTo>
                  <a:cubicBezTo>
                    <a:pt x="389" y="451"/>
                    <a:pt x="391" y="451"/>
                    <a:pt x="392" y="451"/>
                  </a:cubicBezTo>
                  <a:cubicBezTo>
                    <a:pt x="393" y="450"/>
                    <a:pt x="395" y="450"/>
                    <a:pt x="397" y="450"/>
                  </a:cubicBezTo>
                  <a:cubicBezTo>
                    <a:pt x="398" y="450"/>
                    <a:pt x="399" y="450"/>
                    <a:pt x="400" y="450"/>
                  </a:cubicBezTo>
                  <a:cubicBezTo>
                    <a:pt x="402" y="450"/>
                    <a:pt x="403" y="450"/>
                    <a:pt x="404" y="450"/>
                  </a:cubicBezTo>
                  <a:cubicBezTo>
                    <a:pt x="404" y="450"/>
                    <a:pt x="404" y="450"/>
                    <a:pt x="405" y="449"/>
                  </a:cubicBezTo>
                  <a:cubicBezTo>
                    <a:pt x="409" y="446"/>
                    <a:pt x="418" y="445"/>
                    <a:pt x="423" y="445"/>
                  </a:cubicBezTo>
                  <a:cubicBezTo>
                    <a:pt x="425" y="445"/>
                    <a:pt x="427" y="445"/>
                    <a:pt x="429" y="444"/>
                  </a:cubicBezTo>
                  <a:cubicBezTo>
                    <a:pt x="431" y="443"/>
                    <a:pt x="432" y="442"/>
                    <a:pt x="434" y="442"/>
                  </a:cubicBezTo>
                  <a:cubicBezTo>
                    <a:pt x="440" y="441"/>
                    <a:pt x="448" y="440"/>
                    <a:pt x="450" y="439"/>
                  </a:cubicBezTo>
                  <a:cubicBezTo>
                    <a:pt x="451" y="439"/>
                    <a:pt x="452" y="438"/>
                    <a:pt x="455" y="438"/>
                  </a:cubicBezTo>
                  <a:cubicBezTo>
                    <a:pt x="457" y="437"/>
                    <a:pt x="464" y="436"/>
                    <a:pt x="465" y="435"/>
                  </a:cubicBezTo>
                  <a:cubicBezTo>
                    <a:pt x="466" y="431"/>
                    <a:pt x="476" y="430"/>
                    <a:pt x="478" y="430"/>
                  </a:cubicBezTo>
                  <a:cubicBezTo>
                    <a:pt x="480" y="430"/>
                    <a:pt x="481" y="430"/>
                    <a:pt x="482" y="430"/>
                  </a:cubicBezTo>
                  <a:cubicBezTo>
                    <a:pt x="485" y="432"/>
                    <a:pt x="487" y="432"/>
                    <a:pt x="489" y="432"/>
                  </a:cubicBezTo>
                  <a:cubicBezTo>
                    <a:pt x="491" y="431"/>
                    <a:pt x="496" y="432"/>
                    <a:pt x="498" y="434"/>
                  </a:cubicBezTo>
                  <a:cubicBezTo>
                    <a:pt x="499" y="436"/>
                    <a:pt x="499" y="437"/>
                    <a:pt x="499" y="438"/>
                  </a:cubicBezTo>
                  <a:cubicBezTo>
                    <a:pt x="499" y="439"/>
                    <a:pt x="499" y="440"/>
                    <a:pt x="500" y="442"/>
                  </a:cubicBezTo>
                  <a:cubicBezTo>
                    <a:pt x="500" y="443"/>
                    <a:pt x="501" y="445"/>
                    <a:pt x="501" y="446"/>
                  </a:cubicBezTo>
                  <a:cubicBezTo>
                    <a:pt x="501" y="448"/>
                    <a:pt x="500" y="449"/>
                    <a:pt x="499" y="449"/>
                  </a:cubicBezTo>
                  <a:cubicBezTo>
                    <a:pt x="499" y="449"/>
                    <a:pt x="499" y="449"/>
                    <a:pt x="499" y="449"/>
                  </a:cubicBezTo>
                  <a:cubicBezTo>
                    <a:pt x="500" y="449"/>
                    <a:pt x="500" y="449"/>
                    <a:pt x="500" y="449"/>
                  </a:cubicBezTo>
                  <a:cubicBezTo>
                    <a:pt x="503" y="449"/>
                    <a:pt x="506" y="448"/>
                    <a:pt x="506" y="448"/>
                  </a:cubicBezTo>
                  <a:cubicBezTo>
                    <a:pt x="507" y="446"/>
                    <a:pt x="509" y="446"/>
                    <a:pt x="509" y="446"/>
                  </a:cubicBezTo>
                  <a:cubicBezTo>
                    <a:pt x="512" y="446"/>
                    <a:pt x="513" y="448"/>
                    <a:pt x="514" y="451"/>
                  </a:cubicBezTo>
                  <a:cubicBezTo>
                    <a:pt x="515" y="450"/>
                    <a:pt x="516" y="449"/>
                    <a:pt x="517" y="449"/>
                  </a:cubicBezTo>
                  <a:cubicBezTo>
                    <a:pt x="518" y="449"/>
                    <a:pt x="521" y="450"/>
                    <a:pt x="522" y="452"/>
                  </a:cubicBezTo>
                  <a:cubicBezTo>
                    <a:pt x="522" y="452"/>
                    <a:pt x="523" y="451"/>
                    <a:pt x="523" y="451"/>
                  </a:cubicBezTo>
                  <a:cubicBezTo>
                    <a:pt x="524" y="451"/>
                    <a:pt x="525" y="451"/>
                    <a:pt x="526" y="451"/>
                  </a:cubicBezTo>
                  <a:cubicBezTo>
                    <a:pt x="527" y="451"/>
                    <a:pt x="529" y="452"/>
                    <a:pt x="529" y="454"/>
                  </a:cubicBezTo>
                  <a:cubicBezTo>
                    <a:pt x="529" y="456"/>
                    <a:pt x="527" y="457"/>
                    <a:pt x="526" y="458"/>
                  </a:cubicBezTo>
                  <a:cubicBezTo>
                    <a:pt x="525" y="459"/>
                    <a:pt x="524" y="459"/>
                    <a:pt x="524" y="460"/>
                  </a:cubicBezTo>
                  <a:cubicBezTo>
                    <a:pt x="524" y="460"/>
                    <a:pt x="524" y="460"/>
                    <a:pt x="524" y="460"/>
                  </a:cubicBezTo>
                  <a:cubicBezTo>
                    <a:pt x="524" y="460"/>
                    <a:pt x="525" y="459"/>
                    <a:pt x="526" y="459"/>
                  </a:cubicBezTo>
                  <a:cubicBezTo>
                    <a:pt x="527" y="458"/>
                    <a:pt x="529" y="457"/>
                    <a:pt x="531" y="457"/>
                  </a:cubicBezTo>
                  <a:cubicBezTo>
                    <a:pt x="531" y="457"/>
                    <a:pt x="531" y="457"/>
                    <a:pt x="532" y="457"/>
                  </a:cubicBezTo>
                  <a:cubicBezTo>
                    <a:pt x="532" y="457"/>
                    <a:pt x="532" y="457"/>
                    <a:pt x="532" y="457"/>
                  </a:cubicBezTo>
                  <a:cubicBezTo>
                    <a:pt x="533" y="457"/>
                    <a:pt x="536" y="456"/>
                    <a:pt x="538" y="455"/>
                  </a:cubicBezTo>
                  <a:cubicBezTo>
                    <a:pt x="540" y="454"/>
                    <a:pt x="541" y="453"/>
                    <a:pt x="543" y="452"/>
                  </a:cubicBezTo>
                  <a:cubicBezTo>
                    <a:pt x="545" y="452"/>
                    <a:pt x="548" y="450"/>
                    <a:pt x="550" y="449"/>
                  </a:cubicBezTo>
                  <a:cubicBezTo>
                    <a:pt x="551" y="448"/>
                    <a:pt x="552" y="447"/>
                    <a:pt x="553" y="447"/>
                  </a:cubicBezTo>
                  <a:cubicBezTo>
                    <a:pt x="554" y="446"/>
                    <a:pt x="555" y="446"/>
                    <a:pt x="557" y="445"/>
                  </a:cubicBezTo>
                  <a:cubicBezTo>
                    <a:pt x="557" y="445"/>
                    <a:pt x="558" y="445"/>
                    <a:pt x="558" y="445"/>
                  </a:cubicBezTo>
                  <a:cubicBezTo>
                    <a:pt x="560" y="445"/>
                    <a:pt x="563" y="446"/>
                    <a:pt x="563" y="447"/>
                  </a:cubicBezTo>
                  <a:cubicBezTo>
                    <a:pt x="563" y="448"/>
                    <a:pt x="564" y="449"/>
                    <a:pt x="563" y="451"/>
                  </a:cubicBezTo>
                  <a:cubicBezTo>
                    <a:pt x="562" y="452"/>
                    <a:pt x="561" y="452"/>
                    <a:pt x="561" y="453"/>
                  </a:cubicBezTo>
                  <a:cubicBezTo>
                    <a:pt x="561" y="453"/>
                    <a:pt x="562" y="455"/>
                    <a:pt x="565" y="456"/>
                  </a:cubicBezTo>
                  <a:cubicBezTo>
                    <a:pt x="572" y="458"/>
                    <a:pt x="580" y="470"/>
                    <a:pt x="585" y="478"/>
                  </a:cubicBezTo>
                  <a:cubicBezTo>
                    <a:pt x="587" y="481"/>
                    <a:pt x="587" y="481"/>
                    <a:pt x="587" y="481"/>
                  </a:cubicBezTo>
                  <a:cubicBezTo>
                    <a:pt x="589" y="484"/>
                    <a:pt x="591" y="488"/>
                    <a:pt x="593" y="492"/>
                  </a:cubicBezTo>
                  <a:cubicBezTo>
                    <a:pt x="594" y="495"/>
                    <a:pt x="596" y="499"/>
                    <a:pt x="597" y="500"/>
                  </a:cubicBezTo>
                  <a:cubicBezTo>
                    <a:pt x="597" y="500"/>
                    <a:pt x="598" y="499"/>
                    <a:pt x="598" y="498"/>
                  </a:cubicBezTo>
                  <a:cubicBezTo>
                    <a:pt x="599" y="497"/>
                    <a:pt x="600" y="495"/>
                    <a:pt x="601" y="494"/>
                  </a:cubicBezTo>
                  <a:cubicBezTo>
                    <a:pt x="602" y="494"/>
                    <a:pt x="602" y="493"/>
                    <a:pt x="603" y="493"/>
                  </a:cubicBezTo>
                  <a:cubicBezTo>
                    <a:pt x="606" y="493"/>
                    <a:pt x="608" y="495"/>
                    <a:pt x="610" y="497"/>
                  </a:cubicBezTo>
                  <a:cubicBezTo>
                    <a:pt x="611" y="498"/>
                    <a:pt x="612" y="499"/>
                    <a:pt x="613" y="499"/>
                  </a:cubicBezTo>
                  <a:cubicBezTo>
                    <a:pt x="614" y="500"/>
                    <a:pt x="615" y="500"/>
                    <a:pt x="616" y="500"/>
                  </a:cubicBezTo>
                  <a:cubicBezTo>
                    <a:pt x="618" y="501"/>
                    <a:pt x="621" y="502"/>
                    <a:pt x="622" y="501"/>
                  </a:cubicBezTo>
                  <a:cubicBezTo>
                    <a:pt x="623" y="501"/>
                    <a:pt x="624" y="501"/>
                    <a:pt x="625" y="500"/>
                  </a:cubicBezTo>
                  <a:cubicBezTo>
                    <a:pt x="629" y="499"/>
                    <a:pt x="633" y="497"/>
                    <a:pt x="635" y="498"/>
                  </a:cubicBezTo>
                  <a:cubicBezTo>
                    <a:pt x="636" y="498"/>
                    <a:pt x="636" y="499"/>
                    <a:pt x="637" y="499"/>
                  </a:cubicBezTo>
                  <a:cubicBezTo>
                    <a:pt x="639" y="500"/>
                    <a:pt x="642" y="501"/>
                    <a:pt x="643" y="505"/>
                  </a:cubicBezTo>
                  <a:cubicBezTo>
                    <a:pt x="645" y="509"/>
                    <a:pt x="647" y="510"/>
                    <a:pt x="649" y="510"/>
                  </a:cubicBezTo>
                  <a:cubicBezTo>
                    <a:pt x="650" y="510"/>
                    <a:pt x="653" y="510"/>
                    <a:pt x="653" y="516"/>
                  </a:cubicBezTo>
                  <a:cubicBezTo>
                    <a:pt x="653" y="517"/>
                    <a:pt x="656" y="519"/>
                    <a:pt x="657" y="519"/>
                  </a:cubicBezTo>
                  <a:cubicBezTo>
                    <a:pt x="659" y="519"/>
                    <a:pt x="664" y="518"/>
                    <a:pt x="665" y="517"/>
                  </a:cubicBezTo>
                  <a:cubicBezTo>
                    <a:pt x="666" y="516"/>
                    <a:pt x="667" y="516"/>
                    <a:pt x="668" y="516"/>
                  </a:cubicBezTo>
                  <a:cubicBezTo>
                    <a:pt x="670" y="516"/>
                    <a:pt x="671" y="517"/>
                    <a:pt x="672" y="519"/>
                  </a:cubicBezTo>
                  <a:cubicBezTo>
                    <a:pt x="672" y="519"/>
                    <a:pt x="672" y="520"/>
                    <a:pt x="672" y="520"/>
                  </a:cubicBezTo>
                  <a:cubicBezTo>
                    <a:pt x="672" y="520"/>
                    <a:pt x="672" y="520"/>
                    <a:pt x="672" y="521"/>
                  </a:cubicBezTo>
                  <a:cubicBezTo>
                    <a:pt x="673" y="521"/>
                    <a:pt x="673" y="521"/>
                    <a:pt x="673" y="521"/>
                  </a:cubicBezTo>
                  <a:cubicBezTo>
                    <a:pt x="673" y="522"/>
                    <a:pt x="673" y="522"/>
                    <a:pt x="673" y="522"/>
                  </a:cubicBezTo>
                  <a:cubicBezTo>
                    <a:pt x="674" y="522"/>
                    <a:pt x="674" y="522"/>
                    <a:pt x="674" y="523"/>
                  </a:cubicBezTo>
                  <a:cubicBezTo>
                    <a:pt x="674" y="523"/>
                    <a:pt x="674" y="523"/>
                    <a:pt x="674" y="523"/>
                  </a:cubicBezTo>
                  <a:cubicBezTo>
                    <a:pt x="675" y="523"/>
                    <a:pt x="675" y="523"/>
                    <a:pt x="675" y="523"/>
                  </a:cubicBezTo>
                  <a:cubicBezTo>
                    <a:pt x="675" y="523"/>
                    <a:pt x="675" y="523"/>
                    <a:pt x="675" y="523"/>
                  </a:cubicBezTo>
                  <a:cubicBezTo>
                    <a:pt x="675" y="523"/>
                    <a:pt x="675" y="523"/>
                    <a:pt x="675" y="523"/>
                  </a:cubicBezTo>
                  <a:cubicBezTo>
                    <a:pt x="676" y="523"/>
                    <a:pt x="677" y="523"/>
                    <a:pt x="678" y="524"/>
                  </a:cubicBezTo>
                  <a:cubicBezTo>
                    <a:pt x="678" y="524"/>
                    <a:pt x="678" y="524"/>
                    <a:pt x="678" y="524"/>
                  </a:cubicBezTo>
                  <a:cubicBezTo>
                    <a:pt x="678" y="524"/>
                    <a:pt x="679" y="524"/>
                    <a:pt x="680" y="524"/>
                  </a:cubicBezTo>
                  <a:cubicBezTo>
                    <a:pt x="680" y="524"/>
                    <a:pt x="680" y="524"/>
                    <a:pt x="680" y="524"/>
                  </a:cubicBezTo>
                  <a:cubicBezTo>
                    <a:pt x="680" y="524"/>
                    <a:pt x="680" y="524"/>
                    <a:pt x="680" y="524"/>
                  </a:cubicBezTo>
                  <a:cubicBezTo>
                    <a:pt x="680" y="524"/>
                    <a:pt x="680" y="524"/>
                    <a:pt x="680" y="523"/>
                  </a:cubicBezTo>
                  <a:cubicBezTo>
                    <a:pt x="680" y="523"/>
                    <a:pt x="680" y="523"/>
                    <a:pt x="680" y="523"/>
                  </a:cubicBezTo>
                  <a:cubicBezTo>
                    <a:pt x="681" y="522"/>
                    <a:pt x="683" y="521"/>
                    <a:pt x="689" y="520"/>
                  </a:cubicBezTo>
                  <a:cubicBezTo>
                    <a:pt x="694" y="519"/>
                    <a:pt x="697" y="518"/>
                    <a:pt x="698" y="517"/>
                  </a:cubicBezTo>
                  <a:cubicBezTo>
                    <a:pt x="699" y="514"/>
                    <a:pt x="701" y="513"/>
                    <a:pt x="704" y="513"/>
                  </a:cubicBezTo>
                  <a:cubicBezTo>
                    <a:pt x="705" y="512"/>
                    <a:pt x="706" y="512"/>
                    <a:pt x="707" y="511"/>
                  </a:cubicBezTo>
                  <a:cubicBezTo>
                    <a:pt x="708" y="510"/>
                    <a:pt x="709" y="509"/>
                    <a:pt x="711" y="508"/>
                  </a:cubicBezTo>
                  <a:cubicBezTo>
                    <a:pt x="712" y="508"/>
                    <a:pt x="713" y="507"/>
                    <a:pt x="714" y="507"/>
                  </a:cubicBezTo>
                  <a:cubicBezTo>
                    <a:pt x="715" y="505"/>
                    <a:pt x="717" y="504"/>
                    <a:pt x="719" y="504"/>
                  </a:cubicBezTo>
                  <a:cubicBezTo>
                    <a:pt x="720" y="504"/>
                    <a:pt x="721" y="503"/>
                    <a:pt x="721" y="503"/>
                  </a:cubicBezTo>
                  <a:cubicBezTo>
                    <a:pt x="723" y="501"/>
                    <a:pt x="727" y="501"/>
                    <a:pt x="728" y="501"/>
                  </a:cubicBezTo>
                  <a:cubicBezTo>
                    <a:pt x="730" y="501"/>
                    <a:pt x="731" y="501"/>
                    <a:pt x="732" y="501"/>
                  </a:cubicBezTo>
                  <a:cubicBezTo>
                    <a:pt x="734" y="502"/>
                    <a:pt x="744" y="504"/>
                    <a:pt x="746" y="504"/>
                  </a:cubicBezTo>
                  <a:cubicBezTo>
                    <a:pt x="747" y="504"/>
                    <a:pt x="747" y="504"/>
                    <a:pt x="747" y="504"/>
                  </a:cubicBezTo>
                  <a:cubicBezTo>
                    <a:pt x="749" y="504"/>
                    <a:pt x="750" y="506"/>
                    <a:pt x="751" y="508"/>
                  </a:cubicBezTo>
                  <a:cubicBezTo>
                    <a:pt x="751" y="509"/>
                    <a:pt x="751" y="510"/>
                    <a:pt x="751" y="510"/>
                  </a:cubicBezTo>
                  <a:cubicBezTo>
                    <a:pt x="752" y="510"/>
                    <a:pt x="753" y="511"/>
                    <a:pt x="754" y="512"/>
                  </a:cubicBezTo>
                  <a:cubicBezTo>
                    <a:pt x="756" y="512"/>
                    <a:pt x="758" y="514"/>
                    <a:pt x="759" y="514"/>
                  </a:cubicBezTo>
                  <a:cubicBezTo>
                    <a:pt x="760" y="513"/>
                    <a:pt x="762" y="512"/>
                    <a:pt x="765" y="512"/>
                  </a:cubicBezTo>
                  <a:cubicBezTo>
                    <a:pt x="767" y="512"/>
                    <a:pt x="768" y="512"/>
                    <a:pt x="770" y="513"/>
                  </a:cubicBezTo>
                  <a:cubicBezTo>
                    <a:pt x="770" y="514"/>
                    <a:pt x="771" y="514"/>
                    <a:pt x="771" y="514"/>
                  </a:cubicBezTo>
                  <a:cubicBezTo>
                    <a:pt x="773" y="515"/>
                    <a:pt x="774" y="516"/>
                    <a:pt x="775" y="516"/>
                  </a:cubicBezTo>
                  <a:cubicBezTo>
                    <a:pt x="776" y="515"/>
                    <a:pt x="778" y="514"/>
                    <a:pt x="780" y="513"/>
                  </a:cubicBezTo>
                  <a:cubicBezTo>
                    <a:pt x="780" y="513"/>
                    <a:pt x="781" y="513"/>
                    <a:pt x="782" y="512"/>
                  </a:cubicBezTo>
                  <a:cubicBezTo>
                    <a:pt x="783" y="512"/>
                    <a:pt x="784" y="512"/>
                    <a:pt x="785" y="511"/>
                  </a:cubicBezTo>
                  <a:cubicBezTo>
                    <a:pt x="785" y="511"/>
                    <a:pt x="786" y="508"/>
                    <a:pt x="785" y="507"/>
                  </a:cubicBezTo>
                  <a:cubicBezTo>
                    <a:pt x="783" y="506"/>
                    <a:pt x="781" y="499"/>
                    <a:pt x="780" y="497"/>
                  </a:cubicBezTo>
                  <a:cubicBezTo>
                    <a:pt x="780" y="494"/>
                    <a:pt x="782" y="493"/>
                    <a:pt x="784" y="492"/>
                  </a:cubicBezTo>
                  <a:cubicBezTo>
                    <a:pt x="784" y="491"/>
                    <a:pt x="785" y="491"/>
                    <a:pt x="785" y="490"/>
                  </a:cubicBezTo>
                  <a:cubicBezTo>
                    <a:pt x="786" y="488"/>
                    <a:pt x="788" y="487"/>
                    <a:pt x="790" y="486"/>
                  </a:cubicBezTo>
                  <a:cubicBezTo>
                    <a:pt x="791" y="486"/>
                    <a:pt x="791" y="486"/>
                    <a:pt x="792" y="485"/>
                  </a:cubicBezTo>
                  <a:cubicBezTo>
                    <a:pt x="792" y="485"/>
                    <a:pt x="792" y="485"/>
                    <a:pt x="792" y="484"/>
                  </a:cubicBezTo>
                  <a:cubicBezTo>
                    <a:pt x="793" y="483"/>
                    <a:pt x="794" y="481"/>
                    <a:pt x="796" y="481"/>
                  </a:cubicBezTo>
                  <a:cubicBezTo>
                    <a:pt x="797" y="481"/>
                    <a:pt x="797" y="481"/>
                    <a:pt x="798" y="481"/>
                  </a:cubicBezTo>
                  <a:cubicBezTo>
                    <a:pt x="798" y="482"/>
                    <a:pt x="805" y="484"/>
                    <a:pt x="807" y="485"/>
                  </a:cubicBezTo>
                  <a:cubicBezTo>
                    <a:pt x="807" y="486"/>
                    <a:pt x="810" y="486"/>
                    <a:pt x="812" y="486"/>
                  </a:cubicBezTo>
                  <a:cubicBezTo>
                    <a:pt x="815" y="486"/>
                    <a:pt x="819" y="488"/>
                    <a:pt x="822" y="490"/>
                  </a:cubicBezTo>
                  <a:cubicBezTo>
                    <a:pt x="822" y="490"/>
                    <a:pt x="824" y="491"/>
                    <a:pt x="826" y="491"/>
                  </a:cubicBezTo>
                  <a:cubicBezTo>
                    <a:pt x="829" y="491"/>
                    <a:pt x="832" y="492"/>
                    <a:pt x="833" y="494"/>
                  </a:cubicBezTo>
                  <a:cubicBezTo>
                    <a:pt x="834" y="495"/>
                    <a:pt x="834" y="497"/>
                    <a:pt x="834" y="499"/>
                  </a:cubicBezTo>
                  <a:cubicBezTo>
                    <a:pt x="834" y="501"/>
                    <a:pt x="834" y="503"/>
                    <a:pt x="835" y="503"/>
                  </a:cubicBezTo>
                  <a:cubicBezTo>
                    <a:pt x="837" y="506"/>
                    <a:pt x="839" y="508"/>
                    <a:pt x="839" y="508"/>
                  </a:cubicBezTo>
                  <a:cubicBezTo>
                    <a:pt x="841" y="507"/>
                    <a:pt x="843" y="508"/>
                    <a:pt x="846" y="509"/>
                  </a:cubicBezTo>
                  <a:cubicBezTo>
                    <a:pt x="847" y="510"/>
                    <a:pt x="849" y="511"/>
                    <a:pt x="850" y="511"/>
                  </a:cubicBezTo>
                  <a:cubicBezTo>
                    <a:pt x="850" y="511"/>
                    <a:pt x="852" y="510"/>
                    <a:pt x="853" y="509"/>
                  </a:cubicBezTo>
                  <a:cubicBezTo>
                    <a:pt x="855" y="508"/>
                    <a:pt x="856" y="507"/>
                    <a:pt x="858" y="507"/>
                  </a:cubicBezTo>
                  <a:cubicBezTo>
                    <a:pt x="859" y="507"/>
                    <a:pt x="860" y="507"/>
                    <a:pt x="862" y="506"/>
                  </a:cubicBezTo>
                  <a:cubicBezTo>
                    <a:pt x="865" y="506"/>
                    <a:pt x="867" y="505"/>
                    <a:pt x="869" y="506"/>
                  </a:cubicBezTo>
                  <a:cubicBezTo>
                    <a:pt x="869" y="506"/>
                    <a:pt x="871" y="506"/>
                    <a:pt x="872" y="507"/>
                  </a:cubicBezTo>
                  <a:cubicBezTo>
                    <a:pt x="874" y="507"/>
                    <a:pt x="877" y="508"/>
                    <a:pt x="878" y="508"/>
                  </a:cubicBezTo>
                  <a:cubicBezTo>
                    <a:pt x="879" y="508"/>
                    <a:pt x="879" y="508"/>
                    <a:pt x="880" y="508"/>
                  </a:cubicBezTo>
                  <a:cubicBezTo>
                    <a:pt x="881" y="508"/>
                    <a:pt x="888" y="508"/>
                    <a:pt x="889" y="511"/>
                  </a:cubicBezTo>
                  <a:cubicBezTo>
                    <a:pt x="889" y="512"/>
                    <a:pt x="891" y="512"/>
                    <a:pt x="892" y="512"/>
                  </a:cubicBezTo>
                  <a:cubicBezTo>
                    <a:pt x="895" y="513"/>
                    <a:pt x="899" y="514"/>
                    <a:pt x="899" y="517"/>
                  </a:cubicBezTo>
                  <a:cubicBezTo>
                    <a:pt x="899" y="517"/>
                    <a:pt x="900" y="518"/>
                    <a:pt x="901" y="518"/>
                  </a:cubicBezTo>
                  <a:cubicBezTo>
                    <a:pt x="902" y="519"/>
                    <a:pt x="904" y="520"/>
                    <a:pt x="905" y="522"/>
                  </a:cubicBezTo>
                  <a:cubicBezTo>
                    <a:pt x="905" y="522"/>
                    <a:pt x="907" y="522"/>
                    <a:pt x="908" y="523"/>
                  </a:cubicBezTo>
                  <a:cubicBezTo>
                    <a:pt x="909" y="523"/>
                    <a:pt x="910" y="523"/>
                    <a:pt x="911" y="523"/>
                  </a:cubicBezTo>
                  <a:cubicBezTo>
                    <a:pt x="914" y="523"/>
                    <a:pt x="916" y="523"/>
                    <a:pt x="917" y="523"/>
                  </a:cubicBezTo>
                  <a:cubicBezTo>
                    <a:pt x="918" y="524"/>
                    <a:pt x="918" y="524"/>
                    <a:pt x="918" y="524"/>
                  </a:cubicBezTo>
                  <a:cubicBezTo>
                    <a:pt x="919" y="524"/>
                    <a:pt x="921" y="525"/>
                    <a:pt x="925" y="525"/>
                  </a:cubicBezTo>
                  <a:cubicBezTo>
                    <a:pt x="928" y="525"/>
                    <a:pt x="930" y="524"/>
                    <a:pt x="931" y="524"/>
                  </a:cubicBezTo>
                  <a:cubicBezTo>
                    <a:pt x="931" y="523"/>
                    <a:pt x="934" y="523"/>
                    <a:pt x="938" y="522"/>
                  </a:cubicBezTo>
                  <a:cubicBezTo>
                    <a:pt x="941" y="522"/>
                    <a:pt x="945" y="521"/>
                    <a:pt x="946" y="520"/>
                  </a:cubicBezTo>
                  <a:cubicBezTo>
                    <a:pt x="947" y="519"/>
                    <a:pt x="949" y="519"/>
                    <a:pt x="951" y="519"/>
                  </a:cubicBezTo>
                  <a:cubicBezTo>
                    <a:pt x="952" y="519"/>
                    <a:pt x="953" y="518"/>
                    <a:pt x="954" y="518"/>
                  </a:cubicBezTo>
                  <a:cubicBezTo>
                    <a:pt x="954" y="516"/>
                    <a:pt x="957" y="514"/>
                    <a:pt x="960" y="513"/>
                  </a:cubicBezTo>
                  <a:cubicBezTo>
                    <a:pt x="961" y="512"/>
                    <a:pt x="963" y="512"/>
                    <a:pt x="964" y="511"/>
                  </a:cubicBezTo>
                  <a:cubicBezTo>
                    <a:pt x="964" y="511"/>
                    <a:pt x="965" y="510"/>
                    <a:pt x="965" y="510"/>
                  </a:cubicBezTo>
                  <a:cubicBezTo>
                    <a:pt x="968" y="509"/>
                    <a:pt x="970" y="509"/>
                    <a:pt x="971" y="509"/>
                  </a:cubicBezTo>
                  <a:cubicBezTo>
                    <a:pt x="971" y="509"/>
                    <a:pt x="971" y="509"/>
                    <a:pt x="971" y="509"/>
                  </a:cubicBezTo>
                  <a:cubicBezTo>
                    <a:pt x="971" y="509"/>
                    <a:pt x="971" y="509"/>
                    <a:pt x="971" y="509"/>
                  </a:cubicBezTo>
                  <a:cubicBezTo>
                    <a:pt x="973" y="509"/>
                    <a:pt x="975" y="509"/>
                    <a:pt x="977" y="510"/>
                  </a:cubicBezTo>
                  <a:cubicBezTo>
                    <a:pt x="979" y="510"/>
                    <a:pt x="980" y="511"/>
                    <a:pt x="981" y="513"/>
                  </a:cubicBezTo>
                  <a:cubicBezTo>
                    <a:pt x="981" y="513"/>
                    <a:pt x="983" y="514"/>
                    <a:pt x="985" y="514"/>
                  </a:cubicBezTo>
                  <a:cubicBezTo>
                    <a:pt x="986" y="514"/>
                    <a:pt x="987" y="514"/>
                    <a:pt x="988" y="513"/>
                  </a:cubicBezTo>
                  <a:cubicBezTo>
                    <a:pt x="988" y="513"/>
                    <a:pt x="989" y="513"/>
                    <a:pt x="990" y="513"/>
                  </a:cubicBezTo>
                  <a:cubicBezTo>
                    <a:pt x="990" y="513"/>
                    <a:pt x="990" y="513"/>
                    <a:pt x="990" y="513"/>
                  </a:cubicBezTo>
                  <a:cubicBezTo>
                    <a:pt x="990" y="513"/>
                    <a:pt x="990" y="513"/>
                    <a:pt x="991" y="513"/>
                  </a:cubicBezTo>
                  <a:cubicBezTo>
                    <a:pt x="992" y="513"/>
                    <a:pt x="994" y="513"/>
                    <a:pt x="996" y="514"/>
                  </a:cubicBezTo>
                  <a:cubicBezTo>
                    <a:pt x="996" y="513"/>
                    <a:pt x="996" y="513"/>
                    <a:pt x="996" y="513"/>
                  </a:cubicBezTo>
                  <a:cubicBezTo>
                    <a:pt x="996" y="514"/>
                    <a:pt x="996" y="514"/>
                    <a:pt x="996" y="514"/>
                  </a:cubicBezTo>
                  <a:cubicBezTo>
                    <a:pt x="997" y="514"/>
                    <a:pt x="998" y="514"/>
                    <a:pt x="998" y="514"/>
                  </a:cubicBezTo>
                  <a:cubicBezTo>
                    <a:pt x="999" y="515"/>
                    <a:pt x="999" y="515"/>
                    <a:pt x="999" y="515"/>
                  </a:cubicBezTo>
                  <a:cubicBezTo>
                    <a:pt x="999" y="515"/>
                    <a:pt x="999" y="515"/>
                    <a:pt x="999" y="515"/>
                  </a:cubicBezTo>
                  <a:cubicBezTo>
                    <a:pt x="999" y="515"/>
                    <a:pt x="999" y="515"/>
                    <a:pt x="999" y="515"/>
                  </a:cubicBezTo>
                  <a:cubicBezTo>
                    <a:pt x="1000" y="516"/>
                    <a:pt x="1000" y="516"/>
                    <a:pt x="1000" y="516"/>
                  </a:cubicBezTo>
                  <a:cubicBezTo>
                    <a:pt x="1000" y="516"/>
                    <a:pt x="1000" y="516"/>
                    <a:pt x="1000" y="516"/>
                  </a:cubicBezTo>
                  <a:cubicBezTo>
                    <a:pt x="1001" y="516"/>
                    <a:pt x="1001" y="517"/>
                    <a:pt x="1001" y="517"/>
                  </a:cubicBezTo>
                  <a:cubicBezTo>
                    <a:pt x="1001" y="517"/>
                    <a:pt x="1001" y="517"/>
                    <a:pt x="1001" y="517"/>
                  </a:cubicBezTo>
                  <a:cubicBezTo>
                    <a:pt x="1001" y="517"/>
                    <a:pt x="1001" y="517"/>
                    <a:pt x="1001" y="517"/>
                  </a:cubicBezTo>
                  <a:cubicBezTo>
                    <a:pt x="1001" y="518"/>
                    <a:pt x="1002" y="518"/>
                    <a:pt x="1002" y="518"/>
                  </a:cubicBezTo>
                  <a:cubicBezTo>
                    <a:pt x="1002" y="518"/>
                    <a:pt x="1002" y="518"/>
                    <a:pt x="1002" y="518"/>
                  </a:cubicBezTo>
                  <a:cubicBezTo>
                    <a:pt x="1002" y="518"/>
                    <a:pt x="1002" y="518"/>
                    <a:pt x="1003" y="518"/>
                  </a:cubicBezTo>
                  <a:cubicBezTo>
                    <a:pt x="1003" y="518"/>
                    <a:pt x="1003" y="518"/>
                    <a:pt x="1003" y="518"/>
                  </a:cubicBezTo>
                  <a:cubicBezTo>
                    <a:pt x="1003" y="518"/>
                    <a:pt x="1003" y="518"/>
                    <a:pt x="1003" y="518"/>
                  </a:cubicBezTo>
                  <a:cubicBezTo>
                    <a:pt x="1004" y="518"/>
                    <a:pt x="1004" y="518"/>
                    <a:pt x="1004" y="518"/>
                  </a:cubicBezTo>
                  <a:cubicBezTo>
                    <a:pt x="1004" y="518"/>
                    <a:pt x="1004" y="518"/>
                    <a:pt x="1004" y="518"/>
                  </a:cubicBezTo>
                  <a:cubicBezTo>
                    <a:pt x="1004" y="519"/>
                    <a:pt x="1005" y="519"/>
                    <a:pt x="1005" y="519"/>
                  </a:cubicBezTo>
                  <a:cubicBezTo>
                    <a:pt x="1005" y="519"/>
                    <a:pt x="1005" y="519"/>
                    <a:pt x="1005" y="519"/>
                  </a:cubicBezTo>
                  <a:cubicBezTo>
                    <a:pt x="1006" y="519"/>
                    <a:pt x="1007" y="519"/>
                    <a:pt x="1009" y="519"/>
                  </a:cubicBezTo>
                  <a:cubicBezTo>
                    <a:pt x="1009" y="519"/>
                    <a:pt x="1009" y="519"/>
                    <a:pt x="1009" y="519"/>
                  </a:cubicBezTo>
                  <a:cubicBezTo>
                    <a:pt x="1010" y="519"/>
                    <a:pt x="1012" y="518"/>
                    <a:pt x="1013" y="517"/>
                  </a:cubicBezTo>
                  <a:cubicBezTo>
                    <a:pt x="1017" y="515"/>
                    <a:pt x="1019" y="514"/>
                    <a:pt x="1020" y="513"/>
                  </a:cubicBezTo>
                  <a:cubicBezTo>
                    <a:pt x="1022" y="513"/>
                    <a:pt x="1023" y="512"/>
                    <a:pt x="1024" y="511"/>
                  </a:cubicBezTo>
                  <a:cubicBezTo>
                    <a:pt x="1024" y="511"/>
                    <a:pt x="1024" y="511"/>
                    <a:pt x="1024" y="511"/>
                  </a:cubicBezTo>
                  <a:cubicBezTo>
                    <a:pt x="1024" y="510"/>
                    <a:pt x="1024" y="510"/>
                    <a:pt x="1024" y="509"/>
                  </a:cubicBezTo>
                  <a:cubicBezTo>
                    <a:pt x="1024" y="507"/>
                    <a:pt x="1025" y="505"/>
                    <a:pt x="1027" y="502"/>
                  </a:cubicBezTo>
                  <a:cubicBezTo>
                    <a:pt x="1028" y="501"/>
                    <a:pt x="1028" y="500"/>
                    <a:pt x="1029" y="499"/>
                  </a:cubicBezTo>
                  <a:cubicBezTo>
                    <a:pt x="1029" y="499"/>
                    <a:pt x="1029" y="498"/>
                    <a:pt x="1029" y="498"/>
                  </a:cubicBezTo>
                  <a:cubicBezTo>
                    <a:pt x="1030" y="495"/>
                    <a:pt x="1035" y="487"/>
                    <a:pt x="1037" y="486"/>
                  </a:cubicBezTo>
                  <a:cubicBezTo>
                    <a:pt x="1039" y="486"/>
                    <a:pt x="1041" y="483"/>
                    <a:pt x="1041" y="482"/>
                  </a:cubicBezTo>
                  <a:cubicBezTo>
                    <a:pt x="1041" y="482"/>
                    <a:pt x="1041" y="481"/>
                    <a:pt x="1041" y="481"/>
                  </a:cubicBezTo>
                  <a:cubicBezTo>
                    <a:pt x="1041" y="481"/>
                    <a:pt x="1041" y="481"/>
                    <a:pt x="1041" y="480"/>
                  </a:cubicBezTo>
                  <a:cubicBezTo>
                    <a:pt x="1041" y="480"/>
                    <a:pt x="1041" y="480"/>
                    <a:pt x="1041" y="480"/>
                  </a:cubicBezTo>
                  <a:cubicBezTo>
                    <a:pt x="1040" y="479"/>
                    <a:pt x="1040" y="479"/>
                    <a:pt x="1040" y="479"/>
                  </a:cubicBezTo>
                  <a:cubicBezTo>
                    <a:pt x="1040" y="479"/>
                    <a:pt x="1040" y="479"/>
                    <a:pt x="1040" y="478"/>
                  </a:cubicBezTo>
                  <a:cubicBezTo>
                    <a:pt x="1040" y="478"/>
                    <a:pt x="1040" y="478"/>
                    <a:pt x="1040" y="478"/>
                  </a:cubicBezTo>
                  <a:cubicBezTo>
                    <a:pt x="1040" y="478"/>
                    <a:pt x="1040" y="478"/>
                    <a:pt x="1040" y="478"/>
                  </a:cubicBezTo>
                  <a:cubicBezTo>
                    <a:pt x="1040" y="478"/>
                    <a:pt x="1040" y="477"/>
                    <a:pt x="1040" y="477"/>
                  </a:cubicBezTo>
                  <a:cubicBezTo>
                    <a:pt x="1040" y="477"/>
                    <a:pt x="1040" y="477"/>
                    <a:pt x="1040" y="477"/>
                  </a:cubicBezTo>
                  <a:cubicBezTo>
                    <a:pt x="1040" y="477"/>
                    <a:pt x="1040" y="477"/>
                    <a:pt x="1040" y="477"/>
                  </a:cubicBezTo>
                  <a:cubicBezTo>
                    <a:pt x="1040" y="477"/>
                    <a:pt x="1040" y="477"/>
                    <a:pt x="1039" y="476"/>
                  </a:cubicBezTo>
                  <a:cubicBezTo>
                    <a:pt x="1039" y="476"/>
                    <a:pt x="1039" y="476"/>
                    <a:pt x="1039" y="476"/>
                  </a:cubicBezTo>
                  <a:cubicBezTo>
                    <a:pt x="1039" y="476"/>
                    <a:pt x="1039" y="476"/>
                    <a:pt x="1039" y="476"/>
                  </a:cubicBezTo>
                  <a:cubicBezTo>
                    <a:pt x="1039" y="476"/>
                    <a:pt x="1039" y="476"/>
                    <a:pt x="1039" y="476"/>
                  </a:cubicBezTo>
                  <a:cubicBezTo>
                    <a:pt x="1038" y="476"/>
                    <a:pt x="1036" y="476"/>
                    <a:pt x="1035" y="474"/>
                  </a:cubicBezTo>
                  <a:cubicBezTo>
                    <a:pt x="1034" y="473"/>
                    <a:pt x="1035" y="470"/>
                    <a:pt x="1037" y="467"/>
                  </a:cubicBezTo>
                  <a:cubicBezTo>
                    <a:pt x="1040" y="463"/>
                    <a:pt x="1044" y="461"/>
                    <a:pt x="1050" y="461"/>
                  </a:cubicBezTo>
                  <a:cubicBezTo>
                    <a:pt x="1051" y="461"/>
                    <a:pt x="1052" y="461"/>
                    <a:pt x="1053" y="462"/>
                  </a:cubicBezTo>
                  <a:cubicBezTo>
                    <a:pt x="1053" y="462"/>
                    <a:pt x="1053" y="462"/>
                    <a:pt x="1053" y="462"/>
                  </a:cubicBezTo>
                  <a:cubicBezTo>
                    <a:pt x="1053" y="462"/>
                    <a:pt x="1054" y="461"/>
                    <a:pt x="1055" y="461"/>
                  </a:cubicBezTo>
                  <a:cubicBezTo>
                    <a:pt x="1059" y="461"/>
                    <a:pt x="1067" y="459"/>
                    <a:pt x="1070" y="460"/>
                  </a:cubicBezTo>
                  <a:cubicBezTo>
                    <a:pt x="1072" y="461"/>
                    <a:pt x="1073" y="461"/>
                    <a:pt x="1074" y="461"/>
                  </a:cubicBezTo>
                  <a:cubicBezTo>
                    <a:pt x="1076" y="461"/>
                    <a:pt x="1076" y="461"/>
                    <a:pt x="1076" y="461"/>
                  </a:cubicBezTo>
                  <a:cubicBezTo>
                    <a:pt x="1078" y="461"/>
                    <a:pt x="1080" y="461"/>
                    <a:pt x="1083" y="462"/>
                  </a:cubicBezTo>
                  <a:cubicBezTo>
                    <a:pt x="1085" y="464"/>
                    <a:pt x="1088" y="464"/>
                    <a:pt x="1091" y="464"/>
                  </a:cubicBezTo>
                  <a:cubicBezTo>
                    <a:pt x="1094" y="465"/>
                    <a:pt x="1096" y="465"/>
                    <a:pt x="1098" y="467"/>
                  </a:cubicBezTo>
                  <a:cubicBezTo>
                    <a:pt x="1098" y="468"/>
                    <a:pt x="1099" y="468"/>
                    <a:pt x="1100" y="469"/>
                  </a:cubicBezTo>
                  <a:cubicBezTo>
                    <a:pt x="1103" y="471"/>
                    <a:pt x="1106" y="473"/>
                    <a:pt x="1105" y="477"/>
                  </a:cubicBezTo>
                  <a:cubicBezTo>
                    <a:pt x="1105" y="477"/>
                    <a:pt x="1105" y="478"/>
                    <a:pt x="1105" y="478"/>
                  </a:cubicBezTo>
                  <a:cubicBezTo>
                    <a:pt x="1105" y="478"/>
                    <a:pt x="1106" y="478"/>
                    <a:pt x="1106" y="478"/>
                  </a:cubicBezTo>
                  <a:cubicBezTo>
                    <a:pt x="1107" y="479"/>
                    <a:pt x="1110" y="481"/>
                    <a:pt x="1111" y="487"/>
                  </a:cubicBezTo>
                  <a:cubicBezTo>
                    <a:pt x="1112" y="491"/>
                    <a:pt x="1113" y="493"/>
                    <a:pt x="1115" y="495"/>
                  </a:cubicBezTo>
                  <a:cubicBezTo>
                    <a:pt x="1116" y="496"/>
                    <a:pt x="1117" y="498"/>
                    <a:pt x="1117" y="500"/>
                  </a:cubicBezTo>
                  <a:cubicBezTo>
                    <a:pt x="1118" y="501"/>
                    <a:pt x="1119" y="504"/>
                    <a:pt x="1120" y="506"/>
                  </a:cubicBezTo>
                  <a:cubicBezTo>
                    <a:pt x="1122" y="510"/>
                    <a:pt x="1124" y="512"/>
                    <a:pt x="1123" y="514"/>
                  </a:cubicBezTo>
                  <a:cubicBezTo>
                    <a:pt x="1123" y="515"/>
                    <a:pt x="1122" y="517"/>
                    <a:pt x="1123" y="517"/>
                  </a:cubicBezTo>
                  <a:cubicBezTo>
                    <a:pt x="1123" y="518"/>
                    <a:pt x="1124" y="518"/>
                    <a:pt x="1126" y="518"/>
                  </a:cubicBezTo>
                  <a:cubicBezTo>
                    <a:pt x="1129" y="518"/>
                    <a:pt x="1132" y="520"/>
                    <a:pt x="1134" y="521"/>
                  </a:cubicBezTo>
                  <a:cubicBezTo>
                    <a:pt x="1135" y="522"/>
                    <a:pt x="1136" y="522"/>
                    <a:pt x="1136" y="522"/>
                  </a:cubicBezTo>
                  <a:cubicBezTo>
                    <a:pt x="1136" y="522"/>
                    <a:pt x="1137" y="522"/>
                    <a:pt x="1137" y="522"/>
                  </a:cubicBezTo>
                  <a:cubicBezTo>
                    <a:pt x="1137" y="522"/>
                    <a:pt x="1137" y="522"/>
                    <a:pt x="1137" y="522"/>
                  </a:cubicBezTo>
                  <a:cubicBezTo>
                    <a:pt x="1137" y="522"/>
                    <a:pt x="1137" y="522"/>
                    <a:pt x="1137" y="522"/>
                  </a:cubicBezTo>
                  <a:cubicBezTo>
                    <a:pt x="1139" y="522"/>
                    <a:pt x="1143" y="524"/>
                    <a:pt x="1146" y="526"/>
                  </a:cubicBezTo>
                  <a:cubicBezTo>
                    <a:pt x="1147" y="526"/>
                    <a:pt x="1148" y="527"/>
                    <a:pt x="1149" y="528"/>
                  </a:cubicBezTo>
                  <a:cubicBezTo>
                    <a:pt x="1150" y="529"/>
                    <a:pt x="1152" y="529"/>
                    <a:pt x="1153" y="530"/>
                  </a:cubicBezTo>
                  <a:cubicBezTo>
                    <a:pt x="1154" y="530"/>
                    <a:pt x="1155" y="530"/>
                    <a:pt x="1155" y="531"/>
                  </a:cubicBezTo>
                  <a:cubicBezTo>
                    <a:pt x="1157" y="531"/>
                    <a:pt x="1158" y="532"/>
                    <a:pt x="1158" y="535"/>
                  </a:cubicBezTo>
                  <a:cubicBezTo>
                    <a:pt x="1158" y="535"/>
                    <a:pt x="1158" y="536"/>
                    <a:pt x="1158" y="537"/>
                  </a:cubicBezTo>
                  <a:cubicBezTo>
                    <a:pt x="1158" y="538"/>
                    <a:pt x="1159" y="538"/>
                    <a:pt x="1159" y="539"/>
                  </a:cubicBezTo>
                  <a:cubicBezTo>
                    <a:pt x="1159" y="540"/>
                    <a:pt x="1160" y="542"/>
                    <a:pt x="1160" y="543"/>
                  </a:cubicBezTo>
                  <a:cubicBezTo>
                    <a:pt x="1160" y="544"/>
                    <a:pt x="1160" y="544"/>
                    <a:pt x="1160" y="544"/>
                  </a:cubicBezTo>
                  <a:cubicBezTo>
                    <a:pt x="1160" y="545"/>
                    <a:pt x="1163" y="547"/>
                    <a:pt x="1167" y="547"/>
                  </a:cubicBezTo>
                  <a:cubicBezTo>
                    <a:pt x="1168" y="547"/>
                    <a:pt x="1168" y="547"/>
                    <a:pt x="1169" y="547"/>
                  </a:cubicBezTo>
                  <a:cubicBezTo>
                    <a:pt x="1170" y="546"/>
                    <a:pt x="1172" y="546"/>
                    <a:pt x="1173" y="547"/>
                  </a:cubicBezTo>
                  <a:cubicBezTo>
                    <a:pt x="1174" y="547"/>
                    <a:pt x="1175" y="547"/>
                    <a:pt x="1175" y="547"/>
                  </a:cubicBezTo>
                  <a:cubicBezTo>
                    <a:pt x="1176" y="547"/>
                    <a:pt x="1177" y="546"/>
                    <a:pt x="1177" y="545"/>
                  </a:cubicBezTo>
                  <a:cubicBezTo>
                    <a:pt x="1179" y="542"/>
                    <a:pt x="1183" y="541"/>
                    <a:pt x="1186" y="541"/>
                  </a:cubicBezTo>
                  <a:cubicBezTo>
                    <a:pt x="1187" y="541"/>
                    <a:pt x="1188" y="541"/>
                    <a:pt x="1189" y="541"/>
                  </a:cubicBezTo>
                  <a:cubicBezTo>
                    <a:pt x="1190" y="540"/>
                    <a:pt x="1193" y="539"/>
                    <a:pt x="1195" y="539"/>
                  </a:cubicBezTo>
                  <a:cubicBezTo>
                    <a:pt x="1197" y="539"/>
                    <a:pt x="1199" y="539"/>
                    <a:pt x="1200" y="540"/>
                  </a:cubicBezTo>
                  <a:cubicBezTo>
                    <a:pt x="1201" y="541"/>
                    <a:pt x="1201" y="543"/>
                    <a:pt x="1201" y="545"/>
                  </a:cubicBezTo>
                  <a:cubicBezTo>
                    <a:pt x="1201" y="547"/>
                    <a:pt x="1202" y="548"/>
                    <a:pt x="1202" y="550"/>
                  </a:cubicBezTo>
                  <a:cubicBezTo>
                    <a:pt x="1203" y="551"/>
                    <a:pt x="1204" y="554"/>
                    <a:pt x="1200" y="556"/>
                  </a:cubicBezTo>
                  <a:cubicBezTo>
                    <a:pt x="1198" y="557"/>
                    <a:pt x="1197" y="564"/>
                    <a:pt x="1196" y="567"/>
                  </a:cubicBezTo>
                  <a:cubicBezTo>
                    <a:pt x="1196" y="568"/>
                    <a:pt x="1195" y="568"/>
                    <a:pt x="1195" y="569"/>
                  </a:cubicBezTo>
                  <a:cubicBezTo>
                    <a:pt x="1195" y="571"/>
                    <a:pt x="1193" y="573"/>
                    <a:pt x="1191" y="574"/>
                  </a:cubicBezTo>
                  <a:cubicBezTo>
                    <a:pt x="1190" y="575"/>
                    <a:pt x="1189" y="576"/>
                    <a:pt x="1189" y="577"/>
                  </a:cubicBezTo>
                  <a:cubicBezTo>
                    <a:pt x="1188" y="580"/>
                    <a:pt x="1186" y="582"/>
                    <a:pt x="1185" y="583"/>
                  </a:cubicBezTo>
                  <a:cubicBezTo>
                    <a:pt x="1184" y="583"/>
                    <a:pt x="1183" y="584"/>
                    <a:pt x="1183" y="584"/>
                  </a:cubicBezTo>
                  <a:cubicBezTo>
                    <a:pt x="1183" y="585"/>
                    <a:pt x="1183" y="585"/>
                    <a:pt x="1183" y="585"/>
                  </a:cubicBezTo>
                  <a:cubicBezTo>
                    <a:pt x="1183" y="585"/>
                    <a:pt x="1183" y="585"/>
                    <a:pt x="1183" y="585"/>
                  </a:cubicBezTo>
                  <a:cubicBezTo>
                    <a:pt x="1183" y="586"/>
                    <a:pt x="1183" y="586"/>
                    <a:pt x="1183" y="586"/>
                  </a:cubicBezTo>
                  <a:cubicBezTo>
                    <a:pt x="1183" y="586"/>
                    <a:pt x="1183" y="586"/>
                    <a:pt x="1183" y="586"/>
                  </a:cubicBezTo>
                  <a:cubicBezTo>
                    <a:pt x="1183" y="587"/>
                    <a:pt x="1182" y="587"/>
                    <a:pt x="1181" y="588"/>
                  </a:cubicBezTo>
                  <a:cubicBezTo>
                    <a:pt x="1181" y="588"/>
                    <a:pt x="1181" y="588"/>
                    <a:pt x="1181" y="588"/>
                  </a:cubicBezTo>
                  <a:cubicBezTo>
                    <a:pt x="1181" y="588"/>
                    <a:pt x="1181" y="588"/>
                    <a:pt x="1181" y="588"/>
                  </a:cubicBezTo>
                  <a:cubicBezTo>
                    <a:pt x="1181" y="588"/>
                    <a:pt x="1181" y="588"/>
                    <a:pt x="1180" y="588"/>
                  </a:cubicBezTo>
                  <a:cubicBezTo>
                    <a:pt x="1180" y="588"/>
                    <a:pt x="1180" y="588"/>
                    <a:pt x="1180" y="588"/>
                  </a:cubicBezTo>
                  <a:cubicBezTo>
                    <a:pt x="1179" y="588"/>
                    <a:pt x="1179" y="588"/>
                    <a:pt x="1178" y="588"/>
                  </a:cubicBezTo>
                  <a:cubicBezTo>
                    <a:pt x="1175" y="588"/>
                    <a:pt x="1172" y="587"/>
                    <a:pt x="1170" y="586"/>
                  </a:cubicBezTo>
                  <a:cubicBezTo>
                    <a:pt x="1169" y="586"/>
                    <a:pt x="1168" y="587"/>
                    <a:pt x="1167" y="588"/>
                  </a:cubicBezTo>
                  <a:cubicBezTo>
                    <a:pt x="1165" y="589"/>
                    <a:pt x="1164" y="591"/>
                    <a:pt x="1162" y="591"/>
                  </a:cubicBezTo>
                  <a:cubicBezTo>
                    <a:pt x="1162" y="591"/>
                    <a:pt x="1162" y="594"/>
                    <a:pt x="1162" y="596"/>
                  </a:cubicBezTo>
                  <a:cubicBezTo>
                    <a:pt x="1163" y="597"/>
                    <a:pt x="1163" y="599"/>
                    <a:pt x="1162" y="600"/>
                  </a:cubicBezTo>
                  <a:cubicBezTo>
                    <a:pt x="1162" y="602"/>
                    <a:pt x="1162" y="603"/>
                    <a:pt x="1163" y="605"/>
                  </a:cubicBezTo>
                  <a:cubicBezTo>
                    <a:pt x="1164" y="607"/>
                    <a:pt x="1164" y="609"/>
                    <a:pt x="1164" y="612"/>
                  </a:cubicBezTo>
                  <a:cubicBezTo>
                    <a:pt x="1164" y="612"/>
                    <a:pt x="1164" y="613"/>
                    <a:pt x="1164" y="613"/>
                  </a:cubicBezTo>
                  <a:cubicBezTo>
                    <a:pt x="1169" y="610"/>
                    <a:pt x="1171" y="610"/>
                    <a:pt x="1171" y="610"/>
                  </a:cubicBezTo>
                  <a:cubicBezTo>
                    <a:pt x="1174" y="610"/>
                    <a:pt x="1176" y="612"/>
                    <a:pt x="1179" y="614"/>
                  </a:cubicBezTo>
                  <a:cubicBezTo>
                    <a:pt x="1181" y="615"/>
                    <a:pt x="1183" y="617"/>
                    <a:pt x="1184" y="617"/>
                  </a:cubicBezTo>
                  <a:cubicBezTo>
                    <a:pt x="1188" y="617"/>
                    <a:pt x="1206" y="605"/>
                    <a:pt x="1208" y="602"/>
                  </a:cubicBezTo>
                  <a:cubicBezTo>
                    <a:pt x="1209" y="600"/>
                    <a:pt x="1212" y="596"/>
                    <a:pt x="1222" y="586"/>
                  </a:cubicBezTo>
                  <a:cubicBezTo>
                    <a:pt x="1224" y="584"/>
                    <a:pt x="1226" y="582"/>
                    <a:pt x="1227" y="581"/>
                  </a:cubicBezTo>
                  <a:cubicBezTo>
                    <a:pt x="1232" y="576"/>
                    <a:pt x="1240" y="567"/>
                    <a:pt x="1243" y="559"/>
                  </a:cubicBezTo>
                  <a:cubicBezTo>
                    <a:pt x="1244" y="556"/>
                    <a:pt x="1248" y="552"/>
                    <a:pt x="1251" y="549"/>
                  </a:cubicBezTo>
                  <a:cubicBezTo>
                    <a:pt x="1253" y="546"/>
                    <a:pt x="1255" y="544"/>
                    <a:pt x="1255" y="543"/>
                  </a:cubicBezTo>
                  <a:cubicBezTo>
                    <a:pt x="1256" y="542"/>
                    <a:pt x="1257" y="541"/>
                    <a:pt x="1257" y="540"/>
                  </a:cubicBezTo>
                  <a:cubicBezTo>
                    <a:pt x="1259" y="539"/>
                    <a:pt x="1260" y="537"/>
                    <a:pt x="1262" y="532"/>
                  </a:cubicBezTo>
                  <a:cubicBezTo>
                    <a:pt x="1264" y="527"/>
                    <a:pt x="1265" y="517"/>
                    <a:pt x="1266" y="511"/>
                  </a:cubicBezTo>
                  <a:cubicBezTo>
                    <a:pt x="1266" y="504"/>
                    <a:pt x="1267" y="503"/>
                    <a:pt x="1267" y="502"/>
                  </a:cubicBezTo>
                  <a:cubicBezTo>
                    <a:pt x="1268" y="501"/>
                    <a:pt x="1268" y="500"/>
                    <a:pt x="1268" y="500"/>
                  </a:cubicBezTo>
                  <a:cubicBezTo>
                    <a:pt x="1268" y="498"/>
                    <a:pt x="1268" y="496"/>
                    <a:pt x="1269" y="495"/>
                  </a:cubicBezTo>
                  <a:cubicBezTo>
                    <a:pt x="1270" y="494"/>
                    <a:pt x="1270" y="493"/>
                    <a:pt x="1270" y="493"/>
                  </a:cubicBezTo>
                  <a:cubicBezTo>
                    <a:pt x="1271" y="491"/>
                    <a:pt x="1271" y="489"/>
                    <a:pt x="1274" y="486"/>
                  </a:cubicBezTo>
                  <a:cubicBezTo>
                    <a:pt x="1276" y="484"/>
                    <a:pt x="1276" y="483"/>
                    <a:pt x="1275" y="481"/>
                  </a:cubicBezTo>
                  <a:cubicBezTo>
                    <a:pt x="1275" y="480"/>
                    <a:pt x="1275" y="478"/>
                    <a:pt x="1275" y="476"/>
                  </a:cubicBezTo>
                  <a:cubicBezTo>
                    <a:pt x="1275" y="475"/>
                    <a:pt x="1275" y="473"/>
                    <a:pt x="1275" y="473"/>
                  </a:cubicBezTo>
                  <a:cubicBezTo>
                    <a:pt x="1273" y="470"/>
                    <a:pt x="1274" y="468"/>
                    <a:pt x="1276" y="467"/>
                  </a:cubicBezTo>
                  <a:cubicBezTo>
                    <a:pt x="1275" y="467"/>
                    <a:pt x="1274" y="466"/>
                    <a:pt x="1273" y="465"/>
                  </a:cubicBezTo>
                  <a:cubicBezTo>
                    <a:pt x="1272" y="464"/>
                    <a:pt x="1272" y="464"/>
                    <a:pt x="1272" y="464"/>
                  </a:cubicBezTo>
                  <a:cubicBezTo>
                    <a:pt x="1269" y="463"/>
                    <a:pt x="1265" y="462"/>
                    <a:pt x="1265" y="458"/>
                  </a:cubicBezTo>
                  <a:cubicBezTo>
                    <a:pt x="1265" y="456"/>
                    <a:pt x="1261" y="453"/>
                    <a:pt x="1258" y="453"/>
                  </a:cubicBezTo>
                  <a:cubicBezTo>
                    <a:pt x="1258" y="453"/>
                    <a:pt x="1257" y="453"/>
                    <a:pt x="1257" y="453"/>
                  </a:cubicBezTo>
                  <a:cubicBezTo>
                    <a:pt x="1256" y="453"/>
                    <a:pt x="1254" y="453"/>
                    <a:pt x="1253" y="452"/>
                  </a:cubicBezTo>
                  <a:cubicBezTo>
                    <a:pt x="1252" y="452"/>
                    <a:pt x="1251" y="452"/>
                    <a:pt x="1250" y="452"/>
                  </a:cubicBezTo>
                  <a:cubicBezTo>
                    <a:pt x="1251" y="453"/>
                    <a:pt x="1250" y="454"/>
                    <a:pt x="1250" y="455"/>
                  </a:cubicBezTo>
                  <a:cubicBezTo>
                    <a:pt x="1249" y="457"/>
                    <a:pt x="1247" y="457"/>
                    <a:pt x="1246" y="457"/>
                  </a:cubicBezTo>
                  <a:cubicBezTo>
                    <a:pt x="1245" y="457"/>
                    <a:pt x="1244" y="458"/>
                    <a:pt x="1243" y="460"/>
                  </a:cubicBezTo>
                  <a:cubicBezTo>
                    <a:pt x="1243" y="460"/>
                    <a:pt x="1243" y="460"/>
                    <a:pt x="1243" y="460"/>
                  </a:cubicBezTo>
                  <a:cubicBezTo>
                    <a:pt x="1241" y="463"/>
                    <a:pt x="1238" y="464"/>
                    <a:pt x="1236" y="464"/>
                  </a:cubicBezTo>
                  <a:cubicBezTo>
                    <a:pt x="1233" y="464"/>
                    <a:pt x="1232" y="463"/>
                    <a:pt x="1232" y="462"/>
                  </a:cubicBezTo>
                  <a:cubicBezTo>
                    <a:pt x="1232" y="461"/>
                    <a:pt x="1232" y="460"/>
                    <a:pt x="1234" y="458"/>
                  </a:cubicBezTo>
                  <a:cubicBezTo>
                    <a:pt x="1234" y="458"/>
                    <a:pt x="1234" y="458"/>
                    <a:pt x="1234" y="458"/>
                  </a:cubicBezTo>
                  <a:cubicBezTo>
                    <a:pt x="1234" y="458"/>
                    <a:pt x="1234" y="457"/>
                    <a:pt x="1234" y="457"/>
                  </a:cubicBezTo>
                  <a:cubicBezTo>
                    <a:pt x="1233" y="457"/>
                    <a:pt x="1232" y="455"/>
                    <a:pt x="1232" y="454"/>
                  </a:cubicBezTo>
                  <a:cubicBezTo>
                    <a:pt x="1232" y="454"/>
                    <a:pt x="1232" y="454"/>
                    <a:pt x="1232" y="454"/>
                  </a:cubicBezTo>
                  <a:cubicBezTo>
                    <a:pt x="1231" y="456"/>
                    <a:pt x="1230" y="458"/>
                    <a:pt x="1227" y="459"/>
                  </a:cubicBezTo>
                  <a:cubicBezTo>
                    <a:pt x="1227" y="459"/>
                    <a:pt x="1227" y="459"/>
                    <a:pt x="1227" y="459"/>
                  </a:cubicBezTo>
                  <a:cubicBezTo>
                    <a:pt x="1226" y="459"/>
                    <a:pt x="1225" y="458"/>
                    <a:pt x="1224" y="457"/>
                  </a:cubicBezTo>
                  <a:cubicBezTo>
                    <a:pt x="1222" y="455"/>
                    <a:pt x="1223" y="449"/>
                    <a:pt x="1223" y="446"/>
                  </a:cubicBezTo>
                  <a:cubicBezTo>
                    <a:pt x="1223" y="446"/>
                    <a:pt x="1222" y="446"/>
                    <a:pt x="1221" y="446"/>
                  </a:cubicBezTo>
                  <a:cubicBezTo>
                    <a:pt x="1219" y="447"/>
                    <a:pt x="1216" y="447"/>
                    <a:pt x="1213" y="447"/>
                  </a:cubicBezTo>
                  <a:cubicBezTo>
                    <a:pt x="1208" y="446"/>
                    <a:pt x="1207" y="444"/>
                    <a:pt x="1206" y="443"/>
                  </a:cubicBezTo>
                  <a:cubicBezTo>
                    <a:pt x="1206" y="440"/>
                    <a:pt x="1208" y="437"/>
                    <a:pt x="1212" y="435"/>
                  </a:cubicBezTo>
                  <a:cubicBezTo>
                    <a:pt x="1215" y="433"/>
                    <a:pt x="1216" y="432"/>
                    <a:pt x="1217" y="431"/>
                  </a:cubicBezTo>
                  <a:cubicBezTo>
                    <a:pt x="1218" y="430"/>
                    <a:pt x="1218" y="428"/>
                    <a:pt x="1220" y="428"/>
                  </a:cubicBezTo>
                  <a:cubicBezTo>
                    <a:pt x="1222" y="427"/>
                    <a:pt x="1226" y="425"/>
                    <a:pt x="1229" y="422"/>
                  </a:cubicBezTo>
                  <a:cubicBezTo>
                    <a:pt x="1231" y="421"/>
                    <a:pt x="1233" y="420"/>
                    <a:pt x="1234" y="419"/>
                  </a:cubicBezTo>
                  <a:cubicBezTo>
                    <a:pt x="1238" y="417"/>
                    <a:pt x="1239" y="415"/>
                    <a:pt x="1240" y="412"/>
                  </a:cubicBezTo>
                  <a:cubicBezTo>
                    <a:pt x="1240" y="410"/>
                    <a:pt x="1243" y="408"/>
                    <a:pt x="1248" y="405"/>
                  </a:cubicBezTo>
                  <a:cubicBezTo>
                    <a:pt x="1250" y="403"/>
                    <a:pt x="1254" y="401"/>
                    <a:pt x="1256" y="399"/>
                  </a:cubicBezTo>
                  <a:cubicBezTo>
                    <a:pt x="1263" y="394"/>
                    <a:pt x="1267" y="390"/>
                    <a:pt x="1268" y="387"/>
                  </a:cubicBezTo>
                  <a:cubicBezTo>
                    <a:pt x="1269" y="385"/>
                    <a:pt x="1272" y="383"/>
                    <a:pt x="1276" y="381"/>
                  </a:cubicBezTo>
                  <a:cubicBezTo>
                    <a:pt x="1278" y="380"/>
                    <a:pt x="1280" y="378"/>
                    <a:pt x="1281" y="377"/>
                  </a:cubicBezTo>
                  <a:cubicBezTo>
                    <a:pt x="1281" y="373"/>
                    <a:pt x="1296" y="366"/>
                    <a:pt x="1303" y="364"/>
                  </a:cubicBezTo>
                  <a:cubicBezTo>
                    <a:pt x="1305" y="364"/>
                    <a:pt x="1308" y="364"/>
                    <a:pt x="1311" y="364"/>
                  </a:cubicBezTo>
                  <a:cubicBezTo>
                    <a:pt x="1318" y="364"/>
                    <a:pt x="1327" y="365"/>
                    <a:pt x="1330" y="368"/>
                  </a:cubicBezTo>
                  <a:cubicBezTo>
                    <a:pt x="1331" y="369"/>
                    <a:pt x="1331" y="369"/>
                    <a:pt x="1333" y="368"/>
                  </a:cubicBezTo>
                  <a:cubicBezTo>
                    <a:pt x="1334" y="366"/>
                    <a:pt x="1336" y="366"/>
                    <a:pt x="1337" y="366"/>
                  </a:cubicBezTo>
                  <a:cubicBezTo>
                    <a:pt x="1338" y="366"/>
                    <a:pt x="1340" y="366"/>
                    <a:pt x="1342" y="367"/>
                  </a:cubicBezTo>
                  <a:cubicBezTo>
                    <a:pt x="1345" y="367"/>
                    <a:pt x="1345" y="367"/>
                    <a:pt x="1345" y="367"/>
                  </a:cubicBezTo>
                  <a:cubicBezTo>
                    <a:pt x="1347" y="367"/>
                    <a:pt x="1349" y="367"/>
                    <a:pt x="1350" y="366"/>
                  </a:cubicBezTo>
                  <a:cubicBezTo>
                    <a:pt x="1352" y="366"/>
                    <a:pt x="1354" y="365"/>
                    <a:pt x="1356" y="366"/>
                  </a:cubicBezTo>
                  <a:cubicBezTo>
                    <a:pt x="1357" y="366"/>
                    <a:pt x="1359" y="366"/>
                    <a:pt x="1360" y="366"/>
                  </a:cubicBezTo>
                  <a:cubicBezTo>
                    <a:pt x="1361" y="366"/>
                    <a:pt x="1362" y="366"/>
                    <a:pt x="1363" y="364"/>
                  </a:cubicBezTo>
                  <a:cubicBezTo>
                    <a:pt x="1365" y="360"/>
                    <a:pt x="1370" y="360"/>
                    <a:pt x="1373" y="360"/>
                  </a:cubicBezTo>
                  <a:cubicBezTo>
                    <a:pt x="1376" y="360"/>
                    <a:pt x="1380" y="360"/>
                    <a:pt x="1382" y="361"/>
                  </a:cubicBezTo>
                  <a:cubicBezTo>
                    <a:pt x="1382" y="362"/>
                    <a:pt x="1382" y="362"/>
                    <a:pt x="1383" y="362"/>
                  </a:cubicBezTo>
                  <a:cubicBezTo>
                    <a:pt x="1385" y="364"/>
                    <a:pt x="1386" y="364"/>
                    <a:pt x="1388" y="363"/>
                  </a:cubicBezTo>
                  <a:cubicBezTo>
                    <a:pt x="1389" y="362"/>
                    <a:pt x="1390" y="362"/>
                    <a:pt x="1391" y="362"/>
                  </a:cubicBezTo>
                  <a:cubicBezTo>
                    <a:pt x="1393" y="362"/>
                    <a:pt x="1394" y="364"/>
                    <a:pt x="1395" y="365"/>
                  </a:cubicBezTo>
                  <a:cubicBezTo>
                    <a:pt x="1396" y="366"/>
                    <a:pt x="1396" y="367"/>
                    <a:pt x="1397" y="367"/>
                  </a:cubicBezTo>
                  <a:cubicBezTo>
                    <a:pt x="1400" y="367"/>
                    <a:pt x="1401" y="369"/>
                    <a:pt x="1401" y="370"/>
                  </a:cubicBezTo>
                  <a:cubicBezTo>
                    <a:pt x="1401" y="371"/>
                    <a:pt x="1400" y="372"/>
                    <a:pt x="1399" y="373"/>
                  </a:cubicBezTo>
                  <a:cubicBezTo>
                    <a:pt x="1400" y="373"/>
                    <a:pt x="1401" y="372"/>
                    <a:pt x="1402" y="372"/>
                  </a:cubicBezTo>
                  <a:cubicBezTo>
                    <a:pt x="1403" y="372"/>
                    <a:pt x="1403" y="372"/>
                    <a:pt x="1403" y="372"/>
                  </a:cubicBezTo>
                  <a:cubicBezTo>
                    <a:pt x="1404" y="373"/>
                    <a:pt x="1405" y="373"/>
                    <a:pt x="1406" y="373"/>
                  </a:cubicBezTo>
                  <a:cubicBezTo>
                    <a:pt x="1409" y="373"/>
                    <a:pt x="1411" y="372"/>
                    <a:pt x="1413" y="371"/>
                  </a:cubicBezTo>
                  <a:cubicBezTo>
                    <a:pt x="1416" y="369"/>
                    <a:pt x="1419" y="370"/>
                    <a:pt x="1420" y="371"/>
                  </a:cubicBezTo>
                  <a:cubicBezTo>
                    <a:pt x="1420" y="371"/>
                    <a:pt x="1421" y="371"/>
                    <a:pt x="1421" y="371"/>
                  </a:cubicBezTo>
                  <a:cubicBezTo>
                    <a:pt x="1423" y="369"/>
                    <a:pt x="1426" y="368"/>
                    <a:pt x="1428" y="368"/>
                  </a:cubicBezTo>
                  <a:cubicBezTo>
                    <a:pt x="1427" y="368"/>
                    <a:pt x="1425" y="367"/>
                    <a:pt x="1424" y="366"/>
                  </a:cubicBezTo>
                  <a:cubicBezTo>
                    <a:pt x="1423" y="363"/>
                    <a:pt x="1424" y="360"/>
                    <a:pt x="1427" y="355"/>
                  </a:cubicBezTo>
                  <a:cubicBezTo>
                    <a:pt x="1430" y="350"/>
                    <a:pt x="1435" y="347"/>
                    <a:pt x="1439" y="344"/>
                  </a:cubicBezTo>
                  <a:cubicBezTo>
                    <a:pt x="1441" y="343"/>
                    <a:pt x="1443" y="341"/>
                    <a:pt x="1444" y="340"/>
                  </a:cubicBezTo>
                  <a:cubicBezTo>
                    <a:pt x="1447" y="338"/>
                    <a:pt x="1449" y="337"/>
                    <a:pt x="1451" y="337"/>
                  </a:cubicBezTo>
                  <a:cubicBezTo>
                    <a:pt x="1451" y="337"/>
                    <a:pt x="1451" y="337"/>
                    <a:pt x="1452" y="337"/>
                  </a:cubicBezTo>
                  <a:cubicBezTo>
                    <a:pt x="1452" y="333"/>
                    <a:pt x="1454" y="325"/>
                    <a:pt x="1459" y="325"/>
                  </a:cubicBezTo>
                  <a:cubicBezTo>
                    <a:pt x="1460" y="325"/>
                    <a:pt x="1460" y="325"/>
                    <a:pt x="1460" y="325"/>
                  </a:cubicBezTo>
                  <a:cubicBezTo>
                    <a:pt x="1461" y="325"/>
                    <a:pt x="1462" y="325"/>
                    <a:pt x="1463" y="325"/>
                  </a:cubicBezTo>
                  <a:cubicBezTo>
                    <a:pt x="1465" y="325"/>
                    <a:pt x="1466" y="325"/>
                    <a:pt x="1468" y="325"/>
                  </a:cubicBezTo>
                  <a:cubicBezTo>
                    <a:pt x="1472" y="325"/>
                    <a:pt x="1475" y="324"/>
                    <a:pt x="1477" y="323"/>
                  </a:cubicBezTo>
                  <a:cubicBezTo>
                    <a:pt x="1479" y="322"/>
                    <a:pt x="1480" y="322"/>
                    <a:pt x="1481" y="322"/>
                  </a:cubicBezTo>
                  <a:cubicBezTo>
                    <a:pt x="1484" y="322"/>
                    <a:pt x="1485" y="324"/>
                    <a:pt x="1486" y="325"/>
                  </a:cubicBezTo>
                  <a:cubicBezTo>
                    <a:pt x="1486" y="326"/>
                    <a:pt x="1486" y="326"/>
                    <a:pt x="1486" y="326"/>
                  </a:cubicBezTo>
                  <a:cubicBezTo>
                    <a:pt x="1486" y="326"/>
                    <a:pt x="1487" y="325"/>
                    <a:pt x="1488" y="325"/>
                  </a:cubicBezTo>
                  <a:cubicBezTo>
                    <a:pt x="1489" y="324"/>
                    <a:pt x="1491" y="323"/>
                    <a:pt x="1493" y="323"/>
                  </a:cubicBezTo>
                  <a:cubicBezTo>
                    <a:pt x="1493" y="323"/>
                    <a:pt x="1494" y="323"/>
                    <a:pt x="1495" y="323"/>
                  </a:cubicBezTo>
                  <a:cubicBezTo>
                    <a:pt x="1496" y="324"/>
                    <a:pt x="1496" y="325"/>
                    <a:pt x="1496" y="325"/>
                  </a:cubicBezTo>
                  <a:cubicBezTo>
                    <a:pt x="1497" y="327"/>
                    <a:pt x="1495" y="329"/>
                    <a:pt x="1494" y="331"/>
                  </a:cubicBezTo>
                  <a:cubicBezTo>
                    <a:pt x="1492" y="332"/>
                    <a:pt x="1491" y="334"/>
                    <a:pt x="1490" y="336"/>
                  </a:cubicBezTo>
                  <a:cubicBezTo>
                    <a:pt x="1490" y="337"/>
                    <a:pt x="1490" y="337"/>
                    <a:pt x="1490" y="337"/>
                  </a:cubicBezTo>
                  <a:cubicBezTo>
                    <a:pt x="1490" y="337"/>
                    <a:pt x="1491" y="337"/>
                    <a:pt x="1492" y="337"/>
                  </a:cubicBezTo>
                  <a:cubicBezTo>
                    <a:pt x="1493" y="337"/>
                    <a:pt x="1494" y="337"/>
                    <a:pt x="1495" y="338"/>
                  </a:cubicBezTo>
                  <a:cubicBezTo>
                    <a:pt x="1497" y="339"/>
                    <a:pt x="1497" y="340"/>
                    <a:pt x="1497" y="340"/>
                  </a:cubicBezTo>
                  <a:cubicBezTo>
                    <a:pt x="1497" y="341"/>
                    <a:pt x="1497" y="342"/>
                    <a:pt x="1497" y="342"/>
                  </a:cubicBezTo>
                  <a:cubicBezTo>
                    <a:pt x="1499" y="341"/>
                    <a:pt x="1501" y="340"/>
                    <a:pt x="1504" y="337"/>
                  </a:cubicBezTo>
                  <a:cubicBezTo>
                    <a:pt x="1512" y="329"/>
                    <a:pt x="1518" y="328"/>
                    <a:pt x="1523" y="328"/>
                  </a:cubicBezTo>
                  <a:cubicBezTo>
                    <a:pt x="1523" y="328"/>
                    <a:pt x="1524" y="328"/>
                    <a:pt x="1524" y="328"/>
                  </a:cubicBezTo>
                  <a:cubicBezTo>
                    <a:pt x="1524" y="328"/>
                    <a:pt x="1524" y="328"/>
                    <a:pt x="1525" y="328"/>
                  </a:cubicBezTo>
                  <a:cubicBezTo>
                    <a:pt x="1525" y="327"/>
                    <a:pt x="1525" y="326"/>
                    <a:pt x="1525" y="325"/>
                  </a:cubicBezTo>
                  <a:cubicBezTo>
                    <a:pt x="1524" y="323"/>
                    <a:pt x="1524" y="321"/>
                    <a:pt x="1524" y="318"/>
                  </a:cubicBezTo>
                  <a:cubicBezTo>
                    <a:pt x="1525" y="312"/>
                    <a:pt x="1535" y="309"/>
                    <a:pt x="1541" y="309"/>
                  </a:cubicBezTo>
                  <a:cubicBezTo>
                    <a:pt x="1542" y="309"/>
                    <a:pt x="1545" y="309"/>
                    <a:pt x="1546" y="310"/>
                  </a:cubicBezTo>
                  <a:cubicBezTo>
                    <a:pt x="1550" y="311"/>
                    <a:pt x="1551" y="313"/>
                    <a:pt x="1551" y="315"/>
                  </a:cubicBezTo>
                  <a:cubicBezTo>
                    <a:pt x="1551" y="315"/>
                    <a:pt x="1550" y="317"/>
                    <a:pt x="1548" y="317"/>
                  </a:cubicBezTo>
                  <a:cubicBezTo>
                    <a:pt x="1547" y="317"/>
                    <a:pt x="1546" y="317"/>
                    <a:pt x="1545" y="316"/>
                  </a:cubicBezTo>
                  <a:cubicBezTo>
                    <a:pt x="1543" y="316"/>
                    <a:pt x="1542" y="316"/>
                    <a:pt x="1541" y="318"/>
                  </a:cubicBezTo>
                  <a:cubicBezTo>
                    <a:pt x="1540" y="319"/>
                    <a:pt x="1539" y="321"/>
                    <a:pt x="1539" y="323"/>
                  </a:cubicBezTo>
                  <a:cubicBezTo>
                    <a:pt x="1539" y="326"/>
                    <a:pt x="1538" y="328"/>
                    <a:pt x="1537" y="330"/>
                  </a:cubicBezTo>
                  <a:cubicBezTo>
                    <a:pt x="1537" y="330"/>
                    <a:pt x="1536" y="331"/>
                    <a:pt x="1536" y="331"/>
                  </a:cubicBezTo>
                  <a:cubicBezTo>
                    <a:pt x="1538" y="332"/>
                    <a:pt x="1538" y="333"/>
                    <a:pt x="1538" y="334"/>
                  </a:cubicBezTo>
                  <a:cubicBezTo>
                    <a:pt x="1537" y="335"/>
                    <a:pt x="1536" y="336"/>
                    <a:pt x="1535" y="337"/>
                  </a:cubicBezTo>
                  <a:cubicBezTo>
                    <a:pt x="1535" y="337"/>
                    <a:pt x="1534" y="338"/>
                    <a:pt x="1534" y="338"/>
                  </a:cubicBezTo>
                  <a:cubicBezTo>
                    <a:pt x="1534" y="338"/>
                    <a:pt x="1534" y="338"/>
                    <a:pt x="1534" y="338"/>
                  </a:cubicBezTo>
                  <a:cubicBezTo>
                    <a:pt x="1534" y="340"/>
                    <a:pt x="1533" y="343"/>
                    <a:pt x="1529" y="345"/>
                  </a:cubicBezTo>
                  <a:cubicBezTo>
                    <a:pt x="1528" y="345"/>
                    <a:pt x="1527" y="345"/>
                    <a:pt x="1526" y="345"/>
                  </a:cubicBezTo>
                  <a:cubicBezTo>
                    <a:pt x="1523" y="346"/>
                    <a:pt x="1516" y="347"/>
                    <a:pt x="1516" y="349"/>
                  </a:cubicBezTo>
                  <a:cubicBezTo>
                    <a:pt x="1515" y="353"/>
                    <a:pt x="1513" y="354"/>
                    <a:pt x="1511" y="356"/>
                  </a:cubicBezTo>
                  <a:cubicBezTo>
                    <a:pt x="1509" y="357"/>
                    <a:pt x="1507" y="358"/>
                    <a:pt x="1506" y="360"/>
                  </a:cubicBezTo>
                  <a:cubicBezTo>
                    <a:pt x="1505" y="363"/>
                    <a:pt x="1502" y="365"/>
                    <a:pt x="1498" y="368"/>
                  </a:cubicBezTo>
                  <a:cubicBezTo>
                    <a:pt x="1494" y="371"/>
                    <a:pt x="1489" y="374"/>
                    <a:pt x="1485" y="380"/>
                  </a:cubicBezTo>
                  <a:cubicBezTo>
                    <a:pt x="1480" y="387"/>
                    <a:pt x="1473" y="390"/>
                    <a:pt x="1469" y="391"/>
                  </a:cubicBezTo>
                  <a:cubicBezTo>
                    <a:pt x="1468" y="392"/>
                    <a:pt x="1467" y="392"/>
                    <a:pt x="1467" y="392"/>
                  </a:cubicBezTo>
                  <a:cubicBezTo>
                    <a:pt x="1466" y="395"/>
                    <a:pt x="1462" y="395"/>
                    <a:pt x="1457" y="395"/>
                  </a:cubicBezTo>
                  <a:cubicBezTo>
                    <a:pt x="1457" y="395"/>
                    <a:pt x="1456" y="395"/>
                    <a:pt x="1456" y="395"/>
                  </a:cubicBezTo>
                  <a:cubicBezTo>
                    <a:pt x="1456" y="396"/>
                    <a:pt x="1456" y="396"/>
                    <a:pt x="1456" y="396"/>
                  </a:cubicBezTo>
                  <a:cubicBezTo>
                    <a:pt x="1456" y="399"/>
                    <a:pt x="1457" y="404"/>
                    <a:pt x="1452" y="408"/>
                  </a:cubicBezTo>
                  <a:cubicBezTo>
                    <a:pt x="1446" y="415"/>
                    <a:pt x="1442" y="424"/>
                    <a:pt x="1442" y="433"/>
                  </a:cubicBezTo>
                  <a:cubicBezTo>
                    <a:pt x="1443" y="443"/>
                    <a:pt x="1446" y="469"/>
                    <a:pt x="1448" y="474"/>
                  </a:cubicBezTo>
                  <a:cubicBezTo>
                    <a:pt x="1450" y="476"/>
                    <a:pt x="1450" y="481"/>
                    <a:pt x="1451" y="485"/>
                  </a:cubicBezTo>
                  <a:cubicBezTo>
                    <a:pt x="1451" y="488"/>
                    <a:pt x="1451" y="492"/>
                    <a:pt x="1452" y="492"/>
                  </a:cubicBezTo>
                  <a:cubicBezTo>
                    <a:pt x="1453" y="494"/>
                    <a:pt x="1454" y="497"/>
                    <a:pt x="1454" y="498"/>
                  </a:cubicBezTo>
                  <a:cubicBezTo>
                    <a:pt x="1454" y="499"/>
                    <a:pt x="1454" y="499"/>
                    <a:pt x="1454" y="500"/>
                  </a:cubicBezTo>
                  <a:cubicBezTo>
                    <a:pt x="1455" y="499"/>
                    <a:pt x="1457" y="497"/>
                    <a:pt x="1459" y="495"/>
                  </a:cubicBezTo>
                  <a:cubicBezTo>
                    <a:pt x="1460" y="493"/>
                    <a:pt x="1462" y="492"/>
                    <a:pt x="1464" y="490"/>
                  </a:cubicBezTo>
                  <a:cubicBezTo>
                    <a:pt x="1466" y="489"/>
                    <a:pt x="1466" y="488"/>
                    <a:pt x="1467" y="487"/>
                  </a:cubicBezTo>
                  <a:cubicBezTo>
                    <a:pt x="1467" y="486"/>
                    <a:pt x="1468" y="485"/>
                    <a:pt x="1469" y="484"/>
                  </a:cubicBezTo>
                  <a:cubicBezTo>
                    <a:pt x="1470" y="483"/>
                    <a:pt x="1471" y="479"/>
                    <a:pt x="1471" y="477"/>
                  </a:cubicBezTo>
                  <a:cubicBezTo>
                    <a:pt x="1471" y="475"/>
                    <a:pt x="1471" y="474"/>
                    <a:pt x="1471" y="473"/>
                  </a:cubicBezTo>
                  <a:cubicBezTo>
                    <a:pt x="1472" y="471"/>
                    <a:pt x="1474" y="470"/>
                    <a:pt x="1476" y="469"/>
                  </a:cubicBezTo>
                  <a:cubicBezTo>
                    <a:pt x="1477" y="469"/>
                    <a:pt x="1479" y="468"/>
                    <a:pt x="1479" y="467"/>
                  </a:cubicBezTo>
                  <a:cubicBezTo>
                    <a:pt x="1481" y="465"/>
                    <a:pt x="1484" y="465"/>
                    <a:pt x="1486" y="465"/>
                  </a:cubicBezTo>
                  <a:cubicBezTo>
                    <a:pt x="1487" y="465"/>
                    <a:pt x="1487" y="465"/>
                    <a:pt x="1488" y="465"/>
                  </a:cubicBezTo>
                  <a:cubicBezTo>
                    <a:pt x="1488" y="464"/>
                    <a:pt x="1487" y="462"/>
                    <a:pt x="1487" y="460"/>
                  </a:cubicBezTo>
                  <a:cubicBezTo>
                    <a:pt x="1487" y="459"/>
                    <a:pt x="1486" y="459"/>
                    <a:pt x="1486" y="458"/>
                  </a:cubicBezTo>
                  <a:cubicBezTo>
                    <a:pt x="1485" y="454"/>
                    <a:pt x="1490" y="450"/>
                    <a:pt x="1495" y="447"/>
                  </a:cubicBezTo>
                  <a:cubicBezTo>
                    <a:pt x="1496" y="446"/>
                    <a:pt x="1497" y="446"/>
                    <a:pt x="1498" y="445"/>
                  </a:cubicBezTo>
                  <a:cubicBezTo>
                    <a:pt x="1500" y="444"/>
                    <a:pt x="1502" y="444"/>
                    <a:pt x="1505" y="444"/>
                  </a:cubicBezTo>
                  <a:cubicBezTo>
                    <a:pt x="1506" y="444"/>
                    <a:pt x="1507" y="445"/>
                    <a:pt x="1508" y="445"/>
                  </a:cubicBezTo>
                  <a:cubicBezTo>
                    <a:pt x="1509" y="445"/>
                    <a:pt x="1510" y="444"/>
                    <a:pt x="1511" y="443"/>
                  </a:cubicBezTo>
                  <a:cubicBezTo>
                    <a:pt x="1513" y="441"/>
                    <a:pt x="1512" y="439"/>
                    <a:pt x="1509" y="436"/>
                  </a:cubicBezTo>
                  <a:cubicBezTo>
                    <a:pt x="1509" y="435"/>
                    <a:pt x="1509" y="435"/>
                    <a:pt x="1509" y="435"/>
                  </a:cubicBezTo>
                  <a:cubicBezTo>
                    <a:pt x="1508" y="434"/>
                    <a:pt x="1508" y="432"/>
                    <a:pt x="1509" y="430"/>
                  </a:cubicBezTo>
                  <a:cubicBezTo>
                    <a:pt x="1510" y="426"/>
                    <a:pt x="1514" y="419"/>
                    <a:pt x="1518" y="418"/>
                  </a:cubicBezTo>
                  <a:cubicBezTo>
                    <a:pt x="1520" y="417"/>
                    <a:pt x="1522" y="418"/>
                    <a:pt x="1523" y="418"/>
                  </a:cubicBezTo>
                  <a:cubicBezTo>
                    <a:pt x="1523" y="418"/>
                    <a:pt x="1524" y="419"/>
                    <a:pt x="1524" y="419"/>
                  </a:cubicBezTo>
                  <a:cubicBezTo>
                    <a:pt x="1524" y="419"/>
                    <a:pt x="1525" y="419"/>
                    <a:pt x="1526" y="418"/>
                  </a:cubicBezTo>
                  <a:cubicBezTo>
                    <a:pt x="1526" y="418"/>
                    <a:pt x="1526" y="417"/>
                    <a:pt x="1526" y="417"/>
                  </a:cubicBezTo>
                  <a:cubicBezTo>
                    <a:pt x="1525" y="416"/>
                    <a:pt x="1523" y="414"/>
                    <a:pt x="1522" y="414"/>
                  </a:cubicBezTo>
                  <a:cubicBezTo>
                    <a:pt x="1521" y="414"/>
                    <a:pt x="1519" y="414"/>
                    <a:pt x="1518" y="411"/>
                  </a:cubicBezTo>
                  <a:cubicBezTo>
                    <a:pt x="1517" y="408"/>
                    <a:pt x="1518" y="401"/>
                    <a:pt x="1523" y="398"/>
                  </a:cubicBezTo>
                  <a:cubicBezTo>
                    <a:pt x="1524" y="397"/>
                    <a:pt x="1525" y="396"/>
                    <a:pt x="1525" y="396"/>
                  </a:cubicBezTo>
                  <a:cubicBezTo>
                    <a:pt x="1524" y="396"/>
                    <a:pt x="1524" y="395"/>
                    <a:pt x="1523" y="395"/>
                  </a:cubicBezTo>
                  <a:cubicBezTo>
                    <a:pt x="1522" y="395"/>
                    <a:pt x="1521" y="395"/>
                    <a:pt x="1520" y="395"/>
                  </a:cubicBezTo>
                  <a:cubicBezTo>
                    <a:pt x="1519" y="395"/>
                    <a:pt x="1518" y="396"/>
                    <a:pt x="1517" y="396"/>
                  </a:cubicBezTo>
                  <a:cubicBezTo>
                    <a:pt x="1517" y="396"/>
                    <a:pt x="1517" y="396"/>
                    <a:pt x="1517" y="396"/>
                  </a:cubicBezTo>
                  <a:cubicBezTo>
                    <a:pt x="1515" y="396"/>
                    <a:pt x="1513" y="395"/>
                    <a:pt x="1512" y="393"/>
                  </a:cubicBezTo>
                  <a:cubicBezTo>
                    <a:pt x="1511" y="390"/>
                    <a:pt x="1510" y="385"/>
                    <a:pt x="1514" y="381"/>
                  </a:cubicBezTo>
                  <a:cubicBezTo>
                    <a:pt x="1516" y="378"/>
                    <a:pt x="1518" y="377"/>
                    <a:pt x="1520" y="375"/>
                  </a:cubicBezTo>
                  <a:cubicBezTo>
                    <a:pt x="1522" y="374"/>
                    <a:pt x="1522" y="373"/>
                    <a:pt x="1523" y="372"/>
                  </a:cubicBezTo>
                  <a:cubicBezTo>
                    <a:pt x="1524" y="368"/>
                    <a:pt x="1527" y="363"/>
                    <a:pt x="1530" y="360"/>
                  </a:cubicBezTo>
                  <a:cubicBezTo>
                    <a:pt x="1530" y="358"/>
                    <a:pt x="1531" y="358"/>
                    <a:pt x="1532" y="357"/>
                  </a:cubicBezTo>
                  <a:cubicBezTo>
                    <a:pt x="1532" y="355"/>
                    <a:pt x="1534" y="355"/>
                    <a:pt x="1536" y="355"/>
                  </a:cubicBezTo>
                  <a:cubicBezTo>
                    <a:pt x="1537" y="355"/>
                    <a:pt x="1539" y="355"/>
                    <a:pt x="1540" y="355"/>
                  </a:cubicBezTo>
                  <a:cubicBezTo>
                    <a:pt x="1541" y="355"/>
                    <a:pt x="1542" y="355"/>
                    <a:pt x="1542" y="355"/>
                  </a:cubicBezTo>
                  <a:cubicBezTo>
                    <a:pt x="1543" y="355"/>
                    <a:pt x="1543" y="355"/>
                    <a:pt x="1543" y="355"/>
                  </a:cubicBezTo>
                  <a:cubicBezTo>
                    <a:pt x="1545" y="355"/>
                    <a:pt x="1546" y="357"/>
                    <a:pt x="1546" y="358"/>
                  </a:cubicBezTo>
                  <a:cubicBezTo>
                    <a:pt x="1547" y="357"/>
                    <a:pt x="1548" y="356"/>
                    <a:pt x="1549" y="354"/>
                  </a:cubicBezTo>
                  <a:cubicBezTo>
                    <a:pt x="1552" y="351"/>
                    <a:pt x="1555" y="347"/>
                    <a:pt x="1559" y="347"/>
                  </a:cubicBezTo>
                  <a:cubicBezTo>
                    <a:pt x="1560" y="347"/>
                    <a:pt x="1561" y="347"/>
                    <a:pt x="1562" y="348"/>
                  </a:cubicBezTo>
                  <a:cubicBezTo>
                    <a:pt x="1563" y="349"/>
                    <a:pt x="1563" y="352"/>
                    <a:pt x="1563" y="354"/>
                  </a:cubicBezTo>
                  <a:cubicBezTo>
                    <a:pt x="1563" y="355"/>
                    <a:pt x="1563" y="356"/>
                    <a:pt x="1563" y="357"/>
                  </a:cubicBezTo>
                  <a:cubicBezTo>
                    <a:pt x="1563" y="357"/>
                    <a:pt x="1564" y="356"/>
                    <a:pt x="1564" y="356"/>
                  </a:cubicBezTo>
                  <a:cubicBezTo>
                    <a:pt x="1566" y="355"/>
                    <a:pt x="1568" y="353"/>
                    <a:pt x="1570" y="351"/>
                  </a:cubicBezTo>
                  <a:cubicBezTo>
                    <a:pt x="1576" y="347"/>
                    <a:pt x="1585" y="347"/>
                    <a:pt x="1589" y="347"/>
                  </a:cubicBezTo>
                  <a:cubicBezTo>
                    <a:pt x="1594" y="347"/>
                    <a:pt x="1598" y="347"/>
                    <a:pt x="1601" y="348"/>
                  </a:cubicBezTo>
                  <a:cubicBezTo>
                    <a:pt x="1603" y="350"/>
                    <a:pt x="1605" y="352"/>
                    <a:pt x="1606" y="354"/>
                  </a:cubicBezTo>
                  <a:cubicBezTo>
                    <a:pt x="1607" y="354"/>
                    <a:pt x="1607" y="355"/>
                    <a:pt x="1608" y="355"/>
                  </a:cubicBezTo>
                  <a:cubicBezTo>
                    <a:pt x="1608" y="355"/>
                    <a:pt x="1608" y="355"/>
                    <a:pt x="1608" y="354"/>
                  </a:cubicBezTo>
                  <a:cubicBezTo>
                    <a:pt x="1609" y="352"/>
                    <a:pt x="1609" y="350"/>
                    <a:pt x="1612" y="349"/>
                  </a:cubicBezTo>
                  <a:cubicBezTo>
                    <a:pt x="1616" y="348"/>
                    <a:pt x="1622" y="344"/>
                    <a:pt x="1628" y="340"/>
                  </a:cubicBezTo>
                  <a:cubicBezTo>
                    <a:pt x="1630" y="338"/>
                    <a:pt x="1632" y="338"/>
                    <a:pt x="1633" y="337"/>
                  </a:cubicBezTo>
                  <a:cubicBezTo>
                    <a:pt x="1633" y="337"/>
                    <a:pt x="1633" y="337"/>
                    <a:pt x="1634" y="336"/>
                  </a:cubicBezTo>
                  <a:cubicBezTo>
                    <a:pt x="1636" y="333"/>
                    <a:pt x="1638" y="333"/>
                    <a:pt x="1639" y="333"/>
                  </a:cubicBezTo>
                  <a:cubicBezTo>
                    <a:pt x="1640" y="332"/>
                    <a:pt x="1640" y="332"/>
                    <a:pt x="1640" y="332"/>
                  </a:cubicBezTo>
                  <a:cubicBezTo>
                    <a:pt x="1642" y="328"/>
                    <a:pt x="1652" y="324"/>
                    <a:pt x="1661" y="322"/>
                  </a:cubicBezTo>
                  <a:cubicBezTo>
                    <a:pt x="1670" y="320"/>
                    <a:pt x="1681" y="315"/>
                    <a:pt x="1683" y="313"/>
                  </a:cubicBezTo>
                  <a:cubicBezTo>
                    <a:pt x="1683" y="312"/>
                    <a:pt x="1683" y="311"/>
                    <a:pt x="1683" y="310"/>
                  </a:cubicBezTo>
                  <a:cubicBezTo>
                    <a:pt x="1684" y="309"/>
                    <a:pt x="1686" y="309"/>
                    <a:pt x="1687" y="309"/>
                  </a:cubicBezTo>
                  <a:cubicBezTo>
                    <a:pt x="1689" y="309"/>
                    <a:pt x="1691" y="310"/>
                    <a:pt x="1691" y="311"/>
                  </a:cubicBezTo>
                  <a:cubicBezTo>
                    <a:pt x="1691" y="311"/>
                    <a:pt x="1693" y="311"/>
                    <a:pt x="1694" y="312"/>
                  </a:cubicBezTo>
                  <a:cubicBezTo>
                    <a:pt x="1696" y="312"/>
                    <a:pt x="1698" y="312"/>
                    <a:pt x="1700" y="312"/>
                  </a:cubicBezTo>
                  <a:cubicBezTo>
                    <a:pt x="1701" y="313"/>
                    <a:pt x="1702" y="313"/>
                    <a:pt x="1703" y="313"/>
                  </a:cubicBezTo>
                  <a:cubicBezTo>
                    <a:pt x="1704" y="314"/>
                    <a:pt x="1705" y="314"/>
                    <a:pt x="1706" y="314"/>
                  </a:cubicBezTo>
                  <a:cubicBezTo>
                    <a:pt x="1707" y="314"/>
                    <a:pt x="1708" y="314"/>
                    <a:pt x="1710" y="312"/>
                  </a:cubicBezTo>
                  <a:cubicBezTo>
                    <a:pt x="1712" y="310"/>
                    <a:pt x="1712" y="310"/>
                    <a:pt x="1711" y="308"/>
                  </a:cubicBezTo>
                  <a:cubicBezTo>
                    <a:pt x="1710" y="307"/>
                    <a:pt x="1709" y="306"/>
                    <a:pt x="1709" y="304"/>
                  </a:cubicBezTo>
                  <a:cubicBezTo>
                    <a:pt x="1709" y="303"/>
                    <a:pt x="1708" y="302"/>
                    <a:pt x="1707" y="301"/>
                  </a:cubicBezTo>
                  <a:cubicBezTo>
                    <a:pt x="1704" y="299"/>
                    <a:pt x="1702" y="296"/>
                    <a:pt x="1703" y="293"/>
                  </a:cubicBezTo>
                  <a:cubicBezTo>
                    <a:pt x="1703" y="291"/>
                    <a:pt x="1700" y="286"/>
                    <a:pt x="1698" y="285"/>
                  </a:cubicBezTo>
                  <a:cubicBezTo>
                    <a:pt x="1696" y="286"/>
                    <a:pt x="1693" y="285"/>
                    <a:pt x="1691" y="283"/>
                  </a:cubicBezTo>
                  <a:cubicBezTo>
                    <a:pt x="1689" y="282"/>
                    <a:pt x="1688" y="280"/>
                    <a:pt x="1688" y="279"/>
                  </a:cubicBezTo>
                  <a:cubicBezTo>
                    <a:pt x="1688" y="277"/>
                    <a:pt x="1688" y="277"/>
                    <a:pt x="1688" y="276"/>
                  </a:cubicBezTo>
                  <a:cubicBezTo>
                    <a:pt x="1688" y="276"/>
                    <a:pt x="1688" y="276"/>
                    <a:pt x="1688" y="276"/>
                  </a:cubicBezTo>
                  <a:cubicBezTo>
                    <a:pt x="1687" y="277"/>
                    <a:pt x="1685" y="278"/>
                    <a:pt x="1683" y="278"/>
                  </a:cubicBezTo>
                  <a:cubicBezTo>
                    <a:pt x="1679" y="278"/>
                    <a:pt x="1676" y="276"/>
                    <a:pt x="1676" y="273"/>
                  </a:cubicBezTo>
                  <a:cubicBezTo>
                    <a:pt x="1675" y="272"/>
                    <a:pt x="1675" y="271"/>
                    <a:pt x="1676" y="270"/>
                  </a:cubicBezTo>
                  <a:cubicBezTo>
                    <a:pt x="1677" y="268"/>
                    <a:pt x="1681" y="267"/>
                    <a:pt x="1684" y="267"/>
                  </a:cubicBezTo>
                  <a:cubicBezTo>
                    <a:pt x="1686" y="267"/>
                    <a:pt x="1688" y="267"/>
                    <a:pt x="1689" y="268"/>
                  </a:cubicBezTo>
                  <a:cubicBezTo>
                    <a:pt x="1693" y="269"/>
                    <a:pt x="1694" y="271"/>
                    <a:pt x="1695" y="272"/>
                  </a:cubicBezTo>
                  <a:cubicBezTo>
                    <a:pt x="1695" y="273"/>
                    <a:pt x="1695" y="273"/>
                    <a:pt x="1696" y="273"/>
                  </a:cubicBezTo>
                  <a:cubicBezTo>
                    <a:pt x="1696" y="274"/>
                    <a:pt x="1697" y="274"/>
                    <a:pt x="1699" y="274"/>
                  </a:cubicBezTo>
                  <a:cubicBezTo>
                    <a:pt x="1702" y="274"/>
                    <a:pt x="1705" y="273"/>
                    <a:pt x="1707" y="272"/>
                  </a:cubicBezTo>
                  <a:cubicBezTo>
                    <a:pt x="1707" y="272"/>
                    <a:pt x="1709" y="271"/>
                    <a:pt x="1710" y="271"/>
                  </a:cubicBezTo>
                  <a:cubicBezTo>
                    <a:pt x="1713" y="270"/>
                    <a:pt x="1720" y="267"/>
                    <a:pt x="1721" y="266"/>
                  </a:cubicBezTo>
                  <a:cubicBezTo>
                    <a:pt x="1721" y="265"/>
                    <a:pt x="1721" y="264"/>
                    <a:pt x="1721" y="264"/>
                  </a:cubicBezTo>
                  <a:cubicBezTo>
                    <a:pt x="1722" y="262"/>
                    <a:pt x="1722" y="260"/>
                    <a:pt x="1725" y="259"/>
                  </a:cubicBezTo>
                  <a:cubicBezTo>
                    <a:pt x="1725" y="259"/>
                    <a:pt x="1725" y="259"/>
                    <a:pt x="1725" y="259"/>
                  </a:cubicBezTo>
                  <a:cubicBezTo>
                    <a:pt x="1725" y="258"/>
                    <a:pt x="1724" y="257"/>
                    <a:pt x="1723" y="256"/>
                  </a:cubicBezTo>
                  <a:cubicBezTo>
                    <a:pt x="1720" y="255"/>
                    <a:pt x="1719" y="252"/>
                    <a:pt x="1720" y="250"/>
                  </a:cubicBezTo>
                  <a:cubicBezTo>
                    <a:pt x="1720" y="248"/>
                    <a:pt x="1722" y="247"/>
                    <a:pt x="1724" y="247"/>
                  </a:cubicBezTo>
                  <a:cubicBezTo>
                    <a:pt x="1725" y="247"/>
                    <a:pt x="1725" y="247"/>
                    <a:pt x="1725" y="246"/>
                  </a:cubicBezTo>
                  <a:cubicBezTo>
                    <a:pt x="1726" y="245"/>
                    <a:pt x="1726" y="243"/>
                    <a:pt x="1728" y="243"/>
                  </a:cubicBezTo>
                  <a:cubicBezTo>
                    <a:pt x="1729" y="243"/>
                    <a:pt x="1729" y="243"/>
                    <a:pt x="1729" y="243"/>
                  </a:cubicBezTo>
                  <a:cubicBezTo>
                    <a:pt x="1730" y="243"/>
                    <a:pt x="1730" y="243"/>
                    <a:pt x="1731" y="243"/>
                  </a:cubicBezTo>
                  <a:cubicBezTo>
                    <a:pt x="1731" y="243"/>
                    <a:pt x="1731" y="243"/>
                    <a:pt x="1732" y="243"/>
                  </a:cubicBezTo>
                  <a:cubicBezTo>
                    <a:pt x="1732" y="243"/>
                    <a:pt x="1733" y="243"/>
                    <a:pt x="1734" y="243"/>
                  </a:cubicBezTo>
                  <a:cubicBezTo>
                    <a:pt x="1735" y="242"/>
                    <a:pt x="1735" y="242"/>
                    <a:pt x="1736" y="242"/>
                  </a:cubicBezTo>
                  <a:cubicBezTo>
                    <a:pt x="1737" y="242"/>
                    <a:pt x="1737" y="242"/>
                    <a:pt x="1737" y="242"/>
                  </a:cubicBezTo>
                  <a:cubicBezTo>
                    <a:pt x="1738" y="243"/>
                    <a:pt x="1738" y="243"/>
                    <a:pt x="1738" y="243"/>
                  </a:cubicBezTo>
                  <a:cubicBezTo>
                    <a:pt x="1739" y="245"/>
                    <a:pt x="1738" y="247"/>
                    <a:pt x="1736" y="249"/>
                  </a:cubicBezTo>
                  <a:cubicBezTo>
                    <a:pt x="1736" y="250"/>
                    <a:pt x="1735" y="251"/>
                    <a:pt x="1735" y="252"/>
                  </a:cubicBezTo>
                  <a:cubicBezTo>
                    <a:pt x="1735" y="252"/>
                    <a:pt x="1735" y="253"/>
                    <a:pt x="1737" y="255"/>
                  </a:cubicBezTo>
                  <a:cubicBezTo>
                    <a:pt x="1738" y="256"/>
                    <a:pt x="1738" y="256"/>
                    <a:pt x="1739" y="257"/>
                  </a:cubicBezTo>
                  <a:cubicBezTo>
                    <a:pt x="1739" y="258"/>
                    <a:pt x="1741" y="258"/>
                    <a:pt x="1742" y="258"/>
                  </a:cubicBezTo>
                  <a:cubicBezTo>
                    <a:pt x="1745" y="258"/>
                    <a:pt x="1746" y="258"/>
                    <a:pt x="1748" y="257"/>
                  </a:cubicBezTo>
                  <a:cubicBezTo>
                    <a:pt x="1749" y="256"/>
                    <a:pt x="1750" y="256"/>
                    <a:pt x="1752" y="256"/>
                  </a:cubicBezTo>
                  <a:cubicBezTo>
                    <a:pt x="1757" y="256"/>
                    <a:pt x="1767" y="260"/>
                    <a:pt x="1768" y="264"/>
                  </a:cubicBezTo>
                  <a:cubicBezTo>
                    <a:pt x="1769" y="266"/>
                    <a:pt x="1770" y="270"/>
                    <a:pt x="1775" y="272"/>
                  </a:cubicBezTo>
                  <a:cubicBezTo>
                    <a:pt x="1778" y="273"/>
                    <a:pt x="1780" y="274"/>
                    <a:pt x="1782" y="274"/>
                  </a:cubicBezTo>
                  <a:cubicBezTo>
                    <a:pt x="1784" y="275"/>
                    <a:pt x="1786" y="275"/>
                    <a:pt x="1787" y="277"/>
                  </a:cubicBezTo>
                  <a:cubicBezTo>
                    <a:pt x="1788" y="279"/>
                    <a:pt x="1789" y="279"/>
                    <a:pt x="1790" y="279"/>
                  </a:cubicBezTo>
                  <a:cubicBezTo>
                    <a:pt x="1790" y="279"/>
                    <a:pt x="1791" y="279"/>
                    <a:pt x="1791" y="279"/>
                  </a:cubicBezTo>
                  <a:cubicBezTo>
                    <a:pt x="1793" y="279"/>
                    <a:pt x="1795" y="280"/>
                    <a:pt x="1796" y="280"/>
                  </a:cubicBezTo>
                  <a:cubicBezTo>
                    <a:pt x="1796" y="280"/>
                    <a:pt x="1797" y="281"/>
                    <a:pt x="1797" y="281"/>
                  </a:cubicBezTo>
                  <a:cubicBezTo>
                    <a:pt x="1799" y="279"/>
                    <a:pt x="1800" y="279"/>
                    <a:pt x="1802" y="279"/>
                  </a:cubicBezTo>
                  <a:cubicBezTo>
                    <a:pt x="1802" y="280"/>
                    <a:pt x="1802" y="280"/>
                    <a:pt x="1802" y="280"/>
                  </a:cubicBezTo>
                  <a:cubicBezTo>
                    <a:pt x="1802" y="280"/>
                    <a:pt x="1802" y="280"/>
                    <a:pt x="1803" y="280"/>
                  </a:cubicBezTo>
                  <a:cubicBezTo>
                    <a:pt x="1802" y="279"/>
                    <a:pt x="1802" y="279"/>
                    <a:pt x="1801" y="279"/>
                  </a:cubicBezTo>
                  <a:cubicBezTo>
                    <a:pt x="1800" y="278"/>
                    <a:pt x="1798" y="277"/>
                    <a:pt x="1798" y="275"/>
                  </a:cubicBezTo>
                  <a:cubicBezTo>
                    <a:pt x="1797" y="275"/>
                    <a:pt x="1797" y="274"/>
                    <a:pt x="1798" y="273"/>
                  </a:cubicBezTo>
                  <a:cubicBezTo>
                    <a:pt x="1799" y="272"/>
                    <a:pt x="1800" y="272"/>
                    <a:pt x="1800" y="272"/>
                  </a:cubicBezTo>
                  <a:cubicBezTo>
                    <a:pt x="1802" y="272"/>
                    <a:pt x="1802" y="272"/>
                    <a:pt x="1803" y="273"/>
                  </a:cubicBezTo>
                  <a:cubicBezTo>
                    <a:pt x="1803" y="273"/>
                    <a:pt x="1804" y="273"/>
                    <a:pt x="1804" y="273"/>
                  </a:cubicBezTo>
                  <a:cubicBezTo>
                    <a:pt x="1804" y="273"/>
                    <a:pt x="1804" y="273"/>
                    <a:pt x="1804" y="273"/>
                  </a:cubicBezTo>
                  <a:cubicBezTo>
                    <a:pt x="1804" y="272"/>
                    <a:pt x="1803" y="270"/>
                    <a:pt x="1805" y="269"/>
                  </a:cubicBezTo>
                  <a:cubicBezTo>
                    <a:pt x="1805" y="267"/>
                    <a:pt x="1805" y="262"/>
                    <a:pt x="1804" y="261"/>
                  </a:cubicBezTo>
                  <a:cubicBezTo>
                    <a:pt x="1802" y="260"/>
                    <a:pt x="1802" y="259"/>
                    <a:pt x="1802" y="258"/>
                  </a:cubicBezTo>
                  <a:cubicBezTo>
                    <a:pt x="1802" y="255"/>
                    <a:pt x="1806" y="254"/>
                    <a:pt x="1809" y="256"/>
                  </a:cubicBezTo>
                  <a:cubicBezTo>
                    <a:pt x="1811" y="257"/>
                    <a:pt x="1813" y="258"/>
                    <a:pt x="1816" y="258"/>
                  </a:cubicBezTo>
                  <a:cubicBezTo>
                    <a:pt x="1815" y="258"/>
                    <a:pt x="1815" y="257"/>
                    <a:pt x="1815" y="256"/>
                  </a:cubicBezTo>
                  <a:cubicBezTo>
                    <a:pt x="1815" y="255"/>
                    <a:pt x="1817" y="254"/>
                    <a:pt x="1819" y="254"/>
                  </a:cubicBezTo>
                  <a:cubicBezTo>
                    <a:pt x="1820" y="254"/>
                    <a:pt x="1821" y="254"/>
                    <a:pt x="1822" y="255"/>
                  </a:cubicBezTo>
                  <a:cubicBezTo>
                    <a:pt x="1823" y="256"/>
                    <a:pt x="1824" y="256"/>
                    <a:pt x="1825" y="256"/>
                  </a:cubicBezTo>
                  <a:cubicBezTo>
                    <a:pt x="1825" y="254"/>
                    <a:pt x="1828" y="249"/>
                    <a:pt x="1831" y="249"/>
                  </a:cubicBezTo>
                  <a:cubicBezTo>
                    <a:pt x="1827" y="246"/>
                    <a:pt x="1818" y="241"/>
                    <a:pt x="1816" y="237"/>
                  </a:cubicBezTo>
                  <a:cubicBezTo>
                    <a:pt x="1814" y="235"/>
                    <a:pt x="1808" y="233"/>
                    <a:pt x="1804" y="233"/>
                  </a:cubicBezTo>
                  <a:cubicBezTo>
                    <a:pt x="1804" y="233"/>
                    <a:pt x="1804" y="233"/>
                    <a:pt x="1803" y="233"/>
                  </a:cubicBezTo>
                  <a:cubicBezTo>
                    <a:pt x="1803" y="234"/>
                    <a:pt x="1802" y="235"/>
                    <a:pt x="1801" y="235"/>
                  </a:cubicBezTo>
                  <a:cubicBezTo>
                    <a:pt x="1799" y="235"/>
                    <a:pt x="1796" y="233"/>
                    <a:pt x="1795" y="231"/>
                  </a:cubicBezTo>
                  <a:cubicBezTo>
                    <a:pt x="1794" y="230"/>
                    <a:pt x="1792" y="230"/>
                    <a:pt x="1788" y="230"/>
                  </a:cubicBezTo>
                  <a:cubicBezTo>
                    <a:pt x="1787" y="230"/>
                    <a:pt x="1785" y="230"/>
                    <a:pt x="1785" y="230"/>
                  </a:cubicBezTo>
                  <a:cubicBezTo>
                    <a:pt x="1785" y="230"/>
                    <a:pt x="1785" y="230"/>
                    <a:pt x="1785" y="230"/>
                  </a:cubicBezTo>
                  <a:cubicBezTo>
                    <a:pt x="1786" y="231"/>
                    <a:pt x="1788" y="232"/>
                    <a:pt x="1789" y="233"/>
                  </a:cubicBezTo>
                  <a:cubicBezTo>
                    <a:pt x="1791" y="236"/>
                    <a:pt x="1789" y="238"/>
                    <a:pt x="1788" y="239"/>
                  </a:cubicBezTo>
                  <a:cubicBezTo>
                    <a:pt x="1787" y="240"/>
                    <a:pt x="1787" y="241"/>
                    <a:pt x="1787" y="241"/>
                  </a:cubicBezTo>
                  <a:cubicBezTo>
                    <a:pt x="1788" y="242"/>
                    <a:pt x="1788" y="243"/>
                    <a:pt x="1787" y="244"/>
                  </a:cubicBezTo>
                  <a:cubicBezTo>
                    <a:pt x="1786" y="245"/>
                    <a:pt x="1786" y="245"/>
                    <a:pt x="1786" y="245"/>
                  </a:cubicBezTo>
                  <a:cubicBezTo>
                    <a:pt x="1785" y="245"/>
                    <a:pt x="1785" y="245"/>
                    <a:pt x="1785" y="245"/>
                  </a:cubicBezTo>
                  <a:cubicBezTo>
                    <a:pt x="1784" y="245"/>
                    <a:pt x="1782" y="244"/>
                    <a:pt x="1777" y="240"/>
                  </a:cubicBezTo>
                  <a:cubicBezTo>
                    <a:pt x="1776" y="240"/>
                    <a:pt x="1774" y="238"/>
                    <a:pt x="1776" y="227"/>
                  </a:cubicBezTo>
                  <a:cubicBezTo>
                    <a:pt x="1776" y="226"/>
                    <a:pt x="1775" y="226"/>
                    <a:pt x="1775" y="226"/>
                  </a:cubicBezTo>
                  <a:cubicBezTo>
                    <a:pt x="1774" y="225"/>
                    <a:pt x="1772" y="224"/>
                    <a:pt x="1771" y="221"/>
                  </a:cubicBezTo>
                  <a:cubicBezTo>
                    <a:pt x="1771" y="220"/>
                    <a:pt x="1763" y="215"/>
                    <a:pt x="1751" y="210"/>
                  </a:cubicBezTo>
                  <a:cubicBezTo>
                    <a:pt x="1749" y="209"/>
                    <a:pt x="1748" y="209"/>
                    <a:pt x="1746" y="208"/>
                  </a:cubicBezTo>
                  <a:cubicBezTo>
                    <a:pt x="1741" y="206"/>
                    <a:pt x="1735" y="204"/>
                    <a:pt x="1733" y="201"/>
                  </a:cubicBezTo>
                  <a:cubicBezTo>
                    <a:pt x="1733" y="200"/>
                    <a:pt x="1729" y="199"/>
                    <a:pt x="1727" y="198"/>
                  </a:cubicBezTo>
                  <a:cubicBezTo>
                    <a:pt x="1723" y="197"/>
                    <a:pt x="1718" y="196"/>
                    <a:pt x="1716" y="193"/>
                  </a:cubicBezTo>
                  <a:cubicBezTo>
                    <a:pt x="1712" y="189"/>
                    <a:pt x="1693" y="181"/>
                    <a:pt x="1685" y="181"/>
                  </a:cubicBezTo>
                  <a:cubicBezTo>
                    <a:pt x="1680" y="180"/>
                    <a:pt x="1678" y="178"/>
                    <a:pt x="1677" y="177"/>
                  </a:cubicBezTo>
                  <a:cubicBezTo>
                    <a:pt x="1676" y="176"/>
                    <a:pt x="1676" y="176"/>
                    <a:pt x="1676" y="176"/>
                  </a:cubicBezTo>
                  <a:cubicBezTo>
                    <a:pt x="1674" y="177"/>
                    <a:pt x="1673" y="177"/>
                    <a:pt x="1670" y="177"/>
                  </a:cubicBezTo>
                  <a:cubicBezTo>
                    <a:pt x="1663" y="177"/>
                    <a:pt x="1653" y="176"/>
                    <a:pt x="1648" y="175"/>
                  </a:cubicBezTo>
                  <a:cubicBezTo>
                    <a:pt x="1646" y="175"/>
                    <a:pt x="1645" y="176"/>
                    <a:pt x="1644" y="176"/>
                  </a:cubicBezTo>
                  <a:cubicBezTo>
                    <a:pt x="1642" y="177"/>
                    <a:pt x="1640" y="178"/>
                    <a:pt x="1638" y="177"/>
                  </a:cubicBezTo>
                  <a:cubicBezTo>
                    <a:pt x="1633" y="175"/>
                    <a:pt x="1620" y="170"/>
                    <a:pt x="1615" y="170"/>
                  </a:cubicBezTo>
                  <a:cubicBezTo>
                    <a:pt x="1614" y="170"/>
                    <a:pt x="1614" y="171"/>
                    <a:pt x="1614" y="171"/>
                  </a:cubicBezTo>
                  <a:cubicBezTo>
                    <a:pt x="1613" y="171"/>
                    <a:pt x="1613" y="172"/>
                    <a:pt x="1613" y="174"/>
                  </a:cubicBezTo>
                  <a:cubicBezTo>
                    <a:pt x="1612" y="175"/>
                    <a:pt x="1612" y="177"/>
                    <a:pt x="1610" y="178"/>
                  </a:cubicBezTo>
                  <a:cubicBezTo>
                    <a:pt x="1611" y="179"/>
                    <a:pt x="1612" y="180"/>
                    <a:pt x="1616" y="184"/>
                  </a:cubicBezTo>
                  <a:cubicBezTo>
                    <a:pt x="1618" y="186"/>
                    <a:pt x="1619" y="189"/>
                    <a:pt x="1619" y="191"/>
                  </a:cubicBezTo>
                  <a:cubicBezTo>
                    <a:pt x="1619" y="194"/>
                    <a:pt x="1616" y="196"/>
                    <a:pt x="1612" y="198"/>
                  </a:cubicBezTo>
                  <a:cubicBezTo>
                    <a:pt x="1611" y="199"/>
                    <a:pt x="1610" y="199"/>
                    <a:pt x="1608" y="199"/>
                  </a:cubicBezTo>
                  <a:cubicBezTo>
                    <a:pt x="1603" y="199"/>
                    <a:pt x="1597" y="195"/>
                    <a:pt x="1594" y="192"/>
                  </a:cubicBezTo>
                  <a:cubicBezTo>
                    <a:pt x="1593" y="190"/>
                    <a:pt x="1592" y="190"/>
                    <a:pt x="1590" y="189"/>
                  </a:cubicBezTo>
                  <a:cubicBezTo>
                    <a:pt x="1588" y="189"/>
                    <a:pt x="1584" y="188"/>
                    <a:pt x="1583" y="184"/>
                  </a:cubicBezTo>
                  <a:cubicBezTo>
                    <a:pt x="1582" y="181"/>
                    <a:pt x="1583" y="179"/>
                    <a:pt x="1583" y="178"/>
                  </a:cubicBezTo>
                  <a:cubicBezTo>
                    <a:pt x="1585" y="176"/>
                    <a:pt x="1589" y="176"/>
                    <a:pt x="1592" y="179"/>
                  </a:cubicBezTo>
                  <a:cubicBezTo>
                    <a:pt x="1593" y="180"/>
                    <a:pt x="1596" y="179"/>
                    <a:pt x="1597" y="177"/>
                  </a:cubicBezTo>
                  <a:cubicBezTo>
                    <a:pt x="1597" y="177"/>
                    <a:pt x="1597" y="177"/>
                    <a:pt x="1596" y="176"/>
                  </a:cubicBezTo>
                  <a:cubicBezTo>
                    <a:pt x="1595" y="175"/>
                    <a:pt x="1589" y="173"/>
                    <a:pt x="1585" y="173"/>
                  </a:cubicBezTo>
                  <a:cubicBezTo>
                    <a:pt x="1582" y="173"/>
                    <a:pt x="1581" y="175"/>
                    <a:pt x="1578" y="178"/>
                  </a:cubicBezTo>
                  <a:cubicBezTo>
                    <a:pt x="1577" y="180"/>
                    <a:pt x="1575" y="182"/>
                    <a:pt x="1572" y="183"/>
                  </a:cubicBezTo>
                  <a:cubicBezTo>
                    <a:pt x="1570" y="184"/>
                    <a:pt x="1568" y="185"/>
                    <a:pt x="1565" y="185"/>
                  </a:cubicBezTo>
                  <a:cubicBezTo>
                    <a:pt x="1557" y="185"/>
                    <a:pt x="1544" y="182"/>
                    <a:pt x="1542" y="180"/>
                  </a:cubicBezTo>
                  <a:cubicBezTo>
                    <a:pt x="1542" y="180"/>
                    <a:pt x="1540" y="180"/>
                    <a:pt x="1535" y="180"/>
                  </a:cubicBezTo>
                  <a:cubicBezTo>
                    <a:pt x="1526" y="180"/>
                    <a:pt x="1512" y="181"/>
                    <a:pt x="1510" y="182"/>
                  </a:cubicBezTo>
                  <a:cubicBezTo>
                    <a:pt x="1509" y="183"/>
                    <a:pt x="1509" y="186"/>
                    <a:pt x="1509" y="187"/>
                  </a:cubicBezTo>
                  <a:cubicBezTo>
                    <a:pt x="1509" y="190"/>
                    <a:pt x="1509" y="192"/>
                    <a:pt x="1507" y="193"/>
                  </a:cubicBezTo>
                  <a:cubicBezTo>
                    <a:pt x="1507" y="193"/>
                    <a:pt x="1507" y="193"/>
                    <a:pt x="1507" y="193"/>
                  </a:cubicBezTo>
                  <a:cubicBezTo>
                    <a:pt x="1506" y="193"/>
                    <a:pt x="1506" y="193"/>
                    <a:pt x="1506" y="193"/>
                  </a:cubicBezTo>
                  <a:cubicBezTo>
                    <a:pt x="1504" y="193"/>
                    <a:pt x="1503" y="191"/>
                    <a:pt x="1503" y="187"/>
                  </a:cubicBezTo>
                  <a:cubicBezTo>
                    <a:pt x="1502" y="184"/>
                    <a:pt x="1502" y="181"/>
                    <a:pt x="1502" y="180"/>
                  </a:cubicBezTo>
                  <a:cubicBezTo>
                    <a:pt x="1501" y="180"/>
                    <a:pt x="1499" y="179"/>
                    <a:pt x="1495" y="179"/>
                  </a:cubicBezTo>
                  <a:cubicBezTo>
                    <a:pt x="1490" y="179"/>
                    <a:pt x="1487" y="179"/>
                    <a:pt x="1486" y="177"/>
                  </a:cubicBezTo>
                  <a:cubicBezTo>
                    <a:pt x="1486" y="176"/>
                    <a:pt x="1486" y="175"/>
                    <a:pt x="1487" y="173"/>
                  </a:cubicBezTo>
                  <a:cubicBezTo>
                    <a:pt x="1488" y="173"/>
                    <a:pt x="1487" y="173"/>
                    <a:pt x="1487" y="172"/>
                  </a:cubicBezTo>
                  <a:cubicBezTo>
                    <a:pt x="1487" y="171"/>
                    <a:pt x="1486" y="168"/>
                    <a:pt x="1490" y="166"/>
                  </a:cubicBezTo>
                  <a:cubicBezTo>
                    <a:pt x="1490" y="164"/>
                    <a:pt x="1482" y="158"/>
                    <a:pt x="1472" y="153"/>
                  </a:cubicBezTo>
                  <a:cubicBezTo>
                    <a:pt x="1468" y="152"/>
                    <a:pt x="1462" y="151"/>
                    <a:pt x="1454" y="151"/>
                  </a:cubicBezTo>
                  <a:cubicBezTo>
                    <a:pt x="1445" y="151"/>
                    <a:pt x="1434" y="152"/>
                    <a:pt x="1430" y="154"/>
                  </a:cubicBezTo>
                  <a:cubicBezTo>
                    <a:pt x="1426" y="155"/>
                    <a:pt x="1419" y="155"/>
                    <a:pt x="1412" y="155"/>
                  </a:cubicBezTo>
                  <a:cubicBezTo>
                    <a:pt x="1407" y="155"/>
                    <a:pt x="1407" y="155"/>
                    <a:pt x="1407" y="155"/>
                  </a:cubicBezTo>
                  <a:cubicBezTo>
                    <a:pt x="1406" y="155"/>
                    <a:pt x="1405" y="155"/>
                    <a:pt x="1404" y="155"/>
                  </a:cubicBezTo>
                  <a:cubicBezTo>
                    <a:pt x="1403" y="155"/>
                    <a:pt x="1403" y="155"/>
                    <a:pt x="1403" y="155"/>
                  </a:cubicBezTo>
                  <a:cubicBezTo>
                    <a:pt x="1401" y="155"/>
                    <a:pt x="1400" y="155"/>
                    <a:pt x="1399" y="154"/>
                  </a:cubicBezTo>
                  <a:cubicBezTo>
                    <a:pt x="1398" y="153"/>
                    <a:pt x="1398" y="151"/>
                    <a:pt x="1399" y="150"/>
                  </a:cubicBezTo>
                  <a:cubicBezTo>
                    <a:pt x="1399" y="149"/>
                    <a:pt x="1399" y="149"/>
                    <a:pt x="1399" y="149"/>
                  </a:cubicBezTo>
                  <a:cubicBezTo>
                    <a:pt x="1398" y="147"/>
                    <a:pt x="1392" y="145"/>
                    <a:pt x="1389" y="145"/>
                  </a:cubicBezTo>
                  <a:cubicBezTo>
                    <a:pt x="1388" y="145"/>
                    <a:pt x="1388" y="145"/>
                    <a:pt x="1388" y="145"/>
                  </a:cubicBezTo>
                  <a:cubicBezTo>
                    <a:pt x="1387" y="146"/>
                    <a:pt x="1386" y="147"/>
                    <a:pt x="1385" y="147"/>
                  </a:cubicBezTo>
                  <a:cubicBezTo>
                    <a:pt x="1384" y="147"/>
                    <a:pt x="1382" y="146"/>
                    <a:pt x="1381" y="145"/>
                  </a:cubicBezTo>
                  <a:cubicBezTo>
                    <a:pt x="1381" y="144"/>
                    <a:pt x="1380" y="143"/>
                    <a:pt x="1380" y="142"/>
                  </a:cubicBezTo>
                  <a:cubicBezTo>
                    <a:pt x="1379" y="141"/>
                    <a:pt x="1373" y="139"/>
                    <a:pt x="1369" y="139"/>
                  </a:cubicBezTo>
                  <a:cubicBezTo>
                    <a:pt x="1369" y="139"/>
                    <a:pt x="1369" y="139"/>
                    <a:pt x="1368" y="139"/>
                  </a:cubicBezTo>
                  <a:cubicBezTo>
                    <a:pt x="1366" y="140"/>
                    <a:pt x="1364" y="139"/>
                    <a:pt x="1362" y="137"/>
                  </a:cubicBezTo>
                  <a:cubicBezTo>
                    <a:pt x="1362" y="136"/>
                    <a:pt x="1362" y="134"/>
                    <a:pt x="1362" y="133"/>
                  </a:cubicBezTo>
                  <a:cubicBezTo>
                    <a:pt x="1363" y="133"/>
                    <a:pt x="1364" y="131"/>
                    <a:pt x="1367" y="131"/>
                  </a:cubicBezTo>
                  <a:cubicBezTo>
                    <a:pt x="1367" y="131"/>
                    <a:pt x="1368" y="131"/>
                    <a:pt x="1369" y="131"/>
                  </a:cubicBezTo>
                  <a:cubicBezTo>
                    <a:pt x="1370" y="131"/>
                    <a:pt x="1370" y="131"/>
                    <a:pt x="1371" y="131"/>
                  </a:cubicBezTo>
                  <a:cubicBezTo>
                    <a:pt x="1374" y="131"/>
                    <a:pt x="1374" y="131"/>
                    <a:pt x="1375" y="131"/>
                  </a:cubicBezTo>
                  <a:cubicBezTo>
                    <a:pt x="1375" y="131"/>
                    <a:pt x="1375" y="131"/>
                    <a:pt x="1374" y="130"/>
                  </a:cubicBezTo>
                  <a:cubicBezTo>
                    <a:pt x="1372" y="127"/>
                    <a:pt x="1355" y="125"/>
                    <a:pt x="1343" y="125"/>
                  </a:cubicBezTo>
                  <a:cubicBezTo>
                    <a:pt x="1341" y="125"/>
                    <a:pt x="1340" y="125"/>
                    <a:pt x="1340" y="125"/>
                  </a:cubicBezTo>
                  <a:cubicBezTo>
                    <a:pt x="1340" y="125"/>
                    <a:pt x="1340" y="126"/>
                    <a:pt x="1340" y="126"/>
                  </a:cubicBezTo>
                  <a:cubicBezTo>
                    <a:pt x="1339" y="128"/>
                    <a:pt x="1338" y="132"/>
                    <a:pt x="1334" y="136"/>
                  </a:cubicBezTo>
                  <a:cubicBezTo>
                    <a:pt x="1331" y="139"/>
                    <a:pt x="1328" y="139"/>
                    <a:pt x="1326" y="139"/>
                  </a:cubicBezTo>
                  <a:cubicBezTo>
                    <a:pt x="1323" y="139"/>
                    <a:pt x="1321" y="138"/>
                    <a:pt x="1320" y="136"/>
                  </a:cubicBezTo>
                  <a:cubicBezTo>
                    <a:pt x="1319" y="135"/>
                    <a:pt x="1319" y="134"/>
                    <a:pt x="1319" y="133"/>
                  </a:cubicBezTo>
                  <a:cubicBezTo>
                    <a:pt x="1320" y="130"/>
                    <a:pt x="1322" y="129"/>
                    <a:pt x="1325" y="128"/>
                  </a:cubicBezTo>
                  <a:cubicBezTo>
                    <a:pt x="1325" y="128"/>
                    <a:pt x="1326" y="128"/>
                    <a:pt x="1327" y="128"/>
                  </a:cubicBezTo>
                  <a:cubicBezTo>
                    <a:pt x="1326" y="128"/>
                    <a:pt x="1324" y="128"/>
                    <a:pt x="1323" y="127"/>
                  </a:cubicBezTo>
                  <a:cubicBezTo>
                    <a:pt x="1320" y="127"/>
                    <a:pt x="1317" y="127"/>
                    <a:pt x="1315" y="125"/>
                  </a:cubicBezTo>
                  <a:cubicBezTo>
                    <a:pt x="1315" y="124"/>
                    <a:pt x="1314" y="122"/>
                    <a:pt x="1315" y="121"/>
                  </a:cubicBezTo>
                  <a:cubicBezTo>
                    <a:pt x="1316" y="120"/>
                    <a:pt x="1317" y="119"/>
                    <a:pt x="1319" y="119"/>
                  </a:cubicBezTo>
                  <a:cubicBezTo>
                    <a:pt x="1319" y="118"/>
                    <a:pt x="1319" y="118"/>
                    <a:pt x="1319" y="118"/>
                  </a:cubicBezTo>
                  <a:cubicBezTo>
                    <a:pt x="1311" y="117"/>
                    <a:pt x="1299" y="115"/>
                    <a:pt x="1293" y="115"/>
                  </a:cubicBezTo>
                  <a:cubicBezTo>
                    <a:pt x="1287" y="116"/>
                    <a:pt x="1283" y="114"/>
                    <a:pt x="1280" y="113"/>
                  </a:cubicBezTo>
                  <a:cubicBezTo>
                    <a:pt x="1278" y="112"/>
                    <a:pt x="1277" y="112"/>
                    <a:pt x="1275" y="112"/>
                  </a:cubicBezTo>
                  <a:cubicBezTo>
                    <a:pt x="1274" y="112"/>
                    <a:pt x="1274" y="112"/>
                    <a:pt x="1274" y="112"/>
                  </a:cubicBezTo>
                  <a:cubicBezTo>
                    <a:pt x="1274" y="112"/>
                    <a:pt x="1274" y="113"/>
                    <a:pt x="1275" y="114"/>
                  </a:cubicBezTo>
                  <a:cubicBezTo>
                    <a:pt x="1276" y="115"/>
                    <a:pt x="1276" y="116"/>
                    <a:pt x="1275" y="117"/>
                  </a:cubicBezTo>
                  <a:cubicBezTo>
                    <a:pt x="1274" y="120"/>
                    <a:pt x="1268" y="121"/>
                    <a:pt x="1266" y="121"/>
                  </a:cubicBezTo>
                  <a:cubicBezTo>
                    <a:pt x="1265" y="121"/>
                    <a:pt x="1264" y="121"/>
                    <a:pt x="1263" y="120"/>
                  </a:cubicBezTo>
                  <a:cubicBezTo>
                    <a:pt x="1259" y="120"/>
                    <a:pt x="1255" y="122"/>
                    <a:pt x="1254" y="123"/>
                  </a:cubicBezTo>
                  <a:cubicBezTo>
                    <a:pt x="1254" y="123"/>
                    <a:pt x="1254" y="124"/>
                    <a:pt x="1254" y="124"/>
                  </a:cubicBezTo>
                  <a:cubicBezTo>
                    <a:pt x="1255" y="125"/>
                    <a:pt x="1255" y="125"/>
                    <a:pt x="1255" y="125"/>
                  </a:cubicBezTo>
                  <a:cubicBezTo>
                    <a:pt x="1256" y="125"/>
                    <a:pt x="1257" y="125"/>
                    <a:pt x="1257" y="124"/>
                  </a:cubicBezTo>
                  <a:cubicBezTo>
                    <a:pt x="1259" y="124"/>
                    <a:pt x="1261" y="123"/>
                    <a:pt x="1263" y="124"/>
                  </a:cubicBezTo>
                  <a:cubicBezTo>
                    <a:pt x="1264" y="124"/>
                    <a:pt x="1264" y="125"/>
                    <a:pt x="1264" y="126"/>
                  </a:cubicBezTo>
                  <a:cubicBezTo>
                    <a:pt x="1264" y="128"/>
                    <a:pt x="1263" y="129"/>
                    <a:pt x="1261" y="130"/>
                  </a:cubicBezTo>
                  <a:cubicBezTo>
                    <a:pt x="1261" y="130"/>
                    <a:pt x="1261" y="130"/>
                    <a:pt x="1261" y="130"/>
                  </a:cubicBezTo>
                  <a:cubicBezTo>
                    <a:pt x="1264" y="133"/>
                    <a:pt x="1264" y="136"/>
                    <a:pt x="1264" y="138"/>
                  </a:cubicBezTo>
                  <a:cubicBezTo>
                    <a:pt x="1264" y="139"/>
                    <a:pt x="1264" y="139"/>
                    <a:pt x="1264" y="139"/>
                  </a:cubicBezTo>
                  <a:cubicBezTo>
                    <a:pt x="1264" y="140"/>
                    <a:pt x="1264" y="141"/>
                    <a:pt x="1263" y="141"/>
                  </a:cubicBezTo>
                  <a:cubicBezTo>
                    <a:pt x="1262" y="143"/>
                    <a:pt x="1259" y="143"/>
                    <a:pt x="1258" y="143"/>
                  </a:cubicBezTo>
                  <a:cubicBezTo>
                    <a:pt x="1255" y="143"/>
                    <a:pt x="1253" y="142"/>
                    <a:pt x="1252" y="141"/>
                  </a:cubicBezTo>
                  <a:cubicBezTo>
                    <a:pt x="1251" y="139"/>
                    <a:pt x="1249" y="140"/>
                    <a:pt x="1247" y="140"/>
                  </a:cubicBezTo>
                  <a:cubicBezTo>
                    <a:pt x="1246" y="140"/>
                    <a:pt x="1245" y="141"/>
                    <a:pt x="1244" y="141"/>
                  </a:cubicBezTo>
                  <a:cubicBezTo>
                    <a:pt x="1245" y="141"/>
                    <a:pt x="1246" y="142"/>
                    <a:pt x="1246" y="144"/>
                  </a:cubicBezTo>
                  <a:cubicBezTo>
                    <a:pt x="1246" y="145"/>
                    <a:pt x="1245" y="147"/>
                    <a:pt x="1239" y="148"/>
                  </a:cubicBezTo>
                  <a:cubicBezTo>
                    <a:pt x="1234" y="148"/>
                    <a:pt x="1233" y="145"/>
                    <a:pt x="1232" y="143"/>
                  </a:cubicBezTo>
                  <a:cubicBezTo>
                    <a:pt x="1231" y="143"/>
                    <a:pt x="1231" y="142"/>
                    <a:pt x="1231" y="142"/>
                  </a:cubicBezTo>
                  <a:cubicBezTo>
                    <a:pt x="1230" y="142"/>
                    <a:pt x="1230" y="142"/>
                    <a:pt x="1229" y="142"/>
                  </a:cubicBezTo>
                  <a:cubicBezTo>
                    <a:pt x="1227" y="142"/>
                    <a:pt x="1224" y="142"/>
                    <a:pt x="1221" y="141"/>
                  </a:cubicBezTo>
                  <a:cubicBezTo>
                    <a:pt x="1218" y="140"/>
                    <a:pt x="1215" y="139"/>
                    <a:pt x="1213" y="139"/>
                  </a:cubicBezTo>
                  <a:cubicBezTo>
                    <a:pt x="1211" y="139"/>
                    <a:pt x="1210" y="140"/>
                    <a:pt x="1208" y="141"/>
                  </a:cubicBezTo>
                  <a:cubicBezTo>
                    <a:pt x="1206" y="142"/>
                    <a:pt x="1204" y="143"/>
                    <a:pt x="1200" y="144"/>
                  </a:cubicBezTo>
                  <a:cubicBezTo>
                    <a:pt x="1194" y="144"/>
                    <a:pt x="1184" y="140"/>
                    <a:pt x="1181" y="136"/>
                  </a:cubicBezTo>
                  <a:cubicBezTo>
                    <a:pt x="1181" y="136"/>
                    <a:pt x="1180" y="134"/>
                    <a:pt x="1180" y="134"/>
                  </a:cubicBezTo>
                  <a:cubicBezTo>
                    <a:pt x="1180" y="134"/>
                    <a:pt x="1179" y="135"/>
                    <a:pt x="1178" y="136"/>
                  </a:cubicBezTo>
                  <a:cubicBezTo>
                    <a:pt x="1177" y="137"/>
                    <a:pt x="1176" y="139"/>
                    <a:pt x="1176" y="141"/>
                  </a:cubicBezTo>
                  <a:cubicBezTo>
                    <a:pt x="1175" y="145"/>
                    <a:pt x="1174" y="148"/>
                    <a:pt x="1171" y="148"/>
                  </a:cubicBezTo>
                  <a:cubicBezTo>
                    <a:pt x="1170" y="148"/>
                    <a:pt x="1169" y="150"/>
                    <a:pt x="1168" y="151"/>
                  </a:cubicBezTo>
                  <a:cubicBezTo>
                    <a:pt x="1167" y="154"/>
                    <a:pt x="1166" y="156"/>
                    <a:pt x="1164" y="157"/>
                  </a:cubicBezTo>
                  <a:cubicBezTo>
                    <a:pt x="1163" y="157"/>
                    <a:pt x="1163" y="157"/>
                    <a:pt x="1162" y="157"/>
                  </a:cubicBezTo>
                  <a:cubicBezTo>
                    <a:pt x="1160" y="157"/>
                    <a:pt x="1159" y="156"/>
                    <a:pt x="1159" y="156"/>
                  </a:cubicBezTo>
                  <a:cubicBezTo>
                    <a:pt x="1158" y="155"/>
                    <a:pt x="1157" y="155"/>
                    <a:pt x="1157" y="155"/>
                  </a:cubicBezTo>
                  <a:cubicBezTo>
                    <a:pt x="1156" y="155"/>
                    <a:pt x="1156" y="155"/>
                    <a:pt x="1156" y="155"/>
                  </a:cubicBezTo>
                  <a:cubicBezTo>
                    <a:pt x="1151" y="155"/>
                    <a:pt x="1138" y="142"/>
                    <a:pt x="1137" y="138"/>
                  </a:cubicBezTo>
                  <a:cubicBezTo>
                    <a:pt x="1137" y="136"/>
                    <a:pt x="1130" y="129"/>
                    <a:pt x="1128" y="128"/>
                  </a:cubicBezTo>
                  <a:cubicBezTo>
                    <a:pt x="1126" y="127"/>
                    <a:pt x="1127" y="125"/>
                    <a:pt x="1127" y="125"/>
                  </a:cubicBezTo>
                  <a:cubicBezTo>
                    <a:pt x="1127" y="124"/>
                    <a:pt x="1127" y="123"/>
                    <a:pt x="1130" y="123"/>
                  </a:cubicBezTo>
                  <a:cubicBezTo>
                    <a:pt x="1132" y="123"/>
                    <a:pt x="1134" y="124"/>
                    <a:pt x="1135" y="125"/>
                  </a:cubicBezTo>
                  <a:cubicBezTo>
                    <a:pt x="1137" y="126"/>
                    <a:pt x="1139" y="126"/>
                    <a:pt x="1141" y="125"/>
                  </a:cubicBezTo>
                  <a:cubicBezTo>
                    <a:pt x="1141" y="125"/>
                    <a:pt x="1141" y="124"/>
                    <a:pt x="1141" y="123"/>
                  </a:cubicBezTo>
                  <a:cubicBezTo>
                    <a:pt x="1141" y="122"/>
                    <a:pt x="1140" y="121"/>
                    <a:pt x="1139" y="121"/>
                  </a:cubicBezTo>
                  <a:cubicBezTo>
                    <a:pt x="1136" y="121"/>
                    <a:pt x="1135" y="119"/>
                    <a:pt x="1135" y="118"/>
                  </a:cubicBezTo>
                  <a:cubicBezTo>
                    <a:pt x="1135" y="116"/>
                    <a:pt x="1136" y="115"/>
                    <a:pt x="1137" y="114"/>
                  </a:cubicBezTo>
                  <a:cubicBezTo>
                    <a:pt x="1137" y="113"/>
                    <a:pt x="1136" y="113"/>
                    <a:pt x="1136" y="112"/>
                  </a:cubicBezTo>
                  <a:cubicBezTo>
                    <a:pt x="1135" y="110"/>
                    <a:pt x="1134" y="109"/>
                    <a:pt x="1134" y="107"/>
                  </a:cubicBezTo>
                  <a:cubicBezTo>
                    <a:pt x="1135" y="106"/>
                    <a:pt x="1135" y="106"/>
                    <a:pt x="1136" y="105"/>
                  </a:cubicBezTo>
                  <a:cubicBezTo>
                    <a:pt x="1135" y="105"/>
                    <a:pt x="1135" y="105"/>
                    <a:pt x="1134" y="105"/>
                  </a:cubicBezTo>
                  <a:cubicBezTo>
                    <a:pt x="1131" y="105"/>
                    <a:pt x="1126" y="102"/>
                    <a:pt x="1125" y="99"/>
                  </a:cubicBezTo>
                  <a:cubicBezTo>
                    <a:pt x="1124" y="99"/>
                    <a:pt x="1122" y="98"/>
                    <a:pt x="1118" y="98"/>
                  </a:cubicBezTo>
                  <a:cubicBezTo>
                    <a:pt x="1116" y="98"/>
                    <a:pt x="1115" y="98"/>
                    <a:pt x="1114" y="99"/>
                  </a:cubicBezTo>
                  <a:cubicBezTo>
                    <a:pt x="1114" y="99"/>
                    <a:pt x="1114" y="100"/>
                    <a:pt x="1113" y="100"/>
                  </a:cubicBezTo>
                  <a:cubicBezTo>
                    <a:pt x="1113" y="101"/>
                    <a:pt x="1112" y="102"/>
                    <a:pt x="1110" y="102"/>
                  </a:cubicBezTo>
                  <a:cubicBezTo>
                    <a:pt x="1109" y="102"/>
                    <a:pt x="1107" y="101"/>
                    <a:pt x="1106" y="100"/>
                  </a:cubicBezTo>
                  <a:cubicBezTo>
                    <a:pt x="1106" y="99"/>
                    <a:pt x="1106" y="99"/>
                    <a:pt x="1106" y="98"/>
                  </a:cubicBezTo>
                  <a:cubicBezTo>
                    <a:pt x="1105" y="98"/>
                    <a:pt x="1104" y="98"/>
                    <a:pt x="1103" y="98"/>
                  </a:cubicBezTo>
                  <a:cubicBezTo>
                    <a:pt x="1100" y="97"/>
                    <a:pt x="1097" y="97"/>
                    <a:pt x="1094" y="96"/>
                  </a:cubicBezTo>
                  <a:cubicBezTo>
                    <a:pt x="1089" y="95"/>
                    <a:pt x="1087" y="92"/>
                    <a:pt x="1086" y="90"/>
                  </a:cubicBezTo>
                  <a:cubicBezTo>
                    <a:pt x="1085" y="90"/>
                    <a:pt x="1085" y="89"/>
                    <a:pt x="1085" y="89"/>
                  </a:cubicBezTo>
                  <a:cubicBezTo>
                    <a:pt x="1085" y="89"/>
                    <a:pt x="1085" y="90"/>
                    <a:pt x="1085" y="90"/>
                  </a:cubicBezTo>
                  <a:cubicBezTo>
                    <a:pt x="1084" y="92"/>
                    <a:pt x="1083" y="94"/>
                    <a:pt x="1081" y="94"/>
                  </a:cubicBezTo>
                  <a:cubicBezTo>
                    <a:pt x="1080" y="94"/>
                    <a:pt x="1079" y="94"/>
                    <a:pt x="1079" y="94"/>
                  </a:cubicBezTo>
                  <a:cubicBezTo>
                    <a:pt x="1078" y="93"/>
                    <a:pt x="1076" y="94"/>
                    <a:pt x="1076" y="95"/>
                  </a:cubicBezTo>
                  <a:cubicBezTo>
                    <a:pt x="1075" y="95"/>
                    <a:pt x="1075" y="96"/>
                    <a:pt x="1076" y="97"/>
                  </a:cubicBezTo>
                  <a:cubicBezTo>
                    <a:pt x="1077" y="100"/>
                    <a:pt x="1077" y="102"/>
                    <a:pt x="1076" y="104"/>
                  </a:cubicBezTo>
                  <a:cubicBezTo>
                    <a:pt x="1076" y="105"/>
                    <a:pt x="1076" y="106"/>
                    <a:pt x="1076" y="107"/>
                  </a:cubicBezTo>
                  <a:cubicBezTo>
                    <a:pt x="1075" y="110"/>
                    <a:pt x="1073" y="111"/>
                    <a:pt x="1072" y="111"/>
                  </a:cubicBezTo>
                  <a:cubicBezTo>
                    <a:pt x="1071" y="111"/>
                    <a:pt x="1070" y="110"/>
                    <a:pt x="1068" y="110"/>
                  </a:cubicBezTo>
                  <a:cubicBezTo>
                    <a:pt x="1068" y="109"/>
                    <a:pt x="1067" y="109"/>
                    <a:pt x="1066" y="109"/>
                  </a:cubicBezTo>
                  <a:cubicBezTo>
                    <a:pt x="1065" y="108"/>
                    <a:pt x="1065" y="109"/>
                    <a:pt x="1064" y="109"/>
                  </a:cubicBezTo>
                  <a:cubicBezTo>
                    <a:pt x="1063" y="110"/>
                    <a:pt x="1061" y="111"/>
                    <a:pt x="1058" y="111"/>
                  </a:cubicBezTo>
                  <a:cubicBezTo>
                    <a:pt x="1056" y="111"/>
                    <a:pt x="1055" y="111"/>
                    <a:pt x="1053" y="110"/>
                  </a:cubicBezTo>
                  <a:cubicBezTo>
                    <a:pt x="1049" y="109"/>
                    <a:pt x="1046" y="109"/>
                    <a:pt x="1043" y="109"/>
                  </a:cubicBezTo>
                  <a:cubicBezTo>
                    <a:pt x="1041" y="109"/>
                    <a:pt x="1038" y="109"/>
                    <a:pt x="1036" y="106"/>
                  </a:cubicBezTo>
                  <a:cubicBezTo>
                    <a:pt x="1036" y="106"/>
                    <a:pt x="1036" y="105"/>
                    <a:pt x="1035" y="105"/>
                  </a:cubicBezTo>
                  <a:cubicBezTo>
                    <a:pt x="1035" y="108"/>
                    <a:pt x="1030" y="108"/>
                    <a:pt x="1029" y="108"/>
                  </a:cubicBezTo>
                  <a:cubicBezTo>
                    <a:pt x="1025" y="108"/>
                    <a:pt x="1017" y="107"/>
                    <a:pt x="1016" y="103"/>
                  </a:cubicBezTo>
                  <a:cubicBezTo>
                    <a:pt x="1015" y="100"/>
                    <a:pt x="1016" y="98"/>
                    <a:pt x="1018" y="97"/>
                  </a:cubicBezTo>
                  <a:cubicBezTo>
                    <a:pt x="1016" y="97"/>
                    <a:pt x="1014" y="97"/>
                    <a:pt x="1012" y="97"/>
                  </a:cubicBezTo>
                  <a:cubicBezTo>
                    <a:pt x="1008" y="97"/>
                    <a:pt x="1005" y="96"/>
                    <a:pt x="1001" y="95"/>
                  </a:cubicBezTo>
                  <a:cubicBezTo>
                    <a:pt x="998" y="94"/>
                    <a:pt x="995" y="94"/>
                    <a:pt x="991" y="94"/>
                  </a:cubicBezTo>
                  <a:cubicBezTo>
                    <a:pt x="988" y="94"/>
                    <a:pt x="988" y="94"/>
                    <a:pt x="988" y="94"/>
                  </a:cubicBezTo>
                  <a:cubicBezTo>
                    <a:pt x="981" y="95"/>
                    <a:pt x="967" y="96"/>
                    <a:pt x="964" y="97"/>
                  </a:cubicBezTo>
                  <a:cubicBezTo>
                    <a:pt x="964" y="97"/>
                    <a:pt x="964" y="98"/>
                    <a:pt x="964" y="98"/>
                  </a:cubicBezTo>
                  <a:cubicBezTo>
                    <a:pt x="965" y="99"/>
                    <a:pt x="965" y="101"/>
                    <a:pt x="964" y="102"/>
                  </a:cubicBezTo>
                  <a:cubicBezTo>
                    <a:pt x="964" y="103"/>
                    <a:pt x="963" y="103"/>
                    <a:pt x="962" y="104"/>
                  </a:cubicBezTo>
                  <a:cubicBezTo>
                    <a:pt x="961" y="104"/>
                    <a:pt x="961" y="104"/>
                    <a:pt x="961" y="104"/>
                  </a:cubicBezTo>
                  <a:cubicBezTo>
                    <a:pt x="960" y="104"/>
                    <a:pt x="959" y="103"/>
                    <a:pt x="958" y="102"/>
                  </a:cubicBezTo>
                  <a:cubicBezTo>
                    <a:pt x="957" y="101"/>
                    <a:pt x="957" y="98"/>
                    <a:pt x="957" y="95"/>
                  </a:cubicBezTo>
                  <a:cubicBezTo>
                    <a:pt x="958" y="94"/>
                    <a:pt x="958" y="92"/>
                    <a:pt x="958" y="91"/>
                  </a:cubicBezTo>
                  <a:cubicBezTo>
                    <a:pt x="957" y="90"/>
                    <a:pt x="957" y="90"/>
                    <a:pt x="956" y="89"/>
                  </a:cubicBezTo>
                  <a:cubicBezTo>
                    <a:pt x="956" y="90"/>
                    <a:pt x="956" y="91"/>
                    <a:pt x="955" y="91"/>
                  </a:cubicBezTo>
                  <a:cubicBezTo>
                    <a:pt x="953" y="94"/>
                    <a:pt x="948" y="94"/>
                    <a:pt x="947" y="94"/>
                  </a:cubicBezTo>
                  <a:cubicBezTo>
                    <a:pt x="946" y="94"/>
                    <a:pt x="943" y="94"/>
                    <a:pt x="941" y="92"/>
                  </a:cubicBezTo>
                  <a:cubicBezTo>
                    <a:pt x="937" y="89"/>
                    <a:pt x="934" y="87"/>
                    <a:pt x="929" y="86"/>
                  </a:cubicBezTo>
                  <a:cubicBezTo>
                    <a:pt x="928" y="86"/>
                    <a:pt x="928" y="86"/>
                    <a:pt x="927" y="86"/>
                  </a:cubicBezTo>
                  <a:cubicBezTo>
                    <a:pt x="923" y="86"/>
                    <a:pt x="919" y="89"/>
                    <a:pt x="918" y="90"/>
                  </a:cubicBezTo>
                  <a:cubicBezTo>
                    <a:pt x="919" y="91"/>
                    <a:pt x="920" y="91"/>
                    <a:pt x="921" y="91"/>
                  </a:cubicBezTo>
                  <a:cubicBezTo>
                    <a:pt x="923" y="91"/>
                    <a:pt x="925" y="91"/>
                    <a:pt x="925" y="93"/>
                  </a:cubicBezTo>
                  <a:cubicBezTo>
                    <a:pt x="925" y="94"/>
                    <a:pt x="925" y="95"/>
                    <a:pt x="925" y="95"/>
                  </a:cubicBezTo>
                  <a:cubicBezTo>
                    <a:pt x="924" y="97"/>
                    <a:pt x="921" y="97"/>
                    <a:pt x="916" y="98"/>
                  </a:cubicBezTo>
                  <a:cubicBezTo>
                    <a:pt x="915" y="98"/>
                    <a:pt x="912" y="98"/>
                    <a:pt x="911" y="98"/>
                  </a:cubicBezTo>
                  <a:cubicBezTo>
                    <a:pt x="909" y="103"/>
                    <a:pt x="893" y="105"/>
                    <a:pt x="893" y="105"/>
                  </a:cubicBezTo>
                  <a:cubicBezTo>
                    <a:pt x="890" y="106"/>
                    <a:pt x="890" y="106"/>
                    <a:pt x="890" y="106"/>
                  </a:cubicBezTo>
                  <a:cubicBezTo>
                    <a:pt x="881" y="107"/>
                    <a:pt x="879" y="107"/>
                    <a:pt x="875" y="111"/>
                  </a:cubicBezTo>
                  <a:cubicBezTo>
                    <a:pt x="874" y="112"/>
                    <a:pt x="873" y="112"/>
                    <a:pt x="872" y="112"/>
                  </a:cubicBezTo>
                  <a:cubicBezTo>
                    <a:pt x="870" y="112"/>
                    <a:pt x="870" y="112"/>
                    <a:pt x="870" y="112"/>
                  </a:cubicBezTo>
                  <a:cubicBezTo>
                    <a:pt x="870" y="111"/>
                    <a:pt x="870" y="111"/>
                    <a:pt x="870" y="111"/>
                  </a:cubicBezTo>
                  <a:cubicBezTo>
                    <a:pt x="868" y="108"/>
                    <a:pt x="874" y="101"/>
                    <a:pt x="875" y="100"/>
                  </a:cubicBezTo>
                  <a:cubicBezTo>
                    <a:pt x="878" y="97"/>
                    <a:pt x="880" y="97"/>
                    <a:pt x="882" y="96"/>
                  </a:cubicBezTo>
                  <a:cubicBezTo>
                    <a:pt x="884" y="96"/>
                    <a:pt x="885" y="95"/>
                    <a:pt x="886" y="95"/>
                  </a:cubicBezTo>
                  <a:cubicBezTo>
                    <a:pt x="888" y="91"/>
                    <a:pt x="891" y="91"/>
                    <a:pt x="896" y="90"/>
                  </a:cubicBezTo>
                  <a:cubicBezTo>
                    <a:pt x="897" y="90"/>
                    <a:pt x="898" y="90"/>
                    <a:pt x="899" y="90"/>
                  </a:cubicBezTo>
                  <a:cubicBezTo>
                    <a:pt x="902" y="89"/>
                    <a:pt x="903" y="88"/>
                    <a:pt x="905" y="87"/>
                  </a:cubicBezTo>
                  <a:cubicBezTo>
                    <a:pt x="905" y="86"/>
                    <a:pt x="906" y="85"/>
                    <a:pt x="908" y="84"/>
                  </a:cubicBezTo>
                  <a:cubicBezTo>
                    <a:pt x="909" y="84"/>
                    <a:pt x="909" y="84"/>
                    <a:pt x="909" y="84"/>
                  </a:cubicBezTo>
                  <a:cubicBezTo>
                    <a:pt x="911" y="83"/>
                    <a:pt x="918" y="80"/>
                    <a:pt x="918" y="78"/>
                  </a:cubicBezTo>
                  <a:cubicBezTo>
                    <a:pt x="920" y="74"/>
                    <a:pt x="936" y="69"/>
                    <a:pt x="939" y="69"/>
                  </a:cubicBezTo>
                  <a:cubicBezTo>
                    <a:pt x="940" y="69"/>
                    <a:pt x="941" y="67"/>
                    <a:pt x="941" y="66"/>
                  </a:cubicBezTo>
                  <a:cubicBezTo>
                    <a:pt x="942" y="65"/>
                    <a:pt x="943" y="63"/>
                    <a:pt x="945" y="63"/>
                  </a:cubicBezTo>
                  <a:cubicBezTo>
                    <a:pt x="946" y="63"/>
                    <a:pt x="949" y="62"/>
                    <a:pt x="958" y="58"/>
                  </a:cubicBezTo>
                  <a:cubicBezTo>
                    <a:pt x="960" y="57"/>
                    <a:pt x="961" y="54"/>
                    <a:pt x="962" y="53"/>
                  </a:cubicBezTo>
                  <a:cubicBezTo>
                    <a:pt x="961" y="53"/>
                    <a:pt x="961" y="53"/>
                    <a:pt x="961" y="53"/>
                  </a:cubicBezTo>
                  <a:cubicBezTo>
                    <a:pt x="959" y="52"/>
                    <a:pt x="957" y="51"/>
                    <a:pt x="957" y="49"/>
                  </a:cubicBezTo>
                  <a:cubicBezTo>
                    <a:pt x="957" y="48"/>
                    <a:pt x="957" y="48"/>
                    <a:pt x="957" y="47"/>
                  </a:cubicBezTo>
                  <a:cubicBezTo>
                    <a:pt x="958" y="46"/>
                    <a:pt x="959" y="46"/>
                    <a:pt x="960" y="46"/>
                  </a:cubicBezTo>
                  <a:cubicBezTo>
                    <a:pt x="961" y="46"/>
                    <a:pt x="962" y="46"/>
                    <a:pt x="964" y="45"/>
                  </a:cubicBezTo>
                  <a:cubicBezTo>
                    <a:pt x="964" y="45"/>
                    <a:pt x="964" y="45"/>
                    <a:pt x="963" y="44"/>
                  </a:cubicBezTo>
                  <a:cubicBezTo>
                    <a:pt x="963" y="44"/>
                    <a:pt x="963" y="44"/>
                    <a:pt x="962" y="44"/>
                  </a:cubicBezTo>
                  <a:cubicBezTo>
                    <a:pt x="962" y="44"/>
                    <a:pt x="961" y="44"/>
                    <a:pt x="961" y="44"/>
                  </a:cubicBezTo>
                  <a:cubicBezTo>
                    <a:pt x="960" y="44"/>
                    <a:pt x="960" y="44"/>
                    <a:pt x="960" y="44"/>
                  </a:cubicBezTo>
                  <a:cubicBezTo>
                    <a:pt x="959" y="43"/>
                    <a:pt x="959" y="43"/>
                    <a:pt x="959" y="43"/>
                  </a:cubicBezTo>
                  <a:cubicBezTo>
                    <a:pt x="958" y="42"/>
                    <a:pt x="959" y="41"/>
                    <a:pt x="959" y="40"/>
                  </a:cubicBezTo>
                  <a:cubicBezTo>
                    <a:pt x="959" y="39"/>
                    <a:pt x="960" y="38"/>
                    <a:pt x="959" y="38"/>
                  </a:cubicBezTo>
                  <a:cubicBezTo>
                    <a:pt x="959" y="37"/>
                    <a:pt x="957" y="37"/>
                    <a:pt x="956" y="38"/>
                  </a:cubicBezTo>
                  <a:cubicBezTo>
                    <a:pt x="956" y="38"/>
                    <a:pt x="955" y="38"/>
                    <a:pt x="954" y="38"/>
                  </a:cubicBezTo>
                  <a:cubicBezTo>
                    <a:pt x="953" y="38"/>
                    <a:pt x="952" y="38"/>
                    <a:pt x="952" y="37"/>
                  </a:cubicBezTo>
                  <a:cubicBezTo>
                    <a:pt x="951" y="37"/>
                    <a:pt x="951" y="36"/>
                    <a:pt x="951" y="35"/>
                  </a:cubicBezTo>
                  <a:cubicBezTo>
                    <a:pt x="951" y="31"/>
                    <a:pt x="951" y="28"/>
                    <a:pt x="949" y="27"/>
                  </a:cubicBezTo>
                  <a:cubicBezTo>
                    <a:pt x="950" y="27"/>
                    <a:pt x="949" y="28"/>
                    <a:pt x="948" y="28"/>
                  </a:cubicBezTo>
                  <a:cubicBezTo>
                    <a:pt x="947" y="28"/>
                    <a:pt x="946" y="29"/>
                    <a:pt x="944" y="29"/>
                  </a:cubicBezTo>
                  <a:cubicBezTo>
                    <a:pt x="942" y="29"/>
                    <a:pt x="941" y="29"/>
                    <a:pt x="940" y="28"/>
                  </a:cubicBezTo>
                  <a:cubicBezTo>
                    <a:pt x="937" y="26"/>
                    <a:pt x="930" y="24"/>
                    <a:pt x="926" y="24"/>
                  </a:cubicBezTo>
                  <a:cubicBezTo>
                    <a:pt x="926" y="24"/>
                    <a:pt x="926" y="24"/>
                    <a:pt x="926" y="24"/>
                  </a:cubicBezTo>
                  <a:cubicBezTo>
                    <a:pt x="925" y="25"/>
                    <a:pt x="924" y="25"/>
                    <a:pt x="921" y="24"/>
                  </a:cubicBezTo>
                  <a:cubicBezTo>
                    <a:pt x="921" y="24"/>
                    <a:pt x="919" y="23"/>
                    <a:pt x="919" y="23"/>
                  </a:cubicBezTo>
                  <a:cubicBezTo>
                    <a:pt x="918" y="24"/>
                    <a:pt x="917" y="25"/>
                    <a:pt x="911" y="25"/>
                  </a:cubicBezTo>
                  <a:cubicBezTo>
                    <a:pt x="909" y="25"/>
                    <a:pt x="905" y="24"/>
                    <a:pt x="903" y="24"/>
                  </a:cubicBezTo>
                  <a:cubicBezTo>
                    <a:pt x="901" y="23"/>
                    <a:pt x="899" y="25"/>
                    <a:pt x="899" y="26"/>
                  </a:cubicBezTo>
                  <a:cubicBezTo>
                    <a:pt x="898" y="30"/>
                    <a:pt x="892" y="30"/>
                    <a:pt x="890" y="30"/>
                  </a:cubicBezTo>
                  <a:cubicBezTo>
                    <a:pt x="887" y="30"/>
                    <a:pt x="883" y="30"/>
                    <a:pt x="882" y="29"/>
                  </a:cubicBezTo>
                  <a:cubicBezTo>
                    <a:pt x="881" y="29"/>
                    <a:pt x="881" y="29"/>
                    <a:pt x="881" y="29"/>
                  </a:cubicBezTo>
                  <a:cubicBezTo>
                    <a:pt x="880" y="28"/>
                    <a:pt x="880" y="28"/>
                    <a:pt x="880" y="28"/>
                  </a:cubicBezTo>
                  <a:cubicBezTo>
                    <a:pt x="880" y="26"/>
                    <a:pt x="881" y="24"/>
                    <a:pt x="885" y="20"/>
                  </a:cubicBezTo>
                  <a:cubicBezTo>
                    <a:pt x="886" y="20"/>
                    <a:pt x="886" y="19"/>
                    <a:pt x="887" y="18"/>
                  </a:cubicBezTo>
                  <a:cubicBezTo>
                    <a:pt x="886" y="18"/>
                    <a:pt x="884" y="18"/>
                    <a:pt x="882" y="18"/>
                  </a:cubicBezTo>
                  <a:cubicBezTo>
                    <a:pt x="881" y="18"/>
                    <a:pt x="880" y="18"/>
                    <a:pt x="878" y="18"/>
                  </a:cubicBezTo>
                  <a:cubicBezTo>
                    <a:pt x="873" y="18"/>
                    <a:pt x="871" y="18"/>
                    <a:pt x="870" y="17"/>
                  </a:cubicBezTo>
                  <a:cubicBezTo>
                    <a:pt x="870" y="16"/>
                    <a:pt x="865" y="16"/>
                    <a:pt x="860" y="16"/>
                  </a:cubicBezTo>
                  <a:cubicBezTo>
                    <a:pt x="860" y="16"/>
                    <a:pt x="859" y="16"/>
                    <a:pt x="859" y="16"/>
                  </a:cubicBezTo>
                  <a:cubicBezTo>
                    <a:pt x="858" y="16"/>
                    <a:pt x="858" y="16"/>
                    <a:pt x="858" y="16"/>
                  </a:cubicBezTo>
                  <a:cubicBezTo>
                    <a:pt x="856" y="16"/>
                    <a:pt x="855" y="14"/>
                    <a:pt x="855" y="14"/>
                  </a:cubicBezTo>
                  <a:cubicBezTo>
                    <a:pt x="855" y="13"/>
                    <a:pt x="855" y="11"/>
                    <a:pt x="862" y="10"/>
                  </a:cubicBezTo>
                  <a:cubicBezTo>
                    <a:pt x="863" y="10"/>
                    <a:pt x="865" y="9"/>
                    <a:pt x="866" y="9"/>
                  </a:cubicBezTo>
                  <a:cubicBezTo>
                    <a:pt x="868" y="8"/>
                    <a:pt x="870" y="7"/>
                    <a:pt x="872" y="6"/>
                  </a:cubicBezTo>
                  <a:cubicBezTo>
                    <a:pt x="873" y="6"/>
                    <a:pt x="873" y="6"/>
                    <a:pt x="873" y="6"/>
                  </a:cubicBezTo>
                  <a:cubicBezTo>
                    <a:pt x="873" y="6"/>
                    <a:pt x="872" y="5"/>
                    <a:pt x="872" y="5"/>
                  </a:cubicBezTo>
                  <a:cubicBezTo>
                    <a:pt x="872" y="4"/>
                    <a:pt x="870" y="4"/>
                    <a:pt x="869" y="4"/>
                  </a:cubicBezTo>
                  <a:cubicBezTo>
                    <a:pt x="867" y="4"/>
                    <a:pt x="866" y="4"/>
                    <a:pt x="864" y="3"/>
                  </a:cubicBezTo>
                  <a:cubicBezTo>
                    <a:pt x="862" y="3"/>
                    <a:pt x="862" y="3"/>
                    <a:pt x="862" y="3"/>
                  </a:cubicBezTo>
                  <a:cubicBezTo>
                    <a:pt x="858" y="2"/>
                    <a:pt x="855" y="1"/>
                    <a:pt x="852" y="1"/>
                  </a:cubicBezTo>
                  <a:cubicBezTo>
                    <a:pt x="851" y="0"/>
                    <a:pt x="849" y="1"/>
                    <a:pt x="846" y="2"/>
                  </a:cubicBezTo>
                  <a:cubicBezTo>
                    <a:pt x="844" y="2"/>
                    <a:pt x="842" y="3"/>
                    <a:pt x="838" y="4"/>
                  </a:cubicBezTo>
                  <a:cubicBezTo>
                    <a:pt x="834" y="5"/>
                    <a:pt x="832" y="7"/>
                    <a:pt x="831" y="9"/>
                  </a:cubicBezTo>
                  <a:cubicBezTo>
                    <a:pt x="829" y="10"/>
                    <a:pt x="828" y="12"/>
                    <a:pt x="826" y="13"/>
                  </a:cubicBezTo>
                  <a:cubicBezTo>
                    <a:pt x="824" y="14"/>
                    <a:pt x="820" y="17"/>
                    <a:pt x="819" y="19"/>
                  </a:cubicBezTo>
                  <a:cubicBezTo>
                    <a:pt x="822" y="20"/>
                    <a:pt x="822" y="23"/>
                    <a:pt x="822" y="24"/>
                  </a:cubicBezTo>
                  <a:cubicBezTo>
                    <a:pt x="822" y="24"/>
                    <a:pt x="822" y="25"/>
                    <a:pt x="822" y="25"/>
                  </a:cubicBezTo>
                  <a:cubicBezTo>
                    <a:pt x="822" y="26"/>
                    <a:pt x="822" y="27"/>
                    <a:pt x="821" y="28"/>
                  </a:cubicBezTo>
                  <a:cubicBezTo>
                    <a:pt x="820" y="30"/>
                    <a:pt x="817" y="30"/>
                    <a:pt x="813" y="30"/>
                  </a:cubicBezTo>
                  <a:cubicBezTo>
                    <a:pt x="812" y="30"/>
                    <a:pt x="810" y="29"/>
                    <a:pt x="808" y="29"/>
                  </a:cubicBezTo>
                  <a:cubicBezTo>
                    <a:pt x="803" y="29"/>
                    <a:pt x="800" y="30"/>
                    <a:pt x="799" y="30"/>
                  </a:cubicBezTo>
                  <a:cubicBezTo>
                    <a:pt x="799" y="31"/>
                    <a:pt x="801" y="32"/>
                    <a:pt x="802" y="32"/>
                  </a:cubicBezTo>
                  <a:cubicBezTo>
                    <a:pt x="804" y="33"/>
                    <a:pt x="806" y="34"/>
                    <a:pt x="805" y="36"/>
                  </a:cubicBezTo>
                  <a:cubicBezTo>
                    <a:pt x="805" y="37"/>
                    <a:pt x="805" y="38"/>
                    <a:pt x="802" y="38"/>
                  </a:cubicBezTo>
                  <a:cubicBezTo>
                    <a:pt x="800" y="38"/>
                    <a:pt x="796" y="37"/>
                    <a:pt x="794" y="36"/>
                  </a:cubicBezTo>
                  <a:cubicBezTo>
                    <a:pt x="794" y="36"/>
                    <a:pt x="793" y="35"/>
                    <a:pt x="792" y="35"/>
                  </a:cubicBezTo>
                  <a:cubicBezTo>
                    <a:pt x="789" y="35"/>
                    <a:pt x="787" y="36"/>
                    <a:pt x="787" y="37"/>
                  </a:cubicBezTo>
                  <a:cubicBezTo>
                    <a:pt x="786" y="39"/>
                    <a:pt x="784" y="40"/>
                    <a:pt x="781" y="40"/>
                  </a:cubicBezTo>
                  <a:cubicBezTo>
                    <a:pt x="780" y="40"/>
                    <a:pt x="778" y="40"/>
                    <a:pt x="777" y="40"/>
                  </a:cubicBezTo>
                  <a:cubicBezTo>
                    <a:pt x="777" y="40"/>
                    <a:pt x="776" y="40"/>
                    <a:pt x="775" y="40"/>
                  </a:cubicBezTo>
                  <a:cubicBezTo>
                    <a:pt x="774" y="40"/>
                    <a:pt x="772" y="41"/>
                    <a:pt x="770" y="40"/>
                  </a:cubicBezTo>
                  <a:cubicBezTo>
                    <a:pt x="769" y="40"/>
                    <a:pt x="768" y="39"/>
                    <a:pt x="768" y="38"/>
                  </a:cubicBezTo>
                  <a:cubicBezTo>
                    <a:pt x="768" y="37"/>
                    <a:pt x="769" y="35"/>
                    <a:pt x="770" y="34"/>
                  </a:cubicBezTo>
                  <a:cubicBezTo>
                    <a:pt x="771" y="34"/>
                    <a:pt x="771" y="34"/>
                    <a:pt x="771" y="33"/>
                  </a:cubicBezTo>
                  <a:cubicBezTo>
                    <a:pt x="771" y="33"/>
                    <a:pt x="771" y="33"/>
                    <a:pt x="771" y="33"/>
                  </a:cubicBezTo>
                  <a:cubicBezTo>
                    <a:pt x="768" y="33"/>
                    <a:pt x="765" y="35"/>
                    <a:pt x="765" y="35"/>
                  </a:cubicBezTo>
                  <a:cubicBezTo>
                    <a:pt x="765" y="37"/>
                    <a:pt x="763" y="38"/>
                    <a:pt x="762" y="38"/>
                  </a:cubicBezTo>
                  <a:cubicBezTo>
                    <a:pt x="761" y="38"/>
                    <a:pt x="759" y="37"/>
                    <a:pt x="758" y="36"/>
                  </a:cubicBezTo>
                  <a:cubicBezTo>
                    <a:pt x="758" y="36"/>
                    <a:pt x="757" y="36"/>
                    <a:pt x="756" y="35"/>
                  </a:cubicBezTo>
                  <a:cubicBezTo>
                    <a:pt x="756" y="36"/>
                    <a:pt x="756" y="36"/>
                    <a:pt x="756" y="36"/>
                  </a:cubicBezTo>
                  <a:cubicBezTo>
                    <a:pt x="754" y="37"/>
                    <a:pt x="752" y="38"/>
                    <a:pt x="749" y="39"/>
                  </a:cubicBezTo>
                  <a:cubicBezTo>
                    <a:pt x="747" y="40"/>
                    <a:pt x="745" y="40"/>
                    <a:pt x="742" y="39"/>
                  </a:cubicBezTo>
                  <a:cubicBezTo>
                    <a:pt x="742" y="39"/>
                    <a:pt x="741" y="39"/>
                    <a:pt x="741" y="39"/>
                  </a:cubicBezTo>
                  <a:cubicBezTo>
                    <a:pt x="741" y="39"/>
                    <a:pt x="742" y="40"/>
                    <a:pt x="742" y="40"/>
                  </a:cubicBezTo>
                  <a:cubicBezTo>
                    <a:pt x="744" y="40"/>
                    <a:pt x="746" y="41"/>
                    <a:pt x="746" y="43"/>
                  </a:cubicBezTo>
                  <a:cubicBezTo>
                    <a:pt x="746" y="43"/>
                    <a:pt x="746" y="43"/>
                    <a:pt x="746" y="43"/>
                  </a:cubicBezTo>
                  <a:cubicBezTo>
                    <a:pt x="746" y="44"/>
                    <a:pt x="746" y="44"/>
                    <a:pt x="746" y="44"/>
                  </a:cubicBezTo>
                  <a:cubicBezTo>
                    <a:pt x="745" y="45"/>
                    <a:pt x="744" y="45"/>
                    <a:pt x="737" y="46"/>
                  </a:cubicBezTo>
                  <a:cubicBezTo>
                    <a:pt x="734" y="46"/>
                    <a:pt x="729" y="47"/>
                    <a:pt x="727" y="47"/>
                  </a:cubicBezTo>
                  <a:cubicBezTo>
                    <a:pt x="726" y="49"/>
                    <a:pt x="721" y="50"/>
                    <a:pt x="713" y="50"/>
                  </a:cubicBezTo>
                  <a:cubicBezTo>
                    <a:pt x="711" y="50"/>
                    <a:pt x="711" y="50"/>
                    <a:pt x="711" y="50"/>
                  </a:cubicBezTo>
                  <a:cubicBezTo>
                    <a:pt x="708" y="50"/>
                    <a:pt x="708" y="50"/>
                    <a:pt x="707" y="51"/>
                  </a:cubicBezTo>
                  <a:cubicBezTo>
                    <a:pt x="706" y="53"/>
                    <a:pt x="705" y="54"/>
                    <a:pt x="701" y="55"/>
                  </a:cubicBezTo>
                  <a:cubicBezTo>
                    <a:pt x="699" y="55"/>
                    <a:pt x="699" y="55"/>
                    <a:pt x="699" y="55"/>
                  </a:cubicBezTo>
                  <a:cubicBezTo>
                    <a:pt x="695" y="56"/>
                    <a:pt x="693" y="56"/>
                    <a:pt x="692" y="58"/>
                  </a:cubicBezTo>
                  <a:cubicBezTo>
                    <a:pt x="690" y="60"/>
                    <a:pt x="688" y="62"/>
                    <a:pt x="685" y="62"/>
                  </a:cubicBezTo>
                  <a:cubicBezTo>
                    <a:pt x="683" y="62"/>
                    <a:pt x="681" y="61"/>
                    <a:pt x="680" y="60"/>
                  </a:cubicBezTo>
                  <a:cubicBezTo>
                    <a:pt x="680" y="60"/>
                    <a:pt x="680" y="60"/>
                    <a:pt x="680" y="61"/>
                  </a:cubicBezTo>
                  <a:cubicBezTo>
                    <a:pt x="680" y="63"/>
                    <a:pt x="678" y="65"/>
                    <a:pt x="675" y="64"/>
                  </a:cubicBezTo>
                  <a:cubicBezTo>
                    <a:pt x="676" y="65"/>
                    <a:pt x="676" y="65"/>
                    <a:pt x="676" y="66"/>
                  </a:cubicBezTo>
                  <a:cubicBezTo>
                    <a:pt x="677" y="67"/>
                    <a:pt x="677" y="69"/>
                    <a:pt x="676" y="71"/>
                  </a:cubicBezTo>
                  <a:cubicBezTo>
                    <a:pt x="676" y="71"/>
                    <a:pt x="675" y="71"/>
                    <a:pt x="675" y="71"/>
                  </a:cubicBezTo>
                  <a:cubicBezTo>
                    <a:pt x="676" y="72"/>
                    <a:pt x="677" y="74"/>
                    <a:pt x="678" y="76"/>
                  </a:cubicBezTo>
                  <a:cubicBezTo>
                    <a:pt x="678" y="77"/>
                    <a:pt x="678" y="77"/>
                    <a:pt x="677" y="78"/>
                  </a:cubicBezTo>
                  <a:cubicBezTo>
                    <a:pt x="677" y="78"/>
                    <a:pt x="676" y="79"/>
                    <a:pt x="675" y="79"/>
                  </a:cubicBezTo>
                  <a:cubicBezTo>
                    <a:pt x="675" y="79"/>
                    <a:pt x="675" y="79"/>
                    <a:pt x="675" y="79"/>
                  </a:cubicBezTo>
                  <a:cubicBezTo>
                    <a:pt x="675" y="79"/>
                    <a:pt x="675" y="80"/>
                    <a:pt x="676" y="80"/>
                  </a:cubicBezTo>
                  <a:cubicBezTo>
                    <a:pt x="676" y="81"/>
                    <a:pt x="676" y="81"/>
                    <a:pt x="677" y="82"/>
                  </a:cubicBezTo>
                  <a:cubicBezTo>
                    <a:pt x="677" y="82"/>
                    <a:pt x="677" y="83"/>
                    <a:pt x="677" y="83"/>
                  </a:cubicBezTo>
                  <a:cubicBezTo>
                    <a:pt x="679" y="85"/>
                    <a:pt x="678" y="87"/>
                    <a:pt x="677" y="88"/>
                  </a:cubicBezTo>
                  <a:cubicBezTo>
                    <a:pt x="677" y="88"/>
                    <a:pt x="677" y="89"/>
                    <a:pt x="677" y="89"/>
                  </a:cubicBezTo>
                  <a:cubicBezTo>
                    <a:pt x="677" y="90"/>
                    <a:pt x="676" y="91"/>
                    <a:pt x="676" y="92"/>
                  </a:cubicBezTo>
                  <a:cubicBezTo>
                    <a:pt x="674" y="93"/>
                    <a:pt x="672" y="93"/>
                    <a:pt x="670" y="92"/>
                  </a:cubicBezTo>
                  <a:cubicBezTo>
                    <a:pt x="670" y="92"/>
                    <a:pt x="670" y="91"/>
                    <a:pt x="669" y="91"/>
                  </a:cubicBezTo>
                  <a:cubicBezTo>
                    <a:pt x="669" y="90"/>
                    <a:pt x="668" y="90"/>
                    <a:pt x="666" y="90"/>
                  </a:cubicBezTo>
                  <a:cubicBezTo>
                    <a:pt x="664" y="90"/>
                    <a:pt x="662" y="91"/>
                    <a:pt x="662" y="91"/>
                  </a:cubicBezTo>
                  <a:cubicBezTo>
                    <a:pt x="661" y="93"/>
                    <a:pt x="659" y="94"/>
                    <a:pt x="657" y="94"/>
                  </a:cubicBezTo>
                  <a:cubicBezTo>
                    <a:pt x="656" y="94"/>
                    <a:pt x="655" y="94"/>
                    <a:pt x="654" y="93"/>
                  </a:cubicBezTo>
                  <a:cubicBezTo>
                    <a:pt x="654" y="93"/>
                    <a:pt x="654" y="92"/>
                    <a:pt x="653" y="92"/>
                  </a:cubicBezTo>
                  <a:cubicBezTo>
                    <a:pt x="651" y="92"/>
                    <a:pt x="650" y="93"/>
                    <a:pt x="648" y="93"/>
                  </a:cubicBezTo>
                  <a:cubicBezTo>
                    <a:pt x="645" y="93"/>
                    <a:pt x="642" y="94"/>
                    <a:pt x="639" y="94"/>
                  </a:cubicBezTo>
                  <a:cubicBezTo>
                    <a:pt x="631" y="94"/>
                    <a:pt x="614" y="95"/>
                    <a:pt x="610" y="96"/>
                  </a:cubicBezTo>
                  <a:cubicBezTo>
                    <a:pt x="608" y="97"/>
                    <a:pt x="607" y="99"/>
                    <a:pt x="606" y="101"/>
                  </a:cubicBezTo>
                  <a:cubicBezTo>
                    <a:pt x="606" y="102"/>
                    <a:pt x="606" y="103"/>
                    <a:pt x="607" y="104"/>
                  </a:cubicBezTo>
                  <a:cubicBezTo>
                    <a:pt x="611" y="108"/>
                    <a:pt x="609" y="111"/>
                    <a:pt x="608" y="112"/>
                  </a:cubicBezTo>
                  <a:cubicBezTo>
                    <a:pt x="608" y="113"/>
                    <a:pt x="608" y="113"/>
                    <a:pt x="608" y="114"/>
                  </a:cubicBezTo>
                  <a:cubicBezTo>
                    <a:pt x="609" y="115"/>
                    <a:pt x="617" y="119"/>
                    <a:pt x="621" y="120"/>
                  </a:cubicBezTo>
                  <a:cubicBezTo>
                    <a:pt x="625" y="120"/>
                    <a:pt x="629" y="123"/>
                    <a:pt x="630" y="126"/>
                  </a:cubicBezTo>
                  <a:cubicBezTo>
                    <a:pt x="631" y="129"/>
                    <a:pt x="631" y="132"/>
                    <a:pt x="629" y="134"/>
                  </a:cubicBezTo>
                  <a:cubicBezTo>
                    <a:pt x="629" y="135"/>
                    <a:pt x="627" y="136"/>
                    <a:pt x="624" y="136"/>
                  </a:cubicBezTo>
                  <a:cubicBezTo>
                    <a:pt x="619" y="136"/>
                    <a:pt x="612" y="132"/>
                    <a:pt x="607" y="128"/>
                  </a:cubicBezTo>
                  <a:cubicBezTo>
                    <a:pt x="602" y="124"/>
                    <a:pt x="588" y="122"/>
                    <a:pt x="583" y="122"/>
                  </a:cubicBezTo>
                  <a:cubicBezTo>
                    <a:pt x="579" y="122"/>
                    <a:pt x="578" y="120"/>
                    <a:pt x="578" y="119"/>
                  </a:cubicBezTo>
                  <a:cubicBezTo>
                    <a:pt x="577" y="118"/>
                    <a:pt x="577" y="118"/>
                    <a:pt x="575" y="118"/>
                  </a:cubicBezTo>
                  <a:cubicBezTo>
                    <a:pt x="573" y="118"/>
                    <a:pt x="571" y="119"/>
                    <a:pt x="569" y="120"/>
                  </a:cubicBezTo>
                  <a:cubicBezTo>
                    <a:pt x="570" y="120"/>
                    <a:pt x="570" y="120"/>
                    <a:pt x="570" y="120"/>
                  </a:cubicBezTo>
                  <a:cubicBezTo>
                    <a:pt x="572" y="120"/>
                    <a:pt x="574" y="120"/>
                    <a:pt x="575" y="121"/>
                  </a:cubicBezTo>
                  <a:cubicBezTo>
                    <a:pt x="575" y="122"/>
                    <a:pt x="575" y="123"/>
                    <a:pt x="574" y="124"/>
                  </a:cubicBezTo>
                  <a:cubicBezTo>
                    <a:pt x="576" y="124"/>
                    <a:pt x="577" y="124"/>
                    <a:pt x="579" y="125"/>
                  </a:cubicBezTo>
                  <a:cubicBezTo>
                    <a:pt x="582" y="126"/>
                    <a:pt x="582" y="128"/>
                    <a:pt x="582" y="129"/>
                  </a:cubicBezTo>
                  <a:cubicBezTo>
                    <a:pt x="581" y="131"/>
                    <a:pt x="578" y="132"/>
                    <a:pt x="575" y="132"/>
                  </a:cubicBezTo>
                  <a:cubicBezTo>
                    <a:pt x="572" y="132"/>
                    <a:pt x="570" y="131"/>
                    <a:pt x="568" y="130"/>
                  </a:cubicBezTo>
                  <a:cubicBezTo>
                    <a:pt x="567" y="129"/>
                    <a:pt x="565" y="129"/>
                    <a:pt x="564" y="129"/>
                  </a:cubicBezTo>
                  <a:cubicBezTo>
                    <a:pt x="561" y="129"/>
                    <a:pt x="559" y="131"/>
                    <a:pt x="558" y="132"/>
                  </a:cubicBezTo>
                  <a:cubicBezTo>
                    <a:pt x="558" y="133"/>
                    <a:pt x="564" y="140"/>
                    <a:pt x="572" y="141"/>
                  </a:cubicBezTo>
                  <a:cubicBezTo>
                    <a:pt x="578" y="142"/>
                    <a:pt x="580" y="143"/>
                    <a:pt x="581" y="145"/>
                  </a:cubicBezTo>
                  <a:cubicBezTo>
                    <a:pt x="581" y="146"/>
                    <a:pt x="582" y="146"/>
                    <a:pt x="583" y="147"/>
                  </a:cubicBezTo>
                  <a:cubicBezTo>
                    <a:pt x="586" y="148"/>
                    <a:pt x="586" y="149"/>
                    <a:pt x="586" y="150"/>
                  </a:cubicBezTo>
                  <a:cubicBezTo>
                    <a:pt x="586" y="153"/>
                    <a:pt x="583" y="154"/>
                    <a:pt x="580" y="154"/>
                  </a:cubicBezTo>
                  <a:cubicBezTo>
                    <a:pt x="580" y="154"/>
                    <a:pt x="580" y="154"/>
                    <a:pt x="580" y="154"/>
                  </a:cubicBezTo>
                  <a:cubicBezTo>
                    <a:pt x="578" y="154"/>
                    <a:pt x="574" y="152"/>
                    <a:pt x="571" y="150"/>
                  </a:cubicBezTo>
                  <a:cubicBezTo>
                    <a:pt x="569" y="149"/>
                    <a:pt x="568" y="148"/>
                    <a:pt x="566" y="147"/>
                  </a:cubicBezTo>
                  <a:cubicBezTo>
                    <a:pt x="565" y="146"/>
                    <a:pt x="564" y="146"/>
                    <a:pt x="562" y="146"/>
                  </a:cubicBezTo>
                  <a:cubicBezTo>
                    <a:pt x="560" y="146"/>
                    <a:pt x="559" y="146"/>
                    <a:pt x="557" y="146"/>
                  </a:cubicBezTo>
                  <a:cubicBezTo>
                    <a:pt x="556" y="146"/>
                    <a:pt x="554" y="147"/>
                    <a:pt x="553" y="147"/>
                  </a:cubicBezTo>
                  <a:cubicBezTo>
                    <a:pt x="551" y="147"/>
                    <a:pt x="548" y="146"/>
                    <a:pt x="547" y="145"/>
                  </a:cubicBezTo>
                  <a:cubicBezTo>
                    <a:pt x="544" y="143"/>
                    <a:pt x="545" y="140"/>
                    <a:pt x="546" y="139"/>
                  </a:cubicBezTo>
                  <a:cubicBezTo>
                    <a:pt x="546" y="138"/>
                    <a:pt x="546" y="138"/>
                    <a:pt x="546" y="138"/>
                  </a:cubicBezTo>
                  <a:cubicBezTo>
                    <a:pt x="542" y="134"/>
                    <a:pt x="547" y="127"/>
                    <a:pt x="548" y="124"/>
                  </a:cubicBezTo>
                  <a:cubicBezTo>
                    <a:pt x="549" y="122"/>
                    <a:pt x="549" y="120"/>
                    <a:pt x="549" y="117"/>
                  </a:cubicBezTo>
                  <a:cubicBezTo>
                    <a:pt x="548" y="115"/>
                    <a:pt x="546" y="113"/>
                    <a:pt x="545" y="113"/>
                  </a:cubicBezTo>
                  <a:cubicBezTo>
                    <a:pt x="544" y="113"/>
                    <a:pt x="544" y="113"/>
                    <a:pt x="544" y="113"/>
                  </a:cubicBezTo>
                  <a:cubicBezTo>
                    <a:pt x="544" y="113"/>
                    <a:pt x="544" y="114"/>
                    <a:pt x="544" y="114"/>
                  </a:cubicBezTo>
                  <a:cubicBezTo>
                    <a:pt x="546" y="117"/>
                    <a:pt x="545" y="124"/>
                    <a:pt x="541" y="128"/>
                  </a:cubicBezTo>
                  <a:cubicBezTo>
                    <a:pt x="539" y="131"/>
                    <a:pt x="535" y="132"/>
                    <a:pt x="532" y="133"/>
                  </a:cubicBezTo>
                  <a:cubicBezTo>
                    <a:pt x="530" y="134"/>
                    <a:pt x="529" y="134"/>
                    <a:pt x="528" y="135"/>
                  </a:cubicBezTo>
                  <a:cubicBezTo>
                    <a:pt x="528" y="137"/>
                    <a:pt x="526" y="138"/>
                    <a:pt x="524" y="139"/>
                  </a:cubicBezTo>
                  <a:cubicBezTo>
                    <a:pt x="524" y="140"/>
                    <a:pt x="524" y="140"/>
                    <a:pt x="523" y="140"/>
                  </a:cubicBezTo>
                  <a:cubicBezTo>
                    <a:pt x="526" y="143"/>
                    <a:pt x="535" y="153"/>
                    <a:pt x="536" y="156"/>
                  </a:cubicBezTo>
                  <a:cubicBezTo>
                    <a:pt x="537" y="158"/>
                    <a:pt x="535" y="161"/>
                    <a:pt x="533" y="165"/>
                  </a:cubicBezTo>
                  <a:cubicBezTo>
                    <a:pt x="531" y="169"/>
                    <a:pt x="529" y="173"/>
                    <a:pt x="530" y="175"/>
                  </a:cubicBezTo>
                  <a:cubicBezTo>
                    <a:pt x="530" y="179"/>
                    <a:pt x="530" y="181"/>
                    <a:pt x="530" y="183"/>
                  </a:cubicBezTo>
                  <a:cubicBezTo>
                    <a:pt x="529" y="185"/>
                    <a:pt x="529" y="185"/>
                    <a:pt x="530" y="186"/>
                  </a:cubicBezTo>
                  <a:cubicBezTo>
                    <a:pt x="530" y="186"/>
                    <a:pt x="530" y="187"/>
                    <a:pt x="531" y="187"/>
                  </a:cubicBezTo>
                  <a:cubicBezTo>
                    <a:pt x="532" y="187"/>
                    <a:pt x="532" y="186"/>
                    <a:pt x="533" y="186"/>
                  </a:cubicBezTo>
                  <a:cubicBezTo>
                    <a:pt x="535" y="186"/>
                    <a:pt x="536" y="186"/>
                    <a:pt x="538" y="187"/>
                  </a:cubicBezTo>
                  <a:cubicBezTo>
                    <a:pt x="538" y="187"/>
                    <a:pt x="540" y="186"/>
                    <a:pt x="543" y="186"/>
                  </a:cubicBezTo>
                  <a:cubicBezTo>
                    <a:pt x="545" y="185"/>
                    <a:pt x="547" y="184"/>
                    <a:pt x="550" y="184"/>
                  </a:cubicBezTo>
                  <a:cubicBezTo>
                    <a:pt x="555" y="183"/>
                    <a:pt x="565" y="187"/>
                    <a:pt x="570" y="190"/>
                  </a:cubicBezTo>
                  <a:cubicBezTo>
                    <a:pt x="571" y="191"/>
                    <a:pt x="572" y="191"/>
                    <a:pt x="572" y="191"/>
                  </a:cubicBezTo>
                  <a:cubicBezTo>
                    <a:pt x="576" y="193"/>
                    <a:pt x="576" y="196"/>
                    <a:pt x="577" y="198"/>
                  </a:cubicBezTo>
                  <a:cubicBezTo>
                    <a:pt x="577" y="199"/>
                    <a:pt x="577" y="200"/>
                    <a:pt x="577" y="201"/>
                  </a:cubicBezTo>
                  <a:cubicBezTo>
                    <a:pt x="580" y="204"/>
                    <a:pt x="577" y="206"/>
                    <a:pt x="575" y="207"/>
                  </a:cubicBezTo>
                  <a:cubicBezTo>
                    <a:pt x="574" y="208"/>
                    <a:pt x="573" y="209"/>
                    <a:pt x="573" y="210"/>
                  </a:cubicBezTo>
                  <a:cubicBezTo>
                    <a:pt x="573" y="212"/>
                    <a:pt x="578" y="214"/>
                    <a:pt x="581" y="215"/>
                  </a:cubicBezTo>
                  <a:cubicBezTo>
                    <a:pt x="584" y="216"/>
                    <a:pt x="585" y="217"/>
                    <a:pt x="585" y="218"/>
                  </a:cubicBezTo>
                  <a:cubicBezTo>
                    <a:pt x="586" y="219"/>
                    <a:pt x="586" y="219"/>
                    <a:pt x="586" y="219"/>
                  </a:cubicBezTo>
                  <a:cubicBezTo>
                    <a:pt x="585" y="220"/>
                    <a:pt x="585" y="220"/>
                    <a:pt x="585" y="220"/>
                  </a:cubicBezTo>
                  <a:cubicBezTo>
                    <a:pt x="584" y="221"/>
                    <a:pt x="583" y="221"/>
                    <a:pt x="581" y="221"/>
                  </a:cubicBezTo>
                  <a:cubicBezTo>
                    <a:pt x="578" y="221"/>
                    <a:pt x="573" y="221"/>
                    <a:pt x="570" y="220"/>
                  </a:cubicBezTo>
                  <a:cubicBezTo>
                    <a:pt x="567" y="218"/>
                    <a:pt x="566" y="215"/>
                    <a:pt x="565" y="213"/>
                  </a:cubicBezTo>
                  <a:cubicBezTo>
                    <a:pt x="565" y="213"/>
                    <a:pt x="564" y="212"/>
                    <a:pt x="564" y="212"/>
                  </a:cubicBezTo>
                  <a:cubicBezTo>
                    <a:pt x="563" y="211"/>
                    <a:pt x="564" y="208"/>
                    <a:pt x="565" y="206"/>
                  </a:cubicBezTo>
                  <a:cubicBezTo>
                    <a:pt x="566" y="205"/>
                    <a:pt x="566" y="203"/>
                    <a:pt x="567" y="202"/>
                  </a:cubicBezTo>
                  <a:cubicBezTo>
                    <a:pt x="567" y="201"/>
                    <a:pt x="565" y="200"/>
                    <a:pt x="564" y="199"/>
                  </a:cubicBezTo>
                  <a:cubicBezTo>
                    <a:pt x="563" y="198"/>
                    <a:pt x="562" y="197"/>
                    <a:pt x="561" y="196"/>
                  </a:cubicBezTo>
                  <a:cubicBezTo>
                    <a:pt x="559" y="193"/>
                    <a:pt x="557" y="192"/>
                    <a:pt x="557" y="192"/>
                  </a:cubicBezTo>
                  <a:cubicBezTo>
                    <a:pt x="555" y="193"/>
                    <a:pt x="554" y="193"/>
                    <a:pt x="553" y="193"/>
                  </a:cubicBezTo>
                  <a:cubicBezTo>
                    <a:pt x="549" y="194"/>
                    <a:pt x="542" y="195"/>
                    <a:pt x="540" y="197"/>
                  </a:cubicBezTo>
                  <a:cubicBezTo>
                    <a:pt x="538" y="199"/>
                    <a:pt x="541" y="207"/>
                    <a:pt x="542" y="210"/>
                  </a:cubicBezTo>
                  <a:cubicBezTo>
                    <a:pt x="544" y="214"/>
                    <a:pt x="540" y="217"/>
                    <a:pt x="537" y="220"/>
                  </a:cubicBezTo>
                  <a:cubicBezTo>
                    <a:pt x="536" y="221"/>
                    <a:pt x="534" y="223"/>
                    <a:pt x="533" y="224"/>
                  </a:cubicBezTo>
                  <a:cubicBezTo>
                    <a:pt x="534" y="228"/>
                    <a:pt x="530" y="230"/>
                    <a:pt x="526" y="233"/>
                  </a:cubicBezTo>
                  <a:cubicBezTo>
                    <a:pt x="524" y="234"/>
                    <a:pt x="524" y="234"/>
                    <a:pt x="524" y="234"/>
                  </a:cubicBezTo>
                  <a:cubicBezTo>
                    <a:pt x="523" y="234"/>
                    <a:pt x="522" y="234"/>
                    <a:pt x="522" y="235"/>
                  </a:cubicBezTo>
                  <a:cubicBezTo>
                    <a:pt x="517" y="237"/>
                    <a:pt x="514" y="238"/>
                    <a:pt x="515" y="241"/>
                  </a:cubicBezTo>
                  <a:cubicBezTo>
                    <a:pt x="515" y="242"/>
                    <a:pt x="514" y="243"/>
                    <a:pt x="513" y="244"/>
                  </a:cubicBezTo>
                  <a:cubicBezTo>
                    <a:pt x="513" y="245"/>
                    <a:pt x="511" y="245"/>
                    <a:pt x="510" y="245"/>
                  </a:cubicBezTo>
                  <a:cubicBezTo>
                    <a:pt x="507" y="245"/>
                    <a:pt x="504" y="244"/>
                    <a:pt x="501" y="242"/>
                  </a:cubicBezTo>
                  <a:cubicBezTo>
                    <a:pt x="500" y="242"/>
                    <a:pt x="498" y="242"/>
                    <a:pt x="496" y="243"/>
                  </a:cubicBezTo>
                  <a:cubicBezTo>
                    <a:pt x="494" y="243"/>
                    <a:pt x="492" y="244"/>
                    <a:pt x="490" y="244"/>
                  </a:cubicBezTo>
                  <a:cubicBezTo>
                    <a:pt x="489" y="244"/>
                    <a:pt x="489" y="244"/>
                    <a:pt x="489" y="244"/>
                  </a:cubicBezTo>
                  <a:cubicBezTo>
                    <a:pt x="486" y="244"/>
                    <a:pt x="485" y="242"/>
                    <a:pt x="483" y="241"/>
                  </a:cubicBezTo>
                  <a:cubicBezTo>
                    <a:pt x="482" y="240"/>
                    <a:pt x="482" y="240"/>
                    <a:pt x="481" y="241"/>
                  </a:cubicBezTo>
                  <a:cubicBezTo>
                    <a:pt x="478" y="242"/>
                    <a:pt x="475" y="241"/>
                    <a:pt x="474" y="239"/>
                  </a:cubicBezTo>
                  <a:cubicBezTo>
                    <a:pt x="473" y="237"/>
                    <a:pt x="472" y="235"/>
                    <a:pt x="473" y="233"/>
                  </a:cubicBezTo>
                  <a:cubicBezTo>
                    <a:pt x="474" y="232"/>
                    <a:pt x="475" y="231"/>
                    <a:pt x="477" y="231"/>
                  </a:cubicBezTo>
                  <a:cubicBezTo>
                    <a:pt x="479" y="231"/>
                    <a:pt x="482" y="233"/>
                    <a:pt x="483" y="235"/>
                  </a:cubicBezTo>
                  <a:cubicBezTo>
                    <a:pt x="483" y="235"/>
                    <a:pt x="484" y="234"/>
                    <a:pt x="486" y="233"/>
                  </a:cubicBezTo>
                  <a:cubicBezTo>
                    <a:pt x="489" y="232"/>
                    <a:pt x="491" y="233"/>
                    <a:pt x="492" y="234"/>
                  </a:cubicBezTo>
                  <a:cubicBezTo>
                    <a:pt x="492" y="235"/>
                    <a:pt x="493" y="235"/>
                    <a:pt x="494" y="236"/>
                  </a:cubicBezTo>
                  <a:cubicBezTo>
                    <a:pt x="495" y="236"/>
                    <a:pt x="496" y="236"/>
                    <a:pt x="496" y="236"/>
                  </a:cubicBezTo>
                  <a:cubicBezTo>
                    <a:pt x="496" y="235"/>
                    <a:pt x="497" y="233"/>
                    <a:pt x="500" y="233"/>
                  </a:cubicBezTo>
                  <a:cubicBezTo>
                    <a:pt x="500" y="233"/>
                    <a:pt x="500" y="233"/>
                    <a:pt x="501" y="233"/>
                  </a:cubicBezTo>
                  <a:cubicBezTo>
                    <a:pt x="500" y="233"/>
                    <a:pt x="500" y="232"/>
                    <a:pt x="500" y="231"/>
                  </a:cubicBezTo>
                  <a:cubicBezTo>
                    <a:pt x="501" y="229"/>
                    <a:pt x="504" y="228"/>
                    <a:pt x="506" y="227"/>
                  </a:cubicBezTo>
                  <a:cubicBezTo>
                    <a:pt x="507" y="227"/>
                    <a:pt x="507" y="227"/>
                    <a:pt x="507" y="227"/>
                  </a:cubicBezTo>
                  <a:cubicBezTo>
                    <a:pt x="507" y="227"/>
                    <a:pt x="507" y="226"/>
                    <a:pt x="507" y="225"/>
                  </a:cubicBezTo>
                  <a:cubicBezTo>
                    <a:pt x="508" y="224"/>
                    <a:pt x="508" y="222"/>
                    <a:pt x="510" y="221"/>
                  </a:cubicBezTo>
                  <a:cubicBezTo>
                    <a:pt x="510" y="221"/>
                    <a:pt x="510" y="221"/>
                    <a:pt x="510" y="220"/>
                  </a:cubicBezTo>
                  <a:cubicBezTo>
                    <a:pt x="511" y="219"/>
                    <a:pt x="511" y="217"/>
                    <a:pt x="514" y="217"/>
                  </a:cubicBezTo>
                  <a:cubicBezTo>
                    <a:pt x="514" y="217"/>
                    <a:pt x="515" y="216"/>
                    <a:pt x="515" y="216"/>
                  </a:cubicBezTo>
                  <a:cubicBezTo>
                    <a:pt x="516" y="215"/>
                    <a:pt x="517" y="213"/>
                    <a:pt x="519" y="213"/>
                  </a:cubicBezTo>
                  <a:cubicBezTo>
                    <a:pt x="519" y="213"/>
                    <a:pt x="520" y="213"/>
                    <a:pt x="520" y="212"/>
                  </a:cubicBezTo>
                  <a:cubicBezTo>
                    <a:pt x="520" y="212"/>
                    <a:pt x="520" y="211"/>
                    <a:pt x="520" y="211"/>
                  </a:cubicBezTo>
                  <a:cubicBezTo>
                    <a:pt x="519" y="210"/>
                    <a:pt x="519" y="208"/>
                    <a:pt x="519" y="206"/>
                  </a:cubicBezTo>
                  <a:cubicBezTo>
                    <a:pt x="520" y="204"/>
                    <a:pt x="522" y="201"/>
                    <a:pt x="524" y="201"/>
                  </a:cubicBezTo>
                  <a:cubicBezTo>
                    <a:pt x="524" y="200"/>
                    <a:pt x="524" y="200"/>
                    <a:pt x="524" y="200"/>
                  </a:cubicBezTo>
                  <a:cubicBezTo>
                    <a:pt x="524" y="200"/>
                    <a:pt x="524" y="200"/>
                    <a:pt x="524" y="200"/>
                  </a:cubicBezTo>
                  <a:cubicBezTo>
                    <a:pt x="523" y="199"/>
                    <a:pt x="523" y="199"/>
                    <a:pt x="523" y="199"/>
                  </a:cubicBezTo>
                  <a:cubicBezTo>
                    <a:pt x="518" y="196"/>
                    <a:pt x="513" y="192"/>
                    <a:pt x="514" y="188"/>
                  </a:cubicBezTo>
                  <a:cubicBezTo>
                    <a:pt x="514" y="187"/>
                    <a:pt x="514" y="185"/>
                    <a:pt x="514" y="183"/>
                  </a:cubicBezTo>
                  <a:cubicBezTo>
                    <a:pt x="513" y="181"/>
                    <a:pt x="513" y="178"/>
                    <a:pt x="514" y="176"/>
                  </a:cubicBezTo>
                  <a:cubicBezTo>
                    <a:pt x="514" y="175"/>
                    <a:pt x="514" y="170"/>
                    <a:pt x="514" y="168"/>
                  </a:cubicBezTo>
                  <a:cubicBezTo>
                    <a:pt x="513" y="167"/>
                    <a:pt x="513" y="167"/>
                    <a:pt x="513" y="167"/>
                  </a:cubicBezTo>
                  <a:cubicBezTo>
                    <a:pt x="513" y="165"/>
                    <a:pt x="514" y="162"/>
                    <a:pt x="515" y="160"/>
                  </a:cubicBezTo>
                  <a:cubicBezTo>
                    <a:pt x="515" y="158"/>
                    <a:pt x="516" y="157"/>
                    <a:pt x="516" y="154"/>
                  </a:cubicBezTo>
                  <a:cubicBezTo>
                    <a:pt x="517" y="150"/>
                    <a:pt x="511" y="145"/>
                    <a:pt x="508" y="144"/>
                  </a:cubicBezTo>
                  <a:cubicBezTo>
                    <a:pt x="506" y="143"/>
                    <a:pt x="506" y="141"/>
                    <a:pt x="506" y="140"/>
                  </a:cubicBezTo>
                  <a:cubicBezTo>
                    <a:pt x="505" y="138"/>
                    <a:pt x="507" y="135"/>
                    <a:pt x="511" y="132"/>
                  </a:cubicBezTo>
                  <a:cubicBezTo>
                    <a:pt x="515" y="128"/>
                    <a:pt x="516" y="117"/>
                    <a:pt x="516" y="114"/>
                  </a:cubicBezTo>
                  <a:cubicBezTo>
                    <a:pt x="515" y="113"/>
                    <a:pt x="508" y="111"/>
                    <a:pt x="504" y="111"/>
                  </a:cubicBezTo>
                  <a:cubicBezTo>
                    <a:pt x="504" y="111"/>
                    <a:pt x="504" y="111"/>
                    <a:pt x="504" y="111"/>
                  </a:cubicBezTo>
                  <a:cubicBezTo>
                    <a:pt x="500" y="112"/>
                    <a:pt x="485" y="111"/>
                    <a:pt x="482" y="110"/>
                  </a:cubicBezTo>
                  <a:cubicBezTo>
                    <a:pt x="480" y="110"/>
                    <a:pt x="479" y="112"/>
                    <a:pt x="478" y="114"/>
                  </a:cubicBezTo>
                  <a:cubicBezTo>
                    <a:pt x="478" y="116"/>
                    <a:pt x="478" y="116"/>
                    <a:pt x="478" y="116"/>
                  </a:cubicBezTo>
                  <a:cubicBezTo>
                    <a:pt x="477" y="117"/>
                    <a:pt x="477" y="118"/>
                    <a:pt x="476" y="119"/>
                  </a:cubicBezTo>
                  <a:cubicBezTo>
                    <a:pt x="474" y="122"/>
                    <a:pt x="472" y="126"/>
                    <a:pt x="470" y="131"/>
                  </a:cubicBezTo>
                  <a:cubicBezTo>
                    <a:pt x="468" y="139"/>
                    <a:pt x="460" y="142"/>
                    <a:pt x="456" y="143"/>
                  </a:cubicBezTo>
                  <a:cubicBezTo>
                    <a:pt x="455" y="144"/>
                    <a:pt x="455" y="144"/>
                    <a:pt x="454" y="144"/>
                  </a:cubicBezTo>
                  <a:cubicBezTo>
                    <a:pt x="452" y="145"/>
                    <a:pt x="451" y="147"/>
                    <a:pt x="450" y="149"/>
                  </a:cubicBezTo>
                  <a:cubicBezTo>
                    <a:pt x="450" y="150"/>
                    <a:pt x="450" y="150"/>
                    <a:pt x="450" y="151"/>
                  </a:cubicBezTo>
                  <a:cubicBezTo>
                    <a:pt x="451" y="152"/>
                    <a:pt x="451" y="151"/>
                    <a:pt x="452" y="151"/>
                  </a:cubicBezTo>
                  <a:cubicBezTo>
                    <a:pt x="454" y="151"/>
                    <a:pt x="455" y="151"/>
                    <a:pt x="456" y="152"/>
                  </a:cubicBezTo>
                  <a:cubicBezTo>
                    <a:pt x="457" y="152"/>
                    <a:pt x="457" y="153"/>
                    <a:pt x="458" y="155"/>
                  </a:cubicBezTo>
                  <a:cubicBezTo>
                    <a:pt x="458" y="157"/>
                    <a:pt x="457" y="162"/>
                    <a:pt x="455" y="163"/>
                  </a:cubicBezTo>
                  <a:cubicBezTo>
                    <a:pt x="455" y="164"/>
                    <a:pt x="455" y="164"/>
                    <a:pt x="456" y="164"/>
                  </a:cubicBezTo>
                  <a:cubicBezTo>
                    <a:pt x="456" y="165"/>
                    <a:pt x="457" y="168"/>
                    <a:pt x="454" y="170"/>
                  </a:cubicBezTo>
                  <a:cubicBezTo>
                    <a:pt x="452" y="171"/>
                    <a:pt x="451" y="173"/>
                    <a:pt x="451" y="174"/>
                  </a:cubicBezTo>
                  <a:cubicBezTo>
                    <a:pt x="451" y="174"/>
                    <a:pt x="451" y="174"/>
                    <a:pt x="451" y="174"/>
                  </a:cubicBezTo>
                  <a:cubicBezTo>
                    <a:pt x="451" y="175"/>
                    <a:pt x="454" y="176"/>
                    <a:pt x="456" y="176"/>
                  </a:cubicBezTo>
                  <a:cubicBezTo>
                    <a:pt x="459" y="177"/>
                    <a:pt x="462" y="178"/>
                    <a:pt x="463" y="179"/>
                  </a:cubicBezTo>
                  <a:cubicBezTo>
                    <a:pt x="466" y="180"/>
                    <a:pt x="467" y="183"/>
                    <a:pt x="467" y="185"/>
                  </a:cubicBezTo>
                  <a:cubicBezTo>
                    <a:pt x="468" y="186"/>
                    <a:pt x="468" y="187"/>
                    <a:pt x="469" y="189"/>
                  </a:cubicBezTo>
                  <a:cubicBezTo>
                    <a:pt x="470" y="190"/>
                    <a:pt x="471" y="190"/>
                    <a:pt x="472" y="190"/>
                  </a:cubicBezTo>
                  <a:cubicBezTo>
                    <a:pt x="473" y="190"/>
                    <a:pt x="475" y="190"/>
                    <a:pt x="476" y="192"/>
                  </a:cubicBezTo>
                  <a:cubicBezTo>
                    <a:pt x="477" y="193"/>
                    <a:pt x="476" y="195"/>
                    <a:pt x="475" y="198"/>
                  </a:cubicBezTo>
                  <a:cubicBezTo>
                    <a:pt x="474" y="200"/>
                    <a:pt x="470" y="206"/>
                    <a:pt x="467" y="206"/>
                  </a:cubicBezTo>
                  <a:cubicBezTo>
                    <a:pt x="467" y="206"/>
                    <a:pt x="467" y="206"/>
                    <a:pt x="467" y="206"/>
                  </a:cubicBezTo>
                  <a:cubicBezTo>
                    <a:pt x="465" y="206"/>
                    <a:pt x="462" y="204"/>
                    <a:pt x="456" y="198"/>
                  </a:cubicBezTo>
                  <a:cubicBezTo>
                    <a:pt x="454" y="197"/>
                    <a:pt x="453" y="196"/>
                    <a:pt x="452" y="195"/>
                  </a:cubicBezTo>
                  <a:cubicBezTo>
                    <a:pt x="451" y="194"/>
                    <a:pt x="447" y="193"/>
                    <a:pt x="444" y="191"/>
                  </a:cubicBezTo>
                  <a:cubicBezTo>
                    <a:pt x="440" y="190"/>
                    <a:pt x="437" y="189"/>
                    <a:pt x="434" y="188"/>
                  </a:cubicBezTo>
                  <a:cubicBezTo>
                    <a:pt x="432" y="186"/>
                    <a:pt x="430" y="186"/>
                    <a:pt x="428" y="185"/>
                  </a:cubicBezTo>
                  <a:cubicBezTo>
                    <a:pt x="426" y="185"/>
                    <a:pt x="423" y="184"/>
                    <a:pt x="419" y="181"/>
                  </a:cubicBezTo>
                  <a:cubicBezTo>
                    <a:pt x="414" y="178"/>
                    <a:pt x="410" y="176"/>
                    <a:pt x="401" y="176"/>
                  </a:cubicBezTo>
                  <a:cubicBezTo>
                    <a:pt x="398" y="176"/>
                    <a:pt x="398" y="176"/>
                    <a:pt x="398" y="176"/>
                  </a:cubicBezTo>
                  <a:cubicBezTo>
                    <a:pt x="393" y="176"/>
                    <a:pt x="388" y="175"/>
                    <a:pt x="385" y="175"/>
                  </a:cubicBezTo>
                  <a:cubicBezTo>
                    <a:pt x="382" y="174"/>
                    <a:pt x="380" y="174"/>
                    <a:pt x="379" y="174"/>
                  </a:cubicBezTo>
                  <a:cubicBezTo>
                    <a:pt x="376" y="175"/>
                    <a:pt x="375" y="173"/>
                    <a:pt x="374" y="172"/>
                  </a:cubicBezTo>
                  <a:cubicBezTo>
                    <a:pt x="373" y="170"/>
                    <a:pt x="372" y="169"/>
                    <a:pt x="370" y="168"/>
                  </a:cubicBezTo>
                  <a:cubicBezTo>
                    <a:pt x="368" y="167"/>
                    <a:pt x="366" y="166"/>
                    <a:pt x="365" y="165"/>
                  </a:cubicBezTo>
                  <a:cubicBezTo>
                    <a:pt x="362" y="164"/>
                    <a:pt x="359" y="163"/>
                    <a:pt x="358" y="163"/>
                  </a:cubicBezTo>
                  <a:cubicBezTo>
                    <a:pt x="357" y="164"/>
                    <a:pt x="357" y="165"/>
                    <a:pt x="357" y="166"/>
                  </a:cubicBezTo>
                  <a:cubicBezTo>
                    <a:pt x="357" y="167"/>
                    <a:pt x="358" y="169"/>
                    <a:pt x="360" y="169"/>
                  </a:cubicBezTo>
                  <a:cubicBezTo>
                    <a:pt x="363" y="169"/>
                    <a:pt x="365" y="170"/>
                    <a:pt x="365" y="172"/>
                  </a:cubicBezTo>
                  <a:cubicBezTo>
                    <a:pt x="366" y="172"/>
                    <a:pt x="366" y="172"/>
                    <a:pt x="368" y="172"/>
                  </a:cubicBezTo>
                  <a:cubicBezTo>
                    <a:pt x="372" y="172"/>
                    <a:pt x="374" y="173"/>
                    <a:pt x="376" y="174"/>
                  </a:cubicBezTo>
                  <a:cubicBezTo>
                    <a:pt x="377" y="176"/>
                    <a:pt x="378" y="177"/>
                    <a:pt x="378" y="180"/>
                  </a:cubicBezTo>
                  <a:cubicBezTo>
                    <a:pt x="377" y="182"/>
                    <a:pt x="380" y="186"/>
                    <a:pt x="382" y="187"/>
                  </a:cubicBezTo>
                  <a:cubicBezTo>
                    <a:pt x="384" y="189"/>
                    <a:pt x="384" y="191"/>
                    <a:pt x="384" y="193"/>
                  </a:cubicBezTo>
                  <a:cubicBezTo>
                    <a:pt x="383" y="195"/>
                    <a:pt x="380" y="197"/>
                    <a:pt x="377" y="197"/>
                  </a:cubicBezTo>
                  <a:cubicBezTo>
                    <a:pt x="373" y="197"/>
                    <a:pt x="372" y="197"/>
                    <a:pt x="371" y="198"/>
                  </a:cubicBezTo>
                  <a:cubicBezTo>
                    <a:pt x="373" y="200"/>
                    <a:pt x="372" y="201"/>
                    <a:pt x="372" y="202"/>
                  </a:cubicBezTo>
                  <a:cubicBezTo>
                    <a:pt x="371" y="203"/>
                    <a:pt x="370" y="204"/>
                    <a:pt x="368" y="204"/>
                  </a:cubicBezTo>
                  <a:cubicBezTo>
                    <a:pt x="366" y="204"/>
                    <a:pt x="365" y="204"/>
                    <a:pt x="363" y="203"/>
                  </a:cubicBezTo>
                  <a:cubicBezTo>
                    <a:pt x="361" y="202"/>
                    <a:pt x="360" y="201"/>
                    <a:pt x="359" y="199"/>
                  </a:cubicBezTo>
                  <a:cubicBezTo>
                    <a:pt x="359" y="197"/>
                    <a:pt x="360" y="195"/>
                    <a:pt x="362" y="194"/>
                  </a:cubicBezTo>
                  <a:cubicBezTo>
                    <a:pt x="361" y="193"/>
                    <a:pt x="359" y="192"/>
                    <a:pt x="356" y="191"/>
                  </a:cubicBezTo>
                  <a:cubicBezTo>
                    <a:pt x="355" y="191"/>
                    <a:pt x="349" y="195"/>
                    <a:pt x="346" y="197"/>
                  </a:cubicBezTo>
                  <a:cubicBezTo>
                    <a:pt x="343" y="198"/>
                    <a:pt x="342" y="199"/>
                    <a:pt x="340" y="200"/>
                  </a:cubicBezTo>
                  <a:cubicBezTo>
                    <a:pt x="339" y="200"/>
                    <a:pt x="336" y="200"/>
                    <a:pt x="333" y="200"/>
                  </a:cubicBezTo>
                  <a:cubicBezTo>
                    <a:pt x="329" y="199"/>
                    <a:pt x="325" y="199"/>
                    <a:pt x="321" y="200"/>
                  </a:cubicBezTo>
                  <a:cubicBezTo>
                    <a:pt x="317" y="201"/>
                    <a:pt x="316" y="203"/>
                    <a:pt x="315" y="205"/>
                  </a:cubicBezTo>
                  <a:cubicBezTo>
                    <a:pt x="313" y="206"/>
                    <a:pt x="312" y="208"/>
                    <a:pt x="310" y="208"/>
                  </a:cubicBezTo>
                  <a:cubicBezTo>
                    <a:pt x="309" y="207"/>
                    <a:pt x="307" y="207"/>
                    <a:pt x="305" y="207"/>
                  </a:cubicBezTo>
                  <a:cubicBezTo>
                    <a:pt x="304" y="207"/>
                    <a:pt x="303" y="208"/>
                    <a:pt x="302" y="208"/>
                  </a:cubicBezTo>
                  <a:cubicBezTo>
                    <a:pt x="298" y="208"/>
                    <a:pt x="295" y="207"/>
                    <a:pt x="294" y="206"/>
                  </a:cubicBezTo>
                  <a:cubicBezTo>
                    <a:pt x="291" y="205"/>
                    <a:pt x="291" y="203"/>
                    <a:pt x="291" y="202"/>
                  </a:cubicBezTo>
                  <a:cubicBezTo>
                    <a:pt x="292" y="200"/>
                    <a:pt x="294" y="199"/>
                    <a:pt x="297" y="199"/>
                  </a:cubicBezTo>
                  <a:cubicBezTo>
                    <a:pt x="298" y="199"/>
                    <a:pt x="298" y="199"/>
                    <a:pt x="298" y="199"/>
                  </a:cubicBezTo>
                  <a:cubicBezTo>
                    <a:pt x="299" y="199"/>
                    <a:pt x="299" y="199"/>
                    <a:pt x="299" y="199"/>
                  </a:cubicBezTo>
                  <a:cubicBezTo>
                    <a:pt x="299" y="199"/>
                    <a:pt x="299" y="199"/>
                    <a:pt x="299" y="199"/>
                  </a:cubicBezTo>
                  <a:cubicBezTo>
                    <a:pt x="297" y="197"/>
                    <a:pt x="298" y="194"/>
                    <a:pt x="300" y="192"/>
                  </a:cubicBezTo>
                  <a:cubicBezTo>
                    <a:pt x="296" y="193"/>
                    <a:pt x="290" y="196"/>
                    <a:pt x="289" y="196"/>
                  </a:cubicBezTo>
                  <a:cubicBezTo>
                    <a:pt x="289" y="197"/>
                    <a:pt x="289" y="197"/>
                    <a:pt x="289" y="198"/>
                  </a:cubicBezTo>
                  <a:cubicBezTo>
                    <a:pt x="289" y="200"/>
                    <a:pt x="289" y="202"/>
                    <a:pt x="286" y="203"/>
                  </a:cubicBezTo>
                  <a:cubicBezTo>
                    <a:pt x="286" y="203"/>
                    <a:pt x="285" y="204"/>
                    <a:pt x="284" y="204"/>
                  </a:cubicBezTo>
                  <a:cubicBezTo>
                    <a:pt x="283" y="204"/>
                    <a:pt x="282" y="202"/>
                    <a:pt x="281" y="201"/>
                  </a:cubicBezTo>
                  <a:cubicBezTo>
                    <a:pt x="281" y="201"/>
                    <a:pt x="280" y="200"/>
                    <a:pt x="280" y="200"/>
                  </a:cubicBezTo>
                  <a:cubicBezTo>
                    <a:pt x="280" y="200"/>
                    <a:pt x="280" y="200"/>
                    <a:pt x="279" y="200"/>
                  </a:cubicBezTo>
                  <a:cubicBezTo>
                    <a:pt x="274" y="200"/>
                    <a:pt x="259" y="204"/>
                    <a:pt x="256" y="207"/>
                  </a:cubicBezTo>
                  <a:cubicBezTo>
                    <a:pt x="254" y="210"/>
                    <a:pt x="251" y="211"/>
                    <a:pt x="248" y="212"/>
                  </a:cubicBezTo>
                  <a:cubicBezTo>
                    <a:pt x="247" y="212"/>
                    <a:pt x="246" y="213"/>
                    <a:pt x="246" y="213"/>
                  </a:cubicBezTo>
                  <a:cubicBezTo>
                    <a:pt x="245" y="216"/>
                    <a:pt x="242" y="216"/>
                    <a:pt x="238" y="217"/>
                  </a:cubicBezTo>
                  <a:cubicBezTo>
                    <a:pt x="236" y="217"/>
                    <a:pt x="233" y="218"/>
                    <a:pt x="232" y="218"/>
                  </a:cubicBezTo>
                  <a:cubicBezTo>
                    <a:pt x="231" y="219"/>
                    <a:pt x="231" y="221"/>
                    <a:pt x="231" y="223"/>
                  </a:cubicBezTo>
                  <a:cubicBezTo>
                    <a:pt x="231" y="225"/>
                    <a:pt x="231" y="227"/>
                    <a:pt x="231" y="229"/>
                  </a:cubicBezTo>
                  <a:cubicBezTo>
                    <a:pt x="230" y="232"/>
                    <a:pt x="224" y="233"/>
                    <a:pt x="216" y="233"/>
                  </a:cubicBezTo>
                  <a:cubicBezTo>
                    <a:pt x="211" y="233"/>
                    <a:pt x="211" y="233"/>
                    <a:pt x="211" y="233"/>
                  </a:cubicBezTo>
                  <a:cubicBezTo>
                    <a:pt x="211" y="233"/>
                    <a:pt x="210" y="233"/>
                    <a:pt x="210" y="233"/>
                  </a:cubicBezTo>
                  <a:cubicBezTo>
                    <a:pt x="210" y="233"/>
                    <a:pt x="210" y="233"/>
                    <a:pt x="210" y="233"/>
                  </a:cubicBezTo>
                  <a:cubicBezTo>
                    <a:pt x="206" y="233"/>
                    <a:pt x="204" y="230"/>
                    <a:pt x="203" y="227"/>
                  </a:cubicBezTo>
                  <a:cubicBezTo>
                    <a:pt x="202" y="226"/>
                    <a:pt x="201" y="224"/>
                    <a:pt x="200" y="224"/>
                  </a:cubicBezTo>
                  <a:cubicBezTo>
                    <a:pt x="199" y="224"/>
                    <a:pt x="198" y="223"/>
                    <a:pt x="197" y="222"/>
                  </a:cubicBezTo>
                  <a:cubicBezTo>
                    <a:pt x="196" y="220"/>
                    <a:pt x="197" y="218"/>
                    <a:pt x="199" y="214"/>
                  </a:cubicBezTo>
                  <a:cubicBezTo>
                    <a:pt x="200" y="212"/>
                    <a:pt x="201" y="212"/>
                    <a:pt x="203" y="212"/>
                  </a:cubicBezTo>
                  <a:cubicBezTo>
                    <a:pt x="204" y="212"/>
                    <a:pt x="205" y="212"/>
                    <a:pt x="207" y="210"/>
                  </a:cubicBezTo>
                  <a:cubicBezTo>
                    <a:pt x="210" y="209"/>
                    <a:pt x="213" y="209"/>
                    <a:pt x="215" y="210"/>
                  </a:cubicBezTo>
                  <a:cubicBezTo>
                    <a:pt x="215" y="210"/>
                    <a:pt x="215" y="210"/>
                    <a:pt x="215" y="210"/>
                  </a:cubicBezTo>
                  <a:cubicBezTo>
                    <a:pt x="215" y="209"/>
                    <a:pt x="215" y="209"/>
                    <a:pt x="214" y="208"/>
                  </a:cubicBezTo>
                  <a:cubicBezTo>
                    <a:pt x="212" y="206"/>
                    <a:pt x="210" y="204"/>
                    <a:pt x="209" y="201"/>
                  </a:cubicBezTo>
                  <a:cubicBezTo>
                    <a:pt x="209" y="200"/>
                    <a:pt x="206" y="198"/>
                    <a:pt x="202" y="198"/>
                  </a:cubicBezTo>
                  <a:cubicBezTo>
                    <a:pt x="200" y="198"/>
                    <a:pt x="199" y="198"/>
                    <a:pt x="198" y="199"/>
                  </a:cubicBezTo>
                  <a:cubicBezTo>
                    <a:pt x="195" y="199"/>
                    <a:pt x="192" y="200"/>
                    <a:pt x="188" y="199"/>
                  </a:cubicBezTo>
                  <a:cubicBezTo>
                    <a:pt x="191" y="201"/>
                    <a:pt x="190" y="203"/>
                    <a:pt x="190" y="205"/>
                  </a:cubicBezTo>
                  <a:cubicBezTo>
                    <a:pt x="190" y="206"/>
                    <a:pt x="190" y="206"/>
                    <a:pt x="190" y="207"/>
                  </a:cubicBezTo>
                  <a:cubicBezTo>
                    <a:pt x="192" y="211"/>
                    <a:pt x="188" y="217"/>
                    <a:pt x="186" y="221"/>
                  </a:cubicBezTo>
                  <a:cubicBezTo>
                    <a:pt x="185" y="221"/>
                    <a:pt x="185" y="222"/>
                    <a:pt x="185" y="222"/>
                  </a:cubicBezTo>
                  <a:cubicBezTo>
                    <a:pt x="186" y="222"/>
                    <a:pt x="187" y="222"/>
                    <a:pt x="187" y="222"/>
                  </a:cubicBezTo>
                  <a:cubicBezTo>
                    <a:pt x="188" y="222"/>
                    <a:pt x="188" y="222"/>
                    <a:pt x="188" y="222"/>
                  </a:cubicBezTo>
                  <a:cubicBezTo>
                    <a:pt x="189" y="222"/>
                    <a:pt x="191" y="222"/>
                    <a:pt x="192" y="223"/>
                  </a:cubicBezTo>
                  <a:cubicBezTo>
                    <a:pt x="194" y="226"/>
                    <a:pt x="194" y="230"/>
                    <a:pt x="194" y="233"/>
                  </a:cubicBezTo>
                  <a:cubicBezTo>
                    <a:pt x="194" y="234"/>
                    <a:pt x="194" y="234"/>
                    <a:pt x="194" y="234"/>
                  </a:cubicBezTo>
                  <a:cubicBezTo>
                    <a:pt x="194" y="237"/>
                    <a:pt x="193" y="239"/>
                    <a:pt x="192" y="240"/>
                  </a:cubicBezTo>
                  <a:cubicBezTo>
                    <a:pt x="191" y="241"/>
                    <a:pt x="190" y="242"/>
                    <a:pt x="190" y="243"/>
                  </a:cubicBezTo>
                  <a:cubicBezTo>
                    <a:pt x="190" y="245"/>
                    <a:pt x="189" y="246"/>
                    <a:pt x="188" y="246"/>
                  </a:cubicBezTo>
                  <a:cubicBezTo>
                    <a:pt x="187" y="246"/>
                    <a:pt x="186" y="245"/>
                    <a:pt x="185" y="245"/>
                  </a:cubicBezTo>
                  <a:cubicBezTo>
                    <a:pt x="185" y="245"/>
                    <a:pt x="185" y="244"/>
                    <a:pt x="184" y="244"/>
                  </a:cubicBezTo>
                  <a:cubicBezTo>
                    <a:pt x="184" y="245"/>
                    <a:pt x="183" y="245"/>
                    <a:pt x="183" y="245"/>
                  </a:cubicBezTo>
                  <a:cubicBezTo>
                    <a:pt x="181" y="245"/>
                    <a:pt x="179" y="243"/>
                    <a:pt x="178" y="240"/>
                  </a:cubicBezTo>
                  <a:cubicBezTo>
                    <a:pt x="178" y="239"/>
                    <a:pt x="175" y="239"/>
                    <a:pt x="174" y="239"/>
                  </a:cubicBezTo>
                  <a:cubicBezTo>
                    <a:pt x="172" y="239"/>
                    <a:pt x="170" y="239"/>
                    <a:pt x="168" y="239"/>
                  </a:cubicBezTo>
                  <a:cubicBezTo>
                    <a:pt x="166" y="238"/>
                    <a:pt x="165" y="238"/>
                    <a:pt x="163" y="241"/>
                  </a:cubicBezTo>
                  <a:cubicBezTo>
                    <a:pt x="161" y="245"/>
                    <a:pt x="155" y="246"/>
                    <a:pt x="152" y="247"/>
                  </a:cubicBezTo>
                  <a:cubicBezTo>
                    <a:pt x="151" y="247"/>
                    <a:pt x="148" y="249"/>
                    <a:pt x="146" y="251"/>
                  </a:cubicBezTo>
                  <a:cubicBezTo>
                    <a:pt x="144" y="252"/>
                    <a:pt x="143" y="253"/>
                    <a:pt x="142" y="254"/>
                  </a:cubicBezTo>
                  <a:cubicBezTo>
                    <a:pt x="141" y="255"/>
                    <a:pt x="141" y="255"/>
                    <a:pt x="141" y="256"/>
                  </a:cubicBezTo>
                  <a:cubicBezTo>
                    <a:pt x="140" y="258"/>
                    <a:pt x="141" y="259"/>
                    <a:pt x="143" y="261"/>
                  </a:cubicBezTo>
                  <a:cubicBezTo>
                    <a:pt x="147" y="265"/>
                    <a:pt x="149" y="268"/>
                    <a:pt x="148" y="272"/>
                  </a:cubicBezTo>
                  <a:cubicBezTo>
                    <a:pt x="148" y="275"/>
                    <a:pt x="143" y="275"/>
                    <a:pt x="142" y="275"/>
                  </a:cubicBezTo>
                  <a:cubicBezTo>
                    <a:pt x="141" y="275"/>
                    <a:pt x="133" y="275"/>
                    <a:pt x="131" y="272"/>
                  </a:cubicBezTo>
                  <a:cubicBezTo>
                    <a:pt x="130" y="271"/>
                    <a:pt x="126" y="270"/>
                    <a:pt x="123" y="270"/>
                  </a:cubicBezTo>
                  <a:cubicBezTo>
                    <a:pt x="122" y="270"/>
                    <a:pt x="122" y="270"/>
                    <a:pt x="121" y="270"/>
                  </a:cubicBezTo>
                  <a:cubicBezTo>
                    <a:pt x="121" y="270"/>
                    <a:pt x="121" y="270"/>
                    <a:pt x="121" y="270"/>
                  </a:cubicBezTo>
                  <a:cubicBezTo>
                    <a:pt x="119" y="270"/>
                    <a:pt x="117" y="268"/>
                    <a:pt x="114" y="266"/>
                  </a:cubicBezTo>
                  <a:cubicBezTo>
                    <a:pt x="112" y="264"/>
                    <a:pt x="109" y="262"/>
                    <a:pt x="108" y="262"/>
                  </a:cubicBezTo>
                  <a:cubicBezTo>
                    <a:pt x="108" y="262"/>
                    <a:pt x="108" y="262"/>
                    <a:pt x="108" y="262"/>
                  </a:cubicBezTo>
                  <a:cubicBezTo>
                    <a:pt x="106" y="262"/>
                    <a:pt x="104" y="265"/>
                    <a:pt x="103" y="267"/>
                  </a:cubicBezTo>
                  <a:cubicBezTo>
                    <a:pt x="101" y="267"/>
                    <a:pt x="101" y="267"/>
                    <a:pt x="101" y="267"/>
                  </a:cubicBezTo>
                  <a:cubicBezTo>
                    <a:pt x="101" y="267"/>
                    <a:pt x="101" y="267"/>
                    <a:pt x="101" y="267"/>
                  </a:cubicBezTo>
                  <a:cubicBezTo>
                    <a:pt x="103" y="267"/>
                    <a:pt x="103" y="267"/>
                    <a:pt x="103" y="267"/>
                  </a:cubicBezTo>
                  <a:cubicBezTo>
                    <a:pt x="103" y="267"/>
                    <a:pt x="104" y="268"/>
                    <a:pt x="104" y="268"/>
                  </a:cubicBezTo>
                  <a:close/>
                  <a:moveTo>
                    <a:pt x="849" y="490"/>
                  </a:moveTo>
                  <a:cubicBezTo>
                    <a:pt x="850" y="489"/>
                    <a:pt x="852" y="488"/>
                    <a:pt x="855" y="487"/>
                  </a:cubicBezTo>
                  <a:cubicBezTo>
                    <a:pt x="860" y="485"/>
                    <a:pt x="868" y="482"/>
                    <a:pt x="871" y="477"/>
                  </a:cubicBezTo>
                  <a:cubicBezTo>
                    <a:pt x="873" y="472"/>
                    <a:pt x="879" y="468"/>
                    <a:pt x="884" y="464"/>
                  </a:cubicBezTo>
                  <a:cubicBezTo>
                    <a:pt x="890" y="459"/>
                    <a:pt x="897" y="455"/>
                    <a:pt x="901" y="448"/>
                  </a:cubicBezTo>
                  <a:cubicBezTo>
                    <a:pt x="903" y="445"/>
                    <a:pt x="905" y="441"/>
                    <a:pt x="907" y="437"/>
                  </a:cubicBezTo>
                  <a:cubicBezTo>
                    <a:pt x="911" y="429"/>
                    <a:pt x="913" y="424"/>
                    <a:pt x="917" y="424"/>
                  </a:cubicBezTo>
                  <a:cubicBezTo>
                    <a:pt x="917" y="424"/>
                    <a:pt x="917" y="424"/>
                    <a:pt x="917" y="424"/>
                  </a:cubicBezTo>
                  <a:cubicBezTo>
                    <a:pt x="918" y="425"/>
                    <a:pt x="919" y="425"/>
                    <a:pt x="920" y="427"/>
                  </a:cubicBezTo>
                  <a:cubicBezTo>
                    <a:pt x="921" y="434"/>
                    <a:pt x="915" y="460"/>
                    <a:pt x="906" y="468"/>
                  </a:cubicBezTo>
                  <a:cubicBezTo>
                    <a:pt x="901" y="472"/>
                    <a:pt x="895" y="475"/>
                    <a:pt x="889" y="477"/>
                  </a:cubicBezTo>
                  <a:cubicBezTo>
                    <a:pt x="884" y="479"/>
                    <a:pt x="878" y="481"/>
                    <a:pt x="878" y="484"/>
                  </a:cubicBezTo>
                  <a:cubicBezTo>
                    <a:pt x="878" y="491"/>
                    <a:pt x="862" y="494"/>
                    <a:pt x="855" y="494"/>
                  </a:cubicBezTo>
                  <a:cubicBezTo>
                    <a:pt x="852" y="494"/>
                    <a:pt x="850" y="494"/>
                    <a:pt x="849" y="493"/>
                  </a:cubicBezTo>
                  <a:cubicBezTo>
                    <a:pt x="849" y="492"/>
                    <a:pt x="849" y="491"/>
                    <a:pt x="849" y="4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70" name="Freeform 1148"/>
            <p:cNvSpPr>
              <a:spLocks/>
            </p:cNvSpPr>
            <p:nvPr/>
          </p:nvSpPr>
          <p:spPr bwMode="auto">
            <a:xfrm>
              <a:off x="4790" y="1671"/>
              <a:ext cx="25" cy="109"/>
            </a:xfrm>
            <a:custGeom>
              <a:avLst/>
              <a:gdLst>
                <a:gd name="T0" fmla="*/ 5 w 26"/>
                <a:gd name="T1" fmla="*/ 42 h 114"/>
                <a:gd name="T2" fmla="*/ 5 w 26"/>
                <a:gd name="T3" fmla="*/ 65 h 114"/>
                <a:gd name="T4" fmla="*/ 4 w 26"/>
                <a:gd name="T5" fmla="*/ 85 h 114"/>
                <a:gd name="T6" fmla="*/ 3 w 26"/>
                <a:gd name="T7" fmla="*/ 105 h 114"/>
                <a:gd name="T8" fmla="*/ 2 w 26"/>
                <a:gd name="T9" fmla="*/ 114 h 114"/>
                <a:gd name="T10" fmla="*/ 7 w 26"/>
                <a:gd name="T11" fmla="*/ 109 h 114"/>
                <a:gd name="T12" fmla="*/ 11 w 26"/>
                <a:gd name="T13" fmla="*/ 109 h 114"/>
                <a:gd name="T14" fmla="*/ 6 w 26"/>
                <a:gd name="T15" fmla="*/ 96 h 114"/>
                <a:gd name="T16" fmla="*/ 7 w 26"/>
                <a:gd name="T17" fmla="*/ 85 h 114"/>
                <a:gd name="T18" fmla="*/ 9 w 26"/>
                <a:gd name="T19" fmla="*/ 77 h 114"/>
                <a:gd name="T20" fmla="*/ 16 w 26"/>
                <a:gd name="T21" fmla="*/ 70 h 114"/>
                <a:gd name="T22" fmla="*/ 25 w 26"/>
                <a:gd name="T23" fmla="*/ 74 h 114"/>
                <a:gd name="T24" fmla="*/ 26 w 26"/>
                <a:gd name="T25" fmla="*/ 75 h 114"/>
                <a:gd name="T26" fmla="*/ 26 w 26"/>
                <a:gd name="T27" fmla="*/ 75 h 114"/>
                <a:gd name="T28" fmla="*/ 20 w 26"/>
                <a:gd name="T29" fmla="*/ 57 h 114"/>
                <a:gd name="T30" fmla="*/ 14 w 26"/>
                <a:gd name="T31" fmla="*/ 35 h 114"/>
                <a:gd name="T32" fmla="*/ 14 w 26"/>
                <a:gd name="T33" fmla="*/ 21 h 114"/>
                <a:gd name="T34" fmla="*/ 13 w 26"/>
                <a:gd name="T35" fmla="*/ 12 h 114"/>
                <a:gd name="T36" fmla="*/ 7 w 26"/>
                <a:gd name="T37" fmla="*/ 0 h 114"/>
                <a:gd name="T38" fmla="*/ 7 w 26"/>
                <a:gd name="T39" fmla="*/ 2 h 114"/>
                <a:gd name="T40" fmla="*/ 2 w 26"/>
                <a:gd name="T41" fmla="*/ 10 h 114"/>
                <a:gd name="T42" fmla="*/ 1 w 26"/>
                <a:gd name="T43" fmla="*/ 10 h 114"/>
                <a:gd name="T44" fmla="*/ 1 w 26"/>
                <a:gd name="T45" fmla="*/ 13 h 114"/>
                <a:gd name="T46" fmla="*/ 1 w 26"/>
                <a:gd name="T47" fmla="*/ 21 h 114"/>
                <a:gd name="T48" fmla="*/ 5 w 26"/>
                <a:gd name="T49" fmla="*/ 4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114">
                  <a:moveTo>
                    <a:pt x="5" y="42"/>
                  </a:moveTo>
                  <a:cubicBezTo>
                    <a:pt x="6" y="45"/>
                    <a:pt x="6" y="53"/>
                    <a:pt x="5" y="65"/>
                  </a:cubicBezTo>
                  <a:cubicBezTo>
                    <a:pt x="4" y="73"/>
                    <a:pt x="3" y="83"/>
                    <a:pt x="4" y="85"/>
                  </a:cubicBezTo>
                  <a:cubicBezTo>
                    <a:pt x="5" y="89"/>
                    <a:pt x="5" y="95"/>
                    <a:pt x="3" y="105"/>
                  </a:cubicBezTo>
                  <a:cubicBezTo>
                    <a:pt x="2" y="108"/>
                    <a:pt x="2" y="111"/>
                    <a:pt x="2" y="114"/>
                  </a:cubicBezTo>
                  <a:cubicBezTo>
                    <a:pt x="2" y="112"/>
                    <a:pt x="4" y="109"/>
                    <a:pt x="7" y="109"/>
                  </a:cubicBezTo>
                  <a:cubicBezTo>
                    <a:pt x="9" y="108"/>
                    <a:pt x="10" y="109"/>
                    <a:pt x="11" y="109"/>
                  </a:cubicBezTo>
                  <a:cubicBezTo>
                    <a:pt x="9" y="107"/>
                    <a:pt x="7" y="102"/>
                    <a:pt x="6" y="96"/>
                  </a:cubicBezTo>
                  <a:cubicBezTo>
                    <a:pt x="4" y="93"/>
                    <a:pt x="6" y="89"/>
                    <a:pt x="7" y="85"/>
                  </a:cubicBezTo>
                  <a:cubicBezTo>
                    <a:pt x="8" y="83"/>
                    <a:pt x="9" y="80"/>
                    <a:pt x="9" y="77"/>
                  </a:cubicBezTo>
                  <a:cubicBezTo>
                    <a:pt x="9" y="73"/>
                    <a:pt x="12" y="70"/>
                    <a:pt x="16" y="70"/>
                  </a:cubicBezTo>
                  <a:cubicBezTo>
                    <a:pt x="19" y="70"/>
                    <a:pt x="23" y="72"/>
                    <a:pt x="25" y="74"/>
                  </a:cubicBezTo>
                  <a:cubicBezTo>
                    <a:pt x="26" y="75"/>
                    <a:pt x="26" y="75"/>
                    <a:pt x="26" y="75"/>
                  </a:cubicBezTo>
                  <a:cubicBezTo>
                    <a:pt x="26" y="75"/>
                    <a:pt x="26" y="75"/>
                    <a:pt x="26" y="75"/>
                  </a:cubicBezTo>
                  <a:cubicBezTo>
                    <a:pt x="25" y="73"/>
                    <a:pt x="23" y="67"/>
                    <a:pt x="20" y="57"/>
                  </a:cubicBezTo>
                  <a:cubicBezTo>
                    <a:pt x="18" y="49"/>
                    <a:pt x="16" y="39"/>
                    <a:pt x="14" y="35"/>
                  </a:cubicBezTo>
                  <a:cubicBezTo>
                    <a:pt x="12" y="30"/>
                    <a:pt x="13" y="25"/>
                    <a:pt x="14" y="21"/>
                  </a:cubicBezTo>
                  <a:cubicBezTo>
                    <a:pt x="15" y="16"/>
                    <a:pt x="16" y="13"/>
                    <a:pt x="13" y="12"/>
                  </a:cubicBezTo>
                  <a:cubicBezTo>
                    <a:pt x="9" y="8"/>
                    <a:pt x="8" y="4"/>
                    <a:pt x="7" y="0"/>
                  </a:cubicBezTo>
                  <a:cubicBezTo>
                    <a:pt x="7" y="1"/>
                    <a:pt x="7" y="2"/>
                    <a:pt x="7" y="2"/>
                  </a:cubicBezTo>
                  <a:cubicBezTo>
                    <a:pt x="7" y="5"/>
                    <a:pt x="7" y="10"/>
                    <a:pt x="2" y="10"/>
                  </a:cubicBezTo>
                  <a:cubicBezTo>
                    <a:pt x="1" y="10"/>
                    <a:pt x="1" y="10"/>
                    <a:pt x="1" y="10"/>
                  </a:cubicBezTo>
                  <a:cubicBezTo>
                    <a:pt x="1" y="11"/>
                    <a:pt x="1" y="12"/>
                    <a:pt x="1" y="13"/>
                  </a:cubicBezTo>
                  <a:cubicBezTo>
                    <a:pt x="2" y="15"/>
                    <a:pt x="2" y="18"/>
                    <a:pt x="1" y="21"/>
                  </a:cubicBezTo>
                  <a:cubicBezTo>
                    <a:pt x="0" y="27"/>
                    <a:pt x="2" y="36"/>
                    <a:pt x="5"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71" name="Freeform 1149"/>
            <p:cNvSpPr>
              <a:spLocks/>
            </p:cNvSpPr>
            <p:nvPr/>
          </p:nvSpPr>
          <p:spPr bwMode="auto">
            <a:xfrm>
              <a:off x="3824" y="1256"/>
              <a:ext cx="190" cy="130"/>
            </a:xfrm>
            <a:custGeom>
              <a:avLst/>
              <a:gdLst>
                <a:gd name="T0" fmla="*/ 10 w 199"/>
                <a:gd name="T1" fmla="*/ 115 h 136"/>
                <a:gd name="T2" fmla="*/ 13 w 199"/>
                <a:gd name="T3" fmla="*/ 121 h 136"/>
                <a:gd name="T4" fmla="*/ 15 w 199"/>
                <a:gd name="T5" fmla="*/ 124 h 136"/>
                <a:gd name="T6" fmla="*/ 15 w 199"/>
                <a:gd name="T7" fmla="*/ 119 h 136"/>
                <a:gd name="T8" fmla="*/ 28 w 199"/>
                <a:gd name="T9" fmla="*/ 124 h 136"/>
                <a:gd name="T10" fmla="*/ 26 w 199"/>
                <a:gd name="T11" fmla="*/ 130 h 136"/>
                <a:gd name="T12" fmla="*/ 47 w 199"/>
                <a:gd name="T13" fmla="*/ 134 h 136"/>
                <a:gd name="T14" fmla="*/ 67 w 199"/>
                <a:gd name="T15" fmla="*/ 135 h 136"/>
                <a:gd name="T16" fmla="*/ 52 w 199"/>
                <a:gd name="T17" fmla="*/ 123 h 136"/>
                <a:gd name="T18" fmla="*/ 49 w 199"/>
                <a:gd name="T19" fmla="*/ 96 h 136"/>
                <a:gd name="T20" fmla="*/ 58 w 199"/>
                <a:gd name="T21" fmla="*/ 83 h 136"/>
                <a:gd name="T22" fmla="*/ 69 w 199"/>
                <a:gd name="T23" fmla="*/ 71 h 136"/>
                <a:gd name="T24" fmla="*/ 70 w 199"/>
                <a:gd name="T25" fmla="*/ 69 h 136"/>
                <a:gd name="T26" fmla="*/ 79 w 199"/>
                <a:gd name="T27" fmla="*/ 60 h 136"/>
                <a:gd name="T28" fmla="*/ 80 w 199"/>
                <a:gd name="T29" fmla="*/ 52 h 136"/>
                <a:gd name="T30" fmla="*/ 91 w 199"/>
                <a:gd name="T31" fmla="*/ 49 h 136"/>
                <a:gd name="T32" fmla="*/ 106 w 199"/>
                <a:gd name="T33" fmla="*/ 43 h 136"/>
                <a:gd name="T34" fmla="*/ 199 w 199"/>
                <a:gd name="T35" fmla="*/ 4 h 136"/>
                <a:gd name="T36" fmla="*/ 191 w 199"/>
                <a:gd name="T37" fmla="*/ 0 h 136"/>
                <a:gd name="T38" fmla="*/ 154 w 199"/>
                <a:gd name="T39" fmla="*/ 11 h 136"/>
                <a:gd name="T40" fmla="*/ 131 w 199"/>
                <a:gd name="T41" fmla="*/ 17 h 136"/>
                <a:gd name="T42" fmla="*/ 114 w 199"/>
                <a:gd name="T43" fmla="*/ 16 h 136"/>
                <a:gd name="T44" fmla="*/ 107 w 199"/>
                <a:gd name="T45" fmla="*/ 19 h 136"/>
                <a:gd name="T46" fmla="*/ 93 w 199"/>
                <a:gd name="T47" fmla="*/ 23 h 136"/>
                <a:gd name="T48" fmla="*/ 80 w 199"/>
                <a:gd name="T49" fmla="*/ 28 h 136"/>
                <a:gd name="T50" fmla="*/ 72 w 199"/>
                <a:gd name="T51" fmla="*/ 33 h 136"/>
                <a:gd name="T52" fmla="*/ 59 w 199"/>
                <a:gd name="T53" fmla="*/ 37 h 136"/>
                <a:gd name="T54" fmla="*/ 59 w 199"/>
                <a:gd name="T55" fmla="*/ 42 h 136"/>
                <a:gd name="T56" fmla="*/ 55 w 199"/>
                <a:gd name="T57" fmla="*/ 50 h 136"/>
                <a:gd name="T58" fmla="*/ 54 w 199"/>
                <a:gd name="T59" fmla="*/ 52 h 136"/>
                <a:gd name="T60" fmla="*/ 49 w 199"/>
                <a:gd name="T61" fmla="*/ 57 h 136"/>
                <a:gd name="T62" fmla="*/ 39 w 199"/>
                <a:gd name="T63" fmla="*/ 65 h 136"/>
                <a:gd name="T64" fmla="*/ 35 w 199"/>
                <a:gd name="T65" fmla="*/ 68 h 136"/>
                <a:gd name="T66" fmla="*/ 41 w 199"/>
                <a:gd name="T67" fmla="*/ 71 h 136"/>
                <a:gd name="T68" fmla="*/ 36 w 199"/>
                <a:gd name="T69" fmla="*/ 77 h 136"/>
                <a:gd name="T70" fmla="*/ 28 w 199"/>
                <a:gd name="T71" fmla="*/ 83 h 136"/>
                <a:gd name="T72" fmla="*/ 24 w 199"/>
                <a:gd name="T73" fmla="*/ 88 h 136"/>
                <a:gd name="T74" fmla="*/ 21 w 199"/>
                <a:gd name="T75" fmla="*/ 96 h 136"/>
                <a:gd name="T76" fmla="*/ 15 w 199"/>
                <a:gd name="T77" fmla="*/ 103 h 136"/>
                <a:gd name="T78" fmla="*/ 1 w 199"/>
                <a:gd name="T79" fmla="*/ 110 h 136"/>
                <a:gd name="T80" fmla="*/ 8 w 199"/>
                <a:gd name="T81" fmla="*/ 1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 h="136">
                  <a:moveTo>
                    <a:pt x="8" y="114"/>
                  </a:moveTo>
                  <a:cubicBezTo>
                    <a:pt x="9" y="115"/>
                    <a:pt x="9" y="115"/>
                    <a:pt x="10" y="115"/>
                  </a:cubicBezTo>
                  <a:cubicBezTo>
                    <a:pt x="11" y="115"/>
                    <a:pt x="13" y="115"/>
                    <a:pt x="14" y="116"/>
                  </a:cubicBezTo>
                  <a:cubicBezTo>
                    <a:pt x="15" y="118"/>
                    <a:pt x="14" y="119"/>
                    <a:pt x="13" y="121"/>
                  </a:cubicBezTo>
                  <a:cubicBezTo>
                    <a:pt x="13" y="123"/>
                    <a:pt x="13" y="123"/>
                    <a:pt x="13" y="123"/>
                  </a:cubicBezTo>
                  <a:cubicBezTo>
                    <a:pt x="14" y="124"/>
                    <a:pt x="15" y="124"/>
                    <a:pt x="15" y="124"/>
                  </a:cubicBezTo>
                  <a:cubicBezTo>
                    <a:pt x="15" y="124"/>
                    <a:pt x="15" y="123"/>
                    <a:pt x="15" y="122"/>
                  </a:cubicBezTo>
                  <a:cubicBezTo>
                    <a:pt x="14" y="120"/>
                    <a:pt x="14" y="119"/>
                    <a:pt x="15" y="119"/>
                  </a:cubicBezTo>
                  <a:cubicBezTo>
                    <a:pt x="15" y="118"/>
                    <a:pt x="16" y="117"/>
                    <a:pt x="17" y="117"/>
                  </a:cubicBezTo>
                  <a:cubicBezTo>
                    <a:pt x="21" y="117"/>
                    <a:pt x="27" y="120"/>
                    <a:pt x="28" y="124"/>
                  </a:cubicBezTo>
                  <a:cubicBezTo>
                    <a:pt x="29" y="126"/>
                    <a:pt x="28" y="128"/>
                    <a:pt x="27" y="129"/>
                  </a:cubicBezTo>
                  <a:cubicBezTo>
                    <a:pt x="26" y="129"/>
                    <a:pt x="26" y="130"/>
                    <a:pt x="26" y="130"/>
                  </a:cubicBezTo>
                  <a:cubicBezTo>
                    <a:pt x="27" y="131"/>
                    <a:pt x="34" y="133"/>
                    <a:pt x="40" y="134"/>
                  </a:cubicBezTo>
                  <a:cubicBezTo>
                    <a:pt x="41" y="134"/>
                    <a:pt x="44" y="134"/>
                    <a:pt x="47" y="134"/>
                  </a:cubicBezTo>
                  <a:cubicBezTo>
                    <a:pt x="52" y="135"/>
                    <a:pt x="58" y="136"/>
                    <a:pt x="62" y="136"/>
                  </a:cubicBezTo>
                  <a:cubicBezTo>
                    <a:pt x="66" y="136"/>
                    <a:pt x="67" y="135"/>
                    <a:pt x="67" y="135"/>
                  </a:cubicBezTo>
                  <a:cubicBezTo>
                    <a:pt x="67" y="135"/>
                    <a:pt x="64" y="133"/>
                    <a:pt x="62" y="131"/>
                  </a:cubicBezTo>
                  <a:cubicBezTo>
                    <a:pt x="59" y="129"/>
                    <a:pt x="56" y="127"/>
                    <a:pt x="52" y="123"/>
                  </a:cubicBezTo>
                  <a:cubicBezTo>
                    <a:pt x="48" y="119"/>
                    <a:pt x="43" y="111"/>
                    <a:pt x="44" y="104"/>
                  </a:cubicBezTo>
                  <a:cubicBezTo>
                    <a:pt x="44" y="100"/>
                    <a:pt x="46" y="98"/>
                    <a:pt x="49" y="96"/>
                  </a:cubicBezTo>
                  <a:cubicBezTo>
                    <a:pt x="52" y="94"/>
                    <a:pt x="52" y="93"/>
                    <a:pt x="52" y="91"/>
                  </a:cubicBezTo>
                  <a:cubicBezTo>
                    <a:pt x="53" y="88"/>
                    <a:pt x="53" y="86"/>
                    <a:pt x="58" y="83"/>
                  </a:cubicBezTo>
                  <a:cubicBezTo>
                    <a:pt x="61" y="81"/>
                    <a:pt x="62" y="78"/>
                    <a:pt x="62" y="76"/>
                  </a:cubicBezTo>
                  <a:cubicBezTo>
                    <a:pt x="63" y="74"/>
                    <a:pt x="64" y="71"/>
                    <a:pt x="69" y="71"/>
                  </a:cubicBezTo>
                  <a:cubicBezTo>
                    <a:pt x="70" y="71"/>
                    <a:pt x="70" y="71"/>
                    <a:pt x="70" y="71"/>
                  </a:cubicBezTo>
                  <a:cubicBezTo>
                    <a:pt x="70" y="70"/>
                    <a:pt x="70" y="70"/>
                    <a:pt x="70" y="69"/>
                  </a:cubicBezTo>
                  <a:cubicBezTo>
                    <a:pt x="70" y="68"/>
                    <a:pt x="69" y="64"/>
                    <a:pt x="74" y="63"/>
                  </a:cubicBezTo>
                  <a:cubicBezTo>
                    <a:pt x="76" y="63"/>
                    <a:pt x="78" y="62"/>
                    <a:pt x="79" y="60"/>
                  </a:cubicBezTo>
                  <a:cubicBezTo>
                    <a:pt x="80" y="58"/>
                    <a:pt x="80" y="56"/>
                    <a:pt x="80" y="55"/>
                  </a:cubicBezTo>
                  <a:cubicBezTo>
                    <a:pt x="79" y="54"/>
                    <a:pt x="80" y="53"/>
                    <a:pt x="80" y="52"/>
                  </a:cubicBezTo>
                  <a:cubicBezTo>
                    <a:pt x="81" y="51"/>
                    <a:pt x="83" y="51"/>
                    <a:pt x="85" y="51"/>
                  </a:cubicBezTo>
                  <a:cubicBezTo>
                    <a:pt x="87" y="51"/>
                    <a:pt x="90" y="51"/>
                    <a:pt x="91" y="49"/>
                  </a:cubicBezTo>
                  <a:cubicBezTo>
                    <a:pt x="93" y="47"/>
                    <a:pt x="96" y="46"/>
                    <a:pt x="99" y="46"/>
                  </a:cubicBezTo>
                  <a:cubicBezTo>
                    <a:pt x="102" y="45"/>
                    <a:pt x="105" y="45"/>
                    <a:pt x="106" y="43"/>
                  </a:cubicBezTo>
                  <a:cubicBezTo>
                    <a:pt x="109" y="35"/>
                    <a:pt x="152" y="22"/>
                    <a:pt x="170" y="18"/>
                  </a:cubicBezTo>
                  <a:cubicBezTo>
                    <a:pt x="188" y="14"/>
                    <a:pt x="198" y="8"/>
                    <a:pt x="199" y="4"/>
                  </a:cubicBezTo>
                  <a:cubicBezTo>
                    <a:pt x="199" y="3"/>
                    <a:pt x="199" y="3"/>
                    <a:pt x="198" y="1"/>
                  </a:cubicBezTo>
                  <a:cubicBezTo>
                    <a:pt x="196" y="0"/>
                    <a:pt x="194" y="0"/>
                    <a:pt x="191" y="0"/>
                  </a:cubicBezTo>
                  <a:cubicBezTo>
                    <a:pt x="182" y="0"/>
                    <a:pt x="169" y="5"/>
                    <a:pt x="166" y="8"/>
                  </a:cubicBezTo>
                  <a:cubicBezTo>
                    <a:pt x="162" y="11"/>
                    <a:pt x="158" y="11"/>
                    <a:pt x="154" y="11"/>
                  </a:cubicBezTo>
                  <a:cubicBezTo>
                    <a:pt x="152" y="11"/>
                    <a:pt x="149" y="12"/>
                    <a:pt x="147" y="13"/>
                  </a:cubicBezTo>
                  <a:cubicBezTo>
                    <a:pt x="144" y="15"/>
                    <a:pt x="137" y="17"/>
                    <a:pt x="131" y="17"/>
                  </a:cubicBezTo>
                  <a:cubicBezTo>
                    <a:pt x="128" y="17"/>
                    <a:pt x="125" y="16"/>
                    <a:pt x="123" y="15"/>
                  </a:cubicBezTo>
                  <a:cubicBezTo>
                    <a:pt x="120" y="13"/>
                    <a:pt x="117" y="15"/>
                    <a:pt x="114" y="16"/>
                  </a:cubicBezTo>
                  <a:cubicBezTo>
                    <a:pt x="112" y="18"/>
                    <a:pt x="109" y="19"/>
                    <a:pt x="107" y="19"/>
                  </a:cubicBezTo>
                  <a:cubicBezTo>
                    <a:pt x="107" y="19"/>
                    <a:pt x="107" y="19"/>
                    <a:pt x="107" y="19"/>
                  </a:cubicBezTo>
                  <a:cubicBezTo>
                    <a:pt x="105" y="19"/>
                    <a:pt x="103" y="20"/>
                    <a:pt x="101" y="21"/>
                  </a:cubicBezTo>
                  <a:cubicBezTo>
                    <a:pt x="99" y="22"/>
                    <a:pt x="96" y="23"/>
                    <a:pt x="93" y="23"/>
                  </a:cubicBezTo>
                  <a:cubicBezTo>
                    <a:pt x="93" y="23"/>
                    <a:pt x="93" y="23"/>
                    <a:pt x="93" y="23"/>
                  </a:cubicBezTo>
                  <a:cubicBezTo>
                    <a:pt x="88" y="23"/>
                    <a:pt x="81" y="26"/>
                    <a:pt x="80" y="28"/>
                  </a:cubicBezTo>
                  <a:cubicBezTo>
                    <a:pt x="80" y="30"/>
                    <a:pt x="77" y="31"/>
                    <a:pt x="75" y="31"/>
                  </a:cubicBezTo>
                  <a:cubicBezTo>
                    <a:pt x="74" y="32"/>
                    <a:pt x="72" y="32"/>
                    <a:pt x="72" y="33"/>
                  </a:cubicBezTo>
                  <a:cubicBezTo>
                    <a:pt x="72" y="36"/>
                    <a:pt x="67" y="39"/>
                    <a:pt x="63" y="39"/>
                  </a:cubicBezTo>
                  <a:cubicBezTo>
                    <a:pt x="62" y="39"/>
                    <a:pt x="60" y="39"/>
                    <a:pt x="59" y="37"/>
                  </a:cubicBezTo>
                  <a:cubicBezTo>
                    <a:pt x="58" y="37"/>
                    <a:pt x="58" y="37"/>
                    <a:pt x="57" y="38"/>
                  </a:cubicBezTo>
                  <a:cubicBezTo>
                    <a:pt x="57" y="39"/>
                    <a:pt x="57" y="41"/>
                    <a:pt x="59" y="42"/>
                  </a:cubicBezTo>
                  <a:cubicBezTo>
                    <a:pt x="60" y="43"/>
                    <a:pt x="61" y="45"/>
                    <a:pt x="60" y="46"/>
                  </a:cubicBezTo>
                  <a:cubicBezTo>
                    <a:pt x="60" y="48"/>
                    <a:pt x="57" y="49"/>
                    <a:pt x="55" y="50"/>
                  </a:cubicBezTo>
                  <a:cubicBezTo>
                    <a:pt x="54" y="50"/>
                    <a:pt x="54" y="51"/>
                    <a:pt x="53" y="51"/>
                  </a:cubicBezTo>
                  <a:cubicBezTo>
                    <a:pt x="54" y="51"/>
                    <a:pt x="54" y="52"/>
                    <a:pt x="54" y="52"/>
                  </a:cubicBezTo>
                  <a:cubicBezTo>
                    <a:pt x="53" y="54"/>
                    <a:pt x="52" y="55"/>
                    <a:pt x="51" y="56"/>
                  </a:cubicBezTo>
                  <a:cubicBezTo>
                    <a:pt x="50" y="56"/>
                    <a:pt x="50" y="57"/>
                    <a:pt x="49" y="57"/>
                  </a:cubicBezTo>
                  <a:cubicBezTo>
                    <a:pt x="50" y="58"/>
                    <a:pt x="50" y="60"/>
                    <a:pt x="50" y="61"/>
                  </a:cubicBezTo>
                  <a:cubicBezTo>
                    <a:pt x="48" y="63"/>
                    <a:pt x="44" y="64"/>
                    <a:pt x="39" y="65"/>
                  </a:cubicBezTo>
                  <a:cubicBezTo>
                    <a:pt x="38" y="65"/>
                    <a:pt x="38" y="65"/>
                    <a:pt x="38" y="65"/>
                  </a:cubicBezTo>
                  <a:cubicBezTo>
                    <a:pt x="36" y="66"/>
                    <a:pt x="35" y="67"/>
                    <a:pt x="35" y="68"/>
                  </a:cubicBezTo>
                  <a:cubicBezTo>
                    <a:pt x="35" y="69"/>
                    <a:pt x="36" y="69"/>
                    <a:pt x="37" y="69"/>
                  </a:cubicBezTo>
                  <a:cubicBezTo>
                    <a:pt x="39" y="69"/>
                    <a:pt x="40" y="69"/>
                    <a:pt x="41" y="71"/>
                  </a:cubicBezTo>
                  <a:cubicBezTo>
                    <a:pt x="41" y="73"/>
                    <a:pt x="40" y="74"/>
                    <a:pt x="39" y="74"/>
                  </a:cubicBezTo>
                  <a:cubicBezTo>
                    <a:pt x="37" y="75"/>
                    <a:pt x="36" y="76"/>
                    <a:pt x="36" y="77"/>
                  </a:cubicBezTo>
                  <a:cubicBezTo>
                    <a:pt x="36" y="79"/>
                    <a:pt x="35" y="80"/>
                    <a:pt x="35" y="81"/>
                  </a:cubicBezTo>
                  <a:cubicBezTo>
                    <a:pt x="33" y="82"/>
                    <a:pt x="31" y="83"/>
                    <a:pt x="28" y="83"/>
                  </a:cubicBezTo>
                  <a:cubicBezTo>
                    <a:pt x="27" y="83"/>
                    <a:pt x="26" y="83"/>
                    <a:pt x="26" y="83"/>
                  </a:cubicBezTo>
                  <a:cubicBezTo>
                    <a:pt x="26" y="85"/>
                    <a:pt x="25" y="86"/>
                    <a:pt x="24" y="88"/>
                  </a:cubicBezTo>
                  <a:cubicBezTo>
                    <a:pt x="23" y="89"/>
                    <a:pt x="21" y="90"/>
                    <a:pt x="17" y="90"/>
                  </a:cubicBezTo>
                  <a:cubicBezTo>
                    <a:pt x="19" y="92"/>
                    <a:pt x="21" y="93"/>
                    <a:pt x="21" y="96"/>
                  </a:cubicBezTo>
                  <a:cubicBezTo>
                    <a:pt x="22" y="99"/>
                    <a:pt x="19" y="100"/>
                    <a:pt x="17" y="100"/>
                  </a:cubicBezTo>
                  <a:cubicBezTo>
                    <a:pt x="15" y="101"/>
                    <a:pt x="15" y="101"/>
                    <a:pt x="15" y="103"/>
                  </a:cubicBezTo>
                  <a:cubicBezTo>
                    <a:pt x="14" y="107"/>
                    <a:pt x="10" y="107"/>
                    <a:pt x="7" y="108"/>
                  </a:cubicBezTo>
                  <a:cubicBezTo>
                    <a:pt x="3" y="108"/>
                    <a:pt x="1" y="108"/>
                    <a:pt x="1" y="110"/>
                  </a:cubicBezTo>
                  <a:cubicBezTo>
                    <a:pt x="0" y="112"/>
                    <a:pt x="0" y="113"/>
                    <a:pt x="1" y="113"/>
                  </a:cubicBezTo>
                  <a:cubicBezTo>
                    <a:pt x="2" y="114"/>
                    <a:pt x="5" y="114"/>
                    <a:pt x="8" y="1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72" name="Freeform 1150"/>
            <p:cNvSpPr>
              <a:spLocks/>
            </p:cNvSpPr>
            <p:nvPr/>
          </p:nvSpPr>
          <p:spPr bwMode="auto">
            <a:xfrm>
              <a:off x="4670" y="2328"/>
              <a:ext cx="106" cy="89"/>
            </a:xfrm>
            <a:custGeom>
              <a:avLst/>
              <a:gdLst>
                <a:gd name="T0" fmla="*/ 74 w 111"/>
                <a:gd name="T1" fmla="*/ 14 h 93"/>
                <a:gd name="T2" fmla="*/ 70 w 111"/>
                <a:gd name="T3" fmla="*/ 18 h 93"/>
                <a:gd name="T4" fmla="*/ 64 w 111"/>
                <a:gd name="T5" fmla="*/ 23 h 93"/>
                <a:gd name="T6" fmla="*/ 58 w 111"/>
                <a:gd name="T7" fmla="*/ 27 h 93"/>
                <a:gd name="T8" fmla="*/ 46 w 111"/>
                <a:gd name="T9" fmla="*/ 34 h 93"/>
                <a:gd name="T10" fmla="*/ 45 w 111"/>
                <a:gd name="T11" fmla="*/ 35 h 93"/>
                <a:gd name="T12" fmla="*/ 35 w 111"/>
                <a:gd name="T13" fmla="*/ 16 h 93"/>
                <a:gd name="T14" fmla="*/ 32 w 111"/>
                <a:gd name="T15" fmla="*/ 6 h 93"/>
                <a:gd name="T16" fmla="*/ 15 w 111"/>
                <a:gd name="T17" fmla="*/ 0 h 93"/>
                <a:gd name="T18" fmla="*/ 10 w 111"/>
                <a:gd name="T19" fmla="*/ 2 h 93"/>
                <a:gd name="T20" fmla="*/ 3 w 111"/>
                <a:gd name="T21" fmla="*/ 7 h 93"/>
                <a:gd name="T22" fmla="*/ 0 w 111"/>
                <a:gd name="T23" fmla="*/ 9 h 93"/>
                <a:gd name="T24" fmla="*/ 0 w 111"/>
                <a:gd name="T25" fmla="*/ 10 h 93"/>
                <a:gd name="T26" fmla="*/ 2 w 111"/>
                <a:gd name="T27" fmla="*/ 10 h 93"/>
                <a:gd name="T28" fmla="*/ 4 w 111"/>
                <a:gd name="T29" fmla="*/ 10 h 93"/>
                <a:gd name="T30" fmla="*/ 11 w 111"/>
                <a:gd name="T31" fmla="*/ 16 h 93"/>
                <a:gd name="T32" fmla="*/ 13 w 111"/>
                <a:gd name="T33" fmla="*/ 18 h 93"/>
                <a:gd name="T34" fmla="*/ 17 w 111"/>
                <a:gd name="T35" fmla="*/ 20 h 93"/>
                <a:gd name="T36" fmla="*/ 25 w 111"/>
                <a:gd name="T37" fmla="*/ 19 h 93"/>
                <a:gd name="T38" fmla="*/ 29 w 111"/>
                <a:gd name="T39" fmla="*/ 18 h 93"/>
                <a:gd name="T40" fmla="*/ 29 w 111"/>
                <a:gd name="T41" fmla="*/ 18 h 93"/>
                <a:gd name="T42" fmla="*/ 34 w 111"/>
                <a:gd name="T43" fmla="*/ 22 h 93"/>
                <a:gd name="T44" fmla="*/ 27 w 111"/>
                <a:gd name="T45" fmla="*/ 25 h 93"/>
                <a:gd name="T46" fmla="*/ 23 w 111"/>
                <a:gd name="T47" fmla="*/ 26 h 93"/>
                <a:gd name="T48" fmla="*/ 18 w 111"/>
                <a:gd name="T49" fmla="*/ 27 h 93"/>
                <a:gd name="T50" fmla="*/ 14 w 111"/>
                <a:gd name="T51" fmla="*/ 27 h 93"/>
                <a:gd name="T52" fmla="*/ 20 w 111"/>
                <a:gd name="T53" fmla="*/ 37 h 93"/>
                <a:gd name="T54" fmla="*/ 22 w 111"/>
                <a:gd name="T55" fmla="*/ 39 h 93"/>
                <a:gd name="T56" fmla="*/ 24 w 111"/>
                <a:gd name="T57" fmla="*/ 37 h 93"/>
                <a:gd name="T58" fmla="*/ 27 w 111"/>
                <a:gd name="T59" fmla="*/ 33 h 93"/>
                <a:gd name="T60" fmla="*/ 31 w 111"/>
                <a:gd name="T61" fmla="*/ 35 h 93"/>
                <a:gd name="T62" fmla="*/ 38 w 111"/>
                <a:gd name="T63" fmla="*/ 38 h 93"/>
                <a:gd name="T64" fmla="*/ 44 w 111"/>
                <a:gd name="T65" fmla="*/ 42 h 93"/>
                <a:gd name="T66" fmla="*/ 48 w 111"/>
                <a:gd name="T67" fmla="*/ 44 h 93"/>
                <a:gd name="T68" fmla="*/ 81 w 111"/>
                <a:gd name="T69" fmla="*/ 55 h 93"/>
                <a:gd name="T70" fmla="*/ 86 w 111"/>
                <a:gd name="T71" fmla="*/ 64 h 93"/>
                <a:gd name="T72" fmla="*/ 87 w 111"/>
                <a:gd name="T73" fmla="*/ 68 h 93"/>
                <a:gd name="T74" fmla="*/ 91 w 111"/>
                <a:gd name="T75" fmla="*/ 79 h 93"/>
                <a:gd name="T76" fmla="*/ 85 w 111"/>
                <a:gd name="T77" fmla="*/ 82 h 93"/>
                <a:gd name="T78" fmla="*/ 77 w 111"/>
                <a:gd name="T79" fmla="*/ 86 h 93"/>
                <a:gd name="T80" fmla="*/ 76 w 111"/>
                <a:gd name="T81" fmla="*/ 87 h 93"/>
                <a:gd name="T82" fmla="*/ 79 w 111"/>
                <a:gd name="T83" fmla="*/ 88 h 93"/>
                <a:gd name="T84" fmla="*/ 93 w 111"/>
                <a:gd name="T85" fmla="*/ 86 h 93"/>
                <a:gd name="T86" fmla="*/ 101 w 111"/>
                <a:gd name="T87" fmla="*/ 85 h 93"/>
                <a:gd name="T88" fmla="*/ 108 w 111"/>
                <a:gd name="T89" fmla="*/ 90 h 93"/>
                <a:gd name="T90" fmla="*/ 111 w 111"/>
                <a:gd name="T91" fmla="*/ 93 h 93"/>
                <a:gd name="T92" fmla="*/ 111 w 111"/>
                <a:gd name="T93" fmla="*/ 27 h 93"/>
                <a:gd name="T94" fmla="*/ 94 w 111"/>
                <a:gd name="T95" fmla="*/ 21 h 93"/>
                <a:gd name="T96" fmla="*/ 74 w 111"/>
                <a:gd name="T97" fmla="*/ 1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1" h="93">
                  <a:moveTo>
                    <a:pt x="74" y="14"/>
                  </a:moveTo>
                  <a:cubicBezTo>
                    <a:pt x="73" y="14"/>
                    <a:pt x="72" y="15"/>
                    <a:pt x="70" y="18"/>
                  </a:cubicBezTo>
                  <a:cubicBezTo>
                    <a:pt x="69" y="20"/>
                    <a:pt x="67" y="23"/>
                    <a:pt x="64" y="23"/>
                  </a:cubicBezTo>
                  <a:cubicBezTo>
                    <a:pt x="63" y="23"/>
                    <a:pt x="60" y="25"/>
                    <a:pt x="58" y="27"/>
                  </a:cubicBezTo>
                  <a:cubicBezTo>
                    <a:pt x="55" y="30"/>
                    <a:pt x="51" y="33"/>
                    <a:pt x="46" y="34"/>
                  </a:cubicBezTo>
                  <a:cubicBezTo>
                    <a:pt x="46" y="35"/>
                    <a:pt x="45" y="35"/>
                    <a:pt x="45" y="35"/>
                  </a:cubicBezTo>
                  <a:cubicBezTo>
                    <a:pt x="39" y="35"/>
                    <a:pt x="37" y="25"/>
                    <a:pt x="35" y="16"/>
                  </a:cubicBezTo>
                  <a:cubicBezTo>
                    <a:pt x="34" y="12"/>
                    <a:pt x="33" y="7"/>
                    <a:pt x="32" y="6"/>
                  </a:cubicBezTo>
                  <a:cubicBezTo>
                    <a:pt x="30" y="3"/>
                    <a:pt x="22" y="0"/>
                    <a:pt x="15" y="0"/>
                  </a:cubicBezTo>
                  <a:cubicBezTo>
                    <a:pt x="12" y="0"/>
                    <a:pt x="10" y="1"/>
                    <a:pt x="10" y="2"/>
                  </a:cubicBezTo>
                  <a:cubicBezTo>
                    <a:pt x="9" y="6"/>
                    <a:pt x="5" y="7"/>
                    <a:pt x="3" y="7"/>
                  </a:cubicBezTo>
                  <a:cubicBezTo>
                    <a:pt x="1" y="8"/>
                    <a:pt x="1" y="8"/>
                    <a:pt x="0" y="9"/>
                  </a:cubicBezTo>
                  <a:cubicBezTo>
                    <a:pt x="0" y="9"/>
                    <a:pt x="0" y="10"/>
                    <a:pt x="0" y="10"/>
                  </a:cubicBezTo>
                  <a:cubicBezTo>
                    <a:pt x="1" y="10"/>
                    <a:pt x="1" y="10"/>
                    <a:pt x="2" y="10"/>
                  </a:cubicBezTo>
                  <a:cubicBezTo>
                    <a:pt x="3" y="10"/>
                    <a:pt x="3" y="10"/>
                    <a:pt x="4" y="10"/>
                  </a:cubicBezTo>
                  <a:cubicBezTo>
                    <a:pt x="9" y="10"/>
                    <a:pt x="10" y="13"/>
                    <a:pt x="11" y="16"/>
                  </a:cubicBezTo>
                  <a:cubicBezTo>
                    <a:pt x="12" y="17"/>
                    <a:pt x="12" y="17"/>
                    <a:pt x="13" y="18"/>
                  </a:cubicBezTo>
                  <a:cubicBezTo>
                    <a:pt x="13" y="19"/>
                    <a:pt x="13" y="20"/>
                    <a:pt x="17" y="20"/>
                  </a:cubicBezTo>
                  <a:cubicBezTo>
                    <a:pt x="20" y="20"/>
                    <a:pt x="23" y="19"/>
                    <a:pt x="25" y="19"/>
                  </a:cubicBezTo>
                  <a:cubicBezTo>
                    <a:pt x="27" y="18"/>
                    <a:pt x="28" y="18"/>
                    <a:pt x="29" y="18"/>
                  </a:cubicBezTo>
                  <a:cubicBezTo>
                    <a:pt x="29" y="18"/>
                    <a:pt x="29" y="18"/>
                    <a:pt x="29" y="18"/>
                  </a:cubicBezTo>
                  <a:cubicBezTo>
                    <a:pt x="32" y="18"/>
                    <a:pt x="34" y="20"/>
                    <a:pt x="34" y="22"/>
                  </a:cubicBezTo>
                  <a:cubicBezTo>
                    <a:pt x="34" y="25"/>
                    <a:pt x="31" y="27"/>
                    <a:pt x="27" y="25"/>
                  </a:cubicBezTo>
                  <a:cubicBezTo>
                    <a:pt x="25" y="25"/>
                    <a:pt x="24" y="25"/>
                    <a:pt x="23" y="26"/>
                  </a:cubicBezTo>
                  <a:cubicBezTo>
                    <a:pt x="22" y="27"/>
                    <a:pt x="20" y="28"/>
                    <a:pt x="18" y="27"/>
                  </a:cubicBezTo>
                  <a:cubicBezTo>
                    <a:pt x="17" y="27"/>
                    <a:pt x="15" y="27"/>
                    <a:pt x="14" y="27"/>
                  </a:cubicBezTo>
                  <a:cubicBezTo>
                    <a:pt x="17" y="29"/>
                    <a:pt x="20" y="32"/>
                    <a:pt x="20" y="37"/>
                  </a:cubicBezTo>
                  <a:cubicBezTo>
                    <a:pt x="20" y="37"/>
                    <a:pt x="20" y="39"/>
                    <a:pt x="22" y="39"/>
                  </a:cubicBezTo>
                  <a:cubicBezTo>
                    <a:pt x="23" y="39"/>
                    <a:pt x="24" y="38"/>
                    <a:pt x="24" y="37"/>
                  </a:cubicBezTo>
                  <a:cubicBezTo>
                    <a:pt x="24" y="33"/>
                    <a:pt x="26" y="33"/>
                    <a:pt x="27" y="33"/>
                  </a:cubicBezTo>
                  <a:cubicBezTo>
                    <a:pt x="28" y="33"/>
                    <a:pt x="29" y="34"/>
                    <a:pt x="31" y="35"/>
                  </a:cubicBezTo>
                  <a:cubicBezTo>
                    <a:pt x="33" y="36"/>
                    <a:pt x="35" y="38"/>
                    <a:pt x="38" y="38"/>
                  </a:cubicBezTo>
                  <a:cubicBezTo>
                    <a:pt x="42" y="39"/>
                    <a:pt x="44" y="41"/>
                    <a:pt x="44" y="42"/>
                  </a:cubicBezTo>
                  <a:cubicBezTo>
                    <a:pt x="45" y="43"/>
                    <a:pt x="45" y="43"/>
                    <a:pt x="48" y="44"/>
                  </a:cubicBezTo>
                  <a:cubicBezTo>
                    <a:pt x="56" y="44"/>
                    <a:pt x="73" y="50"/>
                    <a:pt x="81" y="55"/>
                  </a:cubicBezTo>
                  <a:cubicBezTo>
                    <a:pt x="85" y="58"/>
                    <a:pt x="85" y="61"/>
                    <a:pt x="86" y="64"/>
                  </a:cubicBezTo>
                  <a:cubicBezTo>
                    <a:pt x="86" y="65"/>
                    <a:pt x="86" y="67"/>
                    <a:pt x="87" y="68"/>
                  </a:cubicBezTo>
                  <a:cubicBezTo>
                    <a:pt x="91" y="72"/>
                    <a:pt x="92" y="76"/>
                    <a:pt x="91" y="79"/>
                  </a:cubicBezTo>
                  <a:cubicBezTo>
                    <a:pt x="90" y="80"/>
                    <a:pt x="89" y="82"/>
                    <a:pt x="85" y="82"/>
                  </a:cubicBezTo>
                  <a:cubicBezTo>
                    <a:pt x="82" y="82"/>
                    <a:pt x="78" y="84"/>
                    <a:pt x="77" y="86"/>
                  </a:cubicBezTo>
                  <a:cubicBezTo>
                    <a:pt x="77" y="87"/>
                    <a:pt x="76" y="87"/>
                    <a:pt x="76" y="87"/>
                  </a:cubicBezTo>
                  <a:cubicBezTo>
                    <a:pt x="77" y="87"/>
                    <a:pt x="77" y="88"/>
                    <a:pt x="79" y="88"/>
                  </a:cubicBezTo>
                  <a:cubicBezTo>
                    <a:pt x="83" y="88"/>
                    <a:pt x="88" y="87"/>
                    <a:pt x="93" y="86"/>
                  </a:cubicBezTo>
                  <a:cubicBezTo>
                    <a:pt x="96" y="86"/>
                    <a:pt x="99" y="85"/>
                    <a:pt x="101" y="85"/>
                  </a:cubicBezTo>
                  <a:cubicBezTo>
                    <a:pt x="103" y="85"/>
                    <a:pt x="105" y="87"/>
                    <a:pt x="108" y="90"/>
                  </a:cubicBezTo>
                  <a:cubicBezTo>
                    <a:pt x="109" y="91"/>
                    <a:pt x="110" y="92"/>
                    <a:pt x="111" y="93"/>
                  </a:cubicBezTo>
                  <a:cubicBezTo>
                    <a:pt x="111" y="27"/>
                    <a:pt x="111" y="27"/>
                    <a:pt x="111" y="27"/>
                  </a:cubicBezTo>
                  <a:cubicBezTo>
                    <a:pt x="105" y="25"/>
                    <a:pt x="100" y="23"/>
                    <a:pt x="94" y="21"/>
                  </a:cubicBezTo>
                  <a:cubicBezTo>
                    <a:pt x="86" y="17"/>
                    <a:pt x="77" y="14"/>
                    <a:pt x="7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73" name="Freeform 1151"/>
            <p:cNvSpPr>
              <a:spLocks/>
            </p:cNvSpPr>
            <p:nvPr/>
          </p:nvSpPr>
          <p:spPr bwMode="auto">
            <a:xfrm>
              <a:off x="4639" y="2355"/>
              <a:ext cx="26" cy="9"/>
            </a:xfrm>
            <a:custGeom>
              <a:avLst/>
              <a:gdLst>
                <a:gd name="T0" fmla="*/ 0 w 28"/>
                <a:gd name="T1" fmla="*/ 3 h 9"/>
                <a:gd name="T2" fmla="*/ 5 w 28"/>
                <a:gd name="T3" fmla="*/ 4 h 9"/>
                <a:gd name="T4" fmla="*/ 9 w 28"/>
                <a:gd name="T5" fmla="*/ 4 h 9"/>
                <a:gd name="T6" fmla="*/ 14 w 28"/>
                <a:gd name="T7" fmla="*/ 4 h 9"/>
                <a:gd name="T8" fmla="*/ 24 w 28"/>
                <a:gd name="T9" fmla="*/ 7 h 9"/>
                <a:gd name="T10" fmla="*/ 28 w 28"/>
                <a:gd name="T11" fmla="*/ 9 h 9"/>
                <a:gd name="T12" fmla="*/ 27 w 28"/>
                <a:gd name="T13" fmla="*/ 7 h 9"/>
                <a:gd name="T14" fmla="*/ 20 w 28"/>
                <a:gd name="T15" fmla="*/ 1 h 9"/>
                <a:gd name="T16" fmla="*/ 12 w 28"/>
                <a:gd name="T17" fmla="*/ 0 h 9"/>
                <a:gd name="T18" fmla="*/ 0 w 28"/>
                <a:gd name="T19"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9">
                  <a:moveTo>
                    <a:pt x="0" y="3"/>
                  </a:moveTo>
                  <a:cubicBezTo>
                    <a:pt x="0" y="3"/>
                    <a:pt x="1" y="4"/>
                    <a:pt x="5" y="4"/>
                  </a:cubicBezTo>
                  <a:cubicBezTo>
                    <a:pt x="6" y="4"/>
                    <a:pt x="7" y="4"/>
                    <a:pt x="9" y="4"/>
                  </a:cubicBezTo>
                  <a:cubicBezTo>
                    <a:pt x="10" y="4"/>
                    <a:pt x="12" y="4"/>
                    <a:pt x="14" y="4"/>
                  </a:cubicBezTo>
                  <a:cubicBezTo>
                    <a:pt x="18" y="4"/>
                    <a:pt x="22" y="5"/>
                    <a:pt x="24" y="7"/>
                  </a:cubicBezTo>
                  <a:cubicBezTo>
                    <a:pt x="26" y="8"/>
                    <a:pt x="27" y="8"/>
                    <a:pt x="28" y="9"/>
                  </a:cubicBezTo>
                  <a:cubicBezTo>
                    <a:pt x="28" y="8"/>
                    <a:pt x="27" y="8"/>
                    <a:pt x="27" y="7"/>
                  </a:cubicBezTo>
                  <a:cubicBezTo>
                    <a:pt x="27" y="6"/>
                    <a:pt x="25" y="3"/>
                    <a:pt x="20" y="1"/>
                  </a:cubicBezTo>
                  <a:cubicBezTo>
                    <a:pt x="18" y="0"/>
                    <a:pt x="15" y="0"/>
                    <a:pt x="12" y="0"/>
                  </a:cubicBezTo>
                  <a:cubicBezTo>
                    <a:pt x="5" y="0"/>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74" name="Freeform 1152"/>
            <p:cNvSpPr>
              <a:spLocks/>
            </p:cNvSpPr>
            <p:nvPr/>
          </p:nvSpPr>
          <p:spPr bwMode="auto">
            <a:xfrm>
              <a:off x="4285" y="2263"/>
              <a:ext cx="120" cy="121"/>
            </a:xfrm>
            <a:custGeom>
              <a:avLst/>
              <a:gdLst>
                <a:gd name="T0" fmla="*/ 116 w 125"/>
                <a:gd name="T1" fmla="*/ 112 h 126"/>
                <a:gd name="T2" fmla="*/ 117 w 125"/>
                <a:gd name="T3" fmla="*/ 103 h 126"/>
                <a:gd name="T4" fmla="*/ 118 w 125"/>
                <a:gd name="T5" fmla="*/ 100 h 126"/>
                <a:gd name="T6" fmla="*/ 124 w 125"/>
                <a:gd name="T7" fmla="*/ 95 h 126"/>
                <a:gd name="T8" fmla="*/ 124 w 125"/>
                <a:gd name="T9" fmla="*/ 92 h 126"/>
                <a:gd name="T10" fmla="*/ 121 w 125"/>
                <a:gd name="T11" fmla="*/ 88 h 126"/>
                <a:gd name="T12" fmla="*/ 115 w 125"/>
                <a:gd name="T13" fmla="*/ 83 h 126"/>
                <a:gd name="T14" fmla="*/ 113 w 125"/>
                <a:gd name="T15" fmla="*/ 84 h 126"/>
                <a:gd name="T16" fmla="*/ 114 w 125"/>
                <a:gd name="T17" fmla="*/ 84 h 126"/>
                <a:gd name="T18" fmla="*/ 120 w 125"/>
                <a:gd name="T19" fmla="*/ 88 h 126"/>
                <a:gd name="T20" fmla="*/ 120 w 125"/>
                <a:gd name="T21" fmla="*/ 92 h 126"/>
                <a:gd name="T22" fmla="*/ 118 w 125"/>
                <a:gd name="T23" fmla="*/ 94 h 126"/>
                <a:gd name="T24" fmla="*/ 115 w 125"/>
                <a:gd name="T25" fmla="*/ 93 h 126"/>
                <a:gd name="T26" fmla="*/ 112 w 125"/>
                <a:gd name="T27" fmla="*/ 92 h 126"/>
                <a:gd name="T28" fmla="*/ 111 w 125"/>
                <a:gd name="T29" fmla="*/ 92 h 126"/>
                <a:gd name="T30" fmla="*/ 106 w 125"/>
                <a:gd name="T31" fmla="*/ 88 h 126"/>
                <a:gd name="T32" fmla="*/ 104 w 125"/>
                <a:gd name="T33" fmla="*/ 86 h 126"/>
                <a:gd name="T34" fmla="*/ 98 w 125"/>
                <a:gd name="T35" fmla="*/ 79 h 126"/>
                <a:gd name="T36" fmla="*/ 94 w 125"/>
                <a:gd name="T37" fmla="*/ 76 h 126"/>
                <a:gd name="T38" fmla="*/ 88 w 125"/>
                <a:gd name="T39" fmla="*/ 72 h 126"/>
                <a:gd name="T40" fmla="*/ 91 w 125"/>
                <a:gd name="T41" fmla="*/ 64 h 126"/>
                <a:gd name="T42" fmla="*/ 89 w 125"/>
                <a:gd name="T43" fmla="*/ 62 h 126"/>
                <a:gd name="T44" fmla="*/ 84 w 125"/>
                <a:gd name="T45" fmla="*/ 55 h 126"/>
                <a:gd name="T46" fmla="*/ 83 w 125"/>
                <a:gd name="T47" fmla="*/ 54 h 126"/>
                <a:gd name="T48" fmla="*/ 78 w 125"/>
                <a:gd name="T49" fmla="*/ 50 h 126"/>
                <a:gd name="T50" fmla="*/ 78 w 125"/>
                <a:gd name="T51" fmla="*/ 50 h 126"/>
                <a:gd name="T52" fmla="*/ 78 w 125"/>
                <a:gd name="T53" fmla="*/ 49 h 126"/>
                <a:gd name="T54" fmla="*/ 73 w 125"/>
                <a:gd name="T55" fmla="*/ 46 h 126"/>
                <a:gd name="T56" fmla="*/ 71 w 125"/>
                <a:gd name="T57" fmla="*/ 45 h 126"/>
                <a:gd name="T58" fmla="*/ 70 w 125"/>
                <a:gd name="T59" fmla="*/ 45 h 126"/>
                <a:gd name="T60" fmla="*/ 66 w 125"/>
                <a:gd name="T61" fmla="*/ 43 h 126"/>
                <a:gd name="T62" fmla="*/ 60 w 125"/>
                <a:gd name="T63" fmla="*/ 39 h 126"/>
                <a:gd name="T64" fmla="*/ 48 w 125"/>
                <a:gd name="T65" fmla="*/ 29 h 126"/>
                <a:gd name="T66" fmla="*/ 40 w 125"/>
                <a:gd name="T67" fmla="*/ 22 h 126"/>
                <a:gd name="T68" fmla="*/ 29 w 125"/>
                <a:gd name="T69" fmla="*/ 12 h 126"/>
                <a:gd name="T70" fmla="*/ 16 w 125"/>
                <a:gd name="T71" fmla="*/ 5 h 126"/>
                <a:gd name="T72" fmla="*/ 14 w 125"/>
                <a:gd name="T73" fmla="*/ 5 h 126"/>
                <a:gd name="T74" fmla="*/ 14 w 125"/>
                <a:gd name="T75" fmla="*/ 5 h 126"/>
                <a:gd name="T76" fmla="*/ 3 w 125"/>
                <a:gd name="T77" fmla="*/ 1 h 126"/>
                <a:gd name="T78" fmla="*/ 1 w 125"/>
                <a:gd name="T79" fmla="*/ 0 h 126"/>
                <a:gd name="T80" fmla="*/ 16 w 125"/>
                <a:gd name="T81" fmla="*/ 19 h 126"/>
                <a:gd name="T82" fmla="*/ 23 w 125"/>
                <a:gd name="T83" fmla="*/ 27 h 126"/>
                <a:gd name="T84" fmla="*/ 30 w 125"/>
                <a:gd name="T85" fmla="*/ 35 h 126"/>
                <a:gd name="T86" fmla="*/ 39 w 125"/>
                <a:gd name="T87" fmla="*/ 49 h 126"/>
                <a:gd name="T88" fmla="*/ 43 w 125"/>
                <a:gd name="T89" fmla="*/ 57 h 126"/>
                <a:gd name="T90" fmla="*/ 62 w 125"/>
                <a:gd name="T91" fmla="*/ 85 h 126"/>
                <a:gd name="T92" fmla="*/ 70 w 125"/>
                <a:gd name="T93" fmla="*/ 96 h 126"/>
                <a:gd name="T94" fmla="*/ 78 w 125"/>
                <a:gd name="T95" fmla="*/ 104 h 126"/>
                <a:gd name="T96" fmla="*/ 92 w 125"/>
                <a:gd name="T97" fmla="*/ 116 h 126"/>
                <a:gd name="T98" fmla="*/ 98 w 125"/>
                <a:gd name="T99" fmla="*/ 121 h 126"/>
                <a:gd name="T100" fmla="*/ 100 w 125"/>
                <a:gd name="T101" fmla="*/ 124 h 126"/>
                <a:gd name="T102" fmla="*/ 101 w 125"/>
                <a:gd name="T103" fmla="*/ 126 h 126"/>
                <a:gd name="T104" fmla="*/ 105 w 125"/>
                <a:gd name="T105" fmla="*/ 125 h 126"/>
                <a:gd name="T106" fmla="*/ 111 w 125"/>
                <a:gd name="T107" fmla="*/ 126 h 126"/>
                <a:gd name="T108" fmla="*/ 114 w 125"/>
                <a:gd name="T109" fmla="*/ 126 h 126"/>
                <a:gd name="T110" fmla="*/ 116 w 125"/>
                <a:gd name="T111" fmla="*/ 11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5" h="126">
                  <a:moveTo>
                    <a:pt x="116" y="112"/>
                  </a:moveTo>
                  <a:cubicBezTo>
                    <a:pt x="116" y="109"/>
                    <a:pt x="117" y="105"/>
                    <a:pt x="117" y="103"/>
                  </a:cubicBezTo>
                  <a:cubicBezTo>
                    <a:pt x="117" y="102"/>
                    <a:pt x="118" y="101"/>
                    <a:pt x="118" y="100"/>
                  </a:cubicBezTo>
                  <a:cubicBezTo>
                    <a:pt x="118" y="96"/>
                    <a:pt x="120" y="94"/>
                    <a:pt x="124" y="95"/>
                  </a:cubicBezTo>
                  <a:cubicBezTo>
                    <a:pt x="125" y="94"/>
                    <a:pt x="124" y="93"/>
                    <a:pt x="124" y="92"/>
                  </a:cubicBezTo>
                  <a:cubicBezTo>
                    <a:pt x="123" y="92"/>
                    <a:pt x="122" y="90"/>
                    <a:pt x="121" y="88"/>
                  </a:cubicBezTo>
                  <a:cubicBezTo>
                    <a:pt x="119" y="85"/>
                    <a:pt x="118" y="83"/>
                    <a:pt x="115" y="83"/>
                  </a:cubicBezTo>
                  <a:cubicBezTo>
                    <a:pt x="114" y="83"/>
                    <a:pt x="113" y="84"/>
                    <a:pt x="113" y="84"/>
                  </a:cubicBezTo>
                  <a:cubicBezTo>
                    <a:pt x="113" y="84"/>
                    <a:pt x="114" y="84"/>
                    <a:pt x="114" y="84"/>
                  </a:cubicBezTo>
                  <a:cubicBezTo>
                    <a:pt x="117" y="84"/>
                    <a:pt x="119" y="86"/>
                    <a:pt x="120" y="88"/>
                  </a:cubicBezTo>
                  <a:cubicBezTo>
                    <a:pt x="121" y="89"/>
                    <a:pt x="121" y="91"/>
                    <a:pt x="120" y="92"/>
                  </a:cubicBezTo>
                  <a:cubicBezTo>
                    <a:pt x="120" y="94"/>
                    <a:pt x="118" y="94"/>
                    <a:pt x="118" y="94"/>
                  </a:cubicBezTo>
                  <a:cubicBezTo>
                    <a:pt x="117" y="94"/>
                    <a:pt x="116" y="94"/>
                    <a:pt x="115" y="93"/>
                  </a:cubicBezTo>
                  <a:cubicBezTo>
                    <a:pt x="114" y="92"/>
                    <a:pt x="113" y="92"/>
                    <a:pt x="112" y="92"/>
                  </a:cubicBezTo>
                  <a:cubicBezTo>
                    <a:pt x="111" y="92"/>
                    <a:pt x="111" y="92"/>
                    <a:pt x="111" y="92"/>
                  </a:cubicBezTo>
                  <a:cubicBezTo>
                    <a:pt x="108" y="92"/>
                    <a:pt x="107" y="89"/>
                    <a:pt x="106" y="88"/>
                  </a:cubicBezTo>
                  <a:cubicBezTo>
                    <a:pt x="106" y="86"/>
                    <a:pt x="106" y="86"/>
                    <a:pt x="104" y="86"/>
                  </a:cubicBezTo>
                  <a:cubicBezTo>
                    <a:pt x="100" y="85"/>
                    <a:pt x="99" y="82"/>
                    <a:pt x="98" y="79"/>
                  </a:cubicBezTo>
                  <a:cubicBezTo>
                    <a:pt x="97" y="77"/>
                    <a:pt x="96" y="76"/>
                    <a:pt x="94" y="76"/>
                  </a:cubicBezTo>
                  <a:cubicBezTo>
                    <a:pt x="90" y="76"/>
                    <a:pt x="88" y="73"/>
                    <a:pt x="88" y="72"/>
                  </a:cubicBezTo>
                  <a:cubicBezTo>
                    <a:pt x="87" y="70"/>
                    <a:pt x="88" y="66"/>
                    <a:pt x="91" y="64"/>
                  </a:cubicBezTo>
                  <a:cubicBezTo>
                    <a:pt x="91" y="63"/>
                    <a:pt x="89" y="62"/>
                    <a:pt x="89" y="62"/>
                  </a:cubicBezTo>
                  <a:cubicBezTo>
                    <a:pt x="87" y="60"/>
                    <a:pt x="84" y="58"/>
                    <a:pt x="84" y="55"/>
                  </a:cubicBezTo>
                  <a:cubicBezTo>
                    <a:pt x="84" y="55"/>
                    <a:pt x="83" y="55"/>
                    <a:pt x="83" y="54"/>
                  </a:cubicBezTo>
                  <a:cubicBezTo>
                    <a:pt x="81" y="54"/>
                    <a:pt x="78" y="53"/>
                    <a:pt x="78" y="50"/>
                  </a:cubicBezTo>
                  <a:cubicBezTo>
                    <a:pt x="78" y="50"/>
                    <a:pt x="78" y="50"/>
                    <a:pt x="78" y="50"/>
                  </a:cubicBezTo>
                  <a:cubicBezTo>
                    <a:pt x="78" y="50"/>
                    <a:pt x="78" y="50"/>
                    <a:pt x="78" y="49"/>
                  </a:cubicBezTo>
                  <a:cubicBezTo>
                    <a:pt x="77" y="49"/>
                    <a:pt x="75" y="48"/>
                    <a:pt x="73" y="46"/>
                  </a:cubicBezTo>
                  <a:cubicBezTo>
                    <a:pt x="72" y="45"/>
                    <a:pt x="72" y="45"/>
                    <a:pt x="71" y="45"/>
                  </a:cubicBezTo>
                  <a:cubicBezTo>
                    <a:pt x="70" y="45"/>
                    <a:pt x="70" y="45"/>
                    <a:pt x="70" y="45"/>
                  </a:cubicBezTo>
                  <a:cubicBezTo>
                    <a:pt x="69" y="45"/>
                    <a:pt x="67" y="44"/>
                    <a:pt x="66" y="43"/>
                  </a:cubicBezTo>
                  <a:cubicBezTo>
                    <a:pt x="64" y="40"/>
                    <a:pt x="61" y="39"/>
                    <a:pt x="60" y="39"/>
                  </a:cubicBezTo>
                  <a:cubicBezTo>
                    <a:pt x="56" y="41"/>
                    <a:pt x="50" y="35"/>
                    <a:pt x="48" y="29"/>
                  </a:cubicBezTo>
                  <a:cubicBezTo>
                    <a:pt x="47" y="27"/>
                    <a:pt x="43" y="24"/>
                    <a:pt x="40" y="22"/>
                  </a:cubicBezTo>
                  <a:cubicBezTo>
                    <a:pt x="35" y="19"/>
                    <a:pt x="30" y="15"/>
                    <a:pt x="29" y="12"/>
                  </a:cubicBezTo>
                  <a:cubicBezTo>
                    <a:pt x="27" y="9"/>
                    <a:pt x="25" y="5"/>
                    <a:pt x="16" y="5"/>
                  </a:cubicBezTo>
                  <a:cubicBezTo>
                    <a:pt x="15" y="5"/>
                    <a:pt x="15" y="5"/>
                    <a:pt x="14" y="5"/>
                  </a:cubicBezTo>
                  <a:cubicBezTo>
                    <a:pt x="14" y="5"/>
                    <a:pt x="14" y="5"/>
                    <a:pt x="14" y="5"/>
                  </a:cubicBezTo>
                  <a:cubicBezTo>
                    <a:pt x="9" y="5"/>
                    <a:pt x="5" y="3"/>
                    <a:pt x="3" y="1"/>
                  </a:cubicBezTo>
                  <a:cubicBezTo>
                    <a:pt x="2" y="1"/>
                    <a:pt x="2" y="0"/>
                    <a:pt x="1" y="0"/>
                  </a:cubicBezTo>
                  <a:cubicBezTo>
                    <a:pt x="0" y="4"/>
                    <a:pt x="10" y="15"/>
                    <a:pt x="16" y="19"/>
                  </a:cubicBezTo>
                  <a:cubicBezTo>
                    <a:pt x="19" y="21"/>
                    <a:pt x="21" y="24"/>
                    <a:pt x="23" y="27"/>
                  </a:cubicBezTo>
                  <a:cubicBezTo>
                    <a:pt x="25" y="31"/>
                    <a:pt x="27" y="34"/>
                    <a:pt x="30" y="35"/>
                  </a:cubicBezTo>
                  <a:cubicBezTo>
                    <a:pt x="35" y="35"/>
                    <a:pt x="37" y="42"/>
                    <a:pt x="39" y="49"/>
                  </a:cubicBezTo>
                  <a:cubicBezTo>
                    <a:pt x="40" y="51"/>
                    <a:pt x="42" y="57"/>
                    <a:pt x="43" y="57"/>
                  </a:cubicBezTo>
                  <a:cubicBezTo>
                    <a:pt x="49" y="59"/>
                    <a:pt x="60" y="76"/>
                    <a:pt x="62" y="85"/>
                  </a:cubicBezTo>
                  <a:cubicBezTo>
                    <a:pt x="63" y="89"/>
                    <a:pt x="67" y="93"/>
                    <a:pt x="70" y="96"/>
                  </a:cubicBezTo>
                  <a:cubicBezTo>
                    <a:pt x="73" y="98"/>
                    <a:pt x="76" y="101"/>
                    <a:pt x="78" y="104"/>
                  </a:cubicBezTo>
                  <a:cubicBezTo>
                    <a:pt x="80" y="107"/>
                    <a:pt x="87" y="112"/>
                    <a:pt x="92" y="116"/>
                  </a:cubicBezTo>
                  <a:cubicBezTo>
                    <a:pt x="95" y="118"/>
                    <a:pt x="97" y="120"/>
                    <a:pt x="98" y="121"/>
                  </a:cubicBezTo>
                  <a:cubicBezTo>
                    <a:pt x="99" y="122"/>
                    <a:pt x="99" y="123"/>
                    <a:pt x="100" y="124"/>
                  </a:cubicBezTo>
                  <a:cubicBezTo>
                    <a:pt x="100" y="125"/>
                    <a:pt x="101" y="125"/>
                    <a:pt x="101" y="126"/>
                  </a:cubicBezTo>
                  <a:cubicBezTo>
                    <a:pt x="102" y="125"/>
                    <a:pt x="103" y="125"/>
                    <a:pt x="105" y="125"/>
                  </a:cubicBezTo>
                  <a:cubicBezTo>
                    <a:pt x="107" y="125"/>
                    <a:pt x="109" y="125"/>
                    <a:pt x="111" y="126"/>
                  </a:cubicBezTo>
                  <a:cubicBezTo>
                    <a:pt x="112" y="126"/>
                    <a:pt x="113" y="126"/>
                    <a:pt x="114" y="126"/>
                  </a:cubicBezTo>
                  <a:cubicBezTo>
                    <a:pt x="115" y="125"/>
                    <a:pt x="116" y="117"/>
                    <a:pt x="116" y="1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75" name="Freeform 1153"/>
            <p:cNvSpPr>
              <a:spLocks/>
            </p:cNvSpPr>
            <p:nvPr/>
          </p:nvSpPr>
          <p:spPr bwMode="auto">
            <a:xfrm>
              <a:off x="4509" y="2413"/>
              <a:ext cx="27" cy="8"/>
            </a:xfrm>
            <a:custGeom>
              <a:avLst/>
              <a:gdLst>
                <a:gd name="T0" fmla="*/ 3 w 29"/>
                <a:gd name="T1" fmla="*/ 2 h 8"/>
                <a:gd name="T2" fmla="*/ 2 w 29"/>
                <a:gd name="T3" fmla="*/ 1 h 8"/>
                <a:gd name="T4" fmla="*/ 0 w 29"/>
                <a:gd name="T5" fmla="*/ 3 h 8"/>
                <a:gd name="T6" fmla="*/ 0 w 29"/>
                <a:gd name="T7" fmla="*/ 5 h 8"/>
                <a:gd name="T8" fmla="*/ 9 w 29"/>
                <a:gd name="T9" fmla="*/ 8 h 8"/>
                <a:gd name="T10" fmla="*/ 9 w 29"/>
                <a:gd name="T11" fmla="*/ 8 h 8"/>
                <a:gd name="T12" fmla="*/ 14 w 29"/>
                <a:gd name="T13" fmla="*/ 7 h 8"/>
                <a:gd name="T14" fmla="*/ 25 w 29"/>
                <a:gd name="T15" fmla="*/ 4 h 8"/>
                <a:gd name="T16" fmla="*/ 29 w 29"/>
                <a:gd name="T17" fmla="*/ 3 h 8"/>
                <a:gd name="T18" fmla="*/ 18 w 29"/>
                <a:gd name="T19" fmla="*/ 0 h 8"/>
                <a:gd name="T20" fmla="*/ 16 w 29"/>
                <a:gd name="T21" fmla="*/ 0 h 8"/>
                <a:gd name="T22" fmla="*/ 9 w 29"/>
                <a:gd name="T23" fmla="*/ 3 h 8"/>
                <a:gd name="T24" fmla="*/ 3 w 29"/>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8">
                  <a:moveTo>
                    <a:pt x="3" y="2"/>
                  </a:moveTo>
                  <a:cubicBezTo>
                    <a:pt x="3" y="1"/>
                    <a:pt x="2" y="1"/>
                    <a:pt x="2" y="1"/>
                  </a:cubicBezTo>
                  <a:cubicBezTo>
                    <a:pt x="2" y="1"/>
                    <a:pt x="1" y="2"/>
                    <a:pt x="0" y="3"/>
                  </a:cubicBezTo>
                  <a:cubicBezTo>
                    <a:pt x="0" y="3"/>
                    <a:pt x="0" y="4"/>
                    <a:pt x="0" y="5"/>
                  </a:cubicBezTo>
                  <a:cubicBezTo>
                    <a:pt x="1" y="5"/>
                    <a:pt x="4" y="8"/>
                    <a:pt x="9" y="8"/>
                  </a:cubicBezTo>
                  <a:cubicBezTo>
                    <a:pt x="9" y="8"/>
                    <a:pt x="9" y="8"/>
                    <a:pt x="9" y="8"/>
                  </a:cubicBezTo>
                  <a:cubicBezTo>
                    <a:pt x="11" y="8"/>
                    <a:pt x="12" y="8"/>
                    <a:pt x="14" y="7"/>
                  </a:cubicBezTo>
                  <a:cubicBezTo>
                    <a:pt x="19" y="5"/>
                    <a:pt x="22" y="5"/>
                    <a:pt x="25" y="4"/>
                  </a:cubicBezTo>
                  <a:cubicBezTo>
                    <a:pt x="28" y="4"/>
                    <a:pt x="29" y="4"/>
                    <a:pt x="29" y="3"/>
                  </a:cubicBezTo>
                  <a:cubicBezTo>
                    <a:pt x="29" y="2"/>
                    <a:pt x="22" y="0"/>
                    <a:pt x="18" y="0"/>
                  </a:cubicBezTo>
                  <a:cubicBezTo>
                    <a:pt x="17" y="0"/>
                    <a:pt x="16" y="0"/>
                    <a:pt x="16" y="0"/>
                  </a:cubicBezTo>
                  <a:cubicBezTo>
                    <a:pt x="15" y="2"/>
                    <a:pt x="12" y="3"/>
                    <a:pt x="9" y="3"/>
                  </a:cubicBezTo>
                  <a:cubicBezTo>
                    <a:pt x="7" y="3"/>
                    <a:pt x="5" y="3"/>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76" name="Freeform 1154"/>
            <p:cNvSpPr>
              <a:spLocks/>
            </p:cNvSpPr>
            <p:nvPr/>
          </p:nvSpPr>
          <p:spPr bwMode="auto">
            <a:xfrm>
              <a:off x="4631" y="2304"/>
              <a:ext cx="13" cy="22"/>
            </a:xfrm>
            <a:custGeom>
              <a:avLst/>
              <a:gdLst>
                <a:gd name="T0" fmla="*/ 13 w 14"/>
                <a:gd name="T1" fmla="*/ 8 h 23"/>
                <a:gd name="T2" fmla="*/ 13 w 14"/>
                <a:gd name="T3" fmla="*/ 8 h 23"/>
                <a:gd name="T4" fmla="*/ 12 w 14"/>
                <a:gd name="T5" fmla="*/ 8 h 23"/>
                <a:gd name="T6" fmla="*/ 11 w 14"/>
                <a:gd name="T7" fmla="*/ 8 h 23"/>
                <a:gd name="T8" fmla="*/ 7 w 14"/>
                <a:gd name="T9" fmla="*/ 7 h 23"/>
                <a:gd name="T10" fmla="*/ 6 w 14"/>
                <a:gd name="T11" fmla="*/ 5 h 23"/>
                <a:gd name="T12" fmla="*/ 4 w 14"/>
                <a:gd name="T13" fmla="*/ 0 h 23"/>
                <a:gd name="T14" fmla="*/ 2 w 14"/>
                <a:gd name="T15" fmla="*/ 2 h 23"/>
                <a:gd name="T16" fmla="*/ 2 w 14"/>
                <a:gd name="T17" fmla="*/ 17 h 23"/>
                <a:gd name="T18" fmla="*/ 6 w 14"/>
                <a:gd name="T19" fmla="*/ 23 h 23"/>
                <a:gd name="T20" fmla="*/ 5 w 14"/>
                <a:gd name="T21" fmla="*/ 22 h 23"/>
                <a:gd name="T22" fmla="*/ 6 w 14"/>
                <a:gd name="T23" fmla="*/ 16 h 23"/>
                <a:gd name="T24" fmla="*/ 11 w 14"/>
                <a:gd name="T25" fmla="*/ 14 h 23"/>
                <a:gd name="T26" fmla="*/ 14 w 14"/>
                <a:gd name="T27" fmla="*/ 14 h 23"/>
                <a:gd name="T28" fmla="*/ 13 w 14"/>
                <a:gd name="T29" fmla="*/ 12 h 23"/>
                <a:gd name="T30" fmla="*/ 13 w 14"/>
                <a:gd name="T31"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23">
                  <a:moveTo>
                    <a:pt x="13" y="8"/>
                  </a:moveTo>
                  <a:cubicBezTo>
                    <a:pt x="13" y="8"/>
                    <a:pt x="13" y="8"/>
                    <a:pt x="13" y="8"/>
                  </a:cubicBezTo>
                  <a:cubicBezTo>
                    <a:pt x="13" y="8"/>
                    <a:pt x="12" y="8"/>
                    <a:pt x="12" y="8"/>
                  </a:cubicBezTo>
                  <a:cubicBezTo>
                    <a:pt x="12" y="8"/>
                    <a:pt x="11" y="8"/>
                    <a:pt x="11" y="8"/>
                  </a:cubicBezTo>
                  <a:cubicBezTo>
                    <a:pt x="10" y="8"/>
                    <a:pt x="9" y="8"/>
                    <a:pt x="7" y="7"/>
                  </a:cubicBezTo>
                  <a:cubicBezTo>
                    <a:pt x="7" y="7"/>
                    <a:pt x="6" y="6"/>
                    <a:pt x="6" y="5"/>
                  </a:cubicBezTo>
                  <a:cubicBezTo>
                    <a:pt x="6" y="3"/>
                    <a:pt x="5" y="0"/>
                    <a:pt x="4" y="0"/>
                  </a:cubicBezTo>
                  <a:cubicBezTo>
                    <a:pt x="4" y="0"/>
                    <a:pt x="3" y="0"/>
                    <a:pt x="2" y="2"/>
                  </a:cubicBezTo>
                  <a:cubicBezTo>
                    <a:pt x="0" y="5"/>
                    <a:pt x="0" y="12"/>
                    <a:pt x="2" y="17"/>
                  </a:cubicBezTo>
                  <a:cubicBezTo>
                    <a:pt x="3" y="20"/>
                    <a:pt x="5" y="22"/>
                    <a:pt x="6" y="23"/>
                  </a:cubicBezTo>
                  <a:cubicBezTo>
                    <a:pt x="6" y="22"/>
                    <a:pt x="5" y="22"/>
                    <a:pt x="5" y="22"/>
                  </a:cubicBezTo>
                  <a:cubicBezTo>
                    <a:pt x="5" y="20"/>
                    <a:pt x="5" y="17"/>
                    <a:pt x="6" y="16"/>
                  </a:cubicBezTo>
                  <a:cubicBezTo>
                    <a:pt x="7" y="15"/>
                    <a:pt x="9" y="14"/>
                    <a:pt x="11" y="14"/>
                  </a:cubicBezTo>
                  <a:cubicBezTo>
                    <a:pt x="13" y="14"/>
                    <a:pt x="14" y="14"/>
                    <a:pt x="14" y="14"/>
                  </a:cubicBezTo>
                  <a:cubicBezTo>
                    <a:pt x="14" y="14"/>
                    <a:pt x="13" y="13"/>
                    <a:pt x="13" y="12"/>
                  </a:cubicBezTo>
                  <a:cubicBezTo>
                    <a:pt x="13" y="11"/>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77" name="Freeform 1155"/>
            <p:cNvSpPr>
              <a:spLocks/>
            </p:cNvSpPr>
            <p:nvPr/>
          </p:nvSpPr>
          <p:spPr bwMode="auto">
            <a:xfrm>
              <a:off x="4536" y="2329"/>
              <a:ext cx="47" cy="55"/>
            </a:xfrm>
            <a:custGeom>
              <a:avLst/>
              <a:gdLst>
                <a:gd name="T0" fmla="*/ 10 w 49"/>
                <a:gd name="T1" fmla="*/ 3 h 57"/>
                <a:gd name="T2" fmla="*/ 8 w 49"/>
                <a:gd name="T3" fmla="*/ 9 h 57"/>
                <a:gd name="T4" fmla="*/ 2 w 49"/>
                <a:gd name="T5" fmla="*/ 24 h 57"/>
                <a:gd name="T6" fmla="*/ 0 w 49"/>
                <a:gd name="T7" fmla="*/ 30 h 57"/>
                <a:gd name="T8" fmla="*/ 8 w 49"/>
                <a:gd name="T9" fmla="*/ 32 h 57"/>
                <a:gd name="T10" fmla="*/ 12 w 49"/>
                <a:gd name="T11" fmla="*/ 34 h 57"/>
                <a:gd name="T12" fmla="*/ 13 w 49"/>
                <a:gd name="T13" fmla="*/ 46 h 57"/>
                <a:gd name="T14" fmla="*/ 12 w 49"/>
                <a:gd name="T15" fmla="*/ 57 h 57"/>
                <a:gd name="T16" fmla="*/ 17 w 49"/>
                <a:gd name="T17" fmla="*/ 51 h 57"/>
                <a:gd name="T18" fmla="*/ 17 w 49"/>
                <a:gd name="T19" fmla="*/ 49 h 57"/>
                <a:gd name="T20" fmla="*/ 15 w 49"/>
                <a:gd name="T21" fmla="*/ 27 h 57"/>
                <a:gd name="T22" fmla="*/ 19 w 49"/>
                <a:gd name="T23" fmla="*/ 24 h 57"/>
                <a:gd name="T24" fmla="*/ 26 w 49"/>
                <a:gd name="T25" fmla="*/ 27 h 57"/>
                <a:gd name="T26" fmla="*/ 26 w 49"/>
                <a:gd name="T27" fmla="*/ 33 h 57"/>
                <a:gd name="T28" fmla="*/ 27 w 49"/>
                <a:gd name="T29" fmla="*/ 36 h 57"/>
                <a:gd name="T30" fmla="*/ 31 w 49"/>
                <a:gd name="T31" fmla="*/ 43 h 57"/>
                <a:gd name="T32" fmla="*/ 32 w 49"/>
                <a:gd name="T33" fmla="*/ 45 h 57"/>
                <a:gd name="T34" fmla="*/ 32 w 49"/>
                <a:gd name="T35" fmla="*/ 45 h 57"/>
                <a:gd name="T36" fmla="*/ 36 w 49"/>
                <a:gd name="T37" fmla="*/ 44 h 57"/>
                <a:gd name="T38" fmla="*/ 39 w 49"/>
                <a:gd name="T39" fmla="*/ 43 h 57"/>
                <a:gd name="T40" fmla="*/ 41 w 49"/>
                <a:gd name="T41" fmla="*/ 41 h 57"/>
                <a:gd name="T42" fmla="*/ 39 w 49"/>
                <a:gd name="T43" fmla="*/ 37 h 57"/>
                <a:gd name="T44" fmla="*/ 38 w 49"/>
                <a:gd name="T45" fmla="*/ 29 h 57"/>
                <a:gd name="T46" fmla="*/ 37 w 49"/>
                <a:gd name="T47" fmla="*/ 25 h 57"/>
                <a:gd name="T48" fmla="*/ 30 w 49"/>
                <a:gd name="T49" fmla="*/ 15 h 57"/>
                <a:gd name="T50" fmla="*/ 34 w 49"/>
                <a:gd name="T51" fmla="*/ 12 h 57"/>
                <a:gd name="T52" fmla="*/ 49 w 49"/>
                <a:gd name="T53" fmla="*/ 2 h 57"/>
                <a:gd name="T54" fmla="*/ 47 w 49"/>
                <a:gd name="T55" fmla="*/ 2 h 57"/>
                <a:gd name="T56" fmla="*/ 30 w 49"/>
                <a:gd name="T57" fmla="*/ 8 h 57"/>
                <a:gd name="T58" fmla="*/ 25 w 49"/>
                <a:gd name="T59" fmla="*/ 12 h 57"/>
                <a:gd name="T60" fmla="*/ 16 w 49"/>
                <a:gd name="T61" fmla="*/ 7 h 57"/>
                <a:gd name="T62" fmla="*/ 12 w 49"/>
                <a:gd name="T63" fmla="*/ 0 h 57"/>
                <a:gd name="T64" fmla="*/ 10 w 49"/>
                <a:gd name="T65" fmla="*/ 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57">
                  <a:moveTo>
                    <a:pt x="10" y="3"/>
                  </a:moveTo>
                  <a:cubicBezTo>
                    <a:pt x="10" y="3"/>
                    <a:pt x="9" y="6"/>
                    <a:pt x="8" y="9"/>
                  </a:cubicBezTo>
                  <a:cubicBezTo>
                    <a:pt x="7" y="13"/>
                    <a:pt x="5" y="18"/>
                    <a:pt x="2" y="24"/>
                  </a:cubicBezTo>
                  <a:cubicBezTo>
                    <a:pt x="0" y="26"/>
                    <a:pt x="0" y="28"/>
                    <a:pt x="0" y="30"/>
                  </a:cubicBezTo>
                  <a:cubicBezTo>
                    <a:pt x="1" y="31"/>
                    <a:pt x="4" y="32"/>
                    <a:pt x="8" y="32"/>
                  </a:cubicBezTo>
                  <a:cubicBezTo>
                    <a:pt x="9" y="32"/>
                    <a:pt x="11" y="33"/>
                    <a:pt x="12" y="34"/>
                  </a:cubicBezTo>
                  <a:cubicBezTo>
                    <a:pt x="14" y="37"/>
                    <a:pt x="13" y="43"/>
                    <a:pt x="13" y="46"/>
                  </a:cubicBezTo>
                  <a:cubicBezTo>
                    <a:pt x="11" y="53"/>
                    <a:pt x="11" y="56"/>
                    <a:pt x="12" y="57"/>
                  </a:cubicBezTo>
                  <a:cubicBezTo>
                    <a:pt x="14" y="56"/>
                    <a:pt x="17" y="53"/>
                    <a:pt x="17" y="51"/>
                  </a:cubicBezTo>
                  <a:cubicBezTo>
                    <a:pt x="17" y="50"/>
                    <a:pt x="17" y="50"/>
                    <a:pt x="17" y="49"/>
                  </a:cubicBezTo>
                  <a:cubicBezTo>
                    <a:pt x="12" y="46"/>
                    <a:pt x="13" y="30"/>
                    <a:pt x="15" y="27"/>
                  </a:cubicBezTo>
                  <a:cubicBezTo>
                    <a:pt x="15" y="25"/>
                    <a:pt x="17" y="24"/>
                    <a:pt x="19" y="24"/>
                  </a:cubicBezTo>
                  <a:cubicBezTo>
                    <a:pt x="22" y="24"/>
                    <a:pt x="24" y="25"/>
                    <a:pt x="26" y="27"/>
                  </a:cubicBezTo>
                  <a:cubicBezTo>
                    <a:pt x="27" y="29"/>
                    <a:pt x="27" y="31"/>
                    <a:pt x="26" y="33"/>
                  </a:cubicBezTo>
                  <a:cubicBezTo>
                    <a:pt x="25" y="34"/>
                    <a:pt x="25" y="34"/>
                    <a:pt x="27" y="36"/>
                  </a:cubicBezTo>
                  <a:cubicBezTo>
                    <a:pt x="29" y="37"/>
                    <a:pt x="31" y="39"/>
                    <a:pt x="31" y="43"/>
                  </a:cubicBezTo>
                  <a:cubicBezTo>
                    <a:pt x="31" y="45"/>
                    <a:pt x="32" y="45"/>
                    <a:pt x="32" y="45"/>
                  </a:cubicBezTo>
                  <a:cubicBezTo>
                    <a:pt x="32" y="45"/>
                    <a:pt x="32" y="45"/>
                    <a:pt x="32" y="45"/>
                  </a:cubicBezTo>
                  <a:cubicBezTo>
                    <a:pt x="33" y="45"/>
                    <a:pt x="35" y="44"/>
                    <a:pt x="36" y="44"/>
                  </a:cubicBezTo>
                  <a:cubicBezTo>
                    <a:pt x="37" y="43"/>
                    <a:pt x="38" y="43"/>
                    <a:pt x="39" y="43"/>
                  </a:cubicBezTo>
                  <a:cubicBezTo>
                    <a:pt x="41" y="42"/>
                    <a:pt x="41" y="42"/>
                    <a:pt x="41" y="41"/>
                  </a:cubicBezTo>
                  <a:cubicBezTo>
                    <a:pt x="41" y="41"/>
                    <a:pt x="42" y="40"/>
                    <a:pt x="39" y="37"/>
                  </a:cubicBezTo>
                  <a:cubicBezTo>
                    <a:pt x="37" y="35"/>
                    <a:pt x="37" y="31"/>
                    <a:pt x="38" y="29"/>
                  </a:cubicBezTo>
                  <a:cubicBezTo>
                    <a:pt x="38" y="26"/>
                    <a:pt x="38" y="26"/>
                    <a:pt x="37" y="25"/>
                  </a:cubicBezTo>
                  <a:cubicBezTo>
                    <a:pt x="33" y="22"/>
                    <a:pt x="30" y="18"/>
                    <a:pt x="30" y="15"/>
                  </a:cubicBezTo>
                  <a:cubicBezTo>
                    <a:pt x="30" y="14"/>
                    <a:pt x="31" y="12"/>
                    <a:pt x="34" y="12"/>
                  </a:cubicBezTo>
                  <a:cubicBezTo>
                    <a:pt x="38" y="11"/>
                    <a:pt x="48" y="5"/>
                    <a:pt x="49" y="2"/>
                  </a:cubicBezTo>
                  <a:cubicBezTo>
                    <a:pt x="49" y="2"/>
                    <a:pt x="48" y="2"/>
                    <a:pt x="47" y="2"/>
                  </a:cubicBezTo>
                  <a:cubicBezTo>
                    <a:pt x="41" y="2"/>
                    <a:pt x="31" y="6"/>
                    <a:pt x="30" y="8"/>
                  </a:cubicBezTo>
                  <a:cubicBezTo>
                    <a:pt x="30" y="11"/>
                    <a:pt x="28" y="12"/>
                    <a:pt x="25" y="12"/>
                  </a:cubicBezTo>
                  <a:cubicBezTo>
                    <a:pt x="22" y="12"/>
                    <a:pt x="18" y="10"/>
                    <a:pt x="16" y="7"/>
                  </a:cubicBezTo>
                  <a:cubicBezTo>
                    <a:pt x="14" y="5"/>
                    <a:pt x="13" y="3"/>
                    <a:pt x="12" y="0"/>
                  </a:cubicBezTo>
                  <a:cubicBezTo>
                    <a:pt x="12" y="1"/>
                    <a:pt x="11" y="2"/>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78" name="Freeform 1156"/>
            <p:cNvSpPr>
              <a:spLocks/>
            </p:cNvSpPr>
            <p:nvPr/>
          </p:nvSpPr>
          <p:spPr bwMode="auto">
            <a:xfrm>
              <a:off x="4550" y="2308"/>
              <a:ext cx="51" cy="15"/>
            </a:xfrm>
            <a:custGeom>
              <a:avLst/>
              <a:gdLst>
                <a:gd name="T0" fmla="*/ 26 w 54"/>
                <a:gd name="T1" fmla="*/ 7 h 15"/>
                <a:gd name="T2" fmla="*/ 39 w 54"/>
                <a:gd name="T3" fmla="*/ 9 h 15"/>
                <a:gd name="T4" fmla="*/ 54 w 54"/>
                <a:gd name="T5" fmla="*/ 0 h 15"/>
                <a:gd name="T6" fmla="*/ 49 w 54"/>
                <a:gd name="T7" fmla="*/ 4 h 15"/>
                <a:gd name="T8" fmla="*/ 46 w 54"/>
                <a:gd name="T9" fmla="*/ 5 h 15"/>
                <a:gd name="T10" fmla="*/ 39 w 54"/>
                <a:gd name="T11" fmla="*/ 7 h 15"/>
                <a:gd name="T12" fmla="*/ 16 w 54"/>
                <a:gd name="T13" fmla="*/ 2 h 15"/>
                <a:gd name="T14" fmla="*/ 14 w 54"/>
                <a:gd name="T15" fmla="*/ 2 h 15"/>
                <a:gd name="T16" fmla="*/ 10 w 54"/>
                <a:gd name="T17" fmla="*/ 4 h 15"/>
                <a:gd name="T18" fmla="*/ 4 w 54"/>
                <a:gd name="T19" fmla="*/ 8 h 15"/>
                <a:gd name="T20" fmla="*/ 0 w 54"/>
                <a:gd name="T21" fmla="*/ 15 h 15"/>
                <a:gd name="T22" fmla="*/ 26 w 54"/>
                <a:gd name="T2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15">
                  <a:moveTo>
                    <a:pt x="26" y="7"/>
                  </a:moveTo>
                  <a:cubicBezTo>
                    <a:pt x="31" y="7"/>
                    <a:pt x="36" y="8"/>
                    <a:pt x="39" y="9"/>
                  </a:cubicBezTo>
                  <a:cubicBezTo>
                    <a:pt x="44" y="11"/>
                    <a:pt x="51" y="6"/>
                    <a:pt x="54" y="0"/>
                  </a:cubicBezTo>
                  <a:cubicBezTo>
                    <a:pt x="52" y="1"/>
                    <a:pt x="50" y="3"/>
                    <a:pt x="49" y="4"/>
                  </a:cubicBezTo>
                  <a:cubicBezTo>
                    <a:pt x="46" y="5"/>
                    <a:pt x="46" y="5"/>
                    <a:pt x="46" y="5"/>
                  </a:cubicBezTo>
                  <a:cubicBezTo>
                    <a:pt x="45" y="6"/>
                    <a:pt x="42" y="7"/>
                    <a:pt x="39" y="7"/>
                  </a:cubicBezTo>
                  <a:cubicBezTo>
                    <a:pt x="30" y="7"/>
                    <a:pt x="20" y="4"/>
                    <a:pt x="16" y="2"/>
                  </a:cubicBezTo>
                  <a:cubicBezTo>
                    <a:pt x="16" y="2"/>
                    <a:pt x="15" y="2"/>
                    <a:pt x="14" y="2"/>
                  </a:cubicBezTo>
                  <a:cubicBezTo>
                    <a:pt x="13" y="2"/>
                    <a:pt x="12" y="3"/>
                    <a:pt x="10" y="4"/>
                  </a:cubicBezTo>
                  <a:cubicBezTo>
                    <a:pt x="9" y="6"/>
                    <a:pt x="7" y="8"/>
                    <a:pt x="4" y="8"/>
                  </a:cubicBezTo>
                  <a:cubicBezTo>
                    <a:pt x="2" y="9"/>
                    <a:pt x="1" y="12"/>
                    <a:pt x="0" y="15"/>
                  </a:cubicBezTo>
                  <a:cubicBezTo>
                    <a:pt x="5" y="9"/>
                    <a:pt x="18" y="7"/>
                    <a:pt x="26"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79" name="Freeform 1157"/>
            <p:cNvSpPr>
              <a:spLocks/>
            </p:cNvSpPr>
            <p:nvPr/>
          </p:nvSpPr>
          <p:spPr bwMode="auto">
            <a:xfrm>
              <a:off x="4429" y="2278"/>
              <a:ext cx="106" cy="87"/>
            </a:xfrm>
            <a:custGeom>
              <a:avLst/>
              <a:gdLst>
                <a:gd name="T0" fmla="*/ 1 w 111"/>
                <a:gd name="T1" fmla="*/ 38 h 91"/>
                <a:gd name="T2" fmla="*/ 7 w 111"/>
                <a:gd name="T3" fmla="*/ 55 h 91"/>
                <a:gd name="T4" fmla="*/ 17 w 111"/>
                <a:gd name="T5" fmla="*/ 67 h 91"/>
                <a:gd name="T6" fmla="*/ 25 w 111"/>
                <a:gd name="T7" fmla="*/ 80 h 91"/>
                <a:gd name="T8" fmla="*/ 36 w 111"/>
                <a:gd name="T9" fmla="*/ 85 h 91"/>
                <a:gd name="T10" fmla="*/ 43 w 111"/>
                <a:gd name="T11" fmla="*/ 84 h 91"/>
                <a:gd name="T12" fmla="*/ 66 w 111"/>
                <a:gd name="T13" fmla="*/ 91 h 91"/>
                <a:gd name="T14" fmla="*/ 67 w 111"/>
                <a:gd name="T15" fmla="*/ 91 h 91"/>
                <a:gd name="T16" fmla="*/ 80 w 111"/>
                <a:gd name="T17" fmla="*/ 87 h 91"/>
                <a:gd name="T18" fmla="*/ 88 w 111"/>
                <a:gd name="T19" fmla="*/ 62 h 91"/>
                <a:gd name="T20" fmla="*/ 106 w 111"/>
                <a:gd name="T21" fmla="*/ 37 h 91"/>
                <a:gd name="T22" fmla="*/ 104 w 111"/>
                <a:gd name="T23" fmla="*/ 29 h 91"/>
                <a:gd name="T24" fmla="*/ 100 w 111"/>
                <a:gd name="T25" fmla="*/ 20 h 91"/>
                <a:gd name="T26" fmla="*/ 97 w 111"/>
                <a:gd name="T27" fmla="*/ 7 h 91"/>
                <a:gd name="T28" fmla="*/ 96 w 111"/>
                <a:gd name="T29" fmla="*/ 0 h 91"/>
                <a:gd name="T30" fmla="*/ 95 w 111"/>
                <a:gd name="T31" fmla="*/ 0 h 91"/>
                <a:gd name="T32" fmla="*/ 93 w 111"/>
                <a:gd name="T33" fmla="*/ 0 h 91"/>
                <a:gd name="T34" fmla="*/ 80 w 111"/>
                <a:gd name="T35" fmla="*/ 2 h 91"/>
                <a:gd name="T36" fmla="*/ 76 w 111"/>
                <a:gd name="T37" fmla="*/ 13 h 91"/>
                <a:gd name="T38" fmla="*/ 73 w 111"/>
                <a:gd name="T39" fmla="*/ 14 h 91"/>
                <a:gd name="T40" fmla="*/ 69 w 111"/>
                <a:gd name="T41" fmla="*/ 25 h 91"/>
                <a:gd name="T42" fmla="*/ 64 w 111"/>
                <a:gd name="T43" fmla="*/ 32 h 91"/>
                <a:gd name="T44" fmla="*/ 58 w 111"/>
                <a:gd name="T45" fmla="*/ 34 h 91"/>
                <a:gd name="T46" fmla="*/ 47 w 111"/>
                <a:gd name="T47" fmla="*/ 32 h 91"/>
                <a:gd name="T48" fmla="*/ 36 w 111"/>
                <a:gd name="T49" fmla="*/ 37 h 91"/>
                <a:gd name="T50" fmla="*/ 28 w 111"/>
                <a:gd name="T51" fmla="*/ 37 h 91"/>
                <a:gd name="T52" fmla="*/ 22 w 111"/>
                <a:gd name="T53" fmla="*/ 38 h 91"/>
                <a:gd name="T54" fmla="*/ 14 w 111"/>
                <a:gd name="T55" fmla="*/ 36 h 91"/>
                <a:gd name="T56" fmla="*/ 11 w 111"/>
                <a:gd name="T57" fmla="*/ 34 h 91"/>
                <a:gd name="T58" fmla="*/ 10 w 111"/>
                <a:gd name="T59" fmla="*/ 33 h 91"/>
                <a:gd name="T60" fmla="*/ 10 w 111"/>
                <a:gd name="T61" fmla="*/ 33 h 91"/>
                <a:gd name="T62" fmla="*/ 9 w 111"/>
                <a:gd name="T63" fmla="*/ 32 h 91"/>
                <a:gd name="T64" fmla="*/ 8 w 111"/>
                <a:gd name="T65" fmla="*/ 31 h 91"/>
                <a:gd name="T66" fmla="*/ 8 w 111"/>
                <a:gd name="T67" fmla="*/ 30 h 91"/>
                <a:gd name="T68" fmla="*/ 7 w 111"/>
                <a:gd name="T69" fmla="*/ 28 h 91"/>
                <a:gd name="T70" fmla="*/ 7 w 111"/>
                <a:gd name="T71" fmla="*/ 27 h 91"/>
                <a:gd name="T72" fmla="*/ 1 w 111"/>
                <a:gd name="T73" fmla="*/ 3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91">
                  <a:moveTo>
                    <a:pt x="1" y="34"/>
                  </a:moveTo>
                  <a:cubicBezTo>
                    <a:pt x="0" y="36"/>
                    <a:pt x="0" y="38"/>
                    <a:pt x="1" y="38"/>
                  </a:cubicBezTo>
                  <a:cubicBezTo>
                    <a:pt x="4" y="42"/>
                    <a:pt x="5" y="46"/>
                    <a:pt x="6" y="50"/>
                  </a:cubicBezTo>
                  <a:cubicBezTo>
                    <a:pt x="6" y="52"/>
                    <a:pt x="6" y="53"/>
                    <a:pt x="7" y="55"/>
                  </a:cubicBezTo>
                  <a:cubicBezTo>
                    <a:pt x="8" y="55"/>
                    <a:pt x="9" y="56"/>
                    <a:pt x="10" y="57"/>
                  </a:cubicBezTo>
                  <a:cubicBezTo>
                    <a:pt x="13" y="59"/>
                    <a:pt x="17" y="61"/>
                    <a:pt x="17" y="67"/>
                  </a:cubicBezTo>
                  <a:cubicBezTo>
                    <a:pt x="17" y="73"/>
                    <a:pt x="22" y="80"/>
                    <a:pt x="24" y="80"/>
                  </a:cubicBezTo>
                  <a:cubicBezTo>
                    <a:pt x="24" y="80"/>
                    <a:pt x="24" y="80"/>
                    <a:pt x="25" y="80"/>
                  </a:cubicBezTo>
                  <a:cubicBezTo>
                    <a:pt x="26" y="79"/>
                    <a:pt x="27" y="79"/>
                    <a:pt x="29" y="79"/>
                  </a:cubicBezTo>
                  <a:cubicBezTo>
                    <a:pt x="33" y="79"/>
                    <a:pt x="36" y="83"/>
                    <a:pt x="36" y="85"/>
                  </a:cubicBezTo>
                  <a:cubicBezTo>
                    <a:pt x="37" y="85"/>
                    <a:pt x="37" y="85"/>
                    <a:pt x="37" y="85"/>
                  </a:cubicBezTo>
                  <a:cubicBezTo>
                    <a:pt x="38" y="85"/>
                    <a:pt x="41" y="84"/>
                    <a:pt x="43" y="84"/>
                  </a:cubicBezTo>
                  <a:cubicBezTo>
                    <a:pt x="46" y="83"/>
                    <a:pt x="48" y="82"/>
                    <a:pt x="50" y="83"/>
                  </a:cubicBezTo>
                  <a:cubicBezTo>
                    <a:pt x="58" y="84"/>
                    <a:pt x="65" y="86"/>
                    <a:pt x="66" y="91"/>
                  </a:cubicBezTo>
                  <a:cubicBezTo>
                    <a:pt x="66" y="91"/>
                    <a:pt x="66" y="91"/>
                    <a:pt x="66" y="91"/>
                  </a:cubicBezTo>
                  <a:cubicBezTo>
                    <a:pt x="66" y="91"/>
                    <a:pt x="66" y="91"/>
                    <a:pt x="67" y="91"/>
                  </a:cubicBezTo>
                  <a:cubicBezTo>
                    <a:pt x="69" y="91"/>
                    <a:pt x="73" y="89"/>
                    <a:pt x="77" y="88"/>
                  </a:cubicBezTo>
                  <a:cubicBezTo>
                    <a:pt x="78" y="87"/>
                    <a:pt x="79" y="87"/>
                    <a:pt x="80" y="87"/>
                  </a:cubicBezTo>
                  <a:cubicBezTo>
                    <a:pt x="82" y="86"/>
                    <a:pt x="82" y="80"/>
                    <a:pt x="83" y="76"/>
                  </a:cubicBezTo>
                  <a:cubicBezTo>
                    <a:pt x="84" y="70"/>
                    <a:pt x="84" y="64"/>
                    <a:pt x="88" y="62"/>
                  </a:cubicBezTo>
                  <a:cubicBezTo>
                    <a:pt x="94" y="58"/>
                    <a:pt x="94" y="52"/>
                    <a:pt x="94" y="46"/>
                  </a:cubicBezTo>
                  <a:cubicBezTo>
                    <a:pt x="93" y="40"/>
                    <a:pt x="101" y="38"/>
                    <a:pt x="106" y="37"/>
                  </a:cubicBezTo>
                  <a:cubicBezTo>
                    <a:pt x="108" y="36"/>
                    <a:pt x="111" y="36"/>
                    <a:pt x="111" y="35"/>
                  </a:cubicBezTo>
                  <a:cubicBezTo>
                    <a:pt x="111" y="34"/>
                    <a:pt x="109" y="31"/>
                    <a:pt x="104" y="29"/>
                  </a:cubicBezTo>
                  <a:cubicBezTo>
                    <a:pt x="101" y="28"/>
                    <a:pt x="101" y="25"/>
                    <a:pt x="101" y="23"/>
                  </a:cubicBezTo>
                  <a:cubicBezTo>
                    <a:pt x="101" y="21"/>
                    <a:pt x="101" y="21"/>
                    <a:pt x="100" y="20"/>
                  </a:cubicBezTo>
                  <a:cubicBezTo>
                    <a:pt x="99" y="19"/>
                    <a:pt x="93" y="13"/>
                    <a:pt x="94" y="9"/>
                  </a:cubicBezTo>
                  <a:cubicBezTo>
                    <a:pt x="94" y="8"/>
                    <a:pt x="95" y="7"/>
                    <a:pt x="97" y="7"/>
                  </a:cubicBezTo>
                  <a:cubicBezTo>
                    <a:pt x="97" y="6"/>
                    <a:pt x="97" y="6"/>
                    <a:pt x="97" y="6"/>
                  </a:cubicBezTo>
                  <a:cubicBezTo>
                    <a:pt x="96" y="4"/>
                    <a:pt x="95" y="2"/>
                    <a:pt x="96" y="0"/>
                  </a:cubicBezTo>
                  <a:cubicBezTo>
                    <a:pt x="96" y="0"/>
                    <a:pt x="96" y="0"/>
                    <a:pt x="95" y="0"/>
                  </a:cubicBezTo>
                  <a:cubicBezTo>
                    <a:pt x="95" y="0"/>
                    <a:pt x="95" y="0"/>
                    <a:pt x="95" y="0"/>
                  </a:cubicBezTo>
                  <a:cubicBezTo>
                    <a:pt x="95" y="0"/>
                    <a:pt x="95" y="0"/>
                    <a:pt x="95" y="0"/>
                  </a:cubicBezTo>
                  <a:cubicBezTo>
                    <a:pt x="94" y="0"/>
                    <a:pt x="93" y="0"/>
                    <a:pt x="93" y="0"/>
                  </a:cubicBezTo>
                  <a:cubicBezTo>
                    <a:pt x="92" y="0"/>
                    <a:pt x="91" y="0"/>
                    <a:pt x="90" y="0"/>
                  </a:cubicBezTo>
                  <a:cubicBezTo>
                    <a:pt x="88" y="0"/>
                    <a:pt x="82" y="0"/>
                    <a:pt x="80" y="2"/>
                  </a:cubicBezTo>
                  <a:cubicBezTo>
                    <a:pt x="80" y="3"/>
                    <a:pt x="79" y="3"/>
                    <a:pt x="79" y="5"/>
                  </a:cubicBezTo>
                  <a:cubicBezTo>
                    <a:pt x="80" y="10"/>
                    <a:pt x="78" y="12"/>
                    <a:pt x="76" y="13"/>
                  </a:cubicBezTo>
                  <a:cubicBezTo>
                    <a:pt x="75" y="13"/>
                    <a:pt x="75" y="13"/>
                    <a:pt x="74" y="14"/>
                  </a:cubicBezTo>
                  <a:cubicBezTo>
                    <a:pt x="74" y="14"/>
                    <a:pt x="73" y="14"/>
                    <a:pt x="73" y="14"/>
                  </a:cubicBezTo>
                  <a:cubicBezTo>
                    <a:pt x="73" y="18"/>
                    <a:pt x="72" y="19"/>
                    <a:pt x="71" y="21"/>
                  </a:cubicBezTo>
                  <a:cubicBezTo>
                    <a:pt x="70" y="22"/>
                    <a:pt x="69" y="23"/>
                    <a:pt x="69" y="25"/>
                  </a:cubicBezTo>
                  <a:cubicBezTo>
                    <a:pt x="70" y="27"/>
                    <a:pt x="69" y="29"/>
                    <a:pt x="69" y="30"/>
                  </a:cubicBezTo>
                  <a:cubicBezTo>
                    <a:pt x="68" y="31"/>
                    <a:pt x="66" y="32"/>
                    <a:pt x="64" y="32"/>
                  </a:cubicBezTo>
                  <a:cubicBezTo>
                    <a:pt x="63" y="32"/>
                    <a:pt x="61" y="33"/>
                    <a:pt x="60" y="33"/>
                  </a:cubicBezTo>
                  <a:cubicBezTo>
                    <a:pt x="59" y="34"/>
                    <a:pt x="59" y="34"/>
                    <a:pt x="58" y="34"/>
                  </a:cubicBezTo>
                  <a:cubicBezTo>
                    <a:pt x="54" y="36"/>
                    <a:pt x="52" y="35"/>
                    <a:pt x="50" y="34"/>
                  </a:cubicBezTo>
                  <a:cubicBezTo>
                    <a:pt x="50" y="33"/>
                    <a:pt x="49" y="32"/>
                    <a:pt x="47" y="32"/>
                  </a:cubicBezTo>
                  <a:cubicBezTo>
                    <a:pt x="43" y="32"/>
                    <a:pt x="42" y="33"/>
                    <a:pt x="40" y="35"/>
                  </a:cubicBezTo>
                  <a:cubicBezTo>
                    <a:pt x="39" y="35"/>
                    <a:pt x="38" y="36"/>
                    <a:pt x="36" y="37"/>
                  </a:cubicBezTo>
                  <a:cubicBezTo>
                    <a:pt x="35" y="37"/>
                    <a:pt x="33" y="37"/>
                    <a:pt x="31" y="37"/>
                  </a:cubicBezTo>
                  <a:cubicBezTo>
                    <a:pt x="30" y="37"/>
                    <a:pt x="29" y="37"/>
                    <a:pt x="28" y="37"/>
                  </a:cubicBezTo>
                  <a:cubicBezTo>
                    <a:pt x="27" y="37"/>
                    <a:pt x="27" y="37"/>
                    <a:pt x="26" y="37"/>
                  </a:cubicBezTo>
                  <a:cubicBezTo>
                    <a:pt x="23" y="37"/>
                    <a:pt x="22" y="38"/>
                    <a:pt x="22" y="38"/>
                  </a:cubicBezTo>
                  <a:cubicBezTo>
                    <a:pt x="21" y="38"/>
                    <a:pt x="20" y="39"/>
                    <a:pt x="20" y="39"/>
                  </a:cubicBezTo>
                  <a:cubicBezTo>
                    <a:pt x="18" y="39"/>
                    <a:pt x="16" y="37"/>
                    <a:pt x="14" y="36"/>
                  </a:cubicBezTo>
                  <a:cubicBezTo>
                    <a:pt x="13" y="35"/>
                    <a:pt x="12" y="34"/>
                    <a:pt x="11" y="34"/>
                  </a:cubicBezTo>
                  <a:cubicBezTo>
                    <a:pt x="11" y="34"/>
                    <a:pt x="11" y="34"/>
                    <a:pt x="11" y="34"/>
                  </a:cubicBezTo>
                  <a:cubicBezTo>
                    <a:pt x="11" y="34"/>
                    <a:pt x="11" y="34"/>
                    <a:pt x="11" y="33"/>
                  </a:cubicBezTo>
                  <a:cubicBezTo>
                    <a:pt x="10" y="33"/>
                    <a:pt x="10" y="33"/>
                    <a:pt x="10" y="33"/>
                  </a:cubicBezTo>
                  <a:cubicBezTo>
                    <a:pt x="10" y="33"/>
                    <a:pt x="10" y="33"/>
                    <a:pt x="10" y="33"/>
                  </a:cubicBezTo>
                  <a:cubicBezTo>
                    <a:pt x="10" y="33"/>
                    <a:pt x="10" y="33"/>
                    <a:pt x="10" y="33"/>
                  </a:cubicBezTo>
                  <a:cubicBezTo>
                    <a:pt x="9" y="33"/>
                    <a:pt x="9" y="33"/>
                    <a:pt x="9" y="33"/>
                  </a:cubicBezTo>
                  <a:cubicBezTo>
                    <a:pt x="9" y="32"/>
                    <a:pt x="9" y="32"/>
                    <a:pt x="9" y="32"/>
                  </a:cubicBezTo>
                  <a:cubicBezTo>
                    <a:pt x="9" y="32"/>
                    <a:pt x="9" y="32"/>
                    <a:pt x="9" y="32"/>
                  </a:cubicBezTo>
                  <a:cubicBezTo>
                    <a:pt x="8" y="32"/>
                    <a:pt x="8" y="31"/>
                    <a:pt x="8" y="31"/>
                  </a:cubicBezTo>
                  <a:cubicBezTo>
                    <a:pt x="8" y="31"/>
                    <a:pt x="8" y="31"/>
                    <a:pt x="8" y="31"/>
                  </a:cubicBezTo>
                  <a:cubicBezTo>
                    <a:pt x="8" y="30"/>
                    <a:pt x="8" y="30"/>
                    <a:pt x="8" y="30"/>
                  </a:cubicBezTo>
                  <a:cubicBezTo>
                    <a:pt x="8" y="30"/>
                    <a:pt x="7" y="30"/>
                    <a:pt x="7" y="29"/>
                  </a:cubicBezTo>
                  <a:cubicBezTo>
                    <a:pt x="7" y="29"/>
                    <a:pt x="7" y="29"/>
                    <a:pt x="7" y="28"/>
                  </a:cubicBezTo>
                  <a:cubicBezTo>
                    <a:pt x="7" y="28"/>
                    <a:pt x="7" y="28"/>
                    <a:pt x="7" y="28"/>
                  </a:cubicBezTo>
                  <a:cubicBezTo>
                    <a:pt x="7" y="27"/>
                    <a:pt x="7" y="27"/>
                    <a:pt x="7" y="27"/>
                  </a:cubicBezTo>
                  <a:cubicBezTo>
                    <a:pt x="7" y="27"/>
                    <a:pt x="6" y="26"/>
                    <a:pt x="6" y="26"/>
                  </a:cubicBezTo>
                  <a:cubicBezTo>
                    <a:pt x="5" y="27"/>
                    <a:pt x="2" y="30"/>
                    <a:pt x="1"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80" name="Freeform 1158"/>
            <p:cNvSpPr>
              <a:spLocks/>
            </p:cNvSpPr>
            <p:nvPr/>
          </p:nvSpPr>
          <p:spPr bwMode="auto">
            <a:xfrm>
              <a:off x="4396" y="2389"/>
              <a:ext cx="104" cy="26"/>
            </a:xfrm>
            <a:custGeom>
              <a:avLst/>
              <a:gdLst>
                <a:gd name="T0" fmla="*/ 94 w 109"/>
                <a:gd name="T1" fmla="*/ 27 h 28"/>
                <a:gd name="T2" fmla="*/ 95 w 109"/>
                <a:gd name="T3" fmla="*/ 27 h 28"/>
                <a:gd name="T4" fmla="*/ 98 w 109"/>
                <a:gd name="T5" fmla="*/ 25 h 28"/>
                <a:gd name="T6" fmla="*/ 102 w 109"/>
                <a:gd name="T7" fmla="*/ 27 h 28"/>
                <a:gd name="T8" fmla="*/ 106 w 109"/>
                <a:gd name="T9" fmla="*/ 28 h 28"/>
                <a:gd name="T10" fmla="*/ 109 w 109"/>
                <a:gd name="T11" fmla="*/ 27 h 28"/>
                <a:gd name="T12" fmla="*/ 106 w 109"/>
                <a:gd name="T13" fmla="*/ 26 h 28"/>
                <a:gd name="T14" fmla="*/ 97 w 109"/>
                <a:gd name="T15" fmla="*/ 22 h 28"/>
                <a:gd name="T16" fmla="*/ 93 w 109"/>
                <a:gd name="T17" fmla="*/ 22 h 28"/>
                <a:gd name="T18" fmla="*/ 90 w 109"/>
                <a:gd name="T19" fmla="*/ 22 h 28"/>
                <a:gd name="T20" fmla="*/ 87 w 109"/>
                <a:gd name="T21" fmla="*/ 22 h 28"/>
                <a:gd name="T22" fmla="*/ 78 w 109"/>
                <a:gd name="T23" fmla="*/ 20 h 28"/>
                <a:gd name="T24" fmla="*/ 75 w 109"/>
                <a:gd name="T25" fmla="*/ 17 h 28"/>
                <a:gd name="T26" fmla="*/ 84 w 109"/>
                <a:gd name="T27" fmla="*/ 12 h 28"/>
                <a:gd name="T28" fmla="*/ 86 w 109"/>
                <a:gd name="T29" fmla="*/ 11 h 28"/>
                <a:gd name="T30" fmla="*/ 78 w 109"/>
                <a:gd name="T31" fmla="*/ 12 h 28"/>
                <a:gd name="T32" fmla="*/ 73 w 109"/>
                <a:gd name="T33" fmla="*/ 13 h 28"/>
                <a:gd name="T34" fmla="*/ 59 w 109"/>
                <a:gd name="T35" fmla="*/ 10 h 28"/>
                <a:gd name="T36" fmla="*/ 56 w 109"/>
                <a:gd name="T37" fmla="*/ 9 h 28"/>
                <a:gd name="T38" fmla="*/ 51 w 109"/>
                <a:gd name="T39" fmla="*/ 12 h 28"/>
                <a:gd name="T40" fmla="*/ 29 w 109"/>
                <a:gd name="T41" fmla="*/ 4 h 28"/>
                <a:gd name="T42" fmla="*/ 12 w 109"/>
                <a:gd name="T43" fmla="*/ 0 h 28"/>
                <a:gd name="T44" fmla="*/ 5 w 109"/>
                <a:gd name="T45" fmla="*/ 2 h 28"/>
                <a:gd name="T46" fmla="*/ 0 w 109"/>
                <a:gd name="T47" fmla="*/ 7 h 28"/>
                <a:gd name="T48" fmla="*/ 0 w 109"/>
                <a:gd name="T49" fmla="*/ 7 h 28"/>
                <a:gd name="T50" fmla="*/ 1 w 109"/>
                <a:gd name="T51" fmla="*/ 8 h 28"/>
                <a:gd name="T52" fmla="*/ 3 w 109"/>
                <a:gd name="T53" fmla="*/ 8 h 28"/>
                <a:gd name="T54" fmla="*/ 6 w 109"/>
                <a:gd name="T55" fmla="*/ 8 h 28"/>
                <a:gd name="T56" fmla="*/ 11 w 109"/>
                <a:gd name="T57" fmla="*/ 11 h 28"/>
                <a:gd name="T58" fmla="*/ 13 w 109"/>
                <a:gd name="T59" fmla="*/ 14 h 28"/>
                <a:gd name="T60" fmla="*/ 17 w 109"/>
                <a:gd name="T61" fmla="*/ 15 h 28"/>
                <a:gd name="T62" fmla="*/ 29 w 109"/>
                <a:gd name="T63" fmla="*/ 17 h 28"/>
                <a:gd name="T64" fmla="*/ 31 w 109"/>
                <a:gd name="T65" fmla="*/ 17 h 28"/>
                <a:gd name="T66" fmla="*/ 36 w 109"/>
                <a:gd name="T67" fmla="*/ 14 h 28"/>
                <a:gd name="T68" fmla="*/ 55 w 109"/>
                <a:gd name="T69" fmla="*/ 21 h 28"/>
                <a:gd name="T70" fmla="*/ 81 w 109"/>
                <a:gd name="T71" fmla="*/ 26 h 28"/>
                <a:gd name="T72" fmla="*/ 90 w 109"/>
                <a:gd name="T73" fmla="*/ 27 h 28"/>
                <a:gd name="T74" fmla="*/ 94 w 109"/>
                <a:gd name="T75"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9" h="28">
                  <a:moveTo>
                    <a:pt x="94" y="27"/>
                  </a:moveTo>
                  <a:cubicBezTo>
                    <a:pt x="95" y="27"/>
                    <a:pt x="95" y="27"/>
                    <a:pt x="95" y="27"/>
                  </a:cubicBezTo>
                  <a:cubicBezTo>
                    <a:pt x="96" y="26"/>
                    <a:pt x="97" y="25"/>
                    <a:pt x="98" y="25"/>
                  </a:cubicBezTo>
                  <a:cubicBezTo>
                    <a:pt x="99" y="25"/>
                    <a:pt x="101" y="26"/>
                    <a:pt x="102" y="27"/>
                  </a:cubicBezTo>
                  <a:cubicBezTo>
                    <a:pt x="103" y="27"/>
                    <a:pt x="104" y="28"/>
                    <a:pt x="106" y="28"/>
                  </a:cubicBezTo>
                  <a:cubicBezTo>
                    <a:pt x="107" y="28"/>
                    <a:pt x="108" y="28"/>
                    <a:pt x="109" y="27"/>
                  </a:cubicBezTo>
                  <a:cubicBezTo>
                    <a:pt x="108" y="27"/>
                    <a:pt x="106" y="27"/>
                    <a:pt x="106" y="26"/>
                  </a:cubicBezTo>
                  <a:cubicBezTo>
                    <a:pt x="101" y="26"/>
                    <a:pt x="97" y="25"/>
                    <a:pt x="97" y="22"/>
                  </a:cubicBezTo>
                  <a:cubicBezTo>
                    <a:pt x="97" y="22"/>
                    <a:pt x="96" y="22"/>
                    <a:pt x="93" y="22"/>
                  </a:cubicBezTo>
                  <a:cubicBezTo>
                    <a:pt x="92" y="22"/>
                    <a:pt x="91" y="22"/>
                    <a:pt x="90" y="22"/>
                  </a:cubicBezTo>
                  <a:cubicBezTo>
                    <a:pt x="89" y="22"/>
                    <a:pt x="88" y="22"/>
                    <a:pt x="87" y="22"/>
                  </a:cubicBezTo>
                  <a:cubicBezTo>
                    <a:pt x="84" y="22"/>
                    <a:pt x="81" y="22"/>
                    <a:pt x="78" y="20"/>
                  </a:cubicBezTo>
                  <a:cubicBezTo>
                    <a:pt x="76" y="20"/>
                    <a:pt x="75" y="18"/>
                    <a:pt x="75" y="17"/>
                  </a:cubicBezTo>
                  <a:cubicBezTo>
                    <a:pt x="75" y="14"/>
                    <a:pt x="79" y="13"/>
                    <a:pt x="84" y="12"/>
                  </a:cubicBezTo>
                  <a:cubicBezTo>
                    <a:pt x="85" y="11"/>
                    <a:pt x="85" y="11"/>
                    <a:pt x="86" y="11"/>
                  </a:cubicBezTo>
                  <a:cubicBezTo>
                    <a:pt x="84" y="11"/>
                    <a:pt x="81" y="12"/>
                    <a:pt x="78" y="12"/>
                  </a:cubicBezTo>
                  <a:cubicBezTo>
                    <a:pt x="76" y="13"/>
                    <a:pt x="74" y="13"/>
                    <a:pt x="73" y="13"/>
                  </a:cubicBezTo>
                  <a:cubicBezTo>
                    <a:pt x="68" y="13"/>
                    <a:pt x="63" y="11"/>
                    <a:pt x="59" y="10"/>
                  </a:cubicBezTo>
                  <a:cubicBezTo>
                    <a:pt x="58" y="10"/>
                    <a:pt x="57" y="9"/>
                    <a:pt x="56" y="9"/>
                  </a:cubicBezTo>
                  <a:cubicBezTo>
                    <a:pt x="55" y="10"/>
                    <a:pt x="54" y="12"/>
                    <a:pt x="51" y="12"/>
                  </a:cubicBezTo>
                  <a:cubicBezTo>
                    <a:pt x="45" y="12"/>
                    <a:pt x="32" y="7"/>
                    <a:pt x="29" y="4"/>
                  </a:cubicBezTo>
                  <a:cubicBezTo>
                    <a:pt x="26" y="2"/>
                    <a:pt x="19" y="0"/>
                    <a:pt x="12" y="0"/>
                  </a:cubicBezTo>
                  <a:cubicBezTo>
                    <a:pt x="8" y="0"/>
                    <a:pt x="6" y="1"/>
                    <a:pt x="5" y="2"/>
                  </a:cubicBezTo>
                  <a:cubicBezTo>
                    <a:pt x="3" y="6"/>
                    <a:pt x="1" y="6"/>
                    <a:pt x="0" y="7"/>
                  </a:cubicBezTo>
                  <a:cubicBezTo>
                    <a:pt x="0" y="7"/>
                    <a:pt x="0" y="7"/>
                    <a:pt x="0" y="7"/>
                  </a:cubicBezTo>
                  <a:cubicBezTo>
                    <a:pt x="0" y="8"/>
                    <a:pt x="0" y="8"/>
                    <a:pt x="1" y="8"/>
                  </a:cubicBezTo>
                  <a:cubicBezTo>
                    <a:pt x="2" y="8"/>
                    <a:pt x="3" y="8"/>
                    <a:pt x="3" y="8"/>
                  </a:cubicBezTo>
                  <a:cubicBezTo>
                    <a:pt x="4" y="8"/>
                    <a:pt x="5" y="8"/>
                    <a:pt x="6" y="8"/>
                  </a:cubicBezTo>
                  <a:cubicBezTo>
                    <a:pt x="9" y="8"/>
                    <a:pt x="10" y="10"/>
                    <a:pt x="11" y="11"/>
                  </a:cubicBezTo>
                  <a:cubicBezTo>
                    <a:pt x="11" y="13"/>
                    <a:pt x="12" y="14"/>
                    <a:pt x="13" y="14"/>
                  </a:cubicBezTo>
                  <a:cubicBezTo>
                    <a:pt x="14" y="14"/>
                    <a:pt x="15" y="14"/>
                    <a:pt x="17" y="15"/>
                  </a:cubicBezTo>
                  <a:cubicBezTo>
                    <a:pt x="21" y="16"/>
                    <a:pt x="26" y="17"/>
                    <a:pt x="29" y="17"/>
                  </a:cubicBezTo>
                  <a:cubicBezTo>
                    <a:pt x="30" y="17"/>
                    <a:pt x="31" y="17"/>
                    <a:pt x="31" y="17"/>
                  </a:cubicBezTo>
                  <a:cubicBezTo>
                    <a:pt x="31" y="15"/>
                    <a:pt x="33" y="14"/>
                    <a:pt x="36" y="14"/>
                  </a:cubicBezTo>
                  <a:cubicBezTo>
                    <a:pt x="41" y="14"/>
                    <a:pt x="50" y="17"/>
                    <a:pt x="55" y="21"/>
                  </a:cubicBezTo>
                  <a:cubicBezTo>
                    <a:pt x="61" y="26"/>
                    <a:pt x="75" y="27"/>
                    <a:pt x="81" y="26"/>
                  </a:cubicBezTo>
                  <a:cubicBezTo>
                    <a:pt x="84" y="25"/>
                    <a:pt x="88" y="26"/>
                    <a:pt x="90" y="27"/>
                  </a:cubicBezTo>
                  <a:cubicBezTo>
                    <a:pt x="92" y="27"/>
                    <a:pt x="93" y="27"/>
                    <a:pt x="94"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6" name="Group 5"/>
          <p:cNvGrpSpPr/>
          <p:nvPr/>
        </p:nvGrpSpPr>
        <p:grpSpPr>
          <a:xfrm>
            <a:off x="15235317" y="4537950"/>
            <a:ext cx="1996781" cy="1057552"/>
            <a:chOff x="10190317" y="1982962"/>
            <a:chExt cx="1331188" cy="704851"/>
          </a:xfrm>
        </p:grpSpPr>
        <p:sp>
          <p:nvSpPr>
            <p:cNvPr id="897" name="Subtitle 2"/>
            <p:cNvSpPr txBox="1">
              <a:spLocks/>
            </p:cNvSpPr>
            <p:nvPr/>
          </p:nvSpPr>
          <p:spPr bwMode="auto">
            <a:xfrm>
              <a:off x="10431423" y="2370312"/>
              <a:ext cx="1090082" cy="317501"/>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1951" b="1" dirty="0">
                  <a:latin typeface="Lato Light"/>
                  <a:ea typeface="Franchise" pitchFamily="49" charset="0"/>
                </a:rPr>
                <a:t>Females </a:t>
              </a:r>
            </a:p>
          </p:txBody>
        </p:sp>
        <p:sp>
          <p:nvSpPr>
            <p:cNvPr id="898" name="Content Placeholder 2"/>
            <p:cNvSpPr txBox="1">
              <a:spLocks/>
            </p:cNvSpPr>
            <p:nvPr/>
          </p:nvSpPr>
          <p:spPr bwMode="auto">
            <a:xfrm>
              <a:off x="10417358" y="1982962"/>
              <a:ext cx="1096204" cy="459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spcBef>
                  <a:spcPct val="20000"/>
                </a:spcBef>
                <a:buFont typeface="Arial" charset="0"/>
                <a:buNone/>
              </a:pPr>
              <a:r>
                <a:rPr lang="en-US" sz="4501" dirty="0">
                  <a:solidFill>
                    <a:schemeClr val="accent1"/>
                  </a:solidFill>
                  <a:latin typeface="Lato Black"/>
                  <a:cs typeface="Lato Black"/>
                </a:rPr>
                <a:t>85%</a:t>
              </a:r>
            </a:p>
          </p:txBody>
        </p:sp>
        <p:grpSp>
          <p:nvGrpSpPr>
            <p:cNvPr id="899" name="Group 709"/>
            <p:cNvGrpSpPr>
              <a:grpSpLocks/>
            </p:cNvGrpSpPr>
            <p:nvPr/>
          </p:nvGrpSpPr>
          <p:grpSpPr bwMode="auto">
            <a:xfrm>
              <a:off x="10190317" y="2147850"/>
              <a:ext cx="206724" cy="445799"/>
              <a:chOff x="6084168" y="3828473"/>
              <a:chExt cx="172244" cy="371476"/>
            </a:xfrm>
            <a:solidFill>
              <a:schemeClr val="accent1"/>
            </a:solidFill>
          </p:grpSpPr>
          <p:sp>
            <p:nvSpPr>
              <p:cNvPr id="906" name="Oval 905"/>
              <p:cNvSpPr>
                <a:spLocks noChangeArrowheads="1"/>
              </p:cNvSpPr>
              <p:nvPr/>
            </p:nvSpPr>
            <p:spPr bwMode="auto">
              <a:xfrm>
                <a:off x="6142367" y="3828650"/>
                <a:ext cx="54673" cy="5644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701" dirty="0">
                  <a:latin typeface="Lato Light"/>
                </a:endParaRPr>
              </a:p>
            </p:txBody>
          </p:sp>
          <p:sp>
            <p:nvSpPr>
              <p:cNvPr id="907" name="Freeform 7"/>
              <p:cNvSpPr>
                <a:spLocks/>
              </p:cNvSpPr>
              <p:nvPr/>
            </p:nvSpPr>
            <p:spPr bwMode="auto">
              <a:xfrm>
                <a:off x="6084168" y="3895673"/>
                <a:ext cx="172835" cy="305135"/>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701" dirty="0">
                  <a:latin typeface="Lato Light"/>
                </a:endParaRPr>
              </a:p>
            </p:txBody>
          </p:sp>
        </p:grpSp>
      </p:grpSp>
      <p:grpSp>
        <p:nvGrpSpPr>
          <p:cNvPr id="900" name="Group 899"/>
          <p:cNvGrpSpPr/>
          <p:nvPr/>
        </p:nvGrpSpPr>
        <p:grpSpPr>
          <a:xfrm>
            <a:off x="15288906" y="5386266"/>
            <a:ext cx="1932777" cy="1057552"/>
            <a:chOff x="4291258" y="2747437"/>
            <a:chExt cx="1288519" cy="704851"/>
          </a:xfrm>
        </p:grpSpPr>
        <p:grpSp>
          <p:nvGrpSpPr>
            <p:cNvPr id="901" name="Group 710"/>
            <p:cNvGrpSpPr>
              <a:grpSpLocks/>
            </p:cNvGrpSpPr>
            <p:nvPr/>
          </p:nvGrpSpPr>
          <p:grpSpPr bwMode="auto">
            <a:xfrm>
              <a:off x="4291258" y="2912325"/>
              <a:ext cx="175285" cy="445799"/>
              <a:chOff x="7364799" y="3816899"/>
              <a:chExt cx="150666" cy="383216"/>
            </a:xfrm>
          </p:grpSpPr>
          <p:sp>
            <p:nvSpPr>
              <p:cNvPr id="904" name="Freeform 12"/>
              <p:cNvSpPr>
                <a:spLocks/>
              </p:cNvSpPr>
              <p:nvPr/>
            </p:nvSpPr>
            <p:spPr bwMode="auto">
              <a:xfrm>
                <a:off x="7364799" y="3882406"/>
                <a:ext cx="150666" cy="317709"/>
              </a:xfrm>
              <a:custGeom>
                <a:avLst/>
                <a:gdLst>
                  <a:gd name="T0" fmla="*/ 113965 w 78"/>
                  <a:gd name="T1" fmla="*/ 0 h 164"/>
                  <a:gd name="T2" fmla="*/ 38632 w 78"/>
                  <a:gd name="T3" fmla="*/ 0 h 164"/>
                  <a:gd name="T4" fmla="*/ 0 w 78"/>
                  <a:gd name="T5" fmla="*/ 30996 h 164"/>
                  <a:gd name="T6" fmla="*/ 0 w 78"/>
                  <a:gd name="T7" fmla="*/ 30996 h 164"/>
                  <a:gd name="T8" fmla="*/ 0 w 78"/>
                  <a:gd name="T9" fmla="*/ 36808 h 164"/>
                  <a:gd name="T10" fmla="*/ 0 w 78"/>
                  <a:gd name="T11" fmla="*/ 143357 h 164"/>
                  <a:gd name="T12" fmla="*/ 13521 w 78"/>
                  <a:gd name="T13" fmla="*/ 154980 h 164"/>
                  <a:gd name="T14" fmla="*/ 25111 w 78"/>
                  <a:gd name="T15" fmla="*/ 143357 h 164"/>
                  <a:gd name="T16" fmla="*/ 25111 w 78"/>
                  <a:gd name="T17" fmla="*/ 50369 h 164"/>
                  <a:gd name="T18" fmla="*/ 36701 w 78"/>
                  <a:gd name="T19" fmla="*/ 50369 h 164"/>
                  <a:gd name="T20" fmla="*/ 36701 w 78"/>
                  <a:gd name="T21" fmla="*/ 139482 h 164"/>
                  <a:gd name="T22" fmla="*/ 36701 w 78"/>
                  <a:gd name="T23" fmla="*/ 141419 h 164"/>
                  <a:gd name="T24" fmla="*/ 36701 w 78"/>
                  <a:gd name="T25" fmla="*/ 298337 h 164"/>
                  <a:gd name="T26" fmla="*/ 54085 w 78"/>
                  <a:gd name="T27" fmla="*/ 317709 h 164"/>
                  <a:gd name="T28" fmla="*/ 71470 w 78"/>
                  <a:gd name="T29" fmla="*/ 298337 h 164"/>
                  <a:gd name="T30" fmla="*/ 71470 w 78"/>
                  <a:gd name="T31" fmla="*/ 160792 h 164"/>
                  <a:gd name="T32" fmla="*/ 79196 w 78"/>
                  <a:gd name="T33" fmla="*/ 160792 h 164"/>
                  <a:gd name="T34" fmla="*/ 79196 w 78"/>
                  <a:gd name="T35" fmla="*/ 298337 h 164"/>
                  <a:gd name="T36" fmla="*/ 96581 w 78"/>
                  <a:gd name="T37" fmla="*/ 317709 h 164"/>
                  <a:gd name="T38" fmla="*/ 113965 w 78"/>
                  <a:gd name="T39" fmla="*/ 298337 h 164"/>
                  <a:gd name="T40" fmla="*/ 113965 w 78"/>
                  <a:gd name="T41" fmla="*/ 139482 h 164"/>
                  <a:gd name="T42" fmla="*/ 113965 w 78"/>
                  <a:gd name="T43" fmla="*/ 137545 h 164"/>
                  <a:gd name="T44" fmla="*/ 113965 w 78"/>
                  <a:gd name="T45" fmla="*/ 50369 h 164"/>
                  <a:gd name="T46" fmla="*/ 123623 w 78"/>
                  <a:gd name="T47" fmla="*/ 50369 h 164"/>
                  <a:gd name="T48" fmla="*/ 123623 w 78"/>
                  <a:gd name="T49" fmla="*/ 143357 h 164"/>
                  <a:gd name="T50" fmla="*/ 137145 w 78"/>
                  <a:gd name="T51" fmla="*/ 154980 h 164"/>
                  <a:gd name="T52" fmla="*/ 150666 w 78"/>
                  <a:gd name="T53" fmla="*/ 143357 h 164"/>
                  <a:gd name="T54" fmla="*/ 150666 w 78"/>
                  <a:gd name="T55" fmla="*/ 36808 h 164"/>
                  <a:gd name="T56" fmla="*/ 150666 w 78"/>
                  <a:gd name="T57" fmla="*/ 30996 h 164"/>
                  <a:gd name="T58" fmla="*/ 150666 w 78"/>
                  <a:gd name="T59" fmla="*/ 29059 h 164"/>
                  <a:gd name="T60" fmla="*/ 113965 w 78"/>
                  <a:gd name="T61" fmla="*/ 0 h 16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701" dirty="0">
                  <a:latin typeface="Lato Light"/>
                </a:endParaRPr>
              </a:p>
            </p:txBody>
          </p:sp>
          <p:sp>
            <p:nvSpPr>
              <p:cNvPr id="905" name="Oval 13"/>
              <p:cNvSpPr>
                <a:spLocks noChangeArrowheads="1"/>
              </p:cNvSpPr>
              <p:nvPr/>
            </p:nvSpPr>
            <p:spPr bwMode="auto">
              <a:xfrm>
                <a:off x="7410654" y="3816899"/>
                <a:ext cx="59775" cy="59775"/>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701" dirty="0">
                  <a:latin typeface="Lato Light"/>
                </a:endParaRPr>
              </a:p>
            </p:txBody>
          </p:sp>
        </p:grpSp>
        <p:sp>
          <p:nvSpPr>
            <p:cNvPr id="902" name="Subtitle 2"/>
            <p:cNvSpPr txBox="1">
              <a:spLocks/>
            </p:cNvSpPr>
            <p:nvPr/>
          </p:nvSpPr>
          <p:spPr bwMode="auto">
            <a:xfrm>
              <a:off x="4489695" y="3134787"/>
              <a:ext cx="1090082" cy="317501"/>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1951" b="1" dirty="0">
                  <a:latin typeface="Lato Light"/>
                  <a:ea typeface="Franchise" pitchFamily="49" charset="0"/>
                </a:rPr>
                <a:t>Males </a:t>
              </a:r>
            </a:p>
          </p:txBody>
        </p:sp>
        <p:sp>
          <p:nvSpPr>
            <p:cNvPr id="903" name="Content Placeholder 2"/>
            <p:cNvSpPr txBox="1">
              <a:spLocks/>
            </p:cNvSpPr>
            <p:nvPr/>
          </p:nvSpPr>
          <p:spPr bwMode="auto">
            <a:xfrm>
              <a:off x="4476372" y="2747437"/>
              <a:ext cx="1096204" cy="459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spcBef>
                  <a:spcPct val="20000"/>
                </a:spcBef>
                <a:buFont typeface="Arial" charset="0"/>
                <a:buNone/>
              </a:pPr>
              <a:r>
                <a:rPr lang="en-US" sz="4501" dirty="0">
                  <a:solidFill>
                    <a:schemeClr val="accent2"/>
                  </a:solidFill>
                  <a:latin typeface="Lato Black"/>
                  <a:cs typeface="Lato Black"/>
                </a:rPr>
                <a:t>15%</a:t>
              </a:r>
            </a:p>
          </p:txBody>
        </p:sp>
      </p:grpSp>
      <p:sp>
        <p:nvSpPr>
          <p:cNvPr id="896" name="Content Placeholder 2"/>
          <p:cNvSpPr txBox="1">
            <a:spLocks/>
          </p:cNvSpPr>
          <p:nvPr/>
        </p:nvSpPr>
        <p:spPr bwMode="auto">
          <a:xfrm>
            <a:off x="12473781" y="4663420"/>
            <a:ext cx="2813505" cy="20570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r">
              <a:spcBef>
                <a:spcPct val="20000"/>
              </a:spcBef>
              <a:buFont typeface="Arial" charset="0"/>
              <a:buNone/>
            </a:pPr>
            <a:r>
              <a:rPr lang="en-US" sz="1951" b="1" dirty="0">
                <a:solidFill>
                  <a:schemeClr val="tx2"/>
                </a:solidFill>
                <a:latin typeface="Lato Regular"/>
                <a:cs typeface="Lato Regular"/>
              </a:rPr>
              <a:t>Europe</a:t>
            </a:r>
          </a:p>
          <a:p>
            <a:pPr algn="r">
              <a:spcBef>
                <a:spcPct val="20000"/>
              </a:spcBef>
              <a:buFont typeface="Arial" charset="0"/>
              <a:buNone/>
            </a:pPr>
            <a:r>
              <a:rPr lang="en-US" sz="1951" dirty="0">
                <a:latin typeface="Lato Light"/>
                <a:cs typeface="Lato Light"/>
              </a:rPr>
              <a:t>Lorem ipsum dolor sit amet, consectetur adipiscing. </a:t>
            </a:r>
            <a:r>
              <a:rPr lang="fr-FR" sz="1951" dirty="0">
                <a:latin typeface="Lato Light"/>
                <a:cs typeface="Lato Light"/>
              </a:rPr>
              <a:t>Aliquam tincidunt ante nec sem congue convallis. </a:t>
            </a:r>
            <a:endParaRPr lang="en-US" sz="1951" dirty="0">
              <a:latin typeface="Lato Light"/>
              <a:cs typeface="Lato Light"/>
            </a:endParaRPr>
          </a:p>
        </p:txBody>
      </p:sp>
      <p:grpSp>
        <p:nvGrpSpPr>
          <p:cNvPr id="8" name="Group 7"/>
          <p:cNvGrpSpPr/>
          <p:nvPr/>
        </p:nvGrpSpPr>
        <p:grpSpPr>
          <a:xfrm>
            <a:off x="6722560" y="7799751"/>
            <a:ext cx="1963352" cy="1057552"/>
            <a:chOff x="4515139" y="4156930"/>
            <a:chExt cx="1308902" cy="704851"/>
          </a:xfrm>
        </p:grpSpPr>
        <p:sp>
          <p:nvSpPr>
            <p:cNvPr id="911" name="Subtitle 2"/>
            <p:cNvSpPr txBox="1">
              <a:spLocks/>
            </p:cNvSpPr>
            <p:nvPr/>
          </p:nvSpPr>
          <p:spPr bwMode="auto">
            <a:xfrm>
              <a:off x="4733959" y="4544280"/>
              <a:ext cx="1090082" cy="317501"/>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1951" b="1" dirty="0">
                  <a:latin typeface="Lato Light"/>
                  <a:ea typeface="Franchise" pitchFamily="49" charset="0"/>
                </a:rPr>
                <a:t>Females </a:t>
              </a:r>
            </a:p>
          </p:txBody>
        </p:sp>
        <p:sp>
          <p:nvSpPr>
            <p:cNvPr id="912" name="Content Placeholder 2"/>
            <p:cNvSpPr txBox="1">
              <a:spLocks/>
            </p:cNvSpPr>
            <p:nvPr/>
          </p:nvSpPr>
          <p:spPr bwMode="auto">
            <a:xfrm>
              <a:off x="4719894" y="4156930"/>
              <a:ext cx="1096204" cy="459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spcBef>
                  <a:spcPct val="20000"/>
                </a:spcBef>
                <a:buFont typeface="Arial" charset="0"/>
                <a:buNone/>
              </a:pPr>
              <a:r>
                <a:rPr lang="en-US" sz="4501" dirty="0">
                  <a:solidFill>
                    <a:schemeClr val="accent1"/>
                  </a:solidFill>
                  <a:latin typeface="Lato Black"/>
                  <a:cs typeface="Lato Black"/>
                </a:rPr>
                <a:t>85%</a:t>
              </a:r>
            </a:p>
          </p:txBody>
        </p:sp>
        <p:grpSp>
          <p:nvGrpSpPr>
            <p:cNvPr id="913" name="Group 709"/>
            <p:cNvGrpSpPr>
              <a:grpSpLocks/>
            </p:cNvGrpSpPr>
            <p:nvPr/>
          </p:nvGrpSpPr>
          <p:grpSpPr bwMode="auto">
            <a:xfrm>
              <a:off x="4515139" y="4321818"/>
              <a:ext cx="206724" cy="445799"/>
              <a:chOff x="6084168" y="3828473"/>
              <a:chExt cx="172244" cy="371476"/>
            </a:xfrm>
            <a:solidFill>
              <a:schemeClr val="accent1"/>
            </a:solidFill>
          </p:grpSpPr>
          <p:sp>
            <p:nvSpPr>
              <p:cNvPr id="920" name="Oval 919"/>
              <p:cNvSpPr>
                <a:spLocks noChangeArrowheads="1"/>
              </p:cNvSpPr>
              <p:nvPr/>
            </p:nvSpPr>
            <p:spPr bwMode="auto">
              <a:xfrm>
                <a:off x="6142367" y="3828650"/>
                <a:ext cx="54673" cy="5644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701" dirty="0">
                  <a:latin typeface="Lato Light"/>
                </a:endParaRPr>
              </a:p>
            </p:txBody>
          </p:sp>
          <p:sp>
            <p:nvSpPr>
              <p:cNvPr id="921" name="Freeform 7"/>
              <p:cNvSpPr>
                <a:spLocks/>
              </p:cNvSpPr>
              <p:nvPr/>
            </p:nvSpPr>
            <p:spPr bwMode="auto">
              <a:xfrm>
                <a:off x="6084168" y="3895673"/>
                <a:ext cx="172835" cy="305135"/>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701" dirty="0">
                  <a:latin typeface="Lato Light"/>
                </a:endParaRPr>
              </a:p>
            </p:txBody>
          </p:sp>
        </p:grpSp>
      </p:grpSp>
      <p:grpSp>
        <p:nvGrpSpPr>
          <p:cNvPr id="914" name="Group 913"/>
          <p:cNvGrpSpPr/>
          <p:nvPr/>
        </p:nvGrpSpPr>
        <p:grpSpPr>
          <a:xfrm>
            <a:off x="6776140" y="8648067"/>
            <a:ext cx="1916063" cy="1057552"/>
            <a:chOff x="4291258" y="2747437"/>
            <a:chExt cx="1277376" cy="704851"/>
          </a:xfrm>
        </p:grpSpPr>
        <p:grpSp>
          <p:nvGrpSpPr>
            <p:cNvPr id="915" name="Group 710"/>
            <p:cNvGrpSpPr>
              <a:grpSpLocks/>
            </p:cNvGrpSpPr>
            <p:nvPr/>
          </p:nvGrpSpPr>
          <p:grpSpPr bwMode="auto">
            <a:xfrm>
              <a:off x="4291258" y="2912325"/>
              <a:ext cx="175285" cy="445799"/>
              <a:chOff x="7364799" y="3816899"/>
              <a:chExt cx="150666" cy="383216"/>
            </a:xfrm>
          </p:grpSpPr>
          <p:sp>
            <p:nvSpPr>
              <p:cNvPr id="918" name="Freeform 12"/>
              <p:cNvSpPr>
                <a:spLocks/>
              </p:cNvSpPr>
              <p:nvPr/>
            </p:nvSpPr>
            <p:spPr bwMode="auto">
              <a:xfrm>
                <a:off x="7364799" y="3882406"/>
                <a:ext cx="150666" cy="317709"/>
              </a:xfrm>
              <a:custGeom>
                <a:avLst/>
                <a:gdLst>
                  <a:gd name="T0" fmla="*/ 113965 w 78"/>
                  <a:gd name="T1" fmla="*/ 0 h 164"/>
                  <a:gd name="T2" fmla="*/ 38632 w 78"/>
                  <a:gd name="T3" fmla="*/ 0 h 164"/>
                  <a:gd name="T4" fmla="*/ 0 w 78"/>
                  <a:gd name="T5" fmla="*/ 30996 h 164"/>
                  <a:gd name="T6" fmla="*/ 0 w 78"/>
                  <a:gd name="T7" fmla="*/ 30996 h 164"/>
                  <a:gd name="T8" fmla="*/ 0 w 78"/>
                  <a:gd name="T9" fmla="*/ 36808 h 164"/>
                  <a:gd name="T10" fmla="*/ 0 w 78"/>
                  <a:gd name="T11" fmla="*/ 143357 h 164"/>
                  <a:gd name="T12" fmla="*/ 13521 w 78"/>
                  <a:gd name="T13" fmla="*/ 154980 h 164"/>
                  <a:gd name="T14" fmla="*/ 25111 w 78"/>
                  <a:gd name="T15" fmla="*/ 143357 h 164"/>
                  <a:gd name="T16" fmla="*/ 25111 w 78"/>
                  <a:gd name="T17" fmla="*/ 50369 h 164"/>
                  <a:gd name="T18" fmla="*/ 36701 w 78"/>
                  <a:gd name="T19" fmla="*/ 50369 h 164"/>
                  <a:gd name="T20" fmla="*/ 36701 w 78"/>
                  <a:gd name="T21" fmla="*/ 139482 h 164"/>
                  <a:gd name="T22" fmla="*/ 36701 w 78"/>
                  <a:gd name="T23" fmla="*/ 141419 h 164"/>
                  <a:gd name="T24" fmla="*/ 36701 w 78"/>
                  <a:gd name="T25" fmla="*/ 298337 h 164"/>
                  <a:gd name="T26" fmla="*/ 54085 w 78"/>
                  <a:gd name="T27" fmla="*/ 317709 h 164"/>
                  <a:gd name="T28" fmla="*/ 71470 w 78"/>
                  <a:gd name="T29" fmla="*/ 298337 h 164"/>
                  <a:gd name="T30" fmla="*/ 71470 w 78"/>
                  <a:gd name="T31" fmla="*/ 160792 h 164"/>
                  <a:gd name="T32" fmla="*/ 79196 w 78"/>
                  <a:gd name="T33" fmla="*/ 160792 h 164"/>
                  <a:gd name="T34" fmla="*/ 79196 w 78"/>
                  <a:gd name="T35" fmla="*/ 298337 h 164"/>
                  <a:gd name="T36" fmla="*/ 96581 w 78"/>
                  <a:gd name="T37" fmla="*/ 317709 h 164"/>
                  <a:gd name="T38" fmla="*/ 113965 w 78"/>
                  <a:gd name="T39" fmla="*/ 298337 h 164"/>
                  <a:gd name="T40" fmla="*/ 113965 w 78"/>
                  <a:gd name="T41" fmla="*/ 139482 h 164"/>
                  <a:gd name="T42" fmla="*/ 113965 w 78"/>
                  <a:gd name="T43" fmla="*/ 137545 h 164"/>
                  <a:gd name="T44" fmla="*/ 113965 w 78"/>
                  <a:gd name="T45" fmla="*/ 50369 h 164"/>
                  <a:gd name="T46" fmla="*/ 123623 w 78"/>
                  <a:gd name="T47" fmla="*/ 50369 h 164"/>
                  <a:gd name="T48" fmla="*/ 123623 w 78"/>
                  <a:gd name="T49" fmla="*/ 143357 h 164"/>
                  <a:gd name="T50" fmla="*/ 137145 w 78"/>
                  <a:gd name="T51" fmla="*/ 154980 h 164"/>
                  <a:gd name="T52" fmla="*/ 150666 w 78"/>
                  <a:gd name="T53" fmla="*/ 143357 h 164"/>
                  <a:gd name="T54" fmla="*/ 150666 w 78"/>
                  <a:gd name="T55" fmla="*/ 36808 h 164"/>
                  <a:gd name="T56" fmla="*/ 150666 w 78"/>
                  <a:gd name="T57" fmla="*/ 30996 h 164"/>
                  <a:gd name="T58" fmla="*/ 150666 w 78"/>
                  <a:gd name="T59" fmla="*/ 29059 h 164"/>
                  <a:gd name="T60" fmla="*/ 113965 w 78"/>
                  <a:gd name="T61" fmla="*/ 0 h 16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701" dirty="0">
                  <a:latin typeface="Lato Light"/>
                </a:endParaRPr>
              </a:p>
            </p:txBody>
          </p:sp>
          <p:sp>
            <p:nvSpPr>
              <p:cNvPr id="919" name="Oval 13"/>
              <p:cNvSpPr>
                <a:spLocks noChangeArrowheads="1"/>
              </p:cNvSpPr>
              <p:nvPr/>
            </p:nvSpPr>
            <p:spPr bwMode="auto">
              <a:xfrm>
                <a:off x="7410654" y="3816899"/>
                <a:ext cx="59775" cy="59775"/>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701" dirty="0">
                  <a:latin typeface="Lato Light"/>
                </a:endParaRPr>
              </a:p>
            </p:txBody>
          </p:sp>
        </p:grpSp>
        <p:sp>
          <p:nvSpPr>
            <p:cNvPr id="916" name="Subtitle 2"/>
            <p:cNvSpPr txBox="1">
              <a:spLocks/>
            </p:cNvSpPr>
            <p:nvPr/>
          </p:nvSpPr>
          <p:spPr bwMode="auto">
            <a:xfrm>
              <a:off x="4478552" y="3134787"/>
              <a:ext cx="1090082" cy="317501"/>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1951" b="1" dirty="0">
                  <a:latin typeface="Lato Light"/>
                  <a:ea typeface="Franchise" pitchFamily="49" charset="0"/>
                </a:rPr>
                <a:t>Males </a:t>
              </a:r>
            </a:p>
          </p:txBody>
        </p:sp>
        <p:sp>
          <p:nvSpPr>
            <p:cNvPr id="917" name="Content Placeholder 2"/>
            <p:cNvSpPr txBox="1">
              <a:spLocks/>
            </p:cNvSpPr>
            <p:nvPr/>
          </p:nvSpPr>
          <p:spPr bwMode="auto">
            <a:xfrm>
              <a:off x="4465229" y="2747437"/>
              <a:ext cx="1096204" cy="459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spcBef>
                  <a:spcPct val="20000"/>
                </a:spcBef>
                <a:buFont typeface="Arial" charset="0"/>
                <a:buNone/>
              </a:pPr>
              <a:r>
                <a:rPr lang="en-US" sz="4501" dirty="0">
                  <a:solidFill>
                    <a:schemeClr val="accent2"/>
                  </a:solidFill>
                  <a:latin typeface="Lato Black"/>
                  <a:cs typeface="Lato Black"/>
                </a:rPr>
                <a:t>36%</a:t>
              </a:r>
            </a:p>
          </p:txBody>
        </p:sp>
      </p:grpSp>
      <p:sp>
        <p:nvSpPr>
          <p:cNvPr id="910" name="Content Placeholder 2"/>
          <p:cNvSpPr txBox="1">
            <a:spLocks/>
          </p:cNvSpPr>
          <p:nvPr/>
        </p:nvSpPr>
        <p:spPr bwMode="auto">
          <a:xfrm>
            <a:off x="3961015" y="7925222"/>
            <a:ext cx="2813505" cy="20570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r">
              <a:spcBef>
                <a:spcPct val="20000"/>
              </a:spcBef>
              <a:buFont typeface="Arial" charset="0"/>
              <a:buNone/>
            </a:pPr>
            <a:r>
              <a:rPr lang="en-US" sz="1951" b="1" dirty="0">
                <a:solidFill>
                  <a:schemeClr val="tx2"/>
                </a:solidFill>
                <a:latin typeface="Lato Regular"/>
                <a:cs typeface="Lato Regular"/>
              </a:rPr>
              <a:t>Asia</a:t>
            </a:r>
          </a:p>
          <a:p>
            <a:pPr algn="r">
              <a:spcBef>
                <a:spcPct val="20000"/>
              </a:spcBef>
              <a:buFont typeface="Arial" charset="0"/>
              <a:buNone/>
            </a:pPr>
            <a:r>
              <a:rPr lang="en-US" sz="1951" dirty="0">
                <a:latin typeface="Lato Light"/>
                <a:cs typeface="Lato Light"/>
              </a:rPr>
              <a:t>Lorem ipsum dolor sit amet, consectetur adipiscing. </a:t>
            </a:r>
            <a:r>
              <a:rPr lang="fr-FR" sz="1951" dirty="0">
                <a:latin typeface="Lato Light"/>
                <a:cs typeface="Lato Light"/>
              </a:rPr>
              <a:t>Aliquam tincidunt ante nec sem congue convallis. </a:t>
            </a:r>
            <a:endParaRPr lang="en-US" sz="1951" dirty="0">
              <a:latin typeface="Lato Light"/>
              <a:cs typeface="Lato Light"/>
            </a:endParaRPr>
          </a:p>
        </p:txBody>
      </p:sp>
      <p:grpSp>
        <p:nvGrpSpPr>
          <p:cNvPr id="7" name="Group 6"/>
          <p:cNvGrpSpPr/>
          <p:nvPr/>
        </p:nvGrpSpPr>
        <p:grpSpPr>
          <a:xfrm>
            <a:off x="15233787" y="7799755"/>
            <a:ext cx="1996781" cy="1057552"/>
            <a:chOff x="10189297" y="4156933"/>
            <a:chExt cx="1331188" cy="704851"/>
          </a:xfrm>
        </p:grpSpPr>
        <p:sp>
          <p:nvSpPr>
            <p:cNvPr id="922" name="Subtitle 2"/>
            <p:cNvSpPr txBox="1">
              <a:spLocks/>
            </p:cNvSpPr>
            <p:nvPr/>
          </p:nvSpPr>
          <p:spPr bwMode="auto">
            <a:xfrm>
              <a:off x="10430403" y="4544283"/>
              <a:ext cx="1090082" cy="317501"/>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1951" b="1" dirty="0">
                  <a:latin typeface="Lato Light"/>
                  <a:ea typeface="Franchise" pitchFamily="49" charset="0"/>
                </a:rPr>
                <a:t>Females </a:t>
              </a:r>
            </a:p>
          </p:txBody>
        </p:sp>
        <p:sp>
          <p:nvSpPr>
            <p:cNvPr id="923" name="Content Placeholder 2"/>
            <p:cNvSpPr txBox="1">
              <a:spLocks/>
            </p:cNvSpPr>
            <p:nvPr/>
          </p:nvSpPr>
          <p:spPr bwMode="auto">
            <a:xfrm>
              <a:off x="10416338" y="4156933"/>
              <a:ext cx="1096204" cy="459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spcBef>
                  <a:spcPct val="20000"/>
                </a:spcBef>
                <a:buFont typeface="Arial" charset="0"/>
                <a:buNone/>
              </a:pPr>
              <a:r>
                <a:rPr lang="en-US" sz="4501" dirty="0">
                  <a:solidFill>
                    <a:schemeClr val="accent1"/>
                  </a:solidFill>
                  <a:latin typeface="Lato Black"/>
                  <a:cs typeface="Lato Black"/>
                </a:rPr>
                <a:t>85%</a:t>
              </a:r>
            </a:p>
          </p:txBody>
        </p:sp>
        <p:grpSp>
          <p:nvGrpSpPr>
            <p:cNvPr id="924" name="Group 709"/>
            <p:cNvGrpSpPr>
              <a:grpSpLocks/>
            </p:cNvGrpSpPr>
            <p:nvPr/>
          </p:nvGrpSpPr>
          <p:grpSpPr bwMode="auto">
            <a:xfrm>
              <a:off x="10189297" y="4321821"/>
              <a:ext cx="206724" cy="445799"/>
              <a:chOff x="6084168" y="3828473"/>
              <a:chExt cx="172244" cy="371476"/>
            </a:xfrm>
            <a:solidFill>
              <a:schemeClr val="accent1"/>
            </a:solidFill>
          </p:grpSpPr>
          <p:sp>
            <p:nvSpPr>
              <p:cNvPr id="925" name="Oval 924"/>
              <p:cNvSpPr>
                <a:spLocks noChangeArrowheads="1"/>
              </p:cNvSpPr>
              <p:nvPr/>
            </p:nvSpPr>
            <p:spPr bwMode="auto">
              <a:xfrm>
                <a:off x="6142367" y="3828650"/>
                <a:ext cx="54673" cy="5644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701" dirty="0">
                  <a:latin typeface="Lato Light"/>
                </a:endParaRPr>
              </a:p>
            </p:txBody>
          </p:sp>
          <p:sp>
            <p:nvSpPr>
              <p:cNvPr id="926" name="Freeform 7"/>
              <p:cNvSpPr>
                <a:spLocks/>
              </p:cNvSpPr>
              <p:nvPr/>
            </p:nvSpPr>
            <p:spPr bwMode="auto">
              <a:xfrm>
                <a:off x="6084168" y="3895673"/>
                <a:ext cx="172835" cy="305135"/>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701" dirty="0">
                  <a:latin typeface="Lato Light"/>
                </a:endParaRPr>
              </a:p>
            </p:txBody>
          </p:sp>
        </p:grpSp>
      </p:grpSp>
      <p:grpSp>
        <p:nvGrpSpPr>
          <p:cNvPr id="927" name="Group 926"/>
          <p:cNvGrpSpPr/>
          <p:nvPr/>
        </p:nvGrpSpPr>
        <p:grpSpPr>
          <a:xfrm>
            <a:off x="15287377" y="8648072"/>
            <a:ext cx="1916063" cy="1057552"/>
            <a:chOff x="4291258" y="2747437"/>
            <a:chExt cx="1277376" cy="704851"/>
          </a:xfrm>
        </p:grpSpPr>
        <p:grpSp>
          <p:nvGrpSpPr>
            <p:cNvPr id="928" name="Group 710"/>
            <p:cNvGrpSpPr>
              <a:grpSpLocks/>
            </p:cNvGrpSpPr>
            <p:nvPr/>
          </p:nvGrpSpPr>
          <p:grpSpPr bwMode="auto">
            <a:xfrm>
              <a:off x="4291258" y="2912325"/>
              <a:ext cx="175285" cy="445799"/>
              <a:chOff x="7364799" y="3816899"/>
              <a:chExt cx="150666" cy="383216"/>
            </a:xfrm>
          </p:grpSpPr>
          <p:sp>
            <p:nvSpPr>
              <p:cNvPr id="931" name="Freeform 12"/>
              <p:cNvSpPr>
                <a:spLocks/>
              </p:cNvSpPr>
              <p:nvPr/>
            </p:nvSpPr>
            <p:spPr bwMode="auto">
              <a:xfrm>
                <a:off x="7364799" y="3882406"/>
                <a:ext cx="150666" cy="317709"/>
              </a:xfrm>
              <a:custGeom>
                <a:avLst/>
                <a:gdLst>
                  <a:gd name="T0" fmla="*/ 113965 w 78"/>
                  <a:gd name="T1" fmla="*/ 0 h 164"/>
                  <a:gd name="T2" fmla="*/ 38632 w 78"/>
                  <a:gd name="T3" fmla="*/ 0 h 164"/>
                  <a:gd name="T4" fmla="*/ 0 w 78"/>
                  <a:gd name="T5" fmla="*/ 30996 h 164"/>
                  <a:gd name="T6" fmla="*/ 0 w 78"/>
                  <a:gd name="T7" fmla="*/ 30996 h 164"/>
                  <a:gd name="T8" fmla="*/ 0 w 78"/>
                  <a:gd name="T9" fmla="*/ 36808 h 164"/>
                  <a:gd name="T10" fmla="*/ 0 w 78"/>
                  <a:gd name="T11" fmla="*/ 143357 h 164"/>
                  <a:gd name="T12" fmla="*/ 13521 w 78"/>
                  <a:gd name="T13" fmla="*/ 154980 h 164"/>
                  <a:gd name="T14" fmla="*/ 25111 w 78"/>
                  <a:gd name="T15" fmla="*/ 143357 h 164"/>
                  <a:gd name="T16" fmla="*/ 25111 w 78"/>
                  <a:gd name="T17" fmla="*/ 50369 h 164"/>
                  <a:gd name="T18" fmla="*/ 36701 w 78"/>
                  <a:gd name="T19" fmla="*/ 50369 h 164"/>
                  <a:gd name="T20" fmla="*/ 36701 w 78"/>
                  <a:gd name="T21" fmla="*/ 139482 h 164"/>
                  <a:gd name="T22" fmla="*/ 36701 w 78"/>
                  <a:gd name="T23" fmla="*/ 141419 h 164"/>
                  <a:gd name="T24" fmla="*/ 36701 w 78"/>
                  <a:gd name="T25" fmla="*/ 298337 h 164"/>
                  <a:gd name="T26" fmla="*/ 54085 w 78"/>
                  <a:gd name="T27" fmla="*/ 317709 h 164"/>
                  <a:gd name="T28" fmla="*/ 71470 w 78"/>
                  <a:gd name="T29" fmla="*/ 298337 h 164"/>
                  <a:gd name="T30" fmla="*/ 71470 w 78"/>
                  <a:gd name="T31" fmla="*/ 160792 h 164"/>
                  <a:gd name="T32" fmla="*/ 79196 w 78"/>
                  <a:gd name="T33" fmla="*/ 160792 h 164"/>
                  <a:gd name="T34" fmla="*/ 79196 w 78"/>
                  <a:gd name="T35" fmla="*/ 298337 h 164"/>
                  <a:gd name="T36" fmla="*/ 96581 w 78"/>
                  <a:gd name="T37" fmla="*/ 317709 h 164"/>
                  <a:gd name="T38" fmla="*/ 113965 w 78"/>
                  <a:gd name="T39" fmla="*/ 298337 h 164"/>
                  <a:gd name="T40" fmla="*/ 113965 w 78"/>
                  <a:gd name="T41" fmla="*/ 139482 h 164"/>
                  <a:gd name="T42" fmla="*/ 113965 w 78"/>
                  <a:gd name="T43" fmla="*/ 137545 h 164"/>
                  <a:gd name="T44" fmla="*/ 113965 w 78"/>
                  <a:gd name="T45" fmla="*/ 50369 h 164"/>
                  <a:gd name="T46" fmla="*/ 123623 w 78"/>
                  <a:gd name="T47" fmla="*/ 50369 h 164"/>
                  <a:gd name="T48" fmla="*/ 123623 w 78"/>
                  <a:gd name="T49" fmla="*/ 143357 h 164"/>
                  <a:gd name="T50" fmla="*/ 137145 w 78"/>
                  <a:gd name="T51" fmla="*/ 154980 h 164"/>
                  <a:gd name="T52" fmla="*/ 150666 w 78"/>
                  <a:gd name="T53" fmla="*/ 143357 h 164"/>
                  <a:gd name="T54" fmla="*/ 150666 w 78"/>
                  <a:gd name="T55" fmla="*/ 36808 h 164"/>
                  <a:gd name="T56" fmla="*/ 150666 w 78"/>
                  <a:gd name="T57" fmla="*/ 30996 h 164"/>
                  <a:gd name="T58" fmla="*/ 150666 w 78"/>
                  <a:gd name="T59" fmla="*/ 29059 h 164"/>
                  <a:gd name="T60" fmla="*/ 113965 w 78"/>
                  <a:gd name="T61" fmla="*/ 0 h 16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701" dirty="0">
                  <a:latin typeface="Lato Light"/>
                </a:endParaRPr>
              </a:p>
            </p:txBody>
          </p:sp>
          <p:sp>
            <p:nvSpPr>
              <p:cNvPr id="932" name="Oval 13"/>
              <p:cNvSpPr>
                <a:spLocks noChangeArrowheads="1"/>
              </p:cNvSpPr>
              <p:nvPr/>
            </p:nvSpPr>
            <p:spPr bwMode="auto">
              <a:xfrm>
                <a:off x="7410654" y="3816899"/>
                <a:ext cx="59775" cy="59775"/>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701" dirty="0">
                  <a:latin typeface="Lato Light"/>
                </a:endParaRPr>
              </a:p>
            </p:txBody>
          </p:sp>
        </p:grpSp>
        <p:sp>
          <p:nvSpPr>
            <p:cNvPr id="929" name="Subtitle 2"/>
            <p:cNvSpPr txBox="1">
              <a:spLocks/>
            </p:cNvSpPr>
            <p:nvPr/>
          </p:nvSpPr>
          <p:spPr bwMode="auto">
            <a:xfrm>
              <a:off x="4478552" y="3134787"/>
              <a:ext cx="1090082" cy="317501"/>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1951" b="1" dirty="0">
                  <a:latin typeface="Lato Light"/>
                  <a:ea typeface="Franchise" pitchFamily="49" charset="0"/>
                </a:rPr>
                <a:t>Males </a:t>
              </a:r>
            </a:p>
          </p:txBody>
        </p:sp>
        <p:sp>
          <p:nvSpPr>
            <p:cNvPr id="930" name="Content Placeholder 2"/>
            <p:cNvSpPr txBox="1">
              <a:spLocks/>
            </p:cNvSpPr>
            <p:nvPr/>
          </p:nvSpPr>
          <p:spPr bwMode="auto">
            <a:xfrm>
              <a:off x="4465229" y="2747437"/>
              <a:ext cx="1096204" cy="459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spcBef>
                  <a:spcPct val="20000"/>
                </a:spcBef>
                <a:buFont typeface="Arial" charset="0"/>
                <a:buNone/>
              </a:pPr>
              <a:r>
                <a:rPr lang="en-US" sz="4501" dirty="0">
                  <a:solidFill>
                    <a:schemeClr val="accent2"/>
                  </a:solidFill>
                  <a:latin typeface="Lato Black"/>
                  <a:cs typeface="Lato Black"/>
                </a:rPr>
                <a:t>15%</a:t>
              </a:r>
            </a:p>
          </p:txBody>
        </p:sp>
      </p:grpSp>
      <p:sp>
        <p:nvSpPr>
          <p:cNvPr id="933" name="Content Placeholder 2"/>
          <p:cNvSpPr txBox="1">
            <a:spLocks/>
          </p:cNvSpPr>
          <p:nvPr/>
        </p:nvSpPr>
        <p:spPr bwMode="auto">
          <a:xfrm>
            <a:off x="12472252" y="7925226"/>
            <a:ext cx="2813505" cy="20570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r">
              <a:spcBef>
                <a:spcPct val="20000"/>
              </a:spcBef>
              <a:buFont typeface="Arial" charset="0"/>
              <a:buNone/>
            </a:pPr>
            <a:r>
              <a:rPr lang="en-US" sz="1951" b="1" dirty="0">
                <a:solidFill>
                  <a:schemeClr val="tx2"/>
                </a:solidFill>
                <a:latin typeface="Lato Regular"/>
                <a:cs typeface="Lato Regular"/>
              </a:rPr>
              <a:t>Africa</a:t>
            </a:r>
          </a:p>
          <a:p>
            <a:pPr algn="r">
              <a:spcBef>
                <a:spcPct val="20000"/>
              </a:spcBef>
              <a:buFont typeface="Arial" charset="0"/>
              <a:buNone/>
            </a:pPr>
            <a:r>
              <a:rPr lang="en-US" sz="1951" dirty="0">
                <a:latin typeface="Lato Light"/>
                <a:cs typeface="Lato Light"/>
              </a:rPr>
              <a:t>Lorem ipsum dolor sit amet, consectetur adipiscing. </a:t>
            </a:r>
            <a:r>
              <a:rPr lang="fr-FR" sz="1951" dirty="0">
                <a:latin typeface="Lato Light"/>
                <a:cs typeface="Lato Light"/>
              </a:rPr>
              <a:t>Aliquam tincidunt ante nec sem congue convallis. </a:t>
            </a:r>
            <a:endParaRPr lang="en-US" sz="1951" dirty="0">
              <a:latin typeface="Lato Light"/>
              <a:cs typeface="Lato Light"/>
            </a:endParaRPr>
          </a:p>
        </p:txBody>
      </p:sp>
      <p:grpSp>
        <p:nvGrpSpPr>
          <p:cNvPr id="881" name="Group 880"/>
          <p:cNvGrpSpPr/>
          <p:nvPr/>
        </p:nvGrpSpPr>
        <p:grpSpPr>
          <a:xfrm>
            <a:off x="4507905" y="2075518"/>
            <a:ext cx="9272190" cy="1559721"/>
            <a:chOff x="5988388" y="483017"/>
            <a:chExt cx="12359700" cy="2079087"/>
          </a:xfrm>
        </p:grpSpPr>
        <p:sp>
          <p:nvSpPr>
            <p:cNvPr id="882" name="TextBox 881"/>
            <p:cNvSpPr txBox="1"/>
            <p:nvPr/>
          </p:nvSpPr>
          <p:spPr>
            <a:xfrm>
              <a:off x="5988388" y="483017"/>
              <a:ext cx="12359700"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World Map Infographic</a:t>
              </a:r>
              <a:endParaRPr lang="id-ID" sz="6602" b="1" dirty="0">
                <a:solidFill>
                  <a:schemeClr val="tx2"/>
                </a:solidFill>
                <a:latin typeface="Lato Regular"/>
                <a:cs typeface="Lato Regular"/>
              </a:endParaRPr>
            </a:p>
          </p:txBody>
        </p:sp>
        <p:sp>
          <p:nvSpPr>
            <p:cNvPr id="883" name="Rectangle 88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884"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188051538"/>
      </p:ext>
    </p:extLst>
  </p:cSld>
  <p:clrMapOvr>
    <a:masterClrMapping/>
  </p:clrMapOvr>
  <p:transition xmlns:p14="http://schemas.microsoft.com/office/powerpoint/2010/main" spd="slow" advClick="0" advTm="3000">
    <p:cover/>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881"/>
                                        </p:tgtEl>
                                        <p:attrNameLst>
                                          <p:attrName>style.visibility</p:attrName>
                                        </p:attrNameLst>
                                      </p:cBhvr>
                                      <p:to>
                                        <p:strVal val="visible"/>
                                      </p:to>
                                    </p:set>
                                    <p:animEffect transition="in" filter="fade">
                                      <p:cBhvr>
                                        <p:cTn id="7" dur="1000"/>
                                        <p:tgtEl>
                                          <p:spTgt spid="881"/>
                                        </p:tgtEl>
                                      </p:cBhvr>
                                    </p:animEffect>
                                    <p:anim calcmode="lin" valueType="num">
                                      <p:cBhvr>
                                        <p:cTn id="8" dur="1000" fill="hold"/>
                                        <p:tgtEl>
                                          <p:spTgt spid="881"/>
                                        </p:tgtEl>
                                        <p:attrNameLst>
                                          <p:attrName>ppt_x</p:attrName>
                                        </p:attrNameLst>
                                      </p:cBhvr>
                                      <p:tavLst>
                                        <p:tav tm="0">
                                          <p:val>
                                            <p:strVal val="#ppt_x"/>
                                          </p:val>
                                        </p:tav>
                                        <p:tav tm="100000">
                                          <p:val>
                                            <p:strVal val="#ppt_x"/>
                                          </p:val>
                                        </p:tav>
                                      </p:tavLst>
                                    </p:anim>
                                    <p:anim calcmode="lin" valueType="num">
                                      <p:cBhvr>
                                        <p:cTn id="9" dur="900" decel="100000" fill="hold"/>
                                        <p:tgtEl>
                                          <p:spTgt spid="881"/>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881"/>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53" presetClass="entr" presetSubtype="16" fill="hold" nodeType="afterEffect">
                                  <p:stCondLst>
                                    <p:cond delay="0"/>
                                  </p:stCondLst>
                                  <p:childTnLst>
                                    <p:set>
                                      <p:cBhvr>
                                        <p:cTn id="13" dur="1" fill="hold">
                                          <p:stCondLst>
                                            <p:cond delay="0"/>
                                          </p:stCondLst>
                                        </p:cTn>
                                        <p:tgtEl>
                                          <p:spTgt spid="683"/>
                                        </p:tgtEl>
                                        <p:attrNameLst>
                                          <p:attrName>style.visibility</p:attrName>
                                        </p:attrNameLst>
                                      </p:cBhvr>
                                      <p:to>
                                        <p:strVal val="visible"/>
                                      </p:to>
                                    </p:set>
                                    <p:anim calcmode="lin" valueType="num">
                                      <p:cBhvr>
                                        <p:cTn id="14" dur="500" fill="hold"/>
                                        <p:tgtEl>
                                          <p:spTgt spid="683"/>
                                        </p:tgtEl>
                                        <p:attrNameLst>
                                          <p:attrName>ppt_w</p:attrName>
                                        </p:attrNameLst>
                                      </p:cBhvr>
                                      <p:tavLst>
                                        <p:tav tm="0">
                                          <p:val>
                                            <p:fltVal val="0"/>
                                          </p:val>
                                        </p:tav>
                                        <p:tav tm="100000">
                                          <p:val>
                                            <p:strVal val="#ppt_w"/>
                                          </p:val>
                                        </p:tav>
                                      </p:tavLst>
                                    </p:anim>
                                    <p:anim calcmode="lin" valueType="num">
                                      <p:cBhvr>
                                        <p:cTn id="15" dur="500" fill="hold"/>
                                        <p:tgtEl>
                                          <p:spTgt spid="683"/>
                                        </p:tgtEl>
                                        <p:attrNameLst>
                                          <p:attrName>ppt_h</p:attrName>
                                        </p:attrNameLst>
                                      </p:cBhvr>
                                      <p:tavLst>
                                        <p:tav tm="0">
                                          <p:val>
                                            <p:fltVal val="0"/>
                                          </p:val>
                                        </p:tav>
                                        <p:tav tm="100000">
                                          <p:val>
                                            <p:strVal val="#ppt_h"/>
                                          </p:val>
                                        </p:tav>
                                      </p:tavLst>
                                    </p:anim>
                                    <p:animEffect transition="in" filter="fade">
                                      <p:cBhvr>
                                        <p:cTn id="16" dur="500"/>
                                        <p:tgtEl>
                                          <p:spTgt spid="683"/>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31"/>
                                        </p:tgtEl>
                                        <p:attrNameLst>
                                          <p:attrName>style.visibility</p:attrName>
                                        </p:attrNameLst>
                                      </p:cBhvr>
                                      <p:to>
                                        <p:strVal val="visible"/>
                                      </p:to>
                                    </p:set>
                                    <p:animEffect transition="in" filter="fade">
                                      <p:cBhvr>
                                        <p:cTn id="20" dur="500"/>
                                        <p:tgtEl>
                                          <p:spTgt spid="31"/>
                                        </p:tgtEl>
                                      </p:cBhvr>
                                    </p:animEffect>
                                  </p:childTnLst>
                                </p:cTn>
                              </p:par>
                            </p:childTnLst>
                          </p:cTn>
                        </p:par>
                        <p:par>
                          <p:cTn id="21" fill="hold">
                            <p:stCondLst>
                              <p:cond delay="2000"/>
                            </p:stCondLst>
                            <p:childTnLst>
                              <p:par>
                                <p:cTn id="22" presetID="53" presetClass="entr" presetSubtype="16" fill="hold" nodeType="afterEffect">
                                  <p:stCondLst>
                                    <p:cond delay="0"/>
                                  </p:stCondLst>
                                  <p:childTnLst>
                                    <p:set>
                                      <p:cBhvr>
                                        <p:cTn id="23" dur="1" fill="hold">
                                          <p:stCondLst>
                                            <p:cond delay="0"/>
                                          </p:stCondLst>
                                        </p:cTn>
                                        <p:tgtEl>
                                          <p:spTgt spid="2"/>
                                        </p:tgtEl>
                                        <p:attrNameLst>
                                          <p:attrName>style.visibility</p:attrName>
                                        </p:attrNameLst>
                                      </p:cBhvr>
                                      <p:to>
                                        <p:strVal val="visible"/>
                                      </p:to>
                                    </p:set>
                                    <p:anim calcmode="lin" valueType="num">
                                      <p:cBhvr>
                                        <p:cTn id="24" dur="500" fill="hold"/>
                                        <p:tgtEl>
                                          <p:spTgt spid="2"/>
                                        </p:tgtEl>
                                        <p:attrNameLst>
                                          <p:attrName>ppt_w</p:attrName>
                                        </p:attrNameLst>
                                      </p:cBhvr>
                                      <p:tavLst>
                                        <p:tav tm="0">
                                          <p:val>
                                            <p:fltVal val="0"/>
                                          </p:val>
                                        </p:tav>
                                        <p:tav tm="100000">
                                          <p:val>
                                            <p:strVal val="#ppt_w"/>
                                          </p:val>
                                        </p:tav>
                                      </p:tavLst>
                                    </p:anim>
                                    <p:anim calcmode="lin" valueType="num">
                                      <p:cBhvr>
                                        <p:cTn id="25" dur="500" fill="hold"/>
                                        <p:tgtEl>
                                          <p:spTgt spid="2"/>
                                        </p:tgtEl>
                                        <p:attrNameLst>
                                          <p:attrName>ppt_h</p:attrName>
                                        </p:attrNameLst>
                                      </p:cBhvr>
                                      <p:tavLst>
                                        <p:tav tm="0">
                                          <p:val>
                                            <p:fltVal val="0"/>
                                          </p:val>
                                        </p:tav>
                                        <p:tav tm="100000">
                                          <p:val>
                                            <p:strVal val="#ppt_h"/>
                                          </p:val>
                                        </p:tav>
                                      </p:tavLst>
                                    </p:anim>
                                    <p:animEffect transition="in" filter="fade">
                                      <p:cBhvr>
                                        <p:cTn id="26" dur="500"/>
                                        <p:tgtEl>
                                          <p:spTgt spid="2"/>
                                        </p:tgtEl>
                                      </p:cBhvr>
                                    </p:animEffect>
                                  </p:childTnLst>
                                </p:cTn>
                              </p:par>
                            </p:childTnLst>
                          </p:cTn>
                        </p:par>
                        <p:par>
                          <p:cTn id="27" fill="hold">
                            <p:stCondLst>
                              <p:cond delay="2500"/>
                            </p:stCondLst>
                            <p:childTnLst>
                              <p:par>
                                <p:cTn id="28" presetID="53" presetClass="entr" presetSubtype="16" fill="hold" nodeType="afterEffect">
                                  <p:stCondLst>
                                    <p:cond delay="0"/>
                                  </p:stCondLst>
                                  <p:childTnLst>
                                    <p:set>
                                      <p:cBhvr>
                                        <p:cTn id="29" dur="1" fill="hold">
                                          <p:stCondLst>
                                            <p:cond delay="0"/>
                                          </p:stCondLst>
                                        </p:cTn>
                                        <p:tgtEl>
                                          <p:spTgt spid="3"/>
                                        </p:tgtEl>
                                        <p:attrNameLst>
                                          <p:attrName>style.visibility</p:attrName>
                                        </p:attrNameLst>
                                      </p:cBhvr>
                                      <p:to>
                                        <p:strVal val="visible"/>
                                      </p:to>
                                    </p:set>
                                    <p:anim calcmode="lin" valueType="num">
                                      <p:cBhvr>
                                        <p:cTn id="30" dur="500" fill="hold"/>
                                        <p:tgtEl>
                                          <p:spTgt spid="3"/>
                                        </p:tgtEl>
                                        <p:attrNameLst>
                                          <p:attrName>ppt_w</p:attrName>
                                        </p:attrNameLst>
                                      </p:cBhvr>
                                      <p:tavLst>
                                        <p:tav tm="0">
                                          <p:val>
                                            <p:fltVal val="0"/>
                                          </p:val>
                                        </p:tav>
                                        <p:tav tm="100000">
                                          <p:val>
                                            <p:strVal val="#ppt_w"/>
                                          </p:val>
                                        </p:tav>
                                      </p:tavLst>
                                    </p:anim>
                                    <p:anim calcmode="lin" valueType="num">
                                      <p:cBhvr>
                                        <p:cTn id="31" dur="500" fill="hold"/>
                                        <p:tgtEl>
                                          <p:spTgt spid="3"/>
                                        </p:tgtEl>
                                        <p:attrNameLst>
                                          <p:attrName>ppt_h</p:attrName>
                                        </p:attrNameLst>
                                      </p:cBhvr>
                                      <p:tavLst>
                                        <p:tav tm="0">
                                          <p:val>
                                            <p:fltVal val="0"/>
                                          </p:val>
                                        </p:tav>
                                        <p:tav tm="100000">
                                          <p:val>
                                            <p:strVal val="#ppt_h"/>
                                          </p:val>
                                        </p:tav>
                                      </p:tavLst>
                                    </p:anim>
                                    <p:animEffect transition="in" filter="fade">
                                      <p:cBhvr>
                                        <p:cTn id="32" dur="500"/>
                                        <p:tgtEl>
                                          <p:spTgt spid="3"/>
                                        </p:tgtEl>
                                      </p:cBhvr>
                                    </p:animEffect>
                                  </p:childTnLst>
                                </p:cTn>
                              </p:par>
                            </p:childTnLst>
                          </p:cTn>
                        </p:par>
                        <p:par>
                          <p:cTn id="33" fill="hold">
                            <p:stCondLst>
                              <p:cond delay="3000"/>
                            </p:stCondLst>
                            <p:childTnLst>
                              <p:par>
                                <p:cTn id="34" presetID="53" presetClass="entr" presetSubtype="16" fill="hold" nodeType="afterEffect">
                                  <p:stCondLst>
                                    <p:cond delay="0"/>
                                  </p:stCondLst>
                                  <p:childTnLst>
                                    <p:set>
                                      <p:cBhvr>
                                        <p:cTn id="35" dur="1" fill="hold">
                                          <p:stCondLst>
                                            <p:cond delay="0"/>
                                          </p:stCondLst>
                                        </p:cTn>
                                        <p:tgtEl>
                                          <p:spTgt spid="797"/>
                                        </p:tgtEl>
                                        <p:attrNameLst>
                                          <p:attrName>style.visibility</p:attrName>
                                        </p:attrNameLst>
                                      </p:cBhvr>
                                      <p:to>
                                        <p:strVal val="visible"/>
                                      </p:to>
                                    </p:set>
                                    <p:anim calcmode="lin" valueType="num">
                                      <p:cBhvr>
                                        <p:cTn id="36" dur="500" fill="hold"/>
                                        <p:tgtEl>
                                          <p:spTgt spid="797"/>
                                        </p:tgtEl>
                                        <p:attrNameLst>
                                          <p:attrName>ppt_w</p:attrName>
                                        </p:attrNameLst>
                                      </p:cBhvr>
                                      <p:tavLst>
                                        <p:tav tm="0">
                                          <p:val>
                                            <p:fltVal val="0"/>
                                          </p:val>
                                        </p:tav>
                                        <p:tav tm="100000">
                                          <p:val>
                                            <p:strVal val="#ppt_w"/>
                                          </p:val>
                                        </p:tav>
                                      </p:tavLst>
                                    </p:anim>
                                    <p:anim calcmode="lin" valueType="num">
                                      <p:cBhvr>
                                        <p:cTn id="37" dur="500" fill="hold"/>
                                        <p:tgtEl>
                                          <p:spTgt spid="797"/>
                                        </p:tgtEl>
                                        <p:attrNameLst>
                                          <p:attrName>ppt_h</p:attrName>
                                        </p:attrNameLst>
                                      </p:cBhvr>
                                      <p:tavLst>
                                        <p:tav tm="0">
                                          <p:val>
                                            <p:fltVal val="0"/>
                                          </p:val>
                                        </p:tav>
                                        <p:tav tm="100000">
                                          <p:val>
                                            <p:strVal val="#ppt_h"/>
                                          </p:val>
                                        </p:tav>
                                      </p:tavLst>
                                    </p:anim>
                                    <p:animEffect transition="in" filter="fade">
                                      <p:cBhvr>
                                        <p:cTn id="38" dur="500"/>
                                        <p:tgtEl>
                                          <p:spTgt spid="797"/>
                                        </p:tgtEl>
                                      </p:cBhvr>
                                    </p:animEffect>
                                  </p:childTnLst>
                                </p:cTn>
                              </p:par>
                            </p:childTnLst>
                          </p:cTn>
                        </p:par>
                        <p:par>
                          <p:cTn id="39" fill="hold">
                            <p:stCondLst>
                              <p:cond delay="3500"/>
                            </p:stCondLst>
                            <p:childTnLst>
                              <p:par>
                                <p:cTn id="40" presetID="10" presetClass="entr" presetSubtype="0" fill="hold" grpId="0" nodeType="afterEffect">
                                  <p:stCondLst>
                                    <p:cond delay="0"/>
                                  </p:stCondLst>
                                  <p:childTnLst>
                                    <p:set>
                                      <p:cBhvr>
                                        <p:cTn id="41" dur="1" fill="hold">
                                          <p:stCondLst>
                                            <p:cond delay="0"/>
                                          </p:stCondLst>
                                        </p:cTn>
                                        <p:tgtEl>
                                          <p:spTgt spid="896"/>
                                        </p:tgtEl>
                                        <p:attrNameLst>
                                          <p:attrName>style.visibility</p:attrName>
                                        </p:attrNameLst>
                                      </p:cBhvr>
                                      <p:to>
                                        <p:strVal val="visible"/>
                                      </p:to>
                                    </p:set>
                                    <p:animEffect transition="in" filter="fade">
                                      <p:cBhvr>
                                        <p:cTn id="42" dur="500"/>
                                        <p:tgtEl>
                                          <p:spTgt spid="896"/>
                                        </p:tgtEl>
                                      </p:cBhvr>
                                    </p:animEffect>
                                  </p:childTnLst>
                                </p:cTn>
                              </p:par>
                            </p:childTnLst>
                          </p:cTn>
                        </p:par>
                        <p:par>
                          <p:cTn id="43" fill="hold">
                            <p:stCondLst>
                              <p:cond delay="4000"/>
                            </p:stCondLst>
                            <p:childTnLst>
                              <p:par>
                                <p:cTn id="44" presetID="53" presetClass="entr" presetSubtype="16" fill="hold" nodeType="afterEffect">
                                  <p:stCondLst>
                                    <p:cond delay="0"/>
                                  </p:stCondLst>
                                  <p:childTnLst>
                                    <p:set>
                                      <p:cBhvr>
                                        <p:cTn id="45" dur="1" fill="hold">
                                          <p:stCondLst>
                                            <p:cond delay="0"/>
                                          </p:stCondLst>
                                        </p:cTn>
                                        <p:tgtEl>
                                          <p:spTgt spid="6"/>
                                        </p:tgtEl>
                                        <p:attrNameLst>
                                          <p:attrName>style.visibility</p:attrName>
                                        </p:attrNameLst>
                                      </p:cBhvr>
                                      <p:to>
                                        <p:strVal val="visible"/>
                                      </p:to>
                                    </p:set>
                                    <p:anim calcmode="lin" valueType="num">
                                      <p:cBhvr>
                                        <p:cTn id="46" dur="500" fill="hold"/>
                                        <p:tgtEl>
                                          <p:spTgt spid="6"/>
                                        </p:tgtEl>
                                        <p:attrNameLst>
                                          <p:attrName>ppt_w</p:attrName>
                                        </p:attrNameLst>
                                      </p:cBhvr>
                                      <p:tavLst>
                                        <p:tav tm="0">
                                          <p:val>
                                            <p:fltVal val="0"/>
                                          </p:val>
                                        </p:tav>
                                        <p:tav tm="100000">
                                          <p:val>
                                            <p:strVal val="#ppt_w"/>
                                          </p:val>
                                        </p:tav>
                                      </p:tavLst>
                                    </p:anim>
                                    <p:anim calcmode="lin" valueType="num">
                                      <p:cBhvr>
                                        <p:cTn id="47" dur="500" fill="hold"/>
                                        <p:tgtEl>
                                          <p:spTgt spid="6"/>
                                        </p:tgtEl>
                                        <p:attrNameLst>
                                          <p:attrName>ppt_h</p:attrName>
                                        </p:attrNameLst>
                                      </p:cBhvr>
                                      <p:tavLst>
                                        <p:tav tm="0">
                                          <p:val>
                                            <p:fltVal val="0"/>
                                          </p:val>
                                        </p:tav>
                                        <p:tav tm="100000">
                                          <p:val>
                                            <p:strVal val="#ppt_h"/>
                                          </p:val>
                                        </p:tav>
                                      </p:tavLst>
                                    </p:anim>
                                    <p:animEffect transition="in" filter="fade">
                                      <p:cBhvr>
                                        <p:cTn id="48" dur="500"/>
                                        <p:tgtEl>
                                          <p:spTgt spid="6"/>
                                        </p:tgtEl>
                                      </p:cBhvr>
                                    </p:animEffect>
                                  </p:childTnLst>
                                </p:cTn>
                              </p:par>
                            </p:childTnLst>
                          </p:cTn>
                        </p:par>
                        <p:par>
                          <p:cTn id="49" fill="hold">
                            <p:stCondLst>
                              <p:cond delay="4500"/>
                            </p:stCondLst>
                            <p:childTnLst>
                              <p:par>
                                <p:cTn id="50" presetID="53" presetClass="entr" presetSubtype="16" fill="hold" nodeType="afterEffect">
                                  <p:stCondLst>
                                    <p:cond delay="0"/>
                                  </p:stCondLst>
                                  <p:childTnLst>
                                    <p:set>
                                      <p:cBhvr>
                                        <p:cTn id="51" dur="1" fill="hold">
                                          <p:stCondLst>
                                            <p:cond delay="0"/>
                                          </p:stCondLst>
                                        </p:cTn>
                                        <p:tgtEl>
                                          <p:spTgt spid="900"/>
                                        </p:tgtEl>
                                        <p:attrNameLst>
                                          <p:attrName>style.visibility</p:attrName>
                                        </p:attrNameLst>
                                      </p:cBhvr>
                                      <p:to>
                                        <p:strVal val="visible"/>
                                      </p:to>
                                    </p:set>
                                    <p:anim calcmode="lin" valueType="num">
                                      <p:cBhvr>
                                        <p:cTn id="52" dur="500" fill="hold"/>
                                        <p:tgtEl>
                                          <p:spTgt spid="900"/>
                                        </p:tgtEl>
                                        <p:attrNameLst>
                                          <p:attrName>ppt_w</p:attrName>
                                        </p:attrNameLst>
                                      </p:cBhvr>
                                      <p:tavLst>
                                        <p:tav tm="0">
                                          <p:val>
                                            <p:fltVal val="0"/>
                                          </p:val>
                                        </p:tav>
                                        <p:tav tm="100000">
                                          <p:val>
                                            <p:strVal val="#ppt_w"/>
                                          </p:val>
                                        </p:tav>
                                      </p:tavLst>
                                    </p:anim>
                                    <p:anim calcmode="lin" valueType="num">
                                      <p:cBhvr>
                                        <p:cTn id="53" dur="500" fill="hold"/>
                                        <p:tgtEl>
                                          <p:spTgt spid="900"/>
                                        </p:tgtEl>
                                        <p:attrNameLst>
                                          <p:attrName>ppt_h</p:attrName>
                                        </p:attrNameLst>
                                      </p:cBhvr>
                                      <p:tavLst>
                                        <p:tav tm="0">
                                          <p:val>
                                            <p:fltVal val="0"/>
                                          </p:val>
                                        </p:tav>
                                        <p:tav tm="100000">
                                          <p:val>
                                            <p:strVal val="#ppt_h"/>
                                          </p:val>
                                        </p:tav>
                                      </p:tavLst>
                                    </p:anim>
                                    <p:animEffect transition="in" filter="fade">
                                      <p:cBhvr>
                                        <p:cTn id="54" dur="500"/>
                                        <p:tgtEl>
                                          <p:spTgt spid="900"/>
                                        </p:tgtEl>
                                      </p:cBhvr>
                                    </p:animEffect>
                                  </p:childTnLst>
                                </p:cTn>
                              </p:par>
                            </p:childTnLst>
                          </p:cTn>
                        </p:par>
                        <p:par>
                          <p:cTn id="55" fill="hold">
                            <p:stCondLst>
                              <p:cond delay="5000"/>
                            </p:stCondLst>
                            <p:childTnLst>
                              <p:par>
                                <p:cTn id="56" presetID="53" presetClass="entr" presetSubtype="16" fill="hold" nodeType="afterEffect">
                                  <p:stCondLst>
                                    <p:cond delay="0"/>
                                  </p:stCondLst>
                                  <p:childTnLst>
                                    <p:set>
                                      <p:cBhvr>
                                        <p:cTn id="57" dur="1" fill="hold">
                                          <p:stCondLst>
                                            <p:cond delay="0"/>
                                          </p:stCondLst>
                                        </p:cTn>
                                        <p:tgtEl>
                                          <p:spTgt spid="838"/>
                                        </p:tgtEl>
                                        <p:attrNameLst>
                                          <p:attrName>style.visibility</p:attrName>
                                        </p:attrNameLst>
                                      </p:cBhvr>
                                      <p:to>
                                        <p:strVal val="visible"/>
                                      </p:to>
                                    </p:set>
                                    <p:anim calcmode="lin" valueType="num">
                                      <p:cBhvr>
                                        <p:cTn id="58" dur="500" fill="hold"/>
                                        <p:tgtEl>
                                          <p:spTgt spid="838"/>
                                        </p:tgtEl>
                                        <p:attrNameLst>
                                          <p:attrName>ppt_w</p:attrName>
                                        </p:attrNameLst>
                                      </p:cBhvr>
                                      <p:tavLst>
                                        <p:tav tm="0">
                                          <p:val>
                                            <p:fltVal val="0"/>
                                          </p:val>
                                        </p:tav>
                                        <p:tav tm="100000">
                                          <p:val>
                                            <p:strVal val="#ppt_w"/>
                                          </p:val>
                                        </p:tav>
                                      </p:tavLst>
                                    </p:anim>
                                    <p:anim calcmode="lin" valueType="num">
                                      <p:cBhvr>
                                        <p:cTn id="59" dur="500" fill="hold"/>
                                        <p:tgtEl>
                                          <p:spTgt spid="838"/>
                                        </p:tgtEl>
                                        <p:attrNameLst>
                                          <p:attrName>ppt_h</p:attrName>
                                        </p:attrNameLst>
                                      </p:cBhvr>
                                      <p:tavLst>
                                        <p:tav tm="0">
                                          <p:val>
                                            <p:fltVal val="0"/>
                                          </p:val>
                                        </p:tav>
                                        <p:tav tm="100000">
                                          <p:val>
                                            <p:strVal val="#ppt_h"/>
                                          </p:val>
                                        </p:tav>
                                      </p:tavLst>
                                    </p:anim>
                                    <p:animEffect transition="in" filter="fade">
                                      <p:cBhvr>
                                        <p:cTn id="60" dur="500"/>
                                        <p:tgtEl>
                                          <p:spTgt spid="838"/>
                                        </p:tgtEl>
                                      </p:cBhvr>
                                    </p:animEffect>
                                  </p:childTnLst>
                                </p:cTn>
                              </p:par>
                            </p:childTnLst>
                          </p:cTn>
                        </p:par>
                        <p:par>
                          <p:cTn id="61" fill="hold">
                            <p:stCondLst>
                              <p:cond delay="5500"/>
                            </p:stCondLst>
                            <p:childTnLst>
                              <p:par>
                                <p:cTn id="62" presetID="10" presetClass="entr" presetSubtype="0" fill="hold" grpId="0" nodeType="afterEffect">
                                  <p:stCondLst>
                                    <p:cond delay="0"/>
                                  </p:stCondLst>
                                  <p:childTnLst>
                                    <p:set>
                                      <p:cBhvr>
                                        <p:cTn id="63" dur="1" fill="hold">
                                          <p:stCondLst>
                                            <p:cond delay="0"/>
                                          </p:stCondLst>
                                        </p:cTn>
                                        <p:tgtEl>
                                          <p:spTgt spid="910"/>
                                        </p:tgtEl>
                                        <p:attrNameLst>
                                          <p:attrName>style.visibility</p:attrName>
                                        </p:attrNameLst>
                                      </p:cBhvr>
                                      <p:to>
                                        <p:strVal val="visible"/>
                                      </p:to>
                                    </p:set>
                                    <p:animEffect transition="in" filter="fade">
                                      <p:cBhvr>
                                        <p:cTn id="64" dur="500"/>
                                        <p:tgtEl>
                                          <p:spTgt spid="910"/>
                                        </p:tgtEl>
                                      </p:cBhvr>
                                    </p:animEffect>
                                  </p:childTnLst>
                                </p:cTn>
                              </p:par>
                            </p:childTnLst>
                          </p:cTn>
                        </p:par>
                        <p:par>
                          <p:cTn id="65" fill="hold">
                            <p:stCondLst>
                              <p:cond delay="6000"/>
                            </p:stCondLst>
                            <p:childTnLst>
                              <p:par>
                                <p:cTn id="66" presetID="53" presetClass="entr" presetSubtype="16" fill="hold" nodeType="afterEffect">
                                  <p:stCondLst>
                                    <p:cond delay="0"/>
                                  </p:stCondLst>
                                  <p:childTnLst>
                                    <p:set>
                                      <p:cBhvr>
                                        <p:cTn id="67" dur="1" fill="hold">
                                          <p:stCondLst>
                                            <p:cond delay="0"/>
                                          </p:stCondLst>
                                        </p:cTn>
                                        <p:tgtEl>
                                          <p:spTgt spid="8"/>
                                        </p:tgtEl>
                                        <p:attrNameLst>
                                          <p:attrName>style.visibility</p:attrName>
                                        </p:attrNameLst>
                                      </p:cBhvr>
                                      <p:to>
                                        <p:strVal val="visible"/>
                                      </p:to>
                                    </p:set>
                                    <p:anim calcmode="lin" valueType="num">
                                      <p:cBhvr>
                                        <p:cTn id="68" dur="500" fill="hold"/>
                                        <p:tgtEl>
                                          <p:spTgt spid="8"/>
                                        </p:tgtEl>
                                        <p:attrNameLst>
                                          <p:attrName>ppt_w</p:attrName>
                                        </p:attrNameLst>
                                      </p:cBhvr>
                                      <p:tavLst>
                                        <p:tav tm="0">
                                          <p:val>
                                            <p:fltVal val="0"/>
                                          </p:val>
                                        </p:tav>
                                        <p:tav tm="100000">
                                          <p:val>
                                            <p:strVal val="#ppt_w"/>
                                          </p:val>
                                        </p:tav>
                                      </p:tavLst>
                                    </p:anim>
                                    <p:anim calcmode="lin" valueType="num">
                                      <p:cBhvr>
                                        <p:cTn id="69" dur="500" fill="hold"/>
                                        <p:tgtEl>
                                          <p:spTgt spid="8"/>
                                        </p:tgtEl>
                                        <p:attrNameLst>
                                          <p:attrName>ppt_h</p:attrName>
                                        </p:attrNameLst>
                                      </p:cBhvr>
                                      <p:tavLst>
                                        <p:tav tm="0">
                                          <p:val>
                                            <p:fltVal val="0"/>
                                          </p:val>
                                        </p:tav>
                                        <p:tav tm="100000">
                                          <p:val>
                                            <p:strVal val="#ppt_h"/>
                                          </p:val>
                                        </p:tav>
                                      </p:tavLst>
                                    </p:anim>
                                    <p:animEffect transition="in" filter="fade">
                                      <p:cBhvr>
                                        <p:cTn id="70" dur="500"/>
                                        <p:tgtEl>
                                          <p:spTgt spid="8"/>
                                        </p:tgtEl>
                                      </p:cBhvr>
                                    </p:animEffect>
                                  </p:childTnLst>
                                </p:cTn>
                              </p:par>
                            </p:childTnLst>
                          </p:cTn>
                        </p:par>
                        <p:par>
                          <p:cTn id="71" fill="hold">
                            <p:stCondLst>
                              <p:cond delay="6500"/>
                            </p:stCondLst>
                            <p:childTnLst>
                              <p:par>
                                <p:cTn id="72" presetID="53" presetClass="entr" presetSubtype="16" fill="hold" nodeType="afterEffect">
                                  <p:stCondLst>
                                    <p:cond delay="0"/>
                                  </p:stCondLst>
                                  <p:childTnLst>
                                    <p:set>
                                      <p:cBhvr>
                                        <p:cTn id="73" dur="1" fill="hold">
                                          <p:stCondLst>
                                            <p:cond delay="0"/>
                                          </p:stCondLst>
                                        </p:cTn>
                                        <p:tgtEl>
                                          <p:spTgt spid="914"/>
                                        </p:tgtEl>
                                        <p:attrNameLst>
                                          <p:attrName>style.visibility</p:attrName>
                                        </p:attrNameLst>
                                      </p:cBhvr>
                                      <p:to>
                                        <p:strVal val="visible"/>
                                      </p:to>
                                    </p:set>
                                    <p:anim calcmode="lin" valueType="num">
                                      <p:cBhvr>
                                        <p:cTn id="74" dur="500" fill="hold"/>
                                        <p:tgtEl>
                                          <p:spTgt spid="914"/>
                                        </p:tgtEl>
                                        <p:attrNameLst>
                                          <p:attrName>ppt_w</p:attrName>
                                        </p:attrNameLst>
                                      </p:cBhvr>
                                      <p:tavLst>
                                        <p:tav tm="0">
                                          <p:val>
                                            <p:fltVal val="0"/>
                                          </p:val>
                                        </p:tav>
                                        <p:tav tm="100000">
                                          <p:val>
                                            <p:strVal val="#ppt_w"/>
                                          </p:val>
                                        </p:tav>
                                      </p:tavLst>
                                    </p:anim>
                                    <p:anim calcmode="lin" valueType="num">
                                      <p:cBhvr>
                                        <p:cTn id="75" dur="500" fill="hold"/>
                                        <p:tgtEl>
                                          <p:spTgt spid="914"/>
                                        </p:tgtEl>
                                        <p:attrNameLst>
                                          <p:attrName>ppt_h</p:attrName>
                                        </p:attrNameLst>
                                      </p:cBhvr>
                                      <p:tavLst>
                                        <p:tav tm="0">
                                          <p:val>
                                            <p:fltVal val="0"/>
                                          </p:val>
                                        </p:tav>
                                        <p:tav tm="100000">
                                          <p:val>
                                            <p:strVal val="#ppt_h"/>
                                          </p:val>
                                        </p:tav>
                                      </p:tavLst>
                                    </p:anim>
                                    <p:animEffect transition="in" filter="fade">
                                      <p:cBhvr>
                                        <p:cTn id="76" dur="500"/>
                                        <p:tgtEl>
                                          <p:spTgt spid="914"/>
                                        </p:tgtEl>
                                      </p:cBhvr>
                                    </p:animEffect>
                                  </p:childTnLst>
                                </p:cTn>
                              </p:par>
                            </p:childTnLst>
                          </p:cTn>
                        </p:par>
                        <p:par>
                          <p:cTn id="77" fill="hold">
                            <p:stCondLst>
                              <p:cond delay="7000"/>
                            </p:stCondLst>
                            <p:childTnLst>
                              <p:par>
                                <p:cTn id="78" presetID="53" presetClass="entr" presetSubtype="16" fill="hold" nodeType="afterEffect">
                                  <p:stCondLst>
                                    <p:cond delay="0"/>
                                  </p:stCondLst>
                                  <p:childTnLst>
                                    <p:set>
                                      <p:cBhvr>
                                        <p:cTn id="79" dur="1" fill="hold">
                                          <p:stCondLst>
                                            <p:cond delay="0"/>
                                          </p:stCondLst>
                                        </p:cTn>
                                        <p:tgtEl>
                                          <p:spTgt spid="58"/>
                                        </p:tgtEl>
                                        <p:attrNameLst>
                                          <p:attrName>style.visibility</p:attrName>
                                        </p:attrNameLst>
                                      </p:cBhvr>
                                      <p:to>
                                        <p:strVal val="visible"/>
                                      </p:to>
                                    </p:set>
                                    <p:anim calcmode="lin" valueType="num">
                                      <p:cBhvr>
                                        <p:cTn id="80" dur="500" fill="hold"/>
                                        <p:tgtEl>
                                          <p:spTgt spid="58"/>
                                        </p:tgtEl>
                                        <p:attrNameLst>
                                          <p:attrName>ppt_w</p:attrName>
                                        </p:attrNameLst>
                                      </p:cBhvr>
                                      <p:tavLst>
                                        <p:tav tm="0">
                                          <p:val>
                                            <p:fltVal val="0"/>
                                          </p:val>
                                        </p:tav>
                                        <p:tav tm="100000">
                                          <p:val>
                                            <p:strVal val="#ppt_w"/>
                                          </p:val>
                                        </p:tav>
                                      </p:tavLst>
                                    </p:anim>
                                    <p:anim calcmode="lin" valueType="num">
                                      <p:cBhvr>
                                        <p:cTn id="81" dur="500" fill="hold"/>
                                        <p:tgtEl>
                                          <p:spTgt spid="58"/>
                                        </p:tgtEl>
                                        <p:attrNameLst>
                                          <p:attrName>ppt_h</p:attrName>
                                        </p:attrNameLst>
                                      </p:cBhvr>
                                      <p:tavLst>
                                        <p:tav tm="0">
                                          <p:val>
                                            <p:fltVal val="0"/>
                                          </p:val>
                                        </p:tav>
                                        <p:tav tm="100000">
                                          <p:val>
                                            <p:strVal val="#ppt_h"/>
                                          </p:val>
                                        </p:tav>
                                      </p:tavLst>
                                    </p:anim>
                                    <p:animEffect transition="in" filter="fade">
                                      <p:cBhvr>
                                        <p:cTn id="82" dur="500"/>
                                        <p:tgtEl>
                                          <p:spTgt spid="58"/>
                                        </p:tgtEl>
                                      </p:cBhvr>
                                    </p:animEffect>
                                  </p:childTnLst>
                                </p:cTn>
                              </p:par>
                            </p:childTnLst>
                          </p:cTn>
                        </p:par>
                        <p:par>
                          <p:cTn id="83" fill="hold">
                            <p:stCondLst>
                              <p:cond delay="7500"/>
                            </p:stCondLst>
                            <p:childTnLst>
                              <p:par>
                                <p:cTn id="84" presetID="10" presetClass="entr" presetSubtype="0" fill="hold" grpId="0" nodeType="afterEffect">
                                  <p:stCondLst>
                                    <p:cond delay="0"/>
                                  </p:stCondLst>
                                  <p:childTnLst>
                                    <p:set>
                                      <p:cBhvr>
                                        <p:cTn id="85" dur="1" fill="hold">
                                          <p:stCondLst>
                                            <p:cond delay="0"/>
                                          </p:stCondLst>
                                        </p:cTn>
                                        <p:tgtEl>
                                          <p:spTgt spid="933"/>
                                        </p:tgtEl>
                                        <p:attrNameLst>
                                          <p:attrName>style.visibility</p:attrName>
                                        </p:attrNameLst>
                                      </p:cBhvr>
                                      <p:to>
                                        <p:strVal val="visible"/>
                                      </p:to>
                                    </p:set>
                                    <p:animEffect transition="in" filter="fade">
                                      <p:cBhvr>
                                        <p:cTn id="86" dur="500"/>
                                        <p:tgtEl>
                                          <p:spTgt spid="933"/>
                                        </p:tgtEl>
                                      </p:cBhvr>
                                    </p:animEffect>
                                  </p:childTnLst>
                                </p:cTn>
                              </p:par>
                            </p:childTnLst>
                          </p:cTn>
                        </p:par>
                        <p:par>
                          <p:cTn id="87" fill="hold">
                            <p:stCondLst>
                              <p:cond delay="8000"/>
                            </p:stCondLst>
                            <p:childTnLst>
                              <p:par>
                                <p:cTn id="88" presetID="53" presetClass="entr" presetSubtype="16" fill="hold" nodeType="afterEffect">
                                  <p:stCondLst>
                                    <p:cond delay="0"/>
                                  </p:stCondLst>
                                  <p:childTnLst>
                                    <p:set>
                                      <p:cBhvr>
                                        <p:cTn id="89" dur="1" fill="hold">
                                          <p:stCondLst>
                                            <p:cond delay="0"/>
                                          </p:stCondLst>
                                        </p:cTn>
                                        <p:tgtEl>
                                          <p:spTgt spid="7"/>
                                        </p:tgtEl>
                                        <p:attrNameLst>
                                          <p:attrName>style.visibility</p:attrName>
                                        </p:attrNameLst>
                                      </p:cBhvr>
                                      <p:to>
                                        <p:strVal val="visible"/>
                                      </p:to>
                                    </p:set>
                                    <p:anim calcmode="lin" valueType="num">
                                      <p:cBhvr>
                                        <p:cTn id="90" dur="500" fill="hold"/>
                                        <p:tgtEl>
                                          <p:spTgt spid="7"/>
                                        </p:tgtEl>
                                        <p:attrNameLst>
                                          <p:attrName>ppt_w</p:attrName>
                                        </p:attrNameLst>
                                      </p:cBhvr>
                                      <p:tavLst>
                                        <p:tav tm="0">
                                          <p:val>
                                            <p:fltVal val="0"/>
                                          </p:val>
                                        </p:tav>
                                        <p:tav tm="100000">
                                          <p:val>
                                            <p:strVal val="#ppt_w"/>
                                          </p:val>
                                        </p:tav>
                                      </p:tavLst>
                                    </p:anim>
                                    <p:anim calcmode="lin" valueType="num">
                                      <p:cBhvr>
                                        <p:cTn id="91" dur="500" fill="hold"/>
                                        <p:tgtEl>
                                          <p:spTgt spid="7"/>
                                        </p:tgtEl>
                                        <p:attrNameLst>
                                          <p:attrName>ppt_h</p:attrName>
                                        </p:attrNameLst>
                                      </p:cBhvr>
                                      <p:tavLst>
                                        <p:tav tm="0">
                                          <p:val>
                                            <p:fltVal val="0"/>
                                          </p:val>
                                        </p:tav>
                                        <p:tav tm="100000">
                                          <p:val>
                                            <p:strVal val="#ppt_h"/>
                                          </p:val>
                                        </p:tav>
                                      </p:tavLst>
                                    </p:anim>
                                    <p:animEffect transition="in" filter="fade">
                                      <p:cBhvr>
                                        <p:cTn id="92" dur="500"/>
                                        <p:tgtEl>
                                          <p:spTgt spid="7"/>
                                        </p:tgtEl>
                                      </p:cBhvr>
                                    </p:animEffect>
                                  </p:childTnLst>
                                </p:cTn>
                              </p:par>
                            </p:childTnLst>
                          </p:cTn>
                        </p:par>
                        <p:par>
                          <p:cTn id="93" fill="hold">
                            <p:stCondLst>
                              <p:cond delay="8500"/>
                            </p:stCondLst>
                            <p:childTnLst>
                              <p:par>
                                <p:cTn id="94" presetID="53" presetClass="entr" presetSubtype="16" fill="hold" nodeType="afterEffect">
                                  <p:stCondLst>
                                    <p:cond delay="0"/>
                                  </p:stCondLst>
                                  <p:childTnLst>
                                    <p:set>
                                      <p:cBhvr>
                                        <p:cTn id="95" dur="1" fill="hold">
                                          <p:stCondLst>
                                            <p:cond delay="0"/>
                                          </p:stCondLst>
                                        </p:cTn>
                                        <p:tgtEl>
                                          <p:spTgt spid="927"/>
                                        </p:tgtEl>
                                        <p:attrNameLst>
                                          <p:attrName>style.visibility</p:attrName>
                                        </p:attrNameLst>
                                      </p:cBhvr>
                                      <p:to>
                                        <p:strVal val="visible"/>
                                      </p:to>
                                    </p:set>
                                    <p:anim calcmode="lin" valueType="num">
                                      <p:cBhvr>
                                        <p:cTn id="96" dur="500" fill="hold"/>
                                        <p:tgtEl>
                                          <p:spTgt spid="927"/>
                                        </p:tgtEl>
                                        <p:attrNameLst>
                                          <p:attrName>ppt_w</p:attrName>
                                        </p:attrNameLst>
                                      </p:cBhvr>
                                      <p:tavLst>
                                        <p:tav tm="0">
                                          <p:val>
                                            <p:fltVal val="0"/>
                                          </p:val>
                                        </p:tav>
                                        <p:tav tm="100000">
                                          <p:val>
                                            <p:strVal val="#ppt_w"/>
                                          </p:val>
                                        </p:tav>
                                      </p:tavLst>
                                    </p:anim>
                                    <p:anim calcmode="lin" valueType="num">
                                      <p:cBhvr>
                                        <p:cTn id="97" dur="500" fill="hold"/>
                                        <p:tgtEl>
                                          <p:spTgt spid="927"/>
                                        </p:tgtEl>
                                        <p:attrNameLst>
                                          <p:attrName>ppt_h</p:attrName>
                                        </p:attrNameLst>
                                      </p:cBhvr>
                                      <p:tavLst>
                                        <p:tav tm="0">
                                          <p:val>
                                            <p:fltVal val="0"/>
                                          </p:val>
                                        </p:tav>
                                        <p:tav tm="100000">
                                          <p:val>
                                            <p:strVal val="#ppt_h"/>
                                          </p:val>
                                        </p:tav>
                                      </p:tavLst>
                                    </p:anim>
                                    <p:animEffect transition="in" filter="fade">
                                      <p:cBhvr>
                                        <p:cTn id="98" dur="500"/>
                                        <p:tgtEl>
                                          <p:spTgt spid="9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896" grpId="0"/>
      <p:bldP spid="910" grpId="0"/>
      <p:bldP spid="933"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5304121" y="4010638"/>
            <a:ext cx="7735739" cy="4751756"/>
            <a:chOff x="7094999" y="3116146"/>
            <a:chExt cx="10311633" cy="6334025"/>
          </a:xfrm>
        </p:grpSpPr>
        <p:sp>
          <p:nvSpPr>
            <p:cNvPr id="242" name="Freeform 1"/>
            <p:cNvSpPr>
              <a:spLocks noChangeArrowheads="1"/>
            </p:cNvSpPr>
            <p:nvPr/>
          </p:nvSpPr>
          <p:spPr bwMode="auto">
            <a:xfrm>
              <a:off x="15481608" y="9202005"/>
              <a:ext cx="16234" cy="25513"/>
            </a:xfrm>
            <a:custGeom>
              <a:avLst/>
              <a:gdLst>
                <a:gd name="T0" fmla="*/ 15 w 32"/>
                <a:gd name="T1" fmla="*/ 0 h 49"/>
                <a:gd name="T2" fmla="*/ 15 w 32"/>
                <a:gd name="T3" fmla="*/ 0 h 49"/>
                <a:gd name="T4" fmla="*/ 0 w 32"/>
                <a:gd name="T5" fmla="*/ 16 h 49"/>
                <a:gd name="T6" fmla="*/ 15 w 32"/>
                <a:gd name="T7" fmla="*/ 32 h 49"/>
                <a:gd name="T8" fmla="*/ 15 w 32"/>
                <a:gd name="T9" fmla="*/ 0 h 49"/>
              </a:gdLst>
              <a:ahLst/>
              <a:cxnLst>
                <a:cxn ang="0">
                  <a:pos x="T0" y="T1"/>
                </a:cxn>
                <a:cxn ang="0">
                  <a:pos x="T2" y="T3"/>
                </a:cxn>
                <a:cxn ang="0">
                  <a:pos x="T4" y="T5"/>
                </a:cxn>
                <a:cxn ang="0">
                  <a:pos x="T6" y="T7"/>
                </a:cxn>
                <a:cxn ang="0">
                  <a:pos x="T8" y="T9"/>
                </a:cxn>
              </a:cxnLst>
              <a:rect l="0" t="0" r="r" b="b"/>
              <a:pathLst>
                <a:path w="32" h="49">
                  <a:moveTo>
                    <a:pt x="15" y="0"/>
                  </a:moveTo>
                  <a:lnTo>
                    <a:pt x="15" y="0"/>
                  </a:lnTo>
                  <a:cubicBezTo>
                    <a:pt x="15" y="0"/>
                    <a:pt x="0" y="8"/>
                    <a:pt x="0" y="16"/>
                  </a:cubicBezTo>
                  <a:cubicBezTo>
                    <a:pt x="0" y="32"/>
                    <a:pt x="7" y="48"/>
                    <a:pt x="15" y="32"/>
                  </a:cubicBezTo>
                  <a:cubicBezTo>
                    <a:pt x="23" y="24"/>
                    <a:pt x="31" y="0"/>
                    <a:pt x="15"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43" name="Freeform 2"/>
            <p:cNvSpPr>
              <a:spLocks noChangeArrowheads="1"/>
            </p:cNvSpPr>
            <p:nvPr/>
          </p:nvSpPr>
          <p:spPr bwMode="auto">
            <a:xfrm>
              <a:off x="15481608" y="9202005"/>
              <a:ext cx="16234" cy="20874"/>
            </a:xfrm>
            <a:custGeom>
              <a:avLst/>
              <a:gdLst>
                <a:gd name="T0" fmla="*/ 7 w 32"/>
                <a:gd name="T1" fmla="*/ 40 h 41"/>
                <a:gd name="T2" fmla="*/ 7 w 32"/>
                <a:gd name="T3" fmla="*/ 40 h 41"/>
                <a:gd name="T4" fmla="*/ 7 w 32"/>
                <a:gd name="T5" fmla="*/ 40 h 41"/>
                <a:gd name="T6" fmla="*/ 0 w 32"/>
                <a:gd name="T7" fmla="*/ 16 h 41"/>
                <a:gd name="T8" fmla="*/ 15 w 32"/>
                <a:gd name="T9" fmla="*/ 0 h 41"/>
                <a:gd name="T10" fmla="*/ 15 w 32"/>
                <a:gd name="T11" fmla="*/ 0 h 41"/>
                <a:gd name="T12" fmla="*/ 23 w 32"/>
                <a:gd name="T13" fmla="*/ 0 h 41"/>
                <a:gd name="T14" fmla="*/ 15 w 32"/>
                <a:gd name="T15" fmla="*/ 32 h 41"/>
                <a:gd name="T16" fmla="*/ 7 w 32"/>
                <a:gd name="T17" fmla="*/ 40 h 41"/>
                <a:gd name="T18" fmla="*/ 15 w 32"/>
                <a:gd name="T19" fmla="*/ 8 h 41"/>
                <a:gd name="T20" fmla="*/ 15 w 32"/>
                <a:gd name="T21" fmla="*/ 8 h 41"/>
                <a:gd name="T22" fmla="*/ 7 w 32"/>
                <a:gd name="T23" fmla="*/ 16 h 41"/>
                <a:gd name="T24" fmla="*/ 7 w 32"/>
                <a:gd name="T25" fmla="*/ 32 h 41"/>
                <a:gd name="T26" fmla="*/ 15 w 32"/>
                <a:gd name="T27" fmla="*/ 32 h 41"/>
                <a:gd name="T28" fmla="*/ 15 w 32"/>
                <a:gd name="T2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1">
                  <a:moveTo>
                    <a:pt x="7" y="40"/>
                  </a:moveTo>
                  <a:lnTo>
                    <a:pt x="7" y="40"/>
                  </a:lnTo>
                  <a:lnTo>
                    <a:pt x="7" y="40"/>
                  </a:lnTo>
                  <a:cubicBezTo>
                    <a:pt x="0" y="40"/>
                    <a:pt x="0" y="24"/>
                    <a:pt x="0" y="16"/>
                  </a:cubicBezTo>
                  <a:cubicBezTo>
                    <a:pt x="0" y="0"/>
                    <a:pt x="15" y="0"/>
                    <a:pt x="15" y="0"/>
                  </a:cubicBezTo>
                  <a:lnTo>
                    <a:pt x="15" y="0"/>
                  </a:lnTo>
                  <a:cubicBezTo>
                    <a:pt x="23" y="0"/>
                    <a:pt x="23" y="0"/>
                    <a:pt x="23" y="0"/>
                  </a:cubicBezTo>
                  <a:cubicBezTo>
                    <a:pt x="31" y="8"/>
                    <a:pt x="23" y="24"/>
                    <a:pt x="15" y="32"/>
                  </a:cubicBezTo>
                  <a:cubicBezTo>
                    <a:pt x="15" y="40"/>
                    <a:pt x="15" y="40"/>
                    <a:pt x="7" y="40"/>
                  </a:cubicBezTo>
                  <a:close/>
                  <a:moveTo>
                    <a:pt x="15" y="8"/>
                  </a:moveTo>
                  <a:lnTo>
                    <a:pt x="15" y="8"/>
                  </a:lnTo>
                  <a:cubicBezTo>
                    <a:pt x="15" y="8"/>
                    <a:pt x="7" y="8"/>
                    <a:pt x="7" y="16"/>
                  </a:cubicBezTo>
                  <a:cubicBezTo>
                    <a:pt x="7" y="24"/>
                    <a:pt x="7" y="32"/>
                    <a:pt x="7" y="32"/>
                  </a:cubicBezTo>
                  <a:lnTo>
                    <a:pt x="15" y="32"/>
                  </a:lnTo>
                  <a:cubicBezTo>
                    <a:pt x="15" y="16"/>
                    <a:pt x="15" y="8"/>
                    <a:pt x="15" y="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44" name="Freeform 3"/>
            <p:cNvSpPr>
              <a:spLocks noChangeArrowheads="1"/>
            </p:cNvSpPr>
            <p:nvPr/>
          </p:nvSpPr>
          <p:spPr bwMode="auto">
            <a:xfrm>
              <a:off x="15460734" y="9215920"/>
              <a:ext cx="16236" cy="13916"/>
            </a:xfrm>
            <a:custGeom>
              <a:avLst/>
              <a:gdLst>
                <a:gd name="T0" fmla="*/ 8 w 33"/>
                <a:gd name="T1" fmla="*/ 0 h 25"/>
                <a:gd name="T2" fmla="*/ 8 w 33"/>
                <a:gd name="T3" fmla="*/ 0 h 25"/>
                <a:gd name="T4" fmla="*/ 8 w 33"/>
                <a:gd name="T5" fmla="*/ 16 h 25"/>
                <a:gd name="T6" fmla="*/ 24 w 33"/>
                <a:gd name="T7" fmla="*/ 8 h 25"/>
                <a:gd name="T8" fmla="*/ 8 w 33"/>
                <a:gd name="T9" fmla="*/ 0 h 25"/>
              </a:gdLst>
              <a:ahLst/>
              <a:cxnLst>
                <a:cxn ang="0">
                  <a:pos x="T0" y="T1"/>
                </a:cxn>
                <a:cxn ang="0">
                  <a:pos x="T2" y="T3"/>
                </a:cxn>
                <a:cxn ang="0">
                  <a:pos x="T4" y="T5"/>
                </a:cxn>
                <a:cxn ang="0">
                  <a:pos x="T6" y="T7"/>
                </a:cxn>
                <a:cxn ang="0">
                  <a:pos x="T8" y="T9"/>
                </a:cxn>
              </a:cxnLst>
              <a:rect l="0" t="0" r="r" b="b"/>
              <a:pathLst>
                <a:path w="33" h="25">
                  <a:moveTo>
                    <a:pt x="8" y="0"/>
                  </a:moveTo>
                  <a:lnTo>
                    <a:pt x="8" y="0"/>
                  </a:lnTo>
                  <a:cubicBezTo>
                    <a:pt x="8" y="0"/>
                    <a:pt x="0" y="16"/>
                    <a:pt x="8" y="16"/>
                  </a:cubicBezTo>
                  <a:cubicBezTo>
                    <a:pt x="24" y="16"/>
                    <a:pt x="32" y="24"/>
                    <a:pt x="24" y="8"/>
                  </a:cubicBezTo>
                  <a:cubicBezTo>
                    <a:pt x="16" y="0"/>
                    <a:pt x="16" y="0"/>
                    <a:pt x="8"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45" name="Freeform 4"/>
            <p:cNvSpPr>
              <a:spLocks noChangeArrowheads="1"/>
            </p:cNvSpPr>
            <p:nvPr/>
          </p:nvSpPr>
          <p:spPr bwMode="auto">
            <a:xfrm>
              <a:off x="15460734" y="9211282"/>
              <a:ext cx="16236" cy="16236"/>
            </a:xfrm>
            <a:custGeom>
              <a:avLst/>
              <a:gdLst>
                <a:gd name="T0" fmla="*/ 24 w 33"/>
                <a:gd name="T1" fmla="*/ 32 h 33"/>
                <a:gd name="T2" fmla="*/ 24 w 33"/>
                <a:gd name="T3" fmla="*/ 32 h 33"/>
                <a:gd name="T4" fmla="*/ 24 w 33"/>
                <a:gd name="T5" fmla="*/ 32 h 33"/>
                <a:gd name="T6" fmla="*/ 8 w 33"/>
                <a:gd name="T7" fmla="*/ 24 h 33"/>
                <a:gd name="T8" fmla="*/ 0 w 33"/>
                <a:gd name="T9" fmla="*/ 24 h 33"/>
                <a:gd name="T10" fmla="*/ 0 w 33"/>
                <a:gd name="T11" fmla="*/ 8 h 33"/>
                <a:gd name="T12" fmla="*/ 0 w 33"/>
                <a:gd name="T13" fmla="*/ 0 h 33"/>
                <a:gd name="T14" fmla="*/ 8 w 33"/>
                <a:gd name="T15" fmla="*/ 0 h 33"/>
                <a:gd name="T16" fmla="*/ 32 w 33"/>
                <a:gd name="T17" fmla="*/ 16 h 33"/>
                <a:gd name="T18" fmla="*/ 32 w 33"/>
                <a:gd name="T19" fmla="*/ 16 h 33"/>
                <a:gd name="T20" fmla="*/ 32 w 33"/>
                <a:gd name="T21" fmla="*/ 24 h 33"/>
                <a:gd name="T22" fmla="*/ 24 w 33"/>
                <a:gd name="T23" fmla="*/ 32 h 33"/>
                <a:gd name="T24" fmla="*/ 8 w 33"/>
                <a:gd name="T25" fmla="*/ 8 h 33"/>
                <a:gd name="T26" fmla="*/ 8 w 33"/>
                <a:gd name="T27" fmla="*/ 8 h 33"/>
                <a:gd name="T28" fmla="*/ 8 w 33"/>
                <a:gd name="T29" fmla="*/ 16 h 33"/>
                <a:gd name="T30" fmla="*/ 8 w 33"/>
                <a:gd name="T31" fmla="*/ 24 h 33"/>
                <a:gd name="T32" fmla="*/ 24 w 33"/>
                <a:gd name="T33" fmla="*/ 24 h 33"/>
                <a:gd name="T34" fmla="*/ 24 w 33"/>
                <a:gd name="T35" fmla="*/ 24 h 33"/>
                <a:gd name="T36" fmla="*/ 24 w 33"/>
                <a:gd name="T37" fmla="*/ 24 h 33"/>
                <a:gd name="T38" fmla="*/ 8 w 33"/>
                <a:gd name="T3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32"/>
                  </a:moveTo>
                  <a:lnTo>
                    <a:pt x="24" y="32"/>
                  </a:lnTo>
                  <a:lnTo>
                    <a:pt x="24" y="32"/>
                  </a:lnTo>
                  <a:cubicBezTo>
                    <a:pt x="24" y="32"/>
                    <a:pt x="16" y="32"/>
                    <a:pt x="8" y="24"/>
                  </a:cubicBezTo>
                  <a:cubicBezTo>
                    <a:pt x="0" y="24"/>
                    <a:pt x="0" y="24"/>
                    <a:pt x="0" y="24"/>
                  </a:cubicBezTo>
                  <a:cubicBezTo>
                    <a:pt x="0" y="16"/>
                    <a:pt x="0" y="8"/>
                    <a:pt x="0" y="8"/>
                  </a:cubicBezTo>
                  <a:cubicBezTo>
                    <a:pt x="0" y="0"/>
                    <a:pt x="0" y="0"/>
                    <a:pt x="0" y="0"/>
                  </a:cubicBezTo>
                  <a:cubicBezTo>
                    <a:pt x="8" y="0"/>
                    <a:pt x="8" y="0"/>
                    <a:pt x="8" y="0"/>
                  </a:cubicBezTo>
                  <a:cubicBezTo>
                    <a:pt x="16" y="0"/>
                    <a:pt x="24" y="8"/>
                    <a:pt x="32" y="16"/>
                  </a:cubicBezTo>
                  <a:lnTo>
                    <a:pt x="32" y="16"/>
                  </a:lnTo>
                  <a:lnTo>
                    <a:pt x="32" y="24"/>
                  </a:lnTo>
                  <a:cubicBezTo>
                    <a:pt x="32" y="32"/>
                    <a:pt x="24" y="32"/>
                    <a:pt x="24" y="32"/>
                  </a:cubicBezTo>
                  <a:close/>
                  <a:moveTo>
                    <a:pt x="8" y="8"/>
                  </a:moveTo>
                  <a:lnTo>
                    <a:pt x="8" y="8"/>
                  </a:lnTo>
                  <a:cubicBezTo>
                    <a:pt x="8" y="16"/>
                    <a:pt x="8" y="16"/>
                    <a:pt x="8" y="16"/>
                  </a:cubicBezTo>
                  <a:cubicBezTo>
                    <a:pt x="8" y="16"/>
                    <a:pt x="8" y="16"/>
                    <a:pt x="8" y="24"/>
                  </a:cubicBezTo>
                  <a:cubicBezTo>
                    <a:pt x="16" y="24"/>
                    <a:pt x="24" y="24"/>
                    <a:pt x="24" y="24"/>
                  </a:cubicBezTo>
                  <a:lnTo>
                    <a:pt x="24" y="24"/>
                  </a:lnTo>
                  <a:lnTo>
                    <a:pt x="24" y="24"/>
                  </a:lnTo>
                  <a:cubicBezTo>
                    <a:pt x="16" y="16"/>
                    <a:pt x="16" y="8"/>
                    <a:pt x="8" y="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46" name="Freeform 5"/>
            <p:cNvSpPr>
              <a:spLocks noChangeArrowheads="1"/>
            </p:cNvSpPr>
            <p:nvPr/>
          </p:nvSpPr>
          <p:spPr bwMode="auto">
            <a:xfrm>
              <a:off x="15402752" y="9241433"/>
              <a:ext cx="46386" cy="16234"/>
            </a:xfrm>
            <a:custGeom>
              <a:avLst/>
              <a:gdLst>
                <a:gd name="T0" fmla="*/ 71 w 88"/>
                <a:gd name="T1" fmla="*/ 0 h 32"/>
                <a:gd name="T2" fmla="*/ 71 w 88"/>
                <a:gd name="T3" fmla="*/ 0 h 32"/>
                <a:gd name="T4" fmla="*/ 56 w 88"/>
                <a:gd name="T5" fmla="*/ 7 h 32"/>
                <a:gd name="T6" fmla="*/ 24 w 88"/>
                <a:gd name="T7" fmla="*/ 31 h 32"/>
                <a:gd name="T8" fmla="*/ 71 w 88"/>
                <a:gd name="T9" fmla="*/ 15 h 32"/>
                <a:gd name="T10" fmla="*/ 71 w 88"/>
                <a:gd name="T11" fmla="*/ 0 h 32"/>
              </a:gdLst>
              <a:ahLst/>
              <a:cxnLst>
                <a:cxn ang="0">
                  <a:pos x="T0" y="T1"/>
                </a:cxn>
                <a:cxn ang="0">
                  <a:pos x="T2" y="T3"/>
                </a:cxn>
                <a:cxn ang="0">
                  <a:pos x="T4" y="T5"/>
                </a:cxn>
                <a:cxn ang="0">
                  <a:pos x="T6" y="T7"/>
                </a:cxn>
                <a:cxn ang="0">
                  <a:pos x="T8" y="T9"/>
                </a:cxn>
                <a:cxn ang="0">
                  <a:pos x="T10" y="T11"/>
                </a:cxn>
              </a:cxnLst>
              <a:rect l="0" t="0" r="r" b="b"/>
              <a:pathLst>
                <a:path w="88" h="32">
                  <a:moveTo>
                    <a:pt x="71" y="0"/>
                  </a:moveTo>
                  <a:lnTo>
                    <a:pt x="71" y="0"/>
                  </a:lnTo>
                  <a:cubicBezTo>
                    <a:pt x="71" y="0"/>
                    <a:pt x="64" y="15"/>
                    <a:pt x="56" y="7"/>
                  </a:cubicBezTo>
                  <a:cubicBezTo>
                    <a:pt x="40" y="0"/>
                    <a:pt x="0" y="23"/>
                    <a:pt x="24" y="31"/>
                  </a:cubicBezTo>
                  <a:cubicBezTo>
                    <a:pt x="56" y="31"/>
                    <a:pt x="71" y="15"/>
                    <a:pt x="71" y="15"/>
                  </a:cubicBezTo>
                  <a:cubicBezTo>
                    <a:pt x="71" y="15"/>
                    <a:pt x="87" y="7"/>
                    <a:pt x="71"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47" name="Freeform 6"/>
            <p:cNvSpPr>
              <a:spLocks noChangeArrowheads="1"/>
            </p:cNvSpPr>
            <p:nvPr/>
          </p:nvSpPr>
          <p:spPr bwMode="auto">
            <a:xfrm>
              <a:off x="15412029" y="9236795"/>
              <a:ext cx="37109" cy="20873"/>
            </a:xfrm>
            <a:custGeom>
              <a:avLst/>
              <a:gdLst>
                <a:gd name="T0" fmla="*/ 24 w 72"/>
                <a:gd name="T1" fmla="*/ 39 h 40"/>
                <a:gd name="T2" fmla="*/ 24 w 72"/>
                <a:gd name="T3" fmla="*/ 39 h 40"/>
                <a:gd name="T4" fmla="*/ 24 w 72"/>
                <a:gd name="T5" fmla="*/ 39 h 40"/>
                <a:gd name="T6" fmla="*/ 8 w 72"/>
                <a:gd name="T7" fmla="*/ 39 h 40"/>
                <a:gd name="T8" fmla="*/ 0 w 72"/>
                <a:gd name="T9" fmla="*/ 31 h 40"/>
                <a:gd name="T10" fmla="*/ 32 w 72"/>
                <a:gd name="T11" fmla="*/ 8 h 40"/>
                <a:gd name="T12" fmla="*/ 40 w 72"/>
                <a:gd name="T13" fmla="*/ 15 h 40"/>
                <a:gd name="T14" fmla="*/ 55 w 72"/>
                <a:gd name="T15" fmla="*/ 8 h 40"/>
                <a:gd name="T16" fmla="*/ 55 w 72"/>
                <a:gd name="T17" fmla="*/ 0 h 40"/>
                <a:gd name="T18" fmla="*/ 55 w 72"/>
                <a:gd name="T19" fmla="*/ 0 h 40"/>
                <a:gd name="T20" fmla="*/ 71 w 72"/>
                <a:gd name="T21" fmla="*/ 15 h 40"/>
                <a:gd name="T22" fmla="*/ 55 w 72"/>
                <a:gd name="T23" fmla="*/ 23 h 40"/>
                <a:gd name="T24" fmla="*/ 24 w 72"/>
                <a:gd name="T25" fmla="*/ 39 h 40"/>
                <a:gd name="T26" fmla="*/ 8 w 72"/>
                <a:gd name="T27" fmla="*/ 31 h 40"/>
                <a:gd name="T28" fmla="*/ 8 w 72"/>
                <a:gd name="T29" fmla="*/ 31 h 40"/>
                <a:gd name="T30" fmla="*/ 8 w 72"/>
                <a:gd name="T31" fmla="*/ 31 h 40"/>
                <a:gd name="T32" fmla="*/ 24 w 72"/>
                <a:gd name="T33" fmla="*/ 31 h 40"/>
                <a:gd name="T34" fmla="*/ 55 w 72"/>
                <a:gd name="T35" fmla="*/ 23 h 40"/>
                <a:gd name="T36" fmla="*/ 55 w 72"/>
                <a:gd name="T37" fmla="*/ 15 h 40"/>
                <a:gd name="T38" fmla="*/ 63 w 72"/>
                <a:gd name="T39" fmla="*/ 15 h 40"/>
                <a:gd name="T40" fmla="*/ 55 w 72"/>
                <a:gd name="T41" fmla="*/ 8 h 40"/>
                <a:gd name="T42" fmla="*/ 40 w 72"/>
                <a:gd name="T43" fmla="*/ 23 h 40"/>
                <a:gd name="T44" fmla="*/ 32 w 72"/>
                <a:gd name="T45" fmla="*/ 23 h 40"/>
                <a:gd name="T46" fmla="*/ 32 w 72"/>
                <a:gd name="T47" fmla="*/ 15 h 40"/>
                <a:gd name="T48" fmla="*/ 8 w 72"/>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40">
                  <a:moveTo>
                    <a:pt x="24" y="39"/>
                  </a:moveTo>
                  <a:lnTo>
                    <a:pt x="24" y="39"/>
                  </a:lnTo>
                  <a:lnTo>
                    <a:pt x="24" y="39"/>
                  </a:lnTo>
                  <a:cubicBezTo>
                    <a:pt x="16" y="39"/>
                    <a:pt x="16" y="39"/>
                    <a:pt x="8" y="39"/>
                  </a:cubicBezTo>
                  <a:cubicBezTo>
                    <a:pt x="0" y="39"/>
                    <a:pt x="0" y="31"/>
                    <a:pt x="0" y="31"/>
                  </a:cubicBezTo>
                  <a:cubicBezTo>
                    <a:pt x="0" y="23"/>
                    <a:pt x="24" y="8"/>
                    <a:pt x="32" y="8"/>
                  </a:cubicBezTo>
                  <a:lnTo>
                    <a:pt x="40" y="15"/>
                  </a:lnTo>
                  <a:cubicBezTo>
                    <a:pt x="48" y="15"/>
                    <a:pt x="48" y="8"/>
                    <a:pt x="55" y="8"/>
                  </a:cubicBezTo>
                  <a:cubicBezTo>
                    <a:pt x="55" y="0"/>
                    <a:pt x="55" y="0"/>
                    <a:pt x="55" y="0"/>
                  </a:cubicBezTo>
                  <a:lnTo>
                    <a:pt x="55" y="0"/>
                  </a:lnTo>
                  <a:cubicBezTo>
                    <a:pt x="63" y="8"/>
                    <a:pt x="63" y="8"/>
                    <a:pt x="71" y="15"/>
                  </a:cubicBezTo>
                  <a:cubicBezTo>
                    <a:pt x="71" y="15"/>
                    <a:pt x="63" y="23"/>
                    <a:pt x="55" y="23"/>
                  </a:cubicBezTo>
                  <a:cubicBezTo>
                    <a:pt x="55" y="31"/>
                    <a:pt x="40" y="39"/>
                    <a:pt x="24" y="39"/>
                  </a:cubicBezTo>
                  <a:close/>
                  <a:moveTo>
                    <a:pt x="8" y="31"/>
                  </a:moveTo>
                  <a:lnTo>
                    <a:pt x="8" y="31"/>
                  </a:lnTo>
                  <a:lnTo>
                    <a:pt x="8" y="31"/>
                  </a:lnTo>
                  <a:cubicBezTo>
                    <a:pt x="16" y="31"/>
                    <a:pt x="16" y="31"/>
                    <a:pt x="24" y="31"/>
                  </a:cubicBezTo>
                  <a:cubicBezTo>
                    <a:pt x="40" y="31"/>
                    <a:pt x="55" y="23"/>
                    <a:pt x="55" y="23"/>
                  </a:cubicBezTo>
                  <a:cubicBezTo>
                    <a:pt x="55" y="15"/>
                    <a:pt x="55" y="15"/>
                    <a:pt x="55" y="15"/>
                  </a:cubicBezTo>
                  <a:lnTo>
                    <a:pt x="63" y="15"/>
                  </a:lnTo>
                  <a:lnTo>
                    <a:pt x="55" y="8"/>
                  </a:lnTo>
                  <a:cubicBezTo>
                    <a:pt x="55" y="15"/>
                    <a:pt x="48" y="23"/>
                    <a:pt x="40" y="23"/>
                  </a:cubicBezTo>
                  <a:cubicBezTo>
                    <a:pt x="40" y="23"/>
                    <a:pt x="40" y="23"/>
                    <a:pt x="32" y="23"/>
                  </a:cubicBezTo>
                  <a:lnTo>
                    <a:pt x="32" y="15"/>
                  </a:lnTo>
                  <a:cubicBezTo>
                    <a:pt x="24" y="15"/>
                    <a:pt x="8" y="23"/>
                    <a:pt x="8" y="31"/>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48" name="Freeform 7"/>
            <p:cNvSpPr>
              <a:spLocks noChangeArrowheads="1"/>
            </p:cNvSpPr>
            <p:nvPr/>
          </p:nvSpPr>
          <p:spPr bwMode="auto">
            <a:xfrm>
              <a:off x="15323896" y="9262306"/>
              <a:ext cx="25512" cy="37109"/>
            </a:xfrm>
            <a:custGeom>
              <a:avLst/>
              <a:gdLst>
                <a:gd name="T0" fmla="*/ 16 w 49"/>
                <a:gd name="T1" fmla="*/ 8 h 72"/>
                <a:gd name="T2" fmla="*/ 16 w 49"/>
                <a:gd name="T3" fmla="*/ 8 h 72"/>
                <a:gd name="T4" fmla="*/ 8 w 49"/>
                <a:gd name="T5" fmla="*/ 16 h 72"/>
                <a:gd name="T6" fmla="*/ 32 w 49"/>
                <a:gd name="T7" fmla="*/ 47 h 72"/>
                <a:gd name="T8" fmla="*/ 48 w 49"/>
                <a:gd name="T9" fmla="*/ 55 h 72"/>
                <a:gd name="T10" fmla="*/ 32 w 49"/>
                <a:gd name="T11" fmla="*/ 24 h 72"/>
                <a:gd name="T12" fmla="*/ 16 w 49"/>
                <a:gd name="T13" fmla="*/ 8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16" y="8"/>
                  </a:moveTo>
                  <a:lnTo>
                    <a:pt x="16" y="8"/>
                  </a:lnTo>
                  <a:cubicBezTo>
                    <a:pt x="16" y="8"/>
                    <a:pt x="0" y="8"/>
                    <a:pt x="8" y="16"/>
                  </a:cubicBezTo>
                  <a:cubicBezTo>
                    <a:pt x="8" y="24"/>
                    <a:pt x="24" y="32"/>
                    <a:pt x="32" y="47"/>
                  </a:cubicBezTo>
                  <a:cubicBezTo>
                    <a:pt x="32" y="63"/>
                    <a:pt x="48" y="71"/>
                    <a:pt x="48" y="55"/>
                  </a:cubicBezTo>
                  <a:cubicBezTo>
                    <a:pt x="48" y="40"/>
                    <a:pt x="40" y="32"/>
                    <a:pt x="32" y="24"/>
                  </a:cubicBezTo>
                  <a:cubicBezTo>
                    <a:pt x="32" y="8"/>
                    <a:pt x="32" y="0"/>
                    <a:pt x="16" y="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49" name="Freeform 8"/>
            <p:cNvSpPr>
              <a:spLocks noChangeArrowheads="1"/>
            </p:cNvSpPr>
            <p:nvPr/>
          </p:nvSpPr>
          <p:spPr bwMode="auto">
            <a:xfrm>
              <a:off x="15323896" y="9262306"/>
              <a:ext cx="30150" cy="37109"/>
            </a:xfrm>
            <a:custGeom>
              <a:avLst/>
              <a:gdLst>
                <a:gd name="T0" fmla="*/ 48 w 56"/>
                <a:gd name="T1" fmla="*/ 71 h 72"/>
                <a:gd name="T2" fmla="*/ 48 w 56"/>
                <a:gd name="T3" fmla="*/ 71 h 72"/>
                <a:gd name="T4" fmla="*/ 48 w 56"/>
                <a:gd name="T5" fmla="*/ 71 h 72"/>
                <a:gd name="T6" fmla="*/ 24 w 56"/>
                <a:gd name="T7" fmla="*/ 47 h 72"/>
                <a:gd name="T8" fmla="*/ 8 w 56"/>
                <a:gd name="T9" fmla="*/ 32 h 72"/>
                <a:gd name="T10" fmla="*/ 0 w 56"/>
                <a:gd name="T11" fmla="*/ 16 h 72"/>
                <a:gd name="T12" fmla="*/ 0 w 56"/>
                <a:gd name="T13" fmla="*/ 8 h 72"/>
                <a:gd name="T14" fmla="*/ 16 w 56"/>
                <a:gd name="T15" fmla="*/ 0 h 72"/>
                <a:gd name="T16" fmla="*/ 32 w 56"/>
                <a:gd name="T17" fmla="*/ 16 h 72"/>
                <a:gd name="T18" fmla="*/ 40 w 56"/>
                <a:gd name="T19" fmla="*/ 24 h 72"/>
                <a:gd name="T20" fmla="*/ 48 w 56"/>
                <a:gd name="T21" fmla="*/ 32 h 72"/>
                <a:gd name="T22" fmla="*/ 55 w 56"/>
                <a:gd name="T23" fmla="*/ 55 h 72"/>
                <a:gd name="T24" fmla="*/ 55 w 56"/>
                <a:gd name="T25" fmla="*/ 63 h 72"/>
                <a:gd name="T26" fmla="*/ 48 w 56"/>
                <a:gd name="T27" fmla="*/ 71 h 72"/>
                <a:gd name="T28" fmla="*/ 24 w 56"/>
                <a:gd name="T29" fmla="*/ 8 h 72"/>
                <a:gd name="T30" fmla="*/ 24 w 56"/>
                <a:gd name="T31" fmla="*/ 8 h 72"/>
                <a:gd name="T32" fmla="*/ 16 w 56"/>
                <a:gd name="T33" fmla="*/ 8 h 72"/>
                <a:gd name="T34" fmla="*/ 16 w 56"/>
                <a:gd name="T35" fmla="*/ 8 h 72"/>
                <a:gd name="T36" fmla="*/ 8 w 56"/>
                <a:gd name="T37" fmla="*/ 16 h 72"/>
                <a:gd name="T38" fmla="*/ 8 w 56"/>
                <a:gd name="T39" fmla="*/ 16 h 72"/>
                <a:gd name="T40" fmla="*/ 16 w 56"/>
                <a:gd name="T41" fmla="*/ 24 h 72"/>
                <a:gd name="T42" fmla="*/ 32 w 56"/>
                <a:gd name="T43" fmla="*/ 47 h 72"/>
                <a:gd name="T44" fmla="*/ 48 w 56"/>
                <a:gd name="T45" fmla="*/ 63 h 72"/>
                <a:gd name="T46" fmla="*/ 48 w 56"/>
                <a:gd name="T47" fmla="*/ 63 h 72"/>
                <a:gd name="T48" fmla="*/ 48 w 56"/>
                <a:gd name="T49" fmla="*/ 55 h 72"/>
                <a:gd name="T50" fmla="*/ 40 w 56"/>
                <a:gd name="T51" fmla="*/ 40 h 72"/>
                <a:gd name="T52" fmla="*/ 32 w 56"/>
                <a:gd name="T53" fmla="*/ 24 h 72"/>
                <a:gd name="T54" fmla="*/ 24 w 56"/>
                <a:gd name="T55" fmla="*/ 16 h 72"/>
                <a:gd name="T56" fmla="*/ 24 w 56"/>
                <a:gd name="T57"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72">
                  <a:moveTo>
                    <a:pt x="48" y="71"/>
                  </a:moveTo>
                  <a:lnTo>
                    <a:pt x="48" y="71"/>
                  </a:lnTo>
                  <a:lnTo>
                    <a:pt x="48" y="71"/>
                  </a:lnTo>
                  <a:cubicBezTo>
                    <a:pt x="40" y="71"/>
                    <a:pt x="32" y="63"/>
                    <a:pt x="24" y="47"/>
                  </a:cubicBezTo>
                  <a:cubicBezTo>
                    <a:pt x="24" y="40"/>
                    <a:pt x="16" y="32"/>
                    <a:pt x="8" y="32"/>
                  </a:cubicBezTo>
                  <a:cubicBezTo>
                    <a:pt x="8" y="24"/>
                    <a:pt x="0" y="24"/>
                    <a:pt x="0" y="16"/>
                  </a:cubicBezTo>
                  <a:lnTo>
                    <a:pt x="0" y="8"/>
                  </a:lnTo>
                  <a:cubicBezTo>
                    <a:pt x="0" y="0"/>
                    <a:pt x="16" y="0"/>
                    <a:pt x="16" y="0"/>
                  </a:cubicBezTo>
                  <a:cubicBezTo>
                    <a:pt x="32" y="0"/>
                    <a:pt x="32" y="8"/>
                    <a:pt x="32" y="16"/>
                  </a:cubicBezTo>
                  <a:cubicBezTo>
                    <a:pt x="32" y="16"/>
                    <a:pt x="40" y="16"/>
                    <a:pt x="40" y="24"/>
                  </a:cubicBezTo>
                  <a:cubicBezTo>
                    <a:pt x="40" y="24"/>
                    <a:pt x="40" y="24"/>
                    <a:pt x="48" y="32"/>
                  </a:cubicBezTo>
                  <a:cubicBezTo>
                    <a:pt x="48" y="32"/>
                    <a:pt x="55" y="40"/>
                    <a:pt x="55" y="55"/>
                  </a:cubicBezTo>
                  <a:lnTo>
                    <a:pt x="55" y="63"/>
                  </a:lnTo>
                  <a:cubicBezTo>
                    <a:pt x="48" y="63"/>
                    <a:pt x="48" y="71"/>
                    <a:pt x="48" y="71"/>
                  </a:cubicBezTo>
                  <a:close/>
                  <a:moveTo>
                    <a:pt x="24" y="8"/>
                  </a:moveTo>
                  <a:lnTo>
                    <a:pt x="24" y="8"/>
                  </a:lnTo>
                  <a:cubicBezTo>
                    <a:pt x="24" y="8"/>
                    <a:pt x="24" y="8"/>
                    <a:pt x="16" y="8"/>
                  </a:cubicBezTo>
                  <a:lnTo>
                    <a:pt x="16" y="8"/>
                  </a:lnTo>
                  <a:cubicBezTo>
                    <a:pt x="16" y="8"/>
                    <a:pt x="8" y="8"/>
                    <a:pt x="8" y="16"/>
                  </a:cubicBezTo>
                  <a:lnTo>
                    <a:pt x="8" y="16"/>
                  </a:lnTo>
                  <a:lnTo>
                    <a:pt x="16" y="24"/>
                  </a:lnTo>
                  <a:cubicBezTo>
                    <a:pt x="24" y="32"/>
                    <a:pt x="32" y="40"/>
                    <a:pt x="32" y="47"/>
                  </a:cubicBezTo>
                  <a:cubicBezTo>
                    <a:pt x="32" y="55"/>
                    <a:pt x="40" y="63"/>
                    <a:pt x="48" y="63"/>
                  </a:cubicBezTo>
                  <a:lnTo>
                    <a:pt x="48" y="63"/>
                  </a:lnTo>
                  <a:cubicBezTo>
                    <a:pt x="48" y="55"/>
                    <a:pt x="48" y="55"/>
                    <a:pt x="48" y="55"/>
                  </a:cubicBezTo>
                  <a:cubicBezTo>
                    <a:pt x="48" y="47"/>
                    <a:pt x="40" y="40"/>
                    <a:pt x="40" y="40"/>
                  </a:cubicBezTo>
                  <a:cubicBezTo>
                    <a:pt x="32" y="32"/>
                    <a:pt x="32" y="32"/>
                    <a:pt x="32" y="24"/>
                  </a:cubicBezTo>
                  <a:cubicBezTo>
                    <a:pt x="32" y="24"/>
                    <a:pt x="32" y="16"/>
                    <a:pt x="24" y="16"/>
                  </a:cubicBezTo>
                  <a:cubicBezTo>
                    <a:pt x="24" y="8"/>
                    <a:pt x="24" y="8"/>
                    <a:pt x="24" y="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50" name="Freeform 9"/>
            <p:cNvSpPr>
              <a:spLocks noChangeArrowheads="1"/>
            </p:cNvSpPr>
            <p:nvPr/>
          </p:nvSpPr>
          <p:spPr bwMode="auto">
            <a:xfrm>
              <a:off x="15231123" y="9285500"/>
              <a:ext cx="78856" cy="55663"/>
            </a:xfrm>
            <a:custGeom>
              <a:avLst/>
              <a:gdLst>
                <a:gd name="T0" fmla="*/ 135 w 151"/>
                <a:gd name="T1" fmla="*/ 16 h 104"/>
                <a:gd name="T2" fmla="*/ 135 w 151"/>
                <a:gd name="T3" fmla="*/ 16 h 104"/>
                <a:gd name="T4" fmla="*/ 135 w 151"/>
                <a:gd name="T5" fmla="*/ 32 h 104"/>
                <a:gd name="T6" fmla="*/ 111 w 151"/>
                <a:gd name="T7" fmla="*/ 40 h 104"/>
                <a:gd name="T8" fmla="*/ 63 w 151"/>
                <a:gd name="T9" fmla="*/ 56 h 104"/>
                <a:gd name="T10" fmla="*/ 8 w 151"/>
                <a:gd name="T11" fmla="*/ 80 h 104"/>
                <a:gd name="T12" fmla="*/ 32 w 151"/>
                <a:gd name="T13" fmla="*/ 95 h 104"/>
                <a:gd name="T14" fmla="*/ 79 w 151"/>
                <a:gd name="T15" fmla="*/ 72 h 104"/>
                <a:gd name="T16" fmla="*/ 119 w 151"/>
                <a:gd name="T17" fmla="*/ 56 h 104"/>
                <a:gd name="T18" fmla="*/ 127 w 151"/>
                <a:gd name="T19" fmla="*/ 48 h 104"/>
                <a:gd name="T20" fmla="*/ 142 w 151"/>
                <a:gd name="T21" fmla="*/ 32 h 104"/>
                <a:gd name="T22" fmla="*/ 150 w 151"/>
                <a:gd name="T23" fmla="*/ 24 h 104"/>
                <a:gd name="T24" fmla="*/ 135 w 151"/>
                <a:gd name="T2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04">
                  <a:moveTo>
                    <a:pt x="135" y="16"/>
                  </a:moveTo>
                  <a:lnTo>
                    <a:pt x="135" y="16"/>
                  </a:lnTo>
                  <a:cubicBezTo>
                    <a:pt x="135" y="16"/>
                    <a:pt x="135" y="24"/>
                    <a:pt x="135" y="32"/>
                  </a:cubicBezTo>
                  <a:cubicBezTo>
                    <a:pt x="135" y="40"/>
                    <a:pt x="127" y="40"/>
                    <a:pt x="111" y="40"/>
                  </a:cubicBezTo>
                  <a:cubicBezTo>
                    <a:pt x="95" y="40"/>
                    <a:pt x="71" y="48"/>
                    <a:pt x="63" y="56"/>
                  </a:cubicBezTo>
                  <a:cubicBezTo>
                    <a:pt x="47" y="72"/>
                    <a:pt x="8" y="72"/>
                    <a:pt x="8" y="80"/>
                  </a:cubicBezTo>
                  <a:cubicBezTo>
                    <a:pt x="16" y="87"/>
                    <a:pt x="0" y="95"/>
                    <a:pt x="32" y="95"/>
                  </a:cubicBezTo>
                  <a:cubicBezTo>
                    <a:pt x="63" y="103"/>
                    <a:pt x="63" y="72"/>
                    <a:pt x="79" y="72"/>
                  </a:cubicBezTo>
                  <a:cubicBezTo>
                    <a:pt x="103" y="72"/>
                    <a:pt x="119" y="64"/>
                    <a:pt x="119" y="56"/>
                  </a:cubicBezTo>
                  <a:cubicBezTo>
                    <a:pt x="119" y="48"/>
                    <a:pt x="119" y="48"/>
                    <a:pt x="127" y="48"/>
                  </a:cubicBezTo>
                  <a:cubicBezTo>
                    <a:pt x="135" y="48"/>
                    <a:pt x="142" y="32"/>
                    <a:pt x="142" y="32"/>
                  </a:cubicBezTo>
                  <a:cubicBezTo>
                    <a:pt x="150" y="32"/>
                    <a:pt x="150" y="32"/>
                    <a:pt x="150" y="24"/>
                  </a:cubicBezTo>
                  <a:cubicBezTo>
                    <a:pt x="150" y="16"/>
                    <a:pt x="142" y="0"/>
                    <a:pt x="135" y="16"/>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51" name="Freeform 10"/>
            <p:cNvSpPr>
              <a:spLocks noChangeArrowheads="1"/>
            </p:cNvSpPr>
            <p:nvPr/>
          </p:nvSpPr>
          <p:spPr bwMode="auto">
            <a:xfrm>
              <a:off x="15235762" y="9290138"/>
              <a:ext cx="78856" cy="51025"/>
            </a:xfrm>
            <a:custGeom>
              <a:avLst/>
              <a:gdLst>
                <a:gd name="T0" fmla="*/ 24 w 151"/>
                <a:gd name="T1" fmla="*/ 95 h 96"/>
                <a:gd name="T2" fmla="*/ 24 w 151"/>
                <a:gd name="T3" fmla="*/ 95 h 96"/>
                <a:gd name="T4" fmla="*/ 24 w 151"/>
                <a:gd name="T5" fmla="*/ 95 h 96"/>
                <a:gd name="T6" fmla="*/ 24 w 151"/>
                <a:gd name="T7" fmla="*/ 95 h 96"/>
                <a:gd name="T8" fmla="*/ 0 w 151"/>
                <a:gd name="T9" fmla="*/ 87 h 96"/>
                <a:gd name="T10" fmla="*/ 0 w 151"/>
                <a:gd name="T11" fmla="*/ 79 h 96"/>
                <a:gd name="T12" fmla="*/ 0 w 151"/>
                <a:gd name="T13" fmla="*/ 72 h 96"/>
                <a:gd name="T14" fmla="*/ 24 w 151"/>
                <a:gd name="T15" fmla="*/ 56 h 96"/>
                <a:gd name="T16" fmla="*/ 48 w 151"/>
                <a:gd name="T17" fmla="*/ 48 h 96"/>
                <a:gd name="T18" fmla="*/ 103 w 151"/>
                <a:gd name="T19" fmla="*/ 32 h 96"/>
                <a:gd name="T20" fmla="*/ 127 w 151"/>
                <a:gd name="T21" fmla="*/ 24 h 96"/>
                <a:gd name="T22" fmla="*/ 127 w 151"/>
                <a:gd name="T23" fmla="*/ 8 h 96"/>
                <a:gd name="T24" fmla="*/ 127 w 151"/>
                <a:gd name="T25" fmla="*/ 0 h 96"/>
                <a:gd name="T26" fmla="*/ 134 w 151"/>
                <a:gd name="T27" fmla="*/ 0 h 96"/>
                <a:gd name="T28" fmla="*/ 142 w 151"/>
                <a:gd name="T29" fmla="*/ 16 h 96"/>
                <a:gd name="T30" fmla="*/ 142 w 151"/>
                <a:gd name="T31" fmla="*/ 24 h 96"/>
                <a:gd name="T32" fmla="*/ 134 w 151"/>
                <a:gd name="T33" fmla="*/ 32 h 96"/>
                <a:gd name="T34" fmla="*/ 134 w 151"/>
                <a:gd name="T35" fmla="*/ 32 h 96"/>
                <a:gd name="T36" fmla="*/ 119 w 151"/>
                <a:gd name="T37" fmla="*/ 40 h 96"/>
                <a:gd name="T38" fmla="*/ 111 w 151"/>
                <a:gd name="T39" fmla="*/ 40 h 96"/>
                <a:gd name="T40" fmla="*/ 111 w 151"/>
                <a:gd name="T41" fmla="*/ 48 h 96"/>
                <a:gd name="T42" fmla="*/ 71 w 151"/>
                <a:gd name="T43" fmla="*/ 72 h 96"/>
                <a:gd name="T44" fmla="*/ 55 w 151"/>
                <a:gd name="T45" fmla="*/ 79 h 96"/>
                <a:gd name="T46" fmla="*/ 24 w 151"/>
                <a:gd name="T47" fmla="*/ 95 h 96"/>
                <a:gd name="T48" fmla="*/ 8 w 151"/>
                <a:gd name="T49" fmla="*/ 72 h 96"/>
                <a:gd name="T50" fmla="*/ 8 w 151"/>
                <a:gd name="T51" fmla="*/ 72 h 96"/>
                <a:gd name="T52" fmla="*/ 8 w 151"/>
                <a:gd name="T53" fmla="*/ 79 h 96"/>
                <a:gd name="T54" fmla="*/ 8 w 151"/>
                <a:gd name="T55" fmla="*/ 87 h 96"/>
                <a:gd name="T56" fmla="*/ 24 w 151"/>
                <a:gd name="T57" fmla="*/ 87 h 96"/>
                <a:gd name="T58" fmla="*/ 24 w 151"/>
                <a:gd name="T59" fmla="*/ 87 h 96"/>
                <a:gd name="T60" fmla="*/ 48 w 151"/>
                <a:gd name="T61" fmla="*/ 72 h 96"/>
                <a:gd name="T62" fmla="*/ 71 w 151"/>
                <a:gd name="T63" fmla="*/ 64 h 96"/>
                <a:gd name="T64" fmla="*/ 103 w 151"/>
                <a:gd name="T65" fmla="*/ 48 h 96"/>
                <a:gd name="T66" fmla="*/ 111 w 151"/>
                <a:gd name="T67" fmla="*/ 32 h 96"/>
                <a:gd name="T68" fmla="*/ 103 w 151"/>
                <a:gd name="T69" fmla="*/ 32 h 96"/>
                <a:gd name="T70" fmla="*/ 55 w 151"/>
                <a:gd name="T71" fmla="*/ 48 h 96"/>
                <a:gd name="T72" fmla="*/ 24 w 151"/>
                <a:gd name="T73" fmla="*/ 64 h 96"/>
                <a:gd name="T74" fmla="*/ 8 w 151"/>
                <a:gd name="T75" fmla="*/ 72 h 96"/>
                <a:gd name="T76" fmla="*/ 134 w 151"/>
                <a:gd name="T77" fmla="*/ 8 h 96"/>
                <a:gd name="T78" fmla="*/ 134 w 151"/>
                <a:gd name="T79" fmla="*/ 8 h 96"/>
                <a:gd name="T80" fmla="*/ 134 w 151"/>
                <a:gd name="T81" fmla="*/ 24 h 96"/>
                <a:gd name="T82" fmla="*/ 134 w 151"/>
                <a:gd name="T83" fmla="*/ 24 h 96"/>
                <a:gd name="T84" fmla="*/ 134 w 151"/>
                <a:gd name="T85" fmla="*/ 24 h 96"/>
                <a:gd name="T86" fmla="*/ 134 w 151"/>
                <a:gd name="T87" fmla="*/ 16 h 96"/>
                <a:gd name="T88" fmla="*/ 134 w 151"/>
                <a:gd name="T8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96">
                  <a:moveTo>
                    <a:pt x="24" y="95"/>
                  </a:moveTo>
                  <a:lnTo>
                    <a:pt x="24" y="95"/>
                  </a:lnTo>
                  <a:lnTo>
                    <a:pt x="24" y="95"/>
                  </a:lnTo>
                  <a:lnTo>
                    <a:pt x="24" y="95"/>
                  </a:lnTo>
                  <a:cubicBezTo>
                    <a:pt x="8" y="95"/>
                    <a:pt x="8" y="95"/>
                    <a:pt x="0" y="87"/>
                  </a:cubicBezTo>
                  <a:lnTo>
                    <a:pt x="0" y="79"/>
                  </a:lnTo>
                  <a:cubicBezTo>
                    <a:pt x="0" y="79"/>
                    <a:pt x="0" y="79"/>
                    <a:pt x="0" y="72"/>
                  </a:cubicBezTo>
                  <a:cubicBezTo>
                    <a:pt x="0" y="72"/>
                    <a:pt x="8" y="64"/>
                    <a:pt x="24" y="56"/>
                  </a:cubicBezTo>
                  <a:cubicBezTo>
                    <a:pt x="32" y="56"/>
                    <a:pt x="48" y="48"/>
                    <a:pt x="48" y="48"/>
                  </a:cubicBezTo>
                  <a:cubicBezTo>
                    <a:pt x="63" y="32"/>
                    <a:pt x="79" y="32"/>
                    <a:pt x="103" y="32"/>
                  </a:cubicBezTo>
                  <a:cubicBezTo>
                    <a:pt x="111" y="24"/>
                    <a:pt x="127" y="24"/>
                    <a:pt x="127" y="24"/>
                  </a:cubicBezTo>
                  <a:lnTo>
                    <a:pt x="127" y="8"/>
                  </a:lnTo>
                  <a:cubicBezTo>
                    <a:pt x="127" y="0"/>
                    <a:pt x="127" y="0"/>
                    <a:pt x="127" y="0"/>
                  </a:cubicBezTo>
                  <a:cubicBezTo>
                    <a:pt x="127" y="0"/>
                    <a:pt x="127" y="0"/>
                    <a:pt x="134" y="0"/>
                  </a:cubicBezTo>
                  <a:cubicBezTo>
                    <a:pt x="142" y="0"/>
                    <a:pt x="142" y="8"/>
                    <a:pt x="142" y="16"/>
                  </a:cubicBezTo>
                  <a:cubicBezTo>
                    <a:pt x="150" y="24"/>
                    <a:pt x="142" y="24"/>
                    <a:pt x="142" y="24"/>
                  </a:cubicBezTo>
                  <a:cubicBezTo>
                    <a:pt x="142" y="32"/>
                    <a:pt x="134" y="32"/>
                    <a:pt x="134" y="32"/>
                  </a:cubicBezTo>
                  <a:lnTo>
                    <a:pt x="134" y="32"/>
                  </a:lnTo>
                  <a:cubicBezTo>
                    <a:pt x="127" y="40"/>
                    <a:pt x="119" y="40"/>
                    <a:pt x="119" y="40"/>
                  </a:cubicBezTo>
                  <a:lnTo>
                    <a:pt x="111" y="40"/>
                  </a:lnTo>
                  <a:lnTo>
                    <a:pt x="111" y="48"/>
                  </a:lnTo>
                  <a:cubicBezTo>
                    <a:pt x="111" y="56"/>
                    <a:pt x="95" y="72"/>
                    <a:pt x="71" y="72"/>
                  </a:cubicBezTo>
                  <a:cubicBezTo>
                    <a:pt x="63" y="72"/>
                    <a:pt x="63" y="72"/>
                    <a:pt x="55" y="79"/>
                  </a:cubicBezTo>
                  <a:cubicBezTo>
                    <a:pt x="48" y="87"/>
                    <a:pt x="39" y="95"/>
                    <a:pt x="24" y="95"/>
                  </a:cubicBezTo>
                  <a:close/>
                  <a:moveTo>
                    <a:pt x="8" y="72"/>
                  </a:moveTo>
                  <a:lnTo>
                    <a:pt x="8" y="72"/>
                  </a:lnTo>
                  <a:cubicBezTo>
                    <a:pt x="8" y="79"/>
                    <a:pt x="8" y="79"/>
                    <a:pt x="8" y="79"/>
                  </a:cubicBezTo>
                  <a:cubicBezTo>
                    <a:pt x="8" y="79"/>
                    <a:pt x="8" y="79"/>
                    <a:pt x="8" y="87"/>
                  </a:cubicBezTo>
                  <a:cubicBezTo>
                    <a:pt x="8" y="87"/>
                    <a:pt x="8" y="87"/>
                    <a:pt x="24" y="87"/>
                  </a:cubicBezTo>
                  <a:lnTo>
                    <a:pt x="24" y="87"/>
                  </a:lnTo>
                  <a:cubicBezTo>
                    <a:pt x="39" y="87"/>
                    <a:pt x="48" y="79"/>
                    <a:pt x="48" y="72"/>
                  </a:cubicBezTo>
                  <a:cubicBezTo>
                    <a:pt x="55" y="64"/>
                    <a:pt x="63" y="64"/>
                    <a:pt x="71" y="64"/>
                  </a:cubicBezTo>
                  <a:cubicBezTo>
                    <a:pt x="95" y="64"/>
                    <a:pt x="103" y="48"/>
                    <a:pt x="103" y="48"/>
                  </a:cubicBezTo>
                  <a:cubicBezTo>
                    <a:pt x="103" y="40"/>
                    <a:pt x="103" y="40"/>
                    <a:pt x="111" y="32"/>
                  </a:cubicBezTo>
                  <a:cubicBezTo>
                    <a:pt x="103" y="32"/>
                    <a:pt x="103" y="32"/>
                    <a:pt x="103" y="32"/>
                  </a:cubicBezTo>
                  <a:cubicBezTo>
                    <a:pt x="87" y="40"/>
                    <a:pt x="63" y="40"/>
                    <a:pt x="55" y="48"/>
                  </a:cubicBezTo>
                  <a:cubicBezTo>
                    <a:pt x="48" y="56"/>
                    <a:pt x="39" y="64"/>
                    <a:pt x="24" y="64"/>
                  </a:cubicBezTo>
                  <a:cubicBezTo>
                    <a:pt x="16" y="72"/>
                    <a:pt x="8" y="72"/>
                    <a:pt x="8" y="72"/>
                  </a:cubicBezTo>
                  <a:close/>
                  <a:moveTo>
                    <a:pt x="134" y="8"/>
                  </a:moveTo>
                  <a:lnTo>
                    <a:pt x="134" y="8"/>
                  </a:lnTo>
                  <a:cubicBezTo>
                    <a:pt x="134" y="8"/>
                    <a:pt x="134" y="16"/>
                    <a:pt x="134" y="24"/>
                  </a:cubicBezTo>
                  <a:lnTo>
                    <a:pt x="134" y="24"/>
                  </a:lnTo>
                  <a:lnTo>
                    <a:pt x="134" y="24"/>
                  </a:lnTo>
                  <a:cubicBezTo>
                    <a:pt x="134" y="24"/>
                    <a:pt x="142" y="16"/>
                    <a:pt x="134" y="16"/>
                  </a:cubicBezTo>
                  <a:cubicBezTo>
                    <a:pt x="134" y="8"/>
                    <a:pt x="134" y="8"/>
                    <a:pt x="134" y="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52" name="Freeform 11"/>
            <p:cNvSpPr>
              <a:spLocks noChangeArrowheads="1"/>
            </p:cNvSpPr>
            <p:nvPr/>
          </p:nvSpPr>
          <p:spPr bwMode="auto">
            <a:xfrm>
              <a:off x="10140247" y="6757456"/>
              <a:ext cx="2785487" cy="2690395"/>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1"/>
            </a:solidFill>
            <a:ln>
              <a:solidFill>
                <a:schemeClr val="bg2"/>
              </a:solidFill>
            </a:ln>
            <a:effectLst/>
          </p:spPr>
          <p:txBody>
            <a:bodyPr wrap="none" anchor="ctr"/>
            <a:lstStyle/>
            <a:p>
              <a:endParaRPr lang="en-US" sz="2701" dirty="0">
                <a:latin typeface="Lato Light"/>
              </a:endParaRPr>
            </a:p>
          </p:txBody>
        </p:sp>
        <p:sp>
          <p:nvSpPr>
            <p:cNvPr id="253" name="Freeform 12"/>
            <p:cNvSpPr>
              <a:spLocks noChangeArrowheads="1"/>
            </p:cNvSpPr>
            <p:nvPr/>
          </p:nvSpPr>
          <p:spPr bwMode="auto">
            <a:xfrm>
              <a:off x="10147205" y="6755138"/>
              <a:ext cx="2778528" cy="2695033"/>
            </a:xfrm>
            <a:custGeom>
              <a:avLst/>
              <a:gdLst>
                <a:gd name="T0" fmla="*/ 3170 w 5281"/>
                <a:gd name="T1" fmla="*/ 4901 h 5124"/>
                <a:gd name="T2" fmla="*/ 2822 w 5281"/>
                <a:gd name="T3" fmla="*/ 4301 h 5124"/>
                <a:gd name="T4" fmla="*/ 2016 w 5281"/>
                <a:gd name="T5" fmla="*/ 3202 h 5124"/>
                <a:gd name="T6" fmla="*/ 1525 w 5281"/>
                <a:gd name="T7" fmla="*/ 3273 h 5124"/>
                <a:gd name="T8" fmla="*/ 893 w 5281"/>
                <a:gd name="T9" fmla="*/ 3281 h 5124"/>
                <a:gd name="T10" fmla="*/ 482 w 5281"/>
                <a:gd name="T11" fmla="*/ 2593 h 5124"/>
                <a:gd name="T12" fmla="*/ 1454 w 5281"/>
                <a:gd name="T13" fmla="*/ 2103 h 5124"/>
                <a:gd name="T14" fmla="*/ 2972 w 5281"/>
                <a:gd name="T15" fmla="*/ 1028 h 5124"/>
                <a:gd name="T16" fmla="*/ 3320 w 5281"/>
                <a:gd name="T17" fmla="*/ 1241 h 5124"/>
                <a:gd name="T18" fmla="*/ 3510 w 5281"/>
                <a:gd name="T19" fmla="*/ 1328 h 5124"/>
                <a:gd name="T20" fmla="*/ 3842 w 5281"/>
                <a:gd name="T21" fmla="*/ 1399 h 5124"/>
                <a:gd name="T22" fmla="*/ 4125 w 5281"/>
                <a:gd name="T23" fmla="*/ 1407 h 5124"/>
                <a:gd name="T24" fmla="*/ 4537 w 5281"/>
                <a:gd name="T25" fmla="*/ 1313 h 5124"/>
                <a:gd name="T26" fmla="*/ 5003 w 5281"/>
                <a:gd name="T27" fmla="*/ 1439 h 5124"/>
                <a:gd name="T28" fmla="*/ 5280 w 5281"/>
                <a:gd name="T29" fmla="*/ 2656 h 5124"/>
                <a:gd name="T30" fmla="*/ 5232 w 5281"/>
                <a:gd name="T31" fmla="*/ 3075 h 5124"/>
                <a:gd name="T32" fmla="*/ 4924 w 5281"/>
                <a:gd name="T33" fmla="*/ 3368 h 5124"/>
                <a:gd name="T34" fmla="*/ 4813 w 5281"/>
                <a:gd name="T35" fmla="*/ 3384 h 5124"/>
                <a:gd name="T36" fmla="*/ 4734 w 5281"/>
                <a:gd name="T37" fmla="*/ 3320 h 5124"/>
                <a:gd name="T38" fmla="*/ 4457 w 5281"/>
                <a:gd name="T39" fmla="*/ 3739 h 5124"/>
                <a:gd name="T40" fmla="*/ 4204 w 5281"/>
                <a:gd name="T41" fmla="*/ 3811 h 5124"/>
                <a:gd name="T42" fmla="*/ 4125 w 5281"/>
                <a:gd name="T43" fmla="*/ 3913 h 5124"/>
                <a:gd name="T44" fmla="*/ 3960 w 5281"/>
                <a:gd name="T45" fmla="*/ 3897 h 5124"/>
                <a:gd name="T46" fmla="*/ 3826 w 5281"/>
                <a:gd name="T47" fmla="*/ 4064 h 5124"/>
                <a:gd name="T48" fmla="*/ 3684 w 5281"/>
                <a:gd name="T49" fmla="*/ 4158 h 5124"/>
                <a:gd name="T50" fmla="*/ 3826 w 5281"/>
                <a:gd name="T51" fmla="*/ 4230 h 5124"/>
                <a:gd name="T52" fmla="*/ 3581 w 5281"/>
                <a:gd name="T53" fmla="*/ 4411 h 5124"/>
                <a:gd name="T54" fmla="*/ 3802 w 5281"/>
                <a:gd name="T55" fmla="*/ 4949 h 5124"/>
                <a:gd name="T56" fmla="*/ 3699 w 5281"/>
                <a:gd name="T57" fmla="*/ 4822 h 5124"/>
                <a:gd name="T58" fmla="*/ 3810 w 5281"/>
                <a:gd name="T59" fmla="*/ 5052 h 5124"/>
                <a:gd name="T60" fmla="*/ 3723 w 5281"/>
                <a:gd name="T61" fmla="*/ 5115 h 5124"/>
                <a:gd name="T62" fmla="*/ 3763 w 5281"/>
                <a:gd name="T63" fmla="*/ 4981 h 5124"/>
                <a:gd name="T64" fmla="*/ 3707 w 5281"/>
                <a:gd name="T65" fmla="*/ 4561 h 5124"/>
                <a:gd name="T66" fmla="*/ 3652 w 5281"/>
                <a:gd name="T67" fmla="*/ 4443 h 5124"/>
                <a:gd name="T68" fmla="*/ 3723 w 5281"/>
                <a:gd name="T69" fmla="*/ 4435 h 5124"/>
                <a:gd name="T70" fmla="*/ 3731 w 5281"/>
                <a:gd name="T71" fmla="*/ 4222 h 5124"/>
                <a:gd name="T72" fmla="*/ 3802 w 5281"/>
                <a:gd name="T73" fmla="*/ 4150 h 5124"/>
                <a:gd name="T74" fmla="*/ 3976 w 5281"/>
                <a:gd name="T75" fmla="*/ 3953 h 5124"/>
                <a:gd name="T76" fmla="*/ 3984 w 5281"/>
                <a:gd name="T77" fmla="*/ 4024 h 5124"/>
                <a:gd name="T78" fmla="*/ 4117 w 5281"/>
                <a:gd name="T79" fmla="*/ 3818 h 5124"/>
                <a:gd name="T80" fmla="*/ 4363 w 5281"/>
                <a:gd name="T81" fmla="*/ 3763 h 5124"/>
                <a:gd name="T82" fmla="*/ 4687 w 5281"/>
                <a:gd name="T83" fmla="*/ 3289 h 5124"/>
                <a:gd name="T84" fmla="*/ 4790 w 5281"/>
                <a:gd name="T85" fmla="*/ 3360 h 5124"/>
                <a:gd name="T86" fmla="*/ 4781 w 5281"/>
                <a:gd name="T87" fmla="*/ 3478 h 5124"/>
                <a:gd name="T88" fmla="*/ 5224 w 5281"/>
                <a:gd name="T89" fmla="*/ 3075 h 5124"/>
                <a:gd name="T90" fmla="*/ 5272 w 5281"/>
                <a:gd name="T91" fmla="*/ 2656 h 5124"/>
                <a:gd name="T92" fmla="*/ 5003 w 5281"/>
                <a:gd name="T93" fmla="*/ 1447 h 5124"/>
                <a:gd name="T94" fmla="*/ 4544 w 5281"/>
                <a:gd name="T95" fmla="*/ 1313 h 5124"/>
                <a:gd name="T96" fmla="*/ 4117 w 5281"/>
                <a:gd name="T97" fmla="*/ 1415 h 5124"/>
                <a:gd name="T98" fmla="*/ 3842 w 5281"/>
                <a:gd name="T99" fmla="*/ 1399 h 5124"/>
                <a:gd name="T100" fmla="*/ 3502 w 5281"/>
                <a:gd name="T101" fmla="*/ 1336 h 5124"/>
                <a:gd name="T102" fmla="*/ 3320 w 5281"/>
                <a:gd name="T103" fmla="*/ 1249 h 5124"/>
                <a:gd name="T104" fmla="*/ 3004 w 5281"/>
                <a:gd name="T105" fmla="*/ 1083 h 5124"/>
                <a:gd name="T106" fmla="*/ 1423 w 5281"/>
                <a:gd name="T107" fmla="*/ 2150 h 5124"/>
                <a:gd name="T108" fmla="*/ 569 w 5281"/>
                <a:gd name="T109" fmla="*/ 2648 h 5124"/>
                <a:gd name="T110" fmla="*/ 1028 w 5281"/>
                <a:gd name="T111" fmla="*/ 3368 h 5124"/>
                <a:gd name="T112" fmla="*/ 1597 w 5281"/>
                <a:gd name="T113" fmla="*/ 3186 h 5124"/>
                <a:gd name="T114" fmla="*/ 2150 w 5281"/>
                <a:gd name="T115" fmla="*/ 3336 h 5124"/>
                <a:gd name="T116" fmla="*/ 2822 w 5281"/>
                <a:gd name="T117" fmla="*/ 4348 h 5124"/>
                <a:gd name="T118" fmla="*/ 3265 w 5281"/>
                <a:gd name="T119" fmla="*/ 4917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1" h="5124">
                  <a:moveTo>
                    <a:pt x="3715" y="5123"/>
                  </a:moveTo>
                  <a:lnTo>
                    <a:pt x="3715" y="5123"/>
                  </a:lnTo>
                  <a:cubicBezTo>
                    <a:pt x="3699" y="5123"/>
                    <a:pt x="3699" y="5115"/>
                    <a:pt x="3699" y="5115"/>
                  </a:cubicBezTo>
                  <a:cubicBezTo>
                    <a:pt x="3699" y="5107"/>
                    <a:pt x="3692" y="5107"/>
                    <a:pt x="3684" y="5099"/>
                  </a:cubicBezTo>
                  <a:cubicBezTo>
                    <a:pt x="3684" y="5091"/>
                    <a:pt x="3676" y="5083"/>
                    <a:pt x="3668" y="5075"/>
                  </a:cubicBezTo>
                  <a:cubicBezTo>
                    <a:pt x="3660" y="5060"/>
                    <a:pt x="3644" y="5044"/>
                    <a:pt x="3621" y="5028"/>
                  </a:cubicBezTo>
                  <a:cubicBezTo>
                    <a:pt x="3605" y="5028"/>
                    <a:pt x="3597" y="5020"/>
                    <a:pt x="3589" y="5012"/>
                  </a:cubicBezTo>
                  <a:cubicBezTo>
                    <a:pt x="3565" y="4996"/>
                    <a:pt x="3534" y="4981"/>
                    <a:pt x="3518" y="4981"/>
                  </a:cubicBezTo>
                  <a:cubicBezTo>
                    <a:pt x="3510" y="4981"/>
                    <a:pt x="3502" y="4981"/>
                    <a:pt x="3494" y="4988"/>
                  </a:cubicBezTo>
                  <a:cubicBezTo>
                    <a:pt x="3462" y="5012"/>
                    <a:pt x="3454" y="5012"/>
                    <a:pt x="3407" y="5004"/>
                  </a:cubicBezTo>
                  <a:cubicBezTo>
                    <a:pt x="3367" y="4996"/>
                    <a:pt x="3352" y="4988"/>
                    <a:pt x="3312" y="4965"/>
                  </a:cubicBezTo>
                  <a:cubicBezTo>
                    <a:pt x="3304" y="4957"/>
                    <a:pt x="3296" y="4957"/>
                    <a:pt x="3288" y="4949"/>
                  </a:cubicBezTo>
                  <a:cubicBezTo>
                    <a:pt x="3281" y="4941"/>
                    <a:pt x="3265" y="4933"/>
                    <a:pt x="3257" y="4925"/>
                  </a:cubicBezTo>
                  <a:cubicBezTo>
                    <a:pt x="3233" y="4909"/>
                    <a:pt x="3217" y="4894"/>
                    <a:pt x="3186" y="4901"/>
                  </a:cubicBezTo>
                  <a:cubicBezTo>
                    <a:pt x="3178" y="4901"/>
                    <a:pt x="3170" y="4901"/>
                    <a:pt x="3170" y="4901"/>
                  </a:cubicBezTo>
                  <a:cubicBezTo>
                    <a:pt x="3154" y="4901"/>
                    <a:pt x="3146" y="4894"/>
                    <a:pt x="3138" y="4886"/>
                  </a:cubicBezTo>
                  <a:cubicBezTo>
                    <a:pt x="3130" y="4886"/>
                    <a:pt x="3122" y="4878"/>
                    <a:pt x="3099" y="4862"/>
                  </a:cubicBezTo>
                  <a:cubicBezTo>
                    <a:pt x="3035" y="4830"/>
                    <a:pt x="3004" y="4822"/>
                    <a:pt x="2988" y="4822"/>
                  </a:cubicBezTo>
                  <a:cubicBezTo>
                    <a:pt x="2980" y="4822"/>
                    <a:pt x="2980" y="4807"/>
                    <a:pt x="2972" y="4799"/>
                  </a:cubicBezTo>
                  <a:cubicBezTo>
                    <a:pt x="2972" y="4791"/>
                    <a:pt x="2972" y="4775"/>
                    <a:pt x="2956" y="4767"/>
                  </a:cubicBezTo>
                  <a:cubicBezTo>
                    <a:pt x="2941" y="4759"/>
                    <a:pt x="2948" y="4743"/>
                    <a:pt x="2948" y="4728"/>
                  </a:cubicBezTo>
                  <a:cubicBezTo>
                    <a:pt x="2956" y="4712"/>
                    <a:pt x="2956" y="4696"/>
                    <a:pt x="2948" y="4688"/>
                  </a:cubicBezTo>
                  <a:cubicBezTo>
                    <a:pt x="2933" y="4672"/>
                    <a:pt x="2917" y="4641"/>
                    <a:pt x="2901" y="4617"/>
                  </a:cubicBezTo>
                  <a:cubicBezTo>
                    <a:pt x="2877" y="4577"/>
                    <a:pt x="2862" y="4546"/>
                    <a:pt x="2846" y="4530"/>
                  </a:cubicBezTo>
                  <a:cubicBezTo>
                    <a:pt x="2830" y="4506"/>
                    <a:pt x="2838" y="4482"/>
                    <a:pt x="2854" y="4467"/>
                  </a:cubicBezTo>
                  <a:cubicBezTo>
                    <a:pt x="2862" y="4459"/>
                    <a:pt x="2862" y="4443"/>
                    <a:pt x="2862" y="4435"/>
                  </a:cubicBezTo>
                  <a:cubicBezTo>
                    <a:pt x="2862" y="4435"/>
                    <a:pt x="2854" y="4427"/>
                    <a:pt x="2846" y="4419"/>
                  </a:cubicBezTo>
                  <a:cubicBezTo>
                    <a:pt x="2798" y="4395"/>
                    <a:pt x="2806" y="4372"/>
                    <a:pt x="2814" y="4348"/>
                  </a:cubicBezTo>
                  <a:cubicBezTo>
                    <a:pt x="2814" y="4340"/>
                    <a:pt x="2814" y="4332"/>
                    <a:pt x="2814" y="4332"/>
                  </a:cubicBezTo>
                  <a:cubicBezTo>
                    <a:pt x="2814" y="4317"/>
                    <a:pt x="2822" y="4308"/>
                    <a:pt x="2822" y="4301"/>
                  </a:cubicBezTo>
                  <a:cubicBezTo>
                    <a:pt x="2830" y="4293"/>
                    <a:pt x="2830" y="4293"/>
                    <a:pt x="2822" y="4285"/>
                  </a:cubicBezTo>
                  <a:cubicBezTo>
                    <a:pt x="2814" y="4277"/>
                    <a:pt x="2806" y="4269"/>
                    <a:pt x="2798" y="4261"/>
                  </a:cubicBezTo>
                  <a:cubicBezTo>
                    <a:pt x="2790" y="4245"/>
                    <a:pt x="2775" y="4230"/>
                    <a:pt x="2751" y="4222"/>
                  </a:cubicBezTo>
                  <a:cubicBezTo>
                    <a:pt x="2719" y="4222"/>
                    <a:pt x="2711" y="4206"/>
                    <a:pt x="2703" y="4182"/>
                  </a:cubicBezTo>
                  <a:cubicBezTo>
                    <a:pt x="2703" y="4166"/>
                    <a:pt x="2695" y="4158"/>
                    <a:pt x="2688" y="4142"/>
                  </a:cubicBezTo>
                  <a:cubicBezTo>
                    <a:pt x="2664" y="4111"/>
                    <a:pt x="2569" y="3977"/>
                    <a:pt x="2522" y="3953"/>
                  </a:cubicBezTo>
                  <a:cubicBezTo>
                    <a:pt x="2498" y="3945"/>
                    <a:pt x="2498" y="3929"/>
                    <a:pt x="2506" y="3921"/>
                  </a:cubicBezTo>
                  <a:cubicBezTo>
                    <a:pt x="2506" y="3905"/>
                    <a:pt x="2514" y="3897"/>
                    <a:pt x="2498" y="3882"/>
                  </a:cubicBezTo>
                  <a:cubicBezTo>
                    <a:pt x="2490" y="3866"/>
                    <a:pt x="2482" y="3858"/>
                    <a:pt x="2482" y="3842"/>
                  </a:cubicBezTo>
                  <a:cubicBezTo>
                    <a:pt x="2474" y="3811"/>
                    <a:pt x="2466" y="3763"/>
                    <a:pt x="2395" y="3668"/>
                  </a:cubicBezTo>
                  <a:cubicBezTo>
                    <a:pt x="2340" y="3581"/>
                    <a:pt x="2332" y="3534"/>
                    <a:pt x="2332" y="3510"/>
                  </a:cubicBezTo>
                  <a:cubicBezTo>
                    <a:pt x="2332" y="3494"/>
                    <a:pt x="2324" y="3486"/>
                    <a:pt x="2308" y="3471"/>
                  </a:cubicBezTo>
                  <a:cubicBezTo>
                    <a:pt x="2261" y="3439"/>
                    <a:pt x="2182" y="3376"/>
                    <a:pt x="2150" y="3336"/>
                  </a:cubicBezTo>
                  <a:cubicBezTo>
                    <a:pt x="2134" y="3328"/>
                    <a:pt x="2118" y="3313"/>
                    <a:pt x="2103" y="3289"/>
                  </a:cubicBezTo>
                  <a:cubicBezTo>
                    <a:pt x="2071" y="3249"/>
                    <a:pt x="2031" y="3202"/>
                    <a:pt x="2016" y="3202"/>
                  </a:cubicBezTo>
                  <a:lnTo>
                    <a:pt x="2016" y="3202"/>
                  </a:lnTo>
                  <a:cubicBezTo>
                    <a:pt x="2000" y="3218"/>
                    <a:pt x="1976" y="3225"/>
                    <a:pt x="1960" y="3225"/>
                  </a:cubicBezTo>
                  <a:cubicBezTo>
                    <a:pt x="1952" y="3225"/>
                    <a:pt x="1945" y="3218"/>
                    <a:pt x="1936" y="3210"/>
                  </a:cubicBezTo>
                  <a:cubicBezTo>
                    <a:pt x="1929" y="3210"/>
                    <a:pt x="1929" y="3202"/>
                    <a:pt x="1921" y="3202"/>
                  </a:cubicBezTo>
                  <a:cubicBezTo>
                    <a:pt x="1913" y="3186"/>
                    <a:pt x="1905" y="3186"/>
                    <a:pt x="1897" y="3186"/>
                  </a:cubicBezTo>
                  <a:cubicBezTo>
                    <a:pt x="1889" y="3186"/>
                    <a:pt x="1881" y="3186"/>
                    <a:pt x="1873" y="3186"/>
                  </a:cubicBezTo>
                  <a:cubicBezTo>
                    <a:pt x="1865" y="3186"/>
                    <a:pt x="1858" y="3194"/>
                    <a:pt x="1850" y="3194"/>
                  </a:cubicBezTo>
                  <a:cubicBezTo>
                    <a:pt x="1834" y="3202"/>
                    <a:pt x="1826" y="3202"/>
                    <a:pt x="1810" y="3202"/>
                  </a:cubicBezTo>
                  <a:cubicBezTo>
                    <a:pt x="1794" y="3202"/>
                    <a:pt x="1786" y="3186"/>
                    <a:pt x="1778" y="3178"/>
                  </a:cubicBezTo>
                  <a:cubicBezTo>
                    <a:pt x="1763" y="3170"/>
                    <a:pt x="1755" y="3154"/>
                    <a:pt x="1723" y="3154"/>
                  </a:cubicBezTo>
                  <a:cubicBezTo>
                    <a:pt x="1723" y="3154"/>
                    <a:pt x="1723" y="3154"/>
                    <a:pt x="1715" y="3154"/>
                  </a:cubicBezTo>
                  <a:cubicBezTo>
                    <a:pt x="1699" y="3154"/>
                    <a:pt x="1692" y="3154"/>
                    <a:pt x="1676" y="3162"/>
                  </a:cubicBezTo>
                  <a:cubicBezTo>
                    <a:pt x="1660" y="3178"/>
                    <a:pt x="1644" y="3186"/>
                    <a:pt x="1597" y="3194"/>
                  </a:cubicBezTo>
                  <a:cubicBezTo>
                    <a:pt x="1533" y="3202"/>
                    <a:pt x="1533" y="3225"/>
                    <a:pt x="1533" y="3249"/>
                  </a:cubicBezTo>
                  <a:cubicBezTo>
                    <a:pt x="1533" y="3257"/>
                    <a:pt x="1525" y="3265"/>
                    <a:pt x="1525" y="3273"/>
                  </a:cubicBezTo>
                  <a:cubicBezTo>
                    <a:pt x="1525" y="3281"/>
                    <a:pt x="1518" y="3289"/>
                    <a:pt x="1510" y="3297"/>
                  </a:cubicBezTo>
                  <a:cubicBezTo>
                    <a:pt x="1502" y="3320"/>
                    <a:pt x="1486" y="3344"/>
                    <a:pt x="1478" y="3376"/>
                  </a:cubicBezTo>
                  <a:cubicBezTo>
                    <a:pt x="1470" y="3384"/>
                    <a:pt x="1470" y="3391"/>
                    <a:pt x="1470" y="3400"/>
                  </a:cubicBezTo>
                  <a:cubicBezTo>
                    <a:pt x="1462" y="3439"/>
                    <a:pt x="1454" y="3478"/>
                    <a:pt x="1415" y="3494"/>
                  </a:cubicBezTo>
                  <a:cubicBezTo>
                    <a:pt x="1399" y="3502"/>
                    <a:pt x="1391" y="3526"/>
                    <a:pt x="1383" y="3542"/>
                  </a:cubicBezTo>
                  <a:cubicBezTo>
                    <a:pt x="1375" y="3550"/>
                    <a:pt x="1375" y="3565"/>
                    <a:pt x="1359" y="3565"/>
                  </a:cubicBezTo>
                  <a:cubicBezTo>
                    <a:pt x="1352" y="3565"/>
                    <a:pt x="1336" y="3565"/>
                    <a:pt x="1328" y="3557"/>
                  </a:cubicBezTo>
                  <a:cubicBezTo>
                    <a:pt x="1312" y="3550"/>
                    <a:pt x="1304" y="3534"/>
                    <a:pt x="1288" y="3526"/>
                  </a:cubicBezTo>
                  <a:cubicBezTo>
                    <a:pt x="1233" y="3494"/>
                    <a:pt x="1162" y="3439"/>
                    <a:pt x="1146" y="3439"/>
                  </a:cubicBezTo>
                  <a:cubicBezTo>
                    <a:pt x="1138" y="3439"/>
                    <a:pt x="1138" y="3439"/>
                    <a:pt x="1138" y="3439"/>
                  </a:cubicBezTo>
                  <a:cubicBezTo>
                    <a:pt x="1138" y="3447"/>
                    <a:pt x="1138" y="3447"/>
                    <a:pt x="1138" y="3447"/>
                  </a:cubicBezTo>
                  <a:cubicBezTo>
                    <a:pt x="1122" y="3447"/>
                    <a:pt x="1106" y="3431"/>
                    <a:pt x="1091" y="3415"/>
                  </a:cubicBezTo>
                  <a:cubicBezTo>
                    <a:pt x="1067" y="3391"/>
                    <a:pt x="1051" y="3376"/>
                    <a:pt x="1028" y="3376"/>
                  </a:cubicBezTo>
                  <a:cubicBezTo>
                    <a:pt x="996" y="3376"/>
                    <a:pt x="933" y="3344"/>
                    <a:pt x="909" y="3304"/>
                  </a:cubicBezTo>
                  <a:cubicBezTo>
                    <a:pt x="901" y="3297"/>
                    <a:pt x="901" y="3289"/>
                    <a:pt x="893" y="3281"/>
                  </a:cubicBezTo>
                  <a:cubicBezTo>
                    <a:pt x="893" y="3265"/>
                    <a:pt x="893" y="3265"/>
                    <a:pt x="869" y="3257"/>
                  </a:cubicBezTo>
                  <a:cubicBezTo>
                    <a:pt x="861" y="3249"/>
                    <a:pt x="861" y="3249"/>
                    <a:pt x="861" y="3249"/>
                  </a:cubicBezTo>
                  <a:cubicBezTo>
                    <a:pt x="822" y="3241"/>
                    <a:pt x="798" y="3233"/>
                    <a:pt x="782" y="3186"/>
                  </a:cubicBezTo>
                  <a:cubicBezTo>
                    <a:pt x="775" y="3170"/>
                    <a:pt x="766" y="3147"/>
                    <a:pt x="751" y="3131"/>
                  </a:cubicBezTo>
                  <a:cubicBezTo>
                    <a:pt x="735" y="3091"/>
                    <a:pt x="711" y="3051"/>
                    <a:pt x="719" y="3020"/>
                  </a:cubicBezTo>
                  <a:cubicBezTo>
                    <a:pt x="727" y="2996"/>
                    <a:pt x="743" y="2988"/>
                    <a:pt x="759" y="2980"/>
                  </a:cubicBezTo>
                  <a:cubicBezTo>
                    <a:pt x="766" y="2980"/>
                    <a:pt x="766" y="2973"/>
                    <a:pt x="775" y="2965"/>
                  </a:cubicBezTo>
                  <a:cubicBezTo>
                    <a:pt x="775" y="2957"/>
                    <a:pt x="766" y="2941"/>
                    <a:pt x="743" y="2917"/>
                  </a:cubicBezTo>
                  <a:cubicBezTo>
                    <a:pt x="695" y="2854"/>
                    <a:pt x="695" y="2854"/>
                    <a:pt x="695" y="2830"/>
                  </a:cubicBezTo>
                  <a:cubicBezTo>
                    <a:pt x="695" y="2830"/>
                    <a:pt x="695" y="2822"/>
                    <a:pt x="695" y="2814"/>
                  </a:cubicBezTo>
                  <a:cubicBezTo>
                    <a:pt x="695" y="2807"/>
                    <a:pt x="695" y="2799"/>
                    <a:pt x="695" y="2791"/>
                  </a:cubicBezTo>
                  <a:cubicBezTo>
                    <a:pt x="703" y="2775"/>
                    <a:pt x="703" y="2767"/>
                    <a:pt x="656" y="2727"/>
                  </a:cubicBezTo>
                  <a:cubicBezTo>
                    <a:pt x="608" y="2696"/>
                    <a:pt x="585" y="2672"/>
                    <a:pt x="561" y="2648"/>
                  </a:cubicBezTo>
                  <a:cubicBezTo>
                    <a:pt x="553" y="2641"/>
                    <a:pt x="545" y="2633"/>
                    <a:pt x="529" y="2617"/>
                  </a:cubicBezTo>
                  <a:cubicBezTo>
                    <a:pt x="513" y="2601"/>
                    <a:pt x="498" y="2593"/>
                    <a:pt x="482" y="2593"/>
                  </a:cubicBezTo>
                  <a:cubicBezTo>
                    <a:pt x="458" y="2585"/>
                    <a:pt x="435" y="2577"/>
                    <a:pt x="427" y="2538"/>
                  </a:cubicBezTo>
                  <a:cubicBezTo>
                    <a:pt x="411" y="2490"/>
                    <a:pt x="403" y="2474"/>
                    <a:pt x="371" y="2451"/>
                  </a:cubicBezTo>
                  <a:cubicBezTo>
                    <a:pt x="371" y="2443"/>
                    <a:pt x="363" y="2435"/>
                    <a:pt x="355" y="2427"/>
                  </a:cubicBezTo>
                  <a:cubicBezTo>
                    <a:pt x="308" y="2380"/>
                    <a:pt x="292" y="2364"/>
                    <a:pt x="229" y="2324"/>
                  </a:cubicBezTo>
                  <a:cubicBezTo>
                    <a:pt x="213" y="2308"/>
                    <a:pt x="197" y="2308"/>
                    <a:pt x="189" y="2308"/>
                  </a:cubicBezTo>
                  <a:cubicBezTo>
                    <a:pt x="166" y="2301"/>
                    <a:pt x="166" y="2301"/>
                    <a:pt x="166" y="2261"/>
                  </a:cubicBezTo>
                  <a:cubicBezTo>
                    <a:pt x="166" y="2190"/>
                    <a:pt x="95" y="2143"/>
                    <a:pt x="87" y="2143"/>
                  </a:cubicBezTo>
                  <a:cubicBezTo>
                    <a:pt x="87" y="2143"/>
                    <a:pt x="87" y="2143"/>
                    <a:pt x="55" y="2143"/>
                  </a:cubicBezTo>
                  <a:cubicBezTo>
                    <a:pt x="47" y="2143"/>
                    <a:pt x="47" y="2143"/>
                    <a:pt x="47" y="2143"/>
                  </a:cubicBezTo>
                  <a:cubicBezTo>
                    <a:pt x="47" y="2135"/>
                    <a:pt x="47" y="2135"/>
                    <a:pt x="47" y="2135"/>
                  </a:cubicBezTo>
                  <a:cubicBezTo>
                    <a:pt x="0" y="2040"/>
                    <a:pt x="8" y="2032"/>
                    <a:pt x="8" y="2024"/>
                  </a:cubicBezTo>
                  <a:lnTo>
                    <a:pt x="16" y="2024"/>
                  </a:lnTo>
                  <a:lnTo>
                    <a:pt x="23" y="2024"/>
                  </a:lnTo>
                  <a:cubicBezTo>
                    <a:pt x="71" y="2032"/>
                    <a:pt x="1399" y="2143"/>
                    <a:pt x="1423" y="2143"/>
                  </a:cubicBezTo>
                  <a:cubicBezTo>
                    <a:pt x="1454" y="2143"/>
                    <a:pt x="1454" y="2103"/>
                    <a:pt x="1454" y="2103"/>
                  </a:cubicBezTo>
                  <a:cubicBezTo>
                    <a:pt x="1597" y="0"/>
                    <a:pt x="1597" y="0"/>
                    <a:pt x="1597" y="0"/>
                  </a:cubicBezTo>
                  <a:lnTo>
                    <a:pt x="1597" y="0"/>
                  </a:lnTo>
                  <a:cubicBezTo>
                    <a:pt x="2743" y="63"/>
                    <a:pt x="2743" y="63"/>
                    <a:pt x="2743" y="63"/>
                  </a:cubicBezTo>
                  <a:lnTo>
                    <a:pt x="2743" y="63"/>
                  </a:lnTo>
                  <a:cubicBezTo>
                    <a:pt x="2735" y="419"/>
                    <a:pt x="2735" y="949"/>
                    <a:pt x="2759" y="965"/>
                  </a:cubicBezTo>
                  <a:cubicBezTo>
                    <a:pt x="2775" y="980"/>
                    <a:pt x="2790" y="996"/>
                    <a:pt x="2798" y="1012"/>
                  </a:cubicBezTo>
                  <a:cubicBezTo>
                    <a:pt x="2806" y="1028"/>
                    <a:pt x="2822" y="1044"/>
                    <a:pt x="2838" y="1060"/>
                  </a:cubicBezTo>
                  <a:cubicBezTo>
                    <a:pt x="2846" y="1067"/>
                    <a:pt x="2854" y="1067"/>
                    <a:pt x="2862" y="1067"/>
                  </a:cubicBezTo>
                  <a:cubicBezTo>
                    <a:pt x="2869" y="1067"/>
                    <a:pt x="2869" y="1067"/>
                    <a:pt x="2877" y="1067"/>
                  </a:cubicBezTo>
                  <a:cubicBezTo>
                    <a:pt x="2885" y="1067"/>
                    <a:pt x="2885" y="1060"/>
                    <a:pt x="2893" y="1060"/>
                  </a:cubicBezTo>
                  <a:cubicBezTo>
                    <a:pt x="2901" y="1060"/>
                    <a:pt x="2909" y="1060"/>
                    <a:pt x="2917" y="1067"/>
                  </a:cubicBezTo>
                  <a:cubicBezTo>
                    <a:pt x="2925" y="1067"/>
                    <a:pt x="2925" y="1067"/>
                    <a:pt x="2933" y="1067"/>
                  </a:cubicBezTo>
                  <a:cubicBezTo>
                    <a:pt x="2941" y="1067"/>
                    <a:pt x="2941" y="1060"/>
                    <a:pt x="2948" y="1051"/>
                  </a:cubicBezTo>
                  <a:cubicBezTo>
                    <a:pt x="2948" y="1044"/>
                    <a:pt x="2948" y="1036"/>
                    <a:pt x="2964" y="1028"/>
                  </a:cubicBezTo>
                  <a:cubicBezTo>
                    <a:pt x="2964" y="1028"/>
                    <a:pt x="2964" y="1028"/>
                    <a:pt x="2972" y="1028"/>
                  </a:cubicBezTo>
                  <a:cubicBezTo>
                    <a:pt x="2988" y="1028"/>
                    <a:pt x="2996" y="1051"/>
                    <a:pt x="3012" y="1075"/>
                  </a:cubicBezTo>
                  <a:cubicBezTo>
                    <a:pt x="3012" y="1083"/>
                    <a:pt x="3012" y="1083"/>
                    <a:pt x="3012" y="1083"/>
                  </a:cubicBezTo>
                  <a:cubicBezTo>
                    <a:pt x="3020" y="1091"/>
                    <a:pt x="3020" y="1099"/>
                    <a:pt x="3020" y="1107"/>
                  </a:cubicBezTo>
                  <a:cubicBezTo>
                    <a:pt x="3020" y="1131"/>
                    <a:pt x="3028" y="1146"/>
                    <a:pt x="3043" y="1146"/>
                  </a:cubicBezTo>
                  <a:cubicBezTo>
                    <a:pt x="3051" y="1154"/>
                    <a:pt x="3067" y="1154"/>
                    <a:pt x="3067" y="1162"/>
                  </a:cubicBezTo>
                  <a:cubicBezTo>
                    <a:pt x="3083" y="1162"/>
                    <a:pt x="3091" y="1170"/>
                    <a:pt x="3115" y="1170"/>
                  </a:cubicBezTo>
                  <a:cubicBezTo>
                    <a:pt x="3115" y="1170"/>
                    <a:pt x="3122" y="1170"/>
                    <a:pt x="3130" y="1170"/>
                  </a:cubicBezTo>
                  <a:cubicBezTo>
                    <a:pt x="3170" y="1162"/>
                    <a:pt x="3186" y="1194"/>
                    <a:pt x="3186" y="1194"/>
                  </a:cubicBezTo>
                  <a:cubicBezTo>
                    <a:pt x="3194" y="1202"/>
                    <a:pt x="3201" y="1202"/>
                    <a:pt x="3209" y="1202"/>
                  </a:cubicBezTo>
                  <a:cubicBezTo>
                    <a:pt x="3217" y="1202"/>
                    <a:pt x="3225" y="1202"/>
                    <a:pt x="3233" y="1202"/>
                  </a:cubicBezTo>
                  <a:cubicBezTo>
                    <a:pt x="3241" y="1194"/>
                    <a:pt x="3249" y="1194"/>
                    <a:pt x="3265" y="1194"/>
                  </a:cubicBezTo>
                  <a:lnTo>
                    <a:pt x="3273" y="1194"/>
                  </a:lnTo>
                  <a:cubicBezTo>
                    <a:pt x="3304" y="1194"/>
                    <a:pt x="3304" y="1210"/>
                    <a:pt x="3312" y="1226"/>
                  </a:cubicBezTo>
                  <a:cubicBezTo>
                    <a:pt x="3312" y="1233"/>
                    <a:pt x="3312" y="1233"/>
                    <a:pt x="3312" y="1233"/>
                  </a:cubicBezTo>
                  <a:cubicBezTo>
                    <a:pt x="3312" y="1241"/>
                    <a:pt x="3312" y="1241"/>
                    <a:pt x="3320" y="1241"/>
                  </a:cubicBezTo>
                  <a:cubicBezTo>
                    <a:pt x="3328" y="1241"/>
                    <a:pt x="3344" y="1233"/>
                    <a:pt x="3352" y="1218"/>
                  </a:cubicBezTo>
                  <a:cubicBezTo>
                    <a:pt x="3352" y="1202"/>
                    <a:pt x="3359" y="1194"/>
                    <a:pt x="3367" y="1194"/>
                  </a:cubicBezTo>
                  <a:cubicBezTo>
                    <a:pt x="3367" y="1194"/>
                    <a:pt x="3375" y="1194"/>
                    <a:pt x="3375" y="1202"/>
                  </a:cubicBezTo>
                  <a:lnTo>
                    <a:pt x="3383" y="1202"/>
                  </a:lnTo>
                  <a:lnTo>
                    <a:pt x="3383" y="1202"/>
                  </a:lnTo>
                  <a:cubicBezTo>
                    <a:pt x="3383" y="1186"/>
                    <a:pt x="3399" y="1186"/>
                    <a:pt x="3399" y="1186"/>
                  </a:cubicBezTo>
                  <a:cubicBezTo>
                    <a:pt x="3407" y="1186"/>
                    <a:pt x="3415" y="1186"/>
                    <a:pt x="3423" y="1186"/>
                  </a:cubicBezTo>
                  <a:cubicBezTo>
                    <a:pt x="3423" y="1186"/>
                    <a:pt x="3439" y="1186"/>
                    <a:pt x="3446" y="1186"/>
                  </a:cubicBezTo>
                  <a:cubicBezTo>
                    <a:pt x="3454" y="1186"/>
                    <a:pt x="3462" y="1194"/>
                    <a:pt x="3462" y="1194"/>
                  </a:cubicBezTo>
                  <a:cubicBezTo>
                    <a:pt x="3470" y="1202"/>
                    <a:pt x="3470" y="1210"/>
                    <a:pt x="3470" y="1226"/>
                  </a:cubicBezTo>
                  <a:lnTo>
                    <a:pt x="3470" y="1233"/>
                  </a:lnTo>
                  <a:cubicBezTo>
                    <a:pt x="3470" y="1249"/>
                    <a:pt x="3470" y="1249"/>
                    <a:pt x="3478" y="1249"/>
                  </a:cubicBezTo>
                  <a:cubicBezTo>
                    <a:pt x="3486" y="1257"/>
                    <a:pt x="3486" y="1257"/>
                    <a:pt x="3494" y="1257"/>
                  </a:cubicBezTo>
                  <a:cubicBezTo>
                    <a:pt x="3510" y="1265"/>
                    <a:pt x="3510" y="1281"/>
                    <a:pt x="3510" y="1297"/>
                  </a:cubicBezTo>
                  <a:cubicBezTo>
                    <a:pt x="3510" y="1304"/>
                    <a:pt x="3502" y="1320"/>
                    <a:pt x="3510" y="1328"/>
                  </a:cubicBezTo>
                  <a:cubicBezTo>
                    <a:pt x="3510" y="1336"/>
                    <a:pt x="3518" y="1336"/>
                    <a:pt x="3518" y="1336"/>
                  </a:cubicBezTo>
                  <a:cubicBezTo>
                    <a:pt x="3526" y="1336"/>
                    <a:pt x="3549" y="1320"/>
                    <a:pt x="3557" y="1304"/>
                  </a:cubicBezTo>
                  <a:cubicBezTo>
                    <a:pt x="3573" y="1281"/>
                    <a:pt x="3597" y="1273"/>
                    <a:pt x="3628" y="1281"/>
                  </a:cubicBezTo>
                  <a:cubicBezTo>
                    <a:pt x="3660" y="1289"/>
                    <a:pt x="3668" y="1304"/>
                    <a:pt x="3676" y="1320"/>
                  </a:cubicBezTo>
                  <a:cubicBezTo>
                    <a:pt x="3684" y="1328"/>
                    <a:pt x="3684" y="1328"/>
                    <a:pt x="3684" y="1328"/>
                  </a:cubicBezTo>
                  <a:cubicBezTo>
                    <a:pt x="3684" y="1336"/>
                    <a:pt x="3692" y="1336"/>
                    <a:pt x="3699" y="1336"/>
                  </a:cubicBezTo>
                  <a:cubicBezTo>
                    <a:pt x="3707" y="1336"/>
                    <a:pt x="3715" y="1336"/>
                    <a:pt x="3715" y="1320"/>
                  </a:cubicBezTo>
                  <a:cubicBezTo>
                    <a:pt x="3715" y="1313"/>
                    <a:pt x="3739" y="1304"/>
                    <a:pt x="3778" y="1304"/>
                  </a:cubicBezTo>
                  <a:cubicBezTo>
                    <a:pt x="3786" y="1304"/>
                    <a:pt x="3794" y="1304"/>
                    <a:pt x="3802" y="1304"/>
                  </a:cubicBezTo>
                  <a:cubicBezTo>
                    <a:pt x="3810" y="1304"/>
                    <a:pt x="3810" y="1304"/>
                    <a:pt x="3810" y="1304"/>
                  </a:cubicBezTo>
                  <a:cubicBezTo>
                    <a:pt x="3818" y="1304"/>
                    <a:pt x="3818" y="1304"/>
                    <a:pt x="3818" y="1313"/>
                  </a:cubicBezTo>
                  <a:cubicBezTo>
                    <a:pt x="3826" y="1313"/>
                    <a:pt x="3818" y="1320"/>
                    <a:pt x="3818" y="1336"/>
                  </a:cubicBezTo>
                  <a:cubicBezTo>
                    <a:pt x="3818" y="1344"/>
                    <a:pt x="3818" y="1352"/>
                    <a:pt x="3810" y="1360"/>
                  </a:cubicBezTo>
                  <a:cubicBezTo>
                    <a:pt x="3810" y="1384"/>
                    <a:pt x="3818" y="1391"/>
                    <a:pt x="3834" y="1391"/>
                  </a:cubicBezTo>
                  <a:cubicBezTo>
                    <a:pt x="3834" y="1391"/>
                    <a:pt x="3842" y="1391"/>
                    <a:pt x="3842" y="1399"/>
                  </a:cubicBezTo>
                  <a:lnTo>
                    <a:pt x="3842" y="1399"/>
                  </a:lnTo>
                  <a:cubicBezTo>
                    <a:pt x="3850" y="1399"/>
                    <a:pt x="3858" y="1368"/>
                    <a:pt x="3858" y="1344"/>
                  </a:cubicBezTo>
                  <a:cubicBezTo>
                    <a:pt x="3858" y="1320"/>
                    <a:pt x="3865" y="1320"/>
                    <a:pt x="3865" y="1304"/>
                  </a:cubicBezTo>
                  <a:cubicBezTo>
                    <a:pt x="3874" y="1297"/>
                    <a:pt x="3874" y="1297"/>
                    <a:pt x="3881" y="1281"/>
                  </a:cubicBezTo>
                  <a:cubicBezTo>
                    <a:pt x="3881" y="1273"/>
                    <a:pt x="3889" y="1265"/>
                    <a:pt x="3897" y="1265"/>
                  </a:cubicBezTo>
                  <a:lnTo>
                    <a:pt x="3905" y="1273"/>
                  </a:lnTo>
                  <a:cubicBezTo>
                    <a:pt x="3913" y="1281"/>
                    <a:pt x="3913" y="1289"/>
                    <a:pt x="3913" y="1289"/>
                  </a:cubicBezTo>
                  <a:cubicBezTo>
                    <a:pt x="3929" y="1304"/>
                    <a:pt x="3945" y="1313"/>
                    <a:pt x="3960" y="1336"/>
                  </a:cubicBezTo>
                  <a:cubicBezTo>
                    <a:pt x="3960" y="1344"/>
                    <a:pt x="3968" y="1344"/>
                    <a:pt x="3968" y="1344"/>
                  </a:cubicBezTo>
                  <a:cubicBezTo>
                    <a:pt x="3976" y="1344"/>
                    <a:pt x="3984" y="1328"/>
                    <a:pt x="3984" y="1313"/>
                  </a:cubicBezTo>
                  <a:lnTo>
                    <a:pt x="3984" y="1313"/>
                  </a:lnTo>
                  <a:cubicBezTo>
                    <a:pt x="3992" y="1304"/>
                    <a:pt x="3992" y="1297"/>
                    <a:pt x="4000" y="1297"/>
                  </a:cubicBezTo>
                  <a:cubicBezTo>
                    <a:pt x="4007" y="1297"/>
                    <a:pt x="4023" y="1313"/>
                    <a:pt x="4038" y="1328"/>
                  </a:cubicBezTo>
                  <a:cubicBezTo>
                    <a:pt x="4046" y="1336"/>
                    <a:pt x="4046" y="1336"/>
                    <a:pt x="4054" y="1344"/>
                  </a:cubicBezTo>
                  <a:cubicBezTo>
                    <a:pt x="4078" y="1368"/>
                    <a:pt x="4094" y="1391"/>
                    <a:pt x="4125" y="1407"/>
                  </a:cubicBezTo>
                  <a:cubicBezTo>
                    <a:pt x="4133" y="1415"/>
                    <a:pt x="4133" y="1415"/>
                    <a:pt x="4141" y="1415"/>
                  </a:cubicBezTo>
                  <a:cubicBezTo>
                    <a:pt x="4157" y="1415"/>
                    <a:pt x="4165" y="1399"/>
                    <a:pt x="4181" y="1384"/>
                  </a:cubicBezTo>
                  <a:cubicBezTo>
                    <a:pt x="4181" y="1376"/>
                    <a:pt x="4181" y="1376"/>
                    <a:pt x="4188" y="1376"/>
                  </a:cubicBezTo>
                  <a:cubicBezTo>
                    <a:pt x="4204" y="1352"/>
                    <a:pt x="4236" y="1328"/>
                    <a:pt x="4276" y="1320"/>
                  </a:cubicBezTo>
                  <a:cubicBezTo>
                    <a:pt x="4276" y="1313"/>
                    <a:pt x="4284" y="1313"/>
                    <a:pt x="4291" y="1313"/>
                  </a:cubicBezTo>
                  <a:cubicBezTo>
                    <a:pt x="4299" y="1313"/>
                    <a:pt x="4299" y="1320"/>
                    <a:pt x="4307" y="1328"/>
                  </a:cubicBezTo>
                  <a:cubicBezTo>
                    <a:pt x="4307" y="1328"/>
                    <a:pt x="4315" y="1336"/>
                    <a:pt x="4323" y="1344"/>
                  </a:cubicBezTo>
                  <a:cubicBezTo>
                    <a:pt x="4323" y="1352"/>
                    <a:pt x="4331" y="1352"/>
                    <a:pt x="4339" y="1352"/>
                  </a:cubicBezTo>
                  <a:cubicBezTo>
                    <a:pt x="4347" y="1352"/>
                    <a:pt x="4363" y="1328"/>
                    <a:pt x="4363" y="1313"/>
                  </a:cubicBezTo>
                  <a:cubicBezTo>
                    <a:pt x="4370" y="1281"/>
                    <a:pt x="4410" y="1281"/>
                    <a:pt x="4434" y="1281"/>
                  </a:cubicBezTo>
                  <a:cubicBezTo>
                    <a:pt x="4450" y="1281"/>
                    <a:pt x="4450" y="1289"/>
                    <a:pt x="4457" y="1297"/>
                  </a:cubicBezTo>
                  <a:cubicBezTo>
                    <a:pt x="4465" y="1304"/>
                    <a:pt x="4465" y="1313"/>
                    <a:pt x="4481" y="1328"/>
                  </a:cubicBezTo>
                  <a:cubicBezTo>
                    <a:pt x="4489" y="1336"/>
                    <a:pt x="4497" y="1336"/>
                    <a:pt x="4505" y="1336"/>
                  </a:cubicBezTo>
                  <a:cubicBezTo>
                    <a:pt x="4521" y="1336"/>
                    <a:pt x="4528" y="1320"/>
                    <a:pt x="4537" y="1313"/>
                  </a:cubicBezTo>
                  <a:lnTo>
                    <a:pt x="4537" y="1313"/>
                  </a:lnTo>
                  <a:cubicBezTo>
                    <a:pt x="4537" y="1304"/>
                    <a:pt x="4544" y="1304"/>
                    <a:pt x="4544" y="1304"/>
                  </a:cubicBezTo>
                  <a:cubicBezTo>
                    <a:pt x="4552" y="1289"/>
                    <a:pt x="4568" y="1273"/>
                    <a:pt x="4584" y="1265"/>
                  </a:cubicBezTo>
                  <a:cubicBezTo>
                    <a:pt x="4608" y="1265"/>
                    <a:pt x="4631" y="1281"/>
                    <a:pt x="4671" y="1328"/>
                  </a:cubicBezTo>
                  <a:cubicBezTo>
                    <a:pt x="4703" y="1368"/>
                    <a:pt x="4718" y="1368"/>
                    <a:pt x="4734" y="1376"/>
                  </a:cubicBezTo>
                  <a:cubicBezTo>
                    <a:pt x="4742" y="1376"/>
                    <a:pt x="4750" y="1376"/>
                    <a:pt x="4750" y="1384"/>
                  </a:cubicBezTo>
                  <a:cubicBezTo>
                    <a:pt x="4766" y="1391"/>
                    <a:pt x="4781" y="1415"/>
                    <a:pt x="4813" y="1415"/>
                  </a:cubicBezTo>
                  <a:cubicBezTo>
                    <a:pt x="4829" y="1415"/>
                    <a:pt x="4837" y="1407"/>
                    <a:pt x="4845" y="1407"/>
                  </a:cubicBezTo>
                  <a:cubicBezTo>
                    <a:pt x="4845" y="1399"/>
                    <a:pt x="4853" y="1399"/>
                    <a:pt x="4868" y="1399"/>
                  </a:cubicBezTo>
                  <a:cubicBezTo>
                    <a:pt x="4884" y="1399"/>
                    <a:pt x="4892" y="1415"/>
                    <a:pt x="4892" y="1431"/>
                  </a:cubicBezTo>
                  <a:cubicBezTo>
                    <a:pt x="4900" y="1447"/>
                    <a:pt x="4900" y="1455"/>
                    <a:pt x="4908" y="1463"/>
                  </a:cubicBezTo>
                  <a:cubicBezTo>
                    <a:pt x="4916" y="1471"/>
                    <a:pt x="4916" y="1471"/>
                    <a:pt x="4916" y="1471"/>
                  </a:cubicBezTo>
                  <a:cubicBezTo>
                    <a:pt x="4916" y="1471"/>
                    <a:pt x="4924" y="1463"/>
                    <a:pt x="4924" y="1455"/>
                  </a:cubicBezTo>
                  <a:cubicBezTo>
                    <a:pt x="4924" y="1439"/>
                    <a:pt x="4932" y="1431"/>
                    <a:pt x="4940" y="1431"/>
                  </a:cubicBezTo>
                  <a:cubicBezTo>
                    <a:pt x="4940" y="1431"/>
                    <a:pt x="4956" y="1431"/>
                    <a:pt x="4963" y="1431"/>
                  </a:cubicBezTo>
                  <a:cubicBezTo>
                    <a:pt x="4971" y="1439"/>
                    <a:pt x="4987" y="1439"/>
                    <a:pt x="5003" y="1439"/>
                  </a:cubicBezTo>
                  <a:cubicBezTo>
                    <a:pt x="5027" y="1439"/>
                    <a:pt x="5043" y="1463"/>
                    <a:pt x="5043" y="1463"/>
                  </a:cubicBezTo>
                  <a:lnTo>
                    <a:pt x="5043" y="1463"/>
                  </a:lnTo>
                  <a:lnTo>
                    <a:pt x="5043" y="1463"/>
                  </a:lnTo>
                  <a:cubicBezTo>
                    <a:pt x="5058" y="2206"/>
                    <a:pt x="5058" y="2206"/>
                    <a:pt x="5058" y="2206"/>
                  </a:cubicBezTo>
                  <a:cubicBezTo>
                    <a:pt x="5066" y="2206"/>
                    <a:pt x="5090" y="2221"/>
                    <a:pt x="5106" y="2245"/>
                  </a:cubicBezTo>
                  <a:cubicBezTo>
                    <a:pt x="5106" y="2253"/>
                    <a:pt x="5114" y="2261"/>
                    <a:pt x="5121" y="2269"/>
                  </a:cubicBezTo>
                  <a:cubicBezTo>
                    <a:pt x="5137" y="2277"/>
                    <a:pt x="5153" y="2293"/>
                    <a:pt x="5161" y="2316"/>
                  </a:cubicBezTo>
                  <a:cubicBezTo>
                    <a:pt x="5169" y="2348"/>
                    <a:pt x="5169" y="2356"/>
                    <a:pt x="5161" y="2372"/>
                  </a:cubicBezTo>
                  <a:cubicBezTo>
                    <a:pt x="5161" y="2372"/>
                    <a:pt x="5161" y="2380"/>
                    <a:pt x="5153" y="2388"/>
                  </a:cubicBezTo>
                  <a:cubicBezTo>
                    <a:pt x="5153" y="2403"/>
                    <a:pt x="5161" y="2403"/>
                    <a:pt x="5169" y="2411"/>
                  </a:cubicBezTo>
                  <a:cubicBezTo>
                    <a:pt x="5177" y="2411"/>
                    <a:pt x="5177" y="2419"/>
                    <a:pt x="5185" y="2419"/>
                  </a:cubicBezTo>
                  <a:cubicBezTo>
                    <a:pt x="5201" y="2435"/>
                    <a:pt x="5224" y="2459"/>
                    <a:pt x="5216" y="2506"/>
                  </a:cubicBezTo>
                  <a:cubicBezTo>
                    <a:pt x="5216" y="2530"/>
                    <a:pt x="5224" y="2530"/>
                    <a:pt x="5232" y="2538"/>
                  </a:cubicBezTo>
                  <a:cubicBezTo>
                    <a:pt x="5240" y="2538"/>
                    <a:pt x="5256" y="2546"/>
                    <a:pt x="5264" y="2561"/>
                  </a:cubicBezTo>
                  <a:cubicBezTo>
                    <a:pt x="5280" y="2593"/>
                    <a:pt x="5280" y="2625"/>
                    <a:pt x="5280" y="2656"/>
                  </a:cubicBezTo>
                  <a:cubicBezTo>
                    <a:pt x="5272" y="2672"/>
                    <a:pt x="5272" y="2696"/>
                    <a:pt x="5272" y="2712"/>
                  </a:cubicBezTo>
                  <a:cubicBezTo>
                    <a:pt x="5272" y="2712"/>
                    <a:pt x="5272" y="2712"/>
                    <a:pt x="5280" y="2720"/>
                  </a:cubicBezTo>
                  <a:cubicBezTo>
                    <a:pt x="5280" y="2727"/>
                    <a:pt x="5280" y="2759"/>
                    <a:pt x="5256" y="2807"/>
                  </a:cubicBezTo>
                  <a:cubicBezTo>
                    <a:pt x="5248" y="2830"/>
                    <a:pt x="5240" y="2838"/>
                    <a:pt x="5224" y="2846"/>
                  </a:cubicBezTo>
                  <a:cubicBezTo>
                    <a:pt x="5224" y="2846"/>
                    <a:pt x="5216" y="2854"/>
                    <a:pt x="5208" y="2862"/>
                  </a:cubicBezTo>
                  <a:cubicBezTo>
                    <a:pt x="5201" y="2870"/>
                    <a:pt x="5201" y="2878"/>
                    <a:pt x="5201" y="2878"/>
                  </a:cubicBezTo>
                  <a:cubicBezTo>
                    <a:pt x="5201" y="2878"/>
                    <a:pt x="5201" y="2878"/>
                    <a:pt x="5208" y="2878"/>
                  </a:cubicBezTo>
                  <a:cubicBezTo>
                    <a:pt x="5216" y="2886"/>
                    <a:pt x="5224" y="2886"/>
                    <a:pt x="5224" y="2894"/>
                  </a:cubicBezTo>
                  <a:cubicBezTo>
                    <a:pt x="5232" y="2909"/>
                    <a:pt x="5232" y="2925"/>
                    <a:pt x="5232" y="2933"/>
                  </a:cubicBezTo>
                  <a:cubicBezTo>
                    <a:pt x="5224" y="2933"/>
                    <a:pt x="5224" y="2933"/>
                    <a:pt x="5216" y="2933"/>
                  </a:cubicBezTo>
                  <a:cubicBezTo>
                    <a:pt x="5216" y="2933"/>
                    <a:pt x="5208" y="2957"/>
                    <a:pt x="5201" y="2973"/>
                  </a:cubicBezTo>
                  <a:cubicBezTo>
                    <a:pt x="5201" y="2973"/>
                    <a:pt x="5201" y="2973"/>
                    <a:pt x="5201" y="2980"/>
                  </a:cubicBezTo>
                  <a:cubicBezTo>
                    <a:pt x="5201" y="2988"/>
                    <a:pt x="5208" y="2996"/>
                    <a:pt x="5216" y="3012"/>
                  </a:cubicBezTo>
                  <a:cubicBezTo>
                    <a:pt x="5216" y="3020"/>
                    <a:pt x="5216" y="3020"/>
                    <a:pt x="5224" y="3028"/>
                  </a:cubicBezTo>
                  <a:cubicBezTo>
                    <a:pt x="5232" y="3044"/>
                    <a:pt x="5232" y="3060"/>
                    <a:pt x="5232" y="3075"/>
                  </a:cubicBezTo>
                  <a:cubicBezTo>
                    <a:pt x="5232" y="3083"/>
                    <a:pt x="5232" y="3083"/>
                    <a:pt x="5232" y="3091"/>
                  </a:cubicBezTo>
                  <a:cubicBezTo>
                    <a:pt x="5232" y="3099"/>
                    <a:pt x="5224" y="3107"/>
                    <a:pt x="5216" y="3107"/>
                  </a:cubicBezTo>
                  <a:lnTo>
                    <a:pt x="5208" y="3115"/>
                  </a:lnTo>
                  <a:cubicBezTo>
                    <a:pt x="5201" y="3123"/>
                    <a:pt x="5201" y="3131"/>
                    <a:pt x="5201" y="3138"/>
                  </a:cubicBezTo>
                  <a:cubicBezTo>
                    <a:pt x="5201" y="3154"/>
                    <a:pt x="5193" y="3170"/>
                    <a:pt x="5185" y="3178"/>
                  </a:cubicBezTo>
                  <a:cubicBezTo>
                    <a:pt x="5161" y="3202"/>
                    <a:pt x="5153" y="3210"/>
                    <a:pt x="5145" y="3225"/>
                  </a:cubicBezTo>
                  <a:cubicBezTo>
                    <a:pt x="5137" y="3241"/>
                    <a:pt x="5145" y="3241"/>
                    <a:pt x="5153" y="3249"/>
                  </a:cubicBezTo>
                  <a:lnTo>
                    <a:pt x="5153" y="3249"/>
                  </a:lnTo>
                  <a:cubicBezTo>
                    <a:pt x="5169" y="3257"/>
                    <a:pt x="5177" y="3273"/>
                    <a:pt x="5177" y="3273"/>
                  </a:cubicBezTo>
                  <a:cubicBezTo>
                    <a:pt x="5177" y="3281"/>
                    <a:pt x="5177" y="3281"/>
                    <a:pt x="5177" y="3281"/>
                  </a:cubicBezTo>
                  <a:cubicBezTo>
                    <a:pt x="5169" y="3281"/>
                    <a:pt x="5169" y="3281"/>
                    <a:pt x="5169" y="3281"/>
                  </a:cubicBezTo>
                  <a:cubicBezTo>
                    <a:pt x="5169" y="3281"/>
                    <a:pt x="5169" y="3281"/>
                    <a:pt x="5161" y="3281"/>
                  </a:cubicBezTo>
                  <a:cubicBezTo>
                    <a:pt x="5145" y="3281"/>
                    <a:pt x="5114" y="3297"/>
                    <a:pt x="5074" y="3313"/>
                  </a:cubicBezTo>
                  <a:cubicBezTo>
                    <a:pt x="5034" y="3328"/>
                    <a:pt x="5003" y="3336"/>
                    <a:pt x="4979" y="3344"/>
                  </a:cubicBezTo>
                  <a:cubicBezTo>
                    <a:pt x="4963" y="3344"/>
                    <a:pt x="4948" y="3360"/>
                    <a:pt x="4924" y="3368"/>
                  </a:cubicBezTo>
                  <a:cubicBezTo>
                    <a:pt x="4908" y="3384"/>
                    <a:pt x="4892" y="3391"/>
                    <a:pt x="4868" y="3407"/>
                  </a:cubicBezTo>
                  <a:cubicBezTo>
                    <a:pt x="4813" y="3431"/>
                    <a:pt x="4797" y="3463"/>
                    <a:pt x="4790" y="3486"/>
                  </a:cubicBezTo>
                  <a:lnTo>
                    <a:pt x="4790" y="3486"/>
                  </a:lnTo>
                  <a:cubicBezTo>
                    <a:pt x="4781" y="3502"/>
                    <a:pt x="4742" y="3534"/>
                    <a:pt x="4703" y="3550"/>
                  </a:cubicBezTo>
                  <a:cubicBezTo>
                    <a:pt x="4695" y="3557"/>
                    <a:pt x="4687" y="3557"/>
                    <a:pt x="4679" y="3557"/>
                  </a:cubicBezTo>
                  <a:lnTo>
                    <a:pt x="4679" y="3557"/>
                  </a:lnTo>
                  <a:cubicBezTo>
                    <a:pt x="4671" y="3550"/>
                    <a:pt x="4671" y="3550"/>
                    <a:pt x="4679" y="3542"/>
                  </a:cubicBezTo>
                  <a:lnTo>
                    <a:pt x="4679" y="3534"/>
                  </a:lnTo>
                  <a:cubicBezTo>
                    <a:pt x="4679" y="3526"/>
                    <a:pt x="4695" y="3518"/>
                    <a:pt x="4710" y="3510"/>
                  </a:cubicBezTo>
                  <a:cubicBezTo>
                    <a:pt x="4718" y="3502"/>
                    <a:pt x="4726" y="3494"/>
                    <a:pt x="4734" y="3494"/>
                  </a:cubicBezTo>
                  <a:cubicBezTo>
                    <a:pt x="4758" y="3478"/>
                    <a:pt x="4766" y="3463"/>
                    <a:pt x="4774" y="3455"/>
                  </a:cubicBezTo>
                  <a:cubicBezTo>
                    <a:pt x="4781" y="3439"/>
                    <a:pt x="4813" y="3391"/>
                    <a:pt x="4837" y="3384"/>
                  </a:cubicBezTo>
                  <a:lnTo>
                    <a:pt x="4837" y="3384"/>
                  </a:lnTo>
                  <a:lnTo>
                    <a:pt x="4829" y="3384"/>
                  </a:lnTo>
                  <a:cubicBezTo>
                    <a:pt x="4821" y="3384"/>
                    <a:pt x="4821" y="3384"/>
                    <a:pt x="4813" y="3384"/>
                  </a:cubicBezTo>
                  <a:cubicBezTo>
                    <a:pt x="4805" y="3384"/>
                    <a:pt x="4805" y="3384"/>
                    <a:pt x="4797" y="3384"/>
                  </a:cubicBezTo>
                  <a:cubicBezTo>
                    <a:pt x="4790" y="3384"/>
                    <a:pt x="4790" y="3384"/>
                    <a:pt x="4790" y="3376"/>
                  </a:cubicBezTo>
                  <a:cubicBezTo>
                    <a:pt x="4790" y="3368"/>
                    <a:pt x="4781" y="3368"/>
                    <a:pt x="4781" y="3360"/>
                  </a:cubicBezTo>
                  <a:cubicBezTo>
                    <a:pt x="4774" y="3352"/>
                    <a:pt x="4790" y="3344"/>
                    <a:pt x="4790" y="3344"/>
                  </a:cubicBezTo>
                  <a:cubicBezTo>
                    <a:pt x="4790" y="3336"/>
                    <a:pt x="4797" y="3336"/>
                    <a:pt x="4797" y="3336"/>
                  </a:cubicBezTo>
                  <a:cubicBezTo>
                    <a:pt x="4790" y="3336"/>
                    <a:pt x="4790" y="3328"/>
                    <a:pt x="4797" y="3320"/>
                  </a:cubicBezTo>
                  <a:cubicBezTo>
                    <a:pt x="4797" y="3313"/>
                    <a:pt x="4805" y="3304"/>
                    <a:pt x="4813" y="3297"/>
                  </a:cubicBezTo>
                  <a:cubicBezTo>
                    <a:pt x="4821" y="3297"/>
                    <a:pt x="4821" y="3297"/>
                    <a:pt x="4821" y="3289"/>
                  </a:cubicBezTo>
                  <a:cubicBezTo>
                    <a:pt x="4821" y="3289"/>
                    <a:pt x="4813" y="3281"/>
                    <a:pt x="4805" y="3273"/>
                  </a:cubicBezTo>
                  <a:lnTo>
                    <a:pt x="4797" y="3265"/>
                  </a:lnTo>
                  <a:lnTo>
                    <a:pt x="4797" y="3265"/>
                  </a:lnTo>
                  <a:cubicBezTo>
                    <a:pt x="4790" y="3265"/>
                    <a:pt x="4781" y="3265"/>
                    <a:pt x="4774" y="3273"/>
                  </a:cubicBezTo>
                  <a:cubicBezTo>
                    <a:pt x="4766" y="3281"/>
                    <a:pt x="4766" y="3289"/>
                    <a:pt x="4766" y="3297"/>
                  </a:cubicBezTo>
                  <a:cubicBezTo>
                    <a:pt x="4758" y="3297"/>
                    <a:pt x="4758" y="3304"/>
                    <a:pt x="4750" y="3313"/>
                  </a:cubicBezTo>
                  <a:cubicBezTo>
                    <a:pt x="4742" y="3320"/>
                    <a:pt x="4742" y="3320"/>
                    <a:pt x="4734" y="3320"/>
                  </a:cubicBezTo>
                  <a:cubicBezTo>
                    <a:pt x="4726" y="3320"/>
                    <a:pt x="4718" y="3313"/>
                    <a:pt x="4710" y="3304"/>
                  </a:cubicBezTo>
                  <a:cubicBezTo>
                    <a:pt x="4703" y="3304"/>
                    <a:pt x="4695" y="3297"/>
                    <a:pt x="4695" y="3297"/>
                  </a:cubicBezTo>
                  <a:lnTo>
                    <a:pt x="4687" y="3297"/>
                  </a:lnTo>
                  <a:lnTo>
                    <a:pt x="4687" y="3304"/>
                  </a:lnTo>
                  <a:cubicBezTo>
                    <a:pt x="4687" y="3313"/>
                    <a:pt x="4695" y="3320"/>
                    <a:pt x="4687" y="3328"/>
                  </a:cubicBezTo>
                  <a:cubicBezTo>
                    <a:pt x="4687" y="3336"/>
                    <a:pt x="4695" y="3344"/>
                    <a:pt x="4695" y="3344"/>
                  </a:cubicBezTo>
                  <a:cubicBezTo>
                    <a:pt x="4703" y="3352"/>
                    <a:pt x="4703" y="3352"/>
                    <a:pt x="4710" y="3368"/>
                  </a:cubicBezTo>
                  <a:cubicBezTo>
                    <a:pt x="4718" y="3376"/>
                    <a:pt x="4718" y="3384"/>
                    <a:pt x="4718" y="3384"/>
                  </a:cubicBezTo>
                  <a:cubicBezTo>
                    <a:pt x="4726" y="3391"/>
                    <a:pt x="4726" y="3400"/>
                    <a:pt x="4734" y="3407"/>
                  </a:cubicBezTo>
                  <a:cubicBezTo>
                    <a:pt x="4758" y="3431"/>
                    <a:pt x="4742" y="3471"/>
                    <a:pt x="4734" y="3478"/>
                  </a:cubicBezTo>
                  <a:cubicBezTo>
                    <a:pt x="4726" y="3486"/>
                    <a:pt x="4695" y="3518"/>
                    <a:pt x="4663" y="3534"/>
                  </a:cubicBezTo>
                  <a:cubicBezTo>
                    <a:pt x="4647" y="3534"/>
                    <a:pt x="4647" y="3542"/>
                    <a:pt x="4647" y="3557"/>
                  </a:cubicBezTo>
                  <a:cubicBezTo>
                    <a:pt x="4639" y="3565"/>
                    <a:pt x="4639" y="3581"/>
                    <a:pt x="4631" y="3605"/>
                  </a:cubicBezTo>
                  <a:cubicBezTo>
                    <a:pt x="4608" y="3637"/>
                    <a:pt x="4537" y="3684"/>
                    <a:pt x="4489" y="3716"/>
                  </a:cubicBezTo>
                  <a:cubicBezTo>
                    <a:pt x="4473" y="3724"/>
                    <a:pt x="4465" y="3731"/>
                    <a:pt x="4457" y="3739"/>
                  </a:cubicBezTo>
                  <a:cubicBezTo>
                    <a:pt x="4442" y="3755"/>
                    <a:pt x="4410" y="3755"/>
                    <a:pt x="4386" y="3763"/>
                  </a:cubicBezTo>
                  <a:lnTo>
                    <a:pt x="4386" y="3763"/>
                  </a:lnTo>
                  <a:cubicBezTo>
                    <a:pt x="4370" y="3763"/>
                    <a:pt x="4370" y="3763"/>
                    <a:pt x="4370" y="3763"/>
                  </a:cubicBezTo>
                  <a:cubicBezTo>
                    <a:pt x="4370" y="3771"/>
                    <a:pt x="4370" y="3771"/>
                    <a:pt x="4378" y="3779"/>
                  </a:cubicBezTo>
                  <a:cubicBezTo>
                    <a:pt x="4378" y="3779"/>
                    <a:pt x="4378" y="3779"/>
                    <a:pt x="4378" y="3787"/>
                  </a:cubicBezTo>
                  <a:cubicBezTo>
                    <a:pt x="4378" y="3803"/>
                    <a:pt x="4355" y="3811"/>
                    <a:pt x="4315" y="3834"/>
                  </a:cubicBezTo>
                  <a:cubicBezTo>
                    <a:pt x="4291" y="3842"/>
                    <a:pt x="4268" y="3858"/>
                    <a:pt x="4252" y="3866"/>
                  </a:cubicBezTo>
                  <a:cubicBezTo>
                    <a:pt x="4228" y="3882"/>
                    <a:pt x="4212" y="3890"/>
                    <a:pt x="4204" y="3890"/>
                  </a:cubicBezTo>
                  <a:lnTo>
                    <a:pt x="4204" y="3882"/>
                  </a:lnTo>
                  <a:cubicBezTo>
                    <a:pt x="4204" y="3874"/>
                    <a:pt x="4212" y="3842"/>
                    <a:pt x="4236" y="3834"/>
                  </a:cubicBezTo>
                  <a:cubicBezTo>
                    <a:pt x="4252" y="3834"/>
                    <a:pt x="4260" y="3826"/>
                    <a:pt x="4260" y="3818"/>
                  </a:cubicBezTo>
                  <a:cubicBezTo>
                    <a:pt x="4260" y="3826"/>
                    <a:pt x="4260" y="3818"/>
                    <a:pt x="4252" y="3818"/>
                  </a:cubicBezTo>
                  <a:lnTo>
                    <a:pt x="4252" y="3826"/>
                  </a:lnTo>
                  <a:cubicBezTo>
                    <a:pt x="4244" y="3826"/>
                    <a:pt x="4244" y="3826"/>
                    <a:pt x="4244" y="3826"/>
                  </a:cubicBezTo>
                  <a:cubicBezTo>
                    <a:pt x="4228" y="3826"/>
                    <a:pt x="4220" y="3818"/>
                    <a:pt x="4204" y="3811"/>
                  </a:cubicBezTo>
                  <a:cubicBezTo>
                    <a:pt x="4197" y="3803"/>
                    <a:pt x="4188" y="3803"/>
                    <a:pt x="4188" y="3795"/>
                  </a:cubicBezTo>
                  <a:cubicBezTo>
                    <a:pt x="4181" y="3795"/>
                    <a:pt x="4173" y="3795"/>
                    <a:pt x="4165" y="3795"/>
                  </a:cubicBezTo>
                  <a:cubicBezTo>
                    <a:pt x="4157" y="3795"/>
                    <a:pt x="4149" y="3795"/>
                    <a:pt x="4141" y="3811"/>
                  </a:cubicBezTo>
                  <a:cubicBezTo>
                    <a:pt x="4133" y="3818"/>
                    <a:pt x="4133" y="3826"/>
                    <a:pt x="4117" y="3826"/>
                  </a:cubicBezTo>
                  <a:cubicBezTo>
                    <a:pt x="4110" y="3826"/>
                    <a:pt x="4102" y="3818"/>
                    <a:pt x="4086" y="3811"/>
                  </a:cubicBezTo>
                  <a:lnTo>
                    <a:pt x="4078" y="3811"/>
                  </a:lnTo>
                  <a:cubicBezTo>
                    <a:pt x="4054" y="3803"/>
                    <a:pt x="4054" y="3787"/>
                    <a:pt x="4054" y="3779"/>
                  </a:cubicBezTo>
                  <a:cubicBezTo>
                    <a:pt x="4054" y="3771"/>
                    <a:pt x="4046" y="3771"/>
                    <a:pt x="4046" y="3771"/>
                  </a:cubicBezTo>
                  <a:lnTo>
                    <a:pt x="4046" y="3771"/>
                  </a:lnTo>
                  <a:cubicBezTo>
                    <a:pt x="4038" y="3779"/>
                    <a:pt x="4038" y="3779"/>
                    <a:pt x="4038" y="3779"/>
                  </a:cubicBezTo>
                  <a:cubicBezTo>
                    <a:pt x="4031" y="3787"/>
                    <a:pt x="4046" y="3811"/>
                    <a:pt x="4062" y="3826"/>
                  </a:cubicBezTo>
                  <a:cubicBezTo>
                    <a:pt x="4070" y="3834"/>
                    <a:pt x="4070" y="3834"/>
                    <a:pt x="4070" y="3842"/>
                  </a:cubicBezTo>
                  <a:cubicBezTo>
                    <a:pt x="4070" y="3850"/>
                    <a:pt x="4078" y="3858"/>
                    <a:pt x="4094" y="3866"/>
                  </a:cubicBezTo>
                  <a:cubicBezTo>
                    <a:pt x="4117" y="3874"/>
                    <a:pt x="4117" y="3890"/>
                    <a:pt x="4117" y="3897"/>
                  </a:cubicBezTo>
                  <a:cubicBezTo>
                    <a:pt x="4117" y="3905"/>
                    <a:pt x="4117" y="3913"/>
                    <a:pt x="4125" y="3913"/>
                  </a:cubicBezTo>
                  <a:cubicBezTo>
                    <a:pt x="4133" y="3913"/>
                    <a:pt x="4133" y="3921"/>
                    <a:pt x="4133" y="3921"/>
                  </a:cubicBezTo>
                  <a:cubicBezTo>
                    <a:pt x="4133" y="3937"/>
                    <a:pt x="4094" y="3961"/>
                    <a:pt x="4046" y="3992"/>
                  </a:cubicBezTo>
                  <a:cubicBezTo>
                    <a:pt x="4038" y="4000"/>
                    <a:pt x="4023" y="4008"/>
                    <a:pt x="4023" y="4008"/>
                  </a:cubicBezTo>
                  <a:cubicBezTo>
                    <a:pt x="4015" y="4016"/>
                    <a:pt x="4015" y="4016"/>
                    <a:pt x="4015" y="4016"/>
                  </a:cubicBezTo>
                  <a:cubicBezTo>
                    <a:pt x="4007" y="4024"/>
                    <a:pt x="3992" y="4032"/>
                    <a:pt x="3984" y="4032"/>
                  </a:cubicBezTo>
                  <a:cubicBezTo>
                    <a:pt x="3976" y="4032"/>
                    <a:pt x="3976" y="4032"/>
                    <a:pt x="3968" y="4024"/>
                  </a:cubicBezTo>
                  <a:cubicBezTo>
                    <a:pt x="3968" y="4016"/>
                    <a:pt x="3992" y="4000"/>
                    <a:pt x="4023" y="3969"/>
                  </a:cubicBezTo>
                  <a:cubicBezTo>
                    <a:pt x="4046" y="3953"/>
                    <a:pt x="4070" y="3937"/>
                    <a:pt x="4070" y="3929"/>
                  </a:cubicBezTo>
                  <a:cubicBezTo>
                    <a:pt x="4070" y="3921"/>
                    <a:pt x="4070" y="3921"/>
                    <a:pt x="4070" y="3921"/>
                  </a:cubicBezTo>
                  <a:cubicBezTo>
                    <a:pt x="4070" y="3929"/>
                    <a:pt x="4070" y="3929"/>
                    <a:pt x="4062" y="3929"/>
                  </a:cubicBezTo>
                  <a:cubicBezTo>
                    <a:pt x="4054" y="3937"/>
                    <a:pt x="4038" y="3953"/>
                    <a:pt x="4023" y="3953"/>
                  </a:cubicBezTo>
                  <a:cubicBezTo>
                    <a:pt x="4015" y="3953"/>
                    <a:pt x="4015" y="3953"/>
                    <a:pt x="4015" y="3953"/>
                  </a:cubicBezTo>
                  <a:cubicBezTo>
                    <a:pt x="4000" y="3953"/>
                    <a:pt x="4000" y="3945"/>
                    <a:pt x="3992" y="3937"/>
                  </a:cubicBezTo>
                  <a:cubicBezTo>
                    <a:pt x="3992" y="3929"/>
                    <a:pt x="3992" y="3921"/>
                    <a:pt x="3976" y="3905"/>
                  </a:cubicBezTo>
                  <a:cubicBezTo>
                    <a:pt x="3968" y="3897"/>
                    <a:pt x="3960" y="3897"/>
                    <a:pt x="3960" y="3897"/>
                  </a:cubicBezTo>
                  <a:cubicBezTo>
                    <a:pt x="3952" y="3897"/>
                    <a:pt x="3952" y="3905"/>
                    <a:pt x="3952" y="3913"/>
                  </a:cubicBezTo>
                  <a:cubicBezTo>
                    <a:pt x="3952" y="3921"/>
                    <a:pt x="3952" y="3921"/>
                    <a:pt x="3952" y="3921"/>
                  </a:cubicBezTo>
                  <a:cubicBezTo>
                    <a:pt x="3945" y="3937"/>
                    <a:pt x="3945" y="3937"/>
                    <a:pt x="3976" y="3945"/>
                  </a:cubicBezTo>
                  <a:lnTo>
                    <a:pt x="3984" y="3953"/>
                  </a:lnTo>
                  <a:cubicBezTo>
                    <a:pt x="3992" y="3977"/>
                    <a:pt x="3929" y="4032"/>
                    <a:pt x="3929" y="4032"/>
                  </a:cubicBezTo>
                  <a:cubicBezTo>
                    <a:pt x="3921" y="4032"/>
                    <a:pt x="3913" y="4040"/>
                    <a:pt x="3913" y="4040"/>
                  </a:cubicBezTo>
                  <a:cubicBezTo>
                    <a:pt x="3905" y="4040"/>
                    <a:pt x="3905" y="4032"/>
                    <a:pt x="3897" y="4024"/>
                  </a:cubicBezTo>
                  <a:cubicBezTo>
                    <a:pt x="3889" y="4024"/>
                    <a:pt x="3889" y="4024"/>
                    <a:pt x="3889" y="4016"/>
                  </a:cubicBezTo>
                  <a:cubicBezTo>
                    <a:pt x="3881" y="4016"/>
                    <a:pt x="3874" y="4016"/>
                    <a:pt x="3874" y="4016"/>
                  </a:cubicBezTo>
                  <a:cubicBezTo>
                    <a:pt x="3865" y="4016"/>
                    <a:pt x="3858" y="4016"/>
                    <a:pt x="3850" y="4016"/>
                  </a:cubicBezTo>
                  <a:cubicBezTo>
                    <a:pt x="3842" y="4024"/>
                    <a:pt x="3834" y="4024"/>
                    <a:pt x="3826" y="4024"/>
                  </a:cubicBezTo>
                  <a:cubicBezTo>
                    <a:pt x="3818" y="4024"/>
                    <a:pt x="3818" y="4024"/>
                    <a:pt x="3810" y="4032"/>
                  </a:cubicBezTo>
                  <a:cubicBezTo>
                    <a:pt x="3810" y="4040"/>
                    <a:pt x="3810" y="4048"/>
                    <a:pt x="3810" y="4064"/>
                  </a:cubicBezTo>
                  <a:cubicBezTo>
                    <a:pt x="3810" y="4071"/>
                    <a:pt x="3810" y="4071"/>
                    <a:pt x="3810" y="4071"/>
                  </a:cubicBezTo>
                  <a:cubicBezTo>
                    <a:pt x="3818" y="4071"/>
                    <a:pt x="3818" y="4064"/>
                    <a:pt x="3826" y="4064"/>
                  </a:cubicBezTo>
                  <a:cubicBezTo>
                    <a:pt x="3834" y="4055"/>
                    <a:pt x="3842" y="4048"/>
                    <a:pt x="3858" y="4048"/>
                  </a:cubicBezTo>
                  <a:cubicBezTo>
                    <a:pt x="3858" y="4048"/>
                    <a:pt x="3865" y="4048"/>
                    <a:pt x="3865" y="4055"/>
                  </a:cubicBezTo>
                  <a:cubicBezTo>
                    <a:pt x="3874" y="4064"/>
                    <a:pt x="3850" y="4087"/>
                    <a:pt x="3826" y="4127"/>
                  </a:cubicBezTo>
                  <a:cubicBezTo>
                    <a:pt x="3818" y="4142"/>
                    <a:pt x="3818" y="4150"/>
                    <a:pt x="3810" y="4158"/>
                  </a:cubicBezTo>
                  <a:lnTo>
                    <a:pt x="3802" y="4166"/>
                  </a:lnTo>
                  <a:cubicBezTo>
                    <a:pt x="3794" y="4182"/>
                    <a:pt x="3794" y="4182"/>
                    <a:pt x="3786" y="4182"/>
                  </a:cubicBezTo>
                  <a:lnTo>
                    <a:pt x="3778" y="4182"/>
                  </a:lnTo>
                  <a:lnTo>
                    <a:pt x="3778" y="4182"/>
                  </a:lnTo>
                  <a:cubicBezTo>
                    <a:pt x="3763" y="4182"/>
                    <a:pt x="3763" y="4174"/>
                    <a:pt x="3755" y="4166"/>
                  </a:cubicBezTo>
                  <a:cubicBezTo>
                    <a:pt x="3755" y="4158"/>
                    <a:pt x="3755" y="4158"/>
                    <a:pt x="3747" y="4150"/>
                  </a:cubicBezTo>
                  <a:lnTo>
                    <a:pt x="3739" y="4150"/>
                  </a:lnTo>
                  <a:cubicBezTo>
                    <a:pt x="3731" y="4150"/>
                    <a:pt x="3723" y="4150"/>
                    <a:pt x="3715" y="4150"/>
                  </a:cubicBezTo>
                  <a:cubicBezTo>
                    <a:pt x="3707" y="4150"/>
                    <a:pt x="3699" y="4150"/>
                    <a:pt x="3692" y="4150"/>
                  </a:cubicBezTo>
                  <a:cubicBezTo>
                    <a:pt x="3684" y="4150"/>
                    <a:pt x="3684" y="4158"/>
                    <a:pt x="3684" y="4158"/>
                  </a:cubicBezTo>
                  <a:lnTo>
                    <a:pt x="3684" y="4158"/>
                  </a:lnTo>
                  <a:cubicBezTo>
                    <a:pt x="3684" y="4166"/>
                    <a:pt x="3684" y="4174"/>
                    <a:pt x="3684" y="4182"/>
                  </a:cubicBezTo>
                  <a:cubicBezTo>
                    <a:pt x="3684" y="4190"/>
                    <a:pt x="3692" y="4190"/>
                    <a:pt x="3699" y="4198"/>
                  </a:cubicBezTo>
                  <a:cubicBezTo>
                    <a:pt x="3715" y="4198"/>
                    <a:pt x="3723" y="4206"/>
                    <a:pt x="3731" y="4214"/>
                  </a:cubicBezTo>
                  <a:cubicBezTo>
                    <a:pt x="3739" y="4214"/>
                    <a:pt x="3739" y="4214"/>
                    <a:pt x="3739" y="4214"/>
                  </a:cubicBezTo>
                  <a:cubicBezTo>
                    <a:pt x="3755" y="4230"/>
                    <a:pt x="3755" y="4230"/>
                    <a:pt x="3755" y="4245"/>
                  </a:cubicBezTo>
                  <a:cubicBezTo>
                    <a:pt x="3755" y="4253"/>
                    <a:pt x="3755" y="4261"/>
                    <a:pt x="3755" y="4261"/>
                  </a:cubicBezTo>
                  <a:cubicBezTo>
                    <a:pt x="3755" y="4277"/>
                    <a:pt x="3755" y="4285"/>
                    <a:pt x="3755" y="4285"/>
                  </a:cubicBezTo>
                  <a:cubicBezTo>
                    <a:pt x="3755" y="4293"/>
                    <a:pt x="3755" y="4293"/>
                    <a:pt x="3763" y="4293"/>
                  </a:cubicBezTo>
                  <a:lnTo>
                    <a:pt x="3763" y="4285"/>
                  </a:lnTo>
                  <a:cubicBezTo>
                    <a:pt x="3771" y="4285"/>
                    <a:pt x="3778" y="4261"/>
                    <a:pt x="3778" y="4237"/>
                  </a:cubicBezTo>
                  <a:cubicBezTo>
                    <a:pt x="3778" y="4222"/>
                    <a:pt x="3786" y="4214"/>
                    <a:pt x="3802" y="4198"/>
                  </a:cubicBezTo>
                  <a:lnTo>
                    <a:pt x="3810" y="4190"/>
                  </a:lnTo>
                  <a:cubicBezTo>
                    <a:pt x="3818" y="4182"/>
                    <a:pt x="3818" y="4182"/>
                    <a:pt x="3826" y="4182"/>
                  </a:cubicBezTo>
                  <a:lnTo>
                    <a:pt x="3834" y="4182"/>
                  </a:lnTo>
                  <a:cubicBezTo>
                    <a:pt x="3834" y="4190"/>
                    <a:pt x="3834" y="4214"/>
                    <a:pt x="3826" y="4230"/>
                  </a:cubicBezTo>
                  <a:cubicBezTo>
                    <a:pt x="3810" y="4253"/>
                    <a:pt x="3747" y="4372"/>
                    <a:pt x="3747" y="4395"/>
                  </a:cubicBezTo>
                  <a:cubicBezTo>
                    <a:pt x="3747" y="4403"/>
                    <a:pt x="3747" y="4411"/>
                    <a:pt x="3747" y="4411"/>
                  </a:cubicBezTo>
                  <a:cubicBezTo>
                    <a:pt x="3747" y="4427"/>
                    <a:pt x="3739" y="4435"/>
                    <a:pt x="3723" y="4443"/>
                  </a:cubicBezTo>
                  <a:lnTo>
                    <a:pt x="3715" y="4435"/>
                  </a:lnTo>
                  <a:cubicBezTo>
                    <a:pt x="3715" y="4435"/>
                    <a:pt x="3715" y="4427"/>
                    <a:pt x="3715" y="4411"/>
                  </a:cubicBezTo>
                  <a:cubicBezTo>
                    <a:pt x="3715" y="4403"/>
                    <a:pt x="3723" y="4395"/>
                    <a:pt x="3715" y="4395"/>
                  </a:cubicBezTo>
                  <a:lnTo>
                    <a:pt x="3715" y="4395"/>
                  </a:lnTo>
                  <a:lnTo>
                    <a:pt x="3715" y="4395"/>
                  </a:lnTo>
                  <a:cubicBezTo>
                    <a:pt x="3715" y="4403"/>
                    <a:pt x="3707" y="4411"/>
                    <a:pt x="3699" y="4419"/>
                  </a:cubicBezTo>
                  <a:cubicBezTo>
                    <a:pt x="3692" y="4419"/>
                    <a:pt x="3692" y="4427"/>
                    <a:pt x="3684" y="4427"/>
                  </a:cubicBezTo>
                  <a:cubicBezTo>
                    <a:pt x="3676" y="4427"/>
                    <a:pt x="3676" y="4419"/>
                    <a:pt x="3668" y="4419"/>
                  </a:cubicBezTo>
                  <a:cubicBezTo>
                    <a:pt x="3660" y="4419"/>
                    <a:pt x="3660" y="4419"/>
                    <a:pt x="3660" y="4411"/>
                  </a:cubicBezTo>
                  <a:cubicBezTo>
                    <a:pt x="3644" y="4411"/>
                    <a:pt x="3628" y="4403"/>
                    <a:pt x="3605" y="4403"/>
                  </a:cubicBezTo>
                  <a:cubicBezTo>
                    <a:pt x="3597" y="4403"/>
                    <a:pt x="3589" y="4403"/>
                    <a:pt x="3581" y="4411"/>
                  </a:cubicBezTo>
                  <a:lnTo>
                    <a:pt x="3581" y="4411"/>
                  </a:lnTo>
                  <a:cubicBezTo>
                    <a:pt x="3581" y="4419"/>
                    <a:pt x="3581" y="4419"/>
                    <a:pt x="3589" y="4427"/>
                  </a:cubicBezTo>
                  <a:cubicBezTo>
                    <a:pt x="3597" y="4427"/>
                    <a:pt x="3597" y="4435"/>
                    <a:pt x="3605" y="4435"/>
                  </a:cubicBezTo>
                  <a:cubicBezTo>
                    <a:pt x="3612" y="4443"/>
                    <a:pt x="3612" y="4443"/>
                    <a:pt x="3621" y="4443"/>
                  </a:cubicBezTo>
                  <a:cubicBezTo>
                    <a:pt x="3621" y="4443"/>
                    <a:pt x="3628" y="4443"/>
                    <a:pt x="3636" y="4443"/>
                  </a:cubicBezTo>
                  <a:cubicBezTo>
                    <a:pt x="3636" y="4443"/>
                    <a:pt x="3644" y="4435"/>
                    <a:pt x="3652" y="4435"/>
                  </a:cubicBezTo>
                  <a:cubicBezTo>
                    <a:pt x="3684" y="4435"/>
                    <a:pt x="3692" y="4443"/>
                    <a:pt x="3699" y="4459"/>
                  </a:cubicBezTo>
                  <a:cubicBezTo>
                    <a:pt x="3707" y="4475"/>
                    <a:pt x="3715" y="4475"/>
                    <a:pt x="3715" y="4490"/>
                  </a:cubicBezTo>
                  <a:cubicBezTo>
                    <a:pt x="3715" y="4490"/>
                    <a:pt x="3715" y="4498"/>
                    <a:pt x="3715" y="4506"/>
                  </a:cubicBezTo>
                  <a:cubicBezTo>
                    <a:pt x="3715" y="4514"/>
                    <a:pt x="3723" y="4514"/>
                    <a:pt x="3723" y="4522"/>
                  </a:cubicBezTo>
                  <a:cubicBezTo>
                    <a:pt x="3723" y="4538"/>
                    <a:pt x="3731" y="4554"/>
                    <a:pt x="3731" y="4585"/>
                  </a:cubicBezTo>
                  <a:cubicBezTo>
                    <a:pt x="3731" y="4617"/>
                    <a:pt x="3739" y="4633"/>
                    <a:pt x="3747" y="4672"/>
                  </a:cubicBezTo>
                  <a:cubicBezTo>
                    <a:pt x="3755" y="4680"/>
                    <a:pt x="3755" y="4696"/>
                    <a:pt x="3763" y="4720"/>
                  </a:cubicBezTo>
                  <a:cubicBezTo>
                    <a:pt x="3778" y="4759"/>
                    <a:pt x="3786" y="4807"/>
                    <a:pt x="3794" y="4838"/>
                  </a:cubicBezTo>
                  <a:cubicBezTo>
                    <a:pt x="3794" y="4862"/>
                    <a:pt x="3802" y="4878"/>
                    <a:pt x="3802" y="4894"/>
                  </a:cubicBezTo>
                  <a:cubicBezTo>
                    <a:pt x="3810" y="4925"/>
                    <a:pt x="3810" y="4933"/>
                    <a:pt x="3802" y="4949"/>
                  </a:cubicBezTo>
                  <a:lnTo>
                    <a:pt x="3802" y="4949"/>
                  </a:lnTo>
                  <a:cubicBezTo>
                    <a:pt x="3802" y="4957"/>
                    <a:pt x="3794" y="4957"/>
                    <a:pt x="3794" y="4957"/>
                  </a:cubicBezTo>
                  <a:lnTo>
                    <a:pt x="3794" y="4957"/>
                  </a:lnTo>
                  <a:cubicBezTo>
                    <a:pt x="3786" y="4949"/>
                    <a:pt x="3778" y="4909"/>
                    <a:pt x="3778" y="4886"/>
                  </a:cubicBezTo>
                  <a:cubicBezTo>
                    <a:pt x="3778" y="4870"/>
                    <a:pt x="3747" y="4775"/>
                    <a:pt x="3731" y="4759"/>
                  </a:cubicBezTo>
                  <a:cubicBezTo>
                    <a:pt x="3715" y="4735"/>
                    <a:pt x="3699" y="4601"/>
                    <a:pt x="3699" y="4561"/>
                  </a:cubicBezTo>
                  <a:cubicBezTo>
                    <a:pt x="3699" y="4538"/>
                    <a:pt x="3699" y="4522"/>
                    <a:pt x="3692" y="4514"/>
                  </a:cubicBezTo>
                  <a:cubicBezTo>
                    <a:pt x="3692" y="4530"/>
                    <a:pt x="3684" y="4554"/>
                    <a:pt x="3660" y="4561"/>
                  </a:cubicBezTo>
                  <a:cubicBezTo>
                    <a:pt x="3636" y="4570"/>
                    <a:pt x="3636" y="4577"/>
                    <a:pt x="3644" y="4601"/>
                  </a:cubicBezTo>
                  <a:cubicBezTo>
                    <a:pt x="3644" y="4609"/>
                    <a:pt x="3652" y="4609"/>
                    <a:pt x="3652" y="4617"/>
                  </a:cubicBezTo>
                  <a:cubicBezTo>
                    <a:pt x="3660" y="4625"/>
                    <a:pt x="3668" y="4625"/>
                    <a:pt x="3660" y="4641"/>
                  </a:cubicBezTo>
                  <a:cubicBezTo>
                    <a:pt x="3660" y="4656"/>
                    <a:pt x="3668" y="4664"/>
                    <a:pt x="3684" y="4680"/>
                  </a:cubicBezTo>
                  <a:cubicBezTo>
                    <a:pt x="3684" y="4688"/>
                    <a:pt x="3692" y="4696"/>
                    <a:pt x="3692" y="4704"/>
                  </a:cubicBezTo>
                  <a:cubicBezTo>
                    <a:pt x="3707" y="4720"/>
                    <a:pt x="3707" y="4743"/>
                    <a:pt x="3699" y="4767"/>
                  </a:cubicBezTo>
                  <a:cubicBezTo>
                    <a:pt x="3699" y="4783"/>
                    <a:pt x="3699" y="4799"/>
                    <a:pt x="3699" y="4822"/>
                  </a:cubicBezTo>
                  <a:cubicBezTo>
                    <a:pt x="3699" y="4846"/>
                    <a:pt x="3707" y="4854"/>
                    <a:pt x="3715" y="4862"/>
                  </a:cubicBezTo>
                  <a:cubicBezTo>
                    <a:pt x="3723" y="4878"/>
                    <a:pt x="3731" y="4886"/>
                    <a:pt x="3739" y="4909"/>
                  </a:cubicBezTo>
                  <a:cubicBezTo>
                    <a:pt x="3739" y="4941"/>
                    <a:pt x="3747" y="4949"/>
                    <a:pt x="3755" y="4957"/>
                  </a:cubicBezTo>
                  <a:cubicBezTo>
                    <a:pt x="3755" y="4965"/>
                    <a:pt x="3763" y="4972"/>
                    <a:pt x="3771" y="4981"/>
                  </a:cubicBezTo>
                  <a:cubicBezTo>
                    <a:pt x="3778" y="5004"/>
                    <a:pt x="3778" y="5012"/>
                    <a:pt x="3771" y="5020"/>
                  </a:cubicBezTo>
                  <a:cubicBezTo>
                    <a:pt x="3771" y="5028"/>
                    <a:pt x="3763" y="5028"/>
                    <a:pt x="3771" y="5036"/>
                  </a:cubicBezTo>
                  <a:lnTo>
                    <a:pt x="3771" y="5036"/>
                  </a:lnTo>
                  <a:cubicBezTo>
                    <a:pt x="3771" y="5036"/>
                    <a:pt x="3771" y="5036"/>
                    <a:pt x="3778" y="5028"/>
                  </a:cubicBezTo>
                  <a:cubicBezTo>
                    <a:pt x="3778" y="5028"/>
                    <a:pt x="3778" y="5020"/>
                    <a:pt x="3786" y="5012"/>
                  </a:cubicBezTo>
                  <a:lnTo>
                    <a:pt x="3786" y="5012"/>
                  </a:lnTo>
                  <a:cubicBezTo>
                    <a:pt x="3786" y="5004"/>
                    <a:pt x="3794" y="5004"/>
                    <a:pt x="3794" y="5004"/>
                  </a:cubicBezTo>
                  <a:cubicBezTo>
                    <a:pt x="3802" y="5004"/>
                    <a:pt x="3810" y="5012"/>
                    <a:pt x="3818" y="5044"/>
                  </a:cubicBezTo>
                  <a:cubicBezTo>
                    <a:pt x="3818" y="5044"/>
                    <a:pt x="3818" y="5044"/>
                    <a:pt x="3818" y="5052"/>
                  </a:cubicBezTo>
                  <a:cubicBezTo>
                    <a:pt x="3818" y="5060"/>
                    <a:pt x="3818" y="5060"/>
                    <a:pt x="3818" y="5060"/>
                  </a:cubicBezTo>
                  <a:cubicBezTo>
                    <a:pt x="3810" y="5052"/>
                    <a:pt x="3810" y="5052"/>
                    <a:pt x="3810" y="5052"/>
                  </a:cubicBezTo>
                  <a:cubicBezTo>
                    <a:pt x="3810" y="5052"/>
                    <a:pt x="3802" y="5052"/>
                    <a:pt x="3794" y="5052"/>
                  </a:cubicBezTo>
                  <a:lnTo>
                    <a:pt x="3794" y="5052"/>
                  </a:lnTo>
                  <a:cubicBezTo>
                    <a:pt x="3786" y="5060"/>
                    <a:pt x="3763" y="5075"/>
                    <a:pt x="3755" y="5083"/>
                  </a:cubicBezTo>
                  <a:cubicBezTo>
                    <a:pt x="3755" y="5083"/>
                    <a:pt x="3755" y="5091"/>
                    <a:pt x="3755" y="5099"/>
                  </a:cubicBezTo>
                  <a:cubicBezTo>
                    <a:pt x="3747" y="5107"/>
                    <a:pt x="3739" y="5115"/>
                    <a:pt x="3731" y="5123"/>
                  </a:cubicBezTo>
                  <a:cubicBezTo>
                    <a:pt x="3723" y="5123"/>
                    <a:pt x="3715" y="5123"/>
                    <a:pt x="3715" y="5123"/>
                  </a:cubicBezTo>
                  <a:close/>
                  <a:moveTo>
                    <a:pt x="3518" y="4972"/>
                  </a:moveTo>
                  <a:lnTo>
                    <a:pt x="3518" y="4972"/>
                  </a:lnTo>
                  <a:cubicBezTo>
                    <a:pt x="3541" y="4972"/>
                    <a:pt x="3565" y="4988"/>
                    <a:pt x="3589" y="5004"/>
                  </a:cubicBezTo>
                  <a:cubicBezTo>
                    <a:pt x="3597" y="5012"/>
                    <a:pt x="3612" y="5020"/>
                    <a:pt x="3621" y="5020"/>
                  </a:cubicBezTo>
                  <a:cubicBezTo>
                    <a:pt x="3644" y="5036"/>
                    <a:pt x="3660" y="5060"/>
                    <a:pt x="3676" y="5075"/>
                  </a:cubicBezTo>
                  <a:cubicBezTo>
                    <a:pt x="3684" y="5083"/>
                    <a:pt x="3684" y="5083"/>
                    <a:pt x="3692" y="5091"/>
                  </a:cubicBezTo>
                  <a:cubicBezTo>
                    <a:pt x="3699" y="5099"/>
                    <a:pt x="3699" y="5107"/>
                    <a:pt x="3707" y="5107"/>
                  </a:cubicBezTo>
                  <a:cubicBezTo>
                    <a:pt x="3707" y="5115"/>
                    <a:pt x="3707" y="5115"/>
                    <a:pt x="3715" y="5115"/>
                  </a:cubicBezTo>
                  <a:lnTo>
                    <a:pt x="3723" y="5115"/>
                  </a:lnTo>
                  <a:cubicBezTo>
                    <a:pt x="3739" y="5107"/>
                    <a:pt x="3739" y="5107"/>
                    <a:pt x="3747" y="5099"/>
                  </a:cubicBezTo>
                  <a:cubicBezTo>
                    <a:pt x="3747" y="5091"/>
                    <a:pt x="3747" y="5083"/>
                    <a:pt x="3747" y="5083"/>
                  </a:cubicBezTo>
                  <a:cubicBezTo>
                    <a:pt x="3747" y="5075"/>
                    <a:pt x="3747" y="5075"/>
                    <a:pt x="3747" y="5075"/>
                  </a:cubicBezTo>
                  <a:lnTo>
                    <a:pt x="3747" y="5075"/>
                  </a:lnTo>
                  <a:cubicBezTo>
                    <a:pt x="3755" y="5075"/>
                    <a:pt x="3778" y="5060"/>
                    <a:pt x="3786" y="5052"/>
                  </a:cubicBezTo>
                  <a:cubicBezTo>
                    <a:pt x="3786" y="5044"/>
                    <a:pt x="3794" y="5044"/>
                    <a:pt x="3794" y="5044"/>
                  </a:cubicBezTo>
                  <a:cubicBezTo>
                    <a:pt x="3802" y="5044"/>
                    <a:pt x="3802" y="5044"/>
                    <a:pt x="3810" y="5044"/>
                  </a:cubicBezTo>
                  <a:cubicBezTo>
                    <a:pt x="3802" y="5012"/>
                    <a:pt x="3794" y="5012"/>
                    <a:pt x="3794" y="5012"/>
                  </a:cubicBezTo>
                  <a:lnTo>
                    <a:pt x="3794" y="5012"/>
                  </a:lnTo>
                  <a:cubicBezTo>
                    <a:pt x="3786" y="5020"/>
                    <a:pt x="3786" y="5020"/>
                    <a:pt x="3786" y="5020"/>
                  </a:cubicBezTo>
                  <a:cubicBezTo>
                    <a:pt x="3786" y="5020"/>
                    <a:pt x="3786" y="5028"/>
                    <a:pt x="3778" y="5036"/>
                  </a:cubicBezTo>
                  <a:cubicBezTo>
                    <a:pt x="3778" y="5044"/>
                    <a:pt x="3778" y="5044"/>
                    <a:pt x="3771" y="5044"/>
                  </a:cubicBezTo>
                  <a:cubicBezTo>
                    <a:pt x="3771" y="5044"/>
                    <a:pt x="3763" y="5044"/>
                    <a:pt x="3763" y="5036"/>
                  </a:cubicBezTo>
                  <a:cubicBezTo>
                    <a:pt x="3755" y="5028"/>
                    <a:pt x="3763" y="5028"/>
                    <a:pt x="3763" y="5020"/>
                  </a:cubicBezTo>
                  <a:cubicBezTo>
                    <a:pt x="3771" y="5012"/>
                    <a:pt x="3771" y="5004"/>
                    <a:pt x="3763" y="4981"/>
                  </a:cubicBezTo>
                  <a:cubicBezTo>
                    <a:pt x="3755" y="4972"/>
                    <a:pt x="3755" y="4972"/>
                    <a:pt x="3747" y="4965"/>
                  </a:cubicBezTo>
                  <a:cubicBezTo>
                    <a:pt x="3739" y="4949"/>
                    <a:pt x="3731" y="4949"/>
                    <a:pt x="3731" y="4909"/>
                  </a:cubicBezTo>
                  <a:cubicBezTo>
                    <a:pt x="3723" y="4886"/>
                    <a:pt x="3715" y="4878"/>
                    <a:pt x="3707" y="4870"/>
                  </a:cubicBezTo>
                  <a:cubicBezTo>
                    <a:pt x="3699" y="4862"/>
                    <a:pt x="3692" y="4854"/>
                    <a:pt x="3692" y="4822"/>
                  </a:cubicBezTo>
                  <a:cubicBezTo>
                    <a:pt x="3692" y="4799"/>
                    <a:pt x="3692" y="4783"/>
                    <a:pt x="3692" y="4767"/>
                  </a:cubicBezTo>
                  <a:cubicBezTo>
                    <a:pt x="3699" y="4743"/>
                    <a:pt x="3699" y="4728"/>
                    <a:pt x="3692" y="4704"/>
                  </a:cubicBezTo>
                  <a:cubicBezTo>
                    <a:pt x="3684" y="4704"/>
                    <a:pt x="3676" y="4696"/>
                    <a:pt x="3676" y="4688"/>
                  </a:cubicBezTo>
                  <a:cubicBezTo>
                    <a:pt x="3660" y="4672"/>
                    <a:pt x="3652" y="4656"/>
                    <a:pt x="3652" y="4641"/>
                  </a:cubicBezTo>
                  <a:cubicBezTo>
                    <a:pt x="3660" y="4625"/>
                    <a:pt x="3652" y="4625"/>
                    <a:pt x="3652" y="4617"/>
                  </a:cubicBezTo>
                  <a:cubicBezTo>
                    <a:pt x="3644" y="4617"/>
                    <a:pt x="3644" y="4609"/>
                    <a:pt x="3636" y="4601"/>
                  </a:cubicBezTo>
                  <a:cubicBezTo>
                    <a:pt x="3628" y="4577"/>
                    <a:pt x="3628" y="4570"/>
                    <a:pt x="3660" y="4554"/>
                  </a:cubicBezTo>
                  <a:cubicBezTo>
                    <a:pt x="3684" y="4546"/>
                    <a:pt x="3684" y="4530"/>
                    <a:pt x="3684" y="4514"/>
                  </a:cubicBezTo>
                  <a:lnTo>
                    <a:pt x="3684" y="4506"/>
                  </a:lnTo>
                  <a:cubicBezTo>
                    <a:pt x="3684" y="4506"/>
                    <a:pt x="3684" y="4506"/>
                    <a:pt x="3692" y="4506"/>
                  </a:cubicBezTo>
                  <a:cubicBezTo>
                    <a:pt x="3699" y="4506"/>
                    <a:pt x="3707" y="4530"/>
                    <a:pt x="3707" y="4561"/>
                  </a:cubicBezTo>
                  <a:cubicBezTo>
                    <a:pt x="3707" y="4601"/>
                    <a:pt x="3723" y="4735"/>
                    <a:pt x="3739" y="4751"/>
                  </a:cubicBezTo>
                  <a:cubicBezTo>
                    <a:pt x="3755" y="4775"/>
                    <a:pt x="3786" y="4862"/>
                    <a:pt x="3786" y="4886"/>
                  </a:cubicBezTo>
                  <a:cubicBezTo>
                    <a:pt x="3786" y="4909"/>
                    <a:pt x="3794" y="4941"/>
                    <a:pt x="3794" y="4949"/>
                  </a:cubicBezTo>
                  <a:lnTo>
                    <a:pt x="3794" y="4949"/>
                  </a:lnTo>
                  <a:cubicBezTo>
                    <a:pt x="3794" y="4949"/>
                    <a:pt x="3794" y="4941"/>
                    <a:pt x="3802" y="4941"/>
                  </a:cubicBezTo>
                  <a:cubicBezTo>
                    <a:pt x="3802" y="4933"/>
                    <a:pt x="3802" y="4933"/>
                    <a:pt x="3794" y="4894"/>
                  </a:cubicBezTo>
                  <a:cubicBezTo>
                    <a:pt x="3794" y="4878"/>
                    <a:pt x="3786" y="4862"/>
                    <a:pt x="3786" y="4846"/>
                  </a:cubicBezTo>
                  <a:cubicBezTo>
                    <a:pt x="3778" y="4807"/>
                    <a:pt x="3771" y="4759"/>
                    <a:pt x="3755" y="4720"/>
                  </a:cubicBezTo>
                  <a:cubicBezTo>
                    <a:pt x="3755" y="4704"/>
                    <a:pt x="3747" y="4688"/>
                    <a:pt x="3739" y="4672"/>
                  </a:cubicBezTo>
                  <a:cubicBezTo>
                    <a:pt x="3731" y="4641"/>
                    <a:pt x="3723" y="4617"/>
                    <a:pt x="3723" y="4585"/>
                  </a:cubicBezTo>
                  <a:cubicBezTo>
                    <a:pt x="3723" y="4561"/>
                    <a:pt x="3715" y="4538"/>
                    <a:pt x="3715" y="4522"/>
                  </a:cubicBezTo>
                  <a:cubicBezTo>
                    <a:pt x="3715" y="4514"/>
                    <a:pt x="3707" y="4514"/>
                    <a:pt x="3707" y="4506"/>
                  </a:cubicBezTo>
                  <a:cubicBezTo>
                    <a:pt x="3707" y="4498"/>
                    <a:pt x="3707" y="4498"/>
                    <a:pt x="3707" y="4490"/>
                  </a:cubicBezTo>
                  <a:cubicBezTo>
                    <a:pt x="3707" y="4482"/>
                    <a:pt x="3699" y="4475"/>
                    <a:pt x="3699" y="4467"/>
                  </a:cubicBezTo>
                  <a:cubicBezTo>
                    <a:pt x="3684" y="4451"/>
                    <a:pt x="3676" y="4443"/>
                    <a:pt x="3652" y="4443"/>
                  </a:cubicBezTo>
                  <a:cubicBezTo>
                    <a:pt x="3644" y="4443"/>
                    <a:pt x="3644" y="4443"/>
                    <a:pt x="3636" y="4451"/>
                  </a:cubicBezTo>
                  <a:cubicBezTo>
                    <a:pt x="3628" y="4451"/>
                    <a:pt x="3628" y="4451"/>
                    <a:pt x="3621" y="4451"/>
                  </a:cubicBezTo>
                  <a:cubicBezTo>
                    <a:pt x="3612" y="4451"/>
                    <a:pt x="3605" y="4451"/>
                    <a:pt x="3597" y="4443"/>
                  </a:cubicBezTo>
                  <a:cubicBezTo>
                    <a:pt x="3597" y="4435"/>
                    <a:pt x="3589" y="4435"/>
                    <a:pt x="3581" y="4427"/>
                  </a:cubicBezTo>
                  <a:cubicBezTo>
                    <a:pt x="3581" y="4427"/>
                    <a:pt x="3573" y="4419"/>
                    <a:pt x="3573" y="4411"/>
                  </a:cubicBezTo>
                  <a:cubicBezTo>
                    <a:pt x="3573" y="4411"/>
                    <a:pt x="3573" y="4403"/>
                    <a:pt x="3581" y="4403"/>
                  </a:cubicBezTo>
                  <a:cubicBezTo>
                    <a:pt x="3589" y="4395"/>
                    <a:pt x="3597" y="4395"/>
                    <a:pt x="3605" y="4395"/>
                  </a:cubicBezTo>
                  <a:cubicBezTo>
                    <a:pt x="3621" y="4395"/>
                    <a:pt x="3644" y="4403"/>
                    <a:pt x="3660" y="4403"/>
                  </a:cubicBezTo>
                  <a:cubicBezTo>
                    <a:pt x="3660" y="4411"/>
                    <a:pt x="3668" y="4411"/>
                    <a:pt x="3668" y="4411"/>
                  </a:cubicBezTo>
                  <a:cubicBezTo>
                    <a:pt x="3684" y="4419"/>
                    <a:pt x="3684" y="4419"/>
                    <a:pt x="3699" y="4411"/>
                  </a:cubicBezTo>
                  <a:cubicBezTo>
                    <a:pt x="3699" y="4403"/>
                    <a:pt x="3707" y="4395"/>
                    <a:pt x="3707" y="4395"/>
                  </a:cubicBezTo>
                  <a:cubicBezTo>
                    <a:pt x="3715" y="4388"/>
                    <a:pt x="3715" y="4380"/>
                    <a:pt x="3715" y="4380"/>
                  </a:cubicBezTo>
                  <a:cubicBezTo>
                    <a:pt x="3723" y="4380"/>
                    <a:pt x="3723" y="4388"/>
                    <a:pt x="3723" y="4388"/>
                  </a:cubicBezTo>
                  <a:cubicBezTo>
                    <a:pt x="3731" y="4395"/>
                    <a:pt x="3723" y="4411"/>
                    <a:pt x="3723" y="4419"/>
                  </a:cubicBezTo>
                  <a:cubicBezTo>
                    <a:pt x="3723" y="4419"/>
                    <a:pt x="3723" y="4427"/>
                    <a:pt x="3723" y="4435"/>
                  </a:cubicBezTo>
                  <a:lnTo>
                    <a:pt x="3723" y="4435"/>
                  </a:lnTo>
                  <a:cubicBezTo>
                    <a:pt x="3739" y="4427"/>
                    <a:pt x="3739" y="4427"/>
                    <a:pt x="3739" y="4411"/>
                  </a:cubicBezTo>
                  <a:cubicBezTo>
                    <a:pt x="3739" y="4411"/>
                    <a:pt x="3739" y="4403"/>
                    <a:pt x="3739" y="4395"/>
                  </a:cubicBezTo>
                  <a:cubicBezTo>
                    <a:pt x="3747" y="4372"/>
                    <a:pt x="3802" y="4253"/>
                    <a:pt x="3818" y="4222"/>
                  </a:cubicBezTo>
                  <a:cubicBezTo>
                    <a:pt x="3826" y="4206"/>
                    <a:pt x="3826" y="4190"/>
                    <a:pt x="3826" y="4190"/>
                  </a:cubicBezTo>
                  <a:lnTo>
                    <a:pt x="3826" y="4190"/>
                  </a:lnTo>
                  <a:cubicBezTo>
                    <a:pt x="3826" y="4190"/>
                    <a:pt x="3826" y="4190"/>
                    <a:pt x="3818" y="4190"/>
                  </a:cubicBezTo>
                  <a:cubicBezTo>
                    <a:pt x="3818" y="4198"/>
                    <a:pt x="3810" y="4198"/>
                    <a:pt x="3810" y="4206"/>
                  </a:cubicBezTo>
                  <a:cubicBezTo>
                    <a:pt x="3794" y="4214"/>
                    <a:pt x="3786" y="4222"/>
                    <a:pt x="3786" y="4237"/>
                  </a:cubicBezTo>
                  <a:cubicBezTo>
                    <a:pt x="3786" y="4261"/>
                    <a:pt x="3778" y="4285"/>
                    <a:pt x="3771" y="4293"/>
                  </a:cubicBezTo>
                  <a:cubicBezTo>
                    <a:pt x="3763" y="4293"/>
                    <a:pt x="3763" y="4301"/>
                    <a:pt x="3763" y="4301"/>
                  </a:cubicBezTo>
                  <a:cubicBezTo>
                    <a:pt x="3755" y="4301"/>
                    <a:pt x="3755" y="4293"/>
                    <a:pt x="3747" y="4285"/>
                  </a:cubicBezTo>
                  <a:cubicBezTo>
                    <a:pt x="3747" y="4285"/>
                    <a:pt x="3747" y="4277"/>
                    <a:pt x="3747" y="4261"/>
                  </a:cubicBezTo>
                  <a:cubicBezTo>
                    <a:pt x="3747" y="4261"/>
                    <a:pt x="3747" y="4253"/>
                    <a:pt x="3747" y="4245"/>
                  </a:cubicBezTo>
                  <a:cubicBezTo>
                    <a:pt x="3747" y="4237"/>
                    <a:pt x="3747" y="4237"/>
                    <a:pt x="3731" y="4222"/>
                  </a:cubicBezTo>
                  <a:lnTo>
                    <a:pt x="3731" y="4222"/>
                  </a:lnTo>
                  <a:cubicBezTo>
                    <a:pt x="3723" y="4206"/>
                    <a:pt x="3707" y="4206"/>
                    <a:pt x="3699" y="4206"/>
                  </a:cubicBezTo>
                  <a:cubicBezTo>
                    <a:pt x="3692" y="4198"/>
                    <a:pt x="3684" y="4198"/>
                    <a:pt x="3684" y="4182"/>
                  </a:cubicBezTo>
                  <a:cubicBezTo>
                    <a:pt x="3684" y="4174"/>
                    <a:pt x="3676" y="4166"/>
                    <a:pt x="3676" y="4166"/>
                  </a:cubicBezTo>
                  <a:cubicBezTo>
                    <a:pt x="3676" y="4158"/>
                    <a:pt x="3676" y="4158"/>
                    <a:pt x="3676" y="4150"/>
                  </a:cubicBezTo>
                  <a:cubicBezTo>
                    <a:pt x="3676" y="4150"/>
                    <a:pt x="3684" y="4142"/>
                    <a:pt x="3692" y="4142"/>
                  </a:cubicBezTo>
                  <a:cubicBezTo>
                    <a:pt x="3699" y="4142"/>
                    <a:pt x="3707" y="4142"/>
                    <a:pt x="3715" y="4142"/>
                  </a:cubicBezTo>
                  <a:cubicBezTo>
                    <a:pt x="3723" y="4142"/>
                    <a:pt x="3731" y="4142"/>
                    <a:pt x="3739" y="4142"/>
                  </a:cubicBezTo>
                  <a:cubicBezTo>
                    <a:pt x="3747" y="4142"/>
                    <a:pt x="3747" y="4142"/>
                    <a:pt x="3755" y="4150"/>
                  </a:cubicBezTo>
                  <a:cubicBezTo>
                    <a:pt x="3763" y="4150"/>
                    <a:pt x="3763" y="4158"/>
                    <a:pt x="3763" y="4166"/>
                  </a:cubicBezTo>
                  <a:cubicBezTo>
                    <a:pt x="3771" y="4174"/>
                    <a:pt x="3771" y="4174"/>
                    <a:pt x="3778" y="4174"/>
                  </a:cubicBezTo>
                  <a:lnTo>
                    <a:pt x="3778" y="4174"/>
                  </a:lnTo>
                  <a:cubicBezTo>
                    <a:pt x="3778" y="4182"/>
                    <a:pt x="3786" y="4182"/>
                    <a:pt x="3786" y="4182"/>
                  </a:cubicBezTo>
                  <a:cubicBezTo>
                    <a:pt x="3786" y="4182"/>
                    <a:pt x="3786" y="4174"/>
                    <a:pt x="3794" y="4166"/>
                  </a:cubicBezTo>
                  <a:cubicBezTo>
                    <a:pt x="3794" y="4166"/>
                    <a:pt x="3802" y="4158"/>
                    <a:pt x="3802" y="4150"/>
                  </a:cubicBezTo>
                  <a:cubicBezTo>
                    <a:pt x="3810" y="4142"/>
                    <a:pt x="3818" y="4135"/>
                    <a:pt x="3818" y="4127"/>
                  </a:cubicBezTo>
                  <a:cubicBezTo>
                    <a:pt x="3834" y="4103"/>
                    <a:pt x="3865" y="4064"/>
                    <a:pt x="3858" y="4055"/>
                  </a:cubicBezTo>
                  <a:lnTo>
                    <a:pt x="3858" y="4055"/>
                  </a:lnTo>
                  <a:cubicBezTo>
                    <a:pt x="3850" y="4055"/>
                    <a:pt x="3842" y="4064"/>
                    <a:pt x="3826" y="4071"/>
                  </a:cubicBezTo>
                  <a:cubicBezTo>
                    <a:pt x="3826" y="4071"/>
                    <a:pt x="3818" y="4079"/>
                    <a:pt x="3810" y="4079"/>
                  </a:cubicBezTo>
                  <a:cubicBezTo>
                    <a:pt x="3810" y="4079"/>
                    <a:pt x="3802" y="4079"/>
                    <a:pt x="3802" y="4071"/>
                  </a:cubicBezTo>
                  <a:cubicBezTo>
                    <a:pt x="3802" y="4055"/>
                    <a:pt x="3802" y="4040"/>
                    <a:pt x="3810" y="4024"/>
                  </a:cubicBezTo>
                  <a:cubicBezTo>
                    <a:pt x="3810" y="4024"/>
                    <a:pt x="3818" y="4016"/>
                    <a:pt x="3826" y="4016"/>
                  </a:cubicBezTo>
                  <a:cubicBezTo>
                    <a:pt x="3834" y="4016"/>
                    <a:pt x="3834" y="4016"/>
                    <a:pt x="3842" y="4016"/>
                  </a:cubicBezTo>
                  <a:cubicBezTo>
                    <a:pt x="3850" y="4008"/>
                    <a:pt x="3858" y="4008"/>
                    <a:pt x="3874" y="4008"/>
                  </a:cubicBezTo>
                  <a:cubicBezTo>
                    <a:pt x="3881" y="4008"/>
                    <a:pt x="3881" y="4008"/>
                    <a:pt x="3889" y="4016"/>
                  </a:cubicBezTo>
                  <a:cubicBezTo>
                    <a:pt x="3897" y="4016"/>
                    <a:pt x="3897" y="4016"/>
                    <a:pt x="3897" y="4024"/>
                  </a:cubicBezTo>
                  <a:cubicBezTo>
                    <a:pt x="3905" y="4024"/>
                    <a:pt x="3913" y="4032"/>
                    <a:pt x="3913" y="4032"/>
                  </a:cubicBezTo>
                  <a:cubicBezTo>
                    <a:pt x="3913" y="4032"/>
                    <a:pt x="3913" y="4032"/>
                    <a:pt x="3921" y="4024"/>
                  </a:cubicBezTo>
                  <a:cubicBezTo>
                    <a:pt x="3937" y="4008"/>
                    <a:pt x="3976" y="3969"/>
                    <a:pt x="3976" y="3953"/>
                  </a:cubicBezTo>
                  <a:lnTo>
                    <a:pt x="3976" y="3953"/>
                  </a:lnTo>
                  <a:cubicBezTo>
                    <a:pt x="3945" y="3945"/>
                    <a:pt x="3937" y="3945"/>
                    <a:pt x="3945" y="3921"/>
                  </a:cubicBezTo>
                  <a:cubicBezTo>
                    <a:pt x="3945" y="3913"/>
                    <a:pt x="3945" y="3913"/>
                    <a:pt x="3945" y="3913"/>
                  </a:cubicBezTo>
                  <a:cubicBezTo>
                    <a:pt x="3945" y="3905"/>
                    <a:pt x="3945" y="3890"/>
                    <a:pt x="3960" y="3890"/>
                  </a:cubicBezTo>
                  <a:cubicBezTo>
                    <a:pt x="3960" y="3890"/>
                    <a:pt x="3968" y="3890"/>
                    <a:pt x="3984" y="3905"/>
                  </a:cubicBezTo>
                  <a:cubicBezTo>
                    <a:pt x="3999" y="3921"/>
                    <a:pt x="4000" y="3929"/>
                    <a:pt x="4000" y="3937"/>
                  </a:cubicBezTo>
                  <a:cubicBezTo>
                    <a:pt x="4007" y="3945"/>
                    <a:pt x="4007" y="3945"/>
                    <a:pt x="4015" y="3945"/>
                  </a:cubicBezTo>
                  <a:lnTo>
                    <a:pt x="4015" y="3945"/>
                  </a:lnTo>
                  <a:cubicBezTo>
                    <a:pt x="4031" y="3945"/>
                    <a:pt x="4046" y="3929"/>
                    <a:pt x="4062" y="3921"/>
                  </a:cubicBezTo>
                  <a:cubicBezTo>
                    <a:pt x="4070" y="3921"/>
                    <a:pt x="4070" y="3921"/>
                    <a:pt x="4078" y="3921"/>
                  </a:cubicBezTo>
                  <a:lnTo>
                    <a:pt x="4078" y="3921"/>
                  </a:lnTo>
                  <a:cubicBezTo>
                    <a:pt x="4078" y="3921"/>
                    <a:pt x="4078" y="3921"/>
                    <a:pt x="4078" y="3929"/>
                  </a:cubicBezTo>
                  <a:cubicBezTo>
                    <a:pt x="4078" y="3937"/>
                    <a:pt x="4062" y="3953"/>
                    <a:pt x="4031" y="3977"/>
                  </a:cubicBezTo>
                  <a:cubicBezTo>
                    <a:pt x="4007" y="3992"/>
                    <a:pt x="3976" y="4016"/>
                    <a:pt x="3976" y="4024"/>
                  </a:cubicBezTo>
                  <a:cubicBezTo>
                    <a:pt x="3984" y="4024"/>
                    <a:pt x="3984" y="4024"/>
                    <a:pt x="3984" y="4024"/>
                  </a:cubicBezTo>
                  <a:cubicBezTo>
                    <a:pt x="3992" y="4024"/>
                    <a:pt x="4000" y="4016"/>
                    <a:pt x="4015" y="4008"/>
                  </a:cubicBezTo>
                  <a:lnTo>
                    <a:pt x="4015" y="4008"/>
                  </a:lnTo>
                  <a:cubicBezTo>
                    <a:pt x="4023" y="4000"/>
                    <a:pt x="4031" y="3992"/>
                    <a:pt x="4046" y="3984"/>
                  </a:cubicBezTo>
                  <a:cubicBezTo>
                    <a:pt x="4070" y="3969"/>
                    <a:pt x="4125" y="3929"/>
                    <a:pt x="4125" y="3921"/>
                  </a:cubicBezTo>
                  <a:lnTo>
                    <a:pt x="4125" y="3921"/>
                  </a:lnTo>
                  <a:cubicBezTo>
                    <a:pt x="4110" y="3913"/>
                    <a:pt x="4110" y="3905"/>
                    <a:pt x="4110" y="3897"/>
                  </a:cubicBezTo>
                  <a:cubicBezTo>
                    <a:pt x="4110" y="3890"/>
                    <a:pt x="4110" y="3882"/>
                    <a:pt x="4094" y="3874"/>
                  </a:cubicBezTo>
                  <a:cubicBezTo>
                    <a:pt x="4070" y="3866"/>
                    <a:pt x="4070" y="3858"/>
                    <a:pt x="4062" y="3842"/>
                  </a:cubicBezTo>
                  <a:cubicBezTo>
                    <a:pt x="4062" y="3842"/>
                    <a:pt x="4062" y="3834"/>
                    <a:pt x="4054" y="3826"/>
                  </a:cubicBezTo>
                  <a:cubicBezTo>
                    <a:pt x="4046" y="3818"/>
                    <a:pt x="4023" y="3795"/>
                    <a:pt x="4031" y="3779"/>
                  </a:cubicBezTo>
                  <a:cubicBezTo>
                    <a:pt x="4031" y="3779"/>
                    <a:pt x="4031" y="3771"/>
                    <a:pt x="4038" y="3771"/>
                  </a:cubicBezTo>
                  <a:cubicBezTo>
                    <a:pt x="4054" y="3763"/>
                    <a:pt x="4054" y="3771"/>
                    <a:pt x="4062" y="3779"/>
                  </a:cubicBezTo>
                  <a:cubicBezTo>
                    <a:pt x="4062" y="3787"/>
                    <a:pt x="4062" y="3795"/>
                    <a:pt x="4078" y="3803"/>
                  </a:cubicBezTo>
                  <a:cubicBezTo>
                    <a:pt x="4086" y="3803"/>
                    <a:pt x="4086" y="3803"/>
                    <a:pt x="4094" y="3811"/>
                  </a:cubicBezTo>
                  <a:cubicBezTo>
                    <a:pt x="4102" y="3811"/>
                    <a:pt x="4110" y="3818"/>
                    <a:pt x="4117" y="3818"/>
                  </a:cubicBezTo>
                  <a:cubicBezTo>
                    <a:pt x="4125" y="3818"/>
                    <a:pt x="4133" y="3811"/>
                    <a:pt x="4133" y="3811"/>
                  </a:cubicBezTo>
                  <a:cubicBezTo>
                    <a:pt x="4149" y="3795"/>
                    <a:pt x="4157" y="3787"/>
                    <a:pt x="4165" y="3787"/>
                  </a:cubicBezTo>
                  <a:cubicBezTo>
                    <a:pt x="4173" y="3787"/>
                    <a:pt x="4181" y="3787"/>
                    <a:pt x="4188" y="3787"/>
                  </a:cubicBezTo>
                  <a:cubicBezTo>
                    <a:pt x="4197" y="3795"/>
                    <a:pt x="4204" y="3795"/>
                    <a:pt x="4212" y="3803"/>
                  </a:cubicBezTo>
                  <a:cubicBezTo>
                    <a:pt x="4220" y="3811"/>
                    <a:pt x="4236" y="3818"/>
                    <a:pt x="4252" y="3818"/>
                  </a:cubicBezTo>
                  <a:lnTo>
                    <a:pt x="4252" y="3818"/>
                  </a:lnTo>
                  <a:cubicBezTo>
                    <a:pt x="4260" y="3818"/>
                    <a:pt x="4268" y="3818"/>
                    <a:pt x="4268" y="3818"/>
                  </a:cubicBezTo>
                  <a:cubicBezTo>
                    <a:pt x="4268" y="3826"/>
                    <a:pt x="4252" y="3842"/>
                    <a:pt x="4236" y="3842"/>
                  </a:cubicBezTo>
                  <a:cubicBezTo>
                    <a:pt x="4228" y="3850"/>
                    <a:pt x="4220" y="3858"/>
                    <a:pt x="4212" y="3866"/>
                  </a:cubicBezTo>
                  <a:cubicBezTo>
                    <a:pt x="4212" y="3874"/>
                    <a:pt x="4212" y="3874"/>
                    <a:pt x="4212" y="3882"/>
                  </a:cubicBezTo>
                  <a:cubicBezTo>
                    <a:pt x="4212" y="3874"/>
                    <a:pt x="4228" y="3866"/>
                    <a:pt x="4252" y="3858"/>
                  </a:cubicBezTo>
                  <a:cubicBezTo>
                    <a:pt x="4268" y="3850"/>
                    <a:pt x="4284" y="3834"/>
                    <a:pt x="4307" y="3826"/>
                  </a:cubicBezTo>
                  <a:cubicBezTo>
                    <a:pt x="4339" y="3811"/>
                    <a:pt x="4370" y="3795"/>
                    <a:pt x="4370" y="3787"/>
                  </a:cubicBezTo>
                  <a:lnTo>
                    <a:pt x="4370" y="3779"/>
                  </a:lnTo>
                  <a:cubicBezTo>
                    <a:pt x="4363" y="3771"/>
                    <a:pt x="4363" y="3771"/>
                    <a:pt x="4363" y="3763"/>
                  </a:cubicBezTo>
                  <a:cubicBezTo>
                    <a:pt x="4363" y="3763"/>
                    <a:pt x="4370" y="3755"/>
                    <a:pt x="4386" y="3755"/>
                  </a:cubicBezTo>
                  <a:lnTo>
                    <a:pt x="4386" y="3755"/>
                  </a:lnTo>
                  <a:cubicBezTo>
                    <a:pt x="4410" y="3747"/>
                    <a:pt x="4434" y="3747"/>
                    <a:pt x="4450" y="3731"/>
                  </a:cubicBezTo>
                  <a:cubicBezTo>
                    <a:pt x="4457" y="3724"/>
                    <a:pt x="4473" y="3716"/>
                    <a:pt x="4489" y="3708"/>
                  </a:cubicBezTo>
                  <a:cubicBezTo>
                    <a:pt x="4528" y="3684"/>
                    <a:pt x="4608" y="3637"/>
                    <a:pt x="4623" y="3605"/>
                  </a:cubicBezTo>
                  <a:cubicBezTo>
                    <a:pt x="4631" y="3581"/>
                    <a:pt x="4631" y="3565"/>
                    <a:pt x="4639" y="3557"/>
                  </a:cubicBezTo>
                  <a:cubicBezTo>
                    <a:pt x="4639" y="3542"/>
                    <a:pt x="4639" y="3534"/>
                    <a:pt x="4655" y="3526"/>
                  </a:cubicBezTo>
                  <a:cubicBezTo>
                    <a:pt x="4687" y="3510"/>
                    <a:pt x="4718" y="3486"/>
                    <a:pt x="4726" y="3478"/>
                  </a:cubicBezTo>
                  <a:cubicBezTo>
                    <a:pt x="4734" y="3463"/>
                    <a:pt x="4750" y="3431"/>
                    <a:pt x="4734" y="3415"/>
                  </a:cubicBezTo>
                  <a:cubicBezTo>
                    <a:pt x="4718" y="3407"/>
                    <a:pt x="4718" y="3400"/>
                    <a:pt x="4710" y="3391"/>
                  </a:cubicBezTo>
                  <a:cubicBezTo>
                    <a:pt x="4710" y="3384"/>
                    <a:pt x="4710" y="3376"/>
                    <a:pt x="4703" y="3368"/>
                  </a:cubicBezTo>
                  <a:cubicBezTo>
                    <a:pt x="4703" y="3360"/>
                    <a:pt x="4695" y="3352"/>
                    <a:pt x="4695" y="3352"/>
                  </a:cubicBezTo>
                  <a:cubicBezTo>
                    <a:pt x="4687" y="3344"/>
                    <a:pt x="4679" y="3344"/>
                    <a:pt x="4687" y="3328"/>
                  </a:cubicBezTo>
                  <a:cubicBezTo>
                    <a:pt x="4687" y="3320"/>
                    <a:pt x="4687" y="3313"/>
                    <a:pt x="4679" y="3304"/>
                  </a:cubicBezTo>
                  <a:cubicBezTo>
                    <a:pt x="4679" y="3297"/>
                    <a:pt x="4679" y="3297"/>
                    <a:pt x="4687" y="3289"/>
                  </a:cubicBezTo>
                  <a:cubicBezTo>
                    <a:pt x="4687" y="3289"/>
                    <a:pt x="4687" y="3289"/>
                    <a:pt x="4695" y="3289"/>
                  </a:cubicBezTo>
                  <a:cubicBezTo>
                    <a:pt x="4703" y="3297"/>
                    <a:pt x="4710" y="3297"/>
                    <a:pt x="4710" y="3304"/>
                  </a:cubicBezTo>
                  <a:cubicBezTo>
                    <a:pt x="4718" y="3304"/>
                    <a:pt x="4726" y="3313"/>
                    <a:pt x="4734" y="3313"/>
                  </a:cubicBezTo>
                  <a:cubicBezTo>
                    <a:pt x="4742" y="3313"/>
                    <a:pt x="4742" y="3313"/>
                    <a:pt x="4742" y="3304"/>
                  </a:cubicBezTo>
                  <a:cubicBezTo>
                    <a:pt x="4750" y="3297"/>
                    <a:pt x="4750" y="3297"/>
                    <a:pt x="4758" y="3289"/>
                  </a:cubicBezTo>
                  <a:cubicBezTo>
                    <a:pt x="4758" y="3281"/>
                    <a:pt x="4766" y="3281"/>
                    <a:pt x="4766" y="3273"/>
                  </a:cubicBezTo>
                  <a:cubicBezTo>
                    <a:pt x="4781" y="3257"/>
                    <a:pt x="4790" y="3257"/>
                    <a:pt x="4797" y="3257"/>
                  </a:cubicBezTo>
                  <a:lnTo>
                    <a:pt x="4805" y="3257"/>
                  </a:lnTo>
                  <a:cubicBezTo>
                    <a:pt x="4805" y="3265"/>
                    <a:pt x="4805" y="3265"/>
                    <a:pt x="4813" y="3265"/>
                  </a:cubicBezTo>
                  <a:cubicBezTo>
                    <a:pt x="4821" y="3273"/>
                    <a:pt x="4829" y="3289"/>
                    <a:pt x="4829" y="3297"/>
                  </a:cubicBezTo>
                  <a:lnTo>
                    <a:pt x="4821" y="3304"/>
                  </a:lnTo>
                  <a:cubicBezTo>
                    <a:pt x="4805" y="3304"/>
                    <a:pt x="4805" y="3313"/>
                    <a:pt x="4805" y="3320"/>
                  </a:cubicBezTo>
                  <a:cubicBezTo>
                    <a:pt x="4797" y="3328"/>
                    <a:pt x="4797" y="3336"/>
                    <a:pt x="4805" y="3336"/>
                  </a:cubicBezTo>
                  <a:cubicBezTo>
                    <a:pt x="4805" y="3344"/>
                    <a:pt x="4797" y="3344"/>
                    <a:pt x="4797" y="3344"/>
                  </a:cubicBezTo>
                  <a:cubicBezTo>
                    <a:pt x="4790" y="3352"/>
                    <a:pt x="4790" y="3352"/>
                    <a:pt x="4790" y="3360"/>
                  </a:cubicBezTo>
                  <a:cubicBezTo>
                    <a:pt x="4790" y="3368"/>
                    <a:pt x="4790" y="3368"/>
                    <a:pt x="4797" y="3368"/>
                  </a:cubicBezTo>
                  <a:cubicBezTo>
                    <a:pt x="4797" y="3376"/>
                    <a:pt x="4797" y="3376"/>
                    <a:pt x="4797" y="3376"/>
                  </a:cubicBezTo>
                  <a:cubicBezTo>
                    <a:pt x="4805" y="3376"/>
                    <a:pt x="4805" y="3376"/>
                    <a:pt x="4813" y="3376"/>
                  </a:cubicBezTo>
                  <a:cubicBezTo>
                    <a:pt x="4821" y="3376"/>
                    <a:pt x="4821" y="3376"/>
                    <a:pt x="4829" y="3376"/>
                  </a:cubicBezTo>
                  <a:cubicBezTo>
                    <a:pt x="4837" y="3376"/>
                    <a:pt x="4845" y="3376"/>
                    <a:pt x="4845" y="3384"/>
                  </a:cubicBezTo>
                  <a:cubicBezTo>
                    <a:pt x="4845" y="3384"/>
                    <a:pt x="4845" y="3391"/>
                    <a:pt x="4837" y="3391"/>
                  </a:cubicBezTo>
                  <a:cubicBezTo>
                    <a:pt x="4821" y="3400"/>
                    <a:pt x="4790" y="3439"/>
                    <a:pt x="4781" y="3455"/>
                  </a:cubicBezTo>
                  <a:cubicBezTo>
                    <a:pt x="4774" y="3471"/>
                    <a:pt x="4758" y="3486"/>
                    <a:pt x="4742" y="3502"/>
                  </a:cubicBezTo>
                  <a:cubicBezTo>
                    <a:pt x="4734" y="3502"/>
                    <a:pt x="4726" y="3510"/>
                    <a:pt x="4718" y="3510"/>
                  </a:cubicBezTo>
                  <a:cubicBezTo>
                    <a:pt x="4703" y="3518"/>
                    <a:pt x="4687" y="3526"/>
                    <a:pt x="4687" y="3534"/>
                  </a:cubicBezTo>
                  <a:cubicBezTo>
                    <a:pt x="4687" y="3542"/>
                    <a:pt x="4687" y="3542"/>
                    <a:pt x="4687" y="3542"/>
                  </a:cubicBezTo>
                  <a:cubicBezTo>
                    <a:pt x="4687" y="3550"/>
                    <a:pt x="4679" y="3550"/>
                    <a:pt x="4679" y="3550"/>
                  </a:cubicBezTo>
                  <a:cubicBezTo>
                    <a:pt x="4687" y="3550"/>
                    <a:pt x="4687" y="3550"/>
                    <a:pt x="4703" y="3542"/>
                  </a:cubicBezTo>
                  <a:cubicBezTo>
                    <a:pt x="4742" y="3526"/>
                    <a:pt x="4774" y="3502"/>
                    <a:pt x="4781" y="3486"/>
                  </a:cubicBezTo>
                  <a:cubicBezTo>
                    <a:pt x="4781" y="3478"/>
                    <a:pt x="4781" y="3478"/>
                    <a:pt x="4781" y="3478"/>
                  </a:cubicBezTo>
                  <a:cubicBezTo>
                    <a:pt x="4790" y="3463"/>
                    <a:pt x="4805" y="3423"/>
                    <a:pt x="4861" y="3400"/>
                  </a:cubicBezTo>
                  <a:cubicBezTo>
                    <a:pt x="4884" y="3391"/>
                    <a:pt x="4908" y="3376"/>
                    <a:pt x="4924" y="3368"/>
                  </a:cubicBezTo>
                  <a:cubicBezTo>
                    <a:pt x="4940" y="3352"/>
                    <a:pt x="4963" y="3344"/>
                    <a:pt x="4979" y="3336"/>
                  </a:cubicBezTo>
                  <a:cubicBezTo>
                    <a:pt x="4995" y="3336"/>
                    <a:pt x="5034" y="3320"/>
                    <a:pt x="5074" y="3304"/>
                  </a:cubicBezTo>
                  <a:cubicBezTo>
                    <a:pt x="5114" y="3289"/>
                    <a:pt x="5145" y="3273"/>
                    <a:pt x="5161" y="3273"/>
                  </a:cubicBezTo>
                  <a:cubicBezTo>
                    <a:pt x="5161" y="3273"/>
                    <a:pt x="5161" y="3273"/>
                    <a:pt x="5169" y="3273"/>
                  </a:cubicBezTo>
                  <a:cubicBezTo>
                    <a:pt x="5169" y="3273"/>
                    <a:pt x="5161" y="3265"/>
                    <a:pt x="5153" y="3257"/>
                  </a:cubicBezTo>
                  <a:lnTo>
                    <a:pt x="5153" y="3257"/>
                  </a:lnTo>
                  <a:cubicBezTo>
                    <a:pt x="5137" y="3249"/>
                    <a:pt x="5129" y="3241"/>
                    <a:pt x="5137" y="3225"/>
                  </a:cubicBezTo>
                  <a:cubicBezTo>
                    <a:pt x="5145" y="3210"/>
                    <a:pt x="5153" y="3194"/>
                    <a:pt x="5177" y="3178"/>
                  </a:cubicBezTo>
                  <a:cubicBezTo>
                    <a:pt x="5185" y="3162"/>
                    <a:pt x="5193" y="3154"/>
                    <a:pt x="5193" y="3138"/>
                  </a:cubicBezTo>
                  <a:cubicBezTo>
                    <a:pt x="5193" y="3131"/>
                    <a:pt x="5193" y="3123"/>
                    <a:pt x="5201" y="3115"/>
                  </a:cubicBezTo>
                  <a:cubicBezTo>
                    <a:pt x="5208" y="3107"/>
                    <a:pt x="5208" y="3107"/>
                    <a:pt x="5216" y="3099"/>
                  </a:cubicBezTo>
                  <a:cubicBezTo>
                    <a:pt x="5224" y="3099"/>
                    <a:pt x="5224" y="3099"/>
                    <a:pt x="5224" y="3091"/>
                  </a:cubicBezTo>
                  <a:cubicBezTo>
                    <a:pt x="5224" y="3083"/>
                    <a:pt x="5224" y="3083"/>
                    <a:pt x="5224" y="3075"/>
                  </a:cubicBezTo>
                  <a:cubicBezTo>
                    <a:pt x="5224" y="3060"/>
                    <a:pt x="5224" y="3044"/>
                    <a:pt x="5216" y="3028"/>
                  </a:cubicBezTo>
                  <a:lnTo>
                    <a:pt x="5208" y="3020"/>
                  </a:lnTo>
                  <a:cubicBezTo>
                    <a:pt x="5201" y="3004"/>
                    <a:pt x="5193" y="2988"/>
                    <a:pt x="5193" y="2973"/>
                  </a:cubicBezTo>
                  <a:cubicBezTo>
                    <a:pt x="5193" y="2973"/>
                    <a:pt x="5193" y="2973"/>
                    <a:pt x="5193" y="2965"/>
                  </a:cubicBezTo>
                  <a:cubicBezTo>
                    <a:pt x="5201" y="2949"/>
                    <a:pt x="5208" y="2925"/>
                    <a:pt x="5216" y="2925"/>
                  </a:cubicBezTo>
                  <a:cubicBezTo>
                    <a:pt x="5224" y="2925"/>
                    <a:pt x="5224" y="2925"/>
                    <a:pt x="5224" y="2925"/>
                  </a:cubicBezTo>
                  <a:cubicBezTo>
                    <a:pt x="5224" y="2925"/>
                    <a:pt x="5224" y="2909"/>
                    <a:pt x="5216" y="2894"/>
                  </a:cubicBezTo>
                  <a:cubicBezTo>
                    <a:pt x="5216" y="2894"/>
                    <a:pt x="5208" y="2886"/>
                    <a:pt x="5201" y="2886"/>
                  </a:cubicBezTo>
                  <a:cubicBezTo>
                    <a:pt x="5201" y="2886"/>
                    <a:pt x="5193" y="2886"/>
                    <a:pt x="5193" y="2878"/>
                  </a:cubicBezTo>
                  <a:cubicBezTo>
                    <a:pt x="5193" y="2870"/>
                    <a:pt x="5193" y="2862"/>
                    <a:pt x="5201" y="2854"/>
                  </a:cubicBezTo>
                  <a:cubicBezTo>
                    <a:pt x="5208" y="2846"/>
                    <a:pt x="5216" y="2838"/>
                    <a:pt x="5224" y="2838"/>
                  </a:cubicBezTo>
                  <a:cubicBezTo>
                    <a:pt x="5232" y="2830"/>
                    <a:pt x="5240" y="2830"/>
                    <a:pt x="5248" y="2807"/>
                  </a:cubicBezTo>
                  <a:cubicBezTo>
                    <a:pt x="5272" y="2759"/>
                    <a:pt x="5272" y="2727"/>
                    <a:pt x="5272" y="2720"/>
                  </a:cubicBezTo>
                  <a:cubicBezTo>
                    <a:pt x="5272" y="2712"/>
                    <a:pt x="5272" y="2712"/>
                    <a:pt x="5264" y="2712"/>
                  </a:cubicBezTo>
                  <a:cubicBezTo>
                    <a:pt x="5264" y="2696"/>
                    <a:pt x="5264" y="2672"/>
                    <a:pt x="5272" y="2656"/>
                  </a:cubicBezTo>
                  <a:cubicBezTo>
                    <a:pt x="5272" y="2625"/>
                    <a:pt x="5272" y="2593"/>
                    <a:pt x="5256" y="2561"/>
                  </a:cubicBezTo>
                  <a:cubicBezTo>
                    <a:pt x="5248" y="2554"/>
                    <a:pt x="5240" y="2546"/>
                    <a:pt x="5232" y="2546"/>
                  </a:cubicBezTo>
                  <a:cubicBezTo>
                    <a:pt x="5224" y="2538"/>
                    <a:pt x="5208" y="2538"/>
                    <a:pt x="5208" y="2506"/>
                  </a:cubicBezTo>
                  <a:cubicBezTo>
                    <a:pt x="5216" y="2459"/>
                    <a:pt x="5193" y="2443"/>
                    <a:pt x="5177" y="2427"/>
                  </a:cubicBezTo>
                  <a:lnTo>
                    <a:pt x="5169" y="2419"/>
                  </a:lnTo>
                  <a:cubicBezTo>
                    <a:pt x="5153" y="2411"/>
                    <a:pt x="5145" y="2403"/>
                    <a:pt x="5153" y="2388"/>
                  </a:cubicBezTo>
                  <a:cubicBezTo>
                    <a:pt x="5153" y="2380"/>
                    <a:pt x="5153" y="2372"/>
                    <a:pt x="5153" y="2364"/>
                  </a:cubicBezTo>
                  <a:cubicBezTo>
                    <a:pt x="5161" y="2356"/>
                    <a:pt x="5161" y="2348"/>
                    <a:pt x="5153" y="2324"/>
                  </a:cubicBezTo>
                  <a:cubicBezTo>
                    <a:pt x="5145" y="2301"/>
                    <a:pt x="5129" y="2285"/>
                    <a:pt x="5121" y="2269"/>
                  </a:cubicBezTo>
                  <a:cubicBezTo>
                    <a:pt x="5114" y="2261"/>
                    <a:pt x="5106" y="2253"/>
                    <a:pt x="5098" y="2245"/>
                  </a:cubicBezTo>
                  <a:cubicBezTo>
                    <a:pt x="5082" y="2221"/>
                    <a:pt x="5050" y="2214"/>
                    <a:pt x="5050" y="2214"/>
                  </a:cubicBezTo>
                  <a:cubicBezTo>
                    <a:pt x="5050" y="2206"/>
                    <a:pt x="5050" y="2206"/>
                    <a:pt x="5050" y="2206"/>
                  </a:cubicBezTo>
                  <a:lnTo>
                    <a:pt x="5050" y="2206"/>
                  </a:lnTo>
                  <a:cubicBezTo>
                    <a:pt x="5034" y="1463"/>
                    <a:pt x="5034" y="1463"/>
                    <a:pt x="5034" y="1463"/>
                  </a:cubicBezTo>
                  <a:cubicBezTo>
                    <a:pt x="5034" y="1463"/>
                    <a:pt x="5027" y="1447"/>
                    <a:pt x="5003" y="1447"/>
                  </a:cubicBezTo>
                  <a:cubicBezTo>
                    <a:pt x="4987" y="1447"/>
                    <a:pt x="4971" y="1447"/>
                    <a:pt x="4963" y="1439"/>
                  </a:cubicBezTo>
                  <a:cubicBezTo>
                    <a:pt x="4948" y="1439"/>
                    <a:pt x="4940" y="1439"/>
                    <a:pt x="4940" y="1439"/>
                  </a:cubicBezTo>
                  <a:cubicBezTo>
                    <a:pt x="4940" y="1439"/>
                    <a:pt x="4932" y="1447"/>
                    <a:pt x="4932" y="1455"/>
                  </a:cubicBezTo>
                  <a:cubicBezTo>
                    <a:pt x="4932" y="1463"/>
                    <a:pt x="4924" y="1478"/>
                    <a:pt x="4916" y="1478"/>
                  </a:cubicBezTo>
                  <a:cubicBezTo>
                    <a:pt x="4916" y="1478"/>
                    <a:pt x="4908" y="1471"/>
                    <a:pt x="4900" y="1471"/>
                  </a:cubicBezTo>
                  <a:cubicBezTo>
                    <a:pt x="4892" y="1463"/>
                    <a:pt x="4892" y="1447"/>
                    <a:pt x="4884" y="1431"/>
                  </a:cubicBezTo>
                  <a:cubicBezTo>
                    <a:pt x="4884" y="1415"/>
                    <a:pt x="4884" y="1407"/>
                    <a:pt x="4868" y="1407"/>
                  </a:cubicBezTo>
                  <a:cubicBezTo>
                    <a:pt x="4853" y="1407"/>
                    <a:pt x="4853" y="1407"/>
                    <a:pt x="4845" y="1415"/>
                  </a:cubicBezTo>
                  <a:cubicBezTo>
                    <a:pt x="4837" y="1415"/>
                    <a:pt x="4837" y="1423"/>
                    <a:pt x="4813" y="1423"/>
                  </a:cubicBezTo>
                  <a:cubicBezTo>
                    <a:pt x="4781" y="1423"/>
                    <a:pt x="4758" y="1399"/>
                    <a:pt x="4750" y="1391"/>
                  </a:cubicBezTo>
                  <a:cubicBezTo>
                    <a:pt x="4742" y="1384"/>
                    <a:pt x="4742" y="1384"/>
                    <a:pt x="4734" y="1384"/>
                  </a:cubicBezTo>
                  <a:cubicBezTo>
                    <a:pt x="4718" y="1376"/>
                    <a:pt x="4695" y="1368"/>
                    <a:pt x="4671" y="1336"/>
                  </a:cubicBezTo>
                  <a:cubicBezTo>
                    <a:pt x="4631" y="1289"/>
                    <a:pt x="4608" y="1273"/>
                    <a:pt x="4584" y="1273"/>
                  </a:cubicBezTo>
                  <a:cubicBezTo>
                    <a:pt x="4568" y="1281"/>
                    <a:pt x="4560" y="1289"/>
                    <a:pt x="4552" y="1304"/>
                  </a:cubicBezTo>
                  <a:cubicBezTo>
                    <a:pt x="4544" y="1304"/>
                    <a:pt x="4544" y="1313"/>
                    <a:pt x="4544" y="1313"/>
                  </a:cubicBezTo>
                  <a:cubicBezTo>
                    <a:pt x="4544" y="1313"/>
                    <a:pt x="4544" y="1320"/>
                    <a:pt x="4537" y="1320"/>
                  </a:cubicBezTo>
                  <a:cubicBezTo>
                    <a:pt x="4528" y="1328"/>
                    <a:pt x="4521" y="1344"/>
                    <a:pt x="4505" y="1344"/>
                  </a:cubicBezTo>
                  <a:cubicBezTo>
                    <a:pt x="4497" y="1344"/>
                    <a:pt x="4489" y="1336"/>
                    <a:pt x="4481" y="1328"/>
                  </a:cubicBezTo>
                  <a:cubicBezTo>
                    <a:pt x="4465" y="1320"/>
                    <a:pt x="4457" y="1313"/>
                    <a:pt x="4450" y="1304"/>
                  </a:cubicBezTo>
                  <a:cubicBezTo>
                    <a:pt x="4450" y="1297"/>
                    <a:pt x="4442" y="1289"/>
                    <a:pt x="4434" y="1289"/>
                  </a:cubicBezTo>
                  <a:cubicBezTo>
                    <a:pt x="4418" y="1289"/>
                    <a:pt x="4378" y="1289"/>
                    <a:pt x="4370" y="1313"/>
                  </a:cubicBezTo>
                  <a:cubicBezTo>
                    <a:pt x="4363" y="1336"/>
                    <a:pt x="4355" y="1360"/>
                    <a:pt x="4339" y="1360"/>
                  </a:cubicBezTo>
                  <a:cubicBezTo>
                    <a:pt x="4331" y="1360"/>
                    <a:pt x="4323" y="1360"/>
                    <a:pt x="4315" y="1352"/>
                  </a:cubicBezTo>
                  <a:cubicBezTo>
                    <a:pt x="4307" y="1344"/>
                    <a:pt x="4299" y="1336"/>
                    <a:pt x="4299" y="1328"/>
                  </a:cubicBezTo>
                  <a:cubicBezTo>
                    <a:pt x="4299" y="1320"/>
                    <a:pt x="4291" y="1320"/>
                    <a:pt x="4291" y="1320"/>
                  </a:cubicBezTo>
                  <a:cubicBezTo>
                    <a:pt x="4284" y="1320"/>
                    <a:pt x="4284" y="1320"/>
                    <a:pt x="4276" y="1320"/>
                  </a:cubicBezTo>
                  <a:cubicBezTo>
                    <a:pt x="4236" y="1336"/>
                    <a:pt x="4212" y="1352"/>
                    <a:pt x="4188" y="1376"/>
                  </a:cubicBezTo>
                  <a:cubicBezTo>
                    <a:pt x="4188" y="1384"/>
                    <a:pt x="4188" y="1384"/>
                    <a:pt x="4188" y="1384"/>
                  </a:cubicBezTo>
                  <a:cubicBezTo>
                    <a:pt x="4173" y="1407"/>
                    <a:pt x="4157" y="1423"/>
                    <a:pt x="4141" y="1423"/>
                  </a:cubicBezTo>
                  <a:cubicBezTo>
                    <a:pt x="4133" y="1423"/>
                    <a:pt x="4125" y="1415"/>
                    <a:pt x="4117" y="1415"/>
                  </a:cubicBezTo>
                  <a:cubicBezTo>
                    <a:pt x="4094" y="1391"/>
                    <a:pt x="4078" y="1376"/>
                    <a:pt x="4046" y="1352"/>
                  </a:cubicBezTo>
                  <a:cubicBezTo>
                    <a:pt x="4046" y="1344"/>
                    <a:pt x="4038" y="1344"/>
                    <a:pt x="4038" y="1336"/>
                  </a:cubicBezTo>
                  <a:cubicBezTo>
                    <a:pt x="4023" y="1320"/>
                    <a:pt x="4007" y="1304"/>
                    <a:pt x="4000" y="1304"/>
                  </a:cubicBezTo>
                  <a:cubicBezTo>
                    <a:pt x="4000" y="1304"/>
                    <a:pt x="4000" y="1304"/>
                    <a:pt x="3992" y="1313"/>
                  </a:cubicBezTo>
                  <a:cubicBezTo>
                    <a:pt x="3992" y="1320"/>
                    <a:pt x="3992" y="1320"/>
                    <a:pt x="3992" y="1320"/>
                  </a:cubicBezTo>
                  <a:cubicBezTo>
                    <a:pt x="3984" y="1336"/>
                    <a:pt x="3976" y="1352"/>
                    <a:pt x="3968" y="1352"/>
                  </a:cubicBezTo>
                  <a:cubicBezTo>
                    <a:pt x="3960" y="1352"/>
                    <a:pt x="3960" y="1352"/>
                    <a:pt x="3952" y="1344"/>
                  </a:cubicBezTo>
                  <a:cubicBezTo>
                    <a:pt x="3937" y="1320"/>
                    <a:pt x="3929" y="1313"/>
                    <a:pt x="3913" y="1297"/>
                  </a:cubicBezTo>
                  <a:cubicBezTo>
                    <a:pt x="3905" y="1289"/>
                    <a:pt x="3905" y="1289"/>
                    <a:pt x="3897" y="1281"/>
                  </a:cubicBezTo>
                  <a:cubicBezTo>
                    <a:pt x="3897" y="1273"/>
                    <a:pt x="3897" y="1273"/>
                    <a:pt x="3897" y="1273"/>
                  </a:cubicBezTo>
                  <a:cubicBezTo>
                    <a:pt x="3897" y="1273"/>
                    <a:pt x="3889" y="1273"/>
                    <a:pt x="3889" y="1289"/>
                  </a:cubicBezTo>
                  <a:cubicBezTo>
                    <a:pt x="3881" y="1297"/>
                    <a:pt x="3881" y="1304"/>
                    <a:pt x="3874" y="1313"/>
                  </a:cubicBezTo>
                  <a:cubicBezTo>
                    <a:pt x="3865" y="1320"/>
                    <a:pt x="3865" y="1328"/>
                    <a:pt x="3865" y="1344"/>
                  </a:cubicBezTo>
                  <a:cubicBezTo>
                    <a:pt x="3865" y="1368"/>
                    <a:pt x="3858" y="1407"/>
                    <a:pt x="3842" y="1407"/>
                  </a:cubicBezTo>
                  <a:cubicBezTo>
                    <a:pt x="3842" y="1407"/>
                    <a:pt x="3842" y="1407"/>
                    <a:pt x="3842" y="1399"/>
                  </a:cubicBezTo>
                  <a:cubicBezTo>
                    <a:pt x="3834" y="1399"/>
                    <a:pt x="3834" y="1399"/>
                    <a:pt x="3834" y="1399"/>
                  </a:cubicBezTo>
                  <a:cubicBezTo>
                    <a:pt x="3818" y="1399"/>
                    <a:pt x="3802" y="1391"/>
                    <a:pt x="3802" y="1360"/>
                  </a:cubicBezTo>
                  <a:cubicBezTo>
                    <a:pt x="3810" y="1352"/>
                    <a:pt x="3810" y="1344"/>
                    <a:pt x="3810" y="1336"/>
                  </a:cubicBezTo>
                  <a:cubicBezTo>
                    <a:pt x="3810" y="1328"/>
                    <a:pt x="3818" y="1313"/>
                    <a:pt x="3818" y="1313"/>
                  </a:cubicBezTo>
                  <a:cubicBezTo>
                    <a:pt x="3810" y="1313"/>
                    <a:pt x="3810" y="1313"/>
                    <a:pt x="3810" y="1313"/>
                  </a:cubicBezTo>
                  <a:cubicBezTo>
                    <a:pt x="3810" y="1313"/>
                    <a:pt x="3810" y="1313"/>
                    <a:pt x="3802" y="1313"/>
                  </a:cubicBezTo>
                  <a:cubicBezTo>
                    <a:pt x="3794" y="1313"/>
                    <a:pt x="3786" y="1313"/>
                    <a:pt x="3778" y="1313"/>
                  </a:cubicBezTo>
                  <a:cubicBezTo>
                    <a:pt x="3731" y="1313"/>
                    <a:pt x="3723" y="1320"/>
                    <a:pt x="3723" y="1320"/>
                  </a:cubicBezTo>
                  <a:cubicBezTo>
                    <a:pt x="3723" y="1336"/>
                    <a:pt x="3715" y="1344"/>
                    <a:pt x="3699" y="1344"/>
                  </a:cubicBezTo>
                  <a:cubicBezTo>
                    <a:pt x="3692" y="1344"/>
                    <a:pt x="3684" y="1336"/>
                    <a:pt x="3676" y="1328"/>
                  </a:cubicBezTo>
                  <a:lnTo>
                    <a:pt x="3676" y="1328"/>
                  </a:lnTo>
                  <a:cubicBezTo>
                    <a:pt x="3660" y="1313"/>
                    <a:pt x="3652" y="1297"/>
                    <a:pt x="3628" y="1289"/>
                  </a:cubicBezTo>
                  <a:cubicBezTo>
                    <a:pt x="3597" y="1281"/>
                    <a:pt x="3573" y="1289"/>
                    <a:pt x="3565" y="1304"/>
                  </a:cubicBezTo>
                  <a:cubicBezTo>
                    <a:pt x="3557" y="1320"/>
                    <a:pt x="3534" y="1344"/>
                    <a:pt x="3518" y="1344"/>
                  </a:cubicBezTo>
                  <a:cubicBezTo>
                    <a:pt x="3510" y="1344"/>
                    <a:pt x="3502" y="1344"/>
                    <a:pt x="3502" y="1336"/>
                  </a:cubicBezTo>
                  <a:cubicBezTo>
                    <a:pt x="3502" y="1320"/>
                    <a:pt x="3502" y="1304"/>
                    <a:pt x="3502" y="1297"/>
                  </a:cubicBezTo>
                  <a:cubicBezTo>
                    <a:pt x="3502" y="1281"/>
                    <a:pt x="3502" y="1265"/>
                    <a:pt x="3486" y="1265"/>
                  </a:cubicBezTo>
                  <a:lnTo>
                    <a:pt x="3478" y="1257"/>
                  </a:lnTo>
                  <a:cubicBezTo>
                    <a:pt x="3462" y="1257"/>
                    <a:pt x="3462" y="1257"/>
                    <a:pt x="3462" y="1233"/>
                  </a:cubicBezTo>
                  <a:lnTo>
                    <a:pt x="3462" y="1226"/>
                  </a:lnTo>
                  <a:cubicBezTo>
                    <a:pt x="3462" y="1210"/>
                    <a:pt x="3462" y="1202"/>
                    <a:pt x="3454" y="1202"/>
                  </a:cubicBezTo>
                  <a:lnTo>
                    <a:pt x="3446" y="1194"/>
                  </a:lnTo>
                  <a:cubicBezTo>
                    <a:pt x="3431" y="1194"/>
                    <a:pt x="3423" y="1194"/>
                    <a:pt x="3415" y="1194"/>
                  </a:cubicBezTo>
                  <a:cubicBezTo>
                    <a:pt x="3415" y="1194"/>
                    <a:pt x="3407" y="1194"/>
                    <a:pt x="3399" y="1194"/>
                  </a:cubicBezTo>
                  <a:cubicBezTo>
                    <a:pt x="3391" y="1194"/>
                    <a:pt x="3391" y="1194"/>
                    <a:pt x="3391" y="1202"/>
                  </a:cubicBezTo>
                  <a:lnTo>
                    <a:pt x="3383" y="1210"/>
                  </a:lnTo>
                  <a:cubicBezTo>
                    <a:pt x="3383" y="1210"/>
                    <a:pt x="3375" y="1210"/>
                    <a:pt x="3375" y="1202"/>
                  </a:cubicBezTo>
                  <a:lnTo>
                    <a:pt x="3367" y="1202"/>
                  </a:lnTo>
                  <a:cubicBezTo>
                    <a:pt x="3367" y="1202"/>
                    <a:pt x="3359" y="1202"/>
                    <a:pt x="3359" y="1218"/>
                  </a:cubicBezTo>
                  <a:cubicBezTo>
                    <a:pt x="3352" y="1241"/>
                    <a:pt x="3336" y="1249"/>
                    <a:pt x="3320" y="1249"/>
                  </a:cubicBezTo>
                  <a:cubicBezTo>
                    <a:pt x="3312" y="1249"/>
                    <a:pt x="3304" y="1249"/>
                    <a:pt x="3304" y="1233"/>
                  </a:cubicBezTo>
                  <a:cubicBezTo>
                    <a:pt x="3304" y="1233"/>
                    <a:pt x="3304" y="1233"/>
                    <a:pt x="3304" y="1226"/>
                  </a:cubicBezTo>
                  <a:cubicBezTo>
                    <a:pt x="3304" y="1210"/>
                    <a:pt x="3296" y="1202"/>
                    <a:pt x="3273" y="1202"/>
                  </a:cubicBezTo>
                  <a:lnTo>
                    <a:pt x="3265" y="1202"/>
                  </a:lnTo>
                  <a:cubicBezTo>
                    <a:pt x="3257" y="1202"/>
                    <a:pt x="3241" y="1202"/>
                    <a:pt x="3233" y="1202"/>
                  </a:cubicBezTo>
                  <a:cubicBezTo>
                    <a:pt x="3225" y="1210"/>
                    <a:pt x="3217" y="1210"/>
                    <a:pt x="3209" y="1210"/>
                  </a:cubicBezTo>
                  <a:cubicBezTo>
                    <a:pt x="3194" y="1210"/>
                    <a:pt x="3186" y="1210"/>
                    <a:pt x="3178" y="1202"/>
                  </a:cubicBezTo>
                  <a:lnTo>
                    <a:pt x="3178" y="1202"/>
                  </a:lnTo>
                  <a:lnTo>
                    <a:pt x="3178" y="1202"/>
                  </a:lnTo>
                  <a:cubicBezTo>
                    <a:pt x="3178" y="1202"/>
                    <a:pt x="3170" y="1170"/>
                    <a:pt x="3130" y="1178"/>
                  </a:cubicBezTo>
                  <a:cubicBezTo>
                    <a:pt x="3122" y="1178"/>
                    <a:pt x="3115" y="1178"/>
                    <a:pt x="3115" y="1178"/>
                  </a:cubicBezTo>
                  <a:cubicBezTo>
                    <a:pt x="3091" y="1178"/>
                    <a:pt x="3083" y="1170"/>
                    <a:pt x="3067" y="1162"/>
                  </a:cubicBezTo>
                  <a:cubicBezTo>
                    <a:pt x="3059" y="1162"/>
                    <a:pt x="3051" y="1162"/>
                    <a:pt x="3043" y="1154"/>
                  </a:cubicBezTo>
                  <a:cubicBezTo>
                    <a:pt x="3020" y="1154"/>
                    <a:pt x="3012" y="1131"/>
                    <a:pt x="3012" y="1115"/>
                  </a:cubicBezTo>
                  <a:cubicBezTo>
                    <a:pt x="3012" y="1099"/>
                    <a:pt x="3012" y="1091"/>
                    <a:pt x="3004" y="1083"/>
                  </a:cubicBezTo>
                  <a:cubicBezTo>
                    <a:pt x="3004" y="1075"/>
                    <a:pt x="3004" y="1075"/>
                    <a:pt x="3004" y="1075"/>
                  </a:cubicBezTo>
                  <a:cubicBezTo>
                    <a:pt x="2988" y="1051"/>
                    <a:pt x="2980" y="1028"/>
                    <a:pt x="2964" y="1036"/>
                  </a:cubicBezTo>
                  <a:cubicBezTo>
                    <a:pt x="2956" y="1044"/>
                    <a:pt x="2956" y="1044"/>
                    <a:pt x="2956" y="1051"/>
                  </a:cubicBezTo>
                  <a:cubicBezTo>
                    <a:pt x="2948" y="1067"/>
                    <a:pt x="2948" y="1075"/>
                    <a:pt x="2933" y="1075"/>
                  </a:cubicBezTo>
                  <a:cubicBezTo>
                    <a:pt x="2925" y="1075"/>
                    <a:pt x="2917" y="1075"/>
                    <a:pt x="2917" y="1075"/>
                  </a:cubicBezTo>
                  <a:cubicBezTo>
                    <a:pt x="2909" y="1067"/>
                    <a:pt x="2901" y="1067"/>
                    <a:pt x="2893" y="1067"/>
                  </a:cubicBezTo>
                  <a:cubicBezTo>
                    <a:pt x="2885" y="1067"/>
                    <a:pt x="2885" y="1075"/>
                    <a:pt x="2877" y="1075"/>
                  </a:cubicBezTo>
                  <a:cubicBezTo>
                    <a:pt x="2869" y="1075"/>
                    <a:pt x="2869" y="1075"/>
                    <a:pt x="2862" y="1075"/>
                  </a:cubicBezTo>
                  <a:cubicBezTo>
                    <a:pt x="2854" y="1075"/>
                    <a:pt x="2846" y="1075"/>
                    <a:pt x="2830" y="1060"/>
                  </a:cubicBezTo>
                  <a:cubicBezTo>
                    <a:pt x="2814" y="1051"/>
                    <a:pt x="2798" y="1028"/>
                    <a:pt x="2790" y="1012"/>
                  </a:cubicBezTo>
                  <a:cubicBezTo>
                    <a:pt x="2782" y="996"/>
                    <a:pt x="2775" y="988"/>
                    <a:pt x="2759" y="973"/>
                  </a:cubicBezTo>
                  <a:cubicBezTo>
                    <a:pt x="2719" y="957"/>
                    <a:pt x="2735" y="174"/>
                    <a:pt x="2735" y="71"/>
                  </a:cubicBezTo>
                  <a:cubicBezTo>
                    <a:pt x="1605" y="8"/>
                    <a:pt x="1605" y="8"/>
                    <a:pt x="1605" y="8"/>
                  </a:cubicBezTo>
                  <a:cubicBezTo>
                    <a:pt x="1462" y="2103"/>
                    <a:pt x="1462" y="2103"/>
                    <a:pt x="1462" y="2103"/>
                  </a:cubicBezTo>
                  <a:cubicBezTo>
                    <a:pt x="1462" y="2103"/>
                    <a:pt x="1454" y="2150"/>
                    <a:pt x="1423" y="2150"/>
                  </a:cubicBezTo>
                  <a:cubicBezTo>
                    <a:pt x="1399" y="2150"/>
                    <a:pt x="79" y="2040"/>
                    <a:pt x="23" y="2032"/>
                  </a:cubicBezTo>
                  <a:lnTo>
                    <a:pt x="23" y="2032"/>
                  </a:lnTo>
                  <a:lnTo>
                    <a:pt x="23" y="2032"/>
                  </a:lnTo>
                  <a:lnTo>
                    <a:pt x="16" y="2032"/>
                  </a:lnTo>
                  <a:cubicBezTo>
                    <a:pt x="16" y="2032"/>
                    <a:pt x="8" y="2040"/>
                    <a:pt x="55" y="2135"/>
                  </a:cubicBezTo>
                  <a:cubicBezTo>
                    <a:pt x="79" y="2135"/>
                    <a:pt x="87" y="2135"/>
                    <a:pt x="87" y="2135"/>
                  </a:cubicBezTo>
                  <a:cubicBezTo>
                    <a:pt x="95" y="2135"/>
                    <a:pt x="166" y="2190"/>
                    <a:pt x="166" y="2261"/>
                  </a:cubicBezTo>
                  <a:cubicBezTo>
                    <a:pt x="166" y="2293"/>
                    <a:pt x="174" y="2301"/>
                    <a:pt x="189" y="2301"/>
                  </a:cubicBezTo>
                  <a:cubicBezTo>
                    <a:pt x="197" y="2301"/>
                    <a:pt x="213" y="2301"/>
                    <a:pt x="237" y="2316"/>
                  </a:cubicBezTo>
                  <a:cubicBezTo>
                    <a:pt x="292" y="2356"/>
                    <a:pt x="316" y="2380"/>
                    <a:pt x="355" y="2419"/>
                  </a:cubicBezTo>
                  <a:cubicBezTo>
                    <a:pt x="363" y="2435"/>
                    <a:pt x="371" y="2435"/>
                    <a:pt x="379" y="2443"/>
                  </a:cubicBezTo>
                  <a:cubicBezTo>
                    <a:pt x="403" y="2474"/>
                    <a:pt x="419" y="2482"/>
                    <a:pt x="427" y="2538"/>
                  </a:cubicBezTo>
                  <a:cubicBezTo>
                    <a:pt x="442" y="2569"/>
                    <a:pt x="458" y="2577"/>
                    <a:pt x="482" y="2585"/>
                  </a:cubicBezTo>
                  <a:cubicBezTo>
                    <a:pt x="498" y="2593"/>
                    <a:pt x="513" y="2593"/>
                    <a:pt x="537" y="2609"/>
                  </a:cubicBezTo>
                  <a:cubicBezTo>
                    <a:pt x="545" y="2625"/>
                    <a:pt x="561" y="2633"/>
                    <a:pt x="569" y="2648"/>
                  </a:cubicBezTo>
                  <a:cubicBezTo>
                    <a:pt x="593" y="2672"/>
                    <a:pt x="616" y="2696"/>
                    <a:pt x="656" y="2727"/>
                  </a:cubicBezTo>
                  <a:cubicBezTo>
                    <a:pt x="711" y="2759"/>
                    <a:pt x="711" y="2775"/>
                    <a:pt x="703" y="2791"/>
                  </a:cubicBezTo>
                  <a:cubicBezTo>
                    <a:pt x="703" y="2799"/>
                    <a:pt x="703" y="2807"/>
                    <a:pt x="703" y="2814"/>
                  </a:cubicBezTo>
                  <a:cubicBezTo>
                    <a:pt x="703" y="2822"/>
                    <a:pt x="703" y="2830"/>
                    <a:pt x="703" y="2830"/>
                  </a:cubicBezTo>
                  <a:cubicBezTo>
                    <a:pt x="703" y="2846"/>
                    <a:pt x="695" y="2854"/>
                    <a:pt x="751" y="2917"/>
                  </a:cubicBezTo>
                  <a:cubicBezTo>
                    <a:pt x="775" y="2941"/>
                    <a:pt x="782" y="2957"/>
                    <a:pt x="782" y="2965"/>
                  </a:cubicBezTo>
                  <a:cubicBezTo>
                    <a:pt x="775" y="2980"/>
                    <a:pt x="766" y="2980"/>
                    <a:pt x="759" y="2988"/>
                  </a:cubicBezTo>
                  <a:cubicBezTo>
                    <a:pt x="751" y="2996"/>
                    <a:pt x="735" y="3004"/>
                    <a:pt x="727" y="3020"/>
                  </a:cubicBezTo>
                  <a:cubicBezTo>
                    <a:pt x="719" y="3051"/>
                    <a:pt x="735" y="3091"/>
                    <a:pt x="759" y="3123"/>
                  </a:cubicBezTo>
                  <a:cubicBezTo>
                    <a:pt x="775" y="3147"/>
                    <a:pt x="782" y="3162"/>
                    <a:pt x="790" y="3178"/>
                  </a:cubicBezTo>
                  <a:cubicBezTo>
                    <a:pt x="798" y="3225"/>
                    <a:pt x="822" y="3233"/>
                    <a:pt x="861" y="3241"/>
                  </a:cubicBezTo>
                  <a:cubicBezTo>
                    <a:pt x="869" y="3249"/>
                    <a:pt x="869" y="3249"/>
                    <a:pt x="869" y="3249"/>
                  </a:cubicBezTo>
                  <a:cubicBezTo>
                    <a:pt x="893" y="3257"/>
                    <a:pt x="901" y="3265"/>
                    <a:pt x="901" y="3281"/>
                  </a:cubicBezTo>
                  <a:cubicBezTo>
                    <a:pt x="901" y="3281"/>
                    <a:pt x="909" y="3289"/>
                    <a:pt x="917" y="3304"/>
                  </a:cubicBezTo>
                  <a:cubicBezTo>
                    <a:pt x="941" y="3336"/>
                    <a:pt x="996" y="3368"/>
                    <a:pt x="1028" y="3368"/>
                  </a:cubicBezTo>
                  <a:cubicBezTo>
                    <a:pt x="1051" y="3368"/>
                    <a:pt x="1075" y="3384"/>
                    <a:pt x="1099" y="3407"/>
                  </a:cubicBezTo>
                  <a:cubicBezTo>
                    <a:pt x="1114" y="3423"/>
                    <a:pt x="1130" y="3439"/>
                    <a:pt x="1138" y="3439"/>
                  </a:cubicBezTo>
                  <a:lnTo>
                    <a:pt x="1138" y="3439"/>
                  </a:lnTo>
                  <a:cubicBezTo>
                    <a:pt x="1138" y="3439"/>
                    <a:pt x="1138" y="3431"/>
                    <a:pt x="1146" y="3431"/>
                  </a:cubicBezTo>
                  <a:cubicBezTo>
                    <a:pt x="1162" y="3431"/>
                    <a:pt x="1233" y="3478"/>
                    <a:pt x="1288" y="3518"/>
                  </a:cubicBezTo>
                  <a:cubicBezTo>
                    <a:pt x="1304" y="3534"/>
                    <a:pt x="1320" y="3542"/>
                    <a:pt x="1328" y="3550"/>
                  </a:cubicBezTo>
                  <a:cubicBezTo>
                    <a:pt x="1344" y="3557"/>
                    <a:pt x="1352" y="3557"/>
                    <a:pt x="1359" y="3557"/>
                  </a:cubicBezTo>
                  <a:cubicBezTo>
                    <a:pt x="1367" y="3557"/>
                    <a:pt x="1367" y="3550"/>
                    <a:pt x="1375" y="3534"/>
                  </a:cubicBezTo>
                  <a:cubicBezTo>
                    <a:pt x="1383" y="3518"/>
                    <a:pt x="1391" y="3502"/>
                    <a:pt x="1415" y="3486"/>
                  </a:cubicBezTo>
                  <a:cubicBezTo>
                    <a:pt x="1446" y="3471"/>
                    <a:pt x="1454" y="3439"/>
                    <a:pt x="1462" y="3400"/>
                  </a:cubicBezTo>
                  <a:cubicBezTo>
                    <a:pt x="1462" y="3391"/>
                    <a:pt x="1462" y="3384"/>
                    <a:pt x="1470" y="3368"/>
                  </a:cubicBezTo>
                  <a:cubicBezTo>
                    <a:pt x="1478" y="3344"/>
                    <a:pt x="1494" y="3313"/>
                    <a:pt x="1502" y="3297"/>
                  </a:cubicBezTo>
                  <a:cubicBezTo>
                    <a:pt x="1510" y="3289"/>
                    <a:pt x="1518" y="3281"/>
                    <a:pt x="1518" y="3273"/>
                  </a:cubicBezTo>
                  <a:cubicBezTo>
                    <a:pt x="1518" y="3265"/>
                    <a:pt x="1525" y="3257"/>
                    <a:pt x="1525" y="3249"/>
                  </a:cubicBezTo>
                  <a:cubicBezTo>
                    <a:pt x="1525" y="3225"/>
                    <a:pt x="1533" y="3194"/>
                    <a:pt x="1597" y="3186"/>
                  </a:cubicBezTo>
                  <a:cubicBezTo>
                    <a:pt x="1636" y="3186"/>
                    <a:pt x="1660" y="3170"/>
                    <a:pt x="1676" y="3162"/>
                  </a:cubicBezTo>
                  <a:cubicBezTo>
                    <a:pt x="1692" y="3154"/>
                    <a:pt x="1699" y="3147"/>
                    <a:pt x="1715" y="3147"/>
                  </a:cubicBezTo>
                  <a:cubicBezTo>
                    <a:pt x="1723" y="3147"/>
                    <a:pt x="1723" y="3147"/>
                    <a:pt x="1723" y="3147"/>
                  </a:cubicBezTo>
                  <a:cubicBezTo>
                    <a:pt x="1755" y="3147"/>
                    <a:pt x="1771" y="3162"/>
                    <a:pt x="1778" y="3178"/>
                  </a:cubicBezTo>
                  <a:cubicBezTo>
                    <a:pt x="1794" y="3186"/>
                    <a:pt x="1794" y="3194"/>
                    <a:pt x="1810" y="3194"/>
                  </a:cubicBezTo>
                  <a:cubicBezTo>
                    <a:pt x="1826" y="3194"/>
                    <a:pt x="1834" y="3194"/>
                    <a:pt x="1850" y="3186"/>
                  </a:cubicBezTo>
                  <a:cubicBezTo>
                    <a:pt x="1858" y="3186"/>
                    <a:pt x="1865" y="3186"/>
                    <a:pt x="1873" y="3178"/>
                  </a:cubicBezTo>
                  <a:cubicBezTo>
                    <a:pt x="1881" y="3178"/>
                    <a:pt x="1889" y="3178"/>
                    <a:pt x="1897" y="3178"/>
                  </a:cubicBezTo>
                  <a:cubicBezTo>
                    <a:pt x="1913" y="3178"/>
                    <a:pt x="1921" y="3186"/>
                    <a:pt x="1929" y="3194"/>
                  </a:cubicBezTo>
                  <a:cubicBezTo>
                    <a:pt x="1936" y="3202"/>
                    <a:pt x="1936" y="3202"/>
                    <a:pt x="1936" y="3202"/>
                  </a:cubicBezTo>
                  <a:cubicBezTo>
                    <a:pt x="1945" y="3210"/>
                    <a:pt x="1952" y="3218"/>
                    <a:pt x="1960" y="3218"/>
                  </a:cubicBezTo>
                  <a:cubicBezTo>
                    <a:pt x="1976" y="3218"/>
                    <a:pt x="1992" y="3210"/>
                    <a:pt x="2008" y="3194"/>
                  </a:cubicBezTo>
                  <a:lnTo>
                    <a:pt x="2016" y="3194"/>
                  </a:lnTo>
                  <a:cubicBezTo>
                    <a:pt x="2031" y="3194"/>
                    <a:pt x="2063" y="3233"/>
                    <a:pt x="2111" y="3281"/>
                  </a:cubicBezTo>
                  <a:cubicBezTo>
                    <a:pt x="2126" y="3304"/>
                    <a:pt x="2142" y="3320"/>
                    <a:pt x="2150" y="3336"/>
                  </a:cubicBezTo>
                  <a:cubicBezTo>
                    <a:pt x="2189" y="3376"/>
                    <a:pt x="2269" y="3439"/>
                    <a:pt x="2316" y="3471"/>
                  </a:cubicBezTo>
                  <a:cubicBezTo>
                    <a:pt x="2332" y="3478"/>
                    <a:pt x="2332" y="3494"/>
                    <a:pt x="2340" y="3510"/>
                  </a:cubicBezTo>
                  <a:cubicBezTo>
                    <a:pt x="2340" y="3534"/>
                    <a:pt x="2348" y="3581"/>
                    <a:pt x="2403" y="3668"/>
                  </a:cubicBezTo>
                  <a:cubicBezTo>
                    <a:pt x="2474" y="3763"/>
                    <a:pt x="2482" y="3811"/>
                    <a:pt x="2490" y="3834"/>
                  </a:cubicBezTo>
                  <a:cubicBezTo>
                    <a:pt x="2490" y="3858"/>
                    <a:pt x="2490" y="3866"/>
                    <a:pt x="2506" y="3874"/>
                  </a:cubicBezTo>
                  <a:cubicBezTo>
                    <a:pt x="2522" y="3897"/>
                    <a:pt x="2514" y="3913"/>
                    <a:pt x="2514" y="3921"/>
                  </a:cubicBezTo>
                  <a:cubicBezTo>
                    <a:pt x="2506" y="3929"/>
                    <a:pt x="2506" y="3937"/>
                    <a:pt x="2522" y="3945"/>
                  </a:cubicBezTo>
                  <a:cubicBezTo>
                    <a:pt x="2569" y="3969"/>
                    <a:pt x="2672" y="4103"/>
                    <a:pt x="2695" y="4142"/>
                  </a:cubicBezTo>
                  <a:cubicBezTo>
                    <a:pt x="2703" y="4150"/>
                    <a:pt x="2703" y="4166"/>
                    <a:pt x="2711" y="4174"/>
                  </a:cubicBezTo>
                  <a:cubicBezTo>
                    <a:pt x="2719" y="4198"/>
                    <a:pt x="2727" y="4214"/>
                    <a:pt x="2751" y="4222"/>
                  </a:cubicBezTo>
                  <a:cubicBezTo>
                    <a:pt x="2775" y="4222"/>
                    <a:pt x="2790" y="4237"/>
                    <a:pt x="2806" y="4253"/>
                  </a:cubicBezTo>
                  <a:cubicBezTo>
                    <a:pt x="2814" y="4261"/>
                    <a:pt x="2814" y="4269"/>
                    <a:pt x="2822" y="4277"/>
                  </a:cubicBezTo>
                  <a:cubicBezTo>
                    <a:pt x="2838" y="4293"/>
                    <a:pt x="2838" y="4293"/>
                    <a:pt x="2830" y="4308"/>
                  </a:cubicBezTo>
                  <a:cubicBezTo>
                    <a:pt x="2830" y="4317"/>
                    <a:pt x="2822" y="4324"/>
                    <a:pt x="2822" y="4332"/>
                  </a:cubicBezTo>
                  <a:cubicBezTo>
                    <a:pt x="2822" y="4340"/>
                    <a:pt x="2822" y="4340"/>
                    <a:pt x="2822" y="4348"/>
                  </a:cubicBezTo>
                  <a:cubicBezTo>
                    <a:pt x="2814" y="4372"/>
                    <a:pt x="2806" y="4395"/>
                    <a:pt x="2854" y="4419"/>
                  </a:cubicBezTo>
                  <a:cubicBezTo>
                    <a:pt x="2862" y="4419"/>
                    <a:pt x="2869" y="4427"/>
                    <a:pt x="2869" y="4435"/>
                  </a:cubicBezTo>
                  <a:cubicBezTo>
                    <a:pt x="2869" y="4451"/>
                    <a:pt x="2862" y="4459"/>
                    <a:pt x="2854" y="4475"/>
                  </a:cubicBezTo>
                  <a:cubicBezTo>
                    <a:pt x="2846" y="4490"/>
                    <a:pt x="2838" y="4506"/>
                    <a:pt x="2854" y="4522"/>
                  </a:cubicBezTo>
                  <a:cubicBezTo>
                    <a:pt x="2869" y="4546"/>
                    <a:pt x="2885" y="4577"/>
                    <a:pt x="2909" y="4609"/>
                  </a:cubicBezTo>
                  <a:cubicBezTo>
                    <a:pt x="2925" y="4641"/>
                    <a:pt x="2941" y="4672"/>
                    <a:pt x="2948" y="4680"/>
                  </a:cubicBezTo>
                  <a:cubicBezTo>
                    <a:pt x="2964" y="4696"/>
                    <a:pt x="2956" y="4712"/>
                    <a:pt x="2956" y="4728"/>
                  </a:cubicBezTo>
                  <a:cubicBezTo>
                    <a:pt x="2956" y="4743"/>
                    <a:pt x="2948" y="4759"/>
                    <a:pt x="2964" y="4767"/>
                  </a:cubicBezTo>
                  <a:cubicBezTo>
                    <a:pt x="2972" y="4775"/>
                    <a:pt x="2980" y="4783"/>
                    <a:pt x="2980" y="4799"/>
                  </a:cubicBezTo>
                  <a:cubicBezTo>
                    <a:pt x="2988" y="4807"/>
                    <a:pt x="2988" y="4814"/>
                    <a:pt x="2996" y="4814"/>
                  </a:cubicBezTo>
                  <a:cubicBezTo>
                    <a:pt x="3004" y="4814"/>
                    <a:pt x="3043" y="4822"/>
                    <a:pt x="3106" y="4854"/>
                  </a:cubicBezTo>
                  <a:cubicBezTo>
                    <a:pt x="3122" y="4870"/>
                    <a:pt x="3138" y="4878"/>
                    <a:pt x="3146" y="4886"/>
                  </a:cubicBezTo>
                  <a:cubicBezTo>
                    <a:pt x="3154" y="4894"/>
                    <a:pt x="3154" y="4894"/>
                    <a:pt x="3186" y="4894"/>
                  </a:cubicBezTo>
                  <a:lnTo>
                    <a:pt x="3194" y="4894"/>
                  </a:lnTo>
                  <a:cubicBezTo>
                    <a:pt x="3225" y="4894"/>
                    <a:pt x="3241" y="4901"/>
                    <a:pt x="3265" y="4917"/>
                  </a:cubicBezTo>
                  <a:cubicBezTo>
                    <a:pt x="3273" y="4925"/>
                    <a:pt x="3281" y="4933"/>
                    <a:pt x="3296" y="4941"/>
                  </a:cubicBezTo>
                  <a:cubicBezTo>
                    <a:pt x="3304" y="4949"/>
                    <a:pt x="3312" y="4949"/>
                    <a:pt x="3312" y="4957"/>
                  </a:cubicBezTo>
                  <a:cubicBezTo>
                    <a:pt x="3352" y="4981"/>
                    <a:pt x="3367" y="4988"/>
                    <a:pt x="3407" y="4996"/>
                  </a:cubicBezTo>
                  <a:cubicBezTo>
                    <a:pt x="3423" y="4996"/>
                    <a:pt x="3431" y="4996"/>
                    <a:pt x="3446" y="4996"/>
                  </a:cubicBezTo>
                  <a:cubicBezTo>
                    <a:pt x="3462" y="4996"/>
                    <a:pt x="3470" y="4996"/>
                    <a:pt x="3494" y="4981"/>
                  </a:cubicBezTo>
                  <a:cubicBezTo>
                    <a:pt x="3502" y="4972"/>
                    <a:pt x="3510" y="4972"/>
                    <a:pt x="3518" y="4972"/>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54" name="Freeform 24"/>
            <p:cNvSpPr>
              <a:spLocks noChangeArrowheads="1"/>
            </p:cNvSpPr>
            <p:nvPr/>
          </p:nvSpPr>
          <p:spPr bwMode="auto">
            <a:xfrm>
              <a:off x="11000710" y="6629895"/>
              <a:ext cx="1704689" cy="876698"/>
            </a:xfrm>
            <a:custGeom>
              <a:avLst/>
              <a:gdLst>
                <a:gd name="T0" fmla="*/ 3233 w 3242"/>
                <a:gd name="T1" fmla="*/ 751 h 1669"/>
                <a:gd name="T2" fmla="*/ 3233 w 3242"/>
                <a:gd name="T3" fmla="*/ 751 h 1669"/>
                <a:gd name="T4" fmla="*/ 3130 w 3242"/>
                <a:gd name="T5" fmla="*/ 71 h 1669"/>
                <a:gd name="T6" fmla="*/ 0 w 3242"/>
                <a:gd name="T7" fmla="*/ 0 h 1669"/>
                <a:gd name="T8" fmla="*/ 0 w 3242"/>
                <a:gd name="T9" fmla="*/ 245 h 1669"/>
                <a:gd name="T10" fmla="*/ 1123 w 3242"/>
                <a:gd name="T11" fmla="*/ 300 h 1669"/>
                <a:gd name="T12" fmla="*/ 1139 w 3242"/>
                <a:gd name="T13" fmla="*/ 1210 h 1669"/>
                <a:gd name="T14" fmla="*/ 1218 w 3242"/>
                <a:gd name="T15" fmla="*/ 1297 h 1669"/>
                <a:gd name="T16" fmla="*/ 1297 w 3242"/>
                <a:gd name="T17" fmla="*/ 1304 h 1669"/>
                <a:gd name="T18" fmla="*/ 1344 w 3242"/>
                <a:gd name="T19" fmla="*/ 1273 h 1669"/>
                <a:gd name="T20" fmla="*/ 1392 w 3242"/>
                <a:gd name="T21" fmla="*/ 1320 h 1669"/>
                <a:gd name="T22" fmla="*/ 1423 w 3242"/>
                <a:gd name="T23" fmla="*/ 1391 h 1669"/>
                <a:gd name="T24" fmla="*/ 1510 w 3242"/>
                <a:gd name="T25" fmla="*/ 1407 h 1669"/>
                <a:gd name="T26" fmla="*/ 1566 w 3242"/>
                <a:gd name="T27" fmla="*/ 1439 h 1669"/>
                <a:gd name="T28" fmla="*/ 1653 w 3242"/>
                <a:gd name="T29" fmla="*/ 1431 h 1669"/>
                <a:gd name="T30" fmla="*/ 1684 w 3242"/>
                <a:gd name="T31" fmla="*/ 1470 h 1669"/>
                <a:gd name="T32" fmla="*/ 1732 w 3242"/>
                <a:gd name="T33" fmla="*/ 1455 h 1669"/>
                <a:gd name="T34" fmla="*/ 1763 w 3242"/>
                <a:gd name="T35" fmla="*/ 1439 h 1669"/>
                <a:gd name="T36" fmla="*/ 1826 w 3242"/>
                <a:gd name="T37" fmla="*/ 1431 h 1669"/>
                <a:gd name="T38" fmla="*/ 1842 w 3242"/>
                <a:gd name="T39" fmla="*/ 1470 h 1669"/>
                <a:gd name="T40" fmla="*/ 1874 w 3242"/>
                <a:gd name="T41" fmla="*/ 1494 h 1669"/>
                <a:gd name="T42" fmla="*/ 1882 w 3242"/>
                <a:gd name="T43" fmla="*/ 1565 h 1669"/>
                <a:gd name="T44" fmla="*/ 1945 w 3242"/>
                <a:gd name="T45" fmla="*/ 1541 h 1669"/>
                <a:gd name="T46" fmla="*/ 2008 w 3242"/>
                <a:gd name="T47" fmla="*/ 1526 h 1669"/>
                <a:gd name="T48" fmla="*/ 2056 w 3242"/>
                <a:gd name="T49" fmla="*/ 1565 h 1669"/>
                <a:gd name="T50" fmla="*/ 2103 w 3242"/>
                <a:gd name="T51" fmla="*/ 1557 h 1669"/>
                <a:gd name="T52" fmla="*/ 2190 w 3242"/>
                <a:gd name="T53" fmla="*/ 1550 h 1669"/>
                <a:gd name="T54" fmla="*/ 2190 w 3242"/>
                <a:gd name="T55" fmla="*/ 1597 h 1669"/>
                <a:gd name="T56" fmla="*/ 2222 w 3242"/>
                <a:gd name="T57" fmla="*/ 1636 h 1669"/>
                <a:gd name="T58" fmla="*/ 2245 w 3242"/>
                <a:gd name="T59" fmla="*/ 1581 h 1669"/>
                <a:gd name="T60" fmla="*/ 2261 w 3242"/>
                <a:gd name="T61" fmla="*/ 1518 h 1669"/>
                <a:gd name="T62" fmla="*/ 2293 w 3242"/>
                <a:gd name="T63" fmla="*/ 1526 h 1669"/>
                <a:gd name="T64" fmla="*/ 2340 w 3242"/>
                <a:gd name="T65" fmla="*/ 1581 h 1669"/>
                <a:gd name="T66" fmla="*/ 2372 w 3242"/>
                <a:gd name="T67" fmla="*/ 1550 h 1669"/>
                <a:gd name="T68" fmla="*/ 2426 w 3242"/>
                <a:gd name="T69" fmla="*/ 1581 h 1669"/>
                <a:gd name="T70" fmla="*/ 2505 w 3242"/>
                <a:gd name="T71" fmla="*/ 1644 h 1669"/>
                <a:gd name="T72" fmla="*/ 2568 w 3242"/>
                <a:gd name="T73" fmla="*/ 1613 h 1669"/>
                <a:gd name="T74" fmla="*/ 2656 w 3242"/>
                <a:gd name="T75" fmla="*/ 1557 h 1669"/>
                <a:gd name="T76" fmla="*/ 2695 w 3242"/>
                <a:gd name="T77" fmla="*/ 1589 h 1669"/>
                <a:gd name="T78" fmla="*/ 2750 w 3242"/>
                <a:gd name="T79" fmla="*/ 1550 h 1669"/>
                <a:gd name="T80" fmla="*/ 2814 w 3242"/>
                <a:gd name="T81" fmla="*/ 1526 h 1669"/>
                <a:gd name="T82" fmla="*/ 2861 w 3242"/>
                <a:gd name="T83" fmla="*/ 1565 h 1669"/>
                <a:gd name="T84" fmla="*/ 2917 w 3242"/>
                <a:gd name="T85" fmla="*/ 1550 h 1669"/>
                <a:gd name="T86" fmla="*/ 2964 w 3242"/>
                <a:gd name="T87" fmla="*/ 1510 h 1669"/>
                <a:gd name="T88" fmla="*/ 3051 w 3242"/>
                <a:gd name="T89" fmla="*/ 1573 h 1669"/>
                <a:gd name="T90" fmla="*/ 3130 w 3242"/>
                <a:gd name="T91" fmla="*/ 1621 h 1669"/>
                <a:gd name="T92" fmla="*/ 3193 w 3242"/>
                <a:gd name="T93" fmla="*/ 1652 h 1669"/>
                <a:gd name="T94" fmla="*/ 3241 w 3242"/>
                <a:gd name="T95" fmla="*/ 1644 h 1669"/>
                <a:gd name="T96" fmla="*/ 3233 w 3242"/>
                <a:gd name="T97" fmla="*/ 751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2" h="1669">
                  <a:moveTo>
                    <a:pt x="3233" y="751"/>
                  </a:moveTo>
                  <a:lnTo>
                    <a:pt x="3233" y="751"/>
                  </a:lnTo>
                  <a:cubicBezTo>
                    <a:pt x="3138" y="380"/>
                    <a:pt x="3130" y="71"/>
                    <a:pt x="3130" y="71"/>
                  </a:cubicBezTo>
                  <a:cubicBezTo>
                    <a:pt x="1953" y="87"/>
                    <a:pt x="909" y="55"/>
                    <a:pt x="0" y="0"/>
                  </a:cubicBezTo>
                  <a:cubicBezTo>
                    <a:pt x="0" y="245"/>
                    <a:pt x="0" y="245"/>
                    <a:pt x="0" y="245"/>
                  </a:cubicBezTo>
                  <a:cubicBezTo>
                    <a:pt x="1123" y="300"/>
                    <a:pt x="1123" y="300"/>
                    <a:pt x="1123" y="300"/>
                  </a:cubicBezTo>
                  <a:cubicBezTo>
                    <a:pt x="1123" y="300"/>
                    <a:pt x="1107" y="1186"/>
                    <a:pt x="1139" y="1210"/>
                  </a:cubicBezTo>
                  <a:cubicBezTo>
                    <a:pt x="1170" y="1233"/>
                    <a:pt x="1178" y="1265"/>
                    <a:pt x="1218" y="1297"/>
                  </a:cubicBezTo>
                  <a:cubicBezTo>
                    <a:pt x="1249" y="1328"/>
                    <a:pt x="1249" y="1297"/>
                    <a:pt x="1297" y="1304"/>
                  </a:cubicBezTo>
                  <a:cubicBezTo>
                    <a:pt x="1336" y="1320"/>
                    <a:pt x="1321" y="1281"/>
                    <a:pt x="1344" y="1273"/>
                  </a:cubicBezTo>
                  <a:cubicBezTo>
                    <a:pt x="1360" y="1265"/>
                    <a:pt x="1376" y="1297"/>
                    <a:pt x="1392" y="1320"/>
                  </a:cubicBezTo>
                  <a:cubicBezTo>
                    <a:pt x="1400" y="1344"/>
                    <a:pt x="1392" y="1383"/>
                    <a:pt x="1423" y="1391"/>
                  </a:cubicBezTo>
                  <a:cubicBezTo>
                    <a:pt x="1455" y="1399"/>
                    <a:pt x="1463" y="1415"/>
                    <a:pt x="1510" y="1407"/>
                  </a:cubicBezTo>
                  <a:cubicBezTo>
                    <a:pt x="1550" y="1407"/>
                    <a:pt x="1566" y="1439"/>
                    <a:pt x="1566" y="1439"/>
                  </a:cubicBezTo>
                  <a:cubicBezTo>
                    <a:pt x="1589" y="1455"/>
                    <a:pt x="1621" y="1431"/>
                    <a:pt x="1653" y="1431"/>
                  </a:cubicBezTo>
                  <a:cubicBezTo>
                    <a:pt x="1684" y="1439"/>
                    <a:pt x="1684" y="1447"/>
                    <a:pt x="1684" y="1470"/>
                  </a:cubicBezTo>
                  <a:cubicBezTo>
                    <a:pt x="1692" y="1494"/>
                    <a:pt x="1724" y="1486"/>
                    <a:pt x="1732" y="1455"/>
                  </a:cubicBezTo>
                  <a:cubicBezTo>
                    <a:pt x="1739" y="1423"/>
                    <a:pt x="1763" y="1447"/>
                    <a:pt x="1763" y="1439"/>
                  </a:cubicBezTo>
                  <a:cubicBezTo>
                    <a:pt x="1771" y="1423"/>
                    <a:pt x="1795" y="1431"/>
                    <a:pt x="1826" y="1431"/>
                  </a:cubicBezTo>
                  <a:cubicBezTo>
                    <a:pt x="1850" y="1431"/>
                    <a:pt x="1842" y="1447"/>
                    <a:pt x="1842" y="1470"/>
                  </a:cubicBezTo>
                  <a:cubicBezTo>
                    <a:pt x="1842" y="1494"/>
                    <a:pt x="1850" y="1486"/>
                    <a:pt x="1874" y="1494"/>
                  </a:cubicBezTo>
                  <a:cubicBezTo>
                    <a:pt x="1890" y="1510"/>
                    <a:pt x="1874" y="1541"/>
                    <a:pt x="1882" y="1565"/>
                  </a:cubicBezTo>
                  <a:cubicBezTo>
                    <a:pt x="1898" y="1597"/>
                    <a:pt x="1929" y="1557"/>
                    <a:pt x="1945" y="1541"/>
                  </a:cubicBezTo>
                  <a:cubicBezTo>
                    <a:pt x="1953" y="1518"/>
                    <a:pt x="1977" y="1518"/>
                    <a:pt x="2008" y="1526"/>
                  </a:cubicBezTo>
                  <a:cubicBezTo>
                    <a:pt x="2040" y="1534"/>
                    <a:pt x="2048" y="1550"/>
                    <a:pt x="2056" y="1565"/>
                  </a:cubicBezTo>
                  <a:cubicBezTo>
                    <a:pt x="2072" y="1581"/>
                    <a:pt x="2103" y="1581"/>
                    <a:pt x="2103" y="1557"/>
                  </a:cubicBezTo>
                  <a:cubicBezTo>
                    <a:pt x="2103" y="1541"/>
                    <a:pt x="2174" y="1550"/>
                    <a:pt x="2190" y="1550"/>
                  </a:cubicBezTo>
                  <a:cubicBezTo>
                    <a:pt x="2206" y="1550"/>
                    <a:pt x="2198" y="1565"/>
                    <a:pt x="2190" y="1597"/>
                  </a:cubicBezTo>
                  <a:cubicBezTo>
                    <a:pt x="2182" y="1628"/>
                    <a:pt x="2206" y="1628"/>
                    <a:pt x="2222" y="1636"/>
                  </a:cubicBezTo>
                  <a:cubicBezTo>
                    <a:pt x="2238" y="1644"/>
                    <a:pt x="2245" y="1605"/>
                    <a:pt x="2245" y="1581"/>
                  </a:cubicBezTo>
                  <a:cubicBezTo>
                    <a:pt x="2245" y="1550"/>
                    <a:pt x="2245" y="1557"/>
                    <a:pt x="2261" y="1518"/>
                  </a:cubicBezTo>
                  <a:cubicBezTo>
                    <a:pt x="2277" y="1486"/>
                    <a:pt x="2277" y="1518"/>
                    <a:pt x="2293" y="1526"/>
                  </a:cubicBezTo>
                  <a:cubicBezTo>
                    <a:pt x="2309" y="1541"/>
                    <a:pt x="2317" y="1557"/>
                    <a:pt x="2340" y="1581"/>
                  </a:cubicBezTo>
                  <a:cubicBezTo>
                    <a:pt x="2356" y="1597"/>
                    <a:pt x="2364" y="1573"/>
                    <a:pt x="2372" y="1550"/>
                  </a:cubicBezTo>
                  <a:cubicBezTo>
                    <a:pt x="2380" y="1526"/>
                    <a:pt x="2403" y="1557"/>
                    <a:pt x="2426" y="1581"/>
                  </a:cubicBezTo>
                  <a:cubicBezTo>
                    <a:pt x="2458" y="1613"/>
                    <a:pt x="2474" y="1628"/>
                    <a:pt x="2505" y="1644"/>
                  </a:cubicBezTo>
                  <a:cubicBezTo>
                    <a:pt x="2529" y="1668"/>
                    <a:pt x="2545" y="1636"/>
                    <a:pt x="2568" y="1613"/>
                  </a:cubicBezTo>
                  <a:cubicBezTo>
                    <a:pt x="2584" y="1589"/>
                    <a:pt x="2616" y="1565"/>
                    <a:pt x="2656" y="1557"/>
                  </a:cubicBezTo>
                  <a:cubicBezTo>
                    <a:pt x="2687" y="1550"/>
                    <a:pt x="2671" y="1565"/>
                    <a:pt x="2695" y="1589"/>
                  </a:cubicBezTo>
                  <a:cubicBezTo>
                    <a:pt x="2727" y="1605"/>
                    <a:pt x="2743" y="1581"/>
                    <a:pt x="2750" y="1550"/>
                  </a:cubicBezTo>
                  <a:cubicBezTo>
                    <a:pt x="2750" y="1526"/>
                    <a:pt x="2798" y="1526"/>
                    <a:pt x="2814" y="1526"/>
                  </a:cubicBezTo>
                  <a:cubicBezTo>
                    <a:pt x="2837" y="1526"/>
                    <a:pt x="2830" y="1541"/>
                    <a:pt x="2861" y="1565"/>
                  </a:cubicBezTo>
                  <a:cubicBezTo>
                    <a:pt x="2893" y="1589"/>
                    <a:pt x="2908" y="1565"/>
                    <a:pt x="2917" y="1550"/>
                  </a:cubicBezTo>
                  <a:cubicBezTo>
                    <a:pt x="2932" y="1534"/>
                    <a:pt x="2940" y="1510"/>
                    <a:pt x="2964" y="1510"/>
                  </a:cubicBezTo>
                  <a:cubicBezTo>
                    <a:pt x="2988" y="1510"/>
                    <a:pt x="3011" y="1526"/>
                    <a:pt x="3051" y="1573"/>
                  </a:cubicBezTo>
                  <a:cubicBezTo>
                    <a:pt x="3090" y="1621"/>
                    <a:pt x="3122" y="1613"/>
                    <a:pt x="3130" y="1621"/>
                  </a:cubicBezTo>
                  <a:cubicBezTo>
                    <a:pt x="3138" y="1636"/>
                    <a:pt x="3161" y="1652"/>
                    <a:pt x="3193" y="1652"/>
                  </a:cubicBezTo>
                  <a:cubicBezTo>
                    <a:pt x="3225" y="1652"/>
                    <a:pt x="3225" y="1644"/>
                    <a:pt x="3241" y="1644"/>
                  </a:cubicBezTo>
                  <a:lnTo>
                    <a:pt x="3233" y="751"/>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55" name="Freeform 25"/>
            <p:cNvSpPr>
              <a:spLocks noChangeArrowheads="1"/>
            </p:cNvSpPr>
            <p:nvPr/>
          </p:nvSpPr>
          <p:spPr bwMode="auto">
            <a:xfrm>
              <a:off x="10996071" y="6629895"/>
              <a:ext cx="1709328" cy="874378"/>
            </a:xfrm>
            <a:custGeom>
              <a:avLst/>
              <a:gdLst>
                <a:gd name="T0" fmla="*/ 2434 w 3250"/>
                <a:gd name="T1" fmla="*/ 1589 h 1661"/>
                <a:gd name="T2" fmla="*/ 2380 w 3250"/>
                <a:gd name="T3" fmla="*/ 1557 h 1661"/>
                <a:gd name="T4" fmla="*/ 2285 w 3250"/>
                <a:gd name="T5" fmla="*/ 1518 h 1661"/>
                <a:gd name="T6" fmla="*/ 2253 w 3250"/>
                <a:gd name="T7" fmla="*/ 1581 h 1661"/>
                <a:gd name="T8" fmla="*/ 2190 w 3250"/>
                <a:gd name="T9" fmla="*/ 1597 h 1661"/>
                <a:gd name="T10" fmla="*/ 2190 w 3250"/>
                <a:gd name="T11" fmla="*/ 1550 h 1661"/>
                <a:gd name="T12" fmla="*/ 2064 w 3250"/>
                <a:gd name="T13" fmla="*/ 1565 h 1661"/>
                <a:gd name="T14" fmla="*/ 1906 w 3250"/>
                <a:gd name="T15" fmla="*/ 1581 h 1661"/>
                <a:gd name="T16" fmla="*/ 1866 w 3250"/>
                <a:gd name="T17" fmla="*/ 1494 h 1661"/>
                <a:gd name="T18" fmla="*/ 1834 w 3250"/>
                <a:gd name="T19" fmla="*/ 1431 h 1661"/>
                <a:gd name="T20" fmla="*/ 1771 w 3250"/>
                <a:gd name="T21" fmla="*/ 1447 h 1661"/>
                <a:gd name="T22" fmla="*/ 1708 w 3250"/>
                <a:gd name="T23" fmla="*/ 1486 h 1661"/>
                <a:gd name="T24" fmla="*/ 1621 w 3250"/>
                <a:gd name="T25" fmla="*/ 1439 h 1661"/>
                <a:gd name="T26" fmla="*/ 1566 w 3250"/>
                <a:gd name="T27" fmla="*/ 1439 h 1661"/>
                <a:gd name="T28" fmla="*/ 1431 w 3250"/>
                <a:gd name="T29" fmla="*/ 1391 h 1661"/>
                <a:gd name="T30" fmla="*/ 1360 w 3250"/>
                <a:gd name="T31" fmla="*/ 1273 h 1661"/>
                <a:gd name="T32" fmla="*/ 1305 w 3250"/>
                <a:gd name="T33" fmla="*/ 1312 h 1661"/>
                <a:gd name="T34" fmla="*/ 1218 w 3250"/>
                <a:gd name="T35" fmla="*/ 1297 h 1661"/>
                <a:gd name="T36" fmla="*/ 0 w 3250"/>
                <a:gd name="T37" fmla="*/ 245 h 1661"/>
                <a:gd name="T38" fmla="*/ 3138 w 3250"/>
                <a:gd name="T39" fmla="*/ 71 h 1661"/>
                <a:gd name="T40" fmla="*/ 3249 w 3250"/>
                <a:gd name="T41" fmla="*/ 751 h 1661"/>
                <a:gd name="T42" fmla="*/ 3201 w 3250"/>
                <a:gd name="T43" fmla="*/ 1660 h 1661"/>
                <a:gd name="T44" fmla="*/ 2972 w 3250"/>
                <a:gd name="T45" fmla="*/ 1510 h 1661"/>
                <a:gd name="T46" fmla="*/ 2893 w 3250"/>
                <a:gd name="T47" fmla="*/ 1581 h 1661"/>
                <a:gd name="T48" fmla="*/ 2758 w 3250"/>
                <a:gd name="T49" fmla="*/ 1550 h 1661"/>
                <a:gd name="T50" fmla="*/ 2679 w 3250"/>
                <a:gd name="T51" fmla="*/ 1557 h 1661"/>
                <a:gd name="T52" fmla="*/ 2529 w 3250"/>
                <a:gd name="T53" fmla="*/ 1660 h 1661"/>
                <a:gd name="T54" fmla="*/ 2442 w 3250"/>
                <a:gd name="T55" fmla="*/ 1581 h 1661"/>
                <a:gd name="T56" fmla="*/ 2576 w 3250"/>
                <a:gd name="T57" fmla="*/ 1613 h 1661"/>
                <a:gd name="T58" fmla="*/ 2711 w 3250"/>
                <a:gd name="T59" fmla="*/ 1581 h 1661"/>
                <a:gd name="T60" fmla="*/ 2845 w 3250"/>
                <a:gd name="T61" fmla="*/ 1534 h 1661"/>
                <a:gd name="T62" fmla="*/ 2925 w 3250"/>
                <a:gd name="T63" fmla="*/ 1550 h 1661"/>
                <a:gd name="T64" fmla="*/ 3122 w 3250"/>
                <a:gd name="T65" fmla="*/ 1613 h 1661"/>
                <a:gd name="T66" fmla="*/ 3241 w 3250"/>
                <a:gd name="T67" fmla="*/ 1636 h 1661"/>
                <a:gd name="T68" fmla="*/ 16 w 3250"/>
                <a:gd name="T69" fmla="*/ 8 h 1661"/>
                <a:gd name="T70" fmla="*/ 1147 w 3250"/>
                <a:gd name="T71" fmla="*/ 1202 h 1661"/>
                <a:gd name="T72" fmla="*/ 1265 w 3250"/>
                <a:gd name="T73" fmla="*/ 1304 h 1661"/>
                <a:gd name="T74" fmla="*/ 1336 w 3250"/>
                <a:gd name="T75" fmla="*/ 1288 h 1661"/>
                <a:gd name="T76" fmla="*/ 1400 w 3250"/>
                <a:gd name="T77" fmla="*/ 1320 h 1661"/>
                <a:gd name="T78" fmla="*/ 1503 w 3250"/>
                <a:gd name="T79" fmla="*/ 1407 h 1661"/>
                <a:gd name="T80" fmla="*/ 1621 w 3250"/>
                <a:gd name="T81" fmla="*/ 1439 h 1661"/>
                <a:gd name="T82" fmla="*/ 1700 w 3250"/>
                <a:gd name="T83" fmla="*/ 1470 h 1661"/>
                <a:gd name="T84" fmla="*/ 1763 w 3250"/>
                <a:gd name="T85" fmla="*/ 1439 h 1661"/>
                <a:gd name="T86" fmla="*/ 1811 w 3250"/>
                <a:gd name="T87" fmla="*/ 1423 h 1661"/>
                <a:gd name="T88" fmla="*/ 1858 w 3250"/>
                <a:gd name="T89" fmla="*/ 1470 h 1661"/>
                <a:gd name="T90" fmla="*/ 1898 w 3250"/>
                <a:gd name="T91" fmla="*/ 1565 h 1661"/>
                <a:gd name="T92" fmla="*/ 2064 w 3250"/>
                <a:gd name="T93" fmla="*/ 1557 h 1661"/>
                <a:gd name="T94" fmla="*/ 2166 w 3250"/>
                <a:gd name="T95" fmla="*/ 1541 h 1661"/>
                <a:gd name="T96" fmla="*/ 2206 w 3250"/>
                <a:gd name="T97" fmla="*/ 1573 h 1661"/>
                <a:gd name="T98" fmla="*/ 2230 w 3250"/>
                <a:gd name="T99" fmla="*/ 1636 h 1661"/>
                <a:gd name="T100" fmla="*/ 2285 w 3250"/>
                <a:gd name="T101" fmla="*/ 1502 h 1661"/>
                <a:gd name="T102" fmla="*/ 2356 w 3250"/>
                <a:gd name="T103" fmla="*/ 1581 h 1661"/>
                <a:gd name="T104" fmla="*/ 2529 w 3250"/>
                <a:gd name="T105" fmla="*/ 1660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50" h="1661">
                  <a:moveTo>
                    <a:pt x="2529" y="1660"/>
                  </a:moveTo>
                  <a:lnTo>
                    <a:pt x="2529" y="1660"/>
                  </a:lnTo>
                  <a:cubicBezTo>
                    <a:pt x="2521" y="1660"/>
                    <a:pt x="2513" y="1652"/>
                    <a:pt x="2505" y="1652"/>
                  </a:cubicBezTo>
                  <a:cubicBezTo>
                    <a:pt x="2482" y="1628"/>
                    <a:pt x="2466" y="1613"/>
                    <a:pt x="2434" y="1589"/>
                  </a:cubicBezTo>
                  <a:cubicBezTo>
                    <a:pt x="2434" y="1581"/>
                    <a:pt x="2426" y="1581"/>
                    <a:pt x="2426" y="1573"/>
                  </a:cubicBezTo>
                  <a:cubicBezTo>
                    <a:pt x="2411" y="1557"/>
                    <a:pt x="2395" y="1541"/>
                    <a:pt x="2388" y="1541"/>
                  </a:cubicBezTo>
                  <a:cubicBezTo>
                    <a:pt x="2388" y="1541"/>
                    <a:pt x="2388" y="1541"/>
                    <a:pt x="2380" y="1550"/>
                  </a:cubicBezTo>
                  <a:cubicBezTo>
                    <a:pt x="2380" y="1557"/>
                    <a:pt x="2380" y="1557"/>
                    <a:pt x="2380" y="1557"/>
                  </a:cubicBezTo>
                  <a:cubicBezTo>
                    <a:pt x="2372" y="1573"/>
                    <a:pt x="2364" y="1589"/>
                    <a:pt x="2356" y="1589"/>
                  </a:cubicBezTo>
                  <a:cubicBezTo>
                    <a:pt x="2348" y="1589"/>
                    <a:pt x="2348" y="1589"/>
                    <a:pt x="2340" y="1581"/>
                  </a:cubicBezTo>
                  <a:cubicBezTo>
                    <a:pt x="2325" y="1557"/>
                    <a:pt x="2317" y="1550"/>
                    <a:pt x="2301" y="1534"/>
                  </a:cubicBezTo>
                  <a:cubicBezTo>
                    <a:pt x="2293" y="1526"/>
                    <a:pt x="2293" y="1526"/>
                    <a:pt x="2285" y="1518"/>
                  </a:cubicBezTo>
                  <a:cubicBezTo>
                    <a:pt x="2285" y="1510"/>
                    <a:pt x="2285" y="1510"/>
                    <a:pt x="2285" y="1510"/>
                  </a:cubicBezTo>
                  <a:cubicBezTo>
                    <a:pt x="2285" y="1510"/>
                    <a:pt x="2277" y="1510"/>
                    <a:pt x="2277" y="1526"/>
                  </a:cubicBezTo>
                  <a:cubicBezTo>
                    <a:pt x="2269" y="1534"/>
                    <a:pt x="2269" y="1541"/>
                    <a:pt x="2262" y="1550"/>
                  </a:cubicBezTo>
                  <a:cubicBezTo>
                    <a:pt x="2253" y="1557"/>
                    <a:pt x="2253" y="1565"/>
                    <a:pt x="2253" y="1581"/>
                  </a:cubicBezTo>
                  <a:cubicBezTo>
                    <a:pt x="2253" y="1605"/>
                    <a:pt x="2246" y="1644"/>
                    <a:pt x="2230" y="1644"/>
                  </a:cubicBezTo>
                  <a:cubicBezTo>
                    <a:pt x="2230" y="1644"/>
                    <a:pt x="2230" y="1644"/>
                    <a:pt x="2230" y="1636"/>
                  </a:cubicBezTo>
                  <a:cubicBezTo>
                    <a:pt x="2222" y="1636"/>
                    <a:pt x="2222" y="1636"/>
                    <a:pt x="2222" y="1636"/>
                  </a:cubicBezTo>
                  <a:cubicBezTo>
                    <a:pt x="2206" y="1636"/>
                    <a:pt x="2190" y="1628"/>
                    <a:pt x="2190" y="1597"/>
                  </a:cubicBezTo>
                  <a:cubicBezTo>
                    <a:pt x="2198" y="1589"/>
                    <a:pt x="2198" y="1581"/>
                    <a:pt x="2198" y="1573"/>
                  </a:cubicBezTo>
                  <a:cubicBezTo>
                    <a:pt x="2198" y="1565"/>
                    <a:pt x="2206" y="1550"/>
                    <a:pt x="2206" y="1550"/>
                  </a:cubicBezTo>
                  <a:cubicBezTo>
                    <a:pt x="2198" y="1550"/>
                    <a:pt x="2198" y="1550"/>
                    <a:pt x="2198" y="1550"/>
                  </a:cubicBezTo>
                  <a:cubicBezTo>
                    <a:pt x="2198" y="1550"/>
                    <a:pt x="2198" y="1550"/>
                    <a:pt x="2190" y="1550"/>
                  </a:cubicBezTo>
                  <a:cubicBezTo>
                    <a:pt x="2182" y="1550"/>
                    <a:pt x="2174" y="1550"/>
                    <a:pt x="2166" y="1550"/>
                  </a:cubicBezTo>
                  <a:cubicBezTo>
                    <a:pt x="2119" y="1550"/>
                    <a:pt x="2111" y="1557"/>
                    <a:pt x="2111" y="1557"/>
                  </a:cubicBezTo>
                  <a:cubicBezTo>
                    <a:pt x="2111" y="1573"/>
                    <a:pt x="2103" y="1581"/>
                    <a:pt x="2087" y="1581"/>
                  </a:cubicBezTo>
                  <a:cubicBezTo>
                    <a:pt x="2080" y="1581"/>
                    <a:pt x="2072" y="1573"/>
                    <a:pt x="2064" y="1565"/>
                  </a:cubicBezTo>
                  <a:lnTo>
                    <a:pt x="2064" y="1565"/>
                  </a:lnTo>
                  <a:cubicBezTo>
                    <a:pt x="2048" y="1550"/>
                    <a:pt x="2040" y="1534"/>
                    <a:pt x="2016" y="1526"/>
                  </a:cubicBezTo>
                  <a:cubicBezTo>
                    <a:pt x="1985" y="1518"/>
                    <a:pt x="1961" y="1526"/>
                    <a:pt x="1953" y="1541"/>
                  </a:cubicBezTo>
                  <a:cubicBezTo>
                    <a:pt x="1945" y="1557"/>
                    <a:pt x="1922" y="1581"/>
                    <a:pt x="1906" y="1581"/>
                  </a:cubicBezTo>
                  <a:cubicBezTo>
                    <a:pt x="1898" y="1581"/>
                    <a:pt x="1890" y="1581"/>
                    <a:pt x="1890" y="1573"/>
                  </a:cubicBezTo>
                  <a:cubicBezTo>
                    <a:pt x="1890" y="1557"/>
                    <a:pt x="1890" y="1541"/>
                    <a:pt x="1890" y="1534"/>
                  </a:cubicBezTo>
                  <a:cubicBezTo>
                    <a:pt x="1890" y="1518"/>
                    <a:pt x="1890" y="1502"/>
                    <a:pt x="1874" y="1502"/>
                  </a:cubicBezTo>
                  <a:lnTo>
                    <a:pt x="1866" y="1494"/>
                  </a:lnTo>
                  <a:cubicBezTo>
                    <a:pt x="1850" y="1494"/>
                    <a:pt x="1850" y="1494"/>
                    <a:pt x="1850" y="1470"/>
                  </a:cubicBezTo>
                  <a:lnTo>
                    <a:pt x="1850" y="1463"/>
                  </a:lnTo>
                  <a:cubicBezTo>
                    <a:pt x="1850" y="1447"/>
                    <a:pt x="1850" y="1439"/>
                    <a:pt x="1842" y="1439"/>
                  </a:cubicBezTo>
                  <a:lnTo>
                    <a:pt x="1834" y="1431"/>
                  </a:lnTo>
                  <a:cubicBezTo>
                    <a:pt x="1819" y="1431"/>
                    <a:pt x="1811" y="1431"/>
                    <a:pt x="1803" y="1431"/>
                  </a:cubicBezTo>
                  <a:cubicBezTo>
                    <a:pt x="1803" y="1431"/>
                    <a:pt x="1795" y="1431"/>
                    <a:pt x="1787" y="1431"/>
                  </a:cubicBezTo>
                  <a:cubicBezTo>
                    <a:pt x="1779" y="1431"/>
                    <a:pt x="1779" y="1431"/>
                    <a:pt x="1779" y="1439"/>
                  </a:cubicBezTo>
                  <a:lnTo>
                    <a:pt x="1771" y="1447"/>
                  </a:lnTo>
                  <a:cubicBezTo>
                    <a:pt x="1771" y="1447"/>
                    <a:pt x="1763" y="1447"/>
                    <a:pt x="1763" y="1439"/>
                  </a:cubicBezTo>
                  <a:lnTo>
                    <a:pt x="1755" y="1439"/>
                  </a:lnTo>
                  <a:cubicBezTo>
                    <a:pt x="1755" y="1439"/>
                    <a:pt x="1747" y="1439"/>
                    <a:pt x="1747" y="1455"/>
                  </a:cubicBezTo>
                  <a:cubicBezTo>
                    <a:pt x="1740" y="1478"/>
                    <a:pt x="1724" y="1486"/>
                    <a:pt x="1708" y="1486"/>
                  </a:cubicBezTo>
                  <a:cubicBezTo>
                    <a:pt x="1700" y="1486"/>
                    <a:pt x="1692" y="1486"/>
                    <a:pt x="1692" y="1470"/>
                  </a:cubicBezTo>
                  <a:cubicBezTo>
                    <a:pt x="1692" y="1470"/>
                    <a:pt x="1692" y="1470"/>
                    <a:pt x="1692" y="1463"/>
                  </a:cubicBezTo>
                  <a:cubicBezTo>
                    <a:pt x="1692" y="1447"/>
                    <a:pt x="1684" y="1439"/>
                    <a:pt x="1661" y="1439"/>
                  </a:cubicBezTo>
                  <a:cubicBezTo>
                    <a:pt x="1645" y="1431"/>
                    <a:pt x="1637" y="1439"/>
                    <a:pt x="1621" y="1439"/>
                  </a:cubicBezTo>
                  <a:cubicBezTo>
                    <a:pt x="1613" y="1447"/>
                    <a:pt x="1605" y="1447"/>
                    <a:pt x="1597" y="1447"/>
                  </a:cubicBezTo>
                  <a:cubicBezTo>
                    <a:pt x="1582" y="1447"/>
                    <a:pt x="1574" y="1447"/>
                    <a:pt x="1566" y="1439"/>
                  </a:cubicBezTo>
                  <a:lnTo>
                    <a:pt x="1566" y="1439"/>
                  </a:lnTo>
                  <a:lnTo>
                    <a:pt x="1566" y="1439"/>
                  </a:lnTo>
                  <a:cubicBezTo>
                    <a:pt x="1566" y="1439"/>
                    <a:pt x="1558" y="1407"/>
                    <a:pt x="1518" y="1415"/>
                  </a:cubicBezTo>
                  <a:cubicBezTo>
                    <a:pt x="1510" y="1415"/>
                    <a:pt x="1503" y="1415"/>
                    <a:pt x="1503" y="1415"/>
                  </a:cubicBezTo>
                  <a:cubicBezTo>
                    <a:pt x="1479" y="1415"/>
                    <a:pt x="1471" y="1407"/>
                    <a:pt x="1455" y="1399"/>
                  </a:cubicBezTo>
                  <a:cubicBezTo>
                    <a:pt x="1447" y="1399"/>
                    <a:pt x="1439" y="1399"/>
                    <a:pt x="1431" y="1391"/>
                  </a:cubicBezTo>
                  <a:cubicBezTo>
                    <a:pt x="1408" y="1391"/>
                    <a:pt x="1400" y="1368"/>
                    <a:pt x="1400" y="1352"/>
                  </a:cubicBezTo>
                  <a:cubicBezTo>
                    <a:pt x="1400" y="1336"/>
                    <a:pt x="1400" y="1328"/>
                    <a:pt x="1392" y="1320"/>
                  </a:cubicBezTo>
                  <a:cubicBezTo>
                    <a:pt x="1392" y="1312"/>
                    <a:pt x="1392" y="1312"/>
                    <a:pt x="1392" y="1312"/>
                  </a:cubicBezTo>
                  <a:cubicBezTo>
                    <a:pt x="1384" y="1297"/>
                    <a:pt x="1368" y="1273"/>
                    <a:pt x="1360" y="1273"/>
                  </a:cubicBezTo>
                  <a:cubicBezTo>
                    <a:pt x="1352" y="1273"/>
                    <a:pt x="1352" y="1273"/>
                    <a:pt x="1352" y="1273"/>
                  </a:cubicBezTo>
                  <a:cubicBezTo>
                    <a:pt x="1344" y="1281"/>
                    <a:pt x="1344" y="1281"/>
                    <a:pt x="1344" y="1288"/>
                  </a:cubicBezTo>
                  <a:cubicBezTo>
                    <a:pt x="1336" y="1304"/>
                    <a:pt x="1336" y="1312"/>
                    <a:pt x="1321" y="1312"/>
                  </a:cubicBezTo>
                  <a:cubicBezTo>
                    <a:pt x="1313" y="1312"/>
                    <a:pt x="1305" y="1312"/>
                    <a:pt x="1305" y="1312"/>
                  </a:cubicBezTo>
                  <a:cubicBezTo>
                    <a:pt x="1297" y="1304"/>
                    <a:pt x="1289" y="1304"/>
                    <a:pt x="1281" y="1304"/>
                  </a:cubicBezTo>
                  <a:cubicBezTo>
                    <a:pt x="1273" y="1304"/>
                    <a:pt x="1273" y="1312"/>
                    <a:pt x="1265" y="1312"/>
                  </a:cubicBezTo>
                  <a:cubicBezTo>
                    <a:pt x="1257" y="1312"/>
                    <a:pt x="1257" y="1312"/>
                    <a:pt x="1250" y="1312"/>
                  </a:cubicBezTo>
                  <a:cubicBezTo>
                    <a:pt x="1242" y="1312"/>
                    <a:pt x="1234" y="1312"/>
                    <a:pt x="1218" y="1297"/>
                  </a:cubicBezTo>
                  <a:cubicBezTo>
                    <a:pt x="1202" y="1288"/>
                    <a:pt x="1186" y="1265"/>
                    <a:pt x="1178" y="1249"/>
                  </a:cubicBezTo>
                  <a:cubicBezTo>
                    <a:pt x="1170" y="1233"/>
                    <a:pt x="1163" y="1225"/>
                    <a:pt x="1147" y="1210"/>
                  </a:cubicBezTo>
                  <a:cubicBezTo>
                    <a:pt x="1107" y="1194"/>
                    <a:pt x="1123" y="411"/>
                    <a:pt x="1123" y="308"/>
                  </a:cubicBezTo>
                  <a:cubicBezTo>
                    <a:pt x="0" y="245"/>
                    <a:pt x="0" y="245"/>
                    <a:pt x="0" y="245"/>
                  </a:cubicBezTo>
                  <a:cubicBezTo>
                    <a:pt x="8" y="0"/>
                    <a:pt x="8" y="0"/>
                    <a:pt x="8" y="0"/>
                  </a:cubicBezTo>
                  <a:lnTo>
                    <a:pt x="8" y="0"/>
                  </a:lnTo>
                  <a:cubicBezTo>
                    <a:pt x="839" y="47"/>
                    <a:pt x="1692" y="71"/>
                    <a:pt x="2569" y="71"/>
                  </a:cubicBezTo>
                  <a:cubicBezTo>
                    <a:pt x="2758" y="71"/>
                    <a:pt x="2948" y="71"/>
                    <a:pt x="3138" y="71"/>
                  </a:cubicBezTo>
                  <a:cubicBezTo>
                    <a:pt x="3146" y="71"/>
                    <a:pt x="3146" y="71"/>
                    <a:pt x="3146" y="71"/>
                  </a:cubicBezTo>
                  <a:lnTo>
                    <a:pt x="3146" y="71"/>
                  </a:lnTo>
                  <a:cubicBezTo>
                    <a:pt x="3146" y="71"/>
                    <a:pt x="3154" y="380"/>
                    <a:pt x="3249" y="751"/>
                  </a:cubicBezTo>
                  <a:lnTo>
                    <a:pt x="3249" y="751"/>
                  </a:lnTo>
                  <a:cubicBezTo>
                    <a:pt x="3249" y="1644"/>
                    <a:pt x="3249" y="1644"/>
                    <a:pt x="3249" y="1644"/>
                  </a:cubicBezTo>
                  <a:lnTo>
                    <a:pt x="3249" y="1644"/>
                  </a:lnTo>
                  <a:cubicBezTo>
                    <a:pt x="3241" y="1644"/>
                    <a:pt x="3241" y="1644"/>
                    <a:pt x="3233" y="1652"/>
                  </a:cubicBezTo>
                  <a:cubicBezTo>
                    <a:pt x="3225" y="1652"/>
                    <a:pt x="3225" y="1660"/>
                    <a:pt x="3201" y="1660"/>
                  </a:cubicBezTo>
                  <a:cubicBezTo>
                    <a:pt x="3169" y="1660"/>
                    <a:pt x="3146" y="1636"/>
                    <a:pt x="3138" y="1628"/>
                  </a:cubicBezTo>
                  <a:cubicBezTo>
                    <a:pt x="3130" y="1621"/>
                    <a:pt x="3130" y="1621"/>
                    <a:pt x="3122" y="1621"/>
                  </a:cubicBezTo>
                  <a:cubicBezTo>
                    <a:pt x="3106" y="1613"/>
                    <a:pt x="3083" y="1605"/>
                    <a:pt x="3059" y="1573"/>
                  </a:cubicBezTo>
                  <a:cubicBezTo>
                    <a:pt x="3019" y="1526"/>
                    <a:pt x="2996" y="1510"/>
                    <a:pt x="2972" y="1510"/>
                  </a:cubicBezTo>
                  <a:cubicBezTo>
                    <a:pt x="2956" y="1518"/>
                    <a:pt x="2948" y="1526"/>
                    <a:pt x="2940" y="1541"/>
                  </a:cubicBezTo>
                  <a:cubicBezTo>
                    <a:pt x="2932" y="1541"/>
                    <a:pt x="2932" y="1550"/>
                    <a:pt x="2932" y="1550"/>
                  </a:cubicBezTo>
                  <a:cubicBezTo>
                    <a:pt x="2932" y="1550"/>
                    <a:pt x="2932" y="1557"/>
                    <a:pt x="2925" y="1557"/>
                  </a:cubicBezTo>
                  <a:cubicBezTo>
                    <a:pt x="2916" y="1565"/>
                    <a:pt x="2909" y="1581"/>
                    <a:pt x="2893" y="1581"/>
                  </a:cubicBezTo>
                  <a:cubicBezTo>
                    <a:pt x="2885" y="1581"/>
                    <a:pt x="2877" y="1573"/>
                    <a:pt x="2869" y="1565"/>
                  </a:cubicBezTo>
                  <a:cubicBezTo>
                    <a:pt x="2853" y="1557"/>
                    <a:pt x="2845" y="1550"/>
                    <a:pt x="2838" y="1541"/>
                  </a:cubicBezTo>
                  <a:cubicBezTo>
                    <a:pt x="2838" y="1534"/>
                    <a:pt x="2830" y="1526"/>
                    <a:pt x="2822" y="1526"/>
                  </a:cubicBezTo>
                  <a:cubicBezTo>
                    <a:pt x="2806" y="1526"/>
                    <a:pt x="2766" y="1526"/>
                    <a:pt x="2758" y="1550"/>
                  </a:cubicBezTo>
                  <a:cubicBezTo>
                    <a:pt x="2751" y="1573"/>
                    <a:pt x="2743" y="1597"/>
                    <a:pt x="2727" y="1597"/>
                  </a:cubicBezTo>
                  <a:cubicBezTo>
                    <a:pt x="2719" y="1597"/>
                    <a:pt x="2711" y="1597"/>
                    <a:pt x="2703" y="1589"/>
                  </a:cubicBezTo>
                  <a:cubicBezTo>
                    <a:pt x="2695" y="1581"/>
                    <a:pt x="2687" y="1573"/>
                    <a:pt x="2687" y="1565"/>
                  </a:cubicBezTo>
                  <a:cubicBezTo>
                    <a:pt x="2687" y="1557"/>
                    <a:pt x="2679" y="1557"/>
                    <a:pt x="2679" y="1557"/>
                  </a:cubicBezTo>
                  <a:cubicBezTo>
                    <a:pt x="2672" y="1557"/>
                    <a:pt x="2672" y="1557"/>
                    <a:pt x="2664" y="1557"/>
                  </a:cubicBezTo>
                  <a:cubicBezTo>
                    <a:pt x="2624" y="1573"/>
                    <a:pt x="2600" y="1589"/>
                    <a:pt x="2576" y="1613"/>
                  </a:cubicBezTo>
                  <a:cubicBezTo>
                    <a:pt x="2576" y="1621"/>
                    <a:pt x="2576" y="1621"/>
                    <a:pt x="2576" y="1621"/>
                  </a:cubicBezTo>
                  <a:cubicBezTo>
                    <a:pt x="2561" y="1644"/>
                    <a:pt x="2545" y="1660"/>
                    <a:pt x="2529" y="1660"/>
                  </a:cubicBezTo>
                  <a:lnTo>
                    <a:pt x="2388" y="1534"/>
                  </a:lnTo>
                  <a:lnTo>
                    <a:pt x="2388" y="1534"/>
                  </a:lnTo>
                  <a:cubicBezTo>
                    <a:pt x="2395" y="1534"/>
                    <a:pt x="2411" y="1550"/>
                    <a:pt x="2426" y="1565"/>
                  </a:cubicBezTo>
                  <a:cubicBezTo>
                    <a:pt x="2434" y="1573"/>
                    <a:pt x="2434" y="1573"/>
                    <a:pt x="2442" y="1581"/>
                  </a:cubicBezTo>
                  <a:cubicBezTo>
                    <a:pt x="2466" y="1605"/>
                    <a:pt x="2482" y="1628"/>
                    <a:pt x="2513" y="1644"/>
                  </a:cubicBezTo>
                  <a:cubicBezTo>
                    <a:pt x="2521" y="1652"/>
                    <a:pt x="2521" y="1652"/>
                    <a:pt x="2529" y="1652"/>
                  </a:cubicBezTo>
                  <a:cubicBezTo>
                    <a:pt x="2545" y="1652"/>
                    <a:pt x="2553" y="1636"/>
                    <a:pt x="2569" y="1621"/>
                  </a:cubicBezTo>
                  <a:cubicBezTo>
                    <a:pt x="2569" y="1613"/>
                    <a:pt x="2569" y="1613"/>
                    <a:pt x="2576" y="1613"/>
                  </a:cubicBezTo>
                  <a:cubicBezTo>
                    <a:pt x="2592" y="1589"/>
                    <a:pt x="2624" y="1565"/>
                    <a:pt x="2664" y="1557"/>
                  </a:cubicBezTo>
                  <a:cubicBezTo>
                    <a:pt x="2664" y="1550"/>
                    <a:pt x="2672" y="1550"/>
                    <a:pt x="2679" y="1550"/>
                  </a:cubicBezTo>
                  <a:cubicBezTo>
                    <a:pt x="2687" y="1550"/>
                    <a:pt x="2687" y="1557"/>
                    <a:pt x="2695" y="1565"/>
                  </a:cubicBezTo>
                  <a:cubicBezTo>
                    <a:pt x="2695" y="1565"/>
                    <a:pt x="2703" y="1573"/>
                    <a:pt x="2711" y="1581"/>
                  </a:cubicBezTo>
                  <a:cubicBezTo>
                    <a:pt x="2711" y="1589"/>
                    <a:pt x="2719" y="1589"/>
                    <a:pt x="2727" y="1589"/>
                  </a:cubicBezTo>
                  <a:cubicBezTo>
                    <a:pt x="2735" y="1589"/>
                    <a:pt x="2751" y="1565"/>
                    <a:pt x="2751" y="1550"/>
                  </a:cubicBezTo>
                  <a:cubicBezTo>
                    <a:pt x="2758" y="1518"/>
                    <a:pt x="2798" y="1518"/>
                    <a:pt x="2822" y="1518"/>
                  </a:cubicBezTo>
                  <a:cubicBezTo>
                    <a:pt x="2838" y="1518"/>
                    <a:pt x="2838" y="1526"/>
                    <a:pt x="2845" y="1534"/>
                  </a:cubicBezTo>
                  <a:cubicBezTo>
                    <a:pt x="2853" y="1541"/>
                    <a:pt x="2853" y="1550"/>
                    <a:pt x="2869" y="1565"/>
                  </a:cubicBezTo>
                  <a:cubicBezTo>
                    <a:pt x="2877" y="1573"/>
                    <a:pt x="2885" y="1573"/>
                    <a:pt x="2893" y="1573"/>
                  </a:cubicBezTo>
                  <a:cubicBezTo>
                    <a:pt x="2909" y="1573"/>
                    <a:pt x="2916" y="1557"/>
                    <a:pt x="2925" y="1550"/>
                  </a:cubicBezTo>
                  <a:lnTo>
                    <a:pt x="2925" y="1550"/>
                  </a:lnTo>
                  <a:cubicBezTo>
                    <a:pt x="2925" y="1541"/>
                    <a:pt x="2932" y="1541"/>
                    <a:pt x="2932" y="1541"/>
                  </a:cubicBezTo>
                  <a:cubicBezTo>
                    <a:pt x="2940" y="1526"/>
                    <a:pt x="2956" y="1510"/>
                    <a:pt x="2972" y="1502"/>
                  </a:cubicBezTo>
                  <a:cubicBezTo>
                    <a:pt x="2996" y="1502"/>
                    <a:pt x="3019" y="1518"/>
                    <a:pt x="3059" y="1565"/>
                  </a:cubicBezTo>
                  <a:cubicBezTo>
                    <a:pt x="3091" y="1605"/>
                    <a:pt x="3106" y="1605"/>
                    <a:pt x="3122" y="1613"/>
                  </a:cubicBezTo>
                  <a:cubicBezTo>
                    <a:pt x="3130" y="1613"/>
                    <a:pt x="3138" y="1613"/>
                    <a:pt x="3138" y="1621"/>
                  </a:cubicBezTo>
                  <a:cubicBezTo>
                    <a:pt x="3154" y="1628"/>
                    <a:pt x="3169" y="1652"/>
                    <a:pt x="3201" y="1652"/>
                  </a:cubicBezTo>
                  <a:cubicBezTo>
                    <a:pt x="3217" y="1652"/>
                    <a:pt x="3225" y="1644"/>
                    <a:pt x="3233" y="1644"/>
                  </a:cubicBezTo>
                  <a:lnTo>
                    <a:pt x="3241" y="1636"/>
                  </a:lnTo>
                  <a:cubicBezTo>
                    <a:pt x="3241" y="751"/>
                    <a:pt x="3241" y="751"/>
                    <a:pt x="3241" y="751"/>
                  </a:cubicBezTo>
                  <a:cubicBezTo>
                    <a:pt x="3154" y="403"/>
                    <a:pt x="3138" y="111"/>
                    <a:pt x="3138" y="71"/>
                  </a:cubicBezTo>
                  <a:cubicBezTo>
                    <a:pt x="2948" y="79"/>
                    <a:pt x="2751" y="79"/>
                    <a:pt x="2569" y="79"/>
                  </a:cubicBezTo>
                  <a:cubicBezTo>
                    <a:pt x="1700" y="79"/>
                    <a:pt x="839" y="55"/>
                    <a:pt x="16" y="8"/>
                  </a:cubicBezTo>
                  <a:cubicBezTo>
                    <a:pt x="8" y="245"/>
                    <a:pt x="8" y="245"/>
                    <a:pt x="8" y="245"/>
                  </a:cubicBezTo>
                  <a:cubicBezTo>
                    <a:pt x="1131" y="300"/>
                    <a:pt x="1131" y="300"/>
                    <a:pt x="1131" y="300"/>
                  </a:cubicBezTo>
                  <a:lnTo>
                    <a:pt x="1131" y="300"/>
                  </a:lnTo>
                  <a:cubicBezTo>
                    <a:pt x="1123" y="656"/>
                    <a:pt x="1123" y="1186"/>
                    <a:pt x="1147" y="1202"/>
                  </a:cubicBezTo>
                  <a:cubicBezTo>
                    <a:pt x="1163" y="1217"/>
                    <a:pt x="1178" y="1233"/>
                    <a:pt x="1186" y="1249"/>
                  </a:cubicBezTo>
                  <a:cubicBezTo>
                    <a:pt x="1194" y="1265"/>
                    <a:pt x="1210" y="1281"/>
                    <a:pt x="1226" y="1297"/>
                  </a:cubicBezTo>
                  <a:cubicBezTo>
                    <a:pt x="1234" y="1304"/>
                    <a:pt x="1242" y="1304"/>
                    <a:pt x="1250" y="1304"/>
                  </a:cubicBezTo>
                  <a:cubicBezTo>
                    <a:pt x="1257" y="1304"/>
                    <a:pt x="1257" y="1304"/>
                    <a:pt x="1265" y="1304"/>
                  </a:cubicBezTo>
                  <a:cubicBezTo>
                    <a:pt x="1273" y="1304"/>
                    <a:pt x="1273" y="1297"/>
                    <a:pt x="1281" y="1297"/>
                  </a:cubicBezTo>
                  <a:cubicBezTo>
                    <a:pt x="1289" y="1297"/>
                    <a:pt x="1297" y="1297"/>
                    <a:pt x="1305" y="1304"/>
                  </a:cubicBezTo>
                  <a:cubicBezTo>
                    <a:pt x="1313" y="1304"/>
                    <a:pt x="1313" y="1304"/>
                    <a:pt x="1321" y="1304"/>
                  </a:cubicBezTo>
                  <a:cubicBezTo>
                    <a:pt x="1329" y="1304"/>
                    <a:pt x="1329" y="1297"/>
                    <a:pt x="1336" y="1288"/>
                  </a:cubicBezTo>
                  <a:cubicBezTo>
                    <a:pt x="1336" y="1281"/>
                    <a:pt x="1336" y="1273"/>
                    <a:pt x="1352" y="1265"/>
                  </a:cubicBezTo>
                  <a:cubicBezTo>
                    <a:pt x="1352" y="1265"/>
                    <a:pt x="1352" y="1265"/>
                    <a:pt x="1360" y="1265"/>
                  </a:cubicBezTo>
                  <a:cubicBezTo>
                    <a:pt x="1376" y="1265"/>
                    <a:pt x="1384" y="1288"/>
                    <a:pt x="1400" y="1312"/>
                  </a:cubicBezTo>
                  <a:cubicBezTo>
                    <a:pt x="1400" y="1320"/>
                    <a:pt x="1400" y="1320"/>
                    <a:pt x="1400" y="1320"/>
                  </a:cubicBezTo>
                  <a:cubicBezTo>
                    <a:pt x="1408" y="1328"/>
                    <a:pt x="1408" y="1336"/>
                    <a:pt x="1408" y="1344"/>
                  </a:cubicBezTo>
                  <a:cubicBezTo>
                    <a:pt x="1408" y="1368"/>
                    <a:pt x="1416" y="1383"/>
                    <a:pt x="1431" y="1383"/>
                  </a:cubicBezTo>
                  <a:cubicBezTo>
                    <a:pt x="1439" y="1391"/>
                    <a:pt x="1455" y="1391"/>
                    <a:pt x="1455" y="1399"/>
                  </a:cubicBezTo>
                  <a:cubicBezTo>
                    <a:pt x="1471" y="1399"/>
                    <a:pt x="1479" y="1407"/>
                    <a:pt x="1503" y="1407"/>
                  </a:cubicBezTo>
                  <a:cubicBezTo>
                    <a:pt x="1503" y="1407"/>
                    <a:pt x="1510" y="1407"/>
                    <a:pt x="1518" y="1407"/>
                  </a:cubicBezTo>
                  <a:cubicBezTo>
                    <a:pt x="1558" y="1399"/>
                    <a:pt x="1574" y="1431"/>
                    <a:pt x="1574" y="1431"/>
                  </a:cubicBezTo>
                  <a:cubicBezTo>
                    <a:pt x="1582" y="1439"/>
                    <a:pt x="1589" y="1439"/>
                    <a:pt x="1597" y="1439"/>
                  </a:cubicBezTo>
                  <a:cubicBezTo>
                    <a:pt x="1605" y="1439"/>
                    <a:pt x="1613" y="1439"/>
                    <a:pt x="1621" y="1439"/>
                  </a:cubicBezTo>
                  <a:cubicBezTo>
                    <a:pt x="1629" y="1431"/>
                    <a:pt x="1637" y="1431"/>
                    <a:pt x="1653" y="1431"/>
                  </a:cubicBezTo>
                  <a:lnTo>
                    <a:pt x="1661" y="1431"/>
                  </a:lnTo>
                  <a:cubicBezTo>
                    <a:pt x="1692" y="1431"/>
                    <a:pt x="1692" y="1447"/>
                    <a:pt x="1700" y="1463"/>
                  </a:cubicBezTo>
                  <a:cubicBezTo>
                    <a:pt x="1700" y="1470"/>
                    <a:pt x="1700" y="1470"/>
                    <a:pt x="1700" y="1470"/>
                  </a:cubicBezTo>
                  <a:cubicBezTo>
                    <a:pt x="1700" y="1478"/>
                    <a:pt x="1700" y="1478"/>
                    <a:pt x="1708" y="1478"/>
                  </a:cubicBezTo>
                  <a:cubicBezTo>
                    <a:pt x="1716" y="1478"/>
                    <a:pt x="1732" y="1470"/>
                    <a:pt x="1740" y="1455"/>
                  </a:cubicBezTo>
                  <a:cubicBezTo>
                    <a:pt x="1740" y="1439"/>
                    <a:pt x="1747" y="1431"/>
                    <a:pt x="1755" y="1431"/>
                  </a:cubicBezTo>
                  <a:cubicBezTo>
                    <a:pt x="1755" y="1431"/>
                    <a:pt x="1763" y="1431"/>
                    <a:pt x="1763" y="1439"/>
                  </a:cubicBezTo>
                  <a:lnTo>
                    <a:pt x="1771" y="1439"/>
                  </a:lnTo>
                  <a:lnTo>
                    <a:pt x="1771" y="1439"/>
                  </a:lnTo>
                  <a:cubicBezTo>
                    <a:pt x="1771" y="1423"/>
                    <a:pt x="1787" y="1423"/>
                    <a:pt x="1787" y="1423"/>
                  </a:cubicBezTo>
                  <a:cubicBezTo>
                    <a:pt x="1795" y="1423"/>
                    <a:pt x="1803" y="1423"/>
                    <a:pt x="1811" y="1423"/>
                  </a:cubicBezTo>
                  <a:cubicBezTo>
                    <a:pt x="1811" y="1423"/>
                    <a:pt x="1827" y="1423"/>
                    <a:pt x="1834" y="1423"/>
                  </a:cubicBezTo>
                  <a:cubicBezTo>
                    <a:pt x="1842" y="1423"/>
                    <a:pt x="1850" y="1431"/>
                    <a:pt x="1850" y="1431"/>
                  </a:cubicBezTo>
                  <a:cubicBezTo>
                    <a:pt x="1858" y="1439"/>
                    <a:pt x="1858" y="1447"/>
                    <a:pt x="1858" y="1463"/>
                  </a:cubicBezTo>
                  <a:lnTo>
                    <a:pt x="1858" y="1470"/>
                  </a:lnTo>
                  <a:cubicBezTo>
                    <a:pt x="1858" y="1486"/>
                    <a:pt x="1858" y="1486"/>
                    <a:pt x="1866" y="1486"/>
                  </a:cubicBezTo>
                  <a:cubicBezTo>
                    <a:pt x="1874" y="1494"/>
                    <a:pt x="1874" y="1494"/>
                    <a:pt x="1882" y="1494"/>
                  </a:cubicBezTo>
                  <a:cubicBezTo>
                    <a:pt x="1898" y="1502"/>
                    <a:pt x="1898" y="1518"/>
                    <a:pt x="1898" y="1534"/>
                  </a:cubicBezTo>
                  <a:cubicBezTo>
                    <a:pt x="1898" y="1541"/>
                    <a:pt x="1890" y="1557"/>
                    <a:pt x="1898" y="1565"/>
                  </a:cubicBezTo>
                  <a:cubicBezTo>
                    <a:pt x="1898" y="1573"/>
                    <a:pt x="1906" y="1573"/>
                    <a:pt x="1906" y="1573"/>
                  </a:cubicBezTo>
                  <a:cubicBezTo>
                    <a:pt x="1914" y="1573"/>
                    <a:pt x="1937" y="1557"/>
                    <a:pt x="1945" y="1541"/>
                  </a:cubicBezTo>
                  <a:cubicBezTo>
                    <a:pt x="1961" y="1518"/>
                    <a:pt x="1985" y="1510"/>
                    <a:pt x="2016" y="1518"/>
                  </a:cubicBezTo>
                  <a:cubicBezTo>
                    <a:pt x="2048" y="1526"/>
                    <a:pt x="2056" y="1541"/>
                    <a:pt x="2064" y="1557"/>
                  </a:cubicBezTo>
                  <a:cubicBezTo>
                    <a:pt x="2072" y="1565"/>
                    <a:pt x="2072" y="1565"/>
                    <a:pt x="2072" y="1565"/>
                  </a:cubicBezTo>
                  <a:cubicBezTo>
                    <a:pt x="2072" y="1573"/>
                    <a:pt x="2080" y="1573"/>
                    <a:pt x="2087" y="1573"/>
                  </a:cubicBezTo>
                  <a:cubicBezTo>
                    <a:pt x="2095" y="1573"/>
                    <a:pt x="2103" y="1573"/>
                    <a:pt x="2103" y="1557"/>
                  </a:cubicBezTo>
                  <a:cubicBezTo>
                    <a:pt x="2103" y="1550"/>
                    <a:pt x="2127" y="1541"/>
                    <a:pt x="2166" y="1541"/>
                  </a:cubicBezTo>
                  <a:cubicBezTo>
                    <a:pt x="2174" y="1541"/>
                    <a:pt x="2182" y="1541"/>
                    <a:pt x="2190" y="1541"/>
                  </a:cubicBezTo>
                  <a:cubicBezTo>
                    <a:pt x="2198" y="1541"/>
                    <a:pt x="2198" y="1541"/>
                    <a:pt x="2198" y="1541"/>
                  </a:cubicBezTo>
                  <a:cubicBezTo>
                    <a:pt x="2206" y="1541"/>
                    <a:pt x="2206" y="1541"/>
                    <a:pt x="2206" y="1550"/>
                  </a:cubicBezTo>
                  <a:cubicBezTo>
                    <a:pt x="2214" y="1550"/>
                    <a:pt x="2206" y="1557"/>
                    <a:pt x="2206" y="1573"/>
                  </a:cubicBezTo>
                  <a:cubicBezTo>
                    <a:pt x="2206" y="1581"/>
                    <a:pt x="2206" y="1589"/>
                    <a:pt x="2198" y="1597"/>
                  </a:cubicBezTo>
                  <a:cubicBezTo>
                    <a:pt x="2198" y="1621"/>
                    <a:pt x="2206" y="1628"/>
                    <a:pt x="2222" y="1628"/>
                  </a:cubicBezTo>
                  <a:cubicBezTo>
                    <a:pt x="2222" y="1628"/>
                    <a:pt x="2230" y="1628"/>
                    <a:pt x="2230" y="1636"/>
                  </a:cubicBezTo>
                  <a:lnTo>
                    <a:pt x="2230" y="1636"/>
                  </a:lnTo>
                  <a:cubicBezTo>
                    <a:pt x="2238" y="1636"/>
                    <a:pt x="2246" y="1605"/>
                    <a:pt x="2246" y="1581"/>
                  </a:cubicBezTo>
                  <a:cubicBezTo>
                    <a:pt x="2246" y="1557"/>
                    <a:pt x="2253" y="1557"/>
                    <a:pt x="2253" y="1541"/>
                  </a:cubicBezTo>
                  <a:cubicBezTo>
                    <a:pt x="2262" y="1534"/>
                    <a:pt x="2262" y="1534"/>
                    <a:pt x="2269" y="1518"/>
                  </a:cubicBezTo>
                  <a:cubicBezTo>
                    <a:pt x="2269" y="1510"/>
                    <a:pt x="2277" y="1502"/>
                    <a:pt x="2285" y="1502"/>
                  </a:cubicBezTo>
                  <a:lnTo>
                    <a:pt x="2293" y="1510"/>
                  </a:lnTo>
                  <a:cubicBezTo>
                    <a:pt x="2301" y="1518"/>
                    <a:pt x="2301" y="1526"/>
                    <a:pt x="2301" y="1526"/>
                  </a:cubicBezTo>
                  <a:cubicBezTo>
                    <a:pt x="2317" y="1541"/>
                    <a:pt x="2333" y="1550"/>
                    <a:pt x="2348" y="1573"/>
                  </a:cubicBezTo>
                  <a:cubicBezTo>
                    <a:pt x="2348" y="1581"/>
                    <a:pt x="2356" y="1581"/>
                    <a:pt x="2356" y="1581"/>
                  </a:cubicBezTo>
                  <a:cubicBezTo>
                    <a:pt x="2364" y="1581"/>
                    <a:pt x="2372" y="1565"/>
                    <a:pt x="2372" y="1550"/>
                  </a:cubicBezTo>
                  <a:lnTo>
                    <a:pt x="2372" y="1550"/>
                  </a:lnTo>
                  <a:cubicBezTo>
                    <a:pt x="2380" y="1541"/>
                    <a:pt x="2380" y="1534"/>
                    <a:pt x="2388" y="1534"/>
                  </a:cubicBezTo>
                  <a:lnTo>
                    <a:pt x="2529" y="1660"/>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56" name="Freeform 47"/>
            <p:cNvSpPr>
              <a:spLocks noChangeArrowheads="1"/>
            </p:cNvSpPr>
            <p:nvPr/>
          </p:nvSpPr>
          <p:spPr bwMode="auto">
            <a:xfrm>
              <a:off x="9636958" y="6520887"/>
              <a:ext cx="1363752" cy="1435651"/>
            </a:xfrm>
            <a:custGeom>
              <a:avLst/>
              <a:gdLst>
                <a:gd name="T0" fmla="*/ 2230 w 2594"/>
                <a:gd name="T1" fmla="*/ 182 h 2729"/>
                <a:gd name="T2" fmla="*/ 2230 w 2594"/>
                <a:gd name="T3" fmla="*/ 182 h 2729"/>
                <a:gd name="T4" fmla="*/ 340 w 2594"/>
                <a:gd name="T5" fmla="*/ 0 h 2729"/>
                <a:gd name="T6" fmla="*/ 0 w 2594"/>
                <a:gd name="T7" fmla="*/ 2664 h 2729"/>
                <a:gd name="T8" fmla="*/ 293 w 2594"/>
                <a:gd name="T9" fmla="*/ 2704 h 2729"/>
                <a:gd name="T10" fmla="*/ 356 w 2594"/>
                <a:gd name="T11" fmla="*/ 2672 h 2729"/>
                <a:gd name="T12" fmla="*/ 372 w 2594"/>
                <a:gd name="T13" fmla="*/ 2546 h 2729"/>
                <a:gd name="T14" fmla="*/ 443 w 2594"/>
                <a:gd name="T15" fmla="*/ 2506 h 2729"/>
                <a:gd name="T16" fmla="*/ 1028 w 2594"/>
                <a:gd name="T17" fmla="*/ 2578 h 2729"/>
                <a:gd name="T18" fmla="*/ 996 w 2594"/>
                <a:gd name="T19" fmla="*/ 2475 h 2729"/>
                <a:gd name="T20" fmla="*/ 2396 w 2594"/>
                <a:gd name="T21" fmla="*/ 2593 h 2729"/>
                <a:gd name="T22" fmla="*/ 2427 w 2594"/>
                <a:gd name="T23" fmla="*/ 2546 h 2729"/>
                <a:gd name="T24" fmla="*/ 2570 w 2594"/>
                <a:gd name="T25" fmla="*/ 451 h 2729"/>
                <a:gd name="T26" fmla="*/ 2593 w 2594"/>
                <a:gd name="T27" fmla="*/ 451 h 2729"/>
                <a:gd name="T28" fmla="*/ 2593 w 2594"/>
                <a:gd name="T29" fmla="*/ 206 h 2729"/>
                <a:gd name="T30" fmla="*/ 2238 w 2594"/>
                <a:gd name="T31" fmla="*/ 182 h 2729"/>
                <a:gd name="T32" fmla="*/ 2230 w 2594"/>
                <a:gd name="T33" fmla="*/ 182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4" h="2729">
                  <a:moveTo>
                    <a:pt x="2230" y="182"/>
                  </a:moveTo>
                  <a:lnTo>
                    <a:pt x="2230" y="182"/>
                  </a:lnTo>
                  <a:cubicBezTo>
                    <a:pt x="1495" y="135"/>
                    <a:pt x="862" y="72"/>
                    <a:pt x="340" y="0"/>
                  </a:cubicBezTo>
                  <a:cubicBezTo>
                    <a:pt x="0" y="2664"/>
                    <a:pt x="0" y="2664"/>
                    <a:pt x="0" y="2664"/>
                  </a:cubicBezTo>
                  <a:cubicBezTo>
                    <a:pt x="143" y="2672"/>
                    <a:pt x="277" y="2688"/>
                    <a:pt x="293" y="2704"/>
                  </a:cubicBezTo>
                  <a:cubicBezTo>
                    <a:pt x="348" y="2728"/>
                    <a:pt x="356" y="2672"/>
                    <a:pt x="356" y="2672"/>
                  </a:cubicBezTo>
                  <a:cubicBezTo>
                    <a:pt x="356" y="2672"/>
                    <a:pt x="364" y="2601"/>
                    <a:pt x="372" y="2546"/>
                  </a:cubicBezTo>
                  <a:cubicBezTo>
                    <a:pt x="388" y="2483"/>
                    <a:pt x="443" y="2506"/>
                    <a:pt x="443" y="2506"/>
                  </a:cubicBezTo>
                  <a:cubicBezTo>
                    <a:pt x="443" y="2506"/>
                    <a:pt x="894" y="2562"/>
                    <a:pt x="1028" y="2578"/>
                  </a:cubicBezTo>
                  <a:cubicBezTo>
                    <a:pt x="957" y="2435"/>
                    <a:pt x="996" y="2475"/>
                    <a:pt x="996" y="2475"/>
                  </a:cubicBezTo>
                  <a:cubicBezTo>
                    <a:pt x="996" y="2475"/>
                    <a:pt x="2372" y="2593"/>
                    <a:pt x="2396" y="2593"/>
                  </a:cubicBezTo>
                  <a:cubicBezTo>
                    <a:pt x="2427" y="2593"/>
                    <a:pt x="2427" y="2546"/>
                    <a:pt x="2427" y="2546"/>
                  </a:cubicBezTo>
                  <a:cubicBezTo>
                    <a:pt x="2570" y="451"/>
                    <a:pt x="2570" y="451"/>
                    <a:pt x="2570" y="451"/>
                  </a:cubicBezTo>
                  <a:cubicBezTo>
                    <a:pt x="2593" y="451"/>
                    <a:pt x="2593" y="451"/>
                    <a:pt x="2593" y="451"/>
                  </a:cubicBezTo>
                  <a:cubicBezTo>
                    <a:pt x="2593" y="206"/>
                    <a:pt x="2593" y="206"/>
                    <a:pt x="2593" y="206"/>
                  </a:cubicBezTo>
                  <a:cubicBezTo>
                    <a:pt x="2475" y="198"/>
                    <a:pt x="2356" y="190"/>
                    <a:pt x="2238" y="182"/>
                  </a:cubicBezTo>
                  <a:lnTo>
                    <a:pt x="2230" y="182"/>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61" name="Freeform 48"/>
            <p:cNvSpPr>
              <a:spLocks noChangeArrowheads="1"/>
            </p:cNvSpPr>
            <p:nvPr/>
          </p:nvSpPr>
          <p:spPr bwMode="auto">
            <a:xfrm>
              <a:off x="7094999" y="4725744"/>
              <a:ext cx="1618875" cy="2681118"/>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4"/>
            </a:solidFill>
            <a:ln>
              <a:solidFill>
                <a:schemeClr val="bg2"/>
              </a:solidFill>
            </a:ln>
            <a:effectLst/>
          </p:spPr>
          <p:txBody>
            <a:bodyPr wrap="none" anchor="ctr"/>
            <a:lstStyle/>
            <a:p>
              <a:endParaRPr lang="en-US" sz="2701" dirty="0">
                <a:latin typeface="Lato Light"/>
              </a:endParaRPr>
            </a:p>
          </p:txBody>
        </p:sp>
        <p:sp>
          <p:nvSpPr>
            <p:cNvPr id="263" name="Freeform 49"/>
            <p:cNvSpPr>
              <a:spLocks noChangeArrowheads="1"/>
            </p:cNvSpPr>
            <p:nvPr/>
          </p:nvSpPr>
          <p:spPr bwMode="auto">
            <a:xfrm>
              <a:off x="7099638" y="4725744"/>
              <a:ext cx="1614237" cy="2685756"/>
            </a:xfrm>
            <a:custGeom>
              <a:avLst/>
              <a:gdLst>
                <a:gd name="T0" fmla="*/ 1723 w 3068"/>
                <a:gd name="T1" fmla="*/ 4988 h 5107"/>
                <a:gd name="T2" fmla="*/ 1431 w 3068"/>
                <a:gd name="T3" fmla="*/ 4355 h 5107"/>
                <a:gd name="T4" fmla="*/ 1312 w 3068"/>
                <a:gd name="T5" fmla="*/ 4181 h 5107"/>
                <a:gd name="T6" fmla="*/ 988 w 3068"/>
                <a:gd name="T7" fmla="*/ 3913 h 5107"/>
                <a:gd name="T8" fmla="*/ 632 w 3068"/>
                <a:gd name="T9" fmla="*/ 3731 h 5107"/>
                <a:gd name="T10" fmla="*/ 648 w 3068"/>
                <a:gd name="T11" fmla="*/ 3454 h 5107"/>
                <a:gd name="T12" fmla="*/ 553 w 3068"/>
                <a:gd name="T13" fmla="*/ 3193 h 5107"/>
                <a:gd name="T14" fmla="*/ 443 w 3068"/>
                <a:gd name="T15" fmla="*/ 2933 h 5107"/>
                <a:gd name="T16" fmla="*/ 466 w 3068"/>
                <a:gd name="T17" fmla="*/ 2601 h 5107"/>
                <a:gd name="T18" fmla="*/ 403 w 3068"/>
                <a:gd name="T19" fmla="*/ 2530 h 5107"/>
                <a:gd name="T20" fmla="*/ 324 w 3068"/>
                <a:gd name="T21" fmla="*/ 2253 h 5107"/>
                <a:gd name="T22" fmla="*/ 427 w 3068"/>
                <a:gd name="T23" fmla="*/ 2269 h 5107"/>
                <a:gd name="T24" fmla="*/ 419 w 3068"/>
                <a:gd name="T25" fmla="*/ 2087 h 5107"/>
                <a:gd name="T26" fmla="*/ 395 w 3068"/>
                <a:gd name="T27" fmla="*/ 1929 h 5107"/>
                <a:gd name="T28" fmla="*/ 269 w 3068"/>
                <a:gd name="T29" fmla="*/ 1977 h 5107"/>
                <a:gd name="T30" fmla="*/ 229 w 3068"/>
                <a:gd name="T31" fmla="*/ 1819 h 5107"/>
                <a:gd name="T32" fmla="*/ 126 w 3068"/>
                <a:gd name="T33" fmla="*/ 1597 h 5107"/>
                <a:gd name="T34" fmla="*/ 55 w 3068"/>
                <a:gd name="T35" fmla="*/ 1408 h 5107"/>
                <a:gd name="T36" fmla="*/ 119 w 3068"/>
                <a:gd name="T37" fmla="*/ 1123 h 5107"/>
                <a:gd name="T38" fmla="*/ 24 w 3068"/>
                <a:gd name="T39" fmla="*/ 799 h 5107"/>
                <a:gd name="T40" fmla="*/ 150 w 3068"/>
                <a:gd name="T41" fmla="*/ 514 h 5107"/>
                <a:gd name="T42" fmla="*/ 245 w 3068"/>
                <a:gd name="T43" fmla="*/ 301 h 5107"/>
                <a:gd name="T44" fmla="*/ 237 w 3068"/>
                <a:gd name="T45" fmla="*/ 71 h 5107"/>
                <a:gd name="T46" fmla="*/ 1684 w 3068"/>
                <a:gd name="T47" fmla="*/ 364 h 5107"/>
                <a:gd name="T48" fmla="*/ 2965 w 3068"/>
                <a:gd name="T49" fmla="*/ 4158 h 5107"/>
                <a:gd name="T50" fmla="*/ 2996 w 3068"/>
                <a:gd name="T51" fmla="*/ 4450 h 5107"/>
                <a:gd name="T52" fmla="*/ 2783 w 3068"/>
                <a:gd name="T53" fmla="*/ 4782 h 5107"/>
                <a:gd name="T54" fmla="*/ 2798 w 3068"/>
                <a:gd name="T55" fmla="*/ 4956 h 5107"/>
                <a:gd name="T56" fmla="*/ 1723 w 3068"/>
                <a:gd name="T57" fmla="*/ 4980 h 5107"/>
                <a:gd name="T58" fmla="*/ 2822 w 3068"/>
                <a:gd name="T59" fmla="*/ 5011 h 5107"/>
                <a:gd name="T60" fmla="*/ 2751 w 3068"/>
                <a:gd name="T61" fmla="*/ 4845 h 5107"/>
                <a:gd name="T62" fmla="*/ 2901 w 3068"/>
                <a:gd name="T63" fmla="*/ 4521 h 5107"/>
                <a:gd name="T64" fmla="*/ 2988 w 3068"/>
                <a:gd name="T65" fmla="*/ 4237 h 5107"/>
                <a:gd name="T66" fmla="*/ 1684 w 3068"/>
                <a:gd name="T67" fmla="*/ 372 h 5107"/>
                <a:gd name="T68" fmla="*/ 292 w 3068"/>
                <a:gd name="T69" fmla="*/ 182 h 5107"/>
                <a:gd name="T70" fmla="*/ 198 w 3068"/>
                <a:gd name="T71" fmla="*/ 396 h 5107"/>
                <a:gd name="T72" fmla="*/ 63 w 3068"/>
                <a:gd name="T73" fmla="*/ 633 h 5107"/>
                <a:gd name="T74" fmla="*/ 95 w 3068"/>
                <a:gd name="T75" fmla="*/ 917 h 5107"/>
                <a:gd name="T76" fmla="*/ 79 w 3068"/>
                <a:gd name="T77" fmla="*/ 1234 h 5107"/>
                <a:gd name="T78" fmla="*/ 47 w 3068"/>
                <a:gd name="T79" fmla="*/ 1423 h 5107"/>
                <a:gd name="T80" fmla="*/ 198 w 3068"/>
                <a:gd name="T81" fmla="*/ 1700 h 5107"/>
                <a:gd name="T82" fmla="*/ 190 w 3068"/>
                <a:gd name="T83" fmla="*/ 1937 h 5107"/>
                <a:gd name="T84" fmla="*/ 364 w 3068"/>
                <a:gd name="T85" fmla="*/ 2040 h 5107"/>
                <a:gd name="T86" fmla="*/ 458 w 3068"/>
                <a:gd name="T87" fmla="*/ 1985 h 5107"/>
                <a:gd name="T88" fmla="*/ 451 w 3068"/>
                <a:gd name="T89" fmla="*/ 2198 h 5107"/>
                <a:gd name="T90" fmla="*/ 379 w 3068"/>
                <a:gd name="T91" fmla="*/ 2182 h 5107"/>
                <a:gd name="T92" fmla="*/ 308 w 3068"/>
                <a:gd name="T93" fmla="*/ 2325 h 5107"/>
                <a:gd name="T94" fmla="*/ 419 w 3068"/>
                <a:gd name="T95" fmla="*/ 2522 h 5107"/>
                <a:gd name="T96" fmla="*/ 403 w 3068"/>
                <a:gd name="T97" fmla="*/ 2680 h 5107"/>
                <a:gd name="T98" fmla="*/ 506 w 3068"/>
                <a:gd name="T99" fmla="*/ 3043 h 5107"/>
                <a:gd name="T100" fmla="*/ 577 w 3068"/>
                <a:gd name="T101" fmla="*/ 3241 h 5107"/>
                <a:gd name="T102" fmla="*/ 672 w 3068"/>
                <a:gd name="T103" fmla="*/ 3549 h 5107"/>
                <a:gd name="T104" fmla="*/ 680 w 3068"/>
                <a:gd name="T105" fmla="*/ 3778 h 5107"/>
                <a:gd name="T106" fmla="*/ 1051 w 3068"/>
                <a:gd name="T107" fmla="*/ 3944 h 5107"/>
                <a:gd name="T108" fmla="*/ 1391 w 3068"/>
                <a:gd name="T109" fmla="*/ 4173 h 5107"/>
                <a:gd name="T110" fmla="*/ 1486 w 3068"/>
                <a:gd name="T111" fmla="*/ 4339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8" h="5107">
                  <a:moveTo>
                    <a:pt x="2688" y="5106"/>
                  </a:moveTo>
                  <a:lnTo>
                    <a:pt x="2688" y="5106"/>
                  </a:lnTo>
                  <a:lnTo>
                    <a:pt x="2688" y="5106"/>
                  </a:lnTo>
                  <a:cubicBezTo>
                    <a:pt x="2688" y="5098"/>
                    <a:pt x="2680" y="5098"/>
                    <a:pt x="2664" y="5090"/>
                  </a:cubicBezTo>
                  <a:cubicBezTo>
                    <a:pt x="2632" y="5083"/>
                    <a:pt x="1874" y="5003"/>
                    <a:pt x="1723" y="4988"/>
                  </a:cubicBezTo>
                  <a:lnTo>
                    <a:pt x="1723" y="4988"/>
                  </a:lnTo>
                  <a:lnTo>
                    <a:pt x="1723" y="4988"/>
                  </a:lnTo>
                  <a:cubicBezTo>
                    <a:pt x="1708" y="4964"/>
                    <a:pt x="1715" y="4956"/>
                    <a:pt x="1723" y="4940"/>
                  </a:cubicBezTo>
                  <a:cubicBezTo>
                    <a:pt x="1723" y="4924"/>
                    <a:pt x="1731" y="4908"/>
                    <a:pt x="1731" y="4877"/>
                  </a:cubicBezTo>
                  <a:cubicBezTo>
                    <a:pt x="1739" y="4814"/>
                    <a:pt x="1723" y="4600"/>
                    <a:pt x="1668" y="4569"/>
                  </a:cubicBezTo>
                  <a:cubicBezTo>
                    <a:pt x="1613" y="4529"/>
                    <a:pt x="1534" y="4434"/>
                    <a:pt x="1518" y="4379"/>
                  </a:cubicBezTo>
                  <a:cubicBezTo>
                    <a:pt x="1510" y="4355"/>
                    <a:pt x="1502" y="4347"/>
                    <a:pt x="1486" y="4347"/>
                  </a:cubicBezTo>
                  <a:cubicBezTo>
                    <a:pt x="1478" y="4347"/>
                    <a:pt x="1470" y="4347"/>
                    <a:pt x="1462" y="4347"/>
                  </a:cubicBezTo>
                  <a:cubicBezTo>
                    <a:pt x="1455" y="4355"/>
                    <a:pt x="1439" y="4355"/>
                    <a:pt x="1431" y="4355"/>
                  </a:cubicBezTo>
                  <a:cubicBezTo>
                    <a:pt x="1415" y="4355"/>
                    <a:pt x="1407" y="4355"/>
                    <a:pt x="1399" y="4347"/>
                  </a:cubicBezTo>
                  <a:cubicBezTo>
                    <a:pt x="1375" y="4324"/>
                    <a:pt x="1384" y="4276"/>
                    <a:pt x="1384" y="4253"/>
                  </a:cubicBezTo>
                  <a:cubicBezTo>
                    <a:pt x="1384" y="4237"/>
                    <a:pt x="1384" y="4229"/>
                    <a:pt x="1384" y="4229"/>
                  </a:cubicBezTo>
                  <a:cubicBezTo>
                    <a:pt x="1384" y="4221"/>
                    <a:pt x="1384" y="4213"/>
                    <a:pt x="1384" y="4205"/>
                  </a:cubicBezTo>
                  <a:cubicBezTo>
                    <a:pt x="1384" y="4197"/>
                    <a:pt x="1391" y="4181"/>
                    <a:pt x="1384" y="4181"/>
                  </a:cubicBezTo>
                  <a:cubicBezTo>
                    <a:pt x="1375" y="4173"/>
                    <a:pt x="1368" y="4173"/>
                    <a:pt x="1344" y="4173"/>
                  </a:cubicBezTo>
                  <a:cubicBezTo>
                    <a:pt x="1336" y="4181"/>
                    <a:pt x="1320" y="4181"/>
                    <a:pt x="1312" y="4181"/>
                  </a:cubicBezTo>
                  <a:cubicBezTo>
                    <a:pt x="1265" y="4181"/>
                    <a:pt x="1233" y="4158"/>
                    <a:pt x="1217" y="4142"/>
                  </a:cubicBezTo>
                  <a:cubicBezTo>
                    <a:pt x="1209" y="4142"/>
                    <a:pt x="1209" y="4134"/>
                    <a:pt x="1202" y="4134"/>
                  </a:cubicBezTo>
                  <a:cubicBezTo>
                    <a:pt x="1202" y="4126"/>
                    <a:pt x="1194" y="4126"/>
                    <a:pt x="1186" y="4126"/>
                  </a:cubicBezTo>
                  <a:cubicBezTo>
                    <a:pt x="1162" y="4118"/>
                    <a:pt x="1138" y="4110"/>
                    <a:pt x="1122" y="4063"/>
                  </a:cubicBezTo>
                  <a:cubicBezTo>
                    <a:pt x="1099" y="4015"/>
                    <a:pt x="1059" y="3960"/>
                    <a:pt x="1051" y="3952"/>
                  </a:cubicBezTo>
                  <a:cubicBezTo>
                    <a:pt x="1044" y="3952"/>
                    <a:pt x="1044" y="3944"/>
                    <a:pt x="1035" y="3944"/>
                  </a:cubicBezTo>
                  <a:cubicBezTo>
                    <a:pt x="1028" y="3928"/>
                    <a:pt x="1012" y="3913"/>
                    <a:pt x="988" y="3913"/>
                  </a:cubicBezTo>
                  <a:cubicBezTo>
                    <a:pt x="980" y="3913"/>
                    <a:pt x="972" y="3913"/>
                    <a:pt x="972" y="3913"/>
                  </a:cubicBezTo>
                  <a:cubicBezTo>
                    <a:pt x="964" y="3920"/>
                    <a:pt x="957" y="3920"/>
                    <a:pt x="949" y="3920"/>
                  </a:cubicBezTo>
                  <a:cubicBezTo>
                    <a:pt x="901" y="3920"/>
                    <a:pt x="854" y="3881"/>
                    <a:pt x="838" y="3849"/>
                  </a:cubicBezTo>
                  <a:cubicBezTo>
                    <a:pt x="822" y="3826"/>
                    <a:pt x="783" y="3826"/>
                    <a:pt x="735" y="3826"/>
                  </a:cubicBezTo>
                  <a:cubicBezTo>
                    <a:pt x="696" y="3826"/>
                    <a:pt x="672" y="3818"/>
                    <a:pt x="672" y="3778"/>
                  </a:cubicBezTo>
                  <a:cubicBezTo>
                    <a:pt x="664" y="3762"/>
                    <a:pt x="664" y="3754"/>
                    <a:pt x="648" y="3747"/>
                  </a:cubicBezTo>
                  <a:cubicBezTo>
                    <a:pt x="648" y="3739"/>
                    <a:pt x="640" y="3739"/>
                    <a:pt x="632" y="3731"/>
                  </a:cubicBezTo>
                  <a:cubicBezTo>
                    <a:pt x="617" y="3715"/>
                    <a:pt x="625" y="3707"/>
                    <a:pt x="632" y="3691"/>
                  </a:cubicBezTo>
                  <a:cubicBezTo>
                    <a:pt x="632" y="3683"/>
                    <a:pt x="640" y="3667"/>
                    <a:pt x="640" y="3660"/>
                  </a:cubicBezTo>
                  <a:cubicBezTo>
                    <a:pt x="640" y="3644"/>
                    <a:pt x="648" y="3628"/>
                    <a:pt x="648" y="3620"/>
                  </a:cubicBezTo>
                  <a:cubicBezTo>
                    <a:pt x="656" y="3612"/>
                    <a:pt x="664" y="3596"/>
                    <a:pt x="656" y="3580"/>
                  </a:cubicBezTo>
                  <a:cubicBezTo>
                    <a:pt x="656" y="3557"/>
                    <a:pt x="664" y="3549"/>
                    <a:pt x="672" y="3549"/>
                  </a:cubicBezTo>
                  <a:cubicBezTo>
                    <a:pt x="672" y="3541"/>
                    <a:pt x="680" y="3533"/>
                    <a:pt x="680" y="3509"/>
                  </a:cubicBezTo>
                  <a:cubicBezTo>
                    <a:pt x="688" y="3470"/>
                    <a:pt x="664" y="3462"/>
                    <a:pt x="648" y="3454"/>
                  </a:cubicBezTo>
                  <a:cubicBezTo>
                    <a:pt x="640" y="3454"/>
                    <a:pt x="632" y="3446"/>
                    <a:pt x="625" y="3446"/>
                  </a:cubicBezTo>
                  <a:cubicBezTo>
                    <a:pt x="601" y="3422"/>
                    <a:pt x="625" y="3391"/>
                    <a:pt x="648" y="3359"/>
                  </a:cubicBezTo>
                  <a:cubicBezTo>
                    <a:pt x="648" y="3351"/>
                    <a:pt x="648" y="3343"/>
                    <a:pt x="648" y="3343"/>
                  </a:cubicBezTo>
                  <a:cubicBezTo>
                    <a:pt x="648" y="3320"/>
                    <a:pt x="617" y="3304"/>
                    <a:pt x="601" y="3296"/>
                  </a:cubicBezTo>
                  <a:cubicBezTo>
                    <a:pt x="585" y="3288"/>
                    <a:pt x="577" y="3272"/>
                    <a:pt x="569" y="3249"/>
                  </a:cubicBezTo>
                  <a:cubicBezTo>
                    <a:pt x="569" y="3233"/>
                    <a:pt x="569" y="3225"/>
                    <a:pt x="561" y="3217"/>
                  </a:cubicBezTo>
                  <a:cubicBezTo>
                    <a:pt x="553" y="3201"/>
                    <a:pt x="553" y="3193"/>
                    <a:pt x="553" y="3193"/>
                  </a:cubicBezTo>
                  <a:cubicBezTo>
                    <a:pt x="545" y="3193"/>
                    <a:pt x="545" y="3185"/>
                    <a:pt x="538" y="3169"/>
                  </a:cubicBezTo>
                  <a:cubicBezTo>
                    <a:pt x="538" y="3154"/>
                    <a:pt x="530" y="3146"/>
                    <a:pt x="530" y="3138"/>
                  </a:cubicBezTo>
                  <a:cubicBezTo>
                    <a:pt x="530" y="3130"/>
                    <a:pt x="530" y="3130"/>
                    <a:pt x="522" y="3122"/>
                  </a:cubicBezTo>
                  <a:cubicBezTo>
                    <a:pt x="506" y="3106"/>
                    <a:pt x="506" y="3106"/>
                    <a:pt x="498" y="3067"/>
                  </a:cubicBezTo>
                  <a:cubicBezTo>
                    <a:pt x="498" y="3059"/>
                    <a:pt x="498" y="3051"/>
                    <a:pt x="498" y="3043"/>
                  </a:cubicBezTo>
                  <a:cubicBezTo>
                    <a:pt x="498" y="3019"/>
                    <a:pt x="498" y="3011"/>
                    <a:pt x="490" y="3003"/>
                  </a:cubicBezTo>
                  <a:cubicBezTo>
                    <a:pt x="474" y="3003"/>
                    <a:pt x="458" y="2980"/>
                    <a:pt x="443" y="2933"/>
                  </a:cubicBezTo>
                  <a:cubicBezTo>
                    <a:pt x="435" y="2902"/>
                    <a:pt x="427" y="2894"/>
                    <a:pt x="403" y="2870"/>
                  </a:cubicBezTo>
                  <a:cubicBezTo>
                    <a:pt x="372" y="2846"/>
                    <a:pt x="387" y="2744"/>
                    <a:pt x="387" y="2712"/>
                  </a:cubicBezTo>
                  <a:cubicBezTo>
                    <a:pt x="387" y="2696"/>
                    <a:pt x="387" y="2688"/>
                    <a:pt x="387" y="2680"/>
                  </a:cubicBezTo>
                  <a:cubicBezTo>
                    <a:pt x="387" y="2680"/>
                    <a:pt x="379" y="2680"/>
                    <a:pt x="387" y="2672"/>
                  </a:cubicBezTo>
                  <a:cubicBezTo>
                    <a:pt x="387" y="2672"/>
                    <a:pt x="387" y="2672"/>
                    <a:pt x="403" y="2672"/>
                  </a:cubicBezTo>
                  <a:cubicBezTo>
                    <a:pt x="403" y="2672"/>
                    <a:pt x="411" y="2672"/>
                    <a:pt x="419" y="2672"/>
                  </a:cubicBezTo>
                  <a:cubicBezTo>
                    <a:pt x="458" y="2664"/>
                    <a:pt x="458" y="2641"/>
                    <a:pt x="466" y="2601"/>
                  </a:cubicBezTo>
                  <a:cubicBezTo>
                    <a:pt x="466" y="2593"/>
                    <a:pt x="474" y="2585"/>
                    <a:pt x="474" y="2578"/>
                  </a:cubicBezTo>
                  <a:cubicBezTo>
                    <a:pt x="482" y="2554"/>
                    <a:pt x="482" y="2546"/>
                    <a:pt x="474" y="2538"/>
                  </a:cubicBezTo>
                  <a:cubicBezTo>
                    <a:pt x="474" y="2538"/>
                    <a:pt x="466" y="2530"/>
                    <a:pt x="451" y="2530"/>
                  </a:cubicBezTo>
                  <a:cubicBezTo>
                    <a:pt x="451" y="2530"/>
                    <a:pt x="443" y="2530"/>
                    <a:pt x="435" y="2530"/>
                  </a:cubicBezTo>
                  <a:cubicBezTo>
                    <a:pt x="427" y="2530"/>
                    <a:pt x="419" y="2530"/>
                    <a:pt x="419" y="2530"/>
                  </a:cubicBezTo>
                  <a:cubicBezTo>
                    <a:pt x="411" y="2530"/>
                    <a:pt x="411" y="2530"/>
                    <a:pt x="411" y="2530"/>
                  </a:cubicBezTo>
                  <a:cubicBezTo>
                    <a:pt x="403" y="2530"/>
                    <a:pt x="403" y="2530"/>
                    <a:pt x="403" y="2530"/>
                  </a:cubicBezTo>
                  <a:cubicBezTo>
                    <a:pt x="395" y="2530"/>
                    <a:pt x="387" y="2522"/>
                    <a:pt x="372" y="2498"/>
                  </a:cubicBezTo>
                  <a:cubicBezTo>
                    <a:pt x="356" y="2475"/>
                    <a:pt x="348" y="2475"/>
                    <a:pt x="340" y="2467"/>
                  </a:cubicBezTo>
                  <a:cubicBezTo>
                    <a:pt x="332" y="2459"/>
                    <a:pt x="332" y="2459"/>
                    <a:pt x="316" y="2443"/>
                  </a:cubicBezTo>
                  <a:cubicBezTo>
                    <a:pt x="292" y="2420"/>
                    <a:pt x="300" y="2388"/>
                    <a:pt x="300" y="2356"/>
                  </a:cubicBezTo>
                  <a:cubicBezTo>
                    <a:pt x="300" y="2348"/>
                    <a:pt x="300" y="2340"/>
                    <a:pt x="300" y="2325"/>
                  </a:cubicBezTo>
                  <a:cubicBezTo>
                    <a:pt x="300" y="2301"/>
                    <a:pt x="300" y="2293"/>
                    <a:pt x="308" y="2285"/>
                  </a:cubicBezTo>
                  <a:cubicBezTo>
                    <a:pt x="316" y="2277"/>
                    <a:pt x="316" y="2269"/>
                    <a:pt x="324" y="2253"/>
                  </a:cubicBezTo>
                  <a:cubicBezTo>
                    <a:pt x="332" y="2230"/>
                    <a:pt x="332" y="2214"/>
                    <a:pt x="324" y="2198"/>
                  </a:cubicBezTo>
                  <a:cubicBezTo>
                    <a:pt x="324" y="2190"/>
                    <a:pt x="324" y="2182"/>
                    <a:pt x="324" y="2167"/>
                  </a:cubicBezTo>
                  <a:cubicBezTo>
                    <a:pt x="324" y="2151"/>
                    <a:pt x="324" y="2135"/>
                    <a:pt x="332" y="2135"/>
                  </a:cubicBezTo>
                  <a:cubicBezTo>
                    <a:pt x="340" y="2135"/>
                    <a:pt x="348" y="2135"/>
                    <a:pt x="356" y="2143"/>
                  </a:cubicBezTo>
                  <a:cubicBezTo>
                    <a:pt x="372" y="2151"/>
                    <a:pt x="372" y="2158"/>
                    <a:pt x="387" y="2182"/>
                  </a:cubicBezTo>
                  <a:cubicBezTo>
                    <a:pt x="387" y="2190"/>
                    <a:pt x="395" y="2206"/>
                    <a:pt x="403" y="2222"/>
                  </a:cubicBezTo>
                  <a:cubicBezTo>
                    <a:pt x="419" y="2245"/>
                    <a:pt x="427" y="2269"/>
                    <a:pt x="427" y="2269"/>
                  </a:cubicBezTo>
                  <a:cubicBezTo>
                    <a:pt x="427" y="2269"/>
                    <a:pt x="427" y="2269"/>
                    <a:pt x="435" y="2269"/>
                  </a:cubicBezTo>
                  <a:cubicBezTo>
                    <a:pt x="435" y="2261"/>
                    <a:pt x="443" y="2261"/>
                    <a:pt x="451" y="2261"/>
                  </a:cubicBezTo>
                  <a:cubicBezTo>
                    <a:pt x="458" y="2261"/>
                    <a:pt x="458" y="2261"/>
                    <a:pt x="458" y="2261"/>
                  </a:cubicBezTo>
                  <a:cubicBezTo>
                    <a:pt x="458" y="2253"/>
                    <a:pt x="458" y="2245"/>
                    <a:pt x="451" y="2230"/>
                  </a:cubicBezTo>
                  <a:cubicBezTo>
                    <a:pt x="451" y="2222"/>
                    <a:pt x="451" y="2206"/>
                    <a:pt x="443" y="2198"/>
                  </a:cubicBezTo>
                  <a:cubicBezTo>
                    <a:pt x="443" y="2174"/>
                    <a:pt x="435" y="2151"/>
                    <a:pt x="435" y="2127"/>
                  </a:cubicBezTo>
                  <a:cubicBezTo>
                    <a:pt x="427" y="2111"/>
                    <a:pt x="427" y="2095"/>
                    <a:pt x="419" y="2087"/>
                  </a:cubicBezTo>
                  <a:cubicBezTo>
                    <a:pt x="419" y="2072"/>
                    <a:pt x="411" y="2064"/>
                    <a:pt x="411" y="2064"/>
                  </a:cubicBezTo>
                  <a:cubicBezTo>
                    <a:pt x="403" y="2056"/>
                    <a:pt x="395" y="2056"/>
                    <a:pt x="395" y="2048"/>
                  </a:cubicBezTo>
                  <a:cubicBezTo>
                    <a:pt x="387" y="2032"/>
                    <a:pt x="395" y="2024"/>
                    <a:pt x="403" y="2016"/>
                  </a:cubicBezTo>
                  <a:cubicBezTo>
                    <a:pt x="403" y="2008"/>
                    <a:pt x="419" y="2000"/>
                    <a:pt x="427" y="2000"/>
                  </a:cubicBezTo>
                  <a:cubicBezTo>
                    <a:pt x="435" y="2000"/>
                    <a:pt x="451" y="1993"/>
                    <a:pt x="451" y="1985"/>
                  </a:cubicBezTo>
                  <a:cubicBezTo>
                    <a:pt x="451" y="1977"/>
                    <a:pt x="451" y="1969"/>
                    <a:pt x="443" y="1961"/>
                  </a:cubicBezTo>
                  <a:cubicBezTo>
                    <a:pt x="427" y="1945"/>
                    <a:pt x="419" y="1937"/>
                    <a:pt x="395" y="1929"/>
                  </a:cubicBezTo>
                  <a:cubicBezTo>
                    <a:pt x="387" y="1929"/>
                    <a:pt x="387" y="1929"/>
                    <a:pt x="387" y="1945"/>
                  </a:cubicBezTo>
                  <a:cubicBezTo>
                    <a:pt x="387" y="1953"/>
                    <a:pt x="387" y="1969"/>
                    <a:pt x="379" y="1985"/>
                  </a:cubicBezTo>
                  <a:cubicBezTo>
                    <a:pt x="364" y="2000"/>
                    <a:pt x="372" y="2008"/>
                    <a:pt x="372" y="2016"/>
                  </a:cubicBezTo>
                  <a:cubicBezTo>
                    <a:pt x="372" y="2024"/>
                    <a:pt x="372" y="2032"/>
                    <a:pt x="372" y="2040"/>
                  </a:cubicBezTo>
                  <a:cubicBezTo>
                    <a:pt x="372" y="2064"/>
                    <a:pt x="356" y="2072"/>
                    <a:pt x="348" y="2072"/>
                  </a:cubicBezTo>
                  <a:cubicBezTo>
                    <a:pt x="340" y="2072"/>
                    <a:pt x="332" y="2072"/>
                    <a:pt x="332" y="2064"/>
                  </a:cubicBezTo>
                  <a:cubicBezTo>
                    <a:pt x="308" y="2056"/>
                    <a:pt x="292" y="2032"/>
                    <a:pt x="269" y="1977"/>
                  </a:cubicBezTo>
                  <a:cubicBezTo>
                    <a:pt x="261" y="1945"/>
                    <a:pt x="253" y="1945"/>
                    <a:pt x="245" y="1945"/>
                  </a:cubicBezTo>
                  <a:cubicBezTo>
                    <a:pt x="237" y="1945"/>
                    <a:pt x="237" y="1945"/>
                    <a:pt x="229" y="1945"/>
                  </a:cubicBezTo>
                  <a:cubicBezTo>
                    <a:pt x="221" y="1945"/>
                    <a:pt x="214" y="1945"/>
                    <a:pt x="198" y="1945"/>
                  </a:cubicBezTo>
                  <a:cubicBezTo>
                    <a:pt x="198" y="1945"/>
                    <a:pt x="182" y="1945"/>
                    <a:pt x="182" y="1937"/>
                  </a:cubicBezTo>
                  <a:cubicBezTo>
                    <a:pt x="182" y="1929"/>
                    <a:pt x="190" y="1921"/>
                    <a:pt x="214" y="1905"/>
                  </a:cubicBezTo>
                  <a:lnTo>
                    <a:pt x="214" y="1898"/>
                  </a:lnTo>
                  <a:cubicBezTo>
                    <a:pt x="229" y="1890"/>
                    <a:pt x="237" y="1850"/>
                    <a:pt x="229" y="1819"/>
                  </a:cubicBezTo>
                  <a:cubicBezTo>
                    <a:pt x="229" y="1803"/>
                    <a:pt x="229" y="1803"/>
                    <a:pt x="221" y="1795"/>
                  </a:cubicBezTo>
                  <a:cubicBezTo>
                    <a:pt x="221" y="1795"/>
                    <a:pt x="214" y="1787"/>
                    <a:pt x="214" y="1763"/>
                  </a:cubicBezTo>
                  <a:cubicBezTo>
                    <a:pt x="205" y="1755"/>
                    <a:pt x="205" y="1740"/>
                    <a:pt x="205" y="1740"/>
                  </a:cubicBezTo>
                  <a:cubicBezTo>
                    <a:pt x="205" y="1724"/>
                    <a:pt x="205" y="1724"/>
                    <a:pt x="190" y="1708"/>
                  </a:cubicBezTo>
                  <a:cubicBezTo>
                    <a:pt x="182" y="1708"/>
                    <a:pt x="182" y="1700"/>
                    <a:pt x="174" y="1700"/>
                  </a:cubicBezTo>
                  <a:cubicBezTo>
                    <a:pt x="166" y="1692"/>
                    <a:pt x="158" y="1684"/>
                    <a:pt x="150" y="1653"/>
                  </a:cubicBezTo>
                  <a:cubicBezTo>
                    <a:pt x="150" y="1621"/>
                    <a:pt x="142" y="1613"/>
                    <a:pt x="126" y="1597"/>
                  </a:cubicBezTo>
                  <a:cubicBezTo>
                    <a:pt x="119" y="1597"/>
                    <a:pt x="111" y="1589"/>
                    <a:pt x="111" y="1581"/>
                  </a:cubicBezTo>
                  <a:cubicBezTo>
                    <a:pt x="95" y="1574"/>
                    <a:pt x="95" y="1566"/>
                    <a:pt x="95" y="1550"/>
                  </a:cubicBezTo>
                  <a:cubicBezTo>
                    <a:pt x="95" y="1534"/>
                    <a:pt x="95" y="1510"/>
                    <a:pt x="63" y="1471"/>
                  </a:cubicBezTo>
                  <a:cubicBezTo>
                    <a:pt x="39" y="1439"/>
                    <a:pt x="39" y="1423"/>
                    <a:pt x="39" y="1423"/>
                  </a:cubicBezTo>
                  <a:cubicBezTo>
                    <a:pt x="39" y="1415"/>
                    <a:pt x="47" y="1415"/>
                    <a:pt x="47" y="1415"/>
                  </a:cubicBezTo>
                  <a:lnTo>
                    <a:pt x="55" y="1415"/>
                  </a:lnTo>
                  <a:lnTo>
                    <a:pt x="55" y="1408"/>
                  </a:lnTo>
                  <a:cubicBezTo>
                    <a:pt x="47" y="1384"/>
                    <a:pt x="55" y="1360"/>
                    <a:pt x="71" y="1328"/>
                  </a:cubicBezTo>
                  <a:cubicBezTo>
                    <a:pt x="71" y="1313"/>
                    <a:pt x="71" y="1313"/>
                    <a:pt x="71" y="1313"/>
                  </a:cubicBezTo>
                  <a:cubicBezTo>
                    <a:pt x="87" y="1281"/>
                    <a:pt x="87" y="1273"/>
                    <a:pt x="79" y="1241"/>
                  </a:cubicBezTo>
                  <a:cubicBezTo>
                    <a:pt x="71" y="1234"/>
                    <a:pt x="71" y="1234"/>
                    <a:pt x="71" y="1234"/>
                  </a:cubicBezTo>
                  <a:cubicBezTo>
                    <a:pt x="63" y="1202"/>
                    <a:pt x="71" y="1202"/>
                    <a:pt x="87" y="1186"/>
                  </a:cubicBezTo>
                  <a:cubicBezTo>
                    <a:pt x="95" y="1186"/>
                    <a:pt x="103" y="1178"/>
                    <a:pt x="111" y="1170"/>
                  </a:cubicBezTo>
                  <a:cubicBezTo>
                    <a:pt x="126" y="1155"/>
                    <a:pt x="126" y="1147"/>
                    <a:pt x="119" y="1123"/>
                  </a:cubicBezTo>
                  <a:cubicBezTo>
                    <a:pt x="119" y="1115"/>
                    <a:pt x="119" y="1099"/>
                    <a:pt x="119" y="1083"/>
                  </a:cubicBezTo>
                  <a:cubicBezTo>
                    <a:pt x="119" y="1076"/>
                    <a:pt x="119" y="1068"/>
                    <a:pt x="119" y="1060"/>
                  </a:cubicBezTo>
                  <a:cubicBezTo>
                    <a:pt x="119" y="1036"/>
                    <a:pt x="119" y="1028"/>
                    <a:pt x="111" y="981"/>
                  </a:cubicBezTo>
                  <a:cubicBezTo>
                    <a:pt x="103" y="949"/>
                    <a:pt x="95" y="933"/>
                    <a:pt x="87" y="925"/>
                  </a:cubicBezTo>
                  <a:cubicBezTo>
                    <a:pt x="87" y="910"/>
                    <a:pt x="79" y="902"/>
                    <a:pt x="71" y="878"/>
                  </a:cubicBezTo>
                  <a:cubicBezTo>
                    <a:pt x="63" y="846"/>
                    <a:pt x="55" y="846"/>
                    <a:pt x="47" y="838"/>
                  </a:cubicBezTo>
                  <a:cubicBezTo>
                    <a:pt x="39" y="830"/>
                    <a:pt x="32" y="823"/>
                    <a:pt x="24" y="799"/>
                  </a:cubicBezTo>
                  <a:cubicBezTo>
                    <a:pt x="0" y="767"/>
                    <a:pt x="0" y="759"/>
                    <a:pt x="8" y="736"/>
                  </a:cubicBezTo>
                  <a:cubicBezTo>
                    <a:pt x="8" y="728"/>
                    <a:pt x="16" y="712"/>
                    <a:pt x="16" y="696"/>
                  </a:cubicBezTo>
                  <a:cubicBezTo>
                    <a:pt x="16" y="657"/>
                    <a:pt x="24" y="649"/>
                    <a:pt x="39" y="641"/>
                  </a:cubicBezTo>
                  <a:cubicBezTo>
                    <a:pt x="47" y="633"/>
                    <a:pt x="55" y="633"/>
                    <a:pt x="55" y="625"/>
                  </a:cubicBezTo>
                  <a:cubicBezTo>
                    <a:pt x="71" y="609"/>
                    <a:pt x="95" y="577"/>
                    <a:pt x="119" y="562"/>
                  </a:cubicBezTo>
                  <a:cubicBezTo>
                    <a:pt x="126" y="554"/>
                    <a:pt x="126" y="546"/>
                    <a:pt x="134" y="546"/>
                  </a:cubicBezTo>
                  <a:cubicBezTo>
                    <a:pt x="142" y="538"/>
                    <a:pt x="142" y="530"/>
                    <a:pt x="150" y="514"/>
                  </a:cubicBezTo>
                  <a:cubicBezTo>
                    <a:pt x="150" y="506"/>
                    <a:pt x="150" y="498"/>
                    <a:pt x="158" y="491"/>
                  </a:cubicBezTo>
                  <a:cubicBezTo>
                    <a:pt x="158" y="467"/>
                    <a:pt x="166" y="467"/>
                    <a:pt x="174" y="459"/>
                  </a:cubicBezTo>
                  <a:cubicBezTo>
                    <a:pt x="174" y="459"/>
                    <a:pt x="182" y="451"/>
                    <a:pt x="190" y="435"/>
                  </a:cubicBezTo>
                  <a:cubicBezTo>
                    <a:pt x="198" y="419"/>
                    <a:pt x="198" y="404"/>
                    <a:pt x="190" y="396"/>
                  </a:cubicBezTo>
                  <a:cubicBezTo>
                    <a:pt x="190" y="388"/>
                    <a:pt x="190" y="372"/>
                    <a:pt x="190" y="364"/>
                  </a:cubicBezTo>
                  <a:cubicBezTo>
                    <a:pt x="198" y="340"/>
                    <a:pt x="221" y="324"/>
                    <a:pt x="237" y="309"/>
                  </a:cubicBezTo>
                  <a:cubicBezTo>
                    <a:pt x="237" y="301"/>
                    <a:pt x="245" y="301"/>
                    <a:pt x="245" y="301"/>
                  </a:cubicBezTo>
                  <a:cubicBezTo>
                    <a:pt x="253" y="293"/>
                    <a:pt x="253" y="285"/>
                    <a:pt x="253" y="277"/>
                  </a:cubicBezTo>
                  <a:cubicBezTo>
                    <a:pt x="253" y="277"/>
                    <a:pt x="253" y="261"/>
                    <a:pt x="253" y="246"/>
                  </a:cubicBezTo>
                  <a:cubicBezTo>
                    <a:pt x="253" y="222"/>
                    <a:pt x="261" y="214"/>
                    <a:pt x="269" y="206"/>
                  </a:cubicBezTo>
                  <a:cubicBezTo>
                    <a:pt x="277" y="198"/>
                    <a:pt x="277" y="190"/>
                    <a:pt x="285" y="182"/>
                  </a:cubicBezTo>
                  <a:cubicBezTo>
                    <a:pt x="292" y="158"/>
                    <a:pt x="285" y="151"/>
                    <a:pt x="269" y="143"/>
                  </a:cubicBezTo>
                  <a:cubicBezTo>
                    <a:pt x="261" y="135"/>
                    <a:pt x="253" y="119"/>
                    <a:pt x="245" y="103"/>
                  </a:cubicBezTo>
                  <a:cubicBezTo>
                    <a:pt x="237" y="95"/>
                    <a:pt x="229" y="80"/>
                    <a:pt x="237" y="71"/>
                  </a:cubicBezTo>
                  <a:cubicBezTo>
                    <a:pt x="245" y="48"/>
                    <a:pt x="269" y="32"/>
                    <a:pt x="269" y="32"/>
                  </a:cubicBezTo>
                  <a:lnTo>
                    <a:pt x="269" y="32"/>
                  </a:lnTo>
                  <a:cubicBezTo>
                    <a:pt x="269" y="32"/>
                    <a:pt x="285" y="32"/>
                    <a:pt x="292" y="24"/>
                  </a:cubicBezTo>
                  <a:cubicBezTo>
                    <a:pt x="300" y="16"/>
                    <a:pt x="300" y="8"/>
                    <a:pt x="300" y="8"/>
                  </a:cubicBezTo>
                  <a:cubicBezTo>
                    <a:pt x="292" y="0"/>
                    <a:pt x="292" y="0"/>
                    <a:pt x="292" y="0"/>
                  </a:cubicBezTo>
                  <a:cubicBezTo>
                    <a:pt x="300" y="0"/>
                    <a:pt x="300" y="0"/>
                    <a:pt x="300" y="0"/>
                  </a:cubicBezTo>
                  <a:cubicBezTo>
                    <a:pt x="538" y="71"/>
                    <a:pt x="1035" y="206"/>
                    <a:pt x="1684" y="364"/>
                  </a:cubicBezTo>
                  <a:cubicBezTo>
                    <a:pt x="1692" y="364"/>
                    <a:pt x="1692" y="364"/>
                    <a:pt x="1692" y="364"/>
                  </a:cubicBezTo>
                  <a:cubicBezTo>
                    <a:pt x="1336" y="1755"/>
                    <a:pt x="1336" y="1755"/>
                    <a:pt x="1336" y="1755"/>
                  </a:cubicBezTo>
                  <a:cubicBezTo>
                    <a:pt x="2933" y="4039"/>
                    <a:pt x="2933" y="4039"/>
                    <a:pt x="2933" y="4039"/>
                  </a:cubicBezTo>
                  <a:lnTo>
                    <a:pt x="2933" y="4039"/>
                  </a:lnTo>
                  <a:cubicBezTo>
                    <a:pt x="2933" y="4055"/>
                    <a:pt x="2933" y="4063"/>
                    <a:pt x="2925" y="4086"/>
                  </a:cubicBezTo>
                  <a:cubicBezTo>
                    <a:pt x="2925" y="4110"/>
                    <a:pt x="2933" y="4118"/>
                    <a:pt x="2941" y="4134"/>
                  </a:cubicBezTo>
                  <a:cubicBezTo>
                    <a:pt x="2949" y="4142"/>
                    <a:pt x="2957" y="4150"/>
                    <a:pt x="2965" y="4158"/>
                  </a:cubicBezTo>
                  <a:cubicBezTo>
                    <a:pt x="2965" y="4166"/>
                    <a:pt x="2972" y="4173"/>
                    <a:pt x="2972" y="4181"/>
                  </a:cubicBezTo>
                  <a:cubicBezTo>
                    <a:pt x="2980" y="4197"/>
                    <a:pt x="2988" y="4213"/>
                    <a:pt x="2996" y="4237"/>
                  </a:cubicBezTo>
                  <a:cubicBezTo>
                    <a:pt x="2996" y="4260"/>
                    <a:pt x="3020" y="4324"/>
                    <a:pt x="3044" y="4339"/>
                  </a:cubicBezTo>
                  <a:cubicBezTo>
                    <a:pt x="3051" y="4339"/>
                    <a:pt x="3059" y="4355"/>
                    <a:pt x="3067" y="4371"/>
                  </a:cubicBezTo>
                  <a:cubicBezTo>
                    <a:pt x="3067" y="4387"/>
                    <a:pt x="3067" y="4403"/>
                    <a:pt x="3059" y="4411"/>
                  </a:cubicBezTo>
                  <a:cubicBezTo>
                    <a:pt x="3051" y="4426"/>
                    <a:pt x="3044" y="4426"/>
                    <a:pt x="3036" y="4434"/>
                  </a:cubicBezTo>
                  <a:cubicBezTo>
                    <a:pt x="3028" y="4434"/>
                    <a:pt x="3012" y="4442"/>
                    <a:pt x="2996" y="4450"/>
                  </a:cubicBezTo>
                  <a:cubicBezTo>
                    <a:pt x="2980" y="4458"/>
                    <a:pt x="2965" y="4474"/>
                    <a:pt x="2957" y="4490"/>
                  </a:cubicBezTo>
                  <a:cubicBezTo>
                    <a:pt x="2941" y="4506"/>
                    <a:pt x="2925" y="4521"/>
                    <a:pt x="2901" y="4529"/>
                  </a:cubicBezTo>
                  <a:cubicBezTo>
                    <a:pt x="2878" y="4545"/>
                    <a:pt x="2885" y="4561"/>
                    <a:pt x="2885" y="4584"/>
                  </a:cubicBezTo>
                  <a:cubicBezTo>
                    <a:pt x="2885" y="4592"/>
                    <a:pt x="2893" y="4608"/>
                    <a:pt x="2885" y="4632"/>
                  </a:cubicBezTo>
                  <a:cubicBezTo>
                    <a:pt x="2878" y="4671"/>
                    <a:pt x="2846" y="4719"/>
                    <a:pt x="2830" y="4750"/>
                  </a:cubicBezTo>
                  <a:cubicBezTo>
                    <a:pt x="2822" y="4758"/>
                    <a:pt x="2822" y="4758"/>
                    <a:pt x="2814" y="4766"/>
                  </a:cubicBezTo>
                  <a:cubicBezTo>
                    <a:pt x="2807" y="4774"/>
                    <a:pt x="2798" y="4782"/>
                    <a:pt x="2783" y="4782"/>
                  </a:cubicBezTo>
                  <a:cubicBezTo>
                    <a:pt x="2775" y="4790"/>
                    <a:pt x="2759" y="4790"/>
                    <a:pt x="2751" y="4806"/>
                  </a:cubicBezTo>
                  <a:cubicBezTo>
                    <a:pt x="2743" y="4822"/>
                    <a:pt x="2751" y="4830"/>
                    <a:pt x="2751" y="4845"/>
                  </a:cubicBezTo>
                  <a:cubicBezTo>
                    <a:pt x="2759" y="4853"/>
                    <a:pt x="2767" y="4869"/>
                    <a:pt x="2767" y="4885"/>
                  </a:cubicBezTo>
                  <a:cubicBezTo>
                    <a:pt x="2767" y="4908"/>
                    <a:pt x="2759" y="4908"/>
                    <a:pt x="2751" y="4917"/>
                  </a:cubicBezTo>
                  <a:cubicBezTo>
                    <a:pt x="2751" y="4917"/>
                    <a:pt x="2751" y="4917"/>
                    <a:pt x="2751" y="4932"/>
                  </a:cubicBezTo>
                  <a:cubicBezTo>
                    <a:pt x="2751" y="4940"/>
                    <a:pt x="2751" y="4948"/>
                    <a:pt x="2767" y="4948"/>
                  </a:cubicBezTo>
                  <a:cubicBezTo>
                    <a:pt x="2775" y="4948"/>
                    <a:pt x="2783" y="4948"/>
                    <a:pt x="2798" y="4956"/>
                  </a:cubicBezTo>
                  <a:cubicBezTo>
                    <a:pt x="2822" y="4964"/>
                    <a:pt x="2822" y="4972"/>
                    <a:pt x="2830" y="5011"/>
                  </a:cubicBezTo>
                  <a:lnTo>
                    <a:pt x="2830" y="5011"/>
                  </a:lnTo>
                  <a:cubicBezTo>
                    <a:pt x="2830" y="5035"/>
                    <a:pt x="2822" y="5043"/>
                    <a:pt x="2807" y="5043"/>
                  </a:cubicBezTo>
                  <a:cubicBezTo>
                    <a:pt x="2798" y="5051"/>
                    <a:pt x="2798" y="5051"/>
                    <a:pt x="2791" y="5067"/>
                  </a:cubicBezTo>
                  <a:cubicBezTo>
                    <a:pt x="2791" y="5098"/>
                    <a:pt x="2743" y="5098"/>
                    <a:pt x="2727" y="5098"/>
                  </a:cubicBezTo>
                  <a:cubicBezTo>
                    <a:pt x="2719" y="5098"/>
                    <a:pt x="2704" y="5106"/>
                    <a:pt x="2688" y="5106"/>
                  </a:cubicBezTo>
                  <a:close/>
                  <a:moveTo>
                    <a:pt x="1723" y="4980"/>
                  </a:moveTo>
                  <a:lnTo>
                    <a:pt x="1723" y="4980"/>
                  </a:lnTo>
                  <a:cubicBezTo>
                    <a:pt x="1881" y="4996"/>
                    <a:pt x="2632" y="5083"/>
                    <a:pt x="2672" y="5083"/>
                  </a:cubicBezTo>
                  <a:cubicBezTo>
                    <a:pt x="2680" y="5090"/>
                    <a:pt x="2688" y="5090"/>
                    <a:pt x="2696" y="5098"/>
                  </a:cubicBezTo>
                  <a:cubicBezTo>
                    <a:pt x="2704" y="5098"/>
                    <a:pt x="2719" y="5090"/>
                    <a:pt x="2727" y="5090"/>
                  </a:cubicBezTo>
                  <a:cubicBezTo>
                    <a:pt x="2743" y="5090"/>
                    <a:pt x="2783" y="5090"/>
                    <a:pt x="2783" y="5067"/>
                  </a:cubicBezTo>
                  <a:cubicBezTo>
                    <a:pt x="2791" y="5051"/>
                    <a:pt x="2798" y="5043"/>
                    <a:pt x="2807" y="5043"/>
                  </a:cubicBezTo>
                  <a:cubicBezTo>
                    <a:pt x="2814" y="5035"/>
                    <a:pt x="2822" y="5035"/>
                    <a:pt x="2822" y="5011"/>
                  </a:cubicBezTo>
                  <a:lnTo>
                    <a:pt x="2822" y="5011"/>
                  </a:lnTo>
                  <a:cubicBezTo>
                    <a:pt x="2814" y="4972"/>
                    <a:pt x="2814" y="4972"/>
                    <a:pt x="2791" y="4956"/>
                  </a:cubicBezTo>
                  <a:cubicBezTo>
                    <a:pt x="2783" y="4956"/>
                    <a:pt x="2775" y="4956"/>
                    <a:pt x="2767" y="4956"/>
                  </a:cubicBezTo>
                  <a:cubicBezTo>
                    <a:pt x="2751" y="4948"/>
                    <a:pt x="2743" y="4948"/>
                    <a:pt x="2743" y="4932"/>
                  </a:cubicBezTo>
                  <a:cubicBezTo>
                    <a:pt x="2743" y="4917"/>
                    <a:pt x="2743" y="4917"/>
                    <a:pt x="2751" y="4908"/>
                  </a:cubicBezTo>
                  <a:cubicBezTo>
                    <a:pt x="2751" y="4908"/>
                    <a:pt x="2759" y="4901"/>
                    <a:pt x="2759" y="4885"/>
                  </a:cubicBezTo>
                  <a:cubicBezTo>
                    <a:pt x="2759" y="4869"/>
                    <a:pt x="2751" y="4861"/>
                    <a:pt x="2751" y="4845"/>
                  </a:cubicBezTo>
                  <a:cubicBezTo>
                    <a:pt x="2743" y="4830"/>
                    <a:pt x="2735" y="4822"/>
                    <a:pt x="2743" y="4806"/>
                  </a:cubicBezTo>
                  <a:cubicBezTo>
                    <a:pt x="2751" y="4782"/>
                    <a:pt x="2767" y="4782"/>
                    <a:pt x="2783" y="4774"/>
                  </a:cubicBezTo>
                  <a:cubicBezTo>
                    <a:pt x="2798" y="4774"/>
                    <a:pt x="2807" y="4766"/>
                    <a:pt x="2814" y="4758"/>
                  </a:cubicBezTo>
                  <a:cubicBezTo>
                    <a:pt x="2814" y="4758"/>
                    <a:pt x="2814" y="4750"/>
                    <a:pt x="2822" y="4743"/>
                  </a:cubicBezTo>
                  <a:cubicBezTo>
                    <a:pt x="2838" y="4711"/>
                    <a:pt x="2870" y="4664"/>
                    <a:pt x="2878" y="4632"/>
                  </a:cubicBezTo>
                  <a:cubicBezTo>
                    <a:pt x="2885" y="4608"/>
                    <a:pt x="2878" y="4600"/>
                    <a:pt x="2878" y="4584"/>
                  </a:cubicBezTo>
                  <a:cubicBezTo>
                    <a:pt x="2878" y="4561"/>
                    <a:pt x="2870" y="4537"/>
                    <a:pt x="2901" y="4521"/>
                  </a:cubicBezTo>
                  <a:cubicBezTo>
                    <a:pt x="2917" y="4513"/>
                    <a:pt x="2933" y="4497"/>
                    <a:pt x="2949" y="4482"/>
                  </a:cubicBezTo>
                  <a:cubicBezTo>
                    <a:pt x="2965" y="4466"/>
                    <a:pt x="2980" y="4450"/>
                    <a:pt x="2996" y="4442"/>
                  </a:cubicBezTo>
                  <a:cubicBezTo>
                    <a:pt x="3012" y="4434"/>
                    <a:pt x="3020" y="4426"/>
                    <a:pt x="3028" y="4426"/>
                  </a:cubicBezTo>
                  <a:cubicBezTo>
                    <a:pt x="3044" y="4418"/>
                    <a:pt x="3051" y="4418"/>
                    <a:pt x="3051" y="4411"/>
                  </a:cubicBezTo>
                  <a:cubicBezTo>
                    <a:pt x="3059" y="4403"/>
                    <a:pt x="3059" y="4387"/>
                    <a:pt x="3059" y="4371"/>
                  </a:cubicBezTo>
                  <a:cubicBezTo>
                    <a:pt x="3051" y="4355"/>
                    <a:pt x="3044" y="4347"/>
                    <a:pt x="3036" y="4339"/>
                  </a:cubicBezTo>
                  <a:cubicBezTo>
                    <a:pt x="3012" y="4331"/>
                    <a:pt x="2988" y="4260"/>
                    <a:pt x="2988" y="4237"/>
                  </a:cubicBezTo>
                  <a:cubicBezTo>
                    <a:pt x="2980" y="4213"/>
                    <a:pt x="2980" y="4205"/>
                    <a:pt x="2965" y="4181"/>
                  </a:cubicBezTo>
                  <a:cubicBezTo>
                    <a:pt x="2965" y="4181"/>
                    <a:pt x="2957" y="4173"/>
                    <a:pt x="2957" y="4166"/>
                  </a:cubicBezTo>
                  <a:cubicBezTo>
                    <a:pt x="2949" y="4150"/>
                    <a:pt x="2941" y="4142"/>
                    <a:pt x="2933" y="4134"/>
                  </a:cubicBezTo>
                  <a:cubicBezTo>
                    <a:pt x="2925" y="4126"/>
                    <a:pt x="2917" y="4110"/>
                    <a:pt x="2917" y="4078"/>
                  </a:cubicBezTo>
                  <a:cubicBezTo>
                    <a:pt x="2925" y="4063"/>
                    <a:pt x="2925" y="4055"/>
                    <a:pt x="2925" y="4039"/>
                  </a:cubicBezTo>
                  <a:cubicBezTo>
                    <a:pt x="1328" y="1763"/>
                    <a:pt x="1328" y="1763"/>
                    <a:pt x="1328" y="1763"/>
                  </a:cubicBezTo>
                  <a:cubicBezTo>
                    <a:pt x="1684" y="372"/>
                    <a:pt x="1684" y="372"/>
                    <a:pt x="1684" y="372"/>
                  </a:cubicBezTo>
                  <a:cubicBezTo>
                    <a:pt x="1035" y="214"/>
                    <a:pt x="545" y="80"/>
                    <a:pt x="308" y="8"/>
                  </a:cubicBezTo>
                  <a:cubicBezTo>
                    <a:pt x="308" y="16"/>
                    <a:pt x="300" y="24"/>
                    <a:pt x="300" y="24"/>
                  </a:cubicBezTo>
                  <a:cubicBezTo>
                    <a:pt x="292" y="40"/>
                    <a:pt x="277" y="40"/>
                    <a:pt x="269" y="40"/>
                  </a:cubicBezTo>
                  <a:cubicBezTo>
                    <a:pt x="269" y="40"/>
                    <a:pt x="245" y="56"/>
                    <a:pt x="245" y="71"/>
                  </a:cubicBezTo>
                  <a:cubicBezTo>
                    <a:pt x="237" y="80"/>
                    <a:pt x="245" y="95"/>
                    <a:pt x="245" y="103"/>
                  </a:cubicBezTo>
                  <a:cubicBezTo>
                    <a:pt x="261" y="119"/>
                    <a:pt x="269" y="127"/>
                    <a:pt x="277" y="135"/>
                  </a:cubicBezTo>
                  <a:cubicBezTo>
                    <a:pt x="292" y="151"/>
                    <a:pt x="300" y="158"/>
                    <a:pt x="292" y="182"/>
                  </a:cubicBezTo>
                  <a:cubicBezTo>
                    <a:pt x="285" y="198"/>
                    <a:pt x="277" y="206"/>
                    <a:pt x="277" y="214"/>
                  </a:cubicBezTo>
                  <a:cubicBezTo>
                    <a:pt x="269" y="222"/>
                    <a:pt x="261" y="230"/>
                    <a:pt x="261" y="246"/>
                  </a:cubicBezTo>
                  <a:cubicBezTo>
                    <a:pt x="261" y="261"/>
                    <a:pt x="261" y="269"/>
                    <a:pt x="261" y="277"/>
                  </a:cubicBezTo>
                  <a:cubicBezTo>
                    <a:pt x="261" y="285"/>
                    <a:pt x="261" y="293"/>
                    <a:pt x="253" y="309"/>
                  </a:cubicBezTo>
                  <a:cubicBezTo>
                    <a:pt x="245" y="309"/>
                    <a:pt x="245" y="309"/>
                    <a:pt x="237" y="309"/>
                  </a:cubicBezTo>
                  <a:cubicBezTo>
                    <a:pt x="221" y="324"/>
                    <a:pt x="205" y="340"/>
                    <a:pt x="198" y="364"/>
                  </a:cubicBezTo>
                  <a:cubicBezTo>
                    <a:pt x="198" y="372"/>
                    <a:pt x="198" y="380"/>
                    <a:pt x="198" y="396"/>
                  </a:cubicBezTo>
                  <a:cubicBezTo>
                    <a:pt x="205" y="404"/>
                    <a:pt x="205" y="419"/>
                    <a:pt x="198" y="443"/>
                  </a:cubicBezTo>
                  <a:cubicBezTo>
                    <a:pt x="182" y="459"/>
                    <a:pt x="182" y="459"/>
                    <a:pt x="174" y="467"/>
                  </a:cubicBezTo>
                  <a:cubicBezTo>
                    <a:pt x="174" y="467"/>
                    <a:pt x="166" y="475"/>
                    <a:pt x="166" y="491"/>
                  </a:cubicBezTo>
                  <a:cubicBezTo>
                    <a:pt x="158" y="498"/>
                    <a:pt x="158" y="506"/>
                    <a:pt x="158" y="514"/>
                  </a:cubicBezTo>
                  <a:cubicBezTo>
                    <a:pt x="150" y="530"/>
                    <a:pt x="150" y="538"/>
                    <a:pt x="142" y="554"/>
                  </a:cubicBezTo>
                  <a:cubicBezTo>
                    <a:pt x="134" y="554"/>
                    <a:pt x="126" y="562"/>
                    <a:pt x="119" y="570"/>
                  </a:cubicBezTo>
                  <a:cubicBezTo>
                    <a:pt x="103" y="586"/>
                    <a:pt x="71" y="609"/>
                    <a:pt x="63" y="633"/>
                  </a:cubicBezTo>
                  <a:cubicBezTo>
                    <a:pt x="55" y="641"/>
                    <a:pt x="47" y="641"/>
                    <a:pt x="47" y="649"/>
                  </a:cubicBezTo>
                  <a:cubicBezTo>
                    <a:pt x="32" y="657"/>
                    <a:pt x="24" y="664"/>
                    <a:pt x="24" y="696"/>
                  </a:cubicBezTo>
                  <a:cubicBezTo>
                    <a:pt x="24" y="712"/>
                    <a:pt x="16" y="728"/>
                    <a:pt x="16" y="736"/>
                  </a:cubicBezTo>
                  <a:cubicBezTo>
                    <a:pt x="8" y="759"/>
                    <a:pt x="8" y="767"/>
                    <a:pt x="24" y="799"/>
                  </a:cubicBezTo>
                  <a:cubicBezTo>
                    <a:pt x="39" y="815"/>
                    <a:pt x="47" y="823"/>
                    <a:pt x="55" y="830"/>
                  </a:cubicBezTo>
                  <a:cubicBezTo>
                    <a:pt x="63" y="838"/>
                    <a:pt x="71" y="846"/>
                    <a:pt x="79" y="878"/>
                  </a:cubicBezTo>
                  <a:cubicBezTo>
                    <a:pt x="87" y="894"/>
                    <a:pt x="87" y="910"/>
                    <a:pt x="95" y="917"/>
                  </a:cubicBezTo>
                  <a:cubicBezTo>
                    <a:pt x="103" y="933"/>
                    <a:pt x="111" y="941"/>
                    <a:pt x="119" y="973"/>
                  </a:cubicBezTo>
                  <a:cubicBezTo>
                    <a:pt x="126" y="1028"/>
                    <a:pt x="126" y="1036"/>
                    <a:pt x="126" y="1060"/>
                  </a:cubicBezTo>
                  <a:cubicBezTo>
                    <a:pt x="126" y="1068"/>
                    <a:pt x="126" y="1076"/>
                    <a:pt x="126" y="1083"/>
                  </a:cubicBezTo>
                  <a:cubicBezTo>
                    <a:pt x="119" y="1099"/>
                    <a:pt x="126" y="1115"/>
                    <a:pt x="126" y="1123"/>
                  </a:cubicBezTo>
                  <a:cubicBezTo>
                    <a:pt x="134" y="1147"/>
                    <a:pt x="134" y="1163"/>
                    <a:pt x="111" y="1178"/>
                  </a:cubicBezTo>
                  <a:cubicBezTo>
                    <a:pt x="103" y="1186"/>
                    <a:pt x="95" y="1186"/>
                    <a:pt x="95" y="1194"/>
                  </a:cubicBezTo>
                  <a:cubicBezTo>
                    <a:pt x="79" y="1202"/>
                    <a:pt x="71" y="1210"/>
                    <a:pt x="79" y="1234"/>
                  </a:cubicBezTo>
                  <a:cubicBezTo>
                    <a:pt x="87" y="1241"/>
                    <a:pt x="87" y="1241"/>
                    <a:pt x="87" y="1241"/>
                  </a:cubicBezTo>
                  <a:cubicBezTo>
                    <a:pt x="95" y="1273"/>
                    <a:pt x="95" y="1281"/>
                    <a:pt x="79" y="1321"/>
                  </a:cubicBezTo>
                  <a:cubicBezTo>
                    <a:pt x="79" y="1328"/>
                    <a:pt x="79" y="1328"/>
                    <a:pt x="79" y="1328"/>
                  </a:cubicBezTo>
                  <a:cubicBezTo>
                    <a:pt x="63" y="1360"/>
                    <a:pt x="55" y="1384"/>
                    <a:pt x="63" y="1408"/>
                  </a:cubicBezTo>
                  <a:lnTo>
                    <a:pt x="63" y="1415"/>
                  </a:lnTo>
                  <a:cubicBezTo>
                    <a:pt x="55" y="1423"/>
                    <a:pt x="55" y="1423"/>
                    <a:pt x="47" y="1423"/>
                  </a:cubicBezTo>
                  <a:lnTo>
                    <a:pt x="47" y="1423"/>
                  </a:lnTo>
                  <a:cubicBezTo>
                    <a:pt x="47" y="1423"/>
                    <a:pt x="47" y="1439"/>
                    <a:pt x="71" y="1463"/>
                  </a:cubicBezTo>
                  <a:cubicBezTo>
                    <a:pt x="103" y="1510"/>
                    <a:pt x="103" y="1534"/>
                    <a:pt x="103" y="1550"/>
                  </a:cubicBezTo>
                  <a:cubicBezTo>
                    <a:pt x="103" y="1558"/>
                    <a:pt x="103" y="1566"/>
                    <a:pt x="111" y="1581"/>
                  </a:cubicBezTo>
                  <a:cubicBezTo>
                    <a:pt x="119" y="1589"/>
                    <a:pt x="126" y="1589"/>
                    <a:pt x="126" y="1597"/>
                  </a:cubicBezTo>
                  <a:cubicBezTo>
                    <a:pt x="142" y="1613"/>
                    <a:pt x="150" y="1621"/>
                    <a:pt x="158" y="1653"/>
                  </a:cubicBezTo>
                  <a:cubicBezTo>
                    <a:pt x="166" y="1684"/>
                    <a:pt x="174" y="1684"/>
                    <a:pt x="182" y="1692"/>
                  </a:cubicBezTo>
                  <a:cubicBezTo>
                    <a:pt x="182" y="1692"/>
                    <a:pt x="190" y="1700"/>
                    <a:pt x="198" y="1700"/>
                  </a:cubicBezTo>
                  <a:cubicBezTo>
                    <a:pt x="214" y="1716"/>
                    <a:pt x="214" y="1724"/>
                    <a:pt x="214" y="1740"/>
                  </a:cubicBezTo>
                  <a:cubicBezTo>
                    <a:pt x="214" y="1740"/>
                    <a:pt x="214" y="1747"/>
                    <a:pt x="214" y="1763"/>
                  </a:cubicBezTo>
                  <a:cubicBezTo>
                    <a:pt x="221" y="1787"/>
                    <a:pt x="221" y="1787"/>
                    <a:pt x="229" y="1787"/>
                  </a:cubicBezTo>
                  <a:cubicBezTo>
                    <a:pt x="237" y="1795"/>
                    <a:pt x="237" y="1803"/>
                    <a:pt x="237" y="1819"/>
                  </a:cubicBezTo>
                  <a:cubicBezTo>
                    <a:pt x="245" y="1850"/>
                    <a:pt x="237" y="1890"/>
                    <a:pt x="221" y="1905"/>
                  </a:cubicBezTo>
                  <a:lnTo>
                    <a:pt x="214" y="1905"/>
                  </a:lnTo>
                  <a:cubicBezTo>
                    <a:pt x="205" y="1914"/>
                    <a:pt x="190" y="1929"/>
                    <a:pt x="190" y="1937"/>
                  </a:cubicBezTo>
                  <a:cubicBezTo>
                    <a:pt x="190" y="1937"/>
                    <a:pt x="190" y="1937"/>
                    <a:pt x="205" y="1937"/>
                  </a:cubicBezTo>
                  <a:cubicBezTo>
                    <a:pt x="214" y="1937"/>
                    <a:pt x="221" y="1937"/>
                    <a:pt x="229" y="1937"/>
                  </a:cubicBezTo>
                  <a:cubicBezTo>
                    <a:pt x="237" y="1937"/>
                    <a:pt x="237" y="1937"/>
                    <a:pt x="245" y="1937"/>
                  </a:cubicBezTo>
                  <a:cubicBezTo>
                    <a:pt x="261" y="1937"/>
                    <a:pt x="269" y="1945"/>
                    <a:pt x="277" y="1977"/>
                  </a:cubicBezTo>
                  <a:cubicBezTo>
                    <a:pt x="300" y="2024"/>
                    <a:pt x="316" y="2056"/>
                    <a:pt x="332" y="2056"/>
                  </a:cubicBezTo>
                  <a:cubicBezTo>
                    <a:pt x="332" y="2064"/>
                    <a:pt x="340" y="2064"/>
                    <a:pt x="348" y="2064"/>
                  </a:cubicBezTo>
                  <a:cubicBezTo>
                    <a:pt x="356" y="2064"/>
                    <a:pt x="364" y="2064"/>
                    <a:pt x="364" y="2040"/>
                  </a:cubicBezTo>
                  <a:cubicBezTo>
                    <a:pt x="364" y="2032"/>
                    <a:pt x="364" y="2024"/>
                    <a:pt x="364" y="2024"/>
                  </a:cubicBezTo>
                  <a:cubicBezTo>
                    <a:pt x="364" y="2008"/>
                    <a:pt x="364" y="2000"/>
                    <a:pt x="372" y="1985"/>
                  </a:cubicBezTo>
                  <a:cubicBezTo>
                    <a:pt x="379" y="1969"/>
                    <a:pt x="379" y="1953"/>
                    <a:pt x="379" y="1945"/>
                  </a:cubicBezTo>
                  <a:cubicBezTo>
                    <a:pt x="379" y="1937"/>
                    <a:pt x="379" y="1921"/>
                    <a:pt x="395" y="1921"/>
                  </a:cubicBezTo>
                  <a:cubicBezTo>
                    <a:pt x="395" y="1921"/>
                    <a:pt x="395" y="1921"/>
                    <a:pt x="395" y="1929"/>
                  </a:cubicBezTo>
                  <a:cubicBezTo>
                    <a:pt x="419" y="1929"/>
                    <a:pt x="427" y="1937"/>
                    <a:pt x="451" y="1961"/>
                  </a:cubicBezTo>
                  <a:cubicBezTo>
                    <a:pt x="458" y="1969"/>
                    <a:pt x="458" y="1977"/>
                    <a:pt x="458" y="1985"/>
                  </a:cubicBezTo>
                  <a:cubicBezTo>
                    <a:pt x="451" y="2000"/>
                    <a:pt x="443" y="2008"/>
                    <a:pt x="427" y="2008"/>
                  </a:cubicBezTo>
                  <a:cubicBezTo>
                    <a:pt x="419" y="2008"/>
                    <a:pt x="411" y="2016"/>
                    <a:pt x="403" y="2016"/>
                  </a:cubicBezTo>
                  <a:cubicBezTo>
                    <a:pt x="403" y="2024"/>
                    <a:pt x="395" y="2032"/>
                    <a:pt x="403" y="2048"/>
                  </a:cubicBezTo>
                  <a:cubicBezTo>
                    <a:pt x="403" y="2048"/>
                    <a:pt x="403" y="2056"/>
                    <a:pt x="411" y="2056"/>
                  </a:cubicBezTo>
                  <a:cubicBezTo>
                    <a:pt x="419" y="2064"/>
                    <a:pt x="427" y="2064"/>
                    <a:pt x="427" y="2087"/>
                  </a:cubicBezTo>
                  <a:cubicBezTo>
                    <a:pt x="435" y="2095"/>
                    <a:pt x="435" y="2111"/>
                    <a:pt x="435" y="2127"/>
                  </a:cubicBezTo>
                  <a:cubicBezTo>
                    <a:pt x="443" y="2151"/>
                    <a:pt x="451" y="2174"/>
                    <a:pt x="451" y="2198"/>
                  </a:cubicBezTo>
                  <a:cubicBezTo>
                    <a:pt x="451" y="2206"/>
                    <a:pt x="458" y="2222"/>
                    <a:pt x="458" y="2230"/>
                  </a:cubicBezTo>
                  <a:cubicBezTo>
                    <a:pt x="466" y="2245"/>
                    <a:pt x="466" y="2253"/>
                    <a:pt x="458" y="2261"/>
                  </a:cubicBezTo>
                  <a:cubicBezTo>
                    <a:pt x="458" y="2269"/>
                    <a:pt x="458" y="2269"/>
                    <a:pt x="451" y="2269"/>
                  </a:cubicBezTo>
                  <a:cubicBezTo>
                    <a:pt x="443" y="2269"/>
                    <a:pt x="435" y="2269"/>
                    <a:pt x="435" y="2269"/>
                  </a:cubicBezTo>
                  <a:cubicBezTo>
                    <a:pt x="435" y="2277"/>
                    <a:pt x="435" y="2277"/>
                    <a:pt x="427" y="2277"/>
                  </a:cubicBezTo>
                  <a:cubicBezTo>
                    <a:pt x="419" y="2277"/>
                    <a:pt x="419" y="2269"/>
                    <a:pt x="395" y="2230"/>
                  </a:cubicBezTo>
                  <a:cubicBezTo>
                    <a:pt x="387" y="2206"/>
                    <a:pt x="379" y="2198"/>
                    <a:pt x="379" y="2182"/>
                  </a:cubicBezTo>
                  <a:cubicBezTo>
                    <a:pt x="364" y="2158"/>
                    <a:pt x="364" y="2158"/>
                    <a:pt x="348" y="2151"/>
                  </a:cubicBezTo>
                  <a:cubicBezTo>
                    <a:pt x="340" y="2143"/>
                    <a:pt x="340" y="2143"/>
                    <a:pt x="332" y="2143"/>
                  </a:cubicBezTo>
                  <a:cubicBezTo>
                    <a:pt x="332" y="2143"/>
                    <a:pt x="324" y="2143"/>
                    <a:pt x="324" y="2167"/>
                  </a:cubicBezTo>
                  <a:cubicBezTo>
                    <a:pt x="324" y="2182"/>
                    <a:pt x="332" y="2190"/>
                    <a:pt x="332" y="2198"/>
                  </a:cubicBezTo>
                  <a:cubicBezTo>
                    <a:pt x="332" y="2214"/>
                    <a:pt x="340" y="2230"/>
                    <a:pt x="332" y="2253"/>
                  </a:cubicBezTo>
                  <a:cubicBezTo>
                    <a:pt x="324" y="2269"/>
                    <a:pt x="316" y="2277"/>
                    <a:pt x="316" y="2285"/>
                  </a:cubicBezTo>
                  <a:cubicBezTo>
                    <a:pt x="308" y="2301"/>
                    <a:pt x="308" y="2301"/>
                    <a:pt x="308" y="2325"/>
                  </a:cubicBezTo>
                  <a:cubicBezTo>
                    <a:pt x="308" y="2340"/>
                    <a:pt x="308" y="2348"/>
                    <a:pt x="308" y="2356"/>
                  </a:cubicBezTo>
                  <a:cubicBezTo>
                    <a:pt x="308" y="2388"/>
                    <a:pt x="300" y="2411"/>
                    <a:pt x="324" y="2435"/>
                  </a:cubicBezTo>
                  <a:cubicBezTo>
                    <a:pt x="332" y="2451"/>
                    <a:pt x="340" y="2459"/>
                    <a:pt x="348" y="2459"/>
                  </a:cubicBezTo>
                  <a:cubicBezTo>
                    <a:pt x="356" y="2467"/>
                    <a:pt x="356" y="2467"/>
                    <a:pt x="379" y="2498"/>
                  </a:cubicBezTo>
                  <a:cubicBezTo>
                    <a:pt x="395" y="2514"/>
                    <a:pt x="395" y="2522"/>
                    <a:pt x="403" y="2522"/>
                  </a:cubicBezTo>
                  <a:cubicBezTo>
                    <a:pt x="403" y="2522"/>
                    <a:pt x="403" y="2522"/>
                    <a:pt x="411" y="2522"/>
                  </a:cubicBezTo>
                  <a:cubicBezTo>
                    <a:pt x="411" y="2522"/>
                    <a:pt x="411" y="2522"/>
                    <a:pt x="419" y="2522"/>
                  </a:cubicBezTo>
                  <a:cubicBezTo>
                    <a:pt x="427" y="2522"/>
                    <a:pt x="427" y="2522"/>
                    <a:pt x="435" y="2522"/>
                  </a:cubicBezTo>
                  <a:cubicBezTo>
                    <a:pt x="443" y="2522"/>
                    <a:pt x="451" y="2522"/>
                    <a:pt x="458" y="2522"/>
                  </a:cubicBezTo>
                  <a:cubicBezTo>
                    <a:pt x="466" y="2530"/>
                    <a:pt x="474" y="2530"/>
                    <a:pt x="482" y="2538"/>
                  </a:cubicBezTo>
                  <a:cubicBezTo>
                    <a:pt x="490" y="2546"/>
                    <a:pt x="482" y="2554"/>
                    <a:pt x="482" y="2578"/>
                  </a:cubicBezTo>
                  <a:cubicBezTo>
                    <a:pt x="482" y="2585"/>
                    <a:pt x="474" y="2593"/>
                    <a:pt x="474" y="2601"/>
                  </a:cubicBezTo>
                  <a:cubicBezTo>
                    <a:pt x="466" y="2641"/>
                    <a:pt x="466" y="2672"/>
                    <a:pt x="419" y="2672"/>
                  </a:cubicBezTo>
                  <a:cubicBezTo>
                    <a:pt x="411" y="2680"/>
                    <a:pt x="411" y="2680"/>
                    <a:pt x="403" y="2680"/>
                  </a:cubicBezTo>
                  <a:cubicBezTo>
                    <a:pt x="395" y="2680"/>
                    <a:pt x="395" y="2680"/>
                    <a:pt x="395" y="2680"/>
                  </a:cubicBezTo>
                  <a:lnTo>
                    <a:pt x="395" y="2680"/>
                  </a:lnTo>
                  <a:cubicBezTo>
                    <a:pt x="395" y="2688"/>
                    <a:pt x="395" y="2696"/>
                    <a:pt x="395" y="2712"/>
                  </a:cubicBezTo>
                  <a:cubicBezTo>
                    <a:pt x="387" y="2775"/>
                    <a:pt x="387" y="2846"/>
                    <a:pt x="403" y="2862"/>
                  </a:cubicBezTo>
                  <a:cubicBezTo>
                    <a:pt x="427" y="2886"/>
                    <a:pt x="435" y="2902"/>
                    <a:pt x="451" y="2933"/>
                  </a:cubicBezTo>
                  <a:cubicBezTo>
                    <a:pt x="466" y="2972"/>
                    <a:pt x="474" y="2996"/>
                    <a:pt x="490" y="2996"/>
                  </a:cubicBezTo>
                  <a:cubicBezTo>
                    <a:pt x="506" y="3003"/>
                    <a:pt x="506" y="3019"/>
                    <a:pt x="506" y="3043"/>
                  </a:cubicBezTo>
                  <a:cubicBezTo>
                    <a:pt x="506" y="3051"/>
                    <a:pt x="506" y="3059"/>
                    <a:pt x="506" y="3067"/>
                  </a:cubicBezTo>
                  <a:cubicBezTo>
                    <a:pt x="506" y="3098"/>
                    <a:pt x="514" y="3106"/>
                    <a:pt x="530" y="3114"/>
                  </a:cubicBezTo>
                  <a:cubicBezTo>
                    <a:pt x="538" y="3122"/>
                    <a:pt x="538" y="3130"/>
                    <a:pt x="538" y="3138"/>
                  </a:cubicBezTo>
                  <a:cubicBezTo>
                    <a:pt x="538" y="3146"/>
                    <a:pt x="538" y="3154"/>
                    <a:pt x="545" y="3169"/>
                  </a:cubicBezTo>
                  <a:cubicBezTo>
                    <a:pt x="553" y="3185"/>
                    <a:pt x="553" y="3185"/>
                    <a:pt x="553" y="3185"/>
                  </a:cubicBezTo>
                  <a:cubicBezTo>
                    <a:pt x="561" y="3193"/>
                    <a:pt x="561" y="3193"/>
                    <a:pt x="569" y="3209"/>
                  </a:cubicBezTo>
                  <a:cubicBezTo>
                    <a:pt x="569" y="3225"/>
                    <a:pt x="577" y="3233"/>
                    <a:pt x="577" y="3241"/>
                  </a:cubicBezTo>
                  <a:cubicBezTo>
                    <a:pt x="585" y="3264"/>
                    <a:pt x="593" y="3280"/>
                    <a:pt x="609" y="3296"/>
                  </a:cubicBezTo>
                  <a:cubicBezTo>
                    <a:pt x="632" y="3304"/>
                    <a:pt x="648" y="3320"/>
                    <a:pt x="656" y="3336"/>
                  </a:cubicBezTo>
                  <a:cubicBezTo>
                    <a:pt x="656" y="3343"/>
                    <a:pt x="656" y="3351"/>
                    <a:pt x="648" y="3359"/>
                  </a:cubicBezTo>
                  <a:cubicBezTo>
                    <a:pt x="632" y="3391"/>
                    <a:pt x="609" y="3422"/>
                    <a:pt x="632" y="3438"/>
                  </a:cubicBezTo>
                  <a:cubicBezTo>
                    <a:pt x="640" y="3438"/>
                    <a:pt x="648" y="3446"/>
                    <a:pt x="648" y="3446"/>
                  </a:cubicBezTo>
                  <a:cubicBezTo>
                    <a:pt x="672" y="3454"/>
                    <a:pt x="696" y="3470"/>
                    <a:pt x="688" y="3509"/>
                  </a:cubicBezTo>
                  <a:cubicBezTo>
                    <a:pt x="688" y="3533"/>
                    <a:pt x="680" y="3541"/>
                    <a:pt x="672" y="3549"/>
                  </a:cubicBezTo>
                  <a:cubicBezTo>
                    <a:pt x="664" y="3557"/>
                    <a:pt x="664" y="3557"/>
                    <a:pt x="664" y="3580"/>
                  </a:cubicBezTo>
                  <a:cubicBezTo>
                    <a:pt x="672" y="3604"/>
                    <a:pt x="664" y="3612"/>
                    <a:pt x="656" y="3628"/>
                  </a:cubicBezTo>
                  <a:cubicBezTo>
                    <a:pt x="648" y="3636"/>
                    <a:pt x="648" y="3644"/>
                    <a:pt x="648" y="3660"/>
                  </a:cubicBezTo>
                  <a:cubicBezTo>
                    <a:pt x="640" y="3675"/>
                    <a:pt x="640" y="3683"/>
                    <a:pt x="632" y="3691"/>
                  </a:cubicBezTo>
                  <a:cubicBezTo>
                    <a:pt x="632" y="3707"/>
                    <a:pt x="625" y="3715"/>
                    <a:pt x="640" y="3723"/>
                  </a:cubicBezTo>
                  <a:cubicBezTo>
                    <a:pt x="648" y="3731"/>
                    <a:pt x="648" y="3739"/>
                    <a:pt x="656" y="3739"/>
                  </a:cubicBezTo>
                  <a:cubicBezTo>
                    <a:pt x="664" y="3747"/>
                    <a:pt x="672" y="3754"/>
                    <a:pt x="680" y="3778"/>
                  </a:cubicBezTo>
                  <a:cubicBezTo>
                    <a:pt x="680" y="3810"/>
                    <a:pt x="696" y="3818"/>
                    <a:pt x="735" y="3818"/>
                  </a:cubicBezTo>
                  <a:cubicBezTo>
                    <a:pt x="783" y="3818"/>
                    <a:pt x="822" y="3818"/>
                    <a:pt x="846" y="3849"/>
                  </a:cubicBezTo>
                  <a:cubicBezTo>
                    <a:pt x="854" y="3873"/>
                    <a:pt x="909" y="3913"/>
                    <a:pt x="949" y="3913"/>
                  </a:cubicBezTo>
                  <a:cubicBezTo>
                    <a:pt x="957" y="3913"/>
                    <a:pt x="964" y="3913"/>
                    <a:pt x="964" y="3905"/>
                  </a:cubicBezTo>
                  <a:cubicBezTo>
                    <a:pt x="972" y="3905"/>
                    <a:pt x="980" y="3905"/>
                    <a:pt x="988" y="3905"/>
                  </a:cubicBezTo>
                  <a:cubicBezTo>
                    <a:pt x="1020" y="3905"/>
                    <a:pt x="1035" y="3920"/>
                    <a:pt x="1044" y="3936"/>
                  </a:cubicBezTo>
                  <a:cubicBezTo>
                    <a:pt x="1044" y="3944"/>
                    <a:pt x="1051" y="3944"/>
                    <a:pt x="1051" y="3944"/>
                  </a:cubicBezTo>
                  <a:cubicBezTo>
                    <a:pt x="1067" y="3960"/>
                    <a:pt x="1107" y="4007"/>
                    <a:pt x="1131" y="4063"/>
                  </a:cubicBezTo>
                  <a:cubicBezTo>
                    <a:pt x="1146" y="4102"/>
                    <a:pt x="1170" y="4110"/>
                    <a:pt x="1186" y="4118"/>
                  </a:cubicBezTo>
                  <a:cubicBezTo>
                    <a:pt x="1194" y="4118"/>
                    <a:pt x="1202" y="4126"/>
                    <a:pt x="1209" y="4126"/>
                  </a:cubicBezTo>
                  <a:cubicBezTo>
                    <a:pt x="1209" y="4126"/>
                    <a:pt x="1217" y="4134"/>
                    <a:pt x="1225" y="4134"/>
                  </a:cubicBezTo>
                  <a:cubicBezTo>
                    <a:pt x="1241" y="4150"/>
                    <a:pt x="1273" y="4173"/>
                    <a:pt x="1312" y="4173"/>
                  </a:cubicBezTo>
                  <a:cubicBezTo>
                    <a:pt x="1320" y="4173"/>
                    <a:pt x="1328" y="4173"/>
                    <a:pt x="1344" y="4166"/>
                  </a:cubicBezTo>
                  <a:cubicBezTo>
                    <a:pt x="1368" y="4166"/>
                    <a:pt x="1384" y="4166"/>
                    <a:pt x="1391" y="4173"/>
                  </a:cubicBezTo>
                  <a:cubicBezTo>
                    <a:pt x="1399" y="4181"/>
                    <a:pt x="1391" y="4197"/>
                    <a:pt x="1391" y="4213"/>
                  </a:cubicBezTo>
                  <a:cubicBezTo>
                    <a:pt x="1391" y="4221"/>
                    <a:pt x="1391" y="4221"/>
                    <a:pt x="1391" y="4229"/>
                  </a:cubicBezTo>
                  <a:cubicBezTo>
                    <a:pt x="1391" y="4229"/>
                    <a:pt x="1391" y="4237"/>
                    <a:pt x="1391" y="4253"/>
                  </a:cubicBezTo>
                  <a:cubicBezTo>
                    <a:pt x="1391" y="4276"/>
                    <a:pt x="1384" y="4324"/>
                    <a:pt x="1407" y="4339"/>
                  </a:cubicBezTo>
                  <a:cubicBezTo>
                    <a:pt x="1407" y="4347"/>
                    <a:pt x="1415" y="4347"/>
                    <a:pt x="1431" y="4347"/>
                  </a:cubicBezTo>
                  <a:cubicBezTo>
                    <a:pt x="1439" y="4347"/>
                    <a:pt x="1447" y="4347"/>
                    <a:pt x="1462" y="4347"/>
                  </a:cubicBezTo>
                  <a:cubicBezTo>
                    <a:pt x="1470" y="4339"/>
                    <a:pt x="1478" y="4339"/>
                    <a:pt x="1486" y="4339"/>
                  </a:cubicBezTo>
                  <a:cubicBezTo>
                    <a:pt x="1502" y="4339"/>
                    <a:pt x="1518" y="4347"/>
                    <a:pt x="1526" y="4379"/>
                  </a:cubicBezTo>
                  <a:cubicBezTo>
                    <a:pt x="1542" y="4426"/>
                    <a:pt x="1613" y="4521"/>
                    <a:pt x="1676" y="4561"/>
                  </a:cubicBezTo>
                  <a:cubicBezTo>
                    <a:pt x="1731" y="4600"/>
                    <a:pt x="1747" y="4814"/>
                    <a:pt x="1739" y="4885"/>
                  </a:cubicBezTo>
                  <a:cubicBezTo>
                    <a:pt x="1739" y="4908"/>
                    <a:pt x="1731" y="4924"/>
                    <a:pt x="1723" y="4940"/>
                  </a:cubicBezTo>
                  <a:cubicBezTo>
                    <a:pt x="1723" y="4956"/>
                    <a:pt x="1715" y="4964"/>
                    <a:pt x="1723" y="4980"/>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64" name="Freeform 50"/>
            <p:cNvSpPr>
              <a:spLocks noChangeArrowheads="1"/>
            </p:cNvSpPr>
            <p:nvPr/>
          </p:nvSpPr>
          <p:spPr bwMode="auto">
            <a:xfrm>
              <a:off x="8484262" y="6372451"/>
              <a:ext cx="1331281" cy="1551616"/>
            </a:xfrm>
            <a:custGeom>
              <a:avLst/>
              <a:gdLst>
                <a:gd name="T0" fmla="*/ 752 w 2531"/>
                <a:gd name="T1" fmla="*/ 8 h 2949"/>
                <a:gd name="T2" fmla="*/ 752 w 2531"/>
                <a:gd name="T3" fmla="*/ 8 h 2949"/>
                <a:gd name="T4" fmla="*/ 752 w 2531"/>
                <a:gd name="T5" fmla="*/ 0 h 2949"/>
                <a:gd name="T6" fmla="*/ 736 w 2531"/>
                <a:gd name="T7" fmla="*/ 0 h 2949"/>
                <a:gd name="T8" fmla="*/ 736 w 2531"/>
                <a:gd name="T9" fmla="*/ 0 h 2949"/>
                <a:gd name="T10" fmla="*/ 712 w 2531"/>
                <a:gd name="T11" fmla="*/ 0 h 2949"/>
                <a:gd name="T12" fmla="*/ 712 w 2531"/>
                <a:gd name="T13" fmla="*/ 0 h 2949"/>
                <a:gd name="T14" fmla="*/ 704 w 2531"/>
                <a:gd name="T15" fmla="*/ 0 h 2949"/>
                <a:gd name="T16" fmla="*/ 704 w 2531"/>
                <a:gd name="T17" fmla="*/ 0 h 2949"/>
                <a:gd name="T18" fmla="*/ 704 w 2531"/>
                <a:gd name="T19" fmla="*/ 0 h 2949"/>
                <a:gd name="T20" fmla="*/ 601 w 2531"/>
                <a:gd name="T21" fmla="*/ 403 h 2949"/>
                <a:gd name="T22" fmla="*/ 546 w 2531"/>
                <a:gd name="T23" fmla="*/ 458 h 2949"/>
                <a:gd name="T24" fmla="*/ 506 w 2531"/>
                <a:gd name="T25" fmla="*/ 411 h 2949"/>
                <a:gd name="T26" fmla="*/ 396 w 2531"/>
                <a:gd name="T27" fmla="*/ 379 h 2949"/>
                <a:gd name="T28" fmla="*/ 372 w 2531"/>
                <a:gd name="T29" fmla="*/ 443 h 2949"/>
                <a:gd name="T30" fmla="*/ 372 w 2531"/>
                <a:gd name="T31" fmla="*/ 506 h 2949"/>
                <a:gd name="T32" fmla="*/ 364 w 2531"/>
                <a:gd name="T33" fmla="*/ 593 h 2949"/>
                <a:gd name="T34" fmla="*/ 333 w 2531"/>
                <a:gd name="T35" fmla="*/ 680 h 2949"/>
                <a:gd name="T36" fmla="*/ 356 w 2531"/>
                <a:gd name="T37" fmla="*/ 798 h 2949"/>
                <a:gd name="T38" fmla="*/ 309 w 2531"/>
                <a:gd name="T39" fmla="*/ 861 h 2949"/>
                <a:gd name="T40" fmla="*/ 293 w 2531"/>
                <a:gd name="T41" fmla="*/ 956 h 2949"/>
                <a:gd name="T42" fmla="*/ 325 w 2531"/>
                <a:gd name="T43" fmla="*/ 1028 h 2949"/>
                <a:gd name="T44" fmla="*/ 364 w 2531"/>
                <a:gd name="T45" fmla="*/ 1107 h 2949"/>
                <a:gd name="T46" fmla="*/ 412 w 2531"/>
                <a:gd name="T47" fmla="*/ 1209 h 2949"/>
                <a:gd name="T48" fmla="*/ 427 w 2531"/>
                <a:gd name="T49" fmla="*/ 1281 h 2949"/>
                <a:gd name="T50" fmla="*/ 364 w 2531"/>
                <a:gd name="T51" fmla="*/ 1312 h 2949"/>
                <a:gd name="T52" fmla="*/ 269 w 2531"/>
                <a:gd name="T53" fmla="*/ 1399 h 2949"/>
                <a:gd name="T54" fmla="*/ 253 w 2531"/>
                <a:gd name="T55" fmla="*/ 1502 h 2949"/>
                <a:gd name="T56" fmla="*/ 182 w 2531"/>
                <a:gd name="T57" fmla="*/ 1636 h 2949"/>
                <a:gd name="T58" fmla="*/ 119 w 2531"/>
                <a:gd name="T59" fmla="*/ 1676 h 2949"/>
                <a:gd name="T60" fmla="*/ 135 w 2531"/>
                <a:gd name="T61" fmla="*/ 1755 h 2949"/>
                <a:gd name="T62" fmla="*/ 119 w 2531"/>
                <a:gd name="T63" fmla="*/ 1802 h 2949"/>
                <a:gd name="T64" fmla="*/ 166 w 2531"/>
                <a:gd name="T65" fmla="*/ 1826 h 2949"/>
                <a:gd name="T66" fmla="*/ 198 w 2531"/>
                <a:gd name="T67" fmla="*/ 1881 h 2949"/>
                <a:gd name="T68" fmla="*/ 159 w 2531"/>
                <a:gd name="T69" fmla="*/ 1937 h 2949"/>
                <a:gd name="T70" fmla="*/ 103 w 2531"/>
                <a:gd name="T71" fmla="*/ 1968 h 2949"/>
                <a:gd name="T72" fmla="*/ 64 w 2531"/>
                <a:gd name="T73" fmla="*/ 1968 h 2949"/>
                <a:gd name="T74" fmla="*/ 32 w 2531"/>
                <a:gd name="T75" fmla="*/ 2016 h 2949"/>
                <a:gd name="T76" fmla="*/ 48 w 2531"/>
                <a:gd name="T77" fmla="*/ 2071 h 2949"/>
                <a:gd name="T78" fmla="*/ 1423 w 2531"/>
                <a:gd name="T79" fmla="*/ 2854 h 2949"/>
                <a:gd name="T80" fmla="*/ 1684 w 2531"/>
                <a:gd name="T81" fmla="*/ 2885 h 2949"/>
                <a:gd name="T82" fmla="*/ 2190 w 2531"/>
                <a:gd name="T83" fmla="*/ 2948 h 2949"/>
                <a:gd name="T84" fmla="*/ 2530 w 2531"/>
                <a:gd name="T85" fmla="*/ 284 h 2949"/>
                <a:gd name="T86" fmla="*/ 752 w 2531"/>
                <a:gd name="T87" fmla="*/ 8 h 2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1" h="2949">
                  <a:moveTo>
                    <a:pt x="752" y="8"/>
                  </a:moveTo>
                  <a:lnTo>
                    <a:pt x="752" y="8"/>
                  </a:lnTo>
                  <a:cubicBezTo>
                    <a:pt x="752" y="0"/>
                    <a:pt x="752" y="0"/>
                    <a:pt x="752" y="0"/>
                  </a:cubicBezTo>
                  <a:cubicBezTo>
                    <a:pt x="744" y="0"/>
                    <a:pt x="736" y="0"/>
                    <a:pt x="736" y="0"/>
                  </a:cubicBezTo>
                  <a:lnTo>
                    <a:pt x="736" y="0"/>
                  </a:lnTo>
                  <a:cubicBezTo>
                    <a:pt x="720" y="0"/>
                    <a:pt x="720" y="0"/>
                    <a:pt x="712" y="0"/>
                  </a:cubicBezTo>
                  <a:lnTo>
                    <a:pt x="712" y="0"/>
                  </a:lnTo>
                  <a:cubicBezTo>
                    <a:pt x="704" y="0"/>
                    <a:pt x="704" y="0"/>
                    <a:pt x="704" y="0"/>
                  </a:cubicBezTo>
                  <a:lnTo>
                    <a:pt x="704" y="0"/>
                  </a:lnTo>
                  <a:lnTo>
                    <a:pt x="704" y="0"/>
                  </a:lnTo>
                  <a:cubicBezTo>
                    <a:pt x="704" y="16"/>
                    <a:pt x="617" y="371"/>
                    <a:pt x="601" y="403"/>
                  </a:cubicBezTo>
                  <a:cubicBezTo>
                    <a:pt x="593" y="435"/>
                    <a:pt x="586" y="435"/>
                    <a:pt x="546" y="458"/>
                  </a:cubicBezTo>
                  <a:cubicBezTo>
                    <a:pt x="506" y="482"/>
                    <a:pt x="522" y="443"/>
                    <a:pt x="506" y="411"/>
                  </a:cubicBezTo>
                  <a:cubicBezTo>
                    <a:pt x="483" y="371"/>
                    <a:pt x="459" y="371"/>
                    <a:pt x="396" y="379"/>
                  </a:cubicBezTo>
                  <a:cubicBezTo>
                    <a:pt x="340" y="379"/>
                    <a:pt x="364" y="411"/>
                    <a:pt x="372" y="443"/>
                  </a:cubicBezTo>
                  <a:cubicBezTo>
                    <a:pt x="380" y="474"/>
                    <a:pt x="380" y="490"/>
                    <a:pt x="372" y="506"/>
                  </a:cubicBezTo>
                  <a:cubicBezTo>
                    <a:pt x="356" y="522"/>
                    <a:pt x="356" y="545"/>
                    <a:pt x="364" y="593"/>
                  </a:cubicBezTo>
                  <a:cubicBezTo>
                    <a:pt x="372" y="640"/>
                    <a:pt x="333" y="632"/>
                    <a:pt x="333" y="680"/>
                  </a:cubicBezTo>
                  <a:cubicBezTo>
                    <a:pt x="333" y="735"/>
                    <a:pt x="348" y="743"/>
                    <a:pt x="356" y="798"/>
                  </a:cubicBezTo>
                  <a:cubicBezTo>
                    <a:pt x="356" y="854"/>
                    <a:pt x="333" y="838"/>
                    <a:pt x="309" y="861"/>
                  </a:cubicBezTo>
                  <a:cubicBezTo>
                    <a:pt x="285" y="885"/>
                    <a:pt x="309" y="909"/>
                    <a:pt x="293" y="956"/>
                  </a:cubicBezTo>
                  <a:cubicBezTo>
                    <a:pt x="285" y="996"/>
                    <a:pt x="309" y="996"/>
                    <a:pt x="325" y="1028"/>
                  </a:cubicBezTo>
                  <a:cubicBezTo>
                    <a:pt x="348" y="1067"/>
                    <a:pt x="356" y="1083"/>
                    <a:pt x="364" y="1107"/>
                  </a:cubicBezTo>
                  <a:cubicBezTo>
                    <a:pt x="364" y="1130"/>
                    <a:pt x="388" y="1194"/>
                    <a:pt x="412" y="1209"/>
                  </a:cubicBezTo>
                  <a:cubicBezTo>
                    <a:pt x="435" y="1225"/>
                    <a:pt x="443" y="1257"/>
                    <a:pt x="427" y="1281"/>
                  </a:cubicBezTo>
                  <a:cubicBezTo>
                    <a:pt x="419" y="1304"/>
                    <a:pt x="404" y="1296"/>
                    <a:pt x="364" y="1312"/>
                  </a:cubicBezTo>
                  <a:cubicBezTo>
                    <a:pt x="333" y="1336"/>
                    <a:pt x="309" y="1376"/>
                    <a:pt x="269" y="1399"/>
                  </a:cubicBezTo>
                  <a:cubicBezTo>
                    <a:pt x="230" y="1423"/>
                    <a:pt x="261" y="1454"/>
                    <a:pt x="253" y="1502"/>
                  </a:cubicBezTo>
                  <a:cubicBezTo>
                    <a:pt x="246" y="1549"/>
                    <a:pt x="198" y="1613"/>
                    <a:pt x="182" y="1636"/>
                  </a:cubicBezTo>
                  <a:cubicBezTo>
                    <a:pt x="175" y="1652"/>
                    <a:pt x="135" y="1644"/>
                    <a:pt x="119" y="1676"/>
                  </a:cubicBezTo>
                  <a:cubicBezTo>
                    <a:pt x="103" y="1707"/>
                    <a:pt x="135" y="1715"/>
                    <a:pt x="135" y="1755"/>
                  </a:cubicBezTo>
                  <a:cubicBezTo>
                    <a:pt x="127" y="1794"/>
                    <a:pt x="119" y="1771"/>
                    <a:pt x="119" y="1802"/>
                  </a:cubicBezTo>
                  <a:cubicBezTo>
                    <a:pt x="111" y="1826"/>
                    <a:pt x="143" y="1810"/>
                    <a:pt x="166" y="1826"/>
                  </a:cubicBezTo>
                  <a:cubicBezTo>
                    <a:pt x="190" y="1842"/>
                    <a:pt x="190" y="1842"/>
                    <a:pt x="198" y="1881"/>
                  </a:cubicBezTo>
                  <a:cubicBezTo>
                    <a:pt x="198" y="1921"/>
                    <a:pt x="159" y="1905"/>
                    <a:pt x="159" y="1937"/>
                  </a:cubicBezTo>
                  <a:cubicBezTo>
                    <a:pt x="159" y="1960"/>
                    <a:pt x="119" y="1968"/>
                    <a:pt x="103" y="1968"/>
                  </a:cubicBezTo>
                  <a:cubicBezTo>
                    <a:pt x="87" y="1968"/>
                    <a:pt x="72" y="1968"/>
                    <a:pt x="64" y="1968"/>
                  </a:cubicBezTo>
                  <a:cubicBezTo>
                    <a:pt x="64" y="1984"/>
                    <a:pt x="48" y="2000"/>
                    <a:pt x="32" y="2016"/>
                  </a:cubicBezTo>
                  <a:cubicBezTo>
                    <a:pt x="0" y="2031"/>
                    <a:pt x="48" y="2071"/>
                    <a:pt x="48" y="2071"/>
                  </a:cubicBezTo>
                  <a:cubicBezTo>
                    <a:pt x="1423" y="2854"/>
                    <a:pt x="1423" y="2854"/>
                    <a:pt x="1423" y="2854"/>
                  </a:cubicBezTo>
                  <a:cubicBezTo>
                    <a:pt x="1423" y="2854"/>
                    <a:pt x="1629" y="2870"/>
                    <a:pt x="1684" y="2885"/>
                  </a:cubicBezTo>
                  <a:cubicBezTo>
                    <a:pt x="1716" y="2901"/>
                    <a:pt x="1969" y="2925"/>
                    <a:pt x="2190" y="2948"/>
                  </a:cubicBezTo>
                  <a:cubicBezTo>
                    <a:pt x="2530" y="284"/>
                    <a:pt x="2530" y="284"/>
                    <a:pt x="2530" y="284"/>
                  </a:cubicBezTo>
                  <a:cubicBezTo>
                    <a:pt x="1526" y="166"/>
                    <a:pt x="918" y="39"/>
                    <a:pt x="752" y="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65" name="Freeform 51"/>
            <p:cNvSpPr>
              <a:spLocks noChangeArrowheads="1"/>
            </p:cNvSpPr>
            <p:nvPr/>
          </p:nvSpPr>
          <p:spPr bwMode="auto">
            <a:xfrm>
              <a:off x="8493540" y="6367813"/>
              <a:ext cx="1326643" cy="1556255"/>
            </a:xfrm>
            <a:custGeom>
              <a:avLst/>
              <a:gdLst>
                <a:gd name="T0" fmla="*/ 2174 w 2523"/>
                <a:gd name="T1" fmla="*/ 2956 h 2957"/>
                <a:gd name="T2" fmla="*/ 1407 w 2523"/>
                <a:gd name="T3" fmla="*/ 2862 h 2957"/>
                <a:gd name="T4" fmla="*/ 0 w 2523"/>
                <a:gd name="T5" fmla="*/ 2039 h 2957"/>
                <a:gd name="T6" fmla="*/ 40 w 2523"/>
                <a:gd name="T7" fmla="*/ 1976 h 2957"/>
                <a:gd name="T8" fmla="*/ 143 w 2523"/>
                <a:gd name="T9" fmla="*/ 1945 h 2957"/>
                <a:gd name="T10" fmla="*/ 174 w 2523"/>
                <a:gd name="T11" fmla="*/ 1889 h 2957"/>
                <a:gd name="T12" fmla="*/ 95 w 2523"/>
                <a:gd name="T13" fmla="*/ 1810 h 2957"/>
                <a:gd name="T14" fmla="*/ 103 w 2523"/>
                <a:gd name="T15" fmla="*/ 1723 h 2957"/>
                <a:gd name="T16" fmla="*/ 166 w 2523"/>
                <a:gd name="T17" fmla="*/ 1636 h 2957"/>
                <a:gd name="T18" fmla="*/ 230 w 2523"/>
                <a:gd name="T19" fmla="*/ 1462 h 2957"/>
                <a:gd name="T20" fmla="*/ 348 w 2523"/>
                <a:gd name="T21" fmla="*/ 1320 h 2957"/>
                <a:gd name="T22" fmla="*/ 411 w 2523"/>
                <a:gd name="T23" fmla="*/ 1249 h 2957"/>
                <a:gd name="T24" fmla="*/ 317 w 2523"/>
                <a:gd name="T25" fmla="*/ 1059 h 2957"/>
                <a:gd name="T26" fmla="*/ 277 w 2523"/>
                <a:gd name="T27" fmla="*/ 956 h 2957"/>
                <a:gd name="T28" fmla="*/ 317 w 2523"/>
                <a:gd name="T29" fmla="*/ 854 h 2957"/>
                <a:gd name="T30" fmla="*/ 309 w 2523"/>
                <a:gd name="T31" fmla="*/ 688 h 2957"/>
                <a:gd name="T32" fmla="*/ 356 w 2523"/>
                <a:gd name="T33" fmla="*/ 514 h 2957"/>
                <a:gd name="T34" fmla="*/ 348 w 2523"/>
                <a:gd name="T35" fmla="*/ 435 h 2957"/>
                <a:gd name="T36" fmla="*/ 419 w 2523"/>
                <a:gd name="T37" fmla="*/ 379 h 2957"/>
                <a:gd name="T38" fmla="*/ 514 w 2523"/>
                <a:gd name="T39" fmla="*/ 466 h 2957"/>
                <a:gd name="T40" fmla="*/ 585 w 2523"/>
                <a:gd name="T41" fmla="*/ 411 h 2957"/>
                <a:gd name="T42" fmla="*/ 688 w 2523"/>
                <a:gd name="T43" fmla="*/ 0 h 2957"/>
                <a:gd name="T44" fmla="*/ 720 w 2523"/>
                <a:gd name="T45" fmla="*/ 8 h 2957"/>
                <a:gd name="T46" fmla="*/ 736 w 2523"/>
                <a:gd name="T47" fmla="*/ 8 h 2957"/>
                <a:gd name="T48" fmla="*/ 2522 w 2523"/>
                <a:gd name="T49" fmla="*/ 292 h 2957"/>
                <a:gd name="T50" fmla="*/ 1407 w 2523"/>
                <a:gd name="T51" fmla="*/ 2854 h 2957"/>
                <a:gd name="T52" fmla="*/ 1993 w 2523"/>
                <a:gd name="T53" fmla="*/ 2933 h 2957"/>
                <a:gd name="T54" fmla="*/ 807 w 2523"/>
                <a:gd name="T55" fmla="*/ 32 h 2957"/>
                <a:gd name="T56" fmla="*/ 712 w 2523"/>
                <a:gd name="T57" fmla="*/ 16 h 2957"/>
                <a:gd name="T58" fmla="*/ 688 w 2523"/>
                <a:gd name="T59" fmla="*/ 8 h 2957"/>
                <a:gd name="T60" fmla="*/ 530 w 2523"/>
                <a:gd name="T61" fmla="*/ 466 h 2957"/>
                <a:gd name="T62" fmla="*/ 483 w 2523"/>
                <a:gd name="T63" fmla="*/ 419 h 2957"/>
                <a:gd name="T64" fmla="*/ 348 w 2523"/>
                <a:gd name="T65" fmla="*/ 403 h 2957"/>
                <a:gd name="T66" fmla="*/ 356 w 2523"/>
                <a:gd name="T67" fmla="*/ 458 h 2957"/>
                <a:gd name="T68" fmla="*/ 332 w 2523"/>
                <a:gd name="T69" fmla="*/ 648 h 2957"/>
                <a:gd name="T70" fmla="*/ 340 w 2523"/>
                <a:gd name="T71" fmla="*/ 806 h 2957"/>
                <a:gd name="T72" fmla="*/ 285 w 2523"/>
                <a:gd name="T73" fmla="*/ 917 h 2957"/>
                <a:gd name="T74" fmla="*/ 317 w 2523"/>
                <a:gd name="T75" fmla="*/ 1036 h 2957"/>
                <a:gd name="T76" fmla="*/ 396 w 2523"/>
                <a:gd name="T77" fmla="*/ 1217 h 2957"/>
                <a:gd name="T78" fmla="*/ 388 w 2523"/>
                <a:gd name="T79" fmla="*/ 1312 h 2957"/>
                <a:gd name="T80" fmla="*/ 253 w 2523"/>
                <a:gd name="T81" fmla="*/ 1407 h 2957"/>
                <a:gd name="T82" fmla="*/ 182 w 2523"/>
                <a:gd name="T83" fmla="*/ 1628 h 2957"/>
                <a:gd name="T84" fmla="*/ 103 w 2523"/>
                <a:gd name="T85" fmla="*/ 1684 h 2957"/>
                <a:gd name="T86" fmla="*/ 111 w 2523"/>
                <a:gd name="T87" fmla="*/ 1795 h 2957"/>
                <a:gd name="T88" fmla="*/ 150 w 2523"/>
                <a:gd name="T89" fmla="*/ 1834 h 2957"/>
                <a:gd name="T90" fmla="*/ 166 w 2523"/>
                <a:gd name="T91" fmla="*/ 1921 h 2957"/>
                <a:gd name="T92" fmla="*/ 48 w 2523"/>
                <a:gd name="T93" fmla="*/ 1984 h 2957"/>
                <a:gd name="T94" fmla="*/ 32 w 2523"/>
                <a:gd name="T95" fmla="*/ 2071 h 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23" h="2957">
                  <a:moveTo>
                    <a:pt x="2174" y="2956"/>
                  </a:moveTo>
                  <a:lnTo>
                    <a:pt x="2174" y="2956"/>
                  </a:lnTo>
                  <a:lnTo>
                    <a:pt x="2174" y="2956"/>
                  </a:lnTo>
                  <a:cubicBezTo>
                    <a:pt x="2111" y="2949"/>
                    <a:pt x="2056" y="2941"/>
                    <a:pt x="1993" y="2941"/>
                  </a:cubicBezTo>
                  <a:cubicBezTo>
                    <a:pt x="1826" y="2925"/>
                    <a:pt x="1692" y="2909"/>
                    <a:pt x="1668" y="2901"/>
                  </a:cubicBezTo>
                  <a:cubicBezTo>
                    <a:pt x="1613" y="2885"/>
                    <a:pt x="1407" y="2862"/>
                    <a:pt x="1407" y="2862"/>
                  </a:cubicBezTo>
                  <a:lnTo>
                    <a:pt x="1407" y="2862"/>
                  </a:lnTo>
                  <a:cubicBezTo>
                    <a:pt x="32" y="2079"/>
                    <a:pt x="32" y="2079"/>
                    <a:pt x="32" y="2079"/>
                  </a:cubicBezTo>
                  <a:cubicBezTo>
                    <a:pt x="24" y="2079"/>
                    <a:pt x="0" y="2055"/>
                    <a:pt x="0" y="2039"/>
                  </a:cubicBezTo>
                  <a:cubicBezTo>
                    <a:pt x="0" y="2032"/>
                    <a:pt x="8" y="2024"/>
                    <a:pt x="16" y="2016"/>
                  </a:cubicBezTo>
                  <a:cubicBezTo>
                    <a:pt x="32" y="2000"/>
                    <a:pt x="48" y="1992"/>
                    <a:pt x="40" y="1984"/>
                  </a:cubicBezTo>
                  <a:cubicBezTo>
                    <a:pt x="40" y="1976"/>
                    <a:pt x="40" y="1976"/>
                    <a:pt x="40" y="1976"/>
                  </a:cubicBezTo>
                  <a:lnTo>
                    <a:pt x="40" y="1976"/>
                  </a:lnTo>
                  <a:cubicBezTo>
                    <a:pt x="56" y="1976"/>
                    <a:pt x="71" y="1968"/>
                    <a:pt x="87" y="1968"/>
                  </a:cubicBezTo>
                  <a:cubicBezTo>
                    <a:pt x="95" y="1968"/>
                    <a:pt x="135" y="1968"/>
                    <a:pt x="143" y="1945"/>
                  </a:cubicBezTo>
                  <a:cubicBezTo>
                    <a:pt x="143" y="1929"/>
                    <a:pt x="150" y="1921"/>
                    <a:pt x="159" y="1921"/>
                  </a:cubicBezTo>
                  <a:cubicBezTo>
                    <a:pt x="166" y="1913"/>
                    <a:pt x="174" y="1913"/>
                    <a:pt x="174" y="1889"/>
                  </a:cubicBezTo>
                  <a:lnTo>
                    <a:pt x="174" y="1889"/>
                  </a:lnTo>
                  <a:cubicBezTo>
                    <a:pt x="174" y="1850"/>
                    <a:pt x="166" y="1850"/>
                    <a:pt x="150" y="1834"/>
                  </a:cubicBezTo>
                  <a:cubicBezTo>
                    <a:pt x="135" y="1834"/>
                    <a:pt x="127" y="1834"/>
                    <a:pt x="119" y="1834"/>
                  </a:cubicBezTo>
                  <a:cubicBezTo>
                    <a:pt x="111" y="1826"/>
                    <a:pt x="95" y="1826"/>
                    <a:pt x="95" y="1810"/>
                  </a:cubicBezTo>
                  <a:cubicBezTo>
                    <a:pt x="95" y="1795"/>
                    <a:pt x="103" y="1795"/>
                    <a:pt x="103" y="1786"/>
                  </a:cubicBezTo>
                  <a:cubicBezTo>
                    <a:pt x="111" y="1786"/>
                    <a:pt x="111" y="1779"/>
                    <a:pt x="111" y="1763"/>
                  </a:cubicBezTo>
                  <a:cubicBezTo>
                    <a:pt x="111" y="1747"/>
                    <a:pt x="111" y="1739"/>
                    <a:pt x="103" y="1723"/>
                  </a:cubicBezTo>
                  <a:cubicBezTo>
                    <a:pt x="95" y="1708"/>
                    <a:pt x="87" y="1700"/>
                    <a:pt x="95" y="1684"/>
                  </a:cubicBezTo>
                  <a:cubicBezTo>
                    <a:pt x="111" y="1660"/>
                    <a:pt x="127" y="1660"/>
                    <a:pt x="135" y="1652"/>
                  </a:cubicBezTo>
                  <a:cubicBezTo>
                    <a:pt x="150" y="1652"/>
                    <a:pt x="159" y="1644"/>
                    <a:pt x="166" y="1636"/>
                  </a:cubicBezTo>
                  <a:cubicBezTo>
                    <a:pt x="166" y="1636"/>
                    <a:pt x="174" y="1628"/>
                    <a:pt x="174" y="1621"/>
                  </a:cubicBezTo>
                  <a:cubicBezTo>
                    <a:pt x="198" y="1589"/>
                    <a:pt x="230" y="1542"/>
                    <a:pt x="237" y="1510"/>
                  </a:cubicBezTo>
                  <a:cubicBezTo>
                    <a:pt x="237" y="1486"/>
                    <a:pt x="237" y="1478"/>
                    <a:pt x="230" y="1462"/>
                  </a:cubicBezTo>
                  <a:cubicBezTo>
                    <a:pt x="230" y="1439"/>
                    <a:pt x="230" y="1415"/>
                    <a:pt x="253" y="1399"/>
                  </a:cubicBezTo>
                  <a:cubicBezTo>
                    <a:pt x="277" y="1391"/>
                    <a:pt x="285" y="1375"/>
                    <a:pt x="301" y="1360"/>
                  </a:cubicBezTo>
                  <a:cubicBezTo>
                    <a:pt x="317" y="1344"/>
                    <a:pt x="332" y="1328"/>
                    <a:pt x="348" y="1320"/>
                  </a:cubicBezTo>
                  <a:cubicBezTo>
                    <a:pt x="364" y="1312"/>
                    <a:pt x="380" y="1304"/>
                    <a:pt x="388" y="1304"/>
                  </a:cubicBezTo>
                  <a:cubicBezTo>
                    <a:pt x="396" y="1296"/>
                    <a:pt x="403" y="1296"/>
                    <a:pt x="411" y="1289"/>
                  </a:cubicBezTo>
                  <a:cubicBezTo>
                    <a:pt x="411" y="1281"/>
                    <a:pt x="419" y="1265"/>
                    <a:pt x="411" y="1249"/>
                  </a:cubicBezTo>
                  <a:cubicBezTo>
                    <a:pt x="411" y="1233"/>
                    <a:pt x="403" y="1225"/>
                    <a:pt x="388" y="1217"/>
                  </a:cubicBezTo>
                  <a:cubicBezTo>
                    <a:pt x="364" y="1209"/>
                    <a:pt x="348" y="1138"/>
                    <a:pt x="340" y="1115"/>
                  </a:cubicBezTo>
                  <a:cubicBezTo>
                    <a:pt x="340" y="1091"/>
                    <a:pt x="332" y="1083"/>
                    <a:pt x="317" y="1059"/>
                  </a:cubicBezTo>
                  <a:cubicBezTo>
                    <a:pt x="317" y="1059"/>
                    <a:pt x="317" y="1051"/>
                    <a:pt x="309" y="1044"/>
                  </a:cubicBezTo>
                  <a:cubicBezTo>
                    <a:pt x="301" y="1028"/>
                    <a:pt x="293" y="1020"/>
                    <a:pt x="293" y="1012"/>
                  </a:cubicBezTo>
                  <a:cubicBezTo>
                    <a:pt x="277" y="1004"/>
                    <a:pt x="269" y="988"/>
                    <a:pt x="277" y="956"/>
                  </a:cubicBezTo>
                  <a:cubicBezTo>
                    <a:pt x="277" y="941"/>
                    <a:pt x="277" y="925"/>
                    <a:pt x="277" y="917"/>
                  </a:cubicBezTo>
                  <a:cubicBezTo>
                    <a:pt x="277" y="893"/>
                    <a:pt x="277" y="885"/>
                    <a:pt x="293" y="869"/>
                  </a:cubicBezTo>
                  <a:cubicBezTo>
                    <a:pt x="301" y="862"/>
                    <a:pt x="309" y="854"/>
                    <a:pt x="317" y="854"/>
                  </a:cubicBezTo>
                  <a:cubicBezTo>
                    <a:pt x="332" y="846"/>
                    <a:pt x="340" y="838"/>
                    <a:pt x="332" y="806"/>
                  </a:cubicBezTo>
                  <a:cubicBezTo>
                    <a:pt x="332" y="783"/>
                    <a:pt x="324" y="767"/>
                    <a:pt x="324" y="751"/>
                  </a:cubicBezTo>
                  <a:cubicBezTo>
                    <a:pt x="317" y="735"/>
                    <a:pt x="309" y="719"/>
                    <a:pt x="309" y="688"/>
                  </a:cubicBezTo>
                  <a:cubicBezTo>
                    <a:pt x="309" y="664"/>
                    <a:pt x="324" y="656"/>
                    <a:pt x="332" y="648"/>
                  </a:cubicBezTo>
                  <a:cubicBezTo>
                    <a:pt x="340" y="632"/>
                    <a:pt x="348" y="625"/>
                    <a:pt x="340" y="601"/>
                  </a:cubicBezTo>
                  <a:cubicBezTo>
                    <a:pt x="332" y="553"/>
                    <a:pt x="340" y="530"/>
                    <a:pt x="356" y="514"/>
                  </a:cubicBezTo>
                  <a:cubicBezTo>
                    <a:pt x="364" y="498"/>
                    <a:pt x="356" y="490"/>
                    <a:pt x="348" y="458"/>
                  </a:cubicBezTo>
                  <a:cubicBezTo>
                    <a:pt x="348" y="451"/>
                    <a:pt x="348" y="451"/>
                    <a:pt x="348" y="451"/>
                  </a:cubicBezTo>
                  <a:cubicBezTo>
                    <a:pt x="348" y="443"/>
                    <a:pt x="348" y="443"/>
                    <a:pt x="348" y="435"/>
                  </a:cubicBezTo>
                  <a:cubicBezTo>
                    <a:pt x="340" y="419"/>
                    <a:pt x="332" y="403"/>
                    <a:pt x="340" y="395"/>
                  </a:cubicBezTo>
                  <a:cubicBezTo>
                    <a:pt x="348" y="387"/>
                    <a:pt x="364" y="379"/>
                    <a:pt x="380" y="379"/>
                  </a:cubicBezTo>
                  <a:cubicBezTo>
                    <a:pt x="396" y="379"/>
                    <a:pt x="411" y="379"/>
                    <a:pt x="419" y="379"/>
                  </a:cubicBezTo>
                  <a:cubicBezTo>
                    <a:pt x="451" y="379"/>
                    <a:pt x="475" y="387"/>
                    <a:pt x="490" y="411"/>
                  </a:cubicBezTo>
                  <a:cubicBezTo>
                    <a:pt x="498" y="427"/>
                    <a:pt x="498" y="443"/>
                    <a:pt x="506" y="451"/>
                  </a:cubicBezTo>
                  <a:cubicBezTo>
                    <a:pt x="506" y="466"/>
                    <a:pt x="506" y="466"/>
                    <a:pt x="514" y="466"/>
                  </a:cubicBezTo>
                  <a:cubicBezTo>
                    <a:pt x="514" y="466"/>
                    <a:pt x="522" y="466"/>
                    <a:pt x="530" y="458"/>
                  </a:cubicBezTo>
                  <a:cubicBezTo>
                    <a:pt x="538" y="458"/>
                    <a:pt x="538" y="458"/>
                    <a:pt x="538" y="458"/>
                  </a:cubicBezTo>
                  <a:cubicBezTo>
                    <a:pt x="570" y="435"/>
                    <a:pt x="577" y="435"/>
                    <a:pt x="585" y="411"/>
                  </a:cubicBezTo>
                  <a:cubicBezTo>
                    <a:pt x="601" y="379"/>
                    <a:pt x="680" y="24"/>
                    <a:pt x="680" y="8"/>
                  </a:cubicBezTo>
                  <a:cubicBezTo>
                    <a:pt x="680" y="0"/>
                    <a:pt x="680" y="0"/>
                    <a:pt x="688" y="0"/>
                  </a:cubicBezTo>
                  <a:lnTo>
                    <a:pt x="688" y="0"/>
                  </a:lnTo>
                  <a:lnTo>
                    <a:pt x="696" y="0"/>
                  </a:lnTo>
                  <a:lnTo>
                    <a:pt x="696" y="0"/>
                  </a:lnTo>
                  <a:cubicBezTo>
                    <a:pt x="704" y="0"/>
                    <a:pt x="704" y="0"/>
                    <a:pt x="720" y="8"/>
                  </a:cubicBezTo>
                  <a:lnTo>
                    <a:pt x="720" y="8"/>
                  </a:lnTo>
                  <a:cubicBezTo>
                    <a:pt x="728" y="8"/>
                    <a:pt x="728" y="8"/>
                    <a:pt x="736" y="8"/>
                  </a:cubicBezTo>
                  <a:lnTo>
                    <a:pt x="736" y="8"/>
                  </a:lnTo>
                  <a:cubicBezTo>
                    <a:pt x="751" y="16"/>
                    <a:pt x="775" y="16"/>
                    <a:pt x="807" y="24"/>
                  </a:cubicBezTo>
                  <a:cubicBezTo>
                    <a:pt x="1052" y="71"/>
                    <a:pt x="1621" y="182"/>
                    <a:pt x="2514" y="292"/>
                  </a:cubicBezTo>
                  <a:cubicBezTo>
                    <a:pt x="2522" y="292"/>
                    <a:pt x="2522" y="292"/>
                    <a:pt x="2522" y="292"/>
                  </a:cubicBezTo>
                  <a:lnTo>
                    <a:pt x="2522" y="292"/>
                  </a:lnTo>
                  <a:cubicBezTo>
                    <a:pt x="2174" y="2956"/>
                    <a:pt x="2174" y="2956"/>
                    <a:pt x="2174" y="2956"/>
                  </a:cubicBezTo>
                  <a:lnTo>
                    <a:pt x="1407" y="2854"/>
                  </a:lnTo>
                  <a:lnTo>
                    <a:pt x="1407" y="2854"/>
                  </a:lnTo>
                  <a:cubicBezTo>
                    <a:pt x="1423" y="2862"/>
                    <a:pt x="1621" y="2878"/>
                    <a:pt x="1668" y="2893"/>
                  </a:cubicBezTo>
                  <a:cubicBezTo>
                    <a:pt x="1692" y="2901"/>
                    <a:pt x="1834" y="2917"/>
                    <a:pt x="1993" y="2933"/>
                  </a:cubicBezTo>
                  <a:cubicBezTo>
                    <a:pt x="2056" y="2941"/>
                    <a:pt x="2111" y="2941"/>
                    <a:pt x="2166" y="2949"/>
                  </a:cubicBezTo>
                  <a:cubicBezTo>
                    <a:pt x="2514" y="300"/>
                    <a:pt x="2514" y="300"/>
                    <a:pt x="2514" y="300"/>
                  </a:cubicBezTo>
                  <a:cubicBezTo>
                    <a:pt x="1613" y="190"/>
                    <a:pt x="1044" y="79"/>
                    <a:pt x="807" y="32"/>
                  </a:cubicBezTo>
                  <a:cubicBezTo>
                    <a:pt x="775" y="24"/>
                    <a:pt x="751" y="16"/>
                    <a:pt x="736" y="16"/>
                  </a:cubicBezTo>
                  <a:lnTo>
                    <a:pt x="736" y="16"/>
                  </a:lnTo>
                  <a:cubicBezTo>
                    <a:pt x="712" y="16"/>
                    <a:pt x="712" y="16"/>
                    <a:pt x="712" y="16"/>
                  </a:cubicBezTo>
                  <a:cubicBezTo>
                    <a:pt x="704" y="8"/>
                    <a:pt x="696" y="8"/>
                    <a:pt x="696" y="8"/>
                  </a:cubicBezTo>
                  <a:lnTo>
                    <a:pt x="696" y="8"/>
                  </a:lnTo>
                  <a:lnTo>
                    <a:pt x="688" y="8"/>
                  </a:lnTo>
                  <a:cubicBezTo>
                    <a:pt x="688" y="47"/>
                    <a:pt x="601" y="387"/>
                    <a:pt x="593" y="411"/>
                  </a:cubicBezTo>
                  <a:cubicBezTo>
                    <a:pt x="577" y="443"/>
                    <a:pt x="570" y="443"/>
                    <a:pt x="538" y="466"/>
                  </a:cubicBezTo>
                  <a:cubicBezTo>
                    <a:pt x="530" y="466"/>
                    <a:pt x="530" y="466"/>
                    <a:pt x="530" y="466"/>
                  </a:cubicBezTo>
                  <a:cubicBezTo>
                    <a:pt x="522" y="474"/>
                    <a:pt x="522" y="474"/>
                    <a:pt x="514" y="474"/>
                  </a:cubicBezTo>
                  <a:cubicBezTo>
                    <a:pt x="498" y="474"/>
                    <a:pt x="498" y="466"/>
                    <a:pt x="498" y="451"/>
                  </a:cubicBezTo>
                  <a:cubicBezTo>
                    <a:pt x="490" y="443"/>
                    <a:pt x="490" y="427"/>
                    <a:pt x="483" y="419"/>
                  </a:cubicBezTo>
                  <a:cubicBezTo>
                    <a:pt x="467" y="395"/>
                    <a:pt x="451" y="387"/>
                    <a:pt x="419" y="387"/>
                  </a:cubicBezTo>
                  <a:cubicBezTo>
                    <a:pt x="411" y="387"/>
                    <a:pt x="396" y="387"/>
                    <a:pt x="380" y="387"/>
                  </a:cubicBezTo>
                  <a:cubicBezTo>
                    <a:pt x="364" y="387"/>
                    <a:pt x="356" y="395"/>
                    <a:pt x="348" y="403"/>
                  </a:cubicBezTo>
                  <a:cubicBezTo>
                    <a:pt x="340" y="411"/>
                    <a:pt x="348" y="419"/>
                    <a:pt x="348" y="435"/>
                  </a:cubicBezTo>
                  <a:cubicBezTo>
                    <a:pt x="356" y="435"/>
                    <a:pt x="356" y="443"/>
                    <a:pt x="356" y="451"/>
                  </a:cubicBezTo>
                  <a:cubicBezTo>
                    <a:pt x="356" y="458"/>
                    <a:pt x="356" y="458"/>
                    <a:pt x="356" y="458"/>
                  </a:cubicBezTo>
                  <a:cubicBezTo>
                    <a:pt x="364" y="490"/>
                    <a:pt x="372" y="506"/>
                    <a:pt x="356" y="522"/>
                  </a:cubicBezTo>
                  <a:cubicBezTo>
                    <a:pt x="348" y="530"/>
                    <a:pt x="340" y="553"/>
                    <a:pt x="348" y="601"/>
                  </a:cubicBezTo>
                  <a:cubicBezTo>
                    <a:pt x="356" y="632"/>
                    <a:pt x="340" y="640"/>
                    <a:pt x="332" y="648"/>
                  </a:cubicBezTo>
                  <a:cubicBezTo>
                    <a:pt x="324" y="664"/>
                    <a:pt x="317" y="672"/>
                    <a:pt x="317" y="688"/>
                  </a:cubicBezTo>
                  <a:cubicBezTo>
                    <a:pt x="317" y="719"/>
                    <a:pt x="324" y="735"/>
                    <a:pt x="332" y="751"/>
                  </a:cubicBezTo>
                  <a:cubicBezTo>
                    <a:pt x="332" y="767"/>
                    <a:pt x="340" y="783"/>
                    <a:pt x="340" y="806"/>
                  </a:cubicBezTo>
                  <a:cubicBezTo>
                    <a:pt x="348" y="838"/>
                    <a:pt x="332" y="846"/>
                    <a:pt x="317" y="854"/>
                  </a:cubicBezTo>
                  <a:cubicBezTo>
                    <a:pt x="317" y="862"/>
                    <a:pt x="309" y="862"/>
                    <a:pt x="301" y="869"/>
                  </a:cubicBezTo>
                  <a:cubicBezTo>
                    <a:pt x="285" y="885"/>
                    <a:pt x="285" y="901"/>
                    <a:pt x="285" y="917"/>
                  </a:cubicBezTo>
                  <a:cubicBezTo>
                    <a:pt x="285" y="925"/>
                    <a:pt x="285" y="941"/>
                    <a:pt x="285" y="964"/>
                  </a:cubicBezTo>
                  <a:cubicBezTo>
                    <a:pt x="277" y="988"/>
                    <a:pt x="285" y="996"/>
                    <a:pt x="293" y="1012"/>
                  </a:cubicBezTo>
                  <a:cubicBezTo>
                    <a:pt x="301" y="1020"/>
                    <a:pt x="309" y="1028"/>
                    <a:pt x="317" y="1036"/>
                  </a:cubicBezTo>
                  <a:cubicBezTo>
                    <a:pt x="317" y="1044"/>
                    <a:pt x="324" y="1051"/>
                    <a:pt x="324" y="1059"/>
                  </a:cubicBezTo>
                  <a:cubicBezTo>
                    <a:pt x="340" y="1075"/>
                    <a:pt x="348" y="1091"/>
                    <a:pt x="348" y="1115"/>
                  </a:cubicBezTo>
                  <a:cubicBezTo>
                    <a:pt x="348" y="1138"/>
                    <a:pt x="372" y="1202"/>
                    <a:pt x="396" y="1217"/>
                  </a:cubicBezTo>
                  <a:cubicBezTo>
                    <a:pt x="403" y="1217"/>
                    <a:pt x="419" y="1233"/>
                    <a:pt x="419" y="1249"/>
                  </a:cubicBezTo>
                  <a:cubicBezTo>
                    <a:pt x="427" y="1265"/>
                    <a:pt x="419" y="1281"/>
                    <a:pt x="419" y="1289"/>
                  </a:cubicBezTo>
                  <a:cubicBezTo>
                    <a:pt x="411" y="1304"/>
                    <a:pt x="396" y="1304"/>
                    <a:pt x="388" y="1312"/>
                  </a:cubicBezTo>
                  <a:cubicBezTo>
                    <a:pt x="380" y="1312"/>
                    <a:pt x="364" y="1320"/>
                    <a:pt x="356" y="1328"/>
                  </a:cubicBezTo>
                  <a:cubicBezTo>
                    <a:pt x="332" y="1336"/>
                    <a:pt x="324" y="1352"/>
                    <a:pt x="309" y="1368"/>
                  </a:cubicBezTo>
                  <a:cubicBezTo>
                    <a:pt x="293" y="1384"/>
                    <a:pt x="277" y="1399"/>
                    <a:pt x="253" y="1407"/>
                  </a:cubicBezTo>
                  <a:cubicBezTo>
                    <a:pt x="237" y="1423"/>
                    <a:pt x="237" y="1439"/>
                    <a:pt x="237" y="1462"/>
                  </a:cubicBezTo>
                  <a:cubicBezTo>
                    <a:pt x="245" y="1470"/>
                    <a:pt x="245" y="1486"/>
                    <a:pt x="245" y="1510"/>
                  </a:cubicBezTo>
                  <a:cubicBezTo>
                    <a:pt x="237" y="1549"/>
                    <a:pt x="198" y="1597"/>
                    <a:pt x="182" y="1628"/>
                  </a:cubicBezTo>
                  <a:cubicBezTo>
                    <a:pt x="174" y="1636"/>
                    <a:pt x="174" y="1636"/>
                    <a:pt x="174" y="1644"/>
                  </a:cubicBezTo>
                  <a:cubicBezTo>
                    <a:pt x="166" y="1652"/>
                    <a:pt x="150" y="1660"/>
                    <a:pt x="143" y="1660"/>
                  </a:cubicBezTo>
                  <a:cubicBezTo>
                    <a:pt x="127" y="1668"/>
                    <a:pt x="111" y="1668"/>
                    <a:pt x="103" y="1684"/>
                  </a:cubicBezTo>
                  <a:cubicBezTo>
                    <a:pt x="95" y="1700"/>
                    <a:pt x="103" y="1708"/>
                    <a:pt x="111" y="1723"/>
                  </a:cubicBezTo>
                  <a:cubicBezTo>
                    <a:pt x="119" y="1731"/>
                    <a:pt x="119" y="1747"/>
                    <a:pt x="119" y="1763"/>
                  </a:cubicBezTo>
                  <a:cubicBezTo>
                    <a:pt x="119" y="1786"/>
                    <a:pt x="111" y="1786"/>
                    <a:pt x="111" y="1795"/>
                  </a:cubicBezTo>
                  <a:cubicBezTo>
                    <a:pt x="103" y="1795"/>
                    <a:pt x="103" y="1795"/>
                    <a:pt x="103" y="1810"/>
                  </a:cubicBezTo>
                  <a:cubicBezTo>
                    <a:pt x="103" y="1818"/>
                    <a:pt x="111" y="1826"/>
                    <a:pt x="119" y="1826"/>
                  </a:cubicBezTo>
                  <a:cubicBezTo>
                    <a:pt x="127" y="1826"/>
                    <a:pt x="143" y="1826"/>
                    <a:pt x="150" y="1834"/>
                  </a:cubicBezTo>
                  <a:cubicBezTo>
                    <a:pt x="174" y="1842"/>
                    <a:pt x="174" y="1850"/>
                    <a:pt x="182" y="1889"/>
                  </a:cubicBezTo>
                  <a:lnTo>
                    <a:pt x="182" y="1889"/>
                  </a:lnTo>
                  <a:cubicBezTo>
                    <a:pt x="182" y="1913"/>
                    <a:pt x="174" y="1921"/>
                    <a:pt x="166" y="1921"/>
                  </a:cubicBezTo>
                  <a:cubicBezTo>
                    <a:pt x="159" y="1929"/>
                    <a:pt x="150" y="1929"/>
                    <a:pt x="150" y="1945"/>
                  </a:cubicBezTo>
                  <a:cubicBezTo>
                    <a:pt x="143" y="1976"/>
                    <a:pt x="95" y="1976"/>
                    <a:pt x="87" y="1976"/>
                  </a:cubicBezTo>
                  <a:cubicBezTo>
                    <a:pt x="71" y="1976"/>
                    <a:pt x="64" y="1976"/>
                    <a:pt x="48" y="1984"/>
                  </a:cubicBezTo>
                  <a:cubicBezTo>
                    <a:pt x="56" y="1992"/>
                    <a:pt x="40" y="2008"/>
                    <a:pt x="16" y="2024"/>
                  </a:cubicBezTo>
                  <a:cubicBezTo>
                    <a:pt x="16" y="2032"/>
                    <a:pt x="8" y="2032"/>
                    <a:pt x="8" y="2039"/>
                  </a:cubicBezTo>
                  <a:cubicBezTo>
                    <a:pt x="8" y="2055"/>
                    <a:pt x="32" y="2071"/>
                    <a:pt x="32" y="2071"/>
                  </a:cubicBezTo>
                  <a:cubicBezTo>
                    <a:pt x="1407" y="2854"/>
                    <a:pt x="1407" y="2854"/>
                    <a:pt x="1407" y="2854"/>
                  </a:cubicBezTo>
                  <a:lnTo>
                    <a:pt x="2174" y="2956"/>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66" name="Freeform 52"/>
            <p:cNvSpPr>
              <a:spLocks noChangeArrowheads="1"/>
            </p:cNvSpPr>
            <p:nvPr/>
          </p:nvSpPr>
          <p:spPr bwMode="auto">
            <a:xfrm>
              <a:off x="9815544" y="5523585"/>
              <a:ext cx="1435651" cy="1117905"/>
            </a:xfrm>
            <a:custGeom>
              <a:avLst/>
              <a:gdLst>
                <a:gd name="T0" fmla="*/ 2720 w 2729"/>
                <a:gd name="T1" fmla="*/ 269 h 2127"/>
                <a:gd name="T2" fmla="*/ 2720 w 2729"/>
                <a:gd name="T3" fmla="*/ 269 h 2127"/>
                <a:gd name="T4" fmla="*/ 2649 w 2729"/>
                <a:gd name="T5" fmla="*/ 222 h 2127"/>
                <a:gd name="T6" fmla="*/ 245 w 2729"/>
                <a:gd name="T7" fmla="*/ 0 h 2127"/>
                <a:gd name="T8" fmla="*/ 0 w 2729"/>
                <a:gd name="T9" fmla="*/ 1896 h 2127"/>
                <a:gd name="T10" fmla="*/ 1890 w 2729"/>
                <a:gd name="T11" fmla="*/ 2078 h 2127"/>
                <a:gd name="T12" fmla="*/ 1898 w 2729"/>
                <a:gd name="T13" fmla="*/ 2078 h 2127"/>
                <a:gd name="T14" fmla="*/ 2253 w 2729"/>
                <a:gd name="T15" fmla="*/ 2102 h 2127"/>
                <a:gd name="T16" fmla="*/ 2625 w 2729"/>
                <a:gd name="T17" fmla="*/ 2126 h 2127"/>
                <a:gd name="T18" fmla="*/ 2720 w 2729"/>
                <a:gd name="T19" fmla="*/ 269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9" h="2127">
                  <a:moveTo>
                    <a:pt x="2720" y="269"/>
                  </a:moveTo>
                  <a:lnTo>
                    <a:pt x="2720" y="269"/>
                  </a:lnTo>
                  <a:cubicBezTo>
                    <a:pt x="2712" y="206"/>
                    <a:pt x="2649" y="222"/>
                    <a:pt x="2649" y="222"/>
                  </a:cubicBezTo>
                  <a:cubicBezTo>
                    <a:pt x="2269" y="269"/>
                    <a:pt x="245" y="0"/>
                    <a:pt x="245" y="0"/>
                  </a:cubicBezTo>
                  <a:cubicBezTo>
                    <a:pt x="0" y="1896"/>
                    <a:pt x="0" y="1896"/>
                    <a:pt x="0" y="1896"/>
                  </a:cubicBezTo>
                  <a:cubicBezTo>
                    <a:pt x="522" y="1968"/>
                    <a:pt x="1155" y="2031"/>
                    <a:pt x="1890" y="2078"/>
                  </a:cubicBezTo>
                  <a:lnTo>
                    <a:pt x="1898" y="2078"/>
                  </a:lnTo>
                  <a:cubicBezTo>
                    <a:pt x="2016" y="2086"/>
                    <a:pt x="2135" y="2094"/>
                    <a:pt x="2253" y="2102"/>
                  </a:cubicBezTo>
                  <a:cubicBezTo>
                    <a:pt x="2380" y="2110"/>
                    <a:pt x="2498" y="2118"/>
                    <a:pt x="2625" y="2126"/>
                  </a:cubicBezTo>
                  <a:cubicBezTo>
                    <a:pt x="2664" y="1493"/>
                    <a:pt x="2728" y="324"/>
                    <a:pt x="2720" y="26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67" name="Freeform 53"/>
            <p:cNvSpPr>
              <a:spLocks noChangeArrowheads="1"/>
            </p:cNvSpPr>
            <p:nvPr/>
          </p:nvSpPr>
          <p:spPr bwMode="auto">
            <a:xfrm>
              <a:off x="9815544" y="5523585"/>
              <a:ext cx="1440290" cy="1117905"/>
            </a:xfrm>
            <a:custGeom>
              <a:avLst/>
              <a:gdLst>
                <a:gd name="T0" fmla="*/ 2633 w 2737"/>
                <a:gd name="T1" fmla="*/ 2126 h 2127"/>
                <a:gd name="T2" fmla="*/ 2633 w 2737"/>
                <a:gd name="T3" fmla="*/ 2126 h 2127"/>
                <a:gd name="T4" fmla="*/ 2625 w 2737"/>
                <a:gd name="T5" fmla="*/ 2126 h 2127"/>
                <a:gd name="T6" fmla="*/ 2253 w 2737"/>
                <a:gd name="T7" fmla="*/ 2110 h 2127"/>
                <a:gd name="T8" fmla="*/ 1898 w 2737"/>
                <a:gd name="T9" fmla="*/ 2086 h 2127"/>
                <a:gd name="T10" fmla="*/ 1890 w 2737"/>
                <a:gd name="T11" fmla="*/ 2086 h 2127"/>
                <a:gd name="T12" fmla="*/ 0 w 2737"/>
                <a:gd name="T13" fmla="*/ 1904 h 2127"/>
                <a:gd name="T14" fmla="*/ 0 w 2737"/>
                <a:gd name="T15" fmla="*/ 1904 h 2127"/>
                <a:gd name="T16" fmla="*/ 0 w 2737"/>
                <a:gd name="T17" fmla="*/ 1896 h 2127"/>
                <a:gd name="T18" fmla="*/ 245 w 2737"/>
                <a:gd name="T19" fmla="*/ 0 h 2127"/>
                <a:gd name="T20" fmla="*/ 245 w 2737"/>
                <a:gd name="T21" fmla="*/ 0 h 2127"/>
                <a:gd name="T22" fmla="*/ 2514 w 2737"/>
                <a:gd name="T23" fmla="*/ 222 h 2127"/>
                <a:gd name="T24" fmla="*/ 2649 w 2737"/>
                <a:gd name="T25" fmla="*/ 222 h 2127"/>
                <a:gd name="T26" fmla="*/ 2664 w 2737"/>
                <a:gd name="T27" fmla="*/ 214 h 2127"/>
                <a:gd name="T28" fmla="*/ 2728 w 2737"/>
                <a:gd name="T29" fmla="*/ 269 h 2127"/>
                <a:gd name="T30" fmla="*/ 2633 w 2737"/>
                <a:gd name="T31" fmla="*/ 2126 h 2127"/>
                <a:gd name="T32" fmla="*/ 2633 w 2737"/>
                <a:gd name="T33" fmla="*/ 2126 h 2127"/>
                <a:gd name="T34" fmla="*/ 8 w 2737"/>
                <a:gd name="T35" fmla="*/ 1896 h 2127"/>
                <a:gd name="T36" fmla="*/ 8 w 2737"/>
                <a:gd name="T37" fmla="*/ 1896 h 2127"/>
                <a:gd name="T38" fmla="*/ 1890 w 2737"/>
                <a:gd name="T39" fmla="*/ 2078 h 2127"/>
                <a:gd name="T40" fmla="*/ 1898 w 2737"/>
                <a:gd name="T41" fmla="*/ 2078 h 2127"/>
                <a:gd name="T42" fmla="*/ 2253 w 2737"/>
                <a:gd name="T43" fmla="*/ 2102 h 2127"/>
                <a:gd name="T44" fmla="*/ 2625 w 2737"/>
                <a:gd name="T45" fmla="*/ 2118 h 2127"/>
                <a:gd name="T46" fmla="*/ 2720 w 2737"/>
                <a:gd name="T47" fmla="*/ 277 h 2127"/>
                <a:gd name="T48" fmla="*/ 2664 w 2737"/>
                <a:gd name="T49" fmla="*/ 222 h 2127"/>
                <a:gd name="T50" fmla="*/ 2649 w 2737"/>
                <a:gd name="T51" fmla="*/ 229 h 2127"/>
                <a:gd name="T52" fmla="*/ 2514 w 2737"/>
                <a:gd name="T53" fmla="*/ 229 h 2127"/>
                <a:gd name="T54" fmla="*/ 245 w 2737"/>
                <a:gd name="T55" fmla="*/ 8 h 2127"/>
                <a:gd name="T56" fmla="*/ 8 w 2737"/>
                <a:gd name="T57" fmla="*/ 1896 h 2127"/>
                <a:gd name="T58" fmla="*/ 2633 w 2737"/>
                <a:gd name="T59" fmla="*/ 2126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7" h="2127">
                  <a:moveTo>
                    <a:pt x="2633" y="2126"/>
                  </a:moveTo>
                  <a:lnTo>
                    <a:pt x="2633" y="2126"/>
                  </a:lnTo>
                  <a:cubicBezTo>
                    <a:pt x="2625" y="2126"/>
                    <a:pt x="2625" y="2126"/>
                    <a:pt x="2625" y="2126"/>
                  </a:cubicBezTo>
                  <a:cubicBezTo>
                    <a:pt x="2506" y="2118"/>
                    <a:pt x="2380" y="2118"/>
                    <a:pt x="2253" y="2110"/>
                  </a:cubicBezTo>
                  <a:cubicBezTo>
                    <a:pt x="2135" y="2102"/>
                    <a:pt x="2016" y="2094"/>
                    <a:pt x="1898" y="2086"/>
                  </a:cubicBezTo>
                  <a:cubicBezTo>
                    <a:pt x="1890" y="2086"/>
                    <a:pt x="1890" y="2086"/>
                    <a:pt x="1890" y="2086"/>
                  </a:cubicBezTo>
                  <a:cubicBezTo>
                    <a:pt x="1234" y="2039"/>
                    <a:pt x="601" y="1976"/>
                    <a:pt x="0" y="1904"/>
                  </a:cubicBezTo>
                  <a:lnTo>
                    <a:pt x="0" y="1904"/>
                  </a:lnTo>
                  <a:cubicBezTo>
                    <a:pt x="0" y="1896"/>
                    <a:pt x="0" y="1896"/>
                    <a:pt x="0" y="1896"/>
                  </a:cubicBezTo>
                  <a:cubicBezTo>
                    <a:pt x="245" y="0"/>
                    <a:pt x="245" y="0"/>
                    <a:pt x="245" y="0"/>
                  </a:cubicBezTo>
                  <a:lnTo>
                    <a:pt x="245" y="0"/>
                  </a:lnTo>
                  <a:cubicBezTo>
                    <a:pt x="261" y="0"/>
                    <a:pt x="1945" y="222"/>
                    <a:pt x="2514" y="222"/>
                  </a:cubicBezTo>
                  <a:cubicBezTo>
                    <a:pt x="2569" y="222"/>
                    <a:pt x="2617" y="222"/>
                    <a:pt x="2649" y="222"/>
                  </a:cubicBezTo>
                  <a:cubicBezTo>
                    <a:pt x="2649" y="222"/>
                    <a:pt x="2656" y="214"/>
                    <a:pt x="2664" y="214"/>
                  </a:cubicBezTo>
                  <a:cubicBezTo>
                    <a:pt x="2688" y="214"/>
                    <a:pt x="2720" y="222"/>
                    <a:pt x="2728" y="269"/>
                  </a:cubicBezTo>
                  <a:cubicBezTo>
                    <a:pt x="2736" y="324"/>
                    <a:pt x="2664" y="1454"/>
                    <a:pt x="2633" y="2126"/>
                  </a:cubicBezTo>
                  <a:lnTo>
                    <a:pt x="2633" y="2126"/>
                  </a:lnTo>
                  <a:lnTo>
                    <a:pt x="8" y="1896"/>
                  </a:lnTo>
                  <a:lnTo>
                    <a:pt x="8" y="1896"/>
                  </a:lnTo>
                  <a:cubicBezTo>
                    <a:pt x="601" y="1968"/>
                    <a:pt x="1241" y="2031"/>
                    <a:pt x="1890" y="2078"/>
                  </a:cubicBezTo>
                  <a:cubicBezTo>
                    <a:pt x="1898" y="2078"/>
                    <a:pt x="1898" y="2078"/>
                    <a:pt x="1898" y="2078"/>
                  </a:cubicBezTo>
                  <a:cubicBezTo>
                    <a:pt x="2016" y="2086"/>
                    <a:pt x="2143" y="2094"/>
                    <a:pt x="2253" y="2102"/>
                  </a:cubicBezTo>
                  <a:cubicBezTo>
                    <a:pt x="2380" y="2110"/>
                    <a:pt x="2498" y="2110"/>
                    <a:pt x="2625" y="2118"/>
                  </a:cubicBezTo>
                  <a:cubicBezTo>
                    <a:pt x="2664" y="1446"/>
                    <a:pt x="2728" y="324"/>
                    <a:pt x="2720" y="277"/>
                  </a:cubicBezTo>
                  <a:cubicBezTo>
                    <a:pt x="2712" y="229"/>
                    <a:pt x="2688" y="222"/>
                    <a:pt x="2664" y="222"/>
                  </a:cubicBezTo>
                  <a:cubicBezTo>
                    <a:pt x="2656" y="222"/>
                    <a:pt x="2649" y="229"/>
                    <a:pt x="2649" y="229"/>
                  </a:cubicBezTo>
                  <a:cubicBezTo>
                    <a:pt x="2617" y="229"/>
                    <a:pt x="2569" y="229"/>
                    <a:pt x="2514" y="229"/>
                  </a:cubicBezTo>
                  <a:cubicBezTo>
                    <a:pt x="1961" y="229"/>
                    <a:pt x="340" y="16"/>
                    <a:pt x="245" y="8"/>
                  </a:cubicBezTo>
                  <a:cubicBezTo>
                    <a:pt x="8" y="1896"/>
                    <a:pt x="8" y="1896"/>
                    <a:pt x="8" y="1896"/>
                  </a:cubicBezTo>
                  <a:lnTo>
                    <a:pt x="2633" y="2126"/>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68" name="Freeform 129"/>
            <p:cNvSpPr>
              <a:spLocks noChangeArrowheads="1"/>
            </p:cNvSpPr>
            <p:nvPr/>
          </p:nvSpPr>
          <p:spPr bwMode="auto">
            <a:xfrm>
              <a:off x="7802386" y="4915927"/>
              <a:ext cx="1268661" cy="1934301"/>
            </a:xfrm>
            <a:custGeom>
              <a:avLst/>
              <a:gdLst>
                <a:gd name="T0" fmla="*/ 356 w 2412"/>
                <a:gd name="T1" fmla="*/ 0 h 3676"/>
                <a:gd name="T2" fmla="*/ 356 w 2412"/>
                <a:gd name="T3" fmla="*/ 0 h 3676"/>
                <a:gd name="T4" fmla="*/ 0 w 2412"/>
                <a:gd name="T5" fmla="*/ 1391 h 3676"/>
                <a:gd name="T6" fmla="*/ 1597 w 2412"/>
                <a:gd name="T7" fmla="*/ 3675 h 3676"/>
                <a:gd name="T8" fmla="*/ 1605 w 2412"/>
                <a:gd name="T9" fmla="*/ 3627 h 3676"/>
                <a:gd name="T10" fmla="*/ 1652 w 2412"/>
                <a:gd name="T11" fmla="*/ 3564 h 3676"/>
                <a:gd name="T12" fmla="*/ 1629 w 2412"/>
                <a:gd name="T13" fmla="*/ 3446 h 3676"/>
                <a:gd name="T14" fmla="*/ 1660 w 2412"/>
                <a:gd name="T15" fmla="*/ 3359 h 3676"/>
                <a:gd name="T16" fmla="*/ 1668 w 2412"/>
                <a:gd name="T17" fmla="*/ 3272 h 3676"/>
                <a:gd name="T18" fmla="*/ 1668 w 2412"/>
                <a:gd name="T19" fmla="*/ 3209 h 3676"/>
                <a:gd name="T20" fmla="*/ 1692 w 2412"/>
                <a:gd name="T21" fmla="*/ 3137 h 3676"/>
                <a:gd name="T22" fmla="*/ 1802 w 2412"/>
                <a:gd name="T23" fmla="*/ 3169 h 3676"/>
                <a:gd name="T24" fmla="*/ 1842 w 2412"/>
                <a:gd name="T25" fmla="*/ 3224 h 3676"/>
                <a:gd name="T26" fmla="*/ 1897 w 2412"/>
                <a:gd name="T27" fmla="*/ 3169 h 3676"/>
                <a:gd name="T28" fmla="*/ 2000 w 2412"/>
                <a:gd name="T29" fmla="*/ 2758 h 3676"/>
                <a:gd name="T30" fmla="*/ 2000 w 2412"/>
                <a:gd name="T31" fmla="*/ 2758 h 3676"/>
                <a:gd name="T32" fmla="*/ 2000 w 2412"/>
                <a:gd name="T33" fmla="*/ 2758 h 3676"/>
                <a:gd name="T34" fmla="*/ 2008 w 2412"/>
                <a:gd name="T35" fmla="*/ 2758 h 3676"/>
                <a:gd name="T36" fmla="*/ 2411 w 2412"/>
                <a:gd name="T37" fmla="*/ 443 h 3676"/>
                <a:gd name="T38" fmla="*/ 356 w 2412"/>
                <a:gd name="T39" fmla="*/ 0 h 3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2" h="3676">
                  <a:moveTo>
                    <a:pt x="356" y="0"/>
                  </a:moveTo>
                  <a:lnTo>
                    <a:pt x="356" y="0"/>
                  </a:lnTo>
                  <a:cubicBezTo>
                    <a:pt x="0" y="1391"/>
                    <a:pt x="0" y="1391"/>
                    <a:pt x="0" y="1391"/>
                  </a:cubicBezTo>
                  <a:cubicBezTo>
                    <a:pt x="1597" y="3675"/>
                    <a:pt x="1597" y="3675"/>
                    <a:pt x="1597" y="3675"/>
                  </a:cubicBezTo>
                  <a:cubicBezTo>
                    <a:pt x="1597" y="3651"/>
                    <a:pt x="1589" y="3643"/>
                    <a:pt x="1605" y="3627"/>
                  </a:cubicBezTo>
                  <a:cubicBezTo>
                    <a:pt x="1629" y="3604"/>
                    <a:pt x="1652" y="3612"/>
                    <a:pt x="1652" y="3564"/>
                  </a:cubicBezTo>
                  <a:cubicBezTo>
                    <a:pt x="1644" y="3509"/>
                    <a:pt x="1629" y="3493"/>
                    <a:pt x="1629" y="3446"/>
                  </a:cubicBezTo>
                  <a:cubicBezTo>
                    <a:pt x="1629" y="3398"/>
                    <a:pt x="1668" y="3406"/>
                    <a:pt x="1660" y="3359"/>
                  </a:cubicBezTo>
                  <a:cubicBezTo>
                    <a:pt x="1652" y="3311"/>
                    <a:pt x="1652" y="3288"/>
                    <a:pt x="1668" y="3272"/>
                  </a:cubicBezTo>
                  <a:cubicBezTo>
                    <a:pt x="1676" y="3256"/>
                    <a:pt x="1676" y="3240"/>
                    <a:pt x="1668" y="3209"/>
                  </a:cubicBezTo>
                  <a:cubicBezTo>
                    <a:pt x="1660" y="3169"/>
                    <a:pt x="1636" y="3145"/>
                    <a:pt x="1692" y="3137"/>
                  </a:cubicBezTo>
                  <a:cubicBezTo>
                    <a:pt x="1755" y="3137"/>
                    <a:pt x="1779" y="3137"/>
                    <a:pt x="1802" y="3169"/>
                  </a:cubicBezTo>
                  <a:cubicBezTo>
                    <a:pt x="1818" y="3209"/>
                    <a:pt x="1802" y="3240"/>
                    <a:pt x="1842" y="3224"/>
                  </a:cubicBezTo>
                  <a:cubicBezTo>
                    <a:pt x="1882" y="3201"/>
                    <a:pt x="1889" y="3193"/>
                    <a:pt x="1897" y="3169"/>
                  </a:cubicBezTo>
                  <a:cubicBezTo>
                    <a:pt x="1913" y="3137"/>
                    <a:pt x="2000" y="2782"/>
                    <a:pt x="2000" y="2758"/>
                  </a:cubicBezTo>
                  <a:lnTo>
                    <a:pt x="2000" y="2758"/>
                  </a:lnTo>
                  <a:lnTo>
                    <a:pt x="2000" y="2758"/>
                  </a:lnTo>
                  <a:cubicBezTo>
                    <a:pt x="2000" y="2758"/>
                    <a:pt x="2000" y="2758"/>
                    <a:pt x="2008" y="2758"/>
                  </a:cubicBezTo>
                  <a:cubicBezTo>
                    <a:pt x="2411" y="443"/>
                    <a:pt x="2411" y="443"/>
                    <a:pt x="2411" y="443"/>
                  </a:cubicBezTo>
                  <a:cubicBezTo>
                    <a:pt x="1652" y="300"/>
                    <a:pt x="941" y="142"/>
                    <a:pt x="356"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69" name="Freeform 130"/>
            <p:cNvSpPr>
              <a:spLocks noChangeArrowheads="1"/>
            </p:cNvSpPr>
            <p:nvPr/>
          </p:nvSpPr>
          <p:spPr bwMode="auto">
            <a:xfrm>
              <a:off x="7802386" y="4913609"/>
              <a:ext cx="1268661" cy="1941258"/>
            </a:xfrm>
            <a:custGeom>
              <a:avLst/>
              <a:gdLst>
                <a:gd name="T0" fmla="*/ 1597 w 2412"/>
                <a:gd name="T1" fmla="*/ 3691 h 3692"/>
                <a:gd name="T2" fmla="*/ 348 w 2412"/>
                <a:gd name="T3" fmla="*/ 0 h 3692"/>
                <a:gd name="T4" fmla="*/ 2411 w 2412"/>
                <a:gd name="T5" fmla="*/ 451 h 3692"/>
                <a:gd name="T6" fmla="*/ 2411 w 2412"/>
                <a:gd name="T7" fmla="*/ 451 h 3692"/>
                <a:gd name="T8" fmla="*/ 2008 w 2412"/>
                <a:gd name="T9" fmla="*/ 2774 h 3692"/>
                <a:gd name="T10" fmla="*/ 1905 w 2412"/>
                <a:gd name="T11" fmla="*/ 3177 h 3692"/>
                <a:gd name="T12" fmla="*/ 1842 w 2412"/>
                <a:gd name="T13" fmla="*/ 3232 h 3692"/>
                <a:gd name="T14" fmla="*/ 1810 w 2412"/>
                <a:gd name="T15" fmla="*/ 3217 h 3692"/>
                <a:gd name="T16" fmla="*/ 1731 w 2412"/>
                <a:gd name="T17" fmla="*/ 3153 h 3692"/>
                <a:gd name="T18" fmla="*/ 1660 w 2412"/>
                <a:gd name="T19" fmla="*/ 3161 h 3692"/>
                <a:gd name="T20" fmla="*/ 1668 w 2412"/>
                <a:gd name="T21" fmla="*/ 3217 h 3692"/>
                <a:gd name="T22" fmla="*/ 1668 w 2412"/>
                <a:gd name="T23" fmla="*/ 3280 h 3692"/>
                <a:gd name="T24" fmla="*/ 1644 w 2412"/>
                <a:gd name="T25" fmla="*/ 3414 h 3692"/>
                <a:gd name="T26" fmla="*/ 1644 w 2412"/>
                <a:gd name="T27" fmla="*/ 3509 h 3692"/>
                <a:gd name="T28" fmla="*/ 1629 w 2412"/>
                <a:gd name="T29" fmla="*/ 3620 h 3692"/>
                <a:gd name="T30" fmla="*/ 1597 w 2412"/>
                <a:gd name="T31" fmla="*/ 3675 h 3692"/>
                <a:gd name="T32" fmla="*/ 8 w 2412"/>
                <a:gd name="T33" fmla="*/ 1399 h 3692"/>
                <a:gd name="T34" fmla="*/ 1589 w 2412"/>
                <a:gd name="T35" fmla="*/ 3675 h 3692"/>
                <a:gd name="T36" fmla="*/ 1629 w 2412"/>
                <a:gd name="T37" fmla="*/ 3612 h 3692"/>
                <a:gd name="T38" fmla="*/ 1636 w 2412"/>
                <a:gd name="T39" fmla="*/ 3517 h 3692"/>
                <a:gd name="T40" fmla="*/ 1644 w 2412"/>
                <a:gd name="T41" fmla="*/ 3406 h 3692"/>
                <a:gd name="T42" fmla="*/ 1668 w 2412"/>
                <a:gd name="T43" fmla="*/ 3280 h 3692"/>
                <a:gd name="T44" fmla="*/ 1660 w 2412"/>
                <a:gd name="T45" fmla="*/ 3217 h 3692"/>
                <a:gd name="T46" fmla="*/ 1652 w 2412"/>
                <a:gd name="T47" fmla="*/ 3161 h 3692"/>
                <a:gd name="T48" fmla="*/ 1731 w 2412"/>
                <a:gd name="T49" fmla="*/ 3145 h 3692"/>
                <a:gd name="T50" fmla="*/ 1818 w 2412"/>
                <a:gd name="T51" fmla="*/ 3217 h 3692"/>
                <a:gd name="T52" fmla="*/ 1842 w 2412"/>
                <a:gd name="T53" fmla="*/ 3224 h 3692"/>
                <a:gd name="T54" fmla="*/ 1897 w 2412"/>
                <a:gd name="T55" fmla="*/ 3169 h 3692"/>
                <a:gd name="T56" fmla="*/ 2000 w 2412"/>
                <a:gd name="T57" fmla="*/ 2766 h 3692"/>
                <a:gd name="T58" fmla="*/ 2000 w 2412"/>
                <a:gd name="T59" fmla="*/ 2766 h 3692"/>
                <a:gd name="T60" fmla="*/ 356 w 2412"/>
                <a:gd name="T61" fmla="*/ 16 h 3692"/>
                <a:gd name="T62" fmla="*/ 1597 w 2412"/>
                <a:gd name="T63" fmla="*/ 3691 h 3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2" h="3692">
                  <a:moveTo>
                    <a:pt x="1597" y="3691"/>
                  </a:moveTo>
                  <a:lnTo>
                    <a:pt x="1597" y="3691"/>
                  </a:lnTo>
                  <a:cubicBezTo>
                    <a:pt x="0" y="1399"/>
                    <a:pt x="0" y="1399"/>
                    <a:pt x="0" y="1399"/>
                  </a:cubicBezTo>
                  <a:cubicBezTo>
                    <a:pt x="348" y="0"/>
                    <a:pt x="348" y="0"/>
                    <a:pt x="348" y="0"/>
                  </a:cubicBezTo>
                  <a:cubicBezTo>
                    <a:pt x="356" y="8"/>
                    <a:pt x="356" y="8"/>
                    <a:pt x="356" y="8"/>
                  </a:cubicBezTo>
                  <a:cubicBezTo>
                    <a:pt x="1067" y="174"/>
                    <a:pt x="1755" y="324"/>
                    <a:pt x="2411" y="451"/>
                  </a:cubicBezTo>
                  <a:lnTo>
                    <a:pt x="2411" y="451"/>
                  </a:lnTo>
                  <a:lnTo>
                    <a:pt x="2411" y="451"/>
                  </a:lnTo>
                  <a:cubicBezTo>
                    <a:pt x="2008" y="2774"/>
                    <a:pt x="2008" y="2774"/>
                    <a:pt x="2008" y="2774"/>
                  </a:cubicBezTo>
                  <a:lnTo>
                    <a:pt x="2008" y="2774"/>
                  </a:lnTo>
                  <a:lnTo>
                    <a:pt x="2000" y="2774"/>
                  </a:lnTo>
                  <a:cubicBezTo>
                    <a:pt x="2000" y="2813"/>
                    <a:pt x="1913" y="3145"/>
                    <a:pt x="1905" y="3177"/>
                  </a:cubicBezTo>
                  <a:cubicBezTo>
                    <a:pt x="1889" y="3201"/>
                    <a:pt x="1882" y="3209"/>
                    <a:pt x="1850" y="3224"/>
                  </a:cubicBezTo>
                  <a:cubicBezTo>
                    <a:pt x="1842" y="3232"/>
                    <a:pt x="1842" y="3232"/>
                    <a:pt x="1842" y="3232"/>
                  </a:cubicBezTo>
                  <a:cubicBezTo>
                    <a:pt x="1834" y="3240"/>
                    <a:pt x="1834" y="3240"/>
                    <a:pt x="1826" y="3240"/>
                  </a:cubicBezTo>
                  <a:cubicBezTo>
                    <a:pt x="1810" y="3240"/>
                    <a:pt x="1810" y="3232"/>
                    <a:pt x="1810" y="3217"/>
                  </a:cubicBezTo>
                  <a:cubicBezTo>
                    <a:pt x="1802" y="3209"/>
                    <a:pt x="1802" y="3193"/>
                    <a:pt x="1795" y="3185"/>
                  </a:cubicBezTo>
                  <a:cubicBezTo>
                    <a:pt x="1779" y="3161"/>
                    <a:pt x="1763" y="3153"/>
                    <a:pt x="1731" y="3153"/>
                  </a:cubicBezTo>
                  <a:cubicBezTo>
                    <a:pt x="1723" y="3153"/>
                    <a:pt x="1708" y="3153"/>
                    <a:pt x="1692" y="3153"/>
                  </a:cubicBezTo>
                  <a:cubicBezTo>
                    <a:pt x="1676" y="3153"/>
                    <a:pt x="1668" y="3153"/>
                    <a:pt x="1660" y="3161"/>
                  </a:cubicBezTo>
                  <a:cubicBezTo>
                    <a:pt x="1652" y="3169"/>
                    <a:pt x="1660" y="3185"/>
                    <a:pt x="1660" y="3201"/>
                  </a:cubicBezTo>
                  <a:cubicBezTo>
                    <a:pt x="1668" y="3201"/>
                    <a:pt x="1668" y="3209"/>
                    <a:pt x="1668" y="3217"/>
                  </a:cubicBezTo>
                  <a:cubicBezTo>
                    <a:pt x="1668" y="3224"/>
                    <a:pt x="1668" y="3224"/>
                    <a:pt x="1668" y="3224"/>
                  </a:cubicBezTo>
                  <a:cubicBezTo>
                    <a:pt x="1676" y="3248"/>
                    <a:pt x="1684" y="3264"/>
                    <a:pt x="1668" y="3280"/>
                  </a:cubicBezTo>
                  <a:cubicBezTo>
                    <a:pt x="1660" y="3296"/>
                    <a:pt x="1652" y="3319"/>
                    <a:pt x="1660" y="3367"/>
                  </a:cubicBezTo>
                  <a:cubicBezTo>
                    <a:pt x="1668" y="3391"/>
                    <a:pt x="1652" y="3406"/>
                    <a:pt x="1644" y="3414"/>
                  </a:cubicBezTo>
                  <a:cubicBezTo>
                    <a:pt x="1636" y="3422"/>
                    <a:pt x="1629" y="3430"/>
                    <a:pt x="1629" y="3454"/>
                  </a:cubicBezTo>
                  <a:cubicBezTo>
                    <a:pt x="1629" y="3477"/>
                    <a:pt x="1636" y="3493"/>
                    <a:pt x="1644" y="3509"/>
                  </a:cubicBezTo>
                  <a:cubicBezTo>
                    <a:pt x="1644" y="3525"/>
                    <a:pt x="1652" y="3541"/>
                    <a:pt x="1652" y="3572"/>
                  </a:cubicBezTo>
                  <a:cubicBezTo>
                    <a:pt x="1660" y="3604"/>
                    <a:pt x="1644" y="3612"/>
                    <a:pt x="1629" y="3620"/>
                  </a:cubicBezTo>
                  <a:cubicBezTo>
                    <a:pt x="1629" y="3628"/>
                    <a:pt x="1621" y="3628"/>
                    <a:pt x="1613" y="3635"/>
                  </a:cubicBezTo>
                  <a:cubicBezTo>
                    <a:pt x="1597" y="3651"/>
                    <a:pt x="1597" y="3659"/>
                    <a:pt x="1597" y="3675"/>
                  </a:cubicBezTo>
                  <a:cubicBezTo>
                    <a:pt x="1597" y="3691"/>
                    <a:pt x="1597" y="3691"/>
                    <a:pt x="1597" y="3691"/>
                  </a:cubicBezTo>
                  <a:lnTo>
                    <a:pt x="8" y="1399"/>
                  </a:lnTo>
                  <a:lnTo>
                    <a:pt x="8" y="1399"/>
                  </a:lnTo>
                  <a:cubicBezTo>
                    <a:pt x="1589" y="3675"/>
                    <a:pt x="1589" y="3675"/>
                    <a:pt x="1589" y="3675"/>
                  </a:cubicBezTo>
                  <a:cubicBezTo>
                    <a:pt x="1589" y="3659"/>
                    <a:pt x="1589" y="3644"/>
                    <a:pt x="1605" y="3628"/>
                  </a:cubicBezTo>
                  <a:cubicBezTo>
                    <a:pt x="1613" y="3620"/>
                    <a:pt x="1621" y="3620"/>
                    <a:pt x="1629" y="3612"/>
                  </a:cubicBezTo>
                  <a:cubicBezTo>
                    <a:pt x="1644" y="3604"/>
                    <a:pt x="1652" y="3604"/>
                    <a:pt x="1644" y="3572"/>
                  </a:cubicBezTo>
                  <a:cubicBezTo>
                    <a:pt x="1644" y="3549"/>
                    <a:pt x="1636" y="3533"/>
                    <a:pt x="1636" y="3517"/>
                  </a:cubicBezTo>
                  <a:cubicBezTo>
                    <a:pt x="1629" y="3501"/>
                    <a:pt x="1621" y="3485"/>
                    <a:pt x="1621" y="3454"/>
                  </a:cubicBezTo>
                  <a:cubicBezTo>
                    <a:pt x="1621" y="3430"/>
                    <a:pt x="1636" y="3422"/>
                    <a:pt x="1644" y="3406"/>
                  </a:cubicBezTo>
                  <a:cubicBezTo>
                    <a:pt x="1652" y="3398"/>
                    <a:pt x="1660" y="3391"/>
                    <a:pt x="1652" y="3367"/>
                  </a:cubicBezTo>
                  <a:cubicBezTo>
                    <a:pt x="1644" y="3319"/>
                    <a:pt x="1652" y="3296"/>
                    <a:pt x="1668" y="3280"/>
                  </a:cubicBezTo>
                  <a:cubicBezTo>
                    <a:pt x="1676" y="3264"/>
                    <a:pt x="1668" y="3248"/>
                    <a:pt x="1660" y="3224"/>
                  </a:cubicBezTo>
                  <a:cubicBezTo>
                    <a:pt x="1660" y="3217"/>
                    <a:pt x="1660" y="3217"/>
                    <a:pt x="1660" y="3217"/>
                  </a:cubicBezTo>
                  <a:cubicBezTo>
                    <a:pt x="1660" y="3209"/>
                    <a:pt x="1660" y="3201"/>
                    <a:pt x="1660" y="3201"/>
                  </a:cubicBezTo>
                  <a:cubicBezTo>
                    <a:pt x="1652" y="3185"/>
                    <a:pt x="1644" y="3169"/>
                    <a:pt x="1652" y="3161"/>
                  </a:cubicBezTo>
                  <a:cubicBezTo>
                    <a:pt x="1660" y="3153"/>
                    <a:pt x="1676" y="3145"/>
                    <a:pt x="1692" y="3145"/>
                  </a:cubicBezTo>
                  <a:cubicBezTo>
                    <a:pt x="1708" y="3145"/>
                    <a:pt x="1723" y="3145"/>
                    <a:pt x="1731" y="3145"/>
                  </a:cubicBezTo>
                  <a:cubicBezTo>
                    <a:pt x="1763" y="3145"/>
                    <a:pt x="1787" y="3145"/>
                    <a:pt x="1802" y="3177"/>
                  </a:cubicBezTo>
                  <a:cubicBezTo>
                    <a:pt x="1810" y="3193"/>
                    <a:pt x="1810" y="3201"/>
                    <a:pt x="1818" y="3217"/>
                  </a:cubicBezTo>
                  <a:cubicBezTo>
                    <a:pt x="1818" y="3224"/>
                    <a:pt x="1818" y="3232"/>
                    <a:pt x="1826" y="3232"/>
                  </a:cubicBezTo>
                  <a:cubicBezTo>
                    <a:pt x="1826" y="3232"/>
                    <a:pt x="1834" y="3232"/>
                    <a:pt x="1842" y="3224"/>
                  </a:cubicBezTo>
                  <a:cubicBezTo>
                    <a:pt x="1850" y="3224"/>
                    <a:pt x="1850" y="3224"/>
                    <a:pt x="1850" y="3224"/>
                  </a:cubicBezTo>
                  <a:cubicBezTo>
                    <a:pt x="1882" y="3201"/>
                    <a:pt x="1889" y="3201"/>
                    <a:pt x="1897" y="3169"/>
                  </a:cubicBezTo>
                  <a:cubicBezTo>
                    <a:pt x="1913" y="3145"/>
                    <a:pt x="1992" y="2790"/>
                    <a:pt x="1992" y="2766"/>
                  </a:cubicBezTo>
                  <a:cubicBezTo>
                    <a:pt x="1992" y="2766"/>
                    <a:pt x="1992" y="2766"/>
                    <a:pt x="2000" y="2766"/>
                  </a:cubicBezTo>
                  <a:lnTo>
                    <a:pt x="2000" y="2766"/>
                  </a:lnTo>
                  <a:lnTo>
                    <a:pt x="2000" y="2766"/>
                  </a:lnTo>
                  <a:cubicBezTo>
                    <a:pt x="2403" y="451"/>
                    <a:pt x="2403" y="451"/>
                    <a:pt x="2403" y="451"/>
                  </a:cubicBezTo>
                  <a:cubicBezTo>
                    <a:pt x="1755" y="332"/>
                    <a:pt x="1067" y="182"/>
                    <a:pt x="356" y="16"/>
                  </a:cubicBezTo>
                  <a:cubicBezTo>
                    <a:pt x="8" y="1399"/>
                    <a:pt x="8" y="1399"/>
                    <a:pt x="8" y="1399"/>
                  </a:cubicBezTo>
                  <a:lnTo>
                    <a:pt x="1597" y="3691"/>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70" name="Freeform 132"/>
            <p:cNvSpPr>
              <a:spLocks noChangeArrowheads="1"/>
            </p:cNvSpPr>
            <p:nvPr/>
          </p:nvSpPr>
          <p:spPr bwMode="auto">
            <a:xfrm>
              <a:off x="8855351" y="5150178"/>
              <a:ext cx="1090074" cy="1375348"/>
            </a:xfrm>
            <a:custGeom>
              <a:avLst/>
              <a:gdLst>
                <a:gd name="T0" fmla="*/ 1826 w 2072"/>
                <a:gd name="T1" fmla="*/ 2615 h 2616"/>
                <a:gd name="T2" fmla="*/ 1826 w 2072"/>
                <a:gd name="T3" fmla="*/ 2615 h 2616"/>
                <a:gd name="T4" fmla="*/ 1826 w 2072"/>
                <a:gd name="T5" fmla="*/ 2615 h 2616"/>
                <a:gd name="T6" fmla="*/ 119 w 2072"/>
                <a:gd name="T7" fmla="*/ 2339 h 2616"/>
                <a:gd name="T8" fmla="*/ 48 w 2072"/>
                <a:gd name="T9" fmla="*/ 2331 h 2616"/>
                <a:gd name="T10" fmla="*/ 48 w 2072"/>
                <a:gd name="T11" fmla="*/ 2331 h 2616"/>
                <a:gd name="T12" fmla="*/ 32 w 2072"/>
                <a:gd name="T13" fmla="*/ 2323 h 2616"/>
                <a:gd name="T14" fmla="*/ 24 w 2072"/>
                <a:gd name="T15" fmla="*/ 2323 h 2616"/>
                <a:gd name="T16" fmla="*/ 8 w 2072"/>
                <a:gd name="T17" fmla="*/ 2323 h 2616"/>
                <a:gd name="T18" fmla="*/ 0 w 2072"/>
                <a:gd name="T19" fmla="*/ 2323 h 2616"/>
                <a:gd name="T20" fmla="*/ 403 w 2072"/>
                <a:gd name="T21" fmla="*/ 0 h 2616"/>
                <a:gd name="T22" fmla="*/ 411 w 2072"/>
                <a:gd name="T23" fmla="*/ 0 h 2616"/>
                <a:gd name="T24" fmla="*/ 1423 w 2072"/>
                <a:gd name="T25" fmla="*/ 166 h 2616"/>
                <a:gd name="T26" fmla="*/ 1423 w 2072"/>
                <a:gd name="T27" fmla="*/ 166 h 2616"/>
                <a:gd name="T28" fmla="*/ 1360 w 2072"/>
                <a:gd name="T29" fmla="*/ 624 h 2616"/>
                <a:gd name="T30" fmla="*/ 2048 w 2072"/>
                <a:gd name="T31" fmla="*/ 703 h 2616"/>
                <a:gd name="T32" fmla="*/ 2071 w 2072"/>
                <a:gd name="T33" fmla="*/ 735 h 2616"/>
                <a:gd name="T34" fmla="*/ 1826 w 2072"/>
                <a:gd name="T35" fmla="*/ 2615 h 2616"/>
                <a:gd name="T36" fmla="*/ 8 w 2072"/>
                <a:gd name="T37" fmla="*/ 2315 h 2616"/>
                <a:gd name="T38" fmla="*/ 8 w 2072"/>
                <a:gd name="T39" fmla="*/ 2315 h 2616"/>
                <a:gd name="T40" fmla="*/ 32 w 2072"/>
                <a:gd name="T41" fmla="*/ 2315 h 2616"/>
                <a:gd name="T42" fmla="*/ 32 w 2072"/>
                <a:gd name="T43" fmla="*/ 2315 h 2616"/>
                <a:gd name="T44" fmla="*/ 48 w 2072"/>
                <a:gd name="T45" fmla="*/ 2323 h 2616"/>
                <a:gd name="T46" fmla="*/ 48 w 2072"/>
                <a:gd name="T47" fmla="*/ 2323 h 2616"/>
                <a:gd name="T48" fmla="*/ 119 w 2072"/>
                <a:gd name="T49" fmla="*/ 2339 h 2616"/>
                <a:gd name="T50" fmla="*/ 1826 w 2072"/>
                <a:gd name="T51" fmla="*/ 2607 h 2616"/>
                <a:gd name="T52" fmla="*/ 2064 w 2072"/>
                <a:gd name="T53" fmla="*/ 735 h 2616"/>
                <a:gd name="T54" fmla="*/ 2048 w 2072"/>
                <a:gd name="T55" fmla="*/ 711 h 2616"/>
                <a:gd name="T56" fmla="*/ 1352 w 2072"/>
                <a:gd name="T57" fmla="*/ 632 h 2616"/>
                <a:gd name="T58" fmla="*/ 1415 w 2072"/>
                <a:gd name="T59" fmla="*/ 174 h 2616"/>
                <a:gd name="T60" fmla="*/ 411 w 2072"/>
                <a:gd name="T61" fmla="*/ 8 h 2616"/>
                <a:gd name="T62" fmla="*/ 8 w 2072"/>
                <a:gd name="T63" fmla="*/ 2315 h 2616"/>
                <a:gd name="T64" fmla="*/ 1826 w 2072"/>
                <a:gd name="T65" fmla="*/ 2615 h 2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2" h="2616">
                  <a:moveTo>
                    <a:pt x="1826" y="2615"/>
                  </a:moveTo>
                  <a:lnTo>
                    <a:pt x="1826" y="2615"/>
                  </a:lnTo>
                  <a:lnTo>
                    <a:pt x="1826" y="2615"/>
                  </a:lnTo>
                  <a:cubicBezTo>
                    <a:pt x="925" y="2497"/>
                    <a:pt x="356" y="2386"/>
                    <a:pt x="119" y="2339"/>
                  </a:cubicBezTo>
                  <a:cubicBezTo>
                    <a:pt x="87" y="2339"/>
                    <a:pt x="63" y="2331"/>
                    <a:pt x="48" y="2331"/>
                  </a:cubicBezTo>
                  <a:lnTo>
                    <a:pt x="48" y="2331"/>
                  </a:lnTo>
                  <a:cubicBezTo>
                    <a:pt x="40" y="2331"/>
                    <a:pt x="40" y="2323"/>
                    <a:pt x="32" y="2323"/>
                  </a:cubicBezTo>
                  <a:cubicBezTo>
                    <a:pt x="24" y="2323"/>
                    <a:pt x="24" y="2323"/>
                    <a:pt x="24" y="2323"/>
                  </a:cubicBezTo>
                  <a:cubicBezTo>
                    <a:pt x="16" y="2323"/>
                    <a:pt x="8" y="2323"/>
                    <a:pt x="8" y="2323"/>
                  </a:cubicBezTo>
                  <a:cubicBezTo>
                    <a:pt x="0" y="2323"/>
                    <a:pt x="0" y="2323"/>
                    <a:pt x="0" y="2323"/>
                  </a:cubicBezTo>
                  <a:cubicBezTo>
                    <a:pt x="403" y="0"/>
                    <a:pt x="403" y="0"/>
                    <a:pt x="403" y="0"/>
                  </a:cubicBezTo>
                  <a:cubicBezTo>
                    <a:pt x="411" y="0"/>
                    <a:pt x="411" y="0"/>
                    <a:pt x="411" y="0"/>
                  </a:cubicBezTo>
                  <a:cubicBezTo>
                    <a:pt x="759" y="63"/>
                    <a:pt x="1099" y="118"/>
                    <a:pt x="1423" y="166"/>
                  </a:cubicBezTo>
                  <a:lnTo>
                    <a:pt x="1423" y="166"/>
                  </a:lnTo>
                  <a:cubicBezTo>
                    <a:pt x="1360" y="624"/>
                    <a:pt x="1360" y="624"/>
                    <a:pt x="1360" y="624"/>
                  </a:cubicBezTo>
                  <a:cubicBezTo>
                    <a:pt x="2048" y="703"/>
                    <a:pt x="2048" y="703"/>
                    <a:pt x="2048" y="703"/>
                  </a:cubicBezTo>
                  <a:cubicBezTo>
                    <a:pt x="2071" y="735"/>
                    <a:pt x="2071" y="735"/>
                    <a:pt x="2071" y="735"/>
                  </a:cubicBezTo>
                  <a:cubicBezTo>
                    <a:pt x="1826" y="2615"/>
                    <a:pt x="1826" y="2615"/>
                    <a:pt x="1826" y="2615"/>
                  </a:cubicBezTo>
                  <a:lnTo>
                    <a:pt x="8" y="2315"/>
                  </a:lnTo>
                  <a:lnTo>
                    <a:pt x="8" y="2315"/>
                  </a:lnTo>
                  <a:cubicBezTo>
                    <a:pt x="16" y="2315"/>
                    <a:pt x="24" y="2315"/>
                    <a:pt x="32" y="2315"/>
                  </a:cubicBezTo>
                  <a:lnTo>
                    <a:pt x="32" y="2315"/>
                  </a:lnTo>
                  <a:cubicBezTo>
                    <a:pt x="40" y="2323"/>
                    <a:pt x="40" y="2323"/>
                    <a:pt x="48" y="2323"/>
                  </a:cubicBezTo>
                  <a:lnTo>
                    <a:pt x="48" y="2323"/>
                  </a:lnTo>
                  <a:cubicBezTo>
                    <a:pt x="63" y="2323"/>
                    <a:pt x="87" y="2331"/>
                    <a:pt x="119" y="2339"/>
                  </a:cubicBezTo>
                  <a:cubicBezTo>
                    <a:pt x="356" y="2386"/>
                    <a:pt x="925" y="2497"/>
                    <a:pt x="1826" y="2607"/>
                  </a:cubicBezTo>
                  <a:cubicBezTo>
                    <a:pt x="2064" y="735"/>
                    <a:pt x="2064" y="735"/>
                    <a:pt x="2064" y="735"/>
                  </a:cubicBezTo>
                  <a:cubicBezTo>
                    <a:pt x="2048" y="711"/>
                    <a:pt x="2048" y="711"/>
                    <a:pt x="2048" y="711"/>
                  </a:cubicBezTo>
                  <a:cubicBezTo>
                    <a:pt x="1352" y="632"/>
                    <a:pt x="1352" y="632"/>
                    <a:pt x="1352" y="632"/>
                  </a:cubicBezTo>
                  <a:cubicBezTo>
                    <a:pt x="1415" y="174"/>
                    <a:pt x="1415" y="174"/>
                    <a:pt x="1415" y="174"/>
                  </a:cubicBezTo>
                  <a:cubicBezTo>
                    <a:pt x="1099" y="126"/>
                    <a:pt x="759" y="71"/>
                    <a:pt x="411" y="8"/>
                  </a:cubicBezTo>
                  <a:cubicBezTo>
                    <a:pt x="8" y="2315"/>
                    <a:pt x="8" y="2315"/>
                    <a:pt x="8" y="2315"/>
                  </a:cubicBezTo>
                  <a:lnTo>
                    <a:pt x="1826" y="2615"/>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71" name="Freeform 138"/>
            <p:cNvSpPr>
              <a:spLocks noChangeArrowheads="1"/>
            </p:cNvSpPr>
            <p:nvPr/>
          </p:nvSpPr>
          <p:spPr bwMode="auto">
            <a:xfrm>
              <a:off x="8878544" y="6374771"/>
              <a:ext cx="934681" cy="146116"/>
            </a:xfrm>
            <a:custGeom>
              <a:avLst/>
              <a:gdLst>
                <a:gd name="T0" fmla="*/ 0 w 1779"/>
                <a:gd name="T1" fmla="*/ 0 h 277"/>
                <a:gd name="T2" fmla="*/ 0 w 1779"/>
                <a:gd name="T3" fmla="*/ 0 h 277"/>
                <a:gd name="T4" fmla="*/ 1778 w 1779"/>
                <a:gd name="T5" fmla="*/ 276 h 277"/>
                <a:gd name="T6" fmla="*/ 1778 w 1779"/>
                <a:gd name="T7" fmla="*/ 276 h 277"/>
                <a:gd name="T8" fmla="*/ 0 w 1779"/>
                <a:gd name="T9" fmla="*/ 0 h 277"/>
              </a:gdLst>
              <a:ahLst/>
              <a:cxnLst>
                <a:cxn ang="0">
                  <a:pos x="T0" y="T1"/>
                </a:cxn>
                <a:cxn ang="0">
                  <a:pos x="T2" y="T3"/>
                </a:cxn>
                <a:cxn ang="0">
                  <a:pos x="T4" y="T5"/>
                </a:cxn>
                <a:cxn ang="0">
                  <a:pos x="T6" y="T7"/>
                </a:cxn>
                <a:cxn ang="0">
                  <a:pos x="T8" y="T9"/>
                </a:cxn>
              </a:cxnLst>
              <a:rect l="0" t="0" r="r" b="b"/>
              <a:pathLst>
                <a:path w="1779" h="277">
                  <a:moveTo>
                    <a:pt x="0" y="0"/>
                  </a:moveTo>
                  <a:lnTo>
                    <a:pt x="0" y="0"/>
                  </a:lnTo>
                  <a:cubicBezTo>
                    <a:pt x="166" y="31"/>
                    <a:pt x="774" y="158"/>
                    <a:pt x="1778" y="276"/>
                  </a:cubicBezTo>
                  <a:lnTo>
                    <a:pt x="1778" y="276"/>
                  </a:lnTo>
                  <a:cubicBezTo>
                    <a:pt x="774" y="158"/>
                    <a:pt x="166" y="31"/>
                    <a:pt x="0"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72" name="Freeform 219"/>
            <p:cNvSpPr>
              <a:spLocks noChangeArrowheads="1"/>
            </p:cNvSpPr>
            <p:nvPr/>
          </p:nvSpPr>
          <p:spPr bwMode="auto">
            <a:xfrm>
              <a:off x="7245753" y="3719166"/>
              <a:ext cx="1572489" cy="1322004"/>
            </a:xfrm>
            <a:custGeom>
              <a:avLst/>
              <a:gdLst>
                <a:gd name="T0" fmla="*/ 2450 w 2989"/>
                <a:gd name="T1" fmla="*/ 601 h 2515"/>
                <a:gd name="T2" fmla="*/ 2450 w 2989"/>
                <a:gd name="T3" fmla="*/ 601 h 2515"/>
                <a:gd name="T4" fmla="*/ 2213 w 2989"/>
                <a:gd name="T5" fmla="*/ 538 h 2515"/>
                <a:gd name="T6" fmla="*/ 2102 w 2989"/>
                <a:gd name="T7" fmla="*/ 546 h 2515"/>
                <a:gd name="T8" fmla="*/ 2015 w 2989"/>
                <a:gd name="T9" fmla="*/ 538 h 2515"/>
                <a:gd name="T10" fmla="*/ 1968 w 2989"/>
                <a:gd name="T11" fmla="*/ 554 h 2515"/>
                <a:gd name="T12" fmla="*/ 1818 w 2989"/>
                <a:gd name="T13" fmla="*/ 554 h 2515"/>
                <a:gd name="T14" fmla="*/ 1707 w 2989"/>
                <a:gd name="T15" fmla="*/ 554 h 2515"/>
                <a:gd name="T16" fmla="*/ 1620 w 2989"/>
                <a:gd name="T17" fmla="*/ 522 h 2515"/>
                <a:gd name="T18" fmla="*/ 1533 w 2989"/>
                <a:gd name="T19" fmla="*/ 538 h 2515"/>
                <a:gd name="T20" fmla="*/ 1454 w 2989"/>
                <a:gd name="T21" fmla="*/ 522 h 2515"/>
                <a:gd name="T22" fmla="*/ 1415 w 2989"/>
                <a:gd name="T23" fmla="*/ 490 h 2515"/>
                <a:gd name="T24" fmla="*/ 1360 w 2989"/>
                <a:gd name="T25" fmla="*/ 459 h 2515"/>
                <a:gd name="T26" fmla="*/ 1272 w 2989"/>
                <a:gd name="T27" fmla="*/ 451 h 2515"/>
                <a:gd name="T28" fmla="*/ 1185 w 2989"/>
                <a:gd name="T29" fmla="*/ 467 h 2515"/>
                <a:gd name="T30" fmla="*/ 1059 w 2989"/>
                <a:gd name="T31" fmla="*/ 451 h 2515"/>
                <a:gd name="T32" fmla="*/ 956 w 2989"/>
                <a:gd name="T33" fmla="*/ 419 h 2515"/>
                <a:gd name="T34" fmla="*/ 948 w 2989"/>
                <a:gd name="T35" fmla="*/ 348 h 2515"/>
                <a:gd name="T36" fmla="*/ 964 w 2989"/>
                <a:gd name="T37" fmla="*/ 190 h 2515"/>
                <a:gd name="T38" fmla="*/ 877 w 2989"/>
                <a:gd name="T39" fmla="*/ 103 h 2515"/>
                <a:gd name="T40" fmla="*/ 822 w 2989"/>
                <a:gd name="T41" fmla="*/ 87 h 2515"/>
                <a:gd name="T42" fmla="*/ 790 w 2989"/>
                <a:gd name="T43" fmla="*/ 40 h 2515"/>
                <a:gd name="T44" fmla="*/ 687 w 2989"/>
                <a:gd name="T45" fmla="*/ 0 h 2515"/>
                <a:gd name="T46" fmla="*/ 687 w 2989"/>
                <a:gd name="T47" fmla="*/ 16 h 2515"/>
                <a:gd name="T48" fmla="*/ 672 w 2989"/>
                <a:gd name="T49" fmla="*/ 79 h 2515"/>
                <a:gd name="T50" fmla="*/ 664 w 2989"/>
                <a:gd name="T51" fmla="*/ 95 h 2515"/>
                <a:gd name="T52" fmla="*/ 608 w 2989"/>
                <a:gd name="T53" fmla="*/ 277 h 2515"/>
                <a:gd name="T54" fmla="*/ 545 w 2989"/>
                <a:gd name="T55" fmla="*/ 459 h 2515"/>
                <a:gd name="T56" fmla="*/ 474 w 2989"/>
                <a:gd name="T57" fmla="*/ 593 h 2515"/>
                <a:gd name="T58" fmla="*/ 442 w 2989"/>
                <a:gd name="T59" fmla="*/ 672 h 2515"/>
                <a:gd name="T60" fmla="*/ 434 w 2989"/>
                <a:gd name="T61" fmla="*/ 743 h 2515"/>
                <a:gd name="T62" fmla="*/ 419 w 2989"/>
                <a:gd name="T63" fmla="*/ 799 h 2515"/>
                <a:gd name="T64" fmla="*/ 387 w 2989"/>
                <a:gd name="T65" fmla="*/ 862 h 2515"/>
                <a:gd name="T66" fmla="*/ 300 w 2989"/>
                <a:gd name="T67" fmla="*/ 1067 h 2515"/>
                <a:gd name="T68" fmla="*/ 253 w 2989"/>
                <a:gd name="T69" fmla="*/ 1178 h 2515"/>
                <a:gd name="T70" fmla="*/ 197 w 2989"/>
                <a:gd name="T71" fmla="*/ 1249 h 2515"/>
                <a:gd name="T72" fmla="*/ 166 w 2989"/>
                <a:gd name="T73" fmla="*/ 1289 h 2515"/>
                <a:gd name="T74" fmla="*/ 102 w 2989"/>
                <a:gd name="T75" fmla="*/ 1392 h 2515"/>
                <a:gd name="T76" fmla="*/ 55 w 2989"/>
                <a:gd name="T77" fmla="*/ 1494 h 2515"/>
                <a:gd name="T78" fmla="*/ 63 w 2989"/>
                <a:gd name="T79" fmla="*/ 1605 h 2515"/>
                <a:gd name="T80" fmla="*/ 15 w 2989"/>
                <a:gd name="T81" fmla="*/ 1692 h 2515"/>
                <a:gd name="T82" fmla="*/ 39 w 2989"/>
                <a:gd name="T83" fmla="*/ 1890 h 2515"/>
                <a:gd name="T84" fmla="*/ 55 w 2989"/>
                <a:gd name="T85" fmla="*/ 1913 h 2515"/>
                <a:gd name="T86" fmla="*/ 2442 w 2989"/>
                <a:gd name="T87" fmla="*/ 2514 h 2515"/>
                <a:gd name="T88" fmla="*/ 2616 w 2989"/>
                <a:gd name="T89" fmla="*/ 1724 h 2515"/>
                <a:gd name="T90" fmla="*/ 2672 w 2989"/>
                <a:gd name="T91" fmla="*/ 1629 h 2515"/>
                <a:gd name="T92" fmla="*/ 2680 w 2989"/>
                <a:gd name="T93" fmla="*/ 1566 h 2515"/>
                <a:gd name="T94" fmla="*/ 2672 w 2989"/>
                <a:gd name="T95" fmla="*/ 1479 h 2515"/>
                <a:gd name="T96" fmla="*/ 2616 w 2989"/>
                <a:gd name="T97" fmla="*/ 1376 h 2515"/>
                <a:gd name="T98" fmla="*/ 2798 w 2989"/>
                <a:gd name="T99" fmla="*/ 1178 h 2515"/>
                <a:gd name="T100" fmla="*/ 2814 w 2989"/>
                <a:gd name="T101" fmla="*/ 1115 h 2515"/>
                <a:gd name="T102" fmla="*/ 2885 w 2989"/>
                <a:gd name="T103" fmla="*/ 1036 h 2515"/>
                <a:gd name="T104" fmla="*/ 2972 w 2989"/>
                <a:gd name="T105" fmla="*/ 917 h 2515"/>
                <a:gd name="T106" fmla="*/ 2925 w 2989"/>
                <a:gd name="T107" fmla="*/ 783 h 2515"/>
                <a:gd name="T108" fmla="*/ 2877 w 2989"/>
                <a:gd name="T109" fmla="*/ 680 h 2515"/>
                <a:gd name="T110" fmla="*/ 2869 w 2989"/>
                <a:gd name="T111" fmla="*/ 672 h 2515"/>
                <a:gd name="T112" fmla="*/ 2450 w 2989"/>
                <a:gd name="T113" fmla="*/ 601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9" h="2515">
                  <a:moveTo>
                    <a:pt x="2450" y="601"/>
                  </a:moveTo>
                  <a:lnTo>
                    <a:pt x="2450" y="601"/>
                  </a:lnTo>
                  <a:cubicBezTo>
                    <a:pt x="2395" y="570"/>
                    <a:pt x="2237" y="530"/>
                    <a:pt x="2213" y="538"/>
                  </a:cubicBezTo>
                  <a:cubicBezTo>
                    <a:pt x="2190" y="554"/>
                    <a:pt x="2126" y="554"/>
                    <a:pt x="2102" y="546"/>
                  </a:cubicBezTo>
                  <a:cubicBezTo>
                    <a:pt x="2071" y="538"/>
                    <a:pt x="2031" y="522"/>
                    <a:pt x="2015" y="538"/>
                  </a:cubicBezTo>
                  <a:cubicBezTo>
                    <a:pt x="2000" y="546"/>
                    <a:pt x="2047" y="554"/>
                    <a:pt x="1968" y="554"/>
                  </a:cubicBezTo>
                  <a:cubicBezTo>
                    <a:pt x="1897" y="546"/>
                    <a:pt x="1834" y="546"/>
                    <a:pt x="1818" y="554"/>
                  </a:cubicBezTo>
                  <a:cubicBezTo>
                    <a:pt x="1802" y="570"/>
                    <a:pt x="1731" y="585"/>
                    <a:pt x="1707" y="554"/>
                  </a:cubicBezTo>
                  <a:cubicBezTo>
                    <a:pt x="1684" y="522"/>
                    <a:pt x="1636" y="506"/>
                    <a:pt x="1620" y="522"/>
                  </a:cubicBezTo>
                  <a:cubicBezTo>
                    <a:pt x="1604" y="530"/>
                    <a:pt x="1549" y="554"/>
                    <a:pt x="1533" y="538"/>
                  </a:cubicBezTo>
                  <a:cubicBezTo>
                    <a:pt x="1518" y="514"/>
                    <a:pt x="1470" y="522"/>
                    <a:pt x="1454" y="522"/>
                  </a:cubicBezTo>
                  <a:cubicBezTo>
                    <a:pt x="1438" y="522"/>
                    <a:pt x="1438" y="514"/>
                    <a:pt x="1415" y="490"/>
                  </a:cubicBezTo>
                  <a:cubicBezTo>
                    <a:pt x="1399" y="467"/>
                    <a:pt x="1391" y="459"/>
                    <a:pt x="1360" y="459"/>
                  </a:cubicBezTo>
                  <a:cubicBezTo>
                    <a:pt x="1320" y="459"/>
                    <a:pt x="1312" y="467"/>
                    <a:pt x="1272" y="451"/>
                  </a:cubicBezTo>
                  <a:cubicBezTo>
                    <a:pt x="1233" y="427"/>
                    <a:pt x="1225" y="451"/>
                    <a:pt x="1185" y="467"/>
                  </a:cubicBezTo>
                  <a:cubicBezTo>
                    <a:pt x="1146" y="475"/>
                    <a:pt x="1083" y="475"/>
                    <a:pt x="1059" y="451"/>
                  </a:cubicBezTo>
                  <a:cubicBezTo>
                    <a:pt x="1027" y="427"/>
                    <a:pt x="972" y="427"/>
                    <a:pt x="956" y="419"/>
                  </a:cubicBezTo>
                  <a:cubicBezTo>
                    <a:pt x="940" y="403"/>
                    <a:pt x="940" y="380"/>
                    <a:pt x="948" y="348"/>
                  </a:cubicBezTo>
                  <a:cubicBezTo>
                    <a:pt x="948" y="309"/>
                    <a:pt x="996" y="230"/>
                    <a:pt x="964" y="190"/>
                  </a:cubicBezTo>
                  <a:cubicBezTo>
                    <a:pt x="940" y="143"/>
                    <a:pt x="917" y="103"/>
                    <a:pt x="877" y="103"/>
                  </a:cubicBezTo>
                  <a:cubicBezTo>
                    <a:pt x="845" y="103"/>
                    <a:pt x="830" y="127"/>
                    <a:pt x="822" y="87"/>
                  </a:cubicBezTo>
                  <a:cubicBezTo>
                    <a:pt x="814" y="48"/>
                    <a:pt x="822" y="48"/>
                    <a:pt x="790" y="40"/>
                  </a:cubicBezTo>
                  <a:cubicBezTo>
                    <a:pt x="774" y="32"/>
                    <a:pt x="727" y="16"/>
                    <a:pt x="687" y="0"/>
                  </a:cubicBezTo>
                  <a:cubicBezTo>
                    <a:pt x="687" y="0"/>
                    <a:pt x="687" y="8"/>
                    <a:pt x="687" y="16"/>
                  </a:cubicBezTo>
                  <a:cubicBezTo>
                    <a:pt x="680" y="40"/>
                    <a:pt x="680" y="56"/>
                    <a:pt x="672" y="79"/>
                  </a:cubicBezTo>
                  <a:cubicBezTo>
                    <a:pt x="664" y="95"/>
                    <a:pt x="672" y="64"/>
                    <a:pt x="664" y="95"/>
                  </a:cubicBezTo>
                  <a:cubicBezTo>
                    <a:pt x="656" y="135"/>
                    <a:pt x="616" y="222"/>
                    <a:pt x="608" y="277"/>
                  </a:cubicBezTo>
                  <a:cubicBezTo>
                    <a:pt x="592" y="325"/>
                    <a:pt x="569" y="403"/>
                    <a:pt x="545" y="459"/>
                  </a:cubicBezTo>
                  <a:cubicBezTo>
                    <a:pt x="521" y="514"/>
                    <a:pt x="490" y="538"/>
                    <a:pt x="474" y="593"/>
                  </a:cubicBezTo>
                  <a:cubicBezTo>
                    <a:pt x="458" y="649"/>
                    <a:pt x="442" y="633"/>
                    <a:pt x="442" y="672"/>
                  </a:cubicBezTo>
                  <a:cubicBezTo>
                    <a:pt x="442" y="712"/>
                    <a:pt x="450" y="720"/>
                    <a:pt x="434" y="743"/>
                  </a:cubicBezTo>
                  <a:cubicBezTo>
                    <a:pt x="419" y="759"/>
                    <a:pt x="427" y="767"/>
                    <a:pt x="419" y="799"/>
                  </a:cubicBezTo>
                  <a:cubicBezTo>
                    <a:pt x="411" y="838"/>
                    <a:pt x="403" y="799"/>
                    <a:pt x="387" y="862"/>
                  </a:cubicBezTo>
                  <a:cubicBezTo>
                    <a:pt x="363" y="925"/>
                    <a:pt x="308" y="1028"/>
                    <a:pt x="300" y="1067"/>
                  </a:cubicBezTo>
                  <a:cubicBezTo>
                    <a:pt x="284" y="1099"/>
                    <a:pt x="276" y="1162"/>
                    <a:pt x="253" y="1178"/>
                  </a:cubicBezTo>
                  <a:cubicBezTo>
                    <a:pt x="229" y="1202"/>
                    <a:pt x="205" y="1218"/>
                    <a:pt x="197" y="1249"/>
                  </a:cubicBezTo>
                  <a:cubicBezTo>
                    <a:pt x="189" y="1289"/>
                    <a:pt x="158" y="1242"/>
                    <a:pt x="166" y="1289"/>
                  </a:cubicBezTo>
                  <a:cubicBezTo>
                    <a:pt x="174" y="1329"/>
                    <a:pt x="110" y="1376"/>
                    <a:pt x="102" y="1392"/>
                  </a:cubicBezTo>
                  <a:cubicBezTo>
                    <a:pt x="87" y="1407"/>
                    <a:pt x="63" y="1439"/>
                    <a:pt x="55" y="1494"/>
                  </a:cubicBezTo>
                  <a:cubicBezTo>
                    <a:pt x="47" y="1550"/>
                    <a:pt x="87" y="1581"/>
                    <a:pt x="63" y="1605"/>
                  </a:cubicBezTo>
                  <a:cubicBezTo>
                    <a:pt x="39" y="1629"/>
                    <a:pt x="15" y="1660"/>
                    <a:pt x="15" y="1692"/>
                  </a:cubicBezTo>
                  <a:cubicBezTo>
                    <a:pt x="15" y="1716"/>
                    <a:pt x="0" y="1826"/>
                    <a:pt x="39" y="1890"/>
                  </a:cubicBezTo>
                  <a:cubicBezTo>
                    <a:pt x="47" y="1898"/>
                    <a:pt x="47" y="1906"/>
                    <a:pt x="55" y="1913"/>
                  </a:cubicBezTo>
                  <a:cubicBezTo>
                    <a:pt x="371" y="2008"/>
                    <a:pt x="1296" y="2261"/>
                    <a:pt x="2442" y="2514"/>
                  </a:cubicBezTo>
                  <a:cubicBezTo>
                    <a:pt x="2474" y="2364"/>
                    <a:pt x="2616" y="1747"/>
                    <a:pt x="2616" y="1724"/>
                  </a:cubicBezTo>
                  <a:cubicBezTo>
                    <a:pt x="2616" y="1700"/>
                    <a:pt x="2656" y="1653"/>
                    <a:pt x="2672" y="1629"/>
                  </a:cubicBezTo>
                  <a:cubicBezTo>
                    <a:pt x="2680" y="1605"/>
                    <a:pt x="2664" y="1589"/>
                    <a:pt x="2680" y="1566"/>
                  </a:cubicBezTo>
                  <a:cubicBezTo>
                    <a:pt x="2688" y="1550"/>
                    <a:pt x="2727" y="1502"/>
                    <a:pt x="2672" y="1479"/>
                  </a:cubicBezTo>
                  <a:cubicBezTo>
                    <a:pt x="2616" y="1447"/>
                    <a:pt x="2624" y="1415"/>
                    <a:pt x="2616" y="1376"/>
                  </a:cubicBezTo>
                  <a:cubicBezTo>
                    <a:pt x="2616" y="1329"/>
                    <a:pt x="2798" y="1194"/>
                    <a:pt x="2798" y="1178"/>
                  </a:cubicBezTo>
                  <a:cubicBezTo>
                    <a:pt x="2798" y="1162"/>
                    <a:pt x="2790" y="1139"/>
                    <a:pt x="2814" y="1115"/>
                  </a:cubicBezTo>
                  <a:cubicBezTo>
                    <a:pt x="2838" y="1091"/>
                    <a:pt x="2885" y="1060"/>
                    <a:pt x="2885" y="1036"/>
                  </a:cubicBezTo>
                  <a:cubicBezTo>
                    <a:pt x="2885" y="1020"/>
                    <a:pt x="2948" y="933"/>
                    <a:pt x="2972" y="917"/>
                  </a:cubicBezTo>
                  <a:cubicBezTo>
                    <a:pt x="2988" y="902"/>
                    <a:pt x="2972" y="815"/>
                    <a:pt x="2925" y="783"/>
                  </a:cubicBezTo>
                  <a:cubicBezTo>
                    <a:pt x="2901" y="759"/>
                    <a:pt x="2885" y="712"/>
                    <a:pt x="2877" y="680"/>
                  </a:cubicBezTo>
                  <a:cubicBezTo>
                    <a:pt x="2869" y="672"/>
                    <a:pt x="2869" y="672"/>
                    <a:pt x="2869" y="672"/>
                  </a:cubicBezTo>
                  <a:cubicBezTo>
                    <a:pt x="2869" y="672"/>
                    <a:pt x="2506" y="625"/>
                    <a:pt x="2450" y="60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73" name="Freeform 220"/>
            <p:cNvSpPr>
              <a:spLocks noChangeArrowheads="1"/>
            </p:cNvSpPr>
            <p:nvPr/>
          </p:nvSpPr>
          <p:spPr bwMode="auto">
            <a:xfrm>
              <a:off x="7245753" y="3714527"/>
              <a:ext cx="1567851" cy="1326643"/>
            </a:xfrm>
            <a:custGeom>
              <a:avLst/>
              <a:gdLst>
                <a:gd name="T0" fmla="*/ 47 w 2981"/>
                <a:gd name="T1" fmla="*/ 1929 h 2523"/>
                <a:gd name="T2" fmla="*/ 15 w 2981"/>
                <a:gd name="T3" fmla="*/ 1724 h 2523"/>
                <a:gd name="T4" fmla="*/ 47 w 2981"/>
                <a:gd name="T5" fmla="*/ 1502 h 2523"/>
                <a:gd name="T6" fmla="*/ 166 w 2981"/>
                <a:gd name="T7" fmla="*/ 1273 h 2523"/>
                <a:gd name="T8" fmla="*/ 253 w 2981"/>
                <a:gd name="T9" fmla="*/ 1186 h 2523"/>
                <a:gd name="T10" fmla="*/ 379 w 2981"/>
                <a:gd name="T11" fmla="*/ 870 h 2523"/>
                <a:gd name="T12" fmla="*/ 434 w 2981"/>
                <a:gd name="T13" fmla="*/ 744 h 2523"/>
                <a:gd name="T14" fmla="*/ 474 w 2981"/>
                <a:gd name="T15" fmla="*/ 601 h 2523"/>
                <a:gd name="T16" fmla="*/ 632 w 2981"/>
                <a:gd name="T17" fmla="*/ 182 h 2523"/>
                <a:gd name="T18" fmla="*/ 672 w 2981"/>
                <a:gd name="T19" fmla="*/ 87 h 2523"/>
                <a:gd name="T20" fmla="*/ 687 w 2981"/>
                <a:gd name="T21" fmla="*/ 0 h 2523"/>
                <a:gd name="T22" fmla="*/ 830 w 2981"/>
                <a:gd name="T23" fmla="*/ 95 h 2523"/>
                <a:gd name="T24" fmla="*/ 956 w 2981"/>
                <a:gd name="T25" fmla="*/ 182 h 2523"/>
                <a:gd name="T26" fmla="*/ 956 w 2981"/>
                <a:gd name="T27" fmla="*/ 420 h 2523"/>
                <a:gd name="T28" fmla="*/ 1185 w 2981"/>
                <a:gd name="T29" fmla="*/ 467 h 2523"/>
                <a:gd name="T30" fmla="*/ 1312 w 2981"/>
                <a:gd name="T31" fmla="*/ 467 h 2523"/>
                <a:gd name="T32" fmla="*/ 1423 w 2981"/>
                <a:gd name="T33" fmla="*/ 498 h 2523"/>
                <a:gd name="T34" fmla="*/ 1533 w 2981"/>
                <a:gd name="T35" fmla="*/ 538 h 2523"/>
                <a:gd name="T36" fmla="*/ 1715 w 2981"/>
                <a:gd name="T37" fmla="*/ 562 h 2523"/>
                <a:gd name="T38" fmla="*/ 1968 w 2981"/>
                <a:gd name="T39" fmla="*/ 554 h 2523"/>
                <a:gd name="T40" fmla="*/ 2039 w 2981"/>
                <a:gd name="T41" fmla="*/ 530 h 2523"/>
                <a:gd name="T42" fmla="*/ 2221 w 2981"/>
                <a:gd name="T43" fmla="*/ 546 h 2523"/>
                <a:gd name="T44" fmla="*/ 2885 w 2981"/>
                <a:gd name="T45" fmla="*/ 688 h 2523"/>
                <a:gd name="T46" fmla="*/ 2893 w 2981"/>
                <a:gd name="T47" fmla="*/ 1044 h 2523"/>
                <a:gd name="T48" fmla="*/ 2798 w 2981"/>
                <a:gd name="T49" fmla="*/ 1186 h 2523"/>
                <a:gd name="T50" fmla="*/ 2672 w 2981"/>
                <a:gd name="T51" fmla="*/ 1479 h 2523"/>
                <a:gd name="T52" fmla="*/ 2680 w 2981"/>
                <a:gd name="T53" fmla="*/ 1605 h 2523"/>
                <a:gd name="T54" fmla="*/ 2442 w 2981"/>
                <a:gd name="T55" fmla="*/ 2522 h 2523"/>
                <a:gd name="T56" fmla="*/ 2616 w 2981"/>
                <a:gd name="T57" fmla="*/ 1732 h 2523"/>
                <a:gd name="T58" fmla="*/ 2672 w 2981"/>
                <a:gd name="T59" fmla="*/ 1574 h 2523"/>
                <a:gd name="T60" fmla="*/ 2616 w 2981"/>
                <a:gd name="T61" fmla="*/ 1408 h 2523"/>
                <a:gd name="T62" fmla="*/ 2798 w 2981"/>
                <a:gd name="T63" fmla="*/ 1186 h 2523"/>
                <a:gd name="T64" fmla="*/ 2964 w 2981"/>
                <a:gd name="T65" fmla="*/ 925 h 2523"/>
                <a:gd name="T66" fmla="*/ 2869 w 2981"/>
                <a:gd name="T67" fmla="*/ 688 h 2523"/>
                <a:gd name="T68" fmla="*/ 2150 w 2981"/>
                <a:gd name="T69" fmla="*/ 562 h 2523"/>
                <a:gd name="T70" fmla="*/ 2015 w 2981"/>
                <a:gd name="T71" fmla="*/ 554 h 2523"/>
                <a:gd name="T72" fmla="*/ 1881 w 2981"/>
                <a:gd name="T73" fmla="*/ 562 h 2523"/>
                <a:gd name="T74" fmla="*/ 1636 w 2981"/>
                <a:gd name="T75" fmla="*/ 530 h 2523"/>
                <a:gd name="T76" fmla="*/ 1486 w 2981"/>
                <a:gd name="T77" fmla="*/ 530 h 2523"/>
                <a:gd name="T78" fmla="*/ 1407 w 2981"/>
                <a:gd name="T79" fmla="*/ 498 h 2523"/>
                <a:gd name="T80" fmla="*/ 1272 w 2981"/>
                <a:gd name="T81" fmla="*/ 459 h 2523"/>
                <a:gd name="T82" fmla="*/ 1130 w 2981"/>
                <a:gd name="T83" fmla="*/ 483 h 2523"/>
                <a:gd name="T84" fmla="*/ 940 w 2981"/>
                <a:gd name="T85" fmla="*/ 356 h 2523"/>
                <a:gd name="T86" fmla="*/ 877 w 2981"/>
                <a:gd name="T87" fmla="*/ 111 h 2523"/>
                <a:gd name="T88" fmla="*/ 814 w 2981"/>
                <a:gd name="T89" fmla="*/ 87 h 2523"/>
                <a:gd name="T90" fmla="*/ 680 w 2981"/>
                <a:gd name="T91" fmla="*/ 56 h 2523"/>
                <a:gd name="T92" fmla="*/ 640 w 2981"/>
                <a:gd name="T93" fmla="*/ 190 h 2523"/>
                <a:gd name="T94" fmla="*/ 482 w 2981"/>
                <a:gd name="T95" fmla="*/ 601 h 2523"/>
                <a:gd name="T96" fmla="*/ 434 w 2981"/>
                <a:gd name="T97" fmla="*/ 751 h 2523"/>
                <a:gd name="T98" fmla="*/ 387 w 2981"/>
                <a:gd name="T99" fmla="*/ 870 h 2523"/>
                <a:gd name="T100" fmla="*/ 253 w 2981"/>
                <a:gd name="T101" fmla="*/ 1186 h 2523"/>
                <a:gd name="T102" fmla="*/ 174 w 2981"/>
                <a:gd name="T103" fmla="*/ 1281 h 2523"/>
                <a:gd name="T104" fmla="*/ 102 w 2981"/>
                <a:gd name="T105" fmla="*/ 1400 h 2523"/>
                <a:gd name="T106" fmla="*/ 23 w 2981"/>
                <a:gd name="T107" fmla="*/ 1700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1" h="2523">
                  <a:moveTo>
                    <a:pt x="2442" y="2522"/>
                  </a:moveTo>
                  <a:lnTo>
                    <a:pt x="2442" y="2522"/>
                  </a:lnTo>
                  <a:lnTo>
                    <a:pt x="2442" y="2522"/>
                  </a:lnTo>
                  <a:cubicBezTo>
                    <a:pt x="1304" y="2277"/>
                    <a:pt x="387" y="2024"/>
                    <a:pt x="47" y="1929"/>
                  </a:cubicBezTo>
                  <a:lnTo>
                    <a:pt x="47" y="1929"/>
                  </a:lnTo>
                  <a:lnTo>
                    <a:pt x="47" y="1929"/>
                  </a:lnTo>
                  <a:cubicBezTo>
                    <a:pt x="47" y="1921"/>
                    <a:pt x="39" y="1906"/>
                    <a:pt x="31" y="1898"/>
                  </a:cubicBezTo>
                  <a:cubicBezTo>
                    <a:pt x="0" y="1850"/>
                    <a:pt x="8" y="1763"/>
                    <a:pt x="15" y="1724"/>
                  </a:cubicBezTo>
                  <a:cubicBezTo>
                    <a:pt x="15" y="1708"/>
                    <a:pt x="15" y="1700"/>
                    <a:pt x="15" y="1700"/>
                  </a:cubicBezTo>
                  <a:cubicBezTo>
                    <a:pt x="15" y="1668"/>
                    <a:pt x="31" y="1637"/>
                    <a:pt x="63" y="1613"/>
                  </a:cubicBezTo>
                  <a:cubicBezTo>
                    <a:pt x="71" y="1605"/>
                    <a:pt x="71" y="1589"/>
                    <a:pt x="63" y="1566"/>
                  </a:cubicBezTo>
                  <a:cubicBezTo>
                    <a:pt x="55" y="1550"/>
                    <a:pt x="47" y="1526"/>
                    <a:pt x="47" y="1502"/>
                  </a:cubicBezTo>
                  <a:cubicBezTo>
                    <a:pt x="55" y="1463"/>
                    <a:pt x="71" y="1423"/>
                    <a:pt x="95" y="1400"/>
                  </a:cubicBezTo>
                  <a:cubicBezTo>
                    <a:pt x="102" y="1400"/>
                    <a:pt x="102" y="1400"/>
                    <a:pt x="102" y="1392"/>
                  </a:cubicBezTo>
                  <a:cubicBezTo>
                    <a:pt x="118" y="1376"/>
                    <a:pt x="166" y="1328"/>
                    <a:pt x="158" y="1297"/>
                  </a:cubicBezTo>
                  <a:cubicBezTo>
                    <a:pt x="158" y="1281"/>
                    <a:pt x="158" y="1273"/>
                    <a:pt x="166" y="1273"/>
                  </a:cubicBezTo>
                  <a:cubicBezTo>
                    <a:pt x="166" y="1273"/>
                    <a:pt x="174" y="1273"/>
                    <a:pt x="181" y="1273"/>
                  </a:cubicBezTo>
                  <a:lnTo>
                    <a:pt x="181" y="1273"/>
                  </a:lnTo>
                  <a:cubicBezTo>
                    <a:pt x="189" y="1273"/>
                    <a:pt x="189" y="1273"/>
                    <a:pt x="197" y="1257"/>
                  </a:cubicBezTo>
                  <a:cubicBezTo>
                    <a:pt x="205" y="1226"/>
                    <a:pt x="221" y="1202"/>
                    <a:pt x="253" y="1186"/>
                  </a:cubicBezTo>
                  <a:cubicBezTo>
                    <a:pt x="268" y="1170"/>
                    <a:pt x="276" y="1131"/>
                    <a:pt x="284" y="1099"/>
                  </a:cubicBezTo>
                  <a:cubicBezTo>
                    <a:pt x="292" y="1091"/>
                    <a:pt x="292" y="1084"/>
                    <a:pt x="292" y="1075"/>
                  </a:cubicBezTo>
                  <a:cubicBezTo>
                    <a:pt x="300" y="1060"/>
                    <a:pt x="316" y="1028"/>
                    <a:pt x="324" y="997"/>
                  </a:cubicBezTo>
                  <a:cubicBezTo>
                    <a:pt x="348" y="957"/>
                    <a:pt x="371" y="902"/>
                    <a:pt x="379" y="870"/>
                  </a:cubicBezTo>
                  <a:cubicBezTo>
                    <a:pt x="387" y="838"/>
                    <a:pt x="395" y="831"/>
                    <a:pt x="403" y="823"/>
                  </a:cubicBezTo>
                  <a:cubicBezTo>
                    <a:pt x="411" y="823"/>
                    <a:pt x="411" y="823"/>
                    <a:pt x="411" y="807"/>
                  </a:cubicBezTo>
                  <a:cubicBezTo>
                    <a:pt x="419" y="799"/>
                    <a:pt x="419" y="791"/>
                    <a:pt x="419" y="783"/>
                  </a:cubicBezTo>
                  <a:cubicBezTo>
                    <a:pt x="419" y="767"/>
                    <a:pt x="419" y="759"/>
                    <a:pt x="434" y="744"/>
                  </a:cubicBezTo>
                  <a:cubicBezTo>
                    <a:pt x="442" y="736"/>
                    <a:pt x="442" y="728"/>
                    <a:pt x="442" y="704"/>
                  </a:cubicBezTo>
                  <a:cubicBezTo>
                    <a:pt x="442" y="696"/>
                    <a:pt x="442" y="688"/>
                    <a:pt x="442" y="680"/>
                  </a:cubicBezTo>
                  <a:cubicBezTo>
                    <a:pt x="442" y="657"/>
                    <a:pt x="442" y="649"/>
                    <a:pt x="450" y="641"/>
                  </a:cubicBezTo>
                  <a:cubicBezTo>
                    <a:pt x="458" y="633"/>
                    <a:pt x="466" y="625"/>
                    <a:pt x="474" y="601"/>
                  </a:cubicBezTo>
                  <a:cubicBezTo>
                    <a:pt x="482" y="570"/>
                    <a:pt x="490" y="546"/>
                    <a:pt x="506" y="522"/>
                  </a:cubicBezTo>
                  <a:cubicBezTo>
                    <a:pt x="521" y="506"/>
                    <a:pt x="529" y="491"/>
                    <a:pt x="537" y="467"/>
                  </a:cubicBezTo>
                  <a:cubicBezTo>
                    <a:pt x="561" y="411"/>
                    <a:pt x="585" y="340"/>
                    <a:pt x="600" y="285"/>
                  </a:cubicBezTo>
                  <a:cubicBezTo>
                    <a:pt x="608" y="253"/>
                    <a:pt x="624" y="222"/>
                    <a:pt x="632" y="182"/>
                  </a:cubicBezTo>
                  <a:cubicBezTo>
                    <a:pt x="640" y="151"/>
                    <a:pt x="656" y="127"/>
                    <a:pt x="656" y="103"/>
                  </a:cubicBezTo>
                  <a:cubicBezTo>
                    <a:pt x="664" y="87"/>
                    <a:pt x="664" y="87"/>
                    <a:pt x="664" y="87"/>
                  </a:cubicBezTo>
                  <a:lnTo>
                    <a:pt x="664" y="87"/>
                  </a:lnTo>
                  <a:cubicBezTo>
                    <a:pt x="672" y="87"/>
                    <a:pt x="672" y="87"/>
                    <a:pt x="672" y="87"/>
                  </a:cubicBezTo>
                  <a:cubicBezTo>
                    <a:pt x="672" y="72"/>
                    <a:pt x="672" y="64"/>
                    <a:pt x="672" y="56"/>
                  </a:cubicBezTo>
                  <a:cubicBezTo>
                    <a:pt x="680" y="48"/>
                    <a:pt x="680" y="32"/>
                    <a:pt x="680" y="24"/>
                  </a:cubicBezTo>
                  <a:cubicBezTo>
                    <a:pt x="680" y="16"/>
                    <a:pt x="687" y="8"/>
                    <a:pt x="687" y="8"/>
                  </a:cubicBezTo>
                  <a:cubicBezTo>
                    <a:pt x="687" y="0"/>
                    <a:pt x="687" y="0"/>
                    <a:pt x="687" y="0"/>
                  </a:cubicBezTo>
                  <a:lnTo>
                    <a:pt x="687" y="0"/>
                  </a:lnTo>
                  <a:cubicBezTo>
                    <a:pt x="743" y="24"/>
                    <a:pt x="782" y="40"/>
                    <a:pt x="790" y="40"/>
                  </a:cubicBezTo>
                  <a:cubicBezTo>
                    <a:pt x="822" y="48"/>
                    <a:pt x="822" y="56"/>
                    <a:pt x="822" y="87"/>
                  </a:cubicBezTo>
                  <a:cubicBezTo>
                    <a:pt x="822" y="87"/>
                    <a:pt x="830" y="87"/>
                    <a:pt x="830" y="95"/>
                  </a:cubicBezTo>
                  <a:cubicBezTo>
                    <a:pt x="830" y="119"/>
                    <a:pt x="838" y="119"/>
                    <a:pt x="838" y="119"/>
                  </a:cubicBezTo>
                  <a:lnTo>
                    <a:pt x="845" y="111"/>
                  </a:lnTo>
                  <a:cubicBezTo>
                    <a:pt x="854" y="111"/>
                    <a:pt x="869" y="103"/>
                    <a:pt x="877" y="103"/>
                  </a:cubicBezTo>
                  <a:cubicBezTo>
                    <a:pt x="917" y="103"/>
                    <a:pt x="932" y="143"/>
                    <a:pt x="956" y="182"/>
                  </a:cubicBezTo>
                  <a:cubicBezTo>
                    <a:pt x="964" y="182"/>
                    <a:pt x="964" y="190"/>
                    <a:pt x="972" y="190"/>
                  </a:cubicBezTo>
                  <a:cubicBezTo>
                    <a:pt x="988" y="230"/>
                    <a:pt x="972" y="277"/>
                    <a:pt x="956" y="317"/>
                  </a:cubicBezTo>
                  <a:cubicBezTo>
                    <a:pt x="956" y="333"/>
                    <a:pt x="948" y="340"/>
                    <a:pt x="948" y="356"/>
                  </a:cubicBezTo>
                  <a:cubicBezTo>
                    <a:pt x="940" y="388"/>
                    <a:pt x="948" y="411"/>
                    <a:pt x="956" y="420"/>
                  </a:cubicBezTo>
                  <a:cubicBezTo>
                    <a:pt x="964" y="427"/>
                    <a:pt x="980" y="427"/>
                    <a:pt x="988" y="427"/>
                  </a:cubicBezTo>
                  <a:cubicBezTo>
                    <a:pt x="1012" y="435"/>
                    <a:pt x="1043" y="435"/>
                    <a:pt x="1059" y="451"/>
                  </a:cubicBezTo>
                  <a:cubicBezTo>
                    <a:pt x="1075" y="467"/>
                    <a:pt x="1098" y="475"/>
                    <a:pt x="1130" y="475"/>
                  </a:cubicBezTo>
                  <a:cubicBezTo>
                    <a:pt x="1154" y="475"/>
                    <a:pt x="1170" y="475"/>
                    <a:pt x="1185" y="467"/>
                  </a:cubicBezTo>
                  <a:cubicBezTo>
                    <a:pt x="1193" y="467"/>
                    <a:pt x="1209" y="459"/>
                    <a:pt x="1209" y="459"/>
                  </a:cubicBezTo>
                  <a:cubicBezTo>
                    <a:pt x="1225" y="451"/>
                    <a:pt x="1233" y="443"/>
                    <a:pt x="1241" y="443"/>
                  </a:cubicBezTo>
                  <a:cubicBezTo>
                    <a:pt x="1249" y="443"/>
                    <a:pt x="1265" y="451"/>
                    <a:pt x="1272" y="451"/>
                  </a:cubicBezTo>
                  <a:cubicBezTo>
                    <a:pt x="1288" y="459"/>
                    <a:pt x="1304" y="467"/>
                    <a:pt x="1312" y="467"/>
                  </a:cubicBezTo>
                  <a:cubicBezTo>
                    <a:pt x="1320" y="467"/>
                    <a:pt x="1320" y="467"/>
                    <a:pt x="1328" y="459"/>
                  </a:cubicBezTo>
                  <a:cubicBezTo>
                    <a:pt x="1336" y="459"/>
                    <a:pt x="1344" y="459"/>
                    <a:pt x="1360" y="459"/>
                  </a:cubicBezTo>
                  <a:cubicBezTo>
                    <a:pt x="1391" y="459"/>
                    <a:pt x="1399" y="467"/>
                    <a:pt x="1415" y="491"/>
                  </a:cubicBezTo>
                  <a:cubicBezTo>
                    <a:pt x="1423" y="498"/>
                    <a:pt x="1423" y="498"/>
                    <a:pt x="1423" y="498"/>
                  </a:cubicBezTo>
                  <a:cubicBezTo>
                    <a:pt x="1423" y="498"/>
                    <a:pt x="1423" y="506"/>
                    <a:pt x="1431" y="506"/>
                  </a:cubicBezTo>
                  <a:cubicBezTo>
                    <a:pt x="1438" y="530"/>
                    <a:pt x="1446" y="530"/>
                    <a:pt x="1454" y="530"/>
                  </a:cubicBezTo>
                  <a:cubicBezTo>
                    <a:pt x="1462" y="530"/>
                    <a:pt x="1470" y="522"/>
                    <a:pt x="1486" y="522"/>
                  </a:cubicBezTo>
                  <a:cubicBezTo>
                    <a:pt x="1502" y="522"/>
                    <a:pt x="1525" y="530"/>
                    <a:pt x="1533" y="538"/>
                  </a:cubicBezTo>
                  <a:cubicBezTo>
                    <a:pt x="1541" y="546"/>
                    <a:pt x="1549" y="546"/>
                    <a:pt x="1557" y="546"/>
                  </a:cubicBezTo>
                  <a:cubicBezTo>
                    <a:pt x="1573" y="546"/>
                    <a:pt x="1604" y="530"/>
                    <a:pt x="1620" y="522"/>
                  </a:cubicBezTo>
                  <a:cubicBezTo>
                    <a:pt x="1620" y="522"/>
                    <a:pt x="1628" y="522"/>
                    <a:pt x="1636" y="522"/>
                  </a:cubicBezTo>
                  <a:cubicBezTo>
                    <a:pt x="1660" y="522"/>
                    <a:pt x="1691" y="530"/>
                    <a:pt x="1715" y="562"/>
                  </a:cubicBezTo>
                  <a:cubicBezTo>
                    <a:pt x="1723" y="570"/>
                    <a:pt x="1739" y="578"/>
                    <a:pt x="1755" y="578"/>
                  </a:cubicBezTo>
                  <a:cubicBezTo>
                    <a:pt x="1778" y="578"/>
                    <a:pt x="1810" y="570"/>
                    <a:pt x="1818" y="562"/>
                  </a:cubicBezTo>
                  <a:cubicBezTo>
                    <a:pt x="1826" y="554"/>
                    <a:pt x="1850" y="554"/>
                    <a:pt x="1881" y="554"/>
                  </a:cubicBezTo>
                  <a:cubicBezTo>
                    <a:pt x="1905" y="554"/>
                    <a:pt x="1937" y="554"/>
                    <a:pt x="1968" y="554"/>
                  </a:cubicBezTo>
                  <a:cubicBezTo>
                    <a:pt x="2000" y="554"/>
                    <a:pt x="2008" y="554"/>
                    <a:pt x="2008" y="554"/>
                  </a:cubicBezTo>
                  <a:lnTo>
                    <a:pt x="2008" y="554"/>
                  </a:lnTo>
                  <a:cubicBezTo>
                    <a:pt x="2008" y="554"/>
                    <a:pt x="2008" y="546"/>
                    <a:pt x="2015" y="538"/>
                  </a:cubicBezTo>
                  <a:cubicBezTo>
                    <a:pt x="2015" y="538"/>
                    <a:pt x="2023" y="530"/>
                    <a:pt x="2039" y="530"/>
                  </a:cubicBezTo>
                  <a:cubicBezTo>
                    <a:pt x="2055" y="530"/>
                    <a:pt x="2079" y="538"/>
                    <a:pt x="2102" y="546"/>
                  </a:cubicBezTo>
                  <a:cubicBezTo>
                    <a:pt x="2110" y="554"/>
                    <a:pt x="2134" y="554"/>
                    <a:pt x="2150" y="554"/>
                  </a:cubicBezTo>
                  <a:cubicBezTo>
                    <a:pt x="2174" y="554"/>
                    <a:pt x="2197" y="546"/>
                    <a:pt x="2213" y="546"/>
                  </a:cubicBezTo>
                  <a:cubicBezTo>
                    <a:pt x="2213" y="546"/>
                    <a:pt x="2213" y="546"/>
                    <a:pt x="2221" y="546"/>
                  </a:cubicBezTo>
                  <a:cubicBezTo>
                    <a:pt x="2268" y="546"/>
                    <a:pt x="2403" y="578"/>
                    <a:pt x="2450" y="601"/>
                  </a:cubicBezTo>
                  <a:cubicBezTo>
                    <a:pt x="2506" y="633"/>
                    <a:pt x="2861" y="680"/>
                    <a:pt x="2869" y="680"/>
                  </a:cubicBezTo>
                  <a:cubicBezTo>
                    <a:pt x="2885" y="680"/>
                    <a:pt x="2885" y="680"/>
                    <a:pt x="2885" y="680"/>
                  </a:cubicBezTo>
                  <a:cubicBezTo>
                    <a:pt x="2885" y="688"/>
                    <a:pt x="2885" y="688"/>
                    <a:pt x="2885" y="688"/>
                  </a:cubicBezTo>
                  <a:cubicBezTo>
                    <a:pt x="2885" y="712"/>
                    <a:pt x="2901" y="759"/>
                    <a:pt x="2925" y="783"/>
                  </a:cubicBezTo>
                  <a:cubicBezTo>
                    <a:pt x="2964" y="815"/>
                    <a:pt x="2980" y="862"/>
                    <a:pt x="2980" y="902"/>
                  </a:cubicBezTo>
                  <a:cubicBezTo>
                    <a:pt x="2980" y="910"/>
                    <a:pt x="2980" y="925"/>
                    <a:pt x="2972" y="925"/>
                  </a:cubicBezTo>
                  <a:cubicBezTo>
                    <a:pt x="2948" y="949"/>
                    <a:pt x="2893" y="1028"/>
                    <a:pt x="2893" y="1044"/>
                  </a:cubicBezTo>
                  <a:cubicBezTo>
                    <a:pt x="2893" y="1060"/>
                    <a:pt x="2869" y="1084"/>
                    <a:pt x="2846" y="1099"/>
                  </a:cubicBezTo>
                  <a:cubicBezTo>
                    <a:pt x="2838" y="1107"/>
                    <a:pt x="2830" y="1115"/>
                    <a:pt x="2814" y="1123"/>
                  </a:cubicBezTo>
                  <a:cubicBezTo>
                    <a:pt x="2790" y="1147"/>
                    <a:pt x="2798" y="1170"/>
                    <a:pt x="2798" y="1186"/>
                  </a:cubicBezTo>
                  <a:lnTo>
                    <a:pt x="2798" y="1186"/>
                  </a:lnTo>
                  <a:cubicBezTo>
                    <a:pt x="2806" y="1194"/>
                    <a:pt x="2790" y="1202"/>
                    <a:pt x="2743" y="1241"/>
                  </a:cubicBezTo>
                  <a:cubicBezTo>
                    <a:pt x="2695" y="1289"/>
                    <a:pt x="2616" y="1352"/>
                    <a:pt x="2624" y="1384"/>
                  </a:cubicBezTo>
                  <a:cubicBezTo>
                    <a:pt x="2624" y="1392"/>
                    <a:pt x="2624" y="1400"/>
                    <a:pt x="2624" y="1408"/>
                  </a:cubicBezTo>
                  <a:cubicBezTo>
                    <a:pt x="2624" y="1439"/>
                    <a:pt x="2624" y="1455"/>
                    <a:pt x="2672" y="1479"/>
                  </a:cubicBezTo>
                  <a:cubicBezTo>
                    <a:pt x="2688" y="1487"/>
                    <a:pt x="2703" y="1502"/>
                    <a:pt x="2703" y="1510"/>
                  </a:cubicBezTo>
                  <a:cubicBezTo>
                    <a:pt x="2711" y="1534"/>
                    <a:pt x="2695" y="1558"/>
                    <a:pt x="2680" y="1574"/>
                  </a:cubicBezTo>
                  <a:cubicBezTo>
                    <a:pt x="2680" y="1581"/>
                    <a:pt x="2680" y="1581"/>
                    <a:pt x="2680" y="1581"/>
                  </a:cubicBezTo>
                  <a:cubicBezTo>
                    <a:pt x="2672" y="1589"/>
                    <a:pt x="2672" y="1597"/>
                    <a:pt x="2680" y="1605"/>
                  </a:cubicBezTo>
                  <a:cubicBezTo>
                    <a:pt x="2680" y="1613"/>
                    <a:pt x="2680" y="1629"/>
                    <a:pt x="2672" y="1637"/>
                  </a:cubicBezTo>
                  <a:cubicBezTo>
                    <a:pt x="2664" y="1645"/>
                    <a:pt x="2664" y="1645"/>
                    <a:pt x="2664" y="1645"/>
                  </a:cubicBezTo>
                  <a:cubicBezTo>
                    <a:pt x="2648" y="1668"/>
                    <a:pt x="2624" y="1716"/>
                    <a:pt x="2624" y="1732"/>
                  </a:cubicBezTo>
                  <a:cubicBezTo>
                    <a:pt x="2624" y="1755"/>
                    <a:pt x="2490" y="2340"/>
                    <a:pt x="2442" y="2522"/>
                  </a:cubicBezTo>
                  <a:close/>
                  <a:moveTo>
                    <a:pt x="55" y="1921"/>
                  </a:moveTo>
                  <a:lnTo>
                    <a:pt x="55" y="1921"/>
                  </a:lnTo>
                  <a:cubicBezTo>
                    <a:pt x="395" y="2016"/>
                    <a:pt x="1304" y="2269"/>
                    <a:pt x="2442" y="2514"/>
                  </a:cubicBezTo>
                  <a:cubicBezTo>
                    <a:pt x="2521" y="2143"/>
                    <a:pt x="2616" y="1748"/>
                    <a:pt x="2616" y="1732"/>
                  </a:cubicBezTo>
                  <a:cubicBezTo>
                    <a:pt x="2616" y="1716"/>
                    <a:pt x="2640" y="1668"/>
                    <a:pt x="2656" y="1645"/>
                  </a:cubicBezTo>
                  <a:cubicBezTo>
                    <a:pt x="2664" y="1637"/>
                    <a:pt x="2664" y="1637"/>
                    <a:pt x="2664" y="1637"/>
                  </a:cubicBezTo>
                  <a:cubicBezTo>
                    <a:pt x="2672" y="1629"/>
                    <a:pt x="2672" y="1613"/>
                    <a:pt x="2672" y="1605"/>
                  </a:cubicBezTo>
                  <a:cubicBezTo>
                    <a:pt x="2664" y="1597"/>
                    <a:pt x="2664" y="1581"/>
                    <a:pt x="2672" y="1574"/>
                  </a:cubicBezTo>
                  <a:lnTo>
                    <a:pt x="2672" y="1574"/>
                  </a:lnTo>
                  <a:cubicBezTo>
                    <a:pt x="2688" y="1558"/>
                    <a:pt x="2703" y="1534"/>
                    <a:pt x="2695" y="1518"/>
                  </a:cubicBezTo>
                  <a:cubicBezTo>
                    <a:pt x="2695" y="1502"/>
                    <a:pt x="2688" y="1495"/>
                    <a:pt x="2672" y="1487"/>
                  </a:cubicBezTo>
                  <a:cubicBezTo>
                    <a:pt x="2624" y="1463"/>
                    <a:pt x="2616" y="1439"/>
                    <a:pt x="2616" y="1408"/>
                  </a:cubicBezTo>
                  <a:cubicBezTo>
                    <a:pt x="2616" y="1400"/>
                    <a:pt x="2616" y="1392"/>
                    <a:pt x="2616" y="1384"/>
                  </a:cubicBezTo>
                  <a:cubicBezTo>
                    <a:pt x="2608" y="1352"/>
                    <a:pt x="2672" y="1297"/>
                    <a:pt x="2743" y="1234"/>
                  </a:cubicBezTo>
                  <a:cubicBezTo>
                    <a:pt x="2767" y="1218"/>
                    <a:pt x="2790" y="1194"/>
                    <a:pt x="2798" y="1186"/>
                  </a:cubicBezTo>
                  <a:lnTo>
                    <a:pt x="2798" y="1186"/>
                  </a:lnTo>
                  <a:cubicBezTo>
                    <a:pt x="2790" y="1170"/>
                    <a:pt x="2782" y="1147"/>
                    <a:pt x="2814" y="1115"/>
                  </a:cubicBezTo>
                  <a:cubicBezTo>
                    <a:pt x="2822" y="1107"/>
                    <a:pt x="2830" y="1099"/>
                    <a:pt x="2838" y="1091"/>
                  </a:cubicBezTo>
                  <a:cubicBezTo>
                    <a:pt x="2861" y="1075"/>
                    <a:pt x="2885" y="1060"/>
                    <a:pt x="2885" y="1044"/>
                  </a:cubicBezTo>
                  <a:cubicBezTo>
                    <a:pt x="2885" y="1028"/>
                    <a:pt x="2948" y="941"/>
                    <a:pt x="2964" y="925"/>
                  </a:cubicBezTo>
                  <a:cubicBezTo>
                    <a:pt x="2972" y="917"/>
                    <a:pt x="2972" y="910"/>
                    <a:pt x="2972" y="902"/>
                  </a:cubicBezTo>
                  <a:cubicBezTo>
                    <a:pt x="2972" y="862"/>
                    <a:pt x="2956" y="815"/>
                    <a:pt x="2925" y="791"/>
                  </a:cubicBezTo>
                  <a:cubicBezTo>
                    <a:pt x="2893" y="767"/>
                    <a:pt x="2885" y="728"/>
                    <a:pt x="2877" y="688"/>
                  </a:cubicBezTo>
                  <a:cubicBezTo>
                    <a:pt x="2869" y="688"/>
                    <a:pt x="2869" y="688"/>
                    <a:pt x="2869" y="688"/>
                  </a:cubicBezTo>
                  <a:cubicBezTo>
                    <a:pt x="2854" y="688"/>
                    <a:pt x="2506" y="641"/>
                    <a:pt x="2450" y="609"/>
                  </a:cubicBezTo>
                  <a:cubicBezTo>
                    <a:pt x="2403" y="585"/>
                    <a:pt x="2268" y="546"/>
                    <a:pt x="2221" y="546"/>
                  </a:cubicBezTo>
                  <a:cubicBezTo>
                    <a:pt x="2213" y="546"/>
                    <a:pt x="2213" y="554"/>
                    <a:pt x="2213" y="554"/>
                  </a:cubicBezTo>
                  <a:cubicBezTo>
                    <a:pt x="2197" y="554"/>
                    <a:pt x="2182" y="562"/>
                    <a:pt x="2150" y="562"/>
                  </a:cubicBezTo>
                  <a:cubicBezTo>
                    <a:pt x="2134" y="562"/>
                    <a:pt x="2110" y="562"/>
                    <a:pt x="2102" y="554"/>
                  </a:cubicBezTo>
                  <a:cubicBezTo>
                    <a:pt x="2087" y="546"/>
                    <a:pt x="2055" y="538"/>
                    <a:pt x="2039" y="538"/>
                  </a:cubicBezTo>
                  <a:cubicBezTo>
                    <a:pt x="2023" y="538"/>
                    <a:pt x="2023" y="538"/>
                    <a:pt x="2015" y="546"/>
                  </a:cubicBezTo>
                  <a:cubicBezTo>
                    <a:pt x="2015" y="546"/>
                    <a:pt x="2015" y="546"/>
                    <a:pt x="2015" y="554"/>
                  </a:cubicBezTo>
                  <a:cubicBezTo>
                    <a:pt x="2015" y="554"/>
                    <a:pt x="2023" y="562"/>
                    <a:pt x="2015" y="562"/>
                  </a:cubicBezTo>
                  <a:cubicBezTo>
                    <a:pt x="2015" y="562"/>
                    <a:pt x="2015" y="562"/>
                    <a:pt x="2008" y="562"/>
                  </a:cubicBezTo>
                  <a:cubicBezTo>
                    <a:pt x="2000" y="562"/>
                    <a:pt x="1984" y="562"/>
                    <a:pt x="1968" y="562"/>
                  </a:cubicBezTo>
                  <a:cubicBezTo>
                    <a:pt x="1937" y="562"/>
                    <a:pt x="1905" y="562"/>
                    <a:pt x="1881" y="562"/>
                  </a:cubicBezTo>
                  <a:cubicBezTo>
                    <a:pt x="1842" y="562"/>
                    <a:pt x="1826" y="562"/>
                    <a:pt x="1818" y="570"/>
                  </a:cubicBezTo>
                  <a:cubicBezTo>
                    <a:pt x="1810" y="578"/>
                    <a:pt x="1778" y="585"/>
                    <a:pt x="1755" y="585"/>
                  </a:cubicBezTo>
                  <a:cubicBezTo>
                    <a:pt x="1731" y="585"/>
                    <a:pt x="1715" y="578"/>
                    <a:pt x="1707" y="562"/>
                  </a:cubicBezTo>
                  <a:cubicBezTo>
                    <a:pt x="1684" y="538"/>
                    <a:pt x="1652" y="530"/>
                    <a:pt x="1636" y="530"/>
                  </a:cubicBezTo>
                  <a:cubicBezTo>
                    <a:pt x="1628" y="530"/>
                    <a:pt x="1628" y="530"/>
                    <a:pt x="1620" y="530"/>
                  </a:cubicBezTo>
                  <a:cubicBezTo>
                    <a:pt x="1612" y="538"/>
                    <a:pt x="1581" y="554"/>
                    <a:pt x="1557" y="554"/>
                  </a:cubicBezTo>
                  <a:cubicBezTo>
                    <a:pt x="1541" y="554"/>
                    <a:pt x="1533" y="546"/>
                    <a:pt x="1533" y="546"/>
                  </a:cubicBezTo>
                  <a:cubicBezTo>
                    <a:pt x="1525" y="538"/>
                    <a:pt x="1510" y="530"/>
                    <a:pt x="1486" y="530"/>
                  </a:cubicBezTo>
                  <a:cubicBezTo>
                    <a:pt x="1478" y="530"/>
                    <a:pt x="1462" y="530"/>
                    <a:pt x="1454" y="538"/>
                  </a:cubicBezTo>
                  <a:cubicBezTo>
                    <a:pt x="1438" y="538"/>
                    <a:pt x="1438" y="530"/>
                    <a:pt x="1423" y="514"/>
                  </a:cubicBezTo>
                  <a:cubicBezTo>
                    <a:pt x="1423" y="506"/>
                    <a:pt x="1415" y="506"/>
                    <a:pt x="1415" y="498"/>
                  </a:cubicBezTo>
                  <a:cubicBezTo>
                    <a:pt x="1407" y="498"/>
                    <a:pt x="1407" y="498"/>
                    <a:pt x="1407" y="498"/>
                  </a:cubicBezTo>
                  <a:cubicBezTo>
                    <a:pt x="1391" y="475"/>
                    <a:pt x="1383" y="467"/>
                    <a:pt x="1360" y="467"/>
                  </a:cubicBezTo>
                  <a:cubicBezTo>
                    <a:pt x="1344" y="467"/>
                    <a:pt x="1336" y="467"/>
                    <a:pt x="1328" y="467"/>
                  </a:cubicBezTo>
                  <a:cubicBezTo>
                    <a:pt x="1328" y="467"/>
                    <a:pt x="1320" y="475"/>
                    <a:pt x="1312" y="475"/>
                  </a:cubicBezTo>
                  <a:cubicBezTo>
                    <a:pt x="1296" y="475"/>
                    <a:pt x="1288" y="467"/>
                    <a:pt x="1272" y="459"/>
                  </a:cubicBezTo>
                  <a:cubicBezTo>
                    <a:pt x="1257" y="459"/>
                    <a:pt x="1249" y="451"/>
                    <a:pt x="1241" y="451"/>
                  </a:cubicBezTo>
                  <a:cubicBezTo>
                    <a:pt x="1233" y="451"/>
                    <a:pt x="1225" y="459"/>
                    <a:pt x="1217" y="459"/>
                  </a:cubicBezTo>
                  <a:cubicBezTo>
                    <a:pt x="1209" y="467"/>
                    <a:pt x="1201" y="467"/>
                    <a:pt x="1185" y="475"/>
                  </a:cubicBezTo>
                  <a:cubicBezTo>
                    <a:pt x="1170" y="483"/>
                    <a:pt x="1154" y="483"/>
                    <a:pt x="1130" y="483"/>
                  </a:cubicBezTo>
                  <a:cubicBezTo>
                    <a:pt x="1098" y="483"/>
                    <a:pt x="1067" y="475"/>
                    <a:pt x="1051" y="459"/>
                  </a:cubicBezTo>
                  <a:cubicBezTo>
                    <a:pt x="1035" y="443"/>
                    <a:pt x="1012" y="443"/>
                    <a:pt x="988" y="435"/>
                  </a:cubicBezTo>
                  <a:cubicBezTo>
                    <a:pt x="972" y="435"/>
                    <a:pt x="964" y="435"/>
                    <a:pt x="956" y="427"/>
                  </a:cubicBezTo>
                  <a:cubicBezTo>
                    <a:pt x="940" y="411"/>
                    <a:pt x="932" y="388"/>
                    <a:pt x="940" y="356"/>
                  </a:cubicBezTo>
                  <a:cubicBezTo>
                    <a:pt x="940" y="340"/>
                    <a:pt x="948" y="325"/>
                    <a:pt x="956" y="317"/>
                  </a:cubicBezTo>
                  <a:cubicBezTo>
                    <a:pt x="964" y="277"/>
                    <a:pt x="980" y="230"/>
                    <a:pt x="964" y="198"/>
                  </a:cubicBezTo>
                  <a:cubicBezTo>
                    <a:pt x="956" y="190"/>
                    <a:pt x="956" y="190"/>
                    <a:pt x="956" y="182"/>
                  </a:cubicBezTo>
                  <a:cubicBezTo>
                    <a:pt x="932" y="143"/>
                    <a:pt x="909" y="111"/>
                    <a:pt x="877" y="111"/>
                  </a:cubicBezTo>
                  <a:cubicBezTo>
                    <a:pt x="869" y="111"/>
                    <a:pt x="861" y="119"/>
                    <a:pt x="854" y="119"/>
                  </a:cubicBezTo>
                  <a:cubicBezTo>
                    <a:pt x="845" y="119"/>
                    <a:pt x="845" y="119"/>
                    <a:pt x="838" y="119"/>
                  </a:cubicBezTo>
                  <a:cubicBezTo>
                    <a:pt x="830" y="119"/>
                    <a:pt x="822" y="111"/>
                    <a:pt x="822" y="95"/>
                  </a:cubicBezTo>
                  <a:cubicBezTo>
                    <a:pt x="822" y="95"/>
                    <a:pt x="822" y="87"/>
                    <a:pt x="814" y="87"/>
                  </a:cubicBezTo>
                  <a:cubicBezTo>
                    <a:pt x="814" y="56"/>
                    <a:pt x="814" y="56"/>
                    <a:pt x="790" y="48"/>
                  </a:cubicBezTo>
                  <a:cubicBezTo>
                    <a:pt x="774" y="40"/>
                    <a:pt x="727" y="24"/>
                    <a:pt x="687" y="8"/>
                  </a:cubicBezTo>
                  <a:cubicBezTo>
                    <a:pt x="687" y="16"/>
                    <a:pt x="687" y="16"/>
                    <a:pt x="687" y="24"/>
                  </a:cubicBezTo>
                  <a:cubicBezTo>
                    <a:pt x="687" y="40"/>
                    <a:pt x="680" y="48"/>
                    <a:pt x="680" y="56"/>
                  </a:cubicBezTo>
                  <a:cubicBezTo>
                    <a:pt x="680" y="64"/>
                    <a:pt x="680" y="72"/>
                    <a:pt x="672" y="87"/>
                  </a:cubicBezTo>
                  <a:cubicBezTo>
                    <a:pt x="672" y="95"/>
                    <a:pt x="672" y="95"/>
                    <a:pt x="672" y="95"/>
                  </a:cubicBezTo>
                  <a:cubicBezTo>
                    <a:pt x="664" y="95"/>
                    <a:pt x="664" y="103"/>
                    <a:pt x="664" y="111"/>
                  </a:cubicBezTo>
                  <a:cubicBezTo>
                    <a:pt x="664" y="127"/>
                    <a:pt x="648" y="158"/>
                    <a:pt x="640" y="190"/>
                  </a:cubicBezTo>
                  <a:cubicBezTo>
                    <a:pt x="624" y="222"/>
                    <a:pt x="616" y="253"/>
                    <a:pt x="608" y="285"/>
                  </a:cubicBezTo>
                  <a:cubicBezTo>
                    <a:pt x="592" y="340"/>
                    <a:pt x="569" y="420"/>
                    <a:pt x="545" y="467"/>
                  </a:cubicBezTo>
                  <a:cubicBezTo>
                    <a:pt x="537" y="491"/>
                    <a:pt x="521" y="506"/>
                    <a:pt x="514" y="522"/>
                  </a:cubicBezTo>
                  <a:cubicBezTo>
                    <a:pt x="498" y="546"/>
                    <a:pt x="490" y="570"/>
                    <a:pt x="482" y="601"/>
                  </a:cubicBezTo>
                  <a:cubicBezTo>
                    <a:pt x="474" y="633"/>
                    <a:pt x="466" y="641"/>
                    <a:pt x="458" y="649"/>
                  </a:cubicBezTo>
                  <a:cubicBezTo>
                    <a:pt x="450" y="657"/>
                    <a:pt x="450" y="657"/>
                    <a:pt x="450" y="680"/>
                  </a:cubicBezTo>
                  <a:cubicBezTo>
                    <a:pt x="450" y="688"/>
                    <a:pt x="450" y="696"/>
                    <a:pt x="450" y="704"/>
                  </a:cubicBezTo>
                  <a:cubicBezTo>
                    <a:pt x="450" y="728"/>
                    <a:pt x="450" y="736"/>
                    <a:pt x="434" y="751"/>
                  </a:cubicBezTo>
                  <a:cubicBezTo>
                    <a:pt x="427" y="759"/>
                    <a:pt x="427" y="767"/>
                    <a:pt x="427" y="783"/>
                  </a:cubicBezTo>
                  <a:cubicBezTo>
                    <a:pt x="427" y="791"/>
                    <a:pt x="427" y="799"/>
                    <a:pt x="419" y="815"/>
                  </a:cubicBezTo>
                  <a:cubicBezTo>
                    <a:pt x="419" y="823"/>
                    <a:pt x="411" y="831"/>
                    <a:pt x="411" y="831"/>
                  </a:cubicBezTo>
                  <a:cubicBezTo>
                    <a:pt x="403" y="831"/>
                    <a:pt x="395" y="838"/>
                    <a:pt x="387" y="870"/>
                  </a:cubicBezTo>
                  <a:cubicBezTo>
                    <a:pt x="379" y="910"/>
                    <a:pt x="355" y="957"/>
                    <a:pt x="332" y="1004"/>
                  </a:cubicBezTo>
                  <a:cubicBezTo>
                    <a:pt x="316" y="1036"/>
                    <a:pt x="308" y="1060"/>
                    <a:pt x="300" y="1075"/>
                  </a:cubicBezTo>
                  <a:cubicBezTo>
                    <a:pt x="300" y="1084"/>
                    <a:pt x="300" y="1091"/>
                    <a:pt x="292" y="1099"/>
                  </a:cubicBezTo>
                  <a:cubicBezTo>
                    <a:pt x="284" y="1139"/>
                    <a:pt x="276" y="1170"/>
                    <a:pt x="253" y="1186"/>
                  </a:cubicBezTo>
                  <a:cubicBezTo>
                    <a:pt x="229" y="1210"/>
                    <a:pt x="213" y="1226"/>
                    <a:pt x="205" y="1257"/>
                  </a:cubicBezTo>
                  <a:cubicBezTo>
                    <a:pt x="197" y="1273"/>
                    <a:pt x="197" y="1281"/>
                    <a:pt x="181" y="1281"/>
                  </a:cubicBezTo>
                  <a:cubicBezTo>
                    <a:pt x="181" y="1281"/>
                    <a:pt x="181" y="1281"/>
                    <a:pt x="174" y="1281"/>
                  </a:cubicBezTo>
                  <a:lnTo>
                    <a:pt x="174" y="1281"/>
                  </a:lnTo>
                  <a:cubicBezTo>
                    <a:pt x="174" y="1281"/>
                    <a:pt x="174" y="1281"/>
                    <a:pt x="166" y="1281"/>
                  </a:cubicBezTo>
                  <a:cubicBezTo>
                    <a:pt x="166" y="1281"/>
                    <a:pt x="166" y="1281"/>
                    <a:pt x="166" y="1297"/>
                  </a:cubicBezTo>
                  <a:cubicBezTo>
                    <a:pt x="174" y="1337"/>
                    <a:pt x="126" y="1376"/>
                    <a:pt x="110" y="1400"/>
                  </a:cubicBezTo>
                  <a:cubicBezTo>
                    <a:pt x="102" y="1400"/>
                    <a:pt x="102" y="1400"/>
                    <a:pt x="102" y="1400"/>
                  </a:cubicBezTo>
                  <a:cubicBezTo>
                    <a:pt x="79" y="1431"/>
                    <a:pt x="63" y="1463"/>
                    <a:pt x="55" y="1502"/>
                  </a:cubicBezTo>
                  <a:cubicBezTo>
                    <a:pt x="55" y="1526"/>
                    <a:pt x="63" y="1550"/>
                    <a:pt x="71" y="1566"/>
                  </a:cubicBezTo>
                  <a:cubicBezTo>
                    <a:pt x="79" y="1589"/>
                    <a:pt x="79" y="1605"/>
                    <a:pt x="63" y="1621"/>
                  </a:cubicBezTo>
                  <a:cubicBezTo>
                    <a:pt x="39" y="1645"/>
                    <a:pt x="23" y="1676"/>
                    <a:pt x="23" y="1700"/>
                  </a:cubicBezTo>
                  <a:cubicBezTo>
                    <a:pt x="23" y="1700"/>
                    <a:pt x="23" y="1708"/>
                    <a:pt x="23" y="1724"/>
                  </a:cubicBezTo>
                  <a:cubicBezTo>
                    <a:pt x="15" y="1763"/>
                    <a:pt x="8" y="1842"/>
                    <a:pt x="39" y="1890"/>
                  </a:cubicBezTo>
                  <a:cubicBezTo>
                    <a:pt x="47" y="1906"/>
                    <a:pt x="55" y="1914"/>
                    <a:pt x="55" y="1921"/>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74" name="Freeform 221"/>
            <p:cNvSpPr>
              <a:spLocks noChangeArrowheads="1"/>
            </p:cNvSpPr>
            <p:nvPr/>
          </p:nvSpPr>
          <p:spPr bwMode="auto">
            <a:xfrm>
              <a:off x="7593649" y="3120785"/>
              <a:ext cx="1289534" cy="955554"/>
            </a:xfrm>
            <a:custGeom>
              <a:avLst/>
              <a:gdLst>
                <a:gd name="T0" fmla="*/ 2332 w 2451"/>
                <a:gd name="T1" fmla="*/ 1020 h 1819"/>
                <a:gd name="T2" fmla="*/ 656 w 2451"/>
                <a:gd name="T3" fmla="*/ 0 h 1819"/>
                <a:gd name="T4" fmla="*/ 719 w 2451"/>
                <a:gd name="T5" fmla="*/ 95 h 1819"/>
                <a:gd name="T6" fmla="*/ 767 w 2451"/>
                <a:gd name="T7" fmla="*/ 174 h 1819"/>
                <a:gd name="T8" fmla="*/ 743 w 2451"/>
                <a:gd name="T9" fmla="*/ 261 h 1819"/>
                <a:gd name="T10" fmla="*/ 703 w 2451"/>
                <a:gd name="T11" fmla="*/ 293 h 1819"/>
                <a:gd name="T12" fmla="*/ 759 w 2451"/>
                <a:gd name="T13" fmla="*/ 364 h 1819"/>
                <a:gd name="T14" fmla="*/ 759 w 2451"/>
                <a:gd name="T15" fmla="*/ 458 h 1819"/>
                <a:gd name="T16" fmla="*/ 727 w 2451"/>
                <a:gd name="T17" fmla="*/ 553 h 1819"/>
                <a:gd name="T18" fmla="*/ 672 w 2451"/>
                <a:gd name="T19" fmla="*/ 648 h 1819"/>
                <a:gd name="T20" fmla="*/ 664 w 2451"/>
                <a:gd name="T21" fmla="*/ 743 h 1819"/>
                <a:gd name="T22" fmla="*/ 577 w 2451"/>
                <a:gd name="T23" fmla="*/ 830 h 1819"/>
                <a:gd name="T24" fmla="*/ 443 w 2451"/>
                <a:gd name="T25" fmla="*/ 814 h 1819"/>
                <a:gd name="T26" fmla="*/ 506 w 2451"/>
                <a:gd name="T27" fmla="*/ 751 h 1819"/>
                <a:gd name="T28" fmla="*/ 529 w 2451"/>
                <a:gd name="T29" fmla="*/ 767 h 1819"/>
                <a:gd name="T30" fmla="*/ 569 w 2451"/>
                <a:gd name="T31" fmla="*/ 791 h 1819"/>
                <a:gd name="T32" fmla="*/ 616 w 2451"/>
                <a:gd name="T33" fmla="*/ 664 h 1819"/>
                <a:gd name="T34" fmla="*/ 624 w 2451"/>
                <a:gd name="T35" fmla="*/ 593 h 1819"/>
                <a:gd name="T36" fmla="*/ 640 w 2451"/>
                <a:gd name="T37" fmla="*/ 522 h 1819"/>
                <a:gd name="T38" fmla="*/ 616 w 2451"/>
                <a:gd name="T39" fmla="*/ 427 h 1819"/>
                <a:gd name="T40" fmla="*/ 545 w 2451"/>
                <a:gd name="T41" fmla="*/ 387 h 1819"/>
                <a:gd name="T42" fmla="*/ 419 w 2451"/>
                <a:gd name="T43" fmla="*/ 324 h 1819"/>
                <a:gd name="T44" fmla="*/ 71 w 2451"/>
                <a:gd name="T45" fmla="*/ 127 h 1819"/>
                <a:gd name="T46" fmla="*/ 23 w 2451"/>
                <a:gd name="T47" fmla="*/ 277 h 1819"/>
                <a:gd name="T48" fmla="*/ 63 w 2451"/>
                <a:gd name="T49" fmla="*/ 451 h 1819"/>
                <a:gd name="T50" fmla="*/ 79 w 2451"/>
                <a:gd name="T51" fmla="*/ 648 h 1819"/>
                <a:gd name="T52" fmla="*/ 47 w 2451"/>
                <a:gd name="T53" fmla="*/ 775 h 1819"/>
                <a:gd name="T54" fmla="*/ 110 w 2451"/>
                <a:gd name="T55" fmla="*/ 798 h 1819"/>
                <a:gd name="T56" fmla="*/ 94 w 2451"/>
                <a:gd name="T57" fmla="*/ 846 h 1819"/>
                <a:gd name="T58" fmla="*/ 55 w 2451"/>
                <a:gd name="T59" fmla="*/ 885 h 1819"/>
                <a:gd name="T60" fmla="*/ 110 w 2451"/>
                <a:gd name="T61" fmla="*/ 941 h 1819"/>
                <a:gd name="T62" fmla="*/ 71 w 2451"/>
                <a:gd name="T63" fmla="*/ 964 h 1819"/>
                <a:gd name="T64" fmla="*/ 47 w 2451"/>
                <a:gd name="T65" fmla="*/ 1035 h 1819"/>
                <a:gd name="T66" fmla="*/ 23 w 2451"/>
                <a:gd name="T67" fmla="*/ 1012 h 1819"/>
                <a:gd name="T68" fmla="*/ 8 w 2451"/>
                <a:gd name="T69" fmla="*/ 1028 h 1819"/>
                <a:gd name="T70" fmla="*/ 23 w 2451"/>
                <a:gd name="T71" fmla="*/ 1138 h 1819"/>
                <a:gd name="T72" fmla="*/ 158 w 2451"/>
                <a:gd name="T73" fmla="*/ 1225 h 1819"/>
                <a:gd name="T74" fmla="*/ 300 w 2451"/>
                <a:gd name="T75" fmla="*/ 1328 h 1819"/>
                <a:gd name="T76" fmla="*/ 292 w 2451"/>
                <a:gd name="T77" fmla="*/ 1557 h 1819"/>
                <a:gd name="T78" fmla="*/ 521 w 2451"/>
                <a:gd name="T79" fmla="*/ 1605 h 1819"/>
                <a:gd name="T80" fmla="*/ 696 w 2451"/>
                <a:gd name="T81" fmla="*/ 1597 h 1819"/>
                <a:gd name="T82" fmla="*/ 790 w 2451"/>
                <a:gd name="T83" fmla="*/ 1660 h 1819"/>
                <a:gd name="T84" fmla="*/ 956 w 2451"/>
                <a:gd name="T85" fmla="*/ 1660 h 1819"/>
                <a:gd name="T86" fmla="*/ 1154 w 2451"/>
                <a:gd name="T87" fmla="*/ 1692 h 1819"/>
                <a:gd name="T88" fmla="*/ 1351 w 2451"/>
                <a:gd name="T89" fmla="*/ 1676 h 1819"/>
                <a:gd name="T90" fmla="*/ 1549 w 2451"/>
                <a:gd name="T91" fmla="*/ 1676 h 1819"/>
                <a:gd name="T92" fmla="*/ 2205 w 2451"/>
                <a:gd name="T93" fmla="*/ 1810 h 1819"/>
                <a:gd name="T94" fmla="*/ 2213 w 2451"/>
                <a:gd name="T95" fmla="*/ 1763 h 1819"/>
                <a:gd name="T96" fmla="*/ 2229 w 2451"/>
                <a:gd name="T97" fmla="*/ 1486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1" h="1819">
                  <a:moveTo>
                    <a:pt x="2332" y="1020"/>
                  </a:moveTo>
                  <a:lnTo>
                    <a:pt x="2332" y="1020"/>
                  </a:lnTo>
                  <a:cubicBezTo>
                    <a:pt x="2340" y="996"/>
                    <a:pt x="2427" y="538"/>
                    <a:pt x="2450" y="427"/>
                  </a:cubicBezTo>
                  <a:cubicBezTo>
                    <a:pt x="1351" y="198"/>
                    <a:pt x="656" y="0"/>
                    <a:pt x="656" y="0"/>
                  </a:cubicBezTo>
                  <a:cubicBezTo>
                    <a:pt x="672" y="8"/>
                    <a:pt x="687" y="0"/>
                    <a:pt x="696" y="24"/>
                  </a:cubicBezTo>
                  <a:cubicBezTo>
                    <a:pt x="703" y="40"/>
                    <a:pt x="696" y="71"/>
                    <a:pt x="719" y="95"/>
                  </a:cubicBezTo>
                  <a:cubicBezTo>
                    <a:pt x="735" y="111"/>
                    <a:pt x="751" y="111"/>
                    <a:pt x="759" y="127"/>
                  </a:cubicBezTo>
                  <a:cubicBezTo>
                    <a:pt x="767" y="142"/>
                    <a:pt x="774" y="150"/>
                    <a:pt x="767" y="174"/>
                  </a:cubicBezTo>
                  <a:cubicBezTo>
                    <a:pt x="767" y="206"/>
                    <a:pt x="759" y="221"/>
                    <a:pt x="751" y="229"/>
                  </a:cubicBezTo>
                  <a:cubicBezTo>
                    <a:pt x="743" y="237"/>
                    <a:pt x="735" y="245"/>
                    <a:pt x="743" y="261"/>
                  </a:cubicBezTo>
                  <a:cubicBezTo>
                    <a:pt x="743" y="277"/>
                    <a:pt x="743" y="277"/>
                    <a:pt x="727" y="277"/>
                  </a:cubicBezTo>
                  <a:cubicBezTo>
                    <a:pt x="703" y="277"/>
                    <a:pt x="687" y="269"/>
                    <a:pt x="703" y="293"/>
                  </a:cubicBezTo>
                  <a:cubicBezTo>
                    <a:pt x="727" y="308"/>
                    <a:pt x="727" y="316"/>
                    <a:pt x="735" y="332"/>
                  </a:cubicBezTo>
                  <a:cubicBezTo>
                    <a:pt x="743" y="340"/>
                    <a:pt x="767" y="340"/>
                    <a:pt x="759" y="364"/>
                  </a:cubicBezTo>
                  <a:cubicBezTo>
                    <a:pt x="751" y="387"/>
                    <a:pt x="735" y="380"/>
                    <a:pt x="743" y="403"/>
                  </a:cubicBezTo>
                  <a:cubicBezTo>
                    <a:pt x="743" y="427"/>
                    <a:pt x="751" y="443"/>
                    <a:pt x="759" y="458"/>
                  </a:cubicBezTo>
                  <a:cubicBezTo>
                    <a:pt x="767" y="466"/>
                    <a:pt x="767" y="498"/>
                    <a:pt x="759" y="514"/>
                  </a:cubicBezTo>
                  <a:cubicBezTo>
                    <a:pt x="751" y="538"/>
                    <a:pt x="743" y="545"/>
                    <a:pt x="727" y="553"/>
                  </a:cubicBezTo>
                  <a:cubicBezTo>
                    <a:pt x="711" y="569"/>
                    <a:pt x="703" y="585"/>
                    <a:pt x="687" y="601"/>
                  </a:cubicBezTo>
                  <a:cubicBezTo>
                    <a:pt x="672" y="617"/>
                    <a:pt x="664" y="624"/>
                    <a:pt x="672" y="648"/>
                  </a:cubicBezTo>
                  <a:cubicBezTo>
                    <a:pt x="680" y="672"/>
                    <a:pt x="680" y="680"/>
                    <a:pt x="672" y="696"/>
                  </a:cubicBezTo>
                  <a:cubicBezTo>
                    <a:pt x="664" y="711"/>
                    <a:pt x="664" y="719"/>
                    <a:pt x="664" y="743"/>
                  </a:cubicBezTo>
                  <a:cubicBezTo>
                    <a:pt x="656" y="767"/>
                    <a:pt x="656" y="767"/>
                    <a:pt x="640" y="791"/>
                  </a:cubicBezTo>
                  <a:cubicBezTo>
                    <a:pt x="616" y="814"/>
                    <a:pt x="624" y="814"/>
                    <a:pt x="577" y="830"/>
                  </a:cubicBezTo>
                  <a:cubicBezTo>
                    <a:pt x="537" y="846"/>
                    <a:pt x="553" y="870"/>
                    <a:pt x="506" y="854"/>
                  </a:cubicBezTo>
                  <a:cubicBezTo>
                    <a:pt x="458" y="838"/>
                    <a:pt x="427" y="838"/>
                    <a:pt x="443" y="814"/>
                  </a:cubicBezTo>
                  <a:cubicBezTo>
                    <a:pt x="450" y="791"/>
                    <a:pt x="474" y="783"/>
                    <a:pt x="482" y="759"/>
                  </a:cubicBezTo>
                  <a:cubicBezTo>
                    <a:pt x="498" y="735"/>
                    <a:pt x="506" y="727"/>
                    <a:pt x="506" y="751"/>
                  </a:cubicBezTo>
                  <a:cubicBezTo>
                    <a:pt x="506" y="775"/>
                    <a:pt x="482" y="798"/>
                    <a:pt x="506" y="798"/>
                  </a:cubicBezTo>
                  <a:cubicBezTo>
                    <a:pt x="529" y="798"/>
                    <a:pt x="514" y="783"/>
                    <a:pt x="529" y="767"/>
                  </a:cubicBezTo>
                  <a:cubicBezTo>
                    <a:pt x="545" y="759"/>
                    <a:pt x="537" y="735"/>
                    <a:pt x="553" y="759"/>
                  </a:cubicBezTo>
                  <a:cubicBezTo>
                    <a:pt x="561" y="775"/>
                    <a:pt x="545" y="783"/>
                    <a:pt x="569" y="791"/>
                  </a:cubicBezTo>
                  <a:cubicBezTo>
                    <a:pt x="593" y="791"/>
                    <a:pt x="608" y="759"/>
                    <a:pt x="616" y="735"/>
                  </a:cubicBezTo>
                  <a:cubicBezTo>
                    <a:pt x="616" y="704"/>
                    <a:pt x="632" y="672"/>
                    <a:pt x="616" y="664"/>
                  </a:cubicBezTo>
                  <a:cubicBezTo>
                    <a:pt x="593" y="664"/>
                    <a:pt x="577" y="656"/>
                    <a:pt x="593" y="640"/>
                  </a:cubicBezTo>
                  <a:cubicBezTo>
                    <a:pt x="616" y="624"/>
                    <a:pt x="608" y="609"/>
                    <a:pt x="624" y="593"/>
                  </a:cubicBezTo>
                  <a:cubicBezTo>
                    <a:pt x="632" y="577"/>
                    <a:pt x="664" y="585"/>
                    <a:pt x="664" y="569"/>
                  </a:cubicBezTo>
                  <a:cubicBezTo>
                    <a:pt x="664" y="545"/>
                    <a:pt x="656" y="522"/>
                    <a:pt x="640" y="522"/>
                  </a:cubicBezTo>
                  <a:cubicBezTo>
                    <a:pt x="624" y="522"/>
                    <a:pt x="624" y="530"/>
                    <a:pt x="624" y="498"/>
                  </a:cubicBezTo>
                  <a:cubicBezTo>
                    <a:pt x="616" y="466"/>
                    <a:pt x="624" y="451"/>
                    <a:pt x="616" y="427"/>
                  </a:cubicBezTo>
                  <a:cubicBezTo>
                    <a:pt x="608" y="395"/>
                    <a:pt x="593" y="380"/>
                    <a:pt x="585" y="395"/>
                  </a:cubicBezTo>
                  <a:cubicBezTo>
                    <a:pt x="569" y="411"/>
                    <a:pt x="561" y="411"/>
                    <a:pt x="545" y="387"/>
                  </a:cubicBezTo>
                  <a:cubicBezTo>
                    <a:pt x="537" y="364"/>
                    <a:pt x="521" y="348"/>
                    <a:pt x="498" y="348"/>
                  </a:cubicBezTo>
                  <a:cubicBezTo>
                    <a:pt x="474" y="348"/>
                    <a:pt x="474" y="348"/>
                    <a:pt x="419" y="324"/>
                  </a:cubicBezTo>
                  <a:cubicBezTo>
                    <a:pt x="363" y="300"/>
                    <a:pt x="174" y="269"/>
                    <a:pt x="87" y="134"/>
                  </a:cubicBezTo>
                  <a:cubicBezTo>
                    <a:pt x="87" y="134"/>
                    <a:pt x="71" y="111"/>
                    <a:pt x="71" y="127"/>
                  </a:cubicBezTo>
                  <a:cubicBezTo>
                    <a:pt x="71" y="150"/>
                    <a:pt x="79" y="142"/>
                    <a:pt x="71" y="158"/>
                  </a:cubicBezTo>
                  <a:cubicBezTo>
                    <a:pt x="63" y="174"/>
                    <a:pt x="16" y="229"/>
                    <a:pt x="23" y="277"/>
                  </a:cubicBezTo>
                  <a:cubicBezTo>
                    <a:pt x="31" y="316"/>
                    <a:pt x="55" y="332"/>
                    <a:pt x="63" y="371"/>
                  </a:cubicBezTo>
                  <a:cubicBezTo>
                    <a:pt x="71" y="411"/>
                    <a:pt x="71" y="411"/>
                    <a:pt x="63" y="451"/>
                  </a:cubicBezTo>
                  <a:cubicBezTo>
                    <a:pt x="55" y="498"/>
                    <a:pt x="63" y="561"/>
                    <a:pt x="71" y="601"/>
                  </a:cubicBezTo>
                  <a:cubicBezTo>
                    <a:pt x="79" y="640"/>
                    <a:pt x="87" y="609"/>
                    <a:pt x="79" y="648"/>
                  </a:cubicBezTo>
                  <a:cubicBezTo>
                    <a:pt x="71" y="680"/>
                    <a:pt x="71" y="704"/>
                    <a:pt x="63" y="727"/>
                  </a:cubicBezTo>
                  <a:cubicBezTo>
                    <a:pt x="55" y="751"/>
                    <a:pt x="39" y="759"/>
                    <a:pt x="47" y="775"/>
                  </a:cubicBezTo>
                  <a:cubicBezTo>
                    <a:pt x="63" y="798"/>
                    <a:pt x="63" y="775"/>
                    <a:pt x="79" y="775"/>
                  </a:cubicBezTo>
                  <a:cubicBezTo>
                    <a:pt x="87" y="783"/>
                    <a:pt x="103" y="791"/>
                    <a:pt x="110" y="798"/>
                  </a:cubicBezTo>
                  <a:cubicBezTo>
                    <a:pt x="126" y="814"/>
                    <a:pt x="142" y="814"/>
                    <a:pt x="134" y="822"/>
                  </a:cubicBezTo>
                  <a:cubicBezTo>
                    <a:pt x="118" y="830"/>
                    <a:pt x="126" y="846"/>
                    <a:pt x="94" y="846"/>
                  </a:cubicBezTo>
                  <a:cubicBezTo>
                    <a:pt x="71" y="846"/>
                    <a:pt x="55" y="814"/>
                    <a:pt x="55" y="822"/>
                  </a:cubicBezTo>
                  <a:cubicBezTo>
                    <a:pt x="55" y="838"/>
                    <a:pt x="47" y="854"/>
                    <a:pt x="55" y="885"/>
                  </a:cubicBezTo>
                  <a:cubicBezTo>
                    <a:pt x="55" y="917"/>
                    <a:pt x="23" y="933"/>
                    <a:pt x="63" y="941"/>
                  </a:cubicBezTo>
                  <a:cubicBezTo>
                    <a:pt x="103" y="941"/>
                    <a:pt x="103" y="925"/>
                    <a:pt x="110" y="941"/>
                  </a:cubicBezTo>
                  <a:cubicBezTo>
                    <a:pt x="126" y="949"/>
                    <a:pt x="126" y="957"/>
                    <a:pt x="110" y="957"/>
                  </a:cubicBezTo>
                  <a:cubicBezTo>
                    <a:pt x="94" y="957"/>
                    <a:pt x="71" y="949"/>
                    <a:pt x="71" y="964"/>
                  </a:cubicBezTo>
                  <a:cubicBezTo>
                    <a:pt x="63" y="980"/>
                    <a:pt x="63" y="988"/>
                    <a:pt x="63" y="1004"/>
                  </a:cubicBezTo>
                  <a:cubicBezTo>
                    <a:pt x="71" y="1020"/>
                    <a:pt x="55" y="1020"/>
                    <a:pt x="47" y="1035"/>
                  </a:cubicBezTo>
                  <a:cubicBezTo>
                    <a:pt x="39" y="1059"/>
                    <a:pt x="47" y="1091"/>
                    <a:pt x="31" y="1067"/>
                  </a:cubicBezTo>
                  <a:cubicBezTo>
                    <a:pt x="23" y="1044"/>
                    <a:pt x="16" y="1044"/>
                    <a:pt x="23" y="1012"/>
                  </a:cubicBezTo>
                  <a:cubicBezTo>
                    <a:pt x="31" y="972"/>
                    <a:pt x="39" y="957"/>
                    <a:pt x="23" y="972"/>
                  </a:cubicBezTo>
                  <a:cubicBezTo>
                    <a:pt x="8" y="988"/>
                    <a:pt x="0" y="1004"/>
                    <a:pt x="8" y="1028"/>
                  </a:cubicBezTo>
                  <a:cubicBezTo>
                    <a:pt x="16" y="1051"/>
                    <a:pt x="8" y="1083"/>
                    <a:pt x="16" y="1107"/>
                  </a:cubicBezTo>
                  <a:cubicBezTo>
                    <a:pt x="23" y="1123"/>
                    <a:pt x="23" y="1130"/>
                    <a:pt x="23" y="1138"/>
                  </a:cubicBezTo>
                  <a:cubicBezTo>
                    <a:pt x="63" y="1154"/>
                    <a:pt x="110" y="1170"/>
                    <a:pt x="126" y="1178"/>
                  </a:cubicBezTo>
                  <a:cubicBezTo>
                    <a:pt x="158" y="1186"/>
                    <a:pt x="150" y="1186"/>
                    <a:pt x="158" y="1225"/>
                  </a:cubicBezTo>
                  <a:cubicBezTo>
                    <a:pt x="166" y="1265"/>
                    <a:pt x="181" y="1241"/>
                    <a:pt x="213" y="1241"/>
                  </a:cubicBezTo>
                  <a:cubicBezTo>
                    <a:pt x="253" y="1241"/>
                    <a:pt x="276" y="1281"/>
                    <a:pt x="300" y="1328"/>
                  </a:cubicBezTo>
                  <a:cubicBezTo>
                    <a:pt x="332" y="1368"/>
                    <a:pt x="284" y="1447"/>
                    <a:pt x="284" y="1486"/>
                  </a:cubicBezTo>
                  <a:cubicBezTo>
                    <a:pt x="276" y="1518"/>
                    <a:pt x="276" y="1541"/>
                    <a:pt x="292" y="1557"/>
                  </a:cubicBezTo>
                  <a:cubicBezTo>
                    <a:pt x="308" y="1565"/>
                    <a:pt x="363" y="1565"/>
                    <a:pt x="395" y="1589"/>
                  </a:cubicBezTo>
                  <a:cubicBezTo>
                    <a:pt x="419" y="1613"/>
                    <a:pt x="482" y="1613"/>
                    <a:pt x="521" y="1605"/>
                  </a:cubicBezTo>
                  <a:cubicBezTo>
                    <a:pt x="561" y="1589"/>
                    <a:pt x="569" y="1565"/>
                    <a:pt x="608" y="1589"/>
                  </a:cubicBezTo>
                  <a:cubicBezTo>
                    <a:pt x="648" y="1605"/>
                    <a:pt x="656" y="1597"/>
                    <a:pt x="696" y="1597"/>
                  </a:cubicBezTo>
                  <a:cubicBezTo>
                    <a:pt x="727" y="1597"/>
                    <a:pt x="735" y="1605"/>
                    <a:pt x="751" y="1628"/>
                  </a:cubicBezTo>
                  <a:cubicBezTo>
                    <a:pt x="774" y="1652"/>
                    <a:pt x="774" y="1660"/>
                    <a:pt x="790" y="1660"/>
                  </a:cubicBezTo>
                  <a:cubicBezTo>
                    <a:pt x="806" y="1660"/>
                    <a:pt x="854" y="1652"/>
                    <a:pt x="869" y="1676"/>
                  </a:cubicBezTo>
                  <a:cubicBezTo>
                    <a:pt x="885" y="1692"/>
                    <a:pt x="940" y="1668"/>
                    <a:pt x="956" y="1660"/>
                  </a:cubicBezTo>
                  <a:cubicBezTo>
                    <a:pt x="972" y="1644"/>
                    <a:pt x="1020" y="1660"/>
                    <a:pt x="1043" y="1692"/>
                  </a:cubicBezTo>
                  <a:cubicBezTo>
                    <a:pt x="1067" y="1723"/>
                    <a:pt x="1138" y="1708"/>
                    <a:pt x="1154" y="1692"/>
                  </a:cubicBezTo>
                  <a:cubicBezTo>
                    <a:pt x="1170" y="1684"/>
                    <a:pt x="1233" y="1684"/>
                    <a:pt x="1304" y="1692"/>
                  </a:cubicBezTo>
                  <a:cubicBezTo>
                    <a:pt x="1383" y="1692"/>
                    <a:pt x="1336" y="1684"/>
                    <a:pt x="1351" y="1676"/>
                  </a:cubicBezTo>
                  <a:cubicBezTo>
                    <a:pt x="1367" y="1660"/>
                    <a:pt x="1407" y="1676"/>
                    <a:pt x="1438" y="1684"/>
                  </a:cubicBezTo>
                  <a:cubicBezTo>
                    <a:pt x="1462" y="1692"/>
                    <a:pt x="1526" y="1692"/>
                    <a:pt x="1549" y="1676"/>
                  </a:cubicBezTo>
                  <a:cubicBezTo>
                    <a:pt x="1573" y="1668"/>
                    <a:pt x="1731" y="1708"/>
                    <a:pt x="1786" y="1739"/>
                  </a:cubicBezTo>
                  <a:cubicBezTo>
                    <a:pt x="1842" y="1763"/>
                    <a:pt x="2205" y="1810"/>
                    <a:pt x="2205" y="1810"/>
                  </a:cubicBezTo>
                  <a:cubicBezTo>
                    <a:pt x="2213" y="1818"/>
                    <a:pt x="2213" y="1818"/>
                    <a:pt x="2213" y="1818"/>
                  </a:cubicBezTo>
                  <a:cubicBezTo>
                    <a:pt x="2213" y="1794"/>
                    <a:pt x="2213" y="1771"/>
                    <a:pt x="2213" y="1763"/>
                  </a:cubicBezTo>
                  <a:cubicBezTo>
                    <a:pt x="2213" y="1739"/>
                    <a:pt x="2237" y="1700"/>
                    <a:pt x="2221" y="1676"/>
                  </a:cubicBezTo>
                  <a:cubicBezTo>
                    <a:pt x="2213" y="1660"/>
                    <a:pt x="2205" y="1518"/>
                    <a:pt x="2229" y="1486"/>
                  </a:cubicBezTo>
                  <a:cubicBezTo>
                    <a:pt x="2245" y="1455"/>
                    <a:pt x="2324" y="1051"/>
                    <a:pt x="2332" y="102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75" name="Freeform 222"/>
            <p:cNvSpPr>
              <a:spLocks noChangeArrowheads="1"/>
            </p:cNvSpPr>
            <p:nvPr/>
          </p:nvSpPr>
          <p:spPr bwMode="auto">
            <a:xfrm>
              <a:off x="7593649" y="3116146"/>
              <a:ext cx="1294173" cy="960193"/>
            </a:xfrm>
            <a:custGeom>
              <a:avLst/>
              <a:gdLst>
                <a:gd name="T0" fmla="*/ 1486 w 2459"/>
                <a:gd name="T1" fmla="*/ 1700 h 1827"/>
                <a:gd name="T2" fmla="*/ 1304 w 2459"/>
                <a:gd name="T3" fmla="*/ 1700 h 1827"/>
                <a:gd name="T4" fmla="*/ 893 w 2459"/>
                <a:gd name="T5" fmla="*/ 1692 h 1827"/>
                <a:gd name="T6" fmla="*/ 696 w 2459"/>
                <a:gd name="T7" fmla="*/ 1605 h 1827"/>
                <a:gd name="T8" fmla="*/ 466 w 2459"/>
                <a:gd name="T9" fmla="*/ 1621 h 1827"/>
                <a:gd name="T10" fmla="*/ 292 w 2459"/>
                <a:gd name="T11" fmla="*/ 1320 h 1827"/>
                <a:gd name="T12" fmla="*/ 23 w 2459"/>
                <a:gd name="T13" fmla="*/ 1146 h 1827"/>
                <a:gd name="T14" fmla="*/ 23 w 2459"/>
                <a:gd name="T15" fmla="*/ 972 h 1827"/>
                <a:gd name="T16" fmla="*/ 39 w 2459"/>
                <a:gd name="T17" fmla="*/ 1075 h 1827"/>
                <a:gd name="T18" fmla="*/ 87 w 2459"/>
                <a:gd name="T19" fmla="*/ 957 h 1827"/>
                <a:gd name="T20" fmla="*/ 39 w 2459"/>
                <a:gd name="T21" fmla="*/ 941 h 1827"/>
                <a:gd name="T22" fmla="*/ 94 w 2459"/>
                <a:gd name="T23" fmla="*/ 846 h 1827"/>
                <a:gd name="T24" fmla="*/ 79 w 2459"/>
                <a:gd name="T25" fmla="*/ 791 h 1827"/>
                <a:gd name="T26" fmla="*/ 71 w 2459"/>
                <a:gd name="T27" fmla="*/ 656 h 1827"/>
                <a:gd name="T28" fmla="*/ 63 w 2459"/>
                <a:gd name="T29" fmla="*/ 379 h 1827"/>
                <a:gd name="T30" fmla="*/ 71 w 2459"/>
                <a:gd name="T31" fmla="*/ 126 h 1827"/>
                <a:gd name="T32" fmla="*/ 553 w 2459"/>
                <a:gd name="T33" fmla="*/ 395 h 1827"/>
                <a:gd name="T34" fmla="*/ 632 w 2459"/>
                <a:gd name="T35" fmla="*/ 522 h 1827"/>
                <a:gd name="T36" fmla="*/ 616 w 2459"/>
                <a:gd name="T37" fmla="*/ 625 h 1827"/>
                <a:gd name="T38" fmla="*/ 545 w 2459"/>
                <a:gd name="T39" fmla="*/ 783 h 1827"/>
                <a:gd name="T40" fmla="*/ 498 w 2459"/>
                <a:gd name="T41" fmla="*/ 806 h 1827"/>
                <a:gd name="T42" fmla="*/ 443 w 2459"/>
                <a:gd name="T43" fmla="*/ 830 h 1827"/>
                <a:gd name="T44" fmla="*/ 632 w 2459"/>
                <a:gd name="T45" fmla="*/ 791 h 1827"/>
                <a:gd name="T46" fmla="*/ 687 w 2459"/>
                <a:gd name="T47" fmla="*/ 609 h 1827"/>
                <a:gd name="T48" fmla="*/ 743 w 2459"/>
                <a:gd name="T49" fmla="*/ 388 h 1827"/>
                <a:gd name="T50" fmla="*/ 719 w 2459"/>
                <a:gd name="T51" fmla="*/ 277 h 1827"/>
                <a:gd name="T52" fmla="*/ 767 w 2459"/>
                <a:gd name="T53" fmla="*/ 182 h 1827"/>
                <a:gd name="T54" fmla="*/ 672 w 2459"/>
                <a:gd name="T55" fmla="*/ 16 h 1827"/>
                <a:gd name="T56" fmla="*/ 2340 w 2459"/>
                <a:gd name="T57" fmla="*/ 1028 h 1827"/>
                <a:gd name="T58" fmla="*/ 1557 w 2459"/>
                <a:gd name="T59" fmla="*/ 1684 h 1827"/>
                <a:gd name="T60" fmla="*/ 2221 w 2459"/>
                <a:gd name="T61" fmla="*/ 1684 h 1827"/>
                <a:gd name="T62" fmla="*/ 703 w 2459"/>
                <a:gd name="T63" fmla="*/ 55 h 1827"/>
                <a:gd name="T64" fmla="*/ 743 w 2459"/>
                <a:gd name="T65" fmla="*/ 269 h 1827"/>
                <a:gd name="T66" fmla="*/ 703 w 2459"/>
                <a:gd name="T67" fmla="*/ 293 h 1827"/>
                <a:gd name="T68" fmla="*/ 767 w 2459"/>
                <a:gd name="T69" fmla="*/ 459 h 1827"/>
                <a:gd name="T70" fmla="*/ 680 w 2459"/>
                <a:gd name="T71" fmla="*/ 656 h 1827"/>
                <a:gd name="T72" fmla="*/ 577 w 2459"/>
                <a:gd name="T73" fmla="*/ 846 h 1827"/>
                <a:gd name="T74" fmla="*/ 482 w 2459"/>
                <a:gd name="T75" fmla="*/ 767 h 1827"/>
                <a:gd name="T76" fmla="*/ 529 w 2459"/>
                <a:gd name="T77" fmla="*/ 775 h 1827"/>
                <a:gd name="T78" fmla="*/ 616 w 2459"/>
                <a:gd name="T79" fmla="*/ 712 h 1827"/>
                <a:gd name="T80" fmla="*/ 656 w 2459"/>
                <a:gd name="T81" fmla="*/ 577 h 1827"/>
                <a:gd name="T82" fmla="*/ 616 w 2459"/>
                <a:gd name="T83" fmla="*/ 435 h 1827"/>
                <a:gd name="T84" fmla="*/ 419 w 2459"/>
                <a:gd name="T85" fmla="*/ 340 h 1827"/>
                <a:gd name="T86" fmla="*/ 63 w 2459"/>
                <a:gd name="T87" fmla="*/ 182 h 1827"/>
                <a:gd name="T88" fmla="*/ 79 w 2459"/>
                <a:gd name="T89" fmla="*/ 609 h 1827"/>
                <a:gd name="T90" fmla="*/ 55 w 2459"/>
                <a:gd name="T91" fmla="*/ 783 h 1827"/>
                <a:gd name="T92" fmla="*/ 126 w 2459"/>
                <a:gd name="T93" fmla="*/ 814 h 1827"/>
                <a:gd name="T94" fmla="*/ 55 w 2459"/>
                <a:gd name="T95" fmla="*/ 838 h 1827"/>
                <a:gd name="T96" fmla="*/ 118 w 2459"/>
                <a:gd name="T97" fmla="*/ 941 h 1827"/>
                <a:gd name="T98" fmla="*/ 63 w 2459"/>
                <a:gd name="T99" fmla="*/ 1036 h 1827"/>
                <a:gd name="T100" fmla="*/ 23 w 2459"/>
                <a:gd name="T101" fmla="*/ 996 h 1827"/>
                <a:gd name="T102" fmla="*/ 31 w 2459"/>
                <a:gd name="T103" fmla="*/ 1138 h 1827"/>
                <a:gd name="T104" fmla="*/ 292 w 2459"/>
                <a:gd name="T105" fmla="*/ 1320 h 1827"/>
                <a:gd name="T106" fmla="*/ 466 w 2459"/>
                <a:gd name="T107" fmla="*/ 1613 h 1827"/>
                <a:gd name="T108" fmla="*/ 696 w 2459"/>
                <a:gd name="T109" fmla="*/ 1597 h 1827"/>
                <a:gd name="T110" fmla="*/ 893 w 2459"/>
                <a:gd name="T111" fmla="*/ 1684 h 1827"/>
                <a:gd name="T112" fmla="*/ 1304 w 2459"/>
                <a:gd name="T113" fmla="*/ 1692 h 1827"/>
                <a:gd name="T114" fmla="*/ 1549 w 2459"/>
                <a:gd name="T115" fmla="*/ 1684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59" h="1827">
                  <a:moveTo>
                    <a:pt x="2221" y="1826"/>
                  </a:moveTo>
                  <a:lnTo>
                    <a:pt x="2221" y="1826"/>
                  </a:lnTo>
                  <a:cubicBezTo>
                    <a:pt x="2205" y="1826"/>
                    <a:pt x="2205" y="1826"/>
                    <a:pt x="2205" y="1826"/>
                  </a:cubicBezTo>
                  <a:cubicBezTo>
                    <a:pt x="2190" y="1826"/>
                    <a:pt x="1842" y="1779"/>
                    <a:pt x="1786" y="1747"/>
                  </a:cubicBezTo>
                  <a:cubicBezTo>
                    <a:pt x="1739" y="1723"/>
                    <a:pt x="1604" y="1684"/>
                    <a:pt x="1557" y="1684"/>
                  </a:cubicBezTo>
                  <a:cubicBezTo>
                    <a:pt x="1549" y="1684"/>
                    <a:pt x="1549" y="1692"/>
                    <a:pt x="1549" y="1692"/>
                  </a:cubicBezTo>
                  <a:cubicBezTo>
                    <a:pt x="1533" y="1692"/>
                    <a:pt x="1518" y="1700"/>
                    <a:pt x="1486" y="1700"/>
                  </a:cubicBezTo>
                  <a:cubicBezTo>
                    <a:pt x="1470" y="1700"/>
                    <a:pt x="1446" y="1700"/>
                    <a:pt x="1438" y="1692"/>
                  </a:cubicBezTo>
                  <a:cubicBezTo>
                    <a:pt x="1423" y="1684"/>
                    <a:pt x="1391" y="1676"/>
                    <a:pt x="1375" y="1676"/>
                  </a:cubicBezTo>
                  <a:cubicBezTo>
                    <a:pt x="1359" y="1676"/>
                    <a:pt x="1359" y="1676"/>
                    <a:pt x="1351" y="1684"/>
                  </a:cubicBezTo>
                  <a:cubicBezTo>
                    <a:pt x="1351" y="1684"/>
                    <a:pt x="1351" y="1684"/>
                    <a:pt x="1351" y="1692"/>
                  </a:cubicBezTo>
                  <a:cubicBezTo>
                    <a:pt x="1351" y="1692"/>
                    <a:pt x="1359" y="1700"/>
                    <a:pt x="1351" y="1700"/>
                  </a:cubicBezTo>
                  <a:cubicBezTo>
                    <a:pt x="1351" y="1700"/>
                    <a:pt x="1351" y="1700"/>
                    <a:pt x="1344" y="1700"/>
                  </a:cubicBezTo>
                  <a:cubicBezTo>
                    <a:pt x="1336" y="1700"/>
                    <a:pt x="1320" y="1700"/>
                    <a:pt x="1304" y="1700"/>
                  </a:cubicBezTo>
                  <a:cubicBezTo>
                    <a:pt x="1273" y="1700"/>
                    <a:pt x="1241" y="1700"/>
                    <a:pt x="1217" y="1700"/>
                  </a:cubicBezTo>
                  <a:cubicBezTo>
                    <a:pt x="1178" y="1700"/>
                    <a:pt x="1162" y="1700"/>
                    <a:pt x="1154" y="1708"/>
                  </a:cubicBezTo>
                  <a:cubicBezTo>
                    <a:pt x="1146" y="1716"/>
                    <a:pt x="1114" y="1723"/>
                    <a:pt x="1091" y="1723"/>
                  </a:cubicBezTo>
                  <a:cubicBezTo>
                    <a:pt x="1067" y="1723"/>
                    <a:pt x="1051" y="1716"/>
                    <a:pt x="1043" y="1700"/>
                  </a:cubicBezTo>
                  <a:cubicBezTo>
                    <a:pt x="1020" y="1676"/>
                    <a:pt x="988" y="1668"/>
                    <a:pt x="972" y="1668"/>
                  </a:cubicBezTo>
                  <a:cubicBezTo>
                    <a:pt x="964" y="1668"/>
                    <a:pt x="964" y="1668"/>
                    <a:pt x="956" y="1668"/>
                  </a:cubicBezTo>
                  <a:cubicBezTo>
                    <a:pt x="948" y="1676"/>
                    <a:pt x="917" y="1692"/>
                    <a:pt x="893" y="1692"/>
                  </a:cubicBezTo>
                  <a:cubicBezTo>
                    <a:pt x="877" y="1692"/>
                    <a:pt x="869" y="1684"/>
                    <a:pt x="869" y="1684"/>
                  </a:cubicBezTo>
                  <a:cubicBezTo>
                    <a:pt x="861" y="1676"/>
                    <a:pt x="846" y="1668"/>
                    <a:pt x="822" y="1668"/>
                  </a:cubicBezTo>
                  <a:cubicBezTo>
                    <a:pt x="814" y="1668"/>
                    <a:pt x="798" y="1668"/>
                    <a:pt x="790" y="1676"/>
                  </a:cubicBezTo>
                  <a:cubicBezTo>
                    <a:pt x="774" y="1676"/>
                    <a:pt x="774" y="1668"/>
                    <a:pt x="759" y="1652"/>
                  </a:cubicBezTo>
                  <a:cubicBezTo>
                    <a:pt x="759" y="1644"/>
                    <a:pt x="751" y="1644"/>
                    <a:pt x="751" y="1636"/>
                  </a:cubicBezTo>
                  <a:cubicBezTo>
                    <a:pt x="743" y="1636"/>
                    <a:pt x="743" y="1636"/>
                    <a:pt x="743" y="1636"/>
                  </a:cubicBezTo>
                  <a:cubicBezTo>
                    <a:pt x="727" y="1613"/>
                    <a:pt x="719" y="1605"/>
                    <a:pt x="696" y="1605"/>
                  </a:cubicBezTo>
                  <a:cubicBezTo>
                    <a:pt x="680" y="1605"/>
                    <a:pt x="672" y="1605"/>
                    <a:pt x="664" y="1605"/>
                  </a:cubicBezTo>
                  <a:cubicBezTo>
                    <a:pt x="664" y="1605"/>
                    <a:pt x="656" y="1613"/>
                    <a:pt x="648" y="1613"/>
                  </a:cubicBezTo>
                  <a:cubicBezTo>
                    <a:pt x="632" y="1613"/>
                    <a:pt x="624" y="1605"/>
                    <a:pt x="608" y="1597"/>
                  </a:cubicBezTo>
                  <a:cubicBezTo>
                    <a:pt x="593" y="1597"/>
                    <a:pt x="585" y="1589"/>
                    <a:pt x="577" y="1589"/>
                  </a:cubicBezTo>
                  <a:cubicBezTo>
                    <a:pt x="569" y="1589"/>
                    <a:pt x="561" y="1597"/>
                    <a:pt x="553" y="1597"/>
                  </a:cubicBezTo>
                  <a:cubicBezTo>
                    <a:pt x="545" y="1605"/>
                    <a:pt x="537" y="1605"/>
                    <a:pt x="521" y="1613"/>
                  </a:cubicBezTo>
                  <a:cubicBezTo>
                    <a:pt x="506" y="1621"/>
                    <a:pt x="490" y="1621"/>
                    <a:pt x="466" y="1621"/>
                  </a:cubicBezTo>
                  <a:cubicBezTo>
                    <a:pt x="434" y="1621"/>
                    <a:pt x="403" y="1613"/>
                    <a:pt x="387" y="1597"/>
                  </a:cubicBezTo>
                  <a:cubicBezTo>
                    <a:pt x="371" y="1581"/>
                    <a:pt x="348" y="1581"/>
                    <a:pt x="324" y="1573"/>
                  </a:cubicBezTo>
                  <a:cubicBezTo>
                    <a:pt x="308" y="1573"/>
                    <a:pt x="300" y="1573"/>
                    <a:pt x="292" y="1565"/>
                  </a:cubicBezTo>
                  <a:cubicBezTo>
                    <a:pt x="276" y="1549"/>
                    <a:pt x="268" y="1526"/>
                    <a:pt x="276" y="1494"/>
                  </a:cubicBezTo>
                  <a:cubicBezTo>
                    <a:pt x="276" y="1478"/>
                    <a:pt x="284" y="1463"/>
                    <a:pt x="292" y="1455"/>
                  </a:cubicBezTo>
                  <a:cubicBezTo>
                    <a:pt x="300" y="1415"/>
                    <a:pt x="316" y="1368"/>
                    <a:pt x="300" y="1336"/>
                  </a:cubicBezTo>
                  <a:cubicBezTo>
                    <a:pt x="292" y="1328"/>
                    <a:pt x="292" y="1328"/>
                    <a:pt x="292" y="1320"/>
                  </a:cubicBezTo>
                  <a:cubicBezTo>
                    <a:pt x="268" y="1281"/>
                    <a:pt x="245" y="1249"/>
                    <a:pt x="213" y="1249"/>
                  </a:cubicBezTo>
                  <a:cubicBezTo>
                    <a:pt x="205" y="1249"/>
                    <a:pt x="197" y="1257"/>
                    <a:pt x="190" y="1257"/>
                  </a:cubicBezTo>
                  <a:cubicBezTo>
                    <a:pt x="181" y="1257"/>
                    <a:pt x="181" y="1257"/>
                    <a:pt x="174" y="1257"/>
                  </a:cubicBezTo>
                  <a:cubicBezTo>
                    <a:pt x="166" y="1257"/>
                    <a:pt x="158" y="1249"/>
                    <a:pt x="158" y="1233"/>
                  </a:cubicBezTo>
                  <a:cubicBezTo>
                    <a:pt x="158" y="1233"/>
                    <a:pt x="158" y="1225"/>
                    <a:pt x="150" y="1225"/>
                  </a:cubicBezTo>
                  <a:cubicBezTo>
                    <a:pt x="150" y="1194"/>
                    <a:pt x="150" y="1194"/>
                    <a:pt x="126" y="1186"/>
                  </a:cubicBezTo>
                  <a:cubicBezTo>
                    <a:pt x="110" y="1178"/>
                    <a:pt x="63" y="1162"/>
                    <a:pt x="23" y="1146"/>
                  </a:cubicBezTo>
                  <a:lnTo>
                    <a:pt x="23" y="1146"/>
                  </a:lnTo>
                  <a:lnTo>
                    <a:pt x="23" y="1146"/>
                  </a:lnTo>
                  <a:cubicBezTo>
                    <a:pt x="23" y="1138"/>
                    <a:pt x="23" y="1138"/>
                    <a:pt x="16" y="1131"/>
                  </a:cubicBezTo>
                  <a:cubicBezTo>
                    <a:pt x="16" y="1131"/>
                    <a:pt x="16" y="1123"/>
                    <a:pt x="16" y="1115"/>
                  </a:cubicBezTo>
                  <a:cubicBezTo>
                    <a:pt x="8" y="1099"/>
                    <a:pt x="8" y="1083"/>
                    <a:pt x="8" y="1067"/>
                  </a:cubicBezTo>
                  <a:cubicBezTo>
                    <a:pt x="8" y="1059"/>
                    <a:pt x="8" y="1043"/>
                    <a:pt x="8" y="1036"/>
                  </a:cubicBezTo>
                  <a:cubicBezTo>
                    <a:pt x="0" y="1012"/>
                    <a:pt x="8" y="988"/>
                    <a:pt x="23" y="972"/>
                  </a:cubicBezTo>
                  <a:cubicBezTo>
                    <a:pt x="23" y="972"/>
                    <a:pt x="23" y="965"/>
                    <a:pt x="31" y="965"/>
                  </a:cubicBezTo>
                  <a:lnTo>
                    <a:pt x="31" y="972"/>
                  </a:lnTo>
                  <a:cubicBezTo>
                    <a:pt x="39" y="972"/>
                    <a:pt x="31" y="980"/>
                    <a:pt x="31" y="996"/>
                  </a:cubicBezTo>
                  <a:cubicBezTo>
                    <a:pt x="31" y="1004"/>
                    <a:pt x="31" y="1012"/>
                    <a:pt x="23" y="1020"/>
                  </a:cubicBezTo>
                  <a:cubicBezTo>
                    <a:pt x="23" y="1052"/>
                    <a:pt x="23" y="1052"/>
                    <a:pt x="31" y="1067"/>
                  </a:cubicBezTo>
                  <a:cubicBezTo>
                    <a:pt x="39" y="1075"/>
                    <a:pt x="39" y="1075"/>
                    <a:pt x="39" y="1075"/>
                  </a:cubicBezTo>
                  <a:lnTo>
                    <a:pt x="39" y="1075"/>
                  </a:lnTo>
                  <a:cubicBezTo>
                    <a:pt x="39" y="1075"/>
                    <a:pt x="39" y="1075"/>
                    <a:pt x="39" y="1067"/>
                  </a:cubicBezTo>
                  <a:cubicBezTo>
                    <a:pt x="39" y="1059"/>
                    <a:pt x="39" y="1052"/>
                    <a:pt x="39" y="1043"/>
                  </a:cubicBezTo>
                  <a:cubicBezTo>
                    <a:pt x="47" y="1036"/>
                    <a:pt x="47" y="1036"/>
                    <a:pt x="55" y="1028"/>
                  </a:cubicBezTo>
                  <a:cubicBezTo>
                    <a:pt x="63" y="1028"/>
                    <a:pt x="63" y="1020"/>
                    <a:pt x="63" y="1012"/>
                  </a:cubicBezTo>
                  <a:cubicBezTo>
                    <a:pt x="63" y="996"/>
                    <a:pt x="63" y="988"/>
                    <a:pt x="63" y="972"/>
                  </a:cubicBezTo>
                  <a:cubicBezTo>
                    <a:pt x="63" y="965"/>
                    <a:pt x="71" y="957"/>
                    <a:pt x="79" y="957"/>
                  </a:cubicBezTo>
                  <a:lnTo>
                    <a:pt x="87" y="957"/>
                  </a:lnTo>
                  <a:cubicBezTo>
                    <a:pt x="94" y="965"/>
                    <a:pt x="103" y="965"/>
                    <a:pt x="103" y="965"/>
                  </a:cubicBezTo>
                  <a:cubicBezTo>
                    <a:pt x="118" y="957"/>
                    <a:pt x="118" y="957"/>
                    <a:pt x="118" y="957"/>
                  </a:cubicBezTo>
                  <a:cubicBezTo>
                    <a:pt x="118" y="957"/>
                    <a:pt x="118" y="957"/>
                    <a:pt x="110" y="949"/>
                  </a:cubicBezTo>
                  <a:cubicBezTo>
                    <a:pt x="110" y="941"/>
                    <a:pt x="110" y="941"/>
                    <a:pt x="103" y="941"/>
                  </a:cubicBezTo>
                  <a:lnTo>
                    <a:pt x="103" y="949"/>
                  </a:lnTo>
                  <a:cubicBezTo>
                    <a:pt x="94" y="949"/>
                    <a:pt x="79" y="949"/>
                    <a:pt x="63" y="949"/>
                  </a:cubicBezTo>
                  <a:cubicBezTo>
                    <a:pt x="55" y="949"/>
                    <a:pt x="47" y="949"/>
                    <a:pt x="39" y="941"/>
                  </a:cubicBezTo>
                  <a:cubicBezTo>
                    <a:pt x="39" y="933"/>
                    <a:pt x="39" y="933"/>
                    <a:pt x="47" y="925"/>
                  </a:cubicBezTo>
                  <a:cubicBezTo>
                    <a:pt x="47" y="917"/>
                    <a:pt x="47" y="901"/>
                    <a:pt x="47" y="893"/>
                  </a:cubicBezTo>
                  <a:cubicBezTo>
                    <a:pt x="47" y="862"/>
                    <a:pt x="47" y="854"/>
                    <a:pt x="47" y="838"/>
                  </a:cubicBezTo>
                  <a:cubicBezTo>
                    <a:pt x="47" y="830"/>
                    <a:pt x="47" y="830"/>
                    <a:pt x="47" y="830"/>
                  </a:cubicBezTo>
                  <a:cubicBezTo>
                    <a:pt x="55" y="830"/>
                    <a:pt x="55" y="830"/>
                    <a:pt x="55" y="830"/>
                  </a:cubicBezTo>
                  <a:cubicBezTo>
                    <a:pt x="63" y="830"/>
                    <a:pt x="63" y="830"/>
                    <a:pt x="63" y="830"/>
                  </a:cubicBezTo>
                  <a:cubicBezTo>
                    <a:pt x="71" y="838"/>
                    <a:pt x="79" y="846"/>
                    <a:pt x="94" y="846"/>
                  </a:cubicBezTo>
                  <a:cubicBezTo>
                    <a:pt x="110" y="846"/>
                    <a:pt x="110" y="846"/>
                    <a:pt x="118" y="838"/>
                  </a:cubicBezTo>
                  <a:lnTo>
                    <a:pt x="126" y="830"/>
                  </a:lnTo>
                  <a:cubicBezTo>
                    <a:pt x="134" y="830"/>
                    <a:pt x="134" y="830"/>
                    <a:pt x="134" y="830"/>
                  </a:cubicBezTo>
                  <a:cubicBezTo>
                    <a:pt x="134" y="822"/>
                    <a:pt x="126" y="822"/>
                    <a:pt x="126" y="822"/>
                  </a:cubicBezTo>
                  <a:cubicBezTo>
                    <a:pt x="118" y="822"/>
                    <a:pt x="110" y="814"/>
                    <a:pt x="110" y="814"/>
                  </a:cubicBezTo>
                  <a:cubicBezTo>
                    <a:pt x="103" y="806"/>
                    <a:pt x="94" y="799"/>
                    <a:pt x="87" y="791"/>
                  </a:cubicBezTo>
                  <a:cubicBezTo>
                    <a:pt x="79" y="791"/>
                    <a:pt x="79" y="791"/>
                    <a:pt x="79" y="791"/>
                  </a:cubicBezTo>
                  <a:cubicBezTo>
                    <a:pt x="71" y="791"/>
                    <a:pt x="71" y="791"/>
                    <a:pt x="63" y="791"/>
                  </a:cubicBezTo>
                  <a:cubicBezTo>
                    <a:pt x="63" y="791"/>
                    <a:pt x="63" y="799"/>
                    <a:pt x="55" y="799"/>
                  </a:cubicBezTo>
                  <a:lnTo>
                    <a:pt x="47" y="791"/>
                  </a:lnTo>
                  <a:cubicBezTo>
                    <a:pt x="39" y="775"/>
                    <a:pt x="39" y="767"/>
                    <a:pt x="47" y="751"/>
                  </a:cubicBezTo>
                  <a:cubicBezTo>
                    <a:pt x="55" y="751"/>
                    <a:pt x="55" y="743"/>
                    <a:pt x="55" y="735"/>
                  </a:cubicBezTo>
                  <a:cubicBezTo>
                    <a:pt x="63" y="719"/>
                    <a:pt x="63" y="704"/>
                    <a:pt x="63" y="696"/>
                  </a:cubicBezTo>
                  <a:cubicBezTo>
                    <a:pt x="71" y="680"/>
                    <a:pt x="71" y="672"/>
                    <a:pt x="71" y="656"/>
                  </a:cubicBezTo>
                  <a:cubicBezTo>
                    <a:pt x="71" y="648"/>
                    <a:pt x="71" y="648"/>
                    <a:pt x="71" y="648"/>
                  </a:cubicBezTo>
                  <a:cubicBezTo>
                    <a:pt x="79" y="632"/>
                    <a:pt x="79" y="632"/>
                    <a:pt x="79" y="632"/>
                  </a:cubicBezTo>
                  <a:cubicBezTo>
                    <a:pt x="71" y="632"/>
                    <a:pt x="71" y="625"/>
                    <a:pt x="71" y="609"/>
                  </a:cubicBezTo>
                  <a:cubicBezTo>
                    <a:pt x="71" y="601"/>
                    <a:pt x="71" y="601"/>
                    <a:pt x="71" y="601"/>
                  </a:cubicBezTo>
                  <a:cubicBezTo>
                    <a:pt x="63" y="561"/>
                    <a:pt x="55" y="506"/>
                    <a:pt x="63" y="459"/>
                  </a:cubicBezTo>
                  <a:cubicBezTo>
                    <a:pt x="63" y="451"/>
                    <a:pt x="63" y="443"/>
                    <a:pt x="63" y="443"/>
                  </a:cubicBezTo>
                  <a:cubicBezTo>
                    <a:pt x="63" y="411"/>
                    <a:pt x="63" y="411"/>
                    <a:pt x="63" y="379"/>
                  </a:cubicBezTo>
                  <a:cubicBezTo>
                    <a:pt x="55" y="364"/>
                    <a:pt x="47" y="348"/>
                    <a:pt x="39" y="340"/>
                  </a:cubicBezTo>
                  <a:cubicBezTo>
                    <a:pt x="31" y="324"/>
                    <a:pt x="23" y="308"/>
                    <a:pt x="23" y="285"/>
                  </a:cubicBezTo>
                  <a:cubicBezTo>
                    <a:pt x="16" y="245"/>
                    <a:pt x="47" y="198"/>
                    <a:pt x="55" y="174"/>
                  </a:cubicBezTo>
                  <a:cubicBezTo>
                    <a:pt x="63" y="174"/>
                    <a:pt x="63" y="166"/>
                    <a:pt x="63" y="166"/>
                  </a:cubicBezTo>
                  <a:cubicBezTo>
                    <a:pt x="71" y="158"/>
                    <a:pt x="71" y="158"/>
                    <a:pt x="71" y="150"/>
                  </a:cubicBezTo>
                  <a:cubicBezTo>
                    <a:pt x="71" y="150"/>
                    <a:pt x="71" y="150"/>
                    <a:pt x="63" y="135"/>
                  </a:cubicBezTo>
                  <a:lnTo>
                    <a:pt x="71" y="126"/>
                  </a:lnTo>
                  <a:lnTo>
                    <a:pt x="71" y="126"/>
                  </a:lnTo>
                  <a:cubicBezTo>
                    <a:pt x="79" y="126"/>
                    <a:pt x="87" y="135"/>
                    <a:pt x="87" y="135"/>
                  </a:cubicBezTo>
                  <a:cubicBezTo>
                    <a:pt x="158" y="245"/>
                    <a:pt x="300" y="293"/>
                    <a:pt x="379" y="316"/>
                  </a:cubicBezTo>
                  <a:cubicBezTo>
                    <a:pt x="395" y="324"/>
                    <a:pt x="411" y="324"/>
                    <a:pt x="419" y="332"/>
                  </a:cubicBezTo>
                  <a:cubicBezTo>
                    <a:pt x="434" y="332"/>
                    <a:pt x="443" y="340"/>
                    <a:pt x="450" y="340"/>
                  </a:cubicBezTo>
                  <a:cubicBezTo>
                    <a:pt x="474" y="356"/>
                    <a:pt x="474" y="356"/>
                    <a:pt x="498" y="356"/>
                  </a:cubicBezTo>
                  <a:cubicBezTo>
                    <a:pt x="529" y="356"/>
                    <a:pt x="537" y="372"/>
                    <a:pt x="553" y="395"/>
                  </a:cubicBezTo>
                  <a:cubicBezTo>
                    <a:pt x="553" y="403"/>
                    <a:pt x="561" y="411"/>
                    <a:pt x="569" y="411"/>
                  </a:cubicBezTo>
                  <a:lnTo>
                    <a:pt x="577" y="403"/>
                  </a:lnTo>
                  <a:cubicBezTo>
                    <a:pt x="577" y="395"/>
                    <a:pt x="585" y="395"/>
                    <a:pt x="593" y="395"/>
                  </a:cubicBezTo>
                  <a:cubicBezTo>
                    <a:pt x="601" y="395"/>
                    <a:pt x="616" y="411"/>
                    <a:pt x="616" y="435"/>
                  </a:cubicBezTo>
                  <a:cubicBezTo>
                    <a:pt x="624" y="443"/>
                    <a:pt x="624" y="451"/>
                    <a:pt x="624" y="466"/>
                  </a:cubicBezTo>
                  <a:cubicBezTo>
                    <a:pt x="624" y="474"/>
                    <a:pt x="624" y="490"/>
                    <a:pt x="624" y="506"/>
                  </a:cubicBezTo>
                  <a:cubicBezTo>
                    <a:pt x="624" y="514"/>
                    <a:pt x="624" y="522"/>
                    <a:pt x="632" y="522"/>
                  </a:cubicBezTo>
                  <a:lnTo>
                    <a:pt x="632" y="522"/>
                  </a:lnTo>
                  <a:cubicBezTo>
                    <a:pt x="632" y="522"/>
                    <a:pt x="632" y="522"/>
                    <a:pt x="640" y="522"/>
                  </a:cubicBezTo>
                  <a:cubicBezTo>
                    <a:pt x="648" y="522"/>
                    <a:pt x="648" y="522"/>
                    <a:pt x="656" y="530"/>
                  </a:cubicBezTo>
                  <a:cubicBezTo>
                    <a:pt x="664" y="538"/>
                    <a:pt x="664" y="561"/>
                    <a:pt x="664" y="577"/>
                  </a:cubicBezTo>
                  <a:cubicBezTo>
                    <a:pt x="664" y="585"/>
                    <a:pt x="656" y="593"/>
                    <a:pt x="640" y="593"/>
                  </a:cubicBezTo>
                  <a:cubicBezTo>
                    <a:pt x="640" y="593"/>
                    <a:pt x="632" y="601"/>
                    <a:pt x="624" y="601"/>
                  </a:cubicBezTo>
                  <a:cubicBezTo>
                    <a:pt x="616" y="609"/>
                    <a:pt x="616" y="617"/>
                    <a:pt x="616" y="625"/>
                  </a:cubicBezTo>
                  <a:cubicBezTo>
                    <a:pt x="608" y="632"/>
                    <a:pt x="608" y="641"/>
                    <a:pt x="593" y="648"/>
                  </a:cubicBezTo>
                  <a:cubicBezTo>
                    <a:pt x="593" y="656"/>
                    <a:pt x="593" y="656"/>
                    <a:pt x="593" y="656"/>
                  </a:cubicBezTo>
                  <a:cubicBezTo>
                    <a:pt x="593" y="664"/>
                    <a:pt x="608" y="672"/>
                    <a:pt x="616" y="672"/>
                  </a:cubicBezTo>
                  <a:cubicBezTo>
                    <a:pt x="632" y="680"/>
                    <a:pt x="624" y="696"/>
                    <a:pt x="624" y="712"/>
                  </a:cubicBezTo>
                  <a:cubicBezTo>
                    <a:pt x="616" y="719"/>
                    <a:pt x="616" y="735"/>
                    <a:pt x="616" y="743"/>
                  </a:cubicBezTo>
                  <a:cubicBezTo>
                    <a:pt x="616" y="767"/>
                    <a:pt x="593" y="806"/>
                    <a:pt x="569" y="799"/>
                  </a:cubicBezTo>
                  <a:cubicBezTo>
                    <a:pt x="553" y="799"/>
                    <a:pt x="545" y="791"/>
                    <a:pt x="545" y="783"/>
                  </a:cubicBezTo>
                  <a:cubicBezTo>
                    <a:pt x="545" y="775"/>
                    <a:pt x="553" y="775"/>
                    <a:pt x="545" y="767"/>
                  </a:cubicBezTo>
                  <a:lnTo>
                    <a:pt x="545" y="759"/>
                  </a:lnTo>
                  <a:cubicBezTo>
                    <a:pt x="545" y="767"/>
                    <a:pt x="545" y="767"/>
                    <a:pt x="545" y="767"/>
                  </a:cubicBezTo>
                  <a:cubicBezTo>
                    <a:pt x="537" y="767"/>
                    <a:pt x="537" y="775"/>
                    <a:pt x="529" y="783"/>
                  </a:cubicBezTo>
                  <a:lnTo>
                    <a:pt x="521" y="791"/>
                  </a:lnTo>
                  <a:cubicBezTo>
                    <a:pt x="521" y="799"/>
                    <a:pt x="521" y="814"/>
                    <a:pt x="506" y="814"/>
                  </a:cubicBezTo>
                  <a:cubicBezTo>
                    <a:pt x="498" y="814"/>
                    <a:pt x="498" y="806"/>
                    <a:pt x="498" y="806"/>
                  </a:cubicBezTo>
                  <a:cubicBezTo>
                    <a:pt x="490" y="799"/>
                    <a:pt x="498" y="791"/>
                    <a:pt x="498" y="783"/>
                  </a:cubicBezTo>
                  <a:cubicBezTo>
                    <a:pt x="498" y="775"/>
                    <a:pt x="506" y="767"/>
                    <a:pt x="506" y="759"/>
                  </a:cubicBezTo>
                  <a:cubicBezTo>
                    <a:pt x="506" y="751"/>
                    <a:pt x="506" y="751"/>
                    <a:pt x="506" y="751"/>
                  </a:cubicBezTo>
                  <a:cubicBezTo>
                    <a:pt x="498" y="751"/>
                    <a:pt x="498" y="751"/>
                    <a:pt x="490" y="767"/>
                  </a:cubicBezTo>
                  <a:cubicBezTo>
                    <a:pt x="482" y="783"/>
                    <a:pt x="474" y="791"/>
                    <a:pt x="466" y="799"/>
                  </a:cubicBezTo>
                  <a:cubicBezTo>
                    <a:pt x="458" y="806"/>
                    <a:pt x="450" y="814"/>
                    <a:pt x="443" y="822"/>
                  </a:cubicBezTo>
                  <a:lnTo>
                    <a:pt x="443" y="830"/>
                  </a:lnTo>
                  <a:cubicBezTo>
                    <a:pt x="443" y="838"/>
                    <a:pt x="458" y="846"/>
                    <a:pt x="482" y="854"/>
                  </a:cubicBezTo>
                  <a:cubicBezTo>
                    <a:pt x="490" y="854"/>
                    <a:pt x="498" y="854"/>
                    <a:pt x="506" y="862"/>
                  </a:cubicBezTo>
                  <a:cubicBezTo>
                    <a:pt x="521" y="862"/>
                    <a:pt x="529" y="862"/>
                    <a:pt x="537" y="862"/>
                  </a:cubicBezTo>
                  <a:cubicBezTo>
                    <a:pt x="537" y="862"/>
                    <a:pt x="545" y="862"/>
                    <a:pt x="545" y="854"/>
                  </a:cubicBezTo>
                  <a:cubicBezTo>
                    <a:pt x="553" y="854"/>
                    <a:pt x="561" y="846"/>
                    <a:pt x="577" y="838"/>
                  </a:cubicBezTo>
                  <a:cubicBezTo>
                    <a:pt x="608" y="830"/>
                    <a:pt x="616" y="822"/>
                    <a:pt x="624" y="806"/>
                  </a:cubicBezTo>
                  <a:cubicBezTo>
                    <a:pt x="624" y="806"/>
                    <a:pt x="632" y="799"/>
                    <a:pt x="632" y="791"/>
                  </a:cubicBezTo>
                  <a:cubicBezTo>
                    <a:pt x="656" y="775"/>
                    <a:pt x="656" y="775"/>
                    <a:pt x="656" y="759"/>
                  </a:cubicBezTo>
                  <a:lnTo>
                    <a:pt x="656" y="751"/>
                  </a:lnTo>
                  <a:lnTo>
                    <a:pt x="656" y="743"/>
                  </a:lnTo>
                  <a:cubicBezTo>
                    <a:pt x="664" y="727"/>
                    <a:pt x="664" y="719"/>
                    <a:pt x="672" y="704"/>
                  </a:cubicBezTo>
                  <a:cubicBezTo>
                    <a:pt x="680" y="688"/>
                    <a:pt x="680" y="688"/>
                    <a:pt x="672" y="656"/>
                  </a:cubicBezTo>
                  <a:cubicBezTo>
                    <a:pt x="664" y="632"/>
                    <a:pt x="672" y="625"/>
                    <a:pt x="680" y="617"/>
                  </a:cubicBezTo>
                  <a:cubicBezTo>
                    <a:pt x="680" y="609"/>
                    <a:pt x="680" y="609"/>
                    <a:pt x="687" y="609"/>
                  </a:cubicBezTo>
                  <a:cubicBezTo>
                    <a:pt x="687" y="601"/>
                    <a:pt x="687" y="601"/>
                    <a:pt x="696" y="593"/>
                  </a:cubicBezTo>
                  <a:cubicBezTo>
                    <a:pt x="703" y="585"/>
                    <a:pt x="711" y="569"/>
                    <a:pt x="727" y="561"/>
                  </a:cubicBezTo>
                  <a:cubicBezTo>
                    <a:pt x="743" y="553"/>
                    <a:pt x="743" y="546"/>
                    <a:pt x="751" y="530"/>
                  </a:cubicBezTo>
                  <a:cubicBezTo>
                    <a:pt x="751" y="522"/>
                    <a:pt x="751" y="522"/>
                    <a:pt x="751" y="522"/>
                  </a:cubicBezTo>
                  <a:cubicBezTo>
                    <a:pt x="767" y="498"/>
                    <a:pt x="767" y="474"/>
                    <a:pt x="759" y="466"/>
                  </a:cubicBezTo>
                  <a:cubicBezTo>
                    <a:pt x="751" y="459"/>
                    <a:pt x="743" y="435"/>
                    <a:pt x="735" y="411"/>
                  </a:cubicBezTo>
                  <a:cubicBezTo>
                    <a:pt x="735" y="395"/>
                    <a:pt x="743" y="395"/>
                    <a:pt x="743" y="388"/>
                  </a:cubicBezTo>
                  <a:cubicBezTo>
                    <a:pt x="751" y="388"/>
                    <a:pt x="751" y="379"/>
                    <a:pt x="759" y="372"/>
                  </a:cubicBezTo>
                  <a:cubicBezTo>
                    <a:pt x="759" y="364"/>
                    <a:pt x="751" y="356"/>
                    <a:pt x="743" y="348"/>
                  </a:cubicBezTo>
                  <a:cubicBezTo>
                    <a:pt x="735" y="348"/>
                    <a:pt x="735" y="348"/>
                    <a:pt x="727" y="340"/>
                  </a:cubicBezTo>
                  <a:lnTo>
                    <a:pt x="727" y="332"/>
                  </a:lnTo>
                  <a:cubicBezTo>
                    <a:pt x="719" y="324"/>
                    <a:pt x="719" y="316"/>
                    <a:pt x="703" y="301"/>
                  </a:cubicBezTo>
                  <a:cubicBezTo>
                    <a:pt x="696" y="301"/>
                    <a:pt x="687" y="293"/>
                    <a:pt x="696" y="285"/>
                  </a:cubicBezTo>
                  <a:cubicBezTo>
                    <a:pt x="696" y="277"/>
                    <a:pt x="703" y="277"/>
                    <a:pt x="719" y="277"/>
                  </a:cubicBezTo>
                  <a:cubicBezTo>
                    <a:pt x="727" y="277"/>
                    <a:pt x="727" y="277"/>
                    <a:pt x="727" y="277"/>
                  </a:cubicBezTo>
                  <a:cubicBezTo>
                    <a:pt x="727" y="277"/>
                    <a:pt x="727" y="277"/>
                    <a:pt x="735" y="277"/>
                  </a:cubicBezTo>
                  <a:lnTo>
                    <a:pt x="735" y="277"/>
                  </a:lnTo>
                  <a:lnTo>
                    <a:pt x="735" y="277"/>
                  </a:lnTo>
                  <a:cubicBezTo>
                    <a:pt x="735" y="277"/>
                    <a:pt x="735" y="277"/>
                    <a:pt x="735" y="269"/>
                  </a:cubicBezTo>
                  <a:cubicBezTo>
                    <a:pt x="735" y="253"/>
                    <a:pt x="743" y="245"/>
                    <a:pt x="743" y="237"/>
                  </a:cubicBezTo>
                  <a:cubicBezTo>
                    <a:pt x="759" y="221"/>
                    <a:pt x="759" y="206"/>
                    <a:pt x="767" y="182"/>
                  </a:cubicBezTo>
                  <a:cubicBezTo>
                    <a:pt x="767" y="166"/>
                    <a:pt x="767" y="158"/>
                    <a:pt x="759" y="150"/>
                  </a:cubicBezTo>
                  <a:cubicBezTo>
                    <a:pt x="759" y="142"/>
                    <a:pt x="759" y="142"/>
                    <a:pt x="759" y="135"/>
                  </a:cubicBezTo>
                  <a:cubicBezTo>
                    <a:pt x="751" y="126"/>
                    <a:pt x="743" y="126"/>
                    <a:pt x="735" y="119"/>
                  </a:cubicBezTo>
                  <a:cubicBezTo>
                    <a:pt x="727" y="119"/>
                    <a:pt x="719" y="111"/>
                    <a:pt x="711" y="103"/>
                  </a:cubicBezTo>
                  <a:cubicBezTo>
                    <a:pt x="696" y="87"/>
                    <a:pt x="696" y="71"/>
                    <a:pt x="696" y="55"/>
                  </a:cubicBezTo>
                  <a:cubicBezTo>
                    <a:pt x="696" y="48"/>
                    <a:pt x="696" y="39"/>
                    <a:pt x="696" y="32"/>
                  </a:cubicBezTo>
                  <a:cubicBezTo>
                    <a:pt x="687" y="16"/>
                    <a:pt x="680" y="16"/>
                    <a:pt x="672" y="16"/>
                  </a:cubicBezTo>
                  <a:cubicBezTo>
                    <a:pt x="672" y="16"/>
                    <a:pt x="664" y="16"/>
                    <a:pt x="656" y="8"/>
                  </a:cubicBezTo>
                  <a:cubicBezTo>
                    <a:pt x="640" y="0"/>
                    <a:pt x="640" y="0"/>
                    <a:pt x="640" y="0"/>
                  </a:cubicBezTo>
                  <a:cubicBezTo>
                    <a:pt x="656" y="0"/>
                    <a:pt x="656" y="0"/>
                    <a:pt x="656" y="0"/>
                  </a:cubicBezTo>
                  <a:cubicBezTo>
                    <a:pt x="664" y="8"/>
                    <a:pt x="1367" y="206"/>
                    <a:pt x="2450" y="427"/>
                  </a:cubicBezTo>
                  <a:cubicBezTo>
                    <a:pt x="2458" y="435"/>
                    <a:pt x="2458" y="435"/>
                    <a:pt x="2458" y="435"/>
                  </a:cubicBezTo>
                  <a:cubicBezTo>
                    <a:pt x="2450" y="435"/>
                    <a:pt x="2450" y="435"/>
                    <a:pt x="2450" y="435"/>
                  </a:cubicBezTo>
                  <a:cubicBezTo>
                    <a:pt x="2427" y="569"/>
                    <a:pt x="2348" y="1004"/>
                    <a:pt x="2340" y="1028"/>
                  </a:cubicBezTo>
                  <a:cubicBezTo>
                    <a:pt x="2340" y="1036"/>
                    <a:pt x="2324" y="1083"/>
                    <a:pt x="2316" y="1138"/>
                  </a:cubicBezTo>
                  <a:cubicBezTo>
                    <a:pt x="2284" y="1273"/>
                    <a:pt x="2245" y="1471"/>
                    <a:pt x="2229" y="1494"/>
                  </a:cubicBezTo>
                  <a:cubicBezTo>
                    <a:pt x="2213" y="1526"/>
                    <a:pt x="2213" y="1660"/>
                    <a:pt x="2229" y="1684"/>
                  </a:cubicBezTo>
                  <a:cubicBezTo>
                    <a:pt x="2237" y="1700"/>
                    <a:pt x="2229" y="1723"/>
                    <a:pt x="2221" y="1747"/>
                  </a:cubicBezTo>
                  <a:cubicBezTo>
                    <a:pt x="2221" y="1755"/>
                    <a:pt x="2221" y="1763"/>
                    <a:pt x="2221" y="1771"/>
                  </a:cubicBezTo>
                  <a:cubicBezTo>
                    <a:pt x="2213" y="1779"/>
                    <a:pt x="2213" y="1795"/>
                    <a:pt x="2221" y="1826"/>
                  </a:cubicBezTo>
                  <a:close/>
                  <a:moveTo>
                    <a:pt x="1557" y="1684"/>
                  </a:moveTo>
                  <a:lnTo>
                    <a:pt x="1557" y="1684"/>
                  </a:lnTo>
                  <a:cubicBezTo>
                    <a:pt x="1604" y="1684"/>
                    <a:pt x="1739" y="1716"/>
                    <a:pt x="1786" y="1739"/>
                  </a:cubicBezTo>
                  <a:cubicBezTo>
                    <a:pt x="1842" y="1771"/>
                    <a:pt x="2197" y="1818"/>
                    <a:pt x="2205" y="1818"/>
                  </a:cubicBezTo>
                  <a:cubicBezTo>
                    <a:pt x="2213" y="1818"/>
                    <a:pt x="2213" y="1818"/>
                    <a:pt x="2213" y="1818"/>
                  </a:cubicBezTo>
                  <a:cubicBezTo>
                    <a:pt x="2213" y="1795"/>
                    <a:pt x="2205" y="1779"/>
                    <a:pt x="2213" y="1771"/>
                  </a:cubicBezTo>
                  <a:cubicBezTo>
                    <a:pt x="2213" y="1763"/>
                    <a:pt x="2213" y="1755"/>
                    <a:pt x="2213" y="1747"/>
                  </a:cubicBezTo>
                  <a:cubicBezTo>
                    <a:pt x="2221" y="1723"/>
                    <a:pt x="2229" y="1700"/>
                    <a:pt x="2221" y="1684"/>
                  </a:cubicBezTo>
                  <a:cubicBezTo>
                    <a:pt x="2205" y="1668"/>
                    <a:pt x="2205" y="1518"/>
                    <a:pt x="2221" y="1486"/>
                  </a:cubicBezTo>
                  <a:cubicBezTo>
                    <a:pt x="2237" y="1471"/>
                    <a:pt x="2284" y="1257"/>
                    <a:pt x="2308" y="1138"/>
                  </a:cubicBezTo>
                  <a:cubicBezTo>
                    <a:pt x="2324" y="1075"/>
                    <a:pt x="2332" y="1036"/>
                    <a:pt x="2332" y="1028"/>
                  </a:cubicBezTo>
                  <a:cubicBezTo>
                    <a:pt x="2340" y="1004"/>
                    <a:pt x="2419" y="577"/>
                    <a:pt x="2443" y="435"/>
                  </a:cubicBezTo>
                  <a:cubicBezTo>
                    <a:pt x="1518" y="245"/>
                    <a:pt x="861" y="63"/>
                    <a:pt x="696" y="24"/>
                  </a:cubicBezTo>
                  <a:lnTo>
                    <a:pt x="696" y="24"/>
                  </a:lnTo>
                  <a:cubicBezTo>
                    <a:pt x="703" y="39"/>
                    <a:pt x="703" y="48"/>
                    <a:pt x="703" y="55"/>
                  </a:cubicBezTo>
                  <a:cubicBezTo>
                    <a:pt x="703" y="71"/>
                    <a:pt x="703" y="87"/>
                    <a:pt x="719" y="95"/>
                  </a:cubicBezTo>
                  <a:cubicBezTo>
                    <a:pt x="727" y="103"/>
                    <a:pt x="735" y="111"/>
                    <a:pt x="743" y="111"/>
                  </a:cubicBezTo>
                  <a:cubicBezTo>
                    <a:pt x="751" y="119"/>
                    <a:pt x="759" y="126"/>
                    <a:pt x="759" y="135"/>
                  </a:cubicBezTo>
                  <a:cubicBezTo>
                    <a:pt x="767" y="142"/>
                    <a:pt x="767" y="142"/>
                    <a:pt x="767" y="142"/>
                  </a:cubicBezTo>
                  <a:cubicBezTo>
                    <a:pt x="767" y="150"/>
                    <a:pt x="774" y="158"/>
                    <a:pt x="774" y="182"/>
                  </a:cubicBezTo>
                  <a:cubicBezTo>
                    <a:pt x="767" y="206"/>
                    <a:pt x="767" y="221"/>
                    <a:pt x="751" y="237"/>
                  </a:cubicBezTo>
                  <a:cubicBezTo>
                    <a:pt x="751" y="245"/>
                    <a:pt x="743" y="253"/>
                    <a:pt x="743" y="269"/>
                  </a:cubicBezTo>
                  <a:cubicBezTo>
                    <a:pt x="743" y="277"/>
                    <a:pt x="743" y="277"/>
                    <a:pt x="743" y="285"/>
                  </a:cubicBezTo>
                  <a:lnTo>
                    <a:pt x="735" y="285"/>
                  </a:lnTo>
                  <a:cubicBezTo>
                    <a:pt x="735" y="285"/>
                    <a:pt x="735" y="285"/>
                    <a:pt x="727" y="285"/>
                  </a:cubicBezTo>
                  <a:lnTo>
                    <a:pt x="727" y="285"/>
                  </a:lnTo>
                  <a:cubicBezTo>
                    <a:pt x="719" y="285"/>
                    <a:pt x="719" y="285"/>
                    <a:pt x="719" y="285"/>
                  </a:cubicBezTo>
                  <a:cubicBezTo>
                    <a:pt x="703" y="285"/>
                    <a:pt x="703" y="285"/>
                    <a:pt x="703" y="285"/>
                  </a:cubicBezTo>
                  <a:lnTo>
                    <a:pt x="703" y="293"/>
                  </a:lnTo>
                  <a:cubicBezTo>
                    <a:pt x="719" y="308"/>
                    <a:pt x="727" y="316"/>
                    <a:pt x="727" y="324"/>
                  </a:cubicBezTo>
                  <a:cubicBezTo>
                    <a:pt x="735" y="332"/>
                    <a:pt x="735" y="332"/>
                    <a:pt x="735" y="340"/>
                  </a:cubicBezTo>
                  <a:cubicBezTo>
                    <a:pt x="735" y="340"/>
                    <a:pt x="743" y="340"/>
                    <a:pt x="751" y="348"/>
                  </a:cubicBezTo>
                  <a:cubicBezTo>
                    <a:pt x="759" y="348"/>
                    <a:pt x="767" y="356"/>
                    <a:pt x="759" y="372"/>
                  </a:cubicBezTo>
                  <a:cubicBezTo>
                    <a:pt x="759" y="379"/>
                    <a:pt x="751" y="388"/>
                    <a:pt x="751" y="395"/>
                  </a:cubicBezTo>
                  <a:cubicBezTo>
                    <a:pt x="743" y="395"/>
                    <a:pt x="743" y="403"/>
                    <a:pt x="743" y="411"/>
                  </a:cubicBezTo>
                  <a:cubicBezTo>
                    <a:pt x="751" y="435"/>
                    <a:pt x="759" y="451"/>
                    <a:pt x="767" y="459"/>
                  </a:cubicBezTo>
                  <a:cubicBezTo>
                    <a:pt x="774" y="474"/>
                    <a:pt x="767" y="506"/>
                    <a:pt x="759" y="522"/>
                  </a:cubicBezTo>
                  <a:cubicBezTo>
                    <a:pt x="759" y="530"/>
                    <a:pt x="759" y="530"/>
                    <a:pt x="759" y="530"/>
                  </a:cubicBezTo>
                  <a:cubicBezTo>
                    <a:pt x="751" y="546"/>
                    <a:pt x="743" y="553"/>
                    <a:pt x="727" y="569"/>
                  </a:cubicBezTo>
                  <a:cubicBezTo>
                    <a:pt x="719" y="577"/>
                    <a:pt x="711" y="585"/>
                    <a:pt x="703" y="601"/>
                  </a:cubicBezTo>
                  <a:cubicBezTo>
                    <a:pt x="696" y="601"/>
                    <a:pt x="696" y="609"/>
                    <a:pt x="687" y="609"/>
                  </a:cubicBezTo>
                  <a:cubicBezTo>
                    <a:pt x="687" y="617"/>
                    <a:pt x="687" y="617"/>
                    <a:pt x="687" y="617"/>
                  </a:cubicBezTo>
                  <a:cubicBezTo>
                    <a:pt x="672" y="632"/>
                    <a:pt x="672" y="632"/>
                    <a:pt x="680" y="656"/>
                  </a:cubicBezTo>
                  <a:cubicBezTo>
                    <a:pt x="687" y="680"/>
                    <a:pt x="687" y="688"/>
                    <a:pt x="680" y="712"/>
                  </a:cubicBezTo>
                  <a:cubicBezTo>
                    <a:pt x="672" y="719"/>
                    <a:pt x="672" y="727"/>
                    <a:pt x="664" y="743"/>
                  </a:cubicBezTo>
                  <a:lnTo>
                    <a:pt x="664" y="751"/>
                  </a:lnTo>
                  <a:cubicBezTo>
                    <a:pt x="664" y="759"/>
                    <a:pt x="664" y="759"/>
                    <a:pt x="664" y="759"/>
                  </a:cubicBezTo>
                  <a:cubicBezTo>
                    <a:pt x="664" y="775"/>
                    <a:pt x="656" y="775"/>
                    <a:pt x="640" y="799"/>
                  </a:cubicBezTo>
                  <a:cubicBezTo>
                    <a:pt x="632" y="806"/>
                    <a:pt x="632" y="806"/>
                    <a:pt x="632" y="814"/>
                  </a:cubicBezTo>
                  <a:cubicBezTo>
                    <a:pt x="616" y="822"/>
                    <a:pt x="616" y="830"/>
                    <a:pt x="577" y="846"/>
                  </a:cubicBezTo>
                  <a:cubicBezTo>
                    <a:pt x="561" y="854"/>
                    <a:pt x="553" y="854"/>
                    <a:pt x="553" y="862"/>
                  </a:cubicBezTo>
                  <a:cubicBezTo>
                    <a:pt x="545" y="870"/>
                    <a:pt x="537" y="878"/>
                    <a:pt x="506" y="862"/>
                  </a:cubicBezTo>
                  <a:cubicBezTo>
                    <a:pt x="498" y="862"/>
                    <a:pt x="490" y="862"/>
                    <a:pt x="482" y="862"/>
                  </a:cubicBezTo>
                  <a:cubicBezTo>
                    <a:pt x="458" y="854"/>
                    <a:pt x="443" y="846"/>
                    <a:pt x="434" y="838"/>
                  </a:cubicBezTo>
                  <a:cubicBezTo>
                    <a:pt x="434" y="830"/>
                    <a:pt x="434" y="822"/>
                    <a:pt x="434" y="822"/>
                  </a:cubicBezTo>
                  <a:cubicBezTo>
                    <a:pt x="443" y="806"/>
                    <a:pt x="450" y="799"/>
                    <a:pt x="458" y="791"/>
                  </a:cubicBezTo>
                  <a:cubicBezTo>
                    <a:pt x="466" y="783"/>
                    <a:pt x="474" y="783"/>
                    <a:pt x="482" y="767"/>
                  </a:cubicBezTo>
                  <a:cubicBezTo>
                    <a:pt x="482" y="759"/>
                    <a:pt x="490" y="743"/>
                    <a:pt x="506" y="743"/>
                  </a:cubicBezTo>
                  <a:cubicBezTo>
                    <a:pt x="506" y="743"/>
                    <a:pt x="514" y="743"/>
                    <a:pt x="514" y="759"/>
                  </a:cubicBezTo>
                  <a:cubicBezTo>
                    <a:pt x="514" y="767"/>
                    <a:pt x="506" y="775"/>
                    <a:pt x="506" y="783"/>
                  </a:cubicBezTo>
                  <a:cubicBezTo>
                    <a:pt x="506" y="791"/>
                    <a:pt x="498" y="799"/>
                    <a:pt x="498" y="799"/>
                  </a:cubicBezTo>
                  <a:cubicBezTo>
                    <a:pt x="506" y="806"/>
                    <a:pt x="506" y="806"/>
                    <a:pt x="506" y="806"/>
                  </a:cubicBezTo>
                  <a:cubicBezTo>
                    <a:pt x="514" y="806"/>
                    <a:pt x="514" y="799"/>
                    <a:pt x="514" y="791"/>
                  </a:cubicBezTo>
                  <a:cubicBezTo>
                    <a:pt x="514" y="791"/>
                    <a:pt x="521" y="783"/>
                    <a:pt x="529" y="775"/>
                  </a:cubicBezTo>
                  <a:cubicBezTo>
                    <a:pt x="529" y="767"/>
                    <a:pt x="537" y="767"/>
                    <a:pt x="537" y="759"/>
                  </a:cubicBezTo>
                  <a:cubicBezTo>
                    <a:pt x="537" y="759"/>
                    <a:pt x="537" y="751"/>
                    <a:pt x="545" y="751"/>
                  </a:cubicBezTo>
                  <a:cubicBezTo>
                    <a:pt x="545" y="751"/>
                    <a:pt x="553" y="759"/>
                    <a:pt x="553" y="767"/>
                  </a:cubicBezTo>
                  <a:cubicBezTo>
                    <a:pt x="553" y="775"/>
                    <a:pt x="553" y="775"/>
                    <a:pt x="553" y="783"/>
                  </a:cubicBezTo>
                  <a:cubicBezTo>
                    <a:pt x="553" y="791"/>
                    <a:pt x="553" y="791"/>
                    <a:pt x="569" y="791"/>
                  </a:cubicBezTo>
                  <a:cubicBezTo>
                    <a:pt x="593" y="799"/>
                    <a:pt x="608" y="767"/>
                    <a:pt x="608" y="743"/>
                  </a:cubicBezTo>
                  <a:cubicBezTo>
                    <a:pt x="608" y="727"/>
                    <a:pt x="616" y="719"/>
                    <a:pt x="616" y="712"/>
                  </a:cubicBezTo>
                  <a:cubicBezTo>
                    <a:pt x="624" y="688"/>
                    <a:pt x="624" y="680"/>
                    <a:pt x="616" y="680"/>
                  </a:cubicBezTo>
                  <a:cubicBezTo>
                    <a:pt x="601" y="672"/>
                    <a:pt x="585" y="672"/>
                    <a:pt x="585" y="664"/>
                  </a:cubicBezTo>
                  <a:cubicBezTo>
                    <a:pt x="585" y="656"/>
                    <a:pt x="585" y="648"/>
                    <a:pt x="593" y="648"/>
                  </a:cubicBezTo>
                  <a:cubicBezTo>
                    <a:pt x="601" y="632"/>
                    <a:pt x="608" y="625"/>
                    <a:pt x="608" y="617"/>
                  </a:cubicBezTo>
                  <a:cubicBezTo>
                    <a:pt x="608" y="609"/>
                    <a:pt x="616" y="609"/>
                    <a:pt x="616" y="601"/>
                  </a:cubicBezTo>
                  <a:cubicBezTo>
                    <a:pt x="624" y="593"/>
                    <a:pt x="632" y="593"/>
                    <a:pt x="640" y="585"/>
                  </a:cubicBezTo>
                  <a:cubicBezTo>
                    <a:pt x="656" y="585"/>
                    <a:pt x="656" y="585"/>
                    <a:pt x="656" y="577"/>
                  </a:cubicBezTo>
                  <a:cubicBezTo>
                    <a:pt x="656" y="561"/>
                    <a:pt x="656" y="538"/>
                    <a:pt x="648" y="530"/>
                  </a:cubicBezTo>
                  <a:lnTo>
                    <a:pt x="640" y="530"/>
                  </a:lnTo>
                  <a:lnTo>
                    <a:pt x="632" y="530"/>
                  </a:lnTo>
                  <a:cubicBezTo>
                    <a:pt x="632" y="530"/>
                    <a:pt x="632" y="530"/>
                    <a:pt x="624" y="530"/>
                  </a:cubicBezTo>
                  <a:cubicBezTo>
                    <a:pt x="624" y="530"/>
                    <a:pt x="616" y="522"/>
                    <a:pt x="616" y="506"/>
                  </a:cubicBezTo>
                  <a:cubicBezTo>
                    <a:pt x="616" y="490"/>
                    <a:pt x="616" y="474"/>
                    <a:pt x="616" y="466"/>
                  </a:cubicBezTo>
                  <a:cubicBezTo>
                    <a:pt x="616" y="459"/>
                    <a:pt x="616" y="443"/>
                    <a:pt x="616" y="435"/>
                  </a:cubicBezTo>
                  <a:cubicBezTo>
                    <a:pt x="608" y="411"/>
                    <a:pt x="601" y="403"/>
                    <a:pt x="593" y="403"/>
                  </a:cubicBezTo>
                  <a:cubicBezTo>
                    <a:pt x="585" y="403"/>
                    <a:pt x="585" y="403"/>
                    <a:pt x="585" y="403"/>
                  </a:cubicBezTo>
                  <a:cubicBezTo>
                    <a:pt x="577" y="419"/>
                    <a:pt x="569" y="419"/>
                    <a:pt x="569" y="419"/>
                  </a:cubicBezTo>
                  <a:cubicBezTo>
                    <a:pt x="561" y="419"/>
                    <a:pt x="553" y="411"/>
                    <a:pt x="545" y="395"/>
                  </a:cubicBezTo>
                  <a:cubicBezTo>
                    <a:pt x="529" y="372"/>
                    <a:pt x="521" y="364"/>
                    <a:pt x="498" y="364"/>
                  </a:cubicBezTo>
                  <a:cubicBezTo>
                    <a:pt x="474" y="364"/>
                    <a:pt x="474" y="364"/>
                    <a:pt x="443" y="348"/>
                  </a:cubicBezTo>
                  <a:cubicBezTo>
                    <a:pt x="434" y="348"/>
                    <a:pt x="427" y="340"/>
                    <a:pt x="419" y="340"/>
                  </a:cubicBezTo>
                  <a:cubicBezTo>
                    <a:pt x="411" y="332"/>
                    <a:pt x="395" y="332"/>
                    <a:pt x="379" y="324"/>
                  </a:cubicBezTo>
                  <a:cubicBezTo>
                    <a:pt x="300" y="301"/>
                    <a:pt x="158" y="253"/>
                    <a:pt x="87" y="142"/>
                  </a:cubicBezTo>
                  <a:cubicBezTo>
                    <a:pt x="79" y="135"/>
                    <a:pt x="79" y="135"/>
                    <a:pt x="71" y="135"/>
                  </a:cubicBezTo>
                  <a:lnTo>
                    <a:pt x="71" y="135"/>
                  </a:lnTo>
                  <a:cubicBezTo>
                    <a:pt x="71" y="142"/>
                    <a:pt x="79" y="150"/>
                    <a:pt x="79" y="150"/>
                  </a:cubicBezTo>
                  <a:cubicBezTo>
                    <a:pt x="79" y="158"/>
                    <a:pt x="79" y="158"/>
                    <a:pt x="71" y="166"/>
                  </a:cubicBezTo>
                  <a:cubicBezTo>
                    <a:pt x="71" y="174"/>
                    <a:pt x="71" y="174"/>
                    <a:pt x="63" y="182"/>
                  </a:cubicBezTo>
                  <a:cubicBezTo>
                    <a:pt x="47" y="206"/>
                    <a:pt x="23" y="245"/>
                    <a:pt x="31" y="285"/>
                  </a:cubicBezTo>
                  <a:cubicBezTo>
                    <a:pt x="31" y="301"/>
                    <a:pt x="39" y="316"/>
                    <a:pt x="47" y="332"/>
                  </a:cubicBezTo>
                  <a:cubicBezTo>
                    <a:pt x="55" y="348"/>
                    <a:pt x="63" y="356"/>
                    <a:pt x="71" y="379"/>
                  </a:cubicBezTo>
                  <a:cubicBezTo>
                    <a:pt x="71" y="411"/>
                    <a:pt x="71" y="411"/>
                    <a:pt x="71" y="443"/>
                  </a:cubicBezTo>
                  <a:cubicBezTo>
                    <a:pt x="71" y="451"/>
                    <a:pt x="71" y="451"/>
                    <a:pt x="63" y="466"/>
                  </a:cubicBezTo>
                  <a:cubicBezTo>
                    <a:pt x="63" y="506"/>
                    <a:pt x="71" y="561"/>
                    <a:pt x="71" y="601"/>
                  </a:cubicBezTo>
                  <a:cubicBezTo>
                    <a:pt x="79" y="609"/>
                    <a:pt x="79" y="609"/>
                    <a:pt x="79" y="609"/>
                  </a:cubicBezTo>
                  <a:cubicBezTo>
                    <a:pt x="79" y="625"/>
                    <a:pt x="79" y="632"/>
                    <a:pt x="79" y="632"/>
                  </a:cubicBezTo>
                  <a:cubicBezTo>
                    <a:pt x="87" y="632"/>
                    <a:pt x="87" y="632"/>
                    <a:pt x="79" y="656"/>
                  </a:cubicBezTo>
                  <a:lnTo>
                    <a:pt x="79" y="656"/>
                  </a:lnTo>
                  <a:cubicBezTo>
                    <a:pt x="79" y="672"/>
                    <a:pt x="79" y="680"/>
                    <a:pt x="71" y="696"/>
                  </a:cubicBezTo>
                  <a:cubicBezTo>
                    <a:pt x="71" y="712"/>
                    <a:pt x="71" y="719"/>
                    <a:pt x="63" y="735"/>
                  </a:cubicBezTo>
                  <a:cubicBezTo>
                    <a:pt x="63" y="743"/>
                    <a:pt x="55" y="751"/>
                    <a:pt x="55" y="759"/>
                  </a:cubicBezTo>
                  <a:cubicBezTo>
                    <a:pt x="47" y="767"/>
                    <a:pt x="47" y="775"/>
                    <a:pt x="55" y="783"/>
                  </a:cubicBezTo>
                  <a:cubicBezTo>
                    <a:pt x="55" y="791"/>
                    <a:pt x="55" y="791"/>
                    <a:pt x="55" y="791"/>
                  </a:cubicBezTo>
                  <a:cubicBezTo>
                    <a:pt x="55" y="791"/>
                    <a:pt x="63" y="791"/>
                    <a:pt x="63" y="783"/>
                  </a:cubicBezTo>
                  <a:lnTo>
                    <a:pt x="71" y="783"/>
                  </a:lnTo>
                  <a:lnTo>
                    <a:pt x="79" y="783"/>
                  </a:lnTo>
                  <a:cubicBezTo>
                    <a:pt x="79" y="783"/>
                    <a:pt x="87" y="783"/>
                    <a:pt x="87" y="791"/>
                  </a:cubicBezTo>
                  <a:cubicBezTo>
                    <a:pt x="94" y="791"/>
                    <a:pt x="110" y="799"/>
                    <a:pt x="118" y="806"/>
                  </a:cubicBezTo>
                  <a:lnTo>
                    <a:pt x="126" y="814"/>
                  </a:lnTo>
                  <a:cubicBezTo>
                    <a:pt x="134" y="822"/>
                    <a:pt x="142" y="822"/>
                    <a:pt x="142" y="830"/>
                  </a:cubicBezTo>
                  <a:cubicBezTo>
                    <a:pt x="142" y="830"/>
                    <a:pt x="134" y="830"/>
                    <a:pt x="134" y="838"/>
                  </a:cubicBezTo>
                  <a:cubicBezTo>
                    <a:pt x="126" y="838"/>
                    <a:pt x="126" y="838"/>
                    <a:pt x="126" y="846"/>
                  </a:cubicBezTo>
                  <a:cubicBezTo>
                    <a:pt x="118" y="846"/>
                    <a:pt x="118" y="854"/>
                    <a:pt x="94" y="854"/>
                  </a:cubicBezTo>
                  <a:cubicBezTo>
                    <a:pt x="79" y="854"/>
                    <a:pt x="71" y="846"/>
                    <a:pt x="63" y="838"/>
                  </a:cubicBezTo>
                  <a:cubicBezTo>
                    <a:pt x="63" y="838"/>
                    <a:pt x="63" y="838"/>
                    <a:pt x="55" y="838"/>
                  </a:cubicBezTo>
                  <a:lnTo>
                    <a:pt x="55" y="838"/>
                  </a:lnTo>
                  <a:lnTo>
                    <a:pt x="55" y="838"/>
                  </a:lnTo>
                  <a:cubicBezTo>
                    <a:pt x="55" y="854"/>
                    <a:pt x="55" y="862"/>
                    <a:pt x="55" y="893"/>
                  </a:cubicBezTo>
                  <a:cubicBezTo>
                    <a:pt x="55" y="909"/>
                    <a:pt x="55" y="917"/>
                    <a:pt x="47" y="925"/>
                  </a:cubicBezTo>
                  <a:cubicBezTo>
                    <a:pt x="47" y="933"/>
                    <a:pt x="47" y="933"/>
                    <a:pt x="47" y="941"/>
                  </a:cubicBezTo>
                  <a:cubicBezTo>
                    <a:pt x="47" y="941"/>
                    <a:pt x="55" y="941"/>
                    <a:pt x="63" y="941"/>
                  </a:cubicBezTo>
                  <a:cubicBezTo>
                    <a:pt x="79" y="941"/>
                    <a:pt x="87" y="941"/>
                    <a:pt x="94" y="941"/>
                  </a:cubicBezTo>
                  <a:cubicBezTo>
                    <a:pt x="110" y="933"/>
                    <a:pt x="110" y="933"/>
                    <a:pt x="118" y="941"/>
                  </a:cubicBezTo>
                  <a:cubicBezTo>
                    <a:pt x="126" y="949"/>
                    <a:pt x="126" y="957"/>
                    <a:pt x="126" y="965"/>
                  </a:cubicBezTo>
                  <a:cubicBezTo>
                    <a:pt x="118" y="965"/>
                    <a:pt x="110" y="965"/>
                    <a:pt x="110" y="972"/>
                  </a:cubicBezTo>
                  <a:cubicBezTo>
                    <a:pt x="103" y="972"/>
                    <a:pt x="94" y="972"/>
                    <a:pt x="87" y="965"/>
                  </a:cubicBezTo>
                  <a:lnTo>
                    <a:pt x="79" y="965"/>
                  </a:lnTo>
                  <a:cubicBezTo>
                    <a:pt x="71" y="965"/>
                    <a:pt x="71" y="965"/>
                    <a:pt x="71" y="972"/>
                  </a:cubicBezTo>
                  <a:cubicBezTo>
                    <a:pt x="71" y="988"/>
                    <a:pt x="71" y="996"/>
                    <a:pt x="71" y="1012"/>
                  </a:cubicBezTo>
                  <a:cubicBezTo>
                    <a:pt x="71" y="1028"/>
                    <a:pt x="63" y="1028"/>
                    <a:pt x="63" y="1036"/>
                  </a:cubicBezTo>
                  <a:cubicBezTo>
                    <a:pt x="55" y="1036"/>
                    <a:pt x="47" y="1043"/>
                    <a:pt x="47" y="1052"/>
                  </a:cubicBezTo>
                  <a:cubicBezTo>
                    <a:pt x="47" y="1052"/>
                    <a:pt x="47" y="1067"/>
                    <a:pt x="47" y="1075"/>
                  </a:cubicBezTo>
                  <a:cubicBezTo>
                    <a:pt x="47" y="1083"/>
                    <a:pt x="47" y="1083"/>
                    <a:pt x="39" y="1083"/>
                  </a:cubicBezTo>
                  <a:cubicBezTo>
                    <a:pt x="39" y="1083"/>
                    <a:pt x="31" y="1083"/>
                    <a:pt x="31" y="1075"/>
                  </a:cubicBezTo>
                  <a:cubicBezTo>
                    <a:pt x="23" y="1075"/>
                    <a:pt x="23" y="1075"/>
                    <a:pt x="23" y="1075"/>
                  </a:cubicBezTo>
                  <a:cubicBezTo>
                    <a:pt x="16" y="1052"/>
                    <a:pt x="16" y="1052"/>
                    <a:pt x="23" y="1020"/>
                  </a:cubicBezTo>
                  <a:cubicBezTo>
                    <a:pt x="23" y="1012"/>
                    <a:pt x="23" y="1004"/>
                    <a:pt x="23" y="996"/>
                  </a:cubicBezTo>
                  <a:cubicBezTo>
                    <a:pt x="23" y="988"/>
                    <a:pt x="23" y="980"/>
                    <a:pt x="23" y="980"/>
                  </a:cubicBezTo>
                  <a:lnTo>
                    <a:pt x="23" y="980"/>
                  </a:lnTo>
                  <a:cubicBezTo>
                    <a:pt x="16" y="996"/>
                    <a:pt x="8" y="1012"/>
                    <a:pt x="8" y="1036"/>
                  </a:cubicBezTo>
                  <a:cubicBezTo>
                    <a:pt x="16" y="1043"/>
                    <a:pt x="16" y="1059"/>
                    <a:pt x="16" y="1067"/>
                  </a:cubicBezTo>
                  <a:cubicBezTo>
                    <a:pt x="16" y="1083"/>
                    <a:pt x="16" y="1099"/>
                    <a:pt x="23" y="1115"/>
                  </a:cubicBezTo>
                  <a:cubicBezTo>
                    <a:pt x="23" y="1123"/>
                    <a:pt x="23" y="1131"/>
                    <a:pt x="23" y="1131"/>
                  </a:cubicBezTo>
                  <a:cubicBezTo>
                    <a:pt x="23" y="1138"/>
                    <a:pt x="31" y="1138"/>
                    <a:pt x="31" y="1138"/>
                  </a:cubicBezTo>
                  <a:cubicBezTo>
                    <a:pt x="79" y="1162"/>
                    <a:pt x="118" y="1178"/>
                    <a:pt x="126" y="1178"/>
                  </a:cubicBezTo>
                  <a:cubicBezTo>
                    <a:pt x="158" y="1186"/>
                    <a:pt x="158" y="1194"/>
                    <a:pt x="158" y="1225"/>
                  </a:cubicBezTo>
                  <a:cubicBezTo>
                    <a:pt x="158" y="1225"/>
                    <a:pt x="166" y="1225"/>
                    <a:pt x="166" y="1233"/>
                  </a:cubicBezTo>
                  <a:cubicBezTo>
                    <a:pt x="166" y="1257"/>
                    <a:pt x="174" y="1257"/>
                    <a:pt x="174" y="1257"/>
                  </a:cubicBezTo>
                  <a:lnTo>
                    <a:pt x="181" y="1249"/>
                  </a:lnTo>
                  <a:cubicBezTo>
                    <a:pt x="190" y="1249"/>
                    <a:pt x="205" y="1241"/>
                    <a:pt x="213" y="1241"/>
                  </a:cubicBezTo>
                  <a:cubicBezTo>
                    <a:pt x="253" y="1241"/>
                    <a:pt x="268" y="1281"/>
                    <a:pt x="292" y="1320"/>
                  </a:cubicBezTo>
                  <a:cubicBezTo>
                    <a:pt x="300" y="1320"/>
                    <a:pt x="300" y="1328"/>
                    <a:pt x="308" y="1328"/>
                  </a:cubicBezTo>
                  <a:cubicBezTo>
                    <a:pt x="324" y="1368"/>
                    <a:pt x="308" y="1415"/>
                    <a:pt x="292" y="1455"/>
                  </a:cubicBezTo>
                  <a:cubicBezTo>
                    <a:pt x="292" y="1471"/>
                    <a:pt x="284" y="1478"/>
                    <a:pt x="284" y="1494"/>
                  </a:cubicBezTo>
                  <a:cubicBezTo>
                    <a:pt x="276" y="1526"/>
                    <a:pt x="284" y="1549"/>
                    <a:pt x="292" y="1558"/>
                  </a:cubicBezTo>
                  <a:cubicBezTo>
                    <a:pt x="300" y="1565"/>
                    <a:pt x="316" y="1565"/>
                    <a:pt x="324" y="1565"/>
                  </a:cubicBezTo>
                  <a:cubicBezTo>
                    <a:pt x="348" y="1573"/>
                    <a:pt x="379" y="1573"/>
                    <a:pt x="395" y="1589"/>
                  </a:cubicBezTo>
                  <a:cubicBezTo>
                    <a:pt x="411" y="1605"/>
                    <a:pt x="434" y="1613"/>
                    <a:pt x="466" y="1613"/>
                  </a:cubicBezTo>
                  <a:cubicBezTo>
                    <a:pt x="490" y="1613"/>
                    <a:pt x="506" y="1613"/>
                    <a:pt x="521" y="1605"/>
                  </a:cubicBezTo>
                  <a:cubicBezTo>
                    <a:pt x="529" y="1605"/>
                    <a:pt x="545" y="1597"/>
                    <a:pt x="545" y="1597"/>
                  </a:cubicBezTo>
                  <a:cubicBezTo>
                    <a:pt x="561" y="1589"/>
                    <a:pt x="569" y="1581"/>
                    <a:pt x="577" y="1581"/>
                  </a:cubicBezTo>
                  <a:cubicBezTo>
                    <a:pt x="585" y="1581"/>
                    <a:pt x="601" y="1589"/>
                    <a:pt x="608" y="1589"/>
                  </a:cubicBezTo>
                  <a:cubicBezTo>
                    <a:pt x="624" y="1597"/>
                    <a:pt x="640" y="1605"/>
                    <a:pt x="648" y="1605"/>
                  </a:cubicBezTo>
                  <a:cubicBezTo>
                    <a:pt x="656" y="1605"/>
                    <a:pt x="656" y="1605"/>
                    <a:pt x="664" y="1597"/>
                  </a:cubicBezTo>
                  <a:cubicBezTo>
                    <a:pt x="672" y="1597"/>
                    <a:pt x="680" y="1597"/>
                    <a:pt x="696" y="1597"/>
                  </a:cubicBezTo>
                  <a:cubicBezTo>
                    <a:pt x="727" y="1597"/>
                    <a:pt x="735" y="1605"/>
                    <a:pt x="751" y="1629"/>
                  </a:cubicBezTo>
                  <a:cubicBezTo>
                    <a:pt x="759" y="1636"/>
                    <a:pt x="759" y="1636"/>
                    <a:pt x="759" y="1636"/>
                  </a:cubicBezTo>
                  <a:cubicBezTo>
                    <a:pt x="759" y="1636"/>
                    <a:pt x="759" y="1644"/>
                    <a:pt x="767" y="1644"/>
                  </a:cubicBezTo>
                  <a:cubicBezTo>
                    <a:pt x="774" y="1668"/>
                    <a:pt x="782" y="1668"/>
                    <a:pt x="790" y="1668"/>
                  </a:cubicBezTo>
                  <a:cubicBezTo>
                    <a:pt x="798" y="1668"/>
                    <a:pt x="806" y="1660"/>
                    <a:pt x="822" y="1660"/>
                  </a:cubicBezTo>
                  <a:cubicBezTo>
                    <a:pt x="838" y="1660"/>
                    <a:pt x="861" y="1668"/>
                    <a:pt x="869" y="1676"/>
                  </a:cubicBezTo>
                  <a:cubicBezTo>
                    <a:pt x="877" y="1684"/>
                    <a:pt x="885" y="1684"/>
                    <a:pt x="893" y="1684"/>
                  </a:cubicBezTo>
                  <a:cubicBezTo>
                    <a:pt x="909" y="1684"/>
                    <a:pt x="940" y="1668"/>
                    <a:pt x="956" y="1660"/>
                  </a:cubicBezTo>
                  <a:cubicBezTo>
                    <a:pt x="956" y="1660"/>
                    <a:pt x="964" y="1660"/>
                    <a:pt x="972" y="1660"/>
                  </a:cubicBezTo>
                  <a:cubicBezTo>
                    <a:pt x="996" y="1660"/>
                    <a:pt x="1027" y="1668"/>
                    <a:pt x="1051" y="1700"/>
                  </a:cubicBezTo>
                  <a:cubicBezTo>
                    <a:pt x="1059" y="1708"/>
                    <a:pt x="1075" y="1716"/>
                    <a:pt x="1091" y="1716"/>
                  </a:cubicBezTo>
                  <a:cubicBezTo>
                    <a:pt x="1114" y="1716"/>
                    <a:pt x="1146" y="1708"/>
                    <a:pt x="1154" y="1700"/>
                  </a:cubicBezTo>
                  <a:cubicBezTo>
                    <a:pt x="1162" y="1692"/>
                    <a:pt x="1186" y="1692"/>
                    <a:pt x="1217" y="1692"/>
                  </a:cubicBezTo>
                  <a:cubicBezTo>
                    <a:pt x="1241" y="1692"/>
                    <a:pt x="1273" y="1692"/>
                    <a:pt x="1304" y="1692"/>
                  </a:cubicBezTo>
                  <a:cubicBezTo>
                    <a:pt x="1336" y="1692"/>
                    <a:pt x="1344" y="1692"/>
                    <a:pt x="1344" y="1692"/>
                  </a:cubicBezTo>
                  <a:lnTo>
                    <a:pt x="1344" y="1692"/>
                  </a:lnTo>
                  <a:cubicBezTo>
                    <a:pt x="1344" y="1692"/>
                    <a:pt x="1344" y="1684"/>
                    <a:pt x="1351" y="1676"/>
                  </a:cubicBezTo>
                  <a:cubicBezTo>
                    <a:pt x="1351" y="1676"/>
                    <a:pt x="1359" y="1668"/>
                    <a:pt x="1375" y="1668"/>
                  </a:cubicBezTo>
                  <a:cubicBezTo>
                    <a:pt x="1391" y="1668"/>
                    <a:pt x="1415" y="1676"/>
                    <a:pt x="1438" y="1684"/>
                  </a:cubicBezTo>
                  <a:cubicBezTo>
                    <a:pt x="1446" y="1692"/>
                    <a:pt x="1470" y="1692"/>
                    <a:pt x="1486" y="1692"/>
                  </a:cubicBezTo>
                  <a:cubicBezTo>
                    <a:pt x="1510" y="1692"/>
                    <a:pt x="1533" y="1684"/>
                    <a:pt x="1549" y="1684"/>
                  </a:cubicBezTo>
                  <a:cubicBezTo>
                    <a:pt x="1549" y="1684"/>
                    <a:pt x="1549" y="1684"/>
                    <a:pt x="1557" y="168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76" name="Freeform 261"/>
            <p:cNvSpPr>
              <a:spLocks noChangeArrowheads="1"/>
            </p:cNvSpPr>
            <p:nvPr/>
          </p:nvSpPr>
          <p:spPr bwMode="auto">
            <a:xfrm>
              <a:off x="8516733" y="3345758"/>
              <a:ext cx="1185166" cy="1897192"/>
            </a:xfrm>
            <a:custGeom>
              <a:avLst/>
              <a:gdLst>
                <a:gd name="T0" fmla="*/ 2213 w 2254"/>
                <a:gd name="T1" fmla="*/ 2364 h 3606"/>
                <a:gd name="T2" fmla="*/ 2213 w 2254"/>
                <a:gd name="T3" fmla="*/ 2364 h 3606"/>
                <a:gd name="T4" fmla="*/ 2142 w 2254"/>
                <a:gd name="T5" fmla="*/ 2292 h 3606"/>
                <a:gd name="T6" fmla="*/ 2079 w 2254"/>
                <a:gd name="T7" fmla="*/ 2395 h 3606"/>
                <a:gd name="T8" fmla="*/ 2039 w 2254"/>
                <a:gd name="T9" fmla="*/ 2371 h 3606"/>
                <a:gd name="T10" fmla="*/ 1992 w 2254"/>
                <a:gd name="T11" fmla="*/ 2371 h 3606"/>
                <a:gd name="T12" fmla="*/ 1897 w 2254"/>
                <a:gd name="T13" fmla="*/ 2348 h 3606"/>
                <a:gd name="T14" fmla="*/ 1834 w 2254"/>
                <a:gd name="T15" fmla="*/ 2340 h 3606"/>
                <a:gd name="T16" fmla="*/ 1778 w 2254"/>
                <a:gd name="T17" fmla="*/ 2371 h 3606"/>
                <a:gd name="T18" fmla="*/ 1707 w 2254"/>
                <a:gd name="T19" fmla="*/ 2348 h 3606"/>
                <a:gd name="T20" fmla="*/ 1652 w 2254"/>
                <a:gd name="T21" fmla="*/ 2387 h 3606"/>
                <a:gd name="T22" fmla="*/ 1620 w 2254"/>
                <a:gd name="T23" fmla="*/ 2355 h 3606"/>
                <a:gd name="T24" fmla="*/ 1589 w 2254"/>
                <a:gd name="T25" fmla="*/ 2229 h 3606"/>
                <a:gd name="T26" fmla="*/ 1518 w 2254"/>
                <a:gd name="T27" fmla="*/ 2158 h 3606"/>
                <a:gd name="T28" fmla="*/ 1494 w 2254"/>
                <a:gd name="T29" fmla="*/ 2079 h 3606"/>
                <a:gd name="T30" fmla="*/ 1478 w 2254"/>
                <a:gd name="T31" fmla="*/ 1960 h 3606"/>
                <a:gd name="T32" fmla="*/ 1423 w 2254"/>
                <a:gd name="T33" fmla="*/ 1850 h 3606"/>
                <a:gd name="T34" fmla="*/ 1439 w 2254"/>
                <a:gd name="T35" fmla="*/ 1739 h 3606"/>
                <a:gd name="T36" fmla="*/ 1352 w 2254"/>
                <a:gd name="T37" fmla="*/ 1747 h 3606"/>
                <a:gd name="T38" fmla="*/ 1257 w 2254"/>
                <a:gd name="T39" fmla="*/ 1794 h 3606"/>
                <a:gd name="T40" fmla="*/ 1225 w 2254"/>
                <a:gd name="T41" fmla="*/ 1771 h 3606"/>
                <a:gd name="T42" fmla="*/ 1186 w 2254"/>
                <a:gd name="T43" fmla="*/ 1739 h 3606"/>
                <a:gd name="T44" fmla="*/ 1194 w 2254"/>
                <a:gd name="T45" fmla="*/ 1668 h 3606"/>
                <a:gd name="T46" fmla="*/ 1241 w 2254"/>
                <a:gd name="T47" fmla="*/ 1644 h 3606"/>
                <a:gd name="T48" fmla="*/ 1257 w 2254"/>
                <a:gd name="T49" fmla="*/ 1565 h 3606"/>
                <a:gd name="T50" fmla="*/ 1257 w 2254"/>
                <a:gd name="T51" fmla="*/ 1454 h 3606"/>
                <a:gd name="T52" fmla="*/ 1304 w 2254"/>
                <a:gd name="T53" fmla="*/ 1367 h 3606"/>
                <a:gd name="T54" fmla="*/ 1336 w 2254"/>
                <a:gd name="T55" fmla="*/ 1249 h 3606"/>
                <a:gd name="T56" fmla="*/ 1272 w 2254"/>
                <a:gd name="T57" fmla="*/ 1249 h 3606"/>
                <a:gd name="T58" fmla="*/ 1194 w 2254"/>
                <a:gd name="T59" fmla="*/ 1162 h 3606"/>
                <a:gd name="T60" fmla="*/ 1170 w 2254"/>
                <a:gd name="T61" fmla="*/ 1083 h 3606"/>
                <a:gd name="T62" fmla="*/ 1114 w 2254"/>
                <a:gd name="T63" fmla="*/ 1012 h 3606"/>
                <a:gd name="T64" fmla="*/ 1091 w 2254"/>
                <a:gd name="T65" fmla="*/ 917 h 3606"/>
                <a:gd name="T66" fmla="*/ 1035 w 2254"/>
                <a:gd name="T67" fmla="*/ 870 h 3606"/>
                <a:gd name="T68" fmla="*/ 980 w 2254"/>
                <a:gd name="T69" fmla="*/ 798 h 3606"/>
                <a:gd name="T70" fmla="*/ 1004 w 2254"/>
                <a:gd name="T71" fmla="*/ 696 h 3606"/>
                <a:gd name="T72" fmla="*/ 925 w 2254"/>
                <a:gd name="T73" fmla="*/ 545 h 3606"/>
                <a:gd name="T74" fmla="*/ 941 w 2254"/>
                <a:gd name="T75" fmla="*/ 450 h 3606"/>
                <a:gd name="T76" fmla="*/ 972 w 2254"/>
                <a:gd name="T77" fmla="*/ 292 h 3606"/>
                <a:gd name="T78" fmla="*/ 996 w 2254"/>
                <a:gd name="T79" fmla="*/ 126 h 3606"/>
                <a:gd name="T80" fmla="*/ 1004 w 2254"/>
                <a:gd name="T81" fmla="*/ 63 h 3606"/>
                <a:gd name="T82" fmla="*/ 672 w 2254"/>
                <a:gd name="T83" fmla="*/ 0 h 3606"/>
                <a:gd name="T84" fmla="*/ 553 w 2254"/>
                <a:gd name="T85" fmla="*/ 593 h 3606"/>
                <a:gd name="T86" fmla="*/ 450 w 2254"/>
                <a:gd name="T87" fmla="*/ 1051 h 3606"/>
                <a:gd name="T88" fmla="*/ 442 w 2254"/>
                <a:gd name="T89" fmla="*/ 1249 h 3606"/>
                <a:gd name="T90" fmla="*/ 435 w 2254"/>
                <a:gd name="T91" fmla="*/ 1328 h 3606"/>
                <a:gd name="T92" fmla="*/ 482 w 2254"/>
                <a:gd name="T93" fmla="*/ 1486 h 3606"/>
                <a:gd name="T94" fmla="*/ 522 w 2254"/>
                <a:gd name="T95" fmla="*/ 1628 h 3606"/>
                <a:gd name="T96" fmla="*/ 442 w 2254"/>
                <a:gd name="T97" fmla="*/ 1747 h 3606"/>
                <a:gd name="T98" fmla="*/ 371 w 2254"/>
                <a:gd name="T99" fmla="*/ 1818 h 3606"/>
                <a:gd name="T100" fmla="*/ 355 w 2254"/>
                <a:gd name="T101" fmla="*/ 1889 h 3606"/>
                <a:gd name="T102" fmla="*/ 174 w 2254"/>
                <a:gd name="T103" fmla="*/ 2079 h 3606"/>
                <a:gd name="T104" fmla="*/ 229 w 2254"/>
                <a:gd name="T105" fmla="*/ 2182 h 3606"/>
                <a:gd name="T106" fmla="*/ 229 w 2254"/>
                <a:gd name="T107" fmla="*/ 2277 h 3606"/>
                <a:gd name="T108" fmla="*/ 221 w 2254"/>
                <a:gd name="T109" fmla="*/ 2340 h 3606"/>
                <a:gd name="T110" fmla="*/ 174 w 2254"/>
                <a:gd name="T111" fmla="*/ 2435 h 3606"/>
                <a:gd name="T112" fmla="*/ 0 w 2254"/>
                <a:gd name="T113" fmla="*/ 3217 h 3606"/>
                <a:gd name="T114" fmla="*/ 2063 w 2254"/>
                <a:gd name="T115" fmla="*/ 3605 h 3606"/>
                <a:gd name="T116" fmla="*/ 2253 w 2254"/>
                <a:gd name="T117" fmla="*/ 2427 h 3606"/>
                <a:gd name="T118" fmla="*/ 2213 w 2254"/>
                <a:gd name="T119" fmla="*/ 2364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4" h="3606">
                  <a:moveTo>
                    <a:pt x="2213" y="2364"/>
                  </a:moveTo>
                  <a:lnTo>
                    <a:pt x="2213" y="2364"/>
                  </a:lnTo>
                  <a:cubicBezTo>
                    <a:pt x="2205" y="2316"/>
                    <a:pt x="2174" y="2316"/>
                    <a:pt x="2142" y="2292"/>
                  </a:cubicBezTo>
                  <a:cubicBezTo>
                    <a:pt x="2111" y="2277"/>
                    <a:pt x="2126" y="2348"/>
                    <a:pt x="2079" y="2395"/>
                  </a:cubicBezTo>
                  <a:cubicBezTo>
                    <a:pt x="2031" y="2435"/>
                    <a:pt x="2079" y="2395"/>
                    <a:pt x="2039" y="2371"/>
                  </a:cubicBezTo>
                  <a:cubicBezTo>
                    <a:pt x="2000" y="2348"/>
                    <a:pt x="2024" y="2364"/>
                    <a:pt x="1992" y="2371"/>
                  </a:cubicBezTo>
                  <a:cubicBezTo>
                    <a:pt x="1952" y="2379"/>
                    <a:pt x="1929" y="2371"/>
                    <a:pt x="1897" y="2348"/>
                  </a:cubicBezTo>
                  <a:cubicBezTo>
                    <a:pt x="1865" y="2324"/>
                    <a:pt x="1850" y="2332"/>
                    <a:pt x="1834" y="2340"/>
                  </a:cubicBezTo>
                  <a:cubicBezTo>
                    <a:pt x="1818" y="2348"/>
                    <a:pt x="1802" y="2371"/>
                    <a:pt x="1778" y="2371"/>
                  </a:cubicBezTo>
                  <a:cubicBezTo>
                    <a:pt x="1747" y="2364"/>
                    <a:pt x="1739" y="2355"/>
                    <a:pt x="1707" y="2348"/>
                  </a:cubicBezTo>
                  <a:cubicBezTo>
                    <a:pt x="1676" y="2332"/>
                    <a:pt x="1676" y="2355"/>
                    <a:pt x="1652" y="2387"/>
                  </a:cubicBezTo>
                  <a:cubicBezTo>
                    <a:pt x="1628" y="2411"/>
                    <a:pt x="1628" y="2371"/>
                    <a:pt x="1620" y="2355"/>
                  </a:cubicBezTo>
                  <a:cubicBezTo>
                    <a:pt x="1605" y="2332"/>
                    <a:pt x="1589" y="2269"/>
                    <a:pt x="1589" y="2229"/>
                  </a:cubicBezTo>
                  <a:cubicBezTo>
                    <a:pt x="1589" y="2190"/>
                    <a:pt x="1573" y="2166"/>
                    <a:pt x="1518" y="2158"/>
                  </a:cubicBezTo>
                  <a:cubicBezTo>
                    <a:pt x="1454" y="2142"/>
                    <a:pt x="1478" y="2126"/>
                    <a:pt x="1494" y="2079"/>
                  </a:cubicBezTo>
                  <a:cubicBezTo>
                    <a:pt x="1510" y="2031"/>
                    <a:pt x="1502" y="2000"/>
                    <a:pt x="1478" y="1960"/>
                  </a:cubicBezTo>
                  <a:cubicBezTo>
                    <a:pt x="1446" y="1921"/>
                    <a:pt x="1439" y="1889"/>
                    <a:pt x="1423" y="1850"/>
                  </a:cubicBezTo>
                  <a:cubicBezTo>
                    <a:pt x="1407" y="1818"/>
                    <a:pt x="1439" y="1787"/>
                    <a:pt x="1439" y="1739"/>
                  </a:cubicBezTo>
                  <a:cubicBezTo>
                    <a:pt x="1431" y="1700"/>
                    <a:pt x="1383" y="1723"/>
                    <a:pt x="1352" y="1747"/>
                  </a:cubicBezTo>
                  <a:cubicBezTo>
                    <a:pt x="1328" y="1778"/>
                    <a:pt x="1312" y="1778"/>
                    <a:pt x="1257" y="1794"/>
                  </a:cubicBezTo>
                  <a:cubicBezTo>
                    <a:pt x="1194" y="1802"/>
                    <a:pt x="1257" y="1794"/>
                    <a:pt x="1225" y="1771"/>
                  </a:cubicBezTo>
                  <a:cubicBezTo>
                    <a:pt x="1194" y="1747"/>
                    <a:pt x="1178" y="1747"/>
                    <a:pt x="1186" y="1739"/>
                  </a:cubicBezTo>
                  <a:cubicBezTo>
                    <a:pt x="1194" y="1723"/>
                    <a:pt x="1201" y="1700"/>
                    <a:pt x="1194" y="1668"/>
                  </a:cubicBezTo>
                  <a:cubicBezTo>
                    <a:pt x="1194" y="1636"/>
                    <a:pt x="1217" y="1644"/>
                    <a:pt x="1241" y="1644"/>
                  </a:cubicBezTo>
                  <a:cubicBezTo>
                    <a:pt x="1257" y="1644"/>
                    <a:pt x="1265" y="1581"/>
                    <a:pt x="1257" y="1565"/>
                  </a:cubicBezTo>
                  <a:cubicBezTo>
                    <a:pt x="1257" y="1541"/>
                    <a:pt x="1241" y="1502"/>
                    <a:pt x="1257" y="1454"/>
                  </a:cubicBezTo>
                  <a:cubicBezTo>
                    <a:pt x="1265" y="1415"/>
                    <a:pt x="1296" y="1383"/>
                    <a:pt x="1304" y="1367"/>
                  </a:cubicBezTo>
                  <a:cubicBezTo>
                    <a:pt x="1320" y="1344"/>
                    <a:pt x="1344" y="1296"/>
                    <a:pt x="1336" y="1249"/>
                  </a:cubicBezTo>
                  <a:cubicBezTo>
                    <a:pt x="1328" y="1201"/>
                    <a:pt x="1304" y="1257"/>
                    <a:pt x="1272" y="1249"/>
                  </a:cubicBezTo>
                  <a:cubicBezTo>
                    <a:pt x="1233" y="1241"/>
                    <a:pt x="1233" y="1194"/>
                    <a:pt x="1194" y="1162"/>
                  </a:cubicBezTo>
                  <a:cubicBezTo>
                    <a:pt x="1146" y="1130"/>
                    <a:pt x="1178" y="1130"/>
                    <a:pt x="1170" y="1083"/>
                  </a:cubicBezTo>
                  <a:cubicBezTo>
                    <a:pt x="1162" y="1036"/>
                    <a:pt x="1154" y="1036"/>
                    <a:pt x="1114" y="1012"/>
                  </a:cubicBezTo>
                  <a:cubicBezTo>
                    <a:pt x="1075" y="988"/>
                    <a:pt x="1099" y="956"/>
                    <a:pt x="1091" y="917"/>
                  </a:cubicBezTo>
                  <a:cubicBezTo>
                    <a:pt x="1083" y="877"/>
                    <a:pt x="1051" y="893"/>
                    <a:pt x="1035" y="870"/>
                  </a:cubicBezTo>
                  <a:cubicBezTo>
                    <a:pt x="1012" y="838"/>
                    <a:pt x="980" y="838"/>
                    <a:pt x="980" y="798"/>
                  </a:cubicBezTo>
                  <a:cubicBezTo>
                    <a:pt x="980" y="767"/>
                    <a:pt x="1004" y="735"/>
                    <a:pt x="1004" y="696"/>
                  </a:cubicBezTo>
                  <a:cubicBezTo>
                    <a:pt x="996" y="656"/>
                    <a:pt x="941" y="577"/>
                    <a:pt x="925" y="545"/>
                  </a:cubicBezTo>
                  <a:cubicBezTo>
                    <a:pt x="917" y="514"/>
                    <a:pt x="933" y="482"/>
                    <a:pt x="941" y="450"/>
                  </a:cubicBezTo>
                  <a:cubicBezTo>
                    <a:pt x="941" y="419"/>
                    <a:pt x="964" y="332"/>
                    <a:pt x="972" y="292"/>
                  </a:cubicBezTo>
                  <a:cubicBezTo>
                    <a:pt x="988" y="253"/>
                    <a:pt x="996" y="158"/>
                    <a:pt x="996" y="126"/>
                  </a:cubicBezTo>
                  <a:cubicBezTo>
                    <a:pt x="996" y="111"/>
                    <a:pt x="996" y="79"/>
                    <a:pt x="1004" y="63"/>
                  </a:cubicBezTo>
                  <a:cubicBezTo>
                    <a:pt x="885" y="39"/>
                    <a:pt x="775" y="16"/>
                    <a:pt x="672" y="0"/>
                  </a:cubicBezTo>
                  <a:cubicBezTo>
                    <a:pt x="648" y="111"/>
                    <a:pt x="561" y="561"/>
                    <a:pt x="553" y="593"/>
                  </a:cubicBezTo>
                  <a:cubicBezTo>
                    <a:pt x="545" y="617"/>
                    <a:pt x="466" y="1020"/>
                    <a:pt x="450" y="1051"/>
                  </a:cubicBezTo>
                  <a:cubicBezTo>
                    <a:pt x="427" y="1083"/>
                    <a:pt x="427" y="1225"/>
                    <a:pt x="442" y="1249"/>
                  </a:cubicBezTo>
                  <a:cubicBezTo>
                    <a:pt x="450" y="1265"/>
                    <a:pt x="435" y="1312"/>
                    <a:pt x="435" y="1328"/>
                  </a:cubicBezTo>
                  <a:cubicBezTo>
                    <a:pt x="427" y="1352"/>
                    <a:pt x="435" y="1454"/>
                    <a:pt x="482" y="1486"/>
                  </a:cubicBezTo>
                  <a:cubicBezTo>
                    <a:pt x="529" y="1526"/>
                    <a:pt x="545" y="1613"/>
                    <a:pt x="522" y="1628"/>
                  </a:cubicBezTo>
                  <a:cubicBezTo>
                    <a:pt x="506" y="1644"/>
                    <a:pt x="442" y="1731"/>
                    <a:pt x="442" y="1747"/>
                  </a:cubicBezTo>
                  <a:cubicBezTo>
                    <a:pt x="442" y="1771"/>
                    <a:pt x="395" y="1794"/>
                    <a:pt x="371" y="1818"/>
                  </a:cubicBezTo>
                  <a:cubicBezTo>
                    <a:pt x="348" y="1850"/>
                    <a:pt x="348" y="1873"/>
                    <a:pt x="355" y="1889"/>
                  </a:cubicBezTo>
                  <a:cubicBezTo>
                    <a:pt x="355" y="1897"/>
                    <a:pt x="166" y="2040"/>
                    <a:pt x="174" y="2079"/>
                  </a:cubicBezTo>
                  <a:cubicBezTo>
                    <a:pt x="182" y="2126"/>
                    <a:pt x="166" y="2158"/>
                    <a:pt x="229" y="2182"/>
                  </a:cubicBezTo>
                  <a:cubicBezTo>
                    <a:pt x="284" y="2213"/>
                    <a:pt x="245" y="2253"/>
                    <a:pt x="229" y="2277"/>
                  </a:cubicBezTo>
                  <a:cubicBezTo>
                    <a:pt x="221" y="2292"/>
                    <a:pt x="237" y="2316"/>
                    <a:pt x="221" y="2340"/>
                  </a:cubicBezTo>
                  <a:cubicBezTo>
                    <a:pt x="205" y="2364"/>
                    <a:pt x="174" y="2411"/>
                    <a:pt x="174" y="2435"/>
                  </a:cubicBezTo>
                  <a:cubicBezTo>
                    <a:pt x="174" y="2458"/>
                    <a:pt x="31" y="3075"/>
                    <a:pt x="0" y="3217"/>
                  </a:cubicBezTo>
                  <a:cubicBezTo>
                    <a:pt x="640" y="3360"/>
                    <a:pt x="1352" y="3494"/>
                    <a:pt x="2063" y="3605"/>
                  </a:cubicBezTo>
                  <a:cubicBezTo>
                    <a:pt x="2253" y="2427"/>
                    <a:pt x="2253" y="2427"/>
                    <a:pt x="2253" y="2427"/>
                  </a:cubicBezTo>
                  <a:cubicBezTo>
                    <a:pt x="2229" y="2411"/>
                    <a:pt x="2221" y="2395"/>
                    <a:pt x="2213" y="236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77" name="Freeform 262"/>
            <p:cNvSpPr>
              <a:spLocks noChangeArrowheads="1"/>
            </p:cNvSpPr>
            <p:nvPr/>
          </p:nvSpPr>
          <p:spPr bwMode="auto">
            <a:xfrm>
              <a:off x="8514414" y="3341119"/>
              <a:ext cx="1194442" cy="1901831"/>
            </a:xfrm>
            <a:custGeom>
              <a:avLst/>
              <a:gdLst>
                <a:gd name="T0" fmla="*/ 8 w 2270"/>
                <a:gd name="T1" fmla="*/ 3233 h 3614"/>
                <a:gd name="T2" fmla="*/ 221 w 2270"/>
                <a:gd name="T3" fmla="*/ 2356 h 3614"/>
                <a:gd name="T4" fmla="*/ 237 w 2270"/>
                <a:gd name="T5" fmla="*/ 2277 h 3614"/>
                <a:gd name="T6" fmla="*/ 182 w 2270"/>
                <a:gd name="T7" fmla="*/ 2087 h 3614"/>
                <a:gd name="T8" fmla="*/ 379 w 2270"/>
                <a:gd name="T9" fmla="*/ 1826 h 3614"/>
                <a:gd name="T10" fmla="*/ 537 w 2270"/>
                <a:gd name="T11" fmla="*/ 1605 h 3614"/>
                <a:gd name="T12" fmla="*/ 450 w 2270"/>
                <a:gd name="T13" fmla="*/ 1257 h 3614"/>
                <a:gd name="T14" fmla="*/ 672 w 2270"/>
                <a:gd name="T15" fmla="*/ 0 h 3614"/>
                <a:gd name="T16" fmla="*/ 1012 w 2270"/>
                <a:gd name="T17" fmla="*/ 71 h 3614"/>
                <a:gd name="T18" fmla="*/ 949 w 2270"/>
                <a:gd name="T19" fmla="*/ 458 h 3614"/>
                <a:gd name="T20" fmla="*/ 1012 w 2270"/>
                <a:gd name="T21" fmla="*/ 704 h 3614"/>
                <a:gd name="T22" fmla="*/ 1043 w 2270"/>
                <a:gd name="T23" fmla="*/ 869 h 3614"/>
                <a:gd name="T24" fmla="*/ 1122 w 2270"/>
                <a:gd name="T25" fmla="*/ 1012 h 3614"/>
                <a:gd name="T26" fmla="*/ 1202 w 2270"/>
                <a:gd name="T27" fmla="*/ 1170 h 3614"/>
                <a:gd name="T28" fmla="*/ 1312 w 2270"/>
                <a:gd name="T29" fmla="*/ 1241 h 3614"/>
                <a:gd name="T30" fmla="*/ 1312 w 2270"/>
                <a:gd name="T31" fmla="*/ 1375 h 3614"/>
                <a:gd name="T32" fmla="*/ 1249 w 2270"/>
                <a:gd name="T33" fmla="*/ 1652 h 3614"/>
                <a:gd name="T34" fmla="*/ 1209 w 2270"/>
                <a:gd name="T35" fmla="*/ 1676 h 3614"/>
                <a:gd name="T36" fmla="*/ 1233 w 2270"/>
                <a:gd name="T37" fmla="*/ 1771 h 3614"/>
                <a:gd name="T38" fmla="*/ 1360 w 2270"/>
                <a:gd name="T39" fmla="*/ 1755 h 3614"/>
                <a:gd name="T40" fmla="*/ 1439 w 2270"/>
                <a:gd name="T41" fmla="*/ 1858 h 3614"/>
                <a:gd name="T42" fmla="*/ 1494 w 2270"/>
                <a:gd name="T43" fmla="*/ 2111 h 3614"/>
                <a:gd name="T44" fmla="*/ 1628 w 2270"/>
                <a:gd name="T45" fmla="*/ 2356 h 3614"/>
                <a:gd name="T46" fmla="*/ 1668 w 2270"/>
                <a:gd name="T47" fmla="*/ 2372 h 3614"/>
                <a:gd name="T48" fmla="*/ 1826 w 2270"/>
                <a:gd name="T49" fmla="*/ 2356 h 3614"/>
                <a:gd name="T50" fmla="*/ 1913 w 2270"/>
                <a:gd name="T51" fmla="*/ 2356 h 3614"/>
                <a:gd name="T52" fmla="*/ 2024 w 2270"/>
                <a:gd name="T53" fmla="*/ 2363 h 3614"/>
                <a:gd name="T54" fmla="*/ 2119 w 2270"/>
                <a:gd name="T55" fmla="*/ 2332 h 3614"/>
                <a:gd name="T56" fmla="*/ 2221 w 2270"/>
                <a:gd name="T57" fmla="*/ 2372 h 3614"/>
                <a:gd name="T58" fmla="*/ 8 w 2270"/>
                <a:gd name="T59" fmla="*/ 3225 h 3614"/>
                <a:gd name="T60" fmla="*/ 2213 w 2270"/>
                <a:gd name="T61" fmla="*/ 2372 h 3614"/>
                <a:gd name="T62" fmla="*/ 2126 w 2270"/>
                <a:gd name="T63" fmla="*/ 2332 h 3614"/>
                <a:gd name="T64" fmla="*/ 2055 w 2270"/>
                <a:gd name="T65" fmla="*/ 2419 h 3614"/>
                <a:gd name="T66" fmla="*/ 2024 w 2270"/>
                <a:gd name="T67" fmla="*/ 2372 h 3614"/>
                <a:gd name="T68" fmla="*/ 1873 w 2270"/>
                <a:gd name="T69" fmla="*/ 2348 h 3614"/>
                <a:gd name="T70" fmla="*/ 1786 w 2270"/>
                <a:gd name="T71" fmla="*/ 2379 h 3614"/>
                <a:gd name="T72" fmla="*/ 1676 w 2270"/>
                <a:gd name="T73" fmla="*/ 2372 h 3614"/>
                <a:gd name="T74" fmla="*/ 1620 w 2270"/>
                <a:gd name="T75" fmla="*/ 2363 h 3614"/>
                <a:gd name="T76" fmla="*/ 1486 w 2270"/>
                <a:gd name="T77" fmla="*/ 2111 h 3614"/>
                <a:gd name="T78" fmla="*/ 1431 w 2270"/>
                <a:gd name="T79" fmla="*/ 1866 h 3614"/>
                <a:gd name="T80" fmla="*/ 1367 w 2270"/>
                <a:gd name="T81" fmla="*/ 1763 h 3614"/>
                <a:gd name="T82" fmla="*/ 1233 w 2270"/>
                <a:gd name="T83" fmla="*/ 1795 h 3614"/>
                <a:gd name="T84" fmla="*/ 1194 w 2270"/>
                <a:gd name="T85" fmla="*/ 1747 h 3614"/>
                <a:gd name="T86" fmla="*/ 1233 w 2270"/>
                <a:gd name="T87" fmla="*/ 1644 h 3614"/>
                <a:gd name="T88" fmla="*/ 1257 w 2270"/>
                <a:gd name="T89" fmla="*/ 1462 h 3614"/>
                <a:gd name="T90" fmla="*/ 1336 w 2270"/>
                <a:gd name="T91" fmla="*/ 1241 h 3614"/>
                <a:gd name="T92" fmla="*/ 1241 w 2270"/>
                <a:gd name="T93" fmla="*/ 1225 h 3614"/>
                <a:gd name="T94" fmla="*/ 1138 w 2270"/>
                <a:gd name="T95" fmla="*/ 1036 h 3614"/>
                <a:gd name="T96" fmla="*/ 1067 w 2270"/>
                <a:gd name="T97" fmla="*/ 893 h 3614"/>
                <a:gd name="T98" fmla="*/ 996 w 2270"/>
                <a:gd name="T99" fmla="*/ 767 h 3614"/>
                <a:gd name="T100" fmla="*/ 933 w 2270"/>
                <a:gd name="T101" fmla="*/ 490 h 3614"/>
                <a:gd name="T102" fmla="*/ 1004 w 2270"/>
                <a:gd name="T103" fmla="*/ 71 h 3614"/>
                <a:gd name="T104" fmla="*/ 458 w 2270"/>
                <a:gd name="T105" fmla="*/ 1059 h 3614"/>
                <a:gd name="T106" fmla="*/ 490 w 2270"/>
                <a:gd name="T107" fmla="*/ 1494 h 3614"/>
                <a:gd name="T108" fmla="*/ 411 w 2270"/>
                <a:gd name="T109" fmla="*/ 1810 h 3614"/>
                <a:gd name="T110" fmla="*/ 308 w 2270"/>
                <a:gd name="T111" fmla="*/ 1952 h 3614"/>
                <a:gd name="T112" fmla="*/ 269 w 2270"/>
                <a:gd name="T113" fmla="*/ 2221 h 3614"/>
                <a:gd name="T114" fmla="*/ 237 w 2270"/>
                <a:gd name="T115" fmla="*/ 2348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3614">
                  <a:moveTo>
                    <a:pt x="2071" y="3613"/>
                  </a:moveTo>
                  <a:lnTo>
                    <a:pt x="2071" y="3613"/>
                  </a:lnTo>
                  <a:lnTo>
                    <a:pt x="2071" y="3613"/>
                  </a:lnTo>
                  <a:cubicBezTo>
                    <a:pt x="1431" y="3518"/>
                    <a:pt x="735" y="3391"/>
                    <a:pt x="8" y="3233"/>
                  </a:cubicBezTo>
                  <a:cubicBezTo>
                    <a:pt x="0" y="3233"/>
                    <a:pt x="0" y="3233"/>
                    <a:pt x="0" y="3233"/>
                  </a:cubicBezTo>
                  <a:cubicBezTo>
                    <a:pt x="0" y="3225"/>
                    <a:pt x="0" y="3225"/>
                    <a:pt x="0" y="3225"/>
                  </a:cubicBezTo>
                  <a:cubicBezTo>
                    <a:pt x="87" y="2854"/>
                    <a:pt x="182" y="2459"/>
                    <a:pt x="182" y="2443"/>
                  </a:cubicBezTo>
                  <a:cubicBezTo>
                    <a:pt x="182" y="2419"/>
                    <a:pt x="205" y="2379"/>
                    <a:pt x="221" y="2356"/>
                  </a:cubicBezTo>
                  <a:cubicBezTo>
                    <a:pt x="229" y="2348"/>
                    <a:pt x="229" y="2348"/>
                    <a:pt x="229" y="2348"/>
                  </a:cubicBezTo>
                  <a:cubicBezTo>
                    <a:pt x="237" y="2332"/>
                    <a:pt x="237" y="2324"/>
                    <a:pt x="229" y="2316"/>
                  </a:cubicBezTo>
                  <a:cubicBezTo>
                    <a:pt x="229" y="2300"/>
                    <a:pt x="229" y="2292"/>
                    <a:pt x="237" y="2285"/>
                  </a:cubicBezTo>
                  <a:cubicBezTo>
                    <a:pt x="237" y="2277"/>
                    <a:pt x="237" y="2277"/>
                    <a:pt x="237" y="2277"/>
                  </a:cubicBezTo>
                  <a:cubicBezTo>
                    <a:pt x="245" y="2269"/>
                    <a:pt x="269" y="2245"/>
                    <a:pt x="261" y="2221"/>
                  </a:cubicBezTo>
                  <a:cubicBezTo>
                    <a:pt x="261" y="2213"/>
                    <a:pt x="245" y="2206"/>
                    <a:pt x="229" y="2198"/>
                  </a:cubicBezTo>
                  <a:cubicBezTo>
                    <a:pt x="182" y="2174"/>
                    <a:pt x="182" y="2142"/>
                    <a:pt x="182" y="2111"/>
                  </a:cubicBezTo>
                  <a:cubicBezTo>
                    <a:pt x="182" y="2103"/>
                    <a:pt x="182" y="2095"/>
                    <a:pt x="182" y="2087"/>
                  </a:cubicBezTo>
                  <a:cubicBezTo>
                    <a:pt x="174" y="2063"/>
                    <a:pt x="237" y="2008"/>
                    <a:pt x="308" y="1945"/>
                  </a:cubicBezTo>
                  <a:cubicBezTo>
                    <a:pt x="332" y="1921"/>
                    <a:pt x="356" y="1897"/>
                    <a:pt x="356" y="1897"/>
                  </a:cubicBezTo>
                  <a:lnTo>
                    <a:pt x="356" y="1897"/>
                  </a:lnTo>
                  <a:cubicBezTo>
                    <a:pt x="356" y="1881"/>
                    <a:pt x="348" y="1850"/>
                    <a:pt x="379" y="1826"/>
                  </a:cubicBezTo>
                  <a:cubicBezTo>
                    <a:pt x="387" y="1818"/>
                    <a:pt x="395" y="1810"/>
                    <a:pt x="403" y="1802"/>
                  </a:cubicBezTo>
                  <a:cubicBezTo>
                    <a:pt x="427" y="1786"/>
                    <a:pt x="443" y="1771"/>
                    <a:pt x="443" y="1755"/>
                  </a:cubicBezTo>
                  <a:cubicBezTo>
                    <a:pt x="443" y="1731"/>
                    <a:pt x="506" y="1652"/>
                    <a:pt x="530" y="1628"/>
                  </a:cubicBezTo>
                  <a:cubicBezTo>
                    <a:pt x="537" y="1628"/>
                    <a:pt x="537" y="1621"/>
                    <a:pt x="537" y="1605"/>
                  </a:cubicBezTo>
                  <a:cubicBezTo>
                    <a:pt x="537" y="1573"/>
                    <a:pt x="514" y="1526"/>
                    <a:pt x="490" y="1502"/>
                  </a:cubicBezTo>
                  <a:cubicBezTo>
                    <a:pt x="443" y="1462"/>
                    <a:pt x="435" y="1360"/>
                    <a:pt x="435" y="1336"/>
                  </a:cubicBezTo>
                  <a:cubicBezTo>
                    <a:pt x="435" y="1328"/>
                    <a:pt x="443" y="1328"/>
                    <a:pt x="443" y="1320"/>
                  </a:cubicBezTo>
                  <a:cubicBezTo>
                    <a:pt x="450" y="1296"/>
                    <a:pt x="450" y="1273"/>
                    <a:pt x="450" y="1257"/>
                  </a:cubicBezTo>
                  <a:cubicBezTo>
                    <a:pt x="435" y="1233"/>
                    <a:pt x="435" y="1091"/>
                    <a:pt x="450" y="1059"/>
                  </a:cubicBezTo>
                  <a:cubicBezTo>
                    <a:pt x="466" y="1036"/>
                    <a:pt x="506" y="830"/>
                    <a:pt x="537" y="704"/>
                  </a:cubicBezTo>
                  <a:cubicBezTo>
                    <a:pt x="545" y="648"/>
                    <a:pt x="561" y="609"/>
                    <a:pt x="561" y="593"/>
                  </a:cubicBezTo>
                  <a:cubicBezTo>
                    <a:pt x="569" y="577"/>
                    <a:pt x="624" y="277"/>
                    <a:pt x="672" y="0"/>
                  </a:cubicBezTo>
                  <a:lnTo>
                    <a:pt x="672" y="0"/>
                  </a:lnTo>
                  <a:cubicBezTo>
                    <a:pt x="680" y="0"/>
                    <a:pt x="680" y="0"/>
                    <a:pt x="680" y="0"/>
                  </a:cubicBezTo>
                  <a:cubicBezTo>
                    <a:pt x="783" y="24"/>
                    <a:pt x="893" y="47"/>
                    <a:pt x="1012" y="71"/>
                  </a:cubicBezTo>
                  <a:lnTo>
                    <a:pt x="1012" y="71"/>
                  </a:lnTo>
                  <a:lnTo>
                    <a:pt x="1012" y="71"/>
                  </a:lnTo>
                  <a:cubicBezTo>
                    <a:pt x="1012" y="95"/>
                    <a:pt x="1004" y="119"/>
                    <a:pt x="1004" y="134"/>
                  </a:cubicBezTo>
                  <a:cubicBezTo>
                    <a:pt x="1004" y="166"/>
                    <a:pt x="1004" y="261"/>
                    <a:pt x="988" y="300"/>
                  </a:cubicBezTo>
                  <a:cubicBezTo>
                    <a:pt x="972" y="340"/>
                    <a:pt x="956" y="427"/>
                    <a:pt x="949" y="458"/>
                  </a:cubicBezTo>
                  <a:cubicBezTo>
                    <a:pt x="949" y="466"/>
                    <a:pt x="949" y="482"/>
                    <a:pt x="941" y="490"/>
                  </a:cubicBezTo>
                  <a:cubicBezTo>
                    <a:pt x="933" y="514"/>
                    <a:pt x="933" y="530"/>
                    <a:pt x="941" y="553"/>
                  </a:cubicBezTo>
                  <a:cubicBezTo>
                    <a:pt x="941" y="569"/>
                    <a:pt x="956" y="585"/>
                    <a:pt x="964" y="601"/>
                  </a:cubicBezTo>
                  <a:cubicBezTo>
                    <a:pt x="988" y="640"/>
                    <a:pt x="1012" y="680"/>
                    <a:pt x="1012" y="704"/>
                  </a:cubicBezTo>
                  <a:cubicBezTo>
                    <a:pt x="1012" y="727"/>
                    <a:pt x="1012" y="743"/>
                    <a:pt x="1004" y="767"/>
                  </a:cubicBezTo>
                  <a:cubicBezTo>
                    <a:pt x="996" y="783"/>
                    <a:pt x="996" y="798"/>
                    <a:pt x="996" y="806"/>
                  </a:cubicBezTo>
                  <a:cubicBezTo>
                    <a:pt x="996" y="830"/>
                    <a:pt x="1004" y="838"/>
                    <a:pt x="1020" y="854"/>
                  </a:cubicBezTo>
                  <a:cubicBezTo>
                    <a:pt x="1027" y="854"/>
                    <a:pt x="1036" y="862"/>
                    <a:pt x="1043" y="869"/>
                  </a:cubicBezTo>
                  <a:cubicBezTo>
                    <a:pt x="1051" y="885"/>
                    <a:pt x="1059" y="885"/>
                    <a:pt x="1067" y="885"/>
                  </a:cubicBezTo>
                  <a:cubicBezTo>
                    <a:pt x="1083" y="893"/>
                    <a:pt x="1099" y="893"/>
                    <a:pt x="1107" y="925"/>
                  </a:cubicBezTo>
                  <a:cubicBezTo>
                    <a:pt x="1107" y="933"/>
                    <a:pt x="1107" y="949"/>
                    <a:pt x="1107" y="964"/>
                  </a:cubicBezTo>
                  <a:cubicBezTo>
                    <a:pt x="1099" y="980"/>
                    <a:pt x="1099" y="1004"/>
                    <a:pt x="1122" y="1012"/>
                  </a:cubicBezTo>
                  <a:cubicBezTo>
                    <a:pt x="1130" y="1020"/>
                    <a:pt x="1138" y="1020"/>
                    <a:pt x="1146" y="1028"/>
                  </a:cubicBezTo>
                  <a:cubicBezTo>
                    <a:pt x="1170" y="1044"/>
                    <a:pt x="1178" y="1051"/>
                    <a:pt x="1186" y="1091"/>
                  </a:cubicBezTo>
                  <a:cubicBezTo>
                    <a:pt x="1186" y="1107"/>
                    <a:pt x="1186" y="1122"/>
                    <a:pt x="1178" y="1131"/>
                  </a:cubicBezTo>
                  <a:cubicBezTo>
                    <a:pt x="1178" y="1146"/>
                    <a:pt x="1178" y="1146"/>
                    <a:pt x="1202" y="1170"/>
                  </a:cubicBezTo>
                  <a:cubicBezTo>
                    <a:pt x="1225" y="1186"/>
                    <a:pt x="1233" y="1202"/>
                    <a:pt x="1249" y="1217"/>
                  </a:cubicBezTo>
                  <a:cubicBezTo>
                    <a:pt x="1257" y="1233"/>
                    <a:pt x="1265" y="1249"/>
                    <a:pt x="1280" y="1249"/>
                  </a:cubicBezTo>
                  <a:cubicBezTo>
                    <a:pt x="1280" y="1257"/>
                    <a:pt x="1280" y="1257"/>
                    <a:pt x="1289" y="1257"/>
                  </a:cubicBezTo>
                  <a:cubicBezTo>
                    <a:pt x="1296" y="1257"/>
                    <a:pt x="1304" y="1249"/>
                    <a:pt x="1312" y="1241"/>
                  </a:cubicBezTo>
                  <a:cubicBezTo>
                    <a:pt x="1320" y="1241"/>
                    <a:pt x="1328" y="1233"/>
                    <a:pt x="1336" y="1233"/>
                  </a:cubicBezTo>
                  <a:cubicBezTo>
                    <a:pt x="1344" y="1233"/>
                    <a:pt x="1344" y="1249"/>
                    <a:pt x="1344" y="1257"/>
                  </a:cubicBezTo>
                  <a:cubicBezTo>
                    <a:pt x="1352" y="1296"/>
                    <a:pt x="1336" y="1352"/>
                    <a:pt x="1320" y="1375"/>
                  </a:cubicBezTo>
                  <a:cubicBezTo>
                    <a:pt x="1312" y="1375"/>
                    <a:pt x="1312" y="1375"/>
                    <a:pt x="1312" y="1375"/>
                  </a:cubicBezTo>
                  <a:cubicBezTo>
                    <a:pt x="1296" y="1399"/>
                    <a:pt x="1273" y="1431"/>
                    <a:pt x="1265" y="1462"/>
                  </a:cubicBezTo>
                  <a:cubicBezTo>
                    <a:pt x="1257" y="1502"/>
                    <a:pt x="1265" y="1542"/>
                    <a:pt x="1273" y="1565"/>
                  </a:cubicBezTo>
                  <a:cubicBezTo>
                    <a:pt x="1273" y="1589"/>
                    <a:pt x="1273" y="1628"/>
                    <a:pt x="1257" y="1644"/>
                  </a:cubicBezTo>
                  <a:cubicBezTo>
                    <a:pt x="1257" y="1652"/>
                    <a:pt x="1249" y="1652"/>
                    <a:pt x="1249" y="1652"/>
                  </a:cubicBezTo>
                  <a:cubicBezTo>
                    <a:pt x="1241" y="1652"/>
                    <a:pt x="1241" y="1652"/>
                    <a:pt x="1241" y="1652"/>
                  </a:cubicBezTo>
                  <a:cubicBezTo>
                    <a:pt x="1233" y="1652"/>
                    <a:pt x="1233" y="1652"/>
                    <a:pt x="1233" y="1652"/>
                  </a:cubicBezTo>
                  <a:cubicBezTo>
                    <a:pt x="1225" y="1652"/>
                    <a:pt x="1217" y="1652"/>
                    <a:pt x="1209" y="1660"/>
                  </a:cubicBezTo>
                  <a:cubicBezTo>
                    <a:pt x="1209" y="1660"/>
                    <a:pt x="1209" y="1668"/>
                    <a:pt x="1209" y="1676"/>
                  </a:cubicBezTo>
                  <a:cubicBezTo>
                    <a:pt x="1209" y="1708"/>
                    <a:pt x="1202" y="1731"/>
                    <a:pt x="1194" y="1747"/>
                  </a:cubicBezTo>
                  <a:lnTo>
                    <a:pt x="1194" y="1747"/>
                  </a:lnTo>
                  <a:cubicBezTo>
                    <a:pt x="1194" y="1755"/>
                    <a:pt x="1194" y="1755"/>
                    <a:pt x="1202" y="1755"/>
                  </a:cubicBezTo>
                  <a:cubicBezTo>
                    <a:pt x="1209" y="1763"/>
                    <a:pt x="1217" y="1763"/>
                    <a:pt x="1233" y="1771"/>
                  </a:cubicBezTo>
                  <a:cubicBezTo>
                    <a:pt x="1241" y="1779"/>
                    <a:pt x="1241" y="1786"/>
                    <a:pt x="1241" y="1786"/>
                  </a:cubicBezTo>
                  <a:cubicBezTo>
                    <a:pt x="1241" y="1795"/>
                    <a:pt x="1241" y="1795"/>
                    <a:pt x="1241" y="1802"/>
                  </a:cubicBezTo>
                  <a:cubicBezTo>
                    <a:pt x="1241" y="1795"/>
                    <a:pt x="1249" y="1795"/>
                    <a:pt x="1257" y="1795"/>
                  </a:cubicBezTo>
                  <a:cubicBezTo>
                    <a:pt x="1320" y="1786"/>
                    <a:pt x="1336" y="1779"/>
                    <a:pt x="1360" y="1755"/>
                  </a:cubicBezTo>
                  <a:cubicBezTo>
                    <a:pt x="1375" y="1739"/>
                    <a:pt x="1407" y="1723"/>
                    <a:pt x="1423" y="1723"/>
                  </a:cubicBezTo>
                  <a:cubicBezTo>
                    <a:pt x="1431" y="1723"/>
                    <a:pt x="1447" y="1731"/>
                    <a:pt x="1447" y="1747"/>
                  </a:cubicBezTo>
                  <a:cubicBezTo>
                    <a:pt x="1447" y="1771"/>
                    <a:pt x="1447" y="1786"/>
                    <a:pt x="1439" y="1802"/>
                  </a:cubicBezTo>
                  <a:cubicBezTo>
                    <a:pt x="1431" y="1818"/>
                    <a:pt x="1431" y="1842"/>
                    <a:pt x="1439" y="1858"/>
                  </a:cubicBezTo>
                  <a:cubicBezTo>
                    <a:pt x="1439" y="1866"/>
                    <a:pt x="1439" y="1866"/>
                    <a:pt x="1439" y="1873"/>
                  </a:cubicBezTo>
                  <a:cubicBezTo>
                    <a:pt x="1454" y="1905"/>
                    <a:pt x="1462" y="1929"/>
                    <a:pt x="1486" y="1961"/>
                  </a:cubicBezTo>
                  <a:cubicBezTo>
                    <a:pt x="1518" y="2000"/>
                    <a:pt x="1518" y="2039"/>
                    <a:pt x="1510" y="2087"/>
                  </a:cubicBezTo>
                  <a:cubicBezTo>
                    <a:pt x="1502" y="2095"/>
                    <a:pt x="1502" y="2103"/>
                    <a:pt x="1494" y="2111"/>
                  </a:cubicBezTo>
                  <a:cubicBezTo>
                    <a:pt x="1494" y="2126"/>
                    <a:pt x="1486" y="2134"/>
                    <a:pt x="1486" y="2142"/>
                  </a:cubicBezTo>
                  <a:cubicBezTo>
                    <a:pt x="1494" y="2150"/>
                    <a:pt x="1502" y="2158"/>
                    <a:pt x="1526" y="2158"/>
                  </a:cubicBezTo>
                  <a:cubicBezTo>
                    <a:pt x="1581" y="2174"/>
                    <a:pt x="1597" y="2190"/>
                    <a:pt x="1597" y="2237"/>
                  </a:cubicBezTo>
                  <a:cubicBezTo>
                    <a:pt x="1597" y="2277"/>
                    <a:pt x="1620" y="2340"/>
                    <a:pt x="1628" y="2356"/>
                  </a:cubicBezTo>
                  <a:cubicBezTo>
                    <a:pt x="1636" y="2363"/>
                    <a:pt x="1636" y="2372"/>
                    <a:pt x="1636" y="2379"/>
                  </a:cubicBezTo>
                  <a:cubicBezTo>
                    <a:pt x="1644" y="2387"/>
                    <a:pt x="1644" y="2395"/>
                    <a:pt x="1652" y="2395"/>
                  </a:cubicBezTo>
                  <a:cubicBezTo>
                    <a:pt x="1652" y="2395"/>
                    <a:pt x="1652" y="2395"/>
                    <a:pt x="1660" y="2387"/>
                  </a:cubicBezTo>
                  <a:cubicBezTo>
                    <a:pt x="1668" y="2379"/>
                    <a:pt x="1668" y="2372"/>
                    <a:pt x="1668" y="2372"/>
                  </a:cubicBezTo>
                  <a:cubicBezTo>
                    <a:pt x="1684" y="2348"/>
                    <a:pt x="1692" y="2340"/>
                    <a:pt x="1715" y="2348"/>
                  </a:cubicBezTo>
                  <a:cubicBezTo>
                    <a:pt x="1731" y="2356"/>
                    <a:pt x="1739" y="2356"/>
                    <a:pt x="1747" y="2363"/>
                  </a:cubicBezTo>
                  <a:cubicBezTo>
                    <a:pt x="1763" y="2372"/>
                    <a:pt x="1771" y="2372"/>
                    <a:pt x="1786" y="2372"/>
                  </a:cubicBezTo>
                  <a:cubicBezTo>
                    <a:pt x="1802" y="2379"/>
                    <a:pt x="1810" y="2363"/>
                    <a:pt x="1826" y="2356"/>
                  </a:cubicBezTo>
                  <a:cubicBezTo>
                    <a:pt x="1826" y="2356"/>
                    <a:pt x="1834" y="2348"/>
                    <a:pt x="1842" y="2348"/>
                  </a:cubicBezTo>
                  <a:lnTo>
                    <a:pt x="1842" y="2348"/>
                  </a:lnTo>
                  <a:cubicBezTo>
                    <a:pt x="1850" y="2340"/>
                    <a:pt x="1858" y="2340"/>
                    <a:pt x="1873" y="2340"/>
                  </a:cubicBezTo>
                  <a:cubicBezTo>
                    <a:pt x="1881" y="2340"/>
                    <a:pt x="1897" y="2340"/>
                    <a:pt x="1913" y="2356"/>
                  </a:cubicBezTo>
                  <a:cubicBezTo>
                    <a:pt x="1937" y="2372"/>
                    <a:pt x="1953" y="2379"/>
                    <a:pt x="1976" y="2379"/>
                  </a:cubicBezTo>
                  <a:cubicBezTo>
                    <a:pt x="1984" y="2379"/>
                    <a:pt x="1984" y="2379"/>
                    <a:pt x="1992" y="2379"/>
                  </a:cubicBezTo>
                  <a:cubicBezTo>
                    <a:pt x="2008" y="2372"/>
                    <a:pt x="2016" y="2372"/>
                    <a:pt x="2016" y="2372"/>
                  </a:cubicBezTo>
                  <a:cubicBezTo>
                    <a:pt x="2016" y="2363"/>
                    <a:pt x="2024" y="2363"/>
                    <a:pt x="2024" y="2363"/>
                  </a:cubicBezTo>
                  <a:cubicBezTo>
                    <a:pt x="2032" y="2363"/>
                    <a:pt x="2039" y="2363"/>
                    <a:pt x="2047" y="2372"/>
                  </a:cubicBezTo>
                  <a:cubicBezTo>
                    <a:pt x="2071" y="2387"/>
                    <a:pt x="2063" y="2403"/>
                    <a:pt x="2063" y="2411"/>
                  </a:cubicBezTo>
                  <a:cubicBezTo>
                    <a:pt x="2071" y="2411"/>
                    <a:pt x="2071" y="2403"/>
                    <a:pt x="2079" y="2395"/>
                  </a:cubicBezTo>
                  <a:cubicBezTo>
                    <a:pt x="2103" y="2379"/>
                    <a:pt x="2111" y="2348"/>
                    <a:pt x="2119" y="2332"/>
                  </a:cubicBezTo>
                  <a:cubicBezTo>
                    <a:pt x="2126" y="2308"/>
                    <a:pt x="2134" y="2300"/>
                    <a:pt x="2142" y="2300"/>
                  </a:cubicBezTo>
                  <a:cubicBezTo>
                    <a:pt x="2150" y="2300"/>
                    <a:pt x="2150" y="2300"/>
                    <a:pt x="2150" y="2300"/>
                  </a:cubicBezTo>
                  <a:cubicBezTo>
                    <a:pt x="2158" y="2300"/>
                    <a:pt x="2166" y="2308"/>
                    <a:pt x="2166" y="2308"/>
                  </a:cubicBezTo>
                  <a:cubicBezTo>
                    <a:pt x="2197" y="2324"/>
                    <a:pt x="2213" y="2332"/>
                    <a:pt x="2221" y="2372"/>
                  </a:cubicBezTo>
                  <a:cubicBezTo>
                    <a:pt x="2229" y="2403"/>
                    <a:pt x="2237" y="2419"/>
                    <a:pt x="2261" y="2427"/>
                  </a:cubicBezTo>
                  <a:cubicBezTo>
                    <a:pt x="2269" y="2427"/>
                    <a:pt x="2269" y="2427"/>
                    <a:pt x="2269" y="2427"/>
                  </a:cubicBezTo>
                  <a:lnTo>
                    <a:pt x="2071" y="3613"/>
                  </a:lnTo>
                  <a:close/>
                  <a:moveTo>
                    <a:pt x="8" y="3225"/>
                  </a:moveTo>
                  <a:lnTo>
                    <a:pt x="8" y="3225"/>
                  </a:lnTo>
                  <a:cubicBezTo>
                    <a:pt x="743" y="3383"/>
                    <a:pt x="1431" y="3510"/>
                    <a:pt x="2063" y="3605"/>
                  </a:cubicBezTo>
                  <a:cubicBezTo>
                    <a:pt x="2261" y="2435"/>
                    <a:pt x="2261" y="2435"/>
                    <a:pt x="2261" y="2435"/>
                  </a:cubicBezTo>
                  <a:cubicBezTo>
                    <a:pt x="2237" y="2419"/>
                    <a:pt x="2221" y="2403"/>
                    <a:pt x="2213" y="2372"/>
                  </a:cubicBezTo>
                  <a:cubicBezTo>
                    <a:pt x="2213" y="2340"/>
                    <a:pt x="2190" y="2324"/>
                    <a:pt x="2166" y="2316"/>
                  </a:cubicBezTo>
                  <a:cubicBezTo>
                    <a:pt x="2158" y="2316"/>
                    <a:pt x="2158" y="2308"/>
                    <a:pt x="2150" y="2308"/>
                  </a:cubicBezTo>
                  <a:lnTo>
                    <a:pt x="2142" y="2308"/>
                  </a:lnTo>
                  <a:cubicBezTo>
                    <a:pt x="2134" y="2308"/>
                    <a:pt x="2134" y="2316"/>
                    <a:pt x="2126" y="2332"/>
                  </a:cubicBezTo>
                  <a:cubicBezTo>
                    <a:pt x="2119" y="2356"/>
                    <a:pt x="2111" y="2379"/>
                    <a:pt x="2087" y="2403"/>
                  </a:cubicBezTo>
                  <a:cubicBezTo>
                    <a:pt x="2071" y="2419"/>
                    <a:pt x="2063" y="2427"/>
                    <a:pt x="2063" y="2427"/>
                  </a:cubicBezTo>
                  <a:lnTo>
                    <a:pt x="2063" y="2427"/>
                  </a:lnTo>
                  <a:cubicBezTo>
                    <a:pt x="2055" y="2419"/>
                    <a:pt x="2055" y="2419"/>
                    <a:pt x="2055" y="2419"/>
                  </a:cubicBezTo>
                  <a:cubicBezTo>
                    <a:pt x="2055" y="2419"/>
                    <a:pt x="2055" y="2419"/>
                    <a:pt x="2055" y="2411"/>
                  </a:cubicBezTo>
                  <a:cubicBezTo>
                    <a:pt x="2063" y="2403"/>
                    <a:pt x="2063" y="2387"/>
                    <a:pt x="2047" y="2379"/>
                  </a:cubicBezTo>
                  <a:cubicBezTo>
                    <a:pt x="2032" y="2372"/>
                    <a:pt x="2024" y="2372"/>
                    <a:pt x="2024" y="2372"/>
                  </a:cubicBezTo>
                  <a:lnTo>
                    <a:pt x="2024" y="2372"/>
                  </a:lnTo>
                  <a:cubicBezTo>
                    <a:pt x="2016" y="2379"/>
                    <a:pt x="2008" y="2379"/>
                    <a:pt x="2000" y="2387"/>
                  </a:cubicBezTo>
                  <a:cubicBezTo>
                    <a:pt x="1992" y="2387"/>
                    <a:pt x="1984" y="2387"/>
                    <a:pt x="1976" y="2387"/>
                  </a:cubicBezTo>
                  <a:cubicBezTo>
                    <a:pt x="1953" y="2387"/>
                    <a:pt x="1929" y="2379"/>
                    <a:pt x="1905" y="2356"/>
                  </a:cubicBezTo>
                  <a:cubicBezTo>
                    <a:pt x="1897" y="2348"/>
                    <a:pt x="1881" y="2348"/>
                    <a:pt x="1873" y="2348"/>
                  </a:cubicBezTo>
                  <a:cubicBezTo>
                    <a:pt x="1866" y="2348"/>
                    <a:pt x="1850" y="2348"/>
                    <a:pt x="1850" y="2348"/>
                  </a:cubicBezTo>
                  <a:cubicBezTo>
                    <a:pt x="1842" y="2348"/>
                    <a:pt x="1842" y="2356"/>
                    <a:pt x="1842" y="2356"/>
                  </a:cubicBezTo>
                  <a:cubicBezTo>
                    <a:pt x="1834" y="2356"/>
                    <a:pt x="1834" y="2356"/>
                    <a:pt x="1826" y="2363"/>
                  </a:cubicBezTo>
                  <a:cubicBezTo>
                    <a:pt x="1818" y="2372"/>
                    <a:pt x="1802" y="2379"/>
                    <a:pt x="1786" y="2379"/>
                  </a:cubicBezTo>
                  <a:cubicBezTo>
                    <a:pt x="1763" y="2379"/>
                    <a:pt x="1755" y="2372"/>
                    <a:pt x="1747" y="2372"/>
                  </a:cubicBezTo>
                  <a:cubicBezTo>
                    <a:pt x="1739" y="2363"/>
                    <a:pt x="1731" y="2363"/>
                    <a:pt x="1715" y="2356"/>
                  </a:cubicBezTo>
                  <a:cubicBezTo>
                    <a:pt x="1707" y="2356"/>
                    <a:pt x="1700" y="2356"/>
                    <a:pt x="1700" y="2356"/>
                  </a:cubicBezTo>
                  <a:cubicBezTo>
                    <a:pt x="1692" y="2356"/>
                    <a:pt x="1684" y="2356"/>
                    <a:pt x="1676" y="2372"/>
                  </a:cubicBezTo>
                  <a:cubicBezTo>
                    <a:pt x="1676" y="2379"/>
                    <a:pt x="1668" y="2387"/>
                    <a:pt x="1668" y="2395"/>
                  </a:cubicBezTo>
                  <a:cubicBezTo>
                    <a:pt x="1660" y="2403"/>
                    <a:pt x="1652" y="2403"/>
                    <a:pt x="1652" y="2403"/>
                  </a:cubicBezTo>
                  <a:cubicBezTo>
                    <a:pt x="1636" y="2403"/>
                    <a:pt x="1636" y="2395"/>
                    <a:pt x="1628" y="2379"/>
                  </a:cubicBezTo>
                  <a:cubicBezTo>
                    <a:pt x="1628" y="2372"/>
                    <a:pt x="1628" y="2363"/>
                    <a:pt x="1620" y="2363"/>
                  </a:cubicBezTo>
                  <a:cubicBezTo>
                    <a:pt x="1613" y="2348"/>
                    <a:pt x="1589" y="2277"/>
                    <a:pt x="1589" y="2237"/>
                  </a:cubicBezTo>
                  <a:cubicBezTo>
                    <a:pt x="1589" y="2198"/>
                    <a:pt x="1581" y="2174"/>
                    <a:pt x="1518" y="2166"/>
                  </a:cubicBezTo>
                  <a:cubicBezTo>
                    <a:pt x="1502" y="2166"/>
                    <a:pt x="1486" y="2158"/>
                    <a:pt x="1486" y="2150"/>
                  </a:cubicBezTo>
                  <a:cubicBezTo>
                    <a:pt x="1478" y="2134"/>
                    <a:pt x="1486" y="2126"/>
                    <a:pt x="1486" y="2111"/>
                  </a:cubicBezTo>
                  <a:cubicBezTo>
                    <a:pt x="1494" y="2103"/>
                    <a:pt x="1494" y="2095"/>
                    <a:pt x="1502" y="2087"/>
                  </a:cubicBezTo>
                  <a:cubicBezTo>
                    <a:pt x="1510" y="2039"/>
                    <a:pt x="1510" y="2008"/>
                    <a:pt x="1478" y="1968"/>
                  </a:cubicBezTo>
                  <a:cubicBezTo>
                    <a:pt x="1454" y="1929"/>
                    <a:pt x="1447" y="1905"/>
                    <a:pt x="1431" y="1873"/>
                  </a:cubicBezTo>
                  <a:lnTo>
                    <a:pt x="1431" y="1866"/>
                  </a:lnTo>
                  <a:cubicBezTo>
                    <a:pt x="1423" y="1842"/>
                    <a:pt x="1423" y="1818"/>
                    <a:pt x="1431" y="1802"/>
                  </a:cubicBezTo>
                  <a:cubicBezTo>
                    <a:pt x="1439" y="1786"/>
                    <a:pt x="1439" y="1771"/>
                    <a:pt x="1439" y="1747"/>
                  </a:cubicBezTo>
                  <a:cubicBezTo>
                    <a:pt x="1439" y="1739"/>
                    <a:pt x="1431" y="1731"/>
                    <a:pt x="1423" y="1731"/>
                  </a:cubicBezTo>
                  <a:cubicBezTo>
                    <a:pt x="1407" y="1731"/>
                    <a:pt x="1383" y="1747"/>
                    <a:pt x="1367" y="1763"/>
                  </a:cubicBezTo>
                  <a:cubicBezTo>
                    <a:pt x="1336" y="1786"/>
                    <a:pt x="1320" y="1795"/>
                    <a:pt x="1265" y="1802"/>
                  </a:cubicBezTo>
                  <a:cubicBezTo>
                    <a:pt x="1249" y="1802"/>
                    <a:pt x="1241" y="1810"/>
                    <a:pt x="1233" y="1810"/>
                  </a:cubicBezTo>
                  <a:lnTo>
                    <a:pt x="1233" y="1802"/>
                  </a:lnTo>
                  <a:cubicBezTo>
                    <a:pt x="1225" y="1802"/>
                    <a:pt x="1233" y="1802"/>
                    <a:pt x="1233" y="1795"/>
                  </a:cubicBezTo>
                  <a:cubicBezTo>
                    <a:pt x="1233" y="1795"/>
                    <a:pt x="1233" y="1795"/>
                    <a:pt x="1233" y="1786"/>
                  </a:cubicBezTo>
                  <a:cubicBezTo>
                    <a:pt x="1233" y="1786"/>
                    <a:pt x="1233" y="1779"/>
                    <a:pt x="1225" y="1779"/>
                  </a:cubicBezTo>
                  <a:cubicBezTo>
                    <a:pt x="1217" y="1771"/>
                    <a:pt x="1209" y="1763"/>
                    <a:pt x="1202" y="1763"/>
                  </a:cubicBezTo>
                  <a:cubicBezTo>
                    <a:pt x="1194" y="1755"/>
                    <a:pt x="1186" y="1755"/>
                    <a:pt x="1194" y="1747"/>
                  </a:cubicBezTo>
                  <a:cubicBezTo>
                    <a:pt x="1194" y="1739"/>
                    <a:pt x="1194" y="1739"/>
                    <a:pt x="1194" y="1739"/>
                  </a:cubicBezTo>
                  <a:cubicBezTo>
                    <a:pt x="1194" y="1731"/>
                    <a:pt x="1202" y="1708"/>
                    <a:pt x="1202" y="1676"/>
                  </a:cubicBezTo>
                  <a:cubicBezTo>
                    <a:pt x="1202" y="1668"/>
                    <a:pt x="1202" y="1660"/>
                    <a:pt x="1209" y="1652"/>
                  </a:cubicBezTo>
                  <a:cubicBezTo>
                    <a:pt x="1209" y="1644"/>
                    <a:pt x="1225" y="1644"/>
                    <a:pt x="1233" y="1644"/>
                  </a:cubicBezTo>
                  <a:cubicBezTo>
                    <a:pt x="1233" y="1644"/>
                    <a:pt x="1233" y="1644"/>
                    <a:pt x="1241" y="1644"/>
                  </a:cubicBezTo>
                  <a:cubicBezTo>
                    <a:pt x="1241" y="1644"/>
                    <a:pt x="1249" y="1644"/>
                    <a:pt x="1257" y="1644"/>
                  </a:cubicBezTo>
                  <a:cubicBezTo>
                    <a:pt x="1265" y="1628"/>
                    <a:pt x="1265" y="1589"/>
                    <a:pt x="1265" y="1573"/>
                  </a:cubicBezTo>
                  <a:cubicBezTo>
                    <a:pt x="1257" y="1542"/>
                    <a:pt x="1249" y="1502"/>
                    <a:pt x="1257" y="1462"/>
                  </a:cubicBezTo>
                  <a:cubicBezTo>
                    <a:pt x="1265" y="1423"/>
                    <a:pt x="1296" y="1391"/>
                    <a:pt x="1312" y="1375"/>
                  </a:cubicBezTo>
                  <a:cubicBezTo>
                    <a:pt x="1312" y="1368"/>
                    <a:pt x="1312" y="1368"/>
                    <a:pt x="1312" y="1368"/>
                  </a:cubicBezTo>
                  <a:cubicBezTo>
                    <a:pt x="1328" y="1352"/>
                    <a:pt x="1344" y="1304"/>
                    <a:pt x="1344" y="1257"/>
                  </a:cubicBezTo>
                  <a:cubicBezTo>
                    <a:pt x="1336" y="1249"/>
                    <a:pt x="1336" y="1241"/>
                    <a:pt x="1336" y="1241"/>
                  </a:cubicBezTo>
                  <a:cubicBezTo>
                    <a:pt x="1328" y="1241"/>
                    <a:pt x="1328" y="1241"/>
                    <a:pt x="1320" y="1249"/>
                  </a:cubicBezTo>
                  <a:cubicBezTo>
                    <a:pt x="1312" y="1257"/>
                    <a:pt x="1296" y="1257"/>
                    <a:pt x="1289" y="1257"/>
                  </a:cubicBezTo>
                  <a:cubicBezTo>
                    <a:pt x="1280" y="1257"/>
                    <a:pt x="1280" y="1257"/>
                    <a:pt x="1280" y="1257"/>
                  </a:cubicBezTo>
                  <a:cubicBezTo>
                    <a:pt x="1257" y="1257"/>
                    <a:pt x="1249" y="1241"/>
                    <a:pt x="1241" y="1225"/>
                  </a:cubicBezTo>
                  <a:cubicBezTo>
                    <a:pt x="1233" y="1209"/>
                    <a:pt x="1217" y="1186"/>
                    <a:pt x="1194" y="1178"/>
                  </a:cubicBezTo>
                  <a:cubicBezTo>
                    <a:pt x="1170" y="1154"/>
                    <a:pt x="1170" y="1146"/>
                    <a:pt x="1170" y="1131"/>
                  </a:cubicBezTo>
                  <a:cubicBezTo>
                    <a:pt x="1178" y="1115"/>
                    <a:pt x="1178" y="1107"/>
                    <a:pt x="1178" y="1091"/>
                  </a:cubicBezTo>
                  <a:cubicBezTo>
                    <a:pt x="1170" y="1051"/>
                    <a:pt x="1162" y="1051"/>
                    <a:pt x="1138" y="1036"/>
                  </a:cubicBezTo>
                  <a:cubicBezTo>
                    <a:pt x="1130" y="1028"/>
                    <a:pt x="1130" y="1028"/>
                    <a:pt x="1122" y="1020"/>
                  </a:cubicBezTo>
                  <a:cubicBezTo>
                    <a:pt x="1091" y="1004"/>
                    <a:pt x="1091" y="980"/>
                    <a:pt x="1099" y="964"/>
                  </a:cubicBezTo>
                  <a:cubicBezTo>
                    <a:pt x="1099" y="949"/>
                    <a:pt x="1099" y="933"/>
                    <a:pt x="1099" y="925"/>
                  </a:cubicBezTo>
                  <a:cubicBezTo>
                    <a:pt x="1091" y="901"/>
                    <a:pt x="1083" y="901"/>
                    <a:pt x="1067" y="893"/>
                  </a:cubicBezTo>
                  <a:cubicBezTo>
                    <a:pt x="1059" y="893"/>
                    <a:pt x="1043" y="885"/>
                    <a:pt x="1036" y="878"/>
                  </a:cubicBezTo>
                  <a:cubicBezTo>
                    <a:pt x="1027" y="869"/>
                    <a:pt x="1020" y="862"/>
                    <a:pt x="1020" y="854"/>
                  </a:cubicBezTo>
                  <a:cubicBezTo>
                    <a:pt x="1004" y="846"/>
                    <a:pt x="988" y="830"/>
                    <a:pt x="988" y="806"/>
                  </a:cubicBezTo>
                  <a:cubicBezTo>
                    <a:pt x="988" y="791"/>
                    <a:pt x="996" y="783"/>
                    <a:pt x="996" y="767"/>
                  </a:cubicBezTo>
                  <a:cubicBezTo>
                    <a:pt x="1004" y="743"/>
                    <a:pt x="1004" y="727"/>
                    <a:pt x="1004" y="704"/>
                  </a:cubicBezTo>
                  <a:cubicBezTo>
                    <a:pt x="1004" y="680"/>
                    <a:pt x="980" y="640"/>
                    <a:pt x="956" y="609"/>
                  </a:cubicBezTo>
                  <a:cubicBezTo>
                    <a:pt x="949" y="585"/>
                    <a:pt x="933" y="569"/>
                    <a:pt x="933" y="553"/>
                  </a:cubicBezTo>
                  <a:cubicBezTo>
                    <a:pt x="925" y="538"/>
                    <a:pt x="933" y="514"/>
                    <a:pt x="933" y="490"/>
                  </a:cubicBezTo>
                  <a:cubicBezTo>
                    <a:pt x="941" y="482"/>
                    <a:pt x="941" y="466"/>
                    <a:pt x="941" y="458"/>
                  </a:cubicBezTo>
                  <a:cubicBezTo>
                    <a:pt x="949" y="427"/>
                    <a:pt x="964" y="340"/>
                    <a:pt x="980" y="300"/>
                  </a:cubicBezTo>
                  <a:cubicBezTo>
                    <a:pt x="996" y="261"/>
                    <a:pt x="996" y="158"/>
                    <a:pt x="996" y="134"/>
                  </a:cubicBezTo>
                  <a:cubicBezTo>
                    <a:pt x="996" y="119"/>
                    <a:pt x="1004" y="95"/>
                    <a:pt x="1004" y="71"/>
                  </a:cubicBezTo>
                  <a:cubicBezTo>
                    <a:pt x="893" y="55"/>
                    <a:pt x="783" y="32"/>
                    <a:pt x="680" y="8"/>
                  </a:cubicBezTo>
                  <a:cubicBezTo>
                    <a:pt x="656" y="142"/>
                    <a:pt x="577" y="577"/>
                    <a:pt x="569" y="601"/>
                  </a:cubicBezTo>
                  <a:cubicBezTo>
                    <a:pt x="561" y="609"/>
                    <a:pt x="553" y="648"/>
                    <a:pt x="545" y="711"/>
                  </a:cubicBezTo>
                  <a:cubicBezTo>
                    <a:pt x="514" y="838"/>
                    <a:pt x="474" y="1044"/>
                    <a:pt x="458" y="1059"/>
                  </a:cubicBezTo>
                  <a:cubicBezTo>
                    <a:pt x="443" y="1091"/>
                    <a:pt x="443" y="1233"/>
                    <a:pt x="450" y="1257"/>
                  </a:cubicBezTo>
                  <a:cubicBezTo>
                    <a:pt x="458" y="1273"/>
                    <a:pt x="458" y="1296"/>
                    <a:pt x="450" y="1320"/>
                  </a:cubicBezTo>
                  <a:cubicBezTo>
                    <a:pt x="450" y="1328"/>
                    <a:pt x="443" y="1336"/>
                    <a:pt x="443" y="1336"/>
                  </a:cubicBezTo>
                  <a:cubicBezTo>
                    <a:pt x="443" y="1360"/>
                    <a:pt x="450" y="1462"/>
                    <a:pt x="490" y="1494"/>
                  </a:cubicBezTo>
                  <a:cubicBezTo>
                    <a:pt x="522" y="1518"/>
                    <a:pt x="545" y="1573"/>
                    <a:pt x="545" y="1605"/>
                  </a:cubicBezTo>
                  <a:cubicBezTo>
                    <a:pt x="545" y="1621"/>
                    <a:pt x="537" y="1628"/>
                    <a:pt x="537" y="1636"/>
                  </a:cubicBezTo>
                  <a:cubicBezTo>
                    <a:pt x="514" y="1652"/>
                    <a:pt x="450" y="1739"/>
                    <a:pt x="450" y="1755"/>
                  </a:cubicBezTo>
                  <a:cubicBezTo>
                    <a:pt x="450" y="1771"/>
                    <a:pt x="435" y="1786"/>
                    <a:pt x="411" y="1810"/>
                  </a:cubicBezTo>
                  <a:cubicBezTo>
                    <a:pt x="403" y="1818"/>
                    <a:pt x="387" y="1826"/>
                    <a:pt x="379" y="1834"/>
                  </a:cubicBezTo>
                  <a:cubicBezTo>
                    <a:pt x="356" y="1858"/>
                    <a:pt x="363" y="1881"/>
                    <a:pt x="363" y="1889"/>
                  </a:cubicBezTo>
                  <a:cubicBezTo>
                    <a:pt x="363" y="1897"/>
                    <a:pt x="363" y="1897"/>
                    <a:pt x="363" y="1897"/>
                  </a:cubicBezTo>
                  <a:cubicBezTo>
                    <a:pt x="363" y="1897"/>
                    <a:pt x="356" y="1913"/>
                    <a:pt x="308" y="1952"/>
                  </a:cubicBezTo>
                  <a:cubicBezTo>
                    <a:pt x="261" y="1992"/>
                    <a:pt x="182" y="2063"/>
                    <a:pt x="190" y="2087"/>
                  </a:cubicBezTo>
                  <a:cubicBezTo>
                    <a:pt x="190" y="2095"/>
                    <a:pt x="190" y="2103"/>
                    <a:pt x="190" y="2111"/>
                  </a:cubicBezTo>
                  <a:cubicBezTo>
                    <a:pt x="190" y="2142"/>
                    <a:pt x="190" y="2166"/>
                    <a:pt x="237" y="2190"/>
                  </a:cubicBezTo>
                  <a:cubicBezTo>
                    <a:pt x="253" y="2198"/>
                    <a:pt x="261" y="2206"/>
                    <a:pt x="269" y="2221"/>
                  </a:cubicBezTo>
                  <a:cubicBezTo>
                    <a:pt x="277" y="2245"/>
                    <a:pt x="253" y="2269"/>
                    <a:pt x="245" y="2285"/>
                  </a:cubicBezTo>
                  <a:lnTo>
                    <a:pt x="245" y="2285"/>
                  </a:lnTo>
                  <a:cubicBezTo>
                    <a:pt x="237" y="2292"/>
                    <a:pt x="237" y="2300"/>
                    <a:pt x="237" y="2316"/>
                  </a:cubicBezTo>
                  <a:cubicBezTo>
                    <a:pt x="237" y="2324"/>
                    <a:pt x="245" y="2332"/>
                    <a:pt x="237" y="2348"/>
                  </a:cubicBezTo>
                  <a:cubicBezTo>
                    <a:pt x="229" y="2356"/>
                    <a:pt x="229" y="2356"/>
                    <a:pt x="229" y="2356"/>
                  </a:cubicBezTo>
                  <a:cubicBezTo>
                    <a:pt x="213" y="2379"/>
                    <a:pt x="190" y="2427"/>
                    <a:pt x="190" y="2443"/>
                  </a:cubicBezTo>
                  <a:cubicBezTo>
                    <a:pt x="190" y="2459"/>
                    <a:pt x="55" y="3043"/>
                    <a:pt x="8" y="3225"/>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78" name="Freeform 263"/>
            <p:cNvSpPr>
              <a:spLocks noChangeArrowheads="1"/>
            </p:cNvSpPr>
            <p:nvPr/>
          </p:nvSpPr>
          <p:spPr bwMode="auto">
            <a:xfrm>
              <a:off x="8999148" y="3378228"/>
              <a:ext cx="2020116" cy="1268660"/>
            </a:xfrm>
            <a:custGeom>
              <a:avLst/>
              <a:gdLst>
                <a:gd name="T0" fmla="*/ 87 w 3843"/>
                <a:gd name="T1" fmla="*/ 0 h 2412"/>
                <a:gd name="T2" fmla="*/ 87 w 3843"/>
                <a:gd name="T3" fmla="*/ 0 h 2412"/>
                <a:gd name="T4" fmla="*/ 79 w 3843"/>
                <a:gd name="T5" fmla="*/ 63 h 2412"/>
                <a:gd name="T6" fmla="*/ 55 w 3843"/>
                <a:gd name="T7" fmla="*/ 229 h 2412"/>
                <a:gd name="T8" fmla="*/ 24 w 3843"/>
                <a:gd name="T9" fmla="*/ 387 h 2412"/>
                <a:gd name="T10" fmla="*/ 8 w 3843"/>
                <a:gd name="T11" fmla="*/ 482 h 2412"/>
                <a:gd name="T12" fmla="*/ 87 w 3843"/>
                <a:gd name="T13" fmla="*/ 633 h 2412"/>
                <a:gd name="T14" fmla="*/ 63 w 3843"/>
                <a:gd name="T15" fmla="*/ 735 h 2412"/>
                <a:gd name="T16" fmla="*/ 118 w 3843"/>
                <a:gd name="T17" fmla="*/ 807 h 2412"/>
                <a:gd name="T18" fmla="*/ 174 w 3843"/>
                <a:gd name="T19" fmla="*/ 854 h 2412"/>
                <a:gd name="T20" fmla="*/ 197 w 3843"/>
                <a:gd name="T21" fmla="*/ 949 h 2412"/>
                <a:gd name="T22" fmla="*/ 253 w 3843"/>
                <a:gd name="T23" fmla="*/ 1020 h 2412"/>
                <a:gd name="T24" fmla="*/ 277 w 3843"/>
                <a:gd name="T25" fmla="*/ 1099 h 2412"/>
                <a:gd name="T26" fmla="*/ 355 w 3843"/>
                <a:gd name="T27" fmla="*/ 1186 h 2412"/>
                <a:gd name="T28" fmla="*/ 419 w 3843"/>
                <a:gd name="T29" fmla="*/ 1186 h 2412"/>
                <a:gd name="T30" fmla="*/ 387 w 3843"/>
                <a:gd name="T31" fmla="*/ 1304 h 2412"/>
                <a:gd name="T32" fmla="*/ 340 w 3843"/>
                <a:gd name="T33" fmla="*/ 1391 h 2412"/>
                <a:gd name="T34" fmla="*/ 340 w 3843"/>
                <a:gd name="T35" fmla="*/ 1502 h 2412"/>
                <a:gd name="T36" fmla="*/ 324 w 3843"/>
                <a:gd name="T37" fmla="*/ 1581 h 2412"/>
                <a:gd name="T38" fmla="*/ 277 w 3843"/>
                <a:gd name="T39" fmla="*/ 1605 h 2412"/>
                <a:gd name="T40" fmla="*/ 269 w 3843"/>
                <a:gd name="T41" fmla="*/ 1676 h 2412"/>
                <a:gd name="T42" fmla="*/ 308 w 3843"/>
                <a:gd name="T43" fmla="*/ 1708 h 2412"/>
                <a:gd name="T44" fmla="*/ 340 w 3843"/>
                <a:gd name="T45" fmla="*/ 1731 h 2412"/>
                <a:gd name="T46" fmla="*/ 435 w 3843"/>
                <a:gd name="T47" fmla="*/ 1684 h 2412"/>
                <a:gd name="T48" fmla="*/ 522 w 3843"/>
                <a:gd name="T49" fmla="*/ 1676 h 2412"/>
                <a:gd name="T50" fmla="*/ 506 w 3843"/>
                <a:gd name="T51" fmla="*/ 1787 h 2412"/>
                <a:gd name="T52" fmla="*/ 561 w 3843"/>
                <a:gd name="T53" fmla="*/ 1897 h 2412"/>
                <a:gd name="T54" fmla="*/ 577 w 3843"/>
                <a:gd name="T55" fmla="*/ 2016 h 2412"/>
                <a:gd name="T56" fmla="*/ 601 w 3843"/>
                <a:gd name="T57" fmla="*/ 2095 h 2412"/>
                <a:gd name="T58" fmla="*/ 672 w 3843"/>
                <a:gd name="T59" fmla="*/ 2166 h 2412"/>
                <a:gd name="T60" fmla="*/ 703 w 3843"/>
                <a:gd name="T61" fmla="*/ 2292 h 2412"/>
                <a:gd name="T62" fmla="*/ 735 w 3843"/>
                <a:gd name="T63" fmla="*/ 2324 h 2412"/>
                <a:gd name="T64" fmla="*/ 790 w 3843"/>
                <a:gd name="T65" fmla="*/ 2285 h 2412"/>
                <a:gd name="T66" fmla="*/ 861 w 3843"/>
                <a:gd name="T67" fmla="*/ 2308 h 2412"/>
                <a:gd name="T68" fmla="*/ 917 w 3843"/>
                <a:gd name="T69" fmla="*/ 2277 h 2412"/>
                <a:gd name="T70" fmla="*/ 980 w 3843"/>
                <a:gd name="T71" fmla="*/ 2285 h 2412"/>
                <a:gd name="T72" fmla="*/ 1075 w 3843"/>
                <a:gd name="T73" fmla="*/ 2308 h 2412"/>
                <a:gd name="T74" fmla="*/ 1122 w 3843"/>
                <a:gd name="T75" fmla="*/ 2308 h 2412"/>
                <a:gd name="T76" fmla="*/ 1162 w 3843"/>
                <a:gd name="T77" fmla="*/ 2332 h 2412"/>
                <a:gd name="T78" fmla="*/ 1225 w 3843"/>
                <a:gd name="T79" fmla="*/ 2229 h 2412"/>
                <a:gd name="T80" fmla="*/ 1296 w 3843"/>
                <a:gd name="T81" fmla="*/ 2301 h 2412"/>
                <a:gd name="T82" fmla="*/ 1336 w 3843"/>
                <a:gd name="T83" fmla="*/ 2364 h 2412"/>
                <a:gd name="T84" fmla="*/ 1367 w 3843"/>
                <a:gd name="T85" fmla="*/ 2182 h 2412"/>
                <a:gd name="T86" fmla="*/ 1391 w 3843"/>
                <a:gd name="T87" fmla="*/ 2135 h 2412"/>
                <a:gd name="T88" fmla="*/ 3700 w 3843"/>
                <a:gd name="T89" fmla="*/ 2380 h 2412"/>
                <a:gd name="T90" fmla="*/ 3842 w 3843"/>
                <a:gd name="T91" fmla="*/ 522 h 2412"/>
                <a:gd name="T92" fmla="*/ 87 w 3843"/>
                <a:gd name="T93" fmla="*/ 0 h 2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43" h="2412">
                  <a:moveTo>
                    <a:pt x="87" y="0"/>
                  </a:moveTo>
                  <a:lnTo>
                    <a:pt x="87" y="0"/>
                  </a:lnTo>
                  <a:cubicBezTo>
                    <a:pt x="79" y="16"/>
                    <a:pt x="79" y="48"/>
                    <a:pt x="79" y="63"/>
                  </a:cubicBezTo>
                  <a:cubicBezTo>
                    <a:pt x="79" y="95"/>
                    <a:pt x="71" y="190"/>
                    <a:pt x="55" y="229"/>
                  </a:cubicBezTo>
                  <a:cubicBezTo>
                    <a:pt x="47" y="269"/>
                    <a:pt x="24" y="356"/>
                    <a:pt x="24" y="387"/>
                  </a:cubicBezTo>
                  <a:cubicBezTo>
                    <a:pt x="16" y="419"/>
                    <a:pt x="0" y="451"/>
                    <a:pt x="8" y="482"/>
                  </a:cubicBezTo>
                  <a:cubicBezTo>
                    <a:pt x="24" y="514"/>
                    <a:pt x="79" y="593"/>
                    <a:pt x="87" y="633"/>
                  </a:cubicBezTo>
                  <a:cubicBezTo>
                    <a:pt x="87" y="672"/>
                    <a:pt x="63" y="704"/>
                    <a:pt x="63" y="735"/>
                  </a:cubicBezTo>
                  <a:cubicBezTo>
                    <a:pt x="63" y="775"/>
                    <a:pt x="95" y="775"/>
                    <a:pt x="118" y="807"/>
                  </a:cubicBezTo>
                  <a:cubicBezTo>
                    <a:pt x="134" y="830"/>
                    <a:pt x="166" y="814"/>
                    <a:pt x="174" y="854"/>
                  </a:cubicBezTo>
                  <a:cubicBezTo>
                    <a:pt x="182" y="893"/>
                    <a:pt x="158" y="925"/>
                    <a:pt x="197" y="949"/>
                  </a:cubicBezTo>
                  <a:cubicBezTo>
                    <a:pt x="237" y="973"/>
                    <a:pt x="245" y="973"/>
                    <a:pt x="253" y="1020"/>
                  </a:cubicBezTo>
                  <a:cubicBezTo>
                    <a:pt x="261" y="1067"/>
                    <a:pt x="229" y="1067"/>
                    <a:pt x="277" y="1099"/>
                  </a:cubicBezTo>
                  <a:cubicBezTo>
                    <a:pt x="316" y="1131"/>
                    <a:pt x="316" y="1178"/>
                    <a:pt x="355" y="1186"/>
                  </a:cubicBezTo>
                  <a:cubicBezTo>
                    <a:pt x="387" y="1194"/>
                    <a:pt x="411" y="1138"/>
                    <a:pt x="419" y="1186"/>
                  </a:cubicBezTo>
                  <a:cubicBezTo>
                    <a:pt x="427" y="1233"/>
                    <a:pt x="403" y="1281"/>
                    <a:pt x="387" y="1304"/>
                  </a:cubicBezTo>
                  <a:cubicBezTo>
                    <a:pt x="379" y="1320"/>
                    <a:pt x="348" y="1352"/>
                    <a:pt x="340" y="1391"/>
                  </a:cubicBezTo>
                  <a:cubicBezTo>
                    <a:pt x="324" y="1439"/>
                    <a:pt x="340" y="1478"/>
                    <a:pt x="340" y="1502"/>
                  </a:cubicBezTo>
                  <a:cubicBezTo>
                    <a:pt x="348" y="1518"/>
                    <a:pt x="340" y="1581"/>
                    <a:pt x="324" y="1581"/>
                  </a:cubicBezTo>
                  <a:cubicBezTo>
                    <a:pt x="300" y="1581"/>
                    <a:pt x="277" y="1573"/>
                    <a:pt x="277" y="1605"/>
                  </a:cubicBezTo>
                  <a:cubicBezTo>
                    <a:pt x="284" y="1637"/>
                    <a:pt x="277" y="1660"/>
                    <a:pt x="269" y="1676"/>
                  </a:cubicBezTo>
                  <a:cubicBezTo>
                    <a:pt x="261" y="1684"/>
                    <a:pt x="277" y="1684"/>
                    <a:pt x="308" y="1708"/>
                  </a:cubicBezTo>
                  <a:cubicBezTo>
                    <a:pt x="340" y="1731"/>
                    <a:pt x="277" y="1739"/>
                    <a:pt x="340" y="1731"/>
                  </a:cubicBezTo>
                  <a:cubicBezTo>
                    <a:pt x="395" y="1715"/>
                    <a:pt x="411" y="1715"/>
                    <a:pt x="435" y="1684"/>
                  </a:cubicBezTo>
                  <a:cubicBezTo>
                    <a:pt x="466" y="1660"/>
                    <a:pt x="514" y="1637"/>
                    <a:pt x="522" y="1676"/>
                  </a:cubicBezTo>
                  <a:cubicBezTo>
                    <a:pt x="522" y="1724"/>
                    <a:pt x="490" y="1755"/>
                    <a:pt x="506" y="1787"/>
                  </a:cubicBezTo>
                  <a:cubicBezTo>
                    <a:pt x="522" y="1826"/>
                    <a:pt x="529" y="1858"/>
                    <a:pt x="561" y="1897"/>
                  </a:cubicBezTo>
                  <a:cubicBezTo>
                    <a:pt x="585" y="1937"/>
                    <a:pt x="593" y="1968"/>
                    <a:pt x="577" y="2016"/>
                  </a:cubicBezTo>
                  <a:cubicBezTo>
                    <a:pt x="561" y="2063"/>
                    <a:pt x="537" y="2079"/>
                    <a:pt x="601" y="2095"/>
                  </a:cubicBezTo>
                  <a:cubicBezTo>
                    <a:pt x="656" y="2103"/>
                    <a:pt x="672" y="2127"/>
                    <a:pt x="672" y="2166"/>
                  </a:cubicBezTo>
                  <a:cubicBezTo>
                    <a:pt x="672" y="2206"/>
                    <a:pt x="688" y="2269"/>
                    <a:pt x="703" y="2292"/>
                  </a:cubicBezTo>
                  <a:cubicBezTo>
                    <a:pt x="711" y="2308"/>
                    <a:pt x="711" y="2348"/>
                    <a:pt x="735" y="2324"/>
                  </a:cubicBezTo>
                  <a:cubicBezTo>
                    <a:pt x="759" y="2292"/>
                    <a:pt x="759" y="2269"/>
                    <a:pt x="790" y="2285"/>
                  </a:cubicBezTo>
                  <a:cubicBezTo>
                    <a:pt x="822" y="2292"/>
                    <a:pt x="830" y="2301"/>
                    <a:pt x="861" y="2308"/>
                  </a:cubicBezTo>
                  <a:cubicBezTo>
                    <a:pt x="885" y="2308"/>
                    <a:pt x="901" y="2285"/>
                    <a:pt x="917" y="2277"/>
                  </a:cubicBezTo>
                  <a:cubicBezTo>
                    <a:pt x="933" y="2269"/>
                    <a:pt x="948" y="2261"/>
                    <a:pt x="980" y="2285"/>
                  </a:cubicBezTo>
                  <a:cubicBezTo>
                    <a:pt x="1012" y="2308"/>
                    <a:pt x="1035" y="2316"/>
                    <a:pt x="1075" y="2308"/>
                  </a:cubicBezTo>
                  <a:cubicBezTo>
                    <a:pt x="1107" y="2301"/>
                    <a:pt x="1083" y="2285"/>
                    <a:pt x="1122" y="2308"/>
                  </a:cubicBezTo>
                  <a:cubicBezTo>
                    <a:pt x="1162" y="2332"/>
                    <a:pt x="1114" y="2372"/>
                    <a:pt x="1162" y="2332"/>
                  </a:cubicBezTo>
                  <a:cubicBezTo>
                    <a:pt x="1209" y="2285"/>
                    <a:pt x="1194" y="2214"/>
                    <a:pt x="1225" y="2229"/>
                  </a:cubicBezTo>
                  <a:cubicBezTo>
                    <a:pt x="1257" y="2253"/>
                    <a:pt x="1288" y="2253"/>
                    <a:pt x="1296" y="2301"/>
                  </a:cubicBezTo>
                  <a:cubicBezTo>
                    <a:pt x="1304" y="2332"/>
                    <a:pt x="1312" y="2348"/>
                    <a:pt x="1336" y="2364"/>
                  </a:cubicBezTo>
                  <a:cubicBezTo>
                    <a:pt x="1367" y="2182"/>
                    <a:pt x="1367" y="2182"/>
                    <a:pt x="1367" y="2182"/>
                  </a:cubicBezTo>
                  <a:cubicBezTo>
                    <a:pt x="1367" y="2182"/>
                    <a:pt x="1367" y="2135"/>
                    <a:pt x="1391" y="2135"/>
                  </a:cubicBezTo>
                  <a:cubicBezTo>
                    <a:pt x="1415" y="2135"/>
                    <a:pt x="3486" y="2411"/>
                    <a:pt x="3700" y="2380"/>
                  </a:cubicBezTo>
                  <a:cubicBezTo>
                    <a:pt x="3842" y="522"/>
                    <a:pt x="3842" y="522"/>
                    <a:pt x="3842" y="522"/>
                  </a:cubicBezTo>
                  <a:cubicBezTo>
                    <a:pt x="2443" y="419"/>
                    <a:pt x="1122" y="206"/>
                    <a:pt x="87" y="0"/>
                  </a:cubicBezTo>
                </a:path>
              </a:pathLst>
            </a:custGeom>
            <a:solidFill>
              <a:schemeClr val="accent2"/>
            </a:solidFill>
            <a:ln>
              <a:solidFill>
                <a:schemeClr val="bg2"/>
              </a:solidFill>
            </a:ln>
            <a:effectLst/>
          </p:spPr>
          <p:txBody>
            <a:bodyPr wrap="none" anchor="ctr"/>
            <a:lstStyle/>
            <a:p>
              <a:endParaRPr lang="en-US" sz="2701" dirty="0">
                <a:latin typeface="Lato Light"/>
              </a:endParaRPr>
            </a:p>
          </p:txBody>
        </p:sp>
        <p:sp>
          <p:nvSpPr>
            <p:cNvPr id="279" name="Freeform 264"/>
            <p:cNvSpPr>
              <a:spLocks noChangeArrowheads="1"/>
            </p:cNvSpPr>
            <p:nvPr/>
          </p:nvSpPr>
          <p:spPr bwMode="auto">
            <a:xfrm>
              <a:off x="8999148" y="3373590"/>
              <a:ext cx="2024755" cy="1261702"/>
            </a:xfrm>
            <a:custGeom>
              <a:avLst/>
              <a:gdLst>
                <a:gd name="T0" fmla="*/ 3644 w 3851"/>
                <a:gd name="T1" fmla="*/ 2396 h 2397"/>
                <a:gd name="T2" fmla="*/ 1367 w 3851"/>
                <a:gd name="T3" fmla="*/ 2190 h 2397"/>
                <a:gd name="T4" fmla="*/ 1288 w 3851"/>
                <a:gd name="T5" fmla="*/ 2309 h 2397"/>
                <a:gd name="T6" fmla="*/ 1217 w 3851"/>
                <a:gd name="T7" fmla="*/ 2245 h 2397"/>
                <a:gd name="T8" fmla="*/ 1138 w 3851"/>
                <a:gd name="T9" fmla="*/ 2364 h 2397"/>
                <a:gd name="T10" fmla="*/ 1130 w 3851"/>
                <a:gd name="T11" fmla="*/ 2348 h 2397"/>
                <a:gd name="T12" fmla="*/ 1099 w 3851"/>
                <a:gd name="T13" fmla="*/ 2309 h 2397"/>
                <a:gd name="T14" fmla="*/ 980 w 3851"/>
                <a:gd name="T15" fmla="*/ 2293 h 2397"/>
                <a:gd name="T16" fmla="*/ 917 w 3851"/>
                <a:gd name="T17" fmla="*/ 2293 h 2397"/>
                <a:gd name="T18" fmla="*/ 822 w 3851"/>
                <a:gd name="T19" fmla="*/ 2309 h 2397"/>
                <a:gd name="T20" fmla="*/ 751 w 3851"/>
                <a:gd name="T21" fmla="*/ 2309 h 2397"/>
                <a:gd name="T22" fmla="*/ 703 w 3851"/>
                <a:gd name="T23" fmla="*/ 2316 h 2397"/>
                <a:gd name="T24" fmla="*/ 593 w 3851"/>
                <a:gd name="T25" fmla="*/ 2103 h 2397"/>
                <a:gd name="T26" fmla="*/ 577 w 3851"/>
                <a:gd name="T27" fmla="*/ 2024 h 2397"/>
                <a:gd name="T28" fmla="*/ 506 w 3851"/>
                <a:gd name="T29" fmla="*/ 1803 h 2397"/>
                <a:gd name="T30" fmla="*/ 498 w 3851"/>
                <a:gd name="T31" fmla="*/ 1668 h 2397"/>
                <a:gd name="T32" fmla="*/ 308 w 3851"/>
                <a:gd name="T33" fmla="*/ 1747 h 2397"/>
                <a:gd name="T34" fmla="*/ 308 w 3851"/>
                <a:gd name="T35" fmla="*/ 1723 h 2397"/>
                <a:gd name="T36" fmla="*/ 269 w 3851"/>
                <a:gd name="T37" fmla="*/ 1684 h 2397"/>
                <a:gd name="T38" fmla="*/ 284 w 3851"/>
                <a:gd name="T39" fmla="*/ 1589 h 2397"/>
                <a:gd name="T40" fmla="*/ 332 w 3851"/>
                <a:gd name="T41" fmla="*/ 1581 h 2397"/>
                <a:gd name="T42" fmla="*/ 387 w 3851"/>
                <a:gd name="T43" fmla="*/ 1312 h 2397"/>
                <a:gd name="T44" fmla="*/ 411 w 3851"/>
                <a:gd name="T45" fmla="*/ 1178 h 2397"/>
                <a:gd name="T46" fmla="*/ 355 w 3851"/>
                <a:gd name="T47" fmla="*/ 1194 h 2397"/>
                <a:gd name="T48" fmla="*/ 245 w 3851"/>
                <a:gd name="T49" fmla="*/ 1068 h 2397"/>
                <a:gd name="T50" fmla="*/ 197 w 3851"/>
                <a:gd name="T51" fmla="*/ 957 h 2397"/>
                <a:gd name="T52" fmla="*/ 142 w 3851"/>
                <a:gd name="T53" fmla="*/ 830 h 2397"/>
                <a:gd name="T54" fmla="*/ 63 w 3851"/>
                <a:gd name="T55" fmla="*/ 743 h 2397"/>
                <a:gd name="T56" fmla="*/ 31 w 3851"/>
                <a:gd name="T57" fmla="*/ 546 h 2397"/>
                <a:gd name="T58" fmla="*/ 16 w 3851"/>
                <a:gd name="T59" fmla="*/ 395 h 2397"/>
                <a:gd name="T60" fmla="*/ 79 w 3851"/>
                <a:gd name="T61" fmla="*/ 8 h 2397"/>
                <a:gd name="T62" fmla="*/ 3842 w 3851"/>
                <a:gd name="T63" fmla="*/ 530 h 2397"/>
                <a:gd name="T64" fmla="*/ 3700 w 3851"/>
                <a:gd name="T65" fmla="*/ 2388 h 2397"/>
                <a:gd name="T66" fmla="*/ 1391 w 3851"/>
                <a:gd name="T67" fmla="*/ 2143 h 2397"/>
                <a:gd name="T68" fmla="*/ 3700 w 3851"/>
                <a:gd name="T69" fmla="*/ 2380 h 2397"/>
                <a:gd name="T70" fmla="*/ 79 w 3851"/>
                <a:gd name="T71" fmla="*/ 71 h 2397"/>
                <a:gd name="T72" fmla="*/ 16 w 3851"/>
                <a:gd name="T73" fmla="*/ 427 h 2397"/>
                <a:gd name="T74" fmla="*/ 87 w 3851"/>
                <a:gd name="T75" fmla="*/ 641 h 2397"/>
                <a:gd name="T76" fmla="*/ 95 w 3851"/>
                <a:gd name="T77" fmla="*/ 791 h 2397"/>
                <a:gd name="T78" fmla="*/ 182 w 3851"/>
                <a:gd name="T79" fmla="*/ 862 h 2397"/>
                <a:gd name="T80" fmla="*/ 221 w 3851"/>
                <a:gd name="T81" fmla="*/ 965 h 2397"/>
                <a:gd name="T82" fmla="*/ 277 w 3851"/>
                <a:gd name="T83" fmla="*/ 1107 h 2397"/>
                <a:gd name="T84" fmla="*/ 364 w 3851"/>
                <a:gd name="T85" fmla="*/ 1194 h 2397"/>
                <a:gd name="T86" fmla="*/ 419 w 3851"/>
                <a:gd name="T87" fmla="*/ 1194 h 2397"/>
                <a:gd name="T88" fmla="*/ 340 w 3851"/>
                <a:gd name="T89" fmla="*/ 1399 h 2397"/>
                <a:gd name="T90" fmla="*/ 324 w 3851"/>
                <a:gd name="T91" fmla="*/ 1589 h 2397"/>
                <a:gd name="T92" fmla="*/ 284 w 3851"/>
                <a:gd name="T93" fmla="*/ 1597 h 2397"/>
                <a:gd name="T94" fmla="*/ 269 w 3851"/>
                <a:gd name="T95" fmla="*/ 1684 h 2397"/>
                <a:gd name="T96" fmla="*/ 316 w 3851"/>
                <a:gd name="T97" fmla="*/ 1723 h 2397"/>
                <a:gd name="T98" fmla="*/ 435 w 3851"/>
                <a:gd name="T99" fmla="*/ 1692 h 2397"/>
                <a:gd name="T100" fmla="*/ 514 w 3851"/>
                <a:gd name="T101" fmla="*/ 1739 h 2397"/>
                <a:gd name="T102" fmla="*/ 561 w 3851"/>
                <a:gd name="T103" fmla="*/ 1898 h 2397"/>
                <a:gd name="T104" fmla="*/ 561 w 3851"/>
                <a:gd name="T105" fmla="*/ 2079 h 2397"/>
                <a:gd name="T106" fmla="*/ 703 w 3851"/>
                <a:gd name="T107" fmla="*/ 2293 h 2397"/>
                <a:gd name="T108" fmla="*/ 735 w 3851"/>
                <a:gd name="T109" fmla="*/ 2324 h 2397"/>
                <a:gd name="T110" fmla="*/ 822 w 3851"/>
                <a:gd name="T111" fmla="*/ 2300 h 2397"/>
                <a:gd name="T112" fmla="*/ 917 w 3851"/>
                <a:gd name="T113" fmla="*/ 2285 h 2397"/>
                <a:gd name="T114" fmla="*/ 988 w 3851"/>
                <a:gd name="T115" fmla="*/ 2293 h 2397"/>
                <a:gd name="T116" fmla="*/ 1091 w 3851"/>
                <a:gd name="T117" fmla="*/ 2309 h 2397"/>
                <a:gd name="T118" fmla="*/ 1138 w 3851"/>
                <a:gd name="T119" fmla="*/ 2348 h 2397"/>
                <a:gd name="T120" fmla="*/ 1217 w 3851"/>
                <a:gd name="T121" fmla="*/ 2237 h 2397"/>
                <a:gd name="T122" fmla="*/ 1296 w 3851"/>
                <a:gd name="T123" fmla="*/ 2309 h 2397"/>
                <a:gd name="T124" fmla="*/ 1391 w 3851"/>
                <a:gd name="T125" fmla="*/ 2143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1" h="2397">
                  <a:moveTo>
                    <a:pt x="3644" y="2396"/>
                  </a:moveTo>
                  <a:lnTo>
                    <a:pt x="3644" y="2396"/>
                  </a:lnTo>
                  <a:lnTo>
                    <a:pt x="3644" y="2396"/>
                  </a:lnTo>
                  <a:cubicBezTo>
                    <a:pt x="3328" y="2396"/>
                    <a:pt x="2047" y="2229"/>
                    <a:pt x="1565" y="2166"/>
                  </a:cubicBezTo>
                  <a:cubicBezTo>
                    <a:pt x="1462" y="2158"/>
                    <a:pt x="1391" y="2150"/>
                    <a:pt x="1391" y="2150"/>
                  </a:cubicBezTo>
                  <a:cubicBezTo>
                    <a:pt x="1375" y="2150"/>
                    <a:pt x="1367" y="2182"/>
                    <a:pt x="1367" y="2190"/>
                  </a:cubicBezTo>
                  <a:cubicBezTo>
                    <a:pt x="1336" y="2372"/>
                    <a:pt x="1336" y="2372"/>
                    <a:pt x="1336" y="2372"/>
                  </a:cubicBezTo>
                  <a:lnTo>
                    <a:pt x="1336" y="2372"/>
                  </a:lnTo>
                  <a:cubicBezTo>
                    <a:pt x="1312" y="2364"/>
                    <a:pt x="1296" y="2340"/>
                    <a:pt x="1288" y="2309"/>
                  </a:cubicBezTo>
                  <a:cubicBezTo>
                    <a:pt x="1288" y="2277"/>
                    <a:pt x="1265" y="2261"/>
                    <a:pt x="1241" y="2253"/>
                  </a:cubicBezTo>
                  <a:cubicBezTo>
                    <a:pt x="1233" y="2253"/>
                    <a:pt x="1233" y="2245"/>
                    <a:pt x="1225" y="2245"/>
                  </a:cubicBezTo>
                  <a:lnTo>
                    <a:pt x="1217" y="2245"/>
                  </a:lnTo>
                  <a:cubicBezTo>
                    <a:pt x="1209" y="2245"/>
                    <a:pt x="1209" y="2253"/>
                    <a:pt x="1201" y="2269"/>
                  </a:cubicBezTo>
                  <a:cubicBezTo>
                    <a:pt x="1194" y="2293"/>
                    <a:pt x="1186" y="2316"/>
                    <a:pt x="1162" y="2340"/>
                  </a:cubicBezTo>
                  <a:cubicBezTo>
                    <a:pt x="1146" y="2356"/>
                    <a:pt x="1138" y="2364"/>
                    <a:pt x="1138" y="2364"/>
                  </a:cubicBezTo>
                  <a:lnTo>
                    <a:pt x="1138" y="2364"/>
                  </a:lnTo>
                  <a:cubicBezTo>
                    <a:pt x="1130" y="2356"/>
                    <a:pt x="1130" y="2356"/>
                    <a:pt x="1130" y="2356"/>
                  </a:cubicBezTo>
                  <a:cubicBezTo>
                    <a:pt x="1130" y="2356"/>
                    <a:pt x="1130" y="2356"/>
                    <a:pt x="1130" y="2348"/>
                  </a:cubicBezTo>
                  <a:cubicBezTo>
                    <a:pt x="1138" y="2340"/>
                    <a:pt x="1138" y="2324"/>
                    <a:pt x="1122" y="2316"/>
                  </a:cubicBezTo>
                  <a:cubicBezTo>
                    <a:pt x="1107" y="2309"/>
                    <a:pt x="1099" y="2309"/>
                    <a:pt x="1099" y="2309"/>
                  </a:cubicBezTo>
                  <a:lnTo>
                    <a:pt x="1099" y="2309"/>
                  </a:lnTo>
                  <a:cubicBezTo>
                    <a:pt x="1091" y="2316"/>
                    <a:pt x="1083" y="2316"/>
                    <a:pt x="1075" y="2324"/>
                  </a:cubicBezTo>
                  <a:cubicBezTo>
                    <a:pt x="1067" y="2324"/>
                    <a:pt x="1059" y="2324"/>
                    <a:pt x="1051" y="2324"/>
                  </a:cubicBezTo>
                  <a:cubicBezTo>
                    <a:pt x="1028" y="2324"/>
                    <a:pt x="1004" y="2316"/>
                    <a:pt x="980" y="2293"/>
                  </a:cubicBezTo>
                  <a:cubicBezTo>
                    <a:pt x="972" y="2285"/>
                    <a:pt x="956" y="2285"/>
                    <a:pt x="948" y="2285"/>
                  </a:cubicBezTo>
                  <a:cubicBezTo>
                    <a:pt x="941" y="2285"/>
                    <a:pt x="925" y="2285"/>
                    <a:pt x="925" y="2285"/>
                  </a:cubicBezTo>
                  <a:cubicBezTo>
                    <a:pt x="917" y="2285"/>
                    <a:pt x="917" y="2293"/>
                    <a:pt x="917" y="2293"/>
                  </a:cubicBezTo>
                  <a:cubicBezTo>
                    <a:pt x="909" y="2293"/>
                    <a:pt x="909" y="2293"/>
                    <a:pt x="901" y="2300"/>
                  </a:cubicBezTo>
                  <a:cubicBezTo>
                    <a:pt x="893" y="2309"/>
                    <a:pt x="877" y="2316"/>
                    <a:pt x="861" y="2316"/>
                  </a:cubicBezTo>
                  <a:cubicBezTo>
                    <a:pt x="838" y="2316"/>
                    <a:pt x="830" y="2309"/>
                    <a:pt x="822" y="2309"/>
                  </a:cubicBezTo>
                  <a:cubicBezTo>
                    <a:pt x="814" y="2300"/>
                    <a:pt x="806" y="2300"/>
                    <a:pt x="790" y="2293"/>
                  </a:cubicBezTo>
                  <a:cubicBezTo>
                    <a:pt x="782" y="2293"/>
                    <a:pt x="775" y="2293"/>
                    <a:pt x="775" y="2293"/>
                  </a:cubicBezTo>
                  <a:cubicBezTo>
                    <a:pt x="767" y="2293"/>
                    <a:pt x="759" y="2293"/>
                    <a:pt x="751" y="2309"/>
                  </a:cubicBezTo>
                  <a:cubicBezTo>
                    <a:pt x="751" y="2316"/>
                    <a:pt x="743" y="2324"/>
                    <a:pt x="743" y="2332"/>
                  </a:cubicBezTo>
                  <a:cubicBezTo>
                    <a:pt x="735" y="2340"/>
                    <a:pt x="727" y="2340"/>
                    <a:pt x="727" y="2340"/>
                  </a:cubicBezTo>
                  <a:cubicBezTo>
                    <a:pt x="711" y="2340"/>
                    <a:pt x="711" y="2332"/>
                    <a:pt x="703" y="2316"/>
                  </a:cubicBezTo>
                  <a:cubicBezTo>
                    <a:pt x="703" y="2309"/>
                    <a:pt x="703" y="2300"/>
                    <a:pt x="695" y="2300"/>
                  </a:cubicBezTo>
                  <a:cubicBezTo>
                    <a:pt x="688" y="2285"/>
                    <a:pt x="664" y="2214"/>
                    <a:pt x="664" y="2174"/>
                  </a:cubicBezTo>
                  <a:cubicBezTo>
                    <a:pt x="664" y="2135"/>
                    <a:pt x="656" y="2111"/>
                    <a:pt x="593" y="2103"/>
                  </a:cubicBezTo>
                  <a:cubicBezTo>
                    <a:pt x="577" y="2103"/>
                    <a:pt x="561" y="2095"/>
                    <a:pt x="561" y="2087"/>
                  </a:cubicBezTo>
                  <a:cubicBezTo>
                    <a:pt x="553" y="2071"/>
                    <a:pt x="561" y="2063"/>
                    <a:pt x="561" y="2048"/>
                  </a:cubicBezTo>
                  <a:cubicBezTo>
                    <a:pt x="569" y="2040"/>
                    <a:pt x="569" y="2032"/>
                    <a:pt x="577" y="2024"/>
                  </a:cubicBezTo>
                  <a:cubicBezTo>
                    <a:pt x="585" y="1976"/>
                    <a:pt x="585" y="1945"/>
                    <a:pt x="553" y="1905"/>
                  </a:cubicBezTo>
                  <a:cubicBezTo>
                    <a:pt x="529" y="1866"/>
                    <a:pt x="522" y="1842"/>
                    <a:pt x="506" y="1810"/>
                  </a:cubicBezTo>
                  <a:lnTo>
                    <a:pt x="506" y="1803"/>
                  </a:lnTo>
                  <a:cubicBezTo>
                    <a:pt x="498" y="1779"/>
                    <a:pt x="498" y="1755"/>
                    <a:pt x="506" y="1739"/>
                  </a:cubicBezTo>
                  <a:cubicBezTo>
                    <a:pt x="514" y="1723"/>
                    <a:pt x="514" y="1708"/>
                    <a:pt x="514" y="1684"/>
                  </a:cubicBezTo>
                  <a:cubicBezTo>
                    <a:pt x="514" y="1668"/>
                    <a:pt x="506" y="1668"/>
                    <a:pt x="498" y="1668"/>
                  </a:cubicBezTo>
                  <a:cubicBezTo>
                    <a:pt x="482" y="1668"/>
                    <a:pt x="458" y="1684"/>
                    <a:pt x="442" y="1700"/>
                  </a:cubicBezTo>
                  <a:cubicBezTo>
                    <a:pt x="411" y="1723"/>
                    <a:pt x="395" y="1732"/>
                    <a:pt x="340" y="1739"/>
                  </a:cubicBezTo>
                  <a:cubicBezTo>
                    <a:pt x="324" y="1739"/>
                    <a:pt x="316" y="1747"/>
                    <a:pt x="308" y="1747"/>
                  </a:cubicBezTo>
                  <a:lnTo>
                    <a:pt x="308" y="1739"/>
                  </a:lnTo>
                  <a:cubicBezTo>
                    <a:pt x="300" y="1739"/>
                    <a:pt x="308" y="1739"/>
                    <a:pt x="308" y="1732"/>
                  </a:cubicBezTo>
                  <a:cubicBezTo>
                    <a:pt x="308" y="1732"/>
                    <a:pt x="308" y="1732"/>
                    <a:pt x="308" y="1723"/>
                  </a:cubicBezTo>
                  <a:cubicBezTo>
                    <a:pt x="308" y="1723"/>
                    <a:pt x="308" y="1716"/>
                    <a:pt x="300" y="1716"/>
                  </a:cubicBezTo>
                  <a:cubicBezTo>
                    <a:pt x="292" y="1708"/>
                    <a:pt x="284" y="1700"/>
                    <a:pt x="277" y="1700"/>
                  </a:cubicBezTo>
                  <a:cubicBezTo>
                    <a:pt x="269" y="1692"/>
                    <a:pt x="261" y="1692"/>
                    <a:pt x="269" y="1684"/>
                  </a:cubicBezTo>
                  <a:cubicBezTo>
                    <a:pt x="269" y="1676"/>
                    <a:pt x="269" y="1676"/>
                    <a:pt x="269" y="1676"/>
                  </a:cubicBezTo>
                  <a:cubicBezTo>
                    <a:pt x="269" y="1668"/>
                    <a:pt x="277" y="1645"/>
                    <a:pt x="277" y="1613"/>
                  </a:cubicBezTo>
                  <a:cubicBezTo>
                    <a:pt x="277" y="1605"/>
                    <a:pt x="277" y="1597"/>
                    <a:pt x="284" y="1589"/>
                  </a:cubicBezTo>
                  <a:cubicBezTo>
                    <a:pt x="284" y="1581"/>
                    <a:pt x="300" y="1581"/>
                    <a:pt x="308" y="1581"/>
                  </a:cubicBezTo>
                  <a:cubicBezTo>
                    <a:pt x="308" y="1581"/>
                    <a:pt x="308" y="1581"/>
                    <a:pt x="316" y="1581"/>
                  </a:cubicBezTo>
                  <a:cubicBezTo>
                    <a:pt x="316" y="1581"/>
                    <a:pt x="324" y="1581"/>
                    <a:pt x="332" y="1581"/>
                  </a:cubicBezTo>
                  <a:cubicBezTo>
                    <a:pt x="340" y="1565"/>
                    <a:pt x="340" y="1526"/>
                    <a:pt x="340" y="1510"/>
                  </a:cubicBezTo>
                  <a:cubicBezTo>
                    <a:pt x="332" y="1479"/>
                    <a:pt x="324" y="1439"/>
                    <a:pt x="332" y="1399"/>
                  </a:cubicBezTo>
                  <a:cubicBezTo>
                    <a:pt x="340" y="1360"/>
                    <a:pt x="371" y="1328"/>
                    <a:pt x="387" y="1312"/>
                  </a:cubicBezTo>
                  <a:cubicBezTo>
                    <a:pt x="387" y="1305"/>
                    <a:pt x="387" y="1305"/>
                    <a:pt x="387" y="1305"/>
                  </a:cubicBezTo>
                  <a:cubicBezTo>
                    <a:pt x="403" y="1289"/>
                    <a:pt x="419" y="1241"/>
                    <a:pt x="419" y="1194"/>
                  </a:cubicBezTo>
                  <a:cubicBezTo>
                    <a:pt x="411" y="1186"/>
                    <a:pt x="411" y="1178"/>
                    <a:pt x="411" y="1178"/>
                  </a:cubicBezTo>
                  <a:cubicBezTo>
                    <a:pt x="403" y="1178"/>
                    <a:pt x="403" y="1178"/>
                    <a:pt x="395" y="1186"/>
                  </a:cubicBezTo>
                  <a:cubicBezTo>
                    <a:pt x="387" y="1194"/>
                    <a:pt x="371" y="1194"/>
                    <a:pt x="364" y="1194"/>
                  </a:cubicBezTo>
                  <a:cubicBezTo>
                    <a:pt x="355" y="1194"/>
                    <a:pt x="355" y="1194"/>
                    <a:pt x="355" y="1194"/>
                  </a:cubicBezTo>
                  <a:cubicBezTo>
                    <a:pt x="332" y="1194"/>
                    <a:pt x="324" y="1178"/>
                    <a:pt x="316" y="1162"/>
                  </a:cubicBezTo>
                  <a:cubicBezTo>
                    <a:pt x="308" y="1146"/>
                    <a:pt x="292" y="1123"/>
                    <a:pt x="269" y="1115"/>
                  </a:cubicBezTo>
                  <a:cubicBezTo>
                    <a:pt x="245" y="1091"/>
                    <a:pt x="245" y="1083"/>
                    <a:pt x="245" y="1068"/>
                  </a:cubicBezTo>
                  <a:cubicBezTo>
                    <a:pt x="253" y="1052"/>
                    <a:pt x="253" y="1044"/>
                    <a:pt x="253" y="1028"/>
                  </a:cubicBezTo>
                  <a:cubicBezTo>
                    <a:pt x="245" y="988"/>
                    <a:pt x="237" y="988"/>
                    <a:pt x="213" y="973"/>
                  </a:cubicBezTo>
                  <a:cubicBezTo>
                    <a:pt x="205" y="965"/>
                    <a:pt x="205" y="965"/>
                    <a:pt x="197" y="957"/>
                  </a:cubicBezTo>
                  <a:cubicBezTo>
                    <a:pt x="166" y="941"/>
                    <a:pt x="166" y="917"/>
                    <a:pt x="174" y="901"/>
                  </a:cubicBezTo>
                  <a:cubicBezTo>
                    <a:pt x="174" y="886"/>
                    <a:pt x="174" y="870"/>
                    <a:pt x="174" y="862"/>
                  </a:cubicBezTo>
                  <a:cubicBezTo>
                    <a:pt x="166" y="838"/>
                    <a:pt x="158" y="838"/>
                    <a:pt x="142" y="830"/>
                  </a:cubicBezTo>
                  <a:cubicBezTo>
                    <a:pt x="134" y="830"/>
                    <a:pt x="118" y="822"/>
                    <a:pt x="111" y="815"/>
                  </a:cubicBezTo>
                  <a:cubicBezTo>
                    <a:pt x="102" y="806"/>
                    <a:pt x="95" y="799"/>
                    <a:pt x="95" y="791"/>
                  </a:cubicBezTo>
                  <a:cubicBezTo>
                    <a:pt x="79" y="783"/>
                    <a:pt x="63" y="767"/>
                    <a:pt x="63" y="743"/>
                  </a:cubicBezTo>
                  <a:cubicBezTo>
                    <a:pt x="63" y="728"/>
                    <a:pt x="71" y="720"/>
                    <a:pt x="71" y="704"/>
                  </a:cubicBezTo>
                  <a:cubicBezTo>
                    <a:pt x="79" y="680"/>
                    <a:pt x="79" y="664"/>
                    <a:pt x="79" y="641"/>
                  </a:cubicBezTo>
                  <a:cubicBezTo>
                    <a:pt x="79" y="617"/>
                    <a:pt x="55" y="577"/>
                    <a:pt x="31" y="546"/>
                  </a:cubicBezTo>
                  <a:cubicBezTo>
                    <a:pt x="24" y="522"/>
                    <a:pt x="8" y="506"/>
                    <a:pt x="8" y="490"/>
                  </a:cubicBezTo>
                  <a:cubicBezTo>
                    <a:pt x="0" y="475"/>
                    <a:pt x="8" y="451"/>
                    <a:pt x="8" y="427"/>
                  </a:cubicBezTo>
                  <a:cubicBezTo>
                    <a:pt x="16" y="419"/>
                    <a:pt x="16" y="403"/>
                    <a:pt x="16" y="395"/>
                  </a:cubicBezTo>
                  <a:cubicBezTo>
                    <a:pt x="24" y="364"/>
                    <a:pt x="39" y="277"/>
                    <a:pt x="55" y="237"/>
                  </a:cubicBezTo>
                  <a:cubicBezTo>
                    <a:pt x="71" y="198"/>
                    <a:pt x="71" y="95"/>
                    <a:pt x="71" y="71"/>
                  </a:cubicBezTo>
                  <a:cubicBezTo>
                    <a:pt x="71" y="56"/>
                    <a:pt x="79" y="32"/>
                    <a:pt x="79" y="8"/>
                  </a:cubicBezTo>
                  <a:cubicBezTo>
                    <a:pt x="79" y="0"/>
                    <a:pt x="79" y="0"/>
                    <a:pt x="79" y="0"/>
                  </a:cubicBezTo>
                  <a:cubicBezTo>
                    <a:pt x="87" y="8"/>
                    <a:pt x="87" y="8"/>
                    <a:pt x="87" y="8"/>
                  </a:cubicBezTo>
                  <a:cubicBezTo>
                    <a:pt x="1391" y="261"/>
                    <a:pt x="2656" y="443"/>
                    <a:pt x="3842" y="530"/>
                  </a:cubicBezTo>
                  <a:cubicBezTo>
                    <a:pt x="3850" y="530"/>
                    <a:pt x="3850" y="530"/>
                    <a:pt x="3850" y="530"/>
                  </a:cubicBezTo>
                  <a:cubicBezTo>
                    <a:pt x="3707" y="2388"/>
                    <a:pt x="3707" y="2388"/>
                    <a:pt x="3707" y="2388"/>
                  </a:cubicBezTo>
                  <a:cubicBezTo>
                    <a:pt x="3700" y="2388"/>
                    <a:pt x="3700" y="2388"/>
                    <a:pt x="3700" y="2388"/>
                  </a:cubicBezTo>
                  <a:cubicBezTo>
                    <a:pt x="3692" y="2388"/>
                    <a:pt x="3668" y="2396"/>
                    <a:pt x="3644" y="2396"/>
                  </a:cubicBezTo>
                  <a:close/>
                  <a:moveTo>
                    <a:pt x="1391" y="2143"/>
                  </a:moveTo>
                  <a:lnTo>
                    <a:pt x="1391" y="2143"/>
                  </a:lnTo>
                  <a:cubicBezTo>
                    <a:pt x="1391" y="2143"/>
                    <a:pt x="1447" y="2150"/>
                    <a:pt x="1565" y="2158"/>
                  </a:cubicBezTo>
                  <a:cubicBezTo>
                    <a:pt x="2047" y="2222"/>
                    <a:pt x="3328" y="2388"/>
                    <a:pt x="3644" y="2388"/>
                  </a:cubicBezTo>
                  <a:cubicBezTo>
                    <a:pt x="3668" y="2388"/>
                    <a:pt x="3684" y="2380"/>
                    <a:pt x="3700" y="2380"/>
                  </a:cubicBezTo>
                  <a:cubicBezTo>
                    <a:pt x="3842" y="538"/>
                    <a:pt x="3842" y="538"/>
                    <a:pt x="3842" y="538"/>
                  </a:cubicBezTo>
                  <a:cubicBezTo>
                    <a:pt x="2656" y="451"/>
                    <a:pt x="1391" y="269"/>
                    <a:pt x="87" y="16"/>
                  </a:cubicBezTo>
                  <a:cubicBezTo>
                    <a:pt x="79" y="32"/>
                    <a:pt x="79" y="63"/>
                    <a:pt x="79" y="71"/>
                  </a:cubicBezTo>
                  <a:cubicBezTo>
                    <a:pt x="79" y="103"/>
                    <a:pt x="79" y="198"/>
                    <a:pt x="63" y="237"/>
                  </a:cubicBezTo>
                  <a:cubicBezTo>
                    <a:pt x="47" y="277"/>
                    <a:pt x="31" y="364"/>
                    <a:pt x="24" y="395"/>
                  </a:cubicBezTo>
                  <a:cubicBezTo>
                    <a:pt x="24" y="403"/>
                    <a:pt x="24" y="419"/>
                    <a:pt x="16" y="427"/>
                  </a:cubicBezTo>
                  <a:cubicBezTo>
                    <a:pt x="8" y="451"/>
                    <a:pt x="8" y="467"/>
                    <a:pt x="16" y="490"/>
                  </a:cubicBezTo>
                  <a:cubicBezTo>
                    <a:pt x="16" y="506"/>
                    <a:pt x="31" y="522"/>
                    <a:pt x="39" y="538"/>
                  </a:cubicBezTo>
                  <a:cubicBezTo>
                    <a:pt x="63" y="577"/>
                    <a:pt x="87" y="617"/>
                    <a:pt x="87" y="641"/>
                  </a:cubicBezTo>
                  <a:cubicBezTo>
                    <a:pt x="87" y="664"/>
                    <a:pt x="87" y="680"/>
                    <a:pt x="79" y="704"/>
                  </a:cubicBezTo>
                  <a:cubicBezTo>
                    <a:pt x="71" y="720"/>
                    <a:pt x="71" y="735"/>
                    <a:pt x="71" y="743"/>
                  </a:cubicBezTo>
                  <a:cubicBezTo>
                    <a:pt x="71" y="767"/>
                    <a:pt x="79" y="775"/>
                    <a:pt x="95" y="791"/>
                  </a:cubicBezTo>
                  <a:cubicBezTo>
                    <a:pt x="102" y="791"/>
                    <a:pt x="111" y="799"/>
                    <a:pt x="118" y="806"/>
                  </a:cubicBezTo>
                  <a:cubicBezTo>
                    <a:pt x="126" y="822"/>
                    <a:pt x="134" y="822"/>
                    <a:pt x="142" y="822"/>
                  </a:cubicBezTo>
                  <a:cubicBezTo>
                    <a:pt x="158" y="830"/>
                    <a:pt x="174" y="830"/>
                    <a:pt x="182" y="862"/>
                  </a:cubicBezTo>
                  <a:cubicBezTo>
                    <a:pt x="182" y="870"/>
                    <a:pt x="182" y="886"/>
                    <a:pt x="182" y="901"/>
                  </a:cubicBezTo>
                  <a:cubicBezTo>
                    <a:pt x="174" y="917"/>
                    <a:pt x="174" y="941"/>
                    <a:pt x="197" y="949"/>
                  </a:cubicBezTo>
                  <a:cubicBezTo>
                    <a:pt x="205" y="957"/>
                    <a:pt x="213" y="957"/>
                    <a:pt x="221" y="965"/>
                  </a:cubicBezTo>
                  <a:cubicBezTo>
                    <a:pt x="245" y="981"/>
                    <a:pt x="253" y="988"/>
                    <a:pt x="261" y="1028"/>
                  </a:cubicBezTo>
                  <a:cubicBezTo>
                    <a:pt x="261" y="1044"/>
                    <a:pt x="261" y="1059"/>
                    <a:pt x="253" y="1068"/>
                  </a:cubicBezTo>
                  <a:cubicBezTo>
                    <a:pt x="253" y="1083"/>
                    <a:pt x="253" y="1083"/>
                    <a:pt x="277" y="1107"/>
                  </a:cubicBezTo>
                  <a:cubicBezTo>
                    <a:pt x="300" y="1123"/>
                    <a:pt x="308" y="1139"/>
                    <a:pt x="324" y="1154"/>
                  </a:cubicBezTo>
                  <a:cubicBezTo>
                    <a:pt x="332" y="1170"/>
                    <a:pt x="340" y="1186"/>
                    <a:pt x="355" y="1186"/>
                  </a:cubicBezTo>
                  <a:cubicBezTo>
                    <a:pt x="355" y="1194"/>
                    <a:pt x="355" y="1194"/>
                    <a:pt x="364" y="1194"/>
                  </a:cubicBezTo>
                  <a:cubicBezTo>
                    <a:pt x="371" y="1194"/>
                    <a:pt x="379" y="1186"/>
                    <a:pt x="387" y="1178"/>
                  </a:cubicBezTo>
                  <a:cubicBezTo>
                    <a:pt x="395" y="1178"/>
                    <a:pt x="403" y="1170"/>
                    <a:pt x="411" y="1170"/>
                  </a:cubicBezTo>
                  <a:cubicBezTo>
                    <a:pt x="419" y="1170"/>
                    <a:pt x="419" y="1186"/>
                    <a:pt x="419" y="1194"/>
                  </a:cubicBezTo>
                  <a:cubicBezTo>
                    <a:pt x="427" y="1233"/>
                    <a:pt x="411" y="1289"/>
                    <a:pt x="395" y="1312"/>
                  </a:cubicBezTo>
                  <a:cubicBezTo>
                    <a:pt x="387" y="1312"/>
                    <a:pt x="387" y="1312"/>
                    <a:pt x="387" y="1312"/>
                  </a:cubicBezTo>
                  <a:cubicBezTo>
                    <a:pt x="371" y="1336"/>
                    <a:pt x="348" y="1368"/>
                    <a:pt x="340" y="1399"/>
                  </a:cubicBezTo>
                  <a:cubicBezTo>
                    <a:pt x="332" y="1439"/>
                    <a:pt x="340" y="1479"/>
                    <a:pt x="348" y="1502"/>
                  </a:cubicBezTo>
                  <a:cubicBezTo>
                    <a:pt x="348" y="1526"/>
                    <a:pt x="348" y="1565"/>
                    <a:pt x="332" y="1581"/>
                  </a:cubicBezTo>
                  <a:cubicBezTo>
                    <a:pt x="332" y="1589"/>
                    <a:pt x="324" y="1589"/>
                    <a:pt x="324" y="1589"/>
                  </a:cubicBezTo>
                  <a:cubicBezTo>
                    <a:pt x="316" y="1589"/>
                    <a:pt x="316" y="1589"/>
                    <a:pt x="316" y="1589"/>
                  </a:cubicBezTo>
                  <a:cubicBezTo>
                    <a:pt x="308" y="1589"/>
                    <a:pt x="308" y="1589"/>
                    <a:pt x="308" y="1589"/>
                  </a:cubicBezTo>
                  <a:cubicBezTo>
                    <a:pt x="300" y="1589"/>
                    <a:pt x="292" y="1589"/>
                    <a:pt x="284" y="1597"/>
                  </a:cubicBezTo>
                  <a:cubicBezTo>
                    <a:pt x="284" y="1597"/>
                    <a:pt x="284" y="1605"/>
                    <a:pt x="284" y="1613"/>
                  </a:cubicBezTo>
                  <a:cubicBezTo>
                    <a:pt x="284" y="1645"/>
                    <a:pt x="277" y="1668"/>
                    <a:pt x="269" y="1684"/>
                  </a:cubicBezTo>
                  <a:lnTo>
                    <a:pt x="269" y="1684"/>
                  </a:lnTo>
                  <a:cubicBezTo>
                    <a:pt x="269" y="1692"/>
                    <a:pt x="269" y="1692"/>
                    <a:pt x="277" y="1692"/>
                  </a:cubicBezTo>
                  <a:cubicBezTo>
                    <a:pt x="284" y="1700"/>
                    <a:pt x="292" y="1700"/>
                    <a:pt x="308" y="1708"/>
                  </a:cubicBezTo>
                  <a:cubicBezTo>
                    <a:pt x="316" y="1716"/>
                    <a:pt x="316" y="1723"/>
                    <a:pt x="316" y="1723"/>
                  </a:cubicBezTo>
                  <a:cubicBezTo>
                    <a:pt x="316" y="1732"/>
                    <a:pt x="316" y="1732"/>
                    <a:pt x="316" y="1739"/>
                  </a:cubicBezTo>
                  <a:cubicBezTo>
                    <a:pt x="316" y="1732"/>
                    <a:pt x="324" y="1732"/>
                    <a:pt x="332" y="1732"/>
                  </a:cubicBezTo>
                  <a:cubicBezTo>
                    <a:pt x="395" y="1723"/>
                    <a:pt x="411" y="1716"/>
                    <a:pt x="435" y="1692"/>
                  </a:cubicBezTo>
                  <a:cubicBezTo>
                    <a:pt x="450" y="1676"/>
                    <a:pt x="482" y="1660"/>
                    <a:pt x="498" y="1660"/>
                  </a:cubicBezTo>
                  <a:cubicBezTo>
                    <a:pt x="506" y="1660"/>
                    <a:pt x="522" y="1668"/>
                    <a:pt x="522" y="1684"/>
                  </a:cubicBezTo>
                  <a:cubicBezTo>
                    <a:pt x="522" y="1708"/>
                    <a:pt x="522" y="1723"/>
                    <a:pt x="514" y="1739"/>
                  </a:cubicBezTo>
                  <a:cubicBezTo>
                    <a:pt x="506" y="1755"/>
                    <a:pt x="506" y="1779"/>
                    <a:pt x="514" y="1795"/>
                  </a:cubicBezTo>
                  <a:cubicBezTo>
                    <a:pt x="514" y="1803"/>
                    <a:pt x="514" y="1803"/>
                    <a:pt x="514" y="1810"/>
                  </a:cubicBezTo>
                  <a:cubicBezTo>
                    <a:pt x="529" y="1842"/>
                    <a:pt x="537" y="1866"/>
                    <a:pt x="561" y="1898"/>
                  </a:cubicBezTo>
                  <a:cubicBezTo>
                    <a:pt x="593" y="1937"/>
                    <a:pt x="593" y="1976"/>
                    <a:pt x="585" y="2024"/>
                  </a:cubicBezTo>
                  <a:cubicBezTo>
                    <a:pt x="577" y="2032"/>
                    <a:pt x="577" y="2040"/>
                    <a:pt x="569" y="2048"/>
                  </a:cubicBezTo>
                  <a:cubicBezTo>
                    <a:pt x="569" y="2063"/>
                    <a:pt x="561" y="2071"/>
                    <a:pt x="561" y="2079"/>
                  </a:cubicBezTo>
                  <a:cubicBezTo>
                    <a:pt x="569" y="2087"/>
                    <a:pt x="577" y="2095"/>
                    <a:pt x="601" y="2095"/>
                  </a:cubicBezTo>
                  <a:cubicBezTo>
                    <a:pt x="656" y="2111"/>
                    <a:pt x="672" y="2127"/>
                    <a:pt x="672" y="2174"/>
                  </a:cubicBezTo>
                  <a:cubicBezTo>
                    <a:pt x="672" y="2214"/>
                    <a:pt x="695" y="2277"/>
                    <a:pt x="703" y="2293"/>
                  </a:cubicBezTo>
                  <a:cubicBezTo>
                    <a:pt x="711" y="2300"/>
                    <a:pt x="711" y="2309"/>
                    <a:pt x="711" y="2316"/>
                  </a:cubicBezTo>
                  <a:cubicBezTo>
                    <a:pt x="719" y="2324"/>
                    <a:pt x="719" y="2332"/>
                    <a:pt x="727" y="2332"/>
                  </a:cubicBezTo>
                  <a:cubicBezTo>
                    <a:pt x="727" y="2332"/>
                    <a:pt x="727" y="2332"/>
                    <a:pt x="735" y="2324"/>
                  </a:cubicBezTo>
                  <a:cubicBezTo>
                    <a:pt x="743" y="2316"/>
                    <a:pt x="743" y="2309"/>
                    <a:pt x="743" y="2309"/>
                  </a:cubicBezTo>
                  <a:cubicBezTo>
                    <a:pt x="759" y="2285"/>
                    <a:pt x="767" y="2277"/>
                    <a:pt x="790" y="2285"/>
                  </a:cubicBezTo>
                  <a:cubicBezTo>
                    <a:pt x="806" y="2293"/>
                    <a:pt x="814" y="2293"/>
                    <a:pt x="822" y="2300"/>
                  </a:cubicBezTo>
                  <a:cubicBezTo>
                    <a:pt x="838" y="2309"/>
                    <a:pt x="846" y="2309"/>
                    <a:pt x="861" y="2309"/>
                  </a:cubicBezTo>
                  <a:cubicBezTo>
                    <a:pt x="877" y="2316"/>
                    <a:pt x="885" y="2300"/>
                    <a:pt x="901" y="2293"/>
                  </a:cubicBezTo>
                  <a:cubicBezTo>
                    <a:pt x="901" y="2293"/>
                    <a:pt x="909" y="2285"/>
                    <a:pt x="917" y="2285"/>
                  </a:cubicBezTo>
                  <a:lnTo>
                    <a:pt x="917" y="2285"/>
                  </a:lnTo>
                  <a:cubicBezTo>
                    <a:pt x="925" y="2277"/>
                    <a:pt x="933" y="2277"/>
                    <a:pt x="948" y="2277"/>
                  </a:cubicBezTo>
                  <a:cubicBezTo>
                    <a:pt x="956" y="2277"/>
                    <a:pt x="972" y="2277"/>
                    <a:pt x="988" y="2293"/>
                  </a:cubicBezTo>
                  <a:cubicBezTo>
                    <a:pt x="1012" y="2309"/>
                    <a:pt x="1028" y="2316"/>
                    <a:pt x="1051" y="2316"/>
                  </a:cubicBezTo>
                  <a:cubicBezTo>
                    <a:pt x="1059" y="2316"/>
                    <a:pt x="1059" y="2316"/>
                    <a:pt x="1067" y="2316"/>
                  </a:cubicBezTo>
                  <a:cubicBezTo>
                    <a:pt x="1083" y="2309"/>
                    <a:pt x="1091" y="2309"/>
                    <a:pt x="1091" y="2309"/>
                  </a:cubicBezTo>
                  <a:cubicBezTo>
                    <a:pt x="1091" y="2300"/>
                    <a:pt x="1099" y="2300"/>
                    <a:pt x="1099" y="2300"/>
                  </a:cubicBezTo>
                  <a:cubicBezTo>
                    <a:pt x="1107" y="2300"/>
                    <a:pt x="1114" y="2300"/>
                    <a:pt x="1122" y="2309"/>
                  </a:cubicBezTo>
                  <a:cubicBezTo>
                    <a:pt x="1146" y="2324"/>
                    <a:pt x="1138" y="2340"/>
                    <a:pt x="1138" y="2348"/>
                  </a:cubicBezTo>
                  <a:cubicBezTo>
                    <a:pt x="1146" y="2348"/>
                    <a:pt x="1146" y="2340"/>
                    <a:pt x="1154" y="2332"/>
                  </a:cubicBezTo>
                  <a:cubicBezTo>
                    <a:pt x="1178" y="2316"/>
                    <a:pt x="1186" y="2285"/>
                    <a:pt x="1194" y="2269"/>
                  </a:cubicBezTo>
                  <a:cubicBezTo>
                    <a:pt x="1201" y="2245"/>
                    <a:pt x="1209" y="2237"/>
                    <a:pt x="1217" y="2237"/>
                  </a:cubicBezTo>
                  <a:cubicBezTo>
                    <a:pt x="1225" y="2237"/>
                    <a:pt x="1225" y="2237"/>
                    <a:pt x="1225" y="2237"/>
                  </a:cubicBezTo>
                  <a:cubicBezTo>
                    <a:pt x="1233" y="2237"/>
                    <a:pt x="1241" y="2245"/>
                    <a:pt x="1241" y="2245"/>
                  </a:cubicBezTo>
                  <a:cubicBezTo>
                    <a:pt x="1272" y="2261"/>
                    <a:pt x="1288" y="2269"/>
                    <a:pt x="1296" y="2309"/>
                  </a:cubicBezTo>
                  <a:cubicBezTo>
                    <a:pt x="1304" y="2340"/>
                    <a:pt x="1312" y="2356"/>
                    <a:pt x="1336" y="2364"/>
                  </a:cubicBezTo>
                  <a:cubicBezTo>
                    <a:pt x="1360" y="2190"/>
                    <a:pt x="1360" y="2190"/>
                    <a:pt x="1360" y="2190"/>
                  </a:cubicBezTo>
                  <a:cubicBezTo>
                    <a:pt x="1360" y="2182"/>
                    <a:pt x="1367" y="2143"/>
                    <a:pt x="1391" y="214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80" name="Freeform 289"/>
            <p:cNvSpPr>
              <a:spLocks noChangeArrowheads="1"/>
            </p:cNvSpPr>
            <p:nvPr/>
          </p:nvSpPr>
          <p:spPr bwMode="auto">
            <a:xfrm>
              <a:off x="9565059" y="4500772"/>
              <a:ext cx="1382306" cy="1127183"/>
            </a:xfrm>
            <a:custGeom>
              <a:avLst/>
              <a:gdLst>
                <a:gd name="T0" fmla="*/ 316 w 2626"/>
                <a:gd name="T1" fmla="*/ 0 h 2143"/>
                <a:gd name="T2" fmla="*/ 316 w 2626"/>
                <a:gd name="T3" fmla="*/ 0 h 2143"/>
                <a:gd name="T4" fmla="*/ 292 w 2626"/>
                <a:gd name="T5" fmla="*/ 47 h 2143"/>
                <a:gd name="T6" fmla="*/ 71 w 2626"/>
                <a:gd name="T7" fmla="*/ 1407 h 2143"/>
                <a:gd name="T8" fmla="*/ 0 w 2626"/>
                <a:gd name="T9" fmla="*/ 1857 h 2143"/>
                <a:gd name="T10" fmla="*/ 696 w 2626"/>
                <a:gd name="T11" fmla="*/ 1944 h 2143"/>
                <a:gd name="T12" fmla="*/ 719 w 2626"/>
                <a:gd name="T13" fmla="*/ 1968 h 2143"/>
                <a:gd name="T14" fmla="*/ 719 w 2626"/>
                <a:gd name="T15" fmla="*/ 1944 h 2143"/>
                <a:gd name="T16" fmla="*/ 2498 w 2626"/>
                <a:gd name="T17" fmla="*/ 2142 h 2143"/>
                <a:gd name="T18" fmla="*/ 2625 w 2626"/>
                <a:gd name="T19" fmla="*/ 245 h 2143"/>
                <a:gd name="T20" fmla="*/ 316 w 2626"/>
                <a:gd name="T21" fmla="*/ 0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6" h="2143">
                  <a:moveTo>
                    <a:pt x="316" y="0"/>
                  </a:moveTo>
                  <a:lnTo>
                    <a:pt x="316" y="0"/>
                  </a:lnTo>
                  <a:cubicBezTo>
                    <a:pt x="292" y="0"/>
                    <a:pt x="292" y="47"/>
                    <a:pt x="292" y="47"/>
                  </a:cubicBezTo>
                  <a:cubicBezTo>
                    <a:pt x="71" y="1407"/>
                    <a:pt x="71" y="1407"/>
                    <a:pt x="71" y="1407"/>
                  </a:cubicBezTo>
                  <a:cubicBezTo>
                    <a:pt x="0" y="1857"/>
                    <a:pt x="0" y="1857"/>
                    <a:pt x="0" y="1857"/>
                  </a:cubicBezTo>
                  <a:cubicBezTo>
                    <a:pt x="696" y="1944"/>
                    <a:pt x="696" y="1944"/>
                    <a:pt x="696" y="1944"/>
                  </a:cubicBezTo>
                  <a:cubicBezTo>
                    <a:pt x="719" y="1968"/>
                    <a:pt x="719" y="1968"/>
                    <a:pt x="719" y="1968"/>
                  </a:cubicBezTo>
                  <a:cubicBezTo>
                    <a:pt x="719" y="1944"/>
                    <a:pt x="719" y="1944"/>
                    <a:pt x="719" y="1944"/>
                  </a:cubicBezTo>
                  <a:cubicBezTo>
                    <a:pt x="719" y="1944"/>
                    <a:pt x="1771" y="2087"/>
                    <a:pt x="2498" y="2142"/>
                  </a:cubicBezTo>
                  <a:cubicBezTo>
                    <a:pt x="2625" y="245"/>
                    <a:pt x="2625" y="245"/>
                    <a:pt x="2625" y="245"/>
                  </a:cubicBezTo>
                  <a:cubicBezTo>
                    <a:pt x="2411" y="276"/>
                    <a:pt x="340" y="0"/>
                    <a:pt x="316"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81" name="Freeform 290"/>
            <p:cNvSpPr>
              <a:spLocks noChangeArrowheads="1"/>
            </p:cNvSpPr>
            <p:nvPr/>
          </p:nvSpPr>
          <p:spPr bwMode="auto">
            <a:xfrm>
              <a:off x="9565059" y="4500772"/>
              <a:ext cx="1384626" cy="1131821"/>
            </a:xfrm>
            <a:custGeom>
              <a:avLst/>
              <a:gdLst>
                <a:gd name="T0" fmla="*/ 2498 w 2633"/>
                <a:gd name="T1" fmla="*/ 2150 h 2151"/>
                <a:gd name="T2" fmla="*/ 2498 w 2633"/>
                <a:gd name="T3" fmla="*/ 2150 h 2151"/>
                <a:gd name="T4" fmla="*/ 2498 w 2633"/>
                <a:gd name="T5" fmla="*/ 2150 h 2151"/>
                <a:gd name="T6" fmla="*/ 719 w 2633"/>
                <a:gd name="T7" fmla="*/ 1944 h 2151"/>
                <a:gd name="T8" fmla="*/ 719 w 2633"/>
                <a:gd name="T9" fmla="*/ 1976 h 2151"/>
                <a:gd name="T10" fmla="*/ 696 w 2633"/>
                <a:gd name="T11" fmla="*/ 1944 h 2151"/>
                <a:gd name="T12" fmla="*/ 0 w 2633"/>
                <a:gd name="T13" fmla="*/ 1865 h 2151"/>
                <a:gd name="T14" fmla="*/ 63 w 2633"/>
                <a:gd name="T15" fmla="*/ 1407 h 2151"/>
                <a:gd name="T16" fmla="*/ 285 w 2633"/>
                <a:gd name="T17" fmla="*/ 47 h 2151"/>
                <a:gd name="T18" fmla="*/ 316 w 2633"/>
                <a:gd name="T19" fmla="*/ 0 h 2151"/>
                <a:gd name="T20" fmla="*/ 490 w 2633"/>
                <a:gd name="T21" fmla="*/ 15 h 2151"/>
                <a:gd name="T22" fmla="*/ 2569 w 2633"/>
                <a:gd name="T23" fmla="*/ 245 h 2151"/>
                <a:gd name="T24" fmla="*/ 2625 w 2633"/>
                <a:gd name="T25" fmla="*/ 237 h 2151"/>
                <a:gd name="T26" fmla="*/ 2632 w 2633"/>
                <a:gd name="T27" fmla="*/ 237 h 2151"/>
                <a:gd name="T28" fmla="*/ 2632 w 2633"/>
                <a:gd name="T29" fmla="*/ 245 h 2151"/>
                <a:gd name="T30" fmla="*/ 2498 w 2633"/>
                <a:gd name="T31" fmla="*/ 2150 h 2151"/>
                <a:gd name="T32" fmla="*/ 719 w 2633"/>
                <a:gd name="T33" fmla="*/ 1936 h 2151"/>
                <a:gd name="T34" fmla="*/ 719 w 2633"/>
                <a:gd name="T35" fmla="*/ 1936 h 2151"/>
                <a:gd name="T36" fmla="*/ 719 w 2633"/>
                <a:gd name="T37" fmla="*/ 1936 h 2151"/>
                <a:gd name="T38" fmla="*/ 2490 w 2633"/>
                <a:gd name="T39" fmla="*/ 2142 h 2151"/>
                <a:gd name="T40" fmla="*/ 2625 w 2633"/>
                <a:gd name="T41" fmla="*/ 245 h 2151"/>
                <a:gd name="T42" fmla="*/ 2569 w 2633"/>
                <a:gd name="T43" fmla="*/ 253 h 2151"/>
                <a:gd name="T44" fmla="*/ 490 w 2633"/>
                <a:gd name="T45" fmla="*/ 23 h 2151"/>
                <a:gd name="T46" fmla="*/ 316 w 2633"/>
                <a:gd name="T47" fmla="*/ 7 h 2151"/>
                <a:gd name="T48" fmla="*/ 292 w 2633"/>
                <a:gd name="T49" fmla="*/ 47 h 2151"/>
                <a:gd name="T50" fmla="*/ 71 w 2633"/>
                <a:gd name="T51" fmla="*/ 1407 h 2151"/>
                <a:gd name="T52" fmla="*/ 8 w 2633"/>
                <a:gd name="T53" fmla="*/ 1857 h 2151"/>
                <a:gd name="T54" fmla="*/ 696 w 2633"/>
                <a:gd name="T55" fmla="*/ 1936 h 2151"/>
                <a:gd name="T56" fmla="*/ 712 w 2633"/>
                <a:gd name="T57" fmla="*/ 1960 h 2151"/>
                <a:gd name="T58" fmla="*/ 719 w 2633"/>
                <a:gd name="T59" fmla="*/ 193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3" h="2151">
                  <a:moveTo>
                    <a:pt x="2498" y="2150"/>
                  </a:moveTo>
                  <a:lnTo>
                    <a:pt x="2498" y="2150"/>
                  </a:lnTo>
                  <a:lnTo>
                    <a:pt x="2498" y="2150"/>
                  </a:lnTo>
                  <a:cubicBezTo>
                    <a:pt x="1795" y="2087"/>
                    <a:pt x="790" y="1960"/>
                    <a:pt x="719" y="1944"/>
                  </a:cubicBezTo>
                  <a:cubicBezTo>
                    <a:pt x="719" y="1976"/>
                    <a:pt x="719" y="1976"/>
                    <a:pt x="719" y="1976"/>
                  </a:cubicBezTo>
                  <a:cubicBezTo>
                    <a:pt x="696" y="1944"/>
                    <a:pt x="696" y="1944"/>
                    <a:pt x="696" y="1944"/>
                  </a:cubicBezTo>
                  <a:cubicBezTo>
                    <a:pt x="0" y="1865"/>
                    <a:pt x="0" y="1865"/>
                    <a:pt x="0" y="1865"/>
                  </a:cubicBezTo>
                  <a:cubicBezTo>
                    <a:pt x="63" y="1407"/>
                    <a:pt x="63" y="1407"/>
                    <a:pt x="63" y="1407"/>
                  </a:cubicBezTo>
                  <a:cubicBezTo>
                    <a:pt x="285" y="47"/>
                    <a:pt x="285" y="47"/>
                    <a:pt x="285" y="47"/>
                  </a:cubicBezTo>
                  <a:cubicBezTo>
                    <a:pt x="285" y="39"/>
                    <a:pt x="292" y="0"/>
                    <a:pt x="316" y="0"/>
                  </a:cubicBezTo>
                  <a:cubicBezTo>
                    <a:pt x="316" y="0"/>
                    <a:pt x="372" y="7"/>
                    <a:pt x="490" y="15"/>
                  </a:cubicBezTo>
                  <a:cubicBezTo>
                    <a:pt x="972" y="79"/>
                    <a:pt x="2253" y="245"/>
                    <a:pt x="2569" y="245"/>
                  </a:cubicBezTo>
                  <a:cubicBezTo>
                    <a:pt x="2593" y="245"/>
                    <a:pt x="2617" y="237"/>
                    <a:pt x="2625" y="237"/>
                  </a:cubicBezTo>
                  <a:cubicBezTo>
                    <a:pt x="2632" y="237"/>
                    <a:pt x="2632" y="237"/>
                    <a:pt x="2632" y="237"/>
                  </a:cubicBezTo>
                  <a:cubicBezTo>
                    <a:pt x="2632" y="245"/>
                    <a:pt x="2632" y="245"/>
                    <a:pt x="2632" y="245"/>
                  </a:cubicBezTo>
                  <a:lnTo>
                    <a:pt x="2498" y="2150"/>
                  </a:lnTo>
                  <a:close/>
                  <a:moveTo>
                    <a:pt x="719" y="1936"/>
                  </a:moveTo>
                  <a:lnTo>
                    <a:pt x="719" y="1936"/>
                  </a:lnTo>
                  <a:lnTo>
                    <a:pt x="719" y="1936"/>
                  </a:lnTo>
                  <a:cubicBezTo>
                    <a:pt x="727" y="1944"/>
                    <a:pt x="1771" y="2079"/>
                    <a:pt x="2490" y="2142"/>
                  </a:cubicBezTo>
                  <a:cubicBezTo>
                    <a:pt x="2625" y="245"/>
                    <a:pt x="2625" y="245"/>
                    <a:pt x="2625" y="245"/>
                  </a:cubicBezTo>
                  <a:cubicBezTo>
                    <a:pt x="2609" y="245"/>
                    <a:pt x="2593" y="253"/>
                    <a:pt x="2569" y="253"/>
                  </a:cubicBezTo>
                  <a:cubicBezTo>
                    <a:pt x="2253" y="253"/>
                    <a:pt x="972" y="86"/>
                    <a:pt x="490" y="23"/>
                  </a:cubicBezTo>
                  <a:cubicBezTo>
                    <a:pt x="387" y="15"/>
                    <a:pt x="316" y="7"/>
                    <a:pt x="316" y="7"/>
                  </a:cubicBezTo>
                  <a:cubicBezTo>
                    <a:pt x="300" y="7"/>
                    <a:pt x="292" y="39"/>
                    <a:pt x="292" y="47"/>
                  </a:cubicBezTo>
                  <a:cubicBezTo>
                    <a:pt x="71" y="1407"/>
                    <a:pt x="71" y="1407"/>
                    <a:pt x="71" y="1407"/>
                  </a:cubicBezTo>
                  <a:cubicBezTo>
                    <a:pt x="8" y="1857"/>
                    <a:pt x="8" y="1857"/>
                    <a:pt x="8" y="1857"/>
                  </a:cubicBezTo>
                  <a:cubicBezTo>
                    <a:pt x="696" y="1936"/>
                    <a:pt x="696" y="1936"/>
                    <a:pt x="696" y="1936"/>
                  </a:cubicBezTo>
                  <a:cubicBezTo>
                    <a:pt x="712" y="1960"/>
                    <a:pt x="712" y="1960"/>
                    <a:pt x="712" y="1960"/>
                  </a:cubicBezTo>
                  <a:lnTo>
                    <a:pt x="719" y="1936"/>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82" name="Freeform 307"/>
            <p:cNvSpPr>
              <a:spLocks noChangeArrowheads="1"/>
            </p:cNvSpPr>
            <p:nvPr/>
          </p:nvSpPr>
          <p:spPr bwMode="auto">
            <a:xfrm>
              <a:off x="10961281" y="3651906"/>
              <a:ext cx="1301131" cy="807118"/>
            </a:xfrm>
            <a:custGeom>
              <a:avLst/>
              <a:gdLst>
                <a:gd name="T0" fmla="*/ 2466 w 2475"/>
                <a:gd name="T1" fmla="*/ 1518 h 1534"/>
                <a:gd name="T2" fmla="*/ 2466 w 2475"/>
                <a:gd name="T3" fmla="*/ 1518 h 1534"/>
                <a:gd name="T4" fmla="*/ 2466 w 2475"/>
                <a:gd name="T5" fmla="*/ 1486 h 1534"/>
                <a:gd name="T6" fmla="*/ 2458 w 2475"/>
                <a:gd name="T7" fmla="*/ 1320 h 1534"/>
                <a:gd name="T8" fmla="*/ 2411 w 2475"/>
                <a:gd name="T9" fmla="*/ 1265 h 1534"/>
                <a:gd name="T10" fmla="*/ 2380 w 2475"/>
                <a:gd name="T11" fmla="*/ 1043 h 1534"/>
                <a:gd name="T12" fmla="*/ 2372 w 2475"/>
                <a:gd name="T13" fmla="*/ 893 h 1534"/>
                <a:gd name="T14" fmla="*/ 2372 w 2475"/>
                <a:gd name="T15" fmla="*/ 711 h 1534"/>
                <a:gd name="T16" fmla="*/ 2285 w 2475"/>
                <a:gd name="T17" fmla="*/ 466 h 1534"/>
                <a:gd name="T18" fmla="*/ 2301 w 2475"/>
                <a:gd name="T19" fmla="*/ 253 h 1534"/>
                <a:gd name="T20" fmla="*/ 2285 w 2475"/>
                <a:gd name="T21" fmla="*/ 174 h 1534"/>
                <a:gd name="T22" fmla="*/ 2253 w 2475"/>
                <a:gd name="T23" fmla="*/ 63 h 1534"/>
                <a:gd name="T24" fmla="*/ 111 w 2475"/>
                <a:gd name="T25" fmla="*/ 0 h 1534"/>
                <a:gd name="T26" fmla="*/ 0 w 2475"/>
                <a:gd name="T27" fmla="*/ 1423 h 1534"/>
                <a:gd name="T28" fmla="*/ 2466 w 2475"/>
                <a:gd name="T29" fmla="*/ 1518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5" h="1534">
                  <a:moveTo>
                    <a:pt x="2466" y="1518"/>
                  </a:moveTo>
                  <a:lnTo>
                    <a:pt x="2466" y="1518"/>
                  </a:lnTo>
                  <a:cubicBezTo>
                    <a:pt x="2466" y="1502"/>
                    <a:pt x="2474" y="1494"/>
                    <a:pt x="2466" y="1486"/>
                  </a:cubicBezTo>
                  <a:cubicBezTo>
                    <a:pt x="2458" y="1439"/>
                    <a:pt x="2474" y="1336"/>
                    <a:pt x="2458" y="1320"/>
                  </a:cubicBezTo>
                  <a:cubicBezTo>
                    <a:pt x="2443" y="1296"/>
                    <a:pt x="2411" y="1296"/>
                    <a:pt x="2411" y="1265"/>
                  </a:cubicBezTo>
                  <a:cubicBezTo>
                    <a:pt x="2411" y="1225"/>
                    <a:pt x="2380" y="1099"/>
                    <a:pt x="2380" y="1043"/>
                  </a:cubicBezTo>
                  <a:cubicBezTo>
                    <a:pt x="2380" y="996"/>
                    <a:pt x="2364" y="964"/>
                    <a:pt x="2372" y="893"/>
                  </a:cubicBezTo>
                  <a:cubicBezTo>
                    <a:pt x="2380" y="822"/>
                    <a:pt x="2396" y="743"/>
                    <a:pt x="2372" y="711"/>
                  </a:cubicBezTo>
                  <a:cubicBezTo>
                    <a:pt x="2356" y="680"/>
                    <a:pt x="2316" y="561"/>
                    <a:pt x="2285" y="466"/>
                  </a:cubicBezTo>
                  <a:cubicBezTo>
                    <a:pt x="2253" y="371"/>
                    <a:pt x="2293" y="269"/>
                    <a:pt x="2301" y="253"/>
                  </a:cubicBezTo>
                  <a:cubicBezTo>
                    <a:pt x="2309" y="229"/>
                    <a:pt x="2309" y="205"/>
                    <a:pt x="2285" y="174"/>
                  </a:cubicBezTo>
                  <a:cubicBezTo>
                    <a:pt x="2269" y="158"/>
                    <a:pt x="2253" y="103"/>
                    <a:pt x="2253" y="63"/>
                  </a:cubicBezTo>
                  <a:cubicBezTo>
                    <a:pt x="1542" y="79"/>
                    <a:pt x="814" y="55"/>
                    <a:pt x="111" y="0"/>
                  </a:cubicBezTo>
                  <a:cubicBezTo>
                    <a:pt x="0" y="1423"/>
                    <a:pt x="0" y="1423"/>
                    <a:pt x="0" y="1423"/>
                  </a:cubicBezTo>
                  <a:cubicBezTo>
                    <a:pt x="222" y="1439"/>
                    <a:pt x="1850" y="1533"/>
                    <a:pt x="2466" y="151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83" name="Freeform 308"/>
            <p:cNvSpPr>
              <a:spLocks noChangeArrowheads="1"/>
            </p:cNvSpPr>
            <p:nvPr/>
          </p:nvSpPr>
          <p:spPr bwMode="auto">
            <a:xfrm>
              <a:off x="10961281" y="3651906"/>
              <a:ext cx="1301131" cy="802480"/>
            </a:xfrm>
            <a:custGeom>
              <a:avLst/>
              <a:gdLst>
                <a:gd name="T0" fmla="*/ 2340 w 2475"/>
                <a:gd name="T1" fmla="*/ 1526 h 1527"/>
                <a:gd name="T2" fmla="*/ 2340 w 2475"/>
                <a:gd name="T3" fmla="*/ 1526 h 1527"/>
                <a:gd name="T4" fmla="*/ 2340 w 2475"/>
                <a:gd name="T5" fmla="*/ 1526 h 1527"/>
                <a:gd name="T6" fmla="*/ 0 w 2475"/>
                <a:gd name="T7" fmla="*/ 1431 h 1527"/>
                <a:gd name="T8" fmla="*/ 0 w 2475"/>
                <a:gd name="T9" fmla="*/ 1431 h 1527"/>
                <a:gd name="T10" fmla="*/ 111 w 2475"/>
                <a:gd name="T11" fmla="*/ 0 h 1527"/>
                <a:gd name="T12" fmla="*/ 111 w 2475"/>
                <a:gd name="T13" fmla="*/ 0 h 1527"/>
                <a:gd name="T14" fmla="*/ 1771 w 2475"/>
                <a:gd name="T15" fmla="*/ 63 h 1527"/>
                <a:gd name="T16" fmla="*/ 2253 w 2475"/>
                <a:gd name="T17" fmla="*/ 55 h 1527"/>
                <a:gd name="T18" fmla="*/ 2261 w 2475"/>
                <a:gd name="T19" fmla="*/ 55 h 1527"/>
                <a:gd name="T20" fmla="*/ 2261 w 2475"/>
                <a:gd name="T21" fmla="*/ 63 h 1527"/>
                <a:gd name="T22" fmla="*/ 2285 w 2475"/>
                <a:gd name="T23" fmla="*/ 174 h 1527"/>
                <a:gd name="T24" fmla="*/ 2301 w 2475"/>
                <a:gd name="T25" fmla="*/ 253 h 1527"/>
                <a:gd name="T26" fmla="*/ 2293 w 2475"/>
                <a:gd name="T27" fmla="*/ 466 h 1527"/>
                <a:gd name="T28" fmla="*/ 2380 w 2475"/>
                <a:gd name="T29" fmla="*/ 711 h 1527"/>
                <a:gd name="T30" fmla="*/ 2380 w 2475"/>
                <a:gd name="T31" fmla="*/ 893 h 1527"/>
                <a:gd name="T32" fmla="*/ 2380 w 2475"/>
                <a:gd name="T33" fmla="*/ 988 h 1527"/>
                <a:gd name="T34" fmla="*/ 2388 w 2475"/>
                <a:gd name="T35" fmla="*/ 1043 h 1527"/>
                <a:gd name="T36" fmla="*/ 2403 w 2475"/>
                <a:gd name="T37" fmla="*/ 1170 h 1527"/>
                <a:gd name="T38" fmla="*/ 2419 w 2475"/>
                <a:gd name="T39" fmla="*/ 1265 h 1527"/>
                <a:gd name="T40" fmla="*/ 2443 w 2475"/>
                <a:gd name="T41" fmla="*/ 1304 h 1527"/>
                <a:gd name="T42" fmla="*/ 2458 w 2475"/>
                <a:gd name="T43" fmla="*/ 1312 h 1527"/>
                <a:gd name="T44" fmla="*/ 2474 w 2475"/>
                <a:gd name="T45" fmla="*/ 1407 h 1527"/>
                <a:gd name="T46" fmla="*/ 2474 w 2475"/>
                <a:gd name="T47" fmla="*/ 1478 h 1527"/>
                <a:gd name="T48" fmla="*/ 2474 w 2475"/>
                <a:gd name="T49" fmla="*/ 1518 h 1527"/>
                <a:gd name="T50" fmla="*/ 2466 w 2475"/>
                <a:gd name="T51" fmla="*/ 1518 h 1527"/>
                <a:gd name="T52" fmla="*/ 2466 w 2475"/>
                <a:gd name="T53" fmla="*/ 1518 h 1527"/>
                <a:gd name="T54" fmla="*/ 2340 w 2475"/>
                <a:gd name="T55" fmla="*/ 1526 h 1527"/>
                <a:gd name="T56" fmla="*/ 8 w 2475"/>
                <a:gd name="T57" fmla="*/ 1423 h 1527"/>
                <a:gd name="T58" fmla="*/ 8 w 2475"/>
                <a:gd name="T59" fmla="*/ 1423 h 1527"/>
                <a:gd name="T60" fmla="*/ 2340 w 2475"/>
                <a:gd name="T61" fmla="*/ 1518 h 1527"/>
                <a:gd name="T62" fmla="*/ 2340 w 2475"/>
                <a:gd name="T63" fmla="*/ 1518 h 1527"/>
                <a:gd name="T64" fmla="*/ 2466 w 2475"/>
                <a:gd name="T65" fmla="*/ 1518 h 1527"/>
                <a:gd name="T66" fmla="*/ 2466 w 2475"/>
                <a:gd name="T67" fmla="*/ 1486 h 1527"/>
                <a:gd name="T68" fmla="*/ 2466 w 2475"/>
                <a:gd name="T69" fmla="*/ 1407 h 1527"/>
                <a:gd name="T70" fmla="*/ 2458 w 2475"/>
                <a:gd name="T71" fmla="*/ 1320 h 1527"/>
                <a:gd name="T72" fmla="*/ 2443 w 2475"/>
                <a:gd name="T73" fmla="*/ 1304 h 1527"/>
                <a:gd name="T74" fmla="*/ 2411 w 2475"/>
                <a:gd name="T75" fmla="*/ 1265 h 1527"/>
                <a:gd name="T76" fmla="*/ 2396 w 2475"/>
                <a:gd name="T77" fmla="*/ 1170 h 1527"/>
                <a:gd name="T78" fmla="*/ 2380 w 2475"/>
                <a:gd name="T79" fmla="*/ 1043 h 1527"/>
                <a:gd name="T80" fmla="*/ 2372 w 2475"/>
                <a:gd name="T81" fmla="*/ 996 h 1527"/>
                <a:gd name="T82" fmla="*/ 2372 w 2475"/>
                <a:gd name="T83" fmla="*/ 893 h 1527"/>
                <a:gd name="T84" fmla="*/ 2372 w 2475"/>
                <a:gd name="T85" fmla="*/ 711 h 1527"/>
                <a:gd name="T86" fmla="*/ 2285 w 2475"/>
                <a:gd name="T87" fmla="*/ 466 h 1527"/>
                <a:gd name="T88" fmla="*/ 2293 w 2475"/>
                <a:gd name="T89" fmla="*/ 245 h 1527"/>
                <a:gd name="T90" fmla="*/ 2285 w 2475"/>
                <a:gd name="T91" fmla="*/ 182 h 1527"/>
                <a:gd name="T92" fmla="*/ 2253 w 2475"/>
                <a:gd name="T93" fmla="*/ 63 h 1527"/>
                <a:gd name="T94" fmla="*/ 1771 w 2475"/>
                <a:gd name="T95" fmla="*/ 71 h 1527"/>
                <a:gd name="T96" fmla="*/ 119 w 2475"/>
                <a:gd name="T97" fmla="*/ 8 h 1527"/>
                <a:gd name="T98" fmla="*/ 8 w 2475"/>
                <a:gd name="T99" fmla="*/ 1423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5" h="1527">
                  <a:moveTo>
                    <a:pt x="2340" y="1526"/>
                  </a:moveTo>
                  <a:lnTo>
                    <a:pt x="2340" y="1526"/>
                  </a:lnTo>
                  <a:lnTo>
                    <a:pt x="2340" y="1526"/>
                  </a:lnTo>
                  <a:cubicBezTo>
                    <a:pt x="1652" y="1526"/>
                    <a:pt x="174" y="1439"/>
                    <a:pt x="0" y="1431"/>
                  </a:cubicBezTo>
                  <a:lnTo>
                    <a:pt x="0" y="1431"/>
                  </a:lnTo>
                  <a:cubicBezTo>
                    <a:pt x="111" y="0"/>
                    <a:pt x="111" y="0"/>
                    <a:pt x="111" y="0"/>
                  </a:cubicBezTo>
                  <a:lnTo>
                    <a:pt x="111" y="0"/>
                  </a:lnTo>
                  <a:cubicBezTo>
                    <a:pt x="688" y="39"/>
                    <a:pt x="1249" y="63"/>
                    <a:pt x="1771" y="63"/>
                  </a:cubicBezTo>
                  <a:cubicBezTo>
                    <a:pt x="1937" y="63"/>
                    <a:pt x="2095" y="63"/>
                    <a:pt x="2253" y="55"/>
                  </a:cubicBezTo>
                  <a:cubicBezTo>
                    <a:pt x="2261" y="55"/>
                    <a:pt x="2261" y="55"/>
                    <a:pt x="2261" y="55"/>
                  </a:cubicBezTo>
                  <a:cubicBezTo>
                    <a:pt x="2261" y="63"/>
                    <a:pt x="2261" y="63"/>
                    <a:pt x="2261" y="63"/>
                  </a:cubicBezTo>
                  <a:cubicBezTo>
                    <a:pt x="2261" y="103"/>
                    <a:pt x="2269" y="158"/>
                    <a:pt x="2285" y="174"/>
                  </a:cubicBezTo>
                  <a:cubicBezTo>
                    <a:pt x="2316" y="205"/>
                    <a:pt x="2309" y="229"/>
                    <a:pt x="2301" y="253"/>
                  </a:cubicBezTo>
                  <a:cubicBezTo>
                    <a:pt x="2301" y="253"/>
                    <a:pt x="2253" y="363"/>
                    <a:pt x="2293" y="466"/>
                  </a:cubicBezTo>
                  <a:cubicBezTo>
                    <a:pt x="2316" y="553"/>
                    <a:pt x="2364" y="672"/>
                    <a:pt x="2380" y="711"/>
                  </a:cubicBezTo>
                  <a:cubicBezTo>
                    <a:pt x="2396" y="743"/>
                    <a:pt x="2388" y="822"/>
                    <a:pt x="2380" y="893"/>
                  </a:cubicBezTo>
                  <a:cubicBezTo>
                    <a:pt x="2372" y="941"/>
                    <a:pt x="2380" y="964"/>
                    <a:pt x="2380" y="988"/>
                  </a:cubicBezTo>
                  <a:cubicBezTo>
                    <a:pt x="2388" y="1012"/>
                    <a:pt x="2388" y="1028"/>
                    <a:pt x="2388" y="1043"/>
                  </a:cubicBezTo>
                  <a:cubicBezTo>
                    <a:pt x="2388" y="1075"/>
                    <a:pt x="2396" y="1122"/>
                    <a:pt x="2403" y="1170"/>
                  </a:cubicBezTo>
                  <a:cubicBezTo>
                    <a:pt x="2411" y="1209"/>
                    <a:pt x="2419" y="1241"/>
                    <a:pt x="2419" y="1265"/>
                  </a:cubicBezTo>
                  <a:cubicBezTo>
                    <a:pt x="2419" y="1288"/>
                    <a:pt x="2427" y="1296"/>
                    <a:pt x="2443" y="1304"/>
                  </a:cubicBezTo>
                  <a:cubicBezTo>
                    <a:pt x="2451" y="1304"/>
                    <a:pt x="2458" y="1312"/>
                    <a:pt x="2458" y="1312"/>
                  </a:cubicBezTo>
                  <a:cubicBezTo>
                    <a:pt x="2474" y="1328"/>
                    <a:pt x="2474" y="1359"/>
                    <a:pt x="2474" y="1407"/>
                  </a:cubicBezTo>
                  <a:cubicBezTo>
                    <a:pt x="2466" y="1431"/>
                    <a:pt x="2466" y="1462"/>
                    <a:pt x="2474" y="1478"/>
                  </a:cubicBezTo>
                  <a:cubicBezTo>
                    <a:pt x="2474" y="1494"/>
                    <a:pt x="2474" y="1502"/>
                    <a:pt x="2474" y="1518"/>
                  </a:cubicBezTo>
                  <a:cubicBezTo>
                    <a:pt x="2466" y="1518"/>
                    <a:pt x="2466" y="1518"/>
                    <a:pt x="2466" y="1518"/>
                  </a:cubicBezTo>
                  <a:lnTo>
                    <a:pt x="2466" y="1518"/>
                  </a:lnTo>
                  <a:cubicBezTo>
                    <a:pt x="2427" y="1526"/>
                    <a:pt x="2388" y="1526"/>
                    <a:pt x="2340" y="1526"/>
                  </a:cubicBezTo>
                  <a:close/>
                  <a:moveTo>
                    <a:pt x="8" y="1423"/>
                  </a:moveTo>
                  <a:lnTo>
                    <a:pt x="8" y="1423"/>
                  </a:lnTo>
                  <a:cubicBezTo>
                    <a:pt x="190" y="1431"/>
                    <a:pt x="1660" y="1518"/>
                    <a:pt x="2340" y="1518"/>
                  </a:cubicBezTo>
                  <a:lnTo>
                    <a:pt x="2340" y="1518"/>
                  </a:lnTo>
                  <a:cubicBezTo>
                    <a:pt x="2388" y="1518"/>
                    <a:pt x="2427" y="1518"/>
                    <a:pt x="2466" y="1518"/>
                  </a:cubicBezTo>
                  <a:cubicBezTo>
                    <a:pt x="2466" y="1502"/>
                    <a:pt x="2466" y="1494"/>
                    <a:pt x="2466" y="1486"/>
                  </a:cubicBezTo>
                  <a:cubicBezTo>
                    <a:pt x="2458" y="1462"/>
                    <a:pt x="2458" y="1431"/>
                    <a:pt x="2466" y="1407"/>
                  </a:cubicBezTo>
                  <a:cubicBezTo>
                    <a:pt x="2466" y="1368"/>
                    <a:pt x="2466" y="1328"/>
                    <a:pt x="2458" y="1320"/>
                  </a:cubicBezTo>
                  <a:cubicBezTo>
                    <a:pt x="2450" y="1312"/>
                    <a:pt x="2443" y="1312"/>
                    <a:pt x="2443" y="1304"/>
                  </a:cubicBezTo>
                  <a:cubicBezTo>
                    <a:pt x="2427" y="1296"/>
                    <a:pt x="2411" y="1288"/>
                    <a:pt x="2411" y="1265"/>
                  </a:cubicBezTo>
                  <a:cubicBezTo>
                    <a:pt x="2411" y="1241"/>
                    <a:pt x="2403" y="1209"/>
                    <a:pt x="2396" y="1170"/>
                  </a:cubicBezTo>
                  <a:cubicBezTo>
                    <a:pt x="2388" y="1122"/>
                    <a:pt x="2380" y="1075"/>
                    <a:pt x="2380" y="1043"/>
                  </a:cubicBezTo>
                  <a:cubicBezTo>
                    <a:pt x="2380" y="1028"/>
                    <a:pt x="2380" y="1012"/>
                    <a:pt x="2372" y="996"/>
                  </a:cubicBezTo>
                  <a:cubicBezTo>
                    <a:pt x="2372" y="964"/>
                    <a:pt x="2364" y="941"/>
                    <a:pt x="2372" y="893"/>
                  </a:cubicBezTo>
                  <a:cubicBezTo>
                    <a:pt x="2380" y="830"/>
                    <a:pt x="2388" y="743"/>
                    <a:pt x="2372" y="711"/>
                  </a:cubicBezTo>
                  <a:cubicBezTo>
                    <a:pt x="2356" y="680"/>
                    <a:pt x="2309" y="553"/>
                    <a:pt x="2285" y="466"/>
                  </a:cubicBezTo>
                  <a:cubicBezTo>
                    <a:pt x="2245" y="363"/>
                    <a:pt x="2293" y="253"/>
                    <a:pt x="2293" y="245"/>
                  </a:cubicBezTo>
                  <a:cubicBezTo>
                    <a:pt x="2309" y="221"/>
                    <a:pt x="2301" y="198"/>
                    <a:pt x="2285" y="182"/>
                  </a:cubicBezTo>
                  <a:cubicBezTo>
                    <a:pt x="2269" y="158"/>
                    <a:pt x="2253" y="103"/>
                    <a:pt x="2253" y="63"/>
                  </a:cubicBezTo>
                  <a:cubicBezTo>
                    <a:pt x="2095" y="71"/>
                    <a:pt x="1937" y="71"/>
                    <a:pt x="1771" y="71"/>
                  </a:cubicBezTo>
                  <a:cubicBezTo>
                    <a:pt x="1249" y="71"/>
                    <a:pt x="688" y="47"/>
                    <a:pt x="119" y="8"/>
                  </a:cubicBezTo>
                  <a:lnTo>
                    <a:pt x="8" y="1423"/>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84" name="Freeform 330"/>
            <p:cNvSpPr>
              <a:spLocks noChangeArrowheads="1"/>
            </p:cNvSpPr>
            <p:nvPr/>
          </p:nvSpPr>
          <p:spPr bwMode="auto">
            <a:xfrm>
              <a:off x="10912576" y="4401041"/>
              <a:ext cx="1384625" cy="911488"/>
            </a:xfrm>
            <a:custGeom>
              <a:avLst/>
              <a:gdLst>
                <a:gd name="T0" fmla="*/ 1921 w 2633"/>
                <a:gd name="T1" fmla="*/ 1470 h 1732"/>
                <a:gd name="T2" fmla="*/ 1921 w 2633"/>
                <a:gd name="T3" fmla="*/ 1470 h 1732"/>
                <a:gd name="T4" fmla="*/ 1977 w 2633"/>
                <a:gd name="T5" fmla="*/ 1518 h 1732"/>
                <a:gd name="T6" fmla="*/ 2024 w 2633"/>
                <a:gd name="T7" fmla="*/ 1549 h 1732"/>
                <a:gd name="T8" fmla="*/ 2080 w 2633"/>
                <a:gd name="T9" fmla="*/ 1581 h 1732"/>
                <a:gd name="T10" fmla="*/ 2111 w 2633"/>
                <a:gd name="T11" fmla="*/ 1565 h 1732"/>
                <a:gd name="T12" fmla="*/ 2151 w 2633"/>
                <a:gd name="T13" fmla="*/ 1533 h 1732"/>
                <a:gd name="T14" fmla="*/ 2332 w 2633"/>
                <a:gd name="T15" fmla="*/ 1541 h 1732"/>
                <a:gd name="T16" fmla="*/ 2372 w 2633"/>
                <a:gd name="T17" fmla="*/ 1573 h 1732"/>
                <a:gd name="T18" fmla="*/ 2483 w 2633"/>
                <a:gd name="T19" fmla="*/ 1620 h 1732"/>
                <a:gd name="T20" fmla="*/ 2538 w 2633"/>
                <a:gd name="T21" fmla="*/ 1668 h 1732"/>
                <a:gd name="T22" fmla="*/ 2600 w 2633"/>
                <a:gd name="T23" fmla="*/ 1723 h 1732"/>
                <a:gd name="T24" fmla="*/ 2624 w 2633"/>
                <a:gd name="T25" fmla="*/ 1723 h 1732"/>
                <a:gd name="T26" fmla="*/ 2600 w 2633"/>
                <a:gd name="T27" fmla="*/ 1652 h 1732"/>
                <a:gd name="T28" fmla="*/ 2546 w 2633"/>
                <a:gd name="T29" fmla="*/ 1565 h 1732"/>
                <a:gd name="T30" fmla="*/ 2600 w 2633"/>
                <a:gd name="T31" fmla="*/ 1486 h 1732"/>
                <a:gd name="T32" fmla="*/ 2616 w 2633"/>
                <a:gd name="T33" fmla="*/ 1415 h 1732"/>
                <a:gd name="T34" fmla="*/ 2584 w 2633"/>
                <a:gd name="T35" fmla="*/ 1367 h 1732"/>
                <a:gd name="T36" fmla="*/ 2569 w 2633"/>
                <a:gd name="T37" fmla="*/ 1320 h 1732"/>
                <a:gd name="T38" fmla="*/ 2569 w 2633"/>
                <a:gd name="T39" fmla="*/ 1241 h 1732"/>
                <a:gd name="T40" fmla="*/ 2608 w 2633"/>
                <a:gd name="T41" fmla="*/ 1225 h 1732"/>
                <a:gd name="T42" fmla="*/ 2608 w 2633"/>
                <a:gd name="T43" fmla="*/ 371 h 1732"/>
                <a:gd name="T44" fmla="*/ 2553 w 2633"/>
                <a:gd name="T45" fmla="*/ 356 h 1732"/>
                <a:gd name="T46" fmla="*/ 2506 w 2633"/>
                <a:gd name="T47" fmla="*/ 316 h 1732"/>
                <a:gd name="T48" fmla="*/ 2483 w 2633"/>
                <a:gd name="T49" fmla="*/ 261 h 1732"/>
                <a:gd name="T50" fmla="*/ 2506 w 2633"/>
                <a:gd name="T51" fmla="*/ 197 h 1732"/>
                <a:gd name="T52" fmla="*/ 2561 w 2633"/>
                <a:gd name="T53" fmla="*/ 95 h 1732"/>
                <a:gd name="T54" fmla="*/ 95 w 2633"/>
                <a:gd name="T55" fmla="*/ 0 h 1732"/>
                <a:gd name="T56" fmla="*/ 64 w 2633"/>
                <a:gd name="T57" fmla="*/ 435 h 1732"/>
                <a:gd name="T58" fmla="*/ 0 w 2633"/>
                <a:gd name="T59" fmla="*/ 1375 h 1732"/>
                <a:gd name="T60" fmla="*/ 1921 w 2633"/>
                <a:gd name="T61" fmla="*/ 147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3" h="1732">
                  <a:moveTo>
                    <a:pt x="1921" y="1470"/>
                  </a:moveTo>
                  <a:lnTo>
                    <a:pt x="1921" y="1470"/>
                  </a:lnTo>
                  <a:cubicBezTo>
                    <a:pt x="1921" y="1470"/>
                    <a:pt x="1969" y="1494"/>
                    <a:pt x="1977" y="1518"/>
                  </a:cubicBezTo>
                  <a:cubicBezTo>
                    <a:pt x="1985" y="1533"/>
                    <a:pt x="1985" y="1549"/>
                    <a:pt x="2024" y="1549"/>
                  </a:cubicBezTo>
                  <a:cubicBezTo>
                    <a:pt x="2056" y="1557"/>
                    <a:pt x="2072" y="1573"/>
                    <a:pt x="2080" y="1581"/>
                  </a:cubicBezTo>
                  <a:cubicBezTo>
                    <a:pt x="2087" y="1597"/>
                    <a:pt x="2087" y="1589"/>
                    <a:pt x="2111" y="1565"/>
                  </a:cubicBezTo>
                  <a:cubicBezTo>
                    <a:pt x="2127" y="1541"/>
                    <a:pt x="2127" y="1526"/>
                    <a:pt x="2151" y="1533"/>
                  </a:cubicBezTo>
                  <a:cubicBezTo>
                    <a:pt x="2182" y="1533"/>
                    <a:pt x="2309" y="1518"/>
                    <a:pt x="2332" y="1541"/>
                  </a:cubicBezTo>
                  <a:cubicBezTo>
                    <a:pt x="2348" y="1557"/>
                    <a:pt x="2340" y="1573"/>
                    <a:pt x="2372" y="1573"/>
                  </a:cubicBezTo>
                  <a:cubicBezTo>
                    <a:pt x="2404" y="1573"/>
                    <a:pt x="2467" y="1597"/>
                    <a:pt x="2483" y="1620"/>
                  </a:cubicBezTo>
                  <a:cubicBezTo>
                    <a:pt x="2498" y="1644"/>
                    <a:pt x="2530" y="1668"/>
                    <a:pt x="2538" y="1668"/>
                  </a:cubicBezTo>
                  <a:cubicBezTo>
                    <a:pt x="2546" y="1668"/>
                    <a:pt x="2561" y="1731"/>
                    <a:pt x="2600" y="1723"/>
                  </a:cubicBezTo>
                  <a:cubicBezTo>
                    <a:pt x="2608" y="1723"/>
                    <a:pt x="2616" y="1723"/>
                    <a:pt x="2624" y="1723"/>
                  </a:cubicBezTo>
                  <a:cubicBezTo>
                    <a:pt x="2616" y="1707"/>
                    <a:pt x="2608" y="1684"/>
                    <a:pt x="2600" y="1652"/>
                  </a:cubicBezTo>
                  <a:cubicBezTo>
                    <a:pt x="2569" y="1597"/>
                    <a:pt x="2522" y="1613"/>
                    <a:pt x="2546" y="1565"/>
                  </a:cubicBezTo>
                  <a:cubicBezTo>
                    <a:pt x="2561" y="1526"/>
                    <a:pt x="2592" y="1541"/>
                    <a:pt x="2600" y="1486"/>
                  </a:cubicBezTo>
                  <a:cubicBezTo>
                    <a:pt x="2608" y="1439"/>
                    <a:pt x="2600" y="1439"/>
                    <a:pt x="2616" y="1415"/>
                  </a:cubicBezTo>
                  <a:cubicBezTo>
                    <a:pt x="2632" y="1391"/>
                    <a:pt x="2616" y="1383"/>
                    <a:pt x="2584" y="1367"/>
                  </a:cubicBezTo>
                  <a:cubicBezTo>
                    <a:pt x="2561" y="1352"/>
                    <a:pt x="2538" y="1336"/>
                    <a:pt x="2569" y="1320"/>
                  </a:cubicBezTo>
                  <a:cubicBezTo>
                    <a:pt x="2600" y="1304"/>
                    <a:pt x="2553" y="1265"/>
                    <a:pt x="2569" y="1241"/>
                  </a:cubicBezTo>
                  <a:cubicBezTo>
                    <a:pt x="2584" y="1217"/>
                    <a:pt x="2608" y="1225"/>
                    <a:pt x="2608" y="1225"/>
                  </a:cubicBezTo>
                  <a:cubicBezTo>
                    <a:pt x="2608" y="371"/>
                    <a:pt x="2608" y="371"/>
                    <a:pt x="2608" y="371"/>
                  </a:cubicBezTo>
                  <a:cubicBezTo>
                    <a:pt x="2608" y="371"/>
                    <a:pt x="2577" y="356"/>
                    <a:pt x="2553" y="356"/>
                  </a:cubicBezTo>
                  <a:cubicBezTo>
                    <a:pt x="2530" y="356"/>
                    <a:pt x="2506" y="347"/>
                    <a:pt x="2506" y="316"/>
                  </a:cubicBezTo>
                  <a:cubicBezTo>
                    <a:pt x="2506" y="276"/>
                    <a:pt x="2498" y="276"/>
                    <a:pt x="2483" y="261"/>
                  </a:cubicBezTo>
                  <a:cubicBezTo>
                    <a:pt x="2467" y="245"/>
                    <a:pt x="2475" y="213"/>
                    <a:pt x="2506" y="197"/>
                  </a:cubicBezTo>
                  <a:cubicBezTo>
                    <a:pt x="2530" y="190"/>
                    <a:pt x="2553" y="134"/>
                    <a:pt x="2561" y="95"/>
                  </a:cubicBezTo>
                  <a:cubicBezTo>
                    <a:pt x="1945" y="110"/>
                    <a:pt x="317" y="16"/>
                    <a:pt x="95" y="0"/>
                  </a:cubicBezTo>
                  <a:cubicBezTo>
                    <a:pt x="64" y="435"/>
                    <a:pt x="64" y="435"/>
                    <a:pt x="64" y="435"/>
                  </a:cubicBezTo>
                  <a:cubicBezTo>
                    <a:pt x="0" y="1375"/>
                    <a:pt x="0" y="1375"/>
                    <a:pt x="0" y="1375"/>
                  </a:cubicBezTo>
                  <a:cubicBezTo>
                    <a:pt x="222" y="1391"/>
                    <a:pt x="1542" y="1486"/>
                    <a:pt x="1921" y="147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85" name="Freeform 331"/>
            <p:cNvSpPr>
              <a:spLocks noChangeArrowheads="1"/>
            </p:cNvSpPr>
            <p:nvPr/>
          </p:nvSpPr>
          <p:spPr bwMode="auto">
            <a:xfrm>
              <a:off x="10912576" y="4401041"/>
              <a:ext cx="1384625" cy="911488"/>
            </a:xfrm>
            <a:custGeom>
              <a:avLst/>
              <a:gdLst>
                <a:gd name="T0" fmla="*/ 2592 w 2633"/>
                <a:gd name="T1" fmla="*/ 1731 h 1732"/>
                <a:gd name="T2" fmla="*/ 2538 w 2633"/>
                <a:gd name="T3" fmla="*/ 1668 h 1732"/>
                <a:gd name="T4" fmla="*/ 2372 w 2633"/>
                <a:gd name="T5" fmla="*/ 1581 h 1732"/>
                <a:gd name="T6" fmla="*/ 2324 w 2633"/>
                <a:gd name="T7" fmla="*/ 1541 h 1732"/>
                <a:gd name="T8" fmla="*/ 2206 w 2633"/>
                <a:gd name="T9" fmla="*/ 1533 h 1732"/>
                <a:gd name="T10" fmla="*/ 2119 w 2633"/>
                <a:gd name="T11" fmla="*/ 1557 h 1732"/>
                <a:gd name="T12" fmla="*/ 2087 w 2633"/>
                <a:gd name="T13" fmla="*/ 1597 h 1732"/>
                <a:gd name="T14" fmla="*/ 2072 w 2633"/>
                <a:gd name="T15" fmla="*/ 1581 h 1732"/>
                <a:gd name="T16" fmla="*/ 1977 w 2633"/>
                <a:gd name="T17" fmla="*/ 1526 h 1732"/>
                <a:gd name="T18" fmla="*/ 1913 w 2633"/>
                <a:gd name="T19" fmla="*/ 1470 h 1732"/>
                <a:gd name="T20" fmla="*/ 1803 w 2633"/>
                <a:gd name="T21" fmla="*/ 1470 h 1732"/>
                <a:gd name="T22" fmla="*/ 0 w 2633"/>
                <a:gd name="T23" fmla="*/ 1375 h 1732"/>
                <a:gd name="T24" fmla="*/ 95 w 2633"/>
                <a:gd name="T25" fmla="*/ 0 h 1732"/>
                <a:gd name="T26" fmla="*/ 2435 w 2633"/>
                <a:gd name="T27" fmla="*/ 95 h 1732"/>
                <a:gd name="T28" fmla="*/ 2569 w 2633"/>
                <a:gd name="T29" fmla="*/ 95 h 1732"/>
                <a:gd name="T30" fmla="*/ 2506 w 2633"/>
                <a:gd name="T31" fmla="*/ 205 h 1732"/>
                <a:gd name="T32" fmla="*/ 2483 w 2633"/>
                <a:gd name="T33" fmla="*/ 261 h 1732"/>
                <a:gd name="T34" fmla="*/ 2514 w 2633"/>
                <a:gd name="T35" fmla="*/ 316 h 1732"/>
                <a:gd name="T36" fmla="*/ 2608 w 2633"/>
                <a:gd name="T37" fmla="*/ 371 h 1732"/>
                <a:gd name="T38" fmla="*/ 2608 w 2633"/>
                <a:gd name="T39" fmla="*/ 1233 h 1732"/>
                <a:gd name="T40" fmla="*/ 2600 w 2633"/>
                <a:gd name="T41" fmla="*/ 1225 h 1732"/>
                <a:gd name="T42" fmla="*/ 2577 w 2633"/>
                <a:gd name="T43" fmla="*/ 1280 h 1732"/>
                <a:gd name="T44" fmla="*/ 2561 w 2633"/>
                <a:gd name="T45" fmla="*/ 1336 h 1732"/>
                <a:gd name="T46" fmla="*/ 2592 w 2633"/>
                <a:gd name="T47" fmla="*/ 1367 h 1732"/>
                <a:gd name="T48" fmla="*/ 2624 w 2633"/>
                <a:gd name="T49" fmla="*/ 1399 h 1732"/>
                <a:gd name="T50" fmla="*/ 2608 w 2633"/>
                <a:gd name="T51" fmla="*/ 1446 h 1732"/>
                <a:gd name="T52" fmla="*/ 2577 w 2633"/>
                <a:gd name="T53" fmla="*/ 1533 h 1732"/>
                <a:gd name="T54" fmla="*/ 2561 w 2633"/>
                <a:gd name="T55" fmla="*/ 1604 h 1732"/>
                <a:gd name="T56" fmla="*/ 2632 w 2633"/>
                <a:gd name="T57" fmla="*/ 1723 h 1732"/>
                <a:gd name="T58" fmla="*/ 2624 w 2633"/>
                <a:gd name="T59" fmla="*/ 1731 h 1732"/>
                <a:gd name="T60" fmla="*/ 2592 w 2633"/>
                <a:gd name="T61" fmla="*/ 1731 h 1732"/>
                <a:gd name="T62" fmla="*/ 2261 w 2633"/>
                <a:gd name="T63" fmla="*/ 1526 h 1732"/>
                <a:gd name="T64" fmla="*/ 2340 w 2633"/>
                <a:gd name="T65" fmla="*/ 1557 h 1732"/>
                <a:gd name="T66" fmla="*/ 2483 w 2633"/>
                <a:gd name="T67" fmla="*/ 1620 h 1732"/>
                <a:gd name="T68" fmla="*/ 2553 w 2633"/>
                <a:gd name="T69" fmla="*/ 1676 h 1732"/>
                <a:gd name="T70" fmla="*/ 2600 w 2633"/>
                <a:gd name="T71" fmla="*/ 1723 h 1732"/>
                <a:gd name="T72" fmla="*/ 2592 w 2633"/>
                <a:gd name="T73" fmla="*/ 1652 h 1732"/>
                <a:gd name="T74" fmla="*/ 2538 w 2633"/>
                <a:gd name="T75" fmla="*/ 1565 h 1732"/>
                <a:gd name="T76" fmla="*/ 2600 w 2633"/>
                <a:gd name="T77" fmla="*/ 1486 h 1732"/>
                <a:gd name="T78" fmla="*/ 2608 w 2633"/>
                <a:gd name="T79" fmla="*/ 1415 h 1732"/>
                <a:gd name="T80" fmla="*/ 2592 w 2633"/>
                <a:gd name="T81" fmla="*/ 1375 h 1732"/>
                <a:gd name="T82" fmla="*/ 2577 w 2633"/>
                <a:gd name="T83" fmla="*/ 1367 h 1732"/>
                <a:gd name="T84" fmla="*/ 2569 w 2633"/>
                <a:gd name="T85" fmla="*/ 1320 h 1732"/>
                <a:gd name="T86" fmla="*/ 2569 w 2633"/>
                <a:gd name="T87" fmla="*/ 1241 h 1732"/>
                <a:gd name="T88" fmla="*/ 2600 w 2633"/>
                <a:gd name="T89" fmla="*/ 371 h 1732"/>
                <a:gd name="T90" fmla="*/ 2506 w 2633"/>
                <a:gd name="T91" fmla="*/ 316 h 1732"/>
                <a:gd name="T92" fmla="*/ 2483 w 2633"/>
                <a:gd name="T93" fmla="*/ 269 h 1732"/>
                <a:gd name="T94" fmla="*/ 2498 w 2633"/>
                <a:gd name="T95" fmla="*/ 197 h 1732"/>
                <a:gd name="T96" fmla="*/ 2435 w 2633"/>
                <a:gd name="T97" fmla="*/ 103 h 1732"/>
                <a:gd name="T98" fmla="*/ 71 w 2633"/>
                <a:gd name="T99" fmla="*/ 435 h 1732"/>
                <a:gd name="T100" fmla="*/ 1803 w 2633"/>
                <a:gd name="T101" fmla="*/ 1462 h 1732"/>
                <a:gd name="T102" fmla="*/ 1921 w 2633"/>
                <a:gd name="T103" fmla="*/ 1462 h 1732"/>
                <a:gd name="T104" fmla="*/ 1921 w 2633"/>
                <a:gd name="T105" fmla="*/ 1462 h 1732"/>
                <a:gd name="T106" fmla="*/ 1977 w 2633"/>
                <a:gd name="T107" fmla="*/ 1518 h 1732"/>
                <a:gd name="T108" fmla="*/ 2080 w 2633"/>
                <a:gd name="T109" fmla="*/ 1581 h 1732"/>
                <a:gd name="T110" fmla="*/ 2087 w 2633"/>
                <a:gd name="T111" fmla="*/ 1589 h 1732"/>
                <a:gd name="T112" fmla="*/ 2111 w 2633"/>
                <a:gd name="T113" fmla="*/ 1549 h 1732"/>
                <a:gd name="T114" fmla="*/ 2198 w 2633"/>
                <a:gd name="T115" fmla="*/ 1526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3" h="1732">
                  <a:moveTo>
                    <a:pt x="2592" y="1731"/>
                  </a:moveTo>
                  <a:lnTo>
                    <a:pt x="2592" y="1731"/>
                  </a:lnTo>
                  <a:cubicBezTo>
                    <a:pt x="2569" y="1731"/>
                    <a:pt x="2553" y="1699"/>
                    <a:pt x="2546" y="1684"/>
                  </a:cubicBezTo>
                  <a:cubicBezTo>
                    <a:pt x="2546" y="1676"/>
                    <a:pt x="2538" y="1668"/>
                    <a:pt x="2538" y="1668"/>
                  </a:cubicBezTo>
                  <a:cubicBezTo>
                    <a:pt x="2530" y="1668"/>
                    <a:pt x="2498" y="1644"/>
                    <a:pt x="2483" y="1620"/>
                  </a:cubicBezTo>
                  <a:cubicBezTo>
                    <a:pt x="2467" y="1597"/>
                    <a:pt x="2404" y="1581"/>
                    <a:pt x="2372" y="1581"/>
                  </a:cubicBezTo>
                  <a:cubicBezTo>
                    <a:pt x="2348" y="1581"/>
                    <a:pt x="2348" y="1573"/>
                    <a:pt x="2340" y="1557"/>
                  </a:cubicBezTo>
                  <a:cubicBezTo>
                    <a:pt x="2332" y="1557"/>
                    <a:pt x="2332" y="1549"/>
                    <a:pt x="2324" y="1541"/>
                  </a:cubicBezTo>
                  <a:cubicBezTo>
                    <a:pt x="2324" y="1541"/>
                    <a:pt x="2309" y="1533"/>
                    <a:pt x="2261" y="1533"/>
                  </a:cubicBezTo>
                  <a:cubicBezTo>
                    <a:pt x="2245" y="1533"/>
                    <a:pt x="2222" y="1533"/>
                    <a:pt x="2206" y="1533"/>
                  </a:cubicBezTo>
                  <a:cubicBezTo>
                    <a:pt x="2182" y="1533"/>
                    <a:pt x="2158" y="1533"/>
                    <a:pt x="2151" y="1533"/>
                  </a:cubicBezTo>
                  <a:cubicBezTo>
                    <a:pt x="2135" y="1533"/>
                    <a:pt x="2127" y="1541"/>
                    <a:pt x="2119" y="1557"/>
                  </a:cubicBezTo>
                  <a:lnTo>
                    <a:pt x="2111" y="1565"/>
                  </a:lnTo>
                  <a:cubicBezTo>
                    <a:pt x="2095" y="1589"/>
                    <a:pt x="2095" y="1597"/>
                    <a:pt x="2087" y="1597"/>
                  </a:cubicBezTo>
                  <a:cubicBezTo>
                    <a:pt x="2080" y="1597"/>
                    <a:pt x="2080" y="1589"/>
                    <a:pt x="2080" y="1589"/>
                  </a:cubicBezTo>
                  <a:cubicBezTo>
                    <a:pt x="2080" y="1589"/>
                    <a:pt x="2072" y="1589"/>
                    <a:pt x="2072" y="1581"/>
                  </a:cubicBezTo>
                  <a:cubicBezTo>
                    <a:pt x="2064" y="1573"/>
                    <a:pt x="2048" y="1557"/>
                    <a:pt x="2016" y="1557"/>
                  </a:cubicBezTo>
                  <a:cubicBezTo>
                    <a:pt x="1985" y="1549"/>
                    <a:pt x="1977" y="1541"/>
                    <a:pt x="1977" y="1526"/>
                  </a:cubicBezTo>
                  <a:cubicBezTo>
                    <a:pt x="1969" y="1518"/>
                    <a:pt x="1969" y="1518"/>
                    <a:pt x="1969" y="1518"/>
                  </a:cubicBezTo>
                  <a:cubicBezTo>
                    <a:pt x="1961" y="1502"/>
                    <a:pt x="1921" y="1478"/>
                    <a:pt x="1913" y="1470"/>
                  </a:cubicBezTo>
                  <a:cubicBezTo>
                    <a:pt x="1890" y="1470"/>
                    <a:pt x="1850" y="1470"/>
                    <a:pt x="1803" y="1470"/>
                  </a:cubicBezTo>
                  <a:lnTo>
                    <a:pt x="1803" y="1470"/>
                  </a:lnTo>
                  <a:cubicBezTo>
                    <a:pt x="1328" y="1470"/>
                    <a:pt x="222" y="1391"/>
                    <a:pt x="0" y="1375"/>
                  </a:cubicBezTo>
                  <a:lnTo>
                    <a:pt x="0" y="1375"/>
                  </a:lnTo>
                  <a:cubicBezTo>
                    <a:pt x="64" y="435"/>
                    <a:pt x="64" y="435"/>
                    <a:pt x="64" y="435"/>
                  </a:cubicBezTo>
                  <a:cubicBezTo>
                    <a:pt x="95" y="0"/>
                    <a:pt x="95" y="0"/>
                    <a:pt x="95" y="0"/>
                  </a:cubicBezTo>
                  <a:lnTo>
                    <a:pt x="95" y="0"/>
                  </a:lnTo>
                  <a:cubicBezTo>
                    <a:pt x="269" y="8"/>
                    <a:pt x="1747" y="95"/>
                    <a:pt x="2435" y="95"/>
                  </a:cubicBezTo>
                  <a:cubicBezTo>
                    <a:pt x="2483" y="95"/>
                    <a:pt x="2522" y="95"/>
                    <a:pt x="2561" y="95"/>
                  </a:cubicBezTo>
                  <a:cubicBezTo>
                    <a:pt x="2569" y="95"/>
                    <a:pt x="2569" y="95"/>
                    <a:pt x="2569" y="95"/>
                  </a:cubicBezTo>
                  <a:lnTo>
                    <a:pt x="2569" y="95"/>
                  </a:lnTo>
                  <a:cubicBezTo>
                    <a:pt x="2553" y="142"/>
                    <a:pt x="2530" y="190"/>
                    <a:pt x="2506" y="205"/>
                  </a:cubicBezTo>
                  <a:cubicBezTo>
                    <a:pt x="2491" y="213"/>
                    <a:pt x="2483" y="221"/>
                    <a:pt x="2483" y="237"/>
                  </a:cubicBezTo>
                  <a:cubicBezTo>
                    <a:pt x="2475" y="245"/>
                    <a:pt x="2483" y="253"/>
                    <a:pt x="2483" y="261"/>
                  </a:cubicBezTo>
                  <a:cubicBezTo>
                    <a:pt x="2491" y="269"/>
                    <a:pt x="2491" y="269"/>
                    <a:pt x="2498" y="269"/>
                  </a:cubicBezTo>
                  <a:cubicBezTo>
                    <a:pt x="2506" y="276"/>
                    <a:pt x="2514" y="284"/>
                    <a:pt x="2514" y="316"/>
                  </a:cubicBezTo>
                  <a:cubicBezTo>
                    <a:pt x="2514" y="347"/>
                    <a:pt x="2530" y="347"/>
                    <a:pt x="2553" y="347"/>
                  </a:cubicBezTo>
                  <a:cubicBezTo>
                    <a:pt x="2577" y="347"/>
                    <a:pt x="2608" y="371"/>
                    <a:pt x="2608" y="371"/>
                  </a:cubicBezTo>
                  <a:lnTo>
                    <a:pt x="2608" y="371"/>
                  </a:lnTo>
                  <a:cubicBezTo>
                    <a:pt x="2608" y="1233"/>
                    <a:pt x="2608" y="1233"/>
                    <a:pt x="2608" y="1233"/>
                  </a:cubicBezTo>
                  <a:cubicBezTo>
                    <a:pt x="2600" y="1225"/>
                    <a:pt x="2600" y="1225"/>
                    <a:pt x="2600" y="1225"/>
                  </a:cubicBezTo>
                  <a:lnTo>
                    <a:pt x="2600" y="1225"/>
                  </a:lnTo>
                  <a:cubicBezTo>
                    <a:pt x="2592" y="1225"/>
                    <a:pt x="2584" y="1233"/>
                    <a:pt x="2577" y="1241"/>
                  </a:cubicBezTo>
                  <a:cubicBezTo>
                    <a:pt x="2569" y="1257"/>
                    <a:pt x="2569" y="1265"/>
                    <a:pt x="2577" y="1280"/>
                  </a:cubicBezTo>
                  <a:cubicBezTo>
                    <a:pt x="2584" y="1296"/>
                    <a:pt x="2584" y="1312"/>
                    <a:pt x="2569" y="1328"/>
                  </a:cubicBezTo>
                  <a:cubicBezTo>
                    <a:pt x="2561" y="1328"/>
                    <a:pt x="2561" y="1336"/>
                    <a:pt x="2561" y="1336"/>
                  </a:cubicBezTo>
                  <a:cubicBezTo>
                    <a:pt x="2561" y="1344"/>
                    <a:pt x="2569" y="1352"/>
                    <a:pt x="2584" y="1360"/>
                  </a:cubicBezTo>
                  <a:cubicBezTo>
                    <a:pt x="2584" y="1360"/>
                    <a:pt x="2584" y="1367"/>
                    <a:pt x="2592" y="1367"/>
                  </a:cubicBezTo>
                  <a:lnTo>
                    <a:pt x="2592" y="1367"/>
                  </a:lnTo>
                  <a:cubicBezTo>
                    <a:pt x="2608" y="1383"/>
                    <a:pt x="2624" y="1383"/>
                    <a:pt x="2624" y="1399"/>
                  </a:cubicBezTo>
                  <a:cubicBezTo>
                    <a:pt x="2624" y="1407"/>
                    <a:pt x="2624" y="1407"/>
                    <a:pt x="2616" y="1415"/>
                  </a:cubicBezTo>
                  <a:cubicBezTo>
                    <a:pt x="2608" y="1431"/>
                    <a:pt x="2608" y="1431"/>
                    <a:pt x="2608" y="1446"/>
                  </a:cubicBezTo>
                  <a:cubicBezTo>
                    <a:pt x="2608" y="1454"/>
                    <a:pt x="2608" y="1462"/>
                    <a:pt x="2608" y="1486"/>
                  </a:cubicBezTo>
                  <a:cubicBezTo>
                    <a:pt x="2600" y="1518"/>
                    <a:pt x="2584" y="1526"/>
                    <a:pt x="2577" y="1533"/>
                  </a:cubicBezTo>
                  <a:cubicBezTo>
                    <a:pt x="2561" y="1541"/>
                    <a:pt x="2553" y="1549"/>
                    <a:pt x="2546" y="1573"/>
                  </a:cubicBezTo>
                  <a:cubicBezTo>
                    <a:pt x="2538" y="1589"/>
                    <a:pt x="2546" y="1597"/>
                    <a:pt x="2561" y="1604"/>
                  </a:cubicBezTo>
                  <a:cubicBezTo>
                    <a:pt x="2569" y="1613"/>
                    <a:pt x="2584" y="1620"/>
                    <a:pt x="2600" y="1644"/>
                  </a:cubicBezTo>
                  <a:cubicBezTo>
                    <a:pt x="2616" y="1676"/>
                    <a:pt x="2624" y="1699"/>
                    <a:pt x="2632" y="1723"/>
                  </a:cubicBezTo>
                  <a:cubicBezTo>
                    <a:pt x="2632" y="1731"/>
                    <a:pt x="2632" y="1731"/>
                    <a:pt x="2632" y="1731"/>
                  </a:cubicBezTo>
                  <a:cubicBezTo>
                    <a:pt x="2624" y="1731"/>
                    <a:pt x="2624" y="1731"/>
                    <a:pt x="2624" y="1731"/>
                  </a:cubicBezTo>
                  <a:cubicBezTo>
                    <a:pt x="2616" y="1731"/>
                    <a:pt x="2608" y="1731"/>
                    <a:pt x="2600" y="1731"/>
                  </a:cubicBezTo>
                  <a:cubicBezTo>
                    <a:pt x="2600" y="1731"/>
                    <a:pt x="2600" y="1731"/>
                    <a:pt x="2592" y="1731"/>
                  </a:cubicBezTo>
                  <a:close/>
                  <a:moveTo>
                    <a:pt x="2261" y="1526"/>
                  </a:moveTo>
                  <a:lnTo>
                    <a:pt x="2261" y="1526"/>
                  </a:lnTo>
                  <a:cubicBezTo>
                    <a:pt x="2301" y="1526"/>
                    <a:pt x="2324" y="1526"/>
                    <a:pt x="2332" y="1533"/>
                  </a:cubicBezTo>
                  <a:cubicBezTo>
                    <a:pt x="2340" y="1541"/>
                    <a:pt x="2340" y="1549"/>
                    <a:pt x="2340" y="1557"/>
                  </a:cubicBezTo>
                  <a:cubicBezTo>
                    <a:pt x="2348" y="1565"/>
                    <a:pt x="2356" y="1573"/>
                    <a:pt x="2372" y="1573"/>
                  </a:cubicBezTo>
                  <a:cubicBezTo>
                    <a:pt x="2404" y="1573"/>
                    <a:pt x="2467" y="1589"/>
                    <a:pt x="2483" y="1620"/>
                  </a:cubicBezTo>
                  <a:cubicBezTo>
                    <a:pt x="2506" y="1644"/>
                    <a:pt x="2530" y="1660"/>
                    <a:pt x="2538" y="1660"/>
                  </a:cubicBezTo>
                  <a:cubicBezTo>
                    <a:pt x="2546" y="1660"/>
                    <a:pt x="2545" y="1668"/>
                    <a:pt x="2553" y="1676"/>
                  </a:cubicBezTo>
                  <a:cubicBezTo>
                    <a:pt x="2561" y="1699"/>
                    <a:pt x="2577" y="1723"/>
                    <a:pt x="2592" y="1723"/>
                  </a:cubicBezTo>
                  <a:cubicBezTo>
                    <a:pt x="2600" y="1723"/>
                    <a:pt x="2600" y="1723"/>
                    <a:pt x="2600" y="1723"/>
                  </a:cubicBezTo>
                  <a:cubicBezTo>
                    <a:pt x="2608" y="1723"/>
                    <a:pt x="2616" y="1723"/>
                    <a:pt x="2624" y="1723"/>
                  </a:cubicBezTo>
                  <a:cubicBezTo>
                    <a:pt x="2616" y="1699"/>
                    <a:pt x="2608" y="1676"/>
                    <a:pt x="2592" y="1652"/>
                  </a:cubicBezTo>
                  <a:cubicBezTo>
                    <a:pt x="2584" y="1628"/>
                    <a:pt x="2569" y="1613"/>
                    <a:pt x="2553" y="1604"/>
                  </a:cubicBezTo>
                  <a:cubicBezTo>
                    <a:pt x="2538" y="1597"/>
                    <a:pt x="2530" y="1589"/>
                    <a:pt x="2538" y="1565"/>
                  </a:cubicBezTo>
                  <a:cubicBezTo>
                    <a:pt x="2546" y="1549"/>
                    <a:pt x="2561" y="1541"/>
                    <a:pt x="2569" y="1533"/>
                  </a:cubicBezTo>
                  <a:cubicBezTo>
                    <a:pt x="2584" y="1518"/>
                    <a:pt x="2592" y="1510"/>
                    <a:pt x="2600" y="1486"/>
                  </a:cubicBezTo>
                  <a:cubicBezTo>
                    <a:pt x="2600" y="1462"/>
                    <a:pt x="2600" y="1454"/>
                    <a:pt x="2600" y="1446"/>
                  </a:cubicBezTo>
                  <a:cubicBezTo>
                    <a:pt x="2600" y="1431"/>
                    <a:pt x="2600" y="1423"/>
                    <a:pt x="2608" y="1415"/>
                  </a:cubicBezTo>
                  <a:cubicBezTo>
                    <a:pt x="2616" y="1407"/>
                    <a:pt x="2616" y="1399"/>
                    <a:pt x="2616" y="1399"/>
                  </a:cubicBezTo>
                  <a:cubicBezTo>
                    <a:pt x="2616" y="1391"/>
                    <a:pt x="2608" y="1383"/>
                    <a:pt x="2592" y="1375"/>
                  </a:cubicBezTo>
                  <a:cubicBezTo>
                    <a:pt x="2584" y="1375"/>
                    <a:pt x="2584" y="1375"/>
                    <a:pt x="2584" y="1375"/>
                  </a:cubicBezTo>
                  <a:cubicBezTo>
                    <a:pt x="2584" y="1367"/>
                    <a:pt x="2584" y="1367"/>
                    <a:pt x="2577" y="1367"/>
                  </a:cubicBezTo>
                  <a:cubicBezTo>
                    <a:pt x="2561" y="1360"/>
                    <a:pt x="2553" y="1352"/>
                    <a:pt x="2553" y="1336"/>
                  </a:cubicBezTo>
                  <a:cubicBezTo>
                    <a:pt x="2553" y="1328"/>
                    <a:pt x="2553" y="1328"/>
                    <a:pt x="2569" y="1320"/>
                  </a:cubicBezTo>
                  <a:cubicBezTo>
                    <a:pt x="2577" y="1312"/>
                    <a:pt x="2577" y="1304"/>
                    <a:pt x="2569" y="1280"/>
                  </a:cubicBezTo>
                  <a:cubicBezTo>
                    <a:pt x="2561" y="1265"/>
                    <a:pt x="2561" y="1249"/>
                    <a:pt x="2569" y="1241"/>
                  </a:cubicBezTo>
                  <a:cubicBezTo>
                    <a:pt x="2584" y="1217"/>
                    <a:pt x="2592" y="1217"/>
                    <a:pt x="2600" y="1217"/>
                  </a:cubicBezTo>
                  <a:cubicBezTo>
                    <a:pt x="2600" y="371"/>
                    <a:pt x="2600" y="371"/>
                    <a:pt x="2600" y="371"/>
                  </a:cubicBezTo>
                  <a:cubicBezTo>
                    <a:pt x="2592" y="371"/>
                    <a:pt x="2569" y="356"/>
                    <a:pt x="2553" y="356"/>
                  </a:cubicBezTo>
                  <a:cubicBezTo>
                    <a:pt x="2530" y="356"/>
                    <a:pt x="2506" y="347"/>
                    <a:pt x="2506" y="316"/>
                  </a:cubicBezTo>
                  <a:cubicBezTo>
                    <a:pt x="2506" y="292"/>
                    <a:pt x="2498" y="284"/>
                    <a:pt x="2491" y="276"/>
                  </a:cubicBezTo>
                  <a:lnTo>
                    <a:pt x="2483" y="269"/>
                  </a:lnTo>
                  <a:cubicBezTo>
                    <a:pt x="2475" y="253"/>
                    <a:pt x="2475" y="245"/>
                    <a:pt x="2475" y="229"/>
                  </a:cubicBezTo>
                  <a:cubicBezTo>
                    <a:pt x="2475" y="221"/>
                    <a:pt x="2491" y="205"/>
                    <a:pt x="2498" y="197"/>
                  </a:cubicBezTo>
                  <a:cubicBezTo>
                    <a:pt x="2522" y="182"/>
                    <a:pt x="2546" y="142"/>
                    <a:pt x="2561" y="95"/>
                  </a:cubicBezTo>
                  <a:cubicBezTo>
                    <a:pt x="2522" y="103"/>
                    <a:pt x="2483" y="103"/>
                    <a:pt x="2435" y="103"/>
                  </a:cubicBezTo>
                  <a:cubicBezTo>
                    <a:pt x="1755" y="103"/>
                    <a:pt x="285" y="16"/>
                    <a:pt x="103" y="8"/>
                  </a:cubicBezTo>
                  <a:cubicBezTo>
                    <a:pt x="71" y="435"/>
                    <a:pt x="71" y="435"/>
                    <a:pt x="71" y="435"/>
                  </a:cubicBezTo>
                  <a:cubicBezTo>
                    <a:pt x="8" y="1367"/>
                    <a:pt x="8" y="1367"/>
                    <a:pt x="8" y="1367"/>
                  </a:cubicBezTo>
                  <a:cubicBezTo>
                    <a:pt x="229" y="1383"/>
                    <a:pt x="1328" y="1462"/>
                    <a:pt x="1803" y="1462"/>
                  </a:cubicBezTo>
                  <a:lnTo>
                    <a:pt x="1803" y="1462"/>
                  </a:lnTo>
                  <a:cubicBezTo>
                    <a:pt x="1850" y="1462"/>
                    <a:pt x="1890" y="1462"/>
                    <a:pt x="1921" y="1462"/>
                  </a:cubicBezTo>
                  <a:lnTo>
                    <a:pt x="1921" y="1462"/>
                  </a:lnTo>
                  <a:lnTo>
                    <a:pt x="1921" y="1462"/>
                  </a:lnTo>
                  <a:cubicBezTo>
                    <a:pt x="1921" y="1462"/>
                    <a:pt x="1969" y="1494"/>
                    <a:pt x="1977" y="1518"/>
                  </a:cubicBezTo>
                  <a:lnTo>
                    <a:pt x="1977" y="1518"/>
                  </a:lnTo>
                  <a:cubicBezTo>
                    <a:pt x="1985" y="1533"/>
                    <a:pt x="1992" y="1541"/>
                    <a:pt x="2024" y="1549"/>
                  </a:cubicBezTo>
                  <a:cubicBezTo>
                    <a:pt x="2056" y="1549"/>
                    <a:pt x="2072" y="1565"/>
                    <a:pt x="2080" y="1581"/>
                  </a:cubicBezTo>
                  <a:lnTo>
                    <a:pt x="2080" y="1581"/>
                  </a:lnTo>
                  <a:lnTo>
                    <a:pt x="2087" y="1589"/>
                  </a:lnTo>
                  <a:cubicBezTo>
                    <a:pt x="2087" y="1589"/>
                    <a:pt x="2095" y="1573"/>
                    <a:pt x="2103" y="1565"/>
                  </a:cubicBezTo>
                  <a:cubicBezTo>
                    <a:pt x="2111" y="1557"/>
                    <a:pt x="2111" y="1557"/>
                    <a:pt x="2111" y="1549"/>
                  </a:cubicBezTo>
                  <a:cubicBezTo>
                    <a:pt x="2127" y="1533"/>
                    <a:pt x="2127" y="1526"/>
                    <a:pt x="2151" y="1526"/>
                  </a:cubicBezTo>
                  <a:cubicBezTo>
                    <a:pt x="2158" y="1526"/>
                    <a:pt x="2182" y="1526"/>
                    <a:pt x="2198" y="1526"/>
                  </a:cubicBezTo>
                  <a:cubicBezTo>
                    <a:pt x="2222" y="1526"/>
                    <a:pt x="2245" y="1526"/>
                    <a:pt x="2261" y="152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86" name="Freeform 350"/>
            <p:cNvSpPr>
              <a:spLocks noChangeArrowheads="1"/>
            </p:cNvSpPr>
            <p:nvPr/>
          </p:nvSpPr>
          <p:spPr bwMode="auto">
            <a:xfrm>
              <a:off x="10880106" y="5124665"/>
              <a:ext cx="1630471" cy="816396"/>
            </a:xfrm>
            <a:custGeom>
              <a:avLst/>
              <a:gdLst>
                <a:gd name="T0" fmla="*/ 3098 w 3099"/>
                <a:gd name="T1" fmla="*/ 1510 h 1551"/>
                <a:gd name="T2" fmla="*/ 3098 w 3099"/>
                <a:gd name="T3" fmla="*/ 1510 h 1551"/>
                <a:gd name="T4" fmla="*/ 3082 w 3099"/>
                <a:gd name="T5" fmla="*/ 1494 h 1551"/>
                <a:gd name="T6" fmla="*/ 3035 w 3099"/>
                <a:gd name="T7" fmla="*/ 1463 h 1551"/>
                <a:gd name="T8" fmla="*/ 3027 w 3099"/>
                <a:gd name="T9" fmla="*/ 1384 h 1551"/>
                <a:gd name="T10" fmla="*/ 2948 w 3099"/>
                <a:gd name="T11" fmla="*/ 1305 h 1551"/>
                <a:gd name="T12" fmla="*/ 2940 w 3099"/>
                <a:gd name="T13" fmla="*/ 1265 h 1551"/>
                <a:gd name="T14" fmla="*/ 2916 w 3099"/>
                <a:gd name="T15" fmla="*/ 1194 h 1551"/>
                <a:gd name="T16" fmla="*/ 2885 w 3099"/>
                <a:gd name="T17" fmla="*/ 1186 h 1551"/>
                <a:gd name="T18" fmla="*/ 2900 w 3099"/>
                <a:gd name="T19" fmla="*/ 1044 h 1551"/>
                <a:gd name="T20" fmla="*/ 2885 w 3099"/>
                <a:gd name="T21" fmla="*/ 988 h 1551"/>
                <a:gd name="T22" fmla="*/ 2885 w 3099"/>
                <a:gd name="T23" fmla="*/ 925 h 1551"/>
                <a:gd name="T24" fmla="*/ 2877 w 3099"/>
                <a:gd name="T25" fmla="*/ 878 h 1551"/>
                <a:gd name="T26" fmla="*/ 2853 w 3099"/>
                <a:gd name="T27" fmla="*/ 846 h 1551"/>
                <a:gd name="T28" fmla="*/ 2853 w 3099"/>
                <a:gd name="T29" fmla="*/ 807 h 1551"/>
                <a:gd name="T30" fmla="*/ 2821 w 3099"/>
                <a:gd name="T31" fmla="*/ 783 h 1551"/>
                <a:gd name="T32" fmla="*/ 2806 w 3099"/>
                <a:gd name="T33" fmla="*/ 767 h 1551"/>
                <a:gd name="T34" fmla="*/ 2790 w 3099"/>
                <a:gd name="T35" fmla="*/ 617 h 1551"/>
                <a:gd name="T36" fmla="*/ 2750 w 3099"/>
                <a:gd name="T37" fmla="*/ 530 h 1551"/>
                <a:gd name="T38" fmla="*/ 2719 w 3099"/>
                <a:gd name="T39" fmla="*/ 459 h 1551"/>
                <a:gd name="T40" fmla="*/ 2703 w 3099"/>
                <a:gd name="T41" fmla="*/ 380 h 1551"/>
                <a:gd name="T42" fmla="*/ 2687 w 3099"/>
                <a:gd name="T43" fmla="*/ 348 h 1551"/>
                <a:gd name="T44" fmla="*/ 2663 w 3099"/>
                <a:gd name="T45" fmla="*/ 348 h 1551"/>
                <a:gd name="T46" fmla="*/ 2601 w 3099"/>
                <a:gd name="T47" fmla="*/ 293 h 1551"/>
                <a:gd name="T48" fmla="*/ 2546 w 3099"/>
                <a:gd name="T49" fmla="*/ 245 h 1551"/>
                <a:gd name="T50" fmla="*/ 2435 w 3099"/>
                <a:gd name="T51" fmla="*/ 198 h 1551"/>
                <a:gd name="T52" fmla="*/ 2395 w 3099"/>
                <a:gd name="T53" fmla="*/ 166 h 1551"/>
                <a:gd name="T54" fmla="*/ 2214 w 3099"/>
                <a:gd name="T55" fmla="*/ 158 h 1551"/>
                <a:gd name="T56" fmla="*/ 2174 w 3099"/>
                <a:gd name="T57" fmla="*/ 190 h 1551"/>
                <a:gd name="T58" fmla="*/ 2143 w 3099"/>
                <a:gd name="T59" fmla="*/ 206 h 1551"/>
                <a:gd name="T60" fmla="*/ 2087 w 3099"/>
                <a:gd name="T61" fmla="*/ 174 h 1551"/>
                <a:gd name="T62" fmla="*/ 2040 w 3099"/>
                <a:gd name="T63" fmla="*/ 143 h 1551"/>
                <a:gd name="T64" fmla="*/ 1984 w 3099"/>
                <a:gd name="T65" fmla="*/ 95 h 1551"/>
                <a:gd name="T66" fmla="*/ 63 w 3099"/>
                <a:gd name="T67" fmla="*/ 0 h 1551"/>
                <a:gd name="T68" fmla="*/ 0 w 3099"/>
                <a:gd name="T69" fmla="*/ 957 h 1551"/>
                <a:gd name="T70" fmla="*/ 625 w 3099"/>
                <a:gd name="T71" fmla="*/ 981 h 1551"/>
                <a:gd name="T72" fmla="*/ 696 w 3099"/>
                <a:gd name="T73" fmla="*/ 1028 h 1551"/>
                <a:gd name="T74" fmla="*/ 680 w 3099"/>
                <a:gd name="T75" fmla="*/ 1463 h 1551"/>
                <a:gd name="T76" fmla="*/ 3098 w 3099"/>
                <a:gd name="T77" fmla="*/ 151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9" h="1551">
                  <a:moveTo>
                    <a:pt x="3098" y="1510"/>
                  </a:moveTo>
                  <a:lnTo>
                    <a:pt x="3098" y="1510"/>
                  </a:lnTo>
                  <a:cubicBezTo>
                    <a:pt x="3090" y="1502"/>
                    <a:pt x="3082" y="1502"/>
                    <a:pt x="3082" y="1494"/>
                  </a:cubicBezTo>
                  <a:cubicBezTo>
                    <a:pt x="3066" y="1486"/>
                    <a:pt x="3035" y="1494"/>
                    <a:pt x="3035" y="1463"/>
                  </a:cubicBezTo>
                  <a:cubicBezTo>
                    <a:pt x="3035" y="1431"/>
                    <a:pt x="3059" y="1415"/>
                    <a:pt x="3027" y="1384"/>
                  </a:cubicBezTo>
                  <a:cubicBezTo>
                    <a:pt x="2987" y="1352"/>
                    <a:pt x="2956" y="1336"/>
                    <a:pt x="2948" y="1305"/>
                  </a:cubicBezTo>
                  <a:cubicBezTo>
                    <a:pt x="2940" y="1265"/>
                    <a:pt x="2964" y="1297"/>
                    <a:pt x="2940" y="1265"/>
                  </a:cubicBezTo>
                  <a:cubicBezTo>
                    <a:pt x="2924" y="1241"/>
                    <a:pt x="2932" y="1194"/>
                    <a:pt x="2916" y="1194"/>
                  </a:cubicBezTo>
                  <a:cubicBezTo>
                    <a:pt x="2900" y="1194"/>
                    <a:pt x="2885" y="1210"/>
                    <a:pt x="2885" y="1186"/>
                  </a:cubicBezTo>
                  <a:cubicBezTo>
                    <a:pt x="2885" y="1162"/>
                    <a:pt x="2932" y="1083"/>
                    <a:pt x="2900" y="1044"/>
                  </a:cubicBezTo>
                  <a:cubicBezTo>
                    <a:pt x="2877" y="1012"/>
                    <a:pt x="2869" y="1012"/>
                    <a:pt x="2885" y="988"/>
                  </a:cubicBezTo>
                  <a:cubicBezTo>
                    <a:pt x="2900" y="965"/>
                    <a:pt x="2900" y="933"/>
                    <a:pt x="2885" y="925"/>
                  </a:cubicBezTo>
                  <a:cubicBezTo>
                    <a:pt x="2877" y="917"/>
                    <a:pt x="2877" y="902"/>
                    <a:pt x="2877" y="878"/>
                  </a:cubicBezTo>
                  <a:cubicBezTo>
                    <a:pt x="2885" y="862"/>
                    <a:pt x="2853" y="870"/>
                    <a:pt x="2853" y="846"/>
                  </a:cubicBezTo>
                  <a:cubicBezTo>
                    <a:pt x="2861" y="830"/>
                    <a:pt x="2853" y="807"/>
                    <a:pt x="2853" y="807"/>
                  </a:cubicBezTo>
                  <a:cubicBezTo>
                    <a:pt x="2853" y="807"/>
                    <a:pt x="2845" y="775"/>
                    <a:pt x="2821" y="783"/>
                  </a:cubicBezTo>
                  <a:cubicBezTo>
                    <a:pt x="2806" y="783"/>
                    <a:pt x="2806" y="783"/>
                    <a:pt x="2806" y="767"/>
                  </a:cubicBezTo>
                  <a:cubicBezTo>
                    <a:pt x="2806" y="744"/>
                    <a:pt x="2813" y="649"/>
                    <a:pt x="2790" y="617"/>
                  </a:cubicBezTo>
                  <a:cubicBezTo>
                    <a:pt x="2758" y="585"/>
                    <a:pt x="2766" y="554"/>
                    <a:pt x="2750" y="530"/>
                  </a:cubicBezTo>
                  <a:cubicBezTo>
                    <a:pt x="2726" y="498"/>
                    <a:pt x="2734" y="491"/>
                    <a:pt x="2719" y="459"/>
                  </a:cubicBezTo>
                  <a:cubicBezTo>
                    <a:pt x="2703" y="427"/>
                    <a:pt x="2711" y="396"/>
                    <a:pt x="2703" y="380"/>
                  </a:cubicBezTo>
                  <a:cubicBezTo>
                    <a:pt x="2695" y="372"/>
                    <a:pt x="2695" y="364"/>
                    <a:pt x="2687" y="348"/>
                  </a:cubicBezTo>
                  <a:cubicBezTo>
                    <a:pt x="2679" y="348"/>
                    <a:pt x="2671" y="348"/>
                    <a:pt x="2663" y="348"/>
                  </a:cubicBezTo>
                  <a:cubicBezTo>
                    <a:pt x="2624" y="356"/>
                    <a:pt x="2609" y="293"/>
                    <a:pt x="2601" y="293"/>
                  </a:cubicBezTo>
                  <a:cubicBezTo>
                    <a:pt x="2593" y="293"/>
                    <a:pt x="2561" y="269"/>
                    <a:pt x="2546" y="245"/>
                  </a:cubicBezTo>
                  <a:cubicBezTo>
                    <a:pt x="2530" y="222"/>
                    <a:pt x="2467" y="198"/>
                    <a:pt x="2435" y="198"/>
                  </a:cubicBezTo>
                  <a:cubicBezTo>
                    <a:pt x="2403" y="198"/>
                    <a:pt x="2411" y="182"/>
                    <a:pt x="2395" y="166"/>
                  </a:cubicBezTo>
                  <a:cubicBezTo>
                    <a:pt x="2372" y="143"/>
                    <a:pt x="2245" y="158"/>
                    <a:pt x="2214" y="158"/>
                  </a:cubicBezTo>
                  <a:cubicBezTo>
                    <a:pt x="2190" y="151"/>
                    <a:pt x="2190" y="166"/>
                    <a:pt x="2174" y="190"/>
                  </a:cubicBezTo>
                  <a:cubicBezTo>
                    <a:pt x="2150" y="214"/>
                    <a:pt x="2150" y="222"/>
                    <a:pt x="2143" y="206"/>
                  </a:cubicBezTo>
                  <a:cubicBezTo>
                    <a:pt x="2135" y="198"/>
                    <a:pt x="2119" y="182"/>
                    <a:pt x="2087" y="174"/>
                  </a:cubicBezTo>
                  <a:cubicBezTo>
                    <a:pt x="2048" y="174"/>
                    <a:pt x="2048" y="158"/>
                    <a:pt x="2040" y="143"/>
                  </a:cubicBezTo>
                  <a:cubicBezTo>
                    <a:pt x="2032" y="119"/>
                    <a:pt x="1984" y="95"/>
                    <a:pt x="1984" y="95"/>
                  </a:cubicBezTo>
                  <a:cubicBezTo>
                    <a:pt x="1605" y="111"/>
                    <a:pt x="285" y="16"/>
                    <a:pt x="63" y="0"/>
                  </a:cubicBezTo>
                  <a:cubicBezTo>
                    <a:pt x="0" y="957"/>
                    <a:pt x="0" y="957"/>
                    <a:pt x="0" y="957"/>
                  </a:cubicBezTo>
                  <a:cubicBezTo>
                    <a:pt x="285" y="981"/>
                    <a:pt x="514" y="996"/>
                    <a:pt x="625" y="981"/>
                  </a:cubicBezTo>
                  <a:cubicBezTo>
                    <a:pt x="625" y="981"/>
                    <a:pt x="688" y="965"/>
                    <a:pt x="696" y="1028"/>
                  </a:cubicBezTo>
                  <a:cubicBezTo>
                    <a:pt x="704" y="1044"/>
                    <a:pt x="696" y="1218"/>
                    <a:pt x="680" y="1463"/>
                  </a:cubicBezTo>
                  <a:cubicBezTo>
                    <a:pt x="909" y="1471"/>
                    <a:pt x="2474" y="1550"/>
                    <a:pt x="3098" y="151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87" name="Freeform 351"/>
            <p:cNvSpPr>
              <a:spLocks noChangeArrowheads="1"/>
            </p:cNvSpPr>
            <p:nvPr/>
          </p:nvSpPr>
          <p:spPr bwMode="auto">
            <a:xfrm>
              <a:off x="10875467" y="5120026"/>
              <a:ext cx="1637430" cy="807118"/>
            </a:xfrm>
            <a:custGeom>
              <a:avLst/>
              <a:gdLst>
                <a:gd name="T0" fmla="*/ 2648 w 3115"/>
                <a:gd name="T1" fmla="*/ 1534 h 1535"/>
                <a:gd name="T2" fmla="*/ 688 w 3115"/>
                <a:gd name="T3" fmla="*/ 1471 h 1535"/>
                <a:gd name="T4" fmla="*/ 633 w 3115"/>
                <a:gd name="T5" fmla="*/ 989 h 1535"/>
                <a:gd name="T6" fmla="*/ 0 w 3115"/>
                <a:gd name="T7" fmla="*/ 973 h 1535"/>
                <a:gd name="T8" fmla="*/ 71 w 3115"/>
                <a:gd name="T9" fmla="*/ 0 h 1535"/>
                <a:gd name="T10" fmla="*/ 1992 w 3115"/>
                <a:gd name="T11" fmla="*/ 95 h 1535"/>
                <a:gd name="T12" fmla="*/ 2048 w 3115"/>
                <a:gd name="T13" fmla="*/ 151 h 1535"/>
                <a:gd name="T14" fmla="*/ 2151 w 3115"/>
                <a:gd name="T15" fmla="*/ 214 h 1535"/>
                <a:gd name="T16" fmla="*/ 2182 w 3115"/>
                <a:gd name="T17" fmla="*/ 182 h 1535"/>
                <a:gd name="T18" fmla="*/ 2332 w 3115"/>
                <a:gd name="T19" fmla="*/ 159 h 1535"/>
                <a:gd name="T20" fmla="*/ 2443 w 3115"/>
                <a:gd name="T21" fmla="*/ 206 h 1535"/>
                <a:gd name="T22" fmla="*/ 2624 w 3115"/>
                <a:gd name="T23" fmla="*/ 309 h 1535"/>
                <a:gd name="T24" fmla="*/ 2695 w 3115"/>
                <a:gd name="T25" fmla="*/ 356 h 1535"/>
                <a:gd name="T26" fmla="*/ 2711 w 3115"/>
                <a:gd name="T27" fmla="*/ 388 h 1535"/>
                <a:gd name="T28" fmla="*/ 2742 w 3115"/>
                <a:gd name="T29" fmla="*/ 490 h 1535"/>
                <a:gd name="T30" fmla="*/ 2798 w 3115"/>
                <a:gd name="T31" fmla="*/ 625 h 1535"/>
                <a:gd name="T32" fmla="*/ 2814 w 3115"/>
                <a:gd name="T33" fmla="*/ 783 h 1535"/>
                <a:gd name="T34" fmla="*/ 2837 w 3115"/>
                <a:gd name="T35" fmla="*/ 783 h 1535"/>
                <a:gd name="T36" fmla="*/ 2869 w 3115"/>
                <a:gd name="T37" fmla="*/ 854 h 1535"/>
                <a:gd name="T38" fmla="*/ 2893 w 3115"/>
                <a:gd name="T39" fmla="*/ 933 h 1535"/>
                <a:gd name="T40" fmla="*/ 2916 w 3115"/>
                <a:gd name="T41" fmla="*/ 1052 h 1535"/>
                <a:gd name="T42" fmla="*/ 2901 w 3115"/>
                <a:gd name="T43" fmla="*/ 1202 h 1535"/>
                <a:gd name="T44" fmla="*/ 2924 w 3115"/>
                <a:gd name="T45" fmla="*/ 1202 h 1535"/>
                <a:gd name="T46" fmla="*/ 2964 w 3115"/>
                <a:gd name="T47" fmla="*/ 1289 h 1535"/>
                <a:gd name="T48" fmla="*/ 3003 w 3115"/>
                <a:gd name="T49" fmla="*/ 1360 h 1535"/>
                <a:gd name="T50" fmla="*/ 3051 w 3115"/>
                <a:gd name="T51" fmla="*/ 1471 h 1535"/>
                <a:gd name="T52" fmla="*/ 3114 w 3115"/>
                <a:gd name="T53" fmla="*/ 1526 h 1535"/>
                <a:gd name="T54" fmla="*/ 696 w 3115"/>
                <a:gd name="T55" fmla="*/ 1463 h 1535"/>
                <a:gd name="T56" fmla="*/ 2648 w 3115"/>
                <a:gd name="T57" fmla="*/ 1526 h 1535"/>
                <a:gd name="T58" fmla="*/ 3074 w 3115"/>
                <a:gd name="T59" fmla="*/ 1502 h 1535"/>
                <a:gd name="T60" fmla="*/ 3027 w 3115"/>
                <a:gd name="T61" fmla="*/ 1400 h 1535"/>
                <a:gd name="T62" fmla="*/ 2956 w 3115"/>
                <a:gd name="T63" fmla="*/ 1289 h 1535"/>
                <a:gd name="T64" fmla="*/ 2924 w 3115"/>
                <a:gd name="T65" fmla="*/ 1210 h 1535"/>
                <a:gd name="T66" fmla="*/ 2893 w 3115"/>
                <a:gd name="T67" fmla="*/ 1210 h 1535"/>
                <a:gd name="T68" fmla="*/ 2908 w 3115"/>
                <a:gd name="T69" fmla="*/ 1060 h 1535"/>
                <a:gd name="T70" fmla="*/ 2893 w 3115"/>
                <a:gd name="T71" fmla="*/ 941 h 1535"/>
                <a:gd name="T72" fmla="*/ 2861 w 3115"/>
                <a:gd name="T73" fmla="*/ 854 h 1535"/>
                <a:gd name="T74" fmla="*/ 2829 w 3115"/>
                <a:gd name="T75" fmla="*/ 791 h 1535"/>
                <a:gd name="T76" fmla="*/ 2805 w 3115"/>
                <a:gd name="T77" fmla="*/ 775 h 1535"/>
                <a:gd name="T78" fmla="*/ 2766 w 3115"/>
                <a:gd name="T79" fmla="*/ 570 h 1535"/>
                <a:gd name="T80" fmla="*/ 2719 w 3115"/>
                <a:gd name="T81" fmla="*/ 467 h 1535"/>
                <a:gd name="T82" fmla="*/ 2695 w 3115"/>
                <a:gd name="T83" fmla="*/ 364 h 1535"/>
                <a:gd name="T84" fmla="*/ 2663 w 3115"/>
                <a:gd name="T85" fmla="*/ 364 h 1535"/>
                <a:gd name="T86" fmla="*/ 2554 w 3115"/>
                <a:gd name="T87" fmla="*/ 253 h 1535"/>
                <a:gd name="T88" fmla="*/ 2395 w 3115"/>
                <a:gd name="T89" fmla="*/ 174 h 1535"/>
                <a:gd name="T90" fmla="*/ 2222 w 3115"/>
                <a:gd name="T91" fmla="*/ 166 h 1535"/>
                <a:gd name="T92" fmla="*/ 2158 w 3115"/>
                <a:gd name="T93" fmla="*/ 230 h 1535"/>
                <a:gd name="T94" fmla="*/ 2087 w 3115"/>
                <a:gd name="T95" fmla="*/ 190 h 1535"/>
                <a:gd name="T96" fmla="*/ 1984 w 3115"/>
                <a:gd name="T97" fmla="*/ 103 h 1535"/>
                <a:gd name="T98" fmla="*/ 8 w 3115"/>
                <a:gd name="T99" fmla="*/ 965 h 1535"/>
                <a:gd name="T100" fmla="*/ 648 w 3115"/>
                <a:gd name="T101" fmla="*/ 981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5" h="1535">
                  <a:moveTo>
                    <a:pt x="2648" y="1534"/>
                  </a:moveTo>
                  <a:lnTo>
                    <a:pt x="2648" y="1534"/>
                  </a:lnTo>
                  <a:lnTo>
                    <a:pt x="2648" y="1534"/>
                  </a:lnTo>
                  <a:cubicBezTo>
                    <a:pt x="1921" y="1534"/>
                    <a:pt x="886" y="1487"/>
                    <a:pt x="688" y="1471"/>
                  </a:cubicBezTo>
                  <a:lnTo>
                    <a:pt x="688" y="1471"/>
                  </a:lnTo>
                  <a:lnTo>
                    <a:pt x="688" y="1471"/>
                  </a:lnTo>
                  <a:cubicBezTo>
                    <a:pt x="696" y="1202"/>
                    <a:pt x="704" y="1052"/>
                    <a:pt x="704" y="1036"/>
                  </a:cubicBezTo>
                  <a:cubicBezTo>
                    <a:pt x="696" y="996"/>
                    <a:pt x="672" y="989"/>
                    <a:pt x="648" y="989"/>
                  </a:cubicBezTo>
                  <a:cubicBezTo>
                    <a:pt x="640" y="989"/>
                    <a:pt x="633" y="989"/>
                    <a:pt x="633" y="989"/>
                  </a:cubicBezTo>
                  <a:cubicBezTo>
                    <a:pt x="601" y="996"/>
                    <a:pt x="553" y="996"/>
                    <a:pt x="498" y="996"/>
                  </a:cubicBezTo>
                  <a:cubicBezTo>
                    <a:pt x="388" y="996"/>
                    <a:pt x="222" y="989"/>
                    <a:pt x="8" y="973"/>
                  </a:cubicBezTo>
                  <a:cubicBezTo>
                    <a:pt x="0" y="973"/>
                    <a:pt x="0" y="973"/>
                    <a:pt x="0" y="973"/>
                  </a:cubicBezTo>
                  <a:cubicBezTo>
                    <a:pt x="0" y="965"/>
                    <a:pt x="0" y="965"/>
                    <a:pt x="0" y="965"/>
                  </a:cubicBezTo>
                  <a:cubicBezTo>
                    <a:pt x="71" y="0"/>
                    <a:pt x="71" y="0"/>
                    <a:pt x="71" y="0"/>
                  </a:cubicBezTo>
                  <a:lnTo>
                    <a:pt x="71" y="0"/>
                  </a:lnTo>
                  <a:cubicBezTo>
                    <a:pt x="293" y="16"/>
                    <a:pt x="1399" y="95"/>
                    <a:pt x="1874" y="95"/>
                  </a:cubicBezTo>
                  <a:cubicBezTo>
                    <a:pt x="1921" y="95"/>
                    <a:pt x="1961" y="95"/>
                    <a:pt x="1992" y="95"/>
                  </a:cubicBezTo>
                  <a:lnTo>
                    <a:pt x="1992" y="95"/>
                  </a:lnTo>
                  <a:lnTo>
                    <a:pt x="1992" y="95"/>
                  </a:lnTo>
                  <a:cubicBezTo>
                    <a:pt x="1992" y="95"/>
                    <a:pt x="2040" y="127"/>
                    <a:pt x="2048" y="151"/>
                  </a:cubicBezTo>
                  <a:lnTo>
                    <a:pt x="2048" y="151"/>
                  </a:lnTo>
                  <a:cubicBezTo>
                    <a:pt x="2056" y="166"/>
                    <a:pt x="2063" y="174"/>
                    <a:pt x="2095" y="182"/>
                  </a:cubicBezTo>
                  <a:cubicBezTo>
                    <a:pt x="2127" y="182"/>
                    <a:pt x="2143" y="198"/>
                    <a:pt x="2151" y="214"/>
                  </a:cubicBezTo>
                  <a:lnTo>
                    <a:pt x="2151" y="214"/>
                  </a:lnTo>
                  <a:lnTo>
                    <a:pt x="2158" y="222"/>
                  </a:lnTo>
                  <a:cubicBezTo>
                    <a:pt x="2158" y="222"/>
                    <a:pt x="2166" y="206"/>
                    <a:pt x="2174" y="198"/>
                  </a:cubicBezTo>
                  <a:cubicBezTo>
                    <a:pt x="2182" y="190"/>
                    <a:pt x="2182" y="190"/>
                    <a:pt x="2182" y="182"/>
                  </a:cubicBezTo>
                  <a:cubicBezTo>
                    <a:pt x="2198" y="166"/>
                    <a:pt x="2198" y="159"/>
                    <a:pt x="2222" y="159"/>
                  </a:cubicBezTo>
                  <a:cubicBezTo>
                    <a:pt x="2229" y="159"/>
                    <a:pt x="2253" y="159"/>
                    <a:pt x="2269" y="159"/>
                  </a:cubicBezTo>
                  <a:cubicBezTo>
                    <a:pt x="2293" y="159"/>
                    <a:pt x="2316" y="159"/>
                    <a:pt x="2332" y="159"/>
                  </a:cubicBezTo>
                  <a:cubicBezTo>
                    <a:pt x="2372" y="159"/>
                    <a:pt x="2395" y="159"/>
                    <a:pt x="2403" y="166"/>
                  </a:cubicBezTo>
                  <a:cubicBezTo>
                    <a:pt x="2411" y="174"/>
                    <a:pt x="2411" y="182"/>
                    <a:pt x="2411" y="190"/>
                  </a:cubicBezTo>
                  <a:cubicBezTo>
                    <a:pt x="2419" y="198"/>
                    <a:pt x="2427" y="206"/>
                    <a:pt x="2443" y="206"/>
                  </a:cubicBezTo>
                  <a:cubicBezTo>
                    <a:pt x="2475" y="206"/>
                    <a:pt x="2538" y="222"/>
                    <a:pt x="2554" y="253"/>
                  </a:cubicBezTo>
                  <a:cubicBezTo>
                    <a:pt x="2577" y="277"/>
                    <a:pt x="2601" y="293"/>
                    <a:pt x="2609" y="293"/>
                  </a:cubicBezTo>
                  <a:cubicBezTo>
                    <a:pt x="2617" y="293"/>
                    <a:pt x="2616" y="301"/>
                    <a:pt x="2624" y="309"/>
                  </a:cubicBezTo>
                  <a:cubicBezTo>
                    <a:pt x="2632" y="332"/>
                    <a:pt x="2648" y="356"/>
                    <a:pt x="2663" y="356"/>
                  </a:cubicBezTo>
                  <a:cubicBezTo>
                    <a:pt x="2671" y="356"/>
                    <a:pt x="2671" y="356"/>
                    <a:pt x="2671" y="356"/>
                  </a:cubicBezTo>
                  <a:cubicBezTo>
                    <a:pt x="2679" y="356"/>
                    <a:pt x="2687" y="356"/>
                    <a:pt x="2695" y="356"/>
                  </a:cubicBezTo>
                  <a:cubicBezTo>
                    <a:pt x="2703" y="356"/>
                    <a:pt x="2703" y="356"/>
                    <a:pt x="2703" y="356"/>
                  </a:cubicBezTo>
                  <a:cubicBezTo>
                    <a:pt x="2703" y="364"/>
                    <a:pt x="2703" y="364"/>
                    <a:pt x="2703" y="364"/>
                  </a:cubicBezTo>
                  <a:cubicBezTo>
                    <a:pt x="2703" y="372"/>
                    <a:pt x="2711" y="380"/>
                    <a:pt x="2711" y="388"/>
                  </a:cubicBezTo>
                  <a:cubicBezTo>
                    <a:pt x="2719" y="396"/>
                    <a:pt x="2719" y="404"/>
                    <a:pt x="2719" y="419"/>
                  </a:cubicBezTo>
                  <a:cubicBezTo>
                    <a:pt x="2719" y="427"/>
                    <a:pt x="2719" y="443"/>
                    <a:pt x="2727" y="467"/>
                  </a:cubicBezTo>
                  <a:cubicBezTo>
                    <a:pt x="2734" y="475"/>
                    <a:pt x="2734" y="483"/>
                    <a:pt x="2742" y="490"/>
                  </a:cubicBezTo>
                  <a:cubicBezTo>
                    <a:pt x="2742" y="506"/>
                    <a:pt x="2750" y="514"/>
                    <a:pt x="2758" y="530"/>
                  </a:cubicBezTo>
                  <a:cubicBezTo>
                    <a:pt x="2766" y="546"/>
                    <a:pt x="2774" y="562"/>
                    <a:pt x="2774" y="570"/>
                  </a:cubicBezTo>
                  <a:cubicBezTo>
                    <a:pt x="2782" y="585"/>
                    <a:pt x="2782" y="601"/>
                    <a:pt x="2798" y="625"/>
                  </a:cubicBezTo>
                  <a:cubicBezTo>
                    <a:pt x="2821" y="649"/>
                    <a:pt x="2814" y="720"/>
                    <a:pt x="2814" y="759"/>
                  </a:cubicBezTo>
                  <a:cubicBezTo>
                    <a:pt x="2814" y="767"/>
                    <a:pt x="2814" y="767"/>
                    <a:pt x="2814" y="775"/>
                  </a:cubicBezTo>
                  <a:lnTo>
                    <a:pt x="2814" y="783"/>
                  </a:lnTo>
                  <a:cubicBezTo>
                    <a:pt x="2814" y="791"/>
                    <a:pt x="2814" y="791"/>
                    <a:pt x="2821" y="791"/>
                  </a:cubicBezTo>
                  <a:lnTo>
                    <a:pt x="2829" y="783"/>
                  </a:lnTo>
                  <a:lnTo>
                    <a:pt x="2837" y="783"/>
                  </a:lnTo>
                  <a:cubicBezTo>
                    <a:pt x="2853" y="783"/>
                    <a:pt x="2869" y="815"/>
                    <a:pt x="2869" y="815"/>
                  </a:cubicBezTo>
                  <a:lnTo>
                    <a:pt x="2869" y="815"/>
                  </a:lnTo>
                  <a:cubicBezTo>
                    <a:pt x="2869" y="815"/>
                    <a:pt x="2869" y="838"/>
                    <a:pt x="2869" y="854"/>
                  </a:cubicBezTo>
                  <a:cubicBezTo>
                    <a:pt x="2861" y="862"/>
                    <a:pt x="2869" y="862"/>
                    <a:pt x="2877" y="870"/>
                  </a:cubicBezTo>
                  <a:cubicBezTo>
                    <a:pt x="2885" y="870"/>
                    <a:pt x="2893" y="878"/>
                    <a:pt x="2893" y="886"/>
                  </a:cubicBezTo>
                  <a:cubicBezTo>
                    <a:pt x="2885" y="910"/>
                    <a:pt x="2885" y="925"/>
                    <a:pt x="2893" y="933"/>
                  </a:cubicBezTo>
                  <a:cubicBezTo>
                    <a:pt x="2908" y="941"/>
                    <a:pt x="2908" y="973"/>
                    <a:pt x="2893" y="996"/>
                  </a:cubicBezTo>
                  <a:cubicBezTo>
                    <a:pt x="2885" y="1020"/>
                    <a:pt x="2885" y="1020"/>
                    <a:pt x="2901" y="1036"/>
                  </a:cubicBezTo>
                  <a:cubicBezTo>
                    <a:pt x="2908" y="1044"/>
                    <a:pt x="2908" y="1044"/>
                    <a:pt x="2916" y="1052"/>
                  </a:cubicBezTo>
                  <a:cubicBezTo>
                    <a:pt x="2932" y="1076"/>
                    <a:pt x="2916" y="1123"/>
                    <a:pt x="2908" y="1154"/>
                  </a:cubicBezTo>
                  <a:cubicBezTo>
                    <a:pt x="2901" y="1170"/>
                    <a:pt x="2901" y="1186"/>
                    <a:pt x="2901" y="1194"/>
                  </a:cubicBezTo>
                  <a:cubicBezTo>
                    <a:pt x="2901" y="1202"/>
                    <a:pt x="2901" y="1202"/>
                    <a:pt x="2901" y="1202"/>
                  </a:cubicBezTo>
                  <a:lnTo>
                    <a:pt x="2901" y="1202"/>
                  </a:lnTo>
                  <a:cubicBezTo>
                    <a:pt x="2908" y="1202"/>
                    <a:pt x="2908" y="1202"/>
                    <a:pt x="2908" y="1202"/>
                  </a:cubicBezTo>
                  <a:cubicBezTo>
                    <a:pt x="2916" y="1202"/>
                    <a:pt x="2916" y="1202"/>
                    <a:pt x="2924" y="1202"/>
                  </a:cubicBezTo>
                  <a:cubicBezTo>
                    <a:pt x="2932" y="1202"/>
                    <a:pt x="2940" y="1210"/>
                    <a:pt x="2940" y="1226"/>
                  </a:cubicBezTo>
                  <a:cubicBezTo>
                    <a:pt x="2940" y="1242"/>
                    <a:pt x="2940" y="1257"/>
                    <a:pt x="2956" y="1273"/>
                  </a:cubicBezTo>
                  <a:cubicBezTo>
                    <a:pt x="2964" y="1289"/>
                    <a:pt x="2964" y="1289"/>
                    <a:pt x="2964" y="1289"/>
                  </a:cubicBezTo>
                  <a:lnTo>
                    <a:pt x="2964" y="1289"/>
                  </a:lnTo>
                  <a:cubicBezTo>
                    <a:pt x="2956" y="1297"/>
                    <a:pt x="2956" y="1305"/>
                    <a:pt x="2956" y="1313"/>
                  </a:cubicBezTo>
                  <a:cubicBezTo>
                    <a:pt x="2964" y="1336"/>
                    <a:pt x="2980" y="1344"/>
                    <a:pt x="3003" y="1360"/>
                  </a:cubicBezTo>
                  <a:cubicBezTo>
                    <a:pt x="3011" y="1368"/>
                    <a:pt x="3027" y="1376"/>
                    <a:pt x="3035" y="1392"/>
                  </a:cubicBezTo>
                  <a:cubicBezTo>
                    <a:pt x="3059" y="1416"/>
                    <a:pt x="3059" y="1431"/>
                    <a:pt x="3051" y="1447"/>
                  </a:cubicBezTo>
                  <a:cubicBezTo>
                    <a:pt x="3051" y="1455"/>
                    <a:pt x="3051" y="1463"/>
                    <a:pt x="3051" y="1471"/>
                  </a:cubicBezTo>
                  <a:cubicBezTo>
                    <a:pt x="3051" y="1487"/>
                    <a:pt x="3059" y="1494"/>
                    <a:pt x="3074" y="1494"/>
                  </a:cubicBezTo>
                  <a:cubicBezTo>
                    <a:pt x="3082" y="1494"/>
                    <a:pt x="3090" y="1502"/>
                    <a:pt x="3090" y="1502"/>
                  </a:cubicBezTo>
                  <a:cubicBezTo>
                    <a:pt x="3114" y="1526"/>
                    <a:pt x="3114" y="1526"/>
                    <a:pt x="3114" y="1526"/>
                  </a:cubicBezTo>
                  <a:cubicBezTo>
                    <a:pt x="3106" y="1526"/>
                    <a:pt x="3106" y="1526"/>
                    <a:pt x="3106" y="1526"/>
                  </a:cubicBezTo>
                  <a:cubicBezTo>
                    <a:pt x="2987" y="1526"/>
                    <a:pt x="2837" y="1534"/>
                    <a:pt x="2648" y="1534"/>
                  </a:cubicBezTo>
                  <a:close/>
                  <a:moveTo>
                    <a:pt x="696" y="1463"/>
                  </a:moveTo>
                  <a:lnTo>
                    <a:pt x="696" y="1463"/>
                  </a:lnTo>
                  <a:cubicBezTo>
                    <a:pt x="901" y="1479"/>
                    <a:pt x="1929" y="1526"/>
                    <a:pt x="2648" y="1526"/>
                  </a:cubicBezTo>
                  <a:lnTo>
                    <a:pt x="2648" y="1526"/>
                  </a:lnTo>
                  <a:cubicBezTo>
                    <a:pt x="2829" y="1526"/>
                    <a:pt x="2980" y="1526"/>
                    <a:pt x="3090" y="1518"/>
                  </a:cubicBezTo>
                  <a:cubicBezTo>
                    <a:pt x="3090" y="1510"/>
                    <a:pt x="3090" y="1510"/>
                    <a:pt x="3090" y="1510"/>
                  </a:cubicBezTo>
                  <a:cubicBezTo>
                    <a:pt x="3082" y="1502"/>
                    <a:pt x="3074" y="1502"/>
                    <a:pt x="3074" y="1502"/>
                  </a:cubicBezTo>
                  <a:cubicBezTo>
                    <a:pt x="3059" y="1502"/>
                    <a:pt x="3043" y="1494"/>
                    <a:pt x="3043" y="1471"/>
                  </a:cubicBezTo>
                  <a:cubicBezTo>
                    <a:pt x="3043" y="1463"/>
                    <a:pt x="3043" y="1455"/>
                    <a:pt x="3043" y="1447"/>
                  </a:cubicBezTo>
                  <a:cubicBezTo>
                    <a:pt x="3051" y="1431"/>
                    <a:pt x="3051" y="1416"/>
                    <a:pt x="3027" y="1400"/>
                  </a:cubicBezTo>
                  <a:cubicBezTo>
                    <a:pt x="3019" y="1384"/>
                    <a:pt x="3003" y="1376"/>
                    <a:pt x="2995" y="1368"/>
                  </a:cubicBezTo>
                  <a:cubicBezTo>
                    <a:pt x="2972" y="1352"/>
                    <a:pt x="2956" y="1336"/>
                    <a:pt x="2956" y="1313"/>
                  </a:cubicBezTo>
                  <a:cubicBezTo>
                    <a:pt x="2948" y="1297"/>
                    <a:pt x="2948" y="1289"/>
                    <a:pt x="2956" y="1289"/>
                  </a:cubicBezTo>
                  <a:cubicBezTo>
                    <a:pt x="2956" y="1289"/>
                    <a:pt x="2948" y="1281"/>
                    <a:pt x="2948" y="1273"/>
                  </a:cubicBezTo>
                  <a:cubicBezTo>
                    <a:pt x="2940" y="1265"/>
                    <a:pt x="2932" y="1242"/>
                    <a:pt x="2932" y="1226"/>
                  </a:cubicBezTo>
                  <a:cubicBezTo>
                    <a:pt x="2932" y="1218"/>
                    <a:pt x="2932" y="1210"/>
                    <a:pt x="2924" y="1210"/>
                  </a:cubicBezTo>
                  <a:lnTo>
                    <a:pt x="2916" y="1210"/>
                  </a:lnTo>
                  <a:cubicBezTo>
                    <a:pt x="2908" y="1210"/>
                    <a:pt x="2908" y="1210"/>
                    <a:pt x="2901" y="1210"/>
                  </a:cubicBezTo>
                  <a:cubicBezTo>
                    <a:pt x="2901" y="1210"/>
                    <a:pt x="2901" y="1210"/>
                    <a:pt x="2893" y="1210"/>
                  </a:cubicBezTo>
                  <a:cubicBezTo>
                    <a:pt x="2893" y="1202"/>
                    <a:pt x="2893" y="1202"/>
                    <a:pt x="2893" y="1194"/>
                  </a:cubicBezTo>
                  <a:cubicBezTo>
                    <a:pt x="2893" y="1186"/>
                    <a:pt x="2901" y="1170"/>
                    <a:pt x="2901" y="1154"/>
                  </a:cubicBezTo>
                  <a:cubicBezTo>
                    <a:pt x="2908" y="1123"/>
                    <a:pt x="2924" y="1083"/>
                    <a:pt x="2908" y="1060"/>
                  </a:cubicBezTo>
                  <a:cubicBezTo>
                    <a:pt x="2901" y="1052"/>
                    <a:pt x="2901" y="1044"/>
                    <a:pt x="2901" y="1044"/>
                  </a:cubicBezTo>
                  <a:cubicBezTo>
                    <a:pt x="2877" y="1020"/>
                    <a:pt x="2877" y="1020"/>
                    <a:pt x="2893" y="996"/>
                  </a:cubicBezTo>
                  <a:cubicBezTo>
                    <a:pt x="2901" y="973"/>
                    <a:pt x="2901" y="949"/>
                    <a:pt x="2893" y="941"/>
                  </a:cubicBezTo>
                  <a:cubicBezTo>
                    <a:pt x="2877" y="933"/>
                    <a:pt x="2877" y="910"/>
                    <a:pt x="2885" y="886"/>
                  </a:cubicBezTo>
                  <a:cubicBezTo>
                    <a:pt x="2885" y="878"/>
                    <a:pt x="2885" y="878"/>
                    <a:pt x="2877" y="878"/>
                  </a:cubicBezTo>
                  <a:cubicBezTo>
                    <a:pt x="2869" y="870"/>
                    <a:pt x="2853" y="870"/>
                    <a:pt x="2861" y="854"/>
                  </a:cubicBezTo>
                  <a:cubicBezTo>
                    <a:pt x="2861" y="838"/>
                    <a:pt x="2861" y="815"/>
                    <a:pt x="2861" y="815"/>
                  </a:cubicBezTo>
                  <a:cubicBezTo>
                    <a:pt x="2853" y="807"/>
                    <a:pt x="2845" y="791"/>
                    <a:pt x="2837" y="791"/>
                  </a:cubicBezTo>
                  <a:lnTo>
                    <a:pt x="2829" y="791"/>
                  </a:lnTo>
                  <a:cubicBezTo>
                    <a:pt x="2821" y="791"/>
                    <a:pt x="2821" y="791"/>
                    <a:pt x="2821" y="791"/>
                  </a:cubicBezTo>
                  <a:cubicBezTo>
                    <a:pt x="2814" y="791"/>
                    <a:pt x="2814" y="791"/>
                    <a:pt x="2805" y="791"/>
                  </a:cubicBezTo>
                  <a:cubicBezTo>
                    <a:pt x="2805" y="783"/>
                    <a:pt x="2805" y="775"/>
                    <a:pt x="2805" y="775"/>
                  </a:cubicBezTo>
                  <a:cubicBezTo>
                    <a:pt x="2805" y="767"/>
                    <a:pt x="2805" y="759"/>
                    <a:pt x="2805" y="759"/>
                  </a:cubicBezTo>
                  <a:cubicBezTo>
                    <a:pt x="2814" y="720"/>
                    <a:pt x="2814" y="657"/>
                    <a:pt x="2790" y="625"/>
                  </a:cubicBezTo>
                  <a:cubicBezTo>
                    <a:pt x="2774" y="609"/>
                    <a:pt x="2774" y="593"/>
                    <a:pt x="2766" y="570"/>
                  </a:cubicBezTo>
                  <a:cubicBezTo>
                    <a:pt x="2766" y="562"/>
                    <a:pt x="2766" y="546"/>
                    <a:pt x="2750" y="538"/>
                  </a:cubicBezTo>
                  <a:cubicBezTo>
                    <a:pt x="2742" y="514"/>
                    <a:pt x="2734" y="506"/>
                    <a:pt x="2734" y="490"/>
                  </a:cubicBezTo>
                  <a:cubicBezTo>
                    <a:pt x="2727" y="490"/>
                    <a:pt x="2727" y="483"/>
                    <a:pt x="2719" y="467"/>
                  </a:cubicBezTo>
                  <a:cubicBezTo>
                    <a:pt x="2711" y="451"/>
                    <a:pt x="2711" y="435"/>
                    <a:pt x="2711" y="419"/>
                  </a:cubicBezTo>
                  <a:cubicBezTo>
                    <a:pt x="2711" y="412"/>
                    <a:pt x="2711" y="396"/>
                    <a:pt x="2703" y="396"/>
                  </a:cubicBezTo>
                  <a:cubicBezTo>
                    <a:pt x="2703" y="388"/>
                    <a:pt x="2703" y="372"/>
                    <a:pt x="2695" y="364"/>
                  </a:cubicBezTo>
                  <a:lnTo>
                    <a:pt x="2695" y="364"/>
                  </a:lnTo>
                  <a:cubicBezTo>
                    <a:pt x="2687" y="364"/>
                    <a:pt x="2679" y="364"/>
                    <a:pt x="2671" y="364"/>
                  </a:cubicBezTo>
                  <a:cubicBezTo>
                    <a:pt x="2671" y="364"/>
                    <a:pt x="2671" y="364"/>
                    <a:pt x="2663" y="364"/>
                  </a:cubicBezTo>
                  <a:cubicBezTo>
                    <a:pt x="2640" y="364"/>
                    <a:pt x="2624" y="332"/>
                    <a:pt x="2617" y="317"/>
                  </a:cubicBezTo>
                  <a:cubicBezTo>
                    <a:pt x="2617" y="309"/>
                    <a:pt x="2609" y="301"/>
                    <a:pt x="2609" y="301"/>
                  </a:cubicBezTo>
                  <a:cubicBezTo>
                    <a:pt x="2601" y="301"/>
                    <a:pt x="2569" y="277"/>
                    <a:pt x="2554" y="253"/>
                  </a:cubicBezTo>
                  <a:cubicBezTo>
                    <a:pt x="2538" y="230"/>
                    <a:pt x="2475" y="214"/>
                    <a:pt x="2443" y="214"/>
                  </a:cubicBezTo>
                  <a:cubicBezTo>
                    <a:pt x="2419" y="214"/>
                    <a:pt x="2419" y="206"/>
                    <a:pt x="2411" y="190"/>
                  </a:cubicBezTo>
                  <a:cubicBezTo>
                    <a:pt x="2403" y="190"/>
                    <a:pt x="2403" y="182"/>
                    <a:pt x="2395" y="174"/>
                  </a:cubicBezTo>
                  <a:cubicBezTo>
                    <a:pt x="2395" y="174"/>
                    <a:pt x="2380" y="166"/>
                    <a:pt x="2332" y="166"/>
                  </a:cubicBezTo>
                  <a:cubicBezTo>
                    <a:pt x="2316" y="166"/>
                    <a:pt x="2293" y="166"/>
                    <a:pt x="2277" y="166"/>
                  </a:cubicBezTo>
                  <a:cubicBezTo>
                    <a:pt x="2253" y="166"/>
                    <a:pt x="2229" y="166"/>
                    <a:pt x="2222" y="166"/>
                  </a:cubicBezTo>
                  <a:cubicBezTo>
                    <a:pt x="2206" y="166"/>
                    <a:pt x="2198" y="174"/>
                    <a:pt x="2190" y="190"/>
                  </a:cubicBezTo>
                  <a:lnTo>
                    <a:pt x="2182" y="198"/>
                  </a:lnTo>
                  <a:cubicBezTo>
                    <a:pt x="2166" y="222"/>
                    <a:pt x="2166" y="230"/>
                    <a:pt x="2158" y="230"/>
                  </a:cubicBezTo>
                  <a:cubicBezTo>
                    <a:pt x="2151" y="230"/>
                    <a:pt x="2151" y="222"/>
                    <a:pt x="2151" y="222"/>
                  </a:cubicBezTo>
                  <a:cubicBezTo>
                    <a:pt x="2151" y="222"/>
                    <a:pt x="2143" y="222"/>
                    <a:pt x="2143" y="214"/>
                  </a:cubicBezTo>
                  <a:cubicBezTo>
                    <a:pt x="2135" y="206"/>
                    <a:pt x="2119" y="190"/>
                    <a:pt x="2087" y="190"/>
                  </a:cubicBezTo>
                  <a:cubicBezTo>
                    <a:pt x="2056" y="182"/>
                    <a:pt x="2048" y="174"/>
                    <a:pt x="2048" y="159"/>
                  </a:cubicBezTo>
                  <a:cubicBezTo>
                    <a:pt x="2040" y="151"/>
                    <a:pt x="2040" y="151"/>
                    <a:pt x="2040" y="151"/>
                  </a:cubicBezTo>
                  <a:cubicBezTo>
                    <a:pt x="2032" y="135"/>
                    <a:pt x="1992" y="111"/>
                    <a:pt x="1984" y="103"/>
                  </a:cubicBezTo>
                  <a:cubicBezTo>
                    <a:pt x="1961" y="103"/>
                    <a:pt x="1921" y="103"/>
                    <a:pt x="1874" y="103"/>
                  </a:cubicBezTo>
                  <a:cubicBezTo>
                    <a:pt x="1399" y="103"/>
                    <a:pt x="300" y="24"/>
                    <a:pt x="71" y="8"/>
                  </a:cubicBezTo>
                  <a:cubicBezTo>
                    <a:pt x="8" y="965"/>
                    <a:pt x="8" y="965"/>
                    <a:pt x="8" y="965"/>
                  </a:cubicBezTo>
                  <a:cubicBezTo>
                    <a:pt x="222" y="981"/>
                    <a:pt x="388" y="989"/>
                    <a:pt x="498" y="989"/>
                  </a:cubicBezTo>
                  <a:cubicBezTo>
                    <a:pt x="553" y="989"/>
                    <a:pt x="601" y="989"/>
                    <a:pt x="633" y="981"/>
                  </a:cubicBezTo>
                  <a:cubicBezTo>
                    <a:pt x="633" y="981"/>
                    <a:pt x="640" y="981"/>
                    <a:pt x="648" y="981"/>
                  </a:cubicBezTo>
                  <a:cubicBezTo>
                    <a:pt x="672" y="981"/>
                    <a:pt x="704" y="989"/>
                    <a:pt x="712" y="1036"/>
                  </a:cubicBezTo>
                  <a:cubicBezTo>
                    <a:pt x="712" y="1052"/>
                    <a:pt x="704" y="1194"/>
                    <a:pt x="696" y="146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88" name="Freeform 352"/>
            <p:cNvSpPr>
              <a:spLocks noChangeArrowheads="1"/>
            </p:cNvSpPr>
            <p:nvPr/>
          </p:nvSpPr>
          <p:spPr bwMode="auto">
            <a:xfrm>
              <a:off x="11195531" y="5894674"/>
              <a:ext cx="1454204" cy="776968"/>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89" name="Freeform 353"/>
            <p:cNvSpPr>
              <a:spLocks noChangeArrowheads="1"/>
            </p:cNvSpPr>
            <p:nvPr/>
          </p:nvSpPr>
          <p:spPr bwMode="auto">
            <a:xfrm>
              <a:off x="11195531" y="5890036"/>
              <a:ext cx="1454204" cy="781607"/>
            </a:xfrm>
            <a:custGeom>
              <a:avLst/>
              <a:gdLst>
                <a:gd name="T0" fmla="*/ 2181 w 2767"/>
                <a:gd name="T1" fmla="*/ 1485 h 1486"/>
                <a:gd name="T2" fmla="*/ 0 w 2767"/>
                <a:gd name="T3" fmla="*/ 1430 h 1486"/>
                <a:gd name="T4" fmla="*/ 0 w 2767"/>
                <a:gd name="T5" fmla="*/ 1422 h 1486"/>
                <a:gd name="T6" fmla="*/ 79 w 2767"/>
                <a:gd name="T7" fmla="*/ 0 h 1486"/>
                <a:gd name="T8" fmla="*/ 2039 w 2767"/>
                <a:gd name="T9" fmla="*/ 63 h 1486"/>
                <a:gd name="T10" fmla="*/ 2497 w 2767"/>
                <a:gd name="T11" fmla="*/ 55 h 1486"/>
                <a:gd name="T12" fmla="*/ 2576 w 2767"/>
                <a:gd name="T13" fmla="*/ 126 h 1486"/>
                <a:gd name="T14" fmla="*/ 2600 w 2767"/>
                <a:gd name="T15" fmla="*/ 87 h 1486"/>
                <a:gd name="T16" fmla="*/ 2639 w 2767"/>
                <a:gd name="T17" fmla="*/ 134 h 1486"/>
                <a:gd name="T18" fmla="*/ 2663 w 2767"/>
                <a:gd name="T19" fmla="*/ 182 h 1486"/>
                <a:gd name="T20" fmla="*/ 2631 w 2767"/>
                <a:gd name="T21" fmla="*/ 197 h 1486"/>
                <a:gd name="T22" fmla="*/ 2568 w 2767"/>
                <a:gd name="T23" fmla="*/ 253 h 1486"/>
                <a:gd name="T24" fmla="*/ 2584 w 2767"/>
                <a:gd name="T25" fmla="*/ 284 h 1486"/>
                <a:gd name="T26" fmla="*/ 2631 w 2767"/>
                <a:gd name="T27" fmla="*/ 308 h 1486"/>
                <a:gd name="T28" fmla="*/ 2687 w 2767"/>
                <a:gd name="T29" fmla="*/ 403 h 1486"/>
                <a:gd name="T30" fmla="*/ 2726 w 2767"/>
                <a:gd name="T31" fmla="*/ 435 h 1486"/>
                <a:gd name="T32" fmla="*/ 2766 w 2767"/>
                <a:gd name="T33" fmla="*/ 1477 h 1486"/>
                <a:gd name="T34" fmla="*/ 2758 w 2767"/>
                <a:gd name="T35" fmla="*/ 1477 h 1486"/>
                <a:gd name="T36" fmla="*/ 8 w 2767"/>
                <a:gd name="T37" fmla="*/ 1422 h 1486"/>
                <a:gd name="T38" fmla="*/ 2181 w 2767"/>
                <a:gd name="T39" fmla="*/ 1477 h 1486"/>
                <a:gd name="T40" fmla="*/ 2758 w 2767"/>
                <a:gd name="T41" fmla="*/ 1469 h 1486"/>
                <a:gd name="T42" fmla="*/ 2726 w 2767"/>
                <a:gd name="T43" fmla="*/ 443 h 1486"/>
                <a:gd name="T44" fmla="*/ 2687 w 2767"/>
                <a:gd name="T45" fmla="*/ 411 h 1486"/>
                <a:gd name="T46" fmla="*/ 2631 w 2767"/>
                <a:gd name="T47" fmla="*/ 316 h 1486"/>
                <a:gd name="T48" fmla="*/ 2584 w 2767"/>
                <a:gd name="T49" fmla="*/ 292 h 1486"/>
                <a:gd name="T50" fmla="*/ 2560 w 2767"/>
                <a:gd name="T51" fmla="*/ 245 h 1486"/>
                <a:gd name="T52" fmla="*/ 2631 w 2767"/>
                <a:gd name="T53" fmla="*/ 190 h 1486"/>
                <a:gd name="T54" fmla="*/ 2663 w 2767"/>
                <a:gd name="T55" fmla="*/ 174 h 1486"/>
                <a:gd name="T56" fmla="*/ 2639 w 2767"/>
                <a:gd name="T57" fmla="*/ 134 h 1486"/>
                <a:gd name="T58" fmla="*/ 2600 w 2767"/>
                <a:gd name="T59" fmla="*/ 95 h 1486"/>
                <a:gd name="T60" fmla="*/ 2576 w 2767"/>
                <a:gd name="T61" fmla="*/ 134 h 1486"/>
                <a:gd name="T62" fmla="*/ 2489 w 2767"/>
                <a:gd name="T63" fmla="*/ 63 h 1486"/>
                <a:gd name="T64" fmla="*/ 87 w 2767"/>
                <a:gd name="T65" fmla="*/ 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7" h="1486">
                  <a:moveTo>
                    <a:pt x="2181" y="1485"/>
                  </a:moveTo>
                  <a:lnTo>
                    <a:pt x="2181" y="1485"/>
                  </a:lnTo>
                  <a:lnTo>
                    <a:pt x="2181" y="1485"/>
                  </a:lnTo>
                  <a:cubicBezTo>
                    <a:pt x="1447" y="1485"/>
                    <a:pt x="711" y="1461"/>
                    <a:pt x="0" y="1430"/>
                  </a:cubicBezTo>
                  <a:lnTo>
                    <a:pt x="0" y="1430"/>
                  </a:lnTo>
                  <a:cubicBezTo>
                    <a:pt x="0" y="1422"/>
                    <a:pt x="0" y="1422"/>
                    <a:pt x="0" y="1422"/>
                  </a:cubicBezTo>
                  <a:cubicBezTo>
                    <a:pt x="24" y="1003"/>
                    <a:pt x="55" y="411"/>
                    <a:pt x="79" y="8"/>
                  </a:cubicBezTo>
                  <a:cubicBezTo>
                    <a:pt x="79" y="0"/>
                    <a:pt x="79" y="0"/>
                    <a:pt x="79" y="0"/>
                  </a:cubicBezTo>
                  <a:lnTo>
                    <a:pt x="79" y="0"/>
                  </a:lnTo>
                  <a:cubicBezTo>
                    <a:pt x="277" y="16"/>
                    <a:pt x="1312" y="63"/>
                    <a:pt x="2039" y="63"/>
                  </a:cubicBezTo>
                  <a:cubicBezTo>
                    <a:pt x="2228" y="63"/>
                    <a:pt x="2378" y="63"/>
                    <a:pt x="2497" y="55"/>
                  </a:cubicBezTo>
                  <a:lnTo>
                    <a:pt x="2497" y="55"/>
                  </a:lnTo>
                  <a:cubicBezTo>
                    <a:pt x="2568" y="126"/>
                    <a:pt x="2568" y="126"/>
                    <a:pt x="2568" y="126"/>
                  </a:cubicBezTo>
                  <a:lnTo>
                    <a:pt x="2576" y="126"/>
                  </a:lnTo>
                  <a:cubicBezTo>
                    <a:pt x="2576" y="126"/>
                    <a:pt x="2576" y="111"/>
                    <a:pt x="2576" y="103"/>
                  </a:cubicBezTo>
                  <a:cubicBezTo>
                    <a:pt x="2576" y="95"/>
                    <a:pt x="2584" y="87"/>
                    <a:pt x="2600" y="87"/>
                  </a:cubicBezTo>
                  <a:cubicBezTo>
                    <a:pt x="2608" y="87"/>
                    <a:pt x="2624" y="95"/>
                    <a:pt x="2624" y="111"/>
                  </a:cubicBezTo>
                  <a:cubicBezTo>
                    <a:pt x="2624" y="119"/>
                    <a:pt x="2631" y="126"/>
                    <a:pt x="2639" y="134"/>
                  </a:cubicBezTo>
                  <a:cubicBezTo>
                    <a:pt x="2647" y="142"/>
                    <a:pt x="2655" y="142"/>
                    <a:pt x="2663" y="158"/>
                  </a:cubicBezTo>
                  <a:cubicBezTo>
                    <a:pt x="2671" y="166"/>
                    <a:pt x="2671" y="174"/>
                    <a:pt x="2663" y="182"/>
                  </a:cubicBezTo>
                  <a:cubicBezTo>
                    <a:pt x="2663" y="190"/>
                    <a:pt x="2655" y="190"/>
                    <a:pt x="2639" y="190"/>
                  </a:cubicBezTo>
                  <a:cubicBezTo>
                    <a:pt x="2639" y="190"/>
                    <a:pt x="2639" y="190"/>
                    <a:pt x="2631" y="197"/>
                  </a:cubicBezTo>
                  <a:cubicBezTo>
                    <a:pt x="2616" y="197"/>
                    <a:pt x="2592" y="221"/>
                    <a:pt x="2568" y="245"/>
                  </a:cubicBezTo>
                  <a:cubicBezTo>
                    <a:pt x="2568" y="253"/>
                    <a:pt x="2568" y="253"/>
                    <a:pt x="2568" y="253"/>
                  </a:cubicBezTo>
                  <a:cubicBezTo>
                    <a:pt x="2560" y="261"/>
                    <a:pt x="2560" y="261"/>
                    <a:pt x="2560" y="269"/>
                  </a:cubicBezTo>
                  <a:cubicBezTo>
                    <a:pt x="2560" y="277"/>
                    <a:pt x="2576" y="277"/>
                    <a:pt x="2584" y="284"/>
                  </a:cubicBezTo>
                  <a:cubicBezTo>
                    <a:pt x="2600" y="292"/>
                    <a:pt x="2616" y="300"/>
                    <a:pt x="2624" y="308"/>
                  </a:cubicBezTo>
                  <a:cubicBezTo>
                    <a:pt x="2631" y="308"/>
                    <a:pt x="2631" y="308"/>
                    <a:pt x="2631" y="308"/>
                  </a:cubicBezTo>
                  <a:cubicBezTo>
                    <a:pt x="2663" y="332"/>
                    <a:pt x="2663" y="332"/>
                    <a:pt x="2663" y="364"/>
                  </a:cubicBezTo>
                  <a:cubicBezTo>
                    <a:pt x="2655" y="379"/>
                    <a:pt x="2671" y="395"/>
                    <a:pt x="2687" y="403"/>
                  </a:cubicBezTo>
                  <a:cubicBezTo>
                    <a:pt x="2695" y="411"/>
                    <a:pt x="2703" y="419"/>
                    <a:pt x="2711" y="427"/>
                  </a:cubicBezTo>
                  <a:cubicBezTo>
                    <a:pt x="2711" y="427"/>
                    <a:pt x="2718" y="435"/>
                    <a:pt x="2726" y="435"/>
                  </a:cubicBezTo>
                  <a:cubicBezTo>
                    <a:pt x="2750" y="443"/>
                    <a:pt x="2766" y="450"/>
                    <a:pt x="2758" y="537"/>
                  </a:cubicBezTo>
                  <a:cubicBezTo>
                    <a:pt x="2750" y="664"/>
                    <a:pt x="2766" y="1469"/>
                    <a:pt x="2766" y="1477"/>
                  </a:cubicBezTo>
                  <a:lnTo>
                    <a:pt x="2766" y="1477"/>
                  </a:lnTo>
                  <a:cubicBezTo>
                    <a:pt x="2758" y="1477"/>
                    <a:pt x="2758" y="1477"/>
                    <a:pt x="2758" y="1477"/>
                  </a:cubicBezTo>
                  <a:cubicBezTo>
                    <a:pt x="2568" y="1477"/>
                    <a:pt x="2378" y="1485"/>
                    <a:pt x="2181" y="1485"/>
                  </a:cubicBezTo>
                  <a:close/>
                  <a:moveTo>
                    <a:pt x="8" y="1422"/>
                  </a:moveTo>
                  <a:lnTo>
                    <a:pt x="8" y="1422"/>
                  </a:lnTo>
                  <a:cubicBezTo>
                    <a:pt x="711" y="1453"/>
                    <a:pt x="1447" y="1477"/>
                    <a:pt x="2181" y="1477"/>
                  </a:cubicBezTo>
                  <a:lnTo>
                    <a:pt x="2181" y="1477"/>
                  </a:lnTo>
                  <a:cubicBezTo>
                    <a:pt x="2371" y="1477"/>
                    <a:pt x="2568" y="1477"/>
                    <a:pt x="2758" y="1469"/>
                  </a:cubicBezTo>
                  <a:cubicBezTo>
                    <a:pt x="2758" y="1414"/>
                    <a:pt x="2750" y="664"/>
                    <a:pt x="2758" y="537"/>
                  </a:cubicBezTo>
                  <a:cubicBezTo>
                    <a:pt x="2758" y="450"/>
                    <a:pt x="2742" y="443"/>
                    <a:pt x="2726" y="443"/>
                  </a:cubicBezTo>
                  <a:cubicBezTo>
                    <a:pt x="2718" y="435"/>
                    <a:pt x="2711" y="435"/>
                    <a:pt x="2703" y="427"/>
                  </a:cubicBezTo>
                  <a:cubicBezTo>
                    <a:pt x="2695" y="427"/>
                    <a:pt x="2695" y="419"/>
                    <a:pt x="2687" y="411"/>
                  </a:cubicBezTo>
                  <a:cubicBezTo>
                    <a:pt x="2671" y="395"/>
                    <a:pt x="2647" y="387"/>
                    <a:pt x="2655" y="364"/>
                  </a:cubicBezTo>
                  <a:cubicBezTo>
                    <a:pt x="2655" y="332"/>
                    <a:pt x="2655" y="332"/>
                    <a:pt x="2631" y="316"/>
                  </a:cubicBezTo>
                  <a:cubicBezTo>
                    <a:pt x="2624" y="308"/>
                    <a:pt x="2624" y="308"/>
                    <a:pt x="2624" y="308"/>
                  </a:cubicBezTo>
                  <a:cubicBezTo>
                    <a:pt x="2608" y="300"/>
                    <a:pt x="2592" y="300"/>
                    <a:pt x="2584" y="292"/>
                  </a:cubicBezTo>
                  <a:cubicBezTo>
                    <a:pt x="2568" y="284"/>
                    <a:pt x="2552" y="277"/>
                    <a:pt x="2552" y="269"/>
                  </a:cubicBezTo>
                  <a:cubicBezTo>
                    <a:pt x="2552" y="261"/>
                    <a:pt x="2552" y="253"/>
                    <a:pt x="2560" y="245"/>
                  </a:cubicBezTo>
                  <a:lnTo>
                    <a:pt x="2560" y="245"/>
                  </a:lnTo>
                  <a:cubicBezTo>
                    <a:pt x="2592" y="213"/>
                    <a:pt x="2608" y="190"/>
                    <a:pt x="2631" y="190"/>
                  </a:cubicBezTo>
                  <a:lnTo>
                    <a:pt x="2639" y="182"/>
                  </a:lnTo>
                  <a:cubicBezTo>
                    <a:pt x="2647" y="182"/>
                    <a:pt x="2655" y="182"/>
                    <a:pt x="2663" y="174"/>
                  </a:cubicBezTo>
                  <a:cubicBezTo>
                    <a:pt x="2663" y="174"/>
                    <a:pt x="2663" y="166"/>
                    <a:pt x="2655" y="158"/>
                  </a:cubicBezTo>
                  <a:cubicBezTo>
                    <a:pt x="2647" y="150"/>
                    <a:pt x="2639" y="142"/>
                    <a:pt x="2639" y="134"/>
                  </a:cubicBezTo>
                  <a:cubicBezTo>
                    <a:pt x="2624" y="126"/>
                    <a:pt x="2616" y="126"/>
                    <a:pt x="2616" y="111"/>
                  </a:cubicBezTo>
                  <a:cubicBezTo>
                    <a:pt x="2616" y="95"/>
                    <a:pt x="2608" y="95"/>
                    <a:pt x="2600" y="95"/>
                  </a:cubicBezTo>
                  <a:cubicBezTo>
                    <a:pt x="2592" y="95"/>
                    <a:pt x="2584" y="95"/>
                    <a:pt x="2584" y="103"/>
                  </a:cubicBezTo>
                  <a:cubicBezTo>
                    <a:pt x="2584" y="119"/>
                    <a:pt x="2584" y="134"/>
                    <a:pt x="2576" y="134"/>
                  </a:cubicBezTo>
                  <a:cubicBezTo>
                    <a:pt x="2568" y="134"/>
                    <a:pt x="2568" y="134"/>
                    <a:pt x="2560" y="126"/>
                  </a:cubicBezTo>
                  <a:cubicBezTo>
                    <a:pt x="2489" y="63"/>
                    <a:pt x="2489" y="63"/>
                    <a:pt x="2489" y="63"/>
                  </a:cubicBezTo>
                  <a:cubicBezTo>
                    <a:pt x="2378" y="63"/>
                    <a:pt x="2220" y="71"/>
                    <a:pt x="2039" y="71"/>
                  </a:cubicBezTo>
                  <a:cubicBezTo>
                    <a:pt x="1320" y="71"/>
                    <a:pt x="292" y="24"/>
                    <a:pt x="87" y="8"/>
                  </a:cubicBezTo>
                  <a:cubicBezTo>
                    <a:pt x="63" y="411"/>
                    <a:pt x="31" y="995"/>
                    <a:pt x="8" y="1422"/>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90" name="Freeform 384"/>
            <p:cNvSpPr>
              <a:spLocks noChangeArrowheads="1"/>
            </p:cNvSpPr>
            <p:nvPr/>
          </p:nvSpPr>
          <p:spPr bwMode="auto">
            <a:xfrm>
              <a:off x="14166561" y="7963495"/>
              <a:ext cx="1809058" cy="1393904"/>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91" name="Freeform 385"/>
            <p:cNvSpPr>
              <a:spLocks noChangeArrowheads="1"/>
            </p:cNvSpPr>
            <p:nvPr/>
          </p:nvSpPr>
          <p:spPr bwMode="auto">
            <a:xfrm>
              <a:off x="14175838" y="7963495"/>
              <a:ext cx="1799781" cy="1389265"/>
            </a:xfrm>
            <a:custGeom>
              <a:avLst/>
              <a:gdLst>
                <a:gd name="T0" fmla="*/ 3249 w 3424"/>
                <a:gd name="T1" fmla="*/ 2529 h 2641"/>
                <a:gd name="T2" fmla="*/ 3004 w 3424"/>
                <a:gd name="T3" fmla="*/ 2537 h 2641"/>
                <a:gd name="T4" fmla="*/ 3107 w 3424"/>
                <a:gd name="T5" fmla="*/ 2474 h 2641"/>
                <a:gd name="T6" fmla="*/ 2704 w 3424"/>
                <a:gd name="T7" fmla="*/ 2189 h 2641"/>
                <a:gd name="T8" fmla="*/ 2538 w 3424"/>
                <a:gd name="T9" fmla="*/ 1841 h 2641"/>
                <a:gd name="T10" fmla="*/ 2467 w 3424"/>
                <a:gd name="T11" fmla="*/ 1881 h 2641"/>
                <a:gd name="T12" fmla="*/ 2222 w 3424"/>
                <a:gd name="T13" fmla="*/ 1565 h 2641"/>
                <a:gd name="T14" fmla="*/ 2214 w 3424"/>
                <a:gd name="T15" fmla="*/ 1343 h 2641"/>
                <a:gd name="T16" fmla="*/ 2119 w 3424"/>
                <a:gd name="T17" fmla="*/ 1336 h 2641"/>
                <a:gd name="T18" fmla="*/ 1992 w 3424"/>
                <a:gd name="T19" fmla="*/ 822 h 2641"/>
                <a:gd name="T20" fmla="*/ 1455 w 3424"/>
                <a:gd name="T21" fmla="*/ 466 h 2641"/>
                <a:gd name="T22" fmla="*/ 1289 w 3424"/>
                <a:gd name="T23" fmla="*/ 593 h 2641"/>
                <a:gd name="T24" fmla="*/ 1218 w 3424"/>
                <a:gd name="T25" fmla="*/ 648 h 2641"/>
                <a:gd name="T26" fmla="*/ 838 w 3424"/>
                <a:gd name="T27" fmla="*/ 545 h 2641"/>
                <a:gd name="T28" fmla="*/ 846 w 3424"/>
                <a:gd name="T29" fmla="*/ 442 h 2641"/>
                <a:gd name="T30" fmla="*/ 546 w 3424"/>
                <a:gd name="T31" fmla="*/ 450 h 2641"/>
                <a:gd name="T32" fmla="*/ 609 w 3424"/>
                <a:gd name="T33" fmla="*/ 403 h 2641"/>
                <a:gd name="T34" fmla="*/ 206 w 3424"/>
                <a:gd name="T35" fmla="*/ 513 h 2641"/>
                <a:gd name="T36" fmla="*/ 253 w 3424"/>
                <a:gd name="T37" fmla="*/ 411 h 2641"/>
                <a:gd name="T38" fmla="*/ 87 w 3424"/>
                <a:gd name="T39" fmla="*/ 521 h 2641"/>
                <a:gd name="T40" fmla="*/ 0 w 3424"/>
                <a:gd name="T41" fmla="*/ 237 h 2641"/>
                <a:gd name="T42" fmla="*/ 2222 w 3424"/>
                <a:gd name="T43" fmla="*/ 221 h 2641"/>
                <a:gd name="T44" fmla="*/ 2427 w 3424"/>
                <a:gd name="T45" fmla="*/ 23 h 2641"/>
                <a:gd name="T46" fmla="*/ 2546 w 3424"/>
                <a:gd name="T47" fmla="*/ 173 h 2641"/>
                <a:gd name="T48" fmla="*/ 3012 w 3424"/>
                <a:gd name="T49" fmla="*/ 996 h 2641"/>
                <a:gd name="T50" fmla="*/ 2949 w 3424"/>
                <a:gd name="T51" fmla="*/ 980 h 2641"/>
                <a:gd name="T52" fmla="*/ 3289 w 3424"/>
                <a:gd name="T53" fmla="*/ 1549 h 2641"/>
                <a:gd name="T54" fmla="*/ 3376 w 3424"/>
                <a:gd name="T55" fmla="*/ 2427 h 2641"/>
                <a:gd name="T56" fmla="*/ 3289 w 3424"/>
                <a:gd name="T57" fmla="*/ 2474 h 2641"/>
                <a:gd name="T58" fmla="*/ 3392 w 3424"/>
                <a:gd name="T59" fmla="*/ 2427 h 2641"/>
                <a:gd name="T60" fmla="*/ 3407 w 3424"/>
                <a:gd name="T61" fmla="*/ 1905 h 2641"/>
                <a:gd name="T62" fmla="*/ 2981 w 3424"/>
                <a:gd name="T63" fmla="*/ 1067 h 2641"/>
                <a:gd name="T64" fmla="*/ 2965 w 3424"/>
                <a:gd name="T65" fmla="*/ 940 h 2641"/>
                <a:gd name="T66" fmla="*/ 2925 w 3424"/>
                <a:gd name="T67" fmla="*/ 846 h 2641"/>
                <a:gd name="T68" fmla="*/ 2483 w 3424"/>
                <a:gd name="T69" fmla="*/ 15 h 2641"/>
                <a:gd name="T70" fmla="*/ 2230 w 3424"/>
                <a:gd name="T71" fmla="*/ 229 h 2641"/>
                <a:gd name="T72" fmla="*/ 79 w 3424"/>
                <a:gd name="T73" fmla="*/ 324 h 2641"/>
                <a:gd name="T74" fmla="*/ 190 w 3424"/>
                <a:gd name="T75" fmla="*/ 434 h 2641"/>
                <a:gd name="T76" fmla="*/ 253 w 3424"/>
                <a:gd name="T77" fmla="*/ 474 h 2641"/>
                <a:gd name="T78" fmla="*/ 498 w 3424"/>
                <a:gd name="T79" fmla="*/ 387 h 2641"/>
                <a:gd name="T80" fmla="*/ 474 w 3424"/>
                <a:gd name="T81" fmla="*/ 434 h 2641"/>
                <a:gd name="T82" fmla="*/ 791 w 3424"/>
                <a:gd name="T83" fmla="*/ 442 h 2641"/>
                <a:gd name="T84" fmla="*/ 838 w 3424"/>
                <a:gd name="T85" fmla="*/ 537 h 2641"/>
                <a:gd name="T86" fmla="*/ 1107 w 3424"/>
                <a:gd name="T87" fmla="*/ 687 h 2641"/>
                <a:gd name="T88" fmla="*/ 1265 w 3424"/>
                <a:gd name="T89" fmla="*/ 600 h 2641"/>
                <a:gd name="T90" fmla="*/ 1376 w 3424"/>
                <a:gd name="T91" fmla="*/ 498 h 2641"/>
                <a:gd name="T92" fmla="*/ 1921 w 3424"/>
                <a:gd name="T93" fmla="*/ 774 h 2641"/>
                <a:gd name="T94" fmla="*/ 2150 w 3424"/>
                <a:gd name="T95" fmla="*/ 1241 h 2641"/>
                <a:gd name="T96" fmla="*/ 2214 w 3424"/>
                <a:gd name="T97" fmla="*/ 1423 h 2641"/>
                <a:gd name="T98" fmla="*/ 2261 w 3424"/>
                <a:gd name="T99" fmla="*/ 1533 h 2641"/>
                <a:gd name="T100" fmla="*/ 2435 w 3424"/>
                <a:gd name="T101" fmla="*/ 1865 h 2641"/>
                <a:gd name="T102" fmla="*/ 2546 w 3424"/>
                <a:gd name="T103" fmla="*/ 1849 h 2641"/>
                <a:gd name="T104" fmla="*/ 2712 w 3424"/>
                <a:gd name="T105" fmla="*/ 2189 h 2641"/>
                <a:gd name="T106" fmla="*/ 3107 w 3424"/>
                <a:gd name="T107" fmla="*/ 2466 h 2641"/>
                <a:gd name="T108" fmla="*/ 3044 w 3424"/>
                <a:gd name="T109" fmla="*/ 2553 h 2641"/>
                <a:gd name="T110" fmla="*/ 3265 w 3424"/>
                <a:gd name="T111" fmla="*/ 1944 h 2641"/>
                <a:gd name="T112" fmla="*/ 3115 w 3424"/>
                <a:gd name="T113" fmla="*/ 1810 h 2641"/>
                <a:gd name="T114" fmla="*/ 3226 w 3424"/>
                <a:gd name="T115" fmla="*/ 1691 h 2641"/>
                <a:gd name="T116" fmla="*/ 3178 w 3424"/>
                <a:gd name="T117" fmla="*/ 1881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24" h="2641">
                  <a:moveTo>
                    <a:pt x="3281" y="2640"/>
                  </a:moveTo>
                  <a:lnTo>
                    <a:pt x="3281" y="2640"/>
                  </a:lnTo>
                  <a:cubicBezTo>
                    <a:pt x="3273" y="2640"/>
                    <a:pt x="3273" y="2640"/>
                    <a:pt x="3273" y="2640"/>
                  </a:cubicBezTo>
                  <a:cubicBezTo>
                    <a:pt x="3273" y="2640"/>
                    <a:pt x="3265" y="2632"/>
                    <a:pt x="3297" y="2593"/>
                  </a:cubicBezTo>
                  <a:cubicBezTo>
                    <a:pt x="3313" y="2569"/>
                    <a:pt x="3336" y="2529"/>
                    <a:pt x="3344" y="2506"/>
                  </a:cubicBezTo>
                  <a:cubicBezTo>
                    <a:pt x="3344" y="2498"/>
                    <a:pt x="3344" y="2498"/>
                    <a:pt x="3344" y="2498"/>
                  </a:cubicBezTo>
                  <a:cubicBezTo>
                    <a:pt x="3336" y="2490"/>
                    <a:pt x="3328" y="2490"/>
                    <a:pt x="3320" y="2490"/>
                  </a:cubicBezTo>
                  <a:cubicBezTo>
                    <a:pt x="3313" y="2482"/>
                    <a:pt x="3305" y="2482"/>
                    <a:pt x="3297" y="2482"/>
                  </a:cubicBezTo>
                  <a:lnTo>
                    <a:pt x="3289" y="2482"/>
                  </a:lnTo>
                  <a:cubicBezTo>
                    <a:pt x="3265" y="2482"/>
                    <a:pt x="3257" y="2513"/>
                    <a:pt x="3249" y="2529"/>
                  </a:cubicBezTo>
                  <a:cubicBezTo>
                    <a:pt x="3241" y="2545"/>
                    <a:pt x="3234" y="2553"/>
                    <a:pt x="3218" y="2553"/>
                  </a:cubicBezTo>
                  <a:cubicBezTo>
                    <a:pt x="3210" y="2553"/>
                    <a:pt x="3202" y="2545"/>
                    <a:pt x="3178" y="2545"/>
                  </a:cubicBezTo>
                  <a:lnTo>
                    <a:pt x="3178" y="2545"/>
                  </a:lnTo>
                  <a:cubicBezTo>
                    <a:pt x="3170" y="2545"/>
                    <a:pt x="3162" y="2537"/>
                    <a:pt x="3154" y="2537"/>
                  </a:cubicBezTo>
                  <a:cubicBezTo>
                    <a:pt x="3147" y="2537"/>
                    <a:pt x="3139" y="2545"/>
                    <a:pt x="3139" y="2545"/>
                  </a:cubicBezTo>
                  <a:cubicBezTo>
                    <a:pt x="3131" y="2553"/>
                    <a:pt x="3123" y="2553"/>
                    <a:pt x="3115" y="2561"/>
                  </a:cubicBezTo>
                  <a:cubicBezTo>
                    <a:pt x="3107" y="2561"/>
                    <a:pt x="3099" y="2569"/>
                    <a:pt x="3099" y="2569"/>
                  </a:cubicBezTo>
                  <a:cubicBezTo>
                    <a:pt x="3099" y="2569"/>
                    <a:pt x="3091" y="2577"/>
                    <a:pt x="3083" y="2577"/>
                  </a:cubicBezTo>
                  <a:cubicBezTo>
                    <a:pt x="3083" y="2577"/>
                    <a:pt x="3067" y="2569"/>
                    <a:pt x="3044" y="2561"/>
                  </a:cubicBezTo>
                  <a:cubicBezTo>
                    <a:pt x="3020" y="2553"/>
                    <a:pt x="3004" y="2545"/>
                    <a:pt x="3004" y="2537"/>
                  </a:cubicBezTo>
                  <a:cubicBezTo>
                    <a:pt x="3004" y="2521"/>
                    <a:pt x="3012" y="2513"/>
                    <a:pt x="3020" y="2506"/>
                  </a:cubicBezTo>
                  <a:cubicBezTo>
                    <a:pt x="3020" y="2498"/>
                    <a:pt x="3028" y="2498"/>
                    <a:pt x="3028" y="2490"/>
                  </a:cubicBezTo>
                  <a:cubicBezTo>
                    <a:pt x="3036" y="2482"/>
                    <a:pt x="3044" y="2482"/>
                    <a:pt x="3052" y="2482"/>
                  </a:cubicBezTo>
                  <a:cubicBezTo>
                    <a:pt x="3060" y="2482"/>
                    <a:pt x="3076" y="2490"/>
                    <a:pt x="3091" y="2498"/>
                  </a:cubicBezTo>
                  <a:cubicBezTo>
                    <a:pt x="3099" y="2506"/>
                    <a:pt x="3099" y="2513"/>
                    <a:pt x="3099" y="2513"/>
                  </a:cubicBezTo>
                  <a:cubicBezTo>
                    <a:pt x="3107" y="2513"/>
                    <a:pt x="3107" y="2506"/>
                    <a:pt x="3107" y="2506"/>
                  </a:cubicBezTo>
                  <a:cubicBezTo>
                    <a:pt x="3107" y="2498"/>
                    <a:pt x="3115" y="2498"/>
                    <a:pt x="3115" y="2490"/>
                  </a:cubicBezTo>
                  <a:cubicBezTo>
                    <a:pt x="3123" y="2482"/>
                    <a:pt x="3123" y="2482"/>
                    <a:pt x="3123" y="2474"/>
                  </a:cubicBezTo>
                  <a:lnTo>
                    <a:pt x="3115" y="2474"/>
                  </a:lnTo>
                  <a:cubicBezTo>
                    <a:pt x="3115" y="2474"/>
                    <a:pt x="3115" y="2474"/>
                    <a:pt x="3107" y="2474"/>
                  </a:cubicBezTo>
                  <a:cubicBezTo>
                    <a:pt x="3107" y="2482"/>
                    <a:pt x="3099" y="2482"/>
                    <a:pt x="3091" y="2482"/>
                  </a:cubicBezTo>
                  <a:cubicBezTo>
                    <a:pt x="3076" y="2482"/>
                    <a:pt x="3052" y="2466"/>
                    <a:pt x="3036" y="2458"/>
                  </a:cubicBezTo>
                  <a:cubicBezTo>
                    <a:pt x="3036" y="2450"/>
                    <a:pt x="3028" y="2450"/>
                    <a:pt x="3028" y="2450"/>
                  </a:cubicBezTo>
                  <a:cubicBezTo>
                    <a:pt x="3012" y="2434"/>
                    <a:pt x="2988" y="2419"/>
                    <a:pt x="2973" y="2395"/>
                  </a:cubicBezTo>
                  <a:cubicBezTo>
                    <a:pt x="2957" y="2355"/>
                    <a:pt x="2925" y="2324"/>
                    <a:pt x="2886" y="2284"/>
                  </a:cubicBezTo>
                  <a:cubicBezTo>
                    <a:pt x="2870" y="2269"/>
                    <a:pt x="2854" y="2260"/>
                    <a:pt x="2838" y="2260"/>
                  </a:cubicBezTo>
                  <a:cubicBezTo>
                    <a:pt x="2823" y="2260"/>
                    <a:pt x="2807" y="2269"/>
                    <a:pt x="2799" y="2269"/>
                  </a:cubicBezTo>
                  <a:cubicBezTo>
                    <a:pt x="2783" y="2269"/>
                    <a:pt x="2775" y="2276"/>
                    <a:pt x="2767" y="2276"/>
                  </a:cubicBezTo>
                  <a:cubicBezTo>
                    <a:pt x="2743" y="2276"/>
                    <a:pt x="2736" y="2260"/>
                    <a:pt x="2728" y="2237"/>
                  </a:cubicBezTo>
                  <a:cubicBezTo>
                    <a:pt x="2720" y="2221"/>
                    <a:pt x="2720" y="2205"/>
                    <a:pt x="2704" y="2189"/>
                  </a:cubicBezTo>
                  <a:cubicBezTo>
                    <a:pt x="2680" y="2158"/>
                    <a:pt x="2656" y="2102"/>
                    <a:pt x="2648" y="2071"/>
                  </a:cubicBezTo>
                  <a:lnTo>
                    <a:pt x="2648" y="2071"/>
                  </a:lnTo>
                  <a:cubicBezTo>
                    <a:pt x="2648" y="2047"/>
                    <a:pt x="2648" y="2047"/>
                    <a:pt x="2633" y="2039"/>
                  </a:cubicBezTo>
                  <a:cubicBezTo>
                    <a:pt x="2625" y="2039"/>
                    <a:pt x="2625" y="2039"/>
                    <a:pt x="2625" y="2039"/>
                  </a:cubicBezTo>
                  <a:cubicBezTo>
                    <a:pt x="2609" y="2031"/>
                    <a:pt x="2601" y="2031"/>
                    <a:pt x="2601" y="2007"/>
                  </a:cubicBezTo>
                  <a:cubicBezTo>
                    <a:pt x="2601" y="2000"/>
                    <a:pt x="2601" y="1992"/>
                    <a:pt x="2601" y="1992"/>
                  </a:cubicBezTo>
                  <a:cubicBezTo>
                    <a:pt x="2601" y="1992"/>
                    <a:pt x="2601" y="1992"/>
                    <a:pt x="2593" y="2000"/>
                  </a:cubicBezTo>
                  <a:cubicBezTo>
                    <a:pt x="2593" y="2000"/>
                    <a:pt x="2593" y="2000"/>
                    <a:pt x="2585" y="2000"/>
                  </a:cubicBezTo>
                  <a:cubicBezTo>
                    <a:pt x="2570" y="2000"/>
                    <a:pt x="2538" y="1960"/>
                    <a:pt x="2530" y="1936"/>
                  </a:cubicBezTo>
                  <a:cubicBezTo>
                    <a:pt x="2522" y="1913"/>
                    <a:pt x="2522" y="1873"/>
                    <a:pt x="2538" y="1841"/>
                  </a:cubicBezTo>
                  <a:cubicBezTo>
                    <a:pt x="2538" y="1834"/>
                    <a:pt x="2538" y="1826"/>
                    <a:pt x="2538" y="1826"/>
                  </a:cubicBezTo>
                  <a:cubicBezTo>
                    <a:pt x="2538" y="1818"/>
                    <a:pt x="2530" y="1818"/>
                    <a:pt x="2514" y="1826"/>
                  </a:cubicBezTo>
                  <a:cubicBezTo>
                    <a:pt x="2514" y="1826"/>
                    <a:pt x="2514" y="1826"/>
                    <a:pt x="2506" y="1826"/>
                  </a:cubicBezTo>
                  <a:cubicBezTo>
                    <a:pt x="2498" y="1826"/>
                    <a:pt x="2498" y="1826"/>
                    <a:pt x="2490" y="1818"/>
                  </a:cubicBezTo>
                  <a:cubicBezTo>
                    <a:pt x="2483" y="1818"/>
                    <a:pt x="2475" y="1810"/>
                    <a:pt x="2467" y="1802"/>
                  </a:cubicBezTo>
                  <a:cubicBezTo>
                    <a:pt x="2459" y="1802"/>
                    <a:pt x="2459" y="1802"/>
                    <a:pt x="2459" y="1802"/>
                  </a:cubicBezTo>
                  <a:cubicBezTo>
                    <a:pt x="2459" y="1810"/>
                    <a:pt x="2467" y="1810"/>
                    <a:pt x="2467" y="1818"/>
                  </a:cubicBezTo>
                  <a:cubicBezTo>
                    <a:pt x="2475" y="1826"/>
                    <a:pt x="2483" y="1834"/>
                    <a:pt x="2483" y="1849"/>
                  </a:cubicBezTo>
                  <a:cubicBezTo>
                    <a:pt x="2490" y="1857"/>
                    <a:pt x="2490" y="1865"/>
                    <a:pt x="2490" y="1873"/>
                  </a:cubicBezTo>
                  <a:cubicBezTo>
                    <a:pt x="2483" y="1873"/>
                    <a:pt x="2475" y="1881"/>
                    <a:pt x="2467" y="1881"/>
                  </a:cubicBezTo>
                  <a:cubicBezTo>
                    <a:pt x="2459" y="1881"/>
                    <a:pt x="2443" y="1873"/>
                    <a:pt x="2427" y="1873"/>
                  </a:cubicBezTo>
                  <a:cubicBezTo>
                    <a:pt x="2403" y="1857"/>
                    <a:pt x="2348" y="1802"/>
                    <a:pt x="2308" y="1747"/>
                  </a:cubicBezTo>
                  <a:cubicBezTo>
                    <a:pt x="2293" y="1707"/>
                    <a:pt x="2285" y="1691"/>
                    <a:pt x="2277" y="1668"/>
                  </a:cubicBezTo>
                  <a:cubicBezTo>
                    <a:pt x="2269" y="1652"/>
                    <a:pt x="2269" y="1636"/>
                    <a:pt x="2253" y="1612"/>
                  </a:cubicBezTo>
                  <a:cubicBezTo>
                    <a:pt x="2245" y="1596"/>
                    <a:pt x="2245" y="1589"/>
                    <a:pt x="2237" y="1589"/>
                  </a:cubicBezTo>
                  <a:lnTo>
                    <a:pt x="2230" y="1589"/>
                  </a:lnTo>
                  <a:cubicBezTo>
                    <a:pt x="2230" y="1596"/>
                    <a:pt x="2222" y="1596"/>
                    <a:pt x="2214" y="1596"/>
                  </a:cubicBezTo>
                  <a:cubicBezTo>
                    <a:pt x="2214" y="1596"/>
                    <a:pt x="2206" y="1596"/>
                    <a:pt x="2206" y="1589"/>
                  </a:cubicBezTo>
                  <a:cubicBezTo>
                    <a:pt x="2198" y="1589"/>
                    <a:pt x="2190" y="1581"/>
                    <a:pt x="2198" y="1581"/>
                  </a:cubicBezTo>
                  <a:cubicBezTo>
                    <a:pt x="2198" y="1573"/>
                    <a:pt x="2206" y="1565"/>
                    <a:pt x="2222" y="1565"/>
                  </a:cubicBezTo>
                  <a:lnTo>
                    <a:pt x="2230" y="1565"/>
                  </a:lnTo>
                  <a:cubicBezTo>
                    <a:pt x="2245" y="1557"/>
                    <a:pt x="2253" y="1549"/>
                    <a:pt x="2253" y="1533"/>
                  </a:cubicBezTo>
                  <a:cubicBezTo>
                    <a:pt x="2253" y="1517"/>
                    <a:pt x="2269" y="1502"/>
                    <a:pt x="2277" y="1478"/>
                  </a:cubicBezTo>
                  <a:cubicBezTo>
                    <a:pt x="2285" y="1462"/>
                    <a:pt x="2301" y="1438"/>
                    <a:pt x="2301" y="1423"/>
                  </a:cubicBezTo>
                  <a:cubicBezTo>
                    <a:pt x="2301" y="1415"/>
                    <a:pt x="2308" y="1399"/>
                    <a:pt x="2301" y="1399"/>
                  </a:cubicBezTo>
                  <a:cubicBezTo>
                    <a:pt x="2301" y="1391"/>
                    <a:pt x="2293" y="1391"/>
                    <a:pt x="2293" y="1391"/>
                  </a:cubicBezTo>
                  <a:cubicBezTo>
                    <a:pt x="2285" y="1391"/>
                    <a:pt x="2285" y="1391"/>
                    <a:pt x="2277" y="1391"/>
                  </a:cubicBezTo>
                  <a:cubicBezTo>
                    <a:pt x="2269" y="1391"/>
                    <a:pt x="2269" y="1391"/>
                    <a:pt x="2269" y="1391"/>
                  </a:cubicBezTo>
                  <a:cubicBezTo>
                    <a:pt x="2253" y="1391"/>
                    <a:pt x="2245" y="1391"/>
                    <a:pt x="2230" y="1359"/>
                  </a:cubicBezTo>
                  <a:cubicBezTo>
                    <a:pt x="2222" y="1351"/>
                    <a:pt x="2214" y="1343"/>
                    <a:pt x="2214" y="1343"/>
                  </a:cubicBezTo>
                  <a:cubicBezTo>
                    <a:pt x="2206" y="1343"/>
                    <a:pt x="2206" y="1351"/>
                    <a:pt x="2206" y="1367"/>
                  </a:cubicBezTo>
                  <a:cubicBezTo>
                    <a:pt x="2206" y="1383"/>
                    <a:pt x="2214" y="1399"/>
                    <a:pt x="2222" y="1423"/>
                  </a:cubicBezTo>
                  <a:cubicBezTo>
                    <a:pt x="2222" y="1430"/>
                    <a:pt x="2230" y="1438"/>
                    <a:pt x="2237" y="1454"/>
                  </a:cubicBezTo>
                  <a:cubicBezTo>
                    <a:pt x="2237" y="1462"/>
                    <a:pt x="2237" y="1470"/>
                    <a:pt x="2230" y="1478"/>
                  </a:cubicBezTo>
                  <a:cubicBezTo>
                    <a:pt x="2222" y="1486"/>
                    <a:pt x="2206" y="1486"/>
                    <a:pt x="2190" y="1486"/>
                  </a:cubicBezTo>
                  <a:cubicBezTo>
                    <a:pt x="2182" y="1486"/>
                    <a:pt x="2182" y="1486"/>
                    <a:pt x="2182" y="1486"/>
                  </a:cubicBezTo>
                  <a:cubicBezTo>
                    <a:pt x="2174" y="1494"/>
                    <a:pt x="2166" y="1486"/>
                    <a:pt x="2158" y="1478"/>
                  </a:cubicBezTo>
                  <a:cubicBezTo>
                    <a:pt x="2150" y="1470"/>
                    <a:pt x="2143" y="1446"/>
                    <a:pt x="2143" y="1415"/>
                  </a:cubicBezTo>
                  <a:cubicBezTo>
                    <a:pt x="2143" y="1391"/>
                    <a:pt x="2135" y="1383"/>
                    <a:pt x="2135" y="1367"/>
                  </a:cubicBezTo>
                  <a:cubicBezTo>
                    <a:pt x="2127" y="1359"/>
                    <a:pt x="2127" y="1351"/>
                    <a:pt x="2119" y="1336"/>
                  </a:cubicBezTo>
                  <a:cubicBezTo>
                    <a:pt x="2119" y="1312"/>
                    <a:pt x="2127" y="1296"/>
                    <a:pt x="2135" y="1280"/>
                  </a:cubicBezTo>
                  <a:cubicBezTo>
                    <a:pt x="2135" y="1264"/>
                    <a:pt x="2143" y="1256"/>
                    <a:pt x="2143" y="1241"/>
                  </a:cubicBezTo>
                  <a:cubicBezTo>
                    <a:pt x="2143" y="1225"/>
                    <a:pt x="2143" y="1209"/>
                    <a:pt x="2150" y="1201"/>
                  </a:cubicBezTo>
                  <a:cubicBezTo>
                    <a:pt x="2150" y="1170"/>
                    <a:pt x="2150" y="1138"/>
                    <a:pt x="2158" y="1106"/>
                  </a:cubicBezTo>
                  <a:cubicBezTo>
                    <a:pt x="2166" y="1067"/>
                    <a:pt x="2158" y="1035"/>
                    <a:pt x="2150" y="1003"/>
                  </a:cubicBezTo>
                  <a:cubicBezTo>
                    <a:pt x="2150" y="1003"/>
                    <a:pt x="2150" y="996"/>
                    <a:pt x="2150" y="988"/>
                  </a:cubicBezTo>
                  <a:cubicBezTo>
                    <a:pt x="2150" y="988"/>
                    <a:pt x="2150" y="980"/>
                    <a:pt x="2143" y="972"/>
                  </a:cubicBezTo>
                  <a:cubicBezTo>
                    <a:pt x="2143" y="948"/>
                    <a:pt x="2143" y="940"/>
                    <a:pt x="2119" y="932"/>
                  </a:cubicBezTo>
                  <a:cubicBezTo>
                    <a:pt x="2095" y="924"/>
                    <a:pt x="2079" y="893"/>
                    <a:pt x="2071" y="861"/>
                  </a:cubicBezTo>
                  <a:cubicBezTo>
                    <a:pt x="2064" y="822"/>
                    <a:pt x="2055" y="822"/>
                    <a:pt x="1992" y="822"/>
                  </a:cubicBezTo>
                  <a:cubicBezTo>
                    <a:pt x="1984" y="822"/>
                    <a:pt x="1984" y="822"/>
                    <a:pt x="1984" y="822"/>
                  </a:cubicBezTo>
                  <a:cubicBezTo>
                    <a:pt x="1945" y="822"/>
                    <a:pt x="1929" y="798"/>
                    <a:pt x="1913" y="782"/>
                  </a:cubicBezTo>
                  <a:cubicBezTo>
                    <a:pt x="1905" y="766"/>
                    <a:pt x="1890" y="750"/>
                    <a:pt x="1874" y="743"/>
                  </a:cubicBezTo>
                  <a:cubicBezTo>
                    <a:pt x="1826" y="711"/>
                    <a:pt x="1811" y="695"/>
                    <a:pt x="1787" y="664"/>
                  </a:cubicBezTo>
                  <a:cubicBezTo>
                    <a:pt x="1787" y="656"/>
                    <a:pt x="1779" y="648"/>
                    <a:pt x="1779" y="648"/>
                  </a:cubicBezTo>
                  <a:cubicBezTo>
                    <a:pt x="1771" y="632"/>
                    <a:pt x="1771" y="632"/>
                    <a:pt x="1747" y="624"/>
                  </a:cubicBezTo>
                  <a:cubicBezTo>
                    <a:pt x="1739" y="616"/>
                    <a:pt x="1708" y="600"/>
                    <a:pt x="1684" y="569"/>
                  </a:cubicBezTo>
                  <a:cubicBezTo>
                    <a:pt x="1653" y="545"/>
                    <a:pt x="1621" y="513"/>
                    <a:pt x="1597" y="506"/>
                  </a:cubicBezTo>
                  <a:cubicBezTo>
                    <a:pt x="1589" y="506"/>
                    <a:pt x="1589" y="506"/>
                    <a:pt x="1581" y="506"/>
                  </a:cubicBezTo>
                  <a:cubicBezTo>
                    <a:pt x="1550" y="482"/>
                    <a:pt x="1518" y="474"/>
                    <a:pt x="1455" y="466"/>
                  </a:cubicBezTo>
                  <a:cubicBezTo>
                    <a:pt x="1447" y="466"/>
                    <a:pt x="1439" y="466"/>
                    <a:pt x="1431" y="466"/>
                  </a:cubicBezTo>
                  <a:cubicBezTo>
                    <a:pt x="1407" y="466"/>
                    <a:pt x="1407" y="466"/>
                    <a:pt x="1400" y="474"/>
                  </a:cubicBezTo>
                  <a:cubicBezTo>
                    <a:pt x="1400" y="482"/>
                    <a:pt x="1391" y="490"/>
                    <a:pt x="1384" y="498"/>
                  </a:cubicBezTo>
                  <a:cubicBezTo>
                    <a:pt x="1368" y="506"/>
                    <a:pt x="1368" y="513"/>
                    <a:pt x="1368" y="521"/>
                  </a:cubicBezTo>
                  <a:cubicBezTo>
                    <a:pt x="1368" y="521"/>
                    <a:pt x="1368" y="529"/>
                    <a:pt x="1376" y="529"/>
                  </a:cubicBezTo>
                  <a:cubicBezTo>
                    <a:pt x="1384" y="537"/>
                    <a:pt x="1384" y="537"/>
                    <a:pt x="1391" y="545"/>
                  </a:cubicBezTo>
                  <a:cubicBezTo>
                    <a:pt x="1391" y="553"/>
                    <a:pt x="1391" y="553"/>
                    <a:pt x="1391" y="561"/>
                  </a:cubicBezTo>
                  <a:cubicBezTo>
                    <a:pt x="1384" y="569"/>
                    <a:pt x="1376" y="569"/>
                    <a:pt x="1360" y="569"/>
                  </a:cubicBezTo>
                  <a:cubicBezTo>
                    <a:pt x="1352" y="569"/>
                    <a:pt x="1344" y="569"/>
                    <a:pt x="1336" y="569"/>
                  </a:cubicBezTo>
                  <a:cubicBezTo>
                    <a:pt x="1313" y="569"/>
                    <a:pt x="1297" y="577"/>
                    <a:pt x="1289" y="593"/>
                  </a:cubicBezTo>
                  <a:cubicBezTo>
                    <a:pt x="1281" y="593"/>
                    <a:pt x="1281" y="600"/>
                    <a:pt x="1273" y="600"/>
                  </a:cubicBezTo>
                  <a:cubicBezTo>
                    <a:pt x="1273" y="600"/>
                    <a:pt x="1265" y="600"/>
                    <a:pt x="1265" y="608"/>
                  </a:cubicBezTo>
                  <a:cubicBezTo>
                    <a:pt x="1257" y="608"/>
                    <a:pt x="1249" y="616"/>
                    <a:pt x="1249" y="640"/>
                  </a:cubicBezTo>
                  <a:cubicBezTo>
                    <a:pt x="1249" y="687"/>
                    <a:pt x="1170" y="727"/>
                    <a:pt x="1154" y="743"/>
                  </a:cubicBezTo>
                  <a:cubicBezTo>
                    <a:pt x="1147" y="743"/>
                    <a:pt x="1138" y="743"/>
                    <a:pt x="1131" y="743"/>
                  </a:cubicBezTo>
                  <a:cubicBezTo>
                    <a:pt x="1123" y="743"/>
                    <a:pt x="1123" y="743"/>
                    <a:pt x="1115" y="735"/>
                  </a:cubicBezTo>
                  <a:cubicBezTo>
                    <a:pt x="1115" y="735"/>
                    <a:pt x="1115" y="727"/>
                    <a:pt x="1123" y="719"/>
                  </a:cubicBezTo>
                  <a:cubicBezTo>
                    <a:pt x="1147" y="703"/>
                    <a:pt x="1170" y="695"/>
                    <a:pt x="1194" y="679"/>
                  </a:cubicBezTo>
                  <a:cubicBezTo>
                    <a:pt x="1218" y="672"/>
                    <a:pt x="1225" y="656"/>
                    <a:pt x="1225" y="656"/>
                  </a:cubicBezTo>
                  <a:cubicBezTo>
                    <a:pt x="1225" y="648"/>
                    <a:pt x="1225" y="648"/>
                    <a:pt x="1218" y="648"/>
                  </a:cubicBezTo>
                  <a:lnTo>
                    <a:pt x="1218" y="648"/>
                  </a:lnTo>
                  <a:cubicBezTo>
                    <a:pt x="1210" y="648"/>
                    <a:pt x="1202" y="656"/>
                    <a:pt x="1186" y="664"/>
                  </a:cubicBezTo>
                  <a:cubicBezTo>
                    <a:pt x="1162" y="672"/>
                    <a:pt x="1131" y="687"/>
                    <a:pt x="1107" y="695"/>
                  </a:cubicBezTo>
                  <a:cubicBezTo>
                    <a:pt x="1091" y="703"/>
                    <a:pt x="1075" y="703"/>
                    <a:pt x="1060" y="711"/>
                  </a:cubicBezTo>
                  <a:cubicBezTo>
                    <a:pt x="1028" y="719"/>
                    <a:pt x="1004" y="727"/>
                    <a:pt x="988" y="719"/>
                  </a:cubicBezTo>
                  <a:cubicBezTo>
                    <a:pt x="973" y="711"/>
                    <a:pt x="949" y="687"/>
                    <a:pt x="949" y="672"/>
                  </a:cubicBezTo>
                  <a:cubicBezTo>
                    <a:pt x="941" y="672"/>
                    <a:pt x="941" y="664"/>
                    <a:pt x="941" y="664"/>
                  </a:cubicBezTo>
                  <a:cubicBezTo>
                    <a:pt x="949" y="656"/>
                    <a:pt x="949" y="656"/>
                    <a:pt x="957" y="656"/>
                  </a:cubicBezTo>
                  <a:cubicBezTo>
                    <a:pt x="965" y="648"/>
                    <a:pt x="965" y="648"/>
                    <a:pt x="965" y="640"/>
                  </a:cubicBezTo>
                  <a:cubicBezTo>
                    <a:pt x="965" y="640"/>
                    <a:pt x="957" y="616"/>
                    <a:pt x="838" y="545"/>
                  </a:cubicBezTo>
                  <a:cubicBezTo>
                    <a:pt x="830" y="545"/>
                    <a:pt x="830" y="545"/>
                    <a:pt x="830" y="545"/>
                  </a:cubicBezTo>
                  <a:lnTo>
                    <a:pt x="830" y="545"/>
                  </a:lnTo>
                  <a:cubicBezTo>
                    <a:pt x="822" y="537"/>
                    <a:pt x="830" y="537"/>
                    <a:pt x="838" y="529"/>
                  </a:cubicBezTo>
                  <a:cubicBezTo>
                    <a:pt x="838" y="521"/>
                    <a:pt x="846" y="521"/>
                    <a:pt x="838" y="513"/>
                  </a:cubicBezTo>
                  <a:lnTo>
                    <a:pt x="838" y="513"/>
                  </a:lnTo>
                  <a:cubicBezTo>
                    <a:pt x="830" y="506"/>
                    <a:pt x="830" y="498"/>
                    <a:pt x="822" y="482"/>
                  </a:cubicBezTo>
                  <a:cubicBezTo>
                    <a:pt x="814" y="466"/>
                    <a:pt x="830" y="458"/>
                    <a:pt x="838" y="458"/>
                  </a:cubicBezTo>
                  <a:cubicBezTo>
                    <a:pt x="846" y="450"/>
                    <a:pt x="854" y="450"/>
                    <a:pt x="854" y="442"/>
                  </a:cubicBezTo>
                  <a:lnTo>
                    <a:pt x="854" y="442"/>
                  </a:lnTo>
                  <a:cubicBezTo>
                    <a:pt x="846" y="442"/>
                    <a:pt x="846" y="442"/>
                    <a:pt x="846" y="442"/>
                  </a:cubicBezTo>
                  <a:cubicBezTo>
                    <a:pt x="838" y="450"/>
                    <a:pt x="822" y="458"/>
                    <a:pt x="814" y="450"/>
                  </a:cubicBezTo>
                  <a:cubicBezTo>
                    <a:pt x="807" y="450"/>
                    <a:pt x="799" y="450"/>
                    <a:pt x="799" y="450"/>
                  </a:cubicBezTo>
                  <a:cubicBezTo>
                    <a:pt x="791" y="450"/>
                    <a:pt x="791" y="450"/>
                    <a:pt x="775" y="466"/>
                  </a:cubicBezTo>
                  <a:cubicBezTo>
                    <a:pt x="775" y="474"/>
                    <a:pt x="775" y="474"/>
                    <a:pt x="775" y="474"/>
                  </a:cubicBezTo>
                  <a:cubicBezTo>
                    <a:pt x="775" y="482"/>
                    <a:pt x="783" y="482"/>
                    <a:pt x="783" y="490"/>
                  </a:cubicBezTo>
                  <a:cubicBezTo>
                    <a:pt x="799" y="490"/>
                    <a:pt x="807" y="498"/>
                    <a:pt x="814" y="506"/>
                  </a:cubicBezTo>
                  <a:cubicBezTo>
                    <a:pt x="822" y="529"/>
                    <a:pt x="814" y="537"/>
                    <a:pt x="814" y="537"/>
                  </a:cubicBezTo>
                  <a:lnTo>
                    <a:pt x="814" y="537"/>
                  </a:lnTo>
                  <a:cubicBezTo>
                    <a:pt x="807" y="537"/>
                    <a:pt x="807" y="537"/>
                    <a:pt x="799" y="529"/>
                  </a:cubicBezTo>
                  <a:cubicBezTo>
                    <a:pt x="775" y="506"/>
                    <a:pt x="585" y="450"/>
                    <a:pt x="546" y="450"/>
                  </a:cubicBezTo>
                  <a:cubicBezTo>
                    <a:pt x="538" y="450"/>
                    <a:pt x="530" y="450"/>
                    <a:pt x="522" y="450"/>
                  </a:cubicBezTo>
                  <a:cubicBezTo>
                    <a:pt x="514" y="450"/>
                    <a:pt x="514" y="450"/>
                    <a:pt x="506" y="450"/>
                  </a:cubicBezTo>
                  <a:cubicBezTo>
                    <a:pt x="490" y="450"/>
                    <a:pt x="482" y="450"/>
                    <a:pt x="474" y="442"/>
                  </a:cubicBezTo>
                  <a:cubicBezTo>
                    <a:pt x="474" y="434"/>
                    <a:pt x="467" y="434"/>
                    <a:pt x="467" y="426"/>
                  </a:cubicBezTo>
                  <a:cubicBezTo>
                    <a:pt x="467" y="426"/>
                    <a:pt x="474" y="426"/>
                    <a:pt x="490" y="419"/>
                  </a:cubicBezTo>
                  <a:cubicBezTo>
                    <a:pt x="506" y="419"/>
                    <a:pt x="522" y="419"/>
                    <a:pt x="530" y="411"/>
                  </a:cubicBezTo>
                  <a:cubicBezTo>
                    <a:pt x="538" y="403"/>
                    <a:pt x="546" y="403"/>
                    <a:pt x="554" y="403"/>
                  </a:cubicBezTo>
                  <a:cubicBezTo>
                    <a:pt x="561" y="403"/>
                    <a:pt x="561" y="403"/>
                    <a:pt x="569" y="403"/>
                  </a:cubicBezTo>
                  <a:cubicBezTo>
                    <a:pt x="577" y="403"/>
                    <a:pt x="585" y="403"/>
                    <a:pt x="593" y="403"/>
                  </a:cubicBezTo>
                  <a:cubicBezTo>
                    <a:pt x="601" y="403"/>
                    <a:pt x="609" y="403"/>
                    <a:pt x="609" y="403"/>
                  </a:cubicBezTo>
                  <a:cubicBezTo>
                    <a:pt x="609" y="403"/>
                    <a:pt x="593" y="395"/>
                    <a:pt x="577" y="387"/>
                  </a:cubicBezTo>
                  <a:cubicBezTo>
                    <a:pt x="569" y="387"/>
                    <a:pt x="569" y="387"/>
                    <a:pt x="561" y="387"/>
                  </a:cubicBezTo>
                  <a:cubicBezTo>
                    <a:pt x="554" y="387"/>
                    <a:pt x="546" y="387"/>
                    <a:pt x="538" y="395"/>
                  </a:cubicBezTo>
                  <a:cubicBezTo>
                    <a:pt x="522" y="395"/>
                    <a:pt x="514" y="395"/>
                    <a:pt x="498" y="395"/>
                  </a:cubicBezTo>
                  <a:cubicBezTo>
                    <a:pt x="467" y="395"/>
                    <a:pt x="467" y="403"/>
                    <a:pt x="467" y="411"/>
                  </a:cubicBezTo>
                  <a:cubicBezTo>
                    <a:pt x="459" y="419"/>
                    <a:pt x="459" y="426"/>
                    <a:pt x="451" y="434"/>
                  </a:cubicBezTo>
                  <a:cubicBezTo>
                    <a:pt x="435" y="458"/>
                    <a:pt x="380" y="466"/>
                    <a:pt x="324" y="482"/>
                  </a:cubicBezTo>
                  <a:cubicBezTo>
                    <a:pt x="316" y="482"/>
                    <a:pt x="308" y="482"/>
                    <a:pt x="301" y="482"/>
                  </a:cubicBezTo>
                  <a:cubicBezTo>
                    <a:pt x="277" y="490"/>
                    <a:pt x="261" y="498"/>
                    <a:pt x="245" y="498"/>
                  </a:cubicBezTo>
                  <a:cubicBezTo>
                    <a:pt x="230" y="506"/>
                    <a:pt x="221" y="513"/>
                    <a:pt x="206" y="513"/>
                  </a:cubicBezTo>
                  <a:lnTo>
                    <a:pt x="198" y="513"/>
                  </a:lnTo>
                  <a:cubicBezTo>
                    <a:pt x="190" y="506"/>
                    <a:pt x="182" y="506"/>
                    <a:pt x="182" y="506"/>
                  </a:cubicBezTo>
                  <a:cubicBezTo>
                    <a:pt x="182" y="498"/>
                    <a:pt x="190" y="498"/>
                    <a:pt x="206" y="490"/>
                  </a:cubicBezTo>
                  <a:cubicBezTo>
                    <a:pt x="221" y="482"/>
                    <a:pt x="230" y="482"/>
                    <a:pt x="237" y="474"/>
                  </a:cubicBezTo>
                  <a:cubicBezTo>
                    <a:pt x="245" y="474"/>
                    <a:pt x="245" y="466"/>
                    <a:pt x="245" y="466"/>
                  </a:cubicBezTo>
                  <a:cubicBezTo>
                    <a:pt x="253" y="458"/>
                    <a:pt x="261" y="450"/>
                    <a:pt x="293" y="442"/>
                  </a:cubicBezTo>
                  <a:lnTo>
                    <a:pt x="301" y="442"/>
                  </a:lnTo>
                  <a:cubicBezTo>
                    <a:pt x="301" y="434"/>
                    <a:pt x="293" y="419"/>
                    <a:pt x="269" y="403"/>
                  </a:cubicBezTo>
                  <a:cubicBezTo>
                    <a:pt x="261" y="403"/>
                    <a:pt x="261" y="403"/>
                    <a:pt x="261" y="403"/>
                  </a:cubicBezTo>
                  <a:cubicBezTo>
                    <a:pt x="253" y="403"/>
                    <a:pt x="253" y="403"/>
                    <a:pt x="253" y="411"/>
                  </a:cubicBezTo>
                  <a:cubicBezTo>
                    <a:pt x="253" y="419"/>
                    <a:pt x="253" y="426"/>
                    <a:pt x="245" y="426"/>
                  </a:cubicBezTo>
                  <a:lnTo>
                    <a:pt x="245" y="426"/>
                  </a:lnTo>
                  <a:cubicBezTo>
                    <a:pt x="237" y="426"/>
                    <a:pt x="230" y="426"/>
                    <a:pt x="230" y="419"/>
                  </a:cubicBezTo>
                  <a:cubicBezTo>
                    <a:pt x="221" y="419"/>
                    <a:pt x="214" y="411"/>
                    <a:pt x="206" y="411"/>
                  </a:cubicBezTo>
                  <a:cubicBezTo>
                    <a:pt x="198" y="419"/>
                    <a:pt x="198" y="419"/>
                    <a:pt x="198" y="434"/>
                  </a:cubicBezTo>
                  <a:cubicBezTo>
                    <a:pt x="198" y="442"/>
                    <a:pt x="198" y="458"/>
                    <a:pt x="182" y="474"/>
                  </a:cubicBezTo>
                  <a:cubicBezTo>
                    <a:pt x="174" y="498"/>
                    <a:pt x="166" y="498"/>
                    <a:pt x="150" y="506"/>
                  </a:cubicBezTo>
                  <a:cubicBezTo>
                    <a:pt x="142" y="513"/>
                    <a:pt x="142" y="521"/>
                    <a:pt x="135" y="529"/>
                  </a:cubicBezTo>
                  <a:cubicBezTo>
                    <a:pt x="127" y="529"/>
                    <a:pt x="119" y="537"/>
                    <a:pt x="111" y="537"/>
                  </a:cubicBezTo>
                  <a:cubicBezTo>
                    <a:pt x="103" y="537"/>
                    <a:pt x="95" y="529"/>
                    <a:pt x="87" y="521"/>
                  </a:cubicBezTo>
                  <a:lnTo>
                    <a:pt x="87" y="521"/>
                  </a:lnTo>
                  <a:cubicBezTo>
                    <a:pt x="87" y="513"/>
                    <a:pt x="87" y="513"/>
                    <a:pt x="87" y="513"/>
                  </a:cubicBezTo>
                  <a:cubicBezTo>
                    <a:pt x="95" y="498"/>
                    <a:pt x="111" y="466"/>
                    <a:pt x="111" y="458"/>
                  </a:cubicBezTo>
                  <a:cubicBezTo>
                    <a:pt x="111" y="450"/>
                    <a:pt x="103" y="442"/>
                    <a:pt x="95" y="434"/>
                  </a:cubicBezTo>
                  <a:cubicBezTo>
                    <a:pt x="87" y="419"/>
                    <a:pt x="79" y="403"/>
                    <a:pt x="79" y="387"/>
                  </a:cubicBezTo>
                  <a:cubicBezTo>
                    <a:pt x="87" y="379"/>
                    <a:pt x="87" y="379"/>
                    <a:pt x="87" y="371"/>
                  </a:cubicBezTo>
                  <a:cubicBezTo>
                    <a:pt x="95" y="355"/>
                    <a:pt x="95" y="347"/>
                    <a:pt x="71" y="324"/>
                  </a:cubicBezTo>
                  <a:cubicBezTo>
                    <a:pt x="71" y="324"/>
                    <a:pt x="63" y="316"/>
                    <a:pt x="48" y="308"/>
                  </a:cubicBezTo>
                  <a:cubicBezTo>
                    <a:pt x="24" y="292"/>
                    <a:pt x="0" y="268"/>
                    <a:pt x="0" y="253"/>
                  </a:cubicBezTo>
                  <a:cubicBezTo>
                    <a:pt x="0" y="245"/>
                    <a:pt x="0" y="237"/>
                    <a:pt x="0" y="237"/>
                  </a:cubicBezTo>
                  <a:cubicBezTo>
                    <a:pt x="24" y="205"/>
                    <a:pt x="933" y="95"/>
                    <a:pt x="1036" y="79"/>
                  </a:cubicBezTo>
                  <a:lnTo>
                    <a:pt x="1036" y="79"/>
                  </a:lnTo>
                  <a:lnTo>
                    <a:pt x="1036" y="79"/>
                  </a:lnTo>
                  <a:cubicBezTo>
                    <a:pt x="1075" y="142"/>
                    <a:pt x="1115" y="205"/>
                    <a:pt x="1123" y="213"/>
                  </a:cubicBezTo>
                  <a:cubicBezTo>
                    <a:pt x="1138" y="213"/>
                    <a:pt x="2158" y="126"/>
                    <a:pt x="2174" y="126"/>
                  </a:cubicBezTo>
                  <a:lnTo>
                    <a:pt x="2174" y="126"/>
                  </a:lnTo>
                  <a:lnTo>
                    <a:pt x="2174" y="126"/>
                  </a:lnTo>
                  <a:cubicBezTo>
                    <a:pt x="2174" y="126"/>
                    <a:pt x="2182" y="134"/>
                    <a:pt x="2198" y="158"/>
                  </a:cubicBezTo>
                  <a:cubicBezTo>
                    <a:pt x="2198" y="166"/>
                    <a:pt x="2198" y="173"/>
                    <a:pt x="2198" y="181"/>
                  </a:cubicBezTo>
                  <a:cubicBezTo>
                    <a:pt x="2198" y="205"/>
                    <a:pt x="2198" y="221"/>
                    <a:pt x="2222" y="221"/>
                  </a:cubicBezTo>
                  <a:cubicBezTo>
                    <a:pt x="2222" y="221"/>
                    <a:pt x="2230" y="221"/>
                    <a:pt x="2237" y="221"/>
                  </a:cubicBezTo>
                  <a:cubicBezTo>
                    <a:pt x="2237" y="221"/>
                    <a:pt x="2245" y="221"/>
                    <a:pt x="2253" y="221"/>
                  </a:cubicBezTo>
                  <a:cubicBezTo>
                    <a:pt x="2261" y="221"/>
                    <a:pt x="2269" y="221"/>
                    <a:pt x="2269" y="197"/>
                  </a:cubicBezTo>
                  <a:cubicBezTo>
                    <a:pt x="2269" y="189"/>
                    <a:pt x="2269" y="173"/>
                    <a:pt x="2269" y="158"/>
                  </a:cubicBezTo>
                  <a:cubicBezTo>
                    <a:pt x="2277" y="134"/>
                    <a:pt x="2277" y="102"/>
                    <a:pt x="2261" y="79"/>
                  </a:cubicBezTo>
                  <a:cubicBezTo>
                    <a:pt x="2245" y="55"/>
                    <a:pt x="2245" y="39"/>
                    <a:pt x="2245" y="31"/>
                  </a:cubicBezTo>
                  <a:cubicBezTo>
                    <a:pt x="2245" y="23"/>
                    <a:pt x="2253" y="15"/>
                    <a:pt x="2261" y="7"/>
                  </a:cubicBezTo>
                  <a:cubicBezTo>
                    <a:pt x="2261" y="7"/>
                    <a:pt x="2269" y="7"/>
                    <a:pt x="2277" y="7"/>
                  </a:cubicBezTo>
                  <a:cubicBezTo>
                    <a:pt x="2285" y="7"/>
                    <a:pt x="2308" y="7"/>
                    <a:pt x="2332" y="15"/>
                  </a:cubicBezTo>
                  <a:cubicBezTo>
                    <a:pt x="2364" y="23"/>
                    <a:pt x="2403" y="23"/>
                    <a:pt x="2427" y="23"/>
                  </a:cubicBezTo>
                  <a:cubicBezTo>
                    <a:pt x="2451" y="23"/>
                    <a:pt x="2467" y="23"/>
                    <a:pt x="2475" y="15"/>
                  </a:cubicBezTo>
                  <a:cubicBezTo>
                    <a:pt x="2475" y="7"/>
                    <a:pt x="2475" y="7"/>
                    <a:pt x="2475" y="7"/>
                  </a:cubicBezTo>
                  <a:cubicBezTo>
                    <a:pt x="2483" y="0"/>
                    <a:pt x="2483" y="0"/>
                    <a:pt x="2483" y="0"/>
                  </a:cubicBezTo>
                  <a:cubicBezTo>
                    <a:pt x="2483" y="7"/>
                    <a:pt x="2483" y="7"/>
                    <a:pt x="2483" y="7"/>
                  </a:cubicBezTo>
                  <a:lnTo>
                    <a:pt x="2483" y="7"/>
                  </a:lnTo>
                  <a:cubicBezTo>
                    <a:pt x="2506" y="23"/>
                    <a:pt x="2506" y="23"/>
                    <a:pt x="2506" y="47"/>
                  </a:cubicBezTo>
                  <a:cubicBezTo>
                    <a:pt x="2506" y="55"/>
                    <a:pt x="2506" y="63"/>
                    <a:pt x="2506" y="63"/>
                  </a:cubicBezTo>
                  <a:cubicBezTo>
                    <a:pt x="2498" y="95"/>
                    <a:pt x="2498" y="95"/>
                    <a:pt x="2514" y="102"/>
                  </a:cubicBezTo>
                  <a:cubicBezTo>
                    <a:pt x="2514" y="110"/>
                    <a:pt x="2522" y="118"/>
                    <a:pt x="2522" y="126"/>
                  </a:cubicBezTo>
                  <a:cubicBezTo>
                    <a:pt x="2538" y="142"/>
                    <a:pt x="2546" y="158"/>
                    <a:pt x="2546" y="173"/>
                  </a:cubicBezTo>
                  <a:cubicBezTo>
                    <a:pt x="2546" y="189"/>
                    <a:pt x="2554" y="205"/>
                    <a:pt x="2561" y="221"/>
                  </a:cubicBezTo>
                  <a:cubicBezTo>
                    <a:pt x="2577" y="268"/>
                    <a:pt x="2664" y="458"/>
                    <a:pt x="2672" y="458"/>
                  </a:cubicBezTo>
                  <a:cubicBezTo>
                    <a:pt x="2688" y="513"/>
                    <a:pt x="2909" y="830"/>
                    <a:pt x="2925" y="837"/>
                  </a:cubicBezTo>
                  <a:lnTo>
                    <a:pt x="2933" y="837"/>
                  </a:lnTo>
                  <a:cubicBezTo>
                    <a:pt x="2949" y="846"/>
                    <a:pt x="2965" y="853"/>
                    <a:pt x="3004" y="924"/>
                  </a:cubicBezTo>
                  <a:cubicBezTo>
                    <a:pt x="3052" y="996"/>
                    <a:pt x="3044" y="1012"/>
                    <a:pt x="3036" y="1035"/>
                  </a:cubicBezTo>
                  <a:lnTo>
                    <a:pt x="3036" y="1035"/>
                  </a:lnTo>
                  <a:cubicBezTo>
                    <a:pt x="3036" y="1035"/>
                    <a:pt x="3036" y="1043"/>
                    <a:pt x="3028" y="1043"/>
                  </a:cubicBezTo>
                  <a:cubicBezTo>
                    <a:pt x="3028" y="1043"/>
                    <a:pt x="3020" y="1035"/>
                    <a:pt x="3012" y="1012"/>
                  </a:cubicBezTo>
                  <a:cubicBezTo>
                    <a:pt x="3012" y="1003"/>
                    <a:pt x="3012" y="1003"/>
                    <a:pt x="3012" y="996"/>
                  </a:cubicBezTo>
                  <a:cubicBezTo>
                    <a:pt x="2996" y="964"/>
                    <a:pt x="2973" y="940"/>
                    <a:pt x="2973" y="940"/>
                  </a:cubicBezTo>
                  <a:lnTo>
                    <a:pt x="2973" y="940"/>
                  </a:lnTo>
                  <a:lnTo>
                    <a:pt x="2973" y="940"/>
                  </a:lnTo>
                  <a:cubicBezTo>
                    <a:pt x="2965" y="948"/>
                    <a:pt x="2965" y="956"/>
                    <a:pt x="2949" y="956"/>
                  </a:cubicBezTo>
                  <a:cubicBezTo>
                    <a:pt x="2941" y="948"/>
                    <a:pt x="2941" y="948"/>
                    <a:pt x="2933" y="940"/>
                  </a:cubicBezTo>
                  <a:cubicBezTo>
                    <a:pt x="2933" y="932"/>
                    <a:pt x="2933" y="924"/>
                    <a:pt x="2925" y="924"/>
                  </a:cubicBezTo>
                  <a:cubicBezTo>
                    <a:pt x="2917" y="917"/>
                    <a:pt x="2909" y="909"/>
                    <a:pt x="2909" y="901"/>
                  </a:cubicBezTo>
                  <a:lnTo>
                    <a:pt x="2909" y="893"/>
                  </a:lnTo>
                  <a:lnTo>
                    <a:pt x="2909" y="893"/>
                  </a:lnTo>
                  <a:cubicBezTo>
                    <a:pt x="2901" y="901"/>
                    <a:pt x="2933" y="956"/>
                    <a:pt x="2949" y="980"/>
                  </a:cubicBezTo>
                  <a:cubicBezTo>
                    <a:pt x="2957" y="1003"/>
                    <a:pt x="2965" y="1019"/>
                    <a:pt x="2965" y="1027"/>
                  </a:cubicBezTo>
                  <a:cubicBezTo>
                    <a:pt x="2973" y="1043"/>
                    <a:pt x="2981" y="1051"/>
                    <a:pt x="2988" y="1059"/>
                  </a:cubicBezTo>
                  <a:cubicBezTo>
                    <a:pt x="2988" y="1067"/>
                    <a:pt x="2996" y="1075"/>
                    <a:pt x="2996" y="1083"/>
                  </a:cubicBezTo>
                  <a:lnTo>
                    <a:pt x="2996" y="1090"/>
                  </a:lnTo>
                  <a:cubicBezTo>
                    <a:pt x="3004" y="1090"/>
                    <a:pt x="3004" y="1090"/>
                    <a:pt x="3004" y="1090"/>
                  </a:cubicBezTo>
                  <a:cubicBezTo>
                    <a:pt x="3004" y="1083"/>
                    <a:pt x="3012" y="1083"/>
                    <a:pt x="3012" y="1075"/>
                  </a:cubicBezTo>
                  <a:cubicBezTo>
                    <a:pt x="3020" y="1075"/>
                    <a:pt x="3020" y="1075"/>
                    <a:pt x="3020" y="1075"/>
                  </a:cubicBezTo>
                  <a:cubicBezTo>
                    <a:pt x="3036" y="1075"/>
                    <a:pt x="3036" y="1122"/>
                    <a:pt x="3044" y="1146"/>
                  </a:cubicBezTo>
                  <a:cubicBezTo>
                    <a:pt x="3115" y="1233"/>
                    <a:pt x="3154" y="1328"/>
                    <a:pt x="3194" y="1399"/>
                  </a:cubicBezTo>
                  <a:cubicBezTo>
                    <a:pt x="3226" y="1462"/>
                    <a:pt x="3249" y="1517"/>
                    <a:pt x="3289" y="1549"/>
                  </a:cubicBezTo>
                  <a:cubicBezTo>
                    <a:pt x="3376" y="1620"/>
                    <a:pt x="3423" y="1810"/>
                    <a:pt x="3415" y="1905"/>
                  </a:cubicBezTo>
                  <a:cubicBezTo>
                    <a:pt x="3407" y="1976"/>
                    <a:pt x="3407" y="2000"/>
                    <a:pt x="3415" y="2031"/>
                  </a:cubicBezTo>
                  <a:cubicBezTo>
                    <a:pt x="3415" y="2039"/>
                    <a:pt x="3415" y="2047"/>
                    <a:pt x="3415" y="2063"/>
                  </a:cubicBezTo>
                  <a:cubicBezTo>
                    <a:pt x="3415" y="2102"/>
                    <a:pt x="3400" y="2253"/>
                    <a:pt x="3368" y="2284"/>
                  </a:cubicBezTo>
                  <a:cubicBezTo>
                    <a:pt x="3360" y="2308"/>
                    <a:pt x="3360" y="2316"/>
                    <a:pt x="3368" y="2332"/>
                  </a:cubicBezTo>
                  <a:cubicBezTo>
                    <a:pt x="3368" y="2340"/>
                    <a:pt x="3368" y="2347"/>
                    <a:pt x="3376" y="2355"/>
                  </a:cubicBezTo>
                  <a:cubicBezTo>
                    <a:pt x="3376" y="2371"/>
                    <a:pt x="3376" y="2371"/>
                    <a:pt x="3384" y="2379"/>
                  </a:cubicBezTo>
                  <a:cubicBezTo>
                    <a:pt x="3384" y="2387"/>
                    <a:pt x="3384" y="2387"/>
                    <a:pt x="3384" y="2403"/>
                  </a:cubicBezTo>
                  <a:cubicBezTo>
                    <a:pt x="3376" y="2419"/>
                    <a:pt x="3376" y="2427"/>
                    <a:pt x="3376" y="2427"/>
                  </a:cubicBezTo>
                  <a:lnTo>
                    <a:pt x="3376" y="2427"/>
                  </a:lnTo>
                  <a:cubicBezTo>
                    <a:pt x="3384" y="2427"/>
                    <a:pt x="3384" y="2427"/>
                    <a:pt x="3392" y="2419"/>
                  </a:cubicBezTo>
                  <a:cubicBezTo>
                    <a:pt x="3392" y="2419"/>
                    <a:pt x="3392" y="2411"/>
                    <a:pt x="3400" y="2411"/>
                  </a:cubicBezTo>
                  <a:lnTo>
                    <a:pt x="3400" y="2411"/>
                  </a:lnTo>
                  <a:cubicBezTo>
                    <a:pt x="3407" y="2411"/>
                    <a:pt x="3407" y="2411"/>
                    <a:pt x="3407" y="2411"/>
                  </a:cubicBezTo>
                  <a:lnTo>
                    <a:pt x="3407" y="2411"/>
                  </a:lnTo>
                  <a:cubicBezTo>
                    <a:pt x="3407" y="2419"/>
                    <a:pt x="3352" y="2569"/>
                    <a:pt x="3336" y="2593"/>
                  </a:cubicBezTo>
                  <a:cubicBezTo>
                    <a:pt x="3320" y="2624"/>
                    <a:pt x="3305" y="2632"/>
                    <a:pt x="3289" y="2640"/>
                  </a:cubicBezTo>
                  <a:cubicBezTo>
                    <a:pt x="3281" y="2640"/>
                    <a:pt x="3281" y="2640"/>
                    <a:pt x="3281" y="2640"/>
                  </a:cubicBezTo>
                  <a:close/>
                  <a:moveTo>
                    <a:pt x="3289" y="2474"/>
                  </a:moveTo>
                  <a:lnTo>
                    <a:pt x="3289" y="2474"/>
                  </a:lnTo>
                  <a:cubicBezTo>
                    <a:pt x="3297" y="2474"/>
                    <a:pt x="3297" y="2474"/>
                    <a:pt x="3297" y="2474"/>
                  </a:cubicBezTo>
                  <a:cubicBezTo>
                    <a:pt x="3305" y="2474"/>
                    <a:pt x="3313" y="2482"/>
                    <a:pt x="3320" y="2482"/>
                  </a:cubicBezTo>
                  <a:cubicBezTo>
                    <a:pt x="3336" y="2482"/>
                    <a:pt x="3344" y="2482"/>
                    <a:pt x="3344" y="2490"/>
                  </a:cubicBezTo>
                  <a:cubicBezTo>
                    <a:pt x="3352" y="2498"/>
                    <a:pt x="3352" y="2498"/>
                    <a:pt x="3352" y="2506"/>
                  </a:cubicBezTo>
                  <a:cubicBezTo>
                    <a:pt x="3344" y="2529"/>
                    <a:pt x="3320" y="2577"/>
                    <a:pt x="3305" y="2600"/>
                  </a:cubicBezTo>
                  <a:cubicBezTo>
                    <a:pt x="3281" y="2624"/>
                    <a:pt x="3281" y="2632"/>
                    <a:pt x="3281" y="2640"/>
                  </a:cubicBezTo>
                  <a:cubicBezTo>
                    <a:pt x="3281" y="2640"/>
                    <a:pt x="3281" y="2640"/>
                    <a:pt x="3281" y="2632"/>
                  </a:cubicBezTo>
                  <a:cubicBezTo>
                    <a:pt x="3305" y="2624"/>
                    <a:pt x="3313" y="2616"/>
                    <a:pt x="3328" y="2593"/>
                  </a:cubicBezTo>
                  <a:cubicBezTo>
                    <a:pt x="3352" y="2561"/>
                    <a:pt x="3392" y="2450"/>
                    <a:pt x="3400" y="2419"/>
                  </a:cubicBezTo>
                  <a:cubicBezTo>
                    <a:pt x="3400" y="2419"/>
                    <a:pt x="3392" y="2419"/>
                    <a:pt x="3392" y="2427"/>
                  </a:cubicBezTo>
                  <a:lnTo>
                    <a:pt x="3384" y="2434"/>
                  </a:lnTo>
                  <a:cubicBezTo>
                    <a:pt x="3376" y="2434"/>
                    <a:pt x="3368" y="2434"/>
                    <a:pt x="3368" y="2434"/>
                  </a:cubicBezTo>
                  <a:cubicBezTo>
                    <a:pt x="3368" y="2427"/>
                    <a:pt x="3368" y="2411"/>
                    <a:pt x="3376" y="2403"/>
                  </a:cubicBezTo>
                  <a:cubicBezTo>
                    <a:pt x="3376" y="2387"/>
                    <a:pt x="3376" y="2387"/>
                    <a:pt x="3376" y="2379"/>
                  </a:cubicBezTo>
                  <a:cubicBezTo>
                    <a:pt x="3376" y="2379"/>
                    <a:pt x="3368" y="2371"/>
                    <a:pt x="3368" y="2355"/>
                  </a:cubicBezTo>
                  <a:cubicBezTo>
                    <a:pt x="3360" y="2347"/>
                    <a:pt x="3360" y="2340"/>
                    <a:pt x="3360" y="2332"/>
                  </a:cubicBezTo>
                  <a:cubicBezTo>
                    <a:pt x="3352" y="2316"/>
                    <a:pt x="3344" y="2308"/>
                    <a:pt x="3368" y="2284"/>
                  </a:cubicBezTo>
                  <a:cubicBezTo>
                    <a:pt x="3392" y="2253"/>
                    <a:pt x="3407" y="2102"/>
                    <a:pt x="3407" y="2063"/>
                  </a:cubicBezTo>
                  <a:cubicBezTo>
                    <a:pt x="3407" y="2047"/>
                    <a:pt x="3407" y="2039"/>
                    <a:pt x="3407" y="2031"/>
                  </a:cubicBezTo>
                  <a:cubicBezTo>
                    <a:pt x="3400" y="2007"/>
                    <a:pt x="3400" y="1976"/>
                    <a:pt x="3407" y="1905"/>
                  </a:cubicBezTo>
                  <a:cubicBezTo>
                    <a:pt x="3415" y="1818"/>
                    <a:pt x="3368" y="1620"/>
                    <a:pt x="3281" y="1557"/>
                  </a:cubicBezTo>
                  <a:cubicBezTo>
                    <a:pt x="3241" y="1525"/>
                    <a:pt x="3218" y="1462"/>
                    <a:pt x="3186" y="1399"/>
                  </a:cubicBezTo>
                  <a:cubicBezTo>
                    <a:pt x="3154" y="1328"/>
                    <a:pt x="3115" y="1241"/>
                    <a:pt x="3036" y="1154"/>
                  </a:cubicBezTo>
                  <a:lnTo>
                    <a:pt x="3036" y="1154"/>
                  </a:lnTo>
                  <a:lnTo>
                    <a:pt x="3036" y="1154"/>
                  </a:lnTo>
                  <a:cubicBezTo>
                    <a:pt x="3028" y="1114"/>
                    <a:pt x="3020" y="1083"/>
                    <a:pt x="3020" y="1083"/>
                  </a:cubicBezTo>
                  <a:cubicBezTo>
                    <a:pt x="3012" y="1083"/>
                    <a:pt x="3012" y="1090"/>
                    <a:pt x="3004" y="1090"/>
                  </a:cubicBezTo>
                  <a:cubicBezTo>
                    <a:pt x="3004" y="1090"/>
                    <a:pt x="3004" y="1099"/>
                    <a:pt x="2996" y="1099"/>
                  </a:cubicBezTo>
                  <a:cubicBezTo>
                    <a:pt x="2996" y="1099"/>
                    <a:pt x="2996" y="1090"/>
                    <a:pt x="2988" y="1083"/>
                  </a:cubicBezTo>
                  <a:cubicBezTo>
                    <a:pt x="2988" y="1075"/>
                    <a:pt x="2988" y="1075"/>
                    <a:pt x="2981" y="1067"/>
                  </a:cubicBezTo>
                  <a:cubicBezTo>
                    <a:pt x="2973" y="1059"/>
                    <a:pt x="2973" y="1051"/>
                    <a:pt x="2965" y="1027"/>
                  </a:cubicBezTo>
                  <a:cubicBezTo>
                    <a:pt x="2957" y="1019"/>
                    <a:pt x="2949" y="1003"/>
                    <a:pt x="2941" y="988"/>
                  </a:cubicBezTo>
                  <a:cubicBezTo>
                    <a:pt x="2909" y="924"/>
                    <a:pt x="2894" y="901"/>
                    <a:pt x="2901" y="893"/>
                  </a:cubicBezTo>
                  <a:cubicBezTo>
                    <a:pt x="2901" y="893"/>
                    <a:pt x="2901" y="885"/>
                    <a:pt x="2909" y="885"/>
                  </a:cubicBezTo>
                  <a:cubicBezTo>
                    <a:pt x="2909" y="885"/>
                    <a:pt x="2909" y="893"/>
                    <a:pt x="2917" y="901"/>
                  </a:cubicBezTo>
                  <a:cubicBezTo>
                    <a:pt x="2917" y="901"/>
                    <a:pt x="2917" y="909"/>
                    <a:pt x="2925" y="917"/>
                  </a:cubicBezTo>
                  <a:cubicBezTo>
                    <a:pt x="2933" y="924"/>
                    <a:pt x="2941" y="932"/>
                    <a:pt x="2941" y="932"/>
                  </a:cubicBezTo>
                  <a:cubicBezTo>
                    <a:pt x="2949" y="940"/>
                    <a:pt x="2949" y="948"/>
                    <a:pt x="2949" y="948"/>
                  </a:cubicBezTo>
                  <a:cubicBezTo>
                    <a:pt x="2957" y="948"/>
                    <a:pt x="2957" y="948"/>
                    <a:pt x="2957" y="948"/>
                  </a:cubicBezTo>
                  <a:cubicBezTo>
                    <a:pt x="2957" y="948"/>
                    <a:pt x="2957" y="940"/>
                    <a:pt x="2965" y="940"/>
                  </a:cubicBezTo>
                  <a:cubicBezTo>
                    <a:pt x="2965" y="932"/>
                    <a:pt x="2965" y="932"/>
                    <a:pt x="2973" y="932"/>
                  </a:cubicBezTo>
                  <a:lnTo>
                    <a:pt x="2973" y="932"/>
                  </a:lnTo>
                  <a:cubicBezTo>
                    <a:pt x="2981" y="940"/>
                    <a:pt x="3004" y="964"/>
                    <a:pt x="3020" y="996"/>
                  </a:cubicBezTo>
                  <a:lnTo>
                    <a:pt x="3020" y="1003"/>
                  </a:lnTo>
                  <a:cubicBezTo>
                    <a:pt x="3020" y="1019"/>
                    <a:pt x="3028" y="1027"/>
                    <a:pt x="3028" y="1035"/>
                  </a:cubicBezTo>
                  <a:lnTo>
                    <a:pt x="3028" y="1035"/>
                  </a:lnTo>
                  <a:cubicBezTo>
                    <a:pt x="3036" y="1035"/>
                    <a:pt x="3036" y="1035"/>
                    <a:pt x="3036" y="1035"/>
                  </a:cubicBezTo>
                  <a:cubicBezTo>
                    <a:pt x="3036" y="1012"/>
                    <a:pt x="3044" y="996"/>
                    <a:pt x="2996" y="924"/>
                  </a:cubicBezTo>
                  <a:cubicBezTo>
                    <a:pt x="2957" y="861"/>
                    <a:pt x="2941" y="853"/>
                    <a:pt x="2925" y="846"/>
                  </a:cubicBezTo>
                  <a:lnTo>
                    <a:pt x="2925" y="846"/>
                  </a:lnTo>
                  <a:cubicBezTo>
                    <a:pt x="2901" y="837"/>
                    <a:pt x="2680" y="506"/>
                    <a:pt x="2664" y="458"/>
                  </a:cubicBezTo>
                  <a:cubicBezTo>
                    <a:pt x="2664" y="458"/>
                    <a:pt x="2577" y="268"/>
                    <a:pt x="2554" y="229"/>
                  </a:cubicBezTo>
                  <a:cubicBezTo>
                    <a:pt x="2546" y="205"/>
                    <a:pt x="2538" y="189"/>
                    <a:pt x="2538" y="173"/>
                  </a:cubicBezTo>
                  <a:cubicBezTo>
                    <a:pt x="2538" y="158"/>
                    <a:pt x="2530" y="142"/>
                    <a:pt x="2522" y="126"/>
                  </a:cubicBezTo>
                  <a:cubicBezTo>
                    <a:pt x="2514" y="118"/>
                    <a:pt x="2506" y="118"/>
                    <a:pt x="2506" y="110"/>
                  </a:cubicBezTo>
                  <a:cubicBezTo>
                    <a:pt x="2490" y="95"/>
                    <a:pt x="2490" y="95"/>
                    <a:pt x="2498" y="63"/>
                  </a:cubicBezTo>
                  <a:cubicBezTo>
                    <a:pt x="2498" y="55"/>
                    <a:pt x="2498" y="55"/>
                    <a:pt x="2498" y="47"/>
                  </a:cubicBezTo>
                  <a:cubicBezTo>
                    <a:pt x="2506" y="23"/>
                    <a:pt x="2506" y="23"/>
                    <a:pt x="2483" y="15"/>
                  </a:cubicBezTo>
                  <a:cubicBezTo>
                    <a:pt x="2483" y="7"/>
                    <a:pt x="2483" y="7"/>
                    <a:pt x="2483" y="7"/>
                  </a:cubicBezTo>
                  <a:cubicBezTo>
                    <a:pt x="2483" y="15"/>
                    <a:pt x="2483" y="15"/>
                    <a:pt x="2483" y="15"/>
                  </a:cubicBezTo>
                  <a:cubicBezTo>
                    <a:pt x="2475" y="23"/>
                    <a:pt x="2459" y="31"/>
                    <a:pt x="2427" y="31"/>
                  </a:cubicBezTo>
                  <a:cubicBezTo>
                    <a:pt x="2403" y="31"/>
                    <a:pt x="2364" y="23"/>
                    <a:pt x="2332" y="23"/>
                  </a:cubicBezTo>
                  <a:cubicBezTo>
                    <a:pt x="2308" y="15"/>
                    <a:pt x="2285" y="15"/>
                    <a:pt x="2277" y="15"/>
                  </a:cubicBezTo>
                  <a:cubicBezTo>
                    <a:pt x="2269" y="15"/>
                    <a:pt x="2261" y="15"/>
                    <a:pt x="2261" y="15"/>
                  </a:cubicBezTo>
                  <a:cubicBezTo>
                    <a:pt x="2253" y="23"/>
                    <a:pt x="2253" y="23"/>
                    <a:pt x="2253" y="31"/>
                  </a:cubicBezTo>
                  <a:cubicBezTo>
                    <a:pt x="2253" y="39"/>
                    <a:pt x="2253" y="55"/>
                    <a:pt x="2269" y="79"/>
                  </a:cubicBezTo>
                  <a:cubicBezTo>
                    <a:pt x="2285" y="102"/>
                    <a:pt x="2285" y="134"/>
                    <a:pt x="2277" y="166"/>
                  </a:cubicBezTo>
                  <a:cubicBezTo>
                    <a:pt x="2277" y="173"/>
                    <a:pt x="2277" y="189"/>
                    <a:pt x="2277" y="197"/>
                  </a:cubicBezTo>
                  <a:cubicBezTo>
                    <a:pt x="2277" y="221"/>
                    <a:pt x="2269" y="229"/>
                    <a:pt x="2253" y="229"/>
                  </a:cubicBezTo>
                  <a:cubicBezTo>
                    <a:pt x="2245" y="229"/>
                    <a:pt x="2237" y="229"/>
                    <a:pt x="2230" y="229"/>
                  </a:cubicBezTo>
                  <a:lnTo>
                    <a:pt x="2222" y="229"/>
                  </a:lnTo>
                  <a:cubicBezTo>
                    <a:pt x="2190" y="229"/>
                    <a:pt x="2190" y="205"/>
                    <a:pt x="2190" y="181"/>
                  </a:cubicBezTo>
                  <a:cubicBezTo>
                    <a:pt x="2190" y="173"/>
                    <a:pt x="2190" y="166"/>
                    <a:pt x="2190" y="158"/>
                  </a:cubicBezTo>
                  <a:cubicBezTo>
                    <a:pt x="2182" y="142"/>
                    <a:pt x="2174" y="134"/>
                    <a:pt x="2174" y="134"/>
                  </a:cubicBezTo>
                  <a:cubicBezTo>
                    <a:pt x="2119" y="142"/>
                    <a:pt x="1138" y="221"/>
                    <a:pt x="1123" y="221"/>
                  </a:cubicBezTo>
                  <a:cubicBezTo>
                    <a:pt x="1115" y="221"/>
                    <a:pt x="1060" y="126"/>
                    <a:pt x="1036" y="87"/>
                  </a:cubicBezTo>
                  <a:cubicBezTo>
                    <a:pt x="633" y="134"/>
                    <a:pt x="24" y="221"/>
                    <a:pt x="8" y="237"/>
                  </a:cubicBezTo>
                  <a:cubicBezTo>
                    <a:pt x="8" y="245"/>
                    <a:pt x="0" y="245"/>
                    <a:pt x="8" y="253"/>
                  </a:cubicBezTo>
                  <a:cubicBezTo>
                    <a:pt x="8" y="268"/>
                    <a:pt x="32" y="284"/>
                    <a:pt x="55" y="300"/>
                  </a:cubicBezTo>
                  <a:cubicBezTo>
                    <a:pt x="63" y="308"/>
                    <a:pt x="71" y="316"/>
                    <a:pt x="79" y="324"/>
                  </a:cubicBezTo>
                  <a:cubicBezTo>
                    <a:pt x="103" y="340"/>
                    <a:pt x="103" y="355"/>
                    <a:pt x="95" y="379"/>
                  </a:cubicBezTo>
                  <a:lnTo>
                    <a:pt x="87" y="387"/>
                  </a:lnTo>
                  <a:cubicBezTo>
                    <a:pt x="87" y="403"/>
                    <a:pt x="95" y="419"/>
                    <a:pt x="103" y="426"/>
                  </a:cubicBezTo>
                  <a:cubicBezTo>
                    <a:pt x="111" y="442"/>
                    <a:pt x="119" y="450"/>
                    <a:pt x="119" y="458"/>
                  </a:cubicBezTo>
                  <a:cubicBezTo>
                    <a:pt x="119" y="466"/>
                    <a:pt x="111" y="490"/>
                    <a:pt x="95" y="513"/>
                  </a:cubicBezTo>
                  <a:cubicBezTo>
                    <a:pt x="103" y="521"/>
                    <a:pt x="103" y="529"/>
                    <a:pt x="111" y="529"/>
                  </a:cubicBezTo>
                  <a:cubicBezTo>
                    <a:pt x="119" y="529"/>
                    <a:pt x="119" y="529"/>
                    <a:pt x="127" y="521"/>
                  </a:cubicBezTo>
                  <a:cubicBezTo>
                    <a:pt x="135" y="513"/>
                    <a:pt x="142" y="506"/>
                    <a:pt x="150" y="506"/>
                  </a:cubicBezTo>
                  <a:cubicBezTo>
                    <a:pt x="158" y="498"/>
                    <a:pt x="166" y="490"/>
                    <a:pt x="182" y="474"/>
                  </a:cubicBezTo>
                  <a:cubicBezTo>
                    <a:pt x="190" y="458"/>
                    <a:pt x="190" y="442"/>
                    <a:pt x="190" y="434"/>
                  </a:cubicBezTo>
                  <a:cubicBezTo>
                    <a:pt x="190" y="419"/>
                    <a:pt x="190" y="411"/>
                    <a:pt x="198" y="403"/>
                  </a:cubicBezTo>
                  <a:cubicBezTo>
                    <a:pt x="206" y="403"/>
                    <a:pt x="206" y="403"/>
                    <a:pt x="206" y="403"/>
                  </a:cubicBezTo>
                  <a:cubicBezTo>
                    <a:pt x="214" y="403"/>
                    <a:pt x="221" y="411"/>
                    <a:pt x="230" y="419"/>
                  </a:cubicBezTo>
                  <a:cubicBezTo>
                    <a:pt x="237" y="419"/>
                    <a:pt x="237" y="419"/>
                    <a:pt x="245" y="419"/>
                  </a:cubicBezTo>
                  <a:lnTo>
                    <a:pt x="245" y="411"/>
                  </a:lnTo>
                  <a:cubicBezTo>
                    <a:pt x="245" y="403"/>
                    <a:pt x="245" y="395"/>
                    <a:pt x="261" y="395"/>
                  </a:cubicBezTo>
                  <a:lnTo>
                    <a:pt x="269" y="395"/>
                  </a:lnTo>
                  <a:cubicBezTo>
                    <a:pt x="293" y="411"/>
                    <a:pt x="308" y="426"/>
                    <a:pt x="308" y="442"/>
                  </a:cubicBezTo>
                  <a:cubicBezTo>
                    <a:pt x="308" y="450"/>
                    <a:pt x="301" y="450"/>
                    <a:pt x="293" y="450"/>
                  </a:cubicBezTo>
                  <a:cubicBezTo>
                    <a:pt x="269" y="458"/>
                    <a:pt x="261" y="458"/>
                    <a:pt x="253" y="474"/>
                  </a:cubicBezTo>
                  <a:cubicBezTo>
                    <a:pt x="253" y="474"/>
                    <a:pt x="245" y="474"/>
                    <a:pt x="245" y="482"/>
                  </a:cubicBezTo>
                  <a:cubicBezTo>
                    <a:pt x="237" y="490"/>
                    <a:pt x="221" y="490"/>
                    <a:pt x="206" y="498"/>
                  </a:cubicBezTo>
                  <a:cubicBezTo>
                    <a:pt x="206" y="498"/>
                    <a:pt x="198" y="498"/>
                    <a:pt x="190" y="506"/>
                  </a:cubicBezTo>
                  <a:lnTo>
                    <a:pt x="198" y="506"/>
                  </a:lnTo>
                  <a:cubicBezTo>
                    <a:pt x="214" y="506"/>
                    <a:pt x="230" y="506"/>
                    <a:pt x="245" y="498"/>
                  </a:cubicBezTo>
                  <a:cubicBezTo>
                    <a:pt x="261" y="490"/>
                    <a:pt x="277" y="482"/>
                    <a:pt x="293" y="474"/>
                  </a:cubicBezTo>
                  <a:cubicBezTo>
                    <a:pt x="308" y="474"/>
                    <a:pt x="316" y="474"/>
                    <a:pt x="324" y="474"/>
                  </a:cubicBezTo>
                  <a:cubicBezTo>
                    <a:pt x="372" y="466"/>
                    <a:pt x="435" y="450"/>
                    <a:pt x="451" y="426"/>
                  </a:cubicBezTo>
                  <a:cubicBezTo>
                    <a:pt x="451" y="419"/>
                    <a:pt x="459" y="419"/>
                    <a:pt x="459" y="411"/>
                  </a:cubicBezTo>
                  <a:cubicBezTo>
                    <a:pt x="459" y="395"/>
                    <a:pt x="467" y="387"/>
                    <a:pt x="498" y="387"/>
                  </a:cubicBezTo>
                  <a:cubicBezTo>
                    <a:pt x="514" y="387"/>
                    <a:pt x="522" y="387"/>
                    <a:pt x="530" y="387"/>
                  </a:cubicBezTo>
                  <a:cubicBezTo>
                    <a:pt x="546" y="379"/>
                    <a:pt x="554" y="379"/>
                    <a:pt x="561" y="379"/>
                  </a:cubicBezTo>
                  <a:cubicBezTo>
                    <a:pt x="569" y="379"/>
                    <a:pt x="569" y="379"/>
                    <a:pt x="577" y="379"/>
                  </a:cubicBezTo>
                  <a:cubicBezTo>
                    <a:pt x="601" y="387"/>
                    <a:pt x="617" y="395"/>
                    <a:pt x="609" y="403"/>
                  </a:cubicBezTo>
                  <a:cubicBezTo>
                    <a:pt x="609" y="411"/>
                    <a:pt x="609" y="411"/>
                    <a:pt x="593" y="411"/>
                  </a:cubicBezTo>
                  <a:cubicBezTo>
                    <a:pt x="585" y="411"/>
                    <a:pt x="577" y="411"/>
                    <a:pt x="569" y="411"/>
                  </a:cubicBezTo>
                  <a:cubicBezTo>
                    <a:pt x="561" y="411"/>
                    <a:pt x="561" y="411"/>
                    <a:pt x="554" y="411"/>
                  </a:cubicBezTo>
                  <a:cubicBezTo>
                    <a:pt x="546" y="411"/>
                    <a:pt x="538" y="411"/>
                    <a:pt x="530" y="419"/>
                  </a:cubicBezTo>
                  <a:cubicBezTo>
                    <a:pt x="522" y="426"/>
                    <a:pt x="506" y="426"/>
                    <a:pt x="490" y="426"/>
                  </a:cubicBezTo>
                  <a:cubicBezTo>
                    <a:pt x="482" y="426"/>
                    <a:pt x="474" y="434"/>
                    <a:pt x="474" y="434"/>
                  </a:cubicBezTo>
                  <a:lnTo>
                    <a:pt x="474" y="434"/>
                  </a:lnTo>
                  <a:cubicBezTo>
                    <a:pt x="490" y="442"/>
                    <a:pt x="498" y="442"/>
                    <a:pt x="522" y="442"/>
                  </a:cubicBezTo>
                  <a:cubicBezTo>
                    <a:pt x="530" y="442"/>
                    <a:pt x="538" y="442"/>
                    <a:pt x="546" y="442"/>
                  </a:cubicBezTo>
                  <a:cubicBezTo>
                    <a:pt x="585" y="442"/>
                    <a:pt x="783" y="498"/>
                    <a:pt x="799" y="521"/>
                  </a:cubicBezTo>
                  <a:cubicBezTo>
                    <a:pt x="807" y="529"/>
                    <a:pt x="807" y="529"/>
                    <a:pt x="807" y="529"/>
                  </a:cubicBezTo>
                  <a:cubicBezTo>
                    <a:pt x="807" y="529"/>
                    <a:pt x="807" y="521"/>
                    <a:pt x="807" y="506"/>
                  </a:cubicBezTo>
                  <a:cubicBezTo>
                    <a:pt x="799" y="498"/>
                    <a:pt x="791" y="498"/>
                    <a:pt x="783" y="490"/>
                  </a:cubicBezTo>
                  <a:cubicBezTo>
                    <a:pt x="775" y="490"/>
                    <a:pt x="767" y="482"/>
                    <a:pt x="767" y="482"/>
                  </a:cubicBezTo>
                  <a:cubicBezTo>
                    <a:pt x="767" y="474"/>
                    <a:pt x="767" y="466"/>
                    <a:pt x="775" y="466"/>
                  </a:cubicBezTo>
                  <a:cubicBezTo>
                    <a:pt x="783" y="450"/>
                    <a:pt x="783" y="442"/>
                    <a:pt x="791" y="442"/>
                  </a:cubicBezTo>
                  <a:lnTo>
                    <a:pt x="799" y="442"/>
                  </a:lnTo>
                  <a:cubicBezTo>
                    <a:pt x="807" y="442"/>
                    <a:pt x="807" y="442"/>
                    <a:pt x="814" y="450"/>
                  </a:cubicBezTo>
                  <a:cubicBezTo>
                    <a:pt x="822" y="450"/>
                    <a:pt x="830" y="442"/>
                    <a:pt x="838" y="434"/>
                  </a:cubicBezTo>
                  <a:cubicBezTo>
                    <a:pt x="846" y="434"/>
                    <a:pt x="846" y="434"/>
                    <a:pt x="854" y="434"/>
                  </a:cubicBezTo>
                  <a:cubicBezTo>
                    <a:pt x="854" y="434"/>
                    <a:pt x="862" y="434"/>
                    <a:pt x="862" y="442"/>
                  </a:cubicBezTo>
                  <a:cubicBezTo>
                    <a:pt x="862" y="450"/>
                    <a:pt x="846" y="458"/>
                    <a:pt x="838" y="466"/>
                  </a:cubicBezTo>
                  <a:cubicBezTo>
                    <a:pt x="830" y="466"/>
                    <a:pt x="830" y="466"/>
                    <a:pt x="830" y="482"/>
                  </a:cubicBezTo>
                  <a:cubicBezTo>
                    <a:pt x="838" y="498"/>
                    <a:pt x="838" y="498"/>
                    <a:pt x="846" y="506"/>
                  </a:cubicBezTo>
                  <a:lnTo>
                    <a:pt x="846" y="513"/>
                  </a:lnTo>
                  <a:cubicBezTo>
                    <a:pt x="854" y="521"/>
                    <a:pt x="846" y="529"/>
                    <a:pt x="838" y="537"/>
                  </a:cubicBezTo>
                  <a:cubicBezTo>
                    <a:pt x="838" y="537"/>
                    <a:pt x="838" y="537"/>
                    <a:pt x="830" y="537"/>
                  </a:cubicBezTo>
                  <a:cubicBezTo>
                    <a:pt x="838" y="545"/>
                    <a:pt x="838" y="545"/>
                    <a:pt x="838" y="545"/>
                  </a:cubicBezTo>
                  <a:cubicBezTo>
                    <a:pt x="973" y="616"/>
                    <a:pt x="973" y="632"/>
                    <a:pt x="973" y="640"/>
                  </a:cubicBezTo>
                  <a:cubicBezTo>
                    <a:pt x="973" y="656"/>
                    <a:pt x="965" y="656"/>
                    <a:pt x="957" y="664"/>
                  </a:cubicBezTo>
                  <a:lnTo>
                    <a:pt x="949" y="664"/>
                  </a:lnTo>
                  <a:cubicBezTo>
                    <a:pt x="949" y="664"/>
                    <a:pt x="949" y="664"/>
                    <a:pt x="957" y="672"/>
                  </a:cubicBezTo>
                  <a:cubicBezTo>
                    <a:pt x="965" y="695"/>
                    <a:pt x="980" y="711"/>
                    <a:pt x="996" y="719"/>
                  </a:cubicBezTo>
                  <a:cubicBezTo>
                    <a:pt x="996" y="719"/>
                    <a:pt x="996" y="719"/>
                    <a:pt x="1004" y="719"/>
                  </a:cubicBezTo>
                  <a:cubicBezTo>
                    <a:pt x="1012" y="719"/>
                    <a:pt x="1036" y="711"/>
                    <a:pt x="1060" y="703"/>
                  </a:cubicBezTo>
                  <a:cubicBezTo>
                    <a:pt x="1075" y="695"/>
                    <a:pt x="1091" y="695"/>
                    <a:pt x="1107" y="687"/>
                  </a:cubicBezTo>
                  <a:cubicBezTo>
                    <a:pt x="1131" y="679"/>
                    <a:pt x="1162" y="664"/>
                    <a:pt x="1178" y="656"/>
                  </a:cubicBezTo>
                  <a:cubicBezTo>
                    <a:pt x="1202" y="648"/>
                    <a:pt x="1218" y="640"/>
                    <a:pt x="1225" y="640"/>
                  </a:cubicBezTo>
                  <a:cubicBezTo>
                    <a:pt x="1225" y="640"/>
                    <a:pt x="1233" y="648"/>
                    <a:pt x="1233" y="656"/>
                  </a:cubicBezTo>
                  <a:cubicBezTo>
                    <a:pt x="1233" y="664"/>
                    <a:pt x="1218" y="672"/>
                    <a:pt x="1202" y="687"/>
                  </a:cubicBezTo>
                  <a:cubicBezTo>
                    <a:pt x="1170" y="703"/>
                    <a:pt x="1147" y="711"/>
                    <a:pt x="1131" y="727"/>
                  </a:cubicBezTo>
                  <a:cubicBezTo>
                    <a:pt x="1123" y="727"/>
                    <a:pt x="1123" y="735"/>
                    <a:pt x="1123" y="735"/>
                  </a:cubicBezTo>
                  <a:lnTo>
                    <a:pt x="1131" y="735"/>
                  </a:lnTo>
                  <a:cubicBezTo>
                    <a:pt x="1138" y="735"/>
                    <a:pt x="1147" y="735"/>
                    <a:pt x="1154" y="735"/>
                  </a:cubicBezTo>
                  <a:cubicBezTo>
                    <a:pt x="1162" y="727"/>
                    <a:pt x="1241" y="679"/>
                    <a:pt x="1241" y="640"/>
                  </a:cubicBezTo>
                  <a:cubicBezTo>
                    <a:pt x="1241" y="608"/>
                    <a:pt x="1249" y="608"/>
                    <a:pt x="1265" y="600"/>
                  </a:cubicBezTo>
                  <a:cubicBezTo>
                    <a:pt x="1265" y="600"/>
                    <a:pt x="1265" y="593"/>
                    <a:pt x="1273" y="593"/>
                  </a:cubicBezTo>
                  <a:lnTo>
                    <a:pt x="1281" y="585"/>
                  </a:lnTo>
                  <a:cubicBezTo>
                    <a:pt x="1297" y="569"/>
                    <a:pt x="1313" y="561"/>
                    <a:pt x="1336" y="561"/>
                  </a:cubicBezTo>
                  <a:cubicBezTo>
                    <a:pt x="1344" y="561"/>
                    <a:pt x="1352" y="561"/>
                    <a:pt x="1360" y="561"/>
                  </a:cubicBezTo>
                  <a:lnTo>
                    <a:pt x="1368" y="561"/>
                  </a:lnTo>
                  <a:cubicBezTo>
                    <a:pt x="1368" y="561"/>
                    <a:pt x="1384" y="561"/>
                    <a:pt x="1384" y="553"/>
                  </a:cubicBezTo>
                  <a:lnTo>
                    <a:pt x="1384" y="553"/>
                  </a:lnTo>
                  <a:cubicBezTo>
                    <a:pt x="1384" y="545"/>
                    <a:pt x="1376" y="537"/>
                    <a:pt x="1368" y="537"/>
                  </a:cubicBezTo>
                  <a:cubicBezTo>
                    <a:pt x="1368" y="529"/>
                    <a:pt x="1360" y="521"/>
                    <a:pt x="1360" y="513"/>
                  </a:cubicBezTo>
                  <a:cubicBezTo>
                    <a:pt x="1360" y="513"/>
                    <a:pt x="1368" y="506"/>
                    <a:pt x="1376" y="498"/>
                  </a:cubicBezTo>
                  <a:cubicBezTo>
                    <a:pt x="1391" y="490"/>
                    <a:pt x="1391" y="482"/>
                    <a:pt x="1400" y="474"/>
                  </a:cubicBezTo>
                  <a:cubicBezTo>
                    <a:pt x="1407" y="458"/>
                    <a:pt x="1407" y="450"/>
                    <a:pt x="1455" y="458"/>
                  </a:cubicBezTo>
                  <a:cubicBezTo>
                    <a:pt x="1518" y="466"/>
                    <a:pt x="1550" y="482"/>
                    <a:pt x="1589" y="498"/>
                  </a:cubicBezTo>
                  <a:lnTo>
                    <a:pt x="1597" y="498"/>
                  </a:lnTo>
                  <a:cubicBezTo>
                    <a:pt x="1621" y="513"/>
                    <a:pt x="1653" y="537"/>
                    <a:pt x="1684" y="569"/>
                  </a:cubicBezTo>
                  <a:cubicBezTo>
                    <a:pt x="1716" y="593"/>
                    <a:pt x="1739" y="616"/>
                    <a:pt x="1755" y="616"/>
                  </a:cubicBezTo>
                  <a:cubicBezTo>
                    <a:pt x="1771" y="624"/>
                    <a:pt x="1779" y="624"/>
                    <a:pt x="1787" y="640"/>
                  </a:cubicBezTo>
                  <a:cubicBezTo>
                    <a:pt x="1787" y="648"/>
                    <a:pt x="1787" y="648"/>
                    <a:pt x="1795" y="664"/>
                  </a:cubicBezTo>
                  <a:cubicBezTo>
                    <a:pt x="1818" y="687"/>
                    <a:pt x="1834" y="711"/>
                    <a:pt x="1882" y="735"/>
                  </a:cubicBezTo>
                  <a:cubicBezTo>
                    <a:pt x="1897" y="743"/>
                    <a:pt x="1905" y="759"/>
                    <a:pt x="1921" y="774"/>
                  </a:cubicBezTo>
                  <a:cubicBezTo>
                    <a:pt x="1937" y="798"/>
                    <a:pt x="1953" y="814"/>
                    <a:pt x="1992" y="814"/>
                  </a:cubicBezTo>
                  <a:lnTo>
                    <a:pt x="1992" y="814"/>
                  </a:lnTo>
                  <a:cubicBezTo>
                    <a:pt x="2055" y="822"/>
                    <a:pt x="2064" y="822"/>
                    <a:pt x="2079" y="853"/>
                  </a:cubicBezTo>
                  <a:cubicBezTo>
                    <a:pt x="2087" y="893"/>
                    <a:pt x="2095" y="917"/>
                    <a:pt x="2119" y="924"/>
                  </a:cubicBezTo>
                  <a:cubicBezTo>
                    <a:pt x="2143" y="932"/>
                    <a:pt x="2150" y="948"/>
                    <a:pt x="2150" y="972"/>
                  </a:cubicBezTo>
                  <a:cubicBezTo>
                    <a:pt x="2158" y="980"/>
                    <a:pt x="2158" y="980"/>
                    <a:pt x="2158" y="988"/>
                  </a:cubicBezTo>
                  <a:cubicBezTo>
                    <a:pt x="2158" y="996"/>
                    <a:pt x="2158" y="996"/>
                    <a:pt x="2158" y="1003"/>
                  </a:cubicBezTo>
                  <a:cubicBezTo>
                    <a:pt x="2166" y="1035"/>
                    <a:pt x="2174" y="1067"/>
                    <a:pt x="2166" y="1106"/>
                  </a:cubicBezTo>
                  <a:cubicBezTo>
                    <a:pt x="2158" y="1138"/>
                    <a:pt x="2158" y="1170"/>
                    <a:pt x="2150" y="1201"/>
                  </a:cubicBezTo>
                  <a:cubicBezTo>
                    <a:pt x="2150" y="1217"/>
                    <a:pt x="2150" y="1225"/>
                    <a:pt x="2150" y="1241"/>
                  </a:cubicBezTo>
                  <a:cubicBezTo>
                    <a:pt x="2150" y="1256"/>
                    <a:pt x="2143" y="1272"/>
                    <a:pt x="2135" y="1280"/>
                  </a:cubicBezTo>
                  <a:cubicBezTo>
                    <a:pt x="2135" y="1304"/>
                    <a:pt x="2127" y="1312"/>
                    <a:pt x="2127" y="1336"/>
                  </a:cubicBezTo>
                  <a:cubicBezTo>
                    <a:pt x="2135" y="1343"/>
                    <a:pt x="2135" y="1359"/>
                    <a:pt x="2143" y="1367"/>
                  </a:cubicBezTo>
                  <a:cubicBezTo>
                    <a:pt x="2143" y="1375"/>
                    <a:pt x="2150" y="1391"/>
                    <a:pt x="2150" y="1415"/>
                  </a:cubicBezTo>
                  <a:cubicBezTo>
                    <a:pt x="2150" y="1438"/>
                    <a:pt x="2158" y="1462"/>
                    <a:pt x="2166" y="1478"/>
                  </a:cubicBezTo>
                  <a:cubicBezTo>
                    <a:pt x="2174" y="1478"/>
                    <a:pt x="2174" y="1486"/>
                    <a:pt x="2182" y="1486"/>
                  </a:cubicBezTo>
                  <a:cubicBezTo>
                    <a:pt x="2190" y="1478"/>
                    <a:pt x="2190" y="1478"/>
                    <a:pt x="2190" y="1478"/>
                  </a:cubicBezTo>
                  <a:cubicBezTo>
                    <a:pt x="2206" y="1478"/>
                    <a:pt x="2222" y="1478"/>
                    <a:pt x="2230" y="1470"/>
                  </a:cubicBezTo>
                  <a:cubicBezTo>
                    <a:pt x="2230" y="1470"/>
                    <a:pt x="2230" y="1462"/>
                    <a:pt x="2230" y="1454"/>
                  </a:cubicBezTo>
                  <a:cubicBezTo>
                    <a:pt x="2222" y="1446"/>
                    <a:pt x="2222" y="1430"/>
                    <a:pt x="2214" y="1423"/>
                  </a:cubicBezTo>
                  <a:cubicBezTo>
                    <a:pt x="2206" y="1407"/>
                    <a:pt x="2198" y="1391"/>
                    <a:pt x="2198" y="1367"/>
                  </a:cubicBezTo>
                  <a:cubicBezTo>
                    <a:pt x="2198" y="1336"/>
                    <a:pt x="2206" y="1336"/>
                    <a:pt x="2214" y="1336"/>
                  </a:cubicBezTo>
                  <a:cubicBezTo>
                    <a:pt x="2222" y="1336"/>
                    <a:pt x="2230" y="1343"/>
                    <a:pt x="2237" y="1359"/>
                  </a:cubicBezTo>
                  <a:cubicBezTo>
                    <a:pt x="2253" y="1383"/>
                    <a:pt x="2253" y="1383"/>
                    <a:pt x="2269" y="1383"/>
                  </a:cubicBezTo>
                  <a:cubicBezTo>
                    <a:pt x="2277" y="1383"/>
                    <a:pt x="2277" y="1383"/>
                    <a:pt x="2277" y="1383"/>
                  </a:cubicBezTo>
                  <a:cubicBezTo>
                    <a:pt x="2285" y="1383"/>
                    <a:pt x="2285" y="1383"/>
                    <a:pt x="2293" y="1383"/>
                  </a:cubicBezTo>
                  <a:cubicBezTo>
                    <a:pt x="2301" y="1383"/>
                    <a:pt x="2301" y="1383"/>
                    <a:pt x="2308" y="1391"/>
                  </a:cubicBezTo>
                  <a:cubicBezTo>
                    <a:pt x="2308" y="1399"/>
                    <a:pt x="2308" y="1407"/>
                    <a:pt x="2308" y="1423"/>
                  </a:cubicBezTo>
                  <a:cubicBezTo>
                    <a:pt x="2308" y="1438"/>
                    <a:pt x="2293" y="1462"/>
                    <a:pt x="2285" y="1486"/>
                  </a:cubicBezTo>
                  <a:cubicBezTo>
                    <a:pt x="2277" y="1502"/>
                    <a:pt x="2261" y="1517"/>
                    <a:pt x="2261" y="1533"/>
                  </a:cubicBezTo>
                  <a:cubicBezTo>
                    <a:pt x="2261" y="1549"/>
                    <a:pt x="2253" y="1565"/>
                    <a:pt x="2230" y="1573"/>
                  </a:cubicBezTo>
                  <a:cubicBezTo>
                    <a:pt x="2230" y="1573"/>
                    <a:pt x="2230" y="1573"/>
                    <a:pt x="2222" y="1573"/>
                  </a:cubicBezTo>
                  <a:cubicBezTo>
                    <a:pt x="2214" y="1573"/>
                    <a:pt x="2198" y="1573"/>
                    <a:pt x="2198" y="1581"/>
                  </a:cubicBezTo>
                  <a:cubicBezTo>
                    <a:pt x="2198" y="1581"/>
                    <a:pt x="2198" y="1581"/>
                    <a:pt x="2206" y="1589"/>
                  </a:cubicBezTo>
                  <a:cubicBezTo>
                    <a:pt x="2214" y="1589"/>
                    <a:pt x="2222" y="1589"/>
                    <a:pt x="2230" y="1589"/>
                  </a:cubicBezTo>
                  <a:cubicBezTo>
                    <a:pt x="2230" y="1581"/>
                    <a:pt x="2230" y="1581"/>
                    <a:pt x="2237" y="1581"/>
                  </a:cubicBezTo>
                  <a:cubicBezTo>
                    <a:pt x="2245" y="1581"/>
                    <a:pt x="2253" y="1589"/>
                    <a:pt x="2261" y="1612"/>
                  </a:cubicBezTo>
                  <a:cubicBezTo>
                    <a:pt x="2277" y="1636"/>
                    <a:pt x="2277" y="1652"/>
                    <a:pt x="2285" y="1668"/>
                  </a:cubicBezTo>
                  <a:cubicBezTo>
                    <a:pt x="2293" y="1691"/>
                    <a:pt x="2301" y="1707"/>
                    <a:pt x="2317" y="1739"/>
                  </a:cubicBezTo>
                  <a:cubicBezTo>
                    <a:pt x="2356" y="1802"/>
                    <a:pt x="2411" y="1857"/>
                    <a:pt x="2435" y="1865"/>
                  </a:cubicBezTo>
                  <a:cubicBezTo>
                    <a:pt x="2443" y="1865"/>
                    <a:pt x="2459" y="1873"/>
                    <a:pt x="2467" y="1873"/>
                  </a:cubicBezTo>
                  <a:cubicBezTo>
                    <a:pt x="2475" y="1873"/>
                    <a:pt x="2475" y="1873"/>
                    <a:pt x="2483" y="1865"/>
                  </a:cubicBezTo>
                  <a:cubicBezTo>
                    <a:pt x="2483" y="1865"/>
                    <a:pt x="2483" y="1857"/>
                    <a:pt x="2483" y="1849"/>
                  </a:cubicBezTo>
                  <a:cubicBezTo>
                    <a:pt x="2475" y="1841"/>
                    <a:pt x="2467" y="1826"/>
                    <a:pt x="2459" y="1818"/>
                  </a:cubicBezTo>
                  <a:cubicBezTo>
                    <a:pt x="2451" y="1810"/>
                    <a:pt x="2451" y="1802"/>
                    <a:pt x="2451" y="1802"/>
                  </a:cubicBezTo>
                  <a:cubicBezTo>
                    <a:pt x="2451" y="1794"/>
                    <a:pt x="2459" y="1794"/>
                    <a:pt x="2467" y="1802"/>
                  </a:cubicBezTo>
                  <a:cubicBezTo>
                    <a:pt x="2483" y="1802"/>
                    <a:pt x="2490" y="1810"/>
                    <a:pt x="2498" y="1810"/>
                  </a:cubicBezTo>
                  <a:cubicBezTo>
                    <a:pt x="2506" y="1818"/>
                    <a:pt x="2506" y="1826"/>
                    <a:pt x="2514" y="1818"/>
                  </a:cubicBezTo>
                  <a:cubicBezTo>
                    <a:pt x="2530" y="1810"/>
                    <a:pt x="2538" y="1810"/>
                    <a:pt x="2546" y="1818"/>
                  </a:cubicBezTo>
                  <a:cubicBezTo>
                    <a:pt x="2546" y="1826"/>
                    <a:pt x="2546" y="1834"/>
                    <a:pt x="2546" y="1849"/>
                  </a:cubicBezTo>
                  <a:cubicBezTo>
                    <a:pt x="2530" y="1881"/>
                    <a:pt x="2530" y="1913"/>
                    <a:pt x="2538" y="1936"/>
                  </a:cubicBezTo>
                  <a:cubicBezTo>
                    <a:pt x="2546" y="1960"/>
                    <a:pt x="2577" y="1992"/>
                    <a:pt x="2585" y="1992"/>
                  </a:cubicBezTo>
                  <a:lnTo>
                    <a:pt x="2585" y="1992"/>
                  </a:lnTo>
                  <a:cubicBezTo>
                    <a:pt x="2593" y="1992"/>
                    <a:pt x="2593" y="1984"/>
                    <a:pt x="2601" y="1984"/>
                  </a:cubicBezTo>
                  <a:cubicBezTo>
                    <a:pt x="2609" y="1984"/>
                    <a:pt x="2609" y="2000"/>
                    <a:pt x="2609" y="2007"/>
                  </a:cubicBezTo>
                  <a:cubicBezTo>
                    <a:pt x="2609" y="2023"/>
                    <a:pt x="2609" y="2023"/>
                    <a:pt x="2625" y="2031"/>
                  </a:cubicBezTo>
                  <a:lnTo>
                    <a:pt x="2633" y="2031"/>
                  </a:lnTo>
                  <a:cubicBezTo>
                    <a:pt x="2656" y="2039"/>
                    <a:pt x="2656" y="2047"/>
                    <a:pt x="2656" y="2071"/>
                  </a:cubicBezTo>
                  <a:lnTo>
                    <a:pt x="2656" y="2071"/>
                  </a:lnTo>
                  <a:cubicBezTo>
                    <a:pt x="2664" y="2102"/>
                    <a:pt x="2688" y="2150"/>
                    <a:pt x="2712" y="2189"/>
                  </a:cubicBezTo>
                  <a:cubicBezTo>
                    <a:pt x="2728" y="2205"/>
                    <a:pt x="2728" y="2221"/>
                    <a:pt x="2736" y="2229"/>
                  </a:cubicBezTo>
                  <a:cubicBezTo>
                    <a:pt x="2743" y="2260"/>
                    <a:pt x="2751" y="2269"/>
                    <a:pt x="2767" y="2269"/>
                  </a:cubicBezTo>
                  <a:cubicBezTo>
                    <a:pt x="2775" y="2269"/>
                    <a:pt x="2783" y="2269"/>
                    <a:pt x="2791" y="2260"/>
                  </a:cubicBezTo>
                  <a:cubicBezTo>
                    <a:pt x="2807" y="2260"/>
                    <a:pt x="2823" y="2253"/>
                    <a:pt x="2838" y="2253"/>
                  </a:cubicBezTo>
                  <a:cubicBezTo>
                    <a:pt x="2862" y="2253"/>
                    <a:pt x="2878" y="2260"/>
                    <a:pt x="2894" y="2276"/>
                  </a:cubicBezTo>
                  <a:cubicBezTo>
                    <a:pt x="2933" y="2316"/>
                    <a:pt x="2965" y="2355"/>
                    <a:pt x="2981" y="2387"/>
                  </a:cubicBezTo>
                  <a:cubicBezTo>
                    <a:pt x="2996" y="2419"/>
                    <a:pt x="3012" y="2434"/>
                    <a:pt x="3036" y="2442"/>
                  </a:cubicBezTo>
                  <a:cubicBezTo>
                    <a:pt x="3036" y="2442"/>
                    <a:pt x="3036" y="2450"/>
                    <a:pt x="3044" y="2450"/>
                  </a:cubicBezTo>
                  <a:cubicBezTo>
                    <a:pt x="3052" y="2458"/>
                    <a:pt x="3076" y="2474"/>
                    <a:pt x="3091" y="2474"/>
                  </a:cubicBezTo>
                  <a:cubicBezTo>
                    <a:pt x="3099" y="2474"/>
                    <a:pt x="3099" y="2474"/>
                    <a:pt x="3107" y="2466"/>
                  </a:cubicBezTo>
                  <a:cubicBezTo>
                    <a:pt x="3115" y="2466"/>
                    <a:pt x="3123" y="2466"/>
                    <a:pt x="3123" y="2474"/>
                  </a:cubicBezTo>
                  <a:cubicBezTo>
                    <a:pt x="3131" y="2482"/>
                    <a:pt x="3131" y="2490"/>
                    <a:pt x="3123" y="2498"/>
                  </a:cubicBezTo>
                  <a:cubicBezTo>
                    <a:pt x="3115" y="2498"/>
                    <a:pt x="3115" y="2506"/>
                    <a:pt x="3115" y="2506"/>
                  </a:cubicBezTo>
                  <a:cubicBezTo>
                    <a:pt x="3107" y="2513"/>
                    <a:pt x="3107" y="2513"/>
                    <a:pt x="3099" y="2513"/>
                  </a:cubicBezTo>
                  <a:cubicBezTo>
                    <a:pt x="3099" y="2513"/>
                    <a:pt x="3091" y="2513"/>
                    <a:pt x="3083" y="2506"/>
                  </a:cubicBezTo>
                  <a:cubicBezTo>
                    <a:pt x="3067" y="2498"/>
                    <a:pt x="3060" y="2490"/>
                    <a:pt x="3052" y="2490"/>
                  </a:cubicBezTo>
                  <a:cubicBezTo>
                    <a:pt x="3044" y="2490"/>
                    <a:pt x="3044" y="2490"/>
                    <a:pt x="3036" y="2498"/>
                  </a:cubicBezTo>
                  <a:lnTo>
                    <a:pt x="3028" y="2506"/>
                  </a:lnTo>
                  <a:cubicBezTo>
                    <a:pt x="3020" y="2513"/>
                    <a:pt x="3012" y="2529"/>
                    <a:pt x="3012" y="2529"/>
                  </a:cubicBezTo>
                  <a:cubicBezTo>
                    <a:pt x="3012" y="2537"/>
                    <a:pt x="3028" y="2545"/>
                    <a:pt x="3044" y="2553"/>
                  </a:cubicBezTo>
                  <a:cubicBezTo>
                    <a:pt x="3067" y="2561"/>
                    <a:pt x="3083" y="2569"/>
                    <a:pt x="3083" y="2569"/>
                  </a:cubicBezTo>
                  <a:cubicBezTo>
                    <a:pt x="3091" y="2569"/>
                    <a:pt x="3091" y="2569"/>
                    <a:pt x="3091" y="2561"/>
                  </a:cubicBezTo>
                  <a:cubicBezTo>
                    <a:pt x="3099" y="2561"/>
                    <a:pt x="3107" y="2553"/>
                    <a:pt x="3115" y="2553"/>
                  </a:cubicBezTo>
                  <a:cubicBezTo>
                    <a:pt x="3123" y="2553"/>
                    <a:pt x="3123" y="2545"/>
                    <a:pt x="3131" y="2545"/>
                  </a:cubicBezTo>
                  <a:cubicBezTo>
                    <a:pt x="3139" y="2537"/>
                    <a:pt x="3147" y="2529"/>
                    <a:pt x="3178" y="2537"/>
                  </a:cubicBezTo>
                  <a:cubicBezTo>
                    <a:pt x="3186" y="2537"/>
                    <a:pt x="3186" y="2537"/>
                    <a:pt x="3186" y="2537"/>
                  </a:cubicBezTo>
                  <a:cubicBezTo>
                    <a:pt x="3202" y="2537"/>
                    <a:pt x="3210" y="2545"/>
                    <a:pt x="3218" y="2545"/>
                  </a:cubicBezTo>
                  <a:cubicBezTo>
                    <a:pt x="3226" y="2545"/>
                    <a:pt x="3234" y="2537"/>
                    <a:pt x="3241" y="2529"/>
                  </a:cubicBezTo>
                  <a:cubicBezTo>
                    <a:pt x="3249" y="2506"/>
                    <a:pt x="3265" y="2474"/>
                    <a:pt x="3289" y="2474"/>
                  </a:cubicBezTo>
                  <a:close/>
                  <a:moveTo>
                    <a:pt x="3265" y="1944"/>
                  </a:moveTo>
                  <a:lnTo>
                    <a:pt x="3265" y="1944"/>
                  </a:lnTo>
                  <a:cubicBezTo>
                    <a:pt x="3265" y="1944"/>
                    <a:pt x="3257" y="1944"/>
                    <a:pt x="3257" y="1936"/>
                  </a:cubicBezTo>
                  <a:cubicBezTo>
                    <a:pt x="3249" y="1936"/>
                    <a:pt x="3241" y="1936"/>
                    <a:pt x="3226" y="1936"/>
                  </a:cubicBezTo>
                  <a:cubicBezTo>
                    <a:pt x="3194" y="1929"/>
                    <a:pt x="3194" y="1921"/>
                    <a:pt x="3186" y="1905"/>
                  </a:cubicBezTo>
                  <a:cubicBezTo>
                    <a:pt x="3186" y="1897"/>
                    <a:pt x="3178" y="1897"/>
                    <a:pt x="3178" y="1889"/>
                  </a:cubicBezTo>
                  <a:cubicBezTo>
                    <a:pt x="3162" y="1865"/>
                    <a:pt x="3154" y="1865"/>
                    <a:pt x="3131" y="1857"/>
                  </a:cubicBezTo>
                  <a:lnTo>
                    <a:pt x="3123" y="1857"/>
                  </a:lnTo>
                  <a:cubicBezTo>
                    <a:pt x="3115" y="1857"/>
                    <a:pt x="3107" y="1849"/>
                    <a:pt x="3107" y="1841"/>
                  </a:cubicBezTo>
                  <a:cubicBezTo>
                    <a:pt x="3099" y="1834"/>
                    <a:pt x="3107" y="1826"/>
                    <a:pt x="3107" y="1818"/>
                  </a:cubicBezTo>
                  <a:cubicBezTo>
                    <a:pt x="3115" y="1818"/>
                    <a:pt x="3115" y="1810"/>
                    <a:pt x="3115" y="1810"/>
                  </a:cubicBezTo>
                  <a:cubicBezTo>
                    <a:pt x="3123" y="1786"/>
                    <a:pt x="3162" y="1754"/>
                    <a:pt x="3170" y="1747"/>
                  </a:cubicBezTo>
                  <a:cubicBezTo>
                    <a:pt x="3186" y="1731"/>
                    <a:pt x="3194" y="1723"/>
                    <a:pt x="3194" y="1707"/>
                  </a:cubicBezTo>
                  <a:cubicBezTo>
                    <a:pt x="3194" y="1691"/>
                    <a:pt x="3218" y="1683"/>
                    <a:pt x="3218" y="1683"/>
                  </a:cubicBezTo>
                  <a:cubicBezTo>
                    <a:pt x="3218" y="1683"/>
                    <a:pt x="3218" y="1683"/>
                    <a:pt x="3226" y="1683"/>
                  </a:cubicBezTo>
                  <a:cubicBezTo>
                    <a:pt x="3241" y="1683"/>
                    <a:pt x="3289" y="1754"/>
                    <a:pt x="3297" y="1770"/>
                  </a:cubicBezTo>
                  <a:cubicBezTo>
                    <a:pt x="3313" y="1794"/>
                    <a:pt x="3320" y="1841"/>
                    <a:pt x="3305" y="1857"/>
                  </a:cubicBezTo>
                  <a:cubicBezTo>
                    <a:pt x="3305" y="1857"/>
                    <a:pt x="3305" y="1857"/>
                    <a:pt x="3297" y="1857"/>
                  </a:cubicBezTo>
                  <a:cubicBezTo>
                    <a:pt x="3289" y="1865"/>
                    <a:pt x="3281" y="1873"/>
                    <a:pt x="3281" y="1913"/>
                  </a:cubicBezTo>
                  <a:cubicBezTo>
                    <a:pt x="3281" y="1929"/>
                    <a:pt x="3281" y="1944"/>
                    <a:pt x="3265" y="1944"/>
                  </a:cubicBezTo>
                  <a:close/>
                  <a:moveTo>
                    <a:pt x="3226" y="1691"/>
                  </a:moveTo>
                  <a:lnTo>
                    <a:pt x="3226" y="1691"/>
                  </a:lnTo>
                  <a:lnTo>
                    <a:pt x="3226" y="1691"/>
                  </a:lnTo>
                  <a:cubicBezTo>
                    <a:pt x="3218" y="1691"/>
                    <a:pt x="3202" y="1699"/>
                    <a:pt x="3202" y="1707"/>
                  </a:cubicBezTo>
                  <a:cubicBezTo>
                    <a:pt x="3202" y="1723"/>
                    <a:pt x="3194" y="1739"/>
                    <a:pt x="3178" y="1747"/>
                  </a:cubicBezTo>
                  <a:cubicBezTo>
                    <a:pt x="3162" y="1763"/>
                    <a:pt x="3123" y="1794"/>
                    <a:pt x="3123" y="1810"/>
                  </a:cubicBezTo>
                  <a:cubicBezTo>
                    <a:pt x="3123" y="1818"/>
                    <a:pt x="3115" y="1818"/>
                    <a:pt x="3115" y="1826"/>
                  </a:cubicBezTo>
                  <a:cubicBezTo>
                    <a:pt x="3115" y="1834"/>
                    <a:pt x="3107" y="1834"/>
                    <a:pt x="3107" y="1841"/>
                  </a:cubicBezTo>
                  <a:cubicBezTo>
                    <a:pt x="3115" y="1841"/>
                    <a:pt x="3115" y="1849"/>
                    <a:pt x="3123" y="1849"/>
                  </a:cubicBezTo>
                  <a:cubicBezTo>
                    <a:pt x="3131" y="1849"/>
                    <a:pt x="3131" y="1849"/>
                    <a:pt x="3139" y="1849"/>
                  </a:cubicBezTo>
                  <a:cubicBezTo>
                    <a:pt x="3154" y="1857"/>
                    <a:pt x="3162" y="1857"/>
                    <a:pt x="3178" y="1881"/>
                  </a:cubicBezTo>
                  <a:cubicBezTo>
                    <a:pt x="3186" y="1889"/>
                    <a:pt x="3186" y="1897"/>
                    <a:pt x="3194" y="1905"/>
                  </a:cubicBezTo>
                  <a:cubicBezTo>
                    <a:pt x="3194" y="1913"/>
                    <a:pt x="3202" y="1921"/>
                    <a:pt x="3226" y="1929"/>
                  </a:cubicBezTo>
                  <a:cubicBezTo>
                    <a:pt x="3241" y="1929"/>
                    <a:pt x="3249" y="1929"/>
                    <a:pt x="3257" y="1929"/>
                  </a:cubicBezTo>
                  <a:cubicBezTo>
                    <a:pt x="3265" y="1936"/>
                    <a:pt x="3265" y="1936"/>
                    <a:pt x="3265" y="1936"/>
                  </a:cubicBezTo>
                  <a:cubicBezTo>
                    <a:pt x="3273" y="1936"/>
                    <a:pt x="3273" y="1936"/>
                    <a:pt x="3273" y="1913"/>
                  </a:cubicBezTo>
                  <a:cubicBezTo>
                    <a:pt x="3273" y="1873"/>
                    <a:pt x="3281" y="1865"/>
                    <a:pt x="3297" y="1857"/>
                  </a:cubicBezTo>
                  <a:cubicBezTo>
                    <a:pt x="3297" y="1849"/>
                    <a:pt x="3297" y="1849"/>
                    <a:pt x="3297" y="1849"/>
                  </a:cubicBezTo>
                  <a:cubicBezTo>
                    <a:pt x="3313" y="1841"/>
                    <a:pt x="3305" y="1802"/>
                    <a:pt x="3289" y="1778"/>
                  </a:cubicBezTo>
                  <a:cubicBezTo>
                    <a:pt x="3273" y="1747"/>
                    <a:pt x="3234" y="1691"/>
                    <a:pt x="3226" y="1691"/>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92" name="Freeform 405"/>
            <p:cNvSpPr>
              <a:spLocks noChangeArrowheads="1"/>
            </p:cNvSpPr>
            <p:nvPr/>
          </p:nvSpPr>
          <p:spPr bwMode="auto">
            <a:xfrm>
              <a:off x="13315377" y="7082159"/>
              <a:ext cx="707387" cy="1231552"/>
            </a:xfrm>
            <a:custGeom>
              <a:avLst/>
              <a:gdLst>
                <a:gd name="T0" fmla="*/ 1273 w 1345"/>
                <a:gd name="T1" fmla="*/ 87 h 2341"/>
                <a:gd name="T2" fmla="*/ 1273 w 1345"/>
                <a:gd name="T3" fmla="*/ 87 h 2341"/>
                <a:gd name="T4" fmla="*/ 1257 w 1345"/>
                <a:gd name="T5" fmla="*/ 39 h 2341"/>
                <a:gd name="T6" fmla="*/ 1233 w 1345"/>
                <a:gd name="T7" fmla="*/ 0 h 2341"/>
                <a:gd name="T8" fmla="*/ 450 w 1345"/>
                <a:gd name="T9" fmla="*/ 63 h 2341"/>
                <a:gd name="T10" fmla="*/ 427 w 1345"/>
                <a:gd name="T11" fmla="*/ 110 h 2341"/>
                <a:gd name="T12" fmla="*/ 411 w 1345"/>
                <a:gd name="T13" fmla="*/ 142 h 2341"/>
                <a:gd name="T14" fmla="*/ 363 w 1345"/>
                <a:gd name="T15" fmla="*/ 174 h 2341"/>
                <a:gd name="T16" fmla="*/ 340 w 1345"/>
                <a:gd name="T17" fmla="*/ 276 h 2341"/>
                <a:gd name="T18" fmla="*/ 324 w 1345"/>
                <a:gd name="T19" fmla="*/ 348 h 2341"/>
                <a:gd name="T20" fmla="*/ 284 w 1345"/>
                <a:gd name="T21" fmla="*/ 395 h 2341"/>
                <a:gd name="T22" fmla="*/ 213 w 1345"/>
                <a:gd name="T23" fmla="*/ 458 h 2341"/>
                <a:gd name="T24" fmla="*/ 213 w 1345"/>
                <a:gd name="T25" fmla="*/ 498 h 2341"/>
                <a:gd name="T26" fmla="*/ 213 w 1345"/>
                <a:gd name="T27" fmla="*/ 529 h 2341"/>
                <a:gd name="T28" fmla="*/ 190 w 1345"/>
                <a:gd name="T29" fmla="*/ 561 h 2341"/>
                <a:gd name="T30" fmla="*/ 150 w 1345"/>
                <a:gd name="T31" fmla="*/ 593 h 2341"/>
                <a:gd name="T32" fmla="*/ 150 w 1345"/>
                <a:gd name="T33" fmla="*/ 672 h 2341"/>
                <a:gd name="T34" fmla="*/ 126 w 1345"/>
                <a:gd name="T35" fmla="*/ 735 h 2341"/>
                <a:gd name="T36" fmla="*/ 126 w 1345"/>
                <a:gd name="T37" fmla="*/ 806 h 2341"/>
                <a:gd name="T38" fmla="*/ 142 w 1345"/>
                <a:gd name="T39" fmla="*/ 869 h 2341"/>
                <a:gd name="T40" fmla="*/ 166 w 1345"/>
                <a:gd name="T41" fmla="*/ 932 h 2341"/>
                <a:gd name="T42" fmla="*/ 158 w 1345"/>
                <a:gd name="T43" fmla="*/ 988 h 2341"/>
                <a:gd name="T44" fmla="*/ 158 w 1345"/>
                <a:gd name="T45" fmla="*/ 1043 h 2341"/>
                <a:gd name="T46" fmla="*/ 190 w 1345"/>
                <a:gd name="T47" fmla="*/ 1106 h 2341"/>
                <a:gd name="T48" fmla="*/ 166 w 1345"/>
                <a:gd name="T49" fmla="*/ 1178 h 2341"/>
                <a:gd name="T50" fmla="*/ 205 w 1345"/>
                <a:gd name="T51" fmla="*/ 1257 h 2341"/>
                <a:gd name="T52" fmla="*/ 213 w 1345"/>
                <a:gd name="T53" fmla="*/ 1296 h 2341"/>
                <a:gd name="T54" fmla="*/ 221 w 1345"/>
                <a:gd name="T55" fmla="*/ 1336 h 2341"/>
                <a:gd name="T56" fmla="*/ 253 w 1345"/>
                <a:gd name="T57" fmla="*/ 1383 h 2341"/>
                <a:gd name="T58" fmla="*/ 166 w 1345"/>
                <a:gd name="T59" fmla="*/ 1431 h 2341"/>
                <a:gd name="T60" fmla="*/ 221 w 1345"/>
                <a:gd name="T61" fmla="*/ 1470 h 2341"/>
                <a:gd name="T62" fmla="*/ 174 w 1345"/>
                <a:gd name="T63" fmla="*/ 1565 h 2341"/>
                <a:gd name="T64" fmla="*/ 142 w 1345"/>
                <a:gd name="T65" fmla="*/ 1596 h 2341"/>
                <a:gd name="T66" fmla="*/ 134 w 1345"/>
                <a:gd name="T67" fmla="*/ 1644 h 2341"/>
                <a:gd name="T68" fmla="*/ 103 w 1345"/>
                <a:gd name="T69" fmla="*/ 1660 h 2341"/>
                <a:gd name="T70" fmla="*/ 103 w 1345"/>
                <a:gd name="T71" fmla="*/ 1699 h 2341"/>
                <a:gd name="T72" fmla="*/ 63 w 1345"/>
                <a:gd name="T73" fmla="*/ 1723 h 2341"/>
                <a:gd name="T74" fmla="*/ 55 w 1345"/>
                <a:gd name="T75" fmla="*/ 1786 h 2341"/>
                <a:gd name="T76" fmla="*/ 39 w 1345"/>
                <a:gd name="T77" fmla="*/ 1826 h 2341"/>
                <a:gd name="T78" fmla="*/ 31 w 1345"/>
                <a:gd name="T79" fmla="*/ 1889 h 2341"/>
                <a:gd name="T80" fmla="*/ 15 w 1345"/>
                <a:gd name="T81" fmla="*/ 1929 h 2341"/>
                <a:gd name="T82" fmla="*/ 31 w 1345"/>
                <a:gd name="T83" fmla="*/ 1984 h 2341"/>
                <a:gd name="T84" fmla="*/ 39 w 1345"/>
                <a:gd name="T85" fmla="*/ 2000 h 2341"/>
                <a:gd name="T86" fmla="*/ 774 w 1345"/>
                <a:gd name="T87" fmla="*/ 1968 h 2341"/>
                <a:gd name="T88" fmla="*/ 790 w 1345"/>
                <a:gd name="T89" fmla="*/ 1992 h 2341"/>
                <a:gd name="T90" fmla="*/ 759 w 1345"/>
                <a:gd name="T91" fmla="*/ 2118 h 2341"/>
                <a:gd name="T92" fmla="*/ 830 w 1345"/>
                <a:gd name="T93" fmla="*/ 2205 h 2341"/>
                <a:gd name="T94" fmla="*/ 917 w 1345"/>
                <a:gd name="T95" fmla="*/ 2340 h 2341"/>
                <a:gd name="T96" fmla="*/ 933 w 1345"/>
                <a:gd name="T97" fmla="*/ 2324 h 2341"/>
                <a:gd name="T98" fmla="*/ 988 w 1345"/>
                <a:gd name="T99" fmla="*/ 2261 h 2341"/>
                <a:gd name="T100" fmla="*/ 1059 w 1345"/>
                <a:gd name="T101" fmla="*/ 2245 h 2341"/>
                <a:gd name="T102" fmla="*/ 1154 w 1345"/>
                <a:gd name="T103" fmla="*/ 2205 h 2341"/>
                <a:gd name="T104" fmla="*/ 1265 w 1345"/>
                <a:gd name="T105" fmla="*/ 2213 h 2341"/>
                <a:gd name="T106" fmla="*/ 1328 w 1345"/>
                <a:gd name="T107" fmla="*/ 2213 h 2341"/>
                <a:gd name="T108" fmla="*/ 1344 w 1345"/>
                <a:gd name="T109" fmla="*/ 2205 h 2341"/>
                <a:gd name="T110" fmla="*/ 1257 w 1345"/>
                <a:gd name="T111" fmla="*/ 1541 h 2341"/>
                <a:gd name="T112" fmla="*/ 1273 w 1345"/>
                <a:gd name="T113" fmla="*/ 87 h 2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5" h="2341">
                  <a:moveTo>
                    <a:pt x="1273" y="87"/>
                  </a:moveTo>
                  <a:lnTo>
                    <a:pt x="1273" y="87"/>
                  </a:lnTo>
                  <a:cubicBezTo>
                    <a:pt x="1273" y="71"/>
                    <a:pt x="1288" y="63"/>
                    <a:pt x="1257" y="39"/>
                  </a:cubicBezTo>
                  <a:cubicBezTo>
                    <a:pt x="1249" y="31"/>
                    <a:pt x="1241" y="15"/>
                    <a:pt x="1233" y="0"/>
                  </a:cubicBezTo>
                  <a:cubicBezTo>
                    <a:pt x="940" y="31"/>
                    <a:pt x="664" y="55"/>
                    <a:pt x="450" y="63"/>
                  </a:cubicBezTo>
                  <a:cubicBezTo>
                    <a:pt x="450" y="63"/>
                    <a:pt x="427" y="71"/>
                    <a:pt x="427" y="110"/>
                  </a:cubicBezTo>
                  <a:cubicBezTo>
                    <a:pt x="427" y="142"/>
                    <a:pt x="427" y="134"/>
                    <a:pt x="411" y="142"/>
                  </a:cubicBezTo>
                  <a:cubicBezTo>
                    <a:pt x="395" y="142"/>
                    <a:pt x="371" y="142"/>
                    <a:pt x="363" y="174"/>
                  </a:cubicBezTo>
                  <a:cubicBezTo>
                    <a:pt x="363" y="205"/>
                    <a:pt x="355" y="261"/>
                    <a:pt x="340" y="276"/>
                  </a:cubicBezTo>
                  <a:cubicBezTo>
                    <a:pt x="324" y="292"/>
                    <a:pt x="324" y="316"/>
                    <a:pt x="324" y="348"/>
                  </a:cubicBezTo>
                  <a:cubicBezTo>
                    <a:pt x="324" y="371"/>
                    <a:pt x="316" y="387"/>
                    <a:pt x="284" y="395"/>
                  </a:cubicBezTo>
                  <a:cubicBezTo>
                    <a:pt x="253" y="403"/>
                    <a:pt x="213" y="426"/>
                    <a:pt x="213" y="458"/>
                  </a:cubicBezTo>
                  <a:cubicBezTo>
                    <a:pt x="221" y="482"/>
                    <a:pt x="229" y="490"/>
                    <a:pt x="213" y="498"/>
                  </a:cubicBezTo>
                  <a:cubicBezTo>
                    <a:pt x="205" y="514"/>
                    <a:pt x="205" y="521"/>
                    <a:pt x="213" y="529"/>
                  </a:cubicBezTo>
                  <a:cubicBezTo>
                    <a:pt x="221" y="545"/>
                    <a:pt x="213" y="561"/>
                    <a:pt x="190" y="561"/>
                  </a:cubicBezTo>
                  <a:cubicBezTo>
                    <a:pt x="166" y="561"/>
                    <a:pt x="150" y="561"/>
                    <a:pt x="150" y="593"/>
                  </a:cubicBezTo>
                  <a:cubicBezTo>
                    <a:pt x="158" y="624"/>
                    <a:pt x="181" y="664"/>
                    <a:pt x="150" y="672"/>
                  </a:cubicBezTo>
                  <a:cubicBezTo>
                    <a:pt x="126" y="688"/>
                    <a:pt x="126" y="719"/>
                    <a:pt x="126" y="735"/>
                  </a:cubicBezTo>
                  <a:cubicBezTo>
                    <a:pt x="126" y="759"/>
                    <a:pt x="142" y="790"/>
                    <a:pt x="126" y="806"/>
                  </a:cubicBezTo>
                  <a:cubicBezTo>
                    <a:pt x="110" y="822"/>
                    <a:pt x="118" y="846"/>
                    <a:pt x="142" y="869"/>
                  </a:cubicBezTo>
                  <a:cubicBezTo>
                    <a:pt x="166" y="901"/>
                    <a:pt x="174" y="909"/>
                    <a:pt x="166" y="932"/>
                  </a:cubicBezTo>
                  <a:cubicBezTo>
                    <a:pt x="158" y="956"/>
                    <a:pt x="150" y="972"/>
                    <a:pt x="158" y="988"/>
                  </a:cubicBezTo>
                  <a:cubicBezTo>
                    <a:pt x="174" y="1012"/>
                    <a:pt x="142" y="996"/>
                    <a:pt x="158" y="1043"/>
                  </a:cubicBezTo>
                  <a:cubicBezTo>
                    <a:pt x="166" y="1091"/>
                    <a:pt x="181" y="1091"/>
                    <a:pt x="190" y="1106"/>
                  </a:cubicBezTo>
                  <a:cubicBezTo>
                    <a:pt x="190" y="1130"/>
                    <a:pt x="150" y="1162"/>
                    <a:pt x="166" y="1178"/>
                  </a:cubicBezTo>
                  <a:cubicBezTo>
                    <a:pt x="181" y="1193"/>
                    <a:pt x="158" y="1265"/>
                    <a:pt x="205" y="1257"/>
                  </a:cubicBezTo>
                  <a:cubicBezTo>
                    <a:pt x="205" y="1257"/>
                    <a:pt x="221" y="1280"/>
                    <a:pt x="213" y="1296"/>
                  </a:cubicBezTo>
                  <a:cubicBezTo>
                    <a:pt x="205" y="1320"/>
                    <a:pt x="190" y="1320"/>
                    <a:pt x="221" y="1336"/>
                  </a:cubicBezTo>
                  <a:cubicBezTo>
                    <a:pt x="261" y="1352"/>
                    <a:pt x="276" y="1375"/>
                    <a:pt x="253" y="1383"/>
                  </a:cubicBezTo>
                  <a:cubicBezTo>
                    <a:pt x="237" y="1383"/>
                    <a:pt x="126" y="1407"/>
                    <a:pt x="166" y="1431"/>
                  </a:cubicBezTo>
                  <a:cubicBezTo>
                    <a:pt x="213" y="1454"/>
                    <a:pt x="229" y="1446"/>
                    <a:pt x="221" y="1470"/>
                  </a:cubicBezTo>
                  <a:cubicBezTo>
                    <a:pt x="221" y="1494"/>
                    <a:pt x="181" y="1557"/>
                    <a:pt x="174" y="1565"/>
                  </a:cubicBezTo>
                  <a:cubicBezTo>
                    <a:pt x="158" y="1573"/>
                    <a:pt x="134" y="1565"/>
                    <a:pt x="142" y="1596"/>
                  </a:cubicBezTo>
                  <a:cubicBezTo>
                    <a:pt x="142" y="1628"/>
                    <a:pt x="142" y="1636"/>
                    <a:pt x="134" y="1644"/>
                  </a:cubicBezTo>
                  <a:cubicBezTo>
                    <a:pt x="126" y="1644"/>
                    <a:pt x="95" y="1636"/>
                    <a:pt x="103" y="1660"/>
                  </a:cubicBezTo>
                  <a:cubicBezTo>
                    <a:pt x="103" y="1676"/>
                    <a:pt x="118" y="1699"/>
                    <a:pt x="103" y="1699"/>
                  </a:cubicBezTo>
                  <a:cubicBezTo>
                    <a:pt x="87" y="1707"/>
                    <a:pt x="63" y="1699"/>
                    <a:pt x="63" y="1723"/>
                  </a:cubicBezTo>
                  <a:cubicBezTo>
                    <a:pt x="63" y="1747"/>
                    <a:pt x="63" y="1786"/>
                    <a:pt x="55" y="1786"/>
                  </a:cubicBezTo>
                  <a:cubicBezTo>
                    <a:pt x="47" y="1786"/>
                    <a:pt x="31" y="1810"/>
                    <a:pt x="39" y="1826"/>
                  </a:cubicBezTo>
                  <a:cubicBezTo>
                    <a:pt x="47" y="1842"/>
                    <a:pt x="47" y="1881"/>
                    <a:pt x="31" y="1889"/>
                  </a:cubicBezTo>
                  <a:cubicBezTo>
                    <a:pt x="23" y="1897"/>
                    <a:pt x="0" y="1913"/>
                    <a:pt x="15" y="1929"/>
                  </a:cubicBezTo>
                  <a:cubicBezTo>
                    <a:pt x="31" y="1952"/>
                    <a:pt x="39" y="1976"/>
                    <a:pt x="31" y="1984"/>
                  </a:cubicBezTo>
                  <a:cubicBezTo>
                    <a:pt x="23" y="1992"/>
                    <a:pt x="15" y="2000"/>
                    <a:pt x="39" y="2000"/>
                  </a:cubicBezTo>
                  <a:cubicBezTo>
                    <a:pt x="55" y="2008"/>
                    <a:pt x="774" y="1968"/>
                    <a:pt x="774" y="1968"/>
                  </a:cubicBezTo>
                  <a:cubicBezTo>
                    <a:pt x="774" y="1968"/>
                    <a:pt x="806" y="1976"/>
                    <a:pt x="790" y="1992"/>
                  </a:cubicBezTo>
                  <a:cubicBezTo>
                    <a:pt x="782" y="2008"/>
                    <a:pt x="719" y="2063"/>
                    <a:pt x="759" y="2118"/>
                  </a:cubicBezTo>
                  <a:cubicBezTo>
                    <a:pt x="798" y="2174"/>
                    <a:pt x="822" y="2174"/>
                    <a:pt x="830" y="2205"/>
                  </a:cubicBezTo>
                  <a:cubicBezTo>
                    <a:pt x="846" y="2245"/>
                    <a:pt x="909" y="2332"/>
                    <a:pt x="917" y="2340"/>
                  </a:cubicBezTo>
                  <a:cubicBezTo>
                    <a:pt x="917" y="2340"/>
                    <a:pt x="925" y="2332"/>
                    <a:pt x="933" y="2324"/>
                  </a:cubicBezTo>
                  <a:cubicBezTo>
                    <a:pt x="956" y="2292"/>
                    <a:pt x="964" y="2284"/>
                    <a:pt x="988" y="2261"/>
                  </a:cubicBezTo>
                  <a:cubicBezTo>
                    <a:pt x="1012" y="2237"/>
                    <a:pt x="1035" y="2261"/>
                    <a:pt x="1059" y="2245"/>
                  </a:cubicBezTo>
                  <a:cubicBezTo>
                    <a:pt x="1091" y="2229"/>
                    <a:pt x="1122" y="2189"/>
                    <a:pt x="1154" y="2205"/>
                  </a:cubicBezTo>
                  <a:cubicBezTo>
                    <a:pt x="1193" y="2213"/>
                    <a:pt x="1241" y="2229"/>
                    <a:pt x="1265" y="2213"/>
                  </a:cubicBezTo>
                  <a:cubicBezTo>
                    <a:pt x="1296" y="2197"/>
                    <a:pt x="1304" y="2237"/>
                    <a:pt x="1328" y="2213"/>
                  </a:cubicBezTo>
                  <a:cubicBezTo>
                    <a:pt x="1336" y="2213"/>
                    <a:pt x="1336" y="2213"/>
                    <a:pt x="1344" y="2205"/>
                  </a:cubicBezTo>
                  <a:cubicBezTo>
                    <a:pt x="1257" y="1541"/>
                    <a:pt x="1257" y="1541"/>
                    <a:pt x="1257" y="1541"/>
                  </a:cubicBezTo>
                  <a:cubicBezTo>
                    <a:pt x="1257" y="1541"/>
                    <a:pt x="1273" y="102"/>
                    <a:pt x="1273" y="87"/>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93" name="Freeform 406"/>
            <p:cNvSpPr>
              <a:spLocks noChangeArrowheads="1"/>
            </p:cNvSpPr>
            <p:nvPr/>
          </p:nvSpPr>
          <p:spPr bwMode="auto">
            <a:xfrm>
              <a:off x="13315377" y="7082159"/>
              <a:ext cx="707387" cy="1236191"/>
            </a:xfrm>
            <a:custGeom>
              <a:avLst/>
              <a:gdLst>
                <a:gd name="T0" fmla="*/ 893 w 1345"/>
                <a:gd name="T1" fmla="*/ 2324 h 2349"/>
                <a:gd name="T2" fmla="*/ 790 w 1345"/>
                <a:gd name="T3" fmla="*/ 1992 h 2349"/>
                <a:gd name="T4" fmla="*/ 47 w 1345"/>
                <a:gd name="T5" fmla="*/ 2008 h 2349"/>
                <a:gd name="T6" fmla="*/ 23 w 1345"/>
                <a:gd name="T7" fmla="*/ 1984 h 2349"/>
                <a:gd name="T8" fmla="*/ 39 w 1345"/>
                <a:gd name="T9" fmla="*/ 1881 h 2349"/>
                <a:gd name="T10" fmla="*/ 55 w 1345"/>
                <a:gd name="T11" fmla="*/ 1747 h 2349"/>
                <a:gd name="T12" fmla="*/ 103 w 1345"/>
                <a:gd name="T13" fmla="*/ 1683 h 2349"/>
                <a:gd name="T14" fmla="*/ 134 w 1345"/>
                <a:gd name="T15" fmla="*/ 1636 h 2349"/>
                <a:gd name="T16" fmla="*/ 221 w 1345"/>
                <a:gd name="T17" fmla="*/ 1470 h 2349"/>
                <a:gd name="T18" fmla="*/ 237 w 1345"/>
                <a:gd name="T19" fmla="*/ 1383 h 2349"/>
                <a:gd name="T20" fmla="*/ 197 w 1345"/>
                <a:gd name="T21" fmla="*/ 1328 h 2349"/>
                <a:gd name="T22" fmla="*/ 166 w 1345"/>
                <a:gd name="T23" fmla="*/ 1209 h 2349"/>
                <a:gd name="T24" fmla="*/ 174 w 1345"/>
                <a:gd name="T25" fmla="*/ 1099 h 2349"/>
                <a:gd name="T26" fmla="*/ 158 w 1345"/>
                <a:gd name="T27" fmla="*/ 948 h 2349"/>
                <a:gd name="T28" fmla="*/ 126 w 1345"/>
                <a:gd name="T29" fmla="*/ 806 h 2349"/>
                <a:gd name="T30" fmla="*/ 158 w 1345"/>
                <a:gd name="T31" fmla="*/ 624 h 2349"/>
                <a:gd name="T32" fmla="*/ 190 w 1345"/>
                <a:gd name="T33" fmla="*/ 561 h 2349"/>
                <a:gd name="T34" fmla="*/ 213 w 1345"/>
                <a:gd name="T35" fmla="*/ 498 h 2349"/>
                <a:gd name="T36" fmla="*/ 316 w 1345"/>
                <a:gd name="T37" fmla="*/ 348 h 2349"/>
                <a:gd name="T38" fmla="*/ 403 w 1345"/>
                <a:gd name="T39" fmla="*/ 134 h 2349"/>
                <a:gd name="T40" fmla="*/ 450 w 1345"/>
                <a:gd name="T41" fmla="*/ 63 h 2349"/>
                <a:gd name="T42" fmla="*/ 1233 w 1345"/>
                <a:gd name="T43" fmla="*/ 0 h 2349"/>
                <a:gd name="T44" fmla="*/ 1265 w 1345"/>
                <a:gd name="T45" fmla="*/ 1541 h 2349"/>
                <a:gd name="T46" fmla="*/ 1312 w 1345"/>
                <a:gd name="T47" fmla="*/ 2229 h 2349"/>
                <a:gd name="T48" fmla="*/ 1233 w 1345"/>
                <a:gd name="T49" fmla="*/ 2229 h 2349"/>
                <a:gd name="T50" fmla="*/ 1067 w 1345"/>
                <a:gd name="T51" fmla="*/ 2245 h 2349"/>
                <a:gd name="T52" fmla="*/ 964 w 1345"/>
                <a:gd name="T53" fmla="*/ 2292 h 2349"/>
                <a:gd name="T54" fmla="*/ 774 w 1345"/>
                <a:gd name="T55" fmla="*/ 1960 h 2349"/>
                <a:gd name="T56" fmla="*/ 798 w 1345"/>
                <a:gd name="T57" fmla="*/ 1992 h 2349"/>
                <a:gd name="T58" fmla="*/ 838 w 1345"/>
                <a:gd name="T59" fmla="*/ 2205 h 2349"/>
                <a:gd name="T60" fmla="*/ 956 w 1345"/>
                <a:gd name="T61" fmla="*/ 2292 h 2349"/>
                <a:gd name="T62" fmla="*/ 1035 w 1345"/>
                <a:gd name="T63" fmla="*/ 2245 h 2349"/>
                <a:gd name="T64" fmla="*/ 1162 w 1345"/>
                <a:gd name="T65" fmla="*/ 2197 h 2349"/>
                <a:gd name="T66" fmla="*/ 1296 w 1345"/>
                <a:gd name="T67" fmla="*/ 2213 h 2349"/>
                <a:gd name="T68" fmla="*/ 1257 w 1345"/>
                <a:gd name="T69" fmla="*/ 1541 h 2349"/>
                <a:gd name="T70" fmla="*/ 1233 w 1345"/>
                <a:gd name="T71" fmla="*/ 8 h 2349"/>
                <a:gd name="T72" fmla="*/ 411 w 1345"/>
                <a:gd name="T73" fmla="*/ 142 h 2349"/>
                <a:gd name="T74" fmla="*/ 340 w 1345"/>
                <a:gd name="T75" fmla="*/ 276 h 2349"/>
                <a:gd name="T76" fmla="*/ 221 w 1345"/>
                <a:gd name="T77" fmla="*/ 474 h 2349"/>
                <a:gd name="T78" fmla="*/ 221 w 1345"/>
                <a:gd name="T79" fmla="*/ 553 h 2349"/>
                <a:gd name="T80" fmla="*/ 158 w 1345"/>
                <a:gd name="T81" fmla="*/ 593 h 2349"/>
                <a:gd name="T82" fmla="*/ 134 w 1345"/>
                <a:gd name="T83" fmla="*/ 759 h 2349"/>
                <a:gd name="T84" fmla="*/ 174 w 1345"/>
                <a:gd name="T85" fmla="*/ 932 h 2349"/>
                <a:gd name="T86" fmla="*/ 158 w 1345"/>
                <a:gd name="T87" fmla="*/ 1043 h 2349"/>
                <a:gd name="T88" fmla="*/ 166 w 1345"/>
                <a:gd name="T89" fmla="*/ 1178 h 2349"/>
                <a:gd name="T90" fmla="*/ 205 w 1345"/>
                <a:gd name="T91" fmla="*/ 1257 h 2349"/>
                <a:gd name="T92" fmla="*/ 229 w 1345"/>
                <a:gd name="T93" fmla="*/ 1336 h 2349"/>
                <a:gd name="T94" fmla="*/ 158 w 1345"/>
                <a:gd name="T95" fmla="*/ 1415 h 2349"/>
                <a:gd name="T96" fmla="*/ 174 w 1345"/>
                <a:gd name="T97" fmla="*/ 1565 h 2349"/>
                <a:gd name="T98" fmla="*/ 126 w 1345"/>
                <a:gd name="T99" fmla="*/ 1644 h 2349"/>
                <a:gd name="T100" fmla="*/ 103 w 1345"/>
                <a:gd name="T101" fmla="*/ 1707 h 2349"/>
                <a:gd name="T102" fmla="*/ 55 w 1345"/>
                <a:gd name="T103" fmla="*/ 1794 h 2349"/>
                <a:gd name="T104" fmla="*/ 39 w 1345"/>
                <a:gd name="T105" fmla="*/ 1897 h 2349"/>
                <a:gd name="T106" fmla="*/ 31 w 1345"/>
                <a:gd name="T107" fmla="*/ 1984 h 2349"/>
                <a:gd name="T108" fmla="*/ 767 w 1345"/>
                <a:gd name="T109" fmla="*/ 1960 h 2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5" h="2349">
                  <a:moveTo>
                    <a:pt x="909" y="2348"/>
                  </a:moveTo>
                  <a:lnTo>
                    <a:pt x="909" y="2348"/>
                  </a:lnTo>
                  <a:cubicBezTo>
                    <a:pt x="909" y="2340"/>
                    <a:pt x="909" y="2340"/>
                    <a:pt x="909" y="2340"/>
                  </a:cubicBezTo>
                  <a:cubicBezTo>
                    <a:pt x="909" y="2340"/>
                    <a:pt x="901" y="2332"/>
                    <a:pt x="893" y="2324"/>
                  </a:cubicBezTo>
                  <a:cubicBezTo>
                    <a:pt x="877" y="2292"/>
                    <a:pt x="838" y="2237"/>
                    <a:pt x="830" y="2213"/>
                  </a:cubicBezTo>
                  <a:cubicBezTo>
                    <a:pt x="822" y="2189"/>
                    <a:pt x="814" y="2182"/>
                    <a:pt x="798" y="2174"/>
                  </a:cubicBezTo>
                  <a:cubicBezTo>
                    <a:pt x="790" y="2158"/>
                    <a:pt x="774" y="2150"/>
                    <a:pt x="759" y="2118"/>
                  </a:cubicBezTo>
                  <a:cubicBezTo>
                    <a:pt x="711" y="2063"/>
                    <a:pt x="767" y="2008"/>
                    <a:pt x="790" y="1992"/>
                  </a:cubicBezTo>
                  <a:lnTo>
                    <a:pt x="790" y="1992"/>
                  </a:lnTo>
                  <a:cubicBezTo>
                    <a:pt x="798" y="1984"/>
                    <a:pt x="790" y="1984"/>
                    <a:pt x="790" y="1984"/>
                  </a:cubicBezTo>
                  <a:cubicBezTo>
                    <a:pt x="790" y="1976"/>
                    <a:pt x="782" y="1968"/>
                    <a:pt x="767" y="1968"/>
                  </a:cubicBezTo>
                  <a:cubicBezTo>
                    <a:pt x="751" y="1968"/>
                    <a:pt x="118" y="2008"/>
                    <a:pt x="47" y="2008"/>
                  </a:cubicBezTo>
                  <a:cubicBezTo>
                    <a:pt x="39" y="2008"/>
                    <a:pt x="39" y="2008"/>
                    <a:pt x="39" y="2008"/>
                  </a:cubicBezTo>
                  <a:cubicBezTo>
                    <a:pt x="23" y="2008"/>
                    <a:pt x="23" y="2000"/>
                    <a:pt x="23" y="2000"/>
                  </a:cubicBezTo>
                  <a:cubicBezTo>
                    <a:pt x="15" y="1992"/>
                    <a:pt x="23" y="1992"/>
                    <a:pt x="23" y="1984"/>
                  </a:cubicBezTo>
                  <a:lnTo>
                    <a:pt x="23" y="1984"/>
                  </a:lnTo>
                  <a:cubicBezTo>
                    <a:pt x="31" y="1976"/>
                    <a:pt x="23" y="1952"/>
                    <a:pt x="8" y="1936"/>
                  </a:cubicBezTo>
                  <a:cubicBezTo>
                    <a:pt x="8" y="1929"/>
                    <a:pt x="0" y="1921"/>
                    <a:pt x="8" y="1913"/>
                  </a:cubicBezTo>
                  <a:cubicBezTo>
                    <a:pt x="8" y="1897"/>
                    <a:pt x="23" y="1889"/>
                    <a:pt x="31" y="1889"/>
                  </a:cubicBezTo>
                  <a:cubicBezTo>
                    <a:pt x="39" y="1889"/>
                    <a:pt x="39" y="1881"/>
                    <a:pt x="39" y="1881"/>
                  </a:cubicBezTo>
                  <a:cubicBezTo>
                    <a:pt x="47" y="1865"/>
                    <a:pt x="39" y="1834"/>
                    <a:pt x="39" y="1826"/>
                  </a:cubicBezTo>
                  <a:cubicBezTo>
                    <a:pt x="31" y="1818"/>
                    <a:pt x="31" y="1810"/>
                    <a:pt x="39" y="1802"/>
                  </a:cubicBezTo>
                  <a:cubicBezTo>
                    <a:pt x="39" y="1794"/>
                    <a:pt x="47" y="1786"/>
                    <a:pt x="55" y="1786"/>
                  </a:cubicBezTo>
                  <a:cubicBezTo>
                    <a:pt x="63" y="1786"/>
                    <a:pt x="55" y="1763"/>
                    <a:pt x="55" y="1747"/>
                  </a:cubicBezTo>
                  <a:cubicBezTo>
                    <a:pt x="55" y="1739"/>
                    <a:pt x="55" y="1731"/>
                    <a:pt x="55" y="1723"/>
                  </a:cubicBezTo>
                  <a:cubicBezTo>
                    <a:pt x="55" y="1707"/>
                    <a:pt x="79" y="1699"/>
                    <a:pt x="95" y="1699"/>
                  </a:cubicBezTo>
                  <a:lnTo>
                    <a:pt x="103" y="1699"/>
                  </a:lnTo>
                  <a:cubicBezTo>
                    <a:pt x="103" y="1699"/>
                    <a:pt x="103" y="1691"/>
                    <a:pt x="103" y="1683"/>
                  </a:cubicBezTo>
                  <a:cubicBezTo>
                    <a:pt x="103" y="1676"/>
                    <a:pt x="95" y="1668"/>
                    <a:pt x="95" y="1660"/>
                  </a:cubicBezTo>
                  <a:cubicBezTo>
                    <a:pt x="95" y="1652"/>
                    <a:pt x="95" y="1644"/>
                    <a:pt x="103" y="1644"/>
                  </a:cubicBezTo>
                  <a:cubicBezTo>
                    <a:pt x="103" y="1636"/>
                    <a:pt x="118" y="1636"/>
                    <a:pt x="126" y="1636"/>
                  </a:cubicBezTo>
                  <a:cubicBezTo>
                    <a:pt x="126" y="1636"/>
                    <a:pt x="126" y="1636"/>
                    <a:pt x="134" y="1636"/>
                  </a:cubicBezTo>
                  <a:cubicBezTo>
                    <a:pt x="142" y="1636"/>
                    <a:pt x="142" y="1620"/>
                    <a:pt x="134" y="1596"/>
                  </a:cubicBezTo>
                  <a:cubicBezTo>
                    <a:pt x="126" y="1573"/>
                    <a:pt x="142" y="1573"/>
                    <a:pt x="158" y="1565"/>
                  </a:cubicBezTo>
                  <a:lnTo>
                    <a:pt x="166" y="1565"/>
                  </a:lnTo>
                  <a:cubicBezTo>
                    <a:pt x="181" y="1557"/>
                    <a:pt x="213" y="1494"/>
                    <a:pt x="221" y="1470"/>
                  </a:cubicBezTo>
                  <a:cubicBezTo>
                    <a:pt x="221" y="1454"/>
                    <a:pt x="221" y="1454"/>
                    <a:pt x="205" y="1446"/>
                  </a:cubicBezTo>
                  <a:cubicBezTo>
                    <a:pt x="197" y="1446"/>
                    <a:pt x="181" y="1438"/>
                    <a:pt x="166" y="1431"/>
                  </a:cubicBezTo>
                  <a:cubicBezTo>
                    <a:pt x="166" y="1431"/>
                    <a:pt x="150" y="1423"/>
                    <a:pt x="158" y="1415"/>
                  </a:cubicBezTo>
                  <a:cubicBezTo>
                    <a:pt x="158" y="1399"/>
                    <a:pt x="190" y="1391"/>
                    <a:pt x="237" y="1383"/>
                  </a:cubicBezTo>
                  <a:cubicBezTo>
                    <a:pt x="245" y="1383"/>
                    <a:pt x="253" y="1375"/>
                    <a:pt x="253" y="1375"/>
                  </a:cubicBezTo>
                  <a:cubicBezTo>
                    <a:pt x="261" y="1375"/>
                    <a:pt x="261" y="1375"/>
                    <a:pt x="261" y="1375"/>
                  </a:cubicBezTo>
                  <a:cubicBezTo>
                    <a:pt x="261" y="1367"/>
                    <a:pt x="253" y="1352"/>
                    <a:pt x="221" y="1343"/>
                  </a:cubicBezTo>
                  <a:cubicBezTo>
                    <a:pt x="205" y="1336"/>
                    <a:pt x="197" y="1328"/>
                    <a:pt x="197" y="1328"/>
                  </a:cubicBezTo>
                  <a:cubicBezTo>
                    <a:pt x="197" y="1320"/>
                    <a:pt x="197" y="1312"/>
                    <a:pt x="205" y="1312"/>
                  </a:cubicBezTo>
                  <a:cubicBezTo>
                    <a:pt x="205" y="1304"/>
                    <a:pt x="205" y="1304"/>
                    <a:pt x="213" y="1296"/>
                  </a:cubicBezTo>
                  <a:cubicBezTo>
                    <a:pt x="213" y="1280"/>
                    <a:pt x="205" y="1265"/>
                    <a:pt x="197" y="1265"/>
                  </a:cubicBezTo>
                  <a:cubicBezTo>
                    <a:pt x="174" y="1265"/>
                    <a:pt x="166" y="1233"/>
                    <a:pt x="166" y="1209"/>
                  </a:cubicBezTo>
                  <a:cubicBezTo>
                    <a:pt x="166" y="1201"/>
                    <a:pt x="166" y="1185"/>
                    <a:pt x="166" y="1178"/>
                  </a:cubicBezTo>
                  <a:cubicBezTo>
                    <a:pt x="150" y="1170"/>
                    <a:pt x="166" y="1154"/>
                    <a:pt x="174" y="1138"/>
                  </a:cubicBezTo>
                  <a:cubicBezTo>
                    <a:pt x="181" y="1130"/>
                    <a:pt x="181" y="1114"/>
                    <a:pt x="181" y="1106"/>
                  </a:cubicBezTo>
                  <a:lnTo>
                    <a:pt x="174" y="1099"/>
                  </a:lnTo>
                  <a:cubicBezTo>
                    <a:pt x="166" y="1091"/>
                    <a:pt x="158" y="1075"/>
                    <a:pt x="150" y="1043"/>
                  </a:cubicBezTo>
                  <a:cubicBezTo>
                    <a:pt x="142" y="1019"/>
                    <a:pt x="150" y="1012"/>
                    <a:pt x="158" y="1004"/>
                  </a:cubicBezTo>
                  <a:lnTo>
                    <a:pt x="158" y="996"/>
                  </a:lnTo>
                  <a:cubicBezTo>
                    <a:pt x="150" y="972"/>
                    <a:pt x="150" y="964"/>
                    <a:pt x="158" y="948"/>
                  </a:cubicBezTo>
                  <a:cubicBezTo>
                    <a:pt x="158" y="941"/>
                    <a:pt x="166" y="941"/>
                    <a:pt x="166" y="932"/>
                  </a:cubicBezTo>
                  <a:cubicBezTo>
                    <a:pt x="174" y="917"/>
                    <a:pt x="166" y="909"/>
                    <a:pt x="150" y="893"/>
                  </a:cubicBezTo>
                  <a:cubicBezTo>
                    <a:pt x="150" y="885"/>
                    <a:pt x="142" y="877"/>
                    <a:pt x="134" y="877"/>
                  </a:cubicBezTo>
                  <a:cubicBezTo>
                    <a:pt x="103" y="830"/>
                    <a:pt x="110" y="814"/>
                    <a:pt x="126" y="806"/>
                  </a:cubicBezTo>
                  <a:cubicBezTo>
                    <a:pt x="134" y="798"/>
                    <a:pt x="126" y="774"/>
                    <a:pt x="126" y="759"/>
                  </a:cubicBezTo>
                  <a:cubicBezTo>
                    <a:pt x="118" y="751"/>
                    <a:pt x="118" y="743"/>
                    <a:pt x="118" y="735"/>
                  </a:cubicBezTo>
                  <a:cubicBezTo>
                    <a:pt x="118" y="727"/>
                    <a:pt x="118" y="688"/>
                    <a:pt x="150" y="672"/>
                  </a:cubicBezTo>
                  <a:cubicBezTo>
                    <a:pt x="166" y="664"/>
                    <a:pt x="166" y="648"/>
                    <a:pt x="158" y="624"/>
                  </a:cubicBezTo>
                  <a:cubicBezTo>
                    <a:pt x="150" y="616"/>
                    <a:pt x="150" y="601"/>
                    <a:pt x="150" y="593"/>
                  </a:cubicBezTo>
                  <a:cubicBezTo>
                    <a:pt x="150" y="585"/>
                    <a:pt x="150" y="569"/>
                    <a:pt x="150" y="569"/>
                  </a:cubicBezTo>
                  <a:cubicBezTo>
                    <a:pt x="158" y="561"/>
                    <a:pt x="174" y="561"/>
                    <a:pt x="181" y="561"/>
                  </a:cubicBezTo>
                  <a:cubicBezTo>
                    <a:pt x="190" y="561"/>
                    <a:pt x="190" y="561"/>
                    <a:pt x="190" y="561"/>
                  </a:cubicBezTo>
                  <a:cubicBezTo>
                    <a:pt x="205" y="561"/>
                    <a:pt x="205" y="553"/>
                    <a:pt x="213" y="545"/>
                  </a:cubicBezTo>
                  <a:lnTo>
                    <a:pt x="213" y="537"/>
                  </a:lnTo>
                  <a:cubicBezTo>
                    <a:pt x="205" y="529"/>
                    <a:pt x="205" y="521"/>
                    <a:pt x="205" y="521"/>
                  </a:cubicBezTo>
                  <a:cubicBezTo>
                    <a:pt x="205" y="514"/>
                    <a:pt x="205" y="506"/>
                    <a:pt x="213" y="498"/>
                  </a:cubicBezTo>
                  <a:cubicBezTo>
                    <a:pt x="221" y="490"/>
                    <a:pt x="221" y="490"/>
                    <a:pt x="213" y="474"/>
                  </a:cubicBezTo>
                  <a:cubicBezTo>
                    <a:pt x="213" y="466"/>
                    <a:pt x="213" y="466"/>
                    <a:pt x="213" y="458"/>
                  </a:cubicBezTo>
                  <a:cubicBezTo>
                    <a:pt x="205" y="419"/>
                    <a:pt x="276" y="395"/>
                    <a:pt x="284" y="395"/>
                  </a:cubicBezTo>
                  <a:cubicBezTo>
                    <a:pt x="316" y="387"/>
                    <a:pt x="316" y="371"/>
                    <a:pt x="316" y="348"/>
                  </a:cubicBezTo>
                  <a:cubicBezTo>
                    <a:pt x="316" y="316"/>
                    <a:pt x="316" y="284"/>
                    <a:pt x="340" y="276"/>
                  </a:cubicBezTo>
                  <a:cubicBezTo>
                    <a:pt x="355" y="261"/>
                    <a:pt x="355" y="221"/>
                    <a:pt x="363" y="189"/>
                  </a:cubicBezTo>
                  <a:cubicBezTo>
                    <a:pt x="363" y="182"/>
                    <a:pt x="363" y="174"/>
                    <a:pt x="363" y="174"/>
                  </a:cubicBezTo>
                  <a:cubicBezTo>
                    <a:pt x="363" y="142"/>
                    <a:pt x="387" y="134"/>
                    <a:pt x="403" y="134"/>
                  </a:cubicBezTo>
                  <a:cubicBezTo>
                    <a:pt x="403" y="134"/>
                    <a:pt x="403" y="134"/>
                    <a:pt x="411" y="134"/>
                  </a:cubicBezTo>
                  <a:cubicBezTo>
                    <a:pt x="411" y="134"/>
                    <a:pt x="411" y="134"/>
                    <a:pt x="419" y="134"/>
                  </a:cubicBezTo>
                  <a:cubicBezTo>
                    <a:pt x="427" y="134"/>
                    <a:pt x="427" y="134"/>
                    <a:pt x="427" y="110"/>
                  </a:cubicBezTo>
                  <a:cubicBezTo>
                    <a:pt x="427" y="71"/>
                    <a:pt x="450" y="63"/>
                    <a:pt x="450" y="63"/>
                  </a:cubicBezTo>
                  <a:cubicBezTo>
                    <a:pt x="450" y="55"/>
                    <a:pt x="450" y="55"/>
                    <a:pt x="450" y="55"/>
                  </a:cubicBezTo>
                  <a:cubicBezTo>
                    <a:pt x="640" y="47"/>
                    <a:pt x="909" y="31"/>
                    <a:pt x="1233" y="0"/>
                  </a:cubicBezTo>
                  <a:lnTo>
                    <a:pt x="1233" y="0"/>
                  </a:lnTo>
                  <a:lnTo>
                    <a:pt x="1233" y="0"/>
                  </a:lnTo>
                  <a:cubicBezTo>
                    <a:pt x="1241" y="15"/>
                    <a:pt x="1249" y="31"/>
                    <a:pt x="1257" y="31"/>
                  </a:cubicBezTo>
                  <a:cubicBezTo>
                    <a:pt x="1288" y="55"/>
                    <a:pt x="1280" y="71"/>
                    <a:pt x="1280" y="79"/>
                  </a:cubicBezTo>
                  <a:lnTo>
                    <a:pt x="1280" y="87"/>
                  </a:lnTo>
                  <a:cubicBezTo>
                    <a:pt x="1280" y="102"/>
                    <a:pt x="1265" y="1525"/>
                    <a:pt x="1265" y="1541"/>
                  </a:cubicBezTo>
                  <a:cubicBezTo>
                    <a:pt x="1344" y="2213"/>
                    <a:pt x="1344" y="2213"/>
                    <a:pt x="1344" y="2213"/>
                  </a:cubicBezTo>
                  <a:lnTo>
                    <a:pt x="1344" y="2213"/>
                  </a:lnTo>
                  <a:cubicBezTo>
                    <a:pt x="1344" y="2213"/>
                    <a:pt x="1336" y="2213"/>
                    <a:pt x="1336" y="2221"/>
                  </a:cubicBezTo>
                  <a:cubicBezTo>
                    <a:pt x="1328" y="2221"/>
                    <a:pt x="1320" y="2229"/>
                    <a:pt x="1312" y="2229"/>
                  </a:cubicBezTo>
                  <a:cubicBezTo>
                    <a:pt x="1312" y="2229"/>
                    <a:pt x="1304" y="2221"/>
                    <a:pt x="1296" y="2221"/>
                  </a:cubicBezTo>
                  <a:cubicBezTo>
                    <a:pt x="1288" y="2213"/>
                    <a:pt x="1288" y="2213"/>
                    <a:pt x="1280" y="2213"/>
                  </a:cubicBezTo>
                  <a:cubicBezTo>
                    <a:pt x="1273" y="2213"/>
                    <a:pt x="1273" y="2213"/>
                    <a:pt x="1265" y="2213"/>
                  </a:cubicBezTo>
                  <a:cubicBezTo>
                    <a:pt x="1257" y="2221"/>
                    <a:pt x="1249" y="2229"/>
                    <a:pt x="1233" y="2229"/>
                  </a:cubicBezTo>
                  <a:cubicBezTo>
                    <a:pt x="1209" y="2229"/>
                    <a:pt x="1178" y="2213"/>
                    <a:pt x="1154" y="2205"/>
                  </a:cubicBezTo>
                  <a:lnTo>
                    <a:pt x="1146" y="2205"/>
                  </a:lnTo>
                  <a:cubicBezTo>
                    <a:pt x="1122" y="2205"/>
                    <a:pt x="1107" y="2221"/>
                    <a:pt x="1091" y="2229"/>
                  </a:cubicBezTo>
                  <a:cubicBezTo>
                    <a:pt x="1083" y="2237"/>
                    <a:pt x="1075" y="2245"/>
                    <a:pt x="1067" y="2245"/>
                  </a:cubicBezTo>
                  <a:cubicBezTo>
                    <a:pt x="1051" y="2253"/>
                    <a:pt x="1043" y="2253"/>
                    <a:pt x="1035" y="2253"/>
                  </a:cubicBezTo>
                  <a:lnTo>
                    <a:pt x="1027" y="2253"/>
                  </a:lnTo>
                  <a:cubicBezTo>
                    <a:pt x="1012" y="2253"/>
                    <a:pt x="1004" y="2253"/>
                    <a:pt x="988" y="2261"/>
                  </a:cubicBezTo>
                  <a:cubicBezTo>
                    <a:pt x="980" y="2276"/>
                    <a:pt x="972" y="2284"/>
                    <a:pt x="964" y="2292"/>
                  </a:cubicBezTo>
                  <a:cubicBezTo>
                    <a:pt x="956" y="2300"/>
                    <a:pt x="948" y="2316"/>
                    <a:pt x="933" y="2324"/>
                  </a:cubicBezTo>
                  <a:cubicBezTo>
                    <a:pt x="925" y="2332"/>
                    <a:pt x="917" y="2340"/>
                    <a:pt x="917" y="2340"/>
                  </a:cubicBezTo>
                  <a:lnTo>
                    <a:pt x="909" y="2348"/>
                  </a:lnTo>
                  <a:close/>
                  <a:moveTo>
                    <a:pt x="774" y="1960"/>
                  </a:moveTo>
                  <a:lnTo>
                    <a:pt x="774" y="1960"/>
                  </a:lnTo>
                  <a:lnTo>
                    <a:pt x="774" y="1960"/>
                  </a:lnTo>
                  <a:cubicBezTo>
                    <a:pt x="774" y="1960"/>
                    <a:pt x="798" y="1968"/>
                    <a:pt x="798" y="1984"/>
                  </a:cubicBezTo>
                  <a:lnTo>
                    <a:pt x="798" y="1992"/>
                  </a:lnTo>
                  <a:cubicBezTo>
                    <a:pt x="790" y="2000"/>
                    <a:pt x="790" y="2000"/>
                    <a:pt x="790" y="2000"/>
                  </a:cubicBezTo>
                  <a:cubicBezTo>
                    <a:pt x="774" y="2016"/>
                    <a:pt x="719" y="2063"/>
                    <a:pt x="759" y="2118"/>
                  </a:cubicBezTo>
                  <a:cubicBezTo>
                    <a:pt x="782" y="2142"/>
                    <a:pt x="790" y="2158"/>
                    <a:pt x="806" y="2166"/>
                  </a:cubicBezTo>
                  <a:cubicBezTo>
                    <a:pt x="822" y="2174"/>
                    <a:pt x="830" y="2189"/>
                    <a:pt x="838" y="2205"/>
                  </a:cubicBezTo>
                  <a:cubicBezTo>
                    <a:pt x="846" y="2237"/>
                    <a:pt x="885" y="2292"/>
                    <a:pt x="901" y="2316"/>
                  </a:cubicBezTo>
                  <a:cubicBezTo>
                    <a:pt x="909" y="2324"/>
                    <a:pt x="909" y="2332"/>
                    <a:pt x="917" y="2332"/>
                  </a:cubicBezTo>
                  <a:cubicBezTo>
                    <a:pt x="917" y="2332"/>
                    <a:pt x="925" y="2332"/>
                    <a:pt x="933" y="2324"/>
                  </a:cubicBezTo>
                  <a:cubicBezTo>
                    <a:pt x="940" y="2308"/>
                    <a:pt x="948" y="2300"/>
                    <a:pt x="956" y="2292"/>
                  </a:cubicBezTo>
                  <a:cubicBezTo>
                    <a:pt x="964" y="2276"/>
                    <a:pt x="972" y="2269"/>
                    <a:pt x="988" y="2261"/>
                  </a:cubicBezTo>
                  <a:cubicBezTo>
                    <a:pt x="996" y="2245"/>
                    <a:pt x="1012" y="2245"/>
                    <a:pt x="1020" y="2245"/>
                  </a:cubicBezTo>
                  <a:lnTo>
                    <a:pt x="1027" y="2245"/>
                  </a:lnTo>
                  <a:lnTo>
                    <a:pt x="1035" y="2245"/>
                  </a:lnTo>
                  <a:cubicBezTo>
                    <a:pt x="1043" y="2245"/>
                    <a:pt x="1051" y="2245"/>
                    <a:pt x="1059" y="2245"/>
                  </a:cubicBezTo>
                  <a:cubicBezTo>
                    <a:pt x="1067" y="2237"/>
                    <a:pt x="1075" y="2229"/>
                    <a:pt x="1083" y="2229"/>
                  </a:cubicBezTo>
                  <a:cubicBezTo>
                    <a:pt x="1098" y="2213"/>
                    <a:pt x="1122" y="2197"/>
                    <a:pt x="1146" y="2197"/>
                  </a:cubicBezTo>
                  <a:cubicBezTo>
                    <a:pt x="1146" y="2197"/>
                    <a:pt x="1154" y="2197"/>
                    <a:pt x="1162" y="2197"/>
                  </a:cubicBezTo>
                  <a:cubicBezTo>
                    <a:pt x="1186" y="2205"/>
                    <a:pt x="1209" y="2221"/>
                    <a:pt x="1233" y="2221"/>
                  </a:cubicBezTo>
                  <a:cubicBezTo>
                    <a:pt x="1249" y="2221"/>
                    <a:pt x="1257" y="2213"/>
                    <a:pt x="1265" y="2213"/>
                  </a:cubicBezTo>
                  <a:cubicBezTo>
                    <a:pt x="1273" y="2205"/>
                    <a:pt x="1273" y="2205"/>
                    <a:pt x="1280" y="2205"/>
                  </a:cubicBezTo>
                  <a:cubicBezTo>
                    <a:pt x="1288" y="2205"/>
                    <a:pt x="1296" y="2213"/>
                    <a:pt x="1296" y="2213"/>
                  </a:cubicBezTo>
                  <a:cubicBezTo>
                    <a:pt x="1304" y="2213"/>
                    <a:pt x="1312" y="2221"/>
                    <a:pt x="1312" y="2221"/>
                  </a:cubicBezTo>
                  <a:cubicBezTo>
                    <a:pt x="1320" y="2221"/>
                    <a:pt x="1320" y="2221"/>
                    <a:pt x="1328" y="2213"/>
                  </a:cubicBezTo>
                  <a:lnTo>
                    <a:pt x="1336" y="2205"/>
                  </a:lnTo>
                  <a:cubicBezTo>
                    <a:pt x="1257" y="1541"/>
                    <a:pt x="1257" y="1541"/>
                    <a:pt x="1257" y="1541"/>
                  </a:cubicBezTo>
                  <a:cubicBezTo>
                    <a:pt x="1257" y="1525"/>
                    <a:pt x="1273" y="102"/>
                    <a:pt x="1273" y="87"/>
                  </a:cubicBezTo>
                  <a:lnTo>
                    <a:pt x="1273" y="79"/>
                  </a:lnTo>
                  <a:cubicBezTo>
                    <a:pt x="1273" y="63"/>
                    <a:pt x="1280" y="55"/>
                    <a:pt x="1257" y="39"/>
                  </a:cubicBezTo>
                  <a:cubicBezTo>
                    <a:pt x="1249" y="31"/>
                    <a:pt x="1241" y="24"/>
                    <a:pt x="1233" y="8"/>
                  </a:cubicBezTo>
                  <a:cubicBezTo>
                    <a:pt x="909" y="39"/>
                    <a:pt x="648" y="55"/>
                    <a:pt x="450" y="63"/>
                  </a:cubicBezTo>
                  <a:cubicBezTo>
                    <a:pt x="450" y="71"/>
                    <a:pt x="434" y="79"/>
                    <a:pt x="434" y="110"/>
                  </a:cubicBezTo>
                  <a:cubicBezTo>
                    <a:pt x="434" y="134"/>
                    <a:pt x="434" y="142"/>
                    <a:pt x="419" y="142"/>
                  </a:cubicBezTo>
                  <a:cubicBezTo>
                    <a:pt x="411" y="142"/>
                    <a:pt x="411" y="142"/>
                    <a:pt x="411" y="142"/>
                  </a:cubicBezTo>
                  <a:lnTo>
                    <a:pt x="403" y="142"/>
                  </a:lnTo>
                  <a:cubicBezTo>
                    <a:pt x="387" y="142"/>
                    <a:pt x="371" y="142"/>
                    <a:pt x="371" y="174"/>
                  </a:cubicBezTo>
                  <a:cubicBezTo>
                    <a:pt x="371" y="174"/>
                    <a:pt x="371" y="182"/>
                    <a:pt x="371" y="189"/>
                  </a:cubicBezTo>
                  <a:cubicBezTo>
                    <a:pt x="363" y="221"/>
                    <a:pt x="355" y="268"/>
                    <a:pt x="340" y="276"/>
                  </a:cubicBezTo>
                  <a:cubicBezTo>
                    <a:pt x="324" y="292"/>
                    <a:pt x="324" y="316"/>
                    <a:pt x="324" y="348"/>
                  </a:cubicBezTo>
                  <a:cubicBezTo>
                    <a:pt x="324" y="371"/>
                    <a:pt x="316" y="395"/>
                    <a:pt x="284" y="403"/>
                  </a:cubicBezTo>
                  <a:cubicBezTo>
                    <a:pt x="261" y="411"/>
                    <a:pt x="213" y="426"/>
                    <a:pt x="221" y="450"/>
                  </a:cubicBezTo>
                  <a:cubicBezTo>
                    <a:pt x="221" y="458"/>
                    <a:pt x="221" y="466"/>
                    <a:pt x="221" y="474"/>
                  </a:cubicBezTo>
                  <a:cubicBezTo>
                    <a:pt x="229" y="482"/>
                    <a:pt x="229" y="490"/>
                    <a:pt x="221" y="506"/>
                  </a:cubicBezTo>
                  <a:cubicBezTo>
                    <a:pt x="213" y="506"/>
                    <a:pt x="213" y="514"/>
                    <a:pt x="213" y="521"/>
                  </a:cubicBezTo>
                  <a:lnTo>
                    <a:pt x="213" y="529"/>
                  </a:lnTo>
                  <a:cubicBezTo>
                    <a:pt x="221" y="537"/>
                    <a:pt x="221" y="545"/>
                    <a:pt x="221" y="553"/>
                  </a:cubicBezTo>
                  <a:cubicBezTo>
                    <a:pt x="213" y="561"/>
                    <a:pt x="205" y="569"/>
                    <a:pt x="190" y="569"/>
                  </a:cubicBezTo>
                  <a:cubicBezTo>
                    <a:pt x="181" y="569"/>
                    <a:pt x="181" y="569"/>
                    <a:pt x="181" y="569"/>
                  </a:cubicBezTo>
                  <a:cubicBezTo>
                    <a:pt x="174" y="569"/>
                    <a:pt x="166" y="569"/>
                    <a:pt x="158" y="569"/>
                  </a:cubicBezTo>
                  <a:cubicBezTo>
                    <a:pt x="158" y="577"/>
                    <a:pt x="150" y="585"/>
                    <a:pt x="158" y="593"/>
                  </a:cubicBezTo>
                  <a:cubicBezTo>
                    <a:pt x="158" y="601"/>
                    <a:pt x="158" y="608"/>
                    <a:pt x="166" y="616"/>
                  </a:cubicBezTo>
                  <a:cubicBezTo>
                    <a:pt x="174" y="640"/>
                    <a:pt x="174" y="664"/>
                    <a:pt x="158" y="679"/>
                  </a:cubicBezTo>
                  <a:cubicBezTo>
                    <a:pt x="134" y="688"/>
                    <a:pt x="126" y="711"/>
                    <a:pt x="126" y="735"/>
                  </a:cubicBezTo>
                  <a:cubicBezTo>
                    <a:pt x="126" y="743"/>
                    <a:pt x="126" y="751"/>
                    <a:pt x="134" y="759"/>
                  </a:cubicBezTo>
                  <a:cubicBezTo>
                    <a:pt x="134" y="774"/>
                    <a:pt x="142" y="798"/>
                    <a:pt x="126" y="806"/>
                  </a:cubicBezTo>
                  <a:cubicBezTo>
                    <a:pt x="110" y="822"/>
                    <a:pt x="126" y="853"/>
                    <a:pt x="142" y="869"/>
                  </a:cubicBezTo>
                  <a:cubicBezTo>
                    <a:pt x="150" y="877"/>
                    <a:pt x="150" y="885"/>
                    <a:pt x="158" y="885"/>
                  </a:cubicBezTo>
                  <a:cubicBezTo>
                    <a:pt x="174" y="901"/>
                    <a:pt x="181" y="917"/>
                    <a:pt x="174" y="932"/>
                  </a:cubicBezTo>
                  <a:cubicBezTo>
                    <a:pt x="174" y="941"/>
                    <a:pt x="166" y="948"/>
                    <a:pt x="166" y="948"/>
                  </a:cubicBezTo>
                  <a:cubicBezTo>
                    <a:pt x="158" y="964"/>
                    <a:pt x="158" y="972"/>
                    <a:pt x="166" y="988"/>
                  </a:cubicBezTo>
                  <a:cubicBezTo>
                    <a:pt x="166" y="996"/>
                    <a:pt x="166" y="1004"/>
                    <a:pt x="166" y="1012"/>
                  </a:cubicBezTo>
                  <a:cubicBezTo>
                    <a:pt x="158" y="1012"/>
                    <a:pt x="150" y="1019"/>
                    <a:pt x="158" y="1043"/>
                  </a:cubicBezTo>
                  <a:cubicBezTo>
                    <a:pt x="166" y="1075"/>
                    <a:pt x="174" y="1083"/>
                    <a:pt x="181" y="1091"/>
                  </a:cubicBezTo>
                  <a:cubicBezTo>
                    <a:pt x="181" y="1099"/>
                    <a:pt x="190" y="1099"/>
                    <a:pt x="190" y="1106"/>
                  </a:cubicBezTo>
                  <a:cubicBezTo>
                    <a:pt x="190" y="1114"/>
                    <a:pt x="181" y="1130"/>
                    <a:pt x="174" y="1146"/>
                  </a:cubicBezTo>
                  <a:cubicBezTo>
                    <a:pt x="166" y="1154"/>
                    <a:pt x="166" y="1170"/>
                    <a:pt x="166" y="1178"/>
                  </a:cubicBezTo>
                  <a:cubicBezTo>
                    <a:pt x="174" y="1185"/>
                    <a:pt x="174" y="1193"/>
                    <a:pt x="174" y="1209"/>
                  </a:cubicBezTo>
                  <a:cubicBezTo>
                    <a:pt x="174" y="1241"/>
                    <a:pt x="181" y="1257"/>
                    <a:pt x="205" y="1257"/>
                  </a:cubicBezTo>
                  <a:lnTo>
                    <a:pt x="205" y="1257"/>
                  </a:lnTo>
                  <a:lnTo>
                    <a:pt x="205" y="1257"/>
                  </a:lnTo>
                  <a:cubicBezTo>
                    <a:pt x="205" y="1257"/>
                    <a:pt x="221" y="1272"/>
                    <a:pt x="213" y="1296"/>
                  </a:cubicBezTo>
                  <a:cubicBezTo>
                    <a:pt x="213" y="1304"/>
                    <a:pt x="213" y="1312"/>
                    <a:pt x="213" y="1312"/>
                  </a:cubicBezTo>
                  <a:cubicBezTo>
                    <a:pt x="205" y="1320"/>
                    <a:pt x="205" y="1320"/>
                    <a:pt x="205" y="1320"/>
                  </a:cubicBezTo>
                  <a:cubicBezTo>
                    <a:pt x="205" y="1328"/>
                    <a:pt x="221" y="1336"/>
                    <a:pt x="229" y="1336"/>
                  </a:cubicBezTo>
                  <a:cubicBezTo>
                    <a:pt x="237" y="1343"/>
                    <a:pt x="268" y="1359"/>
                    <a:pt x="268" y="1375"/>
                  </a:cubicBezTo>
                  <a:cubicBezTo>
                    <a:pt x="268" y="1375"/>
                    <a:pt x="268" y="1383"/>
                    <a:pt x="261" y="1383"/>
                  </a:cubicBezTo>
                  <a:cubicBezTo>
                    <a:pt x="253" y="1383"/>
                    <a:pt x="245" y="1383"/>
                    <a:pt x="237" y="1391"/>
                  </a:cubicBezTo>
                  <a:cubicBezTo>
                    <a:pt x="213" y="1391"/>
                    <a:pt x="166" y="1407"/>
                    <a:pt x="158" y="1415"/>
                  </a:cubicBezTo>
                  <a:cubicBezTo>
                    <a:pt x="158" y="1415"/>
                    <a:pt x="166" y="1423"/>
                    <a:pt x="174" y="1423"/>
                  </a:cubicBezTo>
                  <a:cubicBezTo>
                    <a:pt x="181" y="1431"/>
                    <a:pt x="197" y="1438"/>
                    <a:pt x="205" y="1438"/>
                  </a:cubicBezTo>
                  <a:cubicBezTo>
                    <a:pt x="221" y="1446"/>
                    <a:pt x="229" y="1446"/>
                    <a:pt x="229" y="1470"/>
                  </a:cubicBezTo>
                  <a:cubicBezTo>
                    <a:pt x="221" y="1494"/>
                    <a:pt x="190" y="1557"/>
                    <a:pt x="174" y="1565"/>
                  </a:cubicBezTo>
                  <a:cubicBezTo>
                    <a:pt x="166" y="1573"/>
                    <a:pt x="166" y="1573"/>
                    <a:pt x="158" y="1573"/>
                  </a:cubicBezTo>
                  <a:cubicBezTo>
                    <a:pt x="150" y="1573"/>
                    <a:pt x="142" y="1581"/>
                    <a:pt x="142" y="1596"/>
                  </a:cubicBezTo>
                  <a:cubicBezTo>
                    <a:pt x="150" y="1636"/>
                    <a:pt x="142" y="1644"/>
                    <a:pt x="134" y="1644"/>
                  </a:cubicBezTo>
                  <a:lnTo>
                    <a:pt x="126" y="1644"/>
                  </a:lnTo>
                  <a:cubicBezTo>
                    <a:pt x="118" y="1644"/>
                    <a:pt x="110" y="1644"/>
                    <a:pt x="103" y="1652"/>
                  </a:cubicBezTo>
                  <a:cubicBezTo>
                    <a:pt x="103" y="1652"/>
                    <a:pt x="103" y="1652"/>
                    <a:pt x="103" y="1660"/>
                  </a:cubicBezTo>
                  <a:cubicBezTo>
                    <a:pt x="103" y="1668"/>
                    <a:pt x="110" y="1676"/>
                    <a:pt x="110" y="1676"/>
                  </a:cubicBezTo>
                  <a:cubicBezTo>
                    <a:pt x="110" y="1691"/>
                    <a:pt x="118" y="1699"/>
                    <a:pt x="103" y="1707"/>
                  </a:cubicBezTo>
                  <a:lnTo>
                    <a:pt x="95" y="1707"/>
                  </a:lnTo>
                  <a:cubicBezTo>
                    <a:pt x="79" y="1707"/>
                    <a:pt x="63" y="1715"/>
                    <a:pt x="63" y="1723"/>
                  </a:cubicBezTo>
                  <a:cubicBezTo>
                    <a:pt x="63" y="1731"/>
                    <a:pt x="63" y="1739"/>
                    <a:pt x="63" y="1747"/>
                  </a:cubicBezTo>
                  <a:cubicBezTo>
                    <a:pt x="63" y="1771"/>
                    <a:pt x="71" y="1786"/>
                    <a:pt x="55" y="1794"/>
                  </a:cubicBezTo>
                  <a:cubicBezTo>
                    <a:pt x="55" y="1794"/>
                    <a:pt x="47" y="1794"/>
                    <a:pt x="47" y="1802"/>
                  </a:cubicBezTo>
                  <a:cubicBezTo>
                    <a:pt x="39" y="1802"/>
                    <a:pt x="39" y="1810"/>
                    <a:pt x="47" y="1818"/>
                  </a:cubicBezTo>
                  <a:cubicBezTo>
                    <a:pt x="55" y="1834"/>
                    <a:pt x="55" y="1865"/>
                    <a:pt x="47" y="1881"/>
                  </a:cubicBezTo>
                  <a:cubicBezTo>
                    <a:pt x="47" y="1889"/>
                    <a:pt x="39" y="1889"/>
                    <a:pt x="39" y="1897"/>
                  </a:cubicBezTo>
                  <a:cubicBezTo>
                    <a:pt x="31" y="1897"/>
                    <a:pt x="15" y="1905"/>
                    <a:pt x="15" y="1913"/>
                  </a:cubicBezTo>
                  <a:cubicBezTo>
                    <a:pt x="8" y="1921"/>
                    <a:pt x="15" y="1921"/>
                    <a:pt x="15" y="1929"/>
                  </a:cubicBezTo>
                  <a:cubicBezTo>
                    <a:pt x="31" y="1952"/>
                    <a:pt x="47" y="1976"/>
                    <a:pt x="31" y="1984"/>
                  </a:cubicBezTo>
                  <a:lnTo>
                    <a:pt x="31" y="1984"/>
                  </a:lnTo>
                  <a:cubicBezTo>
                    <a:pt x="31" y="1992"/>
                    <a:pt x="23" y="1992"/>
                    <a:pt x="23" y="2000"/>
                  </a:cubicBezTo>
                  <a:cubicBezTo>
                    <a:pt x="23" y="2000"/>
                    <a:pt x="31" y="2000"/>
                    <a:pt x="39" y="2000"/>
                  </a:cubicBezTo>
                  <a:cubicBezTo>
                    <a:pt x="39" y="2000"/>
                    <a:pt x="39" y="2000"/>
                    <a:pt x="47" y="2000"/>
                  </a:cubicBezTo>
                  <a:cubicBezTo>
                    <a:pt x="118" y="2000"/>
                    <a:pt x="767" y="1960"/>
                    <a:pt x="767" y="1960"/>
                  </a:cubicBezTo>
                  <a:lnTo>
                    <a:pt x="774" y="1960"/>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94" name="Freeform 407"/>
            <p:cNvSpPr>
              <a:spLocks noChangeArrowheads="1"/>
            </p:cNvSpPr>
            <p:nvPr/>
          </p:nvSpPr>
          <p:spPr bwMode="auto">
            <a:xfrm>
              <a:off x="14945848" y="6857187"/>
              <a:ext cx="997301" cy="770010"/>
            </a:xfrm>
            <a:custGeom>
              <a:avLst/>
              <a:gdLst>
                <a:gd name="T0" fmla="*/ 1407 w 1898"/>
                <a:gd name="T1" fmla="*/ 79 h 1463"/>
                <a:gd name="T2" fmla="*/ 1407 w 1898"/>
                <a:gd name="T3" fmla="*/ 79 h 1463"/>
                <a:gd name="T4" fmla="*/ 964 w 1898"/>
                <a:gd name="T5" fmla="*/ 158 h 1463"/>
                <a:gd name="T6" fmla="*/ 925 w 1898"/>
                <a:gd name="T7" fmla="*/ 63 h 1463"/>
                <a:gd name="T8" fmla="*/ 854 w 1898"/>
                <a:gd name="T9" fmla="*/ 47 h 1463"/>
                <a:gd name="T10" fmla="*/ 830 w 1898"/>
                <a:gd name="T11" fmla="*/ 16 h 1463"/>
                <a:gd name="T12" fmla="*/ 411 w 1898"/>
                <a:gd name="T13" fmla="*/ 55 h 1463"/>
                <a:gd name="T14" fmla="*/ 181 w 1898"/>
                <a:gd name="T15" fmla="*/ 166 h 1463"/>
                <a:gd name="T16" fmla="*/ 79 w 1898"/>
                <a:gd name="T17" fmla="*/ 221 h 1463"/>
                <a:gd name="T18" fmla="*/ 79 w 1898"/>
                <a:gd name="T19" fmla="*/ 237 h 1463"/>
                <a:gd name="T20" fmla="*/ 15 w 1898"/>
                <a:gd name="T21" fmla="*/ 308 h 1463"/>
                <a:gd name="T22" fmla="*/ 23 w 1898"/>
                <a:gd name="T23" fmla="*/ 387 h 1463"/>
                <a:gd name="T24" fmla="*/ 110 w 1898"/>
                <a:gd name="T25" fmla="*/ 458 h 1463"/>
                <a:gd name="T26" fmla="*/ 174 w 1898"/>
                <a:gd name="T27" fmla="*/ 458 h 1463"/>
                <a:gd name="T28" fmla="*/ 237 w 1898"/>
                <a:gd name="T29" fmla="*/ 537 h 1463"/>
                <a:gd name="T30" fmla="*/ 371 w 1898"/>
                <a:gd name="T31" fmla="*/ 688 h 1463"/>
                <a:gd name="T32" fmla="*/ 466 w 1898"/>
                <a:gd name="T33" fmla="*/ 759 h 1463"/>
                <a:gd name="T34" fmla="*/ 553 w 1898"/>
                <a:gd name="T35" fmla="*/ 822 h 1463"/>
                <a:gd name="T36" fmla="*/ 632 w 1898"/>
                <a:gd name="T37" fmla="*/ 869 h 1463"/>
                <a:gd name="T38" fmla="*/ 703 w 1898"/>
                <a:gd name="T39" fmla="*/ 964 h 1463"/>
                <a:gd name="T40" fmla="*/ 806 w 1898"/>
                <a:gd name="T41" fmla="*/ 1043 h 1463"/>
                <a:gd name="T42" fmla="*/ 885 w 1898"/>
                <a:gd name="T43" fmla="*/ 1146 h 1463"/>
                <a:gd name="T44" fmla="*/ 901 w 1898"/>
                <a:gd name="T45" fmla="*/ 1225 h 1463"/>
                <a:gd name="T46" fmla="*/ 964 w 1898"/>
                <a:gd name="T47" fmla="*/ 1273 h 1463"/>
                <a:gd name="T48" fmla="*/ 1027 w 1898"/>
                <a:gd name="T49" fmla="*/ 1352 h 1463"/>
                <a:gd name="T50" fmla="*/ 1035 w 1898"/>
                <a:gd name="T51" fmla="*/ 1439 h 1463"/>
                <a:gd name="T52" fmla="*/ 1162 w 1898"/>
                <a:gd name="T53" fmla="*/ 1462 h 1463"/>
                <a:gd name="T54" fmla="*/ 1162 w 1898"/>
                <a:gd name="T55" fmla="*/ 1454 h 1463"/>
                <a:gd name="T56" fmla="*/ 1185 w 1898"/>
                <a:gd name="T57" fmla="*/ 1415 h 1463"/>
                <a:gd name="T58" fmla="*/ 1225 w 1898"/>
                <a:gd name="T59" fmla="*/ 1383 h 1463"/>
                <a:gd name="T60" fmla="*/ 1201 w 1898"/>
                <a:gd name="T61" fmla="*/ 1352 h 1463"/>
                <a:gd name="T62" fmla="*/ 1185 w 1898"/>
                <a:gd name="T63" fmla="*/ 1312 h 1463"/>
                <a:gd name="T64" fmla="*/ 1233 w 1898"/>
                <a:gd name="T65" fmla="*/ 1320 h 1463"/>
                <a:gd name="T66" fmla="*/ 1265 w 1898"/>
                <a:gd name="T67" fmla="*/ 1336 h 1463"/>
                <a:gd name="T68" fmla="*/ 1304 w 1898"/>
                <a:gd name="T69" fmla="*/ 1280 h 1463"/>
                <a:gd name="T70" fmla="*/ 1280 w 1898"/>
                <a:gd name="T71" fmla="*/ 1249 h 1463"/>
                <a:gd name="T72" fmla="*/ 1241 w 1898"/>
                <a:gd name="T73" fmla="*/ 1233 h 1463"/>
                <a:gd name="T74" fmla="*/ 1288 w 1898"/>
                <a:gd name="T75" fmla="*/ 1209 h 1463"/>
                <a:gd name="T76" fmla="*/ 1328 w 1898"/>
                <a:gd name="T77" fmla="*/ 1209 h 1463"/>
                <a:gd name="T78" fmla="*/ 1423 w 1898"/>
                <a:gd name="T79" fmla="*/ 1154 h 1463"/>
                <a:gd name="T80" fmla="*/ 1486 w 1898"/>
                <a:gd name="T81" fmla="*/ 1122 h 1463"/>
                <a:gd name="T82" fmla="*/ 1494 w 1898"/>
                <a:gd name="T83" fmla="*/ 1067 h 1463"/>
                <a:gd name="T84" fmla="*/ 1518 w 1898"/>
                <a:gd name="T85" fmla="*/ 1051 h 1463"/>
                <a:gd name="T86" fmla="*/ 1549 w 1898"/>
                <a:gd name="T87" fmla="*/ 1035 h 1463"/>
                <a:gd name="T88" fmla="*/ 1597 w 1898"/>
                <a:gd name="T89" fmla="*/ 972 h 1463"/>
                <a:gd name="T90" fmla="*/ 1604 w 1898"/>
                <a:gd name="T91" fmla="*/ 917 h 1463"/>
                <a:gd name="T92" fmla="*/ 1660 w 1898"/>
                <a:gd name="T93" fmla="*/ 909 h 1463"/>
                <a:gd name="T94" fmla="*/ 1691 w 1898"/>
                <a:gd name="T95" fmla="*/ 853 h 1463"/>
                <a:gd name="T96" fmla="*/ 1699 w 1898"/>
                <a:gd name="T97" fmla="*/ 790 h 1463"/>
                <a:gd name="T98" fmla="*/ 1691 w 1898"/>
                <a:gd name="T99" fmla="*/ 767 h 1463"/>
                <a:gd name="T100" fmla="*/ 1715 w 1898"/>
                <a:gd name="T101" fmla="*/ 751 h 1463"/>
                <a:gd name="T102" fmla="*/ 1850 w 1898"/>
                <a:gd name="T103" fmla="*/ 490 h 1463"/>
                <a:gd name="T104" fmla="*/ 1897 w 1898"/>
                <a:gd name="T105" fmla="*/ 451 h 1463"/>
                <a:gd name="T106" fmla="*/ 1407 w 1898"/>
                <a:gd name="T107" fmla="*/ 79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8" h="1463">
                  <a:moveTo>
                    <a:pt x="1407" y="79"/>
                  </a:moveTo>
                  <a:lnTo>
                    <a:pt x="1407" y="79"/>
                  </a:lnTo>
                  <a:cubicBezTo>
                    <a:pt x="964" y="158"/>
                    <a:pt x="964" y="158"/>
                    <a:pt x="964" y="158"/>
                  </a:cubicBezTo>
                  <a:cubicBezTo>
                    <a:pt x="964" y="158"/>
                    <a:pt x="940" y="79"/>
                    <a:pt x="925" y="63"/>
                  </a:cubicBezTo>
                  <a:cubicBezTo>
                    <a:pt x="909" y="39"/>
                    <a:pt x="901" y="55"/>
                    <a:pt x="854" y="47"/>
                  </a:cubicBezTo>
                  <a:cubicBezTo>
                    <a:pt x="806" y="39"/>
                    <a:pt x="830" y="31"/>
                    <a:pt x="830" y="16"/>
                  </a:cubicBezTo>
                  <a:cubicBezTo>
                    <a:pt x="830" y="0"/>
                    <a:pt x="442" y="55"/>
                    <a:pt x="411" y="55"/>
                  </a:cubicBezTo>
                  <a:cubicBezTo>
                    <a:pt x="371" y="63"/>
                    <a:pt x="229" y="134"/>
                    <a:pt x="181" y="166"/>
                  </a:cubicBezTo>
                  <a:cubicBezTo>
                    <a:pt x="142" y="182"/>
                    <a:pt x="126" y="213"/>
                    <a:pt x="79" y="221"/>
                  </a:cubicBezTo>
                  <a:cubicBezTo>
                    <a:pt x="79" y="229"/>
                    <a:pt x="79" y="237"/>
                    <a:pt x="79" y="237"/>
                  </a:cubicBezTo>
                  <a:cubicBezTo>
                    <a:pt x="71" y="245"/>
                    <a:pt x="15" y="276"/>
                    <a:pt x="15" y="308"/>
                  </a:cubicBezTo>
                  <a:cubicBezTo>
                    <a:pt x="8" y="340"/>
                    <a:pt x="0" y="379"/>
                    <a:pt x="23" y="387"/>
                  </a:cubicBezTo>
                  <a:cubicBezTo>
                    <a:pt x="39" y="403"/>
                    <a:pt x="95" y="435"/>
                    <a:pt x="110" y="458"/>
                  </a:cubicBezTo>
                  <a:cubicBezTo>
                    <a:pt x="126" y="482"/>
                    <a:pt x="150" y="458"/>
                    <a:pt x="174" y="458"/>
                  </a:cubicBezTo>
                  <a:cubicBezTo>
                    <a:pt x="190" y="458"/>
                    <a:pt x="205" y="490"/>
                    <a:pt x="237" y="537"/>
                  </a:cubicBezTo>
                  <a:cubicBezTo>
                    <a:pt x="261" y="585"/>
                    <a:pt x="316" y="672"/>
                    <a:pt x="371" y="688"/>
                  </a:cubicBezTo>
                  <a:cubicBezTo>
                    <a:pt x="419" y="711"/>
                    <a:pt x="434" y="719"/>
                    <a:pt x="466" y="759"/>
                  </a:cubicBezTo>
                  <a:cubicBezTo>
                    <a:pt x="498" y="798"/>
                    <a:pt x="521" y="814"/>
                    <a:pt x="553" y="822"/>
                  </a:cubicBezTo>
                  <a:cubicBezTo>
                    <a:pt x="585" y="838"/>
                    <a:pt x="616" y="846"/>
                    <a:pt x="632" y="869"/>
                  </a:cubicBezTo>
                  <a:cubicBezTo>
                    <a:pt x="656" y="901"/>
                    <a:pt x="656" y="925"/>
                    <a:pt x="703" y="964"/>
                  </a:cubicBezTo>
                  <a:cubicBezTo>
                    <a:pt x="759" y="1012"/>
                    <a:pt x="774" y="1020"/>
                    <a:pt x="806" y="1043"/>
                  </a:cubicBezTo>
                  <a:cubicBezTo>
                    <a:pt x="838" y="1059"/>
                    <a:pt x="885" y="1122"/>
                    <a:pt x="885" y="1146"/>
                  </a:cubicBezTo>
                  <a:cubicBezTo>
                    <a:pt x="885" y="1170"/>
                    <a:pt x="877" y="1209"/>
                    <a:pt x="901" y="1225"/>
                  </a:cubicBezTo>
                  <a:cubicBezTo>
                    <a:pt x="925" y="1241"/>
                    <a:pt x="948" y="1241"/>
                    <a:pt x="964" y="1273"/>
                  </a:cubicBezTo>
                  <a:cubicBezTo>
                    <a:pt x="988" y="1296"/>
                    <a:pt x="1004" y="1344"/>
                    <a:pt x="1027" y="1352"/>
                  </a:cubicBezTo>
                  <a:cubicBezTo>
                    <a:pt x="1043" y="1359"/>
                    <a:pt x="996" y="1423"/>
                    <a:pt x="1035" y="1439"/>
                  </a:cubicBezTo>
                  <a:cubicBezTo>
                    <a:pt x="1059" y="1454"/>
                    <a:pt x="1138" y="1462"/>
                    <a:pt x="1162" y="1462"/>
                  </a:cubicBezTo>
                  <a:cubicBezTo>
                    <a:pt x="1162" y="1454"/>
                    <a:pt x="1162" y="1454"/>
                    <a:pt x="1162" y="1454"/>
                  </a:cubicBezTo>
                  <a:cubicBezTo>
                    <a:pt x="1162" y="1446"/>
                    <a:pt x="1162" y="1415"/>
                    <a:pt x="1185" y="1415"/>
                  </a:cubicBezTo>
                  <a:cubicBezTo>
                    <a:pt x="1201" y="1407"/>
                    <a:pt x="1233" y="1407"/>
                    <a:pt x="1225" y="1383"/>
                  </a:cubicBezTo>
                  <a:cubicBezTo>
                    <a:pt x="1217" y="1359"/>
                    <a:pt x="1217" y="1368"/>
                    <a:pt x="1201" y="1352"/>
                  </a:cubicBezTo>
                  <a:cubicBezTo>
                    <a:pt x="1185" y="1328"/>
                    <a:pt x="1154" y="1320"/>
                    <a:pt x="1185" y="1312"/>
                  </a:cubicBezTo>
                  <a:cubicBezTo>
                    <a:pt x="1217" y="1304"/>
                    <a:pt x="1217" y="1304"/>
                    <a:pt x="1233" y="1320"/>
                  </a:cubicBezTo>
                  <a:cubicBezTo>
                    <a:pt x="1249" y="1336"/>
                    <a:pt x="1233" y="1344"/>
                    <a:pt x="1265" y="1336"/>
                  </a:cubicBezTo>
                  <a:cubicBezTo>
                    <a:pt x="1288" y="1320"/>
                    <a:pt x="1304" y="1304"/>
                    <a:pt x="1304" y="1280"/>
                  </a:cubicBezTo>
                  <a:cubicBezTo>
                    <a:pt x="1304" y="1257"/>
                    <a:pt x="1312" y="1257"/>
                    <a:pt x="1280" y="1249"/>
                  </a:cubicBezTo>
                  <a:cubicBezTo>
                    <a:pt x="1257" y="1249"/>
                    <a:pt x="1241" y="1249"/>
                    <a:pt x="1241" y="1233"/>
                  </a:cubicBezTo>
                  <a:cubicBezTo>
                    <a:pt x="1241" y="1225"/>
                    <a:pt x="1265" y="1201"/>
                    <a:pt x="1288" y="1209"/>
                  </a:cubicBezTo>
                  <a:cubicBezTo>
                    <a:pt x="1312" y="1217"/>
                    <a:pt x="1312" y="1217"/>
                    <a:pt x="1328" y="1209"/>
                  </a:cubicBezTo>
                  <a:cubicBezTo>
                    <a:pt x="1351" y="1201"/>
                    <a:pt x="1391" y="1170"/>
                    <a:pt x="1423" y="1154"/>
                  </a:cubicBezTo>
                  <a:cubicBezTo>
                    <a:pt x="1454" y="1138"/>
                    <a:pt x="1478" y="1146"/>
                    <a:pt x="1486" y="1122"/>
                  </a:cubicBezTo>
                  <a:cubicBezTo>
                    <a:pt x="1494" y="1099"/>
                    <a:pt x="1478" y="1083"/>
                    <a:pt x="1494" y="1067"/>
                  </a:cubicBezTo>
                  <a:cubicBezTo>
                    <a:pt x="1502" y="1051"/>
                    <a:pt x="1494" y="1051"/>
                    <a:pt x="1518" y="1051"/>
                  </a:cubicBezTo>
                  <a:cubicBezTo>
                    <a:pt x="1541" y="1051"/>
                    <a:pt x="1541" y="1059"/>
                    <a:pt x="1549" y="1035"/>
                  </a:cubicBezTo>
                  <a:cubicBezTo>
                    <a:pt x="1549" y="1012"/>
                    <a:pt x="1597" y="996"/>
                    <a:pt x="1597" y="972"/>
                  </a:cubicBezTo>
                  <a:cubicBezTo>
                    <a:pt x="1597" y="948"/>
                    <a:pt x="1573" y="917"/>
                    <a:pt x="1604" y="917"/>
                  </a:cubicBezTo>
                  <a:cubicBezTo>
                    <a:pt x="1628" y="917"/>
                    <a:pt x="1644" y="941"/>
                    <a:pt x="1660" y="909"/>
                  </a:cubicBezTo>
                  <a:cubicBezTo>
                    <a:pt x="1676" y="877"/>
                    <a:pt x="1668" y="869"/>
                    <a:pt x="1691" y="853"/>
                  </a:cubicBezTo>
                  <a:cubicBezTo>
                    <a:pt x="1707" y="838"/>
                    <a:pt x="1715" y="806"/>
                    <a:pt x="1699" y="790"/>
                  </a:cubicBezTo>
                  <a:cubicBezTo>
                    <a:pt x="1691" y="775"/>
                    <a:pt x="1676" y="767"/>
                    <a:pt x="1691" y="767"/>
                  </a:cubicBezTo>
                  <a:cubicBezTo>
                    <a:pt x="1707" y="767"/>
                    <a:pt x="1723" y="782"/>
                    <a:pt x="1715" y="751"/>
                  </a:cubicBezTo>
                  <a:cubicBezTo>
                    <a:pt x="1715" y="719"/>
                    <a:pt x="1826" y="490"/>
                    <a:pt x="1850" y="490"/>
                  </a:cubicBezTo>
                  <a:cubicBezTo>
                    <a:pt x="1873" y="482"/>
                    <a:pt x="1873" y="466"/>
                    <a:pt x="1897" y="451"/>
                  </a:cubicBezTo>
                  <a:lnTo>
                    <a:pt x="1407" y="79"/>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95" name="Freeform 408"/>
            <p:cNvSpPr>
              <a:spLocks noChangeArrowheads="1"/>
            </p:cNvSpPr>
            <p:nvPr/>
          </p:nvSpPr>
          <p:spPr bwMode="auto">
            <a:xfrm>
              <a:off x="14945848" y="6861826"/>
              <a:ext cx="1001940" cy="765371"/>
            </a:xfrm>
            <a:custGeom>
              <a:avLst/>
              <a:gdLst>
                <a:gd name="T0" fmla="*/ 1020 w 1906"/>
                <a:gd name="T1" fmla="*/ 1375 h 1455"/>
                <a:gd name="T2" fmla="*/ 925 w 1906"/>
                <a:gd name="T3" fmla="*/ 1233 h 1455"/>
                <a:gd name="T4" fmla="*/ 806 w 1906"/>
                <a:gd name="T5" fmla="*/ 1035 h 1455"/>
                <a:gd name="T6" fmla="*/ 632 w 1906"/>
                <a:gd name="T7" fmla="*/ 861 h 1455"/>
                <a:gd name="T8" fmla="*/ 229 w 1906"/>
                <a:gd name="T9" fmla="*/ 529 h 1455"/>
                <a:gd name="T10" fmla="*/ 126 w 1906"/>
                <a:gd name="T11" fmla="*/ 458 h 1455"/>
                <a:gd name="T12" fmla="*/ 8 w 1906"/>
                <a:gd name="T13" fmla="*/ 308 h 1455"/>
                <a:gd name="T14" fmla="*/ 79 w 1906"/>
                <a:gd name="T15" fmla="*/ 213 h 1455"/>
                <a:gd name="T16" fmla="*/ 181 w 1906"/>
                <a:gd name="T17" fmla="*/ 150 h 1455"/>
                <a:gd name="T18" fmla="*/ 830 w 1906"/>
                <a:gd name="T19" fmla="*/ 23 h 1455"/>
                <a:gd name="T20" fmla="*/ 893 w 1906"/>
                <a:gd name="T21" fmla="*/ 39 h 1455"/>
                <a:gd name="T22" fmla="*/ 1407 w 1906"/>
                <a:gd name="T23" fmla="*/ 71 h 1455"/>
                <a:gd name="T24" fmla="*/ 1850 w 1906"/>
                <a:gd name="T25" fmla="*/ 482 h 1455"/>
                <a:gd name="T26" fmla="*/ 1699 w 1906"/>
                <a:gd name="T27" fmla="*/ 767 h 1455"/>
                <a:gd name="T28" fmla="*/ 1707 w 1906"/>
                <a:gd name="T29" fmla="*/ 782 h 1455"/>
                <a:gd name="T30" fmla="*/ 1660 w 1906"/>
                <a:gd name="T31" fmla="*/ 909 h 1455"/>
                <a:gd name="T32" fmla="*/ 1597 w 1906"/>
                <a:gd name="T33" fmla="*/ 917 h 1455"/>
                <a:gd name="T34" fmla="*/ 1549 w 1906"/>
                <a:gd name="T35" fmla="*/ 1027 h 1455"/>
                <a:gd name="T36" fmla="*/ 1510 w 1906"/>
                <a:gd name="T37" fmla="*/ 1051 h 1455"/>
                <a:gd name="T38" fmla="*/ 1486 w 1906"/>
                <a:gd name="T39" fmla="*/ 1114 h 1455"/>
                <a:gd name="T40" fmla="*/ 1336 w 1906"/>
                <a:gd name="T41" fmla="*/ 1209 h 1455"/>
                <a:gd name="T42" fmla="*/ 1241 w 1906"/>
                <a:gd name="T43" fmla="*/ 1225 h 1455"/>
                <a:gd name="T44" fmla="*/ 1304 w 1906"/>
                <a:gd name="T45" fmla="*/ 1257 h 1455"/>
                <a:gd name="T46" fmla="*/ 1233 w 1906"/>
                <a:gd name="T47" fmla="*/ 1328 h 1455"/>
                <a:gd name="T48" fmla="*/ 1185 w 1906"/>
                <a:gd name="T49" fmla="*/ 1304 h 1455"/>
                <a:gd name="T50" fmla="*/ 1217 w 1906"/>
                <a:gd name="T51" fmla="*/ 1351 h 1455"/>
                <a:gd name="T52" fmla="*/ 1185 w 1906"/>
                <a:gd name="T53" fmla="*/ 1407 h 1455"/>
                <a:gd name="T54" fmla="*/ 1162 w 1906"/>
                <a:gd name="T55" fmla="*/ 1454 h 1455"/>
                <a:gd name="T56" fmla="*/ 237 w 1906"/>
                <a:gd name="T57" fmla="*/ 521 h 1455"/>
                <a:gd name="T58" fmla="*/ 640 w 1906"/>
                <a:gd name="T59" fmla="*/ 861 h 1455"/>
                <a:gd name="T60" fmla="*/ 806 w 1906"/>
                <a:gd name="T61" fmla="*/ 1035 h 1455"/>
                <a:gd name="T62" fmla="*/ 925 w 1906"/>
                <a:gd name="T63" fmla="*/ 1233 h 1455"/>
                <a:gd name="T64" fmla="*/ 1027 w 1906"/>
                <a:gd name="T65" fmla="*/ 1375 h 1455"/>
                <a:gd name="T66" fmla="*/ 1178 w 1906"/>
                <a:gd name="T67" fmla="*/ 1399 h 1455"/>
                <a:gd name="T68" fmla="*/ 1209 w 1906"/>
                <a:gd name="T69" fmla="*/ 1351 h 1455"/>
                <a:gd name="T70" fmla="*/ 1185 w 1906"/>
                <a:gd name="T71" fmla="*/ 1296 h 1455"/>
                <a:gd name="T72" fmla="*/ 1241 w 1906"/>
                <a:gd name="T73" fmla="*/ 1328 h 1455"/>
                <a:gd name="T74" fmla="*/ 1296 w 1906"/>
                <a:gd name="T75" fmla="*/ 1257 h 1455"/>
                <a:gd name="T76" fmla="*/ 1233 w 1906"/>
                <a:gd name="T77" fmla="*/ 1225 h 1455"/>
                <a:gd name="T78" fmla="*/ 1328 w 1906"/>
                <a:gd name="T79" fmla="*/ 1201 h 1455"/>
                <a:gd name="T80" fmla="*/ 1478 w 1906"/>
                <a:gd name="T81" fmla="*/ 1107 h 1455"/>
                <a:gd name="T82" fmla="*/ 1510 w 1906"/>
                <a:gd name="T83" fmla="*/ 1043 h 1455"/>
                <a:gd name="T84" fmla="*/ 1541 w 1906"/>
                <a:gd name="T85" fmla="*/ 1027 h 1455"/>
                <a:gd name="T86" fmla="*/ 1589 w 1906"/>
                <a:gd name="T87" fmla="*/ 909 h 1455"/>
                <a:gd name="T88" fmla="*/ 1660 w 1906"/>
                <a:gd name="T89" fmla="*/ 901 h 1455"/>
                <a:gd name="T90" fmla="*/ 1699 w 1906"/>
                <a:gd name="T91" fmla="*/ 782 h 1455"/>
                <a:gd name="T92" fmla="*/ 1707 w 1906"/>
                <a:gd name="T93" fmla="*/ 759 h 1455"/>
                <a:gd name="T94" fmla="*/ 1850 w 1906"/>
                <a:gd name="T95" fmla="*/ 474 h 1455"/>
                <a:gd name="T96" fmla="*/ 964 w 1906"/>
                <a:gd name="T97" fmla="*/ 150 h 1455"/>
                <a:gd name="T98" fmla="*/ 877 w 1906"/>
                <a:gd name="T99" fmla="*/ 47 h 1455"/>
                <a:gd name="T100" fmla="*/ 822 w 1906"/>
                <a:gd name="T101" fmla="*/ 8 h 1455"/>
                <a:gd name="T102" fmla="*/ 150 w 1906"/>
                <a:gd name="T103" fmla="*/ 181 h 1455"/>
                <a:gd name="T104" fmla="*/ 15 w 1906"/>
                <a:gd name="T105" fmla="*/ 300 h 1455"/>
                <a:gd name="T106" fmla="*/ 110 w 1906"/>
                <a:gd name="T107" fmla="*/ 443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6" h="1455">
                  <a:moveTo>
                    <a:pt x="1162" y="1454"/>
                  </a:moveTo>
                  <a:lnTo>
                    <a:pt x="1162" y="1454"/>
                  </a:lnTo>
                  <a:cubicBezTo>
                    <a:pt x="1130" y="1454"/>
                    <a:pt x="1059" y="1454"/>
                    <a:pt x="1035" y="1438"/>
                  </a:cubicBezTo>
                  <a:cubicBezTo>
                    <a:pt x="1012" y="1423"/>
                    <a:pt x="1012" y="1399"/>
                    <a:pt x="1020" y="1375"/>
                  </a:cubicBezTo>
                  <a:cubicBezTo>
                    <a:pt x="1027" y="1360"/>
                    <a:pt x="1027" y="1351"/>
                    <a:pt x="1020" y="1344"/>
                  </a:cubicBezTo>
                  <a:cubicBezTo>
                    <a:pt x="1012" y="1336"/>
                    <a:pt x="996" y="1312"/>
                    <a:pt x="980" y="1296"/>
                  </a:cubicBezTo>
                  <a:cubicBezTo>
                    <a:pt x="972" y="1280"/>
                    <a:pt x="972" y="1272"/>
                    <a:pt x="964" y="1265"/>
                  </a:cubicBezTo>
                  <a:cubicBezTo>
                    <a:pt x="948" y="1249"/>
                    <a:pt x="940" y="1241"/>
                    <a:pt x="925" y="1233"/>
                  </a:cubicBezTo>
                  <a:cubicBezTo>
                    <a:pt x="917" y="1233"/>
                    <a:pt x="909" y="1225"/>
                    <a:pt x="901" y="1225"/>
                  </a:cubicBezTo>
                  <a:cubicBezTo>
                    <a:pt x="877" y="1209"/>
                    <a:pt x="885" y="1185"/>
                    <a:pt x="885" y="1162"/>
                  </a:cubicBezTo>
                  <a:cubicBezTo>
                    <a:pt x="885" y="1154"/>
                    <a:pt x="885" y="1146"/>
                    <a:pt x="885" y="1138"/>
                  </a:cubicBezTo>
                  <a:cubicBezTo>
                    <a:pt x="877" y="1122"/>
                    <a:pt x="830" y="1059"/>
                    <a:pt x="806" y="1035"/>
                  </a:cubicBezTo>
                  <a:cubicBezTo>
                    <a:pt x="798" y="1035"/>
                    <a:pt x="798" y="1035"/>
                    <a:pt x="790" y="1027"/>
                  </a:cubicBezTo>
                  <a:cubicBezTo>
                    <a:pt x="767" y="1012"/>
                    <a:pt x="743" y="996"/>
                    <a:pt x="703" y="964"/>
                  </a:cubicBezTo>
                  <a:cubicBezTo>
                    <a:pt x="664" y="933"/>
                    <a:pt x="656" y="909"/>
                    <a:pt x="648" y="893"/>
                  </a:cubicBezTo>
                  <a:cubicBezTo>
                    <a:pt x="640" y="885"/>
                    <a:pt x="640" y="877"/>
                    <a:pt x="632" y="861"/>
                  </a:cubicBezTo>
                  <a:cubicBezTo>
                    <a:pt x="608" y="838"/>
                    <a:pt x="585" y="830"/>
                    <a:pt x="553" y="822"/>
                  </a:cubicBezTo>
                  <a:cubicBezTo>
                    <a:pt x="521" y="806"/>
                    <a:pt x="498" y="798"/>
                    <a:pt x="466" y="751"/>
                  </a:cubicBezTo>
                  <a:cubicBezTo>
                    <a:pt x="434" y="711"/>
                    <a:pt x="419" y="703"/>
                    <a:pt x="371" y="687"/>
                  </a:cubicBezTo>
                  <a:cubicBezTo>
                    <a:pt x="316" y="664"/>
                    <a:pt x="268" y="593"/>
                    <a:pt x="229" y="529"/>
                  </a:cubicBezTo>
                  <a:cubicBezTo>
                    <a:pt x="221" y="521"/>
                    <a:pt x="221" y="506"/>
                    <a:pt x="213" y="498"/>
                  </a:cubicBezTo>
                  <a:cubicBezTo>
                    <a:pt x="197" y="466"/>
                    <a:pt x="190" y="450"/>
                    <a:pt x="174" y="450"/>
                  </a:cubicBezTo>
                  <a:cubicBezTo>
                    <a:pt x="166" y="450"/>
                    <a:pt x="158" y="450"/>
                    <a:pt x="150" y="458"/>
                  </a:cubicBezTo>
                  <a:cubicBezTo>
                    <a:pt x="142" y="458"/>
                    <a:pt x="134" y="458"/>
                    <a:pt x="126" y="458"/>
                  </a:cubicBezTo>
                  <a:cubicBezTo>
                    <a:pt x="118" y="458"/>
                    <a:pt x="110" y="458"/>
                    <a:pt x="110" y="450"/>
                  </a:cubicBezTo>
                  <a:cubicBezTo>
                    <a:pt x="95" y="434"/>
                    <a:pt x="55" y="403"/>
                    <a:pt x="31" y="387"/>
                  </a:cubicBezTo>
                  <a:cubicBezTo>
                    <a:pt x="23" y="387"/>
                    <a:pt x="23" y="387"/>
                    <a:pt x="15" y="379"/>
                  </a:cubicBezTo>
                  <a:cubicBezTo>
                    <a:pt x="0" y="371"/>
                    <a:pt x="8" y="340"/>
                    <a:pt x="8" y="308"/>
                  </a:cubicBezTo>
                  <a:cubicBezTo>
                    <a:pt x="8" y="300"/>
                    <a:pt x="8" y="300"/>
                    <a:pt x="8" y="300"/>
                  </a:cubicBezTo>
                  <a:cubicBezTo>
                    <a:pt x="8" y="268"/>
                    <a:pt x="47" y="253"/>
                    <a:pt x="63" y="237"/>
                  </a:cubicBezTo>
                  <a:cubicBezTo>
                    <a:pt x="71" y="229"/>
                    <a:pt x="71" y="229"/>
                    <a:pt x="71" y="229"/>
                  </a:cubicBezTo>
                  <a:cubicBezTo>
                    <a:pt x="79" y="229"/>
                    <a:pt x="79" y="221"/>
                    <a:pt x="79" y="213"/>
                  </a:cubicBezTo>
                  <a:lnTo>
                    <a:pt x="79" y="213"/>
                  </a:lnTo>
                  <a:cubicBezTo>
                    <a:pt x="79" y="205"/>
                    <a:pt x="79" y="205"/>
                    <a:pt x="79" y="205"/>
                  </a:cubicBezTo>
                  <a:cubicBezTo>
                    <a:pt x="110" y="205"/>
                    <a:pt x="126" y="190"/>
                    <a:pt x="150" y="174"/>
                  </a:cubicBezTo>
                  <a:cubicBezTo>
                    <a:pt x="158" y="166"/>
                    <a:pt x="166" y="158"/>
                    <a:pt x="181" y="150"/>
                  </a:cubicBezTo>
                  <a:cubicBezTo>
                    <a:pt x="229" y="126"/>
                    <a:pt x="371" y="55"/>
                    <a:pt x="411" y="47"/>
                  </a:cubicBezTo>
                  <a:cubicBezTo>
                    <a:pt x="434" y="39"/>
                    <a:pt x="727" y="0"/>
                    <a:pt x="806" y="0"/>
                  </a:cubicBezTo>
                  <a:cubicBezTo>
                    <a:pt x="822" y="0"/>
                    <a:pt x="830" y="0"/>
                    <a:pt x="830" y="8"/>
                  </a:cubicBezTo>
                  <a:cubicBezTo>
                    <a:pt x="830" y="15"/>
                    <a:pt x="830" y="15"/>
                    <a:pt x="830" y="23"/>
                  </a:cubicBezTo>
                  <a:lnTo>
                    <a:pt x="830" y="31"/>
                  </a:lnTo>
                  <a:cubicBezTo>
                    <a:pt x="830" y="31"/>
                    <a:pt x="838" y="31"/>
                    <a:pt x="854" y="39"/>
                  </a:cubicBezTo>
                  <a:cubicBezTo>
                    <a:pt x="861" y="39"/>
                    <a:pt x="869" y="39"/>
                    <a:pt x="877" y="39"/>
                  </a:cubicBezTo>
                  <a:cubicBezTo>
                    <a:pt x="885" y="39"/>
                    <a:pt x="885" y="39"/>
                    <a:pt x="893" y="39"/>
                  </a:cubicBezTo>
                  <a:cubicBezTo>
                    <a:pt x="909" y="39"/>
                    <a:pt x="917" y="39"/>
                    <a:pt x="925" y="47"/>
                  </a:cubicBezTo>
                  <a:cubicBezTo>
                    <a:pt x="940" y="63"/>
                    <a:pt x="964" y="126"/>
                    <a:pt x="964" y="142"/>
                  </a:cubicBezTo>
                  <a:cubicBezTo>
                    <a:pt x="1407" y="71"/>
                    <a:pt x="1407" y="71"/>
                    <a:pt x="1407" y="71"/>
                  </a:cubicBezTo>
                  <a:lnTo>
                    <a:pt x="1407" y="71"/>
                  </a:lnTo>
                  <a:cubicBezTo>
                    <a:pt x="1905" y="443"/>
                    <a:pt x="1905" y="443"/>
                    <a:pt x="1905" y="443"/>
                  </a:cubicBezTo>
                  <a:cubicBezTo>
                    <a:pt x="1897" y="443"/>
                    <a:pt x="1897" y="443"/>
                    <a:pt x="1897" y="443"/>
                  </a:cubicBezTo>
                  <a:cubicBezTo>
                    <a:pt x="1889" y="450"/>
                    <a:pt x="1881" y="458"/>
                    <a:pt x="1881" y="466"/>
                  </a:cubicBezTo>
                  <a:cubicBezTo>
                    <a:pt x="1873" y="474"/>
                    <a:pt x="1865" y="482"/>
                    <a:pt x="1850" y="482"/>
                  </a:cubicBezTo>
                  <a:cubicBezTo>
                    <a:pt x="1834" y="490"/>
                    <a:pt x="1715" y="711"/>
                    <a:pt x="1723" y="743"/>
                  </a:cubicBezTo>
                  <a:cubicBezTo>
                    <a:pt x="1723" y="751"/>
                    <a:pt x="1723" y="759"/>
                    <a:pt x="1715" y="767"/>
                  </a:cubicBezTo>
                  <a:cubicBezTo>
                    <a:pt x="1715" y="767"/>
                    <a:pt x="1715" y="767"/>
                    <a:pt x="1707" y="767"/>
                  </a:cubicBezTo>
                  <a:cubicBezTo>
                    <a:pt x="1707" y="767"/>
                    <a:pt x="1707" y="767"/>
                    <a:pt x="1699" y="767"/>
                  </a:cubicBezTo>
                  <a:lnTo>
                    <a:pt x="1691" y="767"/>
                  </a:lnTo>
                  <a:lnTo>
                    <a:pt x="1691" y="767"/>
                  </a:lnTo>
                  <a:lnTo>
                    <a:pt x="1691" y="767"/>
                  </a:lnTo>
                  <a:cubicBezTo>
                    <a:pt x="1699" y="767"/>
                    <a:pt x="1699" y="774"/>
                    <a:pt x="1707" y="782"/>
                  </a:cubicBezTo>
                  <a:cubicBezTo>
                    <a:pt x="1707" y="790"/>
                    <a:pt x="1715" y="798"/>
                    <a:pt x="1715" y="814"/>
                  </a:cubicBezTo>
                  <a:cubicBezTo>
                    <a:pt x="1707" y="830"/>
                    <a:pt x="1699" y="838"/>
                    <a:pt x="1691" y="845"/>
                  </a:cubicBezTo>
                  <a:cubicBezTo>
                    <a:pt x="1676" y="861"/>
                    <a:pt x="1676" y="861"/>
                    <a:pt x="1676" y="877"/>
                  </a:cubicBezTo>
                  <a:cubicBezTo>
                    <a:pt x="1668" y="885"/>
                    <a:pt x="1668" y="893"/>
                    <a:pt x="1660" y="909"/>
                  </a:cubicBezTo>
                  <a:cubicBezTo>
                    <a:pt x="1660" y="917"/>
                    <a:pt x="1652" y="925"/>
                    <a:pt x="1644" y="925"/>
                  </a:cubicBezTo>
                  <a:cubicBezTo>
                    <a:pt x="1636" y="925"/>
                    <a:pt x="1628" y="917"/>
                    <a:pt x="1620" y="917"/>
                  </a:cubicBezTo>
                  <a:cubicBezTo>
                    <a:pt x="1613" y="917"/>
                    <a:pt x="1613" y="909"/>
                    <a:pt x="1604" y="917"/>
                  </a:cubicBezTo>
                  <a:cubicBezTo>
                    <a:pt x="1597" y="917"/>
                    <a:pt x="1597" y="917"/>
                    <a:pt x="1597" y="917"/>
                  </a:cubicBezTo>
                  <a:cubicBezTo>
                    <a:pt x="1589" y="917"/>
                    <a:pt x="1589" y="933"/>
                    <a:pt x="1597" y="940"/>
                  </a:cubicBezTo>
                  <a:cubicBezTo>
                    <a:pt x="1597" y="948"/>
                    <a:pt x="1597" y="956"/>
                    <a:pt x="1597" y="964"/>
                  </a:cubicBezTo>
                  <a:cubicBezTo>
                    <a:pt x="1597" y="972"/>
                    <a:pt x="1581" y="988"/>
                    <a:pt x="1573" y="996"/>
                  </a:cubicBezTo>
                  <a:cubicBezTo>
                    <a:pt x="1565" y="1012"/>
                    <a:pt x="1549" y="1020"/>
                    <a:pt x="1549" y="1027"/>
                  </a:cubicBezTo>
                  <a:cubicBezTo>
                    <a:pt x="1549" y="1043"/>
                    <a:pt x="1549" y="1051"/>
                    <a:pt x="1533" y="1051"/>
                  </a:cubicBezTo>
                  <a:lnTo>
                    <a:pt x="1533" y="1051"/>
                  </a:lnTo>
                  <a:cubicBezTo>
                    <a:pt x="1533" y="1043"/>
                    <a:pt x="1525" y="1043"/>
                    <a:pt x="1518" y="1051"/>
                  </a:cubicBezTo>
                  <a:lnTo>
                    <a:pt x="1510" y="1051"/>
                  </a:lnTo>
                  <a:cubicBezTo>
                    <a:pt x="1502" y="1051"/>
                    <a:pt x="1502" y="1051"/>
                    <a:pt x="1494" y="1059"/>
                  </a:cubicBezTo>
                  <a:lnTo>
                    <a:pt x="1494" y="1059"/>
                  </a:lnTo>
                  <a:cubicBezTo>
                    <a:pt x="1486" y="1067"/>
                    <a:pt x="1486" y="1075"/>
                    <a:pt x="1486" y="1083"/>
                  </a:cubicBezTo>
                  <a:cubicBezTo>
                    <a:pt x="1494" y="1091"/>
                    <a:pt x="1494" y="1098"/>
                    <a:pt x="1486" y="1114"/>
                  </a:cubicBezTo>
                  <a:cubicBezTo>
                    <a:pt x="1478" y="1130"/>
                    <a:pt x="1470" y="1138"/>
                    <a:pt x="1454" y="1138"/>
                  </a:cubicBezTo>
                  <a:cubicBezTo>
                    <a:pt x="1446" y="1138"/>
                    <a:pt x="1438" y="1146"/>
                    <a:pt x="1423" y="1146"/>
                  </a:cubicBezTo>
                  <a:cubicBezTo>
                    <a:pt x="1407" y="1154"/>
                    <a:pt x="1391" y="1170"/>
                    <a:pt x="1375" y="1185"/>
                  </a:cubicBezTo>
                  <a:cubicBezTo>
                    <a:pt x="1360" y="1193"/>
                    <a:pt x="1344" y="1201"/>
                    <a:pt x="1336" y="1209"/>
                  </a:cubicBezTo>
                  <a:cubicBezTo>
                    <a:pt x="1320" y="1209"/>
                    <a:pt x="1312" y="1209"/>
                    <a:pt x="1304" y="1209"/>
                  </a:cubicBezTo>
                  <a:cubicBezTo>
                    <a:pt x="1296" y="1209"/>
                    <a:pt x="1288" y="1201"/>
                    <a:pt x="1280" y="1201"/>
                  </a:cubicBezTo>
                  <a:lnTo>
                    <a:pt x="1280" y="1201"/>
                  </a:lnTo>
                  <a:cubicBezTo>
                    <a:pt x="1257" y="1201"/>
                    <a:pt x="1241" y="1217"/>
                    <a:pt x="1241" y="1225"/>
                  </a:cubicBezTo>
                  <a:cubicBezTo>
                    <a:pt x="1241" y="1233"/>
                    <a:pt x="1241" y="1233"/>
                    <a:pt x="1257" y="1233"/>
                  </a:cubicBezTo>
                  <a:cubicBezTo>
                    <a:pt x="1265" y="1233"/>
                    <a:pt x="1273" y="1233"/>
                    <a:pt x="1280" y="1241"/>
                  </a:cubicBezTo>
                  <a:cubicBezTo>
                    <a:pt x="1296" y="1241"/>
                    <a:pt x="1304" y="1241"/>
                    <a:pt x="1304" y="1249"/>
                  </a:cubicBezTo>
                  <a:lnTo>
                    <a:pt x="1304" y="1257"/>
                  </a:lnTo>
                  <a:cubicBezTo>
                    <a:pt x="1304" y="1265"/>
                    <a:pt x="1304" y="1265"/>
                    <a:pt x="1304" y="1272"/>
                  </a:cubicBezTo>
                  <a:cubicBezTo>
                    <a:pt x="1304" y="1296"/>
                    <a:pt x="1288" y="1320"/>
                    <a:pt x="1265" y="1328"/>
                  </a:cubicBezTo>
                  <a:cubicBezTo>
                    <a:pt x="1257" y="1336"/>
                    <a:pt x="1249" y="1336"/>
                    <a:pt x="1249" y="1336"/>
                  </a:cubicBezTo>
                  <a:cubicBezTo>
                    <a:pt x="1241" y="1336"/>
                    <a:pt x="1241" y="1336"/>
                    <a:pt x="1233" y="1328"/>
                  </a:cubicBezTo>
                  <a:cubicBezTo>
                    <a:pt x="1233" y="1328"/>
                    <a:pt x="1233" y="1320"/>
                    <a:pt x="1233" y="1312"/>
                  </a:cubicBezTo>
                  <a:cubicBezTo>
                    <a:pt x="1225" y="1312"/>
                    <a:pt x="1225" y="1312"/>
                    <a:pt x="1225" y="1312"/>
                  </a:cubicBezTo>
                  <a:cubicBezTo>
                    <a:pt x="1217" y="1304"/>
                    <a:pt x="1217" y="1304"/>
                    <a:pt x="1209" y="1304"/>
                  </a:cubicBezTo>
                  <a:cubicBezTo>
                    <a:pt x="1201" y="1304"/>
                    <a:pt x="1201" y="1304"/>
                    <a:pt x="1185" y="1304"/>
                  </a:cubicBezTo>
                  <a:cubicBezTo>
                    <a:pt x="1178" y="1312"/>
                    <a:pt x="1178" y="1312"/>
                    <a:pt x="1178" y="1312"/>
                  </a:cubicBezTo>
                  <a:cubicBezTo>
                    <a:pt x="1178" y="1312"/>
                    <a:pt x="1185" y="1320"/>
                    <a:pt x="1185" y="1328"/>
                  </a:cubicBezTo>
                  <a:cubicBezTo>
                    <a:pt x="1193" y="1328"/>
                    <a:pt x="1201" y="1336"/>
                    <a:pt x="1201" y="1336"/>
                  </a:cubicBezTo>
                  <a:cubicBezTo>
                    <a:pt x="1209" y="1344"/>
                    <a:pt x="1209" y="1344"/>
                    <a:pt x="1217" y="1351"/>
                  </a:cubicBezTo>
                  <a:cubicBezTo>
                    <a:pt x="1217" y="1351"/>
                    <a:pt x="1225" y="1360"/>
                    <a:pt x="1233" y="1375"/>
                  </a:cubicBezTo>
                  <a:cubicBezTo>
                    <a:pt x="1233" y="1383"/>
                    <a:pt x="1233" y="1383"/>
                    <a:pt x="1225" y="1391"/>
                  </a:cubicBezTo>
                  <a:cubicBezTo>
                    <a:pt x="1225" y="1399"/>
                    <a:pt x="1209" y="1407"/>
                    <a:pt x="1193" y="1407"/>
                  </a:cubicBezTo>
                  <a:cubicBezTo>
                    <a:pt x="1185" y="1407"/>
                    <a:pt x="1185" y="1407"/>
                    <a:pt x="1185" y="1407"/>
                  </a:cubicBezTo>
                  <a:cubicBezTo>
                    <a:pt x="1162" y="1415"/>
                    <a:pt x="1162" y="1438"/>
                    <a:pt x="1170" y="1446"/>
                  </a:cubicBezTo>
                  <a:lnTo>
                    <a:pt x="1170" y="1446"/>
                  </a:lnTo>
                  <a:cubicBezTo>
                    <a:pt x="1178" y="1454"/>
                    <a:pt x="1178" y="1454"/>
                    <a:pt x="1178" y="1454"/>
                  </a:cubicBezTo>
                  <a:lnTo>
                    <a:pt x="1162" y="1454"/>
                  </a:lnTo>
                  <a:close/>
                  <a:moveTo>
                    <a:pt x="174" y="443"/>
                  </a:moveTo>
                  <a:lnTo>
                    <a:pt x="174" y="443"/>
                  </a:lnTo>
                  <a:cubicBezTo>
                    <a:pt x="190" y="443"/>
                    <a:pt x="205" y="466"/>
                    <a:pt x="221" y="498"/>
                  </a:cubicBezTo>
                  <a:cubicBezTo>
                    <a:pt x="229" y="506"/>
                    <a:pt x="229" y="514"/>
                    <a:pt x="237" y="521"/>
                  </a:cubicBezTo>
                  <a:cubicBezTo>
                    <a:pt x="268" y="577"/>
                    <a:pt x="324" y="656"/>
                    <a:pt x="371" y="680"/>
                  </a:cubicBezTo>
                  <a:cubicBezTo>
                    <a:pt x="419" y="695"/>
                    <a:pt x="434" y="703"/>
                    <a:pt x="466" y="751"/>
                  </a:cubicBezTo>
                  <a:cubicBezTo>
                    <a:pt x="498" y="790"/>
                    <a:pt x="521" y="798"/>
                    <a:pt x="553" y="814"/>
                  </a:cubicBezTo>
                  <a:cubicBezTo>
                    <a:pt x="592" y="822"/>
                    <a:pt x="616" y="830"/>
                    <a:pt x="640" y="861"/>
                  </a:cubicBezTo>
                  <a:cubicBezTo>
                    <a:pt x="640" y="869"/>
                    <a:pt x="648" y="877"/>
                    <a:pt x="648" y="885"/>
                  </a:cubicBezTo>
                  <a:cubicBezTo>
                    <a:pt x="664" y="909"/>
                    <a:pt x="672" y="925"/>
                    <a:pt x="703" y="956"/>
                  </a:cubicBezTo>
                  <a:cubicBezTo>
                    <a:pt x="751" y="988"/>
                    <a:pt x="774" y="1004"/>
                    <a:pt x="798" y="1020"/>
                  </a:cubicBezTo>
                  <a:cubicBezTo>
                    <a:pt x="798" y="1027"/>
                    <a:pt x="806" y="1027"/>
                    <a:pt x="806" y="1035"/>
                  </a:cubicBezTo>
                  <a:cubicBezTo>
                    <a:pt x="838" y="1051"/>
                    <a:pt x="885" y="1114"/>
                    <a:pt x="893" y="1138"/>
                  </a:cubicBezTo>
                  <a:cubicBezTo>
                    <a:pt x="893" y="1146"/>
                    <a:pt x="893" y="1154"/>
                    <a:pt x="893" y="1162"/>
                  </a:cubicBezTo>
                  <a:cubicBezTo>
                    <a:pt x="885" y="1185"/>
                    <a:pt x="885" y="1201"/>
                    <a:pt x="901" y="1217"/>
                  </a:cubicBezTo>
                  <a:cubicBezTo>
                    <a:pt x="909" y="1225"/>
                    <a:pt x="917" y="1225"/>
                    <a:pt x="925" y="1233"/>
                  </a:cubicBezTo>
                  <a:cubicBezTo>
                    <a:pt x="940" y="1233"/>
                    <a:pt x="956" y="1241"/>
                    <a:pt x="964" y="1257"/>
                  </a:cubicBezTo>
                  <a:cubicBezTo>
                    <a:pt x="972" y="1265"/>
                    <a:pt x="980" y="1280"/>
                    <a:pt x="988" y="1288"/>
                  </a:cubicBezTo>
                  <a:cubicBezTo>
                    <a:pt x="1004" y="1312"/>
                    <a:pt x="1012" y="1336"/>
                    <a:pt x="1027" y="1344"/>
                  </a:cubicBezTo>
                  <a:cubicBezTo>
                    <a:pt x="1035" y="1344"/>
                    <a:pt x="1035" y="1360"/>
                    <a:pt x="1027" y="1375"/>
                  </a:cubicBezTo>
                  <a:cubicBezTo>
                    <a:pt x="1020" y="1399"/>
                    <a:pt x="1020" y="1423"/>
                    <a:pt x="1035" y="1431"/>
                  </a:cubicBezTo>
                  <a:cubicBezTo>
                    <a:pt x="1059" y="1446"/>
                    <a:pt x="1130" y="1446"/>
                    <a:pt x="1162" y="1446"/>
                  </a:cubicBezTo>
                  <a:lnTo>
                    <a:pt x="1162" y="1446"/>
                  </a:lnTo>
                  <a:cubicBezTo>
                    <a:pt x="1154" y="1438"/>
                    <a:pt x="1154" y="1407"/>
                    <a:pt x="1178" y="1399"/>
                  </a:cubicBezTo>
                  <a:cubicBezTo>
                    <a:pt x="1185" y="1399"/>
                    <a:pt x="1185" y="1399"/>
                    <a:pt x="1193" y="1399"/>
                  </a:cubicBezTo>
                  <a:cubicBezTo>
                    <a:pt x="1201" y="1399"/>
                    <a:pt x="1217" y="1391"/>
                    <a:pt x="1225" y="1391"/>
                  </a:cubicBezTo>
                  <a:cubicBezTo>
                    <a:pt x="1225" y="1383"/>
                    <a:pt x="1225" y="1383"/>
                    <a:pt x="1225" y="1375"/>
                  </a:cubicBezTo>
                  <a:cubicBezTo>
                    <a:pt x="1217" y="1360"/>
                    <a:pt x="1217" y="1360"/>
                    <a:pt x="1209" y="1351"/>
                  </a:cubicBezTo>
                  <a:cubicBezTo>
                    <a:pt x="1209" y="1351"/>
                    <a:pt x="1201" y="1351"/>
                    <a:pt x="1193" y="1344"/>
                  </a:cubicBezTo>
                  <a:cubicBezTo>
                    <a:pt x="1193" y="1336"/>
                    <a:pt x="1185" y="1336"/>
                    <a:pt x="1185" y="1328"/>
                  </a:cubicBezTo>
                  <a:cubicBezTo>
                    <a:pt x="1178" y="1320"/>
                    <a:pt x="1170" y="1320"/>
                    <a:pt x="1170" y="1312"/>
                  </a:cubicBezTo>
                  <a:cubicBezTo>
                    <a:pt x="1170" y="1304"/>
                    <a:pt x="1178" y="1304"/>
                    <a:pt x="1185" y="1296"/>
                  </a:cubicBezTo>
                  <a:cubicBezTo>
                    <a:pt x="1193" y="1296"/>
                    <a:pt x="1201" y="1296"/>
                    <a:pt x="1209" y="1296"/>
                  </a:cubicBezTo>
                  <a:cubicBezTo>
                    <a:pt x="1217" y="1296"/>
                    <a:pt x="1225" y="1296"/>
                    <a:pt x="1233" y="1312"/>
                  </a:cubicBezTo>
                  <a:lnTo>
                    <a:pt x="1233" y="1312"/>
                  </a:lnTo>
                  <a:cubicBezTo>
                    <a:pt x="1241" y="1320"/>
                    <a:pt x="1241" y="1320"/>
                    <a:pt x="1241" y="1328"/>
                  </a:cubicBezTo>
                  <a:lnTo>
                    <a:pt x="1249" y="1328"/>
                  </a:lnTo>
                  <a:lnTo>
                    <a:pt x="1257" y="1328"/>
                  </a:lnTo>
                  <a:cubicBezTo>
                    <a:pt x="1280" y="1312"/>
                    <a:pt x="1296" y="1296"/>
                    <a:pt x="1296" y="1272"/>
                  </a:cubicBezTo>
                  <a:cubicBezTo>
                    <a:pt x="1296" y="1265"/>
                    <a:pt x="1296" y="1265"/>
                    <a:pt x="1296" y="1257"/>
                  </a:cubicBezTo>
                  <a:lnTo>
                    <a:pt x="1296" y="1249"/>
                  </a:lnTo>
                  <a:cubicBezTo>
                    <a:pt x="1296" y="1249"/>
                    <a:pt x="1288" y="1249"/>
                    <a:pt x="1280" y="1249"/>
                  </a:cubicBezTo>
                  <a:cubicBezTo>
                    <a:pt x="1273" y="1241"/>
                    <a:pt x="1265" y="1241"/>
                    <a:pt x="1257" y="1241"/>
                  </a:cubicBezTo>
                  <a:cubicBezTo>
                    <a:pt x="1241" y="1241"/>
                    <a:pt x="1233" y="1241"/>
                    <a:pt x="1233" y="1225"/>
                  </a:cubicBezTo>
                  <a:cubicBezTo>
                    <a:pt x="1233" y="1217"/>
                    <a:pt x="1257" y="1193"/>
                    <a:pt x="1280" y="1193"/>
                  </a:cubicBezTo>
                  <a:cubicBezTo>
                    <a:pt x="1280" y="1193"/>
                    <a:pt x="1280" y="1193"/>
                    <a:pt x="1288" y="1193"/>
                  </a:cubicBezTo>
                  <a:cubicBezTo>
                    <a:pt x="1296" y="1201"/>
                    <a:pt x="1296" y="1201"/>
                    <a:pt x="1304" y="1201"/>
                  </a:cubicBezTo>
                  <a:cubicBezTo>
                    <a:pt x="1312" y="1201"/>
                    <a:pt x="1320" y="1209"/>
                    <a:pt x="1328" y="1201"/>
                  </a:cubicBezTo>
                  <a:cubicBezTo>
                    <a:pt x="1336" y="1193"/>
                    <a:pt x="1351" y="1185"/>
                    <a:pt x="1367" y="1178"/>
                  </a:cubicBezTo>
                  <a:cubicBezTo>
                    <a:pt x="1383" y="1162"/>
                    <a:pt x="1407" y="1146"/>
                    <a:pt x="1423" y="1146"/>
                  </a:cubicBezTo>
                  <a:cubicBezTo>
                    <a:pt x="1431" y="1138"/>
                    <a:pt x="1438" y="1138"/>
                    <a:pt x="1454" y="1130"/>
                  </a:cubicBezTo>
                  <a:cubicBezTo>
                    <a:pt x="1462" y="1130"/>
                    <a:pt x="1478" y="1122"/>
                    <a:pt x="1478" y="1107"/>
                  </a:cubicBezTo>
                  <a:cubicBezTo>
                    <a:pt x="1486" y="1098"/>
                    <a:pt x="1486" y="1091"/>
                    <a:pt x="1486" y="1083"/>
                  </a:cubicBezTo>
                  <a:cubicBezTo>
                    <a:pt x="1478" y="1075"/>
                    <a:pt x="1478" y="1067"/>
                    <a:pt x="1486" y="1059"/>
                  </a:cubicBezTo>
                  <a:cubicBezTo>
                    <a:pt x="1494" y="1051"/>
                    <a:pt x="1494" y="1051"/>
                    <a:pt x="1494" y="1051"/>
                  </a:cubicBezTo>
                  <a:cubicBezTo>
                    <a:pt x="1494" y="1043"/>
                    <a:pt x="1502" y="1043"/>
                    <a:pt x="1510" y="1043"/>
                  </a:cubicBezTo>
                  <a:lnTo>
                    <a:pt x="1518" y="1043"/>
                  </a:lnTo>
                  <a:cubicBezTo>
                    <a:pt x="1525" y="1043"/>
                    <a:pt x="1533" y="1043"/>
                    <a:pt x="1533" y="1043"/>
                  </a:cubicBezTo>
                  <a:lnTo>
                    <a:pt x="1533" y="1043"/>
                  </a:lnTo>
                  <a:cubicBezTo>
                    <a:pt x="1541" y="1043"/>
                    <a:pt x="1541" y="1043"/>
                    <a:pt x="1541" y="1027"/>
                  </a:cubicBezTo>
                  <a:cubicBezTo>
                    <a:pt x="1541" y="1012"/>
                    <a:pt x="1557" y="1004"/>
                    <a:pt x="1565" y="996"/>
                  </a:cubicBezTo>
                  <a:cubicBezTo>
                    <a:pt x="1581" y="980"/>
                    <a:pt x="1589" y="972"/>
                    <a:pt x="1589" y="964"/>
                  </a:cubicBezTo>
                  <a:cubicBezTo>
                    <a:pt x="1589" y="956"/>
                    <a:pt x="1589" y="948"/>
                    <a:pt x="1589" y="940"/>
                  </a:cubicBezTo>
                  <a:cubicBezTo>
                    <a:pt x="1581" y="925"/>
                    <a:pt x="1581" y="917"/>
                    <a:pt x="1589" y="909"/>
                  </a:cubicBezTo>
                  <a:lnTo>
                    <a:pt x="1597" y="909"/>
                  </a:lnTo>
                  <a:cubicBezTo>
                    <a:pt x="1613" y="909"/>
                    <a:pt x="1620" y="909"/>
                    <a:pt x="1628" y="909"/>
                  </a:cubicBezTo>
                  <a:cubicBezTo>
                    <a:pt x="1628" y="917"/>
                    <a:pt x="1636" y="917"/>
                    <a:pt x="1644" y="917"/>
                  </a:cubicBezTo>
                  <a:cubicBezTo>
                    <a:pt x="1644" y="917"/>
                    <a:pt x="1652" y="917"/>
                    <a:pt x="1660" y="901"/>
                  </a:cubicBezTo>
                  <a:cubicBezTo>
                    <a:pt x="1660" y="893"/>
                    <a:pt x="1668" y="885"/>
                    <a:pt x="1668" y="877"/>
                  </a:cubicBezTo>
                  <a:cubicBezTo>
                    <a:pt x="1668" y="861"/>
                    <a:pt x="1676" y="854"/>
                    <a:pt x="1684" y="845"/>
                  </a:cubicBezTo>
                  <a:cubicBezTo>
                    <a:pt x="1699" y="838"/>
                    <a:pt x="1699" y="822"/>
                    <a:pt x="1707" y="814"/>
                  </a:cubicBezTo>
                  <a:cubicBezTo>
                    <a:pt x="1707" y="798"/>
                    <a:pt x="1707" y="790"/>
                    <a:pt x="1699" y="782"/>
                  </a:cubicBezTo>
                  <a:cubicBezTo>
                    <a:pt x="1691" y="782"/>
                    <a:pt x="1691" y="774"/>
                    <a:pt x="1684" y="774"/>
                  </a:cubicBezTo>
                  <a:cubicBezTo>
                    <a:pt x="1684" y="767"/>
                    <a:pt x="1676" y="767"/>
                    <a:pt x="1684" y="759"/>
                  </a:cubicBezTo>
                  <a:cubicBezTo>
                    <a:pt x="1684" y="759"/>
                    <a:pt x="1684" y="759"/>
                    <a:pt x="1691" y="759"/>
                  </a:cubicBezTo>
                  <a:cubicBezTo>
                    <a:pt x="1699" y="759"/>
                    <a:pt x="1699" y="759"/>
                    <a:pt x="1707" y="759"/>
                  </a:cubicBezTo>
                  <a:lnTo>
                    <a:pt x="1707" y="759"/>
                  </a:lnTo>
                  <a:cubicBezTo>
                    <a:pt x="1715" y="759"/>
                    <a:pt x="1715" y="759"/>
                    <a:pt x="1715" y="759"/>
                  </a:cubicBezTo>
                  <a:cubicBezTo>
                    <a:pt x="1715" y="759"/>
                    <a:pt x="1715" y="751"/>
                    <a:pt x="1715" y="743"/>
                  </a:cubicBezTo>
                  <a:cubicBezTo>
                    <a:pt x="1707" y="711"/>
                    <a:pt x="1826" y="482"/>
                    <a:pt x="1850" y="474"/>
                  </a:cubicBezTo>
                  <a:cubicBezTo>
                    <a:pt x="1857" y="474"/>
                    <a:pt x="1865" y="466"/>
                    <a:pt x="1873" y="458"/>
                  </a:cubicBezTo>
                  <a:cubicBezTo>
                    <a:pt x="1873" y="458"/>
                    <a:pt x="1881" y="450"/>
                    <a:pt x="1889" y="443"/>
                  </a:cubicBezTo>
                  <a:cubicBezTo>
                    <a:pt x="1407" y="79"/>
                    <a:pt x="1407" y="79"/>
                    <a:pt x="1407" y="79"/>
                  </a:cubicBezTo>
                  <a:cubicBezTo>
                    <a:pt x="964" y="150"/>
                    <a:pt x="964" y="150"/>
                    <a:pt x="964" y="150"/>
                  </a:cubicBezTo>
                  <a:lnTo>
                    <a:pt x="964" y="150"/>
                  </a:lnTo>
                  <a:cubicBezTo>
                    <a:pt x="964" y="150"/>
                    <a:pt x="940" y="71"/>
                    <a:pt x="925" y="55"/>
                  </a:cubicBezTo>
                  <a:cubicBezTo>
                    <a:pt x="917" y="47"/>
                    <a:pt x="909" y="47"/>
                    <a:pt x="893" y="47"/>
                  </a:cubicBezTo>
                  <a:cubicBezTo>
                    <a:pt x="885" y="47"/>
                    <a:pt x="885" y="47"/>
                    <a:pt x="877" y="47"/>
                  </a:cubicBezTo>
                  <a:cubicBezTo>
                    <a:pt x="869" y="47"/>
                    <a:pt x="861" y="47"/>
                    <a:pt x="854" y="47"/>
                  </a:cubicBezTo>
                  <a:cubicBezTo>
                    <a:pt x="830" y="39"/>
                    <a:pt x="822" y="39"/>
                    <a:pt x="822" y="31"/>
                  </a:cubicBezTo>
                  <a:cubicBezTo>
                    <a:pt x="822" y="31"/>
                    <a:pt x="822" y="23"/>
                    <a:pt x="822" y="15"/>
                  </a:cubicBezTo>
                  <a:cubicBezTo>
                    <a:pt x="822" y="15"/>
                    <a:pt x="822" y="15"/>
                    <a:pt x="822" y="8"/>
                  </a:cubicBezTo>
                  <a:cubicBezTo>
                    <a:pt x="822" y="8"/>
                    <a:pt x="822" y="8"/>
                    <a:pt x="806" y="8"/>
                  </a:cubicBezTo>
                  <a:cubicBezTo>
                    <a:pt x="727" y="8"/>
                    <a:pt x="434" y="47"/>
                    <a:pt x="411" y="55"/>
                  </a:cubicBezTo>
                  <a:cubicBezTo>
                    <a:pt x="379" y="55"/>
                    <a:pt x="237" y="126"/>
                    <a:pt x="181" y="158"/>
                  </a:cubicBezTo>
                  <a:cubicBezTo>
                    <a:pt x="174" y="166"/>
                    <a:pt x="166" y="174"/>
                    <a:pt x="150" y="181"/>
                  </a:cubicBezTo>
                  <a:cubicBezTo>
                    <a:pt x="134" y="197"/>
                    <a:pt x="118" y="205"/>
                    <a:pt x="87" y="213"/>
                  </a:cubicBezTo>
                  <a:cubicBezTo>
                    <a:pt x="87" y="221"/>
                    <a:pt x="79" y="229"/>
                    <a:pt x="79" y="229"/>
                  </a:cubicBezTo>
                  <a:cubicBezTo>
                    <a:pt x="79" y="237"/>
                    <a:pt x="71" y="237"/>
                    <a:pt x="71" y="245"/>
                  </a:cubicBezTo>
                  <a:cubicBezTo>
                    <a:pt x="47" y="253"/>
                    <a:pt x="15" y="276"/>
                    <a:pt x="15" y="300"/>
                  </a:cubicBezTo>
                  <a:cubicBezTo>
                    <a:pt x="15" y="308"/>
                    <a:pt x="15" y="308"/>
                    <a:pt x="15" y="308"/>
                  </a:cubicBezTo>
                  <a:cubicBezTo>
                    <a:pt x="15" y="332"/>
                    <a:pt x="8" y="371"/>
                    <a:pt x="23" y="379"/>
                  </a:cubicBezTo>
                  <a:cubicBezTo>
                    <a:pt x="23" y="379"/>
                    <a:pt x="31" y="379"/>
                    <a:pt x="31" y="387"/>
                  </a:cubicBezTo>
                  <a:cubicBezTo>
                    <a:pt x="55" y="403"/>
                    <a:pt x="102" y="427"/>
                    <a:pt x="110" y="443"/>
                  </a:cubicBezTo>
                  <a:cubicBezTo>
                    <a:pt x="118" y="450"/>
                    <a:pt x="126" y="450"/>
                    <a:pt x="126" y="450"/>
                  </a:cubicBezTo>
                  <a:cubicBezTo>
                    <a:pt x="134" y="450"/>
                    <a:pt x="142" y="450"/>
                    <a:pt x="150" y="450"/>
                  </a:cubicBezTo>
                  <a:cubicBezTo>
                    <a:pt x="158" y="450"/>
                    <a:pt x="166" y="443"/>
                    <a:pt x="174" y="44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96" name="Freeform 409"/>
            <p:cNvSpPr>
              <a:spLocks noChangeArrowheads="1"/>
            </p:cNvSpPr>
            <p:nvPr/>
          </p:nvSpPr>
          <p:spPr bwMode="auto">
            <a:xfrm>
              <a:off x="14479668" y="6975471"/>
              <a:ext cx="1101669" cy="1115587"/>
            </a:xfrm>
            <a:custGeom>
              <a:avLst/>
              <a:gdLst>
                <a:gd name="T0" fmla="*/ 1921 w 2096"/>
                <a:gd name="T1" fmla="*/ 1218 h 2120"/>
                <a:gd name="T2" fmla="*/ 1850 w 2096"/>
                <a:gd name="T3" fmla="*/ 1052 h 2120"/>
                <a:gd name="T4" fmla="*/ 1771 w 2096"/>
                <a:gd name="T5" fmla="*/ 925 h 2120"/>
                <a:gd name="T6" fmla="*/ 1589 w 2096"/>
                <a:gd name="T7" fmla="*/ 743 h 2120"/>
                <a:gd name="T8" fmla="*/ 1439 w 2096"/>
                <a:gd name="T9" fmla="*/ 601 h 2120"/>
                <a:gd name="T10" fmla="*/ 1257 w 2096"/>
                <a:gd name="T11" fmla="*/ 467 h 2120"/>
                <a:gd name="T12" fmla="*/ 1060 w 2096"/>
                <a:gd name="T13" fmla="*/ 237 h 2120"/>
                <a:gd name="T14" fmla="*/ 909 w 2096"/>
                <a:gd name="T15" fmla="*/ 166 h 2120"/>
                <a:gd name="T16" fmla="*/ 965 w 2096"/>
                <a:gd name="T17" fmla="*/ 16 h 2120"/>
                <a:gd name="T18" fmla="*/ 933 w 2096"/>
                <a:gd name="T19" fmla="*/ 0 h 2120"/>
                <a:gd name="T20" fmla="*/ 356 w 2096"/>
                <a:gd name="T21" fmla="*/ 1241 h 2120"/>
                <a:gd name="T22" fmla="*/ 403 w 2096"/>
                <a:gd name="T23" fmla="*/ 1320 h 2120"/>
                <a:gd name="T24" fmla="*/ 403 w 2096"/>
                <a:gd name="T25" fmla="*/ 1407 h 2120"/>
                <a:gd name="T26" fmla="*/ 380 w 2096"/>
                <a:gd name="T27" fmla="*/ 1518 h 2120"/>
                <a:gd name="T28" fmla="*/ 419 w 2096"/>
                <a:gd name="T29" fmla="*/ 1692 h 2120"/>
                <a:gd name="T30" fmla="*/ 459 w 2096"/>
                <a:gd name="T31" fmla="*/ 1969 h 2120"/>
                <a:gd name="T32" fmla="*/ 1597 w 2096"/>
                <a:gd name="T33" fmla="*/ 2016 h 2120"/>
                <a:gd name="T34" fmla="*/ 1645 w 2096"/>
                <a:gd name="T35" fmla="*/ 2103 h 2120"/>
                <a:gd name="T36" fmla="*/ 1692 w 2096"/>
                <a:gd name="T37" fmla="*/ 1961 h 2120"/>
                <a:gd name="T38" fmla="*/ 1898 w 2096"/>
                <a:gd name="T39" fmla="*/ 1897 h 2120"/>
                <a:gd name="T40" fmla="*/ 1890 w 2096"/>
                <a:gd name="T41" fmla="*/ 1834 h 2120"/>
                <a:gd name="T42" fmla="*/ 1898 w 2096"/>
                <a:gd name="T43" fmla="*/ 1716 h 2120"/>
                <a:gd name="T44" fmla="*/ 1953 w 2096"/>
                <a:gd name="T45" fmla="*/ 1621 h 2120"/>
                <a:gd name="T46" fmla="*/ 1937 w 2096"/>
                <a:gd name="T47" fmla="*/ 1565 h 2120"/>
                <a:gd name="T48" fmla="*/ 1929 w 2096"/>
                <a:gd name="T49" fmla="*/ 1510 h 2120"/>
                <a:gd name="T50" fmla="*/ 1969 w 2096"/>
                <a:gd name="T51" fmla="*/ 1455 h 2120"/>
                <a:gd name="T52" fmla="*/ 1937 w 2096"/>
                <a:gd name="T53" fmla="*/ 1415 h 2120"/>
                <a:gd name="T54" fmla="*/ 1993 w 2096"/>
                <a:gd name="T55" fmla="*/ 1352 h 2120"/>
                <a:gd name="T56" fmla="*/ 2008 w 2096"/>
                <a:gd name="T57" fmla="*/ 1320 h 2120"/>
                <a:gd name="T58" fmla="*/ 2024 w 2096"/>
                <a:gd name="T59" fmla="*/ 1289 h 2120"/>
                <a:gd name="T60" fmla="*/ 2079 w 2096"/>
                <a:gd name="T61" fmla="*/ 1257 h 2120"/>
                <a:gd name="T62" fmla="*/ 1921 w 2096"/>
                <a:gd name="T63" fmla="*/ 1218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6" h="2120">
                  <a:moveTo>
                    <a:pt x="1921" y="1218"/>
                  </a:moveTo>
                  <a:lnTo>
                    <a:pt x="1921" y="1218"/>
                  </a:lnTo>
                  <a:cubicBezTo>
                    <a:pt x="1882" y="1202"/>
                    <a:pt x="1929" y="1138"/>
                    <a:pt x="1913" y="1131"/>
                  </a:cubicBezTo>
                  <a:cubicBezTo>
                    <a:pt x="1890" y="1123"/>
                    <a:pt x="1874" y="1075"/>
                    <a:pt x="1850" y="1052"/>
                  </a:cubicBezTo>
                  <a:cubicBezTo>
                    <a:pt x="1834" y="1020"/>
                    <a:pt x="1811" y="1020"/>
                    <a:pt x="1787" y="1004"/>
                  </a:cubicBezTo>
                  <a:cubicBezTo>
                    <a:pt x="1763" y="988"/>
                    <a:pt x="1771" y="949"/>
                    <a:pt x="1771" y="925"/>
                  </a:cubicBezTo>
                  <a:cubicBezTo>
                    <a:pt x="1771" y="901"/>
                    <a:pt x="1724" y="838"/>
                    <a:pt x="1692" y="822"/>
                  </a:cubicBezTo>
                  <a:cubicBezTo>
                    <a:pt x="1660" y="799"/>
                    <a:pt x="1645" y="791"/>
                    <a:pt x="1589" y="743"/>
                  </a:cubicBezTo>
                  <a:cubicBezTo>
                    <a:pt x="1542" y="704"/>
                    <a:pt x="1542" y="680"/>
                    <a:pt x="1518" y="648"/>
                  </a:cubicBezTo>
                  <a:cubicBezTo>
                    <a:pt x="1502" y="625"/>
                    <a:pt x="1471" y="617"/>
                    <a:pt x="1439" y="601"/>
                  </a:cubicBezTo>
                  <a:cubicBezTo>
                    <a:pt x="1407" y="593"/>
                    <a:pt x="1384" y="577"/>
                    <a:pt x="1352" y="538"/>
                  </a:cubicBezTo>
                  <a:cubicBezTo>
                    <a:pt x="1320" y="498"/>
                    <a:pt x="1305" y="490"/>
                    <a:pt x="1257" y="467"/>
                  </a:cubicBezTo>
                  <a:cubicBezTo>
                    <a:pt x="1202" y="451"/>
                    <a:pt x="1147" y="364"/>
                    <a:pt x="1123" y="316"/>
                  </a:cubicBezTo>
                  <a:cubicBezTo>
                    <a:pt x="1091" y="269"/>
                    <a:pt x="1076" y="237"/>
                    <a:pt x="1060" y="237"/>
                  </a:cubicBezTo>
                  <a:cubicBezTo>
                    <a:pt x="1036" y="237"/>
                    <a:pt x="1012" y="261"/>
                    <a:pt x="996" y="237"/>
                  </a:cubicBezTo>
                  <a:cubicBezTo>
                    <a:pt x="981" y="214"/>
                    <a:pt x="925" y="182"/>
                    <a:pt x="909" y="166"/>
                  </a:cubicBezTo>
                  <a:cubicBezTo>
                    <a:pt x="886" y="158"/>
                    <a:pt x="894" y="119"/>
                    <a:pt x="901" y="87"/>
                  </a:cubicBezTo>
                  <a:cubicBezTo>
                    <a:pt x="901" y="55"/>
                    <a:pt x="957" y="24"/>
                    <a:pt x="965" y="16"/>
                  </a:cubicBezTo>
                  <a:cubicBezTo>
                    <a:pt x="965" y="16"/>
                    <a:pt x="965" y="8"/>
                    <a:pt x="965" y="0"/>
                  </a:cubicBezTo>
                  <a:cubicBezTo>
                    <a:pt x="957" y="0"/>
                    <a:pt x="949" y="0"/>
                    <a:pt x="933" y="0"/>
                  </a:cubicBezTo>
                  <a:cubicBezTo>
                    <a:pt x="894" y="8"/>
                    <a:pt x="498" y="55"/>
                    <a:pt x="0" y="111"/>
                  </a:cubicBezTo>
                  <a:cubicBezTo>
                    <a:pt x="356" y="1241"/>
                    <a:pt x="356" y="1241"/>
                    <a:pt x="356" y="1241"/>
                  </a:cubicBezTo>
                  <a:cubicBezTo>
                    <a:pt x="356" y="1241"/>
                    <a:pt x="388" y="1249"/>
                    <a:pt x="396" y="1257"/>
                  </a:cubicBezTo>
                  <a:cubicBezTo>
                    <a:pt x="411" y="1265"/>
                    <a:pt x="396" y="1289"/>
                    <a:pt x="403" y="1320"/>
                  </a:cubicBezTo>
                  <a:cubicBezTo>
                    <a:pt x="419" y="1344"/>
                    <a:pt x="435" y="1336"/>
                    <a:pt x="435" y="1360"/>
                  </a:cubicBezTo>
                  <a:cubicBezTo>
                    <a:pt x="435" y="1384"/>
                    <a:pt x="427" y="1399"/>
                    <a:pt x="403" y="1407"/>
                  </a:cubicBezTo>
                  <a:cubicBezTo>
                    <a:pt x="388" y="1415"/>
                    <a:pt x="372" y="1431"/>
                    <a:pt x="380" y="1447"/>
                  </a:cubicBezTo>
                  <a:cubicBezTo>
                    <a:pt x="396" y="1463"/>
                    <a:pt x="396" y="1502"/>
                    <a:pt x="380" y="1518"/>
                  </a:cubicBezTo>
                  <a:cubicBezTo>
                    <a:pt x="364" y="1534"/>
                    <a:pt x="356" y="1597"/>
                    <a:pt x="364" y="1613"/>
                  </a:cubicBezTo>
                  <a:cubicBezTo>
                    <a:pt x="380" y="1629"/>
                    <a:pt x="419" y="1660"/>
                    <a:pt x="419" y="1692"/>
                  </a:cubicBezTo>
                  <a:cubicBezTo>
                    <a:pt x="419" y="1731"/>
                    <a:pt x="403" y="1818"/>
                    <a:pt x="403" y="1842"/>
                  </a:cubicBezTo>
                  <a:cubicBezTo>
                    <a:pt x="411" y="1858"/>
                    <a:pt x="459" y="1945"/>
                    <a:pt x="459" y="1969"/>
                  </a:cubicBezTo>
                  <a:cubicBezTo>
                    <a:pt x="459" y="1969"/>
                    <a:pt x="538" y="2095"/>
                    <a:pt x="546" y="2095"/>
                  </a:cubicBezTo>
                  <a:cubicBezTo>
                    <a:pt x="561" y="2095"/>
                    <a:pt x="1597" y="2016"/>
                    <a:pt x="1597" y="2016"/>
                  </a:cubicBezTo>
                  <a:cubicBezTo>
                    <a:pt x="1597" y="2016"/>
                    <a:pt x="1605" y="2016"/>
                    <a:pt x="1613" y="2040"/>
                  </a:cubicBezTo>
                  <a:cubicBezTo>
                    <a:pt x="1621" y="2063"/>
                    <a:pt x="1613" y="2103"/>
                    <a:pt x="1645" y="2103"/>
                  </a:cubicBezTo>
                  <a:cubicBezTo>
                    <a:pt x="1676" y="2111"/>
                    <a:pt x="1692" y="2119"/>
                    <a:pt x="1692" y="2079"/>
                  </a:cubicBezTo>
                  <a:cubicBezTo>
                    <a:pt x="1692" y="2040"/>
                    <a:pt x="1708" y="1992"/>
                    <a:pt x="1692" y="1961"/>
                  </a:cubicBezTo>
                  <a:cubicBezTo>
                    <a:pt x="1668" y="1929"/>
                    <a:pt x="1660" y="1905"/>
                    <a:pt x="1684" y="1897"/>
                  </a:cubicBezTo>
                  <a:cubicBezTo>
                    <a:pt x="1708" y="1882"/>
                    <a:pt x="1882" y="1937"/>
                    <a:pt x="1898" y="1897"/>
                  </a:cubicBezTo>
                  <a:cubicBezTo>
                    <a:pt x="1898" y="1889"/>
                    <a:pt x="1898" y="1889"/>
                    <a:pt x="1906" y="1889"/>
                  </a:cubicBezTo>
                  <a:cubicBezTo>
                    <a:pt x="1882" y="1874"/>
                    <a:pt x="1882" y="1866"/>
                    <a:pt x="1890" y="1834"/>
                  </a:cubicBezTo>
                  <a:cubicBezTo>
                    <a:pt x="1890" y="1795"/>
                    <a:pt x="1898" y="1787"/>
                    <a:pt x="1882" y="1763"/>
                  </a:cubicBezTo>
                  <a:cubicBezTo>
                    <a:pt x="1866" y="1739"/>
                    <a:pt x="1913" y="1731"/>
                    <a:pt x="1898" y="1716"/>
                  </a:cubicBezTo>
                  <a:cubicBezTo>
                    <a:pt x="1882" y="1700"/>
                    <a:pt x="1890" y="1684"/>
                    <a:pt x="1913" y="1676"/>
                  </a:cubicBezTo>
                  <a:cubicBezTo>
                    <a:pt x="1945" y="1676"/>
                    <a:pt x="1969" y="1637"/>
                    <a:pt x="1953" y="1621"/>
                  </a:cubicBezTo>
                  <a:cubicBezTo>
                    <a:pt x="1929" y="1613"/>
                    <a:pt x="1913" y="1637"/>
                    <a:pt x="1921" y="1605"/>
                  </a:cubicBezTo>
                  <a:cubicBezTo>
                    <a:pt x="1929" y="1573"/>
                    <a:pt x="1913" y="1573"/>
                    <a:pt x="1937" y="1565"/>
                  </a:cubicBezTo>
                  <a:cubicBezTo>
                    <a:pt x="1953" y="1558"/>
                    <a:pt x="1977" y="1542"/>
                    <a:pt x="1961" y="1526"/>
                  </a:cubicBezTo>
                  <a:cubicBezTo>
                    <a:pt x="1953" y="1510"/>
                    <a:pt x="1945" y="1510"/>
                    <a:pt x="1929" y="1510"/>
                  </a:cubicBezTo>
                  <a:cubicBezTo>
                    <a:pt x="1921" y="1502"/>
                    <a:pt x="1913" y="1486"/>
                    <a:pt x="1929" y="1478"/>
                  </a:cubicBezTo>
                  <a:cubicBezTo>
                    <a:pt x="1945" y="1471"/>
                    <a:pt x="1961" y="1478"/>
                    <a:pt x="1969" y="1455"/>
                  </a:cubicBezTo>
                  <a:cubicBezTo>
                    <a:pt x="1977" y="1431"/>
                    <a:pt x="1969" y="1423"/>
                    <a:pt x="1953" y="1423"/>
                  </a:cubicBezTo>
                  <a:cubicBezTo>
                    <a:pt x="1937" y="1423"/>
                    <a:pt x="1921" y="1431"/>
                    <a:pt x="1937" y="1415"/>
                  </a:cubicBezTo>
                  <a:cubicBezTo>
                    <a:pt x="1953" y="1407"/>
                    <a:pt x="1977" y="1407"/>
                    <a:pt x="1984" y="1391"/>
                  </a:cubicBezTo>
                  <a:cubicBezTo>
                    <a:pt x="2000" y="1376"/>
                    <a:pt x="2016" y="1360"/>
                    <a:pt x="1993" y="1352"/>
                  </a:cubicBezTo>
                  <a:cubicBezTo>
                    <a:pt x="1961" y="1344"/>
                    <a:pt x="1945" y="1344"/>
                    <a:pt x="1953" y="1336"/>
                  </a:cubicBezTo>
                  <a:cubicBezTo>
                    <a:pt x="1969" y="1328"/>
                    <a:pt x="1993" y="1320"/>
                    <a:pt x="2008" y="1320"/>
                  </a:cubicBezTo>
                  <a:cubicBezTo>
                    <a:pt x="2016" y="1328"/>
                    <a:pt x="2032" y="1328"/>
                    <a:pt x="2024" y="1320"/>
                  </a:cubicBezTo>
                  <a:cubicBezTo>
                    <a:pt x="2016" y="1305"/>
                    <a:pt x="2008" y="1289"/>
                    <a:pt x="2024" y="1289"/>
                  </a:cubicBezTo>
                  <a:cubicBezTo>
                    <a:pt x="2040" y="1289"/>
                    <a:pt x="2056" y="1289"/>
                    <a:pt x="2048" y="1281"/>
                  </a:cubicBezTo>
                  <a:cubicBezTo>
                    <a:pt x="2040" y="1273"/>
                    <a:pt x="2095" y="1273"/>
                    <a:pt x="2079" y="1257"/>
                  </a:cubicBezTo>
                  <a:cubicBezTo>
                    <a:pt x="2071" y="1241"/>
                    <a:pt x="2056" y="1241"/>
                    <a:pt x="2048" y="1241"/>
                  </a:cubicBezTo>
                  <a:cubicBezTo>
                    <a:pt x="2024" y="1241"/>
                    <a:pt x="1945" y="1233"/>
                    <a:pt x="1921" y="1218"/>
                  </a:cubicBezTo>
                </a:path>
              </a:pathLst>
            </a:custGeom>
            <a:solidFill>
              <a:schemeClr val="accent5"/>
            </a:solidFill>
            <a:ln>
              <a:solidFill>
                <a:schemeClr val="bg2"/>
              </a:solidFill>
            </a:ln>
            <a:effectLst/>
          </p:spPr>
          <p:txBody>
            <a:bodyPr wrap="none" anchor="ctr"/>
            <a:lstStyle/>
            <a:p>
              <a:endParaRPr lang="en-US" sz="2701" dirty="0">
                <a:latin typeface="Lato Light"/>
              </a:endParaRPr>
            </a:p>
          </p:txBody>
        </p:sp>
        <p:sp>
          <p:nvSpPr>
            <p:cNvPr id="297" name="Freeform 410"/>
            <p:cNvSpPr>
              <a:spLocks noChangeArrowheads="1"/>
            </p:cNvSpPr>
            <p:nvPr/>
          </p:nvSpPr>
          <p:spPr bwMode="auto">
            <a:xfrm>
              <a:off x="14475030" y="6970832"/>
              <a:ext cx="1101669" cy="1115587"/>
            </a:xfrm>
            <a:custGeom>
              <a:avLst/>
              <a:gdLst>
                <a:gd name="T0" fmla="*/ 1621 w 2096"/>
                <a:gd name="T1" fmla="*/ 2071 h 2120"/>
                <a:gd name="T2" fmla="*/ 459 w 2096"/>
                <a:gd name="T3" fmla="*/ 1977 h 2120"/>
                <a:gd name="T4" fmla="*/ 419 w 2096"/>
                <a:gd name="T5" fmla="*/ 1700 h 2120"/>
                <a:gd name="T6" fmla="*/ 380 w 2096"/>
                <a:gd name="T7" fmla="*/ 1439 h 2120"/>
                <a:gd name="T8" fmla="*/ 411 w 2096"/>
                <a:gd name="T9" fmla="*/ 1328 h 2120"/>
                <a:gd name="T10" fmla="*/ 364 w 2096"/>
                <a:gd name="T11" fmla="*/ 1249 h 2120"/>
                <a:gd name="T12" fmla="*/ 973 w 2096"/>
                <a:gd name="T13" fmla="*/ 0 h 2120"/>
                <a:gd name="T14" fmla="*/ 909 w 2096"/>
                <a:gd name="T15" fmla="*/ 95 h 2120"/>
                <a:gd name="T16" fmla="*/ 1020 w 2096"/>
                <a:gd name="T17" fmla="*/ 245 h 2120"/>
                <a:gd name="T18" fmla="*/ 1265 w 2096"/>
                <a:gd name="T19" fmla="*/ 475 h 2120"/>
                <a:gd name="T20" fmla="*/ 1597 w 2096"/>
                <a:gd name="T21" fmla="*/ 751 h 2120"/>
                <a:gd name="T22" fmla="*/ 1795 w 2096"/>
                <a:gd name="T23" fmla="*/ 1012 h 2120"/>
                <a:gd name="T24" fmla="*/ 1921 w 2096"/>
                <a:gd name="T25" fmla="*/ 1170 h 2120"/>
                <a:gd name="T26" fmla="*/ 2072 w 2096"/>
                <a:gd name="T27" fmla="*/ 1249 h 2120"/>
                <a:gd name="T28" fmla="*/ 2064 w 2096"/>
                <a:gd name="T29" fmla="*/ 1297 h 2120"/>
                <a:gd name="T30" fmla="*/ 2040 w 2096"/>
                <a:gd name="T31" fmla="*/ 1336 h 2120"/>
                <a:gd name="T32" fmla="*/ 1961 w 2096"/>
                <a:gd name="T33" fmla="*/ 1352 h 2120"/>
                <a:gd name="T34" fmla="*/ 2001 w 2096"/>
                <a:gd name="T35" fmla="*/ 1399 h 2120"/>
                <a:gd name="T36" fmla="*/ 1961 w 2096"/>
                <a:gd name="T37" fmla="*/ 1431 h 2120"/>
                <a:gd name="T38" fmla="*/ 1929 w 2096"/>
                <a:gd name="T39" fmla="*/ 1502 h 2120"/>
                <a:gd name="T40" fmla="*/ 1945 w 2096"/>
                <a:gd name="T41" fmla="*/ 1581 h 2120"/>
                <a:gd name="T42" fmla="*/ 1937 w 2096"/>
                <a:gd name="T43" fmla="*/ 1629 h 2120"/>
                <a:gd name="T44" fmla="*/ 1906 w 2096"/>
                <a:gd name="T45" fmla="*/ 1700 h 2120"/>
                <a:gd name="T46" fmla="*/ 1906 w 2096"/>
                <a:gd name="T47" fmla="*/ 1818 h 2120"/>
                <a:gd name="T48" fmla="*/ 1914 w 2096"/>
                <a:gd name="T49" fmla="*/ 1897 h 2120"/>
                <a:gd name="T50" fmla="*/ 1692 w 2096"/>
                <a:gd name="T51" fmla="*/ 1905 h 2120"/>
                <a:gd name="T52" fmla="*/ 1684 w 2096"/>
                <a:gd name="T53" fmla="*/ 2119 h 2120"/>
                <a:gd name="T54" fmla="*/ 1629 w 2096"/>
                <a:gd name="T55" fmla="*/ 2071 h 2120"/>
                <a:gd name="T56" fmla="*/ 1700 w 2096"/>
                <a:gd name="T57" fmla="*/ 2048 h 2120"/>
                <a:gd name="T58" fmla="*/ 1763 w 2096"/>
                <a:gd name="T59" fmla="*/ 1905 h 2120"/>
                <a:gd name="T60" fmla="*/ 1890 w 2096"/>
                <a:gd name="T61" fmla="*/ 1842 h 2120"/>
                <a:gd name="T62" fmla="*/ 1906 w 2096"/>
                <a:gd name="T63" fmla="*/ 1724 h 2120"/>
                <a:gd name="T64" fmla="*/ 1937 w 2096"/>
                <a:gd name="T65" fmla="*/ 1637 h 2120"/>
                <a:gd name="T66" fmla="*/ 1937 w 2096"/>
                <a:gd name="T67" fmla="*/ 1573 h 2120"/>
                <a:gd name="T68" fmla="*/ 1921 w 2096"/>
                <a:gd name="T69" fmla="*/ 1502 h 2120"/>
                <a:gd name="T70" fmla="*/ 1961 w 2096"/>
                <a:gd name="T71" fmla="*/ 1439 h 2120"/>
                <a:gd name="T72" fmla="*/ 1969 w 2096"/>
                <a:gd name="T73" fmla="*/ 1407 h 2120"/>
                <a:gd name="T74" fmla="*/ 1969 w 2096"/>
                <a:gd name="T75" fmla="*/ 1360 h 2120"/>
                <a:gd name="T76" fmla="*/ 2032 w 2096"/>
                <a:gd name="T77" fmla="*/ 1328 h 2120"/>
                <a:gd name="T78" fmla="*/ 2040 w 2096"/>
                <a:gd name="T79" fmla="*/ 1289 h 2120"/>
                <a:gd name="T80" fmla="*/ 2087 w 2096"/>
                <a:gd name="T81" fmla="*/ 1265 h 2120"/>
                <a:gd name="T82" fmla="*/ 1914 w 2096"/>
                <a:gd name="T83" fmla="*/ 1170 h 2120"/>
                <a:gd name="T84" fmla="*/ 1795 w 2096"/>
                <a:gd name="T85" fmla="*/ 1020 h 2120"/>
                <a:gd name="T86" fmla="*/ 1597 w 2096"/>
                <a:gd name="T87" fmla="*/ 759 h 2120"/>
                <a:gd name="T88" fmla="*/ 1265 w 2096"/>
                <a:gd name="T89" fmla="*/ 482 h 2120"/>
                <a:gd name="T90" fmla="*/ 1020 w 2096"/>
                <a:gd name="T91" fmla="*/ 253 h 2120"/>
                <a:gd name="T92" fmla="*/ 902 w 2096"/>
                <a:gd name="T93" fmla="*/ 95 h 2120"/>
                <a:gd name="T94" fmla="*/ 617 w 2096"/>
                <a:gd name="T95" fmla="*/ 48 h 2120"/>
                <a:gd name="T96" fmla="*/ 419 w 2096"/>
                <a:gd name="T97" fmla="*/ 1320 h 2120"/>
                <a:gd name="T98" fmla="*/ 388 w 2096"/>
                <a:gd name="T99" fmla="*/ 1439 h 2120"/>
                <a:gd name="T100" fmla="*/ 427 w 2096"/>
                <a:gd name="T101" fmla="*/ 1700 h 2120"/>
                <a:gd name="T102" fmla="*/ 554 w 2096"/>
                <a:gd name="T103" fmla="*/ 2103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6" h="2120">
                  <a:moveTo>
                    <a:pt x="1684" y="2119"/>
                  </a:moveTo>
                  <a:lnTo>
                    <a:pt x="1684" y="2119"/>
                  </a:lnTo>
                  <a:cubicBezTo>
                    <a:pt x="1676" y="2119"/>
                    <a:pt x="1668" y="2119"/>
                    <a:pt x="1661" y="2119"/>
                  </a:cubicBezTo>
                  <a:lnTo>
                    <a:pt x="1653" y="2119"/>
                  </a:lnTo>
                  <a:cubicBezTo>
                    <a:pt x="1621" y="2119"/>
                    <a:pt x="1621" y="2095"/>
                    <a:pt x="1621" y="2071"/>
                  </a:cubicBezTo>
                  <a:cubicBezTo>
                    <a:pt x="1621" y="2063"/>
                    <a:pt x="1621" y="2056"/>
                    <a:pt x="1621" y="2048"/>
                  </a:cubicBezTo>
                  <a:cubicBezTo>
                    <a:pt x="1613" y="2032"/>
                    <a:pt x="1605" y="2024"/>
                    <a:pt x="1605" y="2024"/>
                  </a:cubicBezTo>
                  <a:cubicBezTo>
                    <a:pt x="1550" y="2032"/>
                    <a:pt x="569" y="2111"/>
                    <a:pt x="554" y="2111"/>
                  </a:cubicBezTo>
                  <a:cubicBezTo>
                    <a:pt x="546" y="2111"/>
                    <a:pt x="483" y="2016"/>
                    <a:pt x="467" y="1977"/>
                  </a:cubicBezTo>
                  <a:cubicBezTo>
                    <a:pt x="459" y="1977"/>
                    <a:pt x="459" y="1977"/>
                    <a:pt x="459" y="1977"/>
                  </a:cubicBezTo>
                  <a:lnTo>
                    <a:pt x="459" y="1977"/>
                  </a:lnTo>
                  <a:cubicBezTo>
                    <a:pt x="459" y="1961"/>
                    <a:pt x="443" y="1921"/>
                    <a:pt x="435" y="1897"/>
                  </a:cubicBezTo>
                  <a:cubicBezTo>
                    <a:pt x="419" y="1874"/>
                    <a:pt x="411" y="1858"/>
                    <a:pt x="411" y="1850"/>
                  </a:cubicBezTo>
                  <a:cubicBezTo>
                    <a:pt x="411" y="1834"/>
                    <a:pt x="411" y="1803"/>
                    <a:pt x="419" y="1771"/>
                  </a:cubicBezTo>
                  <a:cubicBezTo>
                    <a:pt x="419" y="1739"/>
                    <a:pt x="419" y="1716"/>
                    <a:pt x="419" y="1700"/>
                  </a:cubicBezTo>
                  <a:cubicBezTo>
                    <a:pt x="419" y="1676"/>
                    <a:pt x="404" y="1652"/>
                    <a:pt x="380" y="1637"/>
                  </a:cubicBezTo>
                  <a:cubicBezTo>
                    <a:pt x="380" y="1629"/>
                    <a:pt x="372" y="1629"/>
                    <a:pt x="372" y="1621"/>
                  </a:cubicBezTo>
                  <a:cubicBezTo>
                    <a:pt x="356" y="1605"/>
                    <a:pt x="372" y="1542"/>
                    <a:pt x="388" y="1526"/>
                  </a:cubicBezTo>
                  <a:cubicBezTo>
                    <a:pt x="396" y="1510"/>
                    <a:pt x="396" y="1471"/>
                    <a:pt x="388" y="1455"/>
                  </a:cubicBezTo>
                  <a:cubicBezTo>
                    <a:pt x="380" y="1455"/>
                    <a:pt x="380" y="1447"/>
                    <a:pt x="380" y="1439"/>
                  </a:cubicBezTo>
                  <a:cubicBezTo>
                    <a:pt x="388" y="1431"/>
                    <a:pt x="396" y="1423"/>
                    <a:pt x="411" y="1415"/>
                  </a:cubicBezTo>
                  <a:lnTo>
                    <a:pt x="411" y="1415"/>
                  </a:lnTo>
                  <a:cubicBezTo>
                    <a:pt x="427" y="1399"/>
                    <a:pt x="435" y="1392"/>
                    <a:pt x="435" y="1368"/>
                  </a:cubicBezTo>
                  <a:cubicBezTo>
                    <a:pt x="435" y="1360"/>
                    <a:pt x="435" y="1352"/>
                    <a:pt x="427" y="1352"/>
                  </a:cubicBezTo>
                  <a:cubicBezTo>
                    <a:pt x="427" y="1344"/>
                    <a:pt x="419" y="1344"/>
                    <a:pt x="411" y="1328"/>
                  </a:cubicBezTo>
                  <a:cubicBezTo>
                    <a:pt x="404" y="1313"/>
                    <a:pt x="411" y="1297"/>
                    <a:pt x="411" y="1289"/>
                  </a:cubicBezTo>
                  <a:cubicBezTo>
                    <a:pt x="411" y="1281"/>
                    <a:pt x="411" y="1273"/>
                    <a:pt x="404" y="1265"/>
                  </a:cubicBezTo>
                  <a:cubicBezTo>
                    <a:pt x="388" y="1257"/>
                    <a:pt x="364" y="1249"/>
                    <a:pt x="364" y="1249"/>
                  </a:cubicBezTo>
                  <a:lnTo>
                    <a:pt x="364" y="1249"/>
                  </a:lnTo>
                  <a:lnTo>
                    <a:pt x="364" y="1249"/>
                  </a:lnTo>
                  <a:cubicBezTo>
                    <a:pt x="0" y="111"/>
                    <a:pt x="0" y="111"/>
                    <a:pt x="0" y="111"/>
                  </a:cubicBezTo>
                  <a:cubicBezTo>
                    <a:pt x="8" y="111"/>
                    <a:pt x="8" y="111"/>
                    <a:pt x="8" y="111"/>
                  </a:cubicBezTo>
                  <a:cubicBezTo>
                    <a:pt x="238" y="87"/>
                    <a:pt x="451" y="63"/>
                    <a:pt x="617" y="40"/>
                  </a:cubicBezTo>
                  <a:cubicBezTo>
                    <a:pt x="799" y="24"/>
                    <a:pt x="917" y="8"/>
                    <a:pt x="941" y="8"/>
                  </a:cubicBezTo>
                  <a:cubicBezTo>
                    <a:pt x="949" y="8"/>
                    <a:pt x="965" y="8"/>
                    <a:pt x="973" y="0"/>
                  </a:cubicBezTo>
                  <a:cubicBezTo>
                    <a:pt x="981" y="0"/>
                    <a:pt x="981" y="0"/>
                    <a:pt x="981" y="0"/>
                  </a:cubicBezTo>
                  <a:cubicBezTo>
                    <a:pt x="981" y="8"/>
                    <a:pt x="981" y="8"/>
                    <a:pt x="981" y="8"/>
                  </a:cubicBezTo>
                  <a:cubicBezTo>
                    <a:pt x="981" y="16"/>
                    <a:pt x="981" y="24"/>
                    <a:pt x="973" y="24"/>
                  </a:cubicBezTo>
                  <a:cubicBezTo>
                    <a:pt x="973" y="32"/>
                    <a:pt x="965" y="32"/>
                    <a:pt x="965" y="40"/>
                  </a:cubicBezTo>
                  <a:cubicBezTo>
                    <a:pt x="941" y="48"/>
                    <a:pt x="909" y="71"/>
                    <a:pt x="909" y="95"/>
                  </a:cubicBezTo>
                  <a:cubicBezTo>
                    <a:pt x="909" y="103"/>
                    <a:pt x="909" y="103"/>
                    <a:pt x="909" y="103"/>
                  </a:cubicBezTo>
                  <a:cubicBezTo>
                    <a:pt x="909" y="127"/>
                    <a:pt x="902" y="166"/>
                    <a:pt x="917" y="174"/>
                  </a:cubicBezTo>
                  <a:cubicBezTo>
                    <a:pt x="917" y="174"/>
                    <a:pt x="925" y="174"/>
                    <a:pt x="925" y="182"/>
                  </a:cubicBezTo>
                  <a:cubicBezTo>
                    <a:pt x="949" y="198"/>
                    <a:pt x="996" y="222"/>
                    <a:pt x="1004" y="238"/>
                  </a:cubicBezTo>
                  <a:cubicBezTo>
                    <a:pt x="1012" y="245"/>
                    <a:pt x="1020" y="245"/>
                    <a:pt x="1020" y="245"/>
                  </a:cubicBezTo>
                  <a:cubicBezTo>
                    <a:pt x="1028" y="245"/>
                    <a:pt x="1036" y="245"/>
                    <a:pt x="1044" y="245"/>
                  </a:cubicBezTo>
                  <a:cubicBezTo>
                    <a:pt x="1052" y="245"/>
                    <a:pt x="1060" y="238"/>
                    <a:pt x="1068" y="238"/>
                  </a:cubicBezTo>
                  <a:cubicBezTo>
                    <a:pt x="1084" y="238"/>
                    <a:pt x="1099" y="261"/>
                    <a:pt x="1115" y="293"/>
                  </a:cubicBezTo>
                  <a:cubicBezTo>
                    <a:pt x="1123" y="301"/>
                    <a:pt x="1123" y="309"/>
                    <a:pt x="1131" y="316"/>
                  </a:cubicBezTo>
                  <a:cubicBezTo>
                    <a:pt x="1162" y="372"/>
                    <a:pt x="1218" y="451"/>
                    <a:pt x="1265" y="475"/>
                  </a:cubicBezTo>
                  <a:cubicBezTo>
                    <a:pt x="1313" y="490"/>
                    <a:pt x="1328" y="498"/>
                    <a:pt x="1360" y="546"/>
                  </a:cubicBezTo>
                  <a:cubicBezTo>
                    <a:pt x="1392" y="585"/>
                    <a:pt x="1415" y="593"/>
                    <a:pt x="1447" y="609"/>
                  </a:cubicBezTo>
                  <a:cubicBezTo>
                    <a:pt x="1486" y="617"/>
                    <a:pt x="1510" y="625"/>
                    <a:pt x="1534" y="656"/>
                  </a:cubicBezTo>
                  <a:cubicBezTo>
                    <a:pt x="1534" y="664"/>
                    <a:pt x="1542" y="672"/>
                    <a:pt x="1542" y="680"/>
                  </a:cubicBezTo>
                  <a:cubicBezTo>
                    <a:pt x="1558" y="704"/>
                    <a:pt x="1566" y="720"/>
                    <a:pt x="1597" y="751"/>
                  </a:cubicBezTo>
                  <a:cubicBezTo>
                    <a:pt x="1645" y="783"/>
                    <a:pt x="1668" y="799"/>
                    <a:pt x="1692" y="815"/>
                  </a:cubicBezTo>
                  <a:cubicBezTo>
                    <a:pt x="1692" y="822"/>
                    <a:pt x="1700" y="822"/>
                    <a:pt x="1700" y="830"/>
                  </a:cubicBezTo>
                  <a:cubicBezTo>
                    <a:pt x="1732" y="846"/>
                    <a:pt x="1779" y="909"/>
                    <a:pt x="1787" y="933"/>
                  </a:cubicBezTo>
                  <a:cubicBezTo>
                    <a:pt x="1787" y="941"/>
                    <a:pt x="1787" y="949"/>
                    <a:pt x="1787" y="957"/>
                  </a:cubicBezTo>
                  <a:cubicBezTo>
                    <a:pt x="1779" y="980"/>
                    <a:pt x="1779" y="996"/>
                    <a:pt x="1795" y="1012"/>
                  </a:cubicBezTo>
                  <a:cubicBezTo>
                    <a:pt x="1803" y="1020"/>
                    <a:pt x="1811" y="1020"/>
                    <a:pt x="1819" y="1028"/>
                  </a:cubicBezTo>
                  <a:cubicBezTo>
                    <a:pt x="1834" y="1028"/>
                    <a:pt x="1850" y="1036"/>
                    <a:pt x="1858" y="1052"/>
                  </a:cubicBezTo>
                  <a:cubicBezTo>
                    <a:pt x="1866" y="1060"/>
                    <a:pt x="1874" y="1075"/>
                    <a:pt x="1882" y="1083"/>
                  </a:cubicBezTo>
                  <a:cubicBezTo>
                    <a:pt x="1898" y="1107"/>
                    <a:pt x="1906" y="1131"/>
                    <a:pt x="1921" y="1139"/>
                  </a:cubicBezTo>
                  <a:cubicBezTo>
                    <a:pt x="1929" y="1139"/>
                    <a:pt x="1929" y="1155"/>
                    <a:pt x="1921" y="1170"/>
                  </a:cubicBezTo>
                  <a:cubicBezTo>
                    <a:pt x="1914" y="1194"/>
                    <a:pt x="1914" y="1218"/>
                    <a:pt x="1929" y="1226"/>
                  </a:cubicBezTo>
                  <a:cubicBezTo>
                    <a:pt x="1961" y="1241"/>
                    <a:pt x="2032" y="1241"/>
                    <a:pt x="2056" y="1241"/>
                  </a:cubicBezTo>
                  <a:cubicBezTo>
                    <a:pt x="2064" y="1241"/>
                    <a:pt x="2064" y="1241"/>
                    <a:pt x="2064" y="1241"/>
                  </a:cubicBezTo>
                  <a:lnTo>
                    <a:pt x="2064" y="1241"/>
                  </a:lnTo>
                  <a:cubicBezTo>
                    <a:pt x="2064" y="1241"/>
                    <a:pt x="2064" y="1249"/>
                    <a:pt x="2072" y="1249"/>
                  </a:cubicBezTo>
                  <a:cubicBezTo>
                    <a:pt x="2079" y="1249"/>
                    <a:pt x="2087" y="1257"/>
                    <a:pt x="2095" y="1265"/>
                  </a:cubicBezTo>
                  <a:cubicBezTo>
                    <a:pt x="2095" y="1265"/>
                    <a:pt x="2095" y="1265"/>
                    <a:pt x="2095" y="1273"/>
                  </a:cubicBezTo>
                  <a:cubicBezTo>
                    <a:pt x="2095" y="1281"/>
                    <a:pt x="2079" y="1281"/>
                    <a:pt x="2072" y="1281"/>
                  </a:cubicBezTo>
                  <a:cubicBezTo>
                    <a:pt x="2072" y="1289"/>
                    <a:pt x="2064" y="1289"/>
                    <a:pt x="2064" y="1289"/>
                  </a:cubicBezTo>
                  <a:lnTo>
                    <a:pt x="2064" y="1297"/>
                  </a:lnTo>
                  <a:cubicBezTo>
                    <a:pt x="2064" y="1297"/>
                    <a:pt x="2056" y="1297"/>
                    <a:pt x="2040" y="1297"/>
                  </a:cubicBezTo>
                  <a:cubicBezTo>
                    <a:pt x="2032" y="1297"/>
                    <a:pt x="2032" y="1297"/>
                    <a:pt x="2032" y="1297"/>
                  </a:cubicBezTo>
                  <a:cubicBezTo>
                    <a:pt x="2032" y="1297"/>
                    <a:pt x="2024" y="1297"/>
                    <a:pt x="2024" y="1305"/>
                  </a:cubicBezTo>
                  <a:cubicBezTo>
                    <a:pt x="2024" y="1305"/>
                    <a:pt x="2032" y="1320"/>
                    <a:pt x="2040" y="1320"/>
                  </a:cubicBezTo>
                  <a:cubicBezTo>
                    <a:pt x="2040" y="1328"/>
                    <a:pt x="2040" y="1328"/>
                    <a:pt x="2040" y="1336"/>
                  </a:cubicBezTo>
                  <a:lnTo>
                    <a:pt x="2032" y="1336"/>
                  </a:lnTo>
                  <a:cubicBezTo>
                    <a:pt x="2024" y="1336"/>
                    <a:pt x="2016" y="1336"/>
                    <a:pt x="2008" y="1336"/>
                  </a:cubicBezTo>
                  <a:lnTo>
                    <a:pt x="2008" y="1336"/>
                  </a:lnTo>
                  <a:cubicBezTo>
                    <a:pt x="1992" y="1336"/>
                    <a:pt x="1977" y="1344"/>
                    <a:pt x="1969" y="1344"/>
                  </a:cubicBezTo>
                  <a:cubicBezTo>
                    <a:pt x="1961" y="1352"/>
                    <a:pt x="1961" y="1352"/>
                    <a:pt x="1961" y="1352"/>
                  </a:cubicBezTo>
                  <a:cubicBezTo>
                    <a:pt x="1969" y="1352"/>
                    <a:pt x="1969" y="1352"/>
                    <a:pt x="1977" y="1352"/>
                  </a:cubicBezTo>
                  <a:cubicBezTo>
                    <a:pt x="1977" y="1352"/>
                    <a:pt x="1992" y="1352"/>
                    <a:pt x="2001" y="1360"/>
                  </a:cubicBezTo>
                  <a:cubicBezTo>
                    <a:pt x="2008" y="1360"/>
                    <a:pt x="2016" y="1368"/>
                    <a:pt x="2016" y="1368"/>
                  </a:cubicBezTo>
                  <a:cubicBezTo>
                    <a:pt x="2016" y="1384"/>
                    <a:pt x="2008" y="1392"/>
                    <a:pt x="2001" y="1399"/>
                  </a:cubicBezTo>
                  <a:lnTo>
                    <a:pt x="2001" y="1399"/>
                  </a:lnTo>
                  <a:cubicBezTo>
                    <a:pt x="1992" y="1415"/>
                    <a:pt x="1977" y="1415"/>
                    <a:pt x="1969" y="1415"/>
                  </a:cubicBezTo>
                  <a:cubicBezTo>
                    <a:pt x="1961" y="1415"/>
                    <a:pt x="1953" y="1423"/>
                    <a:pt x="1945" y="1423"/>
                  </a:cubicBezTo>
                  <a:cubicBezTo>
                    <a:pt x="1945" y="1431"/>
                    <a:pt x="1945" y="1431"/>
                    <a:pt x="1945" y="1431"/>
                  </a:cubicBezTo>
                  <a:lnTo>
                    <a:pt x="1953" y="1431"/>
                  </a:lnTo>
                  <a:cubicBezTo>
                    <a:pt x="1961" y="1431"/>
                    <a:pt x="1961" y="1431"/>
                    <a:pt x="1961" y="1431"/>
                  </a:cubicBezTo>
                  <a:cubicBezTo>
                    <a:pt x="1969" y="1431"/>
                    <a:pt x="1977" y="1431"/>
                    <a:pt x="1985" y="1439"/>
                  </a:cubicBezTo>
                  <a:cubicBezTo>
                    <a:pt x="1985" y="1439"/>
                    <a:pt x="1985" y="1447"/>
                    <a:pt x="1985" y="1463"/>
                  </a:cubicBezTo>
                  <a:cubicBezTo>
                    <a:pt x="1977" y="1479"/>
                    <a:pt x="1969" y="1486"/>
                    <a:pt x="1953" y="1486"/>
                  </a:cubicBezTo>
                  <a:cubicBezTo>
                    <a:pt x="1953" y="1486"/>
                    <a:pt x="1945" y="1486"/>
                    <a:pt x="1937" y="1494"/>
                  </a:cubicBezTo>
                  <a:cubicBezTo>
                    <a:pt x="1929" y="1494"/>
                    <a:pt x="1929" y="1494"/>
                    <a:pt x="1929" y="1502"/>
                  </a:cubicBezTo>
                  <a:lnTo>
                    <a:pt x="1937" y="1510"/>
                  </a:lnTo>
                  <a:cubicBezTo>
                    <a:pt x="1945" y="1510"/>
                    <a:pt x="1945" y="1510"/>
                    <a:pt x="1945" y="1510"/>
                  </a:cubicBezTo>
                  <a:cubicBezTo>
                    <a:pt x="1953" y="1518"/>
                    <a:pt x="1961" y="1518"/>
                    <a:pt x="1977" y="1534"/>
                  </a:cubicBezTo>
                  <a:cubicBezTo>
                    <a:pt x="1977" y="1534"/>
                    <a:pt x="1985" y="1542"/>
                    <a:pt x="1977" y="1550"/>
                  </a:cubicBezTo>
                  <a:cubicBezTo>
                    <a:pt x="1977" y="1557"/>
                    <a:pt x="1961" y="1573"/>
                    <a:pt x="1945" y="1581"/>
                  </a:cubicBezTo>
                  <a:cubicBezTo>
                    <a:pt x="1937" y="1581"/>
                    <a:pt x="1937" y="1581"/>
                    <a:pt x="1937" y="1581"/>
                  </a:cubicBezTo>
                  <a:lnTo>
                    <a:pt x="1937" y="1589"/>
                  </a:lnTo>
                  <a:cubicBezTo>
                    <a:pt x="1937" y="1589"/>
                    <a:pt x="1937" y="1597"/>
                    <a:pt x="1937" y="1613"/>
                  </a:cubicBezTo>
                  <a:cubicBezTo>
                    <a:pt x="1937" y="1621"/>
                    <a:pt x="1937" y="1629"/>
                    <a:pt x="1937" y="1629"/>
                  </a:cubicBezTo>
                  <a:lnTo>
                    <a:pt x="1937" y="1629"/>
                  </a:lnTo>
                  <a:lnTo>
                    <a:pt x="1945" y="1621"/>
                  </a:lnTo>
                  <a:cubicBezTo>
                    <a:pt x="1953" y="1621"/>
                    <a:pt x="1961" y="1629"/>
                    <a:pt x="1961" y="1629"/>
                  </a:cubicBezTo>
                  <a:cubicBezTo>
                    <a:pt x="1969" y="1637"/>
                    <a:pt x="1969" y="1637"/>
                    <a:pt x="1969" y="1652"/>
                  </a:cubicBezTo>
                  <a:cubicBezTo>
                    <a:pt x="1969" y="1668"/>
                    <a:pt x="1945" y="1684"/>
                    <a:pt x="1921" y="1692"/>
                  </a:cubicBezTo>
                  <a:cubicBezTo>
                    <a:pt x="1914" y="1692"/>
                    <a:pt x="1906" y="1692"/>
                    <a:pt x="1906" y="1700"/>
                  </a:cubicBezTo>
                  <a:cubicBezTo>
                    <a:pt x="1898" y="1708"/>
                    <a:pt x="1906" y="1716"/>
                    <a:pt x="1906" y="1724"/>
                  </a:cubicBezTo>
                  <a:cubicBezTo>
                    <a:pt x="1914" y="1724"/>
                    <a:pt x="1914" y="1724"/>
                    <a:pt x="1914" y="1732"/>
                  </a:cubicBezTo>
                  <a:lnTo>
                    <a:pt x="1906" y="1739"/>
                  </a:lnTo>
                  <a:cubicBezTo>
                    <a:pt x="1890" y="1755"/>
                    <a:pt x="1882" y="1755"/>
                    <a:pt x="1890" y="1771"/>
                  </a:cubicBezTo>
                  <a:cubicBezTo>
                    <a:pt x="1906" y="1787"/>
                    <a:pt x="1906" y="1795"/>
                    <a:pt x="1906" y="1818"/>
                  </a:cubicBezTo>
                  <a:cubicBezTo>
                    <a:pt x="1906" y="1826"/>
                    <a:pt x="1898" y="1834"/>
                    <a:pt x="1898" y="1842"/>
                  </a:cubicBezTo>
                  <a:lnTo>
                    <a:pt x="1898" y="1842"/>
                  </a:lnTo>
                  <a:cubicBezTo>
                    <a:pt x="1898" y="1882"/>
                    <a:pt x="1898" y="1882"/>
                    <a:pt x="1914" y="1890"/>
                  </a:cubicBezTo>
                  <a:cubicBezTo>
                    <a:pt x="1914" y="1897"/>
                    <a:pt x="1914" y="1897"/>
                    <a:pt x="1914" y="1897"/>
                  </a:cubicBezTo>
                  <a:lnTo>
                    <a:pt x="1914" y="1897"/>
                  </a:lnTo>
                  <a:lnTo>
                    <a:pt x="1914" y="1905"/>
                  </a:lnTo>
                  <a:cubicBezTo>
                    <a:pt x="1906" y="1913"/>
                    <a:pt x="1890" y="1921"/>
                    <a:pt x="1858" y="1921"/>
                  </a:cubicBezTo>
                  <a:cubicBezTo>
                    <a:pt x="1834" y="1921"/>
                    <a:pt x="1795" y="1913"/>
                    <a:pt x="1763" y="1913"/>
                  </a:cubicBezTo>
                  <a:cubicBezTo>
                    <a:pt x="1739" y="1905"/>
                    <a:pt x="1716" y="1905"/>
                    <a:pt x="1708" y="1905"/>
                  </a:cubicBezTo>
                  <a:cubicBezTo>
                    <a:pt x="1700" y="1905"/>
                    <a:pt x="1692" y="1905"/>
                    <a:pt x="1692" y="1905"/>
                  </a:cubicBezTo>
                  <a:cubicBezTo>
                    <a:pt x="1684" y="1913"/>
                    <a:pt x="1684" y="1913"/>
                    <a:pt x="1684" y="1921"/>
                  </a:cubicBezTo>
                  <a:cubicBezTo>
                    <a:pt x="1684" y="1929"/>
                    <a:pt x="1684" y="1945"/>
                    <a:pt x="1700" y="1969"/>
                  </a:cubicBezTo>
                  <a:cubicBezTo>
                    <a:pt x="1716" y="1992"/>
                    <a:pt x="1716" y="2024"/>
                    <a:pt x="1708" y="2056"/>
                  </a:cubicBezTo>
                  <a:cubicBezTo>
                    <a:pt x="1708" y="2063"/>
                    <a:pt x="1708" y="2079"/>
                    <a:pt x="1708" y="2087"/>
                  </a:cubicBezTo>
                  <a:cubicBezTo>
                    <a:pt x="1708" y="2111"/>
                    <a:pt x="1700" y="2119"/>
                    <a:pt x="1684" y="2119"/>
                  </a:cubicBezTo>
                  <a:close/>
                  <a:moveTo>
                    <a:pt x="1605" y="2016"/>
                  </a:moveTo>
                  <a:lnTo>
                    <a:pt x="1605" y="2016"/>
                  </a:lnTo>
                  <a:lnTo>
                    <a:pt x="1605" y="2016"/>
                  </a:lnTo>
                  <a:cubicBezTo>
                    <a:pt x="1605" y="2016"/>
                    <a:pt x="1613" y="2024"/>
                    <a:pt x="1629" y="2048"/>
                  </a:cubicBezTo>
                  <a:cubicBezTo>
                    <a:pt x="1629" y="2056"/>
                    <a:pt x="1629" y="2063"/>
                    <a:pt x="1629" y="2071"/>
                  </a:cubicBezTo>
                  <a:cubicBezTo>
                    <a:pt x="1629" y="2095"/>
                    <a:pt x="1629" y="2111"/>
                    <a:pt x="1653" y="2111"/>
                  </a:cubicBezTo>
                  <a:cubicBezTo>
                    <a:pt x="1653" y="2111"/>
                    <a:pt x="1661" y="2111"/>
                    <a:pt x="1668" y="2111"/>
                  </a:cubicBezTo>
                  <a:cubicBezTo>
                    <a:pt x="1668" y="2111"/>
                    <a:pt x="1676" y="2111"/>
                    <a:pt x="1684" y="2111"/>
                  </a:cubicBezTo>
                  <a:cubicBezTo>
                    <a:pt x="1692" y="2111"/>
                    <a:pt x="1700" y="2111"/>
                    <a:pt x="1700" y="2087"/>
                  </a:cubicBezTo>
                  <a:cubicBezTo>
                    <a:pt x="1700" y="2079"/>
                    <a:pt x="1700" y="2063"/>
                    <a:pt x="1700" y="2048"/>
                  </a:cubicBezTo>
                  <a:cubicBezTo>
                    <a:pt x="1708" y="2024"/>
                    <a:pt x="1708" y="1992"/>
                    <a:pt x="1692" y="1969"/>
                  </a:cubicBezTo>
                  <a:cubicBezTo>
                    <a:pt x="1676" y="1945"/>
                    <a:pt x="1676" y="1929"/>
                    <a:pt x="1676" y="1921"/>
                  </a:cubicBezTo>
                  <a:cubicBezTo>
                    <a:pt x="1676" y="1913"/>
                    <a:pt x="1684" y="1905"/>
                    <a:pt x="1692" y="1897"/>
                  </a:cubicBezTo>
                  <a:cubicBezTo>
                    <a:pt x="1692" y="1897"/>
                    <a:pt x="1700" y="1897"/>
                    <a:pt x="1708" y="1897"/>
                  </a:cubicBezTo>
                  <a:cubicBezTo>
                    <a:pt x="1716" y="1897"/>
                    <a:pt x="1739" y="1897"/>
                    <a:pt x="1763" y="1905"/>
                  </a:cubicBezTo>
                  <a:cubicBezTo>
                    <a:pt x="1795" y="1913"/>
                    <a:pt x="1834" y="1913"/>
                    <a:pt x="1858" y="1913"/>
                  </a:cubicBezTo>
                  <a:cubicBezTo>
                    <a:pt x="1882" y="1913"/>
                    <a:pt x="1898" y="1913"/>
                    <a:pt x="1906" y="1905"/>
                  </a:cubicBezTo>
                  <a:cubicBezTo>
                    <a:pt x="1906" y="1897"/>
                    <a:pt x="1906" y="1897"/>
                    <a:pt x="1906" y="1897"/>
                  </a:cubicBezTo>
                  <a:cubicBezTo>
                    <a:pt x="1890" y="1882"/>
                    <a:pt x="1890" y="1874"/>
                    <a:pt x="1890" y="1842"/>
                  </a:cubicBezTo>
                  <a:lnTo>
                    <a:pt x="1890" y="1842"/>
                  </a:lnTo>
                  <a:cubicBezTo>
                    <a:pt x="1890" y="1826"/>
                    <a:pt x="1898" y="1826"/>
                    <a:pt x="1898" y="1818"/>
                  </a:cubicBezTo>
                  <a:cubicBezTo>
                    <a:pt x="1898" y="1795"/>
                    <a:pt x="1898" y="1795"/>
                    <a:pt x="1890" y="1771"/>
                  </a:cubicBezTo>
                  <a:cubicBezTo>
                    <a:pt x="1874" y="1755"/>
                    <a:pt x="1890" y="1747"/>
                    <a:pt x="1898" y="1739"/>
                  </a:cubicBezTo>
                  <a:cubicBezTo>
                    <a:pt x="1898" y="1732"/>
                    <a:pt x="1906" y="1732"/>
                    <a:pt x="1906" y="1732"/>
                  </a:cubicBezTo>
                  <a:cubicBezTo>
                    <a:pt x="1906" y="1724"/>
                    <a:pt x="1906" y="1724"/>
                    <a:pt x="1906" y="1724"/>
                  </a:cubicBezTo>
                  <a:cubicBezTo>
                    <a:pt x="1898" y="1716"/>
                    <a:pt x="1890" y="1708"/>
                    <a:pt x="1898" y="1700"/>
                  </a:cubicBezTo>
                  <a:cubicBezTo>
                    <a:pt x="1898" y="1692"/>
                    <a:pt x="1906" y="1684"/>
                    <a:pt x="1921" y="1684"/>
                  </a:cubicBezTo>
                  <a:cubicBezTo>
                    <a:pt x="1945" y="1676"/>
                    <a:pt x="1961" y="1660"/>
                    <a:pt x="1961" y="1645"/>
                  </a:cubicBezTo>
                  <a:lnTo>
                    <a:pt x="1961" y="1637"/>
                  </a:lnTo>
                  <a:cubicBezTo>
                    <a:pt x="1953" y="1629"/>
                    <a:pt x="1945" y="1629"/>
                    <a:pt x="1937" y="1637"/>
                  </a:cubicBezTo>
                  <a:cubicBezTo>
                    <a:pt x="1937" y="1637"/>
                    <a:pt x="1937" y="1637"/>
                    <a:pt x="1929" y="1637"/>
                  </a:cubicBezTo>
                  <a:cubicBezTo>
                    <a:pt x="1929" y="1637"/>
                    <a:pt x="1929" y="1637"/>
                    <a:pt x="1929" y="1629"/>
                  </a:cubicBezTo>
                  <a:cubicBezTo>
                    <a:pt x="1929" y="1629"/>
                    <a:pt x="1929" y="1621"/>
                    <a:pt x="1929" y="1613"/>
                  </a:cubicBezTo>
                  <a:cubicBezTo>
                    <a:pt x="1929" y="1597"/>
                    <a:pt x="1929" y="1597"/>
                    <a:pt x="1929" y="1589"/>
                  </a:cubicBezTo>
                  <a:cubicBezTo>
                    <a:pt x="1929" y="1581"/>
                    <a:pt x="1929" y="1581"/>
                    <a:pt x="1937" y="1573"/>
                  </a:cubicBezTo>
                  <a:cubicBezTo>
                    <a:pt x="1953" y="1566"/>
                    <a:pt x="1969" y="1557"/>
                    <a:pt x="1977" y="1550"/>
                  </a:cubicBezTo>
                  <a:cubicBezTo>
                    <a:pt x="1977" y="1542"/>
                    <a:pt x="1977" y="1542"/>
                    <a:pt x="1969" y="1534"/>
                  </a:cubicBezTo>
                  <a:cubicBezTo>
                    <a:pt x="1961" y="1526"/>
                    <a:pt x="1953" y="1526"/>
                    <a:pt x="1945" y="1518"/>
                  </a:cubicBezTo>
                  <a:cubicBezTo>
                    <a:pt x="1937" y="1518"/>
                    <a:pt x="1937" y="1518"/>
                    <a:pt x="1937" y="1518"/>
                  </a:cubicBezTo>
                  <a:cubicBezTo>
                    <a:pt x="1929" y="1518"/>
                    <a:pt x="1921" y="1510"/>
                    <a:pt x="1921" y="1502"/>
                  </a:cubicBezTo>
                  <a:cubicBezTo>
                    <a:pt x="1921" y="1502"/>
                    <a:pt x="1921" y="1494"/>
                    <a:pt x="1937" y="1486"/>
                  </a:cubicBezTo>
                  <a:cubicBezTo>
                    <a:pt x="1937" y="1479"/>
                    <a:pt x="1945" y="1479"/>
                    <a:pt x="1953" y="1479"/>
                  </a:cubicBezTo>
                  <a:cubicBezTo>
                    <a:pt x="1961" y="1479"/>
                    <a:pt x="1969" y="1479"/>
                    <a:pt x="1977" y="1463"/>
                  </a:cubicBezTo>
                  <a:cubicBezTo>
                    <a:pt x="1977" y="1455"/>
                    <a:pt x="1977" y="1447"/>
                    <a:pt x="1977" y="1439"/>
                  </a:cubicBezTo>
                  <a:cubicBezTo>
                    <a:pt x="1977" y="1439"/>
                    <a:pt x="1969" y="1439"/>
                    <a:pt x="1961" y="1439"/>
                  </a:cubicBezTo>
                  <a:cubicBezTo>
                    <a:pt x="1961" y="1439"/>
                    <a:pt x="1961" y="1439"/>
                    <a:pt x="1953" y="1439"/>
                  </a:cubicBezTo>
                  <a:lnTo>
                    <a:pt x="1945" y="1439"/>
                  </a:lnTo>
                  <a:cubicBezTo>
                    <a:pt x="1945" y="1439"/>
                    <a:pt x="1937" y="1439"/>
                    <a:pt x="1937" y="1431"/>
                  </a:cubicBezTo>
                  <a:cubicBezTo>
                    <a:pt x="1937" y="1431"/>
                    <a:pt x="1937" y="1423"/>
                    <a:pt x="1945" y="1423"/>
                  </a:cubicBezTo>
                  <a:cubicBezTo>
                    <a:pt x="1953" y="1415"/>
                    <a:pt x="1961" y="1415"/>
                    <a:pt x="1969" y="1407"/>
                  </a:cubicBezTo>
                  <a:cubicBezTo>
                    <a:pt x="1977" y="1407"/>
                    <a:pt x="1985" y="1407"/>
                    <a:pt x="1992" y="1399"/>
                  </a:cubicBezTo>
                  <a:lnTo>
                    <a:pt x="1992" y="1392"/>
                  </a:lnTo>
                  <a:cubicBezTo>
                    <a:pt x="2001" y="1384"/>
                    <a:pt x="2008" y="1376"/>
                    <a:pt x="2008" y="1376"/>
                  </a:cubicBezTo>
                  <a:cubicBezTo>
                    <a:pt x="2008" y="1368"/>
                    <a:pt x="2001" y="1368"/>
                    <a:pt x="1992" y="1368"/>
                  </a:cubicBezTo>
                  <a:cubicBezTo>
                    <a:pt x="1985" y="1360"/>
                    <a:pt x="1977" y="1360"/>
                    <a:pt x="1969" y="1360"/>
                  </a:cubicBezTo>
                  <a:cubicBezTo>
                    <a:pt x="1961" y="1352"/>
                    <a:pt x="1953" y="1352"/>
                    <a:pt x="1953" y="1352"/>
                  </a:cubicBezTo>
                  <a:cubicBezTo>
                    <a:pt x="1953" y="1344"/>
                    <a:pt x="1961" y="1344"/>
                    <a:pt x="1961" y="1344"/>
                  </a:cubicBezTo>
                  <a:cubicBezTo>
                    <a:pt x="1969" y="1336"/>
                    <a:pt x="1992" y="1328"/>
                    <a:pt x="2008" y="1328"/>
                  </a:cubicBezTo>
                  <a:cubicBezTo>
                    <a:pt x="2008" y="1328"/>
                    <a:pt x="2008" y="1328"/>
                    <a:pt x="2016" y="1328"/>
                  </a:cubicBezTo>
                  <a:cubicBezTo>
                    <a:pt x="2024" y="1328"/>
                    <a:pt x="2024" y="1328"/>
                    <a:pt x="2032" y="1328"/>
                  </a:cubicBezTo>
                  <a:lnTo>
                    <a:pt x="2032" y="1328"/>
                  </a:lnTo>
                  <a:lnTo>
                    <a:pt x="2032" y="1328"/>
                  </a:lnTo>
                  <a:cubicBezTo>
                    <a:pt x="2024" y="1313"/>
                    <a:pt x="2016" y="1305"/>
                    <a:pt x="2016" y="1297"/>
                  </a:cubicBezTo>
                  <a:cubicBezTo>
                    <a:pt x="2024" y="1297"/>
                    <a:pt x="2024" y="1289"/>
                    <a:pt x="2032" y="1289"/>
                  </a:cubicBezTo>
                  <a:cubicBezTo>
                    <a:pt x="2040" y="1289"/>
                    <a:pt x="2040" y="1289"/>
                    <a:pt x="2040" y="1289"/>
                  </a:cubicBezTo>
                  <a:cubicBezTo>
                    <a:pt x="2048" y="1289"/>
                    <a:pt x="2056" y="1289"/>
                    <a:pt x="2056" y="1289"/>
                  </a:cubicBezTo>
                  <a:lnTo>
                    <a:pt x="2056" y="1289"/>
                  </a:lnTo>
                  <a:cubicBezTo>
                    <a:pt x="2056" y="1281"/>
                    <a:pt x="2064" y="1281"/>
                    <a:pt x="2072" y="1281"/>
                  </a:cubicBezTo>
                  <a:cubicBezTo>
                    <a:pt x="2079" y="1273"/>
                    <a:pt x="2087" y="1273"/>
                    <a:pt x="2087" y="1265"/>
                  </a:cubicBezTo>
                  <a:lnTo>
                    <a:pt x="2087" y="1265"/>
                  </a:lnTo>
                  <a:cubicBezTo>
                    <a:pt x="2079" y="1257"/>
                    <a:pt x="2072" y="1257"/>
                    <a:pt x="2072" y="1257"/>
                  </a:cubicBezTo>
                  <a:cubicBezTo>
                    <a:pt x="2064" y="1249"/>
                    <a:pt x="2064" y="1249"/>
                    <a:pt x="2056" y="1249"/>
                  </a:cubicBezTo>
                  <a:lnTo>
                    <a:pt x="2056" y="1249"/>
                  </a:lnTo>
                  <a:cubicBezTo>
                    <a:pt x="2024" y="1249"/>
                    <a:pt x="1953" y="1249"/>
                    <a:pt x="1929" y="1233"/>
                  </a:cubicBezTo>
                  <a:cubicBezTo>
                    <a:pt x="1906" y="1218"/>
                    <a:pt x="1906" y="1194"/>
                    <a:pt x="1914" y="1170"/>
                  </a:cubicBezTo>
                  <a:cubicBezTo>
                    <a:pt x="1921" y="1155"/>
                    <a:pt x="1921" y="1146"/>
                    <a:pt x="1914" y="1139"/>
                  </a:cubicBezTo>
                  <a:cubicBezTo>
                    <a:pt x="1906" y="1131"/>
                    <a:pt x="1890" y="1107"/>
                    <a:pt x="1874" y="1091"/>
                  </a:cubicBezTo>
                  <a:cubicBezTo>
                    <a:pt x="1866" y="1075"/>
                    <a:pt x="1866" y="1067"/>
                    <a:pt x="1858" y="1060"/>
                  </a:cubicBezTo>
                  <a:cubicBezTo>
                    <a:pt x="1842" y="1044"/>
                    <a:pt x="1834" y="1036"/>
                    <a:pt x="1819" y="1028"/>
                  </a:cubicBezTo>
                  <a:cubicBezTo>
                    <a:pt x="1811" y="1028"/>
                    <a:pt x="1803" y="1020"/>
                    <a:pt x="1795" y="1020"/>
                  </a:cubicBezTo>
                  <a:cubicBezTo>
                    <a:pt x="1771" y="1004"/>
                    <a:pt x="1779" y="980"/>
                    <a:pt x="1779" y="957"/>
                  </a:cubicBezTo>
                  <a:cubicBezTo>
                    <a:pt x="1779" y="949"/>
                    <a:pt x="1779" y="941"/>
                    <a:pt x="1779" y="933"/>
                  </a:cubicBezTo>
                  <a:cubicBezTo>
                    <a:pt x="1771" y="917"/>
                    <a:pt x="1724" y="854"/>
                    <a:pt x="1700" y="830"/>
                  </a:cubicBezTo>
                  <a:cubicBezTo>
                    <a:pt x="1692" y="830"/>
                    <a:pt x="1692" y="830"/>
                    <a:pt x="1684" y="822"/>
                  </a:cubicBezTo>
                  <a:cubicBezTo>
                    <a:pt x="1661" y="807"/>
                    <a:pt x="1637" y="791"/>
                    <a:pt x="1597" y="759"/>
                  </a:cubicBezTo>
                  <a:cubicBezTo>
                    <a:pt x="1558" y="728"/>
                    <a:pt x="1550" y="704"/>
                    <a:pt x="1542" y="688"/>
                  </a:cubicBezTo>
                  <a:cubicBezTo>
                    <a:pt x="1534" y="680"/>
                    <a:pt x="1534" y="672"/>
                    <a:pt x="1526" y="656"/>
                  </a:cubicBezTo>
                  <a:cubicBezTo>
                    <a:pt x="1502" y="633"/>
                    <a:pt x="1479" y="625"/>
                    <a:pt x="1447" y="617"/>
                  </a:cubicBezTo>
                  <a:cubicBezTo>
                    <a:pt x="1415" y="601"/>
                    <a:pt x="1392" y="593"/>
                    <a:pt x="1360" y="546"/>
                  </a:cubicBezTo>
                  <a:cubicBezTo>
                    <a:pt x="1328" y="506"/>
                    <a:pt x="1313" y="498"/>
                    <a:pt x="1265" y="482"/>
                  </a:cubicBezTo>
                  <a:cubicBezTo>
                    <a:pt x="1210" y="459"/>
                    <a:pt x="1162" y="388"/>
                    <a:pt x="1123" y="324"/>
                  </a:cubicBezTo>
                  <a:cubicBezTo>
                    <a:pt x="1115" y="316"/>
                    <a:pt x="1115" y="301"/>
                    <a:pt x="1107" y="293"/>
                  </a:cubicBezTo>
                  <a:cubicBezTo>
                    <a:pt x="1091" y="261"/>
                    <a:pt x="1084" y="245"/>
                    <a:pt x="1068" y="245"/>
                  </a:cubicBezTo>
                  <a:cubicBezTo>
                    <a:pt x="1060" y="245"/>
                    <a:pt x="1052" y="245"/>
                    <a:pt x="1044" y="253"/>
                  </a:cubicBezTo>
                  <a:cubicBezTo>
                    <a:pt x="1036" y="253"/>
                    <a:pt x="1028" y="253"/>
                    <a:pt x="1020" y="253"/>
                  </a:cubicBezTo>
                  <a:cubicBezTo>
                    <a:pt x="1012" y="253"/>
                    <a:pt x="1004" y="253"/>
                    <a:pt x="1004" y="245"/>
                  </a:cubicBezTo>
                  <a:cubicBezTo>
                    <a:pt x="989" y="229"/>
                    <a:pt x="949" y="198"/>
                    <a:pt x="925" y="182"/>
                  </a:cubicBezTo>
                  <a:cubicBezTo>
                    <a:pt x="917" y="182"/>
                    <a:pt x="917" y="182"/>
                    <a:pt x="909" y="174"/>
                  </a:cubicBezTo>
                  <a:cubicBezTo>
                    <a:pt x="894" y="166"/>
                    <a:pt x="902" y="135"/>
                    <a:pt x="902" y="103"/>
                  </a:cubicBezTo>
                  <a:cubicBezTo>
                    <a:pt x="902" y="95"/>
                    <a:pt x="902" y="95"/>
                    <a:pt x="902" y="95"/>
                  </a:cubicBezTo>
                  <a:cubicBezTo>
                    <a:pt x="902" y="63"/>
                    <a:pt x="941" y="48"/>
                    <a:pt x="957" y="32"/>
                  </a:cubicBezTo>
                  <a:cubicBezTo>
                    <a:pt x="965" y="24"/>
                    <a:pt x="965" y="24"/>
                    <a:pt x="965" y="24"/>
                  </a:cubicBezTo>
                  <a:cubicBezTo>
                    <a:pt x="973" y="24"/>
                    <a:pt x="973" y="24"/>
                    <a:pt x="973" y="8"/>
                  </a:cubicBezTo>
                  <a:cubicBezTo>
                    <a:pt x="965" y="16"/>
                    <a:pt x="949" y="16"/>
                    <a:pt x="941" y="16"/>
                  </a:cubicBezTo>
                  <a:cubicBezTo>
                    <a:pt x="917" y="16"/>
                    <a:pt x="799" y="32"/>
                    <a:pt x="617" y="48"/>
                  </a:cubicBezTo>
                  <a:cubicBezTo>
                    <a:pt x="451" y="71"/>
                    <a:pt x="245" y="95"/>
                    <a:pt x="8" y="119"/>
                  </a:cubicBezTo>
                  <a:cubicBezTo>
                    <a:pt x="372" y="1241"/>
                    <a:pt x="372" y="1241"/>
                    <a:pt x="372" y="1241"/>
                  </a:cubicBezTo>
                  <a:cubicBezTo>
                    <a:pt x="372" y="1241"/>
                    <a:pt x="396" y="1249"/>
                    <a:pt x="411" y="1265"/>
                  </a:cubicBezTo>
                  <a:cubicBezTo>
                    <a:pt x="419" y="1273"/>
                    <a:pt x="419" y="1281"/>
                    <a:pt x="419" y="1289"/>
                  </a:cubicBezTo>
                  <a:cubicBezTo>
                    <a:pt x="419" y="1297"/>
                    <a:pt x="411" y="1313"/>
                    <a:pt x="419" y="1320"/>
                  </a:cubicBezTo>
                  <a:cubicBezTo>
                    <a:pt x="419" y="1336"/>
                    <a:pt x="427" y="1344"/>
                    <a:pt x="435" y="1344"/>
                  </a:cubicBezTo>
                  <a:cubicBezTo>
                    <a:pt x="435" y="1352"/>
                    <a:pt x="443" y="1352"/>
                    <a:pt x="443" y="1368"/>
                  </a:cubicBezTo>
                  <a:cubicBezTo>
                    <a:pt x="443" y="1392"/>
                    <a:pt x="435" y="1407"/>
                    <a:pt x="419" y="1415"/>
                  </a:cubicBezTo>
                  <a:cubicBezTo>
                    <a:pt x="411" y="1423"/>
                    <a:pt x="411" y="1423"/>
                    <a:pt x="411" y="1423"/>
                  </a:cubicBezTo>
                  <a:cubicBezTo>
                    <a:pt x="404" y="1431"/>
                    <a:pt x="388" y="1431"/>
                    <a:pt x="388" y="1439"/>
                  </a:cubicBezTo>
                  <a:cubicBezTo>
                    <a:pt x="388" y="1447"/>
                    <a:pt x="388" y="1447"/>
                    <a:pt x="396" y="1455"/>
                  </a:cubicBezTo>
                  <a:cubicBezTo>
                    <a:pt x="404" y="1471"/>
                    <a:pt x="411" y="1518"/>
                    <a:pt x="396" y="1534"/>
                  </a:cubicBezTo>
                  <a:cubicBezTo>
                    <a:pt x="380" y="1542"/>
                    <a:pt x="364" y="1605"/>
                    <a:pt x="380" y="1621"/>
                  </a:cubicBezTo>
                  <a:lnTo>
                    <a:pt x="388" y="1629"/>
                  </a:lnTo>
                  <a:cubicBezTo>
                    <a:pt x="404" y="1645"/>
                    <a:pt x="427" y="1676"/>
                    <a:pt x="427" y="1700"/>
                  </a:cubicBezTo>
                  <a:cubicBezTo>
                    <a:pt x="427" y="1716"/>
                    <a:pt x="427" y="1739"/>
                    <a:pt x="427" y="1771"/>
                  </a:cubicBezTo>
                  <a:cubicBezTo>
                    <a:pt x="419" y="1803"/>
                    <a:pt x="411" y="1834"/>
                    <a:pt x="419" y="1850"/>
                  </a:cubicBezTo>
                  <a:cubicBezTo>
                    <a:pt x="419" y="1858"/>
                    <a:pt x="427" y="1874"/>
                    <a:pt x="435" y="1890"/>
                  </a:cubicBezTo>
                  <a:cubicBezTo>
                    <a:pt x="451" y="1921"/>
                    <a:pt x="467" y="1961"/>
                    <a:pt x="467" y="1977"/>
                  </a:cubicBezTo>
                  <a:cubicBezTo>
                    <a:pt x="506" y="2032"/>
                    <a:pt x="546" y="2095"/>
                    <a:pt x="554" y="2103"/>
                  </a:cubicBezTo>
                  <a:cubicBezTo>
                    <a:pt x="569" y="2103"/>
                    <a:pt x="1589" y="2016"/>
                    <a:pt x="1605" y="201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98" name="Freeform 412"/>
            <p:cNvSpPr>
              <a:spLocks noChangeArrowheads="1"/>
            </p:cNvSpPr>
            <p:nvPr/>
          </p:nvSpPr>
          <p:spPr bwMode="auto">
            <a:xfrm>
              <a:off x="13964782" y="7033454"/>
              <a:ext cx="758412" cy="1240828"/>
            </a:xfrm>
            <a:custGeom>
              <a:avLst/>
              <a:gdLst>
                <a:gd name="T0" fmla="*/ 1399 w 1440"/>
                <a:gd name="T1" fmla="*/ 1581 h 2357"/>
                <a:gd name="T2" fmla="*/ 1399 w 1440"/>
                <a:gd name="T3" fmla="*/ 1581 h 2357"/>
                <a:gd name="T4" fmla="*/ 1344 w 1440"/>
                <a:gd name="T5" fmla="*/ 1502 h 2357"/>
                <a:gd name="T6" fmla="*/ 1360 w 1440"/>
                <a:gd name="T7" fmla="*/ 1407 h 2357"/>
                <a:gd name="T8" fmla="*/ 1360 w 1440"/>
                <a:gd name="T9" fmla="*/ 1336 h 2357"/>
                <a:gd name="T10" fmla="*/ 1383 w 1440"/>
                <a:gd name="T11" fmla="*/ 1296 h 2357"/>
                <a:gd name="T12" fmla="*/ 1415 w 1440"/>
                <a:gd name="T13" fmla="*/ 1249 h 2357"/>
                <a:gd name="T14" fmla="*/ 1383 w 1440"/>
                <a:gd name="T15" fmla="*/ 1209 h 2357"/>
                <a:gd name="T16" fmla="*/ 1376 w 1440"/>
                <a:gd name="T17" fmla="*/ 1146 h 2357"/>
                <a:gd name="T18" fmla="*/ 1336 w 1440"/>
                <a:gd name="T19" fmla="*/ 1130 h 2357"/>
                <a:gd name="T20" fmla="*/ 980 w 1440"/>
                <a:gd name="T21" fmla="*/ 0 h 2357"/>
                <a:gd name="T22" fmla="*/ 0 w 1440"/>
                <a:gd name="T23" fmla="*/ 95 h 2357"/>
                <a:gd name="T24" fmla="*/ 24 w 1440"/>
                <a:gd name="T25" fmla="*/ 134 h 2357"/>
                <a:gd name="T26" fmla="*/ 40 w 1440"/>
                <a:gd name="T27" fmla="*/ 182 h 2357"/>
                <a:gd name="T28" fmla="*/ 24 w 1440"/>
                <a:gd name="T29" fmla="*/ 1636 h 2357"/>
                <a:gd name="T30" fmla="*/ 111 w 1440"/>
                <a:gd name="T31" fmla="*/ 2300 h 2357"/>
                <a:gd name="T32" fmla="*/ 190 w 1440"/>
                <a:gd name="T33" fmla="*/ 2292 h 2357"/>
                <a:gd name="T34" fmla="*/ 229 w 1440"/>
                <a:gd name="T35" fmla="*/ 2261 h 2357"/>
                <a:gd name="T36" fmla="*/ 245 w 1440"/>
                <a:gd name="T37" fmla="*/ 2134 h 2357"/>
                <a:gd name="T38" fmla="*/ 308 w 1440"/>
                <a:gd name="T39" fmla="*/ 2166 h 2357"/>
                <a:gd name="T40" fmla="*/ 285 w 1440"/>
                <a:gd name="T41" fmla="*/ 2229 h 2357"/>
                <a:gd name="T42" fmla="*/ 356 w 1440"/>
                <a:gd name="T43" fmla="*/ 2284 h 2357"/>
                <a:gd name="T44" fmla="*/ 332 w 1440"/>
                <a:gd name="T45" fmla="*/ 2324 h 2357"/>
                <a:gd name="T46" fmla="*/ 277 w 1440"/>
                <a:gd name="T47" fmla="*/ 2348 h 2357"/>
                <a:gd name="T48" fmla="*/ 371 w 1440"/>
                <a:gd name="T49" fmla="*/ 2340 h 2357"/>
                <a:gd name="T50" fmla="*/ 443 w 1440"/>
                <a:gd name="T51" fmla="*/ 2316 h 2357"/>
                <a:gd name="T52" fmla="*/ 474 w 1440"/>
                <a:gd name="T53" fmla="*/ 2277 h 2357"/>
                <a:gd name="T54" fmla="*/ 490 w 1440"/>
                <a:gd name="T55" fmla="*/ 2292 h 2357"/>
                <a:gd name="T56" fmla="*/ 514 w 1440"/>
                <a:gd name="T57" fmla="*/ 2229 h 2357"/>
                <a:gd name="T58" fmla="*/ 490 w 1440"/>
                <a:gd name="T59" fmla="*/ 2158 h 2357"/>
                <a:gd name="T60" fmla="*/ 482 w 1440"/>
                <a:gd name="T61" fmla="*/ 2095 h 2357"/>
                <a:gd name="T62" fmla="*/ 411 w 1440"/>
                <a:gd name="T63" fmla="*/ 2008 h 2357"/>
                <a:gd name="T64" fmla="*/ 1439 w 1440"/>
                <a:gd name="T65" fmla="*/ 1858 h 2357"/>
                <a:gd name="T66" fmla="*/ 1383 w 1440"/>
                <a:gd name="T67" fmla="*/ 1731 h 2357"/>
                <a:gd name="T68" fmla="*/ 1399 w 1440"/>
                <a:gd name="T69" fmla="*/ 1581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0" h="2357">
                  <a:moveTo>
                    <a:pt x="1399" y="1581"/>
                  </a:moveTo>
                  <a:lnTo>
                    <a:pt x="1399" y="1581"/>
                  </a:lnTo>
                  <a:cubicBezTo>
                    <a:pt x="1399" y="1549"/>
                    <a:pt x="1360" y="1518"/>
                    <a:pt x="1344" y="1502"/>
                  </a:cubicBezTo>
                  <a:cubicBezTo>
                    <a:pt x="1336" y="1486"/>
                    <a:pt x="1344" y="1423"/>
                    <a:pt x="1360" y="1407"/>
                  </a:cubicBezTo>
                  <a:cubicBezTo>
                    <a:pt x="1376" y="1391"/>
                    <a:pt x="1376" y="1352"/>
                    <a:pt x="1360" y="1336"/>
                  </a:cubicBezTo>
                  <a:cubicBezTo>
                    <a:pt x="1352" y="1320"/>
                    <a:pt x="1368" y="1304"/>
                    <a:pt x="1383" y="1296"/>
                  </a:cubicBezTo>
                  <a:cubicBezTo>
                    <a:pt x="1407" y="1288"/>
                    <a:pt x="1415" y="1273"/>
                    <a:pt x="1415" y="1249"/>
                  </a:cubicBezTo>
                  <a:cubicBezTo>
                    <a:pt x="1415" y="1225"/>
                    <a:pt x="1399" y="1233"/>
                    <a:pt x="1383" y="1209"/>
                  </a:cubicBezTo>
                  <a:cubicBezTo>
                    <a:pt x="1376" y="1178"/>
                    <a:pt x="1391" y="1154"/>
                    <a:pt x="1376" y="1146"/>
                  </a:cubicBezTo>
                  <a:cubicBezTo>
                    <a:pt x="1368" y="1138"/>
                    <a:pt x="1336" y="1130"/>
                    <a:pt x="1336" y="1130"/>
                  </a:cubicBezTo>
                  <a:cubicBezTo>
                    <a:pt x="980" y="0"/>
                    <a:pt x="980" y="0"/>
                    <a:pt x="980" y="0"/>
                  </a:cubicBezTo>
                  <a:cubicBezTo>
                    <a:pt x="672" y="31"/>
                    <a:pt x="324" y="71"/>
                    <a:pt x="0" y="95"/>
                  </a:cubicBezTo>
                  <a:cubicBezTo>
                    <a:pt x="8" y="110"/>
                    <a:pt x="16" y="126"/>
                    <a:pt x="24" y="134"/>
                  </a:cubicBezTo>
                  <a:cubicBezTo>
                    <a:pt x="55" y="158"/>
                    <a:pt x="40" y="166"/>
                    <a:pt x="40" y="182"/>
                  </a:cubicBezTo>
                  <a:cubicBezTo>
                    <a:pt x="40" y="197"/>
                    <a:pt x="24" y="1636"/>
                    <a:pt x="24" y="1636"/>
                  </a:cubicBezTo>
                  <a:cubicBezTo>
                    <a:pt x="111" y="2300"/>
                    <a:pt x="111" y="2300"/>
                    <a:pt x="111" y="2300"/>
                  </a:cubicBezTo>
                  <a:cubicBezTo>
                    <a:pt x="134" y="2292"/>
                    <a:pt x="158" y="2284"/>
                    <a:pt x="190" y="2292"/>
                  </a:cubicBezTo>
                  <a:cubicBezTo>
                    <a:pt x="237" y="2300"/>
                    <a:pt x="229" y="2300"/>
                    <a:pt x="229" y="2261"/>
                  </a:cubicBezTo>
                  <a:cubicBezTo>
                    <a:pt x="229" y="2229"/>
                    <a:pt x="221" y="2142"/>
                    <a:pt x="245" y="2134"/>
                  </a:cubicBezTo>
                  <a:cubicBezTo>
                    <a:pt x="269" y="2118"/>
                    <a:pt x="316" y="2134"/>
                    <a:pt x="308" y="2166"/>
                  </a:cubicBezTo>
                  <a:cubicBezTo>
                    <a:pt x="300" y="2197"/>
                    <a:pt x="269" y="2205"/>
                    <a:pt x="285" y="2229"/>
                  </a:cubicBezTo>
                  <a:cubicBezTo>
                    <a:pt x="308" y="2253"/>
                    <a:pt x="356" y="2253"/>
                    <a:pt x="356" y="2284"/>
                  </a:cubicBezTo>
                  <a:cubicBezTo>
                    <a:pt x="356" y="2308"/>
                    <a:pt x="380" y="2316"/>
                    <a:pt x="332" y="2324"/>
                  </a:cubicBezTo>
                  <a:cubicBezTo>
                    <a:pt x="293" y="2332"/>
                    <a:pt x="253" y="2340"/>
                    <a:pt x="277" y="2348"/>
                  </a:cubicBezTo>
                  <a:cubicBezTo>
                    <a:pt x="308" y="2356"/>
                    <a:pt x="324" y="2348"/>
                    <a:pt x="371" y="2340"/>
                  </a:cubicBezTo>
                  <a:cubicBezTo>
                    <a:pt x="411" y="2332"/>
                    <a:pt x="427" y="2348"/>
                    <a:pt x="443" y="2316"/>
                  </a:cubicBezTo>
                  <a:cubicBezTo>
                    <a:pt x="458" y="2277"/>
                    <a:pt x="458" y="2261"/>
                    <a:pt x="474" y="2277"/>
                  </a:cubicBezTo>
                  <a:cubicBezTo>
                    <a:pt x="482" y="2284"/>
                    <a:pt x="490" y="2284"/>
                    <a:pt x="490" y="2292"/>
                  </a:cubicBezTo>
                  <a:cubicBezTo>
                    <a:pt x="506" y="2269"/>
                    <a:pt x="522" y="2237"/>
                    <a:pt x="514" y="2229"/>
                  </a:cubicBezTo>
                  <a:cubicBezTo>
                    <a:pt x="514" y="2213"/>
                    <a:pt x="482" y="2182"/>
                    <a:pt x="490" y="2158"/>
                  </a:cubicBezTo>
                  <a:cubicBezTo>
                    <a:pt x="498" y="2134"/>
                    <a:pt x="514" y="2118"/>
                    <a:pt x="482" y="2095"/>
                  </a:cubicBezTo>
                  <a:cubicBezTo>
                    <a:pt x="451" y="2071"/>
                    <a:pt x="387" y="2031"/>
                    <a:pt x="411" y="2008"/>
                  </a:cubicBezTo>
                  <a:cubicBezTo>
                    <a:pt x="427" y="1976"/>
                    <a:pt x="1439" y="1858"/>
                    <a:pt x="1439" y="1858"/>
                  </a:cubicBezTo>
                  <a:cubicBezTo>
                    <a:pt x="1439" y="1834"/>
                    <a:pt x="1391" y="1747"/>
                    <a:pt x="1383" y="1731"/>
                  </a:cubicBezTo>
                  <a:cubicBezTo>
                    <a:pt x="1383" y="1707"/>
                    <a:pt x="1399" y="1620"/>
                    <a:pt x="1399" y="158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99" name="Freeform 413"/>
            <p:cNvSpPr>
              <a:spLocks noChangeArrowheads="1"/>
            </p:cNvSpPr>
            <p:nvPr/>
          </p:nvSpPr>
          <p:spPr bwMode="auto">
            <a:xfrm>
              <a:off x="13960144" y="7028816"/>
              <a:ext cx="760732" cy="1243148"/>
            </a:xfrm>
            <a:custGeom>
              <a:avLst/>
              <a:gdLst>
                <a:gd name="T0" fmla="*/ 285 w 1448"/>
                <a:gd name="T1" fmla="*/ 2364 h 2365"/>
                <a:gd name="T2" fmla="*/ 364 w 1448"/>
                <a:gd name="T3" fmla="*/ 2324 h 2365"/>
                <a:gd name="T4" fmla="*/ 324 w 1448"/>
                <a:gd name="T5" fmla="*/ 2261 h 2365"/>
                <a:gd name="T6" fmla="*/ 316 w 1448"/>
                <a:gd name="T7" fmla="*/ 2174 h 2365"/>
                <a:gd name="T8" fmla="*/ 253 w 1448"/>
                <a:gd name="T9" fmla="*/ 2142 h 2365"/>
                <a:gd name="T10" fmla="*/ 245 w 1448"/>
                <a:gd name="T11" fmla="*/ 2285 h 2365"/>
                <a:gd name="T12" fmla="*/ 166 w 1448"/>
                <a:gd name="T13" fmla="*/ 2300 h 2365"/>
                <a:gd name="T14" fmla="*/ 111 w 1448"/>
                <a:gd name="T15" fmla="*/ 2308 h 2365"/>
                <a:gd name="T16" fmla="*/ 48 w 1448"/>
                <a:gd name="T17" fmla="*/ 182 h 2365"/>
                <a:gd name="T18" fmla="*/ 0 w 1448"/>
                <a:gd name="T19" fmla="*/ 103 h 2365"/>
                <a:gd name="T20" fmla="*/ 988 w 1448"/>
                <a:gd name="T21" fmla="*/ 0 h 2365"/>
                <a:gd name="T22" fmla="*/ 1399 w 1448"/>
                <a:gd name="T23" fmla="*/ 1178 h 2365"/>
                <a:gd name="T24" fmla="*/ 1423 w 1448"/>
                <a:gd name="T25" fmla="*/ 1257 h 2365"/>
                <a:gd name="T26" fmla="*/ 1368 w 1448"/>
                <a:gd name="T27" fmla="*/ 1328 h 2365"/>
                <a:gd name="T28" fmla="*/ 1360 w 1448"/>
                <a:gd name="T29" fmla="*/ 1510 h 2365"/>
                <a:gd name="T30" fmla="*/ 1407 w 1448"/>
                <a:gd name="T31" fmla="*/ 1660 h 2365"/>
                <a:gd name="T32" fmla="*/ 1447 w 1448"/>
                <a:gd name="T33" fmla="*/ 1866 h 2365"/>
                <a:gd name="T34" fmla="*/ 419 w 1448"/>
                <a:gd name="T35" fmla="*/ 2016 h 2365"/>
                <a:gd name="T36" fmla="*/ 490 w 1448"/>
                <a:gd name="T37" fmla="*/ 2103 h 2365"/>
                <a:gd name="T38" fmla="*/ 514 w 1448"/>
                <a:gd name="T39" fmla="*/ 2205 h 2365"/>
                <a:gd name="T40" fmla="*/ 498 w 1448"/>
                <a:gd name="T41" fmla="*/ 2300 h 2365"/>
                <a:gd name="T42" fmla="*/ 474 w 1448"/>
                <a:gd name="T43" fmla="*/ 2285 h 2365"/>
                <a:gd name="T44" fmla="*/ 411 w 1448"/>
                <a:gd name="T45" fmla="*/ 2348 h 2365"/>
                <a:gd name="T46" fmla="*/ 340 w 1448"/>
                <a:gd name="T47" fmla="*/ 2356 h 2365"/>
                <a:gd name="T48" fmla="*/ 285 w 1448"/>
                <a:gd name="T49" fmla="*/ 2348 h 2365"/>
                <a:gd name="T50" fmla="*/ 340 w 1448"/>
                <a:gd name="T51" fmla="*/ 2348 h 2365"/>
                <a:gd name="T52" fmla="*/ 411 w 1448"/>
                <a:gd name="T53" fmla="*/ 2340 h 2365"/>
                <a:gd name="T54" fmla="*/ 474 w 1448"/>
                <a:gd name="T55" fmla="*/ 2277 h 2365"/>
                <a:gd name="T56" fmla="*/ 522 w 1448"/>
                <a:gd name="T57" fmla="*/ 2237 h 2365"/>
                <a:gd name="T58" fmla="*/ 498 w 1448"/>
                <a:gd name="T59" fmla="*/ 2150 h 2365"/>
                <a:gd name="T60" fmla="*/ 411 w 1448"/>
                <a:gd name="T61" fmla="*/ 2032 h 2365"/>
                <a:gd name="T62" fmla="*/ 1415 w 1448"/>
                <a:gd name="T63" fmla="*/ 1786 h 2365"/>
                <a:gd name="T64" fmla="*/ 1399 w 1448"/>
                <a:gd name="T65" fmla="*/ 1589 h 2365"/>
                <a:gd name="T66" fmla="*/ 1368 w 1448"/>
                <a:gd name="T67" fmla="*/ 1415 h 2365"/>
                <a:gd name="T68" fmla="*/ 1391 w 1448"/>
                <a:gd name="T69" fmla="*/ 1304 h 2365"/>
                <a:gd name="T70" fmla="*/ 1407 w 1448"/>
                <a:gd name="T71" fmla="*/ 1241 h 2365"/>
                <a:gd name="T72" fmla="*/ 1384 w 1448"/>
                <a:gd name="T73" fmla="*/ 1154 h 2365"/>
                <a:gd name="T74" fmla="*/ 1344 w 1448"/>
                <a:gd name="T75" fmla="*/ 1138 h 2365"/>
                <a:gd name="T76" fmla="*/ 32 w 1448"/>
                <a:gd name="T77" fmla="*/ 134 h 2365"/>
                <a:gd name="T78" fmla="*/ 40 w 1448"/>
                <a:gd name="T79" fmla="*/ 1644 h 2365"/>
                <a:gd name="T80" fmla="*/ 198 w 1448"/>
                <a:gd name="T81" fmla="*/ 2300 h 2365"/>
                <a:gd name="T82" fmla="*/ 237 w 1448"/>
                <a:gd name="T83" fmla="*/ 2269 h 2365"/>
                <a:gd name="T84" fmla="*/ 269 w 1448"/>
                <a:gd name="T85" fmla="*/ 2134 h 2365"/>
                <a:gd name="T86" fmla="*/ 301 w 1448"/>
                <a:gd name="T87" fmla="*/ 2205 h 2365"/>
                <a:gd name="T88" fmla="*/ 364 w 1448"/>
                <a:gd name="T89" fmla="*/ 2292 h 2365"/>
                <a:gd name="T90" fmla="*/ 340 w 1448"/>
                <a:gd name="T91" fmla="*/ 2340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8" h="2365">
                  <a:moveTo>
                    <a:pt x="308" y="2364"/>
                  </a:moveTo>
                  <a:lnTo>
                    <a:pt x="308" y="2364"/>
                  </a:lnTo>
                  <a:cubicBezTo>
                    <a:pt x="301" y="2364"/>
                    <a:pt x="293" y="2364"/>
                    <a:pt x="285" y="2364"/>
                  </a:cubicBezTo>
                  <a:cubicBezTo>
                    <a:pt x="277" y="2356"/>
                    <a:pt x="277" y="2356"/>
                    <a:pt x="277" y="2348"/>
                  </a:cubicBezTo>
                  <a:cubicBezTo>
                    <a:pt x="277" y="2348"/>
                    <a:pt x="277" y="2340"/>
                    <a:pt x="340" y="2332"/>
                  </a:cubicBezTo>
                  <a:cubicBezTo>
                    <a:pt x="356" y="2324"/>
                    <a:pt x="364" y="2324"/>
                    <a:pt x="364" y="2324"/>
                  </a:cubicBezTo>
                  <a:cubicBezTo>
                    <a:pt x="364" y="2316"/>
                    <a:pt x="364" y="2316"/>
                    <a:pt x="364" y="2308"/>
                  </a:cubicBezTo>
                  <a:cubicBezTo>
                    <a:pt x="364" y="2300"/>
                    <a:pt x="364" y="2300"/>
                    <a:pt x="364" y="2292"/>
                  </a:cubicBezTo>
                  <a:cubicBezTo>
                    <a:pt x="356" y="2277"/>
                    <a:pt x="340" y="2269"/>
                    <a:pt x="324" y="2261"/>
                  </a:cubicBezTo>
                  <a:cubicBezTo>
                    <a:pt x="316" y="2253"/>
                    <a:pt x="301" y="2245"/>
                    <a:pt x="293" y="2237"/>
                  </a:cubicBezTo>
                  <a:cubicBezTo>
                    <a:pt x="277" y="2221"/>
                    <a:pt x="285" y="2205"/>
                    <a:pt x="301" y="2198"/>
                  </a:cubicBezTo>
                  <a:cubicBezTo>
                    <a:pt x="301" y="2190"/>
                    <a:pt x="308" y="2182"/>
                    <a:pt x="316" y="2174"/>
                  </a:cubicBezTo>
                  <a:cubicBezTo>
                    <a:pt x="316" y="2166"/>
                    <a:pt x="316" y="2158"/>
                    <a:pt x="308" y="2158"/>
                  </a:cubicBezTo>
                  <a:cubicBezTo>
                    <a:pt x="301" y="2142"/>
                    <a:pt x="285" y="2142"/>
                    <a:pt x="269" y="2142"/>
                  </a:cubicBezTo>
                  <a:cubicBezTo>
                    <a:pt x="269" y="2142"/>
                    <a:pt x="261" y="2142"/>
                    <a:pt x="253" y="2142"/>
                  </a:cubicBezTo>
                  <a:cubicBezTo>
                    <a:pt x="237" y="2150"/>
                    <a:pt x="245" y="2205"/>
                    <a:pt x="245" y="2237"/>
                  </a:cubicBezTo>
                  <a:cubicBezTo>
                    <a:pt x="245" y="2253"/>
                    <a:pt x="245" y="2261"/>
                    <a:pt x="245" y="2269"/>
                  </a:cubicBezTo>
                  <a:cubicBezTo>
                    <a:pt x="245" y="2277"/>
                    <a:pt x="245" y="2277"/>
                    <a:pt x="245" y="2285"/>
                  </a:cubicBezTo>
                  <a:cubicBezTo>
                    <a:pt x="245" y="2300"/>
                    <a:pt x="245" y="2308"/>
                    <a:pt x="221" y="2308"/>
                  </a:cubicBezTo>
                  <a:cubicBezTo>
                    <a:pt x="221" y="2308"/>
                    <a:pt x="213" y="2308"/>
                    <a:pt x="198" y="2308"/>
                  </a:cubicBezTo>
                  <a:cubicBezTo>
                    <a:pt x="182" y="2300"/>
                    <a:pt x="174" y="2300"/>
                    <a:pt x="166" y="2300"/>
                  </a:cubicBezTo>
                  <a:cubicBezTo>
                    <a:pt x="150" y="2300"/>
                    <a:pt x="135" y="2308"/>
                    <a:pt x="119" y="2316"/>
                  </a:cubicBezTo>
                  <a:cubicBezTo>
                    <a:pt x="111" y="2316"/>
                    <a:pt x="111" y="2316"/>
                    <a:pt x="111" y="2316"/>
                  </a:cubicBezTo>
                  <a:cubicBezTo>
                    <a:pt x="111" y="2308"/>
                    <a:pt x="111" y="2308"/>
                    <a:pt x="111" y="2308"/>
                  </a:cubicBezTo>
                  <a:cubicBezTo>
                    <a:pt x="32" y="1644"/>
                    <a:pt x="32" y="1644"/>
                    <a:pt x="32" y="1644"/>
                  </a:cubicBezTo>
                  <a:cubicBezTo>
                    <a:pt x="32" y="1628"/>
                    <a:pt x="48" y="205"/>
                    <a:pt x="48" y="190"/>
                  </a:cubicBezTo>
                  <a:lnTo>
                    <a:pt x="48" y="182"/>
                  </a:lnTo>
                  <a:cubicBezTo>
                    <a:pt x="48" y="166"/>
                    <a:pt x="55" y="158"/>
                    <a:pt x="32" y="142"/>
                  </a:cubicBezTo>
                  <a:cubicBezTo>
                    <a:pt x="24" y="134"/>
                    <a:pt x="16" y="127"/>
                    <a:pt x="8" y="111"/>
                  </a:cubicBezTo>
                  <a:cubicBezTo>
                    <a:pt x="0" y="103"/>
                    <a:pt x="0" y="103"/>
                    <a:pt x="0" y="103"/>
                  </a:cubicBezTo>
                  <a:cubicBezTo>
                    <a:pt x="8" y="103"/>
                    <a:pt x="8" y="103"/>
                    <a:pt x="8" y="103"/>
                  </a:cubicBezTo>
                  <a:cubicBezTo>
                    <a:pt x="285" y="79"/>
                    <a:pt x="609" y="47"/>
                    <a:pt x="988" y="0"/>
                  </a:cubicBezTo>
                  <a:lnTo>
                    <a:pt x="988" y="0"/>
                  </a:lnTo>
                  <a:cubicBezTo>
                    <a:pt x="1352" y="1130"/>
                    <a:pt x="1352" y="1130"/>
                    <a:pt x="1352" y="1130"/>
                  </a:cubicBezTo>
                  <a:cubicBezTo>
                    <a:pt x="1352" y="1130"/>
                    <a:pt x="1376" y="1138"/>
                    <a:pt x="1391" y="1154"/>
                  </a:cubicBezTo>
                  <a:cubicBezTo>
                    <a:pt x="1399" y="1162"/>
                    <a:pt x="1399" y="1170"/>
                    <a:pt x="1399" y="1178"/>
                  </a:cubicBezTo>
                  <a:cubicBezTo>
                    <a:pt x="1399" y="1186"/>
                    <a:pt x="1391" y="1202"/>
                    <a:pt x="1399" y="1209"/>
                  </a:cubicBezTo>
                  <a:cubicBezTo>
                    <a:pt x="1399" y="1225"/>
                    <a:pt x="1407" y="1233"/>
                    <a:pt x="1415" y="1233"/>
                  </a:cubicBezTo>
                  <a:cubicBezTo>
                    <a:pt x="1415" y="1241"/>
                    <a:pt x="1423" y="1241"/>
                    <a:pt x="1423" y="1257"/>
                  </a:cubicBezTo>
                  <a:cubicBezTo>
                    <a:pt x="1423" y="1281"/>
                    <a:pt x="1415" y="1296"/>
                    <a:pt x="1399" y="1304"/>
                  </a:cubicBezTo>
                  <a:cubicBezTo>
                    <a:pt x="1391" y="1312"/>
                    <a:pt x="1391" y="1312"/>
                    <a:pt x="1391" y="1312"/>
                  </a:cubicBezTo>
                  <a:cubicBezTo>
                    <a:pt x="1384" y="1320"/>
                    <a:pt x="1368" y="1320"/>
                    <a:pt x="1368" y="1328"/>
                  </a:cubicBezTo>
                  <a:cubicBezTo>
                    <a:pt x="1368" y="1336"/>
                    <a:pt x="1368" y="1336"/>
                    <a:pt x="1376" y="1344"/>
                  </a:cubicBezTo>
                  <a:cubicBezTo>
                    <a:pt x="1384" y="1360"/>
                    <a:pt x="1391" y="1407"/>
                    <a:pt x="1376" y="1423"/>
                  </a:cubicBezTo>
                  <a:cubicBezTo>
                    <a:pt x="1360" y="1431"/>
                    <a:pt x="1344" y="1494"/>
                    <a:pt x="1360" y="1510"/>
                  </a:cubicBezTo>
                  <a:lnTo>
                    <a:pt x="1368" y="1518"/>
                  </a:lnTo>
                  <a:cubicBezTo>
                    <a:pt x="1384" y="1534"/>
                    <a:pt x="1407" y="1565"/>
                    <a:pt x="1407" y="1589"/>
                  </a:cubicBezTo>
                  <a:cubicBezTo>
                    <a:pt x="1407" y="1605"/>
                    <a:pt x="1407" y="1628"/>
                    <a:pt x="1407" y="1660"/>
                  </a:cubicBezTo>
                  <a:cubicBezTo>
                    <a:pt x="1399" y="1692"/>
                    <a:pt x="1391" y="1723"/>
                    <a:pt x="1399" y="1739"/>
                  </a:cubicBezTo>
                  <a:cubicBezTo>
                    <a:pt x="1399" y="1747"/>
                    <a:pt x="1407" y="1763"/>
                    <a:pt x="1415" y="1779"/>
                  </a:cubicBezTo>
                  <a:cubicBezTo>
                    <a:pt x="1431" y="1810"/>
                    <a:pt x="1447" y="1850"/>
                    <a:pt x="1447" y="1866"/>
                  </a:cubicBezTo>
                  <a:lnTo>
                    <a:pt x="1447" y="1866"/>
                  </a:lnTo>
                  <a:lnTo>
                    <a:pt x="1447" y="1866"/>
                  </a:lnTo>
                  <a:cubicBezTo>
                    <a:pt x="1044" y="1913"/>
                    <a:pt x="435" y="2000"/>
                    <a:pt x="419" y="2016"/>
                  </a:cubicBezTo>
                  <a:cubicBezTo>
                    <a:pt x="419" y="2024"/>
                    <a:pt x="411" y="2024"/>
                    <a:pt x="419" y="2032"/>
                  </a:cubicBezTo>
                  <a:cubicBezTo>
                    <a:pt x="419" y="2047"/>
                    <a:pt x="443" y="2063"/>
                    <a:pt x="466" y="2079"/>
                  </a:cubicBezTo>
                  <a:cubicBezTo>
                    <a:pt x="474" y="2087"/>
                    <a:pt x="482" y="2095"/>
                    <a:pt x="490" y="2103"/>
                  </a:cubicBezTo>
                  <a:cubicBezTo>
                    <a:pt x="514" y="2119"/>
                    <a:pt x="514" y="2134"/>
                    <a:pt x="506" y="2158"/>
                  </a:cubicBezTo>
                  <a:lnTo>
                    <a:pt x="498" y="2166"/>
                  </a:lnTo>
                  <a:cubicBezTo>
                    <a:pt x="498" y="2182"/>
                    <a:pt x="506" y="2198"/>
                    <a:pt x="514" y="2205"/>
                  </a:cubicBezTo>
                  <a:cubicBezTo>
                    <a:pt x="522" y="2221"/>
                    <a:pt x="530" y="2229"/>
                    <a:pt x="530" y="2237"/>
                  </a:cubicBezTo>
                  <a:cubicBezTo>
                    <a:pt x="530" y="2245"/>
                    <a:pt x="522" y="2269"/>
                    <a:pt x="506" y="2300"/>
                  </a:cubicBezTo>
                  <a:cubicBezTo>
                    <a:pt x="498" y="2300"/>
                    <a:pt x="498" y="2300"/>
                    <a:pt x="498" y="2300"/>
                  </a:cubicBezTo>
                  <a:cubicBezTo>
                    <a:pt x="490" y="2292"/>
                    <a:pt x="490" y="2292"/>
                    <a:pt x="490" y="2292"/>
                  </a:cubicBezTo>
                  <a:cubicBezTo>
                    <a:pt x="490" y="2292"/>
                    <a:pt x="490" y="2292"/>
                    <a:pt x="482" y="2285"/>
                  </a:cubicBezTo>
                  <a:lnTo>
                    <a:pt x="474" y="2285"/>
                  </a:lnTo>
                  <a:cubicBezTo>
                    <a:pt x="466" y="2285"/>
                    <a:pt x="466" y="2292"/>
                    <a:pt x="459" y="2300"/>
                  </a:cubicBezTo>
                  <a:cubicBezTo>
                    <a:pt x="459" y="2308"/>
                    <a:pt x="459" y="2316"/>
                    <a:pt x="451" y="2324"/>
                  </a:cubicBezTo>
                  <a:cubicBezTo>
                    <a:pt x="443" y="2348"/>
                    <a:pt x="427" y="2348"/>
                    <a:pt x="411" y="2348"/>
                  </a:cubicBezTo>
                  <a:cubicBezTo>
                    <a:pt x="403" y="2348"/>
                    <a:pt x="403" y="2348"/>
                    <a:pt x="403" y="2348"/>
                  </a:cubicBezTo>
                  <a:cubicBezTo>
                    <a:pt x="395" y="2348"/>
                    <a:pt x="388" y="2348"/>
                    <a:pt x="379" y="2348"/>
                  </a:cubicBezTo>
                  <a:cubicBezTo>
                    <a:pt x="364" y="2356"/>
                    <a:pt x="348" y="2356"/>
                    <a:pt x="340" y="2356"/>
                  </a:cubicBezTo>
                  <a:cubicBezTo>
                    <a:pt x="324" y="2364"/>
                    <a:pt x="316" y="2364"/>
                    <a:pt x="308" y="2364"/>
                  </a:cubicBezTo>
                  <a:close/>
                  <a:moveTo>
                    <a:pt x="285" y="2348"/>
                  </a:moveTo>
                  <a:lnTo>
                    <a:pt x="285" y="2348"/>
                  </a:lnTo>
                  <a:cubicBezTo>
                    <a:pt x="285" y="2356"/>
                    <a:pt x="285" y="2356"/>
                    <a:pt x="285" y="2356"/>
                  </a:cubicBezTo>
                  <a:cubicBezTo>
                    <a:pt x="293" y="2356"/>
                    <a:pt x="301" y="2356"/>
                    <a:pt x="308" y="2356"/>
                  </a:cubicBezTo>
                  <a:cubicBezTo>
                    <a:pt x="316" y="2356"/>
                    <a:pt x="324" y="2356"/>
                    <a:pt x="340" y="2348"/>
                  </a:cubicBezTo>
                  <a:cubicBezTo>
                    <a:pt x="348" y="2348"/>
                    <a:pt x="364" y="2348"/>
                    <a:pt x="379" y="2348"/>
                  </a:cubicBezTo>
                  <a:cubicBezTo>
                    <a:pt x="388" y="2340"/>
                    <a:pt x="395" y="2340"/>
                    <a:pt x="403" y="2340"/>
                  </a:cubicBezTo>
                  <a:cubicBezTo>
                    <a:pt x="411" y="2340"/>
                    <a:pt x="411" y="2340"/>
                    <a:pt x="411" y="2340"/>
                  </a:cubicBezTo>
                  <a:cubicBezTo>
                    <a:pt x="427" y="2340"/>
                    <a:pt x="435" y="2340"/>
                    <a:pt x="443" y="2316"/>
                  </a:cubicBezTo>
                  <a:cubicBezTo>
                    <a:pt x="451" y="2308"/>
                    <a:pt x="451" y="2300"/>
                    <a:pt x="459" y="2300"/>
                  </a:cubicBezTo>
                  <a:cubicBezTo>
                    <a:pt x="459" y="2285"/>
                    <a:pt x="466" y="2277"/>
                    <a:pt x="474" y="2277"/>
                  </a:cubicBezTo>
                  <a:cubicBezTo>
                    <a:pt x="474" y="2277"/>
                    <a:pt x="482" y="2277"/>
                    <a:pt x="490" y="2285"/>
                  </a:cubicBezTo>
                  <a:cubicBezTo>
                    <a:pt x="490" y="2285"/>
                    <a:pt x="498" y="2285"/>
                    <a:pt x="498" y="2292"/>
                  </a:cubicBezTo>
                  <a:cubicBezTo>
                    <a:pt x="506" y="2277"/>
                    <a:pt x="522" y="2245"/>
                    <a:pt x="522" y="2237"/>
                  </a:cubicBezTo>
                  <a:cubicBezTo>
                    <a:pt x="522" y="2229"/>
                    <a:pt x="514" y="2221"/>
                    <a:pt x="506" y="2213"/>
                  </a:cubicBezTo>
                  <a:cubicBezTo>
                    <a:pt x="498" y="2198"/>
                    <a:pt x="490" y="2182"/>
                    <a:pt x="490" y="2166"/>
                  </a:cubicBezTo>
                  <a:cubicBezTo>
                    <a:pt x="498" y="2158"/>
                    <a:pt x="498" y="2158"/>
                    <a:pt x="498" y="2150"/>
                  </a:cubicBezTo>
                  <a:cubicBezTo>
                    <a:pt x="506" y="2134"/>
                    <a:pt x="506" y="2126"/>
                    <a:pt x="482" y="2103"/>
                  </a:cubicBezTo>
                  <a:cubicBezTo>
                    <a:pt x="482" y="2103"/>
                    <a:pt x="474" y="2095"/>
                    <a:pt x="459" y="2087"/>
                  </a:cubicBezTo>
                  <a:cubicBezTo>
                    <a:pt x="435" y="2071"/>
                    <a:pt x="411" y="2047"/>
                    <a:pt x="411" y="2032"/>
                  </a:cubicBezTo>
                  <a:cubicBezTo>
                    <a:pt x="411" y="2024"/>
                    <a:pt x="411" y="2016"/>
                    <a:pt x="411" y="2016"/>
                  </a:cubicBezTo>
                  <a:cubicBezTo>
                    <a:pt x="435" y="1984"/>
                    <a:pt x="1320" y="1874"/>
                    <a:pt x="1439" y="1858"/>
                  </a:cubicBezTo>
                  <a:cubicBezTo>
                    <a:pt x="1439" y="1842"/>
                    <a:pt x="1423" y="1810"/>
                    <a:pt x="1415" y="1786"/>
                  </a:cubicBezTo>
                  <a:cubicBezTo>
                    <a:pt x="1399" y="1763"/>
                    <a:pt x="1391" y="1747"/>
                    <a:pt x="1391" y="1739"/>
                  </a:cubicBezTo>
                  <a:cubicBezTo>
                    <a:pt x="1391" y="1723"/>
                    <a:pt x="1391" y="1692"/>
                    <a:pt x="1399" y="1660"/>
                  </a:cubicBezTo>
                  <a:cubicBezTo>
                    <a:pt x="1399" y="1628"/>
                    <a:pt x="1399" y="1605"/>
                    <a:pt x="1399" y="1589"/>
                  </a:cubicBezTo>
                  <a:cubicBezTo>
                    <a:pt x="1399" y="1565"/>
                    <a:pt x="1384" y="1541"/>
                    <a:pt x="1360" y="1526"/>
                  </a:cubicBezTo>
                  <a:cubicBezTo>
                    <a:pt x="1360" y="1518"/>
                    <a:pt x="1352" y="1518"/>
                    <a:pt x="1352" y="1510"/>
                  </a:cubicBezTo>
                  <a:cubicBezTo>
                    <a:pt x="1336" y="1494"/>
                    <a:pt x="1352" y="1431"/>
                    <a:pt x="1368" y="1415"/>
                  </a:cubicBezTo>
                  <a:cubicBezTo>
                    <a:pt x="1376" y="1399"/>
                    <a:pt x="1376" y="1360"/>
                    <a:pt x="1368" y="1344"/>
                  </a:cubicBezTo>
                  <a:cubicBezTo>
                    <a:pt x="1360" y="1344"/>
                    <a:pt x="1360" y="1336"/>
                    <a:pt x="1360" y="1328"/>
                  </a:cubicBezTo>
                  <a:cubicBezTo>
                    <a:pt x="1368" y="1320"/>
                    <a:pt x="1376" y="1312"/>
                    <a:pt x="1391" y="1304"/>
                  </a:cubicBezTo>
                  <a:lnTo>
                    <a:pt x="1391" y="1304"/>
                  </a:lnTo>
                  <a:cubicBezTo>
                    <a:pt x="1407" y="1288"/>
                    <a:pt x="1415" y="1281"/>
                    <a:pt x="1415" y="1257"/>
                  </a:cubicBezTo>
                  <a:cubicBezTo>
                    <a:pt x="1415" y="1249"/>
                    <a:pt x="1415" y="1241"/>
                    <a:pt x="1407" y="1241"/>
                  </a:cubicBezTo>
                  <a:cubicBezTo>
                    <a:pt x="1407" y="1233"/>
                    <a:pt x="1399" y="1233"/>
                    <a:pt x="1391" y="1217"/>
                  </a:cubicBezTo>
                  <a:cubicBezTo>
                    <a:pt x="1384" y="1202"/>
                    <a:pt x="1391" y="1186"/>
                    <a:pt x="1391" y="1178"/>
                  </a:cubicBezTo>
                  <a:cubicBezTo>
                    <a:pt x="1391" y="1170"/>
                    <a:pt x="1391" y="1162"/>
                    <a:pt x="1384" y="1154"/>
                  </a:cubicBezTo>
                  <a:cubicBezTo>
                    <a:pt x="1368" y="1146"/>
                    <a:pt x="1344" y="1138"/>
                    <a:pt x="1344" y="1138"/>
                  </a:cubicBezTo>
                  <a:lnTo>
                    <a:pt x="1344" y="1138"/>
                  </a:lnTo>
                  <a:lnTo>
                    <a:pt x="1344" y="1138"/>
                  </a:lnTo>
                  <a:cubicBezTo>
                    <a:pt x="988" y="8"/>
                    <a:pt x="988" y="8"/>
                    <a:pt x="988" y="8"/>
                  </a:cubicBezTo>
                  <a:cubicBezTo>
                    <a:pt x="609" y="47"/>
                    <a:pt x="293" y="87"/>
                    <a:pt x="16" y="111"/>
                  </a:cubicBezTo>
                  <a:cubicBezTo>
                    <a:pt x="24" y="118"/>
                    <a:pt x="24" y="134"/>
                    <a:pt x="32" y="134"/>
                  </a:cubicBezTo>
                  <a:cubicBezTo>
                    <a:pt x="63" y="158"/>
                    <a:pt x="55" y="174"/>
                    <a:pt x="55" y="182"/>
                  </a:cubicBezTo>
                  <a:lnTo>
                    <a:pt x="55" y="190"/>
                  </a:lnTo>
                  <a:cubicBezTo>
                    <a:pt x="55" y="205"/>
                    <a:pt x="40" y="1628"/>
                    <a:pt x="40" y="1644"/>
                  </a:cubicBezTo>
                  <a:cubicBezTo>
                    <a:pt x="119" y="2308"/>
                    <a:pt x="119" y="2308"/>
                    <a:pt x="119" y="2308"/>
                  </a:cubicBezTo>
                  <a:cubicBezTo>
                    <a:pt x="135" y="2300"/>
                    <a:pt x="150" y="2292"/>
                    <a:pt x="166" y="2292"/>
                  </a:cubicBezTo>
                  <a:cubicBezTo>
                    <a:pt x="174" y="2292"/>
                    <a:pt x="182" y="2292"/>
                    <a:pt x="198" y="2300"/>
                  </a:cubicBezTo>
                  <a:cubicBezTo>
                    <a:pt x="213" y="2300"/>
                    <a:pt x="221" y="2300"/>
                    <a:pt x="221" y="2300"/>
                  </a:cubicBezTo>
                  <a:cubicBezTo>
                    <a:pt x="237" y="2300"/>
                    <a:pt x="237" y="2300"/>
                    <a:pt x="237" y="2277"/>
                  </a:cubicBezTo>
                  <a:cubicBezTo>
                    <a:pt x="237" y="2277"/>
                    <a:pt x="237" y="2277"/>
                    <a:pt x="237" y="2269"/>
                  </a:cubicBezTo>
                  <a:cubicBezTo>
                    <a:pt x="237" y="2261"/>
                    <a:pt x="237" y="2253"/>
                    <a:pt x="237" y="2237"/>
                  </a:cubicBezTo>
                  <a:cubicBezTo>
                    <a:pt x="237" y="2182"/>
                    <a:pt x="237" y="2142"/>
                    <a:pt x="253" y="2134"/>
                  </a:cubicBezTo>
                  <a:cubicBezTo>
                    <a:pt x="261" y="2134"/>
                    <a:pt x="261" y="2134"/>
                    <a:pt x="269" y="2134"/>
                  </a:cubicBezTo>
                  <a:cubicBezTo>
                    <a:pt x="285" y="2134"/>
                    <a:pt x="308" y="2142"/>
                    <a:pt x="316" y="2150"/>
                  </a:cubicBezTo>
                  <a:cubicBezTo>
                    <a:pt x="324" y="2158"/>
                    <a:pt x="324" y="2166"/>
                    <a:pt x="316" y="2174"/>
                  </a:cubicBezTo>
                  <a:cubicBezTo>
                    <a:pt x="316" y="2190"/>
                    <a:pt x="308" y="2198"/>
                    <a:pt x="301" y="2205"/>
                  </a:cubicBezTo>
                  <a:cubicBezTo>
                    <a:pt x="293" y="2213"/>
                    <a:pt x="293" y="2221"/>
                    <a:pt x="301" y="2229"/>
                  </a:cubicBezTo>
                  <a:cubicBezTo>
                    <a:pt x="308" y="2245"/>
                    <a:pt x="316" y="2245"/>
                    <a:pt x="332" y="2253"/>
                  </a:cubicBezTo>
                  <a:cubicBezTo>
                    <a:pt x="348" y="2261"/>
                    <a:pt x="364" y="2269"/>
                    <a:pt x="364" y="2292"/>
                  </a:cubicBezTo>
                  <a:cubicBezTo>
                    <a:pt x="372" y="2292"/>
                    <a:pt x="372" y="2300"/>
                    <a:pt x="372" y="2308"/>
                  </a:cubicBezTo>
                  <a:cubicBezTo>
                    <a:pt x="372" y="2316"/>
                    <a:pt x="372" y="2316"/>
                    <a:pt x="372" y="2324"/>
                  </a:cubicBezTo>
                  <a:cubicBezTo>
                    <a:pt x="372" y="2332"/>
                    <a:pt x="356" y="2332"/>
                    <a:pt x="340" y="2340"/>
                  </a:cubicBezTo>
                  <a:cubicBezTo>
                    <a:pt x="301" y="2340"/>
                    <a:pt x="285" y="2348"/>
                    <a:pt x="285" y="234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00" name="Freeform 486"/>
            <p:cNvSpPr>
              <a:spLocks noChangeArrowheads="1"/>
            </p:cNvSpPr>
            <p:nvPr/>
          </p:nvSpPr>
          <p:spPr bwMode="auto">
            <a:xfrm>
              <a:off x="12800491" y="7638792"/>
              <a:ext cx="1122544" cy="994983"/>
            </a:xfrm>
            <a:custGeom>
              <a:avLst/>
              <a:gdLst>
                <a:gd name="T0" fmla="*/ 55 w 2135"/>
                <a:gd name="T1" fmla="*/ 561 h 1890"/>
                <a:gd name="T2" fmla="*/ 142 w 2135"/>
                <a:gd name="T3" fmla="*/ 735 h 1890"/>
                <a:gd name="T4" fmla="*/ 229 w 2135"/>
                <a:gd name="T5" fmla="*/ 964 h 1890"/>
                <a:gd name="T6" fmla="*/ 158 w 2135"/>
                <a:gd name="T7" fmla="*/ 1170 h 1890"/>
                <a:gd name="T8" fmla="*/ 158 w 2135"/>
                <a:gd name="T9" fmla="*/ 1289 h 1890"/>
                <a:gd name="T10" fmla="*/ 158 w 2135"/>
                <a:gd name="T11" fmla="*/ 1431 h 1890"/>
                <a:gd name="T12" fmla="*/ 110 w 2135"/>
                <a:gd name="T13" fmla="*/ 1565 h 1890"/>
                <a:gd name="T14" fmla="*/ 213 w 2135"/>
                <a:gd name="T15" fmla="*/ 1557 h 1890"/>
                <a:gd name="T16" fmla="*/ 331 w 2135"/>
                <a:gd name="T17" fmla="*/ 1486 h 1890"/>
                <a:gd name="T18" fmla="*/ 371 w 2135"/>
                <a:gd name="T19" fmla="*/ 1470 h 1890"/>
                <a:gd name="T20" fmla="*/ 355 w 2135"/>
                <a:gd name="T21" fmla="*/ 1549 h 1890"/>
                <a:gd name="T22" fmla="*/ 830 w 2135"/>
                <a:gd name="T23" fmla="*/ 1534 h 1890"/>
                <a:gd name="T24" fmla="*/ 956 w 2135"/>
                <a:gd name="T25" fmla="*/ 1549 h 1890"/>
                <a:gd name="T26" fmla="*/ 1090 w 2135"/>
                <a:gd name="T27" fmla="*/ 1620 h 1890"/>
                <a:gd name="T28" fmla="*/ 1209 w 2135"/>
                <a:gd name="T29" fmla="*/ 1700 h 1890"/>
                <a:gd name="T30" fmla="*/ 1288 w 2135"/>
                <a:gd name="T31" fmla="*/ 1771 h 1890"/>
                <a:gd name="T32" fmla="*/ 1462 w 2135"/>
                <a:gd name="T33" fmla="*/ 1723 h 1890"/>
                <a:gd name="T34" fmla="*/ 1612 w 2135"/>
                <a:gd name="T35" fmla="*/ 1747 h 1890"/>
                <a:gd name="T36" fmla="*/ 1699 w 2135"/>
                <a:gd name="T37" fmla="*/ 1700 h 1890"/>
                <a:gd name="T38" fmla="*/ 1628 w 2135"/>
                <a:gd name="T39" fmla="*/ 1573 h 1890"/>
                <a:gd name="T40" fmla="*/ 1802 w 2135"/>
                <a:gd name="T41" fmla="*/ 1660 h 1890"/>
                <a:gd name="T42" fmla="*/ 1873 w 2135"/>
                <a:gd name="T43" fmla="*/ 1716 h 1890"/>
                <a:gd name="T44" fmla="*/ 1984 w 2135"/>
                <a:gd name="T45" fmla="*/ 1763 h 1890"/>
                <a:gd name="T46" fmla="*/ 1992 w 2135"/>
                <a:gd name="T47" fmla="*/ 1858 h 1890"/>
                <a:gd name="T48" fmla="*/ 2071 w 2135"/>
                <a:gd name="T49" fmla="*/ 1818 h 1890"/>
                <a:gd name="T50" fmla="*/ 2102 w 2135"/>
                <a:gd name="T51" fmla="*/ 1684 h 1890"/>
                <a:gd name="T52" fmla="*/ 1881 w 2135"/>
                <a:gd name="T53" fmla="*/ 1597 h 1890"/>
                <a:gd name="T54" fmla="*/ 1913 w 2135"/>
                <a:gd name="T55" fmla="*/ 1510 h 1890"/>
                <a:gd name="T56" fmla="*/ 1960 w 2135"/>
                <a:gd name="T57" fmla="*/ 1463 h 1890"/>
                <a:gd name="T58" fmla="*/ 1913 w 2135"/>
                <a:gd name="T59" fmla="*/ 1312 h 1890"/>
                <a:gd name="T60" fmla="*/ 1849 w 2135"/>
                <a:gd name="T61" fmla="*/ 1407 h 1890"/>
                <a:gd name="T62" fmla="*/ 1826 w 2135"/>
                <a:gd name="T63" fmla="*/ 1328 h 1890"/>
                <a:gd name="T64" fmla="*/ 1699 w 2135"/>
                <a:gd name="T65" fmla="*/ 1352 h 1890"/>
                <a:gd name="T66" fmla="*/ 1596 w 2135"/>
                <a:gd name="T67" fmla="*/ 1336 h 1890"/>
                <a:gd name="T68" fmla="*/ 1628 w 2135"/>
                <a:gd name="T69" fmla="*/ 1202 h 1890"/>
                <a:gd name="T70" fmla="*/ 1857 w 2135"/>
                <a:gd name="T71" fmla="*/ 1289 h 1890"/>
                <a:gd name="T72" fmla="*/ 1739 w 2135"/>
                <a:gd name="T73" fmla="*/ 1059 h 1890"/>
                <a:gd name="T74" fmla="*/ 1019 w 2135"/>
                <a:gd name="T75" fmla="*/ 941 h 1890"/>
                <a:gd name="T76" fmla="*/ 1011 w 2135"/>
                <a:gd name="T77" fmla="*/ 830 h 1890"/>
                <a:gd name="T78" fmla="*/ 1043 w 2135"/>
                <a:gd name="T79" fmla="*/ 664 h 1890"/>
                <a:gd name="T80" fmla="*/ 1114 w 2135"/>
                <a:gd name="T81" fmla="*/ 585 h 1890"/>
                <a:gd name="T82" fmla="*/ 1201 w 2135"/>
                <a:gd name="T83" fmla="*/ 411 h 1890"/>
                <a:gd name="T84" fmla="*/ 1201 w 2135"/>
                <a:gd name="T85" fmla="*/ 277 h 1890"/>
                <a:gd name="T86" fmla="*/ 1146 w 2135"/>
                <a:gd name="T87" fmla="*/ 119 h 1890"/>
                <a:gd name="T88" fmla="*/ 0 w 2135"/>
                <a:gd name="T89" fmla="*/ 32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5" h="1890">
                  <a:moveTo>
                    <a:pt x="7" y="522"/>
                  </a:moveTo>
                  <a:lnTo>
                    <a:pt x="7" y="522"/>
                  </a:lnTo>
                  <a:cubicBezTo>
                    <a:pt x="7" y="522"/>
                    <a:pt x="39" y="537"/>
                    <a:pt x="55" y="561"/>
                  </a:cubicBezTo>
                  <a:cubicBezTo>
                    <a:pt x="71" y="585"/>
                    <a:pt x="102" y="601"/>
                    <a:pt x="118" y="632"/>
                  </a:cubicBezTo>
                  <a:cubicBezTo>
                    <a:pt x="126" y="672"/>
                    <a:pt x="118" y="672"/>
                    <a:pt x="110" y="704"/>
                  </a:cubicBezTo>
                  <a:cubicBezTo>
                    <a:pt x="102" y="727"/>
                    <a:pt x="126" y="719"/>
                    <a:pt x="142" y="735"/>
                  </a:cubicBezTo>
                  <a:cubicBezTo>
                    <a:pt x="158" y="751"/>
                    <a:pt x="173" y="775"/>
                    <a:pt x="173" y="822"/>
                  </a:cubicBezTo>
                  <a:cubicBezTo>
                    <a:pt x="173" y="862"/>
                    <a:pt x="197" y="846"/>
                    <a:pt x="213" y="877"/>
                  </a:cubicBezTo>
                  <a:cubicBezTo>
                    <a:pt x="229" y="909"/>
                    <a:pt x="237" y="941"/>
                    <a:pt x="229" y="964"/>
                  </a:cubicBezTo>
                  <a:cubicBezTo>
                    <a:pt x="221" y="996"/>
                    <a:pt x="229" y="1012"/>
                    <a:pt x="229" y="1028"/>
                  </a:cubicBezTo>
                  <a:cubicBezTo>
                    <a:pt x="229" y="1051"/>
                    <a:pt x="229" y="1083"/>
                    <a:pt x="213" y="1115"/>
                  </a:cubicBezTo>
                  <a:cubicBezTo>
                    <a:pt x="189" y="1154"/>
                    <a:pt x="189" y="1146"/>
                    <a:pt x="158" y="1170"/>
                  </a:cubicBezTo>
                  <a:cubicBezTo>
                    <a:pt x="134" y="1202"/>
                    <a:pt x="173" y="1194"/>
                    <a:pt x="181" y="1210"/>
                  </a:cubicBezTo>
                  <a:cubicBezTo>
                    <a:pt x="189" y="1225"/>
                    <a:pt x="189" y="1241"/>
                    <a:pt x="173" y="1241"/>
                  </a:cubicBezTo>
                  <a:cubicBezTo>
                    <a:pt x="165" y="1241"/>
                    <a:pt x="158" y="1273"/>
                    <a:pt x="158" y="1289"/>
                  </a:cubicBezTo>
                  <a:cubicBezTo>
                    <a:pt x="150" y="1304"/>
                    <a:pt x="165" y="1320"/>
                    <a:pt x="173" y="1344"/>
                  </a:cubicBezTo>
                  <a:cubicBezTo>
                    <a:pt x="189" y="1360"/>
                    <a:pt x="181" y="1383"/>
                    <a:pt x="181" y="1399"/>
                  </a:cubicBezTo>
                  <a:cubicBezTo>
                    <a:pt x="181" y="1415"/>
                    <a:pt x="173" y="1415"/>
                    <a:pt x="158" y="1431"/>
                  </a:cubicBezTo>
                  <a:cubicBezTo>
                    <a:pt x="150" y="1447"/>
                    <a:pt x="158" y="1470"/>
                    <a:pt x="134" y="1494"/>
                  </a:cubicBezTo>
                  <a:cubicBezTo>
                    <a:pt x="118" y="1510"/>
                    <a:pt x="102" y="1526"/>
                    <a:pt x="94" y="1541"/>
                  </a:cubicBezTo>
                  <a:cubicBezTo>
                    <a:pt x="86" y="1557"/>
                    <a:pt x="102" y="1565"/>
                    <a:pt x="110" y="1565"/>
                  </a:cubicBezTo>
                  <a:cubicBezTo>
                    <a:pt x="126" y="1573"/>
                    <a:pt x="126" y="1589"/>
                    <a:pt x="126" y="1589"/>
                  </a:cubicBezTo>
                  <a:lnTo>
                    <a:pt x="126" y="1589"/>
                  </a:lnTo>
                  <a:cubicBezTo>
                    <a:pt x="150" y="1581"/>
                    <a:pt x="165" y="1565"/>
                    <a:pt x="213" y="1557"/>
                  </a:cubicBezTo>
                  <a:cubicBezTo>
                    <a:pt x="268" y="1557"/>
                    <a:pt x="316" y="1565"/>
                    <a:pt x="324" y="1549"/>
                  </a:cubicBezTo>
                  <a:cubicBezTo>
                    <a:pt x="324" y="1534"/>
                    <a:pt x="308" y="1502"/>
                    <a:pt x="308" y="1502"/>
                  </a:cubicBezTo>
                  <a:cubicBezTo>
                    <a:pt x="300" y="1502"/>
                    <a:pt x="324" y="1502"/>
                    <a:pt x="331" y="1486"/>
                  </a:cubicBezTo>
                  <a:cubicBezTo>
                    <a:pt x="331" y="1470"/>
                    <a:pt x="324" y="1463"/>
                    <a:pt x="324" y="1447"/>
                  </a:cubicBezTo>
                  <a:cubicBezTo>
                    <a:pt x="331" y="1431"/>
                    <a:pt x="339" y="1399"/>
                    <a:pt x="347" y="1431"/>
                  </a:cubicBezTo>
                  <a:cubicBezTo>
                    <a:pt x="355" y="1454"/>
                    <a:pt x="371" y="1463"/>
                    <a:pt x="371" y="1470"/>
                  </a:cubicBezTo>
                  <a:cubicBezTo>
                    <a:pt x="379" y="1478"/>
                    <a:pt x="379" y="1486"/>
                    <a:pt x="363" y="1494"/>
                  </a:cubicBezTo>
                  <a:cubicBezTo>
                    <a:pt x="339" y="1494"/>
                    <a:pt x="324" y="1494"/>
                    <a:pt x="339" y="1518"/>
                  </a:cubicBezTo>
                  <a:cubicBezTo>
                    <a:pt x="355" y="1541"/>
                    <a:pt x="339" y="1549"/>
                    <a:pt x="355" y="1549"/>
                  </a:cubicBezTo>
                  <a:cubicBezTo>
                    <a:pt x="379" y="1549"/>
                    <a:pt x="561" y="1597"/>
                    <a:pt x="592" y="1620"/>
                  </a:cubicBezTo>
                  <a:cubicBezTo>
                    <a:pt x="624" y="1636"/>
                    <a:pt x="853" y="1660"/>
                    <a:pt x="845" y="1589"/>
                  </a:cubicBezTo>
                  <a:cubicBezTo>
                    <a:pt x="837" y="1518"/>
                    <a:pt x="798" y="1549"/>
                    <a:pt x="830" y="1534"/>
                  </a:cubicBezTo>
                  <a:cubicBezTo>
                    <a:pt x="869" y="1510"/>
                    <a:pt x="861" y="1526"/>
                    <a:pt x="885" y="1510"/>
                  </a:cubicBezTo>
                  <a:cubicBezTo>
                    <a:pt x="901" y="1502"/>
                    <a:pt x="932" y="1478"/>
                    <a:pt x="932" y="1510"/>
                  </a:cubicBezTo>
                  <a:cubicBezTo>
                    <a:pt x="932" y="1534"/>
                    <a:pt x="932" y="1565"/>
                    <a:pt x="956" y="1549"/>
                  </a:cubicBezTo>
                  <a:cubicBezTo>
                    <a:pt x="988" y="1534"/>
                    <a:pt x="964" y="1502"/>
                    <a:pt x="1003" y="1526"/>
                  </a:cubicBezTo>
                  <a:cubicBezTo>
                    <a:pt x="1043" y="1557"/>
                    <a:pt x="1051" y="1557"/>
                    <a:pt x="1059" y="1581"/>
                  </a:cubicBezTo>
                  <a:cubicBezTo>
                    <a:pt x="1067" y="1613"/>
                    <a:pt x="1067" y="1620"/>
                    <a:pt x="1090" y="1620"/>
                  </a:cubicBezTo>
                  <a:cubicBezTo>
                    <a:pt x="1114" y="1629"/>
                    <a:pt x="1161" y="1636"/>
                    <a:pt x="1177" y="1644"/>
                  </a:cubicBezTo>
                  <a:cubicBezTo>
                    <a:pt x="1193" y="1652"/>
                    <a:pt x="1201" y="1660"/>
                    <a:pt x="1217" y="1668"/>
                  </a:cubicBezTo>
                  <a:cubicBezTo>
                    <a:pt x="1233" y="1684"/>
                    <a:pt x="1233" y="1700"/>
                    <a:pt x="1209" y="1700"/>
                  </a:cubicBezTo>
                  <a:cubicBezTo>
                    <a:pt x="1185" y="1700"/>
                    <a:pt x="1161" y="1700"/>
                    <a:pt x="1177" y="1723"/>
                  </a:cubicBezTo>
                  <a:cubicBezTo>
                    <a:pt x="1185" y="1747"/>
                    <a:pt x="1185" y="1755"/>
                    <a:pt x="1217" y="1763"/>
                  </a:cubicBezTo>
                  <a:cubicBezTo>
                    <a:pt x="1248" y="1771"/>
                    <a:pt x="1256" y="1755"/>
                    <a:pt x="1288" y="1771"/>
                  </a:cubicBezTo>
                  <a:cubicBezTo>
                    <a:pt x="1312" y="1779"/>
                    <a:pt x="1296" y="1787"/>
                    <a:pt x="1335" y="1794"/>
                  </a:cubicBezTo>
                  <a:cubicBezTo>
                    <a:pt x="1383" y="1802"/>
                    <a:pt x="1446" y="1818"/>
                    <a:pt x="1462" y="1787"/>
                  </a:cubicBezTo>
                  <a:cubicBezTo>
                    <a:pt x="1478" y="1763"/>
                    <a:pt x="1446" y="1739"/>
                    <a:pt x="1462" y="1723"/>
                  </a:cubicBezTo>
                  <a:cubicBezTo>
                    <a:pt x="1486" y="1707"/>
                    <a:pt x="1557" y="1707"/>
                    <a:pt x="1557" y="1723"/>
                  </a:cubicBezTo>
                  <a:cubicBezTo>
                    <a:pt x="1565" y="1731"/>
                    <a:pt x="1573" y="1739"/>
                    <a:pt x="1588" y="1731"/>
                  </a:cubicBezTo>
                  <a:cubicBezTo>
                    <a:pt x="1604" y="1723"/>
                    <a:pt x="1612" y="1723"/>
                    <a:pt x="1612" y="1747"/>
                  </a:cubicBezTo>
                  <a:cubicBezTo>
                    <a:pt x="1612" y="1763"/>
                    <a:pt x="1588" y="1787"/>
                    <a:pt x="1612" y="1794"/>
                  </a:cubicBezTo>
                  <a:cubicBezTo>
                    <a:pt x="1644" y="1802"/>
                    <a:pt x="1675" y="1818"/>
                    <a:pt x="1683" y="1787"/>
                  </a:cubicBezTo>
                  <a:cubicBezTo>
                    <a:pt x="1691" y="1747"/>
                    <a:pt x="1691" y="1716"/>
                    <a:pt x="1699" y="1700"/>
                  </a:cubicBezTo>
                  <a:cubicBezTo>
                    <a:pt x="1707" y="1684"/>
                    <a:pt x="1715" y="1684"/>
                    <a:pt x="1707" y="1660"/>
                  </a:cubicBezTo>
                  <a:cubicBezTo>
                    <a:pt x="1691" y="1636"/>
                    <a:pt x="1683" y="1636"/>
                    <a:pt x="1660" y="1620"/>
                  </a:cubicBezTo>
                  <a:cubicBezTo>
                    <a:pt x="1628" y="1605"/>
                    <a:pt x="1604" y="1573"/>
                    <a:pt x="1628" y="1573"/>
                  </a:cubicBezTo>
                  <a:cubicBezTo>
                    <a:pt x="1660" y="1581"/>
                    <a:pt x="1660" y="1581"/>
                    <a:pt x="1691" y="1597"/>
                  </a:cubicBezTo>
                  <a:cubicBezTo>
                    <a:pt x="1731" y="1613"/>
                    <a:pt x="1762" y="1613"/>
                    <a:pt x="1778" y="1620"/>
                  </a:cubicBezTo>
                  <a:cubicBezTo>
                    <a:pt x="1794" y="1636"/>
                    <a:pt x="1818" y="1660"/>
                    <a:pt x="1802" y="1660"/>
                  </a:cubicBezTo>
                  <a:cubicBezTo>
                    <a:pt x="1786" y="1668"/>
                    <a:pt x="1762" y="1676"/>
                    <a:pt x="1794" y="1676"/>
                  </a:cubicBezTo>
                  <a:cubicBezTo>
                    <a:pt x="1826" y="1684"/>
                    <a:pt x="1841" y="1668"/>
                    <a:pt x="1849" y="1684"/>
                  </a:cubicBezTo>
                  <a:cubicBezTo>
                    <a:pt x="1865" y="1692"/>
                    <a:pt x="1841" y="1707"/>
                    <a:pt x="1873" y="1716"/>
                  </a:cubicBezTo>
                  <a:cubicBezTo>
                    <a:pt x="1897" y="1716"/>
                    <a:pt x="1936" y="1692"/>
                    <a:pt x="1936" y="1700"/>
                  </a:cubicBezTo>
                  <a:cubicBezTo>
                    <a:pt x="1936" y="1716"/>
                    <a:pt x="1936" y="1731"/>
                    <a:pt x="1952" y="1747"/>
                  </a:cubicBezTo>
                  <a:cubicBezTo>
                    <a:pt x="1968" y="1763"/>
                    <a:pt x="1976" y="1755"/>
                    <a:pt x="1984" y="1763"/>
                  </a:cubicBezTo>
                  <a:cubicBezTo>
                    <a:pt x="1992" y="1779"/>
                    <a:pt x="2007" y="1787"/>
                    <a:pt x="1992" y="1802"/>
                  </a:cubicBezTo>
                  <a:cubicBezTo>
                    <a:pt x="1976" y="1818"/>
                    <a:pt x="1968" y="1826"/>
                    <a:pt x="1976" y="1842"/>
                  </a:cubicBezTo>
                  <a:cubicBezTo>
                    <a:pt x="1976" y="1858"/>
                    <a:pt x="1968" y="1889"/>
                    <a:pt x="1992" y="1858"/>
                  </a:cubicBezTo>
                  <a:cubicBezTo>
                    <a:pt x="2015" y="1826"/>
                    <a:pt x="2015" y="1802"/>
                    <a:pt x="2031" y="1787"/>
                  </a:cubicBezTo>
                  <a:cubicBezTo>
                    <a:pt x="2039" y="1771"/>
                    <a:pt x="2039" y="1779"/>
                    <a:pt x="2047" y="1787"/>
                  </a:cubicBezTo>
                  <a:cubicBezTo>
                    <a:pt x="2055" y="1802"/>
                    <a:pt x="2063" y="1826"/>
                    <a:pt x="2071" y="1818"/>
                  </a:cubicBezTo>
                  <a:cubicBezTo>
                    <a:pt x="2087" y="1802"/>
                    <a:pt x="2087" y="1802"/>
                    <a:pt x="2094" y="1771"/>
                  </a:cubicBezTo>
                  <a:cubicBezTo>
                    <a:pt x="2102" y="1747"/>
                    <a:pt x="2102" y="1763"/>
                    <a:pt x="2118" y="1739"/>
                  </a:cubicBezTo>
                  <a:cubicBezTo>
                    <a:pt x="2134" y="1716"/>
                    <a:pt x="2126" y="1700"/>
                    <a:pt x="2102" y="1684"/>
                  </a:cubicBezTo>
                  <a:cubicBezTo>
                    <a:pt x="2078" y="1676"/>
                    <a:pt x="2087" y="1652"/>
                    <a:pt x="2047" y="1652"/>
                  </a:cubicBezTo>
                  <a:cubicBezTo>
                    <a:pt x="2015" y="1644"/>
                    <a:pt x="2007" y="1652"/>
                    <a:pt x="1968" y="1636"/>
                  </a:cubicBezTo>
                  <a:cubicBezTo>
                    <a:pt x="1928" y="1613"/>
                    <a:pt x="1920" y="1629"/>
                    <a:pt x="1881" y="1597"/>
                  </a:cubicBezTo>
                  <a:cubicBezTo>
                    <a:pt x="1849" y="1565"/>
                    <a:pt x="1826" y="1565"/>
                    <a:pt x="1834" y="1549"/>
                  </a:cubicBezTo>
                  <a:cubicBezTo>
                    <a:pt x="1841" y="1534"/>
                    <a:pt x="1865" y="1518"/>
                    <a:pt x="1881" y="1526"/>
                  </a:cubicBezTo>
                  <a:cubicBezTo>
                    <a:pt x="1905" y="1526"/>
                    <a:pt x="1936" y="1526"/>
                    <a:pt x="1913" y="1510"/>
                  </a:cubicBezTo>
                  <a:cubicBezTo>
                    <a:pt x="1897" y="1502"/>
                    <a:pt x="1857" y="1510"/>
                    <a:pt x="1865" y="1494"/>
                  </a:cubicBezTo>
                  <a:cubicBezTo>
                    <a:pt x="1873" y="1478"/>
                    <a:pt x="1889" y="1463"/>
                    <a:pt x="1913" y="1463"/>
                  </a:cubicBezTo>
                  <a:cubicBezTo>
                    <a:pt x="1928" y="1454"/>
                    <a:pt x="1952" y="1478"/>
                    <a:pt x="1960" y="1463"/>
                  </a:cubicBezTo>
                  <a:cubicBezTo>
                    <a:pt x="1968" y="1447"/>
                    <a:pt x="1968" y="1439"/>
                    <a:pt x="1960" y="1415"/>
                  </a:cubicBezTo>
                  <a:cubicBezTo>
                    <a:pt x="1952" y="1383"/>
                    <a:pt x="1928" y="1399"/>
                    <a:pt x="1928" y="1376"/>
                  </a:cubicBezTo>
                  <a:cubicBezTo>
                    <a:pt x="1920" y="1352"/>
                    <a:pt x="1936" y="1320"/>
                    <a:pt x="1913" y="1312"/>
                  </a:cubicBezTo>
                  <a:cubicBezTo>
                    <a:pt x="1897" y="1304"/>
                    <a:pt x="1873" y="1336"/>
                    <a:pt x="1873" y="1336"/>
                  </a:cubicBezTo>
                  <a:cubicBezTo>
                    <a:pt x="1873" y="1336"/>
                    <a:pt x="1857" y="1383"/>
                    <a:pt x="1857" y="1391"/>
                  </a:cubicBezTo>
                  <a:cubicBezTo>
                    <a:pt x="1857" y="1399"/>
                    <a:pt x="1865" y="1415"/>
                    <a:pt x="1849" y="1407"/>
                  </a:cubicBezTo>
                  <a:cubicBezTo>
                    <a:pt x="1826" y="1407"/>
                    <a:pt x="1818" y="1423"/>
                    <a:pt x="1810" y="1391"/>
                  </a:cubicBezTo>
                  <a:cubicBezTo>
                    <a:pt x="1810" y="1367"/>
                    <a:pt x="1778" y="1383"/>
                    <a:pt x="1786" y="1360"/>
                  </a:cubicBezTo>
                  <a:cubicBezTo>
                    <a:pt x="1794" y="1344"/>
                    <a:pt x="1818" y="1336"/>
                    <a:pt x="1826" y="1328"/>
                  </a:cubicBezTo>
                  <a:cubicBezTo>
                    <a:pt x="1834" y="1312"/>
                    <a:pt x="1810" y="1296"/>
                    <a:pt x="1802" y="1296"/>
                  </a:cubicBezTo>
                  <a:cubicBezTo>
                    <a:pt x="1794" y="1296"/>
                    <a:pt x="1747" y="1281"/>
                    <a:pt x="1731" y="1296"/>
                  </a:cubicBezTo>
                  <a:cubicBezTo>
                    <a:pt x="1707" y="1304"/>
                    <a:pt x="1675" y="1336"/>
                    <a:pt x="1699" y="1352"/>
                  </a:cubicBezTo>
                  <a:cubicBezTo>
                    <a:pt x="1715" y="1376"/>
                    <a:pt x="1747" y="1407"/>
                    <a:pt x="1707" y="1391"/>
                  </a:cubicBezTo>
                  <a:cubicBezTo>
                    <a:pt x="1675" y="1383"/>
                    <a:pt x="1667" y="1344"/>
                    <a:pt x="1644" y="1344"/>
                  </a:cubicBezTo>
                  <a:cubicBezTo>
                    <a:pt x="1628" y="1336"/>
                    <a:pt x="1612" y="1344"/>
                    <a:pt x="1596" y="1336"/>
                  </a:cubicBezTo>
                  <a:cubicBezTo>
                    <a:pt x="1581" y="1328"/>
                    <a:pt x="1541" y="1367"/>
                    <a:pt x="1533" y="1328"/>
                  </a:cubicBezTo>
                  <a:cubicBezTo>
                    <a:pt x="1525" y="1281"/>
                    <a:pt x="1573" y="1233"/>
                    <a:pt x="1588" y="1210"/>
                  </a:cubicBezTo>
                  <a:cubicBezTo>
                    <a:pt x="1604" y="1194"/>
                    <a:pt x="1573" y="1178"/>
                    <a:pt x="1628" y="1202"/>
                  </a:cubicBezTo>
                  <a:cubicBezTo>
                    <a:pt x="1683" y="1233"/>
                    <a:pt x="1660" y="1225"/>
                    <a:pt x="1707" y="1249"/>
                  </a:cubicBezTo>
                  <a:cubicBezTo>
                    <a:pt x="1762" y="1265"/>
                    <a:pt x="1754" y="1273"/>
                    <a:pt x="1786" y="1281"/>
                  </a:cubicBezTo>
                  <a:cubicBezTo>
                    <a:pt x="1826" y="1289"/>
                    <a:pt x="1841" y="1289"/>
                    <a:pt x="1857" y="1289"/>
                  </a:cubicBezTo>
                  <a:cubicBezTo>
                    <a:pt x="1873" y="1281"/>
                    <a:pt x="1881" y="1289"/>
                    <a:pt x="1897" y="1281"/>
                  </a:cubicBezTo>
                  <a:cubicBezTo>
                    <a:pt x="1889" y="1273"/>
                    <a:pt x="1826" y="1186"/>
                    <a:pt x="1810" y="1146"/>
                  </a:cubicBezTo>
                  <a:cubicBezTo>
                    <a:pt x="1802" y="1115"/>
                    <a:pt x="1778" y="1115"/>
                    <a:pt x="1739" y="1059"/>
                  </a:cubicBezTo>
                  <a:cubicBezTo>
                    <a:pt x="1699" y="1004"/>
                    <a:pt x="1762" y="949"/>
                    <a:pt x="1770" y="933"/>
                  </a:cubicBezTo>
                  <a:cubicBezTo>
                    <a:pt x="1786" y="917"/>
                    <a:pt x="1754" y="909"/>
                    <a:pt x="1754" y="909"/>
                  </a:cubicBezTo>
                  <a:cubicBezTo>
                    <a:pt x="1754" y="909"/>
                    <a:pt x="1035" y="949"/>
                    <a:pt x="1019" y="941"/>
                  </a:cubicBezTo>
                  <a:cubicBezTo>
                    <a:pt x="995" y="941"/>
                    <a:pt x="1003" y="933"/>
                    <a:pt x="1011" y="925"/>
                  </a:cubicBezTo>
                  <a:cubicBezTo>
                    <a:pt x="1019" y="917"/>
                    <a:pt x="1011" y="893"/>
                    <a:pt x="995" y="870"/>
                  </a:cubicBezTo>
                  <a:cubicBezTo>
                    <a:pt x="980" y="854"/>
                    <a:pt x="1003" y="838"/>
                    <a:pt x="1011" y="830"/>
                  </a:cubicBezTo>
                  <a:cubicBezTo>
                    <a:pt x="1027" y="822"/>
                    <a:pt x="1027" y="783"/>
                    <a:pt x="1019" y="767"/>
                  </a:cubicBezTo>
                  <a:cubicBezTo>
                    <a:pt x="1011" y="751"/>
                    <a:pt x="1027" y="727"/>
                    <a:pt x="1035" y="727"/>
                  </a:cubicBezTo>
                  <a:cubicBezTo>
                    <a:pt x="1043" y="727"/>
                    <a:pt x="1043" y="688"/>
                    <a:pt x="1043" y="664"/>
                  </a:cubicBezTo>
                  <a:cubicBezTo>
                    <a:pt x="1043" y="640"/>
                    <a:pt x="1067" y="648"/>
                    <a:pt x="1083" y="640"/>
                  </a:cubicBezTo>
                  <a:cubicBezTo>
                    <a:pt x="1098" y="640"/>
                    <a:pt x="1083" y="617"/>
                    <a:pt x="1083" y="601"/>
                  </a:cubicBezTo>
                  <a:cubicBezTo>
                    <a:pt x="1075" y="577"/>
                    <a:pt x="1106" y="585"/>
                    <a:pt x="1114" y="585"/>
                  </a:cubicBezTo>
                  <a:cubicBezTo>
                    <a:pt x="1122" y="577"/>
                    <a:pt x="1122" y="569"/>
                    <a:pt x="1122" y="537"/>
                  </a:cubicBezTo>
                  <a:cubicBezTo>
                    <a:pt x="1114" y="506"/>
                    <a:pt x="1138" y="514"/>
                    <a:pt x="1154" y="506"/>
                  </a:cubicBezTo>
                  <a:cubicBezTo>
                    <a:pt x="1161" y="498"/>
                    <a:pt x="1201" y="435"/>
                    <a:pt x="1201" y="411"/>
                  </a:cubicBezTo>
                  <a:cubicBezTo>
                    <a:pt x="1209" y="387"/>
                    <a:pt x="1193" y="395"/>
                    <a:pt x="1146" y="372"/>
                  </a:cubicBezTo>
                  <a:cubicBezTo>
                    <a:pt x="1106" y="348"/>
                    <a:pt x="1217" y="324"/>
                    <a:pt x="1233" y="324"/>
                  </a:cubicBezTo>
                  <a:cubicBezTo>
                    <a:pt x="1256" y="316"/>
                    <a:pt x="1241" y="293"/>
                    <a:pt x="1201" y="277"/>
                  </a:cubicBezTo>
                  <a:cubicBezTo>
                    <a:pt x="1170" y="261"/>
                    <a:pt x="1185" y="261"/>
                    <a:pt x="1193" y="237"/>
                  </a:cubicBezTo>
                  <a:cubicBezTo>
                    <a:pt x="1201" y="221"/>
                    <a:pt x="1185" y="198"/>
                    <a:pt x="1185" y="198"/>
                  </a:cubicBezTo>
                  <a:cubicBezTo>
                    <a:pt x="1138" y="206"/>
                    <a:pt x="1161" y="134"/>
                    <a:pt x="1146" y="119"/>
                  </a:cubicBezTo>
                  <a:cubicBezTo>
                    <a:pt x="1130" y="103"/>
                    <a:pt x="1170" y="71"/>
                    <a:pt x="1170" y="47"/>
                  </a:cubicBezTo>
                  <a:cubicBezTo>
                    <a:pt x="1161" y="32"/>
                    <a:pt x="1146" y="32"/>
                    <a:pt x="1138" y="0"/>
                  </a:cubicBezTo>
                  <a:cubicBezTo>
                    <a:pt x="0" y="32"/>
                    <a:pt x="0" y="32"/>
                    <a:pt x="0" y="32"/>
                  </a:cubicBezTo>
                  <a:lnTo>
                    <a:pt x="7" y="522"/>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01" name="Freeform 487"/>
            <p:cNvSpPr>
              <a:spLocks noChangeArrowheads="1"/>
            </p:cNvSpPr>
            <p:nvPr/>
          </p:nvSpPr>
          <p:spPr bwMode="auto">
            <a:xfrm>
              <a:off x="12800491" y="7636474"/>
              <a:ext cx="1122544" cy="990343"/>
            </a:xfrm>
            <a:custGeom>
              <a:avLst/>
              <a:gdLst>
                <a:gd name="T0" fmla="*/ 1976 w 2135"/>
                <a:gd name="T1" fmla="*/ 1771 h 1882"/>
                <a:gd name="T2" fmla="*/ 1849 w 2135"/>
                <a:gd name="T3" fmla="*/ 1692 h 1882"/>
                <a:gd name="T4" fmla="*/ 1691 w 2135"/>
                <a:gd name="T5" fmla="*/ 1605 h 1882"/>
                <a:gd name="T6" fmla="*/ 1691 w 2135"/>
                <a:gd name="T7" fmla="*/ 1755 h 1882"/>
                <a:gd name="T8" fmla="*/ 1604 w 2135"/>
                <a:gd name="T9" fmla="*/ 1739 h 1882"/>
                <a:gd name="T10" fmla="*/ 1335 w 2135"/>
                <a:gd name="T11" fmla="*/ 1810 h 1882"/>
                <a:gd name="T12" fmla="*/ 1225 w 2135"/>
                <a:gd name="T13" fmla="*/ 1700 h 1882"/>
                <a:gd name="T14" fmla="*/ 964 w 2135"/>
                <a:gd name="T15" fmla="*/ 1557 h 1882"/>
                <a:gd name="T16" fmla="*/ 845 w 2135"/>
                <a:gd name="T17" fmla="*/ 1621 h 1882"/>
                <a:gd name="T18" fmla="*/ 371 w 2135"/>
                <a:gd name="T19" fmla="*/ 1494 h 1882"/>
                <a:gd name="T20" fmla="*/ 316 w 2135"/>
                <a:gd name="T21" fmla="*/ 1510 h 1882"/>
                <a:gd name="T22" fmla="*/ 110 w 2135"/>
                <a:gd name="T23" fmla="*/ 1581 h 1882"/>
                <a:gd name="T24" fmla="*/ 165 w 2135"/>
                <a:gd name="T25" fmla="*/ 1336 h 1882"/>
                <a:gd name="T26" fmla="*/ 181 w 2135"/>
                <a:gd name="T27" fmla="*/ 1162 h 1882"/>
                <a:gd name="T28" fmla="*/ 126 w 2135"/>
                <a:gd name="T29" fmla="*/ 743 h 1882"/>
                <a:gd name="T30" fmla="*/ 0 w 2135"/>
                <a:gd name="T31" fmla="*/ 32 h 1882"/>
                <a:gd name="T32" fmla="*/ 1185 w 2135"/>
                <a:gd name="T33" fmla="*/ 206 h 1882"/>
                <a:gd name="T34" fmla="*/ 1217 w 2135"/>
                <a:gd name="T35" fmla="*/ 340 h 1882"/>
                <a:gd name="T36" fmla="*/ 1106 w 2135"/>
                <a:gd name="T37" fmla="*/ 593 h 1882"/>
                <a:gd name="T38" fmla="*/ 1027 w 2135"/>
                <a:gd name="T39" fmla="*/ 751 h 1882"/>
                <a:gd name="T40" fmla="*/ 1019 w 2135"/>
                <a:gd name="T41" fmla="*/ 949 h 1882"/>
                <a:gd name="T42" fmla="*/ 1786 w 2135"/>
                <a:gd name="T43" fmla="*/ 1115 h 1882"/>
                <a:gd name="T44" fmla="*/ 1802 w 2135"/>
                <a:gd name="T45" fmla="*/ 1289 h 1882"/>
                <a:gd name="T46" fmla="*/ 1588 w 2135"/>
                <a:gd name="T47" fmla="*/ 1225 h 1882"/>
                <a:gd name="T48" fmla="*/ 1675 w 2135"/>
                <a:gd name="T49" fmla="*/ 1368 h 1882"/>
                <a:gd name="T50" fmla="*/ 1826 w 2135"/>
                <a:gd name="T51" fmla="*/ 1320 h 1882"/>
                <a:gd name="T52" fmla="*/ 1849 w 2135"/>
                <a:gd name="T53" fmla="*/ 1415 h 1882"/>
                <a:gd name="T54" fmla="*/ 1928 w 2135"/>
                <a:gd name="T55" fmla="*/ 1384 h 1882"/>
                <a:gd name="T56" fmla="*/ 1865 w 2135"/>
                <a:gd name="T57" fmla="*/ 1502 h 1882"/>
                <a:gd name="T58" fmla="*/ 1889 w 2135"/>
                <a:gd name="T59" fmla="*/ 1605 h 1882"/>
                <a:gd name="T60" fmla="*/ 2102 w 2135"/>
                <a:gd name="T61" fmla="*/ 1763 h 1882"/>
                <a:gd name="T62" fmla="*/ 1992 w 2135"/>
                <a:gd name="T63" fmla="*/ 1866 h 1882"/>
                <a:gd name="T64" fmla="*/ 1992 w 2135"/>
                <a:gd name="T65" fmla="*/ 1779 h 1882"/>
                <a:gd name="T66" fmla="*/ 2039 w 2135"/>
                <a:gd name="T67" fmla="*/ 1779 h 1882"/>
                <a:gd name="T68" fmla="*/ 2102 w 2135"/>
                <a:gd name="T69" fmla="*/ 1692 h 1882"/>
                <a:gd name="T70" fmla="*/ 1881 w 2135"/>
                <a:gd name="T71" fmla="*/ 1526 h 1882"/>
                <a:gd name="T72" fmla="*/ 1936 w 2135"/>
                <a:gd name="T73" fmla="*/ 1471 h 1882"/>
                <a:gd name="T74" fmla="*/ 1881 w 2135"/>
                <a:gd name="T75" fmla="*/ 1344 h 1882"/>
                <a:gd name="T76" fmla="*/ 1778 w 2135"/>
                <a:gd name="T77" fmla="*/ 1384 h 1882"/>
                <a:gd name="T78" fmla="*/ 1699 w 2135"/>
                <a:gd name="T79" fmla="*/ 1344 h 1882"/>
                <a:gd name="T80" fmla="*/ 1596 w 2135"/>
                <a:gd name="T81" fmla="*/ 1352 h 1882"/>
                <a:gd name="T82" fmla="*/ 1628 w 2135"/>
                <a:gd name="T83" fmla="*/ 1210 h 1882"/>
                <a:gd name="T84" fmla="*/ 1873 w 2135"/>
                <a:gd name="T85" fmla="*/ 1273 h 1882"/>
                <a:gd name="T86" fmla="*/ 1019 w 2135"/>
                <a:gd name="T87" fmla="*/ 957 h 1882"/>
                <a:gd name="T88" fmla="*/ 1019 w 2135"/>
                <a:gd name="T89" fmla="*/ 751 h 1882"/>
                <a:gd name="T90" fmla="*/ 1106 w 2135"/>
                <a:gd name="T91" fmla="*/ 585 h 1882"/>
                <a:gd name="T92" fmla="*/ 1217 w 2135"/>
                <a:gd name="T93" fmla="*/ 332 h 1882"/>
                <a:gd name="T94" fmla="*/ 1146 w 2135"/>
                <a:gd name="T95" fmla="*/ 127 h 1882"/>
                <a:gd name="T96" fmla="*/ 118 w 2135"/>
                <a:gd name="T97" fmla="*/ 640 h 1882"/>
                <a:gd name="T98" fmla="*/ 229 w 2135"/>
                <a:gd name="T99" fmla="*/ 1028 h 1882"/>
                <a:gd name="T100" fmla="*/ 173 w 2135"/>
                <a:gd name="T101" fmla="*/ 1257 h 1882"/>
                <a:gd name="T102" fmla="*/ 158 w 2135"/>
                <a:gd name="T103" fmla="*/ 1462 h 1882"/>
                <a:gd name="T104" fmla="*/ 316 w 2135"/>
                <a:gd name="T105" fmla="*/ 1557 h 1882"/>
                <a:gd name="T106" fmla="*/ 355 w 2135"/>
                <a:gd name="T107" fmla="*/ 1431 h 1882"/>
                <a:gd name="T108" fmla="*/ 355 w 2135"/>
                <a:gd name="T109" fmla="*/ 1549 h 1882"/>
                <a:gd name="T110" fmla="*/ 869 w 2135"/>
                <a:gd name="T111" fmla="*/ 1526 h 1882"/>
                <a:gd name="T112" fmla="*/ 1019 w 2135"/>
                <a:gd name="T113" fmla="*/ 1542 h 1882"/>
                <a:gd name="T114" fmla="*/ 1185 w 2135"/>
                <a:gd name="T115" fmla="*/ 1739 h 1882"/>
                <a:gd name="T116" fmla="*/ 1454 w 2135"/>
                <a:gd name="T117" fmla="*/ 1763 h 1882"/>
                <a:gd name="T118" fmla="*/ 1612 w 2135"/>
                <a:gd name="T119" fmla="*/ 1771 h 1882"/>
                <a:gd name="T120" fmla="*/ 1699 w 2135"/>
                <a:gd name="T121" fmla="*/ 1668 h 1882"/>
                <a:gd name="T122" fmla="*/ 1778 w 2135"/>
                <a:gd name="T123" fmla="*/ 1628 h 1882"/>
                <a:gd name="T124" fmla="*/ 1873 w 2135"/>
                <a:gd name="T125" fmla="*/ 171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5" h="1882">
                  <a:moveTo>
                    <a:pt x="1976" y="1881"/>
                  </a:moveTo>
                  <a:lnTo>
                    <a:pt x="1976" y="1881"/>
                  </a:lnTo>
                  <a:cubicBezTo>
                    <a:pt x="1968" y="1881"/>
                    <a:pt x="1968" y="1874"/>
                    <a:pt x="1968" y="1866"/>
                  </a:cubicBezTo>
                  <a:cubicBezTo>
                    <a:pt x="1968" y="1858"/>
                    <a:pt x="1968" y="1850"/>
                    <a:pt x="1968" y="1850"/>
                  </a:cubicBezTo>
                  <a:cubicBezTo>
                    <a:pt x="1960" y="1834"/>
                    <a:pt x="1968" y="1826"/>
                    <a:pt x="1984" y="1810"/>
                  </a:cubicBezTo>
                  <a:lnTo>
                    <a:pt x="1984" y="1810"/>
                  </a:lnTo>
                  <a:cubicBezTo>
                    <a:pt x="2000" y="1795"/>
                    <a:pt x="1992" y="1795"/>
                    <a:pt x="1984" y="1787"/>
                  </a:cubicBezTo>
                  <a:cubicBezTo>
                    <a:pt x="1984" y="1779"/>
                    <a:pt x="1984" y="1779"/>
                    <a:pt x="1984" y="1779"/>
                  </a:cubicBezTo>
                  <a:cubicBezTo>
                    <a:pt x="1984" y="1771"/>
                    <a:pt x="1976" y="1771"/>
                    <a:pt x="1976" y="1771"/>
                  </a:cubicBezTo>
                  <a:cubicBezTo>
                    <a:pt x="1968" y="1771"/>
                    <a:pt x="1960" y="1771"/>
                    <a:pt x="1944" y="1755"/>
                  </a:cubicBezTo>
                  <a:cubicBezTo>
                    <a:pt x="1936" y="1739"/>
                    <a:pt x="1936" y="1731"/>
                    <a:pt x="1936" y="1715"/>
                  </a:cubicBezTo>
                  <a:cubicBezTo>
                    <a:pt x="1936" y="1715"/>
                    <a:pt x="1936" y="1715"/>
                    <a:pt x="1936" y="1708"/>
                  </a:cubicBezTo>
                  <a:lnTo>
                    <a:pt x="1936" y="1708"/>
                  </a:lnTo>
                  <a:cubicBezTo>
                    <a:pt x="1928" y="1708"/>
                    <a:pt x="1920" y="1715"/>
                    <a:pt x="1920" y="1715"/>
                  </a:cubicBezTo>
                  <a:cubicBezTo>
                    <a:pt x="1905" y="1724"/>
                    <a:pt x="1889" y="1724"/>
                    <a:pt x="1873" y="1724"/>
                  </a:cubicBezTo>
                  <a:lnTo>
                    <a:pt x="1873" y="1724"/>
                  </a:lnTo>
                  <a:cubicBezTo>
                    <a:pt x="1849" y="1724"/>
                    <a:pt x="1849" y="1708"/>
                    <a:pt x="1849" y="1700"/>
                  </a:cubicBezTo>
                  <a:lnTo>
                    <a:pt x="1849" y="1692"/>
                  </a:lnTo>
                  <a:lnTo>
                    <a:pt x="1841" y="1684"/>
                  </a:lnTo>
                  <a:cubicBezTo>
                    <a:pt x="1834" y="1684"/>
                    <a:pt x="1834" y="1684"/>
                    <a:pt x="1826" y="1692"/>
                  </a:cubicBezTo>
                  <a:cubicBezTo>
                    <a:pt x="1818" y="1692"/>
                    <a:pt x="1802" y="1692"/>
                    <a:pt x="1794" y="1692"/>
                  </a:cubicBezTo>
                  <a:cubicBezTo>
                    <a:pt x="1778" y="1684"/>
                    <a:pt x="1778" y="1684"/>
                    <a:pt x="1778" y="1676"/>
                  </a:cubicBezTo>
                  <a:cubicBezTo>
                    <a:pt x="1778" y="1676"/>
                    <a:pt x="1778" y="1668"/>
                    <a:pt x="1794" y="1668"/>
                  </a:cubicBezTo>
                  <a:cubicBezTo>
                    <a:pt x="1802" y="1668"/>
                    <a:pt x="1802" y="1660"/>
                    <a:pt x="1802" y="1660"/>
                  </a:cubicBezTo>
                  <a:cubicBezTo>
                    <a:pt x="1802" y="1660"/>
                    <a:pt x="1794" y="1644"/>
                    <a:pt x="1778" y="1637"/>
                  </a:cubicBezTo>
                  <a:cubicBezTo>
                    <a:pt x="1770" y="1628"/>
                    <a:pt x="1754" y="1628"/>
                    <a:pt x="1739" y="1621"/>
                  </a:cubicBezTo>
                  <a:cubicBezTo>
                    <a:pt x="1723" y="1621"/>
                    <a:pt x="1707" y="1613"/>
                    <a:pt x="1691" y="1605"/>
                  </a:cubicBezTo>
                  <a:cubicBezTo>
                    <a:pt x="1683" y="1605"/>
                    <a:pt x="1675" y="1605"/>
                    <a:pt x="1667" y="1597"/>
                  </a:cubicBezTo>
                  <a:cubicBezTo>
                    <a:pt x="1652" y="1597"/>
                    <a:pt x="1644" y="1589"/>
                    <a:pt x="1628" y="1589"/>
                  </a:cubicBezTo>
                  <a:lnTo>
                    <a:pt x="1628" y="1589"/>
                  </a:lnTo>
                  <a:cubicBezTo>
                    <a:pt x="1620" y="1589"/>
                    <a:pt x="1636" y="1613"/>
                    <a:pt x="1660" y="1628"/>
                  </a:cubicBezTo>
                  <a:cubicBezTo>
                    <a:pt x="1667" y="1637"/>
                    <a:pt x="1675" y="1637"/>
                    <a:pt x="1683" y="1637"/>
                  </a:cubicBezTo>
                  <a:cubicBezTo>
                    <a:pt x="1691" y="1644"/>
                    <a:pt x="1699" y="1644"/>
                    <a:pt x="1707" y="1668"/>
                  </a:cubicBezTo>
                  <a:cubicBezTo>
                    <a:pt x="1715" y="1692"/>
                    <a:pt x="1715" y="1692"/>
                    <a:pt x="1707" y="1708"/>
                  </a:cubicBezTo>
                  <a:cubicBezTo>
                    <a:pt x="1707" y="1708"/>
                    <a:pt x="1699" y="1708"/>
                    <a:pt x="1699" y="1715"/>
                  </a:cubicBezTo>
                  <a:cubicBezTo>
                    <a:pt x="1699" y="1724"/>
                    <a:pt x="1691" y="1739"/>
                    <a:pt x="1691" y="1755"/>
                  </a:cubicBezTo>
                  <a:cubicBezTo>
                    <a:pt x="1691" y="1763"/>
                    <a:pt x="1691" y="1779"/>
                    <a:pt x="1683" y="1795"/>
                  </a:cubicBezTo>
                  <a:cubicBezTo>
                    <a:pt x="1683" y="1810"/>
                    <a:pt x="1675" y="1818"/>
                    <a:pt x="1660" y="1818"/>
                  </a:cubicBezTo>
                  <a:cubicBezTo>
                    <a:pt x="1652" y="1818"/>
                    <a:pt x="1644" y="1810"/>
                    <a:pt x="1628" y="1810"/>
                  </a:cubicBezTo>
                  <a:cubicBezTo>
                    <a:pt x="1628" y="1810"/>
                    <a:pt x="1620" y="1810"/>
                    <a:pt x="1612" y="1802"/>
                  </a:cubicBezTo>
                  <a:cubicBezTo>
                    <a:pt x="1612" y="1802"/>
                    <a:pt x="1604" y="1802"/>
                    <a:pt x="1604" y="1795"/>
                  </a:cubicBezTo>
                  <a:cubicBezTo>
                    <a:pt x="1596" y="1787"/>
                    <a:pt x="1604" y="1779"/>
                    <a:pt x="1604" y="1771"/>
                  </a:cubicBezTo>
                  <a:cubicBezTo>
                    <a:pt x="1604" y="1763"/>
                    <a:pt x="1604" y="1755"/>
                    <a:pt x="1612" y="1755"/>
                  </a:cubicBezTo>
                  <a:cubicBezTo>
                    <a:pt x="1612" y="1739"/>
                    <a:pt x="1604" y="1739"/>
                    <a:pt x="1604" y="1739"/>
                  </a:cubicBezTo>
                  <a:lnTo>
                    <a:pt x="1604" y="1739"/>
                  </a:lnTo>
                  <a:cubicBezTo>
                    <a:pt x="1604" y="1739"/>
                    <a:pt x="1596" y="1739"/>
                    <a:pt x="1588" y="1747"/>
                  </a:cubicBezTo>
                  <a:lnTo>
                    <a:pt x="1581" y="1747"/>
                  </a:lnTo>
                  <a:cubicBezTo>
                    <a:pt x="1573" y="1747"/>
                    <a:pt x="1565" y="1739"/>
                    <a:pt x="1557" y="1731"/>
                  </a:cubicBezTo>
                  <a:cubicBezTo>
                    <a:pt x="1557" y="1731"/>
                    <a:pt x="1541" y="1724"/>
                    <a:pt x="1517" y="1724"/>
                  </a:cubicBezTo>
                  <a:cubicBezTo>
                    <a:pt x="1494" y="1724"/>
                    <a:pt x="1478" y="1724"/>
                    <a:pt x="1470" y="1731"/>
                  </a:cubicBezTo>
                  <a:cubicBezTo>
                    <a:pt x="1462" y="1739"/>
                    <a:pt x="1462" y="1747"/>
                    <a:pt x="1462" y="1763"/>
                  </a:cubicBezTo>
                  <a:cubicBezTo>
                    <a:pt x="1470" y="1771"/>
                    <a:pt x="1470" y="1787"/>
                    <a:pt x="1462" y="1802"/>
                  </a:cubicBezTo>
                  <a:cubicBezTo>
                    <a:pt x="1462" y="1810"/>
                    <a:pt x="1438" y="1818"/>
                    <a:pt x="1414" y="1818"/>
                  </a:cubicBezTo>
                  <a:cubicBezTo>
                    <a:pt x="1391" y="1818"/>
                    <a:pt x="1359" y="1810"/>
                    <a:pt x="1335" y="1810"/>
                  </a:cubicBezTo>
                  <a:cubicBezTo>
                    <a:pt x="1312" y="1802"/>
                    <a:pt x="1304" y="1795"/>
                    <a:pt x="1304" y="1795"/>
                  </a:cubicBezTo>
                  <a:cubicBezTo>
                    <a:pt x="1296" y="1787"/>
                    <a:pt x="1296" y="1779"/>
                    <a:pt x="1280" y="1779"/>
                  </a:cubicBezTo>
                  <a:cubicBezTo>
                    <a:pt x="1272" y="1771"/>
                    <a:pt x="1256" y="1771"/>
                    <a:pt x="1248" y="1771"/>
                  </a:cubicBezTo>
                  <a:cubicBezTo>
                    <a:pt x="1241" y="1779"/>
                    <a:pt x="1225" y="1779"/>
                    <a:pt x="1217" y="1771"/>
                  </a:cubicBezTo>
                  <a:cubicBezTo>
                    <a:pt x="1185" y="1771"/>
                    <a:pt x="1185" y="1755"/>
                    <a:pt x="1177" y="1739"/>
                  </a:cubicBezTo>
                  <a:cubicBezTo>
                    <a:pt x="1177" y="1739"/>
                    <a:pt x="1170" y="1739"/>
                    <a:pt x="1170" y="1731"/>
                  </a:cubicBezTo>
                  <a:cubicBezTo>
                    <a:pt x="1170" y="1724"/>
                    <a:pt x="1170" y="1715"/>
                    <a:pt x="1170" y="1715"/>
                  </a:cubicBezTo>
                  <a:cubicBezTo>
                    <a:pt x="1177" y="1708"/>
                    <a:pt x="1193" y="1708"/>
                    <a:pt x="1209" y="1708"/>
                  </a:cubicBezTo>
                  <a:cubicBezTo>
                    <a:pt x="1217" y="1708"/>
                    <a:pt x="1225" y="1700"/>
                    <a:pt x="1225" y="1700"/>
                  </a:cubicBezTo>
                  <a:cubicBezTo>
                    <a:pt x="1225" y="1692"/>
                    <a:pt x="1225" y="1684"/>
                    <a:pt x="1217" y="1684"/>
                  </a:cubicBezTo>
                  <a:cubicBezTo>
                    <a:pt x="1201" y="1668"/>
                    <a:pt x="1193" y="1660"/>
                    <a:pt x="1177" y="1660"/>
                  </a:cubicBezTo>
                  <a:cubicBezTo>
                    <a:pt x="1161" y="1652"/>
                    <a:pt x="1114" y="1637"/>
                    <a:pt x="1090" y="1637"/>
                  </a:cubicBezTo>
                  <a:cubicBezTo>
                    <a:pt x="1067" y="1637"/>
                    <a:pt x="1059" y="1621"/>
                    <a:pt x="1051" y="1589"/>
                  </a:cubicBezTo>
                  <a:cubicBezTo>
                    <a:pt x="1043" y="1573"/>
                    <a:pt x="1043" y="1565"/>
                    <a:pt x="1019" y="1549"/>
                  </a:cubicBezTo>
                  <a:cubicBezTo>
                    <a:pt x="1011" y="1549"/>
                    <a:pt x="1011" y="1542"/>
                    <a:pt x="1003" y="1542"/>
                  </a:cubicBezTo>
                  <a:cubicBezTo>
                    <a:pt x="995" y="1534"/>
                    <a:pt x="988" y="1526"/>
                    <a:pt x="980" y="1526"/>
                  </a:cubicBezTo>
                  <a:cubicBezTo>
                    <a:pt x="980" y="1526"/>
                    <a:pt x="980" y="1534"/>
                    <a:pt x="980" y="1542"/>
                  </a:cubicBezTo>
                  <a:cubicBezTo>
                    <a:pt x="980" y="1542"/>
                    <a:pt x="972" y="1557"/>
                    <a:pt x="964" y="1557"/>
                  </a:cubicBezTo>
                  <a:cubicBezTo>
                    <a:pt x="956" y="1565"/>
                    <a:pt x="948" y="1565"/>
                    <a:pt x="948" y="1565"/>
                  </a:cubicBezTo>
                  <a:cubicBezTo>
                    <a:pt x="932" y="1565"/>
                    <a:pt x="932" y="1542"/>
                    <a:pt x="932" y="1518"/>
                  </a:cubicBezTo>
                  <a:cubicBezTo>
                    <a:pt x="932" y="1510"/>
                    <a:pt x="924" y="1510"/>
                    <a:pt x="924" y="1510"/>
                  </a:cubicBezTo>
                  <a:cubicBezTo>
                    <a:pt x="908" y="1510"/>
                    <a:pt x="893" y="1518"/>
                    <a:pt x="885" y="1526"/>
                  </a:cubicBezTo>
                  <a:cubicBezTo>
                    <a:pt x="877" y="1534"/>
                    <a:pt x="869" y="1534"/>
                    <a:pt x="869" y="1534"/>
                  </a:cubicBezTo>
                  <a:cubicBezTo>
                    <a:pt x="861" y="1534"/>
                    <a:pt x="853" y="1534"/>
                    <a:pt x="830" y="1542"/>
                  </a:cubicBezTo>
                  <a:cubicBezTo>
                    <a:pt x="830" y="1542"/>
                    <a:pt x="830" y="1549"/>
                    <a:pt x="821" y="1549"/>
                  </a:cubicBezTo>
                  <a:cubicBezTo>
                    <a:pt x="830" y="1549"/>
                    <a:pt x="845" y="1565"/>
                    <a:pt x="853" y="1597"/>
                  </a:cubicBezTo>
                  <a:cubicBezTo>
                    <a:pt x="853" y="1605"/>
                    <a:pt x="845" y="1613"/>
                    <a:pt x="845" y="1621"/>
                  </a:cubicBezTo>
                  <a:cubicBezTo>
                    <a:pt x="821" y="1644"/>
                    <a:pt x="766" y="1652"/>
                    <a:pt x="727" y="1652"/>
                  </a:cubicBezTo>
                  <a:cubicBezTo>
                    <a:pt x="671" y="1652"/>
                    <a:pt x="608" y="1644"/>
                    <a:pt x="592" y="1628"/>
                  </a:cubicBezTo>
                  <a:cubicBezTo>
                    <a:pt x="561" y="1613"/>
                    <a:pt x="379" y="1557"/>
                    <a:pt x="355" y="1557"/>
                  </a:cubicBezTo>
                  <a:cubicBezTo>
                    <a:pt x="347" y="1557"/>
                    <a:pt x="339" y="1557"/>
                    <a:pt x="339" y="1549"/>
                  </a:cubicBezTo>
                  <a:cubicBezTo>
                    <a:pt x="339" y="1542"/>
                    <a:pt x="339" y="1534"/>
                    <a:pt x="339" y="1526"/>
                  </a:cubicBezTo>
                  <a:cubicBezTo>
                    <a:pt x="331" y="1518"/>
                    <a:pt x="331" y="1510"/>
                    <a:pt x="331" y="1510"/>
                  </a:cubicBezTo>
                  <a:cubicBezTo>
                    <a:pt x="331" y="1502"/>
                    <a:pt x="339" y="1502"/>
                    <a:pt x="355" y="1494"/>
                  </a:cubicBezTo>
                  <a:cubicBezTo>
                    <a:pt x="355" y="1494"/>
                    <a:pt x="355" y="1494"/>
                    <a:pt x="363" y="1494"/>
                  </a:cubicBezTo>
                  <a:lnTo>
                    <a:pt x="371" y="1494"/>
                  </a:lnTo>
                  <a:cubicBezTo>
                    <a:pt x="371" y="1486"/>
                    <a:pt x="371" y="1478"/>
                    <a:pt x="371" y="1478"/>
                  </a:cubicBezTo>
                  <a:cubicBezTo>
                    <a:pt x="371" y="1478"/>
                    <a:pt x="363" y="1478"/>
                    <a:pt x="363" y="1471"/>
                  </a:cubicBezTo>
                  <a:cubicBezTo>
                    <a:pt x="363" y="1462"/>
                    <a:pt x="355" y="1455"/>
                    <a:pt x="347" y="1439"/>
                  </a:cubicBezTo>
                  <a:cubicBezTo>
                    <a:pt x="339" y="1431"/>
                    <a:pt x="339" y="1431"/>
                    <a:pt x="339" y="1431"/>
                  </a:cubicBezTo>
                  <a:cubicBezTo>
                    <a:pt x="339" y="1431"/>
                    <a:pt x="339" y="1439"/>
                    <a:pt x="331" y="1447"/>
                  </a:cubicBezTo>
                  <a:lnTo>
                    <a:pt x="331" y="1455"/>
                  </a:lnTo>
                  <a:cubicBezTo>
                    <a:pt x="324" y="1462"/>
                    <a:pt x="331" y="1471"/>
                    <a:pt x="331" y="1471"/>
                  </a:cubicBezTo>
                  <a:cubicBezTo>
                    <a:pt x="331" y="1478"/>
                    <a:pt x="331" y="1486"/>
                    <a:pt x="331" y="1494"/>
                  </a:cubicBezTo>
                  <a:cubicBezTo>
                    <a:pt x="331" y="1502"/>
                    <a:pt x="324" y="1510"/>
                    <a:pt x="316" y="1510"/>
                  </a:cubicBezTo>
                  <a:cubicBezTo>
                    <a:pt x="324" y="1518"/>
                    <a:pt x="331" y="1542"/>
                    <a:pt x="324" y="1557"/>
                  </a:cubicBezTo>
                  <a:cubicBezTo>
                    <a:pt x="324" y="1573"/>
                    <a:pt x="292" y="1573"/>
                    <a:pt x="253" y="1573"/>
                  </a:cubicBezTo>
                  <a:cubicBezTo>
                    <a:pt x="244" y="1573"/>
                    <a:pt x="229" y="1573"/>
                    <a:pt x="213" y="1573"/>
                  </a:cubicBezTo>
                  <a:cubicBezTo>
                    <a:pt x="181" y="1573"/>
                    <a:pt x="165" y="1581"/>
                    <a:pt x="150" y="1589"/>
                  </a:cubicBezTo>
                  <a:cubicBezTo>
                    <a:pt x="142" y="1597"/>
                    <a:pt x="134" y="1597"/>
                    <a:pt x="126" y="1597"/>
                  </a:cubicBezTo>
                  <a:cubicBezTo>
                    <a:pt x="126" y="1605"/>
                    <a:pt x="126" y="1605"/>
                    <a:pt x="126" y="1605"/>
                  </a:cubicBezTo>
                  <a:cubicBezTo>
                    <a:pt x="126" y="1597"/>
                    <a:pt x="126" y="1597"/>
                    <a:pt x="126" y="1597"/>
                  </a:cubicBezTo>
                  <a:cubicBezTo>
                    <a:pt x="126" y="1597"/>
                    <a:pt x="118" y="1589"/>
                    <a:pt x="110" y="1581"/>
                  </a:cubicBezTo>
                  <a:lnTo>
                    <a:pt x="110" y="1581"/>
                  </a:lnTo>
                  <a:cubicBezTo>
                    <a:pt x="94" y="1573"/>
                    <a:pt x="86" y="1565"/>
                    <a:pt x="94" y="1542"/>
                  </a:cubicBezTo>
                  <a:cubicBezTo>
                    <a:pt x="102" y="1526"/>
                    <a:pt x="110" y="1518"/>
                    <a:pt x="134" y="1494"/>
                  </a:cubicBezTo>
                  <a:cubicBezTo>
                    <a:pt x="142" y="1486"/>
                    <a:pt x="150" y="1471"/>
                    <a:pt x="150" y="1462"/>
                  </a:cubicBezTo>
                  <a:cubicBezTo>
                    <a:pt x="150" y="1455"/>
                    <a:pt x="150" y="1439"/>
                    <a:pt x="158" y="1431"/>
                  </a:cubicBezTo>
                  <a:cubicBezTo>
                    <a:pt x="165" y="1431"/>
                    <a:pt x="165" y="1423"/>
                    <a:pt x="173" y="1423"/>
                  </a:cubicBezTo>
                  <a:cubicBezTo>
                    <a:pt x="181" y="1423"/>
                    <a:pt x="181" y="1415"/>
                    <a:pt x="181" y="1407"/>
                  </a:cubicBezTo>
                  <a:lnTo>
                    <a:pt x="181" y="1399"/>
                  </a:lnTo>
                  <a:cubicBezTo>
                    <a:pt x="181" y="1384"/>
                    <a:pt x="181" y="1368"/>
                    <a:pt x="173" y="1352"/>
                  </a:cubicBezTo>
                  <a:cubicBezTo>
                    <a:pt x="173" y="1344"/>
                    <a:pt x="165" y="1344"/>
                    <a:pt x="165" y="1336"/>
                  </a:cubicBezTo>
                  <a:cubicBezTo>
                    <a:pt x="158" y="1320"/>
                    <a:pt x="150" y="1312"/>
                    <a:pt x="150" y="1297"/>
                  </a:cubicBezTo>
                  <a:lnTo>
                    <a:pt x="150" y="1289"/>
                  </a:lnTo>
                  <a:cubicBezTo>
                    <a:pt x="158" y="1273"/>
                    <a:pt x="165" y="1249"/>
                    <a:pt x="173" y="1249"/>
                  </a:cubicBezTo>
                  <a:cubicBezTo>
                    <a:pt x="181" y="1249"/>
                    <a:pt x="181" y="1249"/>
                    <a:pt x="181" y="1249"/>
                  </a:cubicBezTo>
                  <a:cubicBezTo>
                    <a:pt x="181" y="1241"/>
                    <a:pt x="181" y="1233"/>
                    <a:pt x="173" y="1218"/>
                  </a:cubicBezTo>
                  <a:cubicBezTo>
                    <a:pt x="173" y="1210"/>
                    <a:pt x="165" y="1210"/>
                    <a:pt x="158" y="1210"/>
                  </a:cubicBezTo>
                  <a:lnTo>
                    <a:pt x="150" y="1202"/>
                  </a:lnTo>
                  <a:cubicBezTo>
                    <a:pt x="150" y="1194"/>
                    <a:pt x="150" y="1186"/>
                    <a:pt x="158" y="1178"/>
                  </a:cubicBezTo>
                  <a:cubicBezTo>
                    <a:pt x="165" y="1170"/>
                    <a:pt x="173" y="1162"/>
                    <a:pt x="181" y="1162"/>
                  </a:cubicBezTo>
                  <a:cubicBezTo>
                    <a:pt x="189" y="1154"/>
                    <a:pt x="197" y="1146"/>
                    <a:pt x="205" y="1123"/>
                  </a:cubicBezTo>
                  <a:cubicBezTo>
                    <a:pt x="229" y="1083"/>
                    <a:pt x="229" y="1051"/>
                    <a:pt x="229" y="1036"/>
                  </a:cubicBezTo>
                  <a:cubicBezTo>
                    <a:pt x="229" y="1036"/>
                    <a:pt x="229" y="1036"/>
                    <a:pt x="221" y="1028"/>
                  </a:cubicBezTo>
                  <a:cubicBezTo>
                    <a:pt x="221" y="1012"/>
                    <a:pt x="221" y="996"/>
                    <a:pt x="229" y="972"/>
                  </a:cubicBezTo>
                  <a:cubicBezTo>
                    <a:pt x="229" y="949"/>
                    <a:pt x="229" y="909"/>
                    <a:pt x="213" y="885"/>
                  </a:cubicBezTo>
                  <a:cubicBezTo>
                    <a:pt x="205" y="870"/>
                    <a:pt x="197" y="870"/>
                    <a:pt x="189" y="862"/>
                  </a:cubicBezTo>
                  <a:cubicBezTo>
                    <a:pt x="181" y="862"/>
                    <a:pt x="165" y="854"/>
                    <a:pt x="165" y="830"/>
                  </a:cubicBezTo>
                  <a:cubicBezTo>
                    <a:pt x="173" y="783"/>
                    <a:pt x="150" y="759"/>
                    <a:pt x="134" y="751"/>
                  </a:cubicBezTo>
                  <a:cubicBezTo>
                    <a:pt x="134" y="743"/>
                    <a:pt x="126" y="743"/>
                    <a:pt x="126" y="743"/>
                  </a:cubicBezTo>
                  <a:cubicBezTo>
                    <a:pt x="110" y="735"/>
                    <a:pt x="102" y="727"/>
                    <a:pt x="110" y="704"/>
                  </a:cubicBezTo>
                  <a:cubicBezTo>
                    <a:pt x="110" y="696"/>
                    <a:pt x="110" y="696"/>
                    <a:pt x="110" y="688"/>
                  </a:cubicBezTo>
                  <a:cubicBezTo>
                    <a:pt x="118" y="672"/>
                    <a:pt x="118" y="664"/>
                    <a:pt x="110" y="640"/>
                  </a:cubicBezTo>
                  <a:cubicBezTo>
                    <a:pt x="102" y="625"/>
                    <a:pt x="86" y="609"/>
                    <a:pt x="78" y="593"/>
                  </a:cubicBezTo>
                  <a:cubicBezTo>
                    <a:pt x="71" y="585"/>
                    <a:pt x="63" y="577"/>
                    <a:pt x="55" y="569"/>
                  </a:cubicBezTo>
                  <a:cubicBezTo>
                    <a:pt x="39" y="545"/>
                    <a:pt x="7" y="530"/>
                    <a:pt x="7" y="530"/>
                  </a:cubicBezTo>
                  <a:lnTo>
                    <a:pt x="7" y="530"/>
                  </a:lnTo>
                  <a:lnTo>
                    <a:pt x="7" y="530"/>
                  </a:lnTo>
                  <a:cubicBezTo>
                    <a:pt x="0" y="32"/>
                    <a:pt x="0" y="32"/>
                    <a:pt x="0" y="32"/>
                  </a:cubicBezTo>
                  <a:lnTo>
                    <a:pt x="0" y="32"/>
                  </a:lnTo>
                  <a:cubicBezTo>
                    <a:pt x="1138" y="0"/>
                    <a:pt x="1138" y="0"/>
                    <a:pt x="1138" y="0"/>
                  </a:cubicBezTo>
                  <a:lnTo>
                    <a:pt x="1138" y="0"/>
                  </a:lnTo>
                  <a:cubicBezTo>
                    <a:pt x="1146" y="24"/>
                    <a:pt x="1154" y="32"/>
                    <a:pt x="1161" y="40"/>
                  </a:cubicBezTo>
                  <a:cubicBezTo>
                    <a:pt x="1161" y="48"/>
                    <a:pt x="1170" y="48"/>
                    <a:pt x="1170" y="55"/>
                  </a:cubicBezTo>
                  <a:cubicBezTo>
                    <a:pt x="1170" y="63"/>
                    <a:pt x="1161" y="79"/>
                    <a:pt x="1154" y="95"/>
                  </a:cubicBezTo>
                  <a:cubicBezTo>
                    <a:pt x="1146" y="103"/>
                    <a:pt x="1146" y="119"/>
                    <a:pt x="1146" y="127"/>
                  </a:cubicBezTo>
                  <a:cubicBezTo>
                    <a:pt x="1154" y="134"/>
                    <a:pt x="1154" y="142"/>
                    <a:pt x="1154" y="158"/>
                  </a:cubicBezTo>
                  <a:cubicBezTo>
                    <a:pt x="1154" y="190"/>
                    <a:pt x="1161" y="206"/>
                    <a:pt x="1185" y="206"/>
                  </a:cubicBezTo>
                  <a:lnTo>
                    <a:pt x="1185" y="206"/>
                  </a:lnTo>
                  <a:lnTo>
                    <a:pt x="1185" y="206"/>
                  </a:lnTo>
                  <a:cubicBezTo>
                    <a:pt x="1185" y="206"/>
                    <a:pt x="1201" y="221"/>
                    <a:pt x="1193" y="245"/>
                  </a:cubicBezTo>
                  <a:cubicBezTo>
                    <a:pt x="1193" y="253"/>
                    <a:pt x="1193" y="261"/>
                    <a:pt x="1193" y="261"/>
                  </a:cubicBezTo>
                  <a:cubicBezTo>
                    <a:pt x="1185" y="269"/>
                    <a:pt x="1185" y="269"/>
                    <a:pt x="1185" y="269"/>
                  </a:cubicBezTo>
                  <a:cubicBezTo>
                    <a:pt x="1185" y="277"/>
                    <a:pt x="1201" y="285"/>
                    <a:pt x="1209" y="285"/>
                  </a:cubicBezTo>
                  <a:cubicBezTo>
                    <a:pt x="1217" y="292"/>
                    <a:pt x="1248" y="308"/>
                    <a:pt x="1248" y="324"/>
                  </a:cubicBezTo>
                  <a:cubicBezTo>
                    <a:pt x="1248" y="324"/>
                    <a:pt x="1248" y="332"/>
                    <a:pt x="1241" y="332"/>
                  </a:cubicBezTo>
                  <a:cubicBezTo>
                    <a:pt x="1233" y="332"/>
                    <a:pt x="1225" y="332"/>
                    <a:pt x="1217" y="340"/>
                  </a:cubicBezTo>
                  <a:cubicBezTo>
                    <a:pt x="1193" y="340"/>
                    <a:pt x="1146" y="356"/>
                    <a:pt x="1138" y="364"/>
                  </a:cubicBezTo>
                  <a:cubicBezTo>
                    <a:pt x="1138" y="364"/>
                    <a:pt x="1146" y="372"/>
                    <a:pt x="1154" y="372"/>
                  </a:cubicBezTo>
                  <a:cubicBezTo>
                    <a:pt x="1161" y="380"/>
                    <a:pt x="1177" y="387"/>
                    <a:pt x="1185" y="387"/>
                  </a:cubicBezTo>
                  <a:cubicBezTo>
                    <a:pt x="1201" y="395"/>
                    <a:pt x="1209" y="395"/>
                    <a:pt x="1209" y="419"/>
                  </a:cubicBezTo>
                  <a:cubicBezTo>
                    <a:pt x="1201" y="443"/>
                    <a:pt x="1170" y="506"/>
                    <a:pt x="1154" y="514"/>
                  </a:cubicBezTo>
                  <a:cubicBezTo>
                    <a:pt x="1146" y="522"/>
                    <a:pt x="1146" y="522"/>
                    <a:pt x="1138" y="522"/>
                  </a:cubicBezTo>
                  <a:cubicBezTo>
                    <a:pt x="1130" y="522"/>
                    <a:pt x="1122" y="530"/>
                    <a:pt x="1122" y="545"/>
                  </a:cubicBezTo>
                  <a:cubicBezTo>
                    <a:pt x="1130" y="585"/>
                    <a:pt x="1122" y="593"/>
                    <a:pt x="1114" y="593"/>
                  </a:cubicBezTo>
                  <a:lnTo>
                    <a:pt x="1106" y="593"/>
                  </a:lnTo>
                  <a:cubicBezTo>
                    <a:pt x="1098" y="593"/>
                    <a:pt x="1090" y="593"/>
                    <a:pt x="1083" y="601"/>
                  </a:cubicBezTo>
                  <a:cubicBezTo>
                    <a:pt x="1083" y="601"/>
                    <a:pt x="1083" y="601"/>
                    <a:pt x="1083" y="609"/>
                  </a:cubicBezTo>
                  <a:cubicBezTo>
                    <a:pt x="1083" y="617"/>
                    <a:pt x="1090" y="625"/>
                    <a:pt x="1090" y="625"/>
                  </a:cubicBezTo>
                  <a:cubicBezTo>
                    <a:pt x="1090" y="640"/>
                    <a:pt x="1098" y="648"/>
                    <a:pt x="1083" y="656"/>
                  </a:cubicBezTo>
                  <a:lnTo>
                    <a:pt x="1075" y="656"/>
                  </a:lnTo>
                  <a:cubicBezTo>
                    <a:pt x="1059" y="656"/>
                    <a:pt x="1043" y="664"/>
                    <a:pt x="1043" y="672"/>
                  </a:cubicBezTo>
                  <a:cubicBezTo>
                    <a:pt x="1043" y="680"/>
                    <a:pt x="1043" y="688"/>
                    <a:pt x="1043" y="696"/>
                  </a:cubicBezTo>
                  <a:cubicBezTo>
                    <a:pt x="1043" y="720"/>
                    <a:pt x="1051" y="735"/>
                    <a:pt x="1035" y="743"/>
                  </a:cubicBezTo>
                  <a:cubicBezTo>
                    <a:pt x="1035" y="743"/>
                    <a:pt x="1027" y="743"/>
                    <a:pt x="1027" y="751"/>
                  </a:cubicBezTo>
                  <a:cubicBezTo>
                    <a:pt x="1019" y="751"/>
                    <a:pt x="1019" y="759"/>
                    <a:pt x="1027" y="767"/>
                  </a:cubicBezTo>
                  <a:cubicBezTo>
                    <a:pt x="1035" y="783"/>
                    <a:pt x="1035" y="814"/>
                    <a:pt x="1027" y="830"/>
                  </a:cubicBezTo>
                  <a:cubicBezTo>
                    <a:pt x="1027" y="838"/>
                    <a:pt x="1019" y="838"/>
                    <a:pt x="1019" y="846"/>
                  </a:cubicBezTo>
                  <a:cubicBezTo>
                    <a:pt x="1011" y="846"/>
                    <a:pt x="995" y="854"/>
                    <a:pt x="995" y="862"/>
                  </a:cubicBezTo>
                  <a:cubicBezTo>
                    <a:pt x="988" y="870"/>
                    <a:pt x="995" y="870"/>
                    <a:pt x="995" y="878"/>
                  </a:cubicBezTo>
                  <a:cubicBezTo>
                    <a:pt x="1011" y="901"/>
                    <a:pt x="1027" y="925"/>
                    <a:pt x="1011" y="933"/>
                  </a:cubicBezTo>
                  <a:lnTo>
                    <a:pt x="1011" y="933"/>
                  </a:lnTo>
                  <a:cubicBezTo>
                    <a:pt x="1011" y="941"/>
                    <a:pt x="1003" y="941"/>
                    <a:pt x="1003" y="949"/>
                  </a:cubicBezTo>
                  <a:cubicBezTo>
                    <a:pt x="1003" y="949"/>
                    <a:pt x="1011" y="949"/>
                    <a:pt x="1019" y="949"/>
                  </a:cubicBezTo>
                  <a:cubicBezTo>
                    <a:pt x="1019" y="949"/>
                    <a:pt x="1019" y="949"/>
                    <a:pt x="1027" y="949"/>
                  </a:cubicBezTo>
                  <a:cubicBezTo>
                    <a:pt x="1098" y="949"/>
                    <a:pt x="1747" y="909"/>
                    <a:pt x="1747" y="909"/>
                  </a:cubicBezTo>
                  <a:cubicBezTo>
                    <a:pt x="1754" y="909"/>
                    <a:pt x="1754" y="909"/>
                    <a:pt x="1754" y="909"/>
                  </a:cubicBezTo>
                  <a:lnTo>
                    <a:pt x="1754" y="909"/>
                  </a:lnTo>
                  <a:cubicBezTo>
                    <a:pt x="1754" y="909"/>
                    <a:pt x="1778" y="917"/>
                    <a:pt x="1778" y="933"/>
                  </a:cubicBezTo>
                  <a:lnTo>
                    <a:pt x="1778" y="941"/>
                  </a:lnTo>
                  <a:cubicBezTo>
                    <a:pt x="1770" y="949"/>
                    <a:pt x="1770" y="949"/>
                    <a:pt x="1770" y="949"/>
                  </a:cubicBezTo>
                  <a:cubicBezTo>
                    <a:pt x="1754" y="965"/>
                    <a:pt x="1699" y="1012"/>
                    <a:pt x="1739" y="1067"/>
                  </a:cubicBezTo>
                  <a:cubicBezTo>
                    <a:pt x="1762" y="1091"/>
                    <a:pt x="1770" y="1107"/>
                    <a:pt x="1786" y="1115"/>
                  </a:cubicBezTo>
                  <a:cubicBezTo>
                    <a:pt x="1802" y="1123"/>
                    <a:pt x="1810" y="1138"/>
                    <a:pt x="1818" y="1154"/>
                  </a:cubicBezTo>
                  <a:cubicBezTo>
                    <a:pt x="1826" y="1186"/>
                    <a:pt x="1865" y="1241"/>
                    <a:pt x="1881" y="1265"/>
                  </a:cubicBezTo>
                  <a:cubicBezTo>
                    <a:pt x="1889" y="1281"/>
                    <a:pt x="1897" y="1289"/>
                    <a:pt x="1897" y="1289"/>
                  </a:cubicBezTo>
                  <a:lnTo>
                    <a:pt x="1897" y="1289"/>
                  </a:lnTo>
                  <a:lnTo>
                    <a:pt x="1897" y="1289"/>
                  </a:lnTo>
                  <a:cubicBezTo>
                    <a:pt x="1889" y="1297"/>
                    <a:pt x="1881" y="1297"/>
                    <a:pt x="1881" y="1297"/>
                  </a:cubicBezTo>
                  <a:cubicBezTo>
                    <a:pt x="1873" y="1297"/>
                    <a:pt x="1873" y="1297"/>
                    <a:pt x="1865" y="1297"/>
                  </a:cubicBezTo>
                  <a:cubicBezTo>
                    <a:pt x="1857" y="1297"/>
                    <a:pt x="1849" y="1297"/>
                    <a:pt x="1841" y="1297"/>
                  </a:cubicBezTo>
                  <a:cubicBezTo>
                    <a:pt x="1826" y="1297"/>
                    <a:pt x="1818" y="1297"/>
                    <a:pt x="1802" y="1289"/>
                  </a:cubicBezTo>
                  <a:cubicBezTo>
                    <a:pt x="1786" y="1289"/>
                    <a:pt x="1786" y="1289"/>
                    <a:pt x="1786" y="1289"/>
                  </a:cubicBezTo>
                  <a:cubicBezTo>
                    <a:pt x="1770" y="1289"/>
                    <a:pt x="1762" y="1281"/>
                    <a:pt x="1754" y="1273"/>
                  </a:cubicBezTo>
                  <a:cubicBezTo>
                    <a:pt x="1747" y="1273"/>
                    <a:pt x="1731" y="1265"/>
                    <a:pt x="1707" y="1257"/>
                  </a:cubicBezTo>
                  <a:cubicBezTo>
                    <a:pt x="1675" y="1241"/>
                    <a:pt x="1675" y="1241"/>
                    <a:pt x="1667" y="1233"/>
                  </a:cubicBezTo>
                  <a:cubicBezTo>
                    <a:pt x="1660" y="1233"/>
                    <a:pt x="1652" y="1225"/>
                    <a:pt x="1628" y="1218"/>
                  </a:cubicBezTo>
                  <a:cubicBezTo>
                    <a:pt x="1612" y="1210"/>
                    <a:pt x="1604" y="1202"/>
                    <a:pt x="1596" y="1202"/>
                  </a:cubicBezTo>
                  <a:lnTo>
                    <a:pt x="1596" y="1202"/>
                  </a:lnTo>
                  <a:cubicBezTo>
                    <a:pt x="1596" y="1210"/>
                    <a:pt x="1596" y="1218"/>
                    <a:pt x="1588" y="1225"/>
                  </a:cubicBezTo>
                  <a:lnTo>
                    <a:pt x="1588" y="1225"/>
                  </a:lnTo>
                  <a:cubicBezTo>
                    <a:pt x="1573" y="1249"/>
                    <a:pt x="1533" y="1289"/>
                    <a:pt x="1541" y="1328"/>
                  </a:cubicBezTo>
                  <a:cubicBezTo>
                    <a:pt x="1541" y="1352"/>
                    <a:pt x="1549" y="1352"/>
                    <a:pt x="1557" y="1352"/>
                  </a:cubicBezTo>
                  <a:cubicBezTo>
                    <a:pt x="1557" y="1352"/>
                    <a:pt x="1565" y="1352"/>
                    <a:pt x="1573" y="1344"/>
                  </a:cubicBezTo>
                  <a:cubicBezTo>
                    <a:pt x="1581" y="1344"/>
                    <a:pt x="1588" y="1344"/>
                    <a:pt x="1596" y="1344"/>
                  </a:cubicBezTo>
                  <a:lnTo>
                    <a:pt x="1596" y="1344"/>
                  </a:lnTo>
                  <a:cubicBezTo>
                    <a:pt x="1604" y="1344"/>
                    <a:pt x="1612" y="1344"/>
                    <a:pt x="1612" y="1344"/>
                  </a:cubicBezTo>
                  <a:cubicBezTo>
                    <a:pt x="1620" y="1344"/>
                    <a:pt x="1620" y="1344"/>
                    <a:pt x="1628" y="1344"/>
                  </a:cubicBezTo>
                  <a:cubicBezTo>
                    <a:pt x="1628" y="1344"/>
                    <a:pt x="1636" y="1344"/>
                    <a:pt x="1644" y="1344"/>
                  </a:cubicBezTo>
                  <a:cubicBezTo>
                    <a:pt x="1660" y="1344"/>
                    <a:pt x="1667" y="1352"/>
                    <a:pt x="1675" y="1368"/>
                  </a:cubicBezTo>
                  <a:cubicBezTo>
                    <a:pt x="1683" y="1375"/>
                    <a:pt x="1691" y="1391"/>
                    <a:pt x="1715" y="1399"/>
                  </a:cubicBezTo>
                  <a:cubicBezTo>
                    <a:pt x="1723" y="1407"/>
                    <a:pt x="1723" y="1399"/>
                    <a:pt x="1723" y="1399"/>
                  </a:cubicBezTo>
                  <a:cubicBezTo>
                    <a:pt x="1723" y="1399"/>
                    <a:pt x="1715" y="1384"/>
                    <a:pt x="1699" y="1368"/>
                  </a:cubicBezTo>
                  <a:cubicBezTo>
                    <a:pt x="1691" y="1360"/>
                    <a:pt x="1691" y="1352"/>
                    <a:pt x="1691" y="1344"/>
                  </a:cubicBezTo>
                  <a:cubicBezTo>
                    <a:pt x="1691" y="1328"/>
                    <a:pt x="1723" y="1304"/>
                    <a:pt x="1723" y="1297"/>
                  </a:cubicBezTo>
                  <a:cubicBezTo>
                    <a:pt x="1731" y="1297"/>
                    <a:pt x="1739" y="1297"/>
                    <a:pt x="1747" y="1297"/>
                  </a:cubicBezTo>
                  <a:cubicBezTo>
                    <a:pt x="1762" y="1297"/>
                    <a:pt x="1778" y="1297"/>
                    <a:pt x="1786" y="1297"/>
                  </a:cubicBezTo>
                  <a:cubicBezTo>
                    <a:pt x="1794" y="1304"/>
                    <a:pt x="1802" y="1304"/>
                    <a:pt x="1802" y="1304"/>
                  </a:cubicBezTo>
                  <a:cubicBezTo>
                    <a:pt x="1810" y="1304"/>
                    <a:pt x="1826" y="1312"/>
                    <a:pt x="1826" y="1320"/>
                  </a:cubicBezTo>
                  <a:cubicBezTo>
                    <a:pt x="1834" y="1328"/>
                    <a:pt x="1834" y="1328"/>
                    <a:pt x="1826" y="1336"/>
                  </a:cubicBezTo>
                  <a:cubicBezTo>
                    <a:pt x="1826" y="1344"/>
                    <a:pt x="1818" y="1344"/>
                    <a:pt x="1810" y="1352"/>
                  </a:cubicBezTo>
                  <a:cubicBezTo>
                    <a:pt x="1802" y="1360"/>
                    <a:pt x="1794" y="1360"/>
                    <a:pt x="1786" y="1375"/>
                  </a:cubicBezTo>
                  <a:lnTo>
                    <a:pt x="1786" y="1375"/>
                  </a:lnTo>
                  <a:lnTo>
                    <a:pt x="1794" y="1375"/>
                  </a:lnTo>
                  <a:cubicBezTo>
                    <a:pt x="1802" y="1384"/>
                    <a:pt x="1818" y="1384"/>
                    <a:pt x="1818" y="1399"/>
                  </a:cubicBezTo>
                  <a:cubicBezTo>
                    <a:pt x="1818" y="1415"/>
                    <a:pt x="1818" y="1415"/>
                    <a:pt x="1826" y="1415"/>
                  </a:cubicBezTo>
                  <a:cubicBezTo>
                    <a:pt x="1826" y="1415"/>
                    <a:pt x="1826" y="1415"/>
                    <a:pt x="1834" y="1415"/>
                  </a:cubicBezTo>
                  <a:cubicBezTo>
                    <a:pt x="1834" y="1415"/>
                    <a:pt x="1841" y="1415"/>
                    <a:pt x="1849" y="1415"/>
                  </a:cubicBezTo>
                  <a:lnTo>
                    <a:pt x="1849" y="1415"/>
                  </a:lnTo>
                  <a:lnTo>
                    <a:pt x="1857" y="1415"/>
                  </a:lnTo>
                  <a:cubicBezTo>
                    <a:pt x="1857" y="1415"/>
                    <a:pt x="1857" y="1407"/>
                    <a:pt x="1857" y="1399"/>
                  </a:cubicBezTo>
                  <a:lnTo>
                    <a:pt x="1857" y="1399"/>
                  </a:lnTo>
                  <a:cubicBezTo>
                    <a:pt x="1857" y="1391"/>
                    <a:pt x="1873" y="1352"/>
                    <a:pt x="1873" y="1344"/>
                  </a:cubicBezTo>
                  <a:cubicBezTo>
                    <a:pt x="1873" y="1344"/>
                    <a:pt x="1889" y="1320"/>
                    <a:pt x="1905" y="1320"/>
                  </a:cubicBezTo>
                  <a:cubicBezTo>
                    <a:pt x="1913" y="1320"/>
                    <a:pt x="1913" y="1320"/>
                    <a:pt x="1913" y="1320"/>
                  </a:cubicBezTo>
                  <a:cubicBezTo>
                    <a:pt x="1936" y="1328"/>
                    <a:pt x="1928" y="1344"/>
                    <a:pt x="1928" y="1368"/>
                  </a:cubicBezTo>
                  <a:cubicBezTo>
                    <a:pt x="1928" y="1368"/>
                    <a:pt x="1928" y="1375"/>
                    <a:pt x="1928" y="1384"/>
                  </a:cubicBezTo>
                  <a:cubicBezTo>
                    <a:pt x="1928" y="1391"/>
                    <a:pt x="1936" y="1391"/>
                    <a:pt x="1944" y="1391"/>
                  </a:cubicBezTo>
                  <a:cubicBezTo>
                    <a:pt x="1944" y="1399"/>
                    <a:pt x="1960" y="1399"/>
                    <a:pt x="1960" y="1415"/>
                  </a:cubicBezTo>
                  <a:cubicBezTo>
                    <a:pt x="1968" y="1447"/>
                    <a:pt x="1968" y="1455"/>
                    <a:pt x="1960" y="1471"/>
                  </a:cubicBezTo>
                  <a:cubicBezTo>
                    <a:pt x="1960" y="1478"/>
                    <a:pt x="1952" y="1478"/>
                    <a:pt x="1952" y="1478"/>
                  </a:cubicBezTo>
                  <a:cubicBezTo>
                    <a:pt x="1944" y="1478"/>
                    <a:pt x="1936" y="1478"/>
                    <a:pt x="1928" y="1478"/>
                  </a:cubicBezTo>
                  <a:cubicBezTo>
                    <a:pt x="1928" y="1471"/>
                    <a:pt x="1920" y="1471"/>
                    <a:pt x="1913" y="1471"/>
                  </a:cubicBezTo>
                  <a:lnTo>
                    <a:pt x="1913" y="1471"/>
                  </a:lnTo>
                  <a:cubicBezTo>
                    <a:pt x="1889" y="1471"/>
                    <a:pt x="1873" y="1486"/>
                    <a:pt x="1865" y="1502"/>
                  </a:cubicBezTo>
                  <a:lnTo>
                    <a:pt x="1865" y="1502"/>
                  </a:lnTo>
                  <a:cubicBezTo>
                    <a:pt x="1865" y="1510"/>
                    <a:pt x="1881" y="1510"/>
                    <a:pt x="1889" y="1510"/>
                  </a:cubicBezTo>
                  <a:cubicBezTo>
                    <a:pt x="1897" y="1510"/>
                    <a:pt x="1913" y="1518"/>
                    <a:pt x="1920" y="1518"/>
                  </a:cubicBezTo>
                  <a:lnTo>
                    <a:pt x="1928" y="1526"/>
                  </a:lnTo>
                  <a:cubicBezTo>
                    <a:pt x="1920" y="1534"/>
                    <a:pt x="1905" y="1534"/>
                    <a:pt x="1897" y="1534"/>
                  </a:cubicBezTo>
                  <a:cubicBezTo>
                    <a:pt x="1897" y="1534"/>
                    <a:pt x="1889" y="1534"/>
                    <a:pt x="1881" y="1534"/>
                  </a:cubicBezTo>
                  <a:lnTo>
                    <a:pt x="1881" y="1534"/>
                  </a:lnTo>
                  <a:cubicBezTo>
                    <a:pt x="1857" y="1534"/>
                    <a:pt x="1841" y="1549"/>
                    <a:pt x="1834" y="1557"/>
                  </a:cubicBezTo>
                  <a:cubicBezTo>
                    <a:pt x="1834" y="1565"/>
                    <a:pt x="1841" y="1565"/>
                    <a:pt x="1849" y="1573"/>
                  </a:cubicBezTo>
                  <a:cubicBezTo>
                    <a:pt x="1865" y="1581"/>
                    <a:pt x="1873" y="1589"/>
                    <a:pt x="1889" y="1605"/>
                  </a:cubicBezTo>
                  <a:cubicBezTo>
                    <a:pt x="1905" y="1621"/>
                    <a:pt x="1920" y="1621"/>
                    <a:pt x="1936" y="1628"/>
                  </a:cubicBezTo>
                  <a:cubicBezTo>
                    <a:pt x="1944" y="1628"/>
                    <a:pt x="1952" y="1628"/>
                    <a:pt x="1968" y="1637"/>
                  </a:cubicBezTo>
                  <a:cubicBezTo>
                    <a:pt x="1992" y="1652"/>
                    <a:pt x="2007" y="1652"/>
                    <a:pt x="2023" y="1652"/>
                  </a:cubicBezTo>
                  <a:cubicBezTo>
                    <a:pt x="2031" y="1652"/>
                    <a:pt x="2039" y="1652"/>
                    <a:pt x="2047" y="1652"/>
                  </a:cubicBezTo>
                  <a:cubicBezTo>
                    <a:pt x="2071" y="1660"/>
                    <a:pt x="2078" y="1668"/>
                    <a:pt x="2087" y="1676"/>
                  </a:cubicBezTo>
                  <a:cubicBezTo>
                    <a:pt x="2087" y="1676"/>
                    <a:pt x="2094" y="1684"/>
                    <a:pt x="2102" y="1692"/>
                  </a:cubicBezTo>
                  <a:cubicBezTo>
                    <a:pt x="2118" y="1692"/>
                    <a:pt x="2126" y="1708"/>
                    <a:pt x="2126" y="1715"/>
                  </a:cubicBezTo>
                  <a:cubicBezTo>
                    <a:pt x="2134" y="1724"/>
                    <a:pt x="2126" y="1739"/>
                    <a:pt x="2118" y="1747"/>
                  </a:cubicBezTo>
                  <a:cubicBezTo>
                    <a:pt x="2110" y="1763"/>
                    <a:pt x="2110" y="1763"/>
                    <a:pt x="2102" y="1763"/>
                  </a:cubicBezTo>
                  <a:cubicBezTo>
                    <a:pt x="2102" y="1763"/>
                    <a:pt x="2102" y="1771"/>
                    <a:pt x="2094" y="1779"/>
                  </a:cubicBezTo>
                  <a:cubicBezTo>
                    <a:pt x="2094" y="1787"/>
                    <a:pt x="2094" y="1795"/>
                    <a:pt x="2087" y="1802"/>
                  </a:cubicBezTo>
                  <a:cubicBezTo>
                    <a:pt x="2087" y="1810"/>
                    <a:pt x="2087" y="1818"/>
                    <a:pt x="2078" y="1826"/>
                  </a:cubicBezTo>
                  <a:cubicBezTo>
                    <a:pt x="2071" y="1826"/>
                    <a:pt x="2071" y="1826"/>
                    <a:pt x="2071" y="1826"/>
                  </a:cubicBezTo>
                  <a:cubicBezTo>
                    <a:pt x="2063" y="1826"/>
                    <a:pt x="2055" y="1818"/>
                    <a:pt x="2047" y="1802"/>
                  </a:cubicBezTo>
                  <a:cubicBezTo>
                    <a:pt x="2039" y="1795"/>
                    <a:pt x="2039" y="1795"/>
                    <a:pt x="2039" y="1787"/>
                  </a:cubicBezTo>
                  <a:cubicBezTo>
                    <a:pt x="2039" y="1787"/>
                    <a:pt x="2039" y="1795"/>
                    <a:pt x="2031" y="1795"/>
                  </a:cubicBezTo>
                  <a:cubicBezTo>
                    <a:pt x="2031" y="1802"/>
                    <a:pt x="2023" y="1810"/>
                    <a:pt x="2023" y="1818"/>
                  </a:cubicBezTo>
                  <a:cubicBezTo>
                    <a:pt x="2015" y="1834"/>
                    <a:pt x="2007" y="1850"/>
                    <a:pt x="1992" y="1866"/>
                  </a:cubicBezTo>
                  <a:cubicBezTo>
                    <a:pt x="1984" y="1881"/>
                    <a:pt x="1984" y="1881"/>
                    <a:pt x="1976" y="1881"/>
                  </a:cubicBezTo>
                  <a:close/>
                  <a:moveTo>
                    <a:pt x="1936" y="1708"/>
                  </a:moveTo>
                  <a:lnTo>
                    <a:pt x="1936" y="1708"/>
                  </a:lnTo>
                  <a:cubicBezTo>
                    <a:pt x="1944" y="1708"/>
                    <a:pt x="1944" y="1708"/>
                    <a:pt x="1944" y="1708"/>
                  </a:cubicBezTo>
                  <a:cubicBezTo>
                    <a:pt x="1944" y="1715"/>
                    <a:pt x="1944" y="1715"/>
                    <a:pt x="1944" y="1724"/>
                  </a:cubicBezTo>
                  <a:cubicBezTo>
                    <a:pt x="1944" y="1731"/>
                    <a:pt x="1944" y="1739"/>
                    <a:pt x="1952" y="1755"/>
                  </a:cubicBezTo>
                  <a:cubicBezTo>
                    <a:pt x="1960" y="1763"/>
                    <a:pt x="1968" y="1763"/>
                    <a:pt x="1976" y="1763"/>
                  </a:cubicBezTo>
                  <a:cubicBezTo>
                    <a:pt x="1976" y="1763"/>
                    <a:pt x="1984" y="1763"/>
                    <a:pt x="1992" y="1771"/>
                  </a:cubicBezTo>
                  <a:lnTo>
                    <a:pt x="1992" y="1779"/>
                  </a:lnTo>
                  <a:cubicBezTo>
                    <a:pt x="2000" y="1787"/>
                    <a:pt x="2007" y="1795"/>
                    <a:pt x="1992" y="1810"/>
                  </a:cubicBezTo>
                  <a:cubicBezTo>
                    <a:pt x="1992" y="1818"/>
                    <a:pt x="1992" y="1818"/>
                    <a:pt x="1984" y="1818"/>
                  </a:cubicBezTo>
                  <a:cubicBezTo>
                    <a:pt x="1976" y="1834"/>
                    <a:pt x="1968" y="1834"/>
                    <a:pt x="1976" y="1850"/>
                  </a:cubicBezTo>
                  <a:cubicBezTo>
                    <a:pt x="1976" y="1850"/>
                    <a:pt x="1976" y="1858"/>
                    <a:pt x="1976" y="1866"/>
                  </a:cubicBezTo>
                  <a:lnTo>
                    <a:pt x="1976" y="1874"/>
                  </a:lnTo>
                  <a:lnTo>
                    <a:pt x="1984" y="1866"/>
                  </a:lnTo>
                  <a:cubicBezTo>
                    <a:pt x="2000" y="1850"/>
                    <a:pt x="2007" y="1834"/>
                    <a:pt x="2015" y="1818"/>
                  </a:cubicBezTo>
                  <a:cubicBezTo>
                    <a:pt x="2015" y="1810"/>
                    <a:pt x="2023" y="1802"/>
                    <a:pt x="2023" y="1795"/>
                  </a:cubicBezTo>
                  <a:cubicBezTo>
                    <a:pt x="2031" y="1787"/>
                    <a:pt x="2039" y="1779"/>
                    <a:pt x="2039" y="1779"/>
                  </a:cubicBezTo>
                  <a:cubicBezTo>
                    <a:pt x="2047" y="1779"/>
                    <a:pt x="2047" y="1787"/>
                    <a:pt x="2055" y="1795"/>
                  </a:cubicBezTo>
                  <a:cubicBezTo>
                    <a:pt x="2055" y="1818"/>
                    <a:pt x="2063" y="1826"/>
                    <a:pt x="2071" y="1826"/>
                  </a:cubicBezTo>
                  <a:lnTo>
                    <a:pt x="2071" y="1818"/>
                  </a:lnTo>
                  <a:cubicBezTo>
                    <a:pt x="2078" y="1810"/>
                    <a:pt x="2078" y="1810"/>
                    <a:pt x="2087" y="1795"/>
                  </a:cubicBezTo>
                  <a:cubicBezTo>
                    <a:pt x="2087" y="1795"/>
                    <a:pt x="2087" y="1787"/>
                    <a:pt x="2087" y="1779"/>
                  </a:cubicBezTo>
                  <a:cubicBezTo>
                    <a:pt x="2094" y="1763"/>
                    <a:pt x="2094" y="1763"/>
                    <a:pt x="2102" y="1755"/>
                  </a:cubicBezTo>
                  <a:cubicBezTo>
                    <a:pt x="2102" y="1755"/>
                    <a:pt x="2110" y="1755"/>
                    <a:pt x="2110" y="1747"/>
                  </a:cubicBezTo>
                  <a:cubicBezTo>
                    <a:pt x="2118" y="1739"/>
                    <a:pt x="2126" y="1724"/>
                    <a:pt x="2118" y="1715"/>
                  </a:cubicBezTo>
                  <a:cubicBezTo>
                    <a:pt x="2118" y="1708"/>
                    <a:pt x="2110" y="1700"/>
                    <a:pt x="2102" y="1692"/>
                  </a:cubicBezTo>
                  <a:cubicBezTo>
                    <a:pt x="2087" y="1692"/>
                    <a:pt x="2087" y="1684"/>
                    <a:pt x="2078" y="1676"/>
                  </a:cubicBezTo>
                  <a:cubicBezTo>
                    <a:pt x="2071" y="1668"/>
                    <a:pt x="2071" y="1668"/>
                    <a:pt x="2047" y="1660"/>
                  </a:cubicBezTo>
                  <a:cubicBezTo>
                    <a:pt x="2039" y="1660"/>
                    <a:pt x="2031" y="1660"/>
                    <a:pt x="2023" y="1660"/>
                  </a:cubicBezTo>
                  <a:cubicBezTo>
                    <a:pt x="2007" y="1660"/>
                    <a:pt x="1992" y="1652"/>
                    <a:pt x="1968" y="1644"/>
                  </a:cubicBezTo>
                  <a:cubicBezTo>
                    <a:pt x="1952" y="1637"/>
                    <a:pt x="1944" y="1637"/>
                    <a:pt x="1936" y="1637"/>
                  </a:cubicBezTo>
                  <a:cubicBezTo>
                    <a:pt x="1913" y="1628"/>
                    <a:pt x="1905" y="1628"/>
                    <a:pt x="1881" y="1605"/>
                  </a:cubicBezTo>
                  <a:cubicBezTo>
                    <a:pt x="1873" y="1597"/>
                    <a:pt x="1857" y="1589"/>
                    <a:pt x="1849" y="1581"/>
                  </a:cubicBezTo>
                  <a:cubicBezTo>
                    <a:pt x="1834" y="1573"/>
                    <a:pt x="1826" y="1573"/>
                    <a:pt x="1834" y="1557"/>
                  </a:cubicBezTo>
                  <a:cubicBezTo>
                    <a:pt x="1834" y="1542"/>
                    <a:pt x="1857" y="1526"/>
                    <a:pt x="1881" y="1526"/>
                  </a:cubicBezTo>
                  <a:cubicBezTo>
                    <a:pt x="1881" y="1526"/>
                    <a:pt x="1881" y="1526"/>
                    <a:pt x="1889" y="1526"/>
                  </a:cubicBezTo>
                  <a:lnTo>
                    <a:pt x="1897" y="1526"/>
                  </a:lnTo>
                  <a:cubicBezTo>
                    <a:pt x="1913" y="1526"/>
                    <a:pt x="1913" y="1526"/>
                    <a:pt x="1920" y="1526"/>
                  </a:cubicBezTo>
                  <a:lnTo>
                    <a:pt x="1913" y="1526"/>
                  </a:lnTo>
                  <a:cubicBezTo>
                    <a:pt x="1905" y="1526"/>
                    <a:pt x="1897" y="1518"/>
                    <a:pt x="1889" y="1518"/>
                  </a:cubicBezTo>
                  <a:cubicBezTo>
                    <a:pt x="1873" y="1518"/>
                    <a:pt x="1865" y="1518"/>
                    <a:pt x="1857" y="1510"/>
                  </a:cubicBezTo>
                  <a:cubicBezTo>
                    <a:pt x="1857" y="1510"/>
                    <a:pt x="1857" y="1502"/>
                    <a:pt x="1865" y="1502"/>
                  </a:cubicBezTo>
                  <a:cubicBezTo>
                    <a:pt x="1873" y="1478"/>
                    <a:pt x="1889" y="1462"/>
                    <a:pt x="1913" y="1462"/>
                  </a:cubicBezTo>
                  <a:cubicBezTo>
                    <a:pt x="1920" y="1462"/>
                    <a:pt x="1928" y="1462"/>
                    <a:pt x="1936" y="1471"/>
                  </a:cubicBezTo>
                  <a:cubicBezTo>
                    <a:pt x="1944" y="1471"/>
                    <a:pt x="1944" y="1471"/>
                    <a:pt x="1952" y="1471"/>
                  </a:cubicBezTo>
                  <a:lnTo>
                    <a:pt x="1952" y="1471"/>
                  </a:lnTo>
                  <a:cubicBezTo>
                    <a:pt x="1960" y="1455"/>
                    <a:pt x="1960" y="1447"/>
                    <a:pt x="1952" y="1423"/>
                  </a:cubicBezTo>
                  <a:cubicBezTo>
                    <a:pt x="1952" y="1407"/>
                    <a:pt x="1944" y="1407"/>
                    <a:pt x="1936" y="1399"/>
                  </a:cubicBezTo>
                  <a:cubicBezTo>
                    <a:pt x="1928" y="1399"/>
                    <a:pt x="1920" y="1399"/>
                    <a:pt x="1920" y="1384"/>
                  </a:cubicBezTo>
                  <a:cubicBezTo>
                    <a:pt x="1920" y="1375"/>
                    <a:pt x="1920" y="1368"/>
                    <a:pt x="1920" y="1360"/>
                  </a:cubicBezTo>
                  <a:cubicBezTo>
                    <a:pt x="1920" y="1344"/>
                    <a:pt x="1920" y="1328"/>
                    <a:pt x="1913" y="1328"/>
                  </a:cubicBezTo>
                  <a:cubicBezTo>
                    <a:pt x="1913" y="1328"/>
                    <a:pt x="1913" y="1328"/>
                    <a:pt x="1905" y="1328"/>
                  </a:cubicBezTo>
                  <a:cubicBezTo>
                    <a:pt x="1897" y="1328"/>
                    <a:pt x="1881" y="1344"/>
                    <a:pt x="1881" y="1344"/>
                  </a:cubicBezTo>
                  <a:cubicBezTo>
                    <a:pt x="1873" y="1360"/>
                    <a:pt x="1865" y="1391"/>
                    <a:pt x="1865" y="1399"/>
                  </a:cubicBezTo>
                  <a:lnTo>
                    <a:pt x="1865" y="1399"/>
                  </a:lnTo>
                  <a:cubicBezTo>
                    <a:pt x="1865" y="1407"/>
                    <a:pt x="1865" y="1415"/>
                    <a:pt x="1857" y="1423"/>
                  </a:cubicBezTo>
                  <a:lnTo>
                    <a:pt x="1849" y="1423"/>
                  </a:lnTo>
                  <a:cubicBezTo>
                    <a:pt x="1841" y="1423"/>
                    <a:pt x="1834" y="1423"/>
                    <a:pt x="1834" y="1423"/>
                  </a:cubicBezTo>
                  <a:cubicBezTo>
                    <a:pt x="1826" y="1423"/>
                    <a:pt x="1826" y="1423"/>
                    <a:pt x="1826" y="1423"/>
                  </a:cubicBezTo>
                  <a:cubicBezTo>
                    <a:pt x="1818" y="1423"/>
                    <a:pt x="1810" y="1415"/>
                    <a:pt x="1810" y="1399"/>
                  </a:cubicBezTo>
                  <a:cubicBezTo>
                    <a:pt x="1810" y="1391"/>
                    <a:pt x="1802" y="1384"/>
                    <a:pt x="1794" y="1384"/>
                  </a:cubicBezTo>
                  <a:cubicBezTo>
                    <a:pt x="1786" y="1384"/>
                    <a:pt x="1778" y="1384"/>
                    <a:pt x="1778" y="1384"/>
                  </a:cubicBezTo>
                  <a:cubicBezTo>
                    <a:pt x="1778" y="1375"/>
                    <a:pt x="1778" y="1375"/>
                    <a:pt x="1778" y="1368"/>
                  </a:cubicBezTo>
                  <a:cubicBezTo>
                    <a:pt x="1786" y="1360"/>
                    <a:pt x="1794" y="1352"/>
                    <a:pt x="1810" y="1344"/>
                  </a:cubicBezTo>
                  <a:cubicBezTo>
                    <a:pt x="1810" y="1336"/>
                    <a:pt x="1818" y="1336"/>
                    <a:pt x="1818" y="1328"/>
                  </a:cubicBezTo>
                  <a:cubicBezTo>
                    <a:pt x="1826" y="1328"/>
                    <a:pt x="1826" y="1328"/>
                    <a:pt x="1826" y="1320"/>
                  </a:cubicBezTo>
                  <a:cubicBezTo>
                    <a:pt x="1818" y="1320"/>
                    <a:pt x="1810" y="1312"/>
                    <a:pt x="1802" y="1312"/>
                  </a:cubicBezTo>
                  <a:cubicBezTo>
                    <a:pt x="1794" y="1312"/>
                    <a:pt x="1794" y="1312"/>
                    <a:pt x="1786" y="1304"/>
                  </a:cubicBezTo>
                  <a:cubicBezTo>
                    <a:pt x="1778" y="1304"/>
                    <a:pt x="1762" y="1304"/>
                    <a:pt x="1747" y="1304"/>
                  </a:cubicBezTo>
                  <a:cubicBezTo>
                    <a:pt x="1739" y="1304"/>
                    <a:pt x="1731" y="1304"/>
                    <a:pt x="1731" y="1304"/>
                  </a:cubicBezTo>
                  <a:cubicBezTo>
                    <a:pt x="1715" y="1312"/>
                    <a:pt x="1699" y="1336"/>
                    <a:pt x="1699" y="1344"/>
                  </a:cubicBezTo>
                  <a:cubicBezTo>
                    <a:pt x="1699" y="1352"/>
                    <a:pt x="1699" y="1360"/>
                    <a:pt x="1699" y="1360"/>
                  </a:cubicBezTo>
                  <a:cubicBezTo>
                    <a:pt x="1715" y="1368"/>
                    <a:pt x="1739" y="1399"/>
                    <a:pt x="1731" y="1407"/>
                  </a:cubicBezTo>
                  <a:cubicBezTo>
                    <a:pt x="1731" y="1407"/>
                    <a:pt x="1731" y="1407"/>
                    <a:pt x="1723" y="1407"/>
                  </a:cubicBezTo>
                  <a:cubicBezTo>
                    <a:pt x="1723" y="1407"/>
                    <a:pt x="1715" y="1407"/>
                    <a:pt x="1707" y="1407"/>
                  </a:cubicBezTo>
                  <a:cubicBezTo>
                    <a:pt x="1691" y="1399"/>
                    <a:pt x="1675" y="1384"/>
                    <a:pt x="1667" y="1368"/>
                  </a:cubicBezTo>
                  <a:cubicBezTo>
                    <a:pt x="1660" y="1360"/>
                    <a:pt x="1652" y="1352"/>
                    <a:pt x="1644" y="1352"/>
                  </a:cubicBezTo>
                  <a:cubicBezTo>
                    <a:pt x="1636" y="1352"/>
                    <a:pt x="1636" y="1352"/>
                    <a:pt x="1628" y="1352"/>
                  </a:cubicBezTo>
                  <a:cubicBezTo>
                    <a:pt x="1620" y="1352"/>
                    <a:pt x="1620" y="1352"/>
                    <a:pt x="1612" y="1352"/>
                  </a:cubicBezTo>
                  <a:cubicBezTo>
                    <a:pt x="1612" y="1352"/>
                    <a:pt x="1604" y="1352"/>
                    <a:pt x="1596" y="1352"/>
                  </a:cubicBezTo>
                  <a:cubicBezTo>
                    <a:pt x="1588" y="1344"/>
                    <a:pt x="1581" y="1352"/>
                    <a:pt x="1573" y="1352"/>
                  </a:cubicBezTo>
                  <a:cubicBezTo>
                    <a:pt x="1573" y="1352"/>
                    <a:pt x="1565" y="1360"/>
                    <a:pt x="1557" y="1360"/>
                  </a:cubicBezTo>
                  <a:cubicBezTo>
                    <a:pt x="1541" y="1360"/>
                    <a:pt x="1533" y="1352"/>
                    <a:pt x="1533" y="1336"/>
                  </a:cubicBezTo>
                  <a:cubicBezTo>
                    <a:pt x="1525" y="1289"/>
                    <a:pt x="1565" y="1241"/>
                    <a:pt x="1581" y="1225"/>
                  </a:cubicBezTo>
                  <a:cubicBezTo>
                    <a:pt x="1581" y="1225"/>
                    <a:pt x="1581" y="1218"/>
                    <a:pt x="1588" y="1218"/>
                  </a:cubicBezTo>
                  <a:cubicBezTo>
                    <a:pt x="1588" y="1210"/>
                    <a:pt x="1588" y="1210"/>
                    <a:pt x="1588" y="1202"/>
                  </a:cubicBezTo>
                  <a:lnTo>
                    <a:pt x="1588" y="1194"/>
                  </a:lnTo>
                  <a:lnTo>
                    <a:pt x="1596" y="1194"/>
                  </a:lnTo>
                  <a:cubicBezTo>
                    <a:pt x="1596" y="1194"/>
                    <a:pt x="1604" y="1194"/>
                    <a:pt x="1628" y="1210"/>
                  </a:cubicBezTo>
                  <a:cubicBezTo>
                    <a:pt x="1652" y="1218"/>
                    <a:pt x="1667" y="1225"/>
                    <a:pt x="1667" y="1233"/>
                  </a:cubicBezTo>
                  <a:cubicBezTo>
                    <a:pt x="1675" y="1233"/>
                    <a:pt x="1683" y="1241"/>
                    <a:pt x="1715" y="1249"/>
                  </a:cubicBezTo>
                  <a:cubicBezTo>
                    <a:pt x="1739" y="1257"/>
                    <a:pt x="1747" y="1265"/>
                    <a:pt x="1754" y="1273"/>
                  </a:cubicBezTo>
                  <a:cubicBezTo>
                    <a:pt x="1770" y="1273"/>
                    <a:pt x="1770" y="1281"/>
                    <a:pt x="1794" y="1281"/>
                  </a:cubicBezTo>
                  <a:cubicBezTo>
                    <a:pt x="1802" y="1289"/>
                    <a:pt x="1802" y="1289"/>
                    <a:pt x="1802" y="1289"/>
                  </a:cubicBezTo>
                  <a:cubicBezTo>
                    <a:pt x="1826" y="1289"/>
                    <a:pt x="1841" y="1297"/>
                    <a:pt x="1857" y="1289"/>
                  </a:cubicBezTo>
                  <a:cubicBezTo>
                    <a:pt x="1865" y="1289"/>
                    <a:pt x="1873" y="1289"/>
                    <a:pt x="1881" y="1289"/>
                  </a:cubicBezTo>
                  <a:cubicBezTo>
                    <a:pt x="1881" y="1289"/>
                    <a:pt x="1881" y="1289"/>
                    <a:pt x="1889" y="1289"/>
                  </a:cubicBezTo>
                  <a:cubicBezTo>
                    <a:pt x="1889" y="1281"/>
                    <a:pt x="1881" y="1281"/>
                    <a:pt x="1873" y="1273"/>
                  </a:cubicBezTo>
                  <a:cubicBezTo>
                    <a:pt x="1857" y="1241"/>
                    <a:pt x="1818" y="1186"/>
                    <a:pt x="1810" y="1162"/>
                  </a:cubicBezTo>
                  <a:cubicBezTo>
                    <a:pt x="1802" y="1138"/>
                    <a:pt x="1794" y="1131"/>
                    <a:pt x="1778" y="1123"/>
                  </a:cubicBezTo>
                  <a:cubicBezTo>
                    <a:pt x="1770" y="1107"/>
                    <a:pt x="1754" y="1099"/>
                    <a:pt x="1739" y="1067"/>
                  </a:cubicBezTo>
                  <a:cubicBezTo>
                    <a:pt x="1691" y="1012"/>
                    <a:pt x="1747" y="957"/>
                    <a:pt x="1770" y="941"/>
                  </a:cubicBezTo>
                  <a:lnTo>
                    <a:pt x="1770" y="941"/>
                  </a:lnTo>
                  <a:cubicBezTo>
                    <a:pt x="1778" y="933"/>
                    <a:pt x="1770" y="933"/>
                    <a:pt x="1770" y="933"/>
                  </a:cubicBezTo>
                  <a:cubicBezTo>
                    <a:pt x="1770" y="925"/>
                    <a:pt x="1762" y="917"/>
                    <a:pt x="1747" y="917"/>
                  </a:cubicBezTo>
                  <a:cubicBezTo>
                    <a:pt x="1731" y="917"/>
                    <a:pt x="1098" y="957"/>
                    <a:pt x="1027" y="957"/>
                  </a:cubicBezTo>
                  <a:cubicBezTo>
                    <a:pt x="1019" y="957"/>
                    <a:pt x="1019" y="957"/>
                    <a:pt x="1019" y="957"/>
                  </a:cubicBezTo>
                  <a:cubicBezTo>
                    <a:pt x="1003" y="957"/>
                    <a:pt x="1003" y="949"/>
                    <a:pt x="1003" y="949"/>
                  </a:cubicBezTo>
                  <a:cubicBezTo>
                    <a:pt x="995" y="941"/>
                    <a:pt x="1003" y="941"/>
                    <a:pt x="1003" y="933"/>
                  </a:cubicBezTo>
                  <a:lnTo>
                    <a:pt x="1003" y="933"/>
                  </a:lnTo>
                  <a:cubicBezTo>
                    <a:pt x="1011" y="925"/>
                    <a:pt x="1003" y="901"/>
                    <a:pt x="988" y="885"/>
                  </a:cubicBezTo>
                  <a:cubicBezTo>
                    <a:pt x="988" y="878"/>
                    <a:pt x="980" y="870"/>
                    <a:pt x="988" y="862"/>
                  </a:cubicBezTo>
                  <a:cubicBezTo>
                    <a:pt x="988" y="846"/>
                    <a:pt x="1003" y="838"/>
                    <a:pt x="1011" y="838"/>
                  </a:cubicBezTo>
                  <a:cubicBezTo>
                    <a:pt x="1019" y="838"/>
                    <a:pt x="1019" y="830"/>
                    <a:pt x="1019" y="830"/>
                  </a:cubicBezTo>
                  <a:cubicBezTo>
                    <a:pt x="1027" y="814"/>
                    <a:pt x="1019" y="783"/>
                    <a:pt x="1019" y="775"/>
                  </a:cubicBezTo>
                  <a:cubicBezTo>
                    <a:pt x="1011" y="767"/>
                    <a:pt x="1011" y="759"/>
                    <a:pt x="1019" y="751"/>
                  </a:cubicBezTo>
                  <a:cubicBezTo>
                    <a:pt x="1019" y="743"/>
                    <a:pt x="1027" y="735"/>
                    <a:pt x="1035" y="735"/>
                  </a:cubicBezTo>
                  <a:cubicBezTo>
                    <a:pt x="1043" y="735"/>
                    <a:pt x="1035" y="712"/>
                    <a:pt x="1035" y="696"/>
                  </a:cubicBezTo>
                  <a:cubicBezTo>
                    <a:pt x="1035" y="688"/>
                    <a:pt x="1035" y="680"/>
                    <a:pt x="1035" y="672"/>
                  </a:cubicBezTo>
                  <a:cubicBezTo>
                    <a:pt x="1035" y="656"/>
                    <a:pt x="1059" y="648"/>
                    <a:pt x="1075" y="648"/>
                  </a:cubicBezTo>
                  <a:lnTo>
                    <a:pt x="1083" y="648"/>
                  </a:lnTo>
                  <a:cubicBezTo>
                    <a:pt x="1083" y="648"/>
                    <a:pt x="1083" y="640"/>
                    <a:pt x="1083" y="632"/>
                  </a:cubicBezTo>
                  <a:cubicBezTo>
                    <a:pt x="1083" y="625"/>
                    <a:pt x="1075" y="617"/>
                    <a:pt x="1075" y="609"/>
                  </a:cubicBezTo>
                  <a:cubicBezTo>
                    <a:pt x="1075" y="601"/>
                    <a:pt x="1075" y="593"/>
                    <a:pt x="1083" y="593"/>
                  </a:cubicBezTo>
                  <a:cubicBezTo>
                    <a:pt x="1083" y="585"/>
                    <a:pt x="1098" y="585"/>
                    <a:pt x="1106" y="585"/>
                  </a:cubicBezTo>
                  <a:cubicBezTo>
                    <a:pt x="1106" y="585"/>
                    <a:pt x="1106" y="585"/>
                    <a:pt x="1114" y="585"/>
                  </a:cubicBezTo>
                  <a:cubicBezTo>
                    <a:pt x="1122" y="585"/>
                    <a:pt x="1122" y="569"/>
                    <a:pt x="1114" y="545"/>
                  </a:cubicBezTo>
                  <a:cubicBezTo>
                    <a:pt x="1106" y="522"/>
                    <a:pt x="1122" y="522"/>
                    <a:pt x="1138" y="514"/>
                  </a:cubicBezTo>
                  <a:lnTo>
                    <a:pt x="1146" y="514"/>
                  </a:lnTo>
                  <a:cubicBezTo>
                    <a:pt x="1161" y="506"/>
                    <a:pt x="1193" y="443"/>
                    <a:pt x="1201" y="419"/>
                  </a:cubicBezTo>
                  <a:cubicBezTo>
                    <a:pt x="1201" y="403"/>
                    <a:pt x="1201" y="403"/>
                    <a:pt x="1185" y="395"/>
                  </a:cubicBezTo>
                  <a:cubicBezTo>
                    <a:pt x="1177" y="395"/>
                    <a:pt x="1161" y="387"/>
                    <a:pt x="1146" y="380"/>
                  </a:cubicBezTo>
                  <a:cubicBezTo>
                    <a:pt x="1146" y="380"/>
                    <a:pt x="1130" y="372"/>
                    <a:pt x="1138" y="364"/>
                  </a:cubicBezTo>
                  <a:cubicBezTo>
                    <a:pt x="1138" y="348"/>
                    <a:pt x="1170" y="340"/>
                    <a:pt x="1217" y="332"/>
                  </a:cubicBezTo>
                  <a:cubicBezTo>
                    <a:pt x="1225" y="332"/>
                    <a:pt x="1233" y="324"/>
                    <a:pt x="1233" y="324"/>
                  </a:cubicBezTo>
                  <a:cubicBezTo>
                    <a:pt x="1241" y="324"/>
                    <a:pt x="1241" y="324"/>
                    <a:pt x="1241" y="324"/>
                  </a:cubicBezTo>
                  <a:cubicBezTo>
                    <a:pt x="1241" y="316"/>
                    <a:pt x="1233" y="301"/>
                    <a:pt x="1201" y="292"/>
                  </a:cubicBezTo>
                  <a:cubicBezTo>
                    <a:pt x="1185" y="285"/>
                    <a:pt x="1177" y="277"/>
                    <a:pt x="1177" y="277"/>
                  </a:cubicBezTo>
                  <a:cubicBezTo>
                    <a:pt x="1177" y="269"/>
                    <a:pt x="1177" y="261"/>
                    <a:pt x="1185" y="261"/>
                  </a:cubicBezTo>
                  <a:cubicBezTo>
                    <a:pt x="1185" y="253"/>
                    <a:pt x="1185" y="253"/>
                    <a:pt x="1193" y="245"/>
                  </a:cubicBezTo>
                  <a:cubicBezTo>
                    <a:pt x="1193" y="229"/>
                    <a:pt x="1185" y="214"/>
                    <a:pt x="1177" y="214"/>
                  </a:cubicBezTo>
                  <a:cubicBezTo>
                    <a:pt x="1146" y="214"/>
                    <a:pt x="1146" y="182"/>
                    <a:pt x="1146" y="158"/>
                  </a:cubicBezTo>
                  <a:cubicBezTo>
                    <a:pt x="1146" y="150"/>
                    <a:pt x="1146" y="134"/>
                    <a:pt x="1146" y="127"/>
                  </a:cubicBezTo>
                  <a:cubicBezTo>
                    <a:pt x="1130" y="119"/>
                    <a:pt x="1146" y="103"/>
                    <a:pt x="1154" y="87"/>
                  </a:cubicBezTo>
                  <a:cubicBezTo>
                    <a:pt x="1161" y="79"/>
                    <a:pt x="1161" y="63"/>
                    <a:pt x="1161" y="55"/>
                  </a:cubicBezTo>
                  <a:lnTo>
                    <a:pt x="1154" y="48"/>
                  </a:lnTo>
                  <a:cubicBezTo>
                    <a:pt x="1146" y="40"/>
                    <a:pt x="1138" y="32"/>
                    <a:pt x="1138" y="8"/>
                  </a:cubicBezTo>
                  <a:cubicBezTo>
                    <a:pt x="7" y="40"/>
                    <a:pt x="7" y="40"/>
                    <a:pt x="7" y="40"/>
                  </a:cubicBezTo>
                  <a:cubicBezTo>
                    <a:pt x="15" y="522"/>
                    <a:pt x="15" y="522"/>
                    <a:pt x="15" y="522"/>
                  </a:cubicBezTo>
                  <a:cubicBezTo>
                    <a:pt x="23" y="530"/>
                    <a:pt x="47" y="545"/>
                    <a:pt x="63" y="561"/>
                  </a:cubicBezTo>
                  <a:cubicBezTo>
                    <a:pt x="63" y="569"/>
                    <a:pt x="71" y="577"/>
                    <a:pt x="78" y="585"/>
                  </a:cubicBezTo>
                  <a:cubicBezTo>
                    <a:pt x="94" y="601"/>
                    <a:pt x="110" y="617"/>
                    <a:pt x="118" y="640"/>
                  </a:cubicBezTo>
                  <a:cubicBezTo>
                    <a:pt x="126" y="664"/>
                    <a:pt x="126" y="680"/>
                    <a:pt x="118" y="688"/>
                  </a:cubicBezTo>
                  <a:cubicBezTo>
                    <a:pt x="118" y="696"/>
                    <a:pt x="118" y="704"/>
                    <a:pt x="110" y="712"/>
                  </a:cubicBezTo>
                  <a:cubicBezTo>
                    <a:pt x="110" y="727"/>
                    <a:pt x="118" y="727"/>
                    <a:pt x="126" y="735"/>
                  </a:cubicBezTo>
                  <a:cubicBezTo>
                    <a:pt x="134" y="735"/>
                    <a:pt x="134" y="735"/>
                    <a:pt x="142" y="743"/>
                  </a:cubicBezTo>
                  <a:cubicBezTo>
                    <a:pt x="158" y="759"/>
                    <a:pt x="181" y="783"/>
                    <a:pt x="173" y="830"/>
                  </a:cubicBezTo>
                  <a:cubicBezTo>
                    <a:pt x="173" y="854"/>
                    <a:pt x="181" y="854"/>
                    <a:pt x="189" y="862"/>
                  </a:cubicBezTo>
                  <a:cubicBezTo>
                    <a:pt x="197" y="862"/>
                    <a:pt x="213" y="862"/>
                    <a:pt x="221" y="878"/>
                  </a:cubicBezTo>
                  <a:cubicBezTo>
                    <a:pt x="237" y="909"/>
                    <a:pt x="237" y="949"/>
                    <a:pt x="237" y="972"/>
                  </a:cubicBezTo>
                  <a:cubicBezTo>
                    <a:pt x="229" y="996"/>
                    <a:pt x="229" y="1012"/>
                    <a:pt x="229" y="1028"/>
                  </a:cubicBezTo>
                  <a:cubicBezTo>
                    <a:pt x="229" y="1036"/>
                    <a:pt x="229" y="1036"/>
                    <a:pt x="237" y="1036"/>
                  </a:cubicBezTo>
                  <a:cubicBezTo>
                    <a:pt x="237" y="1051"/>
                    <a:pt x="237" y="1083"/>
                    <a:pt x="213" y="1131"/>
                  </a:cubicBezTo>
                  <a:cubicBezTo>
                    <a:pt x="205" y="1154"/>
                    <a:pt x="197" y="1154"/>
                    <a:pt x="181" y="1162"/>
                  </a:cubicBezTo>
                  <a:cubicBezTo>
                    <a:pt x="181" y="1170"/>
                    <a:pt x="173" y="1170"/>
                    <a:pt x="165" y="1186"/>
                  </a:cubicBezTo>
                  <a:cubicBezTo>
                    <a:pt x="158" y="1194"/>
                    <a:pt x="158" y="1194"/>
                    <a:pt x="158" y="1194"/>
                  </a:cubicBezTo>
                  <a:cubicBezTo>
                    <a:pt x="158" y="1202"/>
                    <a:pt x="158" y="1202"/>
                    <a:pt x="165" y="1202"/>
                  </a:cubicBezTo>
                  <a:cubicBezTo>
                    <a:pt x="173" y="1202"/>
                    <a:pt x="181" y="1210"/>
                    <a:pt x="181" y="1218"/>
                  </a:cubicBezTo>
                  <a:cubicBezTo>
                    <a:pt x="189" y="1225"/>
                    <a:pt x="189" y="1241"/>
                    <a:pt x="189" y="1249"/>
                  </a:cubicBezTo>
                  <a:cubicBezTo>
                    <a:pt x="181" y="1257"/>
                    <a:pt x="181" y="1257"/>
                    <a:pt x="173" y="1257"/>
                  </a:cubicBezTo>
                  <a:cubicBezTo>
                    <a:pt x="173" y="1257"/>
                    <a:pt x="165" y="1281"/>
                    <a:pt x="158" y="1289"/>
                  </a:cubicBezTo>
                  <a:cubicBezTo>
                    <a:pt x="158" y="1297"/>
                    <a:pt x="158" y="1297"/>
                    <a:pt x="158" y="1297"/>
                  </a:cubicBezTo>
                  <a:cubicBezTo>
                    <a:pt x="158" y="1312"/>
                    <a:pt x="165" y="1320"/>
                    <a:pt x="173" y="1336"/>
                  </a:cubicBezTo>
                  <a:cubicBezTo>
                    <a:pt x="173" y="1336"/>
                    <a:pt x="173" y="1344"/>
                    <a:pt x="181" y="1344"/>
                  </a:cubicBezTo>
                  <a:cubicBezTo>
                    <a:pt x="189" y="1368"/>
                    <a:pt x="189" y="1384"/>
                    <a:pt x="189" y="1399"/>
                  </a:cubicBezTo>
                  <a:lnTo>
                    <a:pt x="189" y="1407"/>
                  </a:lnTo>
                  <a:cubicBezTo>
                    <a:pt x="189" y="1423"/>
                    <a:pt x="181" y="1423"/>
                    <a:pt x="173" y="1431"/>
                  </a:cubicBezTo>
                  <a:cubicBezTo>
                    <a:pt x="173" y="1431"/>
                    <a:pt x="165" y="1431"/>
                    <a:pt x="165" y="1439"/>
                  </a:cubicBezTo>
                  <a:cubicBezTo>
                    <a:pt x="158" y="1447"/>
                    <a:pt x="158" y="1455"/>
                    <a:pt x="158" y="1462"/>
                  </a:cubicBezTo>
                  <a:cubicBezTo>
                    <a:pt x="158" y="1478"/>
                    <a:pt x="150" y="1486"/>
                    <a:pt x="142" y="1502"/>
                  </a:cubicBezTo>
                  <a:cubicBezTo>
                    <a:pt x="118" y="1518"/>
                    <a:pt x="110" y="1534"/>
                    <a:pt x="102" y="1549"/>
                  </a:cubicBezTo>
                  <a:cubicBezTo>
                    <a:pt x="94" y="1557"/>
                    <a:pt x="102" y="1565"/>
                    <a:pt x="110" y="1573"/>
                  </a:cubicBezTo>
                  <a:lnTo>
                    <a:pt x="110" y="1573"/>
                  </a:lnTo>
                  <a:cubicBezTo>
                    <a:pt x="126" y="1581"/>
                    <a:pt x="126" y="1589"/>
                    <a:pt x="134" y="1589"/>
                  </a:cubicBezTo>
                  <a:cubicBezTo>
                    <a:pt x="134" y="1589"/>
                    <a:pt x="142" y="1589"/>
                    <a:pt x="150" y="1581"/>
                  </a:cubicBezTo>
                  <a:cubicBezTo>
                    <a:pt x="158" y="1573"/>
                    <a:pt x="181" y="1565"/>
                    <a:pt x="213" y="1565"/>
                  </a:cubicBezTo>
                  <a:cubicBezTo>
                    <a:pt x="229" y="1565"/>
                    <a:pt x="244" y="1565"/>
                    <a:pt x="253" y="1565"/>
                  </a:cubicBezTo>
                  <a:cubicBezTo>
                    <a:pt x="284" y="1565"/>
                    <a:pt x="316" y="1565"/>
                    <a:pt x="316" y="1557"/>
                  </a:cubicBezTo>
                  <a:cubicBezTo>
                    <a:pt x="324" y="1542"/>
                    <a:pt x="308" y="1518"/>
                    <a:pt x="308" y="1510"/>
                  </a:cubicBezTo>
                  <a:cubicBezTo>
                    <a:pt x="300" y="1510"/>
                    <a:pt x="300" y="1510"/>
                    <a:pt x="300" y="1510"/>
                  </a:cubicBezTo>
                  <a:cubicBezTo>
                    <a:pt x="300" y="1502"/>
                    <a:pt x="308" y="1502"/>
                    <a:pt x="308" y="1502"/>
                  </a:cubicBezTo>
                  <a:cubicBezTo>
                    <a:pt x="316" y="1502"/>
                    <a:pt x="324" y="1502"/>
                    <a:pt x="324" y="1494"/>
                  </a:cubicBezTo>
                  <a:cubicBezTo>
                    <a:pt x="324" y="1486"/>
                    <a:pt x="324" y="1478"/>
                    <a:pt x="324" y="1478"/>
                  </a:cubicBezTo>
                  <a:cubicBezTo>
                    <a:pt x="324" y="1471"/>
                    <a:pt x="324" y="1462"/>
                    <a:pt x="324" y="1455"/>
                  </a:cubicBezTo>
                  <a:cubicBezTo>
                    <a:pt x="324" y="1447"/>
                    <a:pt x="324" y="1447"/>
                    <a:pt x="324" y="1439"/>
                  </a:cubicBezTo>
                  <a:cubicBezTo>
                    <a:pt x="331" y="1431"/>
                    <a:pt x="331" y="1423"/>
                    <a:pt x="339" y="1423"/>
                  </a:cubicBezTo>
                  <a:cubicBezTo>
                    <a:pt x="347" y="1423"/>
                    <a:pt x="347" y="1423"/>
                    <a:pt x="355" y="1431"/>
                  </a:cubicBezTo>
                  <a:cubicBezTo>
                    <a:pt x="355" y="1455"/>
                    <a:pt x="363" y="1462"/>
                    <a:pt x="371" y="1471"/>
                  </a:cubicBezTo>
                  <a:cubicBezTo>
                    <a:pt x="371" y="1471"/>
                    <a:pt x="371" y="1471"/>
                    <a:pt x="379" y="1478"/>
                  </a:cubicBezTo>
                  <a:cubicBezTo>
                    <a:pt x="379" y="1478"/>
                    <a:pt x="379" y="1486"/>
                    <a:pt x="379" y="1494"/>
                  </a:cubicBezTo>
                  <a:cubicBezTo>
                    <a:pt x="371" y="1502"/>
                    <a:pt x="371" y="1502"/>
                    <a:pt x="363" y="1502"/>
                  </a:cubicBezTo>
                  <a:cubicBezTo>
                    <a:pt x="355" y="1502"/>
                    <a:pt x="355" y="1502"/>
                    <a:pt x="355" y="1502"/>
                  </a:cubicBezTo>
                  <a:cubicBezTo>
                    <a:pt x="347" y="1510"/>
                    <a:pt x="339" y="1510"/>
                    <a:pt x="339" y="1510"/>
                  </a:cubicBezTo>
                  <a:cubicBezTo>
                    <a:pt x="339" y="1510"/>
                    <a:pt x="339" y="1518"/>
                    <a:pt x="339" y="1526"/>
                  </a:cubicBezTo>
                  <a:cubicBezTo>
                    <a:pt x="347" y="1534"/>
                    <a:pt x="347" y="1542"/>
                    <a:pt x="347" y="1549"/>
                  </a:cubicBezTo>
                  <a:cubicBezTo>
                    <a:pt x="347" y="1549"/>
                    <a:pt x="347" y="1549"/>
                    <a:pt x="355" y="1549"/>
                  </a:cubicBezTo>
                  <a:cubicBezTo>
                    <a:pt x="379" y="1557"/>
                    <a:pt x="561" y="1605"/>
                    <a:pt x="592" y="1621"/>
                  </a:cubicBezTo>
                  <a:cubicBezTo>
                    <a:pt x="608" y="1637"/>
                    <a:pt x="671" y="1644"/>
                    <a:pt x="727" y="1644"/>
                  </a:cubicBezTo>
                  <a:cubicBezTo>
                    <a:pt x="782" y="1644"/>
                    <a:pt x="821" y="1637"/>
                    <a:pt x="837" y="1621"/>
                  </a:cubicBezTo>
                  <a:cubicBezTo>
                    <a:pt x="845" y="1613"/>
                    <a:pt x="845" y="1605"/>
                    <a:pt x="845" y="1597"/>
                  </a:cubicBezTo>
                  <a:cubicBezTo>
                    <a:pt x="837" y="1557"/>
                    <a:pt x="821" y="1557"/>
                    <a:pt x="821" y="1549"/>
                  </a:cubicBezTo>
                  <a:cubicBezTo>
                    <a:pt x="814" y="1549"/>
                    <a:pt x="814" y="1549"/>
                    <a:pt x="814" y="1549"/>
                  </a:cubicBezTo>
                  <a:cubicBezTo>
                    <a:pt x="814" y="1542"/>
                    <a:pt x="814" y="1542"/>
                    <a:pt x="821" y="1542"/>
                  </a:cubicBezTo>
                  <a:cubicBezTo>
                    <a:pt x="821" y="1542"/>
                    <a:pt x="830" y="1542"/>
                    <a:pt x="830" y="1534"/>
                  </a:cubicBezTo>
                  <a:cubicBezTo>
                    <a:pt x="853" y="1526"/>
                    <a:pt x="861" y="1526"/>
                    <a:pt x="869" y="1526"/>
                  </a:cubicBezTo>
                  <a:cubicBezTo>
                    <a:pt x="869" y="1526"/>
                    <a:pt x="877" y="1526"/>
                    <a:pt x="885" y="1518"/>
                  </a:cubicBezTo>
                  <a:cubicBezTo>
                    <a:pt x="893" y="1510"/>
                    <a:pt x="908" y="1502"/>
                    <a:pt x="924" y="1502"/>
                  </a:cubicBezTo>
                  <a:cubicBezTo>
                    <a:pt x="932" y="1502"/>
                    <a:pt x="940" y="1502"/>
                    <a:pt x="940" y="1518"/>
                  </a:cubicBezTo>
                  <a:cubicBezTo>
                    <a:pt x="940" y="1534"/>
                    <a:pt x="940" y="1557"/>
                    <a:pt x="948" y="1557"/>
                  </a:cubicBezTo>
                  <a:lnTo>
                    <a:pt x="956" y="1557"/>
                  </a:lnTo>
                  <a:cubicBezTo>
                    <a:pt x="964" y="1549"/>
                    <a:pt x="972" y="1542"/>
                    <a:pt x="972" y="1534"/>
                  </a:cubicBezTo>
                  <a:cubicBezTo>
                    <a:pt x="972" y="1526"/>
                    <a:pt x="980" y="1526"/>
                    <a:pt x="980" y="1526"/>
                  </a:cubicBezTo>
                  <a:cubicBezTo>
                    <a:pt x="988" y="1526"/>
                    <a:pt x="995" y="1526"/>
                    <a:pt x="1003" y="1534"/>
                  </a:cubicBezTo>
                  <a:cubicBezTo>
                    <a:pt x="1011" y="1534"/>
                    <a:pt x="1019" y="1542"/>
                    <a:pt x="1019" y="1542"/>
                  </a:cubicBezTo>
                  <a:cubicBezTo>
                    <a:pt x="1043" y="1557"/>
                    <a:pt x="1051" y="1565"/>
                    <a:pt x="1059" y="1589"/>
                  </a:cubicBezTo>
                  <a:cubicBezTo>
                    <a:pt x="1067" y="1621"/>
                    <a:pt x="1067" y="1628"/>
                    <a:pt x="1090" y="1628"/>
                  </a:cubicBezTo>
                  <a:cubicBezTo>
                    <a:pt x="1114" y="1628"/>
                    <a:pt x="1161" y="1644"/>
                    <a:pt x="1177" y="1652"/>
                  </a:cubicBezTo>
                  <a:cubicBezTo>
                    <a:pt x="1193" y="1660"/>
                    <a:pt x="1201" y="1660"/>
                    <a:pt x="1217" y="1676"/>
                  </a:cubicBezTo>
                  <a:cubicBezTo>
                    <a:pt x="1233" y="1684"/>
                    <a:pt x="1233" y="1692"/>
                    <a:pt x="1233" y="1700"/>
                  </a:cubicBezTo>
                  <a:cubicBezTo>
                    <a:pt x="1225" y="1708"/>
                    <a:pt x="1217" y="1715"/>
                    <a:pt x="1209" y="1715"/>
                  </a:cubicBezTo>
                  <a:cubicBezTo>
                    <a:pt x="1193" y="1715"/>
                    <a:pt x="1177" y="1715"/>
                    <a:pt x="1177" y="1715"/>
                  </a:cubicBezTo>
                  <a:cubicBezTo>
                    <a:pt x="1177" y="1724"/>
                    <a:pt x="1177" y="1724"/>
                    <a:pt x="1177" y="1731"/>
                  </a:cubicBezTo>
                  <a:cubicBezTo>
                    <a:pt x="1177" y="1731"/>
                    <a:pt x="1177" y="1739"/>
                    <a:pt x="1185" y="1739"/>
                  </a:cubicBezTo>
                  <a:cubicBezTo>
                    <a:pt x="1193" y="1755"/>
                    <a:pt x="1193" y="1763"/>
                    <a:pt x="1217" y="1771"/>
                  </a:cubicBezTo>
                  <a:cubicBezTo>
                    <a:pt x="1225" y="1771"/>
                    <a:pt x="1241" y="1771"/>
                    <a:pt x="1248" y="1771"/>
                  </a:cubicBezTo>
                  <a:lnTo>
                    <a:pt x="1256" y="1763"/>
                  </a:lnTo>
                  <a:cubicBezTo>
                    <a:pt x="1264" y="1763"/>
                    <a:pt x="1272" y="1771"/>
                    <a:pt x="1288" y="1771"/>
                  </a:cubicBezTo>
                  <a:cubicBezTo>
                    <a:pt x="1304" y="1779"/>
                    <a:pt x="1304" y="1779"/>
                    <a:pt x="1312" y="1787"/>
                  </a:cubicBezTo>
                  <a:cubicBezTo>
                    <a:pt x="1312" y="1795"/>
                    <a:pt x="1320" y="1795"/>
                    <a:pt x="1343" y="1802"/>
                  </a:cubicBezTo>
                  <a:cubicBezTo>
                    <a:pt x="1359" y="1802"/>
                    <a:pt x="1391" y="1810"/>
                    <a:pt x="1414" y="1810"/>
                  </a:cubicBezTo>
                  <a:cubicBezTo>
                    <a:pt x="1438" y="1810"/>
                    <a:pt x="1454" y="1802"/>
                    <a:pt x="1454" y="1795"/>
                  </a:cubicBezTo>
                  <a:cubicBezTo>
                    <a:pt x="1462" y="1787"/>
                    <a:pt x="1462" y="1771"/>
                    <a:pt x="1454" y="1763"/>
                  </a:cubicBezTo>
                  <a:cubicBezTo>
                    <a:pt x="1454" y="1747"/>
                    <a:pt x="1454" y="1739"/>
                    <a:pt x="1462" y="1731"/>
                  </a:cubicBezTo>
                  <a:cubicBezTo>
                    <a:pt x="1478" y="1715"/>
                    <a:pt x="1501" y="1715"/>
                    <a:pt x="1517" y="1715"/>
                  </a:cubicBezTo>
                  <a:cubicBezTo>
                    <a:pt x="1533" y="1715"/>
                    <a:pt x="1557" y="1715"/>
                    <a:pt x="1565" y="1724"/>
                  </a:cubicBezTo>
                  <a:cubicBezTo>
                    <a:pt x="1565" y="1731"/>
                    <a:pt x="1573" y="1739"/>
                    <a:pt x="1581" y="1739"/>
                  </a:cubicBezTo>
                  <a:lnTo>
                    <a:pt x="1588" y="1739"/>
                  </a:lnTo>
                  <a:cubicBezTo>
                    <a:pt x="1596" y="1731"/>
                    <a:pt x="1604" y="1731"/>
                    <a:pt x="1604" y="1731"/>
                  </a:cubicBezTo>
                  <a:cubicBezTo>
                    <a:pt x="1612" y="1731"/>
                    <a:pt x="1612" y="1731"/>
                    <a:pt x="1612" y="1731"/>
                  </a:cubicBezTo>
                  <a:cubicBezTo>
                    <a:pt x="1612" y="1739"/>
                    <a:pt x="1620" y="1739"/>
                    <a:pt x="1612" y="1755"/>
                  </a:cubicBezTo>
                  <a:cubicBezTo>
                    <a:pt x="1612" y="1755"/>
                    <a:pt x="1612" y="1763"/>
                    <a:pt x="1612" y="1771"/>
                  </a:cubicBezTo>
                  <a:cubicBezTo>
                    <a:pt x="1604" y="1779"/>
                    <a:pt x="1604" y="1787"/>
                    <a:pt x="1604" y="1795"/>
                  </a:cubicBezTo>
                  <a:cubicBezTo>
                    <a:pt x="1612" y="1795"/>
                    <a:pt x="1612" y="1795"/>
                    <a:pt x="1620" y="1802"/>
                  </a:cubicBezTo>
                  <a:cubicBezTo>
                    <a:pt x="1620" y="1802"/>
                    <a:pt x="1628" y="1802"/>
                    <a:pt x="1636" y="1802"/>
                  </a:cubicBezTo>
                  <a:cubicBezTo>
                    <a:pt x="1644" y="1810"/>
                    <a:pt x="1652" y="1810"/>
                    <a:pt x="1660" y="1810"/>
                  </a:cubicBezTo>
                  <a:cubicBezTo>
                    <a:pt x="1667" y="1810"/>
                    <a:pt x="1675" y="1810"/>
                    <a:pt x="1675" y="1787"/>
                  </a:cubicBezTo>
                  <a:cubicBezTo>
                    <a:pt x="1683" y="1779"/>
                    <a:pt x="1683" y="1763"/>
                    <a:pt x="1683" y="1755"/>
                  </a:cubicBezTo>
                  <a:cubicBezTo>
                    <a:pt x="1683" y="1731"/>
                    <a:pt x="1691" y="1715"/>
                    <a:pt x="1699" y="1708"/>
                  </a:cubicBezTo>
                  <a:lnTo>
                    <a:pt x="1699" y="1708"/>
                  </a:lnTo>
                  <a:cubicBezTo>
                    <a:pt x="1707" y="1692"/>
                    <a:pt x="1707" y="1692"/>
                    <a:pt x="1699" y="1668"/>
                  </a:cubicBezTo>
                  <a:cubicBezTo>
                    <a:pt x="1691" y="1652"/>
                    <a:pt x="1691" y="1652"/>
                    <a:pt x="1675" y="1644"/>
                  </a:cubicBezTo>
                  <a:cubicBezTo>
                    <a:pt x="1675" y="1644"/>
                    <a:pt x="1667" y="1637"/>
                    <a:pt x="1660" y="1637"/>
                  </a:cubicBezTo>
                  <a:cubicBezTo>
                    <a:pt x="1636" y="1621"/>
                    <a:pt x="1612" y="1597"/>
                    <a:pt x="1620" y="1589"/>
                  </a:cubicBezTo>
                  <a:cubicBezTo>
                    <a:pt x="1620" y="1581"/>
                    <a:pt x="1620" y="1581"/>
                    <a:pt x="1628" y="1581"/>
                  </a:cubicBezTo>
                  <a:cubicBezTo>
                    <a:pt x="1628" y="1581"/>
                    <a:pt x="1628" y="1581"/>
                    <a:pt x="1636" y="1581"/>
                  </a:cubicBezTo>
                  <a:cubicBezTo>
                    <a:pt x="1652" y="1581"/>
                    <a:pt x="1652" y="1589"/>
                    <a:pt x="1667" y="1589"/>
                  </a:cubicBezTo>
                  <a:cubicBezTo>
                    <a:pt x="1675" y="1597"/>
                    <a:pt x="1683" y="1597"/>
                    <a:pt x="1691" y="1605"/>
                  </a:cubicBezTo>
                  <a:cubicBezTo>
                    <a:pt x="1715" y="1605"/>
                    <a:pt x="1731" y="1613"/>
                    <a:pt x="1739" y="1613"/>
                  </a:cubicBezTo>
                  <a:cubicBezTo>
                    <a:pt x="1754" y="1621"/>
                    <a:pt x="1770" y="1621"/>
                    <a:pt x="1778" y="1628"/>
                  </a:cubicBezTo>
                  <a:cubicBezTo>
                    <a:pt x="1794" y="1637"/>
                    <a:pt x="1810" y="1652"/>
                    <a:pt x="1810" y="1660"/>
                  </a:cubicBezTo>
                  <a:cubicBezTo>
                    <a:pt x="1810" y="1668"/>
                    <a:pt x="1810" y="1668"/>
                    <a:pt x="1802" y="1676"/>
                  </a:cubicBezTo>
                  <a:cubicBezTo>
                    <a:pt x="1786" y="1676"/>
                    <a:pt x="1786" y="1676"/>
                    <a:pt x="1786" y="1676"/>
                  </a:cubicBezTo>
                  <a:cubicBezTo>
                    <a:pt x="1786" y="1676"/>
                    <a:pt x="1786" y="1684"/>
                    <a:pt x="1794" y="1684"/>
                  </a:cubicBezTo>
                  <a:cubicBezTo>
                    <a:pt x="1802" y="1684"/>
                    <a:pt x="1818" y="1684"/>
                    <a:pt x="1826" y="1684"/>
                  </a:cubicBezTo>
                  <a:cubicBezTo>
                    <a:pt x="1834" y="1684"/>
                    <a:pt x="1834" y="1676"/>
                    <a:pt x="1841" y="1676"/>
                  </a:cubicBezTo>
                  <a:cubicBezTo>
                    <a:pt x="1841" y="1676"/>
                    <a:pt x="1849" y="1684"/>
                    <a:pt x="1857" y="1684"/>
                  </a:cubicBezTo>
                  <a:cubicBezTo>
                    <a:pt x="1857" y="1692"/>
                    <a:pt x="1857" y="1700"/>
                    <a:pt x="1857" y="1700"/>
                  </a:cubicBezTo>
                  <a:cubicBezTo>
                    <a:pt x="1857" y="1708"/>
                    <a:pt x="1857" y="1715"/>
                    <a:pt x="1873" y="1715"/>
                  </a:cubicBezTo>
                  <a:cubicBezTo>
                    <a:pt x="1881" y="1724"/>
                    <a:pt x="1905" y="1715"/>
                    <a:pt x="1913" y="1708"/>
                  </a:cubicBezTo>
                  <a:cubicBezTo>
                    <a:pt x="1920" y="1708"/>
                    <a:pt x="1928" y="1708"/>
                    <a:pt x="1936" y="170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02" name="Freeform 508"/>
            <p:cNvSpPr>
              <a:spLocks noChangeArrowheads="1"/>
            </p:cNvSpPr>
            <p:nvPr/>
          </p:nvSpPr>
          <p:spPr bwMode="auto">
            <a:xfrm>
              <a:off x="12146447" y="3591604"/>
              <a:ext cx="1289534" cy="1463481"/>
            </a:xfrm>
            <a:custGeom>
              <a:avLst/>
              <a:gdLst>
                <a:gd name="T0" fmla="*/ 2055 w 2451"/>
                <a:gd name="T1" fmla="*/ 2712 h 2784"/>
                <a:gd name="T2" fmla="*/ 2055 w 2451"/>
                <a:gd name="T3" fmla="*/ 2712 h 2784"/>
                <a:gd name="T4" fmla="*/ 2023 w 2451"/>
                <a:gd name="T5" fmla="*/ 2601 h 2784"/>
                <a:gd name="T6" fmla="*/ 1936 w 2451"/>
                <a:gd name="T7" fmla="*/ 2475 h 2784"/>
                <a:gd name="T8" fmla="*/ 1778 w 2451"/>
                <a:gd name="T9" fmla="*/ 2316 h 2784"/>
                <a:gd name="T10" fmla="*/ 1691 w 2451"/>
                <a:gd name="T11" fmla="*/ 2293 h 2784"/>
                <a:gd name="T12" fmla="*/ 1659 w 2451"/>
                <a:gd name="T13" fmla="*/ 2277 h 2784"/>
                <a:gd name="T14" fmla="*/ 1596 w 2451"/>
                <a:gd name="T15" fmla="*/ 2229 h 2784"/>
                <a:gd name="T16" fmla="*/ 1509 w 2451"/>
                <a:gd name="T17" fmla="*/ 2174 h 2784"/>
                <a:gd name="T18" fmla="*/ 1470 w 2451"/>
                <a:gd name="T19" fmla="*/ 2071 h 2784"/>
                <a:gd name="T20" fmla="*/ 1494 w 2451"/>
                <a:gd name="T21" fmla="*/ 1969 h 2784"/>
                <a:gd name="T22" fmla="*/ 1494 w 2451"/>
                <a:gd name="T23" fmla="*/ 1889 h 2784"/>
                <a:gd name="T24" fmla="*/ 1485 w 2451"/>
                <a:gd name="T25" fmla="*/ 1787 h 2784"/>
                <a:gd name="T26" fmla="*/ 1438 w 2451"/>
                <a:gd name="T27" fmla="*/ 1724 h 2784"/>
                <a:gd name="T28" fmla="*/ 1485 w 2451"/>
                <a:gd name="T29" fmla="*/ 1613 h 2784"/>
                <a:gd name="T30" fmla="*/ 1612 w 2451"/>
                <a:gd name="T31" fmla="*/ 1542 h 2784"/>
                <a:gd name="T32" fmla="*/ 1612 w 2451"/>
                <a:gd name="T33" fmla="*/ 1360 h 2784"/>
                <a:gd name="T34" fmla="*/ 1604 w 2451"/>
                <a:gd name="T35" fmla="*/ 1249 h 2784"/>
                <a:gd name="T36" fmla="*/ 1675 w 2451"/>
                <a:gd name="T37" fmla="*/ 1186 h 2784"/>
                <a:gd name="T38" fmla="*/ 1691 w 2451"/>
                <a:gd name="T39" fmla="*/ 1154 h 2784"/>
                <a:gd name="T40" fmla="*/ 2071 w 2451"/>
                <a:gd name="T41" fmla="*/ 791 h 2784"/>
                <a:gd name="T42" fmla="*/ 2268 w 2451"/>
                <a:gd name="T43" fmla="*/ 672 h 2784"/>
                <a:gd name="T44" fmla="*/ 2450 w 2451"/>
                <a:gd name="T45" fmla="*/ 570 h 2784"/>
                <a:gd name="T46" fmla="*/ 2339 w 2451"/>
                <a:gd name="T47" fmla="*/ 577 h 2784"/>
                <a:gd name="T48" fmla="*/ 2268 w 2451"/>
                <a:gd name="T49" fmla="*/ 522 h 2784"/>
                <a:gd name="T50" fmla="*/ 2110 w 2451"/>
                <a:gd name="T51" fmla="*/ 546 h 2784"/>
                <a:gd name="T52" fmla="*/ 2062 w 2451"/>
                <a:gd name="T53" fmla="*/ 546 h 2784"/>
                <a:gd name="T54" fmla="*/ 2007 w 2451"/>
                <a:gd name="T55" fmla="*/ 475 h 2784"/>
                <a:gd name="T56" fmla="*/ 1865 w 2451"/>
                <a:gd name="T57" fmla="*/ 601 h 2784"/>
                <a:gd name="T58" fmla="*/ 1731 w 2451"/>
                <a:gd name="T59" fmla="*/ 538 h 2784"/>
                <a:gd name="T60" fmla="*/ 1620 w 2451"/>
                <a:gd name="T61" fmla="*/ 443 h 2784"/>
                <a:gd name="T62" fmla="*/ 1565 w 2451"/>
                <a:gd name="T63" fmla="*/ 506 h 2784"/>
                <a:gd name="T64" fmla="*/ 1501 w 2451"/>
                <a:gd name="T65" fmla="*/ 435 h 2784"/>
                <a:gd name="T66" fmla="*/ 1351 w 2451"/>
                <a:gd name="T67" fmla="*/ 332 h 2784"/>
                <a:gd name="T68" fmla="*/ 1154 w 2451"/>
                <a:gd name="T69" fmla="*/ 395 h 2784"/>
                <a:gd name="T70" fmla="*/ 1066 w 2451"/>
                <a:gd name="T71" fmla="*/ 388 h 2784"/>
                <a:gd name="T72" fmla="*/ 956 w 2451"/>
                <a:gd name="T73" fmla="*/ 356 h 2784"/>
                <a:gd name="T74" fmla="*/ 901 w 2451"/>
                <a:gd name="T75" fmla="*/ 332 h 2784"/>
                <a:gd name="T76" fmla="*/ 806 w 2451"/>
                <a:gd name="T77" fmla="*/ 301 h 2784"/>
                <a:gd name="T78" fmla="*/ 790 w 2451"/>
                <a:gd name="T79" fmla="*/ 166 h 2784"/>
                <a:gd name="T80" fmla="*/ 766 w 2451"/>
                <a:gd name="T81" fmla="*/ 48 h 2784"/>
                <a:gd name="T82" fmla="*/ 679 w 2451"/>
                <a:gd name="T83" fmla="*/ 0 h 2784"/>
                <a:gd name="T84" fmla="*/ 648 w 2451"/>
                <a:gd name="T85" fmla="*/ 119 h 2784"/>
                <a:gd name="T86" fmla="*/ 632 w 2451"/>
                <a:gd name="T87" fmla="*/ 151 h 2784"/>
                <a:gd name="T88" fmla="*/ 0 w 2451"/>
                <a:gd name="T89" fmla="*/ 182 h 2784"/>
                <a:gd name="T90" fmla="*/ 32 w 2451"/>
                <a:gd name="T91" fmla="*/ 293 h 2784"/>
                <a:gd name="T92" fmla="*/ 48 w 2451"/>
                <a:gd name="T93" fmla="*/ 372 h 2784"/>
                <a:gd name="T94" fmla="*/ 32 w 2451"/>
                <a:gd name="T95" fmla="*/ 585 h 2784"/>
                <a:gd name="T96" fmla="*/ 119 w 2451"/>
                <a:gd name="T97" fmla="*/ 830 h 2784"/>
                <a:gd name="T98" fmla="*/ 119 w 2451"/>
                <a:gd name="T99" fmla="*/ 1012 h 2784"/>
                <a:gd name="T100" fmla="*/ 127 w 2451"/>
                <a:gd name="T101" fmla="*/ 1162 h 2784"/>
                <a:gd name="T102" fmla="*/ 158 w 2451"/>
                <a:gd name="T103" fmla="*/ 1384 h 2784"/>
                <a:gd name="T104" fmla="*/ 205 w 2451"/>
                <a:gd name="T105" fmla="*/ 1439 h 2784"/>
                <a:gd name="T106" fmla="*/ 213 w 2451"/>
                <a:gd name="T107" fmla="*/ 1605 h 2784"/>
                <a:gd name="T108" fmla="*/ 158 w 2451"/>
                <a:gd name="T109" fmla="*/ 1739 h 2784"/>
                <a:gd name="T110" fmla="*/ 135 w 2451"/>
                <a:gd name="T111" fmla="*/ 1803 h 2784"/>
                <a:gd name="T112" fmla="*/ 158 w 2451"/>
                <a:gd name="T113" fmla="*/ 1858 h 2784"/>
                <a:gd name="T114" fmla="*/ 205 w 2451"/>
                <a:gd name="T115" fmla="*/ 1898 h 2784"/>
                <a:gd name="T116" fmla="*/ 260 w 2451"/>
                <a:gd name="T117" fmla="*/ 1913 h 2784"/>
                <a:gd name="T118" fmla="*/ 260 w 2451"/>
                <a:gd name="T119" fmla="*/ 2767 h 2784"/>
                <a:gd name="T120" fmla="*/ 2055 w 2451"/>
                <a:gd name="T121" fmla="*/ 2712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1" h="2784">
                  <a:moveTo>
                    <a:pt x="2055" y="2712"/>
                  </a:moveTo>
                  <a:lnTo>
                    <a:pt x="2055" y="2712"/>
                  </a:lnTo>
                  <a:cubicBezTo>
                    <a:pt x="2039" y="2680"/>
                    <a:pt x="2023" y="2641"/>
                    <a:pt x="2023" y="2601"/>
                  </a:cubicBezTo>
                  <a:cubicBezTo>
                    <a:pt x="2031" y="2538"/>
                    <a:pt x="1968" y="2475"/>
                    <a:pt x="1936" y="2475"/>
                  </a:cubicBezTo>
                  <a:cubicBezTo>
                    <a:pt x="1905" y="2467"/>
                    <a:pt x="1841" y="2380"/>
                    <a:pt x="1778" y="2316"/>
                  </a:cubicBezTo>
                  <a:cubicBezTo>
                    <a:pt x="1746" y="2285"/>
                    <a:pt x="1715" y="2293"/>
                    <a:pt x="1691" y="2293"/>
                  </a:cubicBezTo>
                  <a:cubicBezTo>
                    <a:pt x="1675" y="2293"/>
                    <a:pt x="1667" y="2293"/>
                    <a:pt x="1659" y="2277"/>
                  </a:cubicBezTo>
                  <a:cubicBezTo>
                    <a:pt x="1651" y="2238"/>
                    <a:pt x="1628" y="2253"/>
                    <a:pt x="1596" y="2229"/>
                  </a:cubicBezTo>
                  <a:cubicBezTo>
                    <a:pt x="1572" y="2214"/>
                    <a:pt x="1525" y="2214"/>
                    <a:pt x="1509" y="2174"/>
                  </a:cubicBezTo>
                  <a:cubicBezTo>
                    <a:pt x="1501" y="2143"/>
                    <a:pt x="1454" y="2143"/>
                    <a:pt x="1470" y="2071"/>
                  </a:cubicBezTo>
                  <a:cubicBezTo>
                    <a:pt x="1494" y="2008"/>
                    <a:pt x="1494" y="2016"/>
                    <a:pt x="1494" y="1969"/>
                  </a:cubicBezTo>
                  <a:cubicBezTo>
                    <a:pt x="1485" y="1929"/>
                    <a:pt x="1470" y="1921"/>
                    <a:pt x="1494" y="1889"/>
                  </a:cubicBezTo>
                  <a:cubicBezTo>
                    <a:pt x="1525" y="1866"/>
                    <a:pt x="1517" y="1811"/>
                    <a:pt x="1485" y="1787"/>
                  </a:cubicBezTo>
                  <a:cubicBezTo>
                    <a:pt x="1454" y="1771"/>
                    <a:pt x="1406" y="1771"/>
                    <a:pt x="1438" y="1724"/>
                  </a:cubicBezTo>
                  <a:cubicBezTo>
                    <a:pt x="1470" y="1668"/>
                    <a:pt x="1446" y="1652"/>
                    <a:pt x="1485" y="1613"/>
                  </a:cubicBezTo>
                  <a:cubicBezTo>
                    <a:pt x="1533" y="1581"/>
                    <a:pt x="1580" y="1597"/>
                    <a:pt x="1612" y="1542"/>
                  </a:cubicBezTo>
                  <a:cubicBezTo>
                    <a:pt x="1651" y="1487"/>
                    <a:pt x="1620" y="1399"/>
                    <a:pt x="1612" y="1360"/>
                  </a:cubicBezTo>
                  <a:cubicBezTo>
                    <a:pt x="1612" y="1321"/>
                    <a:pt x="1588" y="1257"/>
                    <a:pt x="1604" y="1249"/>
                  </a:cubicBezTo>
                  <a:cubicBezTo>
                    <a:pt x="1620" y="1249"/>
                    <a:pt x="1675" y="1186"/>
                    <a:pt x="1675" y="1186"/>
                  </a:cubicBezTo>
                  <a:cubicBezTo>
                    <a:pt x="1667" y="1178"/>
                    <a:pt x="1667" y="1178"/>
                    <a:pt x="1691" y="1154"/>
                  </a:cubicBezTo>
                  <a:cubicBezTo>
                    <a:pt x="1731" y="1131"/>
                    <a:pt x="2039" y="862"/>
                    <a:pt x="2071" y="791"/>
                  </a:cubicBezTo>
                  <a:cubicBezTo>
                    <a:pt x="2102" y="728"/>
                    <a:pt x="2205" y="696"/>
                    <a:pt x="2268" y="672"/>
                  </a:cubicBezTo>
                  <a:cubicBezTo>
                    <a:pt x="2300" y="664"/>
                    <a:pt x="2379" y="633"/>
                    <a:pt x="2450" y="570"/>
                  </a:cubicBezTo>
                  <a:cubicBezTo>
                    <a:pt x="2411" y="570"/>
                    <a:pt x="2363" y="577"/>
                    <a:pt x="2339" y="577"/>
                  </a:cubicBezTo>
                  <a:cubicBezTo>
                    <a:pt x="2316" y="577"/>
                    <a:pt x="2300" y="538"/>
                    <a:pt x="2268" y="522"/>
                  </a:cubicBezTo>
                  <a:cubicBezTo>
                    <a:pt x="2244" y="506"/>
                    <a:pt x="2142" y="538"/>
                    <a:pt x="2110" y="546"/>
                  </a:cubicBezTo>
                  <a:cubicBezTo>
                    <a:pt x="2078" y="554"/>
                    <a:pt x="2062" y="570"/>
                    <a:pt x="2062" y="546"/>
                  </a:cubicBezTo>
                  <a:cubicBezTo>
                    <a:pt x="2055" y="522"/>
                    <a:pt x="2039" y="490"/>
                    <a:pt x="2007" y="475"/>
                  </a:cubicBezTo>
                  <a:cubicBezTo>
                    <a:pt x="1976" y="451"/>
                    <a:pt x="1896" y="570"/>
                    <a:pt x="1865" y="601"/>
                  </a:cubicBezTo>
                  <a:cubicBezTo>
                    <a:pt x="1825" y="633"/>
                    <a:pt x="1754" y="577"/>
                    <a:pt x="1731" y="538"/>
                  </a:cubicBezTo>
                  <a:cubicBezTo>
                    <a:pt x="1707" y="498"/>
                    <a:pt x="1644" y="459"/>
                    <a:pt x="1620" y="443"/>
                  </a:cubicBezTo>
                  <a:cubicBezTo>
                    <a:pt x="1596" y="427"/>
                    <a:pt x="1596" y="498"/>
                    <a:pt x="1565" y="506"/>
                  </a:cubicBezTo>
                  <a:cubicBezTo>
                    <a:pt x="1533" y="514"/>
                    <a:pt x="1525" y="482"/>
                    <a:pt x="1501" y="435"/>
                  </a:cubicBezTo>
                  <a:cubicBezTo>
                    <a:pt x="1478" y="388"/>
                    <a:pt x="1422" y="364"/>
                    <a:pt x="1351" y="332"/>
                  </a:cubicBezTo>
                  <a:cubicBezTo>
                    <a:pt x="1280" y="301"/>
                    <a:pt x="1193" y="364"/>
                    <a:pt x="1154" y="395"/>
                  </a:cubicBezTo>
                  <a:cubicBezTo>
                    <a:pt x="1114" y="419"/>
                    <a:pt x="1090" y="427"/>
                    <a:pt x="1066" y="388"/>
                  </a:cubicBezTo>
                  <a:cubicBezTo>
                    <a:pt x="1043" y="356"/>
                    <a:pt x="972" y="364"/>
                    <a:pt x="956" y="356"/>
                  </a:cubicBezTo>
                  <a:cubicBezTo>
                    <a:pt x="932" y="348"/>
                    <a:pt x="956" y="309"/>
                    <a:pt x="901" y="332"/>
                  </a:cubicBezTo>
                  <a:cubicBezTo>
                    <a:pt x="845" y="356"/>
                    <a:pt x="837" y="324"/>
                    <a:pt x="806" y="301"/>
                  </a:cubicBezTo>
                  <a:cubicBezTo>
                    <a:pt x="766" y="285"/>
                    <a:pt x="806" y="182"/>
                    <a:pt x="790" y="166"/>
                  </a:cubicBezTo>
                  <a:cubicBezTo>
                    <a:pt x="782" y="151"/>
                    <a:pt x="766" y="87"/>
                    <a:pt x="766" y="48"/>
                  </a:cubicBezTo>
                  <a:cubicBezTo>
                    <a:pt x="758" y="16"/>
                    <a:pt x="719" y="0"/>
                    <a:pt x="679" y="0"/>
                  </a:cubicBezTo>
                  <a:cubicBezTo>
                    <a:pt x="640" y="0"/>
                    <a:pt x="648" y="79"/>
                    <a:pt x="648" y="119"/>
                  </a:cubicBezTo>
                  <a:cubicBezTo>
                    <a:pt x="655" y="151"/>
                    <a:pt x="632" y="151"/>
                    <a:pt x="632" y="151"/>
                  </a:cubicBezTo>
                  <a:cubicBezTo>
                    <a:pt x="426" y="166"/>
                    <a:pt x="213" y="174"/>
                    <a:pt x="0" y="182"/>
                  </a:cubicBezTo>
                  <a:cubicBezTo>
                    <a:pt x="0" y="222"/>
                    <a:pt x="16" y="277"/>
                    <a:pt x="32" y="293"/>
                  </a:cubicBezTo>
                  <a:cubicBezTo>
                    <a:pt x="56" y="324"/>
                    <a:pt x="56" y="348"/>
                    <a:pt x="48" y="372"/>
                  </a:cubicBezTo>
                  <a:cubicBezTo>
                    <a:pt x="40" y="388"/>
                    <a:pt x="0" y="490"/>
                    <a:pt x="32" y="585"/>
                  </a:cubicBezTo>
                  <a:cubicBezTo>
                    <a:pt x="63" y="680"/>
                    <a:pt x="103" y="799"/>
                    <a:pt x="119" y="830"/>
                  </a:cubicBezTo>
                  <a:cubicBezTo>
                    <a:pt x="143" y="862"/>
                    <a:pt x="127" y="941"/>
                    <a:pt x="119" y="1012"/>
                  </a:cubicBezTo>
                  <a:cubicBezTo>
                    <a:pt x="111" y="1083"/>
                    <a:pt x="127" y="1115"/>
                    <a:pt x="127" y="1162"/>
                  </a:cubicBezTo>
                  <a:cubicBezTo>
                    <a:pt x="127" y="1218"/>
                    <a:pt x="158" y="1344"/>
                    <a:pt x="158" y="1384"/>
                  </a:cubicBezTo>
                  <a:cubicBezTo>
                    <a:pt x="158" y="1415"/>
                    <a:pt x="190" y="1415"/>
                    <a:pt x="205" y="1439"/>
                  </a:cubicBezTo>
                  <a:cubicBezTo>
                    <a:pt x="221" y="1455"/>
                    <a:pt x="205" y="1558"/>
                    <a:pt x="213" y="1605"/>
                  </a:cubicBezTo>
                  <a:cubicBezTo>
                    <a:pt x="221" y="1645"/>
                    <a:pt x="182" y="1724"/>
                    <a:pt x="158" y="1739"/>
                  </a:cubicBezTo>
                  <a:cubicBezTo>
                    <a:pt x="127" y="1755"/>
                    <a:pt x="119" y="1787"/>
                    <a:pt x="135" y="1803"/>
                  </a:cubicBezTo>
                  <a:cubicBezTo>
                    <a:pt x="150" y="1818"/>
                    <a:pt x="158" y="1818"/>
                    <a:pt x="158" y="1858"/>
                  </a:cubicBezTo>
                  <a:cubicBezTo>
                    <a:pt x="158" y="1889"/>
                    <a:pt x="182" y="1898"/>
                    <a:pt x="205" y="1898"/>
                  </a:cubicBezTo>
                  <a:cubicBezTo>
                    <a:pt x="229" y="1898"/>
                    <a:pt x="260" y="1913"/>
                    <a:pt x="260" y="1913"/>
                  </a:cubicBezTo>
                  <a:cubicBezTo>
                    <a:pt x="260" y="2767"/>
                    <a:pt x="260" y="2767"/>
                    <a:pt x="260" y="2767"/>
                  </a:cubicBezTo>
                  <a:cubicBezTo>
                    <a:pt x="260" y="2767"/>
                    <a:pt x="1438" y="2783"/>
                    <a:pt x="2055" y="271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03" name="Freeform 509"/>
            <p:cNvSpPr>
              <a:spLocks noChangeArrowheads="1"/>
            </p:cNvSpPr>
            <p:nvPr/>
          </p:nvSpPr>
          <p:spPr bwMode="auto">
            <a:xfrm>
              <a:off x="12144127" y="3591604"/>
              <a:ext cx="1296493" cy="1461163"/>
            </a:xfrm>
            <a:custGeom>
              <a:avLst/>
              <a:gdLst>
                <a:gd name="T0" fmla="*/ 260 w 2467"/>
                <a:gd name="T1" fmla="*/ 2767 h 2776"/>
                <a:gd name="T2" fmla="*/ 151 w 2467"/>
                <a:gd name="T3" fmla="*/ 1818 h 2776"/>
                <a:gd name="T4" fmla="*/ 221 w 2467"/>
                <a:gd name="T5" fmla="*/ 1605 h 2776"/>
                <a:gd name="T6" fmla="*/ 166 w 2467"/>
                <a:gd name="T7" fmla="*/ 1384 h 2776"/>
                <a:gd name="T8" fmla="*/ 127 w 2467"/>
                <a:gd name="T9" fmla="*/ 1012 h 2776"/>
                <a:gd name="T10" fmla="*/ 40 w 2467"/>
                <a:gd name="T11" fmla="*/ 301 h 2776"/>
                <a:gd name="T12" fmla="*/ 640 w 2467"/>
                <a:gd name="T13" fmla="*/ 151 h 2776"/>
                <a:gd name="T14" fmla="*/ 687 w 2467"/>
                <a:gd name="T15" fmla="*/ 0 h 2776"/>
                <a:gd name="T16" fmla="*/ 814 w 2467"/>
                <a:gd name="T17" fmla="*/ 301 h 2776"/>
                <a:gd name="T18" fmla="*/ 932 w 2467"/>
                <a:gd name="T19" fmla="*/ 324 h 2776"/>
                <a:gd name="T20" fmla="*/ 1082 w 2467"/>
                <a:gd name="T21" fmla="*/ 388 h 2776"/>
                <a:gd name="T22" fmla="*/ 1320 w 2467"/>
                <a:gd name="T23" fmla="*/ 317 h 2776"/>
                <a:gd name="T24" fmla="*/ 1565 w 2467"/>
                <a:gd name="T25" fmla="*/ 506 h 2776"/>
                <a:gd name="T26" fmla="*/ 1628 w 2467"/>
                <a:gd name="T27" fmla="*/ 435 h 2776"/>
                <a:gd name="T28" fmla="*/ 1873 w 2467"/>
                <a:gd name="T29" fmla="*/ 601 h 2776"/>
                <a:gd name="T30" fmla="*/ 2070 w 2467"/>
                <a:gd name="T31" fmla="*/ 546 h 2776"/>
                <a:gd name="T32" fmla="*/ 2142 w 2467"/>
                <a:gd name="T33" fmla="*/ 538 h 2776"/>
                <a:gd name="T34" fmla="*/ 2347 w 2467"/>
                <a:gd name="T35" fmla="*/ 570 h 2776"/>
                <a:gd name="T36" fmla="*/ 2276 w 2467"/>
                <a:gd name="T37" fmla="*/ 680 h 2776"/>
                <a:gd name="T38" fmla="*/ 1707 w 2467"/>
                <a:gd name="T39" fmla="*/ 1162 h 2776"/>
                <a:gd name="T40" fmla="*/ 1683 w 2467"/>
                <a:gd name="T41" fmla="*/ 1186 h 2776"/>
                <a:gd name="T42" fmla="*/ 1628 w 2467"/>
                <a:gd name="T43" fmla="*/ 1392 h 2776"/>
                <a:gd name="T44" fmla="*/ 1470 w 2467"/>
                <a:gd name="T45" fmla="*/ 1668 h 2776"/>
                <a:gd name="T46" fmla="*/ 1493 w 2467"/>
                <a:gd name="T47" fmla="*/ 1787 h 2776"/>
                <a:gd name="T48" fmla="*/ 1502 w 2467"/>
                <a:gd name="T49" fmla="*/ 1969 h 2776"/>
                <a:gd name="T50" fmla="*/ 1525 w 2467"/>
                <a:gd name="T51" fmla="*/ 2174 h 2776"/>
                <a:gd name="T52" fmla="*/ 1675 w 2467"/>
                <a:gd name="T53" fmla="*/ 2277 h 2776"/>
                <a:gd name="T54" fmla="*/ 1786 w 2467"/>
                <a:gd name="T55" fmla="*/ 2316 h 2776"/>
                <a:gd name="T56" fmla="*/ 2063 w 2467"/>
                <a:gd name="T57" fmla="*/ 2712 h 2776"/>
                <a:gd name="T58" fmla="*/ 268 w 2467"/>
                <a:gd name="T59" fmla="*/ 2759 h 2776"/>
                <a:gd name="T60" fmla="*/ 2031 w 2467"/>
                <a:gd name="T61" fmla="*/ 2601 h 2776"/>
                <a:gd name="T62" fmla="*/ 1715 w 2467"/>
                <a:gd name="T63" fmla="*/ 2293 h 2776"/>
                <a:gd name="T64" fmla="*/ 1628 w 2467"/>
                <a:gd name="T65" fmla="*/ 2245 h 2776"/>
                <a:gd name="T66" fmla="*/ 1493 w 2467"/>
                <a:gd name="T67" fmla="*/ 2151 h 2776"/>
                <a:gd name="T68" fmla="*/ 1486 w 2467"/>
                <a:gd name="T69" fmla="*/ 1937 h 2776"/>
                <a:gd name="T70" fmla="*/ 1462 w 2467"/>
                <a:gd name="T71" fmla="*/ 1779 h 2776"/>
                <a:gd name="T72" fmla="*/ 1493 w 2467"/>
                <a:gd name="T73" fmla="*/ 1613 h 2776"/>
                <a:gd name="T74" fmla="*/ 1620 w 2467"/>
                <a:gd name="T75" fmla="*/ 1360 h 2776"/>
                <a:gd name="T76" fmla="*/ 1699 w 2467"/>
                <a:gd name="T77" fmla="*/ 1154 h 2776"/>
                <a:gd name="T78" fmla="*/ 2276 w 2467"/>
                <a:gd name="T79" fmla="*/ 672 h 2776"/>
                <a:gd name="T80" fmla="*/ 2276 w 2467"/>
                <a:gd name="T81" fmla="*/ 530 h 2776"/>
                <a:gd name="T82" fmla="*/ 2094 w 2467"/>
                <a:gd name="T83" fmla="*/ 554 h 2776"/>
                <a:gd name="T84" fmla="*/ 2007 w 2467"/>
                <a:gd name="T85" fmla="*/ 475 h 2776"/>
                <a:gd name="T86" fmla="*/ 1739 w 2467"/>
                <a:gd name="T87" fmla="*/ 538 h 2776"/>
                <a:gd name="T88" fmla="*/ 1604 w 2467"/>
                <a:gd name="T89" fmla="*/ 467 h 2776"/>
                <a:gd name="T90" fmla="*/ 1502 w 2467"/>
                <a:gd name="T91" fmla="*/ 435 h 2776"/>
                <a:gd name="T92" fmla="*/ 1162 w 2467"/>
                <a:gd name="T93" fmla="*/ 395 h 2776"/>
                <a:gd name="T94" fmla="*/ 964 w 2467"/>
                <a:gd name="T95" fmla="*/ 356 h 2776"/>
                <a:gd name="T96" fmla="*/ 877 w 2467"/>
                <a:gd name="T97" fmla="*/ 348 h 2776"/>
                <a:gd name="T98" fmla="*/ 798 w 2467"/>
                <a:gd name="T99" fmla="*/ 166 h 2776"/>
                <a:gd name="T100" fmla="*/ 663 w 2467"/>
                <a:gd name="T101" fmla="*/ 119 h 2776"/>
                <a:gd name="T102" fmla="*/ 40 w 2467"/>
                <a:gd name="T103" fmla="*/ 293 h 2776"/>
                <a:gd name="T104" fmla="*/ 135 w 2467"/>
                <a:gd name="T105" fmla="*/ 1012 h 2776"/>
                <a:gd name="T106" fmla="*/ 174 w 2467"/>
                <a:gd name="T107" fmla="*/ 1384 h 2776"/>
                <a:gd name="T108" fmla="*/ 229 w 2467"/>
                <a:gd name="T109" fmla="*/ 1597 h 2776"/>
                <a:gd name="T110" fmla="*/ 158 w 2467"/>
                <a:gd name="T111" fmla="*/ 1811 h 2776"/>
                <a:gd name="T112" fmla="*/ 268 w 2467"/>
                <a:gd name="T113" fmla="*/ 1913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7" h="2776">
                  <a:moveTo>
                    <a:pt x="553" y="2775"/>
                  </a:moveTo>
                  <a:lnTo>
                    <a:pt x="553" y="2775"/>
                  </a:lnTo>
                  <a:cubicBezTo>
                    <a:pt x="379" y="2775"/>
                    <a:pt x="268" y="2767"/>
                    <a:pt x="268" y="2767"/>
                  </a:cubicBezTo>
                  <a:cubicBezTo>
                    <a:pt x="260" y="2767"/>
                    <a:pt x="260" y="2767"/>
                    <a:pt x="260" y="2767"/>
                  </a:cubicBezTo>
                  <a:cubicBezTo>
                    <a:pt x="260" y="1913"/>
                    <a:pt x="260" y="1913"/>
                    <a:pt x="260" y="1913"/>
                  </a:cubicBezTo>
                  <a:cubicBezTo>
                    <a:pt x="252" y="1913"/>
                    <a:pt x="229" y="1898"/>
                    <a:pt x="213" y="1898"/>
                  </a:cubicBezTo>
                  <a:cubicBezTo>
                    <a:pt x="190" y="1898"/>
                    <a:pt x="166" y="1889"/>
                    <a:pt x="166" y="1858"/>
                  </a:cubicBezTo>
                  <a:cubicBezTo>
                    <a:pt x="166" y="1834"/>
                    <a:pt x="158" y="1826"/>
                    <a:pt x="151" y="1818"/>
                  </a:cubicBezTo>
                  <a:lnTo>
                    <a:pt x="143" y="1811"/>
                  </a:lnTo>
                  <a:cubicBezTo>
                    <a:pt x="135" y="1795"/>
                    <a:pt x="135" y="1787"/>
                    <a:pt x="135" y="1771"/>
                  </a:cubicBezTo>
                  <a:cubicBezTo>
                    <a:pt x="135" y="1763"/>
                    <a:pt x="151" y="1747"/>
                    <a:pt x="158" y="1739"/>
                  </a:cubicBezTo>
                  <a:cubicBezTo>
                    <a:pt x="190" y="1724"/>
                    <a:pt x="229" y="1645"/>
                    <a:pt x="221" y="1605"/>
                  </a:cubicBezTo>
                  <a:cubicBezTo>
                    <a:pt x="213" y="1581"/>
                    <a:pt x="213" y="1550"/>
                    <a:pt x="221" y="1526"/>
                  </a:cubicBezTo>
                  <a:cubicBezTo>
                    <a:pt x="221" y="1487"/>
                    <a:pt x="221" y="1447"/>
                    <a:pt x="213" y="1439"/>
                  </a:cubicBezTo>
                  <a:cubicBezTo>
                    <a:pt x="205" y="1431"/>
                    <a:pt x="198" y="1431"/>
                    <a:pt x="198" y="1423"/>
                  </a:cubicBezTo>
                  <a:cubicBezTo>
                    <a:pt x="182" y="1415"/>
                    <a:pt x="166" y="1407"/>
                    <a:pt x="166" y="1384"/>
                  </a:cubicBezTo>
                  <a:cubicBezTo>
                    <a:pt x="166" y="1360"/>
                    <a:pt x="158" y="1328"/>
                    <a:pt x="151" y="1289"/>
                  </a:cubicBezTo>
                  <a:cubicBezTo>
                    <a:pt x="143" y="1241"/>
                    <a:pt x="135" y="1194"/>
                    <a:pt x="135" y="1162"/>
                  </a:cubicBezTo>
                  <a:cubicBezTo>
                    <a:pt x="135" y="1147"/>
                    <a:pt x="135" y="1131"/>
                    <a:pt x="127" y="1115"/>
                  </a:cubicBezTo>
                  <a:cubicBezTo>
                    <a:pt x="127" y="1083"/>
                    <a:pt x="119" y="1060"/>
                    <a:pt x="127" y="1012"/>
                  </a:cubicBezTo>
                  <a:cubicBezTo>
                    <a:pt x="135" y="949"/>
                    <a:pt x="143" y="862"/>
                    <a:pt x="127" y="830"/>
                  </a:cubicBezTo>
                  <a:cubicBezTo>
                    <a:pt x="111" y="799"/>
                    <a:pt x="64" y="672"/>
                    <a:pt x="40" y="585"/>
                  </a:cubicBezTo>
                  <a:cubicBezTo>
                    <a:pt x="0" y="482"/>
                    <a:pt x="48" y="372"/>
                    <a:pt x="48" y="364"/>
                  </a:cubicBezTo>
                  <a:cubicBezTo>
                    <a:pt x="64" y="340"/>
                    <a:pt x="56" y="317"/>
                    <a:pt x="40" y="301"/>
                  </a:cubicBezTo>
                  <a:cubicBezTo>
                    <a:pt x="24" y="277"/>
                    <a:pt x="8" y="222"/>
                    <a:pt x="8" y="182"/>
                  </a:cubicBezTo>
                  <a:cubicBezTo>
                    <a:pt x="8" y="174"/>
                    <a:pt x="8" y="174"/>
                    <a:pt x="8" y="174"/>
                  </a:cubicBezTo>
                  <a:lnTo>
                    <a:pt x="8" y="174"/>
                  </a:lnTo>
                  <a:cubicBezTo>
                    <a:pt x="229" y="174"/>
                    <a:pt x="442" y="158"/>
                    <a:pt x="640" y="151"/>
                  </a:cubicBezTo>
                  <a:cubicBezTo>
                    <a:pt x="640" y="151"/>
                    <a:pt x="648" y="151"/>
                    <a:pt x="648" y="142"/>
                  </a:cubicBezTo>
                  <a:cubicBezTo>
                    <a:pt x="656" y="142"/>
                    <a:pt x="656" y="135"/>
                    <a:pt x="656" y="119"/>
                  </a:cubicBezTo>
                  <a:cubicBezTo>
                    <a:pt x="648" y="64"/>
                    <a:pt x="648" y="24"/>
                    <a:pt x="663" y="8"/>
                  </a:cubicBezTo>
                  <a:cubicBezTo>
                    <a:pt x="671" y="0"/>
                    <a:pt x="679" y="0"/>
                    <a:pt x="687" y="0"/>
                  </a:cubicBezTo>
                  <a:cubicBezTo>
                    <a:pt x="743" y="0"/>
                    <a:pt x="774" y="16"/>
                    <a:pt x="774" y="48"/>
                  </a:cubicBezTo>
                  <a:cubicBezTo>
                    <a:pt x="782" y="95"/>
                    <a:pt x="790" y="151"/>
                    <a:pt x="806" y="166"/>
                  </a:cubicBezTo>
                  <a:cubicBezTo>
                    <a:pt x="814" y="174"/>
                    <a:pt x="806" y="190"/>
                    <a:pt x="806" y="214"/>
                  </a:cubicBezTo>
                  <a:cubicBezTo>
                    <a:pt x="798" y="245"/>
                    <a:pt x="790" y="285"/>
                    <a:pt x="814" y="301"/>
                  </a:cubicBezTo>
                  <a:cubicBezTo>
                    <a:pt x="822" y="301"/>
                    <a:pt x="829" y="309"/>
                    <a:pt x="837" y="317"/>
                  </a:cubicBezTo>
                  <a:cubicBezTo>
                    <a:pt x="853" y="324"/>
                    <a:pt x="861" y="340"/>
                    <a:pt x="877" y="340"/>
                  </a:cubicBezTo>
                  <a:cubicBezTo>
                    <a:pt x="885" y="340"/>
                    <a:pt x="893" y="332"/>
                    <a:pt x="909" y="332"/>
                  </a:cubicBezTo>
                  <a:cubicBezTo>
                    <a:pt x="916" y="324"/>
                    <a:pt x="924" y="324"/>
                    <a:pt x="932" y="324"/>
                  </a:cubicBezTo>
                  <a:cubicBezTo>
                    <a:pt x="948" y="324"/>
                    <a:pt x="956" y="332"/>
                    <a:pt x="956" y="340"/>
                  </a:cubicBezTo>
                  <a:cubicBezTo>
                    <a:pt x="956" y="348"/>
                    <a:pt x="956" y="348"/>
                    <a:pt x="964" y="348"/>
                  </a:cubicBezTo>
                  <a:cubicBezTo>
                    <a:pt x="972" y="356"/>
                    <a:pt x="980" y="356"/>
                    <a:pt x="987" y="356"/>
                  </a:cubicBezTo>
                  <a:cubicBezTo>
                    <a:pt x="1019" y="356"/>
                    <a:pt x="1067" y="356"/>
                    <a:pt x="1082" y="388"/>
                  </a:cubicBezTo>
                  <a:cubicBezTo>
                    <a:pt x="1090" y="404"/>
                    <a:pt x="1098" y="411"/>
                    <a:pt x="1114" y="411"/>
                  </a:cubicBezTo>
                  <a:cubicBezTo>
                    <a:pt x="1122" y="411"/>
                    <a:pt x="1138" y="404"/>
                    <a:pt x="1162" y="388"/>
                  </a:cubicBezTo>
                  <a:cubicBezTo>
                    <a:pt x="1169" y="388"/>
                    <a:pt x="1177" y="380"/>
                    <a:pt x="1185" y="372"/>
                  </a:cubicBezTo>
                  <a:cubicBezTo>
                    <a:pt x="1217" y="348"/>
                    <a:pt x="1264" y="317"/>
                    <a:pt x="1320" y="317"/>
                  </a:cubicBezTo>
                  <a:cubicBezTo>
                    <a:pt x="1335" y="317"/>
                    <a:pt x="1351" y="317"/>
                    <a:pt x="1359" y="324"/>
                  </a:cubicBezTo>
                  <a:cubicBezTo>
                    <a:pt x="1430" y="356"/>
                    <a:pt x="1486" y="388"/>
                    <a:pt x="1509" y="435"/>
                  </a:cubicBezTo>
                  <a:cubicBezTo>
                    <a:pt x="1517" y="443"/>
                    <a:pt x="1517" y="443"/>
                    <a:pt x="1517" y="451"/>
                  </a:cubicBezTo>
                  <a:cubicBezTo>
                    <a:pt x="1533" y="482"/>
                    <a:pt x="1541" y="506"/>
                    <a:pt x="1565" y="506"/>
                  </a:cubicBezTo>
                  <a:cubicBezTo>
                    <a:pt x="1565" y="506"/>
                    <a:pt x="1573" y="506"/>
                    <a:pt x="1573" y="498"/>
                  </a:cubicBezTo>
                  <a:cubicBezTo>
                    <a:pt x="1588" y="498"/>
                    <a:pt x="1596" y="482"/>
                    <a:pt x="1604" y="459"/>
                  </a:cubicBezTo>
                  <a:cubicBezTo>
                    <a:pt x="1604" y="451"/>
                    <a:pt x="1612" y="435"/>
                    <a:pt x="1620" y="435"/>
                  </a:cubicBezTo>
                  <a:cubicBezTo>
                    <a:pt x="1628" y="435"/>
                    <a:pt x="1628" y="435"/>
                    <a:pt x="1628" y="435"/>
                  </a:cubicBezTo>
                  <a:cubicBezTo>
                    <a:pt x="1636" y="443"/>
                    <a:pt x="1636" y="443"/>
                    <a:pt x="1644" y="443"/>
                  </a:cubicBezTo>
                  <a:cubicBezTo>
                    <a:pt x="1667" y="467"/>
                    <a:pt x="1723" y="498"/>
                    <a:pt x="1746" y="538"/>
                  </a:cubicBezTo>
                  <a:cubicBezTo>
                    <a:pt x="1762" y="562"/>
                    <a:pt x="1810" y="609"/>
                    <a:pt x="1849" y="609"/>
                  </a:cubicBezTo>
                  <a:cubicBezTo>
                    <a:pt x="1857" y="609"/>
                    <a:pt x="1865" y="601"/>
                    <a:pt x="1873" y="601"/>
                  </a:cubicBezTo>
                  <a:cubicBezTo>
                    <a:pt x="1881" y="593"/>
                    <a:pt x="1897" y="570"/>
                    <a:pt x="1913" y="546"/>
                  </a:cubicBezTo>
                  <a:cubicBezTo>
                    <a:pt x="1952" y="506"/>
                    <a:pt x="1984" y="467"/>
                    <a:pt x="2007" y="467"/>
                  </a:cubicBezTo>
                  <a:cubicBezTo>
                    <a:pt x="2015" y="467"/>
                    <a:pt x="2015" y="467"/>
                    <a:pt x="2015" y="467"/>
                  </a:cubicBezTo>
                  <a:cubicBezTo>
                    <a:pt x="2055" y="490"/>
                    <a:pt x="2070" y="522"/>
                    <a:pt x="2070" y="546"/>
                  </a:cubicBezTo>
                  <a:cubicBezTo>
                    <a:pt x="2070" y="554"/>
                    <a:pt x="2079" y="554"/>
                    <a:pt x="2079" y="554"/>
                  </a:cubicBezTo>
                  <a:cubicBezTo>
                    <a:pt x="2079" y="554"/>
                    <a:pt x="2086" y="554"/>
                    <a:pt x="2094" y="546"/>
                  </a:cubicBezTo>
                  <a:cubicBezTo>
                    <a:pt x="2102" y="546"/>
                    <a:pt x="2110" y="546"/>
                    <a:pt x="2118" y="546"/>
                  </a:cubicBezTo>
                  <a:cubicBezTo>
                    <a:pt x="2118" y="538"/>
                    <a:pt x="2126" y="538"/>
                    <a:pt x="2142" y="538"/>
                  </a:cubicBezTo>
                  <a:cubicBezTo>
                    <a:pt x="2173" y="530"/>
                    <a:pt x="2221" y="514"/>
                    <a:pt x="2252" y="514"/>
                  </a:cubicBezTo>
                  <a:cubicBezTo>
                    <a:pt x="2260" y="514"/>
                    <a:pt x="2268" y="514"/>
                    <a:pt x="2276" y="522"/>
                  </a:cubicBezTo>
                  <a:cubicBezTo>
                    <a:pt x="2292" y="530"/>
                    <a:pt x="2300" y="538"/>
                    <a:pt x="2308" y="546"/>
                  </a:cubicBezTo>
                  <a:cubicBezTo>
                    <a:pt x="2324" y="562"/>
                    <a:pt x="2332" y="570"/>
                    <a:pt x="2347" y="570"/>
                  </a:cubicBezTo>
                  <a:cubicBezTo>
                    <a:pt x="2371" y="570"/>
                    <a:pt x="2419" y="570"/>
                    <a:pt x="2450" y="570"/>
                  </a:cubicBezTo>
                  <a:cubicBezTo>
                    <a:pt x="2466" y="570"/>
                    <a:pt x="2466" y="570"/>
                    <a:pt x="2466" y="570"/>
                  </a:cubicBezTo>
                  <a:cubicBezTo>
                    <a:pt x="2458" y="570"/>
                    <a:pt x="2458" y="570"/>
                    <a:pt x="2458" y="570"/>
                  </a:cubicBezTo>
                  <a:cubicBezTo>
                    <a:pt x="2387" y="641"/>
                    <a:pt x="2308" y="664"/>
                    <a:pt x="2276" y="680"/>
                  </a:cubicBezTo>
                  <a:cubicBezTo>
                    <a:pt x="2260" y="680"/>
                    <a:pt x="2260" y="680"/>
                    <a:pt x="2260" y="680"/>
                  </a:cubicBezTo>
                  <a:cubicBezTo>
                    <a:pt x="2205" y="704"/>
                    <a:pt x="2110" y="735"/>
                    <a:pt x="2079" y="799"/>
                  </a:cubicBezTo>
                  <a:cubicBezTo>
                    <a:pt x="2055" y="854"/>
                    <a:pt x="1841" y="1044"/>
                    <a:pt x="1707" y="1154"/>
                  </a:cubicBezTo>
                  <a:cubicBezTo>
                    <a:pt x="1707" y="1162"/>
                    <a:pt x="1707" y="1162"/>
                    <a:pt x="1707" y="1162"/>
                  </a:cubicBezTo>
                  <a:cubicBezTo>
                    <a:pt x="1699" y="1170"/>
                    <a:pt x="1683" y="1178"/>
                    <a:pt x="1683" y="1178"/>
                  </a:cubicBezTo>
                  <a:lnTo>
                    <a:pt x="1683" y="1178"/>
                  </a:lnTo>
                  <a:cubicBezTo>
                    <a:pt x="1683" y="1186"/>
                    <a:pt x="1683" y="1186"/>
                    <a:pt x="1683" y="1186"/>
                  </a:cubicBezTo>
                  <a:lnTo>
                    <a:pt x="1683" y="1186"/>
                  </a:lnTo>
                  <a:cubicBezTo>
                    <a:pt x="1675" y="1194"/>
                    <a:pt x="1628" y="1249"/>
                    <a:pt x="1612" y="1257"/>
                  </a:cubicBezTo>
                  <a:cubicBezTo>
                    <a:pt x="1604" y="1257"/>
                    <a:pt x="1612" y="1297"/>
                    <a:pt x="1620" y="1321"/>
                  </a:cubicBezTo>
                  <a:cubicBezTo>
                    <a:pt x="1620" y="1336"/>
                    <a:pt x="1620" y="1344"/>
                    <a:pt x="1628" y="1360"/>
                  </a:cubicBezTo>
                  <a:cubicBezTo>
                    <a:pt x="1628" y="1368"/>
                    <a:pt x="1628" y="1376"/>
                    <a:pt x="1628" y="1392"/>
                  </a:cubicBezTo>
                  <a:cubicBezTo>
                    <a:pt x="1636" y="1431"/>
                    <a:pt x="1652" y="1502"/>
                    <a:pt x="1620" y="1542"/>
                  </a:cubicBezTo>
                  <a:cubicBezTo>
                    <a:pt x="1604" y="1574"/>
                    <a:pt x="1580" y="1581"/>
                    <a:pt x="1557" y="1589"/>
                  </a:cubicBezTo>
                  <a:cubicBezTo>
                    <a:pt x="1533" y="1597"/>
                    <a:pt x="1517" y="1605"/>
                    <a:pt x="1502" y="1621"/>
                  </a:cubicBezTo>
                  <a:cubicBezTo>
                    <a:pt x="1478" y="1637"/>
                    <a:pt x="1470" y="1652"/>
                    <a:pt x="1470" y="1668"/>
                  </a:cubicBezTo>
                  <a:cubicBezTo>
                    <a:pt x="1470" y="1684"/>
                    <a:pt x="1462" y="1700"/>
                    <a:pt x="1446" y="1724"/>
                  </a:cubicBezTo>
                  <a:cubicBezTo>
                    <a:pt x="1438" y="1739"/>
                    <a:pt x="1438" y="1747"/>
                    <a:pt x="1438" y="1755"/>
                  </a:cubicBezTo>
                  <a:cubicBezTo>
                    <a:pt x="1446" y="1763"/>
                    <a:pt x="1454" y="1771"/>
                    <a:pt x="1470" y="1771"/>
                  </a:cubicBezTo>
                  <a:cubicBezTo>
                    <a:pt x="1478" y="1779"/>
                    <a:pt x="1486" y="1779"/>
                    <a:pt x="1493" y="1787"/>
                  </a:cubicBezTo>
                  <a:cubicBezTo>
                    <a:pt x="1517" y="1795"/>
                    <a:pt x="1525" y="1818"/>
                    <a:pt x="1525" y="1842"/>
                  </a:cubicBezTo>
                  <a:cubicBezTo>
                    <a:pt x="1525" y="1866"/>
                    <a:pt x="1517" y="1882"/>
                    <a:pt x="1509" y="1898"/>
                  </a:cubicBezTo>
                  <a:cubicBezTo>
                    <a:pt x="1486" y="1913"/>
                    <a:pt x="1493" y="1921"/>
                    <a:pt x="1493" y="1937"/>
                  </a:cubicBezTo>
                  <a:cubicBezTo>
                    <a:pt x="1502" y="1945"/>
                    <a:pt x="1502" y="1961"/>
                    <a:pt x="1502" y="1969"/>
                  </a:cubicBezTo>
                  <a:cubicBezTo>
                    <a:pt x="1509" y="2008"/>
                    <a:pt x="1509" y="2008"/>
                    <a:pt x="1493" y="2048"/>
                  </a:cubicBezTo>
                  <a:cubicBezTo>
                    <a:pt x="1493" y="2056"/>
                    <a:pt x="1486" y="2064"/>
                    <a:pt x="1486" y="2071"/>
                  </a:cubicBezTo>
                  <a:cubicBezTo>
                    <a:pt x="1470" y="2119"/>
                    <a:pt x="1486" y="2127"/>
                    <a:pt x="1502" y="2143"/>
                  </a:cubicBezTo>
                  <a:cubicBezTo>
                    <a:pt x="1509" y="2151"/>
                    <a:pt x="1517" y="2166"/>
                    <a:pt x="1525" y="2174"/>
                  </a:cubicBezTo>
                  <a:cubicBezTo>
                    <a:pt x="1533" y="2198"/>
                    <a:pt x="1557" y="2206"/>
                    <a:pt x="1580" y="2214"/>
                  </a:cubicBezTo>
                  <a:cubicBezTo>
                    <a:pt x="1588" y="2222"/>
                    <a:pt x="1596" y="2222"/>
                    <a:pt x="1604" y="2229"/>
                  </a:cubicBezTo>
                  <a:cubicBezTo>
                    <a:pt x="1620" y="2238"/>
                    <a:pt x="1628" y="2238"/>
                    <a:pt x="1636" y="2238"/>
                  </a:cubicBezTo>
                  <a:cubicBezTo>
                    <a:pt x="1652" y="2245"/>
                    <a:pt x="1667" y="2245"/>
                    <a:pt x="1675" y="2277"/>
                  </a:cubicBezTo>
                  <a:cubicBezTo>
                    <a:pt x="1675" y="2285"/>
                    <a:pt x="1683" y="2285"/>
                    <a:pt x="1691" y="2285"/>
                  </a:cubicBezTo>
                  <a:lnTo>
                    <a:pt x="1699" y="2285"/>
                  </a:lnTo>
                  <a:cubicBezTo>
                    <a:pt x="1707" y="2285"/>
                    <a:pt x="1715" y="2285"/>
                    <a:pt x="1715" y="2285"/>
                  </a:cubicBezTo>
                  <a:cubicBezTo>
                    <a:pt x="1731" y="2285"/>
                    <a:pt x="1762" y="2293"/>
                    <a:pt x="1786" y="2316"/>
                  </a:cubicBezTo>
                  <a:cubicBezTo>
                    <a:pt x="1810" y="2340"/>
                    <a:pt x="1833" y="2364"/>
                    <a:pt x="1857" y="2388"/>
                  </a:cubicBezTo>
                  <a:cubicBezTo>
                    <a:pt x="1897" y="2427"/>
                    <a:pt x="1928" y="2467"/>
                    <a:pt x="1944" y="2467"/>
                  </a:cubicBezTo>
                  <a:cubicBezTo>
                    <a:pt x="1984" y="2475"/>
                    <a:pt x="2039" y="2538"/>
                    <a:pt x="2039" y="2601"/>
                  </a:cubicBezTo>
                  <a:cubicBezTo>
                    <a:pt x="2031" y="2641"/>
                    <a:pt x="2047" y="2680"/>
                    <a:pt x="2063" y="2712"/>
                  </a:cubicBezTo>
                  <a:lnTo>
                    <a:pt x="2063" y="2712"/>
                  </a:lnTo>
                  <a:cubicBezTo>
                    <a:pt x="2063" y="2720"/>
                    <a:pt x="2063" y="2720"/>
                    <a:pt x="2063" y="2720"/>
                  </a:cubicBezTo>
                  <a:cubicBezTo>
                    <a:pt x="1636" y="2767"/>
                    <a:pt x="932" y="2775"/>
                    <a:pt x="553" y="2775"/>
                  </a:cubicBezTo>
                  <a:lnTo>
                    <a:pt x="268" y="2759"/>
                  </a:lnTo>
                  <a:lnTo>
                    <a:pt x="268" y="2759"/>
                  </a:lnTo>
                  <a:cubicBezTo>
                    <a:pt x="292" y="2767"/>
                    <a:pt x="394" y="2767"/>
                    <a:pt x="553" y="2767"/>
                  </a:cubicBezTo>
                  <a:cubicBezTo>
                    <a:pt x="932" y="2767"/>
                    <a:pt x="1628" y="2759"/>
                    <a:pt x="2055" y="2712"/>
                  </a:cubicBezTo>
                  <a:cubicBezTo>
                    <a:pt x="2039" y="2672"/>
                    <a:pt x="2023" y="2641"/>
                    <a:pt x="2031" y="2601"/>
                  </a:cubicBezTo>
                  <a:cubicBezTo>
                    <a:pt x="2031" y="2546"/>
                    <a:pt x="1976" y="2482"/>
                    <a:pt x="1944" y="2475"/>
                  </a:cubicBezTo>
                  <a:cubicBezTo>
                    <a:pt x="1928" y="2475"/>
                    <a:pt x="1889" y="2435"/>
                    <a:pt x="1849" y="2396"/>
                  </a:cubicBezTo>
                  <a:cubicBezTo>
                    <a:pt x="1826" y="2372"/>
                    <a:pt x="1802" y="2340"/>
                    <a:pt x="1786" y="2324"/>
                  </a:cubicBezTo>
                  <a:cubicBezTo>
                    <a:pt x="1754" y="2301"/>
                    <a:pt x="1731" y="2293"/>
                    <a:pt x="1715" y="2293"/>
                  </a:cubicBezTo>
                  <a:cubicBezTo>
                    <a:pt x="1715" y="2293"/>
                    <a:pt x="1707" y="2293"/>
                    <a:pt x="1699" y="2293"/>
                  </a:cubicBezTo>
                  <a:lnTo>
                    <a:pt x="1691" y="2293"/>
                  </a:lnTo>
                  <a:cubicBezTo>
                    <a:pt x="1683" y="2293"/>
                    <a:pt x="1667" y="2293"/>
                    <a:pt x="1667" y="2277"/>
                  </a:cubicBezTo>
                  <a:cubicBezTo>
                    <a:pt x="1659" y="2253"/>
                    <a:pt x="1652" y="2253"/>
                    <a:pt x="1628" y="2245"/>
                  </a:cubicBezTo>
                  <a:cubicBezTo>
                    <a:pt x="1620" y="2245"/>
                    <a:pt x="1612" y="2245"/>
                    <a:pt x="1604" y="2238"/>
                  </a:cubicBezTo>
                  <a:cubicBezTo>
                    <a:pt x="1596" y="2229"/>
                    <a:pt x="1588" y="2229"/>
                    <a:pt x="1573" y="2222"/>
                  </a:cubicBezTo>
                  <a:cubicBezTo>
                    <a:pt x="1549" y="2214"/>
                    <a:pt x="1525" y="2206"/>
                    <a:pt x="1517" y="2182"/>
                  </a:cubicBezTo>
                  <a:cubicBezTo>
                    <a:pt x="1509" y="2166"/>
                    <a:pt x="1502" y="2158"/>
                    <a:pt x="1493" y="2151"/>
                  </a:cubicBezTo>
                  <a:cubicBezTo>
                    <a:pt x="1478" y="2135"/>
                    <a:pt x="1462" y="2119"/>
                    <a:pt x="1478" y="2071"/>
                  </a:cubicBezTo>
                  <a:cubicBezTo>
                    <a:pt x="1478" y="2064"/>
                    <a:pt x="1486" y="2048"/>
                    <a:pt x="1486" y="2040"/>
                  </a:cubicBezTo>
                  <a:cubicBezTo>
                    <a:pt x="1502" y="2008"/>
                    <a:pt x="1502" y="2008"/>
                    <a:pt x="1493" y="1969"/>
                  </a:cubicBezTo>
                  <a:cubicBezTo>
                    <a:pt x="1493" y="1961"/>
                    <a:pt x="1493" y="1953"/>
                    <a:pt x="1486" y="1937"/>
                  </a:cubicBezTo>
                  <a:cubicBezTo>
                    <a:pt x="1486" y="1921"/>
                    <a:pt x="1478" y="1905"/>
                    <a:pt x="1502" y="1889"/>
                  </a:cubicBezTo>
                  <a:cubicBezTo>
                    <a:pt x="1517" y="1874"/>
                    <a:pt x="1517" y="1858"/>
                    <a:pt x="1517" y="1842"/>
                  </a:cubicBezTo>
                  <a:cubicBezTo>
                    <a:pt x="1517" y="1818"/>
                    <a:pt x="1509" y="1803"/>
                    <a:pt x="1493" y="1795"/>
                  </a:cubicBezTo>
                  <a:cubicBezTo>
                    <a:pt x="1486" y="1787"/>
                    <a:pt x="1478" y="1787"/>
                    <a:pt x="1462" y="1779"/>
                  </a:cubicBezTo>
                  <a:cubicBezTo>
                    <a:pt x="1454" y="1771"/>
                    <a:pt x="1438" y="1771"/>
                    <a:pt x="1430" y="1755"/>
                  </a:cubicBezTo>
                  <a:cubicBezTo>
                    <a:pt x="1430" y="1747"/>
                    <a:pt x="1430" y="1739"/>
                    <a:pt x="1446" y="1724"/>
                  </a:cubicBezTo>
                  <a:cubicBezTo>
                    <a:pt x="1454" y="1700"/>
                    <a:pt x="1462" y="1684"/>
                    <a:pt x="1462" y="1668"/>
                  </a:cubicBezTo>
                  <a:cubicBezTo>
                    <a:pt x="1462" y="1652"/>
                    <a:pt x="1470" y="1637"/>
                    <a:pt x="1493" y="1613"/>
                  </a:cubicBezTo>
                  <a:cubicBezTo>
                    <a:pt x="1517" y="1597"/>
                    <a:pt x="1533" y="1589"/>
                    <a:pt x="1549" y="1589"/>
                  </a:cubicBezTo>
                  <a:cubicBezTo>
                    <a:pt x="1573" y="1574"/>
                    <a:pt x="1596" y="1574"/>
                    <a:pt x="1620" y="1542"/>
                  </a:cubicBezTo>
                  <a:cubicBezTo>
                    <a:pt x="1644" y="1502"/>
                    <a:pt x="1628" y="1431"/>
                    <a:pt x="1620" y="1392"/>
                  </a:cubicBezTo>
                  <a:cubicBezTo>
                    <a:pt x="1620" y="1376"/>
                    <a:pt x="1620" y="1368"/>
                    <a:pt x="1620" y="1360"/>
                  </a:cubicBezTo>
                  <a:cubicBezTo>
                    <a:pt x="1612" y="1352"/>
                    <a:pt x="1612" y="1336"/>
                    <a:pt x="1612" y="1321"/>
                  </a:cubicBezTo>
                  <a:cubicBezTo>
                    <a:pt x="1604" y="1281"/>
                    <a:pt x="1596" y="1257"/>
                    <a:pt x="1612" y="1249"/>
                  </a:cubicBezTo>
                  <a:cubicBezTo>
                    <a:pt x="1620" y="1241"/>
                    <a:pt x="1659" y="1210"/>
                    <a:pt x="1675" y="1186"/>
                  </a:cubicBezTo>
                  <a:cubicBezTo>
                    <a:pt x="1675" y="1178"/>
                    <a:pt x="1683" y="1170"/>
                    <a:pt x="1699" y="1154"/>
                  </a:cubicBezTo>
                  <a:cubicBezTo>
                    <a:pt x="1707" y="1147"/>
                    <a:pt x="1707" y="1147"/>
                    <a:pt x="1707" y="1147"/>
                  </a:cubicBezTo>
                  <a:cubicBezTo>
                    <a:pt x="1920" y="957"/>
                    <a:pt x="2055" y="830"/>
                    <a:pt x="2070" y="791"/>
                  </a:cubicBezTo>
                  <a:cubicBezTo>
                    <a:pt x="2102" y="728"/>
                    <a:pt x="2197" y="696"/>
                    <a:pt x="2260" y="672"/>
                  </a:cubicBezTo>
                  <a:cubicBezTo>
                    <a:pt x="2276" y="672"/>
                    <a:pt x="2276" y="672"/>
                    <a:pt x="2276" y="672"/>
                  </a:cubicBezTo>
                  <a:cubicBezTo>
                    <a:pt x="2300" y="664"/>
                    <a:pt x="2379" y="633"/>
                    <a:pt x="2442" y="577"/>
                  </a:cubicBezTo>
                  <a:cubicBezTo>
                    <a:pt x="2410" y="577"/>
                    <a:pt x="2371" y="577"/>
                    <a:pt x="2347" y="577"/>
                  </a:cubicBezTo>
                  <a:cubicBezTo>
                    <a:pt x="2332" y="577"/>
                    <a:pt x="2316" y="562"/>
                    <a:pt x="2300" y="554"/>
                  </a:cubicBezTo>
                  <a:cubicBezTo>
                    <a:pt x="2292" y="546"/>
                    <a:pt x="2284" y="530"/>
                    <a:pt x="2276" y="530"/>
                  </a:cubicBezTo>
                  <a:cubicBezTo>
                    <a:pt x="2268" y="522"/>
                    <a:pt x="2260" y="522"/>
                    <a:pt x="2252" y="522"/>
                  </a:cubicBezTo>
                  <a:cubicBezTo>
                    <a:pt x="2221" y="522"/>
                    <a:pt x="2173" y="538"/>
                    <a:pt x="2142" y="546"/>
                  </a:cubicBezTo>
                  <a:cubicBezTo>
                    <a:pt x="2134" y="546"/>
                    <a:pt x="2126" y="546"/>
                    <a:pt x="2118" y="546"/>
                  </a:cubicBezTo>
                  <a:cubicBezTo>
                    <a:pt x="2110" y="554"/>
                    <a:pt x="2102" y="554"/>
                    <a:pt x="2094" y="554"/>
                  </a:cubicBezTo>
                  <a:cubicBezTo>
                    <a:pt x="2086" y="554"/>
                    <a:pt x="2086" y="562"/>
                    <a:pt x="2079" y="562"/>
                  </a:cubicBezTo>
                  <a:cubicBezTo>
                    <a:pt x="2070" y="562"/>
                    <a:pt x="2063" y="554"/>
                    <a:pt x="2063" y="546"/>
                  </a:cubicBezTo>
                  <a:cubicBezTo>
                    <a:pt x="2063" y="530"/>
                    <a:pt x="2055" y="498"/>
                    <a:pt x="2015" y="475"/>
                  </a:cubicBezTo>
                  <a:lnTo>
                    <a:pt x="2007" y="475"/>
                  </a:lnTo>
                  <a:cubicBezTo>
                    <a:pt x="1984" y="475"/>
                    <a:pt x="1952" y="514"/>
                    <a:pt x="1920" y="554"/>
                  </a:cubicBezTo>
                  <a:cubicBezTo>
                    <a:pt x="1904" y="577"/>
                    <a:pt x="1889" y="593"/>
                    <a:pt x="1873" y="609"/>
                  </a:cubicBezTo>
                  <a:cubicBezTo>
                    <a:pt x="1865" y="609"/>
                    <a:pt x="1857" y="617"/>
                    <a:pt x="1849" y="617"/>
                  </a:cubicBezTo>
                  <a:cubicBezTo>
                    <a:pt x="1810" y="617"/>
                    <a:pt x="1754" y="570"/>
                    <a:pt x="1739" y="538"/>
                  </a:cubicBezTo>
                  <a:cubicBezTo>
                    <a:pt x="1715" y="506"/>
                    <a:pt x="1667" y="475"/>
                    <a:pt x="1636" y="451"/>
                  </a:cubicBezTo>
                  <a:lnTo>
                    <a:pt x="1628" y="443"/>
                  </a:lnTo>
                  <a:cubicBezTo>
                    <a:pt x="1620" y="443"/>
                    <a:pt x="1620" y="443"/>
                    <a:pt x="1620" y="443"/>
                  </a:cubicBezTo>
                  <a:cubicBezTo>
                    <a:pt x="1620" y="443"/>
                    <a:pt x="1612" y="459"/>
                    <a:pt x="1604" y="467"/>
                  </a:cubicBezTo>
                  <a:cubicBezTo>
                    <a:pt x="1604" y="482"/>
                    <a:pt x="1596" y="506"/>
                    <a:pt x="1573" y="506"/>
                  </a:cubicBezTo>
                  <a:lnTo>
                    <a:pt x="1565" y="514"/>
                  </a:lnTo>
                  <a:cubicBezTo>
                    <a:pt x="1541" y="514"/>
                    <a:pt x="1525" y="490"/>
                    <a:pt x="1509" y="451"/>
                  </a:cubicBezTo>
                  <a:cubicBezTo>
                    <a:pt x="1509" y="451"/>
                    <a:pt x="1509" y="443"/>
                    <a:pt x="1502" y="435"/>
                  </a:cubicBezTo>
                  <a:cubicBezTo>
                    <a:pt x="1478" y="395"/>
                    <a:pt x="1430" y="364"/>
                    <a:pt x="1359" y="332"/>
                  </a:cubicBezTo>
                  <a:cubicBezTo>
                    <a:pt x="1343" y="324"/>
                    <a:pt x="1335" y="324"/>
                    <a:pt x="1320" y="324"/>
                  </a:cubicBezTo>
                  <a:cubicBezTo>
                    <a:pt x="1272" y="324"/>
                    <a:pt x="1225" y="356"/>
                    <a:pt x="1185" y="380"/>
                  </a:cubicBezTo>
                  <a:cubicBezTo>
                    <a:pt x="1177" y="388"/>
                    <a:pt x="1169" y="395"/>
                    <a:pt x="1162" y="395"/>
                  </a:cubicBezTo>
                  <a:cubicBezTo>
                    <a:pt x="1146" y="411"/>
                    <a:pt x="1130" y="419"/>
                    <a:pt x="1114" y="419"/>
                  </a:cubicBezTo>
                  <a:cubicBezTo>
                    <a:pt x="1098" y="419"/>
                    <a:pt x="1090" y="411"/>
                    <a:pt x="1074" y="388"/>
                  </a:cubicBezTo>
                  <a:cubicBezTo>
                    <a:pt x="1059" y="364"/>
                    <a:pt x="1019" y="364"/>
                    <a:pt x="987" y="364"/>
                  </a:cubicBezTo>
                  <a:cubicBezTo>
                    <a:pt x="980" y="364"/>
                    <a:pt x="964" y="364"/>
                    <a:pt x="964" y="356"/>
                  </a:cubicBezTo>
                  <a:cubicBezTo>
                    <a:pt x="956" y="356"/>
                    <a:pt x="948" y="348"/>
                    <a:pt x="948" y="340"/>
                  </a:cubicBezTo>
                  <a:cubicBezTo>
                    <a:pt x="948" y="332"/>
                    <a:pt x="940" y="332"/>
                    <a:pt x="932" y="332"/>
                  </a:cubicBezTo>
                  <a:cubicBezTo>
                    <a:pt x="932" y="332"/>
                    <a:pt x="916" y="332"/>
                    <a:pt x="909" y="340"/>
                  </a:cubicBezTo>
                  <a:cubicBezTo>
                    <a:pt x="901" y="340"/>
                    <a:pt x="885" y="348"/>
                    <a:pt x="877" y="348"/>
                  </a:cubicBezTo>
                  <a:cubicBezTo>
                    <a:pt x="861" y="348"/>
                    <a:pt x="845" y="332"/>
                    <a:pt x="829" y="324"/>
                  </a:cubicBezTo>
                  <a:cubicBezTo>
                    <a:pt x="822" y="317"/>
                    <a:pt x="814" y="309"/>
                    <a:pt x="806" y="309"/>
                  </a:cubicBezTo>
                  <a:cubicBezTo>
                    <a:pt x="782" y="293"/>
                    <a:pt x="790" y="253"/>
                    <a:pt x="798" y="214"/>
                  </a:cubicBezTo>
                  <a:cubicBezTo>
                    <a:pt x="798" y="198"/>
                    <a:pt x="806" y="174"/>
                    <a:pt x="798" y="166"/>
                  </a:cubicBezTo>
                  <a:cubicBezTo>
                    <a:pt x="782" y="151"/>
                    <a:pt x="774" y="87"/>
                    <a:pt x="774" y="48"/>
                  </a:cubicBezTo>
                  <a:cubicBezTo>
                    <a:pt x="766" y="8"/>
                    <a:pt x="703" y="8"/>
                    <a:pt x="687" y="8"/>
                  </a:cubicBezTo>
                  <a:cubicBezTo>
                    <a:pt x="679" y="8"/>
                    <a:pt x="671" y="8"/>
                    <a:pt x="671" y="8"/>
                  </a:cubicBezTo>
                  <a:cubicBezTo>
                    <a:pt x="663" y="24"/>
                    <a:pt x="656" y="48"/>
                    <a:pt x="663" y="119"/>
                  </a:cubicBezTo>
                  <a:cubicBezTo>
                    <a:pt x="663" y="135"/>
                    <a:pt x="663" y="142"/>
                    <a:pt x="656" y="151"/>
                  </a:cubicBezTo>
                  <a:cubicBezTo>
                    <a:pt x="648" y="158"/>
                    <a:pt x="640" y="158"/>
                    <a:pt x="640" y="158"/>
                  </a:cubicBezTo>
                  <a:cubicBezTo>
                    <a:pt x="442" y="166"/>
                    <a:pt x="229" y="174"/>
                    <a:pt x="16" y="182"/>
                  </a:cubicBezTo>
                  <a:cubicBezTo>
                    <a:pt x="16" y="222"/>
                    <a:pt x="24" y="277"/>
                    <a:pt x="40" y="293"/>
                  </a:cubicBezTo>
                  <a:cubicBezTo>
                    <a:pt x="71" y="324"/>
                    <a:pt x="64" y="348"/>
                    <a:pt x="56" y="372"/>
                  </a:cubicBezTo>
                  <a:cubicBezTo>
                    <a:pt x="56" y="372"/>
                    <a:pt x="8" y="482"/>
                    <a:pt x="48" y="585"/>
                  </a:cubicBezTo>
                  <a:cubicBezTo>
                    <a:pt x="71" y="672"/>
                    <a:pt x="119" y="791"/>
                    <a:pt x="135" y="830"/>
                  </a:cubicBezTo>
                  <a:cubicBezTo>
                    <a:pt x="151" y="862"/>
                    <a:pt x="143" y="941"/>
                    <a:pt x="135" y="1012"/>
                  </a:cubicBezTo>
                  <a:cubicBezTo>
                    <a:pt x="127" y="1060"/>
                    <a:pt x="135" y="1083"/>
                    <a:pt x="135" y="1107"/>
                  </a:cubicBezTo>
                  <a:cubicBezTo>
                    <a:pt x="143" y="1131"/>
                    <a:pt x="143" y="1147"/>
                    <a:pt x="143" y="1162"/>
                  </a:cubicBezTo>
                  <a:cubicBezTo>
                    <a:pt x="143" y="1194"/>
                    <a:pt x="151" y="1241"/>
                    <a:pt x="158" y="1289"/>
                  </a:cubicBezTo>
                  <a:cubicBezTo>
                    <a:pt x="166" y="1328"/>
                    <a:pt x="174" y="1360"/>
                    <a:pt x="174" y="1384"/>
                  </a:cubicBezTo>
                  <a:cubicBezTo>
                    <a:pt x="174" y="1407"/>
                    <a:pt x="182" y="1415"/>
                    <a:pt x="198" y="1423"/>
                  </a:cubicBezTo>
                  <a:cubicBezTo>
                    <a:pt x="206" y="1423"/>
                    <a:pt x="213" y="1431"/>
                    <a:pt x="213" y="1431"/>
                  </a:cubicBezTo>
                  <a:cubicBezTo>
                    <a:pt x="229" y="1447"/>
                    <a:pt x="229" y="1478"/>
                    <a:pt x="229" y="1526"/>
                  </a:cubicBezTo>
                  <a:cubicBezTo>
                    <a:pt x="221" y="1550"/>
                    <a:pt x="221" y="1581"/>
                    <a:pt x="229" y="1597"/>
                  </a:cubicBezTo>
                  <a:cubicBezTo>
                    <a:pt x="237" y="1645"/>
                    <a:pt x="198" y="1724"/>
                    <a:pt x="166" y="1747"/>
                  </a:cubicBezTo>
                  <a:cubicBezTo>
                    <a:pt x="151" y="1755"/>
                    <a:pt x="143" y="1763"/>
                    <a:pt x="143" y="1779"/>
                  </a:cubicBezTo>
                  <a:cubicBezTo>
                    <a:pt x="135" y="1787"/>
                    <a:pt x="143" y="1795"/>
                    <a:pt x="143" y="1803"/>
                  </a:cubicBezTo>
                  <a:cubicBezTo>
                    <a:pt x="151" y="1811"/>
                    <a:pt x="151" y="1811"/>
                    <a:pt x="158" y="1811"/>
                  </a:cubicBezTo>
                  <a:cubicBezTo>
                    <a:pt x="166" y="1818"/>
                    <a:pt x="174" y="1826"/>
                    <a:pt x="174" y="1858"/>
                  </a:cubicBezTo>
                  <a:cubicBezTo>
                    <a:pt x="174" y="1889"/>
                    <a:pt x="190" y="1889"/>
                    <a:pt x="213" y="1889"/>
                  </a:cubicBezTo>
                  <a:cubicBezTo>
                    <a:pt x="237" y="1889"/>
                    <a:pt x="268" y="1913"/>
                    <a:pt x="268" y="1913"/>
                  </a:cubicBezTo>
                  <a:lnTo>
                    <a:pt x="268" y="1913"/>
                  </a:lnTo>
                  <a:cubicBezTo>
                    <a:pt x="268" y="2759"/>
                    <a:pt x="268" y="2759"/>
                    <a:pt x="268" y="2759"/>
                  </a:cubicBezTo>
                  <a:lnTo>
                    <a:pt x="553" y="2775"/>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04" name="Freeform 510"/>
            <p:cNvSpPr>
              <a:spLocks noChangeArrowheads="1"/>
            </p:cNvSpPr>
            <p:nvPr/>
          </p:nvSpPr>
          <p:spPr bwMode="auto">
            <a:xfrm>
              <a:off x="12239219" y="5017977"/>
              <a:ext cx="1215316" cy="786245"/>
            </a:xfrm>
            <a:custGeom>
              <a:avLst/>
              <a:gdLst>
                <a:gd name="T0" fmla="*/ 1794 w 2309"/>
                <a:gd name="T1" fmla="*/ 1391 h 1495"/>
                <a:gd name="T2" fmla="*/ 1794 w 2309"/>
                <a:gd name="T3" fmla="*/ 1391 h 1495"/>
                <a:gd name="T4" fmla="*/ 1888 w 2309"/>
                <a:gd name="T5" fmla="*/ 1494 h 1495"/>
                <a:gd name="T6" fmla="*/ 1888 w 2309"/>
                <a:gd name="T7" fmla="*/ 1486 h 1495"/>
                <a:gd name="T8" fmla="*/ 1904 w 2309"/>
                <a:gd name="T9" fmla="*/ 1423 h 1495"/>
                <a:gd name="T10" fmla="*/ 1897 w 2309"/>
                <a:gd name="T11" fmla="*/ 1391 h 1495"/>
                <a:gd name="T12" fmla="*/ 1999 w 2309"/>
                <a:gd name="T13" fmla="*/ 1312 h 1495"/>
                <a:gd name="T14" fmla="*/ 2007 w 2309"/>
                <a:gd name="T15" fmla="*/ 1249 h 1495"/>
                <a:gd name="T16" fmla="*/ 2047 w 2309"/>
                <a:gd name="T17" fmla="*/ 1138 h 1495"/>
                <a:gd name="T18" fmla="*/ 1999 w 2309"/>
                <a:gd name="T19" fmla="*/ 1083 h 1495"/>
                <a:gd name="T20" fmla="*/ 1999 w 2309"/>
                <a:gd name="T21" fmla="*/ 988 h 1495"/>
                <a:gd name="T22" fmla="*/ 2055 w 2309"/>
                <a:gd name="T23" fmla="*/ 988 h 1495"/>
                <a:gd name="T24" fmla="*/ 2110 w 2309"/>
                <a:gd name="T25" fmla="*/ 980 h 1495"/>
                <a:gd name="T26" fmla="*/ 2181 w 2309"/>
                <a:gd name="T27" fmla="*/ 933 h 1495"/>
                <a:gd name="T28" fmla="*/ 2244 w 2309"/>
                <a:gd name="T29" fmla="*/ 869 h 1495"/>
                <a:gd name="T30" fmla="*/ 2292 w 2309"/>
                <a:gd name="T31" fmla="*/ 782 h 1495"/>
                <a:gd name="T32" fmla="*/ 2284 w 2309"/>
                <a:gd name="T33" fmla="*/ 648 h 1495"/>
                <a:gd name="T34" fmla="*/ 2213 w 2309"/>
                <a:gd name="T35" fmla="*/ 585 h 1495"/>
                <a:gd name="T36" fmla="*/ 2118 w 2309"/>
                <a:gd name="T37" fmla="*/ 482 h 1495"/>
                <a:gd name="T38" fmla="*/ 1991 w 2309"/>
                <a:gd name="T39" fmla="*/ 387 h 1495"/>
                <a:gd name="T40" fmla="*/ 1952 w 2309"/>
                <a:gd name="T41" fmla="*/ 308 h 1495"/>
                <a:gd name="T42" fmla="*/ 1912 w 2309"/>
                <a:gd name="T43" fmla="*/ 245 h 1495"/>
                <a:gd name="T44" fmla="*/ 1936 w 2309"/>
                <a:gd name="T45" fmla="*/ 126 h 1495"/>
                <a:gd name="T46" fmla="*/ 1897 w 2309"/>
                <a:gd name="T47" fmla="*/ 55 h 1495"/>
                <a:gd name="T48" fmla="*/ 1881 w 2309"/>
                <a:gd name="T49" fmla="*/ 0 h 1495"/>
                <a:gd name="T50" fmla="*/ 86 w 2309"/>
                <a:gd name="T51" fmla="*/ 55 h 1495"/>
                <a:gd name="T52" fmla="*/ 47 w 2309"/>
                <a:gd name="T53" fmla="*/ 71 h 1495"/>
                <a:gd name="T54" fmla="*/ 47 w 2309"/>
                <a:gd name="T55" fmla="*/ 150 h 1495"/>
                <a:gd name="T56" fmla="*/ 62 w 2309"/>
                <a:gd name="T57" fmla="*/ 197 h 1495"/>
                <a:gd name="T58" fmla="*/ 94 w 2309"/>
                <a:gd name="T59" fmla="*/ 245 h 1495"/>
                <a:gd name="T60" fmla="*/ 78 w 2309"/>
                <a:gd name="T61" fmla="*/ 316 h 1495"/>
                <a:gd name="T62" fmla="*/ 24 w 2309"/>
                <a:gd name="T63" fmla="*/ 395 h 1495"/>
                <a:gd name="T64" fmla="*/ 78 w 2309"/>
                <a:gd name="T65" fmla="*/ 482 h 1495"/>
                <a:gd name="T66" fmla="*/ 118 w 2309"/>
                <a:gd name="T67" fmla="*/ 585 h 1495"/>
                <a:gd name="T68" fmla="*/ 134 w 2309"/>
                <a:gd name="T69" fmla="*/ 664 h 1495"/>
                <a:gd name="T70" fmla="*/ 165 w 2309"/>
                <a:gd name="T71" fmla="*/ 735 h 1495"/>
                <a:gd name="T72" fmla="*/ 205 w 2309"/>
                <a:gd name="T73" fmla="*/ 822 h 1495"/>
                <a:gd name="T74" fmla="*/ 221 w 2309"/>
                <a:gd name="T75" fmla="*/ 972 h 1495"/>
                <a:gd name="T76" fmla="*/ 236 w 2309"/>
                <a:gd name="T77" fmla="*/ 988 h 1495"/>
                <a:gd name="T78" fmla="*/ 268 w 2309"/>
                <a:gd name="T79" fmla="*/ 1012 h 1495"/>
                <a:gd name="T80" fmla="*/ 268 w 2309"/>
                <a:gd name="T81" fmla="*/ 1051 h 1495"/>
                <a:gd name="T82" fmla="*/ 292 w 2309"/>
                <a:gd name="T83" fmla="*/ 1083 h 1495"/>
                <a:gd name="T84" fmla="*/ 300 w 2309"/>
                <a:gd name="T85" fmla="*/ 1130 h 1495"/>
                <a:gd name="T86" fmla="*/ 300 w 2309"/>
                <a:gd name="T87" fmla="*/ 1193 h 1495"/>
                <a:gd name="T88" fmla="*/ 315 w 2309"/>
                <a:gd name="T89" fmla="*/ 1249 h 1495"/>
                <a:gd name="T90" fmla="*/ 300 w 2309"/>
                <a:gd name="T91" fmla="*/ 1391 h 1495"/>
                <a:gd name="T92" fmla="*/ 331 w 2309"/>
                <a:gd name="T93" fmla="*/ 1399 h 1495"/>
                <a:gd name="T94" fmla="*/ 347 w 2309"/>
                <a:gd name="T95" fmla="*/ 1439 h 1495"/>
                <a:gd name="T96" fmla="*/ 1762 w 2309"/>
                <a:gd name="T97" fmla="*/ 1375 h 1495"/>
                <a:gd name="T98" fmla="*/ 1794 w 2309"/>
                <a:gd name="T99" fmla="*/ 1391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09" h="1495">
                  <a:moveTo>
                    <a:pt x="1794" y="1391"/>
                  </a:moveTo>
                  <a:lnTo>
                    <a:pt x="1794" y="1391"/>
                  </a:lnTo>
                  <a:cubicBezTo>
                    <a:pt x="1802" y="1407"/>
                    <a:pt x="1857" y="1454"/>
                    <a:pt x="1888" y="1494"/>
                  </a:cubicBezTo>
                  <a:cubicBezTo>
                    <a:pt x="1888" y="1486"/>
                    <a:pt x="1888" y="1486"/>
                    <a:pt x="1888" y="1486"/>
                  </a:cubicBezTo>
                  <a:cubicBezTo>
                    <a:pt x="1912" y="1462"/>
                    <a:pt x="1912" y="1446"/>
                    <a:pt x="1904" y="1423"/>
                  </a:cubicBezTo>
                  <a:cubicBezTo>
                    <a:pt x="1897" y="1407"/>
                    <a:pt x="1865" y="1399"/>
                    <a:pt x="1897" y="1391"/>
                  </a:cubicBezTo>
                  <a:cubicBezTo>
                    <a:pt x="1920" y="1375"/>
                    <a:pt x="1999" y="1351"/>
                    <a:pt x="1999" y="1312"/>
                  </a:cubicBezTo>
                  <a:cubicBezTo>
                    <a:pt x="1999" y="1265"/>
                    <a:pt x="1991" y="1257"/>
                    <a:pt x="2007" y="1249"/>
                  </a:cubicBezTo>
                  <a:cubicBezTo>
                    <a:pt x="2031" y="1233"/>
                    <a:pt x="2055" y="1170"/>
                    <a:pt x="2047" y="1138"/>
                  </a:cubicBezTo>
                  <a:cubicBezTo>
                    <a:pt x="2039" y="1114"/>
                    <a:pt x="1999" y="1114"/>
                    <a:pt x="1999" y="1083"/>
                  </a:cubicBezTo>
                  <a:cubicBezTo>
                    <a:pt x="1999" y="1051"/>
                    <a:pt x="1960" y="996"/>
                    <a:pt x="1999" y="988"/>
                  </a:cubicBezTo>
                  <a:cubicBezTo>
                    <a:pt x="2015" y="988"/>
                    <a:pt x="2039" y="988"/>
                    <a:pt x="2055" y="988"/>
                  </a:cubicBezTo>
                  <a:cubicBezTo>
                    <a:pt x="2078" y="988"/>
                    <a:pt x="2102" y="988"/>
                    <a:pt x="2110" y="980"/>
                  </a:cubicBezTo>
                  <a:cubicBezTo>
                    <a:pt x="2134" y="956"/>
                    <a:pt x="2150" y="956"/>
                    <a:pt x="2181" y="933"/>
                  </a:cubicBezTo>
                  <a:cubicBezTo>
                    <a:pt x="2213" y="917"/>
                    <a:pt x="2244" y="925"/>
                    <a:pt x="2244" y="869"/>
                  </a:cubicBezTo>
                  <a:cubicBezTo>
                    <a:pt x="2244" y="814"/>
                    <a:pt x="2276" y="814"/>
                    <a:pt x="2292" y="782"/>
                  </a:cubicBezTo>
                  <a:cubicBezTo>
                    <a:pt x="2308" y="743"/>
                    <a:pt x="2308" y="664"/>
                    <a:pt x="2284" y="648"/>
                  </a:cubicBezTo>
                  <a:cubicBezTo>
                    <a:pt x="2268" y="632"/>
                    <a:pt x="2213" y="624"/>
                    <a:pt x="2213" y="585"/>
                  </a:cubicBezTo>
                  <a:cubicBezTo>
                    <a:pt x="2205" y="553"/>
                    <a:pt x="2126" y="498"/>
                    <a:pt x="2118" y="482"/>
                  </a:cubicBezTo>
                  <a:cubicBezTo>
                    <a:pt x="2110" y="458"/>
                    <a:pt x="2102" y="387"/>
                    <a:pt x="1991" y="387"/>
                  </a:cubicBezTo>
                  <a:cubicBezTo>
                    <a:pt x="1873" y="379"/>
                    <a:pt x="1960" y="348"/>
                    <a:pt x="1952" y="308"/>
                  </a:cubicBezTo>
                  <a:cubicBezTo>
                    <a:pt x="1944" y="276"/>
                    <a:pt x="1904" y="316"/>
                    <a:pt x="1912" y="245"/>
                  </a:cubicBezTo>
                  <a:cubicBezTo>
                    <a:pt x="1920" y="174"/>
                    <a:pt x="1912" y="182"/>
                    <a:pt x="1936" y="126"/>
                  </a:cubicBezTo>
                  <a:cubicBezTo>
                    <a:pt x="1952" y="71"/>
                    <a:pt x="1904" y="87"/>
                    <a:pt x="1897" y="55"/>
                  </a:cubicBezTo>
                  <a:cubicBezTo>
                    <a:pt x="1897" y="39"/>
                    <a:pt x="1888" y="23"/>
                    <a:pt x="1881" y="0"/>
                  </a:cubicBezTo>
                  <a:cubicBezTo>
                    <a:pt x="1264" y="71"/>
                    <a:pt x="86" y="55"/>
                    <a:pt x="86" y="55"/>
                  </a:cubicBezTo>
                  <a:cubicBezTo>
                    <a:pt x="86" y="55"/>
                    <a:pt x="62" y="47"/>
                    <a:pt x="47" y="71"/>
                  </a:cubicBezTo>
                  <a:cubicBezTo>
                    <a:pt x="31" y="95"/>
                    <a:pt x="78" y="134"/>
                    <a:pt x="47" y="150"/>
                  </a:cubicBezTo>
                  <a:cubicBezTo>
                    <a:pt x="16" y="166"/>
                    <a:pt x="39" y="182"/>
                    <a:pt x="62" y="197"/>
                  </a:cubicBezTo>
                  <a:cubicBezTo>
                    <a:pt x="94" y="213"/>
                    <a:pt x="110" y="221"/>
                    <a:pt x="94" y="245"/>
                  </a:cubicBezTo>
                  <a:cubicBezTo>
                    <a:pt x="78" y="269"/>
                    <a:pt x="86" y="269"/>
                    <a:pt x="78" y="316"/>
                  </a:cubicBezTo>
                  <a:cubicBezTo>
                    <a:pt x="70" y="371"/>
                    <a:pt x="39" y="356"/>
                    <a:pt x="24" y="395"/>
                  </a:cubicBezTo>
                  <a:cubicBezTo>
                    <a:pt x="0" y="443"/>
                    <a:pt x="47" y="427"/>
                    <a:pt x="78" y="482"/>
                  </a:cubicBezTo>
                  <a:cubicBezTo>
                    <a:pt x="102" y="537"/>
                    <a:pt x="110" y="569"/>
                    <a:pt x="118" y="585"/>
                  </a:cubicBezTo>
                  <a:cubicBezTo>
                    <a:pt x="126" y="601"/>
                    <a:pt x="118" y="632"/>
                    <a:pt x="134" y="664"/>
                  </a:cubicBezTo>
                  <a:cubicBezTo>
                    <a:pt x="149" y="696"/>
                    <a:pt x="141" y="703"/>
                    <a:pt x="165" y="735"/>
                  </a:cubicBezTo>
                  <a:cubicBezTo>
                    <a:pt x="181" y="759"/>
                    <a:pt x="173" y="790"/>
                    <a:pt x="205" y="822"/>
                  </a:cubicBezTo>
                  <a:cubicBezTo>
                    <a:pt x="228" y="854"/>
                    <a:pt x="221" y="949"/>
                    <a:pt x="221" y="972"/>
                  </a:cubicBezTo>
                  <a:cubicBezTo>
                    <a:pt x="221" y="988"/>
                    <a:pt x="221" y="988"/>
                    <a:pt x="236" y="988"/>
                  </a:cubicBezTo>
                  <a:cubicBezTo>
                    <a:pt x="260" y="980"/>
                    <a:pt x="268" y="1012"/>
                    <a:pt x="268" y="1012"/>
                  </a:cubicBezTo>
                  <a:cubicBezTo>
                    <a:pt x="268" y="1012"/>
                    <a:pt x="276" y="1035"/>
                    <a:pt x="268" y="1051"/>
                  </a:cubicBezTo>
                  <a:cubicBezTo>
                    <a:pt x="268" y="1075"/>
                    <a:pt x="300" y="1067"/>
                    <a:pt x="292" y="1083"/>
                  </a:cubicBezTo>
                  <a:cubicBezTo>
                    <a:pt x="292" y="1107"/>
                    <a:pt x="292" y="1122"/>
                    <a:pt x="300" y="1130"/>
                  </a:cubicBezTo>
                  <a:cubicBezTo>
                    <a:pt x="315" y="1138"/>
                    <a:pt x="315" y="1170"/>
                    <a:pt x="300" y="1193"/>
                  </a:cubicBezTo>
                  <a:cubicBezTo>
                    <a:pt x="284" y="1217"/>
                    <a:pt x="292" y="1217"/>
                    <a:pt x="315" y="1249"/>
                  </a:cubicBezTo>
                  <a:cubicBezTo>
                    <a:pt x="347" y="1288"/>
                    <a:pt x="300" y="1367"/>
                    <a:pt x="300" y="1391"/>
                  </a:cubicBezTo>
                  <a:cubicBezTo>
                    <a:pt x="300" y="1415"/>
                    <a:pt x="315" y="1399"/>
                    <a:pt x="331" y="1399"/>
                  </a:cubicBezTo>
                  <a:cubicBezTo>
                    <a:pt x="339" y="1399"/>
                    <a:pt x="339" y="1423"/>
                    <a:pt x="347" y="1439"/>
                  </a:cubicBezTo>
                  <a:cubicBezTo>
                    <a:pt x="466" y="1439"/>
                    <a:pt x="1438" y="1423"/>
                    <a:pt x="1762" y="1375"/>
                  </a:cubicBezTo>
                  <a:cubicBezTo>
                    <a:pt x="1762" y="1375"/>
                    <a:pt x="1770" y="1360"/>
                    <a:pt x="1794" y="139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05" name="Freeform 511"/>
            <p:cNvSpPr>
              <a:spLocks noChangeArrowheads="1"/>
            </p:cNvSpPr>
            <p:nvPr/>
          </p:nvSpPr>
          <p:spPr bwMode="auto">
            <a:xfrm>
              <a:off x="12243858" y="5017977"/>
              <a:ext cx="1212996" cy="786245"/>
            </a:xfrm>
            <a:custGeom>
              <a:avLst/>
              <a:gdLst>
                <a:gd name="T0" fmla="*/ 1778 w 2308"/>
                <a:gd name="T1" fmla="*/ 1391 h 1495"/>
                <a:gd name="T2" fmla="*/ 1754 w 2308"/>
                <a:gd name="T3" fmla="*/ 1375 h 1495"/>
                <a:gd name="T4" fmla="*/ 331 w 2308"/>
                <a:gd name="T5" fmla="*/ 1423 h 1495"/>
                <a:gd name="T6" fmla="*/ 292 w 2308"/>
                <a:gd name="T7" fmla="*/ 1391 h 1495"/>
                <a:gd name="T8" fmla="*/ 292 w 2308"/>
                <a:gd name="T9" fmla="*/ 1193 h 1495"/>
                <a:gd name="T10" fmla="*/ 260 w 2308"/>
                <a:gd name="T11" fmla="*/ 1051 h 1495"/>
                <a:gd name="T12" fmla="*/ 220 w 2308"/>
                <a:gd name="T13" fmla="*/ 988 h 1495"/>
                <a:gd name="T14" fmla="*/ 165 w 2308"/>
                <a:gd name="T15" fmla="*/ 767 h 1495"/>
                <a:gd name="T16" fmla="*/ 110 w 2308"/>
                <a:gd name="T17" fmla="*/ 616 h 1495"/>
                <a:gd name="T18" fmla="*/ 23 w 2308"/>
                <a:gd name="T19" fmla="*/ 434 h 1495"/>
                <a:gd name="T20" fmla="*/ 70 w 2308"/>
                <a:gd name="T21" fmla="*/ 276 h 1495"/>
                <a:gd name="T22" fmla="*/ 54 w 2308"/>
                <a:gd name="T23" fmla="*/ 205 h 1495"/>
                <a:gd name="T24" fmla="*/ 39 w 2308"/>
                <a:gd name="T25" fmla="*/ 110 h 1495"/>
                <a:gd name="T26" fmla="*/ 1865 w 2308"/>
                <a:gd name="T27" fmla="*/ 0 h 1495"/>
                <a:gd name="T28" fmla="*/ 1912 w 2308"/>
                <a:gd name="T29" fmla="*/ 79 h 1495"/>
                <a:gd name="T30" fmla="*/ 1928 w 2308"/>
                <a:gd name="T31" fmla="*/ 284 h 1495"/>
                <a:gd name="T32" fmla="*/ 1983 w 2308"/>
                <a:gd name="T33" fmla="*/ 379 h 1495"/>
                <a:gd name="T34" fmla="*/ 2205 w 2308"/>
                <a:gd name="T35" fmla="*/ 585 h 1495"/>
                <a:gd name="T36" fmla="*/ 2260 w 2308"/>
                <a:gd name="T37" fmla="*/ 814 h 1495"/>
                <a:gd name="T38" fmla="*/ 2149 w 2308"/>
                <a:gd name="T39" fmla="*/ 949 h 1495"/>
                <a:gd name="T40" fmla="*/ 2023 w 2308"/>
                <a:gd name="T41" fmla="*/ 988 h 1495"/>
                <a:gd name="T42" fmla="*/ 1991 w 2308"/>
                <a:gd name="T43" fmla="*/ 1083 h 1495"/>
                <a:gd name="T44" fmla="*/ 1991 w 2308"/>
                <a:gd name="T45" fmla="*/ 1273 h 1495"/>
                <a:gd name="T46" fmla="*/ 1880 w 2308"/>
                <a:gd name="T47" fmla="*/ 1399 h 1495"/>
                <a:gd name="T48" fmla="*/ 1880 w 2308"/>
                <a:gd name="T49" fmla="*/ 1494 h 1495"/>
                <a:gd name="T50" fmla="*/ 1786 w 2308"/>
                <a:gd name="T51" fmla="*/ 1391 h 1495"/>
                <a:gd name="T52" fmla="*/ 1873 w 2308"/>
                <a:gd name="T53" fmla="*/ 1399 h 1495"/>
                <a:gd name="T54" fmla="*/ 1983 w 2308"/>
                <a:gd name="T55" fmla="*/ 1280 h 1495"/>
                <a:gd name="T56" fmla="*/ 1983 w 2308"/>
                <a:gd name="T57" fmla="*/ 1083 h 1495"/>
                <a:gd name="T58" fmla="*/ 2023 w 2308"/>
                <a:gd name="T59" fmla="*/ 980 h 1495"/>
                <a:gd name="T60" fmla="*/ 2149 w 2308"/>
                <a:gd name="T61" fmla="*/ 949 h 1495"/>
                <a:gd name="T62" fmla="*/ 2260 w 2308"/>
                <a:gd name="T63" fmla="*/ 806 h 1495"/>
                <a:gd name="T64" fmla="*/ 2197 w 2308"/>
                <a:gd name="T65" fmla="*/ 585 h 1495"/>
                <a:gd name="T66" fmla="*/ 1983 w 2308"/>
                <a:gd name="T67" fmla="*/ 387 h 1495"/>
                <a:gd name="T68" fmla="*/ 1920 w 2308"/>
                <a:gd name="T69" fmla="*/ 292 h 1495"/>
                <a:gd name="T70" fmla="*/ 1912 w 2308"/>
                <a:gd name="T71" fmla="*/ 87 h 1495"/>
                <a:gd name="T72" fmla="*/ 363 w 2308"/>
                <a:gd name="T73" fmla="*/ 63 h 1495"/>
                <a:gd name="T74" fmla="*/ 47 w 2308"/>
                <a:gd name="T75" fmla="*/ 71 h 1495"/>
                <a:gd name="T76" fmla="*/ 54 w 2308"/>
                <a:gd name="T77" fmla="*/ 190 h 1495"/>
                <a:gd name="T78" fmla="*/ 86 w 2308"/>
                <a:gd name="T79" fmla="*/ 245 h 1495"/>
                <a:gd name="T80" fmla="*/ 16 w 2308"/>
                <a:gd name="T81" fmla="*/ 403 h 1495"/>
                <a:gd name="T82" fmla="*/ 110 w 2308"/>
                <a:gd name="T83" fmla="*/ 585 h 1495"/>
                <a:gd name="T84" fmla="*/ 157 w 2308"/>
                <a:gd name="T85" fmla="*/ 727 h 1495"/>
                <a:gd name="T86" fmla="*/ 213 w 2308"/>
                <a:gd name="T87" fmla="*/ 972 h 1495"/>
                <a:gd name="T88" fmla="*/ 268 w 2308"/>
                <a:gd name="T89" fmla="*/ 1012 h 1495"/>
                <a:gd name="T90" fmla="*/ 292 w 2308"/>
                <a:gd name="T91" fmla="*/ 1083 h 1495"/>
                <a:gd name="T92" fmla="*/ 315 w 2308"/>
                <a:gd name="T93" fmla="*/ 1249 h 1495"/>
                <a:gd name="T94" fmla="*/ 307 w 2308"/>
                <a:gd name="T95" fmla="*/ 1399 h 1495"/>
                <a:gd name="T96" fmla="*/ 1754 w 2308"/>
                <a:gd name="T97" fmla="*/ 1367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8" h="1495">
                  <a:moveTo>
                    <a:pt x="1880" y="1494"/>
                  </a:moveTo>
                  <a:lnTo>
                    <a:pt x="1880" y="1494"/>
                  </a:lnTo>
                  <a:lnTo>
                    <a:pt x="1880" y="1494"/>
                  </a:lnTo>
                  <a:cubicBezTo>
                    <a:pt x="1841" y="1454"/>
                    <a:pt x="1794" y="1407"/>
                    <a:pt x="1778" y="1391"/>
                  </a:cubicBezTo>
                  <a:cubicBezTo>
                    <a:pt x="1770" y="1375"/>
                    <a:pt x="1762" y="1375"/>
                    <a:pt x="1762" y="1375"/>
                  </a:cubicBezTo>
                  <a:lnTo>
                    <a:pt x="1762" y="1375"/>
                  </a:lnTo>
                  <a:lnTo>
                    <a:pt x="1762" y="1375"/>
                  </a:lnTo>
                  <a:cubicBezTo>
                    <a:pt x="1754" y="1375"/>
                    <a:pt x="1754" y="1375"/>
                    <a:pt x="1754" y="1375"/>
                  </a:cubicBezTo>
                  <a:cubicBezTo>
                    <a:pt x="1430" y="1431"/>
                    <a:pt x="450" y="1446"/>
                    <a:pt x="339" y="1446"/>
                  </a:cubicBezTo>
                  <a:cubicBezTo>
                    <a:pt x="331" y="1446"/>
                    <a:pt x="331" y="1446"/>
                    <a:pt x="331" y="1446"/>
                  </a:cubicBezTo>
                  <a:cubicBezTo>
                    <a:pt x="331" y="1439"/>
                    <a:pt x="331" y="1439"/>
                    <a:pt x="331" y="1439"/>
                  </a:cubicBezTo>
                  <a:cubicBezTo>
                    <a:pt x="331" y="1439"/>
                    <a:pt x="331" y="1431"/>
                    <a:pt x="331" y="1423"/>
                  </a:cubicBezTo>
                  <a:cubicBezTo>
                    <a:pt x="331" y="1415"/>
                    <a:pt x="331" y="1407"/>
                    <a:pt x="323" y="1407"/>
                  </a:cubicBezTo>
                  <a:lnTo>
                    <a:pt x="315" y="1407"/>
                  </a:lnTo>
                  <a:cubicBezTo>
                    <a:pt x="307" y="1407"/>
                    <a:pt x="307" y="1407"/>
                    <a:pt x="300" y="1407"/>
                  </a:cubicBezTo>
                  <a:cubicBezTo>
                    <a:pt x="292" y="1407"/>
                    <a:pt x="292" y="1391"/>
                    <a:pt x="292" y="1391"/>
                  </a:cubicBezTo>
                  <a:cubicBezTo>
                    <a:pt x="292" y="1383"/>
                    <a:pt x="300" y="1367"/>
                    <a:pt x="300" y="1351"/>
                  </a:cubicBezTo>
                  <a:cubicBezTo>
                    <a:pt x="307" y="1320"/>
                    <a:pt x="323" y="1280"/>
                    <a:pt x="307" y="1257"/>
                  </a:cubicBezTo>
                  <a:cubicBezTo>
                    <a:pt x="300" y="1249"/>
                    <a:pt x="300" y="1241"/>
                    <a:pt x="300" y="1241"/>
                  </a:cubicBezTo>
                  <a:cubicBezTo>
                    <a:pt x="276" y="1217"/>
                    <a:pt x="276" y="1217"/>
                    <a:pt x="292" y="1193"/>
                  </a:cubicBezTo>
                  <a:cubicBezTo>
                    <a:pt x="300" y="1170"/>
                    <a:pt x="300" y="1146"/>
                    <a:pt x="292" y="1138"/>
                  </a:cubicBezTo>
                  <a:cubicBezTo>
                    <a:pt x="276" y="1130"/>
                    <a:pt x="276" y="1107"/>
                    <a:pt x="284" y="1083"/>
                  </a:cubicBezTo>
                  <a:cubicBezTo>
                    <a:pt x="284" y="1075"/>
                    <a:pt x="284" y="1075"/>
                    <a:pt x="276" y="1075"/>
                  </a:cubicBezTo>
                  <a:cubicBezTo>
                    <a:pt x="268" y="1067"/>
                    <a:pt x="252" y="1067"/>
                    <a:pt x="260" y="1051"/>
                  </a:cubicBezTo>
                  <a:cubicBezTo>
                    <a:pt x="260" y="1035"/>
                    <a:pt x="260" y="1012"/>
                    <a:pt x="260" y="1012"/>
                  </a:cubicBezTo>
                  <a:cubicBezTo>
                    <a:pt x="252" y="1004"/>
                    <a:pt x="244" y="988"/>
                    <a:pt x="236" y="988"/>
                  </a:cubicBezTo>
                  <a:lnTo>
                    <a:pt x="228" y="988"/>
                  </a:lnTo>
                  <a:cubicBezTo>
                    <a:pt x="220" y="988"/>
                    <a:pt x="220" y="988"/>
                    <a:pt x="220" y="988"/>
                  </a:cubicBezTo>
                  <a:cubicBezTo>
                    <a:pt x="204" y="988"/>
                    <a:pt x="204" y="980"/>
                    <a:pt x="204" y="972"/>
                  </a:cubicBezTo>
                  <a:cubicBezTo>
                    <a:pt x="204" y="964"/>
                    <a:pt x="204" y="956"/>
                    <a:pt x="204" y="956"/>
                  </a:cubicBezTo>
                  <a:cubicBezTo>
                    <a:pt x="213" y="917"/>
                    <a:pt x="213" y="854"/>
                    <a:pt x="189" y="822"/>
                  </a:cubicBezTo>
                  <a:cubicBezTo>
                    <a:pt x="173" y="806"/>
                    <a:pt x="173" y="790"/>
                    <a:pt x="165" y="767"/>
                  </a:cubicBezTo>
                  <a:cubicBezTo>
                    <a:pt x="165" y="759"/>
                    <a:pt x="165" y="743"/>
                    <a:pt x="149" y="735"/>
                  </a:cubicBezTo>
                  <a:cubicBezTo>
                    <a:pt x="141" y="711"/>
                    <a:pt x="133" y="703"/>
                    <a:pt x="133" y="687"/>
                  </a:cubicBezTo>
                  <a:cubicBezTo>
                    <a:pt x="126" y="687"/>
                    <a:pt x="126" y="680"/>
                    <a:pt x="118" y="664"/>
                  </a:cubicBezTo>
                  <a:cubicBezTo>
                    <a:pt x="110" y="648"/>
                    <a:pt x="110" y="632"/>
                    <a:pt x="110" y="616"/>
                  </a:cubicBezTo>
                  <a:cubicBezTo>
                    <a:pt x="110" y="609"/>
                    <a:pt x="110" y="593"/>
                    <a:pt x="102" y="593"/>
                  </a:cubicBezTo>
                  <a:cubicBezTo>
                    <a:pt x="102" y="585"/>
                    <a:pt x="102" y="569"/>
                    <a:pt x="94" y="561"/>
                  </a:cubicBezTo>
                  <a:cubicBezTo>
                    <a:pt x="86" y="537"/>
                    <a:pt x="78" y="514"/>
                    <a:pt x="62" y="482"/>
                  </a:cubicBezTo>
                  <a:cubicBezTo>
                    <a:pt x="54" y="458"/>
                    <a:pt x="39" y="443"/>
                    <a:pt x="23" y="434"/>
                  </a:cubicBezTo>
                  <a:cubicBezTo>
                    <a:pt x="8" y="427"/>
                    <a:pt x="0" y="419"/>
                    <a:pt x="8" y="395"/>
                  </a:cubicBezTo>
                  <a:cubicBezTo>
                    <a:pt x="16" y="379"/>
                    <a:pt x="31" y="371"/>
                    <a:pt x="39" y="363"/>
                  </a:cubicBezTo>
                  <a:cubicBezTo>
                    <a:pt x="54" y="348"/>
                    <a:pt x="62" y="340"/>
                    <a:pt x="70" y="316"/>
                  </a:cubicBezTo>
                  <a:cubicBezTo>
                    <a:pt x="70" y="292"/>
                    <a:pt x="70" y="284"/>
                    <a:pt x="70" y="276"/>
                  </a:cubicBezTo>
                  <a:cubicBezTo>
                    <a:pt x="70" y="261"/>
                    <a:pt x="70" y="253"/>
                    <a:pt x="78" y="245"/>
                  </a:cubicBezTo>
                  <a:cubicBezTo>
                    <a:pt x="86" y="237"/>
                    <a:pt x="86" y="229"/>
                    <a:pt x="86" y="229"/>
                  </a:cubicBezTo>
                  <a:cubicBezTo>
                    <a:pt x="86" y="221"/>
                    <a:pt x="78" y="213"/>
                    <a:pt x="62" y="205"/>
                  </a:cubicBezTo>
                  <a:cubicBezTo>
                    <a:pt x="54" y="205"/>
                    <a:pt x="54" y="205"/>
                    <a:pt x="54" y="205"/>
                  </a:cubicBezTo>
                  <a:cubicBezTo>
                    <a:pt x="54" y="197"/>
                    <a:pt x="54" y="197"/>
                    <a:pt x="47" y="197"/>
                  </a:cubicBezTo>
                  <a:cubicBezTo>
                    <a:pt x="31" y="190"/>
                    <a:pt x="23" y="182"/>
                    <a:pt x="23" y="166"/>
                  </a:cubicBezTo>
                  <a:cubicBezTo>
                    <a:pt x="23" y="158"/>
                    <a:pt x="23" y="158"/>
                    <a:pt x="39" y="150"/>
                  </a:cubicBezTo>
                  <a:cubicBezTo>
                    <a:pt x="47" y="142"/>
                    <a:pt x="47" y="134"/>
                    <a:pt x="39" y="110"/>
                  </a:cubicBezTo>
                  <a:cubicBezTo>
                    <a:pt x="31" y="95"/>
                    <a:pt x="31" y="79"/>
                    <a:pt x="39" y="71"/>
                  </a:cubicBezTo>
                  <a:cubicBezTo>
                    <a:pt x="54" y="47"/>
                    <a:pt x="70" y="47"/>
                    <a:pt x="78" y="47"/>
                  </a:cubicBezTo>
                  <a:cubicBezTo>
                    <a:pt x="86" y="47"/>
                    <a:pt x="197" y="55"/>
                    <a:pt x="363" y="55"/>
                  </a:cubicBezTo>
                  <a:cubicBezTo>
                    <a:pt x="742" y="55"/>
                    <a:pt x="1446" y="47"/>
                    <a:pt x="1865" y="0"/>
                  </a:cubicBezTo>
                  <a:cubicBezTo>
                    <a:pt x="1873" y="0"/>
                    <a:pt x="1873" y="0"/>
                    <a:pt x="1873" y="0"/>
                  </a:cubicBezTo>
                  <a:cubicBezTo>
                    <a:pt x="1873" y="8"/>
                    <a:pt x="1873" y="8"/>
                    <a:pt x="1873" y="8"/>
                  </a:cubicBezTo>
                  <a:cubicBezTo>
                    <a:pt x="1880" y="23"/>
                    <a:pt x="1889" y="39"/>
                    <a:pt x="1896" y="55"/>
                  </a:cubicBezTo>
                  <a:cubicBezTo>
                    <a:pt x="1896" y="71"/>
                    <a:pt x="1904" y="71"/>
                    <a:pt x="1912" y="79"/>
                  </a:cubicBezTo>
                  <a:cubicBezTo>
                    <a:pt x="1928" y="87"/>
                    <a:pt x="1944" y="95"/>
                    <a:pt x="1928" y="126"/>
                  </a:cubicBezTo>
                  <a:cubicBezTo>
                    <a:pt x="1920" y="166"/>
                    <a:pt x="1920" y="174"/>
                    <a:pt x="1912" y="190"/>
                  </a:cubicBezTo>
                  <a:cubicBezTo>
                    <a:pt x="1912" y="205"/>
                    <a:pt x="1912" y="221"/>
                    <a:pt x="1912" y="245"/>
                  </a:cubicBezTo>
                  <a:cubicBezTo>
                    <a:pt x="1904" y="284"/>
                    <a:pt x="1912" y="284"/>
                    <a:pt x="1928" y="284"/>
                  </a:cubicBezTo>
                  <a:cubicBezTo>
                    <a:pt x="1936" y="292"/>
                    <a:pt x="1944" y="292"/>
                    <a:pt x="1952" y="308"/>
                  </a:cubicBezTo>
                  <a:cubicBezTo>
                    <a:pt x="1952" y="324"/>
                    <a:pt x="1944" y="340"/>
                    <a:pt x="1936" y="348"/>
                  </a:cubicBezTo>
                  <a:cubicBezTo>
                    <a:pt x="1928" y="356"/>
                    <a:pt x="1920" y="363"/>
                    <a:pt x="1928" y="371"/>
                  </a:cubicBezTo>
                  <a:cubicBezTo>
                    <a:pt x="1928" y="379"/>
                    <a:pt x="1952" y="379"/>
                    <a:pt x="1983" y="379"/>
                  </a:cubicBezTo>
                  <a:cubicBezTo>
                    <a:pt x="2086" y="387"/>
                    <a:pt x="2102" y="443"/>
                    <a:pt x="2110" y="474"/>
                  </a:cubicBezTo>
                  <a:lnTo>
                    <a:pt x="2110" y="474"/>
                  </a:lnTo>
                  <a:cubicBezTo>
                    <a:pt x="2118" y="482"/>
                    <a:pt x="2134" y="498"/>
                    <a:pt x="2149" y="514"/>
                  </a:cubicBezTo>
                  <a:cubicBezTo>
                    <a:pt x="2173" y="537"/>
                    <a:pt x="2205" y="561"/>
                    <a:pt x="2205" y="585"/>
                  </a:cubicBezTo>
                  <a:cubicBezTo>
                    <a:pt x="2205" y="609"/>
                    <a:pt x="2229" y="616"/>
                    <a:pt x="2252" y="632"/>
                  </a:cubicBezTo>
                  <a:cubicBezTo>
                    <a:pt x="2260" y="632"/>
                    <a:pt x="2276" y="640"/>
                    <a:pt x="2284" y="648"/>
                  </a:cubicBezTo>
                  <a:cubicBezTo>
                    <a:pt x="2300" y="664"/>
                    <a:pt x="2307" y="743"/>
                    <a:pt x="2284" y="782"/>
                  </a:cubicBezTo>
                  <a:cubicBezTo>
                    <a:pt x="2284" y="798"/>
                    <a:pt x="2268" y="806"/>
                    <a:pt x="2260" y="814"/>
                  </a:cubicBezTo>
                  <a:cubicBezTo>
                    <a:pt x="2252" y="822"/>
                    <a:pt x="2236" y="830"/>
                    <a:pt x="2236" y="869"/>
                  </a:cubicBezTo>
                  <a:cubicBezTo>
                    <a:pt x="2236" y="909"/>
                    <a:pt x="2220" y="925"/>
                    <a:pt x="2197" y="933"/>
                  </a:cubicBezTo>
                  <a:cubicBezTo>
                    <a:pt x="2189" y="933"/>
                    <a:pt x="2181" y="933"/>
                    <a:pt x="2181" y="940"/>
                  </a:cubicBezTo>
                  <a:cubicBezTo>
                    <a:pt x="2165" y="949"/>
                    <a:pt x="2157" y="949"/>
                    <a:pt x="2149" y="949"/>
                  </a:cubicBezTo>
                  <a:cubicBezTo>
                    <a:pt x="2134" y="956"/>
                    <a:pt x="2126" y="964"/>
                    <a:pt x="2110" y="980"/>
                  </a:cubicBezTo>
                  <a:cubicBezTo>
                    <a:pt x="2094" y="988"/>
                    <a:pt x="2078" y="996"/>
                    <a:pt x="2062" y="996"/>
                  </a:cubicBezTo>
                  <a:cubicBezTo>
                    <a:pt x="2062" y="996"/>
                    <a:pt x="2054" y="988"/>
                    <a:pt x="2047" y="988"/>
                  </a:cubicBezTo>
                  <a:cubicBezTo>
                    <a:pt x="2039" y="988"/>
                    <a:pt x="2031" y="988"/>
                    <a:pt x="2023" y="988"/>
                  </a:cubicBezTo>
                  <a:cubicBezTo>
                    <a:pt x="2007" y="988"/>
                    <a:pt x="1999" y="988"/>
                    <a:pt x="1999" y="996"/>
                  </a:cubicBezTo>
                  <a:cubicBezTo>
                    <a:pt x="1991" y="996"/>
                    <a:pt x="1983" y="996"/>
                    <a:pt x="1983" y="1004"/>
                  </a:cubicBezTo>
                  <a:cubicBezTo>
                    <a:pt x="1976" y="1012"/>
                    <a:pt x="1983" y="1027"/>
                    <a:pt x="1983" y="1051"/>
                  </a:cubicBezTo>
                  <a:cubicBezTo>
                    <a:pt x="1991" y="1059"/>
                    <a:pt x="1991" y="1075"/>
                    <a:pt x="1991" y="1083"/>
                  </a:cubicBezTo>
                  <a:cubicBezTo>
                    <a:pt x="1991" y="1099"/>
                    <a:pt x="1999" y="1107"/>
                    <a:pt x="2015" y="1114"/>
                  </a:cubicBezTo>
                  <a:cubicBezTo>
                    <a:pt x="2023" y="1122"/>
                    <a:pt x="2039" y="1130"/>
                    <a:pt x="2039" y="1138"/>
                  </a:cubicBezTo>
                  <a:cubicBezTo>
                    <a:pt x="2047" y="1170"/>
                    <a:pt x="2023" y="1233"/>
                    <a:pt x="1999" y="1249"/>
                  </a:cubicBezTo>
                  <a:cubicBezTo>
                    <a:pt x="1991" y="1257"/>
                    <a:pt x="1991" y="1265"/>
                    <a:pt x="1991" y="1273"/>
                  </a:cubicBezTo>
                  <a:cubicBezTo>
                    <a:pt x="1991" y="1280"/>
                    <a:pt x="1999" y="1296"/>
                    <a:pt x="1999" y="1312"/>
                  </a:cubicBezTo>
                  <a:cubicBezTo>
                    <a:pt x="1999" y="1344"/>
                    <a:pt x="1944" y="1367"/>
                    <a:pt x="1912" y="1383"/>
                  </a:cubicBezTo>
                  <a:cubicBezTo>
                    <a:pt x="1904" y="1383"/>
                    <a:pt x="1896" y="1391"/>
                    <a:pt x="1889" y="1391"/>
                  </a:cubicBezTo>
                  <a:cubicBezTo>
                    <a:pt x="1880" y="1399"/>
                    <a:pt x="1880" y="1399"/>
                    <a:pt x="1880" y="1399"/>
                  </a:cubicBezTo>
                  <a:cubicBezTo>
                    <a:pt x="1880" y="1399"/>
                    <a:pt x="1880" y="1407"/>
                    <a:pt x="1889" y="1407"/>
                  </a:cubicBezTo>
                  <a:cubicBezTo>
                    <a:pt x="1889" y="1415"/>
                    <a:pt x="1896" y="1415"/>
                    <a:pt x="1896" y="1423"/>
                  </a:cubicBezTo>
                  <a:cubicBezTo>
                    <a:pt x="1904" y="1439"/>
                    <a:pt x="1912" y="1462"/>
                    <a:pt x="1880" y="1486"/>
                  </a:cubicBezTo>
                  <a:cubicBezTo>
                    <a:pt x="1880" y="1494"/>
                    <a:pt x="1880" y="1494"/>
                    <a:pt x="1880" y="1494"/>
                  </a:cubicBezTo>
                  <a:lnTo>
                    <a:pt x="1880" y="1494"/>
                  </a:lnTo>
                  <a:lnTo>
                    <a:pt x="1762" y="1367"/>
                  </a:lnTo>
                  <a:lnTo>
                    <a:pt x="1762" y="1367"/>
                  </a:lnTo>
                  <a:cubicBezTo>
                    <a:pt x="1770" y="1367"/>
                    <a:pt x="1778" y="1375"/>
                    <a:pt x="1786" y="1391"/>
                  </a:cubicBezTo>
                  <a:cubicBezTo>
                    <a:pt x="1802" y="1407"/>
                    <a:pt x="1849" y="1454"/>
                    <a:pt x="1880" y="1486"/>
                  </a:cubicBezTo>
                  <a:cubicBezTo>
                    <a:pt x="1896" y="1462"/>
                    <a:pt x="1904" y="1446"/>
                    <a:pt x="1896" y="1431"/>
                  </a:cubicBezTo>
                  <a:cubicBezTo>
                    <a:pt x="1889" y="1423"/>
                    <a:pt x="1889" y="1415"/>
                    <a:pt x="1880" y="1415"/>
                  </a:cubicBezTo>
                  <a:cubicBezTo>
                    <a:pt x="1873" y="1407"/>
                    <a:pt x="1873" y="1407"/>
                    <a:pt x="1873" y="1399"/>
                  </a:cubicBezTo>
                  <a:cubicBezTo>
                    <a:pt x="1873" y="1391"/>
                    <a:pt x="1873" y="1391"/>
                    <a:pt x="1880" y="1383"/>
                  </a:cubicBezTo>
                  <a:cubicBezTo>
                    <a:pt x="1889" y="1383"/>
                    <a:pt x="1896" y="1375"/>
                    <a:pt x="1904" y="1375"/>
                  </a:cubicBezTo>
                  <a:cubicBezTo>
                    <a:pt x="1944" y="1360"/>
                    <a:pt x="1991" y="1344"/>
                    <a:pt x="1991" y="1312"/>
                  </a:cubicBezTo>
                  <a:cubicBezTo>
                    <a:pt x="1991" y="1296"/>
                    <a:pt x="1991" y="1288"/>
                    <a:pt x="1983" y="1280"/>
                  </a:cubicBezTo>
                  <a:cubicBezTo>
                    <a:pt x="1983" y="1265"/>
                    <a:pt x="1983" y="1257"/>
                    <a:pt x="1999" y="1241"/>
                  </a:cubicBezTo>
                  <a:cubicBezTo>
                    <a:pt x="2015" y="1233"/>
                    <a:pt x="2039" y="1170"/>
                    <a:pt x="2031" y="1146"/>
                  </a:cubicBezTo>
                  <a:cubicBezTo>
                    <a:pt x="2031" y="1130"/>
                    <a:pt x="2023" y="1122"/>
                    <a:pt x="2007" y="1114"/>
                  </a:cubicBezTo>
                  <a:cubicBezTo>
                    <a:pt x="1999" y="1107"/>
                    <a:pt x="1983" y="1099"/>
                    <a:pt x="1983" y="1083"/>
                  </a:cubicBezTo>
                  <a:cubicBezTo>
                    <a:pt x="1983" y="1075"/>
                    <a:pt x="1983" y="1059"/>
                    <a:pt x="1976" y="1051"/>
                  </a:cubicBezTo>
                  <a:cubicBezTo>
                    <a:pt x="1976" y="1027"/>
                    <a:pt x="1967" y="1012"/>
                    <a:pt x="1976" y="996"/>
                  </a:cubicBezTo>
                  <a:cubicBezTo>
                    <a:pt x="1976" y="988"/>
                    <a:pt x="1983" y="988"/>
                    <a:pt x="1991" y="988"/>
                  </a:cubicBezTo>
                  <a:cubicBezTo>
                    <a:pt x="1999" y="980"/>
                    <a:pt x="2007" y="980"/>
                    <a:pt x="2023" y="980"/>
                  </a:cubicBezTo>
                  <a:cubicBezTo>
                    <a:pt x="2031" y="980"/>
                    <a:pt x="2039" y="980"/>
                    <a:pt x="2047" y="988"/>
                  </a:cubicBezTo>
                  <a:cubicBezTo>
                    <a:pt x="2054" y="988"/>
                    <a:pt x="2062" y="988"/>
                    <a:pt x="2062" y="988"/>
                  </a:cubicBezTo>
                  <a:cubicBezTo>
                    <a:pt x="2086" y="988"/>
                    <a:pt x="2094" y="980"/>
                    <a:pt x="2102" y="972"/>
                  </a:cubicBezTo>
                  <a:cubicBezTo>
                    <a:pt x="2118" y="956"/>
                    <a:pt x="2134" y="949"/>
                    <a:pt x="2149" y="949"/>
                  </a:cubicBezTo>
                  <a:cubicBezTo>
                    <a:pt x="2157" y="940"/>
                    <a:pt x="2165" y="940"/>
                    <a:pt x="2173" y="933"/>
                  </a:cubicBezTo>
                  <a:cubicBezTo>
                    <a:pt x="2181" y="933"/>
                    <a:pt x="2189" y="925"/>
                    <a:pt x="2189" y="925"/>
                  </a:cubicBezTo>
                  <a:cubicBezTo>
                    <a:pt x="2213" y="917"/>
                    <a:pt x="2229" y="909"/>
                    <a:pt x="2229" y="869"/>
                  </a:cubicBezTo>
                  <a:cubicBezTo>
                    <a:pt x="2229" y="830"/>
                    <a:pt x="2244" y="822"/>
                    <a:pt x="2260" y="806"/>
                  </a:cubicBezTo>
                  <a:cubicBezTo>
                    <a:pt x="2268" y="798"/>
                    <a:pt x="2276" y="790"/>
                    <a:pt x="2284" y="782"/>
                  </a:cubicBezTo>
                  <a:cubicBezTo>
                    <a:pt x="2300" y="743"/>
                    <a:pt x="2292" y="664"/>
                    <a:pt x="2276" y="648"/>
                  </a:cubicBezTo>
                  <a:cubicBezTo>
                    <a:pt x="2268" y="648"/>
                    <a:pt x="2260" y="640"/>
                    <a:pt x="2252" y="640"/>
                  </a:cubicBezTo>
                  <a:cubicBezTo>
                    <a:pt x="2229" y="624"/>
                    <a:pt x="2197" y="609"/>
                    <a:pt x="2197" y="585"/>
                  </a:cubicBezTo>
                  <a:cubicBezTo>
                    <a:pt x="2197" y="569"/>
                    <a:pt x="2165" y="537"/>
                    <a:pt x="2142" y="514"/>
                  </a:cubicBezTo>
                  <a:cubicBezTo>
                    <a:pt x="2126" y="498"/>
                    <a:pt x="2110" y="490"/>
                    <a:pt x="2110" y="482"/>
                  </a:cubicBezTo>
                  <a:cubicBezTo>
                    <a:pt x="2102" y="474"/>
                    <a:pt x="2102" y="474"/>
                    <a:pt x="2102" y="474"/>
                  </a:cubicBezTo>
                  <a:cubicBezTo>
                    <a:pt x="2094" y="450"/>
                    <a:pt x="2086" y="387"/>
                    <a:pt x="1983" y="387"/>
                  </a:cubicBezTo>
                  <a:cubicBezTo>
                    <a:pt x="1944" y="387"/>
                    <a:pt x="1928" y="387"/>
                    <a:pt x="1920" y="371"/>
                  </a:cubicBezTo>
                  <a:cubicBezTo>
                    <a:pt x="1912" y="363"/>
                    <a:pt x="1920" y="356"/>
                    <a:pt x="1928" y="348"/>
                  </a:cubicBezTo>
                  <a:cubicBezTo>
                    <a:pt x="1936" y="340"/>
                    <a:pt x="1944" y="324"/>
                    <a:pt x="1944" y="308"/>
                  </a:cubicBezTo>
                  <a:cubicBezTo>
                    <a:pt x="1936" y="300"/>
                    <a:pt x="1936" y="300"/>
                    <a:pt x="1920" y="292"/>
                  </a:cubicBezTo>
                  <a:cubicBezTo>
                    <a:pt x="1904" y="292"/>
                    <a:pt x="1896" y="284"/>
                    <a:pt x="1904" y="245"/>
                  </a:cubicBezTo>
                  <a:cubicBezTo>
                    <a:pt x="1904" y="221"/>
                    <a:pt x="1904" y="205"/>
                    <a:pt x="1904" y="190"/>
                  </a:cubicBezTo>
                  <a:cubicBezTo>
                    <a:pt x="1912" y="174"/>
                    <a:pt x="1912" y="166"/>
                    <a:pt x="1920" y="126"/>
                  </a:cubicBezTo>
                  <a:cubicBezTo>
                    <a:pt x="1936" y="95"/>
                    <a:pt x="1920" y="95"/>
                    <a:pt x="1912" y="87"/>
                  </a:cubicBezTo>
                  <a:cubicBezTo>
                    <a:pt x="1904" y="79"/>
                    <a:pt x="1889" y="71"/>
                    <a:pt x="1889" y="55"/>
                  </a:cubicBezTo>
                  <a:cubicBezTo>
                    <a:pt x="1889" y="39"/>
                    <a:pt x="1880" y="32"/>
                    <a:pt x="1873" y="8"/>
                  </a:cubicBezTo>
                  <a:cubicBezTo>
                    <a:pt x="1865" y="8"/>
                    <a:pt x="1865" y="8"/>
                    <a:pt x="1865" y="8"/>
                  </a:cubicBezTo>
                  <a:cubicBezTo>
                    <a:pt x="1446" y="55"/>
                    <a:pt x="742" y="63"/>
                    <a:pt x="363" y="63"/>
                  </a:cubicBezTo>
                  <a:cubicBezTo>
                    <a:pt x="189" y="63"/>
                    <a:pt x="78" y="55"/>
                    <a:pt x="78" y="55"/>
                  </a:cubicBezTo>
                  <a:cubicBezTo>
                    <a:pt x="70" y="55"/>
                    <a:pt x="70" y="55"/>
                    <a:pt x="70" y="55"/>
                  </a:cubicBezTo>
                  <a:lnTo>
                    <a:pt x="70" y="55"/>
                  </a:lnTo>
                  <a:cubicBezTo>
                    <a:pt x="62" y="55"/>
                    <a:pt x="54" y="63"/>
                    <a:pt x="47" y="71"/>
                  </a:cubicBezTo>
                  <a:cubicBezTo>
                    <a:pt x="39" y="87"/>
                    <a:pt x="39" y="95"/>
                    <a:pt x="47" y="110"/>
                  </a:cubicBezTo>
                  <a:cubicBezTo>
                    <a:pt x="54" y="126"/>
                    <a:pt x="54" y="142"/>
                    <a:pt x="39" y="158"/>
                  </a:cubicBezTo>
                  <a:cubicBezTo>
                    <a:pt x="31" y="158"/>
                    <a:pt x="31" y="166"/>
                    <a:pt x="31" y="166"/>
                  </a:cubicBezTo>
                  <a:cubicBezTo>
                    <a:pt x="31" y="174"/>
                    <a:pt x="39" y="182"/>
                    <a:pt x="54" y="190"/>
                  </a:cubicBezTo>
                  <a:cubicBezTo>
                    <a:pt x="54" y="190"/>
                    <a:pt x="54" y="197"/>
                    <a:pt x="62" y="197"/>
                  </a:cubicBezTo>
                  <a:lnTo>
                    <a:pt x="62" y="197"/>
                  </a:lnTo>
                  <a:cubicBezTo>
                    <a:pt x="78" y="213"/>
                    <a:pt x="94" y="213"/>
                    <a:pt x="94" y="229"/>
                  </a:cubicBezTo>
                  <a:cubicBezTo>
                    <a:pt x="94" y="237"/>
                    <a:pt x="94" y="237"/>
                    <a:pt x="86" y="245"/>
                  </a:cubicBezTo>
                  <a:cubicBezTo>
                    <a:pt x="78" y="261"/>
                    <a:pt x="78" y="261"/>
                    <a:pt x="78" y="276"/>
                  </a:cubicBezTo>
                  <a:cubicBezTo>
                    <a:pt x="78" y="284"/>
                    <a:pt x="78" y="292"/>
                    <a:pt x="78" y="316"/>
                  </a:cubicBezTo>
                  <a:cubicBezTo>
                    <a:pt x="70" y="348"/>
                    <a:pt x="54" y="356"/>
                    <a:pt x="47" y="363"/>
                  </a:cubicBezTo>
                  <a:cubicBezTo>
                    <a:pt x="31" y="371"/>
                    <a:pt x="23" y="379"/>
                    <a:pt x="16" y="403"/>
                  </a:cubicBezTo>
                  <a:cubicBezTo>
                    <a:pt x="8" y="419"/>
                    <a:pt x="16" y="427"/>
                    <a:pt x="31" y="434"/>
                  </a:cubicBezTo>
                  <a:cubicBezTo>
                    <a:pt x="39" y="443"/>
                    <a:pt x="54" y="450"/>
                    <a:pt x="70" y="474"/>
                  </a:cubicBezTo>
                  <a:cubicBezTo>
                    <a:pt x="86" y="514"/>
                    <a:pt x="94" y="537"/>
                    <a:pt x="102" y="561"/>
                  </a:cubicBezTo>
                  <a:cubicBezTo>
                    <a:pt x="102" y="569"/>
                    <a:pt x="110" y="577"/>
                    <a:pt x="110" y="585"/>
                  </a:cubicBezTo>
                  <a:cubicBezTo>
                    <a:pt x="118" y="593"/>
                    <a:pt x="118" y="601"/>
                    <a:pt x="118" y="616"/>
                  </a:cubicBezTo>
                  <a:cubicBezTo>
                    <a:pt x="118" y="624"/>
                    <a:pt x="118" y="640"/>
                    <a:pt x="126" y="664"/>
                  </a:cubicBezTo>
                  <a:cubicBezTo>
                    <a:pt x="133" y="672"/>
                    <a:pt x="133" y="680"/>
                    <a:pt x="141" y="687"/>
                  </a:cubicBezTo>
                  <a:cubicBezTo>
                    <a:pt x="141" y="703"/>
                    <a:pt x="149" y="711"/>
                    <a:pt x="157" y="727"/>
                  </a:cubicBezTo>
                  <a:cubicBezTo>
                    <a:pt x="165" y="743"/>
                    <a:pt x="173" y="759"/>
                    <a:pt x="173" y="767"/>
                  </a:cubicBezTo>
                  <a:cubicBezTo>
                    <a:pt x="181" y="782"/>
                    <a:pt x="181" y="798"/>
                    <a:pt x="197" y="822"/>
                  </a:cubicBezTo>
                  <a:cubicBezTo>
                    <a:pt x="220" y="846"/>
                    <a:pt x="213" y="917"/>
                    <a:pt x="213" y="956"/>
                  </a:cubicBezTo>
                  <a:cubicBezTo>
                    <a:pt x="213" y="964"/>
                    <a:pt x="213" y="964"/>
                    <a:pt x="213" y="972"/>
                  </a:cubicBezTo>
                  <a:cubicBezTo>
                    <a:pt x="213" y="980"/>
                    <a:pt x="213" y="988"/>
                    <a:pt x="220" y="988"/>
                  </a:cubicBezTo>
                  <a:lnTo>
                    <a:pt x="228" y="980"/>
                  </a:lnTo>
                  <a:lnTo>
                    <a:pt x="236" y="980"/>
                  </a:lnTo>
                  <a:cubicBezTo>
                    <a:pt x="252" y="980"/>
                    <a:pt x="268" y="1012"/>
                    <a:pt x="268" y="1012"/>
                  </a:cubicBezTo>
                  <a:lnTo>
                    <a:pt x="268" y="1012"/>
                  </a:lnTo>
                  <a:cubicBezTo>
                    <a:pt x="268" y="1012"/>
                    <a:pt x="268" y="1035"/>
                    <a:pt x="268" y="1051"/>
                  </a:cubicBezTo>
                  <a:cubicBezTo>
                    <a:pt x="260" y="1059"/>
                    <a:pt x="268" y="1059"/>
                    <a:pt x="276" y="1067"/>
                  </a:cubicBezTo>
                  <a:cubicBezTo>
                    <a:pt x="284" y="1067"/>
                    <a:pt x="292" y="1075"/>
                    <a:pt x="292" y="1083"/>
                  </a:cubicBezTo>
                  <a:cubicBezTo>
                    <a:pt x="284" y="1107"/>
                    <a:pt x="284" y="1122"/>
                    <a:pt x="292" y="1130"/>
                  </a:cubicBezTo>
                  <a:cubicBezTo>
                    <a:pt x="307" y="1138"/>
                    <a:pt x="307" y="1170"/>
                    <a:pt x="292" y="1193"/>
                  </a:cubicBezTo>
                  <a:cubicBezTo>
                    <a:pt x="284" y="1217"/>
                    <a:pt x="284" y="1217"/>
                    <a:pt x="300" y="1233"/>
                  </a:cubicBezTo>
                  <a:cubicBezTo>
                    <a:pt x="307" y="1241"/>
                    <a:pt x="307" y="1241"/>
                    <a:pt x="315" y="1249"/>
                  </a:cubicBezTo>
                  <a:cubicBezTo>
                    <a:pt x="331" y="1273"/>
                    <a:pt x="315" y="1320"/>
                    <a:pt x="307" y="1351"/>
                  </a:cubicBezTo>
                  <a:cubicBezTo>
                    <a:pt x="300" y="1367"/>
                    <a:pt x="300" y="1383"/>
                    <a:pt x="300" y="1391"/>
                  </a:cubicBezTo>
                  <a:cubicBezTo>
                    <a:pt x="300" y="1399"/>
                    <a:pt x="300" y="1399"/>
                    <a:pt x="300" y="1399"/>
                  </a:cubicBezTo>
                  <a:cubicBezTo>
                    <a:pt x="307" y="1399"/>
                    <a:pt x="307" y="1399"/>
                    <a:pt x="307" y="1399"/>
                  </a:cubicBezTo>
                  <a:cubicBezTo>
                    <a:pt x="315" y="1399"/>
                    <a:pt x="315" y="1399"/>
                    <a:pt x="323" y="1399"/>
                  </a:cubicBezTo>
                  <a:cubicBezTo>
                    <a:pt x="331" y="1399"/>
                    <a:pt x="339" y="1407"/>
                    <a:pt x="339" y="1423"/>
                  </a:cubicBezTo>
                  <a:cubicBezTo>
                    <a:pt x="339" y="1431"/>
                    <a:pt x="339" y="1431"/>
                    <a:pt x="339" y="1439"/>
                  </a:cubicBezTo>
                  <a:cubicBezTo>
                    <a:pt x="466" y="1439"/>
                    <a:pt x="1430" y="1423"/>
                    <a:pt x="1754" y="1367"/>
                  </a:cubicBezTo>
                  <a:lnTo>
                    <a:pt x="1762" y="1367"/>
                  </a:lnTo>
                  <a:lnTo>
                    <a:pt x="1880" y="1494"/>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06" name="Freeform 512"/>
            <p:cNvSpPr>
              <a:spLocks noChangeArrowheads="1"/>
            </p:cNvSpPr>
            <p:nvPr/>
          </p:nvSpPr>
          <p:spPr bwMode="auto">
            <a:xfrm>
              <a:off x="12659013" y="6755138"/>
              <a:ext cx="985706" cy="902209"/>
            </a:xfrm>
            <a:custGeom>
              <a:avLst/>
              <a:gdLst>
                <a:gd name="T0" fmla="*/ 1644 w 1874"/>
                <a:gd name="T1" fmla="*/ 198 h 1717"/>
                <a:gd name="T2" fmla="*/ 1644 w 1874"/>
                <a:gd name="T3" fmla="*/ 198 h 1717"/>
                <a:gd name="T4" fmla="*/ 1715 w 1874"/>
                <a:gd name="T5" fmla="*/ 79 h 1717"/>
                <a:gd name="T6" fmla="*/ 1644 w 1874"/>
                <a:gd name="T7" fmla="*/ 0 h 1717"/>
                <a:gd name="T8" fmla="*/ 0 w 1874"/>
                <a:gd name="T9" fmla="*/ 79 h 1717"/>
                <a:gd name="T10" fmla="*/ 79 w 1874"/>
                <a:gd name="T11" fmla="*/ 514 h 1717"/>
                <a:gd name="T12" fmla="*/ 87 w 1874"/>
                <a:gd name="T13" fmla="*/ 1399 h 1717"/>
                <a:gd name="T14" fmla="*/ 94 w 1874"/>
                <a:gd name="T15" fmla="*/ 1399 h 1717"/>
                <a:gd name="T16" fmla="*/ 134 w 1874"/>
                <a:gd name="T17" fmla="*/ 1463 h 1717"/>
                <a:gd name="T18" fmla="*/ 166 w 1874"/>
                <a:gd name="T19" fmla="*/ 1431 h 1717"/>
                <a:gd name="T20" fmla="*/ 229 w 1874"/>
                <a:gd name="T21" fmla="*/ 1439 h 1717"/>
                <a:gd name="T22" fmla="*/ 269 w 1874"/>
                <a:gd name="T23" fmla="*/ 1463 h 1717"/>
                <a:gd name="T24" fmla="*/ 269 w 1874"/>
                <a:gd name="T25" fmla="*/ 1716 h 1717"/>
                <a:gd name="T26" fmla="*/ 1407 w 1874"/>
                <a:gd name="T27" fmla="*/ 1684 h 1717"/>
                <a:gd name="T28" fmla="*/ 1407 w 1874"/>
                <a:gd name="T29" fmla="*/ 1668 h 1717"/>
                <a:gd name="T30" fmla="*/ 1407 w 1874"/>
                <a:gd name="T31" fmla="*/ 1613 h 1717"/>
                <a:gd name="T32" fmla="*/ 1415 w 1874"/>
                <a:gd name="T33" fmla="*/ 1557 h 1717"/>
                <a:gd name="T34" fmla="*/ 1391 w 1874"/>
                <a:gd name="T35" fmla="*/ 1494 h 1717"/>
                <a:gd name="T36" fmla="*/ 1375 w 1874"/>
                <a:gd name="T37" fmla="*/ 1431 h 1717"/>
                <a:gd name="T38" fmla="*/ 1375 w 1874"/>
                <a:gd name="T39" fmla="*/ 1360 h 1717"/>
                <a:gd name="T40" fmla="*/ 1399 w 1874"/>
                <a:gd name="T41" fmla="*/ 1297 h 1717"/>
                <a:gd name="T42" fmla="*/ 1399 w 1874"/>
                <a:gd name="T43" fmla="*/ 1218 h 1717"/>
                <a:gd name="T44" fmla="*/ 1439 w 1874"/>
                <a:gd name="T45" fmla="*/ 1186 h 1717"/>
                <a:gd name="T46" fmla="*/ 1462 w 1874"/>
                <a:gd name="T47" fmla="*/ 1154 h 1717"/>
                <a:gd name="T48" fmla="*/ 1462 w 1874"/>
                <a:gd name="T49" fmla="*/ 1123 h 1717"/>
                <a:gd name="T50" fmla="*/ 1462 w 1874"/>
                <a:gd name="T51" fmla="*/ 1083 h 1717"/>
                <a:gd name="T52" fmla="*/ 1533 w 1874"/>
                <a:gd name="T53" fmla="*/ 1020 h 1717"/>
                <a:gd name="T54" fmla="*/ 1573 w 1874"/>
                <a:gd name="T55" fmla="*/ 973 h 1717"/>
                <a:gd name="T56" fmla="*/ 1589 w 1874"/>
                <a:gd name="T57" fmla="*/ 901 h 1717"/>
                <a:gd name="T58" fmla="*/ 1612 w 1874"/>
                <a:gd name="T59" fmla="*/ 799 h 1717"/>
                <a:gd name="T60" fmla="*/ 1660 w 1874"/>
                <a:gd name="T61" fmla="*/ 767 h 1717"/>
                <a:gd name="T62" fmla="*/ 1676 w 1874"/>
                <a:gd name="T63" fmla="*/ 735 h 1717"/>
                <a:gd name="T64" fmla="*/ 1699 w 1874"/>
                <a:gd name="T65" fmla="*/ 688 h 1717"/>
                <a:gd name="T66" fmla="*/ 1739 w 1874"/>
                <a:gd name="T67" fmla="*/ 640 h 1717"/>
                <a:gd name="T68" fmla="*/ 1778 w 1874"/>
                <a:gd name="T69" fmla="*/ 585 h 1717"/>
                <a:gd name="T70" fmla="*/ 1723 w 1874"/>
                <a:gd name="T71" fmla="*/ 530 h 1717"/>
                <a:gd name="T72" fmla="*/ 1747 w 1874"/>
                <a:gd name="T73" fmla="*/ 474 h 1717"/>
                <a:gd name="T74" fmla="*/ 1778 w 1874"/>
                <a:gd name="T75" fmla="*/ 419 h 1717"/>
                <a:gd name="T76" fmla="*/ 1802 w 1874"/>
                <a:gd name="T77" fmla="*/ 396 h 1717"/>
                <a:gd name="T78" fmla="*/ 1810 w 1874"/>
                <a:gd name="T79" fmla="*/ 340 h 1717"/>
                <a:gd name="T80" fmla="*/ 1873 w 1874"/>
                <a:gd name="T81" fmla="*/ 229 h 1717"/>
                <a:gd name="T82" fmla="*/ 1676 w 1874"/>
                <a:gd name="T83" fmla="*/ 245 h 1717"/>
                <a:gd name="T84" fmla="*/ 1644 w 1874"/>
                <a:gd name="T85" fmla="*/ 198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74" h="1717">
                  <a:moveTo>
                    <a:pt x="1644" y="198"/>
                  </a:moveTo>
                  <a:lnTo>
                    <a:pt x="1644" y="198"/>
                  </a:lnTo>
                  <a:cubicBezTo>
                    <a:pt x="1668" y="166"/>
                    <a:pt x="1699" y="150"/>
                    <a:pt x="1715" y="79"/>
                  </a:cubicBezTo>
                  <a:cubicBezTo>
                    <a:pt x="1739" y="16"/>
                    <a:pt x="1644" y="0"/>
                    <a:pt x="1644" y="0"/>
                  </a:cubicBezTo>
                  <a:cubicBezTo>
                    <a:pt x="1383" y="32"/>
                    <a:pt x="213" y="71"/>
                    <a:pt x="0" y="79"/>
                  </a:cubicBezTo>
                  <a:cubicBezTo>
                    <a:pt x="16" y="198"/>
                    <a:pt x="39" y="348"/>
                    <a:pt x="79" y="514"/>
                  </a:cubicBezTo>
                  <a:cubicBezTo>
                    <a:pt x="87" y="1399"/>
                    <a:pt x="87" y="1399"/>
                    <a:pt x="87" y="1399"/>
                  </a:cubicBezTo>
                  <a:cubicBezTo>
                    <a:pt x="87" y="1399"/>
                    <a:pt x="87" y="1399"/>
                    <a:pt x="94" y="1399"/>
                  </a:cubicBezTo>
                  <a:cubicBezTo>
                    <a:pt x="126" y="1407"/>
                    <a:pt x="110" y="1447"/>
                    <a:pt x="134" y="1463"/>
                  </a:cubicBezTo>
                  <a:cubicBezTo>
                    <a:pt x="158" y="1486"/>
                    <a:pt x="150" y="1439"/>
                    <a:pt x="166" y="1431"/>
                  </a:cubicBezTo>
                  <a:cubicBezTo>
                    <a:pt x="174" y="1431"/>
                    <a:pt x="197" y="1439"/>
                    <a:pt x="229" y="1439"/>
                  </a:cubicBezTo>
                  <a:cubicBezTo>
                    <a:pt x="253" y="1439"/>
                    <a:pt x="269" y="1463"/>
                    <a:pt x="269" y="1463"/>
                  </a:cubicBezTo>
                  <a:cubicBezTo>
                    <a:pt x="269" y="1716"/>
                    <a:pt x="269" y="1716"/>
                    <a:pt x="269" y="1716"/>
                  </a:cubicBezTo>
                  <a:cubicBezTo>
                    <a:pt x="1407" y="1684"/>
                    <a:pt x="1407" y="1684"/>
                    <a:pt x="1407" y="1684"/>
                  </a:cubicBezTo>
                  <a:cubicBezTo>
                    <a:pt x="1407" y="1676"/>
                    <a:pt x="1407" y="1676"/>
                    <a:pt x="1407" y="1668"/>
                  </a:cubicBezTo>
                  <a:cubicBezTo>
                    <a:pt x="1391" y="1621"/>
                    <a:pt x="1423" y="1637"/>
                    <a:pt x="1407" y="1613"/>
                  </a:cubicBezTo>
                  <a:cubicBezTo>
                    <a:pt x="1399" y="1597"/>
                    <a:pt x="1407" y="1581"/>
                    <a:pt x="1415" y="1557"/>
                  </a:cubicBezTo>
                  <a:cubicBezTo>
                    <a:pt x="1423" y="1534"/>
                    <a:pt x="1415" y="1526"/>
                    <a:pt x="1391" y="1494"/>
                  </a:cubicBezTo>
                  <a:cubicBezTo>
                    <a:pt x="1367" y="1471"/>
                    <a:pt x="1359" y="1447"/>
                    <a:pt x="1375" y="1431"/>
                  </a:cubicBezTo>
                  <a:cubicBezTo>
                    <a:pt x="1391" y="1415"/>
                    <a:pt x="1375" y="1384"/>
                    <a:pt x="1375" y="1360"/>
                  </a:cubicBezTo>
                  <a:cubicBezTo>
                    <a:pt x="1375" y="1344"/>
                    <a:pt x="1375" y="1313"/>
                    <a:pt x="1399" y="1297"/>
                  </a:cubicBezTo>
                  <a:cubicBezTo>
                    <a:pt x="1430" y="1289"/>
                    <a:pt x="1407" y="1249"/>
                    <a:pt x="1399" y="1218"/>
                  </a:cubicBezTo>
                  <a:cubicBezTo>
                    <a:pt x="1399" y="1186"/>
                    <a:pt x="1415" y="1186"/>
                    <a:pt x="1439" y="1186"/>
                  </a:cubicBezTo>
                  <a:cubicBezTo>
                    <a:pt x="1462" y="1186"/>
                    <a:pt x="1470" y="1170"/>
                    <a:pt x="1462" y="1154"/>
                  </a:cubicBezTo>
                  <a:cubicBezTo>
                    <a:pt x="1454" y="1146"/>
                    <a:pt x="1454" y="1139"/>
                    <a:pt x="1462" y="1123"/>
                  </a:cubicBezTo>
                  <a:cubicBezTo>
                    <a:pt x="1478" y="1115"/>
                    <a:pt x="1470" y="1107"/>
                    <a:pt x="1462" y="1083"/>
                  </a:cubicBezTo>
                  <a:cubicBezTo>
                    <a:pt x="1462" y="1051"/>
                    <a:pt x="1502" y="1028"/>
                    <a:pt x="1533" y="1020"/>
                  </a:cubicBezTo>
                  <a:cubicBezTo>
                    <a:pt x="1565" y="1012"/>
                    <a:pt x="1573" y="996"/>
                    <a:pt x="1573" y="973"/>
                  </a:cubicBezTo>
                  <a:cubicBezTo>
                    <a:pt x="1573" y="941"/>
                    <a:pt x="1573" y="917"/>
                    <a:pt x="1589" y="901"/>
                  </a:cubicBezTo>
                  <a:cubicBezTo>
                    <a:pt x="1604" y="886"/>
                    <a:pt x="1612" y="830"/>
                    <a:pt x="1612" y="799"/>
                  </a:cubicBezTo>
                  <a:cubicBezTo>
                    <a:pt x="1620" y="767"/>
                    <a:pt x="1644" y="767"/>
                    <a:pt x="1660" y="767"/>
                  </a:cubicBezTo>
                  <a:cubicBezTo>
                    <a:pt x="1676" y="759"/>
                    <a:pt x="1676" y="767"/>
                    <a:pt x="1676" y="735"/>
                  </a:cubicBezTo>
                  <a:cubicBezTo>
                    <a:pt x="1676" y="696"/>
                    <a:pt x="1699" y="688"/>
                    <a:pt x="1699" y="688"/>
                  </a:cubicBezTo>
                  <a:cubicBezTo>
                    <a:pt x="1699" y="688"/>
                    <a:pt x="1707" y="656"/>
                    <a:pt x="1739" y="640"/>
                  </a:cubicBezTo>
                  <a:cubicBezTo>
                    <a:pt x="1763" y="625"/>
                    <a:pt x="1786" y="633"/>
                    <a:pt x="1778" y="585"/>
                  </a:cubicBezTo>
                  <a:cubicBezTo>
                    <a:pt x="1763" y="538"/>
                    <a:pt x="1723" y="554"/>
                    <a:pt x="1723" y="530"/>
                  </a:cubicBezTo>
                  <a:cubicBezTo>
                    <a:pt x="1723" y="506"/>
                    <a:pt x="1715" y="490"/>
                    <a:pt x="1747" y="474"/>
                  </a:cubicBezTo>
                  <a:cubicBezTo>
                    <a:pt x="1770" y="467"/>
                    <a:pt x="1770" y="443"/>
                    <a:pt x="1778" y="419"/>
                  </a:cubicBezTo>
                  <a:cubicBezTo>
                    <a:pt x="1778" y="396"/>
                    <a:pt x="1786" y="411"/>
                    <a:pt x="1802" y="396"/>
                  </a:cubicBezTo>
                  <a:cubicBezTo>
                    <a:pt x="1818" y="380"/>
                    <a:pt x="1778" y="348"/>
                    <a:pt x="1810" y="340"/>
                  </a:cubicBezTo>
                  <a:cubicBezTo>
                    <a:pt x="1842" y="332"/>
                    <a:pt x="1873" y="261"/>
                    <a:pt x="1873" y="229"/>
                  </a:cubicBezTo>
                  <a:cubicBezTo>
                    <a:pt x="1810" y="229"/>
                    <a:pt x="1707" y="237"/>
                    <a:pt x="1676" y="245"/>
                  </a:cubicBezTo>
                  <a:cubicBezTo>
                    <a:pt x="1628" y="253"/>
                    <a:pt x="1628" y="229"/>
                    <a:pt x="1644" y="19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07" name="Freeform 513"/>
            <p:cNvSpPr>
              <a:spLocks noChangeArrowheads="1"/>
            </p:cNvSpPr>
            <p:nvPr/>
          </p:nvSpPr>
          <p:spPr bwMode="auto">
            <a:xfrm>
              <a:off x="12659013" y="6750499"/>
              <a:ext cx="985706" cy="906848"/>
            </a:xfrm>
            <a:custGeom>
              <a:avLst/>
              <a:gdLst>
                <a:gd name="T0" fmla="*/ 260 w 1874"/>
                <a:gd name="T1" fmla="*/ 1471 h 1725"/>
                <a:gd name="T2" fmla="*/ 166 w 1874"/>
                <a:gd name="T3" fmla="*/ 1447 h 1725"/>
                <a:gd name="T4" fmla="*/ 126 w 1874"/>
                <a:gd name="T5" fmla="*/ 1479 h 1725"/>
                <a:gd name="T6" fmla="*/ 87 w 1874"/>
                <a:gd name="T7" fmla="*/ 1415 h 1725"/>
                <a:gd name="T8" fmla="*/ 79 w 1874"/>
                <a:gd name="T9" fmla="*/ 522 h 1725"/>
                <a:gd name="T10" fmla="*/ 0 w 1874"/>
                <a:gd name="T11" fmla="*/ 87 h 1725"/>
                <a:gd name="T12" fmla="*/ 1644 w 1874"/>
                <a:gd name="T13" fmla="*/ 0 h 1725"/>
                <a:gd name="T14" fmla="*/ 1668 w 1874"/>
                <a:gd name="T15" fmla="*/ 182 h 1725"/>
                <a:gd name="T16" fmla="*/ 1676 w 1874"/>
                <a:gd name="T17" fmla="*/ 245 h 1725"/>
                <a:gd name="T18" fmla="*/ 1873 w 1874"/>
                <a:gd name="T19" fmla="*/ 237 h 1725"/>
                <a:gd name="T20" fmla="*/ 1802 w 1874"/>
                <a:gd name="T21" fmla="*/ 372 h 1725"/>
                <a:gd name="T22" fmla="*/ 1778 w 1874"/>
                <a:gd name="T23" fmla="*/ 427 h 1725"/>
                <a:gd name="T24" fmla="*/ 1731 w 1874"/>
                <a:gd name="T25" fmla="*/ 522 h 1725"/>
                <a:gd name="T26" fmla="*/ 1778 w 1874"/>
                <a:gd name="T27" fmla="*/ 593 h 1725"/>
                <a:gd name="T28" fmla="*/ 1699 w 1874"/>
                <a:gd name="T29" fmla="*/ 696 h 1725"/>
                <a:gd name="T30" fmla="*/ 1683 w 1874"/>
                <a:gd name="T31" fmla="*/ 743 h 1725"/>
                <a:gd name="T32" fmla="*/ 1652 w 1874"/>
                <a:gd name="T33" fmla="*/ 775 h 1725"/>
                <a:gd name="T34" fmla="*/ 1589 w 1874"/>
                <a:gd name="T35" fmla="*/ 909 h 1725"/>
                <a:gd name="T36" fmla="*/ 1470 w 1874"/>
                <a:gd name="T37" fmla="*/ 1083 h 1725"/>
                <a:gd name="T38" fmla="*/ 1462 w 1874"/>
                <a:gd name="T39" fmla="*/ 1154 h 1725"/>
                <a:gd name="T40" fmla="*/ 1439 w 1874"/>
                <a:gd name="T41" fmla="*/ 1202 h 1725"/>
                <a:gd name="T42" fmla="*/ 1407 w 1874"/>
                <a:gd name="T43" fmla="*/ 1226 h 1725"/>
                <a:gd name="T44" fmla="*/ 1375 w 1874"/>
                <a:gd name="T45" fmla="*/ 1368 h 1725"/>
                <a:gd name="T46" fmla="*/ 1391 w 1874"/>
                <a:gd name="T47" fmla="*/ 1502 h 1725"/>
                <a:gd name="T48" fmla="*/ 1415 w 1874"/>
                <a:gd name="T49" fmla="*/ 1581 h 1725"/>
                <a:gd name="T50" fmla="*/ 1407 w 1874"/>
                <a:gd name="T51" fmla="*/ 1676 h 1725"/>
                <a:gd name="T52" fmla="*/ 1407 w 1874"/>
                <a:gd name="T53" fmla="*/ 1692 h 1725"/>
                <a:gd name="T54" fmla="*/ 166 w 1874"/>
                <a:gd name="T55" fmla="*/ 1439 h 1725"/>
                <a:gd name="T56" fmla="*/ 269 w 1874"/>
                <a:gd name="T57" fmla="*/ 1463 h 1725"/>
                <a:gd name="T58" fmla="*/ 276 w 1874"/>
                <a:gd name="T59" fmla="*/ 1716 h 1725"/>
                <a:gd name="T60" fmla="*/ 1407 w 1874"/>
                <a:gd name="T61" fmla="*/ 1637 h 1725"/>
                <a:gd name="T62" fmla="*/ 1415 w 1874"/>
                <a:gd name="T63" fmla="*/ 1565 h 1725"/>
                <a:gd name="T64" fmla="*/ 1375 w 1874"/>
                <a:gd name="T65" fmla="*/ 1439 h 1725"/>
                <a:gd name="T66" fmla="*/ 1399 w 1874"/>
                <a:gd name="T67" fmla="*/ 1305 h 1725"/>
                <a:gd name="T68" fmla="*/ 1399 w 1874"/>
                <a:gd name="T69" fmla="*/ 1202 h 1725"/>
                <a:gd name="T70" fmla="*/ 1462 w 1874"/>
                <a:gd name="T71" fmla="*/ 1178 h 1725"/>
                <a:gd name="T72" fmla="*/ 1462 w 1874"/>
                <a:gd name="T73" fmla="*/ 1131 h 1725"/>
                <a:gd name="T74" fmla="*/ 1533 w 1874"/>
                <a:gd name="T75" fmla="*/ 1028 h 1725"/>
                <a:gd name="T76" fmla="*/ 1612 w 1874"/>
                <a:gd name="T77" fmla="*/ 822 h 1725"/>
                <a:gd name="T78" fmla="*/ 1660 w 1874"/>
                <a:gd name="T79" fmla="*/ 767 h 1725"/>
                <a:gd name="T80" fmla="*/ 1699 w 1874"/>
                <a:gd name="T81" fmla="*/ 696 h 1725"/>
                <a:gd name="T82" fmla="*/ 1770 w 1874"/>
                <a:gd name="T83" fmla="*/ 593 h 1725"/>
                <a:gd name="T84" fmla="*/ 1723 w 1874"/>
                <a:gd name="T85" fmla="*/ 522 h 1725"/>
                <a:gd name="T86" fmla="*/ 1770 w 1874"/>
                <a:gd name="T87" fmla="*/ 427 h 1725"/>
                <a:gd name="T88" fmla="*/ 1794 w 1874"/>
                <a:gd name="T89" fmla="*/ 380 h 1725"/>
                <a:gd name="T90" fmla="*/ 1865 w 1874"/>
                <a:gd name="T91" fmla="*/ 237 h 1725"/>
                <a:gd name="T92" fmla="*/ 1644 w 1874"/>
                <a:gd name="T93" fmla="*/ 206 h 1725"/>
                <a:gd name="T94" fmla="*/ 1707 w 1874"/>
                <a:gd name="T95" fmla="*/ 48 h 1725"/>
                <a:gd name="T96" fmla="*/ 87 w 1874"/>
                <a:gd name="T97" fmla="*/ 522 h 1725"/>
                <a:gd name="T98" fmla="*/ 94 w 1874"/>
                <a:gd name="T99" fmla="*/ 1407 h 1725"/>
                <a:gd name="T100" fmla="*/ 142 w 1874"/>
                <a:gd name="T101" fmla="*/ 147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4" h="1725">
                  <a:moveTo>
                    <a:pt x="269" y="1724"/>
                  </a:moveTo>
                  <a:lnTo>
                    <a:pt x="269" y="1724"/>
                  </a:lnTo>
                  <a:cubicBezTo>
                    <a:pt x="260" y="1471"/>
                    <a:pt x="260" y="1471"/>
                    <a:pt x="260" y="1471"/>
                  </a:cubicBezTo>
                  <a:cubicBezTo>
                    <a:pt x="260" y="1463"/>
                    <a:pt x="253" y="1447"/>
                    <a:pt x="229" y="1447"/>
                  </a:cubicBezTo>
                  <a:cubicBezTo>
                    <a:pt x="213" y="1447"/>
                    <a:pt x="197" y="1447"/>
                    <a:pt x="189" y="1447"/>
                  </a:cubicBezTo>
                  <a:cubicBezTo>
                    <a:pt x="174" y="1447"/>
                    <a:pt x="166" y="1447"/>
                    <a:pt x="166" y="1447"/>
                  </a:cubicBezTo>
                  <a:cubicBezTo>
                    <a:pt x="166" y="1447"/>
                    <a:pt x="158" y="1455"/>
                    <a:pt x="158" y="1463"/>
                  </a:cubicBezTo>
                  <a:cubicBezTo>
                    <a:pt x="158" y="1471"/>
                    <a:pt x="150" y="1479"/>
                    <a:pt x="142" y="1479"/>
                  </a:cubicBezTo>
                  <a:cubicBezTo>
                    <a:pt x="142" y="1479"/>
                    <a:pt x="134" y="1479"/>
                    <a:pt x="126" y="1479"/>
                  </a:cubicBezTo>
                  <a:cubicBezTo>
                    <a:pt x="118" y="1463"/>
                    <a:pt x="118" y="1455"/>
                    <a:pt x="110" y="1439"/>
                  </a:cubicBezTo>
                  <a:cubicBezTo>
                    <a:pt x="110" y="1423"/>
                    <a:pt x="110" y="1415"/>
                    <a:pt x="94" y="1415"/>
                  </a:cubicBezTo>
                  <a:cubicBezTo>
                    <a:pt x="87" y="1415"/>
                    <a:pt x="87" y="1415"/>
                    <a:pt x="87" y="1415"/>
                  </a:cubicBezTo>
                  <a:cubicBezTo>
                    <a:pt x="79" y="1415"/>
                    <a:pt x="79" y="1415"/>
                    <a:pt x="79" y="1415"/>
                  </a:cubicBezTo>
                  <a:cubicBezTo>
                    <a:pt x="79" y="1407"/>
                    <a:pt x="79" y="1407"/>
                    <a:pt x="79" y="1407"/>
                  </a:cubicBezTo>
                  <a:cubicBezTo>
                    <a:pt x="79" y="522"/>
                    <a:pt x="79" y="522"/>
                    <a:pt x="79" y="522"/>
                  </a:cubicBezTo>
                  <a:cubicBezTo>
                    <a:pt x="39" y="380"/>
                    <a:pt x="16" y="237"/>
                    <a:pt x="0" y="87"/>
                  </a:cubicBezTo>
                  <a:lnTo>
                    <a:pt x="0" y="87"/>
                  </a:lnTo>
                  <a:lnTo>
                    <a:pt x="0" y="87"/>
                  </a:lnTo>
                  <a:cubicBezTo>
                    <a:pt x="229" y="79"/>
                    <a:pt x="1391" y="40"/>
                    <a:pt x="1644" y="0"/>
                  </a:cubicBezTo>
                  <a:lnTo>
                    <a:pt x="1644" y="0"/>
                  </a:lnTo>
                  <a:lnTo>
                    <a:pt x="1644" y="0"/>
                  </a:lnTo>
                  <a:cubicBezTo>
                    <a:pt x="1644" y="0"/>
                    <a:pt x="1692" y="8"/>
                    <a:pt x="1715" y="40"/>
                  </a:cubicBezTo>
                  <a:cubicBezTo>
                    <a:pt x="1723" y="56"/>
                    <a:pt x="1723" y="71"/>
                    <a:pt x="1715" y="95"/>
                  </a:cubicBezTo>
                  <a:cubicBezTo>
                    <a:pt x="1707" y="142"/>
                    <a:pt x="1683" y="166"/>
                    <a:pt x="1668" y="182"/>
                  </a:cubicBezTo>
                  <a:cubicBezTo>
                    <a:pt x="1660" y="190"/>
                    <a:pt x="1652" y="198"/>
                    <a:pt x="1644" y="206"/>
                  </a:cubicBezTo>
                  <a:cubicBezTo>
                    <a:pt x="1636" y="222"/>
                    <a:pt x="1636" y="237"/>
                    <a:pt x="1636" y="245"/>
                  </a:cubicBezTo>
                  <a:cubicBezTo>
                    <a:pt x="1644" y="245"/>
                    <a:pt x="1652" y="253"/>
                    <a:pt x="1676" y="245"/>
                  </a:cubicBezTo>
                  <a:cubicBezTo>
                    <a:pt x="1715" y="245"/>
                    <a:pt x="1826" y="237"/>
                    <a:pt x="1873" y="229"/>
                  </a:cubicBezTo>
                  <a:lnTo>
                    <a:pt x="1873" y="229"/>
                  </a:lnTo>
                  <a:cubicBezTo>
                    <a:pt x="1873" y="237"/>
                    <a:pt x="1873" y="237"/>
                    <a:pt x="1873" y="237"/>
                  </a:cubicBezTo>
                  <a:cubicBezTo>
                    <a:pt x="1873" y="269"/>
                    <a:pt x="1842" y="340"/>
                    <a:pt x="1810" y="348"/>
                  </a:cubicBezTo>
                  <a:cubicBezTo>
                    <a:pt x="1810" y="356"/>
                    <a:pt x="1802" y="356"/>
                    <a:pt x="1802" y="356"/>
                  </a:cubicBezTo>
                  <a:cubicBezTo>
                    <a:pt x="1802" y="364"/>
                    <a:pt x="1802" y="372"/>
                    <a:pt x="1802" y="372"/>
                  </a:cubicBezTo>
                  <a:cubicBezTo>
                    <a:pt x="1810" y="388"/>
                    <a:pt x="1810" y="395"/>
                    <a:pt x="1802" y="404"/>
                  </a:cubicBezTo>
                  <a:cubicBezTo>
                    <a:pt x="1794" y="411"/>
                    <a:pt x="1794" y="411"/>
                    <a:pt x="1786" y="419"/>
                  </a:cubicBezTo>
                  <a:cubicBezTo>
                    <a:pt x="1786" y="419"/>
                    <a:pt x="1786" y="419"/>
                    <a:pt x="1778" y="427"/>
                  </a:cubicBezTo>
                  <a:cubicBezTo>
                    <a:pt x="1778" y="435"/>
                    <a:pt x="1778" y="435"/>
                    <a:pt x="1778" y="435"/>
                  </a:cubicBezTo>
                  <a:cubicBezTo>
                    <a:pt x="1778" y="459"/>
                    <a:pt x="1770" y="475"/>
                    <a:pt x="1747" y="490"/>
                  </a:cubicBezTo>
                  <a:cubicBezTo>
                    <a:pt x="1723" y="498"/>
                    <a:pt x="1723" y="506"/>
                    <a:pt x="1731" y="522"/>
                  </a:cubicBezTo>
                  <a:cubicBezTo>
                    <a:pt x="1731" y="530"/>
                    <a:pt x="1731" y="530"/>
                    <a:pt x="1731" y="538"/>
                  </a:cubicBezTo>
                  <a:cubicBezTo>
                    <a:pt x="1731" y="538"/>
                    <a:pt x="1731" y="546"/>
                    <a:pt x="1739" y="546"/>
                  </a:cubicBezTo>
                  <a:cubicBezTo>
                    <a:pt x="1755" y="554"/>
                    <a:pt x="1770" y="562"/>
                    <a:pt x="1778" y="593"/>
                  </a:cubicBezTo>
                  <a:cubicBezTo>
                    <a:pt x="1786" y="633"/>
                    <a:pt x="1778" y="633"/>
                    <a:pt x="1755" y="641"/>
                  </a:cubicBezTo>
                  <a:cubicBezTo>
                    <a:pt x="1755" y="641"/>
                    <a:pt x="1747" y="648"/>
                    <a:pt x="1739" y="648"/>
                  </a:cubicBezTo>
                  <a:cubicBezTo>
                    <a:pt x="1715" y="672"/>
                    <a:pt x="1699" y="696"/>
                    <a:pt x="1699" y="696"/>
                  </a:cubicBezTo>
                  <a:lnTo>
                    <a:pt x="1699" y="696"/>
                  </a:lnTo>
                  <a:lnTo>
                    <a:pt x="1699" y="696"/>
                  </a:lnTo>
                  <a:cubicBezTo>
                    <a:pt x="1699" y="696"/>
                    <a:pt x="1683" y="704"/>
                    <a:pt x="1683" y="743"/>
                  </a:cubicBezTo>
                  <a:cubicBezTo>
                    <a:pt x="1683" y="767"/>
                    <a:pt x="1683" y="775"/>
                    <a:pt x="1668" y="775"/>
                  </a:cubicBezTo>
                  <a:cubicBezTo>
                    <a:pt x="1660" y="775"/>
                    <a:pt x="1660" y="775"/>
                    <a:pt x="1660" y="775"/>
                  </a:cubicBezTo>
                  <a:lnTo>
                    <a:pt x="1652" y="775"/>
                  </a:lnTo>
                  <a:cubicBezTo>
                    <a:pt x="1636" y="775"/>
                    <a:pt x="1620" y="775"/>
                    <a:pt x="1620" y="807"/>
                  </a:cubicBezTo>
                  <a:cubicBezTo>
                    <a:pt x="1620" y="807"/>
                    <a:pt x="1620" y="815"/>
                    <a:pt x="1620" y="822"/>
                  </a:cubicBezTo>
                  <a:cubicBezTo>
                    <a:pt x="1612" y="854"/>
                    <a:pt x="1604" y="901"/>
                    <a:pt x="1589" y="909"/>
                  </a:cubicBezTo>
                  <a:cubicBezTo>
                    <a:pt x="1573" y="925"/>
                    <a:pt x="1573" y="949"/>
                    <a:pt x="1573" y="981"/>
                  </a:cubicBezTo>
                  <a:cubicBezTo>
                    <a:pt x="1573" y="1004"/>
                    <a:pt x="1565" y="1028"/>
                    <a:pt x="1533" y="1036"/>
                  </a:cubicBezTo>
                  <a:cubicBezTo>
                    <a:pt x="1510" y="1044"/>
                    <a:pt x="1462" y="1059"/>
                    <a:pt x="1470" y="1083"/>
                  </a:cubicBezTo>
                  <a:cubicBezTo>
                    <a:pt x="1470" y="1091"/>
                    <a:pt x="1470" y="1099"/>
                    <a:pt x="1470" y="1107"/>
                  </a:cubicBezTo>
                  <a:cubicBezTo>
                    <a:pt x="1478" y="1115"/>
                    <a:pt x="1478" y="1123"/>
                    <a:pt x="1470" y="1139"/>
                  </a:cubicBezTo>
                  <a:cubicBezTo>
                    <a:pt x="1462" y="1139"/>
                    <a:pt x="1462" y="1147"/>
                    <a:pt x="1462" y="1154"/>
                  </a:cubicBezTo>
                  <a:lnTo>
                    <a:pt x="1462" y="1162"/>
                  </a:lnTo>
                  <a:cubicBezTo>
                    <a:pt x="1470" y="1170"/>
                    <a:pt x="1470" y="1178"/>
                    <a:pt x="1470" y="1186"/>
                  </a:cubicBezTo>
                  <a:cubicBezTo>
                    <a:pt x="1462" y="1194"/>
                    <a:pt x="1454" y="1202"/>
                    <a:pt x="1439" y="1202"/>
                  </a:cubicBezTo>
                  <a:cubicBezTo>
                    <a:pt x="1430" y="1202"/>
                    <a:pt x="1430" y="1202"/>
                    <a:pt x="1430" y="1202"/>
                  </a:cubicBezTo>
                  <a:cubicBezTo>
                    <a:pt x="1423" y="1202"/>
                    <a:pt x="1415" y="1202"/>
                    <a:pt x="1407" y="1202"/>
                  </a:cubicBezTo>
                  <a:cubicBezTo>
                    <a:pt x="1407" y="1210"/>
                    <a:pt x="1399" y="1218"/>
                    <a:pt x="1407" y="1226"/>
                  </a:cubicBezTo>
                  <a:cubicBezTo>
                    <a:pt x="1407" y="1234"/>
                    <a:pt x="1407" y="1241"/>
                    <a:pt x="1415" y="1249"/>
                  </a:cubicBezTo>
                  <a:cubicBezTo>
                    <a:pt x="1423" y="1273"/>
                    <a:pt x="1423" y="1297"/>
                    <a:pt x="1407" y="1312"/>
                  </a:cubicBezTo>
                  <a:cubicBezTo>
                    <a:pt x="1383" y="1321"/>
                    <a:pt x="1375" y="1344"/>
                    <a:pt x="1375" y="1368"/>
                  </a:cubicBezTo>
                  <a:cubicBezTo>
                    <a:pt x="1375" y="1376"/>
                    <a:pt x="1375" y="1384"/>
                    <a:pt x="1383" y="1392"/>
                  </a:cubicBezTo>
                  <a:cubicBezTo>
                    <a:pt x="1383" y="1407"/>
                    <a:pt x="1391" y="1431"/>
                    <a:pt x="1375" y="1439"/>
                  </a:cubicBezTo>
                  <a:cubicBezTo>
                    <a:pt x="1359" y="1455"/>
                    <a:pt x="1375" y="1486"/>
                    <a:pt x="1391" y="1502"/>
                  </a:cubicBezTo>
                  <a:cubicBezTo>
                    <a:pt x="1399" y="1510"/>
                    <a:pt x="1399" y="1518"/>
                    <a:pt x="1407" y="1518"/>
                  </a:cubicBezTo>
                  <a:cubicBezTo>
                    <a:pt x="1423" y="1534"/>
                    <a:pt x="1430" y="1550"/>
                    <a:pt x="1423" y="1565"/>
                  </a:cubicBezTo>
                  <a:cubicBezTo>
                    <a:pt x="1423" y="1574"/>
                    <a:pt x="1415" y="1581"/>
                    <a:pt x="1415" y="1581"/>
                  </a:cubicBezTo>
                  <a:cubicBezTo>
                    <a:pt x="1407" y="1597"/>
                    <a:pt x="1407" y="1605"/>
                    <a:pt x="1415" y="1621"/>
                  </a:cubicBezTo>
                  <a:cubicBezTo>
                    <a:pt x="1415" y="1629"/>
                    <a:pt x="1415" y="1637"/>
                    <a:pt x="1415" y="1645"/>
                  </a:cubicBezTo>
                  <a:cubicBezTo>
                    <a:pt x="1407" y="1645"/>
                    <a:pt x="1399" y="1652"/>
                    <a:pt x="1407" y="1676"/>
                  </a:cubicBezTo>
                  <a:cubicBezTo>
                    <a:pt x="1407" y="1684"/>
                    <a:pt x="1407" y="1684"/>
                    <a:pt x="1407" y="1684"/>
                  </a:cubicBezTo>
                  <a:cubicBezTo>
                    <a:pt x="1415" y="1692"/>
                    <a:pt x="1415" y="1692"/>
                    <a:pt x="1415" y="1692"/>
                  </a:cubicBezTo>
                  <a:cubicBezTo>
                    <a:pt x="1407" y="1692"/>
                    <a:pt x="1407" y="1692"/>
                    <a:pt x="1407" y="1692"/>
                  </a:cubicBezTo>
                  <a:lnTo>
                    <a:pt x="269" y="1724"/>
                  </a:lnTo>
                  <a:close/>
                  <a:moveTo>
                    <a:pt x="166" y="1439"/>
                  </a:moveTo>
                  <a:lnTo>
                    <a:pt x="166" y="1439"/>
                  </a:lnTo>
                  <a:cubicBezTo>
                    <a:pt x="174" y="1439"/>
                    <a:pt x="182" y="1439"/>
                    <a:pt x="189" y="1439"/>
                  </a:cubicBezTo>
                  <a:cubicBezTo>
                    <a:pt x="197" y="1439"/>
                    <a:pt x="213" y="1447"/>
                    <a:pt x="229" y="1447"/>
                  </a:cubicBezTo>
                  <a:cubicBezTo>
                    <a:pt x="253" y="1447"/>
                    <a:pt x="269" y="1463"/>
                    <a:pt x="269" y="1463"/>
                  </a:cubicBezTo>
                  <a:lnTo>
                    <a:pt x="269" y="1463"/>
                  </a:lnTo>
                  <a:lnTo>
                    <a:pt x="269" y="1463"/>
                  </a:lnTo>
                  <a:cubicBezTo>
                    <a:pt x="276" y="1716"/>
                    <a:pt x="276" y="1716"/>
                    <a:pt x="276" y="1716"/>
                  </a:cubicBezTo>
                  <a:cubicBezTo>
                    <a:pt x="1399" y="1684"/>
                    <a:pt x="1399" y="1684"/>
                    <a:pt x="1399" y="1684"/>
                  </a:cubicBezTo>
                  <a:cubicBezTo>
                    <a:pt x="1399" y="1684"/>
                    <a:pt x="1399" y="1684"/>
                    <a:pt x="1399" y="1676"/>
                  </a:cubicBezTo>
                  <a:cubicBezTo>
                    <a:pt x="1391" y="1652"/>
                    <a:pt x="1399" y="1645"/>
                    <a:pt x="1407" y="1637"/>
                  </a:cubicBezTo>
                  <a:lnTo>
                    <a:pt x="1407" y="1629"/>
                  </a:lnTo>
                  <a:cubicBezTo>
                    <a:pt x="1399" y="1605"/>
                    <a:pt x="1399" y="1597"/>
                    <a:pt x="1407" y="1581"/>
                  </a:cubicBezTo>
                  <a:cubicBezTo>
                    <a:pt x="1407" y="1574"/>
                    <a:pt x="1415" y="1574"/>
                    <a:pt x="1415" y="1565"/>
                  </a:cubicBezTo>
                  <a:cubicBezTo>
                    <a:pt x="1423" y="1550"/>
                    <a:pt x="1415" y="1542"/>
                    <a:pt x="1399" y="1526"/>
                  </a:cubicBezTo>
                  <a:cubicBezTo>
                    <a:pt x="1399" y="1518"/>
                    <a:pt x="1391" y="1510"/>
                    <a:pt x="1383" y="1510"/>
                  </a:cubicBezTo>
                  <a:cubicBezTo>
                    <a:pt x="1352" y="1463"/>
                    <a:pt x="1359" y="1447"/>
                    <a:pt x="1375" y="1439"/>
                  </a:cubicBezTo>
                  <a:cubicBezTo>
                    <a:pt x="1383" y="1431"/>
                    <a:pt x="1375" y="1407"/>
                    <a:pt x="1375" y="1392"/>
                  </a:cubicBezTo>
                  <a:cubicBezTo>
                    <a:pt x="1367" y="1384"/>
                    <a:pt x="1367" y="1376"/>
                    <a:pt x="1367" y="1368"/>
                  </a:cubicBezTo>
                  <a:cubicBezTo>
                    <a:pt x="1367" y="1360"/>
                    <a:pt x="1367" y="1321"/>
                    <a:pt x="1399" y="1305"/>
                  </a:cubicBezTo>
                  <a:cubicBezTo>
                    <a:pt x="1415" y="1297"/>
                    <a:pt x="1415" y="1281"/>
                    <a:pt x="1407" y="1257"/>
                  </a:cubicBezTo>
                  <a:cubicBezTo>
                    <a:pt x="1399" y="1249"/>
                    <a:pt x="1399" y="1234"/>
                    <a:pt x="1399" y="1226"/>
                  </a:cubicBezTo>
                  <a:cubicBezTo>
                    <a:pt x="1399" y="1218"/>
                    <a:pt x="1399" y="1202"/>
                    <a:pt x="1399" y="1202"/>
                  </a:cubicBezTo>
                  <a:cubicBezTo>
                    <a:pt x="1407" y="1194"/>
                    <a:pt x="1423" y="1194"/>
                    <a:pt x="1430" y="1194"/>
                  </a:cubicBezTo>
                  <a:cubicBezTo>
                    <a:pt x="1439" y="1194"/>
                    <a:pt x="1439" y="1194"/>
                    <a:pt x="1439" y="1194"/>
                  </a:cubicBezTo>
                  <a:cubicBezTo>
                    <a:pt x="1454" y="1194"/>
                    <a:pt x="1454" y="1186"/>
                    <a:pt x="1462" y="1178"/>
                  </a:cubicBezTo>
                  <a:lnTo>
                    <a:pt x="1462" y="1170"/>
                  </a:lnTo>
                  <a:cubicBezTo>
                    <a:pt x="1454" y="1162"/>
                    <a:pt x="1454" y="1154"/>
                    <a:pt x="1454" y="1154"/>
                  </a:cubicBezTo>
                  <a:cubicBezTo>
                    <a:pt x="1454" y="1147"/>
                    <a:pt x="1454" y="1139"/>
                    <a:pt x="1462" y="1131"/>
                  </a:cubicBezTo>
                  <a:cubicBezTo>
                    <a:pt x="1470" y="1123"/>
                    <a:pt x="1470" y="1123"/>
                    <a:pt x="1462" y="1107"/>
                  </a:cubicBezTo>
                  <a:cubicBezTo>
                    <a:pt x="1462" y="1099"/>
                    <a:pt x="1462" y="1099"/>
                    <a:pt x="1462" y="1091"/>
                  </a:cubicBezTo>
                  <a:cubicBezTo>
                    <a:pt x="1454" y="1052"/>
                    <a:pt x="1525" y="1028"/>
                    <a:pt x="1533" y="1028"/>
                  </a:cubicBezTo>
                  <a:cubicBezTo>
                    <a:pt x="1565" y="1020"/>
                    <a:pt x="1565" y="1004"/>
                    <a:pt x="1565" y="981"/>
                  </a:cubicBezTo>
                  <a:cubicBezTo>
                    <a:pt x="1565" y="949"/>
                    <a:pt x="1565" y="917"/>
                    <a:pt x="1589" y="909"/>
                  </a:cubicBezTo>
                  <a:cubicBezTo>
                    <a:pt x="1604" y="894"/>
                    <a:pt x="1604" y="854"/>
                    <a:pt x="1612" y="822"/>
                  </a:cubicBezTo>
                  <a:cubicBezTo>
                    <a:pt x="1612" y="815"/>
                    <a:pt x="1612" y="807"/>
                    <a:pt x="1612" y="807"/>
                  </a:cubicBezTo>
                  <a:cubicBezTo>
                    <a:pt x="1612" y="775"/>
                    <a:pt x="1636" y="767"/>
                    <a:pt x="1652" y="767"/>
                  </a:cubicBezTo>
                  <a:cubicBezTo>
                    <a:pt x="1652" y="767"/>
                    <a:pt x="1652" y="767"/>
                    <a:pt x="1660" y="767"/>
                  </a:cubicBezTo>
                  <a:cubicBezTo>
                    <a:pt x="1660" y="767"/>
                    <a:pt x="1660" y="767"/>
                    <a:pt x="1668" y="767"/>
                  </a:cubicBezTo>
                  <a:cubicBezTo>
                    <a:pt x="1676" y="767"/>
                    <a:pt x="1676" y="767"/>
                    <a:pt x="1676" y="743"/>
                  </a:cubicBezTo>
                  <a:cubicBezTo>
                    <a:pt x="1676" y="704"/>
                    <a:pt x="1692" y="696"/>
                    <a:pt x="1699" y="696"/>
                  </a:cubicBezTo>
                  <a:cubicBezTo>
                    <a:pt x="1699" y="688"/>
                    <a:pt x="1707" y="664"/>
                    <a:pt x="1731" y="648"/>
                  </a:cubicBezTo>
                  <a:cubicBezTo>
                    <a:pt x="1739" y="641"/>
                    <a:pt x="1747" y="641"/>
                    <a:pt x="1755" y="633"/>
                  </a:cubicBezTo>
                  <a:cubicBezTo>
                    <a:pt x="1770" y="633"/>
                    <a:pt x="1778" y="625"/>
                    <a:pt x="1770" y="593"/>
                  </a:cubicBezTo>
                  <a:cubicBezTo>
                    <a:pt x="1770" y="569"/>
                    <a:pt x="1755" y="562"/>
                    <a:pt x="1739" y="554"/>
                  </a:cubicBezTo>
                  <a:cubicBezTo>
                    <a:pt x="1731" y="554"/>
                    <a:pt x="1723" y="546"/>
                    <a:pt x="1723" y="538"/>
                  </a:cubicBezTo>
                  <a:cubicBezTo>
                    <a:pt x="1723" y="530"/>
                    <a:pt x="1723" y="530"/>
                    <a:pt x="1723" y="522"/>
                  </a:cubicBezTo>
                  <a:cubicBezTo>
                    <a:pt x="1715" y="506"/>
                    <a:pt x="1715" y="490"/>
                    <a:pt x="1747" y="482"/>
                  </a:cubicBezTo>
                  <a:cubicBezTo>
                    <a:pt x="1770" y="467"/>
                    <a:pt x="1770" y="459"/>
                    <a:pt x="1770" y="435"/>
                  </a:cubicBezTo>
                  <a:lnTo>
                    <a:pt x="1770" y="427"/>
                  </a:lnTo>
                  <a:cubicBezTo>
                    <a:pt x="1778" y="411"/>
                    <a:pt x="1778" y="411"/>
                    <a:pt x="1786" y="411"/>
                  </a:cubicBezTo>
                  <a:lnTo>
                    <a:pt x="1794" y="404"/>
                  </a:lnTo>
                  <a:cubicBezTo>
                    <a:pt x="1802" y="395"/>
                    <a:pt x="1802" y="388"/>
                    <a:pt x="1794" y="380"/>
                  </a:cubicBezTo>
                  <a:cubicBezTo>
                    <a:pt x="1794" y="372"/>
                    <a:pt x="1794" y="364"/>
                    <a:pt x="1794" y="356"/>
                  </a:cubicBezTo>
                  <a:cubicBezTo>
                    <a:pt x="1802" y="348"/>
                    <a:pt x="1802" y="348"/>
                    <a:pt x="1810" y="348"/>
                  </a:cubicBezTo>
                  <a:cubicBezTo>
                    <a:pt x="1834" y="340"/>
                    <a:pt x="1865" y="269"/>
                    <a:pt x="1865" y="237"/>
                  </a:cubicBezTo>
                  <a:cubicBezTo>
                    <a:pt x="1818" y="245"/>
                    <a:pt x="1715" y="253"/>
                    <a:pt x="1676" y="253"/>
                  </a:cubicBezTo>
                  <a:cubicBezTo>
                    <a:pt x="1652" y="261"/>
                    <a:pt x="1636" y="253"/>
                    <a:pt x="1628" y="245"/>
                  </a:cubicBezTo>
                  <a:cubicBezTo>
                    <a:pt x="1628" y="237"/>
                    <a:pt x="1628" y="222"/>
                    <a:pt x="1644" y="206"/>
                  </a:cubicBezTo>
                  <a:cubicBezTo>
                    <a:pt x="1644" y="198"/>
                    <a:pt x="1652" y="190"/>
                    <a:pt x="1660" y="182"/>
                  </a:cubicBezTo>
                  <a:cubicBezTo>
                    <a:pt x="1676" y="158"/>
                    <a:pt x="1699" y="142"/>
                    <a:pt x="1715" y="87"/>
                  </a:cubicBezTo>
                  <a:cubicBezTo>
                    <a:pt x="1715" y="71"/>
                    <a:pt x="1715" y="56"/>
                    <a:pt x="1707" y="48"/>
                  </a:cubicBezTo>
                  <a:cubicBezTo>
                    <a:pt x="1692" y="16"/>
                    <a:pt x="1652" y="8"/>
                    <a:pt x="1644" y="8"/>
                  </a:cubicBezTo>
                  <a:cubicBezTo>
                    <a:pt x="1391" y="48"/>
                    <a:pt x="245" y="87"/>
                    <a:pt x="7" y="95"/>
                  </a:cubicBezTo>
                  <a:cubicBezTo>
                    <a:pt x="23" y="237"/>
                    <a:pt x="47" y="380"/>
                    <a:pt x="87" y="522"/>
                  </a:cubicBezTo>
                  <a:lnTo>
                    <a:pt x="87" y="522"/>
                  </a:lnTo>
                  <a:cubicBezTo>
                    <a:pt x="87" y="1407"/>
                    <a:pt x="87" y="1407"/>
                    <a:pt x="87" y="1407"/>
                  </a:cubicBezTo>
                  <a:lnTo>
                    <a:pt x="94" y="1407"/>
                  </a:lnTo>
                  <a:cubicBezTo>
                    <a:pt x="110" y="1407"/>
                    <a:pt x="118" y="1423"/>
                    <a:pt x="118" y="1439"/>
                  </a:cubicBezTo>
                  <a:cubicBezTo>
                    <a:pt x="126" y="1447"/>
                    <a:pt x="126" y="1463"/>
                    <a:pt x="134" y="1471"/>
                  </a:cubicBezTo>
                  <a:cubicBezTo>
                    <a:pt x="142" y="1471"/>
                    <a:pt x="142" y="1471"/>
                    <a:pt x="142" y="1471"/>
                  </a:cubicBezTo>
                  <a:cubicBezTo>
                    <a:pt x="142" y="1471"/>
                    <a:pt x="150" y="1463"/>
                    <a:pt x="150" y="1455"/>
                  </a:cubicBezTo>
                  <a:cubicBezTo>
                    <a:pt x="150" y="1447"/>
                    <a:pt x="158" y="1439"/>
                    <a:pt x="166" y="1439"/>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08" name="Freeform 514"/>
            <p:cNvSpPr>
              <a:spLocks noChangeArrowheads="1"/>
            </p:cNvSpPr>
            <p:nvPr/>
          </p:nvSpPr>
          <p:spPr bwMode="auto">
            <a:xfrm>
              <a:off x="12422443" y="5732323"/>
              <a:ext cx="1331281" cy="1155014"/>
            </a:xfrm>
            <a:custGeom>
              <a:avLst/>
              <a:gdLst>
                <a:gd name="T0" fmla="*/ 2498 w 2531"/>
                <a:gd name="T1" fmla="*/ 1674 h 2197"/>
                <a:gd name="T2" fmla="*/ 2498 w 2531"/>
                <a:gd name="T3" fmla="*/ 1674 h 2197"/>
                <a:gd name="T4" fmla="*/ 2474 w 2531"/>
                <a:gd name="T5" fmla="*/ 1674 h 2197"/>
                <a:gd name="T6" fmla="*/ 2403 w 2531"/>
                <a:gd name="T7" fmla="*/ 1643 h 2197"/>
                <a:gd name="T8" fmla="*/ 2348 w 2531"/>
                <a:gd name="T9" fmla="*/ 1540 h 2197"/>
                <a:gd name="T10" fmla="*/ 2372 w 2531"/>
                <a:gd name="T11" fmla="*/ 1485 h 2197"/>
                <a:gd name="T12" fmla="*/ 2324 w 2531"/>
                <a:gd name="T13" fmla="*/ 1374 h 2197"/>
                <a:gd name="T14" fmla="*/ 2261 w 2531"/>
                <a:gd name="T15" fmla="*/ 1335 h 2197"/>
                <a:gd name="T16" fmla="*/ 2166 w 2531"/>
                <a:gd name="T17" fmla="*/ 1271 h 2197"/>
                <a:gd name="T18" fmla="*/ 1984 w 2531"/>
                <a:gd name="T19" fmla="*/ 1035 h 2197"/>
                <a:gd name="T20" fmla="*/ 2048 w 2531"/>
                <a:gd name="T21" fmla="*/ 806 h 2197"/>
                <a:gd name="T22" fmla="*/ 1984 w 2531"/>
                <a:gd name="T23" fmla="*/ 782 h 2197"/>
                <a:gd name="T24" fmla="*/ 1953 w 2531"/>
                <a:gd name="T25" fmla="*/ 782 h 2197"/>
                <a:gd name="T26" fmla="*/ 1905 w 2531"/>
                <a:gd name="T27" fmla="*/ 774 h 2197"/>
                <a:gd name="T28" fmla="*/ 1850 w 2531"/>
                <a:gd name="T29" fmla="*/ 766 h 2197"/>
                <a:gd name="T30" fmla="*/ 1810 w 2531"/>
                <a:gd name="T31" fmla="*/ 632 h 2197"/>
                <a:gd name="T32" fmla="*/ 1684 w 2531"/>
                <a:gd name="T33" fmla="*/ 537 h 2197"/>
                <a:gd name="T34" fmla="*/ 1534 w 2531"/>
                <a:gd name="T35" fmla="*/ 339 h 2197"/>
                <a:gd name="T36" fmla="*/ 1541 w 2531"/>
                <a:gd name="T37" fmla="*/ 134 h 2197"/>
                <a:gd name="T38" fmla="*/ 1447 w 2531"/>
                <a:gd name="T39" fmla="*/ 31 h 2197"/>
                <a:gd name="T40" fmla="*/ 1415 w 2531"/>
                <a:gd name="T41" fmla="*/ 15 h 2197"/>
                <a:gd name="T42" fmla="*/ 0 w 2531"/>
                <a:gd name="T43" fmla="*/ 79 h 2197"/>
                <a:gd name="T44" fmla="*/ 8 w 2531"/>
                <a:gd name="T45" fmla="*/ 110 h 2197"/>
                <a:gd name="T46" fmla="*/ 16 w 2531"/>
                <a:gd name="T47" fmla="*/ 150 h 2197"/>
                <a:gd name="T48" fmla="*/ 95 w 2531"/>
                <a:gd name="T49" fmla="*/ 229 h 2197"/>
                <a:gd name="T50" fmla="*/ 103 w 2531"/>
                <a:gd name="T51" fmla="*/ 308 h 2197"/>
                <a:gd name="T52" fmla="*/ 150 w 2531"/>
                <a:gd name="T53" fmla="*/ 339 h 2197"/>
                <a:gd name="T54" fmla="*/ 229 w 2531"/>
                <a:gd name="T55" fmla="*/ 426 h 2197"/>
                <a:gd name="T56" fmla="*/ 253 w 2531"/>
                <a:gd name="T57" fmla="*/ 403 h 2197"/>
                <a:gd name="T58" fmla="*/ 293 w 2531"/>
                <a:gd name="T59" fmla="*/ 411 h 2197"/>
                <a:gd name="T60" fmla="*/ 324 w 2531"/>
                <a:gd name="T61" fmla="*/ 458 h 2197"/>
                <a:gd name="T62" fmla="*/ 300 w 2531"/>
                <a:gd name="T63" fmla="*/ 490 h 2197"/>
                <a:gd name="T64" fmla="*/ 229 w 2531"/>
                <a:gd name="T65" fmla="*/ 553 h 2197"/>
                <a:gd name="T66" fmla="*/ 293 w 2531"/>
                <a:gd name="T67" fmla="*/ 608 h 2197"/>
                <a:gd name="T68" fmla="*/ 324 w 2531"/>
                <a:gd name="T69" fmla="*/ 664 h 2197"/>
                <a:gd name="T70" fmla="*/ 380 w 2531"/>
                <a:gd name="T71" fmla="*/ 727 h 2197"/>
                <a:gd name="T72" fmla="*/ 427 w 2531"/>
                <a:gd name="T73" fmla="*/ 837 h 2197"/>
                <a:gd name="T74" fmla="*/ 427 w 2531"/>
                <a:gd name="T75" fmla="*/ 1777 h 2197"/>
                <a:gd name="T76" fmla="*/ 451 w 2531"/>
                <a:gd name="T77" fmla="*/ 2022 h 2197"/>
                <a:gd name="T78" fmla="*/ 2095 w 2531"/>
                <a:gd name="T79" fmla="*/ 1943 h 2197"/>
                <a:gd name="T80" fmla="*/ 2166 w 2531"/>
                <a:gd name="T81" fmla="*/ 2022 h 2197"/>
                <a:gd name="T82" fmla="*/ 2095 w 2531"/>
                <a:gd name="T83" fmla="*/ 2141 h 2197"/>
                <a:gd name="T84" fmla="*/ 2127 w 2531"/>
                <a:gd name="T85" fmla="*/ 2188 h 2197"/>
                <a:gd name="T86" fmla="*/ 2324 w 2531"/>
                <a:gd name="T87" fmla="*/ 2172 h 2197"/>
                <a:gd name="T88" fmla="*/ 2316 w 2531"/>
                <a:gd name="T89" fmla="*/ 2157 h 2197"/>
                <a:gd name="T90" fmla="*/ 2316 w 2531"/>
                <a:gd name="T91" fmla="*/ 2109 h 2197"/>
                <a:gd name="T92" fmla="*/ 2332 w 2531"/>
                <a:gd name="T93" fmla="*/ 2030 h 2197"/>
                <a:gd name="T94" fmla="*/ 2364 w 2531"/>
                <a:gd name="T95" fmla="*/ 1967 h 2197"/>
                <a:gd name="T96" fmla="*/ 2356 w 2531"/>
                <a:gd name="T97" fmla="*/ 1896 h 2197"/>
                <a:gd name="T98" fmla="*/ 2411 w 2531"/>
                <a:gd name="T99" fmla="*/ 1888 h 2197"/>
                <a:gd name="T100" fmla="*/ 2451 w 2531"/>
                <a:gd name="T101" fmla="*/ 1864 h 2197"/>
                <a:gd name="T102" fmla="*/ 2474 w 2531"/>
                <a:gd name="T103" fmla="*/ 1840 h 2197"/>
                <a:gd name="T104" fmla="*/ 2490 w 2531"/>
                <a:gd name="T105" fmla="*/ 1769 h 2197"/>
                <a:gd name="T106" fmla="*/ 2498 w 2531"/>
                <a:gd name="T107" fmla="*/ 1674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1" h="2197">
                  <a:moveTo>
                    <a:pt x="2498" y="1674"/>
                  </a:moveTo>
                  <a:lnTo>
                    <a:pt x="2498" y="1674"/>
                  </a:lnTo>
                  <a:cubicBezTo>
                    <a:pt x="2490" y="1666"/>
                    <a:pt x="2482" y="1674"/>
                    <a:pt x="2474" y="1674"/>
                  </a:cubicBezTo>
                  <a:cubicBezTo>
                    <a:pt x="2451" y="1674"/>
                    <a:pt x="2419" y="1674"/>
                    <a:pt x="2403" y="1643"/>
                  </a:cubicBezTo>
                  <a:cubicBezTo>
                    <a:pt x="2380" y="1595"/>
                    <a:pt x="2324" y="1564"/>
                    <a:pt x="2348" y="1540"/>
                  </a:cubicBezTo>
                  <a:cubicBezTo>
                    <a:pt x="2364" y="1516"/>
                    <a:pt x="2395" y="1532"/>
                    <a:pt x="2372" y="1485"/>
                  </a:cubicBezTo>
                  <a:cubicBezTo>
                    <a:pt x="2356" y="1445"/>
                    <a:pt x="2324" y="1406"/>
                    <a:pt x="2324" y="1374"/>
                  </a:cubicBezTo>
                  <a:cubicBezTo>
                    <a:pt x="2324" y="1350"/>
                    <a:pt x="2285" y="1366"/>
                    <a:pt x="2261" y="1335"/>
                  </a:cubicBezTo>
                  <a:cubicBezTo>
                    <a:pt x="2237" y="1303"/>
                    <a:pt x="2182" y="1303"/>
                    <a:pt x="2166" y="1271"/>
                  </a:cubicBezTo>
                  <a:cubicBezTo>
                    <a:pt x="2150" y="1240"/>
                    <a:pt x="1929" y="1129"/>
                    <a:pt x="1984" y="1035"/>
                  </a:cubicBezTo>
                  <a:cubicBezTo>
                    <a:pt x="2048" y="940"/>
                    <a:pt x="2079" y="837"/>
                    <a:pt x="2048" y="806"/>
                  </a:cubicBezTo>
                  <a:cubicBezTo>
                    <a:pt x="2008" y="782"/>
                    <a:pt x="1984" y="766"/>
                    <a:pt x="1984" y="782"/>
                  </a:cubicBezTo>
                  <a:cubicBezTo>
                    <a:pt x="1984" y="798"/>
                    <a:pt x="1961" y="798"/>
                    <a:pt x="1953" y="782"/>
                  </a:cubicBezTo>
                  <a:cubicBezTo>
                    <a:pt x="1945" y="774"/>
                    <a:pt x="1929" y="766"/>
                    <a:pt x="1905" y="774"/>
                  </a:cubicBezTo>
                  <a:cubicBezTo>
                    <a:pt x="1881" y="790"/>
                    <a:pt x="1874" y="814"/>
                    <a:pt x="1850" y="766"/>
                  </a:cubicBezTo>
                  <a:cubicBezTo>
                    <a:pt x="1834" y="719"/>
                    <a:pt x="1834" y="640"/>
                    <a:pt x="1810" y="632"/>
                  </a:cubicBezTo>
                  <a:cubicBezTo>
                    <a:pt x="1787" y="624"/>
                    <a:pt x="1692" y="577"/>
                    <a:pt x="1684" y="537"/>
                  </a:cubicBezTo>
                  <a:cubicBezTo>
                    <a:pt x="1684" y="490"/>
                    <a:pt x="1541" y="395"/>
                    <a:pt x="1534" y="339"/>
                  </a:cubicBezTo>
                  <a:cubicBezTo>
                    <a:pt x="1526" y="284"/>
                    <a:pt x="1526" y="158"/>
                    <a:pt x="1541" y="134"/>
                  </a:cubicBezTo>
                  <a:cubicBezTo>
                    <a:pt x="1510" y="94"/>
                    <a:pt x="1455" y="47"/>
                    <a:pt x="1447" y="31"/>
                  </a:cubicBezTo>
                  <a:cubicBezTo>
                    <a:pt x="1423" y="0"/>
                    <a:pt x="1415" y="15"/>
                    <a:pt x="1415" y="15"/>
                  </a:cubicBezTo>
                  <a:cubicBezTo>
                    <a:pt x="1091" y="63"/>
                    <a:pt x="119" y="79"/>
                    <a:pt x="0" y="79"/>
                  </a:cubicBezTo>
                  <a:cubicBezTo>
                    <a:pt x="0" y="94"/>
                    <a:pt x="0" y="102"/>
                    <a:pt x="8" y="110"/>
                  </a:cubicBezTo>
                  <a:cubicBezTo>
                    <a:pt x="32" y="142"/>
                    <a:pt x="8" y="110"/>
                    <a:pt x="16" y="150"/>
                  </a:cubicBezTo>
                  <a:cubicBezTo>
                    <a:pt x="24" y="181"/>
                    <a:pt x="55" y="197"/>
                    <a:pt x="95" y="229"/>
                  </a:cubicBezTo>
                  <a:cubicBezTo>
                    <a:pt x="127" y="260"/>
                    <a:pt x="103" y="276"/>
                    <a:pt x="103" y="308"/>
                  </a:cubicBezTo>
                  <a:cubicBezTo>
                    <a:pt x="103" y="339"/>
                    <a:pt x="134" y="331"/>
                    <a:pt x="150" y="339"/>
                  </a:cubicBezTo>
                  <a:cubicBezTo>
                    <a:pt x="158" y="355"/>
                    <a:pt x="214" y="403"/>
                    <a:pt x="229" y="426"/>
                  </a:cubicBezTo>
                  <a:cubicBezTo>
                    <a:pt x="253" y="442"/>
                    <a:pt x="253" y="426"/>
                    <a:pt x="253" y="403"/>
                  </a:cubicBezTo>
                  <a:cubicBezTo>
                    <a:pt x="253" y="379"/>
                    <a:pt x="293" y="387"/>
                    <a:pt x="293" y="411"/>
                  </a:cubicBezTo>
                  <a:cubicBezTo>
                    <a:pt x="293" y="434"/>
                    <a:pt x="316" y="434"/>
                    <a:pt x="324" y="458"/>
                  </a:cubicBezTo>
                  <a:cubicBezTo>
                    <a:pt x="340" y="482"/>
                    <a:pt x="324" y="482"/>
                    <a:pt x="300" y="490"/>
                  </a:cubicBezTo>
                  <a:cubicBezTo>
                    <a:pt x="277" y="497"/>
                    <a:pt x="261" y="521"/>
                    <a:pt x="229" y="553"/>
                  </a:cubicBezTo>
                  <a:cubicBezTo>
                    <a:pt x="205" y="577"/>
                    <a:pt x="253" y="584"/>
                    <a:pt x="293" y="608"/>
                  </a:cubicBezTo>
                  <a:cubicBezTo>
                    <a:pt x="324" y="632"/>
                    <a:pt x="324" y="632"/>
                    <a:pt x="324" y="664"/>
                  </a:cubicBezTo>
                  <a:cubicBezTo>
                    <a:pt x="324" y="695"/>
                    <a:pt x="356" y="703"/>
                    <a:pt x="380" y="727"/>
                  </a:cubicBezTo>
                  <a:cubicBezTo>
                    <a:pt x="395" y="750"/>
                    <a:pt x="435" y="711"/>
                    <a:pt x="427" y="837"/>
                  </a:cubicBezTo>
                  <a:cubicBezTo>
                    <a:pt x="419" y="964"/>
                    <a:pt x="427" y="1777"/>
                    <a:pt x="427" y="1777"/>
                  </a:cubicBezTo>
                  <a:cubicBezTo>
                    <a:pt x="427" y="1777"/>
                    <a:pt x="435" y="1872"/>
                    <a:pt x="451" y="2022"/>
                  </a:cubicBezTo>
                  <a:cubicBezTo>
                    <a:pt x="664" y="2014"/>
                    <a:pt x="1834" y="1975"/>
                    <a:pt x="2095" y="1943"/>
                  </a:cubicBezTo>
                  <a:cubicBezTo>
                    <a:pt x="2095" y="1943"/>
                    <a:pt x="2190" y="1959"/>
                    <a:pt x="2166" y="2022"/>
                  </a:cubicBezTo>
                  <a:cubicBezTo>
                    <a:pt x="2150" y="2093"/>
                    <a:pt x="2119" y="2109"/>
                    <a:pt x="2095" y="2141"/>
                  </a:cubicBezTo>
                  <a:cubicBezTo>
                    <a:pt x="2079" y="2172"/>
                    <a:pt x="2079" y="2196"/>
                    <a:pt x="2127" y="2188"/>
                  </a:cubicBezTo>
                  <a:cubicBezTo>
                    <a:pt x="2158" y="2180"/>
                    <a:pt x="2261" y="2172"/>
                    <a:pt x="2324" y="2172"/>
                  </a:cubicBezTo>
                  <a:cubicBezTo>
                    <a:pt x="2324" y="2164"/>
                    <a:pt x="2324" y="2164"/>
                    <a:pt x="2316" y="2157"/>
                  </a:cubicBezTo>
                  <a:cubicBezTo>
                    <a:pt x="2308" y="2133"/>
                    <a:pt x="2293" y="2125"/>
                    <a:pt x="2316" y="2109"/>
                  </a:cubicBezTo>
                  <a:cubicBezTo>
                    <a:pt x="2332" y="2093"/>
                    <a:pt x="2308" y="2046"/>
                    <a:pt x="2332" y="2030"/>
                  </a:cubicBezTo>
                  <a:cubicBezTo>
                    <a:pt x="2364" y="2006"/>
                    <a:pt x="2348" y="1991"/>
                    <a:pt x="2364" y="1967"/>
                  </a:cubicBezTo>
                  <a:cubicBezTo>
                    <a:pt x="2372" y="1951"/>
                    <a:pt x="2316" y="1888"/>
                    <a:pt x="2356" y="1896"/>
                  </a:cubicBezTo>
                  <a:cubicBezTo>
                    <a:pt x="2395" y="1904"/>
                    <a:pt x="2411" y="1904"/>
                    <a:pt x="2411" y="1888"/>
                  </a:cubicBezTo>
                  <a:cubicBezTo>
                    <a:pt x="2411" y="1880"/>
                    <a:pt x="2435" y="1864"/>
                    <a:pt x="2451" y="1864"/>
                  </a:cubicBezTo>
                  <a:cubicBezTo>
                    <a:pt x="2459" y="1872"/>
                    <a:pt x="2459" y="1888"/>
                    <a:pt x="2474" y="1840"/>
                  </a:cubicBezTo>
                  <a:cubicBezTo>
                    <a:pt x="2490" y="1793"/>
                    <a:pt x="2459" y="1769"/>
                    <a:pt x="2490" y="1769"/>
                  </a:cubicBezTo>
                  <a:cubicBezTo>
                    <a:pt x="2530" y="1769"/>
                    <a:pt x="2506" y="1682"/>
                    <a:pt x="2498" y="167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09" name="Freeform 586"/>
            <p:cNvSpPr>
              <a:spLocks noChangeArrowheads="1"/>
            </p:cNvSpPr>
            <p:nvPr/>
          </p:nvSpPr>
          <p:spPr bwMode="auto">
            <a:xfrm>
              <a:off x="13551946" y="6534803"/>
              <a:ext cx="1655984" cy="582146"/>
            </a:xfrm>
            <a:custGeom>
              <a:avLst/>
              <a:gdLst>
                <a:gd name="T0" fmla="*/ 2340 w 3148"/>
                <a:gd name="T1" fmla="*/ 751 h 1108"/>
                <a:gd name="T2" fmla="*/ 2340 w 3148"/>
                <a:gd name="T3" fmla="*/ 751 h 1108"/>
                <a:gd name="T4" fmla="*/ 2340 w 3148"/>
                <a:gd name="T5" fmla="*/ 664 h 1108"/>
                <a:gd name="T6" fmla="*/ 2419 w 3148"/>
                <a:gd name="T7" fmla="*/ 617 h 1108"/>
                <a:gd name="T8" fmla="*/ 2530 w 3148"/>
                <a:gd name="T9" fmla="*/ 593 h 1108"/>
                <a:gd name="T10" fmla="*/ 2680 w 3148"/>
                <a:gd name="T11" fmla="*/ 459 h 1108"/>
                <a:gd name="T12" fmla="*/ 2720 w 3148"/>
                <a:gd name="T13" fmla="*/ 395 h 1108"/>
                <a:gd name="T14" fmla="*/ 2791 w 3148"/>
                <a:gd name="T15" fmla="*/ 356 h 1108"/>
                <a:gd name="T16" fmla="*/ 2807 w 3148"/>
                <a:gd name="T17" fmla="*/ 309 h 1108"/>
                <a:gd name="T18" fmla="*/ 2862 w 3148"/>
                <a:gd name="T19" fmla="*/ 348 h 1108"/>
                <a:gd name="T20" fmla="*/ 2917 w 3148"/>
                <a:gd name="T21" fmla="*/ 245 h 1108"/>
                <a:gd name="T22" fmla="*/ 3004 w 3148"/>
                <a:gd name="T23" fmla="*/ 261 h 1108"/>
                <a:gd name="T24" fmla="*/ 3076 w 3148"/>
                <a:gd name="T25" fmla="*/ 174 h 1108"/>
                <a:gd name="T26" fmla="*/ 3131 w 3148"/>
                <a:gd name="T27" fmla="*/ 111 h 1108"/>
                <a:gd name="T28" fmla="*/ 3139 w 3148"/>
                <a:gd name="T29" fmla="*/ 0 h 1108"/>
                <a:gd name="T30" fmla="*/ 2981 w 3148"/>
                <a:gd name="T31" fmla="*/ 24 h 1108"/>
                <a:gd name="T32" fmla="*/ 941 w 3148"/>
                <a:gd name="T33" fmla="*/ 253 h 1108"/>
                <a:gd name="T34" fmla="*/ 894 w 3148"/>
                <a:gd name="T35" fmla="*/ 285 h 1108"/>
                <a:gd name="T36" fmla="*/ 838 w 3148"/>
                <a:gd name="T37" fmla="*/ 261 h 1108"/>
                <a:gd name="T38" fmla="*/ 759 w 3148"/>
                <a:gd name="T39" fmla="*/ 269 h 1108"/>
                <a:gd name="T40" fmla="*/ 759 w 3148"/>
                <a:gd name="T41" fmla="*/ 356 h 1108"/>
                <a:gd name="T42" fmla="*/ 261 w 3148"/>
                <a:gd name="T43" fmla="*/ 372 h 1108"/>
                <a:gd name="T44" fmla="*/ 206 w 3148"/>
                <a:gd name="T45" fmla="*/ 372 h 1108"/>
                <a:gd name="T46" fmla="*/ 214 w 3148"/>
                <a:gd name="T47" fmla="*/ 443 h 1108"/>
                <a:gd name="T48" fmla="*/ 182 w 3148"/>
                <a:gd name="T49" fmla="*/ 506 h 1108"/>
                <a:gd name="T50" fmla="*/ 166 w 3148"/>
                <a:gd name="T51" fmla="*/ 585 h 1108"/>
                <a:gd name="T52" fmla="*/ 166 w 3148"/>
                <a:gd name="T53" fmla="*/ 633 h 1108"/>
                <a:gd name="T54" fmla="*/ 111 w 3148"/>
                <a:gd name="T55" fmla="*/ 759 h 1108"/>
                <a:gd name="T56" fmla="*/ 103 w 3148"/>
                <a:gd name="T57" fmla="*/ 815 h 1108"/>
                <a:gd name="T58" fmla="*/ 79 w 3148"/>
                <a:gd name="T59" fmla="*/ 838 h 1108"/>
                <a:gd name="T60" fmla="*/ 48 w 3148"/>
                <a:gd name="T61" fmla="*/ 893 h 1108"/>
                <a:gd name="T62" fmla="*/ 24 w 3148"/>
                <a:gd name="T63" fmla="*/ 949 h 1108"/>
                <a:gd name="T64" fmla="*/ 79 w 3148"/>
                <a:gd name="T65" fmla="*/ 1004 h 1108"/>
                <a:gd name="T66" fmla="*/ 40 w 3148"/>
                <a:gd name="T67" fmla="*/ 1059 h 1108"/>
                <a:gd name="T68" fmla="*/ 0 w 3148"/>
                <a:gd name="T69" fmla="*/ 1107 h 1108"/>
                <a:gd name="T70" fmla="*/ 2246 w 3148"/>
                <a:gd name="T71" fmla="*/ 893 h 1108"/>
                <a:gd name="T72" fmla="*/ 2246 w 3148"/>
                <a:gd name="T73" fmla="*/ 783 h 1108"/>
                <a:gd name="T74" fmla="*/ 2340 w 3148"/>
                <a:gd name="T75" fmla="*/ 75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8" h="1108">
                  <a:moveTo>
                    <a:pt x="2340" y="751"/>
                  </a:moveTo>
                  <a:lnTo>
                    <a:pt x="2340" y="751"/>
                  </a:lnTo>
                  <a:cubicBezTo>
                    <a:pt x="2356" y="728"/>
                    <a:pt x="2348" y="696"/>
                    <a:pt x="2340" y="664"/>
                  </a:cubicBezTo>
                  <a:cubicBezTo>
                    <a:pt x="2333" y="633"/>
                    <a:pt x="2356" y="656"/>
                    <a:pt x="2419" y="617"/>
                  </a:cubicBezTo>
                  <a:cubicBezTo>
                    <a:pt x="2475" y="569"/>
                    <a:pt x="2499" y="625"/>
                    <a:pt x="2530" y="593"/>
                  </a:cubicBezTo>
                  <a:cubicBezTo>
                    <a:pt x="2562" y="562"/>
                    <a:pt x="2641" y="467"/>
                    <a:pt x="2680" y="459"/>
                  </a:cubicBezTo>
                  <a:cubicBezTo>
                    <a:pt x="2720" y="459"/>
                    <a:pt x="2720" y="411"/>
                    <a:pt x="2720" y="395"/>
                  </a:cubicBezTo>
                  <a:cubicBezTo>
                    <a:pt x="2720" y="372"/>
                    <a:pt x="2775" y="380"/>
                    <a:pt x="2791" y="356"/>
                  </a:cubicBezTo>
                  <a:cubicBezTo>
                    <a:pt x="2807" y="332"/>
                    <a:pt x="2783" y="309"/>
                    <a:pt x="2807" y="309"/>
                  </a:cubicBezTo>
                  <a:cubicBezTo>
                    <a:pt x="2830" y="309"/>
                    <a:pt x="2815" y="356"/>
                    <a:pt x="2862" y="348"/>
                  </a:cubicBezTo>
                  <a:cubicBezTo>
                    <a:pt x="2910" y="340"/>
                    <a:pt x="2878" y="285"/>
                    <a:pt x="2917" y="245"/>
                  </a:cubicBezTo>
                  <a:cubicBezTo>
                    <a:pt x="2965" y="206"/>
                    <a:pt x="3004" y="245"/>
                    <a:pt x="3004" y="261"/>
                  </a:cubicBezTo>
                  <a:cubicBezTo>
                    <a:pt x="3012" y="285"/>
                    <a:pt x="3060" y="222"/>
                    <a:pt x="3076" y="174"/>
                  </a:cubicBezTo>
                  <a:cubicBezTo>
                    <a:pt x="3091" y="127"/>
                    <a:pt x="3107" y="150"/>
                    <a:pt x="3131" y="111"/>
                  </a:cubicBezTo>
                  <a:cubicBezTo>
                    <a:pt x="3147" y="79"/>
                    <a:pt x="3139" y="32"/>
                    <a:pt x="3139" y="0"/>
                  </a:cubicBezTo>
                  <a:cubicBezTo>
                    <a:pt x="3099" y="0"/>
                    <a:pt x="3036" y="8"/>
                    <a:pt x="2981" y="24"/>
                  </a:cubicBezTo>
                  <a:cubicBezTo>
                    <a:pt x="2910" y="32"/>
                    <a:pt x="1637" y="222"/>
                    <a:pt x="941" y="253"/>
                  </a:cubicBezTo>
                  <a:cubicBezTo>
                    <a:pt x="941" y="253"/>
                    <a:pt x="901" y="261"/>
                    <a:pt x="894" y="285"/>
                  </a:cubicBezTo>
                  <a:cubicBezTo>
                    <a:pt x="886" y="301"/>
                    <a:pt x="862" y="277"/>
                    <a:pt x="838" y="261"/>
                  </a:cubicBezTo>
                  <a:cubicBezTo>
                    <a:pt x="823" y="253"/>
                    <a:pt x="759" y="245"/>
                    <a:pt x="759" y="269"/>
                  </a:cubicBezTo>
                  <a:cubicBezTo>
                    <a:pt x="759" y="293"/>
                    <a:pt x="791" y="348"/>
                    <a:pt x="759" y="356"/>
                  </a:cubicBezTo>
                  <a:cubicBezTo>
                    <a:pt x="728" y="356"/>
                    <a:pt x="356" y="388"/>
                    <a:pt x="261" y="372"/>
                  </a:cubicBezTo>
                  <a:cubicBezTo>
                    <a:pt x="253" y="380"/>
                    <a:pt x="237" y="380"/>
                    <a:pt x="206" y="372"/>
                  </a:cubicBezTo>
                  <a:cubicBezTo>
                    <a:pt x="166" y="364"/>
                    <a:pt x="222" y="427"/>
                    <a:pt x="214" y="443"/>
                  </a:cubicBezTo>
                  <a:cubicBezTo>
                    <a:pt x="198" y="467"/>
                    <a:pt x="214" y="482"/>
                    <a:pt x="182" y="506"/>
                  </a:cubicBezTo>
                  <a:cubicBezTo>
                    <a:pt x="158" y="522"/>
                    <a:pt x="182" y="569"/>
                    <a:pt x="166" y="585"/>
                  </a:cubicBezTo>
                  <a:cubicBezTo>
                    <a:pt x="143" y="601"/>
                    <a:pt x="158" y="609"/>
                    <a:pt x="166" y="633"/>
                  </a:cubicBezTo>
                  <a:cubicBezTo>
                    <a:pt x="174" y="664"/>
                    <a:pt x="143" y="751"/>
                    <a:pt x="111" y="759"/>
                  </a:cubicBezTo>
                  <a:cubicBezTo>
                    <a:pt x="79" y="767"/>
                    <a:pt x="119" y="799"/>
                    <a:pt x="103" y="815"/>
                  </a:cubicBezTo>
                  <a:cubicBezTo>
                    <a:pt x="87" y="830"/>
                    <a:pt x="79" y="815"/>
                    <a:pt x="79" y="838"/>
                  </a:cubicBezTo>
                  <a:cubicBezTo>
                    <a:pt x="71" y="862"/>
                    <a:pt x="71" y="886"/>
                    <a:pt x="48" y="893"/>
                  </a:cubicBezTo>
                  <a:cubicBezTo>
                    <a:pt x="16" y="909"/>
                    <a:pt x="24" y="925"/>
                    <a:pt x="24" y="949"/>
                  </a:cubicBezTo>
                  <a:cubicBezTo>
                    <a:pt x="24" y="973"/>
                    <a:pt x="64" y="957"/>
                    <a:pt x="79" y="1004"/>
                  </a:cubicBezTo>
                  <a:cubicBezTo>
                    <a:pt x="87" y="1052"/>
                    <a:pt x="64" y="1044"/>
                    <a:pt x="40" y="1059"/>
                  </a:cubicBezTo>
                  <a:cubicBezTo>
                    <a:pt x="8" y="1075"/>
                    <a:pt x="0" y="1107"/>
                    <a:pt x="0" y="1107"/>
                  </a:cubicBezTo>
                  <a:cubicBezTo>
                    <a:pt x="593" y="1083"/>
                    <a:pt x="1645" y="957"/>
                    <a:pt x="2246" y="893"/>
                  </a:cubicBezTo>
                  <a:cubicBezTo>
                    <a:pt x="2246" y="846"/>
                    <a:pt x="2246" y="791"/>
                    <a:pt x="2246" y="783"/>
                  </a:cubicBezTo>
                  <a:cubicBezTo>
                    <a:pt x="2246" y="759"/>
                    <a:pt x="2317" y="767"/>
                    <a:pt x="2340" y="75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10" name="Freeform 587"/>
            <p:cNvSpPr>
              <a:spLocks noChangeArrowheads="1"/>
            </p:cNvSpPr>
            <p:nvPr/>
          </p:nvSpPr>
          <p:spPr bwMode="auto">
            <a:xfrm>
              <a:off x="13549626" y="6530164"/>
              <a:ext cx="1658304" cy="586785"/>
            </a:xfrm>
            <a:custGeom>
              <a:avLst/>
              <a:gdLst>
                <a:gd name="T0" fmla="*/ 0 w 3155"/>
                <a:gd name="T1" fmla="*/ 1115 h 1116"/>
                <a:gd name="T2" fmla="*/ 78 w 3155"/>
                <a:gd name="T3" fmla="*/ 1012 h 1116"/>
                <a:gd name="T4" fmla="*/ 31 w 3155"/>
                <a:gd name="T5" fmla="*/ 941 h 1116"/>
                <a:gd name="T6" fmla="*/ 78 w 3155"/>
                <a:gd name="T7" fmla="*/ 846 h 1116"/>
                <a:gd name="T8" fmla="*/ 102 w 3155"/>
                <a:gd name="T9" fmla="*/ 799 h 1116"/>
                <a:gd name="T10" fmla="*/ 150 w 3155"/>
                <a:gd name="T11" fmla="*/ 728 h 1116"/>
                <a:gd name="T12" fmla="*/ 173 w 3155"/>
                <a:gd name="T13" fmla="*/ 585 h 1116"/>
                <a:gd name="T14" fmla="*/ 205 w 3155"/>
                <a:gd name="T15" fmla="*/ 475 h 1116"/>
                <a:gd name="T16" fmla="*/ 197 w 3155"/>
                <a:gd name="T17" fmla="*/ 380 h 1116"/>
                <a:gd name="T18" fmla="*/ 268 w 3155"/>
                <a:gd name="T19" fmla="*/ 380 h 1116"/>
                <a:gd name="T20" fmla="*/ 750 w 3155"/>
                <a:gd name="T21" fmla="*/ 356 h 1116"/>
                <a:gd name="T22" fmla="*/ 766 w 3155"/>
                <a:gd name="T23" fmla="*/ 309 h 1116"/>
                <a:gd name="T24" fmla="*/ 853 w 3155"/>
                <a:gd name="T25" fmla="*/ 269 h 1116"/>
                <a:gd name="T26" fmla="*/ 901 w 3155"/>
                <a:gd name="T27" fmla="*/ 285 h 1116"/>
                <a:gd name="T28" fmla="*/ 2988 w 3155"/>
                <a:gd name="T29" fmla="*/ 24 h 1116"/>
                <a:gd name="T30" fmla="*/ 3146 w 3155"/>
                <a:gd name="T31" fmla="*/ 8 h 1116"/>
                <a:gd name="T32" fmla="*/ 3083 w 3155"/>
                <a:gd name="T33" fmla="*/ 182 h 1116"/>
                <a:gd name="T34" fmla="*/ 2964 w 3155"/>
                <a:gd name="T35" fmla="*/ 237 h 1116"/>
                <a:gd name="T36" fmla="*/ 2869 w 3155"/>
                <a:gd name="T37" fmla="*/ 364 h 1116"/>
                <a:gd name="T38" fmla="*/ 2806 w 3155"/>
                <a:gd name="T39" fmla="*/ 324 h 1116"/>
                <a:gd name="T40" fmla="*/ 2758 w 3155"/>
                <a:gd name="T41" fmla="*/ 388 h 1116"/>
                <a:gd name="T42" fmla="*/ 2569 w 3155"/>
                <a:gd name="T43" fmla="*/ 577 h 1116"/>
                <a:gd name="T44" fmla="*/ 2498 w 3155"/>
                <a:gd name="T45" fmla="*/ 609 h 1116"/>
                <a:gd name="T46" fmla="*/ 2363 w 3155"/>
                <a:gd name="T47" fmla="*/ 656 h 1116"/>
                <a:gd name="T48" fmla="*/ 2347 w 3155"/>
                <a:gd name="T49" fmla="*/ 759 h 1116"/>
                <a:gd name="T50" fmla="*/ 2260 w 3155"/>
                <a:gd name="T51" fmla="*/ 838 h 1116"/>
                <a:gd name="T52" fmla="*/ 2253 w 3155"/>
                <a:gd name="T53" fmla="*/ 901 h 1116"/>
                <a:gd name="T54" fmla="*/ 205 w 3155"/>
                <a:gd name="T55" fmla="*/ 380 h 1116"/>
                <a:gd name="T56" fmla="*/ 213 w 3155"/>
                <a:gd name="T57" fmla="*/ 411 h 1116"/>
                <a:gd name="T58" fmla="*/ 197 w 3155"/>
                <a:gd name="T59" fmla="*/ 514 h 1116"/>
                <a:gd name="T60" fmla="*/ 173 w 3155"/>
                <a:gd name="T61" fmla="*/ 625 h 1116"/>
                <a:gd name="T62" fmla="*/ 118 w 3155"/>
                <a:gd name="T63" fmla="*/ 767 h 1116"/>
                <a:gd name="T64" fmla="*/ 110 w 3155"/>
                <a:gd name="T65" fmla="*/ 823 h 1116"/>
                <a:gd name="T66" fmla="*/ 86 w 3155"/>
                <a:gd name="T67" fmla="*/ 854 h 1116"/>
                <a:gd name="T68" fmla="*/ 39 w 3155"/>
                <a:gd name="T69" fmla="*/ 957 h 1116"/>
                <a:gd name="T70" fmla="*/ 63 w 3155"/>
                <a:gd name="T71" fmla="*/ 1060 h 1116"/>
                <a:gd name="T72" fmla="*/ 2253 w 3155"/>
                <a:gd name="T73" fmla="*/ 894 h 1116"/>
                <a:gd name="T74" fmla="*/ 2300 w 3155"/>
                <a:gd name="T75" fmla="*/ 767 h 1116"/>
                <a:gd name="T76" fmla="*/ 2347 w 3155"/>
                <a:gd name="T77" fmla="*/ 672 h 1116"/>
                <a:gd name="T78" fmla="*/ 2474 w 3155"/>
                <a:gd name="T79" fmla="*/ 601 h 1116"/>
                <a:gd name="T80" fmla="*/ 2537 w 3155"/>
                <a:gd name="T81" fmla="*/ 601 h 1116"/>
                <a:gd name="T82" fmla="*/ 2727 w 3155"/>
                <a:gd name="T83" fmla="*/ 403 h 1116"/>
                <a:gd name="T84" fmla="*/ 2798 w 3155"/>
                <a:gd name="T85" fmla="*/ 332 h 1116"/>
                <a:gd name="T86" fmla="*/ 2837 w 3155"/>
                <a:gd name="T87" fmla="*/ 332 h 1116"/>
                <a:gd name="T88" fmla="*/ 2924 w 3155"/>
                <a:gd name="T89" fmla="*/ 253 h 1116"/>
                <a:gd name="T90" fmla="*/ 3019 w 3155"/>
                <a:gd name="T91" fmla="*/ 269 h 1116"/>
                <a:gd name="T92" fmla="*/ 3130 w 3155"/>
                <a:gd name="T93" fmla="*/ 119 h 1116"/>
                <a:gd name="T94" fmla="*/ 948 w 3155"/>
                <a:gd name="T95" fmla="*/ 261 h 1116"/>
                <a:gd name="T96" fmla="*/ 853 w 3155"/>
                <a:gd name="T97" fmla="*/ 277 h 1116"/>
                <a:gd name="T98" fmla="*/ 766 w 3155"/>
                <a:gd name="T99" fmla="*/ 277 h 1116"/>
                <a:gd name="T100" fmla="*/ 766 w 3155"/>
                <a:gd name="T101" fmla="*/ 364 h 1116"/>
                <a:gd name="T102" fmla="*/ 268 w 3155"/>
                <a:gd name="T103" fmla="*/ 38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5" h="1116">
                  <a:moveTo>
                    <a:pt x="0" y="1115"/>
                  </a:moveTo>
                  <a:lnTo>
                    <a:pt x="0" y="1115"/>
                  </a:lnTo>
                  <a:lnTo>
                    <a:pt x="0" y="1115"/>
                  </a:lnTo>
                  <a:cubicBezTo>
                    <a:pt x="7" y="1115"/>
                    <a:pt x="15" y="1083"/>
                    <a:pt x="39" y="1067"/>
                  </a:cubicBezTo>
                  <a:cubicBezTo>
                    <a:pt x="47" y="1060"/>
                    <a:pt x="55" y="1060"/>
                    <a:pt x="63" y="1052"/>
                  </a:cubicBezTo>
                  <a:cubicBezTo>
                    <a:pt x="78" y="1052"/>
                    <a:pt x="86" y="1044"/>
                    <a:pt x="78" y="1012"/>
                  </a:cubicBezTo>
                  <a:cubicBezTo>
                    <a:pt x="78" y="988"/>
                    <a:pt x="63" y="981"/>
                    <a:pt x="47" y="973"/>
                  </a:cubicBezTo>
                  <a:cubicBezTo>
                    <a:pt x="39" y="973"/>
                    <a:pt x="31" y="965"/>
                    <a:pt x="31" y="957"/>
                  </a:cubicBezTo>
                  <a:cubicBezTo>
                    <a:pt x="31" y="949"/>
                    <a:pt x="31" y="949"/>
                    <a:pt x="31" y="941"/>
                  </a:cubicBezTo>
                  <a:cubicBezTo>
                    <a:pt x="23" y="925"/>
                    <a:pt x="23" y="909"/>
                    <a:pt x="55" y="901"/>
                  </a:cubicBezTo>
                  <a:cubicBezTo>
                    <a:pt x="78" y="886"/>
                    <a:pt x="78" y="878"/>
                    <a:pt x="78" y="854"/>
                  </a:cubicBezTo>
                  <a:lnTo>
                    <a:pt x="78" y="846"/>
                  </a:lnTo>
                  <a:cubicBezTo>
                    <a:pt x="86" y="830"/>
                    <a:pt x="86" y="830"/>
                    <a:pt x="94" y="830"/>
                  </a:cubicBezTo>
                  <a:lnTo>
                    <a:pt x="102" y="823"/>
                  </a:lnTo>
                  <a:cubicBezTo>
                    <a:pt x="110" y="814"/>
                    <a:pt x="110" y="807"/>
                    <a:pt x="102" y="799"/>
                  </a:cubicBezTo>
                  <a:cubicBezTo>
                    <a:pt x="102" y="791"/>
                    <a:pt x="102" y="783"/>
                    <a:pt x="102" y="775"/>
                  </a:cubicBezTo>
                  <a:cubicBezTo>
                    <a:pt x="110" y="767"/>
                    <a:pt x="110" y="767"/>
                    <a:pt x="118" y="767"/>
                  </a:cubicBezTo>
                  <a:cubicBezTo>
                    <a:pt x="126" y="759"/>
                    <a:pt x="142" y="751"/>
                    <a:pt x="150" y="728"/>
                  </a:cubicBezTo>
                  <a:cubicBezTo>
                    <a:pt x="165" y="696"/>
                    <a:pt x="181" y="664"/>
                    <a:pt x="173" y="648"/>
                  </a:cubicBezTo>
                  <a:cubicBezTo>
                    <a:pt x="173" y="641"/>
                    <a:pt x="165" y="633"/>
                    <a:pt x="165" y="625"/>
                  </a:cubicBezTo>
                  <a:cubicBezTo>
                    <a:pt x="158" y="609"/>
                    <a:pt x="158" y="601"/>
                    <a:pt x="173" y="585"/>
                  </a:cubicBezTo>
                  <a:cubicBezTo>
                    <a:pt x="181" y="585"/>
                    <a:pt x="173" y="570"/>
                    <a:pt x="173" y="554"/>
                  </a:cubicBezTo>
                  <a:cubicBezTo>
                    <a:pt x="173" y="538"/>
                    <a:pt x="173" y="522"/>
                    <a:pt x="189" y="506"/>
                  </a:cubicBezTo>
                  <a:cubicBezTo>
                    <a:pt x="205" y="498"/>
                    <a:pt x="205" y="483"/>
                    <a:pt x="205" y="475"/>
                  </a:cubicBezTo>
                  <a:cubicBezTo>
                    <a:pt x="213" y="467"/>
                    <a:pt x="213" y="459"/>
                    <a:pt x="213" y="451"/>
                  </a:cubicBezTo>
                  <a:cubicBezTo>
                    <a:pt x="213" y="443"/>
                    <a:pt x="213" y="427"/>
                    <a:pt x="205" y="419"/>
                  </a:cubicBezTo>
                  <a:cubicBezTo>
                    <a:pt x="197" y="403"/>
                    <a:pt x="189" y="388"/>
                    <a:pt x="197" y="380"/>
                  </a:cubicBezTo>
                  <a:cubicBezTo>
                    <a:pt x="197" y="372"/>
                    <a:pt x="205" y="372"/>
                    <a:pt x="213" y="372"/>
                  </a:cubicBezTo>
                  <a:cubicBezTo>
                    <a:pt x="244" y="380"/>
                    <a:pt x="260" y="388"/>
                    <a:pt x="268" y="380"/>
                  </a:cubicBezTo>
                  <a:lnTo>
                    <a:pt x="268" y="380"/>
                  </a:lnTo>
                  <a:lnTo>
                    <a:pt x="268" y="380"/>
                  </a:lnTo>
                  <a:cubicBezTo>
                    <a:pt x="284" y="380"/>
                    <a:pt x="300" y="380"/>
                    <a:pt x="331" y="380"/>
                  </a:cubicBezTo>
                  <a:cubicBezTo>
                    <a:pt x="411" y="380"/>
                    <a:pt x="553" y="372"/>
                    <a:pt x="750" y="356"/>
                  </a:cubicBezTo>
                  <a:cubicBezTo>
                    <a:pt x="758" y="356"/>
                    <a:pt x="758" y="356"/>
                    <a:pt x="766" y="356"/>
                  </a:cubicBezTo>
                  <a:cubicBezTo>
                    <a:pt x="766" y="356"/>
                    <a:pt x="774" y="356"/>
                    <a:pt x="774" y="348"/>
                  </a:cubicBezTo>
                  <a:cubicBezTo>
                    <a:pt x="782" y="340"/>
                    <a:pt x="774" y="324"/>
                    <a:pt x="766" y="309"/>
                  </a:cubicBezTo>
                  <a:cubicBezTo>
                    <a:pt x="766" y="293"/>
                    <a:pt x="758" y="285"/>
                    <a:pt x="758" y="277"/>
                  </a:cubicBezTo>
                  <a:cubicBezTo>
                    <a:pt x="758" y="269"/>
                    <a:pt x="774" y="261"/>
                    <a:pt x="798" y="261"/>
                  </a:cubicBezTo>
                  <a:cubicBezTo>
                    <a:pt x="822" y="261"/>
                    <a:pt x="837" y="261"/>
                    <a:pt x="853" y="269"/>
                  </a:cubicBezTo>
                  <a:cubicBezTo>
                    <a:pt x="853" y="269"/>
                    <a:pt x="853" y="277"/>
                    <a:pt x="861" y="277"/>
                  </a:cubicBezTo>
                  <a:cubicBezTo>
                    <a:pt x="869" y="285"/>
                    <a:pt x="885" y="293"/>
                    <a:pt x="893" y="293"/>
                  </a:cubicBezTo>
                  <a:cubicBezTo>
                    <a:pt x="893" y="293"/>
                    <a:pt x="893" y="293"/>
                    <a:pt x="901" y="285"/>
                  </a:cubicBezTo>
                  <a:cubicBezTo>
                    <a:pt x="908" y="269"/>
                    <a:pt x="948" y="253"/>
                    <a:pt x="948" y="253"/>
                  </a:cubicBezTo>
                  <a:lnTo>
                    <a:pt x="948" y="253"/>
                  </a:lnTo>
                  <a:cubicBezTo>
                    <a:pt x="1628" y="222"/>
                    <a:pt x="2909" y="40"/>
                    <a:pt x="2988" y="24"/>
                  </a:cubicBezTo>
                  <a:cubicBezTo>
                    <a:pt x="3059" y="8"/>
                    <a:pt x="3114" y="8"/>
                    <a:pt x="3146" y="0"/>
                  </a:cubicBezTo>
                  <a:lnTo>
                    <a:pt x="3146" y="0"/>
                  </a:lnTo>
                  <a:cubicBezTo>
                    <a:pt x="3146" y="8"/>
                    <a:pt x="3146" y="8"/>
                    <a:pt x="3146" y="8"/>
                  </a:cubicBezTo>
                  <a:cubicBezTo>
                    <a:pt x="3154" y="40"/>
                    <a:pt x="3154" y="87"/>
                    <a:pt x="3138" y="119"/>
                  </a:cubicBezTo>
                  <a:cubicBezTo>
                    <a:pt x="3130" y="143"/>
                    <a:pt x="3114" y="150"/>
                    <a:pt x="3106" y="150"/>
                  </a:cubicBezTo>
                  <a:cubicBezTo>
                    <a:pt x="3098" y="158"/>
                    <a:pt x="3090" y="158"/>
                    <a:pt x="3083" y="182"/>
                  </a:cubicBezTo>
                  <a:cubicBezTo>
                    <a:pt x="3075" y="222"/>
                    <a:pt x="3035" y="277"/>
                    <a:pt x="3019" y="277"/>
                  </a:cubicBezTo>
                  <a:lnTo>
                    <a:pt x="3011" y="277"/>
                  </a:lnTo>
                  <a:cubicBezTo>
                    <a:pt x="3011" y="261"/>
                    <a:pt x="2988" y="237"/>
                    <a:pt x="2964" y="237"/>
                  </a:cubicBezTo>
                  <a:cubicBezTo>
                    <a:pt x="2948" y="237"/>
                    <a:pt x="2940" y="245"/>
                    <a:pt x="2932" y="253"/>
                  </a:cubicBezTo>
                  <a:cubicBezTo>
                    <a:pt x="2909" y="277"/>
                    <a:pt x="2909" y="293"/>
                    <a:pt x="2909" y="317"/>
                  </a:cubicBezTo>
                  <a:cubicBezTo>
                    <a:pt x="2901" y="340"/>
                    <a:pt x="2901" y="356"/>
                    <a:pt x="2869" y="364"/>
                  </a:cubicBezTo>
                  <a:cubicBezTo>
                    <a:pt x="2837" y="364"/>
                    <a:pt x="2830" y="348"/>
                    <a:pt x="2830" y="332"/>
                  </a:cubicBezTo>
                  <a:cubicBezTo>
                    <a:pt x="2822" y="324"/>
                    <a:pt x="2822" y="324"/>
                    <a:pt x="2814" y="324"/>
                  </a:cubicBezTo>
                  <a:lnTo>
                    <a:pt x="2806" y="324"/>
                  </a:lnTo>
                  <a:lnTo>
                    <a:pt x="2806" y="332"/>
                  </a:lnTo>
                  <a:cubicBezTo>
                    <a:pt x="2806" y="340"/>
                    <a:pt x="2806" y="356"/>
                    <a:pt x="2798" y="364"/>
                  </a:cubicBezTo>
                  <a:cubicBezTo>
                    <a:pt x="2790" y="380"/>
                    <a:pt x="2774" y="380"/>
                    <a:pt x="2758" y="388"/>
                  </a:cubicBezTo>
                  <a:cubicBezTo>
                    <a:pt x="2743" y="388"/>
                    <a:pt x="2735" y="388"/>
                    <a:pt x="2735" y="403"/>
                  </a:cubicBezTo>
                  <a:cubicBezTo>
                    <a:pt x="2735" y="443"/>
                    <a:pt x="2719" y="475"/>
                    <a:pt x="2687" y="475"/>
                  </a:cubicBezTo>
                  <a:cubicBezTo>
                    <a:pt x="2656" y="475"/>
                    <a:pt x="2608" y="538"/>
                    <a:pt x="2569" y="577"/>
                  </a:cubicBezTo>
                  <a:cubicBezTo>
                    <a:pt x="2561" y="585"/>
                    <a:pt x="2553" y="593"/>
                    <a:pt x="2545" y="601"/>
                  </a:cubicBezTo>
                  <a:cubicBezTo>
                    <a:pt x="2537" y="609"/>
                    <a:pt x="2529" y="617"/>
                    <a:pt x="2513" y="617"/>
                  </a:cubicBezTo>
                  <a:cubicBezTo>
                    <a:pt x="2513" y="617"/>
                    <a:pt x="2506" y="609"/>
                    <a:pt x="2498" y="609"/>
                  </a:cubicBezTo>
                  <a:cubicBezTo>
                    <a:pt x="2490" y="609"/>
                    <a:pt x="2482" y="609"/>
                    <a:pt x="2474" y="609"/>
                  </a:cubicBezTo>
                  <a:cubicBezTo>
                    <a:pt x="2458" y="609"/>
                    <a:pt x="2442" y="617"/>
                    <a:pt x="2426" y="625"/>
                  </a:cubicBezTo>
                  <a:cubicBezTo>
                    <a:pt x="2395" y="648"/>
                    <a:pt x="2379" y="656"/>
                    <a:pt x="2363" y="656"/>
                  </a:cubicBezTo>
                  <a:cubicBezTo>
                    <a:pt x="2347" y="656"/>
                    <a:pt x="2347" y="656"/>
                    <a:pt x="2347" y="672"/>
                  </a:cubicBezTo>
                  <a:cubicBezTo>
                    <a:pt x="2355" y="680"/>
                    <a:pt x="2355" y="688"/>
                    <a:pt x="2355" y="688"/>
                  </a:cubicBezTo>
                  <a:cubicBezTo>
                    <a:pt x="2363" y="720"/>
                    <a:pt x="2363" y="743"/>
                    <a:pt x="2347" y="759"/>
                  </a:cubicBezTo>
                  <a:cubicBezTo>
                    <a:pt x="2340" y="767"/>
                    <a:pt x="2316" y="775"/>
                    <a:pt x="2300" y="775"/>
                  </a:cubicBezTo>
                  <a:cubicBezTo>
                    <a:pt x="2276" y="775"/>
                    <a:pt x="2260" y="783"/>
                    <a:pt x="2260" y="791"/>
                  </a:cubicBezTo>
                  <a:cubicBezTo>
                    <a:pt x="2260" y="799"/>
                    <a:pt x="2260" y="814"/>
                    <a:pt x="2260" y="838"/>
                  </a:cubicBezTo>
                  <a:cubicBezTo>
                    <a:pt x="2260" y="854"/>
                    <a:pt x="2260" y="878"/>
                    <a:pt x="2260" y="901"/>
                  </a:cubicBezTo>
                  <a:lnTo>
                    <a:pt x="2260" y="901"/>
                  </a:lnTo>
                  <a:cubicBezTo>
                    <a:pt x="2253" y="901"/>
                    <a:pt x="2253" y="901"/>
                    <a:pt x="2253" y="901"/>
                  </a:cubicBezTo>
                  <a:cubicBezTo>
                    <a:pt x="1810" y="957"/>
                    <a:pt x="632" y="1091"/>
                    <a:pt x="7" y="1115"/>
                  </a:cubicBezTo>
                  <a:lnTo>
                    <a:pt x="0" y="1115"/>
                  </a:lnTo>
                  <a:close/>
                  <a:moveTo>
                    <a:pt x="205" y="380"/>
                  </a:moveTo>
                  <a:lnTo>
                    <a:pt x="205" y="380"/>
                  </a:lnTo>
                  <a:cubicBezTo>
                    <a:pt x="205" y="380"/>
                    <a:pt x="205" y="380"/>
                    <a:pt x="197" y="380"/>
                  </a:cubicBezTo>
                  <a:cubicBezTo>
                    <a:pt x="197" y="388"/>
                    <a:pt x="205" y="403"/>
                    <a:pt x="213" y="411"/>
                  </a:cubicBezTo>
                  <a:cubicBezTo>
                    <a:pt x="221" y="427"/>
                    <a:pt x="221" y="443"/>
                    <a:pt x="221" y="459"/>
                  </a:cubicBezTo>
                  <a:cubicBezTo>
                    <a:pt x="221" y="459"/>
                    <a:pt x="221" y="467"/>
                    <a:pt x="213" y="475"/>
                  </a:cubicBezTo>
                  <a:cubicBezTo>
                    <a:pt x="213" y="490"/>
                    <a:pt x="213" y="498"/>
                    <a:pt x="197" y="514"/>
                  </a:cubicBezTo>
                  <a:cubicBezTo>
                    <a:pt x="181" y="522"/>
                    <a:pt x="181" y="538"/>
                    <a:pt x="181" y="554"/>
                  </a:cubicBezTo>
                  <a:cubicBezTo>
                    <a:pt x="181" y="570"/>
                    <a:pt x="181" y="585"/>
                    <a:pt x="173" y="593"/>
                  </a:cubicBezTo>
                  <a:cubicBezTo>
                    <a:pt x="165" y="601"/>
                    <a:pt x="165" y="609"/>
                    <a:pt x="173" y="625"/>
                  </a:cubicBezTo>
                  <a:cubicBezTo>
                    <a:pt x="173" y="625"/>
                    <a:pt x="181" y="633"/>
                    <a:pt x="181" y="641"/>
                  </a:cubicBezTo>
                  <a:cubicBezTo>
                    <a:pt x="189" y="664"/>
                    <a:pt x="173" y="704"/>
                    <a:pt x="158" y="736"/>
                  </a:cubicBezTo>
                  <a:cubicBezTo>
                    <a:pt x="150" y="751"/>
                    <a:pt x="134" y="767"/>
                    <a:pt x="118" y="767"/>
                  </a:cubicBezTo>
                  <a:cubicBezTo>
                    <a:pt x="118" y="775"/>
                    <a:pt x="110" y="775"/>
                    <a:pt x="110" y="775"/>
                  </a:cubicBezTo>
                  <a:cubicBezTo>
                    <a:pt x="110" y="783"/>
                    <a:pt x="110" y="791"/>
                    <a:pt x="110" y="791"/>
                  </a:cubicBezTo>
                  <a:cubicBezTo>
                    <a:pt x="118" y="807"/>
                    <a:pt x="118" y="814"/>
                    <a:pt x="110" y="823"/>
                  </a:cubicBezTo>
                  <a:cubicBezTo>
                    <a:pt x="102" y="830"/>
                    <a:pt x="102" y="830"/>
                    <a:pt x="94" y="838"/>
                  </a:cubicBezTo>
                  <a:cubicBezTo>
                    <a:pt x="94" y="838"/>
                    <a:pt x="94" y="838"/>
                    <a:pt x="86" y="846"/>
                  </a:cubicBezTo>
                  <a:cubicBezTo>
                    <a:pt x="86" y="854"/>
                    <a:pt x="86" y="854"/>
                    <a:pt x="86" y="854"/>
                  </a:cubicBezTo>
                  <a:cubicBezTo>
                    <a:pt x="86" y="878"/>
                    <a:pt x="78" y="894"/>
                    <a:pt x="55" y="909"/>
                  </a:cubicBezTo>
                  <a:cubicBezTo>
                    <a:pt x="31" y="917"/>
                    <a:pt x="31" y="925"/>
                    <a:pt x="39" y="941"/>
                  </a:cubicBezTo>
                  <a:cubicBezTo>
                    <a:pt x="39" y="949"/>
                    <a:pt x="39" y="949"/>
                    <a:pt x="39" y="957"/>
                  </a:cubicBezTo>
                  <a:cubicBezTo>
                    <a:pt x="39" y="957"/>
                    <a:pt x="39" y="965"/>
                    <a:pt x="47" y="965"/>
                  </a:cubicBezTo>
                  <a:cubicBezTo>
                    <a:pt x="63" y="973"/>
                    <a:pt x="78" y="981"/>
                    <a:pt x="86" y="1012"/>
                  </a:cubicBezTo>
                  <a:cubicBezTo>
                    <a:pt x="94" y="1052"/>
                    <a:pt x="86" y="1052"/>
                    <a:pt x="63" y="1060"/>
                  </a:cubicBezTo>
                  <a:cubicBezTo>
                    <a:pt x="63" y="1060"/>
                    <a:pt x="55" y="1067"/>
                    <a:pt x="47" y="1067"/>
                  </a:cubicBezTo>
                  <a:cubicBezTo>
                    <a:pt x="31" y="1083"/>
                    <a:pt x="15" y="1099"/>
                    <a:pt x="15" y="1107"/>
                  </a:cubicBezTo>
                  <a:cubicBezTo>
                    <a:pt x="640" y="1083"/>
                    <a:pt x="1802" y="949"/>
                    <a:pt x="2253" y="894"/>
                  </a:cubicBezTo>
                  <a:cubicBezTo>
                    <a:pt x="2253" y="878"/>
                    <a:pt x="2253" y="854"/>
                    <a:pt x="2253" y="838"/>
                  </a:cubicBezTo>
                  <a:cubicBezTo>
                    <a:pt x="2253" y="814"/>
                    <a:pt x="2253" y="799"/>
                    <a:pt x="2253" y="791"/>
                  </a:cubicBezTo>
                  <a:cubicBezTo>
                    <a:pt x="2253" y="775"/>
                    <a:pt x="2276" y="767"/>
                    <a:pt x="2300" y="767"/>
                  </a:cubicBezTo>
                  <a:cubicBezTo>
                    <a:pt x="2316" y="767"/>
                    <a:pt x="2331" y="759"/>
                    <a:pt x="2340" y="751"/>
                  </a:cubicBezTo>
                  <a:cubicBezTo>
                    <a:pt x="2355" y="736"/>
                    <a:pt x="2355" y="720"/>
                    <a:pt x="2347" y="696"/>
                  </a:cubicBezTo>
                  <a:cubicBezTo>
                    <a:pt x="2347" y="688"/>
                    <a:pt x="2347" y="680"/>
                    <a:pt x="2347" y="672"/>
                  </a:cubicBezTo>
                  <a:cubicBezTo>
                    <a:pt x="2340" y="648"/>
                    <a:pt x="2347" y="648"/>
                    <a:pt x="2363" y="648"/>
                  </a:cubicBezTo>
                  <a:cubicBezTo>
                    <a:pt x="2371" y="648"/>
                    <a:pt x="2395" y="641"/>
                    <a:pt x="2418" y="617"/>
                  </a:cubicBezTo>
                  <a:cubicBezTo>
                    <a:pt x="2442" y="609"/>
                    <a:pt x="2458" y="601"/>
                    <a:pt x="2474" y="601"/>
                  </a:cubicBezTo>
                  <a:cubicBezTo>
                    <a:pt x="2482" y="601"/>
                    <a:pt x="2490" y="601"/>
                    <a:pt x="2498" y="601"/>
                  </a:cubicBezTo>
                  <a:cubicBezTo>
                    <a:pt x="2506" y="609"/>
                    <a:pt x="2513" y="609"/>
                    <a:pt x="2513" y="609"/>
                  </a:cubicBezTo>
                  <a:cubicBezTo>
                    <a:pt x="2521" y="609"/>
                    <a:pt x="2529" y="601"/>
                    <a:pt x="2537" y="601"/>
                  </a:cubicBezTo>
                  <a:cubicBezTo>
                    <a:pt x="2545" y="593"/>
                    <a:pt x="2553" y="577"/>
                    <a:pt x="2561" y="570"/>
                  </a:cubicBezTo>
                  <a:cubicBezTo>
                    <a:pt x="2600" y="530"/>
                    <a:pt x="2656" y="467"/>
                    <a:pt x="2687" y="467"/>
                  </a:cubicBezTo>
                  <a:cubicBezTo>
                    <a:pt x="2711" y="467"/>
                    <a:pt x="2727" y="443"/>
                    <a:pt x="2727" y="403"/>
                  </a:cubicBezTo>
                  <a:cubicBezTo>
                    <a:pt x="2727" y="388"/>
                    <a:pt x="2743" y="380"/>
                    <a:pt x="2758" y="380"/>
                  </a:cubicBezTo>
                  <a:cubicBezTo>
                    <a:pt x="2774" y="372"/>
                    <a:pt x="2782" y="372"/>
                    <a:pt x="2790" y="364"/>
                  </a:cubicBezTo>
                  <a:cubicBezTo>
                    <a:pt x="2798" y="348"/>
                    <a:pt x="2798" y="340"/>
                    <a:pt x="2798" y="332"/>
                  </a:cubicBezTo>
                  <a:cubicBezTo>
                    <a:pt x="2798" y="324"/>
                    <a:pt x="2798" y="324"/>
                    <a:pt x="2798" y="317"/>
                  </a:cubicBezTo>
                  <a:cubicBezTo>
                    <a:pt x="2806" y="317"/>
                    <a:pt x="2806" y="317"/>
                    <a:pt x="2814" y="317"/>
                  </a:cubicBezTo>
                  <a:cubicBezTo>
                    <a:pt x="2830" y="317"/>
                    <a:pt x="2830" y="324"/>
                    <a:pt x="2837" y="332"/>
                  </a:cubicBezTo>
                  <a:cubicBezTo>
                    <a:pt x="2837" y="348"/>
                    <a:pt x="2846" y="356"/>
                    <a:pt x="2869" y="356"/>
                  </a:cubicBezTo>
                  <a:cubicBezTo>
                    <a:pt x="2893" y="348"/>
                    <a:pt x="2893" y="340"/>
                    <a:pt x="2901" y="317"/>
                  </a:cubicBezTo>
                  <a:cubicBezTo>
                    <a:pt x="2901" y="293"/>
                    <a:pt x="2901" y="269"/>
                    <a:pt x="2924" y="253"/>
                  </a:cubicBezTo>
                  <a:cubicBezTo>
                    <a:pt x="2932" y="237"/>
                    <a:pt x="2948" y="230"/>
                    <a:pt x="2964" y="230"/>
                  </a:cubicBezTo>
                  <a:cubicBezTo>
                    <a:pt x="2996" y="230"/>
                    <a:pt x="3019" y="261"/>
                    <a:pt x="3019" y="269"/>
                  </a:cubicBezTo>
                  <a:lnTo>
                    <a:pt x="3019" y="269"/>
                  </a:lnTo>
                  <a:cubicBezTo>
                    <a:pt x="3027" y="269"/>
                    <a:pt x="3067" y="222"/>
                    <a:pt x="3083" y="182"/>
                  </a:cubicBezTo>
                  <a:cubicBezTo>
                    <a:pt x="3090" y="158"/>
                    <a:pt x="3098" y="150"/>
                    <a:pt x="3106" y="143"/>
                  </a:cubicBezTo>
                  <a:cubicBezTo>
                    <a:pt x="3114" y="143"/>
                    <a:pt x="3122" y="135"/>
                    <a:pt x="3130" y="119"/>
                  </a:cubicBezTo>
                  <a:cubicBezTo>
                    <a:pt x="3146" y="87"/>
                    <a:pt x="3146" y="48"/>
                    <a:pt x="3138" y="8"/>
                  </a:cubicBezTo>
                  <a:cubicBezTo>
                    <a:pt x="3098" y="16"/>
                    <a:pt x="3035" y="24"/>
                    <a:pt x="2988" y="32"/>
                  </a:cubicBezTo>
                  <a:cubicBezTo>
                    <a:pt x="2909" y="48"/>
                    <a:pt x="1628" y="230"/>
                    <a:pt x="948" y="261"/>
                  </a:cubicBezTo>
                  <a:cubicBezTo>
                    <a:pt x="940" y="269"/>
                    <a:pt x="908" y="277"/>
                    <a:pt x="901" y="293"/>
                  </a:cubicBezTo>
                  <a:cubicBezTo>
                    <a:pt x="901" y="301"/>
                    <a:pt x="893" y="301"/>
                    <a:pt x="893" y="301"/>
                  </a:cubicBezTo>
                  <a:cubicBezTo>
                    <a:pt x="877" y="301"/>
                    <a:pt x="869" y="293"/>
                    <a:pt x="853" y="277"/>
                  </a:cubicBezTo>
                  <a:cubicBezTo>
                    <a:pt x="853" y="277"/>
                    <a:pt x="853" y="277"/>
                    <a:pt x="845" y="277"/>
                  </a:cubicBezTo>
                  <a:cubicBezTo>
                    <a:pt x="837" y="269"/>
                    <a:pt x="822" y="269"/>
                    <a:pt x="798" y="269"/>
                  </a:cubicBezTo>
                  <a:cubicBezTo>
                    <a:pt x="782" y="269"/>
                    <a:pt x="766" y="269"/>
                    <a:pt x="766" y="277"/>
                  </a:cubicBezTo>
                  <a:cubicBezTo>
                    <a:pt x="766" y="285"/>
                    <a:pt x="774" y="293"/>
                    <a:pt x="774" y="309"/>
                  </a:cubicBezTo>
                  <a:cubicBezTo>
                    <a:pt x="782" y="324"/>
                    <a:pt x="790" y="340"/>
                    <a:pt x="782" y="356"/>
                  </a:cubicBezTo>
                  <a:cubicBezTo>
                    <a:pt x="774" y="364"/>
                    <a:pt x="774" y="364"/>
                    <a:pt x="766" y="364"/>
                  </a:cubicBezTo>
                  <a:cubicBezTo>
                    <a:pt x="758" y="364"/>
                    <a:pt x="758" y="364"/>
                    <a:pt x="750" y="364"/>
                  </a:cubicBezTo>
                  <a:cubicBezTo>
                    <a:pt x="553" y="380"/>
                    <a:pt x="411" y="388"/>
                    <a:pt x="331" y="388"/>
                  </a:cubicBezTo>
                  <a:cubicBezTo>
                    <a:pt x="300" y="388"/>
                    <a:pt x="284" y="388"/>
                    <a:pt x="268" y="388"/>
                  </a:cubicBezTo>
                  <a:cubicBezTo>
                    <a:pt x="260" y="396"/>
                    <a:pt x="244" y="388"/>
                    <a:pt x="213" y="380"/>
                  </a:cubicBezTo>
                  <a:lnTo>
                    <a:pt x="205" y="380"/>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11" name="Freeform 588"/>
            <p:cNvSpPr>
              <a:spLocks noChangeArrowheads="1"/>
            </p:cNvSpPr>
            <p:nvPr/>
          </p:nvSpPr>
          <p:spPr bwMode="auto">
            <a:xfrm>
              <a:off x="14732472" y="6321427"/>
              <a:ext cx="1720925" cy="774648"/>
            </a:xfrm>
            <a:custGeom>
              <a:avLst/>
              <a:gdLst>
                <a:gd name="T0" fmla="*/ 3249 w 3273"/>
                <a:gd name="T1" fmla="*/ 308 h 1472"/>
                <a:gd name="T2" fmla="*/ 3122 w 3273"/>
                <a:gd name="T3" fmla="*/ 119 h 1472"/>
                <a:gd name="T4" fmla="*/ 3067 w 3273"/>
                <a:gd name="T5" fmla="*/ 8 h 1472"/>
                <a:gd name="T6" fmla="*/ 917 w 3273"/>
                <a:gd name="T7" fmla="*/ 403 h 1472"/>
                <a:gd name="T8" fmla="*/ 885 w 3273"/>
                <a:gd name="T9" fmla="*/ 514 h 1472"/>
                <a:gd name="T10" fmla="*/ 758 w 3273"/>
                <a:gd name="T11" fmla="*/ 664 h 1472"/>
                <a:gd name="T12" fmla="*/ 616 w 3273"/>
                <a:gd name="T13" fmla="*/ 751 h 1472"/>
                <a:gd name="T14" fmla="*/ 545 w 3273"/>
                <a:gd name="T15" fmla="*/ 759 h 1472"/>
                <a:gd name="T16" fmla="*/ 434 w 3273"/>
                <a:gd name="T17" fmla="*/ 862 h 1472"/>
                <a:gd name="T18" fmla="*/ 173 w 3273"/>
                <a:gd name="T19" fmla="*/ 1020 h 1472"/>
                <a:gd name="T20" fmla="*/ 94 w 3273"/>
                <a:gd name="T21" fmla="*/ 1154 h 1472"/>
                <a:gd name="T22" fmla="*/ 0 w 3273"/>
                <a:gd name="T23" fmla="*/ 1296 h 1472"/>
                <a:gd name="T24" fmla="*/ 584 w 3273"/>
                <a:gd name="T25" fmla="*/ 1186 h 1472"/>
                <a:gd name="T26" fmla="*/ 1233 w 3273"/>
                <a:gd name="T27" fmla="*/ 1036 h 1472"/>
                <a:gd name="T28" fmla="*/ 1328 w 3273"/>
                <a:gd name="T29" fmla="*/ 1083 h 1472"/>
                <a:gd name="T30" fmla="*/ 1810 w 3273"/>
                <a:gd name="T31" fmla="*/ 1099 h 1472"/>
                <a:gd name="T32" fmla="*/ 2332 w 3273"/>
                <a:gd name="T33" fmla="*/ 1455 h 1472"/>
                <a:gd name="T34" fmla="*/ 2521 w 3273"/>
                <a:gd name="T35" fmla="*/ 1368 h 1472"/>
                <a:gd name="T36" fmla="*/ 2680 w 3273"/>
                <a:gd name="T37" fmla="*/ 1059 h 1472"/>
                <a:gd name="T38" fmla="*/ 2687 w 3273"/>
                <a:gd name="T39" fmla="*/ 1036 h 1472"/>
                <a:gd name="T40" fmla="*/ 2758 w 3273"/>
                <a:gd name="T41" fmla="*/ 1004 h 1472"/>
                <a:gd name="T42" fmla="*/ 2838 w 3273"/>
                <a:gd name="T43" fmla="*/ 980 h 1472"/>
                <a:gd name="T44" fmla="*/ 2917 w 3273"/>
                <a:gd name="T45" fmla="*/ 909 h 1472"/>
                <a:gd name="T46" fmla="*/ 2988 w 3273"/>
                <a:gd name="T47" fmla="*/ 909 h 1472"/>
                <a:gd name="T48" fmla="*/ 3027 w 3273"/>
                <a:gd name="T49" fmla="*/ 933 h 1472"/>
                <a:gd name="T50" fmla="*/ 3075 w 3273"/>
                <a:gd name="T51" fmla="*/ 798 h 1472"/>
                <a:gd name="T52" fmla="*/ 3051 w 3273"/>
                <a:gd name="T53" fmla="*/ 751 h 1472"/>
                <a:gd name="T54" fmla="*/ 2996 w 3273"/>
                <a:gd name="T55" fmla="*/ 759 h 1472"/>
                <a:gd name="T56" fmla="*/ 2956 w 3273"/>
                <a:gd name="T57" fmla="*/ 798 h 1472"/>
                <a:gd name="T58" fmla="*/ 2846 w 3273"/>
                <a:gd name="T59" fmla="*/ 822 h 1472"/>
                <a:gd name="T60" fmla="*/ 2933 w 3273"/>
                <a:gd name="T61" fmla="*/ 719 h 1472"/>
                <a:gd name="T62" fmla="*/ 2893 w 3273"/>
                <a:gd name="T63" fmla="*/ 640 h 1472"/>
                <a:gd name="T64" fmla="*/ 2877 w 3273"/>
                <a:gd name="T65" fmla="*/ 601 h 1472"/>
                <a:gd name="T66" fmla="*/ 2972 w 3273"/>
                <a:gd name="T67" fmla="*/ 593 h 1472"/>
                <a:gd name="T68" fmla="*/ 3130 w 3273"/>
                <a:gd name="T69" fmla="*/ 490 h 1472"/>
                <a:gd name="T70" fmla="*/ 3193 w 3273"/>
                <a:gd name="T71" fmla="*/ 427 h 1472"/>
                <a:gd name="T72" fmla="*/ 3146 w 3273"/>
                <a:gd name="T73" fmla="*/ 292 h 1472"/>
                <a:gd name="T74" fmla="*/ 3083 w 3273"/>
                <a:gd name="T75" fmla="*/ 340 h 1472"/>
                <a:gd name="T76" fmla="*/ 3051 w 3273"/>
                <a:gd name="T77" fmla="*/ 395 h 1472"/>
                <a:gd name="T78" fmla="*/ 3019 w 3273"/>
                <a:gd name="T79" fmla="*/ 285 h 1472"/>
                <a:gd name="T80" fmla="*/ 2893 w 3273"/>
                <a:gd name="T81" fmla="*/ 316 h 1472"/>
                <a:gd name="T82" fmla="*/ 2766 w 3273"/>
                <a:gd name="T83" fmla="*/ 292 h 1472"/>
                <a:gd name="T84" fmla="*/ 2846 w 3273"/>
                <a:gd name="T85" fmla="*/ 316 h 1472"/>
                <a:gd name="T86" fmla="*/ 2972 w 3273"/>
                <a:gd name="T87" fmla="*/ 237 h 1472"/>
                <a:gd name="T88" fmla="*/ 3011 w 3273"/>
                <a:gd name="T89" fmla="*/ 166 h 1472"/>
                <a:gd name="T90" fmla="*/ 3098 w 3273"/>
                <a:gd name="T91" fmla="*/ 198 h 1472"/>
                <a:gd name="T92" fmla="*/ 3067 w 3273"/>
                <a:gd name="T93" fmla="*/ 111 h 1472"/>
                <a:gd name="T94" fmla="*/ 3027 w 3273"/>
                <a:gd name="T95" fmla="*/ 24 h 1472"/>
                <a:gd name="T96" fmla="*/ 3122 w 3273"/>
                <a:gd name="T97" fmla="*/ 142 h 1472"/>
                <a:gd name="T98" fmla="*/ 3225 w 3273"/>
                <a:gd name="T99" fmla="*/ 308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3" h="1472">
                  <a:moveTo>
                    <a:pt x="3249" y="308"/>
                  </a:moveTo>
                  <a:lnTo>
                    <a:pt x="3249" y="308"/>
                  </a:lnTo>
                  <a:cubicBezTo>
                    <a:pt x="3225" y="285"/>
                    <a:pt x="3209" y="269"/>
                    <a:pt x="3193" y="237"/>
                  </a:cubicBezTo>
                  <a:cubicBezTo>
                    <a:pt x="3170" y="206"/>
                    <a:pt x="3146" y="142"/>
                    <a:pt x="3122" y="119"/>
                  </a:cubicBezTo>
                  <a:cubicBezTo>
                    <a:pt x="3106" y="103"/>
                    <a:pt x="3106" y="71"/>
                    <a:pt x="3083" y="24"/>
                  </a:cubicBezTo>
                  <a:cubicBezTo>
                    <a:pt x="3075" y="16"/>
                    <a:pt x="3067" y="8"/>
                    <a:pt x="3067" y="8"/>
                  </a:cubicBezTo>
                  <a:cubicBezTo>
                    <a:pt x="2893" y="48"/>
                    <a:pt x="1889" y="285"/>
                    <a:pt x="1011" y="395"/>
                  </a:cubicBezTo>
                  <a:cubicBezTo>
                    <a:pt x="1011" y="395"/>
                    <a:pt x="940" y="411"/>
                    <a:pt x="917" y="403"/>
                  </a:cubicBezTo>
                  <a:cubicBezTo>
                    <a:pt x="909" y="403"/>
                    <a:pt x="901" y="403"/>
                    <a:pt x="893" y="403"/>
                  </a:cubicBezTo>
                  <a:cubicBezTo>
                    <a:pt x="893" y="435"/>
                    <a:pt x="901" y="482"/>
                    <a:pt x="885" y="514"/>
                  </a:cubicBezTo>
                  <a:cubicBezTo>
                    <a:pt x="861" y="553"/>
                    <a:pt x="845" y="530"/>
                    <a:pt x="830" y="577"/>
                  </a:cubicBezTo>
                  <a:cubicBezTo>
                    <a:pt x="814" y="625"/>
                    <a:pt x="766" y="688"/>
                    <a:pt x="758" y="664"/>
                  </a:cubicBezTo>
                  <a:cubicBezTo>
                    <a:pt x="758" y="648"/>
                    <a:pt x="719" y="609"/>
                    <a:pt x="671" y="648"/>
                  </a:cubicBezTo>
                  <a:cubicBezTo>
                    <a:pt x="632" y="688"/>
                    <a:pt x="664" y="743"/>
                    <a:pt x="616" y="751"/>
                  </a:cubicBezTo>
                  <a:cubicBezTo>
                    <a:pt x="569" y="759"/>
                    <a:pt x="584" y="712"/>
                    <a:pt x="561" y="712"/>
                  </a:cubicBezTo>
                  <a:cubicBezTo>
                    <a:pt x="537" y="712"/>
                    <a:pt x="561" y="735"/>
                    <a:pt x="545" y="759"/>
                  </a:cubicBezTo>
                  <a:cubicBezTo>
                    <a:pt x="529" y="783"/>
                    <a:pt x="474" y="775"/>
                    <a:pt x="474" y="798"/>
                  </a:cubicBezTo>
                  <a:cubicBezTo>
                    <a:pt x="474" y="814"/>
                    <a:pt x="474" y="862"/>
                    <a:pt x="434" y="862"/>
                  </a:cubicBezTo>
                  <a:cubicBezTo>
                    <a:pt x="395" y="870"/>
                    <a:pt x="316" y="965"/>
                    <a:pt x="284" y="996"/>
                  </a:cubicBezTo>
                  <a:cubicBezTo>
                    <a:pt x="253" y="1028"/>
                    <a:pt x="229" y="972"/>
                    <a:pt x="173" y="1020"/>
                  </a:cubicBezTo>
                  <a:cubicBezTo>
                    <a:pt x="110" y="1059"/>
                    <a:pt x="87" y="1036"/>
                    <a:pt x="94" y="1067"/>
                  </a:cubicBezTo>
                  <a:cubicBezTo>
                    <a:pt x="102" y="1099"/>
                    <a:pt x="110" y="1131"/>
                    <a:pt x="94" y="1154"/>
                  </a:cubicBezTo>
                  <a:cubicBezTo>
                    <a:pt x="71" y="1170"/>
                    <a:pt x="0" y="1162"/>
                    <a:pt x="0" y="1186"/>
                  </a:cubicBezTo>
                  <a:cubicBezTo>
                    <a:pt x="0" y="1194"/>
                    <a:pt x="0" y="1249"/>
                    <a:pt x="0" y="1296"/>
                  </a:cubicBezTo>
                  <a:cubicBezTo>
                    <a:pt x="253" y="1265"/>
                    <a:pt x="426" y="1241"/>
                    <a:pt x="450" y="1241"/>
                  </a:cubicBezTo>
                  <a:cubicBezTo>
                    <a:pt x="529" y="1241"/>
                    <a:pt x="537" y="1209"/>
                    <a:pt x="584" y="1186"/>
                  </a:cubicBezTo>
                  <a:cubicBezTo>
                    <a:pt x="632" y="1154"/>
                    <a:pt x="774" y="1083"/>
                    <a:pt x="814" y="1075"/>
                  </a:cubicBezTo>
                  <a:cubicBezTo>
                    <a:pt x="845" y="1075"/>
                    <a:pt x="1233" y="1020"/>
                    <a:pt x="1233" y="1036"/>
                  </a:cubicBezTo>
                  <a:cubicBezTo>
                    <a:pt x="1233" y="1051"/>
                    <a:pt x="1209" y="1059"/>
                    <a:pt x="1257" y="1067"/>
                  </a:cubicBezTo>
                  <a:cubicBezTo>
                    <a:pt x="1304" y="1075"/>
                    <a:pt x="1312" y="1059"/>
                    <a:pt x="1328" y="1083"/>
                  </a:cubicBezTo>
                  <a:cubicBezTo>
                    <a:pt x="1343" y="1099"/>
                    <a:pt x="1367" y="1178"/>
                    <a:pt x="1367" y="1178"/>
                  </a:cubicBezTo>
                  <a:cubicBezTo>
                    <a:pt x="1810" y="1099"/>
                    <a:pt x="1810" y="1099"/>
                    <a:pt x="1810" y="1099"/>
                  </a:cubicBezTo>
                  <a:cubicBezTo>
                    <a:pt x="2300" y="1471"/>
                    <a:pt x="2300" y="1471"/>
                    <a:pt x="2300" y="1471"/>
                  </a:cubicBezTo>
                  <a:cubicBezTo>
                    <a:pt x="2308" y="1462"/>
                    <a:pt x="2316" y="1462"/>
                    <a:pt x="2332" y="1455"/>
                  </a:cubicBezTo>
                  <a:cubicBezTo>
                    <a:pt x="2387" y="1439"/>
                    <a:pt x="2371" y="1439"/>
                    <a:pt x="2427" y="1431"/>
                  </a:cubicBezTo>
                  <a:cubicBezTo>
                    <a:pt x="2482" y="1423"/>
                    <a:pt x="2513" y="1439"/>
                    <a:pt x="2521" y="1368"/>
                  </a:cubicBezTo>
                  <a:cubicBezTo>
                    <a:pt x="2529" y="1296"/>
                    <a:pt x="2656" y="1123"/>
                    <a:pt x="2680" y="1099"/>
                  </a:cubicBezTo>
                  <a:cubicBezTo>
                    <a:pt x="2711" y="1083"/>
                    <a:pt x="2687" y="1075"/>
                    <a:pt x="2680" y="1059"/>
                  </a:cubicBezTo>
                  <a:cubicBezTo>
                    <a:pt x="2680" y="1043"/>
                    <a:pt x="2671" y="1020"/>
                    <a:pt x="2680" y="1020"/>
                  </a:cubicBezTo>
                  <a:cubicBezTo>
                    <a:pt x="2695" y="1012"/>
                    <a:pt x="2680" y="1020"/>
                    <a:pt x="2687" y="1036"/>
                  </a:cubicBezTo>
                  <a:cubicBezTo>
                    <a:pt x="2695" y="1051"/>
                    <a:pt x="2719" y="1067"/>
                    <a:pt x="2727" y="1059"/>
                  </a:cubicBezTo>
                  <a:cubicBezTo>
                    <a:pt x="2735" y="1043"/>
                    <a:pt x="2751" y="1028"/>
                    <a:pt x="2758" y="1004"/>
                  </a:cubicBezTo>
                  <a:cubicBezTo>
                    <a:pt x="2758" y="972"/>
                    <a:pt x="2774" y="956"/>
                    <a:pt x="2782" y="972"/>
                  </a:cubicBezTo>
                  <a:cubicBezTo>
                    <a:pt x="2790" y="980"/>
                    <a:pt x="2822" y="988"/>
                    <a:pt x="2838" y="980"/>
                  </a:cubicBezTo>
                  <a:cubicBezTo>
                    <a:pt x="2846" y="972"/>
                    <a:pt x="2901" y="965"/>
                    <a:pt x="2909" y="956"/>
                  </a:cubicBezTo>
                  <a:cubicBezTo>
                    <a:pt x="2924" y="941"/>
                    <a:pt x="2909" y="925"/>
                    <a:pt x="2917" y="909"/>
                  </a:cubicBezTo>
                  <a:cubicBezTo>
                    <a:pt x="2924" y="901"/>
                    <a:pt x="2917" y="917"/>
                    <a:pt x="2948" y="917"/>
                  </a:cubicBezTo>
                  <a:cubicBezTo>
                    <a:pt x="2980" y="909"/>
                    <a:pt x="2980" y="893"/>
                    <a:pt x="2988" y="909"/>
                  </a:cubicBezTo>
                  <a:cubicBezTo>
                    <a:pt x="3004" y="925"/>
                    <a:pt x="2996" y="941"/>
                    <a:pt x="3004" y="956"/>
                  </a:cubicBezTo>
                  <a:cubicBezTo>
                    <a:pt x="3011" y="965"/>
                    <a:pt x="3004" y="980"/>
                    <a:pt x="3027" y="933"/>
                  </a:cubicBezTo>
                  <a:cubicBezTo>
                    <a:pt x="3043" y="885"/>
                    <a:pt x="3067" y="838"/>
                    <a:pt x="3083" y="822"/>
                  </a:cubicBezTo>
                  <a:cubicBezTo>
                    <a:pt x="3098" y="806"/>
                    <a:pt x="3091" y="791"/>
                    <a:pt x="3075" y="798"/>
                  </a:cubicBezTo>
                  <a:cubicBezTo>
                    <a:pt x="3059" y="806"/>
                    <a:pt x="3051" y="830"/>
                    <a:pt x="3059" y="798"/>
                  </a:cubicBezTo>
                  <a:cubicBezTo>
                    <a:pt x="3059" y="767"/>
                    <a:pt x="3075" y="735"/>
                    <a:pt x="3051" y="751"/>
                  </a:cubicBezTo>
                  <a:cubicBezTo>
                    <a:pt x="3027" y="767"/>
                    <a:pt x="3035" y="822"/>
                    <a:pt x="3011" y="798"/>
                  </a:cubicBezTo>
                  <a:cubicBezTo>
                    <a:pt x="2996" y="783"/>
                    <a:pt x="2996" y="783"/>
                    <a:pt x="2996" y="759"/>
                  </a:cubicBezTo>
                  <a:cubicBezTo>
                    <a:pt x="2996" y="735"/>
                    <a:pt x="2980" y="704"/>
                    <a:pt x="2980" y="735"/>
                  </a:cubicBezTo>
                  <a:cubicBezTo>
                    <a:pt x="2972" y="775"/>
                    <a:pt x="2988" y="791"/>
                    <a:pt x="2956" y="798"/>
                  </a:cubicBezTo>
                  <a:cubicBezTo>
                    <a:pt x="2924" y="806"/>
                    <a:pt x="2924" y="822"/>
                    <a:pt x="2893" y="830"/>
                  </a:cubicBezTo>
                  <a:cubicBezTo>
                    <a:pt x="2853" y="830"/>
                    <a:pt x="2822" y="830"/>
                    <a:pt x="2846" y="822"/>
                  </a:cubicBezTo>
                  <a:cubicBezTo>
                    <a:pt x="2869" y="814"/>
                    <a:pt x="2885" y="830"/>
                    <a:pt x="2901" y="798"/>
                  </a:cubicBezTo>
                  <a:cubicBezTo>
                    <a:pt x="2924" y="759"/>
                    <a:pt x="2917" y="759"/>
                    <a:pt x="2933" y="719"/>
                  </a:cubicBezTo>
                  <a:cubicBezTo>
                    <a:pt x="2956" y="688"/>
                    <a:pt x="2988" y="680"/>
                    <a:pt x="2956" y="664"/>
                  </a:cubicBezTo>
                  <a:cubicBezTo>
                    <a:pt x="2933" y="648"/>
                    <a:pt x="2940" y="656"/>
                    <a:pt x="2893" y="640"/>
                  </a:cubicBezTo>
                  <a:cubicBezTo>
                    <a:pt x="2846" y="625"/>
                    <a:pt x="2790" y="617"/>
                    <a:pt x="2806" y="609"/>
                  </a:cubicBezTo>
                  <a:cubicBezTo>
                    <a:pt x="2830" y="601"/>
                    <a:pt x="2853" y="609"/>
                    <a:pt x="2877" y="601"/>
                  </a:cubicBezTo>
                  <a:cubicBezTo>
                    <a:pt x="2901" y="585"/>
                    <a:pt x="2885" y="561"/>
                    <a:pt x="2909" y="569"/>
                  </a:cubicBezTo>
                  <a:cubicBezTo>
                    <a:pt x="2933" y="577"/>
                    <a:pt x="2909" y="585"/>
                    <a:pt x="2972" y="593"/>
                  </a:cubicBezTo>
                  <a:cubicBezTo>
                    <a:pt x="3043" y="601"/>
                    <a:pt x="3043" y="601"/>
                    <a:pt x="3051" y="601"/>
                  </a:cubicBezTo>
                  <a:cubicBezTo>
                    <a:pt x="3067" y="601"/>
                    <a:pt x="3122" y="553"/>
                    <a:pt x="3130" y="490"/>
                  </a:cubicBezTo>
                  <a:cubicBezTo>
                    <a:pt x="3138" y="427"/>
                    <a:pt x="3146" y="459"/>
                    <a:pt x="3162" y="451"/>
                  </a:cubicBezTo>
                  <a:cubicBezTo>
                    <a:pt x="3177" y="451"/>
                    <a:pt x="3193" y="451"/>
                    <a:pt x="3193" y="427"/>
                  </a:cubicBezTo>
                  <a:cubicBezTo>
                    <a:pt x="3186" y="395"/>
                    <a:pt x="3177" y="364"/>
                    <a:pt x="3177" y="332"/>
                  </a:cubicBezTo>
                  <a:cubicBezTo>
                    <a:pt x="3177" y="301"/>
                    <a:pt x="3154" y="292"/>
                    <a:pt x="3146" y="292"/>
                  </a:cubicBezTo>
                  <a:cubicBezTo>
                    <a:pt x="3138" y="292"/>
                    <a:pt x="3106" y="285"/>
                    <a:pt x="3106" y="308"/>
                  </a:cubicBezTo>
                  <a:cubicBezTo>
                    <a:pt x="3106" y="324"/>
                    <a:pt x="3067" y="316"/>
                    <a:pt x="3083" y="340"/>
                  </a:cubicBezTo>
                  <a:cubicBezTo>
                    <a:pt x="3098" y="364"/>
                    <a:pt x="3106" y="395"/>
                    <a:pt x="3083" y="411"/>
                  </a:cubicBezTo>
                  <a:cubicBezTo>
                    <a:pt x="3059" y="435"/>
                    <a:pt x="3043" y="435"/>
                    <a:pt x="3051" y="395"/>
                  </a:cubicBezTo>
                  <a:cubicBezTo>
                    <a:pt x="3067" y="348"/>
                    <a:pt x="3091" y="340"/>
                    <a:pt x="3067" y="316"/>
                  </a:cubicBezTo>
                  <a:cubicBezTo>
                    <a:pt x="3043" y="292"/>
                    <a:pt x="3035" y="269"/>
                    <a:pt x="3019" y="285"/>
                  </a:cubicBezTo>
                  <a:cubicBezTo>
                    <a:pt x="2996" y="301"/>
                    <a:pt x="2964" y="301"/>
                    <a:pt x="2964" y="332"/>
                  </a:cubicBezTo>
                  <a:cubicBezTo>
                    <a:pt x="2956" y="356"/>
                    <a:pt x="2901" y="301"/>
                    <a:pt x="2893" y="316"/>
                  </a:cubicBezTo>
                  <a:cubicBezTo>
                    <a:pt x="2885" y="340"/>
                    <a:pt x="2861" y="372"/>
                    <a:pt x="2822" y="356"/>
                  </a:cubicBezTo>
                  <a:cubicBezTo>
                    <a:pt x="2790" y="340"/>
                    <a:pt x="2766" y="316"/>
                    <a:pt x="2766" y="292"/>
                  </a:cubicBezTo>
                  <a:cubicBezTo>
                    <a:pt x="2758" y="277"/>
                    <a:pt x="2766" y="301"/>
                    <a:pt x="2798" y="308"/>
                  </a:cubicBezTo>
                  <a:cubicBezTo>
                    <a:pt x="2822" y="308"/>
                    <a:pt x="2822" y="324"/>
                    <a:pt x="2846" y="316"/>
                  </a:cubicBezTo>
                  <a:cubicBezTo>
                    <a:pt x="2869" y="301"/>
                    <a:pt x="2901" y="308"/>
                    <a:pt x="2909" y="277"/>
                  </a:cubicBezTo>
                  <a:cubicBezTo>
                    <a:pt x="2924" y="253"/>
                    <a:pt x="2940" y="245"/>
                    <a:pt x="2972" y="237"/>
                  </a:cubicBezTo>
                  <a:cubicBezTo>
                    <a:pt x="3011" y="229"/>
                    <a:pt x="3035" y="214"/>
                    <a:pt x="3011" y="198"/>
                  </a:cubicBezTo>
                  <a:cubicBezTo>
                    <a:pt x="2988" y="182"/>
                    <a:pt x="2980" y="150"/>
                    <a:pt x="3011" y="166"/>
                  </a:cubicBezTo>
                  <a:cubicBezTo>
                    <a:pt x="3035" y="182"/>
                    <a:pt x="3067" y="206"/>
                    <a:pt x="3075" y="198"/>
                  </a:cubicBezTo>
                  <a:cubicBezTo>
                    <a:pt x="3091" y="190"/>
                    <a:pt x="3091" y="198"/>
                    <a:pt x="3098" y="198"/>
                  </a:cubicBezTo>
                  <a:cubicBezTo>
                    <a:pt x="3106" y="206"/>
                    <a:pt x="3146" y="221"/>
                    <a:pt x="3114" y="198"/>
                  </a:cubicBezTo>
                  <a:cubicBezTo>
                    <a:pt x="3091" y="166"/>
                    <a:pt x="3083" y="126"/>
                    <a:pt x="3067" y="111"/>
                  </a:cubicBezTo>
                  <a:cubicBezTo>
                    <a:pt x="3051" y="87"/>
                    <a:pt x="3027" y="87"/>
                    <a:pt x="3011" y="63"/>
                  </a:cubicBezTo>
                  <a:cubicBezTo>
                    <a:pt x="3004" y="39"/>
                    <a:pt x="2996" y="0"/>
                    <a:pt x="3027" y="24"/>
                  </a:cubicBezTo>
                  <a:cubicBezTo>
                    <a:pt x="3059" y="39"/>
                    <a:pt x="3059" y="32"/>
                    <a:pt x="3075" y="71"/>
                  </a:cubicBezTo>
                  <a:cubicBezTo>
                    <a:pt x="3091" y="111"/>
                    <a:pt x="3106" y="126"/>
                    <a:pt x="3122" y="142"/>
                  </a:cubicBezTo>
                  <a:cubicBezTo>
                    <a:pt x="3130" y="166"/>
                    <a:pt x="3138" y="182"/>
                    <a:pt x="3162" y="229"/>
                  </a:cubicBezTo>
                  <a:cubicBezTo>
                    <a:pt x="3193" y="269"/>
                    <a:pt x="3209" y="292"/>
                    <a:pt x="3225" y="308"/>
                  </a:cubicBezTo>
                  <a:cubicBezTo>
                    <a:pt x="3241" y="324"/>
                    <a:pt x="3272" y="332"/>
                    <a:pt x="3249" y="30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12" name="Freeform 589"/>
            <p:cNvSpPr>
              <a:spLocks noChangeArrowheads="1"/>
            </p:cNvSpPr>
            <p:nvPr/>
          </p:nvSpPr>
          <p:spPr bwMode="auto">
            <a:xfrm>
              <a:off x="14732472" y="6321427"/>
              <a:ext cx="1716286" cy="776968"/>
            </a:xfrm>
            <a:custGeom>
              <a:avLst/>
              <a:gdLst>
                <a:gd name="T0" fmla="*/ 1296 w 3265"/>
                <a:gd name="T1" fmla="*/ 1075 h 1479"/>
                <a:gd name="T2" fmla="*/ 814 w 3265"/>
                <a:gd name="T3" fmla="*/ 1083 h 1479"/>
                <a:gd name="T4" fmla="*/ 0 w 3265"/>
                <a:gd name="T5" fmla="*/ 1233 h 1479"/>
                <a:gd name="T6" fmla="*/ 165 w 3265"/>
                <a:gd name="T7" fmla="*/ 1012 h 1479"/>
                <a:gd name="T8" fmla="*/ 474 w 3265"/>
                <a:gd name="T9" fmla="*/ 798 h 1479"/>
                <a:gd name="T10" fmla="*/ 616 w 3265"/>
                <a:gd name="T11" fmla="*/ 751 h 1479"/>
                <a:gd name="T12" fmla="*/ 853 w 3265"/>
                <a:gd name="T13" fmla="*/ 538 h 1479"/>
                <a:gd name="T14" fmla="*/ 1011 w 3265"/>
                <a:gd name="T15" fmla="*/ 395 h 1479"/>
                <a:gd name="T16" fmla="*/ 3162 w 3265"/>
                <a:gd name="T17" fmla="*/ 182 h 1479"/>
                <a:gd name="T18" fmla="*/ 3114 w 3265"/>
                <a:gd name="T19" fmla="*/ 150 h 1479"/>
                <a:gd name="T20" fmla="*/ 3043 w 3265"/>
                <a:gd name="T21" fmla="*/ 87 h 1479"/>
                <a:gd name="T22" fmla="*/ 3091 w 3265"/>
                <a:gd name="T23" fmla="*/ 198 h 1479"/>
                <a:gd name="T24" fmla="*/ 2996 w 3265"/>
                <a:gd name="T25" fmla="*/ 166 h 1479"/>
                <a:gd name="T26" fmla="*/ 2830 w 3265"/>
                <a:gd name="T27" fmla="*/ 324 h 1479"/>
                <a:gd name="T28" fmla="*/ 2901 w 3265"/>
                <a:gd name="T29" fmla="*/ 308 h 1479"/>
                <a:gd name="T30" fmla="*/ 3051 w 3265"/>
                <a:gd name="T31" fmla="*/ 292 h 1479"/>
                <a:gd name="T32" fmla="*/ 3146 w 3265"/>
                <a:gd name="T33" fmla="*/ 292 h 1479"/>
                <a:gd name="T34" fmla="*/ 3154 w 3265"/>
                <a:gd name="T35" fmla="*/ 451 h 1479"/>
                <a:gd name="T36" fmla="*/ 2909 w 3265"/>
                <a:gd name="T37" fmla="*/ 577 h 1479"/>
                <a:gd name="T38" fmla="*/ 2814 w 3265"/>
                <a:gd name="T39" fmla="*/ 609 h 1479"/>
                <a:gd name="T40" fmla="*/ 2972 w 3265"/>
                <a:gd name="T41" fmla="*/ 672 h 1479"/>
                <a:gd name="T42" fmla="*/ 2846 w 3265"/>
                <a:gd name="T43" fmla="*/ 830 h 1479"/>
                <a:gd name="T44" fmla="*/ 2980 w 3265"/>
                <a:gd name="T45" fmla="*/ 719 h 1479"/>
                <a:gd name="T46" fmla="*/ 3067 w 3265"/>
                <a:gd name="T47" fmla="*/ 743 h 1479"/>
                <a:gd name="T48" fmla="*/ 3083 w 3265"/>
                <a:gd name="T49" fmla="*/ 830 h 1479"/>
                <a:gd name="T50" fmla="*/ 2980 w 3265"/>
                <a:gd name="T51" fmla="*/ 909 h 1479"/>
                <a:gd name="T52" fmla="*/ 2909 w 3265"/>
                <a:gd name="T53" fmla="*/ 956 h 1479"/>
                <a:gd name="T54" fmla="*/ 2735 w 3265"/>
                <a:gd name="T55" fmla="*/ 1051 h 1479"/>
                <a:gd name="T56" fmla="*/ 2695 w 3265"/>
                <a:gd name="T57" fmla="*/ 1067 h 1479"/>
                <a:gd name="T58" fmla="*/ 2332 w 3265"/>
                <a:gd name="T59" fmla="*/ 1455 h 1479"/>
                <a:gd name="T60" fmla="*/ 2332 w 3265"/>
                <a:gd name="T61" fmla="*/ 1455 h 1479"/>
                <a:gd name="T62" fmla="*/ 2687 w 3265"/>
                <a:gd name="T63" fmla="*/ 1067 h 1479"/>
                <a:gd name="T64" fmla="*/ 2719 w 3265"/>
                <a:gd name="T65" fmla="*/ 1059 h 1479"/>
                <a:gd name="T66" fmla="*/ 2830 w 3265"/>
                <a:gd name="T67" fmla="*/ 980 h 1479"/>
                <a:gd name="T68" fmla="*/ 2948 w 3265"/>
                <a:gd name="T69" fmla="*/ 909 h 1479"/>
                <a:gd name="T70" fmla="*/ 3019 w 3265"/>
                <a:gd name="T71" fmla="*/ 933 h 1479"/>
                <a:gd name="T72" fmla="*/ 3051 w 3265"/>
                <a:gd name="T73" fmla="*/ 798 h 1479"/>
                <a:gd name="T74" fmla="*/ 3011 w 3265"/>
                <a:gd name="T75" fmla="*/ 798 h 1479"/>
                <a:gd name="T76" fmla="*/ 2893 w 3265"/>
                <a:gd name="T77" fmla="*/ 830 h 1479"/>
                <a:gd name="T78" fmla="*/ 2933 w 3265"/>
                <a:gd name="T79" fmla="*/ 719 h 1479"/>
                <a:gd name="T80" fmla="*/ 2838 w 3265"/>
                <a:gd name="T81" fmla="*/ 625 h 1479"/>
                <a:gd name="T82" fmla="*/ 2893 w 3265"/>
                <a:gd name="T83" fmla="*/ 577 h 1479"/>
                <a:gd name="T84" fmla="*/ 3146 w 3265"/>
                <a:gd name="T85" fmla="*/ 443 h 1479"/>
                <a:gd name="T86" fmla="*/ 3177 w 3265"/>
                <a:gd name="T87" fmla="*/ 332 h 1479"/>
                <a:gd name="T88" fmla="*/ 3083 w 3265"/>
                <a:gd name="T89" fmla="*/ 340 h 1479"/>
                <a:gd name="T90" fmla="*/ 3051 w 3265"/>
                <a:gd name="T91" fmla="*/ 301 h 1479"/>
                <a:gd name="T92" fmla="*/ 2901 w 3265"/>
                <a:gd name="T93" fmla="*/ 316 h 1479"/>
                <a:gd name="T94" fmla="*/ 2766 w 3265"/>
                <a:gd name="T95" fmla="*/ 285 h 1479"/>
                <a:gd name="T96" fmla="*/ 2972 w 3265"/>
                <a:gd name="T97" fmla="*/ 237 h 1479"/>
                <a:gd name="T98" fmla="*/ 3075 w 3265"/>
                <a:gd name="T99" fmla="*/ 190 h 1479"/>
                <a:gd name="T100" fmla="*/ 3043 w 3265"/>
                <a:gd name="T101" fmla="*/ 95 h 1479"/>
                <a:gd name="T102" fmla="*/ 885 w 3265"/>
                <a:gd name="T103" fmla="*/ 514 h 1479"/>
                <a:gd name="T104" fmla="*/ 656 w 3265"/>
                <a:gd name="T105" fmla="*/ 712 h 1479"/>
                <a:gd name="T106" fmla="*/ 505 w 3265"/>
                <a:gd name="T107" fmla="*/ 783 h 1479"/>
                <a:gd name="T108" fmla="*/ 221 w 3265"/>
                <a:gd name="T109" fmla="*/ 1004 h 1479"/>
                <a:gd name="T110" fmla="*/ 7 w 3265"/>
                <a:gd name="T111" fmla="*/ 1186 h 1479"/>
                <a:gd name="T112" fmla="*/ 814 w 3265"/>
                <a:gd name="T113" fmla="*/ 1075 h 1479"/>
                <a:gd name="T114" fmla="*/ 1296 w 3265"/>
                <a:gd name="T115" fmla="*/ 1067 h 1479"/>
                <a:gd name="T116" fmla="*/ 3059 w 3265"/>
                <a:gd name="T117" fmla="*/ 395 h 1479"/>
                <a:gd name="T118" fmla="*/ 3027 w 3265"/>
                <a:gd name="T119" fmla="*/ 16 h 1479"/>
                <a:gd name="T120" fmla="*/ 3249 w 3265"/>
                <a:gd name="T121" fmla="*/ 324 h 1479"/>
                <a:gd name="T122" fmla="*/ 3059 w 3265"/>
                <a:gd name="T123" fmla="*/ 8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5" h="1479">
                  <a:moveTo>
                    <a:pt x="2300" y="1478"/>
                  </a:moveTo>
                  <a:lnTo>
                    <a:pt x="2300" y="1478"/>
                  </a:lnTo>
                  <a:cubicBezTo>
                    <a:pt x="1810" y="1107"/>
                    <a:pt x="1810" y="1107"/>
                    <a:pt x="1810" y="1107"/>
                  </a:cubicBezTo>
                  <a:cubicBezTo>
                    <a:pt x="1367" y="1178"/>
                    <a:pt x="1367" y="1178"/>
                    <a:pt x="1367" y="1178"/>
                  </a:cubicBezTo>
                  <a:lnTo>
                    <a:pt x="1367" y="1178"/>
                  </a:lnTo>
                  <a:cubicBezTo>
                    <a:pt x="1367" y="1178"/>
                    <a:pt x="1343" y="1099"/>
                    <a:pt x="1328" y="1083"/>
                  </a:cubicBezTo>
                  <a:cubicBezTo>
                    <a:pt x="1320" y="1075"/>
                    <a:pt x="1312" y="1075"/>
                    <a:pt x="1296" y="1075"/>
                  </a:cubicBezTo>
                  <a:cubicBezTo>
                    <a:pt x="1288" y="1075"/>
                    <a:pt x="1288" y="1075"/>
                    <a:pt x="1280" y="1075"/>
                  </a:cubicBezTo>
                  <a:cubicBezTo>
                    <a:pt x="1272" y="1075"/>
                    <a:pt x="1264" y="1075"/>
                    <a:pt x="1257" y="1075"/>
                  </a:cubicBezTo>
                  <a:cubicBezTo>
                    <a:pt x="1233" y="1067"/>
                    <a:pt x="1225" y="1067"/>
                    <a:pt x="1225" y="1059"/>
                  </a:cubicBezTo>
                  <a:cubicBezTo>
                    <a:pt x="1225" y="1059"/>
                    <a:pt x="1225" y="1051"/>
                    <a:pt x="1225" y="1043"/>
                  </a:cubicBezTo>
                  <a:cubicBezTo>
                    <a:pt x="1225" y="1043"/>
                    <a:pt x="1225" y="1043"/>
                    <a:pt x="1225" y="1036"/>
                  </a:cubicBezTo>
                  <a:cubicBezTo>
                    <a:pt x="1225" y="1036"/>
                    <a:pt x="1225" y="1036"/>
                    <a:pt x="1209" y="1036"/>
                  </a:cubicBezTo>
                  <a:cubicBezTo>
                    <a:pt x="1130" y="1036"/>
                    <a:pt x="837" y="1075"/>
                    <a:pt x="814" y="1083"/>
                  </a:cubicBezTo>
                  <a:cubicBezTo>
                    <a:pt x="782" y="1083"/>
                    <a:pt x="640" y="1154"/>
                    <a:pt x="584" y="1186"/>
                  </a:cubicBezTo>
                  <a:cubicBezTo>
                    <a:pt x="577" y="1194"/>
                    <a:pt x="569" y="1202"/>
                    <a:pt x="553" y="1209"/>
                  </a:cubicBezTo>
                  <a:cubicBezTo>
                    <a:pt x="529" y="1225"/>
                    <a:pt x="505" y="1249"/>
                    <a:pt x="450" y="1249"/>
                  </a:cubicBezTo>
                  <a:cubicBezTo>
                    <a:pt x="426" y="1249"/>
                    <a:pt x="308" y="1265"/>
                    <a:pt x="126" y="1281"/>
                  </a:cubicBezTo>
                  <a:cubicBezTo>
                    <a:pt x="0" y="1296"/>
                    <a:pt x="0" y="1296"/>
                    <a:pt x="0" y="1296"/>
                  </a:cubicBezTo>
                  <a:lnTo>
                    <a:pt x="0" y="1296"/>
                  </a:lnTo>
                  <a:cubicBezTo>
                    <a:pt x="0" y="1273"/>
                    <a:pt x="0" y="1249"/>
                    <a:pt x="0" y="1233"/>
                  </a:cubicBezTo>
                  <a:cubicBezTo>
                    <a:pt x="0" y="1209"/>
                    <a:pt x="0" y="1194"/>
                    <a:pt x="0" y="1186"/>
                  </a:cubicBezTo>
                  <a:cubicBezTo>
                    <a:pt x="0" y="1170"/>
                    <a:pt x="23" y="1162"/>
                    <a:pt x="47" y="1162"/>
                  </a:cubicBezTo>
                  <a:cubicBezTo>
                    <a:pt x="63" y="1162"/>
                    <a:pt x="78" y="1154"/>
                    <a:pt x="87" y="1146"/>
                  </a:cubicBezTo>
                  <a:cubicBezTo>
                    <a:pt x="102" y="1131"/>
                    <a:pt x="102" y="1115"/>
                    <a:pt x="94" y="1091"/>
                  </a:cubicBezTo>
                  <a:cubicBezTo>
                    <a:pt x="94" y="1083"/>
                    <a:pt x="94" y="1075"/>
                    <a:pt x="94" y="1067"/>
                  </a:cubicBezTo>
                  <a:cubicBezTo>
                    <a:pt x="87" y="1043"/>
                    <a:pt x="94" y="1043"/>
                    <a:pt x="110" y="1043"/>
                  </a:cubicBezTo>
                  <a:cubicBezTo>
                    <a:pt x="118" y="1043"/>
                    <a:pt x="142" y="1036"/>
                    <a:pt x="165" y="1012"/>
                  </a:cubicBezTo>
                  <a:cubicBezTo>
                    <a:pt x="189" y="1004"/>
                    <a:pt x="205" y="996"/>
                    <a:pt x="221" y="996"/>
                  </a:cubicBezTo>
                  <a:cubicBezTo>
                    <a:pt x="229" y="996"/>
                    <a:pt x="237" y="996"/>
                    <a:pt x="245" y="996"/>
                  </a:cubicBezTo>
                  <a:cubicBezTo>
                    <a:pt x="253" y="1004"/>
                    <a:pt x="260" y="1004"/>
                    <a:pt x="260" y="1004"/>
                  </a:cubicBezTo>
                  <a:cubicBezTo>
                    <a:pt x="268" y="1004"/>
                    <a:pt x="276" y="996"/>
                    <a:pt x="284" y="996"/>
                  </a:cubicBezTo>
                  <a:cubicBezTo>
                    <a:pt x="292" y="988"/>
                    <a:pt x="300" y="972"/>
                    <a:pt x="308" y="965"/>
                  </a:cubicBezTo>
                  <a:cubicBezTo>
                    <a:pt x="347" y="925"/>
                    <a:pt x="403" y="862"/>
                    <a:pt x="434" y="862"/>
                  </a:cubicBezTo>
                  <a:cubicBezTo>
                    <a:pt x="458" y="862"/>
                    <a:pt x="474" y="838"/>
                    <a:pt x="474" y="798"/>
                  </a:cubicBezTo>
                  <a:cubicBezTo>
                    <a:pt x="474" y="783"/>
                    <a:pt x="490" y="775"/>
                    <a:pt x="505" y="775"/>
                  </a:cubicBezTo>
                  <a:cubicBezTo>
                    <a:pt x="521" y="767"/>
                    <a:pt x="529" y="767"/>
                    <a:pt x="537" y="759"/>
                  </a:cubicBezTo>
                  <a:cubicBezTo>
                    <a:pt x="545" y="743"/>
                    <a:pt x="545" y="735"/>
                    <a:pt x="545" y="727"/>
                  </a:cubicBezTo>
                  <a:cubicBezTo>
                    <a:pt x="545" y="719"/>
                    <a:pt x="545" y="719"/>
                    <a:pt x="545" y="712"/>
                  </a:cubicBezTo>
                  <a:cubicBezTo>
                    <a:pt x="553" y="712"/>
                    <a:pt x="553" y="712"/>
                    <a:pt x="561" y="712"/>
                  </a:cubicBezTo>
                  <a:cubicBezTo>
                    <a:pt x="577" y="712"/>
                    <a:pt x="577" y="719"/>
                    <a:pt x="584" y="727"/>
                  </a:cubicBezTo>
                  <a:cubicBezTo>
                    <a:pt x="584" y="743"/>
                    <a:pt x="593" y="751"/>
                    <a:pt x="616" y="751"/>
                  </a:cubicBezTo>
                  <a:cubicBezTo>
                    <a:pt x="640" y="743"/>
                    <a:pt x="640" y="735"/>
                    <a:pt x="648" y="712"/>
                  </a:cubicBezTo>
                  <a:cubicBezTo>
                    <a:pt x="648" y="688"/>
                    <a:pt x="648" y="664"/>
                    <a:pt x="671" y="648"/>
                  </a:cubicBezTo>
                  <a:cubicBezTo>
                    <a:pt x="679" y="632"/>
                    <a:pt x="695" y="625"/>
                    <a:pt x="711" y="625"/>
                  </a:cubicBezTo>
                  <a:cubicBezTo>
                    <a:pt x="743" y="625"/>
                    <a:pt x="766" y="656"/>
                    <a:pt x="766" y="664"/>
                  </a:cubicBezTo>
                  <a:lnTo>
                    <a:pt x="766" y="664"/>
                  </a:lnTo>
                  <a:cubicBezTo>
                    <a:pt x="774" y="664"/>
                    <a:pt x="814" y="617"/>
                    <a:pt x="830" y="577"/>
                  </a:cubicBezTo>
                  <a:cubicBezTo>
                    <a:pt x="837" y="553"/>
                    <a:pt x="845" y="545"/>
                    <a:pt x="853" y="538"/>
                  </a:cubicBezTo>
                  <a:cubicBezTo>
                    <a:pt x="861" y="538"/>
                    <a:pt x="869" y="530"/>
                    <a:pt x="877" y="514"/>
                  </a:cubicBezTo>
                  <a:cubicBezTo>
                    <a:pt x="893" y="482"/>
                    <a:pt x="893" y="435"/>
                    <a:pt x="885" y="403"/>
                  </a:cubicBezTo>
                  <a:cubicBezTo>
                    <a:pt x="885" y="395"/>
                    <a:pt x="885" y="395"/>
                    <a:pt x="885" y="395"/>
                  </a:cubicBezTo>
                  <a:cubicBezTo>
                    <a:pt x="893" y="395"/>
                    <a:pt x="893" y="395"/>
                    <a:pt x="893" y="395"/>
                  </a:cubicBezTo>
                  <a:cubicBezTo>
                    <a:pt x="901" y="395"/>
                    <a:pt x="909" y="403"/>
                    <a:pt x="917" y="403"/>
                  </a:cubicBezTo>
                  <a:cubicBezTo>
                    <a:pt x="924" y="403"/>
                    <a:pt x="924" y="403"/>
                    <a:pt x="932" y="403"/>
                  </a:cubicBezTo>
                  <a:cubicBezTo>
                    <a:pt x="964" y="403"/>
                    <a:pt x="1011" y="395"/>
                    <a:pt x="1011" y="395"/>
                  </a:cubicBezTo>
                  <a:cubicBezTo>
                    <a:pt x="1881" y="277"/>
                    <a:pt x="2869" y="48"/>
                    <a:pt x="3059" y="0"/>
                  </a:cubicBezTo>
                  <a:cubicBezTo>
                    <a:pt x="3067" y="0"/>
                    <a:pt x="3067" y="0"/>
                    <a:pt x="3067" y="0"/>
                  </a:cubicBezTo>
                  <a:lnTo>
                    <a:pt x="3067" y="0"/>
                  </a:lnTo>
                  <a:cubicBezTo>
                    <a:pt x="3067" y="8"/>
                    <a:pt x="3075" y="16"/>
                    <a:pt x="3083" y="24"/>
                  </a:cubicBezTo>
                  <a:cubicBezTo>
                    <a:pt x="3091" y="48"/>
                    <a:pt x="3098" y="63"/>
                    <a:pt x="3106" y="79"/>
                  </a:cubicBezTo>
                  <a:cubicBezTo>
                    <a:pt x="3114" y="95"/>
                    <a:pt x="3122" y="111"/>
                    <a:pt x="3130" y="119"/>
                  </a:cubicBezTo>
                  <a:cubicBezTo>
                    <a:pt x="3138" y="134"/>
                    <a:pt x="3154" y="158"/>
                    <a:pt x="3162" y="182"/>
                  </a:cubicBezTo>
                  <a:cubicBezTo>
                    <a:pt x="3177" y="198"/>
                    <a:pt x="3186" y="221"/>
                    <a:pt x="3193" y="237"/>
                  </a:cubicBezTo>
                  <a:cubicBezTo>
                    <a:pt x="3217" y="269"/>
                    <a:pt x="3225" y="285"/>
                    <a:pt x="3249" y="308"/>
                  </a:cubicBezTo>
                  <a:cubicBezTo>
                    <a:pt x="3257" y="316"/>
                    <a:pt x="3264" y="324"/>
                    <a:pt x="3257" y="324"/>
                  </a:cubicBezTo>
                  <a:lnTo>
                    <a:pt x="3257" y="332"/>
                  </a:lnTo>
                  <a:cubicBezTo>
                    <a:pt x="3249" y="332"/>
                    <a:pt x="3233" y="316"/>
                    <a:pt x="3225" y="308"/>
                  </a:cubicBezTo>
                  <a:cubicBezTo>
                    <a:pt x="3201" y="292"/>
                    <a:pt x="3186" y="269"/>
                    <a:pt x="3162" y="229"/>
                  </a:cubicBezTo>
                  <a:cubicBezTo>
                    <a:pt x="3138" y="190"/>
                    <a:pt x="3130" y="166"/>
                    <a:pt x="3114" y="150"/>
                  </a:cubicBezTo>
                  <a:cubicBezTo>
                    <a:pt x="3114" y="142"/>
                    <a:pt x="3106" y="134"/>
                    <a:pt x="3098" y="126"/>
                  </a:cubicBezTo>
                  <a:cubicBezTo>
                    <a:pt x="3091" y="111"/>
                    <a:pt x="3083" y="95"/>
                    <a:pt x="3075" y="71"/>
                  </a:cubicBezTo>
                  <a:cubicBezTo>
                    <a:pt x="3059" y="39"/>
                    <a:pt x="3059" y="39"/>
                    <a:pt x="3035" y="32"/>
                  </a:cubicBezTo>
                  <a:lnTo>
                    <a:pt x="3027" y="24"/>
                  </a:lnTo>
                  <a:cubicBezTo>
                    <a:pt x="3011" y="16"/>
                    <a:pt x="3011" y="16"/>
                    <a:pt x="3011" y="24"/>
                  </a:cubicBezTo>
                  <a:cubicBezTo>
                    <a:pt x="3011" y="24"/>
                    <a:pt x="3004" y="32"/>
                    <a:pt x="3019" y="63"/>
                  </a:cubicBezTo>
                  <a:cubicBezTo>
                    <a:pt x="3027" y="71"/>
                    <a:pt x="3035" y="79"/>
                    <a:pt x="3043" y="87"/>
                  </a:cubicBezTo>
                  <a:cubicBezTo>
                    <a:pt x="3051" y="95"/>
                    <a:pt x="3059" y="103"/>
                    <a:pt x="3067" y="111"/>
                  </a:cubicBezTo>
                  <a:cubicBezTo>
                    <a:pt x="3083" y="119"/>
                    <a:pt x="3083" y="126"/>
                    <a:pt x="3091" y="142"/>
                  </a:cubicBezTo>
                  <a:cubicBezTo>
                    <a:pt x="3098" y="158"/>
                    <a:pt x="3106" y="182"/>
                    <a:pt x="3122" y="190"/>
                  </a:cubicBezTo>
                  <a:cubicBezTo>
                    <a:pt x="3130" y="206"/>
                    <a:pt x="3130" y="206"/>
                    <a:pt x="3130" y="214"/>
                  </a:cubicBezTo>
                  <a:cubicBezTo>
                    <a:pt x="3130" y="214"/>
                    <a:pt x="3130" y="214"/>
                    <a:pt x="3122" y="214"/>
                  </a:cubicBezTo>
                  <a:cubicBezTo>
                    <a:pt x="3114" y="214"/>
                    <a:pt x="3106" y="206"/>
                    <a:pt x="3098" y="206"/>
                  </a:cubicBezTo>
                  <a:lnTo>
                    <a:pt x="3091" y="198"/>
                  </a:lnTo>
                  <a:cubicBezTo>
                    <a:pt x="3091" y="198"/>
                    <a:pt x="3091" y="198"/>
                    <a:pt x="3083" y="198"/>
                  </a:cubicBezTo>
                  <a:cubicBezTo>
                    <a:pt x="3083" y="198"/>
                    <a:pt x="3083" y="198"/>
                    <a:pt x="3075" y="198"/>
                  </a:cubicBezTo>
                  <a:cubicBezTo>
                    <a:pt x="3075" y="198"/>
                    <a:pt x="3075" y="198"/>
                    <a:pt x="3067" y="198"/>
                  </a:cubicBezTo>
                  <a:cubicBezTo>
                    <a:pt x="3059" y="198"/>
                    <a:pt x="3043" y="190"/>
                    <a:pt x="3027" y="182"/>
                  </a:cubicBezTo>
                  <a:cubicBezTo>
                    <a:pt x="3019" y="174"/>
                    <a:pt x="3011" y="174"/>
                    <a:pt x="3011" y="166"/>
                  </a:cubicBezTo>
                  <a:cubicBezTo>
                    <a:pt x="3004" y="166"/>
                    <a:pt x="2996" y="166"/>
                    <a:pt x="2996" y="166"/>
                  </a:cubicBezTo>
                  <a:lnTo>
                    <a:pt x="2996" y="166"/>
                  </a:lnTo>
                  <a:cubicBezTo>
                    <a:pt x="2996" y="174"/>
                    <a:pt x="3004" y="182"/>
                    <a:pt x="3011" y="190"/>
                  </a:cubicBezTo>
                  <a:cubicBezTo>
                    <a:pt x="3027" y="198"/>
                    <a:pt x="3027" y="206"/>
                    <a:pt x="3027" y="214"/>
                  </a:cubicBezTo>
                  <a:cubicBezTo>
                    <a:pt x="3019" y="221"/>
                    <a:pt x="3004" y="237"/>
                    <a:pt x="2980" y="245"/>
                  </a:cubicBezTo>
                  <a:cubicBezTo>
                    <a:pt x="2940" y="245"/>
                    <a:pt x="2924" y="253"/>
                    <a:pt x="2917" y="285"/>
                  </a:cubicBezTo>
                  <a:cubicBezTo>
                    <a:pt x="2909" y="301"/>
                    <a:pt x="2885" y="308"/>
                    <a:pt x="2869" y="308"/>
                  </a:cubicBezTo>
                  <a:cubicBezTo>
                    <a:pt x="2861" y="308"/>
                    <a:pt x="2853" y="316"/>
                    <a:pt x="2846" y="316"/>
                  </a:cubicBezTo>
                  <a:cubicBezTo>
                    <a:pt x="2838" y="324"/>
                    <a:pt x="2838" y="324"/>
                    <a:pt x="2830" y="324"/>
                  </a:cubicBezTo>
                  <a:cubicBezTo>
                    <a:pt x="2830" y="324"/>
                    <a:pt x="2822" y="324"/>
                    <a:pt x="2814" y="316"/>
                  </a:cubicBezTo>
                  <a:cubicBezTo>
                    <a:pt x="2814" y="316"/>
                    <a:pt x="2806" y="308"/>
                    <a:pt x="2798" y="308"/>
                  </a:cubicBezTo>
                  <a:cubicBezTo>
                    <a:pt x="2782" y="308"/>
                    <a:pt x="2774" y="301"/>
                    <a:pt x="2766" y="301"/>
                  </a:cubicBezTo>
                  <a:cubicBezTo>
                    <a:pt x="2774" y="308"/>
                    <a:pt x="2790" y="332"/>
                    <a:pt x="2830" y="348"/>
                  </a:cubicBezTo>
                  <a:cubicBezTo>
                    <a:pt x="2830" y="356"/>
                    <a:pt x="2838" y="356"/>
                    <a:pt x="2846" y="356"/>
                  </a:cubicBezTo>
                  <a:cubicBezTo>
                    <a:pt x="2869" y="356"/>
                    <a:pt x="2885" y="332"/>
                    <a:pt x="2893" y="316"/>
                  </a:cubicBezTo>
                  <a:cubicBezTo>
                    <a:pt x="2893" y="308"/>
                    <a:pt x="2901" y="308"/>
                    <a:pt x="2901" y="308"/>
                  </a:cubicBezTo>
                  <a:cubicBezTo>
                    <a:pt x="2909" y="308"/>
                    <a:pt x="2917" y="316"/>
                    <a:pt x="2933" y="324"/>
                  </a:cubicBezTo>
                  <a:cubicBezTo>
                    <a:pt x="2940" y="324"/>
                    <a:pt x="2948" y="332"/>
                    <a:pt x="2956" y="332"/>
                  </a:cubicBezTo>
                  <a:cubicBezTo>
                    <a:pt x="2956" y="332"/>
                    <a:pt x="2956" y="332"/>
                    <a:pt x="2956" y="324"/>
                  </a:cubicBezTo>
                  <a:cubicBezTo>
                    <a:pt x="2964" y="308"/>
                    <a:pt x="2972" y="301"/>
                    <a:pt x="2988" y="301"/>
                  </a:cubicBezTo>
                  <a:cubicBezTo>
                    <a:pt x="2996" y="292"/>
                    <a:pt x="3004" y="292"/>
                    <a:pt x="3011" y="285"/>
                  </a:cubicBezTo>
                  <a:cubicBezTo>
                    <a:pt x="3019" y="277"/>
                    <a:pt x="3027" y="277"/>
                    <a:pt x="3027" y="277"/>
                  </a:cubicBezTo>
                  <a:cubicBezTo>
                    <a:pt x="3035" y="277"/>
                    <a:pt x="3043" y="285"/>
                    <a:pt x="3051" y="292"/>
                  </a:cubicBezTo>
                  <a:cubicBezTo>
                    <a:pt x="3059" y="301"/>
                    <a:pt x="3067" y="308"/>
                    <a:pt x="3067" y="316"/>
                  </a:cubicBezTo>
                  <a:cubicBezTo>
                    <a:pt x="3075" y="316"/>
                    <a:pt x="3075" y="324"/>
                    <a:pt x="3075" y="324"/>
                  </a:cubicBezTo>
                  <a:cubicBezTo>
                    <a:pt x="3083" y="324"/>
                    <a:pt x="3083" y="316"/>
                    <a:pt x="3091" y="316"/>
                  </a:cubicBezTo>
                  <a:cubicBezTo>
                    <a:pt x="3098" y="316"/>
                    <a:pt x="3098" y="316"/>
                    <a:pt x="3098" y="308"/>
                  </a:cubicBezTo>
                  <a:cubicBezTo>
                    <a:pt x="3098" y="292"/>
                    <a:pt x="3114" y="285"/>
                    <a:pt x="3130" y="285"/>
                  </a:cubicBezTo>
                  <a:cubicBezTo>
                    <a:pt x="3138" y="285"/>
                    <a:pt x="3138" y="285"/>
                    <a:pt x="3146" y="285"/>
                  </a:cubicBezTo>
                  <a:cubicBezTo>
                    <a:pt x="3146" y="292"/>
                    <a:pt x="3146" y="292"/>
                    <a:pt x="3146" y="292"/>
                  </a:cubicBezTo>
                  <a:cubicBezTo>
                    <a:pt x="3154" y="292"/>
                    <a:pt x="3177" y="301"/>
                    <a:pt x="3186" y="332"/>
                  </a:cubicBezTo>
                  <a:cubicBezTo>
                    <a:pt x="3186" y="348"/>
                    <a:pt x="3186" y="372"/>
                    <a:pt x="3193" y="395"/>
                  </a:cubicBezTo>
                  <a:cubicBezTo>
                    <a:pt x="3193" y="403"/>
                    <a:pt x="3193" y="411"/>
                    <a:pt x="3193" y="427"/>
                  </a:cubicBezTo>
                  <a:cubicBezTo>
                    <a:pt x="3201" y="435"/>
                    <a:pt x="3193" y="443"/>
                    <a:pt x="3193" y="451"/>
                  </a:cubicBezTo>
                  <a:cubicBezTo>
                    <a:pt x="3186" y="459"/>
                    <a:pt x="3177" y="459"/>
                    <a:pt x="3170" y="459"/>
                  </a:cubicBezTo>
                  <a:cubicBezTo>
                    <a:pt x="3162" y="459"/>
                    <a:pt x="3162" y="459"/>
                    <a:pt x="3162" y="459"/>
                  </a:cubicBezTo>
                  <a:cubicBezTo>
                    <a:pt x="3162" y="459"/>
                    <a:pt x="3154" y="459"/>
                    <a:pt x="3154" y="451"/>
                  </a:cubicBezTo>
                  <a:cubicBezTo>
                    <a:pt x="3146" y="451"/>
                    <a:pt x="3146" y="451"/>
                    <a:pt x="3146" y="451"/>
                  </a:cubicBezTo>
                  <a:cubicBezTo>
                    <a:pt x="3138" y="451"/>
                    <a:pt x="3138" y="459"/>
                    <a:pt x="3130" y="490"/>
                  </a:cubicBezTo>
                  <a:cubicBezTo>
                    <a:pt x="3130" y="561"/>
                    <a:pt x="3067" y="601"/>
                    <a:pt x="3059" y="601"/>
                  </a:cubicBezTo>
                  <a:cubicBezTo>
                    <a:pt x="3051" y="601"/>
                    <a:pt x="3043" y="601"/>
                    <a:pt x="3027" y="601"/>
                  </a:cubicBezTo>
                  <a:cubicBezTo>
                    <a:pt x="3019" y="601"/>
                    <a:pt x="3004" y="601"/>
                    <a:pt x="2972" y="593"/>
                  </a:cubicBezTo>
                  <a:cubicBezTo>
                    <a:pt x="2933" y="585"/>
                    <a:pt x="2924" y="585"/>
                    <a:pt x="2924" y="577"/>
                  </a:cubicBezTo>
                  <a:cubicBezTo>
                    <a:pt x="2917" y="577"/>
                    <a:pt x="2917" y="577"/>
                    <a:pt x="2909" y="577"/>
                  </a:cubicBezTo>
                  <a:cubicBezTo>
                    <a:pt x="2909" y="569"/>
                    <a:pt x="2901" y="569"/>
                    <a:pt x="2901" y="569"/>
                  </a:cubicBezTo>
                  <a:cubicBezTo>
                    <a:pt x="2901" y="569"/>
                    <a:pt x="2901" y="569"/>
                    <a:pt x="2893" y="577"/>
                  </a:cubicBezTo>
                  <a:cubicBezTo>
                    <a:pt x="2893" y="585"/>
                    <a:pt x="2893" y="593"/>
                    <a:pt x="2877" y="601"/>
                  </a:cubicBezTo>
                  <a:cubicBezTo>
                    <a:pt x="2869" y="609"/>
                    <a:pt x="2861" y="609"/>
                    <a:pt x="2853" y="609"/>
                  </a:cubicBezTo>
                  <a:cubicBezTo>
                    <a:pt x="2846" y="609"/>
                    <a:pt x="2846" y="609"/>
                    <a:pt x="2838" y="609"/>
                  </a:cubicBezTo>
                  <a:lnTo>
                    <a:pt x="2830" y="609"/>
                  </a:lnTo>
                  <a:cubicBezTo>
                    <a:pt x="2822" y="609"/>
                    <a:pt x="2814" y="609"/>
                    <a:pt x="2814" y="609"/>
                  </a:cubicBezTo>
                  <a:lnTo>
                    <a:pt x="2814" y="609"/>
                  </a:lnTo>
                  <a:cubicBezTo>
                    <a:pt x="2814" y="617"/>
                    <a:pt x="2830" y="617"/>
                    <a:pt x="2846" y="625"/>
                  </a:cubicBezTo>
                  <a:cubicBezTo>
                    <a:pt x="2861" y="625"/>
                    <a:pt x="2877" y="632"/>
                    <a:pt x="2893" y="632"/>
                  </a:cubicBezTo>
                  <a:cubicBezTo>
                    <a:pt x="2909" y="640"/>
                    <a:pt x="2917" y="640"/>
                    <a:pt x="2924" y="640"/>
                  </a:cubicBezTo>
                  <a:cubicBezTo>
                    <a:pt x="2940" y="648"/>
                    <a:pt x="2940" y="648"/>
                    <a:pt x="2956" y="656"/>
                  </a:cubicBezTo>
                  <a:cubicBezTo>
                    <a:pt x="2964" y="664"/>
                    <a:pt x="2964" y="664"/>
                    <a:pt x="2964" y="664"/>
                  </a:cubicBezTo>
                  <a:cubicBezTo>
                    <a:pt x="2972" y="664"/>
                    <a:pt x="2972" y="672"/>
                    <a:pt x="2972" y="672"/>
                  </a:cubicBezTo>
                  <a:cubicBezTo>
                    <a:pt x="2972" y="680"/>
                    <a:pt x="2972" y="688"/>
                    <a:pt x="2964" y="696"/>
                  </a:cubicBezTo>
                  <a:cubicBezTo>
                    <a:pt x="2956" y="704"/>
                    <a:pt x="2948" y="712"/>
                    <a:pt x="2940" y="727"/>
                  </a:cubicBezTo>
                  <a:cubicBezTo>
                    <a:pt x="2933" y="735"/>
                    <a:pt x="2933" y="751"/>
                    <a:pt x="2924" y="759"/>
                  </a:cubicBezTo>
                  <a:cubicBezTo>
                    <a:pt x="2924" y="767"/>
                    <a:pt x="2917" y="775"/>
                    <a:pt x="2909" y="798"/>
                  </a:cubicBezTo>
                  <a:cubicBezTo>
                    <a:pt x="2893" y="822"/>
                    <a:pt x="2877" y="822"/>
                    <a:pt x="2861" y="822"/>
                  </a:cubicBezTo>
                  <a:cubicBezTo>
                    <a:pt x="2853" y="822"/>
                    <a:pt x="2853" y="822"/>
                    <a:pt x="2846" y="830"/>
                  </a:cubicBezTo>
                  <a:lnTo>
                    <a:pt x="2846" y="830"/>
                  </a:lnTo>
                  <a:cubicBezTo>
                    <a:pt x="2846" y="830"/>
                    <a:pt x="2846" y="830"/>
                    <a:pt x="2853" y="830"/>
                  </a:cubicBezTo>
                  <a:cubicBezTo>
                    <a:pt x="2861" y="830"/>
                    <a:pt x="2877" y="830"/>
                    <a:pt x="2885" y="822"/>
                  </a:cubicBezTo>
                  <a:cubicBezTo>
                    <a:pt x="2909" y="822"/>
                    <a:pt x="2917" y="814"/>
                    <a:pt x="2924" y="806"/>
                  </a:cubicBezTo>
                  <a:cubicBezTo>
                    <a:pt x="2933" y="806"/>
                    <a:pt x="2940" y="798"/>
                    <a:pt x="2956" y="798"/>
                  </a:cubicBezTo>
                  <a:cubicBezTo>
                    <a:pt x="2972" y="791"/>
                    <a:pt x="2972" y="783"/>
                    <a:pt x="2972" y="759"/>
                  </a:cubicBezTo>
                  <a:cubicBezTo>
                    <a:pt x="2972" y="759"/>
                    <a:pt x="2972" y="743"/>
                    <a:pt x="2972" y="735"/>
                  </a:cubicBezTo>
                  <a:cubicBezTo>
                    <a:pt x="2972" y="735"/>
                    <a:pt x="2972" y="719"/>
                    <a:pt x="2980" y="719"/>
                  </a:cubicBezTo>
                  <a:cubicBezTo>
                    <a:pt x="2996" y="719"/>
                    <a:pt x="3004" y="743"/>
                    <a:pt x="3004" y="759"/>
                  </a:cubicBezTo>
                  <a:cubicBezTo>
                    <a:pt x="3004" y="783"/>
                    <a:pt x="3004" y="783"/>
                    <a:pt x="3019" y="798"/>
                  </a:cubicBezTo>
                  <a:lnTo>
                    <a:pt x="3019" y="798"/>
                  </a:lnTo>
                  <a:cubicBezTo>
                    <a:pt x="3019" y="806"/>
                    <a:pt x="3019" y="806"/>
                    <a:pt x="3019" y="806"/>
                  </a:cubicBezTo>
                  <a:cubicBezTo>
                    <a:pt x="3027" y="806"/>
                    <a:pt x="3027" y="791"/>
                    <a:pt x="3027" y="783"/>
                  </a:cubicBezTo>
                  <a:cubicBezTo>
                    <a:pt x="3035" y="775"/>
                    <a:pt x="3035" y="759"/>
                    <a:pt x="3051" y="751"/>
                  </a:cubicBezTo>
                  <a:cubicBezTo>
                    <a:pt x="3059" y="743"/>
                    <a:pt x="3059" y="743"/>
                    <a:pt x="3067" y="743"/>
                  </a:cubicBezTo>
                  <a:cubicBezTo>
                    <a:pt x="3067" y="751"/>
                    <a:pt x="3067" y="759"/>
                    <a:pt x="3067" y="775"/>
                  </a:cubicBezTo>
                  <a:cubicBezTo>
                    <a:pt x="3059" y="783"/>
                    <a:pt x="3059" y="791"/>
                    <a:pt x="3059" y="798"/>
                  </a:cubicBezTo>
                  <a:cubicBezTo>
                    <a:pt x="3059" y="806"/>
                    <a:pt x="3059" y="806"/>
                    <a:pt x="3059" y="806"/>
                  </a:cubicBezTo>
                  <a:lnTo>
                    <a:pt x="3059" y="806"/>
                  </a:lnTo>
                  <a:cubicBezTo>
                    <a:pt x="3067" y="806"/>
                    <a:pt x="3067" y="798"/>
                    <a:pt x="3075" y="798"/>
                  </a:cubicBezTo>
                  <a:cubicBezTo>
                    <a:pt x="3083" y="791"/>
                    <a:pt x="3091" y="798"/>
                    <a:pt x="3098" y="806"/>
                  </a:cubicBezTo>
                  <a:cubicBezTo>
                    <a:pt x="3098" y="806"/>
                    <a:pt x="3098" y="822"/>
                    <a:pt x="3083" y="830"/>
                  </a:cubicBezTo>
                  <a:cubicBezTo>
                    <a:pt x="3067" y="846"/>
                    <a:pt x="3043" y="893"/>
                    <a:pt x="3027" y="933"/>
                  </a:cubicBezTo>
                  <a:cubicBezTo>
                    <a:pt x="3019" y="965"/>
                    <a:pt x="3011" y="972"/>
                    <a:pt x="3011" y="972"/>
                  </a:cubicBezTo>
                  <a:cubicBezTo>
                    <a:pt x="3004" y="972"/>
                    <a:pt x="3004" y="965"/>
                    <a:pt x="3004" y="965"/>
                  </a:cubicBezTo>
                  <a:cubicBezTo>
                    <a:pt x="3004" y="965"/>
                    <a:pt x="3004" y="956"/>
                    <a:pt x="2996" y="956"/>
                  </a:cubicBezTo>
                  <a:cubicBezTo>
                    <a:pt x="2996" y="949"/>
                    <a:pt x="2996" y="941"/>
                    <a:pt x="2996" y="933"/>
                  </a:cubicBezTo>
                  <a:cubicBezTo>
                    <a:pt x="2996" y="925"/>
                    <a:pt x="2996" y="917"/>
                    <a:pt x="2988" y="909"/>
                  </a:cubicBezTo>
                  <a:cubicBezTo>
                    <a:pt x="2980" y="909"/>
                    <a:pt x="2980" y="909"/>
                    <a:pt x="2980" y="909"/>
                  </a:cubicBezTo>
                  <a:lnTo>
                    <a:pt x="2980" y="909"/>
                  </a:lnTo>
                  <a:cubicBezTo>
                    <a:pt x="2972" y="909"/>
                    <a:pt x="2964" y="917"/>
                    <a:pt x="2948" y="917"/>
                  </a:cubicBezTo>
                  <a:cubicBezTo>
                    <a:pt x="2933" y="917"/>
                    <a:pt x="2924" y="917"/>
                    <a:pt x="2924" y="909"/>
                  </a:cubicBezTo>
                  <a:lnTo>
                    <a:pt x="2924" y="909"/>
                  </a:lnTo>
                  <a:cubicBezTo>
                    <a:pt x="2917" y="909"/>
                    <a:pt x="2917" y="909"/>
                    <a:pt x="2917" y="909"/>
                  </a:cubicBezTo>
                  <a:cubicBezTo>
                    <a:pt x="2917" y="917"/>
                    <a:pt x="2917" y="925"/>
                    <a:pt x="2917" y="933"/>
                  </a:cubicBezTo>
                  <a:cubicBezTo>
                    <a:pt x="2917" y="941"/>
                    <a:pt x="2924" y="949"/>
                    <a:pt x="2909" y="956"/>
                  </a:cubicBezTo>
                  <a:cubicBezTo>
                    <a:pt x="2909" y="965"/>
                    <a:pt x="2885" y="965"/>
                    <a:pt x="2869" y="972"/>
                  </a:cubicBezTo>
                  <a:cubicBezTo>
                    <a:pt x="2853" y="980"/>
                    <a:pt x="2846" y="980"/>
                    <a:pt x="2838" y="988"/>
                  </a:cubicBezTo>
                  <a:cubicBezTo>
                    <a:pt x="2830" y="988"/>
                    <a:pt x="2830" y="988"/>
                    <a:pt x="2822" y="988"/>
                  </a:cubicBezTo>
                  <a:cubicBezTo>
                    <a:pt x="2806" y="988"/>
                    <a:pt x="2790" y="980"/>
                    <a:pt x="2782" y="972"/>
                  </a:cubicBezTo>
                  <a:lnTo>
                    <a:pt x="2774" y="972"/>
                  </a:lnTo>
                  <a:cubicBezTo>
                    <a:pt x="2774" y="972"/>
                    <a:pt x="2766" y="980"/>
                    <a:pt x="2758" y="1004"/>
                  </a:cubicBezTo>
                  <a:cubicBezTo>
                    <a:pt x="2758" y="1020"/>
                    <a:pt x="2743" y="1036"/>
                    <a:pt x="2735" y="1051"/>
                  </a:cubicBezTo>
                  <a:cubicBezTo>
                    <a:pt x="2735" y="1051"/>
                    <a:pt x="2735" y="1059"/>
                    <a:pt x="2727" y="1059"/>
                  </a:cubicBezTo>
                  <a:cubicBezTo>
                    <a:pt x="2727" y="1059"/>
                    <a:pt x="2727" y="1067"/>
                    <a:pt x="2719" y="1067"/>
                  </a:cubicBezTo>
                  <a:cubicBezTo>
                    <a:pt x="2711" y="1067"/>
                    <a:pt x="2695" y="1051"/>
                    <a:pt x="2687" y="1036"/>
                  </a:cubicBezTo>
                  <a:cubicBezTo>
                    <a:pt x="2680" y="1036"/>
                    <a:pt x="2680" y="1028"/>
                    <a:pt x="2687" y="1020"/>
                  </a:cubicBezTo>
                  <a:cubicBezTo>
                    <a:pt x="2680" y="1020"/>
                    <a:pt x="2680" y="1020"/>
                    <a:pt x="2680" y="1020"/>
                  </a:cubicBezTo>
                  <a:cubicBezTo>
                    <a:pt x="2680" y="1028"/>
                    <a:pt x="2680" y="1043"/>
                    <a:pt x="2687" y="1059"/>
                  </a:cubicBezTo>
                  <a:cubicBezTo>
                    <a:pt x="2687" y="1059"/>
                    <a:pt x="2687" y="1059"/>
                    <a:pt x="2695" y="1067"/>
                  </a:cubicBezTo>
                  <a:cubicBezTo>
                    <a:pt x="2695" y="1075"/>
                    <a:pt x="2703" y="1075"/>
                    <a:pt x="2703" y="1083"/>
                  </a:cubicBezTo>
                  <a:cubicBezTo>
                    <a:pt x="2703" y="1091"/>
                    <a:pt x="2695" y="1099"/>
                    <a:pt x="2687" y="1107"/>
                  </a:cubicBezTo>
                  <a:cubicBezTo>
                    <a:pt x="2656" y="1123"/>
                    <a:pt x="2529" y="1296"/>
                    <a:pt x="2521" y="1368"/>
                  </a:cubicBezTo>
                  <a:cubicBezTo>
                    <a:pt x="2521" y="1431"/>
                    <a:pt x="2498" y="1431"/>
                    <a:pt x="2458" y="1431"/>
                  </a:cubicBezTo>
                  <a:cubicBezTo>
                    <a:pt x="2450" y="1431"/>
                    <a:pt x="2442" y="1431"/>
                    <a:pt x="2427" y="1431"/>
                  </a:cubicBezTo>
                  <a:cubicBezTo>
                    <a:pt x="2395" y="1439"/>
                    <a:pt x="2387" y="1439"/>
                    <a:pt x="2371" y="1447"/>
                  </a:cubicBezTo>
                  <a:cubicBezTo>
                    <a:pt x="2363" y="1447"/>
                    <a:pt x="2347" y="1455"/>
                    <a:pt x="2332" y="1455"/>
                  </a:cubicBezTo>
                  <a:cubicBezTo>
                    <a:pt x="2316" y="1462"/>
                    <a:pt x="2308" y="1471"/>
                    <a:pt x="2300" y="1471"/>
                  </a:cubicBezTo>
                  <a:lnTo>
                    <a:pt x="2300" y="1478"/>
                  </a:lnTo>
                  <a:close/>
                  <a:moveTo>
                    <a:pt x="1810" y="1099"/>
                  </a:moveTo>
                  <a:lnTo>
                    <a:pt x="1810" y="1099"/>
                  </a:lnTo>
                  <a:lnTo>
                    <a:pt x="1810" y="1099"/>
                  </a:lnTo>
                  <a:cubicBezTo>
                    <a:pt x="2300" y="1462"/>
                    <a:pt x="2300" y="1462"/>
                    <a:pt x="2300" y="1462"/>
                  </a:cubicBezTo>
                  <a:cubicBezTo>
                    <a:pt x="2308" y="1462"/>
                    <a:pt x="2316" y="1455"/>
                    <a:pt x="2332" y="1455"/>
                  </a:cubicBezTo>
                  <a:cubicBezTo>
                    <a:pt x="2347" y="1447"/>
                    <a:pt x="2355" y="1447"/>
                    <a:pt x="2363" y="1439"/>
                  </a:cubicBezTo>
                  <a:cubicBezTo>
                    <a:pt x="2387" y="1431"/>
                    <a:pt x="2387" y="1431"/>
                    <a:pt x="2427" y="1423"/>
                  </a:cubicBezTo>
                  <a:cubicBezTo>
                    <a:pt x="2442" y="1423"/>
                    <a:pt x="2450" y="1423"/>
                    <a:pt x="2458" y="1423"/>
                  </a:cubicBezTo>
                  <a:cubicBezTo>
                    <a:pt x="2498" y="1423"/>
                    <a:pt x="2513" y="1423"/>
                    <a:pt x="2521" y="1368"/>
                  </a:cubicBezTo>
                  <a:cubicBezTo>
                    <a:pt x="2521" y="1296"/>
                    <a:pt x="2648" y="1115"/>
                    <a:pt x="2680" y="1099"/>
                  </a:cubicBezTo>
                  <a:cubicBezTo>
                    <a:pt x="2687" y="1091"/>
                    <a:pt x="2695" y="1091"/>
                    <a:pt x="2695" y="1083"/>
                  </a:cubicBezTo>
                  <a:cubicBezTo>
                    <a:pt x="2695" y="1083"/>
                    <a:pt x="2687" y="1075"/>
                    <a:pt x="2687" y="1067"/>
                  </a:cubicBezTo>
                  <a:cubicBezTo>
                    <a:pt x="2687" y="1067"/>
                    <a:pt x="2680" y="1067"/>
                    <a:pt x="2680" y="1059"/>
                  </a:cubicBezTo>
                  <a:cubicBezTo>
                    <a:pt x="2671" y="1051"/>
                    <a:pt x="2671" y="1028"/>
                    <a:pt x="2680" y="1020"/>
                  </a:cubicBezTo>
                  <a:lnTo>
                    <a:pt x="2680" y="1012"/>
                  </a:lnTo>
                  <a:cubicBezTo>
                    <a:pt x="2687" y="1012"/>
                    <a:pt x="2687" y="1012"/>
                    <a:pt x="2687" y="1012"/>
                  </a:cubicBezTo>
                  <a:cubicBezTo>
                    <a:pt x="2695" y="1020"/>
                    <a:pt x="2687" y="1020"/>
                    <a:pt x="2687" y="1020"/>
                  </a:cubicBezTo>
                  <a:cubicBezTo>
                    <a:pt x="2687" y="1028"/>
                    <a:pt x="2687" y="1028"/>
                    <a:pt x="2695" y="1036"/>
                  </a:cubicBezTo>
                  <a:cubicBezTo>
                    <a:pt x="2703" y="1043"/>
                    <a:pt x="2711" y="1059"/>
                    <a:pt x="2719" y="1059"/>
                  </a:cubicBezTo>
                  <a:lnTo>
                    <a:pt x="2727" y="1059"/>
                  </a:lnTo>
                  <a:cubicBezTo>
                    <a:pt x="2727" y="1051"/>
                    <a:pt x="2727" y="1051"/>
                    <a:pt x="2735" y="1043"/>
                  </a:cubicBezTo>
                  <a:cubicBezTo>
                    <a:pt x="2735" y="1036"/>
                    <a:pt x="2751" y="1020"/>
                    <a:pt x="2751" y="1004"/>
                  </a:cubicBezTo>
                  <a:cubicBezTo>
                    <a:pt x="2758" y="980"/>
                    <a:pt x="2766" y="965"/>
                    <a:pt x="2774" y="965"/>
                  </a:cubicBezTo>
                  <a:cubicBezTo>
                    <a:pt x="2782" y="965"/>
                    <a:pt x="2782" y="965"/>
                    <a:pt x="2782" y="972"/>
                  </a:cubicBezTo>
                  <a:cubicBezTo>
                    <a:pt x="2790" y="980"/>
                    <a:pt x="2806" y="980"/>
                    <a:pt x="2822" y="980"/>
                  </a:cubicBezTo>
                  <a:cubicBezTo>
                    <a:pt x="2830" y="980"/>
                    <a:pt x="2830" y="980"/>
                    <a:pt x="2830" y="980"/>
                  </a:cubicBezTo>
                  <a:cubicBezTo>
                    <a:pt x="2838" y="972"/>
                    <a:pt x="2853" y="972"/>
                    <a:pt x="2869" y="965"/>
                  </a:cubicBezTo>
                  <a:cubicBezTo>
                    <a:pt x="2885" y="965"/>
                    <a:pt x="2901" y="956"/>
                    <a:pt x="2909" y="949"/>
                  </a:cubicBezTo>
                  <a:cubicBezTo>
                    <a:pt x="2917" y="949"/>
                    <a:pt x="2909" y="941"/>
                    <a:pt x="2909" y="933"/>
                  </a:cubicBezTo>
                  <a:cubicBezTo>
                    <a:pt x="2909" y="925"/>
                    <a:pt x="2909" y="917"/>
                    <a:pt x="2917" y="909"/>
                  </a:cubicBezTo>
                  <a:cubicBezTo>
                    <a:pt x="2917" y="909"/>
                    <a:pt x="2917" y="901"/>
                    <a:pt x="2924" y="901"/>
                  </a:cubicBezTo>
                  <a:cubicBezTo>
                    <a:pt x="2924" y="901"/>
                    <a:pt x="2924" y="901"/>
                    <a:pt x="2924" y="909"/>
                  </a:cubicBezTo>
                  <a:cubicBezTo>
                    <a:pt x="2933" y="909"/>
                    <a:pt x="2933" y="909"/>
                    <a:pt x="2948" y="909"/>
                  </a:cubicBezTo>
                  <a:cubicBezTo>
                    <a:pt x="2964" y="909"/>
                    <a:pt x="2972" y="909"/>
                    <a:pt x="2972" y="901"/>
                  </a:cubicBezTo>
                  <a:cubicBezTo>
                    <a:pt x="2980" y="901"/>
                    <a:pt x="2980" y="901"/>
                    <a:pt x="2980" y="901"/>
                  </a:cubicBezTo>
                  <a:cubicBezTo>
                    <a:pt x="2988" y="901"/>
                    <a:pt x="2988" y="901"/>
                    <a:pt x="2996" y="909"/>
                  </a:cubicBezTo>
                  <a:cubicBezTo>
                    <a:pt x="3004" y="917"/>
                    <a:pt x="3004" y="925"/>
                    <a:pt x="3004" y="933"/>
                  </a:cubicBezTo>
                  <a:cubicBezTo>
                    <a:pt x="3004" y="941"/>
                    <a:pt x="3004" y="949"/>
                    <a:pt x="3004" y="956"/>
                  </a:cubicBezTo>
                  <a:cubicBezTo>
                    <a:pt x="3004" y="956"/>
                    <a:pt x="3011" y="956"/>
                    <a:pt x="3011" y="965"/>
                  </a:cubicBezTo>
                  <a:cubicBezTo>
                    <a:pt x="3011" y="956"/>
                    <a:pt x="3019" y="941"/>
                    <a:pt x="3019" y="933"/>
                  </a:cubicBezTo>
                  <a:cubicBezTo>
                    <a:pt x="3035" y="885"/>
                    <a:pt x="3067" y="838"/>
                    <a:pt x="3083" y="822"/>
                  </a:cubicBezTo>
                  <a:cubicBezTo>
                    <a:pt x="3091" y="814"/>
                    <a:pt x="3091" y="806"/>
                    <a:pt x="3091" y="806"/>
                  </a:cubicBezTo>
                  <a:cubicBezTo>
                    <a:pt x="3091" y="806"/>
                    <a:pt x="3083" y="798"/>
                    <a:pt x="3075" y="806"/>
                  </a:cubicBezTo>
                  <a:lnTo>
                    <a:pt x="3067" y="814"/>
                  </a:lnTo>
                  <a:lnTo>
                    <a:pt x="3059" y="822"/>
                  </a:lnTo>
                  <a:cubicBezTo>
                    <a:pt x="3059" y="822"/>
                    <a:pt x="3059" y="814"/>
                    <a:pt x="3051" y="814"/>
                  </a:cubicBezTo>
                  <a:cubicBezTo>
                    <a:pt x="3051" y="814"/>
                    <a:pt x="3051" y="806"/>
                    <a:pt x="3051" y="798"/>
                  </a:cubicBezTo>
                  <a:cubicBezTo>
                    <a:pt x="3051" y="791"/>
                    <a:pt x="3051" y="783"/>
                    <a:pt x="3059" y="775"/>
                  </a:cubicBezTo>
                  <a:cubicBezTo>
                    <a:pt x="3059" y="767"/>
                    <a:pt x="3059" y="751"/>
                    <a:pt x="3059" y="751"/>
                  </a:cubicBezTo>
                  <a:cubicBezTo>
                    <a:pt x="3059" y="751"/>
                    <a:pt x="3059" y="751"/>
                    <a:pt x="3051" y="751"/>
                  </a:cubicBezTo>
                  <a:cubicBezTo>
                    <a:pt x="3043" y="759"/>
                    <a:pt x="3043" y="775"/>
                    <a:pt x="3035" y="791"/>
                  </a:cubicBezTo>
                  <a:cubicBezTo>
                    <a:pt x="3035" y="798"/>
                    <a:pt x="3027" y="806"/>
                    <a:pt x="3019" y="806"/>
                  </a:cubicBezTo>
                  <a:cubicBezTo>
                    <a:pt x="3019" y="806"/>
                    <a:pt x="3019" y="806"/>
                    <a:pt x="3011" y="806"/>
                  </a:cubicBezTo>
                  <a:cubicBezTo>
                    <a:pt x="3011" y="798"/>
                    <a:pt x="3011" y="798"/>
                    <a:pt x="3011" y="798"/>
                  </a:cubicBezTo>
                  <a:cubicBezTo>
                    <a:pt x="2996" y="783"/>
                    <a:pt x="2996" y="783"/>
                    <a:pt x="2996" y="759"/>
                  </a:cubicBezTo>
                  <a:cubicBezTo>
                    <a:pt x="2996" y="743"/>
                    <a:pt x="2988" y="727"/>
                    <a:pt x="2980" y="727"/>
                  </a:cubicBezTo>
                  <a:cubicBezTo>
                    <a:pt x="2980" y="727"/>
                    <a:pt x="2980" y="727"/>
                    <a:pt x="2980" y="735"/>
                  </a:cubicBezTo>
                  <a:cubicBezTo>
                    <a:pt x="2980" y="751"/>
                    <a:pt x="2980" y="759"/>
                    <a:pt x="2980" y="759"/>
                  </a:cubicBezTo>
                  <a:cubicBezTo>
                    <a:pt x="2980" y="783"/>
                    <a:pt x="2980" y="798"/>
                    <a:pt x="2956" y="806"/>
                  </a:cubicBezTo>
                  <a:cubicBezTo>
                    <a:pt x="2948" y="806"/>
                    <a:pt x="2940" y="814"/>
                    <a:pt x="2933" y="814"/>
                  </a:cubicBezTo>
                  <a:cubicBezTo>
                    <a:pt x="2917" y="822"/>
                    <a:pt x="2909" y="830"/>
                    <a:pt x="2893" y="830"/>
                  </a:cubicBezTo>
                  <a:cubicBezTo>
                    <a:pt x="2877" y="830"/>
                    <a:pt x="2861" y="838"/>
                    <a:pt x="2853" y="838"/>
                  </a:cubicBezTo>
                  <a:cubicBezTo>
                    <a:pt x="2838" y="838"/>
                    <a:pt x="2830" y="830"/>
                    <a:pt x="2830" y="830"/>
                  </a:cubicBezTo>
                  <a:cubicBezTo>
                    <a:pt x="2830" y="822"/>
                    <a:pt x="2838" y="822"/>
                    <a:pt x="2838" y="822"/>
                  </a:cubicBezTo>
                  <a:cubicBezTo>
                    <a:pt x="2846" y="814"/>
                    <a:pt x="2853" y="814"/>
                    <a:pt x="2861" y="814"/>
                  </a:cubicBezTo>
                  <a:cubicBezTo>
                    <a:pt x="2877" y="814"/>
                    <a:pt x="2885" y="814"/>
                    <a:pt x="2901" y="791"/>
                  </a:cubicBezTo>
                  <a:cubicBezTo>
                    <a:pt x="2909" y="775"/>
                    <a:pt x="2917" y="767"/>
                    <a:pt x="2917" y="751"/>
                  </a:cubicBezTo>
                  <a:cubicBezTo>
                    <a:pt x="2924" y="743"/>
                    <a:pt x="2924" y="735"/>
                    <a:pt x="2933" y="719"/>
                  </a:cubicBezTo>
                  <a:cubicBezTo>
                    <a:pt x="2940" y="712"/>
                    <a:pt x="2948" y="696"/>
                    <a:pt x="2956" y="696"/>
                  </a:cubicBezTo>
                  <a:cubicBezTo>
                    <a:pt x="2964" y="688"/>
                    <a:pt x="2964" y="680"/>
                    <a:pt x="2964" y="680"/>
                  </a:cubicBezTo>
                  <a:cubicBezTo>
                    <a:pt x="2964" y="672"/>
                    <a:pt x="2964" y="672"/>
                    <a:pt x="2956" y="664"/>
                  </a:cubicBezTo>
                  <a:lnTo>
                    <a:pt x="2956" y="664"/>
                  </a:lnTo>
                  <a:cubicBezTo>
                    <a:pt x="2940" y="656"/>
                    <a:pt x="2940" y="656"/>
                    <a:pt x="2917" y="648"/>
                  </a:cubicBezTo>
                  <a:cubicBezTo>
                    <a:pt x="2917" y="648"/>
                    <a:pt x="2901" y="648"/>
                    <a:pt x="2893" y="640"/>
                  </a:cubicBezTo>
                  <a:cubicBezTo>
                    <a:pt x="2877" y="632"/>
                    <a:pt x="2853" y="632"/>
                    <a:pt x="2838" y="625"/>
                  </a:cubicBezTo>
                  <a:cubicBezTo>
                    <a:pt x="2814" y="625"/>
                    <a:pt x="2806" y="617"/>
                    <a:pt x="2798" y="617"/>
                  </a:cubicBezTo>
                  <a:cubicBezTo>
                    <a:pt x="2798" y="609"/>
                    <a:pt x="2806" y="609"/>
                    <a:pt x="2806" y="609"/>
                  </a:cubicBezTo>
                  <a:cubicBezTo>
                    <a:pt x="2814" y="601"/>
                    <a:pt x="2822" y="601"/>
                    <a:pt x="2830" y="601"/>
                  </a:cubicBezTo>
                  <a:lnTo>
                    <a:pt x="2838" y="601"/>
                  </a:lnTo>
                  <a:cubicBezTo>
                    <a:pt x="2846" y="601"/>
                    <a:pt x="2846" y="601"/>
                    <a:pt x="2853" y="601"/>
                  </a:cubicBezTo>
                  <a:cubicBezTo>
                    <a:pt x="2861" y="601"/>
                    <a:pt x="2869" y="601"/>
                    <a:pt x="2877" y="593"/>
                  </a:cubicBezTo>
                  <a:cubicBezTo>
                    <a:pt x="2885" y="593"/>
                    <a:pt x="2885" y="585"/>
                    <a:pt x="2893" y="577"/>
                  </a:cubicBezTo>
                  <a:cubicBezTo>
                    <a:pt x="2893" y="569"/>
                    <a:pt x="2893" y="561"/>
                    <a:pt x="2917" y="569"/>
                  </a:cubicBezTo>
                  <a:cubicBezTo>
                    <a:pt x="2924" y="569"/>
                    <a:pt x="2924" y="569"/>
                    <a:pt x="2924" y="577"/>
                  </a:cubicBezTo>
                  <a:cubicBezTo>
                    <a:pt x="2933" y="577"/>
                    <a:pt x="2933" y="577"/>
                    <a:pt x="2972" y="585"/>
                  </a:cubicBezTo>
                  <a:cubicBezTo>
                    <a:pt x="3004" y="593"/>
                    <a:pt x="3019" y="593"/>
                    <a:pt x="3027" y="593"/>
                  </a:cubicBezTo>
                  <a:cubicBezTo>
                    <a:pt x="3043" y="593"/>
                    <a:pt x="3051" y="601"/>
                    <a:pt x="3051" y="593"/>
                  </a:cubicBezTo>
                  <a:cubicBezTo>
                    <a:pt x="3067" y="593"/>
                    <a:pt x="3122" y="553"/>
                    <a:pt x="3130" y="490"/>
                  </a:cubicBezTo>
                  <a:cubicBezTo>
                    <a:pt x="3130" y="459"/>
                    <a:pt x="3130" y="443"/>
                    <a:pt x="3146" y="443"/>
                  </a:cubicBezTo>
                  <a:cubicBezTo>
                    <a:pt x="3146" y="443"/>
                    <a:pt x="3146" y="443"/>
                    <a:pt x="3154" y="451"/>
                  </a:cubicBezTo>
                  <a:lnTo>
                    <a:pt x="3162" y="451"/>
                  </a:lnTo>
                  <a:cubicBezTo>
                    <a:pt x="3170" y="451"/>
                    <a:pt x="3170" y="451"/>
                    <a:pt x="3170" y="451"/>
                  </a:cubicBezTo>
                  <a:cubicBezTo>
                    <a:pt x="3177" y="451"/>
                    <a:pt x="3186" y="451"/>
                    <a:pt x="3186" y="443"/>
                  </a:cubicBezTo>
                  <a:cubicBezTo>
                    <a:pt x="3193" y="443"/>
                    <a:pt x="3193" y="435"/>
                    <a:pt x="3186" y="427"/>
                  </a:cubicBezTo>
                  <a:cubicBezTo>
                    <a:pt x="3186" y="419"/>
                    <a:pt x="3186" y="403"/>
                    <a:pt x="3186" y="395"/>
                  </a:cubicBezTo>
                  <a:cubicBezTo>
                    <a:pt x="3177" y="372"/>
                    <a:pt x="3177" y="356"/>
                    <a:pt x="3177" y="332"/>
                  </a:cubicBezTo>
                  <a:cubicBezTo>
                    <a:pt x="3177" y="308"/>
                    <a:pt x="3154" y="301"/>
                    <a:pt x="3146" y="301"/>
                  </a:cubicBezTo>
                  <a:cubicBezTo>
                    <a:pt x="3146" y="292"/>
                    <a:pt x="3146" y="292"/>
                    <a:pt x="3138" y="292"/>
                  </a:cubicBezTo>
                  <a:lnTo>
                    <a:pt x="3130" y="292"/>
                  </a:lnTo>
                  <a:cubicBezTo>
                    <a:pt x="3122" y="292"/>
                    <a:pt x="3106" y="292"/>
                    <a:pt x="3106" y="308"/>
                  </a:cubicBezTo>
                  <a:cubicBezTo>
                    <a:pt x="3106" y="316"/>
                    <a:pt x="3098" y="324"/>
                    <a:pt x="3091" y="324"/>
                  </a:cubicBezTo>
                  <a:cubicBezTo>
                    <a:pt x="3091" y="324"/>
                    <a:pt x="3083" y="324"/>
                    <a:pt x="3083" y="332"/>
                  </a:cubicBezTo>
                  <a:cubicBezTo>
                    <a:pt x="3083" y="332"/>
                    <a:pt x="3083" y="332"/>
                    <a:pt x="3083" y="340"/>
                  </a:cubicBezTo>
                  <a:cubicBezTo>
                    <a:pt x="3098" y="364"/>
                    <a:pt x="3114" y="395"/>
                    <a:pt x="3091" y="419"/>
                  </a:cubicBezTo>
                  <a:cubicBezTo>
                    <a:pt x="3075" y="427"/>
                    <a:pt x="3067" y="435"/>
                    <a:pt x="3059" y="435"/>
                  </a:cubicBezTo>
                  <a:lnTo>
                    <a:pt x="3051" y="427"/>
                  </a:lnTo>
                  <a:cubicBezTo>
                    <a:pt x="3051" y="419"/>
                    <a:pt x="3051" y="411"/>
                    <a:pt x="3051" y="395"/>
                  </a:cubicBezTo>
                  <a:cubicBezTo>
                    <a:pt x="3051" y="372"/>
                    <a:pt x="3059" y="364"/>
                    <a:pt x="3067" y="348"/>
                  </a:cubicBezTo>
                  <a:cubicBezTo>
                    <a:pt x="3075" y="340"/>
                    <a:pt x="3075" y="332"/>
                    <a:pt x="3067" y="316"/>
                  </a:cubicBezTo>
                  <a:cubicBezTo>
                    <a:pt x="3059" y="308"/>
                    <a:pt x="3051" y="308"/>
                    <a:pt x="3051" y="301"/>
                  </a:cubicBezTo>
                  <a:cubicBezTo>
                    <a:pt x="3043" y="292"/>
                    <a:pt x="3035" y="285"/>
                    <a:pt x="3027" y="285"/>
                  </a:cubicBezTo>
                  <a:cubicBezTo>
                    <a:pt x="3027" y="285"/>
                    <a:pt x="3019" y="285"/>
                    <a:pt x="3019" y="292"/>
                  </a:cubicBezTo>
                  <a:cubicBezTo>
                    <a:pt x="3011" y="292"/>
                    <a:pt x="3004" y="301"/>
                    <a:pt x="2996" y="301"/>
                  </a:cubicBezTo>
                  <a:cubicBezTo>
                    <a:pt x="2980" y="308"/>
                    <a:pt x="2964" y="316"/>
                    <a:pt x="2964" y="332"/>
                  </a:cubicBezTo>
                  <a:cubicBezTo>
                    <a:pt x="2964" y="340"/>
                    <a:pt x="2956" y="340"/>
                    <a:pt x="2956" y="340"/>
                  </a:cubicBezTo>
                  <a:cubicBezTo>
                    <a:pt x="2948" y="340"/>
                    <a:pt x="2940" y="332"/>
                    <a:pt x="2924" y="324"/>
                  </a:cubicBezTo>
                  <a:cubicBezTo>
                    <a:pt x="2917" y="324"/>
                    <a:pt x="2909" y="316"/>
                    <a:pt x="2901" y="316"/>
                  </a:cubicBezTo>
                  <a:lnTo>
                    <a:pt x="2901" y="316"/>
                  </a:lnTo>
                  <a:cubicBezTo>
                    <a:pt x="2893" y="340"/>
                    <a:pt x="2869" y="364"/>
                    <a:pt x="2846" y="364"/>
                  </a:cubicBezTo>
                  <a:cubicBezTo>
                    <a:pt x="2838" y="364"/>
                    <a:pt x="2830" y="364"/>
                    <a:pt x="2822" y="356"/>
                  </a:cubicBezTo>
                  <a:cubicBezTo>
                    <a:pt x="2790" y="340"/>
                    <a:pt x="2766" y="316"/>
                    <a:pt x="2758" y="292"/>
                  </a:cubicBezTo>
                  <a:lnTo>
                    <a:pt x="2758" y="285"/>
                  </a:lnTo>
                  <a:lnTo>
                    <a:pt x="2758" y="285"/>
                  </a:lnTo>
                  <a:cubicBezTo>
                    <a:pt x="2766" y="285"/>
                    <a:pt x="2766" y="285"/>
                    <a:pt x="2766" y="285"/>
                  </a:cubicBezTo>
                  <a:lnTo>
                    <a:pt x="2766" y="285"/>
                  </a:lnTo>
                  <a:cubicBezTo>
                    <a:pt x="2774" y="292"/>
                    <a:pt x="2782" y="301"/>
                    <a:pt x="2798" y="301"/>
                  </a:cubicBezTo>
                  <a:cubicBezTo>
                    <a:pt x="2806" y="308"/>
                    <a:pt x="2814" y="308"/>
                    <a:pt x="2822" y="308"/>
                  </a:cubicBezTo>
                  <a:cubicBezTo>
                    <a:pt x="2830" y="316"/>
                    <a:pt x="2830" y="316"/>
                    <a:pt x="2846" y="308"/>
                  </a:cubicBezTo>
                  <a:cubicBezTo>
                    <a:pt x="2853" y="308"/>
                    <a:pt x="2861" y="308"/>
                    <a:pt x="2869" y="301"/>
                  </a:cubicBezTo>
                  <a:cubicBezTo>
                    <a:pt x="2885" y="301"/>
                    <a:pt x="2901" y="292"/>
                    <a:pt x="2909" y="277"/>
                  </a:cubicBezTo>
                  <a:cubicBezTo>
                    <a:pt x="2924" y="245"/>
                    <a:pt x="2940" y="237"/>
                    <a:pt x="2972" y="237"/>
                  </a:cubicBezTo>
                  <a:cubicBezTo>
                    <a:pt x="2996" y="229"/>
                    <a:pt x="3011" y="221"/>
                    <a:pt x="3019" y="214"/>
                  </a:cubicBezTo>
                  <a:cubicBezTo>
                    <a:pt x="3019" y="206"/>
                    <a:pt x="3011" y="206"/>
                    <a:pt x="3011" y="198"/>
                  </a:cubicBezTo>
                  <a:cubicBezTo>
                    <a:pt x="2996" y="190"/>
                    <a:pt x="2988" y="174"/>
                    <a:pt x="2988" y="166"/>
                  </a:cubicBezTo>
                  <a:cubicBezTo>
                    <a:pt x="2988" y="158"/>
                    <a:pt x="2996" y="158"/>
                    <a:pt x="3011" y="166"/>
                  </a:cubicBezTo>
                  <a:cubicBezTo>
                    <a:pt x="3019" y="166"/>
                    <a:pt x="3027" y="174"/>
                    <a:pt x="3027" y="174"/>
                  </a:cubicBezTo>
                  <a:cubicBezTo>
                    <a:pt x="3043" y="182"/>
                    <a:pt x="3059" y="190"/>
                    <a:pt x="3067" y="190"/>
                  </a:cubicBezTo>
                  <a:cubicBezTo>
                    <a:pt x="3075" y="190"/>
                    <a:pt x="3075" y="190"/>
                    <a:pt x="3075" y="190"/>
                  </a:cubicBezTo>
                  <a:cubicBezTo>
                    <a:pt x="3083" y="190"/>
                    <a:pt x="3091" y="190"/>
                    <a:pt x="3098" y="198"/>
                  </a:cubicBezTo>
                  <a:cubicBezTo>
                    <a:pt x="3098" y="198"/>
                    <a:pt x="3098" y="198"/>
                    <a:pt x="3106" y="198"/>
                  </a:cubicBezTo>
                  <a:cubicBezTo>
                    <a:pt x="3106" y="206"/>
                    <a:pt x="3114" y="206"/>
                    <a:pt x="3122" y="206"/>
                  </a:cubicBezTo>
                  <a:cubicBezTo>
                    <a:pt x="3122" y="206"/>
                    <a:pt x="3114" y="206"/>
                    <a:pt x="3114" y="198"/>
                  </a:cubicBezTo>
                  <a:cubicBezTo>
                    <a:pt x="3098" y="182"/>
                    <a:pt x="3091" y="166"/>
                    <a:pt x="3083" y="150"/>
                  </a:cubicBezTo>
                  <a:cubicBezTo>
                    <a:pt x="3075" y="134"/>
                    <a:pt x="3075" y="119"/>
                    <a:pt x="3067" y="111"/>
                  </a:cubicBezTo>
                  <a:cubicBezTo>
                    <a:pt x="3059" y="103"/>
                    <a:pt x="3051" y="103"/>
                    <a:pt x="3043" y="95"/>
                  </a:cubicBezTo>
                  <a:cubicBezTo>
                    <a:pt x="3027" y="87"/>
                    <a:pt x="3019" y="79"/>
                    <a:pt x="3011" y="63"/>
                  </a:cubicBezTo>
                  <a:cubicBezTo>
                    <a:pt x="3004" y="39"/>
                    <a:pt x="3004" y="24"/>
                    <a:pt x="3004" y="24"/>
                  </a:cubicBezTo>
                  <a:cubicBezTo>
                    <a:pt x="2719" y="87"/>
                    <a:pt x="1818" y="292"/>
                    <a:pt x="1011" y="403"/>
                  </a:cubicBezTo>
                  <a:cubicBezTo>
                    <a:pt x="1011" y="403"/>
                    <a:pt x="964" y="411"/>
                    <a:pt x="932" y="411"/>
                  </a:cubicBezTo>
                  <a:cubicBezTo>
                    <a:pt x="924" y="411"/>
                    <a:pt x="917" y="411"/>
                    <a:pt x="917" y="411"/>
                  </a:cubicBezTo>
                  <a:cubicBezTo>
                    <a:pt x="909" y="403"/>
                    <a:pt x="901" y="403"/>
                    <a:pt x="893" y="403"/>
                  </a:cubicBezTo>
                  <a:cubicBezTo>
                    <a:pt x="901" y="443"/>
                    <a:pt x="901" y="490"/>
                    <a:pt x="885" y="514"/>
                  </a:cubicBezTo>
                  <a:cubicBezTo>
                    <a:pt x="877" y="538"/>
                    <a:pt x="861" y="545"/>
                    <a:pt x="853" y="545"/>
                  </a:cubicBezTo>
                  <a:cubicBezTo>
                    <a:pt x="845" y="553"/>
                    <a:pt x="837" y="553"/>
                    <a:pt x="830" y="577"/>
                  </a:cubicBezTo>
                  <a:cubicBezTo>
                    <a:pt x="822" y="617"/>
                    <a:pt x="782" y="672"/>
                    <a:pt x="766" y="672"/>
                  </a:cubicBezTo>
                  <a:lnTo>
                    <a:pt x="758" y="672"/>
                  </a:lnTo>
                  <a:cubicBezTo>
                    <a:pt x="758" y="656"/>
                    <a:pt x="735" y="632"/>
                    <a:pt x="711" y="632"/>
                  </a:cubicBezTo>
                  <a:cubicBezTo>
                    <a:pt x="695" y="632"/>
                    <a:pt x="687" y="640"/>
                    <a:pt x="679" y="648"/>
                  </a:cubicBezTo>
                  <a:cubicBezTo>
                    <a:pt x="656" y="672"/>
                    <a:pt x="656" y="688"/>
                    <a:pt x="656" y="712"/>
                  </a:cubicBezTo>
                  <a:cubicBezTo>
                    <a:pt x="648" y="735"/>
                    <a:pt x="648" y="751"/>
                    <a:pt x="616" y="759"/>
                  </a:cubicBezTo>
                  <a:cubicBezTo>
                    <a:pt x="584" y="759"/>
                    <a:pt x="577" y="743"/>
                    <a:pt x="577" y="727"/>
                  </a:cubicBezTo>
                  <a:cubicBezTo>
                    <a:pt x="569" y="719"/>
                    <a:pt x="569" y="719"/>
                    <a:pt x="561" y="719"/>
                  </a:cubicBezTo>
                  <a:lnTo>
                    <a:pt x="553" y="719"/>
                  </a:lnTo>
                  <a:lnTo>
                    <a:pt x="553" y="727"/>
                  </a:lnTo>
                  <a:cubicBezTo>
                    <a:pt x="553" y="735"/>
                    <a:pt x="553" y="751"/>
                    <a:pt x="545" y="759"/>
                  </a:cubicBezTo>
                  <a:cubicBezTo>
                    <a:pt x="537" y="775"/>
                    <a:pt x="521" y="775"/>
                    <a:pt x="505" y="783"/>
                  </a:cubicBezTo>
                  <a:cubicBezTo>
                    <a:pt x="490" y="783"/>
                    <a:pt x="482" y="783"/>
                    <a:pt x="482" y="798"/>
                  </a:cubicBezTo>
                  <a:cubicBezTo>
                    <a:pt x="482" y="838"/>
                    <a:pt x="466" y="870"/>
                    <a:pt x="434" y="870"/>
                  </a:cubicBezTo>
                  <a:cubicBezTo>
                    <a:pt x="403" y="870"/>
                    <a:pt x="355" y="933"/>
                    <a:pt x="316" y="972"/>
                  </a:cubicBezTo>
                  <a:cubicBezTo>
                    <a:pt x="308" y="980"/>
                    <a:pt x="300" y="988"/>
                    <a:pt x="292" y="996"/>
                  </a:cubicBezTo>
                  <a:cubicBezTo>
                    <a:pt x="284" y="1004"/>
                    <a:pt x="276" y="1012"/>
                    <a:pt x="260" y="1012"/>
                  </a:cubicBezTo>
                  <a:cubicBezTo>
                    <a:pt x="260" y="1012"/>
                    <a:pt x="253" y="1004"/>
                    <a:pt x="245" y="1004"/>
                  </a:cubicBezTo>
                  <a:cubicBezTo>
                    <a:pt x="237" y="1004"/>
                    <a:pt x="229" y="1004"/>
                    <a:pt x="221" y="1004"/>
                  </a:cubicBezTo>
                  <a:cubicBezTo>
                    <a:pt x="205" y="1004"/>
                    <a:pt x="189" y="1012"/>
                    <a:pt x="173" y="1020"/>
                  </a:cubicBezTo>
                  <a:cubicBezTo>
                    <a:pt x="142" y="1043"/>
                    <a:pt x="126" y="1051"/>
                    <a:pt x="110" y="1051"/>
                  </a:cubicBezTo>
                  <a:cubicBezTo>
                    <a:pt x="94" y="1051"/>
                    <a:pt x="94" y="1051"/>
                    <a:pt x="94" y="1067"/>
                  </a:cubicBezTo>
                  <a:cubicBezTo>
                    <a:pt x="102" y="1075"/>
                    <a:pt x="102" y="1083"/>
                    <a:pt x="102" y="1083"/>
                  </a:cubicBezTo>
                  <a:cubicBezTo>
                    <a:pt x="110" y="1115"/>
                    <a:pt x="110" y="1138"/>
                    <a:pt x="94" y="1154"/>
                  </a:cubicBezTo>
                  <a:cubicBezTo>
                    <a:pt x="87" y="1162"/>
                    <a:pt x="63" y="1170"/>
                    <a:pt x="47" y="1170"/>
                  </a:cubicBezTo>
                  <a:cubicBezTo>
                    <a:pt x="23" y="1170"/>
                    <a:pt x="7" y="1178"/>
                    <a:pt x="7" y="1186"/>
                  </a:cubicBezTo>
                  <a:cubicBezTo>
                    <a:pt x="7" y="1194"/>
                    <a:pt x="7" y="1209"/>
                    <a:pt x="7" y="1233"/>
                  </a:cubicBezTo>
                  <a:cubicBezTo>
                    <a:pt x="7" y="1249"/>
                    <a:pt x="7" y="1273"/>
                    <a:pt x="7" y="1289"/>
                  </a:cubicBezTo>
                  <a:cubicBezTo>
                    <a:pt x="126" y="1273"/>
                    <a:pt x="126" y="1273"/>
                    <a:pt x="126" y="1273"/>
                  </a:cubicBezTo>
                  <a:cubicBezTo>
                    <a:pt x="308" y="1257"/>
                    <a:pt x="426" y="1241"/>
                    <a:pt x="450" y="1241"/>
                  </a:cubicBezTo>
                  <a:cubicBezTo>
                    <a:pt x="505" y="1241"/>
                    <a:pt x="529" y="1225"/>
                    <a:pt x="553" y="1202"/>
                  </a:cubicBezTo>
                  <a:cubicBezTo>
                    <a:pt x="561" y="1194"/>
                    <a:pt x="569" y="1186"/>
                    <a:pt x="584" y="1178"/>
                  </a:cubicBezTo>
                  <a:cubicBezTo>
                    <a:pt x="632" y="1154"/>
                    <a:pt x="774" y="1083"/>
                    <a:pt x="814" y="1075"/>
                  </a:cubicBezTo>
                  <a:cubicBezTo>
                    <a:pt x="837" y="1067"/>
                    <a:pt x="1130" y="1028"/>
                    <a:pt x="1209" y="1028"/>
                  </a:cubicBezTo>
                  <a:cubicBezTo>
                    <a:pt x="1225" y="1028"/>
                    <a:pt x="1233" y="1028"/>
                    <a:pt x="1233" y="1036"/>
                  </a:cubicBezTo>
                  <a:cubicBezTo>
                    <a:pt x="1233" y="1043"/>
                    <a:pt x="1233" y="1043"/>
                    <a:pt x="1233" y="1051"/>
                  </a:cubicBezTo>
                  <a:lnTo>
                    <a:pt x="1233" y="1059"/>
                  </a:lnTo>
                  <a:cubicBezTo>
                    <a:pt x="1233" y="1059"/>
                    <a:pt x="1241" y="1059"/>
                    <a:pt x="1257" y="1067"/>
                  </a:cubicBezTo>
                  <a:cubicBezTo>
                    <a:pt x="1264" y="1067"/>
                    <a:pt x="1272" y="1067"/>
                    <a:pt x="1280" y="1067"/>
                  </a:cubicBezTo>
                  <a:cubicBezTo>
                    <a:pt x="1288" y="1067"/>
                    <a:pt x="1288" y="1067"/>
                    <a:pt x="1296" y="1067"/>
                  </a:cubicBezTo>
                  <a:cubicBezTo>
                    <a:pt x="1312" y="1067"/>
                    <a:pt x="1320" y="1067"/>
                    <a:pt x="1328" y="1075"/>
                  </a:cubicBezTo>
                  <a:cubicBezTo>
                    <a:pt x="1343" y="1091"/>
                    <a:pt x="1367" y="1154"/>
                    <a:pt x="1367" y="1170"/>
                  </a:cubicBezTo>
                  <a:lnTo>
                    <a:pt x="1810" y="1099"/>
                  </a:lnTo>
                  <a:close/>
                  <a:moveTo>
                    <a:pt x="3083" y="340"/>
                  </a:moveTo>
                  <a:lnTo>
                    <a:pt x="3083" y="340"/>
                  </a:lnTo>
                  <a:cubicBezTo>
                    <a:pt x="3075" y="348"/>
                    <a:pt x="3075" y="348"/>
                    <a:pt x="3075" y="356"/>
                  </a:cubicBezTo>
                  <a:cubicBezTo>
                    <a:pt x="3067" y="364"/>
                    <a:pt x="3059" y="372"/>
                    <a:pt x="3059" y="395"/>
                  </a:cubicBezTo>
                  <a:cubicBezTo>
                    <a:pt x="3051" y="411"/>
                    <a:pt x="3059" y="419"/>
                    <a:pt x="3059" y="427"/>
                  </a:cubicBezTo>
                  <a:lnTo>
                    <a:pt x="3059" y="427"/>
                  </a:lnTo>
                  <a:cubicBezTo>
                    <a:pt x="3067" y="427"/>
                    <a:pt x="3083" y="411"/>
                    <a:pt x="3083" y="411"/>
                  </a:cubicBezTo>
                  <a:cubicBezTo>
                    <a:pt x="3106" y="395"/>
                    <a:pt x="3091" y="364"/>
                    <a:pt x="3083" y="340"/>
                  </a:cubicBezTo>
                  <a:close/>
                  <a:moveTo>
                    <a:pt x="3027" y="16"/>
                  </a:moveTo>
                  <a:lnTo>
                    <a:pt x="3027" y="16"/>
                  </a:lnTo>
                  <a:lnTo>
                    <a:pt x="3027" y="16"/>
                  </a:lnTo>
                  <a:cubicBezTo>
                    <a:pt x="3035" y="24"/>
                    <a:pt x="3035" y="24"/>
                    <a:pt x="3043" y="24"/>
                  </a:cubicBezTo>
                  <a:cubicBezTo>
                    <a:pt x="3059" y="32"/>
                    <a:pt x="3067" y="39"/>
                    <a:pt x="3075" y="71"/>
                  </a:cubicBezTo>
                  <a:cubicBezTo>
                    <a:pt x="3083" y="95"/>
                    <a:pt x="3098" y="111"/>
                    <a:pt x="3106" y="119"/>
                  </a:cubicBezTo>
                  <a:cubicBezTo>
                    <a:pt x="3114" y="126"/>
                    <a:pt x="3122" y="134"/>
                    <a:pt x="3122" y="142"/>
                  </a:cubicBezTo>
                  <a:cubicBezTo>
                    <a:pt x="3138" y="166"/>
                    <a:pt x="3146" y="182"/>
                    <a:pt x="3170" y="221"/>
                  </a:cubicBezTo>
                  <a:cubicBezTo>
                    <a:pt x="3193" y="261"/>
                    <a:pt x="3209" y="292"/>
                    <a:pt x="3225" y="308"/>
                  </a:cubicBezTo>
                  <a:cubicBezTo>
                    <a:pt x="3233" y="316"/>
                    <a:pt x="3249" y="316"/>
                    <a:pt x="3249" y="324"/>
                  </a:cubicBezTo>
                  <a:cubicBezTo>
                    <a:pt x="3249" y="316"/>
                    <a:pt x="3249" y="316"/>
                    <a:pt x="3249" y="316"/>
                  </a:cubicBezTo>
                  <a:cubicBezTo>
                    <a:pt x="3225" y="285"/>
                    <a:pt x="3209" y="269"/>
                    <a:pt x="3186" y="237"/>
                  </a:cubicBezTo>
                  <a:cubicBezTo>
                    <a:pt x="3177" y="221"/>
                    <a:pt x="3170" y="206"/>
                    <a:pt x="3162" y="182"/>
                  </a:cubicBezTo>
                  <a:cubicBezTo>
                    <a:pt x="3146" y="158"/>
                    <a:pt x="3130" y="134"/>
                    <a:pt x="3122" y="126"/>
                  </a:cubicBezTo>
                  <a:cubicBezTo>
                    <a:pt x="3114" y="111"/>
                    <a:pt x="3106" y="103"/>
                    <a:pt x="3098" y="87"/>
                  </a:cubicBezTo>
                  <a:cubicBezTo>
                    <a:pt x="3098" y="71"/>
                    <a:pt x="3091" y="48"/>
                    <a:pt x="3075" y="32"/>
                  </a:cubicBezTo>
                  <a:cubicBezTo>
                    <a:pt x="3067" y="16"/>
                    <a:pt x="3067" y="16"/>
                    <a:pt x="3059" y="8"/>
                  </a:cubicBezTo>
                  <a:cubicBezTo>
                    <a:pt x="3051" y="8"/>
                    <a:pt x="3043" y="16"/>
                    <a:pt x="3027" y="1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13" name="Freeform 639"/>
            <p:cNvSpPr>
              <a:spLocks noChangeArrowheads="1"/>
            </p:cNvSpPr>
            <p:nvPr/>
          </p:nvSpPr>
          <p:spPr bwMode="auto">
            <a:xfrm>
              <a:off x="14039000" y="4343060"/>
              <a:ext cx="786244" cy="1043688"/>
            </a:xfrm>
            <a:custGeom>
              <a:avLst/>
              <a:gdLst>
                <a:gd name="T0" fmla="*/ 751 w 1495"/>
                <a:gd name="T1" fmla="*/ 1929 h 1985"/>
                <a:gd name="T2" fmla="*/ 1218 w 1495"/>
                <a:gd name="T3" fmla="*/ 1826 h 1985"/>
                <a:gd name="T4" fmla="*/ 1321 w 1495"/>
                <a:gd name="T5" fmla="*/ 1684 h 1985"/>
                <a:gd name="T6" fmla="*/ 1376 w 1495"/>
                <a:gd name="T7" fmla="*/ 1510 h 1985"/>
                <a:gd name="T8" fmla="*/ 1360 w 1495"/>
                <a:gd name="T9" fmla="*/ 1423 h 1985"/>
                <a:gd name="T10" fmla="*/ 1486 w 1495"/>
                <a:gd name="T11" fmla="*/ 1399 h 1985"/>
                <a:gd name="T12" fmla="*/ 1494 w 1495"/>
                <a:gd name="T13" fmla="*/ 1194 h 1985"/>
                <a:gd name="T14" fmla="*/ 1455 w 1495"/>
                <a:gd name="T15" fmla="*/ 1115 h 1985"/>
                <a:gd name="T16" fmla="*/ 1344 w 1495"/>
                <a:gd name="T17" fmla="*/ 807 h 1985"/>
                <a:gd name="T18" fmla="*/ 1123 w 1495"/>
                <a:gd name="T19" fmla="*/ 807 h 1985"/>
                <a:gd name="T20" fmla="*/ 1099 w 1495"/>
                <a:gd name="T21" fmla="*/ 854 h 1985"/>
                <a:gd name="T22" fmla="*/ 1020 w 1495"/>
                <a:gd name="T23" fmla="*/ 965 h 1985"/>
                <a:gd name="T24" fmla="*/ 933 w 1495"/>
                <a:gd name="T25" fmla="*/ 822 h 1985"/>
                <a:gd name="T26" fmla="*/ 1020 w 1495"/>
                <a:gd name="T27" fmla="*/ 704 h 1985"/>
                <a:gd name="T28" fmla="*/ 1083 w 1495"/>
                <a:gd name="T29" fmla="*/ 609 h 1985"/>
                <a:gd name="T30" fmla="*/ 1075 w 1495"/>
                <a:gd name="T31" fmla="*/ 435 h 1985"/>
                <a:gd name="T32" fmla="*/ 1004 w 1495"/>
                <a:gd name="T33" fmla="*/ 293 h 1985"/>
                <a:gd name="T34" fmla="*/ 996 w 1495"/>
                <a:gd name="T35" fmla="*/ 214 h 1985"/>
                <a:gd name="T36" fmla="*/ 767 w 1495"/>
                <a:gd name="T37" fmla="*/ 103 h 1985"/>
                <a:gd name="T38" fmla="*/ 649 w 1495"/>
                <a:gd name="T39" fmla="*/ 56 h 1985"/>
                <a:gd name="T40" fmla="*/ 506 w 1495"/>
                <a:gd name="T41" fmla="*/ 16 h 1985"/>
                <a:gd name="T42" fmla="*/ 419 w 1495"/>
                <a:gd name="T43" fmla="*/ 143 h 1985"/>
                <a:gd name="T44" fmla="*/ 427 w 1495"/>
                <a:gd name="T45" fmla="*/ 214 h 1985"/>
                <a:gd name="T46" fmla="*/ 340 w 1495"/>
                <a:gd name="T47" fmla="*/ 277 h 1985"/>
                <a:gd name="T48" fmla="*/ 332 w 1495"/>
                <a:gd name="T49" fmla="*/ 482 h 1985"/>
                <a:gd name="T50" fmla="*/ 309 w 1495"/>
                <a:gd name="T51" fmla="*/ 451 h 1985"/>
                <a:gd name="T52" fmla="*/ 285 w 1495"/>
                <a:gd name="T53" fmla="*/ 403 h 1985"/>
                <a:gd name="T54" fmla="*/ 261 w 1495"/>
                <a:gd name="T55" fmla="*/ 324 h 1985"/>
                <a:gd name="T56" fmla="*/ 190 w 1495"/>
                <a:gd name="T57" fmla="*/ 451 h 1985"/>
                <a:gd name="T58" fmla="*/ 119 w 1495"/>
                <a:gd name="T59" fmla="*/ 538 h 1985"/>
                <a:gd name="T60" fmla="*/ 103 w 1495"/>
                <a:gd name="T61" fmla="*/ 648 h 1985"/>
                <a:gd name="T62" fmla="*/ 48 w 1495"/>
                <a:gd name="T63" fmla="*/ 838 h 1985"/>
                <a:gd name="T64" fmla="*/ 56 w 1495"/>
                <a:gd name="T65" fmla="*/ 973 h 1985"/>
                <a:gd name="T66" fmla="*/ 63 w 1495"/>
                <a:gd name="T67" fmla="*/ 1154 h 1985"/>
                <a:gd name="T68" fmla="*/ 182 w 1495"/>
                <a:gd name="T69" fmla="*/ 1660 h 1985"/>
                <a:gd name="T70" fmla="*/ 48 w 1495"/>
                <a:gd name="T71" fmla="*/ 1977 h 1985"/>
                <a:gd name="T72" fmla="*/ 712 w 1495"/>
                <a:gd name="T73" fmla="*/ 190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5" h="1985">
                  <a:moveTo>
                    <a:pt x="751" y="1929"/>
                  </a:moveTo>
                  <a:lnTo>
                    <a:pt x="751" y="1929"/>
                  </a:lnTo>
                  <a:cubicBezTo>
                    <a:pt x="767" y="1953"/>
                    <a:pt x="1083" y="1874"/>
                    <a:pt x="1210" y="1834"/>
                  </a:cubicBezTo>
                  <a:cubicBezTo>
                    <a:pt x="1210" y="1834"/>
                    <a:pt x="1210" y="1826"/>
                    <a:pt x="1218" y="1826"/>
                  </a:cubicBezTo>
                  <a:cubicBezTo>
                    <a:pt x="1241" y="1787"/>
                    <a:pt x="1249" y="1747"/>
                    <a:pt x="1273" y="1739"/>
                  </a:cubicBezTo>
                  <a:cubicBezTo>
                    <a:pt x="1289" y="1724"/>
                    <a:pt x="1297" y="1692"/>
                    <a:pt x="1321" y="1684"/>
                  </a:cubicBezTo>
                  <a:cubicBezTo>
                    <a:pt x="1313" y="1660"/>
                    <a:pt x="1305" y="1629"/>
                    <a:pt x="1297" y="1613"/>
                  </a:cubicBezTo>
                  <a:cubicBezTo>
                    <a:pt x="1289" y="1597"/>
                    <a:pt x="1328" y="1557"/>
                    <a:pt x="1376" y="1510"/>
                  </a:cubicBezTo>
                  <a:cubicBezTo>
                    <a:pt x="1376" y="1510"/>
                    <a:pt x="1376" y="1502"/>
                    <a:pt x="1368" y="1486"/>
                  </a:cubicBezTo>
                  <a:cubicBezTo>
                    <a:pt x="1360" y="1455"/>
                    <a:pt x="1344" y="1455"/>
                    <a:pt x="1360" y="1423"/>
                  </a:cubicBezTo>
                  <a:cubicBezTo>
                    <a:pt x="1376" y="1399"/>
                    <a:pt x="1360" y="1368"/>
                    <a:pt x="1399" y="1376"/>
                  </a:cubicBezTo>
                  <a:cubicBezTo>
                    <a:pt x="1439" y="1384"/>
                    <a:pt x="1479" y="1391"/>
                    <a:pt x="1486" y="1399"/>
                  </a:cubicBezTo>
                  <a:cubicBezTo>
                    <a:pt x="1486" y="1391"/>
                    <a:pt x="1479" y="1384"/>
                    <a:pt x="1479" y="1384"/>
                  </a:cubicBezTo>
                  <a:cubicBezTo>
                    <a:pt x="1479" y="1344"/>
                    <a:pt x="1486" y="1273"/>
                    <a:pt x="1494" y="1194"/>
                  </a:cubicBezTo>
                  <a:cubicBezTo>
                    <a:pt x="1494" y="1202"/>
                    <a:pt x="1494" y="1202"/>
                    <a:pt x="1486" y="1178"/>
                  </a:cubicBezTo>
                  <a:cubicBezTo>
                    <a:pt x="1479" y="1146"/>
                    <a:pt x="1471" y="1162"/>
                    <a:pt x="1455" y="1115"/>
                  </a:cubicBezTo>
                  <a:cubicBezTo>
                    <a:pt x="1439" y="1067"/>
                    <a:pt x="1408" y="980"/>
                    <a:pt x="1392" y="941"/>
                  </a:cubicBezTo>
                  <a:cubicBezTo>
                    <a:pt x="1376" y="909"/>
                    <a:pt x="1352" y="846"/>
                    <a:pt x="1344" y="807"/>
                  </a:cubicBezTo>
                  <a:cubicBezTo>
                    <a:pt x="1336" y="775"/>
                    <a:pt x="1265" y="735"/>
                    <a:pt x="1234" y="735"/>
                  </a:cubicBezTo>
                  <a:cubicBezTo>
                    <a:pt x="1202" y="743"/>
                    <a:pt x="1139" y="783"/>
                    <a:pt x="1123" y="807"/>
                  </a:cubicBezTo>
                  <a:cubicBezTo>
                    <a:pt x="1123" y="807"/>
                    <a:pt x="1115" y="822"/>
                    <a:pt x="1107" y="814"/>
                  </a:cubicBezTo>
                  <a:cubicBezTo>
                    <a:pt x="1099" y="807"/>
                    <a:pt x="1099" y="830"/>
                    <a:pt x="1099" y="854"/>
                  </a:cubicBezTo>
                  <a:cubicBezTo>
                    <a:pt x="1099" y="878"/>
                    <a:pt x="1083" y="885"/>
                    <a:pt x="1068" y="909"/>
                  </a:cubicBezTo>
                  <a:cubicBezTo>
                    <a:pt x="1052" y="933"/>
                    <a:pt x="1028" y="957"/>
                    <a:pt x="1020" y="965"/>
                  </a:cubicBezTo>
                  <a:cubicBezTo>
                    <a:pt x="1020" y="980"/>
                    <a:pt x="965" y="980"/>
                    <a:pt x="941" y="949"/>
                  </a:cubicBezTo>
                  <a:cubicBezTo>
                    <a:pt x="909" y="917"/>
                    <a:pt x="909" y="846"/>
                    <a:pt x="933" y="822"/>
                  </a:cubicBezTo>
                  <a:cubicBezTo>
                    <a:pt x="957" y="807"/>
                    <a:pt x="981" y="830"/>
                    <a:pt x="996" y="791"/>
                  </a:cubicBezTo>
                  <a:cubicBezTo>
                    <a:pt x="1012" y="751"/>
                    <a:pt x="1020" y="727"/>
                    <a:pt x="1020" y="704"/>
                  </a:cubicBezTo>
                  <a:cubicBezTo>
                    <a:pt x="1020" y="688"/>
                    <a:pt x="1020" y="656"/>
                    <a:pt x="1044" y="648"/>
                  </a:cubicBezTo>
                  <a:cubicBezTo>
                    <a:pt x="1068" y="640"/>
                    <a:pt x="1075" y="648"/>
                    <a:pt x="1083" y="609"/>
                  </a:cubicBezTo>
                  <a:cubicBezTo>
                    <a:pt x="1091" y="577"/>
                    <a:pt x="1091" y="554"/>
                    <a:pt x="1075" y="522"/>
                  </a:cubicBezTo>
                  <a:cubicBezTo>
                    <a:pt x="1060" y="490"/>
                    <a:pt x="1075" y="474"/>
                    <a:pt x="1075" y="435"/>
                  </a:cubicBezTo>
                  <a:cubicBezTo>
                    <a:pt x="1075" y="403"/>
                    <a:pt x="1044" y="356"/>
                    <a:pt x="1028" y="340"/>
                  </a:cubicBezTo>
                  <a:cubicBezTo>
                    <a:pt x="1012" y="332"/>
                    <a:pt x="988" y="308"/>
                    <a:pt x="1004" y="293"/>
                  </a:cubicBezTo>
                  <a:cubicBezTo>
                    <a:pt x="1028" y="277"/>
                    <a:pt x="1052" y="253"/>
                    <a:pt x="1036" y="237"/>
                  </a:cubicBezTo>
                  <a:cubicBezTo>
                    <a:pt x="1028" y="229"/>
                    <a:pt x="1004" y="229"/>
                    <a:pt x="996" y="214"/>
                  </a:cubicBezTo>
                  <a:cubicBezTo>
                    <a:pt x="988" y="190"/>
                    <a:pt x="981" y="166"/>
                    <a:pt x="949" y="158"/>
                  </a:cubicBezTo>
                  <a:cubicBezTo>
                    <a:pt x="917" y="150"/>
                    <a:pt x="783" y="103"/>
                    <a:pt x="767" y="103"/>
                  </a:cubicBezTo>
                  <a:cubicBezTo>
                    <a:pt x="751" y="103"/>
                    <a:pt x="743" y="111"/>
                    <a:pt x="735" y="79"/>
                  </a:cubicBezTo>
                  <a:cubicBezTo>
                    <a:pt x="720" y="56"/>
                    <a:pt x="672" y="47"/>
                    <a:pt x="649" y="56"/>
                  </a:cubicBezTo>
                  <a:cubicBezTo>
                    <a:pt x="625" y="56"/>
                    <a:pt x="601" y="47"/>
                    <a:pt x="593" y="32"/>
                  </a:cubicBezTo>
                  <a:cubicBezTo>
                    <a:pt x="577" y="24"/>
                    <a:pt x="530" y="0"/>
                    <a:pt x="506" y="16"/>
                  </a:cubicBezTo>
                  <a:cubicBezTo>
                    <a:pt x="475" y="32"/>
                    <a:pt x="459" y="71"/>
                    <a:pt x="443" y="79"/>
                  </a:cubicBezTo>
                  <a:cubicBezTo>
                    <a:pt x="435" y="87"/>
                    <a:pt x="403" y="111"/>
                    <a:pt x="419" y="143"/>
                  </a:cubicBezTo>
                  <a:cubicBezTo>
                    <a:pt x="435" y="174"/>
                    <a:pt x="459" y="166"/>
                    <a:pt x="459" y="190"/>
                  </a:cubicBezTo>
                  <a:cubicBezTo>
                    <a:pt x="459" y="206"/>
                    <a:pt x="459" y="214"/>
                    <a:pt x="427" y="214"/>
                  </a:cubicBezTo>
                  <a:cubicBezTo>
                    <a:pt x="403" y="214"/>
                    <a:pt x="380" y="221"/>
                    <a:pt x="372" y="237"/>
                  </a:cubicBezTo>
                  <a:cubicBezTo>
                    <a:pt x="356" y="253"/>
                    <a:pt x="348" y="229"/>
                    <a:pt x="340" y="277"/>
                  </a:cubicBezTo>
                  <a:cubicBezTo>
                    <a:pt x="340" y="316"/>
                    <a:pt x="348" y="364"/>
                    <a:pt x="348" y="403"/>
                  </a:cubicBezTo>
                  <a:cubicBezTo>
                    <a:pt x="356" y="435"/>
                    <a:pt x="348" y="490"/>
                    <a:pt x="332" y="482"/>
                  </a:cubicBezTo>
                  <a:cubicBezTo>
                    <a:pt x="316" y="467"/>
                    <a:pt x="324" y="419"/>
                    <a:pt x="316" y="411"/>
                  </a:cubicBezTo>
                  <a:cubicBezTo>
                    <a:pt x="301" y="411"/>
                    <a:pt x="309" y="435"/>
                    <a:pt x="309" y="451"/>
                  </a:cubicBezTo>
                  <a:cubicBezTo>
                    <a:pt x="309" y="467"/>
                    <a:pt x="316" y="514"/>
                    <a:pt x="301" y="482"/>
                  </a:cubicBezTo>
                  <a:cubicBezTo>
                    <a:pt x="285" y="458"/>
                    <a:pt x="285" y="435"/>
                    <a:pt x="285" y="403"/>
                  </a:cubicBezTo>
                  <a:cubicBezTo>
                    <a:pt x="293" y="372"/>
                    <a:pt x="293" y="324"/>
                    <a:pt x="285" y="316"/>
                  </a:cubicBezTo>
                  <a:cubicBezTo>
                    <a:pt x="277" y="308"/>
                    <a:pt x="261" y="308"/>
                    <a:pt x="261" y="324"/>
                  </a:cubicBezTo>
                  <a:cubicBezTo>
                    <a:pt x="261" y="340"/>
                    <a:pt x="238" y="387"/>
                    <a:pt x="222" y="403"/>
                  </a:cubicBezTo>
                  <a:cubicBezTo>
                    <a:pt x="206" y="419"/>
                    <a:pt x="238" y="458"/>
                    <a:pt x="190" y="451"/>
                  </a:cubicBezTo>
                  <a:cubicBezTo>
                    <a:pt x="151" y="435"/>
                    <a:pt x="158" y="435"/>
                    <a:pt x="151" y="467"/>
                  </a:cubicBezTo>
                  <a:cubicBezTo>
                    <a:pt x="143" y="498"/>
                    <a:pt x="135" y="538"/>
                    <a:pt x="119" y="538"/>
                  </a:cubicBezTo>
                  <a:cubicBezTo>
                    <a:pt x="111" y="538"/>
                    <a:pt x="71" y="554"/>
                    <a:pt x="79" y="585"/>
                  </a:cubicBezTo>
                  <a:cubicBezTo>
                    <a:pt x="95" y="609"/>
                    <a:pt x="111" y="625"/>
                    <a:pt x="103" y="648"/>
                  </a:cubicBezTo>
                  <a:cubicBezTo>
                    <a:pt x="95" y="664"/>
                    <a:pt x="119" y="743"/>
                    <a:pt x="103" y="767"/>
                  </a:cubicBezTo>
                  <a:cubicBezTo>
                    <a:pt x="87" y="783"/>
                    <a:pt x="63" y="822"/>
                    <a:pt x="48" y="838"/>
                  </a:cubicBezTo>
                  <a:cubicBezTo>
                    <a:pt x="32" y="862"/>
                    <a:pt x="0" y="885"/>
                    <a:pt x="24" y="901"/>
                  </a:cubicBezTo>
                  <a:cubicBezTo>
                    <a:pt x="48" y="925"/>
                    <a:pt x="63" y="941"/>
                    <a:pt x="56" y="973"/>
                  </a:cubicBezTo>
                  <a:cubicBezTo>
                    <a:pt x="56" y="1004"/>
                    <a:pt x="71" y="1036"/>
                    <a:pt x="56" y="1051"/>
                  </a:cubicBezTo>
                  <a:cubicBezTo>
                    <a:pt x="40" y="1067"/>
                    <a:pt x="48" y="1131"/>
                    <a:pt x="63" y="1154"/>
                  </a:cubicBezTo>
                  <a:cubicBezTo>
                    <a:pt x="79" y="1170"/>
                    <a:pt x="95" y="1194"/>
                    <a:pt x="119" y="1233"/>
                  </a:cubicBezTo>
                  <a:cubicBezTo>
                    <a:pt x="143" y="1273"/>
                    <a:pt x="238" y="1510"/>
                    <a:pt x="182" y="1660"/>
                  </a:cubicBezTo>
                  <a:cubicBezTo>
                    <a:pt x="127" y="1803"/>
                    <a:pt x="135" y="1834"/>
                    <a:pt x="127" y="1858"/>
                  </a:cubicBezTo>
                  <a:cubicBezTo>
                    <a:pt x="119" y="1874"/>
                    <a:pt x="79" y="1945"/>
                    <a:pt x="48" y="1977"/>
                  </a:cubicBezTo>
                  <a:lnTo>
                    <a:pt x="40" y="1984"/>
                  </a:lnTo>
                  <a:cubicBezTo>
                    <a:pt x="712" y="1905"/>
                    <a:pt x="712" y="1905"/>
                    <a:pt x="712" y="1905"/>
                  </a:cubicBezTo>
                  <a:cubicBezTo>
                    <a:pt x="712" y="1905"/>
                    <a:pt x="728" y="1897"/>
                    <a:pt x="751" y="192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14" name="Freeform 640"/>
            <p:cNvSpPr>
              <a:spLocks noChangeArrowheads="1"/>
            </p:cNvSpPr>
            <p:nvPr/>
          </p:nvSpPr>
          <p:spPr bwMode="auto">
            <a:xfrm>
              <a:off x="14039000" y="4347698"/>
              <a:ext cx="786244" cy="1039049"/>
            </a:xfrm>
            <a:custGeom>
              <a:avLst/>
              <a:gdLst>
                <a:gd name="T0" fmla="*/ 119 w 1495"/>
                <a:gd name="T1" fmla="*/ 1858 h 1977"/>
                <a:gd name="T2" fmla="*/ 71 w 1495"/>
                <a:gd name="T3" fmla="*/ 1162 h 1977"/>
                <a:gd name="T4" fmla="*/ 24 w 1495"/>
                <a:gd name="T5" fmla="*/ 901 h 1977"/>
                <a:gd name="T6" fmla="*/ 103 w 1495"/>
                <a:gd name="T7" fmla="*/ 751 h 1977"/>
                <a:gd name="T8" fmla="*/ 79 w 1495"/>
                <a:gd name="T9" fmla="*/ 553 h 1977"/>
                <a:gd name="T10" fmla="*/ 158 w 1495"/>
                <a:gd name="T11" fmla="*/ 427 h 1977"/>
                <a:gd name="T12" fmla="*/ 222 w 1495"/>
                <a:gd name="T13" fmla="*/ 395 h 1977"/>
                <a:gd name="T14" fmla="*/ 301 w 1495"/>
                <a:gd name="T15" fmla="*/ 474 h 1977"/>
                <a:gd name="T16" fmla="*/ 309 w 1495"/>
                <a:gd name="T17" fmla="*/ 403 h 1977"/>
                <a:gd name="T18" fmla="*/ 340 w 1495"/>
                <a:gd name="T19" fmla="*/ 466 h 1977"/>
                <a:gd name="T20" fmla="*/ 364 w 1495"/>
                <a:gd name="T21" fmla="*/ 221 h 1977"/>
                <a:gd name="T22" fmla="*/ 411 w 1495"/>
                <a:gd name="T23" fmla="*/ 135 h 1977"/>
                <a:gd name="T24" fmla="*/ 530 w 1495"/>
                <a:gd name="T25" fmla="*/ 0 h 1977"/>
                <a:gd name="T26" fmla="*/ 735 w 1495"/>
                <a:gd name="T27" fmla="*/ 71 h 1977"/>
                <a:gd name="T28" fmla="*/ 878 w 1495"/>
                <a:gd name="T29" fmla="*/ 119 h 1977"/>
                <a:gd name="T30" fmla="*/ 1044 w 1495"/>
                <a:gd name="T31" fmla="*/ 237 h 1977"/>
                <a:gd name="T32" fmla="*/ 1075 w 1495"/>
                <a:gd name="T33" fmla="*/ 427 h 1977"/>
                <a:gd name="T34" fmla="*/ 1044 w 1495"/>
                <a:gd name="T35" fmla="*/ 648 h 1977"/>
                <a:gd name="T36" fmla="*/ 917 w 1495"/>
                <a:gd name="T37" fmla="*/ 854 h 1977"/>
                <a:gd name="T38" fmla="*/ 1068 w 1495"/>
                <a:gd name="T39" fmla="*/ 901 h 1977"/>
                <a:gd name="T40" fmla="*/ 1123 w 1495"/>
                <a:gd name="T41" fmla="*/ 799 h 1977"/>
                <a:gd name="T42" fmla="*/ 1455 w 1495"/>
                <a:gd name="T43" fmla="*/ 1107 h 1977"/>
                <a:gd name="T44" fmla="*/ 1494 w 1495"/>
                <a:gd name="T45" fmla="*/ 1186 h 1977"/>
                <a:gd name="T46" fmla="*/ 1423 w 1495"/>
                <a:gd name="T47" fmla="*/ 1376 h 1977"/>
                <a:gd name="T48" fmla="*/ 1368 w 1495"/>
                <a:gd name="T49" fmla="*/ 1455 h 1977"/>
                <a:gd name="T50" fmla="*/ 1305 w 1495"/>
                <a:gd name="T51" fmla="*/ 1605 h 1977"/>
                <a:gd name="T52" fmla="*/ 1297 w 1495"/>
                <a:gd name="T53" fmla="*/ 1707 h 1977"/>
                <a:gd name="T54" fmla="*/ 1210 w 1495"/>
                <a:gd name="T55" fmla="*/ 1834 h 1977"/>
                <a:gd name="T56" fmla="*/ 24 w 1495"/>
                <a:gd name="T57" fmla="*/ 1976 h 1977"/>
                <a:gd name="T58" fmla="*/ 143 w 1495"/>
                <a:gd name="T59" fmla="*/ 490 h 1977"/>
                <a:gd name="T60" fmla="*/ 103 w 1495"/>
                <a:gd name="T61" fmla="*/ 640 h 1977"/>
                <a:gd name="T62" fmla="*/ 40 w 1495"/>
                <a:gd name="T63" fmla="*/ 846 h 1977"/>
                <a:gd name="T64" fmla="*/ 56 w 1495"/>
                <a:gd name="T65" fmla="*/ 1043 h 1977"/>
                <a:gd name="T66" fmla="*/ 135 w 1495"/>
                <a:gd name="T67" fmla="*/ 1818 h 1977"/>
                <a:gd name="T68" fmla="*/ 712 w 1495"/>
                <a:gd name="T69" fmla="*/ 1889 h 1977"/>
                <a:gd name="T70" fmla="*/ 1210 w 1495"/>
                <a:gd name="T71" fmla="*/ 1810 h 1977"/>
                <a:gd name="T72" fmla="*/ 1305 w 1495"/>
                <a:gd name="T73" fmla="*/ 1636 h 1977"/>
                <a:gd name="T74" fmla="*/ 1360 w 1495"/>
                <a:gd name="T75" fmla="*/ 1415 h 1977"/>
                <a:gd name="T76" fmla="*/ 1479 w 1495"/>
                <a:gd name="T77" fmla="*/ 1383 h 1977"/>
                <a:gd name="T78" fmla="*/ 1486 w 1495"/>
                <a:gd name="T79" fmla="*/ 1186 h 1977"/>
                <a:gd name="T80" fmla="*/ 1392 w 1495"/>
                <a:gd name="T81" fmla="*/ 941 h 1977"/>
                <a:gd name="T82" fmla="*/ 1107 w 1495"/>
                <a:gd name="T83" fmla="*/ 806 h 1977"/>
                <a:gd name="T84" fmla="*/ 1044 w 1495"/>
                <a:gd name="T85" fmla="*/ 933 h 1977"/>
                <a:gd name="T86" fmla="*/ 933 w 1495"/>
                <a:gd name="T87" fmla="*/ 814 h 1977"/>
                <a:gd name="T88" fmla="*/ 1060 w 1495"/>
                <a:gd name="T89" fmla="*/ 632 h 1977"/>
                <a:gd name="T90" fmla="*/ 1028 w 1495"/>
                <a:gd name="T91" fmla="*/ 340 h 1977"/>
                <a:gd name="T92" fmla="*/ 1036 w 1495"/>
                <a:gd name="T93" fmla="*/ 237 h 1977"/>
                <a:gd name="T94" fmla="*/ 767 w 1495"/>
                <a:gd name="T95" fmla="*/ 95 h 1977"/>
                <a:gd name="T96" fmla="*/ 649 w 1495"/>
                <a:gd name="T97" fmla="*/ 48 h 1977"/>
                <a:gd name="T98" fmla="*/ 467 w 1495"/>
                <a:gd name="T99" fmla="*/ 55 h 1977"/>
                <a:gd name="T100" fmla="*/ 459 w 1495"/>
                <a:gd name="T101" fmla="*/ 182 h 1977"/>
                <a:gd name="T102" fmla="*/ 348 w 1495"/>
                <a:gd name="T103" fmla="*/ 269 h 1977"/>
                <a:gd name="T104" fmla="*/ 316 w 1495"/>
                <a:gd name="T105" fmla="*/ 435 h 1977"/>
                <a:gd name="T106" fmla="*/ 309 w 1495"/>
                <a:gd name="T107" fmla="*/ 450 h 1977"/>
                <a:gd name="T108" fmla="*/ 285 w 1495"/>
                <a:gd name="T109" fmla="*/ 308 h 1977"/>
                <a:gd name="T110" fmla="*/ 206 w 1495"/>
                <a:gd name="T111" fmla="*/ 443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5" h="1977">
                  <a:moveTo>
                    <a:pt x="24" y="1976"/>
                  </a:moveTo>
                  <a:lnTo>
                    <a:pt x="24" y="1976"/>
                  </a:lnTo>
                  <a:cubicBezTo>
                    <a:pt x="40" y="1976"/>
                    <a:pt x="40" y="1976"/>
                    <a:pt x="40" y="1976"/>
                  </a:cubicBezTo>
                  <a:cubicBezTo>
                    <a:pt x="40" y="1969"/>
                    <a:pt x="40" y="1969"/>
                    <a:pt x="48" y="1969"/>
                  </a:cubicBezTo>
                  <a:cubicBezTo>
                    <a:pt x="71" y="1937"/>
                    <a:pt x="103" y="1889"/>
                    <a:pt x="119" y="1858"/>
                  </a:cubicBezTo>
                  <a:cubicBezTo>
                    <a:pt x="119" y="1858"/>
                    <a:pt x="119" y="1850"/>
                    <a:pt x="127" y="1850"/>
                  </a:cubicBezTo>
                  <a:cubicBezTo>
                    <a:pt x="127" y="1842"/>
                    <a:pt x="127" y="1834"/>
                    <a:pt x="135" y="1818"/>
                  </a:cubicBezTo>
                  <a:cubicBezTo>
                    <a:pt x="135" y="1787"/>
                    <a:pt x="143" y="1739"/>
                    <a:pt x="182" y="1644"/>
                  </a:cubicBezTo>
                  <a:cubicBezTo>
                    <a:pt x="229" y="1510"/>
                    <a:pt x="143" y="1273"/>
                    <a:pt x="119" y="1225"/>
                  </a:cubicBezTo>
                  <a:cubicBezTo>
                    <a:pt x="103" y="1202"/>
                    <a:pt x="87" y="1178"/>
                    <a:pt x="71" y="1162"/>
                  </a:cubicBezTo>
                  <a:cubicBezTo>
                    <a:pt x="71" y="1154"/>
                    <a:pt x="63" y="1154"/>
                    <a:pt x="63" y="1146"/>
                  </a:cubicBezTo>
                  <a:cubicBezTo>
                    <a:pt x="48" y="1123"/>
                    <a:pt x="32" y="1059"/>
                    <a:pt x="56" y="1043"/>
                  </a:cubicBezTo>
                  <a:cubicBezTo>
                    <a:pt x="63" y="1036"/>
                    <a:pt x="56" y="1020"/>
                    <a:pt x="56" y="1004"/>
                  </a:cubicBezTo>
                  <a:cubicBezTo>
                    <a:pt x="56" y="988"/>
                    <a:pt x="56" y="980"/>
                    <a:pt x="56" y="965"/>
                  </a:cubicBezTo>
                  <a:cubicBezTo>
                    <a:pt x="56" y="933"/>
                    <a:pt x="48" y="925"/>
                    <a:pt x="24" y="901"/>
                  </a:cubicBezTo>
                  <a:lnTo>
                    <a:pt x="24" y="901"/>
                  </a:lnTo>
                  <a:cubicBezTo>
                    <a:pt x="0" y="877"/>
                    <a:pt x="24" y="862"/>
                    <a:pt x="32" y="846"/>
                  </a:cubicBezTo>
                  <a:cubicBezTo>
                    <a:pt x="40" y="838"/>
                    <a:pt x="48" y="838"/>
                    <a:pt x="48" y="830"/>
                  </a:cubicBezTo>
                  <a:cubicBezTo>
                    <a:pt x="56" y="822"/>
                    <a:pt x="63" y="814"/>
                    <a:pt x="71" y="799"/>
                  </a:cubicBezTo>
                  <a:cubicBezTo>
                    <a:pt x="79" y="783"/>
                    <a:pt x="87" y="767"/>
                    <a:pt x="103" y="751"/>
                  </a:cubicBezTo>
                  <a:cubicBezTo>
                    <a:pt x="111" y="743"/>
                    <a:pt x="103" y="712"/>
                    <a:pt x="103" y="688"/>
                  </a:cubicBezTo>
                  <a:cubicBezTo>
                    <a:pt x="95" y="664"/>
                    <a:pt x="95" y="648"/>
                    <a:pt x="103" y="632"/>
                  </a:cubicBezTo>
                  <a:cubicBezTo>
                    <a:pt x="103" y="625"/>
                    <a:pt x="103" y="609"/>
                    <a:pt x="87" y="601"/>
                  </a:cubicBezTo>
                  <a:cubicBezTo>
                    <a:pt x="87" y="593"/>
                    <a:pt x="79" y="585"/>
                    <a:pt x="79" y="577"/>
                  </a:cubicBezTo>
                  <a:cubicBezTo>
                    <a:pt x="71" y="569"/>
                    <a:pt x="71" y="561"/>
                    <a:pt x="79" y="553"/>
                  </a:cubicBezTo>
                  <a:cubicBezTo>
                    <a:pt x="87" y="538"/>
                    <a:pt x="111" y="530"/>
                    <a:pt x="119" y="530"/>
                  </a:cubicBezTo>
                  <a:cubicBezTo>
                    <a:pt x="127" y="530"/>
                    <a:pt x="135" y="506"/>
                    <a:pt x="135" y="482"/>
                  </a:cubicBezTo>
                  <a:cubicBezTo>
                    <a:pt x="143" y="474"/>
                    <a:pt x="143" y="466"/>
                    <a:pt x="143" y="459"/>
                  </a:cubicBezTo>
                  <a:cubicBezTo>
                    <a:pt x="151" y="450"/>
                    <a:pt x="151" y="443"/>
                    <a:pt x="151" y="443"/>
                  </a:cubicBezTo>
                  <a:cubicBezTo>
                    <a:pt x="151" y="435"/>
                    <a:pt x="151" y="427"/>
                    <a:pt x="158" y="427"/>
                  </a:cubicBezTo>
                  <a:cubicBezTo>
                    <a:pt x="166" y="427"/>
                    <a:pt x="174" y="427"/>
                    <a:pt x="182" y="435"/>
                  </a:cubicBezTo>
                  <a:cubicBezTo>
                    <a:pt x="190" y="435"/>
                    <a:pt x="190" y="435"/>
                    <a:pt x="190" y="435"/>
                  </a:cubicBezTo>
                  <a:cubicBezTo>
                    <a:pt x="198" y="435"/>
                    <a:pt x="198" y="435"/>
                    <a:pt x="206" y="435"/>
                  </a:cubicBezTo>
                  <a:cubicBezTo>
                    <a:pt x="214" y="435"/>
                    <a:pt x="214" y="435"/>
                    <a:pt x="214" y="419"/>
                  </a:cubicBezTo>
                  <a:cubicBezTo>
                    <a:pt x="214" y="411"/>
                    <a:pt x="214" y="403"/>
                    <a:pt x="222" y="395"/>
                  </a:cubicBezTo>
                  <a:cubicBezTo>
                    <a:pt x="238" y="379"/>
                    <a:pt x="253" y="332"/>
                    <a:pt x="261" y="316"/>
                  </a:cubicBezTo>
                  <a:cubicBezTo>
                    <a:pt x="261" y="300"/>
                    <a:pt x="269" y="300"/>
                    <a:pt x="277" y="300"/>
                  </a:cubicBezTo>
                  <a:cubicBezTo>
                    <a:pt x="277" y="300"/>
                    <a:pt x="285" y="300"/>
                    <a:pt x="293" y="308"/>
                  </a:cubicBezTo>
                  <a:cubicBezTo>
                    <a:pt x="293" y="316"/>
                    <a:pt x="293" y="372"/>
                    <a:pt x="293" y="395"/>
                  </a:cubicBezTo>
                  <a:cubicBezTo>
                    <a:pt x="293" y="427"/>
                    <a:pt x="285" y="450"/>
                    <a:pt x="301" y="474"/>
                  </a:cubicBezTo>
                  <a:cubicBezTo>
                    <a:pt x="309" y="474"/>
                    <a:pt x="309" y="482"/>
                    <a:pt x="309" y="482"/>
                  </a:cubicBezTo>
                  <a:cubicBezTo>
                    <a:pt x="309" y="474"/>
                    <a:pt x="309" y="459"/>
                    <a:pt x="309" y="459"/>
                  </a:cubicBezTo>
                  <a:cubicBezTo>
                    <a:pt x="301" y="450"/>
                    <a:pt x="301" y="443"/>
                    <a:pt x="301" y="443"/>
                  </a:cubicBezTo>
                  <a:cubicBezTo>
                    <a:pt x="301" y="435"/>
                    <a:pt x="301" y="435"/>
                    <a:pt x="301" y="435"/>
                  </a:cubicBezTo>
                  <a:cubicBezTo>
                    <a:pt x="301" y="419"/>
                    <a:pt x="301" y="411"/>
                    <a:pt x="309" y="403"/>
                  </a:cubicBezTo>
                  <a:cubicBezTo>
                    <a:pt x="309" y="403"/>
                    <a:pt x="309" y="403"/>
                    <a:pt x="316" y="403"/>
                  </a:cubicBezTo>
                  <a:cubicBezTo>
                    <a:pt x="324" y="403"/>
                    <a:pt x="324" y="419"/>
                    <a:pt x="324" y="435"/>
                  </a:cubicBezTo>
                  <a:cubicBezTo>
                    <a:pt x="324" y="450"/>
                    <a:pt x="324" y="466"/>
                    <a:pt x="332" y="466"/>
                  </a:cubicBezTo>
                  <a:lnTo>
                    <a:pt x="332" y="466"/>
                  </a:lnTo>
                  <a:cubicBezTo>
                    <a:pt x="340" y="466"/>
                    <a:pt x="340" y="466"/>
                    <a:pt x="340" y="466"/>
                  </a:cubicBezTo>
                  <a:cubicBezTo>
                    <a:pt x="348" y="459"/>
                    <a:pt x="348" y="427"/>
                    <a:pt x="348" y="395"/>
                  </a:cubicBezTo>
                  <a:cubicBezTo>
                    <a:pt x="348" y="379"/>
                    <a:pt x="348" y="364"/>
                    <a:pt x="340" y="348"/>
                  </a:cubicBezTo>
                  <a:cubicBezTo>
                    <a:pt x="340" y="324"/>
                    <a:pt x="332" y="293"/>
                    <a:pt x="340" y="269"/>
                  </a:cubicBezTo>
                  <a:cubicBezTo>
                    <a:pt x="340" y="237"/>
                    <a:pt x="348" y="229"/>
                    <a:pt x="356" y="229"/>
                  </a:cubicBezTo>
                  <a:cubicBezTo>
                    <a:pt x="364" y="229"/>
                    <a:pt x="364" y="229"/>
                    <a:pt x="364" y="221"/>
                  </a:cubicBezTo>
                  <a:cubicBezTo>
                    <a:pt x="380" y="206"/>
                    <a:pt x="403" y="198"/>
                    <a:pt x="427" y="198"/>
                  </a:cubicBezTo>
                  <a:cubicBezTo>
                    <a:pt x="451" y="198"/>
                    <a:pt x="451" y="198"/>
                    <a:pt x="459" y="182"/>
                  </a:cubicBezTo>
                  <a:lnTo>
                    <a:pt x="459" y="182"/>
                  </a:lnTo>
                  <a:cubicBezTo>
                    <a:pt x="459" y="174"/>
                    <a:pt x="451" y="166"/>
                    <a:pt x="443" y="158"/>
                  </a:cubicBezTo>
                  <a:cubicBezTo>
                    <a:pt x="435" y="158"/>
                    <a:pt x="427" y="150"/>
                    <a:pt x="411" y="135"/>
                  </a:cubicBezTo>
                  <a:cubicBezTo>
                    <a:pt x="411" y="126"/>
                    <a:pt x="411" y="119"/>
                    <a:pt x="411" y="103"/>
                  </a:cubicBezTo>
                  <a:cubicBezTo>
                    <a:pt x="419" y="87"/>
                    <a:pt x="435" y="71"/>
                    <a:pt x="443" y="71"/>
                  </a:cubicBezTo>
                  <a:cubicBezTo>
                    <a:pt x="443" y="63"/>
                    <a:pt x="451" y="55"/>
                    <a:pt x="459" y="48"/>
                  </a:cubicBezTo>
                  <a:cubicBezTo>
                    <a:pt x="467" y="32"/>
                    <a:pt x="482" y="16"/>
                    <a:pt x="498" y="0"/>
                  </a:cubicBezTo>
                  <a:cubicBezTo>
                    <a:pt x="506" y="0"/>
                    <a:pt x="514" y="0"/>
                    <a:pt x="530" y="0"/>
                  </a:cubicBezTo>
                  <a:cubicBezTo>
                    <a:pt x="554" y="0"/>
                    <a:pt x="585" y="16"/>
                    <a:pt x="593" y="24"/>
                  </a:cubicBezTo>
                  <a:cubicBezTo>
                    <a:pt x="601" y="32"/>
                    <a:pt x="617" y="39"/>
                    <a:pt x="641" y="39"/>
                  </a:cubicBezTo>
                  <a:lnTo>
                    <a:pt x="649" y="39"/>
                  </a:lnTo>
                  <a:cubicBezTo>
                    <a:pt x="656" y="39"/>
                    <a:pt x="656" y="39"/>
                    <a:pt x="664" y="39"/>
                  </a:cubicBezTo>
                  <a:cubicBezTo>
                    <a:pt x="696" y="39"/>
                    <a:pt x="728" y="48"/>
                    <a:pt x="735" y="71"/>
                  </a:cubicBezTo>
                  <a:cubicBezTo>
                    <a:pt x="743" y="87"/>
                    <a:pt x="751" y="87"/>
                    <a:pt x="751" y="87"/>
                  </a:cubicBezTo>
                  <a:cubicBezTo>
                    <a:pt x="759" y="87"/>
                    <a:pt x="759" y="87"/>
                    <a:pt x="759" y="87"/>
                  </a:cubicBezTo>
                  <a:cubicBezTo>
                    <a:pt x="767" y="87"/>
                    <a:pt x="767" y="87"/>
                    <a:pt x="767" y="87"/>
                  </a:cubicBezTo>
                  <a:lnTo>
                    <a:pt x="767" y="87"/>
                  </a:lnTo>
                  <a:cubicBezTo>
                    <a:pt x="783" y="87"/>
                    <a:pt x="822" y="103"/>
                    <a:pt x="878" y="119"/>
                  </a:cubicBezTo>
                  <a:cubicBezTo>
                    <a:pt x="909" y="135"/>
                    <a:pt x="941" y="142"/>
                    <a:pt x="949" y="142"/>
                  </a:cubicBezTo>
                  <a:cubicBezTo>
                    <a:pt x="981" y="158"/>
                    <a:pt x="996" y="190"/>
                    <a:pt x="1004" y="198"/>
                  </a:cubicBezTo>
                  <a:cubicBezTo>
                    <a:pt x="1004" y="213"/>
                    <a:pt x="1012" y="213"/>
                    <a:pt x="1028" y="221"/>
                  </a:cubicBezTo>
                  <a:cubicBezTo>
                    <a:pt x="1028" y="221"/>
                    <a:pt x="1036" y="229"/>
                    <a:pt x="1044" y="229"/>
                  </a:cubicBezTo>
                  <a:lnTo>
                    <a:pt x="1044" y="237"/>
                  </a:lnTo>
                  <a:cubicBezTo>
                    <a:pt x="1044" y="253"/>
                    <a:pt x="1020" y="277"/>
                    <a:pt x="1012" y="293"/>
                  </a:cubicBezTo>
                  <a:cubicBezTo>
                    <a:pt x="1004" y="293"/>
                    <a:pt x="1004" y="293"/>
                    <a:pt x="1004" y="300"/>
                  </a:cubicBezTo>
                  <a:cubicBezTo>
                    <a:pt x="1004" y="308"/>
                    <a:pt x="1020" y="324"/>
                    <a:pt x="1028" y="332"/>
                  </a:cubicBezTo>
                  <a:lnTo>
                    <a:pt x="1028" y="332"/>
                  </a:lnTo>
                  <a:cubicBezTo>
                    <a:pt x="1044" y="340"/>
                    <a:pt x="1075" y="395"/>
                    <a:pt x="1075" y="427"/>
                  </a:cubicBezTo>
                  <a:cubicBezTo>
                    <a:pt x="1075" y="443"/>
                    <a:pt x="1075" y="450"/>
                    <a:pt x="1075" y="459"/>
                  </a:cubicBezTo>
                  <a:cubicBezTo>
                    <a:pt x="1068" y="482"/>
                    <a:pt x="1068" y="490"/>
                    <a:pt x="1083" y="514"/>
                  </a:cubicBezTo>
                  <a:cubicBezTo>
                    <a:pt x="1099" y="546"/>
                    <a:pt x="1091" y="569"/>
                    <a:pt x="1083" y="609"/>
                  </a:cubicBezTo>
                  <a:cubicBezTo>
                    <a:pt x="1075" y="632"/>
                    <a:pt x="1075" y="632"/>
                    <a:pt x="1060" y="640"/>
                  </a:cubicBezTo>
                  <a:cubicBezTo>
                    <a:pt x="1052" y="640"/>
                    <a:pt x="1052" y="640"/>
                    <a:pt x="1044" y="648"/>
                  </a:cubicBezTo>
                  <a:cubicBezTo>
                    <a:pt x="1028" y="656"/>
                    <a:pt x="1020" y="680"/>
                    <a:pt x="1020" y="696"/>
                  </a:cubicBezTo>
                  <a:cubicBezTo>
                    <a:pt x="1020" y="712"/>
                    <a:pt x="1020" y="743"/>
                    <a:pt x="996" y="783"/>
                  </a:cubicBezTo>
                  <a:cubicBezTo>
                    <a:pt x="988" y="806"/>
                    <a:pt x="973" y="814"/>
                    <a:pt x="957" y="814"/>
                  </a:cubicBezTo>
                  <a:cubicBezTo>
                    <a:pt x="949" y="814"/>
                    <a:pt x="941" y="814"/>
                    <a:pt x="933" y="822"/>
                  </a:cubicBezTo>
                  <a:cubicBezTo>
                    <a:pt x="925" y="822"/>
                    <a:pt x="917" y="838"/>
                    <a:pt x="917" y="854"/>
                  </a:cubicBezTo>
                  <a:cubicBezTo>
                    <a:pt x="917" y="885"/>
                    <a:pt x="925" y="917"/>
                    <a:pt x="941" y="933"/>
                  </a:cubicBezTo>
                  <a:cubicBezTo>
                    <a:pt x="957" y="957"/>
                    <a:pt x="988" y="965"/>
                    <a:pt x="1004" y="965"/>
                  </a:cubicBezTo>
                  <a:cubicBezTo>
                    <a:pt x="1012" y="965"/>
                    <a:pt x="1020" y="965"/>
                    <a:pt x="1020" y="957"/>
                  </a:cubicBezTo>
                  <a:cubicBezTo>
                    <a:pt x="1028" y="949"/>
                    <a:pt x="1036" y="941"/>
                    <a:pt x="1044" y="933"/>
                  </a:cubicBezTo>
                  <a:cubicBezTo>
                    <a:pt x="1052" y="925"/>
                    <a:pt x="1060" y="909"/>
                    <a:pt x="1068" y="901"/>
                  </a:cubicBezTo>
                  <a:cubicBezTo>
                    <a:pt x="1068" y="893"/>
                    <a:pt x="1075" y="893"/>
                    <a:pt x="1075" y="885"/>
                  </a:cubicBezTo>
                  <a:cubicBezTo>
                    <a:pt x="1083" y="870"/>
                    <a:pt x="1091" y="862"/>
                    <a:pt x="1091" y="846"/>
                  </a:cubicBezTo>
                  <a:cubicBezTo>
                    <a:pt x="1091" y="822"/>
                    <a:pt x="1091" y="814"/>
                    <a:pt x="1099" y="806"/>
                  </a:cubicBezTo>
                  <a:cubicBezTo>
                    <a:pt x="1099" y="799"/>
                    <a:pt x="1107" y="799"/>
                    <a:pt x="1107" y="806"/>
                  </a:cubicBezTo>
                  <a:cubicBezTo>
                    <a:pt x="1115" y="806"/>
                    <a:pt x="1123" y="799"/>
                    <a:pt x="1123" y="799"/>
                  </a:cubicBezTo>
                  <a:cubicBezTo>
                    <a:pt x="1131" y="767"/>
                    <a:pt x="1194" y="727"/>
                    <a:pt x="1234" y="727"/>
                  </a:cubicBezTo>
                  <a:cubicBezTo>
                    <a:pt x="1273" y="719"/>
                    <a:pt x="1344" y="767"/>
                    <a:pt x="1344" y="799"/>
                  </a:cubicBezTo>
                  <a:cubicBezTo>
                    <a:pt x="1352" y="838"/>
                    <a:pt x="1376" y="901"/>
                    <a:pt x="1392" y="933"/>
                  </a:cubicBezTo>
                  <a:cubicBezTo>
                    <a:pt x="1408" y="965"/>
                    <a:pt x="1431" y="1028"/>
                    <a:pt x="1447" y="1075"/>
                  </a:cubicBezTo>
                  <a:cubicBezTo>
                    <a:pt x="1455" y="1091"/>
                    <a:pt x="1455" y="1099"/>
                    <a:pt x="1455" y="1107"/>
                  </a:cubicBezTo>
                  <a:cubicBezTo>
                    <a:pt x="1471" y="1130"/>
                    <a:pt x="1471" y="1138"/>
                    <a:pt x="1479" y="1146"/>
                  </a:cubicBezTo>
                  <a:cubicBezTo>
                    <a:pt x="1479" y="1154"/>
                    <a:pt x="1486" y="1154"/>
                    <a:pt x="1486" y="1170"/>
                  </a:cubicBezTo>
                  <a:cubicBezTo>
                    <a:pt x="1494" y="1178"/>
                    <a:pt x="1494" y="1178"/>
                    <a:pt x="1494" y="1178"/>
                  </a:cubicBezTo>
                  <a:cubicBezTo>
                    <a:pt x="1494" y="1186"/>
                    <a:pt x="1494" y="1186"/>
                    <a:pt x="1494" y="1186"/>
                  </a:cubicBezTo>
                  <a:lnTo>
                    <a:pt x="1494" y="1186"/>
                  </a:lnTo>
                  <a:cubicBezTo>
                    <a:pt x="1486" y="1249"/>
                    <a:pt x="1479" y="1328"/>
                    <a:pt x="1486" y="1376"/>
                  </a:cubicBezTo>
                  <a:cubicBezTo>
                    <a:pt x="1486" y="1376"/>
                    <a:pt x="1494" y="1383"/>
                    <a:pt x="1486" y="1391"/>
                  </a:cubicBezTo>
                  <a:cubicBezTo>
                    <a:pt x="1486" y="1407"/>
                    <a:pt x="1486" y="1407"/>
                    <a:pt x="1486" y="1407"/>
                  </a:cubicBezTo>
                  <a:cubicBezTo>
                    <a:pt x="1479" y="1391"/>
                    <a:pt x="1479" y="1391"/>
                    <a:pt x="1479" y="1391"/>
                  </a:cubicBezTo>
                  <a:cubicBezTo>
                    <a:pt x="1479" y="1383"/>
                    <a:pt x="1447" y="1383"/>
                    <a:pt x="1423" y="1376"/>
                  </a:cubicBezTo>
                  <a:cubicBezTo>
                    <a:pt x="1415" y="1376"/>
                    <a:pt x="1408" y="1376"/>
                    <a:pt x="1399" y="1376"/>
                  </a:cubicBezTo>
                  <a:lnTo>
                    <a:pt x="1392" y="1376"/>
                  </a:lnTo>
                  <a:cubicBezTo>
                    <a:pt x="1376" y="1376"/>
                    <a:pt x="1376" y="1376"/>
                    <a:pt x="1376" y="1391"/>
                  </a:cubicBezTo>
                  <a:cubicBezTo>
                    <a:pt x="1376" y="1399"/>
                    <a:pt x="1368" y="1407"/>
                    <a:pt x="1368" y="1415"/>
                  </a:cubicBezTo>
                  <a:cubicBezTo>
                    <a:pt x="1360" y="1431"/>
                    <a:pt x="1360" y="1439"/>
                    <a:pt x="1368" y="1455"/>
                  </a:cubicBezTo>
                  <a:cubicBezTo>
                    <a:pt x="1368" y="1463"/>
                    <a:pt x="1368" y="1470"/>
                    <a:pt x="1376" y="1478"/>
                  </a:cubicBezTo>
                  <a:cubicBezTo>
                    <a:pt x="1376" y="1494"/>
                    <a:pt x="1376" y="1502"/>
                    <a:pt x="1376" y="1502"/>
                  </a:cubicBezTo>
                  <a:lnTo>
                    <a:pt x="1376" y="1502"/>
                  </a:lnTo>
                  <a:cubicBezTo>
                    <a:pt x="1376" y="1510"/>
                    <a:pt x="1376" y="1510"/>
                    <a:pt x="1376" y="1510"/>
                  </a:cubicBezTo>
                  <a:cubicBezTo>
                    <a:pt x="1305" y="1573"/>
                    <a:pt x="1297" y="1597"/>
                    <a:pt x="1305" y="1605"/>
                  </a:cubicBezTo>
                  <a:cubicBezTo>
                    <a:pt x="1305" y="1613"/>
                    <a:pt x="1305" y="1629"/>
                    <a:pt x="1313" y="1636"/>
                  </a:cubicBezTo>
                  <a:cubicBezTo>
                    <a:pt x="1313" y="1652"/>
                    <a:pt x="1321" y="1660"/>
                    <a:pt x="1321" y="1676"/>
                  </a:cubicBezTo>
                  <a:cubicBezTo>
                    <a:pt x="1321" y="1684"/>
                    <a:pt x="1321" y="1684"/>
                    <a:pt x="1321" y="1684"/>
                  </a:cubicBezTo>
                  <a:lnTo>
                    <a:pt x="1321" y="1684"/>
                  </a:lnTo>
                  <a:cubicBezTo>
                    <a:pt x="1313" y="1684"/>
                    <a:pt x="1305" y="1700"/>
                    <a:pt x="1297" y="1707"/>
                  </a:cubicBezTo>
                  <a:cubicBezTo>
                    <a:pt x="1289" y="1716"/>
                    <a:pt x="1281" y="1723"/>
                    <a:pt x="1273" y="1731"/>
                  </a:cubicBezTo>
                  <a:cubicBezTo>
                    <a:pt x="1257" y="1739"/>
                    <a:pt x="1249" y="1763"/>
                    <a:pt x="1241" y="1787"/>
                  </a:cubicBezTo>
                  <a:cubicBezTo>
                    <a:pt x="1234" y="1795"/>
                    <a:pt x="1226" y="1802"/>
                    <a:pt x="1218" y="1818"/>
                  </a:cubicBezTo>
                  <a:cubicBezTo>
                    <a:pt x="1218" y="1826"/>
                    <a:pt x="1218" y="1826"/>
                    <a:pt x="1218" y="1834"/>
                  </a:cubicBezTo>
                  <a:cubicBezTo>
                    <a:pt x="1210" y="1834"/>
                    <a:pt x="1210" y="1834"/>
                    <a:pt x="1210" y="1834"/>
                  </a:cubicBezTo>
                  <a:lnTo>
                    <a:pt x="1210" y="1834"/>
                  </a:lnTo>
                  <a:cubicBezTo>
                    <a:pt x="1107" y="1866"/>
                    <a:pt x="846" y="1929"/>
                    <a:pt x="767" y="1929"/>
                  </a:cubicBezTo>
                  <a:cubicBezTo>
                    <a:pt x="759" y="1929"/>
                    <a:pt x="751" y="1929"/>
                    <a:pt x="751" y="1921"/>
                  </a:cubicBezTo>
                  <a:cubicBezTo>
                    <a:pt x="728" y="1897"/>
                    <a:pt x="712" y="1897"/>
                    <a:pt x="712" y="1897"/>
                  </a:cubicBezTo>
                  <a:lnTo>
                    <a:pt x="24" y="1976"/>
                  </a:lnTo>
                  <a:close/>
                  <a:moveTo>
                    <a:pt x="158" y="435"/>
                  </a:moveTo>
                  <a:lnTo>
                    <a:pt x="158" y="435"/>
                  </a:lnTo>
                  <a:cubicBezTo>
                    <a:pt x="158" y="435"/>
                    <a:pt x="158" y="435"/>
                    <a:pt x="158" y="443"/>
                  </a:cubicBezTo>
                  <a:cubicBezTo>
                    <a:pt x="158" y="450"/>
                    <a:pt x="158" y="450"/>
                    <a:pt x="151" y="459"/>
                  </a:cubicBezTo>
                  <a:cubicBezTo>
                    <a:pt x="151" y="466"/>
                    <a:pt x="151" y="474"/>
                    <a:pt x="143" y="490"/>
                  </a:cubicBezTo>
                  <a:cubicBezTo>
                    <a:pt x="135" y="514"/>
                    <a:pt x="135" y="530"/>
                    <a:pt x="119" y="538"/>
                  </a:cubicBezTo>
                  <a:cubicBezTo>
                    <a:pt x="111" y="538"/>
                    <a:pt x="95" y="546"/>
                    <a:pt x="87" y="553"/>
                  </a:cubicBezTo>
                  <a:cubicBezTo>
                    <a:pt x="79" y="561"/>
                    <a:pt x="79" y="569"/>
                    <a:pt x="87" y="577"/>
                  </a:cubicBezTo>
                  <a:cubicBezTo>
                    <a:pt x="87" y="577"/>
                    <a:pt x="95" y="585"/>
                    <a:pt x="95" y="593"/>
                  </a:cubicBezTo>
                  <a:cubicBezTo>
                    <a:pt x="103" y="609"/>
                    <a:pt x="111" y="625"/>
                    <a:pt x="103" y="640"/>
                  </a:cubicBezTo>
                  <a:cubicBezTo>
                    <a:pt x="103" y="648"/>
                    <a:pt x="103" y="672"/>
                    <a:pt x="111" y="688"/>
                  </a:cubicBezTo>
                  <a:cubicBezTo>
                    <a:pt x="111" y="719"/>
                    <a:pt x="119" y="743"/>
                    <a:pt x="103" y="759"/>
                  </a:cubicBezTo>
                  <a:cubicBezTo>
                    <a:pt x="95" y="767"/>
                    <a:pt x="87" y="790"/>
                    <a:pt x="71" y="806"/>
                  </a:cubicBezTo>
                  <a:cubicBezTo>
                    <a:pt x="63" y="814"/>
                    <a:pt x="63" y="822"/>
                    <a:pt x="56" y="830"/>
                  </a:cubicBezTo>
                  <a:cubicBezTo>
                    <a:pt x="48" y="838"/>
                    <a:pt x="48" y="846"/>
                    <a:pt x="40" y="846"/>
                  </a:cubicBezTo>
                  <a:cubicBezTo>
                    <a:pt x="24" y="870"/>
                    <a:pt x="16" y="877"/>
                    <a:pt x="24" y="893"/>
                  </a:cubicBezTo>
                  <a:cubicBezTo>
                    <a:pt x="32" y="893"/>
                    <a:pt x="32" y="893"/>
                    <a:pt x="32" y="893"/>
                  </a:cubicBezTo>
                  <a:cubicBezTo>
                    <a:pt x="48" y="917"/>
                    <a:pt x="63" y="925"/>
                    <a:pt x="63" y="965"/>
                  </a:cubicBezTo>
                  <a:cubicBezTo>
                    <a:pt x="63" y="980"/>
                    <a:pt x="63" y="988"/>
                    <a:pt x="63" y="1004"/>
                  </a:cubicBezTo>
                  <a:cubicBezTo>
                    <a:pt x="63" y="1020"/>
                    <a:pt x="71" y="1036"/>
                    <a:pt x="56" y="1043"/>
                  </a:cubicBezTo>
                  <a:cubicBezTo>
                    <a:pt x="48" y="1059"/>
                    <a:pt x="56" y="1123"/>
                    <a:pt x="71" y="1138"/>
                  </a:cubicBezTo>
                  <a:cubicBezTo>
                    <a:pt x="71" y="1146"/>
                    <a:pt x="79" y="1154"/>
                    <a:pt x="79" y="1162"/>
                  </a:cubicBezTo>
                  <a:cubicBezTo>
                    <a:pt x="95" y="1178"/>
                    <a:pt x="103" y="1194"/>
                    <a:pt x="127" y="1225"/>
                  </a:cubicBezTo>
                  <a:cubicBezTo>
                    <a:pt x="151" y="1273"/>
                    <a:pt x="238" y="1510"/>
                    <a:pt x="190" y="1652"/>
                  </a:cubicBezTo>
                  <a:cubicBezTo>
                    <a:pt x="151" y="1747"/>
                    <a:pt x="143" y="1795"/>
                    <a:pt x="135" y="1818"/>
                  </a:cubicBezTo>
                  <a:cubicBezTo>
                    <a:pt x="135" y="1834"/>
                    <a:pt x="135" y="1842"/>
                    <a:pt x="127" y="1850"/>
                  </a:cubicBezTo>
                  <a:cubicBezTo>
                    <a:pt x="127" y="1850"/>
                    <a:pt x="127" y="1858"/>
                    <a:pt x="127" y="1866"/>
                  </a:cubicBezTo>
                  <a:cubicBezTo>
                    <a:pt x="111" y="1889"/>
                    <a:pt x="79" y="1945"/>
                    <a:pt x="48" y="1969"/>
                  </a:cubicBezTo>
                  <a:lnTo>
                    <a:pt x="48" y="1969"/>
                  </a:lnTo>
                  <a:cubicBezTo>
                    <a:pt x="712" y="1889"/>
                    <a:pt x="712" y="1889"/>
                    <a:pt x="712" y="1889"/>
                  </a:cubicBezTo>
                  <a:lnTo>
                    <a:pt x="712" y="1889"/>
                  </a:lnTo>
                  <a:cubicBezTo>
                    <a:pt x="720" y="1889"/>
                    <a:pt x="735" y="1897"/>
                    <a:pt x="751" y="1921"/>
                  </a:cubicBezTo>
                  <a:cubicBezTo>
                    <a:pt x="751" y="1921"/>
                    <a:pt x="759" y="1921"/>
                    <a:pt x="767" y="1921"/>
                  </a:cubicBezTo>
                  <a:cubicBezTo>
                    <a:pt x="846" y="1921"/>
                    <a:pt x="1099" y="1858"/>
                    <a:pt x="1210" y="1826"/>
                  </a:cubicBezTo>
                  <a:cubicBezTo>
                    <a:pt x="1210" y="1826"/>
                    <a:pt x="1210" y="1818"/>
                    <a:pt x="1210" y="1810"/>
                  </a:cubicBezTo>
                  <a:cubicBezTo>
                    <a:pt x="1218" y="1802"/>
                    <a:pt x="1226" y="1795"/>
                    <a:pt x="1234" y="1779"/>
                  </a:cubicBezTo>
                  <a:cubicBezTo>
                    <a:pt x="1241" y="1755"/>
                    <a:pt x="1257" y="1731"/>
                    <a:pt x="1273" y="1723"/>
                  </a:cubicBezTo>
                  <a:cubicBezTo>
                    <a:pt x="1273" y="1723"/>
                    <a:pt x="1281" y="1716"/>
                    <a:pt x="1289" y="1707"/>
                  </a:cubicBezTo>
                  <a:cubicBezTo>
                    <a:pt x="1297" y="1692"/>
                    <a:pt x="1305" y="1684"/>
                    <a:pt x="1313" y="1676"/>
                  </a:cubicBezTo>
                  <a:cubicBezTo>
                    <a:pt x="1313" y="1660"/>
                    <a:pt x="1305" y="1652"/>
                    <a:pt x="1305" y="1636"/>
                  </a:cubicBezTo>
                  <a:cubicBezTo>
                    <a:pt x="1297" y="1629"/>
                    <a:pt x="1297" y="1613"/>
                    <a:pt x="1297" y="1613"/>
                  </a:cubicBezTo>
                  <a:cubicBezTo>
                    <a:pt x="1289" y="1597"/>
                    <a:pt x="1297" y="1581"/>
                    <a:pt x="1368" y="1502"/>
                  </a:cubicBezTo>
                  <a:cubicBezTo>
                    <a:pt x="1368" y="1502"/>
                    <a:pt x="1368" y="1494"/>
                    <a:pt x="1368" y="1486"/>
                  </a:cubicBezTo>
                  <a:cubicBezTo>
                    <a:pt x="1360" y="1470"/>
                    <a:pt x="1360" y="1463"/>
                    <a:pt x="1360" y="1455"/>
                  </a:cubicBezTo>
                  <a:cubicBezTo>
                    <a:pt x="1352" y="1439"/>
                    <a:pt x="1352" y="1431"/>
                    <a:pt x="1360" y="1415"/>
                  </a:cubicBezTo>
                  <a:cubicBezTo>
                    <a:pt x="1368" y="1407"/>
                    <a:pt x="1368" y="1399"/>
                    <a:pt x="1368" y="1391"/>
                  </a:cubicBezTo>
                  <a:cubicBezTo>
                    <a:pt x="1368" y="1376"/>
                    <a:pt x="1368" y="1368"/>
                    <a:pt x="1392" y="1368"/>
                  </a:cubicBezTo>
                  <a:lnTo>
                    <a:pt x="1399" y="1368"/>
                  </a:lnTo>
                  <a:cubicBezTo>
                    <a:pt x="1408" y="1368"/>
                    <a:pt x="1415" y="1368"/>
                    <a:pt x="1423" y="1368"/>
                  </a:cubicBezTo>
                  <a:cubicBezTo>
                    <a:pt x="1455" y="1376"/>
                    <a:pt x="1471" y="1376"/>
                    <a:pt x="1479" y="1383"/>
                  </a:cubicBezTo>
                  <a:lnTo>
                    <a:pt x="1479" y="1383"/>
                  </a:lnTo>
                  <a:lnTo>
                    <a:pt x="1479" y="1383"/>
                  </a:lnTo>
                  <a:cubicBezTo>
                    <a:pt x="1479" y="1376"/>
                    <a:pt x="1479" y="1376"/>
                    <a:pt x="1479" y="1376"/>
                  </a:cubicBezTo>
                  <a:cubicBezTo>
                    <a:pt x="1471" y="1336"/>
                    <a:pt x="1479" y="1257"/>
                    <a:pt x="1486" y="1194"/>
                  </a:cubicBezTo>
                  <a:lnTo>
                    <a:pt x="1486" y="1186"/>
                  </a:lnTo>
                  <a:cubicBezTo>
                    <a:pt x="1486" y="1170"/>
                    <a:pt x="1486" y="1170"/>
                    <a:pt x="1486" y="1170"/>
                  </a:cubicBezTo>
                  <a:cubicBezTo>
                    <a:pt x="1479" y="1162"/>
                    <a:pt x="1471" y="1154"/>
                    <a:pt x="1471" y="1146"/>
                  </a:cubicBezTo>
                  <a:cubicBezTo>
                    <a:pt x="1463" y="1146"/>
                    <a:pt x="1463" y="1138"/>
                    <a:pt x="1455" y="1107"/>
                  </a:cubicBezTo>
                  <a:cubicBezTo>
                    <a:pt x="1447" y="1099"/>
                    <a:pt x="1447" y="1091"/>
                    <a:pt x="1439" y="1075"/>
                  </a:cubicBezTo>
                  <a:cubicBezTo>
                    <a:pt x="1423" y="1028"/>
                    <a:pt x="1399" y="965"/>
                    <a:pt x="1392" y="941"/>
                  </a:cubicBezTo>
                  <a:cubicBezTo>
                    <a:pt x="1368" y="901"/>
                    <a:pt x="1344" y="838"/>
                    <a:pt x="1344" y="806"/>
                  </a:cubicBezTo>
                  <a:cubicBezTo>
                    <a:pt x="1336" y="775"/>
                    <a:pt x="1265" y="727"/>
                    <a:pt x="1234" y="735"/>
                  </a:cubicBezTo>
                  <a:cubicBezTo>
                    <a:pt x="1202" y="735"/>
                    <a:pt x="1139" y="775"/>
                    <a:pt x="1131" y="799"/>
                  </a:cubicBezTo>
                  <a:cubicBezTo>
                    <a:pt x="1131" y="799"/>
                    <a:pt x="1123" y="814"/>
                    <a:pt x="1115" y="814"/>
                  </a:cubicBezTo>
                  <a:cubicBezTo>
                    <a:pt x="1107" y="814"/>
                    <a:pt x="1107" y="814"/>
                    <a:pt x="1107" y="806"/>
                  </a:cubicBezTo>
                  <a:lnTo>
                    <a:pt x="1107" y="806"/>
                  </a:lnTo>
                  <a:cubicBezTo>
                    <a:pt x="1099" y="814"/>
                    <a:pt x="1099" y="838"/>
                    <a:pt x="1099" y="846"/>
                  </a:cubicBezTo>
                  <a:cubicBezTo>
                    <a:pt x="1099" y="862"/>
                    <a:pt x="1091" y="877"/>
                    <a:pt x="1083" y="885"/>
                  </a:cubicBezTo>
                  <a:cubicBezTo>
                    <a:pt x="1075" y="893"/>
                    <a:pt x="1075" y="901"/>
                    <a:pt x="1075" y="901"/>
                  </a:cubicBezTo>
                  <a:cubicBezTo>
                    <a:pt x="1068" y="917"/>
                    <a:pt x="1052" y="925"/>
                    <a:pt x="1044" y="933"/>
                  </a:cubicBezTo>
                  <a:cubicBezTo>
                    <a:pt x="1036" y="949"/>
                    <a:pt x="1028" y="957"/>
                    <a:pt x="1028" y="965"/>
                  </a:cubicBezTo>
                  <a:cubicBezTo>
                    <a:pt x="1020" y="972"/>
                    <a:pt x="1012" y="972"/>
                    <a:pt x="1004" y="972"/>
                  </a:cubicBezTo>
                  <a:cubicBezTo>
                    <a:pt x="981" y="972"/>
                    <a:pt x="957" y="965"/>
                    <a:pt x="933" y="941"/>
                  </a:cubicBezTo>
                  <a:cubicBezTo>
                    <a:pt x="917" y="925"/>
                    <a:pt x="909" y="885"/>
                    <a:pt x="909" y="854"/>
                  </a:cubicBezTo>
                  <a:cubicBezTo>
                    <a:pt x="909" y="838"/>
                    <a:pt x="917" y="822"/>
                    <a:pt x="933" y="814"/>
                  </a:cubicBezTo>
                  <a:cubicBezTo>
                    <a:pt x="941" y="806"/>
                    <a:pt x="949" y="806"/>
                    <a:pt x="957" y="806"/>
                  </a:cubicBezTo>
                  <a:cubicBezTo>
                    <a:pt x="973" y="806"/>
                    <a:pt x="981" y="806"/>
                    <a:pt x="996" y="783"/>
                  </a:cubicBezTo>
                  <a:cubicBezTo>
                    <a:pt x="1012" y="735"/>
                    <a:pt x="1012" y="712"/>
                    <a:pt x="1012" y="696"/>
                  </a:cubicBezTo>
                  <a:cubicBezTo>
                    <a:pt x="1012" y="680"/>
                    <a:pt x="1020" y="648"/>
                    <a:pt x="1044" y="640"/>
                  </a:cubicBezTo>
                  <a:cubicBezTo>
                    <a:pt x="1052" y="632"/>
                    <a:pt x="1052" y="632"/>
                    <a:pt x="1060" y="632"/>
                  </a:cubicBezTo>
                  <a:cubicBezTo>
                    <a:pt x="1068" y="632"/>
                    <a:pt x="1075" y="625"/>
                    <a:pt x="1075" y="601"/>
                  </a:cubicBezTo>
                  <a:cubicBezTo>
                    <a:pt x="1083" y="569"/>
                    <a:pt x="1091" y="553"/>
                    <a:pt x="1075" y="522"/>
                  </a:cubicBezTo>
                  <a:cubicBezTo>
                    <a:pt x="1060" y="498"/>
                    <a:pt x="1068" y="474"/>
                    <a:pt x="1068" y="459"/>
                  </a:cubicBezTo>
                  <a:cubicBezTo>
                    <a:pt x="1068" y="450"/>
                    <a:pt x="1068" y="443"/>
                    <a:pt x="1068" y="427"/>
                  </a:cubicBezTo>
                  <a:cubicBezTo>
                    <a:pt x="1068" y="395"/>
                    <a:pt x="1036" y="348"/>
                    <a:pt x="1028" y="340"/>
                  </a:cubicBezTo>
                  <a:lnTo>
                    <a:pt x="1028" y="340"/>
                  </a:lnTo>
                  <a:cubicBezTo>
                    <a:pt x="1012" y="324"/>
                    <a:pt x="996" y="308"/>
                    <a:pt x="996" y="300"/>
                  </a:cubicBezTo>
                  <a:cubicBezTo>
                    <a:pt x="996" y="293"/>
                    <a:pt x="996" y="285"/>
                    <a:pt x="1004" y="285"/>
                  </a:cubicBezTo>
                  <a:cubicBezTo>
                    <a:pt x="1020" y="269"/>
                    <a:pt x="1036" y="253"/>
                    <a:pt x="1036" y="237"/>
                  </a:cubicBezTo>
                  <a:lnTo>
                    <a:pt x="1036" y="237"/>
                  </a:lnTo>
                  <a:cubicBezTo>
                    <a:pt x="1028" y="229"/>
                    <a:pt x="1028" y="229"/>
                    <a:pt x="1020" y="229"/>
                  </a:cubicBezTo>
                  <a:cubicBezTo>
                    <a:pt x="1012" y="221"/>
                    <a:pt x="996" y="213"/>
                    <a:pt x="996" y="206"/>
                  </a:cubicBezTo>
                  <a:cubicBezTo>
                    <a:pt x="988" y="190"/>
                    <a:pt x="981" y="158"/>
                    <a:pt x="949" y="150"/>
                  </a:cubicBezTo>
                  <a:cubicBezTo>
                    <a:pt x="933" y="150"/>
                    <a:pt x="909" y="142"/>
                    <a:pt x="878" y="126"/>
                  </a:cubicBezTo>
                  <a:cubicBezTo>
                    <a:pt x="830" y="119"/>
                    <a:pt x="783" y="95"/>
                    <a:pt x="767" y="95"/>
                  </a:cubicBezTo>
                  <a:cubicBezTo>
                    <a:pt x="767" y="95"/>
                    <a:pt x="767" y="95"/>
                    <a:pt x="759" y="95"/>
                  </a:cubicBezTo>
                  <a:cubicBezTo>
                    <a:pt x="759" y="95"/>
                    <a:pt x="759" y="95"/>
                    <a:pt x="751" y="95"/>
                  </a:cubicBezTo>
                  <a:cubicBezTo>
                    <a:pt x="743" y="95"/>
                    <a:pt x="735" y="95"/>
                    <a:pt x="728" y="71"/>
                  </a:cubicBezTo>
                  <a:cubicBezTo>
                    <a:pt x="720" y="55"/>
                    <a:pt x="688" y="48"/>
                    <a:pt x="664" y="48"/>
                  </a:cubicBezTo>
                  <a:cubicBezTo>
                    <a:pt x="656" y="48"/>
                    <a:pt x="656" y="48"/>
                    <a:pt x="649" y="48"/>
                  </a:cubicBezTo>
                  <a:lnTo>
                    <a:pt x="641" y="48"/>
                  </a:lnTo>
                  <a:cubicBezTo>
                    <a:pt x="617" y="48"/>
                    <a:pt x="601" y="39"/>
                    <a:pt x="585" y="32"/>
                  </a:cubicBezTo>
                  <a:cubicBezTo>
                    <a:pt x="577" y="16"/>
                    <a:pt x="554" y="8"/>
                    <a:pt x="530" y="8"/>
                  </a:cubicBezTo>
                  <a:cubicBezTo>
                    <a:pt x="522" y="8"/>
                    <a:pt x="514" y="8"/>
                    <a:pt x="506" y="8"/>
                  </a:cubicBezTo>
                  <a:cubicBezTo>
                    <a:pt x="491" y="16"/>
                    <a:pt x="475" y="39"/>
                    <a:pt x="467" y="55"/>
                  </a:cubicBezTo>
                  <a:cubicBezTo>
                    <a:pt x="459" y="63"/>
                    <a:pt x="451" y="71"/>
                    <a:pt x="443" y="71"/>
                  </a:cubicBezTo>
                  <a:cubicBezTo>
                    <a:pt x="435" y="79"/>
                    <a:pt x="419" y="95"/>
                    <a:pt x="419" y="111"/>
                  </a:cubicBezTo>
                  <a:cubicBezTo>
                    <a:pt x="419" y="119"/>
                    <a:pt x="419" y="126"/>
                    <a:pt x="419" y="135"/>
                  </a:cubicBezTo>
                  <a:cubicBezTo>
                    <a:pt x="427" y="142"/>
                    <a:pt x="435" y="150"/>
                    <a:pt x="443" y="158"/>
                  </a:cubicBezTo>
                  <a:cubicBezTo>
                    <a:pt x="459" y="158"/>
                    <a:pt x="467" y="166"/>
                    <a:pt x="459" y="182"/>
                  </a:cubicBezTo>
                  <a:lnTo>
                    <a:pt x="459" y="182"/>
                  </a:lnTo>
                  <a:cubicBezTo>
                    <a:pt x="459" y="206"/>
                    <a:pt x="459" y="206"/>
                    <a:pt x="427" y="206"/>
                  </a:cubicBezTo>
                  <a:cubicBezTo>
                    <a:pt x="403" y="206"/>
                    <a:pt x="380" y="213"/>
                    <a:pt x="372" y="229"/>
                  </a:cubicBezTo>
                  <a:cubicBezTo>
                    <a:pt x="372" y="237"/>
                    <a:pt x="364" y="237"/>
                    <a:pt x="356" y="237"/>
                  </a:cubicBezTo>
                  <a:cubicBezTo>
                    <a:pt x="356" y="237"/>
                    <a:pt x="348" y="237"/>
                    <a:pt x="348" y="269"/>
                  </a:cubicBezTo>
                  <a:cubicBezTo>
                    <a:pt x="340" y="293"/>
                    <a:pt x="348" y="324"/>
                    <a:pt x="348" y="348"/>
                  </a:cubicBezTo>
                  <a:cubicBezTo>
                    <a:pt x="356" y="364"/>
                    <a:pt x="356" y="379"/>
                    <a:pt x="356" y="395"/>
                  </a:cubicBezTo>
                  <a:cubicBezTo>
                    <a:pt x="356" y="411"/>
                    <a:pt x="356" y="459"/>
                    <a:pt x="340" y="474"/>
                  </a:cubicBezTo>
                  <a:lnTo>
                    <a:pt x="332" y="474"/>
                  </a:lnTo>
                  <a:cubicBezTo>
                    <a:pt x="316" y="466"/>
                    <a:pt x="316" y="450"/>
                    <a:pt x="316" y="435"/>
                  </a:cubicBezTo>
                  <a:cubicBezTo>
                    <a:pt x="316" y="419"/>
                    <a:pt x="316" y="411"/>
                    <a:pt x="316" y="411"/>
                  </a:cubicBezTo>
                  <a:cubicBezTo>
                    <a:pt x="309" y="411"/>
                    <a:pt x="309" y="411"/>
                    <a:pt x="309" y="411"/>
                  </a:cubicBezTo>
                  <a:cubicBezTo>
                    <a:pt x="309" y="411"/>
                    <a:pt x="309" y="427"/>
                    <a:pt x="309" y="435"/>
                  </a:cubicBezTo>
                  <a:cubicBezTo>
                    <a:pt x="309" y="443"/>
                    <a:pt x="309" y="443"/>
                    <a:pt x="309" y="443"/>
                  </a:cubicBezTo>
                  <a:lnTo>
                    <a:pt x="309" y="450"/>
                  </a:lnTo>
                  <a:cubicBezTo>
                    <a:pt x="316" y="474"/>
                    <a:pt x="316" y="482"/>
                    <a:pt x="316" y="490"/>
                  </a:cubicBezTo>
                  <a:cubicBezTo>
                    <a:pt x="309" y="490"/>
                    <a:pt x="309" y="490"/>
                    <a:pt x="309" y="490"/>
                  </a:cubicBezTo>
                  <a:lnTo>
                    <a:pt x="301" y="482"/>
                  </a:lnTo>
                  <a:cubicBezTo>
                    <a:pt x="277" y="450"/>
                    <a:pt x="285" y="427"/>
                    <a:pt x="285" y="395"/>
                  </a:cubicBezTo>
                  <a:cubicBezTo>
                    <a:pt x="285" y="364"/>
                    <a:pt x="285" y="316"/>
                    <a:pt x="285" y="308"/>
                  </a:cubicBezTo>
                  <a:lnTo>
                    <a:pt x="277" y="308"/>
                  </a:lnTo>
                  <a:cubicBezTo>
                    <a:pt x="269" y="308"/>
                    <a:pt x="269" y="308"/>
                    <a:pt x="269" y="316"/>
                  </a:cubicBezTo>
                  <a:cubicBezTo>
                    <a:pt x="261" y="332"/>
                    <a:pt x="245" y="379"/>
                    <a:pt x="229" y="403"/>
                  </a:cubicBezTo>
                  <a:cubicBezTo>
                    <a:pt x="222" y="403"/>
                    <a:pt x="222" y="411"/>
                    <a:pt x="222" y="419"/>
                  </a:cubicBezTo>
                  <a:cubicBezTo>
                    <a:pt x="222" y="435"/>
                    <a:pt x="222" y="443"/>
                    <a:pt x="206" y="443"/>
                  </a:cubicBezTo>
                  <a:cubicBezTo>
                    <a:pt x="198" y="443"/>
                    <a:pt x="198" y="443"/>
                    <a:pt x="190" y="443"/>
                  </a:cubicBezTo>
                  <a:cubicBezTo>
                    <a:pt x="182" y="443"/>
                    <a:pt x="182" y="443"/>
                    <a:pt x="182" y="443"/>
                  </a:cubicBezTo>
                  <a:cubicBezTo>
                    <a:pt x="174" y="435"/>
                    <a:pt x="166" y="435"/>
                    <a:pt x="158" y="435"/>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15" name="Freeform 641"/>
            <p:cNvSpPr>
              <a:spLocks noChangeArrowheads="1"/>
            </p:cNvSpPr>
            <p:nvPr/>
          </p:nvSpPr>
          <p:spPr bwMode="auto">
            <a:xfrm>
              <a:off x="13322334" y="3985886"/>
              <a:ext cx="1189805" cy="586784"/>
            </a:xfrm>
            <a:custGeom>
              <a:avLst/>
              <a:gdLst>
                <a:gd name="T0" fmla="*/ 24 w 2263"/>
                <a:gd name="T1" fmla="*/ 522 h 1116"/>
                <a:gd name="T2" fmla="*/ 190 w 2263"/>
                <a:gd name="T3" fmla="*/ 633 h 1116"/>
                <a:gd name="T4" fmla="*/ 578 w 2263"/>
                <a:gd name="T5" fmla="*/ 720 h 1116"/>
                <a:gd name="T6" fmla="*/ 775 w 2263"/>
                <a:gd name="T7" fmla="*/ 743 h 1116"/>
                <a:gd name="T8" fmla="*/ 878 w 2263"/>
                <a:gd name="T9" fmla="*/ 901 h 1116"/>
                <a:gd name="T10" fmla="*/ 933 w 2263"/>
                <a:gd name="T11" fmla="*/ 1028 h 1116"/>
                <a:gd name="T12" fmla="*/ 973 w 2263"/>
                <a:gd name="T13" fmla="*/ 1115 h 1116"/>
                <a:gd name="T14" fmla="*/ 1044 w 2263"/>
                <a:gd name="T15" fmla="*/ 988 h 1116"/>
                <a:gd name="T16" fmla="*/ 1139 w 2263"/>
                <a:gd name="T17" fmla="*/ 775 h 1116"/>
                <a:gd name="T18" fmla="*/ 1218 w 2263"/>
                <a:gd name="T19" fmla="*/ 751 h 1116"/>
                <a:gd name="T20" fmla="*/ 1281 w 2263"/>
                <a:gd name="T21" fmla="*/ 767 h 1116"/>
                <a:gd name="T22" fmla="*/ 1265 w 2263"/>
                <a:gd name="T23" fmla="*/ 830 h 1116"/>
                <a:gd name="T24" fmla="*/ 1352 w 2263"/>
                <a:gd name="T25" fmla="*/ 743 h 1116"/>
                <a:gd name="T26" fmla="*/ 1526 w 2263"/>
                <a:gd name="T27" fmla="*/ 641 h 1116"/>
                <a:gd name="T28" fmla="*/ 1629 w 2263"/>
                <a:gd name="T29" fmla="*/ 570 h 1116"/>
                <a:gd name="T30" fmla="*/ 1740 w 2263"/>
                <a:gd name="T31" fmla="*/ 585 h 1116"/>
                <a:gd name="T32" fmla="*/ 1866 w 2263"/>
                <a:gd name="T33" fmla="*/ 648 h 1116"/>
                <a:gd name="T34" fmla="*/ 1937 w 2263"/>
                <a:gd name="T35" fmla="*/ 577 h 1116"/>
                <a:gd name="T36" fmla="*/ 2072 w 2263"/>
                <a:gd name="T37" fmla="*/ 585 h 1116"/>
                <a:gd name="T38" fmla="*/ 2159 w 2263"/>
                <a:gd name="T39" fmla="*/ 577 h 1116"/>
                <a:gd name="T40" fmla="*/ 2254 w 2263"/>
                <a:gd name="T41" fmla="*/ 554 h 1116"/>
                <a:gd name="T42" fmla="*/ 2198 w 2263"/>
                <a:gd name="T43" fmla="*/ 522 h 1116"/>
                <a:gd name="T44" fmla="*/ 2127 w 2263"/>
                <a:gd name="T45" fmla="*/ 522 h 1116"/>
                <a:gd name="T46" fmla="*/ 2024 w 2263"/>
                <a:gd name="T47" fmla="*/ 435 h 1116"/>
                <a:gd name="T48" fmla="*/ 1929 w 2263"/>
                <a:gd name="T49" fmla="*/ 372 h 1116"/>
                <a:gd name="T50" fmla="*/ 1795 w 2263"/>
                <a:gd name="T51" fmla="*/ 364 h 1116"/>
                <a:gd name="T52" fmla="*/ 1724 w 2263"/>
                <a:gd name="T53" fmla="*/ 230 h 1116"/>
                <a:gd name="T54" fmla="*/ 1503 w 2263"/>
                <a:gd name="T55" fmla="*/ 301 h 1116"/>
                <a:gd name="T56" fmla="*/ 1218 w 2263"/>
                <a:gd name="T57" fmla="*/ 443 h 1116"/>
                <a:gd name="T58" fmla="*/ 1099 w 2263"/>
                <a:gd name="T59" fmla="*/ 411 h 1116"/>
                <a:gd name="T60" fmla="*/ 933 w 2263"/>
                <a:gd name="T61" fmla="*/ 380 h 1116"/>
                <a:gd name="T62" fmla="*/ 728 w 2263"/>
                <a:gd name="T63" fmla="*/ 269 h 1116"/>
                <a:gd name="T64" fmla="*/ 625 w 2263"/>
                <a:gd name="T65" fmla="*/ 340 h 1116"/>
                <a:gd name="T66" fmla="*/ 696 w 2263"/>
                <a:gd name="T67" fmla="*/ 143 h 1116"/>
                <a:gd name="T68" fmla="*/ 791 w 2263"/>
                <a:gd name="T69" fmla="*/ 56 h 1116"/>
                <a:gd name="T70" fmla="*/ 672 w 2263"/>
                <a:gd name="T71" fmla="*/ 32 h 1116"/>
                <a:gd name="T72" fmla="*/ 546 w 2263"/>
                <a:gd name="T73" fmla="*/ 174 h 1116"/>
                <a:gd name="T74" fmla="*/ 514 w 2263"/>
                <a:gd name="T75" fmla="*/ 158 h 1116"/>
                <a:gd name="T76" fmla="*/ 435 w 2263"/>
                <a:gd name="T77" fmla="*/ 261 h 1116"/>
                <a:gd name="T78" fmla="*/ 269 w 2263"/>
                <a:gd name="T79" fmla="*/ 348 h 1116"/>
                <a:gd name="T80" fmla="*/ 72 w 2263"/>
                <a:gd name="T81" fmla="*/ 459 h 1116"/>
                <a:gd name="T82" fmla="*/ 24 w 2263"/>
                <a:gd name="T83" fmla="*/ 52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3" h="1116">
                  <a:moveTo>
                    <a:pt x="24" y="522"/>
                  </a:moveTo>
                  <a:lnTo>
                    <a:pt x="24" y="522"/>
                  </a:lnTo>
                  <a:cubicBezTo>
                    <a:pt x="56" y="538"/>
                    <a:pt x="80" y="577"/>
                    <a:pt x="88" y="593"/>
                  </a:cubicBezTo>
                  <a:cubicBezTo>
                    <a:pt x="103" y="617"/>
                    <a:pt x="119" y="633"/>
                    <a:pt x="190" y="633"/>
                  </a:cubicBezTo>
                  <a:cubicBezTo>
                    <a:pt x="261" y="633"/>
                    <a:pt x="459" y="656"/>
                    <a:pt x="491" y="688"/>
                  </a:cubicBezTo>
                  <a:cubicBezTo>
                    <a:pt x="530" y="720"/>
                    <a:pt x="522" y="736"/>
                    <a:pt x="578" y="720"/>
                  </a:cubicBezTo>
                  <a:cubicBezTo>
                    <a:pt x="633" y="704"/>
                    <a:pt x="649" y="680"/>
                    <a:pt x="672" y="704"/>
                  </a:cubicBezTo>
                  <a:cubicBezTo>
                    <a:pt x="696" y="736"/>
                    <a:pt x="775" y="704"/>
                    <a:pt x="775" y="743"/>
                  </a:cubicBezTo>
                  <a:cubicBezTo>
                    <a:pt x="783" y="783"/>
                    <a:pt x="783" y="807"/>
                    <a:pt x="807" y="807"/>
                  </a:cubicBezTo>
                  <a:cubicBezTo>
                    <a:pt x="823" y="814"/>
                    <a:pt x="878" y="823"/>
                    <a:pt x="878" y="901"/>
                  </a:cubicBezTo>
                  <a:cubicBezTo>
                    <a:pt x="878" y="981"/>
                    <a:pt x="846" y="988"/>
                    <a:pt x="878" y="996"/>
                  </a:cubicBezTo>
                  <a:cubicBezTo>
                    <a:pt x="910" y="1004"/>
                    <a:pt x="933" y="996"/>
                    <a:pt x="933" y="1028"/>
                  </a:cubicBezTo>
                  <a:cubicBezTo>
                    <a:pt x="933" y="1060"/>
                    <a:pt x="933" y="1099"/>
                    <a:pt x="965" y="1115"/>
                  </a:cubicBezTo>
                  <a:cubicBezTo>
                    <a:pt x="973" y="1115"/>
                    <a:pt x="973" y="1115"/>
                    <a:pt x="973" y="1115"/>
                  </a:cubicBezTo>
                  <a:cubicBezTo>
                    <a:pt x="981" y="1099"/>
                    <a:pt x="981" y="1083"/>
                    <a:pt x="997" y="1067"/>
                  </a:cubicBezTo>
                  <a:cubicBezTo>
                    <a:pt x="1020" y="1028"/>
                    <a:pt x="1044" y="1004"/>
                    <a:pt x="1044" y="988"/>
                  </a:cubicBezTo>
                  <a:cubicBezTo>
                    <a:pt x="1044" y="965"/>
                    <a:pt x="1115" y="830"/>
                    <a:pt x="1115" y="799"/>
                  </a:cubicBezTo>
                  <a:cubicBezTo>
                    <a:pt x="1115" y="775"/>
                    <a:pt x="1131" y="751"/>
                    <a:pt x="1139" y="775"/>
                  </a:cubicBezTo>
                  <a:cubicBezTo>
                    <a:pt x="1147" y="791"/>
                    <a:pt x="1139" y="823"/>
                    <a:pt x="1163" y="807"/>
                  </a:cubicBezTo>
                  <a:cubicBezTo>
                    <a:pt x="1194" y="791"/>
                    <a:pt x="1194" y="767"/>
                    <a:pt x="1218" y="751"/>
                  </a:cubicBezTo>
                  <a:cubicBezTo>
                    <a:pt x="1242" y="727"/>
                    <a:pt x="1250" y="704"/>
                    <a:pt x="1265" y="720"/>
                  </a:cubicBezTo>
                  <a:cubicBezTo>
                    <a:pt x="1281" y="736"/>
                    <a:pt x="1305" y="743"/>
                    <a:pt x="1281" y="767"/>
                  </a:cubicBezTo>
                  <a:cubicBezTo>
                    <a:pt x="1258" y="783"/>
                    <a:pt x="1234" y="799"/>
                    <a:pt x="1242" y="814"/>
                  </a:cubicBezTo>
                  <a:cubicBezTo>
                    <a:pt x="1242" y="830"/>
                    <a:pt x="1250" y="854"/>
                    <a:pt x="1265" y="830"/>
                  </a:cubicBezTo>
                  <a:cubicBezTo>
                    <a:pt x="1273" y="807"/>
                    <a:pt x="1281" y="791"/>
                    <a:pt x="1297" y="783"/>
                  </a:cubicBezTo>
                  <a:cubicBezTo>
                    <a:pt x="1321" y="767"/>
                    <a:pt x="1352" y="759"/>
                    <a:pt x="1352" y="743"/>
                  </a:cubicBezTo>
                  <a:cubicBezTo>
                    <a:pt x="1352" y="720"/>
                    <a:pt x="1368" y="664"/>
                    <a:pt x="1416" y="664"/>
                  </a:cubicBezTo>
                  <a:cubicBezTo>
                    <a:pt x="1471" y="656"/>
                    <a:pt x="1487" y="648"/>
                    <a:pt x="1526" y="641"/>
                  </a:cubicBezTo>
                  <a:cubicBezTo>
                    <a:pt x="1566" y="641"/>
                    <a:pt x="1582" y="641"/>
                    <a:pt x="1589" y="617"/>
                  </a:cubicBezTo>
                  <a:cubicBezTo>
                    <a:pt x="1589" y="585"/>
                    <a:pt x="1605" y="570"/>
                    <a:pt x="1629" y="570"/>
                  </a:cubicBezTo>
                  <a:cubicBezTo>
                    <a:pt x="1653" y="570"/>
                    <a:pt x="1637" y="577"/>
                    <a:pt x="1669" y="577"/>
                  </a:cubicBezTo>
                  <a:cubicBezTo>
                    <a:pt x="1700" y="577"/>
                    <a:pt x="1708" y="577"/>
                    <a:pt x="1740" y="585"/>
                  </a:cubicBezTo>
                  <a:cubicBezTo>
                    <a:pt x="1771" y="593"/>
                    <a:pt x="1771" y="585"/>
                    <a:pt x="1803" y="617"/>
                  </a:cubicBezTo>
                  <a:cubicBezTo>
                    <a:pt x="1842" y="641"/>
                    <a:pt x="1835" y="664"/>
                    <a:pt x="1866" y="648"/>
                  </a:cubicBezTo>
                  <a:cubicBezTo>
                    <a:pt x="1890" y="633"/>
                    <a:pt x="1874" y="617"/>
                    <a:pt x="1890" y="601"/>
                  </a:cubicBezTo>
                  <a:cubicBezTo>
                    <a:pt x="1898" y="577"/>
                    <a:pt x="1914" y="570"/>
                    <a:pt x="1937" y="577"/>
                  </a:cubicBezTo>
                  <a:cubicBezTo>
                    <a:pt x="1945" y="585"/>
                    <a:pt x="1985" y="585"/>
                    <a:pt x="2016" y="585"/>
                  </a:cubicBezTo>
                  <a:cubicBezTo>
                    <a:pt x="2040" y="585"/>
                    <a:pt x="2064" y="577"/>
                    <a:pt x="2072" y="585"/>
                  </a:cubicBezTo>
                  <a:cubicBezTo>
                    <a:pt x="2088" y="585"/>
                    <a:pt x="2135" y="577"/>
                    <a:pt x="2135" y="577"/>
                  </a:cubicBezTo>
                  <a:cubicBezTo>
                    <a:pt x="2143" y="577"/>
                    <a:pt x="2135" y="577"/>
                    <a:pt x="2159" y="577"/>
                  </a:cubicBezTo>
                  <a:cubicBezTo>
                    <a:pt x="2182" y="577"/>
                    <a:pt x="2182" y="577"/>
                    <a:pt x="2214" y="585"/>
                  </a:cubicBezTo>
                  <a:cubicBezTo>
                    <a:pt x="2254" y="585"/>
                    <a:pt x="2254" y="577"/>
                    <a:pt x="2254" y="554"/>
                  </a:cubicBezTo>
                  <a:cubicBezTo>
                    <a:pt x="2262" y="538"/>
                    <a:pt x="2254" y="506"/>
                    <a:pt x="2238" y="506"/>
                  </a:cubicBezTo>
                  <a:cubicBezTo>
                    <a:pt x="2222" y="498"/>
                    <a:pt x="2214" y="506"/>
                    <a:pt x="2198" y="522"/>
                  </a:cubicBezTo>
                  <a:cubicBezTo>
                    <a:pt x="2182" y="538"/>
                    <a:pt x="2175" y="561"/>
                    <a:pt x="2159" y="546"/>
                  </a:cubicBezTo>
                  <a:cubicBezTo>
                    <a:pt x="2135" y="538"/>
                    <a:pt x="2135" y="522"/>
                    <a:pt x="2127" y="522"/>
                  </a:cubicBezTo>
                  <a:cubicBezTo>
                    <a:pt x="2111" y="522"/>
                    <a:pt x="2080" y="498"/>
                    <a:pt x="2064" y="483"/>
                  </a:cubicBezTo>
                  <a:cubicBezTo>
                    <a:pt x="2040" y="467"/>
                    <a:pt x="2032" y="459"/>
                    <a:pt x="2024" y="435"/>
                  </a:cubicBezTo>
                  <a:cubicBezTo>
                    <a:pt x="2024" y="411"/>
                    <a:pt x="2024" y="364"/>
                    <a:pt x="2001" y="364"/>
                  </a:cubicBezTo>
                  <a:cubicBezTo>
                    <a:pt x="1977" y="364"/>
                    <a:pt x="1945" y="364"/>
                    <a:pt x="1929" y="372"/>
                  </a:cubicBezTo>
                  <a:cubicBezTo>
                    <a:pt x="1914" y="380"/>
                    <a:pt x="1866" y="372"/>
                    <a:pt x="1851" y="372"/>
                  </a:cubicBezTo>
                  <a:cubicBezTo>
                    <a:pt x="1842" y="364"/>
                    <a:pt x="1835" y="364"/>
                    <a:pt x="1795" y="364"/>
                  </a:cubicBezTo>
                  <a:cubicBezTo>
                    <a:pt x="1756" y="372"/>
                    <a:pt x="1740" y="348"/>
                    <a:pt x="1740" y="293"/>
                  </a:cubicBezTo>
                  <a:cubicBezTo>
                    <a:pt x="1740" y="237"/>
                    <a:pt x="1756" y="230"/>
                    <a:pt x="1724" y="230"/>
                  </a:cubicBezTo>
                  <a:cubicBezTo>
                    <a:pt x="1700" y="237"/>
                    <a:pt x="1661" y="253"/>
                    <a:pt x="1637" y="269"/>
                  </a:cubicBezTo>
                  <a:cubicBezTo>
                    <a:pt x="1613" y="285"/>
                    <a:pt x="1574" y="309"/>
                    <a:pt x="1503" y="301"/>
                  </a:cubicBezTo>
                  <a:cubicBezTo>
                    <a:pt x="1431" y="293"/>
                    <a:pt x="1321" y="348"/>
                    <a:pt x="1289" y="388"/>
                  </a:cubicBezTo>
                  <a:cubicBezTo>
                    <a:pt x="1265" y="427"/>
                    <a:pt x="1250" y="443"/>
                    <a:pt x="1218" y="443"/>
                  </a:cubicBezTo>
                  <a:cubicBezTo>
                    <a:pt x="1194" y="443"/>
                    <a:pt x="1139" y="451"/>
                    <a:pt x="1131" y="435"/>
                  </a:cubicBezTo>
                  <a:cubicBezTo>
                    <a:pt x="1131" y="411"/>
                    <a:pt x="1123" y="403"/>
                    <a:pt x="1099" y="411"/>
                  </a:cubicBezTo>
                  <a:cubicBezTo>
                    <a:pt x="1076" y="427"/>
                    <a:pt x="1036" y="459"/>
                    <a:pt x="1020" y="451"/>
                  </a:cubicBezTo>
                  <a:cubicBezTo>
                    <a:pt x="997" y="435"/>
                    <a:pt x="957" y="427"/>
                    <a:pt x="933" y="380"/>
                  </a:cubicBezTo>
                  <a:cubicBezTo>
                    <a:pt x="918" y="340"/>
                    <a:pt x="854" y="309"/>
                    <a:pt x="831" y="293"/>
                  </a:cubicBezTo>
                  <a:cubicBezTo>
                    <a:pt x="815" y="269"/>
                    <a:pt x="752" y="261"/>
                    <a:pt x="728" y="269"/>
                  </a:cubicBezTo>
                  <a:cubicBezTo>
                    <a:pt x="704" y="277"/>
                    <a:pt x="665" y="285"/>
                    <a:pt x="649" y="309"/>
                  </a:cubicBezTo>
                  <a:cubicBezTo>
                    <a:pt x="633" y="324"/>
                    <a:pt x="625" y="372"/>
                    <a:pt x="625" y="340"/>
                  </a:cubicBezTo>
                  <a:cubicBezTo>
                    <a:pt x="617" y="309"/>
                    <a:pt x="601" y="285"/>
                    <a:pt x="625" y="253"/>
                  </a:cubicBezTo>
                  <a:cubicBezTo>
                    <a:pt x="649" y="222"/>
                    <a:pt x="665" y="174"/>
                    <a:pt x="696" y="143"/>
                  </a:cubicBezTo>
                  <a:cubicBezTo>
                    <a:pt x="728" y="111"/>
                    <a:pt x="744" y="79"/>
                    <a:pt x="759" y="71"/>
                  </a:cubicBezTo>
                  <a:cubicBezTo>
                    <a:pt x="767" y="56"/>
                    <a:pt x="752" y="56"/>
                    <a:pt x="791" y="56"/>
                  </a:cubicBezTo>
                  <a:cubicBezTo>
                    <a:pt x="831" y="56"/>
                    <a:pt x="831" y="32"/>
                    <a:pt x="815" y="16"/>
                  </a:cubicBezTo>
                  <a:cubicBezTo>
                    <a:pt x="799" y="8"/>
                    <a:pt x="704" y="0"/>
                    <a:pt x="672" y="32"/>
                  </a:cubicBezTo>
                  <a:cubicBezTo>
                    <a:pt x="633" y="56"/>
                    <a:pt x="586" y="87"/>
                    <a:pt x="570" y="119"/>
                  </a:cubicBezTo>
                  <a:cubicBezTo>
                    <a:pt x="554" y="150"/>
                    <a:pt x="554" y="166"/>
                    <a:pt x="546" y="174"/>
                  </a:cubicBezTo>
                  <a:cubicBezTo>
                    <a:pt x="538" y="190"/>
                    <a:pt x="538" y="182"/>
                    <a:pt x="530" y="166"/>
                  </a:cubicBezTo>
                  <a:cubicBezTo>
                    <a:pt x="522" y="150"/>
                    <a:pt x="522" y="143"/>
                    <a:pt x="514" y="158"/>
                  </a:cubicBezTo>
                  <a:cubicBezTo>
                    <a:pt x="506" y="174"/>
                    <a:pt x="483" y="198"/>
                    <a:pt x="459" y="222"/>
                  </a:cubicBezTo>
                  <a:cubicBezTo>
                    <a:pt x="443" y="245"/>
                    <a:pt x="475" y="245"/>
                    <a:pt x="435" y="261"/>
                  </a:cubicBezTo>
                  <a:cubicBezTo>
                    <a:pt x="388" y="285"/>
                    <a:pt x="356" y="301"/>
                    <a:pt x="325" y="324"/>
                  </a:cubicBezTo>
                  <a:cubicBezTo>
                    <a:pt x="293" y="348"/>
                    <a:pt x="293" y="356"/>
                    <a:pt x="269" y="348"/>
                  </a:cubicBezTo>
                  <a:cubicBezTo>
                    <a:pt x="246" y="348"/>
                    <a:pt x="222" y="348"/>
                    <a:pt x="198" y="364"/>
                  </a:cubicBezTo>
                  <a:cubicBezTo>
                    <a:pt x="175" y="372"/>
                    <a:pt x="103" y="419"/>
                    <a:pt x="72" y="459"/>
                  </a:cubicBezTo>
                  <a:cubicBezTo>
                    <a:pt x="48" y="490"/>
                    <a:pt x="32" y="498"/>
                    <a:pt x="0" y="498"/>
                  </a:cubicBezTo>
                  <a:cubicBezTo>
                    <a:pt x="8" y="506"/>
                    <a:pt x="16" y="514"/>
                    <a:pt x="24" y="52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16" name="Freeform 642"/>
            <p:cNvSpPr>
              <a:spLocks noChangeArrowheads="1"/>
            </p:cNvSpPr>
            <p:nvPr/>
          </p:nvSpPr>
          <p:spPr bwMode="auto">
            <a:xfrm>
              <a:off x="13320015" y="3990525"/>
              <a:ext cx="1194442" cy="586784"/>
            </a:xfrm>
            <a:custGeom>
              <a:avLst/>
              <a:gdLst>
                <a:gd name="T0" fmla="*/ 940 w 2270"/>
                <a:gd name="T1" fmla="*/ 1020 h 1116"/>
                <a:gd name="T2" fmla="*/ 814 w 2270"/>
                <a:gd name="T3" fmla="*/ 806 h 1116"/>
                <a:gd name="T4" fmla="*/ 664 w 2270"/>
                <a:gd name="T5" fmla="*/ 688 h 1116"/>
                <a:gd name="T6" fmla="*/ 197 w 2270"/>
                <a:gd name="T7" fmla="*/ 633 h 1116"/>
                <a:gd name="T8" fmla="*/ 0 w 2270"/>
                <a:gd name="T9" fmla="*/ 482 h 1116"/>
                <a:gd name="T10" fmla="*/ 284 w 2270"/>
                <a:gd name="T11" fmla="*/ 340 h 1116"/>
                <a:gd name="T12" fmla="*/ 466 w 2270"/>
                <a:gd name="T13" fmla="*/ 214 h 1116"/>
                <a:gd name="T14" fmla="*/ 545 w 2270"/>
                <a:gd name="T15" fmla="*/ 174 h 1116"/>
                <a:gd name="T16" fmla="*/ 766 w 2270"/>
                <a:gd name="T17" fmla="*/ 0 h 1116"/>
                <a:gd name="T18" fmla="*/ 751 w 2270"/>
                <a:gd name="T19" fmla="*/ 79 h 1116"/>
                <a:gd name="T20" fmla="*/ 632 w 2270"/>
                <a:gd name="T21" fmla="*/ 340 h 1116"/>
                <a:gd name="T22" fmla="*/ 838 w 2270"/>
                <a:gd name="T23" fmla="*/ 285 h 1116"/>
                <a:gd name="T24" fmla="*/ 1083 w 2270"/>
                <a:gd name="T25" fmla="*/ 419 h 1116"/>
                <a:gd name="T26" fmla="*/ 1296 w 2270"/>
                <a:gd name="T27" fmla="*/ 372 h 1116"/>
                <a:gd name="T28" fmla="*/ 1644 w 2270"/>
                <a:gd name="T29" fmla="*/ 253 h 1116"/>
                <a:gd name="T30" fmla="*/ 1763 w 2270"/>
                <a:gd name="T31" fmla="*/ 348 h 1116"/>
                <a:gd name="T32" fmla="*/ 1936 w 2270"/>
                <a:gd name="T33" fmla="*/ 364 h 1116"/>
                <a:gd name="T34" fmla="*/ 2071 w 2270"/>
                <a:gd name="T35" fmla="*/ 467 h 1116"/>
                <a:gd name="T36" fmla="*/ 2189 w 2270"/>
                <a:gd name="T37" fmla="*/ 522 h 1116"/>
                <a:gd name="T38" fmla="*/ 2261 w 2270"/>
                <a:gd name="T39" fmla="*/ 553 h 1116"/>
                <a:gd name="T40" fmla="*/ 2142 w 2270"/>
                <a:gd name="T41" fmla="*/ 577 h 1116"/>
                <a:gd name="T42" fmla="*/ 1992 w 2270"/>
                <a:gd name="T43" fmla="*/ 577 h 1116"/>
                <a:gd name="T44" fmla="*/ 1810 w 2270"/>
                <a:gd name="T45" fmla="*/ 609 h 1116"/>
                <a:gd name="T46" fmla="*/ 1660 w 2270"/>
                <a:gd name="T47" fmla="*/ 569 h 1116"/>
                <a:gd name="T48" fmla="*/ 1486 w 2270"/>
                <a:gd name="T49" fmla="*/ 648 h 1116"/>
                <a:gd name="T50" fmla="*/ 1272 w 2270"/>
                <a:gd name="T51" fmla="*/ 822 h 1116"/>
                <a:gd name="T52" fmla="*/ 1272 w 2270"/>
                <a:gd name="T53" fmla="*/ 719 h 1116"/>
                <a:gd name="T54" fmla="*/ 1170 w 2270"/>
                <a:gd name="T55" fmla="*/ 799 h 1116"/>
                <a:gd name="T56" fmla="*/ 1090 w 2270"/>
                <a:gd name="T57" fmla="*/ 901 h 1116"/>
                <a:gd name="T58" fmla="*/ 664 w 2270"/>
                <a:gd name="T59" fmla="*/ 680 h 1116"/>
                <a:gd name="T60" fmla="*/ 814 w 2270"/>
                <a:gd name="T61" fmla="*/ 799 h 1116"/>
                <a:gd name="T62" fmla="*/ 909 w 2270"/>
                <a:gd name="T63" fmla="*/ 988 h 1116"/>
                <a:gd name="T64" fmla="*/ 1019 w 2270"/>
                <a:gd name="T65" fmla="*/ 1028 h 1116"/>
                <a:gd name="T66" fmla="*/ 1154 w 2270"/>
                <a:gd name="T67" fmla="*/ 783 h 1116"/>
                <a:gd name="T68" fmla="*/ 1265 w 2270"/>
                <a:gd name="T69" fmla="*/ 704 h 1116"/>
                <a:gd name="T70" fmla="*/ 1249 w 2270"/>
                <a:gd name="T71" fmla="*/ 806 h 1116"/>
                <a:gd name="T72" fmla="*/ 1359 w 2270"/>
                <a:gd name="T73" fmla="*/ 735 h 1116"/>
                <a:gd name="T74" fmla="*/ 1636 w 2270"/>
                <a:gd name="T75" fmla="*/ 562 h 1116"/>
                <a:gd name="T76" fmla="*/ 1747 w 2270"/>
                <a:gd name="T77" fmla="*/ 577 h 1116"/>
                <a:gd name="T78" fmla="*/ 1889 w 2270"/>
                <a:gd name="T79" fmla="*/ 609 h 1116"/>
                <a:gd name="T80" fmla="*/ 2079 w 2270"/>
                <a:gd name="T81" fmla="*/ 569 h 1116"/>
                <a:gd name="T82" fmla="*/ 2229 w 2270"/>
                <a:gd name="T83" fmla="*/ 569 h 1116"/>
                <a:gd name="T84" fmla="*/ 2205 w 2270"/>
                <a:gd name="T85" fmla="*/ 514 h 1116"/>
                <a:gd name="T86" fmla="*/ 2079 w 2270"/>
                <a:gd name="T87" fmla="*/ 490 h 1116"/>
                <a:gd name="T88" fmla="*/ 1992 w 2270"/>
                <a:gd name="T89" fmla="*/ 356 h 1116"/>
                <a:gd name="T90" fmla="*/ 1763 w 2270"/>
                <a:gd name="T91" fmla="*/ 348 h 1116"/>
                <a:gd name="T92" fmla="*/ 1644 w 2270"/>
                <a:gd name="T93" fmla="*/ 261 h 1116"/>
                <a:gd name="T94" fmla="*/ 1225 w 2270"/>
                <a:gd name="T95" fmla="*/ 443 h 1116"/>
                <a:gd name="T96" fmla="*/ 1083 w 2270"/>
                <a:gd name="T97" fmla="*/ 419 h 1116"/>
                <a:gd name="T98" fmla="*/ 838 w 2270"/>
                <a:gd name="T99" fmla="*/ 285 h 1116"/>
                <a:gd name="T100" fmla="*/ 632 w 2270"/>
                <a:gd name="T101" fmla="*/ 348 h 1116"/>
                <a:gd name="T102" fmla="*/ 751 w 2270"/>
                <a:gd name="T103" fmla="*/ 79 h 1116"/>
                <a:gd name="T104" fmla="*/ 766 w 2270"/>
                <a:gd name="T105" fmla="*/ 8 h 1116"/>
                <a:gd name="T106" fmla="*/ 545 w 2270"/>
                <a:gd name="T107" fmla="*/ 182 h 1116"/>
                <a:gd name="T108" fmla="*/ 474 w 2270"/>
                <a:gd name="T109" fmla="*/ 214 h 1116"/>
                <a:gd name="T110" fmla="*/ 284 w 2270"/>
                <a:gd name="T111" fmla="*/ 348 h 1116"/>
                <a:gd name="T112" fmla="*/ 31 w 2270"/>
                <a:gd name="T113" fmla="*/ 506 h 1116"/>
                <a:gd name="T114" fmla="*/ 513 w 2270"/>
                <a:gd name="T115" fmla="*/ 69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1116">
                  <a:moveTo>
                    <a:pt x="988" y="1115"/>
                  </a:moveTo>
                  <a:lnTo>
                    <a:pt x="988" y="1115"/>
                  </a:lnTo>
                  <a:cubicBezTo>
                    <a:pt x="980" y="1115"/>
                    <a:pt x="980" y="1115"/>
                    <a:pt x="980" y="1115"/>
                  </a:cubicBezTo>
                  <a:lnTo>
                    <a:pt x="972" y="1107"/>
                  </a:lnTo>
                  <a:cubicBezTo>
                    <a:pt x="940" y="1091"/>
                    <a:pt x="940" y="1059"/>
                    <a:pt x="940" y="1028"/>
                  </a:cubicBezTo>
                  <a:lnTo>
                    <a:pt x="940" y="1020"/>
                  </a:lnTo>
                  <a:cubicBezTo>
                    <a:pt x="940" y="1004"/>
                    <a:pt x="932" y="1004"/>
                    <a:pt x="909" y="996"/>
                  </a:cubicBezTo>
                  <a:cubicBezTo>
                    <a:pt x="901" y="996"/>
                    <a:pt x="893" y="996"/>
                    <a:pt x="885" y="996"/>
                  </a:cubicBezTo>
                  <a:cubicBezTo>
                    <a:pt x="877" y="988"/>
                    <a:pt x="869" y="988"/>
                    <a:pt x="869" y="988"/>
                  </a:cubicBezTo>
                  <a:cubicBezTo>
                    <a:pt x="861" y="980"/>
                    <a:pt x="869" y="973"/>
                    <a:pt x="869" y="965"/>
                  </a:cubicBezTo>
                  <a:cubicBezTo>
                    <a:pt x="877" y="957"/>
                    <a:pt x="885" y="933"/>
                    <a:pt x="885" y="893"/>
                  </a:cubicBezTo>
                  <a:cubicBezTo>
                    <a:pt x="885" y="815"/>
                    <a:pt x="838" y="806"/>
                    <a:pt x="814" y="806"/>
                  </a:cubicBezTo>
                  <a:lnTo>
                    <a:pt x="814" y="806"/>
                  </a:lnTo>
                  <a:cubicBezTo>
                    <a:pt x="790" y="799"/>
                    <a:pt x="790" y="783"/>
                    <a:pt x="782" y="743"/>
                  </a:cubicBezTo>
                  <a:cubicBezTo>
                    <a:pt x="782" y="735"/>
                    <a:pt x="782" y="735"/>
                    <a:pt x="782" y="735"/>
                  </a:cubicBezTo>
                  <a:cubicBezTo>
                    <a:pt x="782" y="719"/>
                    <a:pt x="759" y="712"/>
                    <a:pt x="727" y="712"/>
                  </a:cubicBezTo>
                  <a:cubicBezTo>
                    <a:pt x="711" y="712"/>
                    <a:pt x="687" y="712"/>
                    <a:pt x="679" y="704"/>
                  </a:cubicBezTo>
                  <a:cubicBezTo>
                    <a:pt x="672" y="696"/>
                    <a:pt x="664" y="688"/>
                    <a:pt x="664" y="688"/>
                  </a:cubicBezTo>
                  <a:cubicBezTo>
                    <a:pt x="656" y="688"/>
                    <a:pt x="648" y="696"/>
                    <a:pt x="632" y="696"/>
                  </a:cubicBezTo>
                  <a:cubicBezTo>
                    <a:pt x="624" y="704"/>
                    <a:pt x="608" y="712"/>
                    <a:pt x="585" y="712"/>
                  </a:cubicBezTo>
                  <a:cubicBezTo>
                    <a:pt x="569" y="719"/>
                    <a:pt x="561" y="719"/>
                    <a:pt x="553" y="719"/>
                  </a:cubicBezTo>
                  <a:cubicBezTo>
                    <a:pt x="529" y="719"/>
                    <a:pt x="521" y="712"/>
                    <a:pt x="513" y="696"/>
                  </a:cubicBezTo>
                  <a:cubicBezTo>
                    <a:pt x="506" y="696"/>
                    <a:pt x="506" y="688"/>
                    <a:pt x="498" y="680"/>
                  </a:cubicBezTo>
                  <a:cubicBezTo>
                    <a:pt x="466" y="648"/>
                    <a:pt x="268" y="633"/>
                    <a:pt x="197" y="633"/>
                  </a:cubicBezTo>
                  <a:cubicBezTo>
                    <a:pt x="126" y="633"/>
                    <a:pt x="110" y="609"/>
                    <a:pt x="95" y="593"/>
                  </a:cubicBezTo>
                  <a:lnTo>
                    <a:pt x="95" y="593"/>
                  </a:lnTo>
                  <a:cubicBezTo>
                    <a:pt x="95" y="585"/>
                    <a:pt x="87" y="577"/>
                    <a:pt x="87" y="577"/>
                  </a:cubicBezTo>
                  <a:cubicBezTo>
                    <a:pt x="71" y="553"/>
                    <a:pt x="55" y="530"/>
                    <a:pt x="31" y="514"/>
                  </a:cubicBezTo>
                  <a:cubicBezTo>
                    <a:pt x="23" y="506"/>
                    <a:pt x="15" y="498"/>
                    <a:pt x="7" y="490"/>
                  </a:cubicBezTo>
                  <a:cubicBezTo>
                    <a:pt x="0" y="482"/>
                    <a:pt x="0" y="482"/>
                    <a:pt x="0" y="482"/>
                  </a:cubicBezTo>
                  <a:cubicBezTo>
                    <a:pt x="7" y="482"/>
                    <a:pt x="7" y="482"/>
                    <a:pt x="7" y="482"/>
                  </a:cubicBezTo>
                  <a:cubicBezTo>
                    <a:pt x="39" y="482"/>
                    <a:pt x="55" y="482"/>
                    <a:pt x="79" y="443"/>
                  </a:cubicBezTo>
                  <a:cubicBezTo>
                    <a:pt x="102" y="411"/>
                    <a:pt x="182" y="364"/>
                    <a:pt x="205" y="348"/>
                  </a:cubicBezTo>
                  <a:cubicBezTo>
                    <a:pt x="221" y="340"/>
                    <a:pt x="237" y="340"/>
                    <a:pt x="260" y="340"/>
                  </a:cubicBezTo>
                  <a:cubicBezTo>
                    <a:pt x="268" y="340"/>
                    <a:pt x="268" y="340"/>
                    <a:pt x="276" y="340"/>
                  </a:cubicBezTo>
                  <a:lnTo>
                    <a:pt x="284" y="340"/>
                  </a:lnTo>
                  <a:cubicBezTo>
                    <a:pt x="300" y="340"/>
                    <a:pt x="300" y="340"/>
                    <a:pt x="316" y="324"/>
                  </a:cubicBezTo>
                  <a:cubicBezTo>
                    <a:pt x="316" y="324"/>
                    <a:pt x="324" y="324"/>
                    <a:pt x="324" y="316"/>
                  </a:cubicBezTo>
                  <a:cubicBezTo>
                    <a:pt x="355" y="293"/>
                    <a:pt x="387" y="277"/>
                    <a:pt x="419" y="261"/>
                  </a:cubicBezTo>
                  <a:cubicBezTo>
                    <a:pt x="426" y="261"/>
                    <a:pt x="435" y="253"/>
                    <a:pt x="435" y="253"/>
                  </a:cubicBezTo>
                  <a:cubicBezTo>
                    <a:pt x="458" y="237"/>
                    <a:pt x="458" y="237"/>
                    <a:pt x="458" y="229"/>
                  </a:cubicBezTo>
                  <a:cubicBezTo>
                    <a:pt x="458" y="229"/>
                    <a:pt x="458" y="222"/>
                    <a:pt x="466" y="214"/>
                  </a:cubicBezTo>
                  <a:cubicBezTo>
                    <a:pt x="474" y="198"/>
                    <a:pt x="490" y="182"/>
                    <a:pt x="498" y="174"/>
                  </a:cubicBezTo>
                  <a:cubicBezTo>
                    <a:pt x="506" y="158"/>
                    <a:pt x="513" y="150"/>
                    <a:pt x="521" y="142"/>
                  </a:cubicBezTo>
                  <a:lnTo>
                    <a:pt x="529" y="135"/>
                  </a:lnTo>
                  <a:cubicBezTo>
                    <a:pt x="537" y="135"/>
                    <a:pt x="537" y="142"/>
                    <a:pt x="537" y="150"/>
                  </a:cubicBezTo>
                  <a:cubicBezTo>
                    <a:pt x="537" y="150"/>
                    <a:pt x="537" y="158"/>
                    <a:pt x="545" y="158"/>
                  </a:cubicBezTo>
                  <a:cubicBezTo>
                    <a:pt x="545" y="166"/>
                    <a:pt x="545" y="166"/>
                    <a:pt x="545" y="174"/>
                  </a:cubicBezTo>
                  <a:lnTo>
                    <a:pt x="553" y="166"/>
                  </a:lnTo>
                  <a:cubicBezTo>
                    <a:pt x="553" y="166"/>
                    <a:pt x="553" y="158"/>
                    <a:pt x="553" y="150"/>
                  </a:cubicBezTo>
                  <a:cubicBezTo>
                    <a:pt x="561" y="142"/>
                    <a:pt x="561" y="127"/>
                    <a:pt x="577" y="103"/>
                  </a:cubicBezTo>
                  <a:cubicBezTo>
                    <a:pt x="593" y="79"/>
                    <a:pt x="632" y="48"/>
                    <a:pt x="664" y="24"/>
                  </a:cubicBezTo>
                  <a:cubicBezTo>
                    <a:pt x="679" y="16"/>
                    <a:pt x="679" y="16"/>
                    <a:pt x="679" y="16"/>
                  </a:cubicBezTo>
                  <a:cubicBezTo>
                    <a:pt x="695" y="8"/>
                    <a:pt x="727" y="0"/>
                    <a:pt x="766" y="0"/>
                  </a:cubicBezTo>
                  <a:cubicBezTo>
                    <a:pt x="790" y="0"/>
                    <a:pt x="814" y="0"/>
                    <a:pt x="822" y="8"/>
                  </a:cubicBezTo>
                  <a:cubicBezTo>
                    <a:pt x="830" y="16"/>
                    <a:pt x="838" y="24"/>
                    <a:pt x="838" y="32"/>
                  </a:cubicBezTo>
                  <a:cubicBezTo>
                    <a:pt x="838" y="40"/>
                    <a:pt x="830" y="48"/>
                    <a:pt x="798" y="48"/>
                  </a:cubicBezTo>
                  <a:cubicBezTo>
                    <a:pt x="774" y="56"/>
                    <a:pt x="774" y="56"/>
                    <a:pt x="774" y="56"/>
                  </a:cubicBezTo>
                  <a:cubicBezTo>
                    <a:pt x="766" y="56"/>
                    <a:pt x="766" y="63"/>
                    <a:pt x="766" y="63"/>
                  </a:cubicBezTo>
                  <a:cubicBezTo>
                    <a:pt x="759" y="63"/>
                    <a:pt x="759" y="71"/>
                    <a:pt x="751" y="79"/>
                  </a:cubicBezTo>
                  <a:cubicBezTo>
                    <a:pt x="743" y="95"/>
                    <a:pt x="727" y="119"/>
                    <a:pt x="703" y="142"/>
                  </a:cubicBezTo>
                  <a:cubicBezTo>
                    <a:pt x="687" y="158"/>
                    <a:pt x="672" y="182"/>
                    <a:pt x="664" y="206"/>
                  </a:cubicBezTo>
                  <a:cubicBezTo>
                    <a:pt x="656" y="222"/>
                    <a:pt x="648" y="237"/>
                    <a:pt x="632" y="253"/>
                  </a:cubicBezTo>
                  <a:cubicBezTo>
                    <a:pt x="616" y="269"/>
                    <a:pt x="624" y="285"/>
                    <a:pt x="624" y="309"/>
                  </a:cubicBezTo>
                  <a:cubicBezTo>
                    <a:pt x="632" y="316"/>
                    <a:pt x="632" y="324"/>
                    <a:pt x="632" y="332"/>
                  </a:cubicBezTo>
                  <a:cubicBezTo>
                    <a:pt x="632" y="332"/>
                    <a:pt x="632" y="332"/>
                    <a:pt x="632" y="340"/>
                  </a:cubicBezTo>
                  <a:cubicBezTo>
                    <a:pt x="632" y="332"/>
                    <a:pt x="640" y="332"/>
                    <a:pt x="640" y="324"/>
                  </a:cubicBezTo>
                  <a:cubicBezTo>
                    <a:pt x="640" y="316"/>
                    <a:pt x="648" y="301"/>
                    <a:pt x="648" y="293"/>
                  </a:cubicBezTo>
                  <a:cubicBezTo>
                    <a:pt x="664" y="277"/>
                    <a:pt x="687" y="269"/>
                    <a:pt x="711" y="269"/>
                  </a:cubicBezTo>
                  <a:cubicBezTo>
                    <a:pt x="719" y="261"/>
                    <a:pt x="727" y="261"/>
                    <a:pt x="735" y="261"/>
                  </a:cubicBezTo>
                  <a:cubicBezTo>
                    <a:pt x="743" y="261"/>
                    <a:pt x="751" y="253"/>
                    <a:pt x="759" y="253"/>
                  </a:cubicBezTo>
                  <a:cubicBezTo>
                    <a:pt x="790" y="253"/>
                    <a:pt x="822" y="261"/>
                    <a:pt x="838" y="285"/>
                  </a:cubicBezTo>
                  <a:cubicBezTo>
                    <a:pt x="846" y="285"/>
                    <a:pt x="861" y="293"/>
                    <a:pt x="869" y="301"/>
                  </a:cubicBezTo>
                  <a:cubicBezTo>
                    <a:pt x="901" y="324"/>
                    <a:pt x="932" y="340"/>
                    <a:pt x="948" y="372"/>
                  </a:cubicBezTo>
                  <a:cubicBezTo>
                    <a:pt x="964" y="403"/>
                    <a:pt x="996" y="419"/>
                    <a:pt x="1019" y="427"/>
                  </a:cubicBezTo>
                  <a:cubicBezTo>
                    <a:pt x="1019" y="435"/>
                    <a:pt x="1019" y="435"/>
                    <a:pt x="1027" y="435"/>
                  </a:cubicBezTo>
                  <a:cubicBezTo>
                    <a:pt x="1027" y="435"/>
                    <a:pt x="1027" y="435"/>
                    <a:pt x="1035" y="435"/>
                  </a:cubicBezTo>
                  <a:cubicBezTo>
                    <a:pt x="1043" y="435"/>
                    <a:pt x="1067" y="427"/>
                    <a:pt x="1083" y="419"/>
                  </a:cubicBezTo>
                  <a:cubicBezTo>
                    <a:pt x="1090" y="411"/>
                    <a:pt x="1099" y="403"/>
                    <a:pt x="1106" y="403"/>
                  </a:cubicBezTo>
                  <a:cubicBezTo>
                    <a:pt x="1130" y="395"/>
                    <a:pt x="1138" y="403"/>
                    <a:pt x="1146" y="427"/>
                  </a:cubicBezTo>
                  <a:cubicBezTo>
                    <a:pt x="1146" y="435"/>
                    <a:pt x="1154" y="435"/>
                    <a:pt x="1178" y="435"/>
                  </a:cubicBezTo>
                  <a:cubicBezTo>
                    <a:pt x="1185" y="435"/>
                    <a:pt x="1193" y="435"/>
                    <a:pt x="1201" y="435"/>
                  </a:cubicBezTo>
                  <a:cubicBezTo>
                    <a:pt x="1209" y="435"/>
                    <a:pt x="1217" y="435"/>
                    <a:pt x="1225" y="435"/>
                  </a:cubicBezTo>
                  <a:cubicBezTo>
                    <a:pt x="1257" y="435"/>
                    <a:pt x="1265" y="419"/>
                    <a:pt x="1296" y="372"/>
                  </a:cubicBezTo>
                  <a:cubicBezTo>
                    <a:pt x="1320" y="340"/>
                    <a:pt x="1423" y="293"/>
                    <a:pt x="1494" y="293"/>
                  </a:cubicBezTo>
                  <a:cubicBezTo>
                    <a:pt x="1502" y="293"/>
                    <a:pt x="1510" y="293"/>
                    <a:pt x="1510" y="293"/>
                  </a:cubicBezTo>
                  <a:cubicBezTo>
                    <a:pt x="1518" y="293"/>
                    <a:pt x="1525" y="293"/>
                    <a:pt x="1541" y="293"/>
                  </a:cubicBezTo>
                  <a:cubicBezTo>
                    <a:pt x="1581" y="293"/>
                    <a:pt x="1612" y="277"/>
                    <a:pt x="1628" y="261"/>
                  </a:cubicBezTo>
                  <a:cubicBezTo>
                    <a:pt x="1636" y="261"/>
                    <a:pt x="1636" y="261"/>
                    <a:pt x="1644" y="261"/>
                  </a:cubicBezTo>
                  <a:cubicBezTo>
                    <a:pt x="1644" y="253"/>
                    <a:pt x="1644" y="253"/>
                    <a:pt x="1644" y="253"/>
                  </a:cubicBezTo>
                  <a:cubicBezTo>
                    <a:pt x="1676" y="237"/>
                    <a:pt x="1707" y="222"/>
                    <a:pt x="1731" y="222"/>
                  </a:cubicBezTo>
                  <a:cubicBezTo>
                    <a:pt x="1739" y="222"/>
                    <a:pt x="1739" y="222"/>
                    <a:pt x="1739" y="222"/>
                  </a:cubicBezTo>
                  <a:cubicBezTo>
                    <a:pt x="1747" y="222"/>
                    <a:pt x="1747" y="222"/>
                    <a:pt x="1755" y="222"/>
                  </a:cubicBezTo>
                  <a:cubicBezTo>
                    <a:pt x="1755" y="229"/>
                    <a:pt x="1755" y="237"/>
                    <a:pt x="1755" y="253"/>
                  </a:cubicBezTo>
                  <a:cubicBezTo>
                    <a:pt x="1755" y="261"/>
                    <a:pt x="1755" y="269"/>
                    <a:pt x="1755" y="285"/>
                  </a:cubicBezTo>
                  <a:cubicBezTo>
                    <a:pt x="1755" y="316"/>
                    <a:pt x="1755" y="340"/>
                    <a:pt x="1763" y="348"/>
                  </a:cubicBezTo>
                  <a:cubicBezTo>
                    <a:pt x="1770" y="356"/>
                    <a:pt x="1786" y="356"/>
                    <a:pt x="1802" y="356"/>
                  </a:cubicBezTo>
                  <a:cubicBezTo>
                    <a:pt x="1810" y="356"/>
                    <a:pt x="1826" y="356"/>
                    <a:pt x="1834" y="356"/>
                  </a:cubicBezTo>
                  <a:cubicBezTo>
                    <a:pt x="1834" y="356"/>
                    <a:pt x="1842" y="356"/>
                    <a:pt x="1849" y="356"/>
                  </a:cubicBezTo>
                  <a:cubicBezTo>
                    <a:pt x="1849" y="356"/>
                    <a:pt x="1858" y="356"/>
                    <a:pt x="1865" y="356"/>
                  </a:cubicBezTo>
                  <a:cubicBezTo>
                    <a:pt x="1865" y="364"/>
                    <a:pt x="1889" y="364"/>
                    <a:pt x="1913" y="364"/>
                  </a:cubicBezTo>
                  <a:cubicBezTo>
                    <a:pt x="1921" y="364"/>
                    <a:pt x="1929" y="364"/>
                    <a:pt x="1936" y="364"/>
                  </a:cubicBezTo>
                  <a:cubicBezTo>
                    <a:pt x="1944" y="356"/>
                    <a:pt x="1968" y="348"/>
                    <a:pt x="1992" y="348"/>
                  </a:cubicBezTo>
                  <a:cubicBezTo>
                    <a:pt x="2000" y="348"/>
                    <a:pt x="2000" y="348"/>
                    <a:pt x="2008" y="348"/>
                  </a:cubicBezTo>
                  <a:cubicBezTo>
                    <a:pt x="2031" y="356"/>
                    <a:pt x="2031" y="380"/>
                    <a:pt x="2031" y="403"/>
                  </a:cubicBezTo>
                  <a:cubicBezTo>
                    <a:pt x="2031" y="411"/>
                    <a:pt x="2039" y="419"/>
                    <a:pt x="2039" y="427"/>
                  </a:cubicBezTo>
                  <a:cubicBezTo>
                    <a:pt x="2039" y="451"/>
                    <a:pt x="2047" y="451"/>
                    <a:pt x="2063" y="467"/>
                  </a:cubicBezTo>
                  <a:cubicBezTo>
                    <a:pt x="2063" y="467"/>
                    <a:pt x="2063" y="467"/>
                    <a:pt x="2071" y="467"/>
                  </a:cubicBezTo>
                  <a:cubicBezTo>
                    <a:pt x="2071" y="475"/>
                    <a:pt x="2079" y="475"/>
                    <a:pt x="2087" y="482"/>
                  </a:cubicBezTo>
                  <a:cubicBezTo>
                    <a:pt x="2102" y="498"/>
                    <a:pt x="2126" y="514"/>
                    <a:pt x="2134" y="514"/>
                  </a:cubicBezTo>
                  <a:cubicBezTo>
                    <a:pt x="2142" y="514"/>
                    <a:pt x="2142" y="514"/>
                    <a:pt x="2150" y="522"/>
                  </a:cubicBezTo>
                  <a:cubicBezTo>
                    <a:pt x="2158" y="530"/>
                    <a:pt x="2158" y="530"/>
                    <a:pt x="2166" y="538"/>
                  </a:cubicBezTo>
                  <a:cubicBezTo>
                    <a:pt x="2166" y="538"/>
                    <a:pt x="2166" y="538"/>
                    <a:pt x="2174" y="538"/>
                  </a:cubicBezTo>
                  <a:cubicBezTo>
                    <a:pt x="2174" y="538"/>
                    <a:pt x="2182" y="530"/>
                    <a:pt x="2189" y="522"/>
                  </a:cubicBezTo>
                  <a:cubicBezTo>
                    <a:pt x="2197" y="522"/>
                    <a:pt x="2197" y="514"/>
                    <a:pt x="2205" y="514"/>
                  </a:cubicBezTo>
                  <a:cubicBezTo>
                    <a:pt x="2221" y="498"/>
                    <a:pt x="2229" y="490"/>
                    <a:pt x="2237" y="490"/>
                  </a:cubicBezTo>
                  <a:cubicBezTo>
                    <a:pt x="2245" y="490"/>
                    <a:pt x="2245" y="490"/>
                    <a:pt x="2245" y="490"/>
                  </a:cubicBezTo>
                  <a:cubicBezTo>
                    <a:pt x="2253" y="490"/>
                    <a:pt x="2253" y="498"/>
                    <a:pt x="2261" y="498"/>
                  </a:cubicBezTo>
                  <a:cubicBezTo>
                    <a:pt x="2269" y="514"/>
                    <a:pt x="2269" y="538"/>
                    <a:pt x="2269" y="546"/>
                  </a:cubicBezTo>
                  <a:cubicBezTo>
                    <a:pt x="2269" y="553"/>
                    <a:pt x="2269" y="553"/>
                    <a:pt x="2261" y="553"/>
                  </a:cubicBezTo>
                  <a:cubicBezTo>
                    <a:pt x="2261" y="569"/>
                    <a:pt x="2261" y="577"/>
                    <a:pt x="2237" y="577"/>
                  </a:cubicBezTo>
                  <a:cubicBezTo>
                    <a:pt x="2237" y="577"/>
                    <a:pt x="2229" y="577"/>
                    <a:pt x="2221" y="577"/>
                  </a:cubicBezTo>
                  <a:cubicBezTo>
                    <a:pt x="2213" y="577"/>
                    <a:pt x="2205" y="577"/>
                    <a:pt x="2205" y="577"/>
                  </a:cubicBezTo>
                  <a:cubicBezTo>
                    <a:pt x="2189" y="569"/>
                    <a:pt x="2182" y="569"/>
                    <a:pt x="2166" y="569"/>
                  </a:cubicBezTo>
                  <a:cubicBezTo>
                    <a:pt x="2150" y="569"/>
                    <a:pt x="2150" y="569"/>
                    <a:pt x="2150" y="569"/>
                  </a:cubicBezTo>
                  <a:cubicBezTo>
                    <a:pt x="2150" y="577"/>
                    <a:pt x="2150" y="577"/>
                    <a:pt x="2142" y="577"/>
                  </a:cubicBezTo>
                  <a:cubicBezTo>
                    <a:pt x="2142" y="577"/>
                    <a:pt x="2142" y="577"/>
                    <a:pt x="2134" y="577"/>
                  </a:cubicBezTo>
                  <a:cubicBezTo>
                    <a:pt x="2126" y="577"/>
                    <a:pt x="2110" y="577"/>
                    <a:pt x="2095" y="577"/>
                  </a:cubicBezTo>
                  <a:cubicBezTo>
                    <a:pt x="2087" y="577"/>
                    <a:pt x="2079" y="577"/>
                    <a:pt x="2079" y="577"/>
                  </a:cubicBezTo>
                  <a:cubicBezTo>
                    <a:pt x="2071" y="577"/>
                    <a:pt x="2071" y="577"/>
                    <a:pt x="2063" y="577"/>
                  </a:cubicBezTo>
                  <a:cubicBezTo>
                    <a:pt x="2055" y="577"/>
                    <a:pt x="2039" y="577"/>
                    <a:pt x="2031" y="577"/>
                  </a:cubicBezTo>
                  <a:cubicBezTo>
                    <a:pt x="2016" y="577"/>
                    <a:pt x="2000" y="577"/>
                    <a:pt x="1992" y="577"/>
                  </a:cubicBezTo>
                  <a:cubicBezTo>
                    <a:pt x="1960" y="577"/>
                    <a:pt x="1944" y="577"/>
                    <a:pt x="1936" y="569"/>
                  </a:cubicBezTo>
                  <a:cubicBezTo>
                    <a:pt x="1921" y="562"/>
                    <a:pt x="1913" y="569"/>
                    <a:pt x="1897" y="593"/>
                  </a:cubicBezTo>
                  <a:cubicBezTo>
                    <a:pt x="1897" y="601"/>
                    <a:pt x="1889" y="609"/>
                    <a:pt x="1889" y="609"/>
                  </a:cubicBezTo>
                  <a:cubicBezTo>
                    <a:pt x="1889" y="625"/>
                    <a:pt x="1889" y="633"/>
                    <a:pt x="1873" y="640"/>
                  </a:cubicBezTo>
                  <a:cubicBezTo>
                    <a:pt x="1849" y="656"/>
                    <a:pt x="1849" y="648"/>
                    <a:pt x="1834" y="633"/>
                  </a:cubicBezTo>
                  <a:cubicBezTo>
                    <a:pt x="1826" y="625"/>
                    <a:pt x="1826" y="617"/>
                    <a:pt x="1810" y="609"/>
                  </a:cubicBezTo>
                  <a:cubicBezTo>
                    <a:pt x="1786" y="593"/>
                    <a:pt x="1778" y="585"/>
                    <a:pt x="1763" y="585"/>
                  </a:cubicBezTo>
                  <a:cubicBezTo>
                    <a:pt x="1763" y="585"/>
                    <a:pt x="1755" y="585"/>
                    <a:pt x="1747" y="585"/>
                  </a:cubicBezTo>
                  <a:cubicBezTo>
                    <a:pt x="1739" y="585"/>
                    <a:pt x="1731" y="577"/>
                    <a:pt x="1731" y="577"/>
                  </a:cubicBezTo>
                  <a:cubicBezTo>
                    <a:pt x="1715" y="577"/>
                    <a:pt x="1707" y="569"/>
                    <a:pt x="1691" y="569"/>
                  </a:cubicBezTo>
                  <a:cubicBezTo>
                    <a:pt x="1683" y="569"/>
                    <a:pt x="1676" y="569"/>
                    <a:pt x="1676" y="569"/>
                  </a:cubicBezTo>
                  <a:cubicBezTo>
                    <a:pt x="1668" y="569"/>
                    <a:pt x="1668" y="569"/>
                    <a:pt x="1660" y="569"/>
                  </a:cubicBezTo>
                  <a:cubicBezTo>
                    <a:pt x="1652" y="569"/>
                    <a:pt x="1652" y="569"/>
                    <a:pt x="1652" y="569"/>
                  </a:cubicBezTo>
                  <a:cubicBezTo>
                    <a:pt x="1644" y="569"/>
                    <a:pt x="1644" y="569"/>
                    <a:pt x="1636" y="569"/>
                  </a:cubicBezTo>
                  <a:cubicBezTo>
                    <a:pt x="1612" y="569"/>
                    <a:pt x="1605" y="577"/>
                    <a:pt x="1596" y="609"/>
                  </a:cubicBezTo>
                  <a:cubicBezTo>
                    <a:pt x="1596" y="633"/>
                    <a:pt x="1573" y="640"/>
                    <a:pt x="1541" y="640"/>
                  </a:cubicBezTo>
                  <a:cubicBezTo>
                    <a:pt x="1533" y="640"/>
                    <a:pt x="1533" y="640"/>
                    <a:pt x="1533" y="640"/>
                  </a:cubicBezTo>
                  <a:cubicBezTo>
                    <a:pt x="1518" y="640"/>
                    <a:pt x="1502" y="640"/>
                    <a:pt x="1486" y="648"/>
                  </a:cubicBezTo>
                  <a:cubicBezTo>
                    <a:pt x="1470" y="648"/>
                    <a:pt x="1454" y="656"/>
                    <a:pt x="1423" y="656"/>
                  </a:cubicBezTo>
                  <a:cubicBezTo>
                    <a:pt x="1375" y="656"/>
                    <a:pt x="1359" y="712"/>
                    <a:pt x="1359" y="735"/>
                  </a:cubicBezTo>
                  <a:cubicBezTo>
                    <a:pt x="1359" y="751"/>
                    <a:pt x="1343" y="759"/>
                    <a:pt x="1320" y="767"/>
                  </a:cubicBezTo>
                  <a:cubicBezTo>
                    <a:pt x="1320" y="775"/>
                    <a:pt x="1312" y="775"/>
                    <a:pt x="1312" y="775"/>
                  </a:cubicBezTo>
                  <a:cubicBezTo>
                    <a:pt x="1288" y="783"/>
                    <a:pt x="1288" y="799"/>
                    <a:pt x="1280" y="815"/>
                  </a:cubicBezTo>
                  <a:cubicBezTo>
                    <a:pt x="1272" y="815"/>
                    <a:pt x="1272" y="822"/>
                    <a:pt x="1272" y="822"/>
                  </a:cubicBezTo>
                  <a:cubicBezTo>
                    <a:pt x="1272" y="830"/>
                    <a:pt x="1265" y="838"/>
                    <a:pt x="1257" y="838"/>
                  </a:cubicBezTo>
                  <a:cubicBezTo>
                    <a:pt x="1249" y="838"/>
                    <a:pt x="1249" y="830"/>
                    <a:pt x="1241" y="806"/>
                  </a:cubicBezTo>
                  <a:cubicBezTo>
                    <a:pt x="1241" y="791"/>
                    <a:pt x="1249" y="783"/>
                    <a:pt x="1265" y="767"/>
                  </a:cubicBezTo>
                  <a:cubicBezTo>
                    <a:pt x="1272" y="767"/>
                    <a:pt x="1280" y="759"/>
                    <a:pt x="1288" y="759"/>
                  </a:cubicBezTo>
                  <a:cubicBezTo>
                    <a:pt x="1288" y="751"/>
                    <a:pt x="1296" y="743"/>
                    <a:pt x="1296" y="743"/>
                  </a:cubicBezTo>
                  <a:cubicBezTo>
                    <a:pt x="1296" y="735"/>
                    <a:pt x="1280" y="728"/>
                    <a:pt x="1272" y="719"/>
                  </a:cubicBezTo>
                  <a:lnTo>
                    <a:pt x="1272" y="719"/>
                  </a:lnTo>
                  <a:cubicBezTo>
                    <a:pt x="1265" y="712"/>
                    <a:pt x="1265" y="712"/>
                    <a:pt x="1265" y="712"/>
                  </a:cubicBezTo>
                  <a:cubicBezTo>
                    <a:pt x="1257" y="712"/>
                    <a:pt x="1249" y="719"/>
                    <a:pt x="1241" y="728"/>
                  </a:cubicBezTo>
                  <a:cubicBezTo>
                    <a:pt x="1241" y="735"/>
                    <a:pt x="1233" y="735"/>
                    <a:pt x="1225" y="743"/>
                  </a:cubicBezTo>
                  <a:cubicBezTo>
                    <a:pt x="1217" y="751"/>
                    <a:pt x="1217" y="759"/>
                    <a:pt x="1209" y="767"/>
                  </a:cubicBezTo>
                  <a:cubicBezTo>
                    <a:pt x="1201" y="775"/>
                    <a:pt x="1185" y="791"/>
                    <a:pt x="1170" y="799"/>
                  </a:cubicBezTo>
                  <a:lnTo>
                    <a:pt x="1162" y="806"/>
                  </a:lnTo>
                  <a:cubicBezTo>
                    <a:pt x="1146" y="806"/>
                    <a:pt x="1146" y="791"/>
                    <a:pt x="1146" y="783"/>
                  </a:cubicBezTo>
                  <a:cubicBezTo>
                    <a:pt x="1146" y="775"/>
                    <a:pt x="1146" y="767"/>
                    <a:pt x="1138" y="767"/>
                  </a:cubicBezTo>
                  <a:cubicBezTo>
                    <a:pt x="1138" y="759"/>
                    <a:pt x="1138" y="759"/>
                    <a:pt x="1138" y="759"/>
                  </a:cubicBezTo>
                  <a:cubicBezTo>
                    <a:pt x="1138" y="759"/>
                    <a:pt x="1130" y="775"/>
                    <a:pt x="1130" y="791"/>
                  </a:cubicBezTo>
                  <a:cubicBezTo>
                    <a:pt x="1130" y="806"/>
                    <a:pt x="1106" y="854"/>
                    <a:pt x="1090" y="901"/>
                  </a:cubicBezTo>
                  <a:cubicBezTo>
                    <a:pt x="1075" y="933"/>
                    <a:pt x="1059" y="973"/>
                    <a:pt x="1059" y="980"/>
                  </a:cubicBezTo>
                  <a:cubicBezTo>
                    <a:pt x="1059" y="988"/>
                    <a:pt x="1043" y="1012"/>
                    <a:pt x="1027" y="1028"/>
                  </a:cubicBezTo>
                  <a:cubicBezTo>
                    <a:pt x="1019" y="1036"/>
                    <a:pt x="1012" y="1052"/>
                    <a:pt x="1004" y="1059"/>
                  </a:cubicBezTo>
                  <a:cubicBezTo>
                    <a:pt x="996" y="1075"/>
                    <a:pt x="988" y="1091"/>
                    <a:pt x="988" y="1107"/>
                  </a:cubicBezTo>
                  <a:cubicBezTo>
                    <a:pt x="988" y="1115"/>
                    <a:pt x="988" y="1115"/>
                    <a:pt x="988" y="1115"/>
                  </a:cubicBezTo>
                  <a:lnTo>
                    <a:pt x="664" y="680"/>
                  </a:lnTo>
                  <a:lnTo>
                    <a:pt x="664" y="680"/>
                  </a:lnTo>
                  <a:cubicBezTo>
                    <a:pt x="672" y="680"/>
                    <a:pt x="679" y="688"/>
                    <a:pt x="679" y="696"/>
                  </a:cubicBezTo>
                  <a:cubicBezTo>
                    <a:pt x="687" y="704"/>
                    <a:pt x="711" y="704"/>
                    <a:pt x="727" y="704"/>
                  </a:cubicBezTo>
                  <a:cubicBezTo>
                    <a:pt x="759" y="712"/>
                    <a:pt x="790" y="712"/>
                    <a:pt x="790" y="735"/>
                  </a:cubicBezTo>
                  <a:cubicBezTo>
                    <a:pt x="790" y="743"/>
                    <a:pt x="790" y="743"/>
                    <a:pt x="790" y="743"/>
                  </a:cubicBezTo>
                  <a:cubicBezTo>
                    <a:pt x="798" y="783"/>
                    <a:pt x="798" y="791"/>
                    <a:pt x="814" y="799"/>
                  </a:cubicBezTo>
                  <a:lnTo>
                    <a:pt x="814" y="799"/>
                  </a:lnTo>
                  <a:cubicBezTo>
                    <a:pt x="838" y="799"/>
                    <a:pt x="893" y="815"/>
                    <a:pt x="893" y="893"/>
                  </a:cubicBezTo>
                  <a:cubicBezTo>
                    <a:pt x="893" y="933"/>
                    <a:pt x="885" y="957"/>
                    <a:pt x="877" y="973"/>
                  </a:cubicBezTo>
                  <a:cubicBezTo>
                    <a:pt x="877" y="973"/>
                    <a:pt x="869" y="980"/>
                    <a:pt x="877" y="980"/>
                  </a:cubicBezTo>
                  <a:cubicBezTo>
                    <a:pt x="877" y="988"/>
                    <a:pt x="885" y="988"/>
                    <a:pt x="885" y="988"/>
                  </a:cubicBezTo>
                  <a:cubicBezTo>
                    <a:pt x="893" y="988"/>
                    <a:pt x="901" y="988"/>
                    <a:pt x="909" y="988"/>
                  </a:cubicBezTo>
                  <a:cubicBezTo>
                    <a:pt x="932" y="996"/>
                    <a:pt x="948" y="996"/>
                    <a:pt x="948" y="1020"/>
                  </a:cubicBezTo>
                  <a:lnTo>
                    <a:pt x="948" y="1028"/>
                  </a:lnTo>
                  <a:cubicBezTo>
                    <a:pt x="948" y="1059"/>
                    <a:pt x="948" y="1091"/>
                    <a:pt x="972" y="1099"/>
                  </a:cubicBezTo>
                  <a:cubicBezTo>
                    <a:pt x="980" y="1099"/>
                    <a:pt x="980" y="1107"/>
                    <a:pt x="980" y="1107"/>
                  </a:cubicBezTo>
                  <a:cubicBezTo>
                    <a:pt x="980" y="1091"/>
                    <a:pt x="988" y="1075"/>
                    <a:pt x="996" y="1059"/>
                  </a:cubicBezTo>
                  <a:cubicBezTo>
                    <a:pt x="1004" y="1044"/>
                    <a:pt x="1012" y="1036"/>
                    <a:pt x="1019" y="1028"/>
                  </a:cubicBezTo>
                  <a:cubicBezTo>
                    <a:pt x="1035" y="1004"/>
                    <a:pt x="1051" y="988"/>
                    <a:pt x="1051" y="980"/>
                  </a:cubicBezTo>
                  <a:cubicBezTo>
                    <a:pt x="1051" y="973"/>
                    <a:pt x="1059" y="941"/>
                    <a:pt x="1083" y="893"/>
                  </a:cubicBezTo>
                  <a:cubicBezTo>
                    <a:pt x="1099" y="854"/>
                    <a:pt x="1122" y="806"/>
                    <a:pt x="1122" y="791"/>
                  </a:cubicBezTo>
                  <a:cubicBezTo>
                    <a:pt x="1122" y="775"/>
                    <a:pt x="1122" y="751"/>
                    <a:pt x="1138" y="751"/>
                  </a:cubicBezTo>
                  <a:lnTo>
                    <a:pt x="1146" y="759"/>
                  </a:lnTo>
                  <a:cubicBezTo>
                    <a:pt x="1146" y="767"/>
                    <a:pt x="1154" y="775"/>
                    <a:pt x="1154" y="783"/>
                  </a:cubicBezTo>
                  <a:cubicBezTo>
                    <a:pt x="1154" y="791"/>
                    <a:pt x="1154" y="799"/>
                    <a:pt x="1162" y="799"/>
                  </a:cubicBezTo>
                  <a:cubicBezTo>
                    <a:pt x="1162" y="799"/>
                    <a:pt x="1162" y="799"/>
                    <a:pt x="1170" y="791"/>
                  </a:cubicBezTo>
                  <a:cubicBezTo>
                    <a:pt x="1185" y="783"/>
                    <a:pt x="1193" y="775"/>
                    <a:pt x="1201" y="759"/>
                  </a:cubicBezTo>
                  <a:cubicBezTo>
                    <a:pt x="1209" y="751"/>
                    <a:pt x="1217" y="743"/>
                    <a:pt x="1225" y="735"/>
                  </a:cubicBezTo>
                  <a:cubicBezTo>
                    <a:pt x="1233" y="735"/>
                    <a:pt x="1233" y="728"/>
                    <a:pt x="1241" y="719"/>
                  </a:cubicBezTo>
                  <a:cubicBezTo>
                    <a:pt x="1249" y="712"/>
                    <a:pt x="1257" y="704"/>
                    <a:pt x="1265" y="704"/>
                  </a:cubicBezTo>
                  <a:cubicBezTo>
                    <a:pt x="1265" y="704"/>
                    <a:pt x="1272" y="704"/>
                    <a:pt x="1272" y="712"/>
                  </a:cubicBezTo>
                  <a:lnTo>
                    <a:pt x="1280" y="712"/>
                  </a:lnTo>
                  <a:cubicBezTo>
                    <a:pt x="1288" y="728"/>
                    <a:pt x="1296" y="735"/>
                    <a:pt x="1296" y="743"/>
                  </a:cubicBezTo>
                  <a:cubicBezTo>
                    <a:pt x="1296" y="751"/>
                    <a:pt x="1296" y="751"/>
                    <a:pt x="1288" y="759"/>
                  </a:cubicBezTo>
                  <a:cubicBezTo>
                    <a:pt x="1280" y="767"/>
                    <a:pt x="1280" y="775"/>
                    <a:pt x="1272" y="775"/>
                  </a:cubicBezTo>
                  <a:cubicBezTo>
                    <a:pt x="1257" y="791"/>
                    <a:pt x="1249" y="799"/>
                    <a:pt x="1249" y="806"/>
                  </a:cubicBezTo>
                  <a:cubicBezTo>
                    <a:pt x="1257" y="822"/>
                    <a:pt x="1257" y="830"/>
                    <a:pt x="1257" y="830"/>
                  </a:cubicBezTo>
                  <a:cubicBezTo>
                    <a:pt x="1265" y="830"/>
                    <a:pt x="1265" y="822"/>
                    <a:pt x="1265" y="822"/>
                  </a:cubicBezTo>
                  <a:cubicBezTo>
                    <a:pt x="1265" y="815"/>
                    <a:pt x="1272" y="815"/>
                    <a:pt x="1272" y="806"/>
                  </a:cubicBezTo>
                  <a:cubicBezTo>
                    <a:pt x="1280" y="791"/>
                    <a:pt x="1288" y="783"/>
                    <a:pt x="1304" y="767"/>
                  </a:cubicBezTo>
                  <a:cubicBezTo>
                    <a:pt x="1312" y="767"/>
                    <a:pt x="1312" y="767"/>
                    <a:pt x="1320" y="759"/>
                  </a:cubicBezTo>
                  <a:cubicBezTo>
                    <a:pt x="1336" y="751"/>
                    <a:pt x="1359" y="743"/>
                    <a:pt x="1359" y="735"/>
                  </a:cubicBezTo>
                  <a:cubicBezTo>
                    <a:pt x="1359" y="712"/>
                    <a:pt x="1367" y="656"/>
                    <a:pt x="1423" y="648"/>
                  </a:cubicBezTo>
                  <a:cubicBezTo>
                    <a:pt x="1454" y="648"/>
                    <a:pt x="1470" y="640"/>
                    <a:pt x="1486" y="640"/>
                  </a:cubicBezTo>
                  <a:cubicBezTo>
                    <a:pt x="1502" y="640"/>
                    <a:pt x="1510" y="633"/>
                    <a:pt x="1533" y="633"/>
                  </a:cubicBezTo>
                  <a:cubicBezTo>
                    <a:pt x="1541" y="633"/>
                    <a:pt x="1541" y="633"/>
                    <a:pt x="1541" y="633"/>
                  </a:cubicBezTo>
                  <a:cubicBezTo>
                    <a:pt x="1573" y="633"/>
                    <a:pt x="1589" y="633"/>
                    <a:pt x="1589" y="601"/>
                  </a:cubicBezTo>
                  <a:cubicBezTo>
                    <a:pt x="1596" y="577"/>
                    <a:pt x="1605" y="562"/>
                    <a:pt x="1636" y="562"/>
                  </a:cubicBezTo>
                  <a:cubicBezTo>
                    <a:pt x="1644" y="562"/>
                    <a:pt x="1652" y="562"/>
                    <a:pt x="1652" y="562"/>
                  </a:cubicBezTo>
                  <a:cubicBezTo>
                    <a:pt x="1652" y="562"/>
                    <a:pt x="1652" y="562"/>
                    <a:pt x="1660" y="562"/>
                  </a:cubicBezTo>
                  <a:cubicBezTo>
                    <a:pt x="1668" y="562"/>
                    <a:pt x="1668" y="562"/>
                    <a:pt x="1676" y="562"/>
                  </a:cubicBezTo>
                  <a:cubicBezTo>
                    <a:pt x="1676" y="562"/>
                    <a:pt x="1683" y="562"/>
                    <a:pt x="1691" y="562"/>
                  </a:cubicBezTo>
                  <a:cubicBezTo>
                    <a:pt x="1707" y="562"/>
                    <a:pt x="1715" y="569"/>
                    <a:pt x="1731" y="569"/>
                  </a:cubicBezTo>
                  <a:cubicBezTo>
                    <a:pt x="1739" y="569"/>
                    <a:pt x="1739" y="577"/>
                    <a:pt x="1747" y="577"/>
                  </a:cubicBezTo>
                  <a:cubicBezTo>
                    <a:pt x="1755" y="577"/>
                    <a:pt x="1763" y="577"/>
                    <a:pt x="1763" y="577"/>
                  </a:cubicBezTo>
                  <a:cubicBezTo>
                    <a:pt x="1778" y="585"/>
                    <a:pt x="1786" y="585"/>
                    <a:pt x="1818" y="601"/>
                  </a:cubicBezTo>
                  <a:cubicBezTo>
                    <a:pt x="1826" y="617"/>
                    <a:pt x="1834" y="625"/>
                    <a:pt x="1842" y="625"/>
                  </a:cubicBezTo>
                  <a:cubicBezTo>
                    <a:pt x="1849" y="640"/>
                    <a:pt x="1849" y="640"/>
                    <a:pt x="1858" y="640"/>
                  </a:cubicBezTo>
                  <a:cubicBezTo>
                    <a:pt x="1858" y="640"/>
                    <a:pt x="1865" y="640"/>
                    <a:pt x="1873" y="640"/>
                  </a:cubicBezTo>
                  <a:cubicBezTo>
                    <a:pt x="1881" y="633"/>
                    <a:pt x="1881" y="625"/>
                    <a:pt x="1889" y="609"/>
                  </a:cubicBezTo>
                  <a:cubicBezTo>
                    <a:pt x="1889" y="601"/>
                    <a:pt x="1889" y="593"/>
                    <a:pt x="1889" y="585"/>
                  </a:cubicBezTo>
                  <a:cubicBezTo>
                    <a:pt x="1905" y="562"/>
                    <a:pt x="1921" y="553"/>
                    <a:pt x="1944" y="569"/>
                  </a:cubicBezTo>
                  <a:cubicBezTo>
                    <a:pt x="1952" y="569"/>
                    <a:pt x="1984" y="569"/>
                    <a:pt x="1992" y="569"/>
                  </a:cubicBezTo>
                  <a:cubicBezTo>
                    <a:pt x="2000" y="569"/>
                    <a:pt x="2016" y="569"/>
                    <a:pt x="2031" y="569"/>
                  </a:cubicBezTo>
                  <a:cubicBezTo>
                    <a:pt x="2039" y="569"/>
                    <a:pt x="2055" y="569"/>
                    <a:pt x="2063" y="569"/>
                  </a:cubicBezTo>
                  <a:cubicBezTo>
                    <a:pt x="2071" y="569"/>
                    <a:pt x="2071" y="569"/>
                    <a:pt x="2079" y="569"/>
                  </a:cubicBezTo>
                  <a:cubicBezTo>
                    <a:pt x="2079" y="569"/>
                    <a:pt x="2087" y="569"/>
                    <a:pt x="2095" y="569"/>
                  </a:cubicBezTo>
                  <a:cubicBezTo>
                    <a:pt x="2110" y="569"/>
                    <a:pt x="2126" y="569"/>
                    <a:pt x="2134" y="569"/>
                  </a:cubicBezTo>
                  <a:cubicBezTo>
                    <a:pt x="2142" y="569"/>
                    <a:pt x="2142" y="569"/>
                    <a:pt x="2142" y="569"/>
                  </a:cubicBezTo>
                  <a:cubicBezTo>
                    <a:pt x="2142" y="562"/>
                    <a:pt x="2150" y="562"/>
                    <a:pt x="2166" y="562"/>
                  </a:cubicBezTo>
                  <a:cubicBezTo>
                    <a:pt x="2182" y="562"/>
                    <a:pt x="2189" y="562"/>
                    <a:pt x="2205" y="569"/>
                  </a:cubicBezTo>
                  <a:cubicBezTo>
                    <a:pt x="2205" y="569"/>
                    <a:pt x="2213" y="569"/>
                    <a:pt x="2229" y="569"/>
                  </a:cubicBezTo>
                  <a:lnTo>
                    <a:pt x="2237" y="569"/>
                  </a:lnTo>
                  <a:cubicBezTo>
                    <a:pt x="2253" y="569"/>
                    <a:pt x="2253" y="562"/>
                    <a:pt x="2261" y="553"/>
                  </a:cubicBezTo>
                  <a:lnTo>
                    <a:pt x="2261" y="546"/>
                  </a:lnTo>
                  <a:cubicBezTo>
                    <a:pt x="2261" y="538"/>
                    <a:pt x="2261" y="514"/>
                    <a:pt x="2253" y="506"/>
                  </a:cubicBezTo>
                  <a:cubicBezTo>
                    <a:pt x="2253" y="498"/>
                    <a:pt x="2245" y="498"/>
                    <a:pt x="2245" y="498"/>
                  </a:cubicBezTo>
                  <a:cubicBezTo>
                    <a:pt x="2229" y="498"/>
                    <a:pt x="2229" y="498"/>
                    <a:pt x="2205" y="514"/>
                  </a:cubicBezTo>
                  <a:cubicBezTo>
                    <a:pt x="2205" y="522"/>
                    <a:pt x="2197" y="530"/>
                    <a:pt x="2197" y="530"/>
                  </a:cubicBezTo>
                  <a:cubicBezTo>
                    <a:pt x="2189" y="538"/>
                    <a:pt x="2182" y="546"/>
                    <a:pt x="2174" y="546"/>
                  </a:cubicBezTo>
                  <a:cubicBezTo>
                    <a:pt x="2166" y="546"/>
                    <a:pt x="2166" y="546"/>
                    <a:pt x="2158" y="538"/>
                  </a:cubicBezTo>
                  <a:cubicBezTo>
                    <a:pt x="2150" y="538"/>
                    <a:pt x="2150" y="530"/>
                    <a:pt x="2142" y="530"/>
                  </a:cubicBezTo>
                  <a:cubicBezTo>
                    <a:pt x="2142" y="522"/>
                    <a:pt x="2134" y="522"/>
                    <a:pt x="2134" y="522"/>
                  </a:cubicBezTo>
                  <a:cubicBezTo>
                    <a:pt x="2126" y="522"/>
                    <a:pt x="2102" y="506"/>
                    <a:pt x="2079" y="490"/>
                  </a:cubicBezTo>
                  <a:cubicBezTo>
                    <a:pt x="2079" y="482"/>
                    <a:pt x="2071" y="482"/>
                    <a:pt x="2063" y="475"/>
                  </a:cubicBezTo>
                  <a:cubicBezTo>
                    <a:pt x="2063" y="475"/>
                    <a:pt x="2063" y="475"/>
                    <a:pt x="2055" y="467"/>
                  </a:cubicBezTo>
                  <a:cubicBezTo>
                    <a:pt x="2039" y="459"/>
                    <a:pt x="2031" y="451"/>
                    <a:pt x="2031" y="427"/>
                  </a:cubicBezTo>
                  <a:cubicBezTo>
                    <a:pt x="2031" y="419"/>
                    <a:pt x="2031" y="411"/>
                    <a:pt x="2023" y="403"/>
                  </a:cubicBezTo>
                  <a:cubicBezTo>
                    <a:pt x="2023" y="380"/>
                    <a:pt x="2023" y="356"/>
                    <a:pt x="2008" y="356"/>
                  </a:cubicBezTo>
                  <a:cubicBezTo>
                    <a:pt x="2000" y="356"/>
                    <a:pt x="2000" y="356"/>
                    <a:pt x="1992" y="356"/>
                  </a:cubicBezTo>
                  <a:cubicBezTo>
                    <a:pt x="1968" y="356"/>
                    <a:pt x="1952" y="364"/>
                    <a:pt x="1936" y="372"/>
                  </a:cubicBezTo>
                  <a:cubicBezTo>
                    <a:pt x="1929" y="372"/>
                    <a:pt x="1921" y="372"/>
                    <a:pt x="1913" y="372"/>
                  </a:cubicBezTo>
                  <a:cubicBezTo>
                    <a:pt x="1889" y="372"/>
                    <a:pt x="1865" y="372"/>
                    <a:pt x="1858" y="364"/>
                  </a:cubicBezTo>
                  <a:cubicBezTo>
                    <a:pt x="1858" y="364"/>
                    <a:pt x="1849" y="364"/>
                    <a:pt x="1834" y="364"/>
                  </a:cubicBezTo>
                  <a:cubicBezTo>
                    <a:pt x="1826" y="364"/>
                    <a:pt x="1810" y="364"/>
                    <a:pt x="1802" y="364"/>
                  </a:cubicBezTo>
                  <a:cubicBezTo>
                    <a:pt x="1778" y="364"/>
                    <a:pt x="1770" y="356"/>
                    <a:pt x="1763" y="348"/>
                  </a:cubicBezTo>
                  <a:cubicBezTo>
                    <a:pt x="1747" y="340"/>
                    <a:pt x="1747" y="324"/>
                    <a:pt x="1747" y="285"/>
                  </a:cubicBezTo>
                  <a:cubicBezTo>
                    <a:pt x="1747" y="269"/>
                    <a:pt x="1747" y="261"/>
                    <a:pt x="1747" y="245"/>
                  </a:cubicBezTo>
                  <a:cubicBezTo>
                    <a:pt x="1747" y="237"/>
                    <a:pt x="1747" y="229"/>
                    <a:pt x="1747" y="229"/>
                  </a:cubicBezTo>
                  <a:cubicBezTo>
                    <a:pt x="1747" y="229"/>
                    <a:pt x="1739" y="229"/>
                    <a:pt x="1731" y="229"/>
                  </a:cubicBezTo>
                  <a:cubicBezTo>
                    <a:pt x="1707" y="229"/>
                    <a:pt x="1676" y="245"/>
                    <a:pt x="1652" y="261"/>
                  </a:cubicBezTo>
                  <a:cubicBezTo>
                    <a:pt x="1644" y="261"/>
                    <a:pt x="1644" y="261"/>
                    <a:pt x="1644" y="261"/>
                  </a:cubicBezTo>
                  <a:cubicBezTo>
                    <a:pt x="1644" y="269"/>
                    <a:pt x="1636" y="269"/>
                    <a:pt x="1636" y="269"/>
                  </a:cubicBezTo>
                  <a:cubicBezTo>
                    <a:pt x="1612" y="285"/>
                    <a:pt x="1581" y="301"/>
                    <a:pt x="1541" y="301"/>
                  </a:cubicBezTo>
                  <a:cubicBezTo>
                    <a:pt x="1525" y="301"/>
                    <a:pt x="1518" y="301"/>
                    <a:pt x="1510" y="301"/>
                  </a:cubicBezTo>
                  <a:cubicBezTo>
                    <a:pt x="1510" y="301"/>
                    <a:pt x="1502" y="293"/>
                    <a:pt x="1494" y="293"/>
                  </a:cubicBezTo>
                  <a:cubicBezTo>
                    <a:pt x="1423" y="293"/>
                    <a:pt x="1328" y="340"/>
                    <a:pt x="1304" y="380"/>
                  </a:cubicBezTo>
                  <a:cubicBezTo>
                    <a:pt x="1272" y="419"/>
                    <a:pt x="1257" y="443"/>
                    <a:pt x="1225" y="443"/>
                  </a:cubicBezTo>
                  <a:cubicBezTo>
                    <a:pt x="1217" y="443"/>
                    <a:pt x="1209" y="443"/>
                    <a:pt x="1201" y="443"/>
                  </a:cubicBezTo>
                  <a:cubicBezTo>
                    <a:pt x="1193" y="443"/>
                    <a:pt x="1185" y="443"/>
                    <a:pt x="1178" y="443"/>
                  </a:cubicBezTo>
                  <a:cubicBezTo>
                    <a:pt x="1154" y="443"/>
                    <a:pt x="1138" y="443"/>
                    <a:pt x="1138" y="427"/>
                  </a:cubicBezTo>
                  <a:cubicBezTo>
                    <a:pt x="1138" y="411"/>
                    <a:pt x="1130" y="403"/>
                    <a:pt x="1122" y="403"/>
                  </a:cubicBezTo>
                  <a:cubicBezTo>
                    <a:pt x="1114" y="403"/>
                    <a:pt x="1114" y="403"/>
                    <a:pt x="1106" y="411"/>
                  </a:cubicBezTo>
                  <a:cubicBezTo>
                    <a:pt x="1099" y="411"/>
                    <a:pt x="1090" y="419"/>
                    <a:pt x="1083" y="419"/>
                  </a:cubicBezTo>
                  <a:cubicBezTo>
                    <a:pt x="1067" y="435"/>
                    <a:pt x="1051" y="443"/>
                    <a:pt x="1035" y="443"/>
                  </a:cubicBezTo>
                  <a:cubicBezTo>
                    <a:pt x="1027" y="443"/>
                    <a:pt x="1027" y="443"/>
                    <a:pt x="1019" y="443"/>
                  </a:cubicBezTo>
                  <a:cubicBezTo>
                    <a:pt x="1019" y="443"/>
                    <a:pt x="1019" y="435"/>
                    <a:pt x="1012" y="435"/>
                  </a:cubicBezTo>
                  <a:cubicBezTo>
                    <a:pt x="988" y="427"/>
                    <a:pt x="956" y="411"/>
                    <a:pt x="940" y="372"/>
                  </a:cubicBezTo>
                  <a:cubicBezTo>
                    <a:pt x="925" y="348"/>
                    <a:pt x="893" y="324"/>
                    <a:pt x="869" y="309"/>
                  </a:cubicBezTo>
                  <a:cubicBezTo>
                    <a:pt x="853" y="301"/>
                    <a:pt x="846" y="293"/>
                    <a:pt x="838" y="285"/>
                  </a:cubicBezTo>
                  <a:cubicBezTo>
                    <a:pt x="822" y="269"/>
                    <a:pt x="782" y="261"/>
                    <a:pt x="759" y="261"/>
                  </a:cubicBezTo>
                  <a:cubicBezTo>
                    <a:pt x="751" y="261"/>
                    <a:pt x="743" y="261"/>
                    <a:pt x="735" y="269"/>
                  </a:cubicBezTo>
                  <a:cubicBezTo>
                    <a:pt x="727" y="269"/>
                    <a:pt x="719" y="269"/>
                    <a:pt x="711" y="277"/>
                  </a:cubicBezTo>
                  <a:cubicBezTo>
                    <a:pt x="687" y="277"/>
                    <a:pt x="664" y="285"/>
                    <a:pt x="656" y="301"/>
                  </a:cubicBezTo>
                  <a:cubicBezTo>
                    <a:pt x="656" y="309"/>
                    <a:pt x="648" y="316"/>
                    <a:pt x="648" y="324"/>
                  </a:cubicBezTo>
                  <a:cubicBezTo>
                    <a:pt x="640" y="340"/>
                    <a:pt x="640" y="348"/>
                    <a:pt x="632" y="348"/>
                  </a:cubicBezTo>
                  <a:cubicBezTo>
                    <a:pt x="632" y="348"/>
                    <a:pt x="624" y="340"/>
                    <a:pt x="624" y="332"/>
                  </a:cubicBezTo>
                  <a:cubicBezTo>
                    <a:pt x="624" y="324"/>
                    <a:pt x="624" y="316"/>
                    <a:pt x="616" y="309"/>
                  </a:cubicBezTo>
                  <a:cubicBezTo>
                    <a:pt x="616" y="293"/>
                    <a:pt x="608" y="269"/>
                    <a:pt x="624" y="245"/>
                  </a:cubicBezTo>
                  <a:cubicBezTo>
                    <a:pt x="640" y="229"/>
                    <a:pt x="648" y="214"/>
                    <a:pt x="656" y="198"/>
                  </a:cubicBezTo>
                  <a:cubicBezTo>
                    <a:pt x="672" y="174"/>
                    <a:pt x="679" y="150"/>
                    <a:pt x="703" y="135"/>
                  </a:cubicBezTo>
                  <a:cubicBezTo>
                    <a:pt x="727" y="111"/>
                    <a:pt x="735" y="87"/>
                    <a:pt x="751" y="79"/>
                  </a:cubicBezTo>
                  <a:cubicBezTo>
                    <a:pt x="751" y="71"/>
                    <a:pt x="759" y="63"/>
                    <a:pt x="759" y="56"/>
                  </a:cubicBezTo>
                  <a:lnTo>
                    <a:pt x="766" y="56"/>
                  </a:lnTo>
                  <a:cubicBezTo>
                    <a:pt x="766" y="48"/>
                    <a:pt x="774" y="48"/>
                    <a:pt x="798" y="40"/>
                  </a:cubicBezTo>
                  <a:cubicBezTo>
                    <a:pt x="814" y="40"/>
                    <a:pt x="830" y="40"/>
                    <a:pt x="830" y="32"/>
                  </a:cubicBezTo>
                  <a:cubicBezTo>
                    <a:pt x="830" y="24"/>
                    <a:pt x="830" y="24"/>
                    <a:pt x="822" y="16"/>
                  </a:cubicBezTo>
                  <a:cubicBezTo>
                    <a:pt x="814" y="8"/>
                    <a:pt x="790" y="8"/>
                    <a:pt x="766" y="8"/>
                  </a:cubicBezTo>
                  <a:cubicBezTo>
                    <a:pt x="727" y="8"/>
                    <a:pt x="695" y="16"/>
                    <a:pt x="679" y="24"/>
                  </a:cubicBezTo>
                  <a:cubicBezTo>
                    <a:pt x="672" y="32"/>
                    <a:pt x="672" y="32"/>
                    <a:pt x="672" y="32"/>
                  </a:cubicBezTo>
                  <a:cubicBezTo>
                    <a:pt x="640" y="56"/>
                    <a:pt x="593" y="79"/>
                    <a:pt x="577" y="111"/>
                  </a:cubicBezTo>
                  <a:cubicBezTo>
                    <a:pt x="569" y="127"/>
                    <a:pt x="569" y="142"/>
                    <a:pt x="561" y="150"/>
                  </a:cubicBezTo>
                  <a:cubicBezTo>
                    <a:pt x="561" y="158"/>
                    <a:pt x="561" y="166"/>
                    <a:pt x="561" y="174"/>
                  </a:cubicBezTo>
                  <a:cubicBezTo>
                    <a:pt x="553" y="174"/>
                    <a:pt x="553" y="182"/>
                    <a:pt x="545" y="182"/>
                  </a:cubicBezTo>
                  <a:cubicBezTo>
                    <a:pt x="545" y="182"/>
                    <a:pt x="537" y="174"/>
                    <a:pt x="537" y="158"/>
                  </a:cubicBezTo>
                  <a:cubicBezTo>
                    <a:pt x="529" y="158"/>
                    <a:pt x="529" y="150"/>
                    <a:pt x="529" y="150"/>
                  </a:cubicBezTo>
                  <a:lnTo>
                    <a:pt x="529" y="142"/>
                  </a:lnTo>
                  <a:cubicBezTo>
                    <a:pt x="529" y="142"/>
                    <a:pt x="529" y="150"/>
                    <a:pt x="521" y="150"/>
                  </a:cubicBezTo>
                  <a:cubicBezTo>
                    <a:pt x="521" y="158"/>
                    <a:pt x="513" y="166"/>
                    <a:pt x="506" y="174"/>
                  </a:cubicBezTo>
                  <a:cubicBezTo>
                    <a:pt x="490" y="190"/>
                    <a:pt x="482" y="206"/>
                    <a:pt x="474" y="214"/>
                  </a:cubicBezTo>
                  <a:cubicBezTo>
                    <a:pt x="466" y="222"/>
                    <a:pt x="466" y="229"/>
                    <a:pt x="466" y="229"/>
                  </a:cubicBezTo>
                  <a:cubicBezTo>
                    <a:pt x="466" y="237"/>
                    <a:pt x="466" y="245"/>
                    <a:pt x="442" y="261"/>
                  </a:cubicBezTo>
                  <a:cubicBezTo>
                    <a:pt x="435" y="261"/>
                    <a:pt x="426" y="261"/>
                    <a:pt x="426" y="269"/>
                  </a:cubicBezTo>
                  <a:cubicBezTo>
                    <a:pt x="387" y="285"/>
                    <a:pt x="355" y="301"/>
                    <a:pt x="332" y="324"/>
                  </a:cubicBezTo>
                  <a:cubicBezTo>
                    <a:pt x="324" y="324"/>
                    <a:pt x="324" y="332"/>
                    <a:pt x="316" y="332"/>
                  </a:cubicBezTo>
                  <a:cubicBezTo>
                    <a:pt x="300" y="348"/>
                    <a:pt x="300" y="348"/>
                    <a:pt x="284" y="348"/>
                  </a:cubicBezTo>
                  <a:lnTo>
                    <a:pt x="276" y="348"/>
                  </a:lnTo>
                  <a:cubicBezTo>
                    <a:pt x="268" y="348"/>
                    <a:pt x="268" y="348"/>
                    <a:pt x="260" y="348"/>
                  </a:cubicBezTo>
                  <a:cubicBezTo>
                    <a:pt x="237" y="348"/>
                    <a:pt x="221" y="348"/>
                    <a:pt x="205" y="356"/>
                  </a:cubicBezTo>
                  <a:cubicBezTo>
                    <a:pt x="182" y="372"/>
                    <a:pt x="110" y="411"/>
                    <a:pt x="87" y="451"/>
                  </a:cubicBezTo>
                  <a:cubicBezTo>
                    <a:pt x="63" y="482"/>
                    <a:pt x="47" y="490"/>
                    <a:pt x="15" y="490"/>
                  </a:cubicBezTo>
                  <a:cubicBezTo>
                    <a:pt x="23" y="498"/>
                    <a:pt x="31" y="506"/>
                    <a:pt x="31" y="506"/>
                  </a:cubicBezTo>
                  <a:cubicBezTo>
                    <a:pt x="55" y="522"/>
                    <a:pt x="79" y="553"/>
                    <a:pt x="87" y="569"/>
                  </a:cubicBezTo>
                  <a:cubicBezTo>
                    <a:pt x="95" y="577"/>
                    <a:pt x="95" y="585"/>
                    <a:pt x="102" y="585"/>
                  </a:cubicBezTo>
                  <a:lnTo>
                    <a:pt x="102" y="585"/>
                  </a:lnTo>
                  <a:cubicBezTo>
                    <a:pt x="110" y="601"/>
                    <a:pt x="126" y="625"/>
                    <a:pt x="197" y="625"/>
                  </a:cubicBezTo>
                  <a:cubicBezTo>
                    <a:pt x="268" y="625"/>
                    <a:pt x="466" y="640"/>
                    <a:pt x="506" y="680"/>
                  </a:cubicBezTo>
                  <a:cubicBezTo>
                    <a:pt x="506" y="680"/>
                    <a:pt x="513" y="688"/>
                    <a:pt x="513" y="696"/>
                  </a:cubicBezTo>
                  <a:cubicBezTo>
                    <a:pt x="529" y="704"/>
                    <a:pt x="537" y="712"/>
                    <a:pt x="553" y="712"/>
                  </a:cubicBezTo>
                  <a:cubicBezTo>
                    <a:pt x="561" y="712"/>
                    <a:pt x="569" y="712"/>
                    <a:pt x="585" y="704"/>
                  </a:cubicBezTo>
                  <a:cubicBezTo>
                    <a:pt x="600" y="704"/>
                    <a:pt x="616" y="696"/>
                    <a:pt x="632" y="696"/>
                  </a:cubicBezTo>
                  <a:cubicBezTo>
                    <a:pt x="640" y="688"/>
                    <a:pt x="648" y="680"/>
                    <a:pt x="664" y="680"/>
                  </a:cubicBezTo>
                  <a:lnTo>
                    <a:pt x="988" y="1115"/>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17" name="Freeform 668"/>
            <p:cNvSpPr>
              <a:spLocks noChangeArrowheads="1"/>
            </p:cNvSpPr>
            <p:nvPr/>
          </p:nvSpPr>
          <p:spPr bwMode="auto">
            <a:xfrm>
              <a:off x="12900220" y="4159834"/>
              <a:ext cx="1036730" cy="1097032"/>
            </a:xfrm>
            <a:custGeom>
              <a:avLst/>
              <a:gdLst>
                <a:gd name="T0" fmla="*/ 538 w 1970"/>
                <a:gd name="T1" fmla="*/ 48 h 2088"/>
                <a:gd name="T2" fmla="*/ 332 w 1970"/>
                <a:gd name="T3" fmla="*/ 143 h 2088"/>
                <a:gd name="T4" fmla="*/ 245 w 1970"/>
                <a:gd name="T5" fmla="*/ 111 h 2088"/>
                <a:gd name="T6" fmla="*/ 174 w 1970"/>
                <a:gd name="T7" fmla="*/ 182 h 2088"/>
                <a:gd name="T8" fmla="*/ 206 w 1970"/>
                <a:gd name="T9" fmla="*/ 395 h 2088"/>
                <a:gd name="T10" fmla="*/ 32 w 1970"/>
                <a:gd name="T11" fmla="*/ 585 h 2088"/>
                <a:gd name="T12" fmla="*/ 32 w 1970"/>
                <a:gd name="T13" fmla="*/ 688 h 2088"/>
                <a:gd name="T14" fmla="*/ 71 w 1970"/>
                <a:gd name="T15" fmla="*/ 815 h 2088"/>
                <a:gd name="T16" fmla="*/ 64 w 1970"/>
                <a:gd name="T17" fmla="*/ 917 h 2088"/>
                <a:gd name="T18" fmla="*/ 55 w 1970"/>
                <a:gd name="T19" fmla="*/ 965 h 2088"/>
                <a:gd name="T20" fmla="*/ 87 w 1970"/>
                <a:gd name="T21" fmla="*/ 1091 h 2088"/>
                <a:gd name="T22" fmla="*/ 237 w 1970"/>
                <a:gd name="T23" fmla="*/ 1194 h 2088"/>
                <a:gd name="T24" fmla="*/ 348 w 1970"/>
                <a:gd name="T25" fmla="*/ 1233 h 2088"/>
                <a:gd name="T26" fmla="*/ 601 w 1970"/>
                <a:gd name="T27" fmla="*/ 1518 h 2088"/>
                <a:gd name="T28" fmla="*/ 625 w 1970"/>
                <a:gd name="T29" fmla="*/ 1629 h 2088"/>
                <a:gd name="T30" fmla="*/ 664 w 1970"/>
                <a:gd name="T31" fmla="*/ 1708 h 2088"/>
                <a:gd name="T32" fmla="*/ 664 w 1970"/>
                <a:gd name="T33" fmla="*/ 1874 h 2088"/>
                <a:gd name="T34" fmla="*/ 704 w 1970"/>
                <a:gd name="T35" fmla="*/ 1945 h 2088"/>
                <a:gd name="T36" fmla="*/ 735 w 1970"/>
                <a:gd name="T37" fmla="*/ 2008 h 2088"/>
                <a:gd name="T38" fmla="*/ 838 w 1970"/>
                <a:gd name="T39" fmla="*/ 2048 h 2088"/>
                <a:gd name="T40" fmla="*/ 1803 w 1970"/>
                <a:gd name="T41" fmla="*/ 1803 h 2088"/>
                <a:gd name="T42" fmla="*/ 1795 w 1970"/>
                <a:gd name="T43" fmla="*/ 1486 h 2088"/>
                <a:gd name="T44" fmla="*/ 1850 w 1970"/>
                <a:gd name="T45" fmla="*/ 1170 h 2088"/>
                <a:gd name="T46" fmla="*/ 1889 w 1970"/>
                <a:gd name="T47" fmla="*/ 917 h 2088"/>
                <a:gd name="T48" fmla="*/ 1929 w 1970"/>
                <a:gd name="T49" fmla="*/ 806 h 2088"/>
                <a:gd name="T50" fmla="*/ 1961 w 1970"/>
                <a:gd name="T51" fmla="*/ 712 h 2088"/>
                <a:gd name="T52" fmla="*/ 1961 w 1970"/>
                <a:gd name="T53" fmla="*/ 672 h 2088"/>
                <a:gd name="T54" fmla="*/ 1882 w 1970"/>
                <a:gd name="T55" fmla="*/ 783 h 2088"/>
                <a:gd name="T56" fmla="*/ 1850 w 1970"/>
                <a:gd name="T57" fmla="*/ 886 h 2088"/>
                <a:gd name="T58" fmla="*/ 1818 w 1970"/>
                <a:gd name="T59" fmla="*/ 886 h 2088"/>
                <a:gd name="T60" fmla="*/ 1771 w 1970"/>
                <a:gd name="T61" fmla="*/ 965 h 2088"/>
                <a:gd name="T62" fmla="*/ 1692 w 1970"/>
                <a:gd name="T63" fmla="*/ 1052 h 2088"/>
                <a:gd name="T64" fmla="*/ 1668 w 1970"/>
                <a:gd name="T65" fmla="*/ 1052 h 2088"/>
                <a:gd name="T66" fmla="*/ 1716 w 1970"/>
                <a:gd name="T67" fmla="*/ 894 h 2088"/>
                <a:gd name="T68" fmla="*/ 1779 w 1970"/>
                <a:gd name="T69" fmla="*/ 806 h 2088"/>
                <a:gd name="T70" fmla="*/ 1739 w 1970"/>
                <a:gd name="T71" fmla="*/ 712 h 2088"/>
                <a:gd name="T72" fmla="*/ 1684 w 1970"/>
                <a:gd name="T73" fmla="*/ 672 h 2088"/>
                <a:gd name="T74" fmla="*/ 1684 w 1970"/>
                <a:gd name="T75" fmla="*/ 569 h 2088"/>
                <a:gd name="T76" fmla="*/ 1581 w 1970"/>
                <a:gd name="T77" fmla="*/ 411 h 2088"/>
                <a:gd name="T78" fmla="*/ 1431 w 1970"/>
                <a:gd name="T79" fmla="*/ 372 h 2088"/>
                <a:gd name="T80" fmla="*/ 1352 w 1970"/>
                <a:gd name="T81" fmla="*/ 395 h 2088"/>
                <a:gd name="T82" fmla="*/ 1297 w 1970"/>
                <a:gd name="T83" fmla="*/ 356 h 2088"/>
                <a:gd name="T84" fmla="*/ 886 w 1970"/>
                <a:gd name="T85" fmla="*/ 253 h 2088"/>
                <a:gd name="T86" fmla="*/ 814 w 1970"/>
                <a:gd name="T87" fmla="*/ 174 h 2088"/>
                <a:gd name="T88" fmla="*/ 799 w 1970"/>
                <a:gd name="T89" fmla="*/ 166 h 2088"/>
                <a:gd name="T90" fmla="*/ 719 w 1970"/>
                <a:gd name="T91" fmla="*/ 127 h 2088"/>
                <a:gd name="T92" fmla="*/ 641 w 1970"/>
                <a:gd name="T93" fmla="*/ 166 h 2088"/>
                <a:gd name="T94" fmla="*/ 648 w 1970"/>
                <a:gd name="T95" fmla="*/ 64 h 2088"/>
                <a:gd name="T96" fmla="*/ 664 w 1970"/>
                <a:gd name="T9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0" h="2088">
                  <a:moveTo>
                    <a:pt x="656" y="0"/>
                  </a:moveTo>
                  <a:lnTo>
                    <a:pt x="656" y="0"/>
                  </a:lnTo>
                  <a:cubicBezTo>
                    <a:pt x="625" y="0"/>
                    <a:pt x="585" y="16"/>
                    <a:pt x="585" y="24"/>
                  </a:cubicBezTo>
                  <a:cubicBezTo>
                    <a:pt x="577" y="32"/>
                    <a:pt x="561" y="40"/>
                    <a:pt x="538" y="48"/>
                  </a:cubicBezTo>
                  <a:cubicBezTo>
                    <a:pt x="522" y="56"/>
                    <a:pt x="498" y="64"/>
                    <a:pt x="490" y="71"/>
                  </a:cubicBezTo>
                  <a:cubicBezTo>
                    <a:pt x="482" y="71"/>
                    <a:pt x="475" y="79"/>
                    <a:pt x="466" y="87"/>
                  </a:cubicBezTo>
                  <a:cubicBezTo>
                    <a:pt x="451" y="95"/>
                    <a:pt x="419" y="119"/>
                    <a:pt x="388" y="119"/>
                  </a:cubicBezTo>
                  <a:cubicBezTo>
                    <a:pt x="364" y="127"/>
                    <a:pt x="340" y="135"/>
                    <a:pt x="332" y="143"/>
                  </a:cubicBezTo>
                  <a:cubicBezTo>
                    <a:pt x="316" y="151"/>
                    <a:pt x="308" y="151"/>
                    <a:pt x="293" y="151"/>
                  </a:cubicBezTo>
                  <a:lnTo>
                    <a:pt x="285" y="151"/>
                  </a:lnTo>
                  <a:cubicBezTo>
                    <a:pt x="277" y="143"/>
                    <a:pt x="269" y="143"/>
                    <a:pt x="269" y="135"/>
                  </a:cubicBezTo>
                  <a:cubicBezTo>
                    <a:pt x="253" y="135"/>
                    <a:pt x="253" y="127"/>
                    <a:pt x="245" y="111"/>
                  </a:cubicBezTo>
                  <a:lnTo>
                    <a:pt x="245" y="111"/>
                  </a:lnTo>
                  <a:cubicBezTo>
                    <a:pt x="229" y="119"/>
                    <a:pt x="190" y="166"/>
                    <a:pt x="174" y="174"/>
                  </a:cubicBezTo>
                  <a:lnTo>
                    <a:pt x="174" y="174"/>
                  </a:lnTo>
                  <a:cubicBezTo>
                    <a:pt x="174" y="174"/>
                    <a:pt x="174" y="174"/>
                    <a:pt x="174" y="182"/>
                  </a:cubicBezTo>
                  <a:cubicBezTo>
                    <a:pt x="174" y="198"/>
                    <a:pt x="174" y="222"/>
                    <a:pt x="182" y="238"/>
                  </a:cubicBezTo>
                  <a:cubicBezTo>
                    <a:pt x="182" y="253"/>
                    <a:pt x="182" y="261"/>
                    <a:pt x="190" y="277"/>
                  </a:cubicBezTo>
                  <a:cubicBezTo>
                    <a:pt x="190" y="285"/>
                    <a:pt x="190" y="293"/>
                    <a:pt x="190" y="309"/>
                  </a:cubicBezTo>
                  <a:cubicBezTo>
                    <a:pt x="198" y="332"/>
                    <a:pt x="206" y="364"/>
                    <a:pt x="206" y="395"/>
                  </a:cubicBezTo>
                  <a:cubicBezTo>
                    <a:pt x="206" y="419"/>
                    <a:pt x="198" y="443"/>
                    <a:pt x="182" y="459"/>
                  </a:cubicBezTo>
                  <a:cubicBezTo>
                    <a:pt x="166" y="491"/>
                    <a:pt x="142" y="498"/>
                    <a:pt x="119" y="506"/>
                  </a:cubicBezTo>
                  <a:cubicBezTo>
                    <a:pt x="95" y="514"/>
                    <a:pt x="79" y="522"/>
                    <a:pt x="64" y="538"/>
                  </a:cubicBezTo>
                  <a:cubicBezTo>
                    <a:pt x="40" y="554"/>
                    <a:pt x="32" y="569"/>
                    <a:pt x="32" y="585"/>
                  </a:cubicBezTo>
                  <a:cubicBezTo>
                    <a:pt x="32" y="601"/>
                    <a:pt x="24" y="617"/>
                    <a:pt x="8" y="641"/>
                  </a:cubicBezTo>
                  <a:cubicBezTo>
                    <a:pt x="8" y="649"/>
                    <a:pt x="0" y="656"/>
                    <a:pt x="0" y="664"/>
                  </a:cubicBezTo>
                  <a:cubicBezTo>
                    <a:pt x="0" y="672"/>
                    <a:pt x="0" y="672"/>
                    <a:pt x="0" y="672"/>
                  </a:cubicBezTo>
                  <a:cubicBezTo>
                    <a:pt x="8" y="680"/>
                    <a:pt x="16" y="688"/>
                    <a:pt x="32" y="688"/>
                  </a:cubicBezTo>
                  <a:cubicBezTo>
                    <a:pt x="40" y="696"/>
                    <a:pt x="48" y="696"/>
                    <a:pt x="55" y="704"/>
                  </a:cubicBezTo>
                  <a:cubicBezTo>
                    <a:pt x="79" y="712"/>
                    <a:pt x="87" y="735"/>
                    <a:pt x="87" y="759"/>
                  </a:cubicBezTo>
                  <a:cubicBezTo>
                    <a:pt x="87" y="759"/>
                    <a:pt x="87" y="759"/>
                    <a:pt x="87" y="767"/>
                  </a:cubicBezTo>
                  <a:cubicBezTo>
                    <a:pt x="87" y="783"/>
                    <a:pt x="79" y="799"/>
                    <a:pt x="71" y="815"/>
                  </a:cubicBezTo>
                  <a:cubicBezTo>
                    <a:pt x="55" y="822"/>
                    <a:pt x="55" y="830"/>
                    <a:pt x="55" y="838"/>
                  </a:cubicBezTo>
                  <a:cubicBezTo>
                    <a:pt x="55" y="838"/>
                    <a:pt x="55" y="846"/>
                    <a:pt x="55" y="854"/>
                  </a:cubicBezTo>
                  <a:cubicBezTo>
                    <a:pt x="64" y="862"/>
                    <a:pt x="64" y="878"/>
                    <a:pt x="64" y="886"/>
                  </a:cubicBezTo>
                  <a:cubicBezTo>
                    <a:pt x="64" y="902"/>
                    <a:pt x="64" y="909"/>
                    <a:pt x="64" y="917"/>
                  </a:cubicBezTo>
                  <a:cubicBezTo>
                    <a:pt x="64" y="925"/>
                    <a:pt x="64" y="933"/>
                    <a:pt x="64" y="941"/>
                  </a:cubicBezTo>
                  <a:lnTo>
                    <a:pt x="64" y="941"/>
                  </a:lnTo>
                  <a:lnTo>
                    <a:pt x="64" y="941"/>
                  </a:lnTo>
                  <a:cubicBezTo>
                    <a:pt x="64" y="949"/>
                    <a:pt x="55" y="957"/>
                    <a:pt x="55" y="965"/>
                  </a:cubicBezTo>
                  <a:cubicBezTo>
                    <a:pt x="55" y="973"/>
                    <a:pt x="48" y="981"/>
                    <a:pt x="48" y="988"/>
                  </a:cubicBezTo>
                  <a:cubicBezTo>
                    <a:pt x="40" y="1004"/>
                    <a:pt x="40" y="1012"/>
                    <a:pt x="40" y="1020"/>
                  </a:cubicBezTo>
                  <a:cubicBezTo>
                    <a:pt x="40" y="1044"/>
                    <a:pt x="48" y="1052"/>
                    <a:pt x="64" y="1060"/>
                  </a:cubicBezTo>
                  <a:cubicBezTo>
                    <a:pt x="71" y="1068"/>
                    <a:pt x="79" y="1083"/>
                    <a:pt x="87" y="1091"/>
                  </a:cubicBezTo>
                  <a:cubicBezTo>
                    <a:pt x="95" y="1115"/>
                    <a:pt x="119" y="1123"/>
                    <a:pt x="142" y="1131"/>
                  </a:cubicBezTo>
                  <a:cubicBezTo>
                    <a:pt x="150" y="1139"/>
                    <a:pt x="158" y="1139"/>
                    <a:pt x="166" y="1146"/>
                  </a:cubicBezTo>
                  <a:cubicBezTo>
                    <a:pt x="182" y="1155"/>
                    <a:pt x="190" y="1155"/>
                    <a:pt x="198" y="1155"/>
                  </a:cubicBezTo>
                  <a:cubicBezTo>
                    <a:pt x="214" y="1162"/>
                    <a:pt x="229" y="1162"/>
                    <a:pt x="237" y="1194"/>
                  </a:cubicBezTo>
                  <a:cubicBezTo>
                    <a:pt x="237" y="1202"/>
                    <a:pt x="245" y="1202"/>
                    <a:pt x="253" y="1202"/>
                  </a:cubicBezTo>
                  <a:lnTo>
                    <a:pt x="261" y="1202"/>
                  </a:lnTo>
                  <a:cubicBezTo>
                    <a:pt x="269" y="1202"/>
                    <a:pt x="277" y="1202"/>
                    <a:pt x="277" y="1202"/>
                  </a:cubicBezTo>
                  <a:cubicBezTo>
                    <a:pt x="293" y="1202"/>
                    <a:pt x="324" y="1210"/>
                    <a:pt x="348" y="1233"/>
                  </a:cubicBezTo>
                  <a:cubicBezTo>
                    <a:pt x="372" y="1257"/>
                    <a:pt x="395" y="1281"/>
                    <a:pt x="419" y="1305"/>
                  </a:cubicBezTo>
                  <a:cubicBezTo>
                    <a:pt x="459" y="1344"/>
                    <a:pt x="490" y="1384"/>
                    <a:pt x="506" y="1384"/>
                  </a:cubicBezTo>
                  <a:cubicBezTo>
                    <a:pt x="538" y="1392"/>
                    <a:pt x="601" y="1447"/>
                    <a:pt x="601" y="1510"/>
                  </a:cubicBezTo>
                  <a:cubicBezTo>
                    <a:pt x="601" y="1518"/>
                    <a:pt x="601" y="1518"/>
                    <a:pt x="601" y="1518"/>
                  </a:cubicBezTo>
                  <a:cubicBezTo>
                    <a:pt x="593" y="1526"/>
                    <a:pt x="593" y="1526"/>
                    <a:pt x="593" y="1534"/>
                  </a:cubicBezTo>
                  <a:cubicBezTo>
                    <a:pt x="593" y="1542"/>
                    <a:pt x="601" y="1558"/>
                    <a:pt x="601" y="1573"/>
                  </a:cubicBezTo>
                  <a:cubicBezTo>
                    <a:pt x="609" y="1589"/>
                    <a:pt x="617" y="1613"/>
                    <a:pt x="625" y="1629"/>
                  </a:cubicBezTo>
                  <a:lnTo>
                    <a:pt x="625" y="1629"/>
                  </a:lnTo>
                  <a:cubicBezTo>
                    <a:pt x="625" y="1637"/>
                    <a:pt x="625" y="1637"/>
                    <a:pt x="625" y="1637"/>
                  </a:cubicBezTo>
                  <a:cubicBezTo>
                    <a:pt x="632" y="1645"/>
                    <a:pt x="632" y="1652"/>
                    <a:pt x="632" y="1652"/>
                  </a:cubicBezTo>
                  <a:cubicBezTo>
                    <a:pt x="641" y="1668"/>
                    <a:pt x="648" y="1676"/>
                    <a:pt x="648" y="1684"/>
                  </a:cubicBezTo>
                  <a:cubicBezTo>
                    <a:pt x="648" y="1700"/>
                    <a:pt x="656" y="1700"/>
                    <a:pt x="664" y="1708"/>
                  </a:cubicBezTo>
                  <a:cubicBezTo>
                    <a:pt x="680" y="1716"/>
                    <a:pt x="688" y="1716"/>
                    <a:pt x="688" y="1739"/>
                  </a:cubicBezTo>
                  <a:cubicBezTo>
                    <a:pt x="688" y="1739"/>
                    <a:pt x="688" y="1747"/>
                    <a:pt x="680" y="1755"/>
                  </a:cubicBezTo>
                  <a:cubicBezTo>
                    <a:pt x="672" y="1795"/>
                    <a:pt x="672" y="1803"/>
                    <a:pt x="664" y="1819"/>
                  </a:cubicBezTo>
                  <a:cubicBezTo>
                    <a:pt x="664" y="1834"/>
                    <a:pt x="664" y="1850"/>
                    <a:pt x="664" y="1874"/>
                  </a:cubicBezTo>
                  <a:cubicBezTo>
                    <a:pt x="656" y="1882"/>
                    <a:pt x="656" y="1890"/>
                    <a:pt x="656" y="1890"/>
                  </a:cubicBezTo>
                  <a:cubicBezTo>
                    <a:pt x="656" y="1913"/>
                    <a:pt x="664" y="1913"/>
                    <a:pt x="680" y="1913"/>
                  </a:cubicBezTo>
                  <a:cubicBezTo>
                    <a:pt x="688" y="1921"/>
                    <a:pt x="696" y="1921"/>
                    <a:pt x="704" y="1937"/>
                  </a:cubicBezTo>
                  <a:cubicBezTo>
                    <a:pt x="704" y="1945"/>
                    <a:pt x="704" y="1945"/>
                    <a:pt x="704" y="1945"/>
                  </a:cubicBezTo>
                  <a:cubicBezTo>
                    <a:pt x="704" y="1961"/>
                    <a:pt x="696" y="1969"/>
                    <a:pt x="688" y="1977"/>
                  </a:cubicBezTo>
                  <a:cubicBezTo>
                    <a:pt x="680" y="1985"/>
                    <a:pt x="680" y="1992"/>
                    <a:pt x="680" y="2000"/>
                  </a:cubicBezTo>
                  <a:lnTo>
                    <a:pt x="680" y="2000"/>
                  </a:lnTo>
                  <a:cubicBezTo>
                    <a:pt x="680" y="2008"/>
                    <a:pt x="704" y="2008"/>
                    <a:pt x="735" y="2008"/>
                  </a:cubicBezTo>
                  <a:lnTo>
                    <a:pt x="735" y="2008"/>
                  </a:lnTo>
                  <a:lnTo>
                    <a:pt x="735" y="2008"/>
                  </a:lnTo>
                  <a:lnTo>
                    <a:pt x="735" y="2008"/>
                  </a:lnTo>
                  <a:cubicBezTo>
                    <a:pt x="791" y="2008"/>
                    <a:pt x="822" y="2032"/>
                    <a:pt x="838" y="2048"/>
                  </a:cubicBezTo>
                  <a:cubicBezTo>
                    <a:pt x="854" y="2063"/>
                    <a:pt x="854" y="2079"/>
                    <a:pt x="862" y="2087"/>
                  </a:cubicBezTo>
                  <a:cubicBezTo>
                    <a:pt x="981" y="2079"/>
                    <a:pt x="1289" y="2056"/>
                    <a:pt x="1534" y="2032"/>
                  </a:cubicBezTo>
                  <a:cubicBezTo>
                    <a:pt x="1660" y="2024"/>
                    <a:pt x="1779" y="2008"/>
                    <a:pt x="1834" y="2000"/>
                  </a:cubicBezTo>
                  <a:cubicBezTo>
                    <a:pt x="1834" y="1913"/>
                    <a:pt x="1826" y="1850"/>
                    <a:pt x="1803" y="1803"/>
                  </a:cubicBezTo>
                  <a:cubicBezTo>
                    <a:pt x="1795" y="1787"/>
                    <a:pt x="1795" y="1771"/>
                    <a:pt x="1787" y="1763"/>
                  </a:cubicBezTo>
                  <a:cubicBezTo>
                    <a:pt x="1763" y="1708"/>
                    <a:pt x="1755" y="1692"/>
                    <a:pt x="1771" y="1637"/>
                  </a:cubicBezTo>
                  <a:cubicBezTo>
                    <a:pt x="1779" y="1605"/>
                    <a:pt x="1779" y="1573"/>
                    <a:pt x="1779" y="1550"/>
                  </a:cubicBezTo>
                  <a:cubicBezTo>
                    <a:pt x="1779" y="1518"/>
                    <a:pt x="1771" y="1502"/>
                    <a:pt x="1795" y="1486"/>
                  </a:cubicBezTo>
                  <a:cubicBezTo>
                    <a:pt x="1818" y="1463"/>
                    <a:pt x="1811" y="1431"/>
                    <a:pt x="1795" y="1376"/>
                  </a:cubicBezTo>
                  <a:cubicBezTo>
                    <a:pt x="1779" y="1328"/>
                    <a:pt x="1803" y="1249"/>
                    <a:pt x="1818" y="1233"/>
                  </a:cubicBezTo>
                  <a:cubicBezTo>
                    <a:pt x="1826" y="1226"/>
                    <a:pt x="1826" y="1226"/>
                    <a:pt x="1834" y="1218"/>
                  </a:cubicBezTo>
                  <a:cubicBezTo>
                    <a:pt x="1850" y="1210"/>
                    <a:pt x="1858" y="1202"/>
                    <a:pt x="1850" y="1170"/>
                  </a:cubicBezTo>
                  <a:cubicBezTo>
                    <a:pt x="1850" y="1162"/>
                    <a:pt x="1842" y="1146"/>
                    <a:pt x="1842" y="1139"/>
                  </a:cubicBezTo>
                  <a:cubicBezTo>
                    <a:pt x="1834" y="1107"/>
                    <a:pt x="1826" y="1083"/>
                    <a:pt x="1842" y="1036"/>
                  </a:cubicBezTo>
                  <a:cubicBezTo>
                    <a:pt x="1850" y="1012"/>
                    <a:pt x="1866" y="996"/>
                    <a:pt x="1874" y="981"/>
                  </a:cubicBezTo>
                  <a:cubicBezTo>
                    <a:pt x="1889" y="957"/>
                    <a:pt x="1898" y="941"/>
                    <a:pt x="1889" y="917"/>
                  </a:cubicBezTo>
                  <a:lnTo>
                    <a:pt x="1882" y="909"/>
                  </a:lnTo>
                  <a:cubicBezTo>
                    <a:pt x="1874" y="894"/>
                    <a:pt x="1874" y="894"/>
                    <a:pt x="1889" y="886"/>
                  </a:cubicBezTo>
                  <a:cubicBezTo>
                    <a:pt x="1889" y="878"/>
                    <a:pt x="1889" y="878"/>
                    <a:pt x="1898" y="870"/>
                  </a:cubicBezTo>
                  <a:cubicBezTo>
                    <a:pt x="1929" y="838"/>
                    <a:pt x="1929" y="822"/>
                    <a:pt x="1929" y="806"/>
                  </a:cubicBezTo>
                  <a:lnTo>
                    <a:pt x="1929" y="806"/>
                  </a:lnTo>
                  <a:cubicBezTo>
                    <a:pt x="1937" y="799"/>
                    <a:pt x="1937" y="791"/>
                    <a:pt x="1945" y="783"/>
                  </a:cubicBezTo>
                  <a:cubicBezTo>
                    <a:pt x="1953" y="767"/>
                    <a:pt x="1961" y="759"/>
                    <a:pt x="1961" y="743"/>
                  </a:cubicBezTo>
                  <a:cubicBezTo>
                    <a:pt x="1953" y="728"/>
                    <a:pt x="1961" y="720"/>
                    <a:pt x="1961" y="712"/>
                  </a:cubicBezTo>
                  <a:cubicBezTo>
                    <a:pt x="1969" y="704"/>
                    <a:pt x="1969" y="696"/>
                    <a:pt x="1969" y="696"/>
                  </a:cubicBezTo>
                  <a:cubicBezTo>
                    <a:pt x="1969" y="688"/>
                    <a:pt x="1969" y="680"/>
                    <a:pt x="1969" y="672"/>
                  </a:cubicBezTo>
                  <a:lnTo>
                    <a:pt x="1961" y="672"/>
                  </a:lnTo>
                  <a:lnTo>
                    <a:pt x="1961" y="672"/>
                  </a:lnTo>
                  <a:lnTo>
                    <a:pt x="1953" y="680"/>
                  </a:lnTo>
                  <a:cubicBezTo>
                    <a:pt x="1937" y="688"/>
                    <a:pt x="1929" y="688"/>
                    <a:pt x="1921" y="704"/>
                  </a:cubicBezTo>
                  <a:cubicBezTo>
                    <a:pt x="1921" y="720"/>
                    <a:pt x="1913" y="728"/>
                    <a:pt x="1905" y="735"/>
                  </a:cubicBezTo>
                  <a:cubicBezTo>
                    <a:pt x="1905" y="751"/>
                    <a:pt x="1889" y="767"/>
                    <a:pt x="1882" y="783"/>
                  </a:cubicBezTo>
                  <a:cubicBezTo>
                    <a:pt x="1882" y="799"/>
                    <a:pt x="1874" y="815"/>
                    <a:pt x="1866" y="822"/>
                  </a:cubicBezTo>
                  <a:cubicBezTo>
                    <a:pt x="1858" y="838"/>
                    <a:pt x="1858" y="846"/>
                    <a:pt x="1858" y="854"/>
                  </a:cubicBezTo>
                  <a:cubicBezTo>
                    <a:pt x="1858" y="862"/>
                    <a:pt x="1858" y="862"/>
                    <a:pt x="1858" y="870"/>
                  </a:cubicBezTo>
                  <a:cubicBezTo>
                    <a:pt x="1858" y="878"/>
                    <a:pt x="1858" y="878"/>
                    <a:pt x="1850" y="886"/>
                  </a:cubicBezTo>
                  <a:cubicBezTo>
                    <a:pt x="1850" y="886"/>
                    <a:pt x="1850" y="886"/>
                    <a:pt x="1842" y="886"/>
                  </a:cubicBezTo>
                  <a:lnTo>
                    <a:pt x="1842" y="886"/>
                  </a:lnTo>
                  <a:lnTo>
                    <a:pt x="1834" y="886"/>
                  </a:lnTo>
                  <a:cubicBezTo>
                    <a:pt x="1826" y="886"/>
                    <a:pt x="1826" y="886"/>
                    <a:pt x="1818" y="886"/>
                  </a:cubicBezTo>
                  <a:cubicBezTo>
                    <a:pt x="1811" y="886"/>
                    <a:pt x="1803" y="886"/>
                    <a:pt x="1803" y="902"/>
                  </a:cubicBezTo>
                  <a:cubicBezTo>
                    <a:pt x="1787" y="925"/>
                    <a:pt x="1779" y="933"/>
                    <a:pt x="1779" y="957"/>
                  </a:cubicBezTo>
                  <a:cubicBezTo>
                    <a:pt x="1771" y="957"/>
                    <a:pt x="1771" y="957"/>
                    <a:pt x="1771" y="957"/>
                  </a:cubicBezTo>
                  <a:lnTo>
                    <a:pt x="1771" y="965"/>
                  </a:lnTo>
                  <a:cubicBezTo>
                    <a:pt x="1771" y="981"/>
                    <a:pt x="1763" y="988"/>
                    <a:pt x="1747" y="996"/>
                  </a:cubicBezTo>
                  <a:cubicBezTo>
                    <a:pt x="1731" y="996"/>
                    <a:pt x="1716" y="1004"/>
                    <a:pt x="1708" y="1020"/>
                  </a:cubicBezTo>
                  <a:cubicBezTo>
                    <a:pt x="1708" y="1028"/>
                    <a:pt x="1708" y="1028"/>
                    <a:pt x="1708" y="1036"/>
                  </a:cubicBezTo>
                  <a:cubicBezTo>
                    <a:pt x="1708" y="1044"/>
                    <a:pt x="1700" y="1052"/>
                    <a:pt x="1692" y="1052"/>
                  </a:cubicBezTo>
                  <a:cubicBezTo>
                    <a:pt x="1692" y="1052"/>
                    <a:pt x="1692" y="1052"/>
                    <a:pt x="1684" y="1044"/>
                  </a:cubicBezTo>
                  <a:lnTo>
                    <a:pt x="1684" y="1044"/>
                  </a:lnTo>
                  <a:cubicBezTo>
                    <a:pt x="1676" y="1044"/>
                    <a:pt x="1676" y="1044"/>
                    <a:pt x="1676" y="1052"/>
                  </a:cubicBezTo>
                  <a:cubicBezTo>
                    <a:pt x="1668" y="1052"/>
                    <a:pt x="1668" y="1052"/>
                    <a:pt x="1668" y="1052"/>
                  </a:cubicBezTo>
                  <a:cubicBezTo>
                    <a:pt x="1660" y="1052"/>
                    <a:pt x="1660" y="1052"/>
                    <a:pt x="1660" y="1052"/>
                  </a:cubicBezTo>
                  <a:cubicBezTo>
                    <a:pt x="1660" y="1044"/>
                    <a:pt x="1660" y="1044"/>
                    <a:pt x="1668" y="1004"/>
                  </a:cubicBezTo>
                  <a:cubicBezTo>
                    <a:pt x="1676" y="949"/>
                    <a:pt x="1692" y="933"/>
                    <a:pt x="1700" y="917"/>
                  </a:cubicBezTo>
                  <a:cubicBezTo>
                    <a:pt x="1708" y="909"/>
                    <a:pt x="1716" y="902"/>
                    <a:pt x="1716" y="894"/>
                  </a:cubicBezTo>
                  <a:cubicBezTo>
                    <a:pt x="1716" y="878"/>
                    <a:pt x="1731" y="878"/>
                    <a:pt x="1739" y="878"/>
                  </a:cubicBezTo>
                  <a:lnTo>
                    <a:pt x="1739" y="878"/>
                  </a:lnTo>
                  <a:cubicBezTo>
                    <a:pt x="1755" y="878"/>
                    <a:pt x="1763" y="878"/>
                    <a:pt x="1771" y="854"/>
                  </a:cubicBezTo>
                  <a:cubicBezTo>
                    <a:pt x="1771" y="830"/>
                    <a:pt x="1771" y="822"/>
                    <a:pt x="1779" y="806"/>
                  </a:cubicBezTo>
                  <a:cubicBezTo>
                    <a:pt x="1779" y="799"/>
                    <a:pt x="1779" y="791"/>
                    <a:pt x="1779" y="791"/>
                  </a:cubicBezTo>
                  <a:cubicBezTo>
                    <a:pt x="1779" y="783"/>
                    <a:pt x="1771" y="783"/>
                    <a:pt x="1771" y="783"/>
                  </a:cubicBezTo>
                  <a:lnTo>
                    <a:pt x="1771" y="783"/>
                  </a:lnTo>
                  <a:cubicBezTo>
                    <a:pt x="1739" y="767"/>
                    <a:pt x="1739" y="743"/>
                    <a:pt x="1739" y="712"/>
                  </a:cubicBezTo>
                  <a:cubicBezTo>
                    <a:pt x="1739" y="712"/>
                    <a:pt x="1739" y="712"/>
                    <a:pt x="1739" y="704"/>
                  </a:cubicBezTo>
                  <a:lnTo>
                    <a:pt x="1739" y="696"/>
                  </a:lnTo>
                  <a:cubicBezTo>
                    <a:pt x="1739" y="680"/>
                    <a:pt x="1731" y="680"/>
                    <a:pt x="1708" y="672"/>
                  </a:cubicBezTo>
                  <a:cubicBezTo>
                    <a:pt x="1700" y="672"/>
                    <a:pt x="1692" y="672"/>
                    <a:pt x="1684" y="672"/>
                  </a:cubicBezTo>
                  <a:cubicBezTo>
                    <a:pt x="1676" y="664"/>
                    <a:pt x="1668" y="664"/>
                    <a:pt x="1668" y="664"/>
                  </a:cubicBezTo>
                  <a:cubicBezTo>
                    <a:pt x="1660" y="656"/>
                    <a:pt x="1668" y="649"/>
                    <a:pt x="1668" y="641"/>
                  </a:cubicBezTo>
                  <a:lnTo>
                    <a:pt x="1668" y="641"/>
                  </a:lnTo>
                  <a:cubicBezTo>
                    <a:pt x="1676" y="633"/>
                    <a:pt x="1684" y="609"/>
                    <a:pt x="1684" y="569"/>
                  </a:cubicBezTo>
                  <a:cubicBezTo>
                    <a:pt x="1684" y="491"/>
                    <a:pt x="1637" y="482"/>
                    <a:pt x="1613" y="482"/>
                  </a:cubicBezTo>
                  <a:lnTo>
                    <a:pt x="1613" y="482"/>
                  </a:lnTo>
                  <a:cubicBezTo>
                    <a:pt x="1589" y="475"/>
                    <a:pt x="1589" y="459"/>
                    <a:pt x="1581" y="419"/>
                  </a:cubicBezTo>
                  <a:cubicBezTo>
                    <a:pt x="1581" y="411"/>
                    <a:pt x="1581" y="411"/>
                    <a:pt x="1581" y="411"/>
                  </a:cubicBezTo>
                  <a:cubicBezTo>
                    <a:pt x="1581" y="395"/>
                    <a:pt x="1558" y="388"/>
                    <a:pt x="1526" y="388"/>
                  </a:cubicBezTo>
                  <a:cubicBezTo>
                    <a:pt x="1510" y="388"/>
                    <a:pt x="1486" y="388"/>
                    <a:pt x="1478" y="380"/>
                  </a:cubicBezTo>
                  <a:cubicBezTo>
                    <a:pt x="1471" y="372"/>
                    <a:pt x="1463" y="364"/>
                    <a:pt x="1463" y="364"/>
                  </a:cubicBezTo>
                  <a:cubicBezTo>
                    <a:pt x="1455" y="364"/>
                    <a:pt x="1447" y="372"/>
                    <a:pt x="1431" y="372"/>
                  </a:cubicBezTo>
                  <a:cubicBezTo>
                    <a:pt x="1423" y="380"/>
                    <a:pt x="1407" y="388"/>
                    <a:pt x="1384" y="388"/>
                  </a:cubicBezTo>
                  <a:lnTo>
                    <a:pt x="1384" y="388"/>
                  </a:lnTo>
                  <a:cubicBezTo>
                    <a:pt x="1368" y="395"/>
                    <a:pt x="1360" y="395"/>
                    <a:pt x="1352" y="395"/>
                  </a:cubicBezTo>
                  <a:lnTo>
                    <a:pt x="1352" y="395"/>
                  </a:lnTo>
                  <a:cubicBezTo>
                    <a:pt x="1328" y="395"/>
                    <a:pt x="1320" y="388"/>
                    <a:pt x="1312" y="372"/>
                  </a:cubicBezTo>
                  <a:lnTo>
                    <a:pt x="1312" y="372"/>
                  </a:lnTo>
                  <a:cubicBezTo>
                    <a:pt x="1305" y="372"/>
                    <a:pt x="1305" y="364"/>
                    <a:pt x="1297" y="356"/>
                  </a:cubicBezTo>
                  <a:lnTo>
                    <a:pt x="1297" y="356"/>
                  </a:lnTo>
                  <a:cubicBezTo>
                    <a:pt x="1265" y="324"/>
                    <a:pt x="1067" y="309"/>
                    <a:pt x="996" y="309"/>
                  </a:cubicBezTo>
                  <a:cubicBezTo>
                    <a:pt x="925" y="309"/>
                    <a:pt x="909" y="285"/>
                    <a:pt x="894" y="269"/>
                  </a:cubicBezTo>
                  <a:lnTo>
                    <a:pt x="894" y="269"/>
                  </a:lnTo>
                  <a:cubicBezTo>
                    <a:pt x="894" y="261"/>
                    <a:pt x="886" y="253"/>
                    <a:pt x="886" y="253"/>
                  </a:cubicBezTo>
                  <a:cubicBezTo>
                    <a:pt x="870" y="229"/>
                    <a:pt x="854" y="206"/>
                    <a:pt x="830" y="190"/>
                  </a:cubicBezTo>
                  <a:lnTo>
                    <a:pt x="830" y="190"/>
                  </a:lnTo>
                  <a:cubicBezTo>
                    <a:pt x="822" y="190"/>
                    <a:pt x="814" y="182"/>
                    <a:pt x="814" y="174"/>
                  </a:cubicBezTo>
                  <a:lnTo>
                    <a:pt x="814" y="174"/>
                  </a:lnTo>
                  <a:lnTo>
                    <a:pt x="814" y="174"/>
                  </a:lnTo>
                  <a:cubicBezTo>
                    <a:pt x="806" y="174"/>
                    <a:pt x="806" y="174"/>
                    <a:pt x="806" y="166"/>
                  </a:cubicBezTo>
                  <a:lnTo>
                    <a:pt x="806" y="166"/>
                  </a:lnTo>
                  <a:cubicBezTo>
                    <a:pt x="806" y="166"/>
                    <a:pt x="806" y="166"/>
                    <a:pt x="799" y="166"/>
                  </a:cubicBezTo>
                  <a:cubicBezTo>
                    <a:pt x="783" y="166"/>
                    <a:pt x="783" y="166"/>
                    <a:pt x="783" y="166"/>
                  </a:cubicBezTo>
                  <a:cubicBezTo>
                    <a:pt x="759" y="166"/>
                    <a:pt x="743" y="166"/>
                    <a:pt x="728" y="151"/>
                  </a:cubicBezTo>
                  <a:cubicBezTo>
                    <a:pt x="719" y="143"/>
                    <a:pt x="719" y="135"/>
                    <a:pt x="719" y="135"/>
                  </a:cubicBezTo>
                  <a:cubicBezTo>
                    <a:pt x="719" y="127"/>
                    <a:pt x="719" y="127"/>
                    <a:pt x="719" y="127"/>
                  </a:cubicBezTo>
                  <a:lnTo>
                    <a:pt x="719" y="127"/>
                  </a:lnTo>
                  <a:cubicBezTo>
                    <a:pt x="712" y="127"/>
                    <a:pt x="704" y="135"/>
                    <a:pt x="696" y="135"/>
                  </a:cubicBezTo>
                  <a:cubicBezTo>
                    <a:pt x="672" y="143"/>
                    <a:pt x="656" y="151"/>
                    <a:pt x="648" y="158"/>
                  </a:cubicBezTo>
                  <a:lnTo>
                    <a:pt x="641" y="166"/>
                  </a:lnTo>
                  <a:cubicBezTo>
                    <a:pt x="632" y="166"/>
                    <a:pt x="632" y="158"/>
                    <a:pt x="632" y="158"/>
                  </a:cubicBezTo>
                  <a:cubicBezTo>
                    <a:pt x="625" y="143"/>
                    <a:pt x="632" y="127"/>
                    <a:pt x="641" y="111"/>
                  </a:cubicBezTo>
                  <a:cubicBezTo>
                    <a:pt x="641" y="103"/>
                    <a:pt x="648" y="95"/>
                    <a:pt x="648" y="87"/>
                  </a:cubicBezTo>
                  <a:cubicBezTo>
                    <a:pt x="648" y="79"/>
                    <a:pt x="648" y="71"/>
                    <a:pt x="648" y="64"/>
                  </a:cubicBezTo>
                  <a:cubicBezTo>
                    <a:pt x="648" y="56"/>
                    <a:pt x="648" y="40"/>
                    <a:pt x="656" y="32"/>
                  </a:cubicBezTo>
                  <a:lnTo>
                    <a:pt x="656" y="32"/>
                  </a:lnTo>
                  <a:cubicBezTo>
                    <a:pt x="664" y="24"/>
                    <a:pt x="680" y="8"/>
                    <a:pt x="672" y="0"/>
                  </a:cubicBezTo>
                  <a:cubicBezTo>
                    <a:pt x="672" y="0"/>
                    <a:pt x="672" y="0"/>
                    <a:pt x="664" y="0"/>
                  </a:cubicBezTo>
                  <a:cubicBezTo>
                    <a:pt x="656" y="0"/>
                    <a:pt x="656" y="0"/>
                    <a:pt x="656"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18" name="Freeform 671"/>
            <p:cNvSpPr>
              <a:spLocks noChangeArrowheads="1"/>
            </p:cNvSpPr>
            <p:nvPr/>
          </p:nvSpPr>
          <p:spPr bwMode="auto">
            <a:xfrm>
              <a:off x="13322334" y="4247967"/>
              <a:ext cx="491693" cy="278317"/>
            </a:xfrm>
            <a:custGeom>
              <a:avLst/>
              <a:gdLst>
                <a:gd name="T0" fmla="*/ 862 w 934"/>
                <a:gd name="T1" fmla="*/ 475 h 531"/>
                <a:gd name="T2" fmla="*/ 862 w 934"/>
                <a:gd name="T3" fmla="*/ 475 h 531"/>
                <a:gd name="T4" fmla="*/ 862 w 934"/>
                <a:gd name="T5" fmla="*/ 498 h 531"/>
                <a:gd name="T6" fmla="*/ 878 w 934"/>
                <a:gd name="T7" fmla="*/ 506 h 531"/>
                <a:gd name="T8" fmla="*/ 902 w 934"/>
                <a:gd name="T9" fmla="*/ 506 h 531"/>
                <a:gd name="T10" fmla="*/ 933 w 934"/>
                <a:gd name="T11" fmla="*/ 530 h 531"/>
                <a:gd name="T12" fmla="*/ 933 w 934"/>
                <a:gd name="T13" fmla="*/ 530 h 531"/>
                <a:gd name="T14" fmla="*/ 902 w 934"/>
                <a:gd name="T15" fmla="*/ 506 h 531"/>
                <a:gd name="T16" fmla="*/ 878 w 934"/>
                <a:gd name="T17" fmla="*/ 506 h 531"/>
                <a:gd name="T18" fmla="*/ 862 w 934"/>
                <a:gd name="T19" fmla="*/ 498 h 531"/>
                <a:gd name="T20" fmla="*/ 862 w 934"/>
                <a:gd name="T21" fmla="*/ 475 h 531"/>
                <a:gd name="T22" fmla="*/ 657 w 934"/>
                <a:gd name="T23" fmla="*/ 198 h 531"/>
                <a:gd name="T24" fmla="*/ 657 w 934"/>
                <a:gd name="T25" fmla="*/ 198 h 531"/>
                <a:gd name="T26" fmla="*/ 625 w 934"/>
                <a:gd name="T27" fmla="*/ 206 h 531"/>
                <a:gd name="T28" fmla="*/ 578 w 934"/>
                <a:gd name="T29" fmla="*/ 222 h 531"/>
                <a:gd name="T30" fmla="*/ 578 w 934"/>
                <a:gd name="T31" fmla="*/ 222 h 531"/>
                <a:gd name="T32" fmla="*/ 578 w 934"/>
                <a:gd name="T33" fmla="*/ 222 h 531"/>
                <a:gd name="T34" fmla="*/ 625 w 934"/>
                <a:gd name="T35" fmla="*/ 206 h 531"/>
                <a:gd name="T36" fmla="*/ 657 w 934"/>
                <a:gd name="T37" fmla="*/ 198 h 531"/>
                <a:gd name="T38" fmla="*/ 672 w 934"/>
                <a:gd name="T39" fmla="*/ 214 h 531"/>
                <a:gd name="T40" fmla="*/ 720 w 934"/>
                <a:gd name="T41" fmla="*/ 222 h 531"/>
                <a:gd name="T42" fmla="*/ 775 w 934"/>
                <a:gd name="T43" fmla="*/ 245 h 531"/>
                <a:gd name="T44" fmla="*/ 775 w 934"/>
                <a:gd name="T45" fmla="*/ 253 h 531"/>
                <a:gd name="T46" fmla="*/ 807 w 934"/>
                <a:gd name="T47" fmla="*/ 316 h 531"/>
                <a:gd name="T48" fmla="*/ 807 w 934"/>
                <a:gd name="T49" fmla="*/ 316 h 531"/>
                <a:gd name="T50" fmla="*/ 878 w 934"/>
                <a:gd name="T51" fmla="*/ 403 h 531"/>
                <a:gd name="T52" fmla="*/ 878 w 934"/>
                <a:gd name="T53" fmla="*/ 403 h 531"/>
                <a:gd name="T54" fmla="*/ 807 w 934"/>
                <a:gd name="T55" fmla="*/ 316 h 531"/>
                <a:gd name="T56" fmla="*/ 807 w 934"/>
                <a:gd name="T57" fmla="*/ 316 h 531"/>
                <a:gd name="T58" fmla="*/ 775 w 934"/>
                <a:gd name="T59" fmla="*/ 253 h 531"/>
                <a:gd name="T60" fmla="*/ 775 w 934"/>
                <a:gd name="T61" fmla="*/ 245 h 531"/>
                <a:gd name="T62" fmla="*/ 720 w 934"/>
                <a:gd name="T63" fmla="*/ 222 h 531"/>
                <a:gd name="T64" fmla="*/ 672 w 934"/>
                <a:gd name="T65" fmla="*/ 214 h 531"/>
                <a:gd name="T66" fmla="*/ 657 w 934"/>
                <a:gd name="T67" fmla="*/ 198 h 531"/>
                <a:gd name="T68" fmla="*/ 8 w 934"/>
                <a:gd name="T69" fmla="*/ 8 h 531"/>
                <a:gd name="T70" fmla="*/ 8 w 934"/>
                <a:gd name="T71" fmla="*/ 8 h 531"/>
                <a:gd name="T72" fmla="*/ 8 w 934"/>
                <a:gd name="T73" fmla="*/ 8 h 531"/>
                <a:gd name="T74" fmla="*/ 8 w 934"/>
                <a:gd name="T75" fmla="*/ 8 h 531"/>
                <a:gd name="T76" fmla="*/ 0 w 934"/>
                <a:gd name="T77" fmla="*/ 0 h 531"/>
                <a:gd name="T78" fmla="*/ 0 w 934"/>
                <a:gd name="T79" fmla="*/ 0 h 531"/>
                <a:gd name="T80" fmla="*/ 0 w 934"/>
                <a:gd name="T81" fmla="*/ 0 h 531"/>
                <a:gd name="T82" fmla="*/ 8 w 934"/>
                <a:gd name="T83" fmla="*/ 8 h 531"/>
                <a:gd name="T84" fmla="*/ 0 w 934"/>
                <a:gd name="T85" fmla="*/ 0 h 531"/>
                <a:gd name="T86" fmla="*/ 862 w 934"/>
                <a:gd name="T87" fmla="*/ 47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4" h="531">
                  <a:moveTo>
                    <a:pt x="862" y="475"/>
                  </a:moveTo>
                  <a:lnTo>
                    <a:pt x="862" y="475"/>
                  </a:lnTo>
                  <a:cubicBezTo>
                    <a:pt x="862" y="483"/>
                    <a:pt x="854" y="490"/>
                    <a:pt x="862" y="498"/>
                  </a:cubicBezTo>
                  <a:cubicBezTo>
                    <a:pt x="862" y="498"/>
                    <a:pt x="870" y="498"/>
                    <a:pt x="878" y="506"/>
                  </a:cubicBezTo>
                  <a:cubicBezTo>
                    <a:pt x="886" y="506"/>
                    <a:pt x="894" y="506"/>
                    <a:pt x="902" y="506"/>
                  </a:cubicBezTo>
                  <a:cubicBezTo>
                    <a:pt x="925" y="514"/>
                    <a:pt x="933" y="514"/>
                    <a:pt x="933" y="530"/>
                  </a:cubicBezTo>
                  <a:lnTo>
                    <a:pt x="933" y="530"/>
                  </a:lnTo>
                  <a:cubicBezTo>
                    <a:pt x="933" y="514"/>
                    <a:pt x="925" y="514"/>
                    <a:pt x="902" y="506"/>
                  </a:cubicBezTo>
                  <a:cubicBezTo>
                    <a:pt x="894" y="506"/>
                    <a:pt x="886" y="506"/>
                    <a:pt x="878" y="506"/>
                  </a:cubicBezTo>
                  <a:cubicBezTo>
                    <a:pt x="870" y="498"/>
                    <a:pt x="862" y="498"/>
                    <a:pt x="862" y="498"/>
                  </a:cubicBezTo>
                  <a:cubicBezTo>
                    <a:pt x="854" y="490"/>
                    <a:pt x="862" y="483"/>
                    <a:pt x="862" y="475"/>
                  </a:cubicBezTo>
                  <a:lnTo>
                    <a:pt x="657" y="198"/>
                  </a:lnTo>
                  <a:lnTo>
                    <a:pt x="657" y="198"/>
                  </a:lnTo>
                  <a:cubicBezTo>
                    <a:pt x="649" y="198"/>
                    <a:pt x="641" y="206"/>
                    <a:pt x="625" y="206"/>
                  </a:cubicBezTo>
                  <a:cubicBezTo>
                    <a:pt x="617" y="214"/>
                    <a:pt x="601" y="222"/>
                    <a:pt x="578" y="222"/>
                  </a:cubicBezTo>
                  <a:lnTo>
                    <a:pt x="578" y="222"/>
                  </a:lnTo>
                  <a:lnTo>
                    <a:pt x="578" y="222"/>
                  </a:lnTo>
                  <a:cubicBezTo>
                    <a:pt x="601" y="222"/>
                    <a:pt x="617" y="214"/>
                    <a:pt x="625" y="206"/>
                  </a:cubicBezTo>
                  <a:cubicBezTo>
                    <a:pt x="641" y="206"/>
                    <a:pt x="649" y="198"/>
                    <a:pt x="657" y="198"/>
                  </a:cubicBezTo>
                  <a:cubicBezTo>
                    <a:pt x="657" y="198"/>
                    <a:pt x="665" y="206"/>
                    <a:pt x="672" y="214"/>
                  </a:cubicBezTo>
                  <a:cubicBezTo>
                    <a:pt x="680" y="222"/>
                    <a:pt x="704" y="222"/>
                    <a:pt x="720" y="222"/>
                  </a:cubicBezTo>
                  <a:cubicBezTo>
                    <a:pt x="752" y="222"/>
                    <a:pt x="775" y="229"/>
                    <a:pt x="775" y="245"/>
                  </a:cubicBezTo>
                  <a:cubicBezTo>
                    <a:pt x="775" y="253"/>
                    <a:pt x="775" y="253"/>
                    <a:pt x="775" y="253"/>
                  </a:cubicBezTo>
                  <a:cubicBezTo>
                    <a:pt x="783" y="293"/>
                    <a:pt x="783" y="309"/>
                    <a:pt x="807" y="316"/>
                  </a:cubicBezTo>
                  <a:lnTo>
                    <a:pt x="807" y="316"/>
                  </a:lnTo>
                  <a:cubicBezTo>
                    <a:pt x="831" y="316"/>
                    <a:pt x="878" y="325"/>
                    <a:pt x="878" y="403"/>
                  </a:cubicBezTo>
                  <a:lnTo>
                    <a:pt x="878" y="403"/>
                  </a:lnTo>
                  <a:cubicBezTo>
                    <a:pt x="878" y="325"/>
                    <a:pt x="831" y="316"/>
                    <a:pt x="807" y="316"/>
                  </a:cubicBezTo>
                  <a:lnTo>
                    <a:pt x="807" y="316"/>
                  </a:lnTo>
                  <a:cubicBezTo>
                    <a:pt x="783" y="309"/>
                    <a:pt x="783" y="293"/>
                    <a:pt x="775" y="253"/>
                  </a:cubicBezTo>
                  <a:cubicBezTo>
                    <a:pt x="775" y="245"/>
                    <a:pt x="775" y="245"/>
                    <a:pt x="775" y="245"/>
                  </a:cubicBezTo>
                  <a:cubicBezTo>
                    <a:pt x="775" y="229"/>
                    <a:pt x="752" y="222"/>
                    <a:pt x="720" y="222"/>
                  </a:cubicBezTo>
                  <a:cubicBezTo>
                    <a:pt x="704" y="222"/>
                    <a:pt x="680" y="222"/>
                    <a:pt x="672" y="214"/>
                  </a:cubicBezTo>
                  <a:cubicBezTo>
                    <a:pt x="665" y="206"/>
                    <a:pt x="657" y="198"/>
                    <a:pt x="657" y="198"/>
                  </a:cubicBezTo>
                  <a:lnTo>
                    <a:pt x="8" y="8"/>
                  </a:lnTo>
                  <a:lnTo>
                    <a:pt x="8" y="8"/>
                  </a:lnTo>
                  <a:lnTo>
                    <a:pt x="8" y="8"/>
                  </a:lnTo>
                  <a:lnTo>
                    <a:pt x="8" y="8"/>
                  </a:lnTo>
                  <a:lnTo>
                    <a:pt x="0" y="0"/>
                  </a:lnTo>
                  <a:lnTo>
                    <a:pt x="0" y="0"/>
                  </a:lnTo>
                  <a:lnTo>
                    <a:pt x="0" y="0"/>
                  </a:lnTo>
                  <a:cubicBezTo>
                    <a:pt x="0" y="8"/>
                    <a:pt x="0" y="8"/>
                    <a:pt x="8" y="8"/>
                  </a:cubicBezTo>
                  <a:cubicBezTo>
                    <a:pt x="0" y="8"/>
                    <a:pt x="0" y="8"/>
                    <a:pt x="0" y="0"/>
                  </a:cubicBezTo>
                  <a:lnTo>
                    <a:pt x="862" y="475"/>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19" name="Freeform 676"/>
            <p:cNvSpPr>
              <a:spLocks noChangeArrowheads="1"/>
            </p:cNvSpPr>
            <p:nvPr/>
          </p:nvSpPr>
          <p:spPr bwMode="auto">
            <a:xfrm>
              <a:off x="13326973" y="4252606"/>
              <a:ext cx="612297" cy="978747"/>
            </a:xfrm>
            <a:custGeom>
              <a:avLst/>
              <a:gdLst>
                <a:gd name="T0" fmla="*/ 1139 w 1164"/>
                <a:gd name="T1" fmla="*/ 490 h 1859"/>
                <a:gd name="T2" fmla="*/ 1091 w 1164"/>
                <a:gd name="T3" fmla="*/ 561 h 1859"/>
                <a:gd name="T4" fmla="*/ 1036 w 1164"/>
                <a:gd name="T5" fmla="*/ 680 h 1859"/>
                <a:gd name="T6" fmla="*/ 1028 w 1164"/>
                <a:gd name="T7" fmla="*/ 704 h 1859"/>
                <a:gd name="T8" fmla="*/ 1004 w 1164"/>
                <a:gd name="T9" fmla="*/ 704 h 1859"/>
                <a:gd name="T10" fmla="*/ 957 w 1164"/>
                <a:gd name="T11" fmla="*/ 783 h 1859"/>
                <a:gd name="T12" fmla="*/ 894 w 1164"/>
                <a:gd name="T13" fmla="*/ 846 h 1859"/>
                <a:gd name="T14" fmla="*/ 878 w 1164"/>
                <a:gd name="T15" fmla="*/ 870 h 1859"/>
                <a:gd name="T16" fmla="*/ 854 w 1164"/>
                <a:gd name="T17" fmla="*/ 870 h 1859"/>
                <a:gd name="T18" fmla="*/ 910 w 1164"/>
                <a:gd name="T19" fmla="*/ 720 h 1859"/>
                <a:gd name="T20" fmla="*/ 965 w 1164"/>
                <a:gd name="T21" fmla="*/ 680 h 1859"/>
                <a:gd name="T22" fmla="*/ 973 w 1164"/>
                <a:gd name="T23" fmla="*/ 617 h 1859"/>
                <a:gd name="T24" fmla="*/ 965 w 1164"/>
                <a:gd name="T25" fmla="*/ 617 h 1859"/>
                <a:gd name="T26" fmla="*/ 925 w 1164"/>
                <a:gd name="T27" fmla="*/ 704 h 1859"/>
                <a:gd name="T28" fmla="*/ 886 w 1164"/>
                <a:gd name="T29" fmla="*/ 743 h 1859"/>
                <a:gd name="T30" fmla="*/ 854 w 1164"/>
                <a:gd name="T31" fmla="*/ 878 h 1859"/>
                <a:gd name="T32" fmla="*/ 870 w 1164"/>
                <a:gd name="T33" fmla="*/ 870 h 1859"/>
                <a:gd name="T34" fmla="*/ 894 w 1164"/>
                <a:gd name="T35" fmla="*/ 846 h 1859"/>
                <a:gd name="T36" fmla="*/ 957 w 1164"/>
                <a:gd name="T37" fmla="*/ 783 h 1859"/>
                <a:gd name="T38" fmla="*/ 1004 w 1164"/>
                <a:gd name="T39" fmla="*/ 712 h 1859"/>
                <a:gd name="T40" fmla="*/ 1028 w 1164"/>
                <a:gd name="T41" fmla="*/ 712 h 1859"/>
                <a:gd name="T42" fmla="*/ 1044 w 1164"/>
                <a:gd name="T43" fmla="*/ 680 h 1859"/>
                <a:gd name="T44" fmla="*/ 1091 w 1164"/>
                <a:gd name="T45" fmla="*/ 561 h 1859"/>
                <a:gd name="T46" fmla="*/ 1147 w 1164"/>
                <a:gd name="T47" fmla="*/ 498 h 1859"/>
                <a:gd name="T48" fmla="*/ 1155 w 1164"/>
                <a:gd name="T49" fmla="*/ 522 h 1859"/>
                <a:gd name="T50" fmla="*/ 1131 w 1164"/>
                <a:gd name="T51" fmla="*/ 609 h 1859"/>
                <a:gd name="T52" fmla="*/ 1084 w 1164"/>
                <a:gd name="T53" fmla="*/ 696 h 1859"/>
                <a:gd name="T54" fmla="*/ 1075 w 1164"/>
                <a:gd name="T55" fmla="*/ 743 h 1859"/>
                <a:gd name="T56" fmla="*/ 1028 w 1164"/>
                <a:gd name="T57" fmla="*/ 965 h 1859"/>
                <a:gd name="T58" fmla="*/ 1004 w 1164"/>
                <a:gd name="T59" fmla="*/ 1059 h 1859"/>
                <a:gd name="T60" fmla="*/ 965 w 1164"/>
                <a:gd name="T61" fmla="*/ 1376 h 1859"/>
                <a:gd name="T62" fmla="*/ 989 w 1164"/>
                <a:gd name="T63" fmla="*/ 1629 h 1859"/>
                <a:gd name="T64" fmla="*/ 1028 w 1164"/>
                <a:gd name="T65" fmla="*/ 1826 h 1859"/>
                <a:gd name="T66" fmla="*/ 981 w 1164"/>
                <a:gd name="T67" fmla="*/ 1581 h 1859"/>
                <a:gd name="T68" fmla="*/ 981 w 1164"/>
                <a:gd name="T69" fmla="*/ 1312 h 1859"/>
                <a:gd name="T70" fmla="*/ 1020 w 1164"/>
                <a:gd name="T71" fmla="*/ 1052 h 1859"/>
                <a:gd name="T72" fmla="*/ 1036 w 1164"/>
                <a:gd name="T73" fmla="*/ 862 h 1859"/>
                <a:gd name="T74" fmla="*/ 1075 w 1164"/>
                <a:gd name="T75" fmla="*/ 728 h 1859"/>
                <a:gd name="T76" fmla="*/ 1123 w 1164"/>
                <a:gd name="T77" fmla="*/ 632 h 1859"/>
                <a:gd name="T78" fmla="*/ 1147 w 1164"/>
                <a:gd name="T79" fmla="*/ 569 h 1859"/>
                <a:gd name="T80" fmla="*/ 1155 w 1164"/>
                <a:gd name="T81" fmla="*/ 498 h 1859"/>
                <a:gd name="T82" fmla="*/ 570 w 1164"/>
                <a:gd name="T83" fmla="*/ 214 h 1859"/>
                <a:gd name="T84" fmla="*/ 483 w 1164"/>
                <a:gd name="T85" fmla="*/ 182 h 1859"/>
                <a:gd name="T86" fmla="*/ 483 w 1164"/>
                <a:gd name="T87" fmla="*/ 182 h 1859"/>
                <a:gd name="T88" fmla="*/ 16 w 1164"/>
                <a:gd name="T89" fmla="*/ 16 h 1859"/>
                <a:gd name="T90" fmla="*/ 0 w 1164"/>
                <a:gd name="T91" fmla="*/ 0 h 1859"/>
                <a:gd name="T92" fmla="*/ 1147 w 1164"/>
                <a:gd name="T93" fmla="*/ 490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4" h="1859">
                  <a:moveTo>
                    <a:pt x="1147" y="490"/>
                  </a:moveTo>
                  <a:lnTo>
                    <a:pt x="1147" y="490"/>
                  </a:lnTo>
                  <a:cubicBezTo>
                    <a:pt x="1147" y="490"/>
                    <a:pt x="1147" y="490"/>
                    <a:pt x="1139" y="490"/>
                  </a:cubicBezTo>
                  <a:cubicBezTo>
                    <a:pt x="1139" y="498"/>
                    <a:pt x="1139" y="498"/>
                    <a:pt x="1131" y="498"/>
                  </a:cubicBezTo>
                  <a:cubicBezTo>
                    <a:pt x="1123" y="506"/>
                    <a:pt x="1107" y="514"/>
                    <a:pt x="1107" y="530"/>
                  </a:cubicBezTo>
                  <a:cubicBezTo>
                    <a:pt x="1099" y="538"/>
                    <a:pt x="1099" y="546"/>
                    <a:pt x="1091" y="561"/>
                  </a:cubicBezTo>
                  <a:cubicBezTo>
                    <a:pt x="1084" y="569"/>
                    <a:pt x="1075" y="585"/>
                    <a:pt x="1068" y="609"/>
                  </a:cubicBezTo>
                  <a:cubicBezTo>
                    <a:pt x="1060" y="625"/>
                    <a:pt x="1052" y="632"/>
                    <a:pt x="1044" y="648"/>
                  </a:cubicBezTo>
                  <a:cubicBezTo>
                    <a:pt x="1036" y="656"/>
                    <a:pt x="1036" y="664"/>
                    <a:pt x="1036" y="680"/>
                  </a:cubicBezTo>
                  <a:cubicBezTo>
                    <a:pt x="1036" y="688"/>
                    <a:pt x="1036" y="688"/>
                    <a:pt x="1036" y="696"/>
                  </a:cubicBezTo>
                  <a:cubicBezTo>
                    <a:pt x="1036" y="704"/>
                    <a:pt x="1036" y="704"/>
                    <a:pt x="1036" y="704"/>
                  </a:cubicBezTo>
                  <a:lnTo>
                    <a:pt x="1028" y="704"/>
                  </a:lnTo>
                  <a:lnTo>
                    <a:pt x="1028" y="704"/>
                  </a:lnTo>
                  <a:lnTo>
                    <a:pt x="1020" y="704"/>
                  </a:lnTo>
                  <a:cubicBezTo>
                    <a:pt x="1020" y="704"/>
                    <a:pt x="1012" y="704"/>
                    <a:pt x="1004" y="704"/>
                  </a:cubicBezTo>
                  <a:cubicBezTo>
                    <a:pt x="997" y="704"/>
                    <a:pt x="989" y="712"/>
                    <a:pt x="981" y="720"/>
                  </a:cubicBezTo>
                  <a:cubicBezTo>
                    <a:pt x="965" y="743"/>
                    <a:pt x="965" y="751"/>
                    <a:pt x="957" y="775"/>
                  </a:cubicBezTo>
                  <a:cubicBezTo>
                    <a:pt x="957" y="783"/>
                    <a:pt x="957" y="783"/>
                    <a:pt x="957" y="783"/>
                  </a:cubicBezTo>
                  <a:cubicBezTo>
                    <a:pt x="949" y="783"/>
                    <a:pt x="949" y="791"/>
                    <a:pt x="949" y="791"/>
                  </a:cubicBezTo>
                  <a:cubicBezTo>
                    <a:pt x="949" y="807"/>
                    <a:pt x="949" y="807"/>
                    <a:pt x="933" y="814"/>
                  </a:cubicBezTo>
                  <a:cubicBezTo>
                    <a:pt x="917" y="814"/>
                    <a:pt x="894" y="822"/>
                    <a:pt x="894" y="846"/>
                  </a:cubicBezTo>
                  <a:cubicBezTo>
                    <a:pt x="886" y="854"/>
                    <a:pt x="886" y="854"/>
                    <a:pt x="886" y="854"/>
                  </a:cubicBezTo>
                  <a:cubicBezTo>
                    <a:pt x="886" y="862"/>
                    <a:pt x="886" y="870"/>
                    <a:pt x="878" y="870"/>
                  </a:cubicBezTo>
                  <a:lnTo>
                    <a:pt x="878" y="870"/>
                  </a:lnTo>
                  <a:cubicBezTo>
                    <a:pt x="870" y="862"/>
                    <a:pt x="870" y="862"/>
                    <a:pt x="870" y="862"/>
                  </a:cubicBezTo>
                  <a:cubicBezTo>
                    <a:pt x="862" y="862"/>
                    <a:pt x="862" y="870"/>
                    <a:pt x="854" y="870"/>
                  </a:cubicBezTo>
                  <a:lnTo>
                    <a:pt x="854" y="870"/>
                  </a:lnTo>
                  <a:cubicBezTo>
                    <a:pt x="854" y="870"/>
                    <a:pt x="854" y="854"/>
                    <a:pt x="862" y="830"/>
                  </a:cubicBezTo>
                  <a:cubicBezTo>
                    <a:pt x="870" y="775"/>
                    <a:pt x="886" y="759"/>
                    <a:pt x="894" y="743"/>
                  </a:cubicBezTo>
                  <a:cubicBezTo>
                    <a:pt x="902" y="735"/>
                    <a:pt x="910" y="735"/>
                    <a:pt x="910" y="720"/>
                  </a:cubicBezTo>
                  <a:cubicBezTo>
                    <a:pt x="910" y="712"/>
                    <a:pt x="910" y="712"/>
                    <a:pt x="925" y="712"/>
                  </a:cubicBezTo>
                  <a:lnTo>
                    <a:pt x="925" y="712"/>
                  </a:lnTo>
                  <a:cubicBezTo>
                    <a:pt x="941" y="712"/>
                    <a:pt x="957" y="712"/>
                    <a:pt x="965" y="680"/>
                  </a:cubicBezTo>
                  <a:cubicBezTo>
                    <a:pt x="965" y="664"/>
                    <a:pt x="965" y="648"/>
                    <a:pt x="965" y="632"/>
                  </a:cubicBezTo>
                  <a:cubicBezTo>
                    <a:pt x="973" y="625"/>
                    <a:pt x="973" y="617"/>
                    <a:pt x="973" y="609"/>
                  </a:cubicBezTo>
                  <a:cubicBezTo>
                    <a:pt x="973" y="617"/>
                    <a:pt x="973" y="617"/>
                    <a:pt x="973" y="617"/>
                  </a:cubicBezTo>
                  <a:cubicBezTo>
                    <a:pt x="965" y="617"/>
                    <a:pt x="965" y="617"/>
                    <a:pt x="965" y="617"/>
                  </a:cubicBezTo>
                  <a:lnTo>
                    <a:pt x="957" y="609"/>
                  </a:lnTo>
                  <a:cubicBezTo>
                    <a:pt x="957" y="609"/>
                    <a:pt x="965" y="609"/>
                    <a:pt x="965" y="617"/>
                  </a:cubicBezTo>
                  <a:cubicBezTo>
                    <a:pt x="965" y="617"/>
                    <a:pt x="965" y="625"/>
                    <a:pt x="965" y="632"/>
                  </a:cubicBezTo>
                  <a:cubicBezTo>
                    <a:pt x="957" y="648"/>
                    <a:pt x="957" y="656"/>
                    <a:pt x="957" y="680"/>
                  </a:cubicBezTo>
                  <a:cubicBezTo>
                    <a:pt x="949" y="704"/>
                    <a:pt x="941" y="704"/>
                    <a:pt x="925" y="704"/>
                  </a:cubicBezTo>
                  <a:lnTo>
                    <a:pt x="925" y="704"/>
                  </a:lnTo>
                  <a:cubicBezTo>
                    <a:pt x="917" y="704"/>
                    <a:pt x="902" y="704"/>
                    <a:pt x="902" y="720"/>
                  </a:cubicBezTo>
                  <a:cubicBezTo>
                    <a:pt x="902" y="728"/>
                    <a:pt x="894" y="735"/>
                    <a:pt x="886" y="743"/>
                  </a:cubicBezTo>
                  <a:cubicBezTo>
                    <a:pt x="878" y="759"/>
                    <a:pt x="862" y="775"/>
                    <a:pt x="854" y="830"/>
                  </a:cubicBezTo>
                  <a:cubicBezTo>
                    <a:pt x="846" y="870"/>
                    <a:pt x="846" y="870"/>
                    <a:pt x="846" y="878"/>
                  </a:cubicBezTo>
                  <a:cubicBezTo>
                    <a:pt x="846" y="878"/>
                    <a:pt x="846" y="878"/>
                    <a:pt x="854" y="878"/>
                  </a:cubicBezTo>
                  <a:cubicBezTo>
                    <a:pt x="854" y="878"/>
                    <a:pt x="854" y="878"/>
                    <a:pt x="862" y="878"/>
                  </a:cubicBezTo>
                  <a:cubicBezTo>
                    <a:pt x="862" y="870"/>
                    <a:pt x="862" y="870"/>
                    <a:pt x="870" y="870"/>
                  </a:cubicBezTo>
                  <a:lnTo>
                    <a:pt x="870" y="870"/>
                  </a:lnTo>
                  <a:cubicBezTo>
                    <a:pt x="878" y="878"/>
                    <a:pt x="878" y="878"/>
                    <a:pt x="878" y="878"/>
                  </a:cubicBezTo>
                  <a:cubicBezTo>
                    <a:pt x="886" y="878"/>
                    <a:pt x="894" y="870"/>
                    <a:pt x="894" y="862"/>
                  </a:cubicBezTo>
                  <a:cubicBezTo>
                    <a:pt x="894" y="854"/>
                    <a:pt x="894" y="854"/>
                    <a:pt x="894" y="846"/>
                  </a:cubicBezTo>
                  <a:cubicBezTo>
                    <a:pt x="902" y="830"/>
                    <a:pt x="917" y="822"/>
                    <a:pt x="933" y="822"/>
                  </a:cubicBezTo>
                  <a:cubicBezTo>
                    <a:pt x="949" y="814"/>
                    <a:pt x="957" y="807"/>
                    <a:pt x="957" y="791"/>
                  </a:cubicBezTo>
                  <a:lnTo>
                    <a:pt x="957" y="783"/>
                  </a:lnTo>
                  <a:cubicBezTo>
                    <a:pt x="965" y="783"/>
                    <a:pt x="965" y="783"/>
                    <a:pt x="965" y="783"/>
                  </a:cubicBezTo>
                  <a:cubicBezTo>
                    <a:pt x="965" y="759"/>
                    <a:pt x="973" y="751"/>
                    <a:pt x="989" y="728"/>
                  </a:cubicBezTo>
                  <a:cubicBezTo>
                    <a:pt x="989" y="712"/>
                    <a:pt x="997" y="712"/>
                    <a:pt x="1004" y="712"/>
                  </a:cubicBezTo>
                  <a:cubicBezTo>
                    <a:pt x="1012" y="712"/>
                    <a:pt x="1012" y="712"/>
                    <a:pt x="1020" y="712"/>
                  </a:cubicBezTo>
                  <a:lnTo>
                    <a:pt x="1028" y="712"/>
                  </a:lnTo>
                  <a:lnTo>
                    <a:pt x="1028" y="712"/>
                  </a:lnTo>
                  <a:cubicBezTo>
                    <a:pt x="1036" y="712"/>
                    <a:pt x="1036" y="712"/>
                    <a:pt x="1036" y="712"/>
                  </a:cubicBezTo>
                  <a:cubicBezTo>
                    <a:pt x="1044" y="704"/>
                    <a:pt x="1044" y="704"/>
                    <a:pt x="1044" y="696"/>
                  </a:cubicBezTo>
                  <a:cubicBezTo>
                    <a:pt x="1044" y="688"/>
                    <a:pt x="1044" y="688"/>
                    <a:pt x="1044" y="680"/>
                  </a:cubicBezTo>
                  <a:cubicBezTo>
                    <a:pt x="1044" y="672"/>
                    <a:pt x="1044" y="664"/>
                    <a:pt x="1052" y="648"/>
                  </a:cubicBezTo>
                  <a:cubicBezTo>
                    <a:pt x="1060" y="641"/>
                    <a:pt x="1068" y="625"/>
                    <a:pt x="1068" y="609"/>
                  </a:cubicBezTo>
                  <a:cubicBezTo>
                    <a:pt x="1075" y="593"/>
                    <a:pt x="1091" y="577"/>
                    <a:pt x="1091" y="561"/>
                  </a:cubicBezTo>
                  <a:cubicBezTo>
                    <a:pt x="1099" y="554"/>
                    <a:pt x="1107" y="546"/>
                    <a:pt x="1107" y="530"/>
                  </a:cubicBezTo>
                  <a:cubicBezTo>
                    <a:pt x="1115" y="514"/>
                    <a:pt x="1123" y="514"/>
                    <a:pt x="1139" y="506"/>
                  </a:cubicBezTo>
                  <a:lnTo>
                    <a:pt x="1147" y="498"/>
                  </a:lnTo>
                  <a:lnTo>
                    <a:pt x="1147" y="498"/>
                  </a:lnTo>
                  <a:lnTo>
                    <a:pt x="1155" y="498"/>
                  </a:lnTo>
                  <a:cubicBezTo>
                    <a:pt x="1155" y="506"/>
                    <a:pt x="1155" y="514"/>
                    <a:pt x="1155" y="522"/>
                  </a:cubicBezTo>
                  <a:cubicBezTo>
                    <a:pt x="1155" y="522"/>
                    <a:pt x="1155" y="530"/>
                    <a:pt x="1147" y="538"/>
                  </a:cubicBezTo>
                  <a:cubicBezTo>
                    <a:pt x="1147" y="546"/>
                    <a:pt x="1139" y="554"/>
                    <a:pt x="1147" y="569"/>
                  </a:cubicBezTo>
                  <a:cubicBezTo>
                    <a:pt x="1147" y="585"/>
                    <a:pt x="1139" y="593"/>
                    <a:pt x="1131" y="609"/>
                  </a:cubicBezTo>
                  <a:cubicBezTo>
                    <a:pt x="1123" y="617"/>
                    <a:pt x="1123" y="625"/>
                    <a:pt x="1115" y="632"/>
                  </a:cubicBezTo>
                  <a:lnTo>
                    <a:pt x="1115" y="632"/>
                  </a:lnTo>
                  <a:cubicBezTo>
                    <a:pt x="1115" y="648"/>
                    <a:pt x="1115" y="664"/>
                    <a:pt x="1084" y="696"/>
                  </a:cubicBezTo>
                  <a:cubicBezTo>
                    <a:pt x="1075" y="704"/>
                    <a:pt x="1075" y="704"/>
                    <a:pt x="1075" y="712"/>
                  </a:cubicBezTo>
                  <a:cubicBezTo>
                    <a:pt x="1060" y="720"/>
                    <a:pt x="1060" y="720"/>
                    <a:pt x="1068" y="735"/>
                  </a:cubicBezTo>
                  <a:lnTo>
                    <a:pt x="1075" y="743"/>
                  </a:lnTo>
                  <a:cubicBezTo>
                    <a:pt x="1084" y="767"/>
                    <a:pt x="1075" y="783"/>
                    <a:pt x="1060" y="807"/>
                  </a:cubicBezTo>
                  <a:cubicBezTo>
                    <a:pt x="1052" y="822"/>
                    <a:pt x="1036" y="838"/>
                    <a:pt x="1028" y="862"/>
                  </a:cubicBezTo>
                  <a:cubicBezTo>
                    <a:pt x="1012" y="909"/>
                    <a:pt x="1020" y="933"/>
                    <a:pt x="1028" y="965"/>
                  </a:cubicBezTo>
                  <a:cubicBezTo>
                    <a:pt x="1028" y="972"/>
                    <a:pt x="1036" y="988"/>
                    <a:pt x="1036" y="996"/>
                  </a:cubicBezTo>
                  <a:cubicBezTo>
                    <a:pt x="1044" y="1028"/>
                    <a:pt x="1036" y="1036"/>
                    <a:pt x="1020" y="1044"/>
                  </a:cubicBezTo>
                  <a:cubicBezTo>
                    <a:pt x="1012" y="1052"/>
                    <a:pt x="1012" y="1052"/>
                    <a:pt x="1004" y="1059"/>
                  </a:cubicBezTo>
                  <a:cubicBezTo>
                    <a:pt x="989" y="1075"/>
                    <a:pt x="965" y="1154"/>
                    <a:pt x="981" y="1202"/>
                  </a:cubicBezTo>
                  <a:cubicBezTo>
                    <a:pt x="997" y="1257"/>
                    <a:pt x="1004" y="1289"/>
                    <a:pt x="981" y="1312"/>
                  </a:cubicBezTo>
                  <a:cubicBezTo>
                    <a:pt x="957" y="1328"/>
                    <a:pt x="965" y="1344"/>
                    <a:pt x="965" y="1376"/>
                  </a:cubicBezTo>
                  <a:cubicBezTo>
                    <a:pt x="965" y="1399"/>
                    <a:pt x="965" y="1431"/>
                    <a:pt x="957" y="1463"/>
                  </a:cubicBezTo>
                  <a:cubicBezTo>
                    <a:pt x="941" y="1518"/>
                    <a:pt x="949" y="1534"/>
                    <a:pt x="973" y="1589"/>
                  </a:cubicBezTo>
                  <a:cubicBezTo>
                    <a:pt x="981" y="1597"/>
                    <a:pt x="981" y="1613"/>
                    <a:pt x="989" y="1629"/>
                  </a:cubicBezTo>
                  <a:cubicBezTo>
                    <a:pt x="1012" y="1676"/>
                    <a:pt x="1020" y="1739"/>
                    <a:pt x="1020" y="1826"/>
                  </a:cubicBezTo>
                  <a:cubicBezTo>
                    <a:pt x="965" y="1834"/>
                    <a:pt x="846" y="1850"/>
                    <a:pt x="720" y="1858"/>
                  </a:cubicBezTo>
                  <a:cubicBezTo>
                    <a:pt x="854" y="1850"/>
                    <a:pt x="965" y="1834"/>
                    <a:pt x="1028" y="1826"/>
                  </a:cubicBezTo>
                  <a:lnTo>
                    <a:pt x="1028" y="1826"/>
                  </a:lnTo>
                  <a:cubicBezTo>
                    <a:pt x="1028" y="1739"/>
                    <a:pt x="1012" y="1676"/>
                    <a:pt x="997" y="1629"/>
                  </a:cubicBezTo>
                  <a:cubicBezTo>
                    <a:pt x="989" y="1613"/>
                    <a:pt x="981" y="1597"/>
                    <a:pt x="981" y="1581"/>
                  </a:cubicBezTo>
                  <a:cubicBezTo>
                    <a:pt x="957" y="1534"/>
                    <a:pt x="949" y="1518"/>
                    <a:pt x="965" y="1463"/>
                  </a:cubicBezTo>
                  <a:cubicBezTo>
                    <a:pt x="973" y="1431"/>
                    <a:pt x="973" y="1399"/>
                    <a:pt x="973" y="1376"/>
                  </a:cubicBezTo>
                  <a:cubicBezTo>
                    <a:pt x="973" y="1352"/>
                    <a:pt x="965" y="1328"/>
                    <a:pt x="981" y="1312"/>
                  </a:cubicBezTo>
                  <a:cubicBezTo>
                    <a:pt x="1012" y="1289"/>
                    <a:pt x="1004" y="1257"/>
                    <a:pt x="989" y="1202"/>
                  </a:cubicBezTo>
                  <a:cubicBezTo>
                    <a:pt x="973" y="1154"/>
                    <a:pt x="997" y="1083"/>
                    <a:pt x="1012" y="1059"/>
                  </a:cubicBezTo>
                  <a:cubicBezTo>
                    <a:pt x="1020" y="1059"/>
                    <a:pt x="1020" y="1052"/>
                    <a:pt x="1020" y="1052"/>
                  </a:cubicBezTo>
                  <a:cubicBezTo>
                    <a:pt x="1036" y="1036"/>
                    <a:pt x="1052" y="1028"/>
                    <a:pt x="1044" y="996"/>
                  </a:cubicBezTo>
                  <a:cubicBezTo>
                    <a:pt x="1044" y="981"/>
                    <a:pt x="1036" y="972"/>
                    <a:pt x="1036" y="965"/>
                  </a:cubicBezTo>
                  <a:cubicBezTo>
                    <a:pt x="1028" y="933"/>
                    <a:pt x="1020" y="909"/>
                    <a:pt x="1036" y="862"/>
                  </a:cubicBezTo>
                  <a:cubicBezTo>
                    <a:pt x="1044" y="846"/>
                    <a:pt x="1052" y="830"/>
                    <a:pt x="1068" y="814"/>
                  </a:cubicBezTo>
                  <a:cubicBezTo>
                    <a:pt x="1084" y="783"/>
                    <a:pt x="1091" y="767"/>
                    <a:pt x="1084" y="743"/>
                  </a:cubicBezTo>
                  <a:cubicBezTo>
                    <a:pt x="1075" y="735"/>
                    <a:pt x="1075" y="728"/>
                    <a:pt x="1075" y="728"/>
                  </a:cubicBezTo>
                  <a:cubicBezTo>
                    <a:pt x="1068" y="720"/>
                    <a:pt x="1068" y="720"/>
                    <a:pt x="1075" y="712"/>
                  </a:cubicBezTo>
                  <a:cubicBezTo>
                    <a:pt x="1084" y="712"/>
                    <a:pt x="1084" y="704"/>
                    <a:pt x="1091" y="696"/>
                  </a:cubicBezTo>
                  <a:cubicBezTo>
                    <a:pt x="1115" y="664"/>
                    <a:pt x="1123" y="648"/>
                    <a:pt x="1123" y="632"/>
                  </a:cubicBezTo>
                  <a:lnTo>
                    <a:pt x="1123" y="632"/>
                  </a:lnTo>
                  <a:cubicBezTo>
                    <a:pt x="1123" y="625"/>
                    <a:pt x="1131" y="617"/>
                    <a:pt x="1139" y="609"/>
                  </a:cubicBezTo>
                  <a:cubicBezTo>
                    <a:pt x="1147" y="601"/>
                    <a:pt x="1155" y="585"/>
                    <a:pt x="1147" y="569"/>
                  </a:cubicBezTo>
                  <a:cubicBezTo>
                    <a:pt x="1147" y="561"/>
                    <a:pt x="1155" y="546"/>
                    <a:pt x="1155" y="538"/>
                  </a:cubicBezTo>
                  <a:cubicBezTo>
                    <a:pt x="1163" y="530"/>
                    <a:pt x="1163" y="530"/>
                    <a:pt x="1163" y="522"/>
                  </a:cubicBezTo>
                  <a:cubicBezTo>
                    <a:pt x="1163" y="514"/>
                    <a:pt x="1163" y="498"/>
                    <a:pt x="1155" y="498"/>
                  </a:cubicBezTo>
                  <a:cubicBezTo>
                    <a:pt x="1155" y="490"/>
                    <a:pt x="1155" y="490"/>
                    <a:pt x="1147" y="490"/>
                  </a:cubicBezTo>
                  <a:lnTo>
                    <a:pt x="570" y="214"/>
                  </a:lnTo>
                  <a:lnTo>
                    <a:pt x="570" y="214"/>
                  </a:lnTo>
                  <a:cubicBezTo>
                    <a:pt x="554" y="221"/>
                    <a:pt x="546" y="221"/>
                    <a:pt x="538" y="221"/>
                  </a:cubicBezTo>
                  <a:cubicBezTo>
                    <a:pt x="546" y="221"/>
                    <a:pt x="554" y="221"/>
                    <a:pt x="570" y="214"/>
                  </a:cubicBezTo>
                  <a:lnTo>
                    <a:pt x="483" y="182"/>
                  </a:lnTo>
                  <a:lnTo>
                    <a:pt x="483" y="182"/>
                  </a:lnTo>
                  <a:cubicBezTo>
                    <a:pt x="491" y="190"/>
                    <a:pt x="491" y="198"/>
                    <a:pt x="498" y="198"/>
                  </a:cubicBezTo>
                  <a:cubicBezTo>
                    <a:pt x="491" y="198"/>
                    <a:pt x="491" y="190"/>
                    <a:pt x="483" y="182"/>
                  </a:cubicBezTo>
                  <a:lnTo>
                    <a:pt x="0" y="0"/>
                  </a:lnTo>
                  <a:lnTo>
                    <a:pt x="0" y="0"/>
                  </a:lnTo>
                  <a:cubicBezTo>
                    <a:pt x="0" y="8"/>
                    <a:pt x="8" y="16"/>
                    <a:pt x="16" y="16"/>
                  </a:cubicBezTo>
                  <a:cubicBezTo>
                    <a:pt x="8" y="16"/>
                    <a:pt x="0" y="8"/>
                    <a:pt x="0" y="0"/>
                  </a:cubicBezTo>
                  <a:lnTo>
                    <a:pt x="0" y="0"/>
                  </a:lnTo>
                  <a:lnTo>
                    <a:pt x="0" y="0"/>
                  </a:lnTo>
                  <a:lnTo>
                    <a:pt x="0" y="0"/>
                  </a:lnTo>
                  <a:lnTo>
                    <a:pt x="0" y="0"/>
                  </a:lnTo>
                  <a:lnTo>
                    <a:pt x="1147" y="490"/>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20" name="Freeform 677"/>
            <p:cNvSpPr>
              <a:spLocks noChangeArrowheads="1"/>
            </p:cNvSpPr>
            <p:nvPr/>
          </p:nvSpPr>
          <p:spPr bwMode="auto">
            <a:xfrm>
              <a:off x="13326973" y="4247967"/>
              <a:ext cx="507929" cy="324703"/>
            </a:xfrm>
            <a:custGeom>
              <a:avLst/>
              <a:gdLst>
                <a:gd name="T0" fmla="*/ 933 w 966"/>
                <a:gd name="T1" fmla="*/ 546 h 618"/>
                <a:gd name="T2" fmla="*/ 933 w 966"/>
                <a:gd name="T3" fmla="*/ 546 h 618"/>
                <a:gd name="T4" fmla="*/ 957 w 966"/>
                <a:gd name="T5" fmla="*/ 609 h 618"/>
                <a:gd name="T6" fmla="*/ 965 w 966"/>
                <a:gd name="T7" fmla="*/ 617 h 618"/>
                <a:gd name="T8" fmla="*/ 965 w 966"/>
                <a:gd name="T9" fmla="*/ 617 h 618"/>
                <a:gd name="T10" fmla="*/ 957 w 966"/>
                <a:gd name="T11" fmla="*/ 609 h 618"/>
                <a:gd name="T12" fmla="*/ 933 w 966"/>
                <a:gd name="T13" fmla="*/ 546 h 618"/>
                <a:gd name="T14" fmla="*/ 16 w 966"/>
                <a:gd name="T15" fmla="*/ 16 h 618"/>
                <a:gd name="T16" fmla="*/ 16 w 966"/>
                <a:gd name="T17" fmla="*/ 16 h 618"/>
                <a:gd name="T18" fmla="*/ 16 w 966"/>
                <a:gd name="T19" fmla="*/ 16 h 618"/>
                <a:gd name="T20" fmla="*/ 72 w 966"/>
                <a:gd name="T21" fmla="*/ 79 h 618"/>
                <a:gd name="T22" fmla="*/ 87 w 966"/>
                <a:gd name="T23" fmla="*/ 95 h 618"/>
                <a:gd name="T24" fmla="*/ 87 w 966"/>
                <a:gd name="T25" fmla="*/ 95 h 618"/>
                <a:gd name="T26" fmla="*/ 182 w 966"/>
                <a:gd name="T27" fmla="*/ 135 h 618"/>
                <a:gd name="T28" fmla="*/ 491 w 966"/>
                <a:gd name="T29" fmla="*/ 190 h 618"/>
                <a:gd name="T30" fmla="*/ 498 w 966"/>
                <a:gd name="T31" fmla="*/ 206 h 618"/>
                <a:gd name="T32" fmla="*/ 538 w 966"/>
                <a:gd name="T33" fmla="*/ 222 h 618"/>
                <a:gd name="T34" fmla="*/ 570 w 966"/>
                <a:gd name="T35" fmla="*/ 214 h 618"/>
                <a:gd name="T36" fmla="*/ 617 w 966"/>
                <a:gd name="T37" fmla="*/ 206 h 618"/>
                <a:gd name="T38" fmla="*/ 649 w 966"/>
                <a:gd name="T39" fmla="*/ 190 h 618"/>
                <a:gd name="T40" fmla="*/ 664 w 966"/>
                <a:gd name="T41" fmla="*/ 206 h 618"/>
                <a:gd name="T42" fmla="*/ 712 w 966"/>
                <a:gd name="T43" fmla="*/ 214 h 618"/>
                <a:gd name="T44" fmla="*/ 775 w 966"/>
                <a:gd name="T45" fmla="*/ 245 h 618"/>
                <a:gd name="T46" fmla="*/ 775 w 966"/>
                <a:gd name="T47" fmla="*/ 253 h 618"/>
                <a:gd name="T48" fmla="*/ 799 w 966"/>
                <a:gd name="T49" fmla="*/ 309 h 618"/>
                <a:gd name="T50" fmla="*/ 799 w 966"/>
                <a:gd name="T51" fmla="*/ 309 h 618"/>
                <a:gd name="T52" fmla="*/ 878 w 966"/>
                <a:gd name="T53" fmla="*/ 403 h 618"/>
                <a:gd name="T54" fmla="*/ 878 w 966"/>
                <a:gd name="T55" fmla="*/ 403 h 618"/>
                <a:gd name="T56" fmla="*/ 799 w 966"/>
                <a:gd name="T57" fmla="*/ 309 h 618"/>
                <a:gd name="T58" fmla="*/ 799 w 966"/>
                <a:gd name="T59" fmla="*/ 309 h 618"/>
                <a:gd name="T60" fmla="*/ 775 w 966"/>
                <a:gd name="T61" fmla="*/ 253 h 618"/>
                <a:gd name="T62" fmla="*/ 775 w 966"/>
                <a:gd name="T63" fmla="*/ 245 h 618"/>
                <a:gd name="T64" fmla="*/ 712 w 966"/>
                <a:gd name="T65" fmla="*/ 214 h 618"/>
                <a:gd name="T66" fmla="*/ 664 w 966"/>
                <a:gd name="T67" fmla="*/ 206 h 618"/>
                <a:gd name="T68" fmla="*/ 649 w 966"/>
                <a:gd name="T69" fmla="*/ 190 h 618"/>
                <a:gd name="T70" fmla="*/ 617 w 966"/>
                <a:gd name="T71" fmla="*/ 206 h 618"/>
                <a:gd name="T72" fmla="*/ 570 w 966"/>
                <a:gd name="T73" fmla="*/ 214 h 618"/>
                <a:gd name="T74" fmla="*/ 538 w 966"/>
                <a:gd name="T75" fmla="*/ 222 h 618"/>
                <a:gd name="T76" fmla="*/ 498 w 966"/>
                <a:gd name="T77" fmla="*/ 206 h 618"/>
                <a:gd name="T78" fmla="*/ 491 w 966"/>
                <a:gd name="T79" fmla="*/ 190 h 618"/>
                <a:gd name="T80" fmla="*/ 182 w 966"/>
                <a:gd name="T81" fmla="*/ 135 h 618"/>
                <a:gd name="T82" fmla="*/ 87 w 966"/>
                <a:gd name="T83" fmla="*/ 95 h 618"/>
                <a:gd name="T84" fmla="*/ 87 w 966"/>
                <a:gd name="T85" fmla="*/ 95 h 618"/>
                <a:gd name="T86" fmla="*/ 72 w 966"/>
                <a:gd name="T87" fmla="*/ 79 h 618"/>
                <a:gd name="T88" fmla="*/ 16 w 966"/>
                <a:gd name="T89" fmla="*/ 16 h 618"/>
                <a:gd name="T90" fmla="*/ 16 w 966"/>
                <a:gd name="T91" fmla="*/ 16 h 618"/>
                <a:gd name="T92" fmla="*/ 16 w 966"/>
                <a:gd name="T93" fmla="*/ 16 h 618"/>
                <a:gd name="T94" fmla="*/ 16 w 966"/>
                <a:gd name="T95" fmla="*/ 16 h 618"/>
                <a:gd name="T96" fmla="*/ 16 w 966"/>
                <a:gd name="T97" fmla="*/ 16 h 618"/>
                <a:gd name="T98" fmla="*/ 16 w 966"/>
                <a:gd name="T99" fmla="*/ 16 h 618"/>
                <a:gd name="T100" fmla="*/ 0 w 966"/>
                <a:gd name="T101" fmla="*/ 0 h 618"/>
                <a:gd name="T102" fmla="*/ 0 w 966"/>
                <a:gd name="T103" fmla="*/ 0 h 618"/>
                <a:gd name="T104" fmla="*/ 0 w 966"/>
                <a:gd name="T105" fmla="*/ 0 h 618"/>
                <a:gd name="T106" fmla="*/ 16 w 966"/>
                <a:gd name="T107" fmla="*/ 16 h 618"/>
                <a:gd name="T108" fmla="*/ 0 w 966"/>
                <a:gd name="T109" fmla="*/ 0 h 618"/>
                <a:gd name="T110" fmla="*/ 933 w 966"/>
                <a:gd name="T111" fmla="*/ 54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6" h="618">
                  <a:moveTo>
                    <a:pt x="933" y="546"/>
                  </a:moveTo>
                  <a:lnTo>
                    <a:pt x="933" y="546"/>
                  </a:lnTo>
                  <a:cubicBezTo>
                    <a:pt x="933" y="577"/>
                    <a:pt x="933" y="601"/>
                    <a:pt x="957" y="609"/>
                  </a:cubicBezTo>
                  <a:cubicBezTo>
                    <a:pt x="965" y="609"/>
                    <a:pt x="965" y="617"/>
                    <a:pt x="965" y="617"/>
                  </a:cubicBezTo>
                  <a:lnTo>
                    <a:pt x="965" y="617"/>
                  </a:lnTo>
                  <a:cubicBezTo>
                    <a:pt x="965" y="617"/>
                    <a:pt x="965" y="609"/>
                    <a:pt x="957" y="609"/>
                  </a:cubicBezTo>
                  <a:cubicBezTo>
                    <a:pt x="933" y="601"/>
                    <a:pt x="933" y="577"/>
                    <a:pt x="933" y="546"/>
                  </a:cubicBezTo>
                  <a:lnTo>
                    <a:pt x="16" y="16"/>
                  </a:lnTo>
                  <a:lnTo>
                    <a:pt x="16" y="16"/>
                  </a:lnTo>
                  <a:lnTo>
                    <a:pt x="16" y="16"/>
                  </a:lnTo>
                  <a:cubicBezTo>
                    <a:pt x="40" y="32"/>
                    <a:pt x="64" y="63"/>
                    <a:pt x="72" y="79"/>
                  </a:cubicBezTo>
                  <a:cubicBezTo>
                    <a:pt x="80" y="87"/>
                    <a:pt x="80" y="95"/>
                    <a:pt x="87" y="95"/>
                  </a:cubicBezTo>
                  <a:lnTo>
                    <a:pt x="87" y="95"/>
                  </a:lnTo>
                  <a:cubicBezTo>
                    <a:pt x="95" y="111"/>
                    <a:pt x="111" y="135"/>
                    <a:pt x="182" y="135"/>
                  </a:cubicBezTo>
                  <a:cubicBezTo>
                    <a:pt x="253" y="135"/>
                    <a:pt x="451" y="150"/>
                    <a:pt x="491" y="190"/>
                  </a:cubicBezTo>
                  <a:cubicBezTo>
                    <a:pt x="491" y="190"/>
                    <a:pt x="498" y="198"/>
                    <a:pt x="498" y="206"/>
                  </a:cubicBezTo>
                  <a:cubicBezTo>
                    <a:pt x="514" y="214"/>
                    <a:pt x="522" y="222"/>
                    <a:pt x="538" y="222"/>
                  </a:cubicBezTo>
                  <a:cubicBezTo>
                    <a:pt x="546" y="222"/>
                    <a:pt x="554" y="222"/>
                    <a:pt x="570" y="214"/>
                  </a:cubicBezTo>
                  <a:cubicBezTo>
                    <a:pt x="585" y="214"/>
                    <a:pt x="601" y="206"/>
                    <a:pt x="617" y="206"/>
                  </a:cubicBezTo>
                  <a:cubicBezTo>
                    <a:pt x="625" y="198"/>
                    <a:pt x="633" y="190"/>
                    <a:pt x="649" y="190"/>
                  </a:cubicBezTo>
                  <a:cubicBezTo>
                    <a:pt x="657" y="190"/>
                    <a:pt x="664" y="198"/>
                    <a:pt x="664" y="206"/>
                  </a:cubicBezTo>
                  <a:cubicBezTo>
                    <a:pt x="672" y="214"/>
                    <a:pt x="696" y="214"/>
                    <a:pt x="712" y="214"/>
                  </a:cubicBezTo>
                  <a:cubicBezTo>
                    <a:pt x="744" y="222"/>
                    <a:pt x="775" y="222"/>
                    <a:pt x="775" y="245"/>
                  </a:cubicBezTo>
                  <a:cubicBezTo>
                    <a:pt x="775" y="253"/>
                    <a:pt x="775" y="253"/>
                    <a:pt x="775" y="253"/>
                  </a:cubicBezTo>
                  <a:cubicBezTo>
                    <a:pt x="783" y="293"/>
                    <a:pt x="783" y="301"/>
                    <a:pt x="799" y="309"/>
                  </a:cubicBezTo>
                  <a:lnTo>
                    <a:pt x="799" y="309"/>
                  </a:lnTo>
                  <a:cubicBezTo>
                    <a:pt x="823" y="309"/>
                    <a:pt x="878" y="325"/>
                    <a:pt x="878" y="403"/>
                  </a:cubicBezTo>
                  <a:lnTo>
                    <a:pt x="878" y="403"/>
                  </a:lnTo>
                  <a:cubicBezTo>
                    <a:pt x="878" y="325"/>
                    <a:pt x="823" y="309"/>
                    <a:pt x="799" y="309"/>
                  </a:cubicBezTo>
                  <a:lnTo>
                    <a:pt x="799" y="309"/>
                  </a:lnTo>
                  <a:cubicBezTo>
                    <a:pt x="783" y="301"/>
                    <a:pt x="783" y="293"/>
                    <a:pt x="775" y="253"/>
                  </a:cubicBezTo>
                  <a:cubicBezTo>
                    <a:pt x="775" y="245"/>
                    <a:pt x="775" y="245"/>
                    <a:pt x="775" y="245"/>
                  </a:cubicBezTo>
                  <a:cubicBezTo>
                    <a:pt x="775" y="222"/>
                    <a:pt x="744" y="222"/>
                    <a:pt x="712" y="214"/>
                  </a:cubicBezTo>
                  <a:cubicBezTo>
                    <a:pt x="696" y="214"/>
                    <a:pt x="672" y="214"/>
                    <a:pt x="664" y="206"/>
                  </a:cubicBezTo>
                  <a:cubicBezTo>
                    <a:pt x="664" y="198"/>
                    <a:pt x="657" y="190"/>
                    <a:pt x="649" y="190"/>
                  </a:cubicBezTo>
                  <a:cubicBezTo>
                    <a:pt x="633" y="190"/>
                    <a:pt x="625" y="198"/>
                    <a:pt x="617" y="206"/>
                  </a:cubicBezTo>
                  <a:cubicBezTo>
                    <a:pt x="601" y="206"/>
                    <a:pt x="585" y="214"/>
                    <a:pt x="570" y="214"/>
                  </a:cubicBezTo>
                  <a:cubicBezTo>
                    <a:pt x="554" y="222"/>
                    <a:pt x="546" y="222"/>
                    <a:pt x="538" y="222"/>
                  </a:cubicBezTo>
                  <a:cubicBezTo>
                    <a:pt x="522" y="222"/>
                    <a:pt x="514" y="214"/>
                    <a:pt x="498" y="206"/>
                  </a:cubicBezTo>
                  <a:cubicBezTo>
                    <a:pt x="498" y="198"/>
                    <a:pt x="491" y="190"/>
                    <a:pt x="491" y="190"/>
                  </a:cubicBezTo>
                  <a:cubicBezTo>
                    <a:pt x="451" y="150"/>
                    <a:pt x="253" y="135"/>
                    <a:pt x="182" y="135"/>
                  </a:cubicBezTo>
                  <a:cubicBezTo>
                    <a:pt x="111" y="135"/>
                    <a:pt x="95" y="111"/>
                    <a:pt x="87" y="95"/>
                  </a:cubicBezTo>
                  <a:lnTo>
                    <a:pt x="87" y="95"/>
                  </a:lnTo>
                  <a:cubicBezTo>
                    <a:pt x="80" y="95"/>
                    <a:pt x="80" y="87"/>
                    <a:pt x="72" y="79"/>
                  </a:cubicBezTo>
                  <a:cubicBezTo>
                    <a:pt x="64" y="63"/>
                    <a:pt x="40" y="32"/>
                    <a:pt x="16" y="16"/>
                  </a:cubicBezTo>
                  <a:lnTo>
                    <a:pt x="16" y="16"/>
                  </a:lnTo>
                  <a:lnTo>
                    <a:pt x="16" y="16"/>
                  </a:lnTo>
                  <a:lnTo>
                    <a:pt x="16" y="16"/>
                  </a:lnTo>
                  <a:lnTo>
                    <a:pt x="16" y="16"/>
                  </a:lnTo>
                  <a:lnTo>
                    <a:pt x="16" y="16"/>
                  </a:lnTo>
                  <a:lnTo>
                    <a:pt x="0" y="0"/>
                  </a:lnTo>
                  <a:lnTo>
                    <a:pt x="0" y="0"/>
                  </a:lnTo>
                  <a:lnTo>
                    <a:pt x="0" y="0"/>
                  </a:lnTo>
                  <a:cubicBezTo>
                    <a:pt x="8" y="8"/>
                    <a:pt x="16" y="16"/>
                    <a:pt x="16" y="16"/>
                  </a:cubicBezTo>
                  <a:cubicBezTo>
                    <a:pt x="16" y="16"/>
                    <a:pt x="8" y="8"/>
                    <a:pt x="0" y="0"/>
                  </a:cubicBezTo>
                  <a:lnTo>
                    <a:pt x="933" y="546"/>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21" name="Freeform 678"/>
            <p:cNvSpPr>
              <a:spLocks noChangeArrowheads="1"/>
            </p:cNvSpPr>
            <p:nvPr/>
          </p:nvSpPr>
          <p:spPr bwMode="auto">
            <a:xfrm>
              <a:off x="13320015" y="4243329"/>
              <a:ext cx="519524" cy="333980"/>
            </a:xfrm>
            <a:custGeom>
              <a:avLst/>
              <a:gdLst>
                <a:gd name="T0" fmla="*/ 7 w 989"/>
                <a:gd name="T1" fmla="*/ 0 h 634"/>
                <a:gd name="T2" fmla="*/ 0 w 989"/>
                <a:gd name="T3" fmla="*/ 0 h 634"/>
                <a:gd name="T4" fmla="*/ 7 w 989"/>
                <a:gd name="T5" fmla="*/ 8 h 634"/>
                <a:gd name="T6" fmla="*/ 7 w 989"/>
                <a:gd name="T7" fmla="*/ 8 h 634"/>
                <a:gd name="T8" fmla="*/ 15 w 989"/>
                <a:gd name="T9" fmla="*/ 16 h 634"/>
                <a:gd name="T10" fmla="*/ 31 w 989"/>
                <a:gd name="T11" fmla="*/ 32 h 634"/>
                <a:gd name="T12" fmla="*/ 87 w 989"/>
                <a:gd name="T13" fmla="*/ 95 h 634"/>
                <a:gd name="T14" fmla="*/ 95 w 989"/>
                <a:gd name="T15" fmla="*/ 111 h 634"/>
                <a:gd name="T16" fmla="*/ 498 w 989"/>
                <a:gd name="T17" fmla="*/ 198 h 634"/>
                <a:gd name="T18" fmla="*/ 513 w 989"/>
                <a:gd name="T19" fmla="*/ 214 h 634"/>
                <a:gd name="T20" fmla="*/ 553 w 989"/>
                <a:gd name="T21" fmla="*/ 237 h 634"/>
                <a:gd name="T22" fmla="*/ 585 w 989"/>
                <a:gd name="T23" fmla="*/ 230 h 634"/>
                <a:gd name="T24" fmla="*/ 632 w 989"/>
                <a:gd name="T25" fmla="*/ 214 h 634"/>
                <a:gd name="T26" fmla="*/ 679 w 989"/>
                <a:gd name="T27" fmla="*/ 222 h 634"/>
                <a:gd name="T28" fmla="*/ 782 w 989"/>
                <a:gd name="T29" fmla="*/ 253 h 634"/>
                <a:gd name="T30" fmla="*/ 814 w 989"/>
                <a:gd name="T31" fmla="*/ 324 h 634"/>
                <a:gd name="T32" fmla="*/ 885 w 989"/>
                <a:gd name="T33" fmla="*/ 411 h 634"/>
                <a:gd name="T34" fmla="*/ 885 w 989"/>
                <a:gd name="T35" fmla="*/ 411 h 634"/>
                <a:gd name="T36" fmla="*/ 869 w 989"/>
                <a:gd name="T37" fmla="*/ 483 h 634"/>
                <a:gd name="T38" fmla="*/ 885 w 989"/>
                <a:gd name="T39" fmla="*/ 514 h 634"/>
                <a:gd name="T40" fmla="*/ 940 w 989"/>
                <a:gd name="T41" fmla="*/ 538 h 634"/>
                <a:gd name="T42" fmla="*/ 940 w 989"/>
                <a:gd name="T43" fmla="*/ 538 h 634"/>
                <a:gd name="T44" fmla="*/ 940 w 989"/>
                <a:gd name="T45" fmla="*/ 554 h 634"/>
                <a:gd name="T46" fmla="*/ 972 w 989"/>
                <a:gd name="T47" fmla="*/ 625 h 634"/>
                <a:gd name="T48" fmla="*/ 988 w 989"/>
                <a:gd name="T49" fmla="*/ 633 h 634"/>
                <a:gd name="T50" fmla="*/ 988 w 989"/>
                <a:gd name="T51" fmla="*/ 625 h 634"/>
                <a:gd name="T52" fmla="*/ 988 w 989"/>
                <a:gd name="T53" fmla="*/ 625 h 634"/>
                <a:gd name="T54" fmla="*/ 980 w 989"/>
                <a:gd name="T55" fmla="*/ 625 h 634"/>
                <a:gd name="T56" fmla="*/ 948 w 989"/>
                <a:gd name="T57" fmla="*/ 554 h 634"/>
                <a:gd name="T58" fmla="*/ 948 w 989"/>
                <a:gd name="T59" fmla="*/ 538 h 634"/>
                <a:gd name="T60" fmla="*/ 885 w 989"/>
                <a:gd name="T61" fmla="*/ 506 h 634"/>
                <a:gd name="T62" fmla="*/ 877 w 989"/>
                <a:gd name="T63" fmla="*/ 498 h 634"/>
                <a:gd name="T64" fmla="*/ 893 w 989"/>
                <a:gd name="T65" fmla="*/ 411 h 634"/>
                <a:gd name="T66" fmla="*/ 814 w 989"/>
                <a:gd name="T67" fmla="*/ 317 h 634"/>
                <a:gd name="T68" fmla="*/ 790 w 989"/>
                <a:gd name="T69" fmla="*/ 253 h 634"/>
                <a:gd name="T70" fmla="*/ 679 w 989"/>
                <a:gd name="T71" fmla="*/ 214 h 634"/>
                <a:gd name="T72" fmla="*/ 632 w 989"/>
                <a:gd name="T73" fmla="*/ 214 h 634"/>
                <a:gd name="T74" fmla="*/ 553 w 989"/>
                <a:gd name="T75" fmla="*/ 230 h 634"/>
                <a:gd name="T76" fmla="*/ 506 w 989"/>
                <a:gd name="T77" fmla="*/ 198 h 634"/>
                <a:gd name="T78" fmla="*/ 102 w 989"/>
                <a:gd name="T79" fmla="*/ 103 h 634"/>
                <a:gd name="T80" fmla="*/ 87 w 989"/>
                <a:gd name="T81" fmla="*/ 87 h 634"/>
                <a:gd name="T82" fmla="*/ 31 w 989"/>
                <a:gd name="T83" fmla="*/ 24 h 634"/>
                <a:gd name="T84" fmla="*/ 31 w 989"/>
                <a:gd name="T85" fmla="*/ 24 h 634"/>
                <a:gd name="T86" fmla="*/ 15 w 989"/>
                <a:gd name="T87" fmla="*/ 8 h 634"/>
                <a:gd name="T88" fmla="*/ 15 w 989"/>
                <a:gd name="T89" fmla="*/ 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634">
                  <a:moveTo>
                    <a:pt x="7" y="0"/>
                  </a:moveTo>
                  <a:lnTo>
                    <a:pt x="7" y="0"/>
                  </a:lnTo>
                  <a:lnTo>
                    <a:pt x="7" y="0"/>
                  </a:lnTo>
                  <a:cubicBezTo>
                    <a:pt x="7" y="0"/>
                    <a:pt x="7" y="0"/>
                    <a:pt x="0" y="0"/>
                  </a:cubicBezTo>
                  <a:lnTo>
                    <a:pt x="0" y="0"/>
                  </a:lnTo>
                  <a:cubicBezTo>
                    <a:pt x="7" y="8"/>
                    <a:pt x="7" y="8"/>
                    <a:pt x="7" y="8"/>
                  </a:cubicBezTo>
                  <a:lnTo>
                    <a:pt x="7" y="8"/>
                  </a:lnTo>
                  <a:lnTo>
                    <a:pt x="7" y="8"/>
                  </a:lnTo>
                  <a:cubicBezTo>
                    <a:pt x="7" y="16"/>
                    <a:pt x="7" y="16"/>
                    <a:pt x="15" y="16"/>
                  </a:cubicBezTo>
                  <a:lnTo>
                    <a:pt x="15" y="16"/>
                  </a:lnTo>
                  <a:lnTo>
                    <a:pt x="15" y="16"/>
                  </a:lnTo>
                  <a:cubicBezTo>
                    <a:pt x="15" y="24"/>
                    <a:pt x="23" y="32"/>
                    <a:pt x="31" y="32"/>
                  </a:cubicBezTo>
                  <a:lnTo>
                    <a:pt x="31" y="32"/>
                  </a:lnTo>
                  <a:cubicBezTo>
                    <a:pt x="55" y="48"/>
                    <a:pt x="71" y="71"/>
                    <a:pt x="87" y="95"/>
                  </a:cubicBezTo>
                  <a:cubicBezTo>
                    <a:pt x="87" y="95"/>
                    <a:pt x="95" y="103"/>
                    <a:pt x="95" y="111"/>
                  </a:cubicBezTo>
                  <a:lnTo>
                    <a:pt x="95" y="111"/>
                  </a:lnTo>
                  <a:cubicBezTo>
                    <a:pt x="110" y="127"/>
                    <a:pt x="126" y="151"/>
                    <a:pt x="197" y="151"/>
                  </a:cubicBezTo>
                  <a:cubicBezTo>
                    <a:pt x="268" y="151"/>
                    <a:pt x="466" y="166"/>
                    <a:pt x="498" y="198"/>
                  </a:cubicBezTo>
                  <a:lnTo>
                    <a:pt x="498" y="198"/>
                  </a:lnTo>
                  <a:cubicBezTo>
                    <a:pt x="506" y="206"/>
                    <a:pt x="506" y="214"/>
                    <a:pt x="513" y="214"/>
                  </a:cubicBezTo>
                  <a:lnTo>
                    <a:pt x="513" y="214"/>
                  </a:lnTo>
                  <a:cubicBezTo>
                    <a:pt x="521" y="230"/>
                    <a:pt x="529" y="237"/>
                    <a:pt x="553" y="237"/>
                  </a:cubicBezTo>
                  <a:lnTo>
                    <a:pt x="553" y="237"/>
                  </a:lnTo>
                  <a:cubicBezTo>
                    <a:pt x="561" y="237"/>
                    <a:pt x="569" y="237"/>
                    <a:pt x="585" y="230"/>
                  </a:cubicBezTo>
                  <a:lnTo>
                    <a:pt x="585" y="230"/>
                  </a:lnTo>
                  <a:cubicBezTo>
                    <a:pt x="608" y="230"/>
                    <a:pt x="624" y="222"/>
                    <a:pt x="632" y="214"/>
                  </a:cubicBezTo>
                  <a:cubicBezTo>
                    <a:pt x="648" y="214"/>
                    <a:pt x="656" y="206"/>
                    <a:pt x="664" y="206"/>
                  </a:cubicBezTo>
                  <a:cubicBezTo>
                    <a:pt x="664" y="206"/>
                    <a:pt x="672" y="214"/>
                    <a:pt x="679" y="222"/>
                  </a:cubicBezTo>
                  <a:cubicBezTo>
                    <a:pt x="687" y="230"/>
                    <a:pt x="711" y="230"/>
                    <a:pt x="727" y="230"/>
                  </a:cubicBezTo>
                  <a:cubicBezTo>
                    <a:pt x="759" y="230"/>
                    <a:pt x="782" y="237"/>
                    <a:pt x="782" y="253"/>
                  </a:cubicBezTo>
                  <a:cubicBezTo>
                    <a:pt x="782" y="261"/>
                    <a:pt x="782" y="261"/>
                    <a:pt x="782" y="261"/>
                  </a:cubicBezTo>
                  <a:cubicBezTo>
                    <a:pt x="790" y="301"/>
                    <a:pt x="790" y="317"/>
                    <a:pt x="814" y="324"/>
                  </a:cubicBezTo>
                  <a:lnTo>
                    <a:pt x="814" y="324"/>
                  </a:lnTo>
                  <a:cubicBezTo>
                    <a:pt x="838" y="324"/>
                    <a:pt x="885" y="333"/>
                    <a:pt x="885" y="411"/>
                  </a:cubicBezTo>
                  <a:lnTo>
                    <a:pt x="885" y="411"/>
                  </a:lnTo>
                  <a:lnTo>
                    <a:pt x="885" y="411"/>
                  </a:lnTo>
                  <a:cubicBezTo>
                    <a:pt x="885" y="451"/>
                    <a:pt x="877" y="475"/>
                    <a:pt x="869" y="483"/>
                  </a:cubicBezTo>
                  <a:lnTo>
                    <a:pt x="869" y="483"/>
                  </a:lnTo>
                  <a:cubicBezTo>
                    <a:pt x="869" y="491"/>
                    <a:pt x="861" y="498"/>
                    <a:pt x="869" y="506"/>
                  </a:cubicBezTo>
                  <a:cubicBezTo>
                    <a:pt x="869" y="506"/>
                    <a:pt x="877" y="506"/>
                    <a:pt x="885" y="514"/>
                  </a:cubicBezTo>
                  <a:cubicBezTo>
                    <a:pt x="893" y="514"/>
                    <a:pt x="901" y="514"/>
                    <a:pt x="909" y="514"/>
                  </a:cubicBezTo>
                  <a:cubicBezTo>
                    <a:pt x="932" y="522"/>
                    <a:pt x="940" y="522"/>
                    <a:pt x="940" y="538"/>
                  </a:cubicBezTo>
                  <a:lnTo>
                    <a:pt x="940" y="538"/>
                  </a:lnTo>
                  <a:lnTo>
                    <a:pt x="940" y="538"/>
                  </a:lnTo>
                  <a:lnTo>
                    <a:pt x="940" y="546"/>
                  </a:lnTo>
                  <a:cubicBezTo>
                    <a:pt x="940" y="554"/>
                    <a:pt x="940" y="554"/>
                    <a:pt x="940" y="554"/>
                  </a:cubicBezTo>
                  <a:cubicBezTo>
                    <a:pt x="940" y="585"/>
                    <a:pt x="940" y="609"/>
                    <a:pt x="972" y="625"/>
                  </a:cubicBezTo>
                  <a:lnTo>
                    <a:pt x="972" y="625"/>
                  </a:lnTo>
                  <a:lnTo>
                    <a:pt x="980" y="633"/>
                  </a:lnTo>
                  <a:cubicBezTo>
                    <a:pt x="988" y="633"/>
                    <a:pt x="988" y="633"/>
                    <a:pt x="988" y="633"/>
                  </a:cubicBezTo>
                  <a:cubicBezTo>
                    <a:pt x="988" y="625"/>
                    <a:pt x="988" y="625"/>
                    <a:pt x="988" y="625"/>
                  </a:cubicBezTo>
                  <a:lnTo>
                    <a:pt x="988" y="625"/>
                  </a:lnTo>
                  <a:lnTo>
                    <a:pt x="988" y="625"/>
                  </a:lnTo>
                  <a:lnTo>
                    <a:pt x="988" y="625"/>
                  </a:lnTo>
                  <a:cubicBezTo>
                    <a:pt x="980" y="625"/>
                    <a:pt x="980" y="625"/>
                    <a:pt x="980" y="625"/>
                  </a:cubicBezTo>
                  <a:lnTo>
                    <a:pt x="980" y="625"/>
                  </a:lnTo>
                  <a:cubicBezTo>
                    <a:pt x="980" y="625"/>
                    <a:pt x="980" y="617"/>
                    <a:pt x="972" y="617"/>
                  </a:cubicBezTo>
                  <a:cubicBezTo>
                    <a:pt x="948" y="609"/>
                    <a:pt x="948" y="585"/>
                    <a:pt x="948" y="554"/>
                  </a:cubicBezTo>
                  <a:cubicBezTo>
                    <a:pt x="948" y="554"/>
                    <a:pt x="948" y="554"/>
                    <a:pt x="948" y="546"/>
                  </a:cubicBezTo>
                  <a:lnTo>
                    <a:pt x="948" y="538"/>
                  </a:lnTo>
                  <a:cubicBezTo>
                    <a:pt x="948" y="514"/>
                    <a:pt x="932" y="514"/>
                    <a:pt x="909" y="506"/>
                  </a:cubicBezTo>
                  <a:cubicBezTo>
                    <a:pt x="901" y="506"/>
                    <a:pt x="893" y="506"/>
                    <a:pt x="885" y="506"/>
                  </a:cubicBezTo>
                  <a:cubicBezTo>
                    <a:pt x="885" y="506"/>
                    <a:pt x="877" y="506"/>
                    <a:pt x="877" y="498"/>
                  </a:cubicBezTo>
                  <a:lnTo>
                    <a:pt x="877" y="498"/>
                  </a:lnTo>
                  <a:lnTo>
                    <a:pt x="877" y="491"/>
                  </a:lnTo>
                  <a:cubicBezTo>
                    <a:pt x="885" y="475"/>
                    <a:pt x="893" y="451"/>
                    <a:pt x="893" y="411"/>
                  </a:cubicBezTo>
                  <a:cubicBezTo>
                    <a:pt x="893" y="333"/>
                    <a:pt x="838" y="317"/>
                    <a:pt x="814" y="317"/>
                  </a:cubicBezTo>
                  <a:lnTo>
                    <a:pt x="814" y="317"/>
                  </a:lnTo>
                  <a:cubicBezTo>
                    <a:pt x="798" y="309"/>
                    <a:pt x="798" y="301"/>
                    <a:pt x="790" y="261"/>
                  </a:cubicBezTo>
                  <a:cubicBezTo>
                    <a:pt x="790" y="253"/>
                    <a:pt x="790" y="253"/>
                    <a:pt x="790" y="253"/>
                  </a:cubicBezTo>
                  <a:cubicBezTo>
                    <a:pt x="790" y="230"/>
                    <a:pt x="759" y="230"/>
                    <a:pt x="727" y="222"/>
                  </a:cubicBezTo>
                  <a:cubicBezTo>
                    <a:pt x="711" y="222"/>
                    <a:pt x="687" y="222"/>
                    <a:pt x="679" y="214"/>
                  </a:cubicBezTo>
                  <a:cubicBezTo>
                    <a:pt x="679" y="206"/>
                    <a:pt x="672" y="198"/>
                    <a:pt x="664" y="198"/>
                  </a:cubicBezTo>
                  <a:cubicBezTo>
                    <a:pt x="648" y="198"/>
                    <a:pt x="640" y="206"/>
                    <a:pt x="632" y="214"/>
                  </a:cubicBezTo>
                  <a:cubicBezTo>
                    <a:pt x="616" y="214"/>
                    <a:pt x="600" y="222"/>
                    <a:pt x="585" y="222"/>
                  </a:cubicBezTo>
                  <a:cubicBezTo>
                    <a:pt x="569" y="230"/>
                    <a:pt x="561" y="230"/>
                    <a:pt x="553" y="230"/>
                  </a:cubicBezTo>
                  <a:cubicBezTo>
                    <a:pt x="537" y="230"/>
                    <a:pt x="529" y="222"/>
                    <a:pt x="513" y="214"/>
                  </a:cubicBezTo>
                  <a:cubicBezTo>
                    <a:pt x="513" y="206"/>
                    <a:pt x="506" y="198"/>
                    <a:pt x="506" y="198"/>
                  </a:cubicBezTo>
                  <a:cubicBezTo>
                    <a:pt x="466" y="158"/>
                    <a:pt x="268" y="143"/>
                    <a:pt x="197" y="143"/>
                  </a:cubicBezTo>
                  <a:cubicBezTo>
                    <a:pt x="126" y="143"/>
                    <a:pt x="110" y="119"/>
                    <a:pt x="102" y="103"/>
                  </a:cubicBezTo>
                  <a:lnTo>
                    <a:pt x="102" y="103"/>
                  </a:lnTo>
                  <a:cubicBezTo>
                    <a:pt x="95" y="103"/>
                    <a:pt x="95" y="95"/>
                    <a:pt x="87" y="87"/>
                  </a:cubicBezTo>
                  <a:cubicBezTo>
                    <a:pt x="79" y="71"/>
                    <a:pt x="55" y="40"/>
                    <a:pt x="31" y="24"/>
                  </a:cubicBezTo>
                  <a:lnTo>
                    <a:pt x="31" y="24"/>
                  </a:lnTo>
                  <a:lnTo>
                    <a:pt x="31" y="24"/>
                  </a:lnTo>
                  <a:lnTo>
                    <a:pt x="31" y="24"/>
                  </a:lnTo>
                  <a:lnTo>
                    <a:pt x="31" y="24"/>
                  </a:lnTo>
                  <a:cubicBezTo>
                    <a:pt x="31" y="24"/>
                    <a:pt x="23" y="16"/>
                    <a:pt x="15" y="8"/>
                  </a:cubicBezTo>
                  <a:lnTo>
                    <a:pt x="15" y="8"/>
                  </a:lnTo>
                  <a:lnTo>
                    <a:pt x="15" y="8"/>
                  </a:lnTo>
                  <a:cubicBezTo>
                    <a:pt x="7" y="0"/>
                    <a:pt x="7" y="0"/>
                    <a:pt x="7"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22" name="Freeform 704"/>
            <p:cNvSpPr>
              <a:spLocks noChangeArrowheads="1"/>
            </p:cNvSpPr>
            <p:nvPr/>
          </p:nvSpPr>
          <p:spPr bwMode="auto">
            <a:xfrm>
              <a:off x="13224923" y="5215119"/>
              <a:ext cx="786245" cy="1391584"/>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23" name="Freeform 705"/>
            <p:cNvSpPr>
              <a:spLocks noChangeArrowheads="1"/>
            </p:cNvSpPr>
            <p:nvPr/>
          </p:nvSpPr>
          <p:spPr bwMode="auto">
            <a:xfrm>
              <a:off x="13231882" y="5266143"/>
              <a:ext cx="224972" cy="538079"/>
            </a:xfrm>
            <a:custGeom>
              <a:avLst/>
              <a:gdLst>
                <a:gd name="T0" fmla="*/ 24 w 428"/>
                <a:gd name="T1" fmla="*/ 972 h 1021"/>
                <a:gd name="T2" fmla="*/ 24 w 428"/>
                <a:gd name="T3" fmla="*/ 972 h 1021"/>
                <a:gd name="T4" fmla="*/ 0 w 428"/>
                <a:gd name="T5" fmla="*/ 1012 h 1021"/>
                <a:gd name="T6" fmla="*/ 0 w 428"/>
                <a:gd name="T7" fmla="*/ 1020 h 1021"/>
                <a:gd name="T8" fmla="*/ 0 w 428"/>
                <a:gd name="T9" fmla="*/ 1020 h 1021"/>
                <a:gd name="T10" fmla="*/ 0 w 428"/>
                <a:gd name="T11" fmla="*/ 1012 h 1021"/>
                <a:gd name="T12" fmla="*/ 24 w 428"/>
                <a:gd name="T13" fmla="*/ 972 h 1021"/>
                <a:gd name="T14" fmla="*/ 404 w 428"/>
                <a:gd name="T15" fmla="*/ 174 h 1021"/>
                <a:gd name="T16" fmla="*/ 404 w 428"/>
                <a:gd name="T17" fmla="*/ 174 h 1021"/>
                <a:gd name="T18" fmla="*/ 404 w 428"/>
                <a:gd name="T19" fmla="*/ 308 h 1021"/>
                <a:gd name="T20" fmla="*/ 380 w 428"/>
                <a:gd name="T21" fmla="*/ 340 h 1021"/>
                <a:gd name="T22" fmla="*/ 356 w 428"/>
                <a:gd name="T23" fmla="*/ 395 h 1021"/>
                <a:gd name="T24" fmla="*/ 317 w 428"/>
                <a:gd name="T25" fmla="*/ 459 h 1021"/>
                <a:gd name="T26" fmla="*/ 301 w 428"/>
                <a:gd name="T27" fmla="*/ 466 h 1021"/>
                <a:gd name="T28" fmla="*/ 269 w 428"/>
                <a:gd name="T29" fmla="*/ 475 h 1021"/>
                <a:gd name="T30" fmla="*/ 230 w 428"/>
                <a:gd name="T31" fmla="*/ 506 h 1021"/>
                <a:gd name="T32" fmla="*/ 182 w 428"/>
                <a:gd name="T33" fmla="*/ 522 h 1021"/>
                <a:gd name="T34" fmla="*/ 182 w 428"/>
                <a:gd name="T35" fmla="*/ 522 h 1021"/>
                <a:gd name="T36" fmla="*/ 182 w 428"/>
                <a:gd name="T37" fmla="*/ 522 h 1021"/>
                <a:gd name="T38" fmla="*/ 230 w 428"/>
                <a:gd name="T39" fmla="*/ 506 h 1021"/>
                <a:gd name="T40" fmla="*/ 269 w 428"/>
                <a:gd name="T41" fmla="*/ 475 h 1021"/>
                <a:gd name="T42" fmla="*/ 301 w 428"/>
                <a:gd name="T43" fmla="*/ 466 h 1021"/>
                <a:gd name="T44" fmla="*/ 317 w 428"/>
                <a:gd name="T45" fmla="*/ 459 h 1021"/>
                <a:gd name="T46" fmla="*/ 356 w 428"/>
                <a:gd name="T47" fmla="*/ 395 h 1021"/>
                <a:gd name="T48" fmla="*/ 380 w 428"/>
                <a:gd name="T49" fmla="*/ 340 h 1021"/>
                <a:gd name="T50" fmla="*/ 404 w 428"/>
                <a:gd name="T51" fmla="*/ 308 h 1021"/>
                <a:gd name="T52" fmla="*/ 404 w 428"/>
                <a:gd name="T53" fmla="*/ 174 h 1021"/>
                <a:gd name="T54" fmla="*/ 230 w 428"/>
                <a:gd name="T55" fmla="*/ 0 h 1021"/>
                <a:gd name="T56" fmla="*/ 230 w 428"/>
                <a:gd name="T57" fmla="*/ 0 h 1021"/>
                <a:gd name="T58" fmla="*/ 230 w 428"/>
                <a:gd name="T59" fmla="*/ 0 h 1021"/>
                <a:gd name="T60" fmla="*/ 230 w 428"/>
                <a:gd name="T61" fmla="*/ 0 h 1021"/>
                <a:gd name="T62" fmla="*/ 230 w 428"/>
                <a:gd name="T63" fmla="*/ 0 h 1021"/>
                <a:gd name="T64" fmla="*/ 230 w 428"/>
                <a:gd name="T65" fmla="*/ 0 h 1021"/>
                <a:gd name="T66" fmla="*/ 24 w 428"/>
                <a:gd name="T67" fmla="*/ 97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8" h="1021">
                  <a:moveTo>
                    <a:pt x="24" y="972"/>
                  </a:moveTo>
                  <a:lnTo>
                    <a:pt x="24" y="972"/>
                  </a:lnTo>
                  <a:cubicBezTo>
                    <a:pt x="24" y="980"/>
                    <a:pt x="16" y="996"/>
                    <a:pt x="0" y="1012"/>
                  </a:cubicBezTo>
                  <a:cubicBezTo>
                    <a:pt x="0" y="1020"/>
                    <a:pt x="0" y="1020"/>
                    <a:pt x="0" y="1020"/>
                  </a:cubicBezTo>
                  <a:lnTo>
                    <a:pt x="0" y="1020"/>
                  </a:lnTo>
                  <a:cubicBezTo>
                    <a:pt x="0" y="1012"/>
                    <a:pt x="0" y="1012"/>
                    <a:pt x="0" y="1012"/>
                  </a:cubicBezTo>
                  <a:cubicBezTo>
                    <a:pt x="16" y="996"/>
                    <a:pt x="24" y="980"/>
                    <a:pt x="24" y="972"/>
                  </a:cubicBezTo>
                  <a:lnTo>
                    <a:pt x="404" y="174"/>
                  </a:lnTo>
                  <a:lnTo>
                    <a:pt x="404" y="174"/>
                  </a:lnTo>
                  <a:cubicBezTo>
                    <a:pt x="420" y="206"/>
                    <a:pt x="427" y="277"/>
                    <a:pt x="404" y="308"/>
                  </a:cubicBezTo>
                  <a:cubicBezTo>
                    <a:pt x="404" y="324"/>
                    <a:pt x="388" y="332"/>
                    <a:pt x="380" y="340"/>
                  </a:cubicBezTo>
                  <a:cubicBezTo>
                    <a:pt x="372" y="348"/>
                    <a:pt x="356" y="356"/>
                    <a:pt x="356" y="395"/>
                  </a:cubicBezTo>
                  <a:cubicBezTo>
                    <a:pt x="356" y="435"/>
                    <a:pt x="340" y="451"/>
                    <a:pt x="317" y="459"/>
                  </a:cubicBezTo>
                  <a:cubicBezTo>
                    <a:pt x="309" y="459"/>
                    <a:pt x="301" y="459"/>
                    <a:pt x="301" y="466"/>
                  </a:cubicBezTo>
                  <a:cubicBezTo>
                    <a:pt x="285" y="475"/>
                    <a:pt x="277" y="475"/>
                    <a:pt x="269" y="475"/>
                  </a:cubicBezTo>
                  <a:cubicBezTo>
                    <a:pt x="254" y="482"/>
                    <a:pt x="246" y="490"/>
                    <a:pt x="230" y="506"/>
                  </a:cubicBezTo>
                  <a:cubicBezTo>
                    <a:pt x="214" y="514"/>
                    <a:pt x="198" y="522"/>
                    <a:pt x="182" y="522"/>
                  </a:cubicBezTo>
                  <a:lnTo>
                    <a:pt x="182" y="522"/>
                  </a:lnTo>
                  <a:lnTo>
                    <a:pt x="182" y="522"/>
                  </a:lnTo>
                  <a:cubicBezTo>
                    <a:pt x="198" y="522"/>
                    <a:pt x="214" y="514"/>
                    <a:pt x="230" y="506"/>
                  </a:cubicBezTo>
                  <a:cubicBezTo>
                    <a:pt x="246" y="490"/>
                    <a:pt x="254" y="482"/>
                    <a:pt x="269" y="475"/>
                  </a:cubicBezTo>
                  <a:cubicBezTo>
                    <a:pt x="277" y="475"/>
                    <a:pt x="285" y="475"/>
                    <a:pt x="301" y="466"/>
                  </a:cubicBezTo>
                  <a:cubicBezTo>
                    <a:pt x="301" y="459"/>
                    <a:pt x="309" y="459"/>
                    <a:pt x="317" y="459"/>
                  </a:cubicBezTo>
                  <a:cubicBezTo>
                    <a:pt x="340" y="451"/>
                    <a:pt x="356" y="435"/>
                    <a:pt x="356" y="395"/>
                  </a:cubicBezTo>
                  <a:cubicBezTo>
                    <a:pt x="356" y="356"/>
                    <a:pt x="372" y="348"/>
                    <a:pt x="380" y="340"/>
                  </a:cubicBezTo>
                  <a:cubicBezTo>
                    <a:pt x="388" y="332"/>
                    <a:pt x="404" y="324"/>
                    <a:pt x="404" y="308"/>
                  </a:cubicBezTo>
                  <a:cubicBezTo>
                    <a:pt x="427" y="277"/>
                    <a:pt x="420" y="206"/>
                    <a:pt x="404" y="174"/>
                  </a:cubicBezTo>
                  <a:lnTo>
                    <a:pt x="230" y="0"/>
                  </a:lnTo>
                  <a:lnTo>
                    <a:pt x="230" y="0"/>
                  </a:lnTo>
                  <a:lnTo>
                    <a:pt x="230" y="0"/>
                  </a:lnTo>
                  <a:lnTo>
                    <a:pt x="230" y="0"/>
                  </a:lnTo>
                  <a:lnTo>
                    <a:pt x="230" y="0"/>
                  </a:lnTo>
                  <a:lnTo>
                    <a:pt x="230" y="0"/>
                  </a:lnTo>
                  <a:lnTo>
                    <a:pt x="24" y="972"/>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24" name="Freeform 706"/>
            <p:cNvSpPr>
              <a:spLocks noChangeArrowheads="1"/>
            </p:cNvSpPr>
            <p:nvPr/>
          </p:nvSpPr>
          <p:spPr bwMode="auto">
            <a:xfrm>
              <a:off x="13224923" y="5212798"/>
              <a:ext cx="790884" cy="1405499"/>
            </a:xfrm>
            <a:custGeom>
              <a:avLst/>
              <a:gdLst>
                <a:gd name="T0" fmla="*/ 197 w 1503"/>
                <a:gd name="T1" fmla="*/ 625 h 2672"/>
                <a:gd name="T2" fmla="*/ 1225 w 1503"/>
                <a:gd name="T3" fmla="*/ 8 h 2672"/>
                <a:gd name="T4" fmla="*/ 245 w 1503"/>
                <a:gd name="T5" fmla="*/ 103 h 2672"/>
                <a:gd name="T6" fmla="*/ 1225 w 1503"/>
                <a:gd name="T7" fmla="*/ 103 h 2672"/>
                <a:gd name="T8" fmla="*/ 1265 w 1503"/>
                <a:gd name="T9" fmla="*/ 206 h 2672"/>
                <a:gd name="T10" fmla="*/ 1352 w 1503"/>
                <a:gd name="T11" fmla="*/ 380 h 2672"/>
                <a:gd name="T12" fmla="*/ 1423 w 1503"/>
                <a:gd name="T13" fmla="*/ 1613 h 2672"/>
                <a:gd name="T14" fmla="*/ 1462 w 1503"/>
                <a:gd name="T15" fmla="*/ 1676 h 2672"/>
                <a:gd name="T16" fmla="*/ 1486 w 1503"/>
                <a:gd name="T17" fmla="*/ 1819 h 2672"/>
                <a:gd name="T18" fmla="*/ 1352 w 1503"/>
                <a:gd name="T19" fmla="*/ 2071 h 2672"/>
                <a:gd name="T20" fmla="*/ 1328 w 1503"/>
                <a:gd name="T21" fmla="*/ 2205 h 2672"/>
                <a:gd name="T22" fmla="*/ 1320 w 1503"/>
                <a:gd name="T23" fmla="*/ 2300 h 2672"/>
                <a:gd name="T24" fmla="*/ 1344 w 1503"/>
                <a:gd name="T25" fmla="*/ 2387 h 2672"/>
                <a:gd name="T26" fmla="*/ 1194 w 1503"/>
                <a:gd name="T27" fmla="*/ 2442 h 2672"/>
                <a:gd name="T28" fmla="*/ 1217 w 1503"/>
                <a:gd name="T29" fmla="*/ 2561 h 2672"/>
                <a:gd name="T30" fmla="*/ 1051 w 1503"/>
                <a:gd name="T31" fmla="*/ 2569 h 2672"/>
                <a:gd name="T32" fmla="*/ 964 w 1503"/>
                <a:gd name="T33" fmla="*/ 2655 h 2672"/>
                <a:gd name="T34" fmla="*/ 877 w 1503"/>
                <a:gd name="T35" fmla="*/ 2632 h 2672"/>
                <a:gd name="T36" fmla="*/ 846 w 1503"/>
                <a:gd name="T37" fmla="*/ 2521 h 2672"/>
                <a:gd name="T38" fmla="*/ 806 w 1503"/>
                <a:gd name="T39" fmla="*/ 2363 h 2672"/>
                <a:gd name="T40" fmla="*/ 695 w 1503"/>
                <a:gd name="T41" fmla="*/ 2292 h 2672"/>
                <a:gd name="T42" fmla="*/ 466 w 1503"/>
                <a:gd name="T43" fmla="*/ 2024 h 2672"/>
                <a:gd name="T44" fmla="*/ 450 w 1503"/>
                <a:gd name="T45" fmla="*/ 1771 h 2672"/>
                <a:gd name="T46" fmla="*/ 403 w 1503"/>
                <a:gd name="T47" fmla="*/ 1755 h 2672"/>
                <a:gd name="T48" fmla="*/ 348 w 1503"/>
                <a:gd name="T49" fmla="*/ 1779 h 2672"/>
                <a:gd name="T50" fmla="*/ 284 w 1503"/>
                <a:gd name="T51" fmla="*/ 1613 h 2672"/>
                <a:gd name="T52" fmla="*/ 15 w 1503"/>
                <a:gd name="T53" fmla="*/ 1328 h 2672"/>
                <a:gd name="T54" fmla="*/ 15 w 1503"/>
                <a:gd name="T55" fmla="*/ 1123 h 2672"/>
                <a:gd name="T56" fmla="*/ 284 w 1503"/>
                <a:gd name="T57" fmla="*/ 1621 h 2672"/>
                <a:gd name="T58" fmla="*/ 379 w 1503"/>
                <a:gd name="T59" fmla="*/ 1763 h 2672"/>
                <a:gd name="T60" fmla="*/ 442 w 1503"/>
                <a:gd name="T61" fmla="*/ 1787 h 2672"/>
                <a:gd name="T62" fmla="*/ 522 w 1503"/>
                <a:gd name="T63" fmla="*/ 1795 h 2672"/>
                <a:gd name="T64" fmla="*/ 735 w 1503"/>
                <a:gd name="T65" fmla="*/ 2324 h 2672"/>
                <a:gd name="T66" fmla="*/ 822 w 1503"/>
                <a:gd name="T67" fmla="*/ 2529 h 2672"/>
                <a:gd name="T68" fmla="*/ 948 w 1503"/>
                <a:gd name="T69" fmla="*/ 2663 h 2672"/>
                <a:gd name="T70" fmla="*/ 972 w 1503"/>
                <a:gd name="T71" fmla="*/ 2671 h 2672"/>
                <a:gd name="T72" fmla="*/ 1051 w 1503"/>
                <a:gd name="T73" fmla="*/ 2576 h 2672"/>
                <a:gd name="T74" fmla="*/ 1225 w 1503"/>
                <a:gd name="T75" fmla="*/ 2569 h 2672"/>
                <a:gd name="T76" fmla="*/ 1201 w 1503"/>
                <a:gd name="T77" fmla="*/ 2442 h 2672"/>
                <a:gd name="T78" fmla="*/ 1352 w 1503"/>
                <a:gd name="T79" fmla="*/ 2387 h 2672"/>
                <a:gd name="T80" fmla="*/ 1328 w 1503"/>
                <a:gd name="T81" fmla="*/ 2308 h 2672"/>
                <a:gd name="T82" fmla="*/ 1336 w 1503"/>
                <a:gd name="T83" fmla="*/ 2205 h 2672"/>
                <a:gd name="T84" fmla="*/ 1360 w 1503"/>
                <a:gd name="T85" fmla="*/ 2071 h 2672"/>
                <a:gd name="T86" fmla="*/ 1486 w 1503"/>
                <a:gd name="T87" fmla="*/ 1826 h 2672"/>
                <a:gd name="T88" fmla="*/ 1470 w 1503"/>
                <a:gd name="T89" fmla="*/ 1676 h 2672"/>
                <a:gd name="T90" fmla="*/ 1431 w 1503"/>
                <a:gd name="T91" fmla="*/ 1605 h 2672"/>
                <a:gd name="T92" fmla="*/ 1360 w 1503"/>
                <a:gd name="T93" fmla="*/ 380 h 2672"/>
                <a:gd name="T94" fmla="*/ 1328 w 1503"/>
                <a:gd name="T95" fmla="*/ 340 h 2672"/>
                <a:gd name="T96" fmla="*/ 1249 w 1503"/>
                <a:gd name="T97" fmla="*/ 174 h 2672"/>
                <a:gd name="T98" fmla="*/ 1225 w 1503"/>
                <a:gd name="T99" fmla="*/ 8 h 2672"/>
                <a:gd name="T100" fmla="*/ 1225 w 1503"/>
                <a:gd name="T101" fmla="*/ 0 h 2672"/>
                <a:gd name="T102" fmla="*/ 1225 w 1503"/>
                <a:gd name="T103" fmla="*/ 0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3" h="2672">
                  <a:moveTo>
                    <a:pt x="182" y="617"/>
                  </a:moveTo>
                  <a:lnTo>
                    <a:pt x="182" y="617"/>
                  </a:lnTo>
                  <a:cubicBezTo>
                    <a:pt x="189" y="617"/>
                    <a:pt x="197" y="625"/>
                    <a:pt x="197" y="625"/>
                  </a:cubicBezTo>
                  <a:cubicBezTo>
                    <a:pt x="197" y="625"/>
                    <a:pt x="189" y="617"/>
                    <a:pt x="182" y="617"/>
                  </a:cubicBezTo>
                  <a:lnTo>
                    <a:pt x="1225" y="8"/>
                  </a:lnTo>
                  <a:lnTo>
                    <a:pt x="1225" y="8"/>
                  </a:lnTo>
                  <a:lnTo>
                    <a:pt x="1225" y="8"/>
                  </a:lnTo>
                  <a:cubicBezTo>
                    <a:pt x="1051" y="32"/>
                    <a:pt x="435" y="79"/>
                    <a:pt x="245" y="95"/>
                  </a:cubicBezTo>
                  <a:cubicBezTo>
                    <a:pt x="245" y="95"/>
                    <a:pt x="245" y="95"/>
                    <a:pt x="245" y="103"/>
                  </a:cubicBezTo>
                  <a:cubicBezTo>
                    <a:pt x="245" y="95"/>
                    <a:pt x="245" y="95"/>
                    <a:pt x="245" y="95"/>
                  </a:cubicBezTo>
                  <a:cubicBezTo>
                    <a:pt x="435" y="79"/>
                    <a:pt x="1043" y="32"/>
                    <a:pt x="1217" y="8"/>
                  </a:cubicBezTo>
                  <a:cubicBezTo>
                    <a:pt x="1225" y="48"/>
                    <a:pt x="1225" y="79"/>
                    <a:pt x="1225" y="103"/>
                  </a:cubicBezTo>
                  <a:cubicBezTo>
                    <a:pt x="1225" y="111"/>
                    <a:pt x="1225" y="111"/>
                    <a:pt x="1225" y="111"/>
                  </a:cubicBezTo>
                  <a:cubicBezTo>
                    <a:pt x="1225" y="158"/>
                    <a:pt x="1225" y="166"/>
                    <a:pt x="1241" y="182"/>
                  </a:cubicBezTo>
                  <a:cubicBezTo>
                    <a:pt x="1249" y="190"/>
                    <a:pt x="1257" y="190"/>
                    <a:pt x="1265" y="206"/>
                  </a:cubicBezTo>
                  <a:cubicBezTo>
                    <a:pt x="1288" y="238"/>
                    <a:pt x="1296" y="261"/>
                    <a:pt x="1304" y="293"/>
                  </a:cubicBezTo>
                  <a:cubicBezTo>
                    <a:pt x="1312" y="309"/>
                    <a:pt x="1312" y="325"/>
                    <a:pt x="1320" y="340"/>
                  </a:cubicBezTo>
                  <a:cubicBezTo>
                    <a:pt x="1328" y="356"/>
                    <a:pt x="1336" y="372"/>
                    <a:pt x="1352" y="380"/>
                  </a:cubicBezTo>
                  <a:cubicBezTo>
                    <a:pt x="1454" y="1423"/>
                    <a:pt x="1454" y="1423"/>
                    <a:pt x="1454" y="1423"/>
                  </a:cubicBezTo>
                  <a:cubicBezTo>
                    <a:pt x="1454" y="1447"/>
                    <a:pt x="1447" y="1510"/>
                    <a:pt x="1439" y="1518"/>
                  </a:cubicBezTo>
                  <a:cubicBezTo>
                    <a:pt x="1423" y="1542"/>
                    <a:pt x="1407" y="1581"/>
                    <a:pt x="1423" y="1613"/>
                  </a:cubicBezTo>
                  <a:cubicBezTo>
                    <a:pt x="1431" y="1621"/>
                    <a:pt x="1439" y="1629"/>
                    <a:pt x="1447" y="1629"/>
                  </a:cubicBezTo>
                  <a:cubicBezTo>
                    <a:pt x="1454" y="1637"/>
                    <a:pt x="1462" y="1637"/>
                    <a:pt x="1462" y="1668"/>
                  </a:cubicBezTo>
                  <a:cubicBezTo>
                    <a:pt x="1462" y="1676"/>
                    <a:pt x="1462" y="1676"/>
                    <a:pt x="1462" y="1676"/>
                  </a:cubicBezTo>
                  <a:cubicBezTo>
                    <a:pt x="1462" y="1724"/>
                    <a:pt x="1462" y="1739"/>
                    <a:pt x="1478" y="1747"/>
                  </a:cubicBezTo>
                  <a:cubicBezTo>
                    <a:pt x="1486" y="1755"/>
                    <a:pt x="1494" y="1779"/>
                    <a:pt x="1494" y="1795"/>
                  </a:cubicBezTo>
                  <a:cubicBezTo>
                    <a:pt x="1494" y="1803"/>
                    <a:pt x="1494" y="1819"/>
                    <a:pt x="1486" y="1819"/>
                  </a:cubicBezTo>
                  <a:cubicBezTo>
                    <a:pt x="1462" y="1834"/>
                    <a:pt x="1447" y="1858"/>
                    <a:pt x="1447" y="1882"/>
                  </a:cubicBezTo>
                  <a:cubicBezTo>
                    <a:pt x="1447" y="1898"/>
                    <a:pt x="1391" y="2000"/>
                    <a:pt x="1367" y="2008"/>
                  </a:cubicBezTo>
                  <a:cubicBezTo>
                    <a:pt x="1336" y="2016"/>
                    <a:pt x="1344" y="2055"/>
                    <a:pt x="1352" y="2071"/>
                  </a:cubicBezTo>
                  <a:lnTo>
                    <a:pt x="1352" y="2078"/>
                  </a:lnTo>
                  <a:cubicBezTo>
                    <a:pt x="1352" y="2086"/>
                    <a:pt x="1352" y="2118"/>
                    <a:pt x="1336" y="2134"/>
                  </a:cubicBezTo>
                  <a:cubicBezTo>
                    <a:pt x="1328" y="2158"/>
                    <a:pt x="1328" y="2173"/>
                    <a:pt x="1328" y="2205"/>
                  </a:cubicBezTo>
                  <a:cubicBezTo>
                    <a:pt x="1328" y="2221"/>
                    <a:pt x="1328" y="2236"/>
                    <a:pt x="1336" y="2244"/>
                  </a:cubicBezTo>
                  <a:cubicBezTo>
                    <a:pt x="1336" y="2260"/>
                    <a:pt x="1344" y="2276"/>
                    <a:pt x="1336" y="2284"/>
                  </a:cubicBezTo>
                  <a:cubicBezTo>
                    <a:pt x="1328" y="2292"/>
                    <a:pt x="1328" y="2292"/>
                    <a:pt x="1320" y="2300"/>
                  </a:cubicBezTo>
                  <a:cubicBezTo>
                    <a:pt x="1312" y="2316"/>
                    <a:pt x="1296" y="2331"/>
                    <a:pt x="1312" y="2347"/>
                  </a:cubicBezTo>
                  <a:cubicBezTo>
                    <a:pt x="1320" y="2347"/>
                    <a:pt x="1320" y="2347"/>
                    <a:pt x="1320" y="2347"/>
                  </a:cubicBezTo>
                  <a:cubicBezTo>
                    <a:pt x="1336" y="2363"/>
                    <a:pt x="1344" y="2379"/>
                    <a:pt x="1344" y="2387"/>
                  </a:cubicBezTo>
                  <a:cubicBezTo>
                    <a:pt x="1344" y="2387"/>
                    <a:pt x="1344" y="2387"/>
                    <a:pt x="1344" y="2395"/>
                  </a:cubicBezTo>
                  <a:cubicBezTo>
                    <a:pt x="1336" y="2395"/>
                    <a:pt x="1328" y="2395"/>
                    <a:pt x="1312" y="2395"/>
                  </a:cubicBezTo>
                  <a:cubicBezTo>
                    <a:pt x="1272" y="2402"/>
                    <a:pt x="1209" y="2411"/>
                    <a:pt x="1194" y="2442"/>
                  </a:cubicBezTo>
                  <a:cubicBezTo>
                    <a:pt x="1186" y="2450"/>
                    <a:pt x="1186" y="2458"/>
                    <a:pt x="1186" y="2466"/>
                  </a:cubicBezTo>
                  <a:cubicBezTo>
                    <a:pt x="1194" y="2497"/>
                    <a:pt x="1201" y="2513"/>
                    <a:pt x="1209" y="2529"/>
                  </a:cubicBezTo>
                  <a:cubicBezTo>
                    <a:pt x="1217" y="2545"/>
                    <a:pt x="1225" y="2553"/>
                    <a:pt x="1217" y="2561"/>
                  </a:cubicBezTo>
                  <a:cubicBezTo>
                    <a:pt x="1217" y="2584"/>
                    <a:pt x="1201" y="2608"/>
                    <a:pt x="1178" y="2608"/>
                  </a:cubicBezTo>
                  <a:cubicBezTo>
                    <a:pt x="1170" y="2608"/>
                    <a:pt x="1154" y="2608"/>
                    <a:pt x="1146" y="2600"/>
                  </a:cubicBezTo>
                  <a:cubicBezTo>
                    <a:pt x="1130" y="2584"/>
                    <a:pt x="1091" y="2569"/>
                    <a:pt x="1051" y="2569"/>
                  </a:cubicBezTo>
                  <a:cubicBezTo>
                    <a:pt x="1028" y="2569"/>
                    <a:pt x="1004" y="2576"/>
                    <a:pt x="988" y="2592"/>
                  </a:cubicBezTo>
                  <a:cubicBezTo>
                    <a:pt x="972" y="2608"/>
                    <a:pt x="964" y="2632"/>
                    <a:pt x="964" y="2655"/>
                  </a:cubicBezTo>
                  <a:lnTo>
                    <a:pt x="964" y="2655"/>
                  </a:lnTo>
                  <a:cubicBezTo>
                    <a:pt x="956" y="2655"/>
                    <a:pt x="956" y="2655"/>
                    <a:pt x="948" y="2655"/>
                  </a:cubicBezTo>
                  <a:cubicBezTo>
                    <a:pt x="941" y="2655"/>
                    <a:pt x="933" y="2655"/>
                    <a:pt x="925" y="2655"/>
                  </a:cubicBezTo>
                  <a:cubicBezTo>
                    <a:pt x="901" y="2655"/>
                    <a:pt x="885" y="2648"/>
                    <a:pt x="877" y="2632"/>
                  </a:cubicBezTo>
                  <a:cubicBezTo>
                    <a:pt x="869" y="2616"/>
                    <a:pt x="854" y="2592"/>
                    <a:pt x="846" y="2576"/>
                  </a:cubicBezTo>
                  <a:cubicBezTo>
                    <a:pt x="830" y="2561"/>
                    <a:pt x="814" y="2545"/>
                    <a:pt x="822" y="2529"/>
                  </a:cubicBezTo>
                  <a:cubicBezTo>
                    <a:pt x="830" y="2529"/>
                    <a:pt x="838" y="2521"/>
                    <a:pt x="846" y="2521"/>
                  </a:cubicBezTo>
                  <a:cubicBezTo>
                    <a:pt x="861" y="2513"/>
                    <a:pt x="869" y="2505"/>
                    <a:pt x="854" y="2474"/>
                  </a:cubicBezTo>
                  <a:cubicBezTo>
                    <a:pt x="846" y="2458"/>
                    <a:pt x="838" y="2442"/>
                    <a:pt x="830" y="2434"/>
                  </a:cubicBezTo>
                  <a:cubicBezTo>
                    <a:pt x="814" y="2402"/>
                    <a:pt x="806" y="2387"/>
                    <a:pt x="806" y="2363"/>
                  </a:cubicBezTo>
                  <a:cubicBezTo>
                    <a:pt x="806" y="2347"/>
                    <a:pt x="790" y="2347"/>
                    <a:pt x="775" y="2339"/>
                  </a:cubicBezTo>
                  <a:cubicBezTo>
                    <a:pt x="767" y="2339"/>
                    <a:pt x="751" y="2331"/>
                    <a:pt x="743" y="2324"/>
                  </a:cubicBezTo>
                  <a:cubicBezTo>
                    <a:pt x="727" y="2308"/>
                    <a:pt x="711" y="2300"/>
                    <a:pt x="695" y="2292"/>
                  </a:cubicBezTo>
                  <a:cubicBezTo>
                    <a:pt x="672" y="2284"/>
                    <a:pt x="656" y="2276"/>
                    <a:pt x="648" y="2260"/>
                  </a:cubicBezTo>
                  <a:cubicBezTo>
                    <a:pt x="640" y="2252"/>
                    <a:pt x="617" y="2236"/>
                    <a:pt x="593" y="2213"/>
                  </a:cubicBezTo>
                  <a:cubicBezTo>
                    <a:pt x="529" y="2165"/>
                    <a:pt x="427" y="2094"/>
                    <a:pt x="466" y="2024"/>
                  </a:cubicBezTo>
                  <a:cubicBezTo>
                    <a:pt x="522" y="1937"/>
                    <a:pt x="561" y="1826"/>
                    <a:pt x="522" y="1795"/>
                  </a:cubicBezTo>
                  <a:cubicBezTo>
                    <a:pt x="498" y="1779"/>
                    <a:pt x="474" y="1755"/>
                    <a:pt x="458" y="1755"/>
                  </a:cubicBezTo>
                  <a:cubicBezTo>
                    <a:pt x="458" y="1755"/>
                    <a:pt x="450" y="1763"/>
                    <a:pt x="450" y="1771"/>
                  </a:cubicBezTo>
                  <a:cubicBezTo>
                    <a:pt x="450" y="1779"/>
                    <a:pt x="442" y="1779"/>
                    <a:pt x="442" y="1779"/>
                  </a:cubicBezTo>
                  <a:cubicBezTo>
                    <a:pt x="435" y="1779"/>
                    <a:pt x="435" y="1779"/>
                    <a:pt x="427" y="1771"/>
                  </a:cubicBezTo>
                  <a:cubicBezTo>
                    <a:pt x="427" y="1763"/>
                    <a:pt x="419" y="1755"/>
                    <a:pt x="403" y="1755"/>
                  </a:cubicBezTo>
                  <a:cubicBezTo>
                    <a:pt x="395" y="1755"/>
                    <a:pt x="387" y="1755"/>
                    <a:pt x="379" y="1763"/>
                  </a:cubicBezTo>
                  <a:cubicBezTo>
                    <a:pt x="371" y="1763"/>
                    <a:pt x="371" y="1771"/>
                    <a:pt x="364" y="1771"/>
                  </a:cubicBezTo>
                  <a:cubicBezTo>
                    <a:pt x="355" y="1779"/>
                    <a:pt x="355" y="1779"/>
                    <a:pt x="348" y="1779"/>
                  </a:cubicBezTo>
                  <a:cubicBezTo>
                    <a:pt x="348" y="1779"/>
                    <a:pt x="340" y="1779"/>
                    <a:pt x="332" y="1755"/>
                  </a:cubicBezTo>
                  <a:cubicBezTo>
                    <a:pt x="324" y="1739"/>
                    <a:pt x="316" y="1716"/>
                    <a:pt x="316" y="1692"/>
                  </a:cubicBezTo>
                  <a:cubicBezTo>
                    <a:pt x="308" y="1653"/>
                    <a:pt x="300" y="1621"/>
                    <a:pt x="284" y="1613"/>
                  </a:cubicBezTo>
                  <a:cubicBezTo>
                    <a:pt x="229" y="1597"/>
                    <a:pt x="166" y="1558"/>
                    <a:pt x="166" y="1526"/>
                  </a:cubicBezTo>
                  <a:cubicBezTo>
                    <a:pt x="158" y="1502"/>
                    <a:pt x="126" y="1463"/>
                    <a:pt x="95" y="1431"/>
                  </a:cubicBezTo>
                  <a:cubicBezTo>
                    <a:pt x="55" y="1392"/>
                    <a:pt x="15" y="1352"/>
                    <a:pt x="15" y="1328"/>
                  </a:cubicBezTo>
                  <a:cubicBezTo>
                    <a:pt x="8" y="1273"/>
                    <a:pt x="0" y="1155"/>
                    <a:pt x="15" y="1123"/>
                  </a:cubicBezTo>
                  <a:lnTo>
                    <a:pt x="15" y="1123"/>
                  </a:lnTo>
                  <a:lnTo>
                    <a:pt x="15" y="1123"/>
                  </a:lnTo>
                  <a:cubicBezTo>
                    <a:pt x="0" y="1155"/>
                    <a:pt x="0" y="1273"/>
                    <a:pt x="8" y="1328"/>
                  </a:cubicBezTo>
                  <a:cubicBezTo>
                    <a:pt x="15" y="1384"/>
                    <a:pt x="158" y="1479"/>
                    <a:pt x="158" y="1526"/>
                  </a:cubicBezTo>
                  <a:cubicBezTo>
                    <a:pt x="166" y="1566"/>
                    <a:pt x="261" y="1613"/>
                    <a:pt x="284" y="1621"/>
                  </a:cubicBezTo>
                  <a:cubicBezTo>
                    <a:pt x="308" y="1629"/>
                    <a:pt x="308" y="1708"/>
                    <a:pt x="324" y="1755"/>
                  </a:cubicBezTo>
                  <a:cubicBezTo>
                    <a:pt x="332" y="1779"/>
                    <a:pt x="340" y="1779"/>
                    <a:pt x="348" y="1779"/>
                  </a:cubicBezTo>
                  <a:cubicBezTo>
                    <a:pt x="355" y="1779"/>
                    <a:pt x="364" y="1771"/>
                    <a:pt x="379" y="1763"/>
                  </a:cubicBezTo>
                  <a:cubicBezTo>
                    <a:pt x="387" y="1763"/>
                    <a:pt x="395" y="1763"/>
                    <a:pt x="403" y="1763"/>
                  </a:cubicBezTo>
                  <a:cubicBezTo>
                    <a:pt x="419" y="1763"/>
                    <a:pt x="419" y="1763"/>
                    <a:pt x="427" y="1771"/>
                  </a:cubicBezTo>
                  <a:cubicBezTo>
                    <a:pt x="427" y="1779"/>
                    <a:pt x="435" y="1787"/>
                    <a:pt x="442" y="1787"/>
                  </a:cubicBezTo>
                  <a:cubicBezTo>
                    <a:pt x="450" y="1787"/>
                    <a:pt x="458" y="1779"/>
                    <a:pt x="458" y="1771"/>
                  </a:cubicBezTo>
                  <a:cubicBezTo>
                    <a:pt x="458" y="1763"/>
                    <a:pt x="458" y="1763"/>
                    <a:pt x="458" y="1763"/>
                  </a:cubicBezTo>
                  <a:cubicBezTo>
                    <a:pt x="474" y="1763"/>
                    <a:pt x="498" y="1779"/>
                    <a:pt x="522" y="1795"/>
                  </a:cubicBezTo>
                  <a:cubicBezTo>
                    <a:pt x="553" y="1826"/>
                    <a:pt x="522" y="1929"/>
                    <a:pt x="458" y="2024"/>
                  </a:cubicBezTo>
                  <a:cubicBezTo>
                    <a:pt x="403" y="2118"/>
                    <a:pt x="624" y="2229"/>
                    <a:pt x="640" y="2260"/>
                  </a:cubicBezTo>
                  <a:cubicBezTo>
                    <a:pt x="656" y="2292"/>
                    <a:pt x="711" y="2292"/>
                    <a:pt x="735" y="2324"/>
                  </a:cubicBezTo>
                  <a:cubicBezTo>
                    <a:pt x="759" y="2355"/>
                    <a:pt x="798" y="2339"/>
                    <a:pt x="798" y="2363"/>
                  </a:cubicBezTo>
                  <a:cubicBezTo>
                    <a:pt x="798" y="2395"/>
                    <a:pt x="830" y="2434"/>
                    <a:pt x="846" y="2474"/>
                  </a:cubicBezTo>
                  <a:cubicBezTo>
                    <a:pt x="869" y="2521"/>
                    <a:pt x="838" y="2505"/>
                    <a:pt x="822" y="2529"/>
                  </a:cubicBezTo>
                  <a:cubicBezTo>
                    <a:pt x="798" y="2553"/>
                    <a:pt x="854" y="2584"/>
                    <a:pt x="877" y="2632"/>
                  </a:cubicBezTo>
                  <a:cubicBezTo>
                    <a:pt x="885" y="2655"/>
                    <a:pt x="909" y="2663"/>
                    <a:pt x="925" y="2663"/>
                  </a:cubicBezTo>
                  <a:cubicBezTo>
                    <a:pt x="933" y="2663"/>
                    <a:pt x="941" y="2663"/>
                    <a:pt x="948" y="2663"/>
                  </a:cubicBezTo>
                  <a:cubicBezTo>
                    <a:pt x="956" y="2663"/>
                    <a:pt x="956" y="2663"/>
                    <a:pt x="964" y="2663"/>
                  </a:cubicBezTo>
                  <a:lnTo>
                    <a:pt x="972" y="2663"/>
                  </a:lnTo>
                  <a:cubicBezTo>
                    <a:pt x="972" y="2663"/>
                    <a:pt x="972" y="2663"/>
                    <a:pt x="972" y="2671"/>
                  </a:cubicBezTo>
                  <a:cubicBezTo>
                    <a:pt x="972" y="2663"/>
                    <a:pt x="972" y="2663"/>
                    <a:pt x="972" y="2663"/>
                  </a:cubicBezTo>
                  <a:cubicBezTo>
                    <a:pt x="972" y="2632"/>
                    <a:pt x="980" y="2616"/>
                    <a:pt x="996" y="2600"/>
                  </a:cubicBezTo>
                  <a:cubicBezTo>
                    <a:pt x="1012" y="2584"/>
                    <a:pt x="1035" y="2576"/>
                    <a:pt x="1051" y="2576"/>
                  </a:cubicBezTo>
                  <a:cubicBezTo>
                    <a:pt x="1091" y="2576"/>
                    <a:pt x="1130" y="2592"/>
                    <a:pt x="1146" y="2608"/>
                  </a:cubicBezTo>
                  <a:cubicBezTo>
                    <a:pt x="1154" y="2616"/>
                    <a:pt x="1162" y="2616"/>
                    <a:pt x="1178" y="2616"/>
                  </a:cubicBezTo>
                  <a:cubicBezTo>
                    <a:pt x="1201" y="2616"/>
                    <a:pt x="1225" y="2584"/>
                    <a:pt x="1225" y="2569"/>
                  </a:cubicBezTo>
                  <a:cubicBezTo>
                    <a:pt x="1233" y="2553"/>
                    <a:pt x="1225" y="2537"/>
                    <a:pt x="1217" y="2521"/>
                  </a:cubicBezTo>
                  <a:cubicBezTo>
                    <a:pt x="1209" y="2513"/>
                    <a:pt x="1201" y="2497"/>
                    <a:pt x="1194" y="2466"/>
                  </a:cubicBezTo>
                  <a:cubicBezTo>
                    <a:pt x="1194" y="2458"/>
                    <a:pt x="1194" y="2450"/>
                    <a:pt x="1201" y="2442"/>
                  </a:cubicBezTo>
                  <a:cubicBezTo>
                    <a:pt x="1217" y="2418"/>
                    <a:pt x="1281" y="2411"/>
                    <a:pt x="1312" y="2402"/>
                  </a:cubicBezTo>
                  <a:cubicBezTo>
                    <a:pt x="1328" y="2402"/>
                    <a:pt x="1336" y="2402"/>
                    <a:pt x="1344" y="2395"/>
                  </a:cubicBezTo>
                  <a:cubicBezTo>
                    <a:pt x="1352" y="2395"/>
                    <a:pt x="1352" y="2395"/>
                    <a:pt x="1352" y="2387"/>
                  </a:cubicBezTo>
                  <a:cubicBezTo>
                    <a:pt x="1352" y="2379"/>
                    <a:pt x="1344" y="2363"/>
                    <a:pt x="1328" y="2347"/>
                  </a:cubicBezTo>
                  <a:cubicBezTo>
                    <a:pt x="1320" y="2339"/>
                    <a:pt x="1320" y="2339"/>
                    <a:pt x="1320" y="2339"/>
                  </a:cubicBezTo>
                  <a:cubicBezTo>
                    <a:pt x="1304" y="2331"/>
                    <a:pt x="1312" y="2324"/>
                    <a:pt x="1328" y="2308"/>
                  </a:cubicBezTo>
                  <a:cubicBezTo>
                    <a:pt x="1336" y="2300"/>
                    <a:pt x="1336" y="2292"/>
                    <a:pt x="1344" y="2292"/>
                  </a:cubicBezTo>
                  <a:cubicBezTo>
                    <a:pt x="1352" y="2276"/>
                    <a:pt x="1344" y="2260"/>
                    <a:pt x="1344" y="2244"/>
                  </a:cubicBezTo>
                  <a:cubicBezTo>
                    <a:pt x="1336" y="2229"/>
                    <a:pt x="1336" y="2221"/>
                    <a:pt x="1336" y="2205"/>
                  </a:cubicBezTo>
                  <a:cubicBezTo>
                    <a:pt x="1328" y="2173"/>
                    <a:pt x="1336" y="2158"/>
                    <a:pt x="1344" y="2142"/>
                  </a:cubicBezTo>
                  <a:cubicBezTo>
                    <a:pt x="1360" y="2118"/>
                    <a:pt x="1360" y="2094"/>
                    <a:pt x="1360" y="2078"/>
                  </a:cubicBezTo>
                  <a:lnTo>
                    <a:pt x="1360" y="2071"/>
                  </a:lnTo>
                  <a:cubicBezTo>
                    <a:pt x="1352" y="2055"/>
                    <a:pt x="1352" y="2024"/>
                    <a:pt x="1367" y="2016"/>
                  </a:cubicBezTo>
                  <a:cubicBezTo>
                    <a:pt x="1391" y="2008"/>
                    <a:pt x="1454" y="1898"/>
                    <a:pt x="1454" y="1882"/>
                  </a:cubicBezTo>
                  <a:cubicBezTo>
                    <a:pt x="1454" y="1858"/>
                    <a:pt x="1462" y="1842"/>
                    <a:pt x="1486" y="1826"/>
                  </a:cubicBezTo>
                  <a:cubicBezTo>
                    <a:pt x="1502" y="1819"/>
                    <a:pt x="1502" y="1811"/>
                    <a:pt x="1502" y="1795"/>
                  </a:cubicBezTo>
                  <a:cubicBezTo>
                    <a:pt x="1502" y="1771"/>
                    <a:pt x="1494" y="1747"/>
                    <a:pt x="1486" y="1747"/>
                  </a:cubicBezTo>
                  <a:cubicBezTo>
                    <a:pt x="1470" y="1739"/>
                    <a:pt x="1470" y="1716"/>
                    <a:pt x="1470" y="1676"/>
                  </a:cubicBezTo>
                  <a:cubicBezTo>
                    <a:pt x="1470" y="1668"/>
                    <a:pt x="1470" y="1668"/>
                    <a:pt x="1470" y="1668"/>
                  </a:cubicBezTo>
                  <a:cubicBezTo>
                    <a:pt x="1470" y="1637"/>
                    <a:pt x="1462" y="1629"/>
                    <a:pt x="1447" y="1621"/>
                  </a:cubicBezTo>
                  <a:cubicBezTo>
                    <a:pt x="1439" y="1621"/>
                    <a:pt x="1439" y="1613"/>
                    <a:pt x="1431" y="1605"/>
                  </a:cubicBezTo>
                  <a:cubicBezTo>
                    <a:pt x="1415" y="1581"/>
                    <a:pt x="1431" y="1542"/>
                    <a:pt x="1447" y="1526"/>
                  </a:cubicBezTo>
                  <a:cubicBezTo>
                    <a:pt x="1454" y="1510"/>
                    <a:pt x="1462" y="1431"/>
                    <a:pt x="1462" y="1423"/>
                  </a:cubicBezTo>
                  <a:cubicBezTo>
                    <a:pt x="1360" y="380"/>
                    <a:pt x="1360" y="380"/>
                    <a:pt x="1360" y="380"/>
                  </a:cubicBezTo>
                  <a:lnTo>
                    <a:pt x="1360" y="380"/>
                  </a:lnTo>
                  <a:lnTo>
                    <a:pt x="1360" y="380"/>
                  </a:lnTo>
                  <a:cubicBezTo>
                    <a:pt x="1344" y="364"/>
                    <a:pt x="1328" y="356"/>
                    <a:pt x="1328" y="340"/>
                  </a:cubicBezTo>
                  <a:cubicBezTo>
                    <a:pt x="1320" y="325"/>
                    <a:pt x="1312" y="309"/>
                    <a:pt x="1312" y="293"/>
                  </a:cubicBezTo>
                  <a:cubicBezTo>
                    <a:pt x="1304" y="261"/>
                    <a:pt x="1296" y="230"/>
                    <a:pt x="1272" y="206"/>
                  </a:cubicBezTo>
                  <a:cubicBezTo>
                    <a:pt x="1265" y="190"/>
                    <a:pt x="1257" y="182"/>
                    <a:pt x="1249" y="174"/>
                  </a:cubicBezTo>
                  <a:cubicBezTo>
                    <a:pt x="1233" y="166"/>
                    <a:pt x="1225" y="158"/>
                    <a:pt x="1225" y="111"/>
                  </a:cubicBezTo>
                  <a:cubicBezTo>
                    <a:pt x="1225" y="103"/>
                    <a:pt x="1225" y="103"/>
                    <a:pt x="1225" y="103"/>
                  </a:cubicBezTo>
                  <a:cubicBezTo>
                    <a:pt x="1225" y="79"/>
                    <a:pt x="1225" y="40"/>
                    <a:pt x="1225" y="8"/>
                  </a:cubicBezTo>
                  <a:lnTo>
                    <a:pt x="1225" y="0"/>
                  </a:lnTo>
                  <a:lnTo>
                    <a:pt x="1225" y="0"/>
                  </a:lnTo>
                  <a:lnTo>
                    <a:pt x="1225" y="0"/>
                  </a:lnTo>
                  <a:lnTo>
                    <a:pt x="1225" y="0"/>
                  </a:lnTo>
                  <a:lnTo>
                    <a:pt x="1225" y="0"/>
                  </a:lnTo>
                  <a:lnTo>
                    <a:pt x="1225" y="0"/>
                  </a:lnTo>
                  <a:lnTo>
                    <a:pt x="1225" y="0"/>
                  </a:lnTo>
                  <a:lnTo>
                    <a:pt x="182" y="617"/>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25" name="Freeform 708"/>
            <p:cNvSpPr>
              <a:spLocks noChangeArrowheads="1"/>
            </p:cNvSpPr>
            <p:nvPr/>
          </p:nvSpPr>
          <p:spPr bwMode="auto">
            <a:xfrm>
              <a:off x="13227243" y="5261505"/>
              <a:ext cx="229611" cy="540398"/>
            </a:xfrm>
            <a:custGeom>
              <a:avLst/>
              <a:gdLst>
                <a:gd name="T0" fmla="*/ 237 w 435"/>
                <a:gd name="T1" fmla="*/ 0 h 1029"/>
                <a:gd name="T2" fmla="*/ 229 w 435"/>
                <a:gd name="T3" fmla="*/ 0 h 1029"/>
                <a:gd name="T4" fmla="*/ 237 w 435"/>
                <a:gd name="T5" fmla="*/ 16 h 1029"/>
                <a:gd name="T6" fmla="*/ 269 w 435"/>
                <a:gd name="T7" fmla="*/ 48 h 1029"/>
                <a:gd name="T8" fmla="*/ 379 w 435"/>
                <a:gd name="T9" fmla="*/ 174 h 1029"/>
                <a:gd name="T10" fmla="*/ 419 w 435"/>
                <a:gd name="T11" fmla="*/ 253 h 1029"/>
                <a:gd name="T12" fmla="*/ 387 w 435"/>
                <a:gd name="T13" fmla="*/ 340 h 1029"/>
                <a:gd name="T14" fmla="*/ 316 w 435"/>
                <a:gd name="T15" fmla="*/ 459 h 1029"/>
                <a:gd name="T16" fmla="*/ 276 w 435"/>
                <a:gd name="T17" fmla="*/ 483 h 1029"/>
                <a:gd name="T18" fmla="*/ 189 w 435"/>
                <a:gd name="T19" fmla="*/ 522 h 1029"/>
                <a:gd name="T20" fmla="*/ 150 w 435"/>
                <a:gd name="T21" fmla="*/ 514 h 1029"/>
                <a:gd name="T22" fmla="*/ 103 w 435"/>
                <a:gd name="T23" fmla="*/ 530 h 1029"/>
                <a:gd name="T24" fmla="*/ 103 w 435"/>
                <a:gd name="T25" fmla="*/ 585 h 1029"/>
                <a:gd name="T26" fmla="*/ 134 w 435"/>
                <a:gd name="T27" fmla="*/ 648 h 1029"/>
                <a:gd name="T28" fmla="*/ 158 w 435"/>
                <a:gd name="T29" fmla="*/ 688 h 1029"/>
                <a:gd name="T30" fmla="*/ 110 w 435"/>
                <a:gd name="T31" fmla="*/ 799 h 1029"/>
                <a:gd name="T32" fmla="*/ 118 w 435"/>
                <a:gd name="T33" fmla="*/ 846 h 1029"/>
                <a:gd name="T34" fmla="*/ 118 w 435"/>
                <a:gd name="T35" fmla="*/ 846 h 1029"/>
                <a:gd name="T36" fmla="*/ 7 w 435"/>
                <a:gd name="T37" fmla="*/ 917 h 1029"/>
                <a:gd name="T38" fmla="*/ 0 w 435"/>
                <a:gd name="T39" fmla="*/ 933 h 1029"/>
                <a:gd name="T40" fmla="*/ 23 w 435"/>
                <a:gd name="T41" fmla="*/ 965 h 1029"/>
                <a:gd name="T42" fmla="*/ 7 w 435"/>
                <a:gd name="T43" fmla="*/ 1020 h 1029"/>
                <a:gd name="T44" fmla="*/ 7 w 435"/>
                <a:gd name="T45" fmla="*/ 1020 h 1029"/>
                <a:gd name="T46" fmla="*/ 7 w 435"/>
                <a:gd name="T47" fmla="*/ 1028 h 1029"/>
                <a:gd name="T48" fmla="*/ 7 w 435"/>
                <a:gd name="T49" fmla="*/ 1028 h 1029"/>
                <a:gd name="T50" fmla="*/ 31 w 435"/>
                <a:gd name="T51" fmla="*/ 980 h 1029"/>
                <a:gd name="T52" fmla="*/ 16 w 435"/>
                <a:gd name="T53" fmla="*/ 941 h 1029"/>
                <a:gd name="T54" fmla="*/ 7 w 435"/>
                <a:gd name="T55" fmla="*/ 933 h 1029"/>
                <a:gd name="T56" fmla="*/ 39 w 435"/>
                <a:gd name="T57" fmla="*/ 917 h 1029"/>
                <a:gd name="T58" fmla="*/ 118 w 435"/>
                <a:gd name="T59" fmla="*/ 807 h 1029"/>
                <a:gd name="T60" fmla="*/ 126 w 435"/>
                <a:gd name="T61" fmla="*/ 783 h 1029"/>
                <a:gd name="T62" fmla="*/ 166 w 435"/>
                <a:gd name="T63" fmla="*/ 672 h 1029"/>
                <a:gd name="T64" fmla="*/ 118 w 435"/>
                <a:gd name="T65" fmla="*/ 617 h 1029"/>
                <a:gd name="T66" fmla="*/ 103 w 435"/>
                <a:gd name="T67" fmla="*/ 546 h 1029"/>
                <a:gd name="T68" fmla="*/ 126 w 435"/>
                <a:gd name="T69" fmla="*/ 530 h 1029"/>
                <a:gd name="T70" fmla="*/ 174 w 435"/>
                <a:gd name="T71" fmla="*/ 522 h 1029"/>
                <a:gd name="T72" fmla="*/ 189 w 435"/>
                <a:gd name="T73" fmla="*/ 530 h 1029"/>
                <a:gd name="T74" fmla="*/ 237 w 435"/>
                <a:gd name="T75" fmla="*/ 514 h 1029"/>
                <a:gd name="T76" fmla="*/ 308 w 435"/>
                <a:gd name="T77" fmla="*/ 474 h 1029"/>
                <a:gd name="T78" fmla="*/ 363 w 435"/>
                <a:gd name="T79" fmla="*/ 403 h 1029"/>
                <a:gd name="T80" fmla="*/ 411 w 435"/>
                <a:gd name="T81" fmla="*/ 316 h 1029"/>
                <a:gd name="T82" fmla="*/ 411 w 435"/>
                <a:gd name="T83" fmla="*/ 182 h 1029"/>
                <a:gd name="T84" fmla="*/ 332 w 435"/>
                <a:gd name="T85" fmla="*/ 119 h 1029"/>
                <a:gd name="T86" fmla="*/ 237 w 435"/>
                <a:gd name="T87" fmla="*/ 8 h 1029"/>
                <a:gd name="T88" fmla="*/ 237 w 435"/>
                <a:gd name="T89" fmla="*/ 8 h 1029"/>
                <a:gd name="T90" fmla="*/ 237 w 435"/>
                <a:gd name="T91" fmla="*/ 0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1029">
                  <a:moveTo>
                    <a:pt x="237" y="0"/>
                  </a:moveTo>
                  <a:lnTo>
                    <a:pt x="237" y="0"/>
                  </a:lnTo>
                  <a:lnTo>
                    <a:pt x="237" y="0"/>
                  </a:lnTo>
                  <a:cubicBezTo>
                    <a:pt x="229" y="0"/>
                    <a:pt x="229" y="0"/>
                    <a:pt x="229" y="0"/>
                  </a:cubicBezTo>
                  <a:lnTo>
                    <a:pt x="229" y="8"/>
                  </a:lnTo>
                  <a:cubicBezTo>
                    <a:pt x="229" y="8"/>
                    <a:pt x="229" y="8"/>
                    <a:pt x="237" y="16"/>
                  </a:cubicBezTo>
                  <a:lnTo>
                    <a:pt x="237" y="16"/>
                  </a:lnTo>
                  <a:cubicBezTo>
                    <a:pt x="237" y="24"/>
                    <a:pt x="253" y="32"/>
                    <a:pt x="269" y="48"/>
                  </a:cubicBezTo>
                  <a:cubicBezTo>
                    <a:pt x="292" y="71"/>
                    <a:pt x="324" y="103"/>
                    <a:pt x="324" y="119"/>
                  </a:cubicBezTo>
                  <a:cubicBezTo>
                    <a:pt x="324" y="143"/>
                    <a:pt x="356" y="158"/>
                    <a:pt x="379" y="174"/>
                  </a:cubicBezTo>
                  <a:cubicBezTo>
                    <a:pt x="387" y="174"/>
                    <a:pt x="395" y="182"/>
                    <a:pt x="403" y="182"/>
                  </a:cubicBezTo>
                  <a:cubicBezTo>
                    <a:pt x="411" y="190"/>
                    <a:pt x="419" y="221"/>
                    <a:pt x="419" y="253"/>
                  </a:cubicBezTo>
                  <a:cubicBezTo>
                    <a:pt x="419" y="277"/>
                    <a:pt x="419" y="301"/>
                    <a:pt x="411" y="316"/>
                  </a:cubicBezTo>
                  <a:cubicBezTo>
                    <a:pt x="403" y="324"/>
                    <a:pt x="395" y="332"/>
                    <a:pt x="387" y="340"/>
                  </a:cubicBezTo>
                  <a:cubicBezTo>
                    <a:pt x="371" y="356"/>
                    <a:pt x="356" y="364"/>
                    <a:pt x="356" y="403"/>
                  </a:cubicBezTo>
                  <a:cubicBezTo>
                    <a:pt x="356" y="443"/>
                    <a:pt x="340" y="451"/>
                    <a:pt x="316" y="459"/>
                  </a:cubicBezTo>
                  <a:cubicBezTo>
                    <a:pt x="316" y="459"/>
                    <a:pt x="308" y="467"/>
                    <a:pt x="300" y="467"/>
                  </a:cubicBezTo>
                  <a:cubicBezTo>
                    <a:pt x="292" y="474"/>
                    <a:pt x="284" y="474"/>
                    <a:pt x="276" y="483"/>
                  </a:cubicBezTo>
                  <a:cubicBezTo>
                    <a:pt x="261" y="483"/>
                    <a:pt x="245" y="490"/>
                    <a:pt x="229" y="506"/>
                  </a:cubicBezTo>
                  <a:cubicBezTo>
                    <a:pt x="221" y="514"/>
                    <a:pt x="213" y="522"/>
                    <a:pt x="189" y="522"/>
                  </a:cubicBezTo>
                  <a:cubicBezTo>
                    <a:pt x="189" y="522"/>
                    <a:pt x="181" y="522"/>
                    <a:pt x="174" y="522"/>
                  </a:cubicBezTo>
                  <a:cubicBezTo>
                    <a:pt x="166" y="514"/>
                    <a:pt x="158" y="514"/>
                    <a:pt x="150" y="514"/>
                  </a:cubicBezTo>
                  <a:cubicBezTo>
                    <a:pt x="134" y="514"/>
                    <a:pt x="126" y="514"/>
                    <a:pt x="118" y="522"/>
                  </a:cubicBezTo>
                  <a:cubicBezTo>
                    <a:pt x="110" y="522"/>
                    <a:pt x="103" y="522"/>
                    <a:pt x="103" y="530"/>
                  </a:cubicBezTo>
                  <a:cubicBezTo>
                    <a:pt x="103" y="538"/>
                    <a:pt x="94" y="546"/>
                    <a:pt x="94" y="546"/>
                  </a:cubicBezTo>
                  <a:cubicBezTo>
                    <a:pt x="94" y="561"/>
                    <a:pt x="103" y="569"/>
                    <a:pt x="103" y="585"/>
                  </a:cubicBezTo>
                  <a:cubicBezTo>
                    <a:pt x="110" y="593"/>
                    <a:pt x="110" y="609"/>
                    <a:pt x="110" y="617"/>
                  </a:cubicBezTo>
                  <a:cubicBezTo>
                    <a:pt x="110" y="633"/>
                    <a:pt x="126" y="641"/>
                    <a:pt x="134" y="648"/>
                  </a:cubicBezTo>
                  <a:cubicBezTo>
                    <a:pt x="150" y="656"/>
                    <a:pt x="158" y="664"/>
                    <a:pt x="158" y="680"/>
                  </a:cubicBezTo>
                  <a:cubicBezTo>
                    <a:pt x="158" y="680"/>
                    <a:pt x="158" y="680"/>
                    <a:pt x="158" y="688"/>
                  </a:cubicBezTo>
                  <a:cubicBezTo>
                    <a:pt x="158" y="720"/>
                    <a:pt x="142" y="767"/>
                    <a:pt x="126" y="775"/>
                  </a:cubicBezTo>
                  <a:cubicBezTo>
                    <a:pt x="118" y="783"/>
                    <a:pt x="110" y="791"/>
                    <a:pt x="110" y="799"/>
                  </a:cubicBezTo>
                  <a:cubicBezTo>
                    <a:pt x="110" y="799"/>
                    <a:pt x="110" y="807"/>
                    <a:pt x="110" y="814"/>
                  </a:cubicBezTo>
                  <a:cubicBezTo>
                    <a:pt x="118" y="822"/>
                    <a:pt x="118" y="830"/>
                    <a:pt x="118" y="846"/>
                  </a:cubicBezTo>
                  <a:lnTo>
                    <a:pt x="118" y="846"/>
                  </a:lnTo>
                  <a:lnTo>
                    <a:pt x="118" y="846"/>
                  </a:lnTo>
                  <a:cubicBezTo>
                    <a:pt x="118" y="878"/>
                    <a:pt x="71" y="894"/>
                    <a:pt x="31" y="909"/>
                  </a:cubicBezTo>
                  <a:cubicBezTo>
                    <a:pt x="23" y="909"/>
                    <a:pt x="16" y="917"/>
                    <a:pt x="7" y="917"/>
                  </a:cubicBezTo>
                  <a:cubicBezTo>
                    <a:pt x="0" y="925"/>
                    <a:pt x="0" y="925"/>
                    <a:pt x="0" y="933"/>
                  </a:cubicBezTo>
                  <a:lnTo>
                    <a:pt x="0" y="933"/>
                  </a:lnTo>
                  <a:cubicBezTo>
                    <a:pt x="0" y="941"/>
                    <a:pt x="0" y="941"/>
                    <a:pt x="7" y="949"/>
                  </a:cubicBezTo>
                  <a:cubicBezTo>
                    <a:pt x="16" y="949"/>
                    <a:pt x="16" y="957"/>
                    <a:pt x="23" y="965"/>
                  </a:cubicBezTo>
                  <a:cubicBezTo>
                    <a:pt x="23" y="965"/>
                    <a:pt x="23" y="973"/>
                    <a:pt x="23" y="980"/>
                  </a:cubicBezTo>
                  <a:cubicBezTo>
                    <a:pt x="23" y="988"/>
                    <a:pt x="16" y="1004"/>
                    <a:pt x="7" y="1020"/>
                  </a:cubicBezTo>
                  <a:lnTo>
                    <a:pt x="7" y="1020"/>
                  </a:lnTo>
                  <a:lnTo>
                    <a:pt x="7" y="1020"/>
                  </a:lnTo>
                  <a:cubicBezTo>
                    <a:pt x="7" y="1020"/>
                    <a:pt x="7" y="1020"/>
                    <a:pt x="7" y="1028"/>
                  </a:cubicBezTo>
                  <a:lnTo>
                    <a:pt x="7" y="1028"/>
                  </a:lnTo>
                  <a:lnTo>
                    <a:pt x="7" y="1028"/>
                  </a:lnTo>
                  <a:lnTo>
                    <a:pt x="7" y="1028"/>
                  </a:lnTo>
                  <a:cubicBezTo>
                    <a:pt x="7" y="1028"/>
                    <a:pt x="7" y="1028"/>
                    <a:pt x="7" y="1020"/>
                  </a:cubicBezTo>
                  <a:cubicBezTo>
                    <a:pt x="23" y="1004"/>
                    <a:pt x="31" y="988"/>
                    <a:pt x="31" y="980"/>
                  </a:cubicBezTo>
                  <a:cubicBezTo>
                    <a:pt x="31" y="973"/>
                    <a:pt x="31" y="965"/>
                    <a:pt x="23" y="957"/>
                  </a:cubicBezTo>
                  <a:cubicBezTo>
                    <a:pt x="23" y="949"/>
                    <a:pt x="16" y="949"/>
                    <a:pt x="16" y="941"/>
                  </a:cubicBezTo>
                  <a:cubicBezTo>
                    <a:pt x="7" y="941"/>
                    <a:pt x="7" y="933"/>
                    <a:pt x="7" y="933"/>
                  </a:cubicBezTo>
                  <a:lnTo>
                    <a:pt x="7" y="933"/>
                  </a:lnTo>
                  <a:cubicBezTo>
                    <a:pt x="7" y="933"/>
                    <a:pt x="7" y="933"/>
                    <a:pt x="16" y="925"/>
                  </a:cubicBezTo>
                  <a:cubicBezTo>
                    <a:pt x="23" y="925"/>
                    <a:pt x="31" y="917"/>
                    <a:pt x="39" y="917"/>
                  </a:cubicBezTo>
                  <a:cubicBezTo>
                    <a:pt x="71" y="901"/>
                    <a:pt x="126" y="878"/>
                    <a:pt x="126" y="846"/>
                  </a:cubicBezTo>
                  <a:cubicBezTo>
                    <a:pt x="126" y="830"/>
                    <a:pt x="118" y="814"/>
                    <a:pt x="118" y="807"/>
                  </a:cubicBezTo>
                  <a:lnTo>
                    <a:pt x="118" y="799"/>
                  </a:lnTo>
                  <a:cubicBezTo>
                    <a:pt x="118" y="791"/>
                    <a:pt x="118" y="791"/>
                    <a:pt x="126" y="783"/>
                  </a:cubicBezTo>
                  <a:cubicBezTo>
                    <a:pt x="150" y="775"/>
                    <a:pt x="166" y="720"/>
                    <a:pt x="166" y="688"/>
                  </a:cubicBezTo>
                  <a:cubicBezTo>
                    <a:pt x="166" y="680"/>
                    <a:pt x="166" y="680"/>
                    <a:pt x="166" y="672"/>
                  </a:cubicBezTo>
                  <a:cubicBezTo>
                    <a:pt x="166" y="664"/>
                    <a:pt x="150" y="656"/>
                    <a:pt x="142" y="648"/>
                  </a:cubicBezTo>
                  <a:cubicBezTo>
                    <a:pt x="126" y="641"/>
                    <a:pt x="118" y="633"/>
                    <a:pt x="118" y="617"/>
                  </a:cubicBezTo>
                  <a:cubicBezTo>
                    <a:pt x="118" y="609"/>
                    <a:pt x="118" y="593"/>
                    <a:pt x="110" y="585"/>
                  </a:cubicBezTo>
                  <a:cubicBezTo>
                    <a:pt x="110" y="569"/>
                    <a:pt x="103" y="561"/>
                    <a:pt x="103" y="546"/>
                  </a:cubicBezTo>
                  <a:cubicBezTo>
                    <a:pt x="103" y="546"/>
                    <a:pt x="103" y="538"/>
                    <a:pt x="110" y="538"/>
                  </a:cubicBezTo>
                  <a:cubicBezTo>
                    <a:pt x="110" y="530"/>
                    <a:pt x="118" y="530"/>
                    <a:pt x="126" y="530"/>
                  </a:cubicBezTo>
                  <a:cubicBezTo>
                    <a:pt x="126" y="522"/>
                    <a:pt x="134" y="522"/>
                    <a:pt x="150" y="522"/>
                  </a:cubicBezTo>
                  <a:cubicBezTo>
                    <a:pt x="158" y="522"/>
                    <a:pt x="166" y="522"/>
                    <a:pt x="174" y="522"/>
                  </a:cubicBezTo>
                  <a:lnTo>
                    <a:pt x="174" y="522"/>
                  </a:lnTo>
                  <a:cubicBezTo>
                    <a:pt x="181" y="522"/>
                    <a:pt x="189" y="530"/>
                    <a:pt x="189" y="530"/>
                  </a:cubicBezTo>
                  <a:lnTo>
                    <a:pt x="189" y="530"/>
                  </a:lnTo>
                  <a:cubicBezTo>
                    <a:pt x="205" y="530"/>
                    <a:pt x="221" y="522"/>
                    <a:pt x="237" y="514"/>
                  </a:cubicBezTo>
                  <a:cubicBezTo>
                    <a:pt x="253" y="498"/>
                    <a:pt x="261" y="490"/>
                    <a:pt x="276" y="483"/>
                  </a:cubicBezTo>
                  <a:cubicBezTo>
                    <a:pt x="284" y="483"/>
                    <a:pt x="292" y="483"/>
                    <a:pt x="308" y="474"/>
                  </a:cubicBezTo>
                  <a:cubicBezTo>
                    <a:pt x="308" y="467"/>
                    <a:pt x="316" y="467"/>
                    <a:pt x="324" y="467"/>
                  </a:cubicBezTo>
                  <a:cubicBezTo>
                    <a:pt x="347" y="459"/>
                    <a:pt x="363" y="443"/>
                    <a:pt x="363" y="403"/>
                  </a:cubicBezTo>
                  <a:cubicBezTo>
                    <a:pt x="363" y="364"/>
                    <a:pt x="379" y="356"/>
                    <a:pt x="387" y="348"/>
                  </a:cubicBezTo>
                  <a:cubicBezTo>
                    <a:pt x="395" y="340"/>
                    <a:pt x="411" y="332"/>
                    <a:pt x="411" y="316"/>
                  </a:cubicBezTo>
                  <a:cubicBezTo>
                    <a:pt x="434" y="285"/>
                    <a:pt x="427" y="214"/>
                    <a:pt x="411" y="182"/>
                  </a:cubicBezTo>
                  <a:lnTo>
                    <a:pt x="411" y="182"/>
                  </a:lnTo>
                  <a:cubicBezTo>
                    <a:pt x="403" y="174"/>
                    <a:pt x="387" y="166"/>
                    <a:pt x="379" y="166"/>
                  </a:cubicBezTo>
                  <a:cubicBezTo>
                    <a:pt x="356" y="150"/>
                    <a:pt x="332" y="143"/>
                    <a:pt x="332" y="119"/>
                  </a:cubicBezTo>
                  <a:cubicBezTo>
                    <a:pt x="332" y="95"/>
                    <a:pt x="300" y="71"/>
                    <a:pt x="276" y="48"/>
                  </a:cubicBezTo>
                  <a:cubicBezTo>
                    <a:pt x="261" y="32"/>
                    <a:pt x="245" y="16"/>
                    <a:pt x="237" y="8"/>
                  </a:cubicBezTo>
                  <a:lnTo>
                    <a:pt x="237" y="8"/>
                  </a:lnTo>
                  <a:lnTo>
                    <a:pt x="237" y="8"/>
                  </a:lnTo>
                  <a:lnTo>
                    <a:pt x="237" y="8"/>
                  </a:lnTo>
                  <a:cubicBezTo>
                    <a:pt x="237" y="0"/>
                    <a:pt x="237" y="0"/>
                    <a:pt x="237"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26" name="Freeform 709"/>
            <p:cNvSpPr>
              <a:spLocks noChangeArrowheads="1"/>
            </p:cNvSpPr>
            <p:nvPr/>
          </p:nvSpPr>
          <p:spPr bwMode="auto">
            <a:xfrm>
              <a:off x="13220285" y="5799584"/>
              <a:ext cx="514886" cy="818714"/>
            </a:xfrm>
            <a:custGeom>
              <a:avLst/>
              <a:gdLst>
                <a:gd name="T0" fmla="*/ 23 w 981"/>
                <a:gd name="T1" fmla="*/ 0 h 1557"/>
                <a:gd name="T2" fmla="*/ 23 w 981"/>
                <a:gd name="T3" fmla="*/ 0 h 1557"/>
                <a:gd name="T4" fmla="*/ 16 w 981"/>
                <a:gd name="T5" fmla="*/ 213 h 1557"/>
                <a:gd name="T6" fmla="*/ 95 w 981"/>
                <a:gd name="T7" fmla="*/ 316 h 1557"/>
                <a:gd name="T8" fmla="*/ 166 w 981"/>
                <a:gd name="T9" fmla="*/ 411 h 1557"/>
                <a:gd name="T10" fmla="*/ 292 w 981"/>
                <a:gd name="T11" fmla="*/ 506 h 1557"/>
                <a:gd name="T12" fmla="*/ 316 w 981"/>
                <a:gd name="T13" fmla="*/ 577 h 1557"/>
                <a:gd name="T14" fmla="*/ 332 w 981"/>
                <a:gd name="T15" fmla="*/ 640 h 1557"/>
                <a:gd name="T16" fmla="*/ 356 w 981"/>
                <a:gd name="T17" fmla="*/ 672 h 1557"/>
                <a:gd name="T18" fmla="*/ 379 w 981"/>
                <a:gd name="T19" fmla="*/ 664 h 1557"/>
                <a:gd name="T20" fmla="*/ 387 w 981"/>
                <a:gd name="T21" fmla="*/ 656 h 1557"/>
                <a:gd name="T22" fmla="*/ 411 w 981"/>
                <a:gd name="T23" fmla="*/ 648 h 1557"/>
                <a:gd name="T24" fmla="*/ 427 w 981"/>
                <a:gd name="T25" fmla="*/ 664 h 1557"/>
                <a:gd name="T26" fmla="*/ 450 w 981"/>
                <a:gd name="T27" fmla="*/ 672 h 1557"/>
                <a:gd name="T28" fmla="*/ 466 w 981"/>
                <a:gd name="T29" fmla="*/ 656 h 1557"/>
                <a:gd name="T30" fmla="*/ 466 w 981"/>
                <a:gd name="T31" fmla="*/ 648 h 1557"/>
                <a:gd name="T32" fmla="*/ 522 w 981"/>
                <a:gd name="T33" fmla="*/ 688 h 1557"/>
                <a:gd name="T34" fmla="*/ 466 w 981"/>
                <a:gd name="T35" fmla="*/ 909 h 1557"/>
                <a:gd name="T36" fmla="*/ 593 w 981"/>
                <a:gd name="T37" fmla="*/ 1106 h 1557"/>
                <a:gd name="T38" fmla="*/ 648 w 981"/>
                <a:gd name="T39" fmla="*/ 1145 h 1557"/>
                <a:gd name="T40" fmla="*/ 696 w 981"/>
                <a:gd name="T41" fmla="*/ 1185 h 1557"/>
                <a:gd name="T42" fmla="*/ 743 w 981"/>
                <a:gd name="T43" fmla="*/ 1209 h 1557"/>
                <a:gd name="T44" fmla="*/ 783 w 981"/>
                <a:gd name="T45" fmla="*/ 1232 h 1557"/>
                <a:gd name="T46" fmla="*/ 806 w 981"/>
                <a:gd name="T47" fmla="*/ 1248 h 1557"/>
                <a:gd name="T48" fmla="*/ 830 w 981"/>
                <a:gd name="T49" fmla="*/ 1319 h 1557"/>
                <a:gd name="T50" fmla="*/ 854 w 981"/>
                <a:gd name="T51" fmla="*/ 1367 h 1557"/>
                <a:gd name="T52" fmla="*/ 846 w 981"/>
                <a:gd name="T53" fmla="*/ 1398 h 1557"/>
                <a:gd name="T54" fmla="*/ 830 w 981"/>
                <a:gd name="T55" fmla="*/ 1414 h 1557"/>
                <a:gd name="T56" fmla="*/ 846 w 981"/>
                <a:gd name="T57" fmla="*/ 1469 h 1557"/>
                <a:gd name="T58" fmla="*/ 877 w 981"/>
                <a:gd name="T59" fmla="*/ 1517 h 1557"/>
                <a:gd name="T60" fmla="*/ 933 w 981"/>
                <a:gd name="T61" fmla="*/ 1548 h 1557"/>
                <a:gd name="T62" fmla="*/ 956 w 981"/>
                <a:gd name="T63" fmla="*/ 1548 h 1557"/>
                <a:gd name="T64" fmla="*/ 972 w 981"/>
                <a:gd name="T65" fmla="*/ 1548 h 1557"/>
                <a:gd name="T66" fmla="*/ 972 w 981"/>
                <a:gd name="T67" fmla="*/ 1548 h 1557"/>
                <a:gd name="T68" fmla="*/ 980 w 981"/>
                <a:gd name="T69" fmla="*/ 1556 h 1557"/>
                <a:gd name="T70" fmla="*/ 980 w 981"/>
                <a:gd name="T71" fmla="*/ 1556 h 1557"/>
                <a:gd name="T72" fmla="*/ 980 w 981"/>
                <a:gd name="T73" fmla="*/ 1548 h 1557"/>
                <a:gd name="T74" fmla="*/ 972 w 981"/>
                <a:gd name="T75" fmla="*/ 1548 h 1557"/>
                <a:gd name="T76" fmla="*/ 956 w 981"/>
                <a:gd name="T77" fmla="*/ 1548 h 1557"/>
                <a:gd name="T78" fmla="*/ 933 w 981"/>
                <a:gd name="T79" fmla="*/ 1548 h 1557"/>
                <a:gd name="T80" fmla="*/ 885 w 981"/>
                <a:gd name="T81" fmla="*/ 1517 h 1557"/>
                <a:gd name="T82" fmla="*/ 830 w 981"/>
                <a:gd name="T83" fmla="*/ 1414 h 1557"/>
                <a:gd name="T84" fmla="*/ 854 w 981"/>
                <a:gd name="T85" fmla="*/ 1359 h 1557"/>
                <a:gd name="T86" fmla="*/ 806 w 981"/>
                <a:gd name="T87" fmla="*/ 1248 h 1557"/>
                <a:gd name="T88" fmla="*/ 743 w 981"/>
                <a:gd name="T89" fmla="*/ 1209 h 1557"/>
                <a:gd name="T90" fmla="*/ 648 w 981"/>
                <a:gd name="T91" fmla="*/ 1145 h 1557"/>
                <a:gd name="T92" fmla="*/ 466 w 981"/>
                <a:gd name="T93" fmla="*/ 909 h 1557"/>
                <a:gd name="T94" fmla="*/ 530 w 981"/>
                <a:gd name="T95" fmla="*/ 680 h 1557"/>
                <a:gd name="T96" fmla="*/ 466 w 981"/>
                <a:gd name="T97" fmla="*/ 648 h 1557"/>
                <a:gd name="T98" fmla="*/ 466 w 981"/>
                <a:gd name="T99" fmla="*/ 656 h 1557"/>
                <a:gd name="T100" fmla="*/ 450 w 981"/>
                <a:gd name="T101" fmla="*/ 672 h 1557"/>
                <a:gd name="T102" fmla="*/ 435 w 981"/>
                <a:gd name="T103" fmla="*/ 656 h 1557"/>
                <a:gd name="T104" fmla="*/ 411 w 981"/>
                <a:gd name="T105" fmla="*/ 648 h 1557"/>
                <a:gd name="T106" fmla="*/ 387 w 981"/>
                <a:gd name="T107" fmla="*/ 648 h 1557"/>
                <a:gd name="T108" fmla="*/ 356 w 981"/>
                <a:gd name="T109" fmla="*/ 664 h 1557"/>
                <a:gd name="T110" fmla="*/ 332 w 981"/>
                <a:gd name="T111" fmla="*/ 640 h 1557"/>
                <a:gd name="T112" fmla="*/ 292 w 981"/>
                <a:gd name="T113" fmla="*/ 506 h 1557"/>
                <a:gd name="T114" fmla="*/ 166 w 981"/>
                <a:gd name="T115" fmla="*/ 411 h 1557"/>
                <a:gd name="T116" fmla="*/ 16 w 981"/>
                <a:gd name="T117" fmla="*/ 213 h 1557"/>
                <a:gd name="T118" fmla="*/ 23 w 981"/>
                <a:gd name="T119" fmla="*/ 8 h 1557"/>
                <a:gd name="T120" fmla="*/ 23 w 981"/>
                <a:gd name="T121" fmla="*/ 8 h 1557"/>
                <a:gd name="T122" fmla="*/ 23 w 981"/>
                <a:gd name="T123" fmla="*/ 0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1" h="1557">
                  <a:moveTo>
                    <a:pt x="23" y="0"/>
                  </a:moveTo>
                  <a:lnTo>
                    <a:pt x="23" y="0"/>
                  </a:lnTo>
                  <a:cubicBezTo>
                    <a:pt x="0" y="32"/>
                    <a:pt x="8" y="166"/>
                    <a:pt x="16" y="213"/>
                  </a:cubicBezTo>
                  <a:cubicBezTo>
                    <a:pt x="16" y="245"/>
                    <a:pt x="55" y="285"/>
                    <a:pt x="95" y="316"/>
                  </a:cubicBezTo>
                  <a:cubicBezTo>
                    <a:pt x="126" y="356"/>
                    <a:pt x="158" y="387"/>
                    <a:pt x="166" y="411"/>
                  </a:cubicBezTo>
                  <a:cubicBezTo>
                    <a:pt x="166" y="458"/>
                    <a:pt x="269" y="498"/>
                    <a:pt x="292" y="506"/>
                  </a:cubicBezTo>
                  <a:cubicBezTo>
                    <a:pt x="300" y="514"/>
                    <a:pt x="308" y="545"/>
                    <a:pt x="316" y="577"/>
                  </a:cubicBezTo>
                  <a:cubicBezTo>
                    <a:pt x="324" y="601"/>
                    <a:pt x="324" y="624"/>
                    <a:pt x="332" y="640"/>
                  </a:cubicBezTo>
                  <a:cubicBezTo>
                    <a:pt x="340" y="664"/>
                    <a:pt x="348" y="672"/>
                    <a:pt x="356" y="672"/>
                  </a:cubicBezTo>
                  <a:cubicBezTo>
                    <a:pt x="363" y="672"/>
                    <a:pt x="372" y="664"/>
                    <a:pt x="379" y="664"/>
                  </a:cubicBezTo>
                  <a:lnTo>
                    <a:pt x="387" y="656"/>
                  </a:lnTo>
                  <a:cubicBezTo>
                    <a:pt x="395" y="648"/>
                    <a:pt x="403" y="648"/>
                    <a:pt x="411" y="648"/>
                  </a:cubicBezTo>
                  <a:cubicBezTo>
                    <a:pt x="419" y="648"/>
                    <a:pt x="427" y="656"/>
                    <a:pt x="427" y="664"/>
                  </a:cubicBezTo>
                  <a:cubicBezTo>
                    <a:pt x="435" y="672"/>
                    <a:pt x="443" y="672"/>
                    <a:pt x="450" y="672"/>
                  </a:cubicBezTo>
                  <a:cubicBezTo>
                    <a:pt x="458" y="672"/>
                    <a:pt x="466" y="664"/>
                    <a:pt x="466" y="656"/>
                  </a:cubicBezTo>
                  <a:cubicBezTo>
                    <a:pt x="466" y="648"/>
                    <a:pt x="466" y="648"/>
                    <a:pt x="466" y="648"/>
                  </a:cubicBezTo>
                  <a:cubicBezTo>
                    <a:pt x="474" y="648"/>
                    <a:pt x="498" y="664"/>
                    <a:pt x="522" y="688"/>
                  </a:cubicBezTo>
                  <a:cubicBezTo>
                    <a:pt x="553" y="711"/>
                    <a:pt x="530" y="798"/>
                    <a:pt x="466" y="909"/>
                  </a:cubicBezTo>
                  <a:cubicBezTo>
                    <a:pt x="427" y="979"/>
                    <a:pt x="530" y="1058"/>
                    <a:pt x="593" y="1106"/>
                  </a:cubicBezTo>
                  <a:cubicBezTo>
                    <a:pt x="625" y="1121"/>
                    <a:pt x="640" y="1137"/>
                    <a:pt x="648" y="1145"/>
                  </a:cubicBezTo>
                  <a:cubicBezTo>
                    <a:pt x="656" y="1169"/>
                    <a:pt x="680" y="1177"/>
                    <a:pt x="696" y="1185"/>
                  </a:cubicBezTo>
                  <a:cubicBezTo>
                    <a:pt x="711" y="1185"/>
                    <a:pt x="735" y="1193"/>
                    <a:pt x="743" y="1209"/>
                  </a:cubicBezTo>
                  <a:cubicBezTo>
                    <a:pt x="759" y="1224"/>
                    <a:pt x="775" y="1232"/>
                    <a:pt x="783" y="1232"/>
                  </a:cubicBezTo>
                  <a:cubicBezTo>
                    <a:pt x="798" y="1240"/>
                    <a:pt x="806" y="1240"/>
                    <a:pt x="806" y="1248"/>
                  </a:cubicBezTo>
                  <a:cubicBezTo>
                    <a:pt x="806" y="1272"/>
                    <a:pt x="814" y="1296"/>
                    <a:pt x="830" y="1319"/>
                  </a:cubicBezTo>
                  <a:cubicBezTo>
                    <a:pt x="838" y="1335"/>
                    <a:pt x="846" y="1351"/>
                    <a:pt x="854" y="1367"/>
                  </a:cubicBezTo>
                  <a:cubicBezTo>
                    <a:pt x="862" y="1390"/>
                    <a:pt x="862" y="1390"/>
                    <a:pt x="846" y="1398"/>
                  </a:cubicBezTo>
                  <a:cubicBezTo>
                    <a:pt x="838" y="1398"/>
                    <a:pt x="830" y="1406"/>
                    <a:pt x="830" y="1414"/>
                  </a:cubicBezTo>
                  <a:cubicBezTo>
                    <a:pt x="814" y="1430"/>
                    <a:pt x="830" y="1446"/>
                    <a:pt x="846" y="1469"/>
                  </a:cubicBezTo>
                  <a:cubicBezTo>
                    <a:pt x="862" y="1485"/>
                    <a:pt x="877" y="1501"/>
                    <a:pt x="877" y="1517"/>
                  </a:cubicBezTo>
                  <a:cubicBezTo>
                    <a:pt x="893" y="1540"/>
                    <a:pt x="909" y="1548"/>
                    <a:pt x="933" y="1548"/>
                  </a:cubicBezTo>
                  <a:cubicBezTo>
                    <a:pt x="941" y="1548"/>
                    <a:pt x="949" y="1548"/>
                    <a:pt x="956" y="1548"/>
                  </a:cubicBezTo>
                  <a:cubicBezTo>
                    <a:pt x="964" y="1548"/>
                    <a:pt x="964" y="1548"/>
                    <a:pt x="972" y="1548"/>
                  </a:cubicBezTo>
                  <a:lnTo>
                    <a:pt x="972" y="1548"/>
                  </a:lnTo>
                  <a:cubicBezTo>
                    <a:pt x="980" y="1556"/>
                    <a:pt x="980" y="1556"/>
                    <a:pt x="980" y="1556"/>
                  </a:cubicBezTo>
                  <a:lnTo>
                    <a:pt x="980" y="1556"/>
                  </a:lnTo>
                  <a:cubicBezTo>
                    <a:pt x="980" y="1548"/>
                    <a:pt x="980" y="1548"/>
                    <a:pt x="980" y="1548"/>
                  </a:cubicBezTo>
                  <a:lnTo>
                    <a:pt x="972" y="1548"/>
                  </a:lnTo>
                  <a:cubicBezTo>
                    <a:pt x="964" y="1548"/>
                    <a:pt x="964" y="1548"/>
                    <a:pt x="956" y="1548"/>
                  </a:cubicBezTo>
                  <a:cubicBezTo>
                    <a:pt x="949" y="1548"/>
                    <a:pt x="941" y="1548"/>
                    <a:pt x="933" y="1548"/>
                  </a:cubicBezTo>
                  <a:cubicBezTo>
                    <a:pt x="917" y="1548"/>
                    <a:pt x="893" y="1540"/>
                    <a:pt x="885" y="1517"/>
                  </a:cubicBezTo>
                  <a:cubicBezTo>
                    <a:pt x="862" y="1469"/>
                    <a:pt x="806" y="1438"/>
                    <a:pt x="830" y="1414"/>
                  </a:cubicBezTo>
                  <a:cubicBezTo>
                    <a:pt x="846" y="1390"/>
                    <a:pt x="877" y="1406"/>
                    <a:pt x="854" y="1359"/>
                  </a:cubicBezTo>
                  <a:cubicBezTo>
                    <a:pt x="838" y="1319"/>
                    <a:pt x="806" y="1280"/>
                    <a:pt x="806" y="1248"/>
                  </a:cubicBezTo>
                  <a:cubicBezTo>
                    <a:pt x="806" y="1224"/>
                    <a:pt x="767" y="1240"/>
                    <a:pt x="743" y="1209"/>
                  </a:cubicBezTo>
                  <a:cubicBezTo>
                    <a:pt x="719" y="1177"/>
                    <a:pt x="664" y="1177"/>
                    <a:pt x="648" y="1145"/>
                  </a:cubicBezTo>
                  <a:cubicBezTo>
                    <a:pt x="632" y="1114"/>
                    <a:pt x="411" y="1003"/>
                    <a:pt x="466" y="909"/>
                  </a:cubicBezTo>
                  <a:cubicBezTo>
                    <a:pt x="530" y="814"/>
                    <a:pt x="561" y="711"/>
                    <a:pt x="530" y="680"/>
                  </a:cubicBezTo>
                  <a:cubicBezTo>
                    <a:pt x="506" y="664"/>
                    <a:pt x="482" y="648"/>
                    <a:pt x="466" y="648"/>
                  </a:cubicBezTo>
                  <a:cubicBezTo>
                    <a:pt x="466" y="648"/>
                    <a:pt x="466" y="648"/>
                    <a:pt x="466" y="656"/>
                  </a:cubicBezTo>
                  <a:cubicBezTo>
                    <a:pt x="466" y="664"/>
                    <a:pt x="458" y="672"/>
                    <a:pt x="450" y="672"/>
                  </a:cubicBezTo>
                  <a:cubicBezTo>
                    <a:pt x="443" y="672"/>
                    <a:pt x="435" y="664"/>
                    <a:pt x="435" y="656"/>
                  </a:cubicBezTo>
                  <a:cubicBezTo>
                    <a:pt x="427" y="648"/>
                    <a:pt x="427" y="648"/>
                    <a:pt x="411" y="648"/>
                  </a:cubicBezTo>
                  <a:cubicBezTo>
                    <a:pt x="403" y="648"/>
                    <a:pt x="395" y="648"/>
                    <a:pt x="387" y="648"/>
                  </a:cubicBezTo>
                  <a:cubicBezTo>
                    <a:pt x="372" y="656"/>
                    <a:pt x="363" y="664"/>
                    <a:pt x="356" y="664"/>
                  </a:cubicBezTo>
                  <a:cubicBezTo>
                    <a:pt x="348" y="664"/>
                    <a:pt x="340" y="664"/>
                    <a:pt x="332" y="640"/>
                  </a:cubicBezTo>
                  <a:cubicBezTo>
                    <a:pt x="316" y="593"/>
                    <a:pt x="316" y="514"/>
                    <a:pt x="292" y="506"/>
                  </a:cubicBezTo>
                  <a:cubicBezTo>
                    <a:pt x="269" y="498"/>
                    <a:pt x="174" y="451"/>
                    <a:pt x="166" y="411"/>
                  </a:cubicBezTo>
                  <a:cubicBezTo>
                    <a:pt x="166" y="364"/>
                    <a:pt x="23" y="269"/>
                    <a:pt x="16" y="213"/>
                  </a:cubicBezTo>
                  <a:cubicBezTo>
                    <a:pt x="8" y="158"/>
                    <a:pt x="8" y="40"/>
                    <a:pt x="23" y="8"/>
                  </a:cubicBezTo>
                  <a:lnTo>
                    <a:pt x="23" y="8"/>
                  </a:lnTo>
                  <a:cubicBezTo>
                    <a:pt x="23" y="0"/>
                    <a:pt x="23" y="0"/>
                    <a:pt x="23"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27" name="Freeform 752"/>
            <p:cNvSpPr>
              <a:spLocks noChangeArrowheads="1"/>
            </p:cNvSpPr>
            <p:nvPr/>
          </p:nvSpPr>
          <p:spPr bwMode="auto">
            <a:xfrm>
              <a:off x="16752588" y="3366631"/>
              <a:ext cx="654044" cy="964831"/>
            </a:xfrm>
            <a:custGeom>
              <a:avLst/>
              <a:gdLst>
                <a:gd name="T0" fmla="*/ 1202 w 1243"/>
                <a:gd name="T1" fmla="*/ 1012 h 1835"/>
                <a:gd name="T2" fmla="*/ 1202 w 1243"/>
                <a:gd name="T3" fmla="*/ 1012 h 1835"/>
                <a:gd name="T4" fmla="*/ 1155 w 1243"/>
                <a:gd name="T5" fmla="*/ 989 h 1835"/>
                <a:gd name="T6" fmla="*/ 1163 w 1243"/>
                <a:gd name="T7" fmla="*/ 925 h 1835"/>
                <a:gd name="T8" fmla="*/ 1131 w 1243"/>
                <a:gd name="T9" fmla="*/ 894 h 1835"/>
                <a:gd name="T10" fmla="*/ 1092 w 1243"/>
                <a:gd name="T11" fmla="*/ 933 h 1835"/>
                <a:gd name="T12" fmla="*/ 997 w 1243"/>
                <a:gd name="T13" fmla="*/ 846 h 1835"/>
                <a:gd name="T14" fmla="*/ 981 w 1243"/>
                <a:gd name="T15" fmla="*/ 728 h 1835"/>
                <a:gd name="T16" fmla="*/ 870 w 1243"/>
                <a:gd name="T17" fmla="*/ 720 h 1835"/>
                <a:gd name="T18" fmla="*/ 823 w 1243"/>
                <a:gd name="T19" fmla="*/ 641 h 1835"/>
                <a:gd name="T20" fmla="*/ 657 w 1243"/>
                <a:gd name="T21" fmla="*/ 174 h 1835"/>
                <a:gd name="T22" fmla="*/ 491 w 1243"/>
                <a:gd name="T23" fmla="*/ 24 h 1835"/>
                <a:gd name="T24" fmla="*/ 428 w 1243"/>
                <a:gd name="T25" fmla="*/ 56 h 1835"/>
                <a:gd name="T26" fmla="*/ 253 w 1243"/>
                <a:gd name="T27" fmla="*/ 143 h 1835"/>
                <a:gd name="T28" fmla="*/ 182 w 1243"/>
                <a:gd name="T29" fmla="*/ 56 h 1835"/>
                <a:gd name="T30" fmla="*/ 119 w 1243"/>
                <a:gd name="T31" fmla="*/ 135 h 1835"/>
                <a:gd name="T32" fmla="*/ 32 w 1243"/>
                <a:gd name="T33" fmla="*/ 427 h 1835"/>
                <a:gd name="T34" fmla="*/ 32 w 1243"/>
                <a:gd name="T35" fmla="*/ 554 h 1835"/>
                <a:gd name="T36" fmla="*/ 32 w 1243"/>
                <a:gd name="T37" fmla="*/ 569 h 1835"/>
                <a:gd name="T38" fmla="*/ 380 w 1243"/>
                <a:gd name="T39" fmla="*/ 1755 h 1835"/>
                <a:gd name="T40" fmla="*/ 396 w 1243"/>
                <a:gd name="T41" fmla="*/ 1755 h 1835"/>
                <a:gd name="T42" fmla="*/ 428 w 1243"/>
                <a:gd name="T43" fmla="*/ 1779 h 1835"/>
                <a:gd name="T44" fmla="*/ 483 w 1243"/>
                <a:gd name="T45" fmla="*/ 1811 h 1835"/>
                <a:gd name="T46" fmla="*/ 475 w 1243"/>
                <a:gd name="T47" fmla="*/ 1763 h 1835"/>
                <a:gd name="T48" fmla="*/ 483 w 1243"/>
                <a:gd name="T49" fmla="*/ 1732 h 1835"/>
                <a:gd name="T50" fmla="*/ 506 w 1243"/>
                <a:gd name="T51" fmla="*/ 1692 h 1835"/>
                <a:gd name="T52" fmla="*/ 538 w 1243"/>
                <a:gd name="T53" fmla="*/ 1724 h 1835"/>
                <a:gd name="T54" fmla="*/ 554 w 1243"/>
                <a:gd name="T55" fmla="*/ 1676 h 1835"/>
                <a:gd name="T56" fmla="*/ 562 w 1243"/>
                <a:gd name="T57" fmla="*/ 1637 h 1835"/>
                <a:gd name="T58" fmla="*/ 625 w 1243"/>
                <a:gd name="T59" fmla="*/ 1645 h 1835"/>
                <a:gd name="T60" fmla="*/ 657 w 1243"/>
                <a:gd name="T61" fmla="*/ 1613 h 1835"/>
                <a:gd name="T62" fmla="*/ 649 w 1243"/>
                <a:gd name="T63" fmla="*/ 1463 h 1835"/>
                <a:gd name="T64" fmla="*/ 680 w 1243"/>
                <a:gd name="T65" fmla="*/ 1439 h 1835"/>
                <a:gd name="T66" fmla="*/ 688 w 1243"/>
                <a:gd name="T67" fmla="*/ 1384 h 1835"/>
                <a:gd name="T68" fmla="*/ 712 w 1243"/>
                <a:gd name="T69" fmla="*/ 1400 h 1835"/>
                <a:gd name="T70" fmla="*/ 752 w 1243"/>
                <a:gd name="T71" fmla="*/ 1439 h 1835"/>
                <a:gd name="T72" fmla="*/ 783 w 1243"/>
                <a:gd name="T73" fmla="*/ 1439 h 1835"/>
                <a:gd name="T74" fmla="*/ 823 w 1243"/>
                <a:gd name="T75" fmla="*/ 1431 h 1835"/>
                <a:gd name="T76" fmla="*/ 807 w 1243"/>
                <a:gd name="T77" fmla="*/ 1376 h 1835"/>
                <a:gd name="T78" fmla="*/ 839 w 1243"/>
                <a:gd name="T79" fmla="*/ 1400 h 1835"/>
                <a:gd name="T80" fmla="*/ 870 w 1243"/>
                <a:gd name="T81" fmla="*/ 1400 h 1835"/>
                <a:gd name="T82" fmla="*/ 902 w 1243"/>
                <a:gd name="T83" fmla="*/ 1376 h 1835"/>
                <a:gd name="T84" fmla="*/ 910 w 1243"/>
                <a:gd name="T85" fmla="*/ 1328 h 1835"/>
                <a:gd name="T86" fmla="*/ 854 w 1243"/>
                <a:gd name="T87" fmla="*/ 1313 h 1835"/>
                <a:gd name="T88" fmla="*/ 839 w 1243"/>
                <a:gd name="T89" fmla="*/ 1305 h 1835"/>
                <a:gd name="T90" fmla="*/ 902 w 1243"/>
                <a:gd name="T91" fmla="*/ 1281 h 1835"/>
                <a:gd name="T92" fmla="*/ 926 w 1243"/>
                <a:gd name="T93" fmla="*/ 1321 h 1835"/>
                <a:gd name="T94" fmla="*/ 965 w 1243"/>
                <a:gd name="T95" fmla="*/ 1321 h 1835"/>
                <a:gd name="T96" fmla="*/ 989 w 1243"/>
                <a:gd name="T97" fmla="*/ 1289 h 1835"/>
                <a:gd name="T98" fmla="*/ 1005 w 1243"/>
                <a:gd name="T99" fmla="*/ 1234 h 1835"/>
                <a:gd name="T100" fmla="*/ 1028 w 1243"/>
                <a:gd name="T101" fmla="*/ 1226 h 1835"/>
                <a:gd name="T102" fmla="*/ 1068 w 1243"/>
                <a:gd name="T103" fmla="*/ 1234 h 1835"/>
                <a:gd name="T104" fmla="*/ 1092 w 1243"/>
                <a:gd name="T105" fmla="*/ 1186 h 1835"/>
                <a:gd name="T106" fmla="*/ 1139 w 1243"/>
                <a:gd name="T107" fmla="*/ 1131 h 1835"/>
                <a:gd name="T108" fmla="*/ 1202 w 1243"/>
                <a:gd name="T109" fmla="*/ 1091 h 1835"/>
                <a:gd name="T110" fmla="*/ 1202 w 1243"/>
                <a:gd name="T111" fmla="*/ 1012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3" h="1835">
                  <a:moveTo>
                    <a:pt x="1202" y="1012"/>
                  </a:moveTo>
                  <a:lnTo>
                    <a:pt x="1202" y="1012"/>
                  </a:lnTo>
                  <a:cubicBezTo>
                    <a:pt x="1163" y="1012"/>
                    <a:pt x="1139" y="1020"/>
                    <a:pt x="1155" y="989"/>
                  </a:cubicBezTo>
                  <a:cubicBezTo>
                    <a:pt x="1179" y="949"/>
                    <a:pt x="1186" y="933"/>
                    <a:pt x="1163" y="925"/>
                  </a:cubicBezTo>
                  <a:cubicBezTo>
                    <a:pt x="1147" y="917"/>
                    <a:pt x="1123" y="902"/>
                    <a:pt x="1131" y="894"/>
                  </a:cubicBezTo>
                  <a:cubicBezTo>
                    <a:pt x="1131" y="902"/>
                    <a:pt x="1107" y="925"/>
                    <a:pt x="1092" y="933"/>
                  </a:cubicBezTo>
                  <a:cubicBezTo>
                    <a:pt x="1076" y="941"/>
                    <a:pt x="1020" y="870"/>
                    <a:pt x="997" y="846"/>
                  </a:cubicBezTo>
                  <a:cubicBezTo>
                    <a:pt x="981" y="822"/>
                    <a:pt x="1005" y="759"/>
                    <a:pt x="981" y="728"/>
                  </a:cubicBezTo>
                  <a:cubicBezTo>
                    <a:pt x="957" y="696"/>
                    <a:pt x="902" y="751"/>
                    <a:pt x="870" y="720"/>
                  </a:cubicBezTo>
                  <a:cubicBezTo>
                    <a:pt x="831" y="696"/>
                    <a:pt x="823" y="641"/>
                    <a:pt x="823" y="641"/>
                  </a:cubicBezTo>
                  <a:cubicBezTo>
                    <a:pt x="823" y="641"/>
                    <a:pt x="680" y="230"/>
                    <a:pt x="657" y="174"/>
                  </a:cubicBezTo>
                  <a:cubicBezTo>
                    <a:pt x="641" y="119"/>
                    <a:pt x="538" y="48"/>
                    <a:pt x="491" y="24"/>
                  </a:cubicBezTo>
                  <a:cubicBezTo>
                    <a:pt x="443" y="0"/>
                    <a:pt x="435" y="24"/>
                    <a:pt x="428" y="56"/>
                  </a:cubicBezTo>
                  <a:cubicBezTo>
                    <a:pt x="412" y="79"/>
                    <a:pt x="285" y="158"/>
                    <a:pt x="253" y="143"/>
                  </a:cubicBezTo>
                  <a:cubicBezTo>
                    <a:pt x="230" y="127"/>
                    <a:pt x="206" y="72"/>
                    <a:pt x="182" y="56"/>
                  </a:cubicBezTo>
                  <a:cubicBezTo>
                    <a:pt x="159" y="32"/>
                    <a:pt x="135" y="95"/>
                    <a:pt x="119" y="135"/>
                  </a:cubicBezTo>
                  <a:cubicBezTo>
                    <a:pt x="111" y="174"/>
                    <a:pt x="56" y="388"/>
                    <a:pt x="32" y="427"/>
                  </a:cubicBezTo>
                  <a:cubicBezTo>
                    <a:pt x="0" y="475"/>
                    <a:pt x="32" y="498"/>
                    <a:pt x="32" y="554"/>
                  </a:cubicBezTo>
                  <a:cubicBezTo>
                    <a:pt x="32" y="562"/>
                    <a:pt x="32" y="569"/>
                    <a:pt x="32" y="569"/>
                  </a:cubicBezTo>
                  <a:cubicBezTo>
                    <a:pt x="380" y="1755"/>
                    <a:pt x="380" y="1755"/>
                    <a:pt x="380" y="1755"/>
                  </a:cubicBezTo>
                  <a:cubicBezTo>
                    <a:pt x="388" y="1755"/>
                    <a:pt x="388" y="1755"/>
                    <a:pt x="396" y="1755"/>
                  </a:cubicBezTo>
                  <a:cubicBezTo>
                    <a:pt x="428" y="1755"/>
                    <a:pt x="404" y="1803"/>
                    <a:pt x="428" y="1779"/>
                  </a:cubicBezTo>
                  <a:cubicBezTo>
                    <a:pt x="459" y="1763"/>
                    <a:pt x="475" y="1834"/>
                    <a:pt x="483" y="1811"/>
                  </a:cubicBezTo>
                  <a:cubicBezTo>
                    <a:pt x="491" y="1787"/>
                    <a:pt x="467" y="1779"/>
                    <a:pt x="475" y="1763"/>
                  </a:cubicBezTo>
                  <a:cubicBezTo>
                    <a:pt x="475" y="1748"/>
                    <a:pt x="491" y="1755"/>
                    <a:pt x="483" y="1732"/>
                  </a:cubicBezTo>
                  <a:cubicBezTo>
                    <a:pt x="475" y="1700"/>
                    <a:pt x="491" y="1668"/>
                    <a:pt x="506" y="1692"/>
                  </a:cubicBezTo>
                  <a:cubicBezTo>
                    <a:pt x="522" y="1724"/>
                    <a:pt x="530" y="1739"/>
                    <a:pt x="538" y="1724"/>
                  </a:cubicBezTo>
                  <a:cubicBezTo>
                    <a:pt x="554" y="1708"/>
                    <a:pt x="562" y="1716"/>
                    <a:pt x="554" y="1676"/>
                  </a:cubicBezTo>
                  <a:cubicBezTo>
                    <a:pt x="546" y="1645"/>
                    <a:pt x="538" y="1645"/>
                    <a:pt x="562" y="1637"/>
                  </a:cubicBezTo>
                  <a:cubicBezTo>
                    <a:pt x="586" y="1637"/>
                    <a:pt x="593" y="1661"/>
                    <a:pt x="625" y="1645"/>
                  </a:cubicBezTo>
                  <a:cubicBezTo>
                    <a:pt x="657" y="1629"/>
                    <a:pt x="665" y="1637"/>
                    <a:pt x="657" y="1613"/>
                  </a:cubicBezTo>
                  <a:cubicBezTo>
                    <a:pt x="657" y="1589"/>
                    <a:pt x="625" y="1510"/>
                    <a:pt x="649" y="1463"/>
                  </a:cubicBezTo>
                  <a:cubicBezTo>
                    <a:pt x="680" y="1415"/>
                    <a:pt x="680" y="1463"/>
                    <a:pt x="680" y="1439"/>
                  </a:cubicBezTo>
                  <a:cubicBezTo>
                    <a:pt x="673" y="1415"/>
                    <a:pt x="688" y="1423"/>
                    <a:pt x="688" y="1384"/>
                  </a:cubicBezTo>
                  <a:cubicBezTo>
                    <a:pt x="696" y="1344"/>
                    <a:pt x="704" y="1384"/>
                    <a:pt x="712" y="1400"/>
                  </a:cubicBezTo>
                  <a:cubicBezTo>
                    <a:pt x="728" y="1423"/>
                    <a:pt x="736" y="1447"/>
                    <a:pt x="752" y="1439"/>
                  </a:cubicBezTo>
                  <a:cubicBezTo>
                    <a:pt x="775" y="1431"/>
                    <a:pt x="759" y="1431"/>
                    <a:pt x="783" y="1439"/>
                  </a:cubicBezTo>
                  <a:cubicBezTo>
                    <a:pt x="807" y="1455"/>
                    <a:pt x="846" y="1455"/>
                    <a:pt x="823" y="1431"/>
                  </a:cubicBezTo>
                  <a:cubicBezTo>
                    <a:pt x="807" y="1408"/>
                    <a:pt x="783" y="1384"/>
                    <a:pt x="807" y="1376"/>
                  </a:cubicBezTo>
                  <a:cubicBezTo>
                    <a:pt x="831" y="1368"/>
                    <a:pt x="831" y="1384"/>
                    <a:pt x="839" y="1400"/>
                  </a:cubicBezTo>
                  <a:cubicBezTo>
                    <a:pt x="839" y="1423"/>
                    <a:pt x="870" y="1400"/>
                    <a:pt x="870" y="1400"/>
                  </a:cubicBezTo>
                  <a:cubicBezTo>
                    <a:pt x="870" y="1400"/>
                    <a:pt x="878" y="1400"/>
                    <a:pt x="902" y="1376"/>
                  </a:cubicBezTo>
                  <a:cubicBezTo>
                    <a:pt x="918" y="1352"/>
                    <a:pt x="926" y="1344"/>
                    <a:pt x="910" y="1328"/>
                  </a:cubicBezTo>
                  <a:cubicBezTo>
                    <a:pt x="894" y="1321"/>
                    <a:pt x="862" y="1305"/>
                    <a:pt x="854" y="1313"/>
                  </a:cubicBezTo>
                  <a:cubicBezTo>
                    <a:pt x="839" y="1328"/>
                    <a:pt x="815" y="1321"/>
                    <a:pt x="839" y="1305"/>
                  </a:cubicBezTo>
                  <a:cubicBezTo>
                    <a:pt x="870" y="1281"/>
                    <a:pt x="886" y="1265"/>
                    <a:pt x="902" y="1281"/>
                  </a:cubicBezTo>
                  <a:cubicBezTo>
                    <a:pt x="918" y="1305"/>
                    <a:pt x="894" y="1305"/>
                    <a:pt x="926" y="1321"/>
                  </a:cubicBezTo>
                  <a:cubicBezTo>
                    <a:pt x="949" y="1344"/>
                    <a:pt x="957" y="1360"/>
                    <a:pt x="965" y="1321"/>
                  </a:cubicBezTo>
                  <a:cubicBezTo>
                    <a:pt x="973" y="1289"/>
                    <a:pt x="973" y="1289"/>
                    <a:pt x="989" y="1289"/>
                  </a:cubicBezTo>
                  <a:cubicBezTo>
                    <a:pt x="1005" y="1289"/>
                    <a:pt x="1005" y="1265"/>
                    <a:pt x="1005" y="1234"/>
                  </a:cubicBezTo>
                  <a:cubicBezTo>
                    <a:pt x="1005" y="1210"/>
                    <a:pt x="1012" y="1210"/>
                    <a:pt x="1028" y="1226"/>
                  </a:cubicBezTo>
                  <a:cubicBezTo>
                    <a:pt x="1044" y="1249"/>
                    <a:pt x="1052" y="1257"/>
                    <a:pt x="1068" y="1234"/>
                  </a:cubicBezTo>
                  <a:cubicBezTo>
                    <a:pt x="1076" y="1210"/>
                    <a:pt x="1060" y="1218"/>
                    <a:pt x="1092" y="1186"/>
                  </a:cubicBezTo>
                  <a:cubicBezTo>
                    <a:pt x="1123" y="1155"/>
                    <a:pt x="1107" y="1131"/>
                    <a:pt x="1139" y="1131"/>
                  </a:cubicBezTo>
                  <a:cubicBezTo>
                    <a:pt x="1171" y="1123"/>
                    <a:pt x="1171" y="1123"/>
                    <a:pt x="1202" y="1091"/>
                  </a:cubicBezTo>
                  <a:cubicBezTo>
                    <a:pt x="1234" y="1068"/>
                    <a:pt x="1242" y="1020"/>
                    <a:pt x="1202" y="101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28" name="Freeform 753"/>
            <p:cNvSpPr>
              <a:spLocks noChangeArrowheads="1"/>
            </p:cNvSpPr>
            <p:nvPr/>
          </p:nvSpPr>
          <p:spPr bwMode="auto">
            <a:xfrm>
              <a:off x="16759545" y="3368951"/>
              <a:ext cx="644767" cy="953234"/>
            </a:xfrm>
            <a:custGeom>
              <a:avLst/>
              <a:gdLst>
                <a:gd name="T0" fmla="*/ 434 w 1226"/>
                <a:gd name="T1" fmla="*/ 1771 h 1812"/>
                <a:gd name="T2" fmla="*/ 387 w 1226"/>
                <a:gd name="T3" fmla="*/ 1747 h 1812"/>
                <a:gd name="T4" fmla="*/ 23 w 1226"/>
                <a:gd name="T5" fmla="*/ 561 h 1812"/>
                <a:gd name="T6" fmla="*/ 15 w 1226"/>
                <a:gd name="T7" fmla="*/ 419 h 1812"/>
                <a:gd name="T8" fmla="*/ 173 w 1226"/>
                <a:gd name="T9" fmla="*/ 40 h 1812"/>
                <a:gd name="T10" fmla="*/ 411 w 1226"/>
                <a:gd name="T11" fmla="*/ 40 h 1812"/>
                <a:gd name="T12" fmla="*/ 656 w 1226"/>
                <a:gd name="T13" fmla="*/ 166 h 1812"/>
                <a:gd name="T14" fmla="*/ 917 w 1226"/>
                <a:gd name="T15" fmla="*/ 712 h 1812"/>
                <a:gd name="T16" fmla="*/ 996 w 1226"/>
                <a:gd name="T17" fmla="*/ 838 h 1812"/>
                <a:gd name="T18" fmla="*/ 1138 w 1226"/>
                <a:gd name="T19" fmla="*/ 862 h 1812"/>
                <a:gd name="T20" fmla="*/ 1170 w 1226"/>
                <a:gd name="T21" fmla="*/ 925 h 1812"/>
                <a:gd name="T22" fmla="*/ 1170 w 1226"/>
                <a:gd name="T23" fmla="*/ 1004 h 1812"/>
                <a:gd name="T24" fmla="*/ 1130 w 1226"/>
                <a:gd name="T25" fmla="*/ 1123 h 1812"/>
                <a:gd name="T26" fmla="*/ 1067 w 1226"/>
                <a:gd name="T27" fmla="*/ 1210 h 1812"/>
                <a:gd name="T28" fmla="*/ 1003 w 1226"/>
                <a:gd name="T29" fmla="*/ 1210 h 1812"/>
                <a:gd name="T30" fmla="*/ 980 w 1226"/>
                <a:gd name="T31" fmla="*/ 1281 h 1812"/>
                <a:gd name="T32" fmla="*/ 909 w 1226"/>
                <a:gd name="T33" fmla="*/ 1320 h 1812"/>
                <a:gd name="T34" fmla="*/ 845 w 1226"/>
                <a:gd name="T35" fmla="*/ 1289 h 1812"/>
                <a:gd name="T36" fmla="*/ 901 w 1226"/>
                <a:gd name="T37" fmla="*/ 1320 h 1812"/>
                <a:gd name="T38" fmla="*/ 837 w 1226"/>
                <a:gd name="T39" fmla="*/ 1407 h 1812"/>
                <a:gd name="T40" fmla="*/ 798 w 1226"/>
                <a:gd name="T41" fmla="*/ 1368 h 1812"/>
                <a:gd name="T42" fmla="*/ 822 w 1226"/>
                <a:gd name="T43" fmla="*/ 1439 h 1812"/>
                <a:gd name="T44" fmla="*/ 750 w 1226"/>
                <a:gd name="T45" fmla="*/ 1431 h 1812"/>
                <a:gd name="T46" fmla="*/ 703 w 1226"/>
                <a:gd name="T47" fmla="*/ 1392 h 1812"/>
                <a:gd name="T48" fmla="*/ 679 w 1226"/>
                <a:gd name="T49" fmla="*/ 1407 h 1812"/>
                <a:gd name="T50" fmla="*/ 664 w 1226"/>
                <a:gd name="T51" fmla="*/ 1439 h 1812"/>
                <a:gd name="T52" fmla="*/ 632 w 1226"/>
                <a:gd name="T53" fmla="*/ 1637 h 1812"/>
                <a:gd name="T54" fmla="*/ 553 w 1226"/>
                <a:gd name="T55" fmla="*/ 1637 h 1812"/>
                <a:gd name="T56" fmla="*/ 545 w 1226"/>
                <a:gd name="T57" fmla="*/ 1716 h 1812"/>
                <a:gd name="T58" fmla="*/ 482 w 1226"/>
                <a:gd name="T59" fmla="*/ 1684 h 1812"/>
                <a:gd name="T60" fmla="*/ 466 w 1226"/>
                <a:gd name="T61" fmla="*/ 1755 h 1812"/>
                <a:gd name="T62" fmla="*/ 434 w 1226"/>
                <a:gd name="T63" fmla="*/ 1763 h 1812"/>
                <a:gd name="T64" fmla="*/ 466 w 1226"/>
                <a:gd name="T65" fmla="*/ 1795 h 1812"/>
                <a:gd name="T66" fmla="*/ 474 w 1226"/>
                <a:gd name="T67" fmla="*/ 1724 h 1812"/>
                <a:gd name="T68" fmla="*/ 521 w 1226"/>
                <a:gd name="T69" fmla="*/ 1716 h 1812"/>
                <a:gd name="T70" fmla="*/ 537 w 1226"/>
                <a:gd name="T71" fmla="*/ 1660 h 1812"/>
                <a:gd name="T72" fmla="*/ 600 w 1226"/>
                <a:gd name="T73" fmla="*/ 1637 h 1812"/>
                <a:gd name="T74" fmla="*/ 640 w 1226"/>
                <a:gd name="T75" fmla="*/ 1589 h 1812"/>
                <a:gd name="T76" fmla="*/ 671 w 1226"/>
                <a:gd name="T77" fmla="*/ 1407 h 1812"/>
                <a:gd name="T78" fmla="*/ 711 w 1226"/>
                <a:gd name="T79" fmla="*/ 1392 h 1812"/>
                <a:gd name="T80" fmla="*/ 743 w 1226"/>
                <a:gd name="T81" fmla="*/ 1423 h 1812"/>
                <a:gd name="T82" fmla="*/ 806 w 1226"/>
                <a:gd name="T83" fmla="*/ 1439 h 1812"/>
                <a:gd name="T84" fmla="*/ 790 w 1226"/>
                <a:gd name="T85" fmla="*/ 1376 h 1812"/>
                <a:gd name="T86" fmla="*/ 830 w 1226"/>
                <a:gd name="T87" fmla="*/ 1392 h 1812"/>
                <a:gd name="T88" fmla="*/ 885 w 1226"/>
                <a:gd name="T89" fmla="*/ 1368 h 1812"/>
                <a:gd name="T90" fmla="*/ 845 w 1226"/>
                <a:gd name="T91" fmla="*/ 1313 h 1812"/>
                <a:gd name="T92" fmla="*/ 837 w 1226"/>
                <a:gd name="T93" fmla="*/ 1281 h 1812"/>
                <a:gd name="T94" fmla="*/ 917 w 1226"/>
                <a:gd name="T95" fmla="*/ 1313 h 1812"/>
                <a:gd name="T96" fmla="*/ 980 w 1226"/>
                <a:gd name="T97" fmla="*/ 1273 h 1812"/>
                <a:gd name="T98" fmla="*/ 1003 w 1226"/>
                <a:gd name="T99" fmla="*/ 1202 h 1812"/>
                <a:gd name="T100" fmla="*/ 1059 w 1226"/>
                <a:gd name="T101" fmla="*/ 1210 h 1812"/>
                <a:gd name="T102" fmla="*/ 1130 w 1226"/>
                <a:gd name="T103" fmla="*/ 1115 h 1812"/>
                <a:gd name="T104" fmla="*/ 1170 w 1226"/>
                <a:gd name="T105" fmla="*/ 1012 h 1812"/>
                <a:gd name="T106" fmla="*/ 1162 w 1226"/>
                <a:gd name="T107" fmla="*/ 925 h 1812"/>
                <a:gd name="T108" fmla="*/ 1083 w 1226"/>
                <a:gd name="T109" fmla="*/ 925 h 1812"/>
                <a:gd name="T110" fmla="*/ 972 w 1226"/>
                <a:gd name="T111" fmla="*/ 720 h 1812"/>
                <a:gd name="T112" fmla="*/ 861 w 1226"/>
                <a:gd name="T113" fmla="*/ 720 h 1812"/>
                <a:gd name="T114" fmla="*/ 450 w 1226"/>
                <a:gd name="T115" fmla="*/ 8 h 1812"/>
                <a:gd name="T116" fmla="*/ 244 w 1226"/>
                <a:gd name="T117" fmla="*/ 143 h 1812"/>
                <a:gd name="T118" fmla="*/ 118 w 1226"/>
                <a:gd name="T119" fmla="*/ 127 h 1812"/>
                <a:gd name="T120" fmla="*/ 31 w 1226"/>
                <a:gd name="T121" fmla="*/ 546 h 1812"/>
                <a:gd name="T122" fmla="*/ 411 w 1226"/>
                <a:gd name="T123" fmla="*/ 1771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812">
                  <a:moveTo>
                    <a:pt x="466" y="1811"/>
                  </a:moveTo>
                  <a:lnTo>
                    <a:pt x="466" y="1811"/>
                  </a:lnTo>
                  <a:cubicBezTo>
                    <a:pt x="466" y="1811"/>
                    <a:pt x="458" y="1803"/>
                    <a:pt x="458" y="1795"/>
                  </a:cubicBezTo>
                  <a:cubicBezTo>
                    <a:pt x="450" y="1787"/>
                    <a:pt x="442" y="1771"/>
                    <a:pt x="434" y="1771"/>
                  </a:cubicBezTo>
                  <a:cubicBezTo>
                    <a:pt x="426" y="1771"/>
                    <a:pt x="426" y="1771"/>
                    <a:pt x="426" y="1779"/>
                  </a:cubicBezTo>
                  <a:cubicBezTo>
                    <a:pt x="419" y="1779"/>
                    <a:pt x="411" y="1787"/>
                    <a:pt x="411" y="1787"/>
                  </a:cubicBezTo>
                  <a:cubicBezTo>
                    <a:pt x="403" y="1787"/>
                    <a:pt x="403" y="1779"/>
                    <a:pt x="403" y="1771"/>
                  </a:cubicBezTo>
                  <a:cubicBezTo>
                    <a:pt x="395" y="1755"/>
                    <a:pt x="395" y="1755"/>
                    <a:pt x="387" y="1747"/>
                  </a:cubicBezTo>
                  <a:cubicBezTo>
                    <a:pt x="379" y="1747"/>
                    <a:pt x="379" y="1747"/>
                    <a:pt x="371" y="1755"/>
                  </a:cubicBezTo>
                  <a:lnTo>
                    <a:pt x="371" y="1755"/>
                  </a:lnTo>
                  <a:cubicBezTo>
                    <a:pt x="371" y="1747"/>
                    <a:pt x="371" y="1747"/>
                    <a:pt x="371" y="1747"/>
                  </a:cubicBezTo>
                  <a:cubicBezTo>
                    <a:pt x="23" y="561"/>
                    <a:pt x="23" y="561"/>
                    <a:pt x="23" y="561"/>
                  </a:cubicBezTo>
                  <a:lnTo>
                    <a:pt x="23" y="561"/>
                  </a:lnTo>
                  <a:cubicBezTo>
                    <a:pt x="23" y="561"/>
                    <a:pt x="23" y="554"/>
                    <a:pt x="23" y="546"/>
                  </a:cubicBezTo>
                  <a:cubicBezTo>
                    <a:pt x="23" y="530"/>
                    <a:pt x="15" y="514"/>
                    <a:pt x="15" y="498"/>
                  </a:cubicBezTo>
                  <a:cubicBezTo>
                    <a:pt x="7" y="475"/>
                    <a:pt x="0" y="451"/>
                    <a:pt x="15" y="419"/>
                  </a:cubicBezTo>
                  <a:cubicBezTo>
                    <a:pt x="39" y="388"/>
                    <a:pt x="79" y="245"/>
                    <a:pt x="94" y="174"/>
                  </a:cubicBezTo>
                  <a:cubicBezTo>
                    <a:pt x="102" y="150"/>
                    <a:pt x="110" y="135"/>
                    <a:pt x="110" y="127"/>
                  </a:cubicBezTo>
                  <a:cubicBezTo>
                    <a:pt x="118" y="103"/>
                    <a:pt x="142" y="40"/>
                    <a:pt x="166" y="40"/>
                  </a:cubicBezTo>
                  <a:cubicBezTo>
                    <a:pt x="173" y="40"/>
                    <a:pt x="173" y="40"/>
                    <a:pt x="173" y="40"/>
                  </a:cubicBezTo>
                  <a:cubicBezTo>
                    <a:pt x="189" y="48"/>
                    <a:pt x="197" y="64"/>
                    <a:pt x="205" y="79"/>
                  </a:cubicBezTo>
                  <a:cubicBezTo>
                    <a:pt x="221" y="103"/>
                    <a:pt x="229" y="127"/>
                    <a:pt x="253" y="135"/>
                  </a:cubicBezTo>
                  <a:cubicBezTo>
                    <a:pt x="253" y="135"/>
                    <a:pt x="253" y="135"/>
                    <a:pt x="260" y="135"/>
                  </a:cubicBezTo>
                  <a:cubicBezTo>
                    <a:pt x="292" y="135"/>
                    <a:pt x="403" y="64"/>
                    <a:pt x="411" y="40"/>
                  </a:cubicBezTo>
                  <a:cubicBezTo>
                    <a:pt x="411" y="40"/>
                    <a:pt x="419" y="40"/>
                    <a:pt x="419" y="32"/>
                  </a:cubicBezTo>
                  <a:cubicBezTo>
                    <a:pt x="426" y="16"/>
                    <a:pt x="434" y="0"/>
                    <a:pt x="450" y="0"/>
                  </a:cubicBezTo>
                  <a:cubicBezTo>
                    <a:pt x="458" y="0"/>
                    <a:pt x="474" y="8"/>
                    <a:pt x="482" y="8"/>
                  </a:cubicBezTo>
                  <a:cubicBezTo>
                    <a:pt x="529" y="32"/>
                    <a:pt x="632" y="103"/>
                    <a:pt x="656" y="166"/>
                  </a:cubicBezTo>
                  <a:cubicBezTo>
                    <a:pt x="671" y="222"/>
                    <a:pt x="814" y="625"/>
                    <a:pt x="822" y="633"/>
                  </a:cubicBezTo>
                  <a:cubicBezTo>
                    <a:pt x="822" y="633"/>
                    <a:pt x="830" y="688"/>
                    <a:pt x="861" y="712"/>
                  </a:cubicBezTo>
                  <a:cubicBezTo>
                    <a:pt x="869" y="712"/>
                    <a:pt x="877" y="720"/>
                    <a:pt x="885" y="720"/>
                  </a:cubicBezTo>
                  <a:cubicBezTo>
                    <a:pt x="893" y="720"/>
                    <a:pt x="909" y="712"/>
                    <a:pt x="917" y="712"/>
                  </a:cubicBezTo>
                  <a:cubicBezTo>
                    <a:pt x="932" y="704"/>
                    <a:pt x="940" y="704"/>
                    <a:pt x="948" y="704"/>
                  </a:cubicBezTo>
                  <a:cubicBezTo>
                    <a:pt x="964" y="704"/>
                    <a:pt x="972" y="704"/>
                    <a:pt x="972" y="712"/>
                  </a:cubicBezTo>
                  <a:cubicBezTo>
                    <a:pt x="988" y="736"/>
                    <a:pt x="988" y="759"/>
                    <a:pt x="988" y="783"/>
                  </a:cubicBezTo>
                  <a:cubicBezTo>
                    <a:pt x="988" y="807"/>
                    <a:pt x="988" y="823"/>
                    <a:pt x="996" y="838"/>
                  </a:cubicBezTo>
                  <a:cubicBezTo>
                    <a:pt x="996" y="838"/>
                    <a:pt x="996" y="838"/>
                    <a:pt x="1003" y="846"/>
                  </a:cubicBezTo>
                  <a:cubicBezTo>
                    <a:pt x="1019" y="862"/>
                    <a:pt x="1067" y="917"/>
                    <a:pt x="1083" y="917"/>
                  </a:cubicBezTo>
                  <a:cubicBezTo>
                    <a:pt x="1090" y="917"/>
                    <a:pt x="1106" y="894"/>
                    <a:pt x="1122" y="886"/>
                  </a:cubicBezTo>
                  <a:cubicBezTo>
                    <a:pt x="1138" y="862"/>
                    <a:pt x="1138" y="862"/>
                    <a:pt x="1138" y="862"/>
                  </a:cubicBezTo>
                  <a:cubicBezTo>
                    <a:pt x="1122" y="894"/>
                    <a:pt x="1122" y="894"/>
                    <a:pt x="1122" y="894"/>
                  </a:cubicBezTo>
                  <a:lnTo>
                    <a:pt x="1122" y="894"/>
                  </a:lnTo>
                  <a:cubicBezTo>
                    <a:pt x="1130" y="894"/>
                    <a:pt x="1146" y="909"/>
                    <a:pt x="1154" y="909"/>
                  </a:cubicBezTo>
                  <a:cubicBezTo>
                    <a:pt x="1162" y="917"/>
                    <a:pt x="1170" y="917"/>
                    <a:pt x="1170" y="925"/>
                  </a:cubicBezTo>
                  <a:cubicBezTo>
                    <a:pt x="1170" y="933"/>
                    <a:pt x="1162" y="949"/>
                    <a:pt x="1154" y="973"/>
                  </a:cubicBezTo>
                  <a:cubicBezTo>
                    <a:pt x="1154" y="981"/>
                    <a:pt x="1154" y="981"/>
                    <a:pt x="1154" y="981"/>
                  </a:cubicBezTo>
                  <a:cubicBezTo>
                    <a:pt x="1146" y="989"/>
                    <a:pt x="1146" y="996"/>
                    <a:pt x="1146" y="996"/>
                  </a:cubicBezTo>
                  <a:cubicBezTo>
                    <a:pt x="1146" y="1004"/>
                    <a:pt x="1154" y="1004"/>
                    <a:pt x="1170" y="1004"/>
                  </a:cubicBezTo>
                  <a:cubicBezTo>
                    <a:pt x="1177" y="1004"/>
                    <a:pt x="1185" y="1004"/>
                    <a:pt x="1193" y="1004"/>
                  </a:cubicBezTo>
                  <a:cubicBezTo>
                    <a:pt x="1209" y="1004"/>
                    <a:pt x="1217" y="1012"/>
                    <a:pt x="1217" y="1020"/>
                  </a:cubicBezTo>
                  <a:cubicBezTo>
                    <a:pt x="1225" y="1044"/>
                    <a:pt x="1217" y="1067"/>
                    <a:pt x="1193" y="1091"/>
                  </a:cubicBezTo>
                  <a:cubicBezTo>
                    <a:pt x="1162" y="1115"/>
                    <a:pt x="1162" y="1115"/>
                    <a:pt x="1130" y="1123"/>
                  </a:cubicBezTo>
                  <a:lnTo>
                    <a:pt x="1130" y="1123"/>
                  </a:lnTo>
                  <a:cubicBezTo>
                    <a:pt x="1114" y="1123"/>
                    <a:pt x="1114" y="1131"/>
                    <a:pt x="1106" y="1139"/>
                  </a:cubicBezTo>
                  <a:cubicBezTo>
                    <a:pt x="1106" y="1154"/>
                    <a:pt x="1106" y="1162"/>
                    <a:pt x="1090" y="1178"/>
                  </a:cubicBezTo>
                  <a:cubicBezTo>
                    <a:pt x="1067" y="1202"/>
                    <a:pt x="1067" y="1202"/>
                    <a:pt x="1067" y="1210"/>
                  </a:cubicBezTo>
                  <a:cubicBezTo>
                    <a:pt x="1067" y="1210"/>
                    <a:pt x="1059" y="1218"/>
                    <a:pt x="1059" y="1226"/>
                  </a:cubicBezTo>
                  <a:cubicBezTo>
                    <a:pt x="1059" y="1234"/>
                    <a:pt x="1051" y="1241"/>
                    <a:pt x="1043" y="1241"/>
                  </a:cubicBezTo>
                  <a:cubicBezTo>
                    <a:pt x="1035" y="1241"/>
                    <a:pt x="1027" y="1234"/>
                    <a:pt x="1019" y="1226"/>
                  </a:cubicBezTo>
                  <a:cubicBezTo>
                    <a:pt x="1011" y="1210"/>
                    <a:pt x="1003" y="1210"/>
                    <a:pt x="1003" y="1210"/>
                  </a:cubicBezTo>
                  <a:cubicBezTo>
                    <a:pt x="1003" y="1210"/>
                    <a:pt x="1003" y="1210"/>
                    <a:pt x="1003" y="1226"/>
                  </a:cubicBezTo>
                  <a:cubicBezTo>
                    <a:pt x="1003" y="1234"/>
                    <a:pt x="1003" y="1234"/>
                    <a:pt x="1003" y="1234"/>
                  </a:cubicBezTo>
                  <a:cubicBezTo>
                    <a:pt x="996" y="1257"/>
                    <a:pt x="996" y="1281"/>
                    <a:pt x="980" y="1281"/>
                  </a:cubicBezTo>
                  <a:lnTo>
                    <a:pt x="980" y="1281"/>
                  </a:lnTo>
                  <a:cubicBezTo>
                    <a:pt x="972" y="1281"/>
                    <a:pt x="964" y="1281"/>
                    <a:pt x="956" y="1320"/>
                  </a:cubicBezTo>
                  <a:cubicBezTo>
                    <a:pt x="956" y="1328"/>
                    <a:pt x="956" y="1344"/>
                    <a:pt x="940" y="1344"/>
                  </a:cubicBezTo>
                  <a:cubicBezTo>
                    <a:pt x="940" y="1344"/>
                    <a:pt x="932" y="1336"/>
                    <a:pt x="924" y="1328"/>
                  </a:cubicBezTo>
                  <a:cubicBezTo>
                    <a:pt x="917" y="1320"/>
                    <a:pt x="917" y="1320"/>
                    <a:pt x="909" y="1320"/>
                  </a:cubicBezTo>
                  <a:cubicBezTo>
                    <a:pt x="893" y="1305"/>
                    <a:pt x="893" y="1305"/>
                    <a:pt x="893" y="1297"/>
                  </a:cubicBezTo>
                  <a:cubicBezTo>
                    <a:pt x="901" y="1289"/>
                    <a:pt x="901" y="1289"/>
                    <a:pt x="893" y="1281"/>
                  </a:cubicBezTo>
                  <a:cubicBezTo>
                    <a:pt x="885" y="1273"/>
                    <a:pt x="885" y="1273"/>
                    <a:pt x="877" y="1273"/>
                  </a:cubicBezTo>
                  <a:cubicBezTo>
                    <a:pt x="869" y="1273"/>
                    <a:pt x="861" y="1281"/>
                    <a:pt x="845" y="1289"/>
                  </a:cubicBezTo>
                  <a:lnTo>
                    <a:pt x="837" y="1297"/>
                  </a:lnTo>
                  <a:cubicBezTo>
                    <a:pt x="830" y="1305"/>
                    <a:pt x="822" y="1305"/>
                    <a:pt x="822" y="1313"/>
                  </a:cubicBezTo>
                  <a:cubicBezTo>
                    <a:pt x="830" y="1313"/>
                    <a:pt x="837" y="1313"/>
                    <a:pt x="837" y="1305"/>
                  </a:cubicBezTo>
                  <a:cubicBezTo>
                    <a:pt x="845" y="1297"/>
                    <a:pt x="869" y="1297"/>
                    <a:pt x="901" y="1320"/>
                  </a:cubicBezTo>
                  <a:cubicBezTo>
                    <a:pt x="909" y="1320"/>
                    <a:pt x="909" y="1328"/>
                    <a:pt x="909" y="1336"/>
                  </a:cubicBezTo>
                  <a:cubicBezTo>
                    <a:pt x="909" y="1344"/>
                    <a:pt x="909" y="1352"/>
                    <a:pt x="893" y="1368"/>
                  </a:cubicBezTo>
                  <a:cubicBezTo>
                    <a:pt x="877" y="1392"/>
                    <a:pt x="869" y="1400"/>
                    <a:pt x="861" y="1400"/>
                  </a:cubicBezTo>
                  <a:cubicBezTo>
                    <a:pt x="861" y="1400"/>
                    <a:pt x="853" y="1407"/>
                    <a:pt x="837" y="1407"/>
                  </a:cubicBezTo>
                  <a:cubicBezTo>
                    <a:pt x="830" y="1407"/>
                    <a:pt x="822" y="1400"/>
                    <a:pt x="822" y="1392"/>
                  </a:cubicBezTo>
                  <a:lnTo>
                    <a:pt x="822" y="1384"/>
                  </a:lnTo>
                  <a:cubicBezTo>
                    <a:pt x="814" y="1368"/>
                    <a:pt x="814" y="1368"/>
                    <a:pt x="806" y="1368"/>
                  </a:cubicBezTo>
                  <a:cubicBezTo>
                    <a:pt x="806" y="1368"/>
                    <a:pt x="806" y="1368"/>
                    <a:pt x="798" y="1368"/>
                  </a:cubicBezTo>
                  <a:cubicBezTo>
                    <a:pt x="798" y="1368"/>
                    <a:pt x="790" y="1368"/>
                    <a:pt x="790" y="1376"/>
                  </a:cubicBezTo>
                  <a:cubicBezTo>
                    <a:pt x="790" y="1384"/>
                    <a:pt x="806" y="1400"/>
                    <a:pt x="814" y="1415"/>
                  </a:cubicBezTo>
                  <a:cubicBezTo>
                    <a:pt x="814" y="1415"/>
                    <a:pt x="822" y="1415"/>
                    <a:pt x="822" y="1423"/>
                  </a:cubicBezTo>
                  <a:cubicBezTo>
                    <a:pt x="830" y="1431"/>
                    <a:pt x="830" y="1431"/>
                    <a:pt x="822" y="1439"/>
                  </a:cubicBezTo>
                  <a:cubicBezTo>
                    <a:pt x="822" y="1439"/>
                    <a:pt x="814" y="1447"/>
                    <a:pt x="806" y="1447"/>
                  </a:cubicBezTo>
                  <a:cubicBezTo>
                    <a:pt x="798" y="1447"/>
                    <a:pt x="782" y="1439"/>
                    <a:pt x="774" y="1439"/>
                  </a:cubicBezTo>
                  <a:cubicBezTo>
                    <a:pt x="759" y="1431"/>
                    <a:pt x="759" y="1431"/>
                    <a:pt x="750" y="1431"/>
                  </a:cubicBezTo>
                  <a:lnTo>
                    <a:pt x="750" y="1431"/>
                  </a:lnTo>
                  <a:cubicBezTo>
                    <a:pt x="743" y="1431"/>
                    <a:pt x="743" y="1431"/>
                    <a:pt x="743" y="1431"/>
                  </a:cubicBezTo>
                  <a:cubicBezTo>
                    <a:pt x="743" y="1431"/>
                    <a:pt x="743" y="1431"/>
                    <a:pt x="735" y="1431"/>
                  </a:cubicBezTo>
                  <a:cubicBezTo>
                    <a:pt x="719" y="1431"/>
                    <a:pt x="711" y="1415"/>
                    <a:pt x="703" y="1392"/>
                  </a:cubicBezTo>
                  <a:lnTo>
                    <a:pt x="703" y="1392"/>
                  </a:lnTo>
                  <a:cubicBezTo>
                    <a:pt x="703" y="1392"/>
                    <a:pt x="703" y="1384"/>
                    <a:pt x="695" y="1384"/>
                  </a:cubicBezTo>
                  <a:cubicBezTo>
                    <a:pt x="695" y="1376"/>
                    <a:pt x="695" y="1368"/>
                    <a:pt x="687" y="1360"/>
                  </a:cubicBezTo>
                  <a:cubicBezTo>
                    <a:pt x="687" y="1368"/>
                    <a:pt x="687" y="1368"/>
                    <a:pt x="687" y="1376"/>
                  </a:cubicBezTo>
                  <a:cubicBezTo>
                    <a:pt x="687" y="1392"/>
                    <a:pt x="679" y="1407"/>
                    <a:pt x="679" y="1407"/>
                  </a:cubicBezTo>
                  <a:cubicBezTo>
                    <a:pt x="671" y="1415"/>
                    <a:pt x="671" y="1423"/>
                    <a:pt x="671" y="1431"/>
                  </a:cubicBezTo>
                  <a:cubicBezTo>
                    <a:pt x="671" y="1439"/>
                    <a:pt x="671" y="1439"/>
                    <a:pt x="671" y="1439"/>
                  </a:cubicBezTo>
                  <a:cubicBezTo>
                    <a:pt x="664" y="1439"/>
                    <a:pt x="664" y="1439"/>
                    <a:pt x="664" y="1439"/>
                  </a:cubicBezTo>
                  <a:lnTo>
                    <a:pt x="664" y="1439"/>
                  </a:lnTo>
                  <a:cubicBezTo>
                    <a:pt x="664" y="1439"/>
                    <a:pt x="656" y="1439"/>
                    <a:pt x="648" y="1455"/>
                  </a:cubicBezTo>
                  <a:cubicBezTo>
                    <a:pt x="624" y="1494"/>
                    <a:pt x="640" y="1550"/>
                    <a:pt x="648" y="1581"/>
                  </a:cubicBezTo>
                  <a:cubicBezTo>
                    <a:pt x="648" y="1589"/>
                    <a:pt x="656" y="1597"/>
                    <a:pt x="656" y="1605"/>
                  </a:cubicBezTo>
                  <a:cubicBezTo>
                    <a:pt x="656" y="1621"/>
                    <a:pt x="656" y="1629"/>
                    <a:pt x="632" y="1637"/>
                  </a:cubicBezTo>
                  <a:cubicBezTo>
                    <a:pt x="624" y="1637"/>
                    <a:pt x="624" y="1637"/>
                    <a:pt x="616" y="1645"/>
                  </a:cubicBezTo>
                  <a:cubicBezTo>
                    <a:pt x="608" y="1645"/>
                    <a:pt x="600" y="1645"/>
                    <a:pt x="600" y="1645"/>
                  </a:cubicBezTo>
                  <a:cubicBezTo>
                    <a:pt x="584" y="1645"/>
                    <a:pt x="584" y="1645"/>
                    <a:pt x="577" y="1637"/>
                  </a:cubicBezTo>
                  <a:cubicBezTo>
                    <a:pt x="569" y="1637"/>
                    <a:pt x="561" y="1637"/>
                    <a:pt x="553" y="1637"/>
                  </a:cubicBezTo>
                  <a:cubicBezTo>
                    <a:pt x="545" y="1637"/>
                    <a:pt x="545" y="1637"/>
                    <a:pt x="537" y="1637"/>
                  </a:cubicBezTo>
                  <a:cubicBezTo>
                    <a:pt x="537" y="1645"/>
                    <a:pt x="545" y="1653"/>
                    <a:pt x="545" y="1660"/>
                  </a:cubicBezTo>
                  <a:lnTo>
                    <a:pt x="545" y="1668"/>
                  </a:lnTo>
                  <a:cubicBezTo>
                    <a:pt x="553" y="1700"/>
                    <a:pt x="553" y="1708"/>
                    <a:pt x="545" y="1716"/>
                  </a:cubicBezTo>
                  <a:cubicBezTo>
                    <a:pt x="537" y="1716"/>
                    <a:pt x="537" y="1716"/>
                    <a:pt x="537" y="1716"/>
                  </a:cubicBezTo>
                  <a:cubicBezTo>
                    <a:pt x="529" y="1724"/>
                    <a:pt x="529" y="1724"/>
                    <a:pt x="521" y="1724"/>
                  </a:cubicBezTo>
                  <a:cubicBezTo>
                    <a:pt x="513" y="1724"/>
                    <a:pt x="506" y="1708"/>
                    <a:pt x="490" y="1692"/>
                  </a:cubicBezTo>
                  <a:cubicBezTo>
                    <a:pt x="490" y="1684"/>
                    <a:pt x="490" y="1684"/>
                    <a:pt x="482" y="1684"/>
                  </a:cubicBezTo>
                  <a:lnTo>
                    <a:pt x="482" y="1684"/>
                  </a:lnTo>
                  <a:cubicBezTo>
                    <a:pt x="474" y="1692"/>
                    <a:pt x="474" y="1708"/>
                    <a:pt x="482" y="1716"/>
                  </a:cubicBezTo>
                  <a:cubicBezTo>
                    <a:pt x="482" y="1740"/>
                    <a:pt x="482" y="1740"/>
                    <a:pt x="474" y="1747"/>
                  </a:cubicBezTo>
                  <a:cubicBezTo>
                    <a:pt x="474" y="1747"/>
                    <a:pt x="466" y="1747"/>
                    <a:pt x="466" y="1755"/>
                  </a:cubicBezTo>
                  <a:cubicBezTo>
                    <a:pt x="466" y="1763"/>
                    <a:pt x="466" y="1763"/>
                    <a:pt x="474" y="1771"/>
                  </a:cubicBezTo>
                  <a:cubicBezTo>
                    <a:pt x="474" y="1779"/>
                    <a:pt x="482" y="1787"/>
                    <a:pt x="474" y="1803"/>
                  </a:cubicBezTo>
                  <a:cubicBezTo>
                    <a:pt x="474" y="1803"/>
                    <a:pt x="474" y="1811"/>
                    <a:pt x="466" y="1811"/>
                  </a:cubicBezTo>
                  <a:close/>
                  <a:moveTo>
                    <a:pt x="434" y="1763"/>
                  </a:moveTo>
                  <a:lnTo>
                    <a:pt x="434" y="1763"/>
                  </a:lnTo>
                  <a:cubicBezTo>
                    <a:pt x="442" y="1763"/>
                    <a:pt x="458" y="1779"/>
                    <a:pt x="458" y="1787"/>
                  </a:cubicBezTo>
                  <a:cubicBezTo>
                    <a:pt x="466" y="1795"/>
                    <a:pt x="466" y="1795"/>
                    <a:pt x="466" y="1803"/>
                  </a:cubicBezTo>
                  <a:cubicBezTo>
                    <a:pt x="466" y="1795"/>
                    <a:pt x="466" y="1795"/>
                    <a:pt x="466" y="1795"/>
                  </a:cubicBezTo>
                  <a:cubicBezTo>
                    <a:pt x="474" y="1787"/>
                    <a:pt x="466" y="1779"/>
                    <a:pt x="466" y="1771"/>
                  </a:cubicBezTo>
                  <a:cubicBezTo>
                    <a:pt x="458" y="1771"/>
                    <a:pt x="458" y="1763"/>
                    <a:pt x="458" y="1755"/>
                  </a:cubicBezTo>
                  <a:cubicBezTo>
                    <a:pt x="466" y="1747"/>
                    <a:pt x="466" y="1740"/>
                    <a:pt x="474" y="1740"/>
                  </a:cubicBezTo>
                  <a:cubicBezTo>
                    <a:pt x="474" y="1740"/>
                    <a:pt x="474" y="1731"/>
                    <a:pt x="474" y="1724"/>
                  </a:cubicBezTo>
                  <a:cubicBezTo>
                    <a:pt x="466" y="1708"/>
                    <a:pt x="466" y="1692"/>
                    <a:pt x="474" y="1684"/>
                  </a:cubicBezTo>
                  <a:cubicBezTo>
                    <a:pt x="482" y="1676"/>
                    <a:pt x="482" y="1676"/>
                    <a:pt x="482" y="1676"/>
                  </a:cubicBezTo>
                  <a:cubicBezTo>
                    <a:pt x="490" y="1676"/>
                    <a:pt x="497" y="1676"/>
                    <a:pt x="497" y="1684"/>
                  </a:cubicBezTo>
                  <a:cubicBezTo>
                    <a:pt x="506" y="1700"/>
                    <a:pt x="521" y="1716"/>
                    <a:pt x="521" y="1716"/>
                  </a:cubicBezTo>
                  <a:cubicBezTo>
                    <a:pt x="529" y="1716"/>
                    <a:pt x="529" y="1716"/>
                    <a:pt x="529" y="1716"/>
                  </a:cubicBezTo>
                  <a:cubicBezTo>
                    <a:pt x="529" y="1708"/>
                    <a:pt x="537" y="1708"/>
                    <a:pt x="537" y="1708"/>
                  </a:cubicBezTo>
                  <a:cubicBezTo>
                    <a:pt x="545" y="1700"/>
                    <a:pt x="545" y="1700"/>
                    <a:pt x="545" y="1676"/>
                  </a:cubicBezTo>
                  <a:cubicBezTo>
                    <a:pt x="537" y="1668"/>
                    <a:pt x="537" y="1668"/>
                    <a:pt x="537" y="1660"/>
                  </a:cubicBezTo>
                  <a:cubicBezTo>
                    <a:pt x="537" y="1645"/>
                    <a:pt x="529" y="1637"/>
                    <a:pt x="537" y="1637"/>
                  </a:cubicBezTo>
                  <a:cubicBezTo>
                    <a:pt x="537" y="1629"/>
                    <a:pt x="545" y="1629"/>
                    <a:pt x="553" y="1629"/>
                  </a:cubicBezTo>
                  <a:cubicBezTo>
                    <a:pt x="561" y="1629"/>
                    <a:pt x="569" y="1629"/>
                    <a:pt x="577" y="1637"/>
                  </a:cubicBezTo>
                  <a:cubicBezTo>
                    <a:pt x="584" y="1637"/>
                    <a:pt x="592" y="1637"/>
                    <a:pt x="600" y="1637"/>
                  </a:cubicBezTo>
                  <a:cubicBezTo>
                    <a:pt x="600" y="1637"/>
                    <a:pt x="608" y="1637"/>
                    <a:pt x="616" y="1637"/>
                  </a:cubicBezTo>
                  <a:lnTo>
                    <a:pt x="624" y="1629"/>
                  </a:lnTo>
                  <a:cubicBezTo>
                    <a:pt x="648" y="1621"/>
                    <a:pt x="648" y="1621"/>
                    <a:pt x="648" y="1605"/>
                  </a:cubicBezTo>
                  <a:cubicBezTo>
                    <a:pt x="648" y="1597"/>
                    <a:pt x="640" y="1589"/>
                    <a:pt x="640" y="1589"/>
                  </a:cubicBezTo>
                  <a:cubicBezTo>
                    <a:pt x="632" y="1558"/>
                    <a:pt x="616" y="1494"/>
                    <a:pt x="640" y="1455"/>
                  </a:cubicBezTo>
                  <a:cubicBezTo>
                    <a:pt x="648" y="1439"/>
                    <a:pt x="656" y="1431"/>
                    <a:pt x="664" y="1431"/>
                  </a:cubicBezTo>
                  <a:lnTo>
                    <a:pt x="664" y="1431"/>
                  </a:lnTo>
                  <a:cubicBezTo>
                    <a:pt x="664" y="1415"/>
                    <a:pt x="664" y="1415"/>
                    <a:pt x="671" y="1407"/>
                  </a:cubicBezTo>
                  <a:cubicBezTo>
                    <a:pt x="671" y="1400"/>
                    <a:pt x="679" y="1392"/>
                    <a:pt x="679" y="1376"/>
                  </a:cubicBezTo>
                  <a:cubicBezTo>
                    <a:pt x="679" y="1360"/>
                    <a:pt x="679" y="1352"/>
                    <a:pt x="687" y="1352"/>
                  </a:cubicBezTo>
                  <a:cubicBezTo>
                    <a:pt x="695" y="1352"/>
                    <a:pt x="695" y="1360"/>
                    <a:pt x="703" y="1384"/>
                  </a:cubicBezTo>
                  <a:cubicBezTo>
                    <a:pt x="711" y="1384"/>
                    <a:pt x="711" y="1392"/>
                    <a:pt x="711" y="1392"/>
                  </a:cubicBezTo>
                  <a:lnTo>
                    <a:pt x="711" y="1392"/>
                  </a:lnTo>
                  <a:cubicBezTo>
                    <a:pt x="719" y="1407"/>
                    <a:pt x="727" y="1423"/>
                    <a:pt x="735" y="1423"/>
                  </a:cubicBezTo>
                  <a:cubicBezTo>
                    <a:pt x="743" y="1423"/>
                    <a:pt x="743" y="1423"/>
                    <a:pt x="743" y="1423"/>
                  </a:cubicBezTo>
                  <a:lnTo>
                    <a:pt x="743" y="1423"/>
                  </a:lnTo>
                  <a:cubicBezTo>
                    <a:pt x="750" y="1423"/>
                    <a:pt x="750" y="1423"/>
                    <a:pt x="759" y="1423"/>
                  </a:cubicBezTo>
                  <a:lnTo>
                    <a:pt x="759" y="1423"/>
                  </a:lnTo>
                  <a:cubicBezTo>
                    <a:pt x="759" y="1423"/>
                    <a:pt x="766" y="1431"/>
                    <a:pt x="774" y="1431"/>
                  </a:cubicBezTo>
                  <a:cubicBezTo>
                    <a:pt x="782" y="1439"/>
                    <a:pt x="798" y="1439"/>
                    <a:pt x="806" y="1439"/>
                  </a:cubicBezTo>
                  <a:cubicBezTo>
                    <a:pt x="814" y="1439"/>
                    <a:pt x="822" y="1439"/>
                    <a:pt x="822" y="1431"/>
                  </a:cubicBezTo>
                  <a:cubicBezTo>
                    <a:pt x="822" y="1431"/>
                    <a:pt x="822" y="1431"/>
                    <a:pt x="814" y="1423"/>
                  </a:cubicBezTo>
                  <a:cubicBezTo>
                    <a:pt x="814" y="1423"/>
                    <a:pt x="814" y="1415"/>
                    <a:pt x="806" y="1415"/>
                  </a:cubicBezTo>
                  <a:cubicBezTo>
                    <a:pt x="798" y="1400"/>
                    <a:pt x="782" y="1384"/>
                    <a:pt x="790" y="1376"/>
                  </a:cubicBezTo>
                  <a:cubicBezTo>
                    <a:pt x="790" y="1368"/>
                    <a:pt x="790" y="1360"/>
                    <a:pt x="798" y="1360"/>
                  </a:cubicBezTo>
                  <a:lnTo>
                    <a:pt x="806" y="1360"/>
                  </a:lnTo>
                  <a:cubicBezTo>
                    <a:pt x="822" y="1360"/>
                    <a:pt x="822" y="1368"/>
                    <a:pt x="830" y="1384"/>
                  </a:cubicBezTo>
                  <a:lnTo>
                    <a:pt x="830" y="1392"/>
                  </a:lnTo>
                  <a:cubicBezTo>
                    <a:pt x="830" y="1400"/>
                    <a:pt x="837" y="1400"/>
                    <a:pt x="837" y="1400"/>
                  </a:cubicBezTo>
                  <a:cubicBezTo>
                    <a:pt x="845" y="1400"/>
                    <a:pt x="861" y="1392"/>
                    <a:pt x="861" y="1392"/>
                  </a:cubicBezTo>
                  <a:lnTo>
                    <a:pt x="861" y="1392"/>
                  </a:lnTo>
                  <a:cubicBezTo>
                    <a:pt x="861" y="1392"/>
                    <a:pt x="869" y="1392"/>
                    <a:pt x="885" y="1368"/>
                  </a:cubicBezTo>
                  <a:cubicBezTo>
                    <a:pt x="901" y="1352"/>
                    <a:pt x="901" y="1344"/>
                    <a:pt x="901" y="1336"/>
                  </a:cubicBezTo>
                  <a:cubicBezTo>
                    <a:pt x="901" y="1328"/>
                    <a:pt x="901" y="1328"/>
                    <a:pt x="893" y="1328"/>
                  </a:cubicBezTo>
                  <a:cubicBezTo>
                    <a:pt x="877" y="1313"/>
                    <a:pt x="861" y="1305"/>
                    <a:pt x="853" y="1305"/>
                  </a:cubicBezTo>
                  <a:cubicBezTo>
                    <a:pt x="853" y="1305"/>
                    <a:pt x="845" y="1305"/>
                    <a:pt x="845" y="1313"/>
                  </a:cubicBezTo>
                  <a:cubicBezTo>
                    <a:pt x="845" y="1313"/>
                    <a:pt x="837" y="1320"/>
                    <a:pt x="830" y="1320"/>
                  </a:cubicBezTo>
                  <a:cubicBezTo>
                    <a:pt x="822" y="1320"/>
                    <a:pt x="822" y="1313"/>
                    <a:pt x="822" y="1313"/>
                  </a:cubicBezTo>
                  <a:cubicBezTo>
                    <a:pt x="814" y="1305"/>
                    <a:pt x="814" y="1305"/>
                    <a:pt x="830" y="1289"/>
                  </a:cubicBezTo>
                  <a:cubicBezTo>
                    <a:pt x="837" y="1289"/>
                    <a:pt x="837" y="1289"/>
                    <a:pt x="837" y="1281"/>
                  </a:cubicBezTo>
                  <a:cubicBezTo>
                    <a:pt x="853" y="1273"/>
                    <a:pt x="869" y="1265"/>
                    <a:pt x="877" y="1265"/>
                  </a:cubicBezTo>
                  <a:cubicBezTo>
                    <a:pt x="885" y="1265"/>
                    <a:pt x="893" y="1265"/>
                    <a:pt x="901" y="1273"/>
                  </a:cubicBezTo>
                  <a:cubicBezTo>
                    <a:pt x="909" y="1281"/>
                    <a:pt x="901" y="1289"/>
                    <a:pt x="901" y="1297"/>
                  </a:cubicBezTo>
                  <a:cubicBezTo>
                    <a:pt x="901" y="1297"/>
                    <a:pt x="901" y="1305"/>
                    <a:pt x="917" y="1313"/>
                  </a:cubicBezTo>
                  <a:lnTo>
                    <a:pt x="924" y="1320"/>
                  </a:lnTo>
                  <a:cubicBezTo>
                    <a:pt x="932" y="1328"/>
                    <a:pt x="940" y="1336"/>
                    <a:pt x="940" y="1336"/>
                  </a:cubicBezTo>
                  <a:cubicBezTo>
                    <a:pt x="948" y="1336"/>
                    <a:pt x="948" y="1328"/>
                    <a:pt x="948" y="1313"/>
                  </a:cubicBezTo>
                  <a:cubicBezTo>
                    <a:pt x="956" y="1281"/>
                    <a:pt x="964" y="1273"/>
                    <a:pt x="980" y="1273"/>
                  </a:cubicBezTo>
                  <a:lnTo>
                    <a:pt x="980" y="1273"/>
                  </a:lnTo>
                  <a:cubicBezTo>
                    <a:pt x="988" y="1273"/>
                    <a:pt x="988" y="1249"/>
                    <a:pt x="996" y="1234"/>
                  </a:cubicBezTo>
                  <a:cubicBezTo>
                    <a:pt x="996" y="1226"/>
                    <a:pt x="996" y="1226"/>
                    <a:pt x="996" y="1226"/>
                  </a:cubicBezTo>
                  <a:cubicBezTo>
                    <a:pt x="996" y="1218"/>
                    <a:pt x="996" y="1202"/>
                    <a:pt x="1003" y="1202"/>
                  </a:cubicBezTo>
                  <a:cubicBezTo>
                    <a:pt x="1011" y="1202"/>
                    <a:pt x="1011" y="1210"/>
                    <a:pt x="1019" y="1218"/>
                  </a:cubicBezTo>
                  <a:cubicBezTo>
                    <a:pt x="1027" y="1226"/>
                    <a:pt x="1035" y="1234"/>
                    <a:pt x="1043" y="1234"/>
                  </a:cubicBezTo>
                  <a:cubicBezTo>
                    <a:pt x="1043" y="1234"/>
                    <a:pt x="1051" y="1234"/>
                    <a:pt x="1051" y="1226"/>
                  </a:cubicBezTo>
                  <a:cubicBezTo>
                    <a:pt x="1059" y="1218"/>
                    <a:pt x="1059" y="1210"/>
                    <a:pt x="1059" y="1210"/>
                  </a:cubicBezTo>
                  <a:cubicBezTo>
                    <a:pt x="1059" y="1202"/>
                    <a:pt x="1059" y="1194"/>
                    <a:pt x="1083" y="1178"/>
                  </a:cubicBezTo>
                  <a:cubicBezTo>
                    <a:pt x="1098" y="1162"/>
                    <a:pt x="1098" y="1147"/>
                    <a:pt x="1106" y="1139"/>
                  </a:cubicBezTo>
                  <a:cubicBezTo>
                    <a:pt x="1106" y="1131"/>
                    <a:pt x="1106" y="1115"/>
                    <a:pt x="1130" y="1115"/>
                  </a:cubicBezTo>
                  <a:lnTo>
                    <a:pt x="1130" y="1115"/>
                  </a:lnTo>
                  <a:cubicBezTo>
                    <a:pt x="1162" y="1115"/>
                    <a:pt x="1162" y="1115"/>
                    <a:pt x="1193" y="1083"/>
                  </a:cubicBezTo>
                  <a:cubicBezTo>
                    <a:pt x="1209" y="1067"/>
                    <a:pt x="1217" y="1044"/>
                    <a:pt x="1209" y="1028"/>
                  </a:cubicBezTo>
                  <a:cubicBezTo>
                    <a:pt x="1209" y="1020"/>
                    <a:pt x="1201" y="1012"/>
                    <a:pt x="1193" y="1012"/>
                  </a:cubicBezTo>
                  <a:cubicBezTo>
                    <a:pt x="1185" y="1012"/>
                    <a:pt x="1177" y="1012"/>
                    <a:pt x="1170" y="1012"/>
                  </a:cubicBezTo>
                  <a:cubicBezTo>
                    <a:pt x="1154" y="1012"/>
                    <a:pt x="1146" y="1012"/>
                    <a:pt x="1138" y="1004"/>
                  </a:cubicBezTo>
                  <a:cubicBezTo>
                    <a:pt x="1138" y="996"/>
                    <a:pt x="1138" y="989"/>
                    <a:pt x="1146" y="973"/>
                  </a:cubicBezTo>
                  <a:lnTo>
                    <a:pt x="1146" y="973"/>
                  </a:lnTo>
                  <a:cubicBezTo>
                    <a:pt x="1162" y="949"/>
                    <a:pt x="1170" y="933"/>
                    <a:pt x="1162" y="925"/>
                  </a:cubicBezTo>
                  <a:cubicBezTo>
                    <a:pt x="1162" y="925"/>
                    <a:pt x="1162" y="917"/>
                    <a:pt x="1154" y="917"/>
                  </a:cubicBezTo>
                  <a:cubicBezTo>
                    <a:pt x="1138" y="909"/>
                    <a:pt x="1122" y="901"/>
                    <a:pt x="1122" y="894"/>
                  </a:cubicBezTo>
                  <a:cubicBezTo>
                    <a:pt x="1114" y="909"/>
                    <a:pt x="1098" y="925"/>
                    <a:pt x="1083" y="925"/>
                  </a:cubicBezTo>
                  <a:lnTo>
                    <a:pt x="1083" y="925"/>
                  </a:lnTo>
                  <a:cubicBezTo>
                    <a:pt x="1067" y="925"/>
                    <a:pt x="1035" y="894"/>
                    <a:pt x="996" y="846"/>
                  </a:cubicBezTo>
                  <a:lnTo>
                    <a:pt x="988" y="838"/>
                  </a:lnTo>
                  <a:cubicBezTo>
                    <a:pt x="980" y="830"/>
                    <a:pt x="980" y="807"/>
                    <a:pt x="980" y="783"/>
                  </a:cubicBezTo>
                  <a:cubicBezTo>
                    <a:pt x="980" y="759"/>
                    <a:pt x="980" y="736"/>
                    <a:pt x="972" y="720"/>
                  </a:cubicBezTo>
                  <a:cubicBezTo>
                    <a:pt x="964" y="712"/>
                    <a:pt x="956" y="712"/>
                    <a:pt x="948" y="712"/>
                  </a:cubicBezTo>
                  <a:cubicBezTo>
                    <a:pt x="940" y="712"/>
                    <a:pt x="932" y="712"/>
                    <a:pt x="924" y="720"/>
                  </a:cubicBezTo>
                  <a:cubicBezTo>
                    <a:pt x="909" y="720"/>
                    <a:pt x="893" y="728"/>
                    <a:pt x="885" y="728"/>
                  </a:cubicBezTo>
                  <a:cubicBezTo>
                    <a:pt x="877" y="728"/>
                    <a:pt x="861" y="720"/>
                    <a:pt x="861" y="720"/>
                  </a:cubicBezTo>
                  <a:cubicBezTo>
                    <a:pt x="822" y="688"/>
                    <a:pt x="814" y="633"/>
                    <a:pt x="814" y="633"/>
                  </a:cubicBezTo>
                  <a:cubicBezTo>
                    <a:pt x="814" y="633"/>
                    <a:pt x="664" y="222"/>
                    <a:pt x="648" y="166"/>
                  </a:cubicBezTo>
                  <a:cubicBezTo>
                    <a:pt x="624" y="111"/>
                    <a:pt x="529" y="40"/>
                    <a:pt x="482" y="16"/>
                  </a:cubicBezTo>
                  <a:cubicBezTo>
                    <a:pt x="466" y="16"/>
                    <a:pt x="458" y="8"/>
                    <a:pt x="450" y="8"/>
                  </a:cubicBezTo>
                  <a:cubicBezTo>
                    <a:pt x="434" y="8"/>
                    <a:pt x="434" y="24"/>
                    <a:pt x="426" y="40"/>
                  </a:cubicBezTo>
                  <a:cubicBezTo>
                    <a:pt x="419" y="40"/>
                    <a:pt x="419" y="40"/>
                    <a:pt x="419" y="48"/>
                  </a:cubicBezTo>
                  <a:cubicBezTo>
                    <a:pt x="403" y="71"/>
                    <a:pt x="300" y="143"/>
                    <a:pt x="260" y="143"/>
                  </a:cubicBezTo>
                  <a:cubicBezTo>
                    <a:pt x="253" y="143"/>
                    <a:pt x="244" y="143"/>
                    <a:pt x="244" y="143"/>
                  </a:cubicBezTo>
                  <a:cubicBezTo>
                    <a:pt x="229" y="127"/>
                    <a:pt x="213" y="111"/>
                    <a:pt x="197" y="87"/>
                  </a:cubicBezTo>
                  <a:cubicBezTo>
                    <a:pt x="189" y="71"/>
                    <a:pt x="181" y="56"/>
                    <a:pt x="173" y="48"/>
                  </a:cubicBezTo>
                  <a:lnTo>
                    <a:pt x="166" y="48"/>
                  </a:lnTo>
                  <a:cubicBezTo>
                    <a:pt x="150" y="48"/>
                    <a:pt x="126" y="87"/>
                    <a:pt x="118" y="127"/>
                  </a:cubicBezTo>
                  <a:cubicBezTo>
                    <a:pt x="110" y="135"/>
                    <a:pt x="110" y="150"/>
                    <a:pt x="102" y="174"/>
                  </a:cubicBezTo>
                  <a:cubicBezTo>
                    <a:pt x="79" y="253"/>
                    <a:pt x="47" y="388"/>
                    <a:pt x="23" y="427"/>
                  </a:cubicBezTo>
                  <a:cubicBezTo>
                    <a:pt x="7" y="451"/>
                    <a:pt x="15" y="467"/>
                    <a:pt x="15" y="498"/>
                  </a:cubicBezTo>
                  <a:cubicBezTo>
                    <a:pt x="23" y="506"/>
                    <a:pt x="31" y="530"/>
                    <a:pt x="31" y="546"/>
                  </a:cubicBezTo>
                  <a:cubicBezTo>
                    <a:pt x="31" y="554"/>
                    <a:pt x="31" y="561"/>
                    <a:pt x="31" y="561"/>
                  </a:cubicBezTo>
                  <a:cubicBezTo>
                    <a:pt x="379" y="1747"/>
                    <a:pt x="379" y="1747"/>
                    <a:pt x="379" y="1747"/>
                  </a:cubicBezTo>
                  <a:cubicBezTo>
                    <a:pt x="379" y="1740"/>
                    <a:pt x="379" y="1740"/>
                    <a:pt x="387" y="1740"/>
                  </a:cubicBezTo>
                  <a:cubicBezTo>
                    <a:pt x="403" y="1747"/>
                    <a:pt x="403" y="1755"/>
                    <a:pt x="411" y="1771"/>
                  </a:cubicBezTo>
                  <a:lnTo>
                    <a:pt x="411" y="1779"/>
                  </a:lnTo>
                  <a:cubicBezTo>
                    <a:pt x="411" y="1779"/>
                    <a:pt x="411" y="1779"/>
                    <a:pt x="419" y="1771"/>
                  </a:cubicBezTo>
                  <a:cubicBezTo>
                    <a:pt x="426" y="1771"/>
                    <a:pt x="426" y="1763"/>
                    <a:pt x="434" y="176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29" name="Freeform 755"/>
            <p:cNvSpPr>
              <a:spLocks noChangeArrowheads="1"/>
            </p:cNvSpPr>
            <p:nvPr/>
          </p:nvSpPr>
          <p:spPr bwMode="auto">
            <a:xfrm>
              <a:off x="16673731" y="3665822"/>
              <a:ext cx="278317" cy="890613"/>
            </a:xfrm>
            <a:custGeom>
              <a:avLst/>
              <a:gdLst>
                <a:gd name="T0" fmla="*/ 340 w 531"/>
                <a:gd name="T1" fmla="*/ 1534 h 1693"/>
                <a:gd name="T2" fmla="*/ 340 w 531"/>
                <a:gd name="T3" fmla="*/ 1534 h 1693"/>
                <a:gd name="T4" fmla="*/ 364 w 531"/>
                <a:gd name="T5" fmla="*/ 1692 h 1693"/>
                <a:gd name="T6" fmla="*/ 380 w 531"/>
                <a:gd name="T7" fmla="*/ 1676 h 1693"/>
                <a:gd name="T8" fmla="*/ 419 w 531"/>
                <a:gd name="T9" fmla="*/ 1613 h 1693"/>
                <a:gd name="T10" fmla="*/ 435 w 531"/>
                <a:gd name="T11" fmla="*/ 1510 h 1693"/>
                <a:gd name="T12" fmla="*/ 490 w 531"/>
                <a:gd name="T13" fmla="*/ 1376 h 1693"/>
                <a:gd name="T14" fmla="*/ 490 w 531"/>
                <a:gd name="T15" fmla="*/ 1321 h 1693"/>
                <a:gd name="T16" fmla="*/ 490 w 531"/>
                <a:gd name="T17" fmla="*/ 1257 h 1693"/>
                <a:gd name="T18" fmla="*/ 530 w 531"/>
                <a:gd name="T19" fmla="*/ 1186 h 1693"/>
                <a:gd name="T20" fmla="*/ 182 w 531"/>
                <a:gd name="T21" fmla="*/ 0 h 1693"/>
                <a:gd name="T22" fmla="*/ 127 w 531"/>
                <a:gd name="T23" fmla="*/ 103 h 1693"/>
                <a:gd name="T24" fmla="*/ 159 w 531"/>
                <a:gd name="T25" fmla="*/ 167 h 1693"/>
                <a:gd name="T26" fmla="*/ 159 w 531"/>
                <a:gd name="T27" fmla="*/ 238 h 1693"/>
                <a:gd name="T28" fmla="*/ 190 w 531"/>
                <a:gd name="T29" fmla="*/ 325 h 1693"/>
                <a:gd name="T30" fmla="*/ 127 w 531"/>
                <a:gd name="T31" fmla="*/ 412 h 1693"/>
                <a:gd name="T32" fmla="*/ 103 w 531"/>
                <a:gd name="T33" fmla="*/ 530 h 1693"/>
                <a:gd name="T34" fmla="*/ 79 w 531"/>
                <a:gd name="T35" fmla="*/ 578 h 1693"/>
                <a:gd name="T36" fmla="*/ 48 w 531"/>
                <a:gd name="T37" fmla="*/ 617 h 1693"/>
                <a:gd name="T38" fmla="*/ 24 w 531"/>
                <a:gd name="T39" fmla="*/ 609 h 1693"/>
                <a:gd name="T40" fmla="*/ 0 w 531"/>
                <a:gd name="T41" fmla="*/ 657 h 1693"/>
                <a:gd name="T42" fmla="*/ 261 w 531"/>
                <a:gd name="T43" fmla="*/ 1447 h 1693"/>
                <a:gd name="T44" fmla="*/ 340 w 531"/>
                <a:gd name="T45" fmla="*/ 1534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1" h="1693">
                  <a:moveTo>
                    <a:pt x="340" y="1534"/>
                  </a:moveTo>
                  <a:lnTo>
                    <a:pt x="340" y="1534"/>
                  </a:lnTo>
                  <a:cubicBezTo>
                    <a:pt x="364" y="1542"/>
                    <a:pt x="340" y="1653"/>
                    <a:pt x="364" y="1692"/>
                  </a:cubicBezTo>
                  <a:cubicBezTo>
                    <a:pt x="364" y="1684"/>
                    <a:pt x="372" y="1684"/>
                    <a:pt x="380" y="1676"/>
                  </a:cubicBezTo>
                  <a:cubicBezTo>
                    <a:pt x="419" y="1645"/>
                    <a:pt x="419" y="1653"/>
                    <a:pt x="419" y="1613"/>
                  </a:cubicBezTo>
                  <a:cubicBezTo>
                    <a:pt x="419" y="1574"/>
                    <a:pt x="451" y="1542"/>
                    <a:pt x="435" y="1510"/>
                  </a:cubicBezTo>
                  <a:cubicBezTo>
                    <a:pt x="419" y="1479"/>
                    <a:pt x="514" y="1392"/>
                    <a:pt x="490" y="1376"/>
                  </a:cubicBezTo>
                  <a:cubicBezTo>
                    <a:pt x="467" y="1360"/>
                    <a:pt x="498" y="1368"/>
                    <a:pt x="490" y="1321"/>
                  </a:cubicBezTo>
                  <a:cubicBezTo>
                    <a:pt x="475" y="1273"/>
                    <a:pt x="459" y="1273"/>
                    <a:pt x="490" y="1257"/>
                  </a:cubicBezTo>
                  <a:cubicBezTo>
                    <a:pt x="506" y="1234"/>
                    <a:pt x="514" y="1194"/>
                    <a:pt x="530" y="1186"/>
                  </a:cubicBezTo>
                  <a:cubicBezTo>
                    <a:pt x="182" y="0"/>
                    <a:pt x="182" y="0"/>
                    <a:pt x="182" y="0"/>
                  </a:cubicBezTo>
                  <a:cubicBezTo>
                    <a:pt x="182" y="48"/>
                    <a:pt x="143" y="72"/>
                    <a:pt x="127" y="103"/>
                  </a:cubicBezTo>
                  <a:cubicBezTo>
                    <a:pt x="111" y="135"/>
                    <a:pt x="159" y="143"/>
                    <a:pt x="159" y="167"/>
                  </a:cubicBezTo>
                  <a:cubicBezTo>
                    <a:pt x="166" y="182"/>
                    <a:pt x="103" y="190"/>
                    <a:pt x="159" y="238"/>
                  </a:cubicBezTo>
                  <a:cubicBezTo>
                    <a:pt x="214" y="285"/>
                    <a:pt x="174" y="309"/>
                    <a:pt x="190" y="325"/>
                  </a:cubicBezTo>
                  <a:cubicBezTo>
                    <a:pt x="198" y="340"/>
                    <a:pt x="143" y="372"/>
                    <a:pt x="127" y="412"/>
                  </a:cubicBezTo>
                  <a:cubicBezTo>
                    <a:pt x="103" y="443"/>
                    <a:pt x="79" y="483"/>
                    <a:pt x="103" y="530"/>
                  </a:cubicBezTo>
                  <a:cubicBezTo>
                    <a:pt x="119" y="570"/>
                    <a:pt x="79" y="562"/>
                    <a:pt x="79" y="578"/>
                  </a:cubicBezTo>
                  <a:cubicBezTo>
                    <a:pt x="79" y="593"/>
                    <a:pt x="48" y="617"/>
                    <a:pt x="48" y="617"/>
                  </a:cubicBezTo>
                  <a:cubicBezTo>
                    <a:pt x="48" y="617"/>
                    <a:pt x="32" y="546"/>
                    <a:pt x="24" y="609"/>
                  </a:cubicBezTo>
                  <a:cubicBezTo>
                    <a:pt x="16" y="633"/>
                    <a:pt x="8" y="649"/>
                    <a:pt x="0" y="657"/>
                  </a:cubicBezTo>
                  <a:cubicBezTo>
                    <a:pt x="261" y="1447"/>
                    <a:pt x="261" y="1447"/>
                    <a:pt x="261" y="1447"/>
                  </a:cubicBezTo>
                  <a:cubicBezTo>
                    <a:pt x="261" y="1447"/>
                    <a:pt x="317" y="1526"/>
                    <a:pt x="340" y="153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30" name="Freeform 756"/>
            <p:cNvSpPr>
              <a:spLocks noChangeArrowheads="1"/>
            </p:cNvSpPr>
            <p:nvPr/>
          </p:nvSpPr>
          <p:spPr bwMode="auto">
            <a:xfrm>
              <a:off x="16671411" y="3656545"/>
              <a:ext cx="287594" cy="902209"/>
            </a:xfrm>
            <a:custGeom>
              <a:avLst/>
              <a:gdLst>
                <a:gd name="T0" fmla="*/ 372 w 547"/>
                <a:gd name="T1" fmla="*/ 1715 h 1716"/>
                <a:gd name="T2" fmla="*/ 356 w 547"/>
                <a:gd name="T3" fmla="*/ 1620 h 1716"/>
                <a:gd name="T4" fmla="*/ 269 w 547"/>
                <a:gd name="T5" fmla="*/ 1462 h 1716"/>
                <a:gd name="T6" fmla="*/ 0 w 547"/>
                <a:gd name="T7" fmla="*/ 664 h 1716"/>
                <a:gd name="T8" fmla="*/ 24 w 547"/>
                <a:gd name="T9" fmla="*/ 624 h 1716"/>
                <a:gd name="T10" fmla="*/ 64 w 547"/>
                <a:gd name="T11" fmla="*/ 624 h 1716"/>
                <a:gd name="T12" fmla="*/ 95 w 547"/>
                <a:gd name="T13" fmla="*/ 577 h 1716"/>
                <a:gd name="T14" fmla="*/ 127 w 547"/>
                <a:gd name="T15" fmla="*/ 427 h 1716"/>
                <a:gd name="T16" fmla="*/ 167 w 547"/>
                <a:gd name="T17" fmla="*/ 379 h 1716"/>
                <a:gd name="T18" fmla="*/ 190 w 547"/>
                <a:gd name="T19" fmla="*/ 316 h 1716"/>
                <a:gd name="T20" fmla="*/ 143 w 547"/>
                <a:gd name="T21" fmla="*/ 221 h 1716"/>
                <a:gd name="T22" fmla="*/ 167 w 547"/>
                <a:gd name="T23" fmla="*/ 182 h 1716"/>
                <a:gd name="T24" fmla="*/ 135 w 547"/>
                <a:gd name="T25" fmla="*/ 118 h 1716"/>
                <a:gd name="T26" fmla="*/ 190 w 547"/>
                <a:gd name="T27" fmla="*/ 15 h 1716"/>
                <a:gd name="T28" fmla="*/ 546 w 547"/>
                <a:gd name="T29" fmla="*/ 1201 h 1716"/>
                <a:gd name="T30" fmla="*/ 522 w 547"/>
                <a:gd name="T31" fmla="*/ 1233 h 1716"/>
                <a:gd name="T32" fmla="*/ 491 w 547"/>
                <a:gd name="T33" fmla="*/ 1304 h 1716"/>
                <a:gd name="T34" fmla="*/ 498 w 547"/>
                <a:gd name="T35" fmla="*/ 1375 h 1716"/>
                <a:gd name="T36" fmla="*/ 506 w 547"/>
                <a:gd name="T37" fmla="*/ 1391 h 1716"/>
                <a:gd name="T38" fmla="*/ 443 w 547"/>
                <a:gd name="T39" fmla="*/ 1525 h 1716"/>
                <a:gd name="T40" fmla="*/ 435 w 547"/>
                <a:gd name="T41" fmla="*/ 1628 h 1716"/>
                <a:gd name="T42" fmla="*/ 396 w 547"/>
                <a:gd name="T43" fmla="*/ 1691 h 1716"/>
                <a:gd name="T44" fmla="*/ 372 w 547"/>
                <a:gd name="T45" fmla="*/ 1715 h 1716"/>
                <a:gd name="T46" fmla="*/ 277 w 547"/>
                <a:gd name="T47" fmla="*/ 1462 h 1716"/>
                <a:gd name="T48" fmla="*/ 364 w 547"/>
                <a:gd name="T49" fmla="*/ 1620 h 1716"/>
                <a:gd name="T50" fmla="*/ 388 w 547"/>
                <a:gd name="T51" fmla="*/ 1684 h 1716"/>
                <a:gd name="T52" fmla="*/ 427 w 547"/>
                <a:gd name="T53" fmla="*/ 1628 h 1716"/>
                <a:gd name="T54" fmla="*/ 443 w 547"/>
                <a:gd name="T55" fmla="*/ 1533 h 1716"/>
                <a:gd name="T56" fmla="*/ 498 w 547"/>
                <a:gd name="T57" fmla="*/ 1399 h 1716"/>
                <a:gd name="T58" fmla="*/ 491 w 547"/>
                <a:gd name="T59" fmla="*/ 1375 h 1716"/>
                <a:gd name="T60" fmla="*/ 483 w 547"/>
                <a:gd name="T61" fmla="*/ 1304 h 1716"/>
                <a:gd name="T62" fmla="*/ 514 w 547"/>
                <a:gd name="T63" fmla="*/ 1233 h 1716"/>
                <a:gd name="T64" fmla="*/ 190 w 547"/>
                <a:gd name="T65" fmla="*/ 31 h 1716"/>
                <a:gd name="T66" fmla="*/ 143 w 547"/>
                <a:gd name="T67" fmla="*/ 118 h 1716"/>
                <a:gd name="T68" fmla="*/ 174 w 547"/>
                <a:gd name="T69" fmla="*/ 182 h 1716"/>
                <a:gd name="T70" fmla="*/ 151 w 547"/>
                <a:gd name="T71" fmla="*/ 221 h 1716"/>
                <a:gd name="T72" fmla="*/ 198 w 547"/>
                <a:gd name="T73" fmla="*/ 324 h 1716"/>
                <a:gd name="T74" fmla="*/ 167 w 547"/>
                <a:gd name="T75" fmla="*/ 387 h 1716"/>
                <a:gd name="T76" fmla="*/ 135 w 547"/>
                <a:gd name="T77" fmla="*/ 427 h 1716"/>
                <a:gd name="T78" fmla="*/ 103 w 547"/>
                <a:gd name="T79" fmla="*/ 585 h 1716"/>
                <a:gd name="T80" fmla="*/ 64 w 547"/>
                <a:gd name="T81" fmla="*/ 632 h 1716"/>
                <a:gd name="T82" fmla="*/ 56 w 547"/>
                <a:gd name="T83" fmla="*/ 632 h 1716"/>
                <a:gd name="T84" fmla="*/ 32 w 547"/>
                <a:gd name="T85" fmla="*/ 624 h 1716"/>
                <a:gd name="T86" fmla="*/ 277 w 547"/>
                <a:gd name="T87" fmla="*/ 1462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7" h="1716">
                  <a:moveTo>
                    <a:pt x="372" y="1715"/>
                  </a:moveTo>
                  <a:lnTo>
                    <a:pt x="372" y="1715"/>
                  </a:lnTo>
                  <a:cubicBezTo>
                    <a:pt x="364" y="1707"/>
                    <a:pt x="364" y="1707"/>
                    <a:pt x="364" y="1707"/>
                  </a:cubicBezTo>
                  <a:cubicBezTo>
                    <a:pt x="356" y="1691"/>
                    <a:pt x="356" y="1652"/>
                    <a:pt x="356" y="1620"/>
                  </a:cubicBezTo>
                  <a:cubicBezTo>
                    <a:pt x="356" y="1589"/>
                    <a:pt x="356" y="1557"/>
                    <a:pt x="348" y="1549"/>
                  </a:cubicBezTo>
                  <a:cubicBezTo>
                    <a:pt x="317" y="1541"/>
                    <a:pt x="269" y="1462"/>
                    <a:pt x="269" y="1462"/>
                  </a:cubicBezTo>
                  <a:lnTo>
                    <a:pt x="269" y="1462"/>
                  </a:lnTo>
                  <a:cubicBezTo>
                    <a:pt x="0" y="664"/>
                    <a:pt x="0" y="664"/>
                    <a:pt x="0" y="664"/>
                  </a:cubicBezTo>
                  <a:lnTo>
                    <a:pt x="0" y="664"/>
                  </a:lnTo>
                  <a:cubicBezTo>
                    <a:pt x="16" y="656"/>
                    <a:pt x="24" y="648"/>
                    <a:pt x="24" y="624"/>
                  </a:cubicBezTo>
                  <a:cubicBezTo>
                    <a:pt x="32" y="601"/>
                    <a:pt x="32" y="593"/>
                    <a:pt x="40" y="593"/>
                  </a:cubicBezTo>
                  <a:cubicBezTo>
                    <a:pt x="48" y="593"/>
                    <a:pt x="56" y="616"/>
                    <a:pt x="64" y="624"/>
                  </a:cubicBezTo>
                  <a:cubicBezTo>
                    <a:pt x="72" y="616"/>
                    <a:pt x="87" y="608"/>
                    <a:pt x="87" y="593"/>
                  </a:cubicBezTo>
                  <a:cubicBezTo>
                    <a:pt x="87" y="585"/>
                    <a:pt x="87" y="585"/>
                    <a:pt x="95" y="577"/>
                  </a:cubicBezTo>
                  <a:cubicBezTo>
                    <a:pt x="103" y="577"/>
                    <a:pt x="119" y="569"/>
                    <a:pt x="103" y="545"/>
                  </a:cubicBezTo>
                  <a:cubicBezTo>
                    <a:pt x="87" y="498"/>
                    <a:pt x="111" y="458"/>
                    <a:pt x="127" y="427"/>
                  </a:cubicBezTo>
                  <a:lnTo>
                    <a:pt x="127" y="427"/>
                  </a:lnTo>
                  <a:cubicBezTo>
                    <a:pt x="135" y="411"/>
                    <a:pt x="151" y="395"/>
                    <a:pt x="167" y="379"/>
                  </a:cubicBezTo>
                  <a:cubicBezTo>
                    <a:pt x="182" y="363"/>
                    <a:pt x="198" y="348"/>
                    <a:pt x="190" y="340"/>
                  </a:cubicBezTo>
                  <a:cubicBezTo>
                    <a:pt x="190" y="332"/>
                    <a:pt x="190" y="324"/>
                    <a:pt x="190" y="316"/>
                  </a:cubicBezTo>
                  <a:cubicBezTo>
                    <a:pt x="190" y="308"/>
                    <a:pt x="198" y="284"/>
                    <a:pt x="167" y="261"/>
                  </a:cubicBezTo>
                  <a:cubicBezTo>
                    <a:pt x="151" y="245"/>
                    <a:pt x="143" y="229"/>
                    <a:pt x="143" y="221"/>
                  </a:cubicBezTo>
                  <a:cubicBezTo>
                    <a:pt x="143" y="213"/>
                    <a:pt x="151" y="205"/>
                    <a:pt x="158" y="197"/>
                  </a:cubicBezTo>
                  <a:cubicBezTo>
                    <a:pt x="158" y="190"/>
                    <a:pt x="167" y="182"/>
                    <a:pt x="167" y="182"/>
                  </a:cubicBezTo>
                  <a:cubicBezTo>
                    <a:pt x="167" y="174"/>
                    <a:pt x="158" y="166"/>
                    <a:pt x="151" y="166"/>
                  </a:cubicBezTo>
                  <a:cubicBezTo>
                    <a:pt x="135" y="150"/>
                    <a:pt x="119" y="142"/>
                    <a:pt x="135" y="118"/>
                  </a:cubicBezTo>
                  <a:cubicBezTo>
                    <a:pt x="143" y="110"/>
                    <a:pt x="143" y="103"/>
                    <a:pt x="151" y="87"/>
                  </a:cubicBezTo>
                  <a:cubicBezTo>
                    <a:pt x="167" y="71"/>
                    <a:pt x="182" y="47"/>
                    <a:pt x="190" y="15"/>
                  </a:cubicBezTo>
                  <a:cubicBezTo>
                    <a:pt x="190" y="0"/>
                    <a:pt x="190" y="0"/>
                    <a:pt x="190" y="0"/>
                  </a:cubicBezTo>
                  <a:cubicBezTo>
                    <a:pt x="546" y="1201"/>
                    <a:pt x="546" y="1201"/>
                    <a:pt x="546" y="1201"/>
                  </a:cubicBezTo>
                  <a:cubicBezTo>
                    <a:pt x="538" y="1209"/>
                    <a:pt x="538" y="1209"/>
                    <a:pt x="538" y="1209"/>
                  </a:cubicBezTo>
                  <a:cubicBezTo>
                    <a:pt x="530" y="1209"/>
                    <a:pt x="530" y="1225"/>
                    <a:pt x="522" y="1233"/>
                  </a:cubicBezTo>
                  <a:cubicBezTo>
                    <a:pt x="514" y="1249"/>
                    <a:pt x="506" y="1265"/>
                    <a:pt x="498" y="1272"/>
                  </a:cubicBezTo>
                  <a:cubicBezTo>
                    <a:pt x="483" y="1288"/>
                    <a:pt x="483" y="1288"/>
                    <a:pt x="491" y="1304"/>
                  </a:cubicBezTo>
                  <a:cubicBezTo>
                    <a:pt x="491" y="1312"/>
                    <a:pt x="491" y="1320"/>
                    <a:pt x="498" y="1336"/>
                  </a:cubicBezTo>
                  <a:cubicBezTo>
                    <a:pt x="506" y="1360"/>
                    <a:pt x="498" y="1367"/>
                    <a:pt x="498" y="1375"/>
                  </a:cubicBezTo>
                  <a:cubicBezTo>
                    <a:pt x="491" y="1383"/>
                    <a:pt x="491" y="1383"/>
                    <a:pt x="498" y="1391"/>
                  </a:cubicBezTo>
                  <a:cubicBezTo>
                    <a:pt x="506" y="1391"/>
                    <a:pt x="506" y="1391"/>
                    <a:pt x="506" y="1391"/>
                  </a:cubicBezTo>
                  <a:cubicBezTo>
                    <a:pt x="506" y="1407"/>
                    <a:pt x="498" y="1423"/>
                    <a:pt x="483" y="1447"/>
                  </a:cubicBezTo>
                  <a:cubicBezTo>
                    <a:pt x="459" y="1478"/>
                    <a:pt x="435" y="1510"/>
                    <a:pt x="443" y="1525"/>
                  </a:cubicBezTo>
                  <a:cubicBezTo>
                    <a:pt x="459" y="1549"/>
                    <a:pt x="451" y="1565"/>
                    <a:pt x="443" y="1589"/>
                  </a:cubicBezTo>
                  <a:cubicBezTo>
                    <a:pt x="435" y="1597"/>
                    <a:pt x="435" y="1612"/>
                    <a:pt x="435" y="1628"/>
                  </a:cubicBezTo>
                  <a:cubicBezTo>
                    <a:pt x="435" y="1660"/>
                    <a:pt x="435" y="1660"/>
                    <a:pt x="411" y="1676"/>
                  </a:cubicBezTo>
                  <a:cubicBezTo>
                    <a:pt x="411" y="1676"/>
                    <a:pt x="404" y="1684"/>
                    <a:pt x="396" y="1691"/>
                  </a:cubicBezTo>
                  <a:cubicBezTo>
                    <a:pt x="380" y="1699"/>
                    <a:pt x="372" y="1707"/>
                    <a:pt x="372" y="1707"/>
                  </a:cubicBezTo>
                  <a:lnTo>
                    <a:pt x="372" y="1715"/>
                  </a:lnTo>
                  <a:close/>
                  <a:moveTo>
                    <a:pt x="277" y="1462"/>
                  </a:moveTo>
                  <a:lnTo>
                    <a:pt x="277" y="1462"/>
                  </a:lnTo>
                  <a:cubicBezTo>
                    <a:pt x="285" y="1478"/>
                    <a:pt x="325" y="1541"/>
                    <a:pt x="348" y="1541"/>
                  </a:cubicBezTo>
                  <a:cubicBezTo>
                    <a:pt x="364" y="1549"/>
                    <a:pt x="364" y="1573"/>
                    <a:pt x="364" y="1620"/>
                  </a:cubicBezTo>
                  <a:cubicBezTo>
                    <a:pt x="364" y="1652"/>
                    <a:pt x="364" y="1684"/>
                    <a:pt x="372" y="1699"/>
                  </a:cubicBezTo>
                  <a:cubicBezTo>
                    <a:pt x="372" y="1699"/>
                    <a:pt x="380" y="1691"/>
                    <a:pt x="388" y="1684"/>
                  </a:cubicBezTo>
                  <a:cubicBezTo>
                    <a:pt x="396" y="1676"/>
                    <a:pt x="404" y="1676"/>
                    <a:pt x="411" y="1668"/>
                  </a:cubicBezTo>
                  <a:cubicBezTo>
                    <a:pt x="427" y="1660"/>
                    <a:pt x="427" y="1660"/>
                    <a:pt x="427" y="1628"/>
                  </a:cubicBezTo>
                  <a:cubicBezTo>
                    <a:pt x="427" y="1612"/>
                    <a:pt x="427" y="1597"/>
                    <a:pt x="435" y="1581"/>
                  </a:cubicBezTo>
                  <a:cubicBezTo>
                    <a:pt x="443" y="1565"/>
                    <a:pt x="451" y="1549"/>
                    <a:pt x="443" y="1533"/>
                  </a:cubicBezTo>
                  <a:cubicBezTo>
                    <a:pt x="427" y="1510"/>
                    <a:pt x="451" y="1478"/>
                    <a:pt x="475" y="1447"/>
                  </a:cubicBezTo>
                  <a:cubicBezTo>
                    <a:pt x="483" y="1423"/>
                    <a:pt x="498" y="1407"/>
                    <a:pt x="498" y="1399"/>
                  </a:cubicBezTo>
                  <a:cubicBezTo>
                    <a:pt x="498" y="1391"/>
                    <a:pt x="498" y="1391"/>
                    <a:pt x="498" y="1391"/>
                  </a:cubicBezTo>
                  <a:cubicBezTo>
                    <a:pt x="483" y="1383"/>
                    <a:pt x="483" y="1383"/>
                    <a:pt x="491" y="1375"/>
                  </a:cubicBezTo>
                  <a:cubicBezTo>
                    <a:pt x="491" y="1367"/>
                    <a:pt x="498" y="1360"/>
                    <a:pt x="491" y="1336"/>
                  </a:cubicBezTo>
                  <a:cubicBezTo>
                    <a:pt x="491" y="1320"/>
                    <a:pt x="483" y="1312"/>
                    <a:pt x="483" y="1304"/>
                  </a:cubicBezTo>
                  <a:cubicBezTo>
                    <a:pt x="475" y="1288"/>
                    <a:pt x="475" y="1280"/>
                    <a:pt x="491" y="1265"/>
                  </a:cubicBezTo>
                  <a:cubicBezTo>
                    <a:pt x="506" y="1257"/>
                    <a:pt x="514" y="1241"/>
                    <a:pt x="514" y="1233"/>
                  </a:cubicBezTo>
                  <a:cubicBezTo>
                    <a:pt x="522" y="1217"/>
                    <a:pt x="530" y="1209"/>
                    <a:pt x="538" y="1201"/>
                  </a:cubicBezTo>
                  <a:cubicBezTo>
                    <a:pt x="190" y="31"/>
                    <a:pt x="190" y="31"/>
                    <a:pt x="190" y="31"/>
                  </a:cubicBezTo>
                  <a:cubicBezTo>
                    <a:pt x="190" y="63"/>
                    <a:pt x="174" y="79"/>
                    <a:pt x="158" y="95"/>
                  </a:cubicBezTo>
                  <a:cubicBezTo>
                    <a:pt x="151" y="103"/>
                    <a:pt x="143" y="110"/>
                    <a:pt x="143" y="118"/>
                  </a:cubicBezTo>
                  <a:cubicBezTo>
                    <a:pt x="127" y="142"/>
                    <a:pt x="143" y="142"/>
                    <a:pt x="151" y="158"/>
                  </a:cubicBezTo>
                  <a:cubicBezTo>
                    <a:pt x="158" y="166"/>
                    <a:pt x="174" y="166"/>
                    <a:pt x="174" y="182"/>
                  </a:cubicBezTo>
                  <a:cubicBezTo>
                    <a:pt x="174" y="190"/>
                    <a:pt x="167" y="197"/>
                    <a:pt x="158" y="197"/>
                  </a:cubicBezTo>
                  <a:cubicBezTo>
                    <a:pt x="151" y="205"/>
                    <a:pt x="143" y="213"/>
                    <a:pt x="151" y="221"/>
                  </a:cubicBezTo>
                  <a:cubicBezTo>
                    <a:pt x="151" y="229"/>
                    <a:pt x="151" y="237"/>
                    <a:pt x="167" y="253"/>
                  </a:cubicBezTo>
                  <a:cubicBezTo>
                    <a:pt x="206" y="284"/>
                    <a:pt x="198" y="308"/>
                    <a:pt x="198" y="324"/>
                  </a:cubicBezTo>
                  <a:cubicBezTo>
                    <a:pt x="198" y="324"/>
                    <a:pt x="198" y="332"/>
                    <a:pt x="198" y="340"/>
                  </a:cubicBezTo>
                  <a:cubicBezTo>
                    <a:pt x="206" y="355"/>
                    <a:pt x="190" y="371"/>
                    <a:pt x="167" y="387"/>
                  </a:cubicBezTo>
                  <a:cubicBezTo>
                    <a:pt x="158" y="403"/>
                    <a:pt x="143" y="411"/>
                    <a:pt x="135" y="427"/>
                  </a:cubicBezTo>
                  <a:lnTo>
                    <a:pt x="135" y="427"/>
                  </a:lnTo>
                  <a:cubicBezTo>
                    <a:pt x="111" y="458"/>
                    <a:pt x="95" y="498"/>
                    <a:pt x="111" y="545"/>
                  </a:cubicBezTo>
                  <a:cubicBezTo>
                    <a:pt x="127" y="569"/>
                    <a:pt x="111" y="577"/>
                    <a:pt x="103" y="585"/>
                  </a:cubicBezTo>
                  <a:cubicBezTo>
                    <a:pt x="95" y="593"/>
                    <a:pt x="95" y="593"/>
                    <a:pt x="95" y="593"/>
                  </a:cubicBezTo>
                  <a:cubicBezTo>
                    <a:pt x="95" y="616"/>
                    <a:pt x="64" y="632"/>
                    <a:pt x="64" y="632"/>
                  </a:cubicBezTo>
                  <a:cubicBezTo>
                    <a:pt x="56" y="640"/>
                    <a:pt x="56" y="640"/>
                    <a:pt x="56" y="640"/>
                  </a:cubicBezTo>
                  <a:cubicBezTo>
                    <a:pt x="56" y="632"/>
                    <a:pt x="56" y="632"/>
                    <a:pt x="56" y="632"/>
                  </a:cubicBezTo>
                  <a:cubicBezTo>
                    <a:pt x="48" y="616"/>
                    <a:pt x="48" y="601"/>
                    <a:pt x="40" y="601"/>
                  </a:cubicBezTo>
                  <a:cubicBezTo>
                    <a:pt x="40" y="601"/>
                    <a:pt x="40" y="601"/>
                    <a:pt x="32" y="624"/>
                  </a:cubicBezTo>
                  <a:cubicBezTo>
                    <a:pt x="24" y="648"/>
                    <a:pt x="24" y="664"/>
                    <a:pt x="8" y="672"/>
                  </a:cubicBezTo>
                  <a:lnTo>
                    <a:pt x="277" y="1462"/>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31" name="Freeform 757"/>
            <p:cNvSpPr>
              <a:spLocks noChangeArrowheads="1"/>
            </p:cNvSpPr>
            <p:nvPr/>
          </p:nvSpPr>
          <p:spPr bwMode="auto">
            <a:xfrm>
              <a:off x="16529934" y="4011398"/>
              <a:ext cx="336299" cy="670280"/>
            </a:xfrm>
            <a:custGeom>
              <a:avLst/>
              <a:gdLst>
                <a:gd name="T0" fmla="*/ 182 w 641"/>
                <a:gd name="T1" fmla="*/ 174 h 1273"/>
                <a:gd name="T2" fmla="*/ 182 w 641"/>
                <a:gd name="T3" fmla="*/ 174 h 1273"/>
                <a:gd name="T4" fmla="*/ 166 w 641"/>
                <a:gd name="T5" fmla="*/ 300 h 1273"/>
                <a:gd name="T6" fmla="*/ 213 w 641"/>
                <a:gd name="T7" fmla="*/ 379 h 1273"/>
                <a:gd name="T8" fmla="*/ 102 w 641"/>
                <a:gd name="T9" fmla="*/ 569 h 1273"/>
                <a:gd name="T10" fmla="*/ 102 w 641"/>
                <a:gd name="T11" fmla="*/ 711 h 1273"/>
                <a:gd name="T12" fmla="*/ 79 w 641"/>
                <a:gd name="T13" fmla="*/ 964 h 1273"/>
                <a:gd name="T14" fmla="*/ 102 w 641"/>
                <a:gd name="T15" fmla="*/ 1099 h 1273"/>
                <a:gd name="T16" fmla="*/ 87 w 641"/>
                <a:gd name="T17" fmla="*/ 1193 h 1273"/>
                <a:gd name="T18" fmla="*/ 118 w 641"/>
                <a:gd name="T19" fmla="*/ 1265 h 1273"/>
                <a:gd name="T20" fmla="*/ 458 w 641"/>
                <a:gd name="T21" fmla="*/ 1201 h 1273"/>
                <a:gd name="T22" fmla="*/ 529 w 641"/>
                <a:gd name="T23" fmla="*/ 1162 h 1273"/>
                <a:gd name="T24" fmla="*/ 640 w 641"/>
                <a:gd name="T25" fmla="*/ 1035 h 1273"/>
                <a:gd name="T26" fmla="*/ 616 w 641"/>
                <a:gd name="T27" fmla="*/ 877 h 1273"/>
                <a:gd name="T28" fmla="*/ 537 w 641"/>
                <a:gd name="T29" fmla="*/ 790 h 1273"/>
                <a:gd name="T30" fmla="*/ 276 w 641"/>
                <a:gd name="T31" fmla="*/ 0 h 1273"/>
                <a:gd name="T32" fmla="*/ 213 w 641"/>
                <a:gd name="T33" fmla="*/ 8 h 1273"/>
                <a:gd name="T34" fmla="*/ 182 w 641"/>
                <a:gd name="T35" fmla="*/ 126 h 1273"/>
                <a:gd name="T36" fmla="*/ 182 w 641"/>
                <a:gd name="T37" fmla="*/ 174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1" h="1273">
                  <a:moveTo>
                    <a:pt x="182" y="174"/>
                  </a:moveTo>
                  <a:lnTo>
                    <a:pt x="182" y="174"/>
                  </a:lnTo>
                  <a:cubicBezTo>
                    <a:pt x="182" y="197"/>
                    <a:pt x="142" y="269"/>
                    <a:pt x="166" y="300"/>
                  </a:cubicBezTo>
                  <a:cubicBezTo>
                    <a:pt x="197" y="324"/>
                    <a:pt x="229" y="355"/>
                    <a:pt x="213" y="379"/>
                  </a:cubicBezTo>
                  <a:cubicBezTo>
                    <a:pt x="189" y="395"/>
                    <a:pt x="0" y="529"/>
                    <a:pt x="102" y="569"/>
                  </a:cubicBezTo>
                  <a:cubicBezTo>
                    <a:pt x="197" y="608"/>
                    <a:pt x="118" y="664"/>
                    <a:pt x="102" y="711"/>
                  </a:cubicBezTo>
                  <a:cubicBezTo>
                    <a:pt x="87" y="751"/>
                    <a:pt x="47" y="877"/>
                    <a:pt x="79" y="964"/>
                  </a:cubicBezTo>
                  <a:cubicBezTo>
                    <a:pt x="110" y="1043"/>
                    <a:pt x="110" y="1067"/>
                    <a:pt x="102" y="1099"/>
                  </a:cubicBezTo>
                  <a:cubicBezTo>
                    <a:pt x="102" y="1138"/>
                    <a:pt x="71" y="1162"/>
                    <a:pt x="87" y="1193"/>
                  </a:cubicBezTo>
                  <a:cubicBezTo>
                    <a:pt x="102" y="1233"/>
                    <a:pt x="102" y="1265"/>
                    <a:pt x="118" y="1265"/>
                  </a:cubicBezTo>
                  <a:cubicBezTo>
                    <a:pt x="134" y="1272"/>
                    <a:pt x="411" y="1201"/>
                    <a:pt x="458" y="1201"/>
                  </a:cubicBezTo>
                  <a:cubicBezTo>
                    <a:pt x="514" y="1193"/>
                    <a:pt x="514" y="1193"/>
                    <a:pt x="529" y="1162"/>
                  </a:cubicBezTo>
                  <a:cubicBezTo>
                    <a:pt x="545" y="1138"/>
                    <a:pt x="640" y="1035"/>
                    <a:pt x="640" y="1035"/>
                  </a:cubicBezTo>
                  <a:cubicBezTo>
                    <a:pt x="616" y="996"/>
                    <a:pt x="640" y="885"/>
                    <a:pt x="616" y="877"/>
                  </a:cubicBezTo>
                  <a:cubicBezTo>
                    <a:pt x="593" y="869"/>
                    <a:pt x="537" y="790"/>
                    <a:pt x="537" y="790"/>
                  </a:cubicBezTo>
                  <a:cubicBezTo>
                    <a:pt x="276" y="0"/>
                    <a:pt x="276" y="0"/>
                    <a:pt x="276" y="0"/>
                  </a:cubicBezTo>
                  <a:cubicBezTo>
                    <a:pt x="253" y="16"/>
                    <a:pt x="229" y="0"/>
                    <a:pt x="213" y="8"/>
                  </a:cubicBezTo>
                  <a:cubicBezTo>
                    <a:pt x="189" y="8"/>
                    <a:pt x="182" y="79"/>
                    <a:pt x="182" y="126"/>
                  </a:cubicBezTo>
                  <a:cubicBezTo>
                    <a:pt x="182" y="126"/>
                    <a:pt x="182" y="150"/>
                    <a:pt x="182" y="17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32" name="Freeform 758"/>
            <p:cNvSpPr>
              <a:spLocks noChangeArrowheads="1"/>
            </p:cNvSpPr>
            <p:nvPr/>
          </p:nvSpPr>
          <p:spPr bwMode="auto">
            <a:xfrm>
              <a:off x="16555446" y="4006759"/>
              <a:ext cx="313107" cy="672599"/>
            </a:xfrm>
            <a:custGeom>
              <a:avLst/>
              <a:gdLst>
                <a:gd name="T0" fmla="*/ 71 w 594"/>
                <a:gd name="T1" fmla="*/ 1280 h 1281"/>
                <a:gd name="T2" fmla="*/ 71 w 594"/>
                <a:gd name="T3" fmla="*/ 1280 h 1281"/>
                <a:gd name="T4" fmla="*/ 40 w 594"/>
                <a:gd name="T5" fmla="*/ 1201 h 1281"/>
                <a:gd name="T6" fmla="*/ 55 w 594"/>
                <a:gd name="T7" fmla="*/ 1107 h 1281"/>
                <a:gd name="T8" fmla="*/ 32 w 594"/>
                <a:gd name="T9" fmla="*/ 972 h 1281"/>
                <a:gd name="T10" fmla="*/ 55 w 594"/>
                <a:gd name="T11" fmla="*/ 711 h 1281"/>
                <a:gd name="T12" fmla="*/ 95 w 594"/>
                <a:gd name="T13" fmla="*/ 616 h 1281"/>
                <a:gd name="T14" fmla="*/ 24 w 594"/>
                <a:gd name="T15" fmla="*/ 545 h 1281"/>
                <a:gd name="T16" fmla="*/ 158 w 594"/>
                <a:gd name="T17" fmla="*/ 379 h 1281"/>
                <a:gd name="T18" fmla="*/ 119 w 594"/>
                <a:gd name="T19" fmla="*/ 308 h 1281"/>
                <a:gd name="T20" fmla="*/ 135 w 594"/>
                <a:gd name="T21" fmla="*/ 182 h 1281"/>
                <a:gd name="T22" fmla="*/ 127 w 594"/>
                <a:gd name="T23" fmla="*/ 134 h 1281"/>
                <a:gd name="T24" fmla="*/ 166 w 594"/>
                <a:gd name="T25" fmla="*/ 8 h 1281"/>
                <a:gd name="T26" fmla="*/ 198 w 594"/>
                <a:gd name="T27" fmla="*/ 8 h 1281"/>
                <a:gd name="T28" fmla="*/ 229 w 594"/>
                <a:gd name="T29" fmla="*/ 0 h 1281"/>
                <a:gd name="T30" fmla="*/ 498 w 594"/>
                <a:gd name="T31" fmla="*/ 798 h 1281"/>
                <a:gd name="T32" fmla="*/ 585 w 594"/>
                <a:gd name="T33" fmla="*/ 956 h 1281"/>
                <a:gd name="T34" fmla="*/ 593 w 594"/>
                <a:gd name="T35" fmla="*/ 1043 h 1281"/>
                <a:gd name="T36" fmla="*/ 490 w 594"/>
                <a:gd name="T37" fmla="*/ 1170 h 1281"/>
                <a:gd name="T38" fmla="*/ 411 w 594"/>
                <a:gd name="T39" fmla="*/ 1209 h 1281"/>
                <a:gd name="T40" fmla="*/ 71 w 594"/>
                <a:gd name="T41" fmla="*/ 1280 h 1281"/>
                <a:gd name="T42" fmla="*/ 135 w 594"/>
                <a:gd name="T43" fmla="*/ 134 h 1281"/>
                <a:gd name="T44" fmla="*/ 135 w 594"/>
                <a:gd name="T45" fmla="*/ 213 h 1281"/>
                <a:gd name="T46" fmla="*/ 135 w 594"/>
                <a:gd name="T47" fmla="*/ 316 h 1281"/>
                <a:gd name="T48" fmla="*/ 142 w 594"/>
                <a:gd name="T49" fmla="*/ 411 h 1281"/>
                <a:gd name="T50" fmla="*/ 55 w 594"/>
                <a:gd name="T51" fmla="*/ 569 h 1281"/>
                <a:gd name="T52" fmla="*/ 79 w 594"/>
                <a:gd name="T53" fmla="*/ 680 h 1281"/>
                <a:gd name="T54" fmla="*/ 55 w 594"/>
                <a:gd name="T55" fmla="*/ 719 h 1281"/>
                <a:gd name="T56" fmla="*/ 63 w 594"/>
                <a:gd name="T57" fmla="*/ 1107 h 1281"/>
                <a:gd name="T58" fmla="*/ 48 w 594"/>
                <a:gd name="T59" fmla="*/ 1146 h 1281"/>
                <a:gd name="T60" fmla="*/ 55 w 594"/>
                <a:gd name="T61" fmla="*/ 1233 h 1281"/>
                <a:gd name="T62" fmla="*/ 221 w 594"/>
                <a:gd name="T63" fmla="*/ 1241 h 1281"/>
                <a:gd name="T64" fmla="*/ 419 w 594"/>
                <a:gd name="T65" fmla="*/ 1201 h 1281"/>
                <a:gd name="T66" fmla="*/ 585 w 594"/>
                <a:gd name="T67" fmla="*/ 1043 h 1281"/>
                <a:gd name="T68" fmla="*/ 569 w 594"/>
                <a:gd name="T69" fmla="*/ 885 h 1281"/>
                <a:gd name="T70" fmla="*/ 490 w 594"/>
                <a:gd name="T71" fmla="*/ 798 h 1281"/>
                <a:gd name="T72" fmla="*/ 198 w 594"/>
                <a:gd name="T73" fmla="*/ 16 h 1281"/>
                <a:gd name="T74" fmla="*/ 166 w 594"/>
                <a:gd name="T75" fmla="*/ 16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4" h="1281">
                  <a:moveTo>
                    <a:pt x="71" y="1280"/>
                  </a:moveTo>
                  <a:lnTo>
                    <a:pt x="71" y="1280"/>
                  </a:lnTo>
                  <a:lnTo>
                    <a:pt x="71" y="1280"/>
                  </a:lnTo>
                  <a:lnTo>
                    <a:pt x="71" y="1280"/>
                  </a:lnTo>
                  <a:cubicBezTo>
                    <a:pt x="63" y="1280"/>
                    <a:pt x="55" y="1257"/>
                    <a:pt x="48" y="1233"/>
                  </a:cubicBezTo>
                  <a:cubicBezTo>
                    <a:pt x="48" y="1225"/>
                    <a:pt x="40" y="1217"/>
                    <a:pt x="40" y="1201"/>
                  </a:cubicBezTo>
                  <a:cubicBezTo>
                    <a:pt x="24" y="1178"/>
                    <a:pt x="32" y="1162"/>
                    <a:pt x="40" y="1146"/>
                  </a:cubicBezTo>
                  <a:cubicBezTo>
                    <a:pt x="48" y="1130"/>
                    <a:pt x="55" y="1122"/>
                    <a:pt x="55" y="1107"/>
                  </a:cubicBezTo>
                  <a:lnTo>
                    <a:pt x="55" y="1107"/>
                  </a:lnTo>
                  <a:cubicBezTo>
                    <a:pt x="55" y="1075"/>
                    <a:pt x="63" y="1051"/>
                    <a:pt x="32" y="972"/>
                  </a:cubicBezTo>
                  <a:cubicBezTo>
                    <a:pt x="0" y="893"/>
                    <a:pt x="40" y="767"/>
                    <a:pt x="48" y="719"/>
                  </a:cubicBezTo>
                  <a:cubicBezTo>
                    <a:pt x="55" y="711"/>
                    <a:pt x="55" y="711"/>
                    <a:pt x="55" y="711"/>
                  </a:cubicBezTo>
                  <a:cubicBezTo>
                    <a:pt x="55" y="703"/>
                    <a:pt x="63" y="687"/>
                    <a:pt x="71" y="680"/>
                  </a:cubicBezTo>
                  <a:cubicBezTo>
                    <a:pt x="87" y="656"/>
                    <a:pt x="103" y="632"/>
                    <a:pt x="95" y="616"/>
                  </a:cubicBezTo>
                  <a:cubicBezTo>
                    <a:pt x="95" y="601"/>
                    <a:pt x="79" y="593"/>
                    <a:pt x="55" y="577"/>
                  </a:cubicBezTo>
                  <a:cubicBezTo>
                    <a:pt x="32" y="569"/>
                    <a:pt x="24" y="561"/>
                    <a:pt x="24" y="545"/>
                  </a:cubicBezTo>
                  <a:cubicBezTo>
                    <a:pt x="16" y="506"/>
                    <a:pt x="95" y="435"/>
                    <a:pt x="135" y="403"/>
                  </a:cubicBezTo>
                  <a:cubicBezTo>
                    <a:pt x="150" y="395"/>
                    <a:pt x="158" y="387"/>
                    <a:pt x="158" y="379"/>
                  </a:cubicBezTo>
                  <a:cubicBezTo>
                    <a:pt x="174" y="363"/>
                    <a:pt x="158" y="348"/>
                    <a:pt x="135" y="324"/>
                  </a:cubicBezTo>
                  <a:cubicBezTo>
                    <a:pt x="127" y="316"/>
                    <a:pt x="119" y="308"/>
                    <a:pt x="119" y="308"/>
                  </a:cubicBezTo>
                  <a:cubicBezTo>
                    <a:pt x="95" y="284"/>
                    <a:pt x="111" y="237"/>
                    <a:pt x="127" y="205"/>
                  </a:cubicBezTo>
                  <a:cubicBezTo>
                    <a:pt x="127" y="197"/>
                    <a:pt x="135" y="182"/>
                    <a:pt x="135" y="182"/>
                  </a:cubicBezTo>
                  <a:cubicBezTo>
                    <a:pt x="135" y="158"/>
                    <a:pt x="127" y="134"/>
                    <a:pt x="127" y="134"/>
                  </a:cubicBezTo>
                  <a:lnTo>
                    <a:pt x="127" y="134"/>
                  </a:lnTo>
                  <a:lnTo>
                    <a:pt x="127" y="134"/>
                  </a:lnTo>
                  <a:cubicBezTo>
                    <a:pt x="127" y="103"/>
                    <a:pt x="142" y="16"/>
                    <a:pt x="166" y="8"/>
                  </a:cubicBezTo>
                  <a:cubicBezTo>
                    <a:pt x="174" y="8"/>
                    <a:pt x="174" y="8"/>
                    <a:pt x="182" y="8"/>
                  </a:cubicBezTo>
                  <a:cubicBezTo>
                    <a:pt x="182" y="8"/>
                    <a:pt x="190" y="8"/>
                    <a:pt x="198" y="8"/>
                  </a:cubicBezTo>
                  <a:cubicBezTo>
                    <a:pt x="206" y="8"/>
                    <a:pt x="214" y="8"/>
                    <a:pt x="221" y="0"/>
                  </a:cubicBezTo>
                  <a:cubicBezTo>
                    <a:pt x="229" y="0"/>
                    <a:pt x="229" y="0"/>
                    <a:pt x="229" y="0"/>
                  </a:cubicBezTo>
                  <a:lnTo>
                    <a:pt x="229" y="0"/>
                  </a:lnTo>
                  <a:cubicBezTo>
                    <a:pt x="498" y="798"/>
                    <a:pt x="498" y="798"/>
                    <a:pt x="498" y="798"/>
                  </a:cubicBezTo>
                  <a:cubicBezTo>
                    <a:pt x="506" y="814"/>
                    <a:pt x="546" y="877"/>
                    <a:pt x="569" y="877"/>
                  </a:cubicBezTo>
                  <a:cubicBezTo>
                    <a:pt x="585" y="885"/>
                    <a:pt x="585" y="909"/>
                    <a:pt x="585" y="956"/>
                  </a:cubicBezTo>
                  <a:cubicBezTo>
                    <a:pt x="585" y="988"/>
                    <a:pt x="585" y="1020"/>
                    <a:pt x="593" y="1043"/>
                  </a:cubicBezTo>
                  <a:lnTo>
                    <a:pt x="593" y="1043"/>
                  </a:lnTo>
                  <a:lnTo>
                    <a:pt x="593" y="1043"/>
                  </a:lnTo>
                  <a:cubicBezTo>
                    <a:pt x="593" y="1043"/>
                    <a:pt x="506" y="1146"/>
                    <a:pt x="490" y="1170"/>
                  </a:cubicBezTo>
                  <a:cubicBezTo>
                    <a:pt x="474" y="1201"/>
                    <a:pt x="467" y="1201"/>
                    <a:pt x="427" y="1209"/>
                  </a:cubicBezTo>
                  <a:cubicBezTo>
                    <a:pt x="411" y="1209"/>
                    <a:pt x="411" y="1209"/>
                    <a:pt x="411" y="1209"/>
                  </a:cubicBezTo>
                  <a:cubicBezTo>
                    <a:pt x="388" y="1209"/>
                    <a:pt x="301" y="1233"/>
                    <a:pt x="221" y="1249"/>
                  </a:cubicBezTo>
                  <a:cubicBezTo>
                    <a:pt x="135" y="1265"/>
                    <a:pt x="79" y="1280"/>
                    <a:pt x="71" y="1280"/>
                  </a:cubicBezTo>
                  <a:close/>
                  <a:moveTo>
                    <a:pt x="135" y="134"/>
                  </a:moveTo>
                  <a:lnTo>
                    <a:pt x="135" y="134"/>
                  </a:lnTo>
                  <a:cubicBezTo>
                    <a:pt x="135" y="134"/>
                    <a:pt x="142" y="158"/>
                    <a:pt x="142" y="182"/>
                  </a:cubicBezTo>
                  <a:cubicBezTo>
                    <a:pt x="142" y="190"/>
                    <a:pt x="135" y="197"/>
                    <a:pt x="135" y="213"/>
                  </a:cubicBezTo>
                  <a:cubicBezTo>
                    <a:pt x="119" y="237"/>
                    <a:pt x="103" y="284"/>
                    <a:pt x="127" y="300"/>
                  </a:cubicBezTo>
                  <a:cubicBezTo>
                    <a:pt x="127" y="308"/>
                    <a:pt x="135" y="308"/>
                    <a:pt x="135" y="316"/>
                  </a:cubicBezTo>
                  <a:cubicBezTo>
                    <a:pt x="158" y="340"/>
                    <a:pt x="182" y="363"/>
                    <a:pt x="166" y="387"/>
                  </a:cubicBezTo>
                  <a:cubicBezTo>
                    <a:pt x="166" y="395"/>
                    <a:pt x="158" y="395"/>
                    <a:pt x="142" y="411"/>
                  </a:cubicBezTo>
                  <a:cubicBezTo>
                    <a:pt x="103" y="443"/>
                    <a:pt x="24" y="506"/>
                    <a:pt x="32" y="545"/>
                  </a:cubicBezTo>
                  <a:cubicBezTo>
                    <a:pt x="32" y="553"/>
                    <a:pt x="40" y="569"/>
                    <a:pt x="55" y="569"/>
                  </a:cubicBezTo>
                  <a:cubicBezTo>
                    <a:pt x="79" y="585"/>
                    <a:pt x="95" y="601"/>
                    <a:pt x="103" y="616"/>
                  </a:cubicBezTo>
                  <a:cubicBezTo>
                    <a:pt x="111" y="640"/>
                    <a:pt x="95" y="656"/>
                    <a:pt x="79" y="680"/>
                  </a:cubicBezTo>
                  <a:cubicBezTo>
                    <a:pt x="71" y="696"/>
                    <a:pt x="63" y="703"/>
                    <a:pt x="55" y="719"/>
                  </a:cubicBezTo>
                  <a:lnTo>
                    <a:pt x="55" y="719"/>
                  </a:lnTo>
                  <a:cubicBezTo>
                    <a:pt x="48" y="767"/>
                    <a:pt x="8" y="893"/>
                    <a:pt x="40" y="972"/>
                  </a:cubicBezTo>
                  <a:cubicBezTo>
                    <a:pt x="63" y="1051"/>
                    <a:pt x="63" y="1075"/>
                    <a:pt x="63" y="1107"/>
                  </a:cubicBezTo>
                  <a:lnTo>
                    <a:pt x="63" y="1107"/>
                  </a:lnTo>
                  <a:cubicBezTo>
                    <a:pt x="55" y="1122"/>
                    <a:pt x="55" y="1138"/>
                    <a:pt x="48" y="1146"/>
                  </a:cubicBezTo>
                  <a:cubicBezTo>
                    <a:pt x="40" y="1162"/>
                    <a:pt x="32" y="1178"/>
                    <a:pt x="40" y="1201"/>
                  </a:cubicBezTo>
                  <a:cubicBezTo>
                    <a:pt x="48" y="1209"/>
                    <a:pt x="48" y="1225"/>
                    <a:pt x="55" y="1233"/>
                  </a:cubicBezTo>
                  <a:cubicBezTo>
                    <a:pt x="63" y="1257"/>
                    <a:pt x="63" y="1273"/>
                    <a:pt x="71" y="1273"/>
                  </a:cubicBezTo>
                  <a:cubicBezTo>
                    <a:pt x="79" y="1273"/>
                    <a:pt x="150" y="1257"/>
                    <a:pt x="221" y="1241"/>
                  </a:cubicBezTo>
                  <a:cubicBezTo>
                    <a:pt x="293" y="1225"/>
                    <a:pt x="388" y="1209"/>
                    <a:pt x="411" y="1201"/>
                  </a:cubicBezTo>
                  <a:cubicBezTo>
                    <a:pt x="419" y="1201"/>
                    <a:pt x="419" y="1201"/>
                    <a:pt x="419" y="1201"/>
                  </a:cubicBezTo>
                  <a:cubicBezTo>
                    <a:pt x="467" y="1194"/>
                    <a:pt x="467" y="1194"/>
                    <a:pt x="482" y="1170"/>
                  </a:cubicBezTo>
                  <a:cubicBezTo>
                    <a:pt x="498" y="1146"/>
                    <a:pt x="577" y="1059"/>
                    <a:pt x="585" y="1043"/>
                  </a:cubicBezTo>
                  <a:cubicBezTo>
                    <a:pt x="577" y="1020"/>
                    <a:pt x="577" y="988"/>
                    <a:pt x="577" y="956"/>
                  </a:cubicBezTo>
                  <a:cubicBezTo>
                    <a:pt x="577" y="925"/>
                    <a:pt x="577" y="893"/>
                    <a:pt x="569" y="885"/>
                  </a:cubicBezTo>
                  <a:cubicBezTo>
                    <a:pt x="538" y="877"/>
                    <a:pt x="490" y="798"/>
                    <a:pt x="490" y="798"/>
                  </a:cubicBezTo>
                  <a:lnTo>
                    <a:pt x="490" y="798"/>
                  </a:lnTo>
                  <a:cubicBezTo>
                    <a:pt x="229" y="8"/>
                    <a:pt x="229" y="8"/>
                    <a:pt x="229" y="8"/>
                  </a:cubicBezTo>
                  <a:cubicBezTo>
                    <a:pt x="214" y="16"/>
                    <a:pt x="206" y="16"/>
                    <a:pt x="198" y="16"/>
                  </a:cubicBezTo>
                  <a:cubicBezTo>
                    <a:pt x="190" y="16"/>
                    <a:pt x="182" y="16"/>
                    <a:pt x="182" y="16"/>
                  </a:cubicBezTo>
                  <a:cubicBezTo>
                    <a:pt x="174" y="16"/>
                    <a:pt x="174" y="16"/>
                    <a:pt x="166" y="16"/>
                  </a:cubicBezTo>
                  <a:cubicBezTo>
                    <a:pt x="150" y="16"/>
                    <a:pt x="135" y="79"/>
                    <a:pt x="135" y="13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33" name="Freeform 759"/>
            <p:cNvSpPr>
              <a:spLocks noChangeArrowheads="1"/>
            </p:cNvSpPr>
            <p:nvPr/>
          </p:nvSpPr>
          <p:spPr bwMode="auto">
            <a:xfrm>
              <a:off x="16309600" y="4076339"/>
              <a:ext cx="340939" cy="640128"/>
            </a:xfrm>
            <a:custGeom>
              <a:avLst/>
              <a:gdLst>
                <a:gd name="T0" fmla="*/ 15 w 649"/>
                <a:gd name="T1" fmla="*/ 269 h 1219"/>
                <a:gd name="T2" fmla="*/ 15 w 649"/>
                <a:gd name="T3" fmla="*/ 269 h 1219"/>
                <a:gd name="T4" fmla="*/ 23 w 649"/>
                <a:gd name="T5" fmla="*/ 364 h 1219"/>
                <a:gd name="T6" fmla="*/ 63 w 649"/>
                <a:gd name="T7" fmla="*/ 419 h 1219"/>
                <a:gd name="T8" fmla="*/ 102 w 649"/>
                <a:gd name="T9" fmla="*/ 522 h 1219"/>
                <a:gd name="T10" fmla="*/ 95 w 649"/>
                <a:gd name="T11" fmla="*/ 617 h 1219"/>
                <a:gd name="T12" fmla="*/ 118 w 649"/>
                <a:gd name="T13" fmla="*/ 743 h 1219"/>
                <a:gd name="T14" fmla="*/ 150 w 649"/>
                <a:gd name="T15" fmla="*/ 838 h 1219"/>
                <a:gd name="T16" fmla="*/ 190 w 649"/>
                <a:gd name="T17" fmla="*/ 838 h 1219"/>
                <a:gd name="T18" fmla="*/ 237 w 649"/>
                <a:gd name="T19" fmla="*/ 988 h 1219"/>
                <a:gd name="T20" fmla="*/ 284 w 649"/>
                <a:gd name="T21" fmla="*/ 1210 h 1219"/>
                <a:gd name="T22" fmla="*/ 537 w 649"/>
                <a:gd name="T23" fmla="*/ 1139 h 1219"/>
                <a:gd name="T24" fmla="*/ 506 w 649"/>
                <a:gd name="T25" fmla="*/ 1067 h 1219"/>
                <a:gd name="T26" fmla="*/ 521 w 649"/>
                <a:gd name="T27" fmla="*/ 973 h 1219"/>
                <a:gd name="T28" fmla="*/ 498 w 649"/>
                <a:gd name="T29" fmla="*/ 838 h 1219"/>
                <a:gd name="T30" fmla="*/ 521 w 649"/>
                <a:gd name="T31" fmla="*/ 585 h 1219"/>
                <a:gd name="T32" fmla="*/ 521 w 649"/>
                <a:gd name="T33" fmla="*/ 443 h 1219"/>
                <a:gd name="T34" fmla="*/ 632 w 649"/>
                <a:gd name="T35" fmla="*/ 253 h 1219"/>
                <a:gd name="T36" fmla="*/ 585 w 649"/>
                <a:gd name="T37" fmla="*/ 174 h 1219"/>
                <a:gd name="T38" fmla="*/ 601 w 649"/>
                <a:gd name="T39" fmla="*/ 48 h 1219"/>
                <a:gd name="T40" fmla="*/ 601 w 649"/>
                <a:gd name="T41" fmla="*/ 0 h 1219"/>
                <a:gd name="T42" fmla="*/ 0 w 649"/>
                <a:gd name="T43" fmla="*/ 174 h 1219"/>
                <a:gd name="T44" fmla="*/ 15 w 649"/>
                <a:gd name="T45" fmla="*/ 26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9" h="1219">
                  <a:moveTo>
                    <a:pt x="15" y="269"/>
                  </a:moveTo>
                  <a:lnTo>
                    <a:pt x="15" y="269"/>
                  </a:lnTo>
                  <a:cubicBezTo>
                    <a:pt x="23" y="285"/>
                    <a:pt x="15" y="324"/>
                    <a:pt x="23" y="364"/>
                  </a:cubicBezTo>
                  <a:cubicBezTo>
                    <a:pt x="31" y="396"/>
                    <a:pt x="55" y="396"/>
                    <a:pt x="63" y="419"/>
                  </a:cubicBezTo>
                  <a:cubicBezTo>
                    <a:pt x="79" y="443"/>
                    <a:pt x="95" y="498"/>
                    <a:pt x="102" y="522"/>
                  </a:cubicBezTo>
                  <a:cubicBezTo>
                    <a:pt x="102" y="553"/>
                    <a:pt x="79" y="577"/>
                    <a:pt x="95" y="617"/>
                  </a:cubicBezTo>
                  <a:cubicBezTo>
                    <a:pt x="110" y="656"/>
                    <a:pt x="118" y="720"/>
                    <a:pt x="118" y="743"/>
                  </a:cubicBezTo>
                  <a:cubicBezTo>
                    <a:pt x="118" y="767"/>
                    <a:pt x="126" y="830"/>
                    <a:pt x="150" y="838"/>
                  </a:cubicBezTo>
                  <a:cubicBezTo>
                    <a:pt x="174" y="838"/>
                    <a:pt x="174" y="807"/>
                    <a:pt x="190" y="838"/>
                  </a:cubicBezTo>
                  <a:cubicBezTo>
                    <a:pt x="205" y="862"/>
                    <a:pt x="221" y="933"/>
                    <a:pt x="237" y="988"/>
                  </a:cubicBezTo>
                  <a:cubicBezTo>
                    <a:pt x="253" y="1044"/>
                    <a:pt x="284" y="1202"/>
                    <a:pt x="284" y="1210"/>
                  </a:cubicBezTo>
                  <a:cubicBezTo>
                    <a:pt x="292" y="1218"/>
                    <a:pt x="537" y="1139"/>
                    <a:pt x="537" y="1139"/>
                  </a:cubicBezTo>
                  <a:cubicBezTo>
                    <a:pt x="521" y="1139"/>
                    <a:pt x="521" y="1107"/>
                    <a:pt x="506" y="1067"/>
                  </a:cubicBezTo>
                  <a:cubicBezTo>
                    <a:pt x="490" y="1036"/>
                    <a:pt x="521" y="1012"/>
                    <a:pt x="521" y="973"/>
                  </a:cubicBezTo>
                  <a:cubicBezTo>
                    <a:pt x="529" y="941"/>
                    <a:pt x="529" y="917"/>
                    <a:pt x="498" y="838"/>
                  </a:cubicBezTo>
                  <a:cubicBezTo>
                    <a:pt x="466" y="751"/>
                    <a:pt x="506" y="625"/>
                    <a:pt x="521" y="585"/>
                  </a:cubicBezTo>
                  <a:cubicBezTo>
                    <a:pt x="537" y="538"/>
                    <a:pt x="616" y="482"/>
                    <a:pt x="521" y="443"/>
                  </a:cubicBezTo>
                  <a:cubicBezTo>
                    <a:pt x="419" y="403"/>
                    <a:pt x="608" y="269"/>
                    <a:pt x="632" y="253"/>
                  </a:cubicBezTo>
                  <a:cubicBezTo>
                    <a:pt x="648" y="229"/>
                    <a:pt x="616" y="198"/>
                    <a:pt x="585" y="174"/>
                  </a:cubicBezTo>
                  <a:cubicBezTo>
                    <a:pt x="561" y="143"/>
                    <a:pt x="601" y="71"/>
                    <a:pt x="601" y="48"/>
                  </a:cubicBezTo>
                  <a:cubicBezTo>
                    <a:pt x="601" y="24"/>
                    <a:pt x="601" y="0"/>
                    <a:pt x="601" y="0"/>
                  </a:cubicBezTo>
                  <a:cubicBezTo>
                    <a:pt x="593" y="24"/>
                    <a:pt x="292" y="103"/>
                    <a:pt x="0" y="174"/>
                  </a:cubicBezTo>
                  <a:cubicBezTo>
                    <a:pt x="0" y="198"/>
                    <a:pt x="8" y="253"/>
                    <a:pt x="15" y="26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34" name="Freeform 760"/>
            <p:cNvSpPr>
              <a:spLocks noChangeArrowheads="1"/>
            </p:cNvSpPr>
            <p:nvPr/>
          </p:nvSpPr>
          <p:spPr bwMode="auto">
            <a:xfrm>
              <a:off x="16309600" y="4064743"/>
              <a:ext cx="340939" cy="654044"/>
            </a:xfrm>
            <a:custGeom>
              <a:avLst/>
              <a:gdLst>
                <a:gd name="T0" fmla="*/ 292 w 649"/>
                <a:gd name="T1" fmla="*/ 1242 h 1243"/>
                <a:gd name="T2" fmla="*/ 253 w 649"/>
                <a:gd name="T3" fmla="*/ 1091 h 1243"/>
                <a:gd name="T4" fmla="*/ 190 w 649"/>
                <a:gd name="T5" fmla="*/ 862 h 1243"/>
                <a:gd name="T6" fmla="*/ 174 w 649"/>
                <a:gd name="T7" fmla="*/ 854 h 1243"/>
                <a:gd name="T8" fmla="*/ 150 w 649"/>
                <a:gd name="T9" fmla="*/ 862 h 1243"/>
                <a:gd name="T10" fmla="*/ 95 w 649"/>
                <a:gd name="T11" fmla="*/ 641 h 1243"/>
                <a:gd name="T12" fmla="*/ 95 w 649"/>
                <a:gd name="T13" fmla="*/ 554 h 1243"/>
                <a:gd name="T14" fmla="*/ 47 w 649"/>
                <a:gd name="T15" fmla="*/ 427 h 1243"/>
                <a:gd name="T16" fmla="*/ 15 w 649"/>
                <a:gd name="T17" fmla="*/ 340 h 1243"/>
                <a:gd name="T18" fmla="*/ 0 w 649"/>
                <a:gd name="T19" fmla="*/ 198 h 1243"/>
                <a:gd name="T20" fmla="*/ 0 w 649"/>
                <a:gd name="T21" fmla="*/ 190 h 1243"/>
                <a:gd name="T22" fmla="*/ 593 w 649"/>
                <a:gd name="T23" fmla="*/ 0 h 1243"/>
                <a:gd name="T24" fmla="*/ 608 w 649"/>
                <a:gd name="T25" fmla="*/ 72 h 1243"/>
                <a:gd name="T26" fmla="*/ 593 w 649"/>
                <a:gd name="T27" fmla="*/ 190 h 1243"/>
                <a:gd name="T28" fmla="*/ 632 w 649"/>
                <a:gd name="T29" fmla="*/ 277 h 1243"/>
                <a:gd name="T30" fmla="*/ 498 w 649"/>
                <a:gd name="T31" fmla="*/ 435 h 1243"/>
                <a:gd name="T32" fmla="*/ 569 w 649"/>
                <a:gd name="T33" fmla="*/ 506 h 1243"/>
                <a:gd name="T34" fmla="*/ 521 w 649"/>
                <a:gd name="T35" fmla="*/ 609 h 1243"/>
                <a:gd name="T36" fmla="*/ 506 w 649"/>
                <a:gd name="T37" fmla="*/ 862 h 1243"/>
                <a:gd name="T38" fmla="*/ 529 w 649"/>
                <a:gd name="T39" fmla="*/ 997 h 1243"/>
                <a:gd name="T40" fmla="*/ 506 w 649"/>
                <a:gd name="T41" fmla="*/ 1091 h 1243"/>
                <a:gd name="T42" fmla="*/ 537 w 649"/>
                <a:gd name="T43" fmla="*/ 1163 h 1243"/>
                <a:gd name="T44" fmla="*/ 537 w 649"/>
                <a:gd name="T45" fmla="*/ 1170 h 1243"/>
                <a:gd name="T46" fmla="*/ 181 w 649"/>
                <a:gd name="T47" fmla="*/ 846 h 1243"/>
                <a:gd name="T48" fmla="*/ 197 w 649"/>
                <a:gd name="T49" fmla="*/ 854 h 1243"/>
                <a:gd name="T50" fmla="*/ 261 w 649"/>
                <a:gd name="T51" fmla="*/ 1091 h 1243"/>
                <a:gd name="T52" fmla="*/ 529 w 649"/>
                <a:gd name="T53" fmla="*/ 1163 h 1243"/>
                <a:gd name="T54" fmla="*/ 506 w 649"/>
                <a:gd name="T55" fmla="*/ 1091 h 1243"/>
                <a:gd name="T56" fmla="*/ 521 w 649"/>
                <a:gd name="T57" fmla="*/ 997 h 1243"/>
                <a:gd name="T58" fmla="*/ 498 w 649"/>
                <a:gd name="T59" fmla="*/ 862 h 1243"/>
                <a:gd name="T60" fmla="*/ 521 w 649"/>
                <a:gd name="T61" fmla="*/ 601 h 1243"/>
                <a:gd name="T62" fmla="*/ 561 w 649"/>
                <a:gd name="T63" fmla="*/ 506 h 1243"/>
                <a:gd name="T64" fmla="*/ 490 w 649"/>
                <a:gd name="T65" fmla="*/ 435 h 1243"/>
                <a:gd name="T66" fmla="*/ 624 w 649"/>
                <a:gd name="T67" fmla="*/ 269 h 1243"/>
                <a:gd name="T68" fmla="*/ 585 w 649"/>
                <a:gd name="T69" fmla="*/ 198 h 1243"/>
                <a:gd name="T70" fmla="*/ 601 w 649"/>
                <a:gd name="T71" fmla="*/ 72 h 1243"/>
                <a:gd name="T72" fmla="*/ 8 w 649"/>
                <a:gd name="T73" fmla="*/ 198 h 1243"/>
                <a:gd name="T74" fmla="*/ 23 w 649"/>
                <a:gd name="T75" fmla="*/ 340 h 1243"/>
                <a:gd name="T76" fmla="*/ 55 w 649"/>
                <a:gd name="T77" fmla="*/ 420 h 1243"/>
                <a:gd name="T78" fmla="*/ 102 w 649"/>
                <a:gd name="T79" fmla="*/ 546 h 1243"/>
                <a:gd name="T80" fmla="*/ 95 w 649"/>
                <a:gd name="T81" fmla="*/ 641 h 1243"/>
                <a:gd name="T82" fmla="*/ 150 w 649"/>
                <a:gd name="T83" fmla="*/ 854 h 1243"/>
                <a:gd name="T84" fmla="*/ 174 w 649"/>
                <a:gd name="T85" fmla="*/ 84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9" h="1243">
                  <a:moveTo>
                    <a:pt x="292" y="1242"/>
                  </a:moveTo>
                  <a:lnTo>
                    <a:pt x="292" y="1242"/>
                  </a:lnTo>
                  <a:cubicBezTo>
                    <a:pt x="292" y="1242"/>
                    <a:pt x="284" y="1242"/>
                    <a:pt x="284" y="1234"/>
                  </a:cubicBezTo>
                  <a:cubicBezTo>
                    <a:pt x="284" y="1234"/>
                    <a:pt x="276" y="1186"/>
                    <a:pt x="253" y="1091"/>
                  </a:cubicBezTo>
                  <a:cubicBezTo>
                    <a:pt x="245" y="1060"/>
                    <a:pt x="237" y="1028"/>
                    <a:pt x="237" y="1012"/>
                  </a:cubicBezTo>
                  <a:cubicBezTo>
                    <a:pt x="213" y="933"/>
                    <a:pt x="197" y="886"/>
                    <a:pt x="190" y="862"/>
                  </a:cubicBezTo>
                  <a:cubicBezTo>
                    <a:pt x="181" y="854"/>
                    <a:pt x="181" y="854"/>
                    <a:pt x="181" y="854"/>
                  </a:cubicBezTo>
                  <a:cubicBezTo>
                    <a:pt x="181" y="854"/>
                    <a:pt x="181" y="854"/>
                    <a:pt x="174" y="854"/>
                  </a:cubicBezTo>
                  <a:cubicBezTo>
                    <a:pt x="174" y="862"/>
                    <a:pt x="166" y="862"/>
                    <a:pt x="158" y="862"/>
                  </a:cubicBezTo>
                  <a:cubicBezTo>
                    <a:pt x="150" y="862"/>
                    <a:pt x="150" y="862"/>
                    <a:pt x="150" y="862"/>
                  </a:cubicBezTo>
                  <a:cubicBezTo>
                    <a:pt x="126" y="854"/>
                    <a:pt x="118" y="799"/>
                    <a:pt x="118" y="767"/>
                  </a:cubicBezTo>
                  <a:cubicBezTo>
                    <a:pt x="118" y="744"/>
                    <a:pt x="102" y="673"/>
                    <a:pt x="95" y="641"/>
                  </a:cubicBezTo>
                  <a:cubicBezTo>
                    <a:pt x="87" y="617"/>
                    <a:pt x="87" y="601"/>
                    <a:pt x="95" y="577"/>
                  </a:cubicBezTo>
                  <a:cubicBezTo>
                    <a:pt x="95" y="570"/>
                    <a:pt x="95" y="562"/>
                    <a:pt x="95" y="554"/>
                  </a:cubicBezTo>
                  <a:cubicBezTo>
                    <a:pt x="95" y="522"/>
                    <a:pt x="79" y="467"/>
                    <a:pt x="63" y="443"/>
                  </a:cubicBezTo>
                  <a:cubicBezTo>
                    <a:pt x="63" y="435"/>
                    <a:pt x="55" y="427"/>
                    <a:pt x="47" y="427"/>
                  </a:cubicBezTo>
                  <a:cubicBezTo>
                    <a:pt x="39" y="420"/>
                    <a:pt x="31" y="411"/>
                    <a:pt x="23" y="388"/>
                  </a:cubicBezTo>
                  <a:cubicBezTo>
                    <a:pt x="15" y="372"/>
                    <a:pt x="15" y="356"/>
                    <a:pt x="15" y="340"/>
                  </a:cubicBezTo>
                  <a:cubicBezTo>
                    <a:pt x="15" y="317"/>
                    <a:pt x="15" y="301"/>
                    <a:pt x="8" y="293"/>
                  </a:cubicBezTo>
                  <a:cubicBezTo>
                    <a:pt x="0" y="277"/>
                    <a:pt x="0" y="238"/>
                    <a:pt x="0" y="198"/>
                  </a:cubicBezTo>
                  <a:cubicBezTo>
                    <a:pt x="0" y="190"/>
                    <a:pt x="0" y="190"/>
                    <a:pt x="0" y="190"/>
                  </a:cubicBezTo>
                  <a:lnTo>
                    <a:pt x="0" y="190"/>
                  </a:lnTo>
                  <a:cubicBezTo>
                    <a:pt x="545" y="64"/>
                    <a:pt x="593" y="24"/>
                    <a:pt x="593" y="24"/>
                  </a:cubicBezTo>
                  <a:cubicBezTo>
                    <a:pt x="593" y="0"/>
                    <a:pt x="593" y="0"/>
                    <a:pt x="593" y="0"/>
                  </a:cubicBezTo>
                  <a:cubicBezTo>
                    <a:pt x="601" y="24"/>
                    <a:pt x="601" y="24"/>
                    <a:pt x="601" y="24"/>
                  </a:cubicBezTo>
                  <a:cubicBezTo>
                    <a:pt x="601" y="24"/>
                    <a:pt x="608" y="48"/>
                    <a:pt x="608" y="72"/>
                  </a:cubicBezTo>
                  <a:cubicBezTo>
                    <a:pt x="608" y="80"/>
                    <a:pt x="601" y="87"/>
                    <a:pt x="601" y="103"/>
                  </a:cubicBezTo>
                  <a:cubicBezTo>
                    <a:pt x="585" y="127"/>
                    <a:pt x="569" y="174"/>
                    <a:pt x="593" y="190"/>
                  </a:cubicBezTo>
                  <a:cubicBezTo>
                    <a:pt x="593" y="198"/>
                    <a:pt x="601" y="198"/>
                    <a:pt x="601" y="206"/>
                  </a:cubicBezTo>
                  <a:cubicBezTo>
                    <a:pt x="624" y="230"/>
                    <a:pt x="648" y="253"/>
                    <a:pt x="632" y="277"/>
                  </a:cubicBezTo>
                  <a:cubicBezTo>
                    <a:pt x="632" y="285"/>
                    <a:pt x="624" y="285"/>
                    <a:pt x="608" y="301"/>
                  </a:cubicBezTo>
                  <a:cubicBezTo>
                    <a:pt x="569" y="333"/>
                    <a:pt x="490" y="396"/>
                    <a:pt x="498" y="435"/>
                  </a:cubicBezTo>
                  <a:cubicBezTo>
                    <a:pt x="498" y="443"/>
                    <a:pt x="506" y="459"/>
                    <a:pt x="521" y="459"/>
                  </a:cubicBezTo>
                  <a:cubicBezTo>
                    <a:pt x="545" y="475"/>
                    <a:pt x="561" y="491"/>
                    <a:pt x="569" y="506"/>
                  </a:cubicBezTo>
                  <a:cubicBezTo>
                    <a:pt x="577" y="530"/>
                    <a:pt x="561" y="546"/>
                    <a:pt x="545" y="570"/>
                  </a:cubicBezTo>
                  <a:cubicBezTo>
                    <a:pt x="537" y="586"/>
                    <a:pt x="529" y="593"/>
                    <a:pt x="521" y="609"/>
                  </a:cubicBezTo>
                  <a:lnTo>
                    <a:pt x="521" y="609"/>
                  </a:lnTo>
                  <a:cubicBezTo>
                    <a:pt x="514" y="657"/>
                    <a:pt x="474" y="783"/>
                    <a:pt x="506" y="862"/>
                  </a:cubicBezTo>
                  <a:cubicBezTo>
                    <a:pt x="529" y="941"/>
                    <a:pt x="529" y="965"/>
                    <a:pt x="529" y="997"/>
                  </a:cubicBezTo>
                  <a:lnTo>
                    <a:pt x="529" y="997"/>
                  </a:lnTo>
                  <a:cubicBezTo>
                    <a:pt x="521" y="1012"/>
                    <a:pt x="521" y="1028"/>
                    <a:pt x="514" y="1036"/>
                  </a:cubicBezTo>
                  <a:cubicBezTo>
                    <a:pt x="506" y="1052"/>
                    <a:pt x="498" y="1068"/>
                    <a:pt x="506" y="1091"/>
                  </a:cubicBezTo>
                  <a:cubicBezTo>
                    <a:pt x="514" y="1099"/>
                    <a:pt x="514" y="1115"/>
                    <a:pt x="521" y="1123"/>
                  </a:cubicBezTo>
                  <a:cubicBezTo>
                    <a:pt x="529" y="1147"/>
                    <a:pt x="529" y="1163"/>
                    <a:pt x="537" y="1163"/>
                  </a:cubicBezTo>
                  <a:cubicBezTo>
                    <a:pt x="553" y="1163"/>
                    <a:pt x="553" y="1163"/>
                    <a:pt x="553" y="1163"/>
                  </a:cubicBezTo>
                  <a:cubicBezTo>
                    <a:pt x="537" y="1170"/>
                    <a:pt x="537" y="1170"/>
                    <a:pt x="537" y="1170"/>
                  </a:cubicBezTo>
                  <a:cubicBezTo>
                    <a:pt x="529" y="1170"/>
                    <a:pt x="316" y="1242"/>
                    <a:pt x="292" y="1242"/>
                  </a:cubicBezTo>
                  <a:close/>
                  <a:moveTo>
                    <a:pt x="181" y="846"/>
                  </a:moveTo>
                  <a:lnTo>
                    <a:pt x="181" y="846"/>
                  </a:lnTo>
                  <a:cubicBezTo>
                    <a:pt x="190" y="846"/>
                    <a:pt x="190" y="846"/>
                    <a:pt x="197" y="854"/>
                  </a:cubicBezTo>
                  <a:cubicBezTo>
                    <a:pt x="213" y="886"/>
                    <a:pt x="229" y="957"/>
                    <a:pt x="237" y="1012"/>
                  </a:cubicBezTo>
                  <a:cubicBezTo>
                    <a:pt x="245" y="1028"/>
                    <a:pt x="253" y="1060"/>
                    <a:pt x="261" y="1091"/>
                  </a:cubicBezTo>
                  <a:cubicBezTo>
                    <a:pt x="268" y="1147"/>
                    <a:pt x="284" y="1218"/>
                    <a:pt x="292" y="1234"/>
                  </a:cubicBezTo>
                  <a:cubicBezTo>
                    <a:pt x="308" y="1234"/>
                    <a:pt x="450" y="1186"/>
                    <a:pt x="529" y="1163"/>
                  </a:cubicBezTo>
                  <a:cubicBezTo>
                    <a:pt x="521" y="1155"/>
                    <a:pt x="521" y="1147"/>
                    <a:pt x="514" y="1123"/>
                  </a:cubicBezTo>
                  <a:cubicBezTo>
                    <a:pt x="514" y="1115"/>
                    <a:pt x="506" y="1107"/>
                    <a:pt x="506" y="1091"/>
                  </a:cubicBezTo>
                  <a:cubicBezTo>
                    <a:pt x="490" y="1068"/>
                    <a:pt x="498" y="1052"/>
                    <a:pt x="506" y="1036"/>
                  </a:cubicBezTo>
                  <a:cubicBezTo>
                    <a:pt x="514" y="1020"/>
                    <a:pt x="521" y="1012"/>
                    <a:pt x="521" y="997"/>
                  </a:cubicBezTo>
                  <a:lnTo>
                    <a:pt x="521" y="997"/>
                  </a:lnTo>
                  <a:cubicBezTo>
                    <a:pt x="521" y="965"/>
                    <a:pt x="529" y="941"/>
                    <a:pt x="498" y="862"/>
                  </a:cubicBezTo>
                  <a:cubicBezTo>
                    <a:pt x="466" y="783"/>
                    <a:pt x="506" y="657"/>
                    <a:pt x="514" y="609"/>
                  </a:cubicBezTo>
                  <a:cubicBezTo>
                    <a:pt x="521" y="601"/>
                    <a:pt x="521" y="601"/>
                    <a:pt x="521" y="601"/>
                  </a:cubicBezTo>
                  <a:cubicBezTo>
                    <a:pt x="521" y="593"/>
                    <a:pt x="529" y="577"/>
                    <a:pt x="537" y="570"/>
                  </a:cubicBezTo>
                  <a:cubicBezTo>
                    <a:pt x="553" y="546"/>
                    <a:pt x="569" y="522"/>
                    <a:pt x="561" y="506"/>
                  </a:cubicBezTo>
                  <a:cubicBezTo>
                    <a:pt x="561" y="491"/>
                    <a:pt x="545" y="483"/>
                    <a:pt x="521" y="467"/>
                  </a:cubicBezTo>
                  <a:cubicBezTo>
                    <a:pt x="498" y="459"/>
                    <a:pt x="490" y="451"/>
                    <a:pt x="490" y="435"/>
                  </a:cubicBezTo>
                  <a:cubicBezTo>
                    <a:pt x="482" y="396"/>
                    <a:pt x="561" y="325"/>
                    <a:pt x="601" y="293"/>
                  </a:cubicBezTo>
                  <a:cubicBezTo>
                    <a:pt x="616" y="285"/>
                    <a:pt x="624" y="277"/>
                    <a:pt x="624" y="269"/>
                  </a:cubicBezTo>
                  <a:cubicBezTo>
                    <a:pt x="640" y="253"/>
                    <a:pt x="624" y="238"/>
                    <a:pt x="601" y="214"/>
                  </a:cubicBezTo>
                  <a:cubicBezTo>
                    <a:pt x="593" y="206"/>
                    <a:pt x="585" y="198"/>
                    <a:pt x="585" y="198"/>
                  </a:cubicBezTo>
                  <a:cubicBezTo>
                    <a:pt x="561" y="174"/>
                    <a:pt x="577" y="127"/>
                    <a:pt x="593" y="95"/>
                  </a:cubicBezTo>
                  <a:cubicBezTo>
                    <a:pt x="593" y="87"/>
                    <a:pt x="601" y="72"/>
                    <a:pt x="601" y="72"/>
                  </a:cubicBezTo>
                  <a:cubicBezTo>
                    <a:pt x="601" y="56"/>
                    <a:pt x="601" y="40"/>
                    <a:pt x="593" y="32"/>
                  </a:cubicBezTo>
                  <a:cubicBezTo>
                    <a:pt x="577" y="48"/>
                    <a:pt x="474" y="87"/>
                    <a:pt x="8" y="198"/>
                  </a:cubicBezTo>
                  <a:cubicBezTo>
                    <a:pt x="8" y="246"/>
                    <a:pt x="8" y="277"/>
                    <a:pt x="15" y="293"/>
                  </a:cubicBezTo>
                  <a:cubicBezTo>
                    <a:pt x="23" y="301"/>
                    <a:pt x="23" y="317"/>
                    <a:pt x="23" y="340"/>
                  </a:cubicBezTo>
                  <a:cubicBezTo>
                    <a:pt x="23" y="356"/>
                    <a:pt x="23" y="372"/>
                    <a:pt x="31" y="380"/>
                  </a:cubicBezTo>
                  <a:cubicBezTo>
                    <a:pt x="31" y="404"/>
                    <a:pt x="47" y="411"/>
                    <a:pt x="55" y="420"/>
                  </a:cubicBezTo>
                  <a:cubicBezTo>
                    <a:pt x="55" y="427"/>
                    <a:pt x="63" y="435"/>
                    <a:pt x="71" y="443"/>
                  </a:cubicBezTo>
                  <a:cubicBezTo>
                    <a:pt x="87" y="459"/>
                    <a:pt x="102" y="522"/>
                    <a:pt x="102" y="546"/>
                  </a:cubicBezTo>
                  <a:cubicBezTo>
                    <a:pt x="102" y="562"/>
                    <a:pt x="102" y="570"/>
                    <a:pt x="95" y="586"/>
                  </a:cubicBezTo>
                  <a:cubicBezTo>
                    <a:pt x="95" y="601"/>
                    <a:pt x="87" y="617"/>
                    <a:pt x="95" y="641"/>
                  </a:cubicBezTo>
                  <a:cubicBezTo>
                    <a:pt x="110" y="673"/>
                    <a:pt x="126" y="736"/>
                    <a:pt x="126" y="767"/>
                  </a:cubicBezTo>
                  <a:cubicBezTo>
                    <a:pt x="126" y="807"/>
                    <a:pt x="134" y="854"/>
                    <a:pt x="150" y="854"/>
                  </a:cubicBezTo>
                  <a:lnTo>
                    <a:pt x="158" y="854"/>
                  </a:lnTo>
                  <a:cubicBezTo>
                    <a:pt x="166" y="854"/>
                    <a:pt x="166" y="854"/>
                    <a:pt x="174" y="846"/>
                  </a:cubicBezTo>
                  <a:cubicBezTo>
                    <a:pt x="174" y="846"/>
                    <a:pt x="174" y="846"/>
                    <a:pt x="181" y="84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35" name="Freeform 761"/>
            <p:cNvSpPr>
              <a:spLocks noChangeArrowheads="1"/>
            </p:cNvSpPr>
            <p:nvPr/>
          </p:nvSpPr>
          <p:spPr bwMode="auto">
            <a:xfrm>
              <a:off x="16458035" y="4554116"/>
              <a:ext cx="674919" cy="361812"/>
            </a:xfrm>
            <a:custGeom>
              <a:avLst/>
              <a:gdLst>
                <a:gd name="T0" fmla="*/ 1241 w 1282"/>
                <a:gd name="T1" fmla="*/ 404 h 689"/>
                <a:gd name="T2" fmla="*/ 1241 w 1282"/>
                <a:gd name="T3" fmla="*/ 404 h 689"/>
                <a:gd name="T4" fmla="*/ 1186 w 1282"/>
                <a:gd name="T5" fmla="*/ 324 h 689"/>
                <a:gd name="T6" fmla="*/ 1107 w 1282"/>
                <a:gd name="T7" fmla="*/ 309 h 689"/>
                <a:gd name="T8" fmla="*/ 1139 w 1282"/>
                <a:gd name="T9" fmla="*/ 340 h 689"/>
                <a:gd name="T10" fmla="*/ 1170 w 1282"/>
                <a:gd name="T11" fmla="*/ 364 h 689"/>
                <a:gd name="T12" fmla="*/ 1194 w 1282"/>
                <a:gd name="T13" fmla="*/ 388 h 689"/>
                <a:gd name="T14" fmla="*/ 1218 w 1282"/>
                <a:gd name="T15" fmla="*/ 427 h 689"/>
                <a:gd name="T16" fmla="*/ 1170 w 1282"/>
                <a:gd name="T17" fmla="*/ 451 h 689"/>
                <a:gd name="T18" fmla="*/ 1131 w 1282"/>
                <a:gd name="T19" fmla="*/ 482 h 689"/>
                <a:gd name="T20" fmla="*/ 1076 w 1282"/>
                <a:gd name="T21" fmla="*/ 475 h 689"/>
                <a:gd name="T22" fmla="*/ 1044 w 1282"/>
                <a:gd name="T23" fmla="*/ 467 h 689"/>
                <a:gd name="T24" fmla="*/ 1004 w 1282"/>
                <a:gd name="T25" fmla="*/ 419 h 689"/>
                <a:gd name="T26" fmla="*/ 965 w 1282"/>
                <a:gd name="T27" fmla="*/ 404 h 689"/>
                <a:gd name="T28" fmla="*/ 981 w 1282"/>
                <a:gd name="T29" fmla="*/ 356 h 689"/>
                <a:gd name="T30" fmla="*/ 854 w 1282"/>
                <a:gd name="T31" fmla="*/ 293 h 689"/>
                <a:gd name="T32" fmla="*/ 830 w 1282"/>
                <a:gd name="T33" fmla="*/ 253 h 689"/>
                <a:gd name="T34" fmla="*/ 862 w 1282"/>
                <a:gd name="T35" fmla="*/ 158 h 689"/>
                <a:gd name="T36" fmla="*/ 909 w 1282"/>
                <a:gd name="T37" fmla="*/ 119 h 689"/>
                <a:gd name="T38" fmla="*/ 886 w 1282"/>
                <a:gd name="T39" fmla="*/ 87 h 689"/>
                <a:gd name="T40" fmla="*/ 823 w 1282"/>
                <a:gd name="T41" fmla="*/ 79 h 689"/>
                <a:gd name="T42" fmla="*/ 783 w 1282"/>
                <a:gd name="T43" fmla="*/ 16 h 689"/>
                <a:gd name="T44" fmla="*/ 775 w 1282"/>
                <a:gd name="T45" fmla="*/ 8 h 689"/>
                <a:gd name="T46" fmla="*/ 775 w 1282"/>
                <a:gd name="T47" fmla="*/ 0 h 689"/>
                <a:gd name="T48" fmla="*/ 664 w 1282"/>
                <a:gd name="T49" fmla="*/ 127 h 689"/>
                <a:gd name="T50" fmla="*/ 593 w 1282"/>
                <a:gd name="T51" fmla="*/ 166 h 689"/>
                <a:gd name="T52" fmla="*/ 253 w 1282"/>
                <a:gd name="T53" fmla="*/ 230 h 689"/>
                <a:gd name="T54" fmla="*/ 0 w 1282"/>
                <a:gd name="T55" fmla="*/ 301 h 689"/>
                <a:gd name="T56" fmla="*/ 0 w 1282"/>
                <a:gd name="T57" fmla="*/ 625 h 689"/>
                <a:gd name="T58" fmla="*/ 16 w 1282"/>
                <a:gd name="T59" fmla="*/ 633 h 689"/>
                <a:gd name="T60" fmla="*/ 506 w 1282"/>
                <a:gd name="T61" fmla="*/ 506 h 689"/>
                <a:gd name="T62" fmla="*/ 585 w 1282"/>
                <a:gd name="T63" fmla="*/ 506 h 689"/>
                <a:gd name="T64" fmla="*/ 704 w 1282"/>
                <a:gd name="T65" fmla="*/ 475 h 689"/>
                <a:gd name="T66" fmla="*/ 759 w 1282"/>
                <a:gd name="T67" fmla="*/ 546 h 689"/>
                <a:gd name="T68" fmla="*/ 775 w 1282"/>
                <a:gd name="T69" fmla="*/ 554 h 689"/>
                <a:gd name="T70" fmla="*/ 838 w 1282"/>
                <a:gd name="T71" fmla="*/ 609 h 689"/>
                <a:gd name="T72" fmla="*/ 846 w 1282"/>
                <a:gd name="T73" fmla="*/ 672 h 689"/>
                <a:gd name="T74" fmla="*/ 925 w 1282"/>
                <a:gd name="T75" fmla="*/ 641 h 689"/>
                <a:gd name="T76" fmla="*/ 981 w 1282"/>
                <a:gd name="T77" fmla="*/ 546 h 689"/>
                <a:gd name="T78" fmla="*/ 1028 w 1282"/>
                <a:gd name="T79" fmla="*/ 585 h 689"/>
                <a:gd name="T80" fmla="*/ 1083 w 1282"/>
                <a:gd name="T81" fmla="*/ 593 h 689"/>
                <a:gd name="T82" fmla="*/ 1131 w 1282"/>
                <a:gd name="T83" fmla="*/ 530 h 689"/>
                <a:gd name="T84" fmla="*/ 1154 w 1282"/>
                <a:gd name="T85" fmla="*/ 530 h 689"/>
                <a:gd name="T86" fmla="*/ 1194 w 1282"/>
                <a:gd name="T87" fmla="*/ 498 h 689"/>
                <a:gd name="T88" fmla="*/ 1234 w 1282"/>
                <a:gd name="T89" fmla="*/ 498 h 689"/>
                <a:gd name="T90" fmla="*/ 1257 w 1282"/>
                <a:gd name="T91" fmla="*/ 475 h 689"/>
                <a:gd name="T92" fmla="*/ 1265 w 1282"/>
                <a:gd name="T93" fmla="*/ 554 h 689"/>
                <a:gd name="T94" fmla="*/ 1273 w 1282"/>
                <a:gd name="T95" fmla="*/ 530 h 689"/>
                <a:gd name="T96" fmla="*/ 1241 w 1282"/>
                <a:gd name="T97" fmla="*/ 40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2" h="689">
                  <a:moveTo>
                    <a:pt x="1241" y="404"/>
                  </a:moveTo>
                  <a:lnTo>
                    <a:pt x="1241" y="404"/>
                  </a:lnTo>
                  <a:cubicBezTo>
                    <a:pt x="1210" y="348"/>
                    <a:pt x="1218" y="332"/>
                    <a:pt x="1186" y="324"/>
                  </a:cubicBezTo>
                  <a:cubicBezTo>
                    <a:pt x="1154" y="317"/>
                    <a:pt x="1107" y="285"/>
                    <a:pt x="1107" y="309"/>
                  </a:cubicBezTo>
                  <a:cubicBezTo>
                    <a:pt x="1107" y="332"/>
                    <a:pt x="1115" y="332"/>
                    <a:pt x="1139" y="340"/>
                  </a:cubicBezTo>
                  <a:cubicBezTo>
                    <a:pt x="1154" y="340"/>
                    <a:pt x="1170" y="340"/>
                    <a:pt x="1170" y="364"/>
                  </a:cubicBezTo>
                  <a:cubicBezTo>
                    <a:pt x="1162" y="388"/>
                    <a:pt x="1178" y="388"/>
                    <a:pt x="1194" y="388"/>
                  </a:cubicBezTo>
                  <a:cubicBezTo>
                    <a:pt x="1210" y="388"/>
                    <a:pt x="1234" y="404"/>
                    <a:pt x="1218" y="427"/>
                  </a:cubicBezTo>
                  <a:cubicBezTo>
                    <a:pt x="1210" y="443"/>
                    <a:pt x="1178" y="435"/>
                    <a:pt x="1170" y="451"/>
                  </a:cubicBezTo>
                  <a:cubicBezTo>
                    <a:pt x="1162" y="475"/>
                    <a:pt x="1154" y="490"/>
                    <a:pt x="1131" y="482"/>
                  </a:cubicBezTo>
                  <a:cubicBezTo>
                    <a:pt x="1115" y="482"/>
                    <a:pt x="1083" y="467"/>
                    <a:pt x="1076" y="475"/>
                  </a:cubicBezTo>
                  <a:cubicBezTo>
                    <a:pt x="1060" y="490"/>
                    <a:pt x="1067" y="498"/>
                    <a:pt x="1044" y="467"/>
                  </a:cubicBezTo>
                  <a:cubicBezTo>
                    <a:pt x="1020" y="427"/>
                    <a:pt x="1028" y="419"/>
                    <a:pt x="1004" y="419"/>
                  </a:cubicBezTo>
                  <a:cubicBezTo>
                    <a:pt x="973" y="411"/>
                    <a:pt x="941" y="419"/>
                    <a:pt x="965" y="404"/>
                  </a:cubicBezTo>
                  <a:cubicBezTo>
                    <a:pt x="981" y="380"/>
                    <a:pt x="996" y="380"/>
                    <a:pt x="981" y="356"/>
                  </a:cubicBezTo>
                  <a:cubicBezTo>
                    <a:pt x="957" y="340"/>
                    <a:pt x="894" y="301"/>
                    <a:pt x="854" y="293"/>
                  </a:cubicBezTo>
                  <a:cubicBezTo>
                    <a:pt x="814" y="285"/>
                    <a:pt x="814" y="285"/>
                    <a:pt x="830" y="253"/>
                  </a:cubicBezTo>
                  <a:cubicBezTo>
                    <a:pt x="846" y="222"/>
                    <a:pt x="830" y="166"/>
                    <a:pt x="862" y="158"/>
                  </a:cubicBezTo>
                  <a:cubicBezTo>
                    <a:pt x="894" y="143"/>
                    <a:pt x="909" y="135"/>
                    <a:pt x="909" y="119"/>
                  </a:cubicBezTo>
                  <a:cubicBezTo>
                    <a:pt x="917" y="103"/>
                    <a:pt x="909" y="87"/>
                    <a:pt x="886" y="87"/>
                  </a:cubicBezTo>
                  <a:cubicBezTo>
                    <a:pt x="870" y="95"/>
                    <a:pt x="838" y="119"/>
                    <a:pt x="823" y="79"/>
                  </a:cubicBezTo>
                  <a:cubicBezTo>
                    <a:pt x="814" y="40"/>
                    <a:pt x="799" y="24"/>
                    <a:pt x="783" y="16"/>
                  </a:cubicBezTo>
                  <a:cubicBezTo>
                    <a:pt x="783" y="8"/>
                    <a:pt x="783" y="8"/>
                    <a:pt x="775" y="8"/>
                  </a:cubicBezTo>
                  <a:cubicBezTo>
                    <a:pt x="775" y="8"/>
                    <a:pt x="767" y="8"/>
                    <a:pt x="775" y="0"/>
                  </a:cubicBezTo>
                  <a:cubicBezTo>
                    <a:pt x="775" y="0"/>
                    <a:pt x="680" y="103"/>
                    <a:pt x="664" y="127"/>
                  </a:cubicBezTo>
                  <a:cubicBezTo>
                    <a:pt x="649" y="158"/>
                    <a:pt x="649" y="158"/>
                    <a:pt x="593" y="166"/>
                  </a:cubicBezTo>
                  <a:cubicBezTo>
                    <a:pt x="546" y="166"/>
                    <a:pt x="269" y="237"/>
                    <a:pt x="253" y="230"/>
                  </a:cubicBezTo>
                  <a:cubicBezTo>
                    <a:pt x="253" y="230"/>
                    <a:pt x="8" y="309"/>
                    <a:pt x="0" y="301"/>
                  </a:cubicBezTo>
                  <a:cubicBezTo>
                    <a:pt x="0" y="625"/>
                    <a:pt x="0" y="625"/>
                    <a:pt x="0" y="625"/>
                  </a:cubicBezTo>
                  <a:cubicBezTo>
                    <a:pt x="0" y="625"/>
                    <a:pt x="0" y="641"/>
                    <a:pt x="16" y="633"/>
                  </a:cubicBezTo>
                  <a:cubicBezTo>
                    <a:pt x="32" y="625"/>
                    <a:pt x="475" y="522"/>
                    <a:pt x="506" y="506"/>
                  </a:cubicBezTo>
                  <a:cubicBezTo>
                    <a:pt x="538" y="490"/>
                    <a:pt x="577" y="506"/>
                    <a:pt x="585" y="506"/>
                  </a:cubicBezTo>
                  <a:cubicBezTo>
                    <a:pt x="593" y="514"/>
                    <a:pt x="672" y="467"/>
                    <a:pt x="704" y="475"/>
                  </a:cubicBezTo>
                  <a:cubicBezTo>
                    <a:pt x="720" y="482"/>
                    <a:pt x="743" y="522"/>
                    <a:pt x="759" y="546"/>
                  </a:cubicBezTo>
                  <a:cubicBezTo>
                    <a:pt x="759" y="546"/>
                    <a:pt x="767" y="546"/>
                    <a:pt x="775" y="554"/>
                  </a:cubicBezTo>
                  <a:cubicBezTo>
                    <a:pt x="807" y="593"/>
                    <a:pt x="830" y="562"/>
                    <a:pt x="838" y="609"/>
                  </a:cubicBezTo>
                  <a:cubicBezTo>
                    <a:pt x="846" y="657"/>
                    <a:pt x="814" y="664"/>
                    <a:pt x="846" y="672"/>
                  </a:cubicBezTo>
                  <a:cubicBezTo>
                    <a:pt x="886" y="688"/>
                    <a:pt x="886" y="680"/>
                    <a:pt x="925" y="641"/>
                  </a:cubicBezTo>
                  <a:cubicBezTo>
                    <a:pt x="965" y="593"/>
                    <a:pt x="933" y="554"/>
                    <a:pt x="981" y="546"/>
                  </a:cubicBezTo>
                  <a:cubicBezTo>
                    <a:pt x="1028" y="538"/>
                    <a:pt x="1028" y="562"/>
                    <a:pt x="1028" y="585"/>
                  </a:cubicBezTo>
                  <a:cubicBezTo>
                    <a:pt x="1028" y="609"/>
                    <a:pt x="1067" y="617"/>
                    <a:pt x="1083" y="593"/>
                  </a:cubicBezTo>
                  <a:cubicBezTo>
                    <a:pt x="1091" y="562"/>
                    <a:pt x="1123" y="530"/>
                    <a:pt x="1131" y="530"/>
                  </a:cubicBezTo>
                  <a:cubicBezTo>
                    <a:pt x="1131" y="530"/>
                    <a:pt x="1139" y="562"/>
                    <a:pt x="1154" y="530"/>
                  </a:cubicBezTo>
                  <a:cubicBezTo>
                    <a:pt x="1178" y="498"/>
                    <a:pt x="1162" y="490"/>
                    <a:pt x="1194" y="498"/>
                  </a:cubicBezTo>
                  <a:cubicBezTo>
                    <a:pt x="1226" y="514"/>
                    <a:pt x="1234" y="522"/>
                    <a:pt x="1234" y="498"/>
                  </a:cubicBezTo>
                  <a:cubicBezTo>
                    <a:pt x="1234" y="482"/>
                    <a:pt x="1257" y="451"/>
                    <a:pt x="1257" y="475"/>
                  </a:cubicBezTo>
                  <a:cubicBezTo>
                    <a:pt x="1265" y="506"/>
                    <a:pt x="1249" y="530"/>
                    <a:pt x="1265" y="554"/>
                  </a:cubicBezTo>
                  <a:cubicBezTo>
                    <a:pt x="1273" y="570"/>
                    <a:pt x="1265" y="562"/>
                    <a:pt x="1273" y="530"/>
                  </a:cubicBezTo>
                  <a:cubicBezTo>
                    <a:pt x="1281" y="506"/>
                    <a:pt x="1273" y="451"/>
                    <a:pt x="1241" y="40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36" name="Freeform 762"/>
            <p:cNvSpPr>
              <a:spLocks noChangeArrowheads="1"/>
            </p:cNvSpPr>
            <p:nvPr/>
          </p:nvSpPr>
          <p:spPr bwMode="auto">
            <a:xfrm>
              <a:off x="16453397" y="4554116"/>
              <a:ext cx="679557" cy="361812"/>
            </a:xfrm>
            <a:custGeom>
              <a:avLst/>
              <a:gdLst>
                <a:gd name="T0" fmla="*/ 838 w 1290"/>
                <a:gd name="T1" fmla="*/ 664 h 689"/>
                <a:gd name="T2" fmla="*/ 783 w 1290"/>
                <a:gd name="T3" fmla="*/ 562 h 689"/>
                <a:gd name="T4" fmla="*/ 712 w 1290"/>
                <a:gd name="T5" fmla="*/ 482 h 689"/>
                <a:gd name="T6" fmla="*/ 514 w 1290"/>
                <a:gd name="T7" fmla="*/ 514 h 689"/>
                <a:gd name="T8" fmla="*/ 0 w 1290"/>
                <a:gd name="T9" fmla="*/ 625 h 689"/>
                <a:gd name="T10" fmla="*/ 261 w 1290"/>
                <a:gd name="T11" fmla="*/ 230 h 689"/>
                <a:gd name="T12" fmla="*/ 609 w 1290"/>
                <a:gd name="T13" fmla="*/ 158 h 689"/>
                <a:gd name="T14" fmla="*/ 783 w 1290"/>
                <a:gd name="T15" fmla="*/ 0 h 689"/>
                <a:gd name="T16" fmla="*/ 799 w 1290"/>
                <a:gd name="T17" fmla="*/ 8 h 689"/>
                <a:gd name="T18" fmla="*/ 878 w 1290"/>
                <a:gd name="T19" fmla="*/ 95 h 689"/>
                <a:gd name="T20" fmla="*/ 870 w 1290"/>
                <a:gd name="T21" fmla="*/ 158 h 689"/>
                <a:gd name="T22" fmla="*/ 854 w 1290"/>
                <a:gd name="T23" fmla="*/ 293 h 689"/>
                <a:gd name="T24" fmla="*/ 989 w 1290"/>
                <a:gd name="T25" fmla="*/ 388 h 689"/>
                <a:gd name="T26" fmla="*/ 1012 w 1290"/>
                <a:gd name="T27" fmla="*/ 411 h 689"/>
                <a:gd name="T28" fmla="*/ 1075 w 1290"/>
                <a:gd name="T29" fmla="*/ 482 h 689"/>
                <a:gd name="T30" fmla="*/ 1147 w 1290"/>
                <a:gd name="T31" fmla="*/ 482 h 689"/>
                <a:gd name="T32" fmla="*/ 1226 w 1290"/>
                <a:gd name="T33" fmla="*/ 404 h 689"/>
                <a:gd name="T34" fmla="*/ 1170 w 1290"/>
                <a:gd name="T35" fmla="*/ 348 h 689"/>
                <a:gd name="T36" fmla="*/ 1123 w 1290"/>
                <a:gd name="T37" fmla="*/ 301 h 689"/>
                <a:gd name="T38" fmla="*/ 1257 w 1290"/>
                <a:gd name="T39" fmla="*/ 395 h 689"/>
                <a:gd name="T40" fmla="*/ 1265 w 1290"/>
                <a:gd name="T41" fmla="*/ 554 h 689"/>
                <a:gd name="T42" fmla="*/ 1242 w 1290"/>
                <a:gd name="T43" fmla="*/ 498 h 689"/>
                <a:gd name="T44" fmla="*/ 1186 w 1290"/>
                <a:gd name="T45" fmla="*/ 498 h 689"/>
                <a:gd name="T46" fmla="*/ 1139 w 1290"/>
                <a:gd name="T47" fmla="*/ 538 h 689"/>
                <a:gd name="T48" fmla="*/ 1028 w 1290"/>
                <a:gd name="T49" fmla="*/ 585 h 689"/>
                <a:gd name="T50" fmla="*/ 965 w 1290"/>
                <a:gd name="T51" fmla="*/ 585 h 689"/>
                <a:gd name="T52" fmla="*/ 767 w 1290"/>
                <a:gd name="T53" fmla="*/ 538 h 689"/>
                <a:gd name="T54" fmla="*/ 846 w 1290"/>
                <a:gd name="T55" fmla="*/ 609 h 689"/>
                <a:gd name="T56" fmla="*/ 886 w 1290"/>
                <a:gd name="T57" fmla="*/ 680 h 689"/>
                <a:gd name="T58" fmla="*/ 989 w 1290"/>
                <a:gd name="T59" fmla="*/ 546 h 689"/>
                <a:gd name="T60" fmla="*/ 1068 w 1290"/>
                <a:gd name="T61" fmla="*/ 601 h 689"/>
                <a:gd name="T62" fmla="*/ 1147 w 1290"/>
                <a:gd name="T63" fmla="*/ 546 h 689"/>
                <a:gd name="T64" fmla="*/ 1202 w 1290"/>
                <a:gd name="T65" fmla="*/ 498 h 689"/>
                <a:gd name="T66" fmla="*/ 1265 w 1290"/>
                <a:gd name="T67" fmla="*/ 467 h 689"/>
                <a:gd name="T68" fmla="*/ 1273 w 1290"/>
                <a:gd name="T69" fmla="*/ 554 h 689"/>
                <a:gd name="T70" fmla="*/ 1226 w 1290"/>
                <a:gd name="T71" fmla="*/ 364 h 689"/>
                <a:gd name="T72" fmla="*/ 1115 w 1290"/>
                <a:gd name="T73" fmla="*/ 309 h 689"/>
                <a:gd name="T74" fmla="*/ 1178 w 1290"/>
                <a:gd name="T75" fmla="*/ 364 h 689"/>
                <a:gd name="T76" fmla="*/ 1234 w 1290"/>
                <a:gd name="T77" fmla="*/ 427 h 689"/>
                <a:gd name="T78" fmla="*/ 1139 w 1290"/>
                <a:gd name="T79" fmla="*/ 490 h 689"/>
                <a:gd name="T80" fmla="*/ 1075 w 1290"/>
                <a:gd name="T81" fmla="*/ 490 h 689"/>
                <a:gd name="T82" fmla="*/ 1012 w 1290"/>
                <a:gd name="T83" fmla="*/ 419 h 689"/>
                <a:gd name="T84" fmla="*/ 981 w 1290"/>
                <a:gd name="T85" fmla="*/ 380 h 689"/>
                <a:gd name="T86" fmla="*/ 854 w 1290"/>
                <a:gd name="T87" fmla="*/ 293 h 689"/>
                <a:gd name="T88" fmla="*/ 870 w 1290"/>
                <a:gd name="T89" fmla="*/ 151 h 689"/>
                <a:gd name="T90" fmla="*/ 886 w 1290"/>
                <a:gd name="T91" fmla="*/ 103 h 689"/>
                <a:gd name="T92" fmla="*/ 783 w 1290"/>
                <a:gd name="T93" fmla="*/ 8 h 689"/>
                <a:gd name="T94" fmla="*/ 617 w 1290"/>
                <a:gd name="T95" fmla="*/ 166 h 689"/>
                <a:gd name="T96" fmla="*/ 16 w 1290"/>
                <a:gd name="T97" fmla="*/ 309 h 689"/>
                <a:gd name="T98" fmla="*/ 135 w 1290"/>
                <a:gd name="T99" fmla="*/ 601 h 689"/>
                <a:gd name="T100" fmla="*/ 704 w 1290"/>
                <a:gd name="T101" fmla="*/ 47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0" h="689">
                  <a:moveTo>
                    <a:pt x="886" y="688"/>
                  </a:moveTo>
                  <a:lnTo>
                    <a:pt x="886" y="688"/>
                  </a:lnTo>
                  <a:cubicBezTo>
                    <a:pt x="878" y="688"/>
                    <a:pt x="870" y="680"/>
                    <a:pt x="854" y="680"/>
                  </a:cubicBezTo>
                  <a:cubicBezTo>
                    <a:pt x="846" y="672"/>
                    <a:pt x="838" y="672"/>
                    <a:pt x="838" y="664"/>
                  </a:cubicBezTo>
                  <a:cubicBezTo>
                    <a:pt x="831" y="664"/>
                    <a:pt x="838" y="657"/>
                    <a:pt x="838" y="648"/>
                  </a:cubicBezTo>
                  <a:cubicBezTo>
                    <a:pt x="838" y="641"/>
                    <a:pt x="846" y="633"/>
                    <a:pt x="846" y="609"/>
                  </a:cubicBezTo>
                  <a:cubicBezTo>
                    <a:pt x="838" y="585"/>
                    <a:pt x="831" y="585"/>
                    <a:pt x="822" y="585"/>
                  </a:cubicBezTo>
                  <a:cubicBezTo>
                    <a:pt x="807" y="577"/>
                    <a:pt x="799" y="577"/>
                    <a:pt x="783" y="562"/>
                  </a:cubicBezTo>
                  <a:cubicBezTo>
                    <a:pt x="767" y="546"/>
                    <a:pt x="767" y="546"/>
                    <a:pt x="767" y="546"/>
                  </a:cubicBezTo>
                  <a:cubicBezTo>
                    <a:pt x="759" y="546"/>
                    <a:pt x="759" y="546"/>
                    <a:pt x="759" y="546"/>
                  </a:cubicBezTo>
                  <a:lnTo>
                    <a:pt x="759" y="546"/>
                  </a:lnTo>
                  <a:cubicBezTo>
                    <a:pt x="744" y="506"/>
                    <a:pt x="720" y="482"/>
                    <a:pt x="712" y="482"/>
                  </a:cubicBezTo>
                  <a:cubicBezTo>
                    <a:pt x="704" y="482"/>
                    <a:pt x="704" y="482"/>
                    <a:pt x="704" y="482"/>
                  </a:cubicBezTo>
                  <a:cubicBezTo>
                    <a:pt x="680" y="482"/>
                    <a:pt x="649" y="490"/>
                    <a:pt x="625" y="498"/>
                  </a:cubicBezTo>
                  <a:cubicBezTo>
                    <a:pt x="609" y="514"/>
                    <a:pt x="593" y="514"/>
                    <a:pt x="593" y="514"/>
                  </a:cubicBezTo>
                  <a:cubicBezTo>
                    <a:pt x="562" y="498"/>
                    <a:pt x="530" y="498"/>
                    <a:pt x="514" y="514"/>
                  </a:cubicBezTo>
                  <a:cubicBezTo>
                    <a:pt x="491" y="522"/>
                    <a:pt x="277" y="577"/>
                    <a:pt x="135" y="609"/>
                  </a:cubicBezTo>
                  <a:cubicBezTo>
                    <a:pt x="79" y="625"/>
                    <a:pt x="24" y="633"/>
                    <a:pt x="24" y="641"/>
                  </a:cubicBezTo>
                  <a:lnTo>
                    <a:pt x="16" y="641"/>
                  </a:lnTo>
                  <a:cubicBezTo>
                    <a:pt x="8" y="641"/>
                    <a:pt x="0" y="633"/>
                    <a:pt x="0" y="625"/>
                  </a:cubicBezTo>
                  <a:cubicBezTo>
                    <a:pt x="8" y="293"/>
                    <a:pt x="8" y="293"/>
                    <a:pt x="8" y="293"/>
                  </a:cubicBezTo>
                  <a:cubicBezTo>
                    <a:pt x="16" y="301"/>
                    <a:pt x="16" y="301"/>
                    <a:pt x="16" y="301"/>
                  </a:cubicBezTo>
                  <a:cubicBezTo>
                    <a:pt x="32" y="293"/>
                    <a:pt x="182" y="253"/>
                    <a:pt x="261" y="230"/>
                  </a:cubicBezTo>
                  <a:lnTo>
                    <a:pt x="261" y="230"/>
                  </a:lnTo>
                  <a:lnTo>
                    <a:pt x="261" y="230"/>
                  </a:lnTo>
                  <a:cubicBezTo>
                    <a:pt x="269" y="230"/>
                    <a:pt x="340" y="214"/>
                    <a:pt x="411" y="198"/>
                  </a:cubicBezTo>
                  <a:cubicBezTo>
                    <a:pt x="483" y="182"/>
                    <a:pt x="578" y="166"/>
                    <a:pt x="601" y="158"/>
                  </a:cubicBezTo>
                  <a:cubicBezTo>
                    <a:pt x="609" y="158"/>
                    <a:pt x="609" y="158"/>
                    <a:pt x="609" y="158"/>
                  </a:cubicBezTo>
                  <a:cubicBezTo>
                    <a:pt x="657" y="151"/>
                    <a:pt x="657" y="151"/>
                    <a:pt x="672" y="127"/>
                  </a:cubicBezTo>
                  <a:cubicBezTo>
                    <a:pt x="688" y="95"/>
                    <a:pt x="775" y="0"/>
                    <a:pt x="775" y="0"/>
                  </a:cubicBezTo>
                  <a:cubicBezTo>
                    <a:pt x="783" y="0"/>
                    <a:pt x="783" y="0"/>
                    <a:pt x="783" y="0"/>
                  </a:cubicBezTo>
                  <a:lnTo>
                    <a:pt x="783" y="0"/>
                  </a:lnTo>
                  <a:lnTo>
                    <a:pt x="783" y="0"/>
                  </a:lnTo>
                  <a:cubicBezTo>
                    <a:pt x="791" y="8"/>
                    <a:pt x="791" y="8"/>
                    <a:pt x="791" y="8"/>
                  </a:cubicBezTo>
                  <a:lnTo>
                    <a:pt x="791" y="8"/>
                  </a:lnTo>
                  <a:cubicBezTo>
                    <a:pt x="799" y="8"/>
                    <a:pt x="799" y="8"/>
                    <a:pt x="799" y="8"/>
                  </a:cubicBezTo>
                  <a:lnTo>
                    <a:pt x="799" y="8"/>
                  </a:lnTo>
                  <a:cubicBezTo>
                    <a:pt x="815" y="24"/>
                    <a:pt x="822" y="48"/>
                    <a:pt x="838" y="79"/>
                  </a:cubicBezTo>
                  <a:cubicBezTo>
                    <a:pt x="838" y="95"/>
                    <a:pt x="846" y="103"/>
                    <a:pt x="854" y="103"/>
                  </a:cubicBezTo>
                  <a:cubicBezTo>
                    <a:pt x="862" y="103"/>
                    <a:pt x="870" y="95"/>
                    <a:pt x="878" y="95"/>
                  </a:cubicBezTo>
                  <a:cubicBezTo>
                    <a:pt x="886" y="87"/>
                    <a:pt x="886" y="87"/>
                    <a:pt x="894" y="87"/>
                  </a:cubicBezTo>
                  <a:cubicBezTo>
                    <a:pt x="902" y="87"/>
                    <a:pt x="909" y="87"/>
                    <a:pt x="917" y="95"/>
                  </a:cubicBezTo>
                  <a:cubicBezTo>
                    <a:pt x="925" y="103"/>
                    <a:pt x="925" y="111"/>
                    <a:pt x="925" y="119"/>
                  </a:cubicBezTo>
                  <a:cubicBezTo>
                    <a:pt x="925" y="135"/>
                    <a:pt x="902" y="151"/>
                    <a:pt x="870" y="158"/>
                  </a:cubicBezTo>
                  <a:cubicBezTo>
                    <a:pt x="854" y="166"/>
                    <a:pt x="854" y="182"/>
                    <a:pt x="854" y="206"/>
                  </a:cubicBezTo>
                  <a:cubicBezTo>
                    <a:pt x="846" y="222"/>
                    <a:pt x="846" y="237"/>
                    <a:pt x="838" y="253"/>
                  </a:cubicBezTo>
                  <a:cubicBezTo>
                    <a:pt x="838" y="269"/>
                    <a:pt x="831" y="277"/>
                    <a:pt x="831" y="285"/>
                  </a:cubicBezTo>
                  <a:cubicBezTo>
                    <a:pt x="831" y="285"/>
                    <a:pt x="838" y="285"/>
                    <a:pt x="854" y="293"/>
                  </a:cubicBezTo>
                  <a:cubicBezTo>
                    <a:pt x="862" y="293"/>
                    <a:pt x="862" y="293"/>
                    <a:pt x="862" y="293"/>
                  </a:cubicBezTo>
                  <a:cubicBezTo>
                    <a:pt x="902" y="301"/>
                    <a:pt x="965" y="340"/>
                    <a:pt x="989" y="356"/>
                  </a:cubicBezTo>
                  <a:cubicBezTo>
                    <a:pt x="997" y="364"/>
                    <a:pt x="997" y="372"/>
                    <a:pt x="997" y="372"/>
                  </a:cubicBezTo>
                  <a:cubicBezTo>
                    <a:pt x="997" y="380"/>
                    <a:pt x="997" y="388"/>
                    <a:pt x="989" y="388"/>
                  </a:cubicBezTo>
                  <a:cubicBezTo>
                    <a:pt x="989" y="395"/>
                    <a:pt x="981" y="395"/>
                    <a:pt x="973" y="404"/>
                  </a:cubicBezTo>
                  <a:cubicBezTo>
                    <a:pt x="973" y="411"/>
                    <a:pt x="973" y="411"/>
                    <a:pt x="973" y="411"/>
                  </a:cubicBezTo>
                  <a:cubicBezTo>
                    <a:pt x="973" y="411"/>
                    <a:pt x="981" y="411"/>
                    <a:pt x="989" y="411"/>
                  </a:cubicBezTo>
                  <a:cubicBezTo>
                    <a:pt x="997" y="411"/>
                    <a:pt x="1004" y="411"/>
                    <a:pt x="1012" y="411"/>
                  </a:cubicBezTo>
                  <a:cubicBezTo>
                    <a:pt x="1028" y="411"/>
                    <a:pt x="1036" y="419"/>
                    <a:pt x="1044" y="435"/>
                  </a:cubicBezTo>
                  <a:cubicBezTo>
                    <a:pt x="1044" y="443"/>
                    <a:pt x="1044" y="451"/>
                    <a:pt x="1052" y="467"/>
                  </a:cubicBezTo>
                  <a:cubicBezTo>
                    <a:pt x="1060" y="467"/>
                    <a:pt x="1068" y="482"/>
                    <a:pt x="1068" y="490"/>
                  </a:cubicBezTo>
                  <a:lnTo>
                    <a:pt x="1075" y="482"/>
                  </a:lnTo>
                  <a:lnTo>
                    <a:pt x="1075" y="475"/>
                  </a:lnTo>
                  <a:cubicBezTo>
                    <a:pt x="1084" y="475"/>
                    <a:pt x="1084" y="467"/>
                    <a:pt x="1091" y="467"/>
                  </a:cubicBezTo>
                  <a:cubicBezTo>
                    <a:pt x="1099" y="467"/>
                    <a:pt x="1115" y="475"/>
                    <a:pt x="1123" y="475"/>
                  </a:cubicBezTo>
                  <a:cubicBezTo>
                    <a:pt x="1131" y="475"/>
                    <a:pt x="1139" y="482"/>
                    <a:pt x="1147" y="482"/>
                  </a:cubicBezTo>
                  <a:cubicBezTo>
                    <a:pt x="1162" y="482"/>
                    <a:pt x="1170" y="475"/>
                    <a:pt x="1178" y="451"/>
                  </a:cubicBezTo>
                  <a:cubicBezTo>
                    <a:pt x="1178" y="443"/>
                    <a:pt x="1194" y="435"/>
                    <a:pt x="1202" y="435"/>
                  </a:cubicBezTo>
                  <a:cubicBezTo>
                    <a:pt x="1210" y="435"/>
                    <a:pt x="1218" y="435"/>
                    <a:pt x="1226" y="427"/>
                  </a:cubicBezTo>
                  <a:cubicBezTo>
                    <a:pt x="1234" y="419"/>
                    <a:pt x="1234" y="411"/>
                    <a:pt x="1226" y="404"/>
                  </a:cubicBezTo>
                  <a:cubicBezTo>
                    <a:pt x="1226" y="395"/>
                    <a:pt x="1210" y="388"/>
                    <a:pt x="1202" y="388"/>
                  </a:cubicBezTo>
                  <a:cubicBezTo>
                    <a:pt x="1194" y="388"/>
                    <a:pt x="1186" y="388"/>
                    <a:pt x="1178" y="380"/>
                  </a:cubicBezTo>
                  <a:cubicBezTo>
                    <a:pt x="1170" y="380"/>
                    <a:pt x="1170" y="372"/>
                    <a:pt x="1170" y="364"/>
                  </a:cubicBezTo>
                  <a:cubicBezTo>
                    <a:pt x="1170" y="356"/>
                    <a:pt x="1170" y="348"/>
                    <a:pt x="1170" y="348"/>
                  </a:cubicBezTo>
                  <a:cubicBezTo>
                    <a:pt x="1162" y="340"/>
                    <a:pt x="1155" y="340"/>
                    <a:pt x="1147" y="340"/>
                  </a:cubicBezTo>
                  <a:cubicBezTo>
                    <a:pt x="1139" y="340"/>
                    <a:pt x="1139" y="340"/>
                    <a:pt x="1139" y="340"/>
                  </a:cubicBezTo>
                  <a:cubicBezTo>
                    <a:pt x="1123" y="340"/>
                    <a:pt x="1107" y="340"/>
                    <a:pt x="1107" y="309"/>
                  </a:cubicBezTo>
                  <a:cubicBezTo>
                    <a:pt x="1107" y="301"/>
                    <a:pt x="1115" y="301"/>
                    <a:pt x="1123" y="301"/>
                  </a:cubicBezTo>
                  <a:cubicBezTo>
                    <a:pt x="1131" y="301"/>
                    <a:pt x="1147" y="309"/>
                    <a:pt x="1162" y="309"/>
                  </a:cubicBezTo>
                  <a:cubicBezTo>
                    <a:pt x="1178" y="317"/>
                    <a:pt x="1186" y="317"/>
                    <a:pt x="1194" y="324"/>
                  </a:cubicBezTo>
                  <a:cubicBezTo>
                    <a:pt x="1218" y="332"/>
                    <a:pt x="1226" y="340"/>
                    <a:pt x="1234" y="364"/>
                  </a:cubicBezTo>
                  <a:cubicBezTo>
                    <a:pt x="1242" y="372"/>
                    <a:pt x="1242" y="388"/>
                    <a:pt x="1257" y="395"/>
                  </a:cubicBezTo>
                  <a:cubicBezTo>
                    <a:pt x="1281" y="451"/>
                    <a:pt x="1289" y="506"/>
                    <a:pt x="1289" y="538"/>
                  </a:cubicBezTo>
                  <a:cubicBezTo>
                    <a:pt x="1281" y="538"/>
                    <a:pt x="1281" y="546"/>
                    <a:pt x="1281" y="554"/>
                  </a:cubicBezTo>
                  <a:cubicBezTo>
                    <a:pt x="1281" y="562"/>
                    <a:pt x="1281" y="570"/>
                    <a:pt x="1273" y="570"/>
                  </a:cubicBezTo>
                  <a:cubicBezTo>
                    <a:pt x="1273" y="570"/>
                    <a:pt x="1273" y="562"/>
                    <a:pt x="1265" y="554"/>
                  </a:cubicBezTo>
                  <a:cubicBezTo>
                    <a:pt x="1257" y="538"/>
                    <a:pt x="1265" y="522"/>
                    <a:pt x="1265" y="506"/>
                  </a:cubicBezTo>
                  <a:cubicBezTo>
                    <a:pt x="1265" y="498"/>
                    <a:pt x="1265" y="490"/>
                    <a:pt x="1265" y="482"/>
                  </a:cubicBezTo>
                  <a:cubicBezTo>
                    <a:pt x="1265" y="475"/>
                    <a:pt x="1265" y="475"/>
                    <a:pt x="1265" y="475"/>
                  </a:cubicBezTo>
                  <a:cubicBezTo>
                    <a:pt x="1257" y="475"/>
                    <a:pt x="1242" y="490"/>
                    <a:pt x="1242" y="498"/>
                  </a:cubicBezTo>
                  <a:cubicBezTo>
                    <a:pt x="1242" y="506"/>
                    <a:pt x="1242" y="514"/>
                    <a:pt x="1234" y="514"/>
                  </a:cubicBezTo>
                  <a:lnTo>
                    <a:pt x="1226" y="514"/>
                  </a:lnTo>
                  <a:cubicBezTo>
                    <a:pt x="1218" y="514"/>
                    <a:pt x="1210" y="506"/>
                    <a:pt x="1202" y="506"/>
                  </a:cubicBezTo>
                  <a:cubicBezTo>
                    <a:pt x="1194" y="506"/>
                    <a:pt x="1186" y="498"/>
                    <a:pt x="1186" y="498"/>
                  </a:cubicBezTo>
                  <a:cubicBezTo>
                    <a:pt x="1178" y="498"/>
                    <a:pt x="1178" y="498"/>
                    <a:pt x="1178" y="506"/>
                  </a:cubicBezTo>
                  <a:cubicBezTo>
                    <a:pt x="1178" y="514"/>
                    <a:pt x="1170" y="522"/>
                    <a:pt x="1162" y="530"/>
                  </a:cubicBezTo>
                  <a:cubicBezTo>
                    <a:pt x="1162" y="546"/>
                    <a:pt x="1155" y="546"/>
                    <a:pt x="1147" y="546"/>
                  </a:cubicBezTo>
                  <a:cubicBezTo>
                    <a:pt x="1147" y="546"/>
                    <a:pt x="1139" y="546"/>
                    <a:pt x="1139" y="538"/>
                  </a:cubicBezTo>
                  <a:lnTo>
                    <a:pt x="1139" y="538"/>
                  </a:lnTo>
                  <a:cubicBezTo>
                    <a:pt x="1131" y="538"/>
                    <a:pt x="1107" y="570"/>
                    <a:pt x="1091" y="593"/>
                  </a:cubicBezTo>
                  <a:cubicBezTo>
                    <a:pt x="1084" y="601"/>
                    <a:pt x="1075" y="609"/>
                    <a:pt x="1068" y="609"/>
                  </a:cubicBezTo>
                  <a:cubicBezTo>
                    <a:pt x="1052" y="609"/>
                    <a:pt x="1036" y="601"/>
                    <a:pt x="1028" y="585"/>
                  </a:cubicBezTo>
                  <a:cubicBezTo>
                    <a:pt x="1028" y="577"/>
                    <a:pt x="1028" y="577"/>
                    <a:pt x="1028" y="577"/>
                  </a:cubicBezTo>
                  <a:cubicBezTo>
                    <a:pt x="1028" y="562"/>
                    <a:pt x="1028" y="554"/>
                    <a:pt x="1012" y="554"/>
                  </a:cubicBezTo>
                  <a:cubicBezTo>
                    <a:pt x="1004" y="554"/>
                    <a:pt x="997" y="554"/>
                    <a:pt x="989" y="554"/>
                  </a:cubicBezTo>
                  <a:cubicBezTo>
                    <a:pt x="965" y="554"/>
                    <a:pt x="965" y="570"/>
                    <a:pt x="965" y="585"/>
                  </a:cubicBezTo>
                  <a:cubicBezTo>
                    <a:pt x="957" y="601"/>
                    <a:pt x="957" y="617"/>
                    <a:pt x="941" y="641"/>
                  </a:cubicBezTo>
                  <a:cubicBezTo>
                    <a:pt x="933" y="648"/>
                    <a:pt x="933" y="648"/>
                    <a:pt x="933" y="648"/>
                  </a:cubicBezTo>
                  <a:cubicBezTo>
                    <a:pt x="909" y="672"/>
                    <a:pt x="902" y="688"/>
                    <a:pt x="886" y="688"/>
                  </a:cubicBezTo>
                  <a:close/>
                  <a:moveTo>
                    <a:pt x="767" y="538"/>
                  </a:moveTo>
                  <a:lnTo>
                    <a:pt x="767" y="538"/>
                  </a:lnTo>
                  <a:cubicBezTo>
                    <a:pt x="775" y="546"/>
                    <a:pt x="775" y="546"/>
                    <a:pt x="783" y="554"/>
                  </a:cubicBezTo>
                  <a:cubicBezTo>
                    <a:pt x="799" y="570"/>
                    <a:pt x="815" y="570"/>
                    <a:pt x="822" y="577"/>
                  </a:cubicBezTo>
                  <a:cubicBezTo>
                    <a:pt x="838" y="577"/>
                    <a:pt x="846" y="585"/>
                    <a:pt x="846" y="609"/>
                  </a:cubicBezTo>
                  <a:cubicBezTo>
                    <a:pt x="854" y="633"/>
                    <a:pt x="846" y="648"/>
                    <a:pt x="846" y="657"/>
                  </a:cubicBezTo>
                  <a:cubicBezTo>
                    <a:pt x="838" y="657"/>
                    <a:pt x="838" y="664"/>
                    <a:pt x="838" y="664"/>
                  </a:cubicBezTo>
                  <a:cubicBezTo>
                    <a:pt x="846" y="664"/>
                    <a:pt x="854" y="672"/>
                    <a:pt x="854" y="672"/>
                  </a:cubicBezTo>
                  <a:cubicBezTo>
                    <a:pt x="870" y="672"/>
                    <a:pt x="878" y="680"/>
                    <a:pt x="886" y="680"/>
                  </a:cubicBezTo>
                  <a:cubicBezTo>
                    <a:pt x="894" y="680"/>
                    <a:pt x="902" y="672"/>
                    <a:pt x="925" y="641"/>
                  </a:cubicBezTo>
                  <a:cubicBezTo>
                    <a:pt x="933" y="641"/>
                    <a:pt x="933" y="641"/>
                    <a:pt x="933" y="641"/>
                  </a:cubicBezTo>
                  <a:cubicBezTo>
                    <a:pt x="949" y="617"/>
                    <a:pt x="949" y="601"/>
                    <a:pt x="957" y="585"/>
                  </a:cubicBezTo>
                  <a:cubicBezTo>
                    <a:pt x="957" y="570"/>
                    <a:pt x="957" y="554"/>
                    <a:pt x="989" y="546"/>
                  </a:cubicBezTo>
                  <a:cubicBezTo>
                    <a:pt x="997" y="546"/>
                    <a:pt x="1004" y="546"/>
                    <a:pt x="1012" y="546"/>
                  </a:cubicBezTo>
                  <a:cubicBezTo>
                    <a:pt x="1036" y="546"/>
                    <a:pt x="1036" y="562"/>
                    <a:pt x="1036" y="577"/>
                  </a:cubicBezTo>
                  <a:cubicBezTo>
                    <a:pt x="1036" y="577"/>
                    <a:pt x="1036" y="577"/>
                    <a:pt x="1036" y="585"/>
                  </a:cubicBezTo>
                  <a:cubicBezTo>
                    <a:pt x="1044" y="593"/>
                    <a:pt x="1052" y="601"/>
                    <a:pt x="1068" y="601"/>
                  </a:cubicBezTo>
                  <a:cubicBezTo>
                    <a:pt x="1068" y="601"/>
                    <a:pt x="1084" y="601"/>
                    <a:pt x="1084" y="593"/>
                  </a:cubicBezTo>
                  <a:cubicBezTo>
                    <a:pt x="1099" y="562"/>
                    <a:pt x="1123" y="530"/>
                    <a:pt x="1139" y="530"/>
                  </a:cubicBezTo>
                  <a:cubicBezTo>
                    <a:pt x="1139" y="530"/>
                    <a:pt x="1139" y="530"/>
                    <a:pt x="1147" y="538"/>
                  </a:cubicBezTo>
                  <a:lnTo>
                    <a:pt x="1147" y="546"/>
                  </a:lnTo>
                  <a:cubicBezTo>
                    <a:pt x="1147" y="546"/>
                    <a:pt x="1155" y="538"/>
                    <a:pt x="1162" y="530"/>
                  </a:cubicBezTo>
                  <a:cubicBezTo>
                    <a:pt x="1162" y="522"/>
                    <a:pt x="1170" y="514"/>
                    <a:pt x="1170" y="506"/>
                  </a:cubicBezTo>
                  <a:cubicBezTo>
                    <a:pt x="1170" y="498"/>
                    <a:pt x="1178" y="498"/>
                    <a:pt x="1186" y="498"/>
                  </a:cubicBezTo>
                  <a:cubicBezTo>
                    <a:pt x="1186" y="498"/>
                    <a:pt x="1194" y="498"/>
                    <a:pt x="1202" y="498"/>
                  </a:cubicBezTo>
                  <a:cubicBezTo>
                    <a:pt x="1218" y="498"/>
                    <a:pt x="1226" y="506"/>
                    <a:pt x="1226" y="506"/>
                  </a:cubicBezTo>
                  <a:cubicBezTo>
                    <a:pt x="1234" y="506"/>
                    <a:pt x="1234" y="506"/>
                    <a:pt x="1234" y="506"/>
                  </a:cubicBezTo>
                  <a:cubicBezTo>
                    <a:pt x="1234" y="506"/>
                    <a:pt x="1234" y="506"/>
                    <a:pt x="1234" y="498"/>
                  </a:cubicBezTo>
                  <a:cubicBezTo>
                    <a:pt x="1242" y="490"/>
                    <a:pt x="1249" y="467"/>
                    <a:pt x="1265" y="467"/>
                  </a:cubicBezTo>
                  <a:cubicBezTo>
                    <a:pt x="1265" y="467"/>
                    <a:pt x="1273" y="467"/>
                    <a:pt x="1273" y="475"/>
                  </a:cubicBezTo>
                  <a:cubicBezTo>
                    <a:pt x="1273" y="490"/>
                    <a:pt x="1273" y="498"/>
                    <a:pt x="1273" y="506"/>
                  </a:cubicBezTo>
                  <a:cubicBezTo>
                    <a:pt x="1273" y="522"/>
                    <a:pt x="1265" y="538"/>
                    <a:pt x="1273" y="554"/>
                  </a:cubicBezTo>
                  <a:lnTo>
                    <a:pt x="1273" y="554"/>
                  </a:lnTo>
                  <a:lnTo>
                    <a:pt x="1273" y="554"/>
                  </a:lnTo>
                  <a:cubicBezTo>
                    <a:pt x="1273" y="546"/>
                    <a:pt x="1281" y="538"/>
                    <a:pt x="1281" y="530"/>
                  </a:cubicBezTo>
                  <a:cubicBezTo>
                    <a:pt x="1289" y="506"/>
                    <a:pt x="1273" y="451"/>
                    <a:pt x="1249" y="404"/>
                  </a:cubicBezTo>
                  <a:cubicBezTo>
                    <a:pt x="1242" y="388"/>
                    <a:pt x="1234" y="372"/>
                    <a:pt x="1226" y="364"/>
                  </a:cubicBezTo>
                  <a:cubicBezTo>
                    <a:pt x="1218" y="340"/>
                    <a:pt x="1210" y="332"/>
                    <a:pt x="1194" y="332"/>
                  </a:cubicBezTo>
                  <a:cubicBezTo>
                    <a:pt x="1186" y="324"/>
                    <a:pt x="1170" y="324"/>
                    <a:pt x="1162" y="317"/>
                  </a:cubicBezTo>
                  <a:cubicBezTo>
                    <a:pt x="1147" y="309"/>
                    <a:pt x="1131" y="309"/>
                    <a:pt x="1123" y="309"/>
                  </a:cubicBezTo>
                  <a:lnTo>
                    <a:pt x="1115" y="309"/>
                  </a:lnTo>
                  <a:cubicBezTo>
                    <a:pt x="1115" y="332"/>
                    <a:pt x="1123" y="332"/>
                    <a:pt x="1139" y="332"/>
                  </a:cubicBezTo>
                  <a:cubicBezTo>
                    <a:pt x="1147" y="332"/>
                    <a:pt x="1147" y="332"/>
                    <a:pt x="1147" y="332"/>
                  </a:cubicBezTo>
                  <a:cubicBezTo>
                    <a:pt x="1155" y="332"/>
                    <a:pt x="1162" y="332"/>
                    <a:pt x="1170" y="340"/>
                  </a:cubicBezTo>
                  <a:cubicBezTo>
                    <a:pt x="1178" y="348"/>
                    <a:pt x="1178" y="356"/>
                    <a:pt x="1178" y="364"/>
                  </a:cubicBezTo>
                  <a:cubicBezTo>
                    <a:pt x="1178" y="372"/>
                    <a:pt x="1178" y="372"/>
                    <a:pt x="1186" y="380"/>
                  </a:cubicBezTo>
                  <a:cubicBezTo>
                    <a:pt x="1186" y="380"/>
                    <a:pt x="1194" y="388"/>
                    <a:pt x="1202" y="388"/>
                  </a:cubicBezTo>
                  <a:cubicBezTo>
                    <a:pt x="1210" y="388"/>
                    <a:pt x="1226" y="388"/>
                    <a:pt x="1234" y="404"/>
                  </a:cubicBezTo>
                  <a:cubicBezTo>
                    <a:pt x="1242" y="411"/>
                    <a:pt x="1242" y="419"/>
                    <a:pt x="1234" y="427"/>
                  </a:cubicBezTo>
                  <a:cubicBezTo>
                    <a:pt x="1226" y="443"/>
                    <a:pt x="1210" y="443"/>
                    <a:pt x="1202" y="443"/>
                  </a:cubicBezTo>
                  <a:cubicBezTo>
                    <a:pt x="1194" y="443"/>
                    <a:pt x="1186" y="451"/>
                    <a:pt x="1186" y="451"/>
                  </a:cubicBezTo>
                  <a:cubicBezTo>
                    <a:pt x="1178" y="467"/>
                    <a:pt x="1170" y="490"/>
                    <a:pt x="1147" y="490"/>
                  </a:cubicBezTo>
                  <a:cubicBezTo>
                    <a:pt x="1147" y="490"/>
                    <a:pt x="1147" y="490"/>
                    <a:pt x="1139" y="490"/>
                  </a:cubicBezTo>
                  <a:cubicBezTo>
                    <a:pt x="1139" y="490"/>
                    <a:pt x="1131" y="482"/>
                    <a:pt x="1123" y="482"/>
                  </a:cubicBezTo>
                  <a:cubicBezTo>
                    <a:pt x="1115" y="482"/>
                    <a:pt x="1099" y="475"/>
                    <a:pt x="1091" y="475"/>
                  </a:cubicBezTo>
                  <a:cubicBezTo>
                    <a:pt x="1091" y="475"/>
                    <a:pt x="1084" y="475"/>
                    <a:pt x="1084" y="482"/>
                  </a:cubicBezTo>
                  <a:cubicBezTo>
                    <a:pt x="1084" y="482"/>
                    <a:pt x="1084" y="482"/>
                    <a:pt x="1075" y="490"/>
                  </a:cubicBezTo>
                  <a:cubicBezTo>
                    <a:pt x="1075" y="490"/>
                    <a:pt x="1075" y="490"/>
                    <a:pt x="1068" y="490"/>
                  </a:cubicBezTo>
                  <a:cubicBezTo>
                    <a:pt x="1068" y="490"/>
                    <a:pt x="1060" y="490"/>
                    <a:pt x="1044" y="467"/>
                  </a:cubicBezTo>
                  <a:cubicBezTo>
                    <a:pt x="1044" y="459"/>
                    <a:pt x="1036" y="443"/>
                    <a:pt x="1036" y="435"/>
                  </a:cubicBezTo>
                  <a:cubicBezTo>
                    <a:pt x="1028" y="427"/>
                    <a:pt x="1028" y="419"/>
                    <a:pt x="1012" y="419"/>
                  </a:cubicBezTo>
                  <a:cubicBezTo>
                    <a:pt x="1004" y="419"/>
                    <a:pt x="997" y="419"/>
                    <a:pt x="989" y="419"/>
                  </a:cubicBezTo>
                  <a:cubicBezTo>
                    <a:pt x="973" y="419"/>
                    <a:pt x="965" y="419"/>
                    <a:pt x="965" y="411"/>
                  </a:cubicBezTo>
                  <a:cubicBezTo>
                    <a:pt x="957" y="411"/>
                    <a:pt x="965" y="404"/>
                    <a:pt x="973" y="395"/>
                  </a:cubicBezTo>
                  <a:cubicBezTo>
                    <a:pt x="973" y="395"/>
                    <a:pt x="981" y="388"/>
                    <a:pt x="981" y="380"/>
                  </a:cubicBezTo>
                  <a:cubicBezTo>
                    <a:pt x="989" y="380"/>
                    <a:pt x="997" y="380"/>
                    <a:pt x="997" y="372"/>
                  </a:cubicBezTo>
                  <a:cubicBezTo>
                    <a:pt x="997" y="372"/>
                    <a:pt x="989" y="364"/>
                    <a:pt x="981" y="364"/>
                  </a:cubicBezTo>
                  <a:cubicBezTo>
                    <a:pt x="965" y="340"/>
                    <a:pt x="894" y="309"/>
                    <a:pt x="862" y="301"/>
                  </a:cubicBezTo>
                  <a:cubicBezTo>
                    <a:pt x="854" y="293"/>
                    <a:pt x="854" y="293"/>
                    <a:pt x="854" y="293"/>
                  </a:cubicBezTo>
                  <a:cubicBezTo>
                    <a:pt x="838" y="293"/>
                    <a:pt x="831" y="293"/>
                    <a:pt x="822" y="285"/>
                  </a:cubicBezTo>
                  <a:cubicBezTo>
                    <a:pt x="822" y="277"/>
                    <a:pt x="822" y="269"/>
                    <a:pt x="838" y="253"/>
                  </a:cubicBezTo>
                  <a:cubicBezTo>
                    <a:pt x="838" y="237"/>
                    <a:pt x="838" y="222"/>
                    <a:pt x="846" y="206"/>
                  </a:cubicBezTo>
                  <a:cubicBezTo>
                    <a:pt x="846" y="182"/>
                    <a:pt x="846" y="158"/>
                    <a:pt x="870" y="151"/>
                  </a:cubicBezTo>
                  <a:cubicBezTo>
                    <a:pt x="902" y="143"/>
                    <a:pt x="917" y="135"/>
                    <a:pt x="917" y="119"/>
                  </a:cubicBezTo>
                  <a:cubicBezTo>
                    <a:pt x="917" y="111"/>
                    <a:pt x="917" y="103"/>
                    <a:pt x="909" y="95"/>
                  </a:cubicBezTo>
                  <a:cubicBezTo>
                    <a:pt x="909" y="95"/>
                    <a:pt x="902" y="95"/>
                    <a:pt x="894" y="95"/>
                  </a:cubicBezTo>
                  <a:cubicBezTo>
                    <a:pt x="894" y="95"/>
                    <a:pt x="886" y="95"/>
                    <a:pt x="886" y="103"/>
                  </a:cubicBezTo>
                  <a:cubicBezTo>
                    <a:pt x="870" y="103"/>
                    <a:pt x="862" y="111"/>
                    <a:pt x="854" y="111"/>
                  </a:cubicBezTo>
                  <a:cubicBezTo>
                    <a:pt x="838" y="111"/>
                    <a:pt x="831" y="103"/>
                    <a:pt x="831" y="87"/>
                  </a:cubicBezTo>
                  <a:cubicBezTo>
                    <a:pt x="815" y="55"/>
                    <a:pt x="807" y="32"/>
                    <a:pt x="791" y="16"/>
                  </a:cubicBezTo>
                  <a:cubicBezTo>
                    <a:pt x="791" y="16"/>
                    <a:pt x="783" y="16"/>
                    <a:pt x="783" y="8"/>
                  </a:cubicBezTo>
                  <a:lnTo>
                    <a:pt x="783" y="8"/>
                  </a:lnTo>
                  <a:lnTo>
                    <a:pt x="775" y="8"/>
                  </a:lnTo>
                  <a:cubicBezTo>
                    <a:pt x="759" y="32"/>
                    <a:pt x="688" y="111"/>
                    <a:pt x="680" y="127"/>
                  </a:cubicBezTo>
                  <a:cubicBezTo>
                    <a:pt x="664" y="158"/>
                    <a:pt x="657" y="158"/>
                    <a:pt x="617" y="166"/>
                  </a:cubicBezTo>
                  <a:cubicBezTo>
                    <a:pt x="601" y="166"/>
                    <a:pt x="601" y="166"/>
                    <a:pt x="601" y="166"/>
                  </a:cubicBezTo>
                  <a:cubicBezTo>
                    <a:pt x="578" y="166"/>
                    <a:pt x="491" y="190"/>
                    <a:pt x="411" y="206"/>
                  </a:cubicBezTo>
                  <a:cubicBezTo>
                    <a:pt x="325" y="222"/>
                    <a:pt x="269" y="237"/>
                    <a:pt x="261" y="237"/>
                  </a:cubicBezTo>
                  <a:cubicBezTo>
                    <a:pt x="245" y="245"/>
                    <a:pt x="48" y="301"/>
                    <a:pt x="16" y="309"/>
                  </a:cubicBezTo>
                  <a:cubicBezTo>
                    <a:pt x="8" y="625"/>
                    <a:pt x="8" y="625"/>
                    <a:pt x="8" y="625"/>
                  </a:cubicBezTo>
                  <a:cubicBezTo>
                    <a:pt x="8" y="625"/>
                    <a:pt x="8" y="633"/>
                    <a:pt x="16" y="633"/>
                  </a:cubicBezTo>
                  <a:cubicBezTo>
                    <a:pt x="16" y="633"/>
                    <a:pt x="16" y="633"/>
                    <a:pt x="24" y="633"/>
                  </a:cubicBezTo>
                  <a:cubicBezTo>
                    <a:pt x="24" y="625"/>
                    <a:pt x="64" y="617"/>
                    <a:pt x="135" y="601"/>
                  </a:cubicBezTo>
                  <a:cubicBezTo>
                    <a:pt x="269" y="570"/>
                    <a:pt x="491" y="514"/>
                    <a:pt x="514" y="506"/>
                  </a:cubicBezTo>
                  <a:cubicBezTo>
                    <a:pt x="530" y="490"/>
                    <a:pt x="562" y="490"/>
                    <a:pt x="593" y="506"/>
                  </a:cubicBezTo>
                  <a:cubicBezTo>
                    <a:pt x="601" y="506"/>
                    <a:pt x="609" y="498"/>
                    <a:pt x="625" y="498"/>
                  </a:cubicBezTo>
                  <a:cubicBezTo>
                    <a:pt x="649" y="482"/>
                    <a:pt x="680" y="475"/>
                    <a:pt x="704" y="475"/>
                  </a:cubicBezTo>
                  <a:lnTo>
                    <a:pt x="712" y="475"/>
                  </a:lnTo>
                  <a:cubicBezTo>
                    <a:pt x="728" y="482"/>
                    <a:pt x="751" y="514"/>
                    <a:pt x="767" y="53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37" name="Freeform 765"/>
            <p:cNvSpPr>
              <a:spLocks noChangeArrowheads="1"/>
            </p:cNvSpPr>
            <p:nvPr/>
          </p:nvSpPr>
          <p:spPr bwMode="auto">
            <a:xfrm>
              <a:off x="16462674" y="4813878"/>
              <a:ext cx="340939" cy="345577"/>
            </a:xfrm>
            <a:custGeom>
              <a:avLst/>
              <a:gdLst>
                <a:gd name="T0" fmla="*/ 8 w 649"/>
                <a:gd name="T1" fmla="*/ 222 h 658"/>
                <a:gd name="T2" fmla="*/ 8 w 649"/>
                <a:gd name="T3" fmla="*/ 222 h 658"/>
                <a:gd name="T4" fmla="*/ 32 w 649"/>
                <a:gd name="T5" fmla="*/ 325 h 658"/>
                <a:gd name="T6" fmla="*/ 63 w 649"/>
                <a:gd name="T7" fmla="*/ 459 h 658"/>
                <a:gd name="T8" fmla="*/ 79 w 649"/>
                <a:gd name="T9" fmla="*/ 506 h 658"/>
                <a:gd name="T10" fmla="*/ 71 w 649"/>
                <a:gd name="T11" fmla="*/ 554 h 658"/>
                <a:gd name="T12" fmla="*/ 32 w 649"/>
                <a:gd name="T13" fmla="*/ 617 h 658"/>
                <a:gd name="T14" fmla="*/ 63 w 649"/>
                <a:gd name="T15" fmla="*/ 657 h 658"/>
                <a:gd name="T16" fmla="*/ 127 w 649"/>
                <a:gd name="T17" fmla="*/ 601 h 658"/>
                <a:gd name="T18" fmla="*/ 269 w 649"/>
                <a:gd name="T19" fmla="*/ 475 h 658"/>
                <a:gd name="T20" fmla="*/ 514 w 649"/>
                <a:gd name="T21" fmla="*/ 388 h 658"/>
                <a:gd name="T22" fmla="*/ 648 w 649"/>
                <a:gd name="T23" fmla="*/ 325 h 658"/>
                <a:gd name="T24" fmla="*/ 593 w 649"/>
                <a:gd name="T25" fmla="*/ 80 h 658"/>
                <a:gd name="T26" fmla="*/ 585 w 649"/>
                <a:gd name="T27" fmla="*/ 16 h 658"/>
                <a:gd name="T28" fmla="*/ 577 w 649"/>
                <a:gd name="T29" fmla="*/ 16 h 658"/>
                <a:gd name="T30" fmla="*/ 498 w 649"/>
                <a:gd name="T31" fmla="*/ 16 h 658"/>
                <a:gd name="T32" fmla="*/ 8 w 649"/>
                <a:gd name="T33" fmla="*/ 143 h 658"/>
                <a:gd name="T34" fmla="*/ 0 w 649"/>
                <a:gd name="T35" fmla="*/ 143 h 658"/>
                <a:gd name="T36" fmla="*/ 0 w 649"/>
                <a:gd name="T37" fmla="*/ 143 h 658"/>
                <a:gd name="T38" fmla="*/ 8 w 649"/>
                <a:gd name="T39" fmla="*/ 22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658">
                  <a:moveTo>
                    <a:pt x="8" y="222"/>
                  </a:moveTo>
                  <a:lnTo>
                    <a:pt x="8" y="222"/>
                  </a:lnTo>
                  <a:cubicBezTo>
                    <a:pt x="8" y="230"/>
                    <a:pt x="16" y="293"/>
                    <a:pt x="32" y="325"/>
                  </a:cubicBezTo>
                  <a:cubicBezTo>
                    <a:pt x="48" y="364"/>
                    <a:pt x="63" y="435"/>
                    <a:pt x="63" y="459"/>
                  </a:cubicBezTo>
                  <a:cubicBezTo>
                    <a:pt x="63" y="483"/>
                    <a:pt x="71" y="491"/>
                    <a:pt x="79" y="506"/>
                  </a:cubicBezTo>
                  <a:cubicBezTo>
                    <a:pt x="87" y="522"/>
                    <a:pt x="87" y="546"/>
                    <a:pt x="71" y="554"/>
                  </a:cubicBezTo>
                  <a:cubicBezTo>
                    <a:pt x="56" y="570"/>
                    <a:pt x="32" y="601"/>
                    <a:pt x="32" y="617"/>
                  </a:cubicBezTo>
                  <a:cubicBezTo>
                    <a:pt x="40" y="625"/>
                    <a:pt x="56" y="641"/>
                    <a:pt x="63" y="657"/>
                  </a:cubicBezTo>
                  <a:cubicBezTo>
                    <a:pt x="87" y="641"/>
                    <a:pt x="111" y="625"/>
                    <a:pt x="127" y="601"/>
                  </a:cubicBezTo>
                  <a:cubicBezTo>
                    <a:pt x="158" y="562"/>
                    <a:pt x="222" y="514"/>
                    <a:pt x="269" y="475"/>
                  </a:cubicBezTo>
                  <a:cubicBezTo>
                    <a:pt x="324" y="435"/>
                    <a:pt x="475" y="396"/>
                    <a:pt x="514" y="388"/>
                  </a:cubicBezTo>
                  <a:cubicBezTo>
                    <a:pt x="530" y="380"/>
                    <a:pt x="593" y="348"/>
                    <a:pt x="648" y="325"/>
                  </a:cubicBezTo>
                  <a:cubicBezTo>
                    <a:pt x="633" y="230"/>
                    <a:pt x="593" y="95"/>
                    <a:pt x="593" y="80"/>
                  </a:cubicBezTo>
                  <a:cubicBezTo>
                    <a:pt x="585" y="72"/>
                    <a:pt x="585" y="40"/>
                    <a:pt x="585" y="16"/>
                  </a:cubicBezTo>
                  <a:cubicBezTo>
                    <a:pt x="577" y="16"/>
                    <a:pt x="577" y="16"/>
                    <a:pt x="577" y="16"/>
                  </a:cubicBezTo>
                  <a:cubicBezTo>
                    <a:pt x="569" y="16"/>
                    <a:pt x="530" y="0"/>
                    <a:pt x="498" y="16"/>
                  </a:cubicBezTo>
                  <a:cubicBezTo>
                    <a:pt x="467" y="32"/>
                    <a:pt x="24" y="135"/>
                    <a:pt x="8" y="143"/>
                  </a:cubicBezTo>
                  <a:cubicBezTo>
                    <a:pt x="0" y="143"/>
                    <a:pt x="0" y="143"/>
                    <a:pt x="0" y="143"/>
                  </a:cubicBezTo>
                  <a:lnTo>
                    <a:pt x="0" y="143"/>
                  </a:lnTo>
                  <a:cubicBezTo>
                    <a:pt x="0" y="151"/>
                    <a:pt x="0" y="214"/>
                    <a:pt x="8" y="22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38" name="Freeform 766"/>
            <p:cNvSpPr>
              <a:spLocks noChangeArrowheads="1"/>
            </p:cNvSpPr>
            <p:nvPr/>
          </p:nvSpPr>
          <p:spPr bwMode="auto">
            <a:xfrm>
              <a:off x="16458035" y="4813878"/>
              <a:ext cx="345577" cy="350216"/>
            </a:xfrm>
            <a:custGeom>
              <a:avLst/>
              <a:gdLst>
                <a:gd name="T0" fmla="*/ 71 w 657"/>
                <a:gd name="T1" fmla="*/ 664 h 665"/>
                <a:gd name="T2" fmla="*/ 71 w 657"/>
                <a:gd name="T3" fmla="*/ 664 h 665"/>
                <a:gd name="T4" fmla="*/ 71 w 657"/>
                <a:gd name="T5" fmla="*/ 657 h 665"/>
                <a:gd name="T6" fmla="*/ 40 w 657"/>
                <a:gd name="T7" fmla="*/ 617 h 665"/>
                <a:gd name="T8" fmla="*/ 79 w 657"/>
                <a:gd name="T9" fmla="*/ 554 h 665"/>
                <a:gd name="T10" fmla="*/ 79 w 657"/>
                <a:gd name="T11" fmla="*/ 506 h 665"/>
                <a:gd name="T12" fmla="*/ 71 w 657"/>
                <a:gd name="T13" fmla="*/ 491 h 665"/>
                <a:gd name="T14" fmla="*/ 64 w 657"/>
                <a:gd name="T15" fmla="*/ 459 h 665"/>
                <a:gd name="T16" fmla="*/ 40 w 657"/>
                <a:gd name="T17" fmla="*/ 332 h 665"/>
                <a:gd name="T18" fmla="*/ 16 w 657"/>
                <a:gd name="T19" fmla="*/ 245 h 665"/>
                <a:gd name="T20" fmla="*/ 8 w 657"/>
                <a:gd name="T21" fmla="*/ 222 h 665"/>
                <a:gd name="T22" fmla="*/ 8 w 657"/>
                <a:gd name="T23" fmla="*/ 174 h 665"/>
                <a:gd name="T24" fmla="*/ 0 w 657"/>
                <a:gd name="T25" fmla="*/ 151 h 665"/>
                <a:gd name="T26" fmla="*/ 0 w 657"/>
                <a:gd name="T27" fmla="*/ 143 h 665"/>
                <a:gd name="T28" fmla="*/ 0 w 657"/>
                <a:gd name="T29" fmla="*/ 143 h 665"/>
                <a:gd name="T30" fmla="*/ 8 w 657"/>
                <a:gd name="T31" fmla="*/ 143 h 665"/>
                <a:gd name="T32" fmla="*/ 16 w 657"/>
                <a:gd name="T33" fmla="*/ 143 h 665"/>
                <a:gd name="T34" fmla="*/ 127 w 657"/>
                <a:gd name="T35" fmla="*/ 111 h 665"/>
                <a:gd name="T36" fmla="*/ 506 w 657"/>
                <a:gd name="T37" fmla="*/ 16 h 665"/>
                <a:gd name="T38" fmla="*/ 585 w 657"/>
                <a:gd name="T39" fmla="*/ 16 h 665"/>
                <a:gd name="T40" fmla="*/ 585 w 657"/>
                <a:gd name="T41" fmla="*/ 16 h 665"/>
                <a:gd name="T42" fmla="*/ 593 w 657"/>
                <a:gd name="T43" fmla="*/ 16 h 665"/>
                <a:gd name="T44" fmla="*/ 593 w 657"/>
                <a:gd name="T45" fmla="*/ 16 h 665"/>
                <a:gd name="T46" fmla="*/ 601 w 657"/>
                <a:gd name="T47" fmla="*/ 80 h 665"/>
                <a:gd name="T48" fmla="*/ 656 w 657"/>
                <a:gd name="T49" fmla="*/ 325 h 665"/>
                <a:gd name="T50" fmla="*/ 656 w 657"/>
                <a:gd name="T51" fmla="*/ 325 h 665"/>
                <a:gd name="T52" fmla="*/ 656 w 657"/>
                <a:gd name="T53" fmla="*/ 325 h 665"/>
                <a:gd name="T54" fmla="*/ 617 w 657"/>
                <a:gd name="T55" fmla="*/ 340 h 665"/>
                <a:gd name="T56" fmla="*/ 522 w 657"/>
                <a:gd name="T57" fmla="*/ 388 h 665"/>
                <a:gd name="T58" fmla="*/ 490 w 657"/>
                <a:gd name="T59" fmla="*/ 404 h 665"/>
                <a:gd name="T60" fmla="*/ 285 w 657"/>
                <a:gd name="T61" fmla="*/ 483 h 665"/>
                <a:gd name="T62" fmla="*/ 143 w 657"/>
                <a:gd name="T63" fmla="*/ 601 h 665"/>
                <a:gd name="T64" fmla="*/ 87 w 657"/>
                <a:gd name="T65" fmla="*/ 649 h 665"/>
                <a:gd name="T66" fmla="*/ 79 w 657"/>
                <a:gd name="T67" fmla="*/ 657 h 665"/>
                <a:gd name="T68" fmla="*/ 71 w 657"/>
                <a:gd name="T69" fmla="*/ 664 h 665"/>
                <a:gd name="T70" fmla="*/ 8 w 657"/>
                <a:gd name="T71" fmla="*/ 151 h 665"/>
                <a:gd name="T72" fmla="*/ 8 w 657"/>
                <a:gd name="T73" fmla="*/ 151 h 665"/>
                <a:gd name="T74" fmla="*/ 16 w 657"/>
                <a:gd name="T75" fmla="*/ 174 h 665"/>
                <a:gd name="T76" fmla="*/ 16 w 657"/>
                <a:gd name="T77" fmla="*/ 214 h 665"/>
                <a:gd name="T78" fmla="*/ 24 w 657"/>
                <a:gd name="T79" fmla="*/ 245 h 665"/>
                <a:gd name="T80" fmla="*/ 40 w 657"/>
                <a:gd name="T81" fmla="*/ 325 h 665"/>
                <a:gd name="T82" fmla="*/ 71 w 657"/>
                <a:gd name="T83" fmla="*/ 459 h 665"/>
                <a:gd name="T84" fmla="*/ 79 w 657"/>
                <a:gd name="T85" fmla="*/ 491 h 665"/>
                <a:gd name="T86" fmla="*/ 87 w 657"/>
                <a:gd name="T87" fmla="*/ 506 h 665"/>
                <a:gd name="T88" fmla="*/ 79 w 657"/>
                <a:gd name="T89" fmla="*/ 562 h 665"/>
                <a:gd name="T90" fmla="*/ 48 w 657"/>
                <a:gd name="T91" fmla="*/ 617 h 665"/>
                <a:gd name="T92" fmla="*/ 71 w 657"/>
                <a:gd name="T93" fmla="*/ 649 h 665"/>
                <a:gd name="T94" fmla="*/ 87 w 657"/>
                <a:gd name="T95" fmla="*/ 641 h 665"/>
                <a:gd name="T96" fmla="*/ 135 w 657"/>
                <a:gd name="T97" fmla="*/ 601 h 665"/>
                <a:gd name="T98" fmla="*/ 277 w 657"/>
                <a:gd name="T99" fmla="*/ 475 h 665"/>
                <a:gd name="T100" fmla="*/ 483 w 657"/>
                <a:gd name="T101" fmla="*/ 396 h 665"/>
                <a:gd name="T102" fmla="*/ 514 w 657"/>
                <a:gd name="T103" fmla="*/ 380 h 665"/>
                <a:gd name="T104" fmla="*/ 617 w 657"/>
                <a:gd name="T105" fmla="*/ 340 h 665"/>
                <a:gd name="T106" fmla="*/ 649 w 657"/>
                <a:gd name="T107" fmla="*/ 317 h 665"/>
                <a:gd name="T108" fmla="*/ 593 w 657"/>
                <a:gd name="T109" fmla="*/ 80 h 665"/>
                <a:gd name="T110" fmla="*/ 585 w 657"/>
                <a:gd name="T111" fmla="*/ 24 h 665"/>
                <a:gd name="T112" fmla="*/ 585 w 657"/>
                <a:gd name="T113" fmla="*/ 24 h 665"/>
                <a:gd name="T114" fmla="*/ 506 w 657"/>
                <a:gd name="T115" fmla="*/ 24 h 665"/>
                <a:gd name="T116" fmla="*/ 127 w 657"/>
                <a:gd name="T117" fmla="*/ 119 h 665"/>
                <a:gd name="T118" fmla="*/ 16 w 657"/>
                <a:gd name="T119" fmla="*/ 151 h 665"/>
                <a:gd name="T120" fmla="*/ 8 w 657"/>
                <a:gd name="T121" fmla="*/ 151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7" h="665">
                  <a:moveTo>
                    <a:pt x="71" y="664"/>
                  </a:moveTo>
                  <a:lnTo>
                    <a:pt x="71" y="664"/>
                  </a:lnTo>
                  <a:cubicBezTo>
                    <a:pt x="71" y="657"/>
                    <a:pt x="71" y="657"/>
                    <a:pt x="71" y="657"/>
                  </a:cubicBezTo>
                  <a:cubicBezTo>
                    <a:pt x="48" y="641"/>
                    <a:pt x="40" y="625"/>
                    <a:pt x="40" y="617"/>
                  </a:cubicBezTo>
                  <a:cubicBezTo>
                    <a:pt x="40" y="601"/>
                    <a:pt x="64" y="570"/>
                    <a:pt x="79" y="554"/>
                  </a:cubicBezTo>
                  <a:cubicBezTo>
                    <a:pt x="95" y="546"/>
                    <a:pt x="87" y="514"/>
                    <a:pt x="79" y="506"/>
                  </a:cubicBezTo>
                  <a:cubicBezTo>
                    <a:pt x="79" y="498"/>
                    <a:pt x="79" y="498"/>
                    <a:pt x="71" y="491"/>
                  </a:cubicBezTo>
                  <a:cubicBezTo>
                    <a:pt x="71" y="483"/>
                    <a:pt x="64" y="475"/>
                    <a:pt x="64" y="459"/>
                  </a:cubicBezTo>
                  <a:cubicBezTo>
                    <a:pt x="64" y="443"/>
                    <a:pt x="56" y="372"/>
                    <a:pt x="40" y="332"/>
                  </a:cubicBezTo>
                  <a:cubicBezTo>
                    <a:pt x="24" y="301"/>
                    <a:pt x="16" y="269"/>
                    <a:pt x="16" y="245"/>
                  </a:cubicBezTo>
                  <a:cubicBezTo>
                    <a:pt x="16" y="230"/>
                    <a:pt x="8" y="222"/>
                    <a:pt x="8" y="222"/>
                  </a:cubicBezTo>
                  <a:cubicBezTo>
                    <a:pt x="8" y="222"/>
                    <a:pt x="8" y="206"/>
                    <a:pt x="8" y="174"/>
                  </a:cubicBezTo>
                  <a:cubicBezTo>
                    <a:pt x="8" y="158"/>
                    <a:pt x="0" y="151"/>
                    <a:pt x="0" y="151"/>
                  </a:cubicBezTo>
                  <a:cubicBezTo>
                    <a:pt x="0" y="143"/>
                    <a:pt x="0" y="143"/>
                    <a:pt x="0" y="143"/>
                  </a:cubicBezTo>
                  <a:lnTo>
                    <a:pt x="0" y="143"/>
                  </a:lnTo>
                  <a:cubicBezTo>
                    <a:pt x="8" y="143"/>
                    <a:pt x="8" y="143"/>
                    <a:pt x="8" y="143"/>
                  </a:cubicBezTo>
                  <a:cubicBezTo>
                    <a:pt x="8" y="143"/>
                    <a:pt x="8" y="143"/>
                    <a:pt x="16" y="143"/>
                  </a:cubicBezTo>
                  <a:cubicBezTo>
                    <a:pt x="16" y="135"/>
                    <a:pt x="56" y="127"/>
                    <a:pt x="127" y="111"/>
                  </a:cubicBezTo>
                  <a:cubicBezTo>
                    <a:pt x="261" y="80"/>
                    <a:pt x="483" y="24"/>
                    <a:pt x="506" y="16"/>
                  </a:cubicBezTo>
                  <a:cubicBezTo>
                    <a:pt x="522" y="0"/>
                    <a:pt x="554" y="0"/>
                    <a:pt x="585" y="16"/>
                  </a:cubicBezTo>
                  <a:lnTo>
                    <a:pt x="585" y="16"/>
                  </a:lnTo>
                  <a:cubicBezTo>
                    <a:pt x="593" y="16"/>
                    <a:pt x="593" y="16"/>
                    <a:pt x="593" y="16"/>
                  </a:cubicBezTo>
                  <a:lnTo>
                    <a:pt x="593" y="16"/>
                  </a:lnTo>
                  <a:cubicBezTo>
                    <a:pt x="601" y="64"/>
                    <a:pt x="601" y="72"/>
                    <a:pt x="601" y="80"/>
                  </a:cubicBezTo>
                  <a:cubicBezTo>
                    <a:pt x="609" y="95"/>
                    <a:pt x="649" y="230"/>
                    <a:pt x="656" y="325"/>
                  </a:cubicBezTo>
                  <a:lnTo>
                    <a:pt x="656" y="325"/>
                  </a:lnTo>
                  <a:lnTo>
                    <a:pt x="656" y="325"/>
                  </a:lnTo>
                  <a:cubicBezTo>
                    <a:pt x="641" y="332"/>
                    <a:pt x="633" y="340"/>
                    <a:pt x="617" y="340"/>
                  </a:cubicBezTo>
                  <a:cubicBezTo>
                    <a:pt x="577" y="364"/>
                    <a:pt x="538" y="388"/>
                    <a:pt x="522" y="388"/>
                  </a:cubicBezTo>
                  <a:cubicBezTo>
                    <a:pt x="514" y="396"/>
                    <a:pt x="498" y="396"/>
                    <a:pt x="490" y="404"/>
                  </a:cubicBezTo>
                  <a:cubicBezTo>
                    <a:pt x="427" y="420"/>
                    <a:pt x="324" y="451"/>
                    <a:pt x="285" y="483"/>
                  </a:cubicBezTo>
                  <a:cubicBezTo>
                    <a:pt x="230" y="514"/>
                    <a:pt x="174" y="570"/>
                    <a:pt x="143" y="601"/>
                  </a:cubicBezTo>
                  <a:cubicBezTo>
                    <a:pt x="127" y="625"/>
                    <a:pt x="103" y="633"/>
                    <a:pt x="87" y="649"/>
                  </a:cubicBezTo>
                  <a:cubicBezTo>
                    <a:pt x="87" y="657"/>
                    <a:pt x="79" y="657"/>
                    <a:pt x="79" y="657"/>
                  </a:cubicBezTo>
                  <a:lnTo>
                    <a:pt x="71" y="664"/>
                  </a:lnTo>
                  <a:close/>
                  <a:moveTo>
                    <a:pt x="8" y="151"/>
                  </a:moveTo>
                  <a:lnTo>
                    <a:pt x="8" y="151"/>
                  </a:lnTo>
                  <a:cubicBezTo>
                    <a:pt x="8" y="151"/>
                    <a:pt x="8" y="158"/>
                    <a:pt x="16" y="174"/>
                  </a:cubicBezTo>
                  <a:cubicBezTo>
                    <a:pt x="16" y="190"/>
                    <a:pt x="16" y="214"/>
                    <a:pt x="16" y="214"/>
                  </a:cubicBezTo>
                  <a:cubicBezTo>
                    <a:pt x="16" y="222"/>
                    <a:pt x="16" y="230"/>
                    <a:pt x="24" y="245"/>
                  </a:cubicBezTo>
                  <a:cubicBezTo>
                    <a:pt x="24" y="269"/>
                    <a:pt x="32" y="301"/>
                    <a:pt x="40" y="325"/>
                  </a:cubicBezTo>
                  <a:cubicBezTo>
                    <a:pt x="64" y="364"/>
                    <a:pt x="71" y="435"/>
                    <a:pt x="71" y="459"/>
                  </a:cubicBezTo>
                  <a:cubicBezTo>
                    <a:pt x="71" y="475"/>
                    <a:pt x="79" y="483"/>
                    <a:pt x="79" y="491"/>
                  </a:cubicBezTo>
                  <a:cubicBezTo>
                    <a:pt x="87" y="491"/>
                    <a:pt x="87" y="498"/>
                    <a:pt x="87" y="506"/>
                  </a:cubicBezTo>
                  <a:cubicBezTo>
                    <a:pt x="95" y="514"/>
                    <a:pt x="103" y="546"/>
                    <a:pt x="79" y="562"/>
                  </a:cubicBezTo>
                  <a:cubicBezTo>
                    <a:pt x="64" y="570"/>
                    <a:pt x="48" y="601"/>
                    <a:pt x="48" y="617"/>
                  </a:cubicBezTo>
                  <a:cubicBezTo>
                    <a:pt x="48" y="617"/>
                    <a:pt x="48" y="625"/>
                    <a:pt x="71" y="649"/>
                  </a:cubicBezTo>
                  <a:cubicBezTo>
                    <a:pt x="79" y="649"/>
                    <a:pt x="79" y="649"/>
                    <a:pt x="87" y="641"/>
                  </a:cubicBezTo>
                  <a:cubicBezTo>
                    <a:pt x="103" y="633"/>
                    <a:pt x="119" y="617"/>
                    <a:pt x="135" y="601"/>
                  </a:cubicBezTo>
                  <a:cubicBezTo>
                    <a:pt x="166" y="562"/>
                    <a:pt x="230" y="514"/>
                    <a:pt x="277" y="475"/>
                  </a:cubicBezTo>
                  <a:cubicBezTo>
                    <a:pt x="324" y="443"/>
                    <a:pt x="427" y="411"/>
                    <a:pt x="483" y="396"/>
                  </a:cubicBezTo>
                  <a:cubicBezTo>
                    <a:pt x="498" y="388"/>
                    <a:pt x="514" y="388"/>
                    <a:pt x="514" y="380"/>
                  </a:cubicBezTo>
                  <a:cubicBezTo>
                    <a:pt x="538" y="380"/>
                    <a:pt x="577" y="356"/>
                    <a:pt x="617" y="340"/>
                  </a:cubicBezTo>
                  <a:cubicBezTo>
                    <a:pt x="625" y="332"/>
                    <a:pt x="641" y="325"/>
                    <a:pt x="649" y="317"/>
                  </a:cubicBezTo>
                  <a:cubicBezTo>
                    <a:pt x="641" y="230"/>
                    <a:pt x="601" y="95"/>
                    <a:pt x="593" y="80"/>
                  </a:cubicBezTo>
                  <a:cubicBezTo>
                    <a:pt x="593" y="72"/>
                    <a:pt x="593" y="56"/>
                    <a:pt x="585" y="24"/>
                  </a:cubicBezTo>
                  <a:lnTo>
                    <a:pt x="585" y="24"/>
                  </a:lnTo>
                  <a:cubicBezTo>
                    <a:pt x="554" y="8"/>
                    <a:pt x="522" y="8"/>
                    <a:pt x="506" y="24"/>
                  </a:cubicBezTo>
                  <a:cubicBezTo>
                    <a:pt x="483" y="32"/>
                    <a:pt x="269" y="87"/>
                    <a:pt x="127" y="119"/>
                  </a:cubicBezTo>
                  <a:cubicBezTo>
                    <a:pt x="71" y="135"/>
                    <a:pt x="16" y="143"/>
                    <a:pt x="16" y="151"/>
                  </a:cubicBezTo>
                  <a:lnTo>
                    <a:pt x="8" y="151"/>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39" name="Freeform 767"/>
            <p:cNvSpPr>
              <a:spLocks noChangeArrowheads="1"/>
            </p:cNvSpPr>
            <p:nvPr/>
          </p:nvSpPr>
          <p:spPr bwMode="auto">
            <a:xfrm>
              <a:off x="15323896" y="4169111"/>
              <a:ext cx="1484356" cy="1097032"/>
            </a:xfrm>
            <a:custGeom>
              <a:avLst/>
              <a:gdLst>
                <a:gd name="T0" fmla="*/ 2807 w 2823"/>
                <a:gd name="T1" fmla="*/ 1692 h 2088"/>
                <a:gd name="T2" fmla="*/ 2688 w 2823"/>
                <a:gd name="T3" fmla="*/ 1731 h 2088"/>
                <a:gd name="T4" fmla="*/ 2656 w 2823"/>
                <a:gd name="T5" fmla="*/ 1723 h 2088"/>
                <a:gd name="T6" fmla="*/ 2577 w 2823"/>
                <a:gd name="T7" fmla="*/ 1779 h 2088"/>
                <a:gd name="T8" fmla="*/ 2388 w 2823"/>
                <a:gd name="T9" fmla="*/ 1842 h 2088"/>
                <a:gd name="T10" fmla="*/ 2229 w 2823"/>
                <a:gd name="T11" fmla="*/ 1921 h 2088"/>
                <a:gd name="T12" fmla="*/ 2229 w 2823"/>
                <a:gd name="T13" fmla="*/ 1882 h 2088"/>
                <a:gd name="T14" fmla="*/ 2237 w 2823"/>
                <a:gd name="T15" fmla="*/ 1779 h 2088"/>
                <a:gd name="T16" fmla="*/ 2229 w 2823"/>
                <a:gd name="T17" fmla="*/ 1684 h 2088"/>
                <a:gd name="T18" fmla="*/ 2174 w 2823"/>
                <a:gd name="T19" fmla="*/ 1447 h 2088"/>
                <a:gd name="T20" fmla="*/ 2166 w 2823"/>
                <a:gd name="T21" fmla="*/ 1368 h 2088"/>
                <a:gd name="T22" fmla="*/ 2158 w 2823"/>
                <a:gd name="T23" fmla="*/ 1036 h 2088"/>
                <a:gd name="T24" fmla="*/ 2064 w 2823"/>
                <a:gd name="T25" fmla="*/ 664 h 2088"/>
                <a:gd name="T26" fmla="*/ 1992 w 2823"/>
                <a:gd name="T27" fmla="*/ 569 h 2088"/>
                <a:gd name="T28" fmla="*/ 1976 w 2823"/>
                <a:gd name="T29" fmla="*/ 348 h 2088"/>
                <a:gd name="T30" fmla="*/ 1897 w 2823"/>
                <a:gd name="T31" fmla="*/ 190 h 2088"/>
                <a:gd name="T32" fmla="*/ 1874 w 2823"/>
                <a:gd name="T33" fmla="*/ 0 h 2088"/>
                <a:gd name="T34" fmla="*/ 1123 w 2823"/>
                <a:gd name="T35" fmla="*/ 451 h 2088"/>
                <a:gd name="T36" fmla="*/ 1044 w 2823"/>
                <a:gd name="T37" fmla="*/ 561 h 2088"/>
                <a:gd name="T38" fmla="*/ 1020 w 2823"/>
                <a:gd name="T39" fmla="*/ 656 h 2088"/>
                <a:gd name="T40" fmla="*/ 1067 w 2823"/>
                <a:gd name="T41" fmla="*/ 672 h 2088"/>
                <a:gd name="T42" fmla="*/ 1059 w 2823"/>
                <a:gd name="T43" fmla="*/ 727 h 2088"/>
                <a:gd name="T44" fmla="*/ 1067 w 2823"/>
                <a:gd name="T45" fmla="*/ 806 h 2088"/>
                <a:gd name="T46" fmla="*/ 1059 w 2823"/>
                <a:gd name="T47" fmla="*/ 917 h 2088"/>
                <a:gd name="T48" fmla="*/ 988 w 2823"/>
                <a:gd name="T49" fmla="*/ 957 h 2088"/>
                <a:gd name="T50" fmla="*/ 933 w 2823"/>
                <a:gd name="T51" fmla="*/ 1028 h 2088"/>
                <a:gd name="T52" fmla="*/ 870 w 2823"/>
                <a:gd name="T53" fmla="*/ 1083 h 2088"/>
                <a:gd name="T54" fmla="*/ 743 w 2823"/>
                <a:gd name="T55" fmla="*/ 1083 h 2088"/>
                <a:gd name="T56" fmla="*/ 641 w 2823"/>
                <a:gd name="T57" fmla="*/ 1123 h 2088"/>
                <a:gd name="T58" fmla="*/ 206 w 2823"/>
                <a:gd name="T59" fmla="*/ 1186 h 2088"/>
                <a:gd name="T60" fmla="*/ 182 w 2823"/>
                <a:gd name="T61" fmla="*/ 1305 h 2088"/>
                <a:gd name="T62" fmla="*/ 237 w 2823"/>
                <a:gd name="T63" fmla="*/ 1383 h 2088"/>
                <a:gd name="T64" fmla="*/ 229 w 2823"/>
                <a:gd name="T65" fmla="*/ 1478 h 2088"/>
                <a:gd name="T66" fmla="*/ 0 w 2823"/>
                <a:gd name="T67" fmla="*/ 1731 h 2088"/>
                <a:gd name="T68" fmla="*/ 1439 w 2823"/>
                <a:gd name="T69" fmla="*/ 1565 h 2088"/>
                <a:gd name="T70" fmla="*/ 1644 w 2823"/>
                <a:gd name="T71" fmla="*/ 1605 h 2088"/>
                <a:gd name="T72" fmla="*/ 1787 w 2823"/>
                <a:gd name="T73" fmla="*/ 1763 h 2088"/>
                <a:gd name="T74" fmla="*/ 2103 w 2823"/>
                <a:gd name="T75" fmla="*/ 1882 h 2088"/>
                <a:gd name="T76" fmla="*/ 2135 w 2823"/>
                <a:gd name="T77" fmla="*/ 2008 h 2088"/>
                <a:gd name="T78" fmla="*/ 2166 w 2823"/>
                <a:gd name="T79" fmla="*/ 2079 h 2088"/>
                <a:gd name="T80" fmla="*/ 2609 w 2823"/>
                <a:gd name="T81" fmla="*/ 1850 h 2088"/>
                <a:gd name="T82" fmla="*/ 2807 w 2823"/>
                <a:gd name="T83" fmla="*/ 1692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3" h="2088">
                  <a:moveTo>
                    <a:pt x="2807" y="1692"/>
                  </a:moveTo>
                  <a:lnTo>
                    <a:pt x="2807" y="1692"/>
                  </a:lnTo>
                  <a:cubicBezTo>
                    <a:pt x="2791" y="1684"/>
                    <a:pt x="2767" y="1716"/>
                    <a:pt x="2728" y="1700"/>
                  </a:cubicBezTo>
                  <a:cubicBezTo>
                    <a:pt x="2696" y="1676"/>
                    <a:pt x="2696" y="1716"/>
                    <a:pt x="2688" y="1731"/>
                  </a:cubicBezTo>
                  <a:cubicBezTo>
                    <a:pt x="2688" y="1739"/>
                    <a:pt x="2641" y="1795"/>
                    <a:pt x="2625" y="1795"/>
                  </a:cubicBezTo>
                  <a:cubicBezTo>
                    <a:pt x="2617" y="1787"/>
                    <a:pt x="2648" y="1747"/>
                    <a:pt x="2656" y="1723"/>
                  </a:cubicBezTo>
                  <a:cubicBezTo>
                    <a:pt x="2672" y="1700"/>
                    <a:pt x="2664" y="1652"/>
                    <a:pt x="2656" y="1676"/>
                  </a:cubicBezTo>
                  <a:cubicBezTo>
                    <a:pt x="2648" y="1708"/>
                    <a:pt x="2609" y="1755"/>
                    <a:pt x="2577" y="1779"/>
                  </a:cubicBezTo>
                  <a:cubicBezTo>
                    <a:pt x="2538" y="1795"/>
                    <a:pt x="2490" y="1803"/>
                    <a:pt x="2467" y="1803"/>
                  </a:cubicBezTo>
                  <a:cubicBezTo>
                    <a:pt x="2435" y="1810"/>
                    <a:pt x="2403" y="1810"/>
                    <a:pt x="2388" y="1842"/>
                  </a:cubicBezTo>
                  <a:cubicBezTo>
                    <a:pt x="2372" y="1874"/>
                    <a:pt x="2340" y="1866"/>
                    <a:pt x="2308" y="1874"/>
                  </a:cubicBezTo>
                  <a:cubicBezTo>
                    <a:pt x="2277" y="1882"/>
                    <a:pt x="2253" y="1913"/>
                    <a:pt x="2229" y="1921"/>
                  </a:cubicBezTo>
                  <a:cubicBezTo>
                    <a:pt x="2206" y="1937"/>
                    <a:pt x="2182" y="1937"/>
                    <a:pt x="2206" y="1905"/>
                  </a:cubicBezTo>
                  <a:cubicBezTo>
                    <a:pt x="2214" y="1897"/>
                    <a:pt x="2222" y="1889"/>
                    <a:pt x="2229" y="1882"/>
                  </a:cubicBezTo>
                  <a:cubicBezTo>
                    <a:pt x="2222" y="1866"/>
                    <a:pt x="2206" y="1850"/>
                    <a:pt x="2198" y="1842"/>
                  </a:cubicBezTo>
                  <a:cubicBezTo>
                    <a:pt x="2198" y="1826"/>
                    <a:pt x="2222" y="1795"/>
                    <a:pt x="2237" y="1779"/>
                  </a:cubicBezTo>
                  <a:cubicBezTo>
                    <a:pt x="2253" y="1771"/>
                    <a:pt x="2253" y="1747"/>
                    <a:pt x="2245" y="1731"/>
                  </a:cubicBezTo>
                  <a:cubicBezTo>
                    <a:pt x="2237" y="1716"/>
                    <a:pt x="2229" y="1708"/>
                    <a:pt x="2229" y="1684"/>
                  </a:cubicBezTo>
                  <a:cubicBezTo>
                    <a:pt x="2229" y="1660"/>
                    <a:pt x="2214" y="1589"/>
                    <a:pt x="2198" y="1550"/>
                  </a:cubicBezTo>
                  <a:cubicBezTo>
                    <a:pt x="2182" y="1518"/>
                    <a:pt x="2174" y="1455"/>
                    <a:pt x="2174" y="1447"/>
                  </a:cubicBezTo>
                  <a:cubicBezTo>
                    <a:pt x="2166" y="1439"/>
                    <a:pt x="2166" y="1376"/>
                    <a:pt x="2166" y="1368"/>
                  </a:cubicBezTo>
                  <a:lnTo>
                    <a:pt x="2166" y="1368"/>
                  </a:lnTo>
                  <a:cubicBezTo>
                    <a:pt x="2158" y="1368"/>
                    <a:pt x="2158" y="1360"/>
                    <a:pt x="2158" y="1360"/>
                  </a:cubicBezTo>
                  <a:cubicBezTo>
                    <a:pt x="2158" y="1036"/>
                    <a:pt x="2158" y="1036"/>
                    <a:pt x="2158" y="1036"/>
                  </a:cubicBezTo>
                  <a:cubicBezTo>
                    <a:pt x="2158" y="1028"/>
                    <a:pt x="2127" y="870"/>
                    <a:pt x="2111" y="814"/>
                  </a:cubicBezTo>
                  <a:cubicBezTo>
                    <a:pt x="2095" y="759"/>
                    <a:pt x="2079" y="688"/>
                    <a:pt x="2064" y="664"/>
                  </a:cubicBezTo>
                  <a:cubicBezTo>
                    <a:pt x="2048" y="633"/>
                    <a:pt x="2048" y="664"/>
                    <a:pt x="2024" y="664"/>
                  </a:cubicBezTo>
                  <a:cubicBezTo>
                    <a:pt x="2000" y="656"/>
                    <a:pt x="1992" y="593"/>
                    <a:pt x="1992" y="569"/>
                  </a:cubicBezTo>
                  <a:cubicBezTo>
                    <a:pt x="1992" y="546"/>
                    <a:pt x="1984" y="482"/>
                    <a:pt x="1969" y="443"/>
                  </a:cubicBezTo>
                  <a:cubicBezTo>
                    <a:pt x="1953" y="403"/>
                    <a:pt x="1976" y="379"/>
                    <a:pt x="1976" y="348"/>
                  </a:cubicBezTo>
                  <a:cubicBezTo>
                    <a:pt x="1969" y="324"/>
                    <a:pt x="1953" y="269"/>
                    <a:pt x="1937" y="245"/>
                  </a:cubicBezTo>
                  <a:cubicBezTo>
                    <a:pt x="1929" y="222"/>
                    <a:pt x="1905" y="222"/>
                    <a:pt x="1897" y="190"/>
                  </a:cubicBezTo>
                  <a:cubicBezTo>
                    <a:pt x="1889" y="150"/>
                    <a:pt x="1897" y="111"/>
                    <a:pt x="1889" y="95"/>
                  </a:cubicBezTo>
                  <a:cubicBezTo>
                    <a:pt x="1882" y="79"/>
                    <a:pt x="1874" y="24"/>
                    <a:pt x="1874" y="0"/>
                  </a:cubicBezTo>
                  <a:cubicBezTo>
                    <a:pt x="1629" y="55"/>
                    <a:pt x="1399" y="111"/>
                    <a:pt x="1384" y="111"/>
                  </a:cubicBezTo>
                  <a:cubicBezTo>
                    <a:pt x="1344" y="119"/>
                    <a:pt x="1123" y="411"/>
                    <a:pt x="1123" y="451"/>
                  </a:cubicBezTo>
                  <a:cubicBezTo>
                    <a:pt x="1123" y="482"/>
                    <a:pt x="1067" y="530"/>
                    <a:pt x="1028" y="561"/>
                  </a:cubicBezTo>
                  <a:cubicBezTo>
                    <a:pt x="1044" y="561"/>
                    <a:pt x="1044" y="561"/>
                    <a:pt x="1044" y="561"/>
                  </a:cubicBezTo>
                  <a:cubicBezTo>
                    <a:pt x="1028" y="577"/>
                    <a:pt x="980" y="633"/>
                    <a:pt x="980" y="640"/>
                  </a:cubicBezTo>
                  <a:cubicBezTo>
                    <a:pt x="980" y="648"/>
                    <a:pt x="1012" y="664"/>
                    <a:pt x="1020" y="656"/>
                  </a:cubicBezTo>
                  <a:cubicBezTo>
                    <a:pt x="1028" y="648"/>
                    <a:pt x="1059" y="640"/>
                    <a:pt x="1052" y="664"/>
                  </a:cubicBezTo>
                  <a:cubicBezTo>
                    <a:pt x="1052" y="680"/>
                    <a:pt x="1052" y="688"/>
                    <a:pt x="1067" y="672"/>
                  </a:cubicBezTo>
                  <a:cubicBezTo>
                    <a:pt x="1083" y="664"/>
                    <a:pt x="1107" y="680"/>
                    <a:pt x="1083" y="688"/>
                  </a:cubicBezTo>
                  <a:cubicBezTo>
                    <a:pt x="1067" y="696"/>
                    <a:pt x="1052" y="719"/>
                    <a:pt x="1059" y="727"/>
                  </a:cubicBezTo>
                  <a:cubicBezTo>
                    <a:pt x="1059" y="727"/>
                    <a:pt x="1052" y="735"/>
                    <a:pt x="1052" y="759"/>
                  </a:cubicBezTo>
                  <a:cubicBezTo>
                    <a:pt x="1052" y="775"/>
                    <a:pt x="1059" y="790"/>
                    <a:pt x="1067" y="806"/>
                  </a:cubicBezTo>
                  <a:cubicBezTo>
                    <a:pt x="1075" y="830"/>
                    <a:pt x="1091" y="846"/>
                    <a:pt x="1083" y="862"/>
                  </a:cubicBezTo>
                  <a:cubicBezTo>
                    <a:pt x="1083" y="886"/>
                    <a:pt x="1083" y="917"/>
                    <a:pt x="1059" y="917"/>
                  </a:cubicBezTo>
                  <a:cubicBezTo>
                    <a:pt x="1044" y="917"/>
                    <a:pt x="1028" y="901"/>
                    <a:pt x="1020" y="925"/>
                  </a:cubicBezTo>
                  <a:cubicBezTo>
                    <a:pt x="1012" y="941"/>
                    <a:pt x="1004" y="957"/>
                    <a:pt x="988" y="957"/>
                  </a:cubicBezTo>
                  <a:cubicBezTo>
                    <a:pt x="980" y="965"/>
                    <a:pt x="965" y="965"/>
                    <a:pt x="965" y="980"/>
                  </a:cubicBezTo>
                  <a:cubicBezTo>
                    <a:pt x="957" y="996"/>
                    <a:pt x="949" y="1012"/>
                    <a:pt x="933" y="1028"/>
                  </a:cubicBezTo>
                  <a:cubicBezTo>
                    <a:pt x="909" y="1036"/>
                    <a:pt x="894" y="1052"/>
                    <a:pt x="885" y="1059"/>
                  </a:cubicBezTo>
                  <a:cubicBezTo>
                    <a:pt x="878" y="1075"/>
                    <a:pt x="885" y="1083"/>
                    <a:pt x="870" y="1083"/>
                  </a:cubicBezTo>
                  <a:cubicBezTo>
                    <a:pt x="854" y="1075"/>
                    <a:pt x="846" y="1075"/>
                    <a:pt x="822" y="1075"/>
                  </a:cubicBezTo>
                  <a:cubicBezTo>
                    <a:pt x="799" y="1075"/>
                    <a:pt x="759" y="1075"/>
                    <a:pt x="743" y="1083"/>
                  </a:cubicBezTo>
                  <a:cubicBezTo>
                    <a:pt x="727" y="1099"/>
                    <a:pt x="696" y="1107"/>
                    <a:pt x="680" y="1115"/>
                  </a:cubicBezTo>
                  <a:cubicBezTo>
                    <a:pt x="672" y="1130"/>
                    <a:pt x="656" y="1139"/>
                    <a:pt x="641" y="1123"/>
                  </a:cubicBezTo>
                  <a:cubicBezTo>
                    <a:pt x="617" y="1107"/>
                    <a:pt x="593" y="1091"/>
                    <a:pt x="577" y="1099"/>
                  </a:cubicBezTo>
                  <a:cubicBezTo>
                    <a:pt x="554" y="1099"/>
                    <a:pt x="340" y="1083"/>
                    <a:pt x="206" y="1186"/>
                  </a:cubicBezTo>
                  <a:cubicBezTo>
                    <a:pt x="190" y="1202"/>
                    <a:pt x="174" y="1210"/>
                    <a:pt x="158" y="1217"/>
                  </a:cubicBezTo>
                  <a:cubicBezTo>
                    <a:pt x="174" y="1249"/>
                    <a:pt x="182" y="1281"/>
                    <a:pt x="182" y="1305"/>
                  </a:cubicBezTo>
                  <a:cubicBezTo>
                    <a:pt x="190" y="1328"/>
                    <a:pt x="221" y="1376"/>
                    <a:pt x="229" y="1392"/>
                  </a:cubicBezTo>
                  <a:cubicBezTo>
                    <a:pt x="237" y="1392"/>
                    <a:pt x="237" y="1392"/>
                    <a:pt x="237" y="1383"/>
                  </a:cubicBezTo>
                  <a:cubicBezTo>
                    <a:pt x="237" y="1383"/>
                    <a:pt x="277" y="1392"/>
                    <a:pt x="269" y="1407"/>
                  </a:cubicBezTo>
                  <a:cubicBezTo>
                    <a:pt x="261" y="1423"/>
                    <a:pt x="253" y="1463"/>
                    <a:pt x="229" y="1478"/>
                  </a:cubicBezTo>
                  <a:cubicBezTo>
                    <a:pt x="206" y="1494"/>
                    <a:pt x="126" y="1613"/>
                    <a:pt x="95" y="1652"/>
                  </a:cubicBezTo>
                  <a:cubicBezTo>
                    <a:pt x="79" y="1660"/>
                    <a:pt x="48" y="1700"/>
                    <a:pt x="0" y="1731"/>
                  </a:cubicBezTo>
                  <a:cubicBezTo>
                    <a:pt x="24" y="1842"/>
                    <a:pt x="24" y="1842"/>
                    <a:pt x="24" y="1842"/>
                  </a:cubicBezTo>
                  <a:cubicBezTo>
                    <a:pt x="24" y="1842"/>
                    <a:pt x="1415" y="1581"/>
                    <a:pt x="1439" y="1565"/>
                  </a:cubicBezTo>
                  <a:cubicBezTo>
                    <a:pt x="1471" y="1557"/>
                    <a:pt x="1494" y="1526"/>
                    <a:pt x="1542" y="1565"/>
                  </a:cubicBezTo>
                  <a:cubicBezTo>
                    <a:pt x="1589" y="1597"/>
                    <a:pt x="1613" y="1597"/>
                    <a:pt x="1644" y="1605"/>
                  </a:cubicBezTo>
                  <a:cubicBezTo>
                    <a:pt x="1676" y="1605"/>
                    <a:pt x="1700" y="1716"/>
                    <a:pt x="1716" y="1747"/>
                  </a:cubicBezTo>
                  <a:cubicBezTo>
                    <a:pt x="1739" y="1779"/>
                    <a:pt x="1739" y="1755"/>
                    <a:pt x="1787" y="1763"/>
                  </a:cubicBezTo>
                  <a:cubicBezTo>
                    <a:pt x="1826" y="1771"/>
                    <a:pt x="1842" y="1779"/>
                    <a:pt x="1866" y="1810"/>
                  </a:cubicBezTo>
                  <a:cubicBezTo>
                    <a:pt x="1889" y="1834"/>
                    <a:pt x="2079" y="1882"/>
                    <a:pt x="2103" y="1882"/>
                  </a:cubicBezTo>
                  <a:cubicBezTo>
                    <a:pt x="2127" y="1889"/>
                    <a:pt x="2142" y="1897"/>
                    <a:pt x="2150" y="1913"/>
                  </a:cubicBezTo>
                  <a:cubicBezTo>
                    <a:pt x="2158" y="1929"/>
                    <a:pt x="2135" y="1992"/>
                    <a:pt x="2135" y="2008"/>
                  </a:cubicBezTo>
                  <a:cubicBezTo>
                    <a:pt x="2127" y="2016"/>
                    <a:pt x="2119" y="2040"/>
                    <a:pt x="2119" y="2056"/>
                  </a:cubicBezTo>
                  <a:cubicBezTo>
                    <a:pt x="2135" y="2063"/>
                    <a:pt x="2119" y="2087"/>
                    <a:pt x="2166" y="2079"/>
                  </a:cubicBezTo>
                  <a:cubicBezTo>
                    <a:pt x="2214" y="2071"/>
                    <a:pt x="2324" y="2008"/>
                    <a:pt x="2403" y="1976"/>
                  </a:cubicBezTo>
                  <a:cubicBezTo>
                    <a:pt x="2482" y="1937"/>
                    <a:pt x="2538" y="1882"/>
                    <a:pt x="2609" y="1850"/>
                  </a:cubicBezTo>
                  <a:cubicBezTo>
                    <a:pt x="2680" y="1818"/>
                    <a:pt x="2688" y="1803"/>
                    <a:pt x="2719" y="1779"/>
                  </a:cubicBezTo>
                  <a:cubicBezTo>
                    <a:pt x="2751" y="1747"/>
                    <a:pt x="2822" y="1700"/>
                    <a:pt x="2807" y="169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40" name="Freeform 768"/>
            <p:cNvSpPr>
              <a:spLocks noChangeArrowheads="1"/>
            </p:cNvSpPr>
            <p:nvPr/>
          </p:nvSpPr>
          <p:spPr bwMode="auto">
            <a:xfrm>
              <a:off x="15323896" y="4164472"/>
              <a:ext cx="1479717" cy="1101671"/>
            </a:xfrm>
            <a:custGeom>
              <a:avLst/>
              <a:gdLst>
                <a:gd name="T0" fmla="*/ 2119 w 2815"/>
                <a:gd name="T1" fmla="*/ 2064 h 2096"/>
                <a:gd name="T2" fmla="*/ 2142 w 2815"/>
                <a:gd name="T3" fmla="*/ 1921 h 2096"/>
                <a:gd name="T4" fmla="*/ 1747 w 2815"/>
                <a:gd name="T5" fmla="*/ 1771 h 2096"/>
                <a:gd name="T6" fmla="*/ 1644 w 2815"/>
                <a:gd name="T7" fmla="*/ 1613 h 2096"/>
                <a:gd name="T8" fmla="*/ 32 w 2815"/>
                <a:gd name="T9" fmla="*/ 1858 h 2096"/>
                <a:gd name="T10" fmla="*/ 150 w 2815"/>
                <a:gd name="T11" fmla="*/ 1581 h 2096"/>
                <a:gd name="T12" fmla="*/ 245 w 2815"/>
                <a:gd name="T13" fmla="*/ 1400 h 2096"/>
                <a:gd name="T14" fmla="*/ 182 w 2815"/>
                <a:gd name="T15" fmla="*/ 1313 h 2096"/>
                <a:gd name="T16" fmla="*/ 546 w 2815"/>
                <a:gd name="T17" fmla="*/ 1099 h 2096"/>
                <a:gd name="T18" fmla="*/ 680 w 2815"/>
                <a:gd name="T19" fmla="*/ 1123 h 2096"/>
                <a:gd name="T20" fmla="*/ 870 w 2815"/>
                <a:gd name="T21" fmla="*/ 1083 h 2096"/>
                <a:gd name="T22" fmla="*/ 957 w 2815"/>
                <a:gd name="T23" fmla="*/ 988 h 2096"/>
                <a:gd name="T24" fmla="*/ 1036 w 2815"/>
                <a:gd name="T25" fmla="*/ 917 h 2096"/>
                <a:gd name="T26" fmla="*/ 1075 w 2815"/>
                <a:gd name="T27" fmla="*/ 838 h 2096"/>
                <a:gd name="T28" fmla="*/ 1052 w 2815"/>
                <a:gd name="T29" fmla="*/ 735 h 2096"/>
                <a:gd name="T30" fmla="*/ 1067 w 2815"/>
                <a:gd name="T31" fmla="*/ 688 h 2096"/>
                <a:gd name="T32" fmla="*/ 1044 w 2815"/>
                <a:gd name="T33" fmla="*/ 664 h 2096"/>
                <a:gd name="T34" fmla="*/ 1028 w 2815"/>
                <a:gd name="T35" fmla="*/ 569 h 2096"/>
                <a:gd name="T36" fmla="*/ 1384 w 2815"/>
                <a:gd name="T37" fmla="*/ 119 h 2096"/>
                <a:gd name="T38" fmla="*/ 1897 w 2815"/>
                <a:gd name="T39" fmla="*/ 150 h 2096"/>
                <a:gd name="T40" fmla="*/ 1969 w 2815"/>
                <a:gd name="T41" fmla="*/ 396 h 2096"/>
                <a:gd name="T42" fmla="*/ 2055 w 2815"/>
                <a:gd name="T43" fmla="*/ 656 h 2096"/>
                <a:gd name="T44" fmla="*/ 2166 w 2815"/>
                <a:gd name="T45" fmla="*/ 1044 h 2096"/>
                <a:gd name="T46" fmla="*/ 2166 w 2815"/>
                <a:gd name="T47" fmla="*/ 1376 h 2096"/>
                <a:gd name="T48" fmla="*/ 2229 w 2815"/>
                <a:gd name="T49" fmla="*/ 1692 h 2096"/>
                <a:gd name="T50" fmla="*/ 2237 w 2815"/>
                <a:gd name="T51" fmla="*/ 1890 h 2096"/>
                <a:gd name="T52" fmla="*/ 2206 w 2815"/>
                <a:gd name="T53" fmla="*/ 1937 h 2096"/>
                <a:gd name="T54" fmla="*/ 2388 w 2815"/>
                <a:gd name="T55" fmla="*/ 1850 h 2096"/>
                <a:gd name="T56" fmla="*/ 2664 w 2815"/>
                <a:gd name="T57" fmla="*/ 1676 h 2096"/>
                <a:gd name="T58" fmla="*/ 2633 w 2815"/>
                <a:gd name="T59" fmla="*/ 1795 h 2096"/>
                <a:gd name="T60" fmla="*/ 2751 w 2815"/>
                <a:gd name="T61" fmla="*/ 1708 h 2096"/>
                <a:gd name="T62" fmla="*/ 2751 w 2815"/>
                <a:gd name="T63" fmla="*/ 1763 h 2096"/>
                <a:gd name="T64" fmla="*/ 2411 w 2815"/>
                <a:gd name="T65" fmla="*/ 1984 h 2096"/>
                <a:gd name="T66" fmla="*/ 2119 w 2815"/>
                <a:gd name="T67" fmla="*/ 2064 h 2096"/>
                <a:gd name="T68" fmla="*/ 2308 w 2815"/>
                <a:gd name="T69" fmla="*/ 2024 h 2096"/>
                <a:gd name="T70" fmla="*/ 2719 w 2815"/>
                <a:gd name="T71" fmla="*/ 1779 h 2096"/>
                <a:gd name="T72" fmla="*/ 2751 w 2815"/>
                <a:gd name="T73" fmla="*/ 1716 h 2096"/>
                <a:gd name="T74" fmla="*/ 2633 w 2815"/>
                <a:gd name="T75" fmla="*/ 1803 h 2096"/>
                <a:gd name="T76" fmla="*/ 2656 w 2815"/>
                <a:gd name="T77" fmla="*/ 1684 h 2096"/>
                <a:gd name="T78" fmla="*/ 2332 w 2815"/>
                <a:gd name="T79" fmla="*/ 1882 h 2096"/>
                <a:gd name="T80" fmla="*/ 2190 w 2815"/>
                <a:gd name="T81" fmla="*/ 1937 h 2096"/>
                <a:gd name="T82" fmla="*/ 2237 w 2815"/>
                <a:gd name="T83" fmla="*/ 1739 h 2096"/>
                <a:gd name="T84" fmla="*/ 2166 w 2815"/>
                <a:gd name="T85" fmla="*/ 1455 h 2096"/>
                <a:gd name="T86" fmla="*/ 2150 w 2815"/>
                <a:gd name="T87" fmla="*/ 1368 h 2096"/>
                <a:gd name="T88" fmla="*/ 2055 w 2815"/>
                <a:gd name="T89" fmla="*/ 664 h 2096"/>
                <a:gd name="T90" fmla="*/ 1969 w 2815"/>
                <a:gd name="T91" fmla="*/ 451 h 2096"/>
                <a:gd name="T92" fmla="*/ 1897 w 2815"/>
                <a:gd name="T93" fmla="*/ 198 h 2096"/>
                <a:gd name="T94" fmla="*/ 1123 w 2815"/>
                <a:gd name="T95" fmla="*/ 459 h 2096"/>
                <a:gd name="T96" fmla="*/ 980 w 2815"/>
                <a:gd name="T97" fmla="*/ 648 h 2096"/>
                <a:gd name="T98" fmla="*/ 1059 w 2815"/>
                <a:gd name="T99" fmla="*/ 672 h 2096"/>
                <a:gd name="T100" fmla="*/ 1091 w 2815"/>
                <a:gd name="T101" fmla="*/ 696 h 2096"/>
                <a:gd name="T102" fmla="*/ 1067 w 2815"/>
                <a:gd name="T103" fmla="*/ 814 h 2096"/>
                <a:gd name="T104" fmla="*/ 1044 w 2815"/>
                <a:gd name="T105" fmla="*/ 925 h 2096"/>
                <a:gd name="T106" fmla="*/ 965 w 2815"/>
                <a:gd name="T107" fmla="*/ 988 h 2096"/>
                <a:gd name="T108" fmla="*/ 862 w 2815"/>
                <a:gd name="T109" fmla="*/ 1091 h 2096"/>
                <a:gd name="T110" fmla="*/ 632 w 2815"/>
                <a:gd name="T111" fmla="*/ 1138 h 2096"/>
                <a:gd name="T112" fmla="*/ 206 w 2815"/>
                <a:gd name="T113" fmla="*/ 1202 h 2096"/>
                <a:gd name="T114" fmla="*/ 237 w 2815"/>
                <a:gd name="T115" fmla="*/ 1391 h 2096"/>
                <a:gd name="T116" fmla="*/ 261 w 2815"/>
                <a:gd name="T117" fmla="*/ 1431 h 2096"/>
                <a:gd name="T118" fmla="*/ 32 w 2815"/>
                <a:gd name="T119" fmla="*/ 1850 h 2096"/>
                <a:gd name="T120" fmla="*/ 1644 w 2815"/>
                <a:gd name="T121" fmla="*/ 1605 h 2096"/>
                <a:gd name="T122" fmla="*/ 1747 w 2815"/>
                <a:gd name="T123" fmla="*/ 1763 h 2096"/>
                <a:gd name="T124" fmla="*/ 2150 w 2815"/>
                <a:gd name="T125" fmla="*/ 1921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5" h="2096">
                  <a:moveTo>
                    <a:pt x="2150" y="2095"/>
                  </a:moveTo>
                  <a:lnTo>
                    <a:pt x="2150" y="2095"/>
                  </a:lnTo>
                  <a:lnTo>
                    <a:pt x="2150" y="2095"/>
                  </a:lnTo>
                  <a:cubicBezTo>
                    <a:pt x="2135" y="2095"/>
                    <a:pt x="2127" y="2087"/>
                    <a:pt x="2127" y="2079"/>
                  </a:cubicBezTo>
                  <a:cubicBezTo>
                    <a:pt x="2127" y="2071"/>
                    <a:pt x="2119" y="2071"/>
                    <a:pt x="2119" y="2064"/>
                  </a:cubicBezTo>
                  <a:cubicBezTo>
                    <a:pt x="2111" y="2064"/>
                    <a:pt x="2111" y="2064"/>
                    <a:pt x="2111" y="2064"/>
                  </a:cubicBezTo>
                  <a:lnTo>
                    <a:pt x="2111" y="2064"/>
                  </a:lnTo>
                  <a:cubicBezTo>
                    <a:pt x="2119" y="2048"/>
                    <a:pt x="2127" y="2024"/>
                    <a:pt x="2127" y="2016"/>
                  </a:cubicBezTo>
                  <a:cubicBezTo>
                    <a:pt x="2127" y="2008"/>
                    <a:pt x="2135" y="2008"/>
                    <a:pt x="2135" y="2000"/>
                  </a:cubicBezTo>
                  <a:cubicBezTo>
                    <a:pt x="2135" y="1977"/>
                    <a:pt x="2150" y="1937"/>
                    <a:pt x="2142" y="1921"/>
                  </a:cubicBezTo>
                  <a:cubicBezTo>
                    <a:pt x="2142" y="1905"/>
                    <a:pt x="2127" y="1897"/>
                    <a:pt x="2103" y="1897"/>
                  </a:cubicBezTo>
                  <a:cubicBezTo>
                    <a:pt x="2087" y="1890"/>
                    <a:pt x="1889" y="1850"/>
                    <a:pt x="1866" y="1818"/>
                  </a:cubicBezTo>
                  <a:cubicBezTo>
                    <a:pt x="1842" y="1795"/>
                    <a:pt x="1826" y="1787"/>
                    <a:pt x="1787" y="1771"/>
                  </a:cubicBezTo>
                  <a:cubicBezTo>
                    <a:pt x="1779" y="1771"/>
                    <a:pt x="1771" y="1771"/>
                    <a:pt x="1763" y="1771"/>
                  </a:cubicBezTo>
                  <a:cubicBezTo>
                    <a:pt x="1755" y="1771"/>
                    <a:pt x="1755" y="1771"/>
                    <a:pt x="1747" y="1771"/>
                  </a:cubicBezTo>
                  <a:lnTo>
                    <a:pt x="1739" y="1771"/>
                  </a:lnTo>
                  <a:cubicBezTo>
                    <a:pt x="1731" y="1771"/>
                    <a:pt x="1724" y="1771"/>
                    <a:pt x="1716" y="1755"/>
                  </a:cubicBezTo>
                  <a:cubicBezTo>
                    <a:pt x="1708" y="1747"/>
                    <a:pt x="1700" y="1724"/>
                    <a:pt x="1692" y="1708"/>
                  </a:cubicBezTo>
                  <a:cubicBezTo>
                    <a:pt x="1676" y="1668"/>
                    <a:pt x="1660" y="1613"/>
                    <a:pt x="1644" y="1613"/>
                  </a:cubicBezTo>
                  <a:lnTo>
                    <a:pt x="1644" y="1613"/>
                  </a:lnTo>
                  <a:cubicBezTo>
                    <a:pt x="1613" y="1613"/>
                    <a:pt x="1589" y="1613"/>
                    <a:pt x="1542" y="1573"/>
                  </a:cubicBezTo>
                  <a:cubicBezTo>
                    <a:pt x="1526" y="1558"/>
                    <a:pt x="1510" y="1558"/>
                    <a:pt x="1502" y="1558"/>
                  </a:cubicBezTo>
                  <a:cubicBezTo>
                    <a:pt x="1486" y="1558"/>
                    <a:pt x="1471" y="1565"/>
                    <a:pt x="1463" y="1565"/>
                  </a:cubicBezTo>
                  <a:cubicBezTo>
                    <a:pt x="1455" y="1573"/>
                    <a:pt x="1447" y="1573"/>
                    <a:pt x="1439" y="1581"/>
                  </a:cubicBezTo>
                  <a:cubicBezTo>
                    <a:pt x="1415" y="1589"/>
                    <a:pt x="87" y="1842"/>
                    <a:pt x="32" y="1858"/>
                  </a:cubicBezTo>
                  <a:cubicBezTo>
                    <a:pt x="24" y="1858"/>
                    <a:pt x="24" y="1858"/>
                    <a:pt x="24" y="1858"/>
                  </a:cubicBezTo>
                  <a:cubicBezTo>
                    <a:pt x="0" y="1739"/>
                    <a:pt x="0" y="1739"/>
                    <a:pt x="0" y="1739"/>
                  </a:cubicBezTo>
                  <a:lnTo>
                    <a:pt x="0" y="1739"/>
                  </a:lnTo>
                  <a:cubicBezTo>
                    <a:pt x="40" y="1700"/>
                    <a:pt x="79" y="1668"/>
                    <a:pt x="87" y="1653"/>
                  </a:cubicBezTo>
                  <a:cubicBezTo>
                    <a:pt x="103" y="1637"/>
                    <a:pt x="126" y="1613"/>
                    <a:pt x="150" y="1581"/>
                  </a:cubicBezTo>
                  <a:cubicBezTo>
                    <a:pt x="182" y="1542"/>
                    <a:pt x="214" y="1494"/>
                    <a:pt x="229" y="1486"/>
                  </a:cubicBezTo>
                  <a:cubicBezTo>
                    <a:pt x="245" y="1471"/>
                    <a:pt x="253" y="1447"/>
                    <a:pt x="261" y="1431"/>
                  </a:cubicBezTo>
                  <a:cubicBezTo>
                    <a:pt x="261" y="1423"/>
                    <a:pt x="261" y="1415"/>
                    <a:pt x="261" y="1415"/>
                  </a:cubicBezTo>
                  <a:cubicBezTo>
                    <a:pt x="261" y="1407"/>
                    <a:pt x="261" y="1407"/>
                    <a:pt x="261" y="1407"/>
                  </a:cubicBezTo>
                  <a:cubicBezTo>
                    <a:pt x="261" y="1400"/>
                    <a:pt x="253" y="1400"/>
                    <a:pt x="245" y="1400"/>
                  </a:cubicBezTo>
                  <a:cubicBezTo>
                    <a:pt x="237" y="1400"/>
                    <a:pt x="237" y="1407"/>
                    <a:pt x="229" y="1407"/>
                  </a:cubicBezTo>
                  <a:lnTo>
                    <a:pt x="229" y="1407"/>
                  </a:lnTo>
                  <a:lnTo>
                    <a:pt x="229" y="1407"/>
                  </a:lnTo>
                  <a:cubicBezTo>
                    <a:pt x="214" y="1384"/>
                    <a:pt x="182" y="1336"/>
                    <a:pt x="182" y="1313"/>
                  </a:cubicBezTo>
                  <a:lnTo>
                    <a:pt x="182" y="1313"/>
                  </a:lnTo>
                  <a:cubicBezTo>
                    <a:pt x="174" y="1289"/>
                    <a:pt x="166" y="1257"/>
                    <a:pt x="158" y="1225"/>
                  </a:cubicBezTo>
                  <a:lnTo>
                    <a:pt x="158" y="1225"/>
                  </a:lnTo>
                  <a:lnTo>
                    <a:pt x="158" y="1225"/>
                  </a:lnTo>
                  <a:cubicBezTo>
                    <a:pt x="174" y="1218"/>
                    <a:pt x="190" y="1202"/>
                    <a:pt x="206" y="1194"/>
                  </a:cubicBezTo>
                  <a:cubicBezTo>
                    <a:pt x="316" y="1107"/>
                    <a:pt x="474" y="1107"/>
                    <a:pt x="546" y="1099"/>
                  </a:cubicBezTo>
                  <a:cubicBezTo>
                    <a:pt x="561" y="1099"/>
                    <a:pt x="569" y="1099"/>
                    <a:pt x="577" y="1099"/>
                  </a:cubicBezTo>
                  <a:lnTo>
                    <a:pt x="585" y="1099"/>
                  </a:lnTo>
                  <a:cubicBezTo>
                    <a:pt x="601" y="1099"/>
                    <a:pt x="625" y="1115"/>
                    <a:pt x="641" y="1131"/>
                  </a:cubicBezTo>
                  <a:lnTo>
                    <a:pt x="641" y="1131"/>
                  </a:lnTo>
                  <a:cubicBezTo>
                    <a:pt x="656" y="1138"/>
                    <a:pt x="664" y="1138"/>
                    <a:pt x="680" y="1123"/>
                  </a:cubicBezTo>
                  <a:cubicBezTo>
                    <a:pt x="688" y="1115"/>
                    <a:pt x="704" y="1107"/>
                    <a:pt x="719" y="1099"/>
                  </a:cubicBezTo>
                  <a:cubicBezTo>
                    <a:pt x="727" y="1099"/>
                    <a:pt x="735" y="1091"/>
                    <a:pt x="743" y="1091"/>
                  </a:cubicBezTo>
                  <a:cubicBezTo>
                    <a:pt x="759" y="1083"/>
                    <a:pt x="791" y="1075"/>
                    <a:pt x="822" y="1075"/>
                  </a:cubicBezTo>
                  <a:cubicBezTo>
                    <a:pt x="838" y="1075"/>
                    <a:pt x="854" y="1075"/>
                    <a:pt x="862" y="1083"/>
                  </a:cubicBezTo>
                  <a:lnTo>
                    <a:pt x="870" y="1083"/>
                  </a:lnTo>
                  <a:cubicBezTo>
                    <a:pt x="870" y="1083"/>
                    <a:pt x="870" y="1083"/>
                    <a:pt x="878" y="1083"/>
                  </a:cubicBezTo>
                  <a:lnTo>
                    <a:pt x="878" y="1083"/>
                  </a:lnTo>
                  <a:cubicBezTo>
                    <a:pt x="878" y="1075"/>
                    <a:pt x="878" y="1075"/>
                    <a:pt x="885" y="1067"/>
                  </a:cubicBezTo>
                  <a:cubicBezTo>
                    <a:pt x="894" y="1060"/>
                    <a:pt x="909" y="1044"/>
                    <a:pt x="925" y="1028"/>
                  </a:cubicBezTo>
                  <a:cubicBezTo>
                    <a:pt x="949" y="1020"/>
                    <a:pt x="957" y="1004"/>
                    <a:pt x="957" y="988"/>
                  </a:cubicBezTo>
                  <a:cubicBezTo>
                    <a:pt x="965" y="973"/>
                    <a:pt x="980" y="965"/>
                    <a:pt x="988" y="965"/>
                  </a:cubicBezTo>
                  <a:lnTo>
                    <a:pt x="988" y="965"/>
                  </a:lnTo>
                  <a:cubicBezTo>
                    <a:pt x="996" y="965"/>
                    <a:pt x="1004" y="949"/>
                    <a:pt x="1012" y="933"/>
                  </a:cubicBezTo>
                  <a:cubicBezTo>
                    <a:pt x="1012" y="933"/>
                    <a:pt x="1012" y="933"/>
                    <a:pt x="1012" y="925"/>
                  </a:cubicBezTo>
                  <a:cubicBezTo>
                    <a:pt x="1020" y="917"/>
                    <a:pt x="1028" y="917"/>
                    <a:pt x="1036" y="917"/>
                  </a:cubicBezTo>
                  <a:lnTo>
                    <a:pt x="1044" y="917"/>
                  </a:lnTo>
                  <a:cubicBezTo>
                    <a:pt x="1052" y="917"/>
                    <a:pt x="1059" y="917"/>
                    <a:pt x="1059" y="917"/>
                  </a:cubicBezTo>
                  <a:cubicBezTo>
                    <a:pt x="1075" y="917"/>
                    <a:pt x="1075" y="909"/>
                    <a:pt x="1083" y="886"/>
                  </a:cubicBezTo>
                  <a:cubicBezTo>
                    <a:pt x="1083" y="886"/>
                    <a:pt x="1083" y="878"/>
                    <a:pt x="1083" y="870"/>
                  </a:cubicBezTo>
                  <a:cubicBezTo>
                    <a:pt x="1083" y="862"/>
                    <a:pt x="1083" y="846"/>
                    <a:pt x="1075" y="838"/>
                  </a:cubicBezTo>
                  <a:cubicBezTo>
                    <a:pt x="1067" y="830"/>
                    <a:pt x="1067" y="822"/>
                    <a:pt x="1067" y="814"/>
                  </a:cubicBezTo>
                  <a:cubicBezTo>
                    <a:pt x="1059" y="814"/>
                    <a:pt x="1059" y="807"/>
                    <a:pt x="1059" y="807"/>
                  </a:cubicBezTo>
                  <a:cubicBezTo>
                    <a:pt x="1052" y="791"/>
                    <a:pt x="1044" y="775"/>
                    <a:pt x="1044" y="759"/>
                  </a:cubicBezTo>
                  <a:cubicBezTo>
                    <a:pt x="1052" y="751"/>
                    <a:pt x="1052" y="743"/>
                    <a:pt x="1052" y="743"/>
                  </a:cubicBezTo>
                  <a:cubicBezTo>
                    <a:pt x="1052" y="735"/>
                    <a:pt x="1052" y="735"/>
                    <a:pt x="1052" y="735"/>
                  </a:cubicBezTo>
                  <a:lnTo>
                    <a:pt x="1052" y="727"/>
                  </a:lnTo>
                  <a:cubicBezTo>
                    <a:pt x="1059" y="712"/>
                    <a:pt x="1067" y="696"/>
                    <a:pt x="1083" y="696"/>
                  </a:cubicBezTo>
                  <a:cubicBezTo>
                    <a:pt x="1083" y="688"/>
                    <a:pt x="1091" y="688"/>
                    <a:pt x="1091" y="688"/>
                  </a:cubicBezTo>
                  <a:cubicBezTo>
                    <a:pt x="1091" y="680"/>
                    <a:pt x="1083" y="680"/>
                    <a:pt x="1075" y="680"/>
                  </a:cubicBezTo>
                  <a:cubicBezTo>
                    <a:pt x="1075" y="680"/>
                    <a:pt x="1067" y="680"/>
                    <a:pt x="1067" y="688"/>
                  </a:cubicBezTo>
                  <a:cubicBezTo>
                    <a:pt x="1059" y="688"/>
                    <a:pt x="1059" y="688"/>
                    <a:pt x="1052" y="688"/>
                  </a:cubicBezTo>
                  <a:lnTo>
                    <a:pt x="1052" y="688"/>
                  </a:lnTo>
                  <a:cubicBezTo>
                    <a:pt x="1044" y="688"/>
                    <a:pt x="1044" y="680"/>
                    <a:pt x="1052" y="672"/>
                  </a:cubicBezTo>
                  <a:cubicBezTo>
                    <a:pt x="1052" y="664"/>
                    <a:pt x="1052" y="664"/>
                    <a:pt x="1052" y="664"/>
                  </a:cubicBezTo>
                  <a:cubicBezTo>
                    <a:pt x="1044" y="664"/>
                    <a:pt x="1044" y="664"/>
                    <a:pt x="1044" y="664"/>
                  </a:cubicBezTo>
                  <a:cubicBezTo>
                    <a:pt x="1036" y="664"/>
                    <a:pt x="1028" y="664"/>
                    <a:pt x="1028" y="664"/>
                  </a:cubicBezTo>
                  <a:cubicBezTo>
                    <a:pt x="1020" y="672"/>
                    <a:pt x="1020" y="672"/>
                    <a:pt x="1012" y="672"/>
                  </a:cubicBezTo>
                  <a:cubicBezTo>
                    <a:pt x="996" y="672"/>
                    <a:pt x="972" y="664"/>
                    <a:pt x="972" y="648"/>
                  </a:cubicBezTo>
                  <a:cubicBezTo>
                    <a:pt x="972" y="633"/>
                    <a:pt x="1020" y="585"/>
                    <a:pt x="1036" y="569"/>
                  </a:cubicBezTo>
                  <a:cubicBezTo>
                    <a:pt x="1036" y="569"/>
                    <a:pt x="1036" y="569"/>
                    <a:pt x="1028" y="569"/>
                  </a:cubicBezTo>
                  <a:cubicBezTo>
                    <a:pt x="1020" y="569"/>
                    <a:pt x="1020" y="569"/>
                    <a:pt x="1020" y="569"/>
                  </a:cubicBezTo>
                  <a:cubicBezTo>
                    <a:pt x="1028" y="561"/>
                    <a:pt x="1028" y="561"/>
                    <a:pt x="1028" y="561"/>
                  </a:cubicBezTo>
                  <a:cubicBezTo>
                    <a:pt x="1036" y="561"/>
                    <a:pt x="1036" y="554"/>
                    <a:pt x="1044" y="554"/>
                  </a:cubicBezTo>
                  <a:cubicBezTo>
                    <a:pt x="1075" y="522"/>
                    <a:pt x="1115" y="483"/>
                    <a:pt x="1115" y="459"/>
                  </a:cubicBezTo>
                  <a:cubicBezTo>
                    <a:pt x="1115" y="411"/>
                    <a:pt x="1344" y="127"/>
                    <a:pt x="1384" y="119"/>
                  </a:cubicBezTo>
                  <a:cubicBezTo>
                    <a:pt x="1399" y="119"/>
                    <a:pt x="1629" y="63"/>
                    <a:pt x="1874" y="0"/>
                  </a:cubicBezTo>
                  <a:cubicBezTo>
                    <a:pt x="1882" y="0"/>
                    <a:pt x="1882" y="0"/>
                    <a:pt x="1882" y="0"/>
                  </a:cubicBezTo>
                  <a:cubicBezTo>
                    <a:pt x="1882" y="8"/>
                    <a:pt x="1882" y="8"/>
                    <a:pt x="1882" y="8"/>
                  </a:cubicBezTo>
                  <a:cubicBezTo>
                    <a:pt x="1882" y="56"/>
                    <a:pt x="1882" y="87"/>
                    <a:pt x="1889" y="103"/>
                  </a:cubicBezTo>
                  <a:cubicBezTo>
                    <a:pt x="1897" y="111"/>
                    <a:pt x="1897" y="127"/>
                    <a:pt x="1897" y="150"/>
                  </a:cubicBezTo>
                  <a:cubicBezTo>
                    <a:pt x="1897" y="166"/>
                    <a:pt x="1897" y="182"/>
                    <a:pt x="1905" y="190"/>
                  </a:cubicBezTo>
                  <a:cubicBezTo>
                    <a:pt x="1905" y="214"/>
                    <a:pt x="1921" y="221"/>
                    <a:pt x="1929" y="230"/>
                  </a:cubicBezTo>
                  <a:cubicBezTo>
                    <a:pt x="1929" y="237"/>
                    <a:pt x="1937" y="245"/>
                    <a:pt x="1945" y="253"/>
                  </a:cubicBezTo>
                  <a:cubicBezTo>
                    <a:pt x="1961" y="269"/>
                    <a:pt x="1976" y="332"/>
                    <a:pt x="1976" y="356"/>
                  </a:cubicBezTo>
                  <a:cubicBezTo>
                    <a:pt x="1976" y="372"/>
                    <a:pt x="1976" y="380"/>
                    <a:pt x="1969" y="396"/>
                  </a:cubicBezTo>
                  <a:cubicBezTo>
                    <a:pt x="1969" y="411"/>
                    <a:pt x="1961" y="427"/>
                    <a:pt x="1969" y="451"/>
                  </a:cubicBezTo>
                  <a:cubicBezTo>
                    <a:pt x="1984" y="483"/>
                    <a:pt x="2000" y="546"/>
                    <a:pt x="2000" y="577"/>
                  </a:cubicBezTo>
                  <a:cubicBezTo>
                    <a:pt x="2000" y="617"/>
                    <a:pt x="2008" y="664"/>
                    <a:pt x="2024" y="664"/>
                  </a:cubicBezTo>
                  <a:cubicBezTo>
                    <a:pt x="2032" y="664"/>
                    <a:pt x="2040" y="664"/>
                    <a:pt x="2048" y="656"/>
                  </a:cubicBezTo>
                  <a:cubicBezTo>
                    <a:pt x="2048" y="656"/>
                    <a:pt x="2048" y="656"/>
                    <a:pt x="2055" y="656"/>
                  </a:cubicBezTo>
                  <a:cubicBezTo>
                    <a:pt x="2064" y="656"/>
                    <a:pt x="2064" y="656"/>
                    <a:pt x="2071" y="664"/>
                  </a:cubicBezTo>
                  <a:cubicBezTo>
                    <a:pt x="2087" y="696"/>
                    <a:pt x="2103" y="767"/>
                    <a:pt x="2111" y="822"/>
                  </a:cubicBezTo>
                  <a:cubicBezTo>
                    <a:pt x="2119" y="838"/>
                    <a:pt x="2127" y="870"/>
                    <a:pt x="2135" y="901"/>
                  </a:cubicBezTo>
                  <a:cubicBezTo>
                    <a:pt x="2142" y="957"/>
                    <a:pt x="2166" y="1036"/>
                    <a:pt x="2166" y="1044"/>
                  </a:cubicBezTo>
                  <a:lnTo>
                    <a:pt x="2166" y="1044"/>
                  </a:lnTo>
                  <a:lnTo>
                    <a:pt x="2166" y="1044"/>
                  </a:lnTo>
                  <a:cubicBezTo>
                    <a:pt x="2158" y="1368"/>
                    <a:pt x="2158" y="1368"/>
                    <a:pt x="2158" y="1368"/>
                  </a:cubicBezTo>
                  <a:cubicBezTo>
                    <a:pt x="2158" y="1368"/>
                    <a:pt x="2158" y="1376"/>
                    <a:pt x="2166" y="1376"/>
                  </a:cubicBezTo>
                  <a:lnTo>
                    <a:pt x="2166" y="1376"/>
                  </a:lnTo>
                  <a:lnTo>
                    <a:pt x="2166" y="1376"/>
                  </a:lnTo>
                  <a:cubicBezTo>
                    <a:pt x="2166" y="1384"/>
                    <a:pt x="2166" y="1384"/>
                    <a:pt x="2174" y="1407"/>
                  </a:cubicBezTo>
                  <a:cubicBezTo>
                    <a:pt x="2174" y="1423"/>
                    <a:pt x="2174" y="1447"/>
                    <a:pt x="2174" y="1447"/>
                  </a:cubicBezTo>
                  <a:cubicBezTo>
                    <a:pt x="2174" y="1455"/>
                    <a:pt x="2174" y="1463"/>
                    <a:pt x="2182" y="1478"/>
                  </a:cubicBezTo>
                  <a:cubicBezTo>
                    <a:pt x="2182" y="1502"/>
                    <a:pt x="2190" y="1534"/>
                    <a:pt x="2198" y="1558"/>
                  </a:cubicBezTo>
                  <a:cubicBezTo>
                    <a:pt x="2222" y="1597"/>
                    <a:pt x="2229" y="1668"/>
                    <a:pt x="2229" y="1692"/>
                  </a:cubicBezTo>
                  <a:cubicBezTo>
                    <a:pt x="2229" y="1708"/>
                    <a:pt x="2237" y="1716"/>
                    <a:pt x="2237" y="1724"/>
                  </a:cubicBezTo>
                  <a:cubicBezTo>
                    <a:pt x="2245" y="1724"/>
                    <a:pt x="2245" y="1731"/>
                    <a:pt x="2245" y="1739"/>
                  </a:cubicBezTo>
                  <a:cubicBezTo>
                    <a:pt x="2253" y="1747"/>
                    <a:pt x="2261" y="1779"/>
                    <a:pt x="2237" y="1795"/>
                  </a:cubicBezTo>
                  <a:cubicBezTo>
                    <a:pt x="2222" y="1803"/>
                    <a:pt x="2206" y="1834"/>
                    <a:pt x="2206" y="1850"/>
                  </a:cubicBezTo>
                  <a:cubicBezTo>
                    <a:pt x="2206" y="1850"/>
                    <a:pt x="2206" y="1858"/>
                    <a:pt x="2237" y="1890"/>
                  </a:cubicBezTo>
                  <a:lnTo>
                    <a:pt x="2237" y="1890"/>
                  </a:lnTo>
                  <a:lnTo>
                    <a:pt x="2237" y="1890"/>
                  </a:lnTo>
                  <a:cubicBezTo>
                    <a:pt x="2229" y="1897"/>
                    <a:pt x="2214" y="1905"/>
                    <a:pt x="2206" y="1913"/>
                  </a:cubicBezTo>
                  <a:cubicBezTo>
                    <a:pt x="2198" y="1929"/>
                    <a:pt x="2198" y="1937"/>
                    <a:pt x="2198" y="1937"/>
                  </a:cubicBezTo>
                  <a:cubicBezTo>
                    <a:pt x="2198" y="1937"/>
                    <a:pt x="2198" y="1937"/>
                    <a:pt x="2206" y="1937"/>
                  </a:cubicBezTo>
                  <a:cubicBezTo>
                    <a:pt x="2206" y="1937"/>
                    <a:pt x="2214" y="1929"/>
                    <a:pt x="2229" y="1929"/>
                  </a:cubicBezTo>
                  <a:cubicBezTo>
                    <a:pt x="2237" y="1921"/>
                    <a:pt x="2245" y="1913"/>
                    <a:pt x="2261" y="1905"/>
                  </a:cubicBezTo>
                  <a:cubicBezTo>
                    <a:pt x="2277" y="1897"/>
                    <a:pt x="2285" y="1890"/>
                    <a:pt x="2308" y="1882"/>
                  </a:cubicBezTo>
                  <a:cubicBezTo>
                    <a:pt x="2316" y="1882"/>
                    <a:pt x="2324" y="1874"/>
                    <a:pt x="2332" y="1874"/>
                  </a:cubicBezTo>
                  <a:cubicBezTo>
                    <a:pt x="2356" y="1874"/>
                    <a:pt x="2380" y="1866"/>
                    <a:pt x="2388" y="1850"/>
                  </a:cubicBezTo>
                  <a:cubicBezTo>
                    <a:pt x="2403" y="1818"/>
                    <a:pt x="2435" y="1811"/>
                    <a:pt x="2467" y="1811"/>
                  </a:cubicBezTo>
                  <a:cubicBezTo>
                    <a:pt x="2490" y="1811"/>
                    <a:pt x="2538" y="1803"/>
                    <a:pt x="2569" y="1779"/>
                  </a:cubicBezTo>
                  <a:cubicBezTo>
                    <a:pt x="2609" y="1763"/>
                    <a:pt x="2641" y="1716"/>
                    <a:pt x="2648" y="1684"/>
                  </a:cubicBezTo>
                  <a:lnTo>
                    <a:pt x="2656" y="1676"/>
                  </a:lnTo>
                  <a:cubicBezTo>
                    <a:pt x="2664" y="1676"/>
                    <a:pt x="2664" y="1676"/>
                    <a:pt x="2664" y="1676"/>
                  </a:cubicBezTo>
                  <a:cubicBezTo>
                    <a:pt x="2672" y="1684"/>
                    <a:pt x="2672" y="1716"/>
                    <a:pt x="2664" y="1731"/>
                  </a:cubicBezTo>
                  <a:cubicBezTo>
                    <a:pt x="2656" y="1747"/>
                    <a:pt x="2648" y="1755"/>
                    <a:pt x="2648" y="1763"/>
                  </a:cubicBezTo>
                  <a:cubicBezTo>
                    <a:pt x="2641" y="1779"/>
                    <a:pt x="2625" y="1795"/>
                    <a:pt x="2633" y="1795"/>
                  </a:cubicBezTo>
                  <a:lnTo>
                    <a:pt x="2633" y="1795"/>
                  </a:lnTo>
                  <a:lnTo>
                    <a:pt x="2633" y="1795"/>
                  </a:lnTo>
                  <a:cubicBezTo>
                    <a:pt x="2641" y="1795"/>
                    <a:pt x="2680" y="1747"/>
                    <a:pt x="2688" y="1731"/>
                  </a:cubicBezTo>
                  <a:lnTo>
                    <a:pt x="2688" y="1731"/>
                  </a:lnTo>
                  <a:cubicBezTo>
                    <a:pt x="2688" y="1716"/>
                    <a:pt x="2696" y="1700"/>
                    <a:pt x="2712" y="1700"/>
                  </a:cubicBezTo>
                  <a:cubicBezTo>
                    <a:pt x="2719" y="1700"/>
                    <a:pt x="2728" y="1700"/>
                    <a:pt x="2735" y="1700"/>
                  </a:cubicBezTo>
                  <a:cubicBezTo>
                    <a:pt x="2735" y="1708"/>
                    <a:pt x="2743" y="1708"/>
                    <a:pt x="2751" y="1708"/>
                  </a:cubicBezTo>
                  <a:cubicBezTo>
                    <a:pt x="2759" y="1708"/>
                    <a:pt x="2767" y="1700"/>
                    <a:pt x="2775" y="1700"/>
                  </a:cubicBezTo>
                  <a:cubicBezTo>
                    <a:pt x="2783" y="1700"/>
                    <a:pt x="2791" y="1692"/>
                    <a:pt x="2799" y="1692"/>
                  </a:cubicBezTo>
                  <a:cubicBezTo>
                    <a:pt x="2799" y="1692"/>
                    <a:pt x="2807" y="1692"/>
                    <a:pt x="2807" y="1700"/>
                  </a:cubicBezTo>
                  <a:cubicBezTo>
                    <a:pt x="2807" y="1700"/>
                    <a:pt x="2807" y="1700"/>
                    <a:pt x="2814" y="1708"/>
                  </a:cubicBezTo>
                  <a:cubicBezTo>
                    <a:pt x="2814" y="1716"/>
                    <a:pt x="2791" y="1731"/>
                    <a:pt x="2751" y="1763"/>
                  </a:cubicBezTo>
                  <a:cubicBezTo>
                    <a:pt x="2743" y="1771"/>
                    <a:pt x="2735" y="1779"/>
                    <a:pt x="2728" y="1787"/>
                  </a:cubicBezTo>
                  <a:cubicBezTo>
                    <a:pt x="2719" y="1795"/>
                    <a:pt x="2712" y="1795"/>
                    <a:pt x="2704" y="1803"/>
                  </a:cubicBezTo>
                  <a:cubicBezTo>
                    <a:pt x="2688" y="1818"/>
                    <a:pt x="2672" y="1834"/>
                    <a:pt x="2609" y="1866"/>
                  </a:cubicBezTo>
                  <a:cubicBezTo>
                    <a:pt x="2577" y="1882"/>
                    <a:pt x="2546" y="1897"/>
                    <a:pt x="2514" y="1921"/>
                  </a:cubicBezTo>
                  <a:cubicBezTo>
                    <a:pt x="2482" y="1945"/>
                    <a:pt x="2451" y="1969"/>
                    <a:pt x="2411" y="1984"/>
                  </a:cubicBezTo>
                  <a:cubicBezTo>
                    <a:pt x="2380" y="2000"/>
                    <a:pt x="2340" y="2016"/>
                    <a:pt x="2308" y="2032"/>
                  </a:cubicBezTo>
                  <a:cubicBezTo>
                    <a:pt x="2253" y="2064"/>
                    <a:pt x="2198" y="2087"/>
                    <a:pt x="2166" y="2095"/>
                  </a:cubicBezTo>
                  <a:cubicBezTo>
                    <a:pt x="2166" y="2095"/>
                    <a:pt x="2158" y="2095"/>
                    <a:pt x="2150" y="2095"/>
                  </a:cubicBezTo>
                  <a:close/>
                  <a:moveTo>
                    <a:pt x="2119" y="2064"/>
                  </a:moveTo>
                  <a:lnTo>
                    <a:pt x="2119" y="2064"/>
                  </a:lnTo>
                  <a:cubicBezTo>
                    <a:pt x="2127" y="2064"/>
                    <a:pt x="2127" y="2071"/>
                    <a:pt x="2135" y="2079"/>
                  </a:cubicBezTo>
                  <a:cubicBezTo>
                    <a:pt x="2135" y="2079"/>
                    <a:pt x="2135" y="2087"/>
                    <a:pt x="2150" y="2087"/>
                  </a:cubicBezTo>
                  <a:lnTo>
                    <a:pt x="2150" y="2087"/>
                  </a:lnTo>
                  <a:cubicBezTo>
                    <a:pt x="2158" y="2087"/>
                    <a:pt x="2158" y="2087"/>
                    <a:pt x="2166" y="2087"/>
                  </a:cubicBezTo>
                  <a:cubicBezTo>
                    <a:pt x="2198" y="2079"/>
                    <a:pt x="2253" y="2055"/>
                    <a:pt x="2308" y="2024"/>
                  </a:cubicBezTo>
                  <a:cubicBezTo>
                    <a:pt x="2340" y="2008"/>
                    <a:pt x="2372" y="1992"/>
                    <a:pt x="2403" y="1977"/>
                  </a:cubicBezTo>
                  <a:cubicBezTo>
                    <a:pt x="2443" y="1961"/>
                    <a:pt x="2482" y="1937"/>
                    <a:pt x="2514" y="1913"/>
                  </a:cubicBezTo>
                  <a:cubicBezTo>
                    <a:pt x="2546" y="1890"/>
                    <a:pt x="2577" y="1874"/>
                    <a:pt x="2609" y="1858"/>
                  </a:cubicBezTo>
                  <a:cubicBezTo>
                    <a:pt x="2664" y="1834"/>
                    <a:pt x="2680" y="1818"/>
                    <a:pt x="2704" y="1795"/>
                  </a:cubicBezTo>
                  <a:cubicBezTo>
                    <a:pt x="2704" y="1795"/>
                    <a:pt x="2712" y="1787"/>
                    <a:pt x="2719" y="1779"/>
                  </a:cubicBezTo>
                  <a:cubicBezTo>
                    <a:pt x="2728" y="1771"/>
                    <a:pt x="2735" y="1763"/>
                    <a:pt x="2751" y="1755"/>
                  </a:cubicBezTo>
                  <a:cubicBezTo>
                    <a:pt x="2775" y="1739"/>
                    <a:pt x="2807" y="1716"/>
                    <a:pt x="2807" y="1708"/>
                  </a:cubicBezTo>
                  <a:cubicBezTo>
                    <a:pt x="2807" y="1700"/>
                    <a:pt x="2807" y="1700"/>
                    <a:pt x="2807" y="1700"/>
                  </a:cubicBezTo>
                  <a:cubicBezTo>
                    <a:pt x="2799" y="1700"/>
                    <a:pt x="2791" y="1700"/>
                    <a:pt x="2783" y="1708"/>
                  </a:cubicBezTo>
                  <a:cubicBezTo>
                    <a:pt x="2775" y="1708"/>
                    <a:pt x="2759" y="1716"/>
                    <a:pt x="2751" y="1716"/>
                  </a:cubicBezTo>
                  <a:cubicBezTo>
                    <a:pt x="2743" y="1716"/>
                    <a:pt x="2735" y="1708"/>
                    <a:pt x="2728" y="1708"/>
                  </a:cubicBezTo>
                  <a:cubicBezTo>
                    <a:pt x="2719" y="1708"/>
                    <a:pt x="2719" y="1700"/>
                    <a:pt x="2712" y="1700"/>
                  </a:cubicBezTo>
                  <a:cubicBezTo>
                    <a:pt x="2704" y="1700"/>
                    <a:pt x="2696" y="1716"/>
                    <a:pt x="2696" y="1731"/>
                  </a:cubicBezTo>
                  <a:lnTo>
                    <a:pt x="2696" y="1739"/>
                  </a:lnTo>
                  <a:cubicBezTo>
                    <a:pt x="2688" y="1747"/>
                    <a:pt x="2648" y="1803"/>
                    <a:pt x="2633" y="1803"/>
                  </a:cubicBezTo>
                  <a:lnTo>
                    <a:pt x="2625" y="1803"/>
                  </a:lnTo>
                  <a:cubicBezTo>
                    <a:pt x="2625" y="1803"/>
                    <a:pt x="2625" y="1803"/>
                    <a:pt x="2625" y="1795"/>
                  </a:cubicBezTo>
                  <a:cubicBezTo>
                    <a:pt x="2617" y="1787"/>
                    <a:pt x="2625" y="1779"/>
                    <a:pt x="2641" y="1763"/>
                  </a:cubicBezTo>
                  <a:cubicBezTo>
                    <a:pt x="2648" y="1747"/>
                    <a:pt x="2656" y="1739"/>
                    <a:pt x="2656" y="1731"/>
                  </a:cubicBezTo>
                  <a:cubicBezTo>
                    <a:pt x="2664" y="1716"/>
                    <a:pt x="2664" y="1692"/>
                    <a:pt x="2656" y="1684"/>
                  </a:cubicBezTo>
                  <a:cubicBezTo>
                    <a:pt x="2656" y="1684"/>
                    <a:pt x="2656" y="1684"/>
                    <a:pt x="2656" y="1692"/>
                  </a:cubicBezTo>
                  <a:cubicBezTo>
                    <a:pt x="2648" y="1716"/>
                    <a:pt x="2609" y="1771"/>
                    <a:pt x="2577" y="1787"/>
                  </a:cubicBezTo>
                  <a:cubicBezTo>
                    <a:pt x="2546" y="1811"/>
                    <a:pt x="2490" y="1811"/>
                    <a:pt x="2467" y="1818"/>
                  </a:cubicBezTo>
                  <a:cubicBezTo>
                    <a:pt x="2435" y="1818"/>
                    <a:pt x="2403" y="1826"/>
                    <a:pt x="2395" y="1850"/>
                  </a:cubicBezTo>
                  <a:cubicBezTo>
                    <a:pt x="2380" y="1874"/>
                    <a:pt x="2356" y="1882"/>
                    <a:pt x="2332" y="1882"/>
                  </a:cubicBezTo>
                  <a:cubicBezTo>
                    <a:pt x="2324" y="1882"/>
                    <a:pt x="2316" y="1890"/>
                    <a:pt x="2308" y="1890"/>
                  </a:cubicBezTo>
                  <a:cubicBezTo>
                    <a:pt x="2293" y="1890"/>
                    <a:pt x="2277" y="1905"/>
                    <a:pt x="2261" y="1913"/>
                  </a:cubicBezTo>
                  <a:cubicBezTo>
                    <a:pt x="2253" y="1921"/>
                    <a:pt x="2237" y="1929"/>
                    <a:pt x="2229" y="1937"/>
                  </a:cubicBezTo>
                  <a:cubicBezTo>
                    <a:pt x="2222" y="1937"/>
                    <a:pt x="2214" y="1945"/>
                    <a:pt x="2206" y="1945"/>
                  </a:cubicBezTo>
                  <a:cubicBezTo>
                    <a:pt x="2198" y="1945"/>
                    <a:pt x="2198" y="1937"/>
                    <a:pt x="2190" y="1937"/>
                  </a:cubicBezTo>
                  <a:cubicBezTo>
                    <a:pt x="2190" y="1929"/>
                    <a:pt x="2198" y="1921"/>
                    <a:pt x="2206" y="1913"/>
                  </a:cubicBezTo>
                  <a:cubicBezTo>
                    <a:pt x="2214" y="1905"/>
                    <a:pt x="2222" y="1897"/>
                    <a:pt x="2229" y="1890"/>
                  </a:cubicBezTo>
                  <a:cubicBezTo>
                    <a:pt x="2206" y="1874"/>
                    <a:pt x="2198" y="1858"/>
                    <a:pt x="2198" y="1850"/>
                  </a:cubicBezTo>
                  <a:cubicBezTo>
                    <a:pt x="2198" y="1834"/>
                    <a:pt x="2222" y="1803"/>
                    <a:pt x="2237" y="1787"/>
                  </a:cubicBezTo>
                  <a:cubicBezTo>
                    <a:pt x="2253" y="1779"/>
                    <a:pt x="2245" y="1747"/>
                    <a:pt x="2237" y="1739"/>
                  </a:cubicBezTo>
                  <a:cubicBezTo>
                    <a:pt x="2237" y="1731"/>
                    <a:pt x="2237" y="1731"/>
                    <a:pt x="2229" y="1724"/>
                  </a:cubicBezTo>
                  <a:cubicBezTo>
                    <a:pt x="2229" y="1716"/>
                    <a:pt x="2222" y="1708"/>
                    <a:pt x="2222" y="1692"/>
                  </a:cubicBezTo>
                  <a:cubicBezTo>
                    <a:pt x="2222" y="1676"/>
                    <a:pt x="2214" y="1605"/>
                    <a:pt x="2198" y="1565"/>
                  </a:cubicBezTo>
                  <a:cubicBezTo>
                    <a:pt x="2182" y="1534"/>
                    <a:pt x="2174" y="1502"/>
                    <a:pt x="2174" y="1478"/>
                  </a:cubicBezTo>
                  <a:cubicBezTo>
                    <a:pt x="2174" y="1463"/>
                    <a:pt x="2166" y="1455"/>
                    <a:pt x="2166" y="1455"/>
                  </a:cubicBezTo>
                  <a:cubicBezTo>
                    <a:pt x="2166" y="1455"/>
                    <a:pt x="2166" y="1439"/>
                    <a:pt x="2166" y="1407"/>
                  </a:cubicBezTo>
                  <a:cubicBezTo>
                    <a:pt x="2166" y="1391"/>
                    <a:pt x="2158" y="1384"/>
                    <a:pt x="2158" y="1384"/>
                  </a:cubicBezTo>
                  <a:cubicBezTo>
                    <a:pt x="2150" y="1376"/>
                    <a:pt x="2150" y="1368"/>
                    <a:pt x="2150" y="1368"/>
                  </a:cubicBezTo>
                  <a:lnTo>
                    <a:pt x="2150" y="1368"/>
                  </a:lnTo>
                  <a:lnTo>
                    <a:pt x="2150" y="1368"/>
                  </a:lnTo>
                  <a:cubicBezTo>
                    <a:pt x="2158" y="1044"/>
                    <a:pt x="2158" y="1044"/>
                    <a:pt x="2158" y="1044"/>
                  </a:cubicBezTo>
                  <a:cubicBezTo>
                    <a:pt x="2158" y="1036"/>
                    <a:pt x="2142" y="996"/>
                    <a:pt x="2127" y="901"/>
                  </a:cubicBezTo>
                  <a:cubicBezTo>
                    <a:pt x="2119" y="870"/>
                    <a:pt x="2111" y="838"/>
                    <a:pt x="2111" y="822"/>
                  </a:cubicBezTo>
                  <a:cubicBezTo>
                    <a:pt x="2087" y="743"/>
                    <a:pt x="2071" y="696"/>
                    <a:pt x="2064" y="672"/>
                  </a:cubicBezTo>
                  <a:cubicBezTo>
                    <a:pt x="2055" y="664"/>
                    <a:pt x="2055" y="664"/>
                    <a:pt x="2055" y="664"/>
                  </a:cubicBezTo>
                  <a:cubicBezTo>
                    <a:pt x="2055" y="664"/>
                    <a:pt x="2055" y="664"/>
                    <a:pt x="2048" y="664"/>
                  </a:cubicBezTo>
                  <a:cubicBezTo>
                    <a:pt x="2048" y="672"/>
                    <a:pt x="2040" y="672"/>
                    <a:pt x="2032" y="672"/>
                  </a:cubicBezTo>
                  <a:cubicBezTo>
                    <a:pt x="2024" y="672"/>
                    <a:pt x="2024" y="672"/>
                    <a:pt x="2024" y="672"/>
                  </a:cubicBezTo>
                  <a:cubicBezTo>
                    <a:pt x="2000" y="664"/>
                    <a:pt x="1992" y="609"/>
                    <a:pt x="1992" y="577"/>
                  </a:cubicBezTo>
                  <a:cubicBezTo>
                    <a:pt x="1992" y="554"/>
                    <a:pt x="1976" y="483"/>
                    <a:pt x="1969" y="451"/>
                  </a:cubicBezTo>
                  <a:cubicBezTo>
                    <a:pt x="1961" y="427"/>
                    <a:pt x="1961" y="411"/>
                    <a:pt x="1969" y="387"/>
                  </a:cubicBezTo>
                  <a:cubicBezTo>
                    <a:pt x="1969" y="380"/>
                    <a:pt x="1969" y="372"/>
                    <a:pt x="1969" y="364"/>
                  </a:cubicBezTo>
                  <a:cubicBezTo>
                    <a:pt x="1969" y="332"/>
                    <a:pt x="1953" y="277"/>
                    <a:pt x="1937" y="253"/>
                  </a:cubicBezTo>
                  <a:cubicBezTo>
                    <a:pt x="1937" y="245"/>
                    <a:pt x="1929" y="237"/>
                    <a:pt x="1921" y="237"/>
                  </a:cubicBezTo>
                  <a:cubicBezTo>
                    <a:pt x="1913" y="230"/>
                    <a:pt x="1905" y="221"/>
                    <a:pt x="1897" y="198"/>
                  </a:cubicBezTo>
                  <a:cubicBezTo>
                    <a:pt x="1889" y="182"/>
                    <a:pt x="1889" y="166"/>
                    <a:pt x="1889" y="150"/>
                  </a:cubicBezTo>
                  <a:cubicBezTo>
                    <a:pt x="1889" y="127"/>
                    <a:pt x="1889" y="111"/>
                    <a:pt x="1882" y="103"/>
                  </a:cubicBezTo>
                  <a:cubicBezTo>
                    <a:pt x="1874" y="95"/>
                    <a:pt x="1874" y="48"/>
                    <a:pt x="1874" y="8"/>
                  </a:cubicBezTo>
                  <a:cubicBezTo>
                    <a:pt x="1629" y="71"/>
                    <a:pt x="1399" y="119"/>
                    <a:pt x="1384" y="127"/>
                  </a:cubicBezTo>
                  <a:cubicBezTo>
                    <a:pt x="1344" y="135"/>
                    <a:pt x="1123" y="419"/>
                    <a:pt x="1123" y="459"/>
                  </a:cubicBezTo>
                  <a:cubicBezTo>
                    <a:pt x="1123" y="490"/>
                    <a:pt x="1083" y="522"/>
                    <a:pt x="1044" y="554"/>
                  </a:cubicBezTo>
                  <a:cubicBezTo>
                    <a:pt x="1044" y="561"/>
                    <a:pt x="1044" y="561"/>
                    <a:pt x="1036" y="561"/>
                  </a:cubicBezTo>
                  <a:cubicBezTo>
                    <a:pt x="1044" y="561"/>
                    <a:pt x="1044" y="569"/>
                    <a:pt x="1044" y="569"/>
                  </a:cubicBezTo>
                  <a:cubicBezTo>
                    <a:pt x="1052" y="569"/>
                    <a:pt x="1044" y="569"/>
                    <a:pt x="1044" y="577"/>
                  </a:cubicBezTo>
                  <a:cubicBezTo>
                    <a:pt x="1028" y="585"/>
                    <a:pt x="980" y="641"/>
                    <a:pt x="980" y="648"/>
                  </a:cubicBezTo>
                  <a:cubicBezTo>
                    <a:pt x="980" y="656"/>
                    <a:pt x="996" y="664"/>
                    <a:pt x="1012" y="664"/>
                  </a:cubicBezTo>
                  <a:cubicBezTo>
                    <a:pt x="1020" y="664"/>
                    <a:pt x="1020" y="664"/>
                    <a:pt x="1020" y="664"/>
                  </a:cubicBezTo>
                  <a:cubicBezTo>
                    <a:pt x="1028" y="656"/>
                    <a:pt x="1036" y="656"/>
                    <a:pt x="1044" y="656"/>
                  </a:cubicBezTo>
                  <a:lnTo>
                    <a:pt x="1052" y="656"/>
                  </a:lnTo>
                  <a:cubicBezTo>
                    <a:pt x="1059" y="664"/>
                    <a:pt x="1059" y="664"/>
                    <a:pt x="1059" y="672"/>
                  </a:cubicBezTo>
                  <a:cubicBezTo>
                    <a:pt x="1052" y="680"/>
                    <a:pt x="1052" y="680"/>
                    <a:pt x="1052" y="680"/>
                  </a:cubicBezTo>
                  <a:cubicBezTo>
                    <a:pt x="1052" y="680"/>
                    <a:pt x="1059" y="680"/>
                    <a:pt x="1067" y="680"/>
                  </a:cubicBezTo>
                  <a:cubicBezTo>
                    <a:pt x="1067" y="672"/>
                    <a:pt x="1075" y="672"/>
                    <a:pt x="1075" y="672"/>
                  </a:cubicBezTo>
                  <a:cubicBezTo>
                    <a:pt x="1091" y="672"/>
                    <a:pt x="1099" y="680"/>
                    <a:pt x="1099" y="688"/>
                  </a:cubicBezTo>
                  <a:cubicBezTo>
                    <a:pt x="1099" y="688"/>
                    <a:pt x="1099" y="696"/>
                    <a:pt x="1091" y="696"/>
                  </a:cubicBezTo>
                  <a:cubicBezTo>
                    <a:pt x="1067" y="704"/>
                    <a:pt x="1059" y="727"/>
                    <a:pt x="1059" y="735"/>
                  </a:cubicBezTo>
                  <a:lnTo>
                    <a:pt x="1059" y="743"/>
                  </a:lnTo>
                  <a:cubicBezTo>
                    <a:pt x="1059" y="751"/>
                    <a:pt x="1052" y="751"/>
                    <a:pt x="1052" y="767"/>
                  </a:cubicBezTo>
                  <a:cubicBezTo>
                    <a:pt x="1052" y="775"/>
                    <a:pt x="1059" y="791"/>
                    <a:pt x="1067" y="798"/>
                  </a:cubicBezTo>
                  <a:cubicBezTo>
                    <a:pt x="1067" y="807"/>
                    <a:pt x="1067" y="807"/>
                    <a:pt x="1067" y="814"/>
                  </a:cubicBezTo>
                  <a:cubicBezTo>
                    <a:pt x="1075" y="822"/>
                    <a:pt x="1075" y="830"/>
                    <a:pt x="1083" y="830"/>
                  </a:cubicBezTo>
                  <a:cubicBezTo>
                    <a:pt x="1083" y="846"/>
                    <a:pt x="1091" y="862"/>
                    <a:pt x="1091" y="878"/>
                  </a:cubicBezTo>
                  <a:cubicBezTo>
                    <a:pt x="1091" y="878"/>
                    <a:pt x="1091" y="886"/>
                    <a:pt x="1083" y="886"/>
                  </a:cubicBezTo>
                  <a:cubicBezTo>
                    <a:pt x="1083" y="909"/>
                    <a:pt x="1083" y="925"/>
                    <a:pt x="1059" y="925"/>
                  </a:cubicBezTo>
                  <a:cubicBezTo>
                    <a:pt x="1059" y="925"/>
                    <a:pt x="1052" y="925"/>
                    <a:pt x="1044" y="925"/>
                  </a:cubicBezTo>
                  <a:cubicBezTo>
                    <a:pt x="1036" y="925"/>
                    <a:pt x="1028" y="917"/>
                    <a:pt x="1020" y="933"/>
                  </a:cubicBezTo>
                  <a:cubicBezTo>
                    <a:pt x="1020" y="933"/>
                    <a:pt x="1020" y="933"/>
                    <a:pt x="1020" y="941"/>
                  </a:cubicBezTo>
                  <a:cubicBezTo>
                    <a:pt x="1012" y="957"/>
                    <a:pt x="1004" y="965"/>
                    <a:pt x="988" y="973"/>
                  </a:cubicBezTo>
                  <a:lnTo>
                    <a:pt x="988" y="973"/>
                  </a:lnTo>
                  <a:cubicBezTo>
                    <a:pt x="980" y="973"/>
                    <a:pt x="965" y="980"/>
                    <a:pt x="965" y="988"/>
                  </a:cubicBezTo>
                  <a:cubicBezTo>
                    <a:pt x="957" y="1004"/>
                    <a:pt x="949" y="1028"/>
                    <a:pt x="933" y="1036"/>
                  </a:cubicBezTo>
                  <a:cubicBezTo>
                    <a:pt x="909" y="1044"/>
                    <a:pt x="894" y="1060"/>
                    <a:pt x="885" y="1075"/>
                  </a:cubicBezTo>
                  <a:cubicBezTo>
                    <a:pt x="885" y="1075"/>
                    <a:pt x="885" y="1075"/>
                    <a:pt x="885" y="1083"/>
                  </a:cubicBezTo>
                  <a:cubicBezTo>
                    <a:pt x="885" y="1091"/>
                    <a:pt x="885" y="1099"/>
                    <a:pt x="870" y="1091"/>
                  </a:cubicBezTo>
                  <a:lnTo>
                    <a:pt x="862" y="1091"/>
                  </a:lnTo>
                  <a:cubicBezTo>
                    <a:pt x="846" y="1083"/>
                    <a:pt x="838" y="1083"/>
                    <a:pt x="822" y="1083"/>
                  </a:cubicBezTo>
                  <a:cubicBezTo>
                    <a:pt x="791" y="1083"/>
                    <a:pt x="759" y="1091"/>
                    <a:pt x="743" y="1099"/>
                  </a:cubicBezTo>
                  <a:cubicBezTo>
                    <a:pt x="743" y="1099"/>
                    <a:pt x="735" y="1107"/>
                    <a:pt x="727" y="1107"/>
                  </a:cubicBezTo>
                  <a:cubicBezTo>
                    <a:pt x="712" y="1115"/>
                    <a:pt x="696" y="1123"/>
                    <a:pt x="688" y="1131"/>
                  </a:cubicBezTo>
                  <a:cubicBezTo>
                    <a:pt x="672" y="1147"/>
                    <a:pt x="656" y="1147"/>
                    <a:pt x="632" y="1138"/>
                  </a:cubicBezTo>
                  <a:lnTo>
                    <a:pt x="632" y="1138"/>
                  </a:lnTo>
                  <a:cubicBezTo>
                    <a:pt x="617" y="1123"/>
                    <a:pt x="601" y="1107"/>
                    <a:pt x="585" y="1107"/>
                  </a:cubicBezTo>
                  <a:lnTo>
                    <a:pt x="577" y="1107"/>
                  </a:lnTo>
                  <a:cubicBezTo>
                    <a:pt x="577" y="1107"/>
                    <a:pt x="561" y="1107"/>
                    <a:pt x="546" y="1107"/>
                  </a:cubicBezTo>
                  <a:cubicBezTo>
                    <a:pt x="474" y="1115"/>
                    <a:pt x="316" y="1115"/>
                    <a:pt x="206" y="1202"/>
                  </a:cubicBezTo>
                  <a:cubicBezTo>
                    <a:pt x="190" y="1210"/>
                    <a:pt x="182" y="1218"/>
                    <a:pt x="166" y="1225"/>
                  </a:cubicBezTo>
                  <a:cubicBezTo>
                    <a:pt x="174" y="1257"/>
                    <a:pt x="182" y="1289"/>
                    <a:pt x="190" y="1305"/>
                  </a:cubicBezTo>
                  <a:cubicBezTo>
                    <a:pt x="190" y="1313"/>
                    <a:pt x="190" y="1313"/>
                    <a:pt x="190" y="1313"/>
                  </a:cubicBezTo>
                  <a:cubicBezTo>
                    <a:pt x="190" y="1336"/>
                    <a:pt x="221" y="1376"/>
                    <a:pt x="229" y="1400"/>
                  </a:cubicBezTo>
                  <a:cubicBezTo>
                    <a:pt x="237" y="1400"/>
                    <a:pt x="237" y="1400"/>
                    <a:pt x="237" y="1391"/>
                  </a:cubicBezTo>
                  <a:lnTo>
                    <a:pt x="237" y="1391"/>
                  </a:lnTo>
                  <a:lnTo>
                    <a:pt x="237" y="1391"/>
                  </a:lnTo>
                  <a:cubicBezTo>
                    <a:pt x="245" y="1391"/>
                    <a:pt x="261" y="1391"/>
                    <a:pt x="269" y="1400"/>
                  </a:cubicBezTo>
                  <a:cubicBezTo>
                    <a:pt x="269" y="1407"/>
                    <a:pt x="269" y="1407"/>
                    <a:pt x="269" y="1415"/>
                  </a:cubicBezTo>
                  <a:cubicBezTo>
                    <a:pt x="269" y="1415"/>
                    <a:pt x="269" y="1423"/>
                    <a:pt x="261" y="1431"/>
                  </a:cubicBezTo>
                  <a:cubicBezTo>
                    <a:pt x="261" y="1447"/>
                    <a:pt x="253" y="1478"/>
                    <a:pt x="237" y="1486"/>
                  </a:cubicBezTo>
                  <a:cubicBezTo>
                    <a:pt x="221" y="1502"/>
                    <a:pt x="182" y="1542"/>
                    <a:pt x="150" y="1589"/>
                  </a:cubicBezTo>
                  <a:cubicBezTo>
                    <a:pt x="126" y="1613"/>
                    <a:pt x="111" y="1644"/>
                    <a:pt x="95" y="1660"/>
                  </a:cubicBezTo>
                  <a:cubicBezTo>
                    <a:pt x="79" y="1676"/>
                    <a:pt x="48" y="1708"/>
                    <a:pt x="8" y="1739"/>
                  </a:cubicBezTo>
                  <a:cubicBezTo>
                    <a:pt x="32" y="1850"/>
                    <a:pt x="32" y="1850"/>
                    <a:pt x="32" y="1850"/>
                  </a:cubicBezTo>
                  <a:cubicBezTo>
                    <a:pt x="111" y="1834"/>
                    <a:pt x="1415" y="1581"/>
                    <a:pt x="1439" y="1573"/>
                  </a:cubicBezTo>
                  <a:cubicBezTo>
                    <a:pt x="1447" y="1573"/>
                    <a:pt x="1455" y="1565"/>
                    <a:pt x="1455" y="1565"/>
                  </a:cubicBezTo>
                  <a:cubicBezTo>
                    <a:pt x="1471" y="1558"/>
                    <a:pt x="1486" y="1550"/>
                    <a:pt x="1502" y="1550"/>
                  </a:cubicBezTo>
                  <a:cubicBezTo>
                    <a:pt x="1510" y="1550"/>
                    <a:pt x="1526" y="1558"/>
                    <a:pt x="1542" y="1565"/>
                  </a:cubicBezTo>
                  <a:cubicBezTo>
                    <a:pt x="1589" y="1605"/>
                    <a:pt x="1613" y="1605"/>
                    <a:pt x="1644" y="1605"/>
                  </a:cubicBezTo>
                  <a:lnTo>
                    <a:pt x="1644" y="1605"/>
                  </a:lnTo>
                  <a:cubicBezTo>
                    <a:pt x="1668" y="1605"/>
                    <a:pt x="1684" y="1653"/>
                    <a:pt x="1700" y="1700"/>
                  </a:cubicBezTo>
                  <a:cubicBezTo>
                    <a:pt x="1708" y="1724"/>
                    <a:pt x="1716" y="1739"/>
                    <a:pt x="1724" y="1755"/>
                  </a:cubicBezTo>
                  <a:cubicBezTo>
                    <a:pt x="1731" y="1763"/>
                    <a:pt x="1731" y="1763"/>
                    <a:pt x="1739" y="1763"/>
                  </a:cubicBezTo>
                  <a:cubicBezTo>
                    <a:pt x="1739" y="1763"/>
                    <a:pt x="1739" y="1763"/>
                    <a:pt x="1747" y="1763"/>
                  </a:cubicBezTo>
                  <a:cubicBezTo>
                    <a:pt x="1747" y="1763"/>
                    <a:pt x="1755" y="1763"/>
                    <a:pt x="1763" y="1763"/>
                  </a:cubicBezTo>
                  <a:cubicBezTo>
                    <a:pt x="1771" y="1763"/>
                    <a:pt x="1779" y="1763"/>
                    <a:pt x="1787" y="1763"/>
                  </a:cubicBezTo>
                  <a:cubicBezTo>
                    <a:pt x="1826" y="1779"/>
                    <a:pt x="1842" y="1787"/>
                    <a:pt x="1874" y="1811"/>
                  </a:cubicBezTo>
                  <a:cubicBezTo>
                    <a:pt x="1897" y="1842"/>
                    <a:pt x="2079" y="1882"/>
                    <a:pt x="2103" y="1890"/>
                  </a:cubicBezTo>
                  <a:cubicBezTo>
                    <a:pt x="2127" y="1890"/>
                    <a:pt x="2142" y="1905"/>
                    <a:pt x="2150" y="1921"/>
                  </a:cubicBezTo>
                  <a:cubicBezTo>
                    <a:pt x="2158" y="1929"/>
                    <a:pt x="2150" y="1969"/>
                    <a:pt x="2142" y="2000"/>
                  </a:cubicBezTo>
                  <a:cubicBezTo>
                    <a:pt x="2135" y="2008"/>
                    <a:pt x="2135" y="2008"/>
                    <a:pt x="2135" y="2016"/>
                  </a:cubicBezTo>
                  <a:cubicBezTo>
                    <a:pt x="2135" y="2024"/>
                    <a:pt x="2127" y="2048"/>
                    <a:pt x="2119" y="206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41" name="Freeform 769"/>
            <p:cNvSpPr>
              <a:spLocks noChangeArrowheads="1"/>
            </p:cNvSpPr>
            <p:nvPr/>
          </p:nvSpPr>
          <p:spPr bwMode="auto">
            <a:xfrm>
              <a:off x="16214509" y="5108430"/>
              <a:ext cx="294551" cy="598381"/>
            </a:xfrm>
            <a:custGeom>
              <a:avLst/>
              <a:gdLst>
                <a:gd name="T0" fmla="*/ 450 w 562"/>
                <a:gd name="T1" fmla="*/ 371 h 1139"/>
                <a:gd name="T2" fmla="*/ 450 w 562"/>
                <a:gd name="T3" fmla="*/ 371 h 1139"/>
                <a:gd name="T4" fmla="*/ 387 w 562"/>
                <a:gd name="T5" fmla="*/ 332 h 1139"/>
                <a:gd name="T6" fmla="*/ 427 w 562"/>
                <a:gd name="T7" fmla="*/ 269 h 1139"/>
                <a:gd name="T8" fmla="*/ 427 w 562"/>
                <a:gd name="T9" fmla="*/ 269 h 1139"/>
                <a:gd name="T10" fmla="*/ 443 w 562"/>
                <a:gd name="T11" fmla="*/ 221 h 1139"/>
                <a:gd name="T12" fmla="*/ 458 w 562"/>
                <a:gd name="T13" fmla="*/ 126 h 1139"/>
                <a:gd name="T14" fmla="*/ 411 w 562"/>
                <a:gd name="T15" fmla="*/ 95 h 1139"/>
                <a:gd name="T16" fmla="*/ 174 w 562"/>
                <a:gd name="T17" fmla="*/ 23 h 1139"/>
                <a:gd name="T18" fmla="*/ 150 w 562"/>
                <a:gd name="T19" fmla="*/ 0 h 1139"/>
                <a:gd name="T20" fmla="*/ 95 w 562"/>
                <a:gd name="T21" fmla="*/ 63 h 1139"/>
                <a:gd name="T22" fmla="*/ 87 w 562"/>
                <a:gd name="T23" fmla="*/ 134 h 1139"/>
                <a:gd name="T24" fmla="*/ 39 w 562"/>
                <a:gd name="T25" fmla="*/ 245 h 1139"/>
                <a:gd name="T26" fmla="*/ 79 w 562"/>
                <a:gd name="T27" fmla="*/ 269 h 1139"/>
                <a:gd name="T28" fmla="*/ 55 w 562"/>
                <a:gd name="T29" fmla="*/ 316 h 1139"/>
                <a:gd name="T30" fmla="*/ 39 w 562"/>
                <a:gd name="T31" fmla="*/ 371 h 1139"/>
                <a:gd name="T32" fmla="*/ 245 w 562"/>
                <a:gd name="T33" fmla="*/ 545 h 1139"/>
                <a:gd name="T34" fmla="*/ 190 w 562"/>
                <a:gd name="T35" fmla="*/ 616 h 1139"/>
                <a:gd name="T36" fmla="*/ 158 w 562"/>
                <a:gd name="T37" fmla="*/ 703 h 1139"/>
                <a:gd name="T38" fmla="*/ 110 w 562"/>
                <a:gd name="T39" fmla="*/ 751 h 1139"/>
                <a:gd name="T40" fmla="*/ 47 w 562"/>
                <a:gd name="T41" fmla="*/ 846 h 1139"/>
                <a:gd name="T42" fmla="*/ 87 w 562"/>
                <a:gd name="T43" fmla="*/ 964 h 1139"/>
                <a:gd name="T44" fmla="*/ 110 w 562"/>
                <a:gd name="T45" fmla="*/ 972 h 1139"/>
                <a:gd name="T46" fmla="*/ 158 w 562"/>
                <a:gd name="T47" fmla="*/ 1019 h 1139"/>
                <a:gd name="T48" fmla="*/ 253 w 562"/>
                <a:gd name="T49" fmla="*/ 1035 h 1139"/>
                <a:gd name="T50" fmla="*/ 284 w 562"/>
                <a:gd name="T51" fmla="*/ 1043 h 1139"/>
                <a:gd name="T52" fmla="*/ 316 w 562"/>
                <a:gd name="T53" fmla="*/ 1083 h 1139"/>
                <a:gd name="T54" fmla="*/ 316 w 562"/>
                <a:gd name="T55" fmla="*/ 1138 h 1139"/>
                <a:gd name="T56" fmla="*/ 363 w 562"/>
                <a:gd name="T57" fmla="*/ 1106 h 1139"/>
                <a:gd name="T58" fmla="*/ 411 w 562"/>
                <a:gd name="T59" fmla="*/ 1035 h 1139"/>
                <a:gd name="T60" fmla="*/ 419 w 562"/>
                <a:gd name="T61" fmla="*/ 940 h 1139"/>
                <a:gd name="T62" fmla="*/ 458 w 562"/>
                <a:gd name="T63" fmla="*/ 853 h 1139"/>
                <a:gd name="T64" fmla="*/ 482 w 562"/>
                <a:gd name="T65" fmla="*/ 782 h 1139"/>
                <a:gd name="T66" fmla="*/ 514 w 562"/>
                <a:gd name="T67" fmla="*/ 513 h 1139"/>
                <a:gd name="T68" fmla="*/ 450 w 562"/>
                <a:gd name="T69" fmla="*/ 371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2" h="1139">
                  <a:moveTo>
                    <a:pt x="450" y="371"/>
                  </a:moveTo>
                  <a:lnTo>
                    <a:pt x="450" y="371"/>
                  </a:lnTo>
                  <a:cubicBezTo>
                    <a:pt x="340" y="387"/>
                    <a:pt x="387" y="371"/>
                    <a:pt x="387" y="332"/>
                  </a:cubicBezTo>
                  <a:cubicBezTo>
                    <a:pt x="387" y="300"/>
                    <a:pt x="403" y="260"/>
                    <a:pt x="427" y="269"/>
                  </a:cubicBezTo>
                  <a:lnTo>
                    <a:pt x="427" y="269"/>
                  </a:lnTo>
                  <a:cubicBezTo>
                    <a:pt x="427" y="253"/>
                    <a:pt x="435" y="229"/>
                    <a:pt x="443" y="221"/>
                  </a:cubicBezTo>
                  <a:cubicBezTo>
                    <a:pt x="443" y="205"/>
                    <a:pt x="466" y="142"/>
                    <a:pt x="458" y="126"/>
                  </a:cubicBezTo>
                  <a:cubicBezTo>
                    <a:pt x="450" y="110"/>
                    <a:pt x="435" y="102"/>
                    <a:pt x="411" y="95"/>
                  </a:cubicBezTo>
                  <a:cubicBezTo>
                    <a:pt x="387" y="95"/>
                    <a:pt x="197" y="47"/>
                    <a:pt x="174" y="23"/>
                  </a:cubicBezTo>
                  <a:cubicBezTo>
                    <a:pt x="166" y="8"/>
                    <a:pt x="158" y="0"/>
                    <a:pt x="150" y="0"/>
                  </a:cubicBezTo>
                  <a:cubicBezTo>
                    <a:pt x="134" y="8"/>
                    <a:pt x="95" y="55"/>
                    <a:pt x="95" y="63"/>
                  </a:cubicBezTo>
                  <a:cubicBezTo>
                    <a:pt x="95" y="79"/>
                    <a:pt x="103" y="126"/>
                    <a:pt x="87" y="134"/>
                  </a:cubicBezTo>
                  <a:cubicBezTo>
                    <a:pt x="63" y="150"/>
                    <a:pt x="0" y="229"/>
                    <a:pt x="39" y="245"/>
                  </a:cubicBezTo>
                  <a:cubicBezTo>
                    <a:pt x="71" y="260"/>
                    <a:pt x="79" y="245"/>
                    <a:pt x="79" y="269"/>
                  </a:cubicBezTo>
                  <a:cubicBezTo>
                    <a:pt x="79" y="284"/>
                    <a:pt x="71" y="300"/>
                    <a:pt x="55" y="316"/>
                  </a:cubicBezTo>
                  <a:cubicBezTo>
                    <a:pt x="39" y="324"/>
                    <a:pt x="32" y="363"/>
                    <a:pt x="39" y="371"/>
                  </a:cubicBezTo>
                  <a:cubicBezTo>
                    <a:pt x="55" y="387"/>
                    <a:pt x="237" y="537"/>
                    <a:pt x="245" y="545"/>
                  </a:cubicBezTo>
                  <a:cubicBezTo>
                    <a:pt x="245" y="545"/>
                    <a:pt x="205" y="600"/>
                    <a:pt x="190" y="616"/>
                  </a:cubicBezTo>
                  <a:cubicBezTo>
                    <a:pt x="174" y="640"/>
                    <a:pt x="174" y="680"/>
                    <a:pt x="158" y="703"/>
                  </a:cubicBezTo>
                  <a:cubicBezTo>
                    <a:pt x="150" y="735"/>
                    <a:pt x="134" y="743"/>
                    <a:pt x="110" y="751"/>
                  </a:cubicBezTo>
                  <a:cubicBezTo>
                    <a:pt x="87" y="759"/>
                    <a:pt x="39" y="798"/>
                    <a:pt x="47" y="846"/>
                  </a:cubicBezTo>
                  <a:cubicBezTo>
                    <a:pt x="47" y="877"/>
                    <a:pt x="63" y="925"/>
                    <a:pt x="87" y="964"/>
                  </a:cubicBezTo>
                  <a:cubicBezTo>
                    <a:pt x="95" y="956"/>
                    <a:pt x="87" y="940"/>
                    <a:pt x="110" y="972"/>
                  </a:cubicBezTo>
                  <a:cubicBezTo>
                    <a:pt x="142" y="1004"/>
                    <a:pt x="87" y="996"/>
                    <a:pt x="158" y="1019"/>
                  </a:cubicBezTo>
                  <a:cubicBezTo>
                    <a:pt x="237" y="1051"/>
                    <a:pt x="229" y="1043"/>
                    <a:pt x="253" y="1035"/>
                  </a:cubicBezTo>
                  <a:cubicBezTo>
                    <a:pt x="277" y="1027"/>
                    <a:pt x="284" y="1012"/>
                    <a:pt x="284" y="1043"/>
                  </a:cubicBezTo>
                  <a:cubicBezTo>
                    <a:pt x="292" y="1075"/>
                    <a:pt x="340" y="1035"/>
                    <a:pt x="316" y="1083"/>
                  </a:cubicBezTo>
                  <a:cubicBezTo>
                    <a:pt x="292" y="1122"/>
                    <a:pt x="277" y="1138"/>
                    <a:pt x="316" y="1138"/>
                  </a:cubicBezTo>
                  <a:cubicBezTo>
                    <a:pt x="348" y="1130"/>
                    <a:pt x="356" y="1130"/>
                    <a:pt x="363" y="1106"/>
                  </a:cubicBezTo>
                  <a:cubicBezTo>
                    <a:pt x="379" y="1083"/>
                    <a:pt x="403" y="1075"/>
                    <a:pt x="411" y="1035"/>
                  </a:cubicBezTo>
                  <a:cubicBezTo>
                    <a:pt x="419" y="1004"/>
                    <a:pt x="395" y="972"/>
                    <a:pt x="419" y="940"/>
                  </a:cubicBezTo>
                  <a:cubicBezTo>
                    <a:pt x="443" y="909"/>
                    <a:pt x="450" y="893"/>
                    <a:pt x="458" y="853"/>
                  </a:cubicBezTo>
                  <a:cubicBezTo>
                    <a:pt x="474" y="814"/>
                    <a:pt x="450" y="798"/>
                    <a:pt x="482" y="782"/>
                  </a:cubicBezTo>
                  <a:cubicBezTo>
                    <a:pt x="514" y="766"/>
                    <a:pt x="522" y="561"/>
                    <a:pt x="514" y="513"/>
                  </a:cubicBezTo>
                  <a:cubicBezTo>
                    <a:pt x="506" y="458"/>
                    <a:pt x="561" y="348"/>
                    <a:pt x="450" y="37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42" name="Freeform 770"/>
            <p:cNvSpPr>
              <a:spLocks noChangeArrowheads="1"/>
            </p:cNvSpPr>
            <p:nvPr/>
          </p:nvSpPr>
          <p:spPr bwMode="auto">
            <a:xfrm>
              <a:off x="16221466" y="5103792"/>
              <a:ext cx="271359" cy="603020"/>
            </a:xfrm>
            <a:custGeom>
              <a:avLst/>
              <a:gdLst>
                <a:gd name="T0" fmla="*/ 276 w 515"/>
                <a:gd name="T1" fmla="*/ 1138 h 1147"/>
                <a:gd name="T2" fmla="*/ 300 w 515"/>
                <a:gd name="T3" fmla="*/ 1067 h 1147"/>
                <a:gd name="T4" fmla="*/ 261 w 515"/>
                <a:gd name="T5" fmla="*/ 1035 h 1147"/>
                <a:gd name="T6" fmla="*/ 229 w 515"/>
                <a:gd name="T7" fmla="*/ 1051 h 1147"/>
                <a:gd name="T8" fmla="*/ 103 w 515"/>
                <a:gd name="T9" fmla="*/ 1004 h 1147"/>
                <a:gd name="T10" fmla="*/ 71 w 515"/>
                <a:gd name="T11" fmla="*/ 972 h 1147"/>
                <a:gd name="T12" fmla="*/ 23 w 515"/>
                <a:gd name="T13" fmla="*/ 854 h 1147"/>
                <a:gd name="T14" fmla="*/ 150 w 515"/>
                <a:gd name="T15" fmla="*/ 680 h 1147"/>
                <a:gd name="T16" fmla="*/ 79 w 515"/>
                <a:gd name="T17" fmla="*/ 427 h 1147"/>
                <a:gd name="T18" fmla="*/ 39 w 515"/>
                <a:gd name="T19" fmla="*/ 316 h 1147"/>
                <a:gd name="T20" fmla="*/ 47 w 515"/>
                <a:gd name="T21" fmla="*/ 261 h 1147"/>
                <a:gd name="T22" fmla="*/ 63 w 515"/>
                <a:gd name="T23" fmla="*/ 142 h 1147"/>
                <a:gd name="T24" fmla="*/ 126 w 515"/>
                <a:gd name="T25" fmla="*/ 0 h 1147"/>
                <a:gd name="T26" fmla="*/ 166 w 515"/>
                <a:gd name="T27" fmla="*/ 24 h 1147"/>
                <a:gd name="T28" fmla="*/ 434 w 515"/>
                <a:gd name="T29" fmla="*/ 213 h 1147"/>
                <a:gd name="T30" fmla="*/ 411 w 515"/>
                <a:gd name="T31" fmla="*/ 284 h 1147"/>
                <a:gd name="T32" fmla="*/ 379 w 515"/>
                <a:gd name="T33" fmla="*/ 340 h 1147"/>
                <a:gd name="T34" fmla="*/ 379 w 515"/>
                <a:gd name="T35" fmla="*/ 379 h 1147"/>
                <a:gd name="T36" fmla="*/ 506 w 515"/>
                <a:gd name="T37" fmla="*/ 466 h 1147"/>
                <a:gd name="T38" fmla="*/ 450 w 515"/>
                <a:gd name="T39" fmla="*/ 830 h 1147"/>
                <a:gd name="T40" fmla="*/ 395 w 515"/>
                <a:gd name="T41" fmla="*/ 1004 h 1147"/>
                <a:gd name="T42" fmla="*/ 356 w 515"/>
                <a:gd name="T43" fmla="*/ 1114 h 1147"/>
                <a:gd name="T44" fmla="*/ 261 w 515"/>
                <a:gd name="T45" fmla="*/ 1027 h 1147"/>
                <a:gd name="T46" fmla="*/ 292 w 515"/>
                <a:gd name="T47" fmla="*/ 1059 h 1147"/>
                <a:gd name="T48" fmla="*/ 292 w 515"/>
                <a:gd name="T49" fmla="*/ 1114 h 1147"/>
                <a:gd name="T50" fmla="*/ 300 w 515"/>
                <a:gd name="T51" fmla="*/ 1138 h 1147"/>
                <a:gd name="T52" fmla="*/ 387 w 515"/>
                <a:gd name="T53" fmla="*/ 1043 h 1147"/>
                <a:gd name="T54" fmla="*/ 442 w 515"/>
                <a:gd name="T55" fmla="*/ 861 h 1147"/>
                <a:gd name="T56" fmla="*/ 498 w 515"/>
                <a:gd name="T57" fmla="*/ 521 h 1147"/>
                <a:gd name="T58" fmla="*/ 434 w 515"/>
                <a:gd name="T59" fmla="*/ 379 h 1147"/>
                <a:gd name="T60" fmla="*/ 363 w 515"/>
                <a:gd name="T61" fmla="*/ 363 h 1147"/>
                <a:gd name="T62" fmla="*/ 411 w 515"/>
                <a:gd name="T63" fmla="*/ 268 h 1147"/>
                <a:gd name="T64" fmla="*/ 434 w 515"/>
                <a:gd name="T65" fmla="*/ 134 h 1147"/>
                <a:gd name="T66" fmla="*/ 134 w 515"/>
                <a:gd name="T67" fmla="*/ 8 h 1147"/>
                <a:gd name="T68" fmla="*/ 71 w 515"/>
                <a:gd name="T69" fmla="*/ 142 h 1147"/>
                <a:gd name="T70" fmla="*/ 47 w 515"/>
                <a:gd name="T71" fmla="*/ 253 h 1147"/>
                <a:gd name="T72" fmla="*/ 23 w 515"/>
                <a:gd name="T73" fmla="*/ 363 h 1147"/>
                <a:gd name="T74" fmla="*/ 229 w 515"/>
                <a:gd name="T75" fmla="*/ 553 h 1147"/>
                <a:gd name="T76" fmla="*/ 150 w 515"/>
                <a:gd name="T77" fmla="*/ 711 h 1147"/>
                <a:gd name="T78" fmla="*/ 71 w 515"/>
                <a:gd name="T79" fmla="*/ 964 h 1147"/>
                <a:gd name="T80" fmla="*/ 94 w 515"/>
                <a:gd name="T81" fmla="*/ 980 h 1147"/>
                <a:gd name="T82" fmla="*/ 213 w 515"/>
                <a:gd name="T83" fmla="*/ 1043 h 1147"/>
                <a:gd name="T84" fmla="*/ 253 w 515"/>
                <a:gd name="T85" fmla="*/ 103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5" h="1147">
                  <a:moveTo>
                    <a:pt x="292" y="1146"/>
                  </a:moveTo>
                  <a:lnTo>
                    <a:pt x="292" y="1146"/>
                  </a:lnTo>
                  <a:cubicBezTo>
                    <a:pt x="284" y="1146"/>
                    <a:pt x="276" y="1146"/>
                    <a:pt x="276" y="1138"/>
                  </a:cubicBezTo>
                  <a:cubicBezTo>
                    <a:pt x="268" y="1130"/>
                    <a:pt x="276" y="1122"/>
                    <a:pt x="284" y="1107"/>
                  </a:cubicBezTo>
                  <a:cubicBezTo>
                    <a:pt x="292" y="1099"/>
                    <a:pt x="292" y="1099"/>
                    <a:pt x="300" y="1083"/>
                  </a:cubicBezTo>
                  <a:cubicBezTo>
                    <a:pt x="300" y="1075"/>
                    <a:pt x="300" y="1075"/>
                    <a:pt x="300" y="1067"/>
                  </a:cubicBezTo>
                  <a:lnTo>
                    <a:pt x="292" y="1067"/>
                  </a:lnTo>
                  <a:cubicBezTo>
                    <a:pt x="284" y="1067"/>
                    <a:pt x="268" y="1067"/>
                    <a:pt x="268" y="1051"/>
                  </a:cubicBezTo>
                  <a:cubicBezTo>
                    <a:pt x="268" y="1043"/>
                    <a:pt x="268" y="1035"/>
                    <a:pt x="261" y="1035"/>
                  </a:cubicBezTo>
                  <a:cubicBezTo>
                    <a:pt x="261" y="1035"/>
                    <a:pt x="261" y="1035"/>
                    <a:pt x="253" y="1035"/>
                  </a:cubicBezTo>
                  <a:cubicBezTo>
                    <a:pt x="253" y="1043"/>
                    <a:pt x="245" y="1043"/>
                    <a:pt x="237" y="1043"/>
                  </a:cubicBezTo>
                  <a:cubicBezTo>
                    <a:pt x="237" y="1043"/>
                    <a:pt x="237" y="1043"/>
                    <a:pt x="229" y="1051"/>
                  </a:cubicBezTo>
                  <a:cubicBezTo>
                    <a:pt x="229" y="1051"/>
                    <a:pt x="221" y="1051"/>
                    <a:pt x="213" y="1051"/>
                  </a:cubicBezTo>
                  <a:cubicBezTo>
                    <a:pt x="197" y="1051"/>
                    <a:pt x="181" y="1043"/>
                    <a:pt x="142" y="1035"/>
                  </a:cubicBezTo>
                  <a:cubicBezTo>
                    <a:pt x="103" y="1020"/>
                    <a:pt x="103" y="1012"/>
                    <a:pt x="103" y="1004"/>
                  </a:cubicBezTo>
                  <a:cubicBezTo>
                    <a:pt x="103" y="996"/>
                    <a:pt x="103" y="996"/>
                    <a:pt x="94" y="980"/>
                  </a:cubicBezTo>
                  <a:cubicBezTo>
                    <a:pt x="87" y="972"/>
                    <a:pt x="79" y="972"/>
                    <a:pt x="79" y="964"/>
                  </a:cubicBezTo>
                  <a:cubicBezTo>
                    <a:pt x="79" y="972"/>
                    <a:pt x="79" y="972"/>
                    <a:pt x="71" y="972"/>
                  </a:cubicBezTo>
                  <a:cubicBezTo>
                    <a:pt x="71" y="980"/>
                    <a:pt x="71" y="980"/>
                    <a:pt x="71" y="980"/>
                  </a:cubicBezTo>
                  <a:cubicBezTo>
                    <a:pt x="63" y="972"/>
                    <a:pt x="63" y="972"/>
                    <a:pt x="63" y="972"/>
                  </a:cubicBezTo>
                  <a:cubicBezTo>
                    <a:pt x="39" y="933"/>
                    <a:pt x="31" y="893"/>
                    <a:pt x="23" y="854"/>
                  </a:cubicBezTo>
                  <a:cubicBezTo>
                    <a:pt x="16" y="806"/>
                    <a:pt x="63" y="767"/>
                    <a:pt x="94" y="751"/>
                  </a:cubicBezTo>
                  <a:cubicBezTo>
                    <a:pt x="118" y="743"/>
                    <a:pt x="134" y="735"/>
                    <a:pt x="142" y="711"/>
                  </a:cubicBezTo>
                  <a:cubicBezTo>
                    <a:pt x="142" y="703"/>
                    <a:pt x="150" y="695"/>
                    <a:pt x="150" y="680"/>
                  </a:cubicBezTo>
                  <a:cubicBezTo>
                    <a:pt x="158" y="664"/>
                    <a:pt x="166" y="640"/>
                    <a:pt x="174" y="624"/>
                  </a:cubicBezTo>
                  <a:cubicBezTo>
                    <a:pt x="189" y="608"/>
                    <a:pt x="221" y="561"/>
                    <a:pt x="221" y="553"/>
                  </a:cubicBezTo>
                  <a:cubicBezTo>
                    <a:pt x="221" y="545"/>
                    <a:pt x="126" y="474"/>
                    <a:pt x="79" y="427"/>
                  </a:cubicBezTo>
                  <a:cubicBezTo>
                    <a:pt x="47" y="403"/>
                    <a:pt x="31" y="387"/>
                    <a:pt x="23" y="387"/>
                  </a:cubicBezTo>
                  <a:cubicBezTo>
                    <a:pt x="16" y="379"/>
                    <a:pt x="16" y="371"/>
                    <a:pt x="16" y="363"/>
                  </a:cubicBezTo>
                  <a:cubicBezTo>
                    <a:pt x="16" y="348"/>
                    <a:pt x="23" y="324"/>
                    <a:pt x="39" y="316"/>
                  </a:cubicBezTo>
                  <a:cubicBezTo>
                    <a:pt x="55" y="308"/>
                    <a:pt x="55" y="292"/>
                    <a:pt x="55" y="277"/>
                  </a:cubicBezTo>
                  <a:cubicBezTo>
                    <a:pt x="55" y="268"/>
                    <a:pt x="55" y="261"/>
                    <a:pt x="55" y="261"/>
                  </a:cubicBezTo>
                  <a:cubicBezTo>
                    <a:pt x="55" y="261"/>
                    <a:pt x="55" y="261"/>
                    <a:pt x="47" y="261"/>
                  </a:cubicBezTo>
                  <a:cubicBezTo>
                    <a:pt x="47" y="261"/>
                    <a:pt x="31" y="261"/>
                    <a:pt x="16" y="253"/>
                  </a:cubicBezTo>
                  <a:cubicBezTo>
                    <a:pt x="16" y="253"/>
                    <a:pt x="8" y="245"/>
                    <a:pt x="8" y="237"/>
                  </a:cubicBezTo>
                  <a:cubicBezTo>
                    <a:pt x="0" y="205"/>
                    <a:pt x="55" y="150"/>
                    <a:pt x="63" y="142"/>
                  </a:cubicBezTo>
                  <a:cubicBezTo>
                    <a:pt x="79" y="126"/>
                    <a:pt x="79" y="95"/>
                    <a:pt x="71" y="79"/>
                  </a:cubicBezTo>
                  <a:cubicBezTo>
                    <a:pt x="71" y="79"/>
                    <a:pt x="71" y="79"/>
                    <a:pt x="71" y="71"/>
                  </a:cubicBezTo>
                  <a:cubicBezTo>
                    <a:pt x="71" y="63"/>
                    <a:pt x="103" y="24"/>
                    <a:pt x="126" y="0"/>
                  </a:cubicBezTo>
                  <a:cubicBezTo>
                    <a:pt x="134" y="0"/>
                    <a:pt x="134" y="0"/>
                    <a:pt x="134" y="0"/>
                  </a:cubicBezTo>
                  <a:lnTo>
                    <a:pt x="134" y="0"/>
                  </a:lnTo>
                  <a:cubicBezTo>
                    <a:pt x="142" y="8"/>
                    <a:pt x="150" y="16"/>
                    <a:pt x="166" y="24"/>
                  </a:cubicBezTo>
                  <a:cubicBezTo>
                    <a:pt x="189" y="55"/>
                    <a:pt x="371" y="95"/>
                    <a:pt x="395" y="103"/>
                  </a:cubicBezTo>
                  <a:cubicBezTo>
                    <a:pt x="419" y="103"/>
                    <a:pt x="434" y="118"/>
                    <a:pt x="442" y="134"/>
                  </a:cubicBezTo>
                  <a:cubicBezTo>
                    <a:pt x="450" y="142"/>
                    <a:pt x="442" y="182"/>
                    <a:pt x="434" y="213"/>
                  </a:cubicBezTo>
                  <a:cubicBezTo>
                    <a:pt x="427" y="221"/>
                    <a:pt x="427" y="221"/>
                    <a:pt x="427" y="229"/>
                  </a:cubicBezTo>
                  <a:cubicBezTo>
                    <a:pt x="427" y="237"/>
                    <a:pt x="419" y="261"/>
                    <a:pt x="411" y="277"/>
                  </a:cubicBezTo>
                  <a:cubicBezTo>
                    <a:pt x="411" y="284"/>
                    <a:pt x="411" y="284"/>
                    <a:pt x="411" y="284"/>
                  </a:cubicBezTo>
                  <a:cubicBezTo>
                    <a:pt x="411" y="277"/>
                    <a:pt x="411" y="277"/>
                    <a:pt x="411" y="277"/>
                  </a:cubicBezTo>
                  <a:cubicBezTo>
                    <a:pt x="403" y="277"/>
                    <a:pt x="403" y="277"/>
                    <a:pt x="403" y="277"/>
                  </a:cubicBezTo>
                  <a:cubicBezTo>
                    <a:pt x="387" y="277"/>
                    <a:pt x="379" y="308"/>
                    <a:pt x="379" y="340"/>
                  </a:cubicBezTo>
                  <a:cubicBezTo>
                    <a:pt x="379" y="356"/>
                    <a:pt x="371" y="363"/>
                    <a:pt x="371" y="371"/>
                  </a:cubicBezTo>
                  <a:lnTo>
                    <a:pt x="363" y="379"/>
                  </a:lnTo>
                  <a:cubicBezTo>
                    <a:pt x="363" y="379"/>
                    <a:pt x="371" y="379"/>
                    <a:pt x="379" y="379"/>
                  </a:cubicBezTo>
                  <a:cubicBezTo>
                    <a:pt x="387" y="379"/>
                    <a:pt x="403" y="379"/>
                    <a:pt x="434" y="371"/>
                  </a:cubicBezTo>
                  <a:cubicBezTo>
                    <a:pt x="466" y="371"/>
                    <a:pt x="482" y="371"/>
                    <a:pt x="498" y="387"/>
                  </a:cubicBezTo>
                  <a:cubicBezTo>
                    <a:pt x="514" y="403"/>
                    <a:pt x="514" y="435"/>
                    <a:pt x="506" y="466"/>
                  </a:cubicBezTo>
                  <a:cubicBezTo>
                    <a:pt x="506" y="490"/>
                    <a:pt x="506" y="506"/>
                    <a:pt x="506" y="521"/>
                  </a:cubicBezTo>
                  <a:cubicBezTo>
                    <a:pt x="514" y="569"/>
                    <a:pt x="506" y="774"/>
                    <a:pt x="474" y="790"/>
                  </a:cubicBezTo>
                  <a:cubicBezTo>
                    <a:pt x="450" y="798"/>
                    <a:pt x="450" y="814"/>
                    <a:pt x="450" y="830"/>
                  </a:cubicBezTo>
                  <a:cubicBezTo>
                    <a:pt x="450" y="838"/>
                    <a:pt x="450" y="854"/>
                    <a:pt x="450" y="861"/>
                  </a:cubicBezTo>
                  <a:cubicBezTo>
                    <a:pt x="434" y="909"/>
                    <a:pt x="434" y="917"/>
                    <a:pt x="411" y="948"/>
                  </a:cubicBezTo>
                  <a:cubicBezTo>
                    <a:pt x="395" y="972"/>
                    <a:pt x="395" y="988"/>
                    <a:pt x="395" y="1004"/>
                  </a:cubicBezTo>
                  <a:cubicBezTo>
                    <a:pt x="395" y="1020"/>
                    <a:pt x="403" y="1035"/>
                    <a:pt x="395" y="1043"/>
                  </a:cubicBezTo>
                  <a:cubicBezTo>
                    <a:pt x="387" y="1067"/>
                    <a:pt x="379" y="1083"/>
                    <a:pt x="371" y="1091"/>
                  </a:cubicBezTo>
                  <a:cubicBezTo>
                    <a:pt x="363" y="1099"/>
                    <a:pt x="356" y="1107"/>
                    <a:pt x="356" y="1114"/>
                  </a:cubicBezTo>
                  <a:cubicBezTo>
                    <a:pt x="347" y="1138"/>
                    <a:pt x="332" y="1146"/>
                    <a:pt x="300" y="1146"/>
                  </a:cubicBezTo>
                  <a:cubicBezTo>
                    <a:pt x="292" y="1146"/>
                    <a:pt x="292" y="1146"/>
                    <a:pt x="292" y="1146"/>
                  </a:cubicBezTo>
                  <a:close/>
                  <a:moveTo>
                    <a:pt x="261" y="1027"/>
                  </a:moveTo>
                  <a:lnTo>
                    <a:pt x="261" y="1027"/>
                  </a:lnTo>
                  <a:cubicBezTo>
                    <a:pt x="276" y="1027"/>
                    <a:pt x="276" y="1043"/>
                    <a:pt x="276" y="1051"/>
                  </a:cubicBezTo>
                  <a:cubicBezTo>
                    <a:pt x="276" y="1059"/>
                    <a:pt x="284" y="1059"/>
                    <a:pt x="292" y="1059"/>
                  </a:cubicBezTo>
                  <a:cubicBezTo>
                    <a:pt x="300" y="1059"/>
                    <a:pt x="308" y="1059"/>
                    <a:pt x="308" y="1067"/>
                  </a:cubicBezTo>
                  <a:cubicBezTo>
                    <a:pt x="308" y="1075"/>
                    <a:pt x="308" y="1075"/>
                    <a:pt x="300" y="1091"/>
                  </a:cubicBezTo>
                  <a:cubicBezTo>
                    <a:pt x="300" y="1099"/>
                    <a:pt x="292" y="1107"/>
                    <a:pt x="292" y="1114"/>
                  </a:cubicBezTo>
                  <a:cubicBezTo>
                    <a:pt x="284" y="1122"/>
                    <a:pt x="276" y="1130"/>
                    <a:pt x="284" y="1138"/>
                  </a:cubicBezTo>
                  <a:cubicBezTo>
                    <a:pt x="284" y="1138"/>
                    <a:pt x="284" y="1138"/>
                    <a:pt x="292" y="1138"/>
                  </a:cubicBezTo>
                  <a:cubicBezTo>
                    <a:pt x="292" y="1138"/>
                    <a:pt x="292" y="1138"/>
                    <a:pt x="300" y="1138"/>
                  </a:cubicBezTo>
                  <a:cubicBezTo>
                    <a:pt x="332" y="1138"/>
                    <a:pt x="340" y="1130"/>
                    <a:pt x="347" y="1114"/>
                  </a:cubicBezTo>
                  <a:cubicBezTo>
                    <a:pt x="356" y="1099"/>
                    <a:pt x="356" y="1099"/>
                    <a:pt x="363" y="1091"/>
                  </a:cubicBezTo>
                  <a:cubicBezTo>
                    <a:pt x="371" y="1075"/>
                    <a:pt x="387" y="1067"/>
                    <a:pt x="387" y="1043"/>
                  </a:cubicBezTo>
                  <a:cubicBezTo>
                    <a:pt x="395" y="1027"/>
                    <a:pt x="395" y="1020"/>
                    <a:pt x="387" y="1004"/>
                  </a:cubicBezTo>
                  <a:cubicBezTo>
                    <a:pt x="387" y="988"/>
                    <a:pt x="387" y="964"/>
                    <a:pt x="403" y="948"/>
                  </a:cubicBezTo>
                  <a:cubicBezTo>
                    <a:pt x="427" y="917"/>
                    <a:pt x="434" y="901"/>
                    <a:pt x="442" y="861"/>
                  </a:cubicBezTo>
                  <a:cubicBezTo>
                    <a:pt x="442" y="846"/>
                    <a:pt x="442" y="838"/>
                    <a:pt x="442" y="830"/>
                  </a:cubicBezTo>
                  <a:cubicBezTo>
                    <a:pt x="442" y="814"/>
                    <a:pt x="442" y="798"/>
                    <a:pt x="466" y="790"/>
                  </a:cubicBezTo>
                  <a:cubicBezTo>
                    <a:pt x="498" y="774"/>
                    <a:pt x="506" y="577"/>
                    <a:pt x="498" y="521"/>
                  </a:cubicBezTo>
                  <a:cubicBezTo>
                    <a:pt x="498" y="506"/>
                    <a:pt x="498" y="490"/>
                    <a:pt x="498" y="466"/>
                  </a:cubicBezTo>
                  <a:cubicBezTo>
                    <a:pt x="506" y="435"/>
                    <a:pt x="506" y="411"/>
                    <a:pt x="490" y="387"/>
                  </a:cubicBezTo>
                  <a:cubicBezTo>
                    <a:pt x="482" y="379"/>
                    <a:pt x="466" y="379"/>
                    <a:pt x="434" y="379"/>
                  </a:cubicBezTo>
                  <a:cubicBezTo>
                    <a:pt x="403" y="387"/>
                    <a:pt x="387" y="387"/>
                    <a:pt x="379" y="387"/>
                  </a:cubicBezTo>
                  <a:cubicBezTo>
                    <a:pt x="363" y="387"/>
                    <a:pt x="363" y="387"/>
                    <a:pt x="363" y="387"/>
                  </a:cubicBezTo>
                  <a:cubicBezTo>
                    <a:pt x="356" y="379"/>
                    <a:pt x="363" y="371"/>
                    <a:pt x="363" y="363"/>
                  </a:cubicBezTo>
                  <a:cubicBezTo>
                    <a:pt x="363" y="356"/>
                    <a:pt x="371" y="348"/>
                    <a:pt x="371" y="340"/>
                  </a:cubicBezTo>
                  <a:cubicBezTo>
                    <a:pt x="371" y="308"/>
                    <a:pt x="387" y="268"/>
                    <a:pt x="403" y="268"/>
                  </a:cubicBezTo>
                  <a:cubicBezTo>
                    <a:pt x="403" y="268"/>
                    <a:pt x="403" y="268"/>
                    <a:pt x="411" y="268"/>
                  </a:cubicBezTo>
                  <a:cubicBezTo>
                    <a:pt x="411" y="261"/>
                    <a:pt x="419" y="237"/>
                    <a:pt x="419" y="229"/>
                  </a:cubicBezTo>
                  <a:cubicBezTo>
                    <a:pt x="419" y="221"/>
                    <a:pt x="427" y="221"/>
                    <a:pt x="427" y="213"/>
                  </a:cubicBezTo>
                  <a:cubicBezTo>
                    <a:pt x="427" y="190"/>
                    <a:pt x="442" y="150"/>
                    <a:pt x="434" y="134"/>
                  </a:cubicBezTo>
                  <a:cubicBezTo>
                    <a:pt x="434" y="118"/>
                    <a:pt x="419" y="110"/>
                    <a:pt x="395" y="110"/>
                  </a:cubicBezTo>
                  <a:cubicBezTo>
                    <a:pt x="379" y="103"/>
                    <a:pt x="181" y="63"/>
                    <a:pt x="158" y="31"/>
                  </a:cubicBezTo>
                  <a:cubicBezTo>
                    <a:pt x="150" y="24"/>
                    <a:pt x="142" y="16"/>
                    <a:pt x="134" y="8"/>
                  </a:cubicBezTo>
                  <a:cubicBezTo>
                    <a:pt x="103" y="39"/>
                    <a:pt x="79" y="63"/>
                    <a:pt x="79" y="71"/>
                  </a:cubicBezTo>
                  <a:cubicBezTo>
                    <a:pt x="79" y="79"/>
                    <a:pt x="79" y="79"/>
                    <a:pt x="79" y="79"/>
                  </a:cubicBezTo>
                  <a:cubicBezTo>
                    <a:pt x="79" y="103"/>
                    <a:pt x="87" y="134"/>
                    <a:pt x="71" y="142"/>
                  </a:cubicBezTo>
                  <a:cubicBezTo>
                    <a:pt x="55" y="158"/>
                    <a:pt x="8" y="213"/>
                    <a:pt x="16" y="237"/>
                  </a:cubicBezTo>
                  <a:cubicBezTo>
                    <a:pt x="16" y="245"/>
                    <a:pt x="16" y="245"/>
                    <a:pt x="23" y="245"/>
                  </a:cubicBezTo>
                  <a:cubicBezTo>
                    <a:pt x="39" y="253"/>
                    <a:pt x="47" y="253"/>
                    <a:pt x="47" y="253"/>
                  </a:cubicBezTo>
                  <a:cubicBezTo>
                    <a:pt x="63" y="253"/>
                    <a:pt x="63" y="261"/>
                    <a:pt x="63" y="277"/>
                  </a:cubicBezTo>
                  <a:cubicBezTo>
                    <a:pt x="63" y="300"/>
                    <a:pt x="55" y="308"/>
                    <a:pt x="39" y="324"/>
                  </a:cubicBezTo>
                  <a:cubicBezTo>
                    <a:pt x="31" y="332"/>
                    <a:pt x="23" y="348"/>
                    <a:pt x="23" y="363"/>
                  </a:cubicBezTo>
                  <a:cubicBezTo>
                    <a:pt x="23" y="371"/>
                    <a:pt x="23" y="379"/>
                    <a:pt x="31" y="379"/>
                  </a:cubicBezTo>
                  <a:cubicBezTo>
                    <a:pt x="31" y="379"/>
                    <a:pt x="55" y="403"/>
                    <a:pt x="79" y="427"/>
                  </a:cubicBezTo>
                  <a:cubicBezTo>
                    <a:pt x="197" y="521"/>
                    <a:pt x="229" y="545"/>
                    <a:pt x="229" y="553"/>
                  </a:cubicBezTo>
                  <a:cubicBezTo>
                    <a:pt x="237" y="561"/>
                    <a:pt x="181" y="632"/>
                    <a:pt x="181" y="632"/>
                  </a:cubicBezTo>
                  <a:cubicBezTo>
                    <a:pt x="166" y="640"/>
                    <a:pt x="166" y="664"/>
                    <a:pt x="158" y="688"/>
                  </a:cubicBezTo>
                  <a:cubicBezTo>
                    <a:pt x="158" y="695"/>
                    <a:pt x="150" y="703"/>
                    <a:pt x="150" y="711"/>
                  </a:cubicBezTo>
                  <a:cubicBezTo>
                    <a:pt x="134" y="743"/>
                    <a:pt x="126" y="751"/>
                    <a:pt x="94" y="759"/>
                  </a:cubicBezTo>
                  <a:cubicBezTo>
                    <a:pt x="71" y="767"/>
                    <a:pt x="23" y="806"/>
                    <a:pt x="31" y="854"/>
                  </a:cubicBezTo>
                  <a:cubicBezTo>
                    <a:pt x="39" y="885"/>
                    <a:pt x="47" y="925"/>
                    <a:pt x="71" y="964"/>
                  </a:cubicBezTo>
                  <a:lnTo>
                    <a:pt x="71" y="964"/>
                  </a:lnTo>
                  <a:cubicBezTo>
                    <a:pt x="71" y="964"/>
                    <a:pt x="71" y="956"/>
                    <a:pt x="79" y="956"/>
                  </a:cubicBezTo>
                  <a:cubicBezTo>
                    <a:pt x="79" y="956"/>
                    <a:pt x="87" y="956"/>
                    <a:pt x="94" y="980"/>
                  </a:cubicBezTo>
                  <a:cubicBezTo>
                    <a:pt x="110" y="988"/>
                    <a:pt x="110" y="996"/>
                    <a:pt x="110" y="1004"/>
                  </a:cubicBezTo>
                  <a:cubicBezTo>
                    <a:pt x="110" y="1012"/>
                    <a:pt x="110" y="1012"/>
                    <a:pt x="150" y="1027"/>
                  </a:cubicBezTo>
                  <a:cubicBezTo>
                    <a:pt x="181" y="1035"/>
                    <a:pt x="205" y="1043"/>
                    <a:pt x="213" y="1043"/>
                  </a:cubicBezTo>
                  <a:cubicBezTo>
                    <a:pt x="221" y="1043"/>
                    <a:pt x="221" y="1043"/>
                    <a:pt x="229" y="1043"/>
                  </a:cubicBezTo>
                  <a:lnTo>
                    <a:pt x="237" y="1035"/>
                  </a:lnTo>
                  <a:cubicBezTo>
                    <a:pt x="245" y="1035"/>
                    <a:pt x="245" y="1035"/>
                    <a:pt x="253" y="1035"/>
                  </a:cubicBezTo>
                  <a:cubicBezTo>
                    <a:pt x="253" y="1027"/>
                    <a:pt x="261" y="1027"/>
                    <a:pt x="261" y="1027"/>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43" name="Freeform 771"/>
            <p:cNvSpPr>
              <a:spLocks noChangeArrowheads="1"/>
            </p:cNvSpPr>
            <p:nvPr/>
          </p:nvSpPr>
          <p:spPr bwMode="auto">
            <a:xfrm>
              <a:off x="16179719" y="5507351"/>
              <a:ext cx="220335" cy="361812"/>
            </a:xfrm>
            <a:custGeom>
              <a:avLst/>
              <a:gdLst>
                <a:gd name="T0" fmla="*/ 102 w 420"/>
                <a:gd name="T1" fmla="*/ 0 h 688"/>
                <a:gd name="T2" fmla="*/ 102 w 420"/>
                <a:gd name="T3" fmla="*/ 0 h 688"/>
                <a:gd name="T4" fmla="*/ 31 w 420"/>
                <a:gd name="T5" fmla="*/ 31 h 688"/>
                <a:gd name="T6" fmla="*/ 7 w 420"/>
                <a:gd name="T7" fmla="*/ 79 h 688"/>
                <a:gd name="T8" fmla="*/ 31 w 420"/>
                <a:gd name="T9" fmla="*/ 181 h 688"/>
                <a:gd name="T10" fmla="*/ 102 w 420"/>
                <a:gd name="T11" fmla="*/ 411 h 688"/>
                <a:gd name="T12" fmla="*/ 142 w 420"/>
                <a:gd name="T13" fmla="*/ 640 h 688"/>
                <a:gd name="T14" fmla="*/ 268 w 420"/>
                <a:gd name="T15" fmla="*/ 664 h 688"/>
                <a:gd name="T16" fmla="*/ 419 w 420"/>
                <a:gd name="T17" fmla="*/ 687 h 688"/>
                <a:gd name="T18" fmla="*/ 419 w 420"/>
                <a:gd name="T19" fmla="*/ 671 h 688"/>
                <a:gd name="T20" fmla="*/ 371 w 420"/>
                <a:gd name="T21" fmla="*/ 632 h 688"/>
                <a:gd name="T22" fmla="*/ 355 w 420"/>
                <a:gd name="T23" fmla="*/ 561 h 688"/>
                <a:gd name="T24" fmla="*/ 355 w 420"/>
                <a:gd name="T25" fmla="*/ 506 h 688"/>
                <a:gd name="T26" fmla="*/ 332 w 420"/>
                <a:gd name="T27" fmla="*/ 450 h 688"/>
                <a:gd name="T28" fmla="*/ 253 w 420"/>
                <a:gd name="T29" fmla="*/ 387 h 688"/>
                <a:gd name="T30" fmla="*/ 182 w 420"/>
                <a:gd name="T31" fmla="*/ 260 h 688"/>
                <a:gd name="T32" fmla="*/ 150 w 420"/>
                <a:gd name="T33" fmla="*/ 205 h 688"/>
                <a:gd name="T34" fmla="*/ 150 w 420"/>
                <a:gd name="T35" fmla="*/ 205 h 688"/>
                <a:gd name="T36" fmla="*/ 110 w 420"/>
                <a:gd name="T37" fmla="*/ 87 h 688"/>
                <a:gd name="T38" fmla="*/ 134 w 420"/>
                <a:gd name="T39" fmla="*/ 23 h 688"/>
                <a:gd name="T40" fmla="*/ 102 w 420"/>
                <a:gd name="T41"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0" h="688">
                  <a:moveTo>
                    <a:pt x="102" y="0"/>
                  </a:moveTo>
                  <a:lnTo>
                    <a:pt x="102" y="0"/>
                  </a:lnTo>
                  <a:cubicBezTo>
                    <a:pt x="71" y="0"/>
                    <a:pt x="39" y="23"/>
                    <a:pt x="31" y="31"/>
                  </a:cubicBezTo>
                  <a:cubicBezTo>
                    <a:pt x="23" y="47"/>
                    <a:pt x="7" y="71"/>
                    <a:pt x="7" y="79"/>
                  </a:cubicBezTo>
                  <a:cubicBezTo>
                    <a:pt x="0" y="87"/>
                    <a:pt x="7" y="126"/>
                    <a:pt x="31" y="181"/>
                  </a:cubicBezTo>
                  <a:cubicBezTo>
                    <a:pt x="55" y="245"/>
                    <a:pt x="95" y="371"/>
                    <a:pt x="102" y="411"/>
                  </a:cubicBezTo>
                  <a:cubicBezTo>
                    <a:pt x="102" y="458"/>
                    <a:pt x="134" y="624"/>
                    <a:pt x="142" y="640"/>
                  </a:cubicBezTo>
                  <a:cubicBezTo>
                    <a:pt x="150" y="648"/>
                    <a:pt x="197" y="648"/>
                    <a:pt x="268" y="664"/>
                  </a:cubicBezTo>
                  <a:cubicBezTo>
                    <a:pt x="316" y="671"/>
                    <a:pt x="379" y="671"/>
                    <a:pt x="419" y="687"/>
                  </a:cubicBezTo>
                  <a:cubicBezTo>
                    <a:pt x="419" y="680"/>
                    <a:pt x="419" y="671"/>
                    <a:pt x="419" y="671"/>
                  </a:cubicBezTo>
                  <a:cubicBezTo>
                    <a:pt x="419" y="640"/>
                    <a:pt x="403" y="656"/>
                    <a:pt x="371" y="632"/>
                  </a:cubicBezTo>
                  <a:cubicBezTo>
                    <a:pt x="347" y="608"/>
                    <a:pt x="403" y="608"/>
                    <a:pt x="355" y="561"/>
                  </a:cubicBezTo>
                  <a:cubicBezTo>
                    <a:pt x="316" y="513"/>
                    <a:pt x="355" y="513"/>
                    <a:pt x="355" y="506"/>
                  </a:cubicBezTo>
                  <a:cubicBezTo>
                    <a:pt x="355" y="490"/>
                    <a:pt x="355" y="466"/>
                    <a:pt x="332" y="450"/>
                  </a:cubicBezTo>
                  <a:cubicBezTo>
                    <a:pt x="300" y="427"/>
                    <a:pt x="268" y="403"/>
                    <a:pt x="253" y="387"/>
                  </a:cubicBezTo>
                  <a:cubicBezTo>
                    <a:pt x="237" y="371"/>
                    <a:pt x="221" y="292"/>
                    <a:pt x="182" y="260"/>
                  </a:cubicBezTo>
                  <a:cubicBezTo>
                    <a:pt x="150" y="229"/>
                    <a:pt x="134" y="213"/>
                    <a:pt x="150" y="205"/>
                  </a:cubicBezTo>
                  <a:lnTo>
                    <a:pt x="150" y="205"/>
                  </a:lnTo>
                  <a:cubicBezTo>
                    <a:pt x="126" y="166"/>
                    <a:pt x="110" y="118"/>
                    <a:pt x="110" y="87"/>
                  </a:cubicBezTo>
                  <a:cubicBezTo>
                    <a:pt x="102" y="63"/>
                    <a:pt x="118" y="39"/>
                    <a:pt x="134" y="23"/>
                  </a:cubicBezTo>
                  <a:cubicBezTo>
                    <a:pt x="126" y="16"/>
                    <a:pt x="118" y="0"/>
                    <a:pt x="102"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44" name="Freeform 772"/>
            <p:cNvSpPr>
              <a:spLocks noChangeArrowheads="1"/>
            </p:cNvSpPr>
            <p:nvPr/>
          </p:nvSpPr>
          <p:spPr bwMode="auto">
            <a:xfrm>
              <a:off x="16179719" y="5507351"/>
              <a:ext cx="220335" cy="366450"/>
            </a:xfrm>
            <a:custGeom>
              <a:avLst/>
              <a:gdLst>
                <a:gd name="T0" fmla="*/ 419 w 420"/>
                <a:gd name="T1" fmla="*/ 695 h 696"/>
                <a:gd name="T2" fmla="*/ 316 w 420"/>
                <a:gd name="T3" fmla="*/ 671 h 696"/>
                <a:gd name="T4" fmla="*/ 205 w 420"/>
                <a:gd name="T5" fmla="*/ 656 h 696"/>
                <a:gd name="T6" fmla="*/ 95 w 420"/>
                <a:gd name="T7" fmla="*/ 411 h 696"/>
                <a:gd name="T8" fmla="*/ 0 w 420"/>
                <a:gd name="T9" fmla="*/ 79 h 696"/>
                <a:gd name="T10" fmla="*/ 31 w 420"/>
                <a:gd name="T11" fmla="*/ 31 h 696"/>
                <a:gd name="T12" fmla="*/ 134 w 420"/>
                <a:gd name="T13" fmla="*/ 16 h 696"/>
                <a:gd name="T14" fmla="*/ 134 w 420"/>
                <a:gd name="T15" fmla="*/ 23 h 696"/>
                <a:gd name="T16" fmla="*/ 150 w 420"/>
                <a:gd name="T17" fmla="*/ 205 h 696"/>
                <a:gd name="T18" fmla="*/ 150 w 420"/>
                <a:gd name="T19" fmla="*/ 205 h 696"/>
                <a:gd name="T20" fmla="*/ 142 w 420"/>
                <a:gd name="T21" fmla="*/ 213 h 696"/>
                <a:gd name="T22" fmla="*/ 237 w 420"/>
                <a:gd name="T23" fmla="*/ 347 h 696"/>
                <a:gd name="T24" fmla="*/ 300 w 420"/>
                <a:gd name="T25" fmla="*/ 418 h 696"/>
                <a:gd name="T26" fmla="*/ 355 w 420"/>
                <a:gd name="T27" fmla="*/ 506 h 696"/>
                <a:gd name="T28" fmla="*/ 347 w 420"/>
                <a:gd name="T29" fmla="*/ 513 h 696"/>
                <a:gd name="T30" fmla="*/ 363 w 420"/>
                <a:gd name="T31" fmla="*/ 561 h 696"/>
                <a:gd name="T32" fmla="*/ 379 w 420"/>
                <a:gd name="T33" fmla="*/ 632 h 696"/>
                <a:gd name="T34" fmla="*/ 419 w 420"/>
                <a:gd name="T35" fmla="*/ 671 h 696"/>
                <a:gd name="T36" fmla="*/ 419 w 420"/>
                <a:gd name="T37" fmla="*/ 695 h 696"/>
                <a:gd name="T38" fmla="*/ 102 w 420"/>
                <a:gd name="T39" fmla="*/ 7 h 696"/>
                <a:gd name="T40" fmla="*/ 15 w 420"/>
                <a:gd name="T41" fmla="*/ 71 h 696"/>
                <a:gd name="T42" fmla="*/ 31 w 420"/>
                <a:gd name="T43" fmla="*/ 181 h 696"/>
                <a:gd name="T44" fmla="*/ 142 w 420"/>
                <a:gd name="T45" fmla="*/ 640 h 696"/>
                <a:gd name="T46" fmla="*/ 268 w 420"/>
                <a:gd name="T47" fmla="*/ 656 h 696"/>
                <a:gd name="T48" fmla="*/ 411 w 420"/>
                <a:gd name="T49" fmla="*/ 680 h 696"/>
                <a:gd name="T50" fmla="*/ 395 w 420"/>
                <a:gd name="T51" fmla="*/ 648 h 696"/>
                <a:gd name="T52" fmla="*/ 371 w 420"/>
                <a:gd name="T53" fmla="*/ 608 h 696"/>
                <a:gd name="T54" fmla="*/ 332 w 420"/>
                <a:gd name="T55" fmla="*/ 529 h 696"/>
                <a:gd name="T56" fmla="*/ 347 w 420"/>
                <a:gd name="T57" fmla="*/ 506 h 696"/>
                <a:gd name="T58" fmla="*/ 324 w 420"/>
                <a:gd name="T59" fmla="*/ 450 h 696"/>
                <a:gd name="T60" fmla="*/ 253 w 420"/>
                <a:gd name="T61" fmla="*/ 387 h 696"/>
                <a:gd name="T62" fmla="*/ 182 w 420"/>
                <a:gd name="T63" fmla="*/ 260 h 696"/>
                <a:gd name="T64" fmla="*/ 142 w 420"/>
                <a:gd name="T65" fmla="*/ 205 h 696"/>
                <a:gd name="T66" fmla="*/ 126 w 420"/>
                <a:gd name="T67" fmla="*/ 23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0" h="696">
                  <a:moveTo>
                    <a:pt x="419" y="695"/>
                  </a:moveTo>
                  <a:lnTo>
                    <a:pt x="419" y="695"/>
                  </a:lnTo>
                  <a:cubicBezTo>
                    <a:pt x="411" y="687"/>
                    <a:pt x="411" y="687"/>
                    <a:pt x="411" y="687"/>
                  </a:cubicBezTo>
                  <a:cubicBezTo>
                    <a:pt x="387" y="680"/>
                    <a:pt x="347" y="680"/>
                    <a:pt x="316" y="671"/>
                  </a:cubicBezTo>
                  <a:cubicBezTo>
                    <a:pt x="300" y="671"/>
                    <a:pt x="284" y="671"/>
                    <a:pt x="268" y="664"/>
                  </a:cubicBezTo>
                  <a:cubicBezTo>
                    <a:pt x="245" y="664"/>
                    <a:pt x="221" y="664"/>
                    <a:pt x="205" y="656"/>
                  </a:cubicBezTo>
                  <a:cubicBezTo>
                    <a:pt x="166" y="656"/>
                    <a:pt x="142" y="648"/>
                    <a:pt x="142" y="640"/>
                  </a:cubicBezTo>
                  <a:cubicBezTo>
                    <a:pt x="134" y="624"/>
                    <a:pt x="102" y="458"/>
                    <a:pt x="95" y="411"/>
                  </a:cubicBezTo>
                  <a:cubicBezTo>
                    <a:pt x="95" y="371"/>
                    <a:pt x="55" y="245"/>
                    <a:pt x="23" y="189"/>
                  </a:cubicBezTo>
                  <a:cubicBezTo>
                    <a:pt x="0" y="134"/>
                    <a:pt x="0" y="87"/>
                    <a:pt x="0" y="79"/>
                  </a:cubicBezTo>
                  <a:cubicBezTo>
                    <a:pt x="7" y="79"/>
                    <a:pt x="7" y="71"/>
                    <a:pt x="7" y="63"/>
                  </a:cubicBezTo>
                  <a:cubicBezTo>
                    <a:pt x="15" y="55"/>
                    <a:pt x="23" y="39"/>
                    <a:pt x="31" y="31"/>
                  </a:cubicBezTo>
                  <a:cubicBezTo>
                    <a:pt x="39" y="16"/>
                    <a:pt x="71" y="0"/>
                    <a:pt x="102" y="0"/>
                  </a:cubicBezTo>
                  <a:cubicBezTo>
                    <a:pt x="118" y="0"/>
                    <a:pt x="134" y="7"/>
                    <a:pt x="134" y="16"/>
                  </a:cubicBezTo>
                  <a:cubicBezTo>
                    <a:pt x="134" y="23"/>
                    <a:pt x="134" y="23"/>
                    <a:pt x="134" y="23"/>
                  </a:cubicBezTo>
                  <a:lnTo>
                    <a:pt x="134" y="23"/>
                  </a:lnTo>
                  <a:cubicBezTo>
                    <a:pt x="126" y="31"/>
                    <a:pt x="102" y="55"/>
                    <a:pt x="110" y="87"/>
                  </a:cubicBezTo>
                  <a:cubicBezTo>
                    <a:pt x="118" y="118"/>
                    <a:pt x="126" y="166"/>
                    <a:pt x="150" y="205"/>
                  </a:cubicBezTo>
                  <a:lnTo>
                    <a:pt x="150" y="205"/>
                  </a:lnTo>
                  <a:lnTo>
                    <a:pt x="150" y="205"/>
                  </a:lnTo>
                  <a:lnTo>
                    <a:pt x="150" y="205"/>
                  </a:lnTo>
                  <a:cubicBezTo>
                    <a:pt x="142" y="213"/>
                    <a:pt x="142" y="213"/>
                    <a:pt x="142" y="213"/>
                  </a:cubicBezTo>
                  <a:cubicBezTo>
                    <a:pt x="142" y="221"/>
                    <a:pt x="173" y="245"/>
                    <a:pt x="189" y="260"/>
                  </a:cubicBezTo>
                  <a:cubicBezTo>
                    <a:pt x="213" y="276"/>
                    <a:pt x="229" y="324"/>
                    <a:pt x="237" y="347"/>
                  </a:cubicBezTo>
                  <a:cubicBezTo>
                    <a:pt x="245" y="363"/>
                    <a:pt x="253" y="379"/>
                    <a:pt x="253" y="387"/>
                  </a:cubicBezTo>
                  <a:cubicBezTo>
                    <a:pt x="260" y="395"/>
                    <a:pt x="276" y="403"/>
                    <a:pt x="300" y="418"/>
                  </a:cubicBezTo>
                  <a:cubicBezTo>
                    <a:pt x="308" y="427"/>
                    <a:pt x="324" y="434"/>
                    <a:pt x="332" y="442"/>
                  </a:cubicBezTo>
                  <a:cubicBezTo>
                    <a:pt x="355" y="466"/>
                    <a:pt x="355" y="490"/>
                    <a:pt x="355" y="506"/>
                  </a:cubicBezTo>
                  <a:lnTo>
                    <a:pt x="355" y="506"/>
                  </a:lnTo>
                  <a:cubicBezTo>
                    <a:pt x="355" y="506"/>
                    <a:pt x="355" y="513"/>
                    <a:pt x="347" y="513"/>
                  </a:cubicBezTo>
                  <a:cubicBezTo>
                    <a:pt x="347" y="513"/>
                    <a:pt x="340" y="521"/>
                    <a:pt x="340" y="529"/>
                  </a:cubicBezTo>
                  <a:cubicBezTo>
                    <a:pt x="340" y="537"/>
                    <a:pt x="347" y="545"/>
                    <a:pt x="363" y="561"/>
                  </a:cubicBezTo>
                  <a:cubicBezTo>
                    <a:pt x="387" y="593"/>
                    <a:pt x="379" y="600"/>
                    <a:pt x="371" y="616"/>
                  </a:cubicBezTo>
                  <a:cubicBezTo>
                    <a:pt x="371" y="616"/>
                    <a:pt x="371" y="624"/>
                    <a:pt x="379" y="632"/>
                  </a:cubicBezTo>
                  <a:cubicBezTo>
                    <a:pt x="387" y="640"/>
                    <a:pt x="395" y="640"/>
                    <a:pt x="403" y="640"/>
                  </a:cubicBezTo>
                  <a:cubicBezTo>
                    <a:pt x="411" y="648"/>
                    <a:pt x="419" y="648"/>
                    <a:pt x="419" y="671"/>
                  </a:cubicBezTo>
                  <a:cubicBezTo>
                    <a:pt x="419" y="671"/>
                    <a:pt x="419" y="680"/>
                    <a:pt x="419" y="687"/>
                  </a:cubicBezTo>
                  <a:lnTo>
                    <a:pt x="419" y="695"/>
                  </a:lnTo>
                  <a:close/>
                  <a:moveTo>
                    <a:pt x="102" y="7"/>
                  </a:moveTo>
                  <a:lnTo>
                    <a:pt x="102" y="7"/>
                  </a:lnTo>
                  <a:cubicBezTo>
                    <a:pt x="71" y="7"/>
                    <a:pt x="39" y="23"/>
                    <a:pt x="39" y="39"/>
                  </a:cubicBezTo>
                  <a:cubicBezTo>
                    <a:pt x="31" y="39"/>
                    <a:pt x="23" y="55"/>
                    <a:pt x="15" y="71"/>
                  </a:cubicBezTo>
                  <a:cubicBezTo>
                    <a:pt x="15" y="71"/>
                    <a:pt x="7" y="79"/>
                    <a:pt x="7" y="87"/>
                  </a:cubicBezTo>
                  <a:cubicBezTo>
                    <a:pt x="7" y="87"/>
                    <a:pt x="7" y="126"/>
                    <a:pt x="31" y="181"/>
                  </a:cubicBezTo>
                  <a:cubicBezTo>
                    <a:pt x="63" y="245"/>
                    <a:pt x="102" y="371"/>
                    <a:pt x="102" y="411"/>
                  </a:cubicBezTo>
                  <a:cubicBezTo>
                    <a:pt x="102" y="458"/>
                    <a:pt x="142" y="624"/>
                    <a:pt x="142" y="640"/>
                  </a:cubicBezTo>
                  <a:cubicBezTo>
                    <a:pt x="150" y="648"/>
                    <a:pt x="173" y="648"/>
                    <a:pt x="205" y="648"/>
                  </a:cubicBezTo>
                  <a:cubicBezTo>
                    <a:pt x="229" y="656"/>
                    <a:pt x="245" y="656"/>
                    <a:pt x="268" y="656"/>
                  </a:cubicBezTo>
                  <a:cubicBezTo>
                    <a:pt x="284" y="664"/>
                    <a:pt x="300" y="664"/>
                    <a:pt x="316" y="664"/>
                  </a:cubicBezTo>
                  <a:cubicBezTo>
                    <a:pt x="347" y="671"/>
                    <a:pt x="387" y="671"/>
                    <a:pt x="411" y="680"/>
                  </a:cubicBezTo>
                  <a:lnTo>
                    <a:pt x="411" y="671"/>
                  </a:lnTo>
                  <a:cubicBezTo>
                    <a:pt x="411" y="656"/>
                    <a:pt x="411" y="656"/>
                    <a:pt x="395" y="648"/>
                  </a:cubicBezTo>
                  <a:cubicBezTo>
                    <a:pt x="395" y="648"/>
                    <a:pt x="379" y="640"/>
                    <a:pt x="371" y="632"/>
                  </a:cubicBezTo>
                  <a:cubicBezTo>
                    <a:pt x="363" y="624"/>
                    <a:pt x="363" y="616"/>
                    <a:pt x="371" y="608"/>
                  </a:cubicBezTo>
                  <a:cubicBezTo>
                    <a:pt x="371" y="600"/>
                    <a:pt x="379" y="593"/>
                    <a:pt x="355" y="569"/>
                  </a:cubicBezTo>
                  <a:cubicBezTo>
                    <a:pt x="340" y="545"/>
                    <a:pt x="332" y="537"/>
                    <a:pt x="332" y="529"/>
                  </a:cubicBezTo>
                  <a:cubicBezTo>
                    <a:pt x="332" y="513"/>
                    <a:pt x="340" y="513"/>
                    <a:pt x="347" y="506"/>
                  </a:cubicBezTo>
                  <a:lnTo>
                    <a:pt x="347" y="506"/>
                  </a:lnTo>
                  <a:lnTo>
                    <a:pt x="347" y="506"/>
                  </a:lnTo>
                  <a:cubicBezTo>
                    <a:pt x="347" y="490"/>
                    <a:pt x="347" y="466"/>
                    <a:pt x="324" y="450"/>
                  </a:cubicBezTo>
                  <a:cubicBezTo>
                    <a:pt x="316" y="442"/>
                    <a:pt x="308" y="434"/>
                    <a:pt x="292" y="427"/>
                  </a:cubicBezTo>
                  <a:cubicBezTo>
                    <a:pt x="276" y="411"/>
                    <a:pt x="260" y="395"/>
                    <a:pt x="253" y="387"/>
                  </a:cubicBezTo>
                  <a:cubicBezTo>
                    <a:pt x="245" y="387"/>
                    <a:pt x="237" y="371"/>
                    <a:pt x="237" y="355"/>
                  </a:cubicBezTo>
                  <a:cubicBezTo>
                    <a:pt x="221" y="324"/>
                    <a:pt x="205" y="284"/>
                    <a:pt x="182" y="260"/>
                  </a:cubicBezTo>
                  <a:cubicBezTo>
                    <a:pt x="150" y="237"/>
                    <a:pt x="134" y="221"/>
                    <a:pt x="134" y="213"/>
                  </a:cubicBezTo>
                  <a:cubicBezTo>
                    <a:pt x="134" y="205"/>
                    <a:pt x="142" y="205"/>
                    <a:pt x="142" y="205"/>
                  </a:cubicBezTo>
                  <a:cubicBezTo>
                    <a:pt x="118" y="166"/>
                    <a:pt x="110" y="126"/>
                    <a:pt x="102" y="87"/>
                  </a:cubicBezTo>
                  <a:cubicBezTo>
                    <a:pt x="102" y="63"/>
                    <a:pt x="110" y="39"/>
                    <a:pt x="126" y="23"/>
                  </a:cubicBezTo>
                  <a:cubicBezTo>
                    <a:pt x="118" y="7"/>
                    <a:pt x="110" y="7"/>
                    <a:pt x="102" y="7"/>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45" name="Freeform 773"/>
            <p:cNvSpPr>
              <a:spLocks noChangeArrowheads="1"/>
            </p:cNvSpPr>
            <p:nvPr/>
          </p:nvSpPr>
          <p:spPr bwMode="auto">
            <a:xfrm>
              <a:off x="15194014" y="4971591"/>
              <a:ext cx="1148056" cy="753775"/>
            </a:xfrm>
            <a:custGeom>
              <a:avLst/>
              <a:gdLst>
                <a:gd name="T0" fmla="*/ 1881 w 2183"/>
                <a:gd name="T1" fmla="*/ 1114 h 1432"/>
                <a:gd name="T2" fmla="*/ 1881 w 2183"/>
                <a:gd name="T3" fmla="*/ 1114 h 1432"/>
                <a:gd name="T4" fmla="*/ 1881 w 2183"/>
                <a:gd name="T5" fmla="*/ 1099 h 1432"/>
                <a:gd name="T6" fmla="*/ 1905 w 2183"/>
                <a:gd name="T7" fmla="*/ 1051 h 1432"/>
                <a:gd name="T8" fmla="*/ 1976 w 2183"/>
                <a:gd name="T9" fmla="*/ 1020 h 1432"/>
                <a:gd name="T10" fmla="*/ 2008 w 2183"/>
                <a:gd name="T11" fmla="*/ 1043 h 1432"/>
                <a:gd name="T12" fmla="*/ 2047 w 2183"/>
                <a:gd name="T13" fmla="*/ 1012 h 1432"/>
                <a:gd name="T14" fmla="*/ 2095 w 2183"/>
                <a:gd name="T15" fmla="*/ 964 h 1432"/>
                <a:gd name="T16" fmla="*/ 2127 w 2183"/>
                <a:gd name="T17" fmla="*/ 877 h 1432"/>
                <a:gd name="T18" fmla="*/ 2182 w 2183"/>
                <a:gd name="T19" fmla="*/ 806 h 1432"/>
                <a:gd name="T20" fmla="*/ 1976 w 2183"/>
                <a:gd name="T21" fmla="*/ 632 h 1432"/>
                <a:gd name="T22" fmla="*/ 1992 w 2183"/>
                <a:gd name="T23" fmla="*/ 577 h 1432"/>
                <a:gd name="T24" fmla="*/ 2016 w 2183"/>
                <a:gd name="T25" fmla="*/ 530 h 1432"/>
                <a:gd name="T26" fmla="*/ 1976 w 2183"/>
                <a:gd name="T27" fmla="*/ 506 h 1432"/>
                <a:gd name="T28" fmla="*/ 2024 w 2183"/>
                <a:gd name="T29" fmla="*/ 395 h 1432"/>
                <a:gd name="T30" fmla="*/ 2032 w 2183"/>
                <a:gd name="T31" fmla="*/ 324 h 1432"/>
                <a:gd name="T32" fmla="*/ 2087 w 2183"/>
                <a:gd name="T33" fmla="*/ 261 h 1432"/>
                <a:gd name="T34" fmla="*/ 2032 w 2183"/>
                <a:gd name="T35" fmla="*/ 237 h 1432"/>
                <a:gd name="T36" fmla="*/ 1961 w 2183"/>
                <a:gd name="T37" fmla="*/ 221 h 1432"/>
                <a:gd name="T38" fmla="*/ 1889 w 2183"/>
                <a:gd name="T39" fmla="*/ 79 h 1432"/>
                <a:gd name="T40" fmla="*/ 1787 w 2183"/>
                <a:gd name="T41" fmla="*/ 39 h 1432"/>
                <a:gd name="T42" fmla="*/ 1684 w 2183"/>
                <a:gd name="T43" fmla="*/ 39 h 1432"/>
                <a:gd name="T44" fmla="*/ 269 w 2183"/>
                <a:gd name="T45" fmla="*/ 316 h 1432"/>
                <a:gd name="T46" fmla="*/ 245 w 2183"/>
                <a:gd name="T47" fmla="*/ 205 h 1432"/>
                <a:gd name="T48" fmla="*/ 55 w 2183"/>
                <a:gd name="T49" fmla="*/ 356 h 1432"/>
                <a:gd name="T50" fmla="*/ 0 w 2183"/>
                <a:gd name="T51" fmla="*/ 379 h 1432"/>
                <a:gd name="T52" fmla="*/ 198 w 2183"/>
                <a:gd name="T53" fmla="*/ 1431 h 1432"/>
                <a:gd name="T54" fmla="*/ 1881 w 2183"/>
                <a:gd name="T55" fmla="*/ 111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3" h="1432">
                  <a:moveTo>
                    <a:pt x="1881" y="1114"/>
                  </a:moveTo>
                  <a:lnTo>
                    <a:pt x="1881" y="1114"/>
                  </a:lnTo>
                  <a:cubicBezTo>
                    <a:pt x="1881" y="1107"/>
                    <a:pt x="1881" y="1099"/>
                    <a:pt x="1881" y="1099"/>
                  </a:cubicBezTo>
                  <a:cubicBezTo>
                    <a:pt x="1881" y="1091"/>
                    <a:pt x="1897" y="1067"/>
                    <a:pt x="1905" y="1051"/>
                  </a:cubicBezTo>
                  <a:cubicBezTo>
                    <a:pt x="1913" y="1043"/>
                    <a:pt x="1945" y="1020"/>
                    <a:pt x="1976" y="1020"/>
                  </a:cubicBezTo>
                  <a:cubicBezTo>
                    <a:pt x="1992" y="1020"/>
                    <a:pt x="2000" y="1036"/>
                    <a:pt x="2008" y="1043"/>
                  </a:cubicBezTo>
                  <a:cubicBezTo>
                    <a:pt x="2016" y="1027"/>
                    <a:pt x="2032" y="1012"/>
                    <a:pt x="2047" y="1012"/>
                  </a:cubicBezTo>
                  <a:cubicBezTo>
                    <a:pt x="2071" y="1004"/>
                    <a:pt x="2087" y="996"/>
                    <a:pt x="2095" y="964"/>
                  </a:cubicBezTo>
                  <a:cubicBezTo>
                    <a:pt x="2111" y="941"/>
                    <a:pt x="2111" y="901"/>
                    <a:pt x="2127" y="877"/>
                  </a:cubicBezTo>
                  <a:cubicBezTo>
                    <a:pt x="2142" y="861"/>
                    <a:pt x="2182" y="806"/>
                    <a:pt x="2182" y="806"/>
                  </a:cubicBezTo>
                  <a:cubicBezTo>
                    <a:pt x="2174" y="798"/>
                    <a:pt x="1992" y="648"/>
                    <a:pt x="1976" y="632"/>
                  </a:cubicBezTo>
                  <a:cubicBezTo>
                    <a:pt x="1969" y="624"/>
                    <a:pt x="1976" y="585"/>
                    <a:pt x="1992" y="577"/>
                  </a:cubicBezTo>
                  <a:cubicBezTo>
                    <a:pt x="2008" y="561"/>
                    <a:pt x="2016" y="545"/>
                    <a:pt x="2016" y="530"/>
                  </a:cubicBezTo>
                  <a:cubicBezTo>
                    <a:pt x="2016" y="506"/>
                    <a:pt x="2008" y="521"/>
                    <a:pt x="1976" y="506"/>
                  </a:cubicBezTo>
                  <a:cubicBezTo>
                    <a:pt x="1937" y="490"/>
                    <a:pt x="2000" y="411"/>
                    <a:pt x="2024" y="395"/>
                  </a:cubicBezTo>
                  <a:cubicBezTo>
                    <a:pt x="2040" y="387"/>
                    <a:pt x="2032" y="340"/>
                    <a:pt x="2032" y="324"/>
                  </a:cubicBezTo>
                  <a:cubicBezTo>
                    <a:pt x="2032" y="316"/>
                    <a:pt x="2071" y="269"/>
                    <a:pt x="2087" y="261"/>
                  </a:cubicBezTo>
                  <a:cubicBezTo>
                    <a:pt x="2071" y="245"/>
                    <a:pt x="2056" y="245"/>
                    <a:pt x="2032" y="237"/>
                  </a:cubicBezTo>
                  <a:cubicBezTo>
                    <a:pt x="1984" y="229"/>
                    <a:pt x="1984" y="253"/>
                    <a:pt x="1961" y="221"/>
                  </a:cubicBezTo>
                  <a:cubicBezTo>
                    <a:pt x="1945" y="190"/>
                    <a:pt x="1921" y="79"/>
                    <a:pt x="1889" y="79"/>
                  </a:cubicBezTo>
                  <a:cubicBezTo>
                    <a:pt x="1858" y="71"/>
                    <a:pt x="1834" y="71"/>
                    <a:pt x="1787" y="39"/>
                  </a:cubicBezTo>
                  <a:cubicBezTo>
                    <a:pt x="1739" y="0"/>
                    <a:pt x="1716" y="31"/>
                    <a:pt x="1684" y="39"/>
                  </a:cubicBezTo>
                  <a:cubicBezTo>
                    <a:pt x="1660" y="55"/>
                    <a:pt x="269" y="316"/>
                    <a:pt x="269" y="316"/>
                  </a:cubicBezTo>
                  <a:cubicBezTo>
                    <a:pt x="245" y="205"/>
                    <a:pt x="245" y="205"/>
                    <a:pt x="245" y="205"/>
                  </a:cubicBezTo>
                  <a:cubicBezTo>
                    <a:pt x="182" y="261"/>
                    <a:pt x="103" y="332"/>
                    <a:pt x="55" y="356"/>
                  </a:cubicBezTo>
                  <a:cubicBezTo>
                    <a:pt x="40" y="363"/>
                    <a:pt x="24" y="371"/>
                    <a:pt x="0" y="379"/>
                  </a:cubicBezTo>
                  <a:cubicBezTo>
                    <a:pt x="198" y="1431"/>
                    <a:pt x="198" y="1431"/>
                    <a:pt x="198" y="1431"/>
                  </a:cubicBezTo>
                  <a:lnTo>
                    <a:pt x="1881" y="1114"/>
                  </a:lnTo>
                </a:path>
              </a:pathLst>
            </a:custGeom>
            <a:solidFill>
              <a:schemeClr val="accent3"/>
            </a:solidFill>
            <a:ln>
              <a:solidFill>
                <a:schemeClr val="bg2"/>
              </a:solidFill>
            </a:ln>
            <a:effectLst/>
          </p:spPr>
          <p:txBody>
            <a:bodyPr wrap="none" anchor="ctr"/>
            <a:lstStyle/>
            <a:p>
              <a:endParaRPr lang="en-US" sz="2701" dirty="0">
                <a:latin typeface="Lato Light"/>
              </a:endParaRPr>
            </a:p>
          </p:txBody>
        </p:sp>
        <p:sp>
          <p:nvSpPr>
            <p:cNvPr id="346" name="Freeform 774"/>
            <p:cNvSpPr>
              <a:spLocks noChangeArrowheads="1"/>
            </p:cNvSpPr>
            <p:nvPr/>
          </p:nvSpPr>
          <p:spPr bwMode="auto">
            <a:xfrm>
              <a:off x="15194014" y="4978549"/>
              <a:ext cx="1152694" cy="749135"/>
            </a:xfrm>
            <a:custGeom>
              <a:avLst/>
              <a:gdLst>
                <a:gd name="T0" fmla="*/ 198 w 2191"/>
                <a:gd name="T1" fmla="*/ 1422 h 1423"/>
                <a:gd name="T2" fmla="*/ 0 w 2191"/>
                <a:gd name="T3" fmla="*/ 363 h 1423"/>
                <a:gd name="T4" fmla="*/ 47 w 2191"/>
                <a:gd name="T5" fmla="*/ 332 h 1423"/>
                <a:gd name="T6" fmla="*/ 253 w 2191"/>
                <a:gd name="T7" fmla="*/ 181 h 1423"/>
                <a:gd name="T8" fmla="*/ 1684 w 2191"/>
                <a:gd name="T9" fmla="*/ 23 h 1423"/>
                <a:gd name="T10" fmla="*/ 1747 w 2191"/>
                <a:gd name="T11" fmla="*/ 0 h 1423"/>
                <a:gd name="T12" fmla="*/ 1889 w 2191"/>
                <a:gd name="T13" fmla="*/ 55 h 1423"/>
                <a:gd name="T14" fmla="*/ 1945 w 2191"/>
                <a:gd name="T15" fmla="*/ 150 h 1423"/>
                <a:gd name="T16" fmla="*/ 1984 w 2191"/>
                <a:gd name="T17" fmla="*/ 213 h 1423"/>
                <a:gd name="T18" fmla="*/ 2008 w 2191"/>
                <a:gd name="T19" fmla="*/ 213 h 1423"/>
                <a:gd name="T20" fmla="*/ 2087 w 2191"/>
                <a:gd name="T21" fmla="*/ 237 h 1423"/>
                <a:gd name="T22" fmla="*/ 2087 w 2191"/>
                <a:gd name="T23" fmla="*/ 245 h 1423"/>
                <a:gd name="T24" fmla="*/ 2032 w 2191"/>
                <a:gd name="T25" fmla="*/ 316 h 1423"/>
                <a:gd name="T26" fmla="*/ 1969 w 2191"/>
                <a:gd name="T27" fmla="*/ 474 h 1423"/>
                <a:gd name="T28" fmla="*/ 2000 w 2191"/>
                <a:gd name="T29" fmla="*/ 490 h 1423"/>
                <a:gd name="T30" fmla="*/ 1992 w 2191"/>
                <a:gd name="T31" fmla="*/ 561 h 1423"/>
                <a:gd name="T32" fmla="*/ 1984 w 2191"/>
                <a:gd name="T33" fmla="*/ 616 h 1423"/>
                <a:gd name="T34" fmla="*/ 2182 w 2191"/>
                <a:gd name="T35" fmla="*/ 790 h 1423"/>
                <a:gd name="T36" fmla="*/ 2111 w 2191"/>
                <a:gd name="T37" fmla="*/ 925 h 1423"/>
                <a:gd name="T38" fmla="*/ 2047 w 2191"/>
                <a:gd name="T39" fmla="*/ 996 h 1423"/>
                <a:gd name="T40" fmla="*/ 2000 w 2191"/>
                <a:gd name="T41" fmla="*/ 1027 h 1423"/>
                <a:gd name="T42" fmla="*/ 1976 w 2191"/>
                <a:gd name="T43" fmla="*/ 1011 h 1423"/>
                <a:gd name="T44" fmla="*/ 1889 w 2191"/>
                <a:gd name="T45" fmla="*/ 1075 h 1423"/>
                <a:gd name="T46" fmla="*/ 1881 w 2191"/>
                <a:gd name="T47" fmla="*/ 1098 h 1423"/>
                <a:gd name="T48" fmla="*/ 198 w 2191"/>
                <a:gd name="T49" fmla="*/ 1422 h 1423"/>
                <a:gd name="T50" fmla="*/ 8 w 2191"/>
                <a:gd name="T51" fmla="*/ 363 h 1423"/>
                <a:gd name="T52" fmla="*/ 1874 w 2191"/>
                <a:gd name="T53" fmla="*/ 1091 h 1423"/>
                <a:gd name="T54" fmla="*/ 1881 w 2191"/>
                <a:gd name="T55" fmla="*/ 1067 h 1423"/>
                <a:gd name="T56" fmla="*/ 1976 w 2191"/>
                <a:gd name="T57" fmla="*/ 1004 h 1423"/>
                <a:gd name="T58" fmla="*/ 2047 w 2191"/>
                <a:gd name="T59" fmla="*/ 988 h 1423"/>
                <a:gd name="T60" fmla="*/ 2103 w 2191"/>
                <a:gd name="T61" fmla="*/ 917 h 1423"/>
                <a:gd name="T62" fmla="*/ 2174 w 2191"/>
                <a:gd name="T63" fmla="*/ 790 h 1423"/>
                <a:gd name="T64" fmla="*/ 1976 w 2191"/>
                <a:gd name="T65" fmla="*/ 624 h 1423"/>
                <a:gd name="T66" fmla="*/ 1992 w 2191"/>
                <a:gd name="T67" fmla="*/ 553 h 1423"/>
                <a:gd name="T68" fmla="*/ 2008 w 2191"/>
                <a:gd name="T69" fmla="*/ 498 h 1423"/>
                <a:gd name="T70" fmla="*/ 1969 w 2191"/>
                <a:gd name="T71" fmla="*/ 490 h 1423"/>
                <a:gd name="T72" fmla="*/ 2016 w 2191"/>
                <a:gd name="T73" fmla="*/ 379 h 1423"/>
                <a:gd name="T74" fmla="*/ 2024 w 2191"/>
                <a:gd name="T75" fmla="*/ 308 h 1423"/>
                <a:gd name="T76" fmla="*/ 2032 w 2191"/>
                <a:gd name="T77" fmla="*/ 221 h 1423"/>
                <a:gd name="T78" fmla="*/ 1992 w 2191"/>
                <a:gd name="T79" fmla="*/ 221 h 1423"/>
                <a:gd name="T80" fmla="*/ 1961 w 2191"/>
                <a:gd name="T81" fmla="*/ 205 h 1423"/>
                <a:gd name="T82" fmla="*/ 1889 w 2191"/>
                <a:gd name="T83" fmla="*/ 63 h 1423"/>
                <a:gd name="T84" fmla="*/ 1787 w 2191"/>
                <a:gd name="T85" fmla="*/ 23 h 1423"/>
                <a:gd name="T86" fmla="*/ 1708 w 2191"/>
                <a:gd name="T87" fmla="*/ 15 h 1423"/>
                <a:gd name="T88" fmla="*/ 277 w 2191"/>
                <a:gd name="T89" fmla="*/ 308 h 1423"/>
                <a:gd name="T90" fmla="*/ 245 w 2191"/>
                <a:gd name="T91" fmla="*/ 197 h 1423"/>
                <a:gd name="T92" fmla="*/ 8 w 2191"/>
                <a:gd name="T93" fmla="*/ 363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91" h="1423">
                  <a:moveTo>
                    <a:pt x="198" y="1422"/>
                  </a:moveTo>
                  <a:lnTo>
                    <a:pt x="198" y="1422"/>
                  </a:lnTo>
                  <a:cubicBezTo>
                    <a:pt x="198" y="1415"/>
                    <a:pt x="198" y="1415"/>
                    <a:pt x="198" y="1415"/>
                  </a:cubicBezTo>
                  <a:cubicBezTo>
                    <a:pt x="0" y="363"/>
                    <a:pt x="0" y="363"/>
                    <a:pt x="0" y="363"/>
                  </a:cubicBezTo>
                  <a:lnTo>
                    <a:pt x="0" y="363"/>
                  </a:lnTo>
                  <a:cubicBezTo>
                    <a:pt x="24" y="347"/>
                    <a:pt x="40" y="340"/>
                    <a:pt x="47" y="332"/>
                  </a:cubicBezTo>
                  <a:cubicBezTo>
                    <a:pt x="111" y="308"/>
                    <a:pt x="198" y="229"/>
                    <a:pt x="245" y="189"/>
                  </a:cubicBezTo>
                  <a:cubicBezTo>
                    <a:pt x="253" y="181"/>
                    <a:pt x="253" y="181"/>
                    <a:pt x="253" y="181"/>
                  </a:cubicBezTo>
                  <a:cubicBezTo>
                    <a:pt x="277" y="300"/>
                    <a:pt x="277" y="300"/>
                    <a:pt x="277" y="300"/>
                  </a:cubicBezTo>
                  <a:cubicBezTo>
                    <a:pt x="356" y="284"/>
                    <a:pt x="1660" y="31"/>
                    <a:pt x="1684" y="23"/>
                  </a:cubicBezTo>
                  <a:cubicBezTo>
                    <a:pt x="1692" y="23"/>
                    <a:pt x="1700" y="15"/>
                    <a:pt x="1700" y="15"/>
                  </a:cubicBezTo>
                  <a:cubicBezTo>
                    <a:pt x="1716" y="8"/>
                    <a:pt x="1731" y="0"/>
                    <a:pt x="1747" y="0"/>
                  </a:cubicBezTo>
                  <a:cubicBezTo>
                    <a:pt x="1755" y="0"/>
                    <a:pt x="1771" y="8"/>
                    <a:pt x="1787" y="15"/>
                  </a:cubicBezTo>
                  <a:cubicBezTo>
                    <a:pt x="1834" y="55"/>
                    <a:pt x="1858" y="55"/>
                    <a:pt x="1889" y="55"/>
                  </a:cubicBezTo>
                  <a:lnTo>
                    <a:pt x="1889" y="55"/>
                  </a:lnTo>
                  <a:cubicBezTo>
                    <a:pt x="1913" y="55"/>
                    <a:pt x="1929" y="103"/>
                    <a:pt x="1945" y="150"/>
                  </a:cubicBezTo>
                  <a:cubicBezTo>
                    <a:pt x="1953" y="174"/>
                    <a:pt x="1961" y="189"/>
                    <a:pt x="1969" y="205"/>
                  </a:cubicBezTo>
                  <a:cubicBezTo>
                    <a:pt x="1976" y="213"/>
                    <a:pt x="1976" y="213"/>
                    <a:pt x="1984" y="213"/>
                  </a:cubicBezTo>
                  <a:cubicBezTo>
                    <a:pt x="1984" y="213"/>
                    <a:pt x="1984" y="213"/>
                    <a:pt x="1992" y="213"/>
                  </a:cubicBezTo>
                  <a:cubicBezTo>
                    <a:pt x="1992" y="213"/>
                    <a:pt x="2000" y="213"/>
                    <a:pt x="2008" y="213"/>
                  </a:cubicBezTo>
                  <a:cubicBezTo>
                    <a:pt x="2016" y="213"/>
                    <a:pt x="2024" y="213"/>
                    <a:pt x="2032" y="213"/>
                  </a:cubicBezTo>
                  <a:cubicBezTo>
                    <a:pt x="2056" y="221"/>
                    <a:pt x="2071" y="229"/>
                    <a:pt x="2087" y="237"/>
                  </a:cubicBezTo>
                  <a:lnTo>
                    <a:pt x="2087" y="237"/>
                  </a:lnTo>
                  <a:cubicBezTo>
                    <a:pt x="2087" y="245"/>
                    <a:pt x="2087" y="245"/>
                    <a:pt x="2087" y="245"/>
                  </a:cubicBezTo>
                  <a:cubicBezTo>
                    <a:pt x="2056" y="276"/>
                    <a:pt x="2032" y="300"/>
                    <a:pt x="2032" y="308"/>
                  </a:cubicBezTo>
                  <a:cubicBezTo>
                    <a:pt x="2032" y="316"/>
                    <a:pt x="2032" y="316"/>
                    <a:pt x="2032" y="316"/>
                  </a:cubicBezTo>
                  <a:cubicBezTo>
                    <a:pt x="2032" y="340"/>
                    <a:pt x="2040" y="371"/>
                    <a:pt x="2024" y="379"/>
                  </a:cubicBezTo>
                  <a:cubicBezTo>
                    <a:pt x="2008" y="395"/>
                    <a:pt x="1961" y="450"/>
                    <a:pt x="1969" y="474"/>
                  </a:cubicBezTo>
                  <a:cubicBezTo>
                    <a:pt x="1969" y="482"/>
                    <a:pt x="1969" y="482"/>
                    <a:pt x="1976" y="482"/>
                  </a:cubicBezTo>
                  <a:cubicBezTo>
                    <a:pt x="1992" y="490"/>
                    <a:pt x="2000" y="490"/>
                    <a:pt x="2000" y="490"/>
                  </a:cubicBezTo>
                  <a:cubicBezTo>
                    <a:pt x="2016" y="490"/>
                    <a:pt x="2016" y="498"/>
                    <a:pt x="2016" y="514"/>
                  </a:cubicBezTo>
                  <a:cubicBezTo>
                    <a:pt x="2016" y="537"/>
                    <a:pt x="2008" y="545"/>
                    <a:pt x="1992" y="561"/>
                  </a:cubicBezTo>
                  <a:cubicBezTo>
                    <a:pt x="1984" y="569"/>
                    <a:pt x="1976" y="585"/>
                    <a:pt x="1976" y="600"/>
                  </a:cubicBezTo>
                  <a:cubicBezTo>
                    <a:pt x="1976" y="608"/>
                    <a:pt x="1976" y="616"/>
                    <a:pt x="1984" y="616"/>
                  </a:cubicBezTo>
                  <a:cubicBezTo>
                    <a:pt x="1984" y="616"/>
                    <a:pt x="2008" y="640"/>
                    <a:pt x="2032" y="664"/>
                  </a:cubicBezTo>
                  <a:cubicBezTo>
                    <a:pt x="2150" y="758"/>
                    <a:pt x="2182" y="782"/>
                    <a:pt x="2182" y="790"/>
                  </a:cubicBezTo>
                  <a:cubicBezTo>
                    <a:pt x="2190" y="798"/>
                    <a:pt x="2134" y="869"/>
                    <a:pt x="2134" y="869"/>
                  </a:cubicBezTo>
                  <a:cubicBezTo>
                    <a:pt x="2119" y="877"/>
                    <a:pt x="2119" y="901"/>
                    <a:pt x="2111" y="925"/>
                  </a:cubicBezTo>
                  <a:cubicBezTo>
                    <a:pt x="2111" y="932"/>
                    <a:pt x="2103" y="940"/>
                    <a:pt x="2103" y="948"/>
                  </a:cubicBezTo>
                  <a:cubicBezTo>
                    <a:pt x="2087" y="980"/>
                    <a:pt x="2079" y="988"/>
                    <a:pt x="2047" y="996"/>
                  </a:cubicBezTo>
                  <a:cubicBezTo>
                    <a:pt x="2032" y="1004"/>
                    <a:pt x="2016" y="1011"/>
                    <a:pt x="2008" y="1027"/>
                  </a:cubicBezTo>
                  <a:cubicBezTo>
                    <a:pt x="2000" y="1027"/>
                    <a:pt x="2000" y="1027"/>
                    <a:pt x="2000" y="1027"/>
                  </a:cubicBezTo>
                  <a:lnTo>
                    <a:pt x="2000" y="1027"/>
                  </a:lnTo>
                  <a:cubicBezTo>
                    <a:pt x="2000" y="1020"/>
                    <a:pt x="1992" y="1011"/>
                    <a:pt x="1976" y="1011"/>
                  </a:cubicBezTo>
                  <a:cubicBezTo>
                    <a:pt x="1945" y="1011"/>
                    <a:pt x="1913" y="1027"/>
                    <a:pt x="1913" y="1043"/>
                  </a:cubicBezTo>
                  <a:cubicBezTo>
                    <a:pt x="1905" y="1043"/>
                    <a:pt x="1897" y="1059"/>
                    <a:pt x="1889" y="1075"/>
                  </a:cubicBezTo>
                  <a:cubicBezTo>
                    <a:pt x="1889" y="1075"/>
                    <a:pt x="1881" y="1083"/>
                    <a:pt x="1881" y="1091"/>
                  </a:cubicBezTo>
                  <a:cubicBezTo>
                    <a:pt x="1881" y="1091"/>
                    <a:pt x="1881" y="1091"/>
                    <a:pt x="1881" y="1098"/>
                  </a:cubicBezTo>
                  <a:lnTo>
                    <a:pt x="1881" y="1098"/>
                  </a:lnTo>
                  <a:lnTo>
                    <a:pt x="198" y="1422"/>
                  </a:lnTo>
                  <a:close/>
                  <a:moveTo>
                    <a:pt x="8" y="363"/>
                  </a:moveTo>
                  <a:lnTo>
                    <a:pt x="8" y="363"/>
                  </a:lnTo>
                  <a:cubicBezTo>
                    <a:pt x="206" y="1415"/>
                    <a:pt x="206" y="1415"/>
                    <a:pt x="206" y="1415"/>
                  </a:cubicBezTo>
                  <a:cubicBezTo>
                    <a:pt x="1874" y="1091"/>
                    <a:pt x="1874" y="1091"/>
                    <a:pt x="1874" y="1091"/>
                  </a:cubicBezTo>
                  <a:cubicBezTo>
                    <a:pt x="1874" y="1083"/>
                    <a:pt x="1874" y="1083"/>
                    <a:pt x="1874" y="1083"/>
                  </a:cubicBezTo>
                  <a:cubicBezTo>
                    <a:pt x="1881" y="1083"/>
                    <a:pt x="1881" y="1075"/>
                    <a:pt x="1881" y="1067"/>
                  </a:cubicBezTo>
                  <a:cubicBezTo>
                    <a:pt x="1889" y="1059"/>
                    <a:pt x="1897" y="1043"/>
                    <a:pt x="1905" y="1035"/>
                  </a:cubicBezTo>
                  <a:cubicBezTo>
                    <a:pt x="1913" y="1020"/>
                    <a:pt x="1945" y="1004"/>
                    <a:pt x="1976" y="1004"/>
                  </a:cubicBezTo>
                  <a:cubicBezTo>
                    <a:pt x="1992" y="1004"/>
                    <a:pt x="2000" y="1011"/>
                    <a:pt x="2008" y="1020"/>
                  </a:cubicBezTo>
                  <a:cubicBezTo>
                    <a:pt x="2016" y="1004"/>
                    <a:pt x="2032" y="996"/>
                    <a:pt x="2047" y="988"/>
                  </a:cubicBezTo>
                  <a:cubicBezTo>
                    <a:pt x="2071" y="980"/>
                    <a:pt x="2087" y="972"/>
                    <a:pt x="2095" y="948"/>
                  </a:cubicBezTo>
                  <a:cubicBezTo>
                    <a:pt x="2095" y="940"/>
                    <a:pt x="2103" y="932"/>
                    <a:pt x="2103" y="917"/>
                  </a:cubicBezTo>
                  <a:cubicBezTo>
                    <a:pt x="2111" y="901"/>
                    <a:pt x="2119" y="877"/>
                    <a:pt x="2127" y="861"/>
                  </a:cubicBezTo>
                  <a:cubicBezTo>
                    <a:pt x="2142" y="845"/>
                    <a:pt x="2174" y="798"/>
                    <a:pt x="2174" y="790"/>
                  </a:cubicBezTo>
                  <a:cubicBezTo>
                    <a:pt x="2174" y="782"/>
                    <a:pt x="2079" y="711"/>
                    <a:pt x="2032" y="664"/>
                  </a:cubicBezTo>
                  <a:cubicBezTo>
                    <a:pt x="2000" y="640"/>
                    <a:pt x="1984" y="624"/>
                    <a:pt x="1976" y="624"/>
                  </a:cubicBezTo>
                  <a:cubicBezTo>
                    <a:pt x="1969" y="616"/>
                    <a:pt x="1969" y="608"/>
                    <a:pt x="1969" y="600"/>
                  </a:cubicBezTo>
                  <a:cubicBezTo>
                    <a:pt x="1969" y="585"/>
                    <a:pt x="1976" y="561"/>
                    <a:pt x="1992" y="553"/>
                  </a:cubicBezTo>
                  <a:cubicBezTo>
                    <a:pt x="2008" y="545"/>
                    <a:pt x="2008" y="529"/>
                    <a:pt x="2008" y="514"/>
                  </a:cubicBezTo>
                  <a:cubicBezTo>
                    <a:pt x="2008" y="505"/>
                    <a:pt x="2008" y="498"/>
                    <a:pt x="2008" y="498"/>
                  </a:cubicBezTo>
                  <a:cubicBezTo>
                    <a:pt x="2008" y="498"/>
                    <a:pt x="2008" y="498"/>
                    <a:pt x="2000" y="498"/>
                  </a:cubicBezTo>
                  <a:cubicBezTo>
                    <a:pt x="2000" y="498"/>
                    <a:pt x="1984" y="498"/>
                    <a:pt x="1969" y="490"/>
                  </a:cubicBezTo>
                  <a:cubicBezTo>
                    <a:pt x="1969" y="490"/>
                    <a:pt x="1961" y="482"/>
                    <a:pt x="1961" y="474"/>
                  </a:cubicBezTo>
                  <a:cubicBezTo>
                    <a:pt x="1953" y="442"/>
                    <a:pt x="2008" y="387"/>
                    <a:pt x="2016" y="379"/>
                  </a:cubicBezTo>
                  <a:cubicBezTo>
                    <a:pt x="2032" y="363"/>
                    <a:pt x="2032" y="332"/>
                    <a:pt x="2024" y="316"/>
                  </a:cubicBezTo>
                  <a:cubicBezTo>
                    <a:pt x="2024" y="316"/>
                    <a:pt x="2024" y="316"/>
                    <a:pt x="2024" y="308"/>
                  </a:cubicBezTo>
                  <a:cubicBezTo>
                    <a:pt x="2024" y="300"/>
                    <a:pt x="2056" y="268"/>
                    <a:pt x="2079" y="245"/>
                  </a:cubicBezTo>
                  <a:cubicBezTo>
                    <a:pt x="2063" y="237"/>
                    <a:pt x="2056" y="229"/>
                    <a:pt x="2032" y="221"/>
                  </a:cubicBezTo>
                  <a:cubicBezTo>
                    <a:pt x="2024" y="221"/>
                    <a:pt x="2016" y="221"/>
                    <a:pt x="2008" y="221"/>
                  </a:cubicBezTo>
                  <a:cubicBezTo>
                    <a:pt x="2000" y="221"/>
                    <a:pt x="2000" y="221"/>
                    <a:pt x="1992" y="221"/>
                  </a:cubicBezTo>
                  <a:lnTo>
                    <a:pt x="1984" y="221"/>
                  </a:lnTo>
                  <a:cubicBezTo>
                    <a:pt x="1976" y="221"/>
                    <a:pt x="1969" y="221"/>
                    <a:pt x="1961" y="205"/>
                  </a:cubicBezTo>
                  <a:cubicBezTo>
                    <a:pt x="1953" y="197"/>
                    <a:pt x="1945" y="174"/>
                    <a:pt x="1937" y="158"/>
                  </a:cubicBezTo>
                  <a:cubicBezTo>
                    <a:pt x="1921" y="118"/>
                    <a:pt x="1905" y="63"/>
                    <a:pt x="1889" y="63"/>
                  </a:cubicBezTo>
                  <a:lnTo>
                    <a:pt x="1889" y="63"/>
                  </a:lnTo>
                  <a:cubicBezTo>
                    <a:pt x="1858" y="63"/>
                    <a:pt x="1834" y="63"/>
                    <a:pt x="1787" y="23"/>
                  </a:cubicBezTo>
                  <a:cubicBezTo>
                    <a:pt x="1771" y="8"/>
                    <a:pt x="1755" y="8"/>
                    <a:pt x="1747" y="8"/>
                  </a:cubicBezTo>
                  <a:cubicBezTo>
                    <a:pt x="1731" y="8"/>
                    <a:pt x="1716" y="15"/>
                    <a:pt x="1708" y="15"/>
                  </a:cubicBezTo>
                  <a:cubicBezTo>
                    <a:pt x="1700" y="23"/>
                    <a:pt x="1692" y="23"/>
                    <a:pt x="1684" y="31"/>
                  </a:cubicBezTo>
                  <a:cubicBezTo>
                    <a:pt x="1660" y="39"/>
                    <a:pt x="332" y="292"/>
                    <a:pt x="277" y="308"/>
                  </a:cubicBezTo>
                  <a:cubicBezTo>
                    <a:pt x="269" y="308"/>
                    <a:pt x="269" y="308"/>
                    <a:pt x="269" y="308"/>
                  </a:cubicBezTo>
                  <a:cubicBezTo>
                    <a:pt x="245" y="197"/>
                    <a:pt x="245" y="197"/>
                    <a:pt x="245" y="197"/>
                  </a:cubicBezTo>
                  <a:cubicBezTo>
                    <a:pt x="198" y="245"/>
                    <a:pt x="111" y="316"/>
                    <a:pt x="55" y="340"/>
                  </a:cubicBezTo>
                  <a:cubicBezTo>
                    <a:pt x="40" y="347"/>
                    <a:pt x="24" y="355"/>
                    <a:pt x="8" y="36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47" name="Freeform 775"/>
            <p:cNvSpPr>
              <a:spLocks noChangeArrowheads="1"/>
            </p:cNvSpPr>
            <p:nvPr/>
          </p:nvSpPr>
          <p:spPr bwMode="auto">
            <a:xfrm>
              <a:off x="15493204" y="5556056"/>
              <a:ext cx="906849" cy="637810"/>
            </a:xfrm>
            <a:custGeom>
              <a:avLst/>
              <a:gdLst>
                <a:gd name="T0" fmla="*/ 1660 w 1725"/>
                <a:gd name="T1" fmla="*/ 752 h 1211"/>
                <a:gd name="T2" fmla="*/ 1692 w 1725"/>
                <a:gd name="T3" fmla="*/ 649 h 1211"/>
                <a:gd name="T4" fmla="*/ 1573 w 1725"/>
                <a:gd name="T5" fmla="*/ 570 h 1211"/>
                <a:gd name="T6" fmla="*/ 1407 w 1725"/>
                <a:gd name="T7" fmla="*/ 317 h 1211"/>
                <a:gd name="T8" fmla="*/ 1312 w 1725"/>
                <a:gd name="T9" fmla="*/ 0 h 1211"/>
                <a:gd name="T10" fmla="*/ 40 w 1725"/>
                <a:gd name="T11" fmla="*/ 483 h 1211"/>
                <a:gd name="T12" fmla="*/ 206 w 1725"/>
                <a:gd name="T13" fmla="*/ 340 h 1211"/>
                <a:gd name="T14" fmla="*/ 269 w 1725"/>
                <a:gd name="T15" fmla="*/ 246 h 1211"/>
                <a:gd name="T16" fmla="*/ 380 w 1725"/>
                <a:gd name="T17" fmla="*/ 238 h 1211"/>
                <a:gd name="T18" fmla="*/ 498 w 1725"/>
                <a:gd name="T19" fmla="*/ 190 h 1211"/>
                <a:gd name="T20" fmla="*/ 617 w 1725"/>
                <a:gd name="T21" fmla="*/ 246 h 1211"/>
                <a:gd name="T22" fmla="*/ 743 w 1725"/>
                <a:gd name="T23" fmla="*/ 324 h 1211"/>
                <a:gd name="T24" fmla="*/ 846 w 1725"/>
                <a:gd name="T25" fmla="*/ 419 h 1211"/>
                <a:gd name="T26" fmla="*/ 933 w 1725"/>
                <a:gd name="T27" fmla="*/ 601 h 1211"/>
                <a:gd name="T28" fmla="*/ 981 w 1725"/>
                <a:gd name="T29" fmla="*/ 720 h 1211"/>
                <a:gd name="T30" fmla="*/ 1044 w 1725"/>
                <a:gd name="T31" fmla="*/ 752 h 1211"/>
                <a:gd name="T32" fmla="*/ 1241 w 1725"/>
                <a:gd name="T33" fmla="*/ 775 h 1211"/>
                <a:gd name="T34" fmla="*/ 1225 w 1725"/>
                <a:gd name="T35" fmla="*/ 649 h 1211"/>
                <a:gd name="T36" fmla="*/ 1154 w 1725"/>
                <a:gd name="T37" fmla="*/ 491 h 1211"/>
                <a:gd name="T38" fmla="*/ 1131 w 1725"/>
                <a:gd name="T39" fmla="*/ 301 h 1211"/>
                <a:gd name="T40" fmla="*/ 1131 w 1725"/>
                <a:gd name="T41" fmla="*/ 238 h 1211"/>
                <a:gd name="T42" fmla="*/ 1210 w 1725"/>
                <a:gd name="T43" fmla="*/ 166 h 1211"/>
                <a:gd name="T44" fmla="*/ 1257 w 1725"/>
                <a:gd name="T45" fmla="*/ 119 h 1211"/>
                <a:gd name="T46" fmla="*/ 1273 w 1725"/>
                <a:gd name="T47" fmla="*/ 174 h 1211"/>
                <a:gd name="T48" fmla="*/ 1210 w 1725"/>
                <a:gd name="T49" fmla="*/ 317 h 1211"/>
                <a:gd name="T50" fmla="*/ 1202 w 1725"/>
                <a:gd name="T51" fmla="*/ 372 h 1211"/>
                <a:gd name="T52" fmla="*/ 1234 w 1725"/>
                <a:gd name="T53" fmla="*/ 396 h 1211"/>
                <a:gd name="T54" fmla="*/ 1218 w 1725"/>
                <a:gd name="T55" fmla="*/ 451 h 1211"/>
                <a:gd name="T56" fmla="*/ 1273 w 1725"/>
                <a:gd name="T57" fmla="*/ 483 h 1211"/>
                <a:gd name="T58" fmla="*/ 1249 w 1725"/>
                <a:gd name="T59" fmla="*/ 538 h 1211"/>
                <a:gd name="T60" fmla="*/ 1297 w 1725"/>
                <a:gd name="T61" fmla="*/ 601 h 1211"/>
                <a:gd name="T62" fmla="*/ 1312 w 1725"/>
                <a:gd name="T63" fmla="*/ 696 h 1211"/>
                <a:gd name="T64" fmla="*/ 1415 w 1725"/>
                <a:gd name="T65" fmla="*/ 672 h 1211"/>
                <a:gd name="T66" fmla="*/ 1455 w 1725"/>
                <a:gd name="T67" fmla="*/ 799 h 1211"/>
                <a:gd name="T68" fmla="*/ 1518 w 1725"/>
                <a:gd name="T69" fmla="*/ 846 h 1211"/>
                <a:gd name="T70" fmla="*/ 1478 w 1725"/>
                <a:gd name="T71" fmla="*/ 1083 h 1211"/>
                <a:gd name="T72" fmla="*/ 1534 w 1725"/>
                <a:gd name="T73" fmla="*/ 1155 h 1211"/>
                <a:gd name="T74" fmla="*/ 1558 w 1725"/>
                <a:gd name="T75" fmla="*/ 1004 h 1211"/>
                <a:gd name="T76" fmla="*/ 1605 w 1725"/>
                <a:gd name="T77" fmla="*/ 870 h 1211"/>
                <a:gd name="T78" fmla="*/ 1692 w 1725"/>
                <a:gd name="T79" fmla="*/ 76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5" h="1211">
                  <a:moveTo>
                    <a:pt x="1660" y="752"/>
                  </a:moveTo>
                  <a:lnTo>
                    <a:pt x="1660" y="752"/>
                  </a:lnTo>
                  <a:cubicBezTo>
                    <a:pt x="1645" y="728"/>
                    <a:pt x="1629" y="712"/>
                    <a:pt x="1652" y="696"/>
                  </a:cubicBezTo>
                  <a:cubicBezTo>
                    <a:pt x="1676" y="680"/>
                    <a:pt x="1660" y="680"/>
                    <a:pt x="1692" y="649"/>
                  </a:cubicBezTo>
                  <a:cubicBezTo>
                    <a:pt x="1716" y="625"/>
                    <a:pt x="1716" y="609"/>
                    <a:pt x="1724" y="593"/>
                  </a:cubicBezTo>
                  <a:cubicBezTo>
                    <a:pt x="1684" y="577"/>
                    <a:pt x="1621" y="577"/>
                    <a:pt x="1573" y="570"/>
                  </a:cubicBezTo>
                  <a:cubicBezTo>
                    <a:pt x="1502" y="554"/>
                    <a:pt x="1455" y="554"/>
                    <a:pt x="1447" y="546"/>
                  </a:cubicBezTo>
                  <a:cubicBezTo>
                    <a:pt x="1439" y="530"/>
                    <a:pt x="1407" y="364"/>
                    <a:pt x="1407" y="317"/>
                  </a:cubicBezTo>
                  <a:cubicBezTo>
                    <a:pt x="1400" y="277"/>
                    <a:pt x="1360" y="151"/>
                    <a:pt x="1336" y="87"/>
                  </a:cubicBezTo>
                  <a:cubicBezTo>
                    <a:pt x="1312" y="48"/>
                    <a:pt x="1312" y="16"/>
                    <a:pt x="1312" y="0"/>
                  </a:cubicBezTo>
                  <a:cubicBezTo>
                    <a:pt x="0" y="246"/>
                    <a:pt x="0" y="246"/>
                    <a:pt x="0" y="246"/>
                  </a:cubicBezTo>
                  <a:cubicBezTo>
                    <a:pt x="40" y="483"/>
                    <a:pt x="40" y="483"/>
                    <a:pt x="40" y="483"/>
                  </a:cubicBezTo>
                  <a:cubicBezTo>
                    <a:pt x="158" y="348"/>
                    <a:pt x="158" y="348"/>
                    <a:pt x="158" y="348"/>
                  </a:cubicBezTo>
                  <a:cubicBezTo>
                    <a:pt x="158" y="348"/>
                    <a:pt x="206" y="324"/>
                    <a:pt x="206" y="340"/>
                  </a:cubicBezTo>
                  <a:cubicBezTo>
                    <a:pt x="214" y="364"/>
                    <a:pt x="222" y="340"/>
                    <a:pt x="230" y="333"/>
                  </a:cubicBezTo>
                  <a:cubicBezTo>
                    <a:pt x="230" y="317"/>
                    <a:pt x="253" y="230"/>
                    <a:pt x="269" y="246"/>
                  </a:cubicBezTo>
                  <a:cubicBezTo>
                    <a:pt x="277" y="261"/>
                    <a:pt x="277" y="277"/>
                    <a:pt x="317" y="285"/>
                  </a:cubicBezTo>
                  <a:cubicBezTo>
                    <a:pt x="356" y="285"/>
                    <a:pt x="364" y="246"/>
                    <a:pt x="380" y="238"/>
                  </a:cubicBezTo>
                  <a:cubicBezTo>
                    <a:pt x="403" y="230"/>
                    <a:pt x="427" y="222"/>
                    <a:pt x="443" y="214"/>
                  </a:cubicBezTo>
                  <a:cubicBezTo>
                    <a:pt x="451" y="198"/>
                    <a:pt x="475" y="182"/>
                    <a:pt x="498" y="190"/>
                  </a:cubicBezTo>
                  <a:cubicBezTo>
                    <a:pt x="514" y="206"/>
                    <a:pt x="538" y="206"/>
                    <a:pt x="561" y="206"/>
                  </a:cubicBezTo>
                  <a:cubicBezTo>
                    <a:pt x="593" y="206"/>
                    <a:pt x="617" y="222"/>
                    <a:pt x="617" y="246"/>
                  </a:cubicBezTo>
                  <a:cubicBezTo>
                    <a:pt x="625" y="261"/>
                    <a:pt x="656" y="317"/>
                    <a:pt x="656" y="317"/>
                  </a:cubicBezTo>
                  <a:cubicBezTo>
                    <a:pt x="656" y="317"/>
                    <a:pt x="743" y="301"/>
                    <a:pt x="743" y="324"/>
                  </a:cubicBezTo>
                  <a:cubicBezTo>
                    <a:pt x="751" y="348"/>
                    <a:pt x="751" y="396"/>
                    <a:pt x="767" y="412"/>
                  </a:cubicBezTo>
                  <a:cubicBezTo>
                    <a:pt x="775" y="419"/>
                    <a:pt x="822" y="404"/>
                    <a:pt x="846" y="419"/>
                  </a:cubicBezTo>
                  <a:cubicBezTo>
                    <a:pt x="870" y="435"/>
                    <a:pt x="949" y="467"/>
                    <a:pt x="949" y="499"/>
                  </a:cubicBezTo>
                  <a:cubicBezTo>
                    <a:pt x="949" y="530"/>
                    <a:pt x="957" y="562"/>
                    <a:pt x="933" y="601"/>
                  </a:cubicBezTo>
                  <a:cubicBezTo>
                    <a:pt x="909" y="641"/>
                    <a:pt x="886" y="696"/>
                    <a:pt x="901" y="720"/>
                  </a:cubicBezTo>
                  <a:cubicBezTo>
                    <a:pt x="917" y="744"/>
                    <a:pt x="957" y="736"/>
                    <a:pt x="981" y="720"/>
                  </a:cubicBezTo>
                  <a:cubicBezTo>
                    <a:pt x="996" y="696"/>
                    <a:pt x="1036" y="704"/>
                    <a:pt x="1044" y="720"/>
                  </a:cubicBezTo>
                  <a:cubicBezTo>
                    <a:pt x="1052" y="728"/>
                    <a:pt x="1020" y="736"/>
                    <a:pt x="1044" y="752"/>
                  </a:cubicBezTo>
                  <a:cubicBezTo>
                    <a:pt x="1075" y="759"/>
                    <a:pt x="1115" y="775"/>
                    <a:pt x="1154" y="783"/>
                  </a:cubicBezTo>
                  <a:cubicBezTo>
                    <a:pt x="1186" y="791"/>
                    <a:pt x="1225" y="775"/>
                    <a:pt x="1241" y="775"/>
                  </a:cubicBezTo>
                  <a:cubicBezTo>
                    <a:pt x="1241" y="759"/>
                    <a:pt x="1249" y="752"/>
                    <a:pt x="1241" y="728"/>
                  </a:cubicBezTo>
                  <a:cubicBezTo>
                    <a:pt x="1234" y="688"/>
                    <a:pt x="1241" y="680"/>
                    <a:pt x="1225" y="649"/>
                  </a:cubicBezTo>
                  <a:cubicBezTo>
                    <a:pt x="1210" y="609"/>
                    <a:pt x="1194" y="617"/>
                    <a:pt x="1186" y="593"/>
                  </a:cubicBezTo>
                  <a:cubicBezTo>
                    <a:pt x="1178" y="562"/>
                    <a:pt x="1154" y="530"/>
                    <a:pt x="1154" y="491"/>
                  </a:cubicBezTo>
                  <a:cubicBezTo>
                    <a:pt x="1147" y="443"/>
                    <a:pt x="1147" y="404"/>
                    <a:pt x="1147" y="364"/>
                  </a:cubicBezTo>
                  <a:cubicBezTo>
                    <a:pt x="1139" y="333"/>
                    <a:pt x="1154" y="309"/>
                    <a:pt x="1131" y="301"/>
                  </a:cubicBezTo>
                  <a:cubicBezTo>
                    <a:pt x="1107" y="293"/>
                    <a:pt x="1083" y="230"/>
                    <a:pt x="1099" y="238"/>
                  </a:cubicBezTo>
                  <a:cubicBezTo>
                    <a:pt x="1107" y="246"/>
                    <a:pt x="1123" y="261"/>
                    <a:pt x="1131" y="238"/>
                  </a:cubicBezTo>
                  <a:cubicBezTo>
                    <a:pt x="1139" y="214"/>
                    <a:pt x="1170" y="182"/>
                    <a:pt x="1170" y="182"/>
                  </a:cubicBezTo>
                  <a:cubicBezTo>
                    <a:pt x="1178" y="182"/>
                    <a:pt x="1194" y="174"/>
                    <a:pt x="1210" y="166"/>
                  </a:cubicBezTo>
                  <a:cubicBezTo>
                    <a:pt x="1234" y="151"/>
                    <a:pt x="1249" y="135"/>
                    <a:pt x="1249" y="127"/>
                  </a:cubicBezTo>
                  <a:cubicBezTo>
                    <a:pt x="1241" y="111"/>
                    <a:pt x="1257" y="95"/>
                    <a:pt x="1257" y="119"/>
                  </a:cubicBezTo>
                  <a:cubicBezTo>
                    <a:pt x="1257" y="135"/>
                    <a:pt x="1257" y="166"/>
                    <a:pt x="1265" y="166"/>
                  </a:cubicBezTo>
                  <a:cubicBezTo>
                    <a:pt x="1281" y="166"/>
                    <a:pt x="1297" y="174"/>
                    <a:pt x="1273" y="174"/>
                  </a:cubicBezTo>
                  <a:cubicBezTo>
                    <a:pt x="1257" y="182"/>
                    <a:pt x="1170" y="198"/>
                    <a:pt x="1186" y="222"/>
                  </a:cubicBezTo>
                  <a:cubicBezTo>
                    <a:pt x="1194" y="253"/>
                    <a:pt x="1186" y="317"/>
                    <a:pt x="1210" y="317"/>
                  </a:cubicBezTo>
                  <a:cubicBezTo>
                    <a:pt x="1234" y="309"/>
                    <a:pt x="1241" y="309"/>
                    <a:pt x="1234" y="333"/>
                  </a:cubicBezTo>
                  <a:cubicBezTo>
                    <a:pt x="1234" y="356"/>
                    <a:pt x="1210" y="348"/>
                    <a:pt x="1202" y="372"/>
                  </a:cubicBezTo>
                  <a:cubicBezTo>
                    <a:pt x="1186" y="388"/>
                    <a:pt x="1147" y="412"/>
                    <a:pt x="1178" y="412"/>
                  </a:cubicBezTo>
                  <a:cubicBezTo>
                    <a:pt x="1210" y="419"/>
                    <a:pt x="1234" y="380"/>
                    <a:pt x="1234" y="396"/>
                  </a:cubicBezTo>
                  <a:cubicBezTo>
                    <a:pt x="1241" y="404"/>
                    <a:pt x="1265" y="412"/>
                    <a:pt x="1249" y="427"/>
                  </a:cubicBezTo>
                  <a:cubicBezTo>
                    <a:pt x="1234" y="443"/>
                    <a:pt x="1218" y="435"/>
                    <a:pt x="1218" y="451"/>
                  </a:cubicBezTo>
                  <a:cubicBezTo>
                    <a:pt x="1218" y="467"/>
                    <a:pt x="1202" y="475"/>
                    <a:pt x="1225" y="483"/>
                  </a:cubicBezTo>
                  <a:cubicBezTo>
                    <a:pt x="1249" y="491"/>
                    <a:pt x="1265" y="467"/>
                    <a:pt x="1273" y="483"/>
                  </a:cubicBezTo>
                  <a:cubicBezTo>
                    <a:pt x="1289" y="499"/>
                    <a:pt x="1312" y="506"/>
                    <a:pt x="1289" y="514"/>
                  </a:cubicBezTo>
                  <a:cubicBezTo>
                    <a:pt x="1273" y="530"/>
                    <a:pt x="1257" y="514"/>
                    <a:pt x="1249" y="538"/>
                  </a:cubicBezTo>
                  <a:cubicBezTo>
                    <a:pt x="1241" y="570"/>
                    <a:pt x="1234" y="577"/>
                    <a:pt x="1257" y="577"/>
                  </a:cubicBezTo>
                  <a:cubicBezTo>
                    <a:pt x="1289" y="586"/>
                    <a:pt x="1289" y="577"/>
                    <a:pt x="1297" y="601"/>
                  </a:cubicBezTo>
                  <a:cubicBezTo>
                    <a:pt x="1297" y="625"/>
                    <a:pt x="1297" y="609"/>
                    <a:pt x="1289" y="649"/>
                  </a:cubicBezTo>
                  <a:cubicBezTo>
                    <a:pt x="1289" y="680"/>
                    <a:pt x="1281" y="688"/>
                    <a:pt x="1312" y="696"/>
                  </a:cubicBezTo>
                  <a:cubicBezTo>
                    <a:pt x="1344" y="696"/>
                    <a:pt x="1360" y="672"/>
                    <a:pt x="1368" y="657"/>
                  </a:cubicBezTo>
                  <a:cubicBezTo>
                    <a:pt x="1368" y="649"/>
                    <a:pt x="1384" y="625"/>
                    <a:pt x="1415" y="672"/>
                  </a:cubicBezTo>
                  <a:cubicBezTo>
                    <a:pt x="1439" y="720"/>
                    <a:pt x="1463" y="728"/>
                    <a:pt x="1455" y="759"/>
                  </a:cubicBezTo>
                  <a:cubicBezTo>
                    <a:pt x="1439" y="791"/>
                    <a:pt x="1431" y="783"/>
                    <a:pt x="1455" y="799"/>
                  </a:cubicBezTo>
                  <a:cubicBezTo>
                    <a:pt x="1478" y="815"/>
                    <a:pt x="1494" y="815"/>
                    <a:pt x="1502" y="807"/>
                  </a:cubicBezTo>
                  <a:cubicBezTo>
                    <a:pt x="1510" y="807"/>
                    <a:pt x="1518" y="815"/>
                    <a:pt x="1518" y="846"/>
                  </a:cubicBezTo>
                  <a:cubicBezTo>
                    <a:pt x="1526" y="870"/>
                    <a:pt x="1487" y="941"/>
                    <a:pt x="1487" y="973"/>
                  </a:cubicBezTo>
                  <a:cubicBezTo>
                    <a:pt x="1487" y="1004"/>
                    <a:pt x="1478" y="1036"/>
                    <a:pt x="1478" y="1083"/>
                  </a:cubicBezTo>
                  <a:cubicBezTo>
                    <a:pt x="1487" y="1131"/>
                    <a:pt x="1471" y="1155"/>
                    <a:pt x="1494" y="1178"/>
                  </a:cubicBezTo>
                  <a:cubicBezTo>
                    <a:pt x="1518" y="1202"/>
                    <a:pt x="1534" y="1210"/>
                    <a:pt x="1534" y="1155"/>
                  </a:cubicBezTo>
                  <a:cubicBezTo>
                    <a:pt x="1534" y="1107"/>
                    <a:pt x="1526" y="1068"/>
                    <a:pt x="1542" y="1044"/>
                  </a:cubicBezTo>
                  <a:cubicBezTo>
                    <a:pt x="1550" y="1028"/>
                    <a:pt x="1558" y="1036"/>
                    <a:pt x="1558" y="1004"/>
                  </a:cubicBezTo>
                  <a:cubicBezTo>
                    <a:pt x="1558" y="981"/>
                    <a:pt x="1605" y="1028"/>
                    <a:pt x="1605" y="981"/>
                  </a:cubicBezTo>
                  <a:cubicBezTo>
                    <a:pt x="1597" y="941"/>
                    <a:pt x="1589" y="894"/>
                    <a:pt x="1605" y="870"/>
                  </a:cubicBezTo>
                  <a:cubicBezTo>
                    <a:pt x="1621" y="839"/>
                    <a:pt x="1605" y="815"/>
                    <a:pt x="1645" y="807"/>
                  </a:cubicBezTo>
                  <a:cubicBezTo>
                    <a:pt x="1684" y="791"/>
                    <a:pt x="1692" y="783"/>
                    <a:pt x="1692" y="767"/>
                  </a:cubicBezTo>
                  <a:cubicBezTo>
                    <a:pt x="1692" y="752"/>
                    <a:pt x="1668" y="767"/>
                    <a:pt x="1660" y="75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48" name="Freeform 776"/>
            <p:cNvSpPr>
              <a:spLocks noChangeArrowheads="1"/>
            </p:cNvSpPr>
            <p:nvPr/>
          </p:nvSpPr>
          <p:spPr bwMode="auto">
            <a:xfrm>
              <a:off x="15490886" y="5553737"/>
              <a:ext cx="911486" cy="635490"/>
            </a:xfrm>
            <a:custGeom>
              <a:avLst/>
              <a:gdLst>
                <a:gd name="T0" fmla="*/ 1486 w 1733"/>
                <a:gd name="T1" fmla="*/ 1011 h 1210"/>
                <a:gd name="T2" fmla="*/ 1463 w 1733"/>
                <a:gd name="T3" fmla="*/ 806 h 1210"/>
                <a:gd name="T4" fmla="*/ 1392 w 1733"/>
                <a:gd name="T5" fmla="*/ 656 h 1210"/>
                <a:gd name="T6" fmla="*/ 1297 w 1733"/>
                <a:gd name="T7" fmla="*/ 624 h 1210"/>
                <a:gd name="T8" fmla="*/ 1257 w 1733"/>
                <a:gd name="T9" fmla="*/ 545 h 1210"/>
                <a:gd name="T10" fmla="*/ 1273 w 1733"/>
                <a:gd name="T11" fmla="*/ 490 h 1210"/>
                <a:gd name="T12" fmla="*/ 1226 w 1733"/>
                <a:gd name="T13" fmla="*/ 458 h 1210"/>
                <a:gd name="T14" fmla="*/ 1233 w 1733"/>
                <a:gd name="T15" fmla="*/ 411 h 1210"/>
                <a:gd name="T16" fmla="*/ 1242 w 1733"/>
                <a:gd name="T17" fmla="*/ 340 h 1210"/>
                <a:gd name="T18" fmla="*/ 1186 w 1733"/>
                <a:gd name="T19" fmla="*/ 221 h 1210"/>
                <a:gd name="T20" fmla="*/ 1265 w 1733"/>
                <a:gd name="T21" fmla="*/ 142 h 1210"/>
                <a:gd name="T22" fmla="*/ 1186 w 1733"/>
                <a:gd name="T23" fmla="*/ 189 h 1210"/>
                <a:gd name="T24" fmla="*/ 1139 w 1733"/>
                <a:gd name="T25" fmla="*/ 300 h 1210"/>
                <a:gd name="T26" fmla="*/ 1202 w 1733"/>
                <a:gd name="T27" fmla="*/ 593 h 1210"/>
                <a:gd name="T28" fmla="*/ 1249 w 1733"/>
                <a:gd name="T29" fmla="*/ 790 h 1210"/>
                <a:gd name="T30" fmla="*/ 1052 w 1733"/>
                <a:gd name="T31" fmla="*/ 759 h 1210"/>
                <a:gd name="T32" fmla="*/ 941 w 1733"/>
                <a:gd name="T33" fmla="*/ 743 h 1210"/>
                <a:gd name="T34" fmla="*/ 854 w 1733"/>
                <a:gd name="T35" fmla="*/ 426 h 1210"/>
                <a:gd name="T36" fmla="*/ 751 w 1733"/>
                <a:gd name="T37" fmla="*/ 331 h 1210"/>
                <a:gd name="T38" fmla="*/ 569 w 1733"/>
                <a:gd name="T39" fmla="*/ 213 h 1210"/>
                <a:gd name="T40" fmla="*/ 372 w 1733"/>
                <a:gd name="T41" fmla="*/ 268 h 1210"/>
                <a:gd name="T42" fmla="*/ 238 w 1733"/>
                <a:gd name="T43" fmla="*/ 340 h 1210"/>
                <a:gd name="T44" fmla="*/ 0 w 1733"/>
                <a:gd name="T45" fmla="*/ 253 h 1210"/>
                <a:gd name="T46" fmla="*/ 1518 w 1733"/>
                <a:gd name="T47" fmla="*/ 561 h 1210"/>
                <a:gd name="T48" fmla="*/ 1700 w 1733"/>
                <a:gd name="T49" fmla="*/ 656 h 1210"/>
                <a:gd name="T50" fmla="*/ 1692 w 1733"/>
                <a:gd name="T51" fmla="*/ 766 h 1210"/>
                <a:gd name="T52" fmla="*/ 1613 w 1733"/>
                <a:gd name="T53" fmla="*/ 988 h 1210"/>
                <a:gd name="T54" fmla="*/ 1558 w 1733"/>
                <a:gd name="T55" fmla="*/ 1051 h 1210"/>
                <a:gd name="T56" fmla="*/ 1510 w 1733"/>
                <a:gd name="T57" fmla="*/ 814 h 1210"/>
                <a:gd name="T58" fmla="*/ 1495 w 1733"/>
                <a:gd name="T59" fmla="*/ 1130 h 1210"/>
                <a:gd name="T60" fmla="*/ 1550 w 1733"/>
                <a:gd name="T61" fmla="*/ 1043 h 1210"/>
                <a:gd name="T62" fmla="*/ 1605 w 1733"/>
                <a:gd name="T63" fmla="*/ 988 h 1210"/>
                <a:gd name="T64" fmla="*/ 1692 w 1733"/>
                <a:gd name="T65" fmla="*/ 774 h 1210"/>
                <a:gd name="T66" fmla="*/ 1724 w 1733"/>
                <a:gd name="T67" fmla="*/ 600 h 1210"/>
                <a:gd name="T68" fmla="*/ 1336 w 1733"/>
                <a:gd name="T69" fmla="*/ 102 h 1210"/>
                <a:gd name="T70" fmla="*/ 206 w 1733"/>
                <a:gd name="T71" fmla="*/ 340 h 1210"/>
                <a:gd name="T72" fmla="*/ 277 w 1733"/>
                <a:gd name="T73" fmla="*/ 253 h 1210"/>
                <a:gd name="T74" fmla="*/ 411 w 1733"/>
                <a:gd name="T75" fmla="*/ 237 h 1210"/>
                <a:gd name="T76" fmla="*/ 672 w 1733"/>
                <a:gd name="T77" fmla="*/ 324 h 1210"/>
                <a:gd name="T78" fmla="*/ 807 w 1733"/>
                <a:gd name="T79" fmla="*/ 411 h 1210"/>
                <a:gd name="T80" fmla="*/ 949 w 1733"/>
                <a:gd name="T81" fmla="*/ 608 h 1210"/>
                <a:gd name="T82" fmla="*/ 1052 w 1733"/>
                <a:gd name="T83" fmla="*/ 743 h 1210"/>
                <a:gd name="T84" fmla="*/ 1242 w 1733"/>
                <a:gd name="T85" fmla="*/ 782 h 1210"/>
                <a:gd name="T86" fmla="*/ 1194 w 1733"/>
                <a:gd name="T87" fmla="*/ 600 h 1210"/>
                <a:gd name="T88" fmla="*/ 1139 w 1733"/>
                <a:gd name="T89" fmla="*/ 308 h 1210"/>
                <a:gd name="T90" fmla="*/ 1139 w 1733"/>
                <a:gd name="T91" fmla="*/ 245 h 1210"/>
                <a:gd name="T92" fmla="*/ 1265 w 1733"/>
                <a:gd name="T93" fmla="*/ 110 h 1210"/>
                <a:gd name="T94" fmla="*/ 1281 w 1733"/>
                <a:gd name="T95" fmla="*/ 189 h 1210"/>
                <a:gd name="T96" fmla="*/ 1218 w 1733"/>
                <a:gd name="T97" fmla="*/ 316 h 1210"/>
                <a:gd name="T98" fmla="*/ 1194 w 1733"/>
                <a:gd name="T99" fmla="*/ 395 h 1210"/>
                <a:gd name="T100" fmla="*/ 1257 w 1733"/>
                <a:gd name="T101" fmla="*/ 403 h 1210"/>
                <a:gd name="T102" fmla="*/ 1226 w 1733"/>
                <a:gd name="T103" fmla="*/ 482 h 1210"/>
                <a:gd name="T104" fmla="*/ 1297 w 1733"/>
                <a:gd name="T105" fmla="*/ 498 h 1210"/>
                <a:gd name="T106" fmla="*/ 1257 w 1733"/>
                <a:gd name="T107" fmla="*/ 577 h 1210"/>
                <a:gd name="T108" fmla="*/ 1305 w 1733"/>
                <a:gd name="T109" fmla="*/ 664 h 1210"/>
                <a:gd name="T110" fmla="*/ 1447 w 1733"/>
                <a:gd name="T111" fmla="*/ 711 h 1210"/>
                <a:gd name="T112" fmla="*/ 1502 w 1733"/>
                <a:gd name="T113" fmla="*/ 814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3" h="1210">
                  <a:moveTo>
                    <a:pt x="1526" y="1209"/>
                  </a:moveTo>
                  <a:lnTo>
                    <a:pt x="1526" y="1209"/>
                  </a:lnTo>
                  <a:cubicBezTo>
                    <a:pt x="1518" y="1209"/>
                    <a:pt x="1510" y="1201"/>
                    <a:pt x="1502" y="1185"/>
                  </a:cubicBezTo>
                  <a:cubicBezTo>
                    <a:pt x="1479" y="1170"/>
                    <a:pt x="1486" y="1154"/>
                    <a:pt x="1486" y="1130"/>
                  </a:cubicBezTo>
                  <a:cubicBezTo>
                    <a:pt x="1486" y="1122"/>
                    <a:pt x="1486" y="1106"/>
                    <a:pt x="1486" y="1090"/>
                  </a:cubicBezTo>
                  <a:cubicBezTo>
                    <a:pt x="1479" y="1059"/>
                    <a:pt x="1486" y="1035"/>
                    <a:pt x="1486" y="1011"/>
                  </a:cubicBezTo>
                  <a:cubicBezTo>
                    <a:pt x="1495" y="1004"/>
                    <a:pt x="1495" y="996"/>
                    <a:pt x="1495" y="980"/>
                  </a:cubicBezTo>
                  <a:cubicBezTo>
                    <a:pt x="1495" y="964"/>
                    <a:pt x="1502" y="940"/>
                    <a:pt x="1510" y="917"/>
                  </a:cubicBezTo>
                  <a:cubicBezTo>
                    <a:pt x="1518" y="893"/>
                    <a:pt x="1526" y="861"/>
                    <a:pt x="1526" y="853"/>
                  </a:cubicBezTo>
                  <a:cubicBezTo>
                    <a:pt x="1526" y="830"/>
                    <a:pt x="1518" y="814"/>
                    <a:pt x="1510" y="814"/>
                  </a:cubicBezTo>
                  <a:cubicBezTo>
                    <a:pt x="1510" y="822"/>
                    <a:pt x="1510" y="822"/>
                    <a:pt x="1510" y="822"/>
                  </a:cubicBezTo>
                  <a:cubicBezTo>
                    <a:pt x="1502" y="822"/>
                    <a:pt x="1486" y="822"/>
                    <a:pt x="1463" y="806"/>
                  </a:cubicBezTo>
                  <a:lnTo>
                    <a:pt x="1455" y="806"/>
                  </a:lnTo>
                  <a:cubicBezTo>
                    <a:pt x="1447" y="798"/>
                    <a:pt x="1447" y="798"/>
                    <a:pt x="1447" y="782"/>
                  </a:cubicBezTo>
                  <a:cubicBezTo>
                    <a:pt x="1447" y="782"/>
                    <a:pt x="1455" y="774"/>
                    <a:pt x="1455" y="766"/>
                  </a:cubicBezTo>
                  <a:cubicBezTo>
                    <a:pt x="1463" y="743"/>
                    <a:pt x="1455" y="735"/>
                    <a:pt x="1439" y="719"/>
                  </a:cubicBezTo>
                  <a:cubicBezTo>
                    <a:pt x="1439" y="703"/>
                    <a:pt x="1423" y="695"/>
                    <a:pt x="1415" y="679"/>
                  </a:cubicBezTo>
                  <a:cubicBezTo>
                    <a:pt x="1408" y="656"/>
                    <a:pt x="1400" y="656"/>
                    <a:pt x="1392" y="656"/>
                  </a:cubicBezTo>
                  <a:cubicBezTo>
                    <a:pt x="1384" y="656"/>
                    <a:pt x="1376" y="664"/>
                    <a:pt x="1376" y="671"/>
                  </a:cubicBezTo>
                  <a:cubicBezTo>
                    <a:pt x="1368" y="679"/>
                    <a:pt x="1352" y="703"/>
                    <a:pt x="1320" y="703"/>
                  </a:cubicBezTo>
                  <a:cubicBezTo>
                    <a:pt x="1313" y="703"/>
                    <a:pt x="1305" y="703"/>
                    <a:pt x="1297" y="695"/>
                  </a:cubicBezTo>
                  <a:cubicBezTo>
                    <a:pt x="1297" y="687"/>
                    <a:pt x="1297" y="679"/>
                    <a:pt x="1297" y="664"/>
                  </a:cubicBezTo>
                  <a:lnTo>
                    <a:pt x="1297" y="656"/>
                  </a:lnTo>
                  <a:cubicBezTo>
                    <a:pt x="1297" y="640"/>
                    <a:pt x="1297" y="632"/>
                    <a:pt x="1297" y="624"/>
                  </a:cubicBezTo>
                  <a:cubicBezTo>
                    <a:pt x="1305" y="624"/>
                    <a:pt x="1305" y="616"/>
                    <a:pt x="1297" y="608"/>
                  </a:cubicBezTo>
                  <a:cubicBezTo>
                    <a:pt x="1297" y="593"/>
                    <a:pt x="1297" y="593"/>
                    <a:pt x="1281" y="593"/>
                  </a:cubicBezTo>
                  <a:cubicBezTo>
                    <a:pt x="1273" y="593"/>
                    <a:pt x="1273" y="593"/>
                    <a:pt x="1265" y="593"/>
                  </a:cubicBezTo>
                  <a:cubicBezTo>
                    <a:pt x="1257" y="593"/>
                    <a:pt x="1249" y="584"/>
                    <a:pt x="1249" y="584"/>
                  </a:cubicBezTo>
                  <a:cubicBezTo>
                    <a:pt x="1242" y="577"/>
                    <a:pt x="1249" y="569"/>
                    <a:pt x="1249" y="561"/>
                  </a:cubicBezTo>
                  <a:cubicBezTo>
                    <a:pt x="1249" y="561"/>
                    <a:pt x="1249" y="553"/>
                    <a:pt x="1257" y="545"/>
                  </a:cubicBezTo>
                  <a:cubicBezTo>
                    <a:pt x="1257" y="529"/>
                    <a:pt x="1273" y="529"/>
                    <a:pt x="1281" y="529"/>
                  </a:cubicBezTo>
                  <a:cubicBezTo>
                    <a:pt x="1289" y="529"/>
                    <a:pt x="1289" y="521"/>
                    <a:pt x="1297" y="521"/>
                  </a:cubicBezTo>
                  <a:cubicBezTo>
                    <a:pt x="1305" y="521"/>
                    <a:pt x="1305" y="513"/>
                    <a:pt x="1305" y="513"/>
                  </a:cubicBezTo>
                  <a:lnTo>
                    <a:pt x="1297" y="506"/>
                  </a:lnTo>
                  <a:cubicBezTo>
                    <a:pt x="1289" y="506"/>
                    <a:pt x="1289" y="498"/>
                    <a:pt x="1281" y="490"/>
                  </a:cubicBezTo>
                  <a:lnTo>
                    <a:pt x="1273" y="490"/>
                  </a:lnTo>
                  <a:lnTo>
                    <a:pt x="1265" y="490"/>
                  </a:lnTo>
                  <a:cubicBezTo>
                    <a:pt x="1257" y="490"/>
                    <a:pt x="1249" y="498"/>
                    <a:pt x="1242" y="498"/>
                  </a:cubicBezTo>
                  <a:cubicBezTo>
                    <a:pt x="1242" y="498"/>
                    <a:pt x="1242" y="498"/>
                    <a:pt x="1233" y="498"/>
                  </a:cubicBezTo>
                  <a:cubicBezTo>
                    <a:pt x="1226" y="490"/>
                    <a:pt x="1218" y="490"/>
                    <a:pt x="1218" y="482"/>
                  </a:cubicBezTo>
                  <a:cubicBezTo>
                    <a:pt x="1218" y="482"/>
                    <a:pt x="1218" y="474"/>
                    <a:pt x="1218" y="466"/>
                  </a:cubicBezTo>
                  <a:cubicBezTo>
                    <a:pt x="1218" y="466"/>
                    <a:pt x="1218" y="458"/>
                    <a:pt x="1226" y="458"/>
                  </a:cubicBezTo>
                  <a:cubicBezTo>
                    <a:pt x="1226" y="442"/>
                    <a:pt x="1233" y="442"/>
                    <a:pt x="1242" y="442"/>
                  </a:cubicBezTo>
                  <a:cubicBezTo>
                    <a:pt x="1242" y="442"/>
                    <a:pt x="1249" y="434"/>
                    <a:pt x="1257" y="434"/>
                  </a:cubicBezTo>
                  <a:cubicBezTo>
                    <a:pt x="1257" y="426"/>
                    <a:pt x="1257" y="426"/>
                    <a:pt x="1257" y="426"/>
                  </a:cubicBezTo>
                  <a:cubicBezTo>
                    <a:pt x="1257" y="419"/>
                    <a:pt x="1257" y="419"/>
                    <a:pt x="1249" y="411"/>
                  </a:cubicBezTo>
                  <a:lnTo>
                    <a:pt x="1242" y="403"/>
                  </a:lnTo>
                  <a:cubicBezTo>
                    <a:pt x="1242" y="403"/>
                    <a:pt x="1233" y="403"/>
                    <a:pt x="1233" y="411"/>
                  </a:cubicBezTo>
                  <a:cubicBezTo>
                    <a:pt x="1218" y="419"/>
                    <a:pt x="1210" y="426"/>
                    <a:pt x="1186" y="426"/>
                  </a:cubicBezTo>
                  <a:cubicBezTo>
                    <a:pt x="1186" y="426"/>
                    <a:pt x="1178" y="426"/>
                    <a:pt x="1170" y="419"/>
                  </a:cubicBezTo>
                  <a:cubicBezTo>
                    <a:pt x="1170" y="411"/>
                    <a:pt x="1178" y="403"/>
                    <a:pt x="1186" y="395"/>
                  </a:cubicBezTo>
                  <a:cubicBezTo>
                    <a:pt x="1194" y="387"/>
                    <a:pt x="1202" y="379"/>
                    <a:pt x="1202" y="371"/>
                  </a:cubicBezTo>
                  <a:cubicBezTo>
                    <a:pt x="1210" y="363"/>
                    <a:pt x="1218" y="355"/>
                    <a:pt x="1226" y="355"/>
                  </a:cubicBezTo>
                  <a:cubicBezTo>
                    <a:pt x="1233" y="347"/>
                    <a:pt x="1242" y="347"/>
                    <a:pt x="1242" y="340"/>
                  </a:cubicBezTo>
                  <a:cubicBezTo>
                    <a:pt x="1242" y="331"/>
                    <a:pt x="1242" y="324"/>
                    <a:pt x="1242" y="324"/>
                  </a:cubicBezTo>
                  <a:cubicBezTo>
                    <a:pt x="1242" y="324"/>
                    <a:pt x="1233" y="324"/>
                    <a:pt x="1226" y="324"/>
                  </a:cubicBezTo>
                  <a:cubicBezTo>
                    <a:pt x="1218" y="324"/>
                    <a:pt x="1218" y="324"/>
                    <a:pt x="1218" y="324"/>
                  </a:cubicBezTo>
                  <a:cubicBezTo>
                    <a:pt x="1202" y="324"/>
                    <a:pt x="1202" y="300"/>
                    <a:pt x="1194" y="276"/>
                  </a:cubicBezTo>
                  <a:cubicBezTo>
                    <a:pt x="1194" y="260"/>
                    <a:pt x="1194" y="245"/>
                    <a:pt x="1186" y="229"/>
                  </a:cubicBezTo>
                  <a:lnTo>
                    <a:pt x="1186" y="221"/>
                  </a:lnTo>
                  <a:cubicBezTo>
                    <a:pt x="1194" y="205"/>
                    <a:pt x="1233" y="189"/>
                    <a:pt x="1265" y="181"/>
                  </a:cubicBezTo>
                  <a:cubicBezTo>
                    <a:pt x="1273" y="181"/>
                    <a:pt x="1281" y="181"/>
                    <a:pt x="1281" y="181"/>
                  </a:cubicBezTo>
                  <a:cubicBezTo>
                    <a:pt x="1289" y="181"/>
                    <a:pt x="1289" y="181"/>
                    <a:pt x="1289" y="181"/>
                  </a:cubicBezTo>
                  <a:cubicBezTo>
                    <a:pt x="1289" y="173"/>
                    <a:pt x="1281" y="173"/>
                    <a:pt x="1273" y="173"/>
                  </a:cubicBezTo>
                  <a:cubicBezTo>
                    <a:pt x="1273" y="173"/>
                    <a:pt x="1273" y="173"/>
                    <a:pt x="1265" y="173"/>
                  </a:cubicBezTo>
                  <a:cubicBezTo>
                    <a:pt x="1265" y="166"/>
                    <a:pt x="1265" y="150"/>
                    <a:pt x="1265" y="142"/>
                  </a:cubicBezTo>
                  <a:cubicBezTo>
                    <a:pt x="1265" y="134"/>
                    <a:pt x="1265" y="126"/>
                    <a:pt x="1265" y="126"/>
                  </a:cubicBezTo>
                  <a:cubicBezTo>
                    <a:pt x="1265" y="118"/>
                    <a:pt x="1265" y="118"/>
                    <a:pt x="1265" y="118"/>
                  </a:cubicBezTo>
                  <a:cubicBezTo>
                    <a:pt x="1265" y="118"/>
                    <a:pt x="1265" y="118"/>
                    <a:pt x="1257" y="118"/>
                  </a:cubicBezTo>
                  <a:cubicBezTo>
                    <a:pt x="1257" y="126"/>
                    <a:pt x="1257" y="126"/>
                    <a:pt x="1257" y="134"/>
                  </a:cubicBezTo>
                  <a:cubicBezTo>
                    <a:pt x="1257" y="150"/>
                    <a:pt x="1242" y="158"/>
                    <a:pt x="1218" y="173"/>
                  </a:cubicBezTo>
                  <a:cubicBezTo>
                    <a:pt x="1202" y="181"/>
                    <a:pt x="1194" y="189"/>
                    <a:pt x="1186" y="189"/>
                  </a:cubicBezTo>
                  <a:lnTo>
                    <a:pt x="1186" y="189"/>
                  </a:lnTo>
                  <a:cubicBezTo>
                    <a:pt x="1178" y="197"/>
                    <a:pt x="1155" y="221"/>
                    <a:pt x="1139" y="245"/>
                  </a:cubicBezTo>
                  <a:cubicBezTo>
                    <a:pt x="1139" y="253"/>
                    <a:pt x="1131" y="260"/>
                    <a:pt x="1123" y="260"/>
                  </a:cubicBezTo>
                  <a:cubicBezTo>
                    <a:pt x="1123" y="260"/>
                    <a:pt x="1115" y="260"/>
                    <a:pt x="1107" y="253"/>
                  </a:cubicBezTo>
                  <a:lnTo>
                    <a:pt x="1107" y="253"/>
                  </a:lnTo>
                  <a:cubicBezTo>
                    <a:pt x="1107" y="260"/>
                    <a:pt x="1123" y="292"/>
                    <a:pt x="1139" y="300"/>
                  </a:cubicBezTo>
                  <a:cubicBezTo>
                    <a:pt x="1155" y="308"/>
                    <a:pt x="1155" y="324"/>
                    <a:pt x="1155" y="347"/>
                  </a:cubicBezTo>
                  <a:cubicBezTo>
                    <a:pt x="1155" y="355"/>
                    <a:pt x="1155" y="363"/>
                    <a:pt x="1155" y="371"/>
                  </a:cubicBezTo>
                  <a:cubicBezTo>
                    <a:pt x="1162" y="395"/>
                    <a:pt x="1162" y="419"/>
                    <a:pt x="1162" y="442"/>
                  </a:cubicBezTo>
                  <a:cubicBezTo>
                    <a:pt x="1162" y="458"/>
                    <a:pt x="1162" y="474"/>
                    <a:pt x="1162" y="490"/>
                  </a:cubicBezTo>
                  <a:cubicBezTo>
                    <a:pt x="1162" y="521"/>
                    <a:pt x="1178" y="545"/>
                    <a:pt x="1186" y="561"/>
                  </a:cubicBezTo>
                  <a:cubicBezTo>
                    <a:pt x="1194" y="577"/>
                    <a:pt x="1194" y="584"/>
                    <a:pt x="1202" y="593"/>
                  </a:cubicBezTo>
                  <a:cubicBezTo>
                    <a:pt x="1202" y="608"/>
                    <a:pt x="1210" y="616"/>
                    <a:pt x="1218" y="624"/>
                  </a:cubicBezTo>
                  <a:cubicBezTo>
                    <a:pt x="1226" y="624"/>
                    <a:pt x="1233" y="632"/>
                    <a:pt x="1242" y="648"/>
                  </a:cubicBezTo>
                  <a:cubicBezTo>
                    <a:pt x="1249" y="671"/>
                    <a:pt x="1249" y="679"/>
                    <a:pt x="1249" y="695"/>
                  </a:cubicBezTo>
                  <a:cubicBezTo>
                    <a:pt x="1249" y="703"/>
                    <a:pt x="1249" y="719"/>
                    <a:pt x="1249" y="727"/>
                  </a:cubicBezTo>
                  <a:cubicBezTo>
                    <a:pt x="1257" y="751"/>
                    <a:pt x="1257" y="766"/>
                    <a:pt x="1257" y="774"/>
                  </a:cubicBezTo>
                  <a:cubicBezTo>
                    <a:pt x="1249" y="782"/>
                    <a:pt x="1249" y="782"/>
                    <a:pt x="1249" y="790"/>
                  </a:cubicBezTo>
                  <a:lnTo>
                    <a:pt x="1249" y="790"/>
                  </a:lnTo>
                  <a:lnTo>
                    <a:pt x="1249" y="790"/>
                  </a:lnTo>
                  <a:cubicBezTo>
                    <a:pt x="1242" y="790"/>
                    <a:pt x="1226" y="790"/>
                    <a:pt x="1218" y="790"/>
                  </a:cubicBezTo>
                  <a:cubicBezTo>
                    <a:pt x="1202" y="790"/>
                    <a:pt x="1186" y="798"/>
                    <a:pt x="1178" y="798"/>
                  </a:cubicBezTo>
                  <a:cubicBezTo>
                    <a:pt x="1170" y="798"/>
                    <a:pt x="1162" y="798"/>
                    <a:pt x="1162" y="798"/>
                  </a:cubicBezTo>
                  <a:cubicBezTo>
                    <a:pt x="1123" y="790"/>
                    <a:pt x="1083" y="774"/>
                    <a:pt x="1052" y="759"/>
                  </a:cubicBezTo>
                  <a:cubicBezTo>
                    <a:pt x="1044" y="759"/>
                    <a:pt x="1044" y="751"/>
                    <a:pt x="1044" y="751"/>
                  </a:cubicBezTo>
                  <a:cubicBezTo>
                    <a:pt x="1036" y="743"/>
                    <a:pt x="1044" y="743"/>
                    <a:pt x="1044" y="735"/>
                  </a:cubicBezTo>
                  <a:cubicBezTo>
                    <a:pt x="1044" y="735"/>
                    <a:pt x="1052" y="727"/>
                    <a:pt x="1044" y="727"/>
                  </a:cubicBezTo>
                  <a:cubicBezTo>
                    <a:pt x="1044" y="719"/>
                    <a:pt x="1028" y="719"/>
                    <a:pt x="1020" y="719"/>
                  </a:cubicBezTo>
                  <a:cubicBezTo>
                    <a:pt x="1012" y="719"/>
                    <a:pt x="996" y="719"/>
                    <a:pt x="989" y="727"/>
                  </a:cubicBezTo>
                  <a:cubicBezTo>
                    <a:pt x="980" y="735"/>
                    <a:pt x="957" y="743"/>
                    <a:pt x="941" y="743"/>
                  </a:cubicBezTo>
                  <a:cubicBezTo>
                    <a:pt x="925" y="743"/>
                    <a:pt x="917" y="735"/>
                    <a:pt x="909" y="727"/>
                  </a:cubicBezTo>
                  <a:cubicBezTo>
                    <a:pt x="894" y="703"/>
                    <a:pt x="925" y="632"/>
                    <a:pt x="941" y="608"/>
                  </a:cubicBezTo>
                  <a:cubicBezTo>
                    <a:pt x="965" y="577"/>
                    <a:pt x="957" y="553"/>
                    <a:pt x="957" y="521"/>
                  </a:cubicBezTo>
                  <a:cubicBezTo>
                    <a:pt x="957" y="521"/>
                    <a:pt x="957" y="513"/>
                    <a:pt x="957" y="506"/>
                  </a:cubicBezTo>
                  <a:cubicBezTo>
                    <a:pt x="949" y="482"/>
                    <a:pt x="909" y="458"/>
                    <a:pt x="878" y="442"/>
                  </a:cubicBezTo>
                  <a:cubicBezTo>
                    <a:pt x="870" y="442"/>
                    <a:pt x="862" y="434"/>
                    <a:pt x="854" y="426"/>
                  </a:cubicBezTo>
                  <a:cubicBezTo>
                    <a:pt x="846" y="419"/>
                    <a:pt x="830" y="419"/>
                    <a:pt x="822" y="419"/>
                  </a:cubicBezTo>
                  <a:cubicBezTo>
                    <a:pt x="815" y="419"/>
                    <a:pt x="807" y="419"/>
                    <a:pt x="807" y="419"/>
                  </a:cubicBezTo>
                  <a:cubicBezTo>
                    <a:pt x="799" y="419"/>
                    <a:pt x="791" y="419"/>
                    <a:pt x="791" y="419"/>
                  </a:cubicBezTo>
                  <a:cubicBezTo>
                    <a:pt x="783" y="419"/>
                    <a:pt x="775" y="419"/>
                    <a:pt x="767" y="419"/>
                  </a:cubicBezTo>
                  <a:cubicBezTo>
                    <a:pt x="759" y="411"/>
                    <a:pt x="759" y="387"/>
                    <a:pt x="751" y="355"/>
                  </a:cubicBezTo>
                  <a:cubicBezTo>
                    <a:pt x="751" y="347"/>
                    <a:pt x="751" y="340"/>
                    <a:pt x="751" y="331"/>
                  </a:cubicBezTo>
                  <a:cubicBezTo>
                    <a:pt x="751" y="331"/>
                    <a:pt x="743" y="324"/>
                    <a:pt x="712" y="324"/>
                  </a:cubicBezTo>
                  <a:cubicBezTo>
                    <a:pt x="696" y="324"/>
                    <a:pt x="672" y="331"/>
                    <a:pt x="672" y="331"/>
                  </a:cubicBezTo>
                  <a:cubicBezTo>
                    <a:pt x="664" y="331"/>
                    <a:pt x="664" y="331"/>
                    <a:pt x="664" y="331"/>
                  </a:cubicBezTo>
                  <a:cubicBezTo>
                    <a:pt x="664" y="324"/>
                    <a:pt x="664" y="324"/>
                    <a:pt x="664" y="324"/>
                  </a:cubicBezTo>
                  <a:cubicBezTo>
                    <a:pt x="664" y="324"/>
                    <a:pt x="633" y="268"/>
                    <a:pt x="625" y="253"/>
                  </a:cubicBezTo>
                  <a:cubicBezTo>
                    <a:pt x="617" y="229"/>
                    <a:pt x="601" y="213"/>
                    <a:pt x="569" y="213"/>
                  </a:cubicBezTo>
                  <a:cubicBezTo>
                    <a:pt x="546" y="213"/>
                    <a:pt x="522" y="213"/>
                    <a:pt x="498" y="205"/>
                  </a:cubicBezTo>
                  <a:cubicBezTo>
                    <a:pt x="498" y="205"/>
                    <a:pt x="498" y="197"/>
                    <a:pt x="490" y="197"/>
                  </a:cubicBezTo>
                  <a:cubicBezTo>
                    <a:pt x="475" y="197"/>
                    <a:pt x="459" y="213"/>
                    <a:pt x="451" y="221"/>
                  </a:cubicBezTo>
                  <a:cubicBezTo>
                    <a:pt x="443" y="229"/>
                    <a:pt x="427" y="237"/>
                    <a:pt x="411" y="237"/>
                  </a:cubicBezTo>
                  <a:cubicBezTo>
                    <a:pt x="403" y="245"/>
                    <a:pt x="403" y="245"/>
                    <a:pt x="396" y="245"/>
                  </a:cubicBezTo>
                  <a:cubicBezTo>
                    <a:pt x="388" y="253"/>
                    <a:pt x="380" y="260"/>
                    <a:pt x="372" y="268"/>
                  </a:cubicBezTo>
                  <a:cubicBezTo>
                    <a:pt x="364" y="284"/>
                    <a:pt x="356" y="300"/>
                    <a:pt x="325" y="292"/>
                  </a:cubicBezTo>
                  <a:cubicBezTo>
                    <a:pt x="293" y="292"/>
                    <a:pt x="285" y="276"/>
                    <a:pt x="277" y="268"/>
                  </a:cubicBezTo>
                  <a:cubicBezTo>
                    <a:pt x="277" y="260"/>
                    <a:pt x="277" y="260"/>
                    <a:pt x="277" y="260"/>
                  </a:cubicBezTo>
                  <a:cubicBezTo>
                    <a:pt x="269" y="260"/>
                    <a:pt x="253" y="300"/>
                    <a:pt x="245" y="324"/>
                  </a:cubicBezTo>
                  <a:cubicBezTo>
                    <a:pt x="238" y="331"/>
                    <a:pt x="238" y="340"/>
                    <a:pt x="238" y="340"/>
                  </a:cubicBezTo>
                  <a:lnTo>
                    <a:pt x="238" y="340"/>
                  </a:lnTo>
                  <a:cubicBezTo>
                    <a:pt x="230" y="355"/>
                    <a:pt x="230" y="363"/>
                    <a:pt x="222" y="363"/>
                  </a:cubicBezTo>
                  <a:cubicBezTo>
                    <a:pt x="214" y="363"/>
                    <a:pt x="214" y="355"/>
                    <a:pt x="214" y="355"/>
                  </a:cubicBezTo>
                  <a:cubicBezTo>
                    <a:pt x="214" y="347"/>
                    <a:pt x="214" y="347"/>
                    <a:pt x="206" y="347"/>
                  </a:cubicBezTo>
                  <a:cubicBezTo>
                    <a:pt x="190" y="347"/>
                    <a:pt x="174" y="355"/>
                    <a:pt x="174" y="355"/>
                  </a:cubicBezTo>
                  <a:cubicBezTo>
                    <a:pt x="48" y="498"/>
                    <a:pt x="48" y="498"/>
                    <a:pt x="48" y="498"/>
                  </a:cubicBezTo>
                  <a:cubicBezTo>
                    <a:pt x="0" y="253"/>
                    <a:pt x="0" y="253"/>
                    <a:pt x="0" y="253"/>
                  </a:cubicBezTo>
                  <a:cubicBezTo>
                    <a:pt x="1320" y="0"/>
                    <a:pt x="1320" y="0"/>
                    <a:pt x="1320" y="0"/>
                  </a:cubicBezTo>
                  <a:cubicBezTo>
                    <a:pt x="1320" y="7"/>
                    <a:pt x="1320" y="7"/>
                    <a:pt x="1320" y="7"/>
                  </a:cubicBezTo>
                  <a:cubicBezTo>
                    <a:pt x="1320" y="15"/>
                    <a:pt x="1320" y="47"/>
                    <a:pt x="1344" y="94"/>
                  </a:cubicBezTo>
                  <a:cubicBezTo>
                    <a:pt x="1376" y="158"/>
                    <a:pt x="1415" y="284"/>
                    <a:pt x="1415" y="324"/>
                  </a:cubicBezTo>
                  <a:cubicBezTo>
                    <a:pt x="1415" y="371"/>
                    <a:pt x="1455" y="537"/>
                    <a:pt x="1455" y="553"/>
                  </a:cubicBezTo>
                  <a:cubicBezTo>
                    <a:pt x="1463" y="561"/>
                    <a:pt x="1486" y="561"/>
                    <a:pt x="1518" y="561"/>
                  </a:cubicBezTo>
                  <a:cubicBezTo>
                    <a:pt x="1542" y="569"/>
                    <a:pt x="1558" y="569"/>
                    <a:pt x="1581" y="569"/>
                  </a:cubicBezTo>
                  <a:cubicBezTo>
                    <a:pt x="1597" y="577"/>
                    <a:pt x="1613" y="577"/>
                    <a:pt x="1629" y="577"/>
                  </a:cubicBezTo>
                  <a:cubicBezTo>
                    <a:pt x="1660" y="584"/>
                    <a:pt x="1700" y="584"/>
                    <a:pt x="1732" y="600"/>
                  </a:cubicBezTo>
                  <a:lnTo>
                    <a:pt x="1732" y="600"/>
                  </a:lnTo>
                  <a:lnTo>
                    <a:pt x="1732" y="600"/>
                  </a:lnTo>
                  <a:cubicBezTo>
                    <a:pt x="1732" y="616"/>
                    <a:pt x="1724" y="632"/>
                    <a:pt x="1700" y="656"/>
                  </a:cubicBezTo>
                  <a:cubicBezTo>
                    <a:pt x="1692" y="671"/>
                    <a:pt x="1684" y="679"/>
                    <a:pt x="1684" y="687"/>
                  </a:cubicBezTo>
                  <a:cubicBezTo>
                    <a:pt x="1676" y="695"/>
                    <a:pt x="1676" y="695"/>
                    <a:pt x="1660" y="703"/>
                  </a:cubicBezTo>
                  <a:cubicBezTo>
                    <a:pt x="1645" y="719"/>
                    <a:pt x="1653" y="727"/>
                    <a:pt x="1660" y="743"/>
                  </a:cubicBezTo>
                  <a:cubicBezTo>
                    <a:pt x="1660" y="751"/>
                    <a:pt x="1668" y="751"/>
                    <a:pt x="1668" y="759"/>
                  </a:cubicBezTo>
                  <a:cubicBezTo>
                    <a:pt x="1676" y="766"/>
                    <a:pt x="1676" y="766"/>
                    <a:pt x="1684" y="766"/>
                  </a:cubicBezTo>
                  <a:cubicBezTo>
                    <a:pt x="1684" y="766"/>
                    <a:pt x="1684" y="766"/>
                    <a:pt x="1692" y="766"/>
                  </a:cubicBezTo>
                  <a:lnTo>
                    <a:pt x="1692" y="766"/>
                  </a:lnTo>
                  <a:cubicBezTo>
                    <a:pt x="1692" y="766"/>
                    <a:pt x="1700" y="766"/>
                    <a:pt x="1708" y="774"/>
                  </a:cubicBezTo>
                  <a:cubicBezTo>
                    <a:pt x="1708" y="790"/>
                    <a:pt x="1692" y="798"/>
                    <a:pt x="1653" y="814"/>
                  </a:cubicBezTo>
                  <a:cubicBezTo>
                    <a:pt x="1637" y="822"/>
                    <a:pt x="1629" y="830"/>
                    <a:pt x="1629" y="846"/>
                  </a:cubicBezTo>
                  <a:cubicBezTo>
                    <a:pt x="1629" y="853"/>
                    <a:pt x="1629" y="869"/>
                    <a:pt x="1621" y="877"/>
                  </a:cubicBezTo>
                  <a:cubicBezTo>
                    <a:pt x="1605" y="909"/>
                    <a:pt x="1605" y="948"/>
                    <a:pt x="1613" y="988"/>
                  </a:cubicBezTo>
                  <a:cubicBezTo>
                    <a:pt x="1613" y="996"/>
                    <a:pt x="1613" y="1004"/>
                    <a:pt x="1613" y="1011"/>
                  </a:cubicBezTo>
                  <a:cubicBezTo>
                    <a:pt x="1605" y="1011"/>
                    <a:pt x="1605" y="1011"/>
                    <a:pt x="1597" y="1011"/>
                  </a:cubicBezTo>
                  <a:cubicBezTo>
                    <a:pt x="1597" y="1011"/>
                    <a:pt x="1589" y="1011"/>
                    <a:pt x="1581" y="1011"/>
                  </a:cubicBezTo>
                  <a:lnTo>
                    <a:pt x="1573" y="1011"/>
                  </a:lnTo>
                  <a:lnTo>
                    <a:pt x="1573" y="1011"/>
                  </a:lnTo>
                  <a:cubicBezTo>
                    <a:pt x="1573" y="1035"/>
                    <a:pt x="1566" y="1035"/>
                    <a:pt x="1558" y="1051"/>
                  </a:cubicBezTo>
                  <a:cubicBezTo>
                    <a:pt x="1558" y="1051"/>
                    <a:pt x="1550" y="1051"/>
                    <a:pt x="1550" y="1059"/>
                  </a:cubicBezTo>
                  <a:cubicBezTo>
                    <a:pt x="1542" y="1067"/>
                    <a:pt x="1542" y="1090"/>
                    <a:pt x="1542" y="1114"/>
                  </a:cubicBezTo>
                  <a:cubicBezTo>
                    <a:pt x="1542" y="1130"/>
                    <a:pt x="1542" y="1146"/>
                    <a:pt x="1542" y="1162"/>
                  </a:cubicBezTo>
                  <a:cubicBezTo>
                    <a:pt x="1542" y="1193"/>
                    <a:pt x="1542" y="1209"/>
                    <a:pt x="1526" y="1209"/>
                  </a:cubicBezTo>
                  <a:close/>
                  <a:moveTo>
                    <a:pt x="1510" y="814"/>
                  </a:moveTo>
                  <a:lnTo>
                    <a:pt x="1510" y="814"/>
                  </a:lnTo>
                  <a:cubicBezTo>
                    <a:pt x="1526" y="814"/>
                    <a:pt x="1534" y="822"/>
                    <a:pt x="1534" y="853"/>
                  </a:cubicBezTo>
                  <a:cubicBezTo>
                    <a:pt x="1534" y="869"/>
                    <a:pt x="1526" y="893"/>
                    <a:pt x="1518" y="917"/>
                  </a:cubicBezTo>
                  <a:cubicBezTo>
                    <a:pt x="1510" y="940"/>
                    <a:pt x="1502" y="964"/>
                    <a:pt x="1502" y="980"/>
                  </a:cubicBezTo>
                  <a:cubicBezTo>
                    <a:pt x="1502" y="996"/>
                    <a:pt x="1495" y="1004"/>
                    <a:pt x="1495" y="1011"/>
                  </a:cubicBezTo>
                  <a:cubicBezTo>
                    <a:pt x="1495" y="1035"/>
                    <a:pt x="1486" y="1059"/>
                    <a:pt x="1495" y="1090"/>
                  </a:cubicBezTo>
                  <a:cubicBezTo>
                    <a:pt x="1495" y="1106"/>
                    <a:pt x="1495" y="1122"/>
                    <a:pt x="1495" y="1130"/>
                  </a:cubicBezTo>
                  <a:cubicBezTo>
                    <a:pt x="1495" y="1154"/>
                    <a:pt x="1486" y="1170"/>
                    <a:pt x="1502" y="1177"/>
                  </a:cubicBezTo>
                  <a:cubicBezTo>
                    <a:pt x="1510" y="1185"/>
                    <a:pt x="1526" y="1201"/>
                    <a:pt x="1526" y="1201"/>
                  </a:cubicBezTo>
                  <a:cubicBezTo>
                    <a:pt x="1534" y="1201"/>
                    <a:pt x="1534" y="1193"/>
                    <a:pt x="1534" y="1162"/>
                  </a:cubicBezTo>
                  <a:cubicBezTo>
                    <a:pt x="1534" y="1146"/>
                    <a:pt x="1534" y="1130"/>
                    <a:pt x="1534" y="1114"/>
                  </a:cubicBezTo>
                  <a:cubicBezTo>
                    <a:pt x="1534" y="1083"/>
                    <a:pt x="1534" y="1067"/>
                    <a:pt x="1542" y="1051"/>
                  </a:cubicBezTo>
                  <a:cubicBezTo>
                    <a:pt x="1550" y="1051"/>
                    <a:pt x="1550" y="1043"/>
                    <a:pt x="1550" y="1043"/>
                  </a:cubicBezTo>
                  <a:cubicBezTo>
                    <a:pt x="1558" y="1035"/>
                    <a:pt x="1566" y="1035"/>
                    <a:pt x="1566" y="1011"/>
                  </a:cubicBezTo>
                  <a:cubicBezTo>
                    <a:pt x="1566" y="1004"/>
                    <a:pt x="1566" y="1004"/>
                    <a:pt x="1573" y="1004"/>
                  </a:cubicBezTo>
                  <a:cubicBezTo>
                    <a:pt x="1581" y="1004"/>
                    <a:pt x="1581" y="1004"/>
                    <a:pt x="1589" y="1004"/>
                  </a:cubicBezTo>
                  <a:lnTo>
                    <a:pt x="1597" y="1004"/>
                  </a:lnTo>
                  <a:cubicBezTo>
                    <a:pt x="1605" y="1004"/>
                    <a:pt x="1605" y="1004"/>
                    <a:pt x="1605" y="1004"/>
                  </a:cubicBezTo>
                  <a:cubicBezTo>
                    <a:pt x="1605" y="1004"/>
                    <a:pt x="1605" y="1004"/>
                    <a:pt x="1605" y="988"/>
                  </a:cubicBezTo>
                  <a:cubicBezTo>
                    <a:pt x="1597" y="948"/>
                    <a:pt x="1597" y="901"/>
                    <a:pt x="1613" y="877"/>
                  </a:cubicBezTo>
                  <a:cubicBezTo>
                    <a:pt x="1621" y="861"/>
                    <a:pt x="1621" y="853"/>
                    <a:pt x="1621" y="846"/>
                  </a:cubicBezTo>
                  <a:cubicBezTo>
                    <a:pt x="1621" y="830"/>
                    <a:pt x="1629" y="814"/>
                    <a:pt x="1653" y="806"/>
                  </a:cubicBezTo>
                  <a:cubicBezTo>
                    <a:pt x="1692" y="790"/>
                    <a:pt x="1700" y="782"/>
                    <a:pt x="1700" y="774"/>
                  </a:cubicBezTo>
                  <a:lnTo>
                    <a:pt x="1692" y="774"/>
                  </a:lnTo>
                  <a:lnTo>
                    <a:pt x="1692" y="774"/>
                  </a:lnTo>
                  <a:cubicBezTo>
                    <a:pt x="1684" y="774"/>
                    <a:pt x="1668" y="774"/>
                    <a:pt x="1660" y="759"/>
                  </a:cubicBezTo>
                  <a:cubicBezTo>
                    <a:pt x="1660" y="759"/>
                    <a:pt x="1660" y="751"/>
                    <a:pt x="1653" y="751"/>
                  </a:cubicBezTo>
                  <a:cubicBezTo>
                    <a:pt x="1645" y="735"/>
                    <a:pt x="1637" y="719"/>
                    <a:pt x="1653" y="703"/>
                  </a:cubicBezTo>
                  <a:cubicBezTo>
                    <a:pt x="1668" y="695"/>
                    <a:pt x="1668" y="687"/>
                    <a:pt x="1676" y="679"/>
                  </a:cubicBezTo>
                  <a:cubicBezTo>
                    <a:pt x="1676" y="679"/>
                    <a:pt x="1684" y="671"/>
                    <a:pt x="1700" y="656"/>
                  </a:cubicBezTo>
                  <a:cubicBezTo>
                    <a:pt x="1716" y="632"/>
                    <a:pt x="1724" y="616"/>
                    <a:pt x="1724" y="600"/>
                  </a:cubicBezTo>
                  <a:cubicBezTo>
                    <a:pt x="1700" y="593"/>
                    <a:pt x="1660" y="593"/>
                    <a:pt x="1629" y="584"/>
                  </a:cubicBezTo>
                  <a:cubicBezTo>
                    <a:pt x="1613" y="584"/>
                    <a:pt x="1597" y="584"/>
                    <a:pt x="1581" y="577"/>
                  </a:cubicBezTo>
                  <a:cubicBezTo>
                    <a:pt x="1558" y="577"/>
                    <a:pt x="1534" y="577"/>
                    <a:pt x="1518" y="569"/>
                  </a:cubicBezTo>
                  <a:cubicBezTo>
                    <a:pt x="1479" y="569"/>
                    <a:pt x="1455" y="561"/>
                    <a:pt x="1455" y="553"/>
                  </a:cubicBezTo>
                  <a:cubicBezTo>
                    <a:pt x="1447" y="537"/>
                    <a:pt x="1415" y="371"/>
                    <a:pt x="1408" y="324"/>
                  </a:cubicBezTo>
                  <a:cubicBezTo>
                    <a:pt x="1408" y="284"/>
                    <a:pt x="1368" y="158"/>
                    <a:pt x="1336" y="102"/>
                  </a:cubicBezTo>
                  <a:cubicBezTo>
                    <a:pt x="1320" y="55"/>
                    <a:pt x="1313" y="23"/>
                    <a:pt x="1313" y="7"/>
                  </a:cubicBezTo>
                  <a:cubicBezTo>
                    <a:pt x="8" y="260"/>
                    <a:pt x="8" y="260"/>
                    <a:pt x="8" y="260"/>
                  </a:cubicBezTo>
                  <a:cubicBezTo>
                    <a:pt x="48" y="482"/>
                    <a:pt x="48" y="482"/>
                    <a:pt x="48" y="482"/>
                  </a:cubicBezTo>
                  <a:cubicBezTo>
                    <a:pt x="166" y="347"/>
                    <a:pt x="166" y="347"/>
                    <a:pt x="166" y="347"/>
                  </a:cubicBezTo>
                  <a:lnTo>
                    <a:pt x="166" y="347"/>
                  </a:lnTo>
                  <a:cubicBezTo>
                    <a:pt x="166" y="347"/>
                    <a:pt x="190" y="340"/>
                    <a:pt x="206" y="340"/>
                  </a:cubicBezTo>
                  <a:cubicBezTo>
                    <a:pt x="214" y="340"/>
                    <a:pt x="214" y="347"/>
                    <a:pt x="222" y="347"/>
                  </a:cubicBezTo>
                  <a:cubicBezTo>
                    <a:pt x="222" y="355"/>
                    <a:pt x="222" y="355"/>
                    <a:pt x="222" y="355"/>
                  </a:cubicBezTo>
                  <a:lnTo>
                    <a:pt x="230" y="340"/>
                  </a:lnTo>
                  <a:lnTo>
                    <a:pt x="230" y="340"/>
                  </a:lnTo>
                  <a:cubicBezTo>
                    <a:pt x="230" y="331"/>
                    <a:pt x="238" y="324"/>
                    <a:pt x="238" y="316"/>
                  </a:cubicBezTo>
                  <a:cubicBezTo>
                    <a:pt x="253" y="268"/>
                    <a:pt x="261" y="253"/>
                    <a:pt x="277" y="253"/>
                  </a:cubicBezTo>
                  <a:lnTo>
                    <a:pt x="277" y="253"/>
                  </a:lnTo>
                  <a:cubicBezTo>
                    <a:pt x="285" y="253"/>
                    <a:pt x="285" y="260"/>
                    <a:pt x="285" y="260"/>
                  </a:cubicBezTo>
                  <a:cubicBezTo>
                    <a:pt x="293" y="276"/>
                    <a:pt x="301" y="284"/>
                    <a:pt x="325" y="284"/>
                  </a:cubicBezTo>
                  <a:cubicBezTo>
                    <a:pt x="348" y="292"/>
                    <a:pt x="356" y="276"/>
                    <a:pt x="372" y="260"/>
                  </a:cubicBezTo>
                  <a:cubicBezTo>
                    <a:pt x="372" y="253"/>
                    <a:pt x="380" y="245"/>
                    <a:pt x="388" y="245"/>
                  </a:cubicBezTo>
                  <a:cubicBezTo>
                    <a:pt x="396" y="237"/>
                    <a:pt x="403" y="237"/>
                    <a:pt x="411" y="237"/>
                  </a:cubicBezTo>
                  <a:cubicBezTo>
                    <a:pt x="427" y="229"/>
                    <a:pt x="435" y="221"/>
                    <a:pt x="443" y="213"/>
                  </a:cubicBezTo>
                  <a:cubicBezTo>
                    <a:pt x="451" y="205"/>
                    <a:pt x="475" y="197"/>
                    <a:pt x="490" y="197"/>
                  </a:cubicBezTo>
                  <a:cubicBezTo>
                    <a:pt x="498" y="197"/>
                    <a:pt x="498" y="197"/>
                    <a:pt x="506" y="197"/>
                  </a:cubicBezTo>
                  <a:cubicBezTo>
                    <a:pt x="522" y="205"/>
                    <a:pt x="546" y="205"/>
                    <a:pt x="569" y="205"/>
                  </a:cubicBezTo>
                  <a:cubicBezTo>
                    <a:pt x="601" y="205"/>
                    <a:pt x="625" y="229"/>
                    <a:pt x="633" y="245"/>
                  </a:cubicBezTo>
                  <a:cubicBezTo>
                    <a:pt x="633" y="268"/>
                    <a:pt x="664" y="308"/>
                    <a:pt x="672" y="324"/>
                  </a:cubicBezTo>
                  <a:cubicBezTo>
                    <a:pt x="680" y="316"/>
                    <a:pt x="696" y="316"/>
                    <a:pt x="712" y="316"/>
                  </a:cubicBezTo>
                  <a:cubicBezTo>
                    <a:pt x="743" y="316"/>
                    <a:pt x="759" y="324"/>
                    <a:pt x="759" y="331"/>
                  </a:cubicBezTo>
                  <a:cubicBezTo>
                    <a:pt x="759" y="340"/>
                    <a:pt x="759" y="347"/>
                    <a:pt x="759" y="355"/>
                  </a:cubicBezTo>
                  <a:cubicBezTo>
                    <a:pt x="767" y="379"/>
                    <a:pt x="767" y="403"/>
                    <a:pt x="775" y="411"/>
                  </a:cubicBezTo>
                  <a:cubicBezTo>
                    <a:pt x="775" y="411"/>
                    <a:pt x="783" y="419"/>
                    <a:pt x="791" y="419"/>
                  </a:cubicBezTo>
                  <a:cubicBezTo>
                    <a:pt x="791" y="419"/>
                    <a:pt x="799" y="411"/>
                    <a:pt x="807" y="411"/>
                  </a:cubicBezTo>
                  <a:cubicBezTo>
                    <a:pt x="807" y="411"/>
                    <a:pt x="815" y="411"/>
                    <a:pt x="822" y="411"/>
                  </a:cubicBezTo>
                  <a:cubicBezTo>
                    <a:pt x="830" y="411"/>
                    <a:pt x="846" y="419"/>
                    <a:pt x="862" y="426"/>
                  </a:cubicBezTo>
                  <a:cubicBezTo>
                    <a:pt x="862" y="426"/>
                    <a:pt x="870" y="434"/>
                    <a:pt x="886" y="434"/>
                  </a:cubicBezTo>
                  <a:cubicBezTo>
                    <a:pt x="917" y="458"/>
                    <a:pt x="957" y="482"/>
                    <a:pt x="965" y="506"/>
                  </a:cubicBezTo>
                  <a:cubicBezTo>
                    <a:pt x="965" y="513"/>
                    <a:pt x="965" y="513"/>
                    <a:pt x="965" y="521"/>
                  </a:cubicBezTo>
                  <a:cubicBezTo>
                    <a:pt x="965" y="553"/>
                    <a:pt x="965" y="577"/>
                    <a:pt x="949" y="608"/>
                  </a:cubicBezTo>
                  <a:cubicBezTo>
                    <a:pt x="917" y="664"/>
                    <a:pt x="902" y="711"/>
                    <a:pt x="917" y="727"/>
                  </a:cubicBezTo>
                  <a:cubicBezTo>
                    <a:pt x="917" y="735"/>
                    <a:pt x="933" y="735"/>
                    <a:pt x="941" y="735"/>
                  </a:cubicBezTo>
                  <a:cubicBezTo>
                    <a:pt x="957" y="735"/>
                    <a:pt x="973" y="735"/>
                    <a:pt x="980" y="719"/>
                  </a:cubicBezTo>
                  <a:cubicBezTo>
                    <a:pt x="989" y="711"/>
                    <a:pt x="1004" y="711"/>
                    <a:pt x="1020" y="711"/>
                  </a:cubicBezTo>
                  <a:cubicBezTo>
                    <a:pt x="1028" y="711"/>
                    <a:pt x="1044" y="711"/>
                    <a:pt x="1052" y="727"/>
                  </a:cubicBezTo>
                  <a:cubicBezTo>
                    <a:pt x="1060" y="735"/>
                    <a:pt x="1052" y="735"/>
                    <a:pt x="1052" y="743"/>
                  </a:cubicBezTo>
                  <a:cubicBezTo>
                    <a:pt x="1052" y="743"/>
                    <a:pt x="1044" y="743"/>
                    <a:pt x="1044" y="751"/>
                  </a:cubicBezTo>
                  <a:cubicBezTo>
                    <a:pt x="1044" y="751"/>
                    <a:pt x="1052" y="751"/>
                    <a:pt x="1060" y="751"/>
                  </a:cubicBezTo>
                  <a:cubicBezTo>
                    <a:pt x="1083" y="766"/>
                    <a:pt x="1131" y="782"/>
                    <a:pt x="1162" y="790"/>
                  </a:cubicBezTo>
                  <a:cubicBezTo>
                    <a:pt x="1162" y="790"/>
                    <a:pt x="1170" y="790"/>
                    <a:pt x="1178" y="790"/>
                  </a:cubicBezTo>
                  <a:cubicBezTo>
                    <a:pt x="1186" y="790"/>
                    <a:pt x="1202" y="790"/>
                    <a:pt x="1210" y="782"/>
                  </a:cubicBezTo>
                  <a:cubicBezTo>
                    <a:pt x="1226" y="782"/>
                    <a:pt x="1242" y="782"/>
                    <a:pt x="1242" y="782"/>
                  </a:cubicBezTo>
                  <a:cubicBezTo>
                    <a:pt x="1249" y="782"/>
                    <a:pt x="1249" y="774"/>
                    <a:pt x="1249" y="774"/>
                  </a:cubicBezTo>
                  <a:cubicBezTo>
                    <a:pt x="1249" y="759"/>
                    <a:pt x="1249" y="751"/>
                    <a:pt x="1249" y="735"/>
                  </a:cubicBezTo>
                  <a:cubicBezTo>
                    <a:pt x="1242" y="719"/>
                    <a:pt x="1242" y="703"/>
                    <a:pt x="1242" y="695"/>
                  </a:cubicBezTo>
                  <a:cubicBezTo>
                    <a:pt x="1242" y="679"/>
                    <a:pt x="1242" y="671"/>
                    <a:pt x="1233" y="656"/>
                  </a:cubicBezTo>
                  <a:cubicBezTo>
                    <a:pt x="1226" y="640"/>
                    <a:pt x="1218" y="632"/>
                    <a:pt x="1210" y="624"/>
                  </a:cubicBezTo>
                  <a:cubicBezTo>
                    <a:pt x="1202" y="616"/>
                    <a:pt x="1194" y="616"/>
                    <a:pt x="1194" y="600"/>
                  </a:cubicBezTo>
                  <a:cubicBezTo>
                    <a:pt x="1186" y="584"/>
                    <a:pt x="1186" y="577"/>
                    <a:pt x="1178" y="569"/>
                  </a:cubicBezTo>
                  <a:cubicBezTo>
                    <a:pt x="1170" y="545"/>
                    <a:pt x="1155" y="521"/>
                    <a:pt x="1155" y="498"/>
                  </a:cubicBezTo>
                  <a:cubicBezTo>
                    <a:pt x="1155" y="474"/>
                    <a:pt x="1155" y="458"/>
                    <a:pt x="1155" y="442"/>
                  </a:cubicBezTo>
                  <a:cubicBezTo>
                    <a:pt x="1155" y="419"/>
                    <a:pt x="1155" y="395"/>
                    <a:pt x="1147" y="371"/>
                  </a:cubicBezTo>
                  <a:cubicBezTo>
                    <a:pt x="1147" y="363"/>
                    <a:pt x="1147" y="355"/>
                    <a:pt x="1147" y="347"/>
                  </a:cubicBezTo>
                  <a:cubicBezTo>
                    <a:pt x="1147" y="324"/>
                    <a:pt x="1147" y="316"/>
                    <a:pt x="1139" y="308"/>
                  </a:cubicBezTo>
                  <a:cubicBezTo>
                    <a:pt x="1115" y="300"/>
                    <a:pt x="1091" y="260"/>
                    <a:pt x="1099" y="245"/>
                  </a:cubicBezTo>
                  <a:lnTo>
                    <a:pt x="1099" y="245"/>
                  </a:lnTo>
                  <a:lnTo>
                    <a:pt x="1107" y="245"/>
                  </a:lnTo>
                  <a:lnTo>
                    <a:pt x="1115" y="245"/>
                  </a:lnTo>
                  <a:cubicBezTo>
                    <a:pt x="1115" y="253"/>
                    <a:pt x="1123" y="253"/>
                    <a:pt x="1123" y="253"/>
                  </a:cubicBezTo>
                  <a:cubicBezTo>
                    <a:pt x="1123" y="253"/>
                    <a:pt x="1131" y="253"/>
                    <a:pt x="1139" y="245"/>
                  </a:cubicBezTo>
                  <a:cubicBezTo>
                    <a:pt x="1147" y="221"/>
                    <a:pt x="1170" y="189"/>
                    <a:pt x="1178" y="189"/>
                  </a:cubicBezTo>
                  <a:cubicBezTo>
                    <a:pt x="1186" y="181"/>
                    <a:pt x="1186" y="181"/>
                    <a:pt x="1186" y="181"/>
                  </a:cubicBezTo>
                  <a:cubicBezTo>
                    <a:pt x="1194" y="181"/>
                    <a:pt x="1202" y="181"/>
                    <a:pt x="1218" y="166"/>
                  </a:cubicBezTo>
                  <a:cubicBezTo>
                    <a:pt x="1233" y="158"/>
                    <a:pt x="1249" y="142"/>
                    <a:pt x="1249" y="134"/>
                  </a:cubicBezTo>
                  <a:cubicBezTo>
                    <a:pt x="1249" y="126"/>
                    <a:pt x="1249" y="118"/>
                    <a:pt x="1257" y="118"/>
                  </a:cubicBezTo>
                  <a:cubicBezTo>
                    <a:pt x="1257" y="110"/>
                    <a:pt x="1257" y="110"/>
                    <a:pt x="1265" y="110"/>
                  </a:cubicBezTo>
                  <a:cubicBezTo>
                    <a:pt x="1265" y="110"/>
                    <a:pt x="1273" y="110"/>
                    <a:pt x="1273" y="126"/>
                  </a:cubicBezTo>
                  <a:cubicBezTo>
                    <a:pt x="1273" y="134"/>
                    <a:pt x="1273" y="134"/>
                    <a:pt x="1273" y="142"/>
                  </a:cubicBezTo>
                  <a:cubicBezTo>
                    <a:pt x="1273" y="150"/>
                    <a:pt x="1273" y="166"/>
                    <a:pt x="1273" y="166"/>
                  </a:cubicBezTo>
                  <a:lnTo>
                    <a:pt x="1273" y="166"/>
                  </a:lnTo>
                  <a:cubicBezTo>
                    <a:pt x="1281" y="166"/>
                    <a:pt x="1297" y="173"/>
                    <a:pt x="1297" y="173"/>
                  </a:cubicBezTo>
                  <a:cubicBezTo>
                    <a:pt x="1297" y="181"/>
                    <a:pt x="1289" y="189"/>
                    <a:pt x="1281" y="189"/>
                  </a:cubicBezTo>
                  <a:lnTo>
                    <a:pt x="1273" y="189"/>
                  </a:lnTo>
                  <a:cubicBezTo>
                    <a:pt x="1249" y="197"/>
                    <a:pt x="1202" y="205"/>
                    <a:pt x="1194" y="221"/>
                  </a:cubicBezTo>
                  <a:lnTo>
                    <a:pt x="1194" y="229"/>
                  </a:lnTo>
                  <a:cubicBezTo>
                    <a:pt x="1202" y="245"/>
                    <a:pt x="1202" y="260"/>
                    <a:pt x="1202" y="276"/>
                  </a:cubicBezTo>
                  <a:cubicBezTo>
                    <a:pt x="1210" y="300"/>
                    <a:pt x="1210" y="316"/>
                    <a:pt x="1218" y="316"/>
                  </a:cubicBezTo>
                  <a:lnTo>
                    <a:pt x="1218" y="316"/>
                  </a:lnTo>
                  <a:cubicBezTo>
                    <a:pt x="1226" y="316"/>
                    <a:pt x="1233" y="316"/>
                    <a:pt x="1233" y="316"/>
                  </a:cubicBezTo>
                  <a:cubicBezTo>
                    <a:pt x="1242" y="316"/>
                    <a:pt x="1242" y="316"/>
                    <a:pt x="1249" y="324"/>
                  </a:cubicBezTo>
                  <a:cubicBezTo>
                    <a:pt x="1249" y="324"/>
                    <a:pt x="1249" y="331"/>
                    <a:pt x="1249" y="340"/>
                  </a:cubicBezTo>
                  <a:cubicBezTo>
                    <a:pt x="1249" y="355"/>
                    <a:pt x="1242" y="355"/>
                    <a:pt x="1226" y="363"/>
                  </a:cubicBezTo>
                  <a:cubicBezTo>
                    <a:pt x="1226" y="363"/>
                    <a:pt x="1218" y="371"/>
                    <a:pt x="1210" y="379"/>
                  </a:cubicBezTo>
                  <a:cubicBezTo>
                    <a:pt x="1210" y="387"/>
                    <a:pt x="1202" y="387"/>
                    <a:pt x="1194" y="395"/>
                  </a:cubicBezTo>
                  <a:cubicBezTo>
                    <a:pt x="1186" y="403"/>
                    <a:pt x="1178" y="411"/>
                    <a:pt x="1178" y="419"/>
                  </a:cubicBezTo>
                  <a:lnTo>
                    <a:pt x="1186" y="419"/>
                  </a:lnTo>
                  <a:cubicBezTo>
                    <a:pt x="1202" y="419"/>
                    <a:pt x="1218" y="411"/>
                    <a:pt x="1226" y="403"/>
                  </a:cubicBezTo>
                  <a:cubicBezTo>
                    <a:pt x="1233" y="395"/>
                    <a:pt x="1233" y="395"/>
                    <a:pt x="1242" y="395"/>
                  </a:cubicBezTo>
                  <a:lnTo>
                    <a:pt x="1249" y="395"/>
                  </a:lnTo>
                  <a:cubicBezTo>
                    <a:pt x="1249" y="403"/>
                    <a:pt x="1257" y="403"/>
                    <a:pt x="1257" y="403"/>
                  </a:cubicBezTo>
                  <a:cubicBezTo>
                    <a:pt x="1265" y="411"/>
                    <a:pt x="1265" y="419"/>
                    <a:pt x="1265" y="426"/>
                  </a:cubicBezTo>
                  <a:lnTo>
                    <a:pt x="1265" y="434"/>
                  </a:lnTo>
                  <a:cubicBezTo>
                    <a:pt x="1257" y="442"/>
                    <a:pt x="1249" y="442"/>
                    <a:pt x="1242" y="450"/>
                  </a:cubicBezTo>
                  <a:cubicBezTo>
                    <a:pt x="1233" y="450"/>
                    <a:pt x="1226" y="450"/>
                    <a:pt x="1226" y="458"/>
                  </a:cubicBezTo>
                  <a:lnTo>
                    <a:pt x="1226" y="466"/>
                  </a:lnTo>
                  <a:cubicBezTo>
                    <a:pt x="1226" y="474"/>
                    <a:pt x="1226" y="482"/>
                    <a:pt x="1226" y="482"/>
                  </a:cubicBezTo>
                  <a:lnTo>
                    <a:pt x="1233" y="490"/>
                  </a:lnTo>
                  <a:cubicBezTo>
                    <a:pt x="1242" y="490"/>
                    <a:pt x="1242" y="490"/>
                    <a:pt x="1242" y="490"/>
                  </a:cubicBezTo>
                  <a:cubicBezTo>
                    <a:pt x="1249" y="490"/>
                    <a:pt x="1257" y="490"/>
                    <a:pt x="1257" y="482"/>
                  </a:cubicBezTo>
                  <a:cubicBezTo>
                    <a:pt x="1265" y="482"/>
                    <a:pt x="1265" y="482"/>
                    <a:pt x="1273" y="482"/>
                  </a:cubicBezTo>
                  <a:cubicBezTo>
                    <a:pt x="1281" y="482"/>
                    <a:pt x="1281" y="482"/>
                    <a:pt x="1289" y="490"/>
                  </a:cubicBezTo>
                  <a:lnTo>
                    <a:pt x="1297" y="498"/>
                  </a:lnTo>
                  <a:cubicBezTo>
                    <a:pt x="1305" y="506"/>
                    <a:pt x="1313" y="506"/>
                    <a:pt x="1313" y="513"/>
                  </a:cubicBezTo>
                  <a:cubicBezTo>
                    <a:pt x="1313" y="521"/>
                    <a:pt x="1305" y="521"/>
                    <a:pt x="1305" y="529"/>
                  </a:cubicBezTo>
                  <a:cubicBezTo>
                    <a:pt x="1297" y="529"/>
                    <a:pt x="1289" y="529"/>
                    <a:pt x="1281" y="537"/>
                  </a:cubicBezTo>
                  <a:cubicBezTo>
                    <a:pt x="1273" y="537"/>
                    <a:pt x="1265" y="537"/>
                    <a:pt x="1265" y="545"/>
                  </a:cubicBezTo>
                  <a:cubicBezTo>
                    <a:pt x="1257" y="553"/>
                    <a:pt x="1257" y="561"/>
                    <a:pt x="1257" y="569"/>
                  </a:cubicBezTo>
                  <a:cubicBezTo>
                    <a:pt x="1257" y="569"/>
                    <a:pt x="1249" y="577"/>
                    <a:pt x="1257" y="577"/>
                  </a:cubicBezTo>
                  <a:cubicBezTo>
                    <a:pt x="1257" y="584"/>
                    <a:pt x="1257" y="584"/>
                    <a:pt x="1265" y="584"/>
                  </a:cubicBezTo>
                  <a:cubicBezTo>
                    <a:pt x="1273" y="584"/>
                    <a:pt x="1281" y="584"/>
                    <a:pt x="1281" y="584"/>
                  </a:cubicBezTo>
                  <a:cubicBezTo>
                    <a:pt x="1297" y="584"/>
                    <a:pt x="1305" y="584"/>
                    <a:pt x="1305" y="608"/>
                  </a:cubicBezTo>
                  <a:cubicBezTo>
                    <a:pt x="1313" y="616"/>
                    <a:pt x="1305" y="624"/>
                    <a:pt x="1305" y="632"/>
                  </a:cubicBezTo>
                  <a:cubicBezTo>
                    <a:pt x="1305" y="632"/>
                    <a:pt x="1305" y="640"/>
                    <a:pt x="1305" y="656"/>
                  </a:cubicBezTo>
                  <a:lnTo>
                    <a:pt x="1305" y="664"/>
                  </a:lnTo>
                  <a:cubicBezTo>
                    <a:pt x="1305" y="679"/>
                    <a:pt x="1305" y="687"/>
                    <a:pt x="1305" y="687"/>
                  </a:cubicBezTo>
                  <a:cubicBezTo>
                    <a:pt x="1305" y="695"/>
                    <a:pt x="1313" y="695"/>
                    <a:pt x="1320" y="695"/>
                  </a:cubicBezTo>
                  <a:cubicBezTo>
                    <a:pt x="1352" y="703"/>
                    <a:pt x="1368" y="671"/>
                    <a:pt x="1368" y="664"/>
                  </a:cubicBezTo>
                  <a:cubicBezTo>
                    <a:pt x="1376" y="656"/>
                    <a:pt x="1384" y="648"/>
                    <a:pt x="1392" y="648"/>
                  </a:cubicBezTo>
                  <a:cubicBezTo>
                    <a:pt x="1400" y="648"/>
                    <a:pt x="1415" y="656"/>
                    <a:pt x="1423" y="679"/>
                  </a:cubicBezTo>
                  <a:cubicBezTo>
                    <a:pt x="1431" y="695"/>
                    <a:pt x="1439" y="703"/>
                    <a:pt x="1447" y="711"/>
                  </a:cubicBezTo>
                  <a:cubicBezTo>
                    <a:pt x="1463" y="735"/>
                    <a:pt x="1471" y="743"/>
                    <a:pt x="1463" y="766"/>
                  </a:cubicBezTo>
                  <a:cubicBezTo>
                    <a:pt x="1463" y="774"/>
                    <a:pt x="1455" y="782"/>
                    <a:pt x="1455" y="790"/>
                  </a:cubicBezTo>
                  <a:lnTo>
                    <a:pt x="1455" y="790"/>
                  </a:lnTo>
                  <a:lnTo>
                    <a:pt x="1455" y="798"/>
                  </a:lnTo>
                  <a:cubicBezTo>
                    <a:pt x="1463" y="798"/>
                    <a:pt x="1463" y="798"/>
                    <a:pt x="1471" y="798"/>
                  </a:cubicBezTo>
                  <a:cubicBezTo>
                    <a:pt x="1479" y="806"/>
                    <a:pt x="1486" y="814"/>
                    <a:pt x="1502" y="814"/>
                  </a:cubicBezTo>
                  <a:cubicBezTo>
                    <a:pt x="1502" y="814"/>
                    <a:pt x="1502" y="814"/>
                    <a:pt x="1510" y="81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49" name="Freeform 777"/>
            <p:cNvSpPr>
              <a:spLocks noChangeArrowheads="1"/>
            </p:cNvSpPr>
            <p:nvPr/>
          </p:nvSpPr>
          <p:spPr bwMode="auto">
            <a:xfrm>
              <a:off x="14962084" y="5502712"/>
              <a:ext cx="881336" cy="897571"/>
            </a:xfrm>
            <a:custGeom>
              <a:avLst/>
              <a:gdLst>
                <a:gd name="T0" fmla="*/ 538 w 1677"/>
                <a:gd name="T1" fmla="*/ 15 h 1707"/>
                <a:gd name="T2" fmla="*/ 561 w 1677"/>
                <a:gd name="T3" fmla="*/ 166 h 1707"/>
                <a:gd name="T4" fmla="*/ 546 w 1677"/>
                <a:gd name="T5" fmla="*/ 324 h 1707"/>
                <a:gd name="T6" fmla="*/ 498 w 1677"/>
                <a:gd name="T7" fmla="*/ 521 h 1707"/>
                <a:gd name="T8" fmla="*/ 356 w 1677"/>
                <a:gd name="T9" fmla="*/ 632 h 1707"/>
                <a:gd name="T10" fmla="*/ 277 w 1677"/>
                <a:gd name="T11" fmla="*/ 695 h 1707"/>
                <a:gd name="T12" fmla="*/ 222 w 1677"/>
                <a:gd name="T13" fmla="*/ 877 h 1707"/>
                <a:gd name="T14" fmla="*/ 119 w 1677"/>
                <a:gd name="T15" fmla="*/ 917 h 1707"/>
                <a:gd name="T16" fmla="*/ 119 w 1677"/>
                <a:gd name="T17" fmla="*/ 1075 h 1707"/>
                <a:gd name="T18" fmla="*/ 56 w 1677"/>
                <a:gd name="T19" fmla="*/ 1154 h 1707"/>
                <a:gd name="T20" fmla="*/ 32 w 1677"/>
                <a:gd name="T21" fmla="*/ 1304 h 1707"/>
                <a:gd name="T22" fmla="*/ 182 w 1677"/>
                <a:gd name="T23" fmla="*/ 1501 h 1707"/>
                <a:gd name="T24" fmla="*/ 348 w 1677"/>
                <a:gd name="T25" fmla="*/ 1619 h 1707"/>
                <a:gd name="T26" fmla="*/ 530 w 1677"/>
                <a:gd name="T27" fmla="*/ 1611 h 1707"/>
                <a:gd name="T28" fmla="*/ 696 w 1677"/>
                <a:gd name="T29" fmla="*/ 1532 h 1707"/>
                <a:gd name="T30" fmla="*/ 854 w 1677"/>
                <a:gd name="T31" fmla="*/ 1478 h 1707"/>
                <a:gd name="T32" fmla="*/ 925 w 1677"/>
                <a:gd name="T33" fmla="*/ 1367 h 1707"/>
                <a:gd name="T34" fmla="*/ 941 w 1677"/>
                <a:gd name="T35" fmla="*/ 1217 h 1707"/>
                <a:gd name="T36" fmla="*/ 1012 w 1677"/>
                <a:gd name="T37" fmla="*/ 1051 h 1707"/>
                <a:gd name="T38" fmla="*/ 1115 w 1677"/>
                <a:gd name="T39" fmla="*/ 901 h 1707"/>
                <a:gd name="T40" fmla="*/ 1194 w 1677"/>
                <a:gd name="T41" fmla="*/ 893 h 1707"/>
                <a:gd name="T42" fmla="*/ 1257 w 1677"/>
                <a:gd name="T43" fmla="*/ 822 h 1707"/>
                <a:gd name="T44" fmla="*/ 1336 w 1677"/>
                <a:gd name="T45" fmla="*/ 751 h 1707"/>
                <a:gd name="T46" fmla="*/ 1423 w 1677"/>
                <a:gd name="T47" fmla="*/ 624 h 1707"/>
                <a:gd name="T48" fmla="*/ 1471 w 1677"/>
                <a:gd name="T49" fmla="*/ 411 h 1707"/>
                <a:gd name="T50" fmla="*/ 1676 w 1677"/>
                <a:gd name="T51" fmla="*/ 419 h 1707"/>
                <a:gd name="T52" fmla="*/ 1629 w 1677"/>
                <a:gd name="T53" fmla="*/ 348 h 1707"/>
                <a:gd name="T54" fmla="*/ 1510 w 1677"/>
                <a:gd name="T55" fmla="*/ 292 h 1707"/>
                <a:gd name="T56" fmla="*/ 1392 w 1677"/>
                <a:gd name="T57" fmla="*/ 340 h 1707"/>
                <a:gd name="T58" fmla="*/ 1281 w 1677"/>
                <a:gd name="T59" fmla="*/ 348 h 1707"/>
                <a:gd name="T60" fmla="*/ 1218 w 1677"/>
                <a:gd name="T61" fmla="*/ 442 h 1707"/>
                <a:gd name="T62" fmla="*/ 1052 w 1677"/>
                <a:gd name="T63" fmla="*/ 585 h 1707"/>
                <a:gd name="T64" fmla="*/ 641 w 1677"/>
                <a:gd name="T65" fmla="*/ 419 h 1707"/>
                <a:gd name="T66" fmla="*/ 538 w 1677"/>
                <a:gd name="T67" fmla="*/ 15 h 1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7" h="1707">
                  <a:moveTo>
                    <a:pt x="538" y="15"/>
                  </a:moveTo>
                  <a:lnTo>
                    <a:pt x="538" y="15"/>
                  </a:lnTo>
                  <a:cubicBezTo>
                    <a:pt x="538" y="31"/>
                    <a:pt x="546" y="63"/>
                    <a:pt x="546" y="87"/>
                  </a:cubicBezTo>
                  <a:cubicBezTo>
                    <a:pt x="554" y="118"/>
                    <a:pt x="577" y="158"/>
                    <a:pt x="561" y="166"/>
                  </a:cubicBezTo>
                  <a:cubicBezTo>
                    <a:pt x="546" y="174"/>
                    <a:pt x="538" y="158"/>
                    <a:pt x="546" y="197"/>
                  </a:cubicBezTo>
                  <a:cubicBezTo>
                    <a:pt x="546" y="237"/>
                    <a:pt x="561" y="316"/>
                    <a:pt x="546" y="324"/>
                  </a:cubicBezTo>
                  <a:cubicBezTo>
                    <a:pt x="538" y="340"/>
                    <a:pt x="506" y="316"/>
                    <a:pt x="506" y="379"/>
                  </a:cubicBezTo>
                  <a:cubicBezTo>
                    <a:pt x="514" y="435"/>
                    <a:pt x="522" y="498"/>
                    <a:pt x="498" y="521"/>
                  </a:cubicBezTo>
                  <a:cubicBezTo>
                    <a:pt x="483" y="553"/>
                    <a:pt x="443" y="624"/>
                    <a:pt x="419" y="624"/>
                  </a:cubicBezTo>
                  <a:cubicBezTo>
                    <a:pt x="388" y="632"/>
                    <a:pt x="388" y="648"/>
                    <a:pt x="356" y="632"/>
                  </a:cubicBezTo>
                  <a:cubicBezTo>
                    <a:pt x="332" y="616"/>
                    <a:pt x="309" y="593"/>
                    <a:pt x="301" y="624"/>
                  </a:cubicBezTo>
                  <a:cubicBezTo>
                    <a:pt x="293" y="656"/>
                    <a:pt x="301" y="688"/>
                    <a:pt x="277" y="695"/>
                  </a:cubicBezTo>
                  <a:cubicBezTo>
                    <a:pt x="253" y="703"/>
                    <a:pt x="206" y="711"/>
                    <a:pt x="214" y="743"/>
                  </a:cubicBezTo>
                  <a:cubicBezTo>
                    <a:pt x="222" y="782"/>
                    <a:pt x="237" y="893"/>
                    <a:pt x="222" y="877"/>
                  </a:cubicBezTo>
                  <a:cubicBezTo>
                    <a:pt x="198" y="861"/>
                    <a:pt x="166" y="830"/>
                    <a:pt x="159" y="846"/>
                  </a:cubicBezTo>
                  <a:cubicBezTo>
                    <a:pt x="143" y="854"/>
                    <a:pt x="119" y="893"/>
                    <a:pt x="119" y="917"/>
                  </a:cubicBezTo>
                  <a:cubicBezTo>
                    <a:pt x="127" y="948"/>
                    <a:pt x="103" y="980"/>
                    <a:pt x="119" y="1004"/>
                  </a:cubicBezTo>
                  <a:cubicBezTo>
                    <a:pt x="127" y="1027"/>
                    <a:pt x="135" y="1067"/>
                    <a:pt x="119" y="1075"/>
                  </a:cubicBezTo>
                  <a:cubicBezTo>
                    <a:pt x="95" y="1083"/>
                    <a:pt x="79" y="1075"/>
                    <a:pt x="79" y="1106"/>
                  </a:cubicBezTo>
                  <a:cubicBezTo>
                    <a:pt x="79" y="1146"/>
                    <a:pt x="87" y="1154"/>
                    <a:pt x="56" y="1154"/>
                  </a:cubicBezTo>
                  <a:cubicBezTo>
                    <a:pt x="32" y="1162"/>
                    <a:pt x="0" y="1170"/>
                    <a:pt x="0" y="1178"/>
                  </a:cubicBezTo>
                  <a:cubicBezTo>
                    <a:pt x="0" y="1185"/>
                    <a:pt x="8" y="1280"/>
                    <a:pt x="32" y="1304"/>
                  </a:cubicBezTo>
                  <a:cubicBezTo>
                    <a:pt x="64" y="1328"/>
                    <a:pt x="79" y="1359"/>
                    <a:pt x="95" y="1391"/>
                  </a:cubicBezTo>
                  <a:cubicBezTo>
                    <a:pt x="119" y="1431"/>
                    <a:pt x="119" y="1470"/>
                    <a:pt x="182" y="1501"/>
                  </a:cubicBezTo>
                  <a:cubicBezTo>
                    <a:pt x="237" y="1532"/>
                    <a:pt x="261" y="1509"/>
                    <a:pt x="285" y="1548"/>
                  </a:cubicBezTo>
                  <a:cubicBezTo>
                    <a:pt x="309" y="1580"/>
                    <a:pt x="253" y="1595"/>
                    <a:pt x="348" y="1619"/>
                  </a:cubicBezTo>
                  <a:cubicBezTo>
                    <a:pt x="443" y="1635"/>
                    <a:pt x="435" y="1706"/>
                    <a:pt x="475" y="1659"/>
                  </a:cubicBezTo>
                  <a:cubicBezTo>
                    <a:pt x="506" y="1611"/>
                    <a:pt x="467" y="1588"/>
                    <a:pt x="530" y="1611"/>
                  </a:cubicBezTo>
                  <a:cubicBezTo>
                    <a:pt x="593" y="1627"/>
                    <a:pt x="656" y="1588"/>
                    <a:pt x="672" y="1580"/>
                  </a:cubicBezTo>
                  <a:cubicBezTo>
                    <a:pt x="680" y="1564"/>
                    <a:pt x="625" y="1548"/>
                    <a:pt x="696" y="1532"/>
                  </a:cubicBezTo>
                  <a:cubicBezTo>
                    <a:pt x="767" y="1524"/>
                    <a:pt x="814" y="1509"/>
                    <a:pt x="814" y="1493"/>
                  </a:cubicBezTo>
                  <a:cubicBezTo>
                    <a:pt x="807" y="1470"/>
                    <a:pt x="823" y="1493"/>
                    <a:pt x="854" y="1478"/>
                  </a:cubicBezTo>
                  <a:cubicBezTo>
                    <a:pt x="886" y="1462"/>
                    <a:pt x="894" y="1399"/>
                    <a:pt x="917" y="1399"/>
                  </a:cubicBezTo>
                  <a:cubicBezTo>
                    <a:pt x="933" y="1399"/>
                    <a:pt x="965" y="1383"/>
                    <a:pt x="925" y="1367"/>
                  </a:cubicBezTo>
                  <a:cubicBezTo>
                    <a:pt x="886" y="1352"/>
                    <a:pt x="854" y="1375"/>
                    <a:pt x="886" y="1328"/>
                  </a:cubicBezTo>
                  <a:cubicBezTo>
                    <a:pt x="917" y="1272"/>
                    <a:pt x="917" y="1257"/>
                    <a:pt x="941" y="1217"/>
                  </a:cubicBezTo>
                  <a:cubicBezTo>
                    <a:pt x="973" y="1178"/>
                    <a:pt x="973" y="1178"/>
                    <a:pt x="981" y="1138"/>
                  </a:cubicBezTo>
                  <a:cubicBezTo>
                    <a:pt x="989" y="1091"/>
                    <a:pt x="996" y="1114"/>
                    <a:pt x="1012" y="1051"/>
                  </a:cubicBezTo>
                  <a:cubicBezTo>
                    <a:pt x="1028" y="988"/>
                    <a:pt x="996" y="948"/>
                    <a:pt x="1036" y="925"/>
                  </a:cubicBezTo>
                  <a:cubicBezTo>
                    <a:pt x="1083" y="901"/>
                    <a:pt x="1091" y="877"/>
                    <a:pt x="1115" y="901"/>
                  </a:cubicBezTo>
                  <a:cubicBezTo>
                    <a:pt x="1139" y="925"/>
                    <a:pt x="1170" y="956"/>
                    <a:pt x="1186" y="941"/>
                  </a:cubicBezTo>
                  <a:cubicBezTo>
                    <a:pt x="1194" y="932"/>
                    <a:pt x="1194" y="917"/>
                    <a:pt x="1194" y="893"/>
                  </a:cubicBezTo>
                  <a:cubicBezTo>
                    <a:pt x="1186" y="877"/>
                    <a:pt x="1210" y="830"/>
                    <a:pt x="1234" y="846"/>
                  </a:cubicBezTo>
                  <a:cubicBezTo>
                    <a:pt x="1249" y="854"/>
                    <a:pt x="1257" y="854"/>
                    <a:pt x="1257" y="822"/>
                  </a:cubicBezTo>
                  <a:cubicBezTo>
                    <a:pt x="1257" y="790"/>
                    <a:pt x="1226" y="759"/>
                    <a:pt x="1257" y="759"/>
                  </a:cubicBezTo>
                  <a:cubicBezTo>
                    <a:pt x="1289" y="759"/>
                    <a:pt x="1329" y="774"/>
                    <a:pt x="1336" y="751"/>
                  </a:cubicBezTo>
                  <a:cubicBezTo>
                    <a:pt x="1344" y="719"/>
                    <a:pt x="1336" y="679"/>
                    <a:pt x="1368" y="672"/>
                  </a:cubicBezTo>
                  <a:cubicBezTo>
                    <a:pt x="1400" y="664"/>
                    <a:pt x="1407" y="688"/>
                    <a:pt x="1423" y="624"/>
                  </a:cubicBezTo>
                  <a:cubicBezTo>
                    <a:pt x="1431" y="569"/>
                    <a:pt x="1439" y="521"/>
                    <a:pt x="1431" y="482"/>
                  </a:cubicBezTo>
                  <a:cubicBezTo>
                    <a:pt x="1431" y="442"/>
                    <a:pt x="1447" y="395"/>
                    <a:pt x="1471" y="411"/>
                  </a:cubicBezTo>
                  <a:cubicBezTo>
                    <a:pt x="1494" y="419"/>
                    <a:pt x="1566" y="490"/>
                    <a:pt x="1605" y="498"/>
                  </a:cubicBezTo>
                  <a:cubicBezTo>
                    <a:pt x="1637" y="498"/>
                    <a:pt x="1660" y="466"/>
                    <a:pt x="1676" y="419"/>
                  </a:cubicBezTo>
                  <a:lnTo>
                    <a:pt x="1668" y="419"/>
                  </a:lnTo>
                  <a:cubicBezTo>
                    <a:pt x="1668" y="419"/>
                    <a:pt x="1637" y="363"/>
                    <a:pt x="1629" y="348"/>
                  </a:cubicBezTo>
                  <a:cubicBezTo>
                    <a:pt x="1629" y="324"/>
                    <a:pt x="1605" y="308"/>
                    <a:pt x="1573" y="308"/>
                  </a:cubicBezTo>
                  <a:cubicBezTo>
                    <a:pt x="1550" y="308"/>
                    <a:pt x="1526" y="308"/>
                    <a:pt x="1510" y="292"/>
                  </a:cubicBezTo>
                  <a:cubicBezTo>
                    <a:pt x="1487" y="284"/>
                    <a:pt x="1463" y="300"/>
                    <a:pt x="1455" y="316"/>
                  </a:cubicBezTo>
                  <a:cubicBezTo>
                    <a:pt x="1439" y="324"/>
                    <a:pt x="1415" y="332"/>
                    <a:pt x="1392" y="340"/>
                  </a:cubicBezTo>
                  <a:cubicBezTo>
                    <a:pt x="1376" y="348"/>
                    <a:pt x="1368" y="387"/>
                    <a:pt x="1329" y="387"/>
                  </a:cubicBezTo>
                  <a:cubicBezTo>
                    <a:pt x="1289" y="379"/>
                    <a:pt x="1289" y="363"/>
                    <a:pt x="1281" y="348"/>
                  </a:cubicBezTo>
                  <a:cubicBezTo>
                    <a:pt x="1265" y="332"/>
                    <a:pt x="1242" y="419"/>
                    <a:pt x="1242" y="435"/>
                  </a:cubicBezTo>
                  <a:cubicBezTo>
                    <a:pt x="1234" y="442"/>
                    <a:pt x="1226" y="466"/>
                    <a:pt x="1218" y="442"/>
                  </a:cubicBezTo>
                  <a:cubicBezTo>
                    <a:pt x="1218" y="426"/>
                    <a:pt x="1170" y="450"/>
                    <a:pt x="1170" y="450"/>
                  </a:cubicBezTo>
                  <a:cubicBezTo>
                    <a:pt x="1052" y="585"/>
                    <a:pt x="1052" y="585"/>
                    <a:pt x="1052" y="585"/>
                  </a:cubicBezTo>
                  <a:cubicBezTo>
                    <a:pt x="1012" y="348"/>
                    <a:pt x="1012" y="348"/>
                    <a:pt x="1012" y="348"/>
                  </a:cubicBezTo>
                  <a:cubicBezTo>
                    <a:pt x="641" y="419"/>
                    <a:pt x="641" y="419"/>
                    <a:pt x="641" y="419"/>
                  </a:cubicBezTo>
                  <a:cubicBezTo>
                    <a:pt x="561" y="8"/>
                    <a:pt x="561" y="8"/>
                    <a:pt x="561" y="8"/>
                  </a:cubicBezTo>
                  <a:cubicBezTo>
                    <a:pt x="546" y="0"/>
                    <a:pt x="530" y="8"/>
                    <a:pt x="538" y="15"/>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50" name="Freeform 778"/>
            <p:cNvSpPr>
              <a:spLocks noChangeArrowheads="1"/>
            </p:cNvSpPr>
            <p:nvPr/>
          </p:nvSpPr>
          <p:spPr bwMode="auto">
            <a:xfrm>
              <a:off x="14957445" y="5502712"/>
              <a:ext cx="890613" cy="885975"/>
            </a:xfrm>
            <a:custGeom>
              <a:avLst/>
              <a:gdLst>
                <a:gd name="T0" fmla="*/ 301 w 1693"/>
                <a:gd name="T1" fmla="*/ 1595 h 1683"/>
                <a:gd name="T2" fmla="*/ 111 w 1693"/>
                <a:gd name="T3" fmla="*/ 1423 h 1683"/>
                <a:gd name="T4" fmla="*/ 64 w 1693"/>
                <a:gd name="T5" fmla="*/ 1154 h 1683"/>
                <a:gd name="T6" fmla="*/ 127 w 1693"/>
                <a:gd name="T7" fmla="*/ 1067 h 1683"/>
                <a:gd name="T8" fmla="*/ 174 w 1693"/>
                <a:gd name="T9" fmla="*/ 838 h 1683"/>
                <a:gd name="T10" fmla="*/ 269 w 1693"/>
                <a:gd name="T11" fmla="*/ 695 h 1683"/>
                <a:gd name="T12" fmla="*/ 356 w 1693"/>
                <a:gd name="T13" fmla="*/ 624 h 1683"/>
                <a:gd name="T14" fmla="*/ 483 w 1693"/>
                <a:gd name="T15" fmla="*/ 553 h 1683"/>
                <a:gd name="T16" fmla="*/ 554 w 1693"/>
                <a:gd name="T17" fmla="*/ 237 h 1683"/>
                <a:gd name="T18" fmla="*/ 554 w 1693"/>
                <a:gd name="T19" fmla="*/ 87 h 1683"/>
                <a:gd name="T20" fmla="*/ 569 w 1693"/>
                <a:gd name="T21" fmla="*/ 0 h 1683"/>
                <a:gd name="T22" fmla="*/ 1178 w 1693"/>
                <a:gd name="T23" fmla="*/ 442 h 1683"/>
                <a:gd name="T24" fmla="*/ 1242 w 1693"/>
                <a:gd name="T25" fmla="*/ 435 h 1683"/>
                <a:gd name="T26" fmla="*/ 1297 w 1693"/>
                <a:gd name="T27" fmla="*/ 355 h 1683"/>
                <a:gd name="T28" fmla="*/ 1455 w 1693"/>
                <a:gd name="T29" fmla="*/ 308 h 1683"/>
                <a:gd name="T30" fmla="*/ 1684 w 1693"/>
                <a:gd name="T31" fmla="*/ 419 h 1683"/>
                <a:gd name="T32" fmla="*/ 1510 w 1693"/>
                <a:gd name="T33" fmla="*/ 435 h 1683"/>
                <a:gd name="T34" fmla="*/ 1392 w 1693"/>
                <a:gd name="T35" fmla="*/ 672 h 1683"/>
                <a:gd name="T36" fmla="*/ 1297 w 1693"/>
                <a:gd name="T37" fmla="*/ 766 h 1683"/>
                <a:gd name="T38" fmla="*/ 1257 w 1693"/>
                <a:gd name="T39" fmla="*/ 854 h 1683"/>
                <a:gd name="T40" fmla="*/ 1194 w 1693"/>
                <a:gd name="T41" fmla="*/ 941 h 1683"/>
                <a:gd name="T42" fmla="*/ 1052 w 1693"/>
                <a:gd name="T43" fmla="*/ 925 h 1683"/>
                <a:gd name="T44" fmla="*/ 965 w 1693"/>
                <a:gd name="T45" fmla="*/ 1201 h 1683"/>
                <a:gd name="T46" fmla="*/ 902 w 1693"/>
                <a:gd name="T47" fmla="*/ 1359 h 1683"/>
                <a:gd name="T48" fmla="*/ 862 w 1693"/>
                <a:gd name="T49" fmla="*/ 1478 h 1683"/>
                <a:gd name="T50" fmla="*/ 712 w 1693"/>
                <a:gd name="T51" fmla="*/ 1540 h 1683"/>
                <a:gd name="T52" fmla="*/ 569 w 1693"/>
                <a:gd name="T53" fmla="*/ 1619 h 1683"/>
                <a:gd name="T54" fmla="*/ 459 w 1693"/>
                <a:gd name="T55" fmla="*/ 1682 h 1683"/>
                <a:gd name="T56" fmla="*/ 127 w 1693"/>
                <a:gd name="T57" fmla="*/ 956 h 1683"/>
                <a:gd name="T58" fmla="*/ 95 w 1693"/>
                <a:gd name="T59" fmla="*/ 1106 h 1683"/>
                <a:gd name="T60" fmla="*/ 103 w 1693"/>
                <a:gd name="T61" fmla="*/ 1383 h 1683"/>
                <a:gd name="T62" fmla="*/ 301 w 1693"/>
                <a:gd name="T63" fmla="*/ 1548 h 1683"/>
                <a:gd name="T64" fmla="*/ 459 w 1693"/>
                <a:gd name="T65" fmla="*/ 1675 h 1683"/>
                <a:gd name="T66" fmla="*/ 569 w 1693"/>
                <a:gd name="T67" fmla="*/ 1611 h 1683"/>
                <a:gd name="T68" fmla="*/ 712 w 1693"/>
                <a:gd name="T69" fmla="*/ 1532 h 1683"/>
                <a:gd name="T70" fmla="*/ 862 w 1693"/>
                <a:gd name="T71" fmla="*/ 1478 h 1683"/>
                <a:gd name="T72" fmla="*/ 902 w 1693"/>
                <a:gd name="T73" fmla="*/ 1367 h 1683"/>
                <a:gd name="T74" fmla="*/ 965 w 1693"/>
                <a:gd name="T75" fmla="*/ 1193 h 1683"/>
                <a:gd name="T76" fmla="*/ 1044 w 1693"/>
                <a:gd name="T77" fmla="*/ 917 h 1683"/>
                <a:gd name="T78" fmla="*/ 1186 w 1693"/>
                <a:gd name="T79" fmla="*/ 941 h 1683"/>
                <a:gd name="T80" fmla="*/ 1242 w 1693"/>
                <a:gd name="T81" fmla="*/ 838 h 1683"/>
                <a:gd name="T82" fmla="*/ 1265 w 1693"/>
                <a:gd name="T83" fmla="*/ 759 h 1683"/>
                <a:gd name="T84" fmla="*/ 1376 w 1693"/>
                <a:gd name="T85" fmla="*/ 672 h 1683"/>
                <a:gd name="T86" fmla="*/ 1479 w 1693"/>
                <a:gd name="T87" fmla="*/ 403 h 1683"/>
                <a:gd name="T88" fmla="*/ 1676 w 1693"/>
                <a:gd name="T89" fmla="*/ 426 h 1683"/>
                <a:gd name="T90" fmla="*/ 1502 w 1693"/>
                <a:gd name="T91" fmla="*/ 292 h 1683"/>
                <a:gd name="T92" fmla="*/ 1337 w 1693"/>
                <a:gd name="T93" fmla="*/ 387 h 1683"/>
                <a:gd name="T94" fmla="*/ 1250 w 1693"/>
                <a:gd name="T95" fmla="*/ 435 h 1683"/>
                <a:gd name="T96" fmla="*/ 1060 w 1693"/>
                <a:gd name="T97" fmla="*/ 593 h 1683"/>
                <a:gd name="T98" fmla="*/ 546 w 1693"/>
                <a:gd name="T99" fmla="*/ 15 h 1683"/>
                <a:gd name="T100" fmla="*/ 569 w 1693"/>
                <a:gd name="T101" fmla="*/ 166 h 1683"/>
                <a:gd name="T102" fmla="*/ 538 w 1693"/>
                <a:gd name="T103" fmla="*/ 340 h 1683"/>
                <a:gd name="T104" fmla="*/ 404 w 1693"/>
                <a:gd name="T105" fmla="*/ 640 h 1683"/>
                <a:gd name="T106" fmla="*/ 317 w 1693"/>
                <a:gd name="T107" fmla="*/ 624 h 1683"/>
                <a:gd name="T108" fmla="*/ 238 w 1693"/>
                <a:gd name="T109" fmla="*/ 87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3" h="1683">
                  <a:moveTo>
                    <a:pt x="459" y="1682"/>
                  </a:moveTo>
                  <a:lnTo>
                    <a:pt x="459" y="1682"/>
                  </a:lnTo>
                  <a:cubicBezTo>
                    <a:pt x="451" y="1682"/>
                    <a:pt x="443" y="1675"/>
                    <a:pt x="435" y="1667"/>
                  </a:cubicBezTo>
                  <a:cubicBezTo>
                    <a:pt x="427" y="1651"/>
                    <a:pt x="404" y="1627"/>
                    <a:pt x="356" y="1619"/>
                  </a:cubicBezTo>
                  <a:cubicBezTo>
                    <a:pt x="325" y="1611"/>
                    <a:pt x="309" y="1604"/>
                    <a:pt x="301" y="1595"/>
                  </a:cubicBezTo>
                  <a:cubicBezTo>
                    <a:pt x="293" y="1588"/>
                    <a:pt x="293" y="1580"/>
                    <a:pt x="293" y="1572"/>
                  </a:cubicBezTo>
                  <a:cubicBezTo>
                    <a:pt x="293" y="1564"/>
                    <a:pt x="301" y="1556"/>
                    <a:pt x="293" y="1548"/>
                  </a:cubicBezTo>
                  <a:cubicBezTo>
                    <a:pt x="277" y="1532"/>
                    <a:pt x="269" y="1532"/>
                    <a:pt x="253" y="1524"/>
                  </a:cubicBezTo>
                  <a:cubicBezTo>
                    <a:pt x="238" y="1524"/>
                    <a:pt x="214" y="1524"/>
                    <a:pt x="182" y="1509"/>
                  </a:cubicBezTo>
                  <a:cubicBezTo>
                    <a:pt x="135" y="1485"/>
                    <a:pt x="127" y="1446"/>
                    <a:pt x="111" y="1423"/>
                  </a:cubicBezTo>
                  <a:cubicBezTo>
                    <a:pt x="111" y="1415"/>
                    <a:pt x="103" y="1399"/>
                    <a:pt x="103" y="1391"/>
                  </a:cubicBezTo>
                  <a:cubicBezTo>
                    <a:pt x="95" y="1383"/>
                    <a:pt x="95" y="1383"/>
                    <a:pt x="95" y="1383"/>
                  </a:cubicBezTo>
                  <a:cubicBezTo>
                    <a:pt x="79" y="1352"/>
                    <a:pt x="64" y="1328"/>
                    <a:pt x="40" y="1304"/>
                  </a:cubicBezTo>
                  <a:cubicBezTo>
                    <a:pt x="8" y="1280"/>
                    <a:pt x="0" y="1185"/>
                    <a:pt x="0" y="1178"/>
                  </a:cubicBezTo>
                  <a:cubicBezTo>
                    <a:pt x="0" y="1162"/>
                    <a:pt x="48" y="1154"/>
                    <a:pt x="64" y="1154"/>
                  </a:cubicBezTo>
                  <a:cubicBezTo>
                    <a:pt x="87" y="1146"/>
                    <a:pt x="87" y="1146"/>
                    <a:pt x="87" y="1114"/>
                  </a:cubicBezTo>
                  <a:cubicBezTo>
                    <a:pt x="87" y="1106"/>
                    <a:pt x="87" y="1106"/>
                    <a:pt x="87" y="1106"/>
                  </a:cubicBezTo>
                  <a:cubicBezTo>
                    <a:pt x="87" y="1083"/>
                    <a:pt x="95" y="1075"/>
                    <a:pt x="111" y="1075"/>
                  </a:cubicBezTo>
                  <a:lnTo>
                    <a:pt x="119" y="1075"/>
                  </a:lnTo>
                  <a:cubicBezTo>
                    <a:pt x="127" y="1067"/>
                    <a:pt x="127" y="1067"/>
                    <a:pt x="127" y="1067"/>
                  </a:cubicBezTo>
                  <a:cubicBezTo>
                    <a:pt x="135" y="1051"/>
                    <a:pt x="127" y="1027"/>
                    <a:pt x="119" y="1004"/>
                  </a:cubicBezTo>
                  <a:cubicBezTo>
                    <a:pt x="111" y="988"/>
                    <a:pt x="119" y="972"/>
                    <a:pt x="119" y="956"/>
                  </a:cubicBezTo>
                  <a:cubicBezTo>
                    <a:pt x="127" y="941"/>
                    <a:pt x="127" y="932"/>
                    <a:pt x="127" y="917"/>
                  </a:cubicBezTo>
                  <a:cubicBezTo>
                    <a:pt x="127" y="893"/>
                    <a:pt x="151" y="854"/>
                    <a:pt x="158" y="838"/>
                  </a:cubicBezTo>
                  <a:cubicBezTo>
                    <a:pt x="167" y="838"/>
                    <a:pt x="167" y="838"/>
                    <a:pt x="174" y="838"/>
                  </a:cubicBezTo>
                  <a:cubicBezTo>
                    <a:pt x="182" y="838"/>
                    <a:pt x="198" y="846"/>
                    <a:pt x="206" y="861"/>
                  </a:cubicBezTo>
                  <a:cubicBezTo>
                    <a:pt x="214" y="861"/>
                    <a:pt x="222" y="869"/>
                    <a:pt x="230" y="877"/>
                  </a:cubicBezTo>
                  <a:lnTo>
                    <a:pt x="230" y="877"/>
                  </a:lnTo>
                  <a:cubicBezTo>
                    <a:pt x="238" y="869"/>
                    <a:pt x="230" y="790"/>
                    <a:pt x="222" y="751"/>
                  </a:cubicBezTo>
                  <a:cubicBezTo>
                    <a:pt x="214" y="719"/>
                    <a:pt x="245" y="703"/>
                    <a:pt x="269" y="695"/>
                  </a:cubicBezTo>
                  <a:cubicBezTo>
                    <a:pt x="269" y="695"/>
                    <a:pt x="277" y="695"/>
                    <a:pt x="285" y="695"/>
                  </a:cubicBezTo>
                  <a:cubicBezTo>
                    <a:pt x="301" y="688"/>
                    <a:pt x="301" y="664"/>
                    <a:pt x="301" y="648"/>
                  </a:cubicBezTo>
                  <a:cubicBezTo>
                    <a:pt x="301" y="640"/>
                    <a:pt x="309" y="632"/>
                    <a:pt x="309" y="624"/>
                  </a:cubicBezTo>
                  <a:cubicBezTo>
                    <a:pt x="309" y="608"/>
                    <a:pt x="317" y="601"/>
                    <a:pt x="325" y="601"/>
                  </a:cubicBezTo>
                  <a:cubicBezTo>
                    <a:pt x="332" y="601"/>
                    <a:pt x="340" y="608"/>
                    <a:pt x="356" y="624"/>
                  </a:cubicBezTo>
                  <a:cubicBezTo>
                    <a:pt x="364" y="624"/>
                    <a:pt x="364" y="624"/>
                    <a:pt x="372" y="632"/>
                  </a:cubicBezTo>
                  <a:cubicBezTo>
                    <a:pt x="372" y="632"/>
                    <a:pt x="380" y="640"/>
                    <a:pt x="388" y="640"/>
                  </a:cubicBezTo>
                  <a:cubicBezTo>
                    <a:pt x="396" y="640"/>
                    <a:pt x="396" y="632"/>
                    <a:pt x="404" y="632"/>
                  </a:cubicBezTo>
                  <a:cubicBezTo>
                    <a:pt x="411" y="632"/>
                    <a:pt x="419" y="624"/>
                    <a:pt x="427" y="624"/>
                  </a:cubicBezTo>
                  <a:cubicBezTo>
                    <a:pt x="443" y="616"/>
                    <a:pt x="467" y="585"/>
                    <a:pt x="483" y="553"/>
                  </a:cubicBezTo>
                  <a:cubicBezTo>
                    <a:pt x="491" y="545"/>
                    <a:pt x="498" y="529"/>
                    <a:pt x="506" y="521"/>
                  </a:cubicBezTo>
                  <a:cubicBezTo>
                    <a:pt x="530" y="498"/>
                    <a:pt x="522" y="435"/>
                    <a:pt x="514" y="379"/>
                  </a:cubicBezTo>
                  <a:cubicBezTo>
                    <a:pt x="506" y="340"/>
                    <a:pt x="522" y="332"/>
                    <a:pt x="538" y="332"/>
                  </a:cubicBezTo>
                  <a:cubicBezTo>
                    <a:pt x="546" y="332"/>
                    <a:pt x="554" y="324"/>
                    <a:pt x="554" y="324"/>
                  </a:cubicBezTo>
                  <a:cubicBezTo>
                    <a:pt x="562" y="316"/>
                    <a:pt x="554" y="268"/>
                    <a:pt x="554" y="237"/>
                  </a:cubicBezTo>
                  <a:cubicBezTo>
                    <a:pt x="554" y="221"/>
                    <a:pt x="546" y="205"/>
                    <a:pt x="546" y="197"/>
                  </a:cubicBezTo>
                  <a:cubicBezTo>
                    <a:pt x="546" y="166"/>
                    <a:pt x="546" y="166"/>
                    <a:pt x="562" y="166"/>
                  </a:cubicBezTo>
                  <a:lnTo>
                    <a:pt x="569" y="158"/>
                  </a:lnTo>
                  <a:cubicBezTo>
                    <a:pt x="578" y="158"/>
                    <a:pt x="569" y="134"/>
                    <a:pt x="562" y="118"/>
                  </a:cubicBezTo>
                  <a:cubicBezTo>
                    <a:pt x="562" y="110"/>
                    <a:pt x="554" y="102"/>
                    <a:pt x="554" y="87"/>
                  </a:cubicBezTo>
                  <a:cubicBezTo>
                    <a:pt x="554" y="79"/>
                    <a:pt x="546" y="63"/>
                    <a:pt x="546" y="47"/>
                  </a:cubicBezTo>
                  <a:cubicBezTo>
                    <a:pt x="546" y="39"/>
                    <a:pt x="538" y="24"/>
                    <a:pt x="538" y="15"/>
                  </a:cubicBezTo>
                  <a:lnTo>
                    <a:pt x="538" y="8"/>
                  </a:lnTo>
                  <a:cubicBezTo>
                    <a:pt x="546" y="0"/>
                    <a:pt x="554" y="0"/>
                    <a:pt x="562" y="0"/>
                  </a:cubicBezTo>
                  <a:cubicBezTo>
                    <a:pt x="569" y="0"/>
                    <a:pt x="569" y="0"/>
                    <a:pt x="569" y="0"/>
                  </a:cubicBezTo>
                  <a:cubicBezTo>
                    <a:pt x="578" y="0"/>
                    <a:pt x="578" y="0"/>
                    <a:pt x="578" y="0"/>
                  </a:cubicBezTo>
                  <a:cubicBezTo>
                    <a:pt x="657" y="419"/>
                    <a:pt x="657" y="419"/>
                    <a:pt x="657" y="419"/>
                  </a:cubicBezTo>
                  <a:cubicBezTo>
                    <a:pt x="1020" y="348"/>
                    <a:pt x="1020" y="348"/>
                    <a:pt x="1020" y="348"/>
                  </a:cubicBezTo>
                  <a:cubicBezTo>
                    <a:pt x="1060" y="577"/>
                    <a:pt x="1060" y="577"/>
                    <a:pt x="1060" y="577"/>
                  </a:cubicBezTo>
                  <a:cubicBezTo>
                    <a:pt x="1178" y="442"/>
                    <a:pt x="1178" y="442"/>
                    <a:pt x="1178" y="442"/>
                  </a:cubicBezTo>
                  <a:lnTo>
                    <a:pt x="1178" y="442"/>
                  </a:lnTo>
                  <a:cubicBezTo>
                    <a:pt x="1178" y="442"/>
                    <a:pt x="1202" y="435"/>
                    <a:pt x="1218" y="435"/>
                  </a:cubicBezTo>
                  <a:cubicBezTo>
                    <a:pt x="1226" y="435"/>
                    <a:pt x="1226" y="442"/>
                    <a:pt x="1234" y="442"/>
                  </a:cubicBezTo>
                  <a:cubicBezTo>
                    <a:pt x="1234" y="450"/>
                    <a:pt x="1234" y="450"/>
                    <a:pt x="1234" y="450"/>
                  </a:cubicBezTo>
                  <a:lnTo>
                    <a:pt x="1242" y="435"/>
                  </a:lnTo>
                  <a:lnTo>
                    <a:pt x="1242" y="435"/>
                  </a:lnTo>
                  <a:cubicBezTo>
                    <a:pt x="1242" y="426"/>
                    <a:pt x="1250" y="419"/>
                    <a:pt x="1250" y="411"/>
                  </a:cubicBezTo>
                  <a:cubicBezTo>
                    <a:pt x="1265" y="363"/>
                    <a:pt x="1273" y="348"/>
                    <a:pt x="1289" y="348"/>
                  </a:cubicBezTo>
                  <a:lnTo>
                    <a:pt x="1289" y="348"/>
                  </a:lnTo>
                  <a:cubicBezTo>
                    <a:pt x="1297" y="348"/>
                    <a:pt x="1297" y="355"/>
                    <a:pt x="1297" y="355"/>
                  </a:cubicBezTo>
                  <a:cubicBezTo>
                    <a:pt x="1305" y="371"/>
                    <a:pt x="1313" y="379"/>
                    <a:pt x="1337" y="379"/>
                  </a:cubicBezTo>
                  <a:cubicBezTo>
                    <a:pt x="1360" y="387"/>
                    <a:pt x="1368" y="371"/>
                    <a:pt x="1384" y="355"/>
                  </a:cubicBezTo>
                  <a:cubicBezTo>
                    <a:pt x="1384" y="348"/>
                    <a:pt x="1392" y="340"/>
                    <a:pt x="1400" y="340"/>
                  </a:cubicBezTo>
                  <a:cubicBezTo>
                    <a:pt x="1408" y="332"/>
                    <a:pt x="1415" y="332"/>
                    <a:pt x="1423" y="332"/>
                  </a:cubicBezTo>
                  <a:cubicBezTo>
                    <a:pt x="1439" y="324"/>
                    <a:pt x="1447" y="316"/>
                    <a:pt x="1455" y="308"/>
                  </a:cubicBezTo>
                  <a:cubicBezTo>
                    <a:pt x="1463" y="300"/>
                    <a:pt x="1487" y="292"/>
                    <a:pt x="1502" y="292"/>
                  </a:cubicBezTo>
                  <a:cubicBezTo>
                    <a:pt x="1510" y="292"/>
                    <a:pt x="1510" y="292"/>
                    <a:pt x="1518" y="292"/>
                  </a:cubicBezTo>
                  <a:cubicBezTo>
                    <a:pt x="1534" y="300"/>
                    <a:pt x="1558" y="300"/>
                    <a:pt x="1581" y="300"/>
                  </a:cubicBezTo>
                  <a:cubicBezTo>
                    <a:pt x="1613" y="300"/>
                    <a:pt x="1637" y="324"/>
                    <a:pt x="1645" y="340"/>
                  </a:cubicBezTo>
                  <a:cubicBezTo>
                    <a:pt x="1645" y="363"/>
                    <a:pt x="1676" y="403"/>
                    <a:pt x="1684" y="419"/>
                  </a:cubicBezTo>
                  <a:lnTo>
                    <a:pt x="1684" y="419"/>
                  </a:lnTo>
                  <a:cubicBezTo>
                    <a:pt x="1692" y="411"/>
                    <a:pt x="1692" y="411"/>
                    <a:pt x="1692" y="411"/>
                  </a:cubicBezTo>
                  <a:cubicBezTo>
                    <a:pt x="1692" y="419"/>
                    <a:pt x="1692" y="419"/>
                    <a:pt x="1692" y="419"/>
                  </a:cubicBezTo>
                  <a:cubicBezTo>
                    <a:pt x="1668" y="474"/>
                    <a:pt x="1637" y="506"/>
                    <a:pt x="1613" y="498"/>
                  </a:cubicBezTo>
                  <a:cubicBezTo>
                    <a:pt x="1590" y="490"/>
                    <a:pt x="1542" y="458"/>
                    <a:pt x="1510" y="435"/>
                  </a:cubicBezTo>
                  <a:cubicBezTo>
                    <a:pt x="1495" y="426"/>
                    <a:pt x="1479" y="411"/>
                    <a:pt x="1479" y="411"/>
                  </a:cubicBezTo>
                  <a:cubicBezTo>
                    <a:pt x="1471" y="411"/>
                    <a:pt x="1463" y="411"/>
                    <a:pt x="1463" y="411"/>
                  </a:cubicBezTo>
                  <a:cubicBezTo>
                    <a:pt x="1455" y="426"/>
                    <a:pt x="1447" y="450"/>
                    <a:pt x="1447" y="482"/>
                  </a:cubicBezTo>
                  <a:cubicBezTo>
                    <a:pt x="1447" y="529"/>
                    <a:pt x="1447" y="577"/>
                    <a:pt x="1431" y="624"/>
                  </a:cubicBezTo>
                  <a:cubicBezTo>
                    <a:pt x="1423" y="672"/>
                    <a:pt x="1415" y="672"/>
                    <a:pt x="1392" y="672"/>
                  </a:cubicBezTo>
                  <a:cubicBezTo>
                    <a:pt x="1392" y="672"/>
                    <a:pt x="1384" y="679"/>
                    <a:pt x="1376" y="679"/>
                  </a:cubicBezTo>
                  <a:cubicBezTo>
                    <a:pt x="1352" y="679"/>
                    <a:pt x="1352" y="703"/>
                    <a:pt x="1352" y="719"/>
                  </a:cubicBezTo>
                  <a:cubicBezTo>
                    <a:pt x="1352" y="735"/>
                    <a:pt x="1352" y="743"/>
                    <a:pt x="1344" y="751"/>
                  </a:cubicBezTo>
                  <a:cubicBezTo>
                    <a:pt x="1344" y="766"/>
                    <a:pt x="1328" y="766"/>
                    <a:pt x="1321" y="766"/>
                  </a:cubicBezTo>
                  <a:cubicBezTo>
                    <a:pt x="1313" y="766"/>
                    <a:pt x="1305" y="766"/>
                    <a:pt x="1297" y="766"/>
                  </a:cubicBezTo>
                  <a:cubicBezTo>
                    <a:pt x="1289" y="766"/>
                    <a:pt x="1273" y="759"/>
                    <a:pt x="1265" y="766"/>
                  </a:cubicBezTo>
                  <a:cubicBezTo>
                    <a:pt x="1257" y="766"/>
                    <a:pt x="1257" y="766"/>
                    <a:pt x="1257" y="766"/>
                  </a:cubicBezTo>
                  <a:cubicBezTo>
                    <a:pt x="1257" y="766"/>
                    <a:pt x="1257" y="774"/>
                    <a:pt x="1257" y="782"/>
                  </a:cubicBezTo>
                  <a:cubicBezTo>
                    <a:pt x="1265" y="790"/>
                    <a:pt x="1265" y="806"/>
                    <a:pt x="1265" y="822"/>
                  </a:cubicBezTo>
                  <a:cubicBezTo>
                    <a:pt x="1265" y="838"/>
                    <a:pt x="1265" y="854"/>
                    <a:pt x="1257" y="854"/>
                  </a:cubicBezTo>
                  <a:cubicBezTo>
                    <a:pt x="1250" y="854"/>
                    <a:pt x="1242" y="854"/>
                    <a:pt x="1234" y="846"/>
                  </a:cubicBezTo>
                  <a:cubicBezTo>
                    <a:pt x="1234" y="838"/>
                    <a:pt x="1226" y="846"/>
                    <a:pt x="1218" y="854"/>
                  </a:cubicBezTo>
                  <a:cubicBezTo>
                    <a:pt x="1210" y="861"/>
                    <a:pt x="1202" y="885"/>
                    <a:pt x="1202" y="893"/>
                  </a:cubicBezTo>
                  <a:lnTo>
                    <a:pt x="1202" y="893"/>
                  </a:lnTo>
                  <a:cubicBezTo>
                    <a:pt x="1202" y="917"/>
                    <a:pt x="1202" y="932"/>
                    <a:pt x="1194" y="941"/>
                  </a:cubicBezTo>
                  <a:cubicBezTo>
                    <a:pt x="1194" y="948"/>
                    <a:pt x="1186" y="948"/>
                    <a:pt x="1186" y="948"/>
                  </a:cubicBezTo>
                  <a:cubicBezTo>
                    <a:pt x="1170" y="948"/>
                    <a:pt x="1147" y="925"/>
                    <a:pt x="1123" y="909"/>
                  </a:cubicBezTo>
                  <a:cubicBezTo>
                    <a:pt x="1123" y="901"/>
                    <a:pt x="1123" y="901"/>
                    <a:pt x="1123" y="901"/>
                  </a:cubicBezTo>
                  <a:cubicBezTo>
                    <a:pt x="1107" y="893"/>
                    <a:pt x="1099" y="893"/>
                    <a:pt x="1075" y="909"/>
                  </a:cubicBezTo>
                  <a:cubicBezTo>
                    <a:pt x="1068" y="917"/>
                    <a:pt x="1060" y="917"/>
                    <a:pt x="1052" y="925"/>
                  </a:cubicBezTo>
                  <a:cubicBezTo>
                    <a:pt x="1028" y="941"/>
                    <a:pt x="1028" y="956"/>
                    <a:pt x="1028" y="988"/>
                  </a:cubicBezTo>
                  <a:cubicBezTo>
                    <a:pt x="1028" y="1004"/>
                    <a:pt x="1028" y="1027"/>
                    <a:pt x="1020" y="1051"/>
                  </a:cubicBezTo>
                  <a:cubicBezTo>
                    <a:pt x="1012" y="1083"/>
                    <a:pt x="1004" y="1099"/>
                    <a:pt x="1004" y="1106"/>
                  </a:cubicBezTo>
                  <a:cubicBezTo>
                    <a:pt x="997" y="1114"/>
                    <a:pt x="997" y="1114"/>
                    <a:pt x="997" y="1138"/>
                  </a:cubicBezTo>
                  <a:cubicBezTo>
                    <a:pt x="989" y="1170"/>
                    <a:pt x="989" y="1178"/>
                    <a:pt x="965" y="1201"/>
                  </a:cubicBezTo>
                  <a:cubicBezTo>
                    <a:pt x="965" y="1201"/>
                    <a:pt x="957" y="1209"/>
                    <a:pt x="957" y="1217"/>
                  </a:cubicBezTo>
                  <a:cubicBezTo>
                    <a:pt x="941" y="1241"/>
                    <a:pt x="933" y="1249"/>
                    <a:pt x="925" y="1272"/>
                  </a:cubicBezTo>
                  <a:cubicBezTo>
                    <a:pt x="917" y="1288"/>
                    <a:pt x="910" y="1304"/>
                    <a:pt x="894" y="1328"/>
                  </a:cubicBezTo>
                  <a:cubicBezTo>
                    <a:pt x="886" y="1344"/>
                    <a:pt x="886" y="1352"/>
                    <a:pt x="886" y="1359"/>
                  </a:cubicBezTo>
                  <a:cubicBezTo>
                    <a:pt x="886" y="1359"/>
                    <a:pt x="894" y="1359"/>
                    <a:pt x="902" y="1359"/>
                  </a:cubicBezTo>
                  <a:cubicBezTo>
                    <a:pt x="910" y="1359"/>
                    <a:pt x="925" y="1359"/>
                    <a:pt x="933" y="1367"/>
                  </a:cubicBezTo>
                  <a:cubicBezTo>
                    <a:pt x="949" y="1375"/>
                    <a:pt x="957" y="1383"/>
                    <a:pt x="957" y="1391"/>
                  </a:cubicBezTo>
                  <a:cubicBezTo>
                    <a:pt x="957" y="1399"/>
                    <a:pt x="933" y="1399"/>
                    <a:pt x="925" y="1399"/>
                  </a:cubicBezTo>
                  <a:cubicBezTo>
                    <a:pt x="917" y="1399"/>
                    <a:pt x="910" y="1415"/>
                    <a:pt x="902" y="1431"/>
                  </a:cubicBezTo>
                  <a:cubicBezTo>
                    <a:pt x="894" y="1454"/>
                    <a:pt x="886" y="1470"/>
                    <a:pt x="862" y="1478"/>
                  </a:cubicBezTo>
                  <a:cubicBezTo>
                    <a:pt x="854" y="1485"/>
                    <a:pt x="846" y="1485"/>
                    <a:pt x="838" y="1485"/>
                  </a:cubicBezTo>
                  <a:lnTo>
                    <a:pt x="831" y="1485"/>
                  </a:lnTo>
                  <a:cubicBezTo>
                    <a:pt x="822" y="1485"/>
                    <a:pt x="822" y="1485"/>
                    <a:pt x="822" y="1485"/>
                  </a:cubicBezTo>
                  <a:lnTo>
                    <a:pt x="822" y="1485"/>
                  </a:lnTo>
                  <a:cubicBezTo>
                    <a:pt x="831" y="1517"/>
                    <a:pt x="783" y="1524"/>
                    <a:pt x="712" y="1540"/>
                  </a:cubicBezTo>
                  <a:cubicBezTo>
                    <a:pt x="704" y="1540"/>
                    <a:pt x="704" y="1540"/>
                    <a:pt x="704" y="1540"/>
                  </a:cubicBezTo>
                  <a:cubicBezTo>
                    <a:pt x="680" y="1548"/>
                    <a:pt x="672" y="1548"/>
                    <a:pt x="672" y="1548"/>
                  </a:cubicBezTo>
                  <a:cubicBezTo>
                    <a:pt x="672" y="1556"/>
                    <a:pt x="672" y="1556"/>
                    <a:pt x="680" y="1556"/>
                  </a:cubicBezTo>
                  <a:cubicBezTo>
                    <a:pt x="680" y="1564"/>
                    <a:pt x="688" y="1572"/>
                    <a:pt x="680" y="1580"/>
                  </a:cubicBezTo>
                  <a:cubicBezTo>
                    <a:pt x="664" y="1588"/>
                    <a:pt x="625" y="1619"/>
                    <a:pt x="569" y="1619"/>
                  </a:cubicBezTo>
                  <a:cubicBezTo>
                    <a:pt x="562" y="1619"/>
                    <a:pt x="546" y="1611"/>
                    <a:pt x="538" y="1611"/>
                  </a:cubicBezTo>
                  <a:cubicBezTo>
                    <a:pt x="522" y="1611"/>
                    <a:pt x="514" y="1604"/>
                    <a:pt x="506" y="1604"/>
                  </a:cubicBezTo>
                  <a:cubicBezTo>
                    <a:pt x="498" y="1604"/>
                    <a:pt x="498" y="1611"/>
                    <a:pt x="498" y="1619"/>
                  </a:cubicBezTo>
                  <a:cubicBezTo>
                    <a:pt x="498" y="1627"/>
                    <a:pt x="498" y="1643"/>
                    <a:pt x="483" y="1667"/>
                  </a:cubicBezTo>
                  <a:cubicBezTo>
                    <a:pt x="475" y="1675"/>
                    <a:pt x="467" y="1682"/>
                    <a:pt x="459" y="1682"/>
                  </a:cubicBezTo>
                  <a:close/>
                  <a:moveTo>
                    <a:pt x="174" y="846"/>
                  </a:moveTo>
                  <a:lnTo>
                    <a:pt x="174" y="846"/>
                  </a:lnTo>
                  <a:cubicBezTo>
                    <a:pt x="167" y="846"/>
                    <a:pt x="167" y="846"/>
                    <a:pt x="167" y="846"/>
                  </a:cubicBezTo>
                  <a:cubicBezTo>
                    <a:pt x="151" y="854"/>
                    <a:pt x="135" y="893"/>
                    <a:pt x="135" y="917"/>
                  </a:cubicBezTo>
                  <a:cubicBezTo>
                    <a:pt x="135" y="932"/>
                    <a:pt x="135" y="948"/>
                    <a:pt x="127" y="956"/>
                  </a:cubicBezTo>
                  <a:cubicBezTo>
                    <a:pt x="127" y="972"/>
                    <a:pt x="119" y="988"/>
                    <a:pt x="127" y="1004"/>
                  </a:cubicBezTo>
                  <a:cubicBezTo>
                    <a:pt x="135" y="1012"/>
                    <a:pt x="143" y="1043"/>
                    <a:pt x="135" y="1067"/>
                  </a:cubicBezTo>
                  <a:cubicBezTo>
                    <a:pt x="135" y="1075"/>
                    <a:pt x="127" y="1075"/>
                    <a:pt x="127" y="1075"/>
                  </a:cubicBezTo>
                  <a:cubicBezTo>
                    <a:pt x="119" y="1083"/>
                    <a:pt x="111" y="1083"/>
                    <a:pt x="111" y="1083"/>
                  </a:cubicBezTo>
                  <a:cubicBezTo>
                    <a:pt x="95" y="1083"/>
                    <a:pt x="95" y="1083"/>
                    <a:pt x="95" y="1106"/>
                  </a:cubicBezTo>
                  <a:cubicBezTo>
                    <a:pt x="95" y="1114"/>
                    <a:pt x="95" y="1114"/>
                    <a:pt x="95" y="1114"/>
                  </a:cubicBezTo>
                  <a:cubicBezTo>
                    <a:pt x="95" y="1146"/>
                    <a:pt x="95" y="1154"/>
                    <a:pt x="64" y="1162"/>
                  </a:cubicBezTo>
                  <a:cubicBezTo>
                    <a:pt x="32" y="1162"/>
                    <a:pt x="8" y="1178"/>
                    <a:pt x="8" y="1178"/>
                  </a:cubicBezTo>
                  <a:cubicBezTo>
                    <a:pt x="8" y="1193"/>
                    <a:pt x="16" y="1280"/>
                    <a:pt x="48" y="1304"/>
                  </a:cubicBezTo>
                  <a:cubicBezTo>
                    <a:pt x="72" y="1320"/>
                    <a:pt x="87" y="1352"/>
                    <a:pt x="103" y="1383"/>
                  </a:cubicBezTo>
                  <a:cubicBezTo>
                    <a:pt x="111" y="1391"/>
                    <a:pt x="111" y="1391"/>
                    <a:pt x="111" y="1391"/>
                  </a:cubicBezTo>
                  <a:cubicBezTo>
                    <a:pt x="111" y="1399"/>
                    <a:pt x="119" y="1407"/>
                    <a:pt x="119" y="1415"/>
                  </a:cubicBezTo>
                  <a:cubicBezTo>
                    <a:pt x="135" y="1446"/>
                    <a:pt x="143" y="1478"/>
                    <a:pt x="190" y="1501"/>
                  </a:cubicBezTo>
                  <a:cubicBezTo>
                    <a:pt x="214" y="1517"/>
                    <a:pt x="238" y="1517"/>
                    <a:pt x="253" y="1517"/>
                  </a:cubicBezTo>
                  <a:cubicBezTo>
                    <a:pt x="269" y="1524"/>
                    <a:pt x="285" y="1524"/>
                    <a:pt x="301" y="1548"/>
                  </a:cubicBezTo>
                  <a:cubicBezTo>
                    <a:pt x="309" y="1556"/>
                    <a:pt x="301" y="1572"/>
                    <a:pt x="301" y="1580"/>
                  </a:cubicBezTo>
                  <a:cubicBezTo>
                    <a:pt x="301" y="1588"/>
                    <a:pt x="301" y="1588"/>
                    <a:pt x="301" y="1595"/>
                  </a:cubicBezTo>
                  <a:cubicBezTo>
                    <a:pt x="309" y="1604"/>
                    <a:pt x="325" y="1604"/>
                    <a:pt x="356" y="1611"/>
                  </a:cubicBezTo>
                  <a:cubicBezTo>
                    <a:pt x="404" y="1627"/>
                    <a:pt x="427" y="1643"/>
                    <a:pt x="443" y="1659"/>
                  </a:cubicBezTo>
                  <a:cubicBezTo>
                    <a:pt x="451" y="1667"/>
                    <a:pt x="459" y="1675"/>
                    <a:pt x="459" y="1675"/>
                  </a:cubicBezTo>
                  <a:cubicBezTo>
                    <a:pt x="467" y="1675"/>
                    <a:pt x="467" y="1667"/>
                    <a:pt x="475" y="1659"/>
                  </a:cubicBezTo>
                  <a:cubicBezTo>
                    <a:pt x="491" y="1643"/>
                    <a:pt x="491" y="1627"/>
                    <a:pt x="491" y="1619"/>
                  </a:cubicBezTo>
                  <a:cubicBezTo>
                    <a:pt x="491" y="1604"/>
                    <a:pt x="498" y="1595"/>
                    <a:pt x="506" y="1595"/>
                  </a:cubicBezTo>
                  <a:cubicBezTo>
                    <a:pt x="514" y="1595"/>
                    <a:pt x="522" y="1604"/>
                    <a:pt x="538" y="1604"/>
                  </a:cubicBezTo>
                  <a:cubicBezTo>
                    <a:pt x="546" y="1604"/>
                    <a:pt x="562" y="1611"/>
                    <a:pt x="569" y="1611"/>
                  </a:cubicBezTo>
                  <a:cubicBezTo>
                    <a:pt x="617" y="1611"/>
                    <a:pt x="664" y="1588"/>
                    <a:pt x="672" y="1572"/>
                  </a:cubicBezTo>
                  <a:cubicBezTo>
                    <a:pt x="680" y="1572"/>
                    <a:pt x="680" y="1572"/>
                    <a:pt x="672" y="1564"/>
                  </a:cubicBezTo>
                  <a:cubicBezTo>
                    <a:pt x="664" y="1556"/>
                    <a:pt x="664" y="1556"/>
                    <a:pt x="664" y="1548"/>
                  </a:cubicBezTo>
                  <a:cubicBezTo>
                    <a:pt x="672" y="1540"/>
                    <a:pt x="680" y="1540"/>
                    <a:pt x="704" y="1532"/>
                  </a:cubicBezTo>
                  <a:cubicBezTo>
                    <a:pt x="712" y="1532"/>
                    <a:pt x="712" y="1532"/>
                    <a:pt x="712" y="1532"/>
                  </a:cubicBezTo>
                  <a:cubicBezTo>
                    <a:pt x="767" y="1517"/>
                    <a:pt x="822" y="1509"/>
                    <a:pt x="815" y="1493"/>
                  </a:cubicBezTo>
                  <a:cubicBezTo>
                    <a:pt x="815" y="1485"/>
                    <a:pt x="815" y="1485"/>
                    <a:pt x="815" y="1478"/>
                  </a:cubicBezTo>
                  <a:cubicBezTo>
                    <a:pt x="822" y="1478"/>
                    <a:pt x="822" y="1478"/>
                    <a:pt x="831" y="1478"/>
                  </a:cubicBezTo>
                  <a:lnTo>
                    <a:pt x="838" y="1478"/>
                  </a:lnTo>
                  <a:cubicBezTo>
                    <a:pt x="846" y="1478"/>
                    <a:pt x="854" y="1478"/>
                    <a:pt x="862" y="1478"/>
                  </a:cubicBezTo>
                  <a:cubicBezTo>
                    <a:pt x="878" y="1470"/>
                    <a:pt x="886" y="1446"/>
                    <a:pt x="894" y="1431"/>
                  </a:cubicBezTo>
                  <a:cubicBezTo>
                    <a:pt x="902" y="1415"/>
                    <a:pt x="910" y="1399"/>
                    <a:pt x="925" y="1399"/>
                  </a:cubicBezTo>
                  <a:cubicBezTo>
                    <a:pt x="933" y="1399"/>
                    <a:pt x="949" y="1391"/>
                    <a:pt x="949" y="1383"/>
                  </a:cubicBezTo>
                  <a:cubicBezTo>
                    <a:pt x="949" y="1383"/>
                    <a:pt x="949" y="1375"/>
                    <a:pt x="933" y="1375"/>
                  </a:cubicBezTo>
                  <a:cubicBezTo>
                    <a:pt x="917" y="1367"/>
                    <a:pt x="910" y="1367"/>
                    <a:pt x="902" y="1367"/>
                  </a:cubicBezTo>
                  <a:cubicBezTo>
                    <a:pt x="886" y="1367"/>
                    <a:pt x="878" y="1367"/>
                    <a:pt x="878" y="1359"/>
                  </a:cubicBezTo>
                  <a:cubicBezTo>
                    <a:pt x="878" y="1352"/>
                    <a:pt x="878" y="1344"/>
                    <a:pt x="894" y="1328"/>
                  </a:cubicBezTo>
                  <a:cubicBezTo>
                    <a:pt x="910" y="1304"/>
                    <a:pt x="910" y="1280"/>
                    <a:pt x="917" y="1265"/>
                  </a:cubicBezTo>
                  <a:cubicBezTo>
                    <a:pt x="925" y="1249"/>
                    <a:pt x="933" y="1233"/>
                    <a:pt x="949" y="1209"/>
                  </a:cubicBezTo>
                  <a:cubicBezTo>
                    <a:pt x="957" y="1209"/>
                    <a:pt x="957" y="1201"/>
                    <a:pt x="965" y="1193"/>
                  </a:cubicBezTo>
                  <a:cubicBezTo>
                    <a:pt x="981" y="1170"/>
                    <a:pt x="981" y="1170"/>
                    <a:pt x="989" y="1138"/>
                  </a:cubicBezTo>
                  <a:cubicBezTo>
                    <a:pt x="989" y="1114"/>
                    <a:pt x="989" y="1106"/>
                    <a:pt x="997" y="1099"/>
                  </a:cubicBezTo>
                  <a:cubicBezTo>
                    <a:pt x="1004" y="1091"/>
                    <a:pt x="1004" y="1083"/>
                    <a:pt x="1012" y="1051"/>
                  </a:cubicBezTo>
                  <a:cubicBezTo>
                    <a:pt x="1020" y="1027"/>
                    <a:pt x="1020" y="1004"/>
                    <a:pt x="1020" y="988"/>
                  </a:cubicBezTo>
                  <a:cubicBezTo>
                    <a:pt x="1020" y="956"/>
                    <a:pt x="1020" y="932"/>
                    <a:pt x="1044" y="917"/>
                  </a:cubicBezTo>
                  <a:cubicBezTo>
                    <a:pt x="1060" y="917"/>
                    <a:pt x="1068" y="909"/>
                    <a:pt x="1075" y="901"/>
                  </a:cubicBezTo>
                  <a:cubicBezTo>
                    <a:pt x="1084" y="893"/>
                    <a:pt x="1091" y="885"/>
                    <a:pt x="1107" y="885"/>
                  </a:cubicBezTo>
                  <a:cubicBezTo>
                    <a:pt x="1115" y="885"/>
                    <a:pt x="1115" y="893"/>
                    <a:pt x="1123" y="901"/>
                  </a:cubicBezTo>
                  <a:cubicBezTo>
                    <a:pt x="1131" y="901"/>
                    <a:pt x="1131" y="901"/>
                    <a:pt x="1131" y="901"/>
                  </a:cubicBezTo>
                  <a:cubicBezTo>
                    <a:pt x="1147" y="917"/>
                    <a:pt x="1170" y="941"/>
                    <a:pt x="1186" y="941"/>
                  </a:cubicBezTo>
                  <a:lnTo>
                    <a:pt x="1186" y="941"/>
                  </a:lnTo>
                  <a:cubicBezTo>
                    <a:pt x="1202" y="925"/>
                    <a:pt x="1194" y="917"/>
                    <a:pt x="1194" y="901"/>
                  </a:cubicBezTo>
                  <a:cubicBezTo>
                    <a:pt x="1194" y="893"/>
                    <a:pt x="1194" y="893"/>
                    <a:pt x="1194" y="893"/>
                  </a:cubicBezTo>
                  <a:cubicBezTo>
                    <a:pt x="1194" y="885"/>
                    <a:pt x="1202" y="861"/>
                    <a:pt x="1210" y="846"/>
                  </a:cubicBezTo>
                  <a:cubicBezTo>
                    <a:pt x="1226" y="838"/>
                    <a:pt x="1234" y="830"/>
                    <a:pt x="1242" y="838"/>
                  </a:cubicBezTo>
                  <a:cubicBezTo>
                    <a:pt x="1250" y="846"/>
                    <a:pt x="1250" y="846"/>
                    <a:pt x="1257" y="846"/>
                  </a:cubicBezTo>
                  <a:cubicBezTo>
                    <a:pt x="1257" y="846"/>
                    <a:pt x="1257" y="846"/>
                    <a:pt x="1257" y="822"/>
                  </a:cubicBezTo>
                  <a:cubicBezTo>
                    <a:pt x="1257" y="806"/>
                    <a:pt x="1257" y="798"/>
                    <a:pt x="1250" y="790"/>
                  </a:cubicBezTo>
                  <a:cubicBezTo>
                    <a:pt x="1250" y="774"/>
                    <a:pt x="1250" y="766"/>
                    <a:pt x="1250" y="759"/>
                  </a:cubicBezTo>
                  <a:cubicBezTo>
                    <a:pt x="1250" y="759"/>
                    <a:pt x="1257" y="759"/>
                    <a:pt x="1265" y="759"/>
                  </a:cubicBezTo>
                  <a:cubicBezTo>
                    <a:pt x="1273" y="759"/>
                    <a:pt x="1289" y="759"/>
                    <a:pt x="1297" y="759"/>
                  </a:cubicBezTo>
                  <a:cubicBezTo>
                    <a:pt x="1305" y="759"/>
                    <a:pt x="1313" y="759"/>
                    <a:pt x="1321" y="759"/>
                  </a:cubicBezTo>
                  <a:cubicBezTo>
                    <a:pt x="1328" y="759"/>
                    <a:pt x="1337" y="759"/>
                    <a:pt x="1337" y="751"/>
                  </a:cubicBezTo>
                  <a:cubicBezTo>
                    <a:pt x="1344" y="743"/>
                    <a:pt x="1344" y="727"/>
                    <a:pt x="1344" y="719"/>
                  </a:cubicBezTo>
                  <a:cubicBezTo>
                    <a:pt x="1344" y="703"/>
                    <a:pt x="1344" y="679"/>
                    <a:pt x="1376" y="672"/>
                  </a:cubicBezTo>
                  <a:cubicBezTo>
                    <a:pt x="1384" y="672"/>
                    <a:pt x="1392" y="672"/>
                    <a:pt x="1392" y="672"/>
                  </a:cubicBezTo>
                  <a:cubicBezTo>
                    <a:pt x="1408" y="664"/>
                    <a:pt x="1415" y="664"/>
                    <a:pt x="1423" y="624"/>
                  </a:cubicBezTo>
                  <a:cubicBezTo>
                    <a:pt x="1439" y="561"/>
                    <a:pt x="1439" y="514"/>
                    <a:pt x="1439" y="482"/>
                  </a:cubicBezTo>
                  <a:cubicBezTo>
                    <a:pt x="1439" y="458"/>
                    <a:pt x="1439" y="419"/>
                    <a:pt x="1455" y="411"/>
                  </a:cubicBezTo>
                  <a:cubicBezTo>
                    <a:pt x="1463" y="403"/>
                    <a:pt x="1471" y="403"/>
                    <a:pt x="1479" y="403"/>
                  </a:cubicBezTo>
                  <a:cubicBezTo>
                    <a:pt x="1487" y="411"/>
                    <a:pt x="1502" y="419"/>
                    <a:pt x="1518" y="426"/>
                  </a:cubicBezTo>
                  <a:cubicBezTo>
                    <a:pt x="1550" y="450"/>
                    <a:pt x="1590" y="490"/>
                    <a:pt x="1613" y="490"/>
                  </a:cubicBezTo>
                  <a:lnTo>
                    <a:pt x="1621" y="490"/>
                  </a:lnTo>
                  <a:cubicBezTo>
                    <a:pt x="1637" y="490"/>
                    <a:pt x="1661" y="466"/>
                    <a:pt x="1676" y="426"/>
                  </a:cubicBezTo>
                  <a:lnTo>
                    <a:pt x="1676" y="426"/>
                  </a:lnTo>
                  <a:cubicBezTo>
                    <a:pt x="1676" y="419"/>
                    <a:pt x="1676" y="419"/>
                    <a:pt x="1676" y="419"/>
                  </a:cubicBezTo>
                  <a:cubicBezTo>
                    <a:pt x="1676" y="419"/>
                    <a:pt x="1645" y="363"/>
                    <a:pt x="1637" y="348"/>
                  </a:cubicBezTo>
                  <a:cubicBezTo>
                    <a:pt x="1629" y="324"/>
                    <a:pt x="1613" y="308"/>
                    <a:pt x="1581" y="308"/>
                  </a:cubicBezTo>
                  <a:cubicBezTo>
                    <a:pt x="1558" y="308"/>
                    <a:pt x="1534" y="308"/>
                    <a:pt x="1510" y="300"/>
                  </a:cubicBezTo>
                  <a:cubicBezTo>
                    <a:pt x="1510" y="300"/>
                    <a:pt x="1510" y="292"/>
                    <a:pt x="1502" y="292"/>
                  </a:cubicBezTo>
                  <a:cubicBezTo>
                    <a:pt x="1487" y="292"/>
                    <a:pt x="1471" y="308"/>
                    <a:pt x="1463" y="316"/>
                  </a:cubicBezTo>
                  <a:cubicBezTo>
                    <a:pt x="1455" y="324"/>
                    <a:pt x="1439" y="332"/>
                    <a:pt x="1423" y="332"/>
                  </a:cubicBezTo>
                  <a:cubicBezTo>
                    <a:pt x="1415" y="340"/>
                    <a:pt x="1415" y="340"/>
                    <a:pt x="1408" y="340"/>
                  </a:cubicBezTo>
                  <a:cubicBezTo>
                    <a:pt x="1400" y="348"/>
                    <a:pt x="1392" y="355"/>
                    <a:pt x="1384" y="363"/>
                  </a:cubicBezTo>
                  <a:cubicBezTo>
                    <a:pt x="1376" y="379"/>
                    <a:pt x="1368" y="395"/>
                    <a:pt x="1337" y="387"/>
                  </a:cubicBezTo>
                  <a:cubicBezTo>
                    <a:pt x="1305" y="387"/>
                    <a:pt x="1297" y="371"/>
                    <a:pt x="1289" y="363"/>
                  </a:cubicBezTo>
                  <a:cubicBezTo>
                    <a:pt x="1289" y="355"/>
                    <a:pt x="1289" y="355"/>
                    <a:pt x="1289" y="355"/>
                  </a:cubicBezTo>
                  <a:cubicBezTo>
                    <a:pt x="1281" y="355"/>
                    <a:pt x="1265" y="395"/>
                    <a:pt x="1257" y="419"/>
                  </a:cubicBezTo>
                  <a:cubicBezTo>
                    <a:pt x="1250" y="426"/>
                    <a:pt x="1250" y="435"/>
                    <a:pt x="1250" y="435"/>
                  </a:cubicBezTo>
                  <a:lnTo>
                    <a:pt x="1250" y="435"/>
                  </a:lnTo>
                  <a:cubicBezTo>
                    <a:pt x="1242" y="450"/>
                    <a:pt x="1242" y="458"/>
                    <a:pt x="1234" y="458"/>
                  </a:cubicBezTo>
                  <a:cubicBezTo>
                    <a:pt x="1226" y="458"/>
                    <a:pt x="1226" y="450"/>
                    <a:pt x="1226" y="450"/>
                  </a:cubicBezTo>
                  <a:cubicBezTo>
                    <a:pt x="1226" y="442"/>
                    <a:pt x="1226" y="442"/>
                    <a:pt x="1218" y="442"/>
                  </a:cubicBezTo>
                  <a:cubicBezTo>
                    <a:pt x="1202" y="442"/>
                    <a:pt x="1186" y="450"/>
                    <a:pt x="1186" y="450"/>
                  </a:cubicBezTo>
                  <a:cubicBezTo>
                    <a:pt x="1060" y="593"/>
                    <a:pt x="1060" y="593"/>
                    <a:pt x="1060" y="593"/>
                  </a:cubicBezTo>
                  <a:cubicBezTo>
                    <a:pt x="1020" y="355"/>
                    <a:pt x="1020" y="355"/>
                    <a:pt x="1020" y="355"/>
                  </a:cubicBezTo>
                  <a:cubicBezTo>
                    <a:pt x="649" y="426"/>
                    <a:pt x="649" y="426"/>
                    <a:pt x="649" y="426"/>
                  </a:cubicBezTo>
                  <a:cubicBezTo>
                    <a:pt x="569" y="8"/>
                    <a:pt x="569" y="8"/>
                    <a:pt x="569" y="8"/>
                  </a:cubicBezTo>
                  <a:cubicBezTo>
                    <a:pt x="569" y="8"/>
                    <a:pt x="569" y="8"/>
                    <a:pt x="562" y="8"/>
                  </a:cubicBezTo>
                  <a:cubicBezTo>
                    <a:pt x="554" y="8"/>
                    <a:pt x="546" y="8"/>
                    <a:pt x="546" y="15"/>
                  </a:cubicBezTo>
                  <a:lnTo>
                    <a:pt x="546" y="15"/>
                  </a:lnTo>
                  <a:cubicBezTo>
                    <a:pt x="546" y="24"/>
                    <a:pt x="554" y="31"/>
                    <a:pt x="554" y="47"/>
                  </a:cubicBezTo>
                  <a:cubicBezTo>
                    <a:pt x="554" y="63"/>
                    <a:pt x="562" y="71"/>
                    <a:pt x="562" y="87"/>
                  </a:cubicBezTo>
                  <a:cubicBezTo>
                    <a:pt x="562" y="95"/>
                    <a:pt x="569" y="110"/>
                    <a:pt x="569" y="118"/>
                  </a:cubicBezTo>
                  <a:cubicBezTo>
                    <a:pt x="578" y="142"/>
                    <a:pt x="585" y="158"/>
                    <a:pt x="569" y="166"/>
                  </a:cubicBezTo>
                  <a:lnTo>
                    <a:pt x="562" y="166"/>
                  </a:lnTo>
                  <a:cubicBezTo>
                    <a:pt x="554" y="174"/>
                    <a:pt x="554" y="174"/>
                    <a:pt x="554" y="197"/>
                  </a:cubicBezTo>
                  <a:cubicBezTo>
                    <a:pt x="554" y="205"/>
                    <a:pt x="554" y="221"/>
                    <a:pt x="562" y="237"/>
                  </a:cubicBezTo>
                  <a:cubicBezTo>
                    <a:pt x="562" y="284"/>
                    <a:pt x="569" y="316"/>
                    <a:pt x="562" y="332"/>
                  </a:cubicBezTo>
                  <a:cubicBezTo>
                    <a:pt x="554" y="332"/>
                    <a:pt x="546" y="332"/>
                    <a:pt x="538" y="340"/>
                  </a:cubicBezTo>
                  <a:cubicBezTo>
                    <a:pt x="530" y="340"/>
                    <a:pt x="514" y="340"/>
                    <a:pt x="522" y="379"/>
                  </a:cubicBezTo>
                  <a:cubicBezTo>
                    <a:pt x="530" y="442"/>
                    <a:pt x="530" y="498"/>
                    <a:pt x="514" y="529"/>
                  </a:cubicBezTo>
                  <a:cubicBezTo>
                    <a:pt x="506" y="537"/>
                    <a:pt x="498" y="545"/>
                    <a:pt x="491" y="561"/>
                  </a:cubicBezTo>
                  <a:cubicBezTo>
                    <a:pt x="467" y="593"/>
                    <a:pt x="451" y="624"/>
                    <a:pt x="427" y="632"/>
                  </a:cubicBezTo>
                  <a:cubicBezTo>
                    <a:pt x="419" y="632"/>
                    <a:pt x="411" y="632"/>
                    <a:pt x="404" y="640"/>
                  </a:cubicBezTo>
                  <a:cubicBezTo>
                    <a:pt x="404" y="640"/>
                    <a:pt x="396" y="640"/>
                    <a:pt x="388" y="640"/>
                  </a:cubicBezTo>
                  <a:cubicBezTo>
                    <a:pt x="380" y="640"/>
                    <a:pt x="372" y="640"/>
                    <a:pt x="364" y="632"/>
                  </a:cubicBezTo>
                  <a:cubicBezTo>
                    <a:pt x="364" y="632"/>
                    <a:pt x="356" y="632"/>
                    <a:pt x="356" y="624"/>
                  </a:cubicBezTo>
                  <a:cubicBezTo>
                    <a:pt x="340" y="616"/>
                    <a:pt x="332" y="608"/>
                    <a:pt x="325" y="608"/>
                  </a:cubicBezTo>
                  <a:cubicBezTo>
                    <a:pt x="325" y="608"/>
                    <a:pt x="317" y="608"/>
                    <a:pt x="317" y="624"/>
                  </a:cubicBezTo>
                  <a:cubicBezTo>
                    <a:pt x="317" y="632"/>
                    <a:pt x="309" y="640"/>
                    <a:pt x="309" y="648"/>
                  </a:cubicBezTo>
                  <a:cubicBezTo>
                    <a:pt x="309" y="672"/>
                    <a:pt x="309" y="688"/>
                    <a:pt x="285" y="695"/>
                  </a:cubicBezTo>
                  <a:cubicBezTo>
                    <a:pt x="285" y="703"/>
                    <a:pt x="277" y="703"/>
                    <a:pt x="269" y="703"/>
                  </a:cubicBezTo>
                  <a:cubicBezTo>
                    <a:pt x="245" y="719"/>
                    <a:pt x="222" y="727"/>
                    <a:pt x="230" y="743"/>
                  </a:cubicBezTo>
                  <a:cubicBezTo>
                    <a:pt x="238" y="774"/>
                    <a:pt x="245" y="861"/>
                    <a:pt x="238" y="877"/>
                  </a:cubicBezTo>
                  <a:cubicBezTo>
                    <a:pt x="238" y="885"/>
                    <a:pt x="230" y="885"/>
                    <a:pt x="230" y="885"/>
                  </a:cubicBezTo>
                  <a:cubicBezTo>
                    <a:pt x="230" y="885"/>
                    <a:pt x="230" y="885"/>
                    <a:pt x="230" y="877"/>
                  </a:cubicBezTo>
                  <a:cubicBezTo>
                    <a:pt x="222" y="877"/>
                    <a:pt x="214" y="869"/>
                    <a:pt x="206" y="861"/>
                  </a:cubicBezTo>
                  <a:cubicBezTo>
                    <a:pt x="190" y="854"/>
                    <a:pt x="182" y="846"/>
                    <a:pt x="174" y="84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51" name="Freeform 779"/>
            <p:cNvSpPr>
              <a:spLocks noChangeArrowheads="1"/>
            </p:cNvSpPr>
            <p:nvPr/>
          </p:nvSpPr>
          <p:spPr bwMode="auto">
            <a:xfrm>
              <a:off x="14832203" y="5711450"/>
              <a:ext cx="1514506" cy="876698"/>
            </a:xfrm>
            <a:custGeom>
              <a:avLst/>
              <a:gdLst>
                <a:gd name="T0" fmla="*/ 2846 w 2879"/>
                <a:gd name="T1" fmla="*/ 1122 h 1668"/>
                <a:gd name="T2" fmla="*/ 2744 w 2879"/>
                <a:gd name="T3" fmla="*/ 1012 h 1668"/>
                <a:gd name="T4" fmla="*/ 2664 w 2879"/>
                <a:gd name="T5" fmla="*/ 1043 h 1668"/>
                <a:gd name="T6" fmla="*/ 2562 w 2879"/>
                <a:gd name="T7" fmla="*/ 1012 h 1668"/>
                <a:gd name="T8" fmla="*/ 2522 w 2879"/>
                <a:gd name="T9" fmla="*/ 949 h 1668"/>
                <a:gd name="T10" fmla="*/ 2641 w 2879"/>
                <a:gd name="T11" fmla="*/ 1012 h 1668"/>
                <a:gd name="T12" fmla="*/ 2657 w 2879"/>
                <a:gd name="T13" fmla="*/ 933 h 1668"/>
                <a:gd name="T14" fmla="*/ 2593 w 2879"/>
                <a:gd name="T15" fmla="*/ 901 h 1668"/>
                <a:gd name="T16" fmla="*/ 2562 w 2879"/>
                <a:gd name="T17" fmla="*/ 877 h 1668"/>
                <a:gd name="T18" fmla="*/ 2585 w 2879"/>
                <a:gd name="T19" fmla="*/ 814 h 1668"/>
                <a:gd name="T20" fmla="*/ 2641 w 2879"/>
                <a:gd name="T21" fmla="*/ 790 h 1668"/>
                <a:gd name="T22" fmla="*/ 2538 w 2879"/>
                <a:gd name="T23" fmla="*/ 727 h 1668"/>
                <a:gd name="T24" fmla="*/ 2514 w 2879"/>
                <a:gd name="T25" fmla="*/ 680 h 1668"/>
                <a:gd name="T26" fmla="*/ 2585 w 2879"/>
                <a:gd name="T27" fmla="*/ 680 h 1668"/>
                <a:gd name="T28" fmla="*/ 2609 w 2879"/>
                <a:gd name="T29" fmla="*/ 593 h 1668"/>
                <a:gd name="T30" fmla="*/ 2498 w 2879"/>
                <a:gd name="T31" fmla="*/ 506 h 1668"/>
                <a:gd name="T32" fmla="*/ 2411 w 2879"/>
                <a:gd name="T33" fmla="*/ 490 h 1668"/>
                <a:gd name="T34" fmla="*/ 2301 w 2879"/>
                <a:gd name="T35" fmla="*/ 427 h 1668"/>
                <a:gd name="T36" fmla="*/ 2158 w 2879"/>
                <a:gd name="T37" fmla="*/ 427 h 1668"/>
                <a:gd name="T38" fmla="*/ 2206 w 2879"/>
                <a:gd name="T39" fmla="*/ 206 h 1668"/>
                <a:gd name="T40" fmla="*/ 2024 w 2879"/>
                <a:gd name="T41" fmla="*/ 119 h 1668"/>
                <a:gd name="T42" fmla="*/ 1921 w 2879"/>
                <a:gd name="T43" fmla="*/ 24 h 1668"/>
                <a:gd name="T44" fmla="*/ 1716 w 2879"/>
                <a:gd name="T45" fmla="*/ 16 h 1668"/>
                <a:gd name="T46" fmla="*/ 1668 w 2879"/>
                <a:gd name="T47" fmla="*/ 229 h 1668"/>
                <a:gd name="T48" fmla="*/ 1581 w 2879"/>
                <a:gd name="T49" fmla="*/ 356 h 1668"/>
                <a:gd name="T50" fmla="*/ 1502 w 2879"/>
                <a:gd name="T51" fmla="*/ 427 h 1668"/>
                <a:gd name="T52" fmla="*/ 1439 w 2879"/>
                <a:gd name="T53" fmla="*/ 498 h 1668"/>
                <a:gd name="T54" fmla="*/ 1360 w 2879"/>
                <a:gd name="T55" fmla="*/ 506 h 1668"/>
                <a:gd name="T56" fmla="*/ 1257 w 2879"/>
                <a:gd name="T57" fmla="*/ 656 h 1668"/>
                <a:gd name="T58" fmla="*/ 1186 w 2879"/>
                <a:gd name="T59" fmla="*/ 822 h 1668"/>
                <a:gd name="T60" fmla="*/ 1170 w 2879"/>
                <a:gd name="T61" fmla="*/ 972 h 1668"/>
                <a:gd name="T62" fmla="*/ 1099 w 2879"/>
                <a:gd name="T63" fmla="*/ 1083 h 1668"/>
                <a:gd name="T64" fmla="*/ 941 w 2879"/>
                <a:gd name="T65" fmla="*/ 1137 h 1668"/>
                <a:gd name="T66" fmla="*/ 775 w 2879"/>
                <a:gd name="T67" fmla="*/ 1216 h 1668"/>
                <a:gd name="T68" fmla="*/ 593 w 2879"/>
                <a:gd name="T69" fmla="*/ 1224 h 1668"/>
                <a:gd name="T70" fmla="*/ 530 w 2879"/>
                <a:gd name="T71" fmla="*/ 1145 h 1668"/>
                <a:gd name="T72" fmla="*/ 364 w 2879"/>
                <a:gd name="T73" fmla="*/ 1319 h 1668"/>
                <a:gd name="T74" fmla="*/ 269 w 2879"/>
                <a:gd name="T75" fmla="*/ 1430 h 1668"/>
                <a:gd name="T76" fmla="*/ 229 w 2879"/>
                <a:gd name="T77" fmla="*/ 1493 h 1668"/>
                <a:gd name="T78" fmla="*/ 142 w 2879"/>
                <a:gd name="T79" fmla="*/ 1588 h 1668"/>
                <a:gd name="T80" fmla="*/ 0 w 2879"/>
                <a:gd name="T81" fmla="*/ 1667 h 1668"/>
                <a:gd name="T82" fmla="*/ 728 w 2879"/>
                <a:gd name="T83" fmla="*/ 1564 h 1668"/>
                <a:gd name="T84" fmla="*/ 2878 w 2879"/>
                <a:gd name="T85" fmla="*/ 1169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9" h="1668">
                  <a:moveTo>
                    <a:pt x="2846" y="1122"/>
                  </a:moveTo>
                  <a:lnTo>
                    <a:pt x="2846" y="1122"/>
                  </a:lnTo>
                  <a:cubicBezTo>
                    <a:pt x="2822" y="1067"/>
                    <a:pt x="2838" y="1059"/>
                    <a:pt x="2807" y="1036"/>
                  </a:cubicBezTo>
                  <a:cubicBezTo>
                    <a:pt x="2775" y="1012"/>
                    <a:pt x="2767" y="1012"/>
                    <a:pt x="2744" y="1012"/>
                  </a:cubicBezTo>
                  <a:cubicBezTo>
                    <a:pt x="2720" y="1012"/>
                    <a:pt x="2680" y="1012"/>
                    <a:pt x="2672" y="1012"/>
                  </a:cubicBezTo>
                  <a:cubicBezTo>
                    <a:pt x="2672" y="1012"/>
                    <a:pt x="2680" y="1036"/>
                    <a:pt x="2664" y="1043"/>
                  </a:cubicBezTo>
                  <a:cubicBezTo>
                    <a:pt x="2649" y="1043"/>
                    <a:pt x="2633" y="1067"/>
                    <a:pt x="2617" y="1051"/>
                  </a:cubicBezTo>
                  <a:cubicBezTo>
                    <a:pt x="2593" y="1036"/>
                    <a:pt x="2601" y="1051"/>
                    <a:pt x="2562" y="1012"/>
                  </a:cubicBezTo>
                  <a:cubicBezTo>
                    <a:pt x="2530" y="972"/>
                    <a:pt x="2514" y="964"/>
                    <a:pt x="2506" y="957"/>
                  </a:cubicBezTo>
                  <a:cubicBezTo>
                    <a:pt x="2491" y="949"/>
                    <a:pt x="2498" y="933"/>
                    <a:pt x="2522" y="949"/>
                  </a:cubicBezTo>
                  <a:cubicBezTo>
                    <a:pt x="2546" y="964"/>
                    <a:pt x="2546" y="972"/>
                    <a:pt x="2585" y="988"/>
                  </a:cubicBezTo>
                  <a:cubicBezTo>
                    <a:pt x="2625" y="1012"/>
                    <a:pt x="2625" y="1028"/>
                    <a:pt x="2641" y="1012"/>
                  </a:cubicBezTo>
                  <a:cubicBezTo>
                    <a:pt x="2664" y="996"/>
                    <a:pt x="2657" y="988"/>
                    <a:pt x="2672" y="972"/>
                  </a:cubicBezTo>
                  <a:cubicBezTo>
                    <a:pt x="2680" y="964"/>
                    <a:pt x="2672" y="933"/>
                    <a:pt x="2657" y="933"/>
                  </a:cubicBezTo>
                  <a:cubicBezTo>
                    <a:pt x="2649" y="933"/>
                    <a:pt x="2649" y="949"/>
                    <a:pt x="2633" y="925"/>
                  </a:cubicBezTo>
                  <a:cubicBezTo>
                    <a:pt x="2617" y="909"/>
                    <a:pt x="2601" y="885"/>
                    <a:pt x="2593" y="901"/>
                  </a:cubicBezTo>
                  <a:cubicBezTo>
                    <a:pt x="2585" y="917"/>
                    <a:pt x="2577" y="917"/>
                    <a:pt x="2554" y="901"/>
                  </a:cubicBezTo>
                  <a:cubicBezTo>
                    <a:pt x="2538" y="885"/>
                    <a:pt x="2546" y="877"/>
                    <a:pt x="2562" y="877"/>
                  </a:cubicBezTo>
                  <a:cubicBezTo>
                    <a:pt x="2569" y="877"/>
                    <a:pt x="2601" y="870"/>
                    <a:pt x="2593" y="854"/>
                  </a:cubicBezTo>
                  <a:cubicBezTo>
                    <a:pt x="2593" y="830"/>
                    <a:pt x="2569" y="814"/>
                    <a:pt x="2585" y="814"/>
                  </a:cubicBezTo>
                  <a:cubicBezTo>
                    <a:pt x="2601" y="822"/>
                    <a:pt x="2601" y="846"/>
                    <a:pt x="2617" y="846"/>
                  </a:cubicBezTo>
                  <a:cubicBezTo>
                    <a:pt x="2641" y="846"/>
                    <a:pt x="2649" y="806"/>
                    <a:pt x="2641" y="790"/>
                  </a:cubicBezTo>
                  <a:cubicBezTo>
                    <a:pt x="2625" y="767"/>
                    <a:pt x="2625" y="759"/>
                    <a:pt x="2609" y="751"/>
                  </a:cubicBezTo>
                  <a:cubicBezTo>
                    <a:pt x="2593" y="743"/>
                    <a:pt x="2562" y="743"/>
                    <a:pt x="2538" y="727"/>
                  </a:cubicBezTo>
                  <a:cubicBezTo>
                    <a:pt x="2514" y="711"/>
                    <a:pt x="2522" y="719"/>
                    <a:pt x="2498" y="696"/>
                  </a:cubicBezTo>
                  <a:cubicBezTo>
                    <a:pt x="2482" y="672"/>
                    <a:pt x="2506" y="672"/>
                    <a:pt x="2514" y="680"/>
                  </a:cubicBezTo>
                  <a:cubicBezTo>
                    <a:pt x="2522" y="688"/>
                    <a:pt x="2530" y="704"/>
                    <a:pt x="2562" y="704"/>
                  </a:cubicBezTo>
                  <a:cubicBezTo>
                    <a:pt x="2585" y="704"/>
                    <a:pt x="2585" y="711"/>
                    <a:pt x="2585" y="680"/>
                  </a:cubicBezTo>
                  <a:cubicBezTo>
                    <a:pt x="2585" y="648"/>
                    <a:pt x="2562" y="624"/>
                    <a:pt x="2585" y="624"/>
                  </a:cubicBezTo>
                  <a:cubicBezTo>
                    <a:pt x="2601" y="624"/>
                    <a:pt x="2617" y="593"/>
                    <a:pt x="2609" y="593"/>
                  </a:cubicBezTo>
                  <a:cubicBezTo>
                    <a:pt x="2601" y="585"/>
                    <a:pt x="2585" y="569"/>
                    <a:pt x="2554" y="561"/>
                  </a:cubicBezTo>
                  <a:cubicBezTo>
                    <a:pt x="2530" y="546"/>
                    <a:pt x="2498" y="537"/>
                    <a:pt x="2498" y="506"/>
                  </a:cubicBezTo>
                  <a:cubicBezTo>
                    <a:pt x="2498" y="498"/>
                    <a:pt x="2498" y="490"/>
                    <a:pt x="2498" y="482"/>
                  </a:cubicBezTo>
                  <a:cubicBezTo>
                    <a:pt x="2482" y="482"/>
                    <a:pt x="2443" y="498"/>
                    <a:pt x="2411" y="490"/>
                  </a:cubicBezTo>
                  <a:cubicBezTo>
                    <a:pt x="2372" y="482"/>
                    <a:pt x="2332" y="466"/>
                    <a:pt x="2301" y="459"/>
                  </a:cubicBezTo>
                  <a:cubicBezTo>
                    <a:pt x="2277" y="443"/>
                    <a:pt x="2309" y="435"/>
                    <a:pt x="2301" y="427"/>
                  </a:cubicBezTo>
                  <a:cubicBezTo>
                    <a:pt x="2293" y="411"/>
                    <a:pt x="2253" y="403"/>
                    <a:pt x="2238" y="427"/>
                  </a:cubicBezTo>
                  <a:cubicBezTo>
                    <a:pt x="2214" y="443"/>
                    <a:pt x="2174" y="451"/>
                    <a:pt x="2158" y="427"/>
                  </a:cubicBezTo>
                  <a:cubicBezTo>
                    <a:pt x="2143" y="403"/>
                    <a:pt x="2166" y="348"/>
                    <a:pt x="2190" y="308"/>
                  </a:cubicBezTo>
                  <a:cubicBezTo>
                    <a:pt x="2214" y="269"/>
                    <a:pt x="2206" y="237"/>
                    <a:pt x="2206" y="206"/>
                  </a:cubicBezTo>
                  <a:cubicBezTo>
                    <a:pt x="2206" y="174"/>
                    <a:pt x="2127" y="142"/>
                    <a:pt x="2103" y="126"/>
                  </a:cubicBezTo>
                  <a:cubicBezTo>
                    <a:pt x="2079" y="111"/>
                    <a:pt x="2032" y="126"/>
                    <a:pt x="2024" y="119"/>
                  </a:cubicBezTo>
                  <a:cubicBezTo>
                    <a:pt x="2008" y="103"/>
                    <a:pt x="2008" y="55"/>
                    <a:pt x="2000" y="31"/>
                  </a:cubicBezTo>
                  <a:cubicBezTo>
                    <a:pt x="2000" y="16"/>
                    <a:pt x="1937" y="24"/>
                    <a:pt x="1921" y="24"/>
                  </a:cubicBezTo>
                  <a:cubicBezTo>
                    <a:pt x="1905" y="71"/>
                    <a:pt x="1882" y="103"/>
                    <a:pt x="1850" y="103"/>
                  </a:cubicBezTo>
                  <a:cubicBezTo>
                    <a:pt x="1811" y="95"/>
                    <a:pt x="1739" y="24"/>
                    <a:pt x="1716" y="16"/>
                  </a:cubicBezTo>
                  <a:cubicBezTo>
                    <a:pt x="1692" y="0"/>
                    <a:pt x="1676" y="47"/>
                    <a:pt x="1676" y="87"/>
                  </a:cubicBezTo>
                  <a:cubicBezTo>
                    <a:pt x="1684" y="126"/>
                    <a:pt x="1676" y="174"/>
                    <a:pt x="1668" y="229"/>
                  </a:cubicBezTo>
                  <a:cubicBezTo>
                    <a:pt x="1652" y="293"/>
                    <a:pt x="1645" y="269"/>
                    <a:pt x="1613" y="277"/>
                  </a:cubicBezTo>
                  <a:cubicBezTo>
                    <a:pt x="1581" y="284"/>
                    <a:pt x="1589" y="324"/>
                    <a:pt x="1581" y="356"/>
                  </a:cubicBezTo>
                  <a:cubicBezTo>
                    <a:pt x="1574" y="379"/>
                    <a:pt x="1534" y="364"/>
                    <a:pt x="1502" y="364"/>
                  </a:cubicBezTo>
                  <a:cubicBezTo>
                    <a:pt x="1471" y="364"/>
                    <a:pt x="1502" y="395"/>
                    <a:pt x="1502" y="427"/>
                  </a:cubicBezTo>
                  <a:cubicBezTo>
                    <a:pt x="1502" y="459"/>
                    <a:pt x="1494" y="459"/>
                    <a:pt x="1479" y="451"/>
                  </a:cubicBezTo>
                  <a:cubicBezTo>
                    <a:pt x="1455" y="435"/>
                    <a:pt x="1431" y="482"/>
                    <a:pt x="1439" y="498"/>
                  </a:cubicBezTo>
                  <a:cubicBezTo>
                    <a:pt x="1439" y="522"/>
                    <a:pt x="1439" y="537"/>
                    <a:pt x="1431" y="546"/>
                  </a:cubicBezTo>
                  <a:cubicBezTo>
                    <a:pt x="1415" y="561"/>
                    <a:pt x="1384" y="530"/>
                    <a:pt x="1360" y="506"/>
                  </a:cubicBezTo>
                  <a:cubicBezTo>
                    <a:pt x="1336" y="482"/>
                    <a:pt x="1328" y="506"/>
                    <a:pt x="1281" y="530"/>
                  </a:cubicBezTo>
                  <a:cubicBezTo>
                    <a:pt x="1241" y="553"/>
                    <a:pt x="1273" y="593"/>
                    <a:pt x="1257" y="656"/>
                  </a:cubicBezTo>
                  <a:cubicBezTo>
                    <a:pt x="1241" y="719"/>
                    <a:pt x="1234" y="696"/>
                    <a:pt x="1226" y="743"/>
                  </a:cubicBezTo>
                  <a:cubicBezTo>
                    <a:pt x="1218" y="783"/>
                    <a:pt x="1218" y="783"/>
                    <a:pt x="1186" y="822"/>
                  </a:cubicBezTo>
                  <a:cubicBezTo>
                    <a:pt x="1162" y="862"/>
                    <a:pt x="1162" y="877"/>
                    <a:pt x="1131" y="933"/>
                  </a:cubicBezTo>
                  <a:cubicBezTo>
                    <a:pt x="1099" y="980"/>
                    <a:pt x="1131" y="957"/>
                    <a:pt x="1170" y="972"/>
                  </a:cubicBezTo>
                  <a:cubicBezTo>
                    <a:pt x="1210" y="988"/>
                    <a:pt x="1178" y="1004"/>
                    <a:pt x="1162" y="1004"/>
                  </a:cubicBezTo>
                  <a:cubicBezTo>
                    <a:pt x="1139" y="1004"/>
                    <a:pt x="1131" y="1067"/>
                    <a:pt x="1099" y="1083"/>
                  </a:cubicBezTo>
                  <a:cubicBezTo>
                    <a:pt x="1068" y="1098"/>
                    <a:pt x="1052" y="1075"/>
                    <a:pt x="1059" y="1098"/>
                  </a:cubicBezTo>
                  <a:cubicBezTo>
                    <a:pt x="1059" y="1114"/>
                    <a:pt x="1012" y="1129"/>
                    <a:pt x="941" y="1137"/>
                  </a:cubicBezTo>
                  <a:cubicBezTo>
                    <a:pt x="870" y="1153"/>
                    <a:pt x="925" y="1169"/>
                    <a:pt x="917" y="1185"/>
                  </a:cubicBezTo>
                  <a:cubicBezTo>
                    <a:pt x="901" y="1193"/>
                    <a:pt x="838" y="1232"/>
                    <a:pt x="775" y="1216"/>
                  </a:cubicBezTo>
                  <a:cubicBezTo>
                    <a:pt x="712" y="1193"/>
                    <a:pt x="751" y="1216"/>
                    <a:pt x="720" y="1264"/>
                  </a:cubicBezTo>
                  <a:cubicBezTo>
                    <a:pt x="680" y="1311"/>
                    <a:pt x="688" y="1240"/>
                    <a:pt x="593" y="1224"/>
                  </a:cubicBezTo>
                  <a:cubicBezTo>
                    <a:pt x="498" y="1200"/>
                    <a:pt x="554" y="1185"/>
                    <a:pt x="530" y="1153"/>
                  </a:cubicBezTo>
                  <a:lnTo>
                    <a:pt x="530" y="1145"/>
                  </a:lnTo>
                  <a:cubicBezTo>
                    <a:pt x="506" y="1177"/>
                    <a:pt x="467" y="1216"/>
                    <a:pt x="459" y="1232"/>
                  </a:cubicBezTo>
                  <a:cubicBezTo>
                    <a:pt x="443" y="1248"/>
                    <a:pt x="380" y="1303"/>
                    <a:pt x="364" y="1319"/>
                  </a:cubicBezTo>
                  <a:cubicBezTo>
                    <a:pt x="340" y="1327"/>
                    <a:pt x="301" y="1351"/>
                    <a:pt x="301" y="1375"/>
                  </a:cubicBezTo>
                  <a:cubicBezTo>
                    <a:pt x="301" y="1398"/>
                    <a:pt x="277" y="1422"/>
                    <a:pt x="269" y="1430"/>
                  </a:cubicBezTo>
                  <a:cubicBezTo>
                    <a:pt x="261" y="1438"/>
                    <a:pt x="253" y="1422"/>
                    <a:pt x="253" y="1453"/>
                  </a:cubicBezTo>
                  <a:cubicBezTo>
                    <a:pt x="245" y="1485"/>
                    <a:pt x="253" y="1485"/>
                    <a:pt x="229" y="1493"/>
                  </a:cubicBezTo>
                  <a:cubicBezTo>
                    <a:pt x="214" y="1509"/>
                    <a:pt x="182" y="1493"/>
                    <a:pt x="174" y="1533"/>
                  </a:cubicBezTo>
                  <a:cubicBezTo>
                    <a:pt x="166" y="1572"/>
                    <a:pt x="158" y="1588"/>
                    <a:pt x="142" y="1588"/>
                  </a:cubicBezTo>
                  <a:cubicBezTo>
                    <a:pt x="119" y="1588"/>
                    <a:pt x="119" y="1564"/>
                    <a:pt x="95" y="1588"/>
                  </a:cubicBezTo>
                  <a:cubicBezTo>
                    <a:pt x="87" y="1604"/>
                    <a:pt x="40" y="1635"/>
                    <a:pt x="0" y="1667"/>
                  </a:cubicBezTo>
                  <a:cubicBezTo>
                    <a:pt x="293" y="1627"/>
                    <a:pt x="514" y="1588"/>
                    <a:pt x="546" y="1588"/>
                  </a:cubicBezTo>
                  <a:cubicBezTo>
                    <a:pt x="617" y="1572"/>
                    <a:pt x="704" y="1556"/>
                    <a:pt x="728" y="1564"/>
                  </a:cubicBezTo>
                  <a:cubicBezTo>
                    <a:pt x="751" y="1572"/>
                    <a:pt x="822" y="1556"/>
                    <a:pt x="822" y="1556"/>
                  </a:cubicBezTo>
                  <a:cubicBezTo>
                    <a:pt x="1700" y="1446"/>
                    <a:pt x="2704" y="1209"/>
                    <a:pt x="2878" y="1169"/>
                  </a:cubicBezTo>
                  <a:cubicBezTo>
                    <a:pt x="2862" y="1153"/>
                    <a:pt x="2862" y="1161"/>
                    <a:pt x="2846" y="112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52" name="Freeform 780"/>
            <p:cNvSpPr>
              <a:spLocks noChangeArrowheads="1"/>
            </p:cNvSpPr>
            <p:nvPr/>
          </p:nvSpPr>
          <p:spPr bwMode="auto">
            <a:xfrm>
              <a:off x="14825244" y="5716089"/>
              <a:ext cx="1523785" cy="872059"/>
            </a:xfrm>
            <a:custGeom>
              <a:avLst/>
              <a:gdLst>
                <a:gd name="T0" fmla="*/ 143 w 2895"/>
                <a:gd name="T1" fmla="*/ 1572 h 1660"/>
                <a:gd name="T2" fmla="*/ 261 w 2895"/>
                <a:gd name="T3" fmla="*/ 1469 h 1660"/>
                <a:gd name="T4" fmla="*/ 380 w 2895"/>
                <a:gd name="T5" fmla="*/ 1303 h 1660"/>
                <a:gd name="T6" fmla="*/ 554 w 2895"/>
                <a:gd name="T7" fmla="*/ 1177 h 1660"/>
                <a:gd name="T8" fmla="*/ 744 w 2895"/>
                <a:gd name="T9" fmla="*/ 1216 h 1660"/>
                <a:gd name="T10" fmla="*/ 917 w 2895"/>
                <a:gd name="T11" fmla="*/ 1145 h 1660"/>
                <a:gd name="T12" fmla="*/ 1091 w 2895"/>
                <a:gd name="T13" fmla="*/ 1075 h 1660"/>
                <a:gd name="T14" fmla="*/ 1155 w 2895"/>
                <a:gd name="T15" fmla="*/ 964 h 1660"/>
                <a:gd name="T16" fmla="*/ 1242 w 2895"/>
                <a:gd name="T17" fmla="*/ 735 h 1660"/>
                <a:gd name="T18" fmla="*/ 1360 w 2895"/>
                <a:gd name="T19" fmla="*/ 482 h 1660"/>
                <a:gd name="T20" fmla="*/ 1447 w 2895"/>
                <a:gd name="T21" fmla="*/ 490 h 1660"/>
                <a:gd name="T22" fmla="*/ 1503 w 2895"/>
                <a:gd name="T23" fmla="*/ 356 h 1660"/>
                <a:gd name="T24" fmla="*/ 1629 w 2895"/>
                <a:gd name="T25" fmla="*/ 269 h 1660"/>
                <a:gd name="T26" fmla="*/ 1771 w 2895"/>
                <a:gd name="T27" fmla="*/ 23 h 1660"/>
                <a:gd name="T28" fmla="*/ 2024 w 2895"/>
                <a:gd name="T29" fmla="*/ 23 h 1660"/>
                <a:gd name="T30" fmla="*/ 2127 w 2895"/>
                <a:gd name="T31" fmla="*/ 118 h 1660"/>
                <a:gd name="T32" fmla="*/ 2206 w 2895"/>
                <a:gd name="T33" fmla="*/ 427 h 1660"/>
                <a:gd name="T34" fmla="*/ 2325 w 2895"/>
                <a:gd name="T35" fmla="*/ 443 h 1660"/>
                <a:gd name="T36" fmla="*/ 2514 w 2895"/>
                <a:gd name="T37" fmla="*/ 482 h 1660"/>
                <a:gd name="T38" fmla="*/ 2601 w 2895"/>
                <a:gd name="T39" fmla="*/ 616 h 1660"/>
                <a:gd name="T40" fmla="*/ 2593 w 2895"/>
                <a:gd name="T41" fmla="*/ 703 h 1660"/>
                <a:gd name="T42" fmla="*/ 2514 w 2895"/>
                <a:gd name="T43" fmla="*/ 672 h 1660"/>
                <a:gd name="T44" fmla="*/ 2649 w 2895"/>
                <a:gd name="T45" fmla="*/ 759 h 1660"/>
                <a:gd name="T46" fmla="*/ 2601 w 2895"/>
                <a:gd name="T47" fmla="*/ 814 h 1660"/>
                <a:gd name="T48" fmla="*/ 2578 w 2895"/>
                <a:gd name="T49" fmla="*/ 893 h 1660"/>
                <a:gd name="T50" fmla="*/ 2665 w 2895"/>
                <a:gd name="T51" fmla="*/ 925 h 1660"/>
                <a:gd name="T52" fmla="*/ 2649 w 2895"/>
                <a:gd name="T53" fmla="*/ 1012 h 1660"/>
                <a:gd name="T54" fmla="*/ 2522 w 2895"/>
                <a:gd name="T55" fmla="*/ 941 h 1660"/>
                <a:gd name="T56" fmla="*/ 2649 w 2895"/>
                <a:gd name="T57" fmla="*/ 1043 h 1660"/>
                <a:gd name="T58" fmla="*/ 2736 w 2895"/>
                <a:gd name="T59" fmla="*/ 996 h 1660"/>
                <a:gd name="T60" fmla="*/ 2894 w 2895"/>
                <a:gd name="T61" fmla="*/ 1153 h 1660"/>
                <a:gd name="T62" fmla="*/ 720 w 2895"/>
                <a:gd name="T63" fmla="*/ 1556 h 1660"/>
                <a:gd name="T64" fmla="*/ 119 w 2895"/>
                <a:gd name="T65" fmla="*/ 1588 h 1660"/>
                <a:gd name="T66" fmla="*/ 838 w 2895"/>
                <a:gd name="T67" fmla="*/ 1548 h 1660"/>
                <a:gd name="T68" fmla="*/ 2760 w 2895"/>
                <a:gd name="T69" fmla="*/ 1004 h 1660"/>
                <a:gd name="T70" fmla="*/ 2665 w 2895"/>
                <a:gd name="T71" fmla="*/ 1043 h 1660"/>
                <a:gd name="T72" fmla="*/ 2514 w 2895"/>
                <a:gd name="T73" fmla="*/ 949 h 1660"/>
                <a:gd name="T74" fmla="*/ 2649 w 2895"/>
                <a:gd name="T75" fmla="*/ 1004 h 1660"/>
                <a:gd name="T76" fmla="*/ 2665 w 2895"/>
                <a:gd name="T77" fmla="*/ 933 h 1660"/>
                <a:gd name="T78" fmla="*/ 2570 w 2895"/>
                <a:gd name="T79" fmla="*/ 893 h 1660"/>
                <a:gd name="T80" fmla="*/ 2593 w 2895"/>
                <a:gd name="T81" fmla="*/ 806 h 1660"/>
                <a:gd name="T82" fmla="*/ 2641 w 2895"/>
                <a:gd name="T83" fmla="*/ 767 h 1660"/>
                <a:gd name="T84" fmla="*/ 2507 w 2895"/>
                <a:gd name="T85" fmla="*/ 664 h 1660"/>
                <a:gd name="T86" fmla="*/ 2593 w 2895"/>
                <a:gd name="T87" fmla="*/ 696 h 1660"/>
                <a:gd name="T88" fmla="*/ 2601 w 2895"/>
                <a:gd name="T89" fmla="*/ 616 h 1660"/>
                <a:gd name="T90" fmla="*/ 2507 w 2895"/>
                <a:gd name="T91" fmla="*/ 482 h 1660"/>
                <a:gd name="T92" fmla="*/ 2309 w 2895"/>
                <a:gd name="T93" fmla="*/ 427 h 1660"/>
                <a:gd name="T94" fmla="*/ 2206 w 2895"/>
                <a:gd name="T95" fmla="*/ 300 h 1660"/>
                <a:gd name="T96" fmla="*/ 2072 w 2895"/>
                <a:gd name="T97" fmla="*/ 111 h 1660"/>
                <a:gd name="T98" fmla="*/ 1937 w 2895"/>
                <a:gd name="T99" fmla="*/ 16 h 1660"/>
                <a:gd name="T100" fmla="*/ 1684 w 2895"/>
                <a:gd name="T101" fmla="*/ 221 h 1660"/>
                <a:gd name="T102" fmla="*/ 1550 w 2895"/>
                <a:gd name="T103" fmla="*/ 363 h 1660"/>
                <a:gd name="T104" fmla="*/ 1487 w 2895"/>
                <a:gd name="T105" fmla="*/ 443 h 1660"/>
                <a:gd name="T106" fmla="*/ 1376 w 2895"/>
                <a:gd name="T107" fmla="*/ 506 h 1660"/>
                <a:gd name="T108" fmla="*/ 1257 w 2895"/>
                <a:gd name="T109" fmla="*/ 703 h 1660"/>
                <a:gd name="T110" fmla="*/ 1139 w 2895"/>
                <a:gd name="T111" fmla="*/ 956 h 1660"/>
                <a:gd name="T112" fmla="*/ 1115 w 2895"/>
                <a:gd name="T113" fmla="*/ 1075 h 1660"/>
                <a:gd name="T114" fmla="*/ 957 w 2895"/>
                <a:gd name="T115" fmla="*/ 1137 h 1660"/>
                <a:gd name="T116" fmla="*/ 759 w 2895"/>
                <a:gd name="T117" fmla="*/ 1201 h 1660"/>
                <a:gd name="T118" fmla="*/ 554 w 2895"/>
                <a:gd name="T119" fmla="*/ 1192 h 1660"/>
                <a:gd name="T120" fmla="*/ 293 w 2895"/>
                <a:gd name="T121" fmla="*/ 1422 h 1660"/>
                <a:gd name="T122" fmla="*/ 230 w 2895"/>
                <a:gd name="T123" fmla="*/ 1493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5" h="1660">
                  <a:moveTo>
                    <a:pt x="0" y="1659"/>
                  </a:moveTo>
                  <a:lnTo>
                    <a:pt x="0" y="1659"/>
                  </a:lnTo>
                  <a:cubicBezTo>
                    <a:pt x="8" y="1651"/>
                    <a:pt x="8" y="1651"/>
                    <a:pt x="8" y="1651"/>
                  </a:cubicBezTo>
                  <a:cubicBezTo>
                    <a:pt x="64" y="1619"/>
                    <a:pt x="103" y="1588"/>
                    <a:pt x="111" y="1580"/>
                  </a:cubicBezTo>
                  <a:cubicBezTo>
                    <a:pt x="119" y="1572"/>
                    <a:pt x="127" y="1564"/>
                    <a:pt x="135" y="1564"/>
                  </a:cubicBezTo>
                  <a:lnTo>
                    <a:pt x="143" y="1572"/>
                  </a:lnTo>
                  <a:cubicBezTo>
                    <a:pt x="151" y="1572"/>
                    <a:pt x="151" y="1572"/>
                    <a:pt x="158" y="1572"/>
                  </a:cubicBezTo>
                  <a:cubicBezTo>
                    <a:pt x="174" y="1572"/>
                    <a:pt x="174" y="1564"/>
                    <a:pt x="182" y="1532"/>
                  </a:cubicBezTo>
                  <a:lnTo>
                    <a:pt x="182" y="1525"/>
                  </a:lnTo>
                  <a:cubicBezTo>
                    <a:pt x="190" y="1493"/>
                    <a:pt x="214" y="1493"/>
                    <a:pt x="230" y="1493"/>
                  </a:cubicBezTo>
                  <a:cubicBezTo>
                    <a:pt x="238" y="1485"/>
                    <a:pt x="245" y="1485"/>
                    <a:pt x="245" y="1485"/>
                  </a:cubicBezTo>
                  <a:cubicBezTo>
                    <a:pt x="261" y="1477"/>
                    <a:pt x="261" y="1477"/>
                    <a:pt x="261" y="1469"/>
                  </a:cubicBezTo>
                  <a:cubicBezTo>
                    <a:pt x="261" y="1461"/>
                    <a:pt x="261" y="1454"/>
                    <a:pt x="261" y="1445"/>
                  </a:cubicBezTo>
                  <a:cubicBezTo>
                    <a:pt x="261" y="1430"/>
                    <a:pt x="269" y="1422"/>
                    <a:pt x="277" y="1422"/>
                  </a:cubicBezTo>
                  <a:cubicBezTo>
                    <a:pt x="277" y="1422"/>
                    <a:pt x="277" y="1422"/>
                    <a:pt x="285" y="1422"/>
                  </a:cubicBezTo>
                  <a:lnTo>
                    <a:pt x="285" y="1414"/>
                  </a:lnTo>
                  <a:cubicBezTo>
                    <a:pt x="293" y="1406"/>
                    <a:pt x="317" y="1382"/>
                    <a:pt x="317" y="1367"/>
                  </a:cubicBezTo>
                  <a:cubicBezTo>
                    <a:pt x="317" y="1343"/>
                    <a:pt x="356" y="1319"/>
                    <a:pt x="380" y="1303"/>
                  </a:cubicBezTo>
                  <a:cubicBezTo>
                    <a:pt x="396" y="1295"/>
                    <a:pt x="459" y="1240"/>
                    <a:pt x="467" y="1224"/>
                  </a:cubicBezTo>
                  <a:cubicBezTo>
                    <a:pt x="475" y="1208"/>
                    <a:pt x="522" y="1161"/>
                    <a:pt x="538" y="1137"/>
                  </a:cubicBezTo>
                  <a:cubicBezTo>
                    <a:pt x="546" y="1137"/>
                    <a:pt x="546" y="1137"/>
                    <a:pt x="546" y="1137"/>
                  </a:cubicBezTo>
                  <a:lnTo>
                    <a:pt x="546" y="1137"/>
                  </a:lnTo>
                  <a:cubicBezTo>
                    <a:pt x="546" y="1137"/>
                    <a:pt x="546" y="1137"/>
                    <a:pt x="554" y="1145"/>
                  </a:cubicBezTo>
                  <a:cubicBezTo>
                    <a:pt x="562" y="1153"/>
                    <a:pt x="554" y="1169"/>
                    <a:pt x="554" y="1177"/>
                  </a:cubicBezTo>
                  <a:cubicBezTo>
                    <a:pt x="554" y="1185"/>
                    <a:pt x="554" y="1185"/>
                    <a:pt x="554" y="1192"/>
                  </a:cubicBezTo>
                  <a:cubicBezTo>
                    <a:pt x="562" y="1201"/>
                    <a:pt x="578" y="1201"/>
                    <a:pt x="609" y="1208"/>
                  </a:cubicBezTo>
                  <a:cubicBezTo>
                    <a:pt x="657" y="1224"/>
                    <a:pt x="680" y="1240"/>
                    <a:pt x="696" y="1256"/>
                  </a:cubicBezTo>
                  <a:cubicBezTo>
                    <a:pt x="704" y="1264"/>
                    <a:pt x="712" y="1272"/>
                    <a:pt x="712" y="1272"/>
                  </a:cubicBezTo>
                  <a:cubicBezTo>
                    <a:pt x="720" y="1272"/>
                    <a:pt x="720" y="1264"/>
                    <a:pt x="728" y="1256"/>
                  </a:cubicBezTo>
                  <a:cubicBezTo>
                    <a:pt x="744" y="1240"/>
                    <a:pt x="744" y="1224"/>
                    <a:pt x="744" y="1216"/>
                  </a:cubicBezTo>
                  <a:cubicBezTo>
                    <a:pt x="744" y="1201"/>
                    <a:pt x="751" y="1192"/>
                    <a:pt x="759" y="1192"/>
                  </a:cubicBezTo>
                  <a:cubicBezTo>
                    <a:pt x="767" y="1192"/>
                    <a:pt x="775" y="1201"/>
                    <a:pt x="791" y="1201"/>
                  </a:cubicBezTo>
                  <a:cubicBezTo>
                    <a:pt x="799" y="1201"/>
                    <a:pt x="815" y="1208"/>
                    <a:pt x="822" y="1208"/>
                  </a:cubicBezTo>
                  <a:cubicBezTo>
                    <a:pt x="870" y="1208"/>
                    <a:pt x="917" y="1185"/>
                    <a:pt x="925" y="1169"/>
                  </a:cubicBezTo>
                  <a:cubicBezTo>
                    <a:pt x="933" y="1169"/>
                    <a:pt x="933" y="1169"/>
                    <a:pt x="925" y="1161"/>
                  </a:cubicBezTo>
                  <a:cubicBezTo>
                    <a:pt x="917" y="1153"/>
                    <a:pt x="917" y="1153"/>
                    <a:pt x="917" y="1145"/>
                  </a:cubicBezTo>
                  <a:cubicBezTo>
                    <a:pt x="925" y="1137"/>
                    <a:pt x="933" y="1137"/>
                    <a:pt x="957" y="1129"/>
                  </a:cubicBezTo>
                  <a:cubicBezTo>
                    <a:pt x="965" y="1129"/>
                    <a:pt x="965" y="1129"/>
                    <a:pt x="965" y="1129"/>
                  </a:cubicBezTo>
                  <a:cubicBezTo>
                    <a:pt x="1020" y="1114"/>
                    <a:pt x="1075" y="1106"/>
                    <a:pt x="1068" y="1090"/>
                  </a:cubicBezTo>
                  <a:cubicBezTo>
                    <a:pt x="1068" y="1082"/>
                    <a:pt x="1068" y="1082"/>
                    <a:pt x="1068" y="1075"/>
                  </a:cubicBezTo>
                  <a:cubicBezTo>
                    <a:pt x="1075" y="1075"/>
                    <a:pt x="1075" y="1075"/>
                    <a:pt x="1084" y="1075"/>
                  </a:cubicBezTo>
                  <a:lnTo>
                    <a:pt x="1091" y="1075"/>
                  </a:lnTo>
                  <a:cubicBezTo>
                    <a:pt x="1099" y="1075"/>
                    <a:pt x="1107" y="1075"/>
                    <a:pt x="1115" y="1075"/>
                  </a:cubicBezTo>
                  <a:cubicBezTo>
                    <a:pt x="1131" y="1067"/>
                    <a:pt x="1139" y="1043"/>
                    <a:pt x="1147" y="1028"/>
                  </a:cubicBezTo>
                  <a:cubicBezTo>
                    <a:pt x="1155" y="1012"/>
                    <a:pt x="1163" y="996"/>
                    <a:pt x="1178" y="996"/>
                  </a:cubicBezTo>
                  <a:cubicBezTo>
                    <a:pt x="1186" y="996"/>
                    <a:pt x="1202" y="988"/>
                    <a:pt x="1202" y="980"/>
                  </a:cubicBezTo>
                  <a:cubicBezTo>
                    <a:pt x="1202" y="980"/>
                    <a:pt x="1202" y="972"/>
                    <a:pt x="1186" y="972"/>
                  </a:cubicBezTo>
                  <a:cubicBezTo>
                    <a:pt x="1170" y="964"/>
                    <a:pt x="1163" y="964"/>
                    <a:pt x="1155" y="964"/>
                  </a:cubicBezTo>
                  <a:cubicBezTo>
                    <a:pt x="1139" y="964"/>
                    <a:pt x="1131" y="964"/>
                    <a:pt x="1131" y="956"/>
                  </a:cubicBezTo>
                  <a:cubicBezTo>
                    <a:pt x="1131" y="949"/>
                    <a:pt x="1131" y="941"/>
                    <a:pt x="1147" y="925"/>
                  </a:cubicBezTo>
                  <a:cubicBezTo>
                    <a:pt x="1163" y="901"/>
                    <a:pt x="1163" y="877"/>
                    <a:pt x="1170" y="862"/>
                  </a:cubicBezTo>
                  <a:cubicBezTo>
                    <a:pt x="1178" y="846"/>
                    <a:pt x="1186" y="830"/>
                    <a:pt x="1202" y="806"/>
                  </a:cubicBezTo>
                  <a:cubicBezTo>
                    <a:pt x="1210" y="806"/>
                    <a:pt x="1210" y="798"/>
                    <a:pt x="1218" y="790"/>
                  </a:cubicBezTo>
                  <a:cubicBezTo>
                    <a:pt x="1234" y="767"/>
                    <a:pt x="1234" y="767"/>
                    <a:pt x="1242" y="735"/>
                  </a:cubicBezTo>
                  <a:cubicBezTo>
                    <a:pt x="1242" y="711"/>
                    <a:pt x="1242" y="703"/>
                    <a:pt x="1250" y="696"/>
                  </a:cubicBezTo>
                  <a:cubicBezTo>
                    <a:pt x="1257" y="688"/>
                    <a:pt x="1257" y="680"/>
                    <a:pt x="1265" y="648"/>
                  </a:cubicBezTo>
                  <a:cubicBezTo>
                    <a:pt x="1273" y="624"/>
                    <a:pt x="1273" y="601"/>
                    <a:pt x="1273" y="585"/>
                  </a:cubicBezTo>
                  <a:cubicBezTo>
                    <a:pt x="1273" y="553"/>
                    <a:pt x="1273" y="529"/>
                    <a:pt x="1297" y="514"/>
                  </a:cubicBezTo>
                  <a:cubicBezTo>
                    <a:pt x="1313" y="514"/>
                    <a:pt x="1321" y="506"/>
                    <a:pt x="1328" y="498"/>
                  </a:cubicBezTo>
                  <a:cubicBezTo>
                    <a:pt x="1337" y="490"/>
                    <a:pt x="1344" y="482"/>
                    <a:pt x="1360" y="482"/>
                  </a:cubicBezTo>
                  <a:cubicBezTo>
                    <a:pt x="1368" y="482"/>
                    <a:pt x="1368" y="490"/>
                    <a:pt x="1376" y="498"/>
                  </a:cubicBezTo>
                  <a:cubicBezTo>
                    <a:pt x="1384" y="498"/>
                    <a:pt x="1384" y="498"/>
                    <a:pt x="1384" y="498"/>
                  </a:cubicBezTo>
                  <a:cubicBezTo>
                    <a:pt x="1400" y="514"/>
                    <a:pt x="1423" y="538"/>
                    <a:pt x="1439" y="538"/>
                  </a:cubicBezTo>
                  <a:lnTo>
                    <a:pt x="1439" y="538"/>
                  </a:lnTo>
                  <a:cubicBezTo>
                    <a:pt x="1455" y="522"/>
                    <a:pt x="1447" y="514"/>
                    <a:pt x="1447" y="498"/>
                  </a:cubicBezTo>
                  <a:cubicBezTo>
                    <a:pt x="1447" y="490"/>
                    <a:pt x="1447" y="490"/>
                    <a:pt x="1447" y="490"/>
                  </a:cubicBezTo>
                  <a:cubicBezTo>
                    <a:pt x="1447" y="482"/>
                    <a:pt x="1455" y="458"/>
                    <a:pt x="1463" y="443"/>
                  </a:cubicBezTo>
                  <a:cubicBezTo>
                    <a:pt x="1479" y="435"/>
                    <a:pt x="1487" y="427"/>
                    <a:pt x="1495" y="435"/>
                  </a:cubicBezTo>
                  <a:cubicBezTo>
                    <a:pt x="1503" y="443"/>
                    <a:pt x="1503" y="443"/>
                    <a:pt x="1510" y="443"/>
                  </a:cubicBezTo>
                  <a:cubicBezTo>
                    <a:pt x="1510" y="443"/>
                    <a:pt x="1510" y="443"/>
                    <a:pt x="1510" y="419"/>
                  </a:cubicBezTo>
                  <a:cubicBezTo>
                    <a:pt x="1510" y="403"/>
                    <a:pt x="1510" y="395"/>
                    <a:pt x="1503" y="387"/>
                  </a:cubicBezTo>
                  <a:cubicBezTo>
                    <a:pt x="1503" y="371"/>
                    <a:pt x="1503" y="363"/>
                    <a:pt x="1503" y="356"/>
                  </a:cubicBezTo>
                  <a:cubicBezTo>
                    <a:pt x="1503" y="356"/>
                    <a:pt x="1510" y="356"/>
                    <a:pt x="1518" y="356"/>
                  </a:cubicBezTo>
                  <a:cubicBezTo>
                    <a:pt x="1526" y="356"/>
                    <a:pt x="1542" y="356"/>
                    <a:pt x="1550" y="356"/>
                  </a:cubicBezTo>
                  <a:cubicBezTo>
                    <a:pt x="1558" y="356"/>
                    <a:pt x="1566" y="356"/>
                    <a:pt x="1574" y="356"/>
                  </a:cubicBezTo>
                  <a:cubicBezTo>
                    <a:pt x="1581" y="356"/>
                    <a:pt x="1590" y="356"/>
                    <a:pt x="1590" y="348"/>
                  </a:cubicBezTo>
                  <a:cubicBezTo>
                    <a:pt x="1597" y="340"/>
                    <a:pt x="1597" y="324"/>
                    <a:pt x="1597" y="316"/>
                  </a:cubicBezTo>
                  <a:cubicBezTo>
                    <a:pt x="1597" y="300"/>
                    <a:pt x="1597" y="276"/>
                    <a:pt x="1629" y="269"/>
                  </a:cubicBezTo>
                  <a:cubicBezTo>
                    <a:pt x="1637" y="269"/>
                    <a:pt x="1645" y="269"/>
                    <a:pt x="1645" y="269"/>
                  </a:cubicBezTo>
                  <a:cubicBezTo>
                    <a:pt x="1661" y="261"/>
                    <a:pt x="1668" y="261"/>
                    <a:pt x="1676" y="221"/>
                  </a:cubicBezTo>
                  <a:cubicBezTo>
                    <a:pt x="1692" y="158"/>
                    <a:pt x="1692" y="111"/>
                    <a:pt x="1692" y="79"/>
                  </a:cubicBezTo>
                  <a:cubicBezTo>
                    <a:pt x="1692" y="55"/>
                    <a:pt x="1692" y="16"/>
                    <a:pt x="1708" y="8"/>
                  </a:cubicBezTo>
                  <a:cubicBezTo>
                    <a:pt x="1716" y="0"/>
                    <a:pt x="1724" y="0"/>
                    <a:pt x="1732" y="0"/>
                  </a:cubicBezTo>
                  <a:cubicBezTo>
                    <a:pt x="1740" y="8"/>
                    <a:pt x="1755" y="16"/>
                    <a:pt x="1771" y="23"/>
                  </a:cubicBezTo>
                  <a:cubicBezTo>
                    <a:pt x="1803" y="47"/>
                    <a:pt x="1843" y="87"/>
                    <a:pt x="1866" y="87"/>
                  </a:cubicBezTo>
                  <a:cubicBezTo>
                    <a:pt x="1890" y="95"/>
                    <a:pt x="1914" y="63"/>
                    <a:pt x="1937" y="16"/>
                  </a:cubicBezTo>
                  <a:lnTo>
                    <a:pt x="1937" y="16"/>
                  </a:lnTo>
                  <a:lnTo>
                    <a:pt x="1937" y="16"/>
                  </a:lnTo>
                  <a:cubicBezTo>
                    <a:pt x="1945" y="8"/>
                    <a:pt x="1961" y="8"/>
                    <a:pt x="1977" y="8"/>
                  </a:cubicBezTo>
                  <a:cubicBezTo>
                    <a:pt x="2008" y="8"/>
                    <a:pt x="2024" y="16"/>
                    <a:pt x="2024" y="23"/>
                  </a:cubicBezTo>
                  <a:cubicBezTo>
                    <a:pt x="2024" y="32"/>
                    <a:pt x="2024" y="39"/>
                    <a:pt x="2024" y="47"/>
                  </a:cubicBezTo>
                  <a:cubicBezTo>
                    <a:pt x="2032" y="71"/>
                    <a:pt x="2032" y="95"/>
                    <a:pt x="2040" y="103"/>
                  </a:cubicBezTo>
                  <a:cubicBezTo>
                    <a:pt x="2040" y="103"/>
                    <a:pt x="2048" y="111"/>
                    <a:pt x="2056" y="111"/>
                  </a:cubicBezTo>
                  <a:cubicBezTo>
                    <a:pt x="2056" y="111"/>
                    <a:pt x="2064" y="103"/>
                    <a:pt x="2072" y="103"/>
                  </a:cubicBezTo>
                  <a:cubicBezTo>
                    <a:pt x="2072" y="103"/>
                    <a:pt x="2080" y="103"/>
                    <a:pt x="2087" y="103"/>
                  </a:cubicBezTo>
                  <a:cubicBezTo>
                    <a:pt x="2095" y="103"/>
                    <a:pt x="2111" y="111"/>
                    <a:pt x="2127" y="118"/>
                  </a:cubicBezTo>
                  <a:cubicBezTo>
                    <a:pt x="2127" y="118"/>
                    <a:pt x="2135" y="126"/>
                    <a:pt x="2151" y="126"/>
                  </a:cubicBezTo>
                  <a:cubicBezTo>
                    <a:pt x="2182" y="150"/>
                    <a:pt x="2222" y="174"/>
                    <a:pt x="2230" y="198"/>
                  </a:cubicBezTo>
                  <a:cubicBezTo>
                    <a:pt x="2230" y="205"/>
                    <a:pt x="2230" y="205"/>
                    <a:pt x="2230" y="213"/>
                  </a:cubicBezTo>
                  <a:cubicBezTo>
                    <a:pt x="2230" y="245"/>
                    <a:pt x="2230" y="269"/>
                    <a:pt x="2214" y="300"/>
                  </a:cubicBezTo>
                  <a:cubicBezTo>
                    <a:pt x="2182" y="356"/>
                    <a:pt x="2167" y="403"/>
                    <a:pt x="2182" y="419"/>
                  </a:cubicBezTo>
                  <a:cubicBezTo>
                    <a:pt x="2182" y="427"/>
                    <a:pt x="2198" y="427"/>
                    <a:pt x="2206" y="427"/>
                  </a:cubicBezTo>
                  <a:cubicBezTo>
                    <a:pt x="2222" y="427"/>
                    <a:pt x="2238" y="427"/>
                    <a:pt x="2245" y="411"/>
                  </a:cubicBezTo>
                  <a:cubicBezTo>
                    <a:pt x="2254" y="403"/>
                    <a:pt x="2269" y="403"/>
                    <a:pt x="2285" y="403"/>
                  </a:cubicBezTo>
                  <a:cubicBezTo>
                    <a:pt x="2293" y="403"/>
                    <a:pt x="2309" y="403"/>
                    <a:pt x="2317" y="419"/>
                  </a:cubicBezTo>
                  <a:cubicBezTo>
                    <a:pt x="2325" y="427"/>
                    <a:pt x="2317" y="427"/>
                    <a:pt x="2317" y="435"/>
                  </a:cubicBezTo>
                  <a:cubicBezTo>
                    <a:pt x="2317" y="435"/>
                    <a:pt x="2309" y="435"/>
                    <a:pt x="2309" y="443"/>
                  </a:cubicBezTo>
                  <a:cubicBezTo>
                    <a:pt x="2309" y="443"/>
                    <a:pt x="2317" y="443"/>
                    <a:pt x="2325" y="443"/>
                  </a:cubicBezTo>
                  <a:cubicBezTo>
                    <a:pt x="2348" y="458"/>
                    <a:pt x="2396" y="474"/>
                    <a:pt x="2427" y="482"/>
                  </a:cubicBezTo>
                  <a:cubicBezTo>
                    <a:pt x="2427" y="482"/>
                    <a:pt x="2435" y="482"/>
                    <a:pt x="2443" y="482"/>
                  </a:cubicBezTo>
                  <a:cubicBezTo>
                    <a:pt x="2451" y="482"/>
                    <a:pt x="2467" y="482"/>
                    <a:pt x="2475" y="474"/>
                  </a:cubicBezTo>
                  <a:cubicBezTo>
                    <a:pt x="2491" y="474"/>
                    <a:pt x="2507" y="474"/>
                    <a:pt x="2514" y="474"/>
                  </a:cubicBezTo>
                  <a:lnTo>
                    <a:pt x="2514" y="474"/>
                  </a:lnTo>
                  <a:cubicBezTo>
                    <a:pt x="2514" y="482"/>
                    <a:pt x="2514" y="482"/>
                    <a:pt x="2514" y="482"/>
                  </a:cubicBezTo>
                  <a:cubicBezTo>
                    <a:pt x="2514" y="482"/>
                    <a:pt x="2514" y="490"/>
                    <a:pt x="2514" y="498"/>
                  </a:cubicBezTo>
                  <a:cubicBezTo>
                    <a:pt x="2514" y="522"/>
                    <a:pt x="2546" y="538"/>
                    <a:pt x="2570" y="545"/>
                  </a:cubicBezTo>
                  <a:lnTo>
                    <a:pt x="2570" y="545"/>
                  </a:lnTo>
                  <a:cubicBezTo>
                    <a:pt x="2593" y="553"/>
                    <a:pt x="2625" y="569"/>
                    <a:pt x="2625" y="577"/>
                  </a:cubicBezTo>
                  <a:cubicBezTo>
                    <a:pt x="2633" y="585"/>
                    <a:pt x="2625" y="593"/>
                    <a:pt x="2625" y="601"/>
                  </a:cubicBezTo>
                  <a:cubicBezTo>
                    <a:pt x="2617" y="609"/>
                    <a:pt x="2609" y="616"/>
                    <a:pt x="2601" y="616"/>
                  </a:cubicBezTo>
                  <a:cubicBezTo>
                    <a:pt x="2593" y="624"/>
                    <a:pt x="2593" y="624"/>
                    <a:pt x="2593" y="624"/>
                  </a:cubicBezTo>
                  <a:cubicBezTo>
                    <a:pt x="2593" y="624"/>
                    <a:pt x="2593" y="632"/>
                    <a:pt x="2593" y="640"/>
                  </a:cubicBezTo>
                  <a:cubicBezTo>
                    <a:pt x="2601" y="648"/>
                    <a:pt x="2601" y="664"/>
                    <a:pt x="2601" y="672"/>
                  </a:cubicBezTo>
                  <a:lnTo>
                    <a:pt x="2601" y="672"/>
                  </a:lnTo>
                  <a:cubicBezTo>
                    <a:pt x="2609" y="688"/>
                    <a:pt x="2609" y="696"/>
                    <a:pt x="2601" y="696"/>
                  </a:cubicBezTo>
                  <a:cubicBezTo>
                    <a:pt x="2601" y="703"/>
                    <a:pt x="2601" y="703"/>
                    <a:pt x="2593" y="703"/>
                  </a:cubicBezTo>
                  <a:cubicBezTo>
                    <a:pt x="2593" y="703"/>
                    <a:pt x="2593" y="703"/>
                    <a:pt x="2585" y="703"/>
                  </a:cubicBezTo>
                  <a:lnTo>
                    <a:pt x="2578" y="703"/>
                  </a:lnTo>
                  <a:cubicBezTo>
                    <a:pt x="2546" y="703"/>
                    <a:pt x="2538" y="688"/>
                    <a:pt x="2530" y="680"/>
                  </a:cubicBezTo>
                  <a:lnTo>
                    <a:pt x="2530" y="672"/>
                  </a:lnTo>
                  <a:cubicBezTo>
                    <a:pt x="2522" y="672"/>
                    <a:pt x="2522" y="672"/>
                    <a:pt x="2514" y="672"/>
                  </a:cubicBezTo>
                  <a:lnTo>
                    <a:pt x="2514" y="672"/>
                  </a:lnTo>
                  <a:cubicBezTo>
                    <a:pt x="2514" y="672"/>
                    <a:pt x="2514" y="672"/>
                    <a:pt x="2522" y="688"/>
                  </a:cubicBezTo>
                  <a:cubicBezTo>
                    <a:pt x="2530" y="703"/>
                    <a:pt x="2530" y="703"/>
                    <a:pt x="2538" y="703"/>
                  </a:cubicBezTo>
                  <a:cubicBezTo>
                    <a:pt x="2546" y="703"/>
                    <a:pt x="2546" y="711"/>
                    <a:pt x="2554" y="711"/>
                  </a:cubicBezTo>
                  <a:cubicBezTo>
                    <a:pt x="2570" y="719"/>
                    <a:pt x="2585" y="727"/>
                    <a:pt x="2601" y="727"/>
                  </a:cubicBezTo>
                  <a:cubicBezTo>
                    <a:pt x="2609" y="727"/>
                    <a:pt x="2617" y="735"/>
                    <a:pt x="2625" y="735"/>
                  </a:cubicBezTo>
                  <a:cubicBezTo>
                    <a:pt x="2641" y="743"/>
                    <a:pt x="2641" y="751"/>
                    <a:pt x="2649" y="759"/>
                  </a:cubicBezTo>
                  <a:cubicBezTo>
                    <a:pt x="2649" y="767"/>
                    <a:pt x="2657" y="775"/>
                    <a:pt x="2657" y="775"/>
                  </a:cubicBezTo>
                  <a:cubicBezTo>
                    <a:pt x="2665" y="790"/>
                    <a:pt x="2665" y="806"/>
                    <a:pt x="2657" y="822"/>
                  </a:cubicBezTo>
                  <a:cubicBezTo>
                    <a:pt x="2657" y="830"/>
                    <a:pt x="2641" y="838"/>
                    <a:pt x="2633" y="838"/>
                  </a:cubicBezTo>
                  <a:cubicBezTo>
                    <a:pt x="2625" y="846"/>
                    <a:pt x="2617" y="830"/>
                    <a:pt x="2617" y="822"/>
                  </a:cubicBezTo>
                  <a:cubicBezTo>
                    <a:pt x="2609" y="822"/>
                    <a:pt x="2609" y="814"/>
                    <a:pt x="2601" y="814"/>
                  </a:cubicBezTo>
                  <a:lnTo>
                    <a:pt x="2601" y="814"/>
                  </a:lnTo>
                  <a:cubicBezTo>
                    <a:pt x="2601" y="814"/>
                    <a:pt x="2601" y="814"/>
                    <a:pt x="2601" y="822"/>
                  </a:cubicBezTo>
                  <a:cubicBezTo>
                    <a:pt x="2609" y="822"/>
                    <a:pt x="2609" y="838"/>
                    <a:pt x="2617" y="846"/>
                  </a:cubicBezTo>
                  <a:cubicBezTo>
                    <a:pt x="2617" y="846"/>
                    <a:pt x="2617" y="854"/>
                    <a:pt x="2609" y="862"/>
                  </a:cubicBezTo>
                  <a:cubicBezTo>
                    <a:pt x="2601" y="869"/>
                    <a:pt x="2578" y="869"/>
                    <a:pt x="2578" y="869"/>
                  </a:cubicBezTo>
                  <a:cubicBezTo>
                    <a:pt x="2570" y="869"/>
                    <a:pt x="2562" y="869"/>
                    <a:pt x="2562" y="877"/>
                  </a:cubicBezTo>
                  <a:cubicBezTo>
                    <a:pt x="2562" y="877"/>
                    <a:pt x="2562" y="885"/>
                    <a:pt x="2578" y="893"/>
                  </a:cubicBezTo>
                  <a:cubicBezTo>
                    <a:pt x="2585" y="901"/>
                    <a:pt x="2593" y="901"/>
                    <a:pt x="2593" y="901"/>
                  </a:cubicBezTo>
                  <a:cubicBezTo>
                    <a:pt x="2601" y="901"/>
                    <a:pt x="2601" y="901"/>
                    <a:pt x="2601" y="893"/>
                  </a:cubicBezTo>
                  <a:cubicBezTo>
                    <a:pt x="2609" y="885"/>
                    <a:pt x="2609" y="885"/>
                    <a:pt x="2617" y="885"/>
                  </a:cubicBezTo>
                  <a:cubicBezTo>
                    <a:pt x="2617" y="885"/>
                    <a:pt x="2625" y="885"/>
                    <a:pt x="2649" y="917"/>
                  </a:cubicBezTo>
                  <a:cubicBezTo>
                    <a:pt x="2657" y="925"/>
                    <a:pt x="2665" y="925"/>
                    <a:pt x="2665" y="925"/>
                  </a:cubicBezTo>
                  <a:lnTo>
                    <a:pt x="2665" y="925"/>
                  </a:lnTo>
                  <a:lnTo>
                    <a:pt x="2673" y="925"/>
                  </a:lnTo>
                  <a:cubicBezTo>
                    <a:pt x="2680" y="925"/>
                    <a:pt x="2688" y="933"/>
                    <a:pt x="2688" y="941"/>
                  </a:cubicBezTo>
                  <a:cubicBezTo>
                    <a:pt x="2696" y="949"/>
                    <a:pt x="2696" y="964"/>
                    <a:pt x="2688" y="972"/>
                  </a:cubicBezTo>
                  <a:cubicBezTo>
                    <a:pt x="2680" y="972"/>
                    <a:pt x="2680" y="980"/>
                    <a:pt x="2680" y="980"/>
                  </a:cubicBezTo>
                  <a:cubicBezTo>
                    <a:pt x="2673" y="988"/>
                    <a:pt x="2673" y="996"/>
                    <a:pt x="2665" y="1004"/>
                  </a:cubicBezTo>
                  <a:cubicBezTo>
                    <a:pt x="2657" y="1012"/>
                    <a:pt x="2649" y="1012"/>
                    <a:pt x="2649" y="1012"/>
                  </a:cubicBezTo>
                  <a:cubicBezTo>
                    <a:pt x="2641" y="1012"/>
                    <a:pt x="2633" y="1012"/>
                    <a:pt x="2625" y="1004"/>
                  </a:cubicBezTo>
                  <a:cubicBezTo>
                    <a:pt x="2617" y="996"/>
                    <a:pt x="2609" y="996"/>
                    <a:pt x="2601" y="988"/>
                  </a:cubicBezTo>
                  <a:cubicBezTo>
                    <a:pt x="2578" y="972"/>
                    <a:pt x="2570" y="964"/>
                    <a:pt x="2562" y="964"/>
                  </a:cubicBezTo>
                  <a:cubicBezTo>
                    <a:pt x="2554" y="956"/>
                    <a:pt x="2546" y="949"/>
                    <a:pt x="2538" y="949"/>
                  </a:cubicBezTo>
                  <a:cubicBezTo>
                    <a:pt x="2530" y="941"/>
                    <a:pt x="2522" y="941"/>
                    <a:pt x="2522" y="941"/>
                  </a:cubicBezTo>
                  <a:lnTo>
                    <a:pt x="2522" y="941"/>
                  </a:lnTo>
                  <a:lnTo>
                    <a:pt x="2522" y="941"/>
                  </a:lnTo>
                  <a:lnTo>
                    <a:pt x="2522" y="949"/>
                  </a:lnTo>
                  <a:cubicBezTo>
                    <a:pt x="2538" y="956"/>
                    <a:pt x="2554" y="964"/>
                    <a:pt x="2585" y="1004"/>
                  </a:cubicBezTo>
                  <a:cubicBezTo>
                    <a:pt x="2601" y="1028"/>
                    <a:pt x="2609" y="1028"/>
                    <a:pt x="2617" y="1028"/>
                  </a:cubicBezTo>
                  <a:cubicBezTo>
                    <a:pt x="2625" y="1028"/>
                    <a:pt x="2625" y="1035"/>
                    <a:pt x="2633" y="1035"/>
                  </a:cubicBezTo>
                  <a:cubicBezTo>
                    <a:pt x="2641" y="1043"/>
                    <a:pt x="2641" y="1043"/>
                    <a:pt x="2649" y="1043"/>
                  </a:cubicBezTo>
                  <a:cubicBezTo>
                    <a:pt x="2657" y="1043"/>
                    <a:pt x="2657" y="1043"/>
                    <a:pt x="2665" y="1035"/>
                  </a:cubicBezTo>
                  <a:lnTo>
                    <a:pt x="2673" y="1028"/>
                  </a:lnTo>
                  <a:cubicBezTo>
                    <a:pt x="2680" y="1028"/>
                    <a:pt x="2680" y="1020"/>
                    <a:pt x="2688" y="1012"/>
                  </a:cubicBezTo>
                  <a:lnTo>
                    <a:pt x="2688" y="1004"/>
                  </a:lnTo>
                  <a:cubicBezTo>
                    <a:pt x="2696" y="996"/>
                    <a:pt x="2696" y="996"/>
                    <a:pt x="2704" y="996"/>
                  </a:cubicBezTo>
                  <a:cubicBezTo>
                    <a:pt x="2712" y="996"/>
                    <a:pt x="2728" y="996"/>
                    <a:pt x="2736" y="996"/>
                  </a:cubicBezTo>
                  <a:cubicBezTo>
                    <a:pt x="2744" y="996"/>
                    <a:pt x="2751" y="1004"/>
                    <a:pt x="2760" y="1004"/>
                  </a:cubicBezTo>
                  <a:cubicBezTo>
                    <a:pt x="2783" y="1004"/>
                    <a:pt x="2799" y="1004"/>
                    <a:pt x="2823" y="1028"/>
                  </a:cubicBezTo>
                  <a:cubicBezTo>
                    <a:pt x="2838" y="1043"/>
                    <a:pt x="2846" y="1051"/>
                    <a:pt x="2846" y="1067"/>
                  </a:cubicBezTo>
                  <a:cubicBezTo>
                    <a:pt x="2846" y="1075"/>
                    <a:pt x="2854" y="1090"/>
                    <a:pt x="2862" y="1114"/>
                  </a:cubicBezTo>
                  <a:cubicBezTo>
                    <a:pt x="2878" y="1137"/>
                    <a:pt x="2878" y="1145"/>
                    <a:pt x="2886" y="1145"/>
                  </a:cubicBezTo>
                  <a:cubicBezTo>
                    <a:pt x="2886" y="1153"/>
                    <a:pt x="2886" y="1153"/>
                    <a:pt x="2894" y="1153"/>
                  </a:cubicBezTo>
                  <a:cubicBezTo>
                    <a:pt x="2894" y="1161"/>
                    <a:pt x="2894" y="1161"/>
                    <a:pt x="2894" y="1161"/>
                  </a:cubicBezTo>
                  <a:lnTo>
                    <a:pt x="2894" y="1161"/>
                  </a:lnTo>
                  <a:cubicBezTo>
                    <a:pt x="2704" y="1208"/>
                    <a:pt x="1708" y="1438"/>
                    <a:pt x="838" y="1556"/>
                  </a:cubicBezTo>
                  <a:cubicBezTo>
                    <a:pt x="838" y="1556"/>
                    <a:pt x="791" y="1564"/>
                    <a:pt x="759" y="1564"/>
                  </a:cubicBezTo>
                  <a:cubicBezTo>
                    <a:pt x="751" y="1564"/>
                    <a:pt x="744" y="1564"/>
                    <a:pt x="744" y="1564"/>
                  </a:cubicBezTo>
                  <a:cubicBezTo>
                    <a:pt x="736" y="1556"/>
                    <a:pt x="736" y="1556"/>
                    <a:pt x="720" y="1556"/>
                  </a:cubicBezTo>
                  <a:cubicBezTo>
                    <a:pt x="680" y="1556"/>
                    <a:pt x="609" y="1572"/>
                    <a:pt x="562" y="1580"/>
                  </a:cubicBezTo>
                  <a:cubicBezTo>
                    <a:pt x="530" y="1588"/>
                    <a:pt x="309" y="1619"/>
                    <a:pt x="16" y="1659"/>
                  </a:cubicBezTo>
                  <a:lnTo>
                    <a:pt x="0" y="1659"/>
                  </a:lnTo>
                  <a:close/>
                  <a:moveTo>
                    <a:pt x="135" y="1572"/>
                  </a:moveTo>
                  <a:lnTo>
                    <a:pt x="135" y="1572"/>
                  </a:lnTo>
                  <a:cubicBezTo>
                    <a:pt x="127" y="1572"/>
                    <a:pt x="127" y="1572"/>
                    <a:pt x="119" y="1588"/>
                  </a:cubicBezTo>
                  <a:cubicBezTo>
                    <a:pt x="103" y="1596"/>
                    <a:pt x="64" y="1627"/>
                    <a:pt x="32" y="1651"/>
                  </a:cubicBezTo>
                  <a:cubicBezTo>
                    <a:pt x="317" y="1612"/>
                    <a:pt x="530" y="1580"/>
                    <a:pt x="562" y="1572"/>
                  </a:cubicBezTo>
                  <a:cubicBezTo>
                    <a:pt x="641" y="1556"/>
                    <a:pt x="696" y="1548"/>
                    <a:pt x="720" y="1548"/>
                  </a:cubicBezTo>
                  <a:cubicBezTo>
                    <a:pt x="736" y="1548"/>
                    <a:pt x="744" y="1556"/>
                    <a:pt x="744" y="1556"/>
                  </a:cubicBezTo>
                  <a:cubicBezTo>
                    <a:pt x="751" y="1556"/>
                    <a:pt x="751" y="1556"/>
                    <a:pt x="759" y="1556"/>
                  </a:cubicBezTo>
                  <a:cubicBezTo>
                    <a:pt x="791" y="1556"/>
                    <a:pt x="838" y="1548"/>
                    <a:pt x="838" y="1548"/>
                  </a:cubicBezTo>
                  <a:cubicBezTo>
                    <a:pt x="1700" y="1438"/>
                    <a:pt x="2680" y="1201"/>
                    <a:pt x="2886" y="1153"/>
                  </a:cubicBezTo>
                  <a:cubicBezTo>
                    <a:pt x="2878" y="1153"/>
                    <a:pt x="2878" y="1153"/>
                    <a:pt x="2878" y="1153"/>
                  </a:cubicBezTo>
                  <a:cubicBezTo>
                    <a:pt x="2878" y="1145"/>
                    <a:pt x="2870" y="1145"/>
                    <a:pt x="2854" y="1114"/>
                  </a:cubicBezTo>
                  <a:cubicBezTo>
                    <a:pt x="2846" y="1090"/>
                    <a:pt x="2838" y="1082"/>
                    <a:pt x="2838" y="1067"/>
                  </a:cubicBezTo>
                  <a:cubicBezTo>
                    <a:pt x="2838" y="1051"/>
                    <a:pt x="2838" y="1043"/>
                    <a:pt x="2823" y="1035"/>
                  </a:cubicBezTo>
                  <a:cubicBezTo>
                    <a:pt x="2791" y="1004"/>
                    <a:pt x="2783" y="1004"/>
                    <a:pt x="2760" y="1004"/>
                  </a:cubicBezTo>
                  <a:cubicBezTo>
                    <a:pt x="2751" y="1004"/>
                    <a:pt x="2744" y="1004"/>
                    <a:pt x="2736" y="1004"/>
                  </a:cubicBezTo>
                  <a:cubicBezTo>
                    <a:pt x="2728" y="1004"/>
                    <a:pt x="2712" y="1004"/>
                    <a:pt x="2704" y="1004"/>
                  </a:cubicBezTo>
                  <a:cubicBezTo>
                    <a:pt x="2696" y="1004"/>
                    <a:pt x="2696" y="1004"/>
                    <a:pt x="2696" y="1004"/>
                  </a:cubicBezTo>
                  <a:lnTo>
                    <a:pt x="2688" y="1012"/>
                  </a:lnTo>
                  <a:cubicBezTo>
                    <a:pt x="2688" y="1020"/>
                    <a:pt x="2688" y="1028"/>
                    <a:pt x="2680" y="1035"/>
                  </a:cubicBezTo>
                  <a:cubicBezTo>
                    <a:pt x="2673" y="1035"/>
                    <a:pt x="2673" y="1043"/>
                    <a:pt x="2665" y="1043"/>
                  </a:cubicBezTo>
                  <a:cubicBezTo>
                    <a:pt x="2665" y="1043"/>
                    <a:pt x="2657" y="1051"/>
                    <a:pt x="2649" y="1051"/>
                  </a:cubicBezTo>
                  <a:cubicBezTo>
                    <a:pt x="2641" y="1051"/>
                    <a:pt x="2633" y="1051"/>
                    <a:pt x="2633" y="1043"/>
                  </a:cubicBezTo>
                  <a:cubicBezTo>
                    <a:pt x="2625" y="1043"/>
                    <a:pt x="2617" y="1035"/>
                    <a:pt x="2617" y="1035"/>
                  </a:cubicBezTo>
                  <a:cubicBezTo>
                    <a:pt x="2609" y="1035"/>
                    <a:pt x="2601" y="1035"/>
                    <a:pt x="2578" y="1004"/>
                  </a:cubicBezTo>
                  <a:cubicBezTo>
                    <a:pt x="2546" y="972"/>
                    <a:pt x="2530" y="956"/>
                    <a:pt x="2522" y="949"/>
                  </a:cubicBezTo>
                  <a:lnTo>
                    <a:pt x="2514" y="949"/>
                  </a:lnTo>
                  <a:lnTo>
                    <a:pt x="2514" y="941"/>
                  </a:lnTo>
                  <a:cubicBezTo>
                    <a:pt x="2514" y="933"/>
                    <a:pt x="2530" y="933"/>
                    <a:pt x="2546" y="941"/>
                  </a:cubicBezTo>
                  <a:cubicBezTo>
                    <a:pt x="2554" y="949"/>
                    <a:pt x="2562" y="949"/>
                    <a:pt x="2562" y="956"/>
                  </a:cubicBezTo>
                  <a:cubicBezTo>
                    <a:pt x="2570" y="964"/>
                    <a:pt x="2578" y="972"/>
                    <a:pt x="2601" y="980"/>
                  </a:cubicBezTo>
                  <a:cubicBezTo>
                    <a:pt x="2617" y="988"/>
                    <a:pt x="2625" y="996"/>
                    <a:pt x="2625" y="996"/>
                  </a:cubicBezTo>
                  <a:cubicBezTo>
                    <a:pt x="2633" y="1004"/>
                    <a:pt x="2641" y="1004"/>
                    <a:pt x="2649" y="1004"/>
                  </a:cubicBezTo>
                  <a:cubicBezTo>
                    <a:pt x="2649" y="1004"/>
                    <a:pt x="2649" y="1004"/>
                    <a:pt x="2657" y="1004"/>
                  </a:cubicBezTo>
                  <a:cubicBezTo>
                    <a:pt x="2665" y="996"/>
                    <a:pt x="2673" y="988"/>
                    <a:pt x="2673" y="980"/>
                  </a:cubicBezTo>
                  <a:cubicBezTo>
                    <a:pt x="2673" y="972"/>
                    <a:pt x="2680" y="972"/>
                    <a:pt x="2680" y="964"/>
                  </a:cubicBezTo>
                  <a:cubicBezTo>
                    <a:pt x="2688" y="964"/>
                    <a:pt x="2688" y="949"/>
                    <a:pt x="2688" y="941"/>
                  </a:cubicBezTo>
                  <a:cubicBezTo>
                    <a:pt x="2680" y="933"/>
                    <a:pt x="2680" y="933"/>
                    <a:pt x="2673" y="933"/>
                  </a:cubicBezTo>
                  <a:cubicBezTo>
                    <a:pt x="2673" y="933"/>
                    <a:pt x="2673" y="933"/>
                    <a:pt x="2665" y="933"/>
                  </a:cubicBezTo>
                  <a:lnTo>
                    <a:pt x="2665" y="933"/>
                  </a:lnTo>
                  <a:cubicBezTo>
                    <a:pt x="2657" y="933"/>
                    <a:pt x="2657" y="933"/>
                    <a:pt x="2649" y="925"/>
                  </a:cubicBezTo>
                  <a:cubicBezTo>
                    <a:pt x="2625" y="901"/>
                    <a:pt x="2617" y="893"/>
                    <a:pt x="2617" y="893"/>
                  </a:cubicBezTo>
                  <a:lnTo>
                    <a:pt x="2609" y="893"/>
                  </a:lnTo>
                  <a:cubicBezTo>
                    <a:pt x="2609" y="901"/>
                    <a:pt x="2601" y="909"/>
                    <a:pt x="2593" y="909"/>
                  </a:cubicBezTo>
                  <a:cubicBezTo>
                    <a:pt x="2585" y="909"/>
                    <a:pt x="2578" y="901"/>
                    <a:pt x="2570" y="893"/>
                  </a:cubicBezTo>
                  <a:cubicBezTo>
                    <a:pt x="2562" y="885"/>
                    <a:pt x="2554" y="877"/>
                    <a:pt x="2554" y="869"/>
                  </a:cubicBezTo>
                  <a:cubicBezTo>
                    <a:pt x="2562" y="869"/>
                    <a:pt x="2562" y="862"/>
                    <a:pt x="2578" y="862"/>
                  </a:cubicBezTo>
                  <a:cubicBezTo>
                    <a:pt x="2585" y="862"/>
                    <a:pt x="2601" y="862"/>
                    <a:pt x="2609" y="854"/>
                  </a:cubicBezTo>
                  <a:lnTo>
                    <a:pt x="2609" y="846"/>
                  </a:lnTo>
                  <a:cubicBezTo>
                    <a:pt x="2609" y="838"/>
                    <a:pt x="2601" y="830"/>
                    <a:pt x="2593" y="822"/>
                  </a:cubicBezTo>
                  <a:cubicBezTo>
                    <a:pt x="2593" y="814"/>
                    <a:pt x="2593" y="806"/>
                    <a:pt x="2593" y="806"/>
                  </a:cubicBezTo>
                  <a:cubicBezTo>
                    <a:pt x="2593" y="806"/>
                    <a:pt x="2593" y="798"/>
                    <a:pt x="2601" y="806"/>
                  </a:cubicBezTo>
                  <a:cubicBezTo>
                    <a:pt x="2609" y="806"/>
                    <a:pt x="2617" y="814"/>
                    <a:pt x="2617" y="822"/>
                  </a:cubicBezTo>
                  <a:cubicBezTo>
                    <a:pt x="2625" y="830"/>
                    <a:pt x="2625" y="838"/>
                    <a:pt x="2633" y="830"/>
                  </a:cubicBezTo>
                  <a:cubicBezTo>
                    <a:pt x="2641" y="830"/>
                    <a:pt x="2649" y="830"/>
                    <a:pt x="2649" y="814"/>
                  </a:cubicBezTo>
                  <a:cubicBezTo>
                    <a:pt x="2657" y="806"/>
                    <a:pt x="2657" y="790"/>
                    <a:pt x="2649" y="782"/>
                  </a:cubicBezTo>
                  <a:cubicBezTo>
                    <a:pt x="2649" y="775"/>
                    <a:pt x="2641" y="767"/>
                    <a:pt x="2641" y="767"/>
                  </a:cubicBezTo>
                  <a:cubicBezTo>
                    <a:pt x="2641" y="751"/>
                    <a:pt x="2633" y="751"/>
                    <a:pt x="2625" y="743"/>
                  </a:cubicBezTo>
                  <a:cubicBezTo>
                    <a:pt x="2617" y="743"/>
                    <a:pt x="2609" y="735"/>
                    <a:pt x="2601" y="735"/>
                  </a:cubicBezTo>
                  <a:cubicBezTo>
                    <a:pt x="2585" y="735"/>
                    <a:pt x="2570" y="727"/>
                    <a:pt x="2554" y="719"/>
                  </a:cubicBezTo>
                  <a:cubicBezTo>
                    <a:pt x="2546" y="711"/>
                    <a:pt x="2538" y="711"/>
                    <a:pt x="2538" y="711"/>
                  </a:cubicBezTo>
                  <a:cubicBezTo>
                    <a:pt x="2530" y="703"/>
                    <a:pt x="2530" y="703"/>
                    <a:pt x="2514" y="688"/>
                  </a:cubicBezTo>
                  <a:cubicBezTo>
                    <a:pt x="2507" y="680"/>
                    <a:pt x="2507" y="672"/>
                    <a:pt x="2507" y="664"/>
                  </a:cubicBezTo>
                  <a:lnTo>
                    <a:pt x="2514" y="664"/>
                  </a:lnTo>
                  <a:cubicBezTo>
                    <a:pt x="2522" y="664"/>
                    <a:pt x="2530" y="664"/>
                    <a:pt x="2530" y="672"/>
                  </a:cubicBezTo>
                  <a:lnTo>
                    <a:pt x="2538" y="672"/>
                  </a:lnTo>
                  <a:cubicBezTo>
                    <a:pt x="2546" y="680"/>
                    <a:pt x="2554" y="696"/>
                    <a:pt x="2578" y="696"/>
                  </a:cubicBezTo>
                  <a:lnTo>
                    <a:pt x="2585" y="696"/>
                  </a:lnTo>
                  <a:cubicBezTo>
                    <a:pt x="2593" y="696"/>
                    <a:pt x="2593" y="696"/>
                    <a:pt x="2593" y="696"/>
                  </a:cubicBezTo>
                  <a:lnTo>
                    <a:pt x="2601" y="696"/>
                  </a:lnTo>
                  <a:cubicBezTo>
                    <a:pt x="2601" y="696"/>
                    <a:pt x="2601" y="688"/>
                    <a:pt x="2601" y="672"/>
                  </a:cubicBezTo>
                  <a:lnTo>
                    <a:pt x="2601" y="672"/>
                  </a:lnTo>
                  <a:cubicBezTo>
                    <a:pt x="2593" y="664"/>
                    <a:pt x="2593" y="656"/>
                    <a:pt x="2593" y="640"/>
                  </a:cubicBezTo>
                  <a:cubicBezTo>
                    <a:pt x="2585" y="632"/>
                    <a:pt x="2585" y="624"/>
                    <a:pt x="2585" y="616"/>
                  </a:cubicBezTo>
                  <a:cubicBezTo>
                    <a:pt x="2593" y="616"/>
                    <a:pt x="2593" y="616"/>
                    <a:pt x="2601" y="616"/>
                  </a:cubicBezTo>
                  <a:cubicBezTo>
                    <a:pt x="2609" y="609"/>
                    <a:pt x="2617" y="601"/>
                    <a:pt x="2617" y="601"/>
                  </a:cubicBezTo>
                  <a:cubicBezTo>
                    <a:pt x="2625" y="593"/>
                    <a:pt x="2625" y="585"/>
                    <a:pt x="2625" y="585"/>
                  </a:cubicBezTo>
                  <a:cubicBezTo>
                    <a:pt x="2617" y="577"/>
                    <a:pt x="2601" y="569"/>
                    <a:pt x="2570" y="553"/>
                  </a:cubicBezTo>
                  <a:lnTo>
                    <a:pt x="2570" y="553"/>
                  </a:lnTo>
                  <a:cubicBezTo>
                    <a:pt x="2538" y="538"/>
                    <a:pt x="2507" y="529"/>
                    <a:pt x="2507" y="498"/>
                  </a:cubicBezTo>
                  <a:cubicBezTo>
                    <a:pt x="2507" y="490"/>
                    <a:pt x="2507" y="482"/>
                    <a:pt x="2507" y="482"/>
                  </a:cubicBezTo>
                  <a:cubicBezTo>
                    <a:pt x="2507" y="482"/>
                    <a:pt x="2491" y="482"/>
                    <a:pt x="2483" y="482"/>
                  </a:cubicBezTo>
                  <a:cubicBezTo>
                    <a:pt x="2467" y="482"/>
                    <a:pt x="2451" y="490"/>
                    <a:pt x="2443" y="490"/>
                  </a:cubicBezTo>
                  <a:cubicBezTo>
                    <a:pt x="2435" y="490"/>
                    <a:pt x="2427" y="490"/>
                    <a:pt x="2427" y="490"/>
                  </a:cubicBezTo>
                  <a:cubicBezTo>
                    <a:pt x="2388" y="482"/>
                    <a:pt x="2348" y="466"/>
                    <a:pt x="2317" y="451"/>
                  </a:cubicBezTo>
                  <a:cubicBezTo>
                    <a:pt x="2309" y="451"/>
                    <a:pt x="2309" y="443"/>
                    <a:pt x="2309" y="443"/>
                  </a:cubicBezTo>
                  <a:cubicBezTo>
                    <a:pt x="2301" y="435"/>
                    <a:pt x="2309" y="435"/>
                    <a:pt x="2309" y="427"/>
                  </a:cubicBezTo>
                  <a:cubicBezTo>
                    <a:pt x="2309" y="427"/>
                    <a:pt x="2317" y="419"/>
                    <a:pt x="2309" y="419"/>
                  </a:cubicBezTo>
                  <a:cubicBezTo>
                    <a:pt x="2309" y="411"/>
                    <a:pt x="2293" y="411"/>
                    <a:pt x="2285" y="411"/>
                  </a:cubicBezTo>
                  <a:cubicBezTo>
                    <a:pt x="2277" y="411"/>
                    <a:pt x="2261" y="411"/>
                    <a:pt x="2254" y="419"/>
                  </a:cubicBezTo>
                  <a:cubicBezTo>
                    <a:pt x="2245" y="427"/>
                    <a:pt x="2222" y="435"/>
                    <a:pt x="2206" y="435"/>
                  </a:cubicBezTo>
                  <a:cubicBezTo>
                    <a:pt x="2190" y="435"/>
                    <a:pt x="2182" y="427"/>
                    <a:pt x="2174" y="419"/>
                  </a:cubicBezTo>
                  <a:cubicBezTo>
                    <a:pt x="2159" y="395"/>
                    <a:pt x="2190" y="324"/>
                    <a:pt x="2206" y="300"/>
                  </a:cubicBezTo>
                  <a:cubicBezTo>
                    <a:pt x="2230" y="269"/>
                    <a:pt x="2222" y="245"/>
                    <a:pt x="2222" y="213"/>
                  </a:cubicBezTo>
                  <a:cubicBezTo>
                    <a:pt x="2222" y="213"/>
                    <a:pt x="2222" y="205"/>
                    <a:pt x="2222" y="198"/>
                  </a:cubicBezTo>
                  <a:cubicBezTo>
                    <a:pt x="2214" y="174"/>
                    <a:pt x="2174" y="150"/>
                    <a:pt x="2143" y="134"/>
                  </a:cubicBezTo>
                  <a:cubicBezTo>
                    <a:pt x="2135" y="134"/>
                    <a:pt x="2127" y="126"/>
                    <a:pt x="2119" y="118"/>
                  </a:cubicBezTo>
                  <a:cubicBezTo>
                    <a:pt x="2111" y="111"/>
                    <a:pt x="2095" y="111"/>
                    <a:pt x="2087" y="111"/>
                  </a:cubicBezTo>
                  <a:cubicBezTo>
                    <a:pt x="2080" y="111"/>
                    <a:pt x="2072" y="111"/>
                    <a:pt x="2072" y="111"/>
                  </a:cubicBezTo>
                  <a:cubicBezTo>
                    <a:pt x="2064" y="111"/>
                    <a:pt x="2056" y="111"/>
                    <a:pt x="2056" y="111"/>
                  </a:cubicBezTo>
                  <a:cubicBezTo>
                    <a:pt x="2048" y="111"/>
                    <a:pt x="2040" y="111"/>
                    <a:pt x="2032" y="111"/>
                  </a:cubicBezTo>
                  <a:cubicBezTo>
                    <a:pt x="2024" y="103"/>
                    <a:pt x="2024" y="79"/>
                    <a:pt x="2016" y="47"/>
                  </a:cubicBezTo>
                  <a:cubicBezTo>
                    <a:pt x="2016" y="39"/>
                    <a:pt x="2016" y="32"/>
                    <a:pt x="2016" y="23"/>
                  </a:cubicBezTo>
                  <a:cubicBezTo>
                    <a:pt x="2016" y="23"/>
                    <a:pt x="2008" y="16"/>
                    <a:pt x="1977" y="16"/>
                  </a:cubicBezTo>
                  <a:cubicBezTo>
                    <a:pt x="1969" y="16"/>
                    <a:pt x="1953" y="16"/>
                    <a:pt x="1937" y="16"/>
                  </a:cubicBezTo>
                  <a:cubicBezTo>
                    <a:pt x="1921" y="71"/>
                    <a:pt x="1890" y="103"/>
                    <a:pt x="1866" y="95"/>
                  </a:cubicBezTo>
                  <a:cubicBezTo>
                    <a:pt x="1843" y="87"/>
                    <a:pt x="1795" y="55"/>
                    <a:pt x="1763" y="32"/>
                  </a:cubicBezTo>
                  <a:cubicBezTo>
                    <a:pt x="1748" y="23"/>
                    <a:pt x="1732" y="8"/>
                    <a:pt x="1732" y="8"/>
                  </a:cubicBezTo>
                  <a:cubicBezTo>
                    <a:pt x="1724" y="8"/>
                    <a:pt x="1716" y="8"/>
                    <a:pt x="1716" y="8"/>
                  </a:cubicBezTo>
                  <a:cubicBezTo>
                    <a:pt x="1708" y="23"/>
                    <a:pt x="1700" y="47"/>
                    <a:pt x="1700" y="79"/>
                  </a:cubicBezTo>
                  <a:cubicBezTo>
                    <a:pt x="1700" y="126"/>
                    <a:pt x="1700" y="174"/>
                    <a:pt x="1684" y="221"/>
                  </a:cubicBezTo>
                  <a:cubicBezTo>
                    <a:pt x="1676" y="269"/>
                    <a:pt x="1668" y="269"/>
                    <a:pt x="1645" y="269"/>
                  </a:cubicBezTo>
                  <a:cubicBezTo>
                    <a:pt x="1645" y="269"/>
                    <a:pt x="1637" y="276"/>
                    <a:pt x="1629" y="276"/>
                  </a:cubicBezTo>
                  <a:cubicBezTo>
                    <a:pt x="1605" y="276"/>
                    <a:pt x="1605" y="300"/>
                    <a:pt x="1605" y="316"/>
                  </a:cubicBezTo>
                  <a:cubicBezTo>
                    <a:pt x="1605" y="332"/>
                    <a:pt x="1605" y="340"/>
                    <a:pt x="1597" y="348"/>
                  </a:cubicBezTo>
                  <a:cubicBezTo>
                    <a:pt x="1597" y="363"/>
                    <a:pt x="1581" y="363"/>
                    <a:pt x="1574" y="363"/>
                  </a:cubicBezTo>
                  <a:cubicBezTo>
                    <a:pt x="1566" y="363"/>
                    <a:pt x="1558" y="363"/>
                    <a:pt x="1550" y="363"/>
                  </a:cubicBezTo>
                  <a:cubicBezTo>
                    <a:pt x="1542" y="363"/>
                    <a:pt x="1526" y="356"/>
                    <a:pt x="1518" y="363"/>
                  </a:cubicBezTo>
                  <a:cubicBezTo>
                    <a:pt x="1510" y="363"/>
                    <a:pt x="1510" y="363"/>
                    <a:pt x="1510" y="363"/>
                  </a:cubicBezTo>
                  <a:cubicBezTo>
                    <a:pt x="1510" y="363"/>
                    <a:pt x="1510" y="371"/>
                    <a:pt x="1510" y="379"/>
                  </a:cubicBezTo>
                  <a:cubicBezTo>
                    <a:pt x="1518" y="387"/>
                    <a:pt x="1518" y="403"/>
                    <a:pt x="1518" y="419"/>
                  </a:cubicBezTo>
                  <a:cubicBezTo>
                    <a:pt x="1518" y="435"/>
                    <a:pt x="1518" y="451"/>
                    <a:pt x="1510" y="451"/>
                  </a:cubicBezTo>
                  <a:cubicBezTo>
                    <a:pt x="1503" y="451"/>
                    <a:pt x="1495" y="451"/>
                    <a:pt x="1487" y="443"/>
                  </a:cubicBezTo>
                  <a:cubicBezTo>
                    <a:pt x="1487" y="435"/>
                    <a:pt x="1479" y="443"/>
                    <a:pt x="1471" y="451"/>
                  </a:cubicBezTo>
                  <a:cubicBezTo>
                    <a:pt x="1463" y="458"/>
                    <a:pt x="1455" y="482"/>
                    <a:pt x="1455" y="490"/>
                  </a:cubicBezTo>
                  <a:lnTo>
                    <a:pt x="1455" y="490"/>
                  </a:lnTo>
                  <a:cubicBezTo>
                    <a:pt x="1455" y="514"/>
                    <a:pt x="1455" y="529"/>
                    <a:pt x="1447" y="538"/>
                  </a:cubicBezTo>
                  <a:cubicBezTo>
                    <a:pt x="1447" y="545"/>
                    <a:pt x="1439" y="545"/>
                    <a:pt x="1439" y="545"/>
                  </a:cubicBezTo>
                  <a:cubicBezTo>
                    <a:pt x="1423" y="545"/>
                    <a:pt x="1400" y="522"/>
                    <a:pt x="1376" y="506"/>
                  </a:cubicBezTo>
                  <a:cubicBezTo>
                    <a:pt x="1376" y="498"/>
                    <a:pt x="1376" y="498"/>
                    <a:pt x="1376" y="498"/>
                  </a:cubicBezTo>
                  <a:cubicBezTo>
                    <a:pt x="1360" y="490"/>
                    <a:pt x="1352" y="490"/>
                    <a:pt x="1328" y="506"/>
                  </a:cubicBezTo>
                  <a:cubicBezTo>
                    <a:pt x="1321" y="514"/>
                    <a:pt x="1313" y="514"/>
                    <a:pt x="1305" y="522"/>
                  </a:cubicBezTo>
                  <a:cubicBezTo>
                    <a:pt x="1281" y="538"/>
                    <a:pt x="1281" y="553"/>
                    <a:pt x="1281" y="585"/>
                  </a:cubicBezTo>
                  <a:cubicBezTo>
                    <a:pt x="1281" y="601"/>
                    <a:pt x="1281" y="624"/>
                    <a:pt x="1273" y="648"/>
                  </a:cubicBezTo>
                  <a:cubicBezTo>
                    <a:pt x="1265" y="680"/>
                    <a:pt x="1257" y="696"/>
                    <a:pt x="1257" y="703"/>
                  </a:cubicBezTo>
                  <a:cubicBezTo>
                    <a:pt x="1250" y="711"/>
                    <a:pt x="1250" y="711"/>
                    <a:pt x="1250" y="735"/>
                  </a:cubicBezTo>
                  <a:cubicBezTo>
                    <a:pt x="1242" y="767"/>
                    <a:pt x="1242" y="775"/>
                    <a:pt x="1218" y="798"/>
                  </a:cubicBezTo>
                  <a:cubicBezTo>
                    <a:pt x="1218" y="798"/>
                    <a:pt x="1210" y="806"/>
                    <a:pt x="1210" y="814"/>
                  </a:cubicBezTo>
                  <a:cubicBezTo>
                    <a:pt x="1194" y="838"/>
                    <a:pt x="1186" y="846"/>
                    <a:pt x="1178" y="869"/>
                  </a:cubicBezTo>
                  <a:cubicBezTo>
                    <a:pt x="1170" y="885"/>
                    <a:pt x="1163" y="901"/>
                    <a:pt x="1147" y="925"/>
                  </a:cubicBezTo>
                  <a:cubicBezTo>
                    <a:pt x="1139" y="941"/>
                    <a:pt x="1139" y="949"/>
                    <a:pt x="1139" y="956"/>
                  </a:cubicBezTo>
                  <a:cubicBezTo>
                    <a:pt x="1139" y="956"/>
                    <a:pt x="1147" y="956"/>
                    <a:pt x="1155" y="956"/>
                  </a:cubicBezTo>
                  <a:cubicBezTo>
                    <a:pt x="1163" y="956"/>
                    <a:pt x="1178" y="956"/>
                    <a:pt x="1186" y="964"/>
                  </a:cubicBezTo>
                  <a:cubicBezTo>
                    <a:pt x="1202" y="972"/>
                    <a:pt x="1210" y="980"/>
                    <a:pt x="1210" y="988"/>
                  </a:cubicBezTo>
                  <a:cubicBezTo>
                    <a:pt x="1210" y="996"/>
                    <a:pt x="1186" y="996"/>
                    <a:pt x="1178" y="996"/>
                  </a:cubicBezTo>
                  <a:cubicBezTo>
                    <a:pt x="1170" y="996"/>
                    <a:pt x="1163" y="1012"/>
                    <a:pt x="1155" y="1028"/>
                  </a:cubicBezTo>
                  <a:cubicBezTo>
                    <a:pt x="1147" y="1051"/>
                    <a:pt x="1139" y="1067"/>
                    <a:pt x="1115" y="1075"/>
                  </a:cubicBezTo>
                  <a:cubicBezTo>
                    <a:pt x="1107" y="1082"/>
                    <a:pt x="1099" y="1082"/>
                    <a:pt x="1091" y="1082"/>
                  </a:cubicBezTo>
                  <a:lnTo>
                    <a:pt x="1084" y="1082"/>
                  </a:lnTo>
                  <a:cubicBezTo>
                    <a:pt x="1075" y="1082"/>
                    <a:pt x="1075" y="1082"/>
                    <a:pt x="1075" y="1082"/>
                  </a:cubicBezTo>
                  <a:lnTo>
                    <a:pt x="1075" y="1082"/>
                  </a:lnTo>
                  <a:cubicBezTo>
                    <a:pt x="1084" y="1114"/>
                    <a:pt x="1036" y="1121"/>
                    <a:pt x="965" y="1137"/>
                  </a:cubicBezTo>
                  <a:cubicBezTo>
                    <a:pt x="957" y="1137"/>
                    <a:pt x="957" y="1137"/>
                    <a:pt x="957" y="1137"/>
                  </a:cubicBezTo>
                  <a:cubicBezTo>
                    <a:pt x="933" y="1145"/>
                    <a:pt x="925" y="1145"/>
                    <a:pt x="925" y="1145"/>
                  </a:cubicBezTo>
                  <a:cubicBezTo>
                    <a:pt x="925" y="1153"/>
                    <a:pt x="925" y="1153"/>
                    <a:pt x="933" y="1153"/>
                  </a:cubicBezTo>
                  <a:cubicBezTo>
                    <a:pt x="933" y="1161"/>
                    <a:pt x="941" y="1169"/>
                    <a:pt x="933" y="1177"/>
                  </a:cubicBezTo>
                  <a:cubicBezTo>
                    <a:pt x="917" y="1185"/>
                    <a:pt x="878" y="1216"/>
                    <a:pt x="822" y="1216"/>
                  </a:cubicBezTo>
                  <a:cubicBezTo>
                    <a:pt x="815" y="1216"/>
                    <a:pt x="799" y="1208"/>
                    <a:pt x="791" y="1208"/>
                  </a:cubicBezTo>
                  <a:cubicBezTo>
                    <a:pt x="775" y="1208"/>
                    <a:pt x="767" y="1201"/>
                    <a:pt x="759" y="1201"/>
                  </a:cubicBezTo>
                  <a:cubicBezTo>
                    <a:pt x="751" y="1201"/>
                    <a:pt x="751" y="1208"/>
                    <a:pt x="751" y="1216"/>
                  </a:cubicBezTo>
                  <a:cubicBezTo>
                    <a:pt x="751" y="1224"/>
                    <a:pt x="751" y="1240"/>
                    <a:pt x="736" y="1264"/>
                  </a:cubicBezTo>
                  <a:cubicBezTo>
                    <a:pt x="728" y="1272"/>
                    <a:pt x="720" y="1279"/>
                    <a:pt x="712" y="1279"/>
                  </a:cubicBezTo>
                  <a:cubicBezTo>
                    <a:pt x="704" y="1279"/>
                    <a:pt x="696" y="1272"/>
                    <a:pt x="688" y="1264"/>
                  </a:cubicBezTo>
                  <a:cubicBezTo>
                    <a:pt x="680" y="1248"/>
                    <a:pt x="657" y="1224"/>
                    <a:pt x="609" y="1216"/>
                  </a:cubicBezTo>
                  <a:cubicBezTo>
                    <a:pt x="578" y="1208"/>
                    <a:pt x="562" y="1201"/>
                    <a:pt x="554" y="1192"/>
                  </a:cubicBezTo>
                  <a:cubicBezTo>
                    <a:pt x="546" y="1185"/>
                    <a:pt x="546" y="1177"/>
                    <a:pt x="546" y="1169"/>
                  </a:cubicBezTo>
                  <a:cubicBezTo>
                    <a:pt x="546" y="1161"/>
                    <a:pt x="554" y="1153"/>
                    <a:pt x="546" y="1145"/>
                  </a:cubicBezTo>
                  <a:cubicBezTo>
                    <a:pt x="522" y="1169"/>
                    <a:pt x="483" y="1216"/>
                    <a:pt x="475" y="1224"/>
                  </a:cubicBezTo>
                  <a:cubicBezTo>
                    <a:pt x="459" y="1248"/>
                    <a:pt x="404" y="1303"/>
                    <a:pt x="380" y="1311"/>
                  </a:cubicBezTo>
                  <a:cubicBezTo>
                    <a:pt x="364" y="1319"/>
                    <a:pt x="325" y="1343"/>
                    <a:pt x="325" y="1367"/>
                  </a:cubicBezTo>
                  <a:cubicBezTo>
                    <a:pt x="325" y="1390"/>
                    <a:pt x="301" y="1406"/>
                    <a:pt x="293" y="1422"/>
                  </a:cubicBezTo>
                  <a:cubicBezTo>
                    <a:pt x="293" y="1422"/>
                    <a:pt x="293" y="1422"/>
                    <a:pt x="285" y="1422"/>
                  </a:cubicBezTo>
                  <a:cubicBezTo>
                    <a:pt x="285" y="1430"/>
                    <a:pt x="285" y="1430"/>
                    <a:pt x="277" y="1430"/>
                  </a:cubicBezTo>
                  <a:cubicBezTo>
                    <a:pt x="277" y="1430"/>
                    <a:pt x="269" y="1430"/>
                    <a:pt x="269" y="1445"/>
                  </a:cubicBezTo>
                  <a:cubicBezTo>
                    <a:pt x="269" y="1454"/>
                    <a:pt x="269" y="1461"/>
                    <a:pt x="269" y="1469"/>
                  </a:cubicBezTo>
                  <a:cubicBezTo>
                    <a:pt x="269" y="1485"/>
                    <a:pt x="269" y="1485"/>
                    <a:pt x="253" y="1493"/>
                  </a:cubicBezTo>
                  <a:cubicBezTo>
                    <a:pt x="245" y="1493"/>
                    <a:pt x="238" y="1493"/>
                    <a:pt x="230" y="1493"/>
                  </a:cubicBezTo>
                  <a:cubicBezTo>
                    <a:pt x="214" y="1501"/>
                    <a:pt x="198" y="1501"/>
                    <a:pt x="190" y="1525"/>
                  </a:cubicBezTo>
                  <a:cubicBezTo>
                    <a:pt x="190" y="1532"/>
                    <a:pt x="190" y="1532"/>
                    <a:pt x="190" y="1540"/>
                  </a:cubicBezTo>
                  <a:cubicBezTo>
                    <a:pt x="182" y="1564"/>
                    <a:pt x="174" y="1580"/>
                    <a:pt x="158" y="1580"/>
                  </a:cubicBezTo>
                  <a:cubicBezTo>
                    <a:pt x="151" y="1580"/>
                    <a:pt x="143" y="1580"/>
                    <a:pt x="143" y="1580"/>
                  </a:cubicBezTo>
                  <a:cubicBezTo>
                    <a:pt x="135" y="1572"/>
                    <a:pt x="135" y="1572"/>
                    <a:pt x="135" y="1572"/>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53" name="Freeform 781"/>
            <p:cNvSpPr>
              <a:spLocks noChangeArrowheads="1"/>
            </p:cNvSpPr>
            <p:nvPr/>
          </p:nvSpPr>
          <p:spPr bwMode="auto">
            <a:xfrm>
              <a:off x="13688784" y="5980489"/>
              <a:ext cx="1421735" cy="756094"/>
            </a:xfrm>
            <a:custGeom>
              <a:avLst/>
              <a:gdLst>
                <a:gd name="T0" fmla="*/ 2396 w 2705"/>
                <a:gd name="T1" fmla="*/ 229 h 1439"/>
                <a:gd name="T2" fmla="*/ 2325 w 2705"/>
                <a:gd name="T3" fmla="*/ 182 h 1439"/>
                <a:gd name="T4" fmla="*/ 2285 w 2705"/>
                <a:gd name="T5" fmla="*/ 134 h 1439"/>
                <a:gd name="T6" fmla="*/ 2269 w 2705"/>
                <a:gd name="T7" fmla="*/ 110 h 1439"/>
                <a:gd name="T8" fmla="*/ 2222 w 2705"/>
                <a:gd name="T9" fmla="*/ 142 h 1439"/>
                <a:gd name="T10" fmla="*/ 2174 w 2705"/>
                <a:gd name="T11" fmla="*/ 174 h 1439"/>
                <a:gd name="T12" fmla="*/ 2079 w 2705"/>
                <a:gd name="T13" fmla="*/ 166 h 1439"/>
                <a:gd name="T14" fmla="*/ 1945 w 2705"/>
                <a:gd name="T15" fmla="*/ 158 h 1439"/>
                <a:gd name="T16" fmla="*/ 1779 w 2705"/>
                <a:gd name="T17" fmla="*/ 103 h 1439"/>
                <a:gd name="T18" fmla="*/ 1668 w 2705"/>
                <a:gd name="T19" fmla="*/ 23 h 1439"/>
                <a:gd name="T20" fmla="*/ 1550 w 2705"/>
                <a:gd name="T21" fmla="*/ 79 h 1439"/>
                <a:gd name="T22" fmla="*/ 1573 w 2705"/>
                <a:gd name="T23" fmla="*/ 182 h 1439"/>
                <a:gd name="T24" fmla="*/ 1463 w 2705"/>
                <a:gd name="T25" fmla="*/ 253 h 1439"/>
                <a:gd name="T26" fmla="*/ 1368 w 2705"/>
                <a:gd name="T27" fmla="*/ 261 h 1439"/>
                <a:gd name="T28" fmla="*/ 1352 w 2705"/>
                <a:gd name="T29" fmla="*/ 356 h 1439"/>
                <a:gd name="T30" fmla="*/ 1305 w 2705"/>
                <a:gd name="T31" fmla="*/ 419 h 1439"/>
                <a:gd name="T32" fmla="*/ 1218 w 2705"/>
                <a:gd name="T33" fmla="*/ 584 h 1439"/>
                <a:gd name="T34" fmla="*/ 1146 w 2705"/>
                <a:gd name="T35" fmla="*/ 600 h 1439"/>
                <a:gd name="T36" fmla="*/ 1067 w 2705"/>
                <a:gd name="T37" fmla="*/ 545 h 1439"/>
                <a:gd name="T38" fmla="*/ 1004 w 2705"/>
                <a:gd name="T39" fmla="*/ 615 h 1439"/>
                <a:gd name="T40" fmla="*/ 973 w 2705"/>
                <a:gd name="T41" fmla="*/ 663 h 1439"/>
                <a:gd name="T42" fmla="*/ 949 w 2705"/>
                <a:gd name="T43" fmla="*/ 702 h 1439"/>
                <a:gd name="T44" fmla="*/ 909 w 2705"/>
                <a:gd name="T45" fmla="*/ 655 h 1439"/>
                <a:gd name="T46" fmla="*/ 870 w 2705"/>
                <a:gd name="T47" fmla="*/ 663 h 1439"/>
                <a:gd name="T48" fmla="*/ 815 w 2705"/>
                <a:gd name="T49" fmla="*/ 695 h 1439"/>
                <a:gd name="T50" fmla="*/ 791 w 2705"/>
                <a:gd name="T51" fmla="*/ 750 h 1439"/>
                <a:gd name="T52" fmla="*/ 727 w 2705"/>
                <a:gd name="T53" fmla="*/ 718 h 1439"/>
                <a:gd name="T54" fmla="*/ 633 w 2705"/>
                <a:gd name="T55" fmla="*/ 718 h 1439"/>
                <a:gd name="T56" fmla="*/ 554 w 2705"/>
                <a:gd name="T57" fmla="*/ 742 h 1439"/>
                <a:gd name="T58" fmla="*/ 490 w 2705"/>
                <a:gd name="T59" fmla="*/ 789 h 1439"/>
                <a:gd name="T60" fmla="*/ 451 w 2705"/>
                <a:gd name="T61" fmla="*/ 821 h 1439"/>
                <a:gd name="T62" fmla="*/ 459 w 2705"/>
                <a:gd name="T63" fmla="*/ 932 h 1439"/>
                <a:gd name="T64" fmla="*/ 340 w 2705"/>
                <a:gd name="T65" fmla="*/ 1098 h 1439"/>
                <a:gd name="T66" fmla="*/ 87 w 2705"/>
                <a:gd name="T67" fmla="*/ 1200 h 1439"/>
                <a:gd name="T68" fmla="*/ 63 w 2705"/>
                <a:gd name="T69" fmla="*/ 1366 h 1439"/>
                <a:gd name="T70" fmla="*/ 0 w 2705"/>
                <a:gd name="T71" fmla="*/ 1414 h 1439"/>
                <a:gd name="T72" fmla="*/ 498 w 2705"/>
                <a:gd name="T73" fmla="*/ 1406 h 1439"/>
                <a:gd name="T74" fmla="*/ 577 w 2705"/>
                <a:gd name="T75" fmla="*/ 1311 h 1439"/>
                <a:gd name="T76" fmla="*/ 680 w 2705"/>
                <a:gd name="T77" fmla="*/ 1303 h 1439"/>
                <a:gd name="T78" fmla="*/ 2269 w 2705"/>
                <a:gd name="T79" fmla="*/ 1074 h 1439"/>
                <a:gd name="T80" fmla="*/ 2348 w 2705"/>
                <a:gd name="T81" fmla="*/ 1019 h 1439"/>
                <a:gd name="T82" fmla="*/ 2427 w 2705"/>
                <a:gd name="T83" fmla="*/ 939 h 1439"/>
                <a:gd name="T84" fmla="*/ 2475 w 2705"/>
                <a:gd name="T85" fmla="*/ 861 h 1439"/>
                <a:gd name="T86" fmla="*/ 2633 w 2705"/>
                <a:gd name="T87" fmla="*/ 718 h 1439"/>
                <a:gd name="T88" fmla="*/ 2601 w 2705"/>
                <a:gd name="T89" fmla="*/ 592 h 1439"/>
                <a:gd name="T90" fmla="*/ 2451 w 2705"/>
                <a:gd name="T91" fmla="*/ 395 h 1439"/>
                <a:gd name="T92" fmla="*/ 2427 w 2705"/>
                <a:gd name="T93" fmla="*/ 261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5" h="1439">
                  <a:moveTo>
                    <a:pt x="2396" y="229"/>
                  </a:moveTo>
                  <a:lnTo>
                    <a:pt x="2396" y="229"/>
                  </a:lnTo>
                  <a:cubicBezTo>
                    <a:pt x="2396" y="221"/>
                    <a:pt x="2396" y="205"/>
                    <a:pt x="2380" y="205"/>
                  </a:cubicBezTo>
                  <a:cubicBezTo>
                    <a:pt x="2364" y="197"/>
                    <a:pt x="2340" y="190"/>
                    <a:pt x="2325" y="182"/>
                  </a:cubicBezTo>
                  <a:cubicBezTo>
                    <a:pt x="2316" y="166"/>
                    <a:pt x="2325" y="166"/>
                    <a:pt x="2309" y="158"/>
                  </a:cubicBezTo>
                  <a:cubicBezTo>
                    <a:pt x="2301" y="158"/>
                    <a:pt x="2293" y="150"/>
                    <a:pt x="2285" y="134"/>
                  </a:cubicBezTo>
                  <a:cubicBezTo>
                    <a:pt x="2285" y="126"/>
                    <a:pt x="2285" y="126"/>
                    <a:pt x="2285" y="126"/>
                  </a:cubicBezTo>
                  <a:cubicBezTo>
                    <a:pt x="2269" y="110"/>
                    <a:pt x="2269" y="110"/>
                    <a:pt x="2269" y="110"/>
                  </a:cubicBezTo>
                  <a:cubicBezTo>
                    <a:pt x="2245" y="134"/>
                    <a:pt x="2245" y="134"/>
                    <a:pt x="2245" y="134"/>
                  </a:cubicBezTo>
                  <a:lnTo>
                    <a:pt x="2222" y="142"/>
                  </a:lnTo>
                  <a:cubicBezTo>
                    <a:pt x="2214" y="150"/>
                    <a:pt x="2206" y="166"/>
                    <a:pt x="2198" y="166"/>
                  </a:cubicBezTo>
                  <a:cubicBezTo>
                    <a:pt x="2190" y="158"/>
                    <a:pt x="2174" y="158"/>
                    <a:pt x="2174" y="174"/>
                  </a:cubicBezTo>
                  <a:cubicBezTo>
                    <a:pt x="2166" y="182"/>
                    <a:pt x="2158" y="190"/>
                    <a:pt x="2143" y="190"/>
                  </a:cubicBezTo>
                  <a:cubicBezTo>
                    <a:pt x="2119" y="190"/>
                    <a:pt x="2111" y="174"/>
                    <a:pt x="2079" y="166"/>
                  </a:cubicBezTo>
                  <a:cubicBezTo>
                    <a:pt x="2048" y="158"/>
                    <a:pt x="2056" y="205"/>
                    <a:pt x="2032" y="213"/>
                  </a:cubicBezTo>
                  <a:cubicBezTo>
                    <a:pt x="2008" y="221"/>
                    <a:pt x="1961" y="182"/>
                    <a:pt x="1945" y="158"/>
                  </a:cubicBezTo>
                  <a:cubicBezTo>
                    <a:pt x="1929" y="142"/>
                    <a:pt x="1882" y="166"/>
                    <a:pt x="1834" y="158"/>
                  </a:cubicBezTo>
                  <a:cubicBezTo>
                    <a:pt x="1787" y="158"/>
                    <a:pt x="1803" y="118"/>
                    <a:pt x="1779" y="103"/>
                  </a:cubicBezTo>
                  <a:cubicBezTo>
                    <a:pt x="1755" y="87"/>
                    <a:pt x="1755" y="71"/>
                    <a:pt x="1732" y="32"/>
                  </a:cubicBezTo>
                  <a:cubicBezTo>
                    <a:pt x="1708" y="0"/>
                    <a:pt x="1700" y="32"/>
                    <a:pt x="1668" y="23"/>
                  </a:cubicBezTo>
                  <a:cubicBezTo>
                    <a:pt x="1637" y="16"/>
                    <a:pt x="1613" y="16"/>
                    <a:pt x="1581" y="16"/>
                  </a:cubicBezTo>
                  <a:cubicBezTo>
                    <a:pt x="1558" y="16"/>
                    <a:pt x="1558" y="55"/>
                    <a:pt x="1550" y="79"/>
                  </a:cubicBezTo>
                  <a:cubicBezTo>
                    <a:pt x="1542" y="103"/>
                    <a:pt x="1550" y="110"/>
                    <a:pt x="1566" y="126"/>
                  </a:cubicBezTo>
                  <a:cubicBezTo>
                    <a:pt x="1581" y="150"/>
                    <a:pt x="1573" y="174"/>
                    <a:pt x="1573" y="182"/>
                  </a:cubicBezTo>
                  <a:cubicBezTo>
                    <a:pt x="1573" y="197"/>
                    <a:pt x="1542" y="190"/>
                    <a:pt x="1494" y="197"/>
                  </a:cubicBezTo>
                  <a:cubicBezTo>
                    <a:pt x="1455" y="205"/>
                    <a:pt x="1486" y="229"/>
                    <a:pt x="1463" y="253"/>
                  </a:cubicBezTo>
                  <a:cubicBezTo>
                    <a:pt x="1447" y="269"/>
                    <a:pt x="1423" y="229"/>
                    <a:pt x="1407" y="221"/>
                  </a:cubicBezTo>
                  <a:cubicBezTo>
                    <a:pt x="1399" y="205"/>
                    <a:pt x="1368" y="221"/>
                    <a:pt x="1368" y="261"/>
                  </a:cubicBezTo>
                  <a:cubicBezTo>
                    <a:pt x="1360" y="292"/>
                    <a:pt x="1368" y="284"/>
                    <a:pt x="1384" y="316"/>
                  </a:cubicBezTo>
                  <a:cubicBezTo>
                    <a:pt x="1392" y="348"/>
                    <a:pt x="1360" y="340"/>
                    <a:pt x="1352" y="356"/>
                  </a:cubicBezTo>
                  <a:cubicBezTo>
                    <a:pt x="1336" y="379"/>
                    <a:pt x="1336" y="371"/>
                    <a:pt x="1320" y="371"/>
                  </a:cubicBezTo>
                  <a:cubicBezTo>
                    <a:pt x="1305" y="379"/>
                    <a:pt x="1305" y="395"/>
                    <a:pt x="1305" y="419"/>
                  </a:cubicBezTo>
                  <a:cubicBezTo>
                    <a:pt x="1305" y="435"/>
                    <a:pt x="1281" y="466"/>
                    <a:pt x="1265" y="458"/>
                  </a:cubicBezTo>
                  <a:cubicBezTo>
                    <a:pt x="1249" y="458"/>
                    <a:pt x="1210" y="561"/>
                    <a:pt x="1218" y="584"/>
                  </a:cubicBezTo>
                  <a:cubicBezTo>
                    <a:pt x="1218" y="608"/>
                    <a:pt x="1202" y="600"/>
                    <a:pt x="1178" y="608"/>
                  </a:cubicBezTo>
                  <a:cubicBezTo>
                    <a:pt x="1155" y="615"/>
                    <a:pt x="1155" y="600"/>
                    <a:pt x="1146" y="600"/>
                  </a:cubicBezTo>
                  <a:cubicBezTo>
                    <a:pt x="1131" y="592"/>
                    <a:pt x="1115" y="592"/>
                    <a:pt x="1099" y="576"/>
                  </a:cubicBezTo>
                  <a:cubicBezTo>
                    <a:pt x="1083" y="569"/>
                    <a:pt x="1075" y="545"/>
                    <a:pt x="1067" y="545"/>
                  </a:cubicBezTo>
                  <a:cubicBezTo>
                    <a:pt x="1060" y="545"/>
                    <a:pt x="1052" y="569"/>
                    <a:pt x="1036" y="584"/>
                  </a:cubicBezTo>
                  <a:cubicBezTo>
                    <a:pt x="1028" y="592"/>
                    <a:pt x="1012" y="592"/>
                    <a:pt x="1004" y="615"/>
                  </a:cubicBezTo>
                  <a:cubicBezTo>
                    <a:pt x="1004" y="631"/>
                    <a:pt x="1004" y="631"/>
                    <a:pt x="988" y="639"/>
                  </a:cubicBezTo>
                  <a:cubicBezTo>
                    <a:pt x="973" y="647"/>
                    <a:pt x="973" y="655"/>
                    <a:pt x="973" y="663"/>
                  </a:cubicBezTo>
                  <a:cubicBezTo>
                    <a:pt x="973" y="671"/>
                    <a:pt x="980" y="695"/>
                    <a:pt x="973" y="702"/>
                  </a:cubicBezTo>
                  <a:cubicBezTo>
                    <a:pt x="973" y="710"/>
                    <a:pt x="949" y="702"/>
                    <a:pt x="949" y="702"/>
                  </a:cubicBezTo>
                  <a:cubicBezTo>
                    <a:pt x="941" y="679"/>
                    <a:pt x="941" y="679"/>
                    <a:pt x="941" y="679"/>
                  </a:cubicBezTo>
                  <a:cubicBezTo>
                    <a:pt x="941" y="679"/>
                    <a:pt x="909" y="663"/>
                    <a:pt x="909" y="655"/>
                  </a:cubicBezTo>
                  <a:cubicBezTo>
                    <a:pt x="902" y="647"/>
                    <a:pt x="902" y="639"/>
                    <a:pt x="893" y="639"/>
                  </a:cubicBezTo>
                  <a:cubicBezTo>
                    <a:pt x="886" y="647"/>
                    <a:pt x="878" y="663"/>
                    <a:pt x="870" y="663"/>
                  </a:cubicBezTo>
                  <a:cubicBezTo>
                    <a:pt x="862" y="663"/>
                    <a:pt x="846" y="671"/>
                    <a:pt x="838" y="679"/>
                  </a:cubicBezTo>
                  <a:cubicBezTo>
                    <a:pt x="838" y="686"/>
                    <a:pt x="830" y="695"/>
                    <a:pt x="815" y="695"/>
                  </a:cubicBezTo>
                  <a:cubicBezTo>
                    <a:pt x="807" y="686"/>
                    <a:pt x="799" y="702"/>
                    <a:pt x="799" y="718"/>
                  </a:cubicBezTo>
                  <a:cubicBezTo>
                    <a:pt x="807" y="734"/>
                    <a:pt x="799" y="750"/>
                    <a:pt x="791" y="750"/>
                  </a:cubicBezTo>
                  <a:cubicBezTo>
                    <a:pt x="783" y="758"/>
                    <a:pt x="775" y="750"/>
                    <a:pt x="759" y="734"/>
                  </a:cubicBezTo>
                  <a:cubicBezTo>
                    <a:pt x="743" y="718"/>
                    <a:pt x="743" y="726"/>
                    <a:pt x="727" y="718"/>
                  </a:cubicBezTo>
                  <a:cubicBezTo>
                    <a:pt x="704" y="718"/>
                    <a:pt x="704" y="702"/>
                    <a:pt x="688" y="695"/>
                  </a:cubicBezTo>
                  <a:cubicBezTo>
                    <a:pt x="672" y="695"/>
                    <a:pt x="649" y="702"/>
                    <a:pt x="633" y="718"/>
                  </a:cubicBezTo>
                  <a:cubicBezTo>
                    <a:pt x="617" y="726"/>
                    <a:pt x="609" y="734"/>
                    <a:pt x="617" y="750"/>
                  </a:cubicBezTo>
                  <a:cubicBezTo>
                    <a:pt x="617" y="766"/>
                    <a:pt x="569" y="742"/>
                    <a:pt x="554" y="742"/>
                  </a:cubicBezTo>
                  <a:cubicBezTo>
                    <a:pt x="538" y="742"/>
                    <a:pt x="522" y="758"/>
                    <a:pt x="522" y="766"/>
                  </a:cubicBezTo>
                  <a:cubicBezTo>
                    <a:pt x="522" y="781"/>
                    <a:pt x="514" y="789"/>
                    <a:pt x="490" y="789"/>
                  </a:cubicBezTo>
                  <a:cubicBezTo>
                    <a:pt x="482" y="789"/>
                    <a:pt x="467" y="789"/>
                    <a:pt x="459" y="789"/>
                  </a:cubicBezTo>
                  <a:cubicBezTo>
                    <a:pt x="459" y="805"/>
                    <a:pt x="459" y="813"/>
                    <a:pt x="451" y="821"/>
                  </a:cubicBezTo>
                  <a:cubicBezTo>
                    <a:pt x="435" y="845"/>
                    <a:pt x="411" y="861"/>
                    <a:pt x="435" y="884"/>
                  </a:cubicBezTo>
                  <a:cubicBezTo>
                    <a:pt x="451" y="900"/>
                    <a:pt x="475" y="924"/>
                    <a:pt x="459" y="932"/>
                  </a:cubicBezTo>
                  <a:cubicBezTo>
                    <a:pt x="435" y="939"/>
                    <a:pt x="293" y="939"/>
                    <a:pt x="309" y="1003"/>
                  </a:cubicBezTo>
                  <a:cubicBezTo>
                    <a:pt x="324" y="1066"/>
                    <a:pt x="348" y="1074"/>
                    <a:pt x="340" y="1098"/>
                  </a:cubicBezTo>
                  <a:cubicBezTo>
                    <a:pt x="332" y="1129"/>
                    <a:pt x="301" y="1169"/>
                    <a:pt x="261" y="1137"/>
                  </a:cubicBezTo>
                  <a:cubicBezTo>
                    <a:pt x="222" y="1106"/>
                    <a:pt x="79" y="1074"/>
                    <a:pt x="87" y="1200"/>
                  </a:cubicBezTo>
                  <a:cubicBezTo>
                    <a:pt x="95" y="1208"/>
                    <a:pt x="119" y="1295"/>
                    <a:pt x="79" y="1295"/>
                  </a:cubicBezTo>
                  <a:cubicBezTo>
                    <a:pt x="48" y="1295"/>
                    <a:pt x="79" y="1319"/>
                    <a:pt x="63" y="1366"/>
                  </a:cubicBezTo>
                  <a:cubicBezTo>
                    <a:pt x="48" y="1414"/>
                    <a:pt x="48" y="1398"/>
                    <a:pt x="40" y="1390"/>
                  </a:cubicBezTo>
                  <a:cubicBezTo>
                    <a:pt x="24" y="1390"/>
                    <a:pt x="0" y="1406"/>
                    <a:pt x="0" y="1414"/>
                  </a:cubicBezTo>
                  <a:cubicBezTo>
                    <a:pt x="0" y="1422"/>
                    <a:pt x="0" y="1422"/>
                    <a:pt x="0" y="1422"/>
                  </a:cubicBezTo>
                  <a:cubicBezTo>
                    <a:pt x="95" y="1438"/>
                    <a:pt x="467" y="1406"/>
                    <a:pt x="498" y="1406"/>
                  </a:cubicBezTo>
                  <a:cubicBezTo>
                    <a:pt x="530" y="1398"/>
                    <a:pt x="498" y="1343"/>
                    <a:pt x="498" y="1319"/>
                  </a:cubicBezTo>
                  <a:cubicBezTo>
                    <a:pt x="498" y="1295"/>
                    <a:pt x="562" y="1303"/>
                    <a:pt x="577" y="1311"/>
                  </a:cubicBezTo>
                  <a:cubicBezTo>
                    <a:pt x="601" y="1327"/>
                    <a:pt x="625" y="1351"/>
                    <a:pt x="633" y="1335"/>
                  </a:cubicBezTo>
                  <a:cubicBezTo>
                    <a:pt x="640" y="1311"/>
                    <a:pt x="680" y="1303"/>
                    <a:pt x="680" y="1303"/>
                  </a:cubicBezTo>
                  <a:cubicBezTo>
                    <a:pt x="1099" y="1279"/>
                    <a:pt x="1724" y="1208"/>
                    <a:pt x="2174" y="1153"/>
                  </a:cubicBezTo>
                  <a:cubicBezTo>
                    <a:pt x="2214" y="1121"/>
                    <a:pt x="2261" y="1090"/>
                    <a:pt x="2269" y="1074"/>
                  </a:cubicBezTo>
                  <a:cubicBezTo>
                    <a:pt x="2293" y="1050"/>
                    <a:pt x="2293" y="1074"/>
                    <a:pt x="2316" y="1074"/>
                  </a:cubicBezTo>
                  <a:cubicBezTo>
                    <a:pt x="2332" y="1074"/>
                    <a:pt x="2340" y="1058"/>
                    <a:pt x="2348" y="1019"/>
                  </a:cubicBezTo>
                  <a:cubicBezTo>
                    <a:pt x="2356" y="979"/>
                    <a:pt x="2388" y="995"/>
                    <a:pt x="2403" y="979"/>
                  </a:cubicBezTo>
                  <a:cubicBezTo>
                    <a:pt x="2427" y="971"/>
                    <a:pt x="2419" y="971"/>
                    <a:pt x="2427" y="939"/>
                  </a:cubicBezTo>
                  <a:cubicBezTo>
                    <a:pt x="2427" y="908"/>
                    <a:pt x="2435" y="924"/>
                    <a:pt x="2443" y="916"/>
                  </a:cubicBezTo>
                  <a:cubicBezTo>
                    <a:pt x="2451" y="908"/>
                    <a:pt x="2475" y="884"/>
                    <a:pt x="2475" y="861"/>
                  </a:cubicBezTo>
                  <a:cubicBezTo>
                    <a:pt x="2475" y="837"/>
                    <a:pt x="2514" y="813"/>
                    <a:pt x="2538" y="805"/>
                  </a:cubicBezTo>
                  <a:cubicBezTo>
                    <a:pt x="2554" y="789"/>
                    <a:pt x="2617" y="734"/>
                    <a:pt x="2633" y="718"/>
                  </a:cubicBezTo>
                  <a:cubicBezTo>
                    <a:pt x="2641" y="702"/>
                    <a:pt x="2680" y="663"/>
                    <a:pt x="2704" y="631"/>
                  </a:cubicBezTo>
                  <a:cubicBezTo>
                    <a:pt x="2680" y="608"/>
                    <a:pt x="2656" y="623"/>
                    <a:pt x="2601" y="592"/>
                  </a:cubicBezTo>
                  <a:cubicBezTo>
                    <a:pt x="2538" y="561"/>
                    <a:pt x="2538" y="522"/>
                    <a:pt x="2514" y="482"/>
                  </a:cubicBezTo>
                  <a:cubicBezTo>
                    <a:pt x="2498" y="450"/>
                    <a:pt x="2483" y="419"/>
                    <a:pt x="2451" y="395"/>
                  </a:cubicBezTo>
                  <a:cubicBezTo>
                    <a:pt x="2427" y="371"/>
                    <a:pt x="2419" y="276"/>
                    <a:pt x="2419" y="269"/>
                  </a:cubicBezTo>
                  <a:cubicBezTo>
                    <a:pt x="2419" y="269"/>
                    <a:pt x="2419" y="261"/>
                    <a:pt x="2427" y="261"/>
                  </a:cubicBezTo>
                  <a:cubicBezTo>
                    <a:pt x="2419" y="253"/>
                    <a:pt x="2403" y="237"/>
                    <a:pt x="2396" y="22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54" name="Freeform 782"/>
            <p:cNvSpPr>
              <a:spLocks noChangeArrowheads="1"/>
            </p:cNvSpPr>
            <p:nvPr/>
          </p:nvSpPr>
          <p:spPr bwMode="auto">
            <a:xfrm>
              <a:off x="13684146" y="5985128"/>
              <a:ext cx="1426374" cy="749135"/>
            </a:xfrm>
            <a:custGeom>
              <a:avLst/>
              <a:gdLst>
                <a:gd name="T0" fmla="*/ 8 w 2713"/>
                <a:gd name="T1" fmla="*/ 1406 h 1423"/>
                <a:gd name="T2" fmla="*/ 71 w 2713"/>
                <a:gd name="T3" fmla="*/ 1311 h 1423"/>
                <a:gd name="T4" fmla="*/ 87 w 2713"/>
                <a:gd name="T5" fmla="*/ 1192 h 1423"/>
                <a:gd name="T6" fmla="*/ 332 w 2713"/>
                <a:gd name="T7" fmla="*/ 1058 h 1423"/>
                <a:gd name="T8" fmla="*/ 443 w 2713"/>
                <a:gd name="T9" fmla="*/ 876 h 1423"/>
                <a:gd name="T10" fmla="*/ 467 w 2713"/>
                <a:gd name="T11" fmla="*/ 781 h 1423"/>
                <a:gd name="T12" fmla="*/ 617 w 2713"/>
                <a:gd name="T13" fmla="*/ 750 h 1423"/>
                <a:gd name="T14" fmla="*/ 712 w 2713"/>
                <a:gd name="T15" fmla="*/ 694 h 1423"/>
                <a:gd name="T16" fmla="*/ 807 w 2713"/>
                <a:gd name="T17" fmla="*/ 710 h 1423"/>
                <a:gd name="T18" fmla="*/ 886 w 2713"/>
                <a:gd name="T19" fmla="*/ 639 h 1423"/>
                <a:gd name="T20" fmla="*/ 949 w 2713"/>
                <a:gd name="T21" fmla="*/ 663 h 1423"/>
                <a:gd name="T22" fmla="*/ 996 w 2713"/>
                <a:gd name="T23" fmla="*/ 631 h 1423"/>
                <a:gd name="T24" fmla="*/ 1060 w 2713"/>
                <a:gd name="T25" fmla="*/ 553 h 1423"/>
                <a:gd name="T26" fmla="*/ 1154 w 2713"/>
                <a:gd name="T27" fmla="*/ 584 h 1423"/>
                <a:gd name="T28" fmla="*/ 1218 w 2713"/>
                <a:gd name="T29" fmla="*/ 576 h 1423"/>
                <a:gd name="T30" fmla="*/ 1352 w 2713"/>
                <a:gd name="T31" fmla="*/ 348 h 1423"/>
                <a:gd name="T32" fmla="*/ 1423 w 2713"/>
                <a:gd name="T33" fmla="*/ 205 h 1423"/>
                <a:gd name="T34" fmla="*/ 1550 w 2713"/>
                <a:gd name="T35" fmla="*/ 182 h 1423"/>
                <a:gd name="T36" fmla="*/ 1589 w 2713"/>
                <a:gd name="T37" fmla="*/ 0 h 1423"/>
                <a:gd name="T38" fmla="*/ 1740 w 2713"/>
                <a:gd name="T39" fmla="*/ 24 h 1423"/>
                <a:gd name="T40" fmla="*/ 1898 w 2713"/>
                <a:gd name="T41" fmla="*/ 142 h 1423"/>
                <a:gd name="T42" fmla="*/ 2080 w 2713"/>
                <a:gd name="T43" fmla="*/ 150 h 1423"/>
                <a:gd name="T44" fmla="*/ 2206 w 2713"/>
                <a:gd name="T45" fmla="*/ 150 h 1423"/>
                <a:gd name="T46" fmla="*/ 2301 w 2713"/>
                <a:gd name="T47" fmla="*/ 126 h 1423"/>
                <a:gd name="T48" fmla="*/ 2411 w 2713"/>
                <a:gd name="T49" fmla="*/ 221 h 1423"/>
                <a:gd name="T50" fmla="*/ 2522 w 2713"/>
                <a:gd name="T51" fmla="*/ 466 h 1423"/>
                <a:gd name="T52" fmla="*/ 2712 w 2713"/>
                <a:gd name="T53" fmla="*/ 623 h 1423"/>
                <a:gd name="T54" fmla="*/ 2451 w 2713"/>
                <a:gd name="T55" fmla="*/ 908 h 1423"/>
                <a:gd name="T56" fmla="*/ 2356 w 2713"/>
                <a:gd name="T57" fmla="*/ 1011 h 1423"/>
                <a:gd name="T58" fmla="*/ 2182 w 2713"/>
                <a:gd name="T59" fmla="*/ 1145 h 1423"/>
                <a:gd name="T60" fmla="*/ 593 w 2713"/>
                <a:gd name="T61" fmla="*/ 1311 h 1423"/>
                <a:gd name="T62" fmla="*/ 506 w 2713"/>
                <a:gd name="T63" fmla="*/ 1398 h 1423"/>
                <a:gd name="T64" fmla="*/ 490 w 2713"/>
                <a:gd name="T65" fmla="*/ 1390 h 1423"/>
                <a:gd name="T66" fmla="*/ 593 w 2713"/>
                <a:gd name="T67" fmla="*/ 1303 h 1423"/>
                <a:gd name="T68" fmla="*/ 2174 w 2713"/>
                <a:gd name="T69" fmla="*/ 1137 h 1423"/>
                <a:gd name="T70" fmla="*/ 2348 w 2713"/>
                <a:gd name="T71" fmla="*/ 1011 h 1423"/>
                <a:gd name="T72" fmla="*/ 2451 w 2713"/>
                <a:gd name="T73" fmla="*/ 908 h 1423"/>
                <a:gd name="T74" fmla="*/ 2672 w 2713"/>
                <a:gd name="T75" fmla="*/ 607 h 1423"/>
                <a:gd name="T76" fmla="*/ 2419 w 2713"/>
                <a:gd name="T77" fmla="*/ 261 h 1423"/>
                <a:gd name="T78" fmla="*/ 2324 w 2713"/>
                <a:gd name="T79" fmla="*/ 158 h 1423"/>
                <a:gd name="T80" fmla="*/ 2230 w 2713"/>
                <a:gd name="T81" fmla="*/ 142 h 1423"/>
                <a:gd name="T82" fmla="*/ 2087 w 2713"/>
                <a:gd name="T83" fmla="*/ 158 h 1423"/>
                <a:gd name="T84" fmla="*/ 1929 w 2713"/>
                <a:gd name="T85" fmla="*/ 150 h 1423"/>
                <a:gd name="T86" fmla="*/ 1755 w 2713"/>
                <a:gd name="T87" fmla="*/ 55 h 1423"/>
                <a:gd name="T88" fmla="*/ 1589 w 2713"/>
                <a:gd name="T89" fmla="*/ 8 h 1423"/>
                <a:gd name="T90" fmla="*/ 1581 w 2713"/>
                <a:gd name="T91" fmla="*/ 174 h 1423"/>
                <a:gd name="T92" fmla="*/ 1423 w 2713"/>
                <a:gd name="T93" fmla="*/ 221 h 1423"/>
                <a:gd name="T94" fmla="*/ 1376 w 2713"/>
                <a:gd name="T95" fmla="*/ 340 h 1423"/>
                <a:gd name="T96" fmla="*/ 1265 w 2713"/>
                <a:gd name="T97" fmla="*/ 466 h 1423"/>
                <a:gd name="T98" fmla="*/ 1154 w 2713"/>
                <a:gd name="T99" fmla="*/ 600 h 1423"/>
                <a:gd name="T100" fmla="*/ 1075 w 2713"/>
                <a:gd name="T101" fmla="*/ 545 h 1423"/>
                <a:gd name="T102" fmla="*/ 1004 w 2713"/>
                <a:gd name="T103" fmla="*/ 631 h 1423"/>
                <a:gd name="T104" fmla="*/ 957 w 2713"/>
                <a:gd name="T105" fmla="*/ 694 h 1423"/>
                <a:gd name="T106" fmla="*/ 894 w 2713"/>
                <a:gd name="T107" fmla="*/ 647 h 1423"/>
                <a:gd name="T108" fmla="*/ 815 w 2713"/>
                <a:gd name="T109" fmla="*/ 687 h 1423"/>
                <a:gd name="T110" fmla="*/ 728 w 2713"/>
                <a:gd name="T111" fmla="*/ 718 h 1423"/>
                <a:gd name="T112" fmla="*/ 625 w 2713"/>
                <a:gd name="T113" fmla="*/ 750 h 1423"/>
                <a:gd name="T114" fmla="*/ 498 w 2713"/>
                <a:gd name="T115" fmla="*/ 781 h 1423"/>
                <a:gd name="T116" fmla="*/ 475 w 2713"/>
                <a:gd name="T117" fmla="*/ 916 h 1423"/>
                <a:gd name="T118" fmla="*/ 348 w 2713"/>
                <a:gd name="T119" fmla="*/ 1098 h 1423"/>
                <a:gd name="T120" fmla="*/ 111 w 2713"/>
                <a:gd name="T121" fmla="*/ 1279 h 1423"/>
                <a:gd name="T122" fmla="*/ 48 w 2713"/>
                <a:gd name="T123" fmla="*/ 1390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3" h="1423">
                  <a:moveTo>
                    <a:pt x="71" y="1422"/>
                  </a:moveTo>
                  <a:lnTo>
                    <a:pt x="71" y="1422"/>
                  </a:lnTo>
                  <a:cubicBezTo>
                    <a:pt x="40" y="1422"/>
                    <a:pt x="24" y="1422"/>
                    <a:pt x="8" y="1422"/>
                  </a:cubicBezTo>
                  <a:cubicBezTo>
                    <a:pt x="0" y="1422"/>
                    <a:pt x="0" y="1422"/>
                    <a:pt x="0" y="1422"/>
                  </a:cubicBezTo>
                  <a:cubicBezTo>
                    <a:pt x="8" y="1414"/>
                    <a:pt x="8" y="1414"/>
                    <a:pt x="8" y="1414"/>
                  </a:cubicBezTo>
                  <a:cubicBezTo>
                    <a:pt x="8" y="1414"/>
                    <a:pt x="8" y="1414"/>
                    <a:pt x="8" y="1406"/>
                  </a:cubicBezTo>
                  <a:cubicBezTo>
                    <a:pt x="8" y="1398"/>
                    <a:pt x="24" y="1382"/>
                    <a:pt x="40" y="1382"/>
                  </a:cubicBezTo>
                  <a:cubicBezTo>
                    <a:pt x="40" y="1382"/>
                    <a:pt x="40" y="1382"/>
                    <a:pt x="48" y="1382"/>
                  </a:cubicBezTo>
                  <a:lnTo>
                    <a:pt x="56" y="1382"/>
                  </a:lnTo>
                  <a:cubicBezTo>
                    <a:pt x="56" y="1390"/>
                    <a:pt x="56" y="1390"/>
                    <a:pt x="56" y="1390"/>
                  </a:cubicBezTo>
                  <a:cubicBezTo>
                    <a:pt x="56" y="1382"/>
                    <a:pt x="64" y="1366"/>
                    <a:pt x="71" y="1358"/>
                  </a:cubicBezTo>
                  <a:cubicBezTo>
                    <a:pt x="71" y="1335"/>
                    <a:pt x="71" y="1319"/>
                    <a:pt x="71" y="1311"/>
                  </a:cubicBezTo>
                  <a:cubicBezTo>
                    <a:pt x="71" y="1303"/>
                    <a:pt x="71" y="1295"/>
                    <a:pt x="71" y="1287"/>
                  </a:cubicBezTo>
                  <a:cubicBezTo>
                    <a:pt x="71" y="1287"/>
                    <a:pt x="79" y="1287"/>
                    <a:pt x="87" y="1287"/>
                  </a:cubicBezTo>
                  <a:cubicBezTo>
                    <a:pt x="95" y="1287"/>
                    <a:pt x="103" y="1279"/>
                    <a:pt x="103" y="1271"/>
                  </a:cubicBezTo>
                  <a:cubicBezTo>
                    <a:pt x="111" y="1248"/>
                    <a:pt x="95" y="1200"/>
                    <a:pt x="87" y="1192"/>
                  </a:cubicBezTo>
                  <a:lnTo>
                    <a:pt x="87" y="1192"/>
                  </a:lnTo>
                  <a:lnTo>
                    <a:pt x="87" y="1192"/>
                  </a:lnTo>
                  <a:cubicBezTo>
                    <a:pt x="87" y="1161"/>
                    <a:pt x="95" y="1137"/>
                    <a:pt x="111" y="1121"/>
                  </a:cubicBezTo>
                  <a:cubicBezTo>
                    <a:pt x="127" y="1105"/>
                    <a:pt x="151" y="1098"/>
                    <a:pt x="174" y="1098"/>
                  </a:cubicBezTo>
                  <a:cubicBezTo>
                    <a:pt x="214" y="1098"/>
                    <a:pt x="253" y="1113"/>
                    <a:pt x="269" y="1129"/>
                  </a:cubicBezTo>
                  <a:cubicBezTo>
                    <a:pt x="277" y="1137"/>
                    <a:pt x="293" y="1137"/>
                    <a:pt x="301" y="1137"/>
                  </a:cubicBezTo>
                  <a:cubicBezTo>
                    <a:pt x="324" y="1137"/>
                    <a:pt x="340" y="1113"/>
                    <a:pt x="340" y="1090"/>
                  </a:cubicBezTo>
                  <a:cubicBezTo>
                    <a:pt x="348" y="1082"/>
                    <a:pt x="340" y="1074"/>
                    <a:pt x="332" y="1058"/>
                  </a:cubicBezTo>
                  <a:cubicBezTo>
                    <a:pt x="324" y="1042"/>
                    <a:pt x="317" y="1026"/>
                    <a:pt x="309" y="995"/>
                  </a:cubicBezTo>
                  <a:cubicBezTo>
                    <a:pt x="309" y="987"/>
                    <a:pt x="309" y="979"/>
                    <a:pt x="317" y="971"/>
                  </a:cubicBezTo>
                  <a:cubicBezTo>
                    <a:pt x="332" y="940"/>
                    <a:pt x="395" y="931"/>
                    <a:pt x="435" y="924"/>
                  </a:cubicBezTo>
                  <a:cubicBezTo>
                    <a:pt x="451" y="924"/>
                    <a:pt x="459" y="924"/>
                    <a:pt x="467" y="924"/>
                  </a:cubicBezTo>
                  <a:cubicBezTo>
                    <a:pt x="467" y="916"/>
                    <a:pt x="467" y="916"/>
                    <a:pt x="467" y="916"/>
                  </a:cubicBezTo>
                  <a:cubicBezTo>
                    <a:pt x="467" y="908"/>
                    <a:pt x="459" y="892"/>
                    <a:pt x="443" y="876"/>
                  </a:cubicBezTo>
                  <a:cubicBezTo>
                    <a:pt x="435" y="876"/>
                    <a:pt x="435" y="876"/>
                    <a:pt x="435" y="876"/>
                  </a:cubicBezTo>
                  <a:cubicBezTo>
                    <a:pt x="419" y="860"/>
                    <a:pt x="435" y="845"/>
                    <a:pt x="443" y="829"/>
                  </a:cubicBezTo>
                  <a:cubicBezTo>
                    <a:pt x="451" y="821"/>
                    <a:pt x="451" y="821"/>
                    <a:pt x="459" y="813"/>
                  </a:cubicBezTo>
                  <a:cubicBezTo>
                    <a:pt x="467" y="805"/>
                    <a:pt x="467" y="797"/>
                    <a:pt x="459" y="781"/>
                  </a:cubicBezTo>
                  <a:lnTo>
                    <a:pt x="459" y="781"/>
                  </a:lnTo>
                  <a:cubicBezTo>
                    <a:pt x="467" y="781"/>
                    <a:pt x="467" y="781"/>
                    <a:pt x="467" y="781"/>
                  </a:cubicBezTo>
                  <a:cubicBezTo>
                    <a:pt x="475" y="773"/>
                    <a:pt x="490" y="773"/>
                    <a:pt x="498" y="781"/>
                  </a:cubicBezTo>
                  <a:lnTo>
                    <a:pt x="506" y="781"/>
                  </a:lnTo>
                  <a:cubicBezTo>
                    <a:pt x="522" y="781"/>
                    <a:pt x="522" y="773"/>
                    <a:pt x="522" y="758"/>
                  </a:cubicBezTo>
                  <a:cubicBezTo>
                    <a:pt x="522" y="742"/>
                    <a:pt x="538" y="726"/>
                    <a:pt x="562" y="726"/>
                  </a:cubicBezTo>
                  <a:cubicBezTo>
                    <a:pt x="570" y="734"/>
                    <a:pt x="577" y="734"/>
                    <a:pt x="585" y="734"/>
                  </a:cubicBezTo>
                  <a:cubicBezTo>
                    <a:pt x="593" y="742"/>
                    <a:pt x="609" y="750"/>
                    <a:pt x="617" y="750"/>
                  </a:cubicBezTo>
                  <a:lnTo>
                    <a:pt x="617" y="750"/>
                  </a:lnTo>
                  <a:cubicBezTo>
                    <a:pt x="617" y="742"/>
                    <a:pt x="617" y="742"/>
                    <a:pt x="617" y="742"/>
                  </a:cubicBezTo>
                  <a:cubicBezTo>
                    <a:pt x="617" y="726"/>
                    <a:pt x="617" y="718"/>
                    <a:pt x="641" y="702"/>
                  </a:cubicBezTo>
                  <a:cubicBezTo>
                    <a:pt x="657" y="694"/>
                    <a:pt x="672" y="687"/>
                    <a:pt x="688" y="687"/>
                  </a:cubicBezTo>
                  <a:cubicBezTo>
                    <a:pt x="696" y="687"/>
                    <a:pt x="696" y="687"/>
                    <a:pt x="696" y="687"/>
                  </a:cubicBezTo>
                  <a:cubicBezTo>
                    <a:pt x="704" y="687"/>
                    <a:pt x="712" y="694"/>
                    <a:pt x="712" y="694"/>
                  </a:cubicBezTo>
                  <a:cubicBezTo>
                    <a:pt x="720" y="702"/>
                    <a:pt x="720" y="710"/>
                    <a:pt x="735" y="710"/>
                  </a:cubicBezTo>
                  <a:lnTo>
                    <a:pt x="743" y="710"/>
                  </a:lnTo>
                  <a:lnTo>
                    <a:pt x="743" y="710"/>
                  </a:lnTo>
                  <a:cubicBezTo>
                    <a:pt x="751" y="710"/>
                    <a:pt x="759" y="710"/>
                    <a:pt x="767" y="726"/>
                  </a:cubicBezTo>
                  <a:cubicBezTo>
                    <a:pt x="783" y="734"/>
                    <a:pt x="791" y="742"/>
                    <a:pt x="799" y="742"/>
                  </a:cubicBezTo>
                  <a:cubicBezTo>
                    <a:pt x="807" y="742"/>
                    <a:pt x="807" y="726"/>
                    <a:pt x="807" y="710"/>
                  </a:cubicBezTo>
                  <a:cubicBezTo>
                    <a:pt x="807" y="702"/>
                    <a:pt x="807" y="687"/>
                    <a:pt x="807" y="687"/>
                  </a:cubicBezTo>
                  <a:cubicBezTo>
                    <a:pt x="815" y="678"/>
                    <a:pt x="823" y="678"/>
                    <a:pt x="830" y="678"/>
                  </a:cubicBezTo>
                  <a:cubicBezTo>
                    <a:pt x="838" y="678"/>
                    <a:pt x="838" y="678"/>
                    <a:pt x="846" y="671"/>
                  </a:cubicBezTo>
                  <a:lnTo>
                    <a:pt x="846" y="671"/>
                  </a:lnTo>
                  <a:cubicBezTo>
                    <a:pt x="854" y="655"/>
                    <a:pt x="870" y="655"/>
                    <a:pt x="878" y="647"/>
                  </a:cubicBezTo>
                  <a:cubicBezTo>
                    <a:pt x="878" y="647"/>
                    <a:pt x="886" y="647"/>
                    <a:pt x="886" y="639"/>
                  </a:cubicBezTo>
                  <a:cubicBezTo>
                    <a:pt x="886" y="639"/>
                    <a:pt x="894" y="631"/>
                    <a:pt x="901" y="631"/>
                  </a:cubicBezTo>
                  <a:lnTo>
                    <a:pt x="901" y="631"/>
                  </a:lnTo>
                  <a:cubicBezTo>
                    <a:pt x="910" y="631"/>
                    <a:pt x="910" y="639"/>
                    <a:pt x="917" y="639"/>
                  </a:cubicBezTo>
                  <a:lnTo>
                    <a:pt x="917" y="647"/>
                  </a:lnTo>
                  <a:cubicBezTo>
                    <a:pt x="917" y="647"/>
                    <a:pt x="933" y="655"/>
                    <a:pt x="949" y="663"/>
                  </a:cubicBezTo>
                  <a:lnTo>
                    <a:pt x="949" y="663"/>
                  </a:lnTo>
                  <a:cubicBezTo>
                    <a:pt x="957" y="687"/>
                    <a:pt x="957" y="687"/>
                    <a:pt x="957" y="687"/>
                  </a:cubicBezTo>
                  <a:cubicBezTo>
                    <a:pt x="965" y="694"/>
                    <a:pt x="973" y="694"/>
                    <a:pt x="973" y="694"/>
                  </a:cubicBezTo>
                  <a:cubicBezTo>
                    <a:pt x="981" y="694"/>
                    <a:pt x="981" y="694"/>
                    <a:pt x="981" y="694"/>
                  </a:cubicBezTo>
                  <a:cubicBezTo>
                    <a:pt x="981" y="694"/>
                    <a:pt x="981" y="671"/>
                    <a:pt x="981" y="663"/>
                  </a:cubicBezTo>
                  <a:lnTo>
                    <a:pt x="981" y="655"/>
                  </a:lnTo>
                  <a:cubicBezTo>
                    <a:pt x="981" y="647"/>
                    <a:pt x="981" y="639"/>
                    <a:pt x="996" y="631"/>
                  </a:cubicBezTo>
                  <a:lnTo>
                    <a:pt x="996" y="631"/>
                  </a:lnTo>
                  <a:cubicBezTo>
                    <a:pt x="1004" y="623"/>
                    <a:pt x="1004" y="623"/>
                    <a:pt x="1012" y="607"/>
                  </a:cubicBezTo>
                  <a:lnTo>
                    <a:pt x="1012" y="607"/>
                  </a:lnTo>
                  <a:cubicBezTo>
                    <a:pt x="1020" y="584"/>
                    <a:pt x="1028" y="584"/>
                    <a:pt x="1036" y="576"/>
                  </a:cubicBezTo>
                  <a:cubicBezTo>
                    <a:pt x="1036" y="576"/>
                    <a:pt x="1044" y="576"/>
                    <a:pt x="1044" y="568"/>
                  </a:cubicBezTo>
                  <a:cubicBezTo>
                    <a:pt x="1052" y="568"/>
                    <a:pt x="1052" y="561"/>
                    <a:pt x="1060" y="553"/>
                  </a:cubicBezTo>
                  <a:cubicBezTo>
                    <a:pt x="1060" y="545"/>
                    <a:pt x="1068" y="537"/>
                    <a:pt x="1075" y="537"/>
                  </a:cubicBezTo>
                  <a:lnTo>
                    <a:pt x="1075" y="537"/>
                  </a:lnTo>
                  <a:cubicBezTo>
                    <a:pt x="1083" y="537"/>
                    <a:pt x="1091" y="545"/>
                    <a:pt x="1099" y="553"/>
                  </a:cubicBezTo>
                  <a:cubicBezTo>
                    <a:pt x="1099" y="561"/>
                    <a:pt x="1107" y="561"/>
                    <a:pt x="1107" y="568"/>
                  </a:cubicBezTo>
                  <a:cubicBezTo>
                    <a:pt x="1123" y="576"/>
                    <a:pt x="1131" y="584"/>
                    <a:pt x="1147" y="584"/>
                  </a:cubicBezTo>
                  <a:cubicBezTo>
                    <a:pt x="1147" y="584"/>
                    <a:pt x="1147" y="584"/>
                    <a:pt x="1154" y="584"/>
                  </a:cubicBezTo>
                  <a:lnTo>
                    <a:pt x="1163" y="592"/>
                  </a:lnTo>
                  <a:lnTo>
                    <a:pt x="1170" y="600"/>
                  </a:lnTo>
                  <a:cubicBezTo>
                    <a:pt x="1178" y="600"/>
                    <a:pt x="1178" y="600"/>
                    <a:pt x="1186" y="592"/>
                  </a:cubicBezTo>
                  <a:cubicBezTo>
                    <a:pt x="1194" y="592"/>
                    <a:pt x="1194" y="592"/>
                    <a:pt x="1202" y="592"/>
                  </a:cubicBezTo>
                  <a:cubicBezTo>
                    <a:pt x="1210" y="592"/>
                    <a:pt x="1218" y="592"/>
                    <a:pt x="1218" y="584"/>
                  </a:cubicBezTo>
                  <a:lnTo>
                    <a:pt x="1218" y="576"/>
                  </a:lnTo>
                  <a:cubicBezTo>
                    <a:pt x="1210" y="553"/>
                    <a:pt x="1241" y="482"/>
                    <a:pt x="1257" y="458"/>
                  </a:cubicBezTo>
                  <a:cubicBezTo>
                    <a:pt x="1265" y="450"/>
                    <a:pt x="1273" y="450"/>
                    <a:pt x="1273" y="450"/>
                  </a:cubicBezTo>
                  <a:cubicBezTo>
                    <a:pt x="1289" y="450"/>
                    <a:pt x="1305" y="427"/>
                    <a:pt x="1305" y="411"/>
                  </a:cubicBezTo>
                  <a:cubicBezTo>
                    <a:pt x="1305" y="379"/>
                    <a:pt x="1313" y="363"/>
                    <a:pt x="1328" y="363"/>
                  </a:cubicBezTo>
                  <a:cubicBezTo>
                    <a:pt x="1336" y="363"/>
                    <a:pt x="1336" y="363"/>
                    <a:pt x="1336" y="363"/>
                  </a:cubicBezTo>
                  <a:cubicBezTo>
                    <a:pt x="1344" y="363"/>
                    <a:pt x="1344" y="363"/>
                    <a:pt x="1352" y="348"/>
                  </a:cubicBezTo>
                  <a:cubicBezTo>
                    <a:pt x="1360" y="340"/>
                    <a:pt x="1368" y="340"/>
                    <a:pt x="1376" y="332"/>
                  </a:cubicBezTo>
                  <a:cubicBezTo>
                    <a:pt x="1384" y="332"/>
                    <a:pt x="1392" y="324"/>
                    <a:pt x="1384" y="308"/>
                  </a:cubicBezTo>
                  <a:cubicBezTo>
                    <a:pt x="1384" y="300"/>
                    <a:pt x="1376" y="292"/>
                    <a:pt x="1376" y="292"/>
                  </a:cubicBezTo>
                  <a:cubicBezTo>
                    <a:pt x="1368" y="276"/>
                    <a:pt x="1368" y="276"/>
                    <a:pt x="1368" y="245"/>
                  </a:cubicBezTo>
                  <a:cubicBezTo>
                    <a:pt x="1376" y="221"/>
                    <a:pt x="1392" y="205"/>
                    <a:pt x="1407" y="205"/>
                  </a:cubicBezTo>
                  <a:cubicBezTo>
                    <a:pt x="1415" y="205"/>
                    <a:pt x="1415" y="205"/>
                    <a:pt x="1423" y="205"/>
                  </a:cubicBezTo>
                  <a:cubicBezTo>
                    <a:pt x="1423" y="213"/>
                    <a:pt x="1423" y="213"/>
                    <a:pt x="1431" y="213"/>
                  </a:cubicBezTo>
                  <a:cubicBezTo>
                    <a:pt x="1439" y="229"/>
                    <a:pt x="1455" y="245"/>
                    <a:pt x="1463" y="245"/>
                  </a:cubicBezTo>
                  <a:cubicBezTo>
                    <a:pt x="1463" y="245"/>
                    <a:pt x="1471" y="245"/>
                    <a:pt x="1471" y="237"/>
                  </a:cubicBezTo>
                  <a:cubicBezTo>
                    <a:pt x="1479" y="229"/>
                    <a:pt x="1479" y="221"/>
                    <a:pt x="1479" y="213"/>
                  </a:cubicBezTo>
                  <a:cubicBezTo>
                    <a:pt x="1479" y="205"/>
                    <a:pt x="1471" y="189"/>
                    <a:pt x="1502" y="182"/>
                  </a:cubicBezTo>
                  <a:cubicBezTo>
                    <a:pt x="1518" y="182"/>
                    <a:pt x="1534" y="182"/>
                    <a:pt x="1550" y="182"/>
                  </a:cubicBezTo>
                  <a:cubicBezTo>
                    <a:pt x="1566" y="182"/>
                    <a:pt x="1574" y="182"/>
                    <a:pt x="1574" y="174"/>
                  </a:cubicBezTo>
                  <a:cubicBezTo>
                    <a:pt x="1581" y="166"/>
                    <a:pt x="1581" y="142"/>
                    <a:pt x="1574" y="118"/>
                  </a:cubicBezTo>
                  <a:cubicBezTo>
                    <a:pt x="1566" y="118"/>
                    <a:pt x="1566" y="110"/>
                    <a:pt x="1566" y="110"/>
                  </a:cubicBezTo>
                  <a:cubicBezTo>
                    <a:pt x="1550" y="102"/>
                    <a:pt x="1550" y="95"/>
                    <a:pt x="1550" y="71"/>
                  </a:cubicBezTo>
                  <a:cubicBezTo>
                    <a:pt x="1558" y="63"/>
                    <a:pt x="1558" y="55"/>
                    <a:pt x="1558" y="47"/>
                  </a:cubicBezTo>
                  <a:cubicBezTo>
                    <a:pt x="1566" y="31"/>
                    <a:pt x="1566" y="0"/>
                    <a:pt x="1589" y="0"/>
                  </a:cubicBezTo>
                  <a:lnTo>
                    <a:pt x="1589" y="0"/>
                  </a:lnTo>
                  <a:cubicBezTo>
                    <a:pt x="1621" y="0"/>
                    <a:pt x="1645" y="8"/>
                    <a:pt x="1676" y="15"/>
                  </a:cubicBezTo>
                  <a:lnTo>
                    <a:pt x="1684" y="15"/>
                  </a:lnTo>
                  <a:cubicBezTo>
                    <a:pt x="1692" y="15"/>
                    <a:pt x="1700" y="15"/>
                    <a:pt x="1700" y="8"/>
                  </a:cubicBezTo>
                  <a:cubicBezTo>
                    <a:pt x="1708" y="8"/>
                    <a:pt x="1708" y="8"/>
                    <a:pt x="1716" y="8"/>
                  </a:cubicBezTo>
                  <a:cubicBezTo>
                    <a:pt x="1724" y="8"/>
                    <a:pt x="1732" y="8"/>
                    <a:pt x="1740" y="24"/>
                  </a:cubicBezTo>
                  <a:cubicBezTo>
                    <a:pt x="1747" y="31"/>
                    <a:pt x="1755" y="47"/>
                    <a:pt x="1755" y="55"/>
                  </a:cubicBezTo>
                  <a:cubicBezTo>
                    <a:pt x="1771" y="71"/>
                    <a:pt x="1771" y="87"/>
                    <a:pt x="1787" y="95"/>
                  </a:cubicBezTo>
                  <a:cubicBezTo>
                    <a:pt x="1795" y="102"/>
                    <a:pt x="1803" y="110"/>
                    <a:pt x="1803" y="118"/>
                  </a:cubicBezTo>
                  <a:cubicBezTo>
                    <a:pt x="1811" y="134"/>
                    <a:pt x="1811" y="142"/>
                    <a:pt x="1842" y="150"/>
                  </a:cubicBezTo>
                  <a:cubicBezTo>
                    <a:pt x="1850" y="150"/>
                    <a:pt x="1850" y="150"/>
                    <a:pt x="1858" y="150"/>
                  </a:cubicBezTo>
                  <a:cubicBezTo>
                    <a:pt x="1874" y="150"/>
                    <a:pt x="1890" y="150"/>
                    <a:pt x="1898" y="142"/>
                  </a:cubicBezTo>
                  <a:cubicBezTo>
                    <a:pt x="1913" y="142"/>
                    <a:pt x="1921" y="142"/>
                    <a:pt x="1929" y="142"/>
                  </a:cubicBezTo>
                  <a:cubicBezTo>
                    <a:pt x="1945" y="142"/>
                    <a:pt x="1953" y="142"/>
                    <a:pt x="1953" y="150"/>
                  </a:cubicBezTo>
                  <a:cubicBezTo>
                    <a:pt x="1969" y="166"/>
                    <a:pt x="2008" y="197"/>
                    <a:pt x="2032" y="197"/>
                  </a:cubicBezTo>
                  <a:lnTo>
                    <a:pt x="2040" y="197"/>
                  </a:lnTo>
                  <a:cubicBezTo>
                    <a:pt x="2048" y="197"/>
                    <a:pt x="2056" y="189"/>
                    <a:pt x="2056" y="182"/>
                  </a:cubicBezTo>
                  <a:cubicBezTo>
                    <a:pt x="2064" y="166"/>
                    <a:pt x="2064" y="150"/>
                    <a:pt x="2080" y="150"/>
                  </a:cubicBezTo>
                  <a:cubicBezTo>
                    <a:pt x="2087" y="150"/>
                    <a:pt x="2087" y="150"/>
                    <a:pt x="2087" y="158"/>
                  </a:cubicBezTo>
                  <a:cubicBezTo>
                    <a:pt x="2103" y="158"/>
                    <a:pt x="2119" y="166"/>
                    <a:pt x="2127" y="166"/>
                  </a:cubicBezTo>
                  <a:cubicBezTo>
                    <a:pt x="2135" y="174"/>
                    <a:pt x="2135" y="182"/>
                    <a:pt x="2143" y="174"/>
                  </a:cubicBezTo>
                  <a:cubicBezTo>
                    <a:pt x="2166" y="174"/>
                    <a:pt x="2174" y="166"/>
                    <a:pt x="2174" y="158"/>
                  </a:cubicBezTo>
                  <a:cubicBezTo>
                    <a:pt x="2182" y="158"/>
                    <a:pt x="2182" y="150"/>
                    <a:pt x="2198" y="150"/>
                  </a:cubicBezTo>
                  <a:lnTo>
                    <a:pt x="2206" y="150"/>
                  </a:lnTo>
                  <a:cubicBezTo>
                    <a:pt x="2214" y="150"/>
                    <a:pt x="2214" y="150"/>
                    <a:pt x="2222" y="134"/>
                  </a:cubicBezTo>
                  <a:cubicBezTo>
                    <a:pt x="2230" y="134"/>
                    <a:pt x="2238" y="126"/>
                    <a:pt x="2246" y="118"/>
                  </a:cubicBezTo>
                  <a:cubicBezTo>
                    <a:pt x="2277" y="102"/>
                    <a:pt x="2277" y="102"/>
                    <a:pt x="2277" y="102"/>
                  </a:cubicBezTo>
                  <a:cubicBezTo>
                    <a:pt x="2293" y="110"/>
                    <a:pt x="2293" y="110"/>
                    <a:pt x="2293" y="110"/>
                  </a:cubicBezTo>
                  <a:cubicBezTo>
                    <a:pt x="2293" y="118"/>
                    <a:pt x="2293" y="118"/>
                    <a:pt x="2293" y="118"/>
                  </a:cubicBezTo>
                  <a:cubicBezTo>
                    <a:pt x="2293" y="118"/>
                    <a:pt x="2293" y="118"/>
                    <a:pt x="2301" y="126"/>
                  </a:cubicBezTo>
                  <a:cubicBezTo>
                    <a:pt x="2301" y="134"/>
                    <a:pt x="2309" y="142"/>
                    <a:pt x="2317" y="150"/>
                  </a:cubicBezTo>
                  <a:cubicBezTo>
                    <a:pt x="2324" y="150"/>
                    <a:pt x="2333" y="158"/>
                    <a:pt x="2333" y="158"/>
                  </a:cubicBezTo>
                  <a:cubicBezTo>
                    <a:pt x="2333" y="158"/>
                    <a:pt x="2333" y="166"/>
                    <a:pt x="2340" y="174"/>
                  </a:cubicBezTo>
                  <a:cubicBezTo>
                    <a:pt x="2340" y="182"/>
                    <a:pt x="2364" y="189"/>
                    <a:pt x="2388" y="189"/>
                  </a:cubicBezTo>
                  <a:cubicBezTo>
                    <a:pt x="2404" y="197"/>
                    <a:pt x="2404" y="205"/>
                    <a:pt x="2404" y="213"/>
                  </a:cubicBezTo>
                  <a:lnTo>
                    <a:pt x="2411" y="221"/>
                  </a:lnTo>
                  <a:cubicBezTo>
                    <a:pt x="2411" y="229"/>
                    <a:pt x="2419" y="229"/>
                    <a:pt x="2443" y="245"/>
                  </a:cubicBezTo>
                  <a:cubicBezTo>
                    <a:pt x="2443" y="253"/>
                    <a:pt x="2443" y="253"/>
                    <a:pt x="2443" y="253"/>
                  </a:cubicBezTo>
                  <a:cubicBezTo>
                    <a:pt x="2435" y="253"/>
                    <a:pt x="2435" y="253"/>
                    <a:pt x="2435" y="253"/>
                  </a:cubicBezTo>
                  <a:cubicBezTo>
                    <a:pt x="2427" y="261"/>
                    <a:pt x="2427" y="261"/>
                    <a:pt x="2427" y="261"/>
                  </a:cubicBezTo>
                  <a:cubicBezTo>
                    <a:pt x="2427" y="276"/>
                    <a:pt x="2435" y="363"/>
                    <a:pt x="2467" y="387"/>
                  </a:cubicBezTo>
                  <a:cubicBezTo>
                    <a:pt x="2491" y="403"/>
                    <a:pt x="2506" y="435"/>
                    <a:pt x="2522" y="466"/>
                  </a:cubicBezTo>
                  <a:cubicBezTo>
                    <a:pt x="2530" y="474"/>
                    <a:pt x="2530" y="474"/>
                    <a:pt x="2530" y="474"/>
                  </a:cubicBezTo>
                  <a:cubicBezTo>
                    <a:pt x="2530" y="482"/>
                    <a:pt x="2538" y="490"/>
                    <a:pt x="2538" y="498"/>
                  </a:cubicBezTo>
                  <a:cubicBezTo>
                    <a:pt x="2554" y="529"/>
                    <a:pt x="2562" y="561"/>
                    <a:pt x="2609" y="584"/>
                  </a:cubicBezTo>
                  <a:cubicBezTo>
                    <a:pt x="2633" y="600"/>
                    <a:pt x="2657" y="600"/>
                    <a:pt x="2672" y="600"/>
                  </a:cubicBezTo>
                  <a:cubicBezTo>
                    <a:pt x="2688" y="607"/>
                    <a:pt x="2704" y="607"/>
                    <a:pt x="2712" y="623"/>
                  </a:cubicBezTo>
                  <a:lnTo>
                    <a:pt x="2712" y="623"/>
                  </a:lnTo>
                  <a:cubicBezTo>
                    <a:pt x="2712" y="631"/>
                    <a:pt x="2712" y="631"/>
                    <a:pt x="2712" y="631"/>
                  </a:cubicBezTo>
                  <a:cubicBezTo>
                    <a:pt x="2688" y="655"/>
                    <a:pt x="2649" y="702"/>
                    <a:pt x="2641" y="710"/>
                  </a:cubicBezTo>
                  <a:cubicBezTo>
                    <a:pt x="2625" y="734"/>
                    <a:pt x="2570" y="789"/>
                    <a:pt x="2546" y="797"/>
                  </a:cubicBezTo>
                  <a:cubicBezTo>
                    <a:pt x="2530" y="805"/>
                    <a:pt x="2491" y="829"/>
                    <a:pt x="2491" y="853"/>
                  </a:cubicBezTo>
                  <a:cubicBezTo>
                    <a:pt x="2491" y="876"/>
                    <a:pt x="2467" y="892"/>
                    <a:pt x="2459" y="908"/>
                  </a:cubicBezTo>
                  <a:cubicBezTo>
                    <a:pt x="2459" y="908"/>
                    <a:pt x="2459" y="908"/>
                    <a:pt x="2451" y="908"/>
                  </a:cubicBezTo>
                  <a:cubicBezTo>
                    <a:pt x="2451" y="916"/>
                    <a:pt x="2451" y="916"/>
                    <a:pt x="2443" y="916"/>
                  </a:cubicBezTo>
                  <a:cubicBezTo>
                    <a:pt x="2443" y="916"/>
                    <a:pt x="2435" y="916"/>
                    <a:pt x="2435" y="931"/>
                  </a:cubicBezTo>
                  <a:cubicBezTo>
                    <a:pt x="2435" y="940"/>
                    <a:pt x="2435" y="947"/>
                    <a:pt x="2435" y="955"/>
                  </a:cubicBezTo>
                  <a:cubicBezTo>
                    <a:pt x="2435" y="971"/>
                    <a:pt x="2435" y="971"/>
                    <a:pt x="2419" y="979"/>
                  </a:cubicBezTo>
                  <a:cubicBezTo>
                    <a:pt x="2411" y="979"/>
                    <a:pt x="2404" y="979"/>
                    <a:pt x="2396" y="979"/>
                  </a:cubicBezTo>
                  <a:cubicBezTo>
                    <a:pt x="2380" y="987"/>
                    <a:pt x="2364" y="987"/>
                    <a:pt x="2356" y="1011"/>
                  </a:cubicBezTo>
                  <a:cubicBezTo>
                    <a:pt x="2356" y="1018"/>
                    <a:pt x="2356" y="1018"/>
                    <a:pt x="2356" y="1026"/>
                  </a:cubicBezTo>
                  <a:cubicBezTo>
                    <a:pt x="2348" y="1050"/>
                    <a:pt x="2340" y="1066"/>
                    <a:pt x="2324" y="1066"/>
                  </a:cubicBezTo>
                  <a:cubicBezTo>
                    <a:pt x="2317" y="1066"/>
                    <a:pt x="2309" y="1066"/>
                    <a:pt x="2309" y="1066"/>
                  </a:cubicBezTo>
                  <a:cubicBezTo>
                    <a:pt x="2301" y="1058"/>
                    <a:pt x="2301" y="1058"/>
                    <a:pt x="2301" y="1058"/>
                  </a:cubicBezTo>
                  <a:cubicBezTo>
                    <a:pt x="2293" y="1058"/>
                    <a:pt x="2293" y="1058"/>
                    <a:pt x="2285" y="1074"/>
                  </a:cubicBezTo>
                  <a:cubicBezTo>
                    <a:pt x="2269" y="1082"/>
                    <a:pt x="2222" y="1121"/>
                    <a:pt x="2182" y="1145"/>
                  </a:cubicBezTo>
                  <a:lnTo>
                    <a:pt x="2182" y="1145"/>
                  </a:lnTo>
                  <a:lnTo>
                    <a:pt x="2182" y="1145"/>
                  </a:lnTo>
                  <a:cubicBezTo>
                    <a:pt x="1818" y="1192"/>
                    <a:pt x="1139" y="1279"/>
                    <a:pt x="688" y="1295"/>
                  </a:cubicBezTo>
                  <a:cubicBezTo>
                    <a:pt x="680" y="1303"/>
                    <a:pt x="648" y="1311"/>
                    <a:pt x="641" y="1327"/>
                  </a:cubicBezTo>
                  <a:cubicBezTo>
                    <a:pt x="641" y="1335"/>
                    <a:pt x="633" y="1335"/>
                    <a:pt x="633" y="1335"/>
                  </a:cubicBezTo>
                  <a:cubicBezTo>
                    <a:pt x="617" y="1335"/>
                    <a:pt x="609" y="1327"/>
                    <a:pt x="593" y="1311"/>
                  </a:cubicBezTo>
                  <a:cubicBezTo>
                    <a:pt x="593" y="1311"/>
                    <a:pt x="593" y="1311"/>
                    <a:pt x="585" y="1311"/>
                  </a:cubicBezTo>
                  <a:cubicBezTo>
                    <a:pt x="577" y="1303"/>
                    <a:pt x="562" y="1303"/>
                    <a:pt x="538" y="1303"/>
                  </a:cubicBezTo>
                  <a:cubicBezTo>
                    <a:pt x="522" y="1303"/>
                    <a:pt x="506" y="1303"/>
                    <a:pt x="506" y="1311"/>
                  </a:cubicBezTo>
                  <a:cubicBezTo>
                    <a:pt x="506" y="1319"/>
                    <a:pt x="514" y="1327"/>
                    <a:pt x="514" y="1343"/>
                  </a:cubicBezTo>
                  <a:cubicBezTo>
                    <a:pt x="522" y="1358"/>
                    <a:pt x="530" y="1374"/>
                    <a:pt x="522" y="1390"/>
                  </a:cubicBezTo>
                  <a:cubicBezTo>
                    <a:pt x="514" y="1398"/>
                    <a:pt x="514" y="1398"/>
                    <a:pt x="506" y="1398"/>
                  </a:cubicBezTo>
                  <a:cubicBezTo>
                    <a:pt x="498" y="1398"/>
                    <a:pt x="498" y="1398"/>
                    <a:pt x="490" y="1398"/>
                  </a:cubicBezTo>
                  <a:cubicBezTo>
                    <a:pt x="293" y="1414"/>
                    <a:pt x="151" y="1422"/>
                    <a:pt x="71" y="1422"/>
                  </a:cubicBezTo>
                  <a:close/>
                  <a:moveTo>
                    <a:pt x="16" y="1414"/>
                  </a:moveTo>
                  <a:lnTo>
                    <a:pt x="16" y="1414"/>
                  </a:lnTo>
                  <a:cubicBezTo>
                    <a:pt x="24" y="1414"/>
                    <a:pt x="48" y="1414"/>
                    <a:pt x="71" y="1414"/>
                  </a:cubicBezTo>
                  <a:cubicBezTo>
                    <a:pt x="151" y="1414"/>
                    <a:pt x="293" y="1406"/>
                    <a:pt x="490" y="1390"/>
                  </a:cubicBezTo>
                  <a:cubicBezTo>
                    <a:pt x="498" y="1390"/>
                    <a:pt x="498" y="1390"/>
                    <a:pt x="506" y="1390"/>
                  </a:cubicBezTo>
                  <a:cubicBezTo>
                    <a:pt x="506" y="1390"/>
                    <a:pt x="514" y="1390"/>
                    <a:pt x="514" y="1382"/>
                  </a:cubicBezTo>
                  <a:cubicBezTo>
                    <a:pt x="522" y="1374"/>
                    <a:pt x="514" y="1358"/>
                    <a:pt x="506" y="1343"/>
                  </a:cubicBezTo>
                  <a:cubicBezTo>
                    <a:pt x="506" y="1327"/>
                    <a:pt x="498" y="1319"/>
                    <a:pt x="498" y="1311"/>
                  </a:cubicBezTo>
                  <a:cubicBezTo>
                    <a:pt x="498" y="1303"/>
                    <a:pt x="514" y="1295"/>
                    <a:pt x="538" y="1295"/>
                  </a:cubicBezTo>
                  <a:cubicBezTo>
                    <a:pt x="562" y="1295"/>
                    <a:pt x="577" y="1295"/>
                    <a:pt x="593" y="1303"/>
                  </a:cubicBezTo>
                  <a:cubicBezTo>
                    <a:pt x="593" y="1303"/>
                    <a:pt x="593" y="1311"/>
                    <a:pt x="601" y="1311"/>
                  </a:cubicBezTo>
                  <a:cubicBezTo>
                    <a:pt x="609" y="1319"/>
                    <a:pt x="625" y="1327"/>
                    <a:pt x="633" y="1327"/>
                  </a:cubicBezTo>
                  <a:cubicBezTo>
                    <a:pt x="633" y="1327"/>
                    <a:pt x="633" y="1327"/>
                    <a:pt x="641" y="1319"/>
                  </a:cubicBezTo>
                  <a:cubicBezTo>
                    <a:pt x="648" y="1303"/>
                    <a:pt x="688" y="1287"/>
                    <a:pt x="688" y="1287"/>
                  </a:cubicBezTo>
                  <a:lnTo>
                    <a:pt x="688" y="1287"/>
                  </a:lnTo>
                  <a:cubicBezTo>
                    <a:pt x="1131" y="1271"/>
                    <a:pt x="1811" y="1184"/>
                    <a:pt x="2174" y="1137"/>
                  </a:cubicBezTo>
                  <a:cubicBezTo>
                    <a:pt x="2230" y="1105"/>
                    <a:pt x="2269" y="1074"/>
                    <a:pt x="2277" y="1066"/>
                  </a:cubicBezTo>
                  <a:cubicBezTo>
                    <a:pt x="2285" y="1058"/>
                    <a:pt x="2293" y="1050"/>
                    <a:pt x="2301" y="1050"/>
                  </a:cubicBezTo>
                  <a:lnTo>
                    <a:pt x="2309" y="1058"/>
                  </a:lnTo>
                  <a:cubicBezTo>
                    <a:pt x="2317" y="1058"/>
                    <a:pt x="2317" y="1058"/>
                    <a:pt x="2324" y="1058"/>
                  </a:cubicBezTo>
                  <a:cubicBezTo>
                    <a:pt x="2340" y="1058"/>
                    <a:pt x="2340" y="1050"/>
                    <a:pt x="2348" y="1018"/>
                  </a:cubicBezTo>
                  <a:lnTo>
                    <a:pt x="2348" y="1011"/>
                  </a:lnTo>
                  <a:cubicBezTo>
                    <a:pt x="2356" y="979"/>
                    <a:pt x="2380" y="979"/>
                    <a:pt x="2396" y="979"/>
                  </a:cubicBezTo>
                  <a:cubicBezTo>
                    <a:pt x="2404" y="971"/>
                    <a:pt x="2411" y="971"/>
                    <a:pt x="2411" y="971"/>
                  </a:cubicBezTo>
                  <a:cubicBezTo>
                    <a:pt x="2427" y="963"/>
                    <a:pt x="2427" y="963"/>
                    <a:pt x="2427" y="955"/>
                  </a:cubicBezTo>
                  <a:cubicBezTo>
                    <a:pt x="2427" y="947"/>
                    <a:pt x="2427" y="940"/>
                    <a:pt x="2427" y="931"/>
                  </a:cubicBezTo>
                  <a:cubicBezTo>
                    <a:pt x="2427" y="916"/>
                    <a:pt x="2435" y="908"/>
                    <a:pt x="2443" y="908"/>
                  </a:cubicBezTo>
                  <a:cubicBezTo>
                    <a:pt x="2443" y="908"/>
                    <a:pt x="2443" y="908"/>
                    <a:pt x="2451" y="908"/>
                  </a:cubicBezTo>
                  <a:lnTo>
                    <a:pt x="2451" y="900"/>
                  </a:lnTo>
                  <a:cubicBezTo>
                    <a:pt x="2459" y="892"/>
                    <a:pt x="2483" y="868"/>
                    <a:pt x="2483" y="853"/>
                  </a:cubicBezTo>
                  <a:cubicBezTo>
                    <a:pt x="2483" y="829"/>
                    <a:pt x="2522" y="805"/>
                    <a:pt x="2546" y="789"/>
                  </a:cubicBezTo>
                  <a:cubicBezTo>
                    <a:pt x="2562" y="781"/>
                    <a:pt x="2625" y="726"/>
                    <a:pt x="2633" y="710"/>
                  </a:cubicBezTo>
                  <a:cubicBezTo>
                    <a:pt x="2641" y="694"/>
                    <a:pt x="2680" y="655"/>
                    <a:pt x="2704" y="623"/>
                  </a:cubicBezTo>
                  <a:cubicBezTo>
                    <a:pt x="2696" y="615"/>
                    <a:pt x="2688" y="615"/>
                    <a:pt x="2672" y="607"/>
                  </a:cubicBezTo>
                  <a:cubicBezTo>
                    <a:pt x="2657" y="607"/>
                    <a:pt x="2633" y="607"/>
                    <a:pt x="2601" y="592"/>
                  </a:cubicBezTo>
                  <a:cubicBezTo>
                    <a:pt x="2554" y="568"/>
                    <a:pt x="2546" y="529"/>
                    <a:pt x="2530" y="506"/>
                  </a:cubicBezTo>
                  <a:cubicBezTo>
                    <a:pt x="2530" y="498"/>
                    <a:pt x="2522" y="482"/>
                    <a:pt x="2522" y="474"/>
                  </a:cubicBezTo>
                  <a:cubicBezTo>
                    <a:pt x="2514" y="466"/>
                    <a:pt x="2514" y="466"/>
                    <a:pt x="2514" y="466"/>
                  </a:cubicBezTo>
                  <a:cubicBezTo>
                    <a:pt x="2498" y="435"/>
                    <a:pt x="2483" y="411"/>
                    <a:pt x="2459" y="387"/>
                  </a:cubicBezTo>
                  <a:cubicBezTo>
                    <a:pt x="2427" y="363"/>
                    <a:pt x="2419" y="268"/>
                    <a:pt x="2419" y="261"/>
                  </a:cubicBezTo>
                  <a:cubicBezTo>
                    <a:pt x="2419" y="261"/>
                    <a:pt x="2419" y="253"/>
                    <a:pt x="2427" y="253"/>
                  </a:cubicBezTo>
                  <a:cubicBezTo>
                    <a:pt x="2411" y="237"/>
                    <a:pt x="2404" y="229"/>
                    <a:pt x="2404" y="229"/>
                  </a:cubicBezTo>
                  <a:cubicBezTo>
                    <a:pt x="2404" y="221"/>
                    <a:pt x="2404" y="221"/>
                    <a:pt x="2396" y="213"/>
                  </a:cubicBezTo>
                  <a:cubicBezTo>
                    <a:pt x="2396" y="205"/>
                    <a:pt x="2396" y="197"/>
                    <a:pt x="2388" y="197"/>
                  </a:cubicBezTo>
                  <a:cubicBezTo>
                    <a:pt x="2356" y="189"/>
                    <a:pt x="2340" y="182"/>
                    <a:pt x="2333" y="174"/>
                  </a:cubicBezTo>
                  <a:cubicBezTo>
                    <a:pt x="2324" y="166"/>
                    <a:pt x="2324" y="166"/>
                    <a:pt x="2324" y="158"/>
                  </a:cubicBezTo>
                  <a:cubicBezTo>
                    <a:pt x="2324" y="158"/>
                    <a:pt x="2324" y="158"/>
                    <a:pt x="2317" y="158"/>
                  </a:cubicBezTo>
                  <a:cubicBezTo>
                    <a:pt x="2309" y="150"/>
                    <a:pt x="2293" y="142"/>
                    <a:pt x="2293" y="134"/>
                  </a:cubicBezTo>
                  <a:cubicBezTo>
                    <a:pt x="2285" y="126"/>
                    <a:pt x="2285" y="118"/>
                    <a:pt x="2285" y="118"/>
                  </a:cubicBezTo>
                  <a:cubicBezTo>
                    <a:pt x="2277" y="110"/>
                    <a:pt x="2277" y="110"/>
                    <a:pt x="2277" y="110"/>
                  </a:cubicBezTo>
                  <a:cubicBezTo>
                    <a:pt x="2253" y="126"/>
                    <a:pt x="2253" y="126"/>
                    <a:pt x="2253" y="126"/>
                  </a:cubicBezTo>
                  <a:cubicBezTo>
                    <a:pt x="2246" y="134"/>
                    <a:pt x="2230" y="134"/>
                    <a:pt x="2230" y="142"/>
                  </a:cubicBezTo>
                  <a:cubicBezTo>
                    <a:pt x="2222" y="158"/>
                    <a:pt x="2214" y="158"/>
                    <a:pt x="2206" y="158"/>
                  </a:cubicBezTo>
                  <a:lnTo>
                    <a:pt x="2198" y="158"/>
                  </a:lnTo>
                  <a:cubicBezTo>
                    <a:pt x="2190" y="158"/>
                    <a:pt x="2182" y="158"/>
                    <a:pt x="2182" y="166"/>
                  </a:cubicBezTo>
                  <a:cubicBezTo>
                    <a:pt x="2182" y="174"/>
                    <a:pt x="2166" y="182"/>
                    <a:pt x="2151" y="182"/>
                  </a:cubicBezTo>
                  <a:cubicBezTo>
                    <a:pt x="2135" y="182"/>
                    <a:pt x="2127" y="182"/>
                    <a:pt x="2119" y="174"/>
                  </a:cubicBezTo>
                  <a:cubicBezTo>
                    <a:pt x="2111" y="174"/>
                    <a:pt x="2103" y="166"/>
                    <a:pt x="2087" y="158"/>
                  </a:cubicBezTo>
                  <a:lnTo>
                    <a:pt x="2080" y="158"/>
                  </a:lnTo>
                  <a:cubicBezTo>
                    <a:pt x="2071" y="158"/>
                    <a:pt x="2071" y="166"/>
                    <a:pt x="2064" y="182"/>
                  </a:cubicBezTo>
                  <a:cubicBezTo>
                    <a:pt x="2056" y="189"/>
                    <a:pt x="2056" y="205"/>
                    <a:pt x="2040" y="205"/>
                  </a:cubicBezTo>
                  <a:cubicBezTo>
                    <a:pt x="2040" y="205"/>
                    <a:pt x="2040" y="205"/>
                    <a:pt x="2032" y="205"/>
                  </a:cubicBezTo>
                  <a:cubicBezTo>
                    <a:pt x="2008" y="205"/>
                    <a:pt x="1961" y="174"/>
                    <a:pt x="1953" y="150"/>
                  </a:cubicBezTo>
                  <a:cubicBezTo>
                    <a:pt x="1945" y="150"/>
                    <a:pt x="1937" y="150"/>
                    <a:pt x="1929" y="150"/>
                  </a:cubicBezTo>
                  <a:cubicBezTo>
                    <a:pt x="1921" y="150"/>
                    <a:pt x="1913" y="150"/>
                    <a:pt x="1906" y="150"/>
                  </a:cubicBezTo>
                  <a:cubicBezTo>
                    <a:pt x="1890" y="158"/>
                    <a:pt x="1874" y="158"/>
                    <a:pt x="1858" y="158"/>
                  </a:cubicBezTo>
                  <a:cubicBezTo>
                    <a:pt x="1850" y="158"/>
                    <a:pt x="1842" y="158"/>
                    <a:pt x="1842" y="158"/>
                  </a:cubicBezTo>
                  <a:cubicBezTo>
                    <a:pt x="1811" y="150"/>
                    <a:pt x="1803" y="134"/>
                    <a:pt x="1795" y="118"/>
                  </a:cubicBezTo>
                  <a:cubicBezTo>
                    <a:pt x="1795" y="110"/>
                    <a:pt x="1795" y="102"/>
                    <a:pt x="1787" y="95"/>
                  </a:cubicBezTo>
                  <a:cubicBezTo>
                    <a:pt x="1771" y="87"/>
                    <a:pt x="1763" y="79"/>
                    <a:pt x="1755" y="55"/>
                  </a:cubicBezTo>
                  <a:cubicBezTo>
                    <a:pt x="1747" y="47"/>
                    <a:pt x="1740" y="39"/>
                    <a:pt x="1732" y="24"/>
                  </a:cubicBezTo>
                  <a:cubicBezTo>
                    <a:pt x="1724" y="15"/>
                    <a:pt x="1716" y="15"/>
                    <a:pt x="1716" y="15"/>
                  </a:cubicBezTo>
                  <a:lnTo>
                    <a:pt x="1708" y="15"/>
                  </a:lnTo>
                  <a:cubicBezTo>
                    <a:pt x="1700" y="15"/>
                    <a:pt x="1692" y="24"/>
                    <a:pt x="1684" y="24"/>
                  </a:cubicBezTo>
                  <a:lnTo>
                    <a:pt x="1676" y="24"/>
                  </a:lnTo>
                  <a:cubicBezTo>
                    <a:pt x="1645" y="15"/>
                    <a:pt x="1621" y="8"/>
                    <a:pt x="1589" y="8"/>
                  </a:cubicBezTo>
                  <a:lnTo>
                    <a:pt x="1589" y="8"/>
                  </a:lnTo>
                  <a:cubicBezTo>
                    <a:pt x="1574" y="8"/>
                    <a:pt x="1566" y="31"/>
                    <a:pt x="1566" y="55"/>
                  </a:cubicBezTo>
                  <a:cubicBezTo>
                    <a:pt x="1566" y="55"/>
                    <a:pt x="1558" y="63"/>
                    <a:pt x="1558" y="71"/>
                  </a:cubicBezTo>
                  <a:cubicBezTo>
                    <a:pt x="1558" y="87"/>
                    <a:pt x="1558" y="95"/>
                    <a:pt x="1566" y="110"/>
                  </a:cubicBezTo>
                  <a:cubicBezTo>
                    <a:pt x="1574" y="110"/>
                    <a:pt x="1574" y="110"/>
                    <a:pt x="1574" y="118"/>
                  </a:cubicBezTo>
                  <a:cubicBezTo>
                    <a:pt x="1589" y="142"/>
                    <a:pt x="1589" y="166"/>
                    <a:pt x="1581" y="174"/>
                  </a:cubicBezTo>
                  <a:cubicBezTo>
                    <a:pt x="1581" y="189"/>
                    <a:pt x="1566" y="189"/>
                    <a:pt x="1550" y="189"/>
                  </a:cubicBezTo>
                  <a:cubicBezTo>
                    <a:pt x="1534" y="189"/>
                    <a:pt x="1518" y="189"/>
                    <a:pt x="1502" y="189"/>
                  </a:cubicBezTo>
                  <a:cubicBezTo>
                    <a:pt x="1479" y="197"/>
                    <a:pt x="1487" y="205"/>
                    <a:pt x="1487" y="213"/>
                  </a:cubicBezTo>
                  <a:cubicBezTo>
                    <a:pt x="1487" y="221"/>
                    <a:pt x="1487" y="237"/>
                    <a:pt x="1479" y="245"/>
                  </a:cubicBezTo>
                  <a:cubicBezTo>
                    <a:pt x="1471" y="245"/>
                    <a:pt x="1471" y="253"/>
                    <a:pt x="1463" y="253"/>
                  </a:cubicBezTo>
                  <a:cubicBezTo>
                    <a:pt x="1447" y="253"/>
                    <a:pt x="1431" y="237"/>
                    <a:pt x="1423" y="221"/>
                  </a:cubicBezTo>
                  <a:lnTo>
                    <a:pt x="1415" y="213"/>
                  </a:lnTo>
                  <a:lnTo>
                    <a:pt x="1407" y="213"/>
                  </a:lnTo>
                  <a:cubicBezTo>
                    <a:pt x="1392" y="213"/>
                    <a:pt x="1376" y="229"/>
                    <a:pt x="1376" y="253"/>
                  </a:cubicBezTo>
                  <a:cubicBezTo>
                    <a:pt x="1376" y="268"/>
                    <a:pt x="1376" y="276"/>
                    <a:pt x="1384" y="284"/>
                  </a:cubicBezTo>
                  <a:cubicBezTo>
                    <a:pt x="1384" y="292"/>
                    <a:pt x="1384" y="300"/>
                    <a:pt x="1392" y="308"/>
                  </a:cubicBezTo>
                  <a:cubicBezTo>
                    <a:pt x="1400" y="332"/>
                    <a:pt x="1392" y="332"/>
                    <a:pt x="1376" y="340"/>
                  </a:cubicBezTo>
                  <a:cubicBezTo>
                    <a:pt x="1368" y="340"/>
                    <a:pt x="1368" y="348"/>
                    <a:pt x="1360" y="355"/>
                  </a:cubicBezTo>
                  <a:cubicBezTo>
                    <a:pt x="1352" y="363"/>
                    <a:pt x="1352" y="371"/>
                    <a:pt x="1336" y="371"/>
                  </a:cubicBezTo>
                  <a:cubicBezTo>
                    <a:pt x="1336" y="371"/>
                    <a:pt x="1336" y="371"/>
                    <a:pt x="1328" y="371"/>
                  </a:cubicBezTo>
                  <a:cubicBezTo>
                    <a:pt x="1321" y="371"/>
                    <a:pt x="1313" y="387"/>
                    <a:pt x="1313" y="411"/>
                  </a:cubicBezTo>
                  <a:cubicBezTo>
                    <a:pt x="1313" y="427"/>
                    <a:pt x="1297" y="458"/>
                    <a:pt x="1273" y="458"/>
                  </a:cubicBezTo>
                  <a:cubicBezTo>
                    <a:pt x="1273" y="458"/>
                    <a:pt x="1273" y="458"/>
                    <a:pt x="1265" y="466"/>
                  </a:cubicBezTo>
                  <a:cubicBezTo>
                    <a:pt x="1241" y="490"/>
                    <a:pt x="1218" y="553"/>
                    <a:pt x="1226" y="576"/>
                  </a:cubicBezTo>
                  <a:cubicBezTo>
                    <a:pt x="1226" y="584"/>
                    <a:pt x="1226" y="584"/>
                    <a:pt x="1226" y="592"/>
                  </a:cubicBezTo>
                  <a:cubicBezTo>
                    <a:pt x="1218" y="592"/>
                    <a:pt x="1210" y="600"/>
                    <a:pt x="1202" y="600"/>
                  </a:cubicBezTo>
                  <a:cubicBezTo>
                    <a:pt x="1202" y="600"/>
                    <a:pt x="1194" y="600"/>
                    <a:pt x="1186" y="600"/>
                  </a:cubicBezTo>
                  <a:cubicBezTo>
                    <a:pt x="1178" y="607"/>
                    <a:pt x="1178" y="607"/>
                    <a:pt x="1170" y="607"/>
                  </a:cubicBezTo>
                  <a:cubicBezTo>
                    <a:pt x="1163" y="607"/>
                    <a:pt x="1163" y="600"/>
                    <a:pt x="1154" y="600"/>
                  </a:cubicBezTo>
                  <a:cubicBezTo>
                    <a:pt x="1154" y="592"/>
                    <a:pt x="1154" y="592"/>
                    <a:pt x="1147" y="592"/>
                  </a:cubicBezTo>
                  <a:cubicBezTo>
                    <a:pt x="1147" y="592"/>
                    <a:pt x="1147" y="592"/>
                    <a:pt x="1139" y="592"/>
                  </a:cubicBezTo>
                  <a:cubicBezTo>
                    <a:pt x="1131" y="584"/>
                    <a:pt x="1115" y="584"/>
                    <a:pt x="1107" y="576"/>
                  </a:cubicBezTo>
                  <a:cubicBezTo>
                    <a:pt x="1099" y="568"/>
                    <a:pt x="1091" y="561"/>
                    <a:pt x="1091" y="553"/>
                  </a:cubicBezTo>
                  <a:cubicBezTo>
                    <a:pt x="1083" y="553"/>
                    <a:pt x="1083" y="545"/>
                    <a:pt x="1075" y="545"/>
                  </a:cubicBezTo>
                  <a:lnTo>
                    <a:pt x="1075" y="545"/>
                  </a:lnTo>
                  <a:cubicBezTo>
                    <a:pt x="1068" y="545"/>
                    <a:pt x="1068" y="553"/>
                    <a:pt x="1068" y="553"/>
                  </a:cubicBezTo>
                  <a:cubicBezTo>
                    <a:pt x="1060" y="561"/>
                    <a:pt x="1052" y="568"/>
                    <a:pt x="1052" y="576"/>
                  </a:cubicBezTo>
                  <a:cubicBezTo>
                    <a:pt x="1044" y="576"/>
                    <a:pt x="1044" y="584"/>
                    <a:pt x="1036" y="584"/>
                  </a:cubicBezTo>
                  <a:cubicBezTo>
                    <a:pt x="1028" y="584"/>
                    <a:pt x="1020" y="592"/>
                    <a:pt x="1020" y="607"/>
                  </a:cubicBezTo>
                  <a:lnTo>
                    <a:pt x="1020" y="607"/>
                  </a:lnTo>
                  <a:cubicBezTo>
                    <a:pt x="1012" y="623"/>
                    <a:pt x="1012" y="631"/>
                    <a:pt x="1004" y="631"/>
                  </a:cubicBezTo>
                  <a:cubicBezTo>
                    <a:pt x="996" y="639"/>
                    <a:pt x="996" y="639"/>
                    <a:pt x="996" y="639"/>
                  </a:cubicBezTo>
                  <a:cubicBezTo>
                    <a:pt x="988" y="639"/>
                    <a:pt x="988" y="647"/>
                    <a:pt x="988" y="655"/>
                  </a:cubicBezTo>
                  <a:lnTo>
                    <a:pt x="988" y="663"/>
                  </a:lnTo>
                  <a:cubicBezTo>
                    <a:pt x="988" y="678"/>
                    <a:pt x="988" y="694"/>
                    <a:pt x="988" y="702"/>
                  </a:cubicBezTo>
                  <a:cubicBezTo>
                    <a:pt x="981" y="702"/>
                    <a:pt x="981" y="702"/>
                    <a:pt x="973" y="702"/>
                  </a:cubicBezTo>
                  <a:cubicBezTo>
                    <a:pt x="965" y="702"/>
                    <a:pt x="957" y="694"/>
                    <a:pt x="957" y="694"/>
                  </a:cubicBezTo>
                  <a:lnTo>
                    <a:pt x="957" y="694"/>
                  </a:lnTo>
                  <a:cubicBezTo>
                    <a:pt x="941" y="671"/>
                    <a:pt x="941" y="671"/>
                    <a:pt x="941" y="671"/>
                  </a:cubicBezTo>
                  <a:cubicBezTo>
                    <a:pt x="933" y="663"/>
                    <a:pt x="917" y="655"/>
                    <a:pt x="910" y="647"/>
                  </a:cubicBezTo>
                  <a:lnTo>
                    <a:pt x="910" y="647"/>
                  </a:lnTo>
                  <a:cubicBezTo>
                    <a:pt x="910" y="639"/>
                    <a:pt x="901" y="639"/>
                    <a:pt x="901" y="639"/>
                  </a:cubicBezTo>
                  <a:cubicBezTo>
                    <a:pt x="894" y="639"/>
                    <a:pt x="894" y="639"/>
                    <a:pt x="894" y="647"/>
                  </a:cubicBezTo>
                  <a:cubicBezTo>
                    <a:pt x="886" y="655"/>
                    <a:pt x="886" y="655"/>
                    <a:pt x="878" y="655"/>
                  </a:cubicBezTo>
                  <a:cubicBezTo>
                    <a:pt x="870" y="655"/>
                    <a:pt x="854" y="663"/>
                    <a:pt x="854" y="671"/>
                  </a:cubicBezTo>
                  <a:lnTo>
                    <a:pt x="854" y="671"/>
                  </a:lnTo>
                  <a:cubicBezTo>
                    <a:pt x="846" y="678"/>
                    <a:pt x="846" y="687"/>
                    <a:pt x="830" y="687"/>
                  </a:cubicBezTo>
                  <a:cubicBezTo>
                    <a:pt x="830" y="687"/>
                    <a:pt x="830" y="687"/>
                    <a:pt x="823" y="687"/>
                  </a:cubicBezTo>
                  <a:lnTo>
                    <a:pt x="815" y="687"/>
                  </a:lnTo>
                  <a:cubicBezTo>
                    <a:pt x="815" y="694"/>
                    <a:pt x="815" y="702"/>
                    <a:pt x="815" y="710"/>
                  </a:cubicBezTo>
                  <a:cubicBezTo>
                    <a:pt x="815" y="726"/>
                    <a:pt x="815" y="750"/>
                    <a:pt x="799" y="750"/>
                  </a:cubicBezTo>
                  <a:cubicBezTo>
                    <a:pt x="791" y="750"/>
                    <a:pt x="775" y="742"/>
                    <a:pt x="759" y="726"/>
                  </a:cubicBezTo>
                  <a:cubicBezTo>
                    <a:pt x="751" y="718"/>
                    <a:pt x="751" y="718"/>
                    <a:pt x="743" y="718"/>
                  </a:cubicBezTo>
                  <a:lnTo>
                    <a:pt x="743" y="718"/>
                  </a:lnTo>
                  <a:cubicBezTo>
                    <a:pt x="743" y="718"/>
                    <a:pt x="735" y="718"/>
                    <a:pt x="728" y="718"/>
                  </a:cubicBezTo>
                  <a:cubicBezTo>
                    <a:pt x="720" y="710"/>
                    <a:pt x="712" y="710"/>
                    <a:pt x="712" y="702"/>
                  </a:cubicBezTo>
                  <a:cubicBezTo>
                    <a:pt x="704" y="694"/>
                    <a:pt x="704" y="694"/>
                    <a:pt x="696" y="694"/>
                  </a:cubicBezTo>
                  <a:cubicBezTo>
                    <a:pt x="696" y="694"/>
                    <a:pt x="696" y="687"/>
                    <a:pt x="688" y="687"/>
                  </a:cubicBezTo>
                  <a:cubicBezTo>
                    <a:pt x="680" y="687"/>
                    <a:pt x="657" y="702"/>
                    <a:pt x="641" y="710"/>
                  </a:cubicBezTo>
                  <a:cubicBezTo>
                    <a:pt x="625" y="718"/>
                    <a:pt x="625" y="734"/>
                    <a:pt x="625" y="742"/>
                  </a:cubicBezTo>
                  <a:cubicBezTo>
                    <a:pt x="625" y="750"/>
                    <a:pt x="625" y="750"/>
                    <a:pt x="625" y="750"/>
                  </a:cubicBezTo>
                  <a:lnTo>
                    <a:pt x="617" y="758"/>
                  </a:lnTo>
                  <a:cubicBezTo>
                    <a:pt x="609" y="758"/>
                    <a:pt x="593" y="750"/>
                    <a:pt x="585" y="742"/>
                  </a:cubicBezTo>
                  <a:cubicBezTo>
                    <a:pt x="577" y="742"/>
                    <a:pt x="562" y="734"/>
                    <a:pt x="562" y="734"/>
                  </a:cubicBezTo>
                  <a:cubicBezTo>
                    <a:pt x="546" y="734"/>
                    <a:pt x="530" y="750"/>
                    <a:pt x="530" y="758"/>
                  </a:cubicBezTo>
                  <a:cubicBezTo>
                    <a:pt x="530" y="773"/>
                    <a:pt x="530" y="789"/>
                    <a:pt x="506" y="789"/>
                  </a:cubicBezTo>
                  <a:lnTo>
                    <a:pt x="498" y="781"/>
                  </a:lnTo>
                  <a:cubicBezTo>
                    <a:pt x="490" y="781"/>
                    <a:pt x="483" y="781"/>
                    <a:pt x="467" y="789"/>
                  </a:cubicBezTo>
                  <a:cubicBezTo>
                    <a:pt x="475" y="797"/>
                    <a:pt x="475" y="805"/>
                    <a:pt x="467" y="821"/>
                  </a:cubicBezTo>
                  <a:cubicBezTo>
                    <a:pt x="459" y="821"/>
                    <a:pt x="459" y="829"/>
                    <a:pt x="451" y="837"/>
                  </a:cubicBezTo>
                  <a:cubicBezTo>
                    <a:pt x="435" y="853"/>
                    <a:pt x="427" y="860"/>
                    <a:pt x="443" y="868"/>
                  </a:cubicBezTo>
                  <a:cubicBezTo>
                    <a:pt x="451" y="876"/>
                    <a:pt x="451" y="876"/>
                    <a:pt x="451" y="876"/>
                  </a:cubicBezTo>
                  <a:cubicBezTo>
                    <a:pt x="467" y="892"/>
                    <a:pt x="475" y="908"/>
                    <a:pt x="475" y="916"/>
                  </a:cubicBezTo>
                  <a:cubicBezTo>
                    <a:pt x="475" y="924"/>
                    <a:pt x="475" y="924"/>
                    <a:pt x="467" y="924"/>
                  </a:cubicBezTo>
                  <a:cubicBezTo>
                    <a:pt x="459" y="931"/>
                    <a:pt x="451" y="931"/>
                    <a:pt x="435" y="931"/>
                  </a:cubicBezTo>
                  <a:cubicBezTo>
                    <a:pt x="404" y="940"/>
                    <a:pt x="340" y="947"/>
                    <a:pt x="324" y="971"/>
                  </a:cubicBezTo>
                  <a:cubicBezTo>
                    <a:pt x="317" y="979"/>
                    <a:pt x="317" y="987"/>
                    <a:pt x="317" y="995"/>
                  </a:cubicBezTo>
                  <a:cubicBezTo>
                    <a:pt x="324" y="1026"/>
                    <a:pt x="332" y="1042"/>
                    <a:pt x="340" y="1050"/>
                  </a:cubicBezTo>
                  <a:cubicBezTo>
                    <a:pt x="348" y="1066"/>
                    <a:pt x="356" y="1082"/>
                    <a:pt x="348" y="1098"/>
                  </a:cubicBezTo>
                  <a:cubicBezTo>
                    <a:pt x="348" y="1113"/>
                    <a:pt x="324" y="1145"/>
                    <a:pt x="301" y="1145"/>
                  </a:cubicBezTo>
                  <a:cubicBezTo>
                    <a:pt x="285" y="1145"/>
                    <a:pt x="277" y="1145"/>
                    <a:pt x="269" y="1137"/>
                  </a:cubicBezTo>
                  <a:cubicBezTo>
                    <a:pt x="253" y="1121"/>
                    <a:pt x="214" y="1105"/>
                    <a:pt x="174" y="1105"/>
                  </a:cubicBezTo>
                  <a:cubicBezTo>
                    <a:pt x="158" y="1105"/>
                    <a:pt x="135" y="1113"/>
                    <a:pt x="119" y="1129"/>
                  </a:cubicBezTo>
                  <a:cubicBezTo>
                    <a:pt x="103" y="1145"/>
                    <a:pt x="95" y="1161"/>
                    <a:pt x="95" y="1192"/>
                  </a:cubicBezTo>
                  <a:cubicBezTo>
                    <a:pt x="103" y="1200"/>
                    <a:pt x="119" y="1248"/>
                    <a:pt x="111" y="1279"/>
                  </a:cubicBezTo>
                  <a:cubicBezTo>
                    <a:pt x="103" y="1287"/>
                    <a:pt x="103" y="1295"/>
                    <a:pt x="95" y="1295"/>
                  </a:cubicBezTo>
                  <a:cubicBezTo>
                    <a:pt x="87" y="1295"/>
                    <a:pt x="79" y="1295"/>
                    <a:pt x="79" y="1295"/>
                  </a:cubicBezTo>
                  <a:cubicBezTo>
                    <a:pt x="79" y="1295"/>
                    <a:pt x="79" y="1303"/>
                    <a:pt x="79" y="1311"/>
                  </a:cubicBezTo>
                  <a:cubicBezTo>
                    <a:pt x="79" y="1319"/>
                    <a:pt x="79" y="1335"/>
                    <a:pt x="79" y="1358"/>
                  </a:cubicBezTo>
                  <a:cubicBezTo>
                    <a:pt x="64" y="1390"/>
                    <a:pt x="64" y="1390"/>
                    <a:pt x="56" y="1390"/>
                  </a:cubicBezTo>
                  <a:cubicBezTo>
                    <a:pt x="56" y="1390"/>
                    <a:pt x="56" y="1390"/>
                    <a:pt x="48" y="1390"/>
                  </a:cubicBezTo>
                  <a:cubicBezTo>
                    <a:pt x="48" y="1390"/>
                    <a:pt x="48" y="1390"/>
                    <a:pt x="40" y="1390"/>
                  </a:cubicBezTo>
                  <a:lnTo>
                    <a:pt x="40" y="1390"/>
                  </a:lnTo>
                  <a:cubicBezTo>
                    <a:pt x="24" y="1390"/>
                    <a:pt x="16" y="1398"/>
                    <a:pt x="16" y="1406"/>
                  </a:cubicBezTo>
                  <a:cubicBezTo>
                    <a:pt x="16" y="1414"/>
                    <a:pt x="16" y="1414"/>
                    <a:pt x="16" y="141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55" name="Freeform 783"/>
            <p:cNvSpPr>
              <a:spLocks noChangeArrowheads="1"/>
            </p:cNvSpPr>
            <p:nvPr/>
          </p:nvSpPr>
          <p:spPr bwMode="auto">
            <a:xfrm>
              <a:off x="13923035" y="5340361"/>
              <a:ext cx="598381" cy="1055283"/>
            </a:xfrm>
            <a:custGeom>
              <a:avLst/>
              <a:gdLst>
                <a:gd name="T0" fmla="*/ 933 w 1139"/>
                <a:gd name="T1" fmla="*/ 8 h 2008"/>
                <a:gd name="T2" fmla="*/ 933 w 1139"/>
                <a:gd name="T3" fmla="*/ 8 h 2008"/>
                <a:gd name="T4" fmla="*/ 261 w 1139"/>
                <a:gd name="T5" fmla="*/ 87 h 2008"/>
                <a:gd name="T6" fmla="*/ 111 w 1139"/>
                <a:gd name="T7" fmla="*/ 158 h 2008"/>
                <a:gd name="T8" fmla="*/ 32 w 1139"/>
                <a:gd name="T9" fmla="*/ 135 h 2008"/>
                <a:gd name="T10" fmla="*/ 126 w 1139"/>
                <a:gd name="T11" fmla="*/ 1178 h 2008"/>
                <a:gd name="T12" fmla="*/ 111 w 1139"/>
                <a:gd name="T13" fmla="*/ 1281 h 2008"/>
                <a:gd name="T14" fmla="*/ 95 w 1139"/>
                <a:gd name="T15" fmla="*/ 1360 h 2008"/>
                <a:gd name="T16" fmla="*/ 134 w 1139"/>
                <a:gd name="T17" fmla="*/ 1423 h 2008"/>
                <a:gd name="T18" fmla="*/ 150 w 1139"/>
                <a:gd name="T19" fmla="*/ 1502 h 2008"/>
                <a:gd name="T20" fmla="*/ 158 w 1139"/>
                <a:gd name="T21" fmla="*/ 1581 h 2008"/>
                <a:gd name="T22" fmla="*/ 119 w 1139"/>
                <a:gd name="T23" fmla="*/ 1637 h 2008"/>
                <a:gd name="T24" fmla="*/ 39 w 1139"/>
                <a:gd name="T25" fmla="*/ 1771 h 2008"/>
                <a:gd name="T26" fmla="*/ 24 w 1139"/>
                <a:gd name="T27" fmla="*/ 1833 h 2008"/>
                <a:gd name="T28" fmla="*/ 16 w 1139"/>
                <a:gd name="T29" fmla="*/ 1889 h 2008"/>
                <a:gd name="T30" fmla="*/ 0 w 1139"/>
                <a:gd name="T31" fmla="*/ 1960 h 2008"/>
                <a:gd name="T32" fmla="*/ 16 w 1139"/>
                <a:gd name="T33" fmla="*/ 2007 h 2008"/>
                <a:gd name="T34" fmla="*/ 47 w 1139"/>
                <a:gd name="T35" fmla="*/ 2007 h 2008"/>
                <a:gd name="T36" fmla="*/ 79 w 1139"/>
                <a:gd name="T37" fmla="*/ 1984 h 2008"/>
                <a:gd name="T38" fmla="*/ 111 w 1139"/>
                <a:gd name="T39" fmla="*/ 1960 h 2008"/>
                <a:gd name="T40" fmla="*/ 174 w 1139"/>
                <a:gd name="T41" fmla="*/ 1968 h 2008"/>
                <a:gd name="T42" fmla="*/ 190 w 1139"/>
                <a:gd name="T43" fmla="*/ 1936 h 2008"/>
                <a:gd name="T44" fmla="*/ 245 w 1139"/>
                <a:gd name="T45" fmla="*/ 1913 h 2008"/>
                <a:gd name="T46" fmla="*/ 284 w 1139"/>
                <a:gd name="T47" fmla="*/ 1936 h 2008"/>
                <a:gd name="T48" fmla="*/ 316 w 1139"/>
                <a:gd name="T49" fmla="*/ 1952 h 2008"/>
                <a:gd name="T50" fmla="*/ 348 w 1139"/>
                <a:gd name="T51" fmla="*/ 1968 h 2008"/>
                <a:gd name="T52" fmla="*/ 356 w 1139"/>
                <a:gd name="T53" fmla="*/ 1936 h 2008"/>
                <a:gd name="T54" fmla="*/ 372 w 1139"/>
                <a:gd name="T55" fmla="*/ 1913 h 2008"/>
                <a:gd name="T56" fmla="*/ 395 w 1139"/>
                <a:gd name="T57" fmla="*/ 1897 h 2008"/>
                <a:gd name="T58" fmla="*/ 427 w 1139"/>
                <a:gd name="T59" fmla="*/ 1881 h 2008"/>
                <a:gd name="T60" fmla="*/ 450 w 1139"/>
                <a:gd name="T61" fmla="*/ 1857 h 2008"/>
                <a:gd name="T62" fmla="*/ 466 w 1139"/>
                <a:gd name="T63" fmla="*/ 1873 h 2008"/>
                <a:gd name="T64" fmla="*/ 498 w 1139"/>
                <a:gd name="T65" fmla="*/ 1897 h 2008"/>
                <a:gd name="T66" fmla="*/ 506 w 1139"/>
                <a:gd name="T67" fmla="*/ 1920 h 2008"/>
                <a:gd name="T68" fmla="*/ 530 w 1139"/>
                <a:gd name="T69" fmla="*/ 1920 h 2008"/>
                <a:gd name="T70" fmla="*/ 530 w 1139"/>
                <a:gd name="T71" fmla="*/ 1881 h 2008"/>
                <a:gd name="T72" fmla="*/ 545 w 1139"/>
                <a:gd name="T73" fmla="*/ 1857 h 2008"/>
                <a:gd name="T74" fmla="*/ 561 w 1139"/>
                <a:gd name="T75" fmla="*/ 1833 h 2008"/>
                <a:gd name="T76" fmla="*/ 593 w 1139"/>
                <a:gd name="T77" fmla="*/ 1802 h 2008"/>
                <a:gd name="T78" fmla="*/ 624 w 1139"/>
                <a:gd name="T79" fmla="*/ 1763 h 2008"/>
                <a:gd name="T80" fmla="*/ 656 w 1139"/>
                <a:gd name="T81" fmla="*/ 1794 h 2008"/>
                <a:gd name="T82" fmla="*/ 703 w 1139"/>
                <a:gd name="T83" fmla="*/ 1818 h 2008"/>
                <a:gd name="T84" fmla="*/ 735 w 1139"/>
                <a:gd name="T85" fmla="*/ 1826 h 2008"/>
                <a:gd name="T86" fmla="*/ 775 w 1139"/>
                <a:gd name="T87" fmla="*/ 1802 h 2008"/>
                <a:gd name="T88" fmla="*/ 822 w 1139"/>
                <a:gd name="T89" fmla="*/ 1676 h 2008"/>
                <a:gd name="T90" fmla="*/ 862 w 1139"/>
                <a:gd name="T91" fmla="*/ 1637 h 2008"/>
                <a:gd name="T92" fmla="*/ 877 w 1139"/>
                <a:gd name="T93" fmla="*/ 1589 h 2008"/>
                <a:gd name="T94" fmla="*/ 909 w 1139"/>
                <a:gd name="T95" fmla="*/ 1574 h 2008"/>
                <a:gd name="T96" fmla="*/ 941 w 1139"/>
                <a:gd name="T97" fmla="*/ 1534 h 2008"/>
                <a:gd name="T98" fmla="*/ 925 w 1139"/>
                <a:gd name="T99" fmla="*/ 1479 h 2008"/>
                <a:gd name="T100" fmla="*/ 964 w 1139"/>
                <a:gd name="T101" fmla="*/ 1439 h 2008"/>
                <a:gd name="T102" fmla="*/ 1020 w 1139"/>
                <a:gd name="T103" fmla="*/ 1471 h 2008"/>
                <a:gd name="T104" fmla="*/ 1051 w 1139"/>
                <a:gd name="T105" fmla="*/ 1415 h 2008"/>
                <a:gd name="T106" fmla="*/ 1130 w 1139"/>
                <a:gd name="T107" fmla="*/ 1400 h 2008"/>
                <a:gd name="T108" fmla="*/ 1123 w 1139"/>
                <a:gd name="T109" fmla="*/ 1344 h 2008"/>
                <a:gd name="T110" fmla="*/ 1107 w 1139"/>
                <a:gd name="T111" fmla="*/ 1297 h 2008"/>
                <a:gd name="T112" fmla="*/ 1123 w 1139"/>
                <a:gd name="T113" fmla="*/ 1250 h 2008"/>
                <a:gd name="T114" fmla="*/ 972 w 1139"/>
                <a:gd name="T115" fmla="*/ 32 h 2008"/>
                <a:gd name="T116" fmla="*/ 933 w 1139"/>
                <a:gd name="T117" fmla="*/ 8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9" h="2008">
                  <a:moveTo>
                    <a:pt x="933" y="8"/>
                  </a:moveTo>
                  <a:lnTo>
                    <a:pt x="933" y="8"/>
                  </a:lnTo>
                  <a:cubicBezTo>
                    <a:pt x="261" y="87"/>
                    <a:pt x="261" y="87"/>
                    <a:pt x="261" y="87"/>
                  </a:cubicBezTo>
                  <a:cubicBezTo>
                    <a:pt x="221" y="119"/>
                    <a:pt x="166" y="158"/>
                    <a:pt x="111" y="158"/>
                  </a:cubicBezTo>
                  <a:cubicBezTo>
                    <a:pt x="79" y="158"/>
                    <a:pt x="47" y="151"/>
                    <a:pt x="32" y="135"/>
                  </a:cubicBezTo>
                  <a:cubicBezTo>
                    <a:pt x="126" y="1178"/>
                    <a:pt x="126" y="1178"/>
                    <a:pt x="126" y="1178"/>
                  </a:cubicBezTo>
                  <a:cubicBezTo>
                    <a:pt x="126" y="1178"/>
                    <a:pt x="126" y="1257"/>
                    <a:pt x="111" y="1281"/>
                  </a:cubicBezTo>
                  <a:cubicBezTo>
                    <a:pt x="103" y="1297"/>
                    <a:pt x="79" y="1336"/>
                    <a:pt x="95" y="1360"/>
                  </a:cubicBezTo>
                  <a:cubicBezTo>
                    <a:pt x="119" y="1392"/>
                    <a:pt x="134" y="1368"/>
                    <a:pt x="134" y="1423"/>
                  </a:cubicBezTo>
                  <a:cubicBezTo>
                    <a:pt x="134" y="1471"/>
                    <a:pt x="134" y="1494"/>
                    <a:pt x="150" y="1502"/>
                  </a:cubicBezTo>
                  <a:cubicBezTo>
                    <a:pt x="166" y="1510"/>
                    <a:pt x="182" y="1566"/>
                    <a:pt x="158" y="1581"/>
                  </a:cubicBezTo>
                  <a:cubicBezTo>
                    <a:pt x="134" y="1597"/>
                    <a:pt x="119" y="1613"/>
                    <a:pt x="119" y="1637"/>
                  </a:cubicBezTo>
                  <a:cubicBezTo>
                    <a:pt x="119" y="1653"/>
                    <a:pt x="63" y="1763"/>
                    <a:pt x="39" y="1771"/>
                  </a:cubicBezTo>
                  <a:cubicBezTo>
                    <a:pt x="16" y="1779"/>
                    <a:pt x="24" y="1818"/>
                    <a:pt x="24" y="1833"/>
                  </a:cubicBezTo>
                  <a:cubicBezTo>
                    <a:pt x="32" y="1841"/>
                    <a:pt x="24" y="1873"/>
                    <a:pt x="16" y="1889"/>
                  </a:cubicBezTo>
                  <a:cubicBezTo>
                    <a:pt x="0" y="1913"/>
                    <a:pt x="0" y="1928"/>
                    <a:pt x="0" y="1960"/>
                  </a:cubicBezTo>
                  <a:cubicBezTo>
                    <a:pt x="0" y="1984"/>
                    <a:pt x="8" y="1999"/>
                    <a:pt x="16" y="2007"/>
                  </a:cubicBezTo>
                  <a:cubicBezTo>
                    <a:pt x="24" y="2007"/>
                    <a:pt x="39" y="2007"/>
                    <a:pt x="47" y="2007"/>
                  </a:cubicBezTo>
                  <a:cubicBezTo>
                    <a:pt x="71" y="2007"/>
                    <a:pt x="79" y="1999"/>
                    <a:pt x="79" y="1984"/>
                  </a:cubicBezTo>
                  <a:cubicBezTo>
                    <a:pt x="79" y="1976"/>
                    <a:pt x="95" y="1960"/>
                    <a:pt x="111" y="1960"/>
                  </a:cubicBezTo>
                  <a:cubicBezTo>
                    <a:pt x="126" y="1960"/>
                    <a:pt x="174" y="1984"/>
                    <a:pt x="174" y="1968"/>
                  </a:cubicBezTo>
                  <a:cubicBezTo>
                    <a:pt x="166" y="1952"/>
                    <a:pt x="174" y="1944"/>
                    <a:pt x="190" y="1936"/>
                  </a:cubicBezTo>
                  <a:cubicBezTo>
                    <a:pt x="206" y="1920"/>
                    <a:pt x="229" y="1913"/>
                    <a:pt x="245" y="1913"/>
                  </a:cubicBezTo>
                  <a:cubicBezTo>
                    <a:pt x="261" y="1920"/>
                    <a:pt x="261" y="1936"/>
                    <a:pt x="284" y="1936"/>
                  </a:cubicBezTo>
                  <a:cubicBezTo>
                    <a:pt x="300" y="1944"/>
                    <a:pt x="300" y="1936"/>
                    <a:pt x="316" y="1952"/>
                  </a:cubicBezTo>
                  <a:cubicBezTo>
                    <a:pt x="332" y="1968"/>
                    <a:pt x="340" y="1976"/>
                    <a:pt x="348" y="1968"/>
                  </a:cubicBezTo>
                  <a:cubicBezTo>
                    <a:pt x="356" y="1968"/>
                    <a:pt x="364" y="1952"/>
                    <a:pt x="356" y="1936"/>
                  </a:cubicBezTo>
                  <a:cubicBezTo>
                    <a:pt x="356" y="1920"/>
                    <a:pt x="364" y="1904"/>
                    <a:pt x="372" y="1913"/>
                  </a:cubicBezTo>
                  <a:cubicBezTo>
                    <a:pt x="387" y="1913"/>
                    <a:pt x="395" y="1904"/>
                    <a:pt x="395" y="1897"/>
                  </a:cubicBezTo>
                  <a:cubicBezTo>
                    <a:pt x="403" y="1889"/>
                    <a:pt x="419" y="1881"/>
                    <a:pt x="427" y="1881"/>
                  </a:cubicBezTo>
                  <a:cubicBezTo>
                    <a:pt x="435" y="1881"/>
                    <a:pt x="443" y="1865"/>
                    <a:pt x="450" y="1857"/>
                  </a:cubicBezTo>
                  <a:cubicBezTo>
                    <a:pt x="459" y="1857"/>
                    <a:pt x="459" y="1865"/>
                    <a:pt x="466" y="1873"/>
                  </a:cubicBezTo>
                  <a:cubicBezTo>
                    <a:pt x="466" y="1881"/>
                    <a:pt x="498" y="1897"/>
                    <a:pt x="498" y="1897"/>
                  </a:cubicBezTo>
                  <a:cubicBezTo>
                    <a:pt x="506" y="1920"/>
                    <a:pt x="506" y="1920"/>
                    <a:pt x="506" y="1920"/>
                  </a:cubicBezTo>
                  <a:cubicBezTo>
                    <a:pt x="506" y="1920"/>
                    <a:pt x="530" y="1928"/>
                    <a:pt x="530" y="1920"/>
                  </a:cubicBezTo>
                  <a:cubicBezTo>
                    <a:pt x="537" y="1913"/>
                    <a:pt x="530" y="1889"/>
                    <a:pt x="530" y="1881"/>
                  </a:cubicBezTo>
                  <a:cubicBezTo>
                    <a:pt x="530" y="1873"/>
                    <a:pt x="530" y="1865"/>
                    <a:pt x="545" y="1857"/>
                  </a:cubicBezTo>
                  <a:cubicBezTo>
                    <a:pt x="561" y="1849"/>
                    <a:pt x="561" y="1849"/>
                    <a:pt x="561" y="1833"/>
                  </a:cubicBezTo>
                  <a:cubicBezTo>
                    <a:pt x="569" y="1810"/>
                    <a:pt x="585" y="1810"/>
                    <a:pt x="593" y="1802"/>
                  </a:cubicBezTo>
                  <a:cubicBezTo>
                    <a:pt x="609" y="1787"/>
                    <a:pt x="617" y="1763"/>
                    <a:pt x="624" y="1763"/>
                  </a:cubicBezTo>
                  <a:cubicBezTo>
                    <a:pt x="632" y="1763"/>
                    <a:pt x="640" y="1787"/>
                    <a:pt x="656" y="1794"/>
                  </a:cubicBezTo>
                  <a:cubicBezTo>
                    <a:pt x="672" y="1810"/>
                    <a:pt x="688" y="1810"/>
                    <a:pt x="703" y="1818"/>
                  </a:cubicBezTo>
                  <a:cubicBezTo>
                    <a:pt x="712" y="1818"/>
                    <a:pt x="712" y="1833"/>
                    <a:pt x="735" y="1826"/>
                  </a:cubicBezTo>
                  <a:cubicBezTo>
                    <a:pt x="759" y="1818"/>
                    <a:pt x="775" y="1826"/>
                    <a:pt x="775" y="1802"/>
                  </a:cubicBezTo>
                  <a:cubicBezTo>
                    <a:pt x="767" y="1779"/>
                    <a:pt x="806" y="1676"/>
                    <a:pt x="822" y="1676"/>
                  </a:cubicBezTo>
                  <a:cubicBezTo>
                    <a:pt x="838" y="1684"/>
                    <a:pt x="862" y="1653"/>
                    <a:pt x="862" y="1637"/>
                  </a:cubicBezTo>
                  <a:cubicBezTo>
                    <a:pt x="862" y="1613"/>
                    <a:pt x="862" y="1597"/>
                    <a:pt x="877" y="1589"/>
                  </a:cubicBezTo>
                  <a:cubicBezTo>
                    <a:pt x="893" y="1589"/>
                    <a:pt x="893" y="1597"/>
                    <a:pt x="909" y="1574"/>
                  </a:cubicBezTo>
                  <a:cubicBezTo>
                    <a:pt x="917" y="1558"/>
                    <a:pt x="949" y="1566"/>
                    <a:pt x="941" y="1534"/>
                  </a:cubicBezTo>
                  <a:cubicBezTo>
                    <a:pt x="925" y="1502"/>
                    <a:pt x="917" y="1510"/>
                    <a:pt x="925" y="1479"/>
                  </a:cubicBezTo>
                  <a:cubicBezTo>
                    <a:pt x="925" y="1439"/>
                    <a:pt x="956" y="1423"/>
                    <a:pt x="964" y="1439"/>
                  </a:cubicBezTo>
                  <a:cubicBezTo>
                    <a:pt x="980" y="1447"/>
                    <a:pt x="1004" y="1487"/>
                    <a:pt x="1020" y="1471"/>
                  </a:cubicBezTo>
                  <a:cubicBezTo>
                    <a:pt x="1043" y="1447"/>
                    <a:pt x="1012" y="1423"/>
                    <a:pt x="1051" y="1415"/>
                  </a:cubicBezTo>
                  <a:cubicBezTo>
                    <a:pt x="1099" y="1408"/>
                    <a:pt x="1130" y="1415"/>
                    <a:pt x="1130" y="1400"/>
                  </a:cubicBezTo>
                  <a:cubicBezTo>
                    <a:pt x="1130" y="1392"/>
                    <a:pt x="1138" y="1368"/>
                    <a:pt x="1123" y="1344"/>
                  </a:cubicBezTo>
                  <a:cubicBezTo>
                    <a:pt x="1107" y="1328"/>
                    <a:pt x="1099" y="1321"/>
                    <a:pt x="1107" y="1297"/>
                  </a:cubicBezTo>
                  <a:cubicBezTo>
                    <a:pt x="1107" y="1281"/>
                    <a:pt x="1115" y="1257"/>
                    <a:pt x="1123" y="1250"/>
                  </a:cubicBezTo>
                  <a:cubicBezTo>
                    <a:pt x="972" y="32"/>
                    <a:pt x="972" y="32"/>
                    <a:pt x="972" y="32"/>
                  </a:cubicBezTo>
                  <a:cubicBezTo>
                    <a:pt x="949" y="0"/>
                    <a:pt x="933" y="8"/>
                    <a:pt x="933" y="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56" name="Freeform 784"/>
            <p:cNvSpPr>
              <a:spLocks noChangeArrowheads="1"/>
            </p:cNvSpPr>
            <p:nvPr/>
          </p:nvSpPr>
          <p:spPr bwMode="auto">
            <a:xfrm>
              <a:off x="13923035" y="5340361"/>
              <a:ext cx="598381" cy="1059922"/>
            </a:xfrm>
            <a:custGeom>
              <a:avLst/>
              <a:gdLst>
                <a:gd name="T0" fmla="*/ 8 w 1139"/>
                <a:gd name="T1" fmla="*/ 1999 h 2016"/>
                <a:gd name="T2" fmla="*/ 24 w 1139"/>
                <a:gd name="T3" fmla="*/ 1826 h 2016"/>
                <a:gd name="T4" fmla="*/ 166 w 1139"/>
                <a:gd name="T5" fmla="*/ 1550 h 2016"/>
                <a:gd name="T6" fmla="*/ 119 w 1139"/>
                <a:gd name="T7" fmla="*/ 1384 h 2016"/>
                <a:gd name="T8" fmla="*/ 24 w 1139"/>
                <a:gd name="T9" fmla="*/ 127 h 2016"/>
                <a:gd name="T10" fmla="*/ 261 w 1139"/>
                <a:gd name="T11" fmla="*/ 80 h 2016"/>
                <a:gd name="T12" fmla="*/ 972 w 1139"/>
                <a:gd name="T13" fmla="*/ 24 h 2016"/>
                <a:gd name="T14" fmla="*/ 1115 w 1139"/>
                <a:gd name="T15" fmla="*/ 1281 h 2016"/>
                <a:gd name="T16" fmla="*/ 1130 w 1139"/>
                <a:gd name="T17" fmla="*/ 1400 h 2016"/>
                <a:gd name="T18" fmla="*/ 1028 w 1139"/>
                <a:gd name="T19" fmla="*/ 1471 h 2016"/>
                <a:gd name="T20" fmla="*/ 956 w 1139"/>
                <a:gd name="T21" fmla="*/ 1439 h 2016"/>
                <a:gd name="T22" fmla="*/ 925 w 1139"/>
                <a:gd name="T23" fmla="*/ 1566 h 2016"/>
                <a:gd name="T24" fmla="*/ 862 w 1139"/>
                <a:gd name="T25" fmla="*/ 1637 h 2016"/>
                <a:gd name="T26" fmla="*/ 775 w 1139"/>
                <a:gd name="T27" fmla="*/ 1818 h 2016"/>
                <a:gd name="T28" fmla="*/ 703 w 1139"/>
                <a:gd name="T29" fmla="*/ 1826 h 2016"/>
                <a:gd name="T30" fmla="*/ 640 w 1139"/>
                <a:gd name="T31" fmla="*/ 1779 h 2016"/>
                <a:gd name="T32" fmla="*/ 601 w 1139"/>
                <a:gd name="T33" fmla="*/ 1802 h 2016"/>
                <a:gd name="T34" fmla="*/ 553 w 1139"/>
                <a:gd name="T35" fmla="*/ 1857 h 2016"/>
                <a:gd name="T36" fmla="*/ 537 w 1139"/>
                <a:gd name="T37" fmla="*/ 1928 h 2016"/>
                <a:gd name="T38" fmla="*/ 490 w 1139"/>
                <a:gd name="T39" fmla="*/ 1897 h 2016"/>
                <a:gd name="T40" fmla="*/ 443 w 1139"/>
                <a:gd name="T41" fmla="*/ 1873 h 2016"/>
                <a:gd name="T42" fmla="*/ 379 w 1139"/>
                <a:gd name="T43" fmla="*/ 1913 h 2016"/>
                <a:gd name="T44" fmla="*/ 348 w 1139"/>
                <a:gd name="T45" fmla="*/ 1976 h 2016"/>
                <a:gd name="T46" fmla="*/ 277 w 1139"/>
                <a:gd name="T47" fmla="*/ 1944 h 2016"/>
                <a:gd name="T48" fmla="*/ 190 w 1139"/>
                <a:gd name="T49" fmla="*/ 1936 h 2016"/>
                <a:gd name="T50" fmla="*/ 134 w 1139"/>
                <a:gd name="T51" fmla="*/ 1968 h 2016"/>
                <a:gd name="T52" fmla="*/ 47 w 1139"/>
                <a:gd name="T53" fmla="*/ 2007 h 2016"/>
                <a:gd name="T54" fmla="*/ 32 w 1139"/>
                <a:gd name="T55" fmla="*/ 143 h 2016"/>
                <a:gd name="T56" fmla="*/ 119 w 1139"/>
                <a:gd name="T57" fmla="*/ 1376 h 2016"/>
                <a:gd name="T58" fmla="*/ 174 w 1139"/>
                <a:gd name="T59" fmla="*/ 1550 h 2016"/>
                <a:gd name="T60" fmla="*/ 32 w 1139"/>
                <a:gd name="T61" fmla="*/ 1826 h 2016"/>
                <a:gd name="T62" fmla="*/ 16 w 1139"/>
                <a:gd name="T63" fmla="*/ 1999 h 2016"/>
                <a:gd name="T64" fmla="*/ 71 w 1139"/>
                <a:gd name="T65" fmla="*/ 1984 h 2016"/>
                <a:gd name="T66" fmla="*/ 166 w 1139"/>
                <a:gd name="T67" fmla="*/ 1976 h 2016"/>
                <a:gd name="T68" fmla="*/ 245 w 1139"/>
                <a:gd name="T69" fmla="*/ 1913 h 2016"/>
                <a:gd name="T70" fmla="*/ 292 w 1139"/>
                <a:gd name="T71" fmla="*/ 1936 h 2016"/>
                <a:gd name="T72" fmla="*/ 356 w 1139"/>
                <a:gd name="T73" fmla="*/ 1913 h 2016"/>
                <a:gd name="T74" fmla="*/ 427 w 1139"/>
                <a:gd name="T75" fmla="*/ 1873 h 2016"/>
                <a:gd name="T76" fmla="*/ 466 w 1139"/>
                <a:gd name="T77" fmla="*/ 1865 h 2016"/>
                <a:gd name="T78" fmla="*/ 506 w 1139"/>
                <a:gd name="T79" fmla="*/ 1913 h 2016"/>
                <a:gd name="T80" fmla="*/ 530 w 1139"/>
                <a:gd name="T81" fmla="*/ 1881 h 2016"/>
                <a:gd name="T82" fmla="*/ 561 w 1139"/>
                <a:gd name="T83" fmla="*/ 1833 h 2016"/>
                <a:gd name="T84" fmla="*/ 624 w 1139"/>
                <a:gd name="T85" fmla="*/ 1763 h 2016"/>
                <a:gd name="T86" fmla="*/ 696 w 1139"/>
                <a:gd name="T87" fmla="*/ 1810 h 2016"/>
                <a:gd name="T88" fmla="*/ 735 w 1139"/>
                <a:gd name="T89" fmla="*/ 1818 h 2016"/>
                <a:gd name="T90" fmla="*/ 806 w 1139"/>
                <a:gd name="T91" fmla="*/ 1684 h 2016"/>
                <a:gd name="T92" fmla="*/ 885 w 1139"/>
                <a:gd name="T93" fmla="*/ 1589 h 2016"/>
                <a:gd name="T94" fmla="*/ 925 w 1139"/>
                <a:gd name="T95" fmla="*/ 1518 h 2016"/>
                <a:gd name="T96" fmla="*/ 980 w 1139"/>
                <a:gd name="T97" fmla="*/ 1439 h 2016"/>
                <a:gd name="T98" fmla="*/ 1051 w 1139"/>
                <a:gd name="T99" fmla="*/ 1408 h 2016"/>
                <a:gd name="T100" fmla="*/ 1115 w 1139"/>
                <a:gd name="T101" fmla="*/ 1336 h 2016"/>
                <a:gd name="T102" fmla="*/ 964 w 1139"/>
                <a:gd name="T103" fmla="*/ 32 h 2016"/>
                <a:gd name="T104" fmla="*/ 111 w 1139"/>
                <a:gd name="T105" fmla="*/ 166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9" h="2016">
                  <a:moveTo>
                    <a:pt x="8" y="2015"/>
                  </a:moveTo>
                  <a:lnTo>
                    <a:pt x="8" y="2015"/>
                  </a:lnTo>
                  <a:cubicBezTo>
                    <a:pt x="8" y="2007"/>
                    <a:pt x="8" y="2007"/>
                    <a:pt x="8" y="2007"/>
                  </a:cubicBezTo>
                  <a:lnTo>
                    <a:pt x="8" y="1999"/>
                  </a:lnTo>
                  <a:cubicBezTo>
                    <a:pt x="0" y="1991"/>
                    <a:pt x="0" y="1976"/>
                    <a:pt x="0" y="1960"/>
                  </a:cubicBezTo>
                  <a:cubicBezTo>
                    <a:pt x="0" y="1928"/>
                    <a:pt x="0" y="1913"/>
                    <a:pt x="8" y="1889"/>
                  </a:cubicBezTo>
                  <a:cubicBezTo>
                    <a:pt x="24" y="1873"/>
                    <a:pt x="24" y="1841"/>
                    <a:pt x="24" y="1833"/>
                  </a:cubicBezTo>
                  <a:lnTo>
                    <a:pt x="24" y="1826"/>
                  </a:lnTo>
                  <a:cubicBezTo>
                    <a:pt x="16" y="1810"/>
                    <a:pt x="8" y="1771"/>
                    <a:pt x="39" y="1763"/>
                  </a:cubicBezTo>
                  <a:cubicBezTo>
                    <a:pt x="63" y="1755"/>
                    <a:pt x="119" y="1653"/>
                    <a:pt x="119" y="1637"/>
                  </a:cubicBezTo>
                  <a:cubicBezTo>
                    <a:pt x="119" y="1613"/>
                    <a:pt x="134" y="1589"/>
                    <a:pt x="158" y="1574"/>
                  </a:cubicBezTo>
                  <a:cubicBezTo>
                    <a:pt x="166" y="1574"/>
                    <a:pt x="166" y="1558"/>
                    <a:pt x="166" y="1550"/>
                  </a:cubicBezTo>
                  <a:cubicBezTo>
                    <a:pt x="166" y="1534"/>
                    <a:pt x="158" y="1510"/>
                    <a:pt x="150" y="1502"/>
                  </a:cubicBezTo>
                  <a:cubicBezTo>
                    <a:pt x="134" y="1494"/>
                    <a:pt x="134" y="1479"/>
                    <a:pt x="134" y="1431"/>
                  </a:cubicBezTo>
                  <a:cubicBezTo>
                    <a:pt x="134" y="1423"/>
                    <a:pt x="134" y="1423"/>
                    <a:pt x="134" y="1423"/>
                  </a:cubicBezTo>
                  <a:cubicBezTo>
                    <a:pt x="134" y="1392"/>
                    <a:pt x="126" y="1392"/>
                    <a:pt x="119" y="1384"/>
                  </a:cubicBezTo>
                  <a:cubicBezTo>
                    <a:pt x="111" y="1384"/>
                    <a:pt x="103" y="1376"/>
                    <a:pt x="95" y="1368"/>
                  </a:cubicBezTo>
                  <a:cubicBezTo>
                    <a:pt x="79" y="1336"/>
                    <a:pt x="95" y="1297"/>
                    <a:pt x="111" y="1273"/>
                  </a:cubicBezTo>
                  <a:cubicBezTo>
                    <a:pt x="119" y="1265"/>
                    <a:pt x="126" y="1202"/>
                    <a:pt x="126" y="1178"/>
                  </a:cubicBezTo>
                  <a:cubicBezTo>
                    <a:pt x="24" y="127"/>
                    <a:pt x="24" y="127"/>
                    <a:pt x="24" y="127"/>
                  </a:cubicBezTo>
                  <a:cubicBezTo>
                    <a:pt x="32" y="135"/>
                    <a:pt x="32" y="135"/>
                    <a:pt x="32" y="135"/>
                  </a:cubicBezTo>
                  <a:cubicBezTo>
                    <a:pt x="47" y="151"/>
                    <a:pt x="79" y="158"/>
                    <a:pt x="111" y="158"/>
                  </a:cubicBezTo>
                  <a:cubicBezTo>
                    <a:pt x="166" y="158"/>
                    <a:pt x="229" y="111"/>
                    <a:pt x="261" y="87"/>
                  </a:cubicBezTo>
                  <a:cubicBezTo>
                    <a:pt x="261" y="80"/>
                    <a:pt x="261" y="80"/>
                    <a:pt x="261" y="80"/>
                  </a:cubicBezTo>
                  <a:lnTo>
                    <a:pt x="261" y="80"/>
                  </a:lnTo>
                  <a:cubicBezTo>
                    <a:pt x="933" y="0"/>
                    <a:pt x="933" y="0"/>
                    <a:pt x="933" y="0"/>
                  </a:cubicBezTo>
                  <a:cubicBezTo>
                    <a:pt x="933" y="0"/>
                    <a:pt x="949" y="0"/>
                    <a:pt x="972" y="24"/>
                  </a:cubicBezTo>
                  <a:lnTo>
                    <a:pt x="972" y="24"/>
                  </a:lnTo>
                  <a:cubicBezTo>
                    <a:pt x="972" y="32"/>
                    <a:pt x="972" y="32"/>
                    <a:pt x="972" y="32"/>
                  </a:cubicBezTo>
                  <a:cubicBezTo>
                    <a:pt x="1123" y="1250"/>
                    <a:pt x="1123" y="1250"/>
                    <a:pt x="1123" y="1250"/>
                  </a:cubicBezTo>
                  <a:lnTo>
                    <a:pt x="1123" y="1250"/>
                  </a:lnTo>
                  <a:cubicBezTo>
                    <a:pt x="1115" y="1257"/>
                    <a:pt x="1115" y="1265"/>
                    <a:pt x="1115" y="1281"/>
                  </a:cubicBezTo>
                  <a:cubicBezTo>
                    <a:pt x="1115" y="1289"/>
                    <a:pt x="1107" y="1289"/>
                    <a:pt x="1107" y="1297"/>
                  </a:cubicBezTo>
                  <a:cubicBezTo>
                    <a:pt x="1107" y="1313"/>
                    <a:pt x="1107" y="1321"/>
                    <a:pt x="1115" y="1336"/>
                  </a:cubicBezTo>
                  <a:cubicBezTo>
                    <a:pt x="1123" y="1336"/>
                    <a:pt x="1123" y="1336"/>
                    <a:pt x="1123" y="1344"/>
                  </a:cubicBezTo>
                  <a:cubicBezTo>
                    <a:pt x="1138" y="1368"/>
                    <a:pt x="1138" y="1392"/>
                    <a:pt x="1130" y="1400"/>
                  </a:cubicBezTo>
                  <a:cubicBezTo>
                    <a:pt x="1130" y="1415"/>
                    <a:pt x="1115" y="1415"/>
                    <a:pt x="1099" y="1415"/>
                  </a:cubicBezTo>
                  <a:cubicBezTo>
                    <a:pt x="1083" y="1415"/>
                    <a:pt x="1067" y="1415"/>
                    <a:pt x="1051" y="1415"/>
                  </a:cubicBezTo>
                  <a:cubicBezTo>
                    <a:pt x="1028" y="1423"/>
                    <a:pt x="1036" y="1431"/>
                    <a:pt x="1036" y="1439"/>
                  </a:cubicBezTo>
                  <a:cubicBezTo>
                    <a:pt x="1036" y="1447"/>
                    <a:pt x="1036" y="1463"/>
                    <a:pt x="1028" y="1471"/>
                  </a:cubicBezTo>
                  <a:cubicBezTo>
                    <a:pt x="1020" y="1471"/>
                    <a:pt x="1020" y="1479"/>
                    <a:pt x="1012" y="1479"/>
                  </a:cubicBezTo>
                  <a:cubicBezTo>
                    <a:pt x="996" y="1479"/>
                    <a:pt x="980" y="1463"/>
                    <a:pt x="972" y="1447"/>
                  </a:cubicBezTo>
                  <a:lnTo>
                    <a:pt x="964" y="1439"/>
                  </a:lnTo>
                  <a:lnTo>
                    <a:pt x="956" y="1439"/>
                  </a:lnTo>
                  <a:cubicBezTo>
                    <a:pt x="941" y="1439"/>
                    <a:pt x="925" y="1455"/>
                    <a:pt x="925" y="1479"/>
                  </a:cubicBezTo>
                  <a:cubicBezTo>
                    <a:pt x="925" y="1494"/>
                    <a:pt x="925" y="1502"/>
                    <a:pt x="933" y="1510"/>
                  </a:cubicBezTo>
                  <a:cubicBezTo>
                    <a:pt x="933" y="1518"/>
                    <a:pt x="933" y="1526"/>
                    <a:pt x="941" y="1534"/>
                  </a:cubicBezTo>
                  <a:cubicBezTo>
                    <a:pt x="949" y="1558"/>
                    <a:pt x="941" y="1558"/>
                    <a:pt x="925" y="1566"/>
                  </a:cubicBezTo>
                  <a:cubicBezTo>
                    <a:pt x="917" y="1566"/>
                    <a:pt x="917" y="1574"/>
                    <a:pt x="909" y="1581"/>
                  </a:cubicBezTo>
                  <a:cubicBezTo>
                    <a:pt x="901" y="1589"/>
                    <a:pt x="901" y="1597"/>
                    <a:pt x="885" y="1597"/>
                  </a:cubicBezTo>
                  <a:cubicBezTo>
                    <a:pt x="885" y="1597"/>
                    <a:pt x="885" y="1597"/>
                    <a:pt x="877" y="1597"/>
                  </a:cubicBezTo>
                  <a:cubicBezTo>
                    <a:pt x="870" y="1597"/>
                    <a:pt x="862" y="1613"/>
                    <a:pt x="862" y="1637"/>
                  </a:cubicBezTo>
                  <a:cubicBezTo>
                    <a:pt x="862" y="1653"/>
                    <a:pt x="846" y="1684"/>
                    <a:pt x="822" y="1684"/>
                  </a:cubicBezTo>
                  <a:cubicBezTo>
                    <a:pt x="822" y="1684"/>
                    <a:pt x="822" y="1684"/>
                    <a:pt x="814" y="1692"/>
                  </a:cubicBezTo>
                  <a:cubicBezTo>
                    <a:pt x="790" y="1716"/>
                    <a:pt x="767" y="1779"/>
                    <a:pt x="775" y="1802"/>
                  </a:cubicBezTo>
                  <a:cubicBezTo>
                    <a:pt x="775" y="1810"/>
                    <a:pt x="775" y="1810"/>
                    <a:pt x="775" y="1818"/>
                  </a:cubicBezTo>
                  <a:cubicBezTo>
                    <a:pt x="767" y="1818"/>
                    <a:pt x="759" y="1826"/>
                    <a:pt x="751" y="1826"/>
                  </a:cubicBezTo>
                  <a:cubicBezTo>
                    <a:pt x="751" y="1826"/>
                    <a:pt x="743" y="1826"/>
                    <a:pt x="735" y="1826"/>
                  </a:cubicBezTo>
                  <a:cubicBezTo>
                    <a:pt x="727" y="1833"/>
                    <a:pt x="727" y="1833"/>
                    <a:pt x="719" y="1833"/>
                  </a:cubicBezTo>
                  <a:cubicBezTo>
                    <a:pt x="712" y="1833"/>
                    <a:pt x="712" y="1826"/>
                    <a:pt x="703" y="1826"/>
                  </a:cubicBezTo>
                  <a:cubicBezTo>
                    <a:pt x="703" y="1818"/>
                    <a:pt x="703" y="1818"/>
                    <a:pt x="696" y="1818"/>
                  </a:cubicBezTo>
                  <a:cubicBezTo>
                    <a:pt x="696" y="1818"/>
                    <a:pt x="696" y="1818"/>
                    <a:pt x="688" y="1818"/>
                  </a:cubicBezTo>
                  <a:cubicBezTo>
                    <a:pt x="680" y="1810"/>
                    <a:pt x="664" y="1810"/>
                    <a:pt x="656" y="1802"/>
                  </a:cubicBezTo>
                  <a:cubicBezTo>
                    <a:pt x="648" y="1794"/>
                    <a:pt x="640" y="1787"/>
                    <a:pt x="640" y="1779"/>
                  </a:cubicBezTo>
                  <a:cubicBezTo>
                    <a:pt x="632" y="1779"/>
                    <a:pt x="632" y="1771"/>
                    <a:pt x="624" y="1771"/>
                  </a:cubicBezTo>
                  <a:lnTo>
                    <a:pt x="624" y="1771"/>
                  </a:lnTo>
                  <a:cubicBezTo>
                    <a:pt x="617" y="1771"/>
                    <a:pt x="617" y="1779"/>
                    <a:pt x="617" y="1779"/>
                  </a:cubicBezTo>
                  <a:cubicBezTo>
                    <a:pt x="609" y="1787"/>
                    <a:pt x="601" y="1794"/>
                    <a:pt x="601" y="1802"/>
                  </a:cubicBezTo>
                  <a:cubicBezTo>
                    <a:pt x="593" y="1802"/>
                    <a:pt x="593" y="1810"/>
                    <a:pt x="585" y="1810"/>
                  </a:cubicBezTo>
                  <a:cubicBezTo>
                    <a:pt x="577" y="1810"/>
                    <a:pt x="569" y="1818"/>
                    <a:pt x="569" y="1833"/>
                  </a:cubicBezTo>
                  <a:lnTo>
                    <a:pt x="569" y="1833"/>
                  </a:lnTo>
                  <a:cubicBezTo>
                    <a:pt x="561" y="1849"/>
                    <a:pt x="561" y="1857"/>
                    <a:pt x="553" y="1857"/>
                  </a:cubicBezTo>
                  <a:cubicBezTo>
                    <a:pt x="545" y="1865"/>
                    <a:pt x="545" y="1865"/>
                    <a:pt x="545" y="1865"/>
                  </a:cubicBezTo>
                  <a:cubicBezTo>
                    <a:pt x="537" y="1865"/>
                    <a:pt x="537" y="1873"/>
                    <a:pt x="537" y="1881"/>
                  </a:cubicBezTo>
                  <a:lnTo>
                    <a:pt x="537" y="1889"/>
                  </a:lnTo>
                  <a:cubicBezTo>
                    <a:pt x="537" y="1904"/>
                    <a:pt x="537" y="1920"/>
                    <a:pt x="537" y="1928"/>
                  </a:cubicBezTo>
                  <a:cubicBezTo>
                    <a:pt x="530" y="1928"/>
                    <a:pt x="530" y="1928"/>
                    <a:pt x="522" y="1928"/>
                  </a:cubicBezTo>
                  <a:cubicBezTo>
                    <a:pt x="514" y="1928"/>
                    <a:pt x="506" y="1920"/>
                    <a:pt x="506" y="1920"/>
                  </a:cubicBezTo>
                  <a:lnTo>
                    <a:pt x="506" y="1920"/>
                  </a:lnTo>
                  <a:cubicBezTo>
                    <a:pt x="490" y="1897"/>
                    <a:pt x="490" y="1897"/>
                    <a:pt x="490" y="1897"/>
                  </a:cubicBezTo>
                  <a:cubicBezTo>
                    <a:pt x="482" y="1889"/>
                    <a:pt x="466" y="1881"/>
                    <a:pt x="459" y="1873"/>
                  </a:cubicBezTo>
                  <a:lnTo>
                    <a:pt x="459" y="1873"/>
                  </a:lnTo>
                  <a:cubicBezTo>
                    <a:pt x="459" y="1865"/>
                    <a:pt x="450" y="1865"/>
                    <a:pt x="450" y="1865"/>
                  </a:cubicBezTo>
                  <a:cubicBezTo>
                    <a:pt x="443" y="1865"/>
                    <a:pt x="443" y="1865"/>
                    <a:pt x="443" y="1873"/>
                  </a:cubicBezTo>
                  <a:cubicBezTo>
                    <a:pt x="435" y="1881"/>
                    <a:pt x="435" y="1881"/>
                    <a:pt x="427" y="1881"/>
                  </a:cubicBezTo>
                  <a:cubicBezTo>
                    <a:pt x="419" y="1881"/>
                    <a:pt x="403" y="1889"/>
                    <a:pt x="403" y="1897"/>
                  </a:cubicBezTo>
                  <a:lnTo>
                    <a:pt x="403" y="1897"/>
                  </a:lnTo>
                  <a:cubicBezTo>
                    <a:pt x="395" y="1904"/>
                    <a:pt x="395" y="1913"/>
                    <a:pt x="379" y="1913"/>
                  </a:cubicBezTo>
                  <a:cubicBezTo>
                    <a:pt x="379" y="1913"/>
                    <a:pt x="379" y="1913"/>
                    <a:pt x="372" y="1913"/>
                  </a:cubicBezTo>
                  <a:lnTo>
                    <a:pt x="364" y="1913"/>
                  </a:lnTo>
                  <a:cubicBezTo>
                    <a:pt x="364" y="1920"/>
                    <a:pt x="364" y="1928"/>
                    <a:pt x="364" y="1936"/>
                  </a:cubicBezTo>
                  <a:cubicBezTo>
                    <a:pt x="364" y="1952"/>
                    <a:pt x="364" y="1976"/>
                    <a:pt x="348" y="1976"/>
                  </a:cubicBezTo>
                  <a:cubicBezTo>
                    <a:pt x="340" y="1976"/>
                    <a:pt x="324" y="1968"/>
                    <a:pt x="308" y="1952"/>
                  </a:cubicBezTo>
                  <a:cubicBezTo>
                    <a:pt x="300" y="1944"/>
                    <a:pt x="300" y="1944"/>
                    <a:pt x="292" y="1944"/>
                  </a:cubicBezTo>
                  <a:lnTo>
                    <a:pt x="292" y="1944"/>
                  </a:lnTo>
                  <a:cubicBezTo>
                    <a:pt x="292" y="1944"/>
                    <a:pt x="284" y="1944"/>
                    <a:pt x="277" y="1944"/>
                  </a:cubicBezTo>
                  <a:cubicBezTo>
                    <a:pt x="269" y="1936"/>
                    <a:pt x="261" y="1936"/>
                    <a:pt x="261" y="1928"/>
                  </a:cubicBezTo>
                  <a:cubicBezTo>
                    <a:pt x="253" y="1920"/>
                    <a:pt x="253" y="1920"/>
                    <a:pt x="245" y="1920"/>
                  </a:cubicBezTo>
                  <a:cubicBezTo>
                    <a:pt x="245" y="1920"/>
                    <a:pt x="245" y="1913"/>
                    <a:pt x="237" y="1913"/>
                  </a:cubicBezTo>
                  <a:cubicBezTo>
                    <a:pt x="229" y="1913"/>
                    <a:pt x="206" y="1928"/>
                    <a:pt x="190" y="1936"/>
                  </a:cubicBezTo>
                  <a:cubicBezTo>
                    <a:pt x="174" y="1944"/>
                    <a:pt x="174" y="1960"/>
                    <a:pt x="174" y="1968"/>
                  </a:cubicBezTo>
                  <a:cubicBezTo>
                    <a:pt x="174" y="1976"/>
                    <a:pt x="174" y="1976"/>
                    <a:pt x="174" y="1976"/>
                  </a:cubicBezTo>
                  <a:lnTo>
                    <a:pt x="166" y="1984"/>
                  </a:lnTo>
                  <a:cubicBezTo>
                    <a:pt x="158" y="1984"/>
                    <a:pt x="142" y="1976"/>
                    <a:pt x="134" y="1968"/>
                  </a:cubicBezTo>
                  <a:cubicBezTo>
                    <a:pt x="126" y="1968"/>
                    <a:pt x="111" y="1960"/>
                    <a:pt x="111" y="1960"/>
                  </a:cubicBezTo>
                  <a:cubicBezTo>
                    <a:pt x="95" y="1960"/>
                    <a:pt x="79" y="1976"/>
                    <a:pt x="79" y="1984"/>
                  </a:cubicBezTo>
                  <a:cubicBezTo>
                    <a:pt x="79" y="1999"/>
                    <a:pt x="79" y="2015"/>
                    <a:pt x="55" y="2015"/>
                  </a:cubicBezTo>
                  <a:lnTo>
                    <a:pt x="47" y="2007"/>
                  </a:lnTo>
                  <a:cubicBezTo>
                    <a:pt x="39" y="2007"/>
                    <a:pt x="32" y="2007"/>
                    <a:pt x="16" y="2015"/>
                  </a:cubicBezTo>
                  <a:lnTo>
                    <a:pt x="8" y="2015"/>
                  </a:lnTo>
                  <a:close/>
                  <a:moveTo>
                    <a:pt x="32" y="143"/>
                  </a:moveTo>
                  <a:lnTo>
                    <a:pt x="32" y="143"/>
                  </a:lnTo>
                  <a:cubicBezTo>
                    <a:pt x="134" y="1178"/>
                    <a:pt x="134" y="1178"/>
                    <a:pt x="134" y="1178"/>
                  </a:cubicBezTo>
                  <a:cubicBezTo>
                    <a:pt x="134" y="1186"/>
                    <a:pt x="126" y="1265"/>
                    <a:pt x="119" y="1281"/>
                  </a:cubicBezTo>
                  <a:cubicBezTo>
                    <a:pt x="103" y="1297"/>
                    <a:pt x="87" y="1336"/>
                    <a:pt x="103" y="1360"/>
                  </a:cubicBezTo>
                  <a:cubicBezTo>
                    <a:pt x="111" y="1368"/>
                    <a:pt x="111" y="1376"/>
                    <a:pt x="119" y="1376"/>
                  </a:cubicBezTo>
                  <a:cubicBezTo>
                    <a:pt x="134" y="1384"/>
                    <a:pt x="142" y="1392"/>
                    <a:pt x="142" y="1423"/>
                  </a:cubicBezTo>
                  <a:cubicBezTo>
                    <a:pt x="142" y="1431"/>
                    <a:pt x="142" y="1431"/>
                    <a:pt x="142" y="1431"/>
                  </a:cubicBezTo>
                  <a:cubicBezTo>
                    <a:pt x="142" y="1471"/>
                    <a:pt x="142" y="1494"/>
                    <a:pt x="158" y="1502"/>
                  </a:cubicBezTo>
                  <a:cubicBezTo>
                    <a:pt x="166" y="1502"/>
                    <a:pt x="174" y="1526"/>
                    <a:pt x="174" y="1550"/>
                  </a:cubicBezTo>
                  <a:cubicBezTo>
                    <a:pt x="174" y="1566"/>
                    <a:pt x="174" y="1574"/>
                    <a:pt x="158" y="1581"/>
                  </a:cubicBezTo>
                  <a:cubicBezTo>
                    <a:pt x="134" y="1597"/>
                    <a:pt x="126" y="1613"/>
                    <a:pt x="126" y="1637"/>
                  </a:cubicBezTo>
                  <a:cubicBezTo>
                    <a:pt x="126" y="1653"/>
                    <a:pt x="63" y="1763"/>
                    <a:pt x="39" y="1771"/>
                  </a:cubicBezTo>
                  <a:cubicBezTo>
                    <a:pt x="24" y="1779"/>
                    <a:pt x="24" y="1810"/>
                    <a:pt x="32" y="1826"/>
                  </a:cubicBezTo>
                  <a:lnTo>
                    <a:pt x="32" y="1833"/>
                  </a:lnTo>
                  <a:cubicBezTo>
                    <a:pt x="32" y="1849"/>
                    <a:pt x="32" y="1873"/>
                    <a:pt x="16" y="1897"/>
                  </a:cubicBezTo>
                  <a:cubicBezTo>
                    <a:pt x="8" y="1913"/>
                    <a:pt x="0" y="1928"/>
                    <a:pt x="8" y="1960"/>
                  </a:cubicBezTo>
                  <a:cubicBezTo>
                    <a:pt x="8" y="1976"/>
                    <a:pt x="8" y="1984"/>
                    <a:pt x="16" y="1999"/>
                  </a:cubicBezTo>
                  <a:cubicBezTo>
                    <a:pt x="16" y="1999"/>
                    <a:pt x="16" y="1999"/>
                    <a:pt x="16" y="2007"/>
                  </a:cubicBezTo>
                  <a:cubicBezTo>
                    <a:pt x="32" y="1999"/>
                    <a:pt x="39" y="1999"/>
                    <a:pt x="47" y="2007"/>
                  </a:cubicBezTo>
                  <a:lnTo>
                    <a:pt x="55" y="2007"/>
                  </a:lnTo>
                  <a:cubicBezTo>
                    <a:pt x="71" y="2007"/>
                    <a:pt x="71" y="1999"/>
                    <a:pt x="71" y="1984"/>
                  </a:cubicBezTo>
                  <a:cubicBezTo>
                    <a:pt x="71" y="1968"/>
                    <a:pt x="87" y="1952"/>
                    <a:pt x="111" y="1952"/>
                  </a:cubicBezTo>
                  <a:cubicBezTo>
                    <a:pt x="119" y="1960"/>
                    <a:pt x="126" y="1960"/>
                    <a:pt x="134" y="1960"/>
                  </a:cubicBezTo>
                  <a:cubicBezTo>
                    <a:pt x="142" y="1968"/>
                    <a:pt x="158" y="1976"/>
                    <a:pt x="166" y="1976"/>
                  </a:cubicBezTo>
                  <a:lnTo>
                    <a:pt x="166" y="1976"/>
                  </a:lnTo>
                  <a:cubicBezTo>
                    <a:pt x="166" y="1968"/>
                    <a:pt x="166" y="1968"/>
                    <a:pt x="166" y="1968"/>
                  </a:cubicBezTo>
                  <a:cubicBezTo>
                    <a:pt x="166" y="1952"/>
                    <a:pt x="166" y="1944"/>
                    <a:pt x="190" y="1928"/>
                  </a:cubicBezTo>
                  <a:cubicBezTo>
                    <a:pt x="206" y="1920"/>
                    <a:pt x="221" y="1913"/>
                    <a:pt x="237" y="1913"/>
                  </a:cubicBezTo>
                  <a:cubicBezTo>
                    <a:pt x="245" y="1913"/>
                    <a:pt x="245" y="1913"/>
                    <a:pt x="245" y="1913"/>
                  </a:cubicBezTo>
                  <a:cubicBezTo>
                    <a:pt x="253" y="1913"/>
                    <a:pt x="261" y="1920"/>
                    <a:pt x="261" y="1920"/>
                  </a:cubicBezTo>
                  <a:cubicBezTo>
                    <a:pt x="269" y="1928"/>
                    <a:pt x="269" y="1936"/>
                    <a:pt x="284" y="1936"/>
                  </a:cubicBezTo>
                  <a:lnTo>
                    <a:pt x="292" y="1936"/>
                  </a:lnTo>
                  <a:lnTo>
                    <a:pt x="292" y="1936"/>
                  </a:lnTo>
                  <a:cubicBezTo>
                    <a:pt x="300" y="1936"/>
                    <a:pt x="308" y="1936"/>
                    <a:pt x="316" y="1952"/>
                  </a:cubicBezTo>
                  <a:cubicBezTo>
                    <a:pt x="332" y="1960"/>
                    <a:pt x="340" y="1968"/>
                    <a:pt x="348" y="1968"/>
                  </a:cubicBezTo>
                  <a:cubicBezTo>
                    <a:pt x="356" y="1968"/>
                    <a:pt x="356" y="1952"/>
                    <a:pt x="356" y="1936"/>
                  </a:cubicBezTo>
                  <a:cubicBezTo>
                    <a:pt x="356" y="1928"/>
                    <a:pt x="356" y="1913"/>
                    <a:pt x="356" y="1913"/>
                  </a:cubicBezTo>
                  <a:cubicBezTo>
                    <a:pt x="364" y="1904"/>
                    <a:pt x="372" y="1904"/>
                    <a:pt x="379" y="1904"/>
                  </a:cubicBezTo>
                  <a:cubicBezTo>
                    <a:pt x="387" y="1904"/>
                    <a:pt x="387" y="1904"/>
                    <a:pt x="395" y="1897"/>
                  </a:cubicBezTo>
                  <a:lnTo>
                    <a:pt x="395" y="1897"/>
                  </a:lnTo>
                  <a:cubicBezTo>
                    <a:pt x="403" y="1881"/>
                    <a:pt x="419" y="1881"/>
                    <a:pt x="427" y="1873"/>
                  </a:cubicBezTo>
                  <a:cubicBezTo>
                    <a:pt x="427" y="1873"/>
                    <a:pt x="435" y="1873"/>
                    <a:pt x="435" y="1865"/>
                  </a:cubicBezTo>
                  <a:cubicBezTo>
                    <a:pt x="435" y="1865"/>
                    <a:pt x="443" y="1857"/>
                    <a:pt x="450" y="1857"/>
                  </a:cubicBezTo>
                  <a:lnTo>
                    <a:pt x="450" y="1857"/>
                  </a:lnTo>
                  <a:cubicBezTo>
                    <a:pt x="459" y="1857"/>
                    <a:pt x="459" y="1865"/>
                    <a:pt x="466" y="1865"/>
                  </a:cubicBezTo>
                  <a:lnTo>
                    <a:pt x="466" y="1873"/>
                  </a:lnTo>
                  <a:cubicBezTo>
                    <a:pt x="466" y="1873"/>
                    <a:pt x="482" y="1881"/>
                    <a:pt x="498" y="1889"/>
                  </a:cubicBezTo>
                  <a:lnTo>
                    <a:pt x="498" y="1889"/>
                  </a:lnTo>
                  <a:cubicBezTo>
                    <a:pt x="506" y="1913"/>
                    <a:pt x="506" y="1913"/>
                    <a:pt x="506" y="1913"/>
                  </a:cubicBezTo>
                  <a:cubicBezTo>
                    <a:pt x="514" y="1920"/>
                    <a:pt x="522" y="1920"/>
                    <a:pt x="522" y="1920"/>
                  </a:cubicBezTo>
                  <a:cubicBezTo>
                    <a:pt x="530" y="1920"/>
                    <a:pt x="530" y="1920"/>
                    <a:pt x="530" y="1920"/>
                  </a:cubicBezTo>
                  <a:cubicBezTo>
                    <a:pt x="530" y="1920"/>
                    <a:pt x="530" y="1897"/>
                    <a:pt x="530" y="1889"/>
                  </a:cubicBezTo>
                  <a:lnTo>
                    <a:pt x="530" y="1881"/>
                  </a:lnTo>
                  <a:cubicBezTo>
                    <a:pt x="530" y="1873"/>
                    <a:pt x="530" y="1865"/>
                    <a:pt x="545" y="1857"/>
                  </a:cubicBezTo>
                  <a:lnTo>
                    <a:pt x="545" y="1857"/>
                  </a:lnTo>
                  <a:cubicBezTo>
                    <a:pt x="553" y="1849"/>
                    <a:pt x="553" y="1849"/>
                    <a:pt x="561" y="1833"/>
                  </a:cubicBezTo>
                  <a:lnTo>
                    <a:pt x="561" y="1833"/>
                  </a:lnTo>
                  <a:cubicBezTo>
                    <a:pt x="569" y="1810"/>
                    <a:pt x="577" y="1810"/>
                    <a:pt x="585" y="1802"/>
                  </a:cubicBezTo>
                  <a:cubicBezTo>
                    <a:pt x="585" y="1802"/>
                    <a:pt x="593" y="1802"/>
                    <a:pt x="593" y="1794"/>
                  </a:cubicBezTo>
                  <a:cubicBezTo>
                    <a:pt x="601" y="1794"/>
                    <a:pt x="601" y="1787"/>
                    <a:pt x="609" y="1779"/>
                  </a:cubicBezTo>
                  <a:cubicBezTo>
                    <a:pt x="609" y="1771"/>
                    <a:pt x="617" y="1763"/>
                    <a:pt x="624" y="1763"/>
                  </a:cubicBezTo>
                  <a:lnTo>
                    <a:pt x="624" y="1763"/>
                  </a:lnTo>
                  <a:cubicBezTo>
                    <a:pt x="632" y="1763"/>
                    <a:pt x="640" y="1771"/>
                    <a:pt x="648" y="1779"/>
                  </a:cubicBezTo>
                  <a:cubicBezTo>
                    <a:pt x="648" y="1787"/>
                    <a:pt x="656" y="1787"/>
                    <a:pt x="656" y="1794"/>
                  </a:cubicBezTo>
                  <a:cubicBezTo>
                    <a:pt x="672" y="1802"/>
                    <a:pt x="680" y="1810"/>
                    <a:pt x="696" y="1810"/>
                  </a:cubicBezTo>
                  <a:cubicBezTo>
                    <a:pt x="696" y="1810"/>
                    <a:pt x="696" y="1810"/>
                    <a:pt x="703" y="1810"/>
                  </a:cubicBezTo>
                  <a:lnTo>
                    <a:pt x="712" y="1818"/>
                  </a:lnTo>
                  <a:lnTo>
                    <a:pt x="719" y="1826"/>
                  </a:lnTo>
                  <a:cubicBezTo>
                    <a:pt x="727" y="1826"/>
                    <a:pt x="727" y="1826"/>
                    <a:pt x="735" y="1818"/>
                  </a:cubicBezTo>
                  <a:cubicBezTo>
                    <a:pt x="743" y="1818"/>
                    <a:pt x="743" y="1818"/>
                    <a:pt x="751" y="1818"/>
                  </a:cubicBezTo>
                  <a:cubicBezTo>
                    <a:pt x="759" y="1818"/>
                    <a:pt x="767" y="1818"/>
                    <a:pt x="767" y="1810"/>
                  </a:cubicBezTo>
                  <a:lnTo>
                    <a:pt x="767" y="1802"/>
                  </a:lnTo>
                  <a:cubicBezTo>
                    <a:pt x="759" y="1779"/>
                    <a:pt x="790" y="1708"/>
                    <a:pt x="806" y="1684"/>
                  </a:cubicBezTo>
                  <a:cubicBezTo>
                    <a:pt x="814" y="1676"/>
                    <a:pt x="822" y="1676"/>
                    <a:pt x="822" y="1676"/>
                  </a:cubicBezTo>
                  <a:cubicBezTo>
                    <a:pt x="838" y="1676"/>
                    <a:pt x="854" y="1653"/>
                    <a:pt x="854" y="1637"/>
                  </a:cubicBezTo>
                  <a:cubicBezTo>
                    <a:pt x="854" y="1605"/>
                    <a:pt x="862" y="1589"/>
                    <a:pt x="877" y="1589"/>
                  </a:cubicBezTo>
                  <a:cubicBezTo>
                    <a:pt x="885" y="1589"/>
                    <a:pt x="885" y="1589"/>
                    <a:pt x="885" y="1589"/>
                  </a:cubicBezTo>
                  <a:cubicBezTo>
                    <a:pt x="893" y="1589"/>
                    <a:pt x="893" y="1589"/>
                    <a:pt x="901" y="1574"/>
                  </a:cubicBezTo>
                  <a:cubicBezTo>
                    <a:pt x="909" y="1566"/>
                    <a:pt x="917" y="1566"/>
                    <a:pt x="925" y="1558"/>
                  </a:cubicBezTo>
                  <a:cubicBezTo>
                    <a:pt x="933" y="1558"/>
                    <a:pt x="941" y="1550"/>
                    <a:pt x="933" y="1534"/>
                  </a:cubicBezTo>
                  <a:cubicBezTo>
                    <a:pt x="933" y="1526"/>
                    <a:pt x="925" y="1518"/>
                    <a:pt x="925" y="1518"/>
                  </a:cubicBezTo>
                  <a:cubicBezTo>
                    <a:pt x="917" y="1502"/>
                    <a:pt x="917" y="1502"/>
                    <a:pt x="917" y="1471"/>
                  </a:cubicBezTo>
                  <a:cubicBezTo>
                    <a:pt x="925" y="1447"/>
                    <a:pt x="941" y="1431"/>
                    <a:pt x="956" y="1431"/>
                  </a:cubicBezTo>
                  <a:cubicBezTo>
                    <a:pt x="964" y="1431"/>
                    <a:pt x="964" y="1431"/>
                    <a:pt x="972" y="1431"/>
                  </a:cubicBezTo>
                  <a:cubicBezTo>
                    <a:pt x="972" y="1439"/>
                    <a:pt x="972" y="1439"/>
                    <a:pt x="980" y="1439"/>
                  </a:cubicBezTo>
                  <a:cubicBezTo>
                    <a:pt x="988" y="1455"/>
                    <a:pt x="1004" y="1471"/>
                    <a:pt x="1012" y="1471"/>
                  </a:cubicBezTo>
                  <a:cubicBezTo>
                    <a:pt x="1012" y="1471"/>
                    <a:pt x="1020" y="1471"/>
                    <a:pt x="1020" y="1463"/>
                  </a:cubicBezTo>
                  <a:cubicBezTo>
                    <a:pt x="1028" y="1455"/>
                    <a:pt x="1028" y="1447"/>
                    <a:pt x="1028" y="1439"/>
                  </a:cubicBezTo>
                  <a:cubicBezTo>
                    <a:pt x="1028" y="1431"/>
                    <a:pt x="1020" y="1415"/>
                    <a:pt x="1051" y="1408"/>
                  </a:cubicBezTo>
                  <a:cubicBezTo>
                    <a:pt x="1067" y="1408"/>
                    <a:pt x="1083" y="1408"/>
                    <a:pt x="1099" y="1408"/>
                  </a:cubicBezTo>
                  <a:cubicBezTo>
                    <a:pt x="1115" y="1408"/>
                    <a:pt x="1123" y="1408"/>
                    <a:pt x="1123" y="1400"/>
                  </a:cubicBezTo>
                  <a:cubicBezTo>
                    <a:pt x="1130" y="1392"/>
                    <a:pt x="1130" y="1368"/>
                    <a:pt x="1123" y="1344"/>
                  </a:cubicBezTo>
                  <a:cubicBezTo>
                    <a:pt x="1115" y="1344"/>
                    <a:pt x="1115" y="1336"/>
                    <a:pt x="1115" y="1336"/>
                  </a:cubicBezTo>
                  <a:cubicBezTo>
                    <a:pt x="1099" y="1328"/>
                    <a:pt x="1099" y="1321"/>
                    <a:pt x="1099" y="1297"/>
                  </a:cubicBezTo>
                  <a:cubicBezTo>
                    <a:pt x="1107" y="1289"/>
                    <a:pt x="1107" y="1281"/>
                    <a:pt x="1107" y="1273"/>
                  </a:cubicBezTo>
                  <a:cubicBezTo>
                    <a:pt x="1107" y="1265"/>
                    <a:pt x="1115" y="1257"/>
                    <a:pt x="1115" y="1241"/>
                  </a:cubicBezTo>
                  <a:cubicBezTo>
                    <a:pt x="964" y="32"/>
                    <a:pt x="964" y="32"/>
                    <a:pt x="964" y="32"/>
                  </a:cubicBezTo>
                  <a:cubicBezTo>
                    <a:pt x="949" y="8"/>
                    <a:pt x="941" y="8"/>
                    <a:pt x="933" y="8"/>
                  </a:cubicBezTo>
                  <a:lnTo>
                    <a:pt x="933" y="8"/>
                  </a:lnTo>
                  <a:cubicBezTo>
                    <a:pt x="261" y="87"/>
                    <a:pt x="261" y="87"/>
                    <a:pt x="261" y="87"/>
                  </a:cubicBezTo>
                  <a:cubicBezTo>
                    <a:pt x="229" y="119"/>
                    <a:pt x="166" y="166"/>
                    <a:pt x="111" y="166"/>
                  </a:cubicBezTo>
                  <a:cubicBezTo>
                    <a:pt x="79" y="166"/>
                    <a:pt x="55" y="158"/>
                    <a:pt x="32" y="14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57" name="Freeform 785"/>
            <p:cNvSpPr>
              <a:spLocks noChangeArrowheads="1"/>
            </p:cNvSpPr>
            <p:nvPr/>
          </p:nvSpPr>
          <p:spPr bwMode="auto">
            <a:xfrm>
              <a:off x="14433282" y="5171051"/>
              <a:ext cx="832630" cy="948597"/>
            </a:xfrm>
            <a:custGeom>
              <a:avLst/>
              <a:gdLst>
                <a:gd name="T0" fmla="*/ 1550 w 1582"/>
                <a:gd name="T1" fmla="*/ 720 h 1804"/>
                <a:gd name="T2" fmla="*/ 1550 w 1582"/>
                <a:gd name="T3" fmla="*/ 720 h 1804"/>
                <a:gd name="T4" fmla="*/ 1542 w 1582"/>
                <a:gd name="T5" fmla="*/ 648 h 1804"/>
                <a:gd name="T6" fmla="*/ 1565 w 1582"/>
                <a:gd name="T7" fmla="*/ 641 h 1804"/>
                <a:gd name="T8" fmla="*/ 1447 w 1582"/>
                <a:gd name="T9" fmla="*/ 0 h 1804"/>
                <a:gd name="T10" fmla="*/ 1186 w 1582"/>
                <a:gd name="T11" fmla="*/ 190 h 1804"/>
                <a:gd name="T12" fmla="*/ 1052 w 1582"/>
                <a:gd name="T13" fmla="*/ 309 h 1804"/>
                <a:gd name="T14" fmla="*/ 925 w 1582"/>
                <a:gd name="T15" fmla="*/ 332 h 1804"/>
                <a:gd name="T16" fmla="*/ 791 w 1582"/>
                <a:gd name="T17" fmla="*/ 380 h 1804"/>
                <a:gd name="T18" fmla="*/ 728 w 1582"/>
                <a:gd name="T19" fmla="*/ 364 h 1804"/>
                <a:gd name="T20" fmla="*/ 672 w 1582"/>
                <a:gd name="T21" fmla="*/ 388 h 1804"/>
                <a:gd name="T22" fmla="*/ 657 w 1582"/>
                <a:gd name="T23" fmla="*/ 364 h 1804"/>
                <a:gd name="T24" fmla="*/ 712 w 1582"/>
                <a:gd name="T25" fmla="*/ 348 h 1804"/>
                <a:gd name="T26" fmla="*/ 672 w 1582"/>
                <a:gd name="T27" fmla="*/ 332 h 1804"/>
                <a:gd name="T28" fmla="*/ 641 w 1582"/>
                <a:gd name="T29" fmla="*/ 340 h 1804"/>
                <a:gd name="T30" fmla="*/ 577 w 1582"/>
                <a:gd name="T31" fmla="*/ 317 h 1804"/>
                <a:gd name="T32" fmla="*/ 506 w 1582"/>
                <a:gd name="T33" fmla="*/ 285 h 1804"/>
                <a:gd name="T34" fmla="*/ 459 w 1582"/>
                <a:gd name="T35" fmla="*/ 261 h 1804"/>
                <a:gd name="T36" fmla="*/ 0 w 1582"/>
                <a:gd name="T37" fmla="*/ 356 h 1804"/>
                <a:gd name="T38" fmla="*/ 0 w 1582"/>
                <a:gd name="T39" fmla="*/ 356 h 1804"/>
                <a:gd name="T40" fmla="*/ 151 w 1582"/>
                <a:gd name="T41" fmla="*/ 1574 h 1804"/>
                <a:gd name="T42" fmla="*/ 166 w 1582"/>
                <a:gd name="T43" fmla="*/ 1558 h 1804"/>
                <a:gd name="T44" fmla="*/ 253 w 1582"/>
                <a:gd name="T45" fmla="*/ 1565 h 1804"/>
                <a:gd name="T46" fmla="*/ 317 w 1582"/>
                <a:gd name="T47" fmla="*/ 1574 h 1804"/>
                <a:gd name="T48" fmla="*/ 364 w 1582"/>
                <a:gd name="T49" fmla="*/ 1645 h 1804"/>
                <a:gd name="T50" fmla="*/ 419 w 1582"/>
                <a:gd name="T51" fmla="*/ 1700 h 1804"/>
                <a:gd name="T52" fmla="*/ 530 w 1582"/>
                <a:gd name="T53" fmla="*/ 1700 h 1804"/>
                <a:gd name="T54" fmla="*/ 617 w 1582"/>
                <a:gd name="T55" fmla="*/ 1755 h 1804"/>
                <a:gd name="T56" fmla="*/ 664 w 1582"/>
                <a:gd name="T57" fmla="*/ 1708 h 1804"/>
                <a:gd name="T58" fmla="*/ 728 w 1582"/>
                <a:gd name="T59" fmla="*/ 1732 h 1804"/>
                <a:gd name="T60" fmla="*/ 759 w 1582"/>
                <a:gd name="T61" fmla="*/ 1716 h 1804"/>
                <a:gd name="T62" fmla="*/ 783 w 1582"/>
                <a:gd name="T63" fmla="*/ 1708 h 1804"/>
                <a:gd name="T64" fmla="*/ 807 w 1582"/>
                <a:gd name="T65" fmla="*/ 1684 h 1804"/>
                <a:gd name="T66" fmla="*/ 830 w 1582"/>
                <a:gd name="T67" fmla="*/ 1676 h 1804"/>
                <a:gd name="T68" fmla="*/ 854 w 1582"/>
                <a:gd name="T69" fmla="*/ 1652 h 1804"/>
                <a:gd name="T70" fmla="*/ 870 w 1582"/>
                <a:gd name="T71" fmla="*/ 1668 h 1804"/>
                <a:gd name="T72" fmla="*/ 870 w 1582"/>
                <a:gd name="T73" fmla="*/ 1676 h 1804"/>
                <a:gd name="T74" fmla="*/ 894 w 1582"/>
                <a:gd name="T75" fmla="*/ 1700 h 1804"/>
                <a:gd name="T76" fmla="*/ 910 w 1582"/>
                <a:gd name="T77" fmla="*/ 1724 h 1804"/>
                <a:gd name="T78" fmla="*/ 965 w 1582"/>
                <a:gd name="T79" fmla="*/ 1747 h 1804"/>
                <a:gd name="T80" fmla="*/ 981 w 1582"/>
                <a:gd name="T81" fmla="*/ 1771 h 1804"/>
                <a:gd name="T82" fmla="*/ 1012 w 1582"/>
                <a:gd name="T83" fmla="*/ 1803 h 1804"/>
                <a:gd name="T84" fmla="*/ 1060 w 1582"/>
                <a:gd name="T85" fmla="*/ 1787 h 1804"/>
                <a:gd name="T86" fmla="*/ 1083 w 1582"/>
                <a:gd name="T87" fmla="*/ 1739 h 1804"/>
                <a:gd name="T88" fmla="*/ 1123 w 1582"/>
                <a:gd name="T89" fmla="*/ 1708 h 1804"/>
                <a:gd name="T90" fmla="*/ 1123 w 1582"/>
                <a:gd name="T91" fmla="*/ 1637 h 1804"/>
                <a:gd name="T92" fmla="*/ 1123 w 1582"/>
                <a:gd name="T93" fmla="*/ 1550 h 1804"/>
                <a:gd name="T94" fmla="*/ 1163 w 1582"/>
                <a:gd name="T95" fmla="*/ 1479 h 1804"/>
                <a:gd name="T96" fmla="*/ 1226 w 1582"/>
                <a:gd name="T97" fmla="*/ 1510 h 1804"/>
                <a:gd name="T98" fmla="*/ 1218 w 1582"/>
                <a:gd name="T99" fmla="*/ 1376 h 1804"/>
                <a:gd name="T100" fmla="*/ 1281 w 1582"/>
                <a:gd name="T101" fmla="*/ 1328 h 1804"/>
                <a:gd name="T102" fmla="*/ 1305 w 1582"/>
                <a:gd name="T103" fmla="*/ 1257 h 1804"/>
                <a:gd name="T104" fmla="*/ 1360 w 1582"/>
                <a:gd name="T105" fmla="*/ 1265 h 1804"/>
                <a:gd name="T106" fmla="*/ 1423 w 1582"/>
                <a:gd name="T107" fmla="*/ 1257 h 1804"/>
                <a:gd name="T108" fmla="*/ 1502 w 1582"/>
                <a:gd name="T109" fmla="*/ 1154 h 1804"/>
                <a:gd name="T110" fmla="*/ 1510 w 1582"/>
                <a:gd name="T111" fmla="*/ 1012 h 1804"/>
                <a:gd name="T112" fmla="*/ 1550 w 1582"/>
                <a:gd name="T113" fmla="*/ 957 h 1804"/>
                <a:gd name="T114" fmla="*/ 1550 w 1582"/>
                <a:gd name="T115" fmla="*/ 830 h 1804"/>
                <a:gd name="T116" fmla="*/ 1565 w 1582"/>
                <a:gd name="T117" fmla="*/ 799 h 1804"/>
                <a:gd name="T118" fmla="*/ 1550 w 1582"/>
                <a:gd name="T119" fmla="*/ 72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2" h="1804">
                  <a:moveTo>
                    <a:pt x="1550" y="720"/>
                  </a:moveTo>
                  <a:lnTo>
                    <a:pt x="1550" y="720"/>
                  </a:lnTo>
                  <a:cubicBezTo>
                    <a:pt x="1550" y="696"/>
                    <a:pt x="1542" y="664"/>
                    <a:pt x="1542" y="648"/>
                  </a:cubicBezTo>
                  <a:cubicBezTo>
                    <a:pt x="1534" y="641"/>
                    <a:pt x="1550" y="633"/>
                    <a:pt x="1565" y="641"/>
                  </a:cubicBezTo>
                  <a:cubicBezTo>
                    <a:pt x="1447" y="0"/>
                    <a:pt x="1447" y="0"/>
                    <a:pt x="1447" y="0"/>
                  </a:cubicBezTo>
                  <a:cubicBezTo>
                    <a:pt x="1352" y="56"/>
                    <a:pt x="1210" y="151"/>
                    <a:pt x="1186" y="190"/>
                  </a:cubicBezTo>
                  <a:cubicBezTo>
                    <a:pt x="1154" y="230"/>
                    <a:pt x="1083" y="309"/>
                    <a:pt x="1052" y="309"/>
                  </a:cubicBezTo>
                  <a:cubicBezTo>
                    <a:pt x="1012" y="309"/>
                    <a:pt x="949" y="309"/>
                    <a:pt x="925" y="332"/>
                  </a:cubicBezTo>
                  <a:cubicBezTo>
                    <a:pt x="910" y="356"/>
                    <a:pt x="807" y="395"/>
                    <a:pt x="791" y="380"/>
                  </a:cubicBezTo>
                  <a:cubicBezTo>
                    <a:pt x="767" y="364"/>
                    <a:pt x="728" y="356"/>
                    <a:pt x="728" y="364"/>
                  </a:cubicBezTo>
                  <a:cubicBezTo>
                    <a:pt x="720" y="372"/>
                    <a:pt x="688" y="380"/>
                    <a:pt x="672" y="388"/>
                  </a:cubicBezTo>
                  <a:cubicBezTo>
                    <a:pt x="657" y="395"/>
                    <a:pt x="648" y="372"/>
                    <a:pt x="657" y="364"/>
                  </a:cubicBezTo>
                  <a:cubicBezTo>
                    <a:pt x="672" y="356"/>
                    <a:pt x="712" y="364"/>
                    <a:pt x="712" y="348"/>
                  </a:cubicBezTo>
                  <a:cubicBezTo>
                    <a:pt x="704" y="332"/>
                    <a:pt x="696" y="324"/>
                    <a:pt x="672" y="332"/>
                  </a:cubicBezTo>
                  <a:cubicBezTo>
                    <a:pt x="648" y="348"/>
                    <a:pt x="657" y="364"/>
                    <a:pt x="641" y="340"/>
                  </a:cubicBezTo>
                  <a:cubicBezTo>
                    <a:pt x="625" y="324"/>
                    <a:pt x="617" y="332"/>
                    <a:pt x="577" y="317"/>
                  </a:cubicBezTo>
                  <a:cubicBezTo>
                    <a:pt x="538" y="301"/>
                    <a:pt x="538" y="309"/>
                    <a:pt x="506" y="285"/>
                  </a:cubicBezTo>
                  <a:cubicBezTo>
                    <a:pt x="483" y="277"/>
                    <a:pt x="459" y="285"/>
                    <a:pt x="459" y="261"/>
                  </a:cubicBezTo>
                  <a:cubicBezTo>
                    <a:pt x="332" y="301"/>
                    <a:pt x="16" y="380"/>
                    <a:pt x="0" y="356"/>
                  </a:cubicBezTo>
                  <a:lnTo>
                    <a:pt x="0" y="356"/>
                  </a:lnTo>
                  <a:cubicBezTo>
                    <a:pt x="151" y="1574"/>
                    <a:pt x="151" y="1574"/>
                    <a:pt x="151" y="1574"/>
                  </a:cubicBezTo>
                  <a:cubicBezTo>
                    <a:pt x="151" y="1558"/>
                    <a:pt x="158" y="1558"/>
                    <a:pt x="166" y="1558"/>
                  </a:cubicBezTo>
                  <a:cubicBezTo>
                    <a:pt x="198" y="1558"/>
                    <a:pt x="222" y="1558"/>
                    <a:pt x="253" y="1565"/>
                  </a:cubicBezTo>
                  <a:cubicBezTo>
                    <a:pt x="285" y="1574"/>
                    <a:pt x="293" y="1542"/>
                    <a:pt x="317" y="1574"/>
                  </a:cubicBezTo>
                  <a:cubicBezTo>
                    <a:pt x="340" y="1613"/>
                    <a:pt x="340" y="1629"/>
                    <a:pt x="364" y="1645"/>
                  </a:cubicBezTo>
                  <a:cubicBezTo>
                    <a:pt x="388" y="1660"/>
                    <a:pt x="372" y="1700"/>
                    <a:pt x="419" y="1700"/>
                  </a:cubicBezTo>
                  <a:cubicBezTo>
                    <a:pt x="467" y="1708"/>
                    <a:pt x="514" y="1684"/>
                    <a:pt x="530" y="1700"/>
                  </a:cubicBezTo>
                  <a:cubicBezTo>
                    <a:pt x="546" y="1724"/>
                    <a:pt x="593" y="1763"/>
                    <a:pt x="617" y="1755"/>
                  </a:cubicBezTo>
                  <a:cubicBezTo>
                    <a:pt x="641" y="1747"/>
                    <a:pt x="633" y="1700"/>
                    <a:pt x="664" y="1708"/>
                  </a:cubicBezTo>
                  <a:cubicBezTo>
                    <a:pt x="696" y="1716"/>
                    <a:pt x="704" y="1732"/>
                    <a:pt x="728" y="1732"/>
                  </a:cubicBezTo>
                  <a:cubicBezTo>
                    <a:pt x="743" y="1732"/>
                    <a:pt x="751" y="1724"/>
                    <a:pt x="759" y="1716"/>
                  </a:cubicBezTo>
                  <a:cubicBezTo>
                    <a:pt x="759" y="1700"/>
                    <a:pt x="775" y="1700"/>
                    <a:pt x="783" y="1708"/>
                  </a:cubicBezTo>
                  <a:cubicBezTo>
                    <a:pt x="791" y="1708"/>
                    <a:pt x="799" y="1692"/>
                    <a:pt x="807" y="1684"/>
                  </a:cubicBezTo>
                  <a:lnTo>
                    <a:pt x="830" y="1676"/>
                  </a:lnTo>
                  <a:cubicBezTo>
                    <a:pt x="854" y="1652"/>
                    <a:pt x="854" y="1652"/>
                    <a:pt x="854" y="1652"/>
                  </a:cubicBezTo>
                  <a:cubicBezTo>
                    <a:pt x="870" y="1668"/>
                    <a:pt x="870" y="1668"/>
                    <a:pt x="870" y="1668"/>
                  </a:cubicBezTo>
                  <a:cubicBezTo>
                    <a:pt x="870" y="1668"/>
                    <a:pt x="870" y="1668"/>
                    <a:pt x="870" y="1676"/>
                  </a:cubicBezTo>
                  <a:cubicBezTo>
                    <a:pt x="878" y="1692"/>
                    <a:pt x="886" y="1700"/>
                    <a:pt x="894" y="1700"/>
                  </a:cubicBezTo>
                  <a:cubicBezTo>
                    <a:pt x="910" y="1708"/>
                    <a:pt x="901" y="1708"/>
                    <a:pt x="910" y="1724"/>
                  </a:cubicBezTo>
                  <a:cubicBezTo>
                    <a:pt x="925" y="1732"/>
                    <a:pt x="949" y="1739"/>
                    <a:pt x="965" y="1747"/>
                  </a:cubicBezTo>
                  <a:cubicBezTo>
                    <a:pt x="981" y="1747"/>
                    <a:pt x="981" y="1763"/>
                    <a:pt x="981" y="1771"/>
                  </a:cubicBezTo>
                  <a:cubicBezTo>
                    <a:pt x="988" y="1779"/>
                    <a:pt x="1004" y="1795"/>
                    <a:pt x="1012" y="1803"/>
                  </a:cubicBezTo>
                  <a:cubicBezTo>
                    <a:pt x="1028" y="1795"/>
                    <a:pt x="1044" y="1795"/>
                    <a:pt x="1060" y="1787"/>
                  </a:cubicBezTo>
                  <a:cubicBezTo>
                    <a:pt x="1091" y="1787"/>
                    <a:pt x="1083" y="1779"/>
                    <a:pt x="1083" y="1739"/>
                  </a:cubicBezTo>
                  <a:cubicBezTo>
                    <a:pt x="1083" y="1708"/>
                    <a:pt x="1099" y="1716"/>
                    <a:pt x="1123" y="1708"/>
                  </a:cubicBezTo>
                  <a:cubicBezTo>
                    <a:pt x="1139" y="1700"/>
                    <a:pt x="1131" y="1660"/>
                    <a:pt x="1123" y="1637"/>
                  </a:cubicBezTo>
                  <a:cubicBezTo>
                    <a:pt x="1107" y="1613"/>
                    <a:pt x="1131" y="1581"/>
                    <a:pt x="1123" y="1550"/>
                  </a:cubicBezTo>
                  <a:cubicBezTo>
                    <a:pt x="1123" y="1526"/>
                    <a:pt x="1147" y="1487"/>
                    <a:pt x="1163" y="1479"/>
                  </a:cubicBezTo>
                  <a:cubicBezTo>
                    <a:pt x="1170" y="1463"/>
                    <a:pt x="1202" y="1494"/>
                    <a:pt x="1226" y="1510"/>
                  </a:cubicBezTo>
                  <a:cubicBezTo>
                    <a:pt x="1241" y="1526"/>
                    <a:pt x="1226" y="1415"/>
                    <a:pt x="1218" y="1376"/>
                  </a:cubicBezTo>
                  <a:cubicBezTo>
                    <a:pt x="1210" y="1344"/>
                    <a:pt x="1257" y="1336"/>
                    <a:pt x="1281" y="1328"/>
                  </a:cubicBezTo>
                  <a:cubicBezTo>
                    <a:pt x="1305" y="1321"/>
                    <a:pt x="1297" y="1289"/>
                    <a:pt x="1305" y="1257"/>
                  </a:cubicBezTo>
                  <a:cubicBezTo>
                    <a:pt x="1313" y="1226"/>
                    <a:pt x="1336" y="1249"/>
                    <a:pt x="1360" y="1265"/>
                  </a:cubicBezTo>
                  <a:cubicBezTo>
                    <a:pt x="1392" y="1281"/>
                    <a:pt x="1392" y="1265"/>
                    <a:pt x="1423" y="1257"/>
                  </a:cubicBezTo>
                  <a:cubicBezTo>
                    <a:pt x="1447" y="1257"/>
                    <a:pt x="1487" y="1186"/>
                    <a:pt x="1502" y="1154"/>
                  </a:cubicBezTo>
                  <a:cubicBezTo>
                    <a:pt x="1526" y="1131"/>
                    <a:pt x="1518" y="1068"/>
                    <a:pt x="1510" y="1012"/>
                  </a:cubicBezTo>
                  <a:cubicBezTo>
                    <a:pt x="1510" y="949"/>
                    <a:pt x="1542" y="973"/>
                    <a:pt x="1550" y="957"/>
                  </a:cubicBezTo>
                  <a:cubicBezTo>
                    <a:pt x="1565" y="949"/>
                    <a:pt x="1550" y="870"/>
                    <a:pt x="1550" y="830"/>
                  </a:cubicBezTo>
                  <a:cubicBezTo>
                    <a:pt x="1542" y="791"/>
                    <a:pt x="1550" y="807"/>
                    <a:pt x="1565" y="799"/>
                  </a:cubicBezTo>
                  <a:cubicBezTo>
                    <a:pt x="1581" y="791"/>
                    <a:pt x="1558" y="751"/>
                    <a:pt x="1550" y="72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58" name="Freeform 786"/>
            <p:cNvSpPr>
              <a:spLocks noChangeArrowheads="1"/>
            </p:cNvSpPr>
            <p:nvPr/>
          </p:nvSpPr>
          <p:spPr bwMode="auto">
            <a:xfrm>
              <a:off x="14428644" y="5166412"/>
              <a:ext cx="837269" cy="953235"/>
            </a:xfrm>
            <a:custGeom>
              <a:avLst/>
              <a:gdLst>
                <a:gd name="T0" fmla="*/ 989 w 1590"/>
                <a:gd name="T1" fmla="*/ 1787 h 1812"/>
                <a:gd name="T2" fmla="*/ 909 w 1590"/>
                <a:gd name="T3" fmla="*/ 1716 h 1812"/>
                <a:gd name="T4" fmla="*/ 862 w 1590"/>
                <a:gd name="T5" fmla="*/ 1668 h 1812"/>
                <a:gd name="T6" fmla="*/ 783 w 1590"/>
                <a:gd name="T7" fmla="*/ 1716 h 1812"/>
                <a:gd name="T8" fmla="*/ 672 w 1590"/>
                <a:gd name="T9" fmla="*/ 1716 h 1812"/>
                <a:gd name="T10" fmla="*/ 617 w 1590"/>
                <a:gd name="T11" fmla="*/ 1763 h 1812"/>
                <a:gd name="T12" fmla="*/ 443 w 1590"/>
                <a:gd name="T13" fmla="*/ 1716 h 1812"/>
                <a:gd name="T14" fmla="*/ 340 w 1590"/>
                <a:gd name="T15" fmla="*/ 1613 h 1812"/>
                <a:gd name="T16" fmla="*/ 269 w 1590"/>
                <a:gd name="T17" fmla="*/ 1582 h 1812"/>
                <a:gd name="T18" fmla="*/ 159 w 1590"/>
                <a:gd name="T19" fmla="*/ 1582 h 1812"/>
                <a:gd name="T20" fmla="*/ 8 w 1590"/>
                <a:gd name="T21" fmla="*/ 356 h 1812"/>
                <a:gd name="T22" fmla="*/ 475 w 1590"/>
                <a:gd name="T23" fmla="*/ 269 h 1812"/>
                <a:gd name="T24" fmla="*/ 554 w 1590"/>
                <a:gd name="T25" fmla="*/ 309 h 1812"/>
                <a:gd name="T26" fmla="*/ 656 w 1590"/>
                <a:gd name="T27" fmla="*/ 356 h 1812"/>
                <a:gd name="T28" fmla="*/ 720 w 1590"/>
                <a:gd name="T29" fmla="*/ 356 h 1812"/>
                <a:gd name="T30" fmla="*/ 665 w 1590"/>
                <a:gd name="T31" fmla="*/ 388 h 1812"/>
                <a:gd name="T32" fmla="*/ 728 w 1590"/>
                <a:gd name="T33" fmla="*/ 372 h 1812"/>
                <a:gd name="T34" fmla="*/ 933 w 1590"/>
                <a:gd name="T35" fmla="*/ 340 h 1812"/>
                <a:gd name="T36" fmla="*/ 1463 w 1590"/>
                <a:gd name="T37" fmla="*/ 0 h 1812"/>
                <a:gd name="T38" fmla="*/ 1566 w 1590"/>
                <a:gd name="T39" fmla="*/ 649 h 1812"/>
                <a:gd name="T40" fmla="*/ 1566 w 1590"/>
                <a:gd name="T41" fmla="*/ 728 h 1812"/>
                <a:gd name="T42" fmla="*/ 1558 w 1590"/>
                <a:gd name="T43" fmla="*/ 838 h 1812"/>
                <a:gd name="T44" fmla="*/ 1526 w 1590"/>
                <a:gd name="T45" fmla="*/ 1020 h 1812"/>
                <a:gd name="T46" fmla="*/ 1408 w 1590"/>
                <a:gd name="T47" fmla="*/ 1281 h 1812"/>
                <a:gd name="T48" fmla="*/ 1329 w 1590"/>
                <a:gd name="T49" fmla="*/ 1249 h 1812"/>
                <a:gd name="T50" fmla="*/ 1273 w 1590"/>
                <a:gd name="T51" fmla="*/ 1344 h 1812"/>
                <a:gd name="T52" fmla="*/ 1234 w 1590"/>
                <a:gd name="T53" fmla="*/ 1518 h 1812"/>
                <a:gd name="T54" fmla="*/ 1131 w 1590"/>
                <a:gd name="T55" fmla="*/ 1597 h 1812"/>
                <a:gd name="T56" fmla="*/ 1115 w 1590"/>
                <a:gd name="T57" fmla="*/ 1724 h 1812"/>
                <a:gd name="T58" fmla="*/ 1020 w 1590"/>
                <a:gd name="T59" fmla="*/ 1811 h 1812"/>
                <a:gd name="T60" fmla="*/ 878 w 1590"/>
                <a:gd name="T61" fmla="*/ 1676 h 1812"/>
                <a:gd name="T62" fmla="*/ 925 w 1590"/>
                <a:gd name="T63" fmla="*/ 1732 h 1812"/>
                <a:gd name="T64" fmla="*/ 1020 w 1590"/>
                <a:gd name="T65" fmla="*/ 1803 h 1812"/>
                <a:gd name="T66" fmla="*/ 1115 w 1590"/>
                <a:gd name="T67" fmla="*/ 1716 h 1812"/>
                <a:gd name="T68" fmla="*/ 1123 w 1590"/>
                <a:gd name="T69" fmla="*/ 1597 h 1812"/>
                <a:gd name="T70" fmla="*/ 1210 w 1590"/>
                <a:gd name="T71" fmla="*/ 1502 h 1812"/>
                <a:gd name="T72" fmla="*/ 1273 w 1590"/>
                <a:gd name="T73" fmla="*/ 1336 h 1812"/>
                <a:gd name="T74" fmla="*/ 1329 w 1590"/>
                <a:gd name="T75" fmla="*/ 1242 h 1812"/>
                <a:gd name="T76" fmla="*/ 1408 w 1590"/>
                <a:gd name="T77" fmla="*/ 1273 h 1812"/>
                <a:gd name="T78" fmla="*/ 1518 w 1590"/>
                <a:gd name="T79" fmla="*/ 1020 h 1812"/>
                <a:gd name="T80" fmla="*/ 1550 w 1590"/>
                <a:gd name="T81" fmla="*/ 838 h 1812"/>
                <a:gd name="T82" fmla="*/ 1558 w 1590"/>
                <a:gd name="T83" fmla="*/ 728 h 1812"/>
                <a:gd name="T84" fmla="*/ 1566 w 1590"/>
                <a:gd name="T85" fmla="*/ 641 h 1812"/>
                <a:gd name="T86" fmla="*/ 1060 w 1590"/>
                <a:gd name="T87" fmla="*/ 325 h 1812"/>
                <a:gd name="T88" fmla="*/ 743 w 1590"/>
                <a:gd name="T89" fmla="*/ 372 h 1812"/>
                <a:gd name="T90" fmla="*/ 672 w 1590"/>
                <a:gd name="T91" fmla="*/ 403 h 1812"/>
                <a:gd name="T92" fmla="*/ 712 w 1590"/>
                <a:gd name="T93" fmla="*/ 356 h 1812"/>
                <a:gd name="T94" fmla="*/ 665 w 1590"/>
                <a:gd name="T95" fmla="*/ 356 h 1812"/>
                <a:gd name="T96" fmla="*/ 585 w 1590"/>
                <a:gd name="T97" fmla="*/ 325 h 1812"/>
                <a:gd name="T98" fmla="*/ 467 w 1590"/>
                <a:gd name="T99" fmla="*/ 277 h 1812"/>
                <a:gd name="T100" fmla="*/ 174 w 1590"/>
                <a:gd name="T101" fmla="*/ 1558 h 1812"/>
                <a:gd name="T102" fmla="*/ 285 w 1590"/>
                <a:gd name="T103" fmla="*/ 1566 h 1812"/>
                <a:gd name="T104" fmla="*/ 372 w 1590"/>
                <a:gd name="T105" fmla="*/ 1653 h 1812"/>
                <a:gd name="T106" fmla="*/ 483 w 1590"/>
                <a:gd name="T107" fmla="*/ 1700 h 1812"/>
                <a:gd name="T108" fmla="*/ 625 w 1590"/>
                <a:gd name="T109" fmla="*/ 1755 h 1812"/>
                <a:gd name="T110" fmla="*/ 712 w 1590"/>
                <a:gd name="T111" fmla="*/ 1724 h 1812"/>
                <a:gd name="T112" fmla="*/ 791 w 1590"/>
                <a:gd name="T113" fmla="*/ 1708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0" h="1812">
                  <a:moveTo>
                    <a:pt x="1020" y="1811"/>
                  </a:moveTo>
                  <a:lnTo>
                    <a:pt x="1020" y="1811"/>
                  </a:lnTo>
                  <a:lnTo>
                    <a:pt x="1020" y="1811"/>
                  </a:lnTo>
                  <a:cubicBezTo>
                    <a:pt x="1004" y="1803"/>
                    <a:pt x="989" y="1787"/>
                    <a:pt x="989" y="1787"/>
                  </a:cubicBezTo>
                  <a:cubicBezTo>
                    <a:pt x="989" y="1779"/>
                    <a:pt x="989" y="1779"/>
                    <a:pt x="981" y="1771"/>
                  </a:cubicBezTo>
                  <a:cubicBezTo>
                    <a:pt x="981" y="1763"/>
                    <a:pt x="981" y="1755"/>
                    <a:pt x="973" y="1755"/>
                  </a:cubicBezTo>
                  <a:cubicBezTo>
                    <a:pt x="941" y="1747"/>
                    <a:pt x="925" y="1740"/>
                    <a:pt x="918" y="1732"/>
                  </a:cubicBezTo>
                  <a:cubicBezTo>
                    <a:pt x="909" y="1724"/>
                    <a:pt x="909" y="1724"/>
                    <a:pt x="909" y="1716"/>
                  </a:cubicBezTo>
                  <a:cubicBezTo>
                    <a:pt x="909" y="1716"/>
                    <a:pt x="909" y="1716"/>
                    <a:pt x="902" y="1716"/>
                  </a:cubicBezTo>
                  <a:cubicBezTo>
                    <a:pt x="894" y="1708"/>
                    <a:pt x="878" y="1700"/>
                    <a:pt x="878" y="1692"/>
                  </a:cubicBezTo>
                  <a:cubicBezTo>
                    <a:pt x="870" y="1684"/>
                    <a:pt x="870" y="1676"/>
                    <a:pt x="870" y="1676"/>
                  </a:cubicBezTo>
                  <a:cubicBezTo>
                    <a:pt x="862" y="1668"/>
                    <a:pt x="862" y="1668"/>
                    <a:pt x="862" y="1668"/>
                  </a:cubicBezTo>
                  <a:cubicBezTo>
                    <a:pt x="838" y="1684"/>
                    <a:pt x="838" y="1684"/>
                    <a:pt x="838" y="1684"/>
                  </a:cubicBezTo>
                  <a:cubicBezTo>
                    <a:pt x="831" y="1692"/>
                    <a:pt x="815" y="1692"/>
                    <a:pt x="815" y="1700"/>
                  </a:cubicBezTo>
                  <a:cubicBezTo>
                    <a:pt x="807" y="1716"/>
                    <a:pt x="799" y="1716"/>
                    <a:pt x="791" y="1716"/>
                  </a:cubicBezTo>
                  <a:lnTo>
                    <a:pt x="783" y="1716"/>
                  </a:lnTo>
                  <a:cubicBezTo>
                    <a:pt x="775" y="1716"/>
                    <a:pt x="767" y="1716"/>
                    <a:pt x="767" y="1724"/>
                  </a:cubicBezTo>
                  <a:cubicBezTo>
                    <a:pt x="767" y="1732"/>
                    <a:pt x="751" y="1740"/>
                    <a:pt x="736" y="1740"/>
                  </a:cubicBezTo>
                  <a:cubicBezTo>
                    <a:pt x="720" y="1740"/>
                    <a:pt x="712" y="1740"/>
                    <a:pt x="704" y="1732"/>
                  </a:cubicBezTo>
                  <a:cubicBezTo>
                    <a:pt x="696" y="1732"/>
                    <a:pt x="688" y="1724"/>
                    <a:pt x="672" y="1716"/>
                  </a:cubicBezTo>
                  <a:lnTo>
                    <a:pt x="665" y="1716"/>
                  </a:lnTo>
                  <a:cubicBezTo>
                    <a:pt x="656" y="1716"/>
                    <a:pt x="656" y="1724"/>
                    <a:pt x="649" y="1740"/>
                  </a:cubicBezTo>
                  <a:cubicBezTo>
                    <a:pt x="641" y="1747"/>
                    <a:pt x="641" y="1763"/>
                    <a:pt x="625" y="1763"/>
                  </a:cubicBezTo>
                  <a:cubicBezTo>
                    <a:pt x="625" y="1763"/>
                    <a:pt x="625" y="1763"/>
                    <a:pt x="617" y="1763"/>
                  </a:cubicBezTo>
                  <a:cubicBezTo>
                    <a:pt x="593" y="1763"/>
                    <a:pt x="546" y="1732"/>
                    <a:pt x="538" y="1708"/>
                  </a:cubicBezTo>
                  <a:cubicBezTo>
                    <a:pt x="530" y="1708"/>
                    <a:pt x="522" y="1708"/>
                    <a:pt x="514" y="1708"/>
                  </a:cubicBezTo>
                  <a:cubicBezTo>
                    <a:pt x="506" y="1708"/>
                    <a:pt x="498" y="1708"/>
                    <a:pt x="491" y="1708"/>
                  </a:cubicBezTo>
                  <a:cubicBezTo>
                    <a:pt x="475" y="1716"/>
                    <a:pt x="459" y="1716"/>
                    <a:pt x="443" y="1716"/>
                  </a:cubicBezTo>
                  <a:cubicBezTo>
                    <a:pt x="435" y="1716"/>
                    <a:pt x="427" y="1716"/>
                    <a:pt x="427" y="1716"/>
                  </a:cubicBezTo>
                  <a:cubicBezTo>
                    <a:pt x="396" y="1708"/>
                    <a:pt x="388" y="1692"/>
                    <a:pt x="380" y="1676"/>
                  </a:cubicBezTo>
                  <a:cubicBezTo>
                    <a:pt x="380" y="1668"/>
                    <a:pt x="380" y="1660"/>
                    <a:pt x="372" y="1653"/>
                  </a:cubicBezTo>
                  <a:cubicBezTo>
                    <a:pt x="356" y="1645"/>
                    <a:pt x="348" y="1637"/>
                    <a:pt x="340" y="1613"/>
                  </a:cubicBezTo>
                  <a:cubicBezTo>
                    <a:pt x="332" y="1605"/>
                    <a:pt x="325" y="1597"/>
                    <a:pt x="317" y="1582"/>
                  </a:cubicBezTo>
                  <a:cubicBezTo>
                    <a:pt x="309" y="1573"/>
                    <a:pt x="301" y="1573"/>
                    <a:pt x="301" y="1573"/>
                  </a:cubicBezTo>
                  <a:lnTo>
                    <a:pt x="293" y="1573"/>
                  </a:lnTo>
                  <a:cubicBezTo>
                    <a:pt x="285" y="1573"/>
                    <a:pt x="277" y="1582"/>
                    <a:pt x="269" y="1582"/>
                  </a:cubicBezTo>
                  <a:lnTo>
                    <a:pt x="261" y="1582"/>
                  </a:lnTo>
                  <a:cubicBezTo>
                    <a:pt x="230" y="1573"/>
                    <a:pt x="206" y="1566"/>
                    <a:pt x="174" y="1566"/>
                  </a:cubicBezTo>
                  <a:lnTo>
                    <a:pt x="174" y="1566"/>
                  </a:lnTo>
                  <a:cubicBezTo>
                    <a:pt x="166" y="1566"/>
                    <a:pt x="159" y="1573"/>
                    <a:pt x="159" y="1582"/>
                  </a:cubicBezTo>
                  <a:cubicBezTo>
                    <a:pt x="151" y="1589"/>
                    <a:pt x="151" y="1589"/>
                    <a:pt x="151" y="1589"/>
                  </a:cubicBezTo>
                  <a:cubicBezTo>
                    <a:pt x="0" y="348"/>
                    <a:pt x="0" y="348"/>
                    <a:pt x="0" y="348"/>
                  </a:cubicBezTo>
                  <a:cubicBezTo>
                    <a:pt x="8" y="356"/>
                    <a:pt x="8" y="356"/>
                    <a:pt x="8" y="356"/>
                  </a:cubicBezTo>
                  <a:lnTo>
                    <a:pt x="8" y="356"/>
                  </a:lnTo>
                  <a:cubicBezTo>
                    <a:pt x="8" y="364"/>
                    <a:pt x="8" y="364"/>
                    <a:pt x="8" y="364"/>
                  </a:cubicBezTo>
                  <a:cubicBezTo>
                    <a:pt x="8" y="364"/>
                    <a:pt x="16" y="364"/>
                    <a:pt x="24" y="364"/>
                  </a:cubicBezTo>
                  <a:cubicBezTo>
                    <a:pt x="103" y="364"/>
                    <a:pt x="356" y="301"/>
                    <a:pt x="467" y="269"/>
                  </a:cubicBezTo>
                  <a:cubicBezTo>
                    <a:pt x="475" y="269"/>
                    <a:pt x="475" y="269"/>
                    <a:pt x="475" y="269"/>
                  </a:cubicBezTo>
                  <a:cubicBezTo>
                    <a:pt x="475" y="277"/>
                    <a:pt x="475" y="277"/>
                    <a:pt x="475" y="277"/>
                  </a:cubicBezTo>
                  <a:cubicBezTo>
                    <a:pt x="467" y="277"/>
                    <a:pt x="475" y="277"/>
                    <a:pt x="491" y="285"/>
                  </a:cubicBezTo>
                  <a:cubicBezTo>
                    <a:pt x="498" y="285"/>
                    <a:pt x="506" y="285"/>
                    <a:pt x="522" y="293"/>
                  </a:cubicBezTo>
                  <a:cubicBezTo>
                    <a:pt x="538" y="301"/>
                    <a:pt x="546" y="301"/>
                    <a:pt x="554" y="309"/>
                  </a:cubicBezTo>
                  <a:cubicBezTo>
                    <a:pt x="562" y="309"/>
                    <a:pt x="570" y="309"/>
                    <a:pt x="585" y="317"/>
                  </a:cubicBezTo>
                  <a:cubicBezTo>
                    <a:pt x="601" y="325"/>
                    <a:pt x="609" y="325"/>
                    <a:pt x="617" y="325"/>
                  </a:cubicBezTo>
                  <a:cubicBezTo>
                    <a:pt x="633" y="332"/>
                    <a:pt x="641" y="332"/>
                    <a:pt x="649" y="348"/>
                  </a:cubicBezTo>
                  <a:cubicBezTo>
                    <a:pt x="656" y="356"/>
                    <a:pt x="656" y="356"/>
                    <a:pt x="656" y="356"/>
                  </a:cubicBezTo>
                  <a:cubicBezTo>
                    <a:pt x="656" y="356"/>
                    <a:pt x="656" y="356"/>
                    <a:pt x="665" y="348"/>
                  </a:cubicBezTo>
                  <a:cubicBezTo>
                    <a:pt x="665" y="348"/>
                    <a:pt x="672" y="340"/>
                    <a:pt x="680" y="340"/>
                  </a:cubicBezTo>
                  <a:cubicBezTo>
                    <a:pt x="688" y="332"/>
                    <a:pt x="688" y="332"/>
                    <a:pt x="696" y="332"/>
                  </a:cubicBezTo>
                  <a:cubicBezTo>
                    <a:pt x="712" y="332"/>
                    <a:pt x="712" y="340"/>
                    <a:pt x="720" y="356"/>
                  </a:cubicBezTo>
                  <a:lnTo>
                    <a:pt x="720" y="364"/>
                  </a:lnTo>
                  <a:cubicBezTo>
                    <a:pt x="712" y="372"/>
                    <a:pt x="704" y="372"/>
                    <a:pt x="688" y="372"/>
                  </a:cubicBezTo>
                  <a:cubicBezTo>
                    <a:pt x="680" y="372"/>
                    <a:pt x="672" y="372"/>
                    <a:pt x="672" y="380"/>
                  </a:cubicBezTo>
                  <a:cubicBezTo>
                    <a:pt x="665" y="380"/>
                    <a:pt x="665" y="380"/>
                    <a:pt x="665" y="388"/>
                  </a:cubicBezTo>
                  <a:lnTo>
                    <a:pt x="672" y="396"/>
                  </a:lnTo>
                  <a:cubicBezTo>
                    <a:pt x="680" y="396"/>
                    <a:pt x="680" y="396"/>
                    <a:pt x="680" y="396"/>
                  </a:cubicBezTo>
                  <a:cubicBezTo>
                    <a:pt x="688" y="388"/>
                    <a:pt x="696" y="388"/>
                    <a:pt x="704" y="380"/>
                  </a:cubicBezTo>
                  <a:cubicBezTo>
                    <a:pt x="712" y="380"/>
                    <a:pt x="728" y="372"/>
                    <a:pt x="728" y="372"/>
                  </a:cubicBezTo>
                  <a:cubicBezTo>
                    <a:pt x="728" y="372"/>
                    <a:pt x="736" y="364"/>
                    <a:pt x="743" y="364"/>
                  </a:cubicBezTo>
                  <a:cubicBezTo>
                    <a:pt x="759" y="364"/>
                    <a:pt x="783" y="372"/>
                    <a:pt x="799" y="388"/>
                  </a:cubicBezTo>
                  <a:lnTo>
                    <a:pt x="807" y="388"/>
                  </a:lnTo>
                  <a:cubicBezTo>
                    <a:pt x="846" y="388"/>
                    <a:pt x="918" y="356"/>
                    <a:pt x="933" y="340"/>
                  </a:cubicBezTo>
                  <a:cubicBezTo>
                    <a:pt x="957" y="317"/>
                    <a:pt x="1012" y="317"/>
                    <a:pt x="1060" y="317"/>
                  </a:cubicBezTo>
                  <a:cubicBezTo>
                    <a:pt x="1091" y="317"/>
                    <a:pt x="1155" y="245"/>
                    <a:pt x="1194" y="190"/>
                  </a:cubicBezTo>
                  <a:cubicBezTo>
                    <a:pt x="1218" y="159"/>
                    <a:pt x="1352" y="64"/>
                    <a:pt x="1455" y="8"/>
                  </a:cubicBezTo>
                  <a:cubicBezTo>
                    <a:pt x="1463" y="0"/>
                    <a:pt x="1463" y="0"/>
                    <a:pt x="1463" y="0"/>
                  </a:cubicBezTo>
                  <a:cubicBezTo>
                    <a:pt x="1463" y="8"/>
                    <a:pt x="1463" y="8"/>
                    <a:pt x="1463" y="8"/>
                  </a:cubicBezTo>
                  <a:cubicBezTo>
                    <a:pt x="1582" y="649"/>
                    <a:pt x="1582" y="649"/>
                    <a:pt x="1582" y="649"/>
                  </a:cubicBezTo>
                  <a:cubicBezTo>
                    <a:pt x="1573" y="649"/>
                    <a:pt x="1573" y="649"/>
                    <a:pt x="1573" y="649"/>
                  </a:cubicBezTo>
                  <a:cubicBezTo>
                    <a:pt x="1573" y="649"/>
                    <a:pt x="1573" y="649"/>
                    <a:pt x="1566" y="649"/>
                  </a:cubicBezTo>
                  <a:cubicBezTo>
                    <a:pt x="1558" y="649"/>
                    <a:pt x="1550" y="649"/>
                    <a:pt x="1550" y="656"/>
                  </a:cubicBezTo>
                  <a:lnTo>
                    <a:pt x="1550" y="656"/>
                  </a:lnTo>
                  <a:cubicBezTo>
                    <a:pt x="1550" y="665"/>
                    <a:pt x="1558" y="672"/>
                    <a:pt x="1558" y="688"/>
                  </a:cubicBezTo>
                  <a:cubicBezTo>
                    <a:pt x="1558" y="704"/>
                    <a:pt x="1566" y="712"/>
                    <a:pt x="1566" y="728"/>
                  </a:cubicBezTo>
                  <a:cubicBezTo>
                    <a:pt x="1566" y="736"/>
                    <a:pt x="1573" y="751"/>
                    <a:pt x="1573" y="759"/>
                  </a:cubicBezTo>
                  <a:cubicBezTo>
                    <a:pt x="1582" y="783"/>
                    <a:pt x="1589" y="799"/>
                    <a:pt x="1573" y="807"/>
                  </a:cubicBezTo>
                  <a:lnTo>
                    <a:pt x="1566" y="807"/>
                  </a:lnTo>
                  <a:cubicBezTo>
                    <a:pt x="1558" y="815"/>
                    <a:pt x="1558" y="815"/>
                    <a:pt x="1558" y="838"/>
                  </a:cubicBezTo>
                  <a:cubicBezTo>
                    <a:pt x="1558" y="846"/>
                    <a:pt x="1558" y="862"/>
                    <a:pt x="1566" y="878"/>
                  </a:cubicBezTo>
                  <a:cubicBezTo>
                    <a:pt x="1566" y="925"/>
                    <a:pt x="1573" y="957"/>
                    <a:pt x="1566" y="973"/>
                  </a:cubicBezTo>
                  <a:cubicBezTo>
                    <a:pt x="1558" y="973"/>
                    <a:pt x="1550" y="973"/>
                    <a:pt x="1542" y="981"/>
                  </a:cubicBezTo>
                  <a:cubicBezTo>
                    <a:pt x="1534" y="981"/>
                    <a:pt x="1518" y="981"/>
                    <a:pt x="1526" y="1020"/>
                  </a:cubicBezTo>
                  <a:cubicBezTo>
                    <a:pt x="1534" y="1083"/>
                    <a:pt x="1534" y="1139"/>
                    <a:pt x="1518" y="1170"/>
                  </a:cubicBezTo>
                  <a:cubicBezTo>
                    <a:pt x="1510" y="1178"/>
                    <a:pt x="1502" y="1186"/>
                    <a:pt x="1495" y="1202"/>
                  </a:cubicBezTo>
                  <a:cubicBezTo>
                    <a:pt x="1471" y="1234"/>
                    <a:pt x="1455" y="1265"/>
                    <a:pt x="1431" y="1273"/>
                  </a:cubicBezTo>
                  <a:cubicBezTo>
                    <a:pt x="1423" y="1273"/>
                    <a:pt x="1415" y="1273"/>
                    <a:pt x="1408" y="1281"/>
                  </a:cubicBezTo>
                  <a:cubicBezTo>
                    <a:pt x="1408" y="1281"/>
                    <a:pt x="1400" y="1281"/>
                    <a:pt x="1392" y="1281"/>
                  </a:cubicBezTo>
                  <a:cubicBezTo>
                    <a:pt x="1384" y="1281"/>
                    <a:pt x="1376" y="1281"/>
                    <a:pt x="1368" y="1273"/>
                  </a:cubicBezTo>
                  <a:cubicBezTo>
                    <a:pt x="1368" y="1273"/>
                    <a:pt x="1360" y="1273"/>
                    <a:pt x="1360" y="1265"/>
                  </a:cubicBezTo>
                  <a:cubicBezTo>
                    <a:pt x="1344" y="1257"/>
                    <a:pt x="1336" y="1249"/>
                    <a:pt x="1329" y="1249"/>
                  </a:cubicBezTo>
                  <a:cubicBezTo>
                    <a:pt x="1329" y="1249"/>
                    <a:pt x="1321" y="1249"/>
                    <a:pt x="1321" y="1265"/>
                  </a:cubicBezTo>
                  <a:cubicBezTo>
                    <a:pt x="1321" y="1273"/>
                    <a:pt x="1313" y="1281"/>
                    <a:pt x="1313" y="1289"/>
                  </a:cubicBezTo>
                  <a:cubicBezTo>
                    <a:pt x="1313" y="1313"/>
                    <a:pt x="1313" y="1329"/>
                    <a:pt x="1289" y="1336"/>
                  </a:cubicBezTo>
                  <a:cubicBezTo>
                    <a:pt x="1289" y="1344"/>
                    <a:pt x="1281" y="1344"/>
                    <a:pt x="1273" y="1344"/>
                  </a:cubicBezTo>
                  <a:cubicBezTo>
                    <a:pt x="1249" y="1360"/>
                    <a:pt x="1226" y="1368"/>
                    <a:pt x="1234" y="1384"/>
                  </a:cubicBezTo>
                  <a:cubicBezTo>
                    <a:pt x="1242" y="1415"/>
                    <a:pt x="1249" y="1502"/>
                    <a:pt x="1242" y="1518"/>
                  </a:cubicBezTo>
                  <a:cubicBezTo>
                    <a:pt x="1242" y="1526"/>
                    <a:pt x="1234" y="1526"/>
                    <a:pt x="1234" y="1526"/>
                  </a:cubicBezTo>
                  <a:cubicBezTo>
                    <a:pt x="1234" y="1526"/>
                    <a:pt x="1234" y="1526"/>
                    <a:pt x="1234" y="1518"/>
                  </a:cubicBezTo>
                  <a:cubicBezTo>
                    <a:pt x="1226" y="1518"/>
                    <a:pt x="1218" y="1510"/>
                    <a:pt x="1210" y="1502"/>
                  </a:cubicBezTo>
                  <a:cubicBezTo>
                    <a:pt x="1194" y="1495"/>
                    <a:pt x="1178" y="1479"/>
                    <a:pt x="1171" y="1487"/>
                  </a:cubicBezTo>
                  <a:cubicBezTo>
                    <a:pt x="1155" y="1495"/>
                    <a:pt x="1139" y="1534"/>
                    <a:pt x="1139" y="1558"/>
                  </a:cubicBezTo>
                  <a:cubicBezTo>
                    <a:pt x="1139" y="1573"/>
                    <a:pt x="1139" y="1589"/>
                    <a:pt x="1131" y="1597"/>
                  </a:cubicBezTo>
                  <a:cubicBezTo>
                    <a:pt x="1131" y="1613"/>
                    <a:pt x="1123" y="1629"/>
                    <a:pt x="1131" y="1645"/>
                  </a:cubicBezTo>
                  <a:cubicBezTo>
                    <a:pt x="1139" y="1653"/>
                    <a:pt x="1147" y="1684"/>
                    <a:pt x="1139" y="1708"/>
                  </a:cubicBezTo>
                  <a:cubicBezTo>
                    <a:pt x="1139" y="1716"/>
                    <a:pt x="1131" y="1716"/>
                    <a:pt x="1131" y="1716"/>
                  </a:cubicBezTo>
                  <a:cubicBezTo>
                    <a:pt x="1123" y="1724"/>
                    <a:pt x="1115" y="1724"/>
                    <a:pt x="1115" y="1724"/>
                  </a:cubicBezTo>
                  <a:cubicBezTo>
                    <a:pt x="1099" y="1724"/>
                    <a:pt x="1099" y="1724"/>
                    <a:pt x="1099" y="1747"/>
                  </a:cubicBezTo>
                  <a:cubicBezTo>
                    <a:pt x="1099" y="1755"/>
                    <a:pt x="1099" y="1755"/>
                    <a:pt x="1099" y="1755"/>
                  </a:cubicBezTo>
                  <a:cubicBezTo>
                    <a:pt x="1099" y="1787"/>
                    <a:pt x="1099" y="1795"/>
                    <a:pt x="1068" y="1803"/>
                  </a:cubicBezTo>
                  <a:cubicBezTo>
                    <a:pt x="1052" y="1803"/>
                    <a:pt x="1036" y="1811"/>
                    <a:pt x="1020" y="1811"/>
                  </a:cubicBezTo>
                  <a:close/>
                  <a:moveTo>
                    <a:pt x="862" y="1660"/>
                  </a:moveTo>
                  <a:lnTo>
                    <a:pt x="862" y="1660"/>
                  </a:lnTo>
                  <a:cubicBezTo>
                    <a:pt x="878" y="1668"/>
                    <a:pt x="878" y="1668"/>
                    <a:pt x="878" y="1668"/>
                  </a:cubicBezTo>
                  <a:cubicBezTo>
                    <a:pt x="878" y="1676"/>
                    <a:pt x="878" y="1676"/>
                    <a:pt x="878" y="1676"/>
                  </a:cubicBezTo>
                  <a:cubicBezTo>
                    <a:pt x="878" y="1676"/>
                    <a:pt x="878" y="1676"/>
                    <a:pt x="886" y="1684"/>
                  </a:cubicBezTo>
                  <a:cubicBezTo>
                    <a:pt x="886" y="1692"/>
                    <a:pt x="894" y="1700"/>
                    <a:pt x="902" y="1708"/>
                  </a:cubicBezTo>
                  <a:cubicBezTo>
                    <a:pt x="909" y="1708"/>
                    <a:pt x="918" y="1716"/>
                    <a:pt x="918" y="1716"/>
                  </a:cubicBezTo>
                  <a:cubicBezTo>
                    <a:pt x="918" y="1716"/>
                    <a:pt x="918" y="1724"/>
                    <a:pt x="925" y="1732"/>
                  </a:cubicBezTo>
                  <a:cubicBezTo>
                    <a:pt x="925" y="1740"/>
                    <a:pt x="949" y="1747"/>
                    <a:pt x="973" y="1747"/>
                  </a:cubicBezTo>
                  <a:cubicBezTo>
                    <a:pt x="989" y="1755"/>
                    <a:pt x="989" y="1763"/>
                    <a:pt x="989" y="1771"/>
                  </a:cubicBezTo>
                  <a:lnTo>
                    <a:pt x="996" y="1779"/>
                  </a:lnTo>
                  <a:cubicBezTo>
                    <a:pt x="996" y="1787"/>
                    <a:pt x="1004" y="1787"/>
                    <a:pt x="1020" y="1803"/>
                  </a:cubicBezTo>
                  <a:cubicBezTo>
                    <a:pt x="1036" y="1803"/>
                    <a:pt x="1052" y="1795"/>
                    <a:pt x="1068" y="1795"/>
                  </a:cubicBezTo>
                  <a:cubicBezTo>
                    <a:pt x="1091" y="1787"/>
                    <a:pt x="1091" y="1787"/>
                    <a:pt x="1091" y="1755"/>
                  </a:cubicBezTo>
                  <a:cubicBezTo>
                    <a:pt x="1091" y="1747"/>
                    <a:pt x="1091" y="1747"/>
                    <a:pt x="1091" y="1747"/>
                  </a:cubicBezTo>
                  <a:cubicBezTo>
                    <a:pt x="1091" y="1724"/>
                    <a:pt x="1099" y="1716"/>
                    <a:pt x="1115" y="1716"/>
                  </a:cubicBezTo>
                  <a:lnTo>
                    <a:pt x="1123" y="1716"/>
                  </a:lnTo>
                  <a:cubicBezTo>
                    <a:pt x="1131" y="1708"/>
                    <a:pt x="1131" y="1708"/>
                    <a:pt x="1131" y="1708"/>
                  </a:cubicBezTo>
                  <a:cubicBezTo>
                    <a:pt x="1139" y="1692"/>
                    <a:pt x="1131" y="1668"/>
                    <a:pt x="1123" y="1645"/>
                  </a:cubicBezTo>
                  <a:cubicBezTo>
                    <a:pt x="1115" y="1629"/>
                    <a:pt x="1123" y="1613"/>
                    <a:pt x="1123" y="1597"/>
                  </a:cubicBezTo>
                  <a:cubicBezTo>
                    <a:pt x="1131" y="1582"/>
                    <a:pt x="1131" y="1573"/>
                    <a:pt x="1131" y="1558"/>
                  </a:cubicBezTo>
                  <a:cubicBezTo>
                    <a:pt x="1131" y="1534"/>
                    <a:pt x="1155" y="1495"/>
                    <a:pt x="1162" y="1479"/>
                  </a:cubicBezTo>
                  <a:cubicBezTo>
                    <a:pt x="1171" y="1479"/>
                    <a:pt x="1171" y="1479"/>
                    <a:pt x="1178" y="1479"/>
                  </a:cubicBezTo>
                  <a:cubicBezTo>
                    <a:pt x="1186" y="1479"/>
                    <a:pt x="1202" y="1487"/>
                    <a:pt x="1210" y="1502"/>
                  </a:cubicBezTo>
                  <a:cubicBezTo>
                    <a:pt x="1218" y="1502"/>
                    <a:pt x="1226" y="1510"/>
                    <a:pt x="1234" y="1518"/>
                  </a:cubicBezTo>
                  <a:lnTo>
                    <a:pt x="1234" y="1518"/>
                  </a:lnTo>
                  <a:cubicBezTo>
                    <a:pt x="1242" y="1510"/>
                    <a:pt x="1234" y="1431"/>
                    <a:pt x="1226" y="1392"/>
                  </a:cubicBezTo>
                  <a:cubicBezTo>
                    <a:pt x="1218" y="1360"/>
                    <a:pt x="1249" y="1344"/>
                    <a:pt x="1273" y="1336"/>
                  </a:cubicBezTo>
                  <a:cubicBezTo>
                    <a:pt x="1273" y="1336"/>
                    <a:pt x="1281" y="1336"/>
                    <a:pt x="1289" y="1336"/>
                  </a:cubicBezTo>
                  <a:cubicBezTo>
                    <a:pt x="1305" y="1329"/>
                    <a:pt x="1305" y="1305"/>
                    <a:pt x="1305" y="1289"/>
                  </a:cubicBezTo>
                  <a:cubicBezTo>
                    <a:pt x="1305" y="1281"/>
                    <a:pt x="1313" y="1273"/>
                    <a:pt x="1313" y="1265"/>
                  </a:cubicBezTo>
                  <a:cubicBezTo>
                    <a:pt x="1313" y="1249"/>
                    <a:pt x="1321" y="1242"/>
                    <a:pt x="1329" y="1242"/>
                  </a:cubicBezTo>
                  <a:cubicBezTo>
                    <a:pt x="1336" y="1242"/>
                    <a:pt x="1344" y="1249"/>
                    <a:pt x="1360" y="1265"/>
                  </a:cubicBezTo>
                  <a:cubicBezTo>
                    <a:pt x="1368" y="1265"/>
                    <a:pt x="1368" y="1265"/>
                    <a:pt x="1376" y="1273"/>
                  </a:cubicBezTo>
                  <a:cubicBezTo>
                    <a:pt x="1376" y="1273"/>
                    <a:pt x="1384" y="1281"/>
                    <a:pt x="1392" y="1281"/>
                  </a:cubicBezTo>
                  <a:cubicBezTo>
                    <a:pt x="1400" y="1281"/>
                    <a:pt x="1400" y="1273"/>
                    <a:pt x="1408" y="1273"/>
                  </a:cubicBezTo>
                  <a:cubicBezTo>
                    <a:pt x="1415" y="1273"/>
                    <a:pt x="1423" y="1265"/>
                    <a:pt x="1431" y="1265"/>
                  </a:cubicBezTo>
                  <a:cubicBezTo>
                    <a:pt x="1447" y="1257"/>
                    <a:pt x="1471" y="1226"/>
                    <a:pt x="1487" y="1194"/>
                  </a:cubicBezTo>
                  <a:cubicBezTo>
                    <a:pt x="1495" y="1186"/>
                    <a:pt x="1502" y="1170"/>
                    <a:pt x="1510" y="1162"/>
                  </a:cubicBezTo>
                  <a:cubicBezTo>
                    <a:pt x="1534" y="1139"/>
                    <a:pt x="1526" y="1076"/>
                    <a:pt x="1518" y="1020"/>
                  </a:cubicBezTo>
                  <a:cubicBezTo>
                    <a:pt x="1510" y="981"/>
                    <a:pt x="1526" y="973"/>
                    <a:pt x="1542" y="973"/>
                  </a:cubicBezTo>
                  <a:cubicBezTo>
                    <a:pt x="1550" y="973"/>
                    <a:pt x="1558" y="965"/>
                    <a:pt x="1558" y="965"/>
                  </a:cubicBezTo>
                  <a:cubicBezTo>
                    <a:pt x="1566" y="957"/>
                    <a:pt x="1558" y="909"/>
                    <a:pt x="1558" y="878"/>
                  </a:cubicBezTo>
                  <a:cubicBezTo>
                    <a:pt x="1558" y="862"/>
                    <a:pt x="1550" y="846"/>
                    <a:pt x="1550" y="838"/>
                  </a:cubicBezTo>
                  <a:cubicBezTo>
                    <a:pt x="1550" y="807"/>
                    <a:pt x="1550" y="807"/>
                    <a:pt x="1566" y="807"/>
                  </a:cubicBezTo>
                  <a:lnTo>
                    <a:pt x="1573" y="799"/>
                  </a:lnTo>
                  <a:cubicBezTo>
                    <a:pt x="1582" y="799"/>
                    <a:pt x="1573" y="775"/>
                    <a:pt x="1566" y="759"/>
                  </a:cubicBezTo>
                  <a:cubicBezTo>
                    <a:pt x="1566" y="751"/>
                    <a:pt x="1558" y="743"/>
                    <a:pt x="1558" y="728"/>
                  </a:cubicBezTo>
                  <a:cubicBezTo>
                    <a:pt x="1558" y="720"/>
                    <a:pt x="1550" y="704"/>
                    <a:pt x="1550" y="688"/>
                  </a:cubicBezTo>
                  <a:cubicBezTo>
                    <a:pt x="1550" y="680"/>
                    <a:pt x="1542" y="665"/>
                    <a:pt x="1542" y="656"/>
                  </a:cubicBezTo>
                  <a:lnTo>
                    <a:pt x="1542" y="649"/>
                  </a:lnTo>
                  <a:cubicBezTo>
                    <a:pt x="1550" y="641"/>
                    <a:pt x="1558" y="641"/>
                    <a:pt x="1566" y="641"/>
                  </a:cubicBezTo>
                  <a:cubicBezTo>
                    <a:pt x="1573" y="641"/>
                    <a:pt x="1573" y="641"/>
                    <a:pt x="1573" y="641"/>
                  </a:cubicBezTo>
                  <a:cubicBezTo>
                    <a:pt x="1455" y="16"/>
                    <a:pt x="1455" y="16"/>
                    <a:pt x="1455" y="16"/>
                  </a:cubicBezTo>
                  <a:cubicBezTo>
                    <a:pt x="1352" y="72"/>
                    <a:pt x="1226" y="166"/>
                    <a:pt x="1194" y="198"/>
                  </a:cubicBezTo>
                  <a:cubicBezTo>
                    <a:pt x="1171" y="230"/>
                    <a:pt x="1099" y="325"/>
                    <a:pt x="1060" y="325"/>
                  </a:cubicBezTo>
                  <a:cubicBezTo>
                    <a:pt x="1036" y="325"/>
                    <a:pt x="957" y="325"/>
                    <a:pt x="941" y="340"/>
                  </a:cubicBezTo>
                  <a:cubicBezTo>
                    <a:pt x="918" y="364"/>
                    <a:pt x="846" y="396"/>
                    <a:pt x="807" y="396"/>
                  </a:cubicBezTo>
                  <a:cubicBezTo>
                    <a:pt x="799" y="396"/>
                    <a:pt x="799" y="396"/>
                    <a:pt x="791" y="388"/>
                  </a:cubicBezTo>
                  <a:cubicBezTo>
                    <a:pt x="783" y="380"/>
                    <a:pt x="759" y="372"/>
                    <a:pt x="743" y="372"/>
                  </a:cubicBezTo>
                  <a:cubicBezTo>
                    <a:pt x="736" y="372"/>
                    <a:pt x="736" y="372"/>
                    <a:pt x="736" y="372"/>
                  </a:cubicBezTo>
                  <a:cubicBezTo>
                    <a:pt x="736" y="380"/>
                    <a:pt x="728" y="388"/>
                    <a:pt x="704" y="388"/>
                  </a:cubicBezTo>
                  <a:cubicBezTo>
                    <a:pt x="696" y="396"/>
                    <a:pt x="688" y="396"/>
                    <a:pt x="680" y="396"/>
                  </a:cubicBezTo>
                  <a:cubicBezTo>
                    <a:pt x="680" y="403"/>
                    <a:pt x="680" y="403"/>
                    <a:pt x="672" y="403"/>
                  </a:cubicBezTo>
                  <a:cubicBezTo>
                    <a:pt x="665" y="403"/>
                    <a:pt x="656" y="396"/>
                    <a:pt x="656" y="388"/>
                  </a:cubicBezTo>
                  <a:cubicBezTo>
                    <a:pt x="656" y="380"/>
                    <a:pt x="656" y="372"/>
                    <a:pt x="665" y="372"/>
                  </a:cubicBezTo>
                  <a:cubicBezTo>
                    <a:pt x="672" y="364"/>
                    <a:pt x="680" y="364"/>
                    <a:pt x="688" y="364"/>
                  </a:cubicBezTo>
                  <a:cubicBezTo>
                    <a:pt x="696" y="364"/>
                    <a:pt x="712" y="364"/>
                    <a:pt x="712" y="356"/>
                  </a:cubicBezTo>
                  <a:lnTo>
                    <a:pt x="712" y="356"/>
                  </a:lnTo>
                  <a:cubicBezTo>
                    <a:pt x="712" y="348"/>
                    <a:pt x="704" y="340"/>
                    <a:pt x="696" y="340"/>
                  </a:cubicBezTo>
                  <a:cubicBezTo>
                    <a:pt x="696" y="340"/>
                    <a:pt x="688" y="340"/>
                    <a:pt x="680" y="348"/>
                  </a:cubicBezTo>
                  <a:cubicBezTo>
                    <a:pt x="672" y="348"/>
                    <a:pt x="672" y="356"/>
                    <a:pt x="665" y="356"/>
                  </a:cubicBezTo>
                  <a:cubicBezTo>
                    <a:pt x="665" y="356"/>
                    <a:pt x="665" y="364"/>
                    <a:pt x="656" y="364"/>
                  </a:cubicBezTo>
                  <a:cubicBezTo>
                    <a:pt x="656" y="364"/>
                    <a:pt x="649" y="356"/>
                    <a:pt x="641" y="356"/>
                  </a:cubicBezTo>
                  <a:cubicBezTo>
                    <a:pt x="633" y="340"/>
                    <a:pt x="633" y="340"/>
                    <a:pt x="617" y="332"/>
                  </a:cubicBezTo>
                  <a:cubicBezTo>
                    <a:pt x="609" y="332"/>
                    <a:pt x="601" y="332"/>
                    <a:pt x="585" y="325"/>
                  </a:cubicBezTo>
                  <a:cubicBezTo>
                    <a:pt x="570" y="317"/>
                    <a:pt x="562" y="317"/>
                    <a:pt x="554" y="317"/>
                  </a:cubicBezTo>
                  <a:cubicBezTo>
                    <a:pt x="538" y="309"/>
                    <a:pt x="530" y="309"/>
                    <a:pt x="514" y="301"/>
                  </a:cubicBezTo>
                  <a:cubicBezTo>
                    <a:pt x="506" y="293"/>
                    <a:pt x="498" y="293"/>
                    <a:pt x="483" y="293"/>
                  </a:cubicBezTo>
                  <a:cubicBezTo>
                    <a:pt x="475" y="285"/>
                    <a:pt x="467" y="285"/>
                    <a:pt x="467" y="277"/>
                  </a:cubicBezTo>
                  <a:cubicBezTo>
                    <a:pt x="356" y="309"/>
                    <a:pt x="103" y="372"/>
                    <a:pt x="24" y="372"/>
                  </a:cubicBezTo>
                  <a:cubicBezTo>
                    <a:pt x="16" y="372"/>
                    <a:pt x="16" y="372"/>
                    <a:pt x="8" y="372"/>
                  </a:cubicBezTo>
                  <a:cubicBezTo>
                    <a:pt x="159" y="1566"/>
                    <a:pt x="159" y="1566"/>
                    <a:pt x="159" y="1566"/>
                  </a:cubicBezTo>
                  <a:cubicBezTo>
                    <a:pt x="159" y="1566"/>
                    <a:pt x="166" y="1558"/>
                    <a:pt x="174" y="1558"/>
                  </a:cubicBezTo>
                  <a:lnTo>
                    <a:pt x="174" y="1558"/>
                  </a:lnTo>
                  <a:cubicBezTo>
                    <a:pt x="206" y="1558"/>
                    <a:pt x="230" y="1566"/>
                    <a:pt x="261" y="1573"/>
                  </a:cubicBezTo>
                  <a:lnTo>
                    <a:pt x="269" y="1573"/>
                  </a:lnTo>
                  <a:cubicBezTo>
                    <a:pt x="277" y="1573"/>
                    <a:pt x="285" y="1573"/>
                    <a:pt x="285" y="1566"/>
                  </a:cubicBezTo>
                  <a:cubicBezTo>
                    <a:pt x="293" y="1566"/>
                    <a:pt x="293" y="1566"/>
                    <a:pt x="301" y="1566"/>
                  </a:cubicBezTo>
                  <a:cubicBezTo>
                    <a:pt x="309" y="1566"/>
                    <a:pt x="317" y="1566"/>
                    <a:pt x="325" y="1582"/>
                  </a:cubicBezTo>
                  <a:cubicBezTo>
                    <a:pt x="332" y="1589"/>
                    <a:pt x="340" y="1605"/>
                    <a:pt x="340" y="1613"/>
                  </a:cubicBezTo>
                  <a:cubicBezTo>
                    <a:pt x="356" y="1629"/>
                    <a:pt x="356" y="1645"/>
                    <a:pt x="372" y="1653"/>
                  </a:cubicBezTo>
                  <a:cubicBezTo>
                    <a:pt x="380" y="1660"/>
                    <a:pt x="388" y="1668"/>
                    <a:pt x="388" y="1676"/>
                  </a:cubicBezTo>
                  <a:cubicBezTo>
                    <a:pt x="396" y="1692"/>
                    <a:pt x="396" y="1700"/>
                    <a:pt x="427" y="1708"/>
                  </a:cubicBezTo>
                  <a:cubicBezTo>
                    <a:pt x="435" y="1708"/>
                    <a:pt x="435" y="1708"/>
                    <a:pt x="443" y="1708"/>
                  </a:cubicBezTo>
                  <a:cubicBezTo>
                    <a:pt x="459" y="1708"/>
                    <a:pt x="475" y="1708"/>
                    <a:pt x="483" y="1700"/>
                  </a:cubicBezTo>
                  <a:cubicBezTo>
                    <a:pt x="498" y="1700"/>
                    <a:pt x="506" y="1700"/>
                    <a:pt x="514" y="1700"/>
                  </a:cubicBezTo>
                  <a:cubicBezTo>
                    <a:pt x="530" y="1700"/>
                    <a:pt x="538" y="1700"/>
                    <a:pt x="538" y="1708"/>
                  </a:cubicBezTo>
                  <a:cubicBezTo>
                    <a:pt x="554" y="1724"/>
                    <a:pt x="593" y="1755"/>
                    <a:pt x="617" y="1755"/>
                  </a:cubicBezTo>
                  <a:lnTo>
                    <a:pt x="625" y="1755"/>
                  </a:lnTo>
                  <a:cubicBezTo>
                    <a:pt x="633" y="1755"/>
                    <a:pt x="641" y="1747"/>
                    <a:pt x="641" y="1740"/>
                  </a:cubicBezTo>
                  <a:cubicBezTo>
                    <a:pt x="649" y="1724"/>
                    <a:pt x="649" y="1708"/>
                    <a:pt x="665" y="1708"/>
                  </a:cubicBezTo>
                  <a:cubicBezTo>
                    <a:pt x="672" y="1708"/>
                    <a:pt x="672" y="1708"/>
                    <a:pt x="672" y="1716"/>
                  </a:cubicBezTo>
                  <a:cubicBezTo>
                    <a:pt x="688" y="1716"/>
                    <a:pt x="704" y="1724"/>
                    <a:pt x="712" y="1724"/>
                  </a:cubicBezTo>
                  <a:cubicBezTo>
                    <a:pt x="720" y="1732"/>
                    <a:pt x="720" y="1740"/>
                    <a:pt x="728" y="1732"/>
                  </a:cubicBezTo>
                  <a:cubicBezTo>
                    <a:pt x="751" y="1732"/>
                    <a:pt x="759" y="1724"/>
                    <a:pt x="759" y="1716"/>
                  </a:cubicBezTo>
                  <a:cubicBezTo>
                    <a:pt x="767" y="1716"/>
                    <a:pt x="767" y="1708"/>
                    <a:pt x="783" y="1708"/>
                  </a:cubicBezTo>
                  <a:lnTo>
                    <a:pt x="791" y="1708"/>
                  </a:lnTo>
                  <a:cubicBezTo>
                    <a:pt x="799" y="1708"/>
                    <a:pt x="799" y="1708"/>
                    <a:pt x="807" y="1692"/>
                  </a:cubicBezTo>
                  <a:cubicBezTo>
                    <a:pt x="815" y="1692"/>
                    <a:pt x="823" y="1684"/>
                    <a:pt x="831" y="1676"/>
                  </a:cubicBezTo>
                  <a:lnTo>
                    <a:pt x="862" y="1660"/>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grpSp>
          <p:nvGrpSpPr>
            <p:cNvPr id="359" name="Group 358"/>
            <p:cNvGrpSpPr/>
            <p:nvPr/>
          </p:nvGrpSpPr>
          <p:grpSpPr>
            <a:xfrm>
              <a:off x="8857671" y="5150178"/>
              <a:ext cx="1085435" cy="1370709"/>
              <a:chOff x="14001891" y="6008321"/>
              <a:chExt cx="1085435" cy="1370709"/>
            </a:xfrm>
          </p:grpSpPr>
          <p:sp>
            <p:nvSpPr>
              <p:cNvPr id="360" name="Freeform 131"/>
              <p:cNvSpPr>
                <a:spLocks noChangeArrowheads="1"/>
              </p:cNvSpPr>
              <p:nvPr/>
            </p:nvSpPr>
            <p:spPr bwMode="auto">
              <a:xfrm>
                <a:off x="14001891" y="6008321"/>
                <a:ext cx="1085435" cy="1370709"/>
              </a:xfrm>
              <a:custGeom>
                <a:avLst/>
                <a:gdLst>
                  <a:gd name="T0" fmla="*/ 2040 w 2064"/>
                  <a:gd name="T1" fmla="*/ 711 h 2608"/>
                  <a:gd name="T2" fmla="*/ 2040 w 2064"/>
                  <a:gd name="T3" fmla="*/ 711 h 2608"/>
                  <a:gd name="T4" fmla="*/ 1344 w 2064"/>
                  <a:gd name="T5" fmla="*/ 632 h 2608"/>
                  <a:gd name="T6" fmla="*/ 1415 w 2064"/>
                  <a:gd name="T7" fmla="*/ 174 h 2608"/>
                  <a:gd name="T8" fmla="*/ 403 w 2064"/>
                  <a:gd name="T9" fmla="*/ 0 h 2608"/>
                  <a:gd name="T10" fmla="*/ 0 w 2064"/>
                  <a:gd name="T11" fmla="*/ 2315 h 2608"/>
                  <a:gd name="T12" fmla="*/ 0 w 2064"/>
                  <a:gd name="T13" fmla="*/ 2315 h 2608"/>
                  <a:gd name="T14" fmla="*/ 24 w 2064"/>
                  <a:gd name="T15" fmla="*/ 2323 h 2608"/>
                  <a:gd name="T16" fmla="*/ 24 w 2064"/>
                  <a:gd name="T17" fmla="*/ 2323 h 2608"/>
                  <a:gd name="T18" fmla="*/ 40 w 2064"/>
                  <a:gd name="T19" fmla="*/ 2323 h 2608"/>
                  <a:gd name="T20" fmla="*/ 40 w 2064"/>
                  <a:gd name="T21" fmla="*/ 2323 h 2608"/>
                  <a:gd name="T22" fmla="*/ 1818 w 2064"/>
                  <a:gd name="T23" fmla="*/ 2607 h 2608"/>
                  <a:gd name="T24" fmla="*/ 2063 w 2064"/>
                  <a:gd name="T25" fmla="*/ 735 h 2608"/>
                  <a:gd name="T26" fmla="*/ 2040 w 2064"/>
                  <a:gd name="T27" fmla="*/ 711 h 2608"/>
                  <a:gd name="T28" fmla="*/ 941 w 2064"/>
                  <a:gd name="T29" fmla="*/ 569 h 2608"/>
                  <a:gd name="T30" fmla="*/ 941 w 2064"/>
                  <a:gd name="T31" fmla="*/ 569 h 2608"/>
                  <a:gd name="T32" fmla="*/ 917 w 2064"/>
                  <a:gd name="T33" fmla="*/ 521 h 2608"/>
                  <a:gd name="T34" fmla="*/ 886 w 2064"/>
                  <a:gd name="T35" fmla="*/ 490 h 2608"/>
                  <a:gd name="T36" fmla="*/ 893 w 2064"/>
                  <a:gd name="T37" fmla="*/ 577 h 2608"/>
                  <a:gd name="T38" fmla="*/ 886 w 2064"/>
                  <a:gd name="T39" fmla="*/ 632 h 2608"/>
                  <a:gd name="T40" fmla="*/ 830 w 2064"/>
                  <a:gd name="T41" fmla="*/ 664 h 2608"/>
                  <a:gd name="T42" fmla="*/ 814 w 2064"/>
                  <a:gd name="T43" fmla="*/ 616 h 2608"/>
                  <a:gd name="T44" fmla="*/ 798 w 2064"/>
                  <a:gd name="T45" fmla="*/ 577 h 2608"/>
                  <a:gd name="T46" fmla="*/ 791 w 2064"/>
                  <a:gd name="T47" fmla="*/ 537 h 2608"/>
                  <a:gd name="T48" fmla="*/ 775 w 2064"/>
                  <a:gd name="T49" fmla="*/ 466 h 2608"/>
                  <a:gd name="T50" fmla="*/ 743 w 2064"/>
                  <a:gd name="T51" fmla="*/ 490 h 2608"/>
                  <a:gd name="T52" fmla="*/ 711 w 2064"/>
                  <a:gd name="T53" fmla="*/ 466 h 2608"/>
                  <a:gd name="T54" fmla="*/ 719 w 2064"/>
                  <a:gd name="T55" fmla="*/ 371 h 2608"/>
                  <a:gd name="T56" fmla="*/ 688 w 2064"/>
                  <a:gd name="T57" fmla="*/ 316 h 2608"/>
                  <a:gd name="T58" fmla="*/ 680 w 2064"/>
                  <a:gd name="T59" fmla="*/ 221 h 2608"/>
                  <a:gd name="T60" fmla="*/ 719 w 2064"/>
                  <a:gd name="T61" fmla="*/ 158 h 2608"/>
                  <a:gd name="T62" fmla="*/ 775 w 2064"/>
                  <a:gd name="T63" fmla="*/ 166 h 2608"/>
                  <a:gd name="T64" fmla="*/ 767 w 2064"/>
                  <a:gd name="T65" fmla="*/ 190 h 2608"/>
                  <a:gd name="T66" fmla="*/ 759 w 2064"/>
                  <a:gd name="T67" fmla="*/ 205 h 2608"/>
                  <a:gd name="T68" fmla="*/ 822 w 2064"/>
                  <a:gd name="T69" fmla="*/ 316 h 2608"/>
                  <a:gd name="T70" fmla="*/ 830 w 2064"/>
                  <a:gd name="T71" fmla="*/ 379 h 2608"/>
                  <a:gd name="T72" fmla="*/ 854 w 2064"/>
                  <a:gd name="T73" fmla="*/ 395 h 2608"/>
                  <a:gd name="T74" fmla="*/ 893 w 2064"/>
                  <a:gd name="T75" fmla="*/ 411 h 2608"/>
                  <a:gd name="T76" fmla="*/ 933 w 2064"/>
                  <a:gd name="T77" fmla="*/ 498 h 2608"/>
                  <a:gd name="T78" fmla="*/ 941 w 2064"/>
                  <a:gd name="T79" fmla="*/ 569 h 2608"/>
                  <a:gd name="T80" fmla="*/ 2040 w 2064"/>
                  <a:gd name="T81" fmla="*/ 711 h 2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4" h="2608">
                    <a:moveTo>
                      <a:pt x="2040" y="711"/>
                    </a:moveTo>
                    <a:lnTo>
                      <a:pt x="2040" y="711"/>
                    </a:lnTo>
                    <a:cubicBezTo>
                      <a:pt x="1344" y="632"/>
                      <a:pt x="1344" y="632"/>
                      <a:pt x="1344" y="632"/>
                    </a:cubicBezTo>
                    <a:cubicBezTo>
                      <a:pt x="1415" y="174"/>
                      <a:pt x="1415" y="174"/>
                      <a:pt x="1415" y="174"/>
                    </a:cubicBezTo>
                    <a:cubicBezTo>
                      <a:pt x="1075" y="118"/>
                      <a:pt x="735" y="63"/>
                      <a:pt x="403" y="0"/>
                    </a:cubicBezTo>
                    <a:cubicBezTo>
                      <a:pt x="0" y="2315"/>
                      <a:pt x="0" y="2315"/>
                      <a:pt x="0" y="2315"/>
                    </a:cubicBezTo>
                    <a:lnTo>
                      <a:pt x="0" y="2315"/>
                    </a:lnTo>
                    <a:cubicBezTo>
                      <a:pt x="8" y="2315"/>
                      <a:pt x="8" y="2323"/>
                      <a:pt x="24" y="2323"/>
                    </a:cubicBezTo>
                    <a:lnTo>
                      <a:pt x="24" y="2323"/>
                    </a:lnTo>
                    <a:cubicBezTo>
                      <a:pt x="24" y="2323"/>
                      <a:pt x="32" y="2323"/>
                      <a:pt x="40" y="2323"/>
                    </a:cubicBezTo>
                    <a:lnTo>
                      <a:pt x="40" y="2323"/>
                    </a:lnTo>
                    <a:cubicBezTo>
                      <a:pt x="206" y="2354"/>
                      <a:pt x="814" y="2481"/>
                      <a:pt x="1818" y="2607"/>
                    </a:cubicBezTo>
                    <a:cubicBezTo>
                      <a:pt x="2063" y="735"/>
                      <a:pt x="2063" y="735"/>
                      <a:pt x="2063" y="735"/>
                    </a:cubicBezTo>
                    <a:cubicBezTo>
                      <a:pt x="2040" y="711"/>
                      <a:pt x="2040" y="711"/>
                      <a:pt x="2040" y="711"/>
                    </a:cubicBezTo>
                    <a:lnTo>
                      <a:pt x="941" y="569"/>
                    </a:lnTo>
                    <a:lnTo>
                      <a:pt x="941" y="569"/>
                    </a:lnTo>
                    <a:cubicBezTo>
                      <a:pt x="933" y="585"/>
                      <a:pt x="925" y="561"/>
                      <a:pt x="917" y="521"/>
                    </a:cubicBezTo>
                    <a:cubicBezTo>
                      <a:pt x="901" y="482"/>
                      <a:pt x="901" y="498"/>
                      <a:pt x="886" y="490"/>
                    </a:cubicBezTo>
                    <a:cubicBezTo>
                      <a:pt x="862" y="482"/>
                      <a:pt x="886" y="529"/>
                      <a:pt x="893" y="577"/>
                    </a:cubicBezTo>
                    <a:cubicBezTo>
                      <a:pt x="893" y="616"/>
                      <a:pt x="893" y="601"/>
                      <a:pt x="886" y="632"/>
                    </a:cubicBezTo>
                    <a:cubicBezTo>
                      <a:pt x="877" y="664"/>
                      <a:pt x="854" y="648"/>
                      <a:pt x="830" y="664"/>
                    </a:cubicBezTo>
                    <a:cubicBezTo>
                      <a:pt x="806" y="672"/>
                      <a:pt x="814" y="632"/>
                      <a:pt x="814" y="616"/>
                    </a:cubicBezTo>
                    <a:cubicBezTo>
                      <a:pt x="806" y="601"/>
                      <a:pt x="798" y="601"/>
                      <a:pt x="798" y="577"/>
                    </a:cubicBezTo>
                    <a:cubicBezTo>
                      <a:pt x="798" y="545"/>
                      <a:pt x="798" y="537"/>
                      <a:pt x="791" y="537"/>
                    </a:cubicBezTo>
                    <a:cubicBezTo>
                      <a:pt x="783" y="529"/>
                      <a:pt x="775" y="482"/>
                      <a:pt x="775" y="466"/>
                    </a:cubicBezTo>
                    <a:cubicBezTo>
                      <a:pt x="767" y="450"/>
                      <a:pt x="759" y="458"/>
                      <a:pt x="743" y="490"/>
                    </a:cubicBezTo>
                    <a:cubicBezTo>
                      <a:pt x="719" y="514"/>
                      <a:pt x="719" y="498"/>
                      <a:pt x="711" y="466"/>
                    </a:cubicBezTo>
                    <a:cubicBezTo>
                      <a:pt x="711" y="443"/>
                      <a:pt x="719" y="403"/>
                      <a:pt x="719" y="371"/>
                    </a:cubicBezTo>
                    <a:cubicBezTo>
                      <a:pt x="719" y="340"/>
                      <a:pt x="704" y="348"/>
                      <a:pt x="688" y="316"/>
                    </a:cubicBezTo>
                    <a:cubicBezTo>
                      <a:pt x="664" y="292"/>
                      <a:pt x="680" y="245"/>
                      <a:pt x="680" y="221"/>
                    </a:cubicBezTo>
                    <a:cubicBezTo>
                      <a:pt x="680" y="205"/>
                      <a:pt x="711" y="166"/>
                      <a:pt x="719" y="158"/>
                    </a:cubicBezTo>
                    <a:cubicBezTo>
                      <a:pt x="735" y="142"/>
                      <a:pt x="759" y="150"/>
                      <a:pt x="775" y="166"/>
                    </a:cubicBezTo>
                    <a:cubicBezTo>
                      <a:pt x="791" y="174"/>
                      <a:pt x="775" y="181"/>
                      <a:pt x="767" y="190"/>
                    </a:cubicBezTo>
                    <a:cubicBezTo>
                      <a:pt x="751" y="197"/>
                      <a:pt x="759" y="205"/>
                      <a:pt x="759" y="205"/>
                    </a:cubicBezTo>
                    <a:cubicBezTo>
                      <a:pt x="751" y="237"/>
                      <a:pt x="791" y="292"/>
                      <a:pt x="822" y="316"/>
                    </a:cubicBezTo>
                    <a:cubicBezTo>
                      <a:pt x="846" y="332"/>
                      <a:pt x="830" y="348"/>
                      <a:pt x="830" y="379"/>
                    </a:cubicBezTo>
                    <a:cubicBezTo>
                      <a:pt x="830" y="411"/>
                      <a:pt x="846" y="403"/>
                      <a:pt x="854" y="395"/>
                    </a:cubicBezTo>
                    <a:cubicBezTo>
                      <a:pt x="870" y="395"/>
                      <a:pt x="886" y="395"/>
                      <a:pt x="893" y="411"/>
                    </a:cubicBezTo>
                    <a:cubicBezTo>
                      <a:pt x="893" y="427"/>
                      <a:pt x="917" y="466"/>
                      <a:pt x="933" y="498"/>
                    </a:cubicBezTo>
                    <a:cubicBezTo>
                      <a:pt x="957" y="529"/>
                      <a:pt x="941" y="545"/>
                      <a:pt x="941" y="569"/>
                    </a:cubicBezTo>
                    <a:lnTo>
                      <a:pt x="2040" y="711"/>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61" name="Freeform 1061"/>
              <p:cNvSpPr>
                <a:spLocks noChangeArrowheads="1"/>
              </p:cNvSpPr>
              <p:nvPr/>
            </p:nvSpPr>
            <p:spPr bwMode="auto">
              <a:xfrm>
                <a:off x="14306109" y="6070942"/>
                <a:ext cx="221161" cy="329230"/>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 name="T12" fmla="*/ 31 w 388"/>
                  <a:gd name="T13" fmla="*/ 143 h 579"/>
                </a:gdLst>
                <a:ahLst/>
                <a:cxnLst>
                  <a:cxn ang="0">
                    <a:pos x="T0" y="T1"/>
                  </a:cxn>
                  <a:cxn ang="0">
                    <a:pos x="T2" y="T3"/>
                  </a:cxn>
                  <a:cxn ang="0">
                    <a:pos x="T4" y="T5"/>
                  </a:cxn>
                  <a:cxn ang="0">
                    <a:pos x="T6" y="T7"/>
                  </a:cxn>
                  <a:cxn ang="0">
                    <a:pos x="T8" y="T9"/>
                  </a:cxn>
                  <a:cxn ang="0">
                    <a:pos x="T10" y="T11"/>
                  </a:cxn>
                  <a:cxn ang="0">
                    <a:pos x="T12" y="T13"/>
                  </a:cxn>
                </a:cxnLst>
                <a:rect l="0" t="0" r="r" b="b"/>
                <a:pathLst>
                  <a:path w="388" h="579">
                    <a:moveTo>
                      <a:pt x="31" y="143"/>
                    </a:moveTo>
                    <a:lnTo>
                      <a:pt x="86" y="32"/>
                    </a:lnTo>
                    <a:lnTo>
                      <a:pt x="173" y="0"/>
                    </a:lnTo>
                    <a:lnTo>
                      <a:pt x="387" y="435"/>
                    </a:lnTo>
                    <a:lnTo>
                      <a:pt x="150" y="578"/>
                    </a:lnTo>
                    <a:lnTo>
                      <a:pt x="0" y="111"/>
                    </a:lnTo>
                    <a:lnTo>
                      <a:pt x="31" y="143"/>
                    </a:lnTo>
                  </a:path>
                </a:pathLst>
              </a:custGeom>
              <a:solidFill>
                <a:schemeClr val="accent6"/>
              </a:solidFill>
              <a:ln>
                <a:noFill/>
              </a:ln>
              <a:effectLst/>
            </p:spPr>
            <p:txBody>
              <a:bodyPr wrap="none" anchor="ctr"/>
              <a:lstStyle/>
              <a:p>
                <a:endParaRPr lang="en-US" sz="2701" dirty="0">
                  <a:latin typeface="Lato Light"/>
                </a:endParaRPr>
              </a:p>
            </p:txBody>
          </p:sp>
        </p:grpSp>
      </p:grpSp>
      <p:grpSp>
        <p:nvGrpSpPr>
          <p:cNvPr id="3" name="Group 2"/>
          <p:cNvGrpSpPr/>
          <p:nvPr/>
        </p:nvGrpSpPr>
        <p:grpSpPr>
          <a:xfrm>
            <a:off x="1416686" y="4852110"/>
            <a:ext cx="3035458" cy="1865688"/>
            <a:chOff x="1888422" y="4184177"/>
            <a:chExt cx="4046223" cy="2486936"/>
          </a:xfrm>
        </p:grpSpPr>
        <p:sp>
          <p:nvSpPr>
            <p:cNvPr id="222" name="Rectangle 221"/>
            <p:cNvSpPr/>
            <p:nvPr/>
          </p:nvSpPr>
          <p:spPr>
            <a:xfrm>
              <a:off x="2149487" y="4184177"/>
              <a:ext cx="2477058" cy="606736"/>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56" tIns="0" rIns="182856" bIns="91426" rtlCol="0" anchor="ctr"/>
            <a:lstStyle/>
            <a:p>
              <a:pPr algn="ctr"/>
              <a:r>
                <a:rPr lang="en-US" sz="1800" b="1" dirty="0">
                  <a:latin typeface="Lato Regular"/>
                  <a:cs typeface="Lato Regular"/>
                </a:rPr>
                <a:t>Web Design</a:t>
              </a:r>
            </a:p>
          </p:txBody>
        </p:sp>
        <p:sp>
          <p:nvSpPr>
            <p:cNvPr id="223" name="Subtitle 2"/>
            <p:cNvSpPr txBox="1">
              <a:spLocks/>
            </p:cNvSpPr>
            <p:nvPr/>
          </p:nvSpPr>
          <p:spPr>
            <a:xfrm>
              <a:off x="1888422" y="4760238"/>
              <a:ext cx="4046223" cy="1910875"/>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575" dirty="0">
                  <a:latin typeface="Lato Light"/>
                  <a:cs typeface="Lato Light"/>
                </a:rPr>
                <a:t>Lorem ipsum dolor sit amet, consectetur adipiscing elit. Integer pulvinar</a:t>
              </a:r>
            </a:p>
          </p:txBody>
        </p:sp>
      </p:grpSp>
      <p:grpSp>
        <p:nvGrpSpPr>
          <p:cNvPr id="4" name="Group 3"/>
          <p:cNvGrpSpPr/>
          <p:nvPr/>
        </p:nvGrpSpPr>
        <p:grpSpPr>
          <a:xfrm>
            <a:off x="3351157" y="8049920"/>
            <a:ext cx="3167437" cy="1554196"/>
            <a:chOff x="4467045" y="8446813"/>
            <a:chExt cx="4222150" cy="2071722"/>
          </a:xfrm>
        </p:grpSpPr>
        <p:sp>
          <p:nvSpPr>
            <p:cNvPr id="225" name="Rectangle 224"/>
            <p:cNvSpPr/>
            <p:nvPr/>
          </p:nvSpPr>
          <p:spPr>
            <a:xfrm>
              <a:off x="4722833" y="8446813"/>
              <a:ext cx="2639558" cy="606736"/>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56" tIns="0" rIns="182856" bIns="91426" rtlCol="0" anchor="ctr"/>
            <a:lstStyle/>
            <a:p>
              <a:pPr algn="ctr"/>
              <a:r>
                <a:rPr lang="en-US" sz="1800" b="1" dirty="0">
                  <a:latin typeface="Lato Regular"/>
                  <a:cs typeface="Lato Regular"/>
                </a:rPr>
                <a:t>Multimedia</a:t>
              </a:r>
            </a:p>
          </p:txBody>
        </p:sp>
        <p:sp>
          <p:nvSpPr>
            <p:cNvPr id="226" name="Subtitle 2"/>
            <p:cNvSpPr txBox="1">
              <a:spLocks/>
            </p:cNvSpPr>
            <p:nvPr/>
          </p:nvSpPr>
          <p:spPr>
            <a:xfrm>
              <a:off x="4467045" y="9014859"/>
              <a:ext cx="4222150" cy="1503676"/>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575" dirty="0">
                  <a:latin typeface="Lato Light"/>
                  <a:cs typeface="Lato Light"/>
                </a:rPr>
                <a:t>Lorem ipsum dolor sit amet, consectetur adipiscing elit. Integer</a:t>
              </a:r>
            </a:p>
          </p:txBody>
        </p:sp>
      </p:grpSp>
      <p:grpSp>
        <p:nvGrpSpPr>
          <p:cNvPr id="6" name="Group 5"/>
          <p:cNvGrpSpPr/>
          <p:nvPr/>
        </p:nvGrpSpPr>
        <p:grpSpPr>
          <a:xfrm>
            <a:off x="14385747" y="8591881"/>
            <a:ext cx="3076643" cy="1913396"/>
            <a:chOff x="19176001" y="9169239"/>
            <a:chExt cx="4101122" cy="2550530"/>
          </a:xfrm>
        </p:grpSpPr>
        <p:sp>
          <p:nvSpPr>
            <p:cNvPr id="227" name="Rectangle 226"/>
            <p:cNvSpPr/>
            <p:nvPr/>
          </p:nvSpPr>
          <p:spPr>
            <a:xfrm>
              <a:off x="19418774" y="9169239"/>
              <a:ext cx="2561362" cy="606736"/>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56" tIns="0" rIns="182856" bIns="91426" rtlCol="0" anchor="ctr"/>
            <a:lstStyle/>
            <a:p>
              <a:pPr algn="ctr"/>
              <a:r>
                <a:rPr lang="en-US" sz="2026" b="1" dirty="0">
                  <a:latin typeface="Lato Regular"/>
                  <a:cs typeface="Lato Regular"/>
                </a:rPr>
                <a:t>Investments</a:t>
              </a:r>
            </a:p>
          </p:txBody>
        </p:sp>
        <p:sp>
          <p:nvSpPr>
            <p:cNvPr id="228" name="Subtitle 2"/>
            <p:cNvSpPr txBox="1">
              <a:spLocks/>
            </p:cNvSpPr>
            <p:nvPr/>
          </p:nvSpPr>
          <p:spPr>
            <a:xfrm>
              <a:off x="19176001" y="9808894"/>
              <a:ext cx="4101122" cy="1910875"/>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575" dirty="0">
                  <a:latin typeface="Lato Light"/>
                  <a:cs typeface="Lato Light"/>
                </a:rPr>
                <a:t>Lorem ipsum dolor sit amet, consectetur adipiscing elit. Integer pulvinar</a:t>
              </a:r>
            </a:p>
          </p:txBody>
        </p:sp>
      </p:grpSp>
      <p:grpSp>
        <p:nvGrpSpPr>
          <p:cNvPr id="7" name="Group 6"/>
          <p:cNvGrpSpPr/>
          <p:nvPr/>
        </p:nvGrpSpPr>
        <p:grpSpPr>
          <a:xfrm>
            <a:off x="14389631" y="5779451"/>
            <a:ext cx="3069949" cy="1879176"/>
            <a:chOff x="19181178" y="5420309"/>
            <a:chExt cx="4092200" cy="2504916"/>
          </a:xfrm>
        </p:grpSpPr>
        <p:sp>
          <p:nvSpPr>
            <p:cNvPr id="230" name="Rectangle 229"/>
            <p:cNvSpPr/>
            <p:nvPr/>
          </p:nvSpPr>
          <p:spPr>
            <a:xfrm>
              <a:off x="19413304" y="5420309"/>
              <a:ext cx="2388975" cy="606736"/>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0" tIns="0" rIns="0" bIns="91426" rtlCol="0" anchor="ctr"/>
            <a:lstStyle/>
            <a:p>
              <a:pPr algn="ctr"/>
              <a:r>
                <a:rPr lang="en-US" sz="2026" b="1" dirty="0">
                  <a:latin typeface="Lato Regular"/>
                  <a:cs typeface="Lato Regular"/>
                </a:rPr>
                <a:t>Photography</a:t>
              </a:r>
            </a:p>
          </p:txBody>
        </p:sp>
        <p:sp>
          <p:nvSpPr>
            <p:cNvPr id="231" name="Subtitle 2"/>
            <p:cNvSpPr txBox="1">
              <a:spLocks/>
            </p:cNvSpPr>
            <p:nvPr/>
          </p:nvSpPr>
          <p:spPr>
            <a:xfrm>
              <a:off x="19181178" y="6014350"/>
              <a:ext cx="4092200" cy="1910875"/>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575" dirty="0">
                  <a:latin typeface="Lato Light"/>
                  <a:cs typeface="Lato Light"/>
                </a:rPr>
                <a:t>Lorem ipsum dolor sit amet, consectetur adipiscing elit. Integer pulvinar</a:t>
              </a:r>
            </a:p>
          </p:txBody>
        </p:sp>
      </p:grpSp>
      <p:grpSp>
        <p:nvGrpSpPr>
          <p:cNvPr id="5" name="Group 4"/>
          <p:cNvGrpSpPr/>
          <p:nvPr/>
        </p:nvGrpSpPr>
        <p:grpSpPr>
          <a:xfrm>
            <a:off x="7787126" y="9490820"/>
            <a:ext cx="3314545" cy="1869643"/>
            <a:chOff x="10380130" y="10367513"/>
            <a:chExt cx="4418243" cy="2492208"/>
          </a:xfrm>
        </p:grpSpPr>
        <p:sp>
          <p:nvSpPr>
            <p:cNvPr id="233" name="Rectangle 232"/>
            <p:cNvSpPr/>
            <p:nvPr/>
          </p:nvSpPr>
          <p:spPr>
            <a:xfrm>
              <a:off x="10632382" y="10367513"/>
              <a:ext cx="2500524" cy="606736"/>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0" tIns="0" rIns="0" bIns="91426" rtlCol="0" anchor="ctr"/>
            <a:lstStyle/>
            <a:p>
              <a:pPr algn="ctr"/>
              <a:r>
                <a:rPr lang="en-US" sz="1800" b="1" dirty="0">
                  <a:latin typeface="Lato Regular"/>
                  <a:cs typeface="Lato Regular"/>
                </a:rPr>
                <a:t>Graphic Design</a:t>
              </a:r>
            </a:p>
          </p:txBody>
        </p:sp>
        <p:sp>
          <p:nvSpPr>
            <p:cNvPr id="234" name="Subtitle 2"/>
            <p:cNvSpPr txBox="1">
              <a:spLocks/>
            </p:cNvSpPr>
            <p:nvPr/>
          </p:nvSpPr>
          <p:spPr>
            <a:xfrm>
              <a:off x="10380130" y="10948846"/>
              <a:ext cx="4418243" cy="1910875"/>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575" dirty="0">
                  <a:latin typeface="Lato Light"/>
                  <a:cs typeface="Lato Light"/>
                </a:rPr>
                <a:t>Lorem ipsum dolor sit amet, consectetur adipiscing elit. Integer pulvinar</a:t>
              </a:r>
            </a:p>
          </p:txBody>
        </p:sp>
      </p:grpSp>
      <p:cxnSp>
        <p:nvCxnSpPr>
          <p:cNvPr id="224" name="Elbow Connector 223"/>
          <p:cNvCxnSpPr>
            <a:endCxn id="225" idx="0"/>
          </p:cNvCxnSpPr>
          <p:nvPr/>
        </p:nvCxnSpPr>
        <p:spPr>
          <a:xfrm rot="5400000">
            <a:off x="4436220" y="4897489"/>
            <a:ext cx="3249351" cy="3055512"/>
          </a:xfrm>
          <a:prstGeom prst="bentConnector3">
            <a:avLst>
              <a:gd name="adj1" fmla="val 76705"/>
            </a:avLst>
          </a:prstGeom>
          <a:ln w="3175" cmpd="sng">
            <a:solidFill>
              <a:schemeClr val="bg1">
                <a:lumMod val="85000"/>
              </a:schemeClr>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cxnSp>
        <p:nvCxnSpPr>
          <p:cNvPr id="235" name="Elbow Connector 234"/>
          <p:cNvCxnSpPr>
            <a:endCxn id="233" idx="0"/>
          </p:cNvCxnSpPr>
          <p:nvPr/>
        </p:nvCxnSpPr>
        <p:spPr>
          <a:xfrm rot="5400000">
            <a:off x="8089260" y="8665773"/>
            <a:ext cx="1650091" cy="2"/>
          </a:xfrm>
          <a:prstGeom prst="bentConnector3">
            <a:avLst>
              <a:gd name="adj1" fmla="val 50000"/>
            </a:avLst>
          </a:prstGeom>
          <a:ln w="3175" cmpd="sng">
            <a:solidFill>
              <a:schemeClr val="bg1">
                <a:lumMod val="85000"/>
              </a:schemeClr>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cxnSp>
        <p:nvCxnSpPr>
          <p:cNvPr id="221" name="Elbow Connector 220"/>
          <p:cNvCxnSpPr>
            <a:endCxn id="222" idx="3"/>
          </p:cNvCxnSpPr>
          <p:nvPr/>
        </p:nvCxnSpPr>
        <p:spPr>
          <a:xfrm rot="10800000">
            <a:off x="3470813" y="5079696"/>
            <a:ext cx="2207393" cy="1184155"/>
          </a:xfrm>
          <a:prstGeom prst="bentConnector3">
            <a:avLst>
              <a:gd name="adj1" fmla="val 53854"/>
            </a:avLst>
          </a:prstGeom>
          <a:ln w="3175" cmpd="sng">
            <a:solidFill>
              <a:schemeClr val="bg1">
                <a:lumMod val="85000"/>
              </a:schemeClr>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cxnSp>
        <p:nvCxnSpPr>
          <p:cNvPr id="232" name="Elbow Connector 231"/>
          <p:cNvCxnSpPr>
            <a:endCxn id="230" idx="1"/>
          </p:cNvCxnSpPr>
          <p:nvPr/>
        </p:nvCxnSpPr>
        <p:spPr>
          <a:xfrm>
            <a:off x="11746592" y="5683367"/>
            <a:ext cx="2817179" cy="323670"/>
          </a:xfrm>
          <a:prstGeom prst="bentConnector3">
            <a:avLst>
              <a:gd name="adj1" fmla="val 50000"/>
            </a:avLst>
          </a:prstGeom>
          <a:ln w="3175" cmpd="sng">
            <a:solidFill>
              <a:schemeClr val="tx1"/>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cxnSp>
        <p:nvCxnSpPr>
          <p:cNvPr id="229" name="Elbow Connector 228"/>
          <p:cNvCxnSpPr>
            <a:endCxn id="227" idx="1"/>
          </p:cNvCxnSpPr>
          <p:nvPr/>
        </p:nvCxnSpPr>
        <p:spPr>
          <a:xfrm>
            <a:off x="11253352" y="7394807"/>
            <a:ext cx="3314522" cy="1424659"/>
          </a:xfrm>
          <a:prstGeom prst="bentConnector3">
            <a:avLst>
              <a:gd name="adj1" fmla="val 50000"/>
            </a:avLst>
          </a:prstGeom>
          <a:ln w="3175" cmpd="sng">
            <a:solidFill>
              <a:schemeClr val="tx1"/>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grpSp>
        <p:nvGrpSpPr>
          <p:cNvPr id="136" name="Group 135"/>
          <p:cNvGrpSpPr/>
          <p:nvPr/>
        </p:nvGrpSpPr>
        <p:grpSpPr>
          <a:xfrm>
            <a:off x="4507905" y="2075518"/>
            <a:ext cx="9272190" cy="1559721"/>
            <a:chOff x="5988388" y="483017"/>
            <a:chExt cx="12359700" cy="2079087"/>
          </a:xfrm>
        </p:grpSpPr>
        <p:sp>
          <p:nvSpPr>
            <p:cNvPr id="137" name="TextBox 136"/>
            <p:cNvSpPr txBox="1"/>
            <p:nvPr/>
          </p:nvSpPr>
          <p:spPr>
            <a:xfrm>
              <a:off x="5988388" y="483017"/>
              <a:ext cx="12359700"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United States Map</a:t>
              </a:r>
              <a:endParaRPr lang="id-ID" sz="6602" b="1" dirty="0">
                <a:solidFill>
                  <a:schemeClr val="tx2"/>
                </a:solidFill>
                <a:latin typeface="Lato Regular"/>
                <a:cs typeface="Lato Regular"/>
              </a:endParaRPr>
            </a:p>
          </p:txBody>
        </p:sp>
        <p:sp>
          <p:nvSpPr>
            <p:cNvPr id="138" name="Rectangle 137"/>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139"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426155770"/>
      </p:ext>
    </p:extLst>
  </p:cSld>
  <p:clrMapOvr>
    <a:masterClrMapping/>
  </p:clrMapOvr>
  <mc:AlternateContent xmlns:mc="http://schemas.openxmlformats.org/markup-compatibility/2006" xmlns:p14="http://schemas.microsoft.com/office/powerpoint/2010/main">
    <mc:Choice Requires="p14">
      <p:transition spd="slow" p14:dur="1100" advClick="0" advTm="2000">
        <p14:switch dir="r"/>
      </p:transition>
    </mc:Choice>
    <mc:Fallback xmlns="">
      <p:transition xmlns:p14="http://schemas.microsoft.com/office/powerpoint/2010/main" spd="slow"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36"/>
                                        </p:tgtEl>
                                        <p:attrNameLst>
                                          <p:attrName>style.visibility</p:attrName>
                                        </p:attrNameLst>
                                      </p:cBhvr>
                                      <p:to>
                                        <p:strVal val="visible"/>
                                      </p:to>
                                    </p:set>
                                    <p:animEffect transition="in" filter="fade">
                                      <p:cBhvr>
                                        <p:cTn id="7" dur="1000"/>
                                        <p:tgtEl>
                                          <p:spTgt spid="136"/>
                                        </p:tgtEl>
                                      </p:cBhvr>
                                    </p:animEffect>
                                    <p:anim calcmode="lin" valueType="num">
                                      <p:cBhvr>
                                        <p:cTn id="8" dur="1000" fill="hold"/>
                                        <p:tgtEl>
                                          <p:spTgt spid="136"/>
                                        </p:tgtEl>
                                        <p:attrNameLst>
                                          <p:attrName>ppt_x</p:attrName>
                                        </p:attrNameLst>
                                      </p:cBhvr>
                                      <p:tavLst>
                                        <p:tav tm="0">
                                          <p:val>
                                            <p:strVal val="#ppt_x"/>
                                          </p:val>
                                        </p:tav>
                                        <p:tav tm="100000">
                                          <p:val>
                                            <p:strVal val="#ppt_x"/>
                                          </p:val>
                                        </p:tav>
                                      </p:tavLst>
                                    </p:anim>
                                    <p:anim calcmode="lin" valueType="num">
                                      <p:cBhvr>
                                        <p:cTn id="9" dur="1000" fill="hold"/>
                                        <p:tgtEl>
                                          <p:spTgt spid="13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p:cTn id="13" dur="500" fill="hold"/>
                                        <p:tgtEl>
                                          <p:spTgt spid="2"/>
                                        </p:tgtEl>
                                        <p:attrNameLst>
                                          <p:attrName>ppt_w</p:attrName>
                                        </p:attrNameLst>
                                      </p:cBhvr>
                                      <p:tavLst>
                                        <p:tav tm="0">
                                          <p:val>
                                            <p:fltVal val="0"/>
                                          </p:val>
                                        </p:tav>
                                        <p:tav tm="100000">
                                          <p:val>
                                            <p:strVal val="#ppt_w"/>
                                          </p:val>
                                        </p:tav>
                                      </p:tavLst>
                                    </p:anim>
                                    <p:anim calcmode="lin" valueType="num">
                                      <p:cBhvr>
                                        <p:cTn id="14" dur="500" fill="hold"/>
                                        <p:tgtEl>
                                          <p:spTgt spid="2"/>
                                        </p:tgtEl>
                                        <p:attrNameLst>
                                          <p:attrName>ppt_h</p:attrName>
                                        </p:attrNameLst>
                                      </p:cBhvr>
                                      <p:tavLst>
                                        <p:tav tm="0">
                                          <p:val>
                                            <p:fltVal val="0"/>
                                          </p:val>
                                        </p:tav>
                                        <p:tav tm="100000">
                                          <p:val>
                                            <p:strVal val="#ppt_h"/>
                                          </p:val>
                                        </p:tav>
                                      </p:tavLst>
                                    </p:anim>
                                    <p:animEffect transition="in" filter="fade">
                                      <p:cBhvr>
                                        <p:cTn id="15" dur="500"/>
                                        <p:tgtEl>
                                          <p:spTgt spid="2"/>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221"/>
                                        </p:tgtEl>
                                        <p:attrNameLst>
                                          <p:attrName>style.visibility</p:attrName>
                                        </p:attrNameLst>
                                      </p:cBhvr>
                                      <p:to>
                                        <p:strVal val="visible"/>
                                      </p:to>
                                    </p:set>
                                    <p:animEffect transition="in" filter="wipe(left)">
                                      <p:cBhvr>
                                        <p:cTn id="19" dur="500"/>
                                        <p:tgtEl>
                                          <p:spTgt spid="221"/>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childTnLst>
                          </p:cTn>
                        </p:par>
                        <p:par>
                          <p:cTn id="24" fill="hold">
                            <p:stCondLst>
                              <p:cond delay="2500"/>
                            </p:stCondLst>
                            <p:childTnLst>
                              <p:par>
                                <p:cTn id="25" presetID="22" presetClass="entr" presetSubtype="4" fill="hold" nodeType="afterEffect">
                                  <p:stCondLst>
                                    <p:cond delay="0"/>
                                  </p:stCondLst>
                                  <p:childTnLst>
                                    <p:set>
                                      <p:cBhvr>
                                        <p:cTn id="26" dur="1" fill="hold">
                                          <p:stCondLst>
                                            <p:cond delay="0"/>
                                          </p:stCondLst>
                                        </p:cTn>
                                        <p:tgtEl>
                                          <p:spTgt spid="224"/>
                                        </p:tgtEl>
                                        <p:attrNameLst>
                                          <p:attrName>style.visibility</p:attrName>
                                        </p:attrNameLst>
                                      </p:cBhvr>
                                      <p:to>
                                        <p:strVal val="visible"/>
                                      </p:to>
                                    </p:set>
                                    <p:animEffect transition="in" filter="wipe(down)">
                                      <p:cBhvr>
                                        <p:cTn id="27" dur="500"/>
                                        <p:tgtEl>
                                          <p:spTgt spid="224"/>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fade">
                                      <p:cBhvr>
                                        <p:cTn id="31" dur="500"/>
                                        <p:tgtEl>
                                          <p:spTgt spid="4"/>
                                        </p:tgtEl>
                                      </p:cBhvr>
                                    </p:animEffect>
                                  </p:childTnLst>
                                </p:cTn>
                              </p:par>
                            </p:childTnLst>
                          </p:cTn>
                        </p:par>
                        <p:par>
                          <p:cTn id="32" fill="hold">
                            <p:stCondLst>
                              <p:cond delay="3500"/>
                            </p:stCondLst>
                            <p:childTnLst>
                              <p:par>
                                <p:cTn id="33" presetID="22" presetClass="entr" presetSubtype="4" fill="hold" nodeType="afterEffect">
                                  <p:stCondLst>
                                    <p:cond delay="0"/>
                                  </p:stCondLst>
                                  <p:childTnLst>
                                    <p:set>
                                      <p:cBhvr>
                                        <p:cTn id="34" dur="1" fill="hold">
                                          <p:stCondLst>
                                            <p:cond delay="0"/>
                                          </p:stCondLst>
                                        </p:cTn>
                                        <p:tgtEl>
                                          <p:spTgt spid="235"/>
                                        </p:tgtEl>
                                        <p:attrNameLst>
                                          <p:attrName>style.visibility</p:attrName>
                                        </p:attrNameLst>
                                      </p:cBhvr>
                                      <p:to>
                                        <p:strVal val="visible"/>
                                      </p:to>
                                    </p:set>
                                    <p:animEffect transition="in" filter="wipe(down)">
                                      <p:cBhvr>
                                        <p:cTn id="35" dur="500"/>
                                        <p:tgtEl>
                                          <p:spTgt spid="235"/>
                                        </p:tgtEl>
                                      </p:cBhvr>
                                    </p:animEffect>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5"/>
                                        </p:tgtEl>
                                        <p:attrNameLst>
                                          <p:attrName>style.visibility</p:attrName>
                                        </p:attrNameLst>
                                      </p:cBhvr>
                                      <p:to>
                                        <p:strVal val="visible"/>
                                      </p:to>
                                    </p:set>
                                    <p:animEffect transition="in" filter="fade">
                                      <p:cBhvr>
                                        <p:cTn id="39" dur="500"/>
                                        <p:tgtEl>
                                          <p:spTgt spid="5"/>
                                        </p:tgtEl>
                                      </p:cBhvr>
                                    </p:animEffect>
                                  </p:childTnLst>
                                </p:cTn>
                              </p:par>
                            </p:childTnLst>
                          </p:cTn>
                        </p:par>
                        <p:par>
                          <p:cTn id="40" fill="hold">
                            <p:stCondLst>
                              <p:cond delay="4500"/>
                            </p:stCondLst>
                            <p:childTnLst>
                              <p:par>
                                <p:cTn id="41" presetID="22" presetClass="entr" presetSubtype="2" fill="hold" nodeType="afterEffect">
                                  <p:stCondLst>
                                    <p:cond delay="0"/>
                                  </p:stCondLst>
                                  <p:childTnLst>
                                    <p:set>
                                      <p:cBhvr>
                                        <p:cTn id="42" dur="1" fill="hold">
                                          <p:stCondLst>
                                            <p:cond delay="0"/>
                                          </p:stCondLst>
                                        </p:cTn>
                                        <p:tgtEl>
                                          <p:spTgt spid="229"/>
                                        </p:tgtEl>
                                        <p:attrNameLst>
                                          <p:attrName>style.visibility</p:attrName>
                                        </p:attrNameLst>
                                      </p:cBhvr>
                                      <p:to>
                                        <p:strVal val="visible"/>
                                      </p:to>
                                    </p:set>
                                    <p:animEffect transition="in" filter="wipe(right)">
                                      <p:cBhvr>
                                        <p:cTn id="43" dur="500"/>
                                        <p:tgtEl>
                                          <p:spTgt spid="229"/>
                                        </p:tgtEl>
                                      </p:cBhvr>
                                    </p:animEffect>
                                  </p:childTnLst>
                                </p:cTn>
                              </p:par>
                            </p:childTnLst>
                          </p:cTn>
                        </p:par>
                        <p:par>
                          <p:cTn id="44" fill="hold">
                            <p:stCondLst>
                              <p:cond delay="5000"/>
                            </p:stCondLst>
                            <p:childTnLst>
                              <p:par>
                                <p:cTn id="45" presetID="10" presetClass="entr" presetSubtype="0" fill="hold" nodeType="afterEffect">
                                  <p:stCondLst>
                                    <p:cond delay="0"/>
                                  </p:stCondLst>
                                  <p:childTnLst>
                                    <p:set>
                                      <p:cBhvr>
                                        <p:cTn id="46" dur="1" fill="hold">
                                          <p:stCondLst>
                                            <p:cond delay="0"/>
                                          </p:stCondLst>
                                        </p:cTn>
                                        <p:tgtEl>
                                          <p:spTgt spid="6"/>
                                        </p:tgtEl>
                                        <p:attrNameLst>
                                          <p:attrName>style.visibility</p:attrName>
                                        </p:attrNameLst>
                                      </p:cBhvr>
                                      <p:to>
                                        <p:strVal val="visible"/>
                                      </p:to>
                                    </p:set>
                                    <p:animEffect transition="in" filter="fade">
                                      <p:cBhvr>
                                        <p:cTn id="47" dur="500"/>
                                        <p:tgtEl>
                                          <p:spTgt spid="6"/>
                                        </p:tgtEl>
                                      </p:cBhvr>
                                    </p:animEffect>
                                  </p:childTnLst>
                                </p:cTn>
                              </p:par>
                            </p:childTnLst>
                          </p:cTn>
                        </p:par>
                        <p:par>
                          <p:cTn id="48" fill="hold">
                            <p:stCondLst>
                              <p:cond delay="5500"/>
                            </p:stCondLst>
                            <p:childTnLst>
                              <p:par>
                                <p:cTn id="49" presetID="22" presetClass="entr" presetSubtype="2" fill="hold" nodeType="afterEffect">
                                  <p:stCondLst>
                                    <p:cond delay="0"/>
                                  </p:stCondLst>
                                  <p:childTnLst>
                                    <p:set>
                                      <p:cBhvr>
                                        <p:cTn id="50" dur="1" fill="hold">
                                          <p:stCondLst>
                                            <p:cond delay="0"/>
                                          </p:stCondLst>
                                        </p:cTn>
                                        <p:tgtEl>
                                          <p:spTgt spid="232"/>
                                        </p:tgtEl>
                                        <p:attrNameLst>
                                          <p:attrName>style.visibility</p:attrName>
                                        </p:attrNameLst>
                                      </p:cBhvr>
                                      <p:to>
                                        <p:strVal val="visible"/>
                                      </p:to>
                                    </p:set>
                                    <p:animEffect transition="in" filter="wipe(right)">
                                      <p:cBhvr>
                                        <p:cTn id="51" dur="500"/>
                                        <p:tgtEl>
                                          <p:spTgt spid="232"/>
                                        </p:tgtEl>
                                      </p:cBhvr>
                                    </p:animEffect>
                                  </p:childTnLst>
                                </p:cTn>
                              </p:par>
                            </p:childTnLst>
                          </p:cTn>
                        </p:par>
                        <p:par>
                          <p:cTn id="52" fill="hold">
                            <p:stCondLst>
                              <p:cond delay="6000"/>
                            </p:stCondLst>
                            <p:childTnLst>
                              <p:par>
                                <p:cTn id="53" presetID="10" presetClass="entr" presetSubtype="0" fill="hold" nodeType="after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fade">
                                      <p:cBhvr>
                                        <p:cTn id="5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 name="Group 30"/>
          <p:cNvGrpSpPr/>
          <p:nvPr/>
        </p:nvGrpSpPr>
        <p:grpSpPr>
          <a:xfrm>
            <a:off x="5304121" y="4177782"/>
            <a:ext cx="7735739" cy="4751756"/>
            <a:chOff x="7094999" y="3116146"/>
            <a:chExt cx="10311633" cy="6334025"/>
          </a:xfrm>
        </p:grpSpPr>
        <p:sp>
          <p:nvSpPr>
            <p:cNvPr id="32" name="Freeform 1"/>
            <p:cNvSpPr>
              <a:spLocks noChangeArrowheads="1"/>
            </p:cNvSpPr>
            <p:nvPr/>
          </p:nvSpPr>
          <p:spPr bwMode="auto">
            <a:xfrm>
              <a:off x="15481608" y="9202005"/>
              <a:ext cx="16234" cy="25513"/>
            </a:xfrm>
            <a:custGeom>
              <a:avLst/>
              <a:gdLst>
                <a:gd name="T0" fmla="*/ 15 w 32"/>
                <a:gd name="T1" fmla="*/ 0 h 49"/>
                <a:gd name="T2" fmla="*/ 15 w 32"/>
                <a:gd name="T3" fmla="*/ 0 h 49"/>
                <a:gd name="T4" fmla="*/ 0 w 32"/>
                <a:gd name="T5" fmla="*/ 16 h 49"/>
                <a:gd name="T6" fmla="*/ 15 w 32"/>
                <a:gd name="T7" fmla="*/ 32 h 49"/>
                <a:gd name="T8" fmla="*/ 15 w 32"/>
                <a:gd name="T9" fmla="*/ 0 h 49"/>
              </a:gdLst>
              <a:ahLst/>
              <a:cxnLst>
                <a:cxn ang="0">
                  <a:pos x="T0" y="T1"/>
                </a:cxn>
                <a:cxn ang="0">
                  <a:pos x="T2" y="T3"/>
                </a:cxn>
                <a:cxn ang="0">
                  <a:pos x="T4" y="T5"/>
                </a:cxn>
                <a:cxn ang="0">
                  <a:pos x="T6" y="T7"/>
                </a:cxn>
                <a:cxn ang="0">
                  <a:pos x="T8" y="T9"/>
                </a:cxn>
              </a:cxnLst>
              <a:rect l="0" t="0" r="r" b="b"/>
              <a:pathLst>
                <a:path w="32" h="49">
                  <a:moveTo>
                    <a:pt x="15" y="0"/>
                  </a:moveTo>
                  <a:lnTo>
                    <a:pt x="15" y="0"/>
                  </a:lnTo>
                  <a:cubicBezTo>
                    <a:pt x="15" y="0"/>
                    <a:pt x="0" y="8"/>
                    <a:pt x="0" y="16"/>
                  </a:cubicBezTo>
                  <a:cubicBezTo>
                    <a:pt x="0" y="32"/>
                    <a:pt x="7" y="48"/>
                    <a:pt x="15" y="32"/>
                  </a:cubicBezTo>
                  <a:cubicBezTo>
                    <a:pt x="23" y="24"/>
                    <a:pt x="31" y="0"/>
                    <a:pt x="15"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3" name="Freeform 2"/>
            <p:cNvSpPr>
              <a:spLocks noChangeArrowheads="1"/>
            </p:cNvSpPr>
            <p:nvPr/>
          </p:nvSpPr>
          <p:spPr bwMode="auto">
            <a:xfrm>
              <a:off x="15481608" y="9202005"/>
              <a:ext cx="16234" cy="20874"/>
            </a:xfrm>
            <a:custGeom>
              <a:avLst/>
              <a:gdLst>
                <a:gd name="T0" fmla="*/ 7 w 32"/>
                <a:gd name="T1" fmla="*/ 40 h 41"/>
                <a:gd name="T2" fmla="*/ 7 w 32"/>
                <a:gd name="T3" fmla="*/ 40 h 41"/>
                <a:gd name="T4" fmla="*/ 7 w 32"/>
                <a:gd name="T5" fmla="*/ 40 h 41"/>
                <a:gd name="T6" fmla="*/ 0 w 32"/>
                <a:gd name="T7" fmla="*/ 16 h 41"/>
                <a:gd name="T8" fmla="*/ 15 w 32"/>
                <a:gd name="T9" fmla="*/ 0 h 41"/>
                <a:gd name="T10" fmla="*/ 15 w 32"/>
                <a:gd name="T11" fmla="*/ 0 h 41"/>
                <a:gd name="T12" fmla="*/ 23 w 32"/>
                <a:gd name="T13" fmla="*/ 0 h 41"/>
                <a:gd name="T14" fmla="*/ 15 w 32"/>
                <a:gd name="T15" fmla="*/ 32 h 41"/>
                <a:gd name="T16" fmla="*/ 7 w 32"/>
                <a:gd name="T17" fmla="*/ 40 h 41"/>
                <a:gd name="T18" fmla="*/ 15 w 32"/>
                <a:gd name="T19" fmla="*/ 8 h 41"/>
                <a:gd name="T20" fmla="*/ 15 w 32"/>
                <a:gd name="T21" fmla="*/ 8 h 41"/>
                <a:gd name="T22" fmla="*/ 7 w 32"/>
                <a:gd name="T23" fmla="*/ 16 h 41"/>
                <a:gd name="T24" fmla="*/ 7 w 32"/>
                <a:gd name="T25" fmla="*/ 32 h 41"/>
                <a:gd name="T26" fmla="*/ 15 w 32"/>
                <a:gd name="T27" fmla="*/ 32 h 41"/>
                <a:gd name="T28" fmla="*/ 15 w 32"/>
                <a:gd name="T2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1">
                  <a:moveTo>
                    <a:pt x="7" y="40"/>
                  </a:moveTo>
                  <a:lnTo>
                    <a:pt x="7" y="40"/>
                  </a:lnTo>
                  <a:lnTo>
                    <a:pt x="7" y="40"/>
                  </a:lnTo>
                  <a:cubicBezTo>
                    <a:pt x="0" y="40"/>
                    <a:pt x="0" y="24"/>
                    <a:pt x="0" y="16"/>
                  </a:cubicBezTo>
                  <a:cubicBezTo>
                    <a:pt x="0" y="0"/>
                    <a:pt x="15" y="0"/>
                    <a:pt x="15" y="0"/>
                  </a:cubicBezTo>
                  <a:lnTo>
                    <a:pt x="15" y="0"/>
                  </a:lnTo>
                  <a:cubicBezTo>
                    <a:pt x="23" y="0"/>
                    <a:pt x="23" y="0"/>
                    <a:pt x="23" y="0"/>
                  </a:cubicBezTo>
                  <a:cubicBezTo>
                    <a:pt x="31" y="8"/>
                    <a:pt x="23" y="24"/>
                    <a:pt x="15" y="32"/>
                  </a:cubicBezTo>
                  <a:cubicBezTo>
                    <a:pt x="15" y="40"/>
                    <a:pt x="15" y="40"/>
                    <a:pt x="7" y="40"/>
                  </a:cubicBezTo>
                  <a:close/>
                  <a:moveTo>
                    <a:pt x="15" y="8"/>
                  </a:moveTo>
                  <a:lnTo>
                    <a:pt x="15" y="8"/>
                  </a:lnTo>
                  <a:cubicBezTo>
                    <a:pt x="15" y="8"/>
                    <a:pt x="7" y="8"/>
                    <a:pt x="7" y="16"/>
                  </a:cubicBezTo>
                  <a:cubicBezTo>
                    <a:pt x="7" y="24"/>
                    <a:pt x="7" y="32"/>
                    <a:pt x="7" y="32"/>
                  </a:cubicBezTo>
                  <a:lnTo>
                    <a:pt x="15" y="32"/>
                  </a:lnTo>
                  <a:cubicBezTo>
                    <a:pt x="15" y="16"/>
                    <a:pt x="15" y="8"/>
                    <a:pt x="15" y="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4" name="Freeform 3"/>
            <p:cNvSpPr>
              <a:spLocks noChangeArrowheads="1"/>
            </p:cNvSpPr>
            <p:nvPr/>
          </p:nvSpPr>
          <p:spPr bwMode="auto">
            <a:xfrm>
              <a:off x="15460734" y="9215920"/>
              <a:ext cx="16236" cy="13916"/>
            </a:xfrm>
            <a:custGeom>
              <a:avLst/>
              <a:gdLst>
                <a:gd name="T0" fmla="*/ 8 w 33"/>
                <a:gd name="T1" fmla="*/ 0 h 25"/>
                <a:gd name="T2" fmla="*/ 8 w 33"/>
                <a:gd name="T3" fmla="*/ 0 h 25"/>
                <a:gd name="T4" fmla="*/ 8 w 33"/>
                <a:gd name="T5" fmla="*/ 16 h 25"/>
                <a:gd name="T6" fmla="*/ 24 w 33"/>
                <a:gd name="T7" fmla="*/ 8 h 25"/>
                <a:gd name="T8" fmla="*/ 8 w 33"/>
                <a:gd name="T9" fmla="*/ 0 h 25"/>
              </a:gdLst>
              <a:ahLst/>
              <a:cxnLst>
                <a:cxn ang="0">
                  <a:pos x="T0" y="T1"/>
                </a:cxn>
                <a:cxn ang="0">
                  <a:pos x="T2" y="T3"/>
                </a:cxn>
                <a:cxn ang="0">
                  <a:pos x="T4" y="T5"/>
                </a:cxn>
                <a:cxn ang="0">
                  <a:pos x="T6" y="T7"/>
                </a:cxn>
                <a:cxn ang="0">
                  <a:pos x="T8" y="T9"/>
                </a:cxn>
              </a:cxnLst>
              <a:rect l="0" t="0" r="r" b="b"/>
              <a:pathLst>
                <a:path w="33" h="25">
                  <a:moveTo>
                    <a:pt x="8" y="0"/>
                  </a:moveTo>
                  <a:lnTo>
                    <a:pt x="8" y="0"/>
                  </a:lnTo>
                  <a:cubicBezTo>
                    <a:pt x="8" y="0"/>
                    <a:pt x="0" y="16"/>
                    <a:pt x="8" y="16"/>
                  </a:cubicBezTo>
                  <a:cubicBezTo>
                    <a:pt x="24" y="16"/>
                    <a:pt x="32" y="24"/>
                    <a:pt x="24" y="8"/>
                  </a:cubicBezTo>
                  <a:cubicBezTo>
                    <a:pt x="16" y="0"/>
                    <a:pt x="16" y="0"/>
                    <a:pt x="8"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5" name="Freeform 4"/>
            <p:cNvSpPr>
              <a:spLocks noChangeArrowheads="1"/>
            </p:cNvSpPr>
            <p:nvPr/>
          </p:nvSpPr>
          <p:spPr bwMode="auto">
            <a:xfrm>
              <a:off x="15460734" y="9211282"/>
              <a:ext cx="16236" cy="16236"/>
            </a:xfrm>
            <a:custGeom>
              <a:avLst/>
              <a:gdLst>
                <a:gd name="T0" fmla="*/ 24 w 33"/>
                <a:gd name="T1" fmla="*/ 32 h 33"/>
                <a:gd name="T2" fmla="*/ 24 w 33"/>
                <a:gd name="T3" fmla="*/ 32 h 33"/>
                <a:gd name="T4" fmla="*/ 24 w 33"/>
                <a:gd name="T5" fmla="*/ 32 h 33"/>
                <a:gd name="T6" fmla="*/ 8 w 33"/>
                <a:gd name="T7" fmla="*/ 24 h 33"/>
                <a:gd name="T8" fmla="*/ 0 w 33"/>
                <a:gd name="T9" fmla="*/ 24 h 33"/>
                <a:gd name="T10" fmla="*/ 0 w 33"/>
                <a:gd name="T11" fmla="*/ 8 h 33"/>
                <a:gd name="T12" fmla="*/ 0 w 33"/>
                <a:gd name="T13" fmla="*/ 0 h 33"/>
                <a:gd name="T14" fmla="*/ 8 w 33"/>
                <a:gd name="T15" fmla="*/ 0 h 33"/>
                <a:gd name="T16" fmla="*/ 32 w 33"/>
                <a:gd name="T17" fmla="*/ 16 h 33"/>
                <a:gd name="T18" fmla="*/ 32 w 33"/>
                <a:gd name="T19" fmla="*/ 16 h 33"/>
                <a:gd name="T20" fmla="*/ 32 w 33"/>
                <a:gd name="T21" fmla="*/ 24 h 33"/>
                <a:gd name="T22" fmla="*/ 24 w 33"/>
                <a:gd name="T23" fmla="*/ 32 h 33"/>
                <a:gd name="T24" fmla="*/ 8 w 33"/>
                <a:gd name="T25" fmla="*/ 8 h 33"/>
                <a:gd name="T26" fmla="*/ 8 w 33"/>
                <a:gd name="T27" fmla="*/ 8 h 33"/>
                <a:gd name="T28" fmla="*/ 8 w 33"/>
                <a:gd name="T29" fmla="*/ 16 h 33"/>
                <a:gd name="T30" fmla="*/ 8 w 33"/>
                <a:gd name="T31" fmla="*/ 24 h 33"/>
                <a:gd name="T32" fmla="*/ 24 w 33"/>
                <a:gd name="T33" fmla="*/ 24 h 33"/>
                <a:gd name="T34" fmla="*/ 24 w 33"/>
                <a:gd name="T35" fmla="*/ 24 h 33"/>
                <a:gd name="T36" fmla="*/ 24 w 33"/>
                <a:gd name="T37" fmla="*/ 24 h 33"/>
                <a:gd name="T38" fmla="*/ 8 w 33"/>
                <a:gd name="T3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32"/>
                  </a:moveTo>
                  <a:lnTo>
                    <a:pt x="24" y="32"/>
                  </a:lnTo>
                  <a:lnTo>
                    <a:pt x="24" y="32"/>
                  </a:lnTo>
                  <a:cubicBezTo>
                    <a:pt x="24" y="32"/>
                    <a:pt x="16" y="32"/>
                    <a:pt x="8" y="24"/>
                  </a:cubicBezTo>
                  <a:cubicBezTo>
                    <a:pt x="0" y="24"/>
                    <a:pt x="0" y="24"/>
                    <a:pt x="0" y="24"/>
                  </a:cubicBezTo>
                  <a:cubicBezTo>
                    <a:pt x="0" y="16"/>
                    <a:pt x="0" y="8"/>
                    <a:pt x="0" y="8"/>
                  </a:cubicBezTo>
                  <a:cubicBezTo>
                    <a:pt x="0" y="0"/>
                    <a:pt x="0" y="0"/>
                    <a:pt x="0" y="0"/>
                  </a:cubicBezTo>
                  <a:cubicBezTo>
                    <a:pt x="8" y="0"/>
                    <a:pt x="8" y="0"/>
                    <a:pt x="8" y="0"/>
                  </a:cubicBezTo>
                  <a:cubicBezTo>
                    <a:pt x="16" y="0"/>
                    <a:pt x="24" y="8"/>
                    <a:pt x="32" y="16"/>
                  </a:cubicBezTo>
                  <a:lnTo>
                    <a:pt x="32" y="16"/>
                  </a:lnTo>
                  <a:lnTo>
                    <a:pt x="32" y="24"/>
                  </a:lnTo>
                  <a:cubicBezTo>
                    <a:pt x="32" y="32"/>
                    <a:pt x="24" y="32"/>
                    <a:pt x="24" y="32"/>
                  </a:cubicBezTo>
                  <a:close/>
                  <a:moveTo>
                    <a:pt x="8" y="8"/>
                  </a:moveTo>
                  <a:lnTo>
                    <a:pt x="8" y="8"/>
                  </a:lnTo>
                  <a:cubicBezTo>
                    <a:pt x="8" y="16"/>
                    <a:pt x="8" y="16"/>
                    <a:pt x="8" y="16"/>
                  </a:cubicBezTo>
                  <a:cubicBezTo>
                    <a:pt x="8" y="16"/>
                    <a:pt x="8" y="16"/>
                    <a:pt x="8" y="24"/>
                  </a:cubicBezTo>
                  <a:cubicBezTo>
                    <a:pt x="16" y="24"/>
                    <a:pt x="24" y="24"/>
                    <a:pt x="24" y="24"/>
                  </a:cubicBezTo>
                  <a:lnTo>
                    <a:pt x="24" y="24"/>
                  </a:lnTo>
                  <a:lnTo>
                    <a:pt x="24" y="24"/>
                  </a:lnTo>
                  <a:cubicBezTo>
                    <a:pt x="16" y="16"/>
                    <a:pt x="16" y="8"/>
                    <a:pt x="8" y="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6" name="Freeform 5"/>
            <p:cNvSpPr>
              <a:spLocks noChangeArrowheads="1"/>
            </p:cNvSpPr>
            <p:nvPr/>
          </p:nvSpPr>
          <p:spPr bwMode="auto">
            <a:xfrm>
              <a:off x="15402752" y="9241433"/>
              <a:ext cx="46386" cy="16234"/>
            </a:xfrm>
            <a:custGeom>
              <a:avLst/>
              <a:gdLst>
                <a:gd name="T0" fmla="*/ 71 w 88"/>
                <a:gd name="T1" fmla="*/ 0 h 32"/>
                <a:gd name="T2" fmla="*/ 71 w 88"/>
                <a:gd name="T3" fmla="*/ 0 h 32"/>
                <a:gd name="T4" fmla="*/ 56 w 88"/>
                <a:gd name="T5" fmla="*/ 7 h 32"/>
                <a:gd name="T6" fmla="*/ 24 w 88"/>
                <a:gd name="T7" fmla="*/ 31 h 32"/>
                <a:gd name="T8" fmla="*/ 71 w 88"/>
                <a:gd name="T9" fmla="*/ 15 h 32"/>
                <a:gd name="T10" fmla="*/ 71 w 88"/>
                <a:gd name="T11" fmla="*/ 0 h 32"/>
              </a:gdLst>
              <a:ahLst/>
              <a:cxnLst>
                <a:cxn ang="0">
                  <a:pos x="T0" y="T1"/>
                </a:cxn>
                <a:cxn ang="0">
                  <a:pos x="T2" y="T3"/>
                </a:cxn>
                <a:cxn ang="0">
                  <a:pos x="T4" y="T5"/>
                </a:cxn>
                <a:cxn ang="0">
                  <a:pos x="T6" y="T7"/>
                </a:cxn>
                <a:cxn ang="0">
                  <a:pos x="T8" y="T9"/>
                </a:cxn>
                <a:cxn ang="0">
                  <a:pos x="T10" y="T11"/>
                </a:cxn>
              </a:cxnLst>
              <a:rect l="0" t="0" r="r" b="b"/>
              <a:pathLst>
                <a:path w="88" h="32">
                  <a:moveTo>
                    <a:pt x="71" y="0"/>
                  </a:moveTo>
                  <a:lnTo>
                    <a:pt x="71" y="0"/>
                  </a:lnTo>
                  <a:cubicBezTo>
                    <a:pt x="71" y="0"/>
                    <a:pt x="64" y="15"/>
                    <a:pt x="56" y="7"/>
                  </a:cubicBezTo>
                  <a:cubicBezTo>
                    <a:pt x="40" y="0"/>
                    <a:pt x="0" y="23"/>
                    <a:pt x="24" y="31"/>
                  </a:cubicBezTo>
                  <a:cubicBezTo>
                    <a:pt x="56" y="31"/>
                    <a:pt x="71" y="15"/>
                    <a:pt x="71" y="15"/>
                  </a:cubicBezTo>
                  <a:cubicBezTo>
                    <a:pt x="71" y="15"/>
                    <a:pt x="87" y="7"/>
                    <a:pt x="71"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7" name="Freeform 6"/>
            <p:cNvSpPr>
              <a:spLocks noChangeArrowheads="1"/>
            </p:cNvSpPr>
            <p:nvPr/>
          </p:nvSpPr>
          <p:spPr bwMode="auto">
            <a:xfrm>
              <a:off x="15412029" y="9236795"/>
              <a:ext cx="37109" cy="20873"/>
            </a:xfrm>
            <a:custGeom>
              <a:avLst/>
              <a:gdLst>
                <a:gd name="T0" fmla="*/ 24 w 72"/>
                <a:gd name="T1" fmla="*/ 39 h 40"/>
                <a:gd name="T2" fmla="*/ 24 w 72"/>
                <a:gd name="T3" fmla="*/ 39 h 40"/>
                <a:gd name="T4" fmla="*/ 24 w 72"/>
                <a:gd name="T5" fmla="*/ 39 h 40"/>
                <a:gd name="T6" fmla="*/ 8 w 72"/>
                <a:gd name="T7" fmla="*/ 39 h 40"/>
                <a:gd name="T8" fmla="*/ 0 w 72"/>
                <a:gd name="T9" fmla="*/ 31 h 40"/>
                <a:gd name="T10" fmla="*/ 32 w 72"/>
                <a:gd name="T11" fmla="*/ 8 h 40"/>
                <a:gd name="T12" fmla="*/ 40 w 72"/>
                <a:gd name="T13" fmla="*/ 15 h 40"/>
                <a:gd name="T14" fmla="*/ 55 w 72"/>
                <a:gd name="T15" fmla="*/ 8 h 40"/>
                <a:gd name="T16" fmla="*/ 55 w 72"/>
                <a:gd name="T17" fmla="*/ 0 h 40"/>
                <a:gd name="T18" fmla="*/ 55 w 72"/>
                <a:gd name="T19" fmla="*/ 0 h 40"/>
                <a:gd name="T20" fmla="*/ 71 w 72"/>
                <a:gd name="T21" fmla="*/ 15 h 40"/>
                <a:gd name="T22" fmla="*/ 55 w 72"/>
                <a:gd name="T23" fmla="*/ 23 h 40"/>
                <a:gd name="T24" fmla="*/ 24 w 72"/>
                <a:gd name="T25" fmla="*/ 39 h 40"/>
                <a:gd name="T26" fmla="*/ 8 w 72"/>
                <a:gd name="T27" fmla="*/ 31 h 40"/>
                <a:gd name="T28" fmla="*/ 8 w 72"/>
                <a:gd name="T29" fmla="*/ 31 h 40"/>
                <a:gd name="T30" fmla="*/ 8 w 72"/>
                <a:gd name="T31" fmla="*/ 31 h 40"/>
                <a:gd name="T32" fmla="*/ 24 w 72"/>
                <a:gd name="T33" fmla="*/ 31 h 40"/>
                <a:gd name="T34" fmla="*/ 55 w 72"/>
                <a:gd name="T35" fmla="*/ 23 h 40"/>
                <a:gd name="T36" fmla="*/ 55 w 72"/>
                <a:gd name="T37" fmla="*/ 15 h 40"/>
                <a:gd name="T38" fmla="*/ 63 w 72"/>
                <a:gd name="T39" fmla="*/ 15 h 40"/>
                <a:gd name="T40" fmla="*/ 55 w 72"/>
                <a:gd name="T41" fmla="*/ 8 h 40"/>
                <a:gd name="T42" fmla="*/ 40 w 72"/>
                <a:gd name="T43" fmla="*/ 23 h 40"/>
                <a:gd name="T44" fmla="*/ 32 w 72"/>
                <a:gd name="T45" fmla="*/ 23 h 40"/>
                <a:gd name="T46" fmla="*/ 32 w 72"/>
                <a:gd name="T47" fmla="*/ 15 h 40"/>
                <a:gd name="T48" fmla="*/ 8 w 72"/>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40">
                  <a:moveTo>
                    <a:pt x="24" y="39"/>
                  </a:moveTo>
                  <a:lnTo>
                    <a:pt x="24" y="39"/>
                  </a:lnTo>
                  <a:lnTo>
                    <a:pt x="24" y="39"/>
                  </a:lnTo>
                  <a:cubicBezTo>
                    <a:pt x="16" y="39"/>
                    <a:pt x="16" y="39"/>
                    <a:pt x="8" y="39"/>
                  </a:cubicBezTo>
                  <a:cubicBezTo>
                    <a:pt x="0" y="39"/>
                    <a:pt x="0" y="31"/>
                    <a:pt x="0" y="31"/>
                  </a:cubicBezTo>
                  <a:cubicBezTo>
                    <a:pt x="0" y="23"/>
                    <a:pt x="24" y="8"/>
                    <a:pt x="32" y="8"/>
                  </a:cubicBezTo>
                  <a:lnTo>
                    <a:pt x="40" y="15"/>
                  </a:lnTo>
                  <a:cubicBezTo>
                    <a:pt x="48" y="15"/>
                    <a:pt x="48" y="8"/>
                    <a:pt x="55" y="8"/>
                  </a:cubicBezTo>
                  <a:cubicBezTo>
                    <a:pt x="55" y="0"/>
                    <a:pt x="55" y="0"/>
                    <a:pt x="55" y="0"/>
                  </a:cubicBezTo>
                  <a:lnTo>
                    <a:pt x="55" y="0"/>
                  </a:lnTo>
                  <a:cubicBezTo>
                    <a:pt x="63" y="8"/>
                    <a:pt x="63" y="8"/>
                    <a:pt x="71" y="15"/>
                  </a:cubicBezTo>
                  <a:cubicBezTo>
                    <a:pt x="71" y="15"/>
                    <a:pt x="63" y="23"/>
                    <a:pt x="55" y="23"/>
                  </a:cubicBezTo>
                  <a:cubicBezTo>
                    <a:pt x="55" y="31"/>
                    <a:pt x="40" y="39"/>
                    <a:pt x="24" y="39"/>
                  </a:cubicBezTo>
                  <a:close/>
                  <a:moveTo>
                    <a:pt x="8" y="31"/>
                  </a:moveTo>
                  <a:lnTo>
                    <a:pt x="8" y="31"/>
                  </a:lnTo>
                  <a:lnTo>
                    <a:pt x="8" y="31"/>
                  </a:lnTo>
                  <a:cubicBezTo>
                    <a:pt x="16" y="31"/>
                    <a:pt x="16" y="31"/>
                    <a:pt x="24" y="31"/>
                  </a:cubicBezTo>
                  <a:cubicBezTo>
                    <a:pt x="40" y="31"/>
                    <a:pt x="55" y="23"/>
                    <a:pt x="55" y="23"/>
                  </a:cubicBezTo>
                  <a:cubicBezTo>
                    <a:pt x="55" y="15"/>
                    <a:pt x="55" y="15"/>
                    <a:pt x="55" y="15"/>
                  </a:cubicBezTo>
                  <a:lnTo>
                    <a:pt x="63" y="15"/>
                  </a:lnTo>
                  <a:lnTo>
                    <a:pt x="55" y="8"/>
                  </a:lnTo>
                  <a:cubicBezTo>
                    <a:pt x="55" y="15"/>
                    <a:pt x="48" y="23"/>
                    <a:pt x="40" y="23"/>
                  </a:cubicBezTo>
                  <a:cubicBezTo>
                    <a:pt x="40" y="23"/>
                    <a:pt x="40" y="23"/>
                    <a:pt x="32" y="23"/>
                  </a:cubicBezTo>
                  <a:lnTo>
                    <a:pt x="32" y="15"/>
                  </a:lnTo>
                  <a:cubicBezTo>
                    <a:pt x="24" y="15"/>
                    <a:pt x="8" y="23"/>
                    <a:pt x="8" y="31"/>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8" name="Freeform 7"/>
            <p:cNvSpPr>
              <a:spLocks noChangeArrowheads="1"/>
            </p:cNvSpPr>
            <p:nvPr/>
          </p:nvSpPr>
          <p:spPr bwMode="auto">
            <a:xfrm>
              <a:off x="15323896" y="9262306"/>
              <a:ext cx="25512" cy="37109"/>
            </a:xfrm>
            <a:custGeom>
              <a:avLst/>
              <a:gdLst>
                <a:gd name="T0" fmla="*/ 16 w 49"/>
                <a:gd name="T1" fmla="*/ 8 h 72"/>
                <a:gd name="T2" fmla="*/ 16 w 49"/>
                <a:gd name="T3" fmla="*/ 8 h 72"/>
                <a:gd name="T4" fmla="*/ 8 w 49"/>
                <a:gd name="T5" fmla="*/ 16 h 72"/>
                <a:gd name="T6" fmla="*/ 32 w 49"/>
                <a:gd name="T7" fmla="*/ 47 h 72"/>
                <a:gd name="T8" fmla="*/ 48 w 49"/>
                <a:gd name="T9" fmla="*/ 55 h 72"/>
                <a:gd name="T10" fmla="*/ 32 w 49"/>
                <a:gd name="T11" fmla="*/ 24 h 72"/>
                <a:gd name="T12" fmla="*/ 16 w 49"/>
                <a:gd name="T13" fmla="*/ 8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16" y="8"/>
                  </a:moveTo>
                  <a:lnTo>
                    <a:pt x="16" y="8"/>
                  </a:lnTo>
                  <a:cubicBezTo>
                    <a:pt x="16" y="8"/>
                    <a:pt x="0" y="8"/>
                    <a:pt x="8" y="16"/>
                  </a:cubicBezTo>
                  <a:cubicBezTo>
                    <a:pt x="8" y="24"/>
                    <a:pt x="24" y="32"/>
                    <a:pt x="32" y="47"/>
                  </a:cubicBezTo>
                  <a:cubicBezTo>
                    <a:pt x="32" y="63"/>
                    <a:pt x="48" y="71"/>
                    <a:pt x="48" y="55"/>
                  </a:cubicBezTo>
                  <a:cubicBezTo>
                    <a:pt x="48" y="40"/>
                    <a:pt x="40" y="32"/>
                    <a:pt x="32" y="24"/>
                  </a:cubicBezTo>
                  <a:cubicBezTo>
                    <a:pt x="32" y="8"/>
                    <a:pt x="32" y="0"/>
                    <a:pt x="16" y="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9" name="Freeform 8"/>
            <p:cNvSpPr>
              <a:spLocks noChangeArrowheads="1"/>
            </p:cNvSpPr>
            <p:nvPr/>
          </p:nvSpPr>
          <p:spPr bwMode="auto">
            <a:xfrm>
              <a:off x="15323896" y="9262306"/>
              <a:ext cx="30150" cy="37109"/>
            </a:xfrm>
            <a:custGeom>
              <a:avLst/>
              <a:gdLst>
                <a:gd name="T0" fmla="*/ 48 w 56"/>
                <a:gd name="T1" fmla="*/ 71 h 72"/>
                <a:gd name="T2" fmla="*/ 48 w 56"/>
                <a:gd name="T3" fmla="*/ 71 h 72"/>
                <a:gd name="T4" fmla="*/ 48 w 56"/>
                <a:gd name="T5" fmla="*/ 71 h 72"/>
                <a:gd name="T6" fmla="*/ 24 w 56"/>
                <a:gd name="T7" fmla="*/ 47 h 72"/>
                <a:gd name="T8" fmla="*/ 8 w 56"/>
                <a:gd name="T9" fmla="*/ 32 h 72"/>
                <a:gd name="T10" fmla="*/ 0 w 56"/>
                <a:gd name="T11" fmla="*/ 16 h 72"/>
                <a:gd name="T12" fmla="*/ 0 w 56"/>
                <a:gd name="T13" fmla="*/ 8 h 72"/>
                <a:gd name="T14" fmla="*/ 16 w 56"/>
                <a:gd name="T15" fmla="*/ 0 h 72"/>
                <a:gd name="T16" fmla="*/ 32 w 56"/>
                <a:gd name="T17" fmla="*/ 16 h 72"/>
                <a:gd name="T18" fmla="*/ 40 w 56"/>
                <a:gd name="T19" fmla="*/ 24 h 72"/>
                <a:gd name="T20" fmla="*/ 48 w 56"/>
                <a:gd name="T21" fmla="*/ 32 h 72"/>
                <a:gd name="T22" fmla="*/ 55 w 56"/>
                <a:gd name="T23" fmla="*/ 55 h 72"/>
                <a:gd name="T24" fmla="*/ 55 w 56"/>
                <a:gd name="T25" fmla="*/ 63 h 72"/>
                <a:gd name="T26" fmla="*/ 48 w 56"/>
                <a:gd name="T27" fmla="*/ 71 h 72"/>
                <a:gd name="T28" fmla="*/ 24 w 56"/>
                <a:gd name="T29" fmla="*/ 8 h 72"/>
                <a:gd name="T30" fmla="*/ 24 w 56"/>
                <a:gd name="T31" fmla="*/ 8 h 72"/>
                <a:gd name="T32" fmla="*/ 16 w 56"/>
                <a:gd name="T33" fmla="*/ 8 h 72"/>
                <a:gd name="T34" fmla="*/ 16 w 56"/>
                <a:gd name="T35" fmla="*/ 8 h 72"/>
                <a:gd name="T36" fmla="*/ 8 w 56"/>
                <a:gd name="T37" fmla="*/ 16 h 72"/>
                <a:gd name="T38" fmla="*/ 8 w 56"/>
                <a:gd name="T39" fmla="*/ 16 h 72"/>
                <a:gd name="T40" fmla="*/ 16 w 56"/>
                <a:gd name="T41" fmla="*/ 24 h 72"/>
                <a:gd name="T42" fmla="*/ 32 w 56"/>
                <a:gd name="T43" fmla="*/ 47 h 72"/>
                <a:gd name="T44" fmla="*/ 48 w 56"/>
                <a:gd name="T45" fmla="*/ 63 h 72"/>
                <a:gd name="T46" fmla="*/ 48 w 56"/>
                <a:gd name="T47" fmla="*/ 63 h 72"/>
                <a:gd name="T48" fmla="*/ 48 w 56"/>
                <a:gd name="T49" fmla="*/ 55 h 72"/>
                <a:gd name="T50" fmla="*/ 40 w 56"/>
                <a:gd name="T51" fmla="*/ 40 h 72"/>
                <a:gd name="T52" fmla="*/ 32 w 56"/>
                <a:gd name="T53" fmla="*/ 24 h 72"/>
                <a:gd name="T54" fmla="*/ 24 w 56"/>
                <a:gd name="T55" fmla="*/ 16 h 72"/>
                <a:gd name="T56" fmla="*/ 24 w 56"/>
                <a:gd name="T57"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72">
                  <a:moveTo>
                    <a:pt x="48" y="71"/>
                  </a:moveTo>
                  <a:lnTo>
                    <a:pt x="48" y="71"/>
                  </a:lnTo>
                  <a:lnTo>
                    <a:pt x="48" y="71"/>
                  </a:lnTo>
                  <a:cubicBezTo>
                    <a:pt x="40" y="71"/>
                    <a:pt x="32" y="63"/>
                    <a:pt x="24" y="47"/>
                  </a:cubicBezTo>
                  <a:cubicBezTo>
                    <a:pt x="24" y="40"/>
                    <a:pt x="16" y="32"/>
                    <a:pt x="8" y="32"/>
                  </a:cubicBezTo>
                  <a:cubicBezTo>
                    <a:pt x="8" y="24"/>
                    <a:pt x="0" y="24"/>
                    <a:pt x="0" y="16"/>
                  </a:cubicBezTo>
                  <a:lnTo>
                    <a:pt x="0" y="8"/>
                  </a:lnTo>
                  <a:cubicBezTo>
                    <a:pt x="0" y="0"/>
                    <a:pt x="16" y="0"/>
                    <a:pt x="16" y="0"/>
                  </a:cubicBezTo>
                  <a:cubicBezTo>
                    <a:pt x="32" y="0"/>
                    <a:pt x="32" y="8"/>
                    <a:pt x="32" y="16"/>
                  </a:cubicBezTo>
                  <a:cubicBezTo>
                    <a:pt x="32" y="16"/>
                    <a:pt x="40" y="16"/>
                    <a:pt x="40" y="24"/>
                  </a:cubicBezTo>
                  <a:cubicBezTo>
                    <a:pt x="40" y="24"/>
                    <a:pt x="40" y="24"/>
                    <a:pt x="48" y="32"/>
                  </a:cubicBezTo>
                  <a:cubicBezTo>
                    <a:pt x="48" y="32"/>
                    <a:pt x="55" y="40"/>
                    <a:pt x="55" y="55"/>
                  </a:cubicBezTo>
                  <a:lnTo>
                    <a:pt x="55" y="63"/>
                  </a:lnTo>
                  <a:cubicBezTo>
                    <a:pt x="48" y="63"/>
                    <a:pt x="48" y="71"/>
                    <a:pt x="48" y="71"/>
                  </a:cubicBezTo>
                  <a:close/>
                  <a:moveTo>
                    <a:pt x="24" y="8"/>
                  </a:moveTo>
                  <a:lnTo>
                    <a:pt x="24" y="8"/>
                  </a:lnTo>
                  <a:cubicBezTo>
                    <a:pt x="24" y="8"/>
                    <a:pt x="24" y="8"/>
                    <a:pt x="16" y="8"/>
                  </a:cubicBezTo>
                  <a:lnTo>
                    <a:pt x="16" y="8"/>
                  </a:lnTo>
                  <a:cubicBezTo>
                    <a:pt x="16" y="8"/>
                    <a:pt x="8" y="8"/>
                    <a:pt x="8" y="16"/>
                  </a:cubicBezTo>
                  <a:lnTo>
                    <a:pt x="8" y="16"/>
                  </a:lnTo>
                  <a:lnTo>
                    <a:pt x="16" y="24"/>
                  </a:lnTo>
                  <a:cubicBezTo>
                    <a:pt x="24" y="32"/>
                    <a:pt x="32" y="40"/>
                    <a:pt x="32" y="47"/>
                  </a:cubicBezTo>
                  <a:cubicBezTo>
                    <a:pt x="32" y="55"/>
                    <a:pt x="40" y="63"/>
                    <a:pt x="48" y="63"/>
                  </a:cubicBezTo>
                  <a:lnTo>
                    <a:pt x="48" y="63"/>
                  </a:lnTo>
                  <a:cubicBezTo>
                    <a:pt x="48" y="55"/>
                    <a:pt x="48" y="55"/>
                    <a:pt x="48" y="55"/>
                  </a:cubicBezTo>
                  <a:cubicBezTo>
                    <a:pt x="48" y="47"/>
                    <a:pt x="40" y="40"/>
                    <a:pt x="40" y="40"/>
                  </a:cubicBezTo>
                  <a:cubicBezTo>
                    <a:pt x="32" y="32"/>
                    <a:pt x="32" y="32"/>
                    <a:pt x="32" y="24"/>
                  </a:cubicBezTo>
                  <a:cubicBezTo>
                    <a:pt x="32" y="24"/>
                    <a:pt x="32" y="16"/>
                    <a:pt x="24" y="16"/>
                  </a:cubicBezTo>
                  <a:cubicBezTo>
                    <a:pt x="24" y="8"/>
                    <a:pt x="24" y="8"/>
                    <a:pt x="24" y="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0" name="Freeform 9"/>
            <p:cNvSpPr>
              <a:spLocks noChangeArrowheads="1"/>
            </p:cNvSpPr>
            <p:nvPr/>
          </p:nvSpPr>
          <p:spPr bwMode="auto">
            <a:xfrm>
              <a:off x="15231123" y="9285500"/>
              <a:ext cx="78856" cy="55663"/>
            </a:xfrm>
            <a:custGeom>
              <a:avLst/>
              <a:gdLst>
                <a:gd name="T0" fmla="*/ 135 w 151"/>
                <a:gd name="T1" fmla="*/ 16 h 104"/>
                <a:gd name="T2" fmla="*/ 135 w 151"/>
                <a:gd name="T3" fmla="*/ 16 h 104"/>
                <a:gd name="T4" fmla="*/ 135 w 151"/>
                <a:gd name="T5" fmla="*/ 32 h 104"/>
                <a:gd name="T6" fmla="*/ 111 w 151"/>
                <a:gd name="T7" fmla="*/ 40 h 104"/>
                <a:gd name="T8" fmla="*/ 63 w 151"/>
                <a:gd name="T9" fmla="*/ 56 h 104"/>
                <a:gd name="T10" fmla="*/ 8 w 151"/>
                <a:gd name="T11" fmla="*/ 80 h 104"/>
                <a:gd name="T12" fmla="*/ 32 w 151"/>
                <a:gd name="T13" fmla="*/ 95 h 104"/>
                <a:gd name="T14" fmla="*/ 79 w 151"/>
                <a:gd name="T15" fmla="*/ 72 h 104"/>
                <a:gd name="T16" fmla="*/ 119 w 151"/>
                <a:gd name="T17" fmla="*/ 56 h 104"/>
                <a:gd name="T18" fmla="*/ 127 w 151"/>
                <a:gd name="T19" fmla="*/ 48 h 104"/>
                <a:gd name="T20" fmla="*/ 142 w 151"/>
                <a:gd name="T21" fmla="*/ 32 h 104"/>
                <a:gd name="T22" fmla="*/ 150 w 151"/>
                <a:gd name="T23" fmla="*/ 24 h 104"/>
                <a:gd name="T24" fmla="*/ 135 w 151"/>
                <a:gd name="T2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04">
                  <a:moveTo>
                    <a:pt x="135" y="16"/>
                  </a:moveTo>
                  <a:lnTo>
                    <a:pt x="135" y="16"/>
                  </a:lnTo>
                  <a:cubicBezTo>
                    <a:pt x="135" y="16"/>
                    <a:pt x="135" y="24"/>
                    <a:pt x="135" y="32"/>
                  </a:cubicBezTo>
                  <a:cubicBezTo>
                    <a:pt x="135" y="40"/>
                    <a:pt x="127" y="40"/>
                    <a:pt x="111" y="40"/>
                  </a:cubicBezTo>
                  <a:cubicBezTo>
                    <a:pt x="95" y="40"/>
                    <a:pt x="71" y="48"/>
                    <a:pt x="63" y="56"/>
                  </a:cubicBezTo>
                  <a:cubicBezTo>
                    <a:pt x="47" y="72"/>
                    <a:pt x="8" y="72"/>
                    <a:pt x="8" y="80"/>
                  </a:cubicBezTo>
                  <a:cubicBezTo>
                    <a:pt x="16" y="87"/>
                    <a:pt x="0" y="95"/>
                    <a:pt x="32" y="95"/>
                  </a:cubicBezTo>
                  <a:cubicBezTo>
                    <a:pt x="63" y="103"/>
                    <a:pt x="63" y="72"/>
                    <a:pt x="79" y="72"/>
                  </a:cubicBezTo>
                  <a:cubicBezTo>
                    <a:pt x="103" y="72"/>
                    <a:pt x="119" y="64"/>
                    <a:pt x="119" y="56"/>
                  </a:cubicBezTo>
                  <a:cubicBezTo>
                    <a:pt x="119" y="48"/>
                    <a:pt x="119" y="48"/>
                    <a:pt x="127" y="48"/>
                  </a:cubicBezTo>
                  <a:cubicBezTo>
                    <a:pt x="135" y="48"/>
                    <a:pt x="142" y="32"/>
                    <a:pt x="142" y="32"/>
                  </a:cubicBezTo>
                  <a:cubicBezTo>
                    <a:pt x="150" y="32"/>
                    <a:pt x="150" y="32"/>
                    <a:pt x="150" y="24"/>
                  </a:cubicBezTo>
                  <a:cubicBezTo>
                    <a:pt x="150" y="16"/>
                    <a:pt x="142" y="0"/>
                    <a:pt x="135" y="16"/>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1" name="Freeform 10"/>
            <p:cNvSpPr>
              <a:spLocks noChangeArrowheads="1"/>
            </p:cNvSpPr>
            <p:nvPr/>
          </p:nvSpPr>
          <p:spPr bwMode="auto">
            <a:xfrm>
              <a:off x="15235762" y="9290138"/>
              <a:ext cx="78856" cy="51025"/>
            </a:xfrm>
            <a:custGeom>
              <a:avLst/>
              <a:gdLst>
                <a:gd name="T0" fmla="*/ 24 w 151"/>
                <a:gd name="T1" fmla="*/ 95 h 96"/>
                <a:gd name="T2" fmla="*/ 24 w 151"/>
                <a:gd name="T3" fmla="*/ 95 h 96"/>
                <a:gd name="T4" fmla="*/ 24 w 151"/>
                <a:gd name="T5" fmla="*/ 95 h 96"/>
                <a:gd name="T6" fmla="*/ 24 w 151"/>
                <a:gd name="T7" fmla="*/ 95 h 96"/>
                <a:gd name="T8" fmla="*/ 0 w 151"/>
                <a:gd name="T9" fmla="*/ 87 h 96"/>
                <a:gd name="T10" fmla="*/ 0 w 151"/>
                <a:gd name="T11" fmla="*/ 79 h 96"/>
                <a:gd name="T12" fmla="*/ 0 w 151"/>
                <a:gd name="T13" fmla="*/ 72 h 96"/>
                <a:gd name="T14" fmla="*/ 24 w 151"/>
                <a:gd name="T15" fmla="*/ 56 h 96"/>
                <a:gd name="T16" fmla="*/ 48 w 151"/>
                <a:gd name="T17" fmla="*/ 48 h 96"/>
                <a:gd name="T18" fmla="*/ 103 w 151"/>
                <a:gd name="T19" fmla="*/ 32 h 96"/>
                <a:gd name="T20" fmla="*/ 127 w 151"/>
                <a:gd name="T21" fmla="*/ 24 h 96"/>
                <a:gd name="T22" fmla="*/ 127 w 151"/>
                <a:gd name="T23" fmla="*/ 8 h 96"/>
                <a:gd name="T24" fmla="*/ 127 w 151"/>
                <a:gd name="T25" fmla="*/ 0 h 96"/>
                <a:gd name="T26" fmla="*/ 134 w 151"/>
                <a:gd name="T27" fmla="*/ 0 h 96"/>
                <a:gd name="T28" fmla="*/ 142 w 151"/>
                <a:gd name="T29" fmla="*/ 16 h 96"/>
                <a:gd name="T30" fmla="*/ 142 w 151"/>
                <a:gd name="T31" fmla="*/ 24 h 96"/>
                <a:gd name="T32" fmla="*/ 134 w 151"/>
                <a:gd name="T33" fmla="*/ 32 h 96"/>
                <a:gd name="T34" fmla="*/ 134 w 151"/>
                <a:gd name="T35" fmla="*/ 32 h 96"/>
                <a:gd name="T36" fmla="*/ 119 w 151"/>
                <a:gd name="T37" fmla="*/ 40 h 96"/>
                <a:gd name="T38" fmla="*/ 111 w 151"/>
                <a:gd name="T39" fmla="*/ 40 h 96"/>
                <a:gd name="T40" fmla="*/ 111 w 151"/>
                <a:gd name="T41" fmla="*/ 48 h 96"/>
                <a:gd name="T42" fmla="*/ 71 w 151"/>
                <a:gd name="T43" fmla="*/ 72 h 96"/>
                <a:gd name="T44" fmla="*/ 55 w 151"/>
                <a:gd name="T45" fmla="*/ 79 h 96"/>
                <a:gd name="T46" fmla="*/ 24 w 151"/>
                <a:gd name="T47" fmla="*/ 95 h 96"/>
                <a:gd name="T48" fmla="*/ 8 w 151"/>
                <a:gd name="T49" fmla="*/ 72 h 96"/>
                <a:gd name="T50" fmla="*/ 8 w 151"/>
                <a:gd name="T51" fmla="*/ 72 h 96"/>
                <a:gd name="T52" fmla="*/ 8 w 151"/>
                <a:gd name="T53" fmla="*/ 79 h 96"/>
                <a:gd name="T54" fmla="*/ 8 w 151"/>
                <a:gd name="T55" fmla="*/ 87 h 96"/>
                <a:gd name="T56" fmla="*/ 24 w 151"/>
                <a:gd name="T57" fmla="*/ 87 h 96"/>
                <a:gd name="T58" fmla="*/ 24 w 151"/>
                <a:gd name="T59" fmla="*/ 87 h 96"/>
                <a:gd name="T60" fmla="*/ 48 w 151"/>
                <a:gd name="T61" fmla="*/ 72 h 96"/>
                <a:gd name="T62" fmla="*/ 71 w 151"/>
                <a:gd name="T63" fmla="*/ 64 h 96"/>
                <a:gd name="T64" fmla="*/ 103 w 151"/>
                <a:gd name="T65" fmla="*/ 48 h 96"/>
                <a:gd name="T66" fmla="*/ 111 w 151"/>
                <a:gd name="T67" fmla="*/ 32 h 96"/>
                <a:gd name="T68" fmla="*/ 103 w 151"/>
                <a:gd name="T69" fmla="*/ 32 h 96"/>
                <a:gd name="T70" fmla="*/ 55 w 151"/>
                <a:gd name="T71" fmla="*/ 48 h 96"/>
                <a:gd name="T72" fmla="*/ 24 w 151"/>
                <a:gd name="T73" fmla="*/ 64 h 96"/>
                <a:gd name="T74" fmla="*/ 8 w 151"/>
                <a:gd name="T75" fmla="*/ 72 h 96"/>
                <a:gd name="T76" fmla="*/ 134 w 151"/>
                <a:gd name="T77" fmla="*/ 8 h 96"/>
                <a:gd name="T78" fmla="*/ 134 w 151"/>
                <a:gd name="T79" fmla="*/ 8 h 96"/>
                <a:gd name="T80" fmla="*/ 134 w 151"/>
                <a:gd name="T81" fmla="*/ 24 h 96"/>
                <a:gd name="T82" fmla="*/ 134 w 151"/>
                <a:gd name="T83" fmla="*/ 24 h 96"/>
                <a:gd name="T84" fmla="*/ 134 w 151"/>
                <a:gd name="T85" fmla="*/ 24 h 96"/>
                <a:gd name="T86" fmla="*/ 134 w 151"/>
                <a:gd name="T87" fmla="*/ 16 h 96"/>
                <a:gd name="T88" fmla="*/ 134 w 151"/>
                <a:gd name="T8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96">
                  <a:moveTo>
                    <a:pt x="24" y="95"/>
                  </a:moveTo>
                  <a:lnTo>
                    <a:pt x="24" y="95"/>
                  </a:lnTo>
                  <a:lnTo>
                    <a:pt x="24" y="95"/>
                  </a:lnTo>
                  <a:lnTo>
                    <a:pt x="24" y="95"/>
                  </a:lnTo>
                  <a:cubicBezTo>
                    <a:pt x="8" y="95"/>
                    <a:pt x="8" y="95"/>
                    <a:pt x="0" y="87"/>
                  </a:cubicBezTo>
                  <a:lnTo>
                    <a:pt x="0" y="79"/>
                  </a:lnTo>
                  <a:cubicBezTo>
                    <a:pt x="0" y="79"/>
                    <a:pt x="0" y="79"/>
                    <a:pt x="0" y="72"/>
                  </a:cubicBezTo>
                  <a:cubicBezTo>
                    <a:pt x="0" y="72"/>
                    <a:pt x="8" y="64"/>
                    <a:pt x="24" y="56"/>
                  </a:cubicBezTo>
                  <a:cubicBezTo>
                    <a:pt x="32" y="56"/>
                    <a:pt x="48" y="48"/>
                    <a:pt x="48" y="48"/>
                  </a:cubicBezTo>
                  <a:cubicBezTo>
                    <a:pt x="63" y="32"/>
                    <a:pt x="79" y="32"/>
                    <a:pt x="103" y="32"/>
                  </a:cubicBezTo>
                  <a:cubicBezTo>
                    <a:pt x="111" y="24"/>
                    <a:pt x="127" y="24"/>
                    <a:pt x="127" y="24"/>
                  </a:cubicBezTo>
                  <a:lnTo>
                    <a:pt x="127" y="8"/>
                  </a:lnTo>
                  <a:cubicBezTo>
                    <a:pt x="127" y="0"/>
                    <a:pt x="127" y="0"/>
                    <a:pt x="127" y="0"/>
                  </a:cubicBezTo>
                  <a:cubicBezTo>
                    <a:pt x="127" y="0"/>
                    <a:pt x="127" y="0"/>
                    <a:pt x="134" y="0"/>
                  </a:cubicBezTo>
                  <a:cubicBezTo>
                    <a:pt x="142" y="0"/>
                    <a:pt x="142" y="8"/>
                    <a:pt x="142" y="16"/>
                  </a:cubicBezTo>
                  <a:cubicBezTo>
                    <a:pt x="150" y="24"/>
                    <a:pt x="142" y="24"/>
                    <a:pt x="142" y="24"/>
                  </a:cubicBezTo>
                  <a:cubicBezTo>
                    <a:pt x="142" y="32"/>
                    <a:pt x="134" y="32"/>
                    <a:pt x="134" y="32"/>
                  </a:cubicBezTo>
                  <a:lnTo>
                    <a:pt x="134" y="32"/>
                  </a:lnTo>
                  <a:cubicBezTo>
                    <a:pt x="127" y="40"/>
                    <a:pt x="119" y="40"/>
                    <a:pt x="119" y="40"/>
                  </a:cubicBezTo>
                  <a:lnTo>
                    <a:pt x="111" y="40"/>
                  </a:lnTo>
                  <a:lnTo>
                    <a:pt x="111" y="48"/>
                  </a:lnTo>
                  <a:cubicBezTo>
                    <a:pt x="111" y="56"/>
                    <a:pt x="95" y="72"/>
                    <a:pt x="71" y="72"/>
                  </a:cubicBezTo>
                  <a:cubicBezTo>
                    <a:pt x="63" y="72"/>
                    <a:pt x="63" y="72"/>
                    <a:pt x="55" y="79"/>
                  </a:cubicBezTo>
                  <a:cubicBezTo>
                    <a:pt x="48" y="87"/>
                    <a:pt x="39" y="95"/>
                    <a:pt x="24" y="95"/>
                  </a:cubicBezTo>
                  <a:close/>
                  <a:moveTo>
                    <a:pt x="8" y="72"/>
                  </a:moveTo>
                  <a:lnTo>
                    <a:pt x="8" y="72"/>
                  </a:lnTo>
                  <a:cubicBezTo>
                    <a:pt x="8" y="79"/>
                    <a:pt x="8" y="79"/>
                    <a:pt x="8" y="79"/>
                  </a:cubicBezTo>
                  <a:cubicBezTo>
                    <a:pt x="8" y="79"/>
                    <a:pt x="8" y="79"/>
                    <a:pt x="8" y="87"/>
                  </a:cubicBezTo>
                  <a:cubicBezTo>
                    <a:pt x="8" y="87"/>
                    <a:pt x="8" y="87"/>
                    <a:pt x="24" y="87"/>
                  </a:cubicBezTo>
                  <a:lnTo>
                    <a:pt x="24" y="87"/>
                  </a:lnTo>
                  <a:cubicBezTo>
                    <a:pt x="39" y="87"/>
                    <a:pt x="48" y="79"/>
                    <a:pt x="48" y="72"/>
                  </a:cubicBezTo>
                  <a:cubicBezTo>
                    <a:pt x="55" y="64"/>
                    <a:pt x="63" y="64"/>
                    <a:pt x="71" y="64"/>
                  </a:cubicBezTo>
                  <a:cubicBezTo>
                    <a:pt x="95" y="64"/>
                    <a:pt x="103" y="48"/>
                    <a:pt x="103" y="48"/>
                  </a:cubicBezTo>
                  <a:cubicBezTo>
                    <a:pt x="103" y="40"/>
                    <a:pt x="103" y="40"/>
                    <a:pt x="111" y="32"/>
                  </a:cubicBezTo>
                  <a:cubicBezTo>
                    <a:pt x="103" y="32"/>
                    <a:pt x="103" y="32"/>
                    <a:pt x="103" y="32"/>
                  </a:cubicBezTo>
                  <a:cubicBezTo>
                    <a:pt x="87" y="40"/>
                    <a:pt x="63" y="40"/>
                    <a:pt x="55" y="48"/>
                  </a:cubicBezTo>
                  <a:cubicBezTo>
                    <a:pt x="48" y="56"/>
                    <a:pt x="39" y="64"/>
                    <a:pt x="24" y="64"/>
                  </a:cubicBezTo>
                  <a:cubicBezTo>
                    <a:pt x="16" y="72"/>
                    <a:pt x="8" y="72"/>
                    <a:pt x="8" y="72"/>
                  </a:cubicBezTo>
                  <a:close/>
                  <a:moveTo>
                    <a:pt x="134" y="8"/>
                  </a:moveTo>
                  <a:lnTo>
                    <a:pt x="134" y="8"/>
                  </a:lnTo>
                  <a:cubicBezTo>
                    <a:pt x="134" y="8"/>
                    <a:pt x="134" y="16"/>
                    <a:pt x="134" y="24"/>
                  </a:cubicBezTo>
                  <a:lnTo>
                    <a:pt x="134" y="24"/>
                  </a:lnTo>
                  <a:lnTo>
                    <a:pt x="134" y="24"/>
                  </a:lnTo>
                  <a:cubicBezTo>
                    <a:pt x="134" y="24"/>
                    <a:pt x="142" y="16"/>
                    <a:pt x="134" y="16"/>
                  </a:cubicBezTo>
                  <a:cubicBezTo>
                    <a:pt x="134" y="8"/>
                    <a:pt x="134" y="8"/>
                    <a:pt x="134" y="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2" name="Freeform 11"/>
            <p:cNvSpPr>
              <a:spLocks noChangeArrowheads="1"/>
            </p:cNvSpPr>
            <p:nvPr/>
          </p:nvSpPr>
          <p:spPr bwMode="auto">
            <a:xfrm>
              <a:off x="10140247" y="6757456"/>
              <a:ext cx="2785487" cy="2690395"/>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1"/>
            </a:solidFill>
            <a:ln>
              <a:solidFill>
                <a:schemeClr val="bg2"/>
              </a:solidFill>
            </a:ln>
            <a:effectLst/>
          </p:spPr>
          <p:txBody>
            <a:bodyPr wrap="none" anchor="ctr"/>
            <a:lstStyle/>
            <a:p>
              <a:endParaRPr lang="en-US" sz="2701" dirty="0">
                <a:latin typeface="Lato Light"/>
              </a:endParaRPr>
            </a:p>
          </p:txBody>
        </p:sp>
        <p:sp>
          <p:nvSpPr>
            <p:cNvPr id="43" name="Freeform 12"/>
            <p:cNvSpPr>
              <a:spLocks noChangeArrowheads="1"/>
            </p:cNvSpPr>
            <p:nvPr/>
          </p:nvSpPr>
          <p:spPr bwMode="auto">
            <a:xfrm>
              <a:off x="10147205" y="6755138"/>
              <a:ext cx="2778528" cy="2695033"/>
            </a:xfrm>
            <a:custGeom>
              <a:avLst/>
              <a:gdLst>
                <a:gd name="T0" fmla="*/ 3170 w 5281"/>
                <a:gd name="T1" fmla="*/ 4901 h 5124"/>
                <a:gd name="T2" fmla="*/ 2822 w 5281"/>
                <a:gd name="T3" fmla="*/ 4301 h 5124"/>
                <a:gd name="T4" fmla="*/ 2016 w 5281"/>
                <a:gd name="T5" fmla="*/ 3202 h 5124"/>
                <a:gd name="T6" fmla="*/ 1525 w 5281"/>
                <a:gd name="T7" fmla="*/ 3273 h 5124"/>
                <a:gd name="T8" fmla="*/ 893 w 5281"/>
                <a:gd name="T9" fmla="*/ 3281 h 5124"/>
                <a:gd name="T10" fmla="*/ 482 w 5281"/>
                <a:gd name="T11" fmla="*/ 2593 h 5124"/>
                <a:gd name="T12" fmla="*/ 1454 w 5281"/>
                <a:gd name="T13" fmla="*/ 2103 h 5124"/>
                <a:gd name="T14" fmla="*/ 2972 w 5281"/>
                <a:gd name="T15" fmla="*/ 1028 h 5124"/>
                <a:gd name="T16" fmla="*/ 3320 w 5281"/>
                <a:gd name="T17" fmla="*/ 1241 h 5124"/>
                <a:gd name="T18" fmla="*/ 3510 w 5281"/>
                <a:gd name="T19" fmla="*/ 1328 h 5124"/>
                <a:gd name="T20" fmla="*/ 3842 w 5281"/>
                <a:gd name="T21" fmla="*/ 1399 h 5124"/>
                <a:gd name="T22" fmla="*/ 4125 w 5281"/>
                <a:gd name="T23" fmla="*/ 1407 h 5124"/>
                <a:gd name="T24" fmla="*/ 4537 w 5281"/>
                <a:gd name="T25" fmla="*/ 1313 h 5124"/>
                <a:gd name="T26" fmla="*/ 5003 w 5281"/>
                <a:gd name="T27" fmla="*/ 1439 h 5124"/>
                <a:gd name="T28" fmla="*/ 5280 w 5281"/>
                <a:gd name="T29" fmla="*/ 2656 h 5124"/>
                <a:gd name="T30" fmla="*/ 5232 w 5281"/>
                <a:gd name="T31" fmla="*/ 3075 h 5124"/>
                <a:gd name="T32" fmla="*/ 4924 w 5281"/>
                <a:gd name="T33" fmla="*/ 3368 h 5124"/>
                <a:gd name="T34" fmla="*/ 4813 w 5281"/>
                <a:gd name="T35" fmla="*/ 3384 h 5124"/>
                <a:gd name="T36" fmla="*/ 4734 w 5281"/>
                <a:gd name="T37" fmla="*/ 3320 h 5124"/>
                <a:gd name="T38" fmla="*/ 4457 w 5281"/>
                <a:gd name="T39" fmla="*/ 3739 h 5124"/>
                <a:gd name="T40" fmla="*/ 4204 w 5281"/>
                <a:gd name="T41" fmla="*/ 3811 h 5124"/>
                <a:gd name="T42" fmla="*/ 4125 w 5281"/>
                <a:gd name="T43" fmla="*/ 3913 h 5124"/>
                <a:gd name="T44" fmla="*/ 3960 w 5281"/>
                <a:gd name="T45" fmla="*/ 3897 h 5124"/>
                <a:gd name="T46" fmla="*/ 3826 w 5281"/>
                <a:gd name="T47" fmla="*/ 4064 h 5124"/>
                <a:gd name="T48" fmla="*/ 3684 w 5281"/>
                <a:gd name="T49" fmla="*/ 4158 h 5124"/>
                <a:gd name="T50" fmla="*/ 3826 w 5281"/>
                <a:gd name="T51" fmla="*/ 4230 h 5124"/>
                <a:gd name="T52" fmla="*/ 3581 w 5281"/>
                <a:gd name="T53" fmla="*/ 4411 h 5124"/>
                <a:gd name="T54" fmla="*/ 3802 w 5281"/>
                <a:gd name="T55" fmla="*/ 4949 h 5124"/>
                <a:gd name="T56" fmla="*/ 3699 w 5281"/>
                <a:gd name="T57" fmla="*/ 4822 h 5124"/>
                <a:gd name="T58" fmla="*/ 3810 w 5281"/>
                <a:gd name="T59" fmla="*/ 5052 h 5124"/>
                <a:gd name="T60" fmla="*/ 3723 w 5281"/>
                <a:gd name="T61" fmla="*/ 5115 h 5124"/>
                <a:gd name="T62" fmla="*/ 3763 w 5281"/>
                <a:gd name="T63" fmla="*/ 4981 h 5124"/>
                <a:gd name="T64" fmla="*/ 3707 w 5281"/>
                <a:gd name="T65" fmla="*/ 4561 h 5124"/>
                <a:gd name="T66" fmla="*/ 3652 w 5281"/>
                <a:gd name="T67" fmla="*/ 4443 h 5124"/>
                <a:gd name="T68" fmla="*/ 3723 w 5281"/>
                <a:gd name="T69" fmla="*/ 4435 h 5124"/>
                <a:gd name="T70" fmla="*/ 3731 w 5281"/>
                <a:gd name="T71" fmla="*/ 4222 h 5124"/>
                <a:gd name="T72" fmla="*/ 3802 w 5281"/>
                <a:gd name="T73" fmla="*/ 4150 h 5124"/>
                <a:gd name="T74" fmla="*/ 3976 w 5281"/>
                <a:gd name="T75" fmla="*/ 3953 h 5124"/>
                <a:gd name="T76" fmla="*/ 3984 w 5281"/>
                <a:gd name="T77" fmla="*/ 4024 h 5124"/>
                <a:gd name="T78" fmla="*/ 4117 w 5281"/>
                <a:gd name="T79" fmla="*/ 3818 h 5124"/>
                <a:gd name="T80" fmla="*/ 4363 w 5281"/>
                <a:gd name="T81" fmla="*/ 3763 h 5124"/>
                <a:gd name="T82" fmla="*/ 4687 w 5281"/>
                <a:gd name="T83" fmla="*/ 3289 h 5124"/>
                <a:gd name="T84" fmla="*/ 4790 w 5281"/>
                <a:gd name="T85" fmla="*/ 3360 h 5124"/>
                <a:gd name="T86" fmla="*/ 4781 w 5281"/>
                <a:gd name="T87" fmla="*/ 3478 h 5124"/>
                <a:gd name="T88" fmla="*/ 5224 w 5281"/>
                <a:gd name="T89" fmla="*/ 3075 h 5124"/>
                <a:gd name="T90" fmla="*/ 5272 w 5281"/>
                <a:gd name="T91" fmla="*/ 2656 h 5124"/>
                <a:gd name="T92" fmla="*/ 5003 w 5281"/>
                <a:gd name="T93" fmla="*/ 1447 h 5124"/>
                <a:gd name="T94" fmla="*/ 4544 w 5281"/>
                <a:gd name="T95" fmla="*/ 1313 h 5124"/>
                <a:gd name="T96" fmla="*/ 4117 w 5281"/>
                <a:gd name="T97" fmla="*/ 1415 h 5124"/>
                <a:gd name="T98" fmla="*/ 3842 w 5281"/>
                <a:gd name="T99" fmla="*/ 1399 h 5124"/>
                <a:gd name="T100" fmla="*/ 3502 w 5281"/>
                <a:gd name="T101" fmla="*/ 1336 h 5124"/>
                <a:gd name="T102" fmla="*/ 3320 w 5281"/>
                <a:gd name="T103" fmla="*/ 1249 h 5124"/>
                <a:gd name="T104" fmla="*/ 3004 w 5281"/>
                <a:gd name="T105" fmla="*/ 1083 h 5124"/>
                <a:gd name="T106" fmla="*/ 1423 w 5281"/>
                <a:gd name="T107" fmla="*/ 2150 h 5124"/>
                <a:gd name="T108" fmla="*/ 569 w 5281"/>
                <a:gd name="T109" fmla="*/ 2648 h 5124"/>
                <a:gd name="T110" fmla="*/ 1028 w 5281"/>
                <a:gd name="T111" fmla="*/ 3368 h 5124"/>
                <a:gd name="T112" fmla="*/ 1597 w 5281"/>
                <a:gd name="T113" fmla="*/ 3186 h 5124"/>
                <a:gd name="T114" fmla="*/ 2150 w 5281"/>
                <a:gd name="T115" fmla="*/ 3336 h 5124"/>
                <a:gd name="T116" fmla="*/ 2822 w 5281"/>
                <a:gd name="T117" fmla="*/ 4348 h 5124"/>
                <a:gd name="T118" fmla="*/ 3265 w 5281"/>
                <a:gd name="T119" fmla="*/ 4917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1" h="5124">
                  <a:moveTo>
                    <a:pt x="3715" y="5123"/>
                  </a:moveTo>
                  <a:lnTo>
                    <a:pt x="3715" y="5123"/>
                  </a:lnTo>
                  <a:cubicBezTo>
                    <a:pt x="3699" y="5123"/>
                    <a:pt x="3699" y="5115"/>
                    <a:pt x="3699" y="5115"/>
                  </a:cubicBezTo>
                  <a:cubicBezTo>
                    <a:pt x="3699" y="5107"/>
                    <a:pt x="3692" y="5107"/>
                    <a:pt x="3684" y="5099"/>
                  </a:cubicBezTo>
                  <a:cubicBezTo>
                    <a:pt x="3684" y="5091"/>
                    <a:pt x="3676" y="5083"/>
                    <a:pt x="3668" y="5075"/>
                  </a:cubicBezTo>
                  <a:cubicBezTo>
                    <a:pt x="3660" y="5060"/>
                    <a:pt x="3644" y="5044"/>
                    <a:pt x="3621" y="5028"/>
                  </a:cubicBezTo>
                  <a:cubicBezTo>
                    <a:pt x="3605" y="5028"/>
                    <a:pt x="3597" y="5020"/>
                    <a:pt x="3589" y="5012"/>
                  </a:cubicBezTo>
                  <a:cubicBezTo>
                    <a:pt x="3565" y="4996"/>
                    <a:pt x="3534" y="4981"/>
                    <a:pt x="3518" y="4981"/>
                  </a:cubicBezTo>
                  <a:cubicBezTo>
                    <a:pt x="3510" y="4981"/>
                    <a:pt x="3502" y="4981"/>
                    <a:pt x="3494" y="4988"/>
                  </a:cubicBezTo>
                  <a:cubicBezTo>
                    <a:pt x="3462" y="5012"/>
                    <a:pt x="3454" y="5012"/>
                    <a:pt x="3407" y="5004"/>
                  </a:cubicBezTo>
                  <a:cubicBezTo>
                    <a:pt x="3367" y="4996"/>
                    <a:pt x="3352" y="4988"/>
                    <a:pt x="3312" y="4965"/>
                  </a:cubicBezTo>
                  <a:cubicBezTo>
                    <a:pt x="3304" y="4957"/>
                    <a:pt x="3296" y="4957"/>
                    <a:pt x="3288" y="4949"/>
                  </a:cubicBezTo>
                  <a:cubicBezTo>
                    <a:pt x="3281" y="4941"/>
                    <a:pt x="3265" y="4933"/>
                    <a:pt x="3257" y="4925"/>
                  </a:cubicBezTo>
                  <a:cubicBezTo>
                    <a:pt x="3233" y="4909"/>
                    <a:pt x="3217" y="4894"/>
                    <a:pt x="3186" y="4901"/>
                  </a:cubicBezTo>
                  <a:cubicBezTo>
                    <a:pt x="3178" y="4901"/>
                    <a:pt x="3170" y="4901"/>
                    <a:pt x="3170" y="4901"/>
                  </a:cubicBezTo>
                  <a:cubicBezTo>
                    <a:pt x="3154" y="4901"/>
                    <a:pt x="3146" y="4894"/>
                    <a:pt x="3138" y="4886"/>
                  </a:cubicBezTo>
                  <a:cubicBezTo>
                    <a:pt x="3130" y="4886"/>
                    <a:pt x="3122" y="4878"/>
                    <a:pt x="3099" y="4862"/>
                  </a:cubicBezTo>
                  <a:cubicBezTo>
                    <a:pt x="3035" y="4830"/>
                    <a:pt x="3004" y="4822"/>
                    <a:pt x="2988" y="4822"/>
                  </a:cubicBezTo>
                  <a:cubicBezTo>
                    <a:pt x="2980" y="4822"/>
                    <a:pt x="2980" y="4807"/>
                    <a:pt x="2972" y="4799"/>
                  </a:cubicBezTo>
                  <a:cubicBezTo>
                    <a:pt x="2972" y="4791"/>
                    <a:pt x="2972" y="4775"/>
                    <a:pt x="2956" y="4767"/>
                  </a:cubicBezTo>
                  <a:cubicBezTo>
                    <a:pt x="2941" y="4759"/>
                    <a:pt x="2948" y="4743"/>
                    <a:pt x="2948" y="4728"/>
                  </a:cubicBezTo>
                  <a:cubicBezTo>
                    <a:pt x="2956" y="4712"/>
                    <a:pt x="2956" y="4696"/>
                    <a:pt x="2948" y="4688"/>
                  </a:cubicBezTo>
                  <a:cubicBezTo>
                    <a:pt x="2933" y="4672"/>
                    <a:pt x="2917" y="4641"/>
                    <a:pt x="2901" y="4617"/>
                  </a:cubicBezTo>
                  <a:cubicBezTo>
                    <a:pt x="2877" y="4577"/>
                    <a:pt x="2862" y="4546"/>
                    <a:pt x="2846" y="4530"/>
                  </a:cubicBezTo>
                  <a:cubicBezTo>
                    <a:pt x="2830" y="4506"/>
                    <a:pt x="2838" y="4482"/>
                    <a:pt x="2854" y="4467"/>
                  </a:cubicBezTo>
                  <a:cubicBezTo>
                    <a:pt x="2862" y="4459"/>
                    <a:pt x="2862" y="4443"/>
                    <a:pt x="2862" y="4435"/>
                  </a:cubicBezTo>
                  <a:cubicBezTo>
                    <a:pt x="2862" y="4435"/>
                    <a:pt x="2854" y="4427"/>
                    <a:pt x="2846" y="4419"/>
                  </a:cubicBezTo>
                  <a:cubicBezTo>
                    <a:pt x="2798" y="4395"/>
                    <a:pt x="2806" y="4372"/>
                    <a:pt x="2814" y="4348"/>
                  </a:cubicBezTo>
                  <a:cubicBezTo>
                    <a:pt x="2814" y="4340"/>
                    <a:pt x="2814" y="4332"/>
                    <a:pt x="2814" y="4332"/>
                  </a:cubicBezTo>
                  <a:cubicBezTo>
                    <a:pt x="2814" y="4317"/>
                    <a:pt x="2822" y="4308"/>
                    <a:pt x="2822" y="4301"/>
                  </a:cubicBezTo>
                  <a:cubicBezTo>
                    <a:pt x="2830" y="4293"/>
                    <a:pt x="2830" y="4293"/>
                    <a:pt x="2822" y="4285"/>
                  </a:cubicBezTo>
                  <a:cubicBezTo>
                    <a:pt x="2814" y="4277"/>
                    <a:pt x="2806" y="4269"/>
                    <a:pt x="2798" y="4261"/>
                  </a:cubicBezTo>
                  <a:cubicBezTo>
                    <a:pt x="2790" y="4245"/>
                    <a:pt x="2775" y="4230"/>
                    <a:pt x="2751" y="4222"/>
                  </a:cubicBezTo>
                  <a:cubicBezTo>
                    <a:pt x="2719" y="4222"/>
                    <a:pt x="2711" y="4206"/>
                    <a:pt x="2703" y="4182"/>
                  </a:cubicBezTo>
                  <a:cubicBezTo>
                    <a:pt x="2703" y="4166"/>
                    <a:pt x="2695" y="4158"/>
                    <a:pt x="2688" y="4142"/>
                  </a:cubicBezTo>
                  <a:cubicBezTo>
                    <a:pt x="2664" y="4111"/>
                    <a:pt x="2569" y="3977"/>
                    <a:pt x="2522" y="3953"/>
                  </a:cubicBezTo>
                  <a:cubicBezTo>
                    <a:pt x="2498" y="3945"/>
                    <a:pt x="2498" y="3929"/>
                    <a:pt x="2506" y="3921"/>
                  </a:cubicBezTo>
                  <a:cubicBezTo>
                    <a:pt x="2506" y="3905"/>
                    <a:pt x="2514" y="3897"/>
                    <a:pt x="2498" y="3882"/>
                  </a:cubicBezTo>
                  <a:cubicBezTo>
                    <a:pt x="2490" y="3866"/>
                    <a:pt x="2482" y="3858"/>
                    <a:pt x="2482" y="3842"/>
                  </a:cubicBezTo>
                  <a:cubicBezTo>
                    <a:pt x="2474" y="3811"/>
                    <a:pt x="2466" y="3763"/>
                    <a:pt x="2395" y="3668"/>
                  </a:cubicBezTo>
                  <a:cubicBezTo>
                    <a:pt x="2340" y="3581"/>
                    <a:pt x="2332" y="3534"/>
                    <a:pt x="2332" y="3510"/>
                  </a:cubicBezTo>
                  <a:cubicBezTo>
                    <a:pt x="2332" y="3494"/>
                    <a:pt x="2324" y="3486"/>
                    <a:pt x="2308" y="3471"/>
                  </a:cubicBezTo>
                  <a:cubicBezTo>
                    <a:pt x="2261" y="3439"/>
                    <a:pt x="2182" y="3376"/>
                    <a:pt x="2150" y="3336"/>
                  </a:cubicBezTo>
                  <a:cubicBezTo>
                    <a:pt x="2134" y="3328"/>
                    <a:pt x="2118" y="3313"/>
                    <a:pt x="2103" y="3289"/>
                  </a:cubicBezTo>
                  <a:cubicBezTo>
                    <a:pt x="2071" y="3249"/>
                    <a:pt x="2031" y="3202"/>
                    <a:pt x="2016" y="3202"/>
                  </a:cubicBezTo>
                  <a:lnTo>
                    <a:pt x="2016" y="3202"/>
                  </a:lnTo>
                  <a:cubicBezTo>
                    <a:pt x="2000" y="3218"/>
                    <a:pt x="1976" y="3225"/>
                    <a:pt x="1960" y="3225"/>
                  </a:cubicBezTo>
                  <a:cubicBezTo>
                    <a:pt x="1952" y="3225"/>
                    <a:pt x="1945" y="3218"/>
                    <a:pt x="1936" y="3210"/>
                  </a:cubicBezTo>
                  <a:cubicBezTo>
                    <a:pt x="1929" y="3210"/>
                    <a:pt x="1929" y="3202"/>
                    <a:pt x="1921" y="3202"/>
                  </a:cubicBezTo>
                  <a:cubicBezTo>
                    <a:pt x="1913" y="3186"/>
                    <a:pt x="1905" y="3186"/>
                    <a:pt x="1897" y="3186"/>
                  </a:cubicBezTo>
                  <a:cubicBezTo>
                    <a:pt x="1889" y="3186"/>
                    <a:pt x="1881" y="3186"/>
                    <a:pt x="1873" y="3186"/>
                  </a:cubicBezTo>
                  <a:cubicBezTo>
                    <a:pt x="1865" y="3186"/>
                    <a:pt x="1858" y="3194"/>
                    <a:pt x="1850" y="3194"/>
                  </a:cubicBezTo>
                  <a:cubicBezTo>
                    <a:pt x="1834" y="3202"/>
                    <a:pt x="1826" y="3202"/>
                    <a:pt x="1810" y="3202"/>
                  </a:cubicBezTo>
                  <a:cubicBezTo>
                    <a:pt x="1794" y="3202"/>
                    <a:pt x="1786" y="3186"/>
                    <a:pt x="1778" y="3178"/>
                  </a:cubicBezTo>
                  <a:cubicBezTo>
                    <a:pt x="1763" y="3170"/>
                    <a:pt x="1755" y="3154"/>
                    <a:pt x="1723" y="3154"/>
                  </a:cubicBezTo>
                  <a:cubicBezTo>
                    <a:pt x="1723" y="3154"/>
                    <a:pt x="1723" y="3154"/>
                    <a:pt x="1715" y="3154"/>
                  </a:cubicBezTo>
                  <a:cubicBezTo>
                    <a:pt x="1699" y="3154"/>
                    <a:pt x="1692" y="3154"/>
                    <a:pt x="1676" y="3162"/>
                  </a:cubicBezTo>
                  <a:cubicBezTo>
                    <a:pt x="1660" y="3178"/>
                    <a:pt x="1644" y="3186"/>
                    <a:pt x="1597" y="3194"/>
                  </a:cubicBezTo>
                  <a:cubicBezTo>
                    <a:pt x="1533" y="3202"/>
                    <a:pt x="1533" y="3225"/>
                    <a:pt x="1533" y="3249"/>
                  </a:cubicBezTo>
                  <a:cubicBezTo>
                    <a:pt x="1533" y="3257"/>
                    <a:pt x="1525" y="3265"/>
                    <a:pt x="1525" y="3273"/>
                  </a:cubicBezTo>
                  <a:cubicBezTo>
                    <a:pt x="1525" y="3281"/>
                    <a:pt x="1518" y="3289"/>
                    <a:pt x="1510" y="3297"/>
                  </a:cubicBezTo>
                  <a:cubicBezTo>
                    <a:pt x="1502" y="3320"/>
                    <a:pt x="1486" y="3344"/>
                    <a:pt x="1478" y="3376"/>
                  </a:cubicBezTo>
                  <a:cubicBezTo>
                    <a:pt x="1470" y="3384"/>
                    <a:pt x="1470" y="3391"/>
                    <a:pt x="1470" y="3400"/>
                  </a:cubicBezTo>
                  <a:cubicBezTo>
                    <a:pt x="1462" y="3439"/>
                    <a:pt x="1454" y="3478"/>
                    <a:pt x="1415" y="3494"/>
                  </a:cubicBezTo>
                  <a:cubicBezTo>
                    <a:pt x="1399" y="3502"/>
                    <a:pt x="1391" y="3526"/>
                    <a:pt x="1383" y="3542"/>
                  </a:cubicBezTo>
                  <a:cubicBezTo>
                    <a:pt x="1375" y="3550"/>
                    <a:pt x="1375" y="3565"/>
                    <a:pt x="1359" y="3565"/>
                  </a:cubicBezTo>
                  <a:cubicBezTo>
                    <a:pt x="1352" y="3565"/>
                    <a:pt x="1336" y="3565"/>
                    <a:pt x="1328" y="3557"/>
                  </a:cubicBezTo>
                  <a:cubicBezTo>
                    <a:pt x="1312" y="3550"/>
                    <a:pt x="1304" y="3534"/>
                    <a:pt x="1288" y="3526"/>
                  </a:cubicBezTo>
                  <a:cubicBezTo>
                    <a:pt x="1233" y="3494"/>
                    <a:pt x="1162" y="3439"/>
                    <a:pt x="1146" y="3439"/>
                  </a:cubicBezTo>
                  <a:cubicBezTo>
                    <a:pt x="1138" y="3439"/>
                    <a:pt x="1138" y="3439"/>
                    <a:pt x="1138" y="3439"/>
                  </a:cubicBezTo>
                  <a:cubicBezTo>
                    <a:pt x="1138" y="3447"/>
                    <a:pt x="1138" y="3447"/>
                    <a:pt x="1138" y="3447"/>
                  </a:cubicBezTo>
                  <a:cubicBezTo>
                    <a:pt x="1122" y="3447"/>
                    <a:pt x="1106" y="3431"/>
                    <a:pt x="1091" y="3415"/>
                  </a:cubicBezTo>
                  <a:cubicBezTo>
                    <a:pt x="1067" y="3391"/>
                    <a:pt x="1051" y="3376"/>
                    <a:pt x="1028" y="3376"/>
                  </a:cubicBezTo>
                  <a:cubicBezTo>
                    <a:pt x="996" y="3376"/>
                    <a:pt x="933" y="3344"/>
                    <a:pt x="909" y="3304"/>
                  </a:cubicBezTo>
                  <a:cubicBezTo>
                    <a:pt x="901" y="3297"/>
                    <a:pt x="901" y="3289"/>
                    <a:pt x="893" y="3281"/>
                  </a:cubicBezTo>
                  <a:cubicBezTo>
                    <a:pt x="893" y="3265"/>
                    <a:pt x="893" y="3265"/>
                    <a:pt x="869" y="3257"/>
                  </a:cubicBezTo>
                  <a:cubicBezTo>
                    <a:pt x="861" y="3249"/>
                    <a:pt x="861" y="3249"/>
                    <a:pt x="861" y="3249"/>
                  </a:cubicBezTo>
                  <a:cubicBezTo>
                    <a:pt x="822" y="3241"/>
                    <a:pt x="798" y="3233"/>
                    <a:pt x="782" y="3186"/>
                  </a:cubicBezTo>
                  <a:cubicBezTo>
                    <a:pt x="775" y="3170"/>
                    <a:pt x="766" y="3147"/>
                    <a:pt x="751" y="3131"/>
                  </a:cubicBezTo>
                  <a:cubicBezTo>
                    <a:pt x="735" y="3091"/>
                    <a:pt x="711" y="3051"/>
                    <a:pt x="719" y="3020"/>
                  </a:cubicBezTo>
                  <a:cubicBezTo>
                    <a:pt x="727" y="2996"/>
                    <a:pt x="743" y="2988"/>
                    <a:pt x="759" y="2980"/>
                  </a:cubicBezTo>
                  <a:cubicBezTo>
                    <a:pt x="766" y="2980"/>
                    <a:pt x="766" y="2973"/>
                    <a:pt x="775" y="2965"/>
                  </a:cubicBezTo>
                  <a:cubicBezTo>
                    <a:pt x="775" y="2957"/>
                    <a:pt x="766" y="2941"/>
                    <a:pt x="743" y="2917"/>
                  </a:cubicBezTo>
                  <a:cubicBezTo>
                    <a:pt x="695" y="2854"/>
                    <a:pt x="695" y="2854"/>
                    <a:pt x="695" y="2830"/>
                  </a:cubicBezTo>
                  <a:cubicBezTo>
                    <a:pt x="695" y="2830"/>
                    <a:pt x="695" y="2822"/>
                    <a:pt x="695" y="2814"/>
                  </a:cubicBezTo>
                  <a:cubicBezTo>
                    <a:pt x="695" y="2807"/>
                    <a:pt x="695" y="2799"/>
                    <a:pt x="695" y="2791"/>
                  </a:cubicBezTo>
                  <a:cubicBezTo>
                    <a:pt x="703" y="2775"/>
                    <a:pt x="703" y="2767"/>
                    <a:pt x="656" y="2727"/>
                  </a:cubicBezTo>
                  <a:cubicBezTo>
                    <a:pt x="608" y="2696"/>
                    <a:pt x="585" y="2672"/>
                    <a:pt x="561" y="2648"/>
                  </a:cubicBezTo>
                  <a:cubicBezTo>
                    <a:pt x="553" y="2641"/>
                    <a:pt x="545" y="2633"/>
                    <a:pt x="529" y="2617"/>
                  </a:cubicBezTo>
                  <a:cubicBezTo>
                    <a:pt x="513" y="2601"/>
                    <a:pt x="498" y="2593"/>
                    <a:pt x="482" y="2593"/>
                  </a:cubicBezTo>
                  <a:cubicBezTo>
                    <a:pt x="458" y="2585"/>
                    <a:pt x="435" y="2577"/>
                    <a:pt x="427" y="2538"/>
                  </a:cubicBezTo>
                  <a:cubicBezTo>
                    <a:pt x="411" y="2490"/>
                    <a:pt x="403" y="2474"/>
                    <a:pt x="371" y="2451"/>
                  </a:cubicBezTo>
                  <a:cubicBezTo>
                    <a:pt x="371" y="2443"/>
                    <a:pt x="363" y="2435"/>
                    <a:pt x="355" y="2427"/>
                  </a:cubicBezTo>
                  <a:cubicBezTo>
                    <a:pt x="308" y="2380"/>
                    <a:pt x="292" y="2364"/>
                    <a:pt x="229" y="2324"/>
                  </a:cubicBezTo>
                  <a:cubicBezTo>
                    <a:pt x="213" y="2308"/>
                    <a:pt x="197" y="2308"/>
                    <a:pt x="189" y="2308"/>
                  </a:cubicBezTo>
                  <a:cubicBezTo>
                    <a:pt x="166" y="2301"/>
                    <a:pt x="166" y="2301"/>
                    <a:pt x="166" y="2261"/>
                  </a:cubicBezTo>
                  <a:cubicBezTo>
                    <a:pt x="166" y="2190"/>
                    <a:pt x="95" y="2143"/>
                    <a:pt x="87" y="2143"/>
                  </a:cubicBezTo>
                  <a:cubicBezTo>
                    <a:pt x="87" y="2143"/>
                    <a:pt x="87" y="2143"/>
                    <a:pt x="55" y="2143"/>
                  </a:cubicBezTo>
                  <a:cubicBezTo>
                    <a:pt x="47" y="2143"/>
                    <a:pt x="47" y="2143"/>
                    <a:pt x="47" y="2143"/>
                  </a:cubicBezTo>
                  <a:cubicBezTo>
                    <a:pt x="47" y="2135"/>
                    <a:pt x="47" y="2135"/>
                    <a:pt x="47" y="2135"/>
                  </a:cubicBezTo>
                  <a:cubicBezTo>
                    <a:pt x="0" y="2040"/>
                    <a:pt x="8" y="2032"/>
                    <a:pt x="8" y="2024"/>
                  </a:cubicBezTo>
                  <a:lnTo>
                    <a:pt x="16" y="2024"/>
                  </a:lnTo>
                  <a:lnTo>
                    <a:pt x="23" y="2024"/>
                  </a:lnTo>
                  <a:cubicBezTo>
                    <a:pt x="71" y="2032"/>
                    <a:pt x="1399" y="2143"/>
                    <a:pt x="1423" y="2143"/>
                  </a:cubicBezTo>
                  <a:cubicBezTo>
                    <a:pt x="1454" y="2143"/>
                    <a:pt x="1454" y="2103"/>
                    <a:pt x="1454" y="2103"/>
                  </a:cubicBezTo>
                  <a:cubicBezTo>
                    <a:pt x="1597" y="0"/>
                    <a:pt x="1597" y="0"/>
                    <a:pt x="1597" y="0"/>
                  </a:cubicBezTo>
                  <a:lnTo>
                    <a:pt x="1597" y="0"/>
                  </a:lnTo>
                  <a:cubicBezTo>
                    <a:pt x="2743" y="63"/>
                    <a:pt x="2743" y="63"/>
                    <a:pt x="2743" y="63"/>
                  </a:cubicBezTo>
                  <a:lnTo>
                    <a:pt x="2743" y="63"/>
                  </a:lnTo>
                  <a:cubicBezTo>
                    <a:pt x="2735" y="419"/>
                    <a:pt x="2735" y="949"/>
                    <a:pt x="2759" y="965"/>
                  </a:cubicBezTo>
                  <a:cubicBezTo>
                    <a:pt x="2775" y="980"/>
                    <a:pt x="2790" y="996"/>
                    <a:pt x="2798" y="1012"/>
                  </a:cubicBezTo>
                  <a:cubicBezTo>
                    <a:pt x="2806" y="1028"/>
                    <a:pt x="2822" y="1044"/>
                    <a:pt x="2838" y="1060"/>
                  </a:cubicBezTo>
                  <a:cubicBezTo>
                    <a:pt x="2846" y="1067"/>
                    <a:pt x="2854" y="1067"/>
                    <a:pt x="2862" y="1067"/>
                  </a:cubicBezTo>
                  <a:cubicBezTo>
                    <a:pt x="2869" y="1067"/>
                    <a:pt x="2869" y="1067"/>
                    <a:pt x="2877" y="1067"/>
                  </a:cubicBezTo>
                  <a:cubicBezTo>
                    <a:pt x="2885" y="1067"/>
                    <a:pt x="2885" y="1060"/>
                    <a:pt x="2893" y="1060"/>
                  </a:cubicBezTo>
                  <a:cubicBezTo>
                    <a:pt x="2901" y="1060"/>
                    <a:pt x="2909" y="1060"/>
                    <a:pt x="2917" y="1067"/>
                  </a:cubicBezTo>
                  <a:cubicBezTo>
                    <a:pt x="2925" y="1067"/>
                    <a:pt x="2925" y="1067"/>
                    <a:pt x="2933" y="1067"/>
                  </a:cubicBezTo>
                  <a:cubicBezTo>
                    <a:pt x="2941" y="1067"/>
                    <a:pt x="2941" y="1060"/>
                    <a:pt x="2948" y="1051"/>
                  </a:cubicBezTo>
                  <a:cubicBezTo>
                    <a:pt x="2948" y="1044"/>
                    <a:pt x="2948" y="1036"/>
                    <a:pt x="2964" y="1028"/>
                  </a:cubicBezTo>
                  <a:cubicBezTo>
                    <a:pt x="2964" y="1028"/>
                    <a:pt x="2964" y="1028"/>
                    <a:pt x="2972" y="1028"/>
                  </a:cubicBezTo>
                  <a:cubicBezTo>
                    <a:pt x="2988" y="1028"/>
                    <a:pt x="2996" y="1051"/>
                    <a:pt x="3012" y="1075"/>
                  </a:cubicBezTo>
                  <a:cubicBezTo>
                    <a:pt x="3012" y="1083"/>
                    <a:pt x="3012" y="1083"/>
                    <a:pt x="3012" y="1083"/>
                  </a:cubicBezTo>
                  <a:cubicBezTo>
                    <a:pt x="3020" y="1091"/>
                    <a:pt x="3020" y="1099"/>
                    <a:pt x="3020" y="1107"/>
                  </a:cubicBezTo>
                  <a:cubicBezTo>
                    <a:pt x="3020" y="1131"/>
                    <a:pt x="3028" y="1146"/>
                    <a:pt x="3043" y="1146"/>
                  </a:cubicBezTo>
                  <a:cubicBezTo>
                    <a:pt x="3051" y="1154"/>
                    <a:pt x="3067" y="1154"/>
                    <a:pt x="3067" y="1162"/>
                  </a:cubicBezTo>
                  <a:cubicBezTo>
                    <a:pt x="3083" y="1162"/>
                    <a:pt x="3091" y="1170"/>
                    <a:pt x="3115" y="1170"/>
                  </a:cubicBezTo>
                  <a:cubicBezTo>
                    <a:pt x="3115" y="1170"/>
                    <a:pt x="3122" y="1170"/>
                    <a:pt x="3130" y="1170"/>
                  </a:cubicBezTo>
                  <a:cubicBezTo>
                    <a:pt x="3170" y="1162"/>
                    <a:pt x="3186" y="1194"/>
                    <a:pt x="3186" y="1194"/>
                  </a:cubicBezTo>
                  <a:cubicBezTo>
                    <a:pt x="3194" y="1202"/>
                    <a:pt x="3201" y="1202"/>
                    <a:pt x="3209" y="1202"/>
                  </a:cubicBezTo>
                  <a:cubicBezTo>
                    <a:pt x="3217" y="1202"/>
                    <a:pt x="3225" y="1202"/>
                    <a:pt x="3233" y="1202"/>
                  </a:cubicBezTo>
                  <a:cubicBezTo>
                    <a:pt x="3241" y="1194"/>
                    <a:pt x="3249" y="1194"/>
                    <a:pt x="3265" y="1194"/>
                  </a:cubicBezTo>
                  <a:lnTo>
                    <a:pt x="3273" y="1194"/>
                  </a:lnTo>
                  <a:cubicBezTo>
                    <a:pt x="3304" y="1194"/>
                    <a:pt x="3304" y="1210"/>
                    <a:pt x="3312" y="1226"/>
                  </a:cubicBezTo>
                  <a:cubicBezTo>
                    <a:pt x="3312" y="1233"/>
                    <a:pt x="3312" y="1233"/>
                    <a:pt x="3312" y="1233"/>
                  </a:cubicBezTo>
                  <a:cubicBezTo>
                    <a:pt x="3312" y="1241"/>
                    <a:pt x="3312" y="1241"/>
                    <a:pt x="3320" y="1241"/>
                  </a:cubicBezTo>
                  <a:cubicBezTo>
                    <a:pt x="3328" y="1241"/>
                    <a:pt x="3344" y="1233"/>
                    <a:pt x="3352" y="1218"/>
                  </a:cubicBezTo>
                  <a:cubicBezTo>
                    <a:pt x="3352" y="1202"/>
                    <a:pt x="3359" y="1194"/>
                    <a:pt x="3367" y="1194"/>
                  </a:cubicBezTo>
                  <a:cubicBezTo>
                    <a:pt x="3367" y="1194"/>
                    <a:pt x="3375" y="1194"/>
                    <a:pt x="3375" y="1202"/>
                  </a:cubicBezTo>
                  <a:lnTo>
                    <a:pt x="3383" y="1202"/>
                  </a:lnTo>
                  <a:lnTo>
                    <a:pt x="3383" y="1202"/>
                  </a:lnTo>
                  <a:cubicBezTo>
                    <a:pt x="3383" y="1186"/>
                    <a:pt x="3399" y="1186"/>
                    <a:pt x="3399" y="1186"/>
                  </a:cubicBezTo>
                  <a:cubicBezTo>
                    <a:pt x="3407" y="1186"/>
                    <a:pt x="3415" y="1186"/>
                    <a:pt x="3423" y="1186"/>
                  </a:cubicBezTo>
                  <a:cubicBezTo>
                    <a:pt x="3423" y="1186"/>
                    <a:pt x="3439" y="1186"/>
                    <a:pt x="3446" y="1186"/>
                  </a:cubicBezTo>
                  <a:cubicBezTo>
                    <a:pt x="3454" y="1186"/>
                    <a:pt x="3462" y="1194"/>
                    <a:pt x="3462" y="1194"/>
                  </a:cubicBezTo>
                  <a:cubicBezTo>
                    <a:pt x="3470" y="1202"/>
                    <a:pt x="3470" y="1210"/>
                    <a:pt x="3470" y="1226"/>
                  </a:cubicBezTo>
                  <a:lnTo>
                    <a:pt x="3470" y="1233"/>
                  </a:lnTo>
                  <a:cubicBezTo>
                    <a:pt x="3470" y="1249"/>
                    <a:pt x="3470" y="1249"/>
                    <a:pt x="3478" y="1249"/>
                  </a:cubicBezTo>
                  <a:cubicBezTo>
                    <a:pt x="3486" y="1257"/>
                    <a:pt x="3486" y="1257"/>
                    <a:pt x="3494" y="1257"/>
                  </a:cubicBezTo>
                  <a:cubicBezTo>
                    <a:pt x="3510" y="1265"/>
                    <a:pt x="3510" y="1281"/>
                    <a:pt x="3510" y="1297"/>
                  </a:cubicBezTo>
                  <a:cubicBezTo>
                    <a:pt x="3510" y="1304"/>
                    <a:pt x="3502" y="1320"/>
                    <a:pt x="3510" y="1328"/>
                  </a:cubicBezTo>
                  <a:cubicBezTo>
                    <a:pt x="3510" y="1336"/>
                    <a:pt x="3518" y="1336"/>
                    <a:pt x="3518" y="1336"/>
                  </a:cubicBezTo>
                  <a:cubicBezTo>
                    <a:pt x="3526" y="1336"/>
                    <a:pt x="3549" y="1320"/>
                    <a:pt x="3557" y="1304"/>
                  </a:cubicBezTo>
                  <a:cubicBezTo>
                    <a:pt x="3573" y="1281"/>
                    <a:pt x="3597" y="1273"/>
                    <a:pt x="3628" y="1281"/>
                  </a:cubicBezTo>
                  <a:cubicBezTo>
                    <a:pt x="3660" y="1289"/>
                    <a:pt x="3668" y="1304"/>
                    <a:pt x="3676" y="1320"/>
                  </a:cubicBezTo>
                  <a:cubicBezTo>
                    <a:pt x="3684" y="1328"/>
                    <a:pt x="3684" y="1328"/>
                    <a:pt x="3684" y="1328"/>
                  </a:cubicBezTo>
                  <a:cubicBezTo>
                    <a:pt x="3684" y="1336"/>
                    <a:pt x="3692" y="1336"/>
                    <a:pt x="3699" y="1336"/>
                  </a:cubicBezTo>
                  <a:cubicBezTo>
                    <a:pt x="3707" y="1336"/>
                    <a:pt x="3715" y="1336"/>
                    <a:pt x="3715" y="1320"/>
                  </a:cubicBezTo>
                  <a:cubicBezTo>
                    <a:pt x="3715" y="1313"/>
                    <a:pt x="3739" y="1304"/>
                    <a:pt x="3778" y="1304"/>
                  </a:cubicBezTo>
                  <a:cubicBezTo>
                    <a:pt x="3786" y="1304"/>
                    <a:pt x="3794" y="1304"/>
                    <a:pt x="3802" y="1304"/>
                  </a:cubicBezTo>
                  <a:cubicBezTo>
                    <a:pt x="3810" y="1304"/>
                    <a:pt x="3810" y="1304"/>
                    <a:pt x="3810" y="1304"/>
                  </a:cubicBezTo>
                  <a:cubicBezTo>
                    <a:pt x="3818" y="1304"/>
                    <a:pt x="3818" y="1304"/>
                    <a:pt x="3818" y="1313"/>
                  </a:cubicBezTo>
                  <a:cubicBezTo>
                    <a:pt x="3826" y="1313"/>
                    <a:pt x="3818" y="1320"/>
                    <a:pt x="3818" y="1336"/>
                  </a:cubicBezTo>
                  <a:cubicBezTo>
                    <a:pt x="3818" y="1344"/>
                    <a:pt x="3818" y="1352"/>
                    <a:pt x="3810" y="1360"/>
                  </a:cubicBezTo>
                  <a:cubicBezTo>
                    <a:pt x="3810" y="1384"/>
                    <a:pt x="3818" y="1391"/>
                    <a:pt x="3834" y="1391"/>
                  </a:cubicBezTo>
                  <a:cubicBezTo>
                    <a:pt x="3834" y="1391"/>
                    <a:pt x="3842" y="1391"/>
                    <a:pt x="3842" y="1399"/>
                  </a:cubicBezTo>
                  <a:lnTo>
                    <a:pt x="3842" y="1399"/>
                  </a:lnTo>
                  <a:cubicBezTo>
                    <a:pt x="3850" y="1399"/>
                    <a:pt x="3858" y="1368"/>
                    <a:pt x="3858" y="1344"/>
                  </a:cubicBezTo>
                  <a:cubicBezTo>
                    <a:pt x="3858" y="1320"/>
                    <a:pt x="3865" y="1320"/>
                    <a:pt x="3865" y="1304"/>
                  </a:cubicBezTo>
                  <a:cubicBezTo>
                    <a:pt x="3874" y="1297"/>
                    <a:pt x="3874" y="1297"/>
                    <a:pt x="3881" y="1281"/>
                  </a:cubicBezTo>
                  <a:cubicBezTo>
                    <a:pt x="3881" y="1273"/>
                    <a:pt x="3889" y="1265"/>
                    <a:pt x="3897" y="1265"/>
                  </a:cubicBezTo>
                  <a:lnTo>
                    <a:pt x="3905" y="1273"/>
                  </a:lnTo>
                  <a:cubicBezTo>
                    <a:pt x="3913" y="1281"/>
                    <a:pt x="3913" y="1289"/>
                    <a:pt x="3913" y="1289"/>
                  </a:cubicBezTo>
                  <a:cubicBezTo>
                    <a:pt x="3929" y="1304"/>
                    <a:pt x="3945" y="1313"/>
                    <a:pt x="3960" y="1336"/>
                  </a:cubicBezTo>
                  <a:cubicBezTo>
                    <a:pt x="3960" y="1344"/>
                    <a:pt x="3968" y="1344"/>
                    <a:pt x="3968" y="1344"/>
                  </a:cubicBezTo>
                  <a:cubicBezTo>
                    <a:pt x="3976" y="1344"/>
                    <a:pt x="3984" y="1328"/>
                    <a:pt x="3984" y="1313"/>
                  </a:cubicBezTo>
                  <a:lnTo>
                    <a:pt x="3984" y="1313"/>
                  </a:lnTo>
                  <a:cubicBezTo>
                    <a:pt x="3992" y="1304"/>
                    <a:pt x="3992" y="1297"/>
                    <a:pt x="4000" y="1297"/>
                  </a:cubicBezTo>
                  <a:cubicBezTo>
                    <a:pt x="4007" y="1297"/>
                    <a:pt x="4023" y="1313"/>
                    <a:pt x="4038" y="1328"/>
                  </a:cubicBezTo>
                  <a:cubicBezTo>
                    <a:pt x="4046" y="1336"/>
                    <a:pt x="4046" y="1336"/>
                    <a:pt x="4054" y="1344"/>
                  </a:cubicBezTo>
                  <a:cubicBezTo>
                    <a:pt x="4078" y="1368"/>
                    <a:pt x="4094" y="1391"/>
                    <a:pt x="4125" y="1407"/>
                  </a:cubicBezTo>
                  <a:cubicBezTo>
                    <a:pt x="4133" y="1415"/>
                    <a:pt x="4133" y="1415"/>
                    <a:pt x="4141" y="1415"/>
                  </a:cubicBezTo>
                  <a:cubicBezTo>
                    <a:pt x="4157" y="1415"/>
                    <a:pt x="4165" y="1399"/>
                    <a:pt x="4181" y="1384"/>
                  </a:cubicBezTo>
                  <a:cubicBezTo>
                    <a:pt x="4181" y="1376"/>
                    <a:pt x="4181" y="1376"/>
                    <a:pt x="4188" y="1376"/>
                  </a:cubicBezTo>
                  <a:cubicBezTo>
                    <a:pt x="4204" y="1352"/>
                    <a:pt x="4236" y="1328"/>
                    <a:pt x="4276" y="1320"/>
                  </a:cubicBezTo>
                  <a:cubicBezTo>
                    <a:pt x="4276" y="1313"/>
                    <a:pt x="4284" y="1313"/>
                    <a:pt x="4291" y="1313"/>
                  </a:cubicBezTo>
                  <a:cubicBezTo>
                    <a:pt x="4299" y="1313"/>
                    <a:pt x="4299" y="1320"/>
                    <a:pt x="4307" y="1328"/>
                  </a:cubicBezTo>
                  <a:cubicBezTo>
                    <a:pt x="4307" y="1328"/>
                    <a:pt x="4315" y="1336"/>
                    <a:pt x="4323" y="1344"/>
                  </a:cubicBezTo>
                  <a:cubicBezTo>
                    <a:pt x="4323" y="1352"/>
                    <a:pt x="4331" y="1352"/>
                    <a:pt x="4339" y="1352"/>
                  </a:cubicBezTo>
                  <a:cubicBezTo>
                    <a:pt x="4347" y="1352"/>
                    <a:pt x="4363" y="1328"/>
                    <a:pt x="4363" y="1313"/>
                  </a:cubicBezTo>
                  <a:cubicBezTo>
                    <a:pt x="4370" y="1281"/>
                    <a:pt x="4410" y="1281"/>
                    <a:pt x="4434" y="1281"/>
                  </a:cubicBezTo>
                  <a:cubicBezTo>
                    <a:pt x="4450" y="1281"/>
                    <a:pt x="4450" y="1289"/>
                    <a:pt x="4457" y="1297"/>
                  </a:cubicBezTo>
                  <a:cubicBezTo>
                    <a:pt x="4465" y="1304"/>
                    <a:pt x="4465" y="1313"/>
                    <a:pt x="4481" y="1328"/>
                  </a:cubicBezTo>
                  <a:cubicBezTo>
                    <a:pt x="4489" y="1336"/>
                    <a:pt x="4497" y="1336"/>
                    <a:pt x="4505" y="1336"/>
                  </a:cubicBezTo>
                  <a:cubicBezTo>
                    <a:pt x="4521" y="1336"/>
                    <a:pt x="4528" y="1320"/>
                    <a:pt x="4537" y="1313"/>
                  </a:cubicBezTo>
                  <a:lnTo>
                    <a:pt x="4537" y="1313"/>
                  </a:lnTo>
                  <a:cubicBezTo>
                    <a:pt x="4537" y="1304"/>
                    <a:pt x="4544" y="1304"/>
                    <a:pt x="4544" y="1304"/>
                  </a:cubicBezTo>
                  <a:cubicBezTo>
                    <a:pt x="4552" y="1289"/>
                    <a:pt x="4568" y="1273"/>
                    <a:pt x="4584" y="1265"/>
                  </a:cubicBezTo>
                  <a:cubicBezTo>
                    <a:pt x="4608" y="1265"/>
                    <a:pt x="4631" y="1281"/>
                    <a:pt x="4671" y="1328"/>
                  </a:cubicBezTo>
                  <a:cubicBezTo>
                    <a:pt x="4703" y="1368"/>
                    <a:pt x="4718" y="1368"/>
                    <a:pt x="4734" y="1376"/>
                  </a:cubicBezTo>
                  <a:cubicBezTo>
                    <a:pt x="4742" y="1376"/>
                    <a:pt x="4750" y="1376"/>
                    <a:pt x="4750" y="1384"/>
                  </a:cubicBezTo>
                  <a:cubicBezTo>
                    <a:pt x="4766" y="1391"/>
                    <a:pt x="4781" y="1415"/>
                    <a:pt x="4813" y="1415"/>
                  </a:cubicBezTo>
                  <a:cubicBezTo>
                    <a:pt x="4829" y="1415"/>
                    <a:pt x="4837" y="1407"/>
                    <a:pt x="4845" y="1407"/>
                  </a:cubicBezTo>
                  <a:cubicBezTo>
                    <a:pt x="4845" y="1399"/>
                    <a:pt x="4853" y="1399"/>
                    <a:pt x="4868" y="1399"/>
                  </a:cubicBezTo>
                  <a:cubicBezTo>
                    <a:pt x="4884" y="1399"/>
                    <a:pt x="4892" y="1415"/>
                    <a:pt x="4892" y="1431"/>
                  </a:cubicBezTo>
                  <a:cubicBezTo>
                    <a:pt x="4900" y="1447"/>
                    <a:pt x="4900" y="1455"/>
                    <a:pt x="4908" y="1463"/>
                  </a:cubicBezTo>
                  <a:cubicBezTo>
                    <a:pt x="4916" y="1471"/>
                    <a:pt x="4916" y="1471"/>
                    <a:pt x="4916" y="1471"/>
                  </a:cubicBezTo>
                  <a:cubicBezTo>
                    <a:pt x="4916" y="1471"/>
                    <a:pt x="4924" y="1463"/>
                    <a:pt x="4924" y="1455"/>
                  </a:cubicBezTo>
                  <a:cubicBezTo>
                    <a:pt x="4924" y="1439"/>
                    <a:pt x="4932" y="1431"/>
                    <a:pt x="4940" y="1431"/>
                  </a:cubicBezTo>
                  <a:cubicBezTo>
                    <a:pt x="4940" y="1431"/>
                    <a:pt x="4956" y="1431"/>
                    <a:pt x="4963" y="1431"/>
                  </a:cubicBezTo>
                  <a:cubicBezTo>
                    <a:pt x="4971" y="1439"/>
                    <a:pt x="4987" y="1439"/>
                    <a:pt x="5003" y="1439"/>
                  </a:cubicBezTo>
                  <a:cubicBezTo>
                    <a:pt x="5027" y="1439"/>
                    <a:pt x="5043" y="1463"/>
                    <a:pt x="5043" y="1463"/>
                  </a:cubicBezTo>
                  <a:lnTo>
                    <a:pt x="5043" y="1463"/>
                  </a:lnTo>
                  <a:lnTo>
                    <a:pt x="5043" y="1463"/>
                  </a:lnTo>
                  <a:cubicBezTo>
                    <a:pt x="5058" y="2206"/>
                    <a:pt x="5058" y="2206"/>
                    <a:pt x="5058" y="2206"/>
                  </a:cubicBezTo>
                  <a:cubicBezTo>
                    <a:pt x="5066" y="2206"/>
                    <a:pt x="5090" y="2221"/>
                    <a:pt x="5106" y="2245"/>
                  </a:cubicBezTo>
                  <a:cubicBezTo>
                    <a:pt x="5106" y="2253"/>
                    <a:pt x="5114" y="2261"/>
                    <a:pt x="5121" y="2269"/>
                  </a:cubicBezTo>
                  <a:cubicBezTo>
                    <a:pt x="5137" y="2277"/>
                    <a:pt x="5153" y="2293"/>
                    <a:pt x="5161" y="2316"/>
                  </a:cubicBezTo>
                  <a:cubicBezTo>
                    <a:pt x="5169" y="2348"/>
                    <a:pt x="5169" y="2356"/>
                    <a:pt x="5161" y="2372"/>
                  </a:cubicBezTo>
                  <a:cubicBezTo>
                    <a:pt x="5161" y="2372"/>
                    <a:pt x="5161" y="2380"/>
                    <a:pt x="5153" y="2388"/>
                  </a:cubicBezTo>
                  <a:cubicBezTo>
                    <a:pt x="5153" y="2403"/>
                    <a:pt x="5161" y="2403"/>
                    <a:pt x="5169" y="2411"/>
                  </a:cubicBezTo>
                  <a:cubicBezTo>
                    <a:pt x="5177" y="2411"/>
                    <a:pt x="5177" y="2419"/>
                    <a:pt x="5185" y="2419"/>
                  </a:cubicBezTo>
                  <a:cubicBezTo>
                    <a:pt x="5201" y="2435"/>
                    <a:pt x="5224" y="2459"/>
                    <a:pt x="5216" y="2506"/>
                  </a:cubicBezTo>
                  <a:cubicBezTo>
                    <a:pt x="5216" y="2530"/>
                    <a:pt x="5224" y="2530"/>
                    <a:pt x="5232" y="2538"/>
                  </a:cubicBezTo>
                  <a:cubicBezTo>
                    <a:pt x="5240" y="2538"/>
                    <a:pt x="5256" y="2546"/>
                    <a:pt x="5264" y="2561"/>
                  </a:cubicBezTo>
                  <a:cubicBezTo>
                    <a:pt x="5280" y="2593"/>
                    <a:pt x="5280" y="2625"/>
                    <a:pt x="5280" y="2656"/>
                  </a:cubicBezTo>
                  <a:cubicBezTo>
                    <a:pt x="5272" y="2672"/>
                    <a:pt x="5272" y="2696"/>
                    <a:pt x="5272" y="2712"/>
                  </a:cubicBezTo>
                  <a:cubicBezTo>
                    <a:pt x="5272" y="2712"/>
                    <a:pt x="5272" y="2712"/>
                    <a:pt x="5280" y="2720"/>
                  </a:cubicBezTo>
                  <a:cubicBezTo>
                    <a:pt x="5280" y="2727"/>
                    <a:pt x="5280" y="2759"/>
                    <a:pt x="5256" y="2807"/>
                  </a:cubicBezTo>
                  <a:cubicBezTo>
                    <a:pt x="5248" y="2830"/>
                    <a:pt x="5240" y="2838"/>
                    <a:pt x="5224" y="2846"/>
                  </a:cubicBezTo>
                  <a:cubicBezTo>
                    <a:pt x="5224" y="2846"/>
                    <a:pt x="5216" y="2854"/>
                    <a:pt x="5208" y="2862"/>
                  </a:cubicBezTo>
                  <a:cubicBezTo>
                    <a:pt x="5201" y="2870"/>
                    <a:pt x="5201" y="2878"/>
                    <a:pt x="5201" y="2878"/>
                  </a:cubicBezTo>
                  <a:cubicBezTo>
                    <a:pt x="5201" y="2878"/>
                    <a:pt x="5201" y="2878"/>
                    <a:pt x="5208" y="2878"/>
                  </a:cubicBezTo>
                  <a:cubicBezTo>
                    <a:pt x="5216" y="2886"/>
                    <a:pt x="5224" y="2886"/>
                    <a:pt x="5224" y="2894"/>
                  </a:cubicBezTo>
                  <a:cubicBezTo>
                    <a:pt x="5232" y="2909"/>
                    <a:pt x="5232" y="2925"/>
                    <a:pt x="5232" y="2933"/>
                  </a:cubicBezTo>
                  <a:cubicBezTo>
                    <a:pt x="5224" y="2933"/>
                    <a:pt x="5224" y="2933"/>
                    <a:pt x="5216" y="2933"/>
                  </a:cubicBezTo>
                  <a:cubicBezTo>
                    <a:pt x="5216" y="2933"/>
                    <a:pt x="5208" y="2957"/>
                    <a:pt x="5201" y="2973"/>
                  </a:cubicBezTo>
                  <a:cubicBezTo>
                    <a:pt x="5201" y="2973"/>
                    <a:pt x="5201" y="2973"/>
                    <a:pt x="5201" y="2980"/>
                  </a:cubicBezTo>
                  <a:cubicBezTo>
                    <a:pt x="5201" y="2988"/>
                    <a:pt x="5208" y="2996"/>
                    <a:pt x="5216" y="3012"/>
                  </a:cubicBezTo>
                  <a:cubicBezTo>
                    <a:pt x="5216" y="3020"/>
                    <a:pt x="5216" y="3020"/>
                    <a:pt x="5224" y="3028"/>
                  </a:cubicBezTo>
                  <a:cubicBezTo>
                    <a:pt x="5232" y="3044"/>
                    <a:pt x="5232" y="3060"/>
                    <a:pt x="5232" y="3075"/>
                  </a:cubicBezTo>
                  <a:cubicBezTo>
                    <a:pt x="5232" y="3083"/>
                    <a:pt x="5232" y="3083"/>
                    <a:pt x="5232" y="3091"/>
                  </a:cubicBezTo>
                  <a:cubicBezTo>
                    <a:pt x="5232" y="3099"/>
                    <a:pt x="5224" y="3107"/>
                    <a:pt x="5216" y="3107"/>
                  </a:cubicBezTo>
                  <a:lnTo>
                    <a:pt x="5208" y="3115"/>
                  </a:lnTo>
                  <a:cubicBezTo>
                    <a:pt x="5201" y="3123"/>
                    <a:pt x="5201" y="3131"/>
                    <a:pt x="5201" y="3138"/>
                  </a:cubicBezTo>
                  <a:cubicBezTo>
                    <a:pt x="5201" y="3154"/>
                    <a:pt x="5193" y="3170"/>
                    <a:pt x="5185" y="3178"/>
                  </a:cubicBezTo>
                  <a:cubicBezTo>
                    <a:pt x="5161" y="3202"/>
                    <a:pt x="5153" y="3210"/>
                    <a:pt x="5145" y="3225"/>
                  </a:cubicBezTo>
                  <a:cubicBezTo>
                    <a:pt x="5137" y="3241"/>
                    <a:pt x="5145" y="3241"/>
                    <a:pt x="5153" y="3249"/>
                  </a:cubicBezTo>
                  <a:lnTo>
                    <a:pt x="5153" y="3249"/>
                  </a:lnTo>
                  <a:cubicBezTo>
                    <a:pt x="5169" y="3257"/>
                    <a:pt x="5177" y="3273"/>
                    <a:pt x="5177" y="3273"/>
                  </a:cubicBezTo>
                  <a:cubicBezTo>
                    <a:pt x="5177" y="3281"/>
                    <a:pt x="5177" y="3281"/>
                    <a:pt x="5177" y="3281"/>
                  </a:cubicBezTo>
                  <a:cubicBezTo>
                    <a:pt x="5169" y="3281"/>
                    <a:pt x="5169" y="3281"/>
                    <a:pt x="5169" y="3281"/>
                  </a:cubicBezTo>
                  <a:cubicBezTo>
                    <a:pt x="5169" y="3281"/>
                    <a:pt x="5169" y="3281"/>
                    <a:pt x="5161" y="3281"/>
                  </a:cubicBezTo>
                  <a:cubicBezTo>
                    <a:pt x="5145" y="3281"/>
                    <a:pt x="5114" y="3297"/>
                    <a:pt x="5074" y="3313"/>
                  </a:cubicBezTo>
                  <a:cubicBezTo>
                    <a:pt x="5034" y="3328"/>
                    <a:pt x="5003" y="3336"/>
                    <a:pt x="4979" y="3344"/>
                  </a:cubicBezTo>
                  <a:cubicBezTo>
                    <a:pt x="4963" y="3344"/>
                    <a:pt x="4948" y="3360"/>
                    <a:pt x="4924" y="3368"/>
                  </a:cubicBezTo>
                  <a:cubicBezTo>
                    <a:pt x="4908" y="3384"/>
                    <a:pt x="4892" y="3391"/>
                    <a:pt x="4868" y="3407"/>
                  </a:cubicBezTo>
                  <a:cubicBezTo>
                    <a:pt x="4813" y="3431"/>
                    <a:pt x="4797" y="3463"/>
                    <a:pt x="4790" y="3486"/>
                  </a:cubicBezTo>
                  <a:lnTo>
                    <a:pt x="4790" y="3486"/>
                  </a:lnTo>
                  <a:cubicBezTo>
                    <a:pt x="4781" y="3502"/>
                    <a:pt x="4742" y="3534"/>
                    <a:pt x="4703" y="3550"/>
                  </a:cubicBezTo>
                  <a:cubicBezTo>
                    <a:pt x="4695" y="3557"/>
                    <a:pt x="4687" y="3557"/>
                    <a:pt x="4679" y="3557"/>
                  </a:cubicBezTo>
                  <a:lnTo>
                    <a:pt x="4679" y="3557"/>
                  </a:lnTo>
                  <a:cubicBezTo>
                    <a:pt x="4671" y="3550"/>
                    <a:pt x="4671" y="3550"/>
                    <a:pt x="4679" y="3542"/>
                  </a:cubicBezTo>
                  <a:lnTo>
                    <a:pt x="4679" y="3534"/>
                  </a:lnTo>
                  <a:cubicBezTo>
                    <a:pt x="4679" y="3526"/>
                    <a:pt x="4695" y="3518"/>
                    <a:pt x="4710" y="3510"/>
                  </a:cubicBezTo>
                  <a:cubicBezTo>
                    <a:pt x="4718" y="3502"/>
                    <a:pt x="4726" y="3494"/>
                    <a:pt x="4734" y="3494"/>
                  </a:cubicBezTo>
                  <a:cubicBezTo>
                    <a:pt x="4758" y="3478"/>
                    <a:pt x="4766" y="3463"/>
                    <a:pt x="4774" y="3455"/>
                  </a:cubicBezTo>
                  <a:cubicBezTo>
                    <a:pt x="4781" y="3439"/>
                    <a:pt x="4813" y="3391"/>
                    <a:pt x="4837" y="3384"/>
                  </a:cubicBezTo>
                  <a:lnTo>
                    <a:pt x="4837" y="3384"/>
                  </a:lnTo>
                  <a:lnTo>
                    <a:pt x="4829" y="3384"/>
                  </a:lnTo>
                  <a:cubicBezTo>
                    <a:pt x="4821" y="3384"/>
                    <a:pt x="4821" y="3384"/>
                    <a:pt x="4813" y="3384"/>
                  </a:cubicBezTo>
                  <a:cubicBezTo>
                    <a:pt x="4805" y="3384"/>
                    <a:pt x="4805" y="3384"/>
                    <a:pt x="4797" y="3384"/>
                  </a:cubicBezTo>
                  <a:cubicBezTo>
                    <a:pt x="4790" y="3384"/>
                    <a:pt x="4790" y="3384"/>
                    <a:pt x="4790" y="3376"/>
                  </a:cubicBezTo>
                  <a:cubicBezTo>
                    <a:pt x="4790" y="3368"/>
                    <a:pt x="4781" y="3368"/>
                    <a:pt x="4781" y="3360"/>
                  </a:cubicBezTo>
                  <a:cubicBezTo>
                    <a:pt x="4774" y="3352"/>
                    <a:pt x="4790" y="3344"/>
                    <a:pt x="4790" y="3344"/>
                  </a:cubicBezTo>
                  <a:cubicBezTo>
                    <a:pt x="4790" y="3336"/>
                    <a:pt x="4797" y="3336"/>
                    <a:pt x="4797" y="3336"/>
                  </a:cubicBezTo>
                  <a:cubicBezTo>
                    <a:pt x="4790" y="3336"/>
                    <a:pt x="4790" y="3328"/>
                    <a:pt x="4797" y="3320"/>
                  </a:cubicBezTo>
                  <a:cubicBezTo>
                    <a:pt x="4797" y="3313"/>
                    <a:pt x="4805" y="3304"/>
                    <a:pt x="4813" y="3297"/>
                  </a:cubicBezTo>
                  <a:cubicBezTo>
                    <a:pt x="4821" y="3297"/>
                    <a:pt x="4821" y="3297"/>
                    <a:pt x="4821" y="3289"/>
                  </a:cubicBezTo>
                  <a:cubicBezTo>
                    <a:pt x="4821" y="3289"/>
                    <a:pt x="4813" y="3281"/>
                    <a:pt x="4805" y="3273"/>
                  </a:cubicBezTo>
                  <a:lnTo>
                    <a:pt x="4797" y="3265"/>
                  </a:lnTo>
                  <a:lnTo>
                    <a:pt x="4797" y="3265"/>
                  </a:lnTo>
                  <a:cubicBezTo>
                    <a:pt x="4790" y="3265"/>
                    <a:pt x="4781" y="3265"/>
                    <a:pt x="4774" y="3273"/>
                  </a:cubicBezTo>
                  <a:cubicBezTo>
                    <a:pt x="4766" y="3281"/>
                    <a:pt x="4766" y="3289"/>
                    <a:pt x="4766" y="3297"/>
                  </a:cubicBezTo>
                  <a:cubicBezTo>
                    <a:pt x="4758" y="3297"/>
                    <a:pt x="4758" y="3304"/>
                    <a:pt x="4750" y="3313"/>
                  </a:cubicBezTo>
                  <a:cubicBezTo>
                    <a:pt x="4742" y="3320"/>
                    <a:pt x="4742" y="3320"/>
                    <a:pt x="4734" y="3320"/>
                  </a:cubicBezTo>
                  <a:cubicBezTo>
                    <a:pt x="4726" y="3320"/>
                    <a:pt x="4718" y="3313"/>
                    <a:pt x="4710" y="3304"/>
                  </a:cubicBezTo>
                  <a:cubicBezTo>
                    <a:pt x="4703" y="3304"/>
                    <a:pt x="4695" y="3297"/>
                    <a:pt x="4695" y="3297"/>
                  </a:cubicBezTo>
                  <a:lnTo>
                    <a:pt x="4687" y="3297"/>
                  </a:lnTo>
                  <a:lnTo>
                    <a:pt x="4687" y="3304"/>
                  </a:lnTo>
                  <a:cubicBezTo>
                    <a:pt x="4687" y="3313"/>
                    <a:pt x="4695" y="3320"/>
                    <a:pt x="4687" y="3328"/>
                  </a:cubicBezTo>
                  <a:cubicBezTo>
                    <a:pt x="4687" y="3336"/>
                    <a:pt x="4695" y="3344"/>
                    <a:pt x="4695" y="3344"/>
                  </a:cubicBezTo>
                  <a:cubicBezTo>
                    <a:pt x="4703" y="3352"/>
                    <a:pt x="4703" y="3352"/>
                    <a:pt x="4710" y="3368"/>
                  </a:cubicBezTo>
                  <a:cubicBezTo>
                    <a:pt x="4718" y="3376"/>
                    <a:pt x="4718" y="3384"/>
                    <a:pt x="4718" y="3384"/>
                  </a:cubicBezTo>
                  <a:cubicBezTo>
                    <a:pt x="4726" y="3391"/>
                    <a:pt x="4726" y="3400"/>
                    <a:pt x="4734" y="3407"/>
                  </a:cubicBezTo>
                  <a:cubicBezTo>
                    <a:pt x="4758" y="3431"/>
                    <a:pt x="4742" y="3471"/>
                    <a:pt x="4734" y="3478"/>
                  </a:cubicBezTo>
                  <a:cubicBezTo>
                    <a:pt x="4726" y="3486"/>
                    <a:pt x="4695" y="3518"/>
                    <a:pt x="4663" y="3534"/>
                  </a:cubicBezTo>
                  <a:cubicBezTo>
                    <a:pt x="4647" y="3534"/>
                    <a:pt x="4647" y="3542"/>
                    <a:pt x="4647" y="3557"/>
                  </a:cubicBezTo>
                  <a:cubicBezTo>
                    <a:pt x="4639" y="3565"/>
                    <a:pt x="4639" y="3581"/>
                    <a:pt x="4631" y="3605"/>
                  </a:cubicBezTo>
                  <a:cubicBezTo>
                    <a:pt x="4608" y="3637"/>
                    <a:pt x="4537" y="3684"/>
                    <a:pt x="4489" y="3716"/>
                  </a:cubicBezTo>
                  <a:cubicBezTo>
                    <a:pt x="4473" y="3724"/>
                    <a:pt x="4465" y="3731"/>
                    <a:pt x="4457" y="3739"/>
                  </a:cubicBezTo>
                  <a:cubicBezTo>
                    <a:pt x="4442" y="3755"/>
                    <a:pt x="4410" y="3755"/>
                    <a:pt x="4386" y="3763"/>
                  </a:cubicBezTo>
                  <a:lnTo>
                    <a:pt x="4386" y="3763"/>
                  </a:lnTo>
                  <a:cubicBezTo>
                    <a:pt x="4370" y="3763"/>
                    <a:pt x="4370" y="3763"/>
                    <a:pt x="4370" y="3763"/>
                  </a:cubicBezTo>
                  <a:cubicBezTo>
                    <a:pt x="4370" y="3771"/>
                    <a:pt x="4370" y="3771"/>
                    <a:pt x="4378" y="3779"/>
                  </a:cubicBezTo>
                  <a:cubicBezTo>
                    <a:pt x="4378" y="3779"/>
                    <a:pt x="4378" y="3779"/>
                    <a:pt x="4378" y="3787"/>
                  </a:cubicBezTo>
                  <a:cubicBezTo>
                    <a:pt x="4378" y="3803"/>
                    <a:pt x="4355" y="3811"/>
                    <a:pt x="4315" y="3834"/>
                  </a:cubicBezTo>
                  <a:cubicBezTo>
                    <a:pt x="4291" y="3842"/>
                    <a:pt x="4268" y="3858"/>
                    <a:pt x="4252" y="3866"/>
                  </a:cubicBezTo>
                  <a:cubicBezTo>
                    <a:pt x="4228" y="3882"/>
                    <a:pt x="4212" y="3890"/>
                    <a:pt x="4204" y="3890"/>
                  </a:cubicBezTo>
                  <a:lnTo>
                    <a:pt x="4204" y="3882"/>
                  </a:lnTo>
                  <a:cubicBezTo>
                    <a:pt x="4204" y="3874"/>
                    <a:pt x="4212" y="3842"/>
                    <a:pt x="4236" y="3834"/>
                  </a:cubicBezTo>
                  <a:cubicBezTo>
                    <a:pt x="4252" y="3834"/>
                    <a:pt x="4260" y="3826"/>
                    <a:pt x="4260" y="3818"/>
                  </a:cubicBezTo>
                  <a:cubicBezTo>
                    <a:pt x="4260" y="3826"/>
                    <a:pt x="4260" y="3818"/>
                    <a:pt x="4252" y="3818"/>
                  </a:cubicBezTo>
                  <a:lnTo>
                    <a:pt x="4252" y="3826"/>
                  </a:lnTo>
                  <a:cubicBezTo>
                    <a:pt x="4244" y="3826"/>
                    <a:pt x="4244" y="3826"/>
                    <a:pt x="4244" y="3826"/>
                  </a:cubicBezTo>
                  <a:cubicBezTo>
                    <a:pt x="4228" y="3826"/>
                    <a:pt x="4220" y="3818"/>
                    <a:pt x="4204" y="3811"/>
                  </a:cubicBezTo>
                  <a:cubicBezTo>
                    <a:pt x="4197" y="3803"/>
                    <a:pt x="4188" y="3803"/>
                    <a:pt x="4188" y="3795"/>
                  </a:cubicBezTo>
                  <a:cubicBezTo>
                    <a:pt x="4181" y="3795"/>
                    <a:pt x="4173" y="3795"/>
                    <a:pt x="4165" y="3795"/>
                  </a:cubicBezTo>
                  <a:cubicBezTo>
                    <a:pt x="4157" y="3795"/>
                    <a:pt x="4149" y="3795"/>
                    <a:pt x="4141" y="3811"/>
                  </a:cubicBezTo>
                  <a:cubicBezTo>
                    <a:pt x="4133" y="3818"/>
                    <a:pt x="4133" y="3826"/>
                    <a:pt x="4117" y="3826"/>
                  </a:cubicBezTo>
                  <a:cubicBezTo>
                    <a:pt x="4110" y="3826"/>
                    <a:pt x="4102" y="3818"/>
                    <a:pt x="4086" y="3811"/>
                  </a:cubicBezTo>
                  <a:lnTo>
                    <a:pt x="4078" y="3811"/>
                  </a:lnTo>
                  <a:cubicBezTo>
                    <a:pt x="4054" y="3803"/>
                    <a:pt x="4054" y="3787"/>
                    <a:pt x="4054" y="3779"/>
                  </a:cubicBezTo>
                  <a:cubicBezTo>
                    <a:pt x="4054" y="3771"/>
                    <a:pt x="4046" y="3771"/>
                    <a:pt x="4046" y="3771"/>
                  </a:cubicBezTo>
                  <a:lnTo>
                    <a:pt x="4046" y="3771"/>
                  </a:lnTo>
                  <a:cubicBezTo>
                    <a:pt x="4038" y="3779"/>
                    <a:pt x="4038" y="3779"/>
                    <a:pt x="4038" y="3779"/>
                  </a:cubicBezTo>
                  <a:cubicBezTo>
                    <a:pt x="4031" y="3787"/>
                    <a:pt x="4046" y="3811"/>
                    <a:pt x="4062" y="3826"/>
                  </a:cubicBezTo>
                  <a:cubicBezTo>
                    <a:pt x="4070" y="3834"/>
                    <a:pt x="4070" y="3834"/>
                    <a:pt x="4070" y="3842"/>
                  </a:cubicBezTo>
                  <a:cubicBezTo>
                    <a:pt x="4070" y="3850"/>
                    <a:pt x="4078" y="3858"/>
                    <a:pt x="4094" y="3866"/>
                  </a:cubicBezTo>
                  <a:cubicBezTo>
                    <a:pt x="4117" y="3874"/>
                    <a:pt x="4117" y="3890"/>
                    <a:pt x="4117" y="3897"/>
                  </a:cubicBezTo>
                  <a:cubicBezTo>
                    <a:pt x="4117" y="3905"/>
                    <a:pt x="4117" y="3913"/>
                    <a:pt x="4125" y="3913"/>
                  </a:cubicBezTo>
                  <a:cubicBezTo>
                    <a:pt x="4133" y="3913"/>
                    <a:pt x="4133" y="3921"/>
                    <a:pt x="4133" y="3921"/>
                  </a:cubicBezTo>
                  <a:cubicBezTo>
                    <a:pt x="4133" y="3937"/>
                    <a:pt x="4094" y="3961"/>
                    <a:pt x="4046" y="3992"/>
                  </a:cubicBezTo>
                  <a:cubicBezTo>
                    <a:pt x="4038" y="4000"/>
                    <a:pt x="4023" y="4008"/>
                    <a:pt x="4023" y="4008"/>
                  </a:cubicBezTo>
                  <a:cubicBezTo>
                    <a:pt x="4015" y="4016"/>
                    <a:pt x="4015" y="4016"/>
                    <a:pt x="4015" y="4016"/>
                  </a:cubicBezTo>
                  <a:cubicBezTo>
                    <a:pt x="4007" y="4024"/>
                    <a:pt x="3992" y="4032"/>
                    <a:pt x="3984" y="4032"/>
                  </a:cubicBezTo>
                  <a:cubicBezTo>
                    <a:pt x="3976" y="4032"/>
                    <a:pt x="3976" y="4032"/>
                    <a:pt x="3968" y="4024"/>
                  </a:cubicBezTo>
                  <a:cubicBezTo>
                    <a:pt x="3968" y="4016"/>
                    <a:pt x="3992" y="4000"/>
                    <a:pt x="4023" y="3969"/>
                  </a:cubicBezTo>
                  <a:cubicBezTo>
                    <a:pt x="4046" y="3953"/>
                    <a:pt x="4070" y="3937"/>
                    <a:pt x="4070" y="3929"/>
                  </a:cubicBezTo>
                  <a:cubicBezTo>
                    <a:pt x="4070" y="3921"/>
                    <a:pt x="4070" y="3921"/>
                    <a:pt x="4070" y="3921"/>
                  </a:cubicBezTo>
                  <a:cubicBezTo>
                    <a:pt x="4070" y="3929"/>
                    <a:pt x="4070" y="3929"/>
                    <a:pt x="4062" y="3929"/>
                  </a:cubicBezTo>
                  <a:cubicBezTo>
                    <a:pt x="4054" y="3937"/>
                    <a:pt x="4038" y="3953"/>
                    <a:pt x="4023" y="3953"/>
                  </a:cubicBezTo>
                  <a:cubicBezTo>
                    <a:pt x="4015" y="3953"/>
                    <a:pt x="4015" y="3953"/>
                    <a:pt x="4015" y="3953"/>
                  </a:cubicBezTo>
                  <a:cubicBezTo>
                    <a:pt x="4000" y="3953"/>
                    <a:pt x="4000" y="3945"/>
                    <a:pt x="3992" y="3937"/>
                  </a:cubicBezTo>
                  <a:cubicBezTo>
                    <a:pt x="3992" y="3929"/>
                    <a:pt x="3992" y="3921"/>
                    <a:pt x="3976" y="3905"/>
                  </a:cubicBezTo>
                  <a:cubicBezTo>
                    <a:pt x="3968" y="3897"/>
                    <a:pt x="3960" y="3897"/>
                    <a:pt x="3960" y="3897"/>
                  </a:cubicBezTo>
                  <a:cubicBezTo>
                    <a:pt x="3952" y="3897"/>
                    <a:pt x="3952" y="3905"/>
                    <a:pt x="3952" y="3913"/>
                  </a:cubicBezTo>
                  <a:cubicBezTo>
                    <a:pt x="3952" y="3921"/>
                    <a:pt x="3952" y="3921"/>
                    <a:pt x="3952" y="3921"/>
                  </a:cubicBezTo>
                  <a:cubicBezTo>
                    <a:pt x="3945" y="3937"/>
                    <a:pt x="3945" y="3937"/>
                    <a:pt x="3976" y="3945"/>
                  </a:cubicBezTo>
                  <a:lnTo>
                    <a:pt x="3984" y="3953"/>
                  </a:lnTo>
                  <a:cubicBezTo>
                    <a:pt x="3992" y="3977"/>
                    <a:pt x="3929" y="4032"/>
                    <a:pt x="3929" y="4032"/>
                  </a:cubicBezTo>
                  <a:cubicBezTo>
                    <a:pt x="3921" y="4032"/>
                    <a:pt x="3913" y="4040"/>
                    <a:pt x="3913" y="4040"/>
                  </a:cubicBezTo>
                  <a:cubicBezTo>
                    <a:pt x="3905" y="4040"/>
                    <a:pt x="3905" y="4032"/>
                    <a:pt x="3897" y="4024"/>
                  </a:cubicBezTo>
                  <a:cubicBezTo>
                    <a:pt x="3889" y="4024"/>
                    <a:pt x="3889" y="4024"/>
                    <a:pt x="3889" y="4016"/>
                  </a:cubicBezTo>
                  <a:cubicBezTo>
                    <a:pt x="3881" y="4016"/>
                    <a:pt x="3874" y="4016"/>
                    <a:pt x="3874" y="4016"/>
                  </a:cubicBezTo>
                  <a:cubicBezTo>
                    <a:pt x="3865" y="4016"/>
                    <a:pt x="3858" y="4016"/>
                    <a:pt x="3850" y="4016"/>
                  </a:cubicBezTo>
                  <a:cubicBezTo>
                    <a:pt x="3842" y="4024"/>
                    <a:pt x="3834" y="4024"/>
                    <a:pt x="3826" y="4024"/>
                  </a:cubicBezTo>
                  <a:cubicBezTo>
                    <a:pt x="3818" y="4024"/>
                    <a:pt x="3818" y="4024"/>
                    <a:pt x="3810" y="4032"/>
                  </a:cubicBezTo>
                  <a:cubicBezTo>
                    <a:pt x="3810" y="4040"/>
                    <a:pt x="3810" y="4048"/>
                    <a:pt x="3810" y="4064"/>
                  </a:cubicBezTo>
                  <a:cubicBezTo>
                    <a:pt x="3810" y="4071"/>
                    <a:pt x="3810" y="4071"/>
                    <a:pt x="3810" y="4071"/>
                  </a:cubicBezTo>
                  <a:cubicBezTo>
                    <a:pt x="3818" y="4071"/>
                    <a:pt x="3818" y="4064"/>
                    <a:pt x="3826" y="4064"/>
                  </a:cubicBezTo>
                  <a:cubicBezTo>
                    <a:pt x="3834" y="4055"/>
                    <a:pt x="3842" y="4048"/>
                    <a:pt x="3858" y="4048"/>
                  </a:cubicBezTo>
                  <a:cubicBezTo>
                    <a:pt x="3858" y="4048"/>
                    <a:pt x="3865" y="4048"/>
                    <a:pt x="3865" y="4055"/>
                  </a:cubicBezTo>
                  <a:cubicBezTo>
                    <a:pt x="3874" y="4064"/>
                    <a:pt x="3850" y="4087"/>
                    <a:pt x="3826" y="4127"/>
                  </a:cubicBezTo>
                  <a:cubicBezTo>
                    <a:pt x="3818" y="4142"/>
                    <a:pt x="3818" y="4150"/>
                    <a:pt x="3810" y="4158"/>
                  </a:cubicBezTo>
                  <a:lnTo>
                    <a:pt x="3802" y="4166"/>
                  </a:lnTo>
                  <a:cubicBezTo>
                    <a:pt x="3794" y="4182"/>
                    <a:pt x="3794" y="4182"/>
                    <a:pt x="3786" y="4182"/>
                  </a:cubicBezTo>
                  <a:lnTo>
                    <a:pt x="3778" y="4182"/>
                  </a:lnTo>
                  <a:lnTo>
                    <a:pt x="3778" y="4182"/>
                  </a:lnTo>
                  <a:cubicBezTo>
                    <a:pt x="3763" y="4182"/>
                    <a:pt x="3763" y="4174"/>
                    <a:pt x="3755" y="4166"/>
                  </a:cubicBezTo>
                  <a:cubicBezTo>
                    <a:pt x="3755" y="4158"/>
                    <a:pt x="3755" y="4158"/>
                    <a:pt x="3747" y="4150"/>
                  </a:cubicBezTo>
                  <a:lnTo>
                    <a:pt x="3739" y="4150"/>
                  </a:lnTo>
                  <a:cubicBezTo>
                    <a:pt x="3731" y="4150"/>
                    <a:pt x="3723" y="4150"/>
                    <a:pt x="3715" y="4150"/>
                  </a:cubicBezTo>
                  <a:cubicBezTo>
                    <a:pt x="3707" y="4150"/>
                    <a:pt x="3699" y="4150"/>
                    <a:pt x="3692" y="4150"/>
                  </a:cubicBezTo>
                  <a:cubicBezTo>
                    <a:pt x="3684" y="4150"/>
                    <a:pt x="3684" y="4158"/>
                    <a:pt x="3684" y="4158"/>
                  </a:cubicBezTo>
                  <a:lnTo>
                    <a:pt x="3684" y="4158"/>
                  </a:lnTo>
                  <a:cubicBezTo>
                    <a:pt x="3684" y="4166"/>
                    <a:pt x="3684" y="4174"/>
                    <a:pt x="3684" y="4182"/>
                  </a:cubicBezTo>
                  <a:cubicBezTo>
                    <a:pt x="3684" y="4190"/>
                    <a:pt x="3692" y="4190"/>
                    <a:pt x="3699" y="4198"/>
                  </a:cubicBezTo>
                  <a:cubicBezTo>
                    <a:pt x="3715" y="4198"/>
                    <a:pt x="3723" y="4206"/>
                    <a:pt x="3731" y="4214"/>
                  </a:cubicBezTo>
                  <a:cubicBezTo>
                    <a:pt x="3739" y="4214"/>
                    <a:pt x="3739" y="4214"/>
                    <a:pt x="3739" y="4214"/>
                  </a:cubicBezTo>
                  <a:cubicBezTo>
                    <a:pt x="3755" y="4230"/>
                    <a:pt x="3755" y="4230"/>
                    <a:pt x="3755" y="4245"/>
                  </a:cubicBezTo>
                  <a:cubicBezTo>
                    <a:pt x="3755" y="4253"/>
                    <a:pt x="3755" y="4261"/>
                    <a:pt x="3755" y="4261"/>
                  </a:cubicBezTo>
                  <a:cubicBezTo>
                    <a:pt x="3755" y="4277"/>
                    <a:pt x="3755" y="4285"/>
                    <a:pt x="3755" y="4285"/>
                  </a:cubicBezTo>
                  <a:cubicBezTo>
                    <a:pt x="3755" y="4293"/>
                    <a:pt x="3755" y="4293"/>
                    <a:pt x="3763" y="4293"/>
                  </a:cubicBezTo>
                  <a:lnTo>
                    <a:pt x="3763" y="4285"/>
                  </a:lnTo>
                  <a:cubicBezTo>
                    <a:pt x="3771" y="4285"/>
                    <a:pt x="3778" y="4261"/>
                    <a:pt x="3778" y="4237"/>
                  </a:cubicBezTo>
                  <a:cubicBezTo>
                    <a:pt x="3778" y="4222"/>
                    <a:pt x="3786" y="4214"/>
                    <a:pt x="3802" y="4198"/>
                  </a:cubicBezTo>
                  <a:lnTo>
                    <a:pt x="3810" y="4190"/>
                  </a:lnTo>
                  <a:cubicBezTo>
                    <a:pt x="3818" y="4182"/>
                    <a:pt x="3818" y="4182"/>
                    <a:pt x="3826" y="4182"/>
                  </a:cubicBezTo>
                  <a:lnTo>
                    <a:pt x="3834" y="4182"/>
                  </a:lnTo>
                  <a:cubicBezTo>
                    <a:pt x="3834" y="4190"/>
                    <a:pt x="3834" y="4214"/>
                    <a:pt x="3826" y="4230"/>
                  </a:cubicBezTo>
                  <a:cubicBezTo>
                    <a:pt x="3810" y="4253"/>
                    <a:pt x="3747" y="4372"/>
                    <a:pt x="3747" y="4395"/>
                  </a:cubicBezTo>
                  <a:cubicBezTo>
                    <a:pt x="3747" y="4403"/>
                    <a:pt x="3747" y="4411"/>
                    <a:pt x="3747" y="4411"/>
                  </a:cubicBezTo>
                  <a:cubicBezTo>
                    <a:pt x="3747" y="4427"/>
                    <a:pt x="3739" y="4435"/>
                    <a:pt x="3723" y="4443"/>
                  </a:cubicBezTo>
                  <a:lnTo>
                    <a:pt x="3715" y="4435"/>
                  </a:lnTo>
                  <a:cubicBezTo>
                    <a:pt x="3715" y="4435"/>
                    <a:pt x="3715" y="4427"/>
                    <a:pt x="3715" y="4411"/>
                  </a:cubicBezTo>
                  <a:cubicBezTo>
                    <a:pt x="3715" y="4403"/>
                    <a:pt x="3723" y="4395"/>
                    <a:pt x="3715" y="4395"/>
                  </a:cubicBezTo>
                  <a:lnTo>
                    <a:pt x="3715" y="4395"/>
                  </a:lnTo>
                  <a:lnTo>
                    <a:pt x="3715" y="4395"/>
                  </a:lnTo>
                  <a:cubicBezTo>
                    <a:pt x="3715" y="4403"/>
                    <a:pt x="3707" y="4411"/>
                    <a:pt x="3699" y="4419"/>
                  </a:cubicBezTo>
                  <a:cubicBezTo>
                    <a:pt x="3692" y="4419"/>
                    <a:pt x="3692" y="4427"/>
                    <a:pt x="3684" y="4427"/>
                  </a:cubicBezTo>
                  <a:cubicBezTo>
                    <a:pt x="3676" y="4427"/>
                    <a:pt x="3676" y="4419"/>
                    <a:pt x="3668" y="4419"/>
                  </a:cubicBezTo>
                  <a:cubicBezTo>
                    <a:pt x="3660" y="4419"/>
                    <a:pt x="3660" y="4419"/>
                    <a:pt x="3660" y="4411"/>
                  </a:cubicBezTo>
                  <a:cubicBezTo>
                    <a:pt x="3644" y="4411"/>
                    <a:pt x="3628" y="4403"/>
                    <a:pt x="3605" y="4403"/>
                  </a:cubicBezTo>
                  <a:cubicBezTo>
                    <a:pt x="3597" y="4403"/>
                    <a:pt x="3589" y="4403"/>
                    <a:pt x="3581" y="4411"/>
                  </a:cubicBezTo>
                  <a:lnTo>
                    <a:pt x="3581" y="4411"/>
                  </a:lnTo>
                  <a:cubicBezTo>
                    <a:pt x="3581" y="4419"/>
                    <a:pt x="3581" y="4419"/>
                    <a:pt x="3589" y="4427"/>
                  </a:cubicBezTo>
                  <a:cubicBezTo>
                    <a:pt x="3597" y="4427"/>
                    <a:pt x="3597" y="4435"/>
                    <a:pt x="3605" y="4435"/>
                  </a:cubicBezTo>
                  <a:cubicBezTo>
                    <a:pt x="3612" y="4443"/>
                    <a:pt x="3612" y="4443"/>
                    <a:pt x="3621" y="4443"/>
                  </a:cubicBezTo>
                  <a:cubicBezTo>
                    <a:pt x="3621" y="4443"/>
                    <a:pt x="3628" y="4443"/>
                    <a:pt x="3636" y="4443"/>
                  </a:cubicBezTo>
                  <a:cubicBezTo>
                    <a:pt x="3636" y="4443"/>
                    <a:pt x="3644" y="4435"/>
                    <a:pt x="3652" y="4435"/>
                  </a:cubicBezTo>
                  <a:cubicBezTo>
                    <a:pt x="3684" y="4435"/>
                    <a:pt x="3692" y="4443"/>
                    <a:pt x="3699" y="4459"/>
                  </a:cubicBezTo>
                  <a:cubicBezTo>
                    <a:pt x="3707" y="4475"/>
                    <a:pt x="3715" y="4475"/>
                    <a:pt x="3715" y="4490"/>
                  </a:cubicBezTo>
                  <a:cubicBezTo>
                    <a:pt x="3715" y="4490"/>
                    <a:pt x="3715" y="4498"/>
                    <a:pt x="3715" y="4506"/>
                  </a:cubicBezTo>
                  <a:cubicBezTo>
                    <a:pt x="3715" y="4514"/>
                    <a:pt x="3723" y="4514"/>
                    <a:pt x="3723" y="4522"/>
                  </a:cubicBezTo>
                  <a:cubicBezTo>
                    <a:pt x="3723" y="4538"/>
                    <a:pt x="3731" y="4554"/>
                    <a:pt x="3731" y="4585"/>
                  </a:cubicBezTo>
                  <a:cubicBezTo>
                    <a:pt x="3731" y="4617"/>
                    <a:pt x="3739" y="4633"/>
                    <a:pt x="3747" y="4672"/>
                  </a:cubicBezTo>
                  <a:cubicBezTo>
                    <a:pt x="3755" y="4680"/>
                    <a:pt x="3755" y="4696"/>
                    <a:pt x="3763" y="4720"/>
                  </a:cubicBezTo>
                  <a:cubicBezTo>
                    <a:pt x="3778" y="4759"/>
                    <a:pt x="3786" y="4807"/>
                    <a:pt x="3794" y="4838"/>
                  </a:cubicBezTo>
                  <a:cubicBezTo>
                    <a:pt x="3794" y="4862"/>
                    <a:pt x="3802" y="4878"/>
                    <a:pt x="3802" y="4894"/>
                  </a:cubicBezTo>
                  <a:cubicBezTo>
                    <a:pt x="3810" y="4925"/>
                    <a:pt x="3810" y="4933"/>
                    <a:pt x="3802" y="4949"/>
                  </a:cubicBezTo>
                  <a:lnTo>
                    <a:pt x="3802" y="4949"/>
                  </a:lnTo>
                  <a:cubicBezTo>
                    <a:pt x="3802" y="4957"/>
                    <a:pt x="3794" y="4957"/>
                    <a:pt x="3794" y="4957"/>
                  </a:cubicBezTo>
                  <a:lnTo>
                    <a:pt x="3794" y="4957"/>
                  </a:lnTo>
                  <a:cubicBezTo>
                    <a:pt x="3786" y="4949"/>
                    <a:pt x="3778" y="4909"/>
                    <a:pt x="3778" y="4886"/>
                  </a:cubicBezTo>
                  <a:cubicBezTo>
                    <a:pt x="3778" y="4870"/>
                    <a:pt x="3747" y="4775"/>
                    <a:pt x="3731" y="4759"/>
                  </a:cubicBezTo>
                  <a:cubicBezTo>
                    <a:pt x="3715" y="4735"/>
                    <a:pt x="3699" y="4601"/>
                    <a:pt x="3699" y="4561"/>
                  </a:cubicBezTo>
                  <a:cubicBezTo>
                    <a:pt x="3699" y="4538"/>
                    <a:pt x="3699" y="4522"/>
                    <a:pt x="3692" y="4514"/>
                  </a:cubicBezTo>
                  <a:cubicBezTo>
                    <a:pt x="3692" y="4530"/>
                    <a:pt x="3684" y="4554"/>
                    <a:pt x="3660" y="4561"/>
                  </a:cubicBezTo>
                  <a:cubicBezTo>
                    <a:pt x="3636" y="4570"/>
                    <a:pt x="3636" y="4577"/>
                    <a:pt x="3644" y="4601"/>
                  </a:cubicBezTo>
                  <a:cubicBezTo>
                    <a:pt x="3644" y="4609"/>
                    <a:pt x="3652" y="4609"/>
                    <a:pt x="3652" y="4617"/>
                  </a:cubicBezTo>
                  <a:cubicBezTo>
                    <a:pt x="3660" y="4625"/>
                    <a:pt x="3668" y="4625"/>
                    <a:pt x="3660" y="4641"/>
                  </a:cubicBezTo>
                  <a:cubicBezTo>
                    <a:pt x="3660" y="4656"/>
                    <a:pt x="3668" y="4664"/>
                    <a:pt x="3684" y="4680"/>
                  </a:cubicBezTo>
                  <a:cubicBezTo>
                    <a:pt x="3684" y="4688"/>
                    <a:pt x="3692" y="4696"/>
                    <a:pt x="3692" y="4704"/>
                  </a:cubicBezTo>
                  <a:cubicBezTo>
                    <a:pt x="3707" y="4720"/>
                    <a:pt x="3707" y="4743"/>
                    <a:pt x="3699" y="4767"/>
                  </a:cubicBezTo>
                  <a:cubicBezTo>
                    <a:pt x="3699" y="4783"/>
                    <a:pt x="3699" y="4799"/>
                    <a:pt x="3699" y="4822"/>
                  </a:cubicBezTo>
                  <a:cubicBezTo>
                    <a:pt x="3699" y="4846"/>
                    <a:pt x="3707" y="4854"/>
                    <a:pt x="3715" y="4862"/>
                  </a:cubicBezTo>
                  <a:cubicBezTo>
                    <a:pt x="3723" y="4878"/>
                    <a:pt x="3731" y="4886"/>
                    <a:pt x="3739" y="4909"/>
                  </a:cubicBezTo>
                  <a:cubicBezTo>
                    <a:pt x="3739" y="4941"/>
                    <a:pt x="3747" y="4949"/>
                    <a:pt x="3755" y="4957"/>
                  </a:cubicBezTo>
                  <a:cubicBezTo>
                    <a:pt x="3755" y="4965"/>
                    <a:pt x="3763" y="4972"/>
                    <a:pt x="3771" y="4981"/>
                  </a:cubicBezTo>
                  <a:cubicBezTo>
                    <a:pt x="3778" y="5004"/>
                    <a:pt x="3778" y="5012"/>
                    <a:pt x="3771" y="5020"/>
                  </a:cubicBezTo>
                  <a:cubicBezTo>
                    <a:pt x="3771" y="5028"/>
                    <a:pt x="3763" y="5028"/>
                    <a:pt x="3771" y="5036"/>
                  </a:cubicBezTo>
                  <a:lnTo>
                    <a:pt x="3771" y="5036"/>
                  </a:lnTo>
                  <a:cubicBezTo>
                    <a:pt x="3771" y="5036"/>
                    <a:pt x="3771" y="5036"/>
                    <a:pt x="3778" y="5028"/>
                  </a:cubicBezTo>
                  <a:cubicBezTo>
                    <a:pt x="3778" y="5028"/>
                    <a:pt x="3778" y="5020"/>
                    <a:pt x="3786" y="5012"/>
                  </a:cubicBezTo>
                  <a:lnTo>
                    <a:pt x="3786" y="5012"/>
                  </a:lnTo>
                  <a:cubicBezTo>
                    <a:pt x="3786" y="5004"/>
                    <a:pt x="3794" y="5004"/>
                    <a:pt x="3794" y="5004"/>
                  </a:cubicBezTo>
                  <a:cubicBezTo>
                    <a:pt x="3802" y="5004"/>
                    <a:pt x="3810" y="5012"/>
                    <a:pt x="3818" y="5044"/>
                  </a:cubicBezTo>
                  <a:cubicBezTo>
                    <a:pt x="3818" y="5044"/>
                    <a:pt x="3818" y="5044"/>
                    <a:pt x="3818" y="5052"/>
                  </a:cubicBezTo>
                  <a:cubicBezTo>
                    <a:pt x="3818" y="5060"/>
                    <a:pt x="3818" y="5060"/>
                    <a:pt x="3818" y="5060"/>
                  </a:cubicBezTo>
                  <a:cubicBezTo>
                    <a:pt x="3810" y="5052"/>
                    <a:pt x="3810" y="5052"/>
                    <a:pt x="3810" y="5052"/>
                  </a:cubicBezTo>
                  <a:cubicBezTo>
                    <a:pt x="3810" y="5052"/>
                    <a:pt x="3802" y="5052"/>
                    <a:pt x="3794" y="5052"/>
                  </a:cubicBezTo>
                  <a:lnTo>
                    <a:pt x="3794" y="5052"/>
                  </a:lnTo>
                  <a:cubicBezTo>
                    <a:pt x="3786" y="5060"/>
                    <a:pt x="3763" y="5075"/>
                    <a:pt x="3755" y="5083"/>
                  </a:cubicBezTo>
                  <a:cubicBezTo>
                    <a:pt x="3755" y="5083"/>
                    <a:pt x="3755" y="5091"/>
                    <a:pt x="3755" y="5099"/>
                  </a:cubicBezTo>
                  <a:cubicBezTo>
                    <a:pt x="3747" y="5107"/>
                    <a:pt x="3739" y="5115"/>
                    <a:pt x="3731" y="5123"/>
                  </a:cubicBezTo>
                  <a:cubicBezTo>
                    <a:pt x="3723" y="5123"/>
                    <a:pt x="3715" y="5123"/>
                    <a:pt x="3715" y="5123"/>
                  </a:cubicBezTo>
                  <a:close/>
                  <a:moveTo>
                    <a:pt x="3518" y="4972"/>
                  </a:moveTo>
                  <a:lnTo>
                    <a:pt x="3518" y="4972"/>
                  </a:lnTo>
                  <a:cubicBezTo>
                    <a:pt x="3541" y="4972"/>
                    <a:pt x="3565" y="4988"/>
                    <a:pt x="3589" y="5004"/>
                  </a:cubicBezTo>
                  <a:cubicBezTo>
                    <a:pt x="3597" y="5012"/>
                    <a:pt x="3612" y="5020"/>
                    <a:pt x="3621" y="5020"/>
                  </a:cubicBezTo>
                  <a:cubicBezTo>
                    <a:pt x="3644" y="5036"/>
                    <a:pt x="3660" y="5060"/>
                    <a:pt x="3676" y="5075"/>
                  </a:cubicBezTo>
                  <a:cubicBezTo>
                    <a:pt x="3684" y="5083"/>
                    <a:pt x="3684" y="5083"/>
                    <a:pt x="3692" y="5091"/>
                  </a:cubicBezTo>
                  <a:cubicBezTo>
                    <a:pt x="3699" y="5099"/>
                    <a:pt x="3699" y="5107"/>
                    <a:pt x="3707" y="5107"/>
                  </a:cubicBezTo>
                  <a:cubicBezTo>
                    <a:pt x="3707" y="5115"/>
                    <a:pt x="3707" y="5115"/>
                    <a:pt x="3715" y="5115"/>
                  </a:cubicBezTo>
                  <a:lnTo>
                    <a:pt x="3723" y="5115"/>
                  </a:lnTo>
                  <a:cubicBezTo>
                    <a:pt x="3739" y="5107"/>
                    <a:pt x="3739" y="5107"/>
                    <a:pt x="3747" y="5099"/>
                  </a:cubicBezTo>
                  <a:cubicBezTo>
                    <a:pt x="3747" y="5091"/>
                    <a:pt x="3747" y="5083"/>
                    <a:pt x="3747" y="5083"/>
                  </a:cubicBezTo>
                  <a:cubicBezTo>
                    <a:pt x="3747" y="5075"/>
                    <a:pt x="3747" y="5075"/>
                    <a:pt x="3747" y="5075"/>
                  </a:cubicBezTo>
                  <a:lnTo>
                    <a:pt x="3747" y="5075"/>
                  </a:lnTo>
                  <a:cubicBezTo>
                    <a:pt x="3755" y="5075"/>
                    <a:pt x="3778" y="5060"/>
                    <a:pt x="3786" y="5052"/>
                  </a:cubicBezTo>
                  <a:cubicBezTo>
                    <a:pt x="3786" y="5044"/>
                    <a:pt x="3794" y="5044"/>
                    <a:pt x="3794" y="5044"/>
                  </a:cubicBezTo>
                  <a:cubicBezTo>
                    <a:pt x="3802" y="5044"/>
                    <a:pt x="3802" y="5044"/>
                    <a:pt x="3810" y="5044"/>
                  </a:cubicBezTo>
                  <a:cubicBezTo>
                    <a:pt x="3802" y="5012"/>
                    <a:pt x="3794" y="5012"/>
                    <a:pt x="3794" y="5012"/>
                  </a:cubicBezTo>
                  <a:lnTo>
                    <a:pt x="3794" y="5012"/>
                  </a:lnTo>
                  <a:cubicBezTo>
                    <a:pt x="3786" y="5020"/>
                    <a:pt x="3786" y="5020"/>
                    <a:pt x="3786" y="5020"/>
                  </a:cubicBezTo>
                  <a:cubicBezTo>
                    <a:pt x="3786" y="5020"/>
                    <a:pt x="3786" y="5028"/>
                    <a:pt x="3778" y="5036"/>
                  </a:cubicBezTo>
                  <a:cubicBezTo>
                    <a:pt x="3778" y="5044"/>
                    <a:pt x="3778" y="5044"/>
                    <a:pt x="3771" y="5044"/>
                  </a:cubicBezTo>
                  <a:cubicBezTo>
                    <a:pt x="3771" y="5044"/>
                    <a:pt x="3763" y="5044"/>
                    <a:pt x="3763" y="5036"/>
                  </a:cubicBezTo>
                  <a:cubicBezTo>
                    <a:pt x="3755" y="5028"/>
                    <a:pt x="3763" y="5028"/>
                    <a:pt x="3763" y="5020"/>
                  </a:cubicBezTo>
                  <a:cubicBezTo>
                    <a:pt x="3771" y="5012"/>
                    <a:pt x="3771" y="5004"/>
                    <a:pt x="3763" y="4981"/>
                  </a:cubicBezTo>
                  <a:cubicBezTo>
                    <a:pt x="3755" y="4972"/>
                    <a:pt x="3755" y="4972"/>
                    <a:pt x="3747" y="4965"/>
                  </a:cubicBezTo>
                  <a:cubicBezTo>
                    <a:pt x="3739" y="4949"/>
                    <a:pt x="3731" y="4949"/>
                    <a:pt x="3731" y="4909"/>
                  </a:cubicBezTo>
                  <a:cubicBezTo>
                    <a:pt x="3723" y="4886"/>
                    <a:pt x="3715" y="4878"/>
                    <a:pt x="3707" y="4870"/>
                  </a:cubicBezTo>
                  <a:cubicBezTo>
                    <a:pt x="3699" y="4862"/>
                    <a:pt x="3692" y="4854"/>
                    <a:pt x="3692" y="4822"/>
                  </a:cubicBezTo>
                  <a:cubicBezTo>
                    <a:pt x="3692" y="4799"/>
                    <a:pt x="3692" y="4783"/>
                    <a:pt x="3692" y="4767"/>
                  </a:cubicBezTo>
                  <a:cubicBezTo>
                    <a:pt x="3699" y="4743"/>
                    <a:pt x="3699" y="4728"/>
                    <a:pt x="3692" y="4704"/>
                  </a:cubicBezTo>
                  <a:cubicBezTo>
                    <a:pt x="3684" y="4704"/>
                    <a:pt x="3676" y="4696"/>
                    <a:pt x="3676" y="4688"/>
                  </a:cubicBezTo>
                  <a:cubicBezTo>
                    <a:pt x="3660" y="4672"/>
                    <a:pt x="3652" y="4656"/>
                    <a:pt x="3652" y="4641"/>
                  </a:cubicBezTo>
                  <a:cubicBezTo>
                    <a:pt x="3660" y="4625"/>
                    <a:pt x="3652" y="4625"/>
                    <a:pt x="3652" y="4617"/>
                  </a:cubicBezTo>
                  <a:cubicBezTo>
                    <a:pt x="3644" y="4617"/>
                    <a:pt x="3644" y="4609"/>
                    <a:pt x="3636" y="4601"/>
                  </a:cubicBezTo>
                  <a:cubicBezTo>
                    <a:pt x="3628" y="4577"/>
                    <a:pt x="3628" y="4570"/>
                    <a:pt x="3660" y="4554"/>
                  </a:cubicBezTo>
                  <a:cubicBezTo>
                    <a:pt x="3684" y="4546"/>
                    <a:pt x="3684" y="4530"/>
                    <a:pt x="3684" y="4514"/>
                  </a:cubicBezTo>
                  <a:lnTo>
                    <a:pt x="3684" y="4506"/>
                  </a:lnTo>
                  <a:cubicBezTo>
                    <a:pt x="3684" y="4506"/>
                    <a:pt x="3684" y="4506"/>
                    <a:pt x="3692" y="4506"/>
                  </a:cubicBezTo>
                  <a:cubicBezTo>
                    <a:pt x="3699" y="4506"/>
                    <a:pt x="3707" y="4530"/>
                    <a:pt x="3707" y="4561"/>
                  </a:cubicBezTo>
                  <a:cubicBezTo>
                    <a:pt x="3707" y="4601"/>
                    <a:pt x="3723" y="4735"/>
                    <a:pt x="3739" y="4751"/>
                  </a:cubicBezTo>
                  <a:cubicBezTo>
                    <a:pt x="3755" y="4775"/>
                    <a:pt x="3786" y="4862"/>
                    <a:pt x="3786" y="4886"/>
                  </a:cubicBezTo>
                  <a:cubicBezTo>
                    <a:pt x="3786" y="4909"/>
                    <a:pt x="3794" y="4941"/>
                    <a:pt x="3794" y="4949"/>
                  </a:cubicBezTo>
                  <a:lnTo>
                    <a:pt x="3794" y="4949"/>
                  </a:lnTo>
                  <a:cubicBezTo>
                    <a:pt x="3794" y="4949"/>
                    <a:pt x="3794" y="4941"/>
                    <a:pt x="3802" y="4941"/>
                  </a:cubicBezTo>
                  <a:cubicBezTo>
                    <a:pt x="3802" y="4933"/>
                    <a:pt x="3802" y="4933"/>
                    <a:pt x="3794" y="4894"/>
                  </a:cubicBezTo>
                  <a:cubicBezTo>
                    <a:pt x="3794" y="4878"/>
                    <a:pt x="3786" y="4862"/>
                    <a:pt x="3786" y="4846"/>
                  </a:cubicBezTo>
                  <a:cubicBezTo>
                    <a:pt x="3778" y="4807"/>
                    <a:pt x="3771" y="4759"/>
                    <a:pt x="3755" y="4720"/>
                  </a:cubicBezTo>
                  <a:cubicBezTo>
                    <a:pt x="3755" y="4704"/>
                    <a:pt x="3747" y="4688"/>
                    <a:pt x="3739" y="4672"/>
                  </a:cubicBezTo>
                  <a:cubicBezTo>
                    <a:pt x="3731" y="4641"/>
                    <a:pt x="3723" y="4617"/>
                    <a:pt x="3723" y="4585"/>
                  </a:cubicBezTo>
                  <a:cubicBezTo>
                    <a:pt x="3723" y="4561"/>
                    <a:pt x="3715" y="4538"/>
                    <a:pt x="3715" y="4522"/>
                  </a:cubicBezTo>
                  <a:cubicBezTo>
                    <a:pt x="3715" y="4514"/>
                    <a:pt x="3707" y="4514"/>
                    <a:pt x="3707" y="4506"/>
                  </a:cubicBezTo>
                  <a:cubicBezTo>
                    <a:pt x="3707" y="4498"/>
                    <a:pt x="3707" y="4498"/>
                    <a:pt x="3707" y="4490"/>
                  </a:cubicBezTo>
                  <a:cubicBezTo>
                    <a:pt x="3707" y="4482"/>
                    <a:pt x="3699" y="4475"/>
                    <a:pt x="3699" y="4467"/>
                  </a:cubicBezTo>
                  <a:cubicBezTo>
                    <a:pt x="3684" y="4451"/>
                    <a:pt x="3676" y="4443"/>
                    <a:pt x="3652" y="4443"/>
                  </a:cubicBezTo>
                  <a:cubicBezTo>
                    <a:pt x="3644" y="4443"/>
                    <a:pt x="3644" y="4443"/>
                    <a:pt x="3636" y="4451"/>
                  </a:cubicBezTo>
                  <a:cubicBezTo>
                    <a:pt x="3628" y="4451"/>
                    <a:pt x="3628" y="4451"/>
                    <a:pt x="3621" y="4451"/>
                  </a:cubicBezTo>
                  <a:cubicBezTo>
                    <a:pt x="3612" y="4451"/>
                    <a:pt x="3605" y="4451"/>
                    <a:pt x="3597" y="4443"/>
                  </a:cubicBezTo>
                  <a:cubicBezTo>
                    <a:pt x="3597" y="4435"/>
                    <a:pt x="3589" y="4435"/>
                    <a:pt x="3581" y="4427"/>
                  </a:cubicBezTo>
                  <a:cubicBezTo>
                    <a:pt x="3581" y="4427"/>
                    <a:pt x="3573" y="4419"/>
                    <a:pt x="3573" y="4411"/>
                  </a:cubicBezTo>
                  <a:cubicBezTo>
                    <a:pt x="3573" y="4411"/>
                    <a:pt x="3573" y="4403"/>
                    <a:pt x="3581" y="4403"/>
                  </a:cubicBezTo>
                  <a:cubicBezTo>
                    <a:pt x="3589" y="4395"/>
                    <a:pt x="3597" y="4395"/>
                    <a:pt x="3605" y="4395"/>
                  </a:cubicBezTo>
                  <a:cubicBezTo>
                    <a:pt x="3621" y="4395"/>
                    <a:pt x="3644" y="4403"/>
                    <a:pt x="3660" y="4403"/>
                  </a:cubicBezTo>
                  <a:cubicBezTo>
                    <a:pt x="3660" y="4411"/>
                    <a:pt x="3668" y="4411"/>
                    <a:pt x="3668" y="4411"/>
                  </a:cubicBezTo>
                  <a:cubicBezTo>
                    <a:pt x="3684" y="4419"/>
                    <a:pt x="3684" y="4419"/>
                    <a:pt x="3699" y="4411"/>
                  </a:cubicBezTo>
                  <a:cubicBezTo>
                    <a:pt x="3699" y="4403"/>
                    <a:pt x="3707" y="4395"/>
                    <a:pt x="3707" y="4395"/>
                  </a:cubicBezTo>
                  <a:cubicBezTo>
                    <a:pt x="3715" y="4388"/>
                    <a:pt x="3715" y="4380"/>
                    <a:pt x="3715" y="4380"/>
                  </a:cubicBezTo>
                  <a:cubicBezTo>
                    <a:pt x="3723" y="4380"/>
                    <a:pt x="3723" y="4388"/>
                    <a:pt x="3723" y="4388"/>
                  </a:cubicBezTo>
                  <a:cubicBezTo>
                    <a:pt x="3731" y="4395"/>
                    <a:pt x="3723" y="4411"/>
                    <a:pt x="3723" y="4419"/>
                  </a:cubicBezTo>
                  <a:cubicBezTo>
                    <a:pt x="3723" y="4419"/>
                    <a:pt x="3723" y="4427"/>
                    <a:pt x="3723" y="4435"/>
                  </a:cubicBezTo>
                  <a:lnTo>
                    <a:pt x="3723" y="4435"/>
                  </a:lnTo>
                  <a:cubicBezTo>
                    <a:pt x="3739" y="4427"/>
                    <a:pt x="3739" y="4427"/>
                    <a:pt x="3739" y="4411"/>
                  </a:cubicBezTo>
                  <a:cubicBezTo>
                    <a:pt x="3739" y="4411"/>
                    <a:pt x="3739" y="4403"/>
                    <a:pt x="3739" y="4395"/>
                  </a:cubicBezTo>
                  <a:cubicBezTo>
                    <a:pt x="3747" y="4372"/>
                    <a:pt x="3802" y="4253"/>
                    <a:pt x="3818" y="4222"/>
                  </a:cubicBezTo>
                  <a:cubicBezTo>
                    <a:pt x="3826" y="4206"/>
                    <a:pt x="3826" y="4190"/>
                    <a:pt x="3826" y="4190"/>
                  </a:cubicBezTo>
                  <a:lnTo>
                    <a:pt x="3826" y="4190"/>
                  </a:lnTo>
                  <a:cubicBezTo>
                    <a:pt x="3826" y="4190"/>
                    <a:pt x="3826" y="4190"/>
                    <a:pt x="3818" y="4190"/>
                  </a:cubicBezTo>
                  <a:cubicBezTo>
                    <a:pt x="3818" y="4198"/>
                    <a:pt x="3810" y="4198"/>
                    <a:pt x="3810" y="4206"/>
                  </a:cubicBezTo>
                  <a:cubicBezTo>
                    <a:pt x="3794" y="4214"/>
                    <a:pt x="3786" y="4222"/>
                    <a:pt x="3786" y="4237"/>
                  </a:cubicBezTo>
                  <a:cubicBezTo>
                    <a:pt x="3786" y="4261"/>
                    <a:pt x="3778" y="4285"/>
                    <a:pt x="3771" y="4293"/>
                  </a:cubicBezTo>
                  <a:cubicBezTo>
                    <a:pt x="3763" y="4293"/>
                    <a:pt x="3763" y="4301"/>
                    <a:pt x="3763" y="4301"/>
                  </a:cubicBezTo>
                  <a:cubicBezTo>
                    <a:pt x="3755" y="4301"/>
                    <a:pt x="3755" y="4293"/>
                    <a:pt x="3747" y="4285"/>
                  </a:cubicBezTo>
                  <a:cubicBezTo>
                    <a:pt x="3747" y="4285"/>
                    <a:pt x="3747" y="4277"/>
                    <a:pt x="3747" y="4261"/>
                  </a:cubicBezTo>
                  <a:cubicBezTo>
                    <a:pt x="3747" y="4261"/>
                    <a:pt x="3747" y="4253"/>
                    <a:pt x="3747" y="4245"/>
                  </a:cubicBezTo>
                  <a:cubicBezTo>
                    <a:pt x="3747" y="4237"/>
                    <a:pt x="3747" y="4237"/>
                    <a:pt x="3731" y="4222"/>
                  </a:cubicBezTo>
                  <a:lnTo>
                    <a:pt x="3731" y="4222"/>
                  </a:lnTo>
                  <a:cubicBezTo>
                    <a:pt x="3723" y="4206"/>
                    <a:pt x="3707" y="4206"/>
                    <a:pt x="3699" y="4206"/>
                  </a:cubicBezTo>
                  <a:cubicBezTo>
                    <a:pt x="3692" y="4198"/>
                    <a:pt x="3684" y="4198"/>
                    <a:pt x="3684" y="4182"/>
                  </a:cubicBezTo>
                  <a:cubicBezTo>
                    <a:pt x="3684" y="4174"/>
                    <a:pt x="3676" y="4166"/>
                    <a:pt x="3676" y="4166"/>
                  </a:cubicBezTo>
                  <a:cubicBezTo>
                    <a:pt x="3676" y="4158"/>
                    <a:pt x="3676" y="4158"/>
                    <a:pt x="3676" y="4150"/>
                  </a:cubicBezTo>
                  <a:cubicBezTo>
                    <a:pt x="3676" y="4150"/>
                    <a:pt x="3684" y="4142"/>
                    <a:pt x="3692" y="4142"/>
                  </a:cubicBezTo>
                  <a:cubicBezTo>
                    <a:pt x="3699" y="4142"/>
                    <a:pt x="3707" y="4142"/>
                    <a:pt x="3715" y="4142"/>
                  </a:cubicBezTo>
                  <a:cubicBezTo>
                    <a:pt x="3723" y="4142"/>
                    <a:pt x="3731" y="4142"/>
                    <a:pt x="3739" y="4142"/>
                  </a:cubicBezTo>
                  <a:cubicBezTo>
                    <a:pt x="3747" y="4142"/>
                    <a:pt x="3747" y="4142"/>
                    <a:pt x="3755" y="4150"/>
                  </a:cubicBezTo>
                  <a:cubicBezTo>
                    <a:pt x="3763" y="4150"/>
                    <a:pt x="3763" y="4158"/>
                    <a:pt x="3763" y="4166"/>
                  </a:cubicBezTo>
                  <a:cubicBezTo>
                    <a:pt x="3771" y="4174"/>
                    <a:pt x="3771" y="4174"/>
                    <a:pt x="3778" y="4174"/>
                  </a:cubicBezTo>
                  <a:lnTo>
                    <a:pt x="3778" y="4174"/>
                  </a:lnTo>
                  <a:cubicBezTo>
                    <a:pt x="3778" y="4182"/>
                    <a:pt x="3786" y="4182"/>
                    <a:pt x="3786" y="4182"/>
                  </a:cubicBezTo>
                  <a:cubicBezTo>
                    <a:pt x="3786" y="4182"/>
                    <a:pt x="3786" y="4174"/>
                    <a:pt x="3794" y="4166"/>
                  </a:cubicBezTo>
                  <a:cubicBezTo>
                    <a:pt x="3794" y="4166"/>
                    <a:pt x="3802" y="4158"/>
                    <a:pt x="3802" y="4150"/>
                  </a:cubicBezTo>
                  <a:cubicBezTo>
                    <a:pt x="3810" y="4142"/>
                    <a:pt x="3818" y="4135"/>
                    <a:pt x="3818" y="4127"/>
                  </a:cubicBezTo>
                  <a:cubicBezTo>
                    <a:pt x="3834" y="4103"/>
                    <a:pt x="3865" y="4064"/>
                    <a:pt x="3858" y="4055"/>
                  </a:cubicBezTo>
                  <a:lnTo>
                    <a:pt x="3858" y="4055"/>
                  </a:lnTo>
                  <a:cubicBezTo>
                    <a:pt x="3850" y="4055"/>
                    <a:pt x="3842" y="4064"/>
                    <a:pt x="3826" y="4071"/>
                  </a:cubicBezTo>
                  <a:cubicBezTo>
                    <a:pt x="3826" y="4071"/>
                    <a:pt x="3818" y="4079"/>
                    <a:pt x="3810" y="4079"/>
                  </a:cubicBezTo>
                  <a:cubicBezTo>
                    <a:pt x="3810" y="4079"/>
                    <a:pt x="3802" y="4079"/>
                    <a:pt x="3802" y="4071"/>
                  </a:cubicBezTo>
                  <a:cubicBezTo>
                    <a:pt x="3802" y="4055"/>
                    <a:pt x="3802" y="4040"/>
                    <a:pt x="3810" y="4024"/>
                  </a:cubicBezTo>
                  <a:cubicBezTo>
                    <a:pt x="3810" y="4024"/>
                    <a:pt x="3818" y="4016"/>
                    <a:pt x="3826" y="4016"/>
                  </a:cubicBezTo>
                  <a:cubicBezTo>
                    <a:pt x="3834" y="4016"/>
                    <a:pt x="3834" y="4016"/>
                    <a:pt x="3842" y="4016"/>
                  </a:cubicBezTo>
                  <a:cubicBezTo>
                    <a:pt x="3850" y="4008"/>
                    <a:pt x="3858" y="4008"/>
                    <a:pt x="3874" y="4008"/>
                  </a:cubicBezTo>
                  <a:cubicBezTo>
                    <a:pt x="3881" y="4008"/>
                    <a:pt x="3881" y="4008"/>
                    <a:pt x="3889" y="4016"/>
                  </a:cubicBezTo>
                  <a:cubicBezTo>
                    <a:pt x="3897" y="4016"/>
                    <a:pt x="3897" y="4016"/>
                    <a:pt x="3897" y="4024"/>
                  </a:cubicBezTo>
                  <a:cubicBezTo>
                    <a:pt x="3905" y="4024"/>
                    <a:pt x="3913" y="4032"/>
                    <a:pt x="3913" y="4032"/>
                  </a:cubicBezTo>
                  <a:cubicBezTo>
                    <a:pt x="3913" y="4032"/>
                    <a:pt x="3913" y="4032"/>
                    <a:pt x="3921" y="4024"/>
                  </a:cubicBezTo>
                  <a:cubicBezTo>
                    <a:pt x="3937" y="4008"/>
                    <a:pt x="3976" y="3969"/>
                    <a:pt x="3976" y="3953"/>
                  </a:cubicBezTo>
                  <a:lnTo>
                    <a:pt x="3976" y="3953"/>
                  </a:lnTo>
                  <a:cubicBezTo>
                    <a:pt x="3945" y="3945"/>
                    <a:pt x="3937" y="3945"/>
                    <a:pt x="3945" y="3921"/>
                  </a:cubicBezTo>
                  <a:cubicBezTo>
                    <a:pt x="3945" y="3913"/>
                    <a:pt x="3945" y="3913"/>
                    <a:pt x="3945" y="3913"/>
                  </a:cubicBezTo>
                  <a:cubicBezTo>
                    <a:pt x="3945" y="3905"/>
                    <a:pt x="3945" y="3890"/>
                    <a:pt x="3960" y="3890"/>
                  </a:cubicBezTo>
                  <a:cubicBezTo>
                    <a:pt x="3960" y="3890"/>
                    <a:pt x="3968" y="3890"/>
                    <a:pt x="3984" y="3905"/>
                  </a:cubicBezTo>
                  <a:cubicBezTo>
                    <a:pt x="3999" y="3921"/>
                    <a:pt x="4000" y="3929"/>
                    <a:pt x="4000" y="3937"/>
                  </a:cubicBezTo>
                  <a:cubicBezTo>
                    <a:pt x="4007" y="3945"/>
                    <a:pt x="4007" y="3945"/>
                    <a:pt x="4015" y="3945"/>
                  </a:cubicBezTo>
                  <a:lnTo>
                    <a:pt x="4015" y="3945"/>
                  </a:lnTo>
                  <a:cubicBezTo>
                    <a:pt x="4031" y="3945"/>
                    <a:pt x="4046" y="3929"/>
                    <a:pt x="4062" y="3921"/>
                  </a:cubicBezTo>
                  <a:cubicBezTo>
                    <a:pt x="4070" y="3921"/>
                    <a:pt x="4070" y="3921"/>
                    <a:pt x="4078" y="3921"/>
                  </a:cubicBezTo>
                  <a:lnTo>
                    <a:pt x="4078" y="3921"/>
                  </a:lnTo>
                  <a:cubicBezTo>
                    <a:pt x="4078" y="3921"/>
                    <a:pt x="4078" y="3921"/>
                    <a:pt x="4078" y="3929"/>
                  </a:cubicBezTo>
                  <a:cubicBezTo>
                    <a:pt x="4078" y="3937"/>
                    <a:pt x="4062" y="3953"/>
                    <a:pt x="4031" y="3977"/>
                  </a:cubicBezTo>
                  <a:cubicBezTo>
                    <a:pt x="4007" y="3992"/>
                    <a:pt x="3976" y="4016"/>
                    <a:pt x="3976" y="4024"/>
                  </a:cubicBezTo>
                  <a:cubicBezTo>
                    <a:pt x="3984" y="4024"/>
                    <a:pt x="3984" y="4024"/>
                    <a:pt x="3984" y="4024"/>
                  </a:cubicBezTo>
                  <a:cubicBezTo>
                    <a:pt x="3992" y="4024"/>
                    <a:pt x="4000" y="4016"/>
                    <a:pt x="4015" y="4008"/>
                  </a:cubicBezTo>
                  <a:lnTo>
                    <a:pt x="4015" y="4008"/>
                  </a:lnTo>
                  <a:cubicBezTo>
                    <a:pt x="4023" y="4000"/>
                    <a:pt x="4031" y="3992"/>
                    <a:pt x="4046" y="3984"/>
                  </a:cubicBezTo>
                  <a:cubicBezTo>
                    <a:pt x="4070" y="3969"/>
                    <a:pt x="4125" y="3929"/>
                    <a:pt x="4125" y="3921"/>
                  </a:cubicBezTo>
                  <a:lnTo>
                    <a:pt x="4125" y="3921"/>
                  </a:lnTo>
                  <a:cubicBezTo>
                    <a:pt x="4110" y="3913"/>
                    <a:pt x="4110" y="3905"/>
                    <a:pt x="4110" y="3897"/>
                  </a:cubicBezTo>
                  <a:cubicBezTo>
                    <a:pt x="4110" y="3890"/>
                    <a:pt x="4110" y="3882"/>
                    <a:pt x="4094" y="3874"/>
                  </a:cubicBezTo>
                  <a:cubicBezTo>
                    <a:pt x="4070" y="3866"/>
                    <a:pt x="4070" y="3858"/>
                    <a:pt x="4062" y="3842"/>
                  </a:cubicBezTo>
                  <a:cubicBezTo>
                    <a:pt x="4062" y="3842"/>
                    <a:pt x="4062" y="3834"/>
                    <a:pt x="4054" y="3826"/>
                  </a:cubicBezTo>
                  <a:cubicBezTo>
                    <a:pt x="4046" y="3818"/>
                    <a:pt x="4023" y="3795"/>
                    <a:pt x="4031" y="3779"/>
                  </a:cubicBezTo>
                  <a:cubicBezTo>
                    <a:pt x="4031" y="3779"/>
                    <a:pt x="4031" y="3771"/>
                    <a:pt x="4038" y="3771"/>
                  </a:cubicBezTo>
                  <a:cubicBezTo>
                    <a:pt x="4054" y="3763"/>
                    <a:pt x="4054" y="3771"/>
                    <a:pt x="4062" y="3779"/>
                  </a:cubicBezTo>
                  <a:cubicBezTo>
                    <a:pt x="4062" y="3787"/>
                    <a:pt x="4062" y="3795"/>
                    <a:pt x="4078" y="3803"/>
                  </a:cubicBezTo>
                  <a:cubicBezTo>
                    <a:pt x="4086" y="3803"/>
                    <a:pt x="4086" y="3803"/>
                    <a:pt x="4094" y="3811"/>
                  </a:cubicBezTo>
                  <a:cubicBezTo>
                    <a:pt x="4102" y="3811"/>
                    <a:pt x="4110" y="3818"/>
                    <a:pt x="4117" y="3818"/>
                  </a:cubicBezTo>
                  <a:cubicBezTo>
                    <a:pt x="4125" y="3818"/>
                    <a:pt x="4133" y="3811"/>
                    <a:pt x="4133" y="3811"/>
                  </a:cubicBezTo>
                  <a:cubicBezTo>
                    <a:pt x="4149" y="3795"/>
                    <a:pt x="4157" y="3787"/>
                    <a:pt x="4165" y="3787"/>
                  </a:cubicBezTo>
                  <a:cubicBezTo>
                    <a:pt x="4173" y="3787"/>
                    <a:pt x="4181" y="3787"/>
                    <a:pt x="4188" y="3787"/>
                  </a:cubicBezTo>
                  <a:cubicBezTo>
                    <a:pt x="4197" y="3795"/>
                    <a:pt x="4204" y="3795"/>
                    <a:pt x="4212" y="3803"/>
                  </a:cubicBezTo>
                  <a:cubicBezTo>
                    <a:pt x="4220" y="3811"/>
                    <a:pt x="4236" y="3818"/>
                    <a:pt x="4252" y="3818"/>
                  </a:cubicBezTo>
                  <a:lnTo>
                    <a:pt x="4252" y="3818"/>
                  </a:lnTo>
                  <a:cubicBezTo>
                    <a:pt x="4260" y="3818"/>
                    <a:pt x="4268" y="3818"/>
                    <a:pt x="4268" y="3818"/>
                  </a:cubicBezTo>
                  <a:cubicBezTo>
                    <a:pt x="4268" y="3826"/>
                    <a:pt x="4252" y="3842"/>
                    <a:pt x="4236" y="3842"/>
                  </a:cubicBezTo>
                  <a:cubicBezTo>
                    <a:pt x="4228" y="3850"/>
                    <a:pt x="4220" y="3858"/>
                    <a:pt x="4212" y="3866"/>
                  </a:cubicBezTo>
                  <a:cubicBezTo>
                    <a:pt x="4212" y="3874"/>
                    <a:pt x="4212" y="3874"/>
                    <a:pt x="4212" y="3882"/>
                  </a:cubicBezTo>
                  <a:cubicBezTo>
                    <a:pt x="4212" y="3874"/>
                    <a:pt x="4228" y="3866"/>
                    <a:pt x="4252" y="3858"/>
                  </a:cubicBezTo>
                  <a:cubicBezTo>
                    <a:pt x="4268" y="3850"/>
                    <a:pt x="4284" y="3834"/>
                    <a:pt x="4307" y="3826"/>
                  </a:cubicBezTo>
                  <a:cubicBezTo>
                    <a:pt x="4339" y="3811"/>
                    <a:pt x="4370" y="3795"/>
                    <a:pt x="4370" y="3787"/>
                  </a:cubicBezTo>
                  <a:lnTo>
                    <a:pt x="4370" y="3779"/>
                  </a:lnTo>
                  <a:cubicBezTo>
                    <a:pt x="4363" y="3771"/>
                    <a:pt x="4363" y="3771"/>
                    <a:pt x="4363" y="3763"/>
                  </a:cubicBezTo>
                  <a:cubicBezTo>
                    <a:pt x="4363" y="3763"/>
                    <a:pt x="4370" y="3755"/>
                    <a:pt x="4386" y="3755"/>
                  </a:cubicBezTo>
                  <a:lnTo>
                    <a:pt x="4386" y="3755"/>
                  </a:lnTo>
                  <a:cubicBezTo>
                    <a:pt x="4410" y="3747"/>
                    <a:pt x="4434" y="3747"/>
                    <a:pt x="4450" y="3731"/>
                  </a:cubicBezTo>
                  <a:cubicBezTo>
                    <a:pt x="4457" y="3724"/>
                    <a:pt x="4473" y="3716"/>
                    <a:pt x="4489" y="3708"/>
                  </a:cubicBezTo>
                  <a:cubicBezTo>
                    <a:pt x="4528" y="3684"/>
                    <a:pt x="4608" y="3637"/>
                    <a:pt x="4623" y="3605"/>
                  </a:cubicBezTo>
                  <a:cubicBezTo>
                    <a:pt x="4631" y="3581"/>
                    <a:pt x="4631" y="3565"/>
                    <a:pt x="4639" y="3557"/>
                  </a:cubicBezTo>
                  <a:cubicBezTo>
                    <a:pt x="4639" y="3542"/>
                    <a:pt x="4639" y="3534"/>
                    <a:pt x="4655" y="3526"/>
                  </a:cubicBezTo>
                  <a:cubicBezTo>
                    <a:pt x="4687" y="3510"/>
                    <a:pt x="4718" y="3486"/>
                    <a:pt x="4726" y="3478"/>
                  </a:cubicBezTo>
                  <a:cubicBezTo>
                    <a:pt x="4734" y="3463"/>
                    <a:pt x="4750" y="3431"/>
                    <a:pt x="4734" y="3415"/>
                  </a:cubicBezTo>
                  <a:cubicBezTo>
                    <a:pt x="4718" y="3407"/>
                    <a:pt x="4718" y="3400"/>
                    <a:pt x="4710" y="3391"/>
                  </a:cubicBezTo>
                  <a:cubicBezTo>
                    <a:pt x="4710" y="3384"/>
                    <a:pt x="4710" y="3376"/>
                    <a:pt x="4703" y="3368"/>
                  </a:cubicBezTo>
                  <a:cubicBezTo>
                    <a:pt x="4703" y="3360"/>
                    <a:pt x="4695" y="3352"/>
                    <a:pt x="4695" y="3352"/>
                  </a:cubicBezTo>
                  <a:cubicBezTo>
                    <a:pt x="4687" y="3344"/>
                    <a:pt x="4679" y="3344"/>
                    <a:pt x="4687" y="3328"/>
                  </a:cubicBezTo>
                  <a:cubicBezTo>
                    <a:pt x="4687" y="3320"/>
                    <a:pt x="4687" y="3313"/>
                    <a:pt x="4679" y="3304"/>
                  </a:cubicBezTo>
                  <a:cubicBezTo>
                    <a:pt x="4679" y="3297"/>
                    <a:pt x="4679" y="3297"/>
                    <a:pt x="4687" y="3289"/>
                  </a:cubicBezTo>
                  <a:cubicBezTo>
                    <a:pt x="4687" y="3289"/>
                    <a:pt x="4687" y="3289"/>
                    <a:pt x="4695" y="3289"/>
                  </a:cubicBezTo>
                  <a:cubicBezTo>
                    <a:pt x="4703" y="3297"/>
                    <a:pt x="4710" y="3297"/>
                    <a:pt x="4710" y="3304"/>
                  </a:cubicBezTo>
                  <a:cubicBezTo>
                    <a:pt x="4718" y="3304"/>
                    <a:pt x="4726" y="3313"/>
                    <a:pt x="4734" y="3313"/>
                  </a:cubicBezTo>
                  <a:cubicBezTo>
                    <a:pt x="4742" y="3313"/>
                    <a:pt x="4742" y="3313"/>
                    <a:pt x="4742" y="3304"/>
                  </a:cubicBezTo>
                  <a:cubicBezTo>
                    <a:pt x="4750" y="3297"/>
                    <a:pt x="4750" y="3297"/>
                    <a:pt x="4758" y="3289"/>
                  </a:cubicBezTo>
                  <a:cubicBezTo>
                    <a:pt x="4758" y="3281"/>
                    <a:pt x="4766" y="3281"/>
                    <a:pt x="4766" y="3273"/>
                  </a:cubicBezTo>
                  <a:cubicBezTo>
                    <a:pt x="4781" y="3257"/>
                    <a:pt x="4790" y="3257"/>
                    <a:pt x="4797" y="3257"/>
                  </a:cubicBezTo>
                  <a:lnTo>
                    <a:pt x="4805" y="3257"/>
                  </a:lnTo>
                  <a:cubicBezTo>
                    <a:pt x="4805" y="3265"/>
                    <a:pt x="4805" y="3265"/>
                    <a:pt x="4813" y="3265"/>
                  </a:cubicBezTo>
                  <a:cubicBezTo>
                    <a:pt x="4821" y="3273"/>
                    <a:pt x="4829" y="3289"/>
                    <a:pt x="4829" y="3297"/>
                  </a:cubicBezTo>
                  <a:lnTo>
                    <a:pt x="4821" y="3304"/>
                  </a:lnTo>
                  <a:cubicBezTo>
                    <a:pt x="4805" y="3304"/>
                    <a:pt x="4805" y="3313"/>
                    <a:pt x="4805" y="3320"/>
                  </a:cubicBezTo>
                  <a:cubicBezTo>
                    <a:pt x="4797" y="3328"/>
                    <a:pt x="4797" y="3336"/>
                    <a:pt x="4805" y="3336"/>
                  </a:cubicBezTo>
                  <a:cubicBezTo>
                    <a:pt x="4805" y="3344"/>
                    <a:pt x="4797" y="3344"/>
                    <a:pt x="4797" y="3344"/>
                  </a:cubicBezTo>
                  <a:cubicBezTo>
                    <a:pt x="4790" y="3352"/>
                    <a:pt x="4790" y="3352"/>
                    <a:pt x="4790" y="3360"/>
                  </a:cubicBezTo>
                  <a:cubicBezTo>
                    <a:pt x="4790" y="3368"/>
                    <a:pt x="4790" y="3368"/>
                    <a:pt x="4797" y="3368"/>
                  </a:cubicBezTo>
                  <a:cubicBezTo>
                    <a:pt x="4797" y="3376"/>
                    <a:pt x="4797" y="3376"/>
                    <a:pt x="4797" y="3376"/>
                  </a:cubicBezTo>
                  <a:cubicBezTo>
                    <a:pt x="4805" y="3376"/>
                    <a:pt x="4805" y="3376"/>
                    <a:pt x="4813" y="3376"/>
                  </a:cubicBezTo>
                  <a:cubicBezTo>
                    <a:pt x="4821" y="3376"/>
                    <a:pt x="4821" y="3376"/>
                    <a:pt x="4829" y="3376"/>
                  </a:cubicBezTo>
                  <a:cubicBezTo>
                    <a:pt x="4837" y="3376"/>
                    <a:pt x="4845" y="3376"/>
                    <a:pt x="4845" y="3384"/>
                  </a:cubicBezTo>
                  <a:cubicBezTo>
                    <a:pt x="4845" y="3384"/>
                    <a:pt x="4845" y="3391"/>
                    <a:pt x="4837" y="3391"/>
                  </a:cubicBezTo>
                  <a:cubicBezTo>
                    <a:pt x="4821" y="3400"/>
                    <a:pt x="4790" y="3439"/>
                    <a:pt x="4781" y="3455"/>
                  </a:cubicBezTo>
                  <a:cubicBezTo>
                    <a:pt x="4774" y="3471"/>
                    <a:pt x="4758" y="3486"/>
                    <a:pt x="4742" y="3502"/>
                  </a:cubicBezTo>
                  <a:cubicBezTo>
                    <a:pt x="4734" y="3502"/>
                    <a:pt x="4726" y="3510"/>
                    <a:pt x="4718" y="3510"/>
                  </a:cubicBezTo>
                  <a:cubicBezTo>
                    <a:pt x="4703" y="3518"/>
                    <a:pt x="4687" y="3526"/>
                    <a:pt x="4687" y="3534"/>
                  </a:cubicBezTo>
                  <a:cubicBezTo>
                    <a:pt x="4687" y="3542"/>
                    <a:pt x="4687" y="3542"/>
                    <a:pt x="4687" y="3542"/>
                  </a:cubicBezTo>
                  <a:cubicBezTo>
                    <a:pt x="4687" y="3550"/>
                    <a:pt x="4679" y="3550"/>
                    <a:pt x="4679" y="3550"/>
                  </a:cubicBezTo>
                  <a:cubicBezTo>
                    <a:pt x="4687" y="3550"/>
                    <a:pt x="4687" y="3550"/>
                    <a:pt x="4703" y="3542"/>
                  </a:cubicBezTo>
                  <a:cubicBezTo>
                    <a:pt x="4742" y="3526"/>
                    <a:pt x="4774" y="3502"/>
                    <a:pt x="4781" y="3486"/>
                  </a:cubicBezTo>
                  <a:cubicBezTo>
                    <a:pt x="4781" y="3478"/>
                    <a:pt x="4781" y="3478"/>
                    <a:pt x="4781" y="3478"/>
                  </a:cubicBezTo>
                  <a:cubicBezTo>
                    <a:pt x="4790" y="3463"/>
                    <a:pt x="4805" y="3423"/>
                    <a:pt x="4861" y="3400"/>
                  </a:cubicBezTo>
                  <a:cubicBezTo>
                    <a:pt x="4884" y="3391"/>
                    <a:pt x="4908" y="3376"/>
                    <a:pt x="4924" y="3368"/>
                  </a:cubicBezTo>
                  <a:cubicBezTo>
                    <a:pt x="4940" y="3352"/>
                    <a:pt x="4963" y="3344"/>
                    <a:pt x="4979" y="3336"/>
                  </a:cubicBezTo>
                  <a:cubicBezTo>
                    <a:pt x="4995" y="3336"/>
                    <a:pt x="5034" y="3320"/>
                    <a:pt x="5074" y="3304"/>
                  </a:cubicBezTo>
                  <a:cubicBezTo>
                    <a:pt x="5114" y="3289"/>
                    <a:pt x="5145" y="3273"/>
                    <a:pt x="5161" y="3273"/>
                  </a:cubicBezTo>
                  <a:cubicBezTo>
                    <a:pt x="5161" y="3273"/>
                    <a:pt x="5161" y="3273"/>
                    <a:pt x="5169" y="3273"/>
                  </a:cubicBezTo>
                  <a:cubicBezTo>
                    <a:pt x="5169" y="3273"/>
                    <a:pt x="5161" y="3265"/>
                    <a:pt x="5153" y="3257"/>
                  </a:cubicBezTo>
                  <a:lnTo>
                    <a:pt x="5153" y="3257"/>
                  </a:lnTo>
                  <a:cubicBezTo>
                    <a:pt x="5137" y="3249"/>
                    <a:pt x="5129" y="3241"/>
                    <a:pt x="5137" y="3225"/>
                  </a:cubicBezTo>
                  <a:cubicBezTo>
                    <a:pt x="5145" y="3210"/>
                    <a:pt x="5153" y="3194"/>
                    <a:pt x="5177" y="3178"/>
                  </a:cubicBezTo>
                  <a:cubicBezTo>
                    <a:pt x="5185" y="3162"/>
                    <a:pt x="5193" y="3154"/>
                    <a:pt x="5193" y="3138"/>
                  </a:cubicBezTo>
                  <a:cubicBezTo>
                    <a:pt x="5193" y="3131"/>
                    <a:pt x="5193" y="3123"/>
                    <a:pt x="5201" y="3115"/>
                  </a:cubicBezTo>
                  <a:cubicBezTo>
                    <a:pt x="5208" y="3107"/>
                    <a:pt x="5208" y="3107"/>
                    <a:pt x="5216" y="3099"/>
                  </a:cubicBezTo>
                  <a:cubicBezTo>
                    <a:pt x="5224" y="3099"/>
                    <a:pt x="5224" y="3099"/>
                    <a:pt x="5224" y="3091"/>
                  </a:cubicBezTo>
                  <a:cubicBezTo>
                    <a:pt x="5224" y="3083"/>
                    <a:pt x="5224" y="3083"/>
                    <a:pt x="5224" y="3075"/>
                  </a:cubicBezTo>
                  <a:cubicBezTo>
                    <a:pt x="5224" y="3060"/>
                    <a:pt x="5224" y="3044"/>
                    <a:pt x="5216" y="3028"/>
                  </a:cubicBezTo>
                  <a:lnTo>
                    <a:pt x="5208" y="3020"/>
                  </a:lnTo>
                  <a:cubicBezTo>
                    <a:pt x="5201" y="3004"/>
                    <a:pt x="5193" y="2988"/>
                    <a:pt x="5193" y="2973"/>
                  </a:cubicBezTo>
                  <a:cubicBezTo>
                    <a:pt x="5193" y="2973"/>
                    <a:pt x="5193" y="2973"/>
                    <a:pt x="5193" y="2965"/>
                  </a:cubicBezTo>
                  <a:cubicBezTo>
                    <a:pt x="5201" y="2949"/>
                    <a:pt x="5208" y="2925"/>
                    <a:pt x="5216" y="2925"/>
                  </a:cubicBezTo>
                  <a:cubicBezTo>
                    <a:pt x="5224" y="2925"/>
                    <a:pt x="5224" y="2925"/>
                    <a:pt x="5224" y="2925"/>
                  </a:cubicBezTo>
                  <a:cubicBezTo>
                    <a:pt x="5224" y="2925"/>
                    <a:pt x="5224" y="2909"/>
                    <a:pt x="5216" y="2894"/>
                  </a:cubicBezTo>
                  <a:cubicBezTo>
                    <a:pt x="5216" y="2894"/>
                    <a:pt x="5208" y="2886"/>
                    <a:pt x="5201" y="2886"/>
                  </a:cubicBezTo>
                  <a:cubicBezTo>
                    <a:pt x="5201" y="2886"/>
                    <a:pt x="5193" y="2886"/>
                    <a:pt x="5193" y="2878"/>
                  </a:cubicBezTo>
                  <a:cubicBezTo>
                    <a:pt x="5193" y="2870"/>
                    <a:pt x="5193" y="2862"/>
                    <a:pt x="5201" y="2854"/>
                  </a:cubicBezTo>
                  <a:cubicBezTo>
                    <a:pt x="5208" y="2846"/>
                    <a:pt x="5216" y="2838"/>
                    <a:pt x="5224" y="2838"/>
                  </a:cubicBezTo>
                  <a:cubicBezTo>
                    <a:pt x="5232" y="2830"/>
                    <a:pt x="5240" y="2830"/>
                    <a:pt x="5248" y="2807"/>
                  </a:cubicBezTo>
                  <a:cubicBezTo>
                    <a:pt x="5272" y="2759"/>
                    <a:pt x="5272" y="2727"/>
                    <a:pt x="5272" y="2720"/>
                  </a:cubicBezTo>
                  <a:cubicBezTo>
                    <a:pt x="5272" y="2712"/>
                    <a:pt x="5272" y="2712"/>
                    <a:pt x="5264" y="2712"/>
                  </a:cubicBezTo>
                  <a:cubicBezTo>
                    <a:pt x="5264" y="2696"/>
                    <a:pt x="5264" y="2672"/>
                    <a:pt x="5272" y="2656"/>
                  </a:cubicBezTo>
                  <a:cubicBezTo>
                    <a:pt x="5272" y="2625"/>
                    <a:pt x="5272" y="2593"/>
                    <a:pt x="5256" y="2561"/>
                  </a:cubicBezTo>
                  <a:cubicBezTo>
                    <a:pt x="5248" y="2554"/>
                    <a:pt x="5240" y="2546"/>
                    <a:pt x="5232" y="2546"/>
                  </a:cubicBezTo>
                  <a:cubicBezTo>
                    <a:pt x="5224" y="2538"/>
                    <a:pt x="5208" y="2538"/>
                    <a:pt x="5208" y="2506"/>
                  </a:cubicBezTo>
                  <a:cubicBezTo>
                    <a:pt x="5216" y="2459"/>
                    <a:pt x="5193" y="2443"/>
                    <a:pt x="5177" y="2427"/>
                  </a:cubicBezTo>
                  <a:lnTo>
                    <a:pt x="5169" y="2419"/>
                  </a:lnTo>
                  <a:cubicBezTo>
                    <a:pt x="5153" y="2411"/>
                    <a:pt x="5145" y="2403"/>
                    <a:pt x="5153" y="2388"/>
                  </a:cubicBezTo>
                  <a:cubicBezTo>
                    <a:pt x="5153" y="2380"/>
                    <a:pt x="5153" y="2372"/>
                    <a:pt x="5153" y="2364"/>
                  </a:cubicBezTo>
                  <a:cubicBezTo>
                    <a:pt x="5161" y="2356"/>
                    <a:pt x="5161" y="2348"/>
                    <a:pt x="5153" y="2324"/>
                  </a:cubicBezTo>
                  <a:cubicBezTo>
                    <a:pt x="5145" y="2301"/>
                    <a:pt x="5129" y="2285"/>
                    <a:pt x="5121" y="2269"/>
                  </a:cubicBezTo>
                  <a:cubicBezTo>
                    <a:pt x="5114" y="2261"/>
                    <a:pt x="5106" y="2253"/>
                    <a:pt x="5098" y="2245"/>
                  </a:cubicBezTo>
                  <a:cubicBezTo>
                    <a:pt x="5082" y="2221"/>
                    <a:pt x="5050" y="2214"/>
                    <a:pt x="5050" y="2214"/>
                  </a:cubicBezTo>
                  <a:cubicBezTo>
                    <a:pt x="5050" y="2206"/>
                    <a:pt x="5050" y="2206"/>
                    <a:pt x="5050" y="2206"/>
                  </a:cubicBezTo>
                  <a:lnTo>
                    <a:pt x="5050" y="2206"/>
                  </a:lnTo>
                  <a:cubicBezTo>
                    <a:pt x="5034" y="1463"/>
                    <a:pt x="5034" y="1463"/>
                    <a:pt x="5034" y="1463"/>
                  </a:cubicBezTo>
                  <a:cubicBezTo>
                    <a:pt x="5034" y="1463"/>
                    <a:pt x="5027" y="1447"/>
                    <a:pt x="5003" y="1447"/>
                  </a:cubicBezTo>
                  <a:cubicBezTo>
                    <a:pt x="4987" y="1447"/>
                    <a:pt x="4971" y="1447"/>
                    <a:pt x="4963" y="1439"/>
                  </a:cubicBezTo>
                  <a:cubicBezTo>
                    <a:pt x="4948" y="1439"/>
                    <a:pt x="4940" y="1439"/>
                    <a:pt x="4940" y="1439"/>
                  </a:cubicBezTo>
                  <a:cubicBezTo>
                    <a:pt x="4940" y="1439"/>
                    <a:pt x="4932" y="1447"/>
                    <a:pt x="4932" y="1455"/>
                  </a:cubicBezTo>
                  <a:cubicBezTo>
                    <a:pt x="4932" y="1463"/>
                    <a:pt x="4924" y="1478"/>
                    <a:pt x="4916" y="1478"/>
                  </a:cubicBezTo>
                  <a:cubicBezTo>
                    <a:pt x="4916" y="1478"/>
                    <a:pt x="4908" y="1471"/>
                    <a:pt x="4900" y="1471"/>
                  </a:cubicBezTo>
                  <a:cubicBezTo>
                    <a:pt x="4892" y="1463"/>
                    <a:pt x="4892" y="1447"/>
                    <a:pt x="4884" y="1431"/>
                  </a:cubicBezTo>
                  <a:cubicBezTo>
                    <a:pt x="4884" y="1415"/>
                    <a:pt x="4884" y="1407"/>
                    <a:pt x="4868" y="1407"/>
                  </a:cubicBezTo>
                  <a:cubicBezTo>
                    <a:pt x="4853" y="1407"/>
                    <a:pt x="4853" y="1407"/>
                    <a:pt x="4845" y="1415"/>
                  </a:cubicBezTo>
                  <a:cubicBezTo>
                    <a:pt x="4837" y="1415"/>
                    <a:pt x="4837" y="1423"/>
                    <a:pt x="4813" y="1423"/>
                  </a:cubicBezTo>
                  <a:cubicBezTo>
                    <a:pt x="4781" y="1423"/>
                    <a:pt x="4758" y="1399"/>
                    <a:pt x="4750" y="1391"/>
                  </a:cubicBezTo>
                  <a:cubicBezTo>
                    <a:pt x="4742" y="1384"/>
                    <a:pt x="4742" y="1384"/>
                    <a:pt x="4734" y="1384"/>
                  </a:cubicBezTo>
                  <a:cubicBezTo>
                    <a:pt x="4718" y="1376"/>
                    <a:pt x="4695" y="1368"/>
                    <a:pt x="4671" y="1336"/>
                  </a:cubicBezTo>
                  <a:cubicBezTo>
                    <a:pt x="4631" y="1289"/>
                    <a:pt x="4608" y="1273"/>
                    <a:pt x="4584" y="1273"/>
                  </a:cubicBezTo>
                  <a:cubicBezTo>
                    <a:pt x="4568" y="1281"/>
                    <a:pt x="4560" y="1289"/>
                    <a:pt x="4552" y="1304"/>
                  </a:cubicBezTo>
                  <a:cubicBezTo>
                    <a:pt x="4544" y="1304"/>
                    <a:pt x="4544" y="1313"/>
                    <a:pt x="4544" y="1313"/>
                  </a:cubicBezTo>
                  <a:cubicBezTo>
                    <a:pt x="4544" y="1313"/>
                    <a:pt x="4544" y="1320"/>
                    <a:pt x="4537" y="1320"/>
                  </a:cubicBezTo>
                  <a:cubicBezTo>
                    <a:pt x="4528" y="1328"/>
                    <a:pt x="4521" y="1344"/>
                    <a:pt x="4505" y="1344"/>
                  </a:cubicBezTo>
                  <a:cubicBezTo>
                    <a:pt x="4497" y="1344"/>
                    <a:pt x="4489" y="1336"/>
                    <a:pt x="4481" y="1328"/>
                  </a:cubicBezTo>
                  <a:cubicBezTo>
                    <a:pt x="4465" y="1320"/>
                    <a:pt x="4457" y="1313"/>
                    <a:pt x="4450" y="1304"/>
                  </a:cubicBezTo>
                  <a:cubicBezTo>
                    <a:pt x="4450" y="1297"/>
                    <a:pt x="4442" y="1289"/>
                    <a:pt x="4434" y="1289"/>
                  </a:cubicBezTo>
                  <a:cubicBezTo>
                    <a:pt x="4418" y="1289"/>
                    <a:pt x="4378" y="1289"/>
                    <a:pt x="4370" y="1313"/>
                  </a:cubicBezTo>
                  <a:cubicBezTo>
                    <a:pt x="4363" y="1336"/>
                    <a:pt x="4355" y="1360"/>
                    <a:pt x="4339" y="1360"/>
                  </a:cubicBezTo>
                  <a:cubicBezTo>
                    <a:pt x="4331" y="1360"/>
                    <a:pt x="4323" y="1360"/>
                    <a:pt x="4315" y="1352"/>
                  </a:cubicBezTo>
                  <a:cubicBezTo>
                    <a:pt x="4307" y="1344"/>
                    <a:pt x="4299" y="1336"/>
                    <a:pt x="4299" y="1328"/>
                  </a:cubicBezTo>
                  <a:cubicBezTo>
                    <a:pt x="4299" y="1320"/>
                    <a:pt x="4291" y="1320"/>
                    <a:pt x="4291" y="1320"/>
                  </a:cubicBezTo>
                  <a:cubicBezTo>
                    <a:pt x="4284" y="1320"/>
                    <a:pt x="4284" y="1320"/>
                    <a:pt x="4276" y="1320"/>
                  </a:cubicBezTo>
                  <a:cubicBezTo>
                    <a:pt x="4236" y="1336"/>
                    <a:pt x="4212" y="1352"/>
                    <a:pt x="4188" y="1376"/>
                  </a:cubicBezTo>
                  <a:cubicBezTo>
                    <a:pt x="4188" y="1384"/>
                    <a:pt x="4188" y="1384"/>
                    <a:pt x="4188" y="1384"/>
                  </a:cubicBezTo>
                  <a:cubicBezTo>
                    <a:pt x="4173" y="1407"/>
                    <a:pt x="4157" y="1423"/>
                    <a:pt x="4141" y="1423"/>
                  </a:cubicBezTo>
                  <a:cubicBezTo>
                    <a:pt x="4133" y="1423"/>
                    <a:pt x="4125" y="1415"/>
                    <a:pt x="4117" y="1415"/>
                  </a:cubicBezTo>
                  <a:cubicBezTo>
                    <a:pt x="4094" y="1391"/>
                    <a:pt x="4078" y="1376"/>
                    <a:pt x="4046" y="1352"/>
                  </a:cubicBezTo>
                  <a:cubicBezTo>
                    <a:pt x="4046" y="1344"/>
                    <a:pt x="4038" y="1344"/>
                    <a:pt x="4038" y="1336"/>
                  </a:cubicBezTo>
                  <a:cubicBezTo>
                    <a:pt x="4023" y="1320"/>
                    <a:pt x="4007" y="1304"/>
                    <a:pt x="4000" y="1304"/>
                  </a:cubicBezTo>
                  <a:cubicBezTo>
                    <a:pt x="4000" y="1304"/>
                    <a:pt x="4000" y="1304"/>
                    <a:pt x="3992" y="1313"/>
                  </a:cubicBezTo>
                  <a:cubicBezTo>
                    <a:pt x="3992" y="1320"/>
                    <a:pt x="3992" y="1320"/>
                    <a:pt x="3992" y="1320"/>
                  </a:cubicBezTo>
                  <a:cubicBezTo>
                    <a:pt x="3984" y="1336"/>
                    <a:pt x="3976" y="1352"/>
                    <a:pt x="3968" y="1352"/>
                  </a:cubicBezTo>
                  <a:cubicBezTo>
                    <a:pt x="3960" y="1352"/>
                    <a:pt x="3960" y="1352"/>
                    <a:pt x="3952" y="1344"/>
                  </a:cubicBezTo>
                  <a:cubicBezTo>
                    <a:pt x="3937" y="1320"/>
                    <a:pt x="3929" y="1313"/>
                    <a:pt x="3913" y="1297"/>
                  </a:cubicBezTo>
                  <a:cubicBezTo>
                    <a:pt x="3905" y="1289"/>
                    <a:pt x="3905" y="1289"/>
                    <a:pt x="3897" y="1281"/>
                  </a:cubicBezTo>
                  <a:cubicBezTo>
                    <a:pt x="3897" y="1273"/>
                    <a:pt x="3897" y="1273"/>
                    <a:pt x="3897" y="1273"/>
                  </a:cubicBezTo>
                  <a:cubicBezTo>
                    <a:pt x="3897" y="1273"/>
                    <a:pt x="3889" y="1273"/>
                    <a:pt x="3889" y="1289"/>
                  </a:cubicBezTo>
                  <a:cubicBezTo>
                    <a:pt x="3881" y="1297"/>
                    <a:pt x="3881" y="1304"/>
                    <a:pt x="3874" y="1313"/>
                  </a:cubicBezTo>
                  <a:cubicBezTo>
                    <a:pt x="3865" y="1320"/>
                    <a:pt x="3865" y="1328"/>
                    <a:pt x="3865" y="1344"/>
                  </a:cubicBezTo>
                  <a:cubicBezTo>
                    <a:pt x="3865" y="1368"/>
                    <a:pt x="3858" y="1407"/>
                    <a:pt x="3842" y="1407"/>
                  </a:cubicBezTo>
                  <a:cubicBezTo>
                    <a:pt x="3842" y="1407"/>
                    <a:pt x="3842" y="1407"/>
                    <a:pt x="3842" y="1399"/>
                  </a:cubicBezTo>
                  <a:cubicBezTo>
                    <a:pt x="3834" y="1399"/>
                    <a:pt x="3834" y="1399"/>
                    <a:pt x="3834" y="1399"/>
                  </a:cubicBezTo>
                  <a:cubicBezTo>
                    <a:pt x="3818" y="1399"/>
                    <a:pt x="3802" y="1391"/>
                    <a:pt x="3802" y="1360"/>
                  </a:cubicBezTo>
                  <a:cubicBezTo>
                    <a:pt x="3810" y="1352"/>
                    <a:pt x="3810" y="1344"/>
                    <a:pt x="3810" y="1336"/>
                  </a:cubicBezTo>
                  <a:cubicBezTo>
                    <a:pt x="3810" y="1328"/>
                    <a:pt x="3818" y="1313"/>
                    <a:pt x="3818" y="1313"/>
                  </a:cubicBezTo>
                  <a:cubicBezTo>
                    <a:pt x="3810" y="1313"/>
                    <a:pt x="3810" y="1313"/>
                    <a:pt x="3810" y="1313"/>
                  </a:cubicBezTo>
                  <a:cubicBezTo>
                    <a:pt x="3810" y="1313"/>
                    <a:pt x="3810" y="1313"/>
                    <a:pt x="3802" y="1313"/>
                  </a:cubicBezTo>
                  <a:cubicBezTo>
                    <a:pt x="3794" y="1313"/>
                    <a:pt x="3786" y="1313"/>
                    <a:pt x="3778" y="1313"/>
                  </a:cubicBezTo>
                  <a:cubicBezTo>
                    <a:pt x="3731" y="1313"/>
                    <a:pt x="3723" y="1320"/>
                    <a:pt x="3723" y="1320"/>
                  </a:cubicBezTo>
                  <a:cubicBezTo>
                    <a:pt x="3723" y="1336"/>
                    <a:pt x="3715" y="1344"/>
                    <a:pt x="3699" y="1344"/>
                  </a:cubicBezTo>
                  <a:cubicBezTo>
                    <a:pt x="3692" y="1344"/>
                    <a:pt x="3684" y="1336"/>
                    <a:pt x="3676" y="1328"/>
                  </a:cubicBezTo>
                  <a:lnTo>
                    <a:pt x="3676" y="1328"/>
                  </a:lnTo>
                  <a:cubicBezTo>
                    <a:pt x="3660" y="1313"/>
                    <a:pt x="3652" y="1297"/>
                    <a:pt x="3628" y="1289"/>
                  </a:cubicBezTo>
                  <a:cubicBezTo>
                    <a:pt x="3597" y="1281"/>
                    <a:pt x="3573" y="1289"/>
                    <a:pt x="3565" y="1304"/>
                  </a:cubicBezTo>
                  <a:cubicBezTo>
                    <a:pt x="3557" y="1320"/>
                    <a:pt x="3534" y="1344"/>
                    <a:pt x="3518" y="1344"/>
                  </a:cubicBezTo>
                  <a:cubicBezTo>
                    <a:pt x="3510" y="1344"/>
                    <a:pt x="3502" y="1344"/>
                    <a:pt x="3502" y="1336"/>
                  </a:cubicBezTo>
                  <a:cubicBezTo>
                    <a:pt x="3502" y="1320"/>
                    <a:pt x="3502" y="1304"/>
                    <a:pt x="3502" y="1297"/>
                  </a:cubicBezTo>
                  <a:cubicBezTo>
                    <a:pt x="3502" y="1281"/>
                    <a:pt x="3502" y="1265"/>
                    <a:pt x="3486" y="1265"/>
                  </a:cubicBezTo>
                  <a:lnTo>
                    <a:pt x="3478" y="1257"/>
                  </a:lnTo>
                  <a:cubicBezTo>
                    <a:pt x="3462" y="1257"/>
                    <a:pt x="3462" y="1257"/>
                    <a:pt x="3462" y="1233"/>
                  </a:cubicBezTo>
                  <a:lnTo>
                    <a:pt x="3462" y="1226"/>
                  </a:lnTo>
                  <a:cubicBezTo>
                    <a:pt x="3462" y="1210"/>
                    <a:pt x="3462" y="1202"/>
                    <a:pt x="3454" y="1202"/>
                  </a:cubicBezTo>
                  <a:lnTo>
                    <a:pt x="3446" y="1194"/>
                  </a:lnTo>
                  <a:cubicBezTo>
                    <a:pt x="3431" y="1194"/>
                    <a:pt x="3423" y="1194"/>
                    <a:pt x="3415" y="1194"/>
                  </a:cubicBezTo>
                  <a:cubicBezTo>
                    <a:pt x="3415" y="1194"/>
                    <a:pt x="3407" y="1194"/>
                    <a:pt x="3399" y="1194"/>
                  </a:cubicBezTo>
                  <a:cubicBezTo>
                    <a:pt x="3391" y="1194"/>
                    <a:pt x="3391" y="1194"/>
                    <a:pt x="3391" y="1202"/>
                  </a:cubicBezTo>
                  <a:lnTo>
                    <a:pt x="3383" y="1210"/>
                  </a:lnTo>
                  <a:cubicBezTo>
                    <a:pt x="3383" y="1210"/>
                    <a:pt x="3375" y="1210"/>
                    <a:pt x="3375" y="1202"/>
                  </a:cubicBezTo>
                  <a:lnTo>
                    <a:pt x="3367" y="1202"/>
                  </a:lnTo>
                  <a:cubicBezTo>
                    <a:pt x="3367" y="1202"/>
                    <a:pt x="3359" y="1202"/>
                    <a:pt x="3359" y="1218"/>
                  </a:cubicBezTo>
                  <a:cubicBezTo>
                    <a:pt x="3352" y="1241"/>
                    <a:pt x="3336" y="1249"/>
                    <a:pt x="3320" y="1249"/>
                  </a:cubicBezTo>
                  <a:cubicBezTo>
                    <a:pt x="3312" y="1249"/>
                    <a:pt x="3304" y="1249"/>
                    <a:pt x="3304" y="1233"/>
                  </a:cubicBezTo>
                  <a:cubicBezTo>
                    <a:pt x="3304" y="1233"/>
                    <a:pt x="3304" y="1233"/>
                    <a:pt x="3304" y="1226"/>
                  </a:cubicBezTo>
                  <a:cubicBezTo>
                    <a:pt x="3304" y="1210"/>
                    <a:pt x="3296" y="1202"/>
                    <a:pt x="3273" y="1202"/>
                  </a:cubicBezTo>
                  <a:lnTo>
                    <a:pt x="3265" y="1202"/>
                  </a:lnTo>
                  <a:cubicBezTo>
                    <a:pt x="3257" y="1202"/>
                    <a:pt x="3241" y="1202"/>
                    <a:pt x="3233" y="1202"/>
                  </a:cubicBezTo>
                  <a:cubicBezTo>
                    <a:pt x="3225" y="1210"/>
                    <a:pt x="3217" y="1210"/>
                    <a:pt x="3209" y="1210"/>
                  </a:cubicBezTo>
                  <a:cubicBezTo>
                    <a:pt x="3194" y="1210"/>
                    <a:pt x="3186" y="1210"/>
                    <a:pt x="3178" y="1202"/>
                  </a:cubicBezTo>
                  <a:lnTo>
                    <a:pt x="3178" y="1202"/>
                  </a:lnTo>
                  <a:lnTo>
                    <a:pt x="3178" y="1202"/>
                  </a:lnTo>
                  <a:cubicBezTo>
                    <a:pt x="3178" y="1202"/>
                    <a:pt x="3170" y="1170"/>
                    <a:pt x="3130" y="1178"/>
                  </a:cubicBezTo>
                  <a:cubicBezTo>
                    <a:pt x="3122" y="1178"/>
                    <a:pt x="3115" y="1178"/>
                    <a:pt x="3115" y="1178"/>
                  </a:cubicBezTo>
                  <a:cubicBezTo>
                    <a:pt x="3091" y="1178"/>
                    <a:pt x="3083" y="1170"/>
                    <a:pt x="3067" y="1162"/>
                  </a:cubicBezTo>
                  <a:cubicBezTo>
                    <a:pt x="3059" y="1162"/>
                    <a:pt x="3051" y="1162"/>
                    <a:pt x="3043" y="1154"/>
                  </a:cubicBezTo>
                  <a:cubicBezTo>
                    <a:pt x="3020" y="1154"/>
                    <a:pt x="3012" y="1131"/>
                    <a:pt x="3012" y="1115"/>
                  </a:cubicBezTo>
                  <a:cubicBezTo>
                    <a:pt x="3012" y="1099"/>
                    <a:pt x="3012" y="1091"/>
                    <a:pt x="3004" y="1083"/>
                  </a:cubicBezTo>
                  <a:cubicBezTo>
                    <a:pt x="3004" y="1075"/>
                    <a:pt x="3004" y="1075"/>
                    <a:pt x="3004" y="1075"/>
                  </a:cubicBezTo>
                  <a:cubicBezTo>
                    <a:pt x="2988" y="1051"/>
                    <a:pt x="2980" y="1028"/>
                    <a:pt x="2964" y="1036"/>
                  </a:cubicBezTo>
                  <a:cubicBezTo>
                    <a:pt x="2956" y="1044"/>
                    <a:pt x="2956" y="1044"/>
                    <a:pt x="2956" y="1051"/>
                  </a:cubicBezTo>
                  <a:cubicBezTo>
                    <a:pt x="2948" y="1067"/>
                    <a:pt x="2948" y="1075"/>
                    <a:pt x="2933" y="1075"/>
                  </a:cubicBezTo>
                  <a:cubicBezTo>
                    <a:pt x="2925" y="1075"/>
                    <a:pt x="2917" y="1075"/>
                    <a:pt x="2917" y="1075"/>
                  </a:cubicBezTo>
                  <a:cubicBezTo>
                    <a:pt x="2909" y="1067"/>
                    <a:pt x="2901" y="1067"/>
                    <a:pt x="2893" y="1067"/>
                  </a:cubicBezTo>
                  <a:cubicBezTo>
                    <a:pt x="2885" y="1067"/>
                    <a:pt x="2885" y="1075"/>
                    <a:pt x="2877" y="1075"/>
                  </a:cubicBezTo>
                  <a:cubicBezTo>
                    <a:pt x="2869" y="1075"/>
                    <a:pt x="2869" y="1075"/>
                    <a:pt x="2862" y="1075"/>
                  </a:cubicBezTo>
                  <a:cubicBezTo>
                    <a:pt x="2854" y="1075"/>
                    <a:pt x="2846" y="1075"/>
                    <a:pt x="2830" y="1060"/>
                  </a:cubicBezTo>
                  <a:cubicBezTo>
                    <a:pt x="2814" y="1051"/>
                    <a:pt x="2798" y="1028"/>
                    <a:pt x="2790" y="1012"/>
                  </a:cubicBezTo>
                  <a:cubicBezTo>
                    <a:pt x="2782" y="996"/>
                    <a:pt x="2775" y="988"/>
                    <a:pt x="2759" y="973"/>
                  </a:cubicBezTo>
                  <a:cubicBezTo>
                    <a:pt x="2719" y="957"/>
                    <a:pt x="2735" y="174"/>
                    <a:pt x="2735" y="71"/>
                  </a:cubicBezTo>
                  <a:cubicBezTo>
                    <a:pt x="1605" y="8"/>
                    <a:pt x="1605" y="8"/>
                    <a:pt x="1605" y="8"/>
                  </a:cubicBezTo>
                  <a:cubicBezTo>
                    <a:pt x="1462" y="2103"/>
                    <a:pt x="1462" y="2103"/>
                    <a:pt x="1462" y="2103"/>
                  </a:cubicBezTo>
                  <a:cubicBezTo>
                    <a:pt x="1462" y="2103"/>
                    <a:pt x="1454" y="2150"/>
                    <a:pt x="1423" y="2150"/>
                  </a:cubicBezTo>
                  <a:cubicBezTo>
                    <a:pt x="1399" y="2150"/>
                    <a:pt x="79" y="2040"/>
                    <a:pt x="23" y="2032"/>
                  </a:cubicBezTo>
                  <a:lnTo>
                    <a:pt x="23" y="2032"/>
                  </a:lnTo>
                  <a:lnTo>
                    <a:pt x="23" y="2032"/>
                  </a:lnTo>
                  <a:lnTo>
                    <a:pt x="16" y="2032"/>
                  </a:lnTo>
                  <a:cubicBezTo>
                    <a:pt x="16" y="2032"/>
                    <a:pt x="8" y="2040"/>
                    <a:pt x="55" y="2135"/>
                  </a:cubicBezTo>
                  <a:cubicBezTo>
                    <a:pt x="79" y="2135"/>
                    <a:pt x="87" y="2135"/>
                    <a:pt x="87" y="2135"/>
                  </a:cubicBezTo>
                  <a:cubicBezTo>
                    <a:pt x="95" y="2135"/>
                    <a:pt x="166" y="2190"/>
                    <a:pt x="166" y="2261"/>
                  </a:cubicBezTo>
                  <a:cubicBezTo>
                    <a:pt x="166" y="2293"/>
                    <a:pt x="174" y="2301"/>
                    <a:pt x="189" y="2301"/>
                  </a:cubicBezTo>
                  <a:cubicBezTo>
                    <a:pt x="197" y="2301"/>
                    <a:pt x="213" y="2301"/>
                    <a:pt x="237" y="2316"/>
                  </a:cubicBezTo>
                  <a:cubicBezTo>
                    <a:pt x="292" y="2356"/>
                    <a:pt x="316" y="2380"/>
                    <a:pt x="355" y="2419"/>
                  </a:cubicBezTo>
                  <a:cubicBezTo>
                    <a:pt x="363" y="2435"/>
                    <a:pt x="371" y="2435"/>
                    <a:pt x="379" y="2443"/>
                  </a:cubicBezTo>
                  <a:cubicBezTo>
                    <a:pt x="403" y="2474"/>
                    <a:pt x="419" y="2482"/>
                    <a:pt x="427" y="2538"/>
                  </a:cubicBezTo>
                  <a:cubicBezTo>
                    <a:pt x="442" y="2569"/>
                    <a:pt x="458" y="2577"/>
                    <a:pt x="482" y="2585"/>
                  </a:cubicBezTo>
                  <a:cubicBezTo>
                    <a:pt x="498" y="2593"/>
                    <a:pt x="513" y="2593"/>
                    <a:pt x="537" y="2609"/>
                  </a:cubicBezTo>
                  <a:cubicBezTo>
                    <a:pt x="545" y="2625"/>
                    <a:pt x="561" y="2633"/>
                    <a:pt x="569" y="2648"/>
                  </a:cubicBezTo>
                  <a:cubicBezTo>
                    <a:pt x="593" y="2672"/>
                    <a:pt x="616" y="2696"/>
                    <a:pt x="656" y="2727"/>
                  </a:cubicBezTo>
                  <a:cubicBezTo>
                    <a:pt x="711" y="2759"/>
                    <a:pt x="711" y="2775"/>
                    <a:pt x="703" y="2791"/>
                  </a:cubicBezTo>
                  <a:cubicBezTo>
                    <a:pt x="703" y="2799"/>
                    <a:pt x="703" y="2807"/>
                    <a:pt x="703" y="2814"/>
                  </a:cubicBezTo>
                  <a:cubicBezTo>
                    <a:pt x="703" y="2822"/>
                    <a:pt x="703" y="2830"/>
                    <a:pt x="703" y="2830"/>
                  </a:cubicBezTo>
                  <a:cubicBezTo>
                    <a:pt x="703" y="2846"/>
                    <a:pt x="695" y="2854"/>
                    <a:pt x="751" y="2917"/>
                  </a:cubicBezTo>
                  <a:cubicBezTo>
                    <a:pt x="775" y="2941"/>
                    <a:pt x="782" y="2957"/>
                    <a:pt x="782" y="2965"/>
                  </a:cubicBezTo>
                  <a:cubicBezTo>
                    <a:pt x="775" y="2980"/>
                    <a:pt x="766" y="2980"/>
                    <a:pt x="759" y="2988"/>
                  </a:cubicBezTo>
                  <a:cubicBezTo>
                    <a:pt x="751" y="2996"/>
                    <a:pt x="735" y="3004"/>
                    <a:pt x="727" y="3020"/>
                  </a:cubicBezTo>
                  <a:cubicBezTo>
                    <a:pt x="719" y="3051"/>
                    <a:pt x="735" y="3091"/>
                    <a:pt x="759" y="3123"/>
                  </a:cubicBezTo>
                  <a:cubicBezTo>
                    <a:pt x="775" y="3147"/>
                    <a:pt x="782" y="3162"/>
                    <a:pt x="790" y="3178"/>
                  </a:cubicBezTo>
                  <a:cubicBezTo>
                    <a:pt x="798" y="3225"/>
                    <a:pt x="822" y="3233"/>
                    <a:pt x="861" y="3241"/>
                  </a:cubicBezTo>
                  <a:cubicBezTo>
                    <a:pt x="869" y="3249"/>
                    <a:pt x="869" y="3249"/>
                    <a:pt x="869" y="3249"/>
                  </a:cubicBezTo>
                  <a:cubicBezTo>
                    <a:pt x="893" y="3257"/>
                    <a:pt x="901" y="3265"/>
                    <a:pt x="901" y="3281"/>
                  </a:cubicBezTo>
                  <a:cubicBezTo>
                    <a:pt x="901" y="3281"/>
                    <a:pt x="909" y="3289"/>
                    <a:pt x="917" y="3304"/>
                  </a:cubicBezTo>
                  <a:cubicBezTo>
                    <a:pt x="941" y="3336"/>
                    <a:pt x="996" y="3368"/>
                    <a:pt x="1028" y="3368"/>
                  </a:cubicBezTo>
                  <a:cubicBezTo>
                    <a:pt x="1051" y="3368"/>
                    <a:pt x="1075" y="3384"/>
                    <a:pt x="1099" y="3407"/>
                  </a:cubicBezTo>
                  <a:cubicBezTo>
                    <a:pt x="1114" y="3423"/>
                    <a:pt x="1130" y="3439"/>
                    <a:pt x="1138" y="3439"/>
                  </a:cubicBezTo>
                  <a:lnTo>
                    <a:pt x="1138" y="3439"/>
                  </a:lnTo>
                  <a:cubicBezTo>
                    <a:pt x="1138" y="3439"/>
                    <a:pt x="1138" y="3431"/>
                    <a:pt x="1146" y="3431"/>
                  </a:cubicBezTo>
                  <a:cubicBezTo>
                    <a:pt x="1162" y="3431"/>
                    <a:pt x="1233" y="3478"/>
                    <a:pt x="1288" y="3518"/>
                  </a:cubicBezTo>
                  <a:cubicBezTo>
                    <a:pt x="1304" y="3534"/>
                    <a:pt x="1320" y="3542"/>
                    <a:pt x="1328" y="3550"/>
                  </a:cubicBezTo>
                  <a:cubicBezTo>
                    <a:pt x="1344" y="3557"/>
                    <a:pt x="1352" y="3557"/>
                    <a:pt x="1359" y="3557"/>
                  </a:cubicBezTo>
                  <a:cubicBezTo>
                    <a:pt x="1367" y="3557"/>
                    <a:pt x="1367" y="3550"/>
                    <a:pt x="1375" y="3534"/>
                  </a:cubicBezTo>
                  <a:cubicBezTo>
                    <a:pt x="1383" y="3518"/>
                    <a:pt x="1391" y="3502"/>
                    <a:pt x="1415" y="3486"/>
                  </a:cubicBezTo>
                  <a:cubicBezTo>
                    <a:pt x="1446" y="3471"/>
                    <a:pt x="1454" y="3439"/>
                    <a:pt x="1462" y="3400"/>
                  </a:cubicBezTo>
                  <a:cubicBezTo>
                    <a:pt x="1462" y="3391"/>
                    <a:pt x="1462" y="3384"/>
                    <a:pt x="1470" y="3368"/>
                  </a:cubicBezTo>
                  <a:cubicBezTo>
                    <a:pt x="1478" y="3344"/>
                    <a:pt x="1494" y="3313"/>
                    <a:pt x="1502" y="3297"/>
                  </a:cubicBezTo>
                  <a:cubicBezTo>
                    <a:pt x="1510" y="3289"/>
                    <a:pt x="1518" y="3281"/>
                    <a:pt x="1518" y="3273"/>
                  </a:cubicBezTo>
                  <a:cubicBezTo>
                    <a:pt x="1518" y="3265"/>
                    <a:pt x="1525" y="3257"/>
                    <a:pt x="1525" y="3249"/>
                  </a:cubicBezTo>
                  <a:cubicBezTo>
                    <a:pt x="1525" y="3225"/>
                    <a:pt x="1533" y="3194"/>
                    <a:pt x="1597" y="3186"/>
                  </a:cubicBezTo>
                  <a:cubicBezTo>
                    <a:pt x="1636" y="3186"/>
                    <a:pt x="1660" y="3170"/>
                    <a:pt x="1676" y="3162"/>
                  </a:cubicBezTo>
                  <a:cubicBezTo>
                    <a:pt x="1692" y="3154"/>
                    <a:pt x="1699" y="3147"/>
                    <a:pt x="1715" y="3147"/>
                  </a:cubicBezTo>
                  <a:cubicBezTo>
                    <a:pt x="1723" y="3147"/>
                    <a:pt x="1723" y="3147"/>
                    <a:pt x="1723" y="3147"/>
                  </a:cubicBezTo>
                  <a:cubicBezTo>
                    <a:pt x="1755" y="3147"/>
                    <a:pt x="1771" y="3162"/>
                    <a:pt x="1778" y="3178"/>
                  </a:cubicBezTo>
                  <a:cubicBezTo>
                    <a:pt x="1794" y="3186"/>
                    <a:pt x="1794" y="3194"/>
                    <a:pt x="1810" y="3194"/>
                  </a:cubicBezTo>
                  <a:cubicBezTo>
                    <a:pt x="1826" y="3194"/>
                    <a:pt x="1834" y="3194"/>
                    <a:pt x="1850" y="3186"/>
                  </a:cubicBezTo>
                  <a:cubicBezTo>
                    <a:pt x="1858" y="3186"/>
                    <a:pt x="1865" y="3186"/>
                    <a:pt x="1873" y="3178"/>
                  </a:cubicBezTo>
                  <a:cubicBezTo>
                    <a:pt x="1881" y="3178"/>
                    <a:pt x="1889" y="3178"/>
                    <a:pt x="1897" y="3178"/>
                  </a:cubicBezTo>
                  <a:cubicBezTo>
                    <a:pt x="1913" y="3178"/>
                    <a:pt x="1921" y="3186"/>
                    <a:pt x="1929" y="3194"/>
                  </a:cubicBezTo>
                  <a:cubicBezTo>
                    <a:pt x="1936" y="3202"/>
                    <a:pt x="1936" y="3202"/>
                    <a:pt x="1936" y="3202"/>
                  </a:cubicBezTo>
                  <a:cubicBezTo>
                    <a:pt x="1945" y="3210"/>
                    <a:pt x="1952" y="3218"/>
                    <a:pt x="1960" y="3218"/>
                  </a:cubicBezTo>
                  <a:cubicBezTo>
                    <a:pt x="1976" y="3218"/>
                    <a:pt x="1992" y="3210"/>
                    <a:pt x="2008" y="3194"/>
                  </a:cubicBezTo>
                  <a:lnTo>
                    <a:pt x="2016" y="3194"/>
                  </a:lnTo>
                  <a:cubicBezTo>
                    <a:pt x="2031" y="3194"/>
                    <a:pt x="2063" y="3233"/>
                    <a:pt x="2111" y="3281"/>
                  </a:cubicBezTo>
                  <a:cubicBezTo>
                    <a:pt x="2126" y="3304"/>
                    <a:pt x="2142" y="3320"/>
                    <a:pt x="2150" y="3336"/>
                  </a:cubicBezTo>
                  <a:cubicBezTo>
                    <a:pt x="2189" y="3376"/>
                    <a:pt x="2269" y="3439"/>
                    <a:pt x="2316" y="3471"/>
                  </a:cubicBezTo>
                  <a:cubicBezTo>
                    <a:pt x="2332" y="3478"/>
                    <a:pt x="2332" y="3494"/>
                    <a:pt x="2340" y="3510"/>
                  </a:cubicBezTo>
                  <a:cubicBezTo>
                    <a:pt x="2340" y="3534"/>
                    <a:pt x="2348" y="3581"/>
                    <a:pt x="2403" y="3668"/>
                  </a:cubicBezTo>
                  <a:cubicBezTo>
                    <a:pt x="2474" y="3763"/>
                    <a:pt x="2482" y="3811"/>
                    <a:pt x="2490" y="3834"/>
                  </a:cubicBezTo>
                  <a:cubicBezTo>
                    <a:pt x="2490" y="3858"/>
                    <a:pt x="2490" y="3866"/>
                    <a:pt x="2506" y="3874"/>
                  </a:cubicBezTo>
                  <a:cubicBezTo>
                    <a:pt x="2522" y="3897"/>
                    <a:pt x="2514" y="3913"/>
                    <a:pt x="2514" y="3921"/>
                  </a:cubicBezTo>
                  <a:cubicBezTo>
                    <a:pt x="2506" y="3929"/>
                    <a:pt x="2506" y="3937"/>
                    <a:pt x="2522" y="3945"/>
                  </a:cubicBezTo>
                  <a:cubicBezTo>
                    <a:pt x="2569" y="3969"/>
                    <a:pt x="2672" y="4103"/>
                    <a:pt x="2695" y="4142"/>
                  </a:cubicBezTo>
                  <a:cubicBezTo>
                    <a:pt x="2703" y="4150"/>
                    <a:pt x="2703" y="4166"/>
                    <a:pt x="2711" y="4174"/>
                  </a:cubicBezTo>
                  <a:cubicBezTo>
                    <a:pt x="2719" y="4198"/>
                    <a:pt x="2727" y="4214"/>
                    <a:pt x="2751" y="4222"/>
                  </a:cubicBezTo>
                  <a:cubicBezTo>
                    <a:pt x="2775" y="4222"/>
                    <a:pt x="2790" y="4237"/>
                    <a:pt x="2806" y="4253"/>
                  </a:cubicBezTo>
                  <a:cubicBezTo>
                    <a:pt x="2814" y="4261"/>
                    <a:pt x="2814" y="4269"/>
                    <a:pt x="2822" y="4277"/>
                  </a:cubicBezTo>
                  <a:cubicBezTo>
                    <a:pt x="2838" y="4293"/>
                    <a:pt x="2838" y="4293"/>
                    <a:pt x="2830" y="4308"/>
                  </a:cubicBezTo>
                  <a:cubicBezTo>
                    <a:pt x="2830" y="4317"/>
                    <a:pt x="2822" y="4324"/>
                    <a:pt x="2822" y="4332"/>
                  </a:cubicBezTo>
                  <a:cubicBezTo>
                    <a:pt x="2822" y="4340"/>
                    <a:pt x="2822" y="4340"/>
                    <a:pt x="2822" y="4348"/>
                  </a:cubicBezTo>
                  <a:cubicBezTo>
                    <a:pt x="2814" y="4372"/>
                    <a:pt x="2806" y="4395"/>
                    <a:pt x="2854" y="4419"/>
                  </a:cubicBezTo>
                  <a:cubicBezTo>
                    <a:pt x="2862" y="4419"/>
                    <a:pt x="2869" y="4427"/>
                    <a:pt x="2869" y="4435"/>
                  </a:cubicBezTo>
                  <a:cubicBezTo>
                    <a:pt x="2869" y="4451"/>
                    <a:pt x="2862" y="4459"/>
                    <a:pt x="2854" y="4475"/>
                  </a:cubicBezTo>
                  <a:cubicBezTo>
                    <a:pt x="2846" y="4490"/>
                    <a:pt x="2838" y="4506"/>
                    <a:pt x="2854" y="4522"/>
                  </a:cubicBezTo>
                  <a:cubicBezTo>
                    <a:pt x="2869" y="4546"/>
                    <a:pt x="2885" y="4577"/>
                    <a:pt x="2909" y="4609"/>
                  </a:cubicBezTo>
                  <a:cubicBezTo>
                    <a:pt x="2925" y="4641"/>
                    <a:pt x="2941" y="4672"/>
                    <a:pt x="2948" y="4680"/>
                  </a:cubicBezTo>
                  <a:cubicBezTo>
                    <a:pt x="2964" y="4696"/>
                    <a:pt x="2956" y="4712"/>
                    <a:pt x="2956" y="4728"/>
                  </a:cubicBezTo>
                  <a:cubicBezTo>
                    <a:pt x="2956" y="4743"/>
                    <a:pt x="2948" y="4759"/>
                    <a:pt x="2964" y="4767"/>
                  </a:cubicBezTo>
                  <a:cubicBezTo>
                    <a:pt x="2972" y="4775"/>
                    <a:pt x="2980" y="4783"/>
                    <a:pt x="2980" y="4799"/>
                  </a:cubicBezTo>
                  <a:cubicBezTo>
                    <a:pt x="2988" y="4807"/>
                    <a:pt x="2988" y="4814"/>
                    <a:pt x="2996" y="4814"/>
                  </a:cubicBezTo>
                  <a:cubicBezTo>
                    <a:pt x="3004" y="4814"/>
                    <a:pt x="3043" y="4822"/>
                    <a:pt x="3106" y="4854"/>
                  </a:cubicBezTo>
                  <a:cubicBezTo>
                    <a:pt x="3122" y="4870"/>
                    <a:pt x="3138" y="4878"/>
                    <a:pt x="3146" y="4886"/>
                  </a:cubicBezTo>
                  <a:cubicBezTo>
                    <a:pt x="3154" y="4894"/>
                    <a:pt x="3154" y="4894"/>
                    <a:pt x="3186" y="4894"/>
                  </a:cubicBezTo>
                  <a:lnTo>
                    <a:pt x="3194" y="4894"/>
                  </a:lnTo>
                  <a:cubicBezTo>
                    <a:pt x="3225" y="4894"/>
                    <a:pt x="3241" y="4901"/>
                    <a:pt x="3265" y="4917"/>
                  </a:cubicBezTo>
                  <a:cubicBezTo>
                    <a:pt x="3273" y="4925"/>
                    <a:pt x="3281" y="4933"/>
                    <a:pt x="3296" y="4941"/>
                  </a:cubicBezTo>
                  <a:cubicBezTo>
                    <a:pt x="3304" y="4949"/>
                    <a:pt x="3312" y="4949"/>
                    <a:pt x="3312" y="4957"/>
                  </a:cubicBezTo>
                  <a:cubicBezTo>
                    <a:pt x="3352" y="4981"/>
                    <a:pt x="3367" y="4988"/>
                    <a:pt x="3407" y="4996"/>
                  </a:cubicBezTo>
                  <a:cubicBezTo>
                    <a:pt x="3423" y="4996"/>
                    <a:pt x="3431" y="4996"/>
                    <a:pt x="3446" y="4996"/>
                  </a:cubicBezTo>
                  <a:cubicBezTo>
                    <a:pt x="3462" y="4996"/>
                    <a:pt x="3470" y="4996"/>
                    <a:pt x="3494" y="4981"/>
                  </a:cubicBezTo>
                  <a:cubicBezTo>
                    <a:pt x="3502" y="4972"/>
                    <a:pt x="3510" y="4972"/>
                    <a:pt x="3518" y="4972"/>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4" name="Freeform 24"/>
            <p:cNvSpPr>
              <a:spLocks noChangeArrowheads="1"/>
            </p:cNvSpPr>
            <p:nvPr/>
          </p:nvSpPr>
          <p:spPr bwMode="auto">
            <a:xfrm>
              <a:off x="11000710" y="6629895"/>
              <a:ext cx="1704689" cy="876698"/>
            </a:xfrm>
            <a:custGeom>
              <a:avLst/>
              <a:gdLst>
                <a:gd name="T0" fmla="*/ 3233 w 3242"/>
                <a:gd name="T1" fmla="*/ 751 h 1669"/>
                <a:gd name="T2" fmla="*/ 3233 w 3242"/>
                <a:gd name="T3" fmla="*/ 751 h 1669"/>
                <a:gd name="T4" fmla="*/ 3130 w 3242"/>
                <a:gd name="T5" fmla="*/ 71 h 1669"/>
                <a:gd name="T6" fmla="*/ 0 w 3242"/>
                <a:gd name="T7" fmla="*/ 0 h 1669"/>
                <a:gd name="T8" fmla="*/ 0 w 3242"/>
                <a:gd name="T9" fmla="*/ 245 h 1669"/>
                <a:gd name="T10" fmla="*/ 1123 w 3242"/>
                <a:gd name="T11" fmla="*/ 300 h 1669"/>
                <a:gd name="T12" fmla="*/ 1139 w 3242"/>
                <a:gd name="T13" fmla="*/ 1210 h 1669"/>
                <a:gd name="T14" fmla="*/ 1218 w 3242"/>
                <a:gd name="T15" fmla="*/ 1297 h 1669"/>
                <a:gd name="T16" fmla="*/ 1297 w 3242"/>
                <a:gd name="T17" fmla="*/ 1304 h 1669"/>
                <a:gd name="T18" fmla="*/ 1344 w 3242"/>
                <a:gd name="T19" fmla="*/ 1273 h 1669"/>
                <a:gd name="T20" fmla="*/ 1392 w 3242"/>
                <a:gd name="T21" fmla="*/ 1320 h 1669"/>
                <a:gd name="T22" fmla="*/ 1423 w 3242"/>
                <a:gd name="T23" fmla="*/ 1391 h 1669"/>
                <a:gd name="T24" fmla="*/ 1510 w 3242"/>
                <a:gd name="T25" fmla="*/ 1407 h 1669"/>
                <a:gd name="T26" fmla="*/ 1566 w 3242"/>
                <a:gd name="T27" fmla="*/ 1439 h 1669"/>
                <a:gd name="T28" fmla="*/ 1653 w 3242"/>
                <a:gd name="T29" fmla="*/ 1431 h 1669"/>
                <a:gd name="T30" fmla="*/ 1684 w 3242"/>
                <a:gd name="T31" fmla="*/ 1470 h 1669"/>
                <a:gd name="T32" fmla="*/ 1732 w 3242"/>
                <a:gd name="T33" fmla="*/ 1455 h 1669"/>
                <a:gd name="T34" fmla="*/ 1763 w 3242"/>
                <a:gd name="T35" fmla="*/ 1439 h 1669"/>
                <a:gd name="T36" fmla="*/ 1826 w 3242"/>
                <a:gd name="T37" fmla="*/ 1431 h 1669"/>
                <a:gd name="T38" fmla="*/ 1842 w 3242"/>
                <a:gd name="T39" fmla="*/ 1470 h 1669"/>
                <a:gd name="T40" fmla="*/ 1874 w 3242"/>
                <a:gd name="T41" fmla="*/ 1494 h 1669"/>
                <a:gd name="T42" fmla="*/ 1882 w 3242"/>
                <a:gd name="T43" fmla="*/ 1565 h 1669"/>
                <a:gd name="T44" fmla="*/ 1945 w 3242"/>
                <a:gd name="T45" fmla="*/ 1541 h 1669"/>
                <a:gd name="T46" fmla="*/ 2008 w 3242"/>
                <a:gd name="T47" fmla="*/ 1526 h 1669"/>
                <a:gd name="T48" fmla="*/ 2056 w 3242"/>
                <a:gd name="T49" fmla="*/ 1565 h 1669"/>
                <a:gd name="T50" fmla="*/ 2103 w 3242"/>
                <a:gd name="T51" fmla="*/ 1557 h 1669"/>
                <a:gd name="T52" fmla="*/ 2190 w 3242"/>
                <a:gd name="T53" fmla="*/ 1550 h 1669"/>
                <a:gd name="T54" fmla="*/ 2190 w 3242"/>
                <a:gd name="T55" fmla="*/ 1597 h 1669"/>
                <a:gd name="T56" fmla="*/ 2222 w 3242"/>
                <a:gd name="T57" fmla="*/ 1636 h 1669"/>
                <a:gd name="T58" fmla="*/ 2245 w 3242"/>
                <a:gd name="T59" fmla="*/ 1581 h 1669"/>
                <a:gd name="T60" fmla="*/ 2261 w 3242"/>
                <a:gd name="T61" fmla="*/ 1518 h 1669"/>
                <a:gd name="T62" fmla="*/ 2293 w 3242"/>
                <a:gd name="T63" fmla="*/ 1526 h 1669"/>
                <a:gd name="T64" fmla="*/ 2340 w 3242"/>
                <a:gd name="T65" fmla="*/ 1581 h 1669"/>
                <a:gd name="T66" fmla="*/ 2372 w 3242"/>
                <a:gd name="T67" fmla="*/ 1550 h 1669"/>
                <a:gd name="T68" fmla="*/ 2426 w 3242"/>
                <a:gd name="T69" fmla="*/ 1581 h 1669"/>
                <a:gd name="T70" fmla="*/ 2505 w 3242"/>
                <a:gd name="T71" fmla="*/ 1644 h 1669"/>
                <a:gd name="T72" fmla="*/ 2568 w 3242"/>
                <a:gd name="T73" fmla="*/ 1613 h 1669"/>
                <a:gd name="T74" fmla="*/ 2656 w 3242"/>
                <a:gd name="T75" fmla="*/ 1557 h 1669"/>
                <a:gd name="T76" fmla="*/ 2695 w 3242"/>
                <a:gd name="T77" fmla="*/ 1589 h 1669"/>
                <a:gd name="T78" fmla="*/ 2750 w 3242"/>
                <a:gd name="T79" fmla="*/ 1550 h 1669"/>
                <a:gd name="T80" fmla="*/ 2814 w 3242"/>
                <a:gd name="T81" fmla="*/ 1526 h 1669"/>
                <a:gd name="T82" fmla="*/ 2861 w 3242"/>
                <a:gd name="T83" fmla="*/ 1565 h 1669"/>
                <a:gd name="T84" fmla="*/ 2917 w 3242"/>
                <a:gd name="T85" fmla="*/ 1550 h 1669"/>
                <a:gd name="T86" fmla="*/ 2964 w 3242"/>
                <a:gd name="T87" fmla="*/ 1510 h 1669"/>
                <a:gd name="T88" fmla="*/ 3051 w 3242"/>
                <a:gd name="T89" fmla="*/ 1573 h 1669"/>
                <a:gd name="T90" fmla="*/ 3130 w 3242"/>
                <a:gd name="T91" fmla="*/ 1621 h 1669"/>
                <a:gd name="T92" fmla="*/ 3193 w 3242"/>
                <a:gd name="T93" fmla="*/ 1652 h 1669"/>
                <a:gd name="T94" fmla="*/ 3241 w 3242"/>
                <a:gd name="T95" fmla="*/ 1644 h 1669"/>
                <a:gd name="T96" fmla="*/ 3233 w 3242"/>
                <a:gd name="T97" fmla="*/ 751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2" h="1669">
                  <a:moveTo>
                    <a:pt x="3233" y="751"/>
                  </a:moveTo>
                  <a:lnTo>
                    <a:pt x="3233" y="751"/>
                  </a:lnTo>
                  <a:cubicBezTo>
                    <a:pt x="3138" y="380"/>
                    <a:pt x="3130" y="71"/>
                    <a:pt x="3130" y="71"/>
                  </a:cubicBezTo>
                  <a:cubicBezTo>
                    <a:pt x="1953" y="87"/>
                    <a:pt x="909" y="55"/>
                    <a:pt x="0" y="0"/>
                  </a:cubicBezTo>
                  <a:cubicBezTo>
                    <a:pt x="0" y="245"/>
                    <a:pt x="0" y="245"/>
                    <a:pt x="0" y="245"/>
                  </a:cubicBezTo>
                  <a:cubicBezTo>
                    <a:pt x="1123" y="300"/>
                    <a:pt x="1123" y="300"/>
                    <a:pt x="1123" y="300"/>
                  </a:cubicBezTo>
                  <a:cubicBezTo>
                    <a:pt x="1123" y="300"/>
                    <a:pt x="1107" y="1186"/>
                    <a:pt x="1139" y="1210"/>
                  </a:cubicBezTo>
                  <a:cubicBezTo>
                    <a:pt x="1170" y="1233"/>
                    <a:pt x="1178" y="1265"/>
                    <a:pt x="1218" y="1297"/>
                  </a:cubicBezTo>
                  <a:cubicBezTo>
                    <a:pt x="1249" y="1328"/>
                    <a:pt x="1249" y="1297"/>
                    <a:pt x="1297" y="1304"/>
                  </a:cubicBezTo>
                  <a:cubicBezTo>
                    <a:pt x="1336" y="1320"/>
                    <a:pt x="1321" y="1281"/>
                    <a:pt x="1344" y="1273"/>
                  </a:cubicBezTo>
                  <a:cubicBezTo>
                    <a:pt x="1360" y="1265"/>
                    <a:pt x="1376" y="1297"/>
                    <a:pt x="1392" y="1320"/>
                  </a:cubicBezTo>
                  <a:cubicBezTo>
                    <a:pt x="1400" y="1344"/>
                    <a:pt x="1392" y="1383"/>
                    <a:pt x="1423" y="1391"/>
                  </a:cubicBezTo>
                  <a:cubicBezTo>
                    <a:pt x="1455" y="1399"/>
                    <a:pt x="1463" y="1415"/>
                    <a:pt x="1510" y="1407"/>
                  </a:cubicBezTo>
                  <a:cubicBezTo>
                    <a:pt x="1550" y="1407"/>
                    <a:pt x="1566" y="1439"/>
                    <a:pt x="1566" y="1439"/>
                  </a:cubicBezTo>
                  <a:cubicBezTo>
                    <a:pt x="1589" y="1455"/>
                    <a:pt x="1621" y="1431"/>
                    <a:pt x="1653" y="1431"/>
                  </a:cubicBezTo>
                  <a:cubicBezTo>
                    <a:pt x="1684" y="1439"/>
                    <a:pt x="1684" y="1447"/>
                    <a:pt x="1684" y="1470"/>
                  </a:cubicBezTo>
                  <a:cubicBezTo>
                    <a:pt x="1692" y="1494"/>
                    <a:pt x="1724" y="1486"/>
                    <a:pt x="1732" y="1455"/>
                  </a:cubicBezTo>
                  <a:cubicBezTo>
                    <a:pt x="1739" y="1423"/>
                    <a:pt x="1763" y="1447"/>
                    <a:pt x="1763" y="1439"/>
                  </a:cubicBezTo>
                  <a:cubicBezTo>
                    <a:pt x="1771" y="1423"/>
                    <a:pt x="1795" y="1431"/>
                    <a:pt x="1826" y="1431"/>
                  </a:cubicBezTo>
                  <a:cubicBezTo>
                    <a:pt x="1850" y="1431"/>
                    <a:pt x="1842" y="1447"/>
                    <a:pt x="1842" y="1470"/>
                  </a:cubicBezTo>
                  <a:cubicBezTo>
                    <a:pt x="1842" y="1494"/>
                    <a:pt x="1850" y="1486"/>
                    <a:pt x="1874" y="1494"/>
                  </a:cubicBezTo>
                  <a:cubicBezTo>
                    <a:pt x="1890" y="1510"/>
                    <a:pt x="1874" y="1541"/>
                    <a:pt x="1882" y="1565"/>
                  </a:cubicBezTo>
                  <a:cubicBezTo>
                    <a:pt x="1898" y="1597"/>
                    <a:pt x="1929" y="1557"/>
                    <a:pt x="1945" y="1541"/>
                  </a:cubicBezTo>
                  <a:cubicBezTo>
                    <a:pt x="1953" y="1518"/>
                    <a:pt x="1977" y="1518"/>
                    <a:pt x="2008" y="1526"/>
                  </a:cubicBezTo>
                  <a:cubicBezTo>
                    <a:pt x="2040" y="1534"/>
                    <a:pt x="2048" y="1550"/>
                    <a:pt x="2056" y="1565"/>
                  </a:cubicBezTo>
                  <a:cubicBezTo>
                    <a:pt x="2072" y="1581"/>
                    <a:pt x="2103" y="1581"/>
                    <a:pt x="2103" y="1557"/>
                  </a:cubicBezTo>
                  <a:cubicBezTo>
                    <a:pt x="2103" y="1541"/>
                    <a:pt x="2174" y="1550"/>
                    <a:pt x="2190" y="1550"/>
                  </a:cubicBezTo>
                  <a:cubicBezTo>
                    <a:pt x="2206" y="1550"/>
                    <a:pt x="2198" y="1565"/>
                    <a:pt x="2190" y="1597"/>
                  </a:cubicBezTo>
                  <a:cubicBezTo>
                    <a:pt x="2182" y="1628"/>
                    <a:pt x="2206" y="1628"/>
                    <a:pt x="2222" y="1636"/>
                  </a:cubicBezTo>
                  <a:cubicBezTo>
                    <a:pt x="2238" y="1644"/>
                    <a:pt x="2245" y="1605"/>
                    <a:pt x="2245" y="1581"/>
                  </a:cubicBezTo>
                  <a:cubicBezTo>
                    <a:pt x="2245" y="1550"/>
                    <a:pt x="2245" y="1557"/>
                    <a:pt x="2261" y="1518"/>
                  </a:cubicBezTo>
                  <a:cubicBezTo>
                    <a:pt x="2277" y="1486"/>
                    <a:pt x="2277" y="1518"/>
                    <a:pt x="2293" y="1526"/>
                  </a:cubicBezTo>
                  <a:cubicBezTo>
                    <a:pt x="2309" y="1541"/>
                    <a:pt x="2317" y="1557"/>
                    <a:pt x="2340" y="1581"/>
                  </a:cubicBezTo>
                  <a:cubicBezTo>
                    <a:pt x="2356" y="1597"/>
                    <a:pt x="2364" y="1573"/>
                    <a:pt x="2372" y="1550"/>
                  </a:cubicBezTo>
                  <a:cubicBezTo>
                    <a:pt x="2380" y="1526"/>
                    <a:pt x="2403" y="1557"/>
                    <a:pt x="2426" y="1581"/>
                  </a:cubicBezTo>
                  <a:cubicBezTo>
                    <a:pt x="2458" y="1613"/>
                    <a:pt x="2474" y="1628"/>
                    <a:pt x="2505" y="1644"/>
                  </a:cubicBezTo>
                  <a:cubicBezTo>
                    <a:pt x="2529" y="1668"/>
                    <a:pt x="2545" y="1636"/>
                    <a:pt x="2568" y="1613"/>
                  </a:cubicBezTo>
                  <a:cubicBezTo>
                    <a:pt x="2584" y="1589"/>
                    <a:pt x="2616" y="1565"/>
                    <a:pt x="2656" y="1557"/>
                  </a:cubicBezTo>
                  <a:cubicBezTo>
                    <a:pt x="2687" y="1550"/>
                    <a:pt x="2671" y="1565"/>
                    <a:pt x="2695" y="1589"/>
                  </a:cubicBezTo>
                  <a:cubicBezTo>
                    <a:pt x="2727" y="1605"/>
                    <a:pt x="2743" y="1581"/>
                    <a:pt x="2750" y="1550"/>
                  </a:cubicBezTo>
                  <a:cubicBezTo>
                    <a:pt x="2750" y="1526"/>
                    <a:pt x="2798" y="1526"/>
                    <a:pt x="2814" y="1526"/>
                  </a:cubicBezTo>
                  <a:cubicBezTo>
                    <a:pt x="2837" y="1526"/>
                    <a:pt x="2830" y="1541"/>
                    <a:pt x="2861" y="1565"/>
                  </a:cubicBezTo>
                  <a:cubicBezTo>
                    <a:pt x="2893" y="1589"/>
                    <a:pt x="2908" y="1565"/>
                    <a:pt x="2917" y="1550"/>
                  </a:cubicBezTo>
                  <a:cubicBezTo>
                    <a:pt x="2932" y="1534"/>
                    <a:pt x="2940" y="1510"/>
                    <a:pt x="2964" y="1510"/>
                  </a:cubicBezTo>
                  <a:cubicBezTo>
                    <a:pt x="2988" y="1510"/>
                    <a:pt x="3011" y="1526"/>
                    <a:pt x="3051" y="1573"/>
                  </a:cubicBezTo>
                  <a:cubicBezTo>
                    <a:pt x="3090" y="1621"/>
                    <a:pt x="3122" y="1613"/>
                    <a:pt x="3130" y="1621"/>
                  </a:cubicBezTo>
                  <a:cubicBezTo>
                    <a:pt x="3138" y="1636"/>
                    <a:pt x="3161" y="1652"/>
                    <a:pt x="3193" y="1652"/>
                  </a:cubicBezTo>
                  <a:cubicBezTo>
                    <a:pt x="3225" y="1652"/>
                    <a:pt x="3225" y="1644"/>
                    <a:pt x="3241" y="1644"/>
                  </a:cubicBezTo>
                  <a:lnTo>
                    <a:pt x="3233" y="751"/>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7" name="Freeform 25"/>
            <p:cNvSpPr>
              <a:spLocks noChangeArrowheads="1"/>
            </p:cNvSpPr>
            <p:nvPr/>
          </p:nvSpPr>
          <p:spPr bwMode="auto">
            <a:xfrm>
              <a:off x="10996071" y="6629895"/>
              <a:ext cx="1709328" cy="874378"/>
            </a:xfrm>
            <a:custGeom>
              <a:avLst/>
              <a:gdLst>
                <a:gd name="T0" fmla="*/ 2434 w 3250"/>
                <a:gd name="T1" fmla="*/ 1589 h 1661"/>
                <a:gd name="T2" fmla="*/ 2380 w 3250"/>
                <a:gd name="T3" fmla="*/ 1557 h 1661"/>
                <a:gd name="T4" fmla="*/ 2285 w 3250"/>
                <a:gd name="T5" fmla="*/ 1518 h 1661"/>
                <a:gd name="T6" fmla="*/ 2253 w 3250"/>
                <a:gd name="T7" fmla="*/ 1581 h 1661"/>
                <a:gd name="T8" fmla="*/ 2190 w 3250"/>
                <a:gd name="T9" fmla="*/ 1597 h 1661"/>
                <a:gd name="T10" fmla="*/ 2190 w 3250"/>
                <a:gd name="T11" fmla="*/ 1550 h 1661"/>
                <a:gd name="T12" fmla="*/ 2064 w 3250"/>
                <a:gd name="T13" fmla="*/ 1565 h 1661"/>
                <a:gd name="T14" fmla="*/ 1906 w 3250"/>
                <a:gd name="T15" fmla="*/ 1581 h 1661"/>
                <a:gd name="T16" fmla="*/ 1866 w 3250"/>
                <a:gd name="T17" fmla="*/ 1494 h 1661"/>
                <a:gd name="T18" fmla="*/ 1834 w 3250"/>
                <a:gd name="T19" fmla="*/ 1431 h 1661"/>
                <a:gd name="T20" fmla="*/ 1771 w 3250"/>
                <a:gd name="T21" fmla="*/ 1447 h 1661"/>
                <a:gd name="T22" fmla="*/ 1708 w 3250"/>
                <a:gd name="T23" fmla="*/ 1486 h 1661"/>
                <a:gd name="T24" fmla="*/ 1621 w 3250"/>
                <a:gd name="T25" fmla="*/ 1439 h 1661"/>
                <a:gd name="T26" fmla="*/ 1566 w 3250"/>
                <a:gd name="T27" fmla="*/ 1439 h 1661"/>
                <a:gd name="T28" fmla="*/ 1431 w 3250"/>
                <a:gd name="T29" fmla="*/ 1391 h 1661"/>
                <a:gd name="T30" fmla="*/ 1360 w 3250"/>
                <a:gd name="T31" fmla="*/ 1273 h 1661"/>
                <a:gd name="T32" fmla="*/ 1305 w 3250"/>
                <a:gd name="T33" fmla="*/ 1312 h 1661"/>
                <a:gd name="T34" fmla="*/ 1218 w 3250"/>
                <a:gd name="T35" fmla="*/ 1297 h 1661"/>
                <a:gd name="T36" fmla="*/ 0 w 3250"/>
                <a:gd name="T37" fmla="*/ 245 h 1661"/>
                <a:gd name="T38" fmla="*/ 3138 w 3250"/>
                <a:gd name="T39" fmla="*/ 71 h 1661"/>
                <a:gd name="T40" fmla="*/ 3249 w 3250"/>
                <a:gd name="T41" fmla="*/ 751 h 1661"/>
                <a:gd name="T42" fmla="*/ 3201 w 3250"/>
                <a:gd name="T43" fmla="*/ 1660 h 1661"/>
                <a:gd name="T44" fmla="*/ 2972 w 3250"/>
                <a:gd name="T45" fmla="*/ 1510 h 1661"/>
                <a:gd name="T46" fmla="*/ 2893 w 3250"/>
                <a:gd name="T47" fmla="*/ 1581 h 1661"/>
                <a:gd name="T48" fmla="*/ 2758 w 3250"/>
                <a:gd name="T49" fmla="*/ 1550 h 1661"/>
                <a:gd name="T50" fmla="*/ 2679 w 3250"/>
                <a:gd name="T51" fmla="*/ 1557 h 1661"/>
                <a:gd name="T52" fmla="*/ 2529 w 3250"/>
                <a:gd name="T53" fmla="*/ 1660 h 1661"/>
                <a:gd name="T54" fmla="*/ 2442 w 3250"/>
                <a:gd name="T55" fmla="*/ 1581 h 1661"/>
                <a:gd name="T56" fmla="*/ 2576 w 3250"/>
                <a:gd name="T57" fmla="*/ 1613 h 1661"/>
                <a:gd name="T58" fmla="*/ 2711 w 3250"/>
                <a:gd name="T59" fmla="*/ 1581 h 1661"/>
                <a:gd name="T60" fmla="*/ 2845 w 3250"/>
                <a:gd name="T61" fmla="*/ 1534 h 1661"/>
                <a:gd name="T62" fmla="*/ 2925 w 3250"/>
                <a:gd name="T63" fmla="*/ 1550 h 1661"/>
                <a:gd name="T64" fmla="*/ 3122 w 3250"/>
                <a:gd name="T65" fmla="*/ 1613 h 1661"/>
                <a:gd name="T66" fmla="*/ 3241 w 3250"/>
                <a:gd name="T67" fmla="*/ 1636 h 1661"/>
                <a:gd name="T68" fmla="*/ 16 w 3250"/>
                <a:gd name="T69" fmla="*/ 8 h 1661"/>
                <a:gd name="T70" fmla="*/ 1147 w 3250"/>
                <a:gd name="T71" fmla="*/ 1202 h 1661"/>
                <a:gd name="T72" fmla="*/ 1265 w 3250"/>
                <a:gd name="T73" fmla="*/ 1304 h 1661"/>
                <a:gd name="T74" fmla="*/ 1336 w 3250"/>
                <a:gd name="T75" fmla="*/ 1288 h 1661"/>
                <a:gd name="T76" fmla="*/ 1400 w 3250"/>
                <a:gd name="T77" fmla="*/ 1320 h 1661"/>
                <a:gd name="T78" fmla="*/ 1503 w 3250"/>
                <a:gd name="T79" fmla="*/ 1407 h 1661"/>
                <a:gd name="T80" fmla="*/ 1621 w 3250"/>
                <a:gd name="T81" fmla="*/ 1439 h 1661"/>
                <a:gd name="T82" fmla="*/ 1700 w 3250"/>
                <a:gd name="T83" fmla="*/ 1470 h 1661"/>
                <a:gd name="T84" fmla="*/ 1763 w 3250"/>
                <a:gd name="T85" fmla="*/ 1439 h 1661"/>
                <a:gd name="T86" fmla="*/ 1811 w 3250"/>
                <a:gd name="T87" fmla="*/ 1423 h 1661"/>
                <a:gd name="T88" fmla="*/ 1858 w 3250"/>
                <a:gd name="T89" fmla="*/ 1470 h 1661"/>
                <a:gd name="T90" fmla="*/ 1898 w 3250"/>
                <a:gd name="T91" fmla="*/ 1565 h 1661"/>
                <a:gd name="T92" fmla="*/ 2064 w 3250"/>
                <a:gd name="T93" fmla="*/ 1557 h 1661"/>
                <a:gd name="T94" fmla="*/ 2166 w 3250"/>
                <a:gd name="T95" fmla="*/ 1541 h 1661"/>
                <a:gd name="T96" fmla="*/ 2206 w 3250"/>
                <a:gd name="T97" fmla="*/ 1573 h 1661"/>
                <a:gd name="T98" fmla="*/ 2230 w 3250"/>
                <a:gd name="T99" fmla="*/ 1636 h 1661"/>
                <a:gd name="T100" fmla="*/ 2285 w 3250"/>
                <a:gd name="T101" fmla="*/ 1502 h 1661"/>
                <a:gd name="T102" fmla="*/ 2356 w 3250"/>
                <a:gd name="T103" fmla="*/ 1581 h 1661"/>
                <a:gd name="T104" fmla="*/ 2529 w 3250"/>
                <a:gd name="T105" fmla="*/ 1660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50" h="1661">
                  <a:moveTo>
                    <a:pt x="2529" y="1660"/>
                  </a:moveTo>
                  <a:lnTo>
                    <a:pt x="2529" y="1660"/>
                  </a:lnTo>
                  <a:cubicBezTo>
                    <a:pt x="2521" y="1660"/>
                    <a:pt x="2513" y="1652"/>
                    <a:pt x="2505" y="1652"/>
                  </a:cubicBezTo>
                  <a:cubicBezTo>
                    <a:pt x="2482" y="1628"/>
                    <a:pt x="2466" y="1613"/>
                    <a:pt x="2434" y="1589"/>
                  </a:cubicBezTo>
                  <a:cubicBezTo>
                    <a:pt x="2434" y="1581"/>
                    <a:pt x="2426" y="1581"/>
                    <a:pt x="2426" y="1573"/>
                  </a:cubicBezTo>
                  <a:cubicBezTo>
                    <a:pt x="2411" y="1557"/>
                    <a:pt x="2395" y="1541"/>
                    <a:pt x="2388" y="1541"/>
                  </a:cubicBezTo>
                  <a:cubicBezTo>
                    <a:pt x="2388" y="1541"/>
                    <a:pt x="2388" y="1541"/>
                    <a:pt x="2380" y="1550"/>
                  </a:cubicBezTo>
                  <a:cubicBezTo>
                    <a:pt x="2380" y="1557"/>
                    <a:pt x="2380" y="1557"/>
                    <a:pt x="2380" y="1557"/>
                  </a:cubicBezTo>
                  <a:cubicBezTo>
                    <a:pt x="2372" y="1573"/>
                    <a:pt x="2364" y="1589"/>
                    <a:pt x="2356" y="1589"/>
                  </a:cubicBezTo>
                  <a:cubicBezTo>
                    <a:pt x="2348" y="1589"/>
                    <a:pt x="2348" y="1589"/>
                    <a:pt x="2340" y="1581"/>
                  </a:cubicBezTo>
                  <a:cubicBezTo>
                    <a:pt x="2325" y="1557"/>
                    <a:pt x="2317" y="1550"/>
                    <a:pt x="2301" y="1534"/>
                  </a:cubicBezTo>
                  <a:cubicBezTo>
                    <a:pt x="2293" y="1526"/>
                    <a:pt x="2293" y="1526"/>
                    <a:pt x="2285" y="1518"/>
                  </a:cubicBezTo>
                  <a:cubicBezTo>
                    <a:pt x="2285" y="1510"/>
                    <a:pt x="2285" y="1510"/>
                    <a:pt x="2285" y="1510"/>
                  </a:cubicBezTo>
                  <a:cubicBezTo>
                    <a:pt x="2285" y="1510"/>
                    <a:pt x="2277" y="1510"/>
                    <a:pt x="2277" y="1526"/>
                  </a:cubicBezTo>
                  <a:cubicBezTo>
                    <a:pt x="2269" y="1534"/>
                    <a:pt x="2269" y="1541"/>
                    <a:pt x="2262" y="1550"/>
                  </a:cubicBezTo>
                  <a:cubicBezTo>
                    <a:pt x="2253" y="1557"/>
                    <a:pt x="2253" y="1565"/>
                    <a:pt x="2253" y="1581"/>
                  </a:cubicBezTo>
                  <a:cubicBezTo>
                    <a:pt x="2253" y="1605"/>
                    <a:pt x="2246" y="1644"/>
                    <a:pt x="2230" y="1644"/>
                  </a:cubicBezTo>
                  <a:cubicBezTo>
                    <a:pt x="2230" y="1644"/>
                    <a:pt x="2230" y="1644"/>
                    <a:pt x="2230" y="1636"/>
                  </a:cubicBezTo>
                  <a:cubicBezTo>
                    <a:pt x="2222" y="1636"/>
                    <a:pt x="2222" y="1636"/>
                    <a:pt x="2222" y="1636"/>
                  </a:cubicBezTo>
                  <a:cubicBezTo>
                    <a:pt x="2206" y="1636"/>
                    <a:pt x="2190" y="1628"/>
                    <a:pt x="2190" y="1597"/>
                  </a:cubicBezTo>
                  <a:cubicBezTo>
                    <a:pt x="2198" y="1589"/>
                    <a:pt x="2198" y="1581"/>
                    <a:pt x="2198" y="1573"/>
                  </a:cubicBezTo>
                  <a:cubicBezTo>
                    <a:pt x="2198" y="1565"/>
                    <a:pt x="2206" y="1550"/>
                    <a:pt x="2206" y="1550"/>
                  </a:cubicBezTo>
                  <a:cubicBezTo>
                    <a:pt x="2198" y="1550"/>
                    <a:pt x="2198" y="1550"/>
                    <a:pt x="2198" y="1550"/>
                  </a:cubicBezTo>
                  <a:cubicBezTo>
                    <a:pt x="2198" y="1550"/>
                    <a:pt x="2198" y="1550"/>
                    <a:pt x="2190" y="1550"/>
                  </a:cubicBezTo>
                  <a:cubicBezTo>
                    <a:pt x="2182" y="1550"/>
                    <a:pt x="2174" y="1550"/>
                    <a:pt x="2166" y="1550"/>
                  </a:cubicBezTo>
                  <a:cubicBezTo>
                    <a:pt x="2119" y="1550"/>
                    <a:pt x="2111" y="1557"/>
                    <a:pt x="2111" y="1557"/>
                  </a:cubicBezTo>
                  <a:cubicBezTo>
                    <a:pt x="2111" y="1573"/>
                    <a:pt x="2103" y="1581"/>
                    <a:pt x="2087" y="1581"/>
                  </a:cubicBezTo>
                  <a:cubicBezTo>
                    <a:pt x="2080" y="1581"/>
                    <a:pt x="2072" y="1573"/>
                    <a:pt x="2064" y="1565"/>
                  </a:cubicBezTo>
                  <a:lnTo>
                    <a:pt x="2064" y="1565"/>
                  </a:lnTo>
                  <a:cubicBezTo>
                    <a:pt x="2048" y="1550"/>
                    <a:pt x="2040" y="1534"/>
                    <a:pt x="2016" y="1526"/>
                  </a:cubicBezTo>
                  <a:cubicBezTo>
                    <a:pt x="1985" y="1518"/>
                    <a:pt x="1961" y="1526"/>
                    <a:pt x="1953" y="1541"/>
                  </a:cubicBezTo>
                  <a:cubicBezTo>
                    <a:pt x="1945" y="1557"/>
                    <a:pt x="1922" y="1581"/>
                    <a:pt x="1906" y="1581"/>
                  </a:cubicBezTo>
                  <a:cubicBezTo>
                    <a:pt x="1898" y="1581"/>
                    <a:pt x="1890" y="1581"/>
                    <a:pt x="1890" y="1573"/>
                  </a:cubicBezTo>
                  <a:cubicBezTo>
                    <a:pt x="1890" y="1557"/>
                    <a:pt x="1890" y="1541"/>
                    <a:pt x="1890" y="1534"/>
                  </a:cubicBezTo>
                  <a:cubicBezTo>
                    <a:pt x="1890" y="1518"/>
                    <a:pt x="1890" y="1502"/>
                    <a:pt x="1874" y="1502"/>
                  </a:cubicBezTo>
                  <a:lnTo>
                    <a:pt x="1866" y="1494"/>
                  </a:lnTo>
                  <a:cubicBezTo>
                    <a:pt x="1850" y="1494"/>
                    <a:pt x="1850" y="1494"/>
                    <a:pt x="1850" y="1470"/>
                  </a:cubicBezTo>
                  <a:lnTo>
                    <a:pt x="1850" y="1463"/>
                  </a:lnTo>
                  <a:cubicBezTo>
                    <a:pt x="1850" y="1447"/>
                    <a:pt x="1850" y="1439"/>
                    <a:pt x="1842" y="1439"/>
                  </a:cubicBezTo>
                  <a:lnTo>
                    <a:pt x="1834" y="1431"/>
                  </a:lnTo>
                  <a:cubicBezTo>
                    <a:pt x="1819" y="1431"/>
                    <a:pt x="1811" y="1431"/>
                    <a:pt x="1803" y="1431"/>
                  </a:cubicBezTo>
                  <a:cubicBezTo>
                    <a:pt x="1803" y="1431"/>
                    <a:pt x="1795" y="1431"/>
                    <a:pt x="1787" y="1431"/>
                  </a:cubicBezTo>
                  <a:cubicBezTo>
                    <a:pt x="1779" y="1431"/>
                    <a:pt x="1779" y="1431"/>
                    <a:pt x="1779" y="1439"/>
                  </a:cubicBezTo>
                  <a:lnTo>
                    <a:pt x="1771" y="1447"/>
                  </a:lnTo>
                  <a:cubicBezTo>
                    <a:pt x="1771" y="1447"/>
                    <a:pt x="1763" y="1447"/>
                    <a:pt x="1763" y="1439"/>
                  </a:cubicBezTo>
                  <a:lnTo>
                    <a:pt x="1755" y="1439"/>
                  </a:lnTo>
                  <a:cubicBezTo>
                    <a:pt x="1755" y="1439"/>
                    <a:pt x="1747" y="1439"/>
                    <a:pt x="1747" y="1455"/>
                  </a:cubicBezTo>
                  <a:cubicBezTo>
                    <a:pt x="1740" y="1478"/>
                    <a:pt x="1724" y="1486"/>
                    <a:pt x="1708" y="1486"/>
                  </a:cubicBezTo>
                  <a:cubicBezTo>
                    <a:pt x="1700" y="1486"/>
                    <a:pt x="1692" y="1486"/>
                    <a:pt x="1692" y="1470"/>
                  </a:cubicBezTo>
                  <a:cubicBezTo>
                    <a:pt x="1692" y="1470"/>
                    <a:pt x="1692" y="1470"/>
                    <a:pt x="1692" y="1463"/>
                  </a:cubicBezTo>
                  <a:cubicBezTo>
                    <a:pt x="1692" y="1447"/>
                    <a:pt x="1684" y="1439"/>
                    <a:pt x="1661" y="1439"/>
                  </a:cubicBezTo>
                  <a:cubicBezTo>
                    <a:pt x="1645" y="1431"/>
                    <a:pt x="1637" y="1439"/>
                    <a:pt x="1621" y="1439"/>
                  </a:cubicBezTo>
                  <a:cubicBezTo>
                    <a:pt x="1613" y="1447"/>
                    <a:pt x="1605" y="1447"/>
                    <a:pt x="1597" y="1447"/>
                  </a:cubicBezTo>
                  <a:cubicBezTo>
                    <a:pt x="1582" y="1447"/>
                    <a:pt x="1574" y="1447"/>
                    <a:pt x="1566" y="1439"/>
                  </a:cubicBezTo>
                  <a:lnTo>
                    <a:pt x="1566" y="1439"/>
                  </a:lnTo>
                  <a:lnTo>
                    <a:pt x="1566" y="1439"/>
                  </a:lnTo>
                  <a:cubicBezTo>
                    <a:pt x="1566" y="1439"/>
                    <a:pt x="1558" y="1407"/>
                    <a:pt x="1518" y="1415"/>
                  </a:cubicBezTo>
                  <a:cubicBezTo>
                    <a:pt x="1510" y="1415"/>
                    <a:pt x="1503" y="1415"/>
                    <a:pt x="1503" y="1415"/>
                  </a:cubicBezTo>
                  <a:cubicBezTo>
                    <a:pt x="1479" y="1415"/>
                    <a:pt x="1471" y="1407"/>
                    <a:pt x="1455" y="1399"/>
                  </a:cubicBezTo>
                  <a:cubicBezTo>
                    <a:pt x="1447" y="1399"/>
                    <a:pt x="1439" y="1399"/>
                    <a:pt x="1431" y="1391"/>
                  </a:cubicBezTo>
                  <a:cubicBezTo>
                    <a:pt x="1408" y="1391"/>
                    <a:pt x="1400" y="1368"/>
                    <a:pt x="1400" y="1352"/>
                  </a:cubicBezTo>
                  <a:cubicBezTo>
                    <a:pt x="1400" y="1336"/>
                    <a:pt x="1400" y="1328"/>
                    <a:pt x="1392" y="1320"/>
                  </a:cubicBezTo>
                  <a:cubicBezTo>
                    <a:pt x="1392" y="1312"/>
                    <a:pt x="1392" y="1312"/>
                    <a:pt x="1392" y="1312"/>
                  </a:cubicBezTo>
                  <a:cubicBezTo>
                    <a:pt x="1384" y="1297"/>
                    <a:pt x="1368" y="1273"/>
                    <a:pt x="1360" y="1273"/>
                  </a:cubicBezTo>
                  <a:cubicBezTo>
                    <a:pt x="1352" y="1273"/>
                    <a:pt x="1352" y="1273"/>
                    <a:pt x="1352" y="1273"/>
                  </a:cubicBezTo>
                  <a:cubicBezTo>
                    <a:pt x="1344" y="1281"/>
                    <a:pt x="1344" y="1281"/>
                    <a:pt x="1344" y="1288"/>
                  </a:cubicBezTo>
                  <a:cubicBezTo>
                    <a:pt x="1336" y="1304"/>
                    <a:pt x="1336" y="1312"/>
                    <a:pt x="1321" y="1312"/>
                  </a:cubicBezTo>
                  <a:cubicBezTo>
                    <a:pt x="1313" y="1312"/>
                    <a:pt x="1305" y="1312"/>
                    <a:pt x="1305" y="1312"/>
                  </a:cubicBezTo>
                  <a:cubicBezTo>
                    <a:pt x="1297" y="1304"/>
                    <a:pt x="1289" y="1304"/>
                    <a:pt x="1281" y="1304"/>
                  </a:cubicBezTo>
                  <a:cubicBezTo>
                    <a:pt x="1273" y="1304"/>
                    <a:pt x="1273" y="1312"/>
                    <a:pt x="1265" y="1312"/>
                  </a:cubicBezTo>
                  <a:cubicBezTo>
                    <a:pt x="1257" y="1312"/>
                    <a:pt x="1257" y="1312"/>
                    <a:pt x="1250" y="1312"/>
                  </a:cubicBezTo>
                  <a:cubicBezTo>
                    <a:pt x="1242" y="1312"/>
                    <a:pt x="1234" y="1312"/>
                    <a:pt x="1218" y="1297"/>
                  </a:cubicBezTo>
                  <a:cubicBezTo>
                    <a:pt x="1202" y="1288"/>
                    <a:pt x="1186" y="1265"/>
                    <a:pt x="1178" y="1249"/>
                  </a:cubicBezTo>
                  <a:cubicBezTo>
                    <a:pt x="1170" y="1233"/>
                    <a:pt x="1163" y="1225"/>
                    <a:pt x="1147" y="1210"/>
                  </a:cubicBezTo>
                  <a:cubicBezTo>
                    <a:pt x="1107" y="1194"/>
                    <a:pt x="1123" y="411"/>
                    <a:pt x="1123" y="308"/>
                  </a:cubicBezTo>
                  <a:cubicBezTo>
                    <a:pt x="0" y="245"/>
                    <a:pt x="0" y="245"/>
                    <a:pt x="0" y="245"/>
                  </a:cubicBezTo>
                  <a:cubicBezTo>
                    <a:pt x="8" y="0"/>
                    <a:pt x="8" y="0"/>
                    <a:pt x="8" y="0"/>
                  </a:cubicBezTo>
                  <a:lnTo>
                    <a:pt x="8" y="0"/>
                  </a:lnTo>
                  <a:cubicBezTo>
                    <a:pt x="839" y="47"/>
                    <a:pt x="1692" y="71"/>
                    <a:pt x="2569" y="71"/>
                  </a:cubicBezTo>
                  <a:cubicBezTo>
                    <a:pt x="2758" y="71"/>
                    <a:pt x="2948" y="71"/>
                    <a:pt x="3138" y="71"/>
                  </a:cubicBezTo>
                  <a:cubicBezTo>
                    <a:pt x="3146" y="71"/>
                    <a:pt x="3146" y="71"/>
                    <a:pt x="3146" y="71"/>
                  </a:cubicBezTo>
                  <a:lnTo>
                    <a:pt x="3146" y="71"/>
                  </a:lnTo>
                  <a:cubicBezTo>
                    <a:pt x="3146" y="71"/>
                    <a:pt x="3154" y="380"/>
                    <a:pt x="3249" y="751"/>
                  </a:cubicBezTo>
                  <a:lnTo>
                    <a:pt x="3249" y="751"/>
                  </a:lnTo>
                  <a:cubicBezTo>
                    <a:pt x="3249" y="1644"/>
                    <a:pt x="3249" y="1644"/>
                    <a:pt x="3249" y="1644"/>
                  </a:cubicBezTo>
                  <a:lnTo>
                    <a:pt x="3249" y="1644"/>
                  </a:lnTo>
                  <a:cubicBezTo>
                    <a:pt x="3241" y="1644"/>
                    <a:pt x="3241" y="1644"/>
                    <a:pt x="3233" y="1652"/>
                  </a:cubicBezTo>
                  <a:cubicBezTo>
                    <a:pt x="3225" y="1652"/>
                    <a:pt x="3225" y="1660"/>
                    <a:pt x="3201" y="1660"/>
                  </a:cubicBezTo>
                  <a:cubicBezTo>
                    <a:pt x="3169" y="1660"/>
                    <a:pt x="3146" y="1636"/>
                    <a:pt x="3138" y="1628"/>
                  </a:cubicBezTo>
                  <a:cubicBezTo>
                    <a:pt x="3130" y="1621"/>
                    <a:pt x="3130" y="1621"/>
                    <a:pt x="3122" y="1621"/>
                  </a:cubicBezTo>
                  <a:cubicBezTo>
                    <a:pt x="3106" y="1613"/>
                    <a:pt x="3083" y="1605"/>
                    <a:pt x="3059" y="1573"/>
                  </a:cubicBezTo>
                  <a:cubicBezTo>
                    <a:pt x="3019" y="1526"/>
                    <a:pt x="2996" y="1510"/>
                    <a:pt x="2972" y="1510"/>
                  </a:cubicBezTo>
                  <a:cubicBezTo>
                    <a:pt x="2956" y="1518"/>
                    <a:pt x="2948" y="1526"/>
                    <a:pt x="2940" y="1541"/>
                  </a:cubicBezTo>
                  <a:cubicBezTo>
                    <a:pt x="2932" y="1541"/>
                    <a:pt x="2932" y="1550"/>
                    <a:pt x="2932" y="1550"/>
                  </a:cubicBezTo>
                  <a:cubicBezTo>
                    <a:pt x="2932" y="1550"/>
                    <a:pt x="2932" y="1557"/>
                    <a:pt x="2925" y="1557"/>
                  </a:cubicBezTo>
                  <a:cubicBezTo>
                    <a:pt x="2916" y="1565"/>
                    <a:pt x="2909" y="1581"/>
                    <a:pt x="2893" y="1581"/>
                  </a:cubicBezTo>
                  <a:cubicBezTo>
                    <a:pt x="2885" y="1581"/>
                    <a:pt x="2877" y="1573"/>
                    <a:pt x="2869" y="1565"/>
                  </a:cubicBezTo>
                  <a:cubicBezTo>
                    <a:pt x="2853" y="1557"/>
                    <a:pt x="2845" y="1550"/>
                    <a:pt x="2838" y="1541"/>
                  </a:cubicBezTo>
                  <a:cubicBezTo>
                    <a:pt x="2838" y="1534"/>
                    <a:pt x="2830" y="1526"/>
                    <a:pt x="2822" y="1526"/>
                  </a:cubicBezTo>
                  <a:cubicBezTo>
                    <a:pt x="2806" y="1526"/>
                    <a:pt x="2766" y="1526"/>
                    <a:pt x="2758" y="1550"/>
                  </a:cubicBezTo>
                  <a:cubicBezTo>
                    <a:pt x="2751" y="1573"/>
                    <a:pt x="2743" y="1597"/>
                    <a:pt x="2727" y="1597"/>
                  </a:cubicBezTo>
                  <a:cubicBezTo>
                    <a:pt x="2719" y="1597"/>
                    <a:pt x="2711" y="1597"/>
                    <a:pt x="2703" y="1589"/>
                  </a:cubicBezTo>
                  <a:cubicBezTo>
                    <a:pt x="2695" y="1581"/>
                    <a:pt x="2687" y="1573"/>
                    <a:pt x="2687" y="1565"/>
                  </a:cubicBezTo>
                  <a:cubicBezTo>
                    <a:pt x="2687" y="1557"/>
                    <a:pt x="2679" y="1557"/>
                    <a:pt x="2679" y="1557"/>
                  </a:cubicBezTo>
                  <a:cubicBezTo>
                    <a:pt x="2672" y="1557"/>
                    <a:pt x="2672" y="1557"/>
                    <a:pt x="2664" y="1557"/>
                  </a:cubicBezTo>
                  <a:cubicBezTo>
                    <a:pt x="2624" y="1573"/>
                    <a:pt x="2600" y="1589"/>
                    <a:pt x="2576" y="1613"/>
                  </a:cubicBezTo>
                  <a:cubicBezTo>
                    <a:pt x="2576" y="1621"/>
                    <a:pt x="2576" y="1621"/>
                    <a:pt x="2576" y="1621"/>
                  </a:cubicBezTo>
                  <a:cubicBezTo>
                    <a:pt x="2561" y="1644"/>
                    <a:pt x="2545" y="1660"/>
                    <a:pt x="2529" y="1660"/>
                  </a:cubicBezTo>
                  <a:lnTo>
                    <a:pt x="2388" y="1534"/>
                  </a:lnTo>
                  <a:lnTo>
                    <a:pt x="2388" y="1534"/>
                  </a:lnTo>
                  <a:cubicBezTo>
                    <a:pt x="2395" y="1534"/>
                    <a:pt x="2411" y="1550"/>
                    <a:pt x="2426" y="1565"/>
                  </a:cubicBezTo>
                  <a:cubicBezTo>
                    <a:pt x="2434" y="1573"/>
                    <a:pt x="2434" y="1573"/>
                    <a:pt x="2442" y="1581"/>
                  </a:cubicBezTo>
                  <a:cubicBezTo>
                    <a:pt x="2466" y="1605"/>
                    <a:pt x="2482" y="1628"/>
                    <a:pt x="2513" y="1644"/>
                  </a:cubicBezTo>
                  <a:cubicBezTo>
                    <a:pt x="2521" y="1652"/>
                    <a:pt x="2521" y="1652"/>
                    <a:pt x="2529" y="1652"/>
                  </a:cubicBezTo>
                  <a:cubicBezTo>
                    <a:pt x="2545" y="1652"/>
                    <a:pt x="2553" y="1636"/>
                    <a:pt x="2569" y="1621"/>
                  </a:cubicBezTo>
                  <a:cubicBezTo>
                    <a:pt x="2569" y="1613"/>
                    <a:pt x="2569" y="1613"/>
                    <a:pt x="2576" y="1613"/>
                  </a:cubicBezTo>
                  <a:cubicBezTo>
                    <a:pt x="2592" y="1589"/>
                    <a:pt x="2624" y="1565"/>
                    <a:pt x="2664" y="1557"/>
                  </a:cubicBezTo>
                  <a:cubicBezTo>
                    <a:pt x="2664" y="1550"/>
                    <a:pt x="2672" y="1550"/>
                    <a:pt x="2679" y="1550"/>
                  </a:cubicBezTo>
                  <a:cubicBezTo>
                    <a:pt x="2687" y="1550"/>
                    <a:pt x="2687" y="1557"/>
                    <a:pt x="2695" y="1565"/>
                  </a:cubicBezTo>
                  <a:cubicBezTo>
                    <a:pt x="2695" y="1565"/>
                    <a:pt x="2703" y="1573"/>
                    <a:pt x="2711" y="1581"/>
                  </a:cubicBezTo>
                  <a:cubicBezTo>
                    <a:pt x="2711" y="1589"/>
                    <a:pt x="2719" y="1589"/>
                    <a:pt x="2727" y="1589"/>
                  </a:cubicBezTo>
                  <a:cubicBezTo>
                    <a:pt x="2735" y="1589"/>
                    <a:pt x="2751" y="1565"/>
                    <a:pt x="2751" y="1550"/>
                  </a:cubicBezTo>
                  <a:cubicBezTo>
                    <a:pt x="2758" y="1518"/>
                    <a:pt x="2798" y="1518"/>
                    <a:pt x="2822" y="1518"/>
                  </a:cubicBezTo>
                  <a:cubicBezTo>
                    <a:pt x="2838" y="1518"/>
                    <a:pt x="2838" y="1526"/>
                    <a:pt x="2845" y="1534"/>
                  </a:cubicBezTo>
                  <a:cubicBezTo>
                    <a:pt x="2853" y="1541"/>
                    <a:pt x="2853" y="1550"/>
                    <a:pt x="2869" y="1565"/>
                  </a:cubicBezTo>
                  <a:cubicBezTo>
                    <a:pt x="2877" y="1573"/>
                    <a:pt x="2885" y="1573"/>
                    <a:pt x="2893" y="1573"/>
                  </a:cubicBezTo>
                  <a:cubicBezTo>
                    <a:pt x="2909" y="1573"/>
                    <a:pt x="2916" y="1557"/>
                    <a:pt x="2925" y="1550"/>
                  </a:cubicBezTo>
                  <a:lnTo>
                    <a:pt x="2925" y="1550"/>
                  </a:lnTo>
                  <a:cubicBezTo>
                    <a:pt x="2925" y="1541"/>
                    <a:pt x="2932" y="1541"/>
                    <a:pt x="2932" y="1541"/>
                  </a:cubicBezTo>
                  <a:cubicBezTo>
                    <a:pt x="2940" y="1526"/>
                    <a:pt x="2956" y="1510"/>
                    <a:pt x="2972" y="1502"/>
                  </a:cubicBezTo>
                  <a:cubicBezTo>
                    <a:pt x="2996" y="1502"/>
                    <a:pt x="3019" y="1518"/>
                    <a:pt x="3059" y="1565"/>
                  </a:cubicBezTo>
                  <a:cubicBezTo>
                    <a:pt x="3091" y="1605"/>
                    <a:pt x="3106" y="1605"/>
                    <a:pt x="3122" y="1613"/>
                  </a:cubicBezTo>
                  <a:cubicBezTo>
                    <a:pt x="3130" y="1613"/>
                    <a:pt x="3138" y="1613"/>
                    <a:pt x="3138" y="1621"/>
                  </a:cubicBezTo>
                  <a:cubicBezTo>
                    <a:pt x="3154" y="1628"/>
                    <a:pt x="3169" y="1652"/>
                    <a:pt x="3201" y="1652"/>
                  </a:cubicBezTo>
                  <a:cubicBezTo>
                    <a:pt x="3217" y="1652"/>
                    <a:pt x="3225" y="1644"/>
                    <a:pt x="3233" y="1644"/>
                  </a:cubicBezTo>
                  <a:lnTo>
                    <a:pt x="3241" y="1636"/>
                  </a:lnTo>
                  <a:cubicBezTo>
                    <a:pt x="3241" y="751"/>
                    <a:pt x="3241" y="751"/>
                    <a:pt x="3241" y="751"/>
                  </a:cubicBezTo>
                  <a:cubicBezTo>
                    <a:pt x="3154" y="403"/>
                    <a:pt x="3138" y="111"/>
                    <a:pt x="3138" y="71"/>
                  </a:cubicBezTo>
                  <a:cubicBezTo>
                    <a:pt x="2948" y="79"/>
                    <a:pt x="2751" y="79"/>
                    <a:pt x="2569" y="79"/>
                  </a:cubicBezTo>
                  <a:cubicBezTo>
                    <a:pt x="1700" y="79"/>
                    <a:pt x="839" y="55"/>
                    <a:pt x="16" y="8"/>
                  </a:cubicBezTo>
                  <a:cubicBezTo>
                    <a:pt x="8" y="245"/>
                    <a:pt x="8" y="245"/>
                    <a:pt x="8" y="245"/>
                  </a:cubicBezTo>
                  <a:cubicBezTo>
                    <a:pt x="1131" y="300"/>
                    <a:pt x="1131" y="300"/>
                    <a:pt x="1131" y="300"/>
                  </a:cubicBezTo>
                  <a:lnTo>
                    <a:pt x="1131" y="300"/>
                  </a:lnTo>
                  <a:cubicBezTo>
                    <a:pt x="1123" y="656"/>
                    <a:pt x="1123" y="1186"/>
                    <a:pt x="1147" y="1202"/>
                  </a:cubicBezTo>
                  <a:cubicBezTo>
                    <a:pt x="1163" y="1217"/>
                    <a:pt x="1178" y="1233"/>
                    <a:pt x="1186" y="1249"/>
                  </a:cubicBezTo>
                  <a:cubicBezTo>
                    <a:pt x="1194" y="1265"/>
                    <a:pt x="1210" y="1281"/>
                    <a:pt x="1226" y="1297"/>
                  </a:cubicBezTo>
                  <a:cubicBezTo>
                    <a:pt x="1234" y="1304"/>
                    <a:pt x="1242" y="1304"/>
                    <a:pt x="1250" y="1304"/>
                  </a:cubicBezTo>
                  <a:cubicBezTo>
                    <a:pt x="1257" y="1304"/>
                    <a:pt x="1257" y="1304"/>
                    <a:pt x="1265" y="1304"/>
                  </a:cubicBezTo>
                  <a:cubicBezTo>
                    <a:pt x="1273" y="1304"/>
                    <a:pt x="1273" y="1297"/>
                    <a:pt x="1281" y="1297"/>
                  </a:cubicBezTo>
                  <a:cubicBezTo>
                    <a:pt x="1289" y="1297"/>
                    <a:pt x="1297" y="1297"/>
                    <a:pt x="1305" y="1304"/>
                  </a:cubicBezTo>
                  <a:cubicBezTo>
                    <a:pt x="1313" y="1304"/>
                    <a:pt x="1313" y="1304"/>
                    <a:pt x="1321" y="1304"/>
                  </a:cubicBezTo>
                  <a:cubicBezTo>
                    <a:pt x="1329" y="1304"/>
                    <a:pt x="1329" y="1297"/>
                    <a:pt x="1336" y="1288"/>
                  </a:cubicBezTo>
                  <a:cubicBezTo>
                    <a:pt x="1336" y="1281"/>
                    <a:pt x="1336" y="1273"/>
                    <a:pt x="1352" y="1265"/>
                  </a:cubicBezTo>
                  <a:cubicBezTo>
                    <a:pt x="1352" y="1265"/>
                    <a:pt x="1352" y="1265"/>
                    <a:pt x="1360" y="1265"/>
                  </a:cubicBezTo>
                  <a:cubicBezTo>
                    <a:pt x="1376" y="1265"/>
                    <a:pt x="1384" y="1288"/>
                    <a:pt x="1400" y="1312"/>
                  </a:cubicBezTo>
                  <a:cubicBezTo>
                    <a:pt x="1400" y="1320"/>
                    <a:pt x="1400" y="1320"/>
                    <a:pt x="1400" y="1320"/>
                  </a:cubicBezTo>
                  <a:cubicBezTo>
                    <a:pt x="1408" y="1328"/>
                    <a:pt x="1408" y="1336"/>
                    <a:pt x="1408" y="1344"/>
                  </a:cubicBezTo>
                  <a:cubicBezTo>
                    <a:pt x="1408" y="1368"/>
                    <a:pt x="1416" y="1383"/>
                    <a:pt x="1431" y="1383"/>
                  </a:cubicBezTo>
                  <a:cubicBezTo>
                    <a:pt x="1439" y="1391"/>
                    <a:pt x="1455" y="1391"/>
                    <a:pt x="1455" y="1399"/>
                  </a:cubicBezTo>
                  <a:cubicBezTo>
                    <a:pt x="1471" y="1399"/>
                    <a:pt x="1479" y="1407"/>
                    <a:pt x="1503" y="1407"/>
                  </a:cubicBezTo>
                  <a:cubicBezTo>
                    <a:pt x="1503" y="1407"/>
                    <a:pt x="1510" y="1407"/>
                    <a:pt x="1518" y="1407"/>
                  </a:cubicBezTo>
                  <a:cubicBezTo>
                    <a:pt x="1558" y="1399"/>
                    <a:pt x="1574" y="1431"/>
                    <a:pt x="1574" y="1431"/>
                  </a:cubicBezTo>
                  <a:cubicBezTo>
                    <a:pt x="1582" y="1439"/>
                    <a:pt x="1589" y="1439"/>
                    <a:pt x="1597" y="1439"/>
                  </a:cubicBezTo>
                  <a:cubicBezTo>
                    <a:pt x="1605" y="1439"/>
                    <a:pt x="1613" y="1439"/>
                    <a:pt x="1621" y="1439"/>
                  </a:cubicBezTo>
                  <a:cubicBezTo>
                    <a:pt x="1629" y="1431"/>
                    <a:pt x="1637" y="1431"/>
                    <a:pt x="1653" y="1431"/>
                  </a:cubicBezTo>
                  <a:lnTo>
                    <a:pt x="1661" y="1431"/>
                  </a:lnTo>
                  <a:cubicBezTo>
                    <a:pt x="1692" y="1431"/>
                    <a:pt x="1692" y="1447"/>
                    <a:pt x="1700" y="1463"/>
                  </a:cubicBezTo>
                  <a:cubicBezTo>
                    <a:pt x="1700" y="1470"/>
                    <a:pt x="1700" y="1470"/>
                    <a:pt x="1700" y="1470"/>
                  </a:cubicBezTo>
                  <a:cubicBezTo>
                    <a:pt x="1700" y="1478"/>
                    <a:pt x="1700" y="1478"/>
                    <a:pt x="1708" y="1478"/>
                  </a:cubicBezTo>
                  <a:cubicBezTo>
                    <a:pt x="1716" y="1478"/>
                    <a:pt x="1732" y="1470"/>
                    <a:pt x="1740" y="1455"/>
                  </a:cubicBezTo>
                  <a:cubicBezTo>
                    <a:pt x="1740" y="1439"/>
                    <a:pt x="1747" y="1431"/>
                    <a:pt x="1755" y="1431"/>
                  </a:cubicBezTo>
                  <a:cubicBezTo>
                    <a:pt x="1755" y="1431"/>
                    <a:pt x="1763" y="1431"/>
                    <a:pt x="1763" y="1439"/>
                  </a:cubicBezTo>
                  <a:lnTo>
                    <a:pt x="1771" y="1439"/>
                  </a:lnTo>
                  <a:lnTo>
                    <a:pt x="1771" y="1439"/>
                  </a:lnTo>
                  <a:cubicBezTo>
                    <a:pt x="1771" y="1423"/>
                    <a:pt x="1787" y="1423"/>
                    <a:pt x="1787" y="1423"/>
                  </a:cubicBezTo>
                  <a:cubicBezTo>
                    <a:pt x="1795" y="1423"/>
                    <a:pt x="1803" y="1423"/>
                    <a:pt x="1811" y="1423"/>
                  </a:cubicBezTo>
                  <a:cubicBezTo>
                    <a:pt x="1811" y="1423"/>
                    <a:pt x="1827" y="1423"/>
                    <a:pt x="1834" y="1423"/>
                  </a:cubicBezTo>
                  <a:cubicBezTo>
                    <a:pt x="1842" y="1423"/>
                    <a:pt x="1850" y="1431"/>
                    <a:pt x="1850" y="1431"/>
                  </a:cubicBezTo>
                  <a:cubicBezTo>
                    <a:pt x="1858" y="1439"/>
                    <a:pt x="1858" y="1447"/>
                    <a:pt x="1858" y="1463"/>
                  </a:cubicBezTo>
                  <a:lnTo>
                    <a:pt x="1858" y="1470"/>
                  </a:lnTo>
                  <a:cubicBezTo>
                    <a:pt x="1858" y="1486"/>
                    <a:pt x="1858" y="1486"/>
                    <a:pt x="1866" y="1486"/>
                  </a:cubicBezTo>
                  <a:cubicBezTo>
                    <a:pt x="1874" y="1494"/>
                    <a:pt x="1874" y="1494"/>
                    <a:pt x="1882" y="1494"/>
                  </a:cubicBezTo>
                  <a:cubicBezTo>
                    <a:pt x="1898" y="1502"/>
                    <a:pt x="1898" y="1518"/>
                    <a:pt x="1898" y="1534"/>
                  </a:cubicBezTo>
                  <a:cubicBezTo>
                    <a:pt x="1898" y="1541"/>
                    <a:pt x="1890" y="1557"/>
                    <a:pt x="1898" y="1565"/>
                  </a:cubicBezTo>
                  <a:cubicBezTo>
                    <a:pt x="1898" y="1573"/>
                    <a:pt x="1906" y="1573"/>
                    <a:pt x="1906" y="1573"/>
                  </a:cubicBezTo>
                  <a:cubicBezTo>
                    <a:pt x="1914" y="1573"/>
                    <a:pt x="1937" y="1557"/>
                    <a:pt x="1945" y="1541"/>
                  </a:cubicBezTo>
                  <a:cubicBezTo>
                    <a:pt x="1961" y="1518"/>
                    <a:pt x="1985" y="1510"/>
                    <a:pt x="2016" y="1518"/>
                  </a:cubicBezTo>
                  <a:cubicBezTo>
                    <a:pt x="2048" y="1526"/>
                    <a:pt x="2056" y="1541"/>
                    <a:pt x="2064" y="1557"/>
                  </a:cubicBezTo>
                  <a:cubicBezTo>
                    <a:pt x="2072" y="1565"/>
                    <a:pt x="2072" y="1565"/>
                    <a:pt x="2072" y="1565"/>
                  </a:cubicBezTo>
                  <a:cubicBezTo>
                    <a:pt x="2072" y="1573"/>
                    <a:pt x="2080" y="1573"/>
                    <a:pt x="2087" y="1573"/>
                  </a:cubicBezTo>
                  <a:cubicBezTo>
                    <a:pt x="2095" y="1573"/>
                    <a:pt x="2103" y="1573"/>
                    <a:pt x="2103" y="1557"/>
                  </a:cubicBezTo>
                  <a:cubicBezTo>
                    <a:pt x="2103" y="1550"/>
                    <a:pt x="2127" y="1541"/>
                    <a:pt x="2166" y="1541"/>
                  </a:cubicBezTo>
                  <a:cubicBezTo>
                    <a:pt x="2174" y="1541"/>
                    <a:pt x="2182" y="1541"/>
                    <a:pt x="2190" y="1541"/>
                  </a:cubicBezTo>
                  <a:cubicBezTo>
                    <a:pt x="2198" y="1541"/>
                    <a:pt x="2198" y="1541"/>
                    <a:pt x="2198" y="1541"/>
                  </a:cubicBezTo>
                  <a:cubicBezTo>
                    <a:pt x="2206" y="1541"/>
                    <a:pt x="2206" y="1541"/>
                    <a:pt x="2206" y="1550"/>
                  </a:cubicBezTo>
                  <a:cubicBezTo>
                    <a:pt x="2214" y="1550"/>
                    <a:pt x="2206" y="1557"/>
                    <a:pt x="2206" y="1573"/>
                  </a:cubicBezTo>
                  <a:cubicBezTo>
                    <a:pt x="2206" y="1581"/>
                    <a:pt x="2206" y="1589"/>
                    <a:pt x="2198" y="1597"/>
                  </a:cubicBezTo>
                  <a:cubicBezTo>
                    <a:pt x="2198" y="1621"/>
                    <a:pt x="2206" y="1628"/>
                    <a:pt x="2222" y="1628"/>
                  </a:cubicBezTo>
                  <a:cubicBezTo>
                    <a:pt x="2222" y="1628"/>
                    <a:pt x="2230" y="1628"/>
                    <a:pt x="2230" y="1636"/>
                  </a:cubicBezTo>
                  <a:lnTo>
                    <a:pt x="2230" y="1636"/>
                  </a:lnTo>
                  <a:cubicBezTo>
                    <a:pt x="2238" y="1636"/>
                    <a:pt x="2246" y="1605"/>
                    <a:pt x="2246" y="1581"/>
                  </a:cubicBezTo>
                  <a:cubicBezTo>
                    <a:pt x="2246" y="1557"/>
                    <a:pt x="2253" y="1557"/>
                    <a:pt x="2253" y="1541"/>
                  </a:cubicBezTo>
                  <a:cubicBezTo>
                    <a:pt x="2262" y="1534"/>
                    <a:pt x="2262" y="1534"/>
                    <a:pt x="2269" y="1518"/>
                  </a:cubicBezTo>
                  <a:cubicBezTo>
                    <a:pt x="2269" y="1510"/>
                    <a:pt x="2277" y="1502"/>
                    <a:pt x="2285" y="1502"/>
                  </a:cubicBezTo>
                  <a:lnTo>
                    <a:pt x="2293" y="1510"/>
                  </a:lnTo>
                  <a:cubicBezTo>
                    <a:pt x="2301" y="1518"/>
                    <a:pt x="2301" y="1526"/>
                    <a:pt x="2301" y="1526"/>
                  </a:cubicBezTo>
                  <a:cubicBezTo>
                    <a:pt x="2317" y="1541"/>
                    <a:pt x="2333" y="1550"/>
                    <a:pt x="2348" y="1573"/>
                  </a:cubicBezTo>
                  <a:cubicBezTo>
                    <a:pt x="2348" y="1581"/>
                    <a:pt x="2356" y="1581"/>
                    <a:pt x="2356" y="1581"/>
                  </a:cubicBezTo>
                  <a:cubicBezTo>
                    <a:pt x="2364" y="1581"/>
                    <a:pt x="2372" y="1565"/>
                    <a:pt x="2372" y="1550"/>
                  </a:cubicBezTo>
                  <a:lnTo>
                    <a:pt x="2372" y="1550"/>
                  </a:lnTo>
                  <a:cubicBezTo>
                    <a:pt x="2380" y="1541"/>
                    <a:pt x="2380" y="1534"/>
                    <a:pt x="2388" y="1534"/>
                  </a:cubicBezTo>
                  <a:lnTo>
                    <a:pt x="2529" y="1660"/>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8" name="Freeform 47"/>
            <p:cNvSpPr>
              <a:spLocks noChangeArrowheads="1"/>
            </p:cNvSpPr>
            <p:nvPr/>
          </p:nvSpPr>
          <p:spPr bwMode="auto">
            <a:xfrm>
              <a:off x="9636958" y="6520887"/>
              <a:ext cx="1363752" cy="1435651"/>
            </a:xfrm>
            <a:custGeom>
              <a:avLst/>
              <a:gdLst>
                <a:gd name="T0" fmla="*/ 2230 w 2594"/>
                <a:gd name="T1" fmla="*/ 182 h 2729"/>
                <a:gd name="T2" fmla="*/ 2230 w 2594"/>
                <a:gd name="T3" fmla="*/ 182 h 2729"/>
                <a:gd name="T4" fmla="*/ 340 w 2594"/>
                <a:gd name="T5" fmla="*/ 0 h 2729"/>
                <a:gd name="T6" fmla="*/ 0 w 2594"/>
                <a:gd name="T7" fmla="*/ 2664 h 2729"/>
                <a:gd name="T8" fmla="*/ 293 w 2594"/>
                <a:gd name="T9" fmla="*/ 2704 h 2729"/>
                <a:gd name="T10" fmla="*/ 356 w 2594"/>
                <a:gd name="T11" fmla="*/ 2672 h 2729"/>
                <a:gd name="T12" fmla="*/ 372 w 2594"/>
                <a:gd name="T13" fmla="*/ 2546 h 2729"/>
                <a:gd name="T14" fmla="*/ 443 w 2594"/>
                <a:gd name="T15" fmla="*/ 2506 h 2729"/>
                <a:gd name="T16" fmla="*/ 1028 w 2594"/>
                <a:gd name="T17" fmla="*/ 2578 h 2729"/>
                <a:gd name="T18" fmla="*/ 996 w 2594"/>
                <a:gd name="T19" fmla="*/ 2475 h 2729"/>
                <a:gd name="T20" fmla="*/ 2396 w 2594"/>
                <a:gd name="T21" fmla="*/ 2593 h 2729"/>
                <a:gd name="T22" fmla="*/ 2427 w 2594"/>
                <a:gd name="T23" fmla="*/ 2546 h 2729"/>
                <a:gd name="T24" fmla="*/ 2570 w 2594"/>
                <a:gd name="T25" fmla="*/ 451 h 2729"/>
                <a:gd name="T26" fmla="*/ 2593 w 2594"/>
                <a:gd name="T27" fmla="*/ 451 h 2729"/>
                <a:gd name="T28" fmla="*/ 2593 w 2594"/>
                <a:gd name="T29" fmla="*/ 206 h 2729"/>
                <a:gd name="T30" fmla="*/ 2238 w 2594"/>
                <a:gd name="T31" fmla="*/ 182 h 2729"/>
                <a:gd name="T32" fmla="*/ 2230 w 2594"/>
                <a:gd name="T33" fmla="*/ 182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4" h="2729">
                  <a:moveTo>
                    <a:pt x="2230" y="182"/>
                  </a:moveTo>
                  <a:lnTo>
                    <a:pt x="2230" y="182"/>
                  </a:lnTo>
                  <a:cubicBezTo>
                    <a:pt x="1495" y="135"/>
                    <a:pt x="862" y="72"/>
                    <a:pt x="340" y="0"/>
                  </a:cubicBezTo>
                  <a:cubicBezTo>
                    <a:pt x="0" y="2664"/>
                    <a:pt x="0" y="2664"/>
                    <a:pt x="0" y="2664"/>
                  </a:cubicBezTo>
                  <a:cubicBezTo>
                    <a:pt x="143" y="2672"/>
                    <a:pt x="277" y="2688"/>
                    <a:pt x="293" y="2704"/>
                  </a:cubicBezTo>
                  <a:cubicBezTo>
                    <a:pt x="348" y="2728"/>
                    <a:pt x="356" y="2672"/>
                    <a:pt x="356" y="2672"/>
                  </a:cubicBezTo>
                  <a:cubicBezTo>
                    <a:pt x="356" y="2672"/>
                    <a:pt x="364" y="2601"/>
                    <a:pt x="372" y="2546"/>
                  </a:cubicBezTo>
                  <a:cubicBezTo>
                    <a:pt x="388" y="2483"/>
                    <a:pt x="443" y="2506"/>
                    <a:pt x="443" y="2506"/>
                  </a:cubicBezTo>
                  <a:cubicBezTo>
                    <a:pt x="443" y="2506"/>
                    <a:pt x="894" y="2562"/>
                    <a:pt x="1028" y="2578"/>
                  </a:cubicBezTo>
                  <a:cubicBezTo>
                    <a:pt x="957" y="2435"/>
                    <a:pt x="996" y="2475"/>
                    <a:pt x="996" y="2475"/>
                  </a:cubicBezTo>
                  <a:cubicBezTo>
                    <a:pt x="996" y="2475"/>
                    <a:pt x="2372" y="2593"/>
                    <a:pt x="2396" y="2593"/>
                  </a:cubicBezTo>
                  <a:cubicBezTo>
                    <a:pt x="2427" y="2593"/>
                    <a:pt x="2427" y="2546"/>
                    <a:pt x="2427" y="2546"/>
                  </a:cubicBezTo>
                  <a:cubicBezTo>
                    <a:pt x="2570" y="451"/>
                    <a:pt x="2570" y="451"/>
                    <a:pt x="2570" y="451"/>
                  </a:cubicBezTo>
                  <a:cubicBezTo>
                    <a:pt x="2593" y="451"/>
                    <a:pt x="2593" y="451"/>
                    <a:pt x="2593" y="451"/>
                  </a:cubicBezTo>
                  <a:cubicBezTo>
                    <a:pt x="2593" y="206"/>
                    <a:pt x="2593" y="206"/>
                    <a:pt x="2593" y="206"/>
                  </a:cubicBezTo>
                  <a:cubicBezTo>
                    <a:pt x="2475" y="198"/>
                    <a:pt x="2356" y="190"/>
                    <a:pt x="2238" y="182"/>
                  </a:cubicBezTo>
                  <a:lnTo>
                    <a:pt x="2230" y="182"/>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9" name="Freeform 48"/>
            <p:cNvSpPr>
              <a:spLocks noChangeArrowheads="1"/>
            </p:cNvSpPr>
            <p:nvPr/>
          </p:nvSpPr>
          <p:spPr bwMode="auto">
            <a:xfrm>
              <a:off x="7094999" y="4725744"/>
              <a:ext cx="1618875" cy="2681118"/>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4"/>
            </a:solidFill>
            <a:ln>
              <a:solidFill>
                <a:schemeClr val="bg2"/>
              </a:solidFill>
            </a:ln>
            <a:effectLst/>
          </p:spPr>
          <p:txBody>
            <a:bodyPr wrap="none" anchor="ctr"/>
            <a:lstStyle/>
            <a:p>
              <a:endParaRPr lang="en-US" sz="2701" dirty="0">
                <a:latin typeface="Lato Light"/>
              </a:endParaRPr>
            </a:p>
          </p:txBody>
        </p:sp>
        <p:sp>
          <p:nvSpPr>
            <p:cNvPr id="50" name="Freeform 49"/>
            <p:cNvSpPr>
              <a:spLocks noChangeArrowheads="1"/>
            </p:cNvSpPr>
            <p:nvPr/>
          </p:nvSpPr>
          <p:spPr bwMode="auto">
            <a:xfrm>
              <a:off x="7099638" y="4725744"/>
              <a:ext cx="1614237" cy="2685756"/>
            </a:xfrm>
            <a:custGeom>
              <a:avLst/>
              <a:gdLst>
                <a:gd name="T0" fmla="*/ 1723 w 3068"/>
                <a:gd name="T1" fmla="*/ 4988 h 5107"/>
                <a:gd name="T2" fmla="*/ 1431 w 3068"/>
                <a:gd name="T3" fmla="*/ 4355 h 5107"/>
                <a:gd name="T4" fmla="*/ 1312 w 3068"/>
                <a:gd name="T5" fmla="*/ 4181 h 5107"/>
                <a:gd name="T6" fmla="*/ 988 w 3068"/>
                <a:gd name="T7" fmla="*/ 3913 h 5107"/>
                <a:gd name="T8" fmla="*/ 632 w 3068"/>
                <a:gd name="T9" fmla="*/ 3731 h 5107"/>
                <a:gd name="T10" fmla="*/ 648 w 3068"/>
                <a:gd name="T11" fmla="*/ 3454 h 5107"/>
                <a:gd name="T12" fmla="*/ 553 w 3068"/>
                <a:gd name="T13" fmla="*/ 3193 h 5107"/>
                <a:gd name="T14" fmla="*/ 443 w 3068"/>
                <a:gd name="T15" fmla="*/ 2933 h 5107"/>
                <a:gd name="T16" fmla="*/ 466 w 3068"/>
                <a:gd name="T17" fmla="*/ 2601 h 5107"/>
                <a:gd name="T18" fmla="*/ 403 w 3068"/>
                <a:gd name="T19" fmla="*/ 2530 h 5107"/>
                <a:gd name="T20" fmla="*/ 324 w 3068"/>
                <a:gd name="T21" fmla="*/ 2253 h 5107"/>
                <a:gd name="T22" fmla="*/ 427 w 3068"/>
                <a:gd name="T23" fmla="*/ 2269 h 5107"/>
                <a:gd name="T24" fmla="*/ 419 w 3068"/>
                <a:gd name="T25" fmla="*/ 2087 h 5107"/>
                <a:gd name="T26" fmla="*/ 395 w 3068"/>
                <a:gd name="T27" fmla="*/ 1929 h 5107"/>
                <a:gd name="T28" fmla="*/ 269 w 3068"/>
                <a:gd name="T29" fmla="*/ 1977 h 5107"/>
                <a:gd name="T30" fmla="*/ 229 w 3068"/>
                <a:gd name="T31" fmla="*/ 1819 h 5107"/>
                <a:gd name="T32" fmla="*/ 126 w 3068"/>
                <a:gd name="T33" fmla="*/ 1597 h 5107"/>
                <a:gd name="T34" fmla="*/ 55 w 3068"/>
                <a:gd name="T35" fmla="*/ 1408 h 5107"/>
                <a:gd name="T36" fmla="*/ 119 w 3068"/>
                <a:gd name="T37" fmla="*/ 1123 h 5107"/>
                <a:gd name="T38" fmla="*/ 24 w 3068"/>
                <a:gd name="T39" fmla="*/ 799 h 5107"/>
                <a:gd name="T40" fmla="*/ 150 w 3068"/>
                <a:gd name="T41" fmla="*/ 514 h 5107"/>
                <a:gd name="T42" fmla="*/ 245 w 3068"/>
                <a:gd name="T43" fmla="*/ 301 h 5107"/>
                <a:gd name="T44" fmla="*/ 237 w 3068"/>
                <a:gd name="T45" fmla="*/ 71 h 5107"/>
                <a:gd name="T46" fmla="*/ 1684 w 3068"/>
                <a:gd name="T47" fmla="*/ 364 h 5107"/>
                <a:gd name="T48" fmla="*/ 2965 w 3068"/>
                <a:gd name="T49" fmla="*/ 4158 h 5107"/>
                <a:gd name="T50" fmla="*/ 2996 w 3068"/>
                <a:gd name="T51" fmla="*/ 4450 h 5107"/>
                <a:gd name="T52" fmla="*/ 2783 w 3068"/>
                <a:gd name="T53" fmla="*/ 4782 h 5107"/>
                <a:gd name="T54" fmla="*/ 2798 w 3068"/>
                <a:gd name="T55" fmla="*/ 4956 h 5107"/>
                <a:gd name="T56" fmla="*/ 1723 w 3068"/>
                <a:gd name="T57" fmla="*/ 4980 h 5107"/>
                <a:gd name="T58" fmla="*/ 2822 w 3068"/>
                <a:gd name="T59" fmla="*/ 5011 h 5107"/>
                <a:gd name="T60" fmla="*/ 2751 w 3068"/>
                <a:gd name="T61" fmla="*/ 4845 h 5107"/>
                <a:gd name="T62" fmla="*/ 2901 w 3068"/>
                <a:gd name="T63" fmla="*/ 4521 h 5107"/>
                <a:gd name="T64" fmla="*/ 2988 w 3068"/>
                <a:gd name="T65" fmla="*/ 4237 h 5107"/>
                <a:gd name="T66" fmla="*/ 1684 w 3068"/>
                <a:gd name="T67" fmla="*/ 372 h 5107"/>
                <a:gd name="T68" fmla="*/ 292 w 3068"/>
                <a:gd name="T69" fmla="*/ 182 h 5107"/>
                <a:gd name="T70" fmla="*/ 198 w 3068"/>
                <a:gd name="T71" fmla="*/ 396 h 5107"/>
                <a:gd name="T72" fmla="*/ 63 w 3068"/>
                <a:gd name="T73" fmla="*/ 633 h 5107"/>
                <a:gd name="T74" fmla="*/ 95 w 3068"/>
                <a:gd name="T75" fmla="*/ 917 h 5107"/>
                <a:gd name="T76" fmla="*/ 79 w 3068"/>
                <a:gd name="T77" fmla="*/ 1234 h 5107"/>
                <a:gd name="T78" fmla="*/ 47 w 3068"/>
                <a:gd name="T79" fmla="*/ 1423 h 5107"/>
                <a:gd name="T80" fmla="*/ 198 w 3068"/>
                <a:gd name="T81" fmla="*/ 1700 h 5107"/>
                <a:gd name="T82" fmla="*/ 190 w 3068"/>
                <a:gd name="T83" fmla="*/ 1937 h 5107"/>
                <a:gd name="T84" fmla="*/ 364 w 3068"/>
                <a:gd name="T85" fmla="*/ 2040 h 5107"/>
                <a:gd name="T86" fmla="*/ 458 w 3068"/>
                <a:gd name="T87" fmla="*/ 1985 h 5107"/>
                <a:gd name="T88" fmla="*/ 451 w 3068"/>
                <a:gd name="T89" fmla="*/ 2198 h 5107"/>
                <a:gd name="T90" fmla="*/ 379 w 3068"/>
                <a:gd name="T91" fmla="*/ 2182 h 5107"/>
                <a:gd name="T92" fmla="*/ 308 w 3068"/>
                <a:gd name="T93" fmla="*/ 2325 h 5107"/>
                <a:gd name="T94" fmla="*/ 419 w 3068"/>
                <a:gd name="T95" fmla="*/ 2522 h 5107"/>
                <a:gd name="T96" fmla="*/ 403 w 3068"/>
                <a:gd name="T97" fmla="*/ 2680 h 5107"/>
                <a:gd name="T98" fmla="*/ 506 w 3068"/>
                <a:gd name="T99" fmla="*/ 3043 h 5107"/>
                <a:gd name="T100" fmla="*/ 577 w 3068"/>
                <a:gd name="T101" fmla="*/ 3241 h 5107"/>
                <a:gd name="T102" fmla="*/ 672 w 3068"/>
                <a:gd name="T103" fmla="*/ 3549 h 5107"/>
                <a:gd name="T104" fmla="*/ 680 w 3068"/>
                <a:gd name="T105" fmla="*/ 3778 h 5107"/>
                <a:gd name="T106" fmla="*/ 1051 w 3068"/>
                <a:gd name="T107" fmla="*/ 3944 h 5107"/>
                <a:gd name="T108" fmla="*/ 1391 w 3068"/>
                <a:gd name="T109" fmla="*/ 4173 h 5107"/>
                <a:gd name="T110" fmla="*/ 1486 w 3068"/>
                <a:gd name="T111" fmla="*/ 4339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8" h="5107">
                  <a:moveTo>
                    <a:pt x="2688" y="5106"/>
                  </a:moveTo>
                  <a:lnTo>
                    <a:pt x="2688" y="5106"/>
                  </a:lnTo>
                  <a:lnTo>
                    <a:pt x="2688" y="5106"/>
                  </a:lnTo>
                  <a:cubicBezTo>
                    <a:pt x="2688" y="5098"/>
                    <a:pt x="2680" y="5098"/>
                    <a:pt x="2664" y="5090"/>
                  </a:cubicBezTo>
                  <a:cubicBezTo>
                    <a:pt x="2632" y="5083"/>
                    <a:pt x="1874" y="5003"/>
                    <a:pt x="1723" y="4988"/>
                  </a:cubicBezTo>
                  <a:lnTo>
                    <a:pt x="1723" y="4988"/>
                  </a:lnTo>
                  <a:lnTo>
                    <a:pt x="1723" y="4988"/>
                  </a:lnTo>
                  <a:cubicBezTo>
                    <a:pt x="1708" y="4964"/>
                    <a:pt x="1715" y="4956"/>
                    <a:pt x="1723" y="4940"/>
                  </a:cubicBezTo>
                  <a:cubicBezTo>
                    <a:pt x="1723" y="4924"/>
                    <a:pt x="1731" y="4908"/>
                    <a:pt x="1731" y="4877"/>
                  </a:cubicBezTo>
                  <a:cubicBezTo>
                    <a:pt x="1739" y="4814"/>
                    <a:pt x="1723" y="4600"/>
                    <a:pt x="1668" y="4569"/>
                  </a:cubicBezTo>
                  <a:cubicBezTo>
                    <a:pt x="1613" y="4529"/>
                    <a:pt x="1534" y="4434"/>
                    <a:pt x="1518" y="4379"/>
                  </a:cubicBezTo>
                  <a:cubicBezTo>
                    <a:pt x="1510" y="4355"/>
                    <a:pt x="1502" y="4347"/>
                    <a:pt x="1486" y="4347"/>
                  </a:cubicBezTo>
                  <a:cubicBezTo>
                    <a:pt x="1478" y="4347"/>
                    <a:pt x="1470" y="4347"/>
                    <a:pt x="1462" y="4347"/>
                  </a:cubicBezTo>
                  <a:cubicBezTo>
                    <a:pt x="1455" y="4355"/>
                    <a:pt x="1439" y="4355"/>
                    <a:pt x="1431" y="4355"/>
                  </a:cubicBezTo>
                  <a:cubicBezTo>
                    <a:pt x="1415" y="4355"/>
                    <a:pt x="1407" y="4355"/>
                    <a:pt x="1399" y="4347"/>
                  </a:cubicBezTo>
                  <a:cubicBezTo>
                    <a:pt x="1375" y="4324"/>
                    <a:pt x="1384" y="4276"/>
                    <a:pt x="1384" y="4253"/>
                  </a:cubicBezTo>
                  <a:cubicBezTo>
                    <a:pt x="1384" y="4237"/>
                    <a:pt x="1384" y="4229"/>
                    <a:pt x="1384" y="4229"/>
                  </a:cubicBezTo>
                  <a:cubicBezTo>
                    <a:pt x="1384" y="4221"/>
                    <a:pt x="1384" y="4213"/>
                    <a:pt x="1384" y="4205"/>
                  </a:cubicBezTo>
                  <a:cubicBezTo>
                    <a:pt x="1384" y="4197"/>
                    <a:pt x="1391" y="4181"/>
                    <a:pt x="1384" y="4181"/>
                  </a:cubicBezTo>
                  <a:cubicBezTo>
                    <a:pt x="1375" y="4173"/>
                    <a:pt x="1368" y="4173"/>
                    <a:pt x="1344" y="4173"/>
                  </a:cubicBezTo>
                  <a:cubicBezTo>
                    <a:pt x="1336" y="4181"/>
                    <a:pt x="1320" y="4181"/>
                    <a:pt x="1312" y="4181"/>
                  </a:cubicBezTo>
                  <a:cubicBezTo>
                    <a:pt x="1265" y="4181"/>
                    <a:pt x="1233" y="4158"/>
                    <a:pt x="1217" y="4142"/>
                  </a:cubicBezTo>
                  <a:cubicBezTo>
                    <a:pt x="1209" y="4142"/>
                    <a:pt x="1209" y="4134"/>
                    <a:pt x="1202" y="4134"/>
                  </a:cubicBezTo>
                  <a:cubicBezTo>
                    <a:pt x="1202" y="4126"/>
                    <a:pt x="1194" y="4126"/>
                    <a:pt x="1186" y="4126"/>
                  </a:cubicBezTo>
                  <a:cubicBezTo>
                    <a:pt x="1162" y="4118"/>
                    <a:pt x="1138" y="4110"/>
                    <a:pt x="1122" y="4063"/>
                  </a:cubicBezTo>
                  <a:cubicBezTo>
                    <a:pt x="1099" y="4015"/>
                    <a:pt x="1059" y="3960"/>
                    <a:pt x="1051" y="3952"/>
                  </a:cubicBezTo>
                  <a:cubicBezTo>
                    <a:pt x="1044" y="3952"/>
                    <a:pt x="1044" y="3944"/>
                    <a:pt x="1035" y="3944"/>
                  </a:cubicBezTo>
                  <a:cubicBezTo>
                    <a:pt x="1028" y="3928"/>
                    <a:pt x="1012" y="3913"/>
                    <a:pt x="988" y="3913"/>
                  </a:cubicBezTo>
                  <a:cubicBezTo>
                    <a:pt x="980" y="3913"/>
                    <a:pt x="972" y="3913"/>
                    <a:pt x="972" y="3913"/>
                  </a:cubicBezTo>
                  <a:cubicBezTo>
                    <a:pt x="964" y="3920"/>
                    <a:pt x="957" y="3920"/>
                    <a:pt x="949" y="3920"/>
                  </a:cubicBezTo>
                  <a:cubicBezTo>
                    <a:pt x="901" y="3920"/>
                    <a:pt x="854" y="3881"/>
                    <a:pt x="838" y="3849"/>
                  </a:cubicBezTo>
                  <a:cubicBezTo>
                    <a:pt x="822" y="3826"/>
                    <a:pt x="783" y="3826"/>
                    <a:pt x="735" y="3826"/>
                  </a:cubicBezTo>
                  <a:cubicBezTo>
                    <a:pt x="696" y="3826"/>
                    <a:pt x="672" y="3818"/>
                    <a:pt x="672" y="3778"/>
                  </a:cubicBezTo>
                  <a:cubicBezTo>
                    <a:pt x="664" y="3762"/>
                    <a:pt x="664" y="3754"/>
                    <a:pt x="648" y="3747"/>
                  </a:cubicBezTo>
                  <a:cubicBezTo>
                    <a:pt x="648" y="3739"/>
                    <a:pt x="640" y="3739"/>
                    <a:pt x="632" y="3731"/>
                  </a:cubicBezTo>
                  <a:cubicBezTo>
                    <a:pt x="617" y="3715"/>
                    <a:pt x="625" y="3707"/>
                    <a:pt x="632" y="3691"/>
                  </a:cubicBezTo>
                  <a:cubicBezTo>
                    <a:pt x="632" y="3683"/>
                    <a:pt x="640" y="3667"/>
                    <a:pt x="640" y="3660"/>
                  </a:cubicBezTo>
                  <a:cubicBezTo>
                    <a:pt x="640" y="3644"/>
                    <a:pt x="648" y="3628"/>
                    <a:pt x="648" y="3620"/>
                  </a:cubicBezTo>
                  <a:cubicBezTo>
                    <a:pt x="656" y="3612"/>
                    <a:pt x="664" y="3596"/>
                    <a:pt x="656" y="3580"/>
                  </a:cubicBezTo>
                  <a:cubicBezTo>
                    <a:pt x="656" y="3557"/>
                    <a:pt x="664" y="3549"/>
                    <a:pt x="672" y="3549"/>
                  </a:cubicBezTo>
                  <a:cubicBezTo>
                    <a:pt x="672" y="3541"/>
                    <a:pt x="680" y="3533"/>
                    <a:pt x="680" y="3509"/>
                  </a:cubicBezTo>
                  <a:cubicBezTo>
                    <a:pt x="688" y="3470"/>
                    <a:pt x="664" y="3462"/>
                    <a:pt x="648" y="3454"/>
                  </a:cubicBezTo>
                  <a:cubicBezTo>
                    <a:pt x="640" y="3454"/>
                    <a:pt x="632" y="3446"/>
                    <a:pt x="625" y="3446"/>
                  </a:cubicBezTo>
                  <a:cubicBezTo>
                    <a:pt x="601" y="3422"/>
                    <a:pt x="625" y="3391"/>
                    <a:pt x="648" y="3359"/>
                  </a:cubicBezTo>
                  <a:cubicBezTo>
                    <a:pt x="648" y="3351"/>
                    <a:pt x="648" y="3343"/>
                    <a:pt x="648" y="3343"/>
                  </a:cubicBezTo>
                  <a:cubicBezTo>
                    <a:pt x="648" y="3320"/>
                    <a:pt x="617" y="3304"/>
                    <a:pt x="601" y="3296"/>
                  </a:cubicBezTo>
                  <a:cubicBezTo>
                    <a:pt x="585" y="3288"/>
                    <a:pt x="577" y="3272"/>
                    <a:pt x="569" y="3249"/>
                  </a:cubicBezTo>
                  <a:cubicBezTo>
                    <a:pt x="569" y="3233"/>
                    <a:pt x="569" y="3225"/>
                    <a:pt x="561" y="3217"/>
                  </a:cubicBezTo>
                  <a:cubicBezTo>
                    <a:pt x="553" y="3201"/>
                    <a:pt x="553" y="3193"/>
                    <a:pt x="553" y="3193"/>
                  </a:cubicBezTo>
                  <a:cubicBezTo>
                    <a:pt x="545" y="3193"/>
                    <a:pt x="545" y="3185"/>
                    <a:pt x="538" y="3169"/>
                  </a:cubicBezTo>
                  <a:cubicBezTo>
                    <a:pt x="538" y="3154"/>
                    <a:pt x="530" y="3146"/>
                    <a:pt x="530" y="3138"/>
                  </a:cubicBezTo>
                  <a:cubicBezTo>
                    <a:pt x="530" y="3130"/>
                    <a:pt x="530" y="3130"/>
                    <a:pt x="522" y="3122"/>
                  </a:cubicBezTo>
                  <a:cubicBezTo>
                    <a:pt x="506" y="3106"/>
                    <a:pt x="506" y="3106"/>
                    <a:pt x="498" y="3067"/>
                  </a:cubicBezTo>
                  <a:cubicBezTo>
                    <a:pt x="498" y="3059"/>
                    <a:pt x="498" y="3051"/>
                    <a:pt x="498" y="3043"/>
                  </a:cubicBezTo>
                  <a:cubicBezTo>
                    <a:pt x="498" y="3019"/>
                    <a:pt x="498" y="3011"/>
                    <a:pt x="490" y="3003"/>
                  </a:cubicBezTo>
                  <a:cubicBezTo>
                    <a:pt x="474" y="3003"/>
                    <a:pt x="458" y="2980"/>
                    <a:pt x="443" y="2933"/>
                  </a:cubicBezTo>
                  <a:cubicBezTo>
                    <a:pt x="435" y="2902"/>
                    <a:pt x="427" y="2894"/>
                    <a:pt x="403" y="2870"/>
                  </a:cubicBezTo>
                  <a:cubicBezTo>
                    <a:pt x="372" y="2846"/>
                    <a:pt x="387" y="2744"/>
                    <a:pt x="387" y="2712"/>
                  </a:cubicBezTo>
                  <a:cubicBezTo>
                    <a:pt x="387" y="2696"/>
                    <a:pt x="387" y="2688"/>
                    <a:pt x="387" y="2680"/>
                  </a:cubicBezTo>
                  <a:cubicBezTo>
                    <a:pt x="387" y="2680"/>
                    <a:pt x="379" y="2680"/>
                    <a:pt x="387" y="2672"/>
                  </a:cubicBezTo>
                  <a:cubicBezTo>
                    <a:pt x="387" y="2672"/>
                    <a:pt x="387" y="2672"/>
                    <a:pt x="403" y="2672"/>
                  </a:cubicBezTo>
                  <a:cubicBezTo>
                    <a:pt x="403" y="2672"/>
                    <a:pt x="411" y="2672"/>
                    <a:pt x="419" y="2672"/>
                  </a:cubicBezTo>
                  <a:cubicBezTo>
                    <a:pt x="458" y="2664"/>
                    <a:pt x="458" y="2641"/>
                    <a:pt x="466" y="2601"/>
                  </a:cubicBezTo>
                  <a:cubicBezTo>
                    <a:pt x="466" y="2593"/>
                    <a:pt x="474" y="2585"/>
                    <a:pt x="474" y="2578"/>
                  </a:cubicBezTo>
                  <a:cubicBezTo>
                    <a:pt x="482" y="2554"/>
                    <a:pt x="482" y="2546"/>
                    <a:pt x="474" y="2538"/>
                  </a:cubicBezTo>
                  <a:cubicBezTo>
                    <a:pt x="474" y="2538"/>
                    <a:pt x="466" y="2530"/>
                    <a:pt x="451" y="2530"/>
                  </a:cubicBezTo>
                  <a:cubicBezTo>
                    <a:pt x="451" y="2530"/>
                    <a:pt x="443" y="2530"/>
                    <a:pt x="435" y="2530"/>
                  </a:cubicBezTo>
                  <a:cubicBezTo>
                    <a:pt x="427" y="2530"/>
                    <a:pt x="419" y="2530"/>
                    <a:pt x="419" y="2530"/>
                  </a:cubicBezTo>
                  <a:cubicBezTo>
                    <a:pt x="411" y="2530"/>
                    <a:pt x="411" y="2530"/>
                    <a:pt x="411" y="2530"/>
                  </a:cubicBezTo>
                  <a:cubicBezTo>
                    <a:pt x="403" y="2530"/>
                    <a:pt x="403" y="2530"/>
                    <a:pt x="403" y="2530"/>
                  </a:cubicBezTo>
                  <a:cubicBezTo>
                    <a:pt x="395" y="2530"/>
                    <a:pt x="387" y="2522"/>
                    <a:pt x="372" y="2498"/>
                  </a:cubicBezTo>
                  <a:cubicBezTo>
                    <a:pt x="356" y="2475"/>
                    <a:pt x="348" y="2475"/>
                    <a:pt x="340" y="2467"/>
                  </a:cubicBezTo>
                  <a:cubicBezTo>
                    <a:pt x="332" y="2459"/>
                    <a:pt x="332" y="2459"/>
                    <a:pt x="316" y="2443"/>
                  </a:cubicBezTo>
                  <a:cubicBezTo>
                    <a:pt x="292" y="2420"/>
                    <a:pt x="300" y="2388"/>
                    <a:pt x="300" y="2356"/>
                  </a:cubicBezTo>
                  <a:cubicBezTo>
                    <a:pt x="300" y="2348"/>
                    <a:pt x="300" y="2340"/>
                    <a:pt x="300" y="2325"/>
                  </a:cubicBezTo>
                  <a:cubicBezTo>
                    <a:pt x="300" y="2301"/>
                    <a:pt x="300" y="2293"/>
                    <a:pt x="308" y="2285"/>
                  </a:cubicBezTo>
                  <a:cubicBezTo>
                    <a:pt x="316" y="2277"/>
                    <a:pt x="316" y="2269"/>
                    <a:pt x="324" y="2253"/>
                  </a:cubicBezTo>
                  <a:cubicBezTo>
                    <a:pt x="332" y="2230"/>
                    <a:pt x="332" y="2214"/>
                    <a:pt x="324" y="2198"/>
                  </a:cubicBezTo>
                  <a:cubicBezTo>
                    <a:pt x="324" y="2190"/>
                    <a:pt x="324" y="2182"/>
                    <a:pt x="324" y="2167"/>
                  </a:cubicBezTo>
                  <a:cubicBezTo>
                    <a:pt x="324" y="2151"/>
                    <a:pt x="324" y="2135"/>
                    <a:pt x="332" y="2135"/>
                  </a:cubicBezTo>
                  <a:cubicBezTo>
                    <a:pt x="340" y="2135"/>
                    <a:pt x="348" y="2135"/>
                    <a:pt x="356" y="2143"/>
                  </a:cubicBezTo>
                  <a:cubicBezTo>
                    <a:pt x="372" y="2151"/>
                    <a:pt x="372" y="2158"/>
                    <a:pt x="387" y="2182"/>
                  </a:cubicBezTo>
                  <a:cubicBezTo>
                    <a:pt x="387" y="2190"/>
                    <a:pt x="395" y="2206"/>
                    <a:pt x="403" y="2222"/>
                  </a:cubicBezTo>
                  <a:cubicBezTo>
                    <a:pt x="419" y="2245"/>
                    <a:pt x="427" y="2269"/>
                    <a:pt x="427" y="2269"/>
                  </a:cubicBezTo>
                  <a:cubicBezTo>
                    <a:pt x="427" y="2269"/>
                    <a:pt x="427" y="2269"/>
                    <a:pt x="435" y="2269"/>
                  </a:cubicBezTo>
                  <a:cubicBezTo>
                    <a:pt x="435" y="2261"/>
                    <a:pt x="443" y="2261"/>
                    <a:pt x="451" y="2261"/>
                  </a:cubicBezTo>
                  <a:cubicBezTo>
                    <a:pt x="458" y="2261"/>
                    <a:pt x="458" y="2261"/>
                    <a:pt x="458" y="2261"/>
                  </a:cubicBezTo>
                  <a:cubicBezTo>
                    <a:pt x="458" y="2253"/>
                    <a:pt x="458" y="2245"/>
                    <a:pt x="451" y="2230"/>
                  </a:cubicBezTo>
                  <a:cubicBezTo>
                    <a:pt x="451" y="2222"/>
                    <a:pt x="451" y="2206"/>
                    <a:pt x="443" y="2198"/>
                  </a:cubicBezTo>
                  <a:cubicBezTo>
                    <a:pt x="443" y="2174"/>
                    <a:pt x="435" y="2151"/>
                    <a:pt x="435" y="2127"/>
                  </a:cubicBezTo>
                  <a:cubicBezTo>
                    <a:pt x="427" y="2111"/>
                    <a:pt x="427" y="2095"/>
                    <a:pt x="419" y="2087"/>
                  </a:cubicBezTo>
                  <a:cubicBezTo>
                    <a:pt x="419" y="2072"/>
                    <a:pt x="411" y="2064"/>
                    <a:pt x="411" y="2064"/>
                  </a:cubicBezTo>
                  <a:cubicBezTo>
                    <a:pt x="403" y="2056"/>
                    <a:pt x="395" y="2056"/>
                    <a:pt x="395" y="2048"/>
                  </a:cubicBezTo>
                  <a:cubicBezTo>
                    <a:pt x="387" y="2032"/>
                    <a:pt x="395" y="2024"/>
                    <a:pt x="403" y="2016"/>
                  </a:cubicBezTo>
                  <a:cubicBezTo>
                    <a:pt x="403" y="2008"/>
                    <a:pt x="419" y="2000"/>
                    <a:pt x="427" y="2000"/>
                  </a:cubicBezTo>
                  <a:cubicBezTo>
                    <a:pt x="435" y="2000"/>
                    <a:pt x="451" y="1993"/>
                    <a:pt x="451" y="1985"/>
                  </a:cubicBezTo>
                  <a:cubicBezTo>
                    <a:pt x="451" y="1977"/>
                    <a:pt x="451" y="1969"/>
                    <a:pt x="443" y="1961"/>
                  </a:cubicBezTo>
                  <a:cubicBezTo>
                    <a:pt x="427" y="1945"/>
                    <a:pt x="419" y="1937"/>
                    <a:pt x="395" y="1929"/>
                  </a:cubicBezTo>
                  <a:cubicBezTo>
                    <a:pt x="387" y="1929"/>
                    <a:pt x="387" y="1929"/>
                    <a:pt x="387" y="1945"/>
                  </a:cubicBezTo>
                  <a:cubicBezTo>
                    <a:pt x="387" y="1953"/>
                    <a:pt x="387" y="1969"/>
                    <a:pt x="379" y="1985"/>
                  </a:cubicBezTo>
                  <a:cubicBezTo>
                    <a:pt x="364" y="2000"/>
                    <a:pt x="372" y="2008"/>
                    <a:pt x="372" y="2016"/>
                  </a:cubicBezTo>
                  <a:cubicBezTo>
                    <a:pt x="372" y="2024"/>
                    <a:pt x="372" y="2032"/>
                    <a:pt x="372" y="2040"/>
                  </a:cubicBezTo>
                  <a:cubicBezTo>
                    <a:pt x="372" y="2064"/>
                    <a:pt x="356" y="2072"/>
                    <a:pt x="348" y="2072"/>
                  </a:cubicBezTo>
                  <a:cubicBezTo>
                    <a:pt x="340" y="2072"/>
                    <a:pt x="332" y="2072"/>
                    <a:pt x="332" y="2064"/>
                  </a:cubicBezTo>
                  <a:cubicBezTo>
                    <a:pt x="308" y="2056"/>
                    <a:pt x="292" y="2032"/>
                    <a:pt x="269" y="1977"/>
                  </a:cubicBezTo>
                  <a:cubicBezTo>
                    <a:pt x="261" y="1945"/>
                    <a:pt x="253" y="1945"/>
                    <a:pt x="245" y="1945"/>
                  </a:cubicBezTo>
                  <a:cubicBezTo>
                    <a:pt x="237" y="1945"/>
                    <a:pt x="237" y="1945"/>
                    <a:pt x="229" y="1945"/>
                  </a:cubicBezTo>
                  <a:cubicBezTo>
                    <a:pt x="221" y="1945"/>
                    <a:pt x="214" y="1945"/>
                    <a:pt x="198" y="1945"/>
                  </a:cubicBezTo>
                  <a:cubicBezTo>
                    <a:pt x="198" y="1945"/>
                    <a:pt x="182" y="1945"/>
                    <a:pt x="182" y="1937"/>
                  </a:cubicBezTo>
                  <a:cubicBezTo>
                    <a:pt x="182" y="1929"/>
                    <a:pt x="190" y="1921"/>
                    <a:pt x="214" y="1905"/>
                  </a:cubicBezTo>
                  <a:lnTo>
                    <a:pt x="214" y="1898"/>
                  </a:lnTo>
                  <a:cubicBezTo>
                    <a:pt x="229" y="1890"/>
                    <a:pt x="237" y="1850"/>
                    <a:pt x="229" y="1819"/>
                  </a:cubicBezTo>
                  <a:cubicBezTo>
                    <a:pt x="229" y="1803"/>
                    <a:pt x="229" y="1803"/>
                    <a:pt x="221" y="1795"/>
                  </a:cubicBezTo>
                  <a:cubicBezTo>
                    <a:pt x="221" y="1795"/>
                    <a:pt x="214" y="1787"/>
                    <a:pt x="214" y="1763"/>
                  </a:cubicBezTo>
                  <a:cubicBezTo>
                    <a:pt x="205" y="1755"/>
                    <a:pt x="205" y="1740"/>
                    <a:pt x="205" y="1740"/>
                  </a:cubicBezTo>
                  <a:cubicBezTo>
                    <a:pt x="205" y="1724"/>
                    <a:pt x="205" y="1724"/>
                    <a:pt x="190" y="1708"/>
                  </a:cubicBezTo>
                  <a:cubicBezTo>
                    <a:pt x="182" y="1708"/>
                    <a:pt x="182" y="1700"/>
                    <a:pt x="174" y="1700"/>
                  </a:cubicBezTo>
                  <a:cubicBezTo>
                    <a:pt x="166" y="1692"/>
                    <a:pt x="158" y="1684"/>
                    <a:pt x="150" y="1653"/>
                  </a:cubicBezTo>
                  <a:cubicBezTo>
                    <a:pt x="150" y="1621"/>
                    <a:pt x="142" y="1613"/>
                    <a:pt x="126" y="1597"/>
                  </a:cubicBezTo>
                  <a:cubicBezTo>
                    <a:pt x="119" y="1597"/>
                    <a:pt x="111" y="1589"/>
                    <a:pt x="111" y="1581"/>
                  </a:cubicBezTo>
                  <a:cubicBezTo>
                    <a:pt x="95" y="1574"/>
                    <a:pt x="95" y="1566"/>
                    <a:pt x="95" y="1550"/>
                  </a:cubicBezTo>
                  <a:cubicBezTo>
                    <a:pt x="95" y="1534"/>
                    <a:pt x="95" y="1510"/>
                    <a:pt x="63" y="1471"/>
                  </a:cubicBezTo>
                  <a:cubicBezTo>
                    <a:pt x="39" y="1439"/>
                    <a:pt x="39" y="1423"/>
                    <a:pt x="39" y="1423"/>
                  </a:cubicBezTo>
                  <a:cubicBezTo>
                    <a:pt x="39" y="1415"/>
                    <a:pt x="47" y="1415"/>
                    <a:pt x="47" y="1415"/>
                  </a:cubicBezTo>
                  <a:lnTo>
                    <a:pt x="55" y="1415"/>
                  </a:lnTo>
                  <a:lnTo>
                    <a:pt x="55" y="1408"/>
                  </a:lnTo>
                  <a:cubicBezTo>
                    <a:pt x="47" y="1384"/>
                    <a:pt x="55" y="1360"/>
                    <a:pt x="71" y="1328"/>
                  </a:cubicBezTo>
                  <a:cubicBezTo>
                    <a:pt x="71" y="1313"/>
                    <a:pt x="71" y="1313"/>
                    <a:pt x="71" y="1313"/>
                  </a:cubicBezTo>
                  <a:cubicBezTo>
                    <a:pt x="87" y="1281"/>
                    <a:pt x="87" y="1273"/>
                    <a:pt x="79" y="1241"/>
                  </a:cubicBezTo>
                  <a:cubicBezTo>
                    <a:pt x="71" y="1234"/>
                    <a:pt x="71" y="1234"/>
                    <a:pt x="71" y="1234"/>
                  </a:cubicBezTo>
                  <a:cubicBezTo>
                    <a:pt x="63" y="1202"/>
                    <a:pt x="71" y="1202"/>
                    <a:pt x="87" y="1186"/>
                  </a:cubicBezTo>
                  <a:cubicBezTo>
                    <a:pt x="95" y="1186"/>
                    <a:pt x="103" y="1178"/>
                    <a:pt x="111" y="1170"/>
                  </a:cubicBezTo>
                  <a:cubicBezTo>
                    <a:pt x="126" y="1155"/>
                    <a:pt x="126" y="1147"/>
                    <a:pt x="119" y="1123"/>
                  </a:cubicBezTo>
                  <a:cubicBezTo>
                    <a:pt x="119" y="1115"/>
                    <a:pt x="119" y="1099"/>
                    <a:pt x="119" y="1083"/>
                  </a:cubicBezTo>
                  <a:cubicBezTo>
                    <a:pt x="119" y="1076"/>
                    <a:pt x="119" y="1068"/>
                    <a:pt x="119" y="1060"/>
                  </a:cubicBezTo>
                  <a:cubicBezTo>
                    <a:pt x="119" y="1036"/>
                    <a:pt x="119" y="1028"/>
                    <a:pt x="111" y="981"/>
                  </a:cubicBezTo>
                  <a:cubicBezTo>
                    <a:pt x="103" y="949"/>
                    <a:pt x="95" y="933"/>
                    <a:pt x="87" y="925"/>
                  </a:cubicBezTo>
                  <a:cubicBezTo>
                    <a:pt x="87" y="910"/>
                    <a:pt x="79" y="902"/>
                    <a:pt x="71" y="878"/>
                  </a:cubicBezTo>
                  <a:cubicBezTo>
                    <a:pt x="63" y="846"/>
                    <a:pt x="55" y="846"/>
                    <a:pt x="47" y="838"/>
                  </a:cubicBezTo>
                  <a:cubicBezTo>
                    <a:pt x="39" y="830"/>
                    <a:pt x="32" y="823"/>
                    <a:pt x="24" y="799"/>
                  </a:cubicBezTo>
                  <a:cubicBezTo>
                    <a:pt x="0" y="767"/>
                    <a:pt x="0" y="759"/>
                    <a:pt x="8" y="736"/>
                  </a:cubicBezTo>
                  <a:cubicBezTo>
                    <a:pt x="8" y="728"/>
                    <a:pt x="16" y="712"/>
                    <a:pt x="16" y="696"/>
                  </a:cubicBezTo>
                  <a:cubicBezTo>
                    <a:pt x="16" y="657"/>
                    <a:pt x="24" y="649"/>
                    <a:pt x="39" y="641"/>
                  </a:cubicBezTo>
                  <a:cubicBezTo>
                    <a:pt x="47" y="633"/>
                    <a:pt x="55" y="633"/>
                    <a:pt x="55" y="625"/>
                  </a:cubicBezTo>
                  <a:cubicBezTo>
                    <a:pt x="71" y="609"/>
                    <a:pt x="95" y="577"/>
                    <a:pt x="119" y="562"/>
                  </a:cubicBezTo>
                  <a:cubicBezTo>
                    <a:pt x="126" y="554"/>
                    <a:pt x="126" y="546"/>
                    <a:pt x="134" y="546"/>
                  </a:cubicBezTo>
                  <a:cubicBezTo>
                    <a:pt x="142" y="538"/>
                    <a:pt x="142" y="530"/>
                    <a:pt x="150" y="514"/>
                  </a:cubicBezTo>
                  <a:cubicBezTo>
                    <a:pt x="150" y="506"/>
                    <a:pt x="150" y="498"/>
                    <a:pt x="158" y="491"/>
                  </a:cubicBezTo>
                  <a:cubicBezTo>
                    <a:pt x="158" y="467"/>
                    <a:pt x="166" y="467"/>
                    <a:pt x="174" y="459"/>
                  </a:cubicBezTo>
                  <a:cubicBezTo>
                    <a:pt x="174" y="459"/>
                    <a:pt x="182" y="451"/>
                    <a:pt x="190" y="435"/>
                  </a:cubicBezTo>
                  <a:cubicBezTo>
                    <a:pt x="198" y="419"/>
                    <a:pt x="198" y="404"/>
                    <a:pt x="190" y="396"/>
                  </a:cubicBezTo>
                  <a:cubicBezTo>
                    <a:pt x="190" y="388"/>
                    <a:pt x="190" y="372"/>
                    <a:pt x="190" y="364"/>
                  </a:cubicBezTo>
                  <a:cubicBezTo>
                    <a:pt x="198" y="340"/>
                    <a:pt x="221" y="324"/>
                    <a:pt x="237" y="309"/>
                  </a:cubicBezTo>
                  <a:cubicBezTo>
                    <a:pt x="237" y="301"/>
                    <a:pt x="245" y="301"/>
                    <a:pt x="245" y="301"/>
                  </a:cubicBezTo>
                  <a:cubicBezTo>
                    <a:pt x="253" y="293"/>
                    <a:pt x="253" y="285"/>
                    <a:pt x="253" y="277"/>
                  </a:cubicBezTo>
                  <a:cubicBezTo>
                    <a:pt x="253" y="277"/>
                    <a:pt x="253" y="261"/>
                    <a:pt x="253" y="246"/>
                  </a:cubicBezTo>
                  <a:cubicBezTo>
                    <a:pt x="253" y="222"/>
                    <a:pt x="261" y="214"/>
                    <a:pt x="269" y="206"/>
                  </a:cubicBezTo>
                  <a:cubicBezTo>
                    <a:pt x="277" y="198"/>
                    <a:pt x="277" y="190"/>
                    <a:pt x="285" y="182"/>
                  </a:cubicBezTo>
                  <a:cubicBezTo>
                    <a:pt x="292" y="158"/>
                    <a:pt x="285" y="151"/>
                    <a:pt x="269" y="143"/>
                  </a:cubicBezTo>
                  <a:cubicBezTo>
                    <a:pt x="261" y="135"/>
                    <a:pt x="253" y="119"/>
                    <a:pt x="245" y="103"/>
                  </a:cubicBezTo>
                  <a:cubicBezTo>
                    <a:pt x="237" y="95"/>
                    <a:pt x="229" y="80"/>
                    <a:pt x="237" y="71"/>
                  </a:cubicBezTo>
                  <a:cubicBezTo>
                    <a:pt x="245" y="48"/>
                    <a:pt x="269" y="32"/>
                    <a:pt x="269" y="32"/>
                  </a:cubicBezTo>
                  <a:lnTo>
                    <a:pt x="269" y="32"/>
                  </a:lnTo>
                  <a:cubicBezTo>
                    <a:pt x="269" y="32"/>
                    <a:pt x="285" y="32"/>
                    <a:pt x="292" y="24"/>
                  </a:cubicBezTo>
                  <a:cubicBezTo>
                    <a:pt x="300" y="16"/>
                    <a:pt x="300" y="8"/>
                    <a:pt x="300" y="8"/>
                  </a:cubicBezTo>
                  <a:cubicBezTo>
                    <a:pt x="292" y="0"/>
                    <a:pt x="292" y="0"/>
                    <a:pt x="292" y="0"/>
                  </a:cubicBezTo>
                  <a:cubicBezTo>
                    <a:pt x="300" y="0"/>
                    <a:pt x="300" y="0"/>
                    <a:pt x="300" y="0"/>
                  </a:cubicBezTo>
                  <a:cubicBezTo>
                    <a:pt x="538" y="71"/>
                    <a:pt x="1035" y="206"/>
                    <a:pt x="1684" y="364"/>
                  </a:cubicBezTo>
                  <a:cubicBezTo>
                    <a:pt x="1692" y="364"/>
                    <a:pt x="1692" y="364"/>
                    <a:pt x="1692" y="364"/>
                  </a:cubicBezTo>
                  <a:cubicBezTo>
                    <a:pt x="1336" y="1755"/>
                    <a:pt x="1336" y="1755"/>
                    <a:pt x="1336" y="1755"/>
                  </a:cubicBezTo>
                  <a:cubicBezTo>
                    <a:pt x="2933" y="4039"/>
                    <a:pt x="2933" y="4039"/>
                    <a:pt x="2933" y="4039"/>
                  </a:cubicBezTo>
                  <a:lnTo>
                    <a:pt x="2933" y="4039"/>
                  </a:lnTo>
                  <a:cubicBezTo>
                    <a:pt x="2933" y="4055"/>
                    <a:pt x="2933" y="4063"/>
                    <a:pt x="2925" y="4086"/>
                  </a:cubicBezTo>
                  <a:cubicBezTo>
                    <a:pt x="2925" y="4110"/>
                    <a:pt x="2933" y="4118"/>
                    <a:pt x="2941" y="4134"/>
                  </a:cubicBezTo>
                  <a:cubicBezTo>
                    <a:pt x="2949" y="4142"/>
                    <a:pt x="2957" y="4150"/>
                    <a:pt x="2965" y="4158"/>
                  </a:cubicBezTo>
                  <a:cubicBezTo>
                    <a:pt x="2965" y="4166"/>
                    <a:pt x="2972" y="4173"/>
                    <a:pt x="2972" y="4181"/>
                  </a:cubicBezTo>
                  <a:cubicBezTo>
                    <a:pt x="2980" y="4197"/>
                    <a:pt x="2988" y="4213"/>
                    <a:pt x="2996" y="4237"/>
                  </a:cubicBezTo>
                  <a:cubicBezTo>
                    <a:pt x="2996" y="4260"/>
                    <a:pt x="3020" y="4324"/>
                    <a:pt x="3044" y="4339"/>
                  </a:cubicBezTo>
                  <a:cubicBezTo>
                    <a:pt x="3051" y="4339"/>
                    <a:pt x="3059" y="4355"/>
                    <a:pt x="3067" y="4371"/>
                  </a:cubicBezTo>
                  <a:cubicBezTo>
                    <a:pt x="3067" y="4387"/>
                    <a:pt x="3067" y="4403"/>
                    <a:pt x="3059" y="4411"/>
                  </a:cubicBezTo>
                  <a:cubicBezTo>
                    <a:pt x="3051" y="4426"/>
                    <a:pt x="3044" y="4426"/>
                    <a:pt x="3036" y="4434"/>
                  </a:cubicBezTo>
                  <a:cubicBezTo>
                    <a:pt x="3028" y="4434"/>
                    <a:pt x="3012" y="4442"/>
                    <a:pt x="2996" y="4450"/>
                  </a:cubicBezTo>
                  <a:cubicBezTo>
                    <a:pt x="2980" y="4458"/>
                    <a:pt x="2965" y="4474"/>
                    <a:pt x="2957" y="4490"/>
                  </a:cubicBezTo>
                  <a:cubicBezTo>
                    <a:pt x="2941" y="4506"/>
                    <a:pt x="2925" y="4521"/>
                    <a:pt x="2901" y="4529"/>
                  </a:cubicBezTo>
                  <a:cubicBezTo>
                    <a:pt x="2878" y="4545"/>
                    <a:pt x="2885" y="4561"/>
                    <a:pt x="2885" y="4584"/>
                  </a:cubicBezTo>
                  <a:cubicBezTo>
                    <a:pt x="2885" y="4592"/>
                    <a:pt x="2893" y="4608"/>
                    <a:pt x="2885" y="4632"/>
                  </a:cubicBezTo>
                  <a:cubicBezTo>
                    <a:pt x="2878" y="4671"/>
                    <a:pt x="2846" y="4719"/>
                    <a:pt x="2830" y="4750"/>
                  </a:cubicBezTo>
                  <a:cubicBezTo>
                    <a:pt x="2822" y="4758"/>
                    <a:pt x="2822" y="4758"/>
                    <a:pt x="2814" y="4766"/>
                  </a:cubicBezTo>
                  <a:cubicBezTo>
                    <a:pt x="2807" y="4774"/>
                    <a:pt x="2798" y="4782"/>
                    <a:pt x="2783" y="4782"/>
                  </a:cubicBezTo>
                  <a:cubicBezTo>
                    <a:pt x="2775" y="4790"/>
                    <a:pt x="2759" y="4790"/>
                    <a:pt x="2751" y="4806"/>
                  </a:cubicBezTo>
                  <a:cubicBezTo>
                    <a:pt x="2743" y="4822"/>
                    <a:pt x="2751" y="4830"/>
                    <a:pt x="2751" y="4845"/>
                  </a:cubicBezTo>
                  <a:cubicBezTo>
                    <a:pt x="2759" y="4853"/>
                    <a:pt x="2767" y="4869"/>
                    <a:pt x="2767" y="4885"/>
                  </a:cubicBezTo>
                  <a:cubicBezTo>
                    <a:pt x="2767" y="4908"/>
                    <a:pt x="2759" y="4908"/>
                    <a:pt x="2751" y="4917"/>
                  </a:cubicBezTo>
                  <a:cubicBezTo>
                    <a:pt x="2751" y="4917"/>
                    <a:pt x="2751" y="4917"/>
                    <a:pt x="2751" y="4932"/>
                  </a:cubicBezTo>
                  <a:cubicBezTo>
                    <a:pt x="2751" y="4940"/>
                    <a:pt x="2751" y="4948"/>
                    <a:pt x="2767" y="4948"/>
                  </a:cubicBezTo>
                  <a:cubicBezTo>
                    <a:pt x="2775" y="4948"/>
                    <a:pt x="2783" y="4948"/>
                    <a:pt x="2798" y="4956"/>
                  </a:cubicBezTo>
                  <a:cubicBezTo>
                    <a:pt x="2822" y="4964"/>
                    <a:pt x="2822" y="4972"/>
                    <a:pt x="2830" y="5011"/>
                  </a:cubicBezTo>
                  <a:lnTo>
                    <a:pt x="2830" y="5011"/>
                  </a:lnTo>
                  <a:cubicBezTo>
                    <a:pt x="2830" y="5035"/>
                    <a:pt x="2822" y="5043"/>
                    <a:pt x="2807" y="5043"/>
                  </a:cubicBezTo>
                  <a:cubicBezTo>
                    <a:pt x="2798" y="5051"/>
                    <a:pt x="2798" y="5051"/>
                    <a:pt x="2791" y="5067"/>
                  </a:cubicBezTo>
                  <a:cubicBezTo>
                    <a:pt x="2791" y="5098"/>
                    <a:pt x="2743" y="5098"/>
                    <a:pt x="2727" y="5098"/>
                  </a:cubicBezTo>
                  <a:cubicBezTo>
                    <a:pt x="2719" y="5098"/>
                    <a:pt x="2704" y="5106"/>
                    <a:pt x="2688" y="5106"/>
                  </a:cubicBezTo>
                  <a:close/>
                  <a:moveTo>
                    <a:pt x="1723" y="4980"/>
                  </a:moveTo>
                  <a:lnTo>
                    <a:pt x="1723" y="4980"/>
                  </a:lnTo>
                  <a:cubicBezTo>
                    <a:pt x="1881" y="4996"/>
                    <a:pt x="2632" y="5083"/>
                    <a:pt x="2672" y="5083"/>
                  </a:cubicBezTo>
                  <a:cubicBezTo>
                    <a:pt x="2680" y="5090"/>
                    <a:pt x="2688" y="5090"/>
                    <a:pt x="2696" y="5098"/>
                  </a:cubicBezTo>
                  <a:cubicBezTo>
                    <a:pt x="2704" y="5098"/>
                    <a:pt x="2719" y="5090"/>
                    <a:pt x="2727" y="5090"/>
                  </a:cubicBezTo>
                  <a:cubicBezTo>
                    <a:pt x="2743" y="5090"/>
                    <a:pt x="2783" y="5090"/>
                    <a:pt x="2783" y="5067"/>
                  </a:cubicBezTo>
                  <a:cubicBezTo>
                    <a:pt x="2791" y="5051"/>
                    <a:pt x="2798" y="5043"/>
                    <a:pt x="2807" y="5043"/>
                  </a:cubicBezTo>
                  <a:cubicBezTo>
                    <a:pt x="2814" y="5035"/>
                    <a:pt x="2822" y="5035"/>
                    <a:pt x="2822" y="5011"/>
                  </a:cubicBezTo>
                  <a:lnTo>
                    <a:pt x="2822" y="5011"/>
                  </a:lnTo>
                  <a:cubicBezTo>
                    <a:pt x="2814" y="4972"/>
                    <a:pt x="2814" y="4972"/>
                    <a:pt x="2791" y="4956"/>
                  </a:cubicBezTo>
                  <a:cubicBezTo>
                    <a:pt x="2783" y="4956"/>
                    <a:pt x="2775" y="4956"/>
                    <a:pt x="2767" y="4956"/>
                  </a:cubicBezTo>
                  <a:cubicBezTo>
                    <a:pt x="2751" y="4948"/>
                    <a:pt x="2743" y="4948"/>
                    <a:pt x="2743" y="4932"/>
                  </a:cubicBezTo>
                  <a:cubicBezTo>
                    <a:pt x="2743" y="4917"/>
                    <a:pt x="2743" y="4917"/>
                    <a:pt x="2751" y="4908"/>
                  </a:cubicBezTo>
                  <a:cubicBezTo>
                    <a:pt x="2751" y="4908"/>
                    <a:pt x="2759" y="4901"/>
                    <a:pt x="2759" y="4885"/>
                  </a:cubicBezTo>
                  <a:cubicBezTo>
                    <a:pt x="2759" y="4869"/>
                    <a:pt x="2751" y="4861"/>
                    <a:pt x="2751" y="4845"/>
                  </a:cubicBezTo>
                  <a:cubicBezTo>
                    <a:pt x="2743" y="4830"/>
                    <a:pt x="2735" y="4822"/>
                    <a:pt x="2743" y="4806"/>
                  </a:cubicBezTo>
                  <a:cubicBezTo>
                    <a:pt x="2751" y="4782"/>
                    <a:pt x="2767" y="4782"/>
                    <a:pt x="2783" y="4774"/>
                  </a:cubicBezTo>
                  <a:cubicBezTo>
                    <a:pt x="2798" y="4774"/>
                    <a:pt x="2807" y="4766"/>
                    <a:pt x="2814" y="4758"/>
                  </a:cubicBezTo>
                  <a:cubicBezTo>
                    <a:pt x="2814" y="4758"/>
                    <a:pt x="2814" y="4750"/>
                    <a:pt x="2822" y="4743"/>
                  </a:cubicBezTo>
                  <a:cubicBezTo>
                    <a:pt x="2838" y="4711"/>
                    <a:pt x="2870" y="4664"/>
                    <a:pt x="2878" y="4632"/>
                  </a:cubicBezTo>
                  <a:cubicBezTo>
                    <a:pt x="2885" y="4608"/>
                    <a:pt x="2878" y="4600"/>
                    <a:pt x="2878" y="4584"/>
                  </a:cubicBezTo>
                  <a:cubicBezTo>
                    <a:pt x="2878" y="4561"/>
                    <a:pt x="2870" y="4537"/>
                    <a:pt x="2901" y="4521"/>
                  </a:cubicBezTo>
                  <a:cubicBezTo>
                    <a:pt x="2917" y="4513"/>
                    <a:pt x="2933" y="4497"/>
                    <a:pt x="2949" y="4482"/>
                  </a:cubicBezTo>
                  <a:cubicBezTo>
                    <a:pt x="2965" y="4466"/>
                    <a:pt x="2980" y="4450"/>
                    <a:pt x="2996" y="4442"/>
                  </a:cubicBezTo>
                  <a:cubicBezTo>
                    <a:pt x="3012" y="4434"/>
                    <a:pt x="3020" y="4426"/>
                    <a:pt x="3028" y="4426"/>
                  </a:cubicBezTo>
                  <a:cubicBezTo>
                    <a:pt x="3044" y="4418"/>
                    <a:pt x="3051" y="4418"/>
                    <a:pt x="3051" y="4411"/>
                  </a:cubicBezTo>
                  <a:cubicBezTo>
                    <a:pt x="3059" y="4403"/>
                    <a:pt x="3059" y="4387"/>
                    <a:pt x="3059" y="4371"/>
                  </a:cubicBezTo>
                  <a:cubicBezTo>
                    <a:pt x="3051" y="4355"/>
                    <a:pt x="3044" y="4347"/>
                    <a:pt x="3036" y="4339"/>
                  </a:cubicBezTo>
                  <a:cubicBezTo>
                    <a:pt x="3012" y="4331"/>
                    <a:pt x="2988" y="4260"/>
                    <a:pt x="2988" y="4237"/>
                  </a:cubicBezTo>
                  <a:cubicBezTo>
                    <a:pt x="2980" y="4213"/>
                    <a:pt x="2980" y="4205"/>
                    <a:pt x="2965" y="4181"/>
                  </a:cubicBezTo>
                  <a:cubicBezTo>
                    <a:pt x="2965" y="4181"/>
                    <a:pt x="2957" y="4173"/>
                    <a:pt x="2957" y="4166"/>
                  </a:cubicBezTo>
                  <a:cubicBezTo>
                    <a:pt x="2949" y="4150"/>
                    <a:pt x="2941" y="4142"/>
                    <a:pt x="2933" y="4134"/>
                  </a:cubicBezTo>
                  <a:cubicBezTo>
                    <a:pt x="2925" y="4126"/>
                    <a:pt x="2917" y="4110"/>
                    <a:pt x="2917" y="4078"/>
                  </a:cubicBezTo>
                  <a:cubicBezTo>
                    <a:pt x="2925" y="4063"/>
                    <a:pt x="2925" y="4055"/>
                    <a:pt x="2925" y="4039"/>
                  </a:cubicBezTo>
                  <a:cubicBezTo>
                    <a:pt x="1328" y="1763"/>
                    <a:pt x="1328" y="1763"/>
                    <a:pt x="1328" y="1763"/>
                  </a:cubicBezTo>
                  <a:cubicBezTo>
                    <a:pt x="1684" y="372"/>
                    <a:pt x="1684" y="372"/>
                    <a:pt x="1684" y="372"/>
                  </a:cubicBezTo>
                  <a:cubicBezTo>
                    <a:pt x="1035" y="214"/>
                    <a:pt x="545" y="80"/>
                    <a:pt x="308" y="8"/>
                  </a:cubicBezTo>
                  <a:cubicBezTo>
                    <a:pt x="308" y="16"/>
                    <a:pt x="300" y="24"/>
                    <a:pt x="300" y="24"/>
                  </a:cubicBezTo>
                  <a:cubicBezTo>
                    <a:pt x="292" y="40"/>
                    <a:pt x="277" y="40"/>
                    <a:pt x="269" y="40"/>
                  </a:cubicBezTo>
                  <a:cubicBezTo>
                    <a:pt x="269" y="40"/>
                    <a:pt x="245" y="56"/>
                    <a:pt x="245" y="71"/>
                  </a:cubicBezTo>
                  <a:cubicBezTo>
                    <a:pt x="237" y="80"/>
                    <a:pt x="245" y="95"/>
                    <a:pt x="245" y="103"/>
                  </a:cubicBezTo>
                  <a:cubicBezTo>
                    <a:pt x="261" y="119"/>
                    <a:pt x="269" y="127"/>
                    <a:pt x="277" y="135"/>
                  </a:cubicBezTo>
                  <a:cubicBezTo>
                    <a:pt x="292" y="151"/>
                    <a:pt x="300" y="158"/>
                    <a:pt x="292" y="182"/>
                  </a:cubicBezTo>
                  <a:cubicBezTo>
                    <a:pt x="285" y="198"/>
                    <a:pt x="277" y="206"/>
                    <a:pt x="277" y="214"/>
                  </a:cubicBezTo>
                  <a:cubicBezTo>
                    <a:pt x="269" y="222"/>
                    <a:pt x="261" y="230"/>
                    <a:pt x="261" y="246"/>
                  </a:cubicBezTo>
                  <a:cubicBezTo>
                    <a:pt x="261" y="261"/>
                    <a:pt x="261" y="269"/>
                    <a:pt x="261" y="277"/>
                  </a:cubicBezTo>
                  <a:cubicBezTo>
                    <a:pt x="261" y="285"/>
                    <a:pt x="261" y="293"/>
                    <a:pt x="253" y="309"/>
                  </a:cubicBezTo>
                  <a:cubicBezTo>
                    <a:pt x="245" y="309"/>
                    <a:pt x="245" y="309"/>
                    <a:pt x="237" y="309"/>
                  </a:cubicBezTo>
                  <a:cubicBezTo>
                    <a:pt x="221" y="324"/>
                    <a:pt x="205" y="340"/>
                    <a:pt x="198" y="364"/>
                  </a:cubicBezTo>
                  <a:cubicBezTo>
                    <a:pt x="198" y="372"/>
                    <a:pt x="198" y="380"/>
                    <a:pt x="198" y="396"/>
                  </a:cubicBezTo>
                  <a:cubicBezTo>
                    <a:pt x="205" y="404"/>
                    <a:pt x="205" y="419"/>
                    <a:pt x="198" y="443"/>
                  </a:cubicBezTo>
                  <a:cubicBezTo>
                    <a:pt x="182" y="459"/>
                    <a:pt x="182" y="459"/>
                    <a:pt x="174" y="467"/>
                  </a:cubicBezTo>
                  <a:cubicBezTo>
                    <a:pt x="174" y="467"/>
                    <a:pt x="166" y="475"/>
                    <a:pt x="166" y="491"/>
                  </a:cubicBezTo>
                  <a:cubicBezTo>
                    <a:pt x="158" y="498"/>
                    <a:pt x="158" y="506"/>
                    <a:pt x="158" y="514"/>
                  </a:cubicBezTo>
                  <a:cubicBezTo>
                    <a:pt x="150" y="530"/>
                    <a:pt x="150" y="538"/>
                    <a:pt x="142" y="554"/>
                  </a:cubicBezTo>
                  <a:cubicBezTo>
                    <a:pt x="134" y="554"/>
                    <a:pt x="126" y="562"/>
                    <a:pt x="119" y="570"/>
                  </a:cubicBezTo>
                  <a:cubicBezTo>
                    <a:pt x="103" y="586"/>
                    <a:pt x="71" y="609"/>
                    <a:pt x="63" y="633"/>
                  </a:cubicBezTo>
                  <a:cubicBezTo>
                    <a:pt x="55" y="641"/>
                    <a:pt x="47" y="641"/>
                    <a:pt x="47" y="649"/>
                  </a:cubicBezTo>
                  <a:cubicBezTo>
                    <a:pt x="32" y="657"/>
                    <a:pt x="24" y="664"/>
                    <a:pt x="24" y="696"/>
                  </a:cubicBezTo>
                  <a:cubicBezTo>
                    <a:pt x="24" y="712"/>
                    <a:pt x="16" y="728"/>
                    <a:pt x="16" y="736"/>
                  </a:cubicBezTo>
                  <a:cubicBezTo>
                    <a:pt x="8" y="759"/>
                    <a:pt x="8" y="767"/>
                    <a:pt x="24" y="799"/>
                  </a:cubicBezTo>
                  <a:cubicBezTo>
                    <a:pt x="39" y="815"/>
                    <a:pt x="47" y="823"/>
                    <a:pt x="55" y="830"/>
                  </a:cubicBezTo>
                  <a:cubicBezTo>
                    <a:pt x="63" y="838"/>
                    <a:pt x="71" y="846"/>
                    <a:pt x="79" y="878"/>
                  </a:cubicBezTo>
                  <a:cubicBezTo>
                    <a:pt x="87" y="894"/>
                    <a:pt x="87" y="910"/>
                    <a:pt x="95" y="917"/>
                  </a:cubicBezTo>
                  <a:cubicBezTo>
                    <a:pt x="103" y="933"/>
                    <a:pt x="111" y="941"/>
                    <a:pt x="119" y="973"/>
                  </a:cubicBezTo>
                  <a:cubicBezTo>
                    <a:pt x="126" y="1028"/>
                    <a:pt x="126" y="1036"/>
                    <a:pt x="126" y="1060"/>
                  </a:cubicBezTo>
                  <a:cubicBezTo>
                    <a:pt x="126" y="1068"/>
                    <a:pt x="126" y="1076"/>
                    <a:pt x="126" y="1083"/>
                  </a:cubicBezTo>
                  <a:cubicBezTo>
                    <a:pt x="119" y="1099"/>
                    <a:pt x="126" y="1115"/>
                    <a:pt x="126" y="1123"/>
                  </a:cubicBezTo>
                  <a:cubicBezTo>
                    <a:pt x="134" y="1147"/>
                    <a:pt x="134" y="1163"/>
                    <a:pt x="111" y="1178"/>
                  </a:cubicBezTo>
                  <a:cubicBezTo>
                    <a:pt x="103" y="1186"/>
                    <a:pt x="95" y="1186"/>
                    <a:pt x="95" y="1194"/>
                  </a:cubicBezTo>
                  <a:cubicBezTo>
                    <a:pt x="79" y="1202"/>
                    <a:pt x="71" y="1210"/>
                    <a:pt x="79" y="1234"/>
                  </a:cubicBezTo>
                  <a:cubicBezTo>
                    <a:pt x="87" y="1241"/>
                    <a:pt x="87" y="1241"/>
                    <a:pt x="87" y="1241"/>
                  </a:cubicBezTo>
                  <a:cubicBezTo>
                    <a:pt x="95" y="1273"/>
                    <a:pt x="95" y="1281"/>
                    <a:pt x="79" y="1321"/>
                  </a:cubicBezTo>
                  <a:cubicBezTo>
                    <a:pt x="79" y="1328"/>
                    <a:pt x="79" y="1328"/>
                    <a:pt x="79" y="1328"/>
                  </a:cubicBezTo>
                  <a:cubicBezTo>
                    <a:pt x="63" y="1360"/>
                    <a:pt x="55" y="1384"/>
                    <a:pt x="63" y="1408"/>
                  </a:cubicBezTo>
                  <a:lnTo>
                    <a:pt x="63" y="1415"/>
                  </a:lnTo>
                  <a:cubicBezTo>
                    <a:pt x="55" y="1423"/>
                    <a:pt x="55" y="1423"/>
                    <a:pt x="47" y="1423"/>
                  </a:cubicBezTo>
                  <a:lnTo>
                    <a:pt x="47" y="1423"/>
                  </a:lnTo>
                  <a:cubicBezTo>
                    <a:pt x="47" y="1423"/>
                    <a:pt x="47" y="1439"/>
                    <a:pt x="71" y="1463"/>
                  </a:cubicBezTo>
                  <a:cubicBezTo>
                    <a:pt x="103" y="1510"/>
                    <a:pt x="103" y="1534"/>
                    <a:pt x="103" y="1550"/>
                  </a:cubicBezTo>
                  <a:cubicBezTo>
                    <a:pt x="103" y="1558"/>
                    <a:pt x="103" y="1566"/>
                    <a:pt x="111" y="1581"/>
                  </a:cubicBezTo>
                  <a:cubicBezTo>
                    <a:pt x="119" y="1589"/>
                    <a:pt x="126" y="1589"/>
                    <a:pt x="126" y="1597"/>
                  </a:cubicBezTo>
                  <a:cubicBezTo>
                    <a:pt x="142" y="1613"/>
                    <a:pt x="150" y="1621"/>
                    <a:pt x="158" y="1653"/>
                  </a:cubicBezTo>
                  <a:cubicBezTo>
                    <a:pt x="166" y="1684"/>
                    <a:pt x="174" y="1684"/>
                    <a:pt x="182" y="1692"/>
                  </a:cubicBezTo>
                  <a:cubicBezTo>
                    <a:pt x="182" y="1692"/>
                    <a:pt x="190" y="1700"/>
                    <a:pt x="198" y="1700"/>
                  </a:cubicBezTo>
                  <a:cubicBezTo>
                    <a:pt x="214" y="1716"/>
                    <a:pt x="214" y="1724"/>
                    <a:pt x="214" y="1740"/>
                  </a:cubicBezTo>
                  <a:cubicBezTo>
                    <a:pt x="214" y="1740"/>
                    <a:pt x="214" y="1747"/>
                    <a:pt x="214" y="1763"/>
                  </a:cubicBezTo>
                  <a:cubicBezTo>
                    <a:pt x="221" y="1787"/>
                    <a:pt x="221" y="1787"/>
                    <a:pt x="229" y="1787"/>
                  </a:cubicBezTo>
                  <a:cubicBezTo>
                    <a:pt x="237" y="1795"/>
                    <a:pt x="237" y="1803"/>
                    <a:pt x="237" y="1819"/>
                  </a:cubicBezTo>
                  <a:cubicBezTo>
                    <a:pt x="245" y="1850"/>
                    <a:pt x="237" y="1890"/>
                    <a:pt x="221" y="1905"/>
                  </a:cubicBezTo>
                  <a:lnTo>
                    <a:pt x="214" y="1905"/>
                  </a:lnTo>
                  <a:cubicBezTo>
                    <a:pt x="205" y="1914"/>
                    <a:pt x="190" y="1929"/>
                    <a:pt x="190" y="1937"/>
                  </a:cubicBezTo>
                  <a:cubicBezTo>
                    <a:pt x="190" y="1937"/>
                    <a:pt x="190" y="1937"/>
                    <a:pt x="205" y="1937"/>
                  </a:cubicBezTo>
                  <a:cubicBezTo>
                    <a:pt x="214" y="1937"/>
                    <a:pt x="221" y="1937"/>
                    <a:pt x="229" y="1937"/>
                  </a:cubicBezTo>
                  <a:cubicBezTo>
                    <a:pt x="237" y="1937"/>
                    <a:pt x="237" y="1937"/>
                    <a:pt x="245" y="1937"/>
                  </a:cubicBezTo>
                  <a:cubicBezTo>
                    <a:pt x="261" y="1937"/>
                    <a:pt x="269" y="1945"/>
                    <a:pt x="277" y="1977"/>
                  </a:cubicBezTo>
                  <a:cubicBezTo>
                    <a:pt x="300" y="2024"/>
                    <a:pt x="316" y="2056"/>
                    <a:pt x="332" y="2056"/>
                  </a:cubicBezTo>
                  <a:cubicBezTo>
                    <a:pt x="332" y="2064"/>
                    <a:pt x="340" y="2064"/>
                    <a:pt x="348" y="2064"/>
                  </a:cubicBezTo>
                  <a:cubicBezTo>
                    <a:pt x="356" y="2064"/>
                    <a:pt x="364" y="2064"/>
                    <a:pt x="364" y="2040"/>
                  </a:cubicBezTo>
                  <a:cubicBezTo>
                    <a:pt x="364" y="2032"/>
                    <a:pt x="364" y="2024"/>
                    <a:pt x="364" y="2024"/>
                  </a:cubicBezTo>
                  <a:cubicBezTo>
                    <a:pt x="364" y="2008"/>
                    <a:pt x="364" y="2000"/>
                    <a:pt x="372" y="1985"/>
                  </a:cubicBezTo>
                  <a:cubicBezTo>
                    <a:pt x="379" y="1969"/>
                    <a:pt x="379" y="1953"/>
                    <a:pt x="379" y="1945"/>
                  </a:cubicBezTo>
                  <a:cubicBezTo>
                    <a:pt x="379" y="1937"/>
                    <a:pt x="379" y="1921"/>
                    <a:pt x="395" y="1921"/>
                  </a:cubicBezTo>
                  <a:cubicBezTo>
                    <a:pt x="395" y="1921"/>
                    <a:pt x="395" y="1921"/>
                    <a:pt x="395" y="1929"/>
                  </a:cubicBezTo>
                  <a:cubicBezTo>
                    <a:pt x="419" y="1929"/>
                    <a:pt x="427" y="1937"/>
                    <a:pt x="451" y="1961"/>
                  </a:cubicBezTo>
                  <a:cubicBezTo>
                    <a:pt x="458" y="1969"/>
                    <a:pt x="458" y="1977"/>
                    <a:pt x="458" y="1985"/>
                  </a:cubicBezTo>
                  <a:cubicBezTo>
                    <a:pt x="451" y="2000"/>
                    <a:pt x="443" y="2008"/>
                    <a:pt x="427" y="2008"/>
                  </a:cubicBezTo>
                  <a:cubicBezTo>
                    <a:pt x="419" y="2008"/>
                    <a:pt x="411" y="2016"/>
                    <a:pt x="403" y="2016"/>
                  </a:cubicBezTo>
                  <a:cubicBezTo>
                    <a:pt x="403" y="2024"/>
                    <a:pt x="395" y="2032"/>
                    <a:pt x="403" y="2048"/>
                  </a:cubicBezTo>
                  <a:cubicBezTo>
                    <a:pt x="403" y="2048"/>
                    <a:pt x="403" y="2056"/>
                    <a:pt x="411" y="2056"/>
                  </a:cubicBezTo>
                  <a:cubicBezTo>
                    <a:pt x="419" y="2064"/>
                    <a:pt x="427" y="2064"/>
                    <a:pt x="427" y="2087"/>
                  </a:cubicBezTo>
                  <a:cubicBezTo>
                    <a:pt x="435" y="2095"/>
                    <a:pt x="435" y="2111"/>
                    <a:pt x="435" y="2127"/>
                  </a:cubicBezTo>
                  <a:cubicBezTo>
                    <a:pt x="443" y="2151"/>
                    <a:pt x="451" y="2174"/>
                    <a:pt x="451" y="2198"/>
                  </a:cubicBezTo>
                  <a:cubicBezTo>
                    <a:pt x="451" y="2206"/>
                    <a:pt x="458" y="2222"/>
                    <a:pt x="458" y="2230"/>
                  </a:cubicBezTo>
                  <a:cubicBezTo>
                    <a:pt x="466" y="2245"/>
                    <a:pt x="466" y="2253"/>
                    <a:pt x="458" y="2261"/>
                  </a:cubicBezTo>
                  <a:cubicBezTo>
                    <a:pt x="458" y="2269"/>
                    <a:pt x="458" y="2269"/>
                    <a:pt x="451" y="2269"/>
                  </a:cubicBezTo>
                  <a:cubicBezTo>
                    <a:pt x="443" y="2269"/>
                    <a:pt x="435" y="2269"/>
                    <a:pt x="435" y="2269"/>
                  </a:cubicBezTo>
                  <a:cubicBezTo>
                    <a:pt x="435" y="2277"/>
                    <a:pt x="435" y="2277"/>
                    <a:pt x="427" y="2277"/>
                  </a:cubicBezTo>
                  <a:cubicBezTo>
                    <a:pt x="419" y="2277"/>
                    <a:pt x="419" y="2269"/>
                    <a:pt x="395" y="2230"/>
                  </a:cubicBezTo>
                  <a:cubicBezTo>
                    <a:pt x="387" y="2206"/>
                    <a:pt x="379" y="2198"/>
                    <a:pt x="379" y="2182"/>
                  </a:cubicBezTo>
                  <a:cubicBezTo>
                    <a:pt x="364" y="2158"/>
                    <a:pt x="364" y="2158"/>
                    <a:pt x="348" y="2151"/>
                  </a:cubicBezTo>
                  <a:cubicBezTo>
                    <a:pt x="340" y="2143"/>
                    <a:pt x="340" y="2143"/>
                    <a:pt x="332" y="2143"/>
                  </a:cubicBezTo>
                  <a:cubicBezTo>
                    <a:pt x="332" y="2143"/>
                    <a:pt x="324" y="2143"/>
                    <a:pt x="324" y="2167"/>
                  </a:cubicBezTo>
                  <a:cubicBezTo>
                    <a:pt x="324" y="2182"/>
                    <a:pt x="332" y="2190"/>
                    <a:pt x="332" y="2198"/>
                  </a:cubicBezTo>
                  <a:cubicBezTo>
                    <a:pt x="332" y="2214"/>
                    <a:pt x="340" y="2230"/>
                    <a:pt x="332" y="2253"/>
                  </a:cubicBezTo>
                  <a:cubicBezTo>
                    <a:pt x="324" y="2269"/>
                    <a:pt x="316" y="2277"/>
                    <a:pt x="316" y="2285"/>
                  </a:cubicBezTo>
                  <a:cubicBezTo>
                    <a:pt x="308" y="2301"/>
                    <a:pt x="308" y="2301"/>
                    <a:pt x="308" y="2325"/>
                  </a:cubicBezTo>
                  <a:cubicBezTo>
                    <a:pt x="308" y="2340"/>
                    <a:pt x="308" y="2348"/>
                    <a:pt x="308" y="2356"/>
                  </a:cubicBezTo>
                  <a:cubicBezTo>
                    <a:pt x="308" y="2388"/>
                    <a:pt x="300" y="2411"/>
                    <a:pt x="324" y="2435"/>
                  </a:cubicBezTo>
                  <a:cubicBezTo>
                    <a:pt x="332" y="2451"/>
                    <a:pt x="340" y="2459"/>
                    <a:pt x="348" y="2459"/>
                  </a:cubicBezTo>
                  <a:cubicBezTo>
                    <a:pt x="356" y="2467"/>
                    <a:pt x="356" y="2467"/>
                    <a:pt x="379" y="2498"/>
                  </a:cubicBezTo>
                  <a:cubicBezTo>
                    <a:pt x="395" y="2514"/>
                    <a:pt x="395" y="2522"/>
                    <a:pt x="403" y="2522"/>
                  </a:cubicBezTo>
                  <a:cubicBezTo>
                    <a:pt x="403" y="2522"/>
                    <a:pt x="403" y="2522"/>
                    <a:pt x="411" y="2522"/>
                  </a:cubicBezTo>
                  <a:cubicBezTo>
                    <a:pt x="411" y="2522"/>
                    <a:pt x="411" y="2522"/>
                    <a:pt x="419" y="2522"/>
                  </a:cubicBezTo>
                  <a:cubicBezTo>
                    <a:pt x="427" y="2522"/>
                    <a:pt x="427" y="2522"/>
                    <a:pt x="435" y="2522"/>
                  </a:cubicBezTo>
                  <a:cubicBezTo>
                    <a:pt x="443" y="2522"/>
                    <a:pt x="451" y="2522"/>
                    <a:pt x="458" y="2522"/>
                  </a:cubicBezTo>
                  <a:cubicBezTo>
                    <a:pt x="466" y="2530"/>
                    <a:pt x="474" y="2530"/>
                    <a:pt x="482" y="2538"/>
                  </a:cubicBezTo>
                  <a:cubicBezTo>
                    <a:pt x="490" y="2546"/>
                    <a:pt x="482" y="2554"/>
                    <a:pt x="482" y="2578"/>
                  </a:cubicBezTo>
                  <a:cubicBezTo>
                    <a:pt x="482" y="2585"/>
                    <a:pt x="474" y="2593"/>
                    <a:pt x="474" y="2601"/>
                  </a:cubicBezTo>
                  <a:cubicBezTo>
                    <a:pt x="466" y="2641"/>
                    <a:pt x="466" y="2672"/>
                    <a:pt x="419" y="2672"/>
                  </a:cubicBezTo>
                  <a:cubicBezTo>
                    <a:pt x="411" y="2680"/>
                    <a:pt x="411" y="2680"/>
                    <a:pt x="403" y="2680"/>
                  </a:cubicBezTo>
                  <a:cubicBezTo>
                    <a:pt x="395" y="2680"/>
                    <a:pt x="395" y="2680"/>
                    <a:pt x="395" y="2680"/>
                  </a:cubicBezTo>
                  <a:lnTo>
                    <a:pt x="395" y="2680"/>
                  </a:lnTo>
                  <a:cubicBezTo>
                    <a:pt x="395" y="2688"/>
                    <a:pt x="395" y="2696"/>
                    <a:pt x="395" y="2712"/>
                  </a:cubicBezTo>
                  <a:cubicBezTo>
                    <a:pt x="387" y="2775"/>
                    <a:pt x="387" y="2846"/>
                    <a:pt x="403" y="2862"/>
                  </a:cubicBezTo>
                  <a:cubicBezTo>
                    <a:pt x="427" y="2886"/>
                    <a:pt x="435" y="2902"/>
                    <a:pt x="451" y="2933"/>
                  </a:cubicBezTo>
                  <a:cubicBezTo>
                    <a:pt x="466" y="2972"/>
                    <a:pt x="474" y="2996"/>
                    <a:pt x="490" y="2996"/>
                  </a:cubicBezTo>
                  <a:cubicBezTo>
                    <a:pt x="506" y="3003"/>
                    <a:pt x="506" y="3019"/>
                    <a:pt x="506" y="3043"/>
                  </a:cubicBezTo>
                  <a:cubicBezTo>
                    <a:pt x="506" y="3051"/>
                    <a:pt x="506" y="3059"/>
                    <a:pt x="506" y="3067"/>
                  </a:cubicBezTo>
                  <a:cubicBezTo>
                    <a:pt x="506" y="3098"/>
                    <a:pt x="514" y="3106"/>
                    <a:pt x="530" y="3114"/>
                  </a:cubicBezTo>
                  <a:cubicBezTo>
                    <a:pt x="538" y="3122"/>
                    <a:pt x="538" y="3130"/>
                    <a:pt x="538" y="3138"/>
                  </a:cubicBezTo>
                  <a:cubicBezTo>
                    <a:pt x="538" y="3146"/>
                    <a:pt x="538" y="3154"/>
                    <a:pt x="545" y="3169"/>
                  </a:cubicBezTo>
                  <a:cubicBezTo>
                    <a:pt x="553" y="3185"/>
                    <a:pt x="553" y="3185"/>
                    <a:pt x="553" y="3185"/>
                  </a:cubicBezTo>
                  <a:cubicBezTo>
                    <a:pt x="561" y="3193"/>
                    <a:pt x="561" y="3193"/>
                    <a:pt x="569" y="3209"/>
                  </a:cubicBezTo>
                  <a:cubicBezTo>
                    <a:pt x="569" y="3225"/>
                    <a:pt x="577" y="3233"/>
                    <a:pt x="577" y="3241"/>
                  </a:cubicBezTo>
                  <a:cubicBezTo>
                    <a:pt x="585" y="3264"/>
                    <a:pt x="593" y="3280"/>
                    <a:pt x="609" y="3296"/>
                  </a:cubicBezTo>
                  <a:cubicBezTo>
                    <a:pt x="632" y="3304"/>
                    <a:pt x="648" y="3320"/>
                    <a:pt x="656" y="3336"/>
                  </a:cubicBezTo>
                  <a:cubicBezTo>
                    <a:pt x="656" y="3343"/>
                    <a:pt x="656" y="3351"/>
                    <a:pt x="648" y="3359"/>
                  </a:cubicBezTo>
                  <a:cubicBezTo>
                    <a:pt x="632" y="3391"/>
                    <a:pt x="609" y="3422"/>
                    <a:pt x="632" y="3438"/>
                  </a:cubicBezTo>
                  <a:cubicBezTo>
                    <a:pt x="640" y="3438"/>
                    <a:pt x="648" y="3446"/>
                    <a:pt x="648" y="3446"/>
                  </a:cubicBezTo>
                  <a:cubicBezTo>
                    <a:pt x="672" y="3454"/>
                    <a:pt x="696" y="3470"/>
                    <a:pt x="688" y="3509"/>
                  </a:cubicBezTo>
                  <a:cubicBezTo>
                    <a:pt x="688" y="3533"/>
                    <a:pt x="680" y="3541"/>
                    <a:pt x="672" y="3549"/>
                  </a:cubicBezTo>
                  <a:cubicBezTo>
                    <a:pt x="664" y="3557"/>
                    <a:pt x="664" y="3557"/>
                    <a:pt x="664" y="3580"/>
                  </a:cubicBezTo>
                  <a:cubicBezTo>
                    <a:pt x="672" y="3604"/>
                    <a:pt x="664" y="3612"/>
                    <a:pt x="656" y="3628"/>
                  </a:cubicBezTo>
                  <a:cubicBezTo>
                    <a:pt x="648" y="3636"/>
                    <a:pt x="648" y="3644"/>
                    <a:pt x="648" y="3660"/>
                  </a:cubicBezTo>
                  <a:cubicBezTo>
                    <a:pt x="640" y="3675"/>
                    <a:pt x="640" y="3683"/>
                    <a:pt x="632" y="3691"/>
                  </a:cubicBezTo>
                  <a:cubicBezTo>
                    <a:pt x="632" y="3707"/>
                    <a:pt x="625" y="3715"/>
                    <a:pt x="640" y="3723"/>
                  </a:cubicBezTo>
                  <a:cubicBezTo>
                    <a:pt x="648" y="3731"/>
                    <a:pt x="648" y="3739"/>
                    <a:pt x="656" y="3739"/>
                  </a:cubicBezTo>
                  <a:cubicBezTo>
                    <a:pt x="664" y="3747"/>
                    <a:pt x="672" y="3754"/>
                    <a:pt x="680" y="3778"/>
                  </a:cubicBezTo>
                  <a:cubicBezTo>
                    <a:pt x="680" y="3810"/>
                    <a:pt x="696" y="3818"/>
                    <a:pt x="735" y="3818"/>
                  </a:cubicBezTo>
                  <a:cubicBezTo>
                    <a:pt x="783" y="3818"/>
                    <a:pt x="822" y="3818"/>
                    <a:pt x="846" y="3849"/>
                  </a:cubicBezTo>
                  <a:cubicBezTo>
                    <a:pt x="854" y="3873"/>
                    <a:pt x="909" y="3913"/>
                    <a:pt x="949" y="3913"/>
                  </a:cubicBezTo>
                  <a:cubicBezTo>
                    <a:pt x="957" y="3913"/>
                    <a:pt x="964" y="3913"/>
                    <a:pt x="964" y="3905"/>
                  </a:cubicBezTo>
                  <a:cubicBezTo>
                    <a:pt x="972" y="3905"/>
                    <a:pt x="980" y="3905"/>
                    <a:pt x="988" y="3905"/>
                  </a:cubicBezTo>
                  <a:cubicBezTo>
                    <a:pt x="1020" y="3905"/>
                    <a:pt x="1035" y="3920"/>
                    <a:pt x="1044" y="3936"/>
                  </a:cubicBezTo>
                  <a:cubicBezTo>
                    <a:pt x="1044" y="3944"/>
                    <a:pt x="1051" y="3944"/>
                    <a:pt x="1051" y="3944"/>
                  </a:cubicBezTo>
                  <a:cubicBezTo>
                    <a:pt x="1067" y="3960"/>
                    <a:pt x="1107" y="4007"/>
                    <a:pt x="1131" y="4063"/>
                  </a:cubicBezTo>
                  <a:cubicBezTo>
                    <a:pt x="1146" y="4102"/>
                    <a:pt x="1170" y="4110"/>
                    <a:pt x="1186" y="4118"/>
                  </a:cubicBezTo>
                  <a:cubicBezTo>
                    <a:pt x="1194" y="4118"/>
                    <a:pt x="1202" y="4126"/>
                    <a:pt x="1209" y="4126"/>
                  </a:cubicBezTo>
                  <a:cubicBezTo>
                    <a:pt x="1209" y="4126"/>
                    <a:pt x="1217" y="4134"/>
                    <a:pt x="1225" y="4134"/>
                  </a:cubicBezTo>
                  <a:cubicBezTo>
                    <a:pt x="1241" y="4150"/>
                    <a:pt x="1273" y="4173"/>
                    <a:pt x="1312" y="4173"/>
                  </a:cubicBezTo>
                  <a:cubicBezTo>
                    <a:pt x="1320" y="4173"/>
                    <a:pt x="1328" y="4173"/>
                    <a:pt x="1344" y="4166"/>
                  </a:cubicBezTo>
                  <a:cubicBezTo>
                    <a:pt x="1368" y="4166"/>
                    <a:pt x="1384" y="4166"/>
                    <a:pt x="1391" y="4173"/>
                  </a:cubicBezTo>
                  <a:cubicBezTo>
                    <a:pt x="1399" y="4181"/>
                    <a:pt x="1391" y="4197"/>
                    <a:pt x="1391" y="4213"/>
                  </a:cubicBezTo>
                  <a:cubicBezTo>
                    <a:pt x="1391" y="4221"/>
                    <a:pt x="1391" y="4221"/>
                    <a:pt x="1391" y="4229"/>
                  </a:cubicBezTo>
                  <a:cubicBezTo>
                    <a:pt x="1391" y="4229"/>
                    <a:pt x="1391" y="4237"/>
                    <a:pt x="1391" y="4253"/>
                  </a:cubicBezTo>
                  <a:cubicBezTo>
                    <a:pt x="1391" y="4276"/>
                    <a:pt x="1384" y="4324"/>
                    <a:pt x="1407" y="4339"/>
                  </a:cubicBezTo>
                  <a:cubicBezTo>
                    <a:pt x="1407" y="4347"/>
                    <a:pt x="1415" y="4347"/>
                    <a:pt x="1431" y="4347"/>
                  </a:cubicBezTo>
                  <a:cubicBezTo>
                    <a:pt x="1439" y="4347"/>
                    <a:pt x="1447" y="4347"/>
                    <a:pt x="1462" y="4347"/>
                  </a:cubicBezTo>
                  <a:cubicBezTo>
                    <a:pt x="1470" y="4339"/>
                    <a:pt x="1478" y="4339"/>
                    <a:pt x="1486" y="4339"/>
                  </a:cubicBezTo>
                  <a:cubicBezTo>
                    <a:pt x="1502" y="4339"/>
                    <a:pt x="1518" y="4347"/>
                    <a:pt x="1526" y="4379"/>
                  </a:cubicBezTo>
                  <a:cubicBezTo>
                    <a:pt x="1542" y="4426"/>
                    <a:pt x="1613" y="4521"/>
                    <a:pt x="1676" y="4561"/>
                  </a:cubicBezTo>
                  <a:cubicBezTo>
                    <a:pt x="1731" y="4600"/>
                    <a:pt x="1747" y="4814"/>
                    <a:pt x="1739" y="4885"/>
                  </a:cubicBezTo>
                  <a:cubicBezTo>
                    <a:pt x="1739" y="4908"/>
                    <a:pt x="1731" y="4924"/>
                    <a:pt x="1723" y="4940"/>
                  </a:cubicBezTo>
                  <a:cubicBezTo>
                    <a:pt x="1723" y="4956"/>
                    <a:pt x="1715" y="4964"/>
                    <a:pt x="1723" y="4980"/>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1" name="Freeform 50"/>
            <p:cNvSpPr>
              <a:spLocks noChangeArrowheads="1"/>
            </p:cNvSpPr>
            <p:nvPr/>
          </p:nvSpPr>
          <p:spPr bwMode="auto">
            <a:xfrm>
              <a:off x="8484262" y="6372451"/>
              <a:ext cx="1331281" cy="1551616"/>
            </a:xfrm>
            <a:custGeom>
              <a:avLst/>
              <a:gdLst>
                <a:gd name="T0" fmla="*/ 752 w 2531"/>
                <a:gd name="T1" fmla="*/ 8 h 2949"/>
                <a:gd name="T2" fmla="*/ 752 w 2531"/>
                <a:gd name="T3" fmla="*/ 8 h 2949"/>
                <a:gd name="T4" fmla="*/ 752 w 2531"/>
                <a:gd name="T5" fmla="*/ 0 h 2949"/>
                <a:gd name="T6" fmla="*/ 736 w 2531"/>
                <a:gd name="T7" fmla="*/ 0 h 2949"/>
                <a:gd name="T8" fmla="*/ 736 w 2531"/>
                <a:gd name="T9" fmla="*/ 0 h 2949"/>
                <a:gd name="T10" fmla="*/ 712 w 2531"/>
                <a:gd name="T11" fmla="*/ 0 h 2949"/>
                <a:gd name="T12" fmla="*/ 712 w 2531"/>
                <a:gd name="T13" fmla="*/ 0 h 2949"/>
                <a:gd name="T14" fmla="*/ 704 w 2531"/>
                <a:gd name="T15" fmla="*/ 0 h 2949"/>
                <a:gd name="T16" fmla="*/ 704 w 2531"/>
                <a:gd name="T17" fmla="*/ 0 h 2949"/>
                <a:gd name="T18" fmla="*/ 704 w 2531"/>
                <a:gd name="T19" fmla="*/ 0 h 2949"/>
                <a:gd name="T20" fmla="*/ 601 w 2531"/>
                <a:gd name="T21" fmla="*/ 403 h 2949"/>
                <a:gd name="T22" fmla="*/ 546 w 2531"/>
                <a:gd name="T23" fmla="*/ 458 h 2949"/>
                <a:gd name="T24" fmla="*/ 506 w 2531"/>
                <a:gd name="T25" fmla="*/ 411 h 2949"/>
                <a:gd name="T26" fmla="*/ 396 w 2531"/>
                <a:gd name="T27" fmla="*/ 379 h 2949"/>
                <a:gd name="T28" fmla="*/ 372 w 2531"/>
                <a:gd name="T29" fmla="*/ 443 h 2949"/>
                <a:gd name="T30" fmla="*/ 372 w 2531"/>
                <a:gd name="T31" fmla="*/ 506 h 2949"/>
                <a:gd name="T32" fmla="*/ 364 w 2531"/>
                <a:gd name="T33" fmla="*/ 593 h 2949"/>
                <a:gd name="T34" fmla="*/ 333 w 2531"/>
                <a:gd name="T35" fmla="*/ 680 h 2949"/>
                <a:gd name="T36" fmla="*/ 356 w 2531"/>
                <a:gd name="T37" fmla="*/ 798 h 2949"/>
                <a:gd name="T38" fmla="*/ 309 w 2531"/>
                <a:gd name="T39" fmla="*/ 861 h 2949"/>
                <a:gd name="T40" fmla="*/ 293 w 2531"/>
                <a:gd name="T41" fmla="*/ 956 h 2949"/>
                <a:gd name="T42" fmla="*/ 325 w 2531"/>
                <a:gd name="T43" fmla="*/ 1028 h 2949"/>
                <a:gd name="T44" fmla="*/ 364 w 2531"/>
                <a:gd name="T45" fmla="*/ 1107 h 2949"/>
                <a:gd name="T46" fmla="*/ 412 w 2531"/>
                <a:gd name="T47" fmla="*/ 1209 h 2949"/>
                <a:gd name="T48" fmla="*/ 427 w 2531"/>
                <a:gd name="T49" fmla="*/ 1281 h 2949"/>
                <a:gd name="T50" fmla="*/ 364 w 2531"/>
                <a:gd name="T51" fmla="*/ 1312 h 2949"/>
                <a:gd name="T52" fmla="*/ 269 w 2531"/>
                <a:gd name="T53" fmla="*/ 1399 h 2949"/>
                <a:gd name="T54" fmla="*/ 253 w 2531"/>
                <a:gd name="T55" fmla="*/ 1502 h 2949"/>
                <a:gd name="T56" fmla="*/ 182 w 2531"/>
                <a:gd name="T57" fmla="*/ 1636 h 2949"/>
                <a:gd name="T58" fmla="*/ 119 w 2531"/>
                <a:gd name="T59" fmla="*/ 1676 h 2949"/>
                <a:gd name="T60" fmla="*/ 135 w 2531"/>
                <a:gd name="T61" fmla="*/ 1755 h 2949"/>
                <a:gd name="T62" fmla="*/ 119 w 2531"/>
                <a:gd name="T63" fmla="*/ 1802 h 2949"/>
                <a:gd name="T64" fmla="*/ 166 w 2531"/>
                <a:gd name="T65" fmla="*/ 1826 h 2949"/>
                <a:gd name="T66" fmla="*/ 198 w 2531"/>
                <a:gd name="T67" fmla="*/ 1881 h 2949"/>
                <a:gd name="T68" fmla="*/ 159 w 2531"/>
                <a:gd name="T69" fmla="*/ 1937 h 2949"/>
                <a:gd name="T70" fmla="*/ 103 w 2531"/>
                <a:gd name="T71" fmla="*/ 1968 h 2949"/>
                <a:gd name="T72" fmla="*/ 64 w 2531"/>
                <a:gd name="T73" fmla="*/ 1968 h 2949"/>
                <a:gd name="T74" fmla="*/ 32 w 2531"/>
                <a:gd name="T75" fmla="*/ 2016 h 2949"/>
                <a:gd name="T76" fmla="*/ 48 w 2531"/>
                <a:gd name="T77" fmla="*/ 2071 h 2949"/>
                <a:gd name="T78" fmla="*/ 1423 w 2531"/>
                <a:gd name="T79" fmla="*/ 2854 h 2949"/>
                <a:gd name="T80" fmla="*/ 1684 w 2531"/>
                <a:gd name="T81" fmla="*/ 2885 h 2949"/>
                <a:gd name="T82" fmla="*/ 2190 w 2531"/>
                <a:gd name="T83" fmla="*/ 2948 h 2949"/>
                <a:gd name="T84" fmla="*/ 2530 w 2531"/>
                <a:gd name="T85" fmla="*/ 284 h 2949"/>
                <a:gd name="T86" fmla="*/ 752 w 2531"/>
                <a:gd name="T87" fmla="*/ 8 h 2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1" h="2949">
                  <a:moveTo>
                    <a:pt x="752" y="8"/>
                  </a:moveTo>
                  <a:lnTo>
                    <a:pt x="752" y="8"/>
                  </a:lnTo>
                  <a:cubicBezTo>
                    <a:pt x="752" y="0"/>
                    <a:pt x="752" y="0"/>
                    <a:pt x="752" y="0"/>
                  </a:cubicBezTo>
                  <a:cubicBezTo>
                    <a:pt x="744" y="0"/>
                    <a:pt x="736" y="0"/>
                    <a:pt x="736" y="0"/>
                  </a:cubicBezTo>
                  <a:lnTo>
                    <a:pt x="736" y="0"/>
                  </a:lnTo>
                  <a:cubicBezTo>
                    <a:pt x="720" y="0"/>
                    <a:pt x="720" y="0"/>
                    <a:pt x="712" y="0"/>
                  </a:cubicBezTo>
                  <a:lnTo>
                    <a:pt x="712" y="0"/>
                  </a:lnTo>
                  <a:cubicBezTo>
                    <a:pt x="704" y="0"/>
                    <a:pt x="704" y="0"/>
                    <a:pt x="704" y="0"/>
                  </a:cubicBezTo>
                  <a:lnTo>
                    <a:pt x="704" y="0"/>
                  </a:lnTo>
                  <a:lnTo>
                    <a:pt x="704" y="0"/>
                  </a:lnTo>
                  <a:cubicBezTo>
                    <a:pt x="704" y="16"/>
                    <a:pt x="617" y="371"/>
                    <a:pt x="601" y="403"/>
                  </a:cubicBezTo>
                  <a:cubicBezTo>
                    <a:pt x="593" y="435"/>
                    <a:pt x="586" y="435"/>
                    <a:pt x="546" y="458"/>
                  </a:cubicBezTo>
                  <a:cubicBezTo>
                    <a:pt x="506" y="482"/>
                    <a:pt x="522" y="443"/>
                    <a:pt x="506" y="411"/>
                  </a:cubicBezTo>
                  <a:cubicBezTo>
                    <a:pt x="483" y="371"/>
                    <a:pt x="459" y="371"/>
                    <a:pt x="396" y="379"/>
                  </a:cubicBezTo>
                  <a:cubicBezTo>
                    <a:pt x="340" y="379"/>
                    <a:pt x="364" y="411"/>
                    <a:pt x="372" y="443"/>
                  </a:cubicBezTo>
                  <a:cubicBezTo>
                    <a:pt x="380" y="474"/>
                    <a:pt x="380" y="490"/>
                    <a:pt x="372" y="506"/>
                  </a:cubicBezTo>
                  <a:cubicBezTo>
                    <a:pt x="356" y="522"/>
                    <a:pt x="356" y="545"/>
                    <a:pt x="364" y="593"/>
                  </a:cubicBezTo>
                  <a:cubicBezTo>
                    <a:pt x="372" y="640"/>
                    <a:pt x="333" y="632"/>
                    <a:pt x="333" y="680"/>
                  </a:cubicBezTo>
                  <a:cubicBezTo>
                    <a:pt x="333" y="735"/>
                    <a:pt x="348" y="743"/>
                    <a:pt x="356" y="798"/>
                  </a:cubicBezTo>
                  <a:cubicBezTo>
                    <a:pt x="356" y="854"/>
                    <a:pt x="333" y="838"/>
                    <a:pt x="309" y="861"/>
                  </a:cubicBezTo>
                  <a:cubicBezTo>
                    <a:pt x="285" y="885"/>
                    <a:pt x="309" y="909"/>
                    <a:pt x="293" y="956"/>
                  </a:cubicBezTo>
                  <a:cubicBezTo>
                    <a:pt x="285" y="996"/>
                    <a:pt x="309" y="996"/>
                    <a:pt x="325" y="1028"/>
                  </a:cubicBezTo>
                  <a:cubicBezTo>
                    <a:pt x="348" y="1067"/>
                    <a:pt x="356" y="1083"/>
                    <a:pt x="364" y="1107"/>
                  </a:cubicBezTo>
                  <a:cubicBezTo>
                    <a:pt x="364" y="1130"/>
                    <a:pt x="388" y="1194"/>
                    <a:pt x="412" y="1209"/>
                  </a:cubicBezTo>
                  <a:cubicBezTo>
                    <a:pt x="435" y="1225"/>
                    <a:pt x="443" y="1257"/>
                    <a:pt x="427" y="1281"/>
                  </a:cubicBezTo>
                  <a:cubicBezTo>
                    <a:pt x="419" y="1304"/>
                    <a:pt x="404" y="1296"/>
                    <a:pt x="364" y="1312"/>
                  </a:cubicBezTo>
                  <a:cubicBezTo>
                    <a:pt x="333" y="1336"/>
                    <a:pt x="309" y="1376"/>
                    <a:pt x="269" y="1399"/>
                  </a:cubicBezTo>
                  <a:cubicBezTo>
                    <a:pt x="230" y="1423"/>
                    <a:pt x="261" y="1454"/>
                    <a:pt x="253" y="1502"/>
                  </a:cubicBezTo>
                  <a:cubicBezTo>
                    <a:pt x="246" y="1549"/>
                    <a:pt x="198" y="1613"/>
                    <a:pt x="182" y="1636"/>
                  </a:cubicBezTo>
                  <a:cubicBezTo>
                    <a:pt x="175" y="1652"/>
                    <a:pt x="135" y="1644"/>
                    <a:pt x="119" y="1676"/>
                  </a:cubicBezTo>
                  <a:cubicBezTo>
                    <a:pt x="103" y="1707"/>
                    <a:pt x="135" y="1715"/>
                    <a:pt x="135" y="1755"/>
                  </a:cubicBezTo>
                  <a:cubicBezTo>
                    <a:pt x="127" y="1794"/>
                    <a:pt x="119" y="1771"/>
                    <a:pt x="119" y="1802"/>
                  </a:cubicBezTo>
                  <a:cubicBezTo>
                    <a:pt x="111" y="1826"/>
                    <a:pt x="143" y="1810"/>
                    <a:pt x="166" y="1826"/>
                  </a:cubicBezTo>
                  <a:cubicBezTo>
                    <a:pt x="190" y="1842"/>
                    <a:pt x="190" y="1842"/>
                    <a:pt x="198" y="1881"/>
                  </a:cubicBezTo>
                  <a:cubicBezTo>
                    <a:pt x="198" y="1921"/>
                    <a:pt x="159" y="1905"/>
                    <a:pt x="159" y="1937"/>
                  </a:cubicBezTo>
                  <a:cubicBezTo>
                    <a:pt x="159" y="1960"/>
                    <a:pt x="119" y="1968"/>
                    <a:pt x="103" y="1968"/>
                  </a:cubicBezTo>
                  <a:cubicBezTo>
                    <a:pt x="87" y="1968"/>
                    <a:pt x="72" y="1968"/>
                    <a:pt x="64" y="1968"/>
                  </a:cubicBezTo>
                  <a:cubicBezTo>
                    <a:pt x="64" y="1984"/>
                    <a:pt x="48" y="2000"/>
                    <a:pt x="32" y="2016"/>
                  </a:cubicBezTo>
                  <a:cubicBezTo>
                    <a:pt x="0" y="2031"/>
                    <a:pt x="48" y="2071"/>
                    <a:pt x="48" y="2071"/>
                  </a:cubicBezTo>
                  <a:cubicBezTo>
                    <a:pt x="1423" y="2854"/>
                    <a:pt x="1423" y="2854"/>
                    <a:pt x="1423" y="2854"/>
                  </a:cubicBezTo>
                  <a:cubicBezTo>
                    <a:pt x="1423" y="2854"/>
                    <a:pt x="1629" y="2870"/>
                    <a:pt x="1684" y="2885"/>
                  </a:cubicBezTo>
                  <a:cubicBezTo>
                    <a:pt x="1716" y="2901"/>
                    <a:pt x="1969" y="2925"/>
                    <a:pt x="2190" y="2948"/>
                  </a:cubicBezTo>
                  <a:cubicBezTo>
                    <a:pt x="2530" y="284"/>
                    <a:pt x="2530" y="284"/>
                    <a:pt x="2530" y="284"/>
                  </a:cubicBezTo>
                  <a:cubicBezTo>
                    <a:pt x="1526" y="166"/>
                    <a:pt x="918" y="39"/>
                    <a:pt x="752" y="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2" name="Freeform 51"/>
            <p:cNvSpPr>
              <a:spLocks noChangeArrowheads="1"/>
            </p:cNvSpPr>
            <p:nvPr/>
          </p:nvSpPr>
          <p:spPr bwMode="auto">
            <a:xfrm>
              <a:off x="8493540" y="6367813"/>
              <a:ext cx="1326643" cy="1556255"/>
            </a:xfrm>
            <a:custGeom>
              <a:avLst/>
              <a:gdLst>
                <a:gd name="T0" fmla="*/ 2174 w 2523"/>
                <a:gd name="T1" fmla="*/ 2956 h 2957"/>
                <a:gd name="T2" fmla="*/ 1407 w 2523"/>
                <a:gd name="T3" fmla="*/ 2862 h 2957"/>
                <a:gd name="T4" fmla="*/ 0 w 2523"/>
                <a:gd name="T5" fmla="*/ 2039 h 2957"/>
                <a:gd name="T6" fmla="*/ 40 w 2523"/>
                <a:gd name="T7" fmla="*/ 1976 h 2957"/>
                <a:gd name="T8" fmla="*/ 143 w 2523"/>
                <a:gd name="T9" fmla="*/ 1945 h 2957"/>
                <a:gd name="T10" fmla="*/ 174 w 2523"/>
                <a:gd name="T11" fmla="*/ 1889 h 2957"/>
                <a:gd name="T12" fmla="*/ 95 w 2523"/>
                <a:gd name="T13" fmla="*/ 1810 h 2957"/>
                <a:gd name="T14" fmla="*/ 103 w 2523"/>
                <a:gd name="T15" fmla="*/ 1723 h 2957"/>
                <a:gd name="T16" fmla="*/ 166 w 2523"/>
                <a:gd name="T17" fmla="*/ 1636 h 2957"/>
                <a:gd name="T18" fmla="*/ 230 w 2523"/>
                <a:gd name="T19" fmla="*/ 1462 h 2957"/>
                <a:gd name="T20" fmla="*/ 348 w 2523"/>
                <a:gd name="T21" fmla="*/ 1320 h 2957"/>
                <a:gd name="T22" fmla="*/ 411 w 2523"/>
                <a:gd name="T23" fmla="*/ 1249 h 2957"/>
                <a:gd name="T24" fmla="*/ 317 w 2523"/>
                <a:gd name="T25" fmla="*/ 1059 h 2957"/>
                <a:gd name="T26" fmla="*/ 277 w 2523"/>
                <a:gd name="T27" fmla="*/ 956 h 2957"/>
                <a:gd name="T28" fmla="*/ 317 w 2523"/>
                <a:gd name="T29" fmla="*/ 854 h 2957"/>
                <a:gd name="T30" fmla="*/ 309 w 2523"/>
                <a:gd name="T31" fmla="*/ 688 h 2957"/>
                <a:gd name="T32" fmla="*/ 356 w 2523"/>
                <a:gd name="T33" fmla="*/ 514 h 2957"/>
                <a:gd name="T34" fmla="*/ 348 w 2523"/>
                <a:gd name="T35" fmla="*/ 435 h 2957"/>
                <a:gd name="T36" fmla="*/ 419 w 2523"/>
                <a:gd name="T37" fmla="*/ 379 h 2957"/>
                <a:gd name="T38" fmla="*/ 514 w 2523"/>
                <a:gd name="T39" fmla="*/ 466 h 2957"/>
                <a:gd name="T40" fmla="*/ 585 w 2523"/>
                <a:gd name="T41" fmla="*/ 411 h 2957"/>
                <a:gd name="T42" fmla="*/ 688 w 2523"/>
                <a:gd name="T43" fmla="*/ 0 h 2957"/>
                <a:gd name="T44" fmla="*/ 720 w 2523"/>
                <a:gd name="T45" fmla="*/ 8 h 2957"/>
                <a:gd name="T46" fmla="*/ 736 w 2523"/>
                <a:gd name="T47" fmla="*/ 8 h 2957"/>
                <a:gd name="T48" fmla="*/ 2522 w 2523"/>
                <a:gd name="T49" fmla="*/ 292 h 2957"/>
                <a:gd name="T50" fmla="*/ 1407 w 2523"/>
                <a:gd name="T51" fmla="*/ 2854 h 2957"/>
                <a:gd name="T52" fmla="*/ 1993 w 2523"/>
                <a:gd name="T53" fmla="*/ 2933 h 2957"/>
                <a:gd name="T54" fmla="*/ 807 w 2523"/>
                <a:gd name="T55" fmla="*/ 32 h 2957"/>
                <a:gd name="T56" fmla="*/ 712 w 2523"/>
                <a:gd name="T57" fmla="*/ 16 h 2957"/>
                <a:gd name="T58" fmla="*/ 688 w 2523"/>
                <a:gd name="T59" fmla="*/ 8 h 2957"/>
                <a:gd name="T60" fmla="*/ 530 w 2523"/>
                <a:gd name="T61" fmla="*/ 466 h 2957"/>
                <a:gd name="T62" fmla="*/ 483 w 2523"/>
                <a:gd name="T63" fmla="*/ 419 h 2957"/>
                <a:gd name="T64" fmla="*/ 348 w 2523"/>
                <a:gd name="T65" fmla="*/ 403 h 2957"/>
                <a:gd name="T66" fmla="*/ 356 w 2523"/>
                <a:gd name="T67" fmla="*/ 458 h 2957"/>
                <a:gd name="T68" fmla="*/ 332 w 2523"/>
                <a:gd name="T69" fmla="*/ 648 h 2957"/>
                <a:gd name="T70" fmla="*/ 340 w 2523"/>
                <a:gd name="T71" fmla="*/ 806 h 2957"/>
                <a:gd name="T72" fmla="*/ 285 w 2523"/>
                <a:gd name="T73" fmla="*/ 917 h 2957"/>
                <a:gd name="T74" fmla="*/ 317 w 2523"/>
                <a:gd name="T75" fmla="*/ 1036 h 2957"/>
                <a:gd name="T76" fmla="*/ 396 w 2523"/>
                <a:gd name="T77" fmla="*/ 1217 h 2957"/>
                <a:gd name="T78" fmla="*/ 388 w 2523"/>
                <a:gd name="T79" fmla="*/ 1312 h 2957"/>
                <a:gd name="T80" fmla="*/ 253 w 2523"/>
                <a:gd name="T81" fmla="*/ 1407 h 2957"/>
                <a:gd name="T82" fmla="*/ 182 w 2523"/>
                <a:gd name="T83" fmla="*/ 1628 h 2957"/>
                <a:gd name="T84" fmla="*/ 103 w 2523"/>
                <a:gd name="T85" fmla="*/ 1684 h 2957"/>
                <a:gd name="T86" fmla="*/ 111 w 2523"/>
                <a:gd name="T87" fmla="*/ 1795 h 2957"/>
                <a:gd name="T88" fmla="*/ 150 w 2523"/>
                <a:gd name="T89" fmla="*/ 1834 h 2957"/>
                <a:gd name="T90" fmla="*/ 166 w 2523"/>
                <a:gd name="T91" fmla="*/ 1921 h 2957"/>
                <a:gd name="T92" fmla="*/ 48 w 2523"/>
                <a:gd name="T93" fmla="*/ 1984 h 2957"/>
                <a:gd name="T94" fmla="*/ 32 w 2523"/>
                <a:gd name="T95" fmla="*/ 2071 h 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23" h="2957">
                  <a:moveTo>
                    <a:pt x="2174" y="2956"/>
                  </a:moveTo>
                  <a:lnTo>
                    <a:pt x="2174" y="2956"/>
                  </a:lnTo>
                  <a:lnTo>
                    <a:pt x="2174" y="2956"/>
                  </a:lnTo>
                  <a:cubicBezTo>
                    <a:pt x="2111" y="2949"/>
                    <a:pt x="2056" y="2941"/>
                    <a:pt x="1993" y="2941"/>
                  </a:cubicBezTo>
                  <a:cubicBezTo>
                    <a:pt x="1826" y="2925"/>
                    <a:pt x="1692" y="2909"/>
                    <a:pt x="1668" y="2901"/>
                  </a:cubicBezTo>
                  <a:cubicBezTo>
                    <a:pt x="1613" y="2885"/>
                    <a:pt x="1407" y="2862"/>
                    <a:pt x="1407" y="2862"/>
                  </a:cubicBezTo>
                  <a:lnTo>
                    <a:pt x="1407" y="2862"/>
                  </a:lnTo>
                  <a:cubicBezTo>
                    <a:pt x="32" y="2079"/>
                    <a:pt x="32" y="2079"/>
                    <a:pt x="32" y="2079"/>
                  </a:cubicBezTo>
                  <a:cubicBezTo>
                    <a:pt x="24" y="2079"/>
                    <a:pt x="0" y="2055"/>
                    <a:pt x="0" y="2039"/>
                  </a:cubicBezTo>
                  <a:cubicBezTo>
                    <a:pt x="0" y="2032"/>
                    <a:pt x="8" y="2024"/>
                    <a:pt x="16" y="2016"/>
                  </a:cubicBezTo>
                  <a:cubicBezTo>
                    <a:pt x="32" y="2000"/>
                    <a:pt x="48" y="1992"/>
                    <a:pt x="40" y="1984"/>
                  </a:cubicBezTo>
                  <a:cubicBezTo>
                    <a:pt x="40" y="1976"/>
                    <a:pt x="40" y="1976"/>
                    <a:pt x="40" y="1976"/>
                  </a:cubicBezTo>
                  <a:lnTo>
                    <a:pt x="40" y="1976"/>
                  </a:lnTo>
                  <a:cubicBezTo>
                    <a:pt x="56" y="1976"/>
                    <a:pt x="71" y="1968"/>
                    <a:pt x="87" y="1968"/>
                  </a:cubicBezTo>
                  <a:cubicBezTo>
                    <a:pt x="95" y="1968"/>
                    <a:pt x="135" y="1968"/>
                    <a:pt x="143" y="1945"/>
                  </a:cubicBezTo>
                  <a:cubicBezTo>
                    <a:pt x="143" y="1929"/>
                    <a:pt x="150" y="1921"/>
                    <a:pt x="159" y="1921"/>
                  </a:cubicBezTo>
                  <a:cubicBezTo>
                    <a:pt x="166" y="1913"/>
                    <a:pt x="174" y="1913"/>
                    <a:pt x="174" y="1889"/>
                  </a:cubicBezTo>
                  <a:lnTo>
                    <a:pt x="174" y="1889"/>
                  </a:lnTo>
                  <a:cubicBezTo>
                    <a:pt x="174" y="1850"/>
                    <a:pt x="166" y="1850"/>
                    <a:pt x="150" y="1834"/>
                  </a:cubicBezTo>
                  <a:cubicBezTo>
                    <a:pt x="135" y="1834"/>
                    <a:pt x="127" y="1834"/>
                    <a:pt x="119" y="1834"/>
                  </a:cubicBezTo>
                  <a:cubicBezTo>
                    <a:pt x="111" y="1826"/>
                    <a:pt x="95" y="1826"/>
                    <a:pt x="95" y="1810"/>
                  </a:cubicBezTo>
                  <a:cubicBezTo>
                    <a:pt x="95" y="1795"/>
                    <a:pt x="103" y="1795"/>
                    <a:pt x="103" y="1786"/>
                  </a:cubicBezTo>
                  <a:cubicBezTo>
                    <a:pt x="111" y="1786"/>
                    <a:pt x="111" y="1779"/>
                    <a:pt x="111" y="1763"/>
                  </a:cubicBezTo>
                  <a:cubicBezTo>
                    <a:pt x="111" y="1747"/>
                    <a:pt x="111" y="1739"/>
                    <a:pt x="103" y="1723"/>
                  </a:cubicBezTo>
                  <a:cubicBezTo>
                    <a:pt x="95" y="1708"/>
                    <a:pt x="87" y="1700"/>
                    <a:pt x="95" y="1684"/>
                  </a:cubicBezTo>
                  <a:cubicBezTo>
                    <a:pt x="111" y="1660"/>
                    <a:pt x="127" y="1660"/>
                    <a:pt x="135" y="1652"/>
                  </a:cubicBezTo>
                  <a:cubicBezTo>
                    <a:pt x="150" y="1652"/>
                    <a:pt x="159" y="1644"/>
                    <a:pt x="166" y="1636"/>
                  </a:cubicBezTo>
                  <a:cubicBezTo>
                    <a:pt x="166" y="1636"/>
                    <a:pt x="174" y="1628"/>
                    <a:pt x="174" y="1621"/>
                  </a:cubicBezTo>
                  <a:cubicBezTo>
                    <a:pt x="198" y="1589"/>
                    <a:pt x="230" y="1542"/>
                    <a:pt x="237" y="1510"/>
                  </a:cubicBezTo>
                  <a:cubicBezTo>
                    <a:pt x="237" y="1486"/>
                    <a:pt x="237" y="1478"/>
                    <a:pt x="230" y="1462"/>
                  </a:cubicBezTo>
                  <a:cubicBezTo>
                    <a:pt x="230" y="1439"/>
                    <a:pt x="230" y="1415"/>
                    <a:pt x="253" y="1399"/>
                  </a:cubicBezTo>
                  <a:cubicBezTo>
                    <a:pt x="277" y="1391"/>
                    <a:pt x="285" y="1375"/>
                    <a:pt x="301" y="1360"/>
                  </a:cubicBezTo>
                  <a:cubicBezTo>
                    <a:pt x="317" y="1344"/>
                    <a:pt x="332" y="1328"/>
                    <a:pt x="348" y="1320"/>
                  </a:cubicBezTo>
                  <a:cubicBezTo>
                    <a:pt x="364" y="1312"/>
                    <a:pt x="380" y="1304"/>
                    <a:pt x="388" y="1304"/>
                  </a:cubicBezTo>
                  <a:cubicBezTo>
                    <a:pt x="396" y="1296"/>
                    <a:pt x="403" y="1296"/>
                    <a:pt x="411" y="1289"/>
                  </a:cubicBezTo>
                  <a:cubicBezTo>
                    <a:pt x="411" y="1281"/>
                    <a:pt x="419" y="1265"/>
                    <a:pt x="411" y="1249"/>
                  </a:cubicBezTo>
                  <a:cubicBezTo>
                    <a:pt x="411" y="1233"/>
                    <a:pt x="403" y="1225"/>
                    <a:pt x="388" y="1217"/>
                  </a:cubicBezTo>
                  <a:cubicBezTo>
                    <a:pt x="364" y="1209"/>
                    <a:pt x="348" y="1138"/>
                    <a:pt x="340" y="1115"/>
                  </a:cubicBezTo>
                  <a:cubicBezTo>
                    <a:pt x="340" y="1091"/>
                    <a:pt x="332" y="1083"/>
                    <a:pt x="317" y="1059"/>
                  </a:cubicBezTo>
                  <a:cubicBezTo>
                    <a:pt x="317" y="1059"/>
                    <a:pt x="317" y="1051"/>
                    <a:pt x="309" y="1044"/>
                  </a:cubicBezTo>
                  <a:cubicBezTo>
                    <a:pt x="301" y="1028"/>
                    <a:pt x="293" y="1020"/>
                    <a:pt x="293" y="1012"/>
                  </a:cubicBezTo>
                  <a:cubicBezTo>
                    <a:pt x="277" y="1004"/>
                    <a:pt x="269" y="988"/>
                    <a:pt x="277" y="956"/>
                  </a:cubicBezTo>
                  <a:cubicBezTo>
                    <a:pt x="277" y="941"/>
                    <a:pt x="277" y="925"/>
                    <a:pt x="277" y="917"/>
                  </a:cubicBezTo>
                  <a:cubicBezTo>
                    <a:pt x="277" y="893"/>
                    <a:pt x="277" y="885"/>
                    <a:pt x="293" y="869"/>
                  </a:cubicBezTo>
                  <a:cubicBezTo>
                    <a:pt x="301" y="862"/>
                    <a:pt x="309" y="854"/>
                    <a:pt x="317" y="854"/>
                  </a:cubicBezTo>
                  <a:cubicBezTo>
                    <a:pt x="332" y="846"/>
                    <a:pt x="340" y="838"/>
                    <a:pt x="332" y="806"/>
                  </a:cubicBezTo>
                  <a:cubicBezTo>
                    <a:pt x="332" y="783"/>
                    <a:pt x="324" y="767"/>
                    <a:pt x="324" y="751"/>
                  </a:cubicBezTo>
                  <a:cubicBezTo>
                    <a:pt x="317" y="735"/>
                    <a:pt x="309" y="719"/>
                    <a:pt x="309" y="688"/>
                  </a:cubicBezTo>
                  <a:cubicBezTo>
                    <a:pt x="309" y="664"/>
                    <a:pt x="324" y="656"/>
                    <a:pt x="332" y="648"/>
                  </a:cubicBezTo>
                  <a:cubicBezTo>
                    <a:pt x="340" y="632"/>
                    <a:pt x="348" y="625"/>
                    <a:pt x="340" y="601"/>
                  </a:cubicBezTo>
                  <a:cubicBezTo>
                    <a:pt x="332" y="553"/>
                    <a:pt x="340" y="530"/>
                    <a:pt x="356" y="514"/>
                  </a:cubicBezTo>
                  <a:cubicBezTo>
                    <a:pt x="364" y="498"/>
                    <a:pt x="356" y="490"/>
                    <a:pt x="348" y="458"/>
                  </a:cubicBezTo>
                  <a:cubicBezTo>
                    <a:pt x="348" y="451"/>
                    <a:pt x="348" y="451"/>
                    <a:pt x="348" y="451"/>
                  </a:cubicBezTo>
                  <a:cubicBezTo>
                    <a:pt x="348" y="443"/>
                    <a:pt x="348" y="443"/>
                    <a:pt x="348" y="435"/>
                  </a:cubicBezTo>
                  <a:cubicBezTo>
                    <a:pt x="340" y="419"/>
                    <a:pt x="332" y="403"/>
                    <a:pt x="340" y="395"/>
                  </a:cubicBezTo>
                  <a:cubicBezTo>
                    <a:pt x="348" y="387"/>
                    <a:pt x="364" y="379"/>
                    <a:pt x="380" y="379"/>
                  </a:cubicBezTo>
                  <a:cubicBezTo>
                    <a:pt x="396" y="379"/>
                    <a:pt x="411" y="379"/>
                    <a:pt x="419" y="379"/>
                  </a:cubicBezTo>
                  <a:cubicBezTo>
                    <a:pt x="451" y="379"/>
                    <a:pt x="475" y="387"/>
                    <a:pt x="490" y="411"/>
                  </a:cubicBezTo>
                  <a:cubicBezTo>
                    <a:pt x="498" y="427"/>
                    <a:pt x="498" y="443"/>
                    <a:pt x="506" y="451"/>
                  </a:cubicBezTo>
                  <a:cubicBezTo>
                    <a:pt x="506" y="466"/>
                    <a:pt x="506" y="466"/>
                    <a:pt x="514" y="466"/>
                  </a:cubicBezTo>
                  <a:cubicBezTo>
                    <a:pt x="514" y="466"/>
                    <a:pt x="522" y="466"/>
                    <a:pt x="530" y="458"/>
                  </a:cubicBezTo>
                  <a:cubicBezTo>
                    <a:pt x="538" y="458"/>
                    <a:pt x="538" y="458"/>
                    <a:pt x="538" y="458"/>
                  </a:cubicBezTo>
                  <a:cubicBezTo>
                    <a:pt x="570" y="435"/>
                    <a:pt x="577" y="435"/>
                    <a:pt x="585" y="411"/>
                  </a:cubicBezTo>
                  <a:cubicBezTo>
                    <a:pt x="601" y="379"/>
                    <a:pt x="680" y="24"/>
                    <a:pt x="680" y="8"/>
                  </a:cubicBezTo>
                  <a:cubicBezTo>
                    <a:pt x="680" y="0"/>
                    <a:pt x="680" y="0"/>
                    <a:pt x="688" y="0"/>
                  </a:cubicBezTo>
                  <a:lnTo>
                    <a:pt x="688" y="0"/>
                  </a:lnTo>
                  <a:lnTo>
                    <a:pt x="696" y="0"/>
                  </a:lnTo>
                  <a:lnTo>
                    <a:pt x="696" y="0"/>
                  </a:lnTo>
                  <a:cubicBezTo>
                    <a:pt x="704" y="0"/>
                    <a:pt x="704" y="0"/>
                    <a:pt x="720" y="8"/>
                  </a:cubicBezTo>
                  <a:lnTo>
                    <a:pt x="720" y="8"/>
                  </a:lnTo>
                  <a:cubicBezTo>
                    <a:pt x="728" y="8"/>
                    <a:pt x="728" y="8"/>
                    <a:pt x="736" y="8"/>
                  </a:cubicBezTo>
                  <a:lnTo>
                    <a:pt x="736" y="8"/>
                  </a:lnTo>
                  <a:cubicBezTo>
                    <a:pt x="751" y="16"/>
                    <a:pt x="775" y="16"/>
                    <a:pt x="807" y="24"/>
                  </a:cubicBezTo>
                  <a:cubicBezTo>
                    <a:pt x="1052" y="71"/>
                    <a:pt x="1621" y="182"/>
                    <a:pt x="2514" y="292"/>
                  </a:cubicBezTo>
                  <a:cubicBezTo>
                    <a:pt x="2522" y="292"/>
                    <a:pt x="2522" y="292"/>
                    <a:pt x="2522" y="292"/>
                  </a:cubicBezTo>
                  <a:lnTo>
                    <a:pt x="2522" y="292"/>
                  </a:lnTo>
                  <a:cubicBezTo>
                    <a:pt x="2174" y="2956"/>
                    <a:pt x="2174" y="2956"/>
                    <a:pt x="2174" y="2956"/>
                  </a:cubicBezTo>
                  <a:lnTo>
                    <a:pt x="1407" y="2854"/>
                  </a:lnTo>
                  <a:lnTo>
                    <a:pt x="1407" y="2854"/>
                  </a:lnTo>
                  <a:cubicBezTo>
                    <a:pt x="1423" y="2862"/>
                    <a:pt x="1621" y="2878"/>
                    <a:pt x="1668" y="2893"/>
                  </a:cubicBezTo>
                  <a:cubicBezTo>
                    <a:pt x="1692" y="2901"/>
                    <a:pt x="1834" y="2917"/>
                    <a:pt x="1993" y="2933"/>
                  </a:cubicBezTo>
                  <a:cubicBezTo>
                    <a:pt x="2056" y="2941"/>
                    <a:pt x="2111" y="2941"/>
                    <a:pt x="2166" y="2949"/>
                  </a:cubicBezTo>
                  <a:cubicBezTo>
                    <a:pt x="2514" y="300"/>
                    <a:pt x="2514" y="300"/>
                    <a:pt x="2514" y="300"/>
                  </a:cubicBezTo>
                  <a:cubicBezTo>
                    <a:pt x="1613" y="190"/>
                    <a:pt x="1044" y="79"/>
                    <a:pt x="807" y="32"/>
                  </a:cubicBezTo>
                  <a:cubicBezTo>
                    <a:pt x="775" y="24"/>
                    <a:pt x="751" y="16"/>
                    <a:pt x="736" y="16"/>
                  </a:cubicBezTo>
                  <a:lnTo>
                    <a:pt x="736" y="16"/>
                  </a:lnTo>
                  <a:cubicBezTo>
                    <a:pt x="712" y="16"/>
                    <a:pt x="712" y="16"/>
                    <a:pt x="712" y="16"/>
                  </a:cubicBezTo>
                  <a:cubicBezTo>
                    <a:pt x="704" y="8"/>
                    <a:pt x="696" y="8"/>
                    <a:pt x="696" y="8"/>
                  </a:cubicBezTo>
                  <a:lnTo>
                    <a:pt x="696" y="8"/>
                  </a:lnTo>
                  <a:lnTo>
                    <a:pt x="688" y="8"/>
                  </a:lnTo>
                  <a:cubicBezTo>
                    <a:pt x="688" y="47"/>
                    <a:pt x="601" y="387"/>
                    <a:pt x="593" y="411"/>
                  </a:cubicBezTo>
                  <a:cubicBezTo>
                    <a:pt x="577" y="443"/>
                    <a:pt x="570" y="443"/>
                    <a:pt x="538" y="466"/>
                  </a:cubicBezTo>
                  <a:cubicBezTo>
                    <a:pt x="530" y="466"/>
                    <a:pt x="530" y="466"/>
                    <a:pt x="530" y="466"/>
                  </a:cubicBezTo>
                  <a:cubicBezTo>
                    <a:pt x="522" y="474"/>
                    <a:pt x="522" y="474"/>
                    <a:pt x="514" y="474"/>
                  </a:cubicBezTo>
                  <a:cubicBezTo>
                    <a:pt x="498" y="474"/>
                    <a:pt x="498" y="466"/>
                    <a:pt x="498" y="451"/>
                  </a:cubicBezTo>
                  <a:cubicBezTo>
                    <a:pt x="490" y="443"/>
                    <a:pt x="490" y="427"/>
                    <a:pt x="483" y="419"/>
                  </a:cubicBezTo>
                  <a:cubicBezTo>
                    <a:pt x="467" y="395"/>
                    <a:pt x="451" y="387"/>
                    <a:pt x="419" y="387"/>
                  </a:cubicBezTo>
                  <a:cubicBezTo>
                    <a:pt x="411" y="387"/>
                    <a:pt x="396" y="387"/>
                    <a:pt x="380" y="387"/>
                  </a:cubicBezTo>
                  <a:cubicBezTo>
                    <a:pt x="364" y="387"/>
                    <a:pt x="356" y="395"/>
                    <a:pt x="348" y="403"/>
                  </a:cubicBezTo>
                  <a:cubicBezTo>
                    <a:pt x="340" y="411"/>
                    <a:pt x="348" y="419"/>
                    <a:pt x="348" y="435"/>
                  </a:cubicBezTo>
                  <a:cubicBezTo>
                    <a:pt x="356" y="435"/>
                    <a:pt x="356" y="443"/>
                    <a:pt x="356" y="451"/>
                  </a:cubicBezTo>
                  <a:cubicBezTo>
                    <a:pt x="356" y="458"/>
                    <a:pt x="356" y="458"/>
                    <a:pt x="356" y="458"/>
                  </a:cubicBezTo>
                  <a:cubicBezTo>
                    <a:pt x="364" y="490"/>
                    <a:pt x="372" y="506"/>
                    <a:pt x="356" y="522"/>
                  </a:cubicBezTo>
                  <a:cubicBezTo>
                    <a:pt x="348" y="530"/>
                    <a:pt x="340" y="553"/>
                    <a:pt x="348" y="601"/>
                  </a:cubicBezTo>
                  <a:cubicBezTo>
                    <a:pt x="356" y="632"/>
                    <a:pt x="340" y="640"/>
                    <a:pt x="332" y="648"/>
                  </a:cubicBezTo>
                  <a:cubicBezTo>
                    <a:pt x="324" y="664"/>
                    <a:pt x="317" y="672"/>
                    <a:pt x="317" y="688"/>
                  </a:cubicBezTo>
                  <a:cubicBezTo>
                    <a:pt x="317" y="719"/>
                    <a:pt x="324" y="735"/>
                    <a:pt x="332" y="751"/>
                  </a:cubicBezTo>
                  <a:cubicBezTo>
                    <a:pt x="332" y="767"/>
                    <a:pt x="340" y="783"/>
                    <a:pt x="340" y="806"/>
                  </a:cubicBezTo>
                  <a:cubicBezTo>
                    <a:pt x="348" y="838"/>
                    <a:pt x="332" y="846"/>
                    <a:pt x="317" y="854"/>
                  </a:cubicBezTo>
                  <a:cubicBezTo>
                    <a:pt x="317" y="862"/>
                    <a:pt x="309" y="862"/>
                    <a:pt x="301" y="869"/>
                  </a:cubicBezTo>
                  <a:cubicBezTo>
                    <a:pt x="285" y="885"/>
                    <a:pt x="285" y="901"/>
                    <a:pt x="285" y="917"/>
                  </a:cubicBezTo>
                  <a:cubicBezTo>
                    <a:pt x="285" y="925"/>
                    <a:pt x="285" y="941"/>
                    <a:pt x="285" y="964"/>
                  </a:cubicBezTo>
                  <a:cubicBezTo>
                    <a:pt x="277" y="988"/>
                    <a:pt x="285" y="996"/>
                    <a:pt x="293" y="1012"/>
                  </a:cubicBezTo>
                  <a:cubicBezTo>
                    <a:pt x="301" y="1020"/>
                    <a:pt x="309" y="1028"/>
                    <a:pt x="317" y="1036"/>
                  </a:cubicBezTo>
                  <a:cubicBezTo>
                    <a:pt x="317" y="1044"/>
                    <a:pt x="324" y="1051"/>
                    <a:pt x="324" y="1059"/>
                  </a:cubicBezTo>
                  <a:cubicBezTo>
                    <a:pt x="340" y="1075"/>
                    <a:pt x="348" y="1091"/>
                    <a:pt x="348" y="1115"/>
                  </a:cubicBezTo>
                  <a:cubicBezTo>
                    <a:pt x="348" y="1138"/>
                    <a:pt x="372" y="1202"/>
                    <a:pt x="396" y="1217"/>
                  </a:cubicBezTo>
                  <a:cubicBezTo>
                    <a:pt x="403" y="1217"/>
                    <a:pt x="419" y="1233"/>
                    <a:pt x="419" y="1249"/>
                  </a:cubicBezTo>
                  <a:cubicBezTo>
                    <a:pt x="427" y="1265"/>
                    <a:pt x="419" y="1281"/>
                    <a:pt x="419" y="1289"/>
                  </a:cubicBezTo>
                  <a:cubicBezTo>
                    <a:pt x="411" y="1304"/>
                    <a:pt x="396" y="1304"/>
                    <a:pt x="388" y="1312"/>
                  </a:cubicBezTo>
                  <a:cubicBezTo>
                    <a:pt x="380" y="1312"/>
                    <a:pt x="364" y="1320"/>
                    <a:pt x="356" y="1328"/>
                  </a:cubicBezTo>
                  <a:cubicBezTo>
                    <a:pt x="332" y="1336"/>
                    <a:pt x="324" y="1352"/>
                    <a:pt x="309" y="1368"/>
                  </a:cubicBezTo>
                  <a:cubicBezTo>
                    <a:pt x="293" y="1384"/>
                    <a:pt x="277" y="1399"/>
                    <a:pt x="253" y="1407"/>
                  </a:cubicBezTo>
                  <a:cubicBezTo>
                    <a:pt x="237" y="1423"/>
                    <a:pt x="237" y="1439"/>
                    <a:pt x="237" y="1462"/>
                  </a:cubicBezTo>
                  <a:cubicBezTo>
                    <a:pt x="245" y="1470"/>
                    <a:pt x="245" y="1486"/>
                    <a:pt x="245" y="1510"/>
                  </a:cubicBezTo>
                  <a:cubicBezTo>
                    <a:pt x="237" y="1549"/>
                    <a:pt x="198" y="1597"/>
                    <a:pt x="182" y="1628"/>
                  </a:cubicBezTo>
                  <a:cubicBezTo>
                    <a:pt x="174" y="1636"/>
                    <a:pt x="174" y="1636"/>
                    <a:pt x="174" y="1644"/>
                  </a:cubicBezTo>
                  <a:cubicBezTo>
                    <a:pt x="166" y="1652"/>
                    <a:pt x="150" y="1660"/>
                    <a:pt x="143" y="1660"/>
                  </a:cubicBezTo>
                  <a:cubicBezTo>
                    <a:pt x="127" y="1668"/>
                    <a:pt x="111" y="1668"/>
                    <a:pt x="103" y="1684"/>
                  </a:cubicBezTo>
                  <a:cubicBezTo>
                    <a:pt x="95" y="1700"/>
                    <a:pt x="103" y="1708"/>
                    <a:pt x="111" y="1723"/>
                  </a:cubicBezTo>
                  <a:cubicBezTo>
                    <a:pt x="119" y="1731"/>
                    <a:pt x="119" y="1747"/>
                    <a:pt x="119" y="1763"/>
                  </a:cubicBezTo>
                  <a:cubicBezTo>
                    <a:pt x="119" y="1786"/>
                    <a:pt x="111" y="1786"/>
                    <a:pt x="111" y="1795"/>
                  </a:cubicBezTo>
                  <a:cubicBezTo>
                    <a:pt x="103" y="1795"/>
                    <a:pt x="103" y="1795"/>
                    <a:pt x="103" y="1810"/>
                  </a:cubicBezTo>
                  <a:cubicBezTo>
                    <a:pt x="103" y="1818"/>
                    <a:pt x="111" y="1826"/>
                    <a:pt x="119" y="1826"/>
                  </a:cubicBezTo>
                  <a:cubicBezTo>
                    <a:pt x="127" y="1826"/>
                    <a:pt x="143" y="1826"/>
                    <a:pt x="150" y="1834"/>
                  </a:cubicBezTo>
                  <a:cubicBezTo>
                    <a:pt x="174" y="1842"/>
                    <a:pt x="174" y="1850"/>
                    <a:pt x="182" y="1889"/>
                  </a:cubicBezTo>
                  <a:lnTo>
                    <a:pt x="182" y="1889"/>
                  </a:lnTo>
                  <a:cubicBezTo>
                    <a:pt x="182" y="1913"/>
                    <a:pt x="174" y="1921"/>
                    <a:pt x="166" y="1921"/>
                  </a:cubicBezTo>
                  <a:cubicBezTo>
                    <a:pt x="159" y="1929"/>
                    <a:pt x="150" y="1929"/>
                    <a:pt x="150" y="1945"/>
                  </a:cubicBezTo>
                  <a:cubicBezTo>
                    <a:pt x="143" y="1976"/>
                    <a:pt x="95" y="1976"/>
                    <a:pt x="87" y="1976"/>
                  </a:cubicBezTo>
                  <a:cubicBezTo>
                    <a:pt x="71" y="1976"/>
                    <a:pt x="64" y="1976"/>
                    <a:pt x="48" y="1984"/>
                  </a:cubicBezTo>
                  <a:cubicBezTo>
                    <a:pt x="56" y="1992"/>
                    <a:pt x="40" y="2008"/>
                    <a:pt x="16" y="2024"/>
                  </a:cubicBezTo>
                  <a:cubicBezTo>
                    <a:pt x="16" y="2032"/>
                    <a:pt x="8" y="2032"/>
                    <a:pt x="8" y="2039"/>
                  </a:cubicBezTo>
                  <a:cubicBezTo>
                    <a:pt x="8" y="2055"/>
                    <a:pt x="32" y="2071"/>
                    <a:pt x="32" y="2071"/>
                  </a:cubicBezTo>
                  <a:cubicBezTo>
                    <a:pt x="1407" y="2854"/>
                    <a:pt x="1407" y="2854"/>
                    <a:pt x="1407" y="2854"/>
                  </a:cubicBezTo>
                  <a:lnTo>
                    <a:pt x="2174" y="2956"/>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3" name="Freeform 52"/>
            <p:cNvSpPr>
              <a:spLocks noChangeArrowheads="1"/>
            </p:cNvSpPr>
            <p:nvPr/>
          </p:nvSpPr>
          <p:spPr bwMode="auto">
            <a:xfrm>
              <a:off x="9815544" y="5523585"/>
              <a:ext cx="1435651" cy="1117905"/>
            </a:xfrm>
            <a:custGeom>
              <a:avLst/>
              <a:gdLst>
                <a:gd name="T0" fmla="*/ 2720 w 2729"/>
                <a:gd name="T1" fmla="*/ 269 h 2127"/>
                <a:gd name="T2" fmla="*/ 2720 w 2729"/>
                <a:gd name="T3" fmla="*/ 269 h 2127"/>
                <a:gd name="T4" fmla="*/ 2649 w 2729"/>
                <a:gd name="T5" fmla="*/ 222 h 2127"/>
                <a:gd name="T6" fmla="*/ 245 w 2729"/>
                <a:gd name="T7" fmla="*/ 0 h 2127"/>
                <a:gd name="T8" fmla="*/ 0 w 2729"/>
                <a:gd name="T9" fmla="*/ 1896 h 2127"/>
                <a:gd name="T10" fmla="*/ 1890 w 2729"/>
                <a:gd name="T11" fmla="*/ 2078 h 2127"/>
                <a:gd name="T12" fmla="*/ 1898 w 2729"/>
                <a:gd name="T13" fmla="*/ 2078 h 2127"/>
                <a:gd name="T14" fmla="*/ 2253 w 2729"/>
                <a:gd name="T15" fmla="*/ 2102 h 2127"/>
                <a:gd name="T16" fmla="*/ 2625 w 2729"/>
                <a:gd name="T17" fmla="*/ 2126 h 2127"/>
                <a:gd name="T18" fmla="*/ 2720 w 2729"/>
                <a:gd name="T19" fmla="*/ 269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9" h="2127">
                  <a:moveTo>
                    <a:pt x="2720" y="269"/>
                  </a:moveTo>
                  <a:lnTo>
                    <a:pt x="2720" y="269"/>
                  </a:lnTo>
                  <a:cubicBezTo>
                    <a:pt x="2712" y="206"/>
                    <a:pt x="2649" y="222"/>
                    <a:pt x="2649" y="222"/>
                  </a:cubicBezTo>
                  <a:cubicBezTo>
                    <a:pt x="2269" y="269"/>
                    <a:pt x="245" y="0"/>
                    <a:pt x="245" y="0"/>
                  </a:cubicBezTo>
                  <a:cubicBezTo>
                    <a:pt x="0" y="1896"/>
                    <a:pt x="0" y="1896"/>
                    <a:pt x="0" y="1896"/>
                  </a:cubicBezTo>
                  <a:cubicBezTo>
                    <a:pt x="522" y="1968"/>
                    <a:pt x="1155" y="2031"/>
                    <a:pt x="1890" y="2078"/>
                  </a:cubicBezTo>
                  <a:lnTo>
                    <a:pt x="1898" y="2078"/>
                  </a:lnTo>
                  <a:cubicBezTo>
                    <a:pt x="2016" y="2086"/>
                    <a:pt x="2135" y="2094"/>
                    <a:pt x="2253" y="2102"/>
                  </a:cubicBezTo>
                  <a:cubicBezTo>
                    <a:pt x="2380" y="2110"/>
                    <a:pt x="2498" y="2118"/>
                    <a:pt x="2625" y="2126"/>
                  </a:cubicBezTo>
                  <a:cubicBezTo>
                    <a:pt x="2664" y="1493"/>
                    <a:pt x="2728" y="324"/>
                    <a:pt x="2720" y="26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4" name="Freeform 53"/>
            <p:cNvSpPr>
              <a:spLocks noChangeArrowheads="1"/>
            </p:cNvSpPr>
            <p:nvPr/>
          </p:nvSpPr>
          <p:spPr bwMode="auto">
            <a:xfrm>
              <a:off x="9815544" y="5523585"/>
              <a:ext cx="1440290" cy="1117905"/>
            </a:xfrm>
            <a:custGeom>
              <a:avLst/>
              <a:gdLst>
                <a:gd name="T0" fmla="*/ 2633 w 2737"/>
                <a:gd name="T1" fmla="*/ 2126 h 2127"/>
                <a:gd name="T2" fmla="*/ 2633 w 2737"/>
                <a:gd name="T3" fmla="*/ 2126 h 2127"/>
                <a:gd name="T4" fmla="*/ 2625 w 2737"/>
                <a:gd name="T5" fmla="*/ 2126 h 2127"/>
                <a:gd name="T6" fmla="*/ 2253 w 2737"/>
                <a:gd name="T7" fmla="*/ 2110 h 2127"/>
                <a:gd name="T8" fmla="*/ 1898 w 2737"/>
                <a:gd name="T9" fmla="*/ 2086 h 2127"/>
                <a:gd name="T10" fmla="*/ 1890 w 2737"/>
                <a:gd name="T11" fmla="*/ 2086 h 2127"/>
                <a:gd name="T12" fmla="*/ 0 w 2737"/>
                <a:gd name="T13" fmla="*/ 1904 h 2127"/>
                <a:gd name="T14" fmla="*/ 0 w 2737"/>
                <a:gd name="T15" fmla="*/ 1904 h 2127"/>
                <a:gd name="T16" fmla="*/ 0 w 2737"/>
                <a:gd name="T17" fmla="*/ 1896 h 2127"/>
                <a:gd name="T18" fmla="*/ 245 w 2737"/>
                <a:gd name="T19" fmla="*/ 0 h 2127"/>
                <a:gd name="T20" fmla="*/ 245 w 2737"/>
                <a:gd name="T21" fmla="*/ 0 h 2127"/>
                <a:gd name="T22" fmla="*/ 2514 w 2737"/>
                <a:gd name="T23" fmla="*/ 222 h 2127"/>
                <a:gd name="T24" fmla="*/ 2649 w 2737"/>
                <a:gd name="T25" fmla="*/ 222 h 2127"/>
                <a:gd name="T26" fmla="*/ 2664 w 2737"/>
                <a:gd name="T27" fmla="*/ 214 h 2127"/>
                <a:gd name="T28" fmla="*/ 2728 w 2737"/>
                <a:gd name="T29" fmla="*/ 269 h 2127"/>
                <a:gd name="T30" fmla="*/ 2633 w 2737"/>
                <a:gd name="T31" fmla="*/ 2126 h 2127"/>
                <a:gd name="T32" fmla="*/ 2633 w 2737"/>
                <a:gd name="T33" fmla="*/ 2126 h 2127"/>
                <a:gd name="T34" fmla="*/ 8 w 2737"/>
                <a:gd name="T35" fmla="*/ 1896 h 2127"/>
                <a:gd name="T36" fmla="*/ 8 w 2737"/>
                <a:gd name="T37" fmla="*/ 1896 h 2127"/>
                <a:gd name="T38" fmla="*/ 1890 w 2737"/>
                <a:gd name="T39" fmla="*/ 2078 h 2127"/>
                <a:gd name="T40" fmla="*/ 1898 w 2737"/>
                <a:gd name="T41" fmla="*/ 2078 h 2127"/>
                <a:gd name="T42" fmla="*/ 2253 w 2737"/>
                <a:gd name="T43" fmla="*/ 2102 h 2127"/>
                <a:gd name="T44" fmla="*/ 2625 w 2737"/>
                <a:gd name="T45" fmla="*/ 2118 h 2127"/>
                <a:gd name="T46" fmla="*/ 2720 w 2737"/>
                <a:gd name="T47" fmla="*/ 277 h 2127"/>
                <a:gd name="T48" fmla="*/ 2664 w 2737"/>
                <a:gd name="T49" fmla="*/ 222 h 2127"/>
                <a:gd name="T50" fmla="*/ 2649 w 2737"/>
                <a:gd name="T51" fmla="*/ 229 h 2127"/>
                <a:gd name="T52" fmla="*/ 2514 w 2737"/>
                <a:gd name="T53" fmla="*/ 229 h 2127"/>
                <a:gd name="T54" fmla="*/ 245 w 2737"/>
                <a:gd name="T55" fmla="*/ 8 h 2127"/>
                <a:gd name="T56" fmla="*/ 8 w 2737"/>
                <a:gd name="T57" fmla="*/ 1896 h 2127"/>
                <a:gd name="T58" fmla="*/ 2633 w 2737"/>
                <a:gd name="T59" fmla="*/ 2126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7" h="2127">
                  <a:moveTo>
                    <a:pt x="2633" y="2126"/>
                  </a:moveTo>
                  <a:lnTo>
                    <a:pt x="2633" y="2126"/>
                  </a:lnTo>
                  <a:cubicBezTo>
                    <a:pt x="2625" y="2126"/>
                    <a:pt x="2625" y="2126"/>
                    <a:pt x="2625" y="2126"/>
                  </a:cubicBezTo>
                  <a:cubicBezTo>
                    <a:pt x="2506" y="2118"/>
                    <a:pt x="2380" y="2118"/>
                    <a:pt x="2253" y="2110"/>
                  </a:cubicBezTo>
                  <a:cubicBezTo>
                    <a:pt x="2135" y="2102"/>
                    <a:pt x="2016" y="2094"/>
                    <a:pt x="1898" y="2086"/>
                  </a:cubicBezTo>
                  <a:cubicBezTo>
                    <a:pt x="1890" y="2086"/>
                    <a:pt x="1890" y="2086"/>
                    <a:pt x="1890" y="2086"/>
                  </a:cubicBezTo>
                  <a:cubicBezTo>
                    <a:pt x="1234" y="2039"/>
                    <a:pt x="601" y="1976"/>
                    <a:pt x="0" y="1904"/>
                  </a:cubicBezTo>
                  <a:lnTo>
                    <a:pt x="0" y="1904"/>
                  </a:lnTo>
                  <a:cubicBezTo>
                    <a:pt x="0" y="1896"/>
                    <a:pt x="0" y="1896"/>
                    <a:pt x="0" y="1896"/>
                  </a:cubicBezTo>
                  <a:cubicBezTo>
                    <a:pt x="245" y="0"/>
                    <a:pt x="245" y="0"/>
                    <a:pt x="245" y="0"/>
                  </a:cubicBezTo>
                  <a:lnTo>
                    <a:pt x="245" y="0"/>
                  </a:lnTo>
                  <a:cubicBezTo>
                    <a:pt x="261" y="0"/>
                    <a:pt x="1945" y="222"/>
                    <a:pt x="2514" y="222"/>
                  </a:cubicBezTo>
                  <a:cubicBezTo>
                    <a:pt x="2569" y="222"/>
                    <a:pt x="2617" y="222"/>
                    <a:pt x="2649" y="222"/>
                  </a:cubicBezTo>
                  <a:cubicBezTo>
                    <a:pt x="2649" y="222"/>
                    <a:pt x="2656" y="214"/>
                    <a:pt x="2664" y="214"/>
                  </a:cubicBezTo>
                  <a:cubicBezTo>
                    <a:pt x="2688" y="214"/>
                    <a:pt x="2720" y="222"/>
                    <a:pt x="2728" y="269"/>
                  </a:cubicBezTo>
                  <a:cubicBezTo>
                    <a:pt x="2736" y="324"/>
                    <a:pt x="2664" y="1454"/>
                    <a:pt x="2633" y="2126"/>
                  </a:cubicBezTo>
                  <a:lnTo>
                    <a:pt x="2633" y="2126"/>
                  </a:lnTo>
                  <a:lnTo>
                    <a:pt x="8" y="1896"/>
                  </a:lnTo>
                  <a:lnTo>
                    <a:pt x="8" y="1896"/>
                  </a:lnTo>
                  <a:cubicBezTo>
                    <a:pt x="601" y="1968"/>
                    <a:pt x="1241" y="2031"/>
                    <a:pt x="1890" y="2078"/>
                  </a:cubicBezTo>
                  <a:cubicBezTo>
                    <a:pt x="1898" y="2078"/>
                    <a:pt x="1898" y="2078"/>
                    <a:pt x="1898" y="2078"/>
                  </a:cubicBezTo>
                  <a:cubicBezTo>
                    <a:pt x="2016" y="2086"/>
                    <a:pt x="2143" y="2094"/>
                    <a:pt x="2253" y="2102"/>
                  </a:cubicBezTo>
                  <a:cubicBezTo>
                    <a:pt x="2380" y="2110"/>
                    <a:pt x="2498" y="2110"/>
                    <a:pt x="2625" y="2118"/>
                  </a:cubicBezTo>
                  <a:cubicBezTo>
                    <a:pt x="2664" y="1446"/>
                    <a:pt x="2728" y="324"/>
                    <a:pt x="2720" y="277"/>
                  </a:cubicBezTo>
                  <a:cubicBezTo>
                    <a:pt x="2712" y="229"/>
                    <a:pt x="2688" y="222"/>
                    <a:pt x="2664" y="222"/>
                  </a:cubicBezTo>
                  <a:cubicBezTo>
                    <a:pt x="2656" y="222"/>
                    <a:pt x="2649" y="229"/>
                    <a:pt x="2649" y="229"/>
                  </a:cubicBezTo>
                  <a:cubicBezTo>
                    <a:pt x="2617" y="229"/>
                    <a:pt x="2569" y="229"/>
                    <a:pt x="2514" y="229"/>
                  </a:cubicBezTo>
                  <a:cubicBezTo>
                    <a:pt x="1961" y="229"/>
                    <a:pt x="340" y="16"/>
                    <a:pt x="245" y="8"/>
                  </a:cubicBezTo>
                  <a:cubicBezTo>
                    <a:pt x="8" y="1896"/>
                    <a:pt x="8" y="1896"/>
                    <a:pt x="8" y="1896"/>
                  </a:cubicBezTo>
                  <a:lnTo>
                    <a:pt x="2633" y="2126"/>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5" name="Freeform 129"/>
            <p:cNvSpPr>
              <a:spLocks noChangeArrowheads="1"/>
            </p:cNvSpPr>
            <p:nvPr/>
          </p:nvSpPr>
          <p:spPr bwMode="auto">
            <a:xfrm>
              <a:off x="7802386" y="4915927"/>
              <a:ext cx="1268661" cy="1934301"/>
            </a:xfrm>
            <a:custGeom>
              <a:avLst/>
              <a:gdLst>
                <a:gd name="T0" fmla="*/ 356 w 2412"/>
                <a:gd name="T1" fmla="*/ 0 h 3676"/>
                <a:gd name="T2" fmla="*/ 356 w 2412"/>
                <a:gd name="T3" fmla="*/ 0 h 3676"/>
                <a:gd name="T4" fmla="*/ 0 w 2412"/>
                <a:gd name="T5" fmla="*/ 1391 h 3676"/>
                <a:gd name="T6" fmla="*/ 1597 w 2412"/>
                <a:gd name="T7" fmla="*/ 3675 h 3676"/>
                <a:gd name="T8" fmla="*/ 1605 w 2412"/>
                <a:gd name="T9" fmla="*/ 3627 h 3676"/>
                <a:gd name="T10" fmla="*/ 1652 w 2412"/>
                <a:gd name="T11" fmla="*/ 3564 h 3676"/>
                <a:gd name="T12" fmla="*/ 1629 w 2412"/>
                <a:gd name="T13" fmla="*/ 3446 h 3676"/>
                <a:gd name="T14" fmla="*/ 1660 w 2412"/>
                <a:gd name="T15" fmla="*/ 3359 h 3676"/>
                <a:gd name="T16" fmla="*/ 1668 w 2412"/>
                <a:gd name="T17" fmla="*/ 3272 h 3676"/>
                <a:gd name="T18" fmla="*/ 1668 w 2412"/>
                <a:gd name="T19" fmla="*/ 3209 h 3676"/>
                <a:gd name="T20" fmla="*/ 1692 w 2412"/>
                <a:gd name="T21" fmla="*/ 3137 h 3676"/>
                <a:gd name="T22" fmla="*/ 1802 w 2412"/>
                <a:gd name="T23" fmla="*/ 3169 h 3676"/>
                <a:gd name="T24" fmla="*/ 1842 w 2412"/>
                <a:gd name="T25" fmla="*/ 3224 h 3676"/>
                <a:gd name="T26" fmla="*/ 1897 w 2412"/>
                <a:gd name="T27" fmla="*/ 3169 h 3676"/>
                <a:gd name="T28" fmla="*/ 2000 w 2412"/>
                <a:gd name="T29" fmla="*/ 2758 h 3676"/>
                <a:gd name="T30" fmla="*/ 2000 w 2412"/>
                <a:gd name="T31" fmla="*/ 2758 h 3676"/>
                <a:gd name="T32" fmla="*/ 2000 w 2412"/>
                <a:gd name="T33" fmla="*/ 2758 h 3676"/>
                <a:gd name="T34" fmla="*/ 2008 w 2412"/>
                <a:gd name="T35" fmla="*/ 2758 h 3676"/>
                <a:gd name="T36" fmla="*/ 2411 w 2412"/>
                <a:gd name="T37" fmla="*/ 443 h 3676"/>
                <a:gd name="T38" fmla="*/ 356 w 2412"/>
                <a:gd name="T39" fmla="*/ 0 h 3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2" h="3676">
                  <a:moveTo>
                    <a:pt x="356" y="0"/>
                  </a:moveTo>
                  <a:lnTo>
                    <a:pt x="356" y="0"/>
                  </a:lnTo>
                  <a:cubicBezTo>
                    <a:pt x="0" y="1391"/>
                    <a:pt x="0" y="1391"/>
                    <a:pt x="0" y="1391"/>
                  </a:cubicBezTo>
                  <a:cubicBezTo>
                    <a:pt x="1597" y="3675"/>
                    <a:pt x="1597" y="3675"/>
                    <a:pt x="1597" y="3675"/>
                  </a:cubicBezTo>
                  <a:cubicBezTo>
                    <a:pt x="1597" y="3651"/>
                    <a:pt x="1589" y="3643"/>
                    <a:pt x="1605" y="3627"/>
                  </a:cubicBezTo>
                  <a:cubicBezTo>
                    <a:pt x="1629" y="3604"/>
                    <a:pt x="1652" y="3612"/>
                    <a:pt x="1652" y="3564"/>
                  </a:cubicBezTo>
                  <a:cubicBezTo>
                    <a:pt x="1644" y="3509"/>
                    <a:pt x="1629" y="3493"/>
                    <a:pt x="1629" y="3446"/>
                  </a:cubicBezTo>
                  <a:cubicBezTo>
                    <a:pt x="1629" y="3398"/>
                    <a:pt x="1668" y="3406"/>
                    <a:pt x="1660" y="3359"/>
                  </a:cubicBezTo>
                  <a:cubicBezTo>
                    <a:pt x="1652" y="3311"/>
                    <a:pt x="1652" y="3288"/>
                    <a:pt x="1668" y="3272"/>
                  </a:cubicBezTo>
                  <a:cubicBezTo>
                    <a:pt x="1676" y="3256"/>
                    <a:pt x="1676" y="3240"/>
                    <a:pt x="1668" y="3209"/>
                  </a:cubicBezTo>
                  <a:cubicBezTo>
                    <a:pt x="1660" y="3169"/>
                    <a:pt x="1636" y="3145"/>
                    <a:pt x="1692" y="3137"/>
                  </a:cubicBezTo>
                  <a:cubicBezTo>
                    <a:pt x="1755" y="3137"/>
                    <a:pt x="1779" y="3137"/>
                    <a:pt x="1802" y="3169"/>
                  </a:cubicBezTo>
                  <a:cubicBezTo>
                    <a:pt x="1818" y="3209"/>
                    <a:pt x="1802" y="3240"/>
                    <a:pt x="1842" y="3224"/>
                  </a:cubicBezTo>
                  <a:cubicBezTo>
                    <a:pt x="1882" y="3201"/>
                    <a:pt x="1889" y="3193"/>
                    <a:pt x="1897" y="3169"/>
                  </a:cubicBezTo>
                  <a:cubicBezTo>
                    <a:pt x="1913" y="3137"/>
                    <a:pt x="2000" y="2782"/>
                    <a:pt x="2000" y="2758"/>
                  </a:cubicBezTo>
                  <a:lnTo>
                    <a:pt x="2000" y="2758"/>
                  </a:lnTo>
                  <a:lnTo>
                    <a:pt x="2000" y="2758"/>
                  </a:lnTo>
                  <a:cubicBezTo>
                    <a:pt x="2000" y="2758"/>
                    <a:pt x="2000" y="2758"/>
                    <a:pt x="2008" y="2758"/>
                  </a:cubicBezTo>
                  <a:cubicBezTo>
                    <a:pt x="2411" y="443"/>
                    <a:pt x="2411" y="443"/>
                    <a:pt x="2411" y="443"/>
                  </a:cubicBezTo>
                  <a:cubicBezTo>
                    <a:pt x="1652" y="300"/>
                    <a:pt x="941" y="142"/>
                    <a:pt x="356"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6" name="Freeform 130"/>
            <p:cNvSpPr>
              <a:spLocks noChangeArrowheads="1"/>
            </p:cNvSpPr>
            <p:nvPr/>
          </p:nvSpPr>
          <p:spPr bwMode="auto">
            <a:xfrm>
              <a:off x="7802386" y="4913609"/>
              <a:ext cx="1268661" cy="1941258"/>
            </a:xfrm>
            <a:custGeom>
              <a:avLst/>
              <a:gdLst>
                <a:gd name="T0" fmla="*/ 1597 w 2412"/>
                <a:gd name="T1" fmla="*/ 3691 h 3692"/>
                <a:gd name="T2" fmla="*/ 348 w 2412"/>
                <a:gd name="T3" fmla="*/ 0 h 3692"/>
                <a:gd name="T4" fmla="*/ 2411 w 2412"/>
                <a:gd name="T5" fmla="*/ 451 h 3692"/>
                <a:gd name="T6" fmla="*/ 2411 w 2412"/>
                <a:gd name="T7" fmla="*/ 451 h 3692"/>
                <a:gd name="T8" fmla="*/ 2008 w 2412"/>
                <a:gd name="T9" fmla="*/ 2774 h 3692"/>
                <a:gd name="T10" fmla="*/ 1905 w 2412"/>
                <a:gd name="T11" fmla="*/ 3177 h 3692"/>
                <a:gd name="T12" fmla="*/ 1842 w 2412"/>
                <a:gd name="T13" fmla="*/ 3232 h 3692"/>
                <a:gd name="T14" fmla="*/ 1810 w 2412"/>
                <a:gd name="T15" fmla="*/ 3217 h 3692"/>
                <a:gd name="T16" fmla="*/ 1731 w 2412"/>
                <a:gd name="T17" fmla="*/ 3153 h 3692"/>
                <a:gd name="T18" fmla="*/ 1660 w 2412"/>
                <a:gd name="T19" fmla="*/ 3161 h 3692"/>
                <a:gd name="T20" fmla="*/ 1668 w 2412"/>
                <a:gd name="T21" fmla="*/ 3217 h 3692"/>
                <a:gd name="T22" fmla="*/ 1668 w 2412"/>
                <a:gd name="T23" fmla="*/ 3280 h 3692"/>
                <a:gd name="T24" fmla="*/ 1644 w 2412"/>
                <a:gd name="T25" fmla="*/ 3414 h 3692"/>
                <a:gd name="T26" fmla="*/ 1644 w 2412"/>
                <a:gd name="T27" fmla="*/ 3509 h 3692"/>
                <a:gd name="T28" fmla="*/ 1629 w 2412"/>
                <a:gd name="T29" fmla="*/ 3620 h 3692"/>
                <a:gd name="T30" fmla="*/ 1597 w 2412"/>
                <a:gd name="T31" fmla="*/ 3675 h 3692"/>
                <a:gd name="T32" fmla="*/ 8 w 2412"/>
                <a:gd name="T33" fmla="*/ 1399 h 3692"/>
                <a:gd name="T34" fmla="*/ 1589 w 2412"/>
                <a:gd name="T35" fmla="*/ 3675 h 3692"/>
                <a:gd name="T36" fmla="*/ 1629 w 2412"/>
                <a:gd name="T37" fmla="*/ 3612 h 3692"/>
                <a:gd name="T38" fmla="*/ 1636 w 2412"/>
                <a:gd name="T39" fmla="*/ 3517 h 3692"/>
                <a:gd name="T40" fmla="*/ 1644 w 2412"/>
                <a:gd name="T41" fmla="*/ 3406 h 3692"/>
                <a:gd name="T42" fmla="*/ 1668 w 2412"/>
                <a:gd name="T43" fmla="*/ 3280 h 3692"/>
                <a:gd name="T44" fmla="*/ 1660 w 2412"/>
                <a:gd name="T45" fmla="*/ 3217 h 3692"/>
                <a:gd name="T46" fmla="*/ 1652 w 2412"/>
                <a:gd name="T47" fmla="*/ 3161 h 3692"/>
                <a:gd name="T48" fmla="*/ 1731 w 2412"/>
                <a:gd name="T49" fmla="*/ 3145 h 3692"/>
                <a:gd name="T50" fmla="*/ 1818 w 2412"/>
                <a:gd name="T51" fmla="*/ 3217 h 3692"/>
                <a:gd name="T52" fmla="*/ 1842 w 2412"/>
                <a:gd name="T53" fmla="*/ 3224 h 3692"/>
                <a:gd name="T54" fmla="*/ 1897 w 2412"/>
                <a:gd name="T55" fmla="*/ 3169 h 3692"/>
                <a:gd name="T56" fmla="*/ 2000 w 2412"/>
                <a:gd name="T57" fmla="*/ 2766 h 3692"/>
                <a:gd name="T58" fmla="*/ 2000 w 2412"/>
                <a:gd name="T59" fmla="*/ 2766 h 3692"/>
                <a:gd name="T60" fmla="*/ 356 w 2412"/>
                <a:gd name="T61" fmla="*/ 16 h 3692"/>
                <a:gd name="T62" fmla="*/ 1597 w 2412"/>
                <a:gd name="T63" fmla="*/ 3691 h 3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2" h="3692">
                  <a:moveTo>
                    <a:pt x="1597" y="3691"/>
                  </a:moveTo>
                  <a:lnTo>
                    <a:pt x="1597" y="3691"/>
                  </a:lnTo>
                  <a:cubicBezTo>
                    <a:pt x="0" y="1399"/>
                    <a:pt x="0" y="1399"/>
                    <a:pt x="0" y="1399"/>
                  </a:cubicBezTo>
                  <a:cubicBezTo>
                    <a:pt x="348" y="0"/>
                    <a:pt x="348" y="0"/>
                    <a:pt x="348" y="0"/>
                  </a:cubicBezTo>
                  <a:cubicBezTo>
                    <a:pt x="356" y="8"/>
                    <a:pt x="356" y="8"/>
                    <a:pt x="356" y="8"/>
                  </a:cubicBezTo>
                  <a:cubicBezTo>
                    <a:pt x="1067" y="174"/>
                    <a:pt x="1755" y="324"/>
                    <a:pt x="2411" y="451"/>
                  </a:cubicBezTo>
                  <a:lnTo>
                    <a:pt x="2411" y="451"/>
                  </a:lnTo>
                  <a:lnTo>
                    <a:pt x="2411" y="451"/>
                  </a:lnTo>
                  <a:cubicBezTo>
                    <a:pt x="2008" y="2774"/>
                    <a:pt x="2008" y="2774"/>
                    <a:pt x="2008" y="2774"/>
                  </a:cubicBezTo>
                  <a:lnTo>
                    <a:pt x="2008" y="2774"/>
                  </a:lnTo>
                  <a:lnTo>
                    <a:pt x="2000" y="2774"/>
                  </a:lnTo>
                  <a:cubicBezTo>
                    <a:pt x="2000" y="2813"/>
                    <a:pt x="1913" y="3145"/>
                    <a:pt x="1905" y="3177"/>
                  </a:cubicBezTo>
                  <a:cubicBezTo>
                    <a:pt x="1889" y="3201"/>
                    <a:pt x="1882" y="3209"/>
                    <a:pt x="1850" y="3224"/>
                  </a:cubicBezTo>
                  <a:cubicBezTo>
                    <a:pt x="1842" y="3232"/>
                    <a:pt x="1842" y="3232"/>
                    <a:pt x="1842" y="3232"/>
                  </a:cubicBezTo>
                  <a:cubicBezTo>
                    <a:pt x="1834" y="3240"/>
                    <a:pt x="1834" y="3240"/>
                    <a:pt x="1826" y="3240"/>
                  </a:cubicBezTo>
                  <a:cubicBezTo>
                    <a:pt x="1810" y="3240"/>
                    <a:pt x="1810" y="3232"/>
                    <a:pt x="1810" y="3217"/>
                  </a:cubicBezTo>
                  <a:cubicBezTo>
                    <a:pt x="1802" y="3209"/>
                    <a:pt x="1802" y="3193"/>
                    <a:pt x="1795" y="3185"/>
                  </a:cubicBezTo>
                  <a:cubicBezTo>
                    <a:pt x="1779" y="3161"/>
                    <a:pt x="1763" y="3153"/>
                    <a:pt x="1731" y="3153"/>
                  </a:cubicBezTo>
                  <a:cubicBezTo>
                    <a:pt x="1723" y="3153"/>
                    <a:pt x="1708" y="3153"/>
                    <a:pt x="1692" y="3153"/>
                  </a:cubicBezTo>
                  <a:cubicBezTo>
                    <a:pt x="1676" y="3153"/>
                    <a:pt x="1668" y="3153"/>
                    <a:pt x="1660" y="3161"/>
                  </a:cubicBezTo>
                  <a:cubicBezTo>
                    <a:pt x="1652" y="3169"/>
                    <a:pt x="1660" y="3185"/>
                    <a:pt x="1660" y="3201"/>
                  </a:cubicBezTo>
                  <a:cubicBezTo>
                    <a:pt x="1668" y="3201"/>
                    <a:pt x="1668" y="3209"/>
                    <a:pt x="1668" y="3217"/>
                  </a:cubicBezTo>
                  <a:cubicBezTo>
                    <a:pt x="1668" y="3224"/>
                    <a:pt x="1668" y="3224"/>
                    <a:pt x="1668" y="3224"/>
                  </a:cubicBezTo>
                  <a:cubicBezTo>
                    <a:pt x="1676" y="3248"/>
                    <a:pt x="1684" y="3264"/>
                    <a:pt x="1668" y="3280"/>
                  </a:cubicBezTo>
                  <a:cubicBezTo>
                    <a:pt x="1660" y="3296"/>
                    <a:pt x="1652" y="3319"/>
                    <a:pt x="1660" y="3367"/>
                  </a:cubicBezTo>
                  <a:cubicBezTo>
                    <a:pt x="1668" y="3391"/>
                    <a:pt x="1652" y="3406"/>
                    <a:pt x="1644" y="3414"/>
                  </a:cubicBezTo>
                  <a:cubicBezTo>
                    <a:pt x="1636" y="3422"/>
                    <a:pt x="1629" y="3430"/>
                    <a:pt x="1629" y="3454"/>
                  </a:cubicBezTo>
                  <a:cubicBezTo>
                    <a:pt x="1629" y="3477"/>
                    <a:pt x="1636" y="3493"/>
                    <a:pt x="1644" y="3509"/>
                  </a:cubicBezTo>
                  <a:cubicBezTo>
                    <a:pt x="1644" y="3525"/>
                    <a:pt x="1652" y="3541"/>
                    <a:pt x="1652" y="3572"/>
                  </a:cubicBezTo>
                  <a:cubicBezTo>
                    <a:pt x="1660" y="3604"/>
                    <a:pt x="1644" y="3612"/>
                    <a:pt x="1629" y="3620"/>
                  </a:cubicBezTo>
                  <a:cubicBezTo>
                    <a:pt x="1629" y="3628"/>
                    <a:pt x="1621" y="3628"/>
                    <a:pt x="1613" y="3635"/>
                  </a:cubicBezTo>
                  <a:cubicBezTo>
                    <a:pt x="1597" y="3651"/>
                    <a:pt x="1597" y="3659"/>
                    <a:pt x="1597" y="3675"/>
                  </a:cubicBezTo>
                  <a:cubicBezTo>
                    <a:pt x="1597" y="3691"/>
                    <a:pt x="1597" y="3691"/>
                    <a:pt x="1597" y="3691"/>
                  </a:cubicBezTo>
                  <a:lnTo>
                    <a:pt x="8" y="1399"/>
                  </a:lnTo>
                  <a:lnTo>
                    <a:pt x="8" y="1399"/>
                  </a:lnTo>
                  <a:cubicBezTo>
                    <a:pt x="1589" y="3675"/>
                    <a:pt x="1589" y="3675"/>
                    <a:pt x="1589" y="3675"/>
                  </a:cubicBezTo>
                  <a:cubicBezTo>
                    <a:pt x="1589" y="3659"/>
                    <a:pt x="1589" y="3644"/>
                    <a:pt x="1605" y="3628"/>
                  </a:cubicBezTo>
                  <a:cubicBezTo>
                    <a:pt x="1613" y="3620"/>
                    <a:pt x="1621" y="3620"/>
                    <a:pt x="1629" y="3612"/>
                  </a:cubicBezTo>
                  <a:cubicBezTo>
                    <a:pt x="1644" y="3604"/>
                    <a:pt x="1652" y="3604"/>
                    <a:pt x="1644" y="3572"/>
                  </a:cubicBezTo>
                  <a:cubicBezTo>
                    <a:pt x="1644" y="3549"/>
                    <a:pt x="1636" y="3533"/>
                    <a:pt x="1636" y="3517"/>
                  </a:cubicBezTo>
                  <a:cubicBezTo>
                    <a:pt x="1629" y="3501"/>
                    <a:pt x="1621" y="3485"/>
                    <a:pt x="1621" y="3454"/>
                  </a:cubicBezTo>
                  <a:cubicBezTo>
                    <a:pt x="1621" y="3430"/>
                    <a:pt x="1636" y="3422"/>
                    <a:pt x="1644" y="3406"/>
                  </a:cubicBezTo>
                  <a:cubicBezTo>
                    <a:pt x="1652" y="3398"/>
                    <a:pt x="1660" y="3391"/>
                    <a:pt x="1652" y="3367"/>
                  </a:cubicBezTo>
                  <a:cubicBezTo>
                    <a:pt x="1644" y="3319"/>
                    <a:pt x="1652" y="3296"/>
                    <a:pt x="1668" y="3280"/>
                  </a:cubicBezTo>
                  <a:cubicBezTo>
                    <a:pt x="1676" y="3264"/>
                    <a:pt x="1668" y="3248"/>
                    <a:pt x="1660" y="3224"/>
                  </a:cubicBezTo>
                  <a:cubicBezTo>
                    <a:pt x="1660" y="3217"/>
                    <a:pt x="1660" y="3217"/>
                    <a:pt x="1660" y="3217"/>
                  </a:cubicBezTo>
                  <a:cubicBezTo>
                    <a:pt x="1660" y="3209"/>
                    <a:pt x="1660" y="3201"/>
                    <a:pt x="1660" y="3201"/>
                  </a:cubicBezTo>
                  <a:cubicBezTo>
                    <a:pt x="1652" y="3185"/>
                    <a:pt x="1644" y="3169"/>
                    <a:pt x="1652" y="3161"/>
                  </a:cubicBezTo>
                  <a:cubicBezTo>
                    <a:pt x="1660" y="3153"/>
                    <a:pt x="1676" y="3145"/>
                    <a:pt x="1692" y="3145"/>
                  </a:cubicBezTo>
                  <a:cubicBezTo>
                    <a:pt x="1708" y="3145"/>
                    <a:pt x="1723" y="3145"/>
                    <a:pt x="1731" y="3145"/>
                  </a:cubicBezTo>
                  <a:cubicBezTo>
                    <a:pt x="1763" y="3145"/>
                    <a:pt x="1787" y="3145"/>
                    <a:pt x="1802" y="3177"/>
                  </a:cubicBezTo>
                  <a:cubicBezTo>
                    <a:pt x="1810" y="3193"/>
                    <a:pt x="1810" y="3201"/>
                    <a:pt x="1818" y="3217"/>
                  </a:cubicBezTo>
                  <a:cubicBezTo>
                    <a:pt x="1818" y="3224"/>
                    <a:pt x="1818" y="3232"/>
                    <a:pt x="1826" y="3232"/>
                  </a:cubicBezTo>
                  <a:cubicBezTo>
                    <a:pt x="1826" y="3232"/>
                    <a:pt x="1834" y="3232"/>
                    <a:pt x="1842" y="3224"/>
                  </a:cubicBezTo>
                  <a:cubicBezTo>
                    <a:pt x="1850" y="3224"/>
                    <a:pt x="1850" y="3224"/>
                    <a:pt x="1850" y="3224"/>
                  </a:cubicBezTo>
                  <a:cubicBezTo>
                    <a:pt x="1882" y="3201"/>
                    <a:pt x="1889" y="3201"/>
                    <a:pt x="1897" y="3169"/>
                  </a:cubicBezTo>
                  <a:cubicBezTo>
                    <a:pt x="1913" y="3145"/>
                    <a:pt x="1992" y="2790"/>
                    <a:pt x="1992" y="2766"/>
                  </a:cubicBezTo>
                  <a:cubicBezTo>
                    <a:pt x="1992" y="2766"/>
                    <a:pt x="1992" y="2766"/>
                    <a:pt x="2000" y="2766"/>
                  </a:cubicBezTo>
                  <a:lnTo>
                    <a:pt x="2000" y="2766"/>
                  </a:lnTo>
                  <a:lnTo>
                    <a:pt x="2000" y="2766"/>
                  </a:lnTo>
                  <a:cubicBezTo>
                    <a:pt x="2403" y="451"/>
                    <a:pt x="2403" y="451"/>
                    <a:pt x="2403" y="451"/>
                  </a:cubicBezTo>
                  <a:cubicBezTo>
                    <a:pt x="1755" y="332"/>
                    <a:pt x="1067" y="182"/>
                    <a:pt x="356" y="16"/>
                  </a:cubicBezTo>
                  <a:cubicBezTo>
                    <a:pt x="8" y="1399"/>
                    <a:pt x="8" y="1399"/>
                    <a:pt x="8" y="1399"/>
                  </a:cubicBezTo>
                  <a:lnTo>
                    <a:pt x="1597" y="3691"/>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7" name="Freeform 132"/>
            <p:cNvSpPr>
              <a:spLocks noChangeArrowheads="1"/>
            </p:cNvSpPr>
            <p:nvPr/>
          </p:nvSpPr>
          <p:spPr bwMode="auto">
            <a:xfrm>
              <a:off x="8855351" y="5150178"/>
              <a:ext cx="1090074" cy="1375348"/>
            </a:xfrm>
            <a:custGeom>
              <a:avLst/>
              <a:gdLst>
                <a:gd name="T0" fmla="*/ 1826 w 2072"/>
                <a:gd name="T1" fmla="*/ 2615 h 2616"/>
                <a:gd name="T2" fmla="*/ 1826 w 2072"/>
                <a:gd name="T3" fmla="*/ 2615 h 2616"/>
                <a:gd name="T4" fmla="*/ 1826 w 2072"/>
                <a:gd name="T5" fmla="*/ 2615 h 2616"/>
                <a:gd name="T6" fmla="*/ 119 w 2072"/>
                <a:gd name="T7" fmla="*/ 2339 h 2616"/>
                <a:gd name="T8" fmla="*/ 48 w 2072"/>
                <a:gd name="T9" fmla="*/ 2331 h 2616"/>
                <a:gd name="T10" fmla="*/ 48 w 2072"/>
                <a:gd name="T11" fmla="*/ 2331 h 2616"/>
                <a:gd name="T12" fmla="*/ 32 w 2072"/>
                <a:gd name="T13" fmla="*/ 2323 h 2616"/>
                <a:gd name="T14" fmla="*/ 24 w 2072"/>
                <a:gd name="T15" fmla="*/ 2323 h 2616"/>
                <a:gd name="T16" fmla="*/ 8 w 2072"/>
                <a:gd name="T17" fmla="*/ 2323 h 2616"/>
                <a:gd name="T18" fmla="*/ 0 w 2072"/>
                <a:gd name="T19" fmla="*/ 2323 h 2616"/>
                <a:gd name="T20" fmla="*/ 403 w 2072"/>
                <a:gd name="T21" fmla="*/ 0 h 2616"/>
                <a:gd name="T22" fmla="*/ 411 w 2072"/>
                <a:gd name="T23" fmla="*/ 0 h 2616"/>
                <a:gd name="T24" fmla="*/ 1423 w 2072"/>
                <a:gd name="T25" fmla="*/ 166 h 2616"/>
                <a:gd name="T26" fmla="*/ 1423 w 2072"/>
                <a:gd name="T27" fmla="*/ 166 h 2616"/>
                <a:gd name="T28" fmla="*/ 1360 w 2072"/>
                <a:gd name="T29" fmla="*/ 624 h 2616"/>
                <a:gd name="T30" fmla="*/ 2048 w 2072"/>
                <a:gd name="T31" fmla="*/ 703 h 2616"/>
                <a:gd name="T32" fmla="*/ 2071 w 2072"/>
                <a:gd name="T33" fmla="*/ 735 h 2616"/>
                <a:gd name="T34" fmla="*/ 1826 w 2072"/>
                <a:gd name="T35" fmla="*/ 2615 h 2616"/>
                <a:gd name="T36" fmla="*/ 8 w 2072"/>
                <a:gd name="T37" fmla="*/ 2315 h 2616"/>
                <a:gd name="T38" fmla="*/ 8 w 2072"/>
                <a:gd name="T39" fmla="*/ 2315 h 2616"/>
                <a:gd name="T40" fmla="*/ 32 w 2072"/>
                <a:gd name="T41" fmla="*/ 2315 h 2616"/>
                <a:gd name="T42" fmla="*/ 32 w 2072"/>
                <a:gd name="T43" fmla="*/ 2315 h 2616"/>
                <a:gd name="T44" fmla="*/ 48 w 2072"/>
                <a:gd name="T45" fmla="*/ 2323 h 2616"/>
                <a:gd name="T46" fmla="*/ 48 w 2072"/>
                <a:gd name="T47" fmla="*/ 2323 h 2616"/>
                <a:gd name="T48" fmla="*/ 119 w 2072"/>
                <a:gd name="T49" fmla="*/ 2339 h 2616"/>
                <a:gd name="T50" fmla="*/ 1826 w 2072"/>
                <a:gd name="T51" fmla="*/ 2607 h 2616"/>
                <a:gd name="T52" fmla="*/ 2064 w 2072"/>
                <a:gd name="T53" fmla="*/ 735 h 2616"/>
                <a:gd name="T54" fmla="*/ 2048 w 2072"/>
                <a:gd name="T55" fmla="*/ 711 h 2616"/>
                <a:gd name="T56" fmla="*/ 1352 w 2072"/>
                <a:gd name="T57" fmla="*/ 632 h 2616"/>
                <a:gd name="T58" fmla="*/ 1415 w 2072"/>
                <a:gd name="T59" fmla="*/ 174 h 2616"/>
                <a:gd name="T60" fmla="*/ 411 w 2072"/>
                <a:gd name="T61" fmla="*/ 8 h 2616"/>
                <a:gd name="T62" fmla="*/ 8 w 2072"/>
                <a:gd name="T63" fmla="*/ 2315 h 2616"/>
                <a:gd name="T64" fmla="*/ 1826 w 2072"/>
                <a:gd name="T65" fmla="*/ 2615 h 2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2" h="2616">
                  <a:moveTo>
                    <a:pt x="1826" y="2615"/>
                  </a:moveTo>
                  <a:lnTo>
                    <a:pt x="1826" y="2615"/>
                  </a:lnTo>
                  <a:lnTo>
                    <a:pt x="1826" y="2615"/>
                  </a:lnTo>
                  <a:cubicBezTo>
                    <a:pt x="925" y="2497"/>
                    <a:pt x="356" y="2386"/>
                    <a:pt x="119" y="2339"/>
                  </a:cubicBezTo>
                  <a:cubicBezTo>
                    <a:pt x="87" y="2339"/>
                    <a:pt x="63" y="2331"/>
                    <a:pt x="48" y="2331"/>
                  </a:cubicBezTo>
                  <a:lnTo>
                    <a:pt x="48" y="2331"/>
                  </a:lnTo>
                  <a:cubicBezTo>
                    <a:pt x="40" y="2331"/>
                    <a:pt x="40" y="2323"/>
                    <a:pt x="32" y="2323"/>
                  </a:cubicBezTo>
                  <a:cubicBezTo>
                    <a:pt x="24" y="2323"/>
                    <a:pt x="24" y="2323"/>
                    <a:pt x="24" y="2323"/>
                  </a:cubicBezTo>
                  <a:cubicBezTo>
                    <a:pt x="16" y="2323"/>
                    <a:pt x="8" y="2323"/>
                    <a:pt x="8" y="2323"/>
                  </a:cubicBezTo>
                  <a:cubicBezTo>
                    <a:pt x="0" y="2323"/>
                    <a:pt x="0" y="2323"/>
                    <a:pt x="0" y="2323"/>
                  </a:cubicBezTo>
                  <a:cubicBezTo>
                    <a:pt x="403" y="0"/>
                    <a:pt x="403" y="0"/>
                    <a:pt x="403" y="0"/>
                  </a:cubicBezTo>
                  <a:cubicBezTo>
                    <a:pt x="411" y="0"/>
                    <a:pt x="411" y="0"/>
                    <a:pt x="411" y="0"/>
                  </a:cubicBezTo>
                  <a:cubicBezTo>
                    <a:pt x="759" y="63"/>
                    <a:pt x="1099" y="118"/>
                    <a:pt x="1423" y="166"/>
                  </a:cubicBezTo>
                  <a:lnTo>
                    <a:pt x="1423" y="166"/>
                  </a:lnTo>
                  <a:cubicBezTo>
                    <a:pt x="1360" y="624"/>
                    <a:pt x="1360" y="624"/>
                    <a:pt x="1360" y="624"/>
                  </a:cubicBezTo>
                  <a:cubicBezTo>
                    <a:pt x="2048" y="703"/>
                    <a:pt x="2048" y="703"/>
                    <a:pt x="2048" y="703"/>
                  </a:cubicBezTo>
                  <a:cubicBezTo>
                    <a:pt x="2071" y="735"/>
                    <a:pt x="2071" y="735"/>
                    <a:pt x="2071" y="735"/>
                  </a:cubicBezTo>
                  <a:cubicBezTo>
                    <a:pt x="1826" y="2615"/>
                    <a:pt x="1826" y="2615"/>
                    <a:pt x="1826" y="2615"/>
                  </a:cubicBezTo>
                  <a:lnTo>
                    <a:pt x="8" y="2315"/>
                  </a:lnTo>
                  <a:lnTo>
                    <a:pt x="8" y="2315"/>
                  </a:lnTo>
                  <a:cubicBezTo>
                    <a:pt x="16" y="2315"/>
                    <a:pt x="24" y="2315"/>
                    <a:pt x="32" y="2315"/>
                  </a:cubicBezTo>
                  <a:lnTo>
                    <a:pt x="32" y="2315"/>
                  </a:lnTo>
                  <a:cubicBezTo>
                    <a:pt x="40" y="2323"/>
                    <a:pt x="40" y="2323"/>
                    <a:pt x="48" y="2323"/>
                  </a:cubicBezTo>
                  <a:lnTo>
                    <a:pt x="48" y="2323"/>
                  </a:lnTo>
                  <a:cubicBezTo>
                    <a:pt x="63" y="2323"/>
                    <a:pt x="87" y="2331"/>
                    <a:pt x="119" y="2339"/>
                  </a:cubicBezTo>
                  <a:cubicBezTo>
                    <a:pt x="356" y="2386"/>
                    <a:pt x="925" y="2497"/>
                    <a:pt x="1826" y="2607"/>
                  </a:cubicBezTo>
                  <a:cubicBezTo>
                    <a:pt x="2064" y="735"/>
                    <a:pt x="2064" y="735"/>
                    <a:pt x="2064" y="735"/>
                  </a:cubicBezTo>
                  <a:cubicBezTo>
                    <a:pt x="2048" y="711"/>
                    <a:pt x="2048" y="711"/>
                    <a:pt x="2048" y="711"/>
                  </a:cubicBezTo>
                  <a:cubicBezTo>
                    <a:pt x="1352" y="632"/>
                    <a:pt x="1352" y="632"/>
                    <a:pt x="1352" y="632"/>
                  </a:cubicBezTo>
                  <a:cubicBezTo>
                    <a:pt x="1415" y="174"/>
                    <a:pt x="1415" y="174"/>
                    <a:pt x="1415" y="174"/>
                  </a:cubicBezTo>
                  <a:cubicBezTo>
                    <a:pt x="1099" y="126"/>
                    <a:pt x="759" y="71"/>
                    <a:pt x="411" y="8"/>
                  </a:cubicBezTo>
                  <a:cubicBezTo>
                    <a:pt x="8" y="2315"/>
                    <a:pt x="8" y="2315"/>
                    <a:pt x="8" y="2315"/>
                  </a:cubicBezTo>
                  <a:lnTo>
                    <a:pt x="1826" y="2615"/>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8" name="Freeform 138"/>
            <p:cNvSpPr>
              <a:spLocks noChangeArrowheads="1"/>
            </p:cNvSpPr>
            <p:nvPr/>
          </p:nvSpPr>
          <p:spPr bwMode="auto">
            <a:xfrm>
              <a:off x="8878544" y="6374771"/>
              <a:ext cx="934681" cy="146116"/>
            </a:xfrm>
            <a:custGeom>
              <a:avLst/>
              <a:gdLst>
                <a:gd name="T0" fmla="*/ 0 w 1779"/>
                <a:gd name="T1" fmla="*/ 0 h 277"/>
                <a:gd name="T2" fmla="*/ 0 w 1779"/>
                <a:gd name="T3" fmla="*/ 0 h 277"/>
                <a:gd name="T4" fmla="*/ 1778 w 1779"/>
                <a:gd name="T5" fmla="*/ 276 h 277"/>
                <a:gd name="T6" fmla="*/ 1778 w 1779"/>
                <a:gd name="T7" fmla="*/ 276 h 277"/>
                <a:gd name="T8" fmla="*/ 0 w 1779"/>
                <a:gd name="T9" fmla="*/ 0 h 277"/>
              </a:gdLst>
              <a:ahLst/>
              <a:cxnLst>
                <a:cxn ang="0">
                  <a:pos x="T0" y="T1"/>
                </a:cxn>
                <a:cxn ang="0">
                  <a:pos x="T2" y="T3"/>
                </a:cxn>
                <a:cxn ang="0">
                  <a:pos x="T4" y="T5"/>
                </a:cxn>
                <a:cxn ang="0">
                  <a:pos x="T6" y="T7"/>
                </a:cxn>
                <a:cxn ang="0">
                  <a:pos x="T8" y="T9"/>
                </a:cxn>
              </a:cxnLst>
              <a:rect l="0" t="0" r="r" b="b"/>
              <a:pathLst>
                <a:path w="1779" h="277">
                  <a:moveTo>
                    <a:pt x="0" y="0"/>
                  </a:moveTo>
                  <a:lnTo>
                    <a:pt x="0" y="0"/>
                  </a:lnTo>
                  <a:cubicBezTo>
                    <a:pt x="166" y="31"/>
                    <a:pt x="774" y="158"/>
                    <a:pt x="1778" y="276"/>
                  </a:cubicBezTo>
                  <a:lnTo>
                    <a:pt x="1778" y="276"/>
                  </a:lnTo>
                  <a:cubicBezTo>
                    <a:pt x="774" y="158"/>
                    <a:pt x="166" y="31"/>
                    <a:pt x="0"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9" name="Freeform 219"/>
            <p:cNvSpPr>
              <a:spLocks noChangeArrowheads="1"/>
            </p:cNvSpPr>
            <p:nvPr/>
          </p:nvSpPr>
          <p:spPr bwMode="auto">
            <a:xfrm>
              <a:off x="7245753" y="3719166"/>
              <a:ext cx="1572489" cy="1322004"/>
            </a:xfrm>
            <a:custGeom>
              <a:avLst/>
              <a:gdLst>
                <a:gd name="T0" fmla="*/ 2450 w 2989"/>
                <a:gd name="T1" fmla="*/ 601 h 2515"/>
                <a:gd name="T2" fmla="*/ 2450 w 2989"/>
                <a:gd name="T3" fmla="*/ 601 h 2515"/>
                <a:gd name="T4" fmla="*/ 2213 w 2989"/>
                <a:gd name="T5" fmla="*/ 538 h 2515"/>
                <a:gd name="T6" fmla="*/ 2102 w 2989"/>
                <a:gd name="T7" fmla="*/ 546 h 2515"/>
                <a:gd name="T8" fmla="*/ 2015 w 2989"/>
                <a:gd name="T9" fmla="*/ 538 h 2515"/>
                <a:gd name="T10" fmla="*/ 1968 w 2989"/>
                <a:gd name="T11" fmla="*/ 554 h 2515"/>
                <a:gd name="T12" fmla="*/ 1818 w 2989"/>
                <a:gd name="T13" fmla="*/ 554 h 2515"/>
                <a:gd name="T14" fmla="*/ 1707 w 2989"/>
                <a:gd name="T15" fmla="*/ 554 h 2515"/>
                <a:gd name="T16" fmla="*/ 1620 w 2989"/>
                <a:gd name="T17" fmla="*/ 522 h 2515"/>
                <a:gd name="T18" fmla="*/ 1533 w 2989"/>
                <a:gd name="T19" fmla="*/ 538 h 2515"/>
                <a:gd name="T20" fmla="*/ 1454 w 2989"/>
                <a:gd name="T21" fmla="*/ 522 h 2515"/>
                <a:gd name="T22" fmla="*/ 1415 w 2989"/>
                <a:gd name="T23" fmla="*/ 490 h 2515"/>
                <a:gd name="T24" fmla="*/ 1360 w 2989"/>
                <a:gd name="T25" fmla="*/ 459 h 2515"/>
                <a:gd name="T26" fmla="*/ 1272 w 2989"/>
                <a:gd name="T27" fmla="*/ 451 h 2515"/>
                <a:gd name="T28" fmla="*/ 1185 w 2989"/>
                <a:gd name="T29" fmla="*/ 467 h 2515"/>
                <a:gd name="T30" fmla="*/ 1059 w 2989"/>
                <a:gd name="T31" fmla="*/ 451 h 2515"/>
                <a:gd name="T32" fmla="*/ 956 w 2989"/>
                <a:gd name="T33" fmla="*/ 419 h 2515"/>
                <a:gd name="T34" fmla="*/ 948 w 2989"/>
                <a:gd name="T35" fmla="*/ 348 h 2515"/>
                <a:gd name="T36" fmla="*/ 964 w 2989"/>
                <a:gd name="T37" fmla="*/ 190 h 2515"/>
                <a:gd name="T38" fmla="*/ 877 w 2989"/>
                <a:gd name="T39" fmla="*/ 103 h 2515"/>
                <a:gd name="T40" fmla="*/ 822 w 2989"/>
                <a:gd name="T41" fmla="*/ 87 h 2515"/>
                <a:gd name="T42" fmla="*/ 790 w 2989"/>
                <a:gd name="T43" fmla="*/ 40 h 2515"/>
                <a:gd name="T44" fmla="*/ 687 w 2989"/>
                <a:gd name="T45" fmla="*/ 0 h 2515"/>
                <a:gd name="T46" fmla="*/ 687 w 2989"/>
                <a:gd name="T47" fmla="*/ 16 h 2515"/>
                <a:gd name="T48" fmla="*/ 672 w 2989"/>
                <a:gd name="T49" fmla="*/ 79 h 2515"/>
                <a:gd name="T50" fmla="*/ 664 w 2989"/>
                <a:gd name="T51" fmla="*/ 95 h 2515"/>
                <a:gd name="T52" fmla="*/ 608 w 2989"/>
                <a:gd name="T53" fmla="*/ 277 h 2515"/>
                <a:gd name="T54" fmla="*/ 545 w 2989"/>
                <a:gd name="T55" fmla="*/ 459 h 2515"/>
                <a:gd name="T56" fmla="*/ 474 w 2989"/>
                <a:gd name="T57" fmla="*/ 593 h 2515"/>
                <a:gd name="T58" fmla="*/ 442 w 2989"/>
                <a:gd name="T59" fmla="*/ 672 h 2515"/>
                <a:gd name="T60" fmla="*/ 434 w 2989"/>
                <a:gd name="T61" fmla="*/ 743 h 2515"/>
                <a:gd name="T62" fmla="*/ 419 w 2989"/>
                <a:gd name="T63" fmla="*/ 799 h 2515"/>
                <a:gd name="T64" fmla="*/ 387 w 2989"/>
                <a:gd name="T65" fmla="*/ 862 h 2515"/>
                <a:gd name="T66" fmla="*/ 300 w 2989"/>
                <a:gd name="T67" fmla="*/ 1067 h 2515"/>
                <a:gd name="T68" fmla="*/ 253 w 2989"/>
                <a:gd name="T69" fmla="*/ 1178 h 2515"/>
                <a:gd name="T70" fmla="*/ 197 w 2989"/>
                <a:gd name="T71" fmla="*/ 1249 h 2515"/>
                <a:gd name="T72" fmla="*/ 166 w 2989"/>
                <a:gd name="T73" fmla="*/ 1289 h 2515"/>
                <a:gd name="T74" fmla="*/ 102 w 2989"/>
                <a:gd name="T75" fmla="*/ 1392 h 2515"/>
                <a:gd name="T76" fmla="*/ 55 w 2989"/>
                <a:gd name="T77" fmla="*/ 1494 h 2515"/>
                <a:gd name="T78" fmla="*/ 63 w 2989"/>
                <a:gd name="T79" fmla="*/ 1605 h 2515"/>
                <a:gd name="T80" fmla="*/ 15 w 2989"/>
                <a:gd name="T81" fmla="*/ 1692 h 2515"/>
                <a:gd name="T82" fmla="*/ 39 w 2989"/>
                <a:gd name="T83" fmla="*/ 1890 h 2515"/>
                <a:gd name="T84" fmla="*/ 55 w 2989"/>
                <a:gd name="T85" fmla="*/ 1913 h 2515"/>
                <a:gd name="T86" fmla="*/ 2442 w 2989"/>
                <a:gd name="T87" fmla="*/ 2514 h 2515"/>
                <a:gd name="T88" fmla="*/ 2616 w 2989"/>
                <a:gd name="T89" fmla="*/ 1724 h 2515"/>
                <a:gd name="T90" fmla="*/ 2672 w 2989"/>
                <a:gd name="T91" fmla="*/ 1629 h 2515"/>
                <a:gd name="T92" fmla="*/ 2680 w 2989"/>
                <a:gd name="T93" fmla="*/ 1566 h 2515"/>
                <a:gd name="T94" fmla="*/ 2672 w 2989"/>
                <a:gd name="T95" fmla="*/ 1479 h 2515"/>
                <a:gd name="T96" fmla="*/ 2616 w 2989"/>
                <a:gd name="T97" fmla="*/ 1376 h 2515"/>
                <a:gd name="T98" fmla="*/ 2798 w 2989"/>
                <a:gd name="T99" fmla="*/ 1178 h 2515"/>
                <a:gd name="T100" fmla="*/ 2814 w 2989"/>
                <a:gd name="T101" fmla="*/ 1115 h 2515"/>
                <a:gd name="T102" fmla="*/ 2885 w 2989"/>
                <a:gd name="T103" fmla="*/ 1036 h 2515"/>
                <a:gd name="T104" fmla="*/ 2972 w 2989"/>
                <a:gd name="T105" fmla="*/ 917 h 2515"/>
                <a:gd name="T106" fmla="*/ 2925 w 2989"/>
                <a:gd name="T107" fmla="*/ 783 h 2515"/>
                <a:gd name="T108" fmla="*/ 2877 w 2989"/>
                <a:gd name="T109" fmla="*/ 680 h 2515"/>
                <a:gd name="T110" fmla="*/ 2869 w 2989"/>
                <a:gd name="T111" fmla="*/ 672 h 2515"/>
                <a:gd name="T112" fmla="*/ 2450 w 2989"/>
                <a:gd name="T113" fmla="*/ 601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9" h="2515">
                  <a:moveTo>
                    <a:pt x="2450" y="601"/>
                  </a:moveTo>
                  <a:lnTo>
                    <a:pt x="2450" y="601"/>
                  </a:lnTo>
                  <a:cubicBezTo>
                    <a:pt x="2395" y="570"/>
                    <a:pt x="2237" y="530"/>
                    <a:pt x="2213" y="538"/>
                  </a:cubicBezTo>
                  <a:cubicBezTo>
                    <a:pt x="2190" y="554"/>
                    <a:pt x="2126" y="554"/>
                    <a:pt x="2102" y="546"/>
                  </a:cubicBezTo>
                  <a:cubicBezTo>
                    <a:pt x="2071" y="538"/>
                    <a:pt x="2031" y="522"/>
                    <a:pt x="2015" y="538"/>
                  </a:cubicBezTo>
                  <a:cubicBezTo>
                    <a:pt x="2000" y="546"/>
                    <a:pt x="2047" y="554"/>
                    <a:pt x="1968" y="554"/>
                  </a:cubicBezTo>
                  <a:cubicBezTo>
                    <a:pt x="1897" y="546"/>
                    <a:pt x="1834" y="546"/>
                    <a:pt x="1818" y="554"/>
                  </a:cubicBezTo>
                  <a:cubicBezTo>
                    <a:pt x="1802" y="570"/>
                    <a:pt x="1731" y="585"/>
                    <a:pt x="1707" y="554"/>
                  </a:cubicBezTo>
                  <a:cubicBezTo>
                    <a:pt x="1684" y="522"/>
                    <a:pt x="1636" y="506"/>
                    <a:pt x="1620" y="522"/>
                  </a:cubicBezTo>
                  <a:cubicBezTo>
                    <a:pt x="1604" y="530"/>
                    <a:pt x="1549" y="554"/>
                    <a:pt x="1533" y="538"/>
                  </a:cubicBezTo>
                  <a:cubicBezTo>
                    <a:pt x="1518" y="514"/>
                    <a:pt x="1470" y="522"/>
                    <a:pt x="1454" y="522"/>
                  </a:cubicBezTo>
                  <a:cubicBezTo>
                    <a:pt x="1438" y="522"/>
                    <a:pt x="1438" y="514"/>
                    <a:pt x="1415" y="490"/>
                  </a:cubicBezTo>
                  <a:cubicBezTo>
                    <a:pt x="1399" y="467"/>
                    <a:pt x="1391" y="459"/>
                    <a:pt x="1360" y="459"/>
                  </a:cubicBezTo>
                  <a:cubicBezTo>
                    <a:pt x="1320" y="459"/>
                    <a:pt x="1312" y="467"/>
                    <a:pt x="1272" y="451"/>
                  </a:cubicBezTo>
                  <a:cubicBezTo>
                    <a:pt x="1233" y="427"/>
                    <a:pt x="1225" y="451"/>
                    <a:pt x="1185" y="467"/>
                  </a:cubicBezTo>
                  <a:cubicBezTo>
                    <a:pt x="1146" y="475"/>
                    <a:pt x="1083" y="475"/>
                    <a:pt x="1059" y="451"/>
                  </a:cubicBezTo>
                  <a:cubicBezTo>
                    <a:pt x="1027" y="427"/>
                    <a:pt x="972" y="427"/>
                    <a:pt x="956" y="419"/>
                  </a:cubicBezTo>
                  <a:cubicBezTo>
                    <a:pt x="940" y="403"/>
                    <a:pt x="940" y="380"/>
                    <a:pt x="948" y="348"/>
                  </a:cubicBezTo>
                  <a:cubicBezTo>
                    <a:pt x="948" y="309"/>
                    <a:pt x="996" y="230"/>
                    <a:pt x="964" y="190"/>
                  </a:cubicBezTo>
                  <a:cubicBezTo>
                    <a:pt x="940" y="143"/>
                    <a:pt x="917" y="103"/>
                    <a:pt x="877" y="103"/>
                  </a:cubicBezTo>
                  <a:cubicBezTo>
                    <a:pt x="845" y="103"/>
                    <a:pt x="830" y="127"/>
                    <a:pt x="822" y="87"/>
                  </a:cubicBezTo>
                  <a:cubicBezTo>
                    <a:pt x="814" y="48"/>
                    <a:pt x="822" y="48"/>
                    <a:pt x="790" y="40"/>
                  </a:cubicBezTo>
                  <a:cubicBezTo>
                    <a:pt x="774" y="32"/>
                    <a:pt x="727" y="16"/>
                    <a:pt x="687" y="0"/>
                  </a:cubicBezTo>
                  <a:cubicBezTo>
                    <a:pt x="687" y="0"/>
                    <a:pt x="687" y="8"/>
                    <a:pt x="687" y="16"/>
                  </a:cubicBezTo>
                  <a:cubicBezTo>
                    <a:pt x="680" y="40"/>
                    <a:pt x="680" y="56"/>
                    <a:pt x="672" y="79"/>
                  </a:cubicBezTo>
                  <a:cubicBezTo>
                    <a:pt x="664" y="95"/>
                    <a:pt x="672" y="64"/>
                    <a:pt x="664" y="95"/>
                  </a:cubicBezTo>
                  <a:cubicBezTo>
                    <a:pt x="656" y="135"/>
                    <a:pt x="616" y="222"/>
                    <a:pt x="608" y="277"/>
                  </a:cubicBezTo>
                  <a:cubicBezTo>
                    <a:pt x="592" y="325"/>
                    <a:pt x="569" y="403"/>
                    <a:pt x="545" y="459"/>
                  </a:cubicBezTo>
                  <a:cubicBezTo>
                    <a:pt x="521" y="514"/>
                    <a:pt x="490" y="538"/>
                    <a:pt x="474" y="593"/>
                  </a:cubicBezTo>
                  <a:cubicBezTo>
                    <a:pt x="458" y="649"/>
                    <a:pt x="442" y="633"/>
                    <a:pt x="442" y="672"/>
                  </a:cubicBezTo>
                  <a:cubicBezTo>
                    <a:pt x="442" y="712"/>
                    <a:pt x="450" y="720"/>
                    <a:pt x="434" y="743"/>
                  </a:cubicBezTo>
                  <a:cubicBezTo>
                    <a:pt x="419" y="759"/>
                    <a:pt x="427" y="767"/>
                    <a:pt x="419" y="799"/>
                  </a:cubicBezTo>
                  <a:cubicBezTo>
                    <a:pt x="411" y="838"/>
                    <a:pt x="403" y="799"/>
                    <a:pt x="387" y="862"/>
                  </a:cubicBezTo>
                  <a:cubicBezTo>
                    <a:pt x="363" y="925"/>
                    <a:pt x="308" y="1028"/>
                    <a:pt x="300" y="1067"/>
                  </a:cubicBezTo>
                  <a:cubicBezTo>
                    <a:pt x="284" y="1099"/>
                    <a:pt x="276" y="1162"/>
                    <a:pt x="253" y="1178"/>
                  </a:cubicBezTo>
                  <a:cubicBezTo>
                    <a:pt x="229" y="1202"/>
                    <a:pt x="205" y="1218"/>
                    <a:pt x="197" y="1249"/>
                  </a:cubicBezTo>
                  <a:cubicBezTo>
                    <a:pt x="189" y="1289"/>
                    <a:pt x="158" y="1242"/>
                    <a:pt x="166" y="1289"/>
                  </a:cubicBezTo>
                  <a:cubicBezTo>
                    <a:pt x="174" y="1329"/>
                    <a:pt x="110" y="1376"/>
                    <a:pt x="102" y="1392"/>
                  </a:cubicBezTo>
                  <a:cubicBezTo>
                    <a:pt x="87" y="1407"/>
                    <a:pt x="63" y="1439"/>
                    <a:pt x="55" y="1494"/>
                  </a:cubicBezTo>
                  <a:cubicBezTo>
                    <a:pt x="47" y="1550"/>
                    <a:pt x="87" y="1581"/>
                    <a:pt x="63" y="1605"/>
                  </a:cubicBezTo>
                  <a:cubicBezTo>
                    <a:pt x="39" y="1629"/>
                    <a:pt x="15" y="1660"/>
                    <a:pt x="15" y="1692"/>
                  </a:cubicBezTo>
                  <a:cubicBezTo>
                    <a:pt x="15" y="1716"/>
                    <a:pt x="0" y="1826"/>
                    <a:pt x="39" y="1890"/>
                  </a:cubicBezTo>
                  <a:cubicBezTo>
                    <a:pt x="47" y="1898"/>
                    <a:pt x="47" y="1906"/>
                    <a:pt x="55" y="1913"/>
                  </a:cubicBezTo>
                  <a:cubicBezTo>
                    <a:pt x="371" y="2008"/>
                    <a:pt x="1296" y="2261"/>
                    <a:pt x="2442" y="2514"/>
                  </a:cubicBezTo>
                  <a:cubicBezTo>
                    <a:pt x="2474" y="2364"/>
                    <a:pt x="2616" y="1747"/>
                    <a:pt x="2616" y="1724"/>
                  </a:cubicBezTo>
                  <a:cubicBezTo>
                    <a:pt x="2616" y="1700"/>
                    <a:pt x="2656" y="1653"/>
                    <a:pt x="2672" y="1629"/>
                  </a:cubicBezTo>
                  <a:cubicBezTo>
                    <a:pt x="2680" y="1605"/>
                    <a:pt x="2664" y="1589"/>
                    <a:pt x="2680" y="1566"/>
                  </a:cubicBezTo>
                  <a:cubicBezTo>
                    <a:pt x="2688" y="1550"/>
                    <a:pt x="2727" y="1502"/>
                    <a:pt x="2672" y="1479"/>
                  </a:cubicBezTo>
                  <a:cubicBezTo>
                    <a:pt x="2616" y="1447"/>
                    <a:pt x="2624" y="1415"/>
                    <a:pt x="2616" y="1376"/>
                  </a:cubicBezTo>
                  <a:cubicBezTo>
                    <a:pt x="2616" y="1329"/>
                    <a:pt x="2798" y="1194"/>
                    <a:pt x="2798" y="1178"/>
                  </a:cubicBezTo>
                  <a:cubicBezTo>
                    <a:pt x="2798" y="1162"/>
                    <a:pt x="2790" y="1139"/>
                    <a:pt x="2814" y="1115"/>
                  </a:cubicBezTo>
                  <a:cubicBezTo>
                    <a:pt x="2838" y="1091"/>
                    <a:pt x="2885" y="1060"/>
                    <a:pt x="2885" y="1036"/>
                  </a:cubicBezTo>
                  <a:cubicBezTo>
                    <a:pt x="2885" y="1020"/>
                    <a:pt x="2948" y="933"/>
                    <a:pt x="2972" y="917"/>
                  </a:cubicBezTo>
                  <a:cubicBezTo>
                    <a:pt x="2988" y="902"/>
                    <a:pt x="2972" y="815"/>
                    <a:pt x="2925" y="783"/>
                  </a:cubicBezTo>
                  <a:cubicBezTo>
                    <a:pt x="2901" y="759"/>
                    <a:pt x="2885" y="712"/>
                    <a:pt x="2877" y="680"/>
                  </a:cubicBezTo>
                  <a:cubicBezTo>
                    <a:pt x="2869" y="672"/>
                    <a:pt x="2869" y="672"/>
                    <a:pt x="2869" y="672"/>
                  </a:cubicBezTo>
                  <a:cubicBezTo>
                    <a:pt x="2869" y="672"/>
                    <a:pt x="2506" y="625"/>
                    <a:pt x="2450" y="60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0" name="Freeform 220"/>
            <p:cNvSpPr>
              <a:spLocks noChangeArrowheads="1"/>
            </p:cNvSpPr>
            <p:nvPr/>
          </p:nvSpPr>
          <p:spPr bwMode="auto">
            <a:xfrm>
              <a:off x="7245753" y="3714527"/>
              <a:ext cx="1567851" cy="1326643"/>
            </a:xfrm>
            <a:custGeom>
              <a:avLst/>
              <a:gdLst>
                <a:gd name="T0" fmla="*/ 47 w 2981"/>
                <a:gd name="T1" fmla="*/ 1929 h 2523"/>
                <a:gd name="T2" fmla="*/ 15 w 2981"/>
                <a:gd name="T3" fmla="*/ 1724 h 2523"/>
                <a:gd name="T4" fmla="*/ 47 w 2981"/>
                <a:gd name="T5" fmla="*/ 1502 h 2523"/>
                <a:gd name="T6" fmla="*/ 166 w 2981"/>
                <a:gd name="T7" fmla="*/ 1273 h 2523"/>
                <a:gd name="T8" fmla="*/ 253 w 2981"/>
                <a:gd name="T9" fmla="*/ 1186 h 2523"/>
                <a:gd name="T10" fmla="*/ 379 w 2981"/>
                <a:gd name="T11" fmla="*/ 870 h 2523"/>
                <a:gd name="T12" fmla="*/ 434 w 2981"/>
                <a:gd name="T13" fmla="*/ 744 h 2523"/>
                <a:gd name="T14" fmla="*/ 474 w 2981"/>
                <a:gd name="T15" fmla="*/ 601 h 2523"/>
                <a:gd name="T16" fmla="*/ 632 w 2981"/>
                <a:gd name="T17" fmla="*/ 182 h 2523"/>
                <a:gd name="T18" fmla="*/ 672 w 2981"/>
                <a:gd name="T19" fmla="*/ 87 h 2523"/>
                <a:gd name="T20" fmla="*/ 687 w 2981"/>
                <a:gd name="T21" fmla="*/ 0 h 2523"/>
                <a:gd name="T22" fmla="*/ 830 w 2981"/>
                <a:gd name="T23" fmla="*/ 95 h 2523"/>
                <a:gd name="T24" fmla="*/ 956 w 2981"/>
                <a:gd name="T25" fmla="*/ 182 h 2523"/>
                <a:gd name="T26" fmla="*/ 956 w 2981"/>
                <a:gd name="T27" fmla="*/ 420 h 2523"/>
                <a:gd name="T28" fmla="*/ 1185 w 2981"/>
                <a:gd name="T29" fmla="*/ 467 h 2523"/>
                <a:gd name="T30" fmla="*/ 1312 w 2981"/>
                <a:gd name="T31" fmla="*/ 467 h 2523"/>
                <a:gd name="T32" fmla="*/ 1423 w 2981"/>
                <a:gd name="T33" fmla="*/ 498 h 2523"/>
                <a:gd name="T34" fmla="*/ 1533 w 2981"/>
                <a:gd name="T35" fmla="*/ 538 h 2523"/>
                <a:gd name="T36" fmla="*/ 1715 w 2981"/>
                <a:gd name="T37" fmla="*/ 562 h 2523"/>
                <a:gd name="T38" fmla="*/ 1968 w 2981"/>
                <a:gd name="T39" fmla="*/ 554 h 2523"/>
                <a:gd name="T40" fmla="*/ 2039 w 2981"/>
                <a:gd name="T41" fmla="*/ 530 h 2523"/>
                <a:gd name="T42" fmla="*/ 2221 w 2981"/>
                <a:gd name="T43" fmla="*/ 546 h 2523"/>
                <a:gd name="T44" fmla="*/ 2885 w 2981"/>
                <a:gd name="T45" fmla="*/ 688 h 2523"/>
                <a:gd name="T46" fmla="*/ 2893 w 2981"/>
                <a:gd name="T47" fmla="*/ 1044 h 2523"/>
                <a:gd name="T48" fmla="*/ 2798 w 2981"/>
                <a:gd name="T49" fmla="*/ 1186 h 2523"/>
                <a:gd name="T50" fmla="*/ 2672 w 2981"/>
                <a:gd name="T51" fmla="*/ 1479 h 2523"/>
                <a:gd name="T52" fmla="*/ 2680 w 2981"/>
                <a:gd name="T53" fmla="*/ 1605 h 2523"/>
                <a:gd name="T54" fmla="*/ 2442 w 2981"/>
                <a:gd name="T55" fmla="*/ 2522 h 2523"/>
                <a:gd name="T56" fmla="*/ 2616 w 2981"/>
                <a:gd name="T57" fmla="*/ 1732 h 2523"/>
                <a:gd name="T58" fmla="*/ 2672 w 2981"/>
                <a:gd name="T59" fmla="*/ 1574 h 2523"/>
                <a:gd name="T60" fmla="*/ 2616 w 2981"/>
                <a:gd name="T61" fmla="*/ 1408 h 2523"/>
                <a:gd name="T62" fmla="*/ 2798 w 2981"/>
                <a:gd name="T63" fmla="*/ 1186 h 2523"/>
                <a:gd name="T64" fmla="*/ 2964 w 2981"/>
                <a:gd name="T65" fmla="*/ 925 h 2523"/>
                <a:gd name="T66" fmla="*/ 2869 w 2981"/>
                <a:gd name="T67" fmla="*/ 688 h 2523"/>
                <a:gd name="T68" fmla="*/ 2150 w 2981"/>
                <a:gd name="T69" fmla="*/ 562 h 2523"/>
                <a:gd name="T70" fmla="*/ 2015 w 2981"/>
                <a:gd name="T71" fmla="*/ 554 h 2523"/>
                <a:gd name="T72" fmla="*/ 1881 w 2981"/>
                <a:gd name="T73" fmla="*/ 562 h 2523"/>
                <a:gd name="T74" fmla="*/ 1636 w 2981"/>
                <a:gd name="T75" fmla="*/ 530 h 2523"/>
                <a:gd name="T76" fmla="*/ 1486 w 2981"/>
                <a:gd name="T77" fmla="*/ 530 h 2523"/>
                <a:gd name="T78" fmla="*/ 1407 w 2981"/>
                <a:gd name="T79" fmla="*/ 498 h 2523"/>
                <a:gd name="T80" fmla="*/ 1272 w 2981"/>
                <a:gd name="T81" fmla="*/ 459 h 2523"/>
                <a:gd name="T82" fmla="*/ 1130 w 2981"/>
                <a:gd name="T83" fmla="*/ 483 h 2523"/>
                <a:gd name="T84" fmla="*/ 940 w 2981"/>
                <a:gd name="T85" fmla="*/ 356 h 2523"/>
                <a:gd name="T86" fmla="*/ 877 w 2981"/>
                <a:gd name="T87" fmla="*/ 111 h 2523"/>
                <a:gd name="T88" fmla="*/ 814 w 2981"/>
                <a:gd name="T89" fmla="*/ 87 h 2523"/>
                <a:gd name="T90" fmla="*/ 680 w 2981"/>
                <a:gd name="T91" fmla="*/ 56 h 2523"/>
                <a:gd name="T92" fmla="*/ 640 w 2981"/>
                <a:gd name="T93" fmla="*/ 190 h 2523"/>
                <a:gd name="T94" fmla="*/ 482 w 2981"/>
                <a:gd name="T95" fmla="*/ 601 h 2523"/>
                <a:gd name="T96" fmla="*/ 434 w 2981"/>
                <a:gd name="T97" fmla="*/ 751 h 2523"/>
                <a:gd name="T98" fmla="*/ 387 w 2981"/>
                <a:gd name="T99" fmla="*/ 870 h 2523"/>
                <a:gd name="T100" fmla="*/ 253 w 2981"/>
                <a:gd name="T101" fmla="*/ 1186 h 2523"/>
                <a:gd name="T102" fmla="*/ 174 w 2981"/>
                <a:gd name="T103" fmla="*/ 1281 h 2523"/>
                <a:gd name="T104" fmla="*/ 102 w 2981"/>
                <a:gd name="T105" fmla="*/ 1400 h 2523"/>
                <a:gd name="T106" fmla="*/ 23 w 2981"/>
                <a:gd name="T107" fmla="*/ 1700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1" h="2523">
                  <a:moveTo>
                    <a:pt x="2442" y="2522"/>
                  </a:moveTo>
                  <a:lnTo>
                    <a:pt x="2442" y="2522"/>
                  </a:lnTo>
                  <a:lnTo>
                    <a:pt x="2442" y="2522"/>
                  </a:lnTo>
                  <a:cubicBezTo>
                    <a:pt x="1304" y="2277"/>
                    <a:pt x="387" y="2024"/>
                    <a:pt x="47" y="1929"/>
                  </a:cubicBezTo>
                  <a:lnTo>
                    <a:pt x="47" y="1929"/>
                  </a:lnTo>
                  <a:lnTo>
                    <a:pt x="47" y="1929"/>
                  </a:lnTo>
                  <a:cubicBezTo>
                    <a:pt x="47" y="1921"/>
                    <a:pt x="39" y="1906"/>
                    <a:pt x="31" y="1898"/>
                  </a:cubicBezTo>
                  <a:cubicBezTo>
                    <a:pt x="0" y="1850"/>
                    <a:pt x="8" y="1763"/>
                    <a:pt x="15" y="1724"/>
                  </a:cubicBezTo>
                  <a:cubicBezTo>
                    <a:pt x="15" y="1708"/>
                    <a:pt x="15" y="1700"/>
                    <a:pt x="15" y="1700"/>
                  </a:cubicBezTo>
                  <a:cubicBezTo>
                    <a:pt x="15" y="1668"/>
                    <a:pt x="31" y="1637"/>
                    <a:pt x="63" y="1613"/>
                  </a:cubicBezTo>
                  <a:cubicBezTo>
                    <a:pt x="71" y="1605"/>
                    <a:pt x="71" y="1589"/>
                    <a:pt x="63" y="1566"/>
                  </a:cubicBezTo>
                  <a:cubicBezTo>
                    <a:pt x="55" y="1550"/>
                    <a:pt x="47" y="1526"/>
                    <a:pt x="47" y="1502"/>
                  </a:cubicBezTo>
                  <a:cubicBezTo>
                    <a:pt x="55" y="1463"/>
                    <a:pt x="71" y="1423"/>
                    <a:pt x="95" y="1400"/>
                  </a:cubicBezTo>
                  <a:cubicBezTo>
                    <a:pt x="102" y="1400"/>
                    <a:pt x="102" y="1400"/>
                    <a:pt x="102" y="1392"/>
                  </a:cubicBezTo>
                  <a:cubicBezTo>
                    <a:pt x="118" y="1376"/>
                    <a:pt x="166" y="1328"/>
                    <a:pt x="158" y="1297"/>
                  </a:cubicBezTo>
                  <a:cubicBezTo>
                    <a:pt x="158" y="1281"/>
                    <a:pt x="158" y="1273"/>
                    <a:pt x="166" y="1273"/>
                  </a:cubicBezTo>
                  <a:cubicBezTo>
                    <a:pt x="166" y="1273"/>
                    <a:pt x="174" y="1273"/>
                    <a:pt x="181" y="1273"/>
                  </a:cubicBezTo>
                  <a:lnTo>
                    <a:pt x="181" y="1273"/>
                  </a:lnTo>
                  <a:cubicBezTo>
                    <a:pt x="189" y="1273"/>
                    <a:pt x="189" y="1273"/>
                    <a:pt x="197" y="1257"/>
                  </a:cubicBezTo>
                  <a:cubicBezTo>
                    <a:pt x="205" y="1226"/>
                    <a:pt x="221" y="1202"/>
                    <a:pt x="253" y="1186"/>
                  </a:cubicBezTo>
                  <a:cubicBezTo>
                    <a:pt x="268" y="1170"/>
                    <a:pt x="276" y="1131"/>
                    <a:pt x="284" y="1099"/>
                  </a:cubicBezTo>
                  <a:cubicBezTo>
                    <a:pt x="292" y="1091"/>
                    <a:pt x="292" y="1084"/>
                    <a:pt x="292" y="1075"/>
                  </a:cubicBezTo>
                  <a:cubicBezTo>
                    <a:pt x="300" y="1060"/>
                    <a:pt x="316" y="1028"/>
                    <a:pt x="324" y="997"/>
                  </a:cubicBezTo>
                  <a:cubicBezTo>
                    <a:pt x="348" y="957"/>
                    <a:pt x="371" y="902"/>
                    <a:pt x="379" y="870"/>
                  </a:cubicBezTo>
                  <a:cubicBezTo>
                    <a:pt x="387" y="838"/>
                    <a:pt x="395" y="831"/>
                    <a:pt x="403" y="823"/>
                  </a:cubicBezTo>
                  <a:cubicBezTo>
                    <a:pt x="411" y="823"/>
                    <a:pt x="411" y="823"/>
                    <a:pt x="411" y="807"/>
                  </a:cubicBezTo>
                  <a:cubicBezTo>
                    <a:pt x="419" y="799"/>
                    <a:pt x="419" y="791"/>
                    <a:pt x="419" y="783"/>
                  </a:cubicBezTo>
                  <a:cubicBezTo>
                    <a:pt x="419" y="767"/>
                    <a:pt x="419" y="759"/>
                    <a:pt x="434" y="744"/>
                  </a:cubicBezTo>
                  <a:cubicBezTo>
                    <a:pt x="442" y="736"/>
                    <a:pt x="442" y="728"/>
                    <a:pt x="442" y="704"/>
                  </a:cubicBezTo>
                  <a:cubicBezTo>
                    <a:pt x="442" y="696"/>
                    <a:pt x="442" y="688"/>
                    <a:pt x="442" y="680"/>
                  </a:cubicBezTo>
                  <a:cubicBezTo>
                    <a:pt x="442" y="657"/>
                    <a:pt x="442" y="649"/>
                    <a:pt x="450" y="641"/>
                  </a:cubicBezTo>
                  <a:cubicBezTo>
                    <a:pt x="458" y="633"/>
                    <a:pt x="466" y="625"/>
                    <a:pt x="474" y="601"/>
                  </a:cubicBezTo>
                  <a:cubicBezTo>
                    <a:pt x="482" y="570"/>
                    <a:pt x="490" y="546"/>
                    <a:pt x="506" y="522"/>
                  </a:cubicBezTo>
                  <a:cubicBezTo>
                    <a:pt x="521" y="506"/>
                    <a:pt x="529" y="491"/>
                    <a:pt x="537" y="467"/>
                  </a:cubicBezTo>
                  <a:cubicBezTo>
                    <a:pt x="561" y="411"/>
                    <a:pt x="585" y="340"/>
                    <a:pt x="600" y="285"/>
                  </a:cubicBezTo>
                  <a:cubicBezTo>
                    <a:pt x="608" y="253"/>
                    <a:pt x="624" y="222"/>
                    <a:pt x="632" y="182"/>
                  </a:cubicBezTo>
                  <a:cubicBezTo>
                    <a:pt x="640" y="151"/>
                    <a:pt x="656" y="127"/>
                    <a:pt x="656" y="103"/>
                  </a:cubicBezTo>
                  <a:cubicBezTo>
                    <a:pt x="664" y="87"/>
                    <a:pt x="664" y="87"/>
                    <a:pt x="664" y="87"/>
                  </a:cubicBezTo>
                  <a:lnTo>
                    <a:pt x="664" y="87"/>
                  </a:lnTo>
                  <a:cubicBezTo>
                    <a:pt x="672" y="87"/>
                    <a:pt x="672" y="87"/>
                    <a:pt x="672" y="87"/>
                  </a:cubicBezTo>
                  <a:cubicBezTo>
                    <a:pt x="672" y="72"/>
                    <a:pt x="672" y="64"/>
                    <a:pt x="672" y="56"/>
                  </a:cubicBezTo>
                  <a:cubicBezTo>
                    <a:pt x="680" y="48"/>
                    <a:pt x="680" y="32"/>
                    <a:pt x="680" y="24"/>
                  </a:cubicBezTo>
                  <a:cubicBezTo>
                    <a:pt x="680" y="16"/>
                    <a:pt x="687" y="8"/>
                    <a:pt x="687" y="8"/>
                  </a:cubicBezTo>
                  <a:cubicBezTo>
                    <a:pt x="687" y="0"/>
                    <a:pt x="687" y="0"/>
                    <a:pt x="687" y="0"/>
                  </a:cubicBezTo>
                  <a:lnTo>
                    <a:pt x="687" y="0"/>
                  </a:lnTo>
                  <a:cubicBezTo>
                    <a:pt x="743" y="24"/>
                    <a:pt x="782" y="40"/>
                    <a:pt x="790" y="40"/>
                  </a:cubicBezTo>
                  <a:cubicBezTo>
                    <a:pt x="822" y="48"/>
                    <a:pt x="822" y="56"/>
                    <a:pt x="822" y="87"/>
                  </a:cubicBezTo>
                  <a:cubicBezTo>
                    <a:pt x="822" y="87"/>
                    <a:pt x="830" y="87"/>
                    <a:pt x="830" y="95"/>
                  </a:cubicBezTo>
                  <a:cubicBezTo>
                    <a:pt x="830" y="119"/>
                    <a:pt x="838" y="119"/>
                    <a:pt x="838" y="119"/>
                  </a:cubicBezTo>
                  <a:lnTo>
                    <a:pt x="845" y="111"/>
                  </a:lnTo>
                  <a:cubicBezTo>
                    <a:pt x="854" y="111"/>
                    <a:pt x="869" y="103"/>
                    <a:pt x="877" y="103"/>
                  </a:cubicBezTo>
                  <a:cubicBezTo>
                    <a:pt x="917" y="103"/>
                    <a:pt x="932" y="143"/>
                    <a:pt x="956" y="182"/>
                  </a:cubicBezTo>
                  <a:cubicBezTo>
                    <a:pt x="964" y="182"/>
                    <a:pt x="964" y="190"/>
                    <a:pt x="972" y="190"/>
                  </a:cubicBezTo>
                  <a:cubicBezTo>
                    <a:pt x="988" y="230"/>
                    <a:pt x="972" y="277"/>
                    <a:pt x="956" y="317"/>
                  </a:cubicBezTo>
                  <a:cubicBezTo>
                    <a:pt x="956" y="333"/>
                    <a:pt x="948" y="340"/>
                    <a:pt x="948" y="356"/>
                  </a:cubicBezTo>
                  <a:cubicBezTo>
                    <a:pt x="940" y="388"/>
                    <a:pt x="948" y="411"/>
                    <a:pt x="956" y="420"/>
                  </a:cubicBezTo>
                  <a:cubicBezTo>
                    <a:pt x="964" y="427"/>
                    <a:pt x="980" y="427"/>
                    <a:pt x="988" y="427"/>
                  </a:cubicBezTo>
                  <a:cubicBezTo>
                    <a:pt x="1012" y="435"/>
                    <a:pt x="1043" y="435"/>
                    <a:pt x="1059" y="451"/>
                  </a:cubicBezTo>
                  <a:cubicBezTo>
                    <a:pt x="1075" y="467"/>
                    <a:pt x="1098" y="475"/>
                    <a:pt x="1130" y="475"/>
                  </a:cubicBezTo>
                  <a:cubicBezTo>
                    <a:pt x="1154" y="475"/>
                    <a:pt x="1170" y="475"/>
                    <a:pt x="1185" y="467"/>
                  </a:cubicBezTo>
                  <a:cubicBezTo>
                    <a:pt x="1193" y="467"/>
                    <a:pt x="1209" y="459"/>
                    <a:pt x="1209" y="459"/>
                  </a:cubicBezTo>
                  <a:cubicBezTo>
                    <a:pt x="1225" y="451"/>
                    <a:pt x="1233" y="443"/>
                    <a:pt x="1241" y="443"/>
                  </a:cubicBezTo>
                  <a:cubicBezTo>
                    <a:pt x="1249" y="443"/>
                    <a:pt x="1265" y="451"/>
                    <a:pt x="1272" y="451"/>
                  </a:cubicBezTo>
                  <a:cubicBezTo>
                    <a:pt x="1288" y="459"/>
                    <a:pt x="1304" y="467"/>
                    <a:pt x="1312" y="467"/>
                  </a:cubicBezTo>
                  <a:cubicBezTo>
                    <a:pt x="1320" y="467"/>
                    <a:pt x="1320" y="467"/>
                    <a:pt x="1328" y="459"/>
                  </a:cubicBezTo>
                  <a:cubicBezTo>
                    <a:pt x="1336" y="459"/>
                    <a:pt x="1344" y="459"/>
                    <a:pt x="1360" y="459"/>
                  </a:cubicBezTo>
                  <a:cubicBezTo>
                    <a:pt x="1391" y="459"/>
                    <a:pt x="1399" y="467"/>
                    <a:pt x="1415" y="491"/>
                  </a:cubicBezTo>
                  <a:cubicBezTo>
                    <a:pt x="1423" y="498"/>
                    <a:pt x="1423" y="498"/>
                    <a:pt x="1423" y="498"/>
                  </a:cubicBezTo>
                  <a:cubicBezTo>
                    <a:pt x="1423" y="498"/>
                    <a:pt x="1423" y="506"/>
                    <a:pt x="1431" y="506"/>
                  </a:cubicBezTo>
                  <a:cubicBezTo>
                    <a:pt x="1438" y="530"/>
                    <a:pt x="1446" y="530"/>
                    <a:pt x="1454" y="530"/>
                  </a:cubicBezTo>
                  <a:cubicBezTo>
                    <a:pt x="1462" y="530"/>
                    <a:pt x="1470" y="522"/>
                    <a:pt x="1486" y="522"/>
                  </a:cubicBezTo>
                  <a:cubicBezTo>
                    <a:pt x="1502" y="522"/>
                    <a:pt x="1525" y="530"/>
                    <a:pt x="1533" y="538"/>
                  </a:cubicBezTo>
                  <a:cubicBezTo>
                    <a:pt x="1541" y="546"/>
                    <a:pt x="1549" y="546"/>
                    <a:pt x="1557" y="546"/>
                  </a:cubicBezTo>
                  <a:cubicBezTo>
                    <a:pt x="1573" y="546"/>
                    <a:pt x="1604" y="530"/>
                    <a:pt x="1620" y="522"/>
                  </a:cubicBezTo>
                  <a:cubicBezTo>
                    <a:pt x="1620" y="522"/>
                    <a:pt x="1628" y="522"/>
                    <a:pt x="1636" y="522"/>
                  </a:cubicBezTo>
                  <a:cubicBezTo>
                    <a:pt x="1660" y="522"/>
                    <a:pt x="1691" y="530"/>
                    <a:pt x="1715" y="562"/>
                  </a:cubicBezTo>
                  <a:cubicBezTo>
                    <a:pt x="1723" y="570"/>
                    <a:pt x="1739" y="578"/>
                    <a:pt x="1755" y="578"/>
                  </a:cubicBezTo>
                  <a:cubicBezTo>
                    <a:pt x="1778" y="578"/>
                    <a:pt x="1810" y="570"/>
                    <a:pt x="1818" y="562"/>
                  </a:cubicBezTo>
                  <a:cubicBezTo>
                    <a:pt x="1826" y="554"/>
                    <a:pt x="1850" y="554"/>
                    <a:pt x="1881" y="554"/>
                  </a:cubicBezTo>
                  <a:cubicBezTo>
                    <a:pt x="1905" y="554"/>
                    <a:pt x="1937" y="554"/>
                    <a:pt x="1968" y="554"/>
                  </a:cubicBezTo>
                  <a:cubicBezTo>
                    <a:pt x="2000" y="554"/>
                    <a:pt x="2008" y="554"/>
                    <a:pt x="2008" y="554"/>
                  </a:cubicBezTo>
                  <a:lnTo>
                    <a:pt x="2008" y="554"/>
                  </a:lnTo>
                  <a:cubicBezTo>
                    <a:pt x="2008" y="554"/>
                    <a:pt x="2008" y="546"/>
                    <a:pt x="2015" y="538"/>
                  </a:cubicBezTo>
                  <a:cubicBezTo>
                    <a:pt x="2015" y="538"/>
                    <a:pt x="2023" y="530"/>
                    <a:pt x="2039" y="530"/>
                  </a:cubicBezTo>
                  <a:cubicBezTo>
                    <a:pt x="2055" y="530"/>
                    <a:pt x="2079" y="538"/>
                    <a:pt x="2102" y="546"/>
                  </a:cubicBezTo>
                  <a:cubicBezTo>
                    <a:pt x="2110" y="554"/>
                    <a:pt x="2134" y="554"/>
                    <a:pt x="2150" y="554"/>
                  </a:cubicBezTo>
                  <a:cubicBezTo>
                    <a:pt x="2174" y="554"/>
                    <a:pt x="2197" y="546"/>
                    <a:pt x="2213" y="546"/>
                  </a:cubicBezTo>
                  <a:cubicBezTo>
                    <a:pt x="2213" y="546"/>
                    <a:pt x="2213" y="546"/>
                    <a:pt x="2221" y="546"/>
                  </a:cubicBezTo>
                  <a:cubicBezTo>
                    <a:pt x="2268" y="546"/>
                    <a:pt x="2403" y="578"/>
                    <a:pt x="2450" y="601"/>
                  </a:cubicBezTo>
                  <a:cubicBezTo>
                    <a:pt x="2506" y="633"/>
                    <a:pt x="2861" y="680"/>
                    <a:pt x="2869" y="680"/>
                  </a:cubicBezTo>
                  <a:cubicBezTo>
                    <a:pt x="2885" y="680"/>
                    <a:pt x="2885" y="680"/>
                    <a:pt x="2885" y="680"/>
                  </a:cubicBezTo>
                  <a:cubicBezTo>
                    <a:pt x="2885" y="688"/>
                    <a:pt x="2885" y="688"/>
                    <a:pt x="2885" y="688"/>
                  </a:cubicBezTo>
                  <a:cubicBezTo>
                    <a:pt x="2885" y="712"/>
                    <a:pt x="2901" y="759"/>
                    <a:pt x="2925" y="783"/>
                  </a:cubicBezTo>
                  <a:cubicBezTo>
                    <a:pt x="2964" y="815"/>
                    <a:pt x="2980" y="862"/>
                    <a:pt x="2980" y="902"/>
                  </a:cubicBezTo>
                  <a:cubicBezTo>
                    <a:pt x="2980" y="910"/>
                    <a:pt x="2980" y="925"/>
                    <a:pt x="2972" y="925"/>
                  </a:cubicBezTo>
                  <a:cubicBezTo>
                    <a:pt x="2948" y="949"/>
                    <a:pt x="2893" y="1028"/>
                    <a:pt x="2893" y="1044"/>
                  </a:cubicBezTo>
                  <a:cubicBezTo>
                    <a:pt x="2893" y="1060"/>
                    <a:pt x="2869" y="1084"/>
                    <a:pt x="2846" y="1099"/>
                  </a:cubicBezTo>
                  <a:cubicBezTo>
                    <a:pt x="2838" y="1107"/>
                    <a:pt x="2830" y="1115"/>
                    <a:pt x="2814" y="1123"/>
                  </a:cubicBezTo>
                  <a:cubicBezTo>
                    <a:pt x="2790" y="1147"/>
                    <a:pt x="2798" y="1170"/>
                    <a:pt x="2798" y="1186"/>
                  </a:cubicBezTo>
                  <a:lnTo>
                    <a:pt x="2798" y="1186"/>
                  </a:lnTo>
                  <a:cubicBezTo>
                    <a:pt x="2806" y="1194"/>
                    <a:pt x="2790" y="1202"/>
                    <a:pt x="2743" y="1241"/>
                  </a:cubicBezTo>
                  <a:cubicBezTo>
                    <a:pt x="2695" y="1289"/>
                    <a:pt x="2616" y="1352"/>
                    <a:pt x="2624" y="1384"/>
                  </a:cubicBezTo>
                  <a:cubicBezTo>
                    <a:pt x="2624" y="1392"/>
                    <a:pt x="2624" y="1400"/>
                    <a:pt x="2624" y="1408"/>
                  </a:cubicBezTo>
                  <a:cubicBezTo>
                    <a:pt x="2624" y="1439"/>
                    <a:pt x="2624" y="1455"/>
                    <a:pt x="2672" y="1479"/>
                  </a:cubicBezTo>
                  <a:cubicBezTo>
                    <a:pt x="2688" y="1487"/>
                    <a:pt x="2703" y="1502"/>
                    <a:pt x="2703" y="1510"/>
                  </a:cubicBezTo>
                  <a:cubicBezTo>
                    <a:pt x="2711" y="1534"/>
                    <a:pt x="2695" y="1558"/>
                    <a:pt x="2680" y="1574"/>
                  </a:cubicBezTo>
                  <a:cubicBezTo>
                    <a:pt x="2680" y="1581"/>
                    <a:pt x="2680" y="1581"/>
                    <a:pt x="2680" y="1581"/>
                  </a:cubicBezTo>
                  <a:cubicBezTo>
                    <a:pt x="2672" y="1589"/>
                    <a:pt x="2672" y="1597"/>
                    <a:pt x="2680" y="1605"/>
                  </a:cubicBezTo>
                  <a:cubicBezTo>
                    <a:pt x="2680" y="1613"/>
                    <a:pt x="2680" y="1629"/>
                    <a:pt x="2672" y="1637"/>
                  </a:cubicBezTo>
                  <a:cubicBezTo>
                    <a:pt x="2664" y="1645"/>
                    <a:pt x="2664" y="1645"/>
                    <a:pt x="2664" y="1645"/>
                  </a:cubicBezTo>
                  <a:cubicBezTo>
                    <a:pt x="2648" y="1668"/>
                    <a:pt x="2624" y="1716"/>
                    <a:pt x="2624" y="1732"/>
                  </a:cubicBezTo>
                  <a:cubicBezTo>
                    <a:pt x="2624" y="1755"/>
                    <a:pt x="2490" y="2340"/>
                    <a:pt x="2442" y="2522"/>
                  </a:cubicBezTo>
                  <a:close/>
                  <a:moveTo>
                    <a:pt x="55" y="1921"/>
                  </a:moveTo>
                  <a:lnTo>
                    <a:pt x="55" y="1921"/>
                  </a:lnTo>
                  <a:cubicBezTo>
                    <a:pt x="395" y="2016"/>
                    <a:pt x="1304" y="2269"/>
                    <a:pt x="2442" y="2514"/>
                  </a:cubicBezTo>
                  <a:cubicBezTo>
                    <a:pt x="2521" y="2143"/>
                    <a:pt x="2616" y="1748"/>
                    <a:pt x="2616" y="1732"/>
                  </a:cubicBezTo>
                  <a:cubicBezTo>
                    <a:pt x="2616" y="1716"/>
                    <a:pt x="2640" y="1668"/>
                    <a:pt x="2656" y="1645"/>
                  </a:cubicBezTo>
                  <a:cubicBezTo>
                    <a:pt x="2664" y="1637"/>
                    <a:pt x="2664" y="1637"/>
                    <a:pt x="2664" y="1637"/>
                  </a:cubicBezTo>
                  <a:cubicBezTo>
                    <a:pt x="2672" y="1629"/>
                    <a:pt x="2672" y="1613"/>
                    <a:pt x="2672" y="1605"/>
                  </a:cubicBezTo>
                  <a:cubicBezTo>
                    <a:pt x="2664" y="1597"/>
                    <a:pt x="2664" y="1581"/>
                    <a:pt x="2672" y="1574"/>
                  </a:cubicBezTo>
                  <a:lnTo>
                    <a:pt x="2672" y="1574"/>
                  </a:lnTo>
                  <a:cubicBezTo>
                    <a:pt x="2688" y="1558"/>
                    <a:pt x="2703" y="1534"/>
                    <a:pt x="2695" y="1518"/>
                  </a:cubicBezTo>
                  <a:cubicBezTo>
                    <a:pt x="2695" y="1502"/>
                    <a:pt x="2688" y="1495"/>
                    <a:pt x="2672" y="1487"/>
                  </a:cubicBezTo>
                  <a:cubicBezTo>
                    <a:pt x="2624" y="1463"/>
                    <a:pt x="2616" y="1439"/>
                    <a:pt x="2616" y="1408"/>
                  </a:cubicBezTo>
                  <a:cubicBezTo>
                    <a:pt x="2616" y="1400"/>
                    <a:pt x="2616" y="1392"/>
                    <a:pt x="2616" y="1384"/>
                  </a:cubicBezTo>
                  <a:cubicBezTo>
                    <a:pt x="2608" y="1352"/>
                    <a:pt x="2672" y="1297"/>
                    <a:pt x="2743" y="1234"/>
                  </a:cubicBezTo>
                  <a:cubicBezTo>
                    <a:pt x="2767" y="1218"/>
                    <a:pt x="2790" y="1194"/>
                    <a:pt x="2798" y="1186"/>
                  </a:cubicBezTo>
                  <a:lnTo>
                    <a:pt x="2798" y="1186"/>
                  </a:lnTo>
                  <a:cubicBezTo>
                    <a:pt x="2790" y="1170"/>
                    <a:pt x="2782" y="1147"/>
                    <a:pt x="2814" y="1115"/>
                  </a:cubicBezTo>
                  <a:cubicBezTo>
                    <a:pt x="2822" y="1107"/>
                    <a:pt x="2830" y="1099"/>
                    <a:pt x="2838" y="1091"/>
                  </a:cubicBezTo>
                  <a:cubicBezTo>
                    <a:pt x="2861" y="1075"/>
                    <a:pt x="2885" y="1060"/>
                    <a:pt x="2885" y="1044"/>
                  </a:cubicBezTo>
                  <a:cubicBezTo>
                    <a:pt x="2885" y="1028"/>
                    <a:pt x="2948" y="941"/>
                    <a:pt x="2964" y="925"/>
                  </a:cubicBezTo>
                  <a:cubicBezTo>
                    <a:pt x="2972" y="917"/>
                    <a:pt x="2972" y="910"/>
                    <a:pt x="2972" y="902"/>
                  </a:cubicBezTo>
                  <a:cubicBezTo>
                    <a:pt x="2972" y="862"/>
                    <a:pt x="2956" y="815"/>
                    <a:pt x="2925" y="791"/>
                  </a:cubicBezTo>
                  <a:cubicBezTo>
                    <a:pt x="2893" y="767"/>
                    <a:pt x="2885" y="728"/>
                    <a:pt x="2877" y="688"/>
                  </a:cubicBezTo>
                  <a:cubicBezTo>
                    <a:pt x="2869" y="688"/>
                    <a:pt x="2869" y="688"/>
                    <a:pt x="2869" y="688"/>
                  </a:cubicBezTo>
                  <a:cubicBezTo>
                    <a:pt x="2854" y="688"/>
                    <a:pt x="2506" y="641"/>
                    <a:pt x="2450" y="609"/>
                  </a:cubicBezTo>
                  <a:cubicBezTo>
                    <a:pt x="2403" y="585"/>
                    <a:pt x="2268" y="546"/>
                    <a:pt x="2221" y="546"/>
                  </a:cubicBezTo>
                  <a:cubicBezTo>
                    <a:pt x="2213" y="546"/>
                    <a:pt x="2213" y="554"/>
                    <a:pt x="2213" y="554"/>
                  </a:cubicBezTo>
                  <a:cubicBezTo>
                    <a:pt x="2197" y="554"/>
                    <a:pt x="2182" y="562"/>
                    <a:pt x="2150" y="562"/>
                  </a:cubicBezTo>
                  <a:cubicBezTo>
                    <a:pt x="2134" y="562"/>
                    <a:pt x="2110" y="562"/>
                    <a:pt x="2102" y="554"/>
                  </a:cubicBezTo>
                  <a:cubicBezTo>
                    <a:pt x="2087" y="546"/>
                    <a:pt x="2055" y="538"/>
                    <a:pt x="2039" y="538"/>
                  </a:cubicBezTo>
                  <a:cubicBezTo>
                    <a:pt x="2023" y="538"/>
                    <a:pt x="2023" y="538"/>
                    <a:pt x="2015" y="546"/>
                  </a:cubicBezTo>
                  <a:cubicBezTo>
                    <a:pt x="2015" y="546"/>
                    <a:pt x="2015" y="546"/>
                    <a:pt x="2015" y="554"/>
                  </a:cubicBezTo>
                  <a:cubicBezTo>
                    <a:pt x="2015" y="554"/>
                    <a:pt x="2023" y="562"/>
                    <a:pt x="2015" y="562"/>
                  </a:cubicBezTo>
                  <a:cubicBezTo>
                    <a:pt x="2015" y="562"/>
                    <a:pt x="2015" y="562"/>
                    <a:pt x="2008" y="562"/>
                  </a:cubicBezTo>
                  <a:cubicBezTo>
                    <a:pt x="2000" y="562"/>
                    <a:pt x="1984" y="562"/>
                    <a:pt x="1968" y="562"/>
                  </a:cubicBezTo>
                  <a:cubicBezTo>
                    <a:pt x="1937" y="562"/>
                    <a:pt x="1905" y="562"/>
                    <a:pt x="1881" y="562"/>
                  </a:cubicBezTo>
                  <a:cubicBezTo>
                    <a:pt x="1842" y="562"/>
                    <a:pt x="1826" y="562"/>
                    <a:pt x="1818" y="570"/>
                  </a:cubicBezTo>
                  <a:cubicBezTo>
                    <a:pt x="1810" y="578"/>
                    <a:pt x="1778" y="585"/>
                    <a:pt x="1755" y="585"/>
                  </a:cubicBezTo>
                  <a:cubicBezTo>
                    <a:pt x="1731" y="585"/>
                    <a:pt x="1715" y="578"/>
                    <a:pt x="1707" y="562"/>
                  </a:cubicBezTo>
                  <a:cubicBezTo>
                    <a:pt x="1684" y="538"/>
                    <a:pt x="1652" y="530"/>
                    <a:pt x="1636" y="530"/>
                  </a:cubicBezTo>
                  <a:cubicBezTo>
                    <a:pt x="1628" y="530"/>
                    <a:pt x="1628" y="530"/>
                    <a:pt x="1620" y="530"/>
                  </a:cubicBezTo>
                  <a:cubicBezTo>
                    <a:pt x="1612" y="538"/>
                    <a:pt x="1581" y="554"/>
                    <a:pt x="1557" y="554"/>
                  </a:cubicBezTo>
                  <a:cubicBezTo>
                    <a:pt x="1541" y="554"/>
                    <a:pt x="1533" y="546"/>
                    <a:pt x="1533" y="546"/>
                  </a:cubicBezTo>
                  <a:cubicBezTo>
                    <a:pt x="1525" y="538"/>
                    <a:pt x="1510" y="530"/>
                    <a:pt x="1486" y="530"/>
                  </a:cubicBezTo>
                  <a:cubicBezTo>
                    <a:pt x="1478" y="530"/>
                    <a:pt x="1462" y="530"/>
                    <a:pt x="1454" y="538"/>
                  </a:cubicBezTo>
                  <a:cubicBezTo>
                    <a:pt x="1438" y="538"/>
                    <a:pt x="1438" y="530"/>
                    <a:pt x="1423" y="514"/>
                  </a:cubicBezTo>
                  <a:cubicBezTo>
                    <a:pt x="1423" y="506"/>
                    <a:pt x="1415" y="506"/>
                    <a:pt x="1415" y="498"/>
                  </a:cubicBezTo>
                  <a:cubicBezTo>
                    <a:pt x="1407" y="498"/>
                    <a:pt x="1407" y="498"/>
                    <a:pt x="1407" y="498"/>
                  </a:cubicBezTo>
                  <a:cubicBezTo>
                    <a:pt x="1391" y="475"/>
                    <a:pt x="1383" y="467"/>
                    <a:pt x="1360" y="467"/>
                  </a:cubicBezTo>
                  <a:cubicBezTo>
                    <a:pt x="1344" y="467"/>
                    <a:pt x="1336" y="467"/>
                    <a:pt x="1328" y="467"/>
                  </a:cubicBezTo>
                  <a:cubicBezTo>
                    <a:pt x="1328" y="467"/>
                    <a:pt x="1320" y="475"/>
                    <a:pt x="1312" y="475"/>
                  </a:cubicBezTo>
                  <a:cubicBezTo>
                    <a:pt x="1296" y="475"/>
                    <a:pt x="1288" y="467"/>
                    <a:pt x="1272" y="459"/>
                  </a:cubicBezTo>
                  <a:cubicBezTo>
                    <a:pt x="1257" y="459"/>
                    <a:pt x="1249" y="451"/>
                    <a:pt x="1241" y="451"/>
                  </a:cubicBezTo>
                  <a:cubicBezTo>
                    <a:pt x="1233" y="451"/>
                    <a:pt x="1225" y="459"/>
                    <a:pt x="1217" y="459"/>
                  </a:cubicBezTo>
                  <a:cubicBezTo>
                    <a:pt x="1209" y="467"/>
                    <a:pt x="1201" y="467"/>
                    <a:pt x="1185" y="475"/>
                  </a:cubicBezTo>
                  <a:cubicBezTo>
                    <a:pt x="1170" y="483"/>
                    <a:pt x="1154" y="483"/>
                    <a:pt x="1130" y="483"/>
                  </a:cubicBezTo>
                  <a:cubicBezTo>
                    <a:pt x="1098" y="483"/>
                    <a:pt x="1067" y="475"/>
                    <a:pt x="1051" y="459"/>
                  </a:cubicBezTo>
                  <a:cubicBezTo>
                    <a:pt x="1035" y="443"/>
                    <a:pt x="1012" y="443"/>
                    <a:pt x="988" y="435"/>
                  </a:cubicBezTo>
                  <a:cubicBezTo>
                    <a:pt x="972" y="435"/>
                    <a:pt x="964" y="435"/>
                    <a:pt x="956" y="427"/>
                  </a:cubicBezTo>
                  <a:cubicBezTo>
                    <a:pt x="940" y="411"/>
                    <a:pt x="932" y="388"/>
                    <a:pt x="940" y="356"/>
                  </a:cubicBezTo>
                  <a:cubicBezTo>
                    <a:pt x="940" y="340"/>
                    <a:pt x="948" y="325"/>
                    <a:pt x="956" y="317"/>
                  </a:cubicBezTo>
                  <a:cubicBezTo>
                    <a:pt x="964" y="277"/>
                    <a:pt x="980" y="230"/>
                    <a:pt x="964" y="198"/>
                  </a:cubicBezTo>
                  <a:cubicBezTo>
                    <a:pt x="956" y="190"/>
                    <a:pt x="956" y="190"/>
                    <a:pt x="956" y="182"/>
                  </a:cubicBezTo>
                  <a:cubicBezTo>
                    <a:pt x="932" y="143"/>
                    <a:pt x="909" y="111"/>
                    <a:pt x="877" y="111"/>
                  </a:cubicBezTo>
                  <a:cubicBezTo>
                    <a:pt x="869" y="111"/>
                    <a:pt x="861" y="119"/>
                    <a:pt x="854" y="119"/>
                  </a:cubicBezTo>
                  <a:cubicBezTo>
                    <a:pt x="845" y="119"/>
                    <a:pt x="845" y="119"/>
                    <a:pt x="838" y="119"/>
                  </a:cubicBezTo>
                  <a:cubicBezTo>
                    <a:pt x="830" y="119"/>
                    <a:pt x="822" y="111"/>
                    <a:pt x="822" y="95"/>
                  </a:cubicBezTo>
                  <a:cubicBezTo>
                    <a:pt x="822" y="95"/>
                    <a:pt x="822" y="87"/>
                    <a:pt x="814" y="87"/>
                  </a:cubicBezTo>
                  <a:cubicBezTo>
                    <a:pt x="814" y="56"/>
                    <a:pt x="814" y="56"/>
                    <a:pt x="790" y="48"/>
                  </a:cubicBezTo>
                  <a:cubicBezTo>
                    <a:pt x="774" y="40"/>
                    <a:pt x="727" y="24"/>
                    <a:pt x="687" y="8"/>
                  </a:cubicBezTo>
                  <a:cubicBezTo>
                    <a:pt x="687" y="16"/>
                    <a:pt x="687" y="16"/>
                    <a:pt x="687" y="24"/>
                  </a:cubicBezTo>
                  <a:cubicBezTo>
                    <a:pt x="687" y="40"/>
                    <a:pt x="680" y="48"/>
                    <a:pt x="680" y="56"/>
                  </a:cubicBezTo>
                  <a:cubicBezTo>
                    <a:pt x="680" y="64"/>
                    <a:pt x="680" y="72"/>
                    <a:pt x="672" y="87"/>
                  </a:cubicBezTo>
                  <a:cubicBezTo>
                    <a:pt x="672" y="95"/>
                    <a:pt x="672" y="95"/>
                    <a:pt x="672" y="95"/>
                  </a:cubicBezTo>
                  <a:cubicBezTo>
                    <a:pt x="664" y="95"/>
                    <a:pt x="664" y="103"/>
                    <a:pt x="664" y="111"/>
                  </a:cubicBezTo>
                  <a:cubicBezTo>
                    <a:pt x="664" y="127"/>
                    <a:pt x="648" y="158"/>
                    <a:pt x="640" y="190"/>
                  </a:cubicBezTo>
                  <a:cubicBezTo>
                    <a:pt x="624" y="222"/>
                    <a:pt x="616" y="253"/>
                    <a:pt x="608" y="285"/>
                  </a:cubicBezTo>
                  <a:cubicBezTo>
                    <a:pt x="592" y="340"/>
                    <a:pt x="569" y="420"/>
                    <a:pt x="545" y="467"/>
                  </a:cubicBezTo>
                  <a:cubicBezTo>
                    <a:pt x="537" y="491"/>
                    <a:pt x="521" y="506"/>
                    <a:pt x="514" y="522"/>
                  </a:cubicBezTo>
                  <a:cubicBezTo>
                    <a:pt x="498" y="546"/>
                    <a:pt x="490" y="570"/>
                    <a:pt x="482" y="601"/>
                  </a:cubicBezTo>
                  <a:cubicBezTo>
                    <a:pt x="474" y="633"/>
                    <a:pt x="466" y="641"/>
                    <a:pt x="458" y="649"/>
                  </a:cubicBezTo>
                  <a:cubicBezTo>
                    <a:pt x="450" y="657"/>
                    <a:pt x="450" y="657"/>
                    <a:pt x="450" y="680"/>
                  </a:cubicBezTo>
                  <a:cubicBezTo>
                    <a:pt x="450" y="688"/>
                    <a:pt x="450" y="696"/>
                    <a:pt x="450" y="704"/>
                  </a:cubicBezTo>
                  <a:cubicBezTo>
                    <a:pt x="450" y="728"/>
                    <a:pt x="450" y="736"/>
                    <a:pt x="434" y="751"/>
                  </a:cubicBezTo>
                  <a:cubicBezTo>
                    <a:pt x="427" y="759"/>
                    <a:pt x="427" y="767"/>
                    <a:pt x="427" y="783"/>
                  </a:cubicBezTo>
                  <a:cubicBezTo>
                    <a:pt x="427" y="791"/>
                    <a:pt x="427" y="799"/>
                    <a:pt x="419" y="815"/>
                  </a:cubicBezTo>
                  <a:cubicBezTo>
                    <a:pt x="419" y="823"/>
                    <a:pt x="411" y="831"/>
                    <a:pt x="411" y="831"/>
                  </a:cubicBezTo>
                  <a:cubicBezTo>
                    <a:pt x="403" y="831"/>
                    <a:pt x="395" y="838"/>
                    <a:pt x="387" y="870"/>
                  </a:cubicBezTo>
                  <a:cubicBezTo>
                    <a:pt x="379" y="910"/>
                    <a:pt x="355" y="957"/>
                    <a:pt x="332" y="1004"/>
                  </a:cubicBezTo>
                  <a:cubicBezTo>
                    <a:pt x="316" y="1036"/>
                    <a:pt x="308" y="1060"/>
                    <a:pt x="300" y="1075"/>
                  </a:cubicBezTo>
                  <a:cubicBezTo>
                    <a:pt x="300" y="1084"/>
                    <a:pt x="300" y="1091"/>
                    <a:pt x="292" y="1099"/>
                  </a:cubicBezTo>
                  <a:cubicBezTo>
                    <a:pt x="284" y="1139"/>
                    <a:pt x="276" y="1170"/>
                    <a:pt x="253" y="1186"/>
                  </a:cubicBezTo>
                  <a:cubicBezTo>
                    <a:pt x="229" y="1210"/>
                    <a:pt x="213" y="1226"/>
                    <a:pt x="205" y="1257"/>
                  </a:cubicBezTo>
                  <a:cubicBezTo>
                    <a:pt x="197" y="1273"/>
                    <a:pt x="197" y="1281"/>
                    <a:pt x="181" y="1281"/>
                  </a:cubicBezTo>
                  <a:cubicBezTo>
                    <a:pt x="181" y="1281"/>
                    <a:pt x="181" y="1281"/>
                    <a:pt x="174" y="1281"/>
                  </a:cubicBezTo>
                  <a:lnTo>
                    <a:pt x="174" y="1281"/>
                  </a:lnTo>
                  <a:cubicBezTo>
                    <a:pt x="174" y="1281"/>
                    <a:pt x="174" y="1281"/>
                    <a:pt x="166" y="1281"/>
                  </a:cubicBezTo>
                  <a:cubicBezTo>
                    <a:pt x="166" y="1281"/>
                    <a:pt x="166" y="1281"/>
                    <a:pt x="166" y="1297"/>
                  </a:cubicBezTo>
                  <a:cubicBezTo>
                    <a:pt x="174" y="1337"/>
                    <a:pt x="126" y="1376"/>
                    <a:pt x="110" y="1400"/>
                  </a:cubicBezTo>
                  <a:cubicBezTo>
                    <a:pt x="102" y="1400"/>
                    <a:pt x="102" y="1400"/>
                    <a:pt x="102" y="1400"/>
                  </a:cubicBezTo>
                  <a:cubicBezTo>
                    <a:pt x="79" y="1431"/>
                    <a:pt x="63" y="1463"/>
                    <a:pt x="55" y="1502"/>
                  </a:cubicBezTo>
                  <a:cubicBezTo>
                    <a:pt x="55" y="1526"/>
                    <a:pt x="63" y="1550"/>
                    <a:pt x="71" y="1566"/>
                  </a:cubicBezTo>
                  <a:cubicBezTo>
                    <a:pt x="79" y="1589"/>
                    <a:pt x="79" y="1605"/>
                    <a:pt x="63" y="1621"/>
                  </a:cubicBezTo>
                  <a:cubicBezTo>
                    <a:pt x="39" y="1645"/>
                    <a:pt x="23" y="1676"/>
                    <a:pt x="23" y="1700"/>
                  </a:cubicBezTo>
                  <a:cubicBezTo>
                    <a:pt x="23" y="1700"/>
                    <a:pt x="23" y="1708"/>
                    <a:pt x="23" y="1724"/>
                  </a:cubicBezTo>
                  <a:cubicBezTo>
                    <a:pt x="15" y="1763"/>
                    <a:pt x="8" y="1842"/>
                    <a:pt x="39" y="1890"/>
                  </a:cubicBezTo>
                  <a:cubicBezTo>
                    <a:pt x="47" y="1906"/>
                    <a:pt x="55" y="1914"/>
                    <a:pt x="55" y="1921"/>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1" name="Freeform 221"/>
            <p:cNvSpPr>
              <a:spLocks noChangeArrowheads="1"/>
            </p:cNvSpPr>
            <p:nvPr/>
          </p:nvSpPr>
          <p:spPr bwMode="auto">
            <a:xfrm>
              <a:off x="7593649" y="3120785"/>
              <a:ext cx="1289534" cy="955554"/>
            </a:xfrm>
            <a:custGeom>
              <a:avLst/>
              <a:gdLst>
                <a:gd name="T0" fmla="*/ 2332 w 2451"/>
                <a:gd name="T1" fmla="*/ 1020 h 1819"/>
                <a:gd name="T2" fmla="*/ 656 w 2451"/>
                <a:gd name="T3" fmla="*/ 0 h 1819"/>
                <a:gd name="T4" fmla="*/ 719 w 2451"/>
                <a:gd name="T5" fmla="*/ 95 h 1819"/>
                <a:gd name="T6" fmla="*/ 767 w 2451"/>
                <a:gd name="T7" fmla="*/ 174 h 1819"/>
                <a:gd name="T8" fmla="*/ 743 w 2451"/>
                <a:gd name="T9" fmla="*/ 261 h 1819"/>
                <a:gd name="T10" fmla="*/ 703 w 2451"/>
                <a:gd name="T11" fmla="*/ 293 h 1819"/>
                <a:gd name="T12" fmla="*/ 759 w 2451"/>
                <a:gd name="T13" fmla="*/ 364 h 1819"/>
                <a:gd name="T14" fmla="*/ 759 w 2451"/>
                <a:gd name="T15" fmla="*/ 458 h 1819"/>
                <a:gd name="T16" fmla="*/ 727 w 2451"/>
                <a:gd name="T17" fmla="*/ 553 h 1819"/>
                <a:gd name="T18" fmla="*/ 672 w 2451"/>
                <a:gd name="T19" fmla="*/ 648 h 1819"/>
                <a:gd name="T20" fmla="*/ 664 w 2451"/>
                <a:gd name="T21" fmla="*/ 743 h 1819"/>
                <a:gd name="T22" fmla="*/ 577 w 2451"/>
                <a:gd name="T23" fmla="*/ 830 h 1819"/>
                <a:gd name="T24" fmla="*/ 443 w 2451"/>
                <a:gd name="T25" fmla="*/ 814 h 1819"/>
                <a:gd name="T26" fmla="*/ 506 w 2451"/>
                <a:gd name="T27" fmla="*/ 751 h 1819"/>
                <a:gd name="T28" fmla="*/ 529 w 2451"/>
                <a:gd name="T29" fmla="*/ 767 h 1819"/>
                <a:gd name="T30" fmla="*/ 569 w 2451"/>
                <a:gd name="T31" fmla="*/ 791 h 1819"/>
                <a:gd name="T32" fmla="*/ 616 w 2451"/>
                <a:gd name="T33" fmla="*/ 664 h 1819"/>
                <a:gd name="T34" fmla="*/ 624 w 2451"/>
                <a:gd name="T35" fmla="*/ 593 h 1819"/>
                <a:gd name="T36" fmla="*/ 640 w 2451"/>
                <a:gd name="T37" fmla="*/ 522 h 1819"/>
                <a:gd name="T38" fmla="*/ 616 w 2451"/>
                <a:gd name="T39" fmla="*/ 427 h 1819"/>
                <a:gd name="T40" fmla="*/ 545 w 2451"/>
                <a:gd name="T41" fmla="*/ 387 h 1819"/>
                <a:gd name="T42" fmla="*/ 419 w 2451"/>
                <a:gd name="T43" fmla="*/ 324 h 1819"/>
                <a:gd name="T44" fmla="*/ 71 w 2451"/>
                <a:gd name="T45" fmla="*/ 127 h 1819"/>
                <a:gd name="T46" fmla="*/ 23 w 2451"/>
                <a:gd name="T47" fmla="*/ 277 h 1819"/>
                <a:gd name="T48" fmla="*/ 63 w 2451"/>
                <a:gd name="T49" fmla="*/ 451 h 1819"/>
                <a:gd name="T50" fmla="*/ 79 w 2451"/>
                <a:gd name="T51" fmla="*/ 648 h 1819"/>
                <a:gd name="T52" fmla="*/ 47 w 2451"/>
                <a:gd name="T53" fmla="*/ 775 h 1819"/>
                <a:gd name="T54" fmla="*/ 110 w 2451"/>
                <a:gd name="T55" fmla="*/ 798 h 1819"/>
                <a:gd name="T56" fmla="*/ 94 w 2451"/>
                <a:gd name="T57" fmla="*/ 846 h 1819"/>
                <a:gd name="T58" fmla="*/ 55 w 2451"/>
                <a:gd name="T59" fmla="*/ 885 h 1819"/>
                <a:gd name="T60" fmla="*/ 110 w 2451"/>
                <a:gd name="T61" fmla="*/ 941 h 1819"/>
                <a:gd name="T62" fmla="*/ 71 w 2451"/>
                <a:gd name="T63" fmla="*/ 964 h 1819"/>
                <a:gd name="T64" fmla="*/ 47 w 2451"/>
                <a:gd name="T65" fmla="*/ 1035 h 1819"/>
                <a:gd name="T66" fmla="*/ 23 w 2451"/>
                <a:gd name="T67" fmla="*/ 1012 h 1819"/>
                <a:gd name="T68" fmla="*/ 8 w 2451"/>
                <a:gd name="T69" fmla="*/ 1028 h 1819"/>
                <a:gd name="T70" fmla="*/ 23 w 2451"/>
                <a:gd name="T71" fmla="*/ 1138 h 1819"/>
                <a:gd name="T72" fmla="*/ 158 w 2451"/>
                <a:gd name="T73" fmla="*/ 1225 h 1819"/>
                <a:gd name="T74" fmla="*/ 300 w 2451"/>
                <a:gd name="T75" fmla="*/ 1328 h 1819"/>
                <a:gd name="T76" fmla="*/ 292 w 2451"/>
                <a:gd name="T77" fmla="*/ 1557 h 1819"/>
                <a:gd name="T78" fmla="*/ 521 w 2451"/>
                <a:gd name="T79" fmla="*/ 1605 h 1819"/>
                <a:gd name="T80" fmla="*/ 696 w 2451"/>
                <a:gd name="T81" fmla="*/ 1597 h 1819"/>
                <a:gd name="T82" fmla="*/ 790 w 2451"/>
                <a:gd name="T83" fmla="*/ 1660 h 1819"/>
                <a:gd name="T84" fmla="*/ 956 w 2451"/>
                <a:gd name="T85" fmla="*/ 1660 h 1819"/>
                <a:gd name="T86" fmla="*/ 1154 w 2451"/>
                <a:gd name="T87" fmla="*/ 1692 h 1819"/>
                <a:gd name="T88" fmla="*/ 1351 w 2451"/>
                <a:gd name="T89" fmla="*/ 1676 h 1819"/>
                <a:gd name="T90" fmla="*/ 1549 w 2451"/>
                <a:gd name="T91" fmla="*/ 1676 h 1819"/>
                <a:gd name="T92" fmla="*/ 2205 w 2451"/>
                <a:gd name="T93" fmla="*/ 1810 h 1819"/>
                <a:gd name="T94" fmla="*/ 2213 w 2451"/>
                <a:gd name="T95" fmla="*/ 1763 h 1819"/>
                <a:gd name="T96" fmla="*/ 2229 w 2451"/>
                <a:gd name="T97" fmla="*/ 1486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1" h="1819">
                  <a:moveTo>
                    <a:pt x="2332" y="1020"/>
                  </a:moveTo>
                  <a:lnTo>
                    <a:pt x="2332" y="1020"/>
                  </a:lnTo>
                  <a:cubicBezTo>
                    <a:pt x="2340" y="996"/>
                    <a:pt x="2427" y="538"/>
                    <a:pt x="2450" y="427"/>
                  </a:cubicBezTo>
                  <a:cubicBezTo>
                    <a:pt x="1351" y="198"/>
                    <a:pt x="656" y="0"/>
                    <a:pt x="656" y="0"/>
                  </a:cubicBezTo>
                  <a:cubicBezTo>
                    <a:pt x="672" y="8"/>
                    <a:pt x="687" y="0"/>
                    <a:pt x="696" y="24"/>
                  </a:cubicBezTo>
                  <a:cubicBezTo>
                    <a:pt x="703" y="40"/>
                    <a:pt x="696" y="71"/>
                    <a:pt x="719" y="95"/>
                  </a:cubicBezTo>
                  <a:cubicBezTo>
                    <a:pt x="735" y="111"/>
                    <a:pt x="751" y="111"/>
                    <a:pt x="759" y="127"/>
                  </a:cubicBezTo>
                  <a:cubicBezTo>
                    <a:pt x="767" y="142"/>
                    <a:pt x="774" y="150"/>
                    <a:pt x="767" y="174"/>
                  </a:cubicBezTo>
                  <a:cubicBezTo>
                    <a:pt x="767" y="206"/>
                    <a:pt x="759" y="221"/>
                    <a:pt x="751" y="229"/>
                  </a:cubicBezTo>
                  <a:cubicBezTo>
                    <a:pt x="743" y="237"/>
                    <a:pt x="735" y="245"/>
                    <a:pt x="743" y="261"/>
                  </a:cubicBezTo>
                  <a:cubicBezTo>
                    <a:pt x="743" y="277"/>
                    <a:pt x="743" y="277"/>
                    <a:pt x="727" y="277"/>
                  </a:cubicBezTo>
                  <a:cubicBezTo>
                    <a:pt x="703" y="277"/>
                    <a:pt x="687" y="269"/>
                    <a:pt x="703" y="293"/>
                  </a:cubicBezTo>
                  <a:cubicBezTo>
                    <a:pt x="727" y="308"/>
                    <a:pt x="727" y="316"/>
                    <a:pt x="735" y="332"/>
                  </a:cubicBezTo>
                  <a:cubicBezTo>
                    <a:pt x="743" y="340"/>
                    <a:pt x="767" y="340"/>
                    <a:pt x="759" y="364"/>
                  </a:cubicBezTo>
                  <a:cubicBezTo>
                    <a:pt x="751" y="387"/>
                    <a:pt x="735" y="380"/>
                    <a:pt x="743" y="403"/>
                  </a:cubicBezTo>
                  <a:cubicBezTo>
                    <a:pt x="743" y="427"/>
                    <a:pt x="751" y="443"/>
                    <a:pt x="759" y="458"/>
                  </a:cubicBezTo>
                  <a:cubicBezTo>
                    <a:pt x="767" y="466"/>
                    <a:pt x="767" y="498"/>
                    <a:pt x="759" y="514"/>
                  </a:cubicBezTo>
                  <a:cubicBezTo>
                    <a:pt x="751" y="538"/>
                    <a:pt x="743" y="545"/>
                    <a:pt x="727" y="553"/>
                  </a:cubicBezTo>
                  <a:cubicBezTo>
                    <a:pt x="711" y="569"/>
                    <a:pt x="703" y="585"/>
                    <a:pt x="687" y="601"/>
                  </a:cubicBezTo>
                  <a:cubicBezTo>
                    <a:pt x="672" y="617"/>
                    <a:pt x="664" y="624"/>
                    <a:pt x="672" y="648"/>
                  </a:cubicBezTo>
                  <a:cubicBezTo>
                    <a:pt x="680" y="672"/>
                    <a:pt x="680" y="680"/>
                    <a:pt x="672" y="696"/>
                  </a:cubicBezTo>
                  <a:cubicBezTo>
                    <a:pt x="664" y="711"/>
                    <a:pt x="664" y="719"/>
                    <a:pt x="664" y="743"/>
                  </a:cubicBezTo>
                  <a:cubicBezTo>
                    <a:pt x="656" y="767"/>
                    <a:pt x="656" y="767"/>
                    <a:pt x="640" y="791"/>
                  </a:cubicBezTo>
                  <a:cubicBezTo>
                    <a:pt x="616" y="814"/>
                    <a:pt x="624" y="814"/>
                    <a:pt x="577" y="830"/>
                  </a:cubicBezTo>
                  <a:cubicBezTo>
                    <a:pt x="537" y="846"/>
                    <a:pt x="553" y="870"/>
                    <a:pt x="506" y="854"/>
                  </a:cubicBezTo>
                  <a:cubicBezTo>
                    <a:pt x="458" y="838"/>
                    <a:pt x="427" y="838"/>
                    <a:pt x="443" y="814"/>
                  </a:cubicBezTo>
                  <a:cubicBezTo>
                    <a:pt x="450" y="791"/>
                    <a:pt x="474" y="783"/>
                    <a:pt x="482" y="759"/>
                  </a:cubicBezTo>
                  <a:cubicBezTo>
                    <a:pt x="498" y="735"/>
                    <a:pt x="506" y="727"/>
                    <a:pt x="506" y="751"/>
                  </a:cubicBezTo>
                  <a:cubicBezTo>
                    <a:pt x="506" y="775"/>
                    <a:pt x="482" y="798"/>
                    <a:pt x="506" y="798"/>
                  </a:cubicBezTo>
                  <a:cubicBezTo>
                    <a:pt x="529" y="798"/>
                    <a:pt x="514" y="783"/>
                    <a:pt x="529" y="767"/>
                  </a:cubicBezTo>
                  <a:cubicBezTo>
                    <a:pt x="545" y="759"/>
                    <a:pt x="537" y="735"/>
                    <a:pt x="553" y="759"/>
                  </a:cubicBezTo>
                  <a:cubicBezTo>
                    <a:pt x="561" y="775"/>
                    <a:pt x="545" y="783"/>
                    <a:pt x="569" y="791"/>
                  </a:cubicBezTo>
                  <a:cubicBezTo>
                    <a:pt x="593" y="791"/>
                    <a:pt x="608" y="759"/>
                    <a:pt x="616" y="735"/>
                  </a:cubicBezTo>
                  <a:cubicBezTo>
                    <a:pt x="616" y="704"/>
                    <a:pt x="632" y="672"/>
                    <a:pt x="616" y="664"/>
                  </a:cubicBezTo>
                  <a:cubicBezTo>
                    <a:pt x="593" y="664"/>
                    <a:pt x="577" y="656"/>
                    <a:pt x="593" y="640"/>
                  </a:cubicBezTo>
                  <a:cubicBezTo>
                    <a:pt x="616" y="624"/>
                    <a:pt x="608" y="609"/>
                    <a:pt x="624" y="593"/>
                  </a:cubicBezTo>
                  <a:cubicBezTo>
                    <a:pt x="632" y="577"/>
                    <a:pt x="664" y="585"/>
                    <a:pt x="664" y="569"/>
                  </a:cubicBezTo>
                  <a:cubicBezTo>
                    <a:pt x="664" y="545"/>
                    <a:pt x="656" y="522"/>
                    <a:pt x="640" y="522"/>
                  </a:cubicBezTo>
                  <a:cubicBezTo>
                    <a:pt x="624" y="522"/>
                    <a:pt x="624" y="530"/>
                    <a:pt x="624" y="498"/>
                  </a:cubicBezTo>
                  <a:cubicBezTo>
                    <a:pt x="616" y="466"/>
                    <a:pt x="624" y="451"/>
                    <a:pt x="616" y="427"/>
                  </a:cubicBezTo>
                  <a:cubicBezTo>
                    <a:pt x="608" y="395"/>
                    <a:pt x="593" y="380"/>
                    <a:pt x="585" y="395"/>
                  </a:cubicBezTo>
                  <a:cubicBezTo>
                    <a:pt x="569" y="411"/>
                    <a:pt x="561" y="411"/>
                    <a:pt x="545" y="387"/>
                  </a:cubicBezTo>
                  <a:cubicBezTo>
                    <a:pt x="537" y="364"/>
                    <a:pt x="521" y="348"/>
                    <a:pt x="498" y="348"/>
                  </a:cubicBezTo>
                  <a:cubicBezTo>
                    <a:pt x="474" y="348"/>
                    <a:pt x="474" y="348"/>
                    <a:pt x="419" y="324"/>
                  </a:cubicBezTo>
                  <a:cubicBezTo>
                    <a:pt x="363" y="300"/>
                    <a:pt x="174" y="269"/>
                    <a:pt x="87" y="134"/>
                  </a:cubicBezTo>
                  <a:cubicBezTo>
                    <a:pt x="87" y="134"/>
                    <a:pt x="71" y="111"/>
                    <a:pt x="71" y="127"/>
                  </a:cubicBezTo>
                  <a:cubicBezTo>
                    <a:pt x="71" y="150"/>
                    <a:pt x="79" y="142"/>
                    <a:pt x="71" y="158"/>
                  </a:cubicBezTo>
                  <a:cubicBezTo>
                    <a:pt x="63" y="174"/>
                    <a:pt x="16" y="229"/>
                    <a:pt x="23" y="277"/>
                  </a:cubicBezTo>
                  <a:cubicBezTo>
                    <a:pt x="31" y="316"/>
                    <a:pt x="55" y="332"/>
                    <a:pt x="63" y="371"/>
                  </a:cubicBezTo>
                  <a:cubicBezTo>
                    <a:pt x="71" y="411"/>
                    <a:pt x="71" y="411"/>
                    <a:pt x="63" y="451"/>
                  </a:cubicBezTo>
                  <a:cubicBezTo>
                    <a:pt x="55" y="498"/>
                    <a:pt x="63" y="561"/>
                    <a:pt x="71" y="601"/>
                  </a:cubicBezTo>
                  <a:cubicBezTo>
                    <a:pt x="79" y="640"/>
                    <a:pt x="87" y="609"/>
                    <a:pt x="79" y="648"/>
                  </a:cubicBezTo>
                  <a:cubicBezTo>
                    <a:pt x="71" y="680"/>
                    <a:pt x="71" y="704"/>
                    <a:pt x="63" y="727"/>
                  </a:cubicBezTo>
                  <a:cubicBezTo>
                    <a:pt x="55" y="751"/>
                    <a:pt x="39" y="759"/>
                    <a:pt x="47" y="775"/>
                  </a:cubicBezTo>
                  <a:cubicBezTo>
                    <a:pt x="63" y="798"/>
                    <a:pt x="63" y="775"/>
                    <a:pt x="79" y="775"/>
                  </a:cubicBezTo>
                  <a:cubicBezTo>
                    <a:pt x="87" y="783"/>
                    <a:pt x="103" y="791"/>
                    <a:pt x="110" y="798"/>
                  </a:cubicBezTo>
                  <a:cubicBezTo>
                    <a:pt x="126" y="814"/>
                    <a:pt x="142" y="814"/>
                    <a:pt x="134" y="822"/>
                  </a:cubicBezTo>
                  <a:cubicBezTo>
                    <a:pt x="118" y="830"/>
                    <a:pt x="126" y="846"/>
                    <a:pt x="94" y="846"/>
                  </a:cubicBezTo>
                  <a:cubicBezTo>
                    <a:pt x="71" y="846"/>
                    <a:pt x="55" y="814"/>
                    <a:pt x="55" y="822"/>
                  </a:cubicBezTo>
                  <a:cubicBezTo>
                    <a:pt x="55" y="838"/>
                    <a:pt x="47" y="854"/>
                    <a:pt x="55" y="885"/>
                  </a:cubicBezTo>
                  <a:cubicBezTo>
                    <a:pt x="55" y="917"/>
                    <a:pt x="23" y="933"/>
                    <a:pt x="63" y="941"/>
                  </a:cubicBezTo>
                  <a:cubicBezTo>
                    <a:pt x="103" y="941"/>
                    <a:pt x="103" y="925"/>
                    <a:pt x="110" y="941"/>
                  </a:cubicBezTo>
                  <a:cubicBezTo>
                    <a:pt x="126" y="949"/>
                    <a:pt x="126" y="957"/>
                    <a:pt x="110" y="957"/>
                  </a:cubicBezTo>
                  <a:cubicBezTo>
                    <a:pt x="94" y="957"/>
                    <a:pt x="71" y="949"/>
                    <a:pt x="71" y="964"/>
                  </a:cubicBezTo>
                  <a:cubicBezTo>
                    <a:pt x="63" y="980"/>
                    <a:pt x="63" y="988"/>
                    <a:pt x="63" y="1004"/>
                  </a:cubicBezTo>
                  <a:cubicBezTo>
                    <a:pt x="71" y="1020"/>
                    <a:pt x="55" y="1020"/>
                    <a:pt x="47" y="1035"/>
                  </a:cubicBezTo>
                  <a:cubicBezTo>
                    <a:pt x="39" y="1059"/>
                    <a:pt x="47" y="1091"/>
                    <a:pt x="31" y="1067"/>
                  </a:cubicBezTo>
                  <a:cubicBezTo>
                    <a:pt x="23" y="1044"/>
                    <a:pt x="16" y="1044"/>
                    <a:pt x="23" y="1012"/>
                  </a:cubicBezTo>
                  <a:cubicBezTo>
                    <a:pt x="31" y="972"/>
                    <a:pt x="39" y="957"/>
                    <a:pt x="23" y="972"/>
                  </a:cubicBezTo>
                  <a:cubicBezTo>
                    <a:pt x="8" y="988"/>
                    <a:pt x="0" y="1004"/>
                    <a:pt x="8" y="1028"/>
                  </a:cubicBezTo>
                  <a:cubicBezTo>
                    <a:pt x="16" y="1051"/>
                    <a:pt x="8" y="1083"/>
                    <a:pt x="16" y="1107"/>
                  </a:cubicBezTo>
                  <a:cubicBezTo>
                    <a:pt x="23" y="1123"/>
                    <a:pt x="23" y="1130"/>
                    <a:pt x="23" y="1138"/>
                  </a:cubicBezTo>
                  <a:cubicBezTo>
                    <a:pt x="63" y="1154"/>
                    <a:pt x="110" y="1170"/>
                    <a:pt x="126" y="1178"/>
                  </a:cubicBezTo>
                  <a:cubicBezTo>
                    <a:pt x="158" y="1186"/>
                    <a:pt x="150" y="1186"/>
                    <a:pt x="158" y="1225"/>
                  </a:cubicBezTo>
                  <a:cubicBezTo>
                    <a:pt x="166" y="1265"/>
                    <a:pt x="181" y="1241"/>
                    <a:pt x="213" y="1241"/>
                  </a:cubicBezTo>
                  <a:cubicBezTo>
                    <a:pt x="253" y="1241"/>
                    <a:pt x="276" y="1281"/>
                    <a:pt x="300" y="1328"/>
                  </a:cubicBezTo>
                  <a:cubicBezTo>
                    <a:pt x="332" y="1368"/>
                    <a:pt x="284" y="1447"/>
                    <a:pt x="284" y="1486"/>
                  </a:cubicBezTo>
                  <a:cubicBezTo>
                    <a:pt x="276" y="1518"/>
                    <a:pt x="276" y="1541"/>
                    <a:pt x="292" y="1557"/>
                  </a:cubicBezTo>
                  <a:cubicBezTo>
                    <a:pt x="308" y="1565"/>
                    <a:pt x="363" y="1565"/>
                    <a:pt x="395" y="1589"/>
                  </a:cubicBezTo>
                  <a:cubicBezTo>
                    <a:pt x="419" y="1613"/>
                    <a:pt x="482" y="1613"/>
                    <a:pt x="521" y="1605"/>
                  </a:cubicBezTo>
                  <a:cubicBezTo>
                    <a:pt x="561" y="1589"/>
                    <a:pt x="569" y="1565"/>
                    <a:pt x="608" y="1589"/>
                  </a:cubicBezTo>
                  <a:cubicBezTo>
                    <a:pt x="648" y="1605"/>
                    <a:pt x="656" y="1597"/>
                    <a:pt x="696" y="1597"/>
                  </a:cubicBezTo>
                  <a:cubicBezTo>
                    <a:pt x="727" y="1597"/>
                    <a:pt x="735" y="1605"/>
                    <a:pt x="751" y="1628"/>
                  </a:cubicBezTo>
                  <a:cubicBezTo>
                    <a:pt x="774" y="1652"/>
                    <a:pt x="774" y="1660"/>
                    <a:pt x="790" y="1660"/>
                  </a:cubicBezTo>
                  <a:cubicBezTo>
                    <a:pt x="806" y="1660"/>
                    <a:pt x="854" y="1652"/>
                    <a:pt x="869" y="1676"/>
                  </a:cubicBezTo>
                  <a:cubicBezTo>
                    <a:pt x="885" y="1692"/>
                    <a:pt x="940" y="1668"/>
                    <a:pt x="956" y="1660"/>
                  </a:cubicBezTo>
                  <a:cubicBezTo>
                    <a:pt x="972" y="1644"/>
                    <a:pt x="1020" y="1660"/>
                    <a:pt x="1043" y="1692"/>
                  </a:cubicBezTo>
                  <a:cubicBezTo>
                    <a:pt x="1067" y="1723"/>
                    <a:pt x="1138" y="1708"/>
                    <a:pt x="1154" y="1692"/>
                  </a:cubicBezTo>
                  <a:cubicBezTo>
                    <a:pt x="1170" y="1684"/>
                    <a:pt x="1233" y="1684"/>
                    <a:pt x="1304" y="1692"/>
                  </a:cubicBezTo>
                  <a:cubicBezTo>
                    <a:pt x="1383" y="1692"/>
                    <a:pt x="1336" y="1684"/>
                    <a:pt x="1351" y="1676"/>
                  </a:cubicBezTo>
                  <a:cubicBezTo>
                    <a:pt x="1367" y="1660"/>
                    <a:pt x="1407" y="1676"/>
                    <a:pt x="1438" y="1684"/>
                  </a:cubicBezTo>
                  <a:cubicBezTo>
                    <a:pt x="1462" y="1692"/>
                    <a:pt x="1526" y="1692"/>
                    <a:pt x="1549" y="1676"/>
                  </a:cubicBezTo>
                  <a:cubicBezTo>
                    <a:pt x="1573" y="1668"/>
                    <a:pt x="1731" y="1708"/>
                    <a:pt x="1786" y="1739"/>
                  </a:cubicBezTo>
                  <a:cubicBezTo>
                    <a:pt x="1842" y="1763"/>
                    <a:pt x="2205" y="1810"/>
                    <a:pt x="2205" y="1810"/>
                  </a:cubicBezTo>
                  <a:cubicBezTo>
                    <a:pt x="2213" y="1818"/>
                    <a:pt x="2213" y="1818"/>
                    <a:pt x="2213" y="1818"/>
                  </a:cubicBezTo>
                  <a:cubicBezTo>
                    <a:pt x="2213" y="1794"/>
                    <a:pt x="2213" y="1771"/>
                    <a:pt x="2213" y="1763"/>
                  </a:cubicBezTo>
                  <a:cubicBezTo>
                    <a:pt x="2213" y="1739"/>
                    <a:pt x="2237" y="1700"/>
                    <a:pt x="2221" y="1676"/>
                  </a:cubicBezTo>
                  <a:cubicBezTo>
                    <a:pt x="2213" y="1660"/>
                    <a:pt x="2205" y="1518"/>
                    <a:pt x="2229" y="1486"/>
                  </a:cubicBezTo>
                  <a:cubicBezTo>
                    <a:pt x="2245" y="1455"/>
                    <a:pt x="2324" y="1051"/>
                    <a:pt x="2332" y="102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2" name="Freeform 222"/>
            <p:cNvSpPr>
              <a:spLocks noChangeArrowheads="1"/>
            </p:cNvSpPr>
            <p:nvPr/>
          </p:nvSpPr>
          <p:spPr bwMode="auto">
            <a:xfrm>
              <a:off x="7593649" y="3116146"/>
              <a:ext cx="1294173" cy="960193"/>
            </a:xfrm>
            <a:custGeom>
              <a:avLst/>
              <a:gdLst>
                <a:gd name="T0" fmla="*/ 1486 w 2459"/>
                <a:gd name="T1" fmla="*/ 1700 h 1827"/>
                <a:gd name="T2" fmla="*/ 1304 w 2459"/>
                <a:gd name="T3" fmla="*/ 1700 h 1827"/>
                <a:gd name="T4" fmla="*/ 893 w 2459"/>
                <a:gd name="T5" fmla="*/ 1692 h 1827"/>
                <a:gd name="T6" fmla="*/ 696 w 2459"/>
                <a:gd name="T7" fmla="*/ 1605 h 1827"/>
                <a:gd name="T8" fmla="*/ 466 w 2459"/>
                <a:gd name="T9" fmla="*/ 1621 h 1827"/>
                <a:gd name="T10" fmla="*/ 292 w 2459"/>
                <a:gd name="T11" fmla="*/ 1320 h 1827"/>
                <a:gd name="T12" fmla="*/ 23 w 2459"/>
                <a:gd name="T13" fmla="*/ 1146 h 1827"/>
                <a:gd name="T14" fmla="*/ 23 w 2459"/>
                <a:gd name="T15" fmla="*/ 972 h 1827"/>
                <a:gd name="T16" fmla="*/ 39 w 2459"/>
                <a:gd name="T17" fmla="*/ 1075 h 1827"/>
                <a:gd name="T18" fmla="*/ 87 w 2459"/>
                <a:gd name="T19" fmla="*/ 957 h 1827"/>
                <a:gd name="T20" fmla="*/ 39 w 2459"/>
                <a:gd name="T21" fmla="*/ 941 h 1827"/>
                <a:gd name="T22" fmla="*/ 94 w 2459"/>
                <a:gd name="T23" fmla="*/ 846 h 1827"/>
                <a:gd name="T24" fmla="*/ 79 w 2459"/>
                <a:gd name="T25" fmla="*/ 791 h 1827"/>
                <a:gd name="T26" fmla="*/ 71 w 2459"/>
                <a:gd name="T27" fmla="*/ 656 h 1827"/>
                <a:gd name="T28" fmla="*/ 63 w 2459"/>
                <a:gd name="T29" fmla="*/ 379 h 1827"/>
                <a:gd name="T30" fmla="*/ 71 w 2459"/>
                <a:gd name="T31" fmla="*/ 126 h 1827"/>
                <a:gd name="T32" fmla="*/ 553 w 2459"/>
                <a:gd name="T33" fmla="*/ 395 h 1827"/>
                <a:gd name="T34" fmla="*/ 632 w 2459"/>
                <a:gd name="T35" fmla="*/ 522 h 1827"/>
                <a:gd name="T36" fmla="*/ 616 w 2459"/>
                <a:gd name="T37" fmla="*/ 625 h 1827"/>
                <a:gd name="T38" fmla="*/ 545 w 2459"/>
                <a:gd name="T39" fmla="*/ 783 h 1827"/>
                <a:gd name="T40" fmla="*/ 498 w 2459"/>
                <a:gd name="T41" fmla="*/ 806 h 1827"/>
                <a:gd name="T42" fmla="*/ 443 w 2459"/>
                <a:gd name="T43" fmla="*/ 830 h 1827"/>
                <a:gd name="T44" fmla="*/ 632 w 2459"/>
                <a:gd name="T45" fmla="*/ 791 h 1827"/>
                <a:gd name="T46" fmla="*/ 687 w 2459"/>
                <a:gd name="T47" fmla="*/ 609 h 1827"/>
                <a:gd name="T48" fmla="*/ 743 w 2459"/>
                <a:gd name="T49" fmla="*/ 388 h 1827"/>
                <a:gd name="T50" fmla="*/ 719 w 2459"/>
                <a:gd name="T51" fmla="*/ 277 h 1827"/>
                <a:gd name="T52" fmla="*/ 767 w 2459"/>
                <a:gd name="T53" fmla="*/ 182 h 1827"/>
                <a:gd name="T54" fmla="*/ 672 w 2459"/>
                <a:gd name="T55" fmla="*/ 16 h 1827"/>
                <a:gd name="T56" fmla="*/ 2340 w 2459"/>
                <a:gd name="T57" fmla="*/ 1028 h 1827"/>
                <a:gd name="T58" fmla="*/ 1557 w 2459"/>
                <a:gd name="T59" fmla="*/ 1684 h 1827"/>
                <a:gd name="T60" fmla="*/ 2221 w 2459"/>
                <a:gd name="T61" fmla="*/ 1684 h 1827"/>
                <a:gd name="T62" fmla="*/ 703 w 2459"/>
                <a:gd name="T63" fmla="*/ 55 h 1827"/>
                <a:gd name="T64" fmla="*/ 743 w 2459"/>
                <a:gd name="T65" fmla="*/ 269 h 1827"/>
                <a:gd name="T66" fmla="*/ 703 w 2459"/>
                <a:gd name="T67" fmla="*/ 293 h 1827"/>
                <a:gd name="T68" fmla="*/ 767 w 2459"/>
                <a:gd name="T69" fmla="*/ 459 h 1827"/>
                <a:gd name="T70" fmla="*/ 680 w 2459"/>
                <a:gd name="T71" fmla="*/ 656 h 1827"/>
                <a:gd name="T72" fmla="*/ 577 w 2459"/>
                <a:gd name="T73" fmla="*/ 846 h 1827"/>
                <a:gd name="T74" fmla="*/ 482 w 2459"/>
                <a:gd name="T75" fmla="*/ 767 h 1827"/>
                <a:gd name="T76" fmla="*/ 529 w 2459"/>
                <a:gd name="T77" fmla="*/ 775 h 1827"/>
                <a:gd name="T78" fmla="*/ 616 w 2459"/>
                <a:gd name="T79" fmla="*/ 712 h 1827"/>
                <a:gd name="T80" fmla="*/ 656 w 2459"/>
                <a:gd name="T81" fmla="*/ 577 h 1827"/>
                <a:gd name="T82" fmla="*/ 616 w 2459"/>
                <a:gd name="T83" fmla="*/ 435 h 1827"/>
                <a:gd name="T84" fmla="*/ 419 w 2459"/>
                <a:gd name="T85" fmla="*/ 340 h 1827"/>
                <a:gd name="T86" fmla="*/ 63 w 2459"/>
                <a:gd name="T87" fmla="*/ 182 h 1827"/>
                <a:gd name="T88" fmla="*/ 79 w 2459"/>
                <a:gd name="T89" fmla="*/ 609 h 1827"/>
                <a:gd name="T90" fmla="*/ 55 w 2459"/>
                <a:gd name="T91" fmla="*/ 783 h 1827"/>
                <a:gd name="T92" fmla="*/ 126 w 2459"/>
                <a:gd name="T93" fmla="*/ 814 h 1827"/>
                <a:gd name="T94" fmla="*/ 55 w 2459"/>
                <a:gd name="T95" fmla="*/ 838 h 1827"/>
                <a:gd name="T96" fmla="*/ 118 w 2459"/>
                <a:gd name="T97" fmla="*/ 941 h 1827"/>
                <a:gd name="T98" fmla="*/ 63 w 2459"/>
                <a:gd name="T99" fmla="*/ 1036 h 1827"/>
                <a:gd name="T100" fmla="*/ 23 w 2459"/>
                <a:gd name="T101" fmla="*/ 996 h 1827"/>
                <a:gd name="T102" fmla="*/ 31 w 2459"/>
                <a:gd name="T103" fmla="*/ 1138 h 1827"/>
                <a:gd name="T104" fmla="*/ 292 w 2459"/>
                <a:gd name="T105" fmla="*/ 1320 h 1827"/>
                <a:gd name="T106" fmla="*/ 466 w 2459"/>
                <a:gd name="T107" fmla="*/ 1613 h 1827"/>
                <a:gd name="T108" fmla="*/ 696 w 2459"/>
                <a:gd name="T109" fmla="*/ 1597 h 1827"/>
                <a:gd name="T110" fmla="*/ 893 w 2459"/>
                <a:gd name="T111" fmla="*/ 1684 h 1827"/>
                <a:gd name="T112" fmla="*/ 1304 w 2459"/>
                <a:gd name="T113" fmla="*/ 1692 h 1827"/>
                <a:gd name="T114" fmla="*/ 1549 w 2459"/>
                <a:gd name="T115" fmla="*/ 1684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59" h="1827">
                  <a:moveTo>
                    <a:pt x="2221" y="1826"/>
                  </a:moveTo>
                  <a:lnTo>
                    <a:pt x="2221" y="1826"/>
                  </a:lnTo>
                  <a:cubicBezTo>
                    <a:pt x="2205" y="1826"/>
                    <a:pt x="2205" y="1826"/>
                    <a:pt x="2205" y="1826"/>
                  </a:cubicBezTo>
                  <a:cubicBezTo>
                    <a:pt x="2190" y="1826"/>
                    <a:pt x="1842" y="1779"/>
                    <a:pt x="1786" y="1747"/>
                  </a:cubicBezTo>
                  <a:cubicBezTo>
                    <a:pt x="1739" y="1723"/>
                    <a:pt x="1604" y="1684"/>
                    <a:pt x="1557" y="1684"/>
                  </a:cubicBezTo>
                  <a:cubicBezTo>
                    <a:pt x="1549" y="1684"/>
                    <a:pt x="1549" y="1692"/>
                    <a:pt x="1549" y="1692"/>
                  </a:cubicBezTo>
                  <a:cubicBezTo>
                    <a:pt x="1533" y="1692"/>
                    <a:pt x="1518" y="1700"/>
                    <a:pt x="1486" y="1700"/>
                  </a:cubicBezTo>
                  <a:cubicBezTo>
                    <a:pt x="1470" y="1700"/>
                    <a:pt x="1446" y="1700"/>
                    <a:pt x="1438" y="1692"/>
                  </a:cubicBezTo>
                  <a:cubicBezTo>
                    <a:pt x="1423" y="1684"/>
                    <a:pt x="1391" y="1676"/>
                    <a:pt x="1375" y="1676"/>
                  </a:cubicBezTo>
                  <a:cubicBezTo>
                    <a:pt x="1359" y="1676"/>
                    <a:pt x="1359" y="1676"/>
                    <a:pt x="1351" y="1684"/>
                  </a:cubicBezTo>
                  <a:cubicBezTo>
                    <a:pt x="1351" y="1684"/>
                    <a:pt x="1351" y="1684"/>
                    <a:pt x="1351" y="1692"/>
                  </a:cubicBezTo>
                  <a:cubicBezTo>
                    <a:pt x="1351" y="1692"/>
                    <a:pt x="1359" y="1700"/>
                    <a:pt x="1351" y="1700"/>
                  </a:cubicBezTo>
                  <a:cubicBezTo>
                    <a:pt x="1351" y="1700"/>
                    <a:pt x="1351" y="1700"/>
                    <a:pt x="1344" y="1700"/>
                  </a:cubicBezTo>
                  <a:cubicBezTo>
                    <a:pt x="1336" y="1700"/>
                    <a:pt x="1320" y="1700"/>
                    <a:pt x="1304" y="1700"/>
                  </a:cubicBezTo>
                  <a:cubicBezTo>
                    <a:pt x="1273" y="1700"/>
                    <a:pt x="1241" y="1700"/>
                    <a:pt x="1217" y="1700"/>
                  </a:cubicBezTo>
                  <a:cubicBezTo>
                    <a:pt x="1178" y="1700"/>
                    <a:pt x="1162" y="1700"/>
                    <a:pt x="1154" y="1708"/>
                  </a:cubicBezTo>
                  <a:cubicBezTo>
                    <a:pt x="1146" y="1716"/>
                    <a:pt x="1114" y="1723"/>
                    <a:pt x="1091" y="1723"/>
                  </a:cubicBezTo>
                  <a:cubicBezTo>
                    <a:pt x="1067" y="1723"/>
                    <a:pt x="1051" y="1716"/>
                    <a:pt x="1043" y="1700"/>
                  </a:cubicBezTo>
                  <a:cubicBezTo>
                    <a:pt x="1020" y="1676"/>
                    <a:pt x="988" y="1668"/>
                    <a:pt x="972" y="1668"/>
                  </a:cubicBezTo>
                  <a:cubicBezTo>
                    <a:pt x="964" y="1668"/>
                    <a:pt x="964" y="1668"/>
                    <a:pt x="956" y="1668"/>
                  </a:cubicBezTo>
                  <a:cubicBezTo>
                    <a:pt x="948" y="1676"/>
                    <a:pt x="917" y="1692"/>
                    <a:pt x="893" y="1692"/>
                  </a:cubicBezTo>
                  <a:cubicBezTo>
                    <a:pt x="877" y="1692"/>
                    <a:pt x="869" y="1684"/>
                    <a:pt x="869" y="1684"/>
                  </a:cubicBezTo>
                  <a:cubicBezTo>
                    <a:pt x="861" y="1676"/>
                    <a:pt x="846" y="1668"/>
                    <a:pt x="822" y="1668"/>
                  </a:cubicBezTo>
                  <a:cubicBezTo>
                    <a:pt x="814" y="1668"/>
                    <a:pt x="798" y="1668"/>
                    <a:pt x="790" y="1676"/>
                  </a:cubicBezTo>
                  <a:cubicBezTo>
                    <a:pt x="774" y="1676"/>
                    <a:pt x="774" y="1668"/>
                    <a:pt x="759" y="1652"/>
                  </a:cubicBezTo>
                  <a:cubicBezTo>
                    <a:pt x="759" y="1644"/>
                    <a:pt x="751" y="1644"/>
                    <a:pt x="751" y="1636"/>
                  </a:cubicBezTo>
                  <a:cubicBezTo>
                    <a:pt x="743" y="1636"/>
                    <a:pt x="743" y="1636"/>
                    <a:pt x="743" y="1636"/>
                  </a:cubicBezTo>
                  <a:cubicBezTo>
                    <a:pt x="727" y="1613"/>
                    <a:pt x="719" y="1605"/>
                    <a:pt x="696" y="1605"/>
                  </a:cubicBezTo>
                  <a:cubicBezTo>
                    <a:pt x="680" y="1605"/>
                    <a:pt x="672" y="1605"/>
                    <a:pt x="664" y="1605"/>
                  </a:cubicBezTo>
                  <a:cubicBezTo>
                    <a:pt x="664" y="1605"/>
                    <a:pt x="656" y="1613"/>
                    <a:pt x="648" y="1613"/>
                  </a:cubicBezTo>
                  <a:cubicBezTo>
                    <a:pt x="632" y="1613"/>
                    <a:pt x="624" y="1605"/>
                    <a:pt x="608" y="1597"/>
                  </a:cubicBezTo>
                  <a:cubicBezTo>
                    <a:pt x="593" y="1597"/>
                    <a:pt x="585" y="1589"/>
                    <a:pt x="577" y="1589"/>
                  </a:cubicBezTo>
                  <a:cubicBezTo>
                    <a:pt x="569" y="1589"/>
                    <a:pt x="561" y="1597"/>
                    <a:pt x="553" y="1597"/>
                  </a:cubicBezTo>
                  <a:cubicBezTo>
                    <a:pt x="545" y="1605"/>
                    <a:pt x="537" y="1605"/>
                    <a:pt x="521" y="1613"/>
                  </a:cubicBezTo>
                  <a:cubicBezTo>
                    <a:pt x="506" y="1621"/>
                    <a:pt x="490" y="1621"/>
                    <a:pt x="466" y="1621"/>
                  </a:cubicBezTo>
                  <a:cubicBezTo>
                    <a:pt x="434" y="1621"/>
                    <a:pt x="403" y="1613"/>
                    <a:pt x="387" y="1597"/>
                  </a:cubicBezTo>
                  <a:cubicBezTo>
                    <a:pt x="371" y="1581"/>
                    <a:pt x="348" y="1581"/>
                    <a:pt x="324" y="1573"/>
                  </a:cubicBezTo>
                  <a:cubicBezTo>
                    <a:pt x="308" y="1573"/>
                    <a:pt x="300" y="1573"/>
                    <a:pt x="292" y="1565"/>
                  </a:cubicBezTo>
                  <a:cubicBezTo>
                    <a:pt x="276" y="1549"/>
                    <a:pt x="268" y="1526"/>
                    <a:pt x="276" y="1494"/>
                  </a:cubicBezTo>
                  <a:cubicBezTo>
                    <a:pt x="276" y="1478"/>
                    <a:pt x="284" y="1463"/>
                    <a:pt x="292" y="1455"/>
                  </a:cubicBezTo>
                  <a:cubicBezTo>
                    <a:pt x="300" y="1415"/>
                    <a:pt x="316" y="1368"/>
                    <a:pt x="300" y="1336"/>
                  </a:cubicBezTo>
                  <a:cubicBezTo>
                    <a:pt x="292" y="1328"/>
                    <a:pt x="292" y="1328"/>
                    <a:pt x="292" y="1320"/>
                  </a:cubicBezTo>
                  <a:cubicBezTo>
                    <a:pt x="268" y="1281"/>
                    <a:pt x="245" y="1249"/>
                    <a:pt x="213" y="1249"/>
                  </a:cubicBezTo>
                  <a:cubicBezTo>
                    <a:pt x="205" y="1249"/>
                    <a:pt x="197" y="1257"/>
                    <a:pt x="190" y="1257"/>
                  </a:cubicBezTo>
                  <a:cubicBezTo>
                    <a:pt x="181" y="1257"/>
                    <a:pt x="181" y="1257"/>
                    <a:pt x="174" y="1257"/>
                  </a:cubicBezTo>
                  <a:cubicBezTo>
                    <a:pt x="166" y="1257"/>
                    <a:pt x="158" y="1249"/>
                    <a:pt x="158" y="1233"/>
                  </a:cubicBezTo>
                  <a:cubicBezTo>
                    <a:pt x="158" y="1233"/>
                    <a:pt x="158" y="1225"/>
                    <a:pt x="150" y="1225"/>
                  </a:cubicBezTo>
                  <a:cubicBezTo>
                    <a:pt x="150" y="1194"/>
                    <a:pt x="150" y="1194"/>
                    <a:pt x="126" y="1186"/>
                  </a:cubicBezTo>
                  <a:cubicBezTo>
                    <a:pt x="110" y="1178"/>
                    <a:pt x="63" y="1162"/>
                    <a:pt x="23" y="1146"/>
                  </a:cubicBezTo>
                  <a:lnTo>
                    <a:pt x="23" y="1146"/>
                  </a:lnTo>
                  <a:lnTo>
                    <a:pt x="23" y="1146"/>
                  </a:lnTo>
                  <a:cubicBezTo>
                    <a:pt x="23" y="1138"/>
                    <a:pt x="23" y="1138"/>
                    <a:pt x="16" y="1131"/>
                  </a:cubicBezTo>
                  <a:cubicBezTo>
                    <a:pt x="16" y="1131"/>
                    <a:pt x="16" y="1123"/>
                    <a:pt x="16" y="1115"/>
                  </a:cubicBezTo>
                  <a:cubicBezTo>
                    <a:pt x="8" y="1099"/>
                    <a:pt x="8" y="1083"/>
                    <a:pt x="8" y="1067"/>
                  </a:cubicBezTo>
                  <a:cubicBezTo>
                    <a:pt x="8" y="1059"/>
                    <a:pt x="8" y="1043"/>
                    <a:pt x="8" y="1036"/>
                  </a:cubicBezTo>
                  <a:cubicBezTo>
                    <a:pt x="0" y="1012"/>
                    <a:pt x="8" y="988"/>
                    <a:pt x="23" y="972"/>
                  </a:cubicBezTo>
                  <a:cubicBezTo>
                    <a:pt x="23" y="972"/>
                    <a:pt x="23" y="965"/>
                    <a:pt x="31" y="965"/>
                  </a:cubicBezTo>
                  <a:lnTo>
                    <a:pt x="31" y="972"/>
                  </a:lnTo>
                  <a:cubicBezTo>
                    <a:pt x="39" y="972"/>
                    <a:pt x="31" y="980"/>
                    <a:pt x="31" y="996"/>
                  </a:cubicBezTo>
                  <a:cubicBezTo>
                    <a:pt x="31" y="1004"/>
                    <a:pt x="31" y="1012"/>
                    <a:pt x="23" y="1020"/>
                  </a:cubicBezTo>
                  <a:cubicBezTo>
                    <a:pt x="23" y="1052"/>
                    <a:pt x="23" y="1052"/>
                    <a:pt x="31" y="1067"/>
                  </a:cubicBezTo>
                  <a:cubicBezTo>
                    <a:pt x="39" y="1075"/>
                    <a:pt x="39" y="1075"/>
                    <a:pt x="39" y="1075"/>
                  </a:cubicBezTo>
                  <a:lnTo>
                    <a:pt x="39" y="1075"/>
                  </a:lnTo>
                  <a:cubicBezTo>
                    <a:pt x="39" y="1075"/>
                    <a:pt x="39" y="1075"/>
                    <a:pt x="39" y="1067"/>
                  </a:cubicBezTo>
                  <a:cubicBezTo>
                    <a:pt x="39" y="1059"/>
                    <a:pt x="39" y="1052"/>
                    <a:pt x="39" y="1043"/>
                  </a:cubicBezTo>
                  <a:cubicBezTo>
                    <a:pt x="47" y="1036"/>
                    <a:pt x="47" y="1036"/>
                    <a:pt x="55" y="1028"/>
                  </a:cubicBezTo>
                  <a:cubicBezTo>
                    <a:pt x="63" y="1028"/>
                    <a:pt x="63" y="1020"/>
                    <a:pt x="63" y="1012"/>
                  </a:cubicBezTo>
                  <a:cubicBezTo>
                    <a:pt x="63" y="996"/>
                    <a:pt x="63" y="988"/>
                    <a:pt x="63" y="972"/>
                  </a:cubicBezTo>
                  <a:cubicBezTo>
                    <a:pt x="63" y="965"/>
                    <a:pt x="71" y="957"/>
                    <a:pt x="79" y="957"/>
                  </a:cubicBezTo>
                  <a:lnTo>
                    <a:pt x="87" y="957"/>
                  </a:lnTo>
                  <a:cubicBezTo>
                    <a:pt x="94" y="965"/>
                    <a:pt x="103" y="965"/>
                    <a:pt x="103" y="965"/>
                  </a:cubicBezTo>
                  <a:cubicBezTo>
                    <a:pt x="118" y="957"/>
                    <a:pt x="118" y="957"/>
                    <a:pt x="118" y="957"/>
                  </a:cubicBezTo>
                  <a:cubicBezTo>
                    <a:pt x="118" y="957"/>
                    <a:pt x="118" y="957"/>
                    <a:pt x="110" y="949"/>
                  </a:cubicBezTo>
                  <a:cubicBezTo>
                    <a:pt x="110" y="941"/>
                    <a:pt x="110" y="941"/>
                    <a:pt x="103" y="941"/>
                  </a:cubicBezTo>
                  <a:lnTo>
                    <a:pt x="103" y="949"/>
                  </a:lnTo>
                  <a:cubicBezTo>
                    <a:pt x="94" y="949"/>
                    <a:pt x="79" y="949"/>
                    <a:pt x="63" y="949"/>
                  </a:cubicBezTo>
                  <a:cubicBezTo>
                    <a:pt x="55" y="949"/>
                    <a:pt x="47" y="949"/>
                    <a:pt x="39" y="941"/>
                  </a:cubicBezTo>
                  <a:cubicBezTo>
                    <a:pt x="39" y="933"/>
                    <a:pt x="39" y="933"/>
                    <a:pt x="47" y="925"/>
                  </a:cubicBezTo>
                  <a:cubicBezTo>
                    <a:pt x="47" y="917"/>
                    <a:pt x="47" y="901"/>
                    <a:pt x="47" y="893"/>
                  </a:cubicBezTo>
                  <a:cubicBezTo>
                    <a:pt x="47" y="862"/>
                    <a:pt x="47" y="854"/>
                    <a:pt x="47" y="838"/>
                  </a:cubicBezTo>
                  <a:cubicBezTo>
                    <a:pt x="47" y="830"/>
                    <a:pt x="47" y="830"/>
                    <a:pt x="47" y="830"/>
                  </a:cubicBezTo>
                  <a:cubicBezTo>
                    <a:pt x="55" y="830"/>
                    <a:pt x="55" y="830"/>
                    <a:pt x="55" y="830"/>
                  </a:cubicBezTo>
                  <a:cubicBezTo>
                    <a:pt x="63" y="830"/>
                    <a:pt x="63" y="830"/>
                    <a:pt x="63" y="830"/>
                  </a:cubicBezTo>
                  <a:cubicBezTo>
                    <a:pt x="71" y="838"/>
                    <a:pt x="79" y="846"/>
                    <a:pt x="94" y="846"/>
                  </a:cubicBezTo>
                  <a:cubicBezTo>
                    <a:pt x="110" y="846"/>
                    <a:pt x="110" y="846"/>
                    <a:pt x="118" y="838"/>
                  </a:cubicBezTo>
                  <a:lnTo>
                    <a:pt x="126" y="830"/>
                  </a:lnTo>
                  <a:cubicBezTo>
                    <a:pt x="134" y="830"/>
                    <a:pt x="134" y="830"/>
                    <a:pt x="134" y="830"/>
                  </a:cubicBezTo>
                  <a:cubicBezTo>
                    <a:pt x="134" y="822"/>
                    <a:pt x="126" y="822"/>
                    <a:pt x="126" y="822"/>
                  </a:cubicBezTo>
                  <a:cubicBezTo>
                    <a:pt x="118" y="822"/>
                    <a:pt x="110" y="814"/>
                    <a:pt x="110" y="814"/>
                  </a:cubicBezTo>
                  <a:cubicBezTo>
                    <a:pt x="103" y="806"/>
                    <a:pt x="94" y="799"/>
                    <a:pt x="87" y="791"/>
                  </a:cubicBezTo>
                  <a:cubicBezTo>
                    <a:pt x="79" y="791"/>
                    <a:pt x="79" y="791"/>
                    <a:pt x="79" y="791"/>
                  </a:cubicBezTo>
                  <a:cubicBezTo>
                    <a:pt x="71" y="791"/>
                    <a:pt x="71" y="791"/>
                    <a:pt x="63" y="791"/>
                  </a:cubicBezTo>
                  <a:cubicBezTo>
                    <a:pt x="63" y="791"/>
                    <a:pt x="63" y="799"/>
                    <a:pt x="55" y="799"/>
                  </a:cubicBezTo>
                  <a:lnTo>
                    <a:pt x="47" y="791"/>
                  </a:lnTo>
                  <a:cubicBezTo>
                    <a:pt x="39" y="775"/>
                    <a:pt x="39" y="767"/>
                    <a:pt x="47" y="751"/>
                  </a:cubicBezTo>
                  <a:cubicBezTo>
                    <a:pt x="55" y="751"/>
                    <a:pt x="55" y="743"/>
                    <a:pt x="55" y="735"/>
                  </a:cubicBezTo>
                  <a:cubicBezTo>
                    <a:pt x="63" y="719"/>
                    <a:pt x="63" y="704"/>
                    <a:pt x="63" y="696"/>
                  </a:cubicBezTo>
                  <a:cubicBezTo>
                    <a:pt x="71" y="680"/>
                    <a:pt x="71" y="672"/>
                    <a:pt x="71" y="656"/>
                  </a:cubicBezTo>
                  <a:cubicBezTo>
                    <a:pt x="71" y="648"/>
                    <a:pt x="71" y="648"/>
                    <a:pt x="71" y="648"/>
                  </a:cubicBezTo>
                  <a:cubicBezTo>
                    <a:pt x="79" y="632"/>
                    <a:pt x="79" y="632"/>
                    <a:pt x="79" y="632"/>
                  </a:cubicBezTo>
                  <a:cubicBezTo>
                    <a:pt x="71" y="632"/>
                    <a:pt x="71" y="625"/>
                    <a:pt x="71" y="609"/>
                  </a:cubicBezTo>
                  <a:cubicBezTo>
                    <a:pt x="71" y="601"/>
                    <a:pt x="71" y="601"/>
                    <a:pt x="71" y="601"/>
                  </a:cubicBezTo>
                  <a:cubicBezTo>
                    <a:pt x="63" y="561"/>
                    <a:pt x="55" y="506"/>
                    <a:pt x="63" y="459"/>
                  </a:cubicBezTo>
                  <a:cubicBezTo>
                    <a:pt x="63" y="451"/>
                    <a:pt x="63" y="443"/>
                    <a:pt x="63" y="443"/>
                  </a:cubicBezTo>
                  <a:cubicBezTo>
                    <a:pt x="63" y="411"/>
                    <a:pt x="63" y="411"/>
                    <a:pt x="63" y="379"/>
                  </a:cubicBezTo>
                  <a:cubicBezTo>
                    <a:pt x="55" y="364"/>
                    <a:pt x="47" y="348"/>
                    <a:pt x="39" y="340"/>
                  </a:cubicBezTo>
                  <a:cubicBezTo>
                    <a:pt x="31" y="324"/>
                    <a:pt x="23" y="308"/>
                    <a:pt x="23" y="285"/>
                  </a:cubicBezTo>
                  <a:cubicBezTo>
                    <a:pt x="16" y="245"/>
                    <a:pt x="47" y="198"/>
                    <a:pt x="55" y="174"/>
                  </a:cubicBezTo>
                  <a:cubicBezTo>
                    <a:pt x="63" y="174"/>
                    <a:pt x="63" y="166"/>
                    <a:pt x="63" y="166"/>
                  </a:cubicBezTo>
                  <a:cubicBezTo>
                    <a:pt x="71" y="158"/>
                    <a:pt x="71" y="158"/>
                    <a:pt x="71" y="150"/>
                  </a:cubicBezTo>
                  <a:cubicBezTo>
                    <a:pt x="71" y="150"/>
                    <a:pt x="71" y="150"/>
                    <a:pt x="63" y="135"/>
                  </a:cubicBezTo>
                  <a:lnTo>
                    <a:pt x="71" y="126"/>
                  </a:lnTo>
                  <a:lnTo>
                    <a:pt x="71" y="126"/>
                  </a:lnTo>
                  <a:cubicBezTo>
                    <a:pt x="79" y="126"/>
                    <a:pt x="87" y="135"/>
                    <a:pt x="87" y="135"/>
                  </a:cubicBezTo>
                  <a:cubicBezTo>
                    <a:pt x="158" y="245"/>
                    <a:pt x="300" y="293"/>
                    <a:pt x="379" y="316"/>
                  </a:cubicBezTo>
                  <a:cubicBezTo>
                    <a:pt x="395" y="324"/>
                    <a:pt x="411" y="324"/>
                    <a:pt x="419" y="332"/>
                  </a:cubicBezTo>
                  <a:cubicBezTo>
                    <a:pt x="434" y="332"/>
                    <a:pt x="443" y="340"/>
                    <a:pt x="450" y="340"/>
                  </a:cubicBezTo>
                  <a:cubicBezTo>
                    <a:pt x="474" y="356"/>
                    <a:pt x="474" y="356"/>
                    <a:pt x="498" y="356"/>
                  </a:cubicBezTo>
                  <a:cubicBezTo>
                    <a:pt x="529" y="356"/>
                    <a:pt x="537" y="372"/>
                    <a:pt x="553" y="395"/>
                  </a:cubicBezTo>
                  <a:cubicBezTo>
                    <a:pt x="553" y="403"/>
                    <a:pt x="561" y="411"/>
                    <a:pt x="569" y="411"/>
                  </a:cubicBezTo>
                  <a:lnTo>
                    <a:pt x="577" y="403"/>
                  </a:lnTo>
                  <a:cubicBezTo>
                    <a:pt x="577" y="395"/>
                    <a:pt x="585" y="395"/>
                    <a:pt x="593" y="395"/>
                  </a:cubicBezTo>
                  <a:cubicBezTo>
                    <a:pt x="601" y="395"/>
                    <a:pt x="616" y="411"/>
                    <a:pt x="616" y="435"/>
                  </a:cubicBezTo>
                  <a:cubicBezTo>
                    <a:pt x="624" y="443"/>
                    <a:pt x="624" y="451"/>
                    <a:pt x="624" y="466"/>
                  </a:cubicBezTo>
                  <a:cubicBezTo>
                    <a:pt x="624" y="474"/>
                    <a:pt x="624" y="490"/>
                    <a:pt x="624" y="506"/>
                  </a:cubicBezTo>
                  <a:cubicBezTo>
                    <a:pt x="624" y="514"/>
                    <a:pt x="624" y="522"/>
                    <a:pt x="632" y="522"/>
                  </a:cubicBezTo>
                  <a:lnTo>
                    <a:pt x="632" y="522"/>
                  </a:lnTo>
                  <a:cubicBezTo>
                    <a:pt x="632" y="522"/>
                    <a:pt x="632" y="522"/>
                    <a:pt x="640" y="522"/>
                  </a:cubicBezTo>
                  <a:cubicBezTo>
                    <a:pt x="648" y="522"/>
                    <a:pt x="648" y="522"/>
                    <a:pt x="656" y="530"/>
                  </a:cubicBezTo>
                  <a:cubicBezTo>
                    <a:pt x="664" y="538"/>
                    <a:pt x="664" y="561"/>
                    <a:pt x="664" y="577"/>
                  </a:cubicBezTo>
                  <a:cubicBezTo>
                    <a:pt x="664" y="585"/>
                    <a:pt x="656" y="593"/>
                    <a:pt x="640" y="593"/>
                  </a:cubicBezTo>
                  <a:cubicBezTo>
                    <a:pt x="640" y="593"/>
                    <a:pt x="632" y="601"/>
                    <a:pt x="624" y="601"/>
                  </a:cubicBezTo>
                  <a:cubicBezTo>
                    <a:pt x="616" y="609"/>
                    <a:pt x="616" y="617"/>
                    <a:pt x="616" y="625"/>
                  </a:cubicBezTo>
                  <a:cubicBezTo>
                    <a:pt x="608" y="632"/>
                    <a:pt x="608" y="641"/>
                    <a:pt x="593" y="648"/>
                  </a:cubicBezTo>
                  <a:cubicBezTo>
                    <a:pt x="593" y="656"/>
                    <a:pt x="593" y="656"/>
                    <a:pt x="593" y="656"/>
                  </a:cubicBezTo>
                  <a:cubicBezTo>
                    <a:pt x="593" y="664"/>
                    <a:pt x="608" y="672"/>
                    <a:pt x="616" y="672"/>
                  </a:cubicBezTo>
                  <a:cubicBezTo>
                    <a:pt x="632" y="680"/>
                    <a:pt x="624" y="696"/>
                    <a:pt x="624" y="712"/>
                  </a:cubicBezTo>
                  <a:cubicBezTo>
                    <a:pt x="616" y="719"/>
                    <a:pt x="616" y="735"/>
                    <a:pt x="616" y="743"/>
                  </a:cubicBezTo>
                  <a:cubicBezTo>
                    <a:pt x="616" y="767"/>
                    <a:pt x="593" y="806"/>
                    <a:pt x="569" y="799"/>
                  </a:cubicBezTo>
                  <a:cubicBezTo>
                    <a:pt x="553" y="799"/>
                    <a:pt x="545" y="791"/>
                    <a:pt x="545" y="783"/>
                  </a:cubicBezTo>
                  <a:cubicBezTo>
                    <a:pt x="545" y="775"/>
                    <a:pt x="553" y="775"/>
                    <a:pt x="545" y="767"/>
                  </a:cubicBezTo>
                  <a:lnTo>
                    <a:pt x="545" y="759"/>
                  </a:lnTo>
                  <a:cubicBezTo>
                    <a:pt x="545" y="767"/>
                    <a:pt x="545" y="767"/>
                    <a:pt x="545" y="767"/>
                  </a:cubicBezTo>
                  <a:cubicBezTo>
                    <a:pt x="537" y="767"/>
                    <a:pt x="537" y="775"/>
                    <a:pt x="529" y="783"/>
                  </a:cubicBezTo>
                  <a:lnTo>
                    <a:pt x="521" y="791"/>
                  </a:lnTo>
                  <a:cubicBezTo>
                    <a:pt x="521" y="799"/>
                    <a:pt x="521" y="814"/>
                    <a:pt x="506" y="814"/>
                  </a:cubicBezTo>
                  <a:cubicBezTo>
                    <a:pt x="498" y="814"/>
                    <a:pt x="498" y="806"/>
                    <a:pt x="498" y="806"/>
                  </a:cubicBezTo>
                  <a:cubicBezTo>
                    <a:pt x="490" y="799"/>
                    <a:pt x="498" y="791"/>
                    <a:pt x="498" y="783"/>
                  </a:cubicBezTo>
                  <a:cubicBezTo>
                    <a:pt x="498" y="775"/>
                    <a:pt x="506" y="767"/>
                    <a:pt x="506" y="759"/>
                  </a:cubicBezTo>
                  <a:cubicBezTo>
                    <a:pt x="506" y="751"/>
                    <a:pt x="506" y="751"/>
                    <a:pt x="506" y="751"/>
                  </a:cubicBezTo>
                  <a:cubicBezTo>
                    <a:pt x="498" y="751"/>
                    <a:pt x="498" y="751"/>
                    <a:pt x="490" y="767"/>
                  </a:cubicBezTo>
                  <a:cubicBezTo>
                    <a:pt x="482" y="783"/>
                    <a:pt x="474" y="791"/>
                    <a:pt x="466" y="799"/>
                  </a:cubicBezTo>
                  <a:cubicBezTo>
                    <a:pt x="458" y="806"/>
                    <a:pt x="450" y="814"/>
                    <a:pt x="443" y="822"/>
                  </a:cubicBezTo>
                  <a:lnTo>
                    <a:pt x="443" y="830"/>
                  </a:lnTo>
                  <a:cubicBezTo>
                    <a:pt x="443" y="838"/>
                    <a:pt x="458" y="846"/>
                    <a:pt x="482" y="854"/>
                  </a:cubicBezTo>
                  <a:cubicBezTo>
                    <a:pt x="490" y="854"/>
                    <a:pt x="498" y="854"/>
                    <a:pt x="506" y="862"/>
                  </a:cubicBezTo>
                  <a:cubicBezTo>
                    <a:pt x="521" y="862"/>
                    <a:pt x="529" y="862"/>
                    <a:pt x="537" y="862"/>
                  </a:cubicBezTo>
                  <a:cubicBezTo>
                    <a:pt x="537" y="862"/>
                    <a:pt x="545" y="862"/>
                    <a:pt x="545" y="854"/>
                  </a:cubicBezTo>
                  <a:cubicBezTo>
                    <a:pt x="553" y="854"/>
                    <a:pt x="561" y="846"/>
                    <a:pt x="577" y="838"/>
                  </a:cubicBezTo>
                  <a:cubicBezTo>
                    <a:pt x="608" y="830"/>
                    <a:pt x="616" y="822"/>
                    <a:pt x="624" y="806"/>
                  </a:cubicBezTo>
                  <a:cubicBezTo>
                    <a:pt x="624" y="806"/>
                    <a:pt x="632" y="799"/>
                    <a:pt x="632" y="791"/>
                  </a:cubicBezTo>
                  <a:cubicBezTo>
                    <a:pt x="656" y="775"/>
                    <a:pt x="656" y="775"/>
                    <a:pt x="656" y="759"/>
                  </a:cubicBezTo>
                  <a:lnTo>
                    <a:pt x="656" y="751"/>
                  </a:lnTo>
                  <a:lnTo>
                    <a:pt x="656" y="743"/>
                  </a:lnTo>
                  <a:cubicBezTo>
                    <a:pt x="664" y="727"/>
                    <a:pt x="664" y="719"/>
                    <a:pt x="672" y="704"/>
                  </a:cubicBezTo>
                  <a:cubicBezTo>
                    <a:pt x="680" y="688"/>
                    <a:pt x="680" y="688"/>
                    <a:pt x="672" y="656"/>
                  </a:cubicBezTo>
                  <a:cubicBezTo>
                    <a:pt x="664" y="632"/>
                    <a:pt x="672" y="625"/>
                    <a:pt x="680" y="617"/>
                  </a:cubicBezTo>
                  <a:cubicBezTo>
                    <a:pt x="680" y="609"/>
                    <a:pt x="680" y="609"/>
                    <a:pt x="687" y="609"/>
                  </a:cubicBezTo>
                  <a:cubicBezTo>
                    <a:pt x="687" y="601"/>
                    <a:pt x="687" y="601"/>
                    <a:pt x="696" y="593"/>
                  </a:cubicBezTo>
                  <a:cubicBezTo>
                    <a:pt x="703" y="585"/>
                    <a:pt x="711" y="569"/>
                    <a:pt x="727" y="561"/>
                  </a:cubicBezTo>
                  <a:cubicBezTo>
                    <a:pt x="743" y="553"/>
                    <a:pt x="743" y="546"/>
                    <a:pt x="751" y="530"/>
                  </a:cubicBezTo>
                  <a:cubicBezTo>
                    <a:pt x="751" y="522"/>
                    <a:pt x="751" y="522"/>
                    <a:pt x="751" y="522"/>
                  </a:cubicBezTo>
                  <a:cubicBezTo>
                    <a:pt x="767" y="498"/>
                    <a:pt x="767" y="474"/>
                    <a:pt x="759" y="466"/>
                  </a:cubicBezTo>
                  <a:cubicBezTo>
                    <a:pt x="751" y="459"/>
                    <a:pt x="743" y="435"/>
                    <a:pt x="735" y="411"/>
                  </a:cubicBezTo>
                  <a:cubicBezTo>
                    <a:pt x="735" y="395"/>
                    <a:pt x="743" y="395"/>
                    <a:pt x="743" y="388"/>
                  </a:cubicBezTo>
                  <a:cubicBezTo>
                    <a:pt x="751" y="388"/>
                    <a:pt x="751" y="379"/>
                    <a:pt x="759" y="372"/>
                  </a:cubicBezTo>
                  <a:cubicBezTo>
                    <a:pt x="759" y="364"/>
                    <a:pt x="751" y="356"/>
                    <a:pt x="743" y="348"/>
                  </a:cubicBezTo>
                  <a:cubicBezTo>
                    <a:pt x="735" y="348"/>
                    <a:pt x="735" y="348"/>
                    <a:pt x="727" y="340"/>
                  </a:cubicBezTo>
                  <a:lnTo>
                    <a:pt x="727" y="332"/>
                  </a:lnTo>
                  <a:cubicBezTo>
                    <a:pt x="719" y="324"/>
                    <a:pt x="719" y="316"/>
                    <a:pt x="703" y="301"/>
                  </a:cubicBezTo>
                  <a:cubicBezTo>
                    <a:pt x="696" y="301"/>
                    <a:pt x="687" y="293"/>
                    <a:pt x="696" y="285"/>
                  </a:cubicBezTo>
                  <a:cubicBezTo>
                    <a:pt x="696" y="277"/>
                    <a:pt x="703" y="277"/>
                    <a:pt x="719" y="277"/>
                  </a:cubicBezTo>
                  <a:cubicBezTo>
                    <a:pt x="727" y="277"/>
                    <a:pt x="727" y="277"/>
                    <a:pt x="727" y="277"/>
                  </a:cubicBezTo>
                  <a:cubicBezTo>
                    <a:pt x="727" y="277"/>
                    <a:pt x="727" y="277"/>
                    <a:pt x="735" y="277"/>
                  </a:cubicBezTo>
                  <a:lnTo>
                    <a:pt x="735" y="277"/>
                  </a:lnTo>
                  <a:lnTo>
                    <a:pt x="735" y="277"/>
                  </a:lnTo>
                  <a:cubicBezTo>
                    <a:pt x="735" y="277"/>
                    <a:pt x="735" y="277"/>
                    <a:pt x="735" y="269"/>
                  </a:cubicBezTo>
                  <a:cubicBezTo>
                    <a:pt x="735" y="253"/>
                    <a:pt x="743" y="245"/>
                    <a:pt x="743" y="237"/>
                  </a:cubicBezTo>
                  <a:cubicBezTo>
                    <a:pt x="759" y="221"/>
                    <a:pt x="759" y="206"/>
                    <a:pt x="767" y="182"/>
                  </a:cubicBezTo>
                  <a:cubicBezTo>
                    <a:pt x="767" y="166"/>
                    <a:pt x="767" y="158"/>
                    <a:pt x="759" y="150"/>
                  </a:cubicBezTo>
                  <a:cubicBezTo>
                    <a:pt x="759" y="142"/>
                    <a:pt x="759" y="142"/>
                    <a:pt x="759" y="135"/>
                  </a:cubicBezTo>
                  <a:cubicBezTo>
                    <a:pt x="751" y="126"/>
                    <a:pt x="743" y="126"/>
                    <a:pt x="735" y="119"/>
                  </a:cubicBezTo>
                  <a:cubicBezTo>
                    <a:pt x="727" y="119"/>
                    <a:pt x="719" y="111"/>
                    <a:pt x="711" y="103"/>
                  </a:cubicBezTo>
                  <a:cubicBezTo>
                    <a:pt x="696" y="87"/>
                    <a:pt x="696" y="71"/>
                    <a:pt x="696" y="55"/>
                  </a:cubicBezTo>
                  <a:cubicBezTo>
                    <a:pt x="696" y="48"/>
                    <a:pt x="696" y="39"/>
                    <a:pt x="696" y="32"/>
                  </a:cubicBezTo>
                  <a:cubicBezTo>
                    <a:pt x="687" y="16"/>
                    <a:pt x="680" y="16"/>
                    <a:pt x="672" y="16"/>
                  </a:cubicBezTo>
                  <a:cubicBezTo>
                    <a:pt x="672" y="16"/>
                    <a:pt x="664" y="16"/>
                    <a:pt x="656" y="8"/>
                  </a:cubicBezTo>
                  <a:cubicBezTo>
                    <a:pt x="640" y="0"/>
                    <a:pt x="640" y="0"/>
                    <a:pt x="640" y="0"/>
                  </a:cubicBezTo>
                  <a:cubicBezTo>
                    <a:pt x="656" y="0"/>
                    <a:pt x="656" y="0"/>
                    <a:pt x="656" y="0"/>
                  </a:cubicBezTo>
                  <a:cubicBezTo>
                    <a:pt x="664" y="8"/>
                    <a:pt x="1367" y="206"/>
                    <a:pt x="2450" y="427"/>
                  </a:cubicBezTo>
                  <a:cubicBezTo>
                    <a:pt x="2458" y="435"/>
                    <a:pt x="2458" y="435"/>
                    <a:pt x="2458" y="435"/>
                  </a:cubicBezTo>
                  <a:cubicBezTo>
                    <a:pt x="2450" y="435"/>
                    <a:pt x="2450" y="435"/>
                    <a:pt x="2450" y="435"/>
                  </a:cubicBezTo>
                  <a:cubicBezTo>
                    <a:pt x="2427" y="569"/>
                    <a:pt x="2348" y="1004"/>
                    <a:pt x="2340" y="1028"/>
                  </a:cubicBezTo>
                  <a:cubicBezTo>
                    <a:pt x="2340" y="1036"/>
                    <a:pt x="2324" y="1083"/>
                    <a:pt x="2316" y="1138"/>
                  </a:cubicBezTo>
                  <a:cubicBezTo>
                    <a:pt x="2284" y="1273"/>
                    <a:pt x="2245" y="1471"/>
                    <a:pt x="2229" y="1494"/>
                  </a:cubicBezTo>
                  <a:cubicBezTo>
                    <a:pt x="2213" y="1526"/>
                    <a:pt x="2213" y="1660"/>
                    <a:pt x="2229" y="1684"/>
                  </a:cubicBezTo>
                  <a:cubicBezTo>
                    <a:pt x="2237" y="1700"/>
                    <a:pt x="2229" y="1723"/>
                    <a:pt x="2221" y="1747"/>
                  </a:cubicBezTo>
                  <a:cubicBezTo>
                    <a:pt x="2221" y="1755"/>
                    <a:pt x="2221" y="1763"/>
                    <a:pt x="2221" y="1771"/>
                  </a:cubicBezTo>
                  <a:cubicBezTo>
                    <a:pt x="2213" y="1779"/>
                    <a:pt x="2213" y="1795"/>
                    <a:pt x="2221" y="1826"/>
                  </a:cubicBezTo>
                  <a:close/>
                  <a:moveTo>
                    <a:pt x="1557" y="1684"/>
                  </a:moveTo>
                  <a:lnTo>
                    <a:pt x="1557" y="1684"/>
                  </a:lnTo>
                  <a:cubicBezTo>
                    <a:pt x="1604" y="1684"/>
                    <a:pt x="1739" y="1716"/>
                    <a:pt x="1786" y="1739"/>
                  </a:cubicBezTo>
                  <a:cubicBezTo>
                    <a:pt x="1842" y="1771"/>
                    <a:pt x="2197" y="1818"/>
                    <a:pt x="2205" y="1818"/>
                  </a:cubicBezTo>
                  <a:cubicBezTo>
                    <a:pt x="2213" y="1818"/>
                    <a:pt x="2213" y="1818"/>
                    <a:pt x="2213" y="1818"/>
                  </a:cubicBezTo>
                  <a:cubicBezTo>
                    <a:pt x="2213" y="1795"/>
                    <a:pt x="2205" y="1779"/>
                    <a:pt x="2213" y="1771"/>
                  </a:cubicBezTo>
                  <a:cubicBezTo>
                    <a:pt x="2213" y="1763"/>
                    <a:pt x="2213" y="1755"/>
                    <a:pt x="2213" y="1747"/>
                  </a:cubicBezTo>
                  <a:cubicBezTo>
                    <a:pt x="2221" y="1723"/>
                    <a:pt x="2229" y="1700"/>
                    <a:pt x="2221" y="1684"/>
                  </a:cubicBezTo>
                  <a:cubicBezTo>
                    <a:pt x="2205" y="1668"/>
                    <a:pt x="2205" y="1518"/>
                    <a:pt x="2221" y="1486"/>
                  </a:cubicBezTo>
                  <a:cubicBezTo>
                    <a:pt x="2237" y="1471"/>
                    <a:pt x="2284" y="1257"/>
                    <a:pt x="2308" y="1138"/>
                  </a:cubicBezTo>
                  <a:cubicBezTo>
                    <a:pt x="2324" y="1075"/>
                    <a:pt x="2332" y="1036"/>
                    <a:pt x="2332" y="1028"/>
                  </a:cubicBezTo>
                  <a:cubicBezTo>
                    <a:pt x="2340" y="1004"/>
                    <a:pt x="2419" y="577"/>
                    <a:pt x="2443" y="435"/>
                  </a:cubicBezTo>
                  <a:cubicBezTo>
                    <a:pt x="1518" y="245"/>
                    <a:pt x="861" y="63"/>
                    <a:pt x="696" y="24"/>
                  </a:cubicBezTo>
                  <a:lnTo>
                    <a:pt x="696" y="24"/>
                  </a:lnTo>
                  <a:cubicBezTo>
                    <a:pt x="703" y="39"/>
                    <a:pt x="703" y="48"/>
                    <a:pt x="703" y="55"/>
                  </a:cubicBezTo>
                  <a:cubicBezTo>
                    <a:pt x="703" y="71"/>
                    <a:pt x="703" y="87"/>
                    <a:pt x="719" y="95"/>
                  </a:cubicBezTo>
                  <a:cubicBezTo>
                    <a:pt x="727" y="103"/>
                    <a:pt x="735" y="111"/>
                    <a:pt x="743" y="111"/>
                  </a:cubicBezTo>
                  <a:cubicBezTo>
                    <a:pt x="751" y="119"/>
                    <a:pt x="759" y="126"/>
                    <a:pt x="759" y="135"/>
                  </a:cubicBezTo>
                  <a:cubicBezTo>
                    <a:pt x="767" y="142"/>
                    <a:pt x="767" y="142"/>
                    <a:pt x="767" y="142"/>
                  </a:cubicBezTo>
                  <a:cubicBezTo>
                    <a:pt x="767" y="150"/>
                    <a:pt x="774" y="158"/>
                    <a:pt x="774" y="182"/>
                  </a:cubicBezTo>
                  <a:cubicBezTo>
                    <a:pt x="767" y="206"/>
                    <a:pt x="767" y="221"/>
                    <a:pt x="751" y="237"/>
                  </a:cubicBezTo>
                  <a:cubicBezTo>
                    <a:pt x="751" y="245"/>
                    <a:pt x="743" y="253"/>
                    <a:pt x="743" y="269"/>
                  </a:cubicBezTo>
                  <a:cubicBezTo>
                    <a:pt x="743" y="277"/>
                    <a:pt x="743" y="277"/>
                    <a:pt x="743" y="285"/>
                  </a:cubicBezTo>
                  <a:lnTo>
                    <a:pt x="735" y="285"/>
                  </a:lnTo>
                  <a:cubicBezTo>
                    <a:pt x="735" y="285"/>
                    <a:pt x="735" y="285"/>
                    <a:pt x="727" y="285"/>
                  </a:cubicBezTo>
                  <a:lnTo>
                    <a:pt x="727" y="285"/>
                  </a:lnTo>
                  <a:cubicBezTo>
                    <a:pt x="719" y="285"/>
                    <a:pt x="719" y="285"/>
                    <a:pt x="719" y="285"/>
                  </a:cubicBezTo>
                  <a:cubicBezTo>
                    <a:pt x="703" y="285"/>
                    <a:pt x="703" y="285"/>
                    <a:pt x="703" y="285"/>
                  </a:cubicBezTo>
                  <a:lnTo>
                    <a:pt x="703" y="293"/>
                  </a:lnTo>
                  <a:cubicBezTo>
                    <a:pt x="719" y="308"/>
                    <a:pt x="727" y="316"/>
                    <a:pt x="727" y="324"/>
                  </a:cubicBezTo>
                  <a:cubicBezTo>
                    <a:pt x="735" y="332"/>
                    <a:pt x="735" y="332"/>
                    <a:pt x="735" y="340"/>
                  </a:cubicBezTo>
                  <a:cubicBezTo>
                    <a:pt x="735" y="340"/>
                    <a:pt x="743" y="340"/>
                    <a:pt x="751" y="348"/>
                  </a:cubicBezTo>
                  <a:cubicBezTo>
                    <a:pt x="759" y="348"/>
                    <a:pt x="767" y="356"/>
                    <a:pt x="759" y="372"/>
                  </a:cubicBezTo>
                  <a:cubicBezTo>
                    <a:pt x="759" y="379"/>
                    <a:pt x="751" y="388"/>
                    <a:pt x="751" y="395"/>
                  </a:cubicBezTo>
                  <a:cubicBezTo>
                    <a:pt x="743" y="395"/>
                    <a:pt x="743" y="403"/>
                    <a:pt x="743" y="411"/>
                  </a:cubicBezTo>
                  <a:cubicBezTo>
                    <a:pt x="751" y="435"/>
                    <a:pt x="759" y="451"/>
                    <a:pt x="767" y="459"/>
                  </a:cubicBezTo>
                  <a:cubicBezTo>
                    <a:pt x="774" y="474"/>
                    <a:pt x="767" y="506"/>
                    <a:pt x="759" y="522"/>
                  </a:cubicBezTo>
                  <a:cubicBezTo>
                    <a:pt x="759" y="530"/>
                    <a:pt x="759" y="530"/>
                    <a:pt x="759" y="530"/>
                  </a:cubicBezTo>
                  <a:cubicBezTo>
                    <a:pt x="751" y="546"/>
                    <a:pt x="743" y="553"/>
                    <a:pt x="727" y="569"/>
                  </a:cubicBezTo>
                  <a:cubicBezTo>
                    <a:pt x="719" y="577"/>
                    <a:pt x="711" y="585"/>
                    <a:pt x="703" y="601"/>
                  </a:cubicBezTo>
                  <a:cubicBezTo>
                    <a:pt x="696" y="601"/>
                    <a:pt x="696" y="609"/>
                    <a:pt x="687" y="609"/>
                  </a:cubicBezTo>
                  <a:cubicBezTo>
                    <a:pt x="687" y="617"/>
                    <a:pt x="687" y="617"/>
                    <a:pt x="687" y="617"/>
                  </a:cubicBezTo>
                  <a:cubicBezTo>
                    <a:pt x="672" y="632"/>
                    <a:pt x="672" y="632"/>
                    <a:pt x="680" y="656"/>
                  </a:cubicBezTo>
                  <a:cubicBezTo>
                    <a:pt x="687" y="680"/>
                    <a:pt x="687" y="688"/>
                    <a:pt x="680" y="712"/>
                  </a:cubicBezTo>
                  <a:cubicBezTo>
                    <a:pt x="672" y="719"/>
                    <a:pt x="672" y="727"/>
                    <a:pt x="664" y="743"/>
                  </a:cubicBezTo>
                  <a:lnTo>
                    <a:pt x="664" y="751"/>
                  </a:lnTo>
                  <a:cubicBezTo>
                    <a:pt x="664" y="759"/>
                    <a:pt x="664" y="759"/>
                    <a:pt x="664" y="759"/>
                  </a:cubicBezTo>
                  <a:cubicBezTo>
                    <a:pt x="664" y="775"/>
                    <a:pt x="656" y="775"/>
                    <a:pt x="640" y="799"/>
                  </a:cubicBezTo>
                  <a:cubicBezTo>
                    <a:pt x="632" y="806"/>
                    <a:pt x="632" y="806"/>
                    <a:pt x="632" y="814"/>
                  </a:cubicBezTo>
                  <a:cubicBezTo>
                    <a:pt x="616" y="822"/>
                    <a:pt x="616" y="830"/>
                    <a:pt x="577" y="846"/>
                  </a:cubicBezTo>
                  <a:cubicBezTo>
                    <a:pt x="561" y="854"/>
                    <a:pt x="553" y="854"/>
                    <a:pt x="553" y="862"/>
                  </a:cubicBezTo>
                  <a:cubicBezTo>
                    <a:pt x="545" y="870"/>
                    <a:pt x="537" y="878"/>
                    <a:pt x="506" y="862"/>
                  </a:cubicBezTo>
                  <a:cubicBezTo>
                    <a:pt x="498" y="862"/>
                    <a:pt x="490" y="862"/>
                    <a:pt x="482" y="862"/>
                  </a:cubicBezTo>
                  <a:cubicBezTo>
                    <a:pt x="458" y="854"/>
                    <a:pt x="443" y="846"/>
                    <a:pt x="434" y="838"/>
                  </a:cubicBezTo>
                  <a:cubicBezTo>
                    <a:pt x="434" y="830"/>
                    <a:pt x="434" y="822"/>
                    <a:pt x="434" y="822"/>
                  </a:cubicBezTo>
                  <a:cubicBezTo>
                    <a:pt x="443" y="806"/>
                    <a:pt x="450" y="799"/>
                    <a:pt x="458" y="791"/>
                  </a:cubicBezTo>
                  <a:cubicBezTo>
                    <a:pt x="466" y="783"/>
                    <a:pt x="474" y="783"/>
                    <a:pt x="482" y="767"/>
                  </a:cubicBezTo>
                  <a:cubicBezTo>
                    <a:pt x="482" y="759"/>
                    <a:pt x="490" y="743"/>
                    <a:pt x="506" y="743"/>
                  </a:cubicBezTo>
                  <a:cubicBezTo>
                    <a:pt x="506" y="743"/>
                    <a:pt x="514" y="743"/>
                    <a:pt x="514" y="759"/>
                  </a:cubicBezTo>
                  <a:cubicBezTo>
                    <a:pt x="514" y="767"/>
                    <a:pt x="506" y="775"/>
                    <a:pt x="506" y="783"/>
                  </a:cubicBezTo>
                  <a:cubicBezTo>
                    <a:pt x="506" y="791"/>
                    <a:pt x="498" y="799"/>
                    <a:pt x="498" y="799"/>
                  </a:cubicBezTo>
                  <a:cubicBezTo>
                    <a:pt x="506" y="806"/>
                    <a:pt x="506" y="806"/>
                    <a:pt x="506" y="806"/>
                  </a:cubicBezTo>
                  <a:cubicBezTo>
                    <a:pt x="514" y="806"/>
                    <a:pt x="514" y="799"/>
                    <a:pt x="514" y="791"/>
                  </a:cubicBezTo>
                  <a:cubicBezTo>
                    <a:pt x="514" y="791"/>
                    <a:pt x="521" y="783"/>
                    <a:pt x="529" y="775"/>
                  </a:cubicBezTo>
                  <a:cubicBezTo>
                    <a:pt x="529" y="767"/>
                    <a:pt x="537" y="767"/>
                    <a:pt x="537" y="759"/>
                  </a:cubicBezTo>
                  <a:cubicBezTo>
                    <a:pt x="537" y="759"/>
                    <a:pt x="537" y="751"/>
                    <a:pt x="545" y="751"/>
                  </a:cubicBezTo>
                  <a:cubicBezTo>
                    <a:pt x="545" y="751"/>
                    <a:pt x="553" y="759"/>
                    <a:pt x="553" y="767"/>
                  </a:cubicBezTo>
                  <a:cubicBezTo>
                    <a:pt x="553" y="775"/>
                    <a:pt x="553" y="775"/>
                    <a:pt x="553" y="783"/>
                  </a:cubicBezTo>
                  <a:cubicBezTo>
                    <a:pt x="553" y="791"/>
                    <a:pt x="553" y="791"/>
                    <a:pt x="569" y="791"/>
                  </a:cubicBezTo>
                  <a:cubicBezTo>
                    <a:pt x="593" y="799"/>
                    <a:pt x="608" y="767"/>
                    <a:pt x="608" y="743"/>
                  </a:cubicBezTo>
                  <a:cubicBezTo>
                    <a:pt x="608" y="727"/>
                    <a:pt x="616" y="719"/>
                    <a:pt x="616" y="712"/>
                  </a:cubicBezTo>
                  <a:cubicBezTo>
                    <a:pt x="624" y="688"/>
                    <a:pt x="624" y="680"/>
                    <a:pt x="616" y="680"/>
                  </a:cubicBezTo>
                  <a:cubicBezTo>
                    <a:pt x="601" y="672"/>
                    <a:pt x="585" y="672"/>
                    <a:pt x="585" y="664"/>
                  </a:cubicBezTo>
                  <a:cubicBezTo>
                    <a:pt x="585" y="656"/>
                    <a:pt x="585" y="648"/>
                    <a:pt x="593" y="648"/>
                  </a:cubicBezTo>
                  <a:cubicBezTo>
                    <a:pt x="601" y="632"/>
                    <a:pt x="608" y="625"/>
                    <a:pt x="608" y="617"/>
                  </a:cubicBezTo>
                  <a:cubicBezTo>
                    <a:pt x="608" y="609"/>
                    <a:pt x="616" y="609"/>
                    <a:pt x="616" y="601"/>
                  </a:cubicBezTo>
                  <a:cubicBezTo>
                    <a:pt x="624" y="593"/>
                    <a:pt x="632" y="593"/>
                    <a:pt x="640" y="585"/>
                  </a:cubicBezTo>
                  <a:cubicBezTo>
                    <a:pt x="656" y="585"/>
                    <a:pt x="656" y="585"/>
                    <a:pt x="656" y="577"/>
                  </a:cubicBezTo>
                  <a:cubicBezTo>
                    <a:pt x="656" y="561"/>
                    <a:pt x="656" y="538"/>
                    <a:pt x="648" y="530"/>
                  </a:cubicBezTo>
                  <a:lnTo>
                    <a:pt x="640" y="530"/>
                  </a:lnTo>
                  <a:lnTo>
                    <a:pt x="632" y="530"/>
                  </a:lnTo>
                  <a:cubicBezTo>
                    <a:pt x="632" y="530"/>
                    <a:pt x="632" y="530"/>
                    <a:pt x="624" y="530"/>
                  </a:cubicBezTo>
                  <a:cubicBezTo>
                    <a:pt x="624" y="530"/>
                    <a:pt x="616" y="522"/>
                    <a:pt x="616" y="506"/>
                  </a:cubicBezTo>
                  <a:cubicBezTo>
                    <a:pt x="616" y="490"/>
                    <a:pt x="616" y="474"/>
                    <a:pt x="616" y="466"/>
                  </a:cubicBezTo>
                  <a:cubicBezTo>
                    <a:pt x="616" y="459"/>
                    <a:pt x="616" y="443"/>
                    <a:pt x="616" y="435"/>
                  </a:cubicBezTo>
                  <a:cubicBezTo>
                    <a:pt x="608" y="411"/>
                    <a:pt x="601" y="403"/>
                    <a:pt x="593" y="403"/>
                  </a:cubicBezTo>
                  <a:cubicBezTo>
                    <a:pt x="585" y="403"/>
                    <a:pt x="585" y="403"/>
                    <a:pt x="585" y="403"/>
                  </a:cubicBezTo>
                  <a:cubicBezTo>
                    <a:pt x="577" y="419"/>
                    <a:pt x="569" y="419"/>
                    <a:pt x="569" y="419"/>
                  </a:cubicBezTo>
                  <a:cubicBezTo>
                    <a:pt x="561" y="419"/>
                    <a:pt x="553" y="411"/>
                    <a:pt x="545" y="395"/>
                  </a:cubicBezTo>
                  <a:cubicBezTo>
                    <a:pt x="529" y="372"/>
                    <a:pt x="521" y="364"/>
                    <a:pt x="498" y="364"/>
                  </a:cubicBezTo>
                  <a:cubicBezTo>
                    <a:pt x="474" y="364"/>
                    <a:pt x="474" y="364"/>
                    <a:pt x="443" y="348"/>
                  </a:cubicBezTo>
                  <a:cubicBezTo>
                    <a:pt x="434" y="348"/>
                    <a:pt x="427" y="340"/>
                    <a:pt x="419" y="340"/>
                  </a:cubicBezTo>
                  <a:cubicBezTo>
                    <a:pt x="411" y="332"/>
                    <a:pt x="395" y="332"/>
                    <a:pt x="379" y="324"/>
                  </a:cubicBezTo>
                  <a:cubicBezTo>
                    <a:pt x="300" y="301"/>
                    <a:pt x="158" y="253"/>
                    <a:pt x="87" y="142"/>
                  </a:cubicBezTo>
                  <a:cubicBezTo>
                    <a:pt x="79" y="135"/>
                    <a:pt x="79" y="135"/>
                    <a:pt x="71" y="135"/>
                  </a:cubicBezTo>
                  <a:lnTo>
                    <a:pt x="71" y="135"/>
                  </a:lnTo>
                  <a:cubicBezTo>
                    <a:pt x="71" y="142"/>
                    <a:pt x="79" y="150"/>
                    <a:pt x="79" y="150"/>
                  </a:cubicBezTo>
                  <a:cubicBezTo>
                    <a:pt x="79" y="158"/>
                    <a:pt x="79" y="158"/>
                    <a:pt x="71" y="166"/>
                  </a:cubicBezTo>
                  <a:cubicBezTo>
                    <a:pt x="71" y="174"/>
                    <a:pt x="71" y="174"/>
                    <a:pt x="63" y="182"/>
                  </a:cubicBezTo>
                  <a:cubicBezTo>
                    <a:pt x="47" y="206"/>
                    <a:pt x="23" y="245"/>
                    <a:pt x="31" y="285"/>
                  </a:cubicBezTo>
                  <a:cubicBezTo>
                    <a:pt x="31" y="301"/>
                    <a:pt x="39" y="316"/>
                    <a:pt x="47" y="332"/>
                  </a:cubicBezTo>
                  <a:cubicBezTo>
                    <a:pt x="55" y="348"/>
                    <a:pt x="63" y="356"/>
                    <a:pt x="71" y="379"/>
                  </a:cubicBezTo>
                  <a:cubicBezTo>
                    <a:pt x="71" y="411"/>
                    <a:pt x="71" y="411"/>
                    <a:pt x="71" y="443"/>
                  </a:cubicBezTo>
                  <a:cubicBezTo>
                    <a:pt x="71" y="451"/>
                    <a:pt x="71" y="451"/>
                    <a:pt x="63" y="466"/>
                  </a:cubicBezTo>
                  <a:cubicBezTo>
                    <a:pt x="63" y="506"/>
                    <a:pt x="71" y="561"/>
                    <a:pt x="71" y="601"/>
                  </a:cubicBezTo>
                  <a:cubicBezTo>
                    <a:pt x="79" y="609"/>
                    <a:pt x="79" y="609"/>
                    <a:pt x="79" y="609"/>
                  </a:cubicBezTo>
                  <a:cubicBezTo>
                    <a:pt x="79" y="625"/>
                    <a:pt x="79" y="632"/>
                    <a:pt x="79" y="632"/>
                  </a:cubicBezTo>
                  <a:cubicBezTo>
                    <a:pt x="87" y="632"/>
                    <a:pt x="87" y="632"/>
                    <a:pt x="79" y="656"/>
                  </a:cubicBezTo>
                  <a:lnTo>
                    <a:pt x="79" y="656"/>
                  </a:lnTo>
                  <a:cubicBezTo>
                    <a:pt x="79" y="672"/>
                    <a:pt x="79" y="680"/>
                    <a:pt x="71" y="696"/>
                  </a:cubicBezTo>
                  <a:cubicBezTo>
                    <a:pt x="71" y="712"/>
                    <a:pt x="71" y="719"/>
                    <a:pt x="63" y="735"/>
                  </a:cubicBezTo>
                  <a:cubicBezTo>
                    <a:pt x="63" y="743"/>
                    <a:pt x="55" y="751"/>
                    <a:pt x="55" y="759"/>
                  </a:cubicBezTo>
                  <a:cubicBezTo>
                    <a:pt x="47" y="767"/>
                    <a:pt x="47" y="775"/>
                    <a:pt x="55" y="783"/>
                  </a:cubicBezTo>
                  <a:cubicBezTo>
                    <a:pt x="55" y="791"/>
                    <a:pt x="55" y="791"/>
                    <a:pt x="55" y="791"/>
                  </a:cubicBezTo>
                  <a:cubicBezTo>
                    <a:pt x="55" y="791"/>
                    <a:pt x="63" y="791"/>
                    <a:pt x="63" y="783"/>
                  </a:cubicBezTo>
                  <a:lnTo>
                    <a:pt x="71" y="783"/>
                  </a:lnTo>
                  <a:lnTo>
                    <a:pt x="79" y="783"/>
                  </a:lnTo>
                  <a:cubicBezTo>
                    <a:pt x="79" y="783"/>
                    <a:pt x="87" y="783"/>
                    <a:pt x="87" y="791"/>
                  </a:cubicBezTo>
                  <a:cubicBezTo>
                    <a:pt x="94" y="791"/>
                    <a:pt x="110" y="799"/>
                    <a:pt x="118" y="806"/>
                  </a:cubicBezTo>
                  <a:lnTo>
                    <a:pt x="126" y="814"/>
                  </a:lnTo>
                  <a:cubicBezTo>
                    <a:pt x="134" y="822"/>
                    <a:pt x="142" y="822"/>
                    <a:pt x="142" y="830"/>
                  </a:cubicBezTo>
                  <a:cubicBezTo>
                    <a:pt x="142" y="830"/>
                    <a:pt x="134" y="830"/>
                    <a:pt x="134" y="838"/>
                  </a:cubicBezTo>
                  <a:cubicBezTo>
                    <a:pt x="126" y="838"/>
                    <a:pt x="126" y="838"/>
                    <a:pt x="126" y="846"/>
                  </a:cubicBezTo>
                  <a:cubicBezTo>
                    <a:pt x="118" y="846"/>
                    <a:pt x="118" y="854"/>
                    <a:pt x="94" y="854"/>
                  </a:cubicBezTo>
                  <a:cubicBezTo>
                    <a:pt x="79" y="854"/>
                    <a:pt x="71" y="846"/>
                    <a:pt x="63" y="838"/>
                  </a:cubicBezTo>
                  <a:cubicBezTo>
                    <a:pt x="63" y="838"/>
                    <a:pt x="63" y="838"/>
                    <a:pt x="55" y="838"/>
                  </a:cubicBezTo>
                  <a:lnTo>
                    <a:pt x="55" y="838"/>
                  </a:lnTo>
                  <a:lnTo>
                    <a:pt x="55" y="838"/>
                  </a:lnTo>
                  <a:cubicBezTo>
                    <a:pt x="55" y="854"/>
                    <a:pt x="55" y="862"/>
                    <a:pt x="55" y="893"/>
                  </a:cubicBezTo>
                  <a:cubicBezTo>
                    <a:pt x="55" y="909"/>
                    <a:pt x="55" y="917"/>
                    <a:pt x="47" y="925"/>
                  </a:cubicBezTo>
                  <a:cubicBezTo>
                    <a:pt x="47" y="933"/>
                    <a:pt x="47" y="933"/>
                    <a:pt x="47" y="941"/>
                  </a:cubicBezTo>
                  <a:cubicBezTo>
                    <a:pt x="47" y="941"/>
                    <a:pt x="55" y="941"/>
                    <a:pt x="63" y="941"/>
                  </a:cubicBezTo>
                  <a:cubicBezTo>
                    <a:pt x="79" y="941"/>
                    <a:pt x="87" y="941"/>
                    <a:pt x="94" y="941"/>
                  </a:cubicBezTo>
                  <a:cubicBezTo>
                    <a:pt x="110" y="933"/>
                    <a:pt x="110" y="933"/>
                    <a:pt x="118" y="941"/>
                  </a:cubicBezTo>
                  <a:cubicBezTo>
                    <a:pt x="126" y="949"/>
                    <a:pt x="126" y="957"/>
                    <a:pt x="126" y="965"/>
                  </a:cubicBezTo>
                  <a:cubicBezTo>
                    <a:pt x="118" y="965"/>
                    <a:pt x="110" y="965"/>
                    <a:pt x="110" y="972"/>
                  </a:cubicBezTo>
                  <a:cubicBezTo>
                    <a:pt x="103" y="972"/>
                    <a:pt x="94" y="972"/>
                    <a:pt x="87" y="965"/>
                  </a:cubicBezTo>
                  <a:lnTo>
                    <a:pt x="79" y="965"/>
                  </a:lnTo>
                  <a:cubicBezTo>
                    <a:pt x="71" y="965"/>
                    <a:pt x="71" y="965"/>
                    <a:pt x="71" y="972"/>
                  </a:cubicBezTo>
                  <a:cubicBezTo>
                    <a:pt x="71" y="988"/>
                    <a:pt x="71" y="996"/>
                    <a:pt x="71" y="1012"/>
                  </a:cubicBezTo>
                  <a:cubicBezTo>
                    <a:pt x="71" y="1028"/>
                    <a:pt x="63" y="1028"/>
                    <a:pt x="63" y="1036"/>
                  </a:cubicBezTo>
                  <a:cubicBezTo>
                    <a:pt x="55" y="1036"/>
                    <a:pt x="47" y="1043"/>
                    <a:pt x="47" y="1052"/>
                  </a:cubicBezTo>
                  <a:cubicBezTo>
                    <a:pt x="47" y="1052"/>
                    <a:pt x="47" y="1067"/>
                    <a:pt x="47" y="1075"/>
                  </a:cubicBezTo>
                  <a:cubicBezTo>
                    <a:pt x="47" y="1083"/>
                    <a:pt x="47" y="1083"/>
                    <a:pt x="39" y="1083"/>
                  </a:cubicBezTo>
                  <a:cubicBezTo>
                    <a:pt x="39" y="1083"/>
                    <a:pt x="31" y="1083"/>
                    <a:pt x="31" y="1075"/>
                  </a:cubicBezTo>
                  <a:cubicBezTo>
                    <a:pt x="23" y="1075"/>
                    <a:pt x="23" y="1075"/>
                    <a:pt x="23" y="1075"/>
                  </a:cubicBezTo>
                  <a:cubicBezTo>
                    <a:pt x="16" y="1052"/>
                    <a:pt x="16" y="1052"/>
                    <a:pt x="23" y="1020"/>
                  </a:cubicBezTo>
                  <a:cubicBezTo>
                    <a:pt x="23" y="1012"/>
                    <a:pt x="23" y="1004"/>
                    <a:pt x="23" y="996"/>
                  </a:cubicBezTo>
                  <a:cubicBezTo>
                    <a:pt x="23" y="988"/>
                    <a:pt x="23" y="980"/>
                    <a:pt x="23" y="980"/>
                  </a:cubicBezTo>
                  <a:lnTo>
                    <a:pt x="23" y="980"/>
                  </a:lnTo>
                  <a:cubicBezTo>
                    <a:pt x="16" y="996"/>
                    <a:pt x="8" y="1012"/>
                    <a:pt x="8" y="1036"/>
                  </a:cubicBezTo>
                  <a:cubicBezTo>
                    <a:pt x="16" y="1043"/>
                    <a:pt x="16" y="1059"/>
                    <a:pt x="16" y="1067"/>
                  </a:cubicBezTo>
                  <a:cubicBezTo>
                    <a:pt x="16" y="1083"/>
                    <a:pt x="16" y="1099"/>
                    <a:pt x="23" y="1115"/>
                  </a:cubicBezTo>
                  <a:cubicBezTo>
                    <a:pt x="23" y="1123"/>
                    <a:pt x="23" y="1131"/>
                    <a:pt x="23" y="1131"/>
                  </a:cubicBezTo>
                  <a:cubicBezTo>
                    <a:pt x="23" y="1138"/>
                    <a:pt x="31" y="1138"/>
                    <a:pt x="31" y="1138"/>
                  </a:cubicBezTo>
                  <a:cubicBezTo>
                    <a:pt x="79" y="1162"/>
                    <a:pt x="118" y="1178"/>
                    <a:pt x="126" y="1178"/>
                  </a:cubicBezTo>
                  <a:cubicBezTo>
                    <a:pt x="158" y="1186"/>
                    <a:pt x="158" y="1194"/>
                    <a:pt x="158" y="1225"/>
                  </a:cubicBezTo>
                  <a:cubicBezTo>
                    <a:pt x="158" y="1225"/>
                    <a:pt x="166" y="1225"/>
                    <a:pt x="166" y="1233"/>
                  </a:cubicBezTo>
                  <a:cubicBezTo>
                    <a:pt x="166" y="1257"/>
                    <a:pt x="174" y="1257"/>
                    <a:pt x="174" y="1257"/>
                  </a:cubicBezTo>
                  <a:lnTo>
                    <a:pt x="181" y="1249"/>
                  </a:lnTo>
                  <a:cubicBezTo>
                    <a:pt x="190" y="1249"/>
                    <a:pt x="205" y="1241"/>
                    <a:pt x="213" y="1241"/>
                  </a:cubicBezTo>
                  <a:cubicBezTo>
                    <a:pt x="253" y="1241"/>
                    <a:pt x="268" y="1281"/>
                    <a:pt x="292" y="1320"/>
                  </a:cubicBezTo>
                  <a:cubicBezTo>
                    <a:pt x="300" y="1320"/>
                    <a:pt x="300" y="1328"/>
                    <a:pt x="308" y="1328"/>
                  </a:cubicBezTo>
                  <a:cubicBezTo>
                    <a:pt x="324" y="1368"/>
                    <a:pt x="308" y="1415"/>
                    <a:pt x="292" y="1455"/>
                  </a:cubicBezTo>
                  <a:cubicBezTo>
                    <a:pt x="292" y="1471"/>
                    <a:pt x="284" y="1478"/>
                    <a:pt x="284" y="1494"/>
                  </a:cubicBezTo>
                  <a:cubicBezTo>
                    <a:pt x="276" y="1526"/>
                    <a:pt x="284" y="1549"/>
                    <a:pt x="292" y="1558"/>
                  </a:cubicBezTo>
                  <a:cubicBezTo>
                    <a:pt x="300" y="1565"/>
                    <a:pt x="316" y="1565"/>
                    <a:pt x="324" y="1565"/>
                  </a:cubicBezTo>
                  <a:cubicBezTo>
                    <a:pt x="348" y="1573"/>
                    <a:pt x="379" y="1573"/>
                    <a:pt x="395" y="1589"/>
                  </a:cubicBezTo>
                  <a:cubicBezTo>
                    <a:pt x="411" y="1605"/>
                    <a:pt x="434" y="1613"/>
                    <a:pt x="466" y="1613"/>
                  </a:cubicBezTo>
                  <a:cubicBezTo>
                    <a:pt x="490" y="1613"/>
                    <a:pt x="506" y="1613"/>
                    <a:pt x="521" y="1605"/>
                  </a:cubicBezTo>
                  <a:cubicBezTo>
                    <a:pt x="529" y="1605"/>
                    <a:pt x="545" y="1597"/>
                    <a:pt x="545" y="1597"/>
                  </a:cubicBezTo>
                  <a:cubicBezTo>
                    <a:pt x="561" y="1589"/>
                    <a:pt x="569" y="1581"/>
                    <a:pt x="577" y="1581"/>
                  </a:cubicBezTo>
                  <a:cubicBezTo>
                    <a:pt x="585" y="1581"/>
                    <a:pt x="601" y="1589"/>
                    <a:pt x="608" y="1589"/>
                  </a:cubicBezTo>
                  <a:cubicBezTo>
                    <a:pt x="624" y="1597"/>
                    <a:pt x="640" y="1605"/>
                    <a:pt x="648" y="1605"/>
                  </a:cubicBezTo>
                  <a:cubicBezTo>
                    <a:pt x="656" y="1605"/>
                    <a:pt x="656" y="1605"/>
                    <a:pt x="664" y="1597"/>
                  </a:cubicBezTo>
                  <a:cubicBezTo>
                    <a:pt x="672" y="1597"/>
                    <a:pt x="680" y="1597"/>
                    <a:pt x="696" y="1597"/>
                  </a:cubicBezTo>
                  <a:cubicBezTo>
                    <a:pt x="727" y="1597"/>
                    <a:pt x="735" y="1605"/>
                    <a:pt x="751" y="1629"/>
                  </a:cubicBezTo>
                  <a:cubicBezTo>
                    <a:pt x="759" y="1636"/>
                    <a:pt x="759" y="1636"/>
                    <a:pt x="759" y="1636"/>
                  </a:cubicBezTo>
                  <a:cubicBezTo>
                    <a:pt x="759" y="1636"/>
                    <a:pt x="759" y="1644"/>
                    <a:pt x="767" y="1644"/>
                  </a:cubicBezTo>
                  <a:cubicBezTo>
                    <a:pt x="774" y="1668"/>
                    <a:pt x="782" y="1668"/>
                    <a:pt x="790" y="1668"/>
                  </a:cubicBezTo>
                  <a:cubicBezTo>
                    <a:pt x="798" y="1668"/>
                    <a:pt x="806" y="1660"/>
                    <a:pt x="822" y="1660"/>
                  </a:cubicBezTo>
                  <a:cubicBezTo>
                    <a:pt x="838" y="1660"/>
                    <a:pt x="861" y="1668"/>
                    <a:pt x="869" y="1676"/>
                  </a:cubicBezTo>
                  <a:cubicBezTo>
                    <a:pt x="877" y="1684"/>
                    <a:pt x="885" y="1684"/>
                    <a:pt x="893" y="1684"/>
                  </a:cubicBezTo>
                  <a:cubicBezTo>
                    <a:pt x="909" y="1684"/>
                    <a:pt x="940" y="1668"/>
                    <a:pt x="956" y="1660"/>
                  </a:cubicBezTo>
                  <a:cubicBezTo>
                    <a:pt x="956" y="1660"/>
                    <a:pt x="964" y="1660"/>
                    <a:pt x="972" y="1660"/>
                  </a:cubicBezTo>
                  <a:cubicBezTo>
                    <a:pt x="996" y="1660"/>
                    <a:pt x="1027" y="1668"/>
                    <a:pt x="1051" y="1700"/>
                  </a:cubicBezTo>
                  <a:cubicBezTo>
                    <a:pt x="1059" y="1708"/>
                    <a:pt x="1075" y="1716"/>
                    <a:pt x="1091" y="1716"/>
                  </a:cubicBezTo>
                  <a:cubicBezTo>
                    <a:pt x="1114" y="1716"/>
                    <a:pt x="1146" y="1708"/>
                    <a:pt x="1154" y="1700"/>
                  </a:cubicBezTo>
                  <a:cubicBezTo>
                    <a:pt x="1162" y="1692"/>
                    <a:pt x="1186" y="1692"/>
                    <a:pt x="1217" y="1692"/>
                  </a:cubicBezTo>
                  <a:cubicBezTo>
                    <a:pt x="1241" y="1692"/>
                    <a:pt x="1273" y="1692"/>
                    <a:pt x="1304" y="1692"/>
                  </a:cubicBezTo>
                  <a:cubicBezTo>
                    <a:pt x="1336" y="1692"/>
                    <a:pt x="1344" y="1692"/>
                    <a:pt x="1344" y="1692"/>
                  </a:cubicBezTo>
                  <a:lnTo>
                    <a:pt x="1344" y="1692"/>
                  </a:lnTo>
                  <a:cubicBezTo>
                    <a:pt x="1344" y="1692"/>
                    <a:pt x="1344" y="1684"/>
                    <a:pt x="1351" y="1676"/>
                  </a:cubicBezTo>
                  <a:cubicBezTo>
                    <a:pt x="1351" y="1676"/>
                    <a:pt x="1359" y="1668"/>
                    <a:pt x="1375" y="1668"/>
                  </a:cubicBezTo>
                  <a:cubicBezTo>
                    <a:pt x="1391" y="1668"/>
                    <a:pt x="1415" y="1676"/>
                    <a:pt x="1438" y="1684"/>
                  </a:cubicBezTo>
                  <a:cubicBezTo>
                    <a:pt x="1446" y="1692"/>
                    <a:pt x="1470" y="1692"/>
                    <a:pt x="1486" y="1692"/>
                  </a:cubicBezTo>
                  <a:cubicBezTo>
                    <a:pt x="1510" y="1692"/>
                    <a:pt x="1533" y="1684"/>
                    <a:pt x="1549" y="1684"/>
                  </a:cubicBezTo>
                  <a:cubicBezTo>
                    <a:pt x="1549" y="1684"/>
                    <a:pt x="1549" y="1684"/>
                    <a:pt x="1557" y="168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3" name="Freeform 261"/>
            <p:cNvSpPr>
              <a:spLocks noChangeArrowheads="1"/>
            </p:cNvSpPr>
            <p:nvPr/>
          </p:nvSpPr>
          <p:spPr bwMode="auto">
            <a:xfrm>
              <a:off x="8516733" y="3345758"/>
              <a:ext cx="1185166" cy="1897192"/>
            </a:xfrm>
            <a:custGeom>
              <a:avLst/>
              <a:gdLst>
                <a:gd name="T0" fmla="*/ 2213 w 2254"/>
                <a:gd name="T1" fmla="*/ 2364 h 3606"/>
                <a:gd name="T2" fmla="*/ 2213 w 2254"/>
                <a:gd name="T3" fmla="*/ 2364 h 3606"/>
                <a:gd name="T4" fmla="*/ 2142 w 2254"/>
                <a:gd name="T5" fmla="*/ 2292 h 3606"/>
                <a:gd name="T6" fmla="*/ 2079 w 2254"/>
                <a:gd name="T7" fmla="*/ 2395 h 3606"/>
                <a:gd name="T8" fmla="*/ 2039 w 2254"/>
                <a:gd name="T9" fmla="*/ 2371 h 3606"/>
                <a:gd name="T10" fmla="*/ 1992 w 2254"/>
                <a:gd name="T11" fmla="*/ 2371 h 3606"/>
                <a:gd name="T12" fmla="*/ 1897 w 2254"/>
                <a:gd name="T13" fmla="*/ 2348 h 3606"/>
                <a:gd name="T14" fmla="*/ 1834 w 2254"/>
                <a:gd name="T15" fmla="*/ 2340 h 3606"/>
                <a:gd name="T16" fmla="*/ 1778 w 2254"/>
                <a:gd name="T17" fmla="*/ 2371 h 3606"/>
                <a:gd name="T18" fmla="*/ 1707 w 2254"/>
                <a:gd name="T19" fmla="*/ 2348 h 3606"/>
                <a:gd name="T20" fmla="*/ 1652 w 2254"/>
                <a:gd name="T21" fmla="*/ 2387 h 3606"/>
                <a:gd name="T22" fmla="*/ 1620 w 2254"/>
                <a:gd name="T23" fmla="*/ 2355 h 3606"/>
                <a:gd name="T24" fmla="*/ 1589 w 2254"/>
                <a:gd name="T25" fmla="*/ 2229 h 3606"/>
                <a:gd name="T26" fmla="*/ 1518 w 2254"/>
                <a:gd name="T27" fmla="*/ 2158 h 3606"/>
                <a:gd name="T28" fmla="*/ 1494 w 2254"/>
                <a:gd name="T29" fmla="*/ 2079 h 3606"/>
                <a:gd name="T30" fmla="*/ 1478 w 2254"/>
                <a:gd name="T31" fmla="*/ 1960 h 3606"/>
                <a:gd name="T32" fmla="*/ 1423 w 2254"/>
                <a:gd name="T33" fmla="*/ 1850 h 3606"/>
                <a:gd name="T34" fmla="*/ 1439 w 2254"/>
                <a:gd name="T35" fmla="*/ 1739 h 3606"/>
                <a:gd name="T36" fmla="*/ 1352 w 2254"/>
                <a:gd name="T37" fmla="*/ 1747 h 3606"/>
                <a:gd name="T38" fmla="*/ 1257 w 2254"/>
                <a:gd name="T39" fmla="*/ 1794 h 3606"/>
                <a:gd name="T40" fmla="*/ 1225 w 2254"/>
                <a:gd name="T41" fmla="*/ 1771 h 3606"/>
                <a:gd name="T42" fmla="*/ 1186 w 2254"/>
                <a:gd name="T43" fmla="*/ 1739 h 3606"/>
                <a:gd name="T44" fmla="*/ 1194 w 2254"/>
                <a:gd name="T45" fmla="*/ 1668 h 3606"/>
                <a:gd name="T46" fmla="*/ 1241 w 2254"/>
                <a:gd name="T47" fmla="*/ 1644 h 3606"/>
                <a:gd name="T48" fmla="*/ 1257 w 2254"/>
                <a:gd name="T49" fmla="*/ 1565 h 3606"/>
                <a:gd name="T50" fmla="*/ 1257 w 2254"/>
                <a:gd name="T51" fmla="*/ 1454 h 3606"/>
                <a:gd name="T52" fmla="*/ 1304 w 2254"/>
                <a:gd name="T53" fmla="*/ 1367 h 3606"/>
                <a:gd name="T54" fmla="*/ 1336 w 2254"/>
                <a:gd name="T55" fmla="*/ 1249 h 3606"/>
                <a:gd name="T56" fmla="*/ 1272 w 2254"/>
                <a:gd name="T57" fmla="*/ 1249 h 3606"/>
                <a:gd name="T58" fmla="*/ 1194 w 2254"/>
                <a:gd name="T59" fmla="*/ 1162 h 3606"/>
                <a:gd name="T60" fmla="*/ 1170 w 2254"/>
                <a:gd name="T61" fmla="*/ 1083 h 3606"/>
                <a:gd name="T62" fmla="*/ 1114 w 2254"/>
                <a:gd name="T63" fmla="*/ 1012 h 3606"/>
                <a:gd name="T64" fmla="*/ 1091 w 2254"/>
                <a:gd name="T65" fmla="*/ 917 h 3606"/>
                <a:gd name="T66" fmla="*/ 1035 w 2254"/>
                <a:gd name="T67" fmla="*/ 870 h 3606"/>
                <a:gd name="T68" fmla="*/ 980 w 2254"/>
                <a:gd name="T69" fmla="*/ 798 h 3606"/>
                <a:gd name="T70" fmla="*/ 1004 w 2254"/>
                <a:gd name="T71" fmla="*/ 696 h 3606"/>
                <a:gd name="T72" fmla="*/ 925 w 2254"/>
                <a:gd name="T73" fmla="*/ 545 h 3606"/>
                <a:gd name="T74" fmla="*/ 941 w 2254"/>
                <a:gd name="T75" fmla="*/ 450 h 3606"/>
                <a:gd name="T76" fmla="*/ 972 w 2254"/>
                <a:gd name="T77" fmla="*/ 292 h 3606"/>
                <a:gd name="T78" fmla="*/ 996 w 2254"/>
                <a:gd name="T79" fmla="*/ 126 h 3606"/>
                <a:gd name="T80" fmla="*/ 1004 w 2254"/>
                <a:gd name="T81" fmla="*/ 63 h 3606"/>
                <a:gd name="T82" fmla="*/ 672 w 2254"/>
                <a:gd name="T83" fmla="*/ 0 h 3606"/>
                <a:gd name="T84" fmla="*/ 553 w 2254"/>
                <a:gd name="T85" fmla="*/ 593 h 3606"/>
                <a:gd name="T86" fmla="*/ 450 w 2254"/>
                <a:gd name="T87" fmla="*/ 1051 h 3606"/>
                <a:gd name="T88" fmla="*/ 442 w 2254"/>
                <a:gd name="T89" fmla="*/ 1249 h 3606"/>
                <a:gd name="T90" fmla="*/ 435 w 2254"/>
                <a:gd name="T91" fmla="*/ 1328 h 3606"/>
                <a:gd name="T92" fmla="*/ 482 w 2254"/>
                <a:gd name="T93" fmla="*/ 1486 h 3606"/>
                <a:gd name="T94" fmla="*/ 522 w 2254"/>
                <a:gd name="T95" fmla="*/ 1628 h 3606"/>
                <a:gd name="T96" fmla="*/ 442 w 2254"/>
                <a:gd name="T97" fmla="*/ 1747 h 3606"/>
                <a:gd name="T98" fmla="*/ 371 w 2254"/>
                <a:gd name="T99" fmla="*/ 1818 h 3606"/>
                <a:gd name="T100" fmla="*/ 355 w 2254"/>
                <a:gd name="T101" fmla="*/ 1889 h 3606"/>
                <a:gd name="T102" fmla="*/ 174 w 2254"/>
                <a:gd name="T103" fmla="*/ 2079 h 3606"/>
                <a:gd name="T104" fmla="*/ 229 w 2254"/>
                <a:gd name="T105" fmla="*/ 2182 h 3606"/>
                <a:gd name="T106" fmla="*/ 229 w 2254"/>
                <a:gd name="T107" fmla="*/ 2277 h 3606"/>
                <a:gd name="T108" fmla="*/ 221 w 2254"/>
                <a:gd name="T109" fmla="*/ 2340 h 3606"/>
                <a:gd name="T110" fmla="*/ 174 w 2254"/>
                <a:gd name="T111" fmla="*/ 2435 h 3606"/>
                <a:gd name="T112" fmla="*/ 0 w 2254"/>
                <a:gd name="T113" fmla="*/ 3217 h 3606"/>
                <a:gd name="T114" fmla="*/ 2063 w 2254"/>
                <a:gd name="T115" fmla="*/ 3605 h 3606"/>
                <a:gd name="T116" fmla="*/ 2253 w 2254"/>
                <a:gd name="T117" fmla="*/ 2427 h 3606"/>
                <a:gd name="T118" fmla="*/ 2213 w 2254"/>
                <a:gd name="T119" fmla="*/ 2364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4" h="3606">
                  <a:moveTo>
                    <a:pt x="2213" y="2364"/>
                  </a:moveTo>
                  <a:lnTo>
                    <a:pt x="2213" y="2364"/>
                  </a:lnTo>
                  <a:cubicBezTo>
                    <a:pt x="2205" y="2316"/>
                    <a:pt x="2174" y="2316"/>
                    <a:pt x="2142" y="2292"/>
                  </a:cubicBezTo>
                  <a:cubicBezTo>
                    <a:pt x="2111" y="2277"/>
                    <a:pt x="2126" y="2348"/>
                    <a:pt x="2079" y="2395"/>
                  </a:cubicBezTo>
                  <a:cubicBezTo>
                    <a:pt x="2031" y="2435"/>
                    <a:pt x="2079" y="2395"/>
                    <a:pt x="2039" y="2371"/>
                  </a:cubicBezTo>
                  <a:cubicBezTo>
                    <a:pt x="2000" y="2348"/>
                    <a:pt x="2024" y="2364"/>
                    <a:pt x="1992" y="2371"/>
                  </a:cubicBezTo>
                  <a:cubicBezTo>
                    <a:pt x="1952" y="2379"/>
                    <a:pt x="1929" y="2371"/>
                    <a:pt x="1897" y="2348"/>
                  </a:cubicBezTo>
                  <a:cubicBezTo>
                    <a:pt x="1865" y="2324"/>
                    <a:pt x="1850" y="2332"/>
                    <a:pt x="1834" y="2340"/>
                  </a:cubicBezTo>
                  <a:cubicBezTo>
                    <a:pt x="1818" y="2348"/>
                    <a:pt x="1802" y="2371"/>
                    <a:pt x="1778" y="2371"/>
                  </a:cubicBezTo>
                  <a:cubicBezTo>
                    <a:pt x="1747" y="2364"/>
                    <a:pt x="1739" y="2355"/>
                    <a:pt x="1707" y="2348"/>
                  </a:cubicBezTo>
                  <a:cubicBezTo>
                    <a:pt x="1676" y="2332"/>
                    <a:pt x="1676" y="2355"/>
                    <a:pt x="1652" y="2387"/>
                  </a:cubicBezTo>
                  <a:cubicBezTo>
                    <a:pt x="1628" y="2411"/>
                    <a:pt x="1628" y="2371"/>
                    <a:pt x="1620" y="2355"/>
                  </a:cubicBezTo>
                  <a:cubicBezTo>
                    <a:pt x="1605" y="2332"/>
                    <a:pt x="1589" y="2269"/>
                    <a:pt x="1589" y="2229"/>
                  </a:cubicBezTo>
                  <a:cubicBezTo>
                    <a:pt x="1589" y="2190"/>
                    <a:pt x="1573" y="2166"/>
                    <a:pt x="1518" y="2158"/>
                  </a:cubicBezTo>
                  <a:cubicBezTo>
                    <a:pt x="1454" y="2142"/>
                    <a:pt x="1478" y="2126"/>
                    <a:pt x="1494" y="2079"/>
                  </a:cubicBezTo>
                  <a:cubicBezTo>
                    <a:pt x="1510" y="2031"/>
                    <a:pt x="1502" y="2000"/>
                    <a:pt x="1478" y="1960"/>
                  </a:cubicBezTo>
                  <a:cubicBezTo>
                    <a:pt x="1446" y="1921"/>
                    <a:pt x="1439" y="1889"/>
                    <a:pt x="1423" y="1850"/>
                  </a:cubicBezTo>
                  <a:cubicBezTo>
                    <a:pt x="1407" y="1818"/>
                    <a:pt x="1439" y="1787"/>
                    <a:pt x="1439" y="1739"/>
                  </a:cubicBezTo>
                  <a:cubicBezTo>
                    <a:pt x="1431" y="1700"/>
                    <a:pt x="1383" y="1723"/>
                    <a:pt x="1352" y="1747"/>
                  </a:cubicBezTo>
                  <a:cubicBezTo>
                    <a:pt x="1328" y="1778"/>
                    <a:pt x="1312" y="1778"/>
                    <a:pt x="1257" y="1794"/>
                  </a:cubicBezTo>
                  <a:cubicBezTo>
                    <a:pt x="1194" y="1802"/>
                    <a:pt x="1257" y="1794"/>
                    <a:pt x="1225" y="1771"/>
                  </a:cubicBezTo>
                  <a:cubicBezTo>
                    <a:pt x="1194" y="1747"/>
                    <a:pt x="1178" y="1747"/>
                    <a:pt x="1186" y="1739"/>
                  </a:cubicBezTo>
                  <a:cubicBezTo>
                    <a:pt x="1194" y="1723"/>
                    <a:pt x="1201" y="1700"/>
                    <a:pt x="1194" y="1668"/>
                  </a:cubicBezTo>
                  <a:cubicBezTo>
                    <a:pt x="1194" y="1636"/>
                    <a:pt x="1217" y="1644"/>
                    <a:pt x="1241" y="1644"/>
                  </a:cubicBezTo>
                  <a:cubicBezTo>
                    <a:pt x="1257" y="1644"/>
                    <a:pt x="1265" y="1581"/>
                    <a:pt x="1257" y="1565"/>
                  </a:cubicBezTo>
                  <a:cubicBezTo>
                    <a:pt x="1257" y="1541"/>
                    <a:pt x="1241" y="1502"/>
                    <a:pt x="1257" y="1454"/>
                  </a:cubicBezTo>
                  <a:cubicBezTo>
                    <a:pt x="1265" y="1415"/>
                    <a:pt x="1296" y="1383"/>
                    <a:pt x="1304" y="1367"/>
                  </a:cubicBezTo>
                  <a:cubicBezTo>
                    <a:pt x="1320" y="1344"/>
                    <a:pt x="1344" y="1296"/>
                    <a:pt x="1336" y="1249"/>
                  </a:cubicBezTo>
                  <a:cubicBezTo>
                    <a:pt x="1328" y="1201"/>
                    <a:pt x="1304" y="1257"/>
                    <a:pt x="1272" y="1249"/>
                  </a:cubicBezTo>
                  <a:cubicBezTo>
                    <a:pt x="1233" y="1241"/>
                    <a:pt x="1233" y="1194"/>
                    <a:pt x="1194" y="1162"/>
                  </a:cubicBezTo>
                  <a:cubicBezTo>
                    <a:pt x="1146" y="1130"/>
                    <a:pt x="1178" y="1130"/>
                    <a:pt x="1170" y="1083"/>
                  </a:cubicBezTo>
                  <a:cubicBezTo>
                    <a:pt x="1162" y="1036"/>
                    <a:pt x="1154" y="1036"/>
                    <a:pt x="1114" y="1012"/>
                  </a:cubicBezTo>
                  <a:cubicBezTo>
                    <a:pt x="1075" y="988"/>
                    <a:pt x="1099" y="956"/>
                    <a:pt x="1091" y="917"/>
                  </a:cubicBezTo>
                  <a:cubicBezTo>
                    <a:pt x="1083" y="877"/>
                    <a:pt x="1051" y="893"/>
                    <a:pt x="1035" y="870"/>
                  </a:cubicBezTo>
                  <a:cubicBezTo>
                    <a:pt x="1012" y="838"/>
                    <a:pt x="980" y="838"/>
                    <a:pt x="980" y="798"/>
                  </a:cubicBezTo>
                  <a:cubicBezTo>
                    <a:pt x="980" y="767"/>
                    <a:pt x="1004" y="735"/>
                    <a:pt x="1004" y="696"/>
                  </a:cubicBezTo>
                  <a:cubicBezTo>
                    <a:pt x="996" y="656"/>
                    <a:pt x="941" y="577"/>
                    <a:pt x="925" y="545"/>
                  </a:cubicBezTo>
                  <a:cubicBezTo>
                    <a:pt x="917" y="514"/>
                    <a:pt x="933" y="482"/>
                    <a:pt x="941" y="450"/>
                  </a:cubicBezTo>
                  <a:cubicBezTo>
                    <a:pt x="941" y="419"/>
                    <a:pt x="964" y="332"/>
                    <a:pt x="972" y="292"/>
                  </a:cubicBezTo>
                  <a:cubicBezTo>
                    <a:pt x="988" y="253"/>
                    <a:pt x="996" y="158"/>
                    <a:pt x="996" y="126"/>
                  </a:cubicBezTo>
                  <a:cubicBezTo>
                    <a:pt x="996" y="111"/>
                    <a:pt x="996" y="79"/>
                    <a:pt x="1004" y="63"/>
                  </a:cubicBezTo>
                  <a:cubicBezTo>
                    <a:pt x="885" y="39"/>
                    <a:pt x="775" y="16"/>
                    <a:pt x="672" y="0"/>
                  </a:cubicBezTo>
                  <a:cubicBezTo>
                    <a:pt x="648" y="111"/>
                    <a:pt x="561" y="561"/>
                    <a:pt x="553" y="593"/>
                  </a:cubicBezTo>
                  <a:cubicBezTo>
                    <a:pt x="545" y="617"/>
                    <a:pt x="466" y="1020"/>
                    <a:pt x="450" y="1051"/>
                  </a:cubicBezTo>
                  <a:cubicBezTo>
                    <a:pt x="427" y="1083"/>
                    <a:pt x="427" y="1225"/>
                    <a:pt x="442" y="1249"/>
                  </a:cubicBezTo>
                  <a:cubicBezTo>
                    <a:pt x="450" y="1265"/>
                    <a:pt x="435" y="1312"/>
                    <a:pt x="435" y="1328"/>
                  </a:cubicBezTo>
                  <a:cubicBezTo>
                    <a:pt x="427" y="1352"/>
                    <a:pt x="435" y="1454"/>
                    <a:pt x="482" y="1486"/>
                  </a:cubicBezTo>
                  <a:cubicBezTo>
                    <a:pt x="529" y="1526"/>
                    <a:pt x="545" y="1613"/>
                    <a:pt x="522" y="1628"/>
                  </a:cubicBezTo>
                  <a:cubicBezTo>
                    <a:pt x="506" y="1644"/>
                    <a:pt x="442" y="1731"/>
                    <a:pt x="442" y="1747"/>
                  </a:cubicBezTo>
                  <a:cubicBezTo>
                    <a:pt x="442" y="1771"/>
                    <a:pt x="395" y="1794"/>
                    <a:pt x="371" y="1818"/>
                  </a:cubicBezTo>
                  <a:cubicBezTo>
                    <a:pt x="348" y="1850"/>
                    <a:pt x="348" y="1873"/>
                    <a:pt x="355" y="1889"/>
                  </a:cubicBezTo>
                  <a:cubicBezTo>
                    <a:pt x="355" y="1897"/>
                    <a:pt x="166" y="2040"/>
                    <a:pt x="174" y="2079"/>
                  </a:cubicBezTo>
                  <a:cubicBezTo>
                    <a:pt x="182" y="2126"/>
                    <a:pt x="166" y="2158"/>
                    <a:pt x="229" y="2182"/>
                  </a:cubicBezTo>
                  <a:cubicBezTo>
                    <a:pt x="284" y="2213"/>
                    <a:pt x="245" y="2253"/>
                    <a:pt x="229" y="2277"/>
                  </a:cubicBezTo>
                  <a:cubicBezTo>
                    <a:pt x="221" y="2292"/>
                    <a:pt x="237" y="2316"/>
                    <a:pt x="221" y="2340"/>
                  </a:cubicBezTo>
                  <a:cubicBezTo>
                    <a:pt x="205" y="2364"/>
                    <a:pt x="174" y="2411"/>
                    <a:pt x="174" y="2435"/>
                  </a:cubicBezTo>
                  <a:cubicBezTo>
                    <a:pt x="174" y="2458"/>
                    <a:pt x="31" y="3075"/>
                    <a:pt x="0" y="3217"/>
                  </a:cubicBezTo>
                  <a:cubicBezTo>
                    <a:pt x="640" y="3360"/>
                    <a:pt x="1352" y="3494"/>
                    <a:pt x="2063" y="3605"/>
                  </a:cubicBezTo>
                  <a:cubicBezTo>
                    <a:pt x="2253" y="2427"/>
                    <a:pt x="2253" y="2427"/>
                    <a:pt x="2253" y="2427"/>
                  </a:cubicBezTo>
                  <a:cubicBezTo>
                    <a:pt x="2229" y="2411"/>
                    <a:pt x="2221" y="2395"/>
                    <a:pt x="2213" y="236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4" name="Freeform 262"/>
            <p:cNvSpPr>
              <a:spLocks noChangeArrowheads="1"/>
            </p:cNvSpPr>
            <p:nvPr/>
          </p:nvSpPr>
          <p:spPr bwMode="auto">
            <a:xfrm>
              <a:off x="8514414" y="3341119"/>
              <a:ext cx="1194442" cy="1901831"/>
            </a:xfrm>
            <a:custGeom>
              <a:avLst/>
              <a:gdLst>
                <a:gd name="T0" fmla="*/ 8 w 2270"/>
                <a:gd name="T1" fmla="*/ 3233 h 3614"/>
                <a:gd name="T2" fmla="*/ 221 w 2270"/>
                <a:gd name="T3" fmla="*/ 2356 h 3614"/>
                <a:gd name="T4" fmla="*/ 237 w 2270"/>
                <a:gd name="T5" fmla="*/ 2277 h 3614"/>
                <a:gd name="T6" fmla="*/ 182 w 2270"/>
                <a:gd name="T7" fmla="*/ 2087 h 3614"/>
                <a:gd name="T8" fmla="*/ 379 w 2270"/>
                <a:gd name="T9" fmla="*/ 1826 h 3614"/>
                <a:gd name="T10" fmla="*/ 537 w 2270"/>
                <a:gd name="T11" fmla="*/ 1605 h 3614"/>
                <a:gd name="T12" fmla="*/ 450 w 2270"/>
                <a:gd name="T13" fmla="*/ 1257 h 3614"/>
                <a:gd name="T14" fmla="*/ 672 w 2270"/>
                <a:gd name="T15" fmla="*/ 0 h 3614"/>
                <a:gd name="T16" fmla="*/ 1012 w 2270"/>
                <a:gd name="T17" fmla="*/ 71 h 3614"/>
                <a:gd name="T18" fmla="*/ 949 w 2270"/>
                <a:gd name="T19" fmla="*/ 458 h 3614"/>
                <a:gd name="T20" fmla="*/ 1012 w 2270"/>
                <a:gd name="T21" fmla="*/ 704 h 3614"/>
                <a:gd name="T22" fmla="*/ 1043 w 2270"/>
                <a:gd name="T23" fmla="*/ 869 h 3614"/>
                <a:gd name="T24" fmla="*/ 1122 w 2270"/>
                <a:gd name="T25" fmla="*/ 1012 h 3614"/>
                <a:gd name="T26" fmla="*/ 1202 w 2270"/>
                <a:gd name="T27" fmla="*/ 1170 h 3614"/>
                <a:gd name="T28" fmla="*/ 1312 w 2270"/>
                <a:gd name="T29" fmla="*/ 1241 h 3614"/>
                <a:gd name="T30" fmla="*/ 1312 w 2270"/>
                <a:gd name="T31" fmla="*/ 1375 h 3614"/>
                <a:gd name="T32" fmla="*/ 1249 w 2270"/>
                <a:gd name="T33" fmla="*/ 1652 h 3614"/>
                <a:gd name="T34" fmla="*/ 1209 w 2270"/>
                <a:gd name="T35" fmla="*/ 1676 h 3614"/>
                <a:gd name="T36" fmla="*/ 1233 w 2270"/>
                <a:gd name="T37" fmla="*/ 1771 h 3614"/>
                <a:gd name="T38" fmla="*/ 1360 w 2270"/>
                <a:gd name="T39" fmla="*/ 1755 h 3614"/>
                <a:gd name="T40" fmla="*/ 1439 w 2270"/>
                <a:gd name="T41" fmla="*/ 1858 h 3614"/>
                <a:gd name="T42" fmla="*/ 1494 w 2270"/>
                <a:gd name="T43" fmla="*/ 2111 h 3614"/>
                <a:gd name="T44" fmla="*/ 1628 w 2270"/>
                <a:gd name="T45" fmla="*/ 2356 h 3614"/>
                <a:gd name="T46" fmla="*/ 1668 w 2270"/>
                <a:gd name="T47" fmla="*/ 2372 h 3614"/>
                <a:gd name="T48" fmla="*/ 1826 w 2270"/>
                <a:gd name="T49" fmla="*/ 2356 h 3614"/>
                <a:gd name="T50" fmla="*/ 1913 w 2270"/>
                <a:gd name="T51" fmla="*/ 2356 h 3614"/>
                <a:gd name="T52" fmla="*/ 2024 w 2270"/>
                <a:gd name="T53" fmla="*/ 2363 h 3614"/>
                <a:gd name="T54" fmla="*/ 2119 w 2270"/>
                <a:gd name="T55" fmla="*/ 2332 h 3614"/>
                <a:gd name="T56" fmla="*/ 2221 w 2270"/>
                <a:gd name="T57" fmla="*/ 2372 h 3614"/>
                <a:gd name="T58" fmla="*/ 8 w 2270"/>
                <a:gd name="T59" fmla="*/ 3225 h 3614"/>
                <a:gd name="T60" fmla="*/ 2213 w 2270"/>
                <a:gd name="T61" fmla="*/ 2372 h 3614"/>
                <a:gd name="T62" fmla="*/ 2126 w 2270"/>
                <a:gd name="T63" fmla="*/ 2332 h 3614"/>
                <a:gd name="T64" fmla="*/ 2055 w 2270"/>
                <a:gd name="T65" fmla="*/ 2419 h 3614"/>
                <a:gd name="T66" fmla="*/ 2024 w 2270"/>
                <a:gd name="T67" fmla="*/ 2372 h 3614"/>
                <a:gd name="T68" fmla="*/ 1873 w 2270"/>
                <a:gd name="T69" fmla="*/ 2348 h 3614"/>
                <a:gd name="T70" fmla="*/ 1786 w 2270"/>
                <a:gd name="T71" fmla="*/ 2379 h 3614"/>
                <a:gd name="T72" fmla="*/ 1676 w 2270"/>
                <a:gd name="T73" fmla="*/ 2372 h 3614"/>
                <a:gd name="T74" fmla="*/ 1620 w 2270"/>
                <a:gd name="T75" fmla="*/ 2363 h 3614"/>
                <a:gd name="T76" fmla="*/ 1486 w 2270"/>
                <a:gd name="T77" fmla="*/ 2111 h 3614"/>
                <a:gd name="T78" fmla="*/ 1431 w 2270"/>
                <a:gd name="T79" fmla="*/ 1866 h 3614"/>
                <a:gd name="T80" fmla="*/ 1367 w 2270"/>
                <a:gd name="T81" fmla="*/ 1763 h 3614"/>
                <a:gd name="T82" fmla="*/ 1233 w 2270"/>
                <a:gd name="T83" fmla="*/ 1795 h 3614"/>
                <a:gd name="T84" fmla="*/ 1194 w 2270"/>
                <a:gd name="T85" fmla="*/ 1747 h 3614"/>
                <a:gd name="T86" fmla="*/ 1233 w 2270"/>
                <a:gd name="T87" fmla="*/ 1644 h 3614"/>
                <a:gd name="T88" fmla="*/ 1257 w 2270"/>
                <a:gd name="T89" fmla="*/ 1462 h 3614"/>
                <a:gd name="T90" fmla="*/ 1336 w 2270"/>
                <a:gd name="T91" fmla="*/ 1241 h 3614"/>
                <a:gd name="T92" fmla="*/ 1241 w 2270"/>
                <a:gd name="T93" fmla="*/ 1225 h 3614"/>
                <a:gd name="T94" fmla="*/ 1138 w 2270"/>
                <a:gd name="T95" fmla="*/ 1036 h 3614"/>
                <a:gd name="T96" fmla="*/ 1067 w 2270"/>
                <a:gd name="T97" fmla="*/ 893 h 3614"/>
                <a:gd name="T98" fmla="*/ 996 w 2270"/>
                <a:gd name="T99" fmla="*/ 767 h 3614"/>
                <a:gd name="T100" fmla="*/ 933 w 2270"/>
                <a:gd name="T101" fmla="*/ 490 h 3614"/>
                <a:gd name="T102" fmla="*/ 1004 w 2270"/>
                <a:gd name="T103" fmla="*/ 71 h 3614"/>
                <a:gd name="T104" fmla="*/ 458 w 2270"/>
                <a:gd name="T105" fmla="*/ 1059 h 3614"/>
                <a:gd name="T106" fmla="*/ 490 w 2270"/>
                <a:gd name="T107" fmla="*/ 1494 h 3614"/>
                <a:gd name="T108" fmla="*/ 411 w 2270"/>
                <a:gd name="T109" fmla="*/ 1810 h 3614"/>
                <a:gd name="T110" fmla="*/ 308 w 2270"/>
                <a:gd name="T111" fmla="*/ 1952 h 3614"/>
                <a:gd name="T112" fmla="*/ 269 w 2270"/>
                <a:gd name="T113" fmla="*/ 2221 h 3614"/>
                <a:gd name="T114" fmla="*/ 237 w 2270"/>
                <a:gd name="T115" fmla="*/ 2348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3614">
                  <a:moveTo>
                    <a:pt x="2071" y="3613"/>
                  </a:moveTo>
                  <a:lnTo>
                    <a:pt x="2071" y="3613"/>
                  </a:lnTo>
                  <a:lnTo>
                    <a:pt x="2071" y="3613"/>
                  </a:lnTo>
                  <a:cubicBezTo>
                    <a:pt x="1431" y="3518"/>
                    <a:pt x="735" y="3391"/>
                    <a:pt x="8" y="3233"/>
                  </a:cubicBezTo>
                  <a:cubicBezTo>
                    <a:pt x="0" y="3233"/>
                    <a:pt x="0" y="3233"/>
                    <a:pt x="0" y="3233"/>
                  </a:cubicBezTo>
                  <a:cubicBezTo>
                    <a:pt x="0" y="3225"/>
                    <a:pt x="0" y="3225"/>
                    <a:pt x="0" y="3225"/>
                  </a:cubicBezTo>
                  <a:cubicBezTo>
                    <a:pt x="87" y="2854"/>
                    <a:pt x="182" y="2459"/>
                    <a:pt x="182" y="2443"/>
                  </a:cubicBezTo>
                  <a:cubicBezTo>
                    <a:pt x="182" y="2419"/>
                    <a:pt x="205" y="2379"/>
                    <a:pt x="221" y="2356"/>
                  </a:cubicBezTo>
                  <a:cubicBezTo>
                    <a:pt x="229" y="2348"/>
                    <a:pt x="229" y="2348"/>
                    <a:pt x="229" y="2348"/>
                  </a:cubicBezTo>
                  <a:cubicBezTo>
                    <a:pt x="237" y="2332"/>
                    <a:pt x="237" y="2324"/>
                    <a:pt x="229" y="2316"/>
                  </a:cubicBezTo>
                  <a:cubicBezTo>
                    <a:pt x="229" y="2300"/>
                    <a:pt x="229" y="2292"/>
                    <a:pt x="237" y="2285"/>
                  </a:cubicBezTo>
                  <a:cubicBezTo>
                    <a:pt x="237" y="2277"/>
                    <a:pt x="237" y="2277"/>
                    <a:pt x="237" y="2277"/>
                  </a:cubicBezTo>
                  <a:cubicBezTo>
                    <a:pt x="245" y="2269"/>
                    <a:pt x="269" y="2245"/>
                    <a:pt x="261" y="2221"/>
                  </a:cubicBezTo>
                  <a:cubicBezTo>
                    <a:pt x="261" y="2213"/>
                    <a:pt x="245" y="2206"/>
                    <a:pt x="229" y="2198"/>
                  </a:cubicBezTo>
                  <a:cubicBezTo>
                    <a:pt x="182" y="2174"/>
                    <a:pt x="182" y="2142"/>
                    <a:pt x="182" y="2111"/>
                  </a:cubicBezTo>
                  <a:cubicBezTo>
                    <a:pt x="182" y="2103"/>
                    <a:pt x="182" y="2095"/>
                    <a:pt x="182" y="2087"/>
                  </a:cubicBezTo>
                  <a:cubicBezTo>
                    <a:pt x="174" y="2063"/>
                    <a:pt x="237" y="2008"/>
                    <a:pt x="308" y="1945"/>
                  </a:cubicBezTo>
                  <a:cubicBezTo>
                    <a:pt x="332" y="1921"/>
                    <a:pt x="356" y="1897"/>
                    <a:pt x="356" y="1897"/>
                  </a:cubicBezTo>
                  <a:lnTo>
                    <a:pt x="356" y="1897"/>
                  </a:lnTo>
                  <a:cubicBezTo>
                    <a:pt x="356" y="1881"/>
                    <a:pt x="348" y="1850"/>
                    <a:pt x="379" y="1826"/>
                  </a:cubicBezTo>
                  <a:cubicBezTo>
                    <a:pt x="387" y="1818"/>
                    <a:pt x="395" y="1810"/>
                    <a:pt x="403" y="1802"/>
                  </a:cubicBezTo>
                  <a:cubicBezTo>
                    <a:pt x="427" y="1786"/>
                    <a:pt x="443" y="1771"/>
                    <a:pt x="443" y="1755"/>
                  </a:cubicBezTo>
                  <a:cubicBezTo>
                    <a:pt x="443" y="1731"/>
                    <a:pt x="506" y="1652"/>
                    <a:pt x="530" y="1628"/>
                  </a:cubicBezTo>
                  <a:cubicBezTo>
                    <a:pt x="537" y="1628"/>
                    <a:pt x="537" y="1621"/>
                    <a:pt x="537" y="1605"/>
                  </a:cubicBezTo>
                  <a:cubicBezTo>
                    <a:pt x="537" y="1573"/>
                    <a:pt x="514" y="1526"/>
                    <a:pt x="490" y="1502"/>
                  </a:cubicBezTo>
                  <a:cubicBezTo>
                    <a:pt x="443" y="1462"/>
                    <a:pt x="435" y="1360"/>
                    <a:pt x="435" y="1336"/>
                  </a:cubicBezTo>
                  <a:cubicBezTo>
                    <a:pt x="435" y="1328"/>
                    <a:pt x="443" y="1328"/>
                    <a:pt x="443" y="1320"/>
                  </a:cubicBezTo>
                  <a:cubicBezTo>
                    <a:pt x="450" y="1296"/>
                    <a:pt x="450" y="1273"/>
                    <a:pt x="450" y="1257"/>
                  </a:cubicBezTo>
                  <a:cubicBezTo>
                    <a:pt x="435" y="1233"/>
                    <a:pt x="435" y="1091"/>
                    <a:pt x="450" y="1059"/>
                  </a:cubicBezTo>
                  <a:cubicBezTo>
                    <a:pt x="466" y="1036"/>
                    <a:pt x="506" y="830"/>
                    <a:pt x="537" y="704"/>
                  </a:cubicBezTo>
                  <a:cubicBezTo>
                    <a:pt x="545" y="648"/>
                    <a:pt x="561" y="609"/>
                    <a:pt x="561" y="593"/>
                  </a:cubicBezTo>
                  <a:cubicBezTo>
                    <a:pt x="569" y="577"/>
                    <a:pt x="624" y="277"/>
                    <a:pt x="672" y="0"/>
                  </a:cubicBezTo>
                  <a:lnTo>
                    <a:pt x="672" y="0"/>
                  </a:lnTo>
                  <a:cubicBezTo>
                    <a:pt x="680" y="0"/>
                    <a:pt x="680" y="0"/>
                    <a:pt x="680" y="0"/>
                  </a:cubicBezTo>
                  <a:cubicBezTo>
                    <a:pt x="783" y="24"/>
                    <a:pt x="893" y="47"/>
                    <a:pt x="1012" y="71"/>
                  </a:cubicBezTo>
                  <a:lnTo>
                    <a:pt x="1012" y="71"/>
                  </a:lnTo>
                  <a:lnTo>
                    <a:pt x="1012" y="71"/>
                  </a:lnTo>
                  <a:cubicBezTo>
                    <a:pt x="1012" y="95"/>
                    <a:pt x="1004" y="119"/>
                    <a:pt x="1004" y="134"/>
                  </a:cubicBezTo>
                  <a:cubicBezTo>
                    <a:pt x="1004" y="166"/>
                    <a:pt x="1004" y="261"/>
                    <a:pt x="988" y="300"/>
                  </a:cubicBezTo>
                  <a:cubicBezTo>
                    <a:pt x="972" y="340"/>
                    <a:pt x="956" y="427"/>
                    <a:pt x="949" y="458"/>
                  </a:cubicBezTo>
                  <a:cubicBezTo>
                    <a:pt x="949" y="466"/>
                    <a:pt x="949" y="482"/>
                    <a:pt x="941" y="490"/>
                  </a:cubicBezTo>
                  <a:cubicBezTo>
                    <a:pt x="933" y="514"/>
                    <a:pt x="933" y="530"/>
                    <a:pt x="941" y="553"/>
                  </a:cubicBezTo>
                  <a:cubicBezTo>
                    <a:pt x="941" y="569"/>
                    <a:pt x="956" y="585"/>
                    <a:pt x="964" y="601"/>
                  </a:cubicBezTo>
                  <a:cubicBezTo>
                    <a:pt x="988" y="640"/>
                    <a:pt x="1012" y="680"/>
                    <a:pt x="1012" y="704"/>
                  </a:cubicBezTo>
                  <a:cubicBezTo>
                    <a:pt x="1012" y="727"/>
                    <a:pt x="1012" y="743"/>
                    <a:pt x="1004" y="767"/>
                  </a:cubicBezTo>
                  <a:cubicBezTo>
                    <a:pt x="996" y="783"/>
                    <a:pt x="996" y="798"/>
                    <a:pt x="996" y="806"/>
                  </a:cubicBezTo>
                  <a:cubicBezTo>
                    <a:pt x="996" y="830"/>
                    <a:pt x="1004" y="838"/>
                    <a:pt x="1020" y="854"/>
                  </a:cubicBezTo>
                  <a:cubicBezTo>
                    <a:pt x="1027" y="854"/>
                    <a:pt x="1036" y="862"/>
                    <a:pt x="1043" y="869"/>
                  </a:cubicBezTo>
                  <a:cubicBezTo>
                    <a:pt x="1051" y="885"/>
                    <a:pt x="1059" y="885"/>
                    <a:pt x="1067" y="885"/>
                  </a:cubicBezTo>
                  <a:cubicBezTo>
                    <a:pt x="1083" y="893"/>
                    <a:pt x="1099" y="893"/>
                    <a:pt x="1107" y="925"/>
                  </a:cubicBezTo>
                  <a:cubicBezTo>
                    <a:pt x="1107" y="933"/>
                    <a:pt x="1107" y="949"/>
                    <a:pt x="1107" y="964"/>
                  </a:cubicBezTo>
                  <a:cubicBezTo>
                    <a:pt x="1099" y="980"/>
                    <a:pt x="1099" y="1004"/>
                    <a:pt x="1122" y="1012"/>
                  </a:cubicBezTo>
                  <a:cubicBezTo>
                    <a:pt x="1130" y="1020"/>
                    <a:pt x="1138" y="1020"/>
                    <a:pt x="1146" y="1028"/>
                  </a:cubicBezTo>
                  <a:cubicBezTo>
                    <a:pt x="1170" y="1044"/>
                    <a:pt x="1178" y="1051"/>
                    <a:pt x="1186" y="1091"/>
                  </a:cubicBezTo>
                  <a:cubicBezTo>
                    <a:pt x="1186" y="1107"/>
                    <a:pt x="1186" y="1122"/>
                    <a:pt x="1178" y="1131"/>
                  </a:cubicBezTo>
                  <a:cubicBezTo>
                    <a:pt x="1178" y="1146"/>
                    <a:pt x="1178" y="1146"/>
                    <a:pt x="1202" y="1170"/>
                  </a:cubicBezTo>
                  <a:cubicBezTo>
                    <a:pt x="1225" y="1186"/>
                    <a:pt x="1233" y="1202"/>
                    <a:pt x="1249" y="1217"/>
                  </a:cubicBezTo>
                  <a:cubicBezTo>
                    <a:pt x="1257" y="1233"/>
                    <a:pt x="1265" y="1249"/>
                    <a:pt x="1280" y="1249"/>
                  </a:cubicBezTo>
                  <a:cubicBezTo>
                    <a:pt x="1280" y="1257"/>
                    <a:pt x="1280" y="1257"/>
                    <a:pt x="1289" y="1257"/>
                  </a:cubicBezTo>
                  <a:cubicBezTo>
                    <a:pt x="1296" y="1257"/>
                    <a:pt x="1304" y="1249"/>
                    <a:pt x="1312" y="1241"/>
                  </a:cubicBezTo>
                  <a:cubicBezTo>
                    <a:pt x="1320" y="1241"/>
                    <a:pt x="1328" y="1233"/>
                    <a:pt x="1336" y="1233"/>
                  </a:cubicBezTo>
                  <a:cubicBezTo>
                    <a:pt x="1344" y="1233"/>
                    <a:pt x="1344" y="1249"/>
                    <a:pt x="1344" y="1257"/>
                  </a:cubicBezTo>
                  <a:cubicBezTo>
                    <a:pt x="1352" y="1296"/>
                    <a:pt x="1336" y="1352"/>
                    <a:pt x="1320" y="1375"/>
                  </a:cubicBezTo>
                  <a:cubicBezTo>
                    <a:pt x="1312" y="1375"/>
                    <a:pt x="1312" y="1375"/>
                    <a:pt x="1312" y="1375"/>
                  </a:cubicBezTo>
                  <a:cubicBezTo>
                    <a:pt x="1296" y="1399"/>
                    <a:pt x="1273" y="1431"/>
                    <a:pt x="1265" y="1462"/>
                  </a:cubicBezTo>
                  <a:cubicBezTo>
                    <a:pt x="1257" y="1502"/>
                    <a:pt x="1265" y="1542"/>
                    <a:pt x="1273" y="1565"/>
                  </a:cubicBezTo>
                  <a:cubicBezTo>
                    <a:pt x="1273" y="1589"/>
                    <a:pt x="1273" y="1628"/>
                    <a:pt x="1257" y="1644"/>
                  </a:cubicBezTo>
                  <a:cubicBezTo>
                    <a:pt x="1257" y="1652"/>
                    <a:pt x="1249" y="1652"/>
                    <a:pt x="1249" y="1652"/>
                  </a:cubicBezTo>
                  <a:cubicBezTo>
                    <a:pt x="1241" y="1652"/>
                    <a:pt x="1241" y="1652"/>
                    <a:pt x="1241" y="1652"/>
                  </a:cubicBezTo>
                  <a:cubicBezTo>
                    <a:pt x="1233" y="1652"/>
                    <a:pt x="1233" y="1652"/>
                    <a:pt x="1233" y="1652"/>
                  </a:cubicBezTo>
                  <a:cubicBezTo>
                    <a:pt x="1225" y="1652"/>
                    <a:pt x="1217" y="1652"/>
                    <a:pt x="1209" y="1660"/>
                  </a:cubicBezTo>
                  <a:cubicBezTo>
                    <a:pt x="1209" y="1660"/>
                    <a:pt x="1209" y="1668"/>
                    <a:pt x="1209" y="1676"/>
                  </a:cubicBezTo>
                  <a:cubicBezTo>
                    <a:pt x="1209" y="1708"/>
                    <a:pt x="1202" y="1731"/>
                    <a:pt x="1194" y="1747"/>
                  </a:cubicBezTo>
                  <a:lnTo>
                    <a:pt x="1194" y="1747"/>
                  </a:lnTo>
                  <a:cubicBezTo>
                    <a:pt x="1194" y="1755"/>
                    <a:pt x="1194" y="1755"/>
                    <a:pt x="1202" y="1755"/>
                  </a:cubicBezTo>
                  <a:cubicBezTo>
                    <a:pt x="1209" y="1763"/>
                    <a:pt x="1217" y="1763"/>
                    <a:pt x="1233" y="1771"/>
                  </a:cubicBezTo>
                  <a:cubicBezTo>
                    <a:pt x="1241" y="1779"/>
                    <a:pt x="1241" y="1786"/>
                    <a:pt x="1241" y="1786"/>
                  </a:cubicBezTo>
                  <a:cubicBezTo>
                    <a:pt x="1241" y="1795"/>
                    <a:pt x="1241" y="1795"/>
                    <a:pt x="1241" y="1802"/>
                  </a:cubicBezTo>
                  <a:cubicBezTo>
                    <a:pt x="1241" y="1795"/>
                    <a:pt x="1249" y="1795"/>
                    <a:pt x="1257" y="1795"/>
                  </a:cubicBezTo>
                  <a:cubicBezTo>
                    <a:pt x="1320" y="1786"/>
                    <a:pt x="1336" y="1779"/>
                    <a:pt x="1360" y="1755"/>
                  </a:cubicBezTo>
                  <a:cubicBezTo>
                    <a:pt x="1375" y="1739"/>
                    <a:pt x="1407" y="1723"/>
                    <a:pt x="1423" y="1723"/>
                  </a:cubicBezTo>
                  <a:cubicBezTo>
                    <a:pt x="1431" y="1723"/>
                    <a:pt x="1447" y="1731"/>
                    <a:pt x="1447" y="1747"/>
                  </a:cubicBezTo>
                  <a:cubicBezTo>
                    <a:pt x="1447" y="1771"/>
                    <a:pt x="1447" y="1786"/>
                    <a:pt x="1439" y="1802"/>
                  </a:cubicBezTo>
                  <a:cubicBezTo>
                    <a:pt x="1431" y="1818"/>
                    <a:pt x="1431" y="1842"/>
                    <a:pt x="1439" y="1858"/>
                  </a:cubicBezTo>
                  <a:cubicBezTo>
                    <a:pt x="1439" y="1866"/>
                    <a:pt x="1439" y="1866"/>
                    <a:pt x="1439" y="1873"/>
                  </a:cubicBezTo>
                  <a:cubicBezTo>
                    <a:pt x="1454" y="1905"/>
                    <a:pt x="1462" y="1929"/>
                    <a:pt x="1486" y="1961"/>
                  </a:cubicBezTo>
                  <a:cubicBezTo>
                    <a:pt x="1518" y="2000"/>
                    <a:pt x="1518" y="2039"/>
                    <a:pt x="1510" y="2087"/>
                  </a:cubicBezTo>
                  <a:cubicBezTo>
                    <a:pt x="1502" y="2095"/>
                    <a:pt x="1502" y="2103"/>
                    <a:pt x="1494" y="2111"/>
                  </a:cubicBezTo>
                  <a:cubicBezTo>
                    <a:pt x="1494" y="2126"/>
                    <a:pt x="1486" y="2134"/>
                    <a:pt x="1486" y="2142"/>
                  </a:cubicBezTo>
                  <a:cubicBezTo>
                    <a:pt x="1494" y="2150"/>
                    <a:pt x="1502" y="2158"/>
                    <a:pt x="1526" y="2158"/>
                  </a:cubicBezTo>
                  <a:cubicBezTo>
                    <a:pt x="1581" y="2174"/>
                    <a:pt x="1597" y="2190"/>
                    <a:pt x="1597" y="2237"/>
                  </a:cubicBezTo>
                  <a:cubicBezTo>
                    <a:pt x="1597" y="2277"/>
                    <a:pt x="1620" y="2340"/>
                    <a:pt x="1628" y="2356"/>
                  </a:cubicBezTo>
                  <a:cubicBezTo>
                    <a:pt x="1636" y="2363"/>
                    <a:pt x="1636" y="2372"/>
                    <a:pt x="1636" y="2379"/>
                  </a:cubicBezTo>
                  <a:cubicBezTo>
                    <a:pt x="1644" y="2387"/>
                    <a:pt x="1644" y="2395"/>
                    <a:pt x="1652" y="2395"/>
                  </a:cubicBezTo>
                  <a:cubicBezTo>
                    <a:pt x="1652" y="2395"/>
                    <a:pt x="1652" y="2395"/>
                    <a:pt x="1660" y="2387"/>
                  </a:cubicBezTo>
                  <a:cubicBezTo>
                    <a:pt x="1668" y="2379"/>
                    <a:pt x="1668" y="2372"/>
                    <a:pt x="1668" y="2372"/>
                  </a:cubicBezTo>
                  <a:cubicBezTo>
                    <a:pt x="1684" y="2348"/>
                    <a:pt x="1692" y="2340"/>
                    <a:pt x="1715" y="2348"/>
                  </a:cubicBezTo>
                  <a:cubicBezTo>
                    <a:pt x="1731" y="2356"/>
                    <a:pt x="1739" y="2356"/>
                    <a:pt x="1747" y="2363"/>
                  </a:cubicBezTo>
                  <a:cubicBezTo>
                    <a:pt x="1763" y="2372"/>
                    <a:pt x="1771" y="2372"/>
                    <a:pt x="1786" y="2372"/>
                  </a:cubicBezTo>
                  <a:cubicBezTo>
                    <a:pt x="1802" y="2379"/>
                    <a:pt x="1810" y="2363"/>
                    <a:pt x="1826" y="2356"/>
                  </a:cubicBezTo>
                  <a:cubicBezTo>
                    <a:pt x="1826" y="2356"/>
                    <a:pt x="1834" y="2348"/>
                    <a:pt x="1842" y="2348"/>
                  </a:cubicBezTo>
                  <a:lnTo>
                    <a:pt x="1842" y="2348"/>
                  </a:lnTo>
                  <a:cubicBezTo>
                    <a:pt x="1850" y="2340"/>
                    <a:pt x="1858" y="2340"/>
                    <a:pt x="1873" y="2340"/>
                  </a:cubicBezTo>
                  <a:cubicBezTo>
                    <a:pt x="1881" y="2340"/>
                    <a:pt x="1897" y="2340"/>
                    <a:pt x="1913" y="2356"/>
                  </a:cubicBezTo>
                  <a:cubicBezTo>
                    <a:pt x="1937" y="2372"/>
                    <a:pt x="1953" y="2379"/>
                    <a:pt x="1976" y="2379"/>
                  </a:cubicBezTo>
                  <a:cubicBezTo>
                    <a:pt x="1984" y="2379"/>
                    <a:pt x="1984" y="2379"/>
                    <a:pt x="1992" y="2379"/>
                  </a:cubicBezTo>
                  <a:cubicBezTo>
                    <a:pt x="2008" y="2372"/>
                    <a:pt x="2016" y="2372"/>
                    <a:pt x="2016" y="2372"/>
                  </a:cubicBezTo>
                  <a:cubicBezTo>
                    <a:pt x="2016" y="2363"/>
                    <a:pt x="2024" y="2363"/>
                    <a:pt x="2024" y="2363"/>
                  </a:cubicBezTo>
                  <a:cubicBezTo>
                    <a:pt x="2032" y="2363"/>
                    <a:pt x="2039" y="2363"/>
                    <a:pt x="2047" y="2372"/>
                  </a:cubicBezTo>
                  <a:cubicBezTo>
                    <a:pt x="2071" y="2387"/>
                    <a:pt x="2063" y="2403"/>
                    <a:pt x="2063" y="2411"/>
                  </a:cubicBezTo>
                  <a:cubicBezTo>
                    <a:pt x="2071" y="2411"/>
                    <a:pt x="2071" y="2403"/>
                    <a:pt x="2079" y="2395"/>
                  </a:cubicBezTo>
                  <a:cubicBezTo>
                    <a:pt x="2103" y="2379"/>
                    <a:pt x="2111" y="2348"/>
                    <a:pt x="2119" y="2332"/>
                  </a:cubicBezTo>
                  <a:cubicBezTo>
                    <a:pt x="2126" y="2308"/>
                    <a:pt x="2134" y="2300"/>
                    <a:pt x="2142" y="2300"/>
                  </a:cubicBezTo>
                  <a:cubicBezTo>
                    <a:pt x="2150" y="2300"/>
                    <a:pt x="2150" y="2300"/>
                    <a:pt x="2150" y="2300"/>
                  </a:cubicBezTo>
                  <a:cubicBezTo>
                    <a:pt x="2158" y="2300"/>
                    <a:pt x="2166" y="2308"/>
                    <a:pt x="2166" y="2308"/>
                  </a:cubicBezTo>
                  <a:cubicBezTo>
                    <a:pt x="2197" y="2324"/>
                    <a:pt x="2213" y="2332"/>
                    <a:pt x="2221" y="2372"/>
                  </a:cubicBezTo>
                  <a:cubicBezTo>
                    <a:pt x="2229" y="2403"/>
                    <a:pt x="2237" y="2419"/>
                    <a:pt x="2261" y="2427"/>
                  </a:cubicBezTo>
                  <a:cubicBezTo>
                    <a:pt x="2269" y="2427"/>
                    <a:pt x="2269" y="2427"/>
                    <a:pt x="2269" y="2427"/>
                  </a:cubicBezTo>
                  <a:lnTo>
                    <a:pt x="2071" y="3613"/>
                  </a:lnTo>
                  <a:close/>
                  <a:moveTo>
                    <a:pt x="8" y="3225"/>
                  </a:moveTo>
                  <a:lnTo>
                    <a:pt x="8" y="3225"/>
                  </a:lnTo>
                  <a:cubicBezTo>
                    <a:pt x="743" y="3383"/>
                    <a:pt x="1431" y="3510"/>
                    <a:pt x="2063" y="3605"/>
                  </a:cubicBezTo>
                  <a:cubicBezTo>
                    <a:pt x="2261" y="2435"/>
                    <a:pt x="2261" y="2435"/>
                    <a:pt x="2261" y="2435"/>
                  </a:cubicBezTo>
                  <a:cubicBezTo>
                    <a:pt x="2237" y="2419"/>
                    <a:pt x="2221" y="2403"/>
                    <a:pt x="2213" y="2372"/>
                  </a:cubicBezTo>
                  <a:cubicBezTo>
                    <a:pt x="2213" y="2340"/>
                    <a:pt x="2190" y="2324"/>
                    <a:pt x="2166" y="2316"/>
                  </a:cubicBezTo>
                  <a:cubicBezTo>
                    <a:pt x="2158" y="2316"/>
                    <a:pt x="2158" y="2308"/>
                    <a:pt x="2150" y="2308"/>
                  </a:cubicBezTo>
                  <a:lnTo>
                    <a:pt x="2142" y="2308"/>
                  </a:lnTo>
                  <a:cubicBezTo>
                    <a:pt x="2134" y="2308"/>
                    <a:pt x="2134" y="2316"/>
                    <a:pt x="2126" y="2332"/>
                  </a:cubicBezTo>
                  <a:cubicBezTo>
                    <a:pt x="2119" y="2356"/>
                    <a:pt x="2111" y="2379"/>
                    <a:pt x="2087" y="2403"/>
                  </a:cubicBezTo>
                  <a:cubicBezTo>
                    <a:pt x="2071" y="2419"/>
                    <a:pt x="2063" y="2427"/>
                    <a:pt x="2063" y="2427"/>
                  </a:cubicBezTo>
                  <a:lnTo>
                    <a:pt x="2063" y="2427"/>
                  </a:lnTo>
                  <a:cubicBezTo>
                    <a:pt x="2055" y="2419"/>
                    <a:pt x="2055" y="2419"/>
                    <a:pt x="2055" y="2419"/>
                  </a:cubicBezTo>
                  <a:cubicBezTo>
                    <a:pt x="2055" y="2419"/>
                    <a:pt x="2055" y="2419"/>
                    <a:pt x="2055" y="2411"/>
                  </a:cubicBezTo>
                  <a:cubicBezTo>
                    <a:pt x="2063" y="2403"/>
                    <a:pt x="2063" y="2387"/>
                    <a:pt x="2047" y="2379"/>
                  </a:cubicBezTo>
                  <a:cubicBezTo>
                    <a:pt x="2032" y="2372"/>
                    <a:pt x="2024" y="2372"/>
                    <a:pt x="2024" y="2372"/>
                  </a:cubicBezTo>
                  <a:lnTo>
                    <a:pt x="2024" y="2372"/>
                  </a:lnTo>
                  <a:cubicBezTo>
                    <a:pt x="2016" y="2379"/>
                    <a:pt x="2008" y="2379"/>
                    <a:pt x="2000" y="2387"/>
                  </a:cubicBezTo>
                  <a:cubicBezTo>
                    <a:pt x="1992" y="2387"/>
                    <a:pt x="1984" y="2387"/>
                    <a:pt x="1976" y="2387"/>
                  </a:cubicBezTo>
                  <a:cubicBezTo>
                    <a:pt x="1953" y="2387"/>
                    <a:pt x="1929" y="2379"/>
                    <a:pt x="1905" y="2356"/>
                  </a:cubicBezTo>
                  <a:cubicBezTo>
                    <a:pt x="1897" y="2348"/>
                    <a:pt x="1881" y="2348"/>
                    <a:pt x="1873" y="2348"/>
                  </a:cubicBezTo>
                  <a:cubicBezTo>
                    <a:pt x="1866" y="2348"/>
                    <a:pt x="1850" y="2348"/>
                    <a:pt x="1850" y="2348"/>
                  </a:cubicBezTo>
                  <a:cubicBezTo>
                    <a:pt x="1842" y="2348"/>
                    <a:pt x="1842" y="2356"/>
                    <a:pt x="1842" y="2356"/>
                  </a:cubicBezTo>
                  <a:cubicBezTo>
                    <a:pt x="1834" y="2356"/>
                    <a:pt x="1834" y="2356"/>
                    <a:pt x="1826" y="2363"/>
                  </a:cubicBezTo>
                  <a:cubicBezTo>
                    <a:pt x="1818" y="2372"/>
                    <a:pt x="1802" y="2379"/>
                    <a:pt x="1786" y="2379"/>
                  </a:cubicBezTo>
                  <a:cubicBezTo>
                    <a:pt x="1763" y="2379"/>
                    <a:pt x="1755" y="2372"/>
                    <a:pt x="1747" y="2372"/>
                  </a:cubicBezTo>
                  <a:cubicBezTo>
                    <a:pt x="1739" y="2363"/>
                    <a:pt x="1731" y="2363"/>
                    <a:pt x="1715" y="2356"/>
                  </a:cubicBezTo>
                  <a:cubicBezTo>
                    <a:pt x="1707" y="2356"/>
                    <a:pt x="1700" y="2356"/>
                    <a:pt x="1700" y="2356"/>
                  </a:cubicBezTo>
                  <a:cubicBezTo>
                    <a:pt x="1692" y="2356"/>
                    <a:pt x="1684" y="2356"/>
                    <a:pt x="1676" y="2372"/>
                  </a:cubicBezTo>
                  <a:cubicBezTo>
                    <a:pt x="1676" y="2379"/>
                    <a:pt x="1668" y="2387"/>
                    <a:pt x="1668" y="2395"/>
                  </a:cubicBezTo>
                  <a:cubicBezTo>
                    <a:pt x="1660" y="2403"/>
                    <a:pt x="1652" y="2403"/>
                    <a:pt x="1652" y="2403"/>
                  </a:cubicBezTo>
                  <a:cubicBezTo>
                    <a:pt x="1636" y="2403"/>
                    <a:pt x="1636" y="2395"/>
                    <a:pt x="1628" y="2379"/>
                  </a:cubicBezTo>
                  <a:cubicBezTo>
                    <a:pt x="1628" y="2372"/>
                    <a:pt x="1628" y="2363"/>
                    <a:pt x="1620" y="2363"/>
                  </a:cubicBezTo>
                  <a:cubicBezTo>
                    <a:pt x="1613" y="2348"/>
                    <a:pt x="1589" y="2277"/>
                    <a:pt x="1589" y="2237"/>
                  </a:cubicBezTo>
                  <a:cubicBezTo>
                    <a:pt x="1589" y="2198"/>
                    <a:pt x="1581" y="2174"/>
                    <a:pt x="1518" y="2166"/>
                  </a:cubicBezTo>
                  <a:cubicBezTo>
                    <a:pt x="1502" y="2166"/>
                    <a:pt x="1486" y="2158"/>
                    <a:pt x="1486" y="2150"/>
                  </a:cubicBezTo>
                  <a:cubicBezTo>
                    <a:pt x="1478" y="2134"/>
                    <a:pt x="1486" y="2126"/>
                    <a:pt x="1486" y="2111"/>
                  </a:cubicBezTo>
                  <a:cubicBezTo>
                    <a:pt x="1494" y="2103"/>
                    <a:pt x="1494" y="2095"/>
                    <a:pt x="1502" y="2087"/>
                  </a:cubicBezTo>
                  <a:cubicBezTo>
                    <a:pt x="1510" y="2039"/>
                    <a:pt x="1510" y="2008"/>
                    <a:pt x="1478" y="1968"/>
                  </a:cubicBezTo>
                  <a:cubicBezTo>
                    <a:pt x="1454" y="1929"/>
                    <a:pt x="1447" y="1905"/>
                    <a:pt x="1431" y="1873"/>
                  </a:cubicBezTo>
                  <a:lnTo>
                    <a:pt x="1431" y="1866"/>
                  </a:lnTo>
                  <a:cubicBezTo>
                    <a:pt x="1423" y="1842"/>
                    <a:pt x="1423" y="1818"/>
                    <a:pt x="1431" y="1802"/>
                  </a:cubicBezTo>
                  <a:cubicBezTo>
                    <a:pt x="1439" y="1786"/>
                    <a:pt x="1439" y="1771"/>
                    <a:pt x="1439" y="1747"/>
                  </a:cubicBezTo>
                  <a:cubicBezTo>
                    <a:pt x="1439" y="1739"/>
                    <a:pt x="1431" y="1731"/>
                    <a:pt x="1423" y="1731"/>
                  </a:cubicBezTo>
                  <a:cubicBezTo>
                    <a:pt x="1407" y="1731"/>
                    <a:pt x="1383" y="1747"/>
                    <a:pt x="1367" y="1763"/>
                  </a:cubicBezTo>
                  <a:cubicBezTo>
                    <a:pt x="1336" y="1786"/>
                    <a:pt x="1320" y="1795"/>
                    <a:pt x="1265" y="1802"/>
                  </a:cubicBezTo>
                  <a:cubicBezTo>
                    <a:pt x="1249" y="1802"/>
                    <a:pt x="1241" y="1810"/>
                    <a:pt x="1233" y="1810"/>
                  </a:cubicBezTo>
                  <a:lnTo>
                    <a:pt x="1233" y="1802"/>
                  </a:lnTo>
                  <a:cubicBezTo>
                    <a:pt x="1225" y="1802"/>
                    <a:pt x="1233" y="1802"/>
                    <a:pt x="1233" y="1795"/>
                  </a:cubicBezTo>
                  <a:cubicBezTo>
                    <a:pt x="1233" y="1795"/>
                    <a:pt x="1233" y="1795"/>
                    <a:pt x="1233" y="1786"/>
                  </a:cubicBezTo>
                  <a:cubicBezTo>
                    <a:pt x="1233" y="1786"/>
                    <a:pt x="1233" y="1779"/>
                    <a:pt x="1225" y="1779"/>
                  </a:cubicBezTo>
                  <a:cubicBezTo>
                    <a:pt x="1217" y="1771"/>
                    <a:pt x="1209" y="1763"/>
                    <a:pt x="1202" y="1763"/>
                  </a:cubicBezTo>
                  <a:cubicBezTo>
                    <a:pt x="1194" y="1755"/>
                    <a:pt x="1186" y="1755"/>
                    <a:pt x="1194" y="1747"/>
                  </a:cubicBezTo>
                  <a:cubicBezTo>
                    <a:pt x="1194" y="1739"/>
                    <a:pt x="1194" y="1739"/>
                    <a:pt x="1194" y="1739"/>
                  </a:cubicBezTo>
                  <a:cubicBezTo>
                    <a:pt x="1194" y="1731"/>
                    <a:pt x="1202" y="1708"/>
                    <a:pt x="1202" y="1676"/>
                  </a:cubicBezTo>
                  <a:cubicBezTo>
                    <a:pt x="1202" y="1668"/>
                    <a:pt x="1202" y="1660"/>
                    <a:pt x="1209" y="1652"/>
                  </a:cubicBezTo>
                  <a:cubicBezTo>
                    <a:pt x="1209" y="1644"/>
                    <a:pt x="1225" y="1644"/>
                    <a:pt x="1233" y="1644"/>
                  </a:cubicBezTo>
                  <a:cubicBezTo>
                    <a:pt x="1233" y="1644"/>
                    <a:pt x="1233" y="1644"/>
                    <a:pt x="1241" y="1644"/>
                  </a:cubicBezTo>
                  <a:cubicBezTo>
                    <a:pt x="1241" y="1644"/>
                    <a:pt x="1249" y="1644"/>
                    <a:pt x="1257" y="1644"/>
                  </a:cubicBezTo>
                  <a:cubicBezTo>
                    <a:pt x="1265" y="1628"/>
                    <a:pt x="1265" y="1589"/>
                    <a:pt x="1265" y="1573"/>
                  </a:cubicBezTo>
                  <a:cubicBezTo>
                    <a:pt x="1257" y="1542"/>
                    <a:pt x="1249" y="1502"/>
                    <a:pt x="1257" y="1462"/>
                  </a:cubicBezTo>
                  <a:cubicBezTo>
                    <a:pt x="1265" y="1423"/>
                    <a:pt x="1296" y="1391"/>
                    <a:pt x="1312" y="1375"/>
                  </a:cubicBezTo>
                  <a:cubicBezTo>
                    <a:pt x="1312" y="1368"/>
                    <a:pt x="1312" y="1368"/>
                    <a:pt x="1312" y="1368"/>
                  </a:cubicBezTo>
                  <a:cubicBezTo>
                    <a:pt x="1328" y="1352"/>
                    <a:pt x="1344" y="1304"/>
                    <a:pt x="1344" y="1257"/>
                  </a:cubicBezTo>
                  <a:cubicBezTo>
                    <a:pt x="1336" y="1249"/>
                    <a:pt x="1336" y="1241"/>
                    <a:pt x="1336" y="1241"/>
                  </a:cubicBezTo>
                  <a:cubicBezTo>
                    <a:pt x="1328" y="1241"/>
                    <a:pt x="1328" y="1241"/>
                    <a:pt x="1320" y="1249"/>
                  </a:cubicBezTo>
                  <a:cubicBezTo>
                    <a:pt x="1312" y="1257"/>
                    <a:pt x="1296" y="1257"/>
                    <a:pt x="1289" y="1257"/>
                  </a:cubicBezTo>
                  <a:cubicBezTo>
                    <a:pt x="1280" y="1257"/>
                    <a:pt x="1280" y="1257"/>
                    <a:pt x="1280" y="1257"/>
                  </a:cubicBezTo>
                  <a:cubicBezTo>
                    <a:pt x="1257" y="1257"/>
                    <a:pt x="1249" y="1241"/>
                    <a:pt x="1241" y="1225"/>
                  </a:cubicBezTo>
                  <a:cubicBezTo>
                    <a:pt x="1233" y="1209"/>
                    <a:pt x="1217" y="1186"/>
                    <a:pt x="1194" y="1178"/>
                  </a:cubicBezTo>
                  <a:cubicBezTo>
                    <a:pt x="1170" y="1154"/>
                    <a:pt x="1170" y="1146"/>
                    <a:pt x="1170" y="1131"/>
                  </a:cubicBezTo>
                  <a:cubicBezTo>
                    <a:pt x="1178" y="1115"/>
                    <a:pt x="1178" y="1107"/>
                    <a:pt x="1178" y="1091"/>
                  </a:cubicBezTo>
                  <a:cubicBezTo>
                    <a:pt x="1170" y="1051"/>
                    <a:pt x="1162" y="1051"/>
                    <a:pt x="1138" y="1036"/>
                  </a:cubicBezTo>
                  <a:cubicBezTo>
                    <a:pt x="1130" y="1028"/>
                    <a:pt x="1130" y="1028"/>
                    <a:pt x="1122" y="1020"/>
                  </a:cubicBezTo>
                  <a:cubicBezTo>
                    <a:pt x="1091" y="1004"/>
                    <a:pt x="1091" y="980"/>
                    <a:pt x="1099" y="964"/>
                  </a:cubicBezTo>
                  <a:cubicBezTo>
                    <a:pt x="1099" y="949"/>
                    <a:pt x="1099" y="933"/>
                    <a:pt x="1099" y="925"/>
                  </a:cubicBezTo>
                  <a:cubicBezTo>
                    <a:pt x="1091" y="901"/>
                    <a:pt x="1083" y="901"/>
                    <a:pt x="1067" y="893"/>
                  </a:cubicBezTo>
                  <a:cubicBezTo>
                    <a:pt x="1059" y="893"/>
                    <a:pt x="1043" y="885"/>
                    <a:pt x="1036" y="878"/>
                  </a:cubicBezTo>
                  <a:cubicBezTo>
                    <a:pt x="1027" y="869"/>
                    <a:pt x="1020" y="862"/>
                    <a:pt x="1020" y="854"/>
                  </a:cubicBezTo>
                  <a:cubicBezTo>
                    <a:pt x="1004" y="846"/>
                    <a:pt x="988" y="830"/>
                    <a:pt x="988" y="806"/>
                  </a:cubicBezTo>
                  <a:cubicBezTo>
                    <a:pt x="988" y="791"/>
                    <a:pt x="996" y="783"/>
                    <a:pt x="996" y="767"/>
                  </a:cubicBezTo>
                  <a:cubicBezTo>
                    <a:pt x="1004" y="743"/>
                    <a:pt x="1004" y="727"/>
                    <a:pt x="1004" y="704"/>
                  </a:cubicBezTo>
                  <a:cubicBezTo>
                    <a:pt x="1004" y="680"/>
                    <a:pt x="980" y="640"/>
                    <a:pt x="956" y="609"/>
                  </a:cubicBezTo>
                  <a:cubicBezTo>
                    <a:pt x="949" y="585"/>
                    <a:pt x="933" y="569"/>
                    <a:pt x="933" y="553"/>
                  </a:cubicBezTo>
                  <a:cubicBezTo>
                    <a:pt x="925" y="538"/>
                    <a:pt x="933" y="514"/>
                    <a:pt x="933" y="490"/>
                  </a:cubicBezTo>
                  <a:cubicBezTo>
                    <a:pt x="941" y="482"/>
                    <a:pt x="941" y="466"/>
                    <a:pt x="941" y="458"/>
                  </a:cubicBezTo>
                  <a:cubicBezTo>
                    <a:pt x="949" y="427"/>
                    <a:pt x="964" y="340"/>
                    <a:pt x="980" y="300"/>
                  </a:cubicBezTo>
                  <a:cubicBezTo>
                    <a:pt x="996" y="261"/>
                    <a:pt x="996" y="158"/>
                    <a:pt x="996" y="134"/>
                  </a:cubicBezTo>
                  <a:cubicBezTo>
                    <a:pt x="996" y="119"/>
                    <a:pt x="1004" y="95"/>
                    <a:pt x="1004" y="71"/>
                  </a:cubicBezTo>
                  <a:cubicBezTo>
                    <a:pt x="893" y="55"/>
                    <a:pt x="783" y="32"/>
                    <a:pt x="680" y="8"/>
                  </a:cubicBezTo>
                  <a:cubicBezTo>
                    <a:pt x="656" y="142"/>
                    <a:pt x="577" y="577"/>
                    <a:pt x="569" y="601"/>
                  </a:cubicBezTo>
                  <a:cubicBezTo>
                    <a:pt x="561" y="609"/>
                    <a:pt x="553" y="648"/>
                    <a:pt x="545" y="711"/>
                  </a:cubicBezTo>
                  <a:cubicBezTo>
                    <a:pt x="514" y="838"/>
                    <a:pt x="474" y="1044"/>
                    <a:pt x="458" y="1059"/>
                  </a:cubicBezTo>
                  <a:cubicBezTo>
                    <a:pt x="443" y="1091"/>
                    <a:pt x="443" y="1233"/>
                    <a:pt x="450" y="1257"/>
                  </a:cubicBezTo>
                  <a:cubicBezTo>
                    <a:pt x="458" y="1273"/>
                    <a:pt x="458" y="1296"/>
                    <a:pt x="450" y="1320"/>
                  </a:cubicBezTo>
                  <a:cubicBezTo>
                    <a:pt x="450" y="1328"/>
                    <a:pt x="443" y="1336"/>
                    <a:pt x="443" y="1336"/>
                  </a:cubicBezTo>
                  <a:cubicBezTo>
                    <a:pt x="443" y="1360"/>
                    <a:pt x="450" y="1462"/>
                    <a:pt x="490" y="1494"/>
                  </a:cubicBezTo>
                  <a:cubicBezTo>
                    <a:pt x="522" y="1518"/>
                    <a:pt x="545" y="1573"/>
                    <a:pt x="545" y="1605"/>
                  </a:cubicBezTo>
                  <a:cubicBezTo>
                    <a:pt x="545" y="1621"/>
                    <a:pt x="537" y="1628"/>
                    <a:pt x="537" y="1636"/>
                  </a:cubicBezTo>
                  <a:cubicBezTo>
                    <a:pt x="514" y="1652"/>
                    <a:pt x="450" y="1739"/>
                    <a:pt x="450" y="1755"/>
                  </a:cubicBezTo>
                  <a:cubicBezTo>
                    <a:pt x="450" y="1771"/>
                    <a:pt x="435" y="1786"/>
                    <a:pt x="411" y="1810"/>
                  </a:cubicBezTo>
                  <a:cubicBezTo>
                    <a:pt x="403" y="1818"/>
                    <a:pt x="387" y="1826"/>
                    <a:pt x="379" y="1834"/>
                  </a:cubicBezTo>
                  <a:cubicBezTo>
                    <a:pt x="356" y="1858"/>
                    <a:pt x="363" y="1881"/>
                    <a:pt x="363" y="1889"/>
                  </a:cubicBezTo>
                  <a:cubicBezTo>
                    <a:pt x="363" y="1897"/>
                    <a:pt x="363" y="1897"/>
                    <a:pt x="363" y="1897"/>
                  </a:cubicBezTo>
                  <a:cubicBezTo>
                    <a:pt x="363" y="1897"/>
                    <a:pt x="356" y="1913"/>
                    <a:pt x="308" y="1952"/>
                  </a:cubicBezTo>
                  <a:cubicBezTo>
                    <a:pt x="261" y="1992"/>
                    <a:pt x="182" y="2063"/>
                    <a:pt x="190" y="2087"/>
                  </a:cubicBezTo>
                  <a:cubicBezTo>
                    <a:pt x="190" y="2095"/>
                    <a:pt x="190" y="2103"/>
                    <a:pt x="190" y="2111"/>
                  </a:cubicBezTo>
                  <a:cubicBezTo>
                    <a:pt x="190" y="2142"/>
                    <a:pt x="190" y="2166"/>
                    <a:pt x="237" y="2190"/>
                  </a:cubicBezTo>
                  <a:cubicBezTo>
                    <a:pt x="253" y="2198"/>
                    <a:pt x="261" y="2206"/>
                    <a:pt x="269" y="2221"/>
                  </a:cubicBezTo>
                  <a:cubicBezTo>
                    <a:pt x="277" y="2245"/>
                    <a:pt x="253" y="2269"/>
                    <a:pt x="245" y="2285"/>
                  </a:cubicBezTo>
                  <a:lnTo>
                    <a:pt x="245" y="2285"/>
                  </a:lnTo>
                  <a:cubicBezTo>
                    <a:pt x="237" y="2292"/>
                    <a:pt x="237" y="2300"/>
                    <a:pt x="237" y="2316"/>
                  </a:cubicBezTo>
                  <a:cubicBezTo>
                    <a:pt x="237" y="2324"/>
                    <a:pt x="245" y="2332"/>
                    <a:pt x="237" y="2348"/>
                  </a:cubicBezTo>
                  <a:cubicBezTo>
                    <a:pt x="229" y="2356"/>
                    <a:pt x="229" y="2356"/>
                    <a:pt x="229" y="2356"/>
                  </a:cubicBezTo>
                  <a:cubicBezTo>
                    <a:pt x="213" y="2379"/>
                    <a:pt x="190" y="2427"/>
                    <a:pt x="190" y="2443"/>
                  </a:cubicBezTo>
                  <a:cubicBezTo>
                    <a:pt x="190" y="2459"/>
                    <a:pt x="55" y="3043"/>
                    <a:pt x="8" y="3225"/>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5" name="Freeform 263"/>
            <p:cNvSpPr>
              <a:spLocks noChangeArrowheads="1"/>
            </p:cNvSpPr>
            <p:nvPr/>
          </p:nvSpPr>
          <p:spPr bwMode="auto">
            <a:xfrm>
              <a:off x="8999148" y="3378228"/>
              <a:ext cx="2020116" cy="1268660"/>
            </a:xfrm>
            <a:custGeom>
              <a:avLst/>
              <a:gdLst>
                <a:gd name="T0" fmla="*/ 87 w 3843"/>
                <a:gd name="T1" fmla="*/ 0 h 2412"/>
                <a:gd name="T2" fmla="*/ 87 w 3843"/>
                <a:gd name="T3" fmla="*/ 0 h 2412"/>
                <a:gd name="T4" fmla="*/ 79 w 3843"/>
                <a:gd name="T5" fmla="*/ 63 h 2412"/>
                <a:gd name="T6" fmla="*/ 55 w 3843"/>
                <a:gd name="T7" fmla="*/ 229 h 2412"/>
                <a:gd name="T8" fmla="*/ 24 w 3843"/>
                <a:gd name="T9" fmla="*/ 387 h 2412"/>
                <a:gd name="T10" fmla="*/ 8 w 3843"/>
                <a:gd name="T11" fmla="*/ 482 h 2412"/>
                <a:gd name="T12" fmla="*/ 87 w 3843"/>
                <a:gd name="T13" fmla="*/ 633 h 2412"/>
                <a:gd name="T14" fmla="*/ 63 w 3843"/>
                <a:gd name="T15" fmla="*/ 735 h 2412"/>
                <a:gd name="T16" fmla="*/ 118 w 3843"/>
                <a:gd name="T17" fmla="*/ 807 h 2412"/>
                <a:gd name="T18" fmla="*/ 174 w 3843"/>
                <a:gd name="T19" fmla="*/ 854 h 2412"/>
                <a:gd name="T20" fmla="*/ 197 w 3843"/>
                <a:gd name="T21" fmla="*/ 949 h 2412"/>
                <a:gd name="T22" fmla="*/ 253 w 3843"/>
                <a:gd name="T23" fmla="*/ 1020 h 2412"/>
                <a:gd name="T24" fmla="*/ 277 w 3843"/>
                <a:gd name="T25" fmla="*/ 1099 h 2412"/>
                <a:gd name="T26" fmla="*/ 355 w 3843"/>
                <a:gd name="T27" fmla="*/ 1186 h 2412"/>
                <a:gd name="T28" fmla="*/ 419 w 3843"/>
                <a:gd name="T29" fmla="*/ 1186 h 2412"/>
                <a:gd name="T30" fmla="*/ 387 w 3843"/>
                <a:gd name="T31" fmla="*/ 1304 h 2412"/>
                <a:gd name="T32" fmla="*/ 340 w 3843"/>
                <a:gd name="T33" fmla="*/ 1391 h 2412"/>
                <a:gd name="T34" fmla="*/ 340 w 3843"/>
                <a:gd name="T35" fmla="*/ 1502 h 2412"/>
                <a:gd name="T36" fmla="*/ 324 w 3843"/>
                <a:gd name="T37" fmla="*/ 1581 h 2412"/>
                <a:gd name="T38" fmla="*/ 277 w 3843"/>
                <a:gd name="T39" fmla="*/ 1605 h 2412"/>
                <a:gd name="T40" fmla="*/ 269 w 3843"/>
                <a:gd name="T41" fmla="*/ 1676 h 2412"/>
                <a:gd name="T42" fmla="*/ 308 w 3843"/>
                <a:gd name="T43" fmla="*/ 1708 h 2412"/>
                <a:gd name="T44" fmla="*/ 340 w 3843"/>
                <a:gd name="T45" fmla="*/ 1731 h 2412"/>
                <a:gd name="T46" fmla="*/ 435 w 3843"/>
                <a:gd name="T47" fmla="*/ 1684 h 2412"/>
                <a:gd name="T48" fmla="*/ 522 w 3843"/>
                <a:gd name="T49" fmla="*/ 1676 h 2412"/>
                <a:gd name="T50" fmla="*/ 506 w 3843"/>
                <a:gd name="T51" fmla="*/ 1787 h 2412"/>
                <a:gd name="T52" fmla="*/ 561 w 3843"/>
                <a:gd name="T53" fmla="*/ 1897 h 2412"/>
                <a:gd name="T54" fmla="*/ 577 w 3843"/>
                <a:gd name="T55" fmla="*/ 2016 h 2412"/>
                <a:gd name="T56" fmla="*/ 601 w 3843"/>
                <a:gd name="T57" fmla="*/ 2095 h 2412"/>
                <a:gd name="T58" fmla="*/ 672 w 3843"/>
                <a:gd name="T59" fmla="*/ 2166 h 2412"/>
                <a:gd name="T60" fmla="*/ 703 w 3843"/>
                <a:gd name="T61" fmla="*/ 2292 h 2412"/>
                <a:gd name="T62" fmla="*/ 735 w 3843"/>
                <a:gd name="T63" fmla="*/ 2324 h 2412"/>
                <a:gd name="T64" fmla="*/ 790 w 3843"/>
                <a:gd name="T65" fmla="*/ 2285 h 2412"/>
                <a:gd name="T66" fmla="*/ 861 w 3843"/>
                <a:gd name="T67" fmla="*/ 2308 h 2412"/>
                <a:gd name="T68" fmla="*/ 917 w 3843"/>
                <a:gd name="T69" fmla="*/ 2277 h 2412"/>
                <a:gd name="T70" fmla="*/ 980 w 3843"/>
                <a:gd name="T71" fmla="*/ 2285 h 2412"/>
                <a:gd name="T72" fmla="*/ 1075 w 3843"/>
                <a:gd name="T73" fmla="*/ 2308 h 2412"/>
                <a:gd name="T74" fmla="*/ 1122 w 3843"/>
                <a:gd name="T75" fmla="*/ 2308 h 2412"/>
                <a:gd name="T76" fmla="*/ 1162 w 3843"/>
                <a:gd name="T77" fmla="*/ 2332 h 2412"/>
                <a:gd name="T78" fmla="*/ 1225 w 3843"/>
                <a:gd name="T79" fmla="*/ 2229 h 2412"/>
                <a:gd name="T80" fmla="*/ 1296 w 3843"/>
                <a:gd name="T81" fmla="*/ 2301 h 2412"/>
                <a:gd name="T82" fmla="*/ 1336 w 3843"/>
                <a:gd name="T83" fmla="*/ 2364 h 2412"/>
                <a:gd name="T84" fmla="*/ 1367 w 3843"/>
                <a:gd name="T85" fmla="*/ 2182 h 2412"/>
                <a:gd name="T86" fmla="*/ 1391 w 3843"/>
                <a:gd name="T87" fmla="*/ 2135 h 2412"/>
                <a:gd name="T88" fmla="*/ 3700 w 3843"/>
                <a:gd name="T89" fmla="*/ 2380 h 2412"/>
                <a:gd name="T90" fmla="*/ 3842 w 3843"/>
                <a:gd name="T91" fmla="*/ 522 h 2412"/>
                <a:gd name="T92" fmla="*/ 87 w 3843"/>
                <a:gd name="T93" fmla="*/ 0 h 2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43" h="2412">
                  <a:moveTo>
                    <a:pt x="87" y="0"/>
                  </a:moveTo>
                  <a:lnTo>
                    <a:pt x="87" y="0"/>
                  </a:lnTo>
                  <a:cubicBezTo>
                    <a:pt x="79" y="16"/>
                    <a:pt x="79" y="48"/>
                    <a:pt x="79" y="63"/>
                  </a:cubicBezTo>
                  <a:cubicBezTo>
                    <a:pt x="79" y="95"/>
                    <a:pt x="71" y="190"/>
                    <a:pt x="55" y="229"/>
                  </a:cubicBezTo>
                  <a:cubicBezTo>
                    <a:pt x="47" y="269"/>
                    <a:pt x="24" y="356"/>
                    <a:pt x="24" y="387"/>
                  </a:cubicBezTo>
                  <a:cubicBezTo>
                    <a:pt x="16" y="419"/>
                    <a:pt x="0" y="451"/>
                    <a:pt x="8" y="482"/>
                  </a:cubicBezTo>
                  <a:cubicBezTo>
                    <a:pt x="24" y="514"/>
                    <a:pt x="79" y="593"/>
                    <a:pt x="87" y="633"/>
                  </a:cubicBezTo>
                  <a:cubicBezTo>
                    <a:pt x="87" y="672"/>
                    <a:pt x="63" y="704"/>
                    <a:pt x="63" y="735"/>
                  </a:cubicBezTo>
                  <a:cubicBezTo>
                    <a:pt x="63" y="775"/>
                    <a:pt x="95" y="775"/>
                    <a:pt x="118" y="807"/>
                  </a:cubicBezTo>
                  <a:cubicBezTo>
                    <a:pt x="134" y="830"/>
                    <a:pt x="166" y="814"/>
                    <a:pt x="174" y="854"/>
                  </a:cubicBezTo>
                  <a:cubicBezTo>
                    <a:pt x="182" y="893"/>
                    <a:pt x="158" y="925"/>
                    <a:pt x="197" y="949"/>
                  </a:cubicBezTo>
                  <a:cubicBezTo>
                    <a:pt x="237" y="973"/>
                    <a:pt x="245" y="973"/>
                    <a:pt x="253" y="1020"/>
                  </a:cubicBezTo>
                  <a:cubicBezTo>
                    <a:pt x="261" y="1067"/>
                    <a:pt x="229" y="1067"/>
                    <a:pt x="277" y="1099"/>
                  </a:cubicBezTo>
                  <a:cubicBezTo>
                    <a:pt x="316" y="1131"/>
                    <a:pt x="316" y="1178"/>
                    <a:pt x="355" y="1186"/>
                  </a:cubicBezTo>
                  <a:cubicBezTo>
                    <a:pt x="387" y="1194"/>
                    <a:pt x="411" y="1138"/>
                    <a:pt x="419" y="1186"/>
                  </a:cubicBezTo>
                  <a:cubicBezTo>
                    <a:pt x="427" y="1233"/>
                    <a:pt x="403" y="1281"/>
                    <a:pt x="387" y="1304"/>
                  </a:cubicBezTo>
                  <a:cubicBezTo>
                    <a:pt x="379" y="1320"/>
                    <a:pt x="348" y="1352"/>
                    <a:pt x="340" y="1391"/>
                  </a:cubicBezTo>
                  <a:cubicBezTo>
                    <a:pt x="324" y="1439"/>
                    <a:pt x="340" y="1478"/>
                    <a:pt x="340" y="1502"/>
                  </a:cubicBezTo>
                  <a:cubicBezTo>
                    <a:pt x="348" y="1518"/>
                    <a:pt x="340" y="1581"/>
                    <a:pt x="324" y="1581"/>
                  </a:cubicBezTo>
                  <a:cubicBezTo>
                    <a:pt x="300" y="1581"/>
                    <a:pt x="277" y="1573"/>
                    <a:pt x="277" y="1605"/>
                  </a:cubicBezTo>
                  <a:cubicBezTo>
                    <a:pt x="284" y="1637"/>
                    <a:pt x="277" y="1660"/>
                    <a:pt x="269" y="1676"/>
                  </a:cubicBezTo>
                  <a:cubicBezTo>
                    <a:pt x="261" y="1684"/>
                    <a:pt x="277" y="1684"/>
                    <a:pt x="308" y="1708"/>
                  </a:cubicBezTo>
                  <a:cubicBezTo>
                    <a:pt x="340" y="1731"/>
                    <a:pt x="277" y="1739"/>
                    <a:pt x="340" y="1731"/>
                  </a:cubicBezTo>
                  <a:cubicBezTo>
                    <a:pt x="395" y="1715"/>
                    <a:pt x="411" y="1715"/>
                    <a:pt x="435" y="1684"/>
                  </a:cubicBezTo>
                  <a:cubicBezTo>
                    <a:pt x="466" y="1660"/>
                    <a:pt x="514" y="1637"/>
                    <a:pt x="522" y="1676"/>
                  </a:cubicBezTo>
                  <a:cubicBezTo>
                    <a:pt x="522" y="1724"/>
                    <a:pt x="490" y="1755"/>
                    <a:pt x="506" y="1787"/>
                  </a:cubicBezTo>
                  <a:cubicBezTo>
                    <a:pt x="522" y="1826"/>
                    <a:pt x="529" y="1858"/>
                    <a:pt x="561" y="1897"/>
                  </a:cubicBezTo>
                  <a:cubicBezTo>
                    <a:pt x="585" y="1937"/>
                    <a:pt x="593" y="1968"/>
                    <a:pt x="577" y="2016"/>
                  </a:cubicBezTo>
                  <a:cubicBezTo>
                    <a:pt x="561" y="2063"/>
                    <a:pt x="537" y="2079"/>
                    <a:pt x="601" y="2095"/>
                  </a:cubicBezTo>
                  <a:cubicBezTo>
                    <a:pt x="656" y="2103"/>
                    <a:pt x="672" y="2127"/>
                    <a:pt x="672" y="2166"/>
                  </a:cubicBezTo>
                  <a:cubicBezTo>
                    <a:pt x="672" y="2206"/>
                    <a:pt x="688" y="2269"/>
                    <a:pt x="703" y="2292"/>
                  </a:cubicBezTo>
                  <a:cubicBezTo>
                    <a:pt x="711" y="2308"/>
                    <a:pt x="711" y="2348"/>
                    <a:pt x="735" y="2324"/>
                  </a:cubicBezTo>
                  <a:cubicBezTo>
                    <a:pt x="759" y="2292"/>
                    <a:pt x="759" y="2269"/>
                    <a:pt x="790" y="2285"/>
                  </a:cubicBezTo>
                  <a:cubicBezTo>
                    <a:pt x="822" y="2292"/>
                    <a:pt x="830" y="2301"/>
                    <a:pt x="861" y="2308"/>
                  </a:cubicBezTo>
                  <a:cubicBezTo>
                    <a:pt x="885" y="2308"/>
                    <a:pt x="901" y="2285"/>
                    <a:pt x="917" y="2277"/>
                  </a:cubicBezTo>
                  <a:cubicBezTo>
                    <a:pt x="933" y="2269"/>
                    <a:pt x="948" y="2261"/>
                    <a:pt x="980" y="2285"/>
                  </a:cubicBezTo>
                  <a:cubicBezTo>
                    <a:pt x="1012" y="2308"/>
                    <a:pt x="1035" y="2316"/>
                    <a:pt x="1075" y="2308"/>
                  </a:cubicBezTo>
                  <a:cubicBezTo>
                    <a:pt x="1107" y="2301"/>
                    <a:pt x="1083" y="2285"/>
                    <a:pt x="1122" y="2308"/>
                  </a:cubicBezTo>
                  <a:cubicBezTo>
                    <a:pt x="1162" y="2332"/>
                    <a:pt x="1114" y="2372"/>
                    <a:pt x="1162" y="2332"/>
                  </a:cubicBezTo>
                  <a:cubicBezTo>
                    <a:pt x="1209" y="2285"/>
                    <a:pt x="1194" y="2214"/>
                    <a:pt x="1225" y="2229"/>
                  </a:cubicBezTo>
                  <a:cubicBezTo>
                    <a:pt x="1257" y="2253"/>
                    <a:pt x="1288" y="2253"/>
                    <a:pt x="1296" y="2301"/>
                  </a:cubicBezTo>
                  <a:cubicBezTo>
                    <a:pt x="1304" y="2332"/>
                    <a:pt x="1312" y="2348"/>
                    <a:pt x="1336" y="2364"/>
                  </a:cubicBezTo>
                  <a:cubicBezTo>
                    <a:pt x="1367" y="2182"/>
                    <a:pt x="1367" y="2182"/>
                    <a:pt x="1367" y="2182"/>
                  </a:cubicBezTo>
                  <a:cubicBezTo>
                    <a:pt x="1367" y="2182"/>
                    <a:pt x="1367" y="2135"/>
                    <a:pt x="1391" y="2135"/>
                  </a:cubicBezTo>
                  <a:cubicBezTo>
                    <a:pt x="1415" y="2135"/>
                    <a:pt x="3486" y="2411"/>
                    <a:pt x="3700" y="2380"/>
                  </a:cubicBezTo>
                  <a:cubicBezTo>
                    <a:pt x="3842" y="522"/>
                    <a:pt x="3842" y="522"/>
                    <a:pt x="3842" y="522"/>
                  </a:cubicBezTo>
                  <a:cubicBezTo>
                    <a:pt x="2443" y="419"/>
                    <a:pt x="1122" y="206"/>
                    <a:pt x="87" y="0"/>
                  </a:cubicBezTo>
                </a:path>
              </a:pathLst>
            </a:custGeom>
            <a:solidFill>
              <a:schemeClr val="accent2"/>
            </a:solidFill>
            <a:ln>
              <a:solidFill>
                <a:schemeClr val="bg2"/>
              </a:solidFill>
            </a:ln>
            <a:effectLst/>
          </p:spPr>
          <p:txBody>
            <a:bodyPr wrap="none" anchor="ctr"/>
            <a:lstStyle/>
            <a:p>
              <a:endParaRPr lang="en-US" sz="2701" dirty="0">
                <a:latin typeface="Lato Light"/>
              </a:endParaRPr>
            </a:p>
          </p:txBody>
        </p:sp>
        <p:sp>
          <p:nvSpPr>
            <p:cNvPr id="66" name="Freeform 264"/>
            <p:cNvSpPr>
              <a:spLocks noChangeArrowheads="1"/>
            </p:cNvSpPr>
            <p:nvPr/>
          </p:nvSpPr>
          <p:spPr bwMode="auto">
            <a:xfrm>
              <a:off x="8999148" y="3373590"/>
              <a:ext cx="2024755" cy="1261702"/>
            </a:xfrm>
            <a:custGeom>
              <a:avLst/>
              <a:gdLst>
                <a:gd name="T0" fmla="*/ 3644 w 3851"/>
                <a:gd name="T1" fmla="*/ 2396 h 2397"/>
                <a:gd name="T2" fmla="*/ 1367 w 3851"/>
                <a:gd name="T3" fmla="*/ 2190 h 2397"/>
                <a:gd name="T4" fmla="*/ 1288 w 3851"/>
                <a:gd name="T5" fmla="*/ 2309 h 2397"/>
                <a:gd name="T6" fmla="*/ 1217 w 3851"/>
                <a:gd name="T7" fmla="*/ 2245 h 2397"/>
                <a:gd name="T8" fmla="*/ 1138 w 3851"/>
                <a:gd name="T9" fmla="*/ 2364 h 2397"/>
                <a:gd name="T10" fmla="*/ 1130 w 3851"/>
                <a:gd name="T11" fmla="*/ 2348 h 2397"/>
                <a:gd name="T12" fmla="*/ 1099 w 3851"/>
                <a:gd name="T13" fmla="*/ 2309 h 2397"/>
                <a:gd name="T14" fmla="*/ 980 w 3851"/>
                <a:gd name="T15" fmla="*/ 2293 h 2397"/>
                <a:gd name="T16" fmla="*/ 917 w 3851"/>
                <a:gd name="T17" fmla="*/ 2293 h 2397"/>
                <a:gd name="T18" fmla="*/ 822 w 3851"/>
                <a:gd name="T19" fmla="*/ 2309 h 2397"/>
                <a:gd name="T20" fmla="*/ 751 w 3851"/>
                <a:gd name="T21" fmla="*/ 2309 h 2397"/>
                <a:gd name="T22" fmla="*/ 703 w 3851"/>
                <a:gd name="T23" fmla="*/ 2316 h 2397"/>
                <a:gd name="T24" fmla="*/ 593 w 3851"/>
                <a:gd name="T25" fmla="*/ 2103 h 2397"/>
                <a:gd name="T26" fmla="*/ 577 w 3851"/>
                <a:gd name="T27" fmla="*/ 2024 h 2397"/>
                <a:gd name="T28" fmla="*/ 506 w 3851"/>
                <a:gd name="T29" fmla="*/ 1803 h 2397"/>
                <a:gd name="T30" fmla="*/ 498 w 3851"/>
                <a:gd name="T31" fmla="*/ 1668 h 2397"/>
                <a:gd name="T32" fmla="*/ 308 w 3851"/>
                <a:gd name="T33" fmla="*/ 1747 h 2397"/>
                <a:gd name="T34" fmla="*/ 308 w 3851"/>
                <a:gd name="T35" fmla="*/ 1723 h 2397"/>
                <a:gd name="T36" fmla="*/ 269 w 3851"/>
                <a:gd name="T37" fmla="*/ 1684 h 2397"/>
                <a:gd name="T38" fmla="*/ 284 w 3851"/>
                <a:gd name="T39" fmla="*/ 1589 h 2397"/>
                <a:gd name="T40" fmla="*/ 332 w 3851"/>
                <a:gd name="T41" fmla="*/ 1581 h 2397"/>
                <a:gd name="T42" fmla="*/ 387 w 3851"/>
                <a:gd name="T43" fmla="*/ 1312 h 2397"/>
                <a:gd name="T44" fmla="*/ 411 w 3851"/>
                <a:gd name="T45" fmla="*/ 1178 h 2397"/>
                <a:gd name="T46" fmla="*/ 355 w 3851"/>
                <a:gd name="T47" fmla="*/ 1194 h 2397"/>
                <a:gd name="T48" fmla="*/ 245 w 3851"/>
                <a:gd name="T49" fmla="*/ 1068 h 2397"/>
                <a:gd name="T50" fmla="*/ 197 w 3851"/>
                <a:gd name="T51" fmla="*/ 957 h 2397"/>
                <a:gd name="T52" fmla="*/ 142 w 3851"/>
                <a:gd name="T53" fmla="*/ 830 h 2397"/>
                <a:gd name="T54" fmla="*/ 63 w 3851"/>
                <a:gd name="T55" fmla="*/ 743 h 2397"/>
                <a:gd name="T56" fmla="*/ 31 w 3851"/>
                <a:gd name="T57" fmla="*/ 546 h 2397"/>
                <a:gd name="T58" fmla="*/ 16 w 3851"/>
                <a:gd name="T59" fmla="*/ 395 h 2397"/>
                <a:gd name="T60" fmla="*/ 79 w 3851"/>
                <a:gd name="T61" fmla="*/ 8 h 2397"/>
                <a:gd name="T62" fmla="*/ 3842 w 3851"/>
                <a:gd name="T63" fmla="*/ 530 h 2397"/>
                <a:gd name="T64" fmla="*/ 3700 w 3851"/>
                <a:gd name="T65" fmla="*/ 2388 h 2397"/>
                <a:gd name="T66" fmla="*/ 1391 w 3851"/>
                <a:gd name="T67" fmla="*/ 2143 h 2397"/>
                <a:gd name="T68" fmla="*/ 3700 w 3851"/>
                <a:gd name="T69" fmla="*/ 2380 h 2397"/>
                <a:gd name="T70" fmla="*/ 79 w 3851"/>
                <a:gd name="T71" fmla="*/ 71 h 2397"/>
                <a:gd name="T72" fmla="*/ 16 w 3851"/>
                <a:gd name="T73" fmla="*/ 427 h 2397"/>
                <a:gd name="T74" fmla="*/ 87 w 3851"/>
                <a:gd name="T75" fmla="*/ 641 h 2397"/>
                <a:gd name="T76" fmla="*/ 95 w 3851"/>
                <a:gd name="T77" fmla="*/ 791 h 2397"/>
                <a:gd name="T78" fmla="*/ 182 w 3851"/>
                <a:gd name="T79" fmla="*/ 862 h 2397"/>
                <a:gd name="T80" fmla="*/ 221 w 3851"/>
                <a:gd name="T81" fmla="*/ 965 h 2397"/>
                <a:gd name="T82" fmla="*/ 277 w 3851"/>
                <a:gd name="T83" fmla="*/ 1107 h 2397"/>
                <a:gd name="T84" fmla="*/ 364 w 3851"/>
                <a:gd name="T85" fmla="*/ 1194 h 2397"/>
                <a:gd name="T86" fmla="*/ 419 w 3851"/>
                <a:gd name="T87" fmla="*/ 1194 h 2397"/>
                <a:gd name="T88" fmla="*/ 340 w 3851"/>
                <a:gd name="T89" fmla="*/ 1399 h 2397"/>
                <a:gd name="T90" fmla="*/ 324 w 3851"/>
                <a:gd name="T91" fmla="*/ 1589 h 2397"/>
                <a:gd name="T92" fmla="*/ 284 w 3851"/>
                <a:gd name="T93" fmla="*/ 1597 h 2397"/>
                <a:gd name="T94" fmla="*/ 269 w 3851"/>
                <a:gd name="T95" fmla="*/ 1684 h 2397"/>
                <a:gd name="T96" fmla="*/ 316 w 3851"/>
                <a:gd name="T97" fmla="*/ 1723 h 2397"/>
                <a:gd name="T98" fmla="*/ 435 w 3851"/>
                <a:gd name="T99" fmla="*/ 1692 h 2397"/>
                <a:gd name="T100" fmla="*/ 514 w 3851"/>
                <a:gd name="T101" fmla="*/ 1739 h 2397"/>
                <a:gd name="T102" fmla="*/ 561 w 3851"/>
                <a:gd name="T103" fmla="*/ 1898 h 2397"/>
                <a:gd name="T104" fmla="*/ 561 w 3851"/>
                <a:gd name="T105" fmla="*/ 2079 h 2397"/>
                <a:gd name="T106" fmla="*/ 703 w 3851"/>
                <a:gd name="T107" fmla="*/ 2293 h 2397"/>
                <a:gd name="T108" fmla="*/ 735 w 3851"/>
                <a:gd name="T109" fmla="*/ 2324 h 2397"/>
                <a:gd name="T110" fmla="*/ 822 w 3851"/>
                <a:gd name="T111" fmla="*/ 2300 h 2397"/>
                <a:gd name="T112" fmla="*/ 917 w 3851"/>
                <a:gd name="T113" fmla="*/ 2285 h 2397"/>
                <a:gd name="T114" fmla="*/ 988 w 3851"/>
                <a:gd name="T115" fmla="*/ 2293 h 2397"/>
                <a:gd name="T116" fmla="*/ 1091 w 3851"/>
                <a:gd name="T117" fmla="*/ 2309 h 2397"/>
                <a:gd name="T118" fmla="*/ 1138 w 3851"/>
                <a:gd name="T119" fmla="*/ 2348 h 2397"/>
                <a:gd name="T120" fmla="*/ 1217 w 3851"/>
                <a:gd name="T121" fmla="*/ 2237 h 2397"/>
                <a:gd name="T122" fmla="*/ 1296 w 3851"/>
                <a:gd name="T123" fmla="*/ 2309 h 2397"/>
                <a:gd name="T124" fmla="*/ 1391 w 3851"/>
                <a:gd name="T125" fmla="*/ 2143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1" h="2397">
                  <a:moveTo>
                    <a:pt x="3644" y="2396"/>
                  </a:moveTo>
                  <a:lnTo>
                    <a:pt x="3644" y="2396"/>
                  </a:lnTo>
                  <a:lnTo>
                    <a:pt x="3644" y="2396"/>
                  </a:lnTo>
                  <a:cubicBezTo>
                    <a:pt x="3328" y="2396"/>
                    <a:pt x="2047" y="2229"/>
                    <a:pt x="1565" y="2166"/>
                  </a:cubicBezTo>
                  <a:cubicBezTo>
                    <a:pt x="1462" y="2158"/>
                    <a:pt x="1391" y="2150"/>
                    <a:pt x="1391" y="2150"/>
                  </a:cubicBezTo>
                  <a:cubicBezTo>
                    <a:pt x="1375" y="2150"/>
                    <a:pt x="1367" y="2182"/>
                    <a:pt x="1367" y="2190"/>
                  </a:cubicBezTo>
                  <a:cubicBezTo>
                    <a:pt x="1336" y="2372"/>
                    <a:pt x="1336" y="2372"/>
                    <a:pt x="1336" y="2372"/>
                  </a:cubicBezTo>
                  <a:lnTo>
                    <a:pt x="1336" y="2372"/>
                  </a:lnTo>
                  <a:cubicBezTo>
                    <a:pt x="1312" y="2364"/>
                    <a:pt x="1296" y="2340"/>
                    <a:pt x="1288" y="2309"/>
                  </a:cubicBezTo>
                  <a:cubicBezTo>
                    <a:pt x="1288" y="2277"/>
                    <a:pt x="1265" y="2261"/>
                    <a:pt x="1241" y="2253"/>
                  </a:cubicBezTo>
                  <a:cubicBezTo>
                    <a:pt x="1233" y="2253"/>
                    <a:pt x="1233" y="2245"/>
                    <a:pt x="1225" y="2245"/>
                  </a:cubicBezTo>
                  <a:lnTo>
                    <a:pt x="1217" y="2245"/>
                  </a:lnTo>
                  <a:cubicBezTo>
                    <a:pt x="1209" y="2245"/>
                    <a:pt x="1209" y="2253"/>
                    <a:pt x="1201" y="2269"/>
                  </a:cubicBezTo>
                  <a:cubicBezTo>
                    <a:pt x="1194" y="2293"/>
                    <a:pt x="1186" y="2316"/>
                    <a:pt x="1162" y="2340"/>
                  </a:cubicBezTo>
                  <a:cubicBezTo>
                    <a:pt x="1146" y="2356"/>
                    <a:pt x="1138" y="2364"/>
                    <a:pt x="1138" y="2364"/>
                  </a:cubicBezTo>
                  <a:lnTo>
                    <a:pt x="1138" y="2364"/>
                  </a:lnTo>
                  <a:cubicBezTo>
                    <a:pt x="1130" y="2356"/>
                    <a:pt x="1130" y="2356"/>
                    <a:pt x="1130" y="2356"/>
                  </a:cubicBezTo>
                  <a:cubicBezTo>
                    <a:pt x="1130" y="2356"/>
                    <a:pt x="1130" y="2356"/>
                    <a:pt x="1130" y="2348"/>
                  </a:cubicBezTo>
                  <a:cubicBezTo>
                    <a:pt x="1138" y="2340"/>
                    <a:pt x="1138" y="2324"/>
                    <a:pt x="1122" y="2316"/>
                  </a:cubicBezTo>
                  <a:cubicBezTo>
                    <a:pt x="1107" y="2309"/>
                    <a:pt x="1099" y="2309"/>
                    <a:pt x="1099" y="2309"/>
                  </a:cubicBezTo>
                  <a:lnTo>
                    <a:pt x="1099" y="2309"/>
                  </a:lnTo>
                  <a:cubicBezTo>
                    <a:pt x="1091" y="2316"/>
                    <a:pt x="1083" y="2316"/>
                    <a:pt x="1075" y="2324"/>
                  </a:cubicBezTo>
                  <a:cubicBezTo>
                    <a:pt x="1067" y="2324"/>
                    <a:pt x="1059" y="2324"/>
                    <a:pt x="1051" y="2324"/>
                  </a:cubicBezTo>
                  <a:cubicBezTo>
                    <a:pt x="1028" y="2324"/>
                    <a:pt x="1004" y="2316"/>
                    <a:pt x="980" y="2293"/>
                  </a:cubicBezTo>
                  <a:cubicBezTo>
                    <a:pt x="972" y="2285"/>
                    <a:pt x="956" y="2285"/>
                    <a:pt x="948" y="2285"/>
                  </a:cubicBezTo>
                  <a:cubicBezTo>
                    <a:pt x="941" y="2285"/>
                    <a:pt x="925" y="2285"/>
                    <a:pt x="925" y="2285"/>
                  </a:cubicBezTo>
                  <a:cubicBezTo>
                    <a:pt x="917" y="2285"/>
                    <a:pt x="917" y="2293"/>
                    <a:pt x="917" y="2293"/>
                  </a:cubicBezTo>
                  <a:cubicBezTo>
                    <a:pt x="909" y="2293"/>
                    <a:pt x="909" y="2293"/>
                    <a:pt x="901" y="2300"/>
                  </a:cubicBezTo>
                  <a:cubicBezTo>
                    <a:pt x="893" y="2309"/>
                    <a:pt x="877" y="2316"/>
                    <a:pt x="861" y="2316"/>
                  </a:cubicBezTo>
                  <a:cubicBezTo>
                    <a:pt x="838" y="2316"/>
                    <a:pt x="830" y="2309"/>
                    <a:pt x="822" y="2309"/>
                  </a:cubicBezTo>
                  <a:cubicBezTo>
                    <a:pt x="814" y="2300"/>
                    <a:pt x="806" y="2300"/>
                    <a:pt x="790" y="2293"/>
                  </a:cubicBezTo>
                  <a:cubicBezTo>
                    <a:pt x="782" y="2293"/>
                    <a:pt x="775" y="2293"/>
                    <a:pt x="775" y="2293"/>
                  </a:cubicBezTo>
                  <a:cubicBezTo>
                    <a:pt x="767" y="2293"/>
                    <a:pt x="759" y="2293"/>
                    <a:pt x="751" y="2309"/>
                  </a:cubicBezTo>
                  <a:cubicBezTo>
                    <a:pt x="751" y="2316"/>
                    <a:pt x="743" y="2324"/>
                    <a:pt x="743" y="2332"/>
                  </a:cubicBezTo>
                  <a:cubicBezTo>
                    <a:pt x="735" y="2340"/>
                    <a:pt x="727" y="2340"/>
                    <a:pt x="727" y="2340"/>
                  </a:cubicBezTo>
                  <a:cubicBezTo>
                    <a:pt x="711" y="2340"/>
                    <a:pt x="711" y="2332"/>
                    <a:pt x="703" y="2316"/>
                  </a:cubicBezTo>
                  <a:cubicBezTo>
                    <a:pt x="703" y="2309"/>
                    <a:pt x="703" y="2300"/>
                    <a:pt x="695" y="2300"/>
                  </a:cubicBezTo>
                  <a:cubicBezTo>
                    <a:pt x="688" y="2285"/>
                    <a:pt x="664" y="2214"/>
                    <a:pt x="664" y="2174"/>
                  </a:cubicBezTo>
                  <a:cubicBezTo>
                    <a:pt x="664" y="2135"/>
                    <a:pt x="656" y="2111"/>
                    <a:pt x="593" y="2103"/>
                  </a:cubicBezTo>
                  <a:cubicBezTo>
                    <a:pt x="577" y="2103"/>
                    <a:pt x="561" y="2095"/>
                    <a:pt x="561" y="2087"/>
                  </a:cubicBezTo>
                  <a:cubicBezTo>
                    <a:pt x="553" y="2071"/>
                    <a:pt x="561" y="2063"/>
                    <a:pt x="561" y="2048"/>
                  </a:cubicBezTo>
                  <a:cubicBezTo>
                    <a:pt x="569" y="2040"/>
                    <a:pt x="569" y="2032"/>
                    <a:pt x="577" y="2024"/>
                  </a:cubicBezTo>
                  <a:cubicBezTo>
                    <a:pt x="585" y="1976"/>
                    <a:pt x="585" y="1945"/>
                    <a:pt x="553" y="1905"/>
                  </a:cubicBezTo>
                  <a:cubicBezTo>
                    <a:pt x="529" y="1866"/>
                    <a:pt x="522" y="1842"/>
                    <a:pt x="506" y="1810"/>
                  </a:cubicBezTo>
                  <a:lnTo>
                    <a:pt x="506" y="1803"/>
                  </a:lnTo>
                  <a:cubicBezTo>
                    <a:pt x="498" y="1779"/>
                    <a:pt x="498" y="1755"/>
                    <a:pt x="506" y="1739"/>
                  </a:cubicBezTo>
                  <a:cubicBezTo>
                    <a:pt x="514" y="1723"/>
                    <a:pt x="514" y="1708"/>
                    <a:pt x="514" y="1684"/>
                  </a:cubicBezTo>
                  <a:cubicBezTo>
                    <a:pt x="514" y="1668"/>
                    <a:pt x="506" y="1668"/>
                    <a:pt x="498" y="1668"/>
                  </a:cubicBezTo>
                  <a:cubicBezTo>
                    <a:pt x="482" y="1668"/>
                    <a:pt x="458" y="1684"/>
                    <a:pt x="442" y="1700"/>
                  </a:cubicBezTo>
                  <a:cubicBezTo>
                    <a:pt x="411" y="1723"/>
                    <a:pt x="395" y="1732"/>
                    <a:pt x="340" y="1739"/>
                  </a:cubicBezTo>
                  <a:cubicBezTo>
                    <a:pt x="324" y="1739"/>
                    <a:pt x="316" y="1747"/>
                    <a:pt x="308" y="1747"/>
                  </a:cubicBezTo>
                  <a:lnTo>
                    <a:pt x="308" y="1739"/>
                  </a:lnTo>
                  <a:cubicBezTo>
                    <a:pt x="300" y="1739"/>
                    <a:pt x="308" y="1739"/>
                    <a:pt x="308" y="1732"/>
                  </a:cubicBezTo>
                  <a:cubicBezTo>
                    <a:pt x="308" y="1732"/>
                    <a:pt x="308" y="1732"/>
                    <a:pt x="308" y="1723"/>
                  </a:cubicBezTo>
                  <a:cubicBezTo>
                    <a:pt x="308" y="1723"/>
                    <a:pt x="308" y="1716"/>
                    <a:pt x="300" y="1716"/>
                  </a:cubicBezTo>
                  <a:cubicBezTo>
                    <a:pt x="292" y="1708"/>
                    <a:pt x="284" y="1700"/>
                    <a:pt x="277" y="1700"/>
                  </a:cubicBezTo>
                  <a:cubicBezTo>
                    <a:pt x="269" y="1692"/>
                    <a:pt x="261" y="1692"/>
                    <a:pt x="269" y="1684"/>
                  </a:cubicBezTo>
                  <a:cubicBezTo>
                    <a:pt x="269" y="1676"/>
                    <a:pt x="269" y="1676"/>
                    <a:pt x="269" y="1676"/>
                  </a:cubicBezTo>
                  <a:cubicBezTo>
                    <a:pt x="269" y="1668"/>
                    <a:pt x="277" y="1645"/>
                    <a:pt x="277" y="1613"/>
                  </a:cubicBezTo>
                  <a:cubicBezTo>
                    <a:pt x="277" y="1605"/>
                    <a:pt x="277" y="1597"/>
                    <a:pt x="284" y="1589"/>
                  </a:cubicBezTo>
                  <a:cubicBezTo>
                    <a:pt x="284" y="1581"/>
                    <a:pt x="300" y="1581"/>
                    <a:pt x="308" y="1581"/>
                  </a:cubicBezTo>
                  <a:cubicBezTo>
                    <a:pt x="308" y="1581"/>
                    <a:pt x="308" y="1581"/>
                    <a:pt x="316" y="1581"/>
                  </a:cubicBezTo>
                  <a:cubicBezTo>
                    <a:pt x="316" y="1581"/>
                    <a:pt x="324" y="1581"/>
                    <a:pt x="332" y="1581"/>
                  </a:cubicBezTo>
                  <a:cubicBezTo>
                    <a:pt x="340" y="1565"/>
                    <a:pt x="340" y="1526"/>
                    <a:pt x="340" y="1510"/>
                  </a:cubicBezTo>
                  <a:cubicBezTo>
                    <a:pt x="332" y="1479"/>
                    <a:pt x="324" y="1439"/>
                    <a:pt x="332" y="1399"/>
                  </a:cubicBezTo>
                  <a:cubicBezTo>
                    <a:pt x="340" y="1360"/>
                    <a:pt x="371" y="1328"/>
                    <a:pt x="387" y="1312"/>
                  </a:cubicBezTo>
                  <a:cubicBezTo>
                    <a:pt x="387" y="1305"/>
                    <a:pt x="387" y="1305"/>
                    <a:pt x="387" y="1305"/>
                  </a:cubicBezTo>
                  <a:cubicBezTo>
                    <a:pt x="403" y="1289"/>
                    <a:pt x="419" y="1241"/>
                    <a:pt x="419" y="1194"/>
                  </a:cubicBezTo>
                  <a:cubicBezTo>
                    <a:pt x="411" y="1186"/>
                    <a:pt x="411" y="1178"/>
                    <a:pt x="411" y="1178"/>
                  </a:cubicBezTo>
                  <a:cubicBezTo>
                    <a:pt x="403" y="1178"/>
                    <a:pt x="403" y="1178"/>
                    <a:pt x="395" y="1186"/>
                  </a:cubicBezTo>
                  <a:cubicBezTo>
                    <a:pt x="387" y="1194"/>
                    <a:pt x="371" y="1194"/>
                    <a:pt x="364" y="1194"/>
                  </a:cubicBezTo>
                  <a:cubicBezTo>
                    <a:pt x="355" y="1194"/>
                    <a:pt x="355" y="1194"/>
                    <a:pt x="355" y="1194"/>
                  </a:cubicBezTo>
                  <a:cubicBezTo>
                    <a:pt x="332" y="1194"/>
                    <a:pt x="324" y="1178"/>
                    <a:pt x="316" y="1162"/>
                  </a:cubicBezTo>
                  <a:cubicBezTo>
                    <a:pt x="308" y="1146"/>
                    <a:pt x="292" y="1123"/>
                    <a:pt x="269" y="1115"/>
                  </a:cubicBezTo>
                  <a:cubicBezTo>
                    <a:pt x="245" y="1091"/>
                    <a:pt x="245" y="1083"/>
                    <a:pt x="245" y="1068"/>
                  </a:cubicBezTo>
                  <a:cubicBezTo>
                    <a:pt x="253" y="1052"/>
                    <a:pt x="253" y="1044"/>
                    <a:pt x="253" y="1028"/>
                  </a:cubicBezTo>
                  <a:cubicBezTo>
                    <a:pt x="245" y="988"/>
                    <a:pt x="237" y="988"/>
                    <a:pt x="213" y="973"/>
                  </a:cubicBezTo>
                  <a:cubicBezTo>
                    <a:pt x="205" y="965"/>
                    <a:pt x="205" y="965"/>
                    <a:pt x="197" y="957"/>
                  </a:cubicBezTo>
                  <a:cubicBezTo>
                    <a:pt x="166" y="941"/>
                    <a:pt x="166" y="917"/>
                    <a:pt x="174" y="901"/>
                  </a:cubicBezTo>
                  <a:cubicBezTo>
                    <a:pt x="174" y="886"/>
                    <a:pt x="174" y="870"/>
                    <a:pt x="174" y="862"/>
                  </a:cubicBezTo>
                  <a:cubicBezTo>
                    <a:pt x="166" y="838"/>
                    <a:pt x="158" y="838"/>
                    <a:pt x="142" y="830"/>
                  </a:cubicBezTo>
                  <a:cubicBezTo>
                    <a:pt x="134" y="830"/>
                    <a:pt x="118" y="822"/>
                    <a:pt x="111" y="815"/>
                  </a:cubicBezTo>
                  <a:cubicBezTo>
                    <a:pt x="102" y="806"/>
                    <a:pt x="95" y="799"/>
                    <a:pt x="95" y="791"/>
                  </a:cubicBezTo>
                  <a:cubicBezTo>
                    <a:pt x="79" y="783"/>
                    <a:pt x="63" y="767"/>
                    <a:pt x="63" y="743"/>
                  </a:cubicBezTo>
                  <a:cubicBezTo>
                    <a:pt x="63" y="728"/>
                    <a:pt x="71" y="720"/>
                    <a:pt x="71" y="704"/>
                  </a:cubicBezTo>
                  <a:cubicBezTo>
                    <a:pt x="79" y="680"/>
                    <a:pt x="79" y="664"/>
                    <a:pt x="79" y="641"/>
                  </a:cubicBezTo>
                  <a:cubicBezTo>
                    <a:pt x="79" y="617"/>
                    <a:pt x="55" y="577"/>
                    <a:pt x="31" y="546"/>
                  </a:cubicBezTo>
                  <a:cubicBezTo>
                    <a:pt x="24" y="522"/>
                    <a:pt x="8" y="506"/>
                    <a:pt x="8" y="490"/>
                  </a:cubicBezTo>
                  <a:cubicBezTo>
                    <a:pt x="0" y="475"/>
                    <a:pt x="8" y="451"/>
                    <a:pt x="8" y="427"/>
                  </a:cubicBezTo>
                  <a:cubicBezTo>
                    <a:pt x="16" y="419"/>
                    <a:pt x="16" y="403"/>
                    <a:pt x="16" y="395"/>
                  </a:cubicBezTo>
                  <a:cubicBezTo>
                    <a:pt x="24" y="364"/>
                    <a:pt x="39" y="277"/>
                    <a:pt x="55" y="237"/>
                  </a:cubicBezTo>
                  <a:cubicBezTo>
                    <a:pt x="71" y="198"/>
                    <a:pt x="71" y="95"/>
                    <a:pt x="71" y="71"/>
                  </a:cubicBezTo>
                  <a:cubicBezTo>
                    <a:pt x="71" y="56"/>
                    <a:pt x="79" y="32"/>
                    <a:pt x="79" y="8"/>
                  </a:cubicBezTo>
                  <a:cubicBezTo>
                    <a:pt x="79" y="0"/>
                    <a:pt x="79" y="0"/>
                    <a:pt x="79" y="0"/>
                  </a:cubicBezTo>
                  <a:cubicBezTo>
                    <a:pt x="87" y="8"/>
                    <a:pt x="87" y="8"/>
                    <a:pt x="87" y="8"/>
                  </a:cubicBezTo>
                  <a:cubicBezTo>
                    <a:pt x="1391" y="261"/>
                    <a:pt x="2656" y="443"/>
                    <a:pt x="3842" y="530"/>
                  </a:cubicBezTo>
                  <a:cubicBezTo>
                    <a:pt x="3850" y="530"/>
                    <a:pt x="3850" y="530"/>
                    <a:pt x="3850" y="530"/>
                  </a:cubicBezTo>
                  <a:cubicBezTo>
                    <a:pt x="3707" y="2388"/>
                    <a:pt x="3707" y="2388"/>
                    <a:pt x="3707" y="2388"/>
                  </a:cubicBezTo>
                  <a:cubicBezTo>
                    <a:pt x="3700" y="2388"/>
                    <a:pt x="3700" y="2388"/>
                    <a:pt x="3700" y="2388"/>
                  </a:cubicBezTo>
                  <a:cubicBezTo>
                    <a:pt x="3692" y="2388"/>
                    <a:pt x="3668" y="2396"/>
                    <a:pt x="3644" y="2396"/>
                  </a:cubicBezTo>
                  <a:close/>
                  <a:moveTo>
                    <a:pt x="1391" y="2143"/>
                  </a:moveTo>
                  <a:lnTo>
                    <a:pt x="1391" y="2143"/>
                  </a:lnTo>
                  <a:cubicBezTo>
                    <a:pt x="1391" y="2143"/>
                    <a:pt x="1447" y="2150"/>
                    <a:pt x="1565" y="2158"/>
                  </a:cubicBezTo>
                  <a:cubicBezTo>
                    <a:pt x="2047" y="2222"/>
                    <a:pt x="3328" y="2388"/>
                    <a:pt x="3644" y="2388"/>
                  </a:cubicBezTo>
                  <a:cubicBezTo>
                    <a:pt x="3668" y="2388"/>
                    <a:pt x="3684" y="2380"/>
                    <a:pt x="3700" y="2380"/>
                  </a:cubicBezTo>
                  <a:cubicBezTo>
                    <a:pt x="3842" y="538"/>
                    <a:pt x="3842" y="538"/>
                    <a:pt x="3842" y="538"/>
                  </a:cubicBezTo>
                  <a:cubicBezTo>
                    <a:pt x="2656" y="451"/>
                    <a:pt x="1391" y="269"/>
                    <a:pt x="87" y="16"/>
                  </a:cubicBezTo>
                  <a:cubicBezTo>
                    <a:pt x="79" y="32"/>
                    <a:pt x="79" y="63"/>
                    <a:pt x="79" y="71"/>
                  </a:cubicBezTo>
                  <a:cubicBezTo>
                    <a:pt x="79" y="103"/>
                    <a:pt x="79" y="198"/>
                    <a:pt x="63" y="237"/>
                  </a:cubicBezTo>
                  <a:cubicBezTo>
                    <a:pt x="47" y="277"/>
                    <a:pt x="31" y="364"/>
                    <a:pt x="24" y="395"/>
                  </a:cubicBezTo>
                  <a:cubicBezTo>
                    <a:pt x="24" y="403"/>
                    <a:pt x="24" y="419"/>
                    <a:pt x="16" y="427"/>
                  </a:cubicBezTo>
                  <a:cubicBezTo>
                    <a:pt x="8" y="451"/>
                    <a:pt x="8" y="467"/>
                    <a:pt x="16" y="490"/>
                  </a:cubicBezTo>
                  <a:cubicBezTo>
                    <a:pt x="16" y="506"/>
                    <a:pt x="31" y="522"/>
                    <a:pt x="39" y="538"/>
                  </a:cubicBezTo>
                  <a:cubicBezTo>
                    <a:pt x="63" y="577"/>
                    <a:pt x="87" y="617"/>
                    <a:pt x="87" y="641"/>
                  </a:cubicBezTo>
                  <a:cubicBezTo>
                    <a:pt x="87" y="664"/>
                    <a:pt x="87" y="680"/>
                    <a:pt x="79" y="704"/>
                  </a:cubicBezTo>
                  <a:cubicBezTo>
                    <a:pt x="71" y="720"/>
                    <a:pt x="71" y="735"/>
                    <a:pt x="71" y="743"/>
                  </a:cubicBezTo>
                  <a:cubicBezTo>
                    <a:pt x="71" y="767"/>
                    <a:pt x="79" y="775"/>
                    <a:pt x="95" y="791"/>
                  </a:cubicBezTo>
                  <a:cubicBezTo>
                    <a:pt x="102" y="791"/>
                    <a:pt x="111" y="799"/>
                    <a:pt x="118" y="806"/>
                  </a:cubicBezTo>
                  <a:cubicBezTo>
                    <a:pt x="126" y="822"/>
                    <a:pt x="134" y="822"/>
                    <a:pt x="142" y="822"/>
                  </a:cubicBezTo>
                  <a:cubicBezTo>
                    <a:pt x="158" y="830"/>
                    <a:pt x="174" y="830"/>
                    <a:pt x="182" y="862"/>
                  </a:cubicBezTo>
                  <a:cubicBezTo>
                    <a:pt x="182" y="870"/>
                    <a:pt x="182" y="886"/>
                    <a:pt x="182" y="901"/>
                  </a:cubicBezTo>
                  <a:cubicBezTo>
                    <a:pt x="174" y="917"/>
                    <a:pt x="174" y="941"/>
                    <a:pt x="197" y="949"/>
                  </a:cubicBezTo>
                  <a:cubicBezTo>
                    <a:pt x="205" y="957"/>
                    <a:pt x="213" y="957"/>
                    <a:pt x="221" y="965"/>
                  </a:cubicBezTo>
                  <a:cubicBezTo>
                    <a:pt x="245" y="981"/>
                    <a:pt x="253" y="988"/>
                    <a:pt x="261" y="1028"/>
                  </a:cubicBezTo>
                  <a:cubicBezTo>
                    <a:pt x="261" y="1044"/>
                    <a:pt x="261" y="1059"/>
                    <a:pt x="253" y="1068"/>
                  </a:cubicBezTo>
                  <a:cubicBezTo>
                    <a:pt x="253" y="1083"/>
                    <a:pt x="253" y="1083"/>
                    <a:pt x="277" y="1107"/>
                  </a:cubicBezTo>
                  <a:cubicBezTo>
                    <a:pt x="300" y="1123"/>
                    <a:pt x="308" y="1139"/>
                    <a:pt x="324" y="1154"/>
                  </a:cubicBezTo>
                  <a:cubicBezTo>
                    <a:pt x="332" y="1170"/>
                    <a:pt x="340" y="1186"/>
                    <a:pt x="355" y="1186"/>
                  </a:cubicBezTo>
                  <a:cubicBezTo>
                    <a:pt x="355" y="1194"/>
                    <a:pt x="355" y="1194"/>
                    <a:pt x="364" y="1194"/>
                  </a:cubicBezTo>
                  <a:cubicBezTo>
                    <a:pt x="371" y="1194"/>
                    <a:pt x="379" y="1186"/>
                    <a:pt x="387" y="1178"/>
                  </a:cubicBezTo>
                  <a:cubicBezTo>
                    <a:pt x="395" y="1178"/>
                    <a:pt x="403" y="1170"/>
                    <a:pt x="411" y="1170"/>
                  </a:cubicBezTo>
                  <a:cubicBezTo>
                    <a:pt x="419" y="1170"/>
                    <a:pt x="419" y="1186"/>
                    <a:pt x="419" y="1194"/>
                  </a:cubicBezTo>
                  <a:cubicBezTo>
                    <a:pt x="427" y="1233"/>
                    <a:pt x="411" y="1289"/>
                    <a:pt x="395" y="1312"/>
                  </a:cubicBezTo>
                  <a:cubicBezTo>
                    <a:pt x="387" y="1312"/>
                    <a:pt x="387" y="1312"/>
                    <a:pt x="387" y="1312"/>
                  </a:cubicBezTo>
                  <a:cubicBezTo>
                    <a:pt x="371" y="1336"/>
                    <a:pt x="348" y="1368"/>
                    <a:pt x="340" y="1399"/>
                  </a:cubicBezTo>
                  <a:cubicBezTo>
                    <a:pt x="332" y="1439"/>
                    <a:pt x="340" y="1479"/>
                    <a:pt x="348" y="1502"/>
                  </a:cubicBezTo>
                  <a:cubicBezTo>
                    <a:pt x="348" y="1526"/>
                    <a:pt x="348" y="1565"/>
                    <a:pt x="332" y="1581"/>
                  </a:cubicBezTo>
                  <a:cubicBezTo>
                    <a:pt x="332" y="1589"/>
                    <a:pt x="324" y="1589"/>
                    <a:pt x="324" y="1589"/>
                  </a:cubicBezTo>
                  <a:cubicBezTo>
                    <a:pt x="316" y="1589"/>
                    <a:pt x="316" y="1589"/>
                    <a:pt x="316" y="1589"/>
                  </a:cubicBezTo>
                  <a:cubicBezTo>
                    <a:pt x="308" y="1589"/>
                    <a:pt x="308" y="1589"/>
                    <a:pt x="308" y="1589"/>
                  </a:cubicBezTo>
                  <a:cubicBezTo>
                    <a:pt x="300" y="1589"/>
                    <a:pt x="292" y="1589"/>
                    <a:pt x="284" y="1597"/>
                  </a:cubicBezTo>
                  <a:cubicBezTo>
                    <a:pt x="284" y="1597"/>
                    <a:pt x="284" y="1605"/>
                    <a:pt x="284" y="1613"/>
                  </a:cubicBezTo>
                  <a:cubicBezTo>
                    <a:pt x="284" y="1645"/>
                    <a:pt x="277" y="1668"/>
                    <a:pt x="269" y="1684"/>
                  </a:cubicBezTo>
                  <a:lnTo>
                    <a:pt x="269" y="1684"/>
                  </a:lnTo>
                  <a:cubicBezTo>
                    <a:pt x="269" y="1692"/>
                    <a:pt x="269" y="1692"/>
                    <a:pt x="277" y="1692"/>
                  </a:cubicBezTo>
                  <a:cubicBezTo>
                    <a:pt x="284" y="1700"/>
                    <a:pt x="292" y="1700"/>
                    <a:pt x="308" y="1708"/>
                  </a:cubicBezTo>
                  <a:cubicBezTo>
                    <a:pt x="316" y="1716"/>
                    <a:pt x="316" y="1723"/>
                    <a:pt x="316" y="1723"/>
                  </a:cubicBezTo>
                  <a:cubicBezTo>
                    <a:pt x="316" y="1732"/>
                    <a:pt x="316" y="1732"/>
                    <a:pt x="316" y="1739"/>
                  </a:cubicBezTo>
                  <a:cubicBezTo>
                    <a:pt x="316" y="1732"/>
                    <a:pt x="324" y="1732"/>
                    <a:pt x="332" y="1732"/>
                  </a:cubicBezTo>
                  <a:cubicBezTo>
                    <a:pt x="395" y="1723"/>
                    <a:pt x="411" y="1716"/>
                    <a:pt x="435" y="1692"/>
                  </a:cubicBezTo>
                  <a:cubicBezTo>
                    <a:pt x="450" y="1676"/>
                    <a:pt x="482" y="1660"/>
                    <a:pt x="498" y="1660"/>
                  </a:cubicBezTo>
                  <a:cubicBezTo>
                    <a:pt x="506" y="1660"/>
                    <a:pt x="522" y="1668"/>
                    <a:pt x="522" y="1684"/>
                  </a:cubicBezTo>
                  <a:cubicBezTo>
                    <a:pt x="522" y="1708"/>
                    <a:pt x="522" y="1723"/>
                    <a:pt x="514" y="1739"/>
                  </a:cubicBezTo>
                  <a:cubicBezTo>
                    <a:pt x="506" y="1755"/>
                    <a:pt x="506" y="1779"/>
                    <a:pt x="514" y="1795"/>
                  </a:cubicBezTo>
                  <a:cubicBezTo>
                    <a:pt x="514" y="1803"/>
                    <a:pt x="514" y="1803"/>
                    <a:pt x="514" y="1810"/>
                  </a:cubicBezTo>
                  <a:cubicBezTo>
                    <a:pt x="529" y="1842"/>
                    <a:pt x="537" y="1866"/>
                    <a:pt x="561" y="1898"/>
                  </a:cubicBezTo>
                  <a:cubicBezTo>
                    <a:pt x="593" y="1937"/>
                    <a:pt x="593" y="1976"/>
                    <a:pt x="585" y="2024"/>
                  </a:cubicBezTo>
                  <a:cubicBezTo>
                    <a:pt x="577" y="2032"/>
                    <a:pt x="577" y="2040"/>
                    <a:pt x="569" y="2048"/>
                  </a:cubicBezTo>
                  <a:cubicBezTo>
                    <a:pt x="569" y="2063"/>
                    <a:pt x="561" y="2071"/>
                    <a:pt x="561" y="2079"/>
                  </a:cubicBezTo>
                  <a:cubicBezTo>
                    <a:pt x="569" y="2087"/>
                    <a:pt x="577" y="2095"/>
                    <a:pt x="601" y="2095"/>
                  </a:cubicBezTo>
                  <a:cubicBezTo>
                    <a:pt x="656" y="2111"/>
                    <a:pt x="672" y="2127"/>
                    <a:pt x="672" y="2174"/>
                  </a:cubicBezTo>
                  <a:cubicBezTo>
                    <a:pt x="672" y="2214"/>
                    <a:pt x="695" y="2277"/>
                    <a:pt x="703" y="2293"/>
                  </a:cubicBezTo>
                  <a:cubicBezTo>
                    <a:pt x="711" y="2300"/>
                    <a:pt x="711" y="2309"/>
                    <a:pt x="711" y="2316"/>
                  </a:cubicBezTo>
                  <a:cubicBezTo>
                    <a:pt x="719" y="2324"/>
                    <a:pt x="719" y="2332"/>
                    <a:pt x="727" y="2332"/>
                  </a:cubicBezTo>
                  <a:cubicBezTo>
                    <a:pt x="727" y="2332"/>
                    <a:pt x="727" y="2332"/>
                    <a:pt x="735" y="2324"/>
                  </a:cubicBezTo>
                  <a:cubicBezTo>
                    <a:pt x="743" y="2316"/>
                    <a:pt x="743" y="2309"/>
                    <a:pt x="743" y="2309"/>
                  </a:cubicBezTo>
                  <a:cubicBezTo>
                    <a:pt x="759" y="2285"/>
                    <a:pt x="767" y="2277"/>
                    <a:pt x="790" y="2285"/>
                  </a:cubicBezTo>
                  <a:cubicBezTo>
                    <a:pt x="806" y="2293"/>
                    <a:pt x="814" y="2293"/>
                    <a:pt x="822" y="2300"/>
                  </a:cubicBezTo>
                  <a:cubicBezTo>
                    <a:pt x="838" y="2309"/>
                    <a:pt x="846" y="2309"/>
                    <a:pt x="861" y="2309"/>
                  </a:cubicBezTo>
                  <a:cubicBezTo>
                    <a:pt x="877" y="2316"/>
                    <a:pt x="885" y="2300"/>
                    <a:pt x="901" y="2293"/>
                  </a:cubicBezTo>
                  <a:cubicBezTo>
                    <a:pt x="901" y="2293"/>
                    <a:pt x="909" y="2285"/>
                    <a:pt x="917" y="2285"/>
                  </a:cubicBezTo>
                  <a:lnTo>
                    <a:pt x="917" y="2285"/>
                  </a:lnTo>
                  <a:cubicBezTo>
                    <a:pt x="925" y="2277"/>
                    <a:pt x="933" y="2277"/>
                    <a:pt x="948" y="2277"/>
                  </a:cubicBezTo>
                  <a:cubicBezTo>
                    <a:pt x="956" y="2277"/>
                    <a:pt x="972" y="2277"/>
                    <a:pt x="988" y="2293"/>
                  </a:cubicBezTo>
                  <a:cubicBezTo>
                    <a:pt x="1012" y="2309"/>
                    <a:pt x="1028" y="2316"/>
                    <a:pt x="1051" y="2316"/>
                  </a:cubicBezTo>
                  <a:cubicBezTo>
                    <a:pt x="1059" y="2316"/>
                    <a:pt x="1059" y="2316"/>
                    <a:pt x="1067" y="2316"/>
                  </a:cubicBezTo>
                  <a:cubicBezTo>
                    <a:pt x="1083" y="2309"/>
                    <a:pt x="1091" y="2309"/>
                    <a:pt x="1091" y="2309"/>
                  </a:cubicBezTo>
                  <a:cubicBezTo>
                    <a:pt x="1091" y="2300"/>
                    <a:pt x="1099" y="2300"/>
                    <a:pt x="1099" y="2300"/>
                  </a:cubicBezTo>
                  <a:cubicBezTo>
                    <a:pt x="1107" y="2300"/>
                    <a:pt x="1114" y="2300"/>
                    <a:pt x="1122" y="2309"/>
                  </a:cubicBezTo>
                  <a:cubicBezTo>
                    <a:pt x="1146" y="2324"/>
                    <a:pt x="1138" y="2340"/>
                    <a:pt x="1138" y="2348"/>
                  </a:cubicBezTo>
                  <a:cubicBezTo>
                    <a:pt x="1146" y="2348"/>
                    <a:pt x="1146" y="2340"/>
                    <a:pt x="1154" y="2332"/>
                  </a:cubicBezTo>
                  <a:cubicBezTo>
                    <a:pt x="1178" y="2316"/>
                    <a:pt x="1186" y="2285"/>
                    <a:pt x="1194" y="2269"/>
                  </a:cubicBezTo>
                  <a:cubicBezTo>
                    <a:pt x="1201" y="2245"/>
                    <a:pt x="1209" y="2237"/>
                    <a:pt x="1217" y="2237"/>
                  </a:cubicBezTo>
                  <a:cubicBezTo>
                    <a:pt x="1225" y="2237"/>
                    <a:pt x="1225" y="2237"/>
                    <a:pt x="1225" y="2237"/>
                  </a:cubicBezTo>
                  <a:cubicBezTo>
                    <a:pt x="1233" y="2237"/>
                    <a:pt x="1241" y="2245"/>
                    <a:pt x="1241" y="2245"/>
                  </a:cubicBezTo>
                  <a:cubicBezTo>
                    <a:pt x="1272" y="2261"/>
                    <a:pt x="1288" y="2269"/>
                    <a:pt x="1296" y="2309"/>
                  </a:cubicBezTo>
                  <a:cubicBezTo>
                    <a:pt x="1304" y="2340"/>
                    <a:pt x="1312" y="2356"/>
                    <a:pt x="1336" y="2364"/>
                  </a:cubicBezTo>
                  <a:cubicBezTo>
                    <a:pt x="1360" y="2190"/>
                    <a:pt x="1360" y="2190"/>
                    <a:pt x="1360" y="2190"/>
                  </a:cubicBezTo>
                  <a:cubicBezTo>
                    <a:pt x="1360" y="2182"/>
                    <a:pt x="1367" y="2143"/>
                    <a:pt x="1391" y="214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7" name="Freeform 289"/>
            <p:cNvSpPr>
              <a:spLocks noChangeArrowheads="1"/>
            </p:cNvSpPr>
            <p:nvPr/>
          </p:nvSpPr>
          <p:spPr bwMode="auto">
            <a:xfrm>
              <a:off x="9565059" y="4500772"/>
              <a:ext cx="1382306" cy="1127183"/>
            </a:xfrm>
            <a:custGeom>
              <a:avLst/>
              <a:gdLst>
                <a:gd name="T0" fmla="*/ 316 w 2626"/>
                <a:gd name="T1" fmla="*/ 0 h 2143"/>
                <a:gd name="T2" fmla="*/ 316 w 2626"/>
                <a:gd name="T3" fmla="*/ 0 h 2143"/>
                <a:gd name="T4" fmla="*/ 292 w 2626"/>
                <a:gd name="T5" fmla="*/ 47 h 2143"/>
                <a:gd name="T6" fmla="*/ 71 w 2626"/>
                <a:gd name="T7" fmla="*/ 1407 h 2143"/>
                <a:gd name="T8" fmla="*/ 0 w 2626"/>
                <a:gd name="T9" fmla="*/ 1857 h 2143"/>
                <a:gd name="T10" fmla="*/ 696 w 2626"/>
                <a:gd name="T11" fmla="*/ 1944 h 2143"/>
                <a:gd name="T12" fmla="*/ 719 w 2626"/>
                <a:gd name="T13" fmla="*/ 1968 h 2143"/>
                <a:gd name="T14" fmla="*/ 719 w 2626"/>
                <a:gd name="T15" fmla="*/ 1944 h 2143"/>
                <a:gd name="T16" fmla="*/ 2498 w 2626"/>
                <a:gd name="T17" fmla="*/ 2142 h 2143"/>
                <a:gd name="T18" fmla="*/ 2625 w 2626"/>
                <a:gd name="T19" fmla="*/ 245 h 2143"/>
                <a:gd name="T20" fmla="*/ 316 w 2626"/>
                <a:gd name="T21" fmla="*/ 0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6" h="2143">
                  <a:moveTo>
                    <a:pt x="316" y="0"/>
                  </a:moveTo>
                  <a:lnTo>
                    <a:pt x="316" y="0"/>
                  </a:lnTo>
                  <a:cubicBezTo>
                    <a:pt x="292" y="0"/>
                    <a:pt x="292" y="47"/>
                    <a:pt x="292" y="47"/>
                  </a:cubicBezTo>
                  <a:cubicBezTo>
                    <a:pt x="71" y="1407"/>
                    <a:pt x="71" y="1407"/>
                    <a:pt x="71" y="1407"/>
                  </a:cubicBezTo>
                  <a:cubicBezTo>
                    <a:pt x="0" y="1857"/>
                    <a:pt x="0" y="1857"/>
                    <a:pt x="0" y="1857"/>
                  </a:cubicBezTo>
                  <a:cubicBezTo>
                    <a:pt x="696" y="1944"/>
                    <a:pt x="696" y="1944"/>
                    <a:pt x="696" y="1944"/>
                  </a:cubicBezTo>
                  <a:cubicBezTo>
                    <a:pt x="719" y="1968"/>
                    <a:pt x="719" y="1968"/>
                    <a:pt x="719" y="1968"/>
                  </a:cubicBezTo>
                  <a:cubicBezTo>
                    <a:pt x="719" y="1944"/>
                    <a:pt x="719" y="1944"/>
                    <a:pt x="719" y="1944"/>
                  </a:cubicBezTo>
                  <a:cubicBezTo>
                    <a:pt x="719" y="1944"/>
                    <a:pt x="1771" y="2087"/>
                    <a:pt x="2498" y="2142"/>
                  </a:cubicBezTo>
                  <a:cubicBezTo>
                    <a:pt x="2625" y="245"/>
                    <a:pt x="2625" y="245"/>
                    <a:pt x="2625" y="245"/>
                  </a:cubicBezTo>
                  <a:cubicBezTo>
                    <a:pt x="2411" y="276"/>
                    <a:pt x="340" y="0"/>
                    <a:pt x="316"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8" name="Freeform 290"/>
            <p:cNvSpPr>
              <a:spLocks noChangeArrowheads="1"/>
            </p:cNvSpPr>
            <p:nvPr/>
          </p:nvSpPr>
          <p:spPr bwMode="auto">
            <a:xfrm>
              <a:off x="9565059" y="4500772"/>
              <a:ext cx="1384626" cy="1131821"/>
            </a:xfrm>
            <a:custGeom>
              <a:avLst/>
              <a:gdLst>
                <a:gd name="T0" fmla="*/ 2498 w 2633"/>
                <a:gd name="T1" fmla="*/ 2150 h 2151"/>
                <a:gd name="T2" fmla="*/ 2498 w 2633"/>
                <a:gd name="T3" fmla="*/ 2150 h 2151"/>
                <a:gd name="T4" fmla="*/ 2498 w 2633"/>
                <a:gd name="T5" fmla="*/ 2150 h 2151"/>
                <a:gd name="T6" fmla="*/ 719 w 2633"/>
                <a:gd name="T7" fmla="*/ 1944 h 2151"/>
                <a:gd name="T8" fmla="*/ 719 w 2633"/>
                <a:gd name="T9" fmla="*/ 1976 h 2151"/>
                <a:gd name="T10" fmla="*/ 696 w 2633"/>
                <a:gd name="T11" fmla="*/ 1944 h 2151"/>
                <a:gd name="T12" fmla="*/ 0 w 2633"/>
                <a:gd name="T13" fmla="*/ 1865 h 2151"/>
                <a:gd name="T14" fmla="*/ 63 w 2633"/>
                <a:gd name="T15" fmla="*/ 1407 h 2151"/>
                <a:gd name="T16" fmla="*/ 285 w 2633"/>
                <a:gd name="T17" fmla="*/ 47 h 2151"/>
                <a:gd name="T18" fmla="*/ 316 w 2633"/>
                <a:gd name="T19" fmla="*/ 0 h 2151"/>
                <a:gd name="T20" fmla="*/ 490 w 2633"/>
                <a:gd name="T21" fmla="*/ 15 h 2151"/>
                <a:gd name="T22" fmla="*/ 2569 w 2633"/>
                <a:gd name="T23" fmla="*/ 245 h 2151"/>
                <a:gd name="T24" fmla="*/ 2625 w 2633"/>
                <a:gd name="T25" fmla="*/ 237 h 2151"/>
                <a:gd name="T26" fmla="*/ 2632 w 2633"/>
                <a:gd name="T27" fmla="*/ 237 h 2151"/>
                <a:gd name="T28" fmla="*/ 2632 w 2633"/>
                <a:gd name="T29" fmla="*/ 245 h 2151"/>
                <a:gd name="T30" fmla="*/ 2498 w 2633"/>
                <a:gd name="T31" fmla="*/ 2150 h 2151"/>
                <a:gd name="T32" fmla="*/ 719 w 2633"/>
                <a:gd name="T33" fmla="*/ 1936 h 2151"/>
                <a:gd name="T34" fmla="*/ 719 w 2633"/>
                <a:gd name="T35" fmla="*/ 1936 h 2151"/>
                <a:gd name="T36" fmla="*/ 719 w 2633"/>
                <a:gd name="T37" fmla="*/ 1936 h 2151"/>
                <a:gd name="T38" fmla="*/ 2490 w 2633"/>
                <a:gd name="T39" fmla="*/ 2142 h 2151"/>
                <a:gd name="T40" fmla="*/ 2625 w 2633"/>
                <a:gd name="T41" fmla="*/ 245 h 2151"/>
                <a:gd name="T42" fmla="*/ 2569 w 2633"/>
                <a:gd name="T43" fmla="*/ 253 h 2151"/>
                <a:gd name="T44" fmla="*/ 490 w 2633"/>
                <a:gd name="T45" fmla="*/ 23 h 2151"/>
                <a:gd name="T46" fmla="*/ 316 w 2633"/>
                <a:gd name="T47" fmla="*/ 7 h 2151"/>
                <a:gd name="T48" fmla="*/ 292 w 2633"/>
                <a:gd name="T49" fmla="*/ 47 h 2151"/>
                <a:gd name="T50" fmla="*/ 71 w 2633"/>
                <a:gd name="T51" fmla="*/ 1407 h 2151"/>
                <a:gd name="T52" fmla="*/ 8 w 2633"/>
                <a:gd name="T53" fmla="*/ 1857 h 2151"/>
                <a:gd name="T54" fmla="*/ 696 w 2633"/>
                <a:gd name="T55" fmla="*/ 1936 h 2151"/>
                <a:gd name="T56" fmla="*/ 712 w 2633"/>
                <a:gd name="T57" fmla="*/ 1960 h 2151"/>
                <a:gd name="T58" fmla="*/ 719 w 2633"/>
                <a:gd name="T59" fmla="*/ 193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3" h="2151">
                  <a:moveTo>
                    <a:pt x="2498" y="2150"/>
                  </a:moveTo>
                  <a:lnTo>
                    <a:pt x="2498" y="2150"/>
                  </a:lnTo>
                  <a:lnTo>
                    <a:pt x="2498" y="2150"/>
                  </a:lnTo>
                  <a:cubicBezTo>
                    <a:pt x="1795" y="2087"/>
                    <a:pt x="790" y="1960"/>
                    <a:pt x="719" y="1944"/>
                  </a:cubicBezTo>
                  <a:cubicBezTo>
                    <a:pt x="719" y="1976"/>
                    <a:pt x="719" y="1976"/>
                    <a:pt x="719" y="1976"/>
                  </a:cubicBezTo>
                  <a:cubicBezTo>
                    <a:pt x="696" y="1944"/>
                    <a:pt x="696" y="1944"/>
                    <a:pt x="696" y="1944"/>
                  </a:cubicBezTo>
                  <a:cubicBezTo>
                    <a:pt x="0" y="1865"/>
                    <a:pt x="0" y="1865"/>
                    <a:pt x="0" y="1865"/>
                  </a:cubicBezTo>
                  <a:cubicBezTo>
                    <a:pt x="63" y="1407"/>
                    <a:pt x="63" y="1407"/>
                    <a:pt x="63" y="1407"/>
                  </a:cubicBezTo>
                  <a:cubicBezTo>
                    <a:pt x="285" y="47"/>
                    <a:pt x="285" y="47"/>
                    <a:pt x="285" y="47"/>
                  </a:cubicBezTo>
                  <a:cubicBezTo>
                    <a:pt x="285" y="39"/>
                    <a:pt x="292" y="0"/>
                    <a:pt x="316" y="0"/>
                  </a:cubicBezTo>
                  <a:cubicBezTo>
                    <a:pt x="316" y="0"/>
                    <a:pt x="372" y="7"/>
                    <a:pt x="490" y="15"/>
                  </a:cubicBezTo>
                  <a:cubicBezTo>
                    <a:pt x="972" y="79"/>
                    <a:pt x="2253" y="245"/>
                    <a:pt x="2569" y="245"/>
                  </a:cubicBezTo>
                  <a:cubicBezTo>
                    <a:pt x="2593" y="245"/>
                    <a:pt x="2617" y="237"/>
                    <a:pt x="2625" y="237"/>
                  </a:cubicBezTo>
                  <a:cubicBezTo>
                    <a:pt x="2632" y="237"/>
                    <a:pt x="2632" y="237"/>
                    <a:pt x="2632" y="237"/>
                  </a:cubicBezTo>
                  <a:cubicBezTo>
                    <a:pt x="2632" y="245"/>
                    <a:pt x="2632" y="245"/>
                    <a:pt x="2632" y="245"/>
                  </a:cubicBezTo>
                  <a:lnTo>
                    <a:pt x="2498" y="2150"/>
                  </a:lnTo>
                  <a:close/>
                  <a:moveTo>
                    <a:pt x="719" y="1936"/>
                  </a:moveTo>
                  <a:lnTo>
                    <a:pt x="719" y="1936"/>
                  </a:lnTo>
                  <a:lnTo>
                    <a:pt x="719" y="1936"/>
                  </a:lnTo>
                  <a:cubicBezTo>
                    <a:pt x="727" y="1944"/>
                    <a:pt x="1771" y="2079"/>
                    <a:pt x="2490" y="2142"/>
                  </a:cubicBezTo>
                  <a:cubicBezTo>
                    <a:pt x="2625" y="245"/>
                    <a:pt x="2625" y="245"/>
                    <a:pt x="2625" y="245"/>
                  </a:cubicBezTo>
                  <a:cubicBezTo>
                    <a:pt x="2609" y="245"/>
                    <a:pt x="2593" y="253"/>
                    <a:pt x="2569" y="253"/>
                  </a:cubicBezTo>
                  <a:cubicBezTo>
                    <a:pt x="2253" y="253"/>
                    <a:pt x="972" y="86"/>
                    <a:pt x="490" y="23"/>
                  </a:cubicBezTo>
                  <a:cubicBezTo>
                    <a:pt x="387" y="15"/>
                    <a:pt x="316" y="7"/>
                    <a:pt x="316" y="7"/>
                  </a:cubicBezTo>
                  <a:cubicBezTo>
                    <a:pt x="300" y="7"/>
                    <a:pt x="292" y="39"/>
                    <a:pt x="292" y="47"/>
                  </a:cubicBezTo>
                  <a:cubicBezTo>
                    <a:pt x="71" y="1407"/>
                    <a:pt x="71" y="1407"/>
                    <a:pt x="71" y="1407"/>
                  </a:cubicBezTo>
                  <a:cubicBezTo>
                    <a:pt x="8" y="1857"/>
                    <a:pt x="8" y="1857"/>
                    <a:pt x="8" y="1857"/>
                  </a:cubicBezTo>
                  <a:cubicBezTo>
                    <a:pt x="696" y="1936"/>
                    <a:pt x="696" y="1936"/>
                    <a:pt x="696" y="1936"/>
                  </a:cubicBezTo>
                  <a:cubicBezTo>
                    <a:pt x="712" y="1960"/>
                    <a:pt x="712" y="1960"/>
                    <a:pt x="712" y="1960"/>
                  </a:cubicBezTo>
                  <a:lnTo>
                    <a:pt x="719" y="1936"/>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9" name="Freeform 307"/>
            <p:cNvSpPr>
              <a:spLocks noChangeArrowheads="1"/>
            </p:cNvSpPr>
            <p:nvPr/>
          </p:nvSpPr>
          <p:spPr bwMode="auto">
            <a:xfrm>
              <a:off x="10961281" y="3651906"/>
              <a:ext cx="1301131" cy="807118"/>
            </a:xfrm>
            <a:custGeom>
              <a:avLst/>
              <a:gdLst>
                <a:gd name="T0" fmla="*/ 2466 w 2475"/>
                <a:gd name="T1" fmla="*/ 1518 h 1534"/>
                <a:gd name="T2" fmla="*/ 2466 w 2475"/>
                <a:gd name="T3" fmla="*/ 1518 h 1534"/>
                <a:gd name="T4" fmla="*/ 2466 w 2475"/>
                <a:gd name="T5" fmla="*/ 1486 h 1534"/>
                <a:gd name="T6" fmla="*/ 2458 w 2475"/>
                <a:gd name="T7" fmla="*/ 1320 h 1534"/>
                <a:gd name="T8" fmla="*/ 2411 w 2475"/>
                <a:gd name="T9" fmla="*/ 1265 h 1534"/>
                <a:gd name="T10" fmla="*/ 2380 w 2475"/>
                <a:gd name="T11" fmla="*/ 1043 h 1534"/>
                <a:gd name="T12" fmla="*/ 2372 w 2475"/>
                <a:gd name="T13" fmla="*/ 893 h 1534"/>
                <a:gd name="T14" fmla="*/ 2372 w 2475"/>
                <a:gd name="T15" fmla="*/ 711 h 1534"/>
                <a:gd name="T16" fmla="*/ 2285 w 2475"/>
                <a:gd name="T17" fmla="*/ 466 h 1534"/>
                <a:gd name="T18" fmla="*/ 2301 w 2475"/>
                <a:gd name="T19" fmla="*/ 253 h 1534"/>
                <a:gd name="T20" fmla="*/ 2285 w 2475"/>
                <a:gd name="T21" fmla="*/ 174 h 1534"/>
                <a:gd name="T22" fmla="*/ 2253 w 2475"/>
                <a:gd name="T23" fmla="*/ 63 h 1534"/>
                <a:gd name="T24" fmla="*/ 111 w 2475"/>
                <a:gd name="T25" fmla="*/ 0 h 1534"/>
                <a:gd name="T26" fmla="*/ 0 w 2475"/>
                <a:gd name="T27" fmla="*/ 1423 h 1534"/>
                <a:gd name="T28" fmla="*/ 2466 w 2475"/>
                <a:gd name="T29" fmla="*/ 1518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5" h="1534">
                  <a:moveTo>
                    <a:pt x="2466" y="1518"/>
                  </a:moveTo>
                  <a:lnTo>
                    <a:pt x="2466" y="1518"/>
                  </a:lnTo>
                  <a:cubicBezTo>
                    <a:pt x="2466" y="1502"/>
                    <a:pt x="2474" y="1494"/>
                    <a:pt x="2466" y="1486"/>
                  </a:cubicBezTo>
                  <a:cubicBezTo>
                    <a:pt x="2458" y="1439"/>
                    <a:pt x="2474" y="1336"/>
                    <a:pt x="2458" y="1320"/>
                  </a:cubicBezTo>
                  <a:cubicBezTo>
                    <a:pt x="2443" y="1296"/>
                    <a:pt x="2411" y="1296"/>
                    <a:pt x="2411" y="1265"/>
                  </a:cubicBezTo>
                  <a:cubicBezTo>
                    <a:pt x="2411" y="1225"/>
                    <a:pt x="2380" y="1099"/>
                    <a:pt x="2380" y="1043"/>
                  </a:cubicBezTo>
                  <a:cubicBezTo>
                    <a:pt x="2380" y="996"/>
                    <a:pt x="2364" y="964"/>
                    <a:pt x="2372" y="893"/>
                  </a:cubicBezTo>
                  <a:cubicBezTo>
                    <a:pt x="2380" y="822"/>
                    <a:pt x="2396" y="743"/>
                    <a:pt x="2372" y="711"/>
                  </a:cubicBezTo>
                  <a:cubicBezTo>
                    <a:pt x="2356" y="680"/>
                    <a:pt x="2316" y="561"/>
                    <a:pt x="2285" y="466"/>
                  </a:cubicBezTo>
                  <a:cubicBezTo>
                    <a:pt x="2253" y="371"/>
                    <a:pt x="2293" y="269"/>
                    <a:pt x="2301" y="253"/>
                  </a:cubicBezTo>
                  <a:cubicBezTo>
                    <a:pt x="2309" y="229"/>
                    <a:pt x="2309" y="205"/>
                    <a:pt x="2285" y="174"/>
                  </a:cubicBezTo>
                  <a:cubicBezTo>
                    <a:pt x="2269" y="158"/>
                    <a:pt x="2253" y="103"/>
                    <a:pt x="2253" y="63"/>
                  </a:cubicBezTo>
                  <a:cubicBezTo>
                    <a:pt x="1542" y="79"/>
                    <a:pt x="814" y="55"/>
                    <a:pt x="111" y="0"/>
                  </a:cubicBezTo>
                  <a:cubicBezTo>
                    <a:pt x="0" y="1423"/>
                    <a:pt x="0" y="1423"/>
                    <a:pt x="0" y="1423"/>
                  </a:cubicBezTo>
                  <a:cubicBezTo>
                    <a:pt x="222" y="1439"/>
                    <a:pt x="1850" y="1533"/>
                    <a:pt x="2466" y="151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0" name="Freeform 308"/>
            <p:cNvSpPr>
              <a:spLocks noChangeArrowheads="1"/>
            </p:cNvSpPr>
            <p:nvPr/>
          </p:nvSpPr>
          <p:spPr bwMode="auto">
            <a:xfrm>
              <a:off x="10961281" y="3651906"/>
              <a:ext cx="1301131" cy="802480"/>
            </a:xfrm>
            <a:custGeom>
              <a:avLst/>
              <a:gdLst>
                <a:gd name="T0" fmla="*/ 2340 w 2475"/>
                <a:gd name="T1" fmla="*/ 1526 h 1527"/>
                <a:gd name="T2" fmla="*/ 2340 w 2475"/>
                <a:gd name="T3" fmla="*/ 1526 h 1527"/>
                <a:gd name="T4" fmla="*/ 2340 w 2475"/>
                <a:gd name="T5" fmla="*/ 1526 h 1527"/>
                <a:gd name="T6" fmla="*/ 0 w 2475"/>
                <a:gd name="T7" fmla="*/ 1431 h 1527"/>
                <a:gd name="T8" fmla="*/ 0 w 2475"/>
                <a:gd name="T9" fmla="*/ 1431 h 1527"/>
                <a:gd name="T10" fmla="*/ 111 w 2475"/>
                <a:gd name="T11" fmla="*/ 0 h 1527"/>
                <a:gd name="T12" fmla="*/ 111 w 2475"/>
                <a:gd name="T13" fmla="*/ 0 h 1527"/>
                <a:gd name="T14" fmla="*/ 1771 w 2475"/>
                <a:gd name="T15" fmla="*/ 63 h 1527"/>
                <a:gd name="T16" fmla="*/ 2253 w 2475"/>
                <a:gd name="T17" fmla="*/ 55 h 1527"/>
                <a:gd name="T18" fmla="*/ 2261 w 2475"/>
                <a:gd name="T19" fmla="*/ 55 h 1527"/>
                <a:gd name="T20" fmla="*/ 2261 w 2475"/>
                <a:gd name="T21" fmla="*/ 63 h 1527"/>
                <a:gd name="T22" fmla="*/ 2285 w 2475"/>
                <a:gd name="T23" fmla="*/ 174 h 1527"/>
                <a:gd name="T24" fmla="*/ 2301 w 2475"/>
                <a:gd name="T25" fmla="*/ 253 h 1527"/>
                <a:gd name="T26" fmla="*/ 2293 w 2475"/>
                <a:gd name="T27" fmla="*/ 466 h 1527"/>
                <a:gd name="T28" fmla="*/ 2380 w 2475"/>
                <a:gd name="T29" fmla="*/ 711 h 1527"/>
                <a:gd name="T30" fmla="*/ 2380 w 2475"/>
                <a:gd name="T31" fmla="*/ 893 h 1527"/>
                <a:gd name="T32" fmla="*/ 2380 w 2475"/>
                <a:gd name="T33" fmla="*/ 988 h 1527"/>
                <a:gd name="T34" fmla="*/ 2388 w 2475"/>
                <a:gd name="T35" fmla="*/ 1043 h 1527"/>
                <a:gd name="T36" fmla="*/ 2403 w 2475"/>
                <a:gd name="T37" fmla="*/ 1170 h 1527"/>
                <a:gd name="T38" fmla="*/ 2419 w 2475"/>
                <a:gd name="T39" fmla="*/ 1265 h 1527"/>
                <a:gd name="T40" fmla="*/ 2443 w 2475"/>
                <a:gd name="T41" fmla="*/ 1304 h 1527"/>
                <a:gd name="T42" fmla="*/ 2458 w 2475"/>
                <a:gd name="T43" fmla="*/ 1312 h 1527"/>
                <a:gd name="T44" fmla="*/ 2474 w 2475"/>
                <a:gd name="T45" fmla="*/ 1407 h 1527"/>
                <a:gd name="T46" fmla="*/ 2474 w 2475"/>
                <a:gd name="T47" fmla="*/ 1478 h 1527"/>
                <a:gd name="T48" fmla="*/ 2474 w 2475"/>
                <a:gd name="T49" fmla="*/ 1518 h 1527"/>
                <a:gd name="T50" fmla="*/ 2466 w 2475"/>
                <a:gd name="T51" fmla="*/ 1518 h 1527"/>
                <a:gd name="T52" fmla="*/ 2466 w 2475"/>
                <a:gd name="T53" fmla="*/ 1518 h 1527"/>
                <a:gd name="T54" fmla="*/ 2340 w 2475"/>
                <a:gd name="T55" fmla="*/ 1526 h 1527"/>
                <a:gd name="T56" fmla="*/ 8 w 2475"/>
                <a:gd name="T57" fmla="*/ 1423 h 1527"/>
                <a:gd name="T58" fmla="*/ 8 w 2475"/>
                <a:gd name="T59" fmla="*/ 1423 h 1527"/>
                <a:gd name="T60" fmla="*/ 2340 w 2475"/>
                <a:gd name="T61" fmla="*/ 1518 h 1527"/>
                <a:gd name="T62" fmla="*/ 2340 w 2475"/>
                <a:gd name="T63" fmla="*/ 1518 h 1527"/>
                <a:gd name="T64" fmla="*/ 2466 w 2475"/>
                <a:gd name="T65" fmla="*/ 1518 h 1527"/>
                <a:gd name="T66" fmla="*/ 2466 w 2475"/>
                <a:gd name="T67" fmla="*/ 1486 h 1527"/>
                <a:gd name="T68" fmla="*/ 2466 w 2475"/>
                <a:gd name="T69" fmla="*/ 1407 h 1527"/>
                <a:gd name="T70" fmla="*/ 2458 w 2475"/>
                <a:gd name="T71" fmla="*/ 1320 h 1527"/>
                <a:gd name="T72" fmla="*/ 2443 w 2475"/>
                <a:gd name="T73" fmla="*/ 1304 h 1527"/>
                <a:gd name="T74" fmla="*/ 2411 w 2475"/>
                <a:gd name="T75" fmla="*/ 1265 h 1527"/>
                <a:gd name="T76" fmla="*/ 2396 w 2475"/>
                <a:gd name="T77" fmla="*/ 1170 h 1527"/>
                <a:gd name="T78" fmla="*/ 2380 w 2475"/>
                <a:gd name="T79" fmla="*/ 1043 h 1527"/>
                <a:gd name="T80" fmla="*/ 2372 w 2475"/>
                <a:gd name="T81" fmla="*/ 996 h 1527"/>
                <a:gd name="T82" fmla="*/ 2372 w 2475"/>
                <a:gd name="T83" fmla="*/ 893 h 1527"/>
                <a:gd name="T84" fmla="*/ 2372 w 2475"/>
                <a:gd name="T85" fmla="*/ 711 h 1527"/>
                <a:gd name="T86" fmla="*/ 2285 w 2475"/>
                <a:gd name="T87" fmla="*/ 466 h 1527"/>
                <a:gd name="T88" fmla="*/ 2293 w 2475"/>
                <a:gd name="T89" fmla="*/ 245 h 1527"/>
                <a:gd name="T90" fmla="*/ 2285 w 2475"/>
                <a:gd name="T91" fmla="*/ 182 h 1527"/>
                <a:gd name="T92" fmla="*/ 2253 w 2475"/>
                <a:gd name="T93" fmla="*/ 63 h 1527"/>
                <a:gd name="T94" fmla="*/ 1771 w 2475"/>
                <a:gd name="T95" fmla="*/ 71 h 1527"/>
                <a:gd name="T96" fmla="*/ 119 w 2475"/>
                <a:gd name="T97" fmla="*/ 8 h 1527"/>
                <a:gd name="T98" fmla="*/ 8 w 2475"/>
                <a:gd name="T99" fmla="*/ 1423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5" h="1527">
                  <a:moveTo>
                    <a:pt x="2340" y="1526"/>
                  </a:moveTo>
                  <a:lnTo>
                    <a:pt x="2340" y="1526"/>
                  </a:lnTo>
                  <a:lnTo>
                    <a:pt x="2340" y="1526"/>
                  </a:lnTo>
                  <a:cubicBezTo>
                    <a:pt x="1652" y="1526"/>
                    <a:pt x="174" y="1439"/>
                    <a:pt x="0" y="1431"/>
                  </a:cubicBezTo>
                  <a:lnTo>
                    <a:pt x="0" y="1431"/>
                  </a:lnTo>
                  <a:cubicBezTo>
                    <a:pt x="111" y="0"/>
                    <a:pt x="111" y="0"/>
                    <a:pt x="111" y="0"/>
                  </a:cubicBezTo>
                  <a:lnTo>
                    <a:pt x="111" y="0"/>
                  </a:lnTo>
                  <a:cubicBezTo>
                    <a:pt x="688" y="39"/>
                    <a:pt x="1249" y="63"/>
                    <a:pt x="1771" y="63"/>
                  </a:cubicBezTo>
                  <a:cubicBezTo>
                    <a:pt x="1937" y="63"/>
                    <a:pt x="2095" y="63"/>
                    <a:pt x="2253" y="55"/>
                  </a:cubicBezTo>
                  <a:cubicBezTo>
                    <a:pt x="2261" y="55"/>
                    <a:pt x="2261" y="55"/>
                    <a:pt x="2261" y="55"/>
                  </a:cubicBezTo>
                  <a:cubicBezTo>
                    <a:pt x="2261" y="63"/>
                    <a:pt x="2261" y="63"/>
                    <a:pt x="2261" y="63"/>
                  </a:cubicBezTo>
                  <a:cubicBezTo>
                    <a:pt x="2261" y="103"/>
                    <a:pt x="2269" y="158"/>
                    <a:pt x="2285" y="174"/>
                  </a:cubicBezTo>
                  <a:cubicBezTo>
                    <a:pt x="2316" y="205"/>
                    <a:pt x="2309" y="229"/>
                    <a:pt x="2301" y="253"/>
                  </a:cubicBezTo>
                  <a:cubicBezTo>
                    <a:pt x="2301" y="253"/>
                    <a:pt x="2253" y="363"/>
                    <a:pt x="2293" y="466"/>
                  </a:cubicBezTo>
                  <a:cubicBezTo>
                    <a:pt x="2316" y="553"/>
                    <a:pt x="2364" y="672"/>
                    <a:pt x="2380" y="711"/>
                  </a:cubicBezTo>
                  <a:cubicBezTo>
                    <a:pt x="2396" y="743"/>
                    <a:pt x="2388" y="822"/>
                    <a:pt x="2380" y="893"/>
                  </a:cubicBezTo>
                  <a:cubicBezTo>
                    <a:pt x="2372" y="941"/>
                    <a:pt x="2380" y="964"/>
                    <a:pt x="2380" y="988"/>
                  </a:cubicBezTo>
                  <a:cubicBezTo>
                    <a:pt x="2388" y="1012"/>
                    <a:pt x="2388" y="1028"/>
                    <a:pt x="2388" y="1043"/>
                  </a:cubicBezTo>
                  <a:cubicBezTo>
                    <a:pt x="2388" y="1075"/>
                    <a:pt x="2396" y="1122"/>
                    <a:pt x="2403" y="1170"/>
                  </a:cubicBezTo>
                  <a:cubicBezTo>
                    <a:pt x="2411" y="1209"/>
                    <a:pt x="2419" y="1241"/>
                    <a:pt x="2419" y="1265"/>
                  </a:cubicBezTo>
                  <a:cubicBezTo>
                    <a:pt x="2419" y="1288"/>
                    <a:pt x="2427" y="1296"/>
                    <a:pt x="2443" y="1304"/>
                  </a:cubicBezTo>
                  <a:cubicBezTo>
                    <a:pt x="2451" y="1304"/>
                    <a:pt x="2458" y="1312"/>
                    <a:pt x="2458" y="1312"/>
                  </a:cubicBezTo>
                  <a:cubicBezTo>
                    <a:pt x="2474" y="1328"/>
                    <a:pt x="2474" y="1359"/>
                    <a:pt x="2474" y="1407"/>
                  </a:cubicBezTo>
                  <a:cubicBezTo>
                    <a:pt x="2466" y="1431"/>
                    <a:pt x="2466" y="1462"/>
                    <a:pt x="2474" y="1478"/>
                  </a:cubicBezTo>
                  <a:cubicBezTo>
                    <a:pt x="2474" y="1494"/>
                    <a:pt x="2474" y="1502"/>
                    <a:pt x="2474" y="1518"/>
                  </a:cubicBezTo>
                  <a:cubicBezTo>
                    <a:pt x="2466" y="1518"/>
                    <a:pt x="2466" y="1518"/>
                    <a:pt x="2466" y="1518"/>
                  </a:cubicBezTo>
                  <a:lnTo>
                    <a:pt x="2466" y="1518"/>
                  </a:lnTo>
                  <a:cubicBezTo>
                    <a:pt x="2427" y="1526"/>
                    <a:pt x="2388" y="1526"/>
                    <a:pt x="2340" y="1526"/>
                  </a:cubicBezTo>
                  <a:close/>
                  <a:moveTo>
                    <a:pt x="8" y="1423"/>
                  </a:moveTo>
                  <a:lnTo>
                    <a:pt x="8" y="1423"/>
                  </a:lnTo>
                  <a:cubicBezTo>
                    <a:pt x="190" y="1431"/>
                    <a:pt x="1660" y="1518"/>
                    <a:pt x="2340" y="1518"/>
                  </a:cubicBezTo>
                  <a:lnTo>
                    <a:pt x="2340" y="1518"/>
                  </a:lnTo>
                  <a:cubicBezTo>
                    <a:pt x="2388" y="1518"/>
                    <a:pt x="2427" y="1518"/>
                    <a:pt x="2466" y="1518"/>
                  </a:cubicBezTo>
                  <a:cubicBezTo>
                    <a:pt x="2466" y="1502"/>
                    <a:pt x="2466" y="1494"/>
                    <a:pt x="2466" y="1486"/>
                  </a:cubicBezTo>
                  <a:cubicBezTo>
                    <a:pt x="2458" y="1462"/>
                    <a:pt x="2458" y="1431"/>
                    <a:pt x="2466" y="1407"/>
                  </a:cubicBezTo>
                  <a:cubicBezTo>
                    <a:pt x="2466" y="1368"/>
                    <a:pt x="2466" y="1328"/>
                    <a:pt x="2458" y="1320"/>
                  </a:cubicBezTo>
                  <a:cubicBezTo>
                    <a:pt x="2450" y="1312"/>
                    <a:pt x="2443" y="1312"/>
                    <a:pt x="2443" y="1304"/>
                  </a:cubicBezTo>
                  <a:cubicBezTo>
                    <a:pt x="2427" y="1296"/>
                    <a:pt x="2411" y="1288"/>
                    <a:pt x="2411" y="1265"/>
                  </a:cubicBezTo>
                  <a:cubicBezTo>
                    <a:pt x="2411" y="1241"/>
                    <a:pt x="2403" y="1209"/>
                    <a:pt x="2396" y="1170"/>
                  </a:cubicBezTo>
                  <a:cubicBezTo>
                    <a:pt x="2388" y="1122"/>
                    <a:pt x="2380" y="1075"/>
                    <a:pt x="2380" y="1043"/>
                  </a:cubicBezTo>
                  <a:cubicBezTo>
                    <a:pt x="2380" y="1028"/>
                    <a:pt x="2380" y="1012"/>
                    <a:pt x="2372" y="996"/>
                  </a:cubicBezTo>
                  <a:cubicBezTo>
                    <a:pt x="2372" y="964"/>
                    <a:pt x="2364" y="941"/>
                    <a:pt x="2372" y="893"/>
                  </a:cubicBezTo>
                  <a:cubicBezTo>
                    <a:pt x="2380" y="830"/>
                    <a:pt x="2388" y="743"/>
                    <a:pt x="2372" y="711"/>
                  </a:cubicBezTo>
                  <a:cubicBezTo>
                    <a:pt x="2356" y="680"/>
                    <a:pt x="2309" y="553"/>
                    <a:pt x="2285" y="466"/>
                  </a:cubicBezTo>
                  <a:cubicBezTo>
                    <a:pt x="2245" y="363"/>
                    <a:pt x="2293" y="253"/>
                    <a:pt x="2293" y="245"/>
                  </a:cubicBezTo>
                  <a:cubicBezTo>
                    <a:pt x="2309" y="221"/>
                    <a:pt x="2301" y="198"/>
                    <a:pt x="2285" y="182"/>
                  </a:cubicBezTo>
                  <a:cubicBezTo>
                    <a:pt x="2269" y="158"/>
                    <a:pt x="2253" y="103"/>
                    <a:pt x="2253" y="63"/>
                  </a:cubicBezTo>
                  <a:cubicBezTo>
                    <a:pt x="2095" y="71"/>
                    <a:pt x="1937" y="71"/>
                    <a:pt x="1771" y="71"/>
                  </a:cubicBezTo>
                  <a:cubicBezTo>
                    <a:pt x="1249" y="71"/>
                    <a:pt x="688" y="47"/>
                    <a:pt x="119" y="8"/>
                  </a:cubicBezTo>
                  <a:lnTo>
                    <a:pt x="8" y="1423"/>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1" name="Freeform 330"/>
            <p:cNvSpPr>
              <a:spLocks noChangeArrowheads="1"/>
            </p:cNvSpPr>
            <p:nvPr/>
          </p:nvSpPr>
          <p:spPr bwMode="auto">
            <a:xfrm>
              <a:off x="10912576" y="4401041"/>
              <a:ext cx="1384625" cy="911488"/>
            </a:xfrm>
            <a:custGeom>
              <a:avLst/>
              <a:gdLst>
                <a:gd name="T0" fmla="*/ 1921 w 2633"/>
                <a:gd name="T1" fmla="*/ 1470 h 1732"/>
                <a:gd name="T2" fmla="*/ 1921 w 2633"/>
                <a:gd name="T3" fmla="*/ 1470 h 1732"/>
                <a:gd name="T4" fmla="*/ 1977 w 2633"/>
                <a:gd name="T5" fmla="*/ 1518 h 1732"/>
                <a:gd name="T6" fmla="*/ 2024 w 2633"/>
                <a:gd name="T7" fmla="*/ 1549 h 1732"/>
                <a:gd name="T8" fmla="*/ 2080 w 2633"/>
                <a:gd name="T9" fmla="*/ 1581 h 1732"/>
                <a:gd name="T10" fmla="*/ 2111 w 2633"/>
                <a:gd name="T11" fmla="*/ 1565 h 1732"/>
                <a:gd name="T12" fmla="*/ 2151 w 2633"/>
                <a:gd name="T13" fmla="*/ 1533 h 1732"/>
                <a:gd name="T14" fmla="*/ 2332 w 2633"/>
                <a:gd name="T15" fmla="*/ 1541 h 1732"/>
                <a:gd name="T16" fmla="*/ 2372 w 2633"/>
                <a:gd name="T17" fmla="*/ 1573 h 1732"/>
                <a:gd name="T18" fmla="*/ 2483 w 2633"/>
                <a:gd name="T19" fmla="*/ 1620 h 1732"/>
                <a:gd name="T20" fmla="*/ 2538 w 2633"/>
                <a:gd name="T21" fmla="*/ 1668 h 1732"/>
                <a:gd name="T22" fmla="*/ 2600 w 2633"/>
                <a:gd name="T23" fmla="*/ 1723 h 1732"/>
                <a:gd name="T24" fmla="*/ 2624 w 2633"/>
                <a:gd name="T25" fmla="*/ 1723 h 1732"/>
                <a:gd name="T26" fmla="*/ 2600 w 2633"/>
                <a:gd name="T27" fmla="*/ 1652 h 1732"/>
                <a:gd name="T28" fmla="*/ 2546 w 2633"/>
                <a:gd name="T29" fmla="*/ 1565 h 1732"/>
                <a:gd name="T30" fmla="*/ 2600 w 2633"/>
                <a:gd name="T31" fmla="*/ 1486 h 1732"/>
                <a:gd name="T32" fmla="*/ 2616 w 2633"/>
                <a:gd name="T33" fmla="*/ 1415 h 1732"/>
                <a:gd name="T34" fmla="*/ 2584 w 2633"/>
                <a:gd name="T35" fmla="*/ 1367 h 1732"/>
                <a:gd name="T36" fmla="*/ 2569 w 2633"/>
                <a:gd name="T37" fmla="*/ 1320 h 1732"/>
                <a:gd name="T38" fmla="*/ 2569 w 2633"/>
                <a:gd name="T39" fmla="*/ 1241 h 1732"/>
                <a:gd name="T40" fmla="*/ 2608 w 2633"/>
                <a:gd name="T41" fmla="*/ 1225 h 1732"/>
                <a:gd name="T42" fmla="*/ 2608 w 2633"/>
                <a:gd name="T43" fmla="*/ 371 h 1732"/>
                <a:gd name="T44" fmla="*/ 2553 w 2633"/>
                <a:gd name="T45" fmla="*/ 356 h 1732"/>
                <a:gd name="T46" fmla="*/ 2506 w 2633"/>
                <a:gd name="T47" fmla="*/ 316 h 1732"/>
                <a:gd name="T48" fmla="*/ 2483 w 2633"/>
                <a:gd name="T49" fmla="*/ 261 h 1732"/>
                <a:gd name="T50" fmla="*/ 2506 w 2633"/>
                <a:gd name="T51" fmla="*/ 197 h 1732"/>
                <a:gd name="T52" fmla="*/ 2561 w 2633"/>
                <a:gd name="T53" fmla="*/ 95 h 1732"/>
                <a:gd name="T54" fmla="*/ 95 w 2633"/>
                <a:gd name="T55" fmla="*/ 0 h 1732"/>
                <a:gd name="T56" fmla="*/ 64 w 2633"/>
                <a:gd name="T57" fmla="*/ 435 h 1732"/>
                <a:gd name="T58" fmla="*/ 0 w 2633"/>
                <a:gd name="T59" fmla="*/ 1375 h 1732"/>
                <a:gd name="T60" fmla="*/ 1921 w 2633"/>
                <a:gd name="T61" fmla="*/ 147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3" h="1732">
                  <a:moveTo>
                    <a:pt x="1921" y="1470"/>
                  </a:moveTo>
                  <a:lnTo>
                    <a:pt x="1921" y="1470"/>
                  </a:lnTo>
                  <a:cubicBezTo>
                    <a:pt x="1921" y="1470"/>
                    <a:pt x="1969" y="1494"/>
                    <a:pt x="1977" y="1518"/>
                  </a:cubicBezTo>
                  <a:cubicBezTo>
                    <a:pt x="1985" y="1533"/>
                    <a:pt x="1985" y="1549"/>
                    <a:pt x="2024" y="1549"/>
                  </a:cubicBezTo>
                  <a:cubicBezTo>
                    <a:pt x="2056" y="1557"/>
                    <a:pt x="2072" y="1573"/>
                    <a:pt x="2080" y="1581"/>
                  </a:cubicBezTo>
                  <a:cubicBezTo>
                    <a:pt x="2087" y="1597"/>
                    <a:pt x="2087" y="1589"/>
                    <a:pt x="2111" y="1565"/>
                  </a:cubicBezTo>
                  <a:cubicBezTo>
                    <a:pt x="2127" y="1541"/>
                    <a:pt x="2127" y="1526"/>
                    <a:pt x="2151" y="1533"/>
                  </a:cubicBezTo>
                  <a:cubicBezTo>
                    <a:pt x="2182" y="1533"/>
                    <a:pt x="2309" y="1518"/>
                    <a:pt x="2332" y="1541"/>
                  </a:cubicBezTo>
                  <a:cubicBezTo>
                    <a:pt x="2348" y="1557"/>
                    <a:pt x="2340" y="1573"/>
                    <a:pt x="2372" y="1573"/>
                  </a:cubicBezTo>
                  <a:cubicBezTo>
                    <a:pt x="2404" y="1573"/>
                    <a:pt x="2467" y="1597"/>
                    <a:pt x="2483" y="1620"/>
                  </a:cubicBezTo>
                  <a:cubicBezTo>
                    <a:pt x="2498" y="1644"/>
                    <a:pt x="2530" y="1668"/>
                    <a:pt x="2538" y="1668"/>
                  </a:cubicBezTo>
                  <a:cubicBezTo>
                    <a:pt x="2546" y="1668"/>
                    <a:pt x="2561" y="1731"/>
                    <a:pt x="2600" y="1723"/>
                  </a:cubicBezTo>
                  <a:cubicBezTo>
                    <a:pt x="2608" y="1723"/>
                    <a:pt x="2616" y="1723"/>
                    <a:pt x="2624" y="1723"/>
                  </a:cubicBezTo>
                  <a:cubicBezTo>
                    <a:pt x="2616" y="1707"/>
                    <a:pt x="2608" y="1684"/>
                    <a:pt x="2600" y="1652"/>
                  </a:cubicBezTo>
                  <a:cubicBezTo>
                    <a:pt x="2569" y="1597"/>
                    <a:pt x="2522" y="1613"/>
                    <a:pt x="2546" y="1565"/>
                  </a:cubicBezTo>
                  <a:cubicBezTo>
                    <a:pt x="2561" y="1526"/>
                    <a:pt x="2592" y="1541"/>
                    <a:pt x="2600" y="1486"/>
                  </a:cubicBezTo>
                  <a:cubicBezTo>
                    <a:pt x="2608" y="1439"/>
                    <a:pt x="2600" y="1439"/>
                    <a:pt x="2616" y="1415"/>
                  </a:cubicBezTo>
                  <a:cubicBezTo>
                    <a:pt x="2632" y="1391"/>
                    <a:pt x="2616" y="1383"/>
                    <a:pt x="2584" y="1367"/>
                  </a:cubicBezTo>
                  <a:cubicBezTo>
                    <a:pt x="2561" y="1352"/>
                    <a:pt x="2538" y="1336"/>
                    <a:pt x="2569" y="1320"/>
                  </a:cubicBezTo>
                  <a:cubicBezTo>
                    <a:pt x="2600" y="1304"/>
                    <a:pt x="2553" y="1265"/>
                    <a:pt x="2569" y="1241"/>
                  </a:cubicBezTo>
                  <a:cubicBezTo>
                    <a:pt x="2584" y="1217"/>
                    <a:pt x="2608" y="1225"/>
                    <a:pt x="2608" y="1225"/>
                  </a:cubicBezTo>
                  <a:cubicBezTo>
                    <a:pt x="2608" y="371"/>
                    <a:pt x="2608" y="371"/>
                    <a:pt x="2608" y="371"/>
                  </a:cubicBezTo>
                  <a:cubicBezTo>
                    <a:pt x="2608" y="371"/>
                    <a:pt x="2577" y="356"/>
                    <a:pt x="2553" y="356"/>
                  </a:cubicBezTo>
                  <a:cubicBezTo>
                    <a:pt x="2530" y="356"/>
                    <a:pt x="2506" y="347"/>
                    <a:pt x="2506" y="316"/>
                  </a:cubicBezTo>
                  <a:cubicBezTo>
                    <a:pt x="2506" y="276"/>
                    <a:pt x="2498" y="276"/>
                    <a:pt x="2483" y="261"/>
                  </a:cubicBezTo>
                  <a:cubicBezTo>
                    <a:pt x="2467" y="245"/>
                    <a:pt x="2475" y="213"/>
                    <a:pt x="2506" y="197"/>
                  </a:cubicBezTo>
                  <a:cubicBezTo>
                    <a:pt x="2530" y="190"/>
                    <a:pt x="2553" y="134"/>
                    <a:pt x="2561" y="95"/>
                  </a:cubicBezTo>
                  <a:cubicBezTo>
                    <a:pt x="1945" y="110"/>
                    <a:pt x="317" y="16"/>
                    <a:pt x="95" y="0"/>
                  </a:cubicBezTo>
                  <a:cubicBezTo>
                    <a:pt x="64" y="435"/>
                    <a:pt x="64" y="435"/>
                    <a:pt x="64" y="435"/>
                  </a:cubicBezTo>
                  <a:cubicBezTo>
                    <a:pt x="0" y="1375"/>
                    <a:pt x="0" y="1375"/>
                    <a:pt x="0" y="1375"/>
                  </a:cubicBezTo>
                  <a:cubicBezTo>
                    <a:pt x="222" y="1391"/>
                    <a:pt x="1542" y="1486"/>
                    <a:pt x="1921" y="147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2" name="Freeform 331"/>
            <p:cNvSpPr>
              <a:spLocks noChangeArrowheads="1"/>
            </p:cNvSpPr>
            <p:nvPr/>
          </p:nvSpPr>
          <p:spPr bwMode="auto">
            <a:xfrm>
              <a:off x="10912576" y="4401041"/>
              <a:ext cx="1384625" cy="911488"/>
            </a:xfrm>
            <a:custGeom>
              <a:avLst/>
              <a:gdLst>
                <a:gd name="T0" fmla="*/ 2592 w 2633"/>
                <a:gd name="T1" fmla="*/ 1731 h 1732"/>
                <a:gd name="T2" fmla="*/ 2538 w 2633"/>
                <a:gd name="T3" fmla="*/ 1668 h 1732"/>
                <a:gd name="T4" fmla="*/ 2372 w 2633"/>
                <a:gd name="T5" fmla="*/ 1581 h 1732"/>
                <a:gd name="T6" fmla="*/ 2324 w 2633"/>
                <a:gd name="T7" fmla="*/ 1541 h 1732"/>
                <a:gd name="T8" fmla="*/ 2206 w 2633"/>
                <a:gd name="T9" fmla="*/ 1533 h 1732"/>
                <a:gd name="T10" fmla="*/ 2119 w 2633"/>
                <a:gd name="T11" fmla="*/ 1557 h 1732"/>
                <a:gd name="T12" fmla="*/ 2087 w 2633"/>
                <a:gd name="T13" fmla="*/ 1597 h 1732"/>
                <a:gd name="T14" fmla="*/ 2072 w 2633"/>
                <a:gd name="T15" fmla="*/ 1581 h 1732"/>
                <a:gd name="T16" fmla="*/ 1977 w 2633"/>
                <a:gd name="T17" fmla="*/ 1526 h 1732"/>
                <a:gd name="T18" fmla="*/ 1913 w 2633"/>
                <a:gd name="T19" fmla="*/ 1470 h 1732"/>
                <a:gd name="T20" fmla="*/ 1803 w 2633"/>
                <a:gd name="T21" fmla="*/ 1470 h 1732"/>
                <a:gd name="T22" fmla="*/ 0 w 2633"/>
                <a:gd name="T23" fmla="*/ 1375 h 1732"/>
                <a:gd name="T24" fmla="*/ 95 w 2633"/>
                <a:gd name="T25" fmla="*/ 0 h 1732"/>
                <a:gd name="T26" fmla="*/ 2435 w 2633"/>
                <a:gd name="T27" fmla="*/ 95 h 1732"/>
                <a:gd name="T28" fmla="*/ 2569 w 2633"/>
                <a:gd name="T29" fmla="*/ 95 h 1732"/>
                <a:gd name="T30" fmla="*/ 2506 w 2633"/>
                <a:gd name="T31" fmla="*/ 205 h 1732"/>
                <a:gd name="T32" fmla="*/ 2483 w 2633"/>
                <a:gd name="T33" fmla="*/ 261 h 1732"/>
                <a:gd name="T34" fmla="*/ 2514 w 2633"/>
                <a:gd name="T35" fmla="*/ 316 h 1732"/>
                <a:gd name="T36" fmla="*/ 2608 w 2633"/>
                <a:gd name="T37" fmla="*/ 371 h 1732"/>
                <a:gd name="T38" fmla="*/ 2608 w 2633"/>
                <a:gd name="T39" fmla="*/ 1233 h 1732"/>
                <a:gd name="T40" fmla="*/ 2600 w 2633"/>
                <a:gd name="T41" fmla="*/ 1225 h 1732"/>
                <a:gd name="T42" fmla="*/ 2577 w 2633"/>
                <a:gd name="T43" fmla="*/ 1280 h 1732"/>
                <a:gd name="T44" fmla="*/ 2561 w 2633"/>
                <a:gd name="T45" fmla="*/ 1336 h 1732"/>
                <a:gd name="T46" fmla="*/ 2592 w 2633"/>
                <a:gd name="T47" fmla="*/ 1367 h 1732"/>
                <a:gd name="T48" fmla="*/ 2624 w 2633"/>
                <a:gd name="T49" fmla="*/ 1399 h 1732"/>
                <a:gd name="T50" fmla="*/ 2608 w 2633"/>
                <a:gd name="T51" fmla="*/ 1446 h 1732"/>
                <a:gd name="T52" fmla="*/ 2577 w 2633"/>
                <a:gd name="T53" fmla="*/ 1533 h 1732"/>
                <a:gd name="T54" fmla="*/ 2561 w 2633"/>
                <a:gd name="T55" fmla="*/ 1604 h 1732"/>
                <a:gd name="T56" fmla="*/ 2632 w 2633"/>
                <a:gd name="T57" fmla="*/ 1723 h 1732"/>
                <a:gd name="T58" fmla="*/ 2624 w 2633"/>
                <a:gd name="T59" fmla="*/ 1731 h 1732"/>
                <a:gd name="T60" fmla="*/ 2592 w 2633"/>
                <a:gd name="T61" fmla="*/ 1731 h 1732"/>
                <a:gd name="T62" fmla="*/ 2261 w 2633"/>
                <a:gd name="T63" fmla="*/ 1526 h 1732"/>
                <a:gd name="T64" fmla="*/ 2340 w 2633"/>
                <a:gd name="T65" fmla="*/ 1557 h 1732"/>
                <a:gd name="T66" fmla="*/ 2483 w 2633"/>
                <a:gd name="T67" fmla="*/ 1620 h 1732"/>
                <a:gd name="T68" fmla="*/ 2553 w 2633"/>
                <a:gd name="T69" fmla="*/ 1676 h 1732"/>
                <a:gd name="T70" fmla="*/ 2600 w 2633"/>
                <a:gd name="T71" fmla="*/ 1723 h 1732"/>
                <a:gd name="T72" fmla="*/ 2592 w 2633"/>
                <a:gd name="T73" fmla="*/ 1652 h 1732"/>
                <a:gd name="T74" fmla="*/ 2538 w 2633"/>
                <a:gd name="T75" fmla="*/ 1565 h 1732"/>
                <a:gd name="T76" fmla="*/ 2600 w 2633"/>
                <a:gd name="T77" fmla="*/ 1486 h 1732"/>
                <a:gd name="T78" fmla="*/ 2608 w 2633"/>
                <a:gd name="T79" fmla="*/ 1415 h 1732"/>
                <a:gd name="T80" fmla="*/ 2592 w 2633"/>
                <a:gd name="T81" fmla="*/ 1375 h 1732"/>
                <a:gd name="T82" fmla="*/ 2577 w 2633"/>
                <a:gd name="T83" fmla="*/ 1367 h 1732"/>
                <a:gd name="T84" fmla="*/ 2569 w 2633"/>
                <a:gd name="T85" fmla="*/ 1320 h 1732"/>
                <a:gd name="T86" fmla="*/ 2569 w 2633"/>
                <a:gd name="T87" fmla="*/ 1241 h 1732"/>
                <a:gd name="T88" fmla="*/ 2600 w 2633"/>
                <a:gd name="T89" fmla="*/ 371 h 1732"/>
                <a:gd name="T90" fmla="*/ 2506 w 2633"/>
                <a:gd name="T91" fmla="*/ 316 h 1732"/>
                <a:gd name="T92" fmla="*/ 2483 w 2633"/>
                <a:gd name="T93" fmla="*/ 269 h 1732"/>
                <a:gd name="T94" fmla="*/ 2498 w 2633"/>
                <a:gd name="T95" fmla="*/ 197 h 1732"/>
                <a:gd name="T96" fmla="*/ 2435 w 2633"/>
                <a:gd name="T97" fmla="*/ 103 h 1732"/>
                <a:gd name="T98" fmla="*/ 71 w 2633"/>
                <a:gd name="T99" fmla="*/ 435 h 1732"/>
                <a:gd name="T100" fmla="*/ 1803 w 2633"/>
                <a:gd name="T101" fmla="*/ 1462 h 1732"/>
                <a:gd name="T102" fmla="*/ 1921 w 2633"/>
                <a:gd name="T103" fmla="*/ 1462 h 1732"/>
                <a:gd name="T104" fmla="*/ 1921 w 2633"/>
                <a:gd name="T105" fmla="*/ 1462 h 1732"/>
                <a:gd name="T106" fmla="*/ 1977 w 2633"/>
                <a:gd name="T107" fmla="*/ 1518 h 1732"/>
                <a:gd name="T108" fmla="*/ 2080 w 2633"/>
                <a:gd name="T109" fmla="*/ 1581 h 1732"/>
                <a:gd name="T110" fmla="*/ 2087 w 2633"/>
                <a:gd name="T111" fmla="*/ 1589 h 1732"/>
                <a:gd name="T112" fmla="*/ 2111 w 2633"/>
                <a:gd name="T113" fmla="*/ 1549 h 1732"/>
                <a:gd name="T114" fmla="*/ 2198 w 2633"/>
                <a:gd name="T115" fmla="*/ 1526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3" h="1732">
                  <a:moveTo>
                    <a:pt x="2592" y="1731"/>
                  </a:moveTo>
                  <a:lnTo>
                    <a:pt x="2592" y="1731"/>
                  </a:lnTo>
                  <a:cubicBezTo>
                    <a:pt x="2569" y="1731"/>
                    <a:pt x="2553" y="1699"/>
                    <a:pt x="2546" y="1684"/>
                  </a:cubicBezTo>
                  <a:cubicBezTo>
                    <a:pt x="2546" y="1676"/>
                    <a:pt x="2538" y="1668"/>
                    <a:pt x="2538" y="1668"/>
                  </a:cubicBezTo>
                  <a:cubicBezTo>
                    <a:pt x="2530" y="1668"/>
                    <a:pt x="2498" y="1644"/>
                    <a:pt x="2483" y="1620"/>
                  </a:cubicBezTo>
                  <a:cubicBezTo>
                    <a:pt x="2467" y="1597"/>
                    <a:pt x="2404" y="1581"/>
                    <a:pt x="2372" y="1581"/>
                  </a:cubicBezTo>
                  <a:cubicBezTo>
                    <a:pt x="2348" y="1581"/>
                    <a:pt x="2348" y="1573"/>
                    <a:pt x="2340" y="1557"/>
                  </a:cubicBezTo>
                  <a:cubicBezTo>
                    <a:pt x="2332" y="1557"/>
                    <a:pt x="2332" y="1549"/>
                    <a:pt x="2324" y="1541"/>
                  </a:cubicBezTo>
                  <a:cubicBezTo>
                    <a:pt x="2324" y="1541"/>
                    <a:pt x="2309" y="1533"/>
                    <a:pt x="2261" y="1533"/>
                  </a:cubicBezTo>
                  <a:cubicBezTo>
                    <a:pt x="2245" y="1533"/>
                    <a:pt x="2222" y="1533"/>
                    <a:pt x="2206" y="1533"/>
                  </a:cubicBezTo>
                  <a:cubicBezTo>
                    <a:pt x="2182" y="1533"/>
                    <a:pt x="2158" y="1533"/>
                    <a:pt x="2151" y="1533"/>
                  </a:cubicBezTo>
                  <a:cubicBezTo>
                    <a:pt x="2135" y="1533"/>
                    <a:pt x="2127" y="1541"/>
                    <a:pt x="2119" y="1557"/>
                  </a:cubicBezTo>
                  <a:lnTo>
                    <a:pt x="2111" y="1565"/>
                  </a:lnTo>
                  <a:cubicBezTo>
                    <a:pt x="2095" y="1589"/>
                    <a:pt x="2095" y="1597"/>
                    <a:pt x="2087" y="1597"/>
                  </a:cubicBezTo>
                  <a:cubicBezTo>
                    <a:pt x="2080" y="1597"/>
                    <a:pt x="2080" y="1589"/>
                    <a:pt x="2080" y="1589"/>
                  </a:cubicBezTo>
                  <a:cubicBezTo>
                    <a:pt x="2080" y="1589"/>
                    <a:pt x="2072" y="1589"/>
                    <a:pt x="2072" y="1581"/>
                  </a:cubicBezTo>
                  <a:cubicBezTo>
                    <a:pt x="2064" y="1573"/>
                    <a:pt x="2048" y="1557"/>
                    <a:pt x="2016" y="1557"/>
                  </a:cubicBezTo>
                  <a:cubicBezTo>
                    <a:pt x="1985" y="1549"/>
                    <a:pt x="1977" y="1541"/>
                    <a:pt x="1977" y="1526"/>
                  </a:cubicBezTo>
                  <a:cubicBezTo>
                    <a:pt x="1969" y="1518"/>
                    <a:pt x="1969" y="1518"/>
                    <a:pt x="1969" y="1518"/>
                  </a:cubicBezTo>
                  <a:cubicBezTo>
                    <a:pt x="1961" y="1502"/>
                    <a:pt x="1921" y="1478"/>
                    <a:pt x="1913" y="1470"/>
                  </a:cubicBezTo>
                  <a:cubicBezTo>
                    <a:pt x="1890" y="1470"/>
                    <a:pt x="1850" y="1470"/>
                    <a:pt x="1803" y="1470"/>
                  </a:cubicBezTo>
                  <a:lnTo>
                    <a:pt x="1803" y="1470"/>
                  </a:lnTo>
                  <a:cubicBezTo>
                    <a:pt x="1328" y="1470"/>
                    <a:pt x="222" y="1391"/>
                    <a:pt x="0" y="1375"/>
                  </a:cubicBezTo>
                  <a:lnTo>
                    <a:pt x="0" y="1375"/>
                  </a:lnTo>
                  <a:cubicBezTo>
                    <a:pt x="64" y="435"/>
                    <a:pt x="64" y="435"/>
                    <a:pt x="64" y="435"/>
                  </a:cubicBezTo>
                  <a:cubicBezTo>
                    <a:pt x="95" y="0"/>
                    <a:pt x="95" y="0"/>
                    <a:pt x="95" y="0"/>
                  </a:cubicBezTo>
                  <a:lnTo>
                    <a:pt x="95" y="0"/>
                  </a:lnTo>
                  <a:cubicBezTo>
                    <a:pt x="269" y="8"/>
                    <a:pt x="1747" y="95"/>
                    <a:pt x="2435" y="95"/>
                  </a:cubicBezTo>
                  <a:cubicBezTo>
                    <a:pt x="2483" y="95"/>
                    <a:pt x="2522" y="95"/>
                    <a:pt x="2561" y="95"/>
                  </a:cubicBezTo>
                  <a:cubicBezTo>
                    <a:pt x="2569" y="95"/>
                    <a:pt x="2569" y="95"/>
                    <a:pt x="2569" y="95"/>
                  </a:cubicBezTo>
                  <a:lnTo>
                    <a:pt x="2569" y="95"/>
                  </a:lnTo>
                  <a:cubicBezTo>
                    <a:pt x="2553" y="142"/>
                    <a:pt x="2530" y="190"/>
                    <a:pt x="2506" y="205"/>
                  </a:cubicBezTo>
                  <a:cubicBezTo>
                    <a:pt x="2491" y="213"/>
                    <a:pt x="2483" y="221"/>
                    <a:pt x="2483" y="237"/>
                  </a:cubicBezTo>
                  <a:cubicBezTo>
                    <a:pt x="2475" y="245"/>
                    <a:pt x="2483" y="253"/>
                    <a:pt x="2483" y="261"/>
                  </a:cubicBezTo>
                  <a:cubicBezTo>
                    <a:pt x="2491" y="269"/>
                    <a:pt x="2491" y="269"/>
                    <a:pt x="2498" y="269"/>
                  </a:cubicBezTo>
                  <a:cubicBezTo>
                    <a:pt x="2506" y="276"/>
                    <a:pt x="2514" y="284"/>
                    <a:pt x="2514" y="316"/>
                  </a:cubicBezTo>
                  <a:cubicBezTo>
                    <a:pt x="2514" y="347"/>
                    <a:pt x="2530" y="347"/>
                    <a:pt x="2553" y="347"/>
                  </a:cubicBezTo>
                  <a:cubicBezTo>
                    <a:pt x="2577" y="347"/>
                    <a:pt x="2608" y="371"/>
                    <a:pt x="2608" y="371"/>
                  </a:cubicBezTo>
                  <a:lnTo>
                    <a:pt x="2608" y="371"/>
                  </a:lnTo>
                  <a:cubicBezTo>
                    <a:pt x="2608" y="1233"/>
                    <a:pt x="2608" y="1233"/>
                    <a:pt x="2608" y="1233"/>
                  </a:cubicBezTo>
                  <a:cubicBezTo>
                    <a:pt x="2600" y="1225"/>
                    <a:pt x="2600" y="1225"/>
                    <a:pt x="2600" y="1225"/>
                  </a:cubicBezTo>
                  <a:lnTo>
                    <a:pt x="2600" y="1225"/>
                  </a:lnTo>
                  <a:cubicBezTo>
                    <a:pt x="2592" y="1225"/>
                    <a:pt x="2584" y="1233"/>
                    <a:pt x="2577" y="1241"/>
                  </a:cubicBezTo>
                  <a:cubicBezTo>
                    <a:pt x="2569" y="1257"/>
                    <a:pt x="2569" y="1265"/>
                    <a:pt x="2577" y="1280"/>
                  </a:cubicBezTo>
                  <a:cubicBezTo>
                    <a:pt x="2584" y="1296"/>
                    <a:pt x="2584" y="1312"/>
                    <a:pt x="2569" y="1328"/>
                  </a:cubicBezTo>
                  <a:cubicBezTo>
                    <a:pt x="2561" y="1328"/>
                    <a:pt x="2561" y="1336"/>
                    <a:pt x="2561" y="1336"/>
                  </a:cubicBezTo>
                  <a:cubicBezTo>
                    <a:pt x="2561" y="1344"/>
                    <a:pt x="2569" y="1352"/>
                    <a:pt x="2584" y="1360"/>
                  </a:cubicBezTo>
                  <a:cubicBezTo>
                    <a:pt x="2584" y="1360"/>
                    <a:pt x="2584" y="1367"/>
                    <a:pt x="2592" y="1367"/>
                  </a:cubicBezTo>
                  <a:lnTo>
                    <a:pt x="2592" y="1367"/>
                  </a:lnTo>
                  <a:cubicBezTo>
                    <a:pt x="2608" y="1383"/>
                    <a:pt x="2624" y="1383"/>
                    <a:pt x="2624" y="1399"/>
                  </a:cubicBezTo>
                  <a:cubicBezTo>
                    <a:pt x="2624" y="1407"/>
                    <a:pt x="2624" y="1407"/>
                    <a:pt x="2616" y="1415"/>
                  </a:cubicBezTo>
                  <a:cubicBezTo>
                    <a:pt x="2608" y="1431"/>
                    <a:pt x="2608" y="1431"/>
                    <a:pt x="2608" y="1446"/>
                  </a:cubicBezTo>
                  <a:cubicBezTo>
                    <a:pt x="2608" y="1454"/>
                    <a:pt x="2608" y="1462"/>
                    <a:pt x="2608" y="1486"/>
                  </a:cubicBezTo>
                  <a:cubicBezTo>
                    <a:pt x="2600" y="1518"/>
                    <a:pt x="2584" y="1526"/>
                    <a:pt x="2577" y="1533"/>
                  </a:cubicBezTo>
                  <a:cubicBezTo>
                    <a:pt x="2561" y="1541"/>
                    <a:pt x="2553" y="1549"/>
                    <a:pt x="2546" y="1573"/>
                  </a:cubicBezTo>
                  <a:cubicBezTo>
                    <a:pt x="2538" y="1589"/>
                    <a:pt x="2546" y="1597"/>
                    <a:pt x="2561" y="1604"/>
                  </a:cubicBezTo>
                  <a:cubicBezTo>
                    <a:pt x="2569" y="1613"/>
                    <a:pt x="2584" y="1620"/>
                    <a:pt x="2600" y="1644"/>
                  </a:cubicBezTo>
                  <a:cubicBezTo>
                    <a:pt x="2616" y="1676"/>
                    <a:pt x="2624" y="1699"/>
                    <a:pt x="2632" y="1723"/>
                  </a:cubicBezTo>
                  <a:cubicBezTo>
                    <a:pt x="2632" y="1731"/>
                    <a:pt x="2632" y="1731"/>
                    <a:pt x="2632" y="1731"/>
                  </a:cubicBezTo>
                  <a:cubicBezTo>
                    <a:pt x="2624" y="1731"/>
                    <a:pt x="2624" y="1731"/>
                    <a:pt x="2624" y="1731"/>
                  </a:cubicBezTo>
                  <a:cubicBezTo>
                    <a:pt x="2616" y="1731"/>
                    <a:pt x="2608" y="1731"/>
                    <a:pt x="2600" y="1731"/>
                  </a:cubicBezTo>
                  <a:cubicBezTo>
                    <a:pt x="2600" y="1731"/>
                    <a:pt x="2600" y="1731"/>
                    <a:pt x="2592" y="1731"/>
                  </a:cubicBezTo>
                  <a:close/>
                  <a:moveTo>
                    <a:pt x="2261" y="1526"/>
                  </a:moveTo>
                  <a:lnTo>
                    <a:pt x="2261" y="1526"/>
                  </a:lnTo>
                  <a:cubicBezTo>
                    <a:pt x="2301" y="1526"/>
                    <a:pt x="2324" y="1526"/>
                    <a:pt x="2332" y="1533"/>
                  </a:cubicBezTo>
                  <a:cubicBezTo>
                    <a:pt x="2340" y="1541"/>
                    <a:pt x="2340" y="1549"/>
                    <a:pt x="2340" y="1557"/>
                  </a:cubicBezTo>
                  <a:cubicBezTo>
                    <a:pt x="2348" y="1565"/>
                    <a:pt x="2356" y="1573"/>
                    <a:pt x="2372" y="1573"/>
                  </a:cubicBezTo>
                  <a:cubicBezTo>
                    <a:pt x="2404" y="1573"/>
                    <a:pt x="2467" y="1589"/>
                    <a:pt x="2483" y="1620"/>
                  </a:cubicBezTo>
                  <a:cubicBezTo>
                    <a:pt x="2506" y="1644"/>
                    <a:pt x="2530" y="1660"/>
                    <a:pt x="2538" y="1660"/>
                  </a:cubicBezTo>
                  <a:cubicBezTo>
                    <a:pt x="2546" y="1660"/>
                    <a:pt x="2545" y="1668"/>
                    <a:pt x="2553" y="1676"/>
                  </a:cubicBezTo>
                  <a:cubicBezTo>
                    <a:pt x="2561" y="1699"/>
                    <a:pt x="2577" y="1723"/>
                    <a:pt x="2592" y="1723"/>
                  </a:cubicBezTo>
                  <a:cubicBezTo>
                    <a:pt x="2600" y="1723"/>
                    <a:pt x="2600" y="1723"/>
                    <a:pt x="2600" y="1723"/>
                  </a:cubicBezTo>
                  <a:cubicBezTo>
                    <a:pt x="2608" y="1723"/>
                    <a:pt x="2616" y="1723"/>
                    <a:pt x="2624" y="1723"/>
                  </a:cubicBezTo>
                  <a:cubicBezTo>
                    <a:pt x="2616" y="1699"/>
                    <a:pt x="2608" y="1676"/>
                    <a:pt x="2592" y="1652"/>
                  </a:cubicBezTo>
                  <a:cubicBezTo>
                    <a:pt x="2584" y="1628"/>
                    <a:pt x="2569" y="1613"/>
                    <a:pt x="2553" y="1604"/>
                  </a:cubicBezTo>
                  <a:cubicBezTo>
                    <a:pt x="2538" y="1597"/>
                    <a:pt x="2530" y="1589"/>
                    <a:pt x="2538" y="1565"/>
                  </a:cubicBezTo>
                  <a:cubicBezTo>
                    <a:pt x="2546" y="1549"/>
                    <a:pt x="2561" y="1541"/>
                    <a:pt x="2569" y="1533"/>
                  </a:cubicBezTo>
                  <a:cubicBezTo>
                    <a:pt x="2584" y="1518"/>
                    <a:pt x="2592" y="1510"/>
                    <a:pt x="2600" y="1486"/>
                  </a:cubicBezTo>
                  <a:cubicBezTo>
                    <a:pt x="2600" y="1462"/>
                    <a:pt x="2600" y="1454"/>
                    <a:pt x="2600" y="1446"/>
                  </a:cubicBezTo>
                  <a:cubicBezTo>
                    <a:pt x="2600" y="1431"/>
                    <a:pt x="2600" y="1423"/>
                    <a:pt x="2608" y="1415"/>
                  </a:cubicBezTo>
                  <a:cubicBezTo>
                    <a:pt x="2616" y="1407"/>
                    <a:pt x="2616" y="1399"/>
                    <a:pt x="2616" y="1399"/>
                  </a:cubicBezTo>
                  <a:cubicBezTo>
                    <a:pt x="2616" y="1391"/>
                    <a:pt x="2608" y="1383"/>
                    <a:pt x="2592" y="1375"/>
                  </a:cubicBezTo>
                  <a:cubicBezTo>
                    <a:pt x="2584" y="1375"/>
                    <a:pt x="2584" y="1375"/>
                    <a:pt x="2584" y="1375"/>
                  </a:cubicBezTo>
                  <a:cubicBezTo>
                    <a:pt x="2584" y="1367"/>
                    <a:pt x="2584" y="1367"/>
                    <a:pt x="2577" y="1367"/>
                  </a:cubicBezTo>
                  <a:cubicBezTo>
                    <a:pt x="2561" y="1360"/>
                    <a:pt x="2553" y="1352"/>
                    <a:pt x="2553" y="1336"/>
                  </a:cubicBezTo>
                  <a:cubicBezTo>
                    <a:pt x="2553" y="1328"/>
                    <a:pt x="2553" y="1328"/>
                    <a:pt x="2569" y="1320"/>
                  </a:cubicBezTo>
                  <a:cubicBezTo>
                    <a:pt x="2577" y="1312"/>
                    <a:pt x="2577" y="1304"/>
                    <a:pt x="2569" y="1280"/>
                  </a:cubicBezTo>
                  <a:cubicBezTo>
                    <a:pt x="2561" y="1265"/>
                    <a:pt x="2561" y="1249"/>
                    <a:pt x="2569" y="1241"/>
                  </a:cubicBezTo>
                  <a:cubicBezTo>
                    <a:pt x="2584" y="1217"/>
                    <a:pt x="2592" y="1217"/>
                    <a:pt x="2600" y="1217"/>
                  </a:cubicBezTo>
                  <a:cubicBezTo>
                    <a:pt x="2600" y="371"/>
                    <a:pt x="2600" y="371"/>
                    <a:pt x="2600" y="371"/>
                  </a:cubicBezTo>
                  <a:cubicBezTo>
                    <a:pt x="2592" y="371"/>
                    <a:pt x="2569" y="356"/>
                    <a:pt x="2553" y="356"/>
                  </a:cubicBezTo>
                  <a:cubicBezTo>
                    <a:pt x="2530" y="356"/>
                    <a:pt x="2506" y="347"/>
                    <a:pt x="2506" y="316"/>
                  </a:cubicBezTo>
                  <a:cubicBezTo>
                    <a:pt x="2506" y="292"/>
                    <a:pt x="2498" y="284"/>
                    <a:pt x="2491" y="276"/>
                  </a:cubicBezTo>
                  <a:lnTo>
                    <a:pt x="2483" y="269"/>
                  </a:lnTo>
                  <a:cubicBezTo>
                    <a:pt x="2475" y="253"/>
                    <a:pt x="2475" y="245"/>
                    <a:pt x="2475" y="229"/>
                  </a:cubicBezTo>
                  <a:cubicBezTo>
                    <a:pt x="2475" y="221"/>
                    <a:pt x="2491" y="205"/>
                    <a:pt x="2498" y="197"/>
                  </a:cubicBezTo>
                  <a:cubicBezTo>
                    <a:pt x="2522" y="182"/>
                    <a:pt x="2546" y="142"/>
                    <a:pt x="2561" y="95"/>
                  </a:cubicBezTo>
                  <a:cubicBezTo>
                    <a:pt x="2522" y="103"/>
                    <a:pt x="2483" y="103"/>
                    <a:pt x="2435" y="103"/>
                  </a:cubicBezTo>
                  <a:cubicBezTo>
                    <a:pt x="1755" y="103"/>
                    <a:pt x="285" y="16"/>
                    <a:pt x="103" y="8"/>
                  </a:cubicBezTo>
                  <a:cubicBezTo>
                    <a:pt x="71" y="435"/>
                    <a:pt x="71" y="435"/>
                    <a:pt x="71" y="435"/>
                  </a:cubicBezTo>
                  <a:cubicBezTo>
                    <a:pt x="8" y="1367"/>
                    <a:pt x="8" y="1367"/>
                    <a:pt x="8" y="1367"/>
                  </a:cubicBezTo>
                  <a:cubicBezTo>
                    <a:pt x="229" y="1383"/>
                    <a:pt x="1328" y="1462"/>
                    <a:pt x="1803" y="1462"/>
                  </a:cubicBezTo>
                  <a:lnTo>
                    <a:pt x="1803" y="1462"/>
                  </a:lnTo>
                  <a:cubicBezTo>
                    <a:pt x="1850" y="1462"/>
                    <a:pt x="1890" y="1462"/>
                    <a:pt x="1921" y="1462"/>
                  </a:cubicBezTo>
                  <a:lnTo>
                    <a:pt x="1921" y="1462"/>
                  </a:lnTo>
                  <a:lnTo>
                    <a:pt x="1921" y="1462"/>
                  </a:lnTo>
                  <a:cubicBezTo>
                    <a:pt x="1921" y="1462"/>
                    <a:pt x="1969" y="1494"/>
                    <a:pt x="1977" y="1518"/>
                  </a:cubicBezTo>
                  <a:lnTo>
                    <a:pt x="1977" y="1518"/>
                  </a:lnTo>
                  <a:cubicBezTo>
                    <a:pt x="1985" y="1533"/>
                    <a:pt x="1992" y="1541"/>
                    <a:pt x="2024" y="1549"/>
                  </a:cubicBezTo>
                  <a:cubicBezTo>
                    <a:pt x="2056" y="1549"/>
                    <a:pt x="2072" y="1565"/>
                    <a:pt x="2080" y="1581"/>
                  </a:cubicBezTo>
                  <a:lnTo>
                    <a:pt x="2080" y="1581"/>
                  </a:lnTo>
                  <a:lnTo>
                    <a:pt x="2087" y="1589"/>
                  </a:lnTo>
                  <a:cubicBezTo>
                    <a:pt x="2087" y="1589"/>
                    <a:pt x="2095" y="1573"/>
                    <a:pt x="2103" y="1565"/>
                  </a:cubicBezTo>
                  <a:cubicBezTo>
                    <a:pt x="2111" y="1557"/>
                    <a:pt x="2111" y="1557"/>
                    <a:pt x="2111" y="1549"/>
                  </a:cubicBezTo>
                  <a:cubicBezTo>
                    <a:pt x="2127" y="1533"/>
                    <a:pt x="2127" y="1526"/>
                    <a:pt x="2151" y="1526"/>
                  </a:cubicBezTo>
                  <a:cubicBezTo>
                    <a:pt x="2158" y="1526"/>
                    <a:pt x="2182" y="1526"/>
                    <a:pt x="2198" y="1526"/>
                  </a:cubicBezTo>
                  <a:cubicBezTo>
                    <a:pt x="2222" y="1526"/>
                    <a:pt x="2245" y="1526"/>
                    <a:pt x="2261" y="152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3" name="Freeform 350"/>
            <p:cNvSpPr>
              <a:spLocks noChangeArrowheads="1"/>
            </p:cNvSpPr>
            <p:nvPr/>
          </p:nvSpPr>
          <p:spPr bwMode="auto">
            <a:xfrm>
              <a:off x="10880106" y="5124665"/>
              <a:ext cx="1630471" cy="816396"/>
            </a:xfrm>
            <a:custGeom>
              <a:avLst/>
              <a:gdLst>
                <a:gd name="T0" fmla="*/ 3098 w 3099"/>
                <a:gd name="T1" fmla="*/ 1510 h 1551"/>
                <a:gd name="T2" fmla="*/ 3098 w 3099"/>
                <a:gd name="T3" fmla="*/ 1510 h 1551"/>
                <a:gd name="T4" fmla="*/ 3082 w 3099"/>
                <a:gd name="T5" fmla="*/ 1494 h 1551"/>
                <a:gd name="T6" fmla="*/ 3035 w 3099"/>
                <a:gd name="T7" fmla="*/ 1463 h 1551"/>
                <a:gd name="T8" fmla="*/ 3027 w 3099"/>
                <a:gd name="T9" fmla="*/ 1384 h 1551"/>
                <a:gd name="T10" fmla="*/ 2948 w 3099"/>
                <a:gd name="T11" fmla="*/ 1305 h 1551"/>
                <a:gd name="T12" fmla="*/ 2940 w 3099"/>
                <a:gd name="T13" fmla="*/ 1265 h 1551"/>
                <a:gd name="T14" fmla="*/ 2916 w 3099"/>
                <a:gd name="T15" fmla="*/ 1194 h 1551"/>
                <a:gd name="T16" fmla="*/ 2885 w 3099"/>
                <a:gd name="T17" fmla="*/ 1186 h 1551"/>
                <a:gd name="T18" fmla="*/ 2900 w 3099"/>
                <a:gd name="T19" fmla="*/ 1044 h 1551"/>
                <a:gd name="T20" fmla="*/ 2885 w 3099"/>
                <a:gd name="T21" fmla="*/ 988 h 1551"/>
                <a:gd name="T22" fmla="*/ 2885 w 3099"/>
                <a:gd name="T23" fmla="*/ 925 h 1551"/>
                <a:gd name="T24" fmla="*/ 2877 w 3099"/>
                <a:gd name="T25" fmla="*/ 878 h 1551"/>
                <a:gd name="T26" fmla="*/ 2853 w 3099"/>
                <a:gd name="T27" fmla="*/ 846 h 1551"/>
                <a:gd name="T28" fmla="*/ 2853 w 3099"/>
                <a:gd name="T29" fmla="*/ 807 h 1551"/>
                <a:gd name="T30" fmla="*/ 2821 w 3099"/>
                <a:gd name="T31" fmla="*/ 783 h 1551"/>
                <a:gd name="T32" fmla="*/ 2806 w 3099"/>
                <a:gd name="T33" fmla="*/ 767 h 1551"/>
                <a:gd name="T34" fmla="*/ 2790 w 3099"/>
                <a:gd name="T35" fmla="*/ 617 h 1551"/>
                <a:gd name="T36" fmla="*/ 2750 w 3099"/>
                <a:gd name="T37" fmla="*/ 530 h 1551"/>
                <a:gd name="T38" fmla="*/ 2719 w 3099"/>
                <a:gd name="T39" fmla="*/ 459 h 1551"/>
                <a:gd name="T40" fmla="*/ 2703 w 3099"/>
                <a:gd name="T41" fmla="*/ 380 h 1551"/>
                <a:gd name="T42" fmla="*/ 2687 w 3099"/>
                <a:gd name="T43" fmla="*/ 348 h 1551"/>
                <a:gd name="T44" fmla="*/ 2663 w 3099"/>
                <a:gd name="T45" fmla="*/ 348 h 1551"/>
                <a:gd name="T46" fmla="*/ 2601 w 3099"/>
                <a:gd name="T47" fmla="*/ 293 h 1551"/>
                <a:gd name="T48" fmla="*/ 2546 w 3099"/>
                <a:gd name="T49" fmla="*/ 245 h 1551"/>
                <a:gd name="T50" fmla="*/ 2435 w 3099"/>
                <a:gd name="T51" fmla="*/ 198 h 1551"/>
                <a:gd name="T52" fmla="*/ 2395 w 3099"/>
                <a:gd name="T53" fmla="*/ 166 h 1551"/>
                <a:gd name="T54" fmla="*/ 2214 w 3099"/>
                <a:gd name="T55" fmla="*/ 158 h 1551"/>
                <a:gd name="T56" fmla="*/ 2174 w 3099"/>
                <a:gd name="T57" fmla="*/ 190 h 1551"/>
                <a:gd name="T58" fmla="*/ 2143 w 3099"/>
                <a:gd name="T59" fmla="*/ 206 h 1551"/>
                <a:gd name="T60" fmla="*/ 2087 w 3099"/>
                <a:gd name="T61" fmla="*/ 174 h 1551"/>
                <a:gd name="T62" fmla="*/ 2040 w 3099"/>
                <a:gd name="T63" fmla="*/ 143 h 1551"/>
                <a:gd name="T64" fmla="*/ 1984 w 3099"/>
                <a:gd name="T65" fmla="*/ 95 h 1551"/>
                <a:gd name="T66" fmla="*/ 63 w 3099"/>
                <a:gd name="T67" fmla="*/ 0 h 1551"/>
                <a:gd name="T68" fmla="*/ 0 w 3099"/>
                <a:gd name="T69" fmla="*/ 957 h 1551"/>
                <a:gd name="T70" fmla="*/ 625 w 3099"/>
                <a:gd name="T71" fmla="*/ 981 h 1551"/>
                <a:gd name="T72" fmla="*/ 696 w 3099"/>
                <a:gd name="T73" fmla="*/ 1028 h 1551"/>
                <a:gd name="T74" fmla="*/ 680 w 3099"/>
                <a:gd name="T75" fmla="*/ 1463 h 1551"/>
                <a:gd name="T76" fmla="*/ 3098 w 3099"/>
                <a:gd name="T77" fmla="*/ 151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9" h="1551">
                  <a:moveTo>
                    <a:pt x="3098" y="1510"/>
                  </a:moveTo>
                  <a:lnTo>
                    <a:pt x="3098" y="1510"/>
                  </a:lnTo>
                  <a:cubicBezTo>
                    <a:pt x="3090" y="1502"/>
                    <a:pt x="3082" y="1502"/>
                    <a:pt x="3082" y="1494"/>
                  </a:cubicBezTo>
                  <a:cubicBezTo>
                    <a:pt x="3066" y="1486"/>
                    <a:pt x="3035" y="1494"/>
                    <a:pt x="3035" y="1463"/>
                  </a:cubicBezTo>
                  <a:cubicBezTo>
                    <a:pt x="3035" y="1431"/>
                    <a:pt x="3059" y="1415"/>
                    <a:pt x="3027" y="1384"/>
                  </a:cubicBezTo>
                  <a:cubicBezTo>
                    <a:pt x="2987" y="1352"/>
                    <a:pt x="2956" y="1336"/>
                    <a:pt x="2948" y="1305"/>
                  </a:cubicBezTo>
                  <a:cubicBezTo>
                    <a:pt x="2940" y="1265"/>
                    <a:pt x="2964" y="1297"/>
                    <a:pt x="2940" y="1265"/>
                  </a:cubicBezTo>
                  <a:cubicBezTo>
                    <a:pt x="2924" y="1241"/>
                    <a:pt x="2932" y="1194"/>
                    <a:pt x="2916" y="1194"/>
                  </a:cubicBezTo>
                  <a:cubicBezTo>
                    <a:pt x="2900" y="1194"/>
                    <a:pt x="2885" y="1210"/>
                    <a:pt x="2885" y="1186"/>
                  </a:cubicBezTo>
                  <a:cubicBezTo>
                    <a:pt x="2885" y="1162"/>
                    <a:pt x="2932" y="1083"/>
                    <a:pt x="2900" y="1044"/>
                  </a:cubicBezTo>
                  <a:cubicBezTo>
                    <a:pt x="2877" y="1012"/>
                    <a:pt x="2869" y="1012"/>
                    <a:pt x="2885" y="988"/>
                  </a:cubicBezTo>
                  <a:cubicBezTo>
                    <a:pt x="2900" y="965"/>
                    <a:pt x="2900" y="933"/>
                    <a:pt x="2885" y="925"/>
                  </a:cubicBezTo>
                  <a:cubicBezTo>
                    <a:pt x="2877" y="917"/>
                    <a:pt x="2877" y="902"/>
                    <a:pt x="2877" y="878"/>
                  </a:cubicBezTo>
                  <a:cubicBezTo>
                    <a:pt x="2885" y="862"/>
                    <a:pt x="2853" y="870"/>
                    <a:pt x="2853" y="846"/>
                  </a:cubicBezTo>
                  <a:cubicBezTo>
                    <a:pt x="2861" y="830"/>
                    <a:pt x="2853" y="807"/>
                    <a:pt x="2853" y="807"/>
                  </a:cubicBezTo>
                  <a:cubicBezTo>
                    <a:pt x="2853" y="807"/>
                    <a:pt x="2845" y="775"/>
                    <a:pt x="2821" y="783"/>
                  </a:cubicBezTo>
                  <a:cubicBezTo>
                    <a:pt x="2806" y="783"/>
                    <a:pt x="2806" y="783"/>
                    <a:pt x="2806" y="767"/>
                  </a:cubicBezTo>
                  <a:cubicBezTo>
                    <a:pt x="2806" y="744"/>
                    <a:pt x="2813" y="649"/>
                    <a:pt x="2790" y="617"/>
                  </a:cubicBezTo>
                  <a:cubicBezTo>
                    <a:pt x="2758" y="585"/>
                    <a:pt x="2766" y="554"/>
                    <a:pt x="2750" y="530"/>
                  </a:cubicBezTo>
                  <a:cubicBezTo>
                    <a:pt x="2726" y="498"/>
                    <a:pt x="2734" y="491"/>
                    <a:pt x="2719" y="459"/>
                  </a:cubicBezTo>
                  <a:cubicBezTo>
                    <a:pt x="2703" y="427"/>
                    <a:pt x="2711" y="396"/>
                    <a:pt x="2703" y="380"/>
                  </a:cubicBezTo>
                  <a:cubicBezTo>
                    <a:pt x="2695" y="372"/>
                    <a:pt x="2695" y="364"/>
                    <a:pt x="2687" y="348"/>
                  </a:cubicBezTo>
                  <a:cubicBezTo>
                    <a:pt x="2679" y="348"/>
                    <a:pt x="2671" y="348"/>
                    <a:pt x="2663" y="348"/>
                  </a:cubicBezTo>
                  <a:cubicBezTo>
                    <a:pt x="2624" y="356"/>
                    <a:pt x="2609" y="293"/>
                    <a:pt x="2601" y="293"/>
                  </a:cubicBezTo>
                  <a:cubicBezTo>
                    <a:pt x="2593" y="293"/>
                    <a:pt x="2561" y="269"/>
                    <a:pt x="2546" y="245"/>
                  </a:cubicBezTo>
                  <a:cubicBezTo>
                    <a:pt x="2530" y="222"/>
                    <a:pt x="2467" y="198"/>
                    <a:pt x="2435" y="198"/>
                  </a:cubicBezTo>
                  <a:cubicBezTo>
                    <a:pt x="2403" y="198"/>
                    <a:pt x="2411" y="182"/>
                    <a:pt x="2395" y="166"/>
                  </a:cubicBezTo>
                  <a:cubicBezTo>
                    <a:pt x="2372" y="143"/>
                    <a:pt x="2245" y="158"/>
                    <a:pt x="2214" y="158"/>
                  </a:cubicBezTo>
                  <a:cubicBezTo>
                    <a:pt x="2190" y="151"/>
                    <a:pt x="2190" y="166"/>
                    <a:pt x="2174" y="190"/>
                  </a:cubicBezTo>
                  <a:cubicBezTo>
                    <a:pt x="2150" y="214"/>
                    <a:pt x="2150" y="222"/>
                    <a:pt x="2143" y="206"/>
                  </a:cubicBezTo>
                  <a:cubicBezTo>
                    <a:pt x="2135" y="198"/>
                    <a:pt x="2119" y="182"/>
                    <a:pt x="2087" y="174"/>
                  </a:cubicBezTo>
                  <a:cubicBezTo>
                    <a:pt x="2048" y="174"/>
                    <a:pt x="2048" y="158"/>
                    <a:pt x="2040" y="143"/>
                  </a:cubicBezTo>
                  <a:cubicBezTo>
                    <a:pt x="2032" y="119"/>
                    <a:pt x="1984" y="95"/>
                    <a:pt x="1984" y="95"/>
                  </a:cubicBezTo>
                  <a:cubicBezTo>
                    <a:pt x="1605" y="111"/>
                    <a:pt x="285" y="16"/>
                    <a:pt x="63" y="0"/>
                  </a:cubicBezTo>
                  <a:cubicBezTo>
                    <a:pt x="0" y="957"/>
                    <a:pt x="0" y="957"/>
                    <a:pt x="0" y="957"/>
                  </a:cubicBezTo>
                  <a:cubicBezTo>
                    <a:pt x="285" y="981"/>
                    <a:pt x="514" y="996"/>
                    <a:pt x="625" y="981"/>
                  </a:cubicBezTo>
                  <a:cubicBezTo>
                    <a:pt x="625" y="981"/>
                    <a:pt x="688" y="965"/>
                    <a:pt x="696" y="1028"/>
                  </a:cubicBezTo>
                  <a:cubicBezTo>
                    <a:pt x="704" y="1044"/>
                    <a:pt x="696" y="1218"/>
                    <a:pt x="680" y="1463"/>
                  </a:cubicBezTo>
                  <a:cubicBezTo>
                    <a:pt x="909" y="1471"/>
                    <a:pt x="2474" y="1550"/>
                    <a:pt x="3098" y="151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4" name="Freeform 351"/>
            <p:cNvSpPr>
              <a:spLocks noChangeArrowheads="1"/>
            </p:cNvSpPr>
            <p:nvPr/>
          </p:nvSpPr>
          <p:spPr bwMode="auto">
            <a:xfrm>
              <a:off x="10875467" y="5120026"/>
              <a:ext cx="1637430" cy="807118"/>
            </a:xfrm>
            <a:custGeom>
              <a:avLst/>
              <a:gdLst>
                <a:gd name="T0" fmla="*/ 2648 w 3115"/>
                <a:gd name="T1" fmla="*/ 1534 h 1535"/>
                <a:gd name="T2" fmla="*/ 688 w 3115"/>
                <a:gd name="T3" fmla="*/ 1471 h 1535"/>
                <a:gd name="T4" fmla="*/ 633 w 3115"/>
                <a:gd name="T5" fmla="*/ 989 h 1535"/>
                <a:gd name="T6" fmla="*/ 0 w 3115"/>
                <a:gd name="T7" fmla="*/ 973 h 1535"/>
                <a:gd name="T8" fmla="*/ 71 w 3115"/>
                <a:gd name="T9" fmla="*/ 0 h 1535"/>
                <a:gd name="T10" fmla="*/ 1992 w 3115"/>
                <a:gd name="T11" fmla="*/ 95 h 1535"/>
                <a:gd name="T12" fmla="*/ 2048 w 3115"/>
                <a:gd name="T13" fmla="*/ 151 h 1535"/>
                <a:gd name="T14" fmla="*/ 2151 w 3115"/>
                <a:gd name="T15" fmla="*/ 214 h 1535"/>
                <a:gd name="T16" fmla="*/ 2182 w 3115"/>
                <a:gd name="T17" fmla="*/ 182 h 1535"/>
                <a:gd name="T18" fmla="*/ 2332 w 3115"/>
                <a:gd name="T19" fmla="*/ 159 h 1535"/>
                <a:gd name="T20" fmla="*/ 2443 w 3115"/>
                <a:gd name="T21" fmla="*/ 206 h 1535"/>
                <a:gd name="T22" fmla="*/ 2624 w 3115"/>
                <a:gd name="T23" fmla="*/ 309 h 1535"/>
                <a:gd name="T24" fmla="*/ 2695 w 3115"/>
                <a:gd name="T25" fmla="*/ 356 h 1535"/>
                <a:gd name="T26" fmla="*/ 2711 w 3115"/>
                <a:gd name="T27" fmla="*/ 388 h 1535"/>
                <a:gd name="T28" fmla="*/ 2742 w 3115"/>
                <a:gd name="T29" fmla="*/ 490 h 1535"/>
                <a:gd name="T30" fmla="*/ 2798 w 3115"/>
                <a:gd name="T31" fmla="*/ 625 h 1535"/>
                <a:gd name="T32" fmla="*/ 2814 w 3115"/>
                <a:gd name="T33" fmla="*/ 783 h 1535"/>
                <a:gd name="T34" fmla="*/ 2837 w 3115"/>
                <a:gd name="T35" fmla="*/ 783 h 1535"/>
                <a:gd name="T36" fmla="*/ 2869 w 3115"/>
                <a:gd name="T37" fmla="*/ 854 h 1535"/>
                <a:gd name="T38" fmla="*/ 2893 w 3115"/>
                <a:gd name="T39" fmla="*/ 933 h 1535"/>
                <a:gd name="T40" fmla="*/ 2916 w 3115"/>
                <a:gd name="T41" fmla="*/ 1052 h 1535"/>
                <a:gd name="T42" fmla="*/ 2901 w 3115"/>
                <a:gd name="T43" fmla="*/ 1202 h 1535"/>
                <a:gd name="T44" fmla="*/ 2924 w 3115"/>
                <a:gd name="T45" fmla="*/ 1202 h 1535"/>
                <a:gd name="T46" fmla="*/ 2964 w 3115"/>
                <a:gd name="T47" fmla="*/ 1289 h 1535"/>
                <a:gd name="T48" fmla="*/ 3003 w 3115"/>
                <a:gd name="T49" fmla="*/ 1360 h 1535"/>
                <a:gd name="T50" fmla="*/ 3051 w 3115"/>
                <a:gd name="T51" fmla="*/ 1471 h 1535"/>
                <a:gd name="T52" fmla="*/ 3114 w 3115"/>
                <a:gd name="T53" fmla="*/ 1526 h 1535"/>
                <a:gd name="T54" fmla="*/ 696 w 3115"/>
                <a:gd name="T55" fmla="*/ 1463 h 1535"/>
                <a:gd name="T56" fmla="*/ 2648 w 3115"/>
                <a:gd name="T57" fmla="*/ 1526 h 1535"/>
                <a:gd name="T58" fmla="*/ 3074 w 3115"/>
                <a:gd name="T59" fmla="*/ 1502 h 1535"/>
                <a:gd name="T60" fmla="*/ 3027 w 3115"/>
                <a:gd name="T61" fmla="*/ 1400 h 1535"/>
                <a:gd name="T62" fmla="*/ 2956 w 3115"/>
                <a:gd name="T63" fmla="*/ 1289 h 1535"/>
                <a:gd name="T64" fmla="*/ 2924 w 3115"/>
                <a:gd name="T65" fmla="*/ 1210 h 1535"/>
                <a:gd name="T66" fmla="*/ 2893 w 3115"/>
                <a:gd name="T67" fmla="*/ 1210 h 1535"/>
                <a:gd name="T68" fmla="*/ 2908 w 3115"/>
                <a:gd name="T69" fmla="*/ 1060 h 1535"/>
                <a:gd name="T70" fmla="*/ 2893 w 3115"/>
                <a:gd name="T71" fmla="*/ 941 h 1535"/>
                <a:gd name="T72" fmla="*/ 2861 w 3115"/>
                <a:gd name="T73" fmla="*/ 854 h 1535"/>
                <a:gd name="T74" fmla="*/ 2829 w 3115"/>
                <a:gd name="T75" fmla="*/ 791 h 1535"/>
                <a:gd name="T76" fmla="*/ 2805 w 3115"/>
                <a:gd name="T77" fmla="*/ 775 h 1535"/>
                <a:gd name="T78" fmla="*/ 2766 w 3115"/>
                <a:gd name="T79" fmla="*/ 570 h 1535"/>
                <a:gd name="T80" fmla="*/ 2719 w 3115"/>
                <a:gd name="T81" fmla="*/ 467 h 1535"/>
                <a:gd name="T82" fmla="*/ 2695 w 3115"/>
                <a:gd name="T83" fmla="*/ 364 h 1535"/>
                <a:gd name="T84" fmla="*/ 2663 w 3115"/>
                <a:gd name="T85" fmla="*/ 364 h 1535"/>
                <a:gd name="T86" fmla="*/ 2554 w 3115"/>
                <a:gd name="T87" fmla="*/ 253 h 1535"/>
                <a:gd name="T88" fmla="*/ 2395 w 3115"/>
                <a:gd name="T89" fmla="*/ 174 h 1535"/>
                <a:gd name="T90" fmla="*/ 2222 w 3115"/>
                <a:gd name="T91" fmla="*/ 166 h 1535"/>
                <a:gd name="T92" fmla="*/ 2158 w 3115"/>
                <a:gd name="T93" fmla="*/ 230 h 1535"/>
                <a:gd name="T94" fmla="*/ 2087 w 3115"/>
                <a:gd name="T95" fmla="*/ 190 h 1535"/>
                <a:gd name="T96" fmla="*/ 1984 w 3115"/>
                <a:gd name="T97" fmla="*/ 103 h 1535"/>
                <a:gd name="T98" fmla="*/ 8 w 3115"/>
                <a:gd name="T99" fmla="*/ 965 h 1535"/>
                <a:gd name="T100" fmla="*/ 648 w 3115"/>
                <a:gd name="T101" fmla="*/ 981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5" h="1535">
                  <a:moveTo>
                    <a:pt x="2648" y="1534"/>
                  </a:moveTo>
                  <a:lnTo>
                    <a:pt x="2648" y="1534"/>
                  </a:lnTo>
                  <a:lnTo>
                    <a:pt x="2648" y="1534"/>
                  </a:lnTo>
                  <a:cubicBezTo>
                    <a:pt x="1921" y="1534"/>
                    <a:pt x="886" y="1487"/>
                    <a:pt x="688" y="1471"/>
                  </a:cubicBezTo>
                  <a:lnTo>
                    <a:pt x="688" y="1471"/>
                  </a:lnTo>
                  <a:lnTo>
                    <a:pt x="688" y="1471"/>
                  </a:lnTo>
                  <a:cubicBezTo>
                    <a:pt x="696" y="1202"/>
                    <a:pt x="704" y="1052"/>
                    <a:pt x="704" y="1036"/>
                  </a:cubicBezTo>
                  <a:cubicBezTo>
                    <a:pt x="696" y="996"/>
                    <a:pt x="672" y="989"/>
                    <a:pt x="648" y="989"/>
                  </a:cubicBezTo>
                  <a:cubicBezTo>
                    <a:pt x="640" y="989"/>
                    <a:pt x="633" y="989"/>
                    <a:pt x="633" y="989"/>
                  </a:cubicBezTo>
                  <a:cubicBezTo>
                    <a:pt x="601" y="996"/>
                    <a:pt x="553" y="996"/>
                    <a:pt x="498" y="996"/>
                  </a:cubicBezTo>
                  <a:cubicBezTo>
                    <a:pt x="388" y="996"/>
                    <a:pt x="222" y="989"/>
                    <a:pt x="8" y="973"/>
                  </a:cubicBezTo>
                  <a:cubicBezTo>
                    <a:pt x="0" y="973"/>
                    <a:pt x="0" y="973"/>
                    <a:pt x="0" y="973"/>
                  </a:cubicBezTo>
                  <a:cubicBezTo>
                    <a:pt x="0" y="965"/>
                    <a:pt x="0" y="965"/>
                    <a:pt x="0" y="965"/>
                  </a:cubicBezTo>
                  <a:cubicBezTo>
                    <a:pt x="71" y="0"/>
                    <a:pt x="71" y="0"/>
                    <a:pt x="71" y="0"/>
                  </a:cubicBezTo>
                  <a:lnTo>
                    <a:pt x="71" y="0"/>
                  </a:lnTo>
                  <a:cubicBezTo>
                    <a:pt x="293" y="16"/>
                    <a:pt x="1399" y="95"/>
                    <a:pt x="1874" y="95"/>
                  </a:cubicBezTo>
                  <a:cubicBezTo>
                    <a:pt x="1921" y="95"/>
                    <a:pt x="1961" y="95"/>
                    <a:pt x="1992" y="95"/>
                  </a:cubicBezTo>
                  <a:lnTo>
                    <a:pt x="1992" y="95"/>
                  </a:lnTo>
                  <a:lnTo>
                    <a:pt x="1992" y="95"/>
                  </a:lnTo>
                  <a:cubicBezTo>
                    <a:pt x="1992" y="95"/>
                    <a:pt x="2040" y="127"/>
                    <a:pt x="2048" y="151"/>
                  </a:cubicBezTo>
                  <a:lnTo>
                    <a:pt x="2048" y="151"/>
                  </a:lnTo>
                  <a:cubicBezTo>
                    <a:pt x="2056" y="166"/>
                    <a:pt x="2063" y="174"/>
                    <a:pt x="2095" y="182"/>
                  </a:cubicBezTo>
                  <a:cubicBezTo>
                    <a:pt x="2127" y="182"/>
                    <a:pt x="2143" y="198"/>
                    <a:pt x="2151" y="214"/>
                  </a:cubicBezTo>
                  <a:lnTo>
                    <a:pt x="2151" y="214"/>
                  </a:lnTo>
                  <a:lnTo>
                    <a:pt x="2158" y="222"/>
                  </a:lnTo>
                  <a:cubicBezTo>
                    <a:pt x="2158" y="222"/>
                    <a:pt x="2166" y="206"/>
                    <a:pt x="2174" y="198"/>
                  </a:cubicBezTo>
                  <a:cubicBezTo>
                    <a:pt x="2182" y="190"/>
                    <a:pt x="2182" y="190"/>
                    <a:pt x="2182" y="182"/>
                  </a:cubicBezTo>
                  <a:cubicBezTo>
                    <a:pt x="2198" y="166"/>
                    <a:pt x="2198" y="159"/>
                    <a:pt x="2222" y="159"/>
                  </a:cubicBezTo>
                  <a:cubicBezTo>
                    <a:pt x="2229" y="159"/>
                    <a:pt x="2253" y="159"/>
                    <a:pt x="2269" y="159"/>
                  </a:cubicBezTo>
                  <a:cubicBezTo>
                    <a:pt x="2293" y="159"/>
                    <a:pt x="2316" y="159"/>
                    <a:pt x="2332" y="159"/>
                  </a:cubicBezTo>
                  <a:cubicBezTo>
                    <a:pt x="2372" y="159"/>
                    <a:pt x="2395" y="159"/>
                    <a:pt x="2403" y="166"/>
                  </a:cubicBezTo>
                  <a:cubicBezTo>
                    <a:pt x="2411" y="174"/>
                    <a:pt x="2411" y="182"/>
                    <a:pt x="2411" y="190"/>
                  </a:cubicBezTo>
                  <a:cubicBezTo>
                    <a:pt x="2419" y="198"/>
                    <a:pt x="2427" y="206"/>
                    <a:pt x="2443" y="206"/>
                  </a:cubicBezTo>
                  <a:cubicBezTo>
                    <a:pt x="2475" y="206"/>
                    <a:pt x="2538" y="222"/>
                    <a:pt x="2554" y="253"/>
                  </a:cubicBezTo>
                  <a:cubicBezTo>
                    <a:pt x="2577" y="277"/>
                    <a:pt x="2601" y="293"/>
                    <a:pt x="2609" y="293"/>
                  </a:cubicBezTo>
                  <a:cubicBezTo>
                    <a:pt x="2617" y="293"/>
                    <a:pt x="2616" y="301"/>
                    <a:pt x="2624" y="309"/>
                  </a:cubicBezTo>
                  <a:cubicBezTo>
                    <a:pt x="2632" y="332"/>
                    <a:pt x="2648" y="356"/>
                    <a:pt x="2663" y="356"/>
                  </a:cubicBezTo>
                  <a:cubicBezTo>
                    <a:pt x="2671" y="356"/>
                    <a:pt x="2671" y="356"/>
                    <a:pt x="2671" y="356"/>
                  </a:cubicBezTo>
                  <a:cubicBezTo>
                    <a:pt x="2679" y="356"/>
                    <a:pt x="2687" y="356"/>
                    <a:pt x="2695" y="356"/>
                  </a:cubicBezTo>
                  <a:cubicBezTo>
                    <a:pt x="2703" y="356"/>
                    <a:pt x="2703" y="356"/>
                    <a:pt x="2703" y="356"/>
                  </a:cubicBezTo>
                  <a:cubicBezTo>
                    <a:pt x="2703" y="364"/>
                    <a:pt x="2703" y="364"/>
                    <a:pt x="2703" y="364"/>
                  </a:cubicBezTo>
                  <a:cubicBezTo>
                    <a:pt x="2703" y="372"/>
                    <a:pt x="2711" y="380"/>
                    <a:pt x="2711" y="388"/>
                  </a:cubicBezTo>
                  <a:cubicBezTo>
                    <a:pt x="2719" y="396"/>
                    <a:pt x="2719" y="404"/>
                    <a:pt x="2719" y="419"/>
                  </a:cubicBezTo>
                  <a:cubicBezTo>
                    <a:pt x="2719" y="427"/>
                    <a:pt x="2719" y="443"/>
                    <a:pt x="2727" y="467"/>
                  </a:cubicBezTo>
                  <a:cubicBezTo>
                    <a:pt x="2734" y="475"/>
                    <a:pt x="2734" y="483"/>
                    <a:pt x="2742" y="490"/>
                  </a:cubicBezTo>
                  <a:cubicBezTo>
                    <a:pt x="2742" y="506"/>
                    <a:pt x="2750" y="514"/>
                    <a:pt x="2758" y="530"/>
                  </a:cubicBezTo>
                  <a:cubicBezTo>
                    <a:pt x="2766" y="546"/>
                    <a:pt x="2774" y="562"/>
                    <a:pt x="2774" y="570"/>
                  </a:cubicBezTo>
                  <a:cubicBezTo>
                    <a:pt x="2782" y="585"/>
                    <a:pt x="2782" y="601"/>
                    <a:pt x="2798" y="625"/>
                  </a:cubicBezTo>
                  <a:cubicBezTo>
                    <a:pt x="2821" y="649"/>
                    <a:pt x="2814" y="720"/>
                    <a:pt x="2814" y="759"/>
                  </a:cubicBezTo>
                  <a:cubicBezTo>
                    <a:pt x="2814" y="767"/>
                    <a:pt x="2814" y="767"/>
                    <a:pt x="2814" y="775"/>
                  </a:cubicBezTo>
                  <a:lnTo>
                    <a:pt x="2814" y="783"/>
                  </a:lnTo>
                  <a:cubicBezTo>
                    <a:pt x="2814" y="791"/>
                    <a:pt x="2814" y="791"/>
                    <a:pt x="2821" y="791"/>
                  </a:cubicBezTo>
                  <a:lnTo>
                    <a:pt x="2829" y="783"/>
                  </a:lnTo>
                  <a:lnTo>
                    <a:pt x="2837" y="783"/>
                  </a:lnTo>
                  <a:cubicBezTo>
                    <a:pt x="2853" y="783"/>
                    <a:pt x="2869" y="815"/>
                    <a:pt x="2869" y="815"/>
                  </a:cubicBezTo>
                  <a:lnTo>
                    <a:pt x="2869" y="815"/>
                  </a:lnTo>
                  <a:cubicBezTo>
                    <a:pt x="2869" y="815"/>
                    <a:pt x="2869" y="838"/>
                    <a:pt x="2869" y="854"/>
                  </a:cubicBezTo>
                  <a:cubicBezTo>
                    <a:pt x="2861" y="862"/>
                    <a:pt x="2869" y="862"/>
                    <a:pt x="2877" y="870"/>
                  </a:cubicBezTo>
                  <a:cubicBezTo>
                    <a:pt x="2885" y="870"/>
                    <a:pt x="2893" y="878"/>
                    <a:pt x="2893" y="886"/>
                  </a:cubicBezTo>
                  <a:cubicBezTo>
                    <a:pt x="2885" y="910"/>
                    <a:pt x="2885" y="925"/>
                    <a:pt x="2893" y="933"/>
                  </a:cubicBezTo>
                  <a:cubicBezTo>
                    <a:pt x="2908" y="941"/>
                    <a:pt x="2908" y="973"/>
                    <a:pt x="2893" y="996"/>
                  </a:cubicBezTo>
                  <a:cubicBezTo>
                    <a:pt x="2885" y="1020"/>
                    <a:pt x="2885" y="1020"/>
                    <a:pt x="2901" y="1036"/>
                  </a:cubicBezTo>
                  <a:cubicBezTo>
                    <a:pt x="2908" y="1044"/>
                    <a:pt x="2908" y="1044"/>
                    <a:pt x="2916" y="1052"/>
                  </a:cubicBezTo>
                  <a:cubicBezTo>
                    <a:pt x="2932" y="1076"/>
                    <a:pt x="2916" y="1123"/>
                    <a:pt x="2908" y="1154"/>
                  </a:cubicBezTo>
                  <a:cubicBezTo>
                    <a:pt x="2901" y="1170"/>
                    <a:pt x="2901" y="1186"/>
                    <a:pt x="2901" y="1194"/>
                  </a:cubicBezTo>
                  <a:cubicBezTo>
                    <a:pt x="2901" y="1202"/>
                    <a:pt x="2901" y="1202"/>
                    <a:pt x="2901" y="1202"/>
                  </a:cubicBezTo>
                  <a:lnTo>
                    <a:pt x="2901" y="1202"/>
                  </a:lnTo>
                  <a:cubicBezTo>
                    <a:pt x="2908" y="1202"/>
                    <a:pt x="2908" y="1202"/>
                    <a:pt x="2908" y="1202"/>
                  </a:cubicBezTo>
                  <a:cubicBezTo>
                    <a:pt x="2916" y="1202"/>
                    <a:pt x="2916" y="1202"/>
                    <a:pt x="2924" y="1202"/>
                  </a:cubicBezTo>
                  <a:cubicBezTo>
                    <a:pt x="2932" y="1202"/>
                    <a:pt x="2940" y="1210"/>
                    <a:pt x="2940" y="1226"/>
                  </a:cubicBezTo>
                  <a:cubicBezTo>
                    <a:pt x="2940" y="1242"/>
                    <a:pt x="2940" y="1257"/>
                    <a:pt x="2956" y="1273"/>
                  </a:cubicBezTo>
                  <a:cubicBezTo>
                    <a:pt x="2964" y="1289"/>
                    <a:pt x="2964" y="1289"/>
                    <a:pt x="2964" y="1289"/>
                  </a:cubicBezTo>
                  <a:lnTo>
                    <a:pt x="2964" y="1289"/>
                  </a:lnTo>
                  <a:cubicBezTo>
                    <a:pt x="2956" y="1297"/>
                    <a:pt x="2956" y="1305"/>
                    <a:pt x="2956" y="1313"/>
                  </a:cubicBezTo>
                  <a:cubicBezTo>
                    <a:pt x="2964" y="1336"/>
                    <a:pt x="2980" y="1344"/>
                    <a:pt x="3003" y="1360"/>
                  </a:cubicBezTo>
                  <a:cubicBezTo>
                    <a:pt x="3011" y="1368"/>
                    <a:pt x="3027" y="1376"/>
                    <a:pt x="3035" y="1392"/>
                  </a:cubicBezTo>
                  <a:cubicBezTo>
                    <a:pt x="3059" y="1416"/>
                    <a:pt x="3059" y="1431"/>
                    <a:pt x="3051" y="1447"/>
                  </a:cubicBezTo>
                  <a:cubicBezTo>
                    <a:pt x="3051" y="1455"/>
                    <a:pt x="3051" y="1463"/>
                    <a:pt x="3051" y="1471"/>
                  </a:cubicBezTo>
                  <a:cubicBezTo>
                    <a:pt x="3051" y="1487"/>
                    <a:pt x="3059" y="1494"/>
                    <a:pt x="3074" y="1494"/>
                  </a:cubicBezTo>
                  <a:cubicBezTo>
                    <a:pt x="3082" y="1494"/>
                    <a:pt x="3090" y="1502"/>
                    <a:pt x="3090" y="1502"/>
                  </a:cubicBezTo>
                  <a:cubicBezTo>
                    <a:pt x="3114" y="1526"/>
                    <a:pt x="3114" y="1526"/>
                    <a:pt x="3114" y="1526"/>
                  </a:cubicBezTo>
                  <a:cubicBezTo>
                    <a:pt x="3106" y="1526"/>
                    <a:pt x="3106" y="1526"/>
                    <a:pt x="3106" y="1526"/>
                  </a:cubicBezTo>
                  <a:cubicBezTo>
                    <a:pt x="2987" y="1526"/>
                    <a:pt x="2837" y="1534"/>
                    <a:pt x="2648" y="1534"/>
                  </a:cubicBezTo>
                  <a:close/>
                  <a:moveTo>
                    <a:pt x="696" y="1463"/>
                  </a:moveTo>
                  <a:lnTo>
                    <a:pt x="696" y="1463"/>
                  </a:lnTo>
                  <a:cubicBezTo>
                    <a:pt x="901" y="1479"/>
                    <a:pt x="1929" y="1526"/>
                    <a:pt x="2648" y="1526"/>
                  </a:cubicBezTo>
                  <a:lnTo>
                    <a:pt x="2648" y="1526"/>
                  </a:lnTo>
                  <a:cubicBezTo>
                    <a:pt x="2829" y="1526"/>
                    <a:pt x="2980" y="1526"/>
                    <a:pt x="3090" y="1518"/>
                  </a:cubicBezTo>
                  <a:cubicBezTo>
                    <a:pt x="3090" y="1510"/>
                    <a:pt x="3090" y="1510"/>
                    <a:pt x="3090" y="1510"/>
                  </a:cubicBezTo>
                  <a:cubicBezTo>
                    <a:pt x="3082" y="1502"/>
                    <a:pt x="3074" y="1502"/>
                    <a:pt x="3074" y="1502"/>
                  </a:cubicBezTo>
                  <a:cubicBezTo>
                    <a:pt x="3059" y="1502"/>
                    <a:pt x="3043" y="1494"/>
                    <a:pt x="3043" y="1471"/>
                  </a:cubicBezTo>
                  <a:cubicBezTo>
                    <a:pt x="3043" y="1463"/>
                    <a:pt x="3043" y="1455"/>
                    <a:pt x="3043" y="1447"/>
                  </a:cubicBezTo>
                  <a:cubicBezTo>
                    <a:pt x="3051" y="1431"/>
                    <a:pt x="3051" y="1416"/>
                    <a:pt x="3027" y="1400"/>
                  </a:cubicBezTo>
                  <a:cubicBezTo>
                    <a:pt x="3019" y="1384"/>
                    <a:pt x="3003" y="1376"/>
                    <a:pt x="2995" y="1368"/>
                  </a:cubicBezTo>
                  <a:cubicBezTo>
                    <a:pt x="2972" y="1352"/>
                    <a:pt x="2956" y="1336"/>
                    <a:pt x="2956" y="1313"/>
                  </a:cubicBezTo>
                  <a:cubicBezTo>
                    <a:pt x="2948" y="1297"/>
                    <a:pt x="2948" y="1289"/>
                    <a:pt x="2956" y="1289"/>
                  </a:cubicBezTo>
                  <a:cubicBezTo>
                    <a:pt x="2956" y="1289"/>
                    <a:pt x="2948" y="1281"/>
                    <a:pt x="2948" y="1273"/>
                  </a:cubicBezTo>
                  <a:cubicBezTo>
                    <a:pt x="2940" y="1265"/>
                    <a:pt x="2932" y="1242"/>
                    <a:pt x="2932" y="1226"/>
                  </a:cubicBezTo>
                  <a:cubicBezTo>
                    <a:pt x="2932" y="1218"/>
                    <a:pt x="2932" y="1210"/>
                    <a:pt x="2924" y="1210"/>
                  </a:cubicBezTo>
                  <a:lnTo>
                    <a:pt x="2916" y="1210"/>
                  </a:lnTo>
                  <a:cubicBezTo>
                    <a:pt x="2908" y="1210"/>
                    <a:pt x="2908" y="1210"/>
                    <a:pt x="2901" y="1210"/>
                  </a:cubicBezTo>
                  <a:cubicBezTo>
                    <a:pt x="2901" y="1210"/>
                    <a:pt x="2901" y="1210"/>
                    <a:pt x="2893" y="1210"/>
                  </a:cubicBezTo>
                  <a:cubicBezTo>
                    <a:pt x="2893" y="1202"/>
                    <a:pt x="2893" y="1202"/>
                    <a:pt x="2893" y="1194"/>
                  </a:cubicBezTo>
                  <a:cubicBezTo>
                    <a:pt x="2893" y="1186"/>
                    <a:pt x="2901" y="1170"/>
                    <a:pt x="2901" y="1154"/>
                  </a:cubicBezTo>
                  <a:cubicBezTo>
                    <a:pt x="2908" y="1123"/>
                    <a:pt x="2924" y="1083"/>
                    <a:pt x="2908" y="1060"/>
                  </a:cubicBezTo>
                  <a:cubicBezTo>
                    <a:pt x="2901" y="1052"/>
                    <a:pt x="2901" y="1044"/>
                    <a:pt x="2901" y="1044"/>
                  </a:cubicBezTo>
                  <a:cubicBezTo>
                    <a:pt x="2877" y="1020"/>
                    <a:pt x="2877" y="1020"/>
                    <a:pt x="2893" y="996"/>
                  </a:cubicBezTo>
                  <a:cubicBezTo>
                    <a:pt x="2901" y="973"/>
                    <a:pt x="2901" y="949"/>
                    <a:pt x="2893" y="941"/>
                  </a:cubicBezTo>
                  <a:cubicBezTo>
                    <a:pt x="2877" y="933"/>
                    <a:pt x="2877" y="910"/>
                    <a:pt x="2885" y="886"/>
                  </a:cubicBezTo>
                  <a:cubicBezTo>
                    <a:pt x="2885" y="878"/>
                    <a:pt x="2885" y="878"/>
                    <a:pt x="2877" y="878"/>
                  </a:cubicBezTo>
                  <a:cubicBezTo>
                    <a:pt x="2869" y="870"/>
                    <a:pt x="2853" y="870"/>
                    <a:pt x="2861" y="854"/>
                  </a:cubicBezTo>
                  <a:cubicBezTo>
                    <a:pt x="2861" y="838"/>
                    <a:pt x="2861" y="815"/>
                    <a:pt x="2861" y="815"/>
                  </a:cubicBezTo>
                  <a:cubicBezTo>
                    <a:pt x="2853" y="807"/>
                    <a:pt x="2845" y="791"/>
                    <a:pt x="2837" y="791"/>
                  </a:cubicBezTo>
                  <a:lnTo>
                    <a:pt x="2829" y="791"/>
                  </a:lnTo>
                  <a:cubicBezTo>
                    <a:pt x="2821" y="791"/>
                    <a:pt x="2821" y="791"/>
                    <a:pt x="2821" y="791"/>
                  </a:cubicBezTo>
                  <a:cubicBezTo>
                    <a:pt x="2814" y="791"/>
                    <a:pt x="2814" y="791"/>
                    <a:pt x="2805" y="791"/>
                  </a:cubicBezTo>
                  <a:cubicBezTo>
                    <a:pt x="2805" y="783"/>
                    <a:pt x="2805" y="775"/>
                    <a:pt x="2805" y="775"/>
                  </a:cubicBezTo>
                  <a:cubicBezTo>
                    <a:pt x="2805" y="767"/>
                    <a:pt x="2805" y="759"/>
                    <a:pt x="2805" y="759"/>
                  </a:cubicBezTo>
                  <a:cubicBezTo>
                    <a:pt x="2814" y="720"/>
                    <a:pt x="2814" y="657"/>
                    <a:pt x="2790" y="625"/>
                  </a:cubicBezTo>
                  <a:cubicBezTo>
                    <a:pt x="2774" y="609"/>
                    <a:pt x="2774" y="593"/>
                    <a:pt x="2766" y="570"/>
                  </a:cubicBezTo>
                  <a:cubicBezTo>
                    <a:pt x="2766" y="562"/>
                    <a:pt x="2766" y="546"/>
                    <a:pt x="2750" y="538"/>
                  </a:cubicBezTo>
                  <a:cubicBezTo>
                    <a:pt x="2742" y="514"/>
                    <a:pt x="2734" y="506"/>
                    <a:pt x="2734" y="490"/>
                  </a:cubicBezTo>
                  <a:cubicBezTo>
                    <a:pt x="2727" y="490"/>
                    <a:pt x="2727" y="483"/>
                    <a:pt x="2719" y="467"/>
                  </a:cubicBezTo>
                  <a:cubicBezTo>
                    <a:pt x="2711" y="451"/>
                    <a:pt x="2711" y="435"/>
                    <a:pt x="2711" y="419"/>
                  </a:cubicBezTo>
                  <a:cubicBezTo>
                    <a:pt x="2711" y="412"/>
                    <a:pt x="2711" y="396"/>
                    <a:pt x="2703" y="396"/>
                  </a:cubicBezTo>
                  <a:cubicBezTo>
                    <a:pt x="2703" y="388"/>
                    <a:pt x="2703" y="372"/>
                    <a:pt x="2695" y="364"/>
                  </a:cubicBezTo>
                  <a:lnTo>
                    <a:pt x="2695" y="364"/>
                  </a:lnTo>
                  <a:cubicBezTo>
                    <a:pt x="2687" y="364"/>
                    <a:pt x="2679" y="364"/>
                    <a:pt x="2671" y="364"/>
                  </a:cubicBezTo>
                  <a:cubicBezTo>
                    <a:pt x="2671" y="364"/>
                    <a:pt x="2671" y="364"/>
                    <a:pt x="2663" y="364"/>
                  </a:cubicBezTo>
                  <a:cubicBezTo>
                    <a:pt x="2640" y="364"/>
                    <a:pt x="2624" y="332"/>
                    <a:pt x="2617" y="317"/>
                  </a:cubicBezTo>
                  <a:cubicBezTo>
                    <a:pt x="2617" y="309"/>
                    <a:pt x="2609" y="301"/>
                    <a:pt x="2609" y="301"/>
                  </a:cubicBezTo>
                  <a:cubicBezTo>
                    <a:pt x="2601" y="301"/>
                    <a:pt x="2569" y="277"/>
                    <a:pt x="2554" y="253"/>
                  </a:cubicBezTo>
                  <a:cubicBezTo>
                    <a:pt x="2538" y="230"/>
                    <a:pt x="2475" y="214"/>
                    <a:pt x="2443" y="214"/>
                  </a:cubicBezTo>
                  <a:cubicBezTo>
                    <a:pt x="2419" y="214"/>
                    <a:pt x="2419" y="206"/>
                    <a:pt x="2411" y="190"/>
                  </a:cubicBezTo>
                  <a:cubicBezTo>
                    <a:pt x="2403" y="190"/>
                    <a:pt x="2403" y="182"/>
                    <a:pt x="2395" y="174"/>
                  </a:cubicBezTo>
                  <a:cubicBezTo>
                    <a:pt x="2395" y="174"/>
                    <a:pt x="2380" y="166"/>
                    <a:pt x="2332" y="166"/>
                  </a:cubicBezTo>
                  <a:cubicBezTo>
                    <a:pt x="2316" y="166"/>
                    <a:pt x="2293" y="166"/>
                    <a:pt x="2277" y="166"/>
                  </a:cubicBezTo>
                  <a:cubicBezTo>
                    <a:pt x="2253" y="166"/>
                    <a:pt x="2229" y="166"/>
                    <a:pt x="2222" y="166"/>
                  </a:cubicBezTo>
                  <a:cubicBezTo>
                    <a:pt x="2206" y="166"/>
                    <a:pt x="2198" y="174"/>
                    <a:pt x="2190" y="190"/>
                  </a:cubicBezTo>
                  <a:lnTo>
                    <a:pt x="2182" y="198"/>
                  </a:lnTo>
                  <a:cubicBezTo>
                    <a:pt x="2166" y="222"/>
                    <a:pt x="2166" y="230"/>
                    <a:pt x="2158" y="230"/>
                  </a:cubicBezTo>
                  <a:cubicBezTo>
                    <a:pt x="2151" y="230"/>
                    <a:pt x="2151" y="222"/>
                    <a:pt x="2151" y="222"/>
                  </a:cubicBezTo>
                  <a:cubicBezTo>
                    <a:pt x="2151" y="222"/>
                    <a:pt x="2143" y="222"/>
                    <a:pt x="2143" y="214"/>
                  </a:cubicBezTo>
                  <a:cubicBezTo>
                    <a:pt x="2135" y="206"/>
                    <a:pt x="2119" y="190"/>
                    <a:pt x="2087" y="190"/>
                  </a:cubicBezTo>
                  <a:cubicBezTo>
                    <a:pt x="2056" y="182"/>
                    <a:pt x="2048" y="174"/>
                    <a:pt x="2048" y="159"/>
                  </a:cubicBezTo>
                  <a:cubicBezTo>
                    <a:pt x="2040" y="151"/>
                    <a:pt x="2040" y="151"/>
                    <a:pt x="2040" y="151"/>
                  </a:cubicBezTo>
                  <a:cubicBezTo>
                    <a:pt x="2032" y="135"/>
                    <a:pt x="1992" y="111"/>
                    <a:pt x="1984" y="103"/>
                  </a:cubicBezTo>
                  <a:cubicBezTo>
                    <a:pt x="1961" y="103"/>
                    <a:pt x="1921" y="103"/>
                    <a:pt x="1874" y="103"/>
                  </a:cubicBezTo>
                  <a:cubicBezTo>
                    <a:pt x="1399" y="103"/>
                    <a:pt x="300" y="24"/>
                    <a:pt x="71" y="8"/>
                  </a:cubicBezTo>
                  <a:cubicBezTo>
                    <a:pt x="8" y="965"/>
                    <a:pt x="8" y="965"/>
                    <a:pt x="8" y="965"/>
                  </a:cubicBezTo>
                  <a:cubicBezTo>
                    <a:pt x="222" y="981"/>
                    <a:pt x="388" y="989"/>
                    <a:pt x="498" y="989"/>
                  </a:cubicBezTo>
                  <a:cubicBezTo>
                    <a:pt x="553" y="989"/>
                    <a:pt x="601" y="989"/>
                    <a:pt x="633" y="981"/>
                  </a:cubicBezTo>
                  <a:cubicBezTo>
                    <a:pt x="633" y="981"/>
                    <a:pt x="640" y="981"/>
                    <a:pt x="648" y="981"/>
                  </a:cubicBezTo>
                  <a:cubicBezTo>
                    <a:pt x="672" y="981"/>
                    <a:pt x="704" y="989"/>
                    <a:pt x="712" y="1036"/>
                  </a:cubicBezTo>
                  <a:cubicBezTo>
                    <a:pt x="712" y="1052"/>
                    <a:pt x="704" y="1194"/>
                    <a:pt x="696" y="146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5" name="Freeform 352"/>
            <p:cNvSpPr>
              <a:spLocks noChangeArrowheads="1"/>
            </p:cNvSpPr>
            <p:nvPr/>
          </p:nvSpPr>
          <p:spPr bwMode="auto">
            <a:xfrm>
              <a:off x="11195531" y="5894674"/>
              <a:ext cx="1454204" cy="776968"/>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6" name="Freeform 353"/>
            <p:cNvSpPr>
              <a:spLocks noChangeArrowheads="1"/>
            </p:cNvSpPr>
            <p:nvPr/>
          </p:nvSpPr>
          <p:spPr bwMode="auto">
            <a:xfrm>
              <a:off x="11195531" y="5890036"/>
              <a:ext cx="1454204" cy="781607"/>
            </a:xfrm>
            <a:custGeom>
              <a:avLst/>
              <a:gdLst>
                <a:gd name="T0" fmla="*/ 2181 w 2767"/>
                <a:gd name="T1" fmla="*/ 1485 h 1486"/>
                <a:gd name="T2" fmla="*/ 0 w 2767"/>
                <a:gd name="T3" fmla="*/ 1430 h 1486"/>
                <a:gd name="T4" fmla="*/ 0 w 2767"/>
                <a:gd name="T5" fmla="*/ 1422 h 1486"/>
                <a:gd name="T6" fmla="*/ 79 w 2767"/>
                <a:gd name="T7" fmla="*/ 0 h 1486"/>
                <a:gd name="T8" fmla="*/ 2039 w 2767"/>
                <a:gd name="T9" fmla="*/ 63 h 1486"/>
                <a:gd name="T10" fmla="*/ 2497 w 2767"/>
                <a:gd name="T11" fmla="*/ 55 h 1486"/>
                <a:gd name="T12" fmla="*/ 2576 w 2767"/>
                <a:gd name="T13" fmla="*/ 126 h 1486"/>
                <a:gd name="T14" fmla="*/ 2600 w 2767"/>
                <a:gd name="T15" fmla="*/ 87 h 1486"/>
                <a:gd name="T16" fmla="*/ 2639 w 2767"/>
                <a:gd name="T17" fmla="*/ 134 h 1486"/>
                <a:gd name="T18" fmla="*/ 2663 w 2767"/>
                <a:gd name="T19" fmla="*/ 182 h 1486"/>
                <a:gd name="T20" fmla="*/ 2631 w 2767"/>
                <a:gd name="T21" fmla="*/ 197 h 1486"/>
                <a:gd name="T22" fmla="*/ 2568 w 2767"/>
                <a:gd name="T23" fmla="*/ 253 h 1486"/>
                <a:gd name="T24" fmla="*/ 2584 w 2767"/>
                <a:gd name="T25" fmla="*/ 284 h 1486"/>
                <a:gd name="T26" fmla="*/ 2631 w 2767"/>
                <a:gd name="T27" fmla="*/ 308 h 1486"/>
                <a:gd name="T28" fmla="*/ 2687 w 2767"/>
                <a:gd name="T29" fmla="*/ 403 h 1486"/>
                <a:gd name="T30" fmla="*/ 2726 w 2767"/>
                <a:gd name="T31" fmla="*/ 435 h 1486"/>
                <a:gd name="T32" fmla="*/ 2766 w 2767"/>
                <a:gd name="T33" fmla="*/ 1477 h 1486"/>
                <a:gd name="T34" fmla="*/ 2758 w 2767"/>
                <a:gd name="T35" fmla="*/ 1477 h 1486"/>
                <a:gd name="T36" fmla="*/ 8 w 2767"/>
                <a:gd name="T37" fmla="*/ 1422 h 1486"/>
                <a:gd name="T38" fmla="*/ 2181 w 2767"/>
                <a:gd name="T39" fmla="*/ 1477 h 1486"/>
                <a:gd name="T40" fmla="*/ 2758 w 2767"/>
                <a:gd name="T41" fmla="*/ 1469 h 1486"/>
                <a:gd name="T42" fmla="*/ 2726 w 2767"/>
                <a:gd name="T43" fmla="*/ 443 h 1486"/>
                <a:gd name="T44" fmla="*/ 2687 w 2767"/>
                <a:gd name="T45" fmla="*/ 411 h 1486"/>
                <a:gd name="T46" fmla="*/ 2631 w 2767"/>
                <a:gd name="T47" fmla="*/ 316 h 1486"/>
                <a:gd name="T48" fmla="*/ 2584 w 2767"/>
                <a:gd name="T49" fmla="*/ 292 h 1486"/>
                <a:gd name="T50" fmla="*/ 2560 w 2767"/>
                <a:gd name="T51" fmla="*/ 245 h 1486"/>
                <a:gd name="T52" fmla="*/ 2631 w 2767"/>
                <a:gd name="T53" fmla="*/ 190 h 1486"/>
                <a:gd name="T54" fmla="*/ 2663 w 2767"/>
                <a:gd name="T55" fmla="*/ 174 h 1486"/>
                <a:gd name="T56" fmla="*/ 2639 w 2767"/>
                <a:gd name="T57" fmla="*/ 134 h 1486"/>
                <a:gd name="T58" fmla="*/ 2600 w 2767"/>
                <a:gd name="T59" fmla="*/ 95 h 1486"/>
                <a:gd name="T60" fmla="*/ 2576 w 2767"/>
                <a:gd name="T61" fmla="*/ 134 h 1486"/>
                <a:gd name="T62" fmla="*/ 2489 w 2767"/>
                <a:gd name="T63" fmla="*/ 63 h 1486"/>
                <a:gd name="T64" fmla="*/ 87 w 2767"/>
                <a:gd name="T65" fmla="*/ 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7" h="1486">
                  <a:moveTo>
                    <a:pt x="2181" y="1485"/>
                  </a:moveTo>
                  <a:lnTo>
                    <a:pt x="2181" y="1485"/>
                  </a:lnTo>
                  <a:lnTo>
                    <a:pt x="2181" y="1485"/>
                  </a:lnTo>
                  <a:cubicBezTo>
                    <a:pt x="1447" y="1485"/>
                    <a:pt x="711" y="1461"/>
                    <a:pt x="0" y="1430"/>
                  </a:cubicBezTo>
                  <a:lnTo>
                    <a:pt x="0" y="1430"/>
                  </a:lnTo>
                  <a:cubicBezTo>
                    <a:pt x="0" y="1422"/>
                    <a:pt x="0" y="1422"/>
                    <a:pt x="0" y="1422"/>
                  </a:cubicBezTo>
                  <a:cubicBezTo>
                    <a:pt x="24" y="1003"/>
                    <a:pt x="55" y="411"/>
                    <a:pt x="79" y="8"/>
                  </a:cubicBezTo>
                  <a:cubicBezTo>
                    <a:pt x="79" y="0"/>
                    <a:pt x="79" y="0"/>
                    <a:pt x="79" y="0"/>
                  </a:cubicBezTo>
                  <a:lnTo>
                    <a:pt x="79" y="0"/>
                  </a:lnTo>
                  <a:cubicBezTo>
                    <a:pt x="277" y="16"/>
                    <a:pt x="1312" y="63"/>
                    <a:pt x="2039" y="63"/>
                  </a:cubicBezTo>
                  <a:cubicBezTo>
                    <a:pt x="2228" y="63"/>
                    <a:pt x="2378" y="63"/>
                    <a:pt x="2497" y="55"/>
                  </a:cubicBezTo>
                  <a:lnTo>
                    <a:pt x="2497" y="55"/>
                  </a:lnTo>
                  <a:cubicBezTo>
                    <a:pt x="2568" y="126"/>
                    <a:pt x="2568" y="126"/>
                    <a:pt x="2568" y="126"/>
                  </a:cubicBezTo>
                  <a:lnTo>
                    <a:pt x="2576" y="126"/>
                  </a:lnTo>
                  <a:cubicBezTo>
                    <a:pt x="2576" y="126"/>
                    <a:pt x="2576" y="111"/>
                    <a:pt x="2576" y="103"/>
                  </a:cubicBezTo>
                  <a:cubicBezTo>
                    <a:pt x="2576" y="95"/>
                    <a:pt x="2584" y="87"/>
                    <a:pt x="2600" y="87"/>
                  </a:cubicBezTo>
                  <a:cubicBezTo>
                    <a:pt x="2608" y="87"/>
                    <a:pt x="2624" y="95"/>
                    <a:pt x="2624" y="111"/>
                  </a:cubicBezTo>
                  <a:cubicBezTo>
                    <a:pt x="2624" y="119"/>
                    <a:pt x="2631" y="126"/>
                    <a:pt x="2639" y="134"/>
                  </a:cubicBezTo>
                  <a:cubicBezTo>
                    <a:pt x="2647" y="142"/>
                    <a:pt x="2655" y="142"/>
                    <a:pt x="2663" y="158"/>
                  </a:cubicBezTo>
                  <a:cubicBezTo>
                    <a:pt x="2671" y="166"/>
                    <a:pt x="2671" y="174"/>
                    <a:pt x="2663" y="182"/>
                  </a:cubicBezTo>
                  <a:cubicBezTo>
                    <a:pt x="2663" y="190"/>
                    <a:pt x="2655" y="190"/>
                    <a:pt x="2639" y="190"/>
                  </a:cubicBezTo>
                  <a:cubicBezTo>
                    <a:pt x="2639" y="190"/>
                    <a:pt x="2639" y="190"/>
                    <a:pt x="2631" y="197"/>
                  </a:cubicBezTo>
                  <a:cubicBezTo>
                    <a:pt x="2616" y="197"/>
                    <a:pt x="2592" y="221"/>
                    <a:pt x="2568" y="245"/>
                  </a:cubicBezTo>
                  <a:cubicBezTo>
                    <a:pt x="2568" y="253"/>
                    <a:pt x="2568" y="253"/>
                    <a:pt x="2568" y="253"/>
                  </a:cubicBezTo>
                  <a:cubicBezTo>
                    <a:pt x="2560" y="261"/>
                    <a:pt x="2560" y="261"/>
                    <a:pt x="2560" y="269"/>
                  </a:cubicBezTo>
                  <a:cubicBezTo>
                    <a:pt x="2560" y="277"/>
                    <a:pt x="2576" y="277"/>
                    <a:pt x="2584" y="284"/>
                  </a:cubicBezTo>
                  <a:cubicBezTo>
                    <a:pt x="2600" y="292"/>
                    <a:pt x="2616" y="300"/>
                    <a:pt x="2624" y="308"/>
                  </a:cubicBezTo>
                  <a:cubicBezTo>
                    <a:pt x="2631" y="308"/>
                    <a:pt x="2631" y="308"/>
                    <a:pt x="2631" y="308"/>
                  </a:cubicBezTo>
                  <a:cubicBezTo>
                    <a:pt x="2663" y="332"/>
                    <a:pt x="2663" y="332"/>
                    <a:pt x="2663" y="364"/>
                  </a:cubicBezTo>
                  <a:cubicBezTo>
                    <a:pt x="2655" y="379"/>
                    <a:pt x="2671" y="395"/>
                    <a:pt x="2687" y="403"/>
                  </a:cubicBezTo>
                  <a:cubicBezTo>
                    <a:pt x="2695" y="411"/>
                    <a:pt x="2703" y="419"/>
                    <a:pt x="2711" y="427"/>
                  </a:cubicBezTo>
                  <a:cubicBezTo>
                    <a:pt x="2711" y="427"/>
                    <a:pt x="2718" y="435"/>
                    <a:pt x="2726" y="435"/>
                  </a:cubicBezTo>
                  <a:cubicBezTo>
                    <a:pt x="2750" y="443"/>
                    <a:pt x="2766" y="450"/>
                    <a:pt x="2758" y="537"/>
                  </a:cubicBezTo>
                  <a:cubicBezTo>
                    <a:pt x="2750" y="664"/>
                    <a:pt x="2766" y="1469"/>
                    <a:pt x="2766" y="1477"/>
                  </a:cubicBezTo>
                  <a:lnTo>
                    <a:pt x="2766" y="1477"/>
                  </a:lnTo>
                  <a:cubicBezTo>
                    <a:pt x="2758" y="1477"/>
                    <a:pt x="2758" y="1477"/>
                    <a:pt x="2758" y="1477"/>
                  </a:cubicBezTo>
                  <a:cubicBezTo>
                    <a:pt x="2568" y="1477"/>
                    <a:pt x="2378" y="1485"/>
                    <a:pt x="2181" y="1485"/>
                  </a:cubicBezTo>
                  <a:close/>
                  <a:moveTo>
                    <a:pt x="8" y="1422"/>
                  </a:moveTo>
                  <a:lnTo>
                    <a:pt x="8" y="1422"/>
                  </a:lnTo>
                  <a:cubicBezTo>
                    <a:pt x="711" y="1453"/>
                    <a:pt x="1447" y="1477"/>
                    <a:pt x="2181" y="1477"/>
                  </a:cubicBezTo>
                  <a:lnTo>
                    <a:pt x="2181" y="1477"/>
                  </a:lnTo>
                  <a:cubicBezTo>
                    <a:pt x="2371" y="1477"/>
                    <a:pt x="2568" y="1477"/>
                    <a:pt x="2758" y="1469"/>
                  </a:cubicBezTo>
                  <a:cubicBezTo>
                    <a:pt x="2758" y="1414"/>
                    <a:pt x="2750" y="664"/>
                    <a:pt x="2758" y="537"/>
                  </a:cubicBezTo>
                  <a:cubicBezTo>
                    <a:pt x="2758" y="450"/>
                    <a:pt x="2742" y="443"/>
                    <a:pt x="2726" y="443"/>
                  </a:cubicBezTo>
                  <a:cubicBezTo>
                    <a:pt x="2718" y="435"/>
                    <a:pt x="2711" y="435"/>
                    <a:pt x="2703" y="427"/>
                  </a:cubicBezTo>
                  <a:cubicBezTo>
                    <a:pt x="2695" y="427"/>
                    <a:pt x="2695" y="419"/>
                    <a:pt x="2687" y="411"/>
                  </a:cubicBezTo>
                  <a:cubicBezTo>
                    <a:pt x="2671" y="395"/>
                    <a:pt x="2647" y="387"/>
                    <a:pt x="2655" y="364"/>
                  </a:cubicBezTo>
                  <a:cubicBezTo>
                    <a:pt x="2655" y="332"/>
                    <a:pt x="2655" y="332"/>
                    <a:pt x="2631" y="316"/>
                  </a:cubicBezTo>
                  <a:cubicBezTo>
                    <a:pt x="2624" y="308"/>
                    <a:pt x="2624" y="308"/>
                    <a:pt x="2624" y="308"/>
                  </a:cubicBezTo>
                  <a:cubicBezTo>
                    <a:pt x="2608" y="300"/>
                    <a:pt x="2592" y="300"/>
                    <a:pt x="2584" y="292"/>
                  </a:cubicBezTo>
                  <a:cubicBezTo>
                    <a:pt x="2568" y="284"/>
                    <a:pt x="2552" y="277"/>
                    <a:pt x="2552" y="269"/>
                  </a:cubicBezTo>
                  <a:cubicBezTo>
                    <a:pt x="2552" y="261"/>
                    <a:pt x="2552" y="253"/>
                    <a:pt x="2560" y="245"/>
                  </a:cubicBezTo>
                  <a:lnTo>
                    <a:pt x="2560" y="245"/>
                  </a:lnTo>
                  <a:cubicBezTo>
                    <a:pt x="2592" y="213"/>
                    <a:pt x="2608" y="190"/>
                    <a:pt x="2631" y="190"/>
                  </a:cubicBezTo>
                  <a:lnTo>
                    <a:pt x="2639" y="182"/>
                  </a:lnTo>
                  <a:cubicBezTo>
                    <a:pt x="2647" y="182"/>
                    <a:pt x="2655" y="182"/>
                    <a:pt x="2663" y="174"/>
                  </a:cubicBezTo>
                  <a:cubicBezTo>
                    <a:pt x="2663" y="174"/>
                    <a:pt x="2663" y="166"/>
                    <a:pt x="2655" y="158"/>
                  </a:cubicBezTo>
                  <a:cubicBezTo>
                    <a:pt x="2647" y="150"/>
                    <a:pt x="2639" y="142"/>
                    <a:pt x="2639" y="134"/>
                  </a:cubicBezTo>
                  <a:cubicBezTo>
                    <a:pt x="2624" y="126"/>
                    <a:pt x="2616" y="126"/>
                    <a:pt x="2616" y="111"/>
                  </a:cubicBezTo>
                  <a:cubicBezTo>
                    <a:pt x="2616" y="95"/>
                    <a:pt x="2608" y="95"/>
                    <a:pt x="2600" y="95"/>
                  </a:cubicBezTo>
                  <a:cubicBezTo>
                    <a:pt x="2592" y="95"/>
                    <a:pt x="2584" y="95"/>
                    <a:pt x="2584" y="103"/>
                  </a:cubicBezTo>
                  <a:cubicBezTo>
                    <a:pt x="2584" y="119"/>
                    <a:pt x="2584" y="134"/>
                    <a:pt x="2576" y="134"/>
                  </a:cubicBezTo>
                  <a:cubicBezTo>
                    <a:pt x="2568" y="134"/>
                    <a:pt x="2568" y="134"/>
                    <a:pt x="2560" y="126"/>
                  </a:cubicBezTo>
                  <a:cubicBezTo>
                    <a:pt x="2489" y="63"/>
                    <a:pt x="2489" y="63"/>
                    <a:pt x="2489" y="63"/>
                  </a:cubicBezTo>
                  <a:cubicBezTo>
                    <a:pt x="2378" y="63"/>
                    <a:pt x="2220" y="71"/>
                    <a:pt x="2039" y="71"/>
                  </a:cubicBezTo>
                  <a:cubicBezTo>
                    <a:pt x="1320" y="71"/>
                    <a:pt x="292" y="24"/>
                    <a:pt x="87" y="8"/>
                  </a:cubicBezTo>
                  <a:cubicBezTo>
                    <a:pt x="63" y="411"/>
                    <a:pt x="31" y="995"/>
                    <a:pt x="8" y="1422"/>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7" name="Freeform 384"/>
            <p:cNvSpPr>
              <a:spLocks noChangeArrowheads="1"/>
            </p:cNvSpPr>
            <p:nvPr/>
          </p:nvSpPr>
          <p:spPr bwMode="auto">
            <a:xfrm>
              <a:off x="14166561" y="7963495"/>
              <a:ext cx="1809058" cy="1393904"/>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8" name="Freeform 385"/>
            <p:cNvSpPr>
              <a:spLocks noChangeArrowheads="1"/>
            </p:cNvSpPr>
            <p:nvPr/>
          </p:nvSpPr>
          <p:spPr bwMode="auto">
            <a:xfrm>
              <a:off x="14175838" y="7963495"/>
              <a:ext cx="1799781" cy="1389265"/>
            </a:xfrm>
            <a:custGeom>
              <a:avLst/>
              <a:gdLst>
                <a:gd name="T0" fmla="*/ 3249 w 3424"/>
                <a:gd name="T1" fmla="*/ 2529 h 2641"/>
                <a:gd name="T2" fmla="*/ 3004 w 3424"/>
                <a:gd name="T3" fmla="*/ 2537 h 2641"/>
                <a:gd name="T4" fmla="*/ 3107 w 3424"/>
                <a:gd name="T5" fmla="*/ 2474 h 2641"/>
                <a:gd name="T6" fmla="*/ 2704 w 3424"/>
                <a:gd name="T7" fmla="*/ 2189 h 2641"/>
                <a:gd name="T8" fmla="*/ 2538 w 3424"/>
                <a:gd name="T9" fmla="*/ 1841 h 2641"/>
                <a:gd name="T10" fmla="*/ 2467 w 3424"/>
                <a:gd name="T11" fmla="*/ 1881 h 2641"/>
                <a:gd name="T12" fmla="*/ 2222 w 3424"/>
                <a:gd name="T13" fmla="*/ 1565 h 2641"/>
                <a:gd name="T14" fmla="*/ 2214 w 3424"/>
                <a:gd name="T15" fmla="*/ 1343 h 2641"/>
                <a:gd name="T16" fmla="*/ 2119 w 3424"/>
                <a:gd name="T17" fmla="*/ 1336 h 2641"/>
                <a:gd name="T18" fmla="*/ 1992 w 3424"/>
                <a:gd name="T19" fmla="*/ 822 h 2641"/>
                <a:gd name="T20" fmla="*/ 1455 w 3424"/>
                <a:gd name="T21" fmla="*/ 466 h 2641"/>
                <a:gd name="T22" fmla="*/ 1289 w 3424"/>
                <a:gd name="T23" fmla="*/ 593 h 2641"/>
                <a:gd name="T24" fmla="*/ 1218 w 3424"/>
                <a:gd name="T25" fmla="*/ 648 h 2641"/>
                <a:gd name="T26" fmla="*/ 838 w 3424"/>
                <a:gd name="T27" fmla="*/ 545 h 2641"/>
                <a:gd name="T28" fmla="*/ 846 w 3424"/>
                <a:gd name="T29" fmla="*/ 442 h 2641"/>
                <a:gd name="T30" fmla="*/ 546 w 3424"/>
                <a:gd name="T31" fmla="*/ 450 h 2641"/>
                <a:gd name="T32" fmla="*/ 609 w 3424"/>
                <a:gd name="T33" fmla="*/ 403 h 2641"/>
                <a:gd name="T34" fmla="*/ 206 w 3424"/>
                <a:gd name="T35" fmla="*/ 513 h 2641"/>
                <a:gd name="T36" fmla="*/ 253 w 3424"/>
                <a:gd name="T37" fmla="*/ 411 h 2641"/>
                <a:gd name="T38" fmla="*/ 87 w 3424"/>
                <a:gd name="T39" fmla="*/ 521 h 2641"/>
                <a:gd name="T40" fmla="*/ 0 w 3424"/>
                <a:gd name="T41" fmla="*/ 237 h 2641"/>
                <a:gd name="T42" fmla="*/ 2222 w 3424"/>
                <a:gd name="T43" fmla="*/ 221 h 2641"/>
                <a:gd name="T44" fmla="*/ 2427 w 3424"/>
                <a:gd name="T45" fmla="*/ 23 h 2641"/>
                <a:gd name="T46" fmla="*/ 2546 w 3424"/>
                <a:gd name="T47" fmla="*/ 173 h 2641"/>
                <a:gd name="T48" fmla="*/ 3012 w 3424"/>
                <a:gd name="T49" fmla="*/ 996 h 2641"/>
                <a:gd name="T50" fmla="*/ 2949 w 3424"/>
                <a:gd name="T51" fmla="*/ 980 h 2641"/>
                <a:gd name="T52" fmla="*/ 3289 w 3424"/>
                <a:gd name="T53" fmla="*/ 1549 h 2641"/>
                <a:gd name="T54" fmla="*/ 3376 w 3424"/>
                <a:gd name="T55" fmla="*/ 2427 h 2641"/>
                <a:gd name="T56" fmla="*/ 3289 w 3424"/>
                <a:gd name="T57" fmla="*/ 2474 h 2641"/>
                <a:gd name="T58" fmla="*/ 3392 w 3424"/>
                <a:gd name="T59" fmla="*/ 2427 h 2641"/>
                <a:gd name="T60" fmla="*/ 3407 w 3424"/>
                <a:gd name="T61" fmla="*/ 1905 h 2641"/>
                <a:gd name="T62" fmla="*/ 2981 w 3424"/>
                <a:gd name="T63" fmla="*/ 1067 h 2641"/>
                <a:gd name="T64" fmla="*/ 2965 w 3424"/>
                <a:gd name="T65" fmla="*/ 940 h 2641"/>
                <a:gd name="T66" fmla="*/ 2925 w 3424"/>
                <a:gd name="T67" fmla="*/ 846 h 2641"/>
                <a:gd name="T68" fmla="*/ 2483 w 3424"/>
                <a:gd name="T69" fmla="*/ 15 h 2641"/>
                <a:gd name="T70" fmla="*/ 2230 w 3424"/>
                <a:gd name="T71" fmla="*/ 229 h 2641"/>
                <a:gd name="T72" fmla="*/ 79 w 3424"/>
                <a:gd name="T73" fmla="*/ 324 h 2641"/>
                <a:gd name="T74" fmla="*/ 190 w 3424"/>
                <a:gd name="T75" fmla="*/ 434 h 2641"/>
                <a:gd name="T76" fmla="*/ 253 w 3424"/>
                <a:gd name="T77" fmla="*/ 474 h 2641"/>
                <a:gd name="T78" fmla="*/ 498 w 3424"/>
                <a:gd name="T79" fmla="*/ 387 h 2641"/>
                <a:gd name="T80" fmla="*/ 474 w 3424"/>
                <a:gd name="T81" fmla="*/ 434 h 2641"/>
                <a:gd name="T82" fmla="*/ 791 w 3424"/>
                <a:gd name="T83" fmla="*/ 442 h 2641"/>
                <a:gd name="T84" fmla="*/ 838 w 3424"/>
                <a:gd name="T85" fmla="*/ 537 h 2641"/>
                <a:gd name="T86" fmla="*/ 1107 w 3424"/>
                <a:gd name="T87" fmla="*/ 687 h 2641"/>
                <a:gd name="T88" fmla="*/ 1265 w 3424"/>
                <a:gd name="T89" fmla="*/ 600 h 2641"/>
                <a:gd name="T90" fmla="*/ 1376 w 3424"/>
                <a:gd name="T91" fmla="*/ 498 h 2641"/>
                <a:gd name="T92" fmla="*/ 1921 w 3424"/>
                <a:gd name="T93" fmla="*/ 774 h 2641"/>
                <a:gd name="T94" fmla="*/ 2150 w 3424"/>
                <a:gd name="T95" fmla="*/ 1241 h 2641"/>
                <a:gd name="T96" fmla="*/ 2214 w 3424"/>
                <a:gd name="T97" fmla="*/ 1423 h 2641"/>
                <a:gd name="T98" fmla="*/ 2261 w 3424"/>
                <a:gd name="T99" fmla="*/ 1533 h 2641"/>
                <a:gd name="T100" fmla="*/ 2435 w 3424"/>
                <a:gd name="T101" fmla="*/ 1865 h 2641"/>
                <a:gd name="T102" fmla="*/ 2546 w 3424"/>
                <a:gd name="T103" fmla="*/ 1849 h 2641"/>
                <a:gd name="T104" fmla="*/ 2712 w 3424"/>
                <a:gd name="T105" fmla="*/ 2189 h 2641"/>
                <a:gd name="T106" fmla="*/ 3107 w 3424"/>
                <a:gd name="T107" fmla="*/ 2466 h 2641"/>
                <a:gd name="T108" fmla="*/ 3044 w 3424"/>
                <a:gd name="T109" fmla="*/ 2553 h 2641"/>
                <a:gd name="T110" fmla="*/ 3265 w 3424"/>
                <a:gd name="T111" fmla="*/ 1944 h 2641"/>
                <a:gd name="T112" fmla="*/ 3115 w 3424"/>
                <a:gd name="T113" fmla="*/ 1810 h 2641"/>
                <a:gd name="T114" fmla="*/ 3226 w 3424"/>
                <a:gd name="T115" fmla="*/ 1691 h 2641"/>
                <a:gd name="T116" fmla="*/ 3178 w 3424"/>
                <a:gd name="T117" fmla="*/ 1881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24" h="2641">
                  <a:moveTo>
                    <a:pt x="3281" y="2640"/>
                  </a:moveTo>
                  <a:lnTo>
                    <a:pt x="3281" y="2640"/>
                  </a:lnTo>
                  <a:cubicBezTo>
                    <a:pt x="3273" y="2640"/>
                    <a:pt x="3273" y="2640"/>
                    <a:pt x="3273" y="2640"/>
                  </a:cubicBezTo>
                  <a:cubicBezTo>
                    <a:pt x="3273" y="2640"/>
                    <a:pt x="3265" y="2632"/>
                    <a:pt x="3297" y="2593"/>
                  </a:cubicBezTo>
                  <a:cubicBezTo>
                    <a:pt x="3313" y="2569"/>
                    <a:pt x="3336" y="2529"/>
                    <a:pt x="3344" y="2506"/>
                  </a:cubicBezTo>
                  <a:cubicBezTo>
                    <a:pt x="3344" y="2498"/>
                    <a:pt x="3344" y="2498"/>
                    <a:pt x="3344" y="2498"/>
                  </a:cubicBezTo>
                  <a:cubicBezTo>
                    <a:pt x="3336" y="2490"/>
                    <a:pt x="3328" y="2490"/>
                    <a:pt x="3320" y="2490"/>
                  </a:cubicBezTo>
                  <a:cubicBezTo>
                    <a:pt x="3313" y="2482"/>
                    <a:pt x="3305" y="2482"/>
                    <a:pt x="3297" y="2482"/>
                  </a:cubicBezTo>
                  <a:lnTo>
                    <a:pt x="3289" y="2482"/>
                  </a:lnTo>
                  <a:cubicBezTo>
                    <a:pt x="3265" y="2482"/>
                    <a:pt x="3257" y="2513"/>
                    <a:pt x="3249" y="2529"/>
                  </a:cubicBezTo>
                  <a:cubicBezTo>
                    <a:pt x="3241" y="2545"/>
                    <a:pt x="3234" y="2553"/>
                    <a:pt x="3218" y="2553"/>
                  </a:cubicBezTo>
                  <a:cubicBezTo>
                    <a:pt x="3210" y="2553"/>
                    <a:pt x="3202" y="2545"/>
                    <a:pt x="3178" y="2545"/>
                  </a:cubicBezTo>
                  <a:lnTo>
                    <a:pt x="3178" y="2545"/>
                  </a:lnTo>
                  <a:cubicBezTo>
                    <a:pt x="3170" y="2545"/>
                    <a:pt x="3162" y="2537"/>
                    <a:pt x="3154" y="2537"/>
                  </a:cubicBezTo>
                  <a:cubicBezTo>
                    <a:pt x="3147" y="2537"/>
                    <a:pt x="3139" y="2545"/>
                    <a:pt x="3139" y="2545"/>
                  </a:cubicBezTo>
                  <a:cubicBezTo>
                    <a:pt x="3131" y="2553"/>
                    <a:pt x="3123" y="2553"/>
                    <a:pt x="3115" y="2561"/>
                  </a:cubicBezTo>
                  <a:cubicBezTo>
                    <a:pt x="3107" y="2561"/>
                    <a:pt x="3099" y="2569"/>
                    <a:pt x="3099" y="2569"/>
                  </a:cubicBezTo>
                  <a:cubicBezTo>
                    <a:pt x="3099" y="2569"/>
                    <a:pt x="3091" y="2577"/>
                    <a:pt x="3083" y="2577"/>
                  </a:cubicBezTo>
                  <a:cubicBezTo>
                    <a:pt x="3083" y="2577"/>
                    <a:pt x="3067" y="2569"/>
                    <a:pt x="3044" y="2561"/>
                  </a:cubicBezTo>
                  <a:cubicBezTo>
                    <a:pt x="3020" y="2553"/>
                    <a:pt x="3004" y="2545"/>
                    <a:pt x="3004" y="2537"/>
                  </a:cubicBezTo>
                  <a:cubicBezTo>
                    <a:pt x="3004" y="2521"/>
                    <a:pt x="3012" y="2513"/>
                    <a:pt x="3020" y="2506"/>
                  </a:cubicBezTo>
                  <a:cubicBezTo>
                    <a:pt x="3020" y="2498"/>
                    <a:pt x="3028" y="2498"/>
                    <a:pt x="3028" y="2490"/>
                  </a:cubicBezTo>
                  <a:cubicBezTo>
                    <a:pt x="3036" y="2482"/>
                    <a:pt x="3044" y="2482"/>
                    <a:pt x="3052" y="2482"/>
                  </a:cubicBezTo>
                  <a:cubicBezTo>
                    <a:pt x="3060" y="2482"/>
                    <a:pt x="3076" y="2490"/>
                    <a:pt x="3091" y="2498"/>
                  </a:cubicBezTo>
                  <a:cubicBezTo>
                    <a:pt x="3099" y="2506"/>
                    <a:pt x="3099" y="2513"/>
                    <a:pt x="3099" y="2513"/>
                  </a:cubicBezTo>
                  <a:cubicBezTo>
                    <a:pt x="3107" y="2513"/>
                    <a:pt x="3107" y="2506"/>
                    <a:pt x="3107" y="2506"/>
                  </a:cubicBezTo>
                  <a:cubicBezTo>
                    <a:pt x="3107" y="2498"/>
                    <a:pt x="3115" y="2498"/>
                    <a:pt x="3115" y="2490"/>
                  </a:cubicBezTo>
                  <a:cubicBezTo>
                    <a:pt x="3123" y="2482"/>
                    <a:pt x="3123" y="2482"/>
                    <a:pt x="3123" y="2474"/>
                  </a:cubicBezTo>
                  <a:lnTo>
                    <a:pt x="3115" y="2474"/>
                  </a:lnTo>
                  <a:cubicBezTo>
                    <a:pt x="3115" y="2474"/>
                    <a:pt x="3115" y="2474"/>
                    <a:pt x="3107" y="2474"/>
                  </a:cubicBezTo>
                  <a:cubicBezTo>
                    <a:pt x="3107" y="2482"/>
                    <a:pt x="3099" y="2482"/>
                    <a:pt x="3091" y="2482"/>
                  </a:cubicBezTo>
                  <a:cubicBezTo>
                    <a:pt x="3076" y="2482"/>
                    <a:pt x="3052" y="2466"/>
                    <a:pt x="3036" y="2458"/>
                  </a:cubicBezTo>
                  <a:cubicBezTo>
                    <a:pt x="3036" y="2450"/>
                    <a:pt x="3028" y="2450"/>
                    <a:pt x="3028" y="2450"/>
                  </a:cubicBezTo>
                  <a:cubicBezTo>
                    <a:pt x="3012" y="2434"/>
                    <a:pt x="2988" y="2419"/>
                    <a:pt x="2973" y="2395"/>
                  </a:cubicBezTo>
                  <a:cubicBezTo>
                    <a:pt x="2957" y="2355"/>
                    <a:pt x="2925" y="2324"/>
                    <a:pt x="2886" y="2284"/>
                  </a:cubicBezTo>
                  <a:cubicBezTo>
                    <a:pt x="2870" y="2269"/>
                    <a:pt x="2854" y="2260"/>
                    <a:pt x="2838" y="2260"/>
                  </a:cubicBezTo>
                  <a:cubicBezTo>
                    <a:pt x="2823" y="2260"/>
                    <a:pt x="2807" y="2269"/>
                    <a:pt x="2799" y="2269"/>
                  </a:cubicBezTo>
                  <a:cubicBezTo>
                    <a:pt x="2783" y="2269"/>
                    <a:pt x="2775" y="2276"/>
                    <a:pt x="2767" y="2276"/>
                  </a:cubicBezTo>
                  <a:cubicBezTo>
                    <a:pt x="2743" y="2276"/>
                    <a:pt x="2736" y="2260"/>
                    <a:pt x="2728" y="2237"/>
                  </a:cubicBezTo>
                  <a:cubicBezTo>
                    <a:pt x="2720" y="2221"/>
                    <a:pt x="2720" y="2205"/>
                    <a:pt x="2704" y="2189"/>
                  </a:cubicBezTo>
                  <a:cubicBezTo>
                    <a:pt x="2680" y="2158"/>
                    <a:pt x="2656" y="2102"/>
                    <a:pt x="2648" y="2071"/>
                  </a:cubicBezTo>
                  <a:lnTo>
                    <a:pt x="2648" y="2071"/>
                  </a:lnTo>
                  <a:cubicBezTo>
                    <a:pt x="2648" y="2047"/>
                    <a:pt x="2648" y="2047"/>
                    <a:pt x="2633" y="2039"/>
                  </a:cubicBezTo>
                  <a:cubicBezTo>
                    <a:pt x="2625" y="2039"/>
                    <a:pt x="2625" y="2039"/>
                    <a:pt x="2625" y="2039"/>
                  </a:cubicBezTo>
                  <a:cubicBezTo>
                    <a:pt x="2609" y="2031"/>
                    <a:pt x="2601" y="2031"/>
                    <a:pt x="2601" y="2007"/>
                  </a:cubicBezTo>
                  <a:cubicBezTo>
                    <a:pt x="2601" y="2000"/>
                    <a:pt x="2601" y="1992"/>
                    <a:pt x="2601" y="1992"/>
                  </a:cubicBezTo>
                  <a:cubicBezTo>
                    <a:pt x="2601" y="1992"/>
                    <a:pt x="2601" y="1992"/>
                    <a:pt x="2593" y="2000"/>
                  </a:cubicBezTo>
                  <a:cubicBezTo>
                    <a:pt x="2593" y="2000"/>
                    <a:pt x="2593" y="2000"/>
                    <a:pt x="2585" y="2000"/>
                  </a:cubicBezTo>
                  <a:cubicBezTo>
                    <a:pt x="2570" y="2000"/>
                    <a:pt x="2538" y="1960"/>
                    <a:pt x="2530" y="1936"/>
                  </a:cubicBezTo>
                  <a:cubicBezTo>
                    <a:pt x="2522" y="1913"/>
                    <a:pt x="2522" y="1873"/>
                    <a:pt x="2538" y="1841"/>
                  </a:cubicBezTo>
                  <a:cubicBezTo>
                    <a:pt x="2538" y="1834"/>
                    <a:pt x="2538" y="1826"/>
                    <a:pt x="2538" y="1826"/>
                  </a:cubicBezTo>
                  <a:cubicBezTo>
                    <a:pt x="2538" y="1818"/>
                    <a:pt x="2530" y="1818"/>
                    <a:pt x="2514" y="1826"/>
                  </a:cubicBezTo>
                  <a:cubicBezTo>
                    <a:pt x="2514" y="1826"/>
                    <a:pt x="2514" y="1826"/>
                    <a:pt x="2506" y="1826"/>
                  </a:cubicBezTo>
                  <a:cubicBezTo>
                    <a:pt x="2498" y="1826"/>
                    <a:pt x="2498" y="1826"/>
                    <a:pt x="2490" y="1818"/>
                  </a:cubicBezTo>
                  <a:cubicBezTo>
                    <a:pt x="2483" y="1818"/>
                    <a:pt x="2475" y="1810"/>
                    <a:pt x="2467" y="1802"/>
                  </a:cubicBezTo>
                  <a:cubicBezTo>
                    <a:pt x="2459" y="1802"/>
                    <a:pt x="2459" y="1802"/>
                    <a:pt x="2459" y="1802"/>
                  </a:cubicBezTo>
                  <a:cubicBezTo>
                    <a:pt x="2459" y="1810"/>
                    <a:pt x="2467" y="1810"/>
                    <a:pt x="2467" y="1818"/>
                  </a:cubicBezTo>
                  <a:cubicBezTo>
                    <a:pt x="2475" y="1826"/>
                    <a:pt x="2483" y="1834"/>
                    <a:pt x="2483" y="1849"/>
                  </a:cubicBezTo>
                  <a:cubicBezTo>
                    <a:pt x="2490" y="1857"/>
                    <a:pt x="2490" y="1865"/>
                    <a:pt x="2490" y="1873"/>
                  </a:cubicBezTo>
                  <a:cubicBezTo>
                    <a:pt x="2483" y="1873"/>
                    <a:pt x="2475" y="1881"/>
                    <a:pt x="2467" y="1881"/>
                  </a:cubicBezTo>
                  <a:cubicBezTo>
                    <a:pt x="2459" y="1881"/>
                    <a:pt x="2443" y="1873"/>
                    <a:pt x="2427" y="1873"/>
                  </a:cubicBezTo>
                  <a:cubicBezTo>
                    <a:pt x="2403" y="1857"/>
                    <a:pt x="2348" y="1802"/>
                    <a:pt x="2308" y="1747"/>
                  </a:cubicBezTo>
                  <a:cubicBezTo>
                    <a:pt x="2293" y="1707"/>
                    <a:pt x="2285" y="1691"/>
                    <a:pt x="2277" y="1668"/>
                  </a:cubicBezTo>
                  <a:cubicBezTo>
                    <a:pt x="2269" y="1652"/>
                    <a:pt x="2269" y="1636"/>
                    <a:pt x="2253" y="1612"/>
                  </a:cubicBezTo>
                  <a:cubicBezTo>
                    <a:pt x="2245" y="1596"/>
                    <a:pt x="2245" y="1589"/>
                    <a:pt x="2237" y="1589"/>
                  </a:cubicBezTo>
                  <a:lnTo>
                    <a:pt x="2230" y="1589"/>
                  </a:lnTo>
                  <a:cubicBezTo>
                    <a:pt x="2230" y="1596"/>
                    <a:pt x="2222" y="1596"/>
                    <a:pt x="2214" y="1596"/>
                  </a:cubicBezTo>
                  <a:cubicBezTo>
                    <a:pt x="2214" y="1596"/>
                    <a:pt x="2206" y="1596"/>
                    <a:pt x="2206" y="1589"/>
                  </a:cubicBezTo>
                  <a:cubicBezTo>
                    <a:pt x="2198" y="1589"/>
                    <a:pt x="2190" y="1581"/>
                    <a:pt x="2198" y="1581"/>
                  </a:cubicBezTo>
                  <a:cubicBezTo>
                    <a:pt x="2198" y="1573"/>
                    <a:pt x="2206" y="1565"/>
                    <a:pt x="2222" y="1565"/>
                  </a:cubicBezTo>
                  <a:lnTo>
                    <a:pt x="2230" y="1565"/>
                  </a:lnTo>
                  <a:cubicBezTo>
                    <a:pt x="2245" y="1557"/>
                    <a:pt x="2253" y="1549"/>
                    <a:pt x="2253" y="1533"/>
                  </a:cubicBezTo>
                  <a:cubicBezTo>
                    <a:pt x="2253" y="1517"/>
                    <a:pt x="2269" y="1502"/>
                    <a:pt x="2277" y="1478"/>
                  </a:cubicBezTo>
                  <a:cubicBezTo>
                    <a:pt x="2285" y="1462"/>
                    <a:pt x="2301" y="1438"/>
                    <a:pt x="2301" y="1423"/>
                  </a:cubicBezTo>
                  <a:cubicBezTo>
                    <a:pt x="2301" y="1415"/>
                    <a:pt x="2308" y="1399"/>
                    <a:pt x="2301" y="1399"/>
                  </a:cubicBezTo>
                  <a:cubicBezTo>
                    <a:pt x="2301" y="1391"/>
                    <a:pt x="2293" y="1391"/>
                    <a:pt x="2293" y="1391"/>
                  </a:cubicBezTo>
                  <a:cubicBezTo>
                    <a:pt x="2285" y="1391"/>
                    <a:pt x="2285" y="1391"/>
                    <a:pt x="2277" y="1391"/>
                  </a:cubicBezTo>
                  <a:cubicBezTo>
                    <a:pt x="2269" y="1391"/>
                    <a:pt x="2269" y="1391"/>
                    <a:pt x="2269" y="1391"/>
                  </a:cubicBezTo>
                  <a:cubicBezTo>
                    <a:pt x="2253" y="1391"/>
                    <a:pt x="2245" y="1391"/>
                    <a:pt x="2230" y="1359"/>
                  </a:cubicBezTo>
                  <a:cubicBezTo>
                    <a:pt x="2222" y="1351"/>
                    <a:pt x="2214" y="1343"/>
                    <a:pt x="2214" y="1343"/>
                  </a:cubicBezTo>
                  <a:cubicBezTo>
                    <a:pt x="2206" y="1343"/>
                    <a:pt x="2206" y="1351"/>
                    <a:pt x="2206" y="1367"/>
                  </a:cubicBezTo>
                  <a:cubicBezTo>
                    <a:pt x="2206" y="1383"/>
                    <a:pt x="2214" y="1399"/>
                    <a:pt x="2222" y="1423"/>
                  </a:cubicBezTo>
                  <a:cubicBezTo>
                    <a:pt x="2222" y="1430"/>
                    <a:pt x="2230" y="1438"/>
                    <a:pt x="2237" y="1454"/>
                  </a:cubicBezTo>
                  <a:cubicBezTo>
                    <a:pt x="2237" y="1462"/>
                    <a:pt x="2237" y="1470"/>
                    <a:pt x="2230" y="1478"/>
                  </a:cubicBezTo>
                  <a:cubicBezTo>
                    <a:pt x="2222" y="1486"/>
                    <a:pt x="2206" y="1486"/>
                    <a:pt x="2190" y="1486"/>
                  </a:cubicBezTo>
                  <a:cubicBezTo>
                    <a:pt x="2182" y="1486"/>
                    <a:pt x="2182" y="1486"/>
                    <a:pt x="2182" y="1486"/>
                  </a:cubicBezTo>
                  <a:cubicBezTo>
                    <a:pt x="2174" y="1494"/>
                    <a:pt x="2166" y="1486"/>
                    <a:pt x="2158" y="1478"/>
                  </a:cubicBezTo>
                  <a:cubicBezTo>
                    <a:pt x="2150" y="1470"/>
                    <a:pt x="2143" y="1446"/>
                    <a:pt x="2143" y="1415"/>
                  </a:cubicBezTo>
                  <a:cubicBezTo>
                    <a:pt x="2143" y="1391"/>
                    <a:pt x="2135" y="1383"/>
                    <a:pt x="2135" y="1367"/>
                  </a:cubicBezTo>
                  <a:cubicBezTo>
                    <a:pt x="2127" y="1359"/>
                    <a:pt x="2127" y="1351"/>
                    <a:pt x="2119" y="1336"/>
                  </a:cubicBezTo>
                  <a:cubicBezTo>
                    <a:pt x="2119" y="1312"/>
                    <a:pt x="2127" y="1296"/>
                    <a:pt x="2135" y="1280"/>
                  </a:cubicBezTo>
                  <a:cubicBezTo>
                    <a:pt x="2135" y="1264"/>
                    <a:pt x="2143" y="1256"/>
                    <a:pt x="2143" y="1241"/>
                  </a:cubicBezTo>
                  <a:cubicBezTo>
                    <a:pt x="2143" y="1225"/>
                    <a:pt x="2143" y="1209"/>
                    <a:pt x="2150" y="1201"/>
                  </a:cubicBezTo>
                  <a:cubicBezTo>
                    <a:pt x="2150" y="1170"/>
                    <a:pt x="2150" y="1138"/>
                    <a:pt x="2158" y="1106"/>
                  </a:cubicBezTo>
                  <a:cubicBezTo>
                    <a:pt x="2166" y="1067"/>
                    <a:pt x="2158" y="1035"/>
                    <a:pt x="2150" y="1003"/>
                  </a:cubicBezTo>
                  <a:cubicBezTo>
                    <a:pt x="2150" y="1003"/>
                    <a:pt x="2150" y="996"/>
                    <a:pt x="2150" y="988"/>
                  </a:cubicBezTo>
                  <a:cubicBezTo>
                    <a:pt x="2150" y="988"/>
                    <a:pt x="2150" y="980"/>
                    <a:pt x="2143" y="972"/>
                  </a:cubicBezTo>
                  <a:cubicBezTo>
                    <a:pt x="2143" y="948"/>
                    <a:pt x="2143" y="940"/>
                    <a:pt x="2119" y="932"/>
                  </a:cubicBezTo>
                  <a:cubicBezTo>
                    <a:pt x="2095" y="924"/>
                    <a:pt x="2079" y="893"/>
                    <a:pt x="2071" y="861"/>
                  </a:cubicBezTo>
                  <a:cubicBezTo>
                    <a:pt x="2064" y="822"/>
                    <a:pt x="2055" y="822"/>
                    <a:pt x="1992" y="822"/>
                  </a:cubicBezTo>
                  <a:cubicBezTo>
                    <a:pt x="1984" y="822"/>
                    <a:pt x="1984" y="822"/>
                    <a:pt x="1984" y="822"/>
                  </a:cubicBezTo>
                  <a:cubicBezTo>
                    <a:pt x="1945" y="822"/>
                    <a:pt x="1929" y="798"/>
                    <a:pt x="1913" y="782"/>
                  </a:cubicBezTo>
                  <a:cubicBezTo>
                    <a:pt x="1905" y="766"/>
                    <a:pt x="1890" y="750"/>
                    <a:pt x="1874" y="743"/>
                  </a:cubicBezTo>
                  <a:cubicBezTo>
                    <a:pt x="1826" y="711"/>
                    <a:pt x="1811" y="695"/>
                    <a:pt x="1787" y="664"/>
                  </a:cubicBezTo>
                  <a:cubicBezTo>
                    <a:pt x="1787" y="656"/>
                    <a:pt x="1779" y="648"/>
                    <a:pt x="1779" y="648"/>
                  </a:cubicBezTo>
                  <a:cubicBezTo>
                    <a:pt x="1771" y="632"/>
                    <a:pt x="1771" y="632"/>
                    <a:pt x="1747" y="624"/>
                  </a:cubicBezTo>
                  <a:cubicBezTo>
                    <a:pt x="1739" y="616"/>
                    <a:pt x="1708" y="600"/>
                    <a:pt x="1684" y="569"/>
                  </a:cubicBezTo>
                  <a:cubicBezTo>
                    <a:pt x="1653" y="545"/>
                    <a:pt x="1621" y="513"/>
                    <a:pt x="1597" y="506"/>
                  </a:cubicBezTo>
                  <a:cubicBezTo>
                    <a:pt x="1589" y="506"/>
                    <a:pt x="1589" y="506"/>
                    <a:pt x="1581" y="506"/>
                  </a:cubicBezTo>
                  <a:cubicBezTo>
                    <a:pt x="1550" y="482"/>
                    <a:pt x="1518" y="474"/>
                    <a:pt x="1455" y="466"/>
                  </a:cubicBezTo>
                  <a:cubicBezTo>
                    <a:pt x="1447" y="466"/>
                    <a:pt x="1439" y="466"/>
                    <a:pt x="1431" y="466"/>
                  </a:cubicBezTo>
                  <a:cubicBezTo>
                    <a:pt x="1407" y="466"/>
                    <a:pt x="1407" y="466"/>
                    <a:pt x="1400" y="474"/>
                  </a:cubicBezTo>
                  <a:cubicBezTo>
                    <a:pt x="1400" y="482"/>
                    <a:pt x="1391" y="490"/>
                    <a:pt x="1384" y="498"/>
                  </a:cubicBezTo>
                  <a:cubicBezTo>
                    <a:pt x="1368" y="506"/>
                    <a:pt x="1368" y="513"/>
                    <a:pt x="1368" y="521"/>
                  </a:cubicBezTo>
                  <a:cubicBezTo>
                    <a:pt x="1368" y="521"/>
                    <a:pt x="1368" y="529"/>
                    <a:pt x="1376" y="529"/>
                  </a:cubicBezTo>
                  <a:cubicBezTo>
                    <a:pt x="1384" y="537"/>
                    <a:pt x="1384" y="537"/>
                    <a:pt x="1391" y="545"/>
                  </a:cubicBezTo>
                  <a:cubicBezTo>
                    <a:pt x="1391" y="553"/>
                    <a:pt x="1391" y="553"/>
                    <a:pt x="1391" y="561"/>
                  </a:cubicBezTo>
                  <a:cubicBezTo>
                    <a:pt x="1384" y="569"/>
                    <a:pt x="1376" y="569"/>
                    <a:pt x="1360" y="569"/>
                  </a:cubicBezTo>
                  <a:cubicBezTo>
                    <a:pt x="1352" y="569"/>
                    <a:pt x="1344" y="569"/>
                    <a:pt x="1336" y="569"/>
                  </a:cubicBezTo>
                  <a:cubicBezTo>
                    <a:pt x="1313" y="569"/>
                    <a:pt x="1297" y="577"/>
                    <a:pt x="1289" y="593"/>
                  </a:cubicBezTo>
                  <a:cubicBezTo>
                    <a:pt x="1281" y="593"/>
                    <a:pt x="1281" y="600"/>
                    <a:pt x="1273" y="600"/>
                  </a:cubicBezTo>
                  <a:cubicBezTo>
                    <a:pt x="1273" y="600"/>
                    <a:pt x="1265" y="600"/>
                    <a:pt x="1265" y="608"/>
                  </a:cubicBezTo>
                  <a:cubicBezTo>
                    <a:pt x="1257" y="608"/>
                    <a:pt x="1249" y="616"/>
                    <a:pt x="1249" y="640"/>
                  </a:cubicBezTo>
                  <a:cubicBezTo>
                    <a:pt x="1249" y="687"/>
                    <a:pt x="1170" y="727"/>
                    <a:pt x="1154" y="743"/>
                  </a:cubicBezTo>
                  <a:cubicBezTo>
                    <a:pt x="1147" y="743"/>
                    <a:pt x="1138" y="743"/>
                    <a:pt x="1131" y="743"/>
                  </a:cubicBezTo>
                  <a:cubicBezTo>
                    <a:pt x="1123" y="743"/>
                    <a:pt x="1123" y="743"/>
                    <a:pt x="1115" y="735"/>
                  </a:cubicBezTo>
                  <a:cubicBezTo>
                    <a:pt x="1115" y="735"/>
                    <a:pt x="1115" y="727"/>
                    <a:pt x="1123" y="719"/>
                  </a:cubicBezTo>
                  <a:cubicBezTo>
                    <a:pt x="1147" y="703"/>
                    <a:pt x="1170" y="695"/>
                    <a:pt x="1194" y="679"/>
                  </a:cubicBezTo>
                  <a:cubicBezTo>
                    <a:pt x="1218" y="672"/>
                    <a:pt x="1225" y="656"/>
                    <a:pt x="1225" y="656"/>
                  </a:cubicBezTo>
                  <a:cubicBezTo>
                    <a:pt x="1225" y="648"/>
                    <a:pt x="1225" y="648"/>
                    <a:pt x="1218" y="648"/>
                  </a:cubicBezTo>
                  <a:lnTo>
                    <a:pt x="1218" y="648"/>
                  </a:lnTo>
                  <a:cubicBezTo>
                    <a:pt x="1210" y="648"/>
                    <a:pt x="1202" y="656"/>
                    <a:pt x="1186" y="664"/>
                  </a:cubicBezTo>
                  <a:cubicBezTo>
                    <a:pt x="1162" y="672"/>
                    <a:pt x="1131" y="687"/>
                    <a:pt x="1107" y="695"/>
                  </a:cubicBezTo>
                  <a:cubicBezTo>
                    <a:pt x="1091" y="703"/>
                    <a:pt x="1075" y="703"/>
                    <a:pt x="1060" y="711"/>
                  </a:cubicBezTo>
                  <a:cubicBezTo>
                    <a:pt x="1028" y="719"/>
                    <a:pt x="1004" y="727"/>
                    <a:pt x="988" y="719"/>
                  </a:cubicBezTo>
                  <a:cubicBezTo>
                    <a:pt x="973" y="711"/>
                    <a:pt x="949" y="687"/>
                    <a:pt x="949" y="672"/>
                  </a:cubicBezTo>
                  <a:cubicBezTo>
                    <a:pt x="941" y="672"/>
                    <a:pt x="941" y="664"/>
                    <a:pt x="941" y="664"/>
                  </a:cubicBezTo>
                  <a:cubicBezTo>
                    <a:pt x="949" y="656"/>
                    <a:pt x="949" y="656"/>
                    <a:pt x="957" y="656"/>
                  </a:cubicBezTo>
                  <a:cubicBezTo>
                    <a:pt x="965" y="648"/>
                    <a:pt x="965" y="648"/>
                    <a:pt x="965" y="640"/>
                  </a:cubicBezTo>
                  <a:cubicBezTo>
                    <a:pt x="965" y="640"/>
                    <a:pt x="957" y="616"/>
                    <a:pt x="838" y="545"/>
                  </a:cubicBezTo>
                  <a:cubicBezTo>
                    <a:pt x="830" y="545"/>
                    <a:pt x="830" y="545"/>
                    <a:pt x="830" y="545"/>
                  </a:cubicBezTo>
                  <a:lnTo>
                    <a:pt x="830" y="545"/>
                  </a:lnTo>
                  <a:cubicBezTo>
                    <a:pt x="822" y="537"/>
                    <a:pt x="830" y="537"/>
                    <a:pt x="838" y="529"/>
                  </a:cubicBezTo>
                  <a:cubicBezTo>
                    <a:pt x="838" y="521"/>
                    <a:pt x="846" y="521"/>
                    <a:pt x="838" y="513"/>
                  </a:cubicBezTo>
                  <a:lnTo>
                    <a:pt x="838" y="513"/>
                  </a:lnTo>
                  <a:cubicBezTo>
                    <a:pt x="830" y="506"/>
                    <a:pt x="830" y="498"/>
                    <a:pt x="822" y="482"/>
                  </a:cubicBezTo>
                  <a:cubicBezTo>
                    <a:pt x="814" y="466"/>
                    <a:pt x="830" y="458"/>
                    <a:pt x="838" y="458"/>
                  </a:cubicBezTo>
                  <a:cubicBezTo>
                    <a:pt x="846" y="450"/>
                    <a:pt x="854" y="450"/>
                    <a:pt x="854" y="442"/>
                  </a:cubicBezTo>
                  <a:lnTo>
                    <a:pt x="854" y="442"/>
                  </a:lnTo>
                  <a:cubicBezTo>
                    <a:pt x="846" y="442"/>
                    <a:pt x="846" y="442"/>
                    <a:pt x="846" y="442"/>
                  </a:cubicBezTo>
                  <a:cubicBezTo>
                    <a:pt x="838" y="450"/>
                    <a:pt x="822" y="458"/>
                    <a:pt x="814" y="450"/>
                  </a:cubicBezTo>
                  <a:cubicBezTo>
                    <a:pt x="807" y="450"/>
                    <a:pt x="799" y="450"/>
                    <a:pt x="799" y="450"/>
                  </a:cubicBezTo>
                  <a:cubicBezTo>
                    <a:pt x="791" y="450"/>
                    <a:pt x="791" y="450"/>
                    <a:pt x="775" y="466"/>
                  </a:cubicBezTo>
                  <a:cubicBezTo>
                    <a:pt x="775" y="474"/>
                    <a:pt x="775" y="474"/>
                    <a:pt x="775" y="474"/>
                  </a:cubicBezTo>
                  <a:cubicBezTo>
                    <a:pt x="775" y="482"/>
                    <a:pt x="783" y="482"/>
                    <a:pt x="783" y="490"/>
                  </a:cubicBezTo>
                  <a:cubicBezTo>
                    <a:pt x="799" y="490"/>
                    <a:pt x="807" y="498"/>
                    <a:pt x="814" y="506"/>
                  </a:cubicBezTo>
                  <a:cubicBezTo>
                    <a:pt x="822" y="529"/>
                    <a:pt x="814" y="537"/>
                    <a:pt x="814" y="537"/>
                  </a:cubicBezTo>
                  <a:lnTo>
                    <a:pt x="814" y="537"/>
                  </a:lnTo>
                  <a:cubicBezTo>
                    <a:pt x="807" y="537"/>
                    <a:pt x="807" y="537"/>
                    <a:pt x="799" y="529"/>
                  </a:cubicBezTo>
                  <a:cubicBezTo>
                    <a:pt x="775" y="506"/>
                    <a:pt x="585" y="450"/>
                    <a:pt x="546" y="450"/>
                  </a:cubicBezTo>
                  <a:cubicBezTo>
                    <a:pt x="538" y="450"/>
                    <a:pt x="530" y="450"/>
                    <a:pt x="522" y="450"/>
                  </a:cubicBezTo>
                  <a:cubicBezTo>
                    <a:pt x="514" y="450"/>
                    <a:pt x="514" y="450"/>
                    <a:pt x="506" y="450"/>
                  </a:cubicBezTo>
                  <a:cubicBezTo>
                    <a:pt x="490" y="450"/>
                    <a:pt x="482" y="450"/>
                    <a:pt x="474" y="442"/>
                  </a:cubicBezTo>
                  <a:cubicBezTo>
                    <a:pt x="474" y="434"/>
                    <a:pt x="467" y="434"/>
                    <a:pt x="467" y="426"/>
                  </a:cubicBezTo>
                  <a:cubicBezTo>
                    <a:pt x="467" y="426"/>
                    <a:pt x="474" y="426"/>
                    <a:pt x="490" y="419"/>
                  </a:cubicBezTo>
                  <a:cubicBezTo>
                    <a:pt x="506" y="419"/>
                    <a:pt x="522" y="419"/>
                    <a:pt x="530" y="411"/>
                  </a:cubicBezTo>
                  <a:cubicBezTo>
                    <a:pt x="538" y="403"/>
                    <a:pt x="546" y="403"/>
                    <a:pt x="554" y="403"/>
                  </a:cubicBezTo>
                  <a:cubicBezTo>
                    <a:pt x="561" y="403"/>
                    <a:pt x="561" y="403"/>
                    <a:pt x="569" y="403"/>
                  </a:cubicBezTo>
                  <a:cubicBezTo>
                    <a:pt x="577" y="403"/>
                    <a:pt x="585" y="403"/>
                    <a:pt x="593" y="403"/>
                  </a:cubicBezTo>
                  <a:cubicBezTo>
                    <a:pt x="601" y="403"/>
                    <a:pt x="609" y="403"/>
                    <a:pt x="609" y="403"/>
                  </a:cubicBezTo>
                  <a:cubicBezTo>
                    <a:pt x="609" y="403"/>
                    <a:pt x="593" y="395"/>
                    <a:pt x="577" y="387"/>
                  </a:cubicBezTo>
                  <a:cubicBezTo>
                    <a:pt x="569" y="387"/>
                    <a:pt x="569" y="387"/>
                    <a:pt x="561" y="387"/>
                  </a:cubicBezTo>
                  <a:cubicBezTo>
                    <a:pt x="554" y="387"/>
                    <a:pt x="546" y="387"/>
                    <a:pt x="538" y="395"/>
                  </a:cubicBezTo>
                  <a:cubicBezTo>
                    <a:pt x="522" y="395"/>
                    <a:pt x="514" y="395"/>
                    <a:pt x="498" y="395"/>
                  </a:cubicBezTo>
                  <a:cubicBezTo>
                    <a:pt x="467" y="395"/>
                    <a:pt x="467" y="403"/>
                    <a:pt x="467" y="411"/>
                  </a:cubicBezTo>
                  <a:cubicBezTo>
                    <a:pt x="459" y="419"/>
                    <a:pt x="459" y="426"/>
                    <a:pt x="451" y="434"/>
                  </a:cubicBezTo>
                  <a:cubicBezTo>
                    <a:pt x="435" y="458"/>
                    <a:pt x="380" y="466"/>
                    <a:pt x="324" y="482"/>
                  </a:cubicBezTo>
                  <a:cubicBezTo>
                    <a:pt x="316" y="482"/>
                    <a:pt x="308" y="482"/>
                    <a:pt x="301" y="482"/>
                  </a:cubicBezTo>
                  <a:cubicBezTo>
                    <a:pt x="277" y="490"/>
                    <a:pt x="261" y="498"/>
                    <a:pt x="245" y="498"/>
                  </a:cubicBezTo>
                  <a:cubicBezTo>
                    <a:pt x="230" y="506"/>
                    <a:pt x="221" y="513"/>
                    <a:pt x="206" y="513"/>
                  </a:cubicBezTo>
                  <a:lnTo>
                    <a:pt x="198" y="513"/>
                  </a:lnTo>
                  <a:cubicBezTo>
                    <a:pt x="190" y="506"/>
                    <a:pt x="182" y="506"/>
                    <a:pt x="182" y="506"/>
                  </a:cubicBezTo>
                  <a:cubicBezTo>
                    <a:pt x="182" y="498"/>
                    <a:pt x="190" y="498"/>
                    <a:pt x="206" y="490"/>
                  </a:cubicBezTo>
                  <a:cubicBezTo>
                    <a:pt x="221" y="482"/>
                    <a:pt x="230" y="482"/>
                    <a:pt x="237" y="474"/>
                  </a:cubicBezTo>
                  <a:cubicBezTo>
                    <a:pt x="245" y="474"/>
                    <a:pt x="245" y="466"/>
                    <a:pt x="245" y="466"/>
                  </a:cubicBezTo>
                  <a:cubicBezTo>
                    <a:pt x="253" y="458"/>
                    <a:pt x="261" y="450"/>
                    <a:pt x="293" y="442"/>
                  </a:cubicBezTo>
                  <a:lnTo>
                    <a:pt x="301" y="442"/>
                  </a:lnTo>
                  <a:cubicBezTo>
                    <a:pt x="301" y="434"/>
                    <a:pt x="293" y="419"/>
                    <a:pt x="269" y="403"/>
                  </a:cubicBezTo>
                  <a:cubicBezTo>
                    <a:pt x="261" y="403"/>
                    <a:pt x="261" y="403"/>
                    <a:pt x="261" y="403"/>
                  </a:cubicBezTo>
                  <a:cubicBezTo>
                    <a:pt x="253" y="403"/>
                    <a:pt x="253" y="403"/>
                    <a:pt x="253" y="411"/>
                  </a:cubicBezTo>
                  <a:cubicBezTo>
                    <a:pt x="253" y="419"/>
                    <a:pt x="253" y="426"/>
                    <a:pt x="245" y="426"/>
                  </a:cubicBezTo>
                  <a:lnTo>
                    <a:pt x="245" y="426"/>
                  </a:lnTo>
                  <a:cubicBezTo>
                    <a:pt x="237" y="426"/>
                    <a:pt x="230" y="426"/>
                    <a:pt x="230" y="419"/>
                  </a:cubicBezTo>
                  <a:cubicBezTo>
                    <a:pt x="221" y="419"/>
                    <a:pt x="214" y="411"/>
                    <a:pt x="206" y="411"/>
                  </a:cubicBezTo>
                  <a:cubicBezTo>
                    <a:pt x="198" y="419"/>
                    <a:pt x="198" y="419"/>
                    <a:pt x="198" y="434"/>
                  </a:cubicBezTo>
                  <a:cubicBezTo>
                    <a:pt x="198" y="442"/>
                    <a:pt x="198" y="458"/>
                    <a:pt x="182" y="474"/>
                  </a:cubicBezTo>
                  <a:cubicBezTo>
                    <a:pt x="174" y="498"/>
                    <a:pt x="166" y="498"/>
                    <a:pt x="150" y="506"/>
                  </a:cubicBezTo>
                  <a:cubicBezTo>
                    <a:pt x="142" y="513"/>
                    <a:pt x="142" y="521"/>
                    <a:pt x="135" y="529"/>
                  </a:cubicBezTo>
                  <a:cubicBezTo>
                    <a:pt x="127" y="529"/>
                    <a:pt x="119" y="537"/>
                    <a:pt x="111" y="537"/>
                  </a:cubicBezTo>
                  <a:cubicBezTo>
                    <a:pt x="103" y="537"/>
                    <a:pt x="95" y="529"/>
                    <a:pt x="87" y="521"/>
                  </a:cubicBezTo>
                  <a:lnTo>
                    <a:pt x="87" y="521"/>
                  </a:lnTo>
                  <a:cubicBezTo>
                    <a:pt x="87" y="513"/>
                    <a:pt x="87" y="513"/>
                    <a:pt x="87" y="513"/>
                  </a:cubicBezTo>
                  <a:cubicBezTo>
                    <a:pt x="95" y="498"/>
                    <a:pt x="111" y="466"/>
                    <a:pt x="111" y="458"/>
                  </a:cubicBezTo>
                  <a:cubicBezTo>
                    <a:pt x="111" y="450"/>
                    <a:pt x="103" y="442"/>
                    <a:pt x="95" y="434"/>
                  </a:cubicBezTo>
                  <a:cubicBezTo>
                    <a:pt x="87" y="419"/>
                    <a:pt x="79" y="403"/>
                    <a:pt x="79" y="387"/>
                  </a:cubicBezTo>
                  <a:cubicBezTo>
                    <a:pt x="87" y="379"/>
                    <a:pt x="87" y="379"/>
                    <a:pt x="87" y="371"/>
                  </a:cubicBezTo>
                  <a:cubicBezTo>
                    <a:pt x="95" y="355"/>
                    <a:pt x="95" y="347"/>
                    <a:pt x="71" y="324"/>
                  </a:cubicBezTo>
                  <a:cubicBezTo>
                    <a:pt x="71" y="324"/>
                    <a:pt x="63" y="316"/>
                    <a:pt x="48" y="308"/>
                  </a:cubicBezTo>
                  <a:cubicBezTo>
                    <a:pt x="24" y="292"/>
                    <a:pt x="0" y="268"/>
                    <a:pt x="0" y="253"/>
                  </a:cubicBezTo>
                  <a:cubicBezTo>
                    <a:pt x="0" y="245"/>
                    <a:pt x="0" y="237"/>
                    <a:pt x="0" y="237"/>
                  </a:cubicBezTo>
                  <a:cubicBezTo>
                    <a:pt x="24" y="205"/>
                    <a:pt x="933" y="95"/>
                    <a:pt x="1036" y="79"/>
                  </a:cubicBezTo>
                  <a:lnTo>
                    <a:pt x="1036" y="79"/>
                  </a:lnTo>
                  <a:lnTo>
                    <a:pt x="1036" y="79"/>
                  </a:lnTo>
                  <a:cubicBezTo>
                    <a:pt x="1075" y="142"/>
                    <a:pt x="1115" y="205"/>
                    <a:pt x="1123" y="213"/>
                  </a:cubicBezTo>
                  <a:cubicBezTo>
                    <a:pt x="1138" y="213"/>
                    <a:pt x="2158" y="126"/>
                    <a:pt x="2174" y="126"/>
                  </a:cubicBezTo>
                  <a:lnTo>
                    <a:pt x="2174" y="126"/>
                  </a:lnTo>
                  <a:lnTo>
                    <a:pt x="2174" y="126"/>
                  </a:lnTo>
                  <a:cubicBezTo>
                    <a:pt x="2174" y="126"/>
                    <a:pt x="2182" y="134"/>
                    <a:pt x="2198" y="158"/>
                  </a:cubicBezTo>
                  <a:cubicBezTo>
                    <a:pt x="2198" y="166"/>
                    <a:pt x="2198" y="173"/>
                    <a:pt x="2198" y="181"/>
                  </a:cubicBezTo>
                  <a:cubicBezTo>
                    <a:pt x="2198" y="205"/>
                    <a:pt x="2198" y="221"/>
                    <a:pt x="2222" y="221"/>
                  </a:cubicBezTo>
                  <a:cubicBezTo>
                    <a:pt x="2222" y="221"/>
                    <a:pt x="2230" y="221"/>
                    <a:pt x="2237" y="221"/>
                  </a:cubicBezTo>
                  <a:cubicBezTo>
                    <a:pt x="2237" y="221"/>
                    <a:pt x="2245" y="221"/>
                    <a:pt x="2253" y="221"/>
                  </a:cubicBezTo>
                  <a:cubicBezTo>
                    <a:pt x="2261" y="221"/>
                    <a:pt x="2269" y="221"/>
                    <a:pt x="2269" y="197"/>
                  </a:cubicBezTo>
                  <a:cubicBezTo>
                    <a:pt x="2269" y="189"/>
                    <a:pt x="2269" y="173"/>
                    <a:pt x="2269" y="158"/>
                  </a:cubicBezTo>
                  <a:cubicBezTo>
                    <a:pt x="2277" y="134"/>
                    <a:pt x="2277" y="102"/>
                    <a:pt x="2261" y="79"/>
                  </a:cubicBezTo>
                  <a:cubicBezTo>
                    <a:pt x="2245" y="55"/>
                    <a:pt x="2245" y="39"/>
                    <a:pt x="2245" y="31"/>
                  </a:cubicBezTo>
                  <a:cubicBezTo>
                    <a:pt x="2245" y="23"/>
                    <a:pt x="2253" y="15"/>
                    <a:pt x="2261" y="7"/>
                  </a:cubicBezTo>
                  <a:cubicBezTo>
                    <a:pt x="2261" y="7"/>
                    <a:pt x="2269" y="7"/>
                    <a:pt x="2277" y="7"/>
                  </a:cubicBezTo>
                  <a:cubicBezTo>
                    <a:pt x="2285" y="7"/>
                    <a:pt x="2308" y="7"/>
                    <a:pt x="2332" y="15"/>
                  </a:cubicBezTo>
                  <a:cubicBezTo>
                    <a:pt x="2364" y="23"/>
                    <a:pt x="2403" y="23"/>
                    <a:pt x="2427" y="23"/>
                  </a:cubicBezTo>
                  <a:cubicBezTo>
                    <a:pt x="2451" y="23"/>
                    <a:pt x="2467" y="23"/>
                    <a:pt x="2475" y="15"/>
                  </a:cubicBezTo>
                  <a:cubicBezTo>
                    <a:pt x="2475" y="7"/>
                    <a:pt x="2475" y="7"/>
                    <a:pt x="2475" y="7"/>
                  </a:cubicBezTo>
                  <a:cubicBezTo>
                    <a:pt x="2483" y="0"/>
                    <a:pt x="2483" y="0"/>
                    <a:pt x="2483" y="0"/>
                  </a:cubicBezTo>
                  <a:cubicBezTo>
                    <a:pt x="2483" y="7"/>
                    <a:pt x="2483" y="7"/>
                    <a:pt x="2483" y="7"/>
                  </a:cubicBezTo>
                  <a:lnTo>
                    <a:pt x="2483" y="7"/>
                  </a:lnTo>
                  <a:cubicBezTo>
                    <a:pt x="2506" y="23"/>
                    <a:pt x="2506" y="23"/>
                    <a:pt x="2506" y="47"/>
                  </a:cubicBezTo>
                  <a:cubicBezTo>
                    <a:pt x="2506" y="55"/>
                    <a:pt x="2506" y="63"/>
                    <a:pt x="2506" y="63"/>
                  </a:cubicBezTo>
                  <a:cubicBezTo>
                    <a:pt x="2498" y="95"/>
                    <a:pt x="2498" y="95"/>
                    <a:pt x="2514" y="102"/>
                  </a:cubicBezTo>
                  <a:cubicBezTo>
                    <a:pt x="2514" y="110"/>
                    <a:pt x="2522" y="118"/>
                    <a:pt x="2522" y="126"/>
                  </a:cubicBezTo>
                  <a:cubicBezTo>
                    <a:pt x="2538" y="142"/>
                    <a:pt x="2546" y="158"/>
                    <a:pt x="2546" y="173"/>
                  </a:cubicBezTo>
                  <a:cubicBezTo>
                    <a:pt x="2546" y="189"/>
                    <a:pt x="2554" y="205"/>
                    <a:pt x="2561" y="221"/>
                  </a:cubicBezTo>
                  <a:cubicBezTo>
                    <a:pt x="2577" y="268"/>
                    <a:pt x="2664" y="458"/>
                    <a:pt x="2672" y="458"/>
                  </a:cubicBezTo>
                  <a:cubicBezTo>
                    <a:pt x="2688" y="513"/>
                    <a:pt x="2909" y="830"/>
                    <a:pt x="2925" y="837"/>
                  </a:cubicBezTo>
                  <a:lnTo>
                    <a:pt x="2933" y="837"/>
                  </a:lnTo>
                  <a:cubicBezTo>
                    <a:pt x="2949" y="846"/>
                    <a:pt x="2965" y="853"/>
                    <a:pt x="3004" y="924"/>
                  </a:cubicBezTo>
                  <a:cubicBezTo>
                    <a:pt x="3052" y="996"/>
                    <a:pt x="3044" y="1012"/>
                    <a:pt x="3036" y="1035"/>
                  </a:cubicBezTo>
                  <a:lnTo>
                    <a:pt x="3036" y="1035"/>
                  </a:lnTo>
                  <a:cubicBezTo>
                    <a:pt x="3036" y="1035"/>
                    <a:pt x="3036" y="1043"/>
                    <a:pt x="3028" y="1043"/>
                  </a:cubicBezTo>
                  <a:cubicBezTo>
                    <a:pt x="3028" y="1043"/>
                    <a:pt x="3020" y="1035"/>
                    <a:pt x="3012" y="1012"/>
                  </a:cubicBezTo>
                  <a:cubicBezTo>
                    <a:pt x="3012" y="1003"/>
                    <a:pt x="3012" y="1003"/>
                    <a:pt x="3012" y="996"/>
                  </a:cubicBezTo>
                  <a:cubicBezTo>
                    <a:pt x="2996" y="964"/>
                    <a:pt x="2973" y="940"/>
                    <a:pt x="2973" y="940"/>
                  </a:cubicBezTo>
                  <a:lnTo>
                    <a:pt x="2973" y="940"/>
                  </a:lnTo>
                  <a:lnTo>
                    <a:pt x="2973" y="940"/>
                  </a:lnTo>
                  <a:cubicBezTo>
                    <a:pt x="2965" y="948"/>
                    <a:pt x="2965" y="956"/>
                    <a:pt x="2949" y="956"/>
                  </a:cubicBezTo>
                  <a:cubicBezTo>
                    <a:pt x="2941" y="948"/>
                    <a:pt x="2941" y="948"/>
                    <a:pt x="2933" y="940"/>
                  </a:cubicBezTo>
                  <a:cubicBezTo>
                    <a:pt x="2933" y="932"/>
                    <a:pt x="2933" y="924"/>
                    <a:pt x="2925" y="924"/>
                  </a:cubicBezTo>
                  <a:cubicBezTo>
                    <a:pt x="2917" y="917"/>
                    <a:pt x="2909" y="909"/>
                    <a:pt x="2909" y="901"/>
                  </a:cubicBezTo>
                  <a:lnTo>
                    <a:pt x="2909" y="893"/>
                  </a:lnTo>
                  <a:lnTo>
                    <a:pt x="2909" y="893"/>
                  </a:lnTo>
                  <a:cubicBezTo>
                    <a:pt x="2901" y="901"/>
                    <a:pt x="2933" y="956"/>
                    <a:pt x="2949" y="980"/>
                  </a:cubicBezTo>
                  <a:cubicBezTo>
                    <a:pt x="2957" y="1003"/>
                    <a:pt x="2965" y="1019"/>
                    <a:pt x="2965" y="1027"/>
                  </a:cubicBezTo>
                  <a:cubicBezTo>
                    <a:pt x="2973" y="1043"/>
                    <a:pt x="2981" y="1051"/>
                    <a:pt x="2988" y="1059"/>
                  </a:cubicBezTo>
                  <a:cubicBezTo>
                    <a:pt x="2988" y="1067"/>
                    <a:pt x="2996" y="1075"/>
                    <a:pt x="2996" y="1083"/>
                  </a:cubicBezTo>
                  <a:lnTo>
                    <a:pt x="2996" y="1090"/>
                  </a:lnTo>
                  <a:cubicBezTo>
                    <a:pt x="3004" y="1090"/>
                    <a:pt x="3004" y="1090"/>
                    <a:pt x="3004" y="1090"/>
                  </a:cubicBezTo>
                  <a:cubicBezTo>
                    <a:pt x="3004" y="1083"/>
                    <a:pt x="3012" y="1083"/>
                    <a:pt x="3012" y="1075"/>
                  </a:cubicBezTo>
                  <a:cubicBezTo>
                    <a:pt x="3020" y="1075"/>
                    <a:pt x="3020" y="1075"/>
                    <a:pt x="3020" y="1075"/>
                  </a:cubicBezTo>
                  <a:cubicBezTo>
                    <a:pt x="3036" y="1075"/>
                    <a:pt x="3036" y="1122"/>
                    <a:pt x="3044" y="1146"/>
                  </a:cubicBezTo>
                  <a:cubicBezTo>
                    <a:pt x="3115" y="1233"/>
                    <a:pt x="3154" y="1328"/>
                    <a:pt x="3194" y="1399"/>
                  </a:cubicBezTo>
                  <a:cubicBezTo>
                    <a:pt x="3226" y="1462"/>
                    <a:pt x="3249" y="1517"/>
                    <a:pt x="3289" y="1549"/>
                  </a:cubicBezTo>
                  <a:cubicBezTo>
                    <a:pt x="3376" y="1620"/>
                    <a:pt x="3423" y="1810"/>
                    <a:pt x="3415" y="1905"/>
                  </a:cubicBezTo>
                  <a:cubicBezTo>
                    <a:pt x="3407" y="1976"/>
                    <a:pt x="3407" y="2000"/>
                    <a:pt x="3415" y="2031"/>
                  </a:cubicBezTo>
                  <a:cubicBezTo>
                    <a:pt x="3415" y="2039"/>
                    <a:pt x="3415" y="2047"/>
                    <a:pt x="3415" y="2063"/>
                  </a:cubicBezTo>
                  <a:cubicBezTo>
                    <a:pt x="3415" y="2102"/>
                    <a:pt x="3400" y="2253"/>
                    <a:pt x="3368" y="2284"/>
                  </a:cubicBezTo>
                  <a:cubicBezTo>
                    <a:pt x="3360" y="2308"/>
                    <a:pt x="3360" y="2316"/>
                    <a:pt x="3368" y="2332"/>
                  </a:cubicBezTo>
                  <a:cubicBezTo>
                    <a:pt x="3368" y="2340"/>
                    <a:pt x="3368" y="2347"/>
                    <a:pt x="3376" y="2355"/>
                  </a:cubicBezTo>
                  <a:cubicBezTo>
                    <a:pt x="3376" y="2371"/>
                    <a:pt x="3376" y="2371"/>
                    <a:pt x="3384" y="2379"/>
                  </a:cubicBezTo>
                  <a:cubicBezTo>
                    <a:pt x="3384" y="2387"/>
                    <a:pt x="3384" y="2387"/>
                    <a:pt x="3384" y="2403"/>
                  </a:cubicBezTo>
                  <a:cubicBezTo>
                    <a:pt x="3376" y="2419"/>
                    <a:pt x="3376" y="2427"/>
                    <a:pt x="3376" y="2427"/>
                  </a:cubicBezTo>
                  <a:lnTo>
                    <a:pt x="3376" y="2427"/>
                  </a:lnTo>
                  <a:cubicBezTo>
                    <a:pt x="3384" y="2427"/>
                    <a:pt x="3384" y="2427"/>
                    <a:pt x="3392" y="2419"/>
                  </a:cubicBezTo>
                  <a:cubicBezTo>
                    <a:pt x="3392" y="2419"/>
                    <a:pt x="3392" y="2411"/>
                    <a:pt x="3400" y="2411"/>
                  </a:cubicBezTo>
                  <a:lnTo>
                    <a:pt x="3400" y="2411"/>
                  </a:lnTo>
                  <a:cubicBezTo>
                    <a:pt x="3407" y="2411"/>
                    <a:pt x="3407" y="2411"/>
                    <a:pt x="3407" y="2411"/>
                  </a:cubicBezTo>
                  <a:lnTo>
                    <a:pt x="3407" y="2411"/>
                  </a:lnTo>
                  <a:cubicBezTo>
                    <a:pt x="3407" y="2419"/>
                    <a:pt x="3352" y="2569"/>
                    <a:pt x="3336" y="2593"/>
                  </a:cubicBezTo>
                  <a:cubicBezTo>
                    <a:pt x="3320" y="2624"/>
                    <a:pt x="3305" y="2632"/>
                    <a:pt x="3289" y="2640"/>
                  </a:cubicBezTo>
                  <a:cubicBezTo>
                    <a:pt x="3281" y="2640"/>
                    <a:pt x="3281" y="2640"/>
                    <a:pt x="3281" y="2640"/>
                  </a:cubicBezTo>
                  <a:close/>
                  <a:moveTo>
                    <a:pt x="3289" y="2474"/>
                  </a:moveTo>
                  <a:lnTo>
                    <a:pt x="3289" y="2474"/>
                  </a:lnTo>
                  <a:cubicBezTo>
                    <a:pt x="3297" y="2474"/>
                    <a:pt x="3297" y="2474"/>
                    <a:pt x="3297" y="2474"/>
                  </a:cubicBezTo>
                  <a:cubicBezTo>
                    <a:pt x="3305" y="2474"/>
                    <a:pt x="3313" y="2482"/>
                    <a:pt x="3320" y="2482"/>
                  </a:cubicBezTo>
                  <a:cubicBezTo>
                    <a:pt x="3336" y="2482"/>
                    <a:pt x="3344" y="2482"/>
                    <a:pt x="3344" y="2490"/>
                  </a:cubicBezTo>
                  <a:cubicBezTo>
                    <a:pt x="3352" y="2498"/>
                    <a:pt x="3352" y="2498"/>
                    <a:pt x="3352" y="2506"/>
                  </a:cubicBezTo>
                  <a:cubicBezTo>
                    <a:pt x="3344" y="2529"/>
                    <a:pt x="3320" y="2577"/>
                    <a:pt x="3305" y="2600"/>
                  </a:cubicBezTo>
                  <a:cubicBezTo>
                    <a:pt x="3281" y="2624"/>
                    <a:pt x="3281" y="2632"/>
                    <a:pt x="3281" y="2640"/>
                  </a:cubicBezTo>
                  <a:cubicBezTo>
                    <a:pt x="3281" y="2640"/>
                    <a:pt x="3281" y="2640"/>
                    <a:pt x="3281" y="2632"/>
                  </a:cubicBezTo>
                  <a:cubicBezTo>
                    <a:pt x="3305" y="2624"/>
                    <a:pt x="3313" y="2616"/>
                    <a:pt x="3328" y="2593"/>
                  </a:cubicBezTo>
                  <a:cubicBezTo>
                    <a:pt x="3352" y="2561"/>
                    <a:pt x="3392" y="2450"/>
                    <a:pt x="3400" y="2419"/>
                  </a:cubicBezTo>
                  <a:cubicBezTo>
                    <a:pt x="3400" y="2419"/>
                    <a:pt x="3392" y="2419"/>
                    <a:pt x="3392" y="2427"/>
                  </a:cubicBezTo>
                  <a:lnTo>
                    <a:pt x="3384" y="2434"/>
                  </a:lnTo>
                  <a:cubicBezTo>
                    <a:pt x="3376" y="2434"/>
                    <a:pt x="3368" y="2434"/>
                    <a:pt x="3368" y="2434"/>
                  </a:cubicBezTo>
                  <a:cubicBezTo>
                    <a:pt x="3368" y="2427"/>
                    <a:pt x="3368" y="2411"/>
                    <a:pt x="3376" y="2403"/>
                  </a:cubicBezTo>
                  <a:cubicBezTo>
                    <a:pt x="3376" y="2387"/>
                    <a:pt x="3376" y="2387"/>
                    <a:pt x="3376" y="2379"/>
                  </a:cubicBezTo>
                  <a:cubicBezTo>
                    <a:pt x="3376" y="2379"/>
                    <a:pt x="3368" y="2371"/>
                    <a:pt x="3368" y="2355"/>
                  </a:cubicBezTo>
                  <a:cubicBezTo>
                    <a:pt x="3360" y="2347"/>
                    <a:pt x="3360" y="2340"/>
                    <a:pt x="3360" y="2332"/>
                  </a:cubicBezTo>
                  <a:cubicBezTo>
                    <a:pt x="3352" y="2316"/>
                    <a:pt x="3344" y="2308"/>
                    <a:pt x="3368" y="2284"/>
                  </a:cubicBezTo>
                  <a:cubicBezTo>
                    <a:pt x="3392" y="2253"/>
                    <a:pt x="3407" y="2102"/>
                    <a:pt x="3407" y="2063"/>
                  </a:cubicBezTo>
                  <a:cubicBezTo>
                    <a:pt x="3407" y="2047"/>
                    <a:pt x="3407" y="2039"/>
                    <a:pt x="3407" y="2031"/>
                  </a:cubicBezTo>
                  <a:cubicBezTo>
                    <a:pt x="3400" y="2007"/>
                    <a:pt x="3400" y="1976"/>
                    <a:pt x="3407" y="1905"/>
                  </a:cubicBezTo>
                  <a:cubicBezTo>
                    <a:pt x="3415" y="1818"/>
                    <a:pt x="3368" y="1620"/>
                    <a:pt x="3281" y="1557"/>
                  </a:cubicBezTo>
                  <a:cubicBezTo>
                    <a:pt x="3241" y="1525"/>
                    <a:pt x="3218" y="1462"/>
                    <a:pt x="3186" y="1399"/>
                  </a:cubicBezTo>
                  <a:cubicBezTo>
                    <a:pt x="3154" y="1328"/>
                    <a:pt x="3115" y="1241"/>
                    <a:pt x="3036" y="1154"/>
                  </a:cubicBezTo>
                  <a:lnTo>
                    <a:pt x="3036" y="1154"/>
                  </a:lnTo>
                  <a:lnTo>
                    <a:pt x="3036" y="1154"/>
                  </a:lnTo>
                  <a:cubicBezTo>
                    <a:pt x="3028" y="1114"/>
                    <a:pt x="3020" y="1083"/>
                    <a:pt x="3020" y="1083"/>
                  </a:cubicBezTo>
                  <a:cubicBezTo>
                    <a:pt x="3012" y="1083"/>
                    <a:pt x="3012" y="1090"/>
                    <a:pt x="3004" y="1090"/>
                  </a:cubicBezTo>
                  <a:cubicBezTo>
                    <a:pt x="3004" y="1090"/>
                    <a:pt x="3004" y="1099"/>
                    <a:pt x="2996" y="1099"/>
                  </a:cubicBezTo>
                  <a:cubicBezTo>
                    <a:pt x="2996" y="1099"/>
                    <a:pt x="2996" y="1090"/>
                    <a:pt x="2988" y="1083"/>
                  </a:cubicBezTo>
                  <a:cubicBezTo>
                    <a:pt x="2988" y="1075"/>
                    <a:pt x="2988" y="1075"/>
                    <a:pt x="2981" y="1067"/>
                  </a:cubicBezTo>
                  <a:cubicBezTo>
                    <a:pt x="2973" y="1059"/>
                    <a:pt x="2973" y="1051"/>
                    <a:pt x="2965" y="1027"/>
                  </a:cubicBezTo>
                  <a:cubicBezTo>
                    <a:pt x="2957" y="1019"/>
                    <a:pt x="2949" y="1003"/>
                    <a:pt x="2941" y="988"/>
                  </a:cubicBezTo>
                  <a:cubicBezTo>
                    <a:pt x="2909" y="924"/>
                    <a:pt x="2894" y="901"/>
                    <a:pt x="2901" y="893"/>
                  </a:cubicBezTo>
                  <a:cubicBezTo>
                    <a:pt x="2901" y="893"/>
                    <a:pt x="2901" y="885"/>
                    <a:pt x="2909" y="885"/>
                  </a:cubicBezTo>
                  <a:cubicBezTo>
                    <a:pt x="2909" y="885"/>
                    <a:pt x="2909" y="893"/>
                    <a:pt x="2917" y="901"/>
                  </a:cubicBezTo>
                  <a:cubicBezTo>
                    <a:pt x="2917" y="901"/>
                    <a:pt x="2917" y="909"/>
                    <a:pt x="2925" y="917"/>
                  </a:cubicBezTo>
                  <a:cubicBezTo>
                    <a:pt x="2933" y="924"/>
                    <a:pt x="2941" y="932"/>
                    <a:pt x="2941" y="932"/>
                  </a:cubicBezTo>
                  <a:cubicBezTo>
                    <a:pt x="2949" y="940"/>
                    <a:pt x="2949" y="948"/>
                    <a:pt x="2949" y="948"/>
                  </a:cubicBezTo>
                  <a:cubicBezTo>
                    <a:pt x="2957" y="948"/>
                    <a:pt x="2957" y="948"/>
                    <a:pt x="2957" y="948"/>
                  </a:cubicBezTo>
                  <a:cubicBezTo>
                    <a:pt x="2957" y="948"/>
                    <a:pt x="2957" y="940"/>
                    <a:pt x="2965" y="940"/>
                  </a:cubicBezTo>
                  <a:cubicBezTo>
                    <a:pt x="2965" y="932"/>
                    <a:pt x="2965" y="932"/>
                    <a:pt x="2973" y="932"/>
                  </a:cubicBezTo>
                  <a:lnTo>
                    <a:pt x="2973" y="932"/>
                  </a:lnTo>
                  <a:cubicBezTo>
                    <a:pt x="2981" y="940"/>
                    <a:pt x="3004" y="964"/>
                    <a:pt x="3020" y="996"/>
                  </a:cubicBezTo>
                  <a:lnTo>
                    <a:pt x="3020" y="1003"/>
                  </a:lnTo>
                  <a:cubicBezTo>
                    <a:pt x="3020" y="1019"/>
                    <a:pt x="3028" y="1027"/>
                    <a:pt x="3028" y="1035"/>
                  </a:cubicBezTo>
                  <a:lnTo>
                    <a:pt x="3028" y="1035"/>
                  </a:lnTo>
                  <a:cubicBezTo>
                    <a:pt x="3036" y="1035"/>
                    <a:pt x="3036" y="1035"/>
                    <a:pt x="3036" y="1035"/>
                  </a:cubicBezTo>
                  <a:cubicBezTo>
                    <a:pt x="3036" y="1012"/>
                    <a:pt x="3044" y="996"/>
                    <a:pt x="2996" y="924"/>
                  </a:cubicBezTo>
                  <a:cubicBezTo>
                    <a:pt x="2957" y="861"/>
                    <a:pt x="2941" y="853"/>
                    <a:pt x="2925" y="846"/>
                  </a:cubicBezTo>
                  <a:lnTo>
                    <a:pt x="2925" y="846"/>
                  </a:lnTo>
                  <a:cubicBezTo>
                    <a:pt x="2901" y="837"/>
                    <a:pt x="2680" y="506"/>
                    <a:pt x="2664" y="458"/>
                  </a:cubicBezTo>
                  <a:cubicBezTo>
                    <a:pt x="2664" y="458"/>
                    <a:pt x="2577" y="268"/>
                    <a:pt x="2554" y="229"/>
                  </a:cubicBezTo>
                  <a:cubicBezTo>
                    <a:pt x="2546" y="205"/>
                    <a:pt x="2538" y="189"/>
                    <a:pt x="2538" y="173"/>
                  </a:cubicBezTo>
                  <a:cubicBezTo>
                    <a:pt x="2538" y="158"/>
                    <a:pt x="2530" y="142"/>
                    <a:pt x="2522" y="126"/>
                  </a:cubicBezTo>
                  <a:cubicBezTo>
                    <a:pt x="2514" y="118"/>
                    <a:pt x="2506" y="118"/>
                    <a:pt x="2506" y="110"/>
                  </a:cubicBezTo>
                  <a:cubicBezTo>
                    <a:pt x="2490" y="95"/>
                    <a:pt x="2490" y="95"/>
                    <a:pt x="2498" y="63"/>
                  </a:cubicBezTo>
                  <a:cubicBezTo>
                    <a:pt x="2498" y="55"/>
                    <a:pt x="2498" y="55"/>
                    <a:pt x="2498" y="47"/>
                  </a:cubicBezTo>
                  <a:cubicBezTo>
                    <a:pt x="2506" y="23"/>
                    <a:pt x="2506" y="23"/>
                    <a:pt x="2483" y="15"/>
                  </a:cubicBezTo>
                  <a:cubicBezTo>
                    <a:pt x="2483" y="7"/>
                    <a:pt x="2483" y="7"/>
                    <a:pt x="2483" y="7"/>
                  </a:cubicBezTo>
                  <a:cubicBezTo>
                    <a:pt x="2483" y="15"/>
                    <a:pt x="2483" y="15"/>
                    <a:pt x="2483" y="15"/>
                  </a:cubicBezTo>
                  <a:cubicBezTo>
                    <a:pt x="2475" y="23"/>
                    <a:pt x="2459" y="31"/>
                    <a:pt x="2427" y="31"/>
                  </a:cubicBezTo>
                  <a:cubicBezTo>
                    <a:pt x="2403" y="31"/>
                    <a:pt x="2364" y="23"/>
                    <a:pt x="2332" y="23"/>
                  </a:cubicBezTo>
                  <a:cubicBezTo>
                    <a:pt x="2308" y="15"/>
                    <a:pt x="2285" y="15"/>
                    <a:pt x="2277" y="15"/>
                  </a:cubicBezTo>
                  <a:cubicBezTo>
                    <a:pt x="2269" y="15"/>
                    <a:pt x="2261" y="15"/>
                    <a:pt x="2261" y="15"/>
                  </a:cubicBezTo>
                  <a:cubicBezTo>
                    <a:pt x="2253" y="23"/>
                    <a:pt x="2253" y="23"/>
                    <a:pt x="2253" y="31"/>
                  </a:cubicBezTo>
                  <a:cubicBezTo>
                    <a:pt x="2253" y="39"/>
                    <a:pt x="2253" y="55"/>
                    <a:pt x="2269" y="79"/>
                  </a:cubicBezTo>
                  <a:cubicBezTo>
                    <a:pt x="2285" y="102"/>
                    <a:pt x="2285" y="134"/>
                    <a:pt x="2277" y="166"/>
                  </a:cubicBezTo>
                  <a:cubicBezTo>
                    <a:pt x="2277" y="173"/>
                    <a:pt x="2277" y="189"/>
                    <a:pt x="2277" y="197"/>
                  </a:cubicBezTo>
                  <a:cubicBezTo>
                    <a:pt x="2277" y="221"/>
                    <a:pt x="2269" y="229"/>
                    <a:pt x="2253" y="229"/>
                  </a:cubicBezTo>
                  <a:cubicBezTo>
                    <a:pt x="2245" y="229"/>
                    <a:pt x="2237" y="229"/>
                    <a:pt x="2230" y="229"/>
                  </a:cubicBezTo>
                  <a:lnTo>
                    <a:pt x="2222" y="229"/>
                  </a:lnTo>
                  <a:cubicBezTo>
                    <a:pt x="2190" y="229"/>
                    <a:pt x="2190" y="205"/>
                    <a:pt x="2190" y="181"/>
                  </a:cubicBezTo>
                  <a:cubicBezTo>
                    <a:pt x="2190" y="173"/>
                    <a:pt x="2190" y="166"/>
                    <a:pt x="2190" y="158"/>
                  </a:cubicBezTo>
                  <a:cubicBezTo>
                    <a:pt x="2182" y="142"/>
                    <a:pt x="2174" y="134"/>
                    <a:pt x="2174" y="134"/>
                  </a:cubicBezTo>
                  <a:cubicBezTo>
                    <a:pt x="2119" y="142"/>
                    <a:pt x="1138" y="221"/>
                    <a:pt x="1123" y="221"/>
                  </a:cubicBezTo>
                  <a:cubicBezTo>
                    <a:pt x="1115" y="221"/>
                    <a:pt x="1060" y="126"/>
                    <a:pt x="1036" y="87"/>
                  </a:cubicBezTo>
                  <a:cubicBezTo>
                    <a:pt x="633" y="134"/>
                    <a:pt x="24" y="221"/>
                    <a:pt x="8" y="237"/>
                  </a:cubicBezTo>
                  <a:cubicBezTo>
                    <a:pt x="8" y="245"/>
                    <a:pt x="0" y="245"/>
                    <a:pt x="8" y="253"/>
                  </a:cubicBezTo>
                  <a:cubicBezTo>
                    <a:pt x="8" y="268"/>
                    <a:pt x="32" y="284"/>
                    <a:pt x="55" y="300"/>
                  </a:cubicBezTo>
                  <a:cubicBezTo>
                    <a:pt x="63" y="308"/>
                    <a:pt x="71" y="316"/>
                    <a:pt x="79" y="324"/>
                  </a:cubicBezTo>
                  <a:cubicBezTo>
                    <a:pt x="103" y="340"/>
                    <a:pt x="103" y="355"/>
                    <a:pt x="95" y="379"/>
                  </a:cubicBezTo>
                  <a:lnTo>
                    <a:pt x="87" y="387"/>
                  </a:lnTo>
                  <a:cubicBezTo>
                    <a:pt x="87" y="403"/>
                    <a:pt x="95" y="419"/>
                    <a:pt x="103" y="426"/>
                  </a:cubicBezTo>
                  <a:cubicBezTo>
                    <a:pt x="111" y="442"/>
                    <a:pt x="119" y="450"/>
                    <a:pt x="119" y="458"/>
                  </a:cubicBezTo>
                  <a:cubicBezTo>
                    <a:pt x="119" y="466"/>
                    <a:pt x="111" y="490"/>
                    <a:pt x="95" y="513"/>
                  </a:cubicBezTo>
                  <a:cubicBezTo>
                    <a:pt x="103" y="521"/>
                    <a:pt x="103" y="529"/>
                    <a:pt x="111" y="529"/>
                  </a:cubicBezTo>
                  <a:cubicBezTo>
                    <a:pt x="119" y="529"/>
                    <a:pt x="119" y="529"/>
                    <a:pt x="127" y="521"/>
                  </a:cubicBezTo>
                  <a:cubicBezTo>
                    <a:pt x="135" y="513"/>
                    <a:pt x="142" y="506"/>
                    <a:pt x="150" y="506"/>
                  </a:cubicBezTo>
                  <a:cubicBezTo>
                    <a:pt x="158" y="498"/>
                    <a:pt x="166" y="490"/>
                    <a:pt x="182" y="474"/>
                  </a:cubicBezTo>
                  <a:cubicBezTo>
                    <a:pt x="190" y="458"/>
                    <a:pt x="190" y="442"/>
                    <a:pt x="190" y="434"/>
                  </a:cubicBezTo>
                  <a:cubicBezTo>
                    <a:pt x="190" y="419"/>
                    <a:pt x="190" y="411"/>
                    <a:pt x="198" y="403"/>
                  </a:cubicBezTo>
                  <a:cubicBezTo>
                    <a:pt x="206" y="403"/>
                    <a:pt x="206" y="403"/>
                    <a:pt x="206" y="403"/>
                  </a:cubicBezTo>
                  <a:cubicBezTo>
                    <a:pt x="214" y="403"/>
                    <a:pt x="221" y="411"/>
                    <a:pt x="230" y="419"/>
                  </a:cubicBezTo>
                  <a:cubicBezTo>
                    <a:pt x="237" y="419"/>
                    <a:pt x="237" y="419"/>
                    <a:pt x="245" y="419"/>
                  </a:cubicBezTo>
                  <a:lnTo>
                    <a:pt x="245" y="411"/>
                  </a:lnTo>
                  <a:cubicBezTo>
                    <a:pt x="245" y="403"/>
                    <a:pt x="245" y="395"/>
                    <a:pt x="261" y="395"/>
                  </a:cubicBezTo>
                  <a:lnTo>
                    <a:pt x="269" y="395"/>
                  </a:lnTo>
                  <a:cubicBezTo>
                    <a:pt x="293" y="411"/>
                    <a:pt x="308" y="426"/>
                    <a:pt x="308" y="442"/>
                  </a:cubicBezTo>
                  <a:cubicBezTo>
                    <a:pt x="308" y="450"/>
                    <a:pt x="301" y="450"/>
                    <a:pt x="293" y="450"/>
                  </a:cubicBezTo>
                  <a:cubicBezTo>
                    <a:pt x="269" y="458"/>
                    <a:pt x="261" y="458"/>
                    <a:pt x="253" y="474"/>
                  </a:cubicBezTo>
                  <a:cubicBezTo>
                    <a:pt x="253" y="474"/>
                    <a:pt x="245" y="474"/>
                    <a:pt x="245" y="482"/>
                  </a:cubicBezTo>
                  <a:cubicBezTo>
                    <a:pt x="237" y="490"/>
                    <a:pt x="221" y="490"/>
                    <a:pt x="206" y="498"/>
                  </a:cubicBezTo>
                  <a:cubicBezTo>
                    <a:pt x="206" y="498"/>
                    <a:pt x="198" y="498"/>
                    <a:pt x="190" y="506"/>
                  </a:cubicBezTo>
                  <a:lnTo>
                    <a:pt x="198" y="506"/>
                  </a:lnTo>
                  <a:cubicBezTo>
                    <a:pt x="214" y="506"/>
                    <a:pt x="230" y="506"/>
                    <a:pt x="245" y="498"/>
                  </a:cubicBezTo>
                  <a:cubicBezTo>
                    <a:pt x="261" y="490"/>
                    <a:pt x="277" y="482"/>
                    <a:pt x="293" y="474"/>
                  </a:cubicBezTo>
                  <a:cubicBezTo>
                    <a:pt x="308" y="474"/>
                    <a:pt x="316" y="474"/>
                    <a:pt x="324" y="474"/>
                  </a:cubicBezTo>
                  <a:cubicBezTo>
                    <a:pt x="372" y="466"/>
                    <a:pt x="435" y="450"/>
                    <a:pt x="451" y="426"/>
                  </a:cubicBezTo>
                  <a:cubicBezTo>
                    <a:pt x="451" y="419"/>
                    <a:pt x="459" y="419"/>
                    <a:pt x="459" y="411"/>
                  </a:cubicBezTo>
                  <a:cubicBezTo>
                    <a:pt x="459" y="395"/>
                    <a:pt x="467" y="387"/>
                    <a:pt x="498" y="387"/>
                  </a:cubicBezTo>
                  <a:cubicBezTo>
                    <a:pt x="514" y="387"/>
                    <a:pt x="522" y="387"/>
                    <a:pt x="530" y="387"/>
                  </a:cubicBezTo>
                  <a:cubicBezTo>
                    <a:pt x="546" y="379"/>
                    <a:pt x="554" y="379"/>
                    <a:pt x="561" y="379"/>
                  </a:cubicBezTo>
                  <a:cubicBezTo>
                    <a:pt x="569" y="379"/>
                    <a:pt x="569" y="379"/>
                    <a:pt x="577" y="379"/>
                  </a:cubicBezTo>
                  <a:cubicBezTo>
                    <a:pt x="601" y="387"/>
                    <a:pt x="617" y="395"/>
                    <a:pt x="609" y="403"/>
                  </a:cubicBezTo>
                  <a:cubicBezTo>
                    <a:pt x="609" y="411"/>
                    <a:pt x="609" y="411"/>
                    <a:pt x="593" y="411"/>
                  </a:cubicBezTo>
                  <a:cubicBezTo>
                    <a:pt x="585" y="411"/>
                    <a:pt x="577" y="411"/>
                    <a:pt x="569" y="411"/>
                  </a:cubicBezTo>
                  <a:cubicBezTo>
                    <a:pt x="561" y="411"/>
                    <a:pt x="561" y="411"/>
                    <a:pt x="554" y="411"/>
                  </a:cubicBezTo>
                  <a:cubicBezTo>
                    <a:pt x="546" y="411"/>
                    <a:pt x="538" y="411"/>
                    <a:pt x="530" y="419"/>
                  </a:cubicBezTo>
                  <a:cubicBezTo>
                    <a:pt x="522" y="426"/>
                    <a:pt x="506" y="426"/>
                    <a:pt x="490" y="426"/>
                  </a:cubicBezTo>
                  <a:cubicBezTo>
                    <a:pt x="482" y="426"/>
                    <a:pt x="474" y="434"/>
                    <a:pt x="474" y="434"/>
                  </a:cubicBezTo>
                  <a:lnTo>
                    <a:pt x="474" y="434"/>
                  </a:lnTo>
                  <a:cubicBezTo>
                    <a:pt x="490" y="442"/>
                    <a:pt x="498" y="442"/>
                    <a:pt x="522" y="442"/>
                  </a:cubicBezTo>
                  <a:cubicBezTo>
                    <a:pt x="530" y="442"/>
                    <a:pt x="538" y="442"/>
                    <a:pt x="546" y="442"/>
                  </a:cubicBezTo>
                  <a:cubicBezTo>
                    <a:pt x="585" y="442"/>
                    <a:pt x="783" y="498"/>
                    <a:pt x="799" y="521"/>
                  </a:cubicBezTo>
                  <a:cubicBezTo>
                    <a:pt x="807" y="529"/>
                    <a:pt x="807" y="529"/>
                    <a:pt x="807" y="529"/>
                  </a:cubicBezTo>
                  <a:cubicBezTo>
                    <a:pt x="807" y="529"/>
                    <a:pt x="807" y="521"/>
                    <a:pt x="807" y="506"/>
                  </a:cubicBezTo>
                  <a:cubicBezTo>
                    <a:pt x="799" y="498"/>
                    <a:pt x="791" y="498"/>
                    <a:pt x="783" y="490"/>
                  </a:cubicBezTo>
                  <a:cubicBezTo>
                    <a:pt x="775" y="490"/>
                    <a:pt x="767" y="482"/>
                    <a:pt x="767" y="482"/>
                  </a:cubicBezTo>
                  <a:cubicBezTo>
                    <a:pt x="767" y="474"/>
                    <a:pt x="767" y="466"/>
                    <a:pt x="775" y="466"/>
                  </a:cubicBezTo>
                  <a:cubicBezTo>
                    <a:pt x="783" y="450"/>
                    <a:pt x="783" y="442"/>
                    <a:pt x="791" y="442"/>
                  </a:cubicBezTo>
                  <a:lnTo>
                    <a:pt x="799" y="442"/>
                  </a:lnTo>
                  <a:cubicBezTo>
                    <a:pt x="807" y="442"/>
                    <a:pt x="807" y="442"/>
                    <a:pt x="814" y="450"/>
                  </a:cubicBezTo>
                  <a:cubicBezTo>
                    <a:pt x="822" y="450"/>
                    <a:pt x="830" y="442"/>
                    <a:pt x="838" y="434"/>
                  </a:cubicBezTo>
                  <a:cubicBezTo>
                    <a:pt x="846" y="434"/>
                    <a:pt x="846" y="434"/>
                    <a:pt x="854" y="434"/>
                  </a:cubicBezTo>
                  <a:cubicBezTo>
                    <a:pt x="854" y="434"/>
                    <a:pt x="862" y="434"/>
                    <a:pt x="862" y="442"/>
                  </a:cubicBezTo>
                  <a:cubicBezTo>
                    <a:pt x="862" y="450"/>
                    <a:pt x="846" y="458"/>
                    <a:pt x="838" y="466"/>
                  </a:cubicBezTo>
                  <a:cubicBezTo>
                    <a:pt x="830" y="466"/>
                    <a:pt x="830" y="466"/>
                    <a:pt x="830" y="482"/>
                  </a:cubicBezTo>
                  <a:cubicBezTo>
                    <a:pt x="838" y="498"/>
                    <a:pt x="838" y="498"/>
                    <a:pt x="846" y="506"/>
                  </a:cubicBezTo>
                  <a:lnTo>
                    <a:pt x="846" y="513"/>
                  </a:lnTo>
                  <a:cubicBezTo>
                    <a:pt x="854" y="521"/>
                    <a:pt x="846" y="529"/>
                    <a:pt x="838" y="537"/>
                  </a:cubicBezTo>
                  <a:cubicBezTo>
                    <a:pt x="838" y="537"/>
                    <a:pt x="838" y="537"/>
                    <a:pt x="830" y="537"/>
                  </a:cubicBezTo>
                  <a:cubicBezTo>
                    <a:pt x="838" y="545"/>
                    <a:pt x="838" y="545"/>
                    <a:pt x="838" y="545"/>
                  </a:cubicBezTo>
                  <a:cubicBezTo>
                    <a:pt x="973" y="616"/>
                    <a:pt x="973" y="632"/>
                    <a:pt x="973" y="640"/>
                  </a:cubicBezTo>
                  <a:cubicBezTo>
                    <a:pt x="973" y="656"/>
                    <a:pt x="965" y="656"/>
                    <a:pt x="957" y="664"/>
                  </a:cubicBezTo>
                  <a:lnTo>
                    <a:pt x="949" y="664"/>
                  </a:lnTo>
                  <a:cubicBezTo>
                    <a:pt x="949" y="664"/>
                    <a:pt x="949" y="664"/>
                    <a:pt x="957" y="672"/>
                  </a:cubicBezTo>
                  <a:cubicBezTo>
                    <a:pt x="965" y="695"/>
                    <a:pt x="980" y="711"/>
                    <a:pt x="996" y="719"/>
                  </a:cubicBezTo>
                  <a:cubicBezTo>
                    <a:pt x="996" y="719"/>
                    <a:pt x="996" y="719"/>
                    <a:pt x="1004" y="719"/>
                  </a:cubicBezTo>
                  <a:cubicBezTo>
                    <a:pt x="1012" y="719"/>
                    <a:pt x="1036" y="711"/>
                    <a:pt x="1060" y="703"/>
                  </a:cubicBezTo>
                  <a:cubicBezTo>
                    <a:pt x="1075" y="695"/>
                    <a:pt x="1091" y="695"/>
                    <a:pt x="1107" y="687"/>
                  </a:cubicBezTo>
                  <a:cubicBezTo>
                    <a:pt x="1131" y="679"/>
                    <a:pt x="1162" y="664"/>
                    <a:pt x="1178" y="656"/>
                  </a:cubicBezTo>
                  <a:cubicBezTo>
                    <a:pt x="1202" y="648"/>
                    <a:pt x="1218" y="640"/>
                    <a:pt x="1225" y="640"/>
                  </a:cubicBezTo>
                  <a:cubicBezTo>
                    <a:pt x="1225" y="640"/>
                    <a:pt x="1233" y="648"/>
                    <a:pt x="1233" y="656"/>
                  </a:cubicBezTo>
                  <a:cubicBezTo>
                    <a:pt x="1233" y="664"/>
                    <a:pt x="1218" y="672"/>
                    <a:pt x="1202" y="687"/>
                  </a:cubicBezTo>
                  <a:cubicBezTo>
                    <a:pt x="1170" y="703"/>
                    <a:pt x="1147" y="711"/>
                    <a:pt x="1131" y="727"/>
                  </a:cubicBezTo>
                  <a:cubicBezTo>
                    <a:pt x="1123" y="727"/>
                    <a:pt x="1123" y="735"/>
                    <a:pt x="1123" y="735"/>
                  </a:cubicBezTo>
                  <a:lnTo>
                    <a:pt x="1131" y="735"/>
                  </a:lnTo>
                  <a:cubicBezTo>
                    <a:pt x="1138" y="735"/>
                    <a:pt x="1147" y="735"/>
                    <a:pt x="1154" y="735"/>
                  </a:cubicBezTo>
                  <a:cubicBezTo>
                    <a:pt x="1162" y="727"/>
                    <a:pt x="1241" y="679"/>
                    <a:pt x="1241" y="640"/>
                  </a:cubicBezTo>
                  <a:cubicBezTo>
                    <a:pt x="1241" y="608"/>
                    <a:pt x="1249" y="608"/>
                    <a:pt x="1265" y="600"/>
                  </a:cubicBezTo>
                  <a:cubicBezTo>
                    <a:pt x="1265" y="600"/>
                    <a:pt x="1265" y="593"/>
                    <a:pt x="1273" y="593"/>
                  </a:cubicBezTo>
                  <a:lnTo>
                    <a:pt x="1281" y="585"/>
                  </a:lnTo>
                  <a:cubicBezTo>
                    <a:pt x="1297" y="569"/>
                    <a:pt x="1313" y="561"/>
                    <a:pt x="1336" y="561"/>
                  </a:cubicBezTo>
                  <a:cubicBezTo>
                    <a:pt x="1344" y="561"/>
                    <a:pt x="1352" y="561"/>
                    <a:pt x="1360" y="561"/>
                  </a:cubicBezTo>
                  <a:lnTo>
                    <a:pt x="1368" y="561"/>
                  </a:lnTo>
                  <a:cubicBezTo>
                    <a:pt x="1368" y="561"/>
                    <a:pt x="1384" y="561"/>
                    <a:pt x="1384" y="553"/>
                  </a:cubicBezTo>
                  <a:lnTo>
                    <a:pt x="1384" y="553"/>
                  </a:lnTo>
                  <a:cubicBezTo>
                    <a:pt x="1384" y="545"/>
                    <a:pt x="1376" y="537"/>
                    <a:pt x="1368" y="537"/>
                  </a:cubicBezTo>
                  <a:cubicBezTo>
                    <a:pt x="1368" y="529"/>
                    <a:pt x="1360" y="521"/>
                    <a:pt x="1360" y="513"/>
                  </a:cubicBezTo>
                  <a:cubicBezTo>
                    <a:pt x="1360" y="513"/>
                    <a:pt x="1368" y="506"/>
                    <a:pt x="1376" y="498"/>
                  </a:cubicBezTo>
                  <a:cubicBezTo>
                    <a:pt x="1391" y="490"/>
                    <a:pt x="1391" y="482"/>
                    <a:pt x="1400" y="474"/>
                  </a:cubicBezTo>
                  <a:cubicBezTo>
                    <a:pt x="1407" y="458"/>
                    <a:pt x="1407" y="450"/>
                    <a:pt x="1455" y="458"/>
                  </a:cubicBezTo>
                  <a:cubicBezTo>
                    <a:pt x="1518" y="466"/>
                    <a:pt x="1550" y="482"/>
                    <a:pt x="1589" y="498"/>
                  </a:cubicBezTo>
                  <a:lnTo>
                    <a:pt x="1597" y="498"/>
                  </a:lnTo>
                  <a:cubicBezTo>
                    <a:pt x="1621" y="513"/>
                    <a:pt x="1653" y="537"/>
                    <a:pt x="1684" y="569"/>
                  </a:cubicBezTo>
                  <a:cubicBezTo>
                    <a:pt x="1716" y="593"/>
                    <a:pt x="1739" y="616"/>
                    <a:pt x="1755" y="616"/>
                  </a:cubicBezTo>
                  <a:cubicBezTo>
                    <a:pt x="1771" y="624"/>
                    <a:pt x="1779" y="624"/>
                    <a:pt x="1787" y="640"/>
                  </a:cubicBezTo>
                  <a:cubicBezTo>
                    <a:pt x="1787" y="648"/>
                    <a:pt x="1787" y="648"/>
                    <a:pt x="1795" y="664"/>
                  </a:cubicBezTo>
                  <a:cubicBezTo>
                    <a:pt x="1818" y="687"/>
                    <a:pt x="1834" y="711"/>
                    <a:pt x="1882" y="735"/>
                  </a:cubicBezTo>
                  <a:cubicBezTo>
                    <a:pt x="1897" y="743"/>
                    <a:pt x="1905" y="759"/>
                    <a:pt x="1921" y="774"/>
                  </a:cubicBezTo>
                  <a:cubicBezTo>
                    <a:pt x="1937" y="798"/>
                    <a:pt x="1953" y="814"/>
                    <a:pt x="1992" y="814"/>
                  </a:cubicBezTo>
                  <a:lnTo>
                    <a:pt x="1992" y="814"/>
                  </a:lnTo>
                  <a:cubicBezTo>
                    <a:pt x="2055" y="822"/>
                    <a:pt x="2064" y="822"/>
                    <a:pt x="2079" y="853"/>
                  </a:cubicBezTo>
                  <a:cubicBezTo>
                    <a:pt x="2087" y="893"/>
                    <a:pt x="2095" y="917"/>
                    <a:pt x="2119" y="924"/>
                  </a:cubicBezTo>
                  <a:cubicBezTo>
                    <a:pt x="2143" y="932"/>
                    <a:pt x="2150" y="948"/>
                    <a:pt x="2150" y="972"/>
                  </a:cubicBezTo>
                  <a:cubicBezTo>
                    <a:pt x="2158" y="980"/>
                    <a:pt x="2158" y="980"/>
                    <a:pt x="2158" y="988"/>
                  </a:cubicBezTo>
                  <a:cubicBezTo>
                    <a:pt x="2158" y="996"/>
                    <a:pt x="2158" y="996"/>
                    <a:pt x="2158" y="1003"/>
                  </a:cubicBezTo>
                  <a:cubicBezTo>
                    <a:pt x="2166" y="1035"/>
                    <a:pt x="2174" y="1067"/>
                    <a:pt x="2166" y="1106"/>
                  </a:cubicBezTo>
                  <a:cubicBezTo>
                    <a:pt x="2158" y="1138"/>
                    <a:pt x="2158" y="1170"/>
                    <a:pt x="2150" y="1201"/>
                  </a:cubicBezTo>
                  <a:cubicBezTo>
                    <a:pt x="2150" y="1217"/>
                    <a:pt x="2150" y="1225"/>
                    <a:pt x="2150" y="1241"/>
                  </a:cubicBezTo>
                  <a:cubicBezTo>
                    <a:pt x="2150" y="1256"/>
                    <a:pt x="2143" y="1272"/>
                    <a:pt x="2135" y="1280"/>
                  </a:cubicBezTo>
                  <a:cubicBezTo>
                    <a:pt x="2135" y="1304"/>
                    <a:pt x="2127" y="1312"/>
                    <a:pt x="2127" y="1336"/>
                  </a:cubicBezTo>
                  <a:cubicBezTo>
                    <a:pt x="2135" y="1343"/>
                    <a:pt x="2135" y="1359"/>
                    <a:pt x="2143" y="1367"/>
                  </a:cubicBezTo>
                  <a:cubicBezTo>
                    <a:pt x="2143" y="1375"/>
                    <a:pt x="2150" y="1391"/>
                    <a:pt x="2150" y="1415"/>
                  </a:cubicBezTo>
                  <a:cubicBezTo>
                    <a:pt x="2150" y="1438"/>
                    <a:pt x="2158" y="1462"/>
                    <a:pt x="2166" y="1478"/>
                  </a:cubicBezTo>
                  <a:cubicBezTo>
                    <a:pt x="2174" y="1478"/>
                    <a:pt x="2174" y="1486"/>
                    <a:pt x="2182" y="1486"/>
                  </a:cubicBezTo>
                  <a:cubicBezTo>
                    <a:pt x="2190" y="1478"/>
                    <a:pt x="2190" y="1478"/>
                    <a:pt x="2190" y="1478"/>
                  </a:cubicBezTo>
                  <a:cubicBezTo>
                    <a:pt x="2206" y="1478"/>
                    <a:pt x="2222" y="1478"/>
                    <a:pt x="2230" y="1470"/>
                  </a:cubicBezTo>
                  <a:cubicBezTo>
                    <a:pt x="2230" y="1470"/>
                    <a:pt x="2230" y="1462"/>
                    <a:pt x="2230" y="1454"/>
                  </a:cubicBezTo>
                  <a:cubicBezTo>
                    <a:pt x="2222" y="1446"/>
                    <a:pt x="2222" y="1430"/>
                    <a:pt x="2214" y="1423"/>
                  </a:cubicBezTo>
                  <a:cubicBezTo>
                    <a:pt x="2206" y="1407"/>
                    <a:pt x="2198" y="1391"/>
                    <a:pt x="2198" y="1367"/>
                  </a:cubicBezTo>
                  <a:cubicBezTo>
                    <a:pt x="2198" y="1336"/>
                    <a:pt x="2206" y="1336"/>
                    <a:pt x="2214" y="1336"/>
                  </a:cubicBezTo>
                  <a:cubicBezTo>
                    <a:pt x="2222" y="1336"/>
                    <a:pt x="2230" y="1343"/>
                    <a:pt x="2237" y="1359"/>
                  </a:cubicBezTo>
                  <a:cubicBezTo>
                    <a:pt x="2253" y="1383"/>
                    <a:pt x="2253" y="1383"/>
                    <a:pt x="2269" y="1383"/>
                  </a:cubicBezTo>
                  <a:cubicBezTo>
                    <a:pt x="2277" y="1383"/>
                    <a:pt x="2277" y="1383"/>
                    <a:pt x="2277" y="1383"/>
                  </a:cubicBezTo>
                  <a:cubicBezTo>
                    <a:pt x="2285" y="1383"/>
                    <a:pt x="2285" y="1383"/>
                    <a:pt x="2293" y="1383"/>
                  </a:cubicBezTo>
                  <a:cubicBezTo>
                    <a:pt x="2301" y="1383"/>
                    <a:pt x="2301" y="1383"/>
                    <a:pt x="2308" y="1391"/>
                  </a:cubicBezTo>
                  <a:cubicBezTo>
                    <a:pt x="2308" y="1399"/>
                    <a:pt x="2308" y="1407"/>
                    <a:pt x="2308" y="1423"/>
                  </a:cubicBezTo>
                  <a:cubicBezTo>
                    <a:pt x="2308" y="1438"/>
                    <a:pt x="2293" y="1462"/>
                    <a:pt x="2285" y="1486"/>
                  </a:cubicBezTo>
                  <a:cubicBezTo>
                    <a:pt x="2277" y="1502"/>
                    <a:pt x="2261" y="1517"/>
                    <a:pt x="2261" y="1533"/>
                  </a:cubicBezTo>
                  <a:cubicBezTo>
                    <a:pt x="2261" y="1549"/>
                    <a:pt x="2253" y="1565"/>
                    <a:pt x="2230" y="1573"/>
                  </a:cubicBezTo>
                  <a:cubicBezTo>
                    <a:pt x="2230" y="1573"/>
                    <a:pt x="2230" y="1573"/>
                    <a:pt x="2222" y="1573"/>
                  </a:cubicBezTo>
                  <a:cubicBezTo>
                    <a:pt x="2214" y="1573"/>
                    <a:pt x="2198" y="1573"/>
                    <a:pt x="2198" y="1581"/>
                  </a:cubicBezTo>
                  <a:cubicBezTo>
                    <a:pt x="2198" y="1581"/>
                    <a:pt x="2198" y="1581"/>
                    <a:pt x="2206" y="1589"/>
                  </a:cubicBezTo>
                  <a:cubicBezTo>
                    <a:pt x="2214" y="1589"/>
                    <a:pt x="2222" y="1589"/>
                    <a:pt x="2230" y="1589"/>
                  </a:cubicBezTo>
                  <a:cubicBezTo>
                    <a:pt x="2230" y="1581"/>
                    <a:pt x="2230" y="1581"/>
                    <a:pt x="2237" y="1581"/>
                  </a:cubicBezTo>
                  <a:cubicBezTo>
                    <a:pt x="2245" y="1581"/>
                    <a:pt x="2253" y="1589"/>
                    <a:pt x="2261" y="1612"/>
                  </a:cubicBezTo>
                  <a:cubicBezTo>
                    <a:pt x="2277" y="1636"/>
                    <a:pt x="2277" y="1652"/>
                    <a:pt x="2285" y="1668"/>
                  </a:cubicBezTo>
                  <a:cubicBezTo>
                    <a:pt x="2293" y="1691"/>
                    <a:pt x="2301" y="1707"/>
                    <a:pt x="2317" y="1739"/>
                  </a:cubicBezTo>
                  <a:cubicBezTo>
                    <a:pt x="2356" y="1802"/>
                    <a:pt x="2411" y="1857"/>
                    <a:pt x="2435" y="1865"/>
                  </a:cubicBezTo>
                  <a:cubicBezTo>
                    <a:pt x="2443" y="1865"/>
                    <a:pt x="2459" y="1873"/>
                    <a:pt x="2467" y="1873"/>
                  </a:cubicBezTo>
                  <a:cubicBezTo>
                    <a:pt x="2475" y="1873"/>
                    <a:pt x="2475" y="1873"/>
                    <a:pt x="2483" y="1865"/>
                  </a:cubicBezTo>
                  <a:cubicBezTo>
                    <a:pt x="2483" y="1865"/>
                    <a:pt x="2483" y="1857"/>
                    <a:pt x="2483" y="1849"/>
                  </a:cubicBezTo>
                  <a:cubicBezTo>
                    <a:pt x="2475" y="1841"/>
                    <a:pt x="2467" y="1826"/>
                    <a:pt x="2459" y="1818"/>
                  </a:cubicBezTo>
                  <a:cubicBezTo>
                    <a:pt x="2451" y="1810"/>
                    <a:pt x="2451" y="1802"/>
                    <a:pt x="2451" y="1802"/>
                  </a:cubicBezTo>
                  <a:cubicBezTo>
                    <a:pt x="2451" y="1794"/>
                    <a:pt x="2459" y="1794"/>
                    <a:pt x="2467" y="1802"/>
                  </a:cubicBezTo>
                  <a:cubicBezTo>
                    <a:pt x="2483" y="1802"/>
                    <a:pt x="2490" y="1810"/>
                    <a:pt x="2498" y="1810"/>
                  </a:cubicBezTo>
                  <a:cubicBezTo>
                    <a:pt x="2506" y="1818"/>
                    <a:pt x="2506" y="1826"/>
                    <a:pt x="2514" y="1818"/>
                  </a:cubicBezTo>
                  <a:cubicBezTo>
                    <a:pt x="2530" y="1810"/>
                    <a:pt x="2538" y="1810"/>
                    <a:pt x="2546" y="1818"/>
                  </a:cubicBezTo>
                  <a:cubicBezTo>
                    <a:pt x="2546" y="1826"/>
                    <a:pt x="2546" y="1834"/>
                    <a:pt x="2546" y="1849"/>
                  </a:cubicBezTo>
                  <a:cubicBezTo>
                    <a:pt x="2530" y="1881"/>
                    <a:pt x="2530" y="1913"/>
                    <a:pt x="2538" y="1936"/>
                  </a:cubicBezTo>
                  <a:cubicBezTo>
                    <a:pt x="2546" y="1960"/>
                    <a:pt x="2577" y="1992"/>
                    <a:pt x="2585" y="1992"/>
                  </a:cubicBezTo>
                  <a:lnTo>
                    <a:pt x="2585" y="1992"/>
                  </a:lnTo>
                  <a:cubicBezTo>
                    <a:pt x="2593" y="1992"/>
                    <a:pt x="2593" y="1984"/>
                    <a:pt x="2601" y="1984"/>
                  </a:cubicBezTo>
                  <a:cubicBezTo>
                    <a:pt x="2609" y="1984"/>
                    <a:pt x="2609" y="2000"/>
                    <a:pt x="2609" y="2007"/>
                  </a:cubicBezTo>
                  <a:cubicBezTo>
                    <a:pt x="2609" y="2023"/>
                    <a:pt x="2609" y="2023"/>
                    <a:pt x="2625" y="2031"/>
                  </a:cubicBezTo>
                  <a:lnTo>
                    <a:pt x="2633" y="2031"/>
                  </a:lnTo>
                  <a:cubicBezTo>
                    <a:pt x="2656" y="2039"/>
                    <a:pt x="2656" y="2047"/>
                    <a:pt x="2656" y="2071"/>
                  </a:cubicBezTo>
                  <a:lnTo>
                    <a:pt x="2656" y="2071"/>
                  </a:lnTo>
                  <a:cubicBezTo>
                    <a:pt x="2664" y="2102"/>
                    <a:pt x="2688" y="2150"/>
                    <a:pt x="2712" y="2189"/>
                  </a:cubicBezTo>
                  <a:cubicBezTo>
                    <a:pt x="2728" y="2205"/>
                    <a:pt x="2728" y="2221"/>
                    <a:pt x="2736" y="2229"/>
                  </a:cubicBezTo>
                  <a:cubicBezTo>
                    <a:pt x="2743" y="2260"/>
                    <a:pt x="2751" y="2269"/>
                    <a:pt x="2767" y="2269"/>
                  </a:cubicBezTo>
                  <a:cubicBezTo>
                    <a:pt x="2775" y="2269"/>
                    <a:pt x="2783" y="2269"/>
                    <a:pt x="2791" y="2260"/>
                  </a:cubicBezTo>
                  <a:cubicBezTo>
                    <a:pt x="2807" y="2260"/>
                    <a:pt x="2823" y="2253"/>
                    <a:pt x="2838" y="2253"/>
                  </a:cubicBezTo>
                  <a:cubicBezTo>
                    <a:pt x="2862" y="2253"/>
                    <a:pt x="2878" y="2260"/>
                    <a:pt x="2894" y="2276"/>
                  </a:cubicBezTo>
                  <a:cubicBezTo>
                    <a:pt x="2933" y="2316"/>
                    <a:pt x="2965" y="2355"/>
                    <a:pt x="2981" y="2387"/>
                  </a:cubicBezTo>
                  <a:cubicBezTo>
                    <a:pt x="2996" y="2419"/>
                    <a:pt x="3012" y="2434"/>
                    <a:pt x="3036" y="2442"/>
                  </a:cubicBezTo>
                  <a:cubicBezTo>
                    <a:pt x="3036" y="2442"/>
                    <a:pt x="3036" y="2450"/>
                    <a:pt x="3044" y="2450"/>
                  </a:cubicBezTo>
                  <a:cubicBezTo>
                    <a:pt x="3052" y="2458"/>
                    <a:pt x="3076" y="2474"/>
                    <a:pt x="3091" y="2474"/>
                  </a:cubicBezTo>
                  <a:cubicBezTo>
                    <a:pt x="3099" y="2474"/>
                    <a:pt x="3099" y="2474"/>
                    <a:pt x="3107" y="2466"/>
                  </a:cubicBezTo>
                  <a:cubicBezTo>
                    <a:pt x="3115" y="2466"/>
                    <a:pt x="3123" y="2466"/>
                    <a:pt x="3123" y="2474"/>
                  </a:cubicBezTo>
                  <a:cubicBezTo>
                    <a:pt x="3131" y="2482"/>
                    <a:pt x="3131" y="2490"/>
                    <a:pt x="3123" y="2498"/>
                  </a:cubicBezTo>
                  <a:cubicBezTo>
                    <a:pt x="3115" y="2498"/>
                    <a:pt x="3115" y="2506"/>
                    <a:pt x="3115" y="2506"/>
                  </a:cubicBezTo>
                  <a:cubicBezTo>
                    <a:pt x="3107" y="2513"/>
                    <a:pt x="3107" y="2513"/>
                    <a:pt x="3099" y="2513"/>
                  </a:cubicBezTo>
                  <a:cubicBezTo>
                    <a:pt x="3099" y="2513"/>
                    <a:pt x="3091" y="2513"/>
                    <a:pt x="3083" y="2506"/>
                  </a:cubicBezTo>
                  <a:cubicBezTo>
                    <a:pt x="3067" y="2498"/>
                    <a:pt x="3060" y="2490"/>
                    <a:pt x="3052" y="2490"/>
                  </a:cubicBezTo>
                  <a:cubicBezTo>
                    <a:pt x="3044" y="2490"/>
                    <a:pt x="3044" y="2490"/>
                    <a:pt x="3036" y="2498"/>
                  </a:cubicBezTo>
                  <a:lnTo>
                    <a:pt x="3028" y="2506"/>
                  </a:lnTo>
                  <a:cubicBezTo>
                    <a:pt x="3020" y="2513"/>
                    <a:pt x="3012" y="2529"/>
                    <a:pt x="3012" y="2529"/>
                  </a:cubicBezTo>
                  <a:cubicBezTo>
                    <a:pt x="3012" y="2537"/>
                    <a:pt x="3028" y="2545"/>
                    <a:pt x="3044" y="2553"/>
                  </a:cubicBezTo>
                  <a:cubicBezTo>
                    <a:pt x="3067" y="2561"/>
                    <a:pt x="3083" y="2569"/>
                    <a:pt x="3083" y="2569"/>
                  </a:cubicBezTo>
                  <a:cubicBezTo>
                    <a:pt x="3091" y="2569"/>
                    <a:pt x="3091" y="2569"/>
                    <a:pt x="3091" y="2561"/>
                  </a:cubicBezTo>
                  <a:cubicBezTo>
                    <a:pt x="3099" y="2561"/>
                    <a:pt x="3107" y="2553"/>
                    <a:pt x="3115" y="2553"/>
                  </a:cubicBezTo>
                  <a:cubicBezTo>
                    <a:pt x="3123" y="2553"/>
                    <a:pt x="3123" y="2545"/>
                    <a:pt x="3131" y="2545"/>
                  </a:cubicBezTo>
                  <a:cubicBezTo>
                    <a:pt x="3139" y="2537"/>
                    <a:pt x="3147" y="2529"/>
                    <a:pt x="3178" y="2537"/>
                  </a:cubicBezTo>
                  <a:cubicBezTo>
                    <a:pt x="3186" y="2537"/>
                    <a:pt x="3186" y="2537"/>
                    <a:pt x="3186" y="2537"/>
                  </a:cubicBezTo>
                  <a:cubicBezTo>
                    <a:pt x="3202" y="2537"/>
                    <a:pt x="3210" y="2545"/>
                    <a:pt x="3218" y="2545"/>
                  </a:cubicBezTo>
                  <a:cubicBezTo>
                    <a:pt x="3226" y="2545"/>
                    <a:pt x="3234" y="2537"/>
                    <a:pt x="3241" y="2529"/>
                  </a:cubicBezTo>
                  <a:cubicBezTo>
                    <a:pt x="3249" y="2506"/>
                    <a:pt x="3265" y="2474"/>
                    <a:pt x="3289" y="2474"/>
                  </a:cubicBezTo>
                  <a:close/>
                  <a:moveTo>
                    <a:pt x="3265" y="1944"/>
                  </a:moveTo>
                  <a:lnTo>
                    <a:pt x="3265" y="1944"/>
                  </a:lnTo>
                  <a:cubicBezTo>
                    <a:pt x="3265" y="1944"/>
                    <a:pt x="3257" y="1944"/>
                    <a:pt x="3257" y="1936"/>
                  </a:cubicBezTo>
                  <a:cubicBezTo>
                    <a:pt x="3249" y="1936"/>
                    <a:pt x="3241" y="1936"/>
                    <a:pt x="3226" y="1936"/>
                  </a:cubicBezTo>
                  <a:cubicBezTo>
                    <a:pt x="3194" y="1929"/>
                    <a:pt x="3194" y="1921"/>
                    <a:pt x="3186" y="1905"/>
                  </a:cubicBezTo>
                  <a:cubicBezTo>
                    <a:pt x="3186" y="1897"/>
                    <a:pt x="3178" y="1897"/>
                    <a:pt x="3178" y="1889"/>
                  </a:cubicBezTo>
                  <a:cubicBezTo>
                    <a:pt x="3162" y="1865"/>
                    <a:pt x="3154" y="1865"/>
                    <a:pt x="3131" y="1857"/>
                  </a:cubicBezTo>
                  <a:lnTo>
                    <a:pt x="3123" y="1857"/>
                  </a:lnTo>
                  <a:cubicBezTo>
                    <a:pt x="3115" y="1857"/>
                    <a:pt x="3107" y="1849"/>
                    <a:pt x="3107" y="1841"/>
                  </a:cubicBezTo>
                  <a:cubicBezTo>
                    <a:pt x="3099" y="1834"/>
                    <a:pt x="3107" y="1826"/>
                    <a:pt x="3107" y="1818"/>
                  </a:cubicBezTo>
                  <a:cubicBezTo>
                    <a:pt x="3115" y="1818"/>
                    <a:pt x="3115" y="1810"/>
                    <a:pt x="3115" y="1810"/>
                  </a:cubicBezTo>
                  <a:cubicBezTo>
                    <a:pt x="3123" y="1786"/>
                    <a:pt x="3162" y="1754"/>
                    <a:pt x="3170" y="1747"/>
                  </a:cubicBezTo>
                  <a:cubicBezTo>
                    <a:pt x="3186" y="1731"/>
                    <a:pt x="3194" y="1723"/>
                    <a:pt x="3194" y="1707"/>
                  </a:cubicBezTo>
                  <a:cubicBezTo>
                    <a:pt x="3194" y="1691"/>
                    <a:pt x="3218" y="1683"/>
                    <a:pt x="3218" y="1683"/>
                  </a:cubicBezTo>
                  <a:cubicBezTo>
                    <a:pt x="3218" y="1683"/>
                    <a:pt x="3218" y="1683"/>
                    <a:pt x="3226" y="1683"/>
                  </a:cubicBezTo>
                  <a:cubicBezTo>
                    <a:pt x="3241" y="1683"/>
                    <a:pt x="3289" y="1754"/>
                    <a:pt x="3297" y="1770"/>
                  </a:cubicBezTo>
                  <a:cubicBezTo>
                    <a:pt x="3313" y="1794"/>
                    <a:pt x="3320" y="1841"/>
                    <a:pt x="3305" y="1857"/>
                  </a:cubicBezTo>
                  <a:cubicBezTo>
                    <a:pt x="3305" y="1857"/>
                    <a:pt x="3305" y="1857"/>
                    <a:pt x="3297" y="1857"/>
                  </a:cubicBezTo>
                  <a:cubicBezTo>
                    <a:pt x="3289" y="1865"/>
                    <a:pt x="3281" y="1873"/>
                    <a:pt x="3281" y="1913"/>
                  </a:cubicBezTo>
                  <a:cubicBezTo>
                    <a:pt x="3281" y="1929"/>
                    <a:pt x="3281" y="1944"/>
                    <a:pt x="3265" y="1944"/>
                  </a:cubicBezTo>
                  <a:close/>
                  <a:moveTo>
                    <a:pt x="3226" y="1691"/>
                  </a:moveTo>
                  <a:lnTo>
                    <a:pt x="3226" y="1691"/>
                  </a:lnTo>
                  <a:lnTo>
                    <a:pt x="3226" y="1691"/>
                  </a:lnTo>
                  <a:cubicBezTo>
                    <a:pt x="3218" y="1691"/>
                    <a:pt x="3202" y="1699"/>
                    <a:pt x="3202" y="1707"/>
                  </a:cubicBezTo>
                  <a:cubicBezTo>
                    <a:pt x="3202" y="1723"/>
                    <a:pt x="3194" y="1739"/>
                    <a:pt x="3178" y="1747"/>
                  </a:cubicBezTo>
                  <a:cubicBezTo>
                    <a:pt x="3162" y="1763"/>
                    <a:pt x="3123" y="1794"/>
                    <a:pt x="3123" y="1810"/>
                  </a:cubicBezTo>
                  <a:cubicBezTo>
                    <a:pt x="3123" y="1818"/>
                    <a:pt x="3115" y="1818"/>
                    <a:pt x="3115" y="1826"/>
                  </a:cubicBezTo>
                  <a:cubicBezTo>
                    <a:pt x="3115" y="1834"/>
                    <a:pt x="3107" y="1834"/>
                    <a:pt x="3107" y="1841"/>
                  </a:cubicBezTo>
                  <a:cubicBezTo>
                    <a:pt x="3115" y="1841"/>
                    <a:pt x="3115" y="1849"/>
                    <a:pt x="3123" y="1849"/>
                  </a:cubicBezTo>
                  <a:cubicBezTo>
                    <a:pt x="3131" y="1849"/>
                    <a:pt x="3131" y="1849"/>
                    <a:pt x="3139" y="1849"/>
                  </a:cubicBezTo>
                  <a:cubicBezTo>
                    <a:pt x="3154" y="1857"/>
                    <a:pt x="3162" y="1857"/>
                    <a:pt x="3178" y="1881"/>
                  </a:cubicBezTo>
                  <a:cubicBezTo>
                    <a:pt x="3186" y="1889"/>
                    <a:pt x="3186" y="1897"/>
                    <a:pt x="3194" y="1905"/>
                  </a:cubicBezTo>
                  <a:cubicBezTo>
                    <a:pt x="3194" y="1913"/>
                    <a:pt x="3202" y="1921"/>
                    <a:pt x="3226" y="1929"/>
                  </a:cubicBezTo>
                  <a:cubicBezTo>
                    <a:pt x="3241" y="1929"/>
                    <a:pt x="3249" y="1929"/>
                    <a:pt x="3257" y="1929"/>
                  </a:cubicBezTo>
                  <a:cubicBezTo>
                    <a:pt x="3265" y="1936"/>
                    <a:pt x="3265" y="1936"/>
                    <a:pt x="3265" y="1936"/>
                  </a:cubicBezTo>
                  <a:cubicBezTo>
                    <a:pt x="3273" y="1936"/>
                    <a:pt x="3273" y="1936"/>
                    <a:pt x="3273" y="1913"/>
                  </a:cubicBezTo>
                  <a:cubicBezTo>
                    <a:pt x="3273" y="1873"/>
                    <a:pt x="3281" y="1865"/>
                    <a:pt x="3297" y="1857"/>
                  </a:cubicBezTo>
                  <a:cubicBezTo>
                    <a:pt x="3297" y="1849"/>
                    <a:pt x="3297" y="1849"/>
                    <a:pt x="3297" y="1849"/>
                  </a:cubicBezTo>
                  <a:cubicBezTo>
                    <a:pt x="3313" y="1841"/>
                    <a:pt x="3305" y="1802"/>
                    <a:pt x="3289" y="1778"/>
                  </a:cubicBezTo>
                  <a:cubicBezTo>
                    <a:pt x="3273" y="1747"/>
                    <a:pt x="3234" y="1691"/>
                    <a:pt x="3226" y="1691"/>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9" name="Freeform 405"/>
            <p:cNvSpPr>
              <a:spLocks noChangeArrowheads="1"/>
            </p:cNvSpPr>
            <p:nvPr/>
          </p:nvSpPr>
          <p:spPr bwMode="auto">
            <a:xfrm>
              <a:off x="13315377" y="7082159"/>
              <a:ext cx="707387" cy="1231552"/>
            </a:xfrm>
            <a:custGeom>
              <a:avLst/>
              <a:gdLst>
                <a:gd name="T0" fmla="*/ 1273 w 1345"/>
                <a:gd name="T1" fmla="*/ 87 h 2341"/>
                <a:gd name="T2" fmla="*/ 1273 w 1345"/>
                <a:gd name="T3" fmla="*/ 87 h 2341"/>
                <a:gd name="T4" fmla="*/ 1257 w 1345"/>
                <a:gd name="T5" fmla="*/ 39 h 2341"/>
                <a:gd name="T6" fmla="*/ 1233 w 1345"/>
                <a:gd name="T7" fmla="*/ 0 h 2341"/>
                <a:gd name="T8" fmla="*/ 450 w 1345"/>
                <a:gd name="T9" fmla="*/ 63 h 2341"/>
                <a:gd name="T10" fmla="*/ 427 w 1345"/>
                <a:gd name="T11" fmla="*/ 110 h 2341"/>
                <a:gd name="T12" fmla="*/ 411 w 1345"/>
                <a:gd name="T13" fmla="*/ 142 h 2341"/>
                <a:gd name="T14" fmla="*/ 363 w 1345"/>
                <a:gd name="T15" fmla="*/ 174 h 2341"/>
                <a:gd name="T16" fmla="*/ 340 w 1345"/>
                <a:gd name="T17" fmla="*/ 276 h 2341"/>
                <a:gd name="T18" fmla="*/ 324 w 1345"/>
                <a:gd name="T19" fmla="*/ 348 h 2341"/>
                <a:gd name="T20" fmla="*/ 284 w 1345"/>
                <a:gd name="T21" fmla="*/ 395 h 2341"/>
                <a:gd name="T22" fmla="*/ 213 w 1345"/>
                <a:gd name="T23" fmla="*/ 458 h 2341"/>
                <a:gd name="T24" fmla="*/ 213 w 1345"/>
                <a:gd name="T25" fmla="*/ 498 h 2341"/>
                <a:gd name="T26" fmla="*/ 213 w 1345"/>
                <a:gd name="T27" fmla="*/ 529 h 2341"/>
                <a:gd name="T28" fmla="*/ 190 w 1345"/>
                <a:gd name="T29" fmla="*/ 561 h 2341"/>
                <a:gd name="T30" fmla="*/ 150 w 1345"/>
                <a:gd name="T31" fmla="*/ 593 h 2341"/>
                <a:gd name="T32" fmla="*/ 150 w 1345"/>
                <a:gd name="T33" fmla="*/ 672 h 2341"/>
                <a:gd name="T34" fmla="*/ 126 w 1345"/>
                <a:gd name="T35" fmla="*/ 735 h 2341"/>
                <a:gd name="T36" fmla="*/ 126 w 1345"/>
                <a:gd name="T37" fmla="*/ 806 h 2341"/>
                <a:gd name="T38" fmla="*/ 142 w 1345"/>
                <a:gd name="T39" fmla="*/ 869 h 2341"/>
                <a:gd name="T40" fmla="*/ 166 w 1345"/>
                <a:gd name="T41" fmla="*/ 932 h 2341"/>
                <a:gd name="T42" fmla="*/ 158 w 1345"/>
                <a:gd name="T43" fmla="*/ 988 h 2341"/>
                <a:gd name="T44" fmla="*/ 158 w 1345"/>
                <a:gd name="T45" fmla="*/ 1043 h 2341"/>
                <a:gd name="T46" fmla="*/ 190 w 1345"/>
                <a:gd name="T47" fmla="*/ 1106 h 2341"/>
                <a:gd name="T48" fmla="*/ 166 w 1345"/>
                <a:gd name="T49" fmla="*/ 1178 h 2341"/>
                <a:gd name="T50" fmla="*/ 205 w 1345"/>
                <a:gd name="T51" fmla="*/ 1257 h 2341"/>
                <a:gd name="T52" fmla="*/ 213 w 1345"/>
                <a:gd name="T53" fmla="*/ 1296 h 2341"/>
                <a:gd name="T54" fmla="*/ 221 w 1345"/>
                <a:gd name="T55" fmla="*/ 1336 h 2341"/>
                <a:gd name="T56" fmla="*/ 253 w 1345"/>
                <a:gd name="T57" fmla="*/ 1383 h 2341"/>
                <a:gd name="T58" fmla="*/ 166 w 1345"/>
                <a:gd name="T59" fmla="*/ 1431 h 2341"/>
                <a:gd name="T60" fmla="*/ 221 w 1345"/>
                <a:gd name="T61" fmla="*/ 1470 h 2341"/>
                <a:gd name="T62" fmla="*/ 174 w 1345"/>
                <a:gd name="T63" fmla="*/ 1565 h 2341"/>
                <a:gd name="T64" fmla="*/ 142 w 1345"/>
                <a:gd name="T65" fmla="*/ 1596 h 2341"/>
                <a:gd name="T66" fmla="*/ 134 w 1345"/>
                <a:gd name="T67" fmla="*/ 1644 h 2341"/>
                <a:gd name="T68" fmla="*/ 103 w 1345"/>
                <a:gd name="T69" fmla="*/ 1660 h 2341"/>
                <a:gd name="T70" fmla="*/ 103 w 1345"/>
                <a:gd name="T71" fmla="*/ 1699 h 2341"/>
                <a:gd name="T72" fmla="*/ 63 w 1345"/>
                <a:gd name="T73" fmla="*/ 1723 h 2341"/>
                <a:gd name="T74" fmla="*/ 55 w 1345"/>
                <a:gd name="T75" fmla="*/ 1786 h 2341"/>
                <a:gd name="T76" fmla="*/ 39 w 1345"/>
                <a:gd name="T77" fmla="*/ 1826 h 2341"/>
                <a:gd name="T78" fmla="*/ 31 w 1345"/>
                <a:gd name="T79" fmla="*/ 1889 h 2341"/>
                <a:gd name="T80" fmla="*/ 15 w 1345"/>
                <a:gd name="T81" fmla="*/ 1929 h 2341"/>
                <a:gd name="T82" fmla="*/ 31 w 1345"/>
                <a:gd name="T83" fmla="*/ 1984 h 2341"/>
                <a:gd name="T84" fmla="*/ 39 w 1345"/>
                <a:gd name="T85" fmla="*/ 2000 h 2341"/>
                <a:gd name="T86" fmla="*/ 774 w 1345"/>
                <a:gd name="T87" fmla="*/ 1968 h 2341"/>
                <a:gd name="T88" fmla="*/ 790 w 1345"/>
                <a:gd name="T89" fmla="*/ 1992 h 2341"/>
                <a:gd name="T90" fmla="*/ 759 w 1345"/>
                <a:gd name="T91" fmla="*/ 2118 h 2341"/>
                <a:gd name="T92" fmla="*/ 830 w 1345"/>
                <a:gd name="T93" fmla="*/ 2205 h 2341"/>
                <a:gd name="T94" fmla="*/ 917 w 1345"/>
                <a:gd name="T95" fmla="*/ 2340 h 2341"/>
                <a:gd name="T96" fmla="*/ 933 w 1345"/>
                <a:gd name="T97" fmla="*/ 2324 h 2341"/>
                <a:gd name="T98" fmla="*/ 988 w 1345"/>
                <a:gd name="T99" fmla="*/ 2261 h 2341"/>
                <a:gd name="T100" fmla="*/ 1059 w 1345"/>
                <a:gd name="T101" fmla="*/ 2245 h 2341"/>
                <a:gd name="T102" fmla="*/ 1154 w 1345"/>
                <a:gd name="T103" fmla="*/ 2205 h 2341"/>
                <a:gd name="T104" fmla="*/ 1265 w 1345"/>
                <a:gd name="T105" fmla="*/ 2213 h 2341"/>
                <a:gd name="T106" fmla="*/ 1328 w 1345"/>
                <a:gd name="T107" fmla="*/ 2213 h 2341"/>
                <a:gd name="T108" fmla="*/ 1344 w 1345"/>
                <a:gd name="T109" fmla="*/ 2205 h 2341"/>
                <a:gd name="T110" fmla="*/ 1257 w 1345"/>
                <a:gd name="T111" fmla="*/ 1541 h 2341"/>
                <a:gd name="T112" fmla="*/ 1273 w 1345"/>
                <a:gd name="T113" fmla="*/ 87 h 2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5" h="2341">
                  <a:moveTo>
                    <a:pt x="1273" y="87"/>
                  </a:moveTo>
                  <a:lnTo>
                    <a:pt x="1273" y="87"/>
                  </a:lnTo>
                  <a:cubicBezTo>
                    <a:pt x="1273" y="71"/>
                    <a:pt x="1288" y="63"/>
                    <a:pt x="1257" y="39"/>
                  </a:cubicBezTo>
                  <a:cubicBezTo>
                    <a:pt x="1249" y="31"/>
                    <a:pt x="1241" y="15"/>
                    <a:pt x="1233" y="0"/>
                  </a:cubicBezTo>
                  <a:cubicBezTo>
                    <a:pt x="940" y="31"/>
                    <a:pt x="664" y="55"/>
                    <a:pt x="450" y="63"/>
                  </a:cubicBezTo>
                  <a:cubicBezTo>
                    <a:pt x="450" y="63"/>
                    <a:pt x="427" y="71"/>
                    <a:pt x="427" y="110"/>
                  </a:cubicBezTo>
                  <a:cubicBezTo>
                    <a:pt x="427" y="142"/>
                    <a:pt x="427" y="134"/>
                    <a:pt x="411" y="142"/>
                  </a:cubicBezTo>
                  <a:cubicBezTo>
                    <a:pt x="395" y="142"/>
                    <a:pt x="371" y="142"/>
                    <a:pt x="363" y="174"/>
                  </a:cubicBezTo>
                  <a:cubicBezTo>
                    <a:pt x="363" y="205"/>
                    <a:pt x="355" y="261"/>
                    <a:pt x="340" y="276"/>
                  </a:cubicBezTo>
                  <a:cubicBezTo>
                    <a:pt x="324" y="292"/>
                    <a:pt x="324" y="316"/>
                    <a:pt x="324" y="348"/>
                  </a:cubicBezTo>
                  <a:cubicBezTo>
                    <a:pt x="324" y="371"/>
                    <a:pt x="316" y="387"/>
                    <a:pt x="284" y="395"/>
                  </a:cubicBezTo>
                  <a:cubicBezTo>
                    <a:pt x="253" y="403"/>
                    <a:pt x="213" y="426"/>
                    <a:pt x="213" y="458"/>
                  </a:cubicBezTo>
                  <a:cubicBezTo>
                    <a:pt x="221" y="482"/>
                    <a:pt x="229" y="490"/>
                    <a:pt x="213" y="498"/>
                  </a:cubicBezTo>
                  <a:cubicBezTo>
                    <a:pt x="205" y="514"/>
                    <a:pt x="205" y="521"/>
                    <a:pt x="213" y="529"/>
                  </a:cubicBezTo>
                  <a:cubicBezTo>
                    <a:pt x="221" y="545"/>
                    <a:pt x="213" y="561"/>
                    <a:pt x="190" y="561"/>
                  </a:cubicBezTo>
                  <a:cubicBezTo>
                    <a:pt x="166" y="561"/>
                    <a:pt x="150" y="561"/>
                    <a:pt x="150" y="593"/>
                  </a:cubicBezTo>
                  <a:cubicBezTo>
                    <a:pt x="158" y="624"/>
                    <a:pt x="181" y="664"/>
                    <a:pt x="150" y="672"/>
                  </a:cubicBezTo>
                  <a:cubicBezTo>
                    <a:pt x="126" y="688"/>
                    <a:pt x="126" y="719"/>
                    <a:pt x="126" y="735"/>
                  </a:cubicBezTo>
                  <a:cubicBezTo>
                    <a:pt x="126" y="759"/>
                    <a:pt x="142" y="790"/>
                    <a:pt x="126" y="806"/>
                  </a:cubicBezTo>
                  <a:cubicBezTo>
                    <a:pt x="110" y="822"/>
                    <a:pt x="118" y="846"/>
                    <a:pt x="142" y="869"/>
                  </a:cubicBezTo>
                  <a:cubicBezTo>
                    <a:pt x="166" y="901"/>
                    <a:pt x="174" y="909"/>
                    <a:pt x="166" y="932"/>
                  </a:cubicBezTo>
                  <a:cubicBezTo>
                    <a:pt x="158" y="956"/>
                    <a:pt x="150" y="972"/>
                    <a:pt x="158" y="988"/>
                  </a:cubicBezTo>
                  <a:cubicBezTo>
                    <a:pt x="174" y="1012"/>
                    <a:pt x="142" y="996"/>
                    <a:pt x="158" y="1043"/>
                  </a:cubicBezTo>
                  <a:cubicBezTo>
                    <a:pt x="166" y="1091"/>
                    <a:pt x="181" y="1091"/>
                    <a:pt x="190" y="1106"/>
                  </a:cubicBezTo>
                  <a:cubicBezTo>
                    <a:pt x="190" y="1130"/>
                    <a:pt x="150" y="1162"/>
                    <a:pt x="166" y="1178"/>
                  </a:cubicBezTo>
                  <a:cubicBezTo>
                    <a:pt x="181" y="1193"/>
                    <a:pt x="158" y="1265"/>
                    <a:pt x="205" y="1257"/>
                  </a:cubicBezTo>
                  <a:cubicBezTo>
                    <a:pt x="205" y="1257"/>
                    <a:pt x="221" y="1280"/>
                    <a:pt x="213" y="1296"/>
                  </a:cubicBezTo>
                  <a:cubicBezTo>
                    <a:pt x="205" y="1320"/>
                    <a:pt x="190" y="1320"/>
                    <a:pt x="221" y="1336"/>
                  </a:cubicBezTo>
                  <a:cubicBezTo>
                    <a:pt x="261" y="1352"/>
                    <a:pt x="276" y="1375"/>
                    <a:pt x="253" y="1383"/>
                  </a:cubicBezTo>
                  <a:cubicBezTo>
                    <a:pt x="237" y="1383"/>
                    <a:pt x="126" y="1407"/>
                    <a:pt x="166" y="1431"/>
                  </a:cubicBezTo>
                  <a:cubicBezTo>
                    <a:pt x="213" y="1454"/>
                    <a:pt x="229" y="1446"/>
                    <a:pt x="221" y="1470"/>
                  </a:cubicBezTo>
                  <a:cubicBezTo>
                    <a:pt x="221" y="1494"/>
                    <a:pt x="181" y="1557"/>
                    <a:pt x="174" y="1565"/>
                  </a:cubicBezTo>
                  <a:cubicBezTo>
                    <a:pt x="158" y="1573"/>
                    <a:pt x="134" y="1565"/>
                    <a:pt x="142" y="1596"/>
                  </a:cubicBezTo>
                  <a:cubicBezTo>
                    <a:pt x="142" y="1628"/>
                    <a:pt x="142" y="1636"/>
                    <a:pt x="134" y="1644"/>
                  </a:cubicBezTo>
                  <a:cubicBezTo>
                    <a:pt x="126" y="1644"/>
                    <a:pt x="95" y="1636"/>
                    <a:pt x="103" y="1660"/>
                  </a:cubicBezTo>
                  <a:cubicBezTo>
                    <a:pt x="103" y="1676"/>
                    <a:pt x="118" y="1699"/>
                    <a:pt x="103" y="1699"/>
                  </a:cubicBezTo>
                  <a:cubicBezTo>
                    <a:pt x="87" y="1707"/>
                    <a:pt x="63" y="1699"/>
                    <a:pt x="63" y="1723"/>
                  </a:cubicBezTo>
                  <a:cubicBezTo>
                    <a:pt x="63" y="1747"/>
                    <a:pt x="63" y="1786"/>
                    <a:pt x="55" y="1786"/>
                  </a:cubicBezTo>
                  <a:cubicBezTo>
                    <a:pt x="47" y="1786"/>
                    <a:pt x="31" y="1810"/>
                    <a:pt x="39" y="1826"/>
                  </a:cubicBezTo>
                  <a:cubicBezTo>
                    <a:pt x="47" y="1842"/>
                    <a:pt x="47" y="1881"/>
                    <a:pt x="31" y="1889"/>
                  </a:cubicBezTo>
                  <a:cubicBezTo>
                    <a:pt x="23" y="1897"/>
                    <a:pt x="0" y="1913"/>
                    <a:pt x="15" y="1929"/>
                  </a:cubicBezTo>
                  <a:cubicBezTo>
                    <a:pt x="31" y="1952"/>
                    <a:pt x="39" y="1976"/>
                    <a:pt x="31" y="1984"/>
                  </a:cubicBezTo>
                  <a:cubicBezTo>
                    <a:pt x="23" y="1992"/>
                    <a:pt x="15" y="2000"/>
                    <a:pt x="39" y="2000"/>
                  </a:cubicBezTo>
                  <a:cubicBezTo>
                    <a:pt x="55" y="2008"/>
                    <a:pt x="774" y="1968"/>
                    <a:pt x="774" y="1968"/>
                  </a:cubicBezTo>
                  <a:cubicBezTo>
                    <a:pt x="774" y="1968"/>
                    <a:pt x="806" y="1976"/>
                    <a:pt x="790" y="1992"/>
                  </a:cubicBezTo>
                  <a:cubicBezTo>
                    <a:pt x="782" y="2008"/>
                    <a:pt x="719" y="2063"/>
                    <a:pt x="759" y="2118"/>
                  </a:cubicBezTo>
                  <a:cubicBezTo>
                    <a:pt x="798" y="2174"/>
                    <a:pt x="822" y="2174"/>
                    <a:pt x="830" y="2205"/>
                  </a:cubicBezTo>
                  <a:cubicBezTo>
                    <a:pt x="846" y="2245"/>
                    <a:pt x="909" y="2332"/>
                    <a:pt x="917" y="2340"/>
                  </a:cubicBezTo>
                  <a:cubicBezTo>
                    <a:pt x="917" y="2340"/>
                    <a:pt x="925" y="2332"/>
                    <a:pt x="933" y="2324"/>
                  </a:cubicBezTo>
                  <a:cubicBezTo>
                    <a:pt x="956" y="2292"/>
                    <a:pt x="964" y="2284"/>
                    <a:pt x="988" y="2261"/>
                  </a:cubicBezTo>
                  <a:cubicBezTo>
                    <a:pt x="1012" y="2237"/>
                    <a:pt x="1035" y="2261"/>
                    <a:pt x="1059" y="2245"/>
                  </a:cubicBezTo>
                  <a:cubicBezTo>
                    <a:pt x="1091" y="2229"/>
                    <a:pt x="1122" y="2189"/>
                    <a:pt x="1154" y="2205"/>
                  </a:cubicBezTo>
                  <a:cubicBezTo>
                    <a:pt x="1193" y="2213"/>
                    <a:pt x="1241" y="2229"/>
                    <a:pt x="1265" y="2213"/>
                  </a:cubicBezTo>
                  <a:cubicBezTo>
                    <a:pt x="1296" y="2197"/>
                    <a:pt x="1304" y="2237"/>
                    <a:pt x="1328" y="2213"/>
                  </a:cubicBezTo>
                  <a:cubicBezTo>
                    <a:pt x="1336" y="2213"/>
                    <a:pt x="1336" y="2213"/>
                    <a:pt x="1344" y="2205"/>
                  </a:cubicBezTo>
                  <a:cubicBezTo>
                    <a:pt x="1257" y="1541"/>
                    <a:pt x="1257" y="1541"/>
                    <a:pt x="1257" y="1541"/>
                  </a:cubicBezTo>
                  <a:cubicBezTo>
                    <a:pt x="1257" y="1541"/>
                    <a:pt x="1273" y="102"/>
                    <a:pt x="1273" y="87"/>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0" name="Freeform 406"/>
            <p:cNvSpPr>
              <a:spLocks noChangeArrowheads="1"/>
            </p:cNvSpPr>
            <p:nvPr/>
          </p:nvSpPr>
          <p:spPr bwMode="auto">
            <a:xfrm>
              <a:off x="13315377" y="7082159"/>
              <a:ext cx="707387" cy="1236191"/>
            </a:xfrm>
            <a:custGeom>
              <a:avLst/>
              <a:gdLst>
                <a:gd name="T0" fmla="*/ 893 w 1345"/>
                <a:gd name="T1" fmla="*/ 2324 h 2349"/>
                <a:gd name="T2" fmla="*/ 790 w 1345"/>
                <a:gd name="T3" fmla="*/ 1992 h 2349"/>
                <a:gd name="T4" fmla="*/ 47 w 1345"/>
                <a:gd name="T5" fmla="*/ 2008 h 2349"/>
                <a:gd name="T6" fmla="*/ 23 w 1345"/>
                <a:gd name="T7" fmla="*/ 1984 h 2349"/>
                <a:gd name="T8" fmla="*/ 39 w 1345"/>
                <a:gd name="T9" fmla="*/ 1881 h 2349"/>
                <a:gd name="T10" fmla="*/ 55 w 1345"/>
                <a:gd name="T11" fmla="*/ 1747 h 2349"/>
                <a:gd name="T12" fmla="*/ 103 w 1345"/>
                <a:gd name="T13" fmla="*/ 1683 h 2349"/>
                <a:gd name="T14" fmla="*/ 134 w 1345"/>
                <a:gd name="T15" fmla="*/ 1636 h 2349"/>
                <a:gd name="T16" fmla="*/ 221 w 1345"/>
                <a:gd name="T17" fmla="*/ 1470 h 2349"/>
                <a:gd name="T18" fmla="*/ 237 w 1345"/>
                <a:gd name="T19" fmla="*/ 1383 h 2349"/>
                <a:gd name="T20" fmla="*/ 197 w 1345"/>
                <a:gd name="T21" fmla="*/ 1328 h 2349"/>
                <a:gd name="T22" fmla="*/ 166 w 1345"/>
                <a:gd name="T23" fmla="*/ 1209 h 2349"/>
                <a:gd name="T24" fmla="*/ 174 w 1345"/>
                <a:gd name="T25" fmla="*/ 1099 h 2349"/>
                <a:gd name="T26" fmla="*/ 158 w 1345"/>
                <a:gd name="T27" fmla="*/ 948 h 2349"/>
                <a:gd name="T28" fmla="*/ 126 w 1345"/>
                <a:gd name="T29" fmla="*/ 806 h 2349"/>
                <a:gd name="T30" fmla="*/ 158 w 1345"/>
                <a:gd name="T31" fmla="*/ 624 h 2349"/>
                <a:gd name="T32" fmla="*/ 190 w 1345"/>
                <a:gd name="T33" fmla="*/ 561 h 2349"/>
                <a:gd name="T34" fmla="*/ 213 w 1345"/>
                <a:gd name="T35" fmla="*/ 498 h 2349"/>
                <a:gd name="T36" fmla="*/ 316 w 1345"/>
                <a:gd name="T37" fmla="*/ 348 h 2349"/>
                <a:gd name="T38" fmla="*/ 403 w 1345"/>
                <a:gd name="T39" fmla="*/ 134 h 2349"/>
                <a:gd name="T40" fmla="*/ 450 w 1345"/>
                <a:gd name="T41" fmla="*/ 63 h 2349"/>
                <a:gd name="T42" fmla="*/ 1233 w 1345"/>
                <a:gd name="T43" fmla="*/ 0 h 2349"/>
                <a:gd name="T44" fmla="*/ 1265 w 1345"/>
                <a:gd name="T45" fmla="*/ 1541 h 2349"/>
                <a:gd name="T46" fmla="*/ 1312 w 1345"/>
                <a:gd name="T47" fmla="*/ 2229 h 2349"/>
                <a:gd name="T48" fmla="*/ 1233 w 1345"/>
                <a:gd name="T49" fmla="*/ 2229 h 2349"/>
                <a:gd name="T50" fmla="*/ 1067 w 1345"/>
                <a:gd name="T51" fmla="*/ 2245 h 2349"/>
                <a:gd name="T52" fmla="*/ 964 w 1345"/>
                <a:gd name="T53" fmla="*/ 2292 h 2349"/>
                <a:gd name="T54" fmla="*/ 774 w 1345"/>
                <a:gd name="T55" fmla="*/ 1960 h 2349"/>
                <a:gd name="T56" fmla="*/ 798 w 1345"/>
                <a:gd name="T57" fmla="*/ 1992 h 2349"/>
                <a:gd name="T58" fmla="*/ 838 w 1345"/>
                <a:gd name="T59" fmla="*/ 2205 h 2349"/>
                <a:gd name="T60" fmla="*/ 956 w 1345"/>
                <a:gd name="T61" fmla="*/ 2292 h 2349"/>
                <a:gd name="T62" fmla="*/ 1035 w 1345"/>
                <a:gd name="T63" fmla="*/ 2245 h 2349"/>
                <a:gd name="T64" fmla="*/ 1162 w 1345"/>
                <a:gd name="T65" fmla="*/ 2197 h 2349"/>
                <a:gd name="T66" fmla="*/ 1296 w 1345"/>
                <a:gd name="T67" fmla="*/ 2213 h 2349"/>
                <a:gd name="T68" fmla="*/ 1257 w 1345"/>
                <a:gd name="T69" fmla="*/ 1541 h 2349"/>
                <a:gd name="T70" fmla="*/ 1233 w 1345"/>
                <a:gd name="T71" fmla="*/ 8 h 2349"/>
                <a:gd name="T72" fmla="*/ 411 w 1345"/>
                <a:gd name="T73" fmla="*/ 142 h 2349"/>
                <a:gd name="T74" fmla="*/ 340 w 1345"/>
                <a:gd name="T75" fmla="*/ 276 h 2349"/>
                <a:gd name="T76" fmla="*/ 221 w 1345"/>
                <a:gd name="T77" fmla="*/ 474 h 2349"/>
                <a:gd name="T78" fmla="*/ 221 w 1345"/>
                <a:gd name="T79" fmla="*/ 553 h 2349"/>
                <a:gd name="T80" fmla="*/ 158 w 1345"/>
                <a:gd name="T81" fmla="*/ 593 h 2349"/>
                <a:gd name="T82" fmla="*/ 134 w 1345"/>
                <a:gd name="T83" fmla="*/ 759 h 2349"/>
                <a:gd name="T84" fmla="*/ 174 w 1345"/>
                <a:gd name="T85" fmla="*/ 932 h 2349"/>
                <a:gd name="T86" fmla="*/ 158 w 1345"/>
                <a:gd name="T87" fmla="*/ 1043 h 2349"/>
                <a:gd name="T88" fmla="*/ 166 w 1345"/>
                <a:gd name="T89" fmla="*/ 1178 h 2349"/>
                <a:gd name="T90" fmla="*/ 205 w 1345"/>
                <a:gd name="T91" fmla="*/ 1257 h 2349"/>
                <a:gd name="T92" fmla="*/ 229 w 1345"/>
                <a:gd name="T93" fmla="*/ 1336 h 2349"/>
                <a:gd name="T94" fmla="*/ 158 w 1345"/>
                <a:gd name="T95" fmla="*/ 1415 h 2349"/>
                <a:gd name="T96" fmla="*/ 174 w 1345"/>
                <a:gd name="T97" fmla="*/ 1565 h 2349"/>
                <a:gd name="T98" fmla="*/ 126 w 1345"/>
                <a:gd name="T99" fmla="*/ 1644 h 2349"/>
                <a:gd name="T100" fmla="*/ 103 w 1345"/>
                <a:gd name="T101" fmla="*/ 1707 h 2349"/>
                <a:gd name="T102" fmla="*/ 55 w 1345"/>
                <a:gd name="T103" fmla="*/ 1794 h 2349"/>
                <a:gd name="T104" fmla="*/ 39 w 1345"/>
                <a:gd name="T105" fmla="*/ 1897 h 2349"/>
                <a:gd name="T106" fmla="*/ 31 w 1345"/>
                <a:gd name="T107" fmla="*/ 1984 h 2349"/>
                <a:gd name="T108" fmla="*/ 767 w 1345"/>
                <a:gd name="T109" fmla="*/ 1960 h 2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5" h="2349">
                  <a:moveTo>
                    <a:pt x="909" y="2348"/>
                  </a:moveTo>
                  <a:lnTo>
                    <a:pt x="909" y="2348"/>
                  </a:lnTo>
                  <a:cubicBezTo>
                    <a:pt x="909" y="2340"/>
                    <a:pt x="909" y="2340"/>
                    <a:pt x="909" y="2340"/>
                  </a:cubicBezTo>
                  <a:cubicBezTo>
                    <a:pt x="909" y="2340"/>
                    <a:pt x="901" y="2332"/>
                    <a:pt x="893" y="2324"/>
                  </a:cubicBezTo>
                  <a:cubicBezTo>
                    <a:pt x="877" y="2292"/>
                    <a:pt x="838" y="2237"/>
                    <a:pt x="830" y="2213"/>
                  </a:cubicBezTo>
                  <a:cubicBezTo>
                    <a:pt x="822" y="2189"/>
                    <a:pt x="814" y="2182"/>
                    <a:pt x="798" y="2174"/>
                  </a:cubicBezTo>
                  <a:cubicBezTo>
                    <a:pt x="790" y="2158"/>
                    <a:pt x="774" y="2150"/>
                    <a:pt x="759" y="2118"/>
                  </a:cubicBezTo>
                  <a:cubicBezTo>
                    <a:pt x="711" y="2063"/>
                    <a:pt x="767" y="2008"/>
                    <a:pt x="790" y="1992"/>
                  </a:cubicBezTo>
                  <a:lnTo>
                    <a:pt x="790" y="1992"/>
                  </a:lnTo>
                  <a:cubicBezTo>
                    <a:pt x="798" y="1984"/>
                    <a:pt x="790" y="1984"/>
                    <a:pt x="790" y="1984"/>
                  </a:cubicBezTo>
                  <a:cubicBezTo>
                    <a:pt x="790" y="1976"/>
                    <a:pt x="782" y="1968"/>
                    <a:pt x="767" y="1968"/>
                  </a:cubicBezTo>
                  <a:cubicBezTo>
                    <a:pt x="751" y="1968"/>
                    <a:pt x="118" y="2008"/>
                    <a:pt x="47" y="2008"/>
                  </a:cubicBezTo>
                  <a:cubicBezTo>
                    <a:pt x="39" y="2008"/>
                    <a:pt x="39" y="2008"/>
                    <a:pt x="39" y="2008"/>
                  </a:cubicBezTo>
                  <a:cubicBezTo>
                    <a:pt x="23" y="2008"/>
                    <a:pt x="23" y="2000"/>
                    <a:pt x="23" y="2000"/>
                  </a:cubicBezTo>
                  <a:cubicBezTo>
                    <a:pt x="15" y="1992"/>
                    <a:pt x="23" y="1992"/>
                    <a:pt x="23" y="1984"/>
                  </a:cubicBezTo>
                  <a:lnTo>
                    <a:pt x="23" y="1984"/>
                  </a:lnTo>
                  <a:cubicBezTo>
                    <a:pt x="31" y="1976"/>
                    <a:pt x="23" y="1952"/>
                    <a:pt x="8" y="1936"/>
                  </a:cubicBezTo>
                  <a:cubicBezTo>
                    <a:pt x="8" y="1929"/>
                    <a:pt x="0" y="1921"/>
                    <a:pt x="8" y="1913"/>
                  </a:cubicBezTo>
                  <a:cubicBezTo>
                    <a:pt x="8" y="1897"/>
                    <a:pt x="23" y="1889"/>
                    <a:pt x="31" y="1889"/>
                  </a:cubicBezTo>
                  <a:cubicBezTo>
                    <a:pt x="39" y="1889"/>
                    <a:pt x="39" y="1881"/>
                    <a:pt x="39" y="1881"/>
                  </a:cubicBezTo>
                  <a:cubicBezTo>
                    <a:pt x="47" y="1865"/>
                    <a:pt x="39" y="1834"/>
                    <a:pt x="39" y="1826"/>
                  </a:cubicBezTo>
                  <a:cubicBezTo>
                    <a:pt x="31" y="1818"/>
                    <a:pt x="31" y="1810"/>
                    <a:pt x="39" y="1802"/>
                  </a:cubicBezTo>
                  <a:cubicBezTo>
                    <a:pt x="39" y="1794"/>
                    <a:pt x="47" y="1786"/>
                    <a:pt x="55" y="1786"/>
                  </a:cubicBezTo>
                  <a:cubicBezTo>
                    <a:pt x="63" y="1786"/>
                    <a:pt x="55" y="1763"/>
                    <a:pt x="55" y="1747"/>
                  </a:cubicBezTo>
                  <a:cubicBezTo>
                    <a:pt x="55" y="1739"/>
                    <a:pt x="55" y="1731"/>
                    <a:pt x="55" y="1723"/>
                  </a:cubicBezTo>
                  <a:cubicBezTo>
                    <a:pt x="55" y="1707"/>
                    <a:pt x="79" y="1699"/>
                    <a:pt x="95" y="1699"/>
                  </a:cubicBezTo>
                  <a:lnTo>
                    <a:pt x="103" y="1699"/>
                  </a:lnTo>
                  <a:cubicBezTo>
                    <a:pt x="103" y="1699"/>
                    <a:pt x="103" y="1691"/>
                    <a:pt x="103" y="1683"/>
                  </a:cubicBezTo>
                  <a:cubicBezTo>
                    <a:pt x="103" y="1676"/>
                    <a:pt x="95" y="1668"/>
                    <a:pt x="95" y="1660"/>
                  </a:cubicBezTo>
                  <a:cubicBezTo>
                    <a:pt x="95" y="1652"/>
                    <a:pt x="95" y="1644"/>
                    <a:pt x="103" y="1644"/>
                  </a:cubicBezTo>
                  <a:cubicBezTo>
                    <a:pt x="103" y="1636"/>
                    <a:pt x="118" y="1636"/>
                    <a:pt x="126" y="1636"/>
                  </a:cubicBezTo>
                  <a:cubicBezTo>
                    <a:pt x="126" y="1636"/>
                    <a:pt x="126" y="1636"/>
                    <a:pt x="134" y="1636"/>
                  </a:cubicBezTo>
                  <a:cubicBezTo>
                    <a:pt x="142" y="1636"/>
                    <a:pt x="142" y="1620"/>
                    <a:pt x="134" y="1596"/>
                  </a:cubicBezTo>
                  <a:cubicBezTo>
                    <a:pt x="126" y="1573"/>
                    <a:pt x="142" y="1573"/>
                    <a:pt x="158" y="1565"/>
                  </a:cubicBezTo>
                  <a:lnTo>
                    <a:pt x="166" y="1565"/>
                  </a:lnTo>
                  <a:cubicBezTo>
                    <a:pt x="181" y="1557"/>
                    <a:pt x="213" y="1494"/>
                    <a:pt x="221" y="1470"/>
                  </a:cubicBezTo>
                  <a:cubicBezTo>
                    <a:pt x="221" y="1454"/>
                    <a:pt x="221" y="1454"/>
                    <a:pt x="205" y="1446"/>
                  </a:cubicBezTo>
                  <a:cubicBezTo>
                    <a:pt x="197" y="1446"/>
                    <a:pt x="181" y="1438"/>
                    <a:pt x="166" y="1431"/>
                  </a:cubicBezTo>
                  <a:cubicBezTo>
                    <a:pt x="166" y="1431"/>
                    <a:pt x="150" y="1423"/>
                    <a:pt x="158" y="1415"/>
                  </a:cubicBezTo>
                  <a:cubicBezTo>
                    <a:pt x="158" y="1399"/>
                    <a:pt x="190" y="1391"/>
                    <a:pt x="237" y="1383"/>
                  </a:cubicBezTo>
                  <a:cubicBezTo>
                    <a:pt x="245" y="1383"/>
                    <a:pt x="253" y="1375"/>
                    <a:pt x="253" y="1375"/>
                  </a:cubicBezTo>
                  <a:cubicBezTo>
                    <a:pt x="261" y="1375"/>
                    <a:pt x="261" y="1375"/>
                    <a:pt x="261" y="1375"/>
                  </a:cubicBezTo>
                  <a:cubicBezTo>
                    <a:pt x="261" y="1367"/>
                    <a:pt x="253" y="1352"/>
                    <a:pt x="221" y="1343"/>
                  </a:cubicBezTo>
                  <a:cubicBezTo>
                    <a:pt x="205" y="1336"/>
                    <a:pt x="197" y="1328"/>
                    <a:pt x="197" y="1328"/>
                  </a:cubicBezTo>
                  <a:cubicBezTo>
                    <a:pt x="197" y="1320"/>
                    <a:pt x="197" y="1312"/>
                    <a:pt x="205" y="1312"/>
                  </a:cubicBezTo>
                  <a:cubicBezTo>
                    <a:pt x="205" y="1304"/>
                    <a:pt x="205" y="1304"/>
                    <a:pt x="213" y="1296"/>
                  </a:cubicBezTo>
                  <a:cubicBezTo>
                    <a:pt x="213" y="1280"/>
                    <a:pt x="205" y="1265"/>
                    <a:pt x="197" y="1265"/>
                  </a:cubicBezTo>
                  <a:cubicBezTo>
                    <a:pt x="174" y="1265"/>
                    <a:pt x="166" y="1233"/>
                    <a:pt x="166" y="1209"/>
                  </a:cubicBezTo>
                  <a:cubicBezTo>
                    <a:pt x="166" y="1201"/>
                    <a:pt x="166" y="1185"/>
                    <a:pt x="166" y="1178"/>
                  </a:cubicBezTo>
                  <a:cubicBezTo>
                    <a:pt x="150" y="1170"/>
                    <a:pt x="166" y="1154"/>
                    <a:pt x="174" y="1138"/>
                  </a:cubicBezTo>
                  <a:cubicBezTo>
                    <a:pt x="181" y="1130"/>
                    <a:pt x="181" y="1114"/>
                    <a:pt x="181" y="1106"/>
                  </a:cubicBezTo>
                  <a:lnTo>
                    <a:pt x="174" y="1099"/>
                  </a:lnTo>
                  <a:cubicBezTo>
                    <a:pt x="166" y="1091"/>
                    <a:pt x="158" y="1075"/>
                    <a:pt x="150" y="1043"/>
                  </a:cubicBezTo>
                  <a:cubicBezTo>
                    <a:pt x="142" y="1019"/>
                    <a:pt x="150" y="1012"/>
                    <a:pt x="158" y="1004"/>
                  </a:cubicBezTo>
                  <a:lnTo>
                    <a:pt x="158" y="996"/>
                  </a:lnTo>
                  <a:cubicBezTo>
                    <a:pt x="150" y="972"/>
                    <a:pt x="150" y="964"/>
                    <a:pt x="158" y="948"/>
                  </a:cubicBezTo>
                  <a:cubicBezTo>
                    <a:pt x="158" y="941"/>
                    <a:pt x="166" y="941"/>
                    <a:pt x="166" y="932"/>
                  </a:cubicBezTo>
                  <a:cubicBezTo>
                    <a:pt x="174" y="917"/>
                    <a:pt x="166" y="909"/>
                    <a:pt x="150" y="893"/>
                  </a:cubicBezTo>
                  <a:cubicBezTo>
                    <a:pt x="150" y="885"/>
                    <a:pt x="142" y="877"/>
                    <a:pt x="134" y="877"/>
                  </a:cubicBezTo>
                  <a:cubicBezTo>
                    <a:pt x="103" y="830"/>
                    <a:pt x="110" y="814"/>
                    <a:pt x="126" y="806"/>
                  </a:cubicBezTo>
                  <a:cubicBezTo>
                    <a:pt x="134" y="798"/>
                    <a:pt x="126" y="774"/>
                    <a:pt x="126" y="759"/>
                  </a:cubicBezTo>
                  <a:cubicBezTo>
                    <a:pt x="118" y="751"/>
                    <a:pt x="118" y="743"/>
                    <a:pt x="118" y="735"/>
                  </a:cubicBezTo>
                  <a:cubicBezTo>
                    <a:pt x="118" y="727"/>
                    <a:pt x="118" y="688"/>
                    <a:pt x="150" y="672"/>
                  </a:cubicBezTo>
                  <a:cubicBezTo>
                    <a:pt x="166" y="664"/>
                    <a:pt x="166" y="648"/>
                    <a:pt x="158" y="624"/>
                  </a:cubicBezTo>
                  <a:cubicBezTo>
                    <a:pt x="150" y="616"/>
                    <a:pt x="150" y="601"/>
                    <a:pt x="150" y="593"/>
                  </a:cubicBezTo>
                  <a:cubicBezTo>
                    <a:pt x="150" y="585"/>
                    <a:pt x="150" y="569"/>
                    <a:pt x="150" y="569"/>
                  </a:cubicBezTo>
                  <a:cubicBezTo>
                    <a:pt x="158" y="561"/>
                    <a:pt x="174" y="561"/>
                    <a:pt x="181" y="561"/>
                  </a:cubicBezTo>
                  <a:cubicBezTo>
                    <a:pt x="190" y="561"/>
                    <a:pt x="190" y="561"/>
                    <a:pt x="190" y="561"/>
                  </a:cubicBezTo>
                  <a:cubicBezTo>
                    <a:pt x="205" y="561"/>
                    <a:pt x="205" y="553"/>
                    <a:pt x="213" y="545"/>
                  </a:cubicBezTo>
                  <a:lnTo>
                    <a:pt x="213" y="537"/>
                  </a:lnTo>
                  <a:cubicBezTo>
                    <a:pt x="205" y="529"/>
                    <a:pt x="205" y="521"/>
                    <a:pt x="205" y="521"/>
                  </a:cubicBezTo>
                  <a:cubicBezTo>
                    <a:pt x="205" y="514"/>
                    <a:pt x="205" y="506"/>
                    <a:pt x="213" y="498"/>
                  </a:cubicBezTo>
                  <a:cubicBezTo>
                    <a:pt x="221" y="490"/>
                    <a:pt x="221" y="490"/>
                    <a:pt x="213" y="474"/>
                  </a:cubicBezTo>
                  <a:cubicBezTo>
                    <a:pt x="213" y="466"/>
                    <a:pt x="213" y="466"/>
                    <a:pt x="213" y="458"/>
                  </a:cubicBezTo>
                  <a:cubicBezTo>
                    <a:pt x="205" y="419"/>
                    <a:pt x="276" y="395"/>
                    <a:pt x="284" y="395"/>
                  </a:cubicBezTo>
                  <a:cubicBezTo>
                    <a:pt x="316" y="387"/>
                    <a:pt x="316" y="371"/>
                    <a:pt x="316" y="348"/>
                  </a:cubicBezTo>
                  <a:cubicBezTo>
                    <a:pt x="316" y="316"/>
                    <a:pt x="316" y="284"/>
                    <a:pt x="340" y="276"/>
                  </a:cubicBezTo>
                  <a:cubicBezTo>
                    <a:pt x="355" y="261"/>
                    <a:pt x="355" y="221"/>
                    <a:pt x="363" y="189"/>
                  </a:cubicBezTo>
                  <a:cubicBezTo>
                    <a:pt x="363" y="182"/>
                    <a:pt x="363" y="174"/>
                    <a:pt x="363" y="174"/>
                  </a:cubicBezTo>
                  <a:cubicBezTo>
                    <a:pt x="363" y="142"/>
                    <a:pt x="387" y="134"/>
                    <a:pt x="403" y="134"/>
                  </a:cubicBezTo>
                  <a:cubicBezTo>
                    <a:pt x="403" y="134"/>
                    <a:pt x="403" y="134"/>
                    <a:pt x="411" y="134"/>
                  </a:cubicBezTo>
                  <a:cubicBezTo>
                    <a:pt x="411" y="134"/>
                    <a:pt x="411" y="134"/>
                    <a:pt x="419" y="134"/>
                  </a:cubicBezTo>
                  <a:cubicBezTo>
                    <a:pt x="427" y="134"/>
                    <a:pt x="427" y="134"/>
                    <a:pt x="427" y="110"/>
                  </a:cubicBezTo>
                  <a:cubicBezTo>
                    <a:pt x="427" y="71"/>
                    <a:pt x="450" y="63"/>
                    <a:pt x="450" y="63"/>
                  </a:cubicBezTo>
                  <a:cubicBezTo>
                    <a:pt x="450" y="55"/>
                    <a:pt x="450" y="55"/>
                    <a:pt x="450" y="55"/>
                  </a:cubicBezTo>
                  <a:cubicBezTo>
                    <a:pt x="640" y="47"/>
                    <a:pt x="909" y="31"/>
                    <a:pt x="1233" y="0"/>
                  </a:cubicBezTo>
                  <a:lnTo>
                    <a:pt x="1233" y="0"/>
                  </a:lnTo>
                  <a:lnTo>
                    <a:pt x="1233" y="0"/>
                  </a:lnTo>
                  <a:cubicBezTo>
                    <a:pt x="1241" y="15"/>
                    <a:pt x="1249" y="31"/>
                    <a:pt x="1257" y="31"/>
                  </a:cubicBezTo>
                  <a:cubicBezTo>
                    <a:pt x="1288" y="55"/>
                    <a:pt x="1280" y="71"/>
                    <a:pt x="1280" y="79"/>
                  </a:cubicBezTo>
                  <a:lnTo>
                    <a:pt x="1280" y="87"/>
                  </a:lnTo>
                  <a:cubicBezTo>
                    <a:pt x="1280" y="102"/>
                    <a:pt x="1265" y="1525"/>
                    <a:pt x="1265" y="1541"/>
                  </a:cubicBezTo>
                  <a:cubicBezTo>
                    <a:pt x="1344" y="2213"/>
                    <a:pt x="1344" y="2213"/>
                    <a:pt x="1344" y="2213"/>
                  </a:cubicBezTo>
                  <a:lnTo>
                    <a:pt x="1344" y="2213"/>
                  </a:lnTo>
                  <a:cubicBezTo>
                    <a:pt x="1344" y="2213"/>
                    <a:pt x="1336" y="2213"/>
                    <a:pt x="1336" y="2221"/>
                  </a:cubicBezTo>
                  <a:cubicBezTo>
                    <a:pt x="1328" y="2221"/>
                    <a:pt x="1320" y="2229"/>
                    <a:pt x="1312" y="2229"/>
                  </a:cubicBezTo>
                  <a:cubicBezTo>
                    <a:pt x="1312" y="2229"/>
                    <a:pt x="1304" y="2221"/>
                    <a:pt x="1296" y="2221"/>
                  </a:cubicBezTo>
                  <a:cubicBezTo>
                    <a:pt x="1288" y="2213"/>
                    <a:pt x="1288" y="2213"/>
                    <a:pt x="1280" y="2213"/>
                  </a:cubicBezTo>
                  <a:cubicBezTo>
                    <a:pt x="1273" y="2213"/>
                    <a:pt x="1273" y="2213"/>
                    <a:pt x="1265" y="2213"/>
                  </a:cubicBezTo>
                  <a:cubicBezTo>
                    <a:pt x="1257" y="2221"/>
                    <a:pt x="1249" y="2229"/>
                    <a:pt x="1233" y="2229"/>
                  </a:cubicBezTo>
                  <a:cubicBezTo>
                    <a:pt x="1209" y="2229"/>
                    <a:pt x="1178" y="2213"/>
                    <a:pt x="1154" y="2205"/>
                  </a:cubicBezTo>
                  <a:lnTo>
                    <a:pt x="1146" y="2205"/>
                  </a:lnTo>
                  <a:cubicBezTo>
                    <a:pt x="1122" y="2205"/>
                    <a:pt x="1107" y="2221"/>
                    <a:pt x="1091" y="2229"/>
                  </a:cubicBezTo>
                  <a:cubicBezTo>
                    <a:pt x="1083" y="2237"/>
                    <a:pt x="1075" y="2245"/>
                    <a:pt x="1067" y="2245"/>
                  </a:cubicBezTo>
                  <a:cubicBezTo>
                    <a:pt x="1051" y="2253"/>
                    <a:pt x="1043" y="2253"/>
                    <a:pt x="1035" y="2253"/>
                  </a:cubicBezTo>
                  <a:lnTo>
                    <a:pt x="1027" y="2253"/>
                  </a:lnTo>
                  <a:cubicBezTo>
                    <a:pt x="1012" y="2253"/>
                    <a:pt x="1004" y="2253"/>
                    <a:pt x="988" y="2261"/>
                  </a:cubicBezTo>
                  <a:cubicBezTo>
                    <a:pt x="980" y="2276"/>
                    <a:pt x="972" y="2284"/>
                    <a:pt x="964" y="2292"/>
                  </a:cubicBezTo>
                  <a:cubicBezTo>
                    <a:pt x="956" y="2300"/>
                    <a:pt x="948" y="2316"/>
                    <a:pt x="933" y="2324"/>
                  </a:cubicBezTo>
                  <a:cubicBezTo>
                    <a:pt x="925" y="2332"/>
                    <a:pt x="917" y="2340"/>
                    <a:pt x="917" y="2340"/>
                  </a:cubicBezTo>
                  <a:lnTo>
                    <a:pt x="909" y="2348"/>
                  </a:lnTo>
                  <a:close/>
                  <a:moveTo>
                    <a:pt x="774" y="1960"/>
                  </a:moveTo>
                  <a:lnTo>
                    <a:pt x="774" y="1960"/>
                  </a:lnTo>
                  <a:lnTo>
                    <a:pt x="774" y="1960"/>
                  </a:lnTo>
                  <a:cubicBezTo>
                    <a:pt x="774" y="1960"/>
                    <a:pt x="798" y="1968"/>
                    <a:pt x="798" y="1984"/>
                  </a:cubicBezTo>
                  <a:lnTo>
                    <a:pt x="798" y="1992"/>
                  </a:lnTo>
                  <a:cubicBezTo>
                    <a:pt x="790" y="2000"/>
                    <a:pt x="790" y="2000"/>
                    <a:pt x="790" y="2000"/>
                  </a:cubicBezTo>
                  <a:cubicBezTo>
                    <a:pt x="774" y="2016"/>
                    <a:pt x="719" y="2063"/>
                    <a:pt x="759" y="2118"/>
                  </a:cubicBezTo>
                  <a:cubicBezTo>
                    <a:pt x="782" y="2142"/>
                    <a:pt x="790" y="2158"/>
                    <a:pt x="806" y="2166"/>
                  </a:cubicBezTo>
                  <a:cubicBezTo>
                    <a:pt x="822" y="2174"/>
                    <a:pt x="830" y="2189"/>
                    <a:pt x="838" y="2205"/>
                  </a:cubicBezTo>
                  <a:cubicBezTo>
                    <a:pt x="846" y="2237"/>
                    <a:pt x="885" y="2292"/>
                    <a:pt x="901" y="2316"/>
                  </a:cubicBezTo>
                  <a:cubicBezTo>
                    <a:pt x="909" y="2324"/>
                    <a:pt x="909" y="2332"/>
                    <a:pt x="917" y="2332"/>
                  </a:cubicBezTo>
                  <a:cubicBezTo>
                    <a:pt x="917" y="2332"/>
                    <a:pt x="925" y="2332"/>
                    <a:pt x="933" y="2324"/>
                  </a:cubicBezTo>
                  <a:cubicBezTo>
                    <a:pt x="940" y="2308"/>
                    <a:pt x="948" y="2300"/>
                    <a:pt x="956" y="2292"/>
                  </a:cubicBezTo>
                  <a:cubicBezTo>
                    <a:pt x="964" y="2276"/>
                    <a:pt x="972" y="2269"/>
                    <a:pt x="988" y="2261"/>
                  </a:cubicBezTo>
                  <a:cubicBezTo>
                    <a:pt x="996" y="2245"/>
                    <a:pt x="1012" y="2245"/>
                    <a:pt x="1020" y="2245"/>
                  </a:cubicBezTo>
                  <a:lnTo>
                    <a:pt x="1027" y="2245"/>
                  </a:lnTo>
                  <a:lnTo>
                    <a:pt x="1035" y="2245"/>
                  </a:lnTo>
                  <a:cubicBezTo>
                    <a:pt x="1043" y="2245"/>
                    <a:pt x="1051" y="2245"/>
                    <a:pt x="1059" y="2245"/>
                  </a:cubicBezTo>
                  <a:cubicBezTo>
                    <a:pt x="1067" y="2237"/>
                    <a:pt x="1075" y="2229"/>
                    <a:pt x="1083" y="2229"/>
                  </a:cubicBezTo>
                  <a:cubicBezTo>
                    <a:pt x="1098" y="2213"/>
                    <a:pt x="1122" y="2197"/>
                    <a:pt x="1146" y="2197"/>
                  </a:cubicBezTo>
                  <a:cubicBezTo>
                    <a:pt x="1146" y="2197"/>
                    <a:pt x="1154" y="2197"/>
                    <a:pt x="1162" y="2197"/>
                  </a:cubicBezTo>
                  <a:cubicBezTo>
                    <a:pt x="1186" y="2205"/>
                    <a:pt x="1209" y="2221"/>
                    <a:pt x="1233" y="2221"/>
                  </a:cubicBezTo>
                  <a:cubicBezTo>
                    <a:pt x="1249" y="2221"/>
                    <a:pt x="1257" y="2213"/>
                    <a:pt x="1265" y="2213"/>
                  </a:cubicBezTo>
                  <a:cubicBezTo>
                    <a:pt x="1273" y="2205"/>
                    <a:pt x="1273" y="2205"/>
                    <a:pt x="1280" y="2205"/>
                  </a:cubicBezTo>
                  <a:cubicBezTo>
                    <a:pt x="1288" y="2205"/>
                    <a:pt x="1296" y="2213"/>
                    <a:pt x="1296" y="2213"/>
                  </a:cubicBezTo>
                  <a:cubicBezTo>
                    <a:pt x="1304" y="2213"/>
                    <a:pt x="1312" y="2221"/>
                    <a:pt x="1312" y="2221"/>
                  </a:cubicBezTo>
                  <a:cubicBezTo>
                    <a:pt x="1320" y="2221"/>
                    <a:pt x="1320" y="2221"/>
                    <a:pt x="1328" y="2213"/>
                  </a:cubicBezTo>
                  <a:lnTo>
                    <a:pt x="1336" y="2205"/>
                  </a:lnTo>
                  <a:cubicBezTo>
                    <a:pt x="1257" y="1541"/>
                    <a:pt x="1257" y="1541"/>
                    <a:pt x="1257" y="1541"/>
                  </a:cubicBezTo>
                  <a:cubicBezTo>
                    <a:pt x="1257" y="1525"/>
                    <a:pt x="1273" y="102"/>
                    <a:pt x="1273" y="87"/>
                  </a:cubicBezTo>
                  <a:lnTo>
                    <a:pt x="1273" y="79"/>
                  </a:lnTo>
                  <a:cubicBezTo>
                    <a:pt x="1273" y="63"/>
                    <a:pt x="1280" y="55"/>
                    <a:pt x="1257" y="39"/>
                  </a:cubicBezTo>
                  <a:cubicBezTo>
                    <a:pt x="1249" y="31"/>
                    <a:pt x="1241" y="24"/>
                    <a:pt x="1233" y="8"/>
                  </a:cubicBezTo>
                  <a:cubicBezTo>
                    <a:pt x="909" y="39"/>
                    <a:pt x="648" y="55"/>
                    <a:pt x="450" y="63"/>
                  </a:cubicBezTo>
                  <a:cubicBezTo>
                    <a:pt x="450" y="71"/>
                    <a:pt x="434" y="79"/>
                    <a:pt x="434" y="110"/>
                  </a:cubicBezTo>
                  <a:cubicBezTo>
                    <a:pt x="434" y="134"/>
                    <a:pt x="434" y="142"/>
                    <a:pt x="419" y="142"/>
                  </a:cubicBezTo>
                  <a:cubicBezTo>
                    <a:pt x="411" y="142"/>
                    <a:pt x="411" y="142"/>
                    <a:pt x="411" y="142"/>
                  </a:cubicBezTo>
                  <a:lnTo>
                    <a:pt x="403" y="142"/>
                  </a:lnTo>
                  <a:cubicBezTo>
                    <a:pt x="387" y="142"/>
                    <a:pt x="371" y="142"/>
                    <a:pt x="371" y="174"/>
                  </a:cubicBezTo>
                  <a:cubicBezTo>
                    <a:pt x="371" y="174"/>
                    <a:pt x="371" y="182"/>
                    <a:pt x="371" y="189"/>
                  </a:cubicBezTo>
                  <a:cubicBezTo>
                    <a:pt x="363" y="221"/>
                    <a:pt x="355" y="268"/>
                    <a:pt x="340" y="276"/>
                  </a:cubicBezTo>
                  <a:cubicBezTo>
                    <a:pt x="324" y="292"/>
                    <a:pt x="324" y="316"/>
                    <a:pt x="324" y="348"/>
                  </a:cubicBezTo>
                  <a:cubicBezTo>
                    <a:pt x="324" y="371"/>
                    <a:pt x="316" y="395"/>
                    <a:pt x="284" y="403"/>
                  </a:cubicBezTo>
                  <a:cubicBezTo>
                    <a:pt x="261" y="411"/>
                    <a:pt x="213" y="426"/>
                    <a:pt x="221" y="450"/>
                  </a:cubicBezTo>
                  <a:cubicBezTo>
                    <a:pt x="221" y="458"/>
                    <a:pt x="221" y="466"/>
                    <a:pt x="221" y="474"/>
                  </a:cubicBezTo>
                  <a:cubicBezTo>
                    <a:pt x="229" y="482"/>
                    <a:pt x="229" y="490"/>
                    <a:pt x="221" y="506"/>
                  </a:cubicBezTo>
                  <a:cubicBezTo>
                    <a:pt x="213" y="506"/>
                    <a:pt x="213" y="514"/>
                    <a:pt x="213" y="521"/>
                  </a:cubicBezTo>
                  <a:lnTo>
                    <a:pt x="213" y="529"/>
                  </a:lnTo>
                  <a:cubicBezTo>
                    <a:pt x="221" y="537"/>
                    <a:pt x="221" y="545"/>
                    <a:pt x="221" y="553"/>
                  </a:cubicBezTo>
                  <a:cubicBezTo>
                    <a:pt x="213" y="561"/>
                    <a:pt x="205" y="569"/>
                    <a:pt x="190" y="569"/>
                  </a:cubicBezTo>
                  <a:cubicBezTo>
                    <a:pt x="181" y="569"/>
                    <a:pt x="181" y="569"/>
                    <a:pt x="181" y="569"/>
                  </a:cubicBezTo>
                  <a:cubicBezTo>
                    <a:pt x="174" y="569"/>
                    <a:pt x="166" y="569"/>
                    <a:pt x="158" y="569"/>
                  </a:cubicBezTo>
                  <a:cubicBezTo>
                    <a:pt x="158" y="577"/>
                    <a:pt x="150" y="585"/>
                    <a:pt x="158" y="593"/>
                  </a:cubicBezTo>
                  <a:cubicBezTo>
                    <a:pt x="158" y="601"/>
                    <a:pt x="158" y="608"/>
                    <a:pt x="166" y="616"/>
                  </a:cubicBezTo>
                  <a:cubicBezTo>
                    <a:pt x="174" y="640"/>
                    <a:pt x="174" y="664"/>
                    <a:pt x="158" y="679"/>
                  </a:cubicBezTo>
                  <a:cubicBezTo>
                    <a:pt x="134" y="688"/>
                    <a:pt x="126" y="711"/>
                    <a:pt x="126" y="735"/>
                  </a:cubicBezTo>
                  <a:cubicBezTo>
                    <a:pt x="126" y="743"/>
                    <a:pt x="126" y="751"/>
                    <a:pt x="134" y="759"/>
                  </a:cubicBezTo>
                  <a:cubicBezTo>
                    <a:pt x="134" y="774"/>
                    <a:pt x="142" y="798"/>
                    <a:pt x="126" y="806"/>
                  </a:cubicBezTo>
                  <a:cubicBezTo>
                    <a:pt x="110" y="822"/>
                    <a:pt x="126" y="853"/>
                    <a:pt x="142" y="869"/>
                  </a:cubicBezTo>
                  <a:cubicBezTo>
                    <a:pt x="150" y="877"/>
                    <a:pt x="150" y="885"/>
                    <a:pt x="158" y="885"/>
                  </a:cubicBezTo>
                  <a:cubicBezTo>
                    <a:pt x="174" y="901"/>
                    <a:pt x="181" y="917"/>
                    <a:pt x="174" y="932"/>
                  </a:cubicBezTo>
                  <a:cubicBezTo>
                    <a:pt x="174" y="941"/>
                    <a:pt x="166" y="948"/>
                    <a:pt x="166" y="948"/>
                  </a:cubicBezTo>
                  <a:cubicBezTo>
                    <a:pt x="158" y="964"/>
                    <a:pt x="158" y="972"/>
                    <a:pt x="166" y="988"/>
                  </a:cubicBezTo>
                  <a:cubicBezTo>
                    <a:pt x="166" y="996"/>
                    <a:pt x="166" y="1004"/>
                    <a:pt x="166" y="1012"/>
                  </a:cubicBezTo>
                  <a:cubicBezTo>
                    <a:pt x="158" y="1012"/>
                    <a:pt x="150" y="1019"/>
                    <a:pt x="158" y="1043"/>
                  </a:cubicBezTo>
                  <a:cubicBezTo>
                    <a:pt x="166" y="1075"/>
                    <a:pt x="174" y="1083"/>
                    <a:pt x="181" y="1091"/>
                  </a:cubicBezTo>
                  <a:cubicBezTo>
                    <a:pt x="181" y="1099"/>
                    <a:pt x="190" y="1099"/>
                    <a:pt x="190" y="1106"/>
                  </a:cubicBezTo>
                  <a:cubicBezTo>
                    <a:pt x="190" y="1114"/>
                    <a:pt x="181" y="1130"/>
                    <a:pt x="174" y="1146"/>
                  </a:cubicBezTo>
                  <a:cubicBezTo>
                    <a:pt x="166" y="1154"/>
                    <a:pt x="166" y="1170"/>
                    <a:pt x="166" y="1178"/>
                  </a:cubicBezTo>
                  <a:cubicBezTo>
                    <a:pt x="174" y="1185"/>
                    <a:pt x="174" y="1193"/>
                    <a:pt x="174" y="1209"/>
                  </a:cubicBezTo>
                  <a:cubicBezTo>
                    <a:pt x="174" y="1241"/>
                    <a:pt x="181" y="1257"/>
                    <a:pt x="205" y="1257"/>
                  </a:cubicBezTo>
                  <a:lnTo>
                    <a:pt x="205" y="1257"/>
                  </a:lnTo>
                  <a:lnTo>
                    <a:pt x="205" y="1257"/>
                  </a:lnTo>
                  <a:cubicBezTo>
                    <a:pt x="205" y="1257"/>
                    <a:pt x="221" y="1272"/>
                    <a:pt x="213" y="1296"/>
                  </a:cubicBezTo>
                  <a:cubicBezTo>
                    <a:pt x="213" y="1304"/>
                    <a:pt x="213" y="1312"/>
                    <a:pt x="213" y="1312"/>
                  </a:cubicBezTo>
                  <a:cubicBezTo>
                    <a:pt x="205" y="1320"/>
                    <a:pt x="205" y="1320"/>
                    <a:pt x="205" y="1320"/>
                  </a:cubicBezTo>
                  <a:cubicBezTo>
                    <a:pt x="205" y="1328"/>
                    <a:pt x="221" y="1336"/>
                    <a:pt x="229" y="1336"/>
                  </a:cubicBezTo>
                  <a:cubicBezTo>
                    <a:pt x="237" y="1343"/>
                    <a:pt x="268" y="1359"/>
                    <a:pt x="268" y="1375"/>
                  </a:cubicBezTo>
                  <a:cubicBezTo>
                    <a:pt x="268" y="1375"/>
                    <a:pt x="268" y="1383"/>
                    <a:pt x="261" y="1383"/>
                  </a:cubicBezTo>
                  <a:cubicBezTo>
                    <a:pt x="253" y="1383"/>
                    <a:pt x="245" y="1383"/>
                    <a:pt x="237" y="1391"/>
                  </a:cubicBezTo>
                  <a:cubicBezTo>
                    <a:pt x="213" y="1391"/>
                    <a:pt x="166" y="1407"/>
                    <a:pt x="158" y="1415"/>
                  </a:cubicBezTo>
                  <a:cubicBezTo>
                    <a:pt x="158" y="1415"/>
                    <a:pt x="166" y="1423"/>
                    <a:pt x="174" y="1423"/>
                  </a:cubicBezTo>
                  <a:cubicBezTo>
                    <a:pt x="181" y="1431"/>
                    <a:pt x="197" y="1438"/>
                    <a:pt x="205" y="1438"/>
                  </a:cubicBezTo>
                  <a:cubicBezTo>
                    <a:pt x="221" y="1446"/>
                    <a:pt x="229" y="1446"/>
                    <a:pt x="229" y="1470"/>
                  </a:cubicBezTo>
                  <a:cubicBezTo>
                    <a:pt x="221" y="1494"/>
                    <a:pt x="190" y="1557"/>
                    <a:pt x="174" y="1565"/>
                  </a:cubicBezTo>
                  <a:cubicBezTo>
                    <a:pt x="166" y="1573"/>
                    <a:pt x="166" y="1573"/>
                    <a:pt x="158" y="1573"/>
                  </a:cubicBezTo>
                  <a:cubicBezTo>
                    <a:pt x="150" y="1573"/>
                    <a:pt x="142" y="1581"/>
                    <a:pt x="142" y="1596"/>
                  </a:cubicBezTo>
                  <a:cubicBezTo>
                    <a:pt x="150" y="1636"/>
                    <a:pt x="142" y="1644"/>
                    <a:pt x="134" y="1644"/>
                  </a:cubicBezTo>
                  <a:lnTo>
                    <a:pt x="126" y="1644"/>
                  </a:lnTo>
                  <a:cubicBezTo>
                    <a:pt x="118" y="1644"/>
                    <a:pt x="110" y="1644"/>
                    <a:pt x="103" y="1652"/>
                  </a:cubicBezTo>
                  <a:cubicBezTo>
                    <a:pt x="103" y="1652"/>
                    <a:pt x="103" y="1652"/>
                    <a:pt x="103" y="1660"/>
                  </a:cubicBezTo>
                  <a:cubicBezTo>
                    <a:pt x="103" y="1668"/>
                    <a:pt x="110" y="1676"/>
                    <a:pt x="110" y="1676"/>
                  </a:cubicBezTo>
                  <a:cubicBezTo>
                    <a:pt x="110" y="1691"/>
                    <a:pt x="118" y="1699"/>
                    <a:pt x="103" y="1707"/>
                  </a:cubicBezTo>
                  <a:lnTo>
                    <a:pt x="95" y="1707"/>
                  </a:lnTo>
                  <a:cubicBezTo>
                    <a:pt x="79" y="1707"/>
                    <a:pt x="63" y="1715"/>
                    <a:pt x="63" y="1723"/>
                  </a:cubicBezTo>
                  <a:cubicBezTo>
                    <a:pt x="63" y="1731"/>
                    <a:pt x="63" y="1739"/>
                    <a:pt x="63" y="1747"/>
                  </a:cubicBezTo>
                  <a:cubicBezTo>
                    <a:pt x="63" y="1771"/>
                    <a:pt x="71" y="1786"/>
                    <a:pt x="55" y="1794"/>
                  </a:cubicBezTo>
                  <a:cubicBezTo>
                    <a:pt x="55" y="1794"/>
                    <a:pt x="47" y="1794"/>
                    <a:pt x="47" y="1802"/>
                  </a:cubicBezTo>
                  <a:cubicBezTo>
                    <a:pt x="39" y="1802"/>
                    <a:pt x="39" y="1810"/>
                    <a:pt x="47" y="1818"/>
                  </a:cubicBezTo>
                  <a:cubicBezTo>
                    <a:pt x="55" y="1834"/>
                    <a:pt x="55" y="1865"/>
                    <a:pt x="47" y="1881"/>
                  </a:cubicBezTo>
                  <a:cubicBezTo>
                    <a:pt x="47" y="1889"/>
                    <a:pt x="39" y="1889"/>
                    <a:pt x="39" y="1897"/>
                  </a:cubicBezTo>
                  <a:cubicBezTo>
                    <a:pt x="31" y="1897"/>
                    <a:pt x="15" y="1905"/>
                    <a:pt x="15" y="1913"/>
                  </a:cubicBezTo>
                  <a:cubicBezTo>
                    <a:pt x="8" y="1921"/>
                    <a:pt x="15" y="1921"/>
                    <a:pt x="15" y="1929"/>
                  </a:cubicBezTo>
                  <a:cubicBezTo>
                    <a:pt x="31" y="1952"/>
                    <a:pt x="47" y="1976"/>
                    <a:pt x="31" y="1984"/>
                  </a:cubicBezTo>
                  <a:lnTo>
                    <a:pt x="31" y="1984"/>
                  </a:lnTo>
                  <a:cubicBezTo>
                    <a:pt x="31" y="1992"/>
                    <a:pt x="23" y="1992"/>
                    <a:pt x="23" y="2000"/>
                  </a:cubicBezTo>
                  <a:cubicBezTo>
                    <a:pt x="23" y="2000"/>
                    <a:pt x="31" y="2000"/>
                    <a:pt x="39" y="2000"/>
                  </a:cubicBezTo>
                  <a:cubicBezTo>
                    <a:pt x="39" y="2000"/>
                    <a:pt x="39" y="2000"/>
                    <a:pt x="47" y="2000"/>
                  </a:cubicBezTo>
                  <a:cubicBezTo>
                    <a:pt x="118" y="2000"/>
                    <a:pt x="767" y="1960"/>
                    <a:pt x="767" y="1960"/>
                  </a:cubicBezTo>
                  <a:lnTo>
                    <a:pt x="774" y="1960"/>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1" name="Freeform 407"/>
            <p:cNvSpPr>
              <a:spLocks noChangeArrowheads="1"/>
            </p:cNvSpPr>
            <p:nvPr/>
          </p:nvSpPr>
          <p:spPr bwMode="auto">
            <a:xfrm>
              <a:off x="14945848" y="6857187"/>
              <a:ext cx="997301" cy="770010"/>
            </a:xfrm>
            <a:custGeom>
              <a:avLst/>
              <a:gdLst>
                <a:gd name="T0" fmla="*/ 1407 w 1898"/>
                <a:gd name="T1" fmla="*/ 79 h 1463"/>
                <a:gd name="T2" fmla="*/ 1407 w 1898"/>
                <a:gd name="T3" fmla="*/ 79 h 1463"/>
                <a:gd name="T4" fmla="*/ 964 w 1898"/>
                <a:gd name="T5" fmla="*/ 158 h 1463"/>
                <a:gd name="T6" fmla="*/ 925 w 1898"/>
                <a:gd name="T7" fmla="*/ 63 h 1463"/>
                <a:gd name="T8" fmla="*/ 854 w 1898"/>
                <a:gd name="T9" fmla="*/ 47 h 1463"/>
                <a:gd name="T10" fmla="*/ 830 w 1898"/>
                <a:gd name="T11" fmla="*/ 16 h 1463"/>
                <a:gd name="T12" fmla="*/ 411 w 1898"/>
                <a:gd name="T13" fmla="*/ 55 h 1463"/>
                <a:gd name="T14" fmla="*/ 181 w 1898"/>
                <a:gd name="T15" fmla="*/ 166 h 1463"/>
                <a:gd name="T16" fmla="*/ 79 w 1898"/>
                <a:gd name="T17" fmla="*/ 221 h 1463"/>
                <a:gd name="T18" fmla="*/ 79 w 1898"/>
                <a:gd name="T19" fmla="*/ 237 h 1463"/>
                <a:gd name="T20" fmla="*/ 15 w 1898"/>
                <a:gd name="T21" fmla="*/ 308 h 1463"/>
                <a:gd name="T22" fmla="*/ 23 w 1898"/>
                <a:gd name="T23" fmla="*/ 387 h 1463"/>
                <a:gd name="T24" fmla="*/ 110 w 1898"/>
                <a:gd name="T25" fmla="*/ 458 h 1463"/>
                <a:gd name="T26" fmla="*/ 174 w 1898"/>
                <a:gd name="T27" fmla="*/ 458 h 1463"/>
                <a:gd name="T28" fmla="*/ 237 w 1898"/>
                <a:gd name="T29" fmla="*/ 537 h 1463"/>
                <a:gd name="T30" fmla="*/ 371 w 1898"/>
                <a:gd name="T31" fmla="*/ 688 h 1463"/>
                <a:gd name="T32" fmla="*/ 466 w 1898"/>
                <a:gd name="T33" fmla="*/ 759 h 1463"/>
                <a:gd name="T34" fmla="*/ 553 w 1898"/>
                <a:gd name="T35" fmla="*/ 822 h 1463"/>
                <a:gd name="T36" fmla="*/ 632 w 1898"/>
                <a:gd name="T37" fmla="*/ 869 h 1463"/>
                <a:gd name="T38" fmla="*/ 703 w 1898"/>
                <a:gd name="T39" fmla="*/ 964 h 1463"/>
                <a:gd name="T40" fmla="*/ 806 w 1898"/>
                <a:gd name="T41" fmla="*/ 1043 h 1463"/>
                <a:gd name="T42" fmla="*/ 885 w 1898"/>
                <a:gd name="T43" fmla="*/ 1146 h 1463"/>
                <a:gd name="T44" fmla="*/ 901 w 1898"/>
                <a:gd name="T45" fmla="*/ 1225 h 1463"/>
                <a:gd name="T46" fmla="*/ 964 w 1898"/>
                <a:gd name="T47" fmla="*/ 1273 h 1463"/>
                <a:gd name="T48" fmla="*/ 1027 w 1898"/>
                <a:gd name="T49" fmla="*/ 1352 h 1463"/>
                <a:gd name="T50" fmla="*/ 1035 w 1898"/>
                <a:gd name="T51" fmla="*/ 1439 h 1463"/>
                <a:gd name="T52" fmla="*/ 1162 w 1898"/>
                <a:gd name="T53" fmla="*/ 1462 h 1463"/>
                <a:gd name="T54" fmla="*/ 1162 w 1898"/>
                <a:gd name="T55" fmla="*/ 1454 h 1463"/>
                <a:gd name="T56" fmla="*/ 1185 w 1898"/>
                <a:gd name="T57" fmla="*/ 1415 h 1463"/>
                <a:gd name="T58" fmla="*/ 1225 w 1898"/>
                <a:gd name="T59" fmla="*/ 1383 h 1463"/>
                <a:gd name="T60" fmla="*/ 1201 w 1898"/>
                <a:gd name="T61" fmla="*/ 1352 h 1463"/>
                <a:gd name="T62" fmla="*/ 1185 w 1898"/>
                <a:gd name="T63" fmla="*/ 1312 h 1463"/>
                <a:gd name="T64" fmla="*/ 1233 w 1898"/>
                <a:gd name="T65" fmla="*/ 1320 h 1463"/>
                <a:gd name="T66" fmla="*/ 1265 w 1898"/>
                <a:gd name="T67" fmla="*/ 1336 h 1463"/>
                <a:gd name="T68" fmla="*/ 1304 w 1898"/>
                <a:gd name="T69" fmla="*/ 1280 h 1463"/>
                <a:gd name="T70" fmla="*/ 1280 w 1898"/>
                <a:gd name="T71" fmla="*/ 1249 h 1463"/>
                <a:gd name="T72" fmla="*/ 1241 w 1898"/>
                <a:gd name="T73" fmla="*/ 1233 h 1463"/>
                <a:gd name="T74" fmla="*/ 1288 w 1898"/>
                <a:gd name="T75" fmla="*/ 1209 h 1463"/>
                <a:gd name="T76" fmla="*/ 1328 w 1898"/>
                <a:gd name="T77" fmla="*/ 1209 h 1463"/>
                <a:gd name="T78" fmla="*/ 1423 w 1898"/>
                <a:gd name="T79" fmla="*/ 1154 h 1463"/>
                <a:gd name="T80" fmla="*/ 1486 w 1898"/>
                <a:gd name="T81" fmla="*/ 1122 h 1463"/>
                <a:gd name="T82" fmla="*/ 1494 w 1898"/>
                <a:gd name="T83" fmla="*/ 1067 h 1463"/>
                <a:gd name="T84" fmla="*/ 1518 w 1898"/>
                <a:gd name="T85" fmla="*/ 1051 h 1463"/>
                <a:gd name="T86" fmla="*/ 1549 w 1898"/>
                <a:gd name="T87" fmla="*/ 1035 h 1463"/>
                <a:gd name="T88" fmla="*/ 1597 w 1898"/>
                <a:gd name="T89" fmla="*/ 972 h 1463"/>
                <a:gd name="T90" fmla="*/ 1604 w 1898"/>
                <a:gd name="T91" fmla="*/ 917 h 1463"/>
                <a:gd name="T92" fmla="*/ 1660 w 1898"/>
                <a:gd name="T93" fmla="*/ 909 h 1463"/>
                <a:gd name="T94" fmla="*/ 1691 w 1898"/>
                <a:gd name="T95" fmla="*/ 853 h 1463"/>
                <a:gd name="T96" fmla="*/ 1699 w 1898"/>
                <a:gd name="T97" fmla="*/ 790 h 1463"/>
                <a:gd name="T98" fmla="*/ 1691 w 1898"/>
                <a:gd name="T99" fmla="*/ 767 h 1463"/>
                <a:gd name="T100" fmla="*/ 1715 w 1898"/>
                <a:gd name="T101" fmla="*/ 751 h 1463"/>
                <a:gd name="T102" fmla="*/ 1850 w 1898"/>
                <a:gd name="T103" fmla="*/ 490 h 1463"/>
                <a:gd name="T104" fmla="*/ 1897 w 1898"/>
                <a:gd name="T105" fmla="*/ 451 h 1463"/>
                <a:gd name="T106" fmla="*/ 1407 w 1898"/>
                <a:gd name="T107" fmla="*/ 79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8" h="1463">
                  <a:moveTo>
                    <a:pt x="1407" y="79"/>
                  </a:moveTo>
                  <a:lnTo>
                    <a:pt x="1407" y="79"/>
                  </a:lnTo>
                  <a:cubicBezTo>
                    <a:pt x="964" y="158"/>
                    <a:pt x="964" y="158"/>
                    <a:pt x="964" y="158"/>
                  </a:cubicBezTo>
                  <a:cubicBezTo>
                    <a:pt x="964" y="158"/>
                    <a:pt x="940" y="79"/>
                    <a:pt x="925" y="63"/>
                  </a:cubicBezTo>
                  <a:cubicBezTo>
                    <a:pt x="909" y="39"/>
                    <a:pt x="901" y="55"/>
                    <a:pt x="854" y="47"/>
                  </a:cubicBezTo>
                  <a:cubicBezTo>
                    <a:pt x="806" y="39"/>
                    <a:pt x="830" y="31"/>
                    <a:pt x="830" y="16"/>
                  </a:cubicBezTo>
                  <a:cubicBezTo>
                    <a:pt x="830" y="0"/>
                    <a:pt x="442" y="55"/>
                    <a:pt x="411" y="55"/>
                  </a:cubicBezTo>
                  <a:cubicBezTo>
                    <a:pt x="371" y="63"/>
                    <a:pt x="229" y="134"/>
                    <a:pt x="181" y="166"/>
                  </a:cubicBezTo>
                  <a:cubicBezTo>
                    <a:pt x="142" y="182"/>
                    <a:pt x="126" y="213"/>
                    <a:pt x="79" y="221"/>
                  </a:cubicBezTo>
                  <a:cubicBezTo>
                    <a:pt x="79" y="229"/>
                    <a:pt x="79" y="237"/>
                    <a:pt x="79" y="237"/>
                  </a:cubicBezTo>
                  <a:cubicBezTo>
                    <a:pt x="71" y="245"/>
                    <a:pt x="15" y="276"/>
                    <a:pt x="15" y="308"/>
                  </a:cubicBezTo>
                  <a:cubicBezTo>
                    <a:pt x="8" y="340"/>
                    <a:pt x="0" y="379"/>
                    <a:pt x="23" y="387"/>
                  </a:cubicBezTo>
                  <a:cubicBezTo>
                    <a:pt x="39" y="403"/>
                    <a:pt x="95" y="435"/>
                    <a:pt x="110" y="458"/>
                  </a:cubicBezTo>
                  <a:cubicBezTo>
                    <a:pt x="126" y="482"/>
                    <a:pt x="150" y="458"/>
                    <a:pt x="174" y="458"/>
                  </a:cubicBezTo>
                  <a:cubicBezTo>
                    <a:pt x="190" y="458"/>
                    <a:pt x="205" y="490"/>
                    <a:pt x="237" y="537"/>
                  </a:cubicBezTo>
                  <a:cubicBezTo>
                    <a:pt x="261" y="585"/>
                    <a:pt x="316" y="672"/>
                    <a:pt x="371" y="688"/>
                  </a:cubicBezTo>
                  <a:cubicBezTo>
                    <a:pt x="419" y="711"/>
                    <a:pt x="434" y="719"/>
                    <a:pt x="466" y="759"/>
                  </a:cubicBezTo>
                  <a:cubicBezTo>
                    <a:pt x="498" y="798"/>
                    <a:pt x="521" y="814"/>
                    <a:pt x="553" y="822"/>
                  </a:cubicBezTo>
                  <a:cubicBezTo>
                    <a:pt x="585" y="838"/>
                    <a:pt x="616" y="846"/>
                    <a:pt x="632" y="869"/>
                  </a:cubicBezTo>
                  <a:cubicBezTo>
                    <a:pt x="656" y="901"/>
                    <a:pt x="656" y="925"/>
                    <a:pt x="703" y="964"/>
                  </a:cubicBezTo>
                  <a:cubicBezTo>
                    <a:pt x="759" y="1012"/>
                    <a:pt x="774" y="1020"/>
                    <a:pt x="806" y="1043"/>
                  </a:cubicBezTo>
                  <a:cubicBezTo>
                    <a:pt x="838" y="1059"/>
                    <a:pt x="885" y="1122"/>
                    <a:pt x="885" y="1146"/>
                  </a:cubicBezTo>
                  <a:cubicBezTo>
                    <a:pt x="885" y="1170"/>
                    <a:pt x="877" y="1209"/>
                    <a:pt x="901" y="1225"/>
                  </a:cubicBezTo>
                  <a:cubicBezTo>
                    <a:pt x="925" y="1241"/>
                    <a:pt x="948" y="1241"/>
                    <a:pt x="964" y="1273"/>
                  </a:cubicBezTo>
                  <a:cubicBezTo>
                    <a:pt x="988" y="1296"/>
                    <a:pt x="1004" y="1344"/>
                    <a:pt x="1027" y="1352"/>
                  </a:cubicBezTo>
                  <a:cubicBezTo>
                    <a:pt x="1043" y="1359"/>
                    <a:pt x="996" y="1423"/>
                    <a:pt x="1035" y="1439"/>
                  </a:cubicBezTo>
                  <a:cubicBezTo>
                    <a:pt x="1059" y="1454"/>
                    <a:pt x="1138" y="1462"/>
                    <a:pt x="1162" y="1462"/>
                  </a:cubicBezTo>
                  <a:cubicBezTo>
                    <a:pt x="1162" y="1454"/>
                    <a:pt x="1162" y="1454"/>
                    <a:pt x="1162" y="1454"/>
                  </a:cubicBezTo>
                  <a:cubicBezTo>
                    <a:pt x="1162" y="1446"/>
                    <a:pt x="1162" y="1415"/>
                    <a:pt x="1185" y="1415"/>
                  </a:cubicBezTo>
                  <a:cubicBezTo>
                    <a:pt x="1201" y="1407"/>
                    <a:pt x="1233" y="1407"/>
                    <a:pt x="1225" y="1383"/>
                  </a:cubicBezTo>
                  <a:cubicBezTo>
                    <a:pt x="1217" y="1359"/>
                    <a:pt x="1217" y="1368"/>
                    <a:pt x="1201" y="1352"/>
                  </a:cubicBezTo>
                  <a:cubicBezTo>
                    <a:pt x="1185" y="1328"/>
                    <a:pt x="1154" y="1320"/>
                    <a:pt x="1185" y="1312"/>
                  </a:cubicBezTo>
                  <a:cubicBezTo>
                    <a:pt x="1217" y="1304"/>
                    <a:pt x="1217" y="1304"/>
                    <a:pt x="1233" y="1320"/>
                  </a:cubicBezTo>
                  <a:cubicBezTo>
                    <a:pt x="1249" y="1336"/>
                    <a:pt x="1233" y="1344"/>
                    <a:pt x="1265" y="1336"/>
                  </a:cubicBezTo>
                  <a:cubicBezTo>
                    <a:pt x="1288" y="1320"/>
                    <a:pt x="1304" y="1304"/>
                    <a:pt x="1304" y="1280"/>
                  </a:cubicBezTo>
                  <a:cubicBezTo>
                    <a:pt x="1304" y="1257"/>
                    <a:pt x="1312" y="1257"/>
                    <a:pt x="1280" y="1249"/>
                  </a:cubicBezTo>
                  <a:cubicBezTo>
                    <a:pt x="1257" y="1249"/>
                    <a:pt x="1241" y="1249"/>
                    <a:pt x="1241" y="1233"/>
                  </a:cubicBezTo>
                  <a:cubicBezTo>
                    <a:pt x="1241" y="1225"/>
                    <a:pt x="1265" y="1201"/>
                    <a:pt x="1288" y="1209"/>
                  </a:cubicBezTo>
                  <a:cubicBezTo>
                    <a:pt x="1312" y="1217"/>
                    <a:pt x="1312" y="1217"/>
                    <a:pt x="1328" y="1209"/>
                  </a:cubicBezTo>
                  <a:cubicBezTo>
                    <a:pt x="1351" y="1201"/>
                    <a:pt x="1391" y="1170"/>
                    <a:pt x="1423" y="1154"/>
                  </a:cubicBezTo>
                  <a:cubicBezTo>
                    <a:pt x="1454" y="1138"/>
                    <a:pt x="1478" y="1146"/>
                    <a:pt x="1486" y="1122"/>
                  </a:cubicBezTo>
                  <a:cubicBezTo>
                    <a:pt x="1494" y="1099"/>
                    <a:pt x="1478" y="1083"/>
                    <a:pt x="1494" y="1067"/>
                  </a:cubicBezTo>
                  <a:cubicBezTo>
                    <a:pt x="1502" y="1051"/>
                    <a:pt x="1494" y="1051"/>
                    <a:pt x="1518" y="1051"/>
                  </a:cubicBezTo>
                  <a:cubicBezTo>
                    <a:pt x="1541" y="1051"/>
                    <a:pt x="1541" y="1059"/>
                    <a:pt x="1549" y="1035"/>
                  </a:cubicBezTo>
                  <a:cubicBezTo>
                    <a:pt x="1549" y="1012"/>
                    <a:pt x="1597" y="996"/>
                    <a:pt x="1597" y="972"/>
                  </a:cubicBezTo>
                  <a:cubicBezTo>
                    <a:pt x="1597" y="948"/>
                    <a:pt x="1573" y="917"/>
                    <a:pt x="1604" y="917"/>
                  </a:cubicBezTo>
                  <a:cubicBezTo>
                    <a:pt x="1628" y="917"/>
                    <a:pt x="1644" y="941"/>
                    <a:pt x="1660" y="909"/>
                  </a:cubicBezTo>
                  <a:cubicBezTo>
                    <a:pt x="1676" y="877"/>
                    <a:pt x="1668" y="869"/>
                    <a:pt x="1691" y="853"/>
                  </a:cubicBezTo>
                  <a:cubicBezTo>
                    <a:pt x="1707" y="838"/>
                    <a:pt x="1715" y="806"/>
                    <a:pt x="1699" y="790"/>
                  </a:cubicBezTo>
                  <a:cubicBezTo>
                    <a:pt x="1691" y="775"/>
                    <a:pt x="1676" y="767"/>
                    <a:pt x="1691" y="767"/>
                  </a:cubicBezTo>
                  <a:cubicBezTo>
                    <a:pt x="1707" y="767"/>
                    <a:pt x="1723" y="782"/>
                    <a:pt x="1715" y="751"/>
                  </a:cubicBezTo>
                  <a:cubicBezTo>
                    <a:pt x="1715" y="719"/>
                    <a:pt x="1826" y="490"/>
                    <a:pt x="1850" y="490"/>
                  </a:cubicBezTo>
                  <a:cubicBezTo>
                    <a:pt x="1873" y="482"/>
                    <a:pt x="1873" y="466"/>
                    <a:pt x="1897" y="451"/>
                  </a:cubicBezTo>
                  <a:lnTo>
                    <a:pt x="1407" y="79"/>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2" name="Freeform 408"/>
            <p:cNvSpPr>
              <a:spLocks noChangeArrowheads="1"/>
            </p:cNvSpPr>
            <p:nvPr/>
          </p:nvSpPr>
          <p:spPr bwMode="auto">
            <a:xfrm>
              <a:off x="14945848" y="6861826"/>
              <a:ext cx="1001940" cy="765371"/>
            </a:xfrm>
            <a:custGeom>
              <a:avLst/>
              <a:gdLst>
                <a:gd name="T0" fmla="*/ 1020 w 1906"/>
                <a:gd name="T1" fmla="*/ 1375 h 1455"/>
                <a:gd name="T2" fmla="*/ 925 w 1906"/>
                <a:gd name="T3" fmla="*/ 1233 h 1455"/>
                <a:gd name="T4" fmla="*/ 806 w 1906"/>
                <a:gd name="T5" fmla="*/ 1035 h 1455"/>
                <a:gd name="T6" fmla="*/ 632 w 1906"/>
                <a:gd name="T7" fmla="*/ 861 h 1455"/>
                <a:gd name="T8" fmla="*/ 229 w 1906"/>
                <a:gd name="T9" fmla="*/ 529 h 1455"/>
                <a:gd name="T10" fmla="*/ 126 w 1906"/>
                <a:gd name="T11" fmla="*/ 458 h 1455"/>
                <a:gd name="T12" fmla="*/ 8 w 1906"/>
                <a:gd name="T13" fmla="*/ 308 h 1455"/>
                <a:gd name="T14" fmla="*/ 79 w 1906"/>
                <a:gd name="T15" fmla="*/ 213 h 1455"/>
                <a:gd name="T16" fmla="*/ 181 w 1906"/>
                <a:gd name="T17" fmla="*/ 150 h 1455"/>
                <a:gd name="T18" fmla="*/ 830 w 1906"/>
                <a:gd name="T19" fmla="*/ 23 h 1455"/>
                <a:gd name="T20" fmla="*/ 893 w 1906"/>
                <a:gd name="T21" fmla="*/ 39 h 1455"/>
                <a:gd name="T22" fmla="*/ 1407 w 1906"/>
                <a:gd name="T23" fmla="*/ 71 h 1455"/>
                <a:gd name="T24" fmla="*/ 1850 w 1906"/>
                <a:gd name="T25" fmla="*/ 482 h 1455"/>
                <a:gd name="T26" fmla="*/ 1699 w 1906"/>
                <a:gd name="T27" fmla="*/ 767 h 1455"/>
                <a:gd name="T28" fmla="*/ 1707 w 1906"/>
                <a:gd name="T29" fmla="*/ 782 h 1455"/>
                <a:gd name="T30" fmla="*/ 1660 w 1906"/>
                <a:gd name="T31" fmla="*/ 909 h 1455"/>
                <a:gd name="T32" fmla="*/ 1597 w 1906"/>
                <a:gd name="T33" fmla="*/ 917 h 1455"/>
                <a:gd name="T34" fmla="*/ 1549 w 1906"/>
                <a:gd name="T35" fmla="*/ 1027 h 1455"/>
                <a:gd name="T36" fmla="*/ 1510 w 1906"/>
                <a:gd name="T37" fmla="*/ 1051 h 1455"/>
                <a:gd name="T38" fmla="*/ 1486 w 1906"/>
                <a:gd name="T39" fmla="*/ 1114 h 1455"/>
                <a:gd name="T40" fmla="*/ 1336 w 1906"/>
                <a:gd name="T41" fmla="*/ 1209 h 1455"/>
                <a:gd name="T42" fmla="*/ 1241 w 1906"/>
                <a:gd name="T43" fmla="*/ 1225 h 1455"/>
                <a:gd name="T44" fmla="*/ 1304 w 1906"/>
                <a:gd name="T45" fmla="*/ 1257 h 1455"/>
                <a:gd name="T46" fmla="*/ 1233 w 1906"/>
                <a:gd name="T47" fmla="*/ 1328 h 1455"/>
                <a:gd name="T48" fmla="*/ 1185 w 1906"/>
                <a:gd name="T49" fmla="*/ 1304 h 1455"/>
                <a:gd name="T50" fmla="*/ 1217 w 1906"/>
                <a:gd name="T51" fmla="*/ 1351 h 1455"/>
                <a:gd name="T52" fmla="*/ 1185 w 1906"/>
                <a:gd name="T53" fmla="*/ 1407 h 1455"/>
                <a:gd name="T54" fmla="*/ 1162 w 1906"/>
                <a:gd name="T55" fmla="*/ 1454 h 1455"/>
                <a:gd name="T56" fmla="*/ 237 w 1906"/>
                <a:gd name="T57" fmla="*/ 521 h 1455"/>
                <a:gd name="T58" fmla="*/ 640 w 1906"/>
                <a:gd name="T59" fmla="*/ 861 h 1455"/>
                <a:gd name="T60" fmla="*/ 806 w 1906"/>
                <a:gd name="T61" fmla="*/ 1035 h 1455"/>
                <a:gd name="T62" fmla="*/ 925 w 1906"/>
                <a:gd name="T63" fmla="*/ 1233 h 1455"/>
                <a:gd name="T64" fmla="*/ 1027 w 1906"/>
                <a:gd name="T65" fmla="*/ 1375 h 1455"/>
                <a:gd name="T66" fmla="*/ 1178 w 1906"/>
                <a:gd name="T67" fmla="*/ 1399 h 1455"/>
                <a:gd name="T68" fmla="*/ 1209 w 1906"/>
                <a:gd name="T69" fmla="*/ 1351 h 1455"/>
                <a:gd name="T70" fmla="*/ 1185 w 1906"/>
                <a:gd name="T71" fmla="*/ 1296 h 1455"/>
                <a:gd name="T72" fmla="*/ 1241 w 1906"/>
                <a:gd name="T73" fmla="*/ 1328 h 1455"/>
                <a:gd name="T74" fmla="*/ 1296 w 1906"/>
                <a:gd name="T75" fmla="*/ 1257 h 1455"/>
                <a:gd name="T76" fmla="*/ 1233 w 1906"/>
                <a:gd name="T77" fmla="*/ 1225 h 1455"/>
                <a:gd name="T78" fmla="*/ 1328 w 1906"/>
                <a:gd name="T79" fmla="*/ 1201 h 1455"/>
                <a:gd name="T80" fmla="*/ 1478 w 1906"/>
                <a:gd name="T81" fmla="*/ 1107 h 1455"/>
                <a:gd name="T82" fmla="*/ 1510 w 1906"/>
                <a:gd name="T83" fmla="*/ 1043 h 1455"/>
                <a:gd name="T84" fmla="*/ 1541 w 1906"/>
                <a:gd name="T85" fmla="*/ 1027 h 1455"/>
                <a:gd name="T86" fmla="*/ 1589 w 1906"/>
                <a:gd name="T87" fmla="*/ 909 h 1455"/>
                <a:gd name="T88" fmla="*/ 1660 w 1906"/>
                <a:gd name="T89" fmla="*/ 901 h 1455"/>
                <a:gd name="T90" fmla="*/ 1699 w 1906"/>
                <a:gd name="T91" fmla="*/ 782 h 1455"/>
                <a:gd name="T92" fmla="*/ 1707 w 1906"/>
                <a:gd name="T93" fmla="*/ 759 h 1455"/>
                <a:gd name="T94" fmla="*/ 1850 w 1906"/>
                <a:gd name="T95" fmla="*/ 474 h 1455"/>
                <a:gd name="T96" fmla="*/ 964 w 1906"/>
                <a:gd name="T97" fmla="*/ 150 h 1455"/>
                <a:gd name="T98" fmla="*/ 877 w 1906"/>
                <a:gd name="T99" fmla="*/ 47 h 1455"/>
                <a:gd name="T100" fmla="*/ 822 w 1906"/>
                <a:gd name="T101" fmla="*/ 8 h 1455"/>
                <a:gd name="T102" fmla="*/ 150 w 1906"/>
                <a:gd name="T103" fmla="*/ 181 h 1455"/>
                <a:gd name="T104" fmla="*/ 15 w 1906"/>
                <a:gd name="T105" fmla="*/ 300 h 1455"/>
                <a:gd name="T106" fmla="*/ 110 w 1906"/>
                <a:gd name="T107" fmla="*/ 443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6" h="1455">
                  <a:moveTo>
                    <a:pt x="1162" y="1454"/>
                  </a:moveTo>
                  <a:lnTo>
                    <a:pt x="1162" y="1454"/>
                  </a:lnTo>
                  <a:cubicBezTo>
                    <a:pt x="1130" y="1454"/>
                    <a:pt x="1059" y="1454"/>
                    <a:pt x="1035" y="1438"/>
                  </a:cubicBezTo>
                  <a:cubicBezTo>
                    <a:pt x="1012" y="1423"/>
                    <a:pt x="1012" y="1399"/>
                    <a:pt x="1020" y="1375"/>
                  </a:cubicBezTo>
                  <a:cubicBezTo>
                    <a:pt x="1027" y="1360"/>
                    <a:pt x="1027" y="1351"/>
                    <a:pt x="1020" y="1344"/>
                  </a:cubicBezTo>
                  <a:cubicBezTo>
                    <a:pt x="1012" y="1336"/>
                    <a:pt x="996" y="1312"/>
                    <a:pt x="980" y="1296"/>
                  </a:cubicBezTo>
                  <a:cubicBezTo>
                    <a:pt x="972" y="1280"/>
                    <a:pt x="972" y="1272"/>
                    <a:pt x="964" y="1265"/>
                  </a:cubicBezTo>
                  <a:cubicBezTo>
                    <a:pt x="948" y="1249"/>
                    <a:pt x="940" y="1241"/>
                    <a:pt x="925" y="1233"/>
                  </a:cubicBezTo>
                  <a:cubicBezTo>
                    <a:pt x="917" y="1233"/>
                    <a:pt x="909" y="1225"/>
                    <a:pt x="901" y="1225"/>
                  </a:cubicBezTo>
                  <a:cubicBezTo>
                    <a:pt x="877" y="1209"/>
                    <a:pt x="885" y="1185"/>
                    <a:pt x="885" y="1162"/>
                  </a:cubicBezTo>
                  <a:cubicBezTo>
                    <a:pt x="885" y="1154"/>
                    <a:pt x="885" y="1146"/>
                    <a:pt x="885" y="1138"/>
                  </a:cubicBezTo>
                  <a:cubicBezTo>
                    <a:pt x="877" y="1122"/>
                    <a:pt x="830" y="1059"/>
                    <a:pt x="806" y="1035"/>
                  </a:cubicBezTo>
                  <a:cubicBezTo>
                    <a:pt x="798" y="1035"/>
                    <a:pt x="798" y="1035"/>
                    <a:pt x="790" y="1027"/>
                  </a:cubicBezTo>
                  <a:cubicBezTo>
                    <a:pt x="767" y="1012"/>
                    <a:pt x="743" y="996"/>
                    <a:pt x="703" y="964"/>
                  </a:cubicBezTo>
                  <a:cubicBezTo>
                    <a:pt x="664" y="933"/>
                    <a:pt x="656" y="909"/>
                    <a:pt x="648" y="893"/>
                  </a:cubicBezTo>
                  <a:cubicBezTo>
                    <a:pt x="640" y="885"/>
                    <a:pt x="640" y="877"/>
                    <a:pt x="632" y="861"/>
                  </a:cubicBezTo>
                  <a:cubicBezTo>
                    <a:pt x="608" y="838"/>
                    <a:pt x="585" y="830"/>
                    <a:pt x="553" y="822"/>
                  </a:cubicBezTo>
                  <a:cubicBezTo>
                    <a:pt x="521" y="806"/>
                    <a:pt x="498" y="798"/>
                    <a:pt x="466" y="751"/>
                  </a:cubicBezTo>
                  <a:cubicBezTo>
                    <a:pt x="434" y="711"/>
                    <a:pt x="419" y="703"/>
                    <a:pt x="371" y="687"/>
                  </a:cubicBezTo>
                  <a:cubicBezTo>
                    <a:pt x="316" y="664"/>
                    <a:pt x="268" y="593"/>
                    <a:pt x="229" y="529"/>
                  </a:cubicBezTo>
                  <a:cubicBezTo>
                    <a:pt x="221" y="521"/>
                    <a:pt x="221" y="506"/>
                    <a:pt x="213" y="498"/>
                  </a:cubicBezTo>
                  <a:cubicBezTo>
                    <a:pt x="197" y="466"/>
                    <a:pt x="190" y="450"/>
                    <a:pt x="174" y="450"/>
                  </a:cubicBezTo>
                  <a:cubicBezTo>
                    <a:pt x="166" y="450"/>
                    <a:pt x="158" y="450"/>
                    <a:pt x="150" y="458"/>
                  </a:cubicBezTo>
                  <a:cubicBezTo>
                    <a:pt x="142" y="458"/>
                    <a:pt x="134" y="458"/>
                    <a:pt x="126" y="458"/>
                  </a:cubicBezTo>
                  <a:cubicBezTo>
                    <a:pt x="118" y="458"/>
                    <a:pt x="110" y="458"/>
                    <a:pt x="110" y="450"/>
                  </a:cubicBezTo>
                  <a:cubicBezTo>
                    <a:pt x="95" y="434"/>
                    <a:pt x="55" y="403"/>
                    <a:pt x="31" y="387"/>
                  </a:cubicBezTo>
                  <a:cubicBezTo>
                    <a:pt x="23" y="387"/>
                    <a:pt x="23" y="387"/>
                    <a:pt x="15" y="379"/>
                  </a:cubicBezTo>
                  <a:cubicBezTo>
                    <a:pt x="0" y="371"/>
                    <a:pt x="8" y="340"/>
                    <a:pt x="8" y="308"/>
                  </a:cubicBezTo>
                  <a:cubicBezTo>
                    <a:pt x="8" y="300"/>
                    <a:pt x="8" y="300"/>
                    <a:pt x="8" y="300"/>
                  </a:cubicBezTo>
                  <a:cubicBezTo>
                    <a:pt x="8" y="268"/>
                    <a:pt x="47" y="253"/>
                    <a:pt x="63" y="237"/>
                  </a:cubicBezTo>
                  <a:cubicBezTo>
                    <a:pt x="71" y="229"/>
                    <a:pt x="71" y="229"/>
                    <a:pt x="71" y="229"/>
                  </a:cubicBezTo>
                  <a:cubicBezTo>
                    <a:pt x="79" y="229"/>
                    <a:pt x="79" y="221"/>
                    <a:pt x="79" y="213"/>
                  </a:cubicBezTo>
                  <a:lnTo>
                    <a:pt x="79" y="213"/>
                  </a:lnTo>
                  <a:cubicBezTo>
                    <a:pt x="79" y="205"/>
                    <a:pt x="79" y="205"/>
                    <a:pt x="79" y="205"/>
                  </a:cubicBezTo>
                  <a:cubicBezTo>
                    <a:pt x="110" y="205"/>
                    <a:pt x="126" y="190"/>
                    <a:pt x="150" y="174"/>
                  </a:cubicBezTo>
                  <a:cubicBezTo>
                    <a:pt x="158" y="166"/>
                    <a:pt x="166" y="158"/>
                    <a:pt x="181" y="150"/>
                  </a:cubicBezTo>
                  <a:cubicBezTo>
                    <a:pt x="229" y="126"/>
                    <a:pt x="371" y="55"/>
                    <a:pt x="411" y="47"/>
                  </a:cubicBezTo>
                  <a:cubicBezTo>
                    <a:pt x="434" y="39"/>
                    <a:pt x="727" y="0"/>
                    <a:pt x="806" y="0"/>
                  </a:cubicBezTo>
                  <a:cubicBezTo>
                    <a:pt x="822" y="0"/>
                    <a:pt x="830" y="0"/>
                    <a:pt x="830" y="8"/>
                  </a:cubicBezTo>
                  <a:cubicBezTo>
                    <a:pt x="830" y="15"/>
                    <a:pt x="830" y="15"/>
                    <a:pt x="830" y="23"/>
                  </a:cubicBezTo>
                  <a:lnTo>
                    <a:pt x="830" y="31"/>
                  </a:lnTo>
                  <a:cubicBezTo>
                    <a:pt x="830" y="31"/>
                    <a:pt x="838" y="31"/>
                    <a:pt x="854" y="39"/>
                  </a:cubicBezTo>
                  <a:cubicBezTo>
                    <a:pt x="861" y="39"/>
                    <a:pt x="869" y="39"/>
                    <a:pt x="877" y="39"/>
                  </a:cubicBezTo>
                  <a:cubicBezTo>
                    <a:pt x="885" y="39"/>
                    <a:pt x="885" y="39"/>
                    <a:pt x="893" y="39"/>
                  </a:cubicBezTo>
                  <a:cubicBezTo>
                    <a:pt x="909" y="39"/>
                    <a:pt x="917" y="39"/>
                    <a:pt x="925" y="47"/>
                  </a:cubicBezTo>
                  <a:cubicBezTo>
                    <a:pt x="940" y="63"/>
                    <a:pt x="964" y="126"/>
                    <a:pt x="964" y="142"/>
                  </a:cubicBezTo>
                  <a:cubicBezTo>
                    <a:pt x="1407" y="71"/>
                    <a:pt x="1407" y="71"/>
                    <a:pt x="1407" y="71"/>
                  </a:cubicBezTo>
                  <a:lnTo>
                    <a:pt x="1407" y="71"/>
                  </a:lnTo>
                  <a:cubicBezTo>
                    <a:pt x="1905" y="443"/>
                    <a:pt x="1905" y="443"/>
                    <a:pt x="1905" y="443"/>
                  </a:cubicBezTo>
                  <a:cubicBezTo>
                    <a:pt x="1897" y="443"/>
                    <a:pt x="1897" y="443"/>
                    <a:pt x="1897" y="443"/>
                  </a:cubicBezTo>
                  <a:cubicBezTo>
                    <a:pt x="1889" y="450"/>
                    <a:pt x="1881" y="458"/>
                    <a:pt x="1881" y="466"/>
                  </a:cubicBezTo>
                  <a:cubicBezTo>
                    <a:pt x="1873" y="474"/>
                    <a:pt x="1865" y="482"/>
                    <a:pt x="1850" y="482"/>
                  </a:cubicBezTo>
                  <a:cubicBezTo>
                    <a:pt x="1834" y="490"/>
                    <a:pt x="1715" y="711"/>
                    <a:pt x="1723" y="743"/>
                  </a:cubicBezTo>
                  <a:cubicBezTo>
                    <a:pt x="1723" y="751"/>
                    <a:pt x="1723" y="759"/>
                    <a:pt x="1715" y="767"/>
                  </a:cubicBezTo>
                  <a:cubicBezTo>
                    <a:pt x="1715" y="767"/>
                    <a:pt x="1715" y="767"/>
                    <a:pt x="1707" y="767"/>
                  </a:cubicBezTo>
                  <a:cubicBezTo>
                    <a:pt x="1707" y="767"/>
                    <a:pt x="1707" y="767"/>
                    <a:pt x="1699" y="767"/>
                  </a:cubicBezTo>
                  <a:lnTo>
                    <a:pt x="1691" y="767"/>
                  </a:lnTo>
                  <a:lnTo>
                    <a:pt x="1691" y="767"/>
                  </a:lnTo>
                  <a:lnTo>
                    <a:pt x="1691" y="767"/>
                  </a:lnTo>
                  <a:cubicBezTo>
                    <a:pt x="1699" y="767"/>
                    <a:pt x="1699" y="774"/>
                    <a:pt x="1707" y="782"/>
                  </a:cubicBezTo>
                  <a:cubicBezTo>
                    <a:pt x="1707" y="790"/>
                    <a:pt x="1715" y="798"/>
                    <a:pt x="1715" y="814"/>
                  </a:cubicBezTo>
                  <a:cubicBezTo>
                    <a:pt x="1707" y="830"/>
                    <a:pt x="1699" y="838"/>
                    <a:pt x="1691" y="845"/>
                  </a:cubicBezTo>
                  <a:cubicBezTo>
                    <a:pt x="1676" y="861"/>
                    <a:pt x="1676" y="861"/>
                    <a:pt x="1676" y="877"/>
                  </a:cubicBezTo>
                  <a:cubicBezTo>
                    <a:pt x="1668" y="885"/>
                    <a:pt x="1668" y="893"/>
                    <a:pt x="1660" y="909"/>
                  </a:cubicBezTo>
                  <a:cubicBezTo>
                    <a:pt x="1660" y="917"/>
                    <a:pt x="1652" y="925"/>
                    <a:pt x="1644" y="925"/>
                  </a:cubicBezTo>
                  <a:cubicBezTo>
                    <a:pt x="1636" y="925"/>
                    <a:pt x="1628" y="917"/>
                    <a:pt x="1620" y="917"/>
                  </a:cubicBezTo>
                  <a:cubicBezTo>
                    <a:pt x="1613" y="917"/>
                    <a:pt x="1613" y="909"/>
                    <a:pt x="1604" y="917"/>
                  </a:cubicBezTo>
                  <a:cubicBezTo>
                    <a:pt x="1597" y="917"/>
                    <a:pt x="1597" y="917"/>
                    <a:pt x="1597" y="917"/>
                  </a:cubicBezTo>
                  <a:cubicBezTo>
                    <a:pt x="1589" y="917"/>
                    <a:pt x="1589" y="933"/>
                    <a:pt x="1597" y="940"/>
                  </a:cubicBezTo>
                  <a:cubicBezTo>
                    <a:pt x="1597" y="948"/>
                    <a:pt x="1597" y="956"/>
                    <a:pt x="1597" y="964"/>
                  </a:cubicBezTo>
                  <a:cubicBezTo>
                    <a:pt x="1597" y="972"/>
                    <a:pt x="1581" y="988"/>
                    <a:pt x="1573" y="996"/>
                  </a:cubicBezTo>
                  <a:cubicBezTo>
                    <a:pt x="1565" y="1012"/>
                    <a:pt x="1549" y="1020"/>
                    <a:pt x="1549" y="1027"/>
                  </a:cubicBezTo>
                  <a:cubicBezTo>
                    <a:pt x="1549" y="1043"/>
                    <a:pt x="1549" y="1051"/>
                    <a:pt x="1533" y="1051"/>
                  </a:cubicBezTo>
                  <a:lnTo>
                    <a:pt x="1533" y="1051"/>
                  </a:lnTo>
                  <a:cubicBezTo>
                    <a:pt x="1533" y="1043"/>
                    <a:pt x="1525" y="1043"/>
                    <a:pt x="1518" y="1051"/>
                  </a:cubicBezTo>
                  <a:lnTo>
                    <a:pt x="1510" y="1051"/>
                  </a:lnTo>
                  <a:cubicBezTo>
                    <a:pt x="1502" y="1051"/>
                    <a:pt x="1502" y="1051"/>
                    <a:pt x="1494" y="1059"/>
                  </a:cubicBezTo>
                  <a:lnTo>
                    <a:pt x="1494" y="1059"/>
                  </a:lnTo>
                  <a:cubicBezTo>
                    <a:pt x="1486" y="1067"/>
                    <a:pt x="1486" y="1075"/>
                    <a:pt x="1486" y="1083"/>
                  </a:cubicBezTo>
                  <a:cubicBezTo>
                    <a:pt x="1494" y="1091"/>
                    <a:pt x="1494" y="1098"/>
                    <a:pt x="1486" y="1114"/>
                  </a:cubicBezTo>
                  <a:cubicBezTo>
                    <a:pt x="1478" y="1130"/>
                    <a:pt x="1470" y="1138"/>
                    <a:pt x="1454" y="1138"/>
                  </a:cubicBezTo>
                  <a:cubicBezTo>
                    <a:pt x="1446" y="1138"/>
                    <a:pt x="1438" y="1146"/>
                    <a:pt x="1423" y="1146"/>
                  </a:cubicBezTo>
                  <a:cubicBezTo>
                    <a:pt x="1407" y="1154"/>
                    <a:pt x="1391" y="1170"/>
                    <a:pt x="1375" y="1185"/>
                  </a:cubicBezTo>
                  <a:cubicBezTo>
                    <a:pt x="1360" y="1193"/>
                    <a:pt x="1344" y="1201"/>
                    <a:pt x="1336" y="1209"/>
                  </a:cubicBezTo>
                  <a:cubicBezTo>
                    <a:pt x="1320" y="1209"/>
                    <a:pt x="1312" y="1209"/>
                    <a:pt x="1304" y="1209"/>
                  </a:cubicBezTo>
                  <a:cubicBezTo>
                    <a:pt x="1296" y="1209"/>
                    <a:pt x="1288" y="1201"/>
                    <a:pt x="1280" y="1201"/>
                  </a:cubicBezTo>
                  <a:lnTo>
                    <a:pt x="1280" y="1201"/>
                  </a:lnTo>
                  <a:cubicBezTo>
                    <a:pt x="1257" y="1201"/>
                    <a:pt x="1241" y="1217"/>
                    <a:pt x="1241" y="1225"/>
                  </a:cubicBezTo>
                  <a:cubicBezTo>
                    <a:pt x="1241" y="1233"/>
                    <a:pt x="1241" y="1233"/>
                    <a:pt x="1257" y="1233"/>
                  </a:cubicBezTo>
                  <a:cubicBezTo>
                    <a:pt x="1265" y="1233"/>
                    <a:pt x="1273" y="1233"/>
                    <a:pt x="1280" y="1241"/>
                  </a:cubicBezTo>
                  <a:cubicBezTo>
                    <a:pt x="1296" y="1241"/>
                    <a:pt x="1304" y="1241"/>
                    <a:pt x="1304" y="1249"/>
                  </a:cubicBezTo>
                  <a:lnTo>
                    <a:pt x="1304" y="1257"/>
                  </a:lnTo>
                  <a:cubicBezTo>
                    <a:pt x="1304" y="1265"/>
                    <a:pt x="1304" y="1265"/>
                    <a:pt x="1304" y="1272"/>
                  </a:cubicBezTo>
                  <a:cubicBezTo>
                    <a:pt x="1304" y="1296"/>
                    <a:pt x="1288" y="1320"/>
                    <a:pt x="1265" y="1328"/>
                  </a:cubicBezTo>
                  <a:cubicBezTo>
                    <a:pt x="1257" y="1336"/>
                    <a:pt x="1249" y="1336"/>
                    <a:pt x="1249" y="1336"/>
                  </a:cubicBezTo>
                  <a:cubicBezTo>
                    <a:pt x="1241" y="1336"/>
                    <a:pt x="1241" y="1336"/>
                    <a:pt x="1233" y="1328"/>
                  </a:cubicBezTo>
                  <a:cubicBezTo>
                    <a:pt x="1233" y="1328"/>
                    <a:pt x="1233" y="1320"/>
                    <a:pt x="1233" y="1312"/>
                  </a:cubicBezTo>
                  <a:cubicBezTo>
                    <a:pt x="1225" y="1312"/>
                    <a:pt x="1225" y="1312"/>
                    <a:pt x="1225" y="1312"/>
                  </a:cubicBezTo>
                  <a:cubicBezTo>
                    <a:pt x="1217" y="1304"/>
                    <a:pt x="1217" y="1304"/>
                    <a:pt x="1209" y="1304"/>
                  </a:cubicBezTo>
                  <a:cubicBezTo>
                    <a:pt x="1201" y="1304"/>
                    <a:pt x="1201" y="1304"/>
                    <a:pt x="1185" y="1304"/>
                  </a:cubicBezTo>
                  <a:cubicBezTo>
                    <a:pt x="1178" y="1312"/>
                    <a:pt x="1178" y="1312"/>
                    <a:pt x="1178" y="1312"/>
                  </a:cubicBezTo>
                  <a:cubicBezTo>
                    <a:pt x="1178" y="1312"/>
                    <a:pt x="1185" y="1320"/>
                    <a:pt x="1185" y="1328"/>
                  </a:cubicBezTo>
                  <a:cubicBezTo>
                    <a:pt x="1193" y="1328"/>
                    <a:pt x="1201" y="1336"/>
                    <a:pt x="1201" y="1336"/>
                  </a:cubicBezTo>
                  <a:cubicBezTo>
                    <a:pt x="1209" y="1344"/>
                    <a:pt x="1209" y="1344"/>
                    <a:pt x="1217" y="1351"/>
                  </a:cubicBezTo>
                  <a:cubicBezTo>
                    <a:pt x="1217" y="1351"/>
                    <a:pt x="1225" y="1360"/>
                    <a:pt x="1233" y="1375"/>
                  </a:cubicBezTo>
                  <a:cubicBezTo>
                    <a:pt x="1233" y="1383"/>
                    <a:pt x="1233" y="1383"/>
                    <a:pt x="1225" y="1391"/>
                  </a:cubicBezTo>
                  <a:cubicBezTo>
                    <a:pt x="1225" y="1399"/>
                    <a:pt x="1209" y="1407"/>
                    <a:pt x="1193" y="1407"/>
                  </a:cubicBezTo>
                  <a:cubicBezTo>
                    <a:pt x="1185" y="1407"/>
                    <a:pt x="1185" y="1407"/>
                    <a:pt x="1185" y="1407"/>
                  </a:cubicBezTo>
                  <a:cubicBezTo>
                    <a:pt x="1162" y="1415"/>
                    <a:pt x="1162" y="1438"/>
                    <a:pt x="1170" y="1446"/>
                  </a:cubicBezTo>
                  <a:lnTo>
                    <a:pt x="1170" y="1446"/>
                  </a:lnTo>
                  <a:cubicBezTo>
                    <a:pt x="1178" y="1454"/>
                    <a:pt x="1178" y="1454"/>
                    <a:pt x="1178" y="1454"/>
                  </a:cubicBezTo>
                  <a:lnTo>
                    <a:pt x="1162" y="1454"/>
                  </a:lnTo>
                  <a:close/>
                  <a:moveTo>
                    <a:pt x="174" y="443"/>
                  </a:moveTo>
                  <a:lnTo>
                    <a:pt x="174" y="443"/>
                  </a:lnTo>
                  <a:cubicBezTo>
                    <a:pt x="190" y="443"/>
                    <a:pt x="205" y="466"/>
                    <a:pt x="221" y="498"/>
                  </a:cubicBezTo>
                  <a:cubicBezTo>
                    <a:pt x="229" y="506"/>
                    <a:pt x="229" y="514"/>
                    <a:pt x="237" y="521"/>
                  </a:cubicBezTo>
                  <a:cubicBezTo>
                    <a:pt x="268" y="577"/>
                    <a:pt x="324" y="656"/>
                    <a:pt x="371" y="680"/>
                  </a:cubicBezTo>
                  <a:cubicBezTo>
                    <a:pt x="419" y="695"/>
                    <a:pt x="434" y="703"/>
                    <a:pt x="466" y="751"/>
                  </a:cubicBezTo>
                  <a:cubicBezTo>
                    <a:pt x="498" y="790"/>
                    <a:pt x="521" y="798"/>
                    <a:pt x="553" y="814"/>
                  </a:cubicBezTo>
                  <a:cubicBezTo>
                    <a:pt x="592" y="822"/>
                    <a:pt x="616" y="830"/>
                    <a:pt x="640" y="861"/>
                  </a:cubicBezTo>
                  <a:cubicBezTo>
                    <a:pt x="640" y="869"/>
                    <a:pt x="648" y="877"/>
                    <a:pt x="648" y="885"/>
                  </a:cubicBezTo>
                  <a:cubicBezTo>
                    <a:pt x="664" y="909"/>
                    <a:pt x="672" y="925"/>
                    <a:pt x="703" y="956"/>
                  </a:cubicBezTo>
                  <a:cubicBezTo>
                    <a:pt x="751" y="988"/>
                    <a:pt x="774" y="1004"/>
                    <a:pt x="798" y="1020"/>
                  </a:cubicBezTo>
                  <a:cubicBezTo>
                    <a:pt x="798" y="1027"/>
                    <a:pt x="806" y="1027"/>
                    <a:pt x="806" y="1035"/>
                  </a:cubicBezTo>
                  <a:cubicBezTo>
                    <a:pt x="838" y="1051"/>
                    <a:pt x="885" y="1114"/>
                    <a:pt x="893" y="1138"/>
                  </a:cubicBezTo>
                  <a:cubicBezTo>
                    <a:pt x="893" y="1146"/>
                    <a:pt x="893" y="1154"/>
                    <a:pt x="893" y="1162"/>
                  </a:cubicBezTo>
                  <a:cubicBezTo>
                    <a:pt x="885" y="1185"/>
                    <a:pt x="885" y="1201"/>
                    <a:pt x="901" y="1217"/>
                  </a:cubicBezTo>
                  <a:cubicBezTo>
                    <a:pt x="909" y="1225"/>
                    <a:pt x="917" y="1225"/>
                    <a:pt x="925" y="1233"/>
                  </a:cubicBezTo>
                  <a:cubicBezTo>
                    <a:pt x="940" y="1233"/>
                    <a:pt x="956" y="1241"/>
                    <a:pt x="964" y="1257"/>
                  </a:cubicBezTo>
                  <a:cubicBezTo>
                    <a:pt x="972" y="1265"/>
                    <a:pt x="980" y="1280"/>
                    <a:pt x="988" y="1288"/>
                  </a:cubicBezTo>
                  <a:cubicBezTo>
                    <a:pt x="1004" y="1312"/>
                    <a:pt x="1012" y="1336"/>
                    <a:pt x="1027" y="1344"/>
                  </a:cubicBezTo>
                  <a:cubicBezTo>
                    <a:pt x="1035" y="1344"/>
                    <a:pt x="1035" y="1360"/>
                    <a:pt x="1027" y="1375"/>
                  </a:cubicBezTo>
                  <a:cubicBezTo>
                    <a:pt x="1020" y="1399"/>
                    <a:pt x="1020" y="1423"/>
                    <a:pt x="1035" y="1431"/>
                  </a:cubicBezTo>
                  <a:cubicBezTo>
                    <a:pt x="1059" y="1446"/>
                    <a:pt x="1130" y="1446"/>
                    <a:pt x="1162" y="1446"/>
                  </a:cubicBezTo>
                  <a:lnTo>
                    <a:pt x="1162" y="1446"/>
                  </a:lnTo>
                  <a:cubicBezTo>
                    <a:pt x="1154" y="1438"/>
                    <a:pt x="1154" y="1407"/>
                    <a:pt x="1178" y="1399"/>
                  </a:cubicBezTo>
                  <a:cubicBezTo>
                    <a:pt x="1185" y="1399"/>
                    <a:pt x="1185" y="1399"/>
                    <a:pt x="1193" y="1399"/>
                  </a:cubicBezTo>
                  <a:cubicBezTo>
                    <a:pt x="1201" y="1399"/>
                    <a:pt x="1217" y="1391"/>
                    <a:pt x="1225" y="1391"/>
                  </a:cubicBezTo>
                  <a:cubicBezTo>
                    <a:pt x="1225" y="1383"/>
                    <a:pt x="1225" y="1383"/>
                    <a:pt x="1225" y="1375"/>
                  </a:cubicBezTo>
                  <a:cubicBezTo>
                    <a:pt x="1217" y="1360"/>
                    <a:pt x="1217" y="1360"/>
                    <a:pt x="1209" y="1351"/>
                  </a:cubicBezTo>
                  <a:cubicBezTo>
                    <a:pt x="1209" y="1351"/>
                    <a:pt x="1201" y="1351"/>
                    <a:pt x="1193" y="1344"/>
                  </a:cubicBezTo>
                  <a:cubicBezTo>
                    <a:pt x="1193" y="1336"/>
                    <a:pt x="1185" y="1336"/>
                    <a:pt x="1185" y="1328"/>
                  </a:cubicBezTo>
                  <a:cubicBezTo>
                    <a:pt x="1178" y="1320"/>
                    <a:pt x="1170" y="1320"/>
                    <a:pt x="1170" y="1312"/>
                  </a:cubicBezTo>
                  <a:cubicBezTo>
                    <a:pt x="1170" y="1304"/>
                    <a:pt x="1178" y="1304"/>
                    <a:pt x="1185" y="1296"/>
                  </a:cubicBezTo>
                  <a:cubicBezTo>
                    <a:pt x="1193" y="1296"/>
                    <a:pt x="1201" y="1296"/>
                    <a:pt x="1209" y="1296"/>
                  </a:cubicBezTo>
                  <a:cubicBezTo>
                    <a:pt x="1217" y="1296"/>
                    <a:pt x="1225" y="1296"/>
                    <a:pt x="1233" y="1312"/>
                  </a:cubicBezTo>
                  <a:lnTo>
                    <a:pt x="1233" y="1312"/>
                  </a:lnTo>
                  <a:cubicBezTo>
                    <a:pt x="1241" y="1320"/>
                    <a:pt x="1241" y="1320"/>
                    <a:pt x="1241" y="1328"/>
                  </a:cubicBezTo>
                  <a:lnTo>
                    <a:pt x="1249" y="1328"/>
                  </a:lnTo>
                  <a:lnTo>
                    <a:pt x="1257" y="1328"/>
                  </a:lnTo>
                  <a:cubicBezTo>
                    <a:pt x="1280" y="1312"/>
                    <a:pt x="1296" y="1296"/>
                    <a:pt x="1296" y="1272"/>
                  </a:cubicBezTo>
                  <a:cubicBezTo>
                    <a:pt x="1296" y="1265"/>
                    <a:pt x="1296" y="1265"/>
                    <a:pt x="1296" y="1257"/>
                  </a:cubicBezTo>
                  <a:lnTo>
                    <a:pt x="1296" y="1249"/>
                  </a:lnTo>
                  <a:cubicBezTo>
                    <a:pt x="1296" y="1249"/>
                    <a:pt x="1288" y="1249"/>
                    <a:pt x="1280" y="1249"/>
                  </a:cubicBezTo>
                  <a:cubicBezTo>
                    <a:pt x="1273" y="1241"/>
                    <a:pt x="1265" y="1241"/>
                    <a:pt x="1257" y="1241"/>
                  </a:cubicBezTo>
                  <a:cubicBezTo>
                    <a:pt x="1241" y="1241"/>
                    <a:pt x="1233" y="1241"/>
                    <a:pt x="1233" y="1225"/>
                  </a:cubicBezTo>
                  <a:cubicBezTo>
                    <a:pt x="1233" y="1217"/>
                    <a:pt x="1257" y="1193"/>
                    <a:pt x="1280" y="1193"/>
                  </a:cubicBezTo>
                  <a:cubicBezTo>
                    <a:pt x="1280" y="1193"/>
                    <a:pt x="1280" y="1193"/>
                    <a:pt x="1288" y="1193"/>
                  </a:cubicBezTo>
                  <a:cubicBezTo>
                    <a:pt x="1296" y="1201"/>
                    <a:pt x="1296" y="1201"/>
                    <a:pt x="1304" y="1201"/>
                  </a:cubicBezTo>
                  <a:cubicBezTo>
                    <a:pt x="1312" y="1201"/>
                    <a:pt x="1320" y="1209"/>
                    <a:pt x="1328" y="1201"/>
                  </a:cubicBezTo>
                  <a:cubicBezTo>
                    <a:pt x="1336" y="1193"/>
                    <a:pt x="1351" y="1185"/>
                    <a:pt x="1367" y="1178"/>
                  </a:cubicBezTo>
                  <a:cubicBezTo>
                    <a:pt x="1383" y="1162"/>
                    <a:pt x="1407" y="1146"/>
                    <a:pt x="1423" y="1146"/>
                  </a:cubicBezTo>
                  <a:cubicBezTo>
                    <a:pt x="1431" y="1138"/>
                    <a:pt x="1438" y="1138"/>
                    <a:pt x="1454" y="1130"/>
                  </a:cubicBezTo>
                  <a:cubicBezTo>
                    <a:pt x="1462" y="1130"/>
                    <a:pt x="1478" y="1122"/>
                    <a:pt x="1478" y="1107"/>
                  </a:cubicBezTo>
                  <a:cubicBezTo>
                    <a:pt x="1486" y="1098"/>
                    <a:pt x="1486" y="1091"/>
                    <a:pt x="1486" y="1083"/>
                  </a:cubicBezTo>
                  <a:cubicBezTo>
                    <a:pt x="1478" y="1075"/>
                    <a:pt x="1478" y="1067"/>
                    <a:pt x="1486" y="1059"/>
                  </a:cubicBezTo>
                  <a:cubicBezTo>
                    <a:pt x="1494" y="1051"/>
                    <a:pt x="1494" y="1051"/>
                    <a:pt x="1494" y="1051"/>
                  </a:cubicBezTo>
                  <a:cubicBezTo>
                    <a:pt x="1494" y="1043"/>
                    <a:pt x="1502" y="1043"/>
                    <a:pt x="1510" y="1043"/>
                  </a:cubicBezTo>
                  <a:lnTo>
                    <a:pt x="1518" y="1043"/>
                  </a:lnTo>
                  <a:cubicBezTo>
                    <a:pt x="1525" y="1043"/>
                    <a:pt x="1533" y="1043"/>
                    <a:pt x="1533" y="1043"/>
                  </a:cubicBezTo>
                  <a:lnTo>
                    <a:pt x="1533" y="1043"/>
                  </a:lnTo>
                  <a:cubicBezTo>
                    <a:pt x="1541" y="1043"/>
                    <a:pt x="1541" y="1043"/>
                    <a:pt x="1541" y="1027"/>
                  </a:cubicBezTo>
                  <a:cubicBezTo>
                    <a:pt x="1541" y="1012"/>
                    <a:pt x="1557" y="1004"/>
                    <a:pt x="1565" y="996"/>
                  </a:cubicBezTo>
                  <a:cubicBezTo>
                    <a:pt x="1581" y="980"/>
                    <a:pt x="1589" y="972"/>
                    <a:pt x="1589" y="964"/>
                  </a:cubicBezTo>
                  <a:cubicBezTo>
                    <a:pt x="1589" y="956"/>
                    <a:pt x="1589" y="948"/>
                    <a:pt x="1589" y="940"/>
                  </a:cubicBezTo>
                  <a:cubicBezTo>
                    <a:pt x="1581" y="925"/>
                    <a:pt x="1581" y="917"/>
                    <a:pt x="1589" y="909"/>
                  </a:cubicBezTo>
                  <a:lnTo>
                    <a:pt x="1597" y="909"/>
                  </a:lnTo>
                  <a:cubicBezTo>
                    <a:pt x="1613" y="909"/>
                    <a:pt x="1620" y="909"/>
                    <a:pt x="1628" y="909"/>
                  </a:cubicBezTo>
                  <a:cubicBezTo>
                    <a:pt x="1628" y="917"/>
                    <a:pt x="1636" y="917"/>
                    <a:pt x="1644" y="917"/>
                  </a:cubicBezTo>
                  <a:cubicBezTo>
                    <a:pt x="1644" y="917"/>
                    <a:pt x="1652" y="917"/>
                    <a:pt x="1660" y="901"/>
                  </a:cubicBezTo>
                  <a:cubicBezTo>
                    <a:pt x="1660" y="893"/>
                    <a:pt x="1668" y="885"/>
                    <a:pt x="1668" y="877"/>
                  </a:cubicBezTo>
                  <a:cubicBezTo>
                    <a:pt x="1668" y="861"/>
                    <a:pt x="1676" y="854"/>
                    <a:pt x="1684" y="845"/>
                  </a:cubicBezTo>
                  <a:cubicBezTo>
                    <a:pt x="1699" y="838"/>
                    <a:pt x="1699" y="822"/>
                    <a:pt x="1707" y="814"/>
                  </a:cubicBezTo>
                  <a:cubicBezTo>
                    <a:pt x="1707" y="798"/>
                    <a:pt x="1707" y="790"/>
                    <a:pt x="1699" y="782"/>
                  </a:cubicBezTo>
                  <a:cubicBezTo>
                    <a:pt x="1691" y="782"/>
                    <a:pt x="1691" y="774"/>
                    <a:pt x="1684" y="774"/>
                  </a:cubicBezTo>
                  <a:cubicBezTo>
                    <a:pt x="1684" y="767"/>
                    <a:pt x="1676" y="767"/>
                    <a:pt x="1684" y="759"/>
                  </a:cubicBezTo>
                  <a:cubicBezTo>
                    <a:pt x="1684" y="759"/>
                    <a:pt x="1684" y="759"/>
                    <a:pt x="1691" y="759"/>
                  </a:cubicBezTo>
                  <a:cubicBezTo>
                    <a:pt x="1699" y="759"/>
                    <a:pt x="1699" y="759"/>
                    <a:pt x="1707" y="759"/>
                  </a:cubicBezTo>
                  <a:lnTo>
                    <a:pt x="1707" y="759"/>
                  </a:lnTo>
                  <a:cubicBezTo>
                    <a:pt x="1715" y="759"/>
                    <a:pt x="1715" y="759"/>
                    <a:pt x="1715" y="759"/>
                  </a:cubicBezTo>
                  <a:cubicBezTo>
                    <a:pt x="1715" y="759"/>
                    <a:pt x="1715" y="751"/>
                    <a:pt x="1715" y="743"/>
                  </a:cubicBezTo>
                  <a:cubicBezTo>
                    <a:pt x="1707" y="711"/>
                    <a:pt x="1826" y="482"/>
                    <a:pt x="1850" y="474"/>
                  </a:cubicBezTo>
                  <a:cubicBezTo>
                    <a:pt x="1857" y="474"/>
                    <a:pt x="1865" y="466"/>
                    <a:pt x="1873" y="458"/>
                  </a:cubicBezTo>
                  <a:cubicBezTo>
                    <a:pt x="1873" y="458"/>
                    <a:pt x="1881" y="450"/>
                    <a:pt x="1889" y="443"/>
                  </a:cubicBezTo>
                  <a:cubicBezTo>
                    <a:pt x="1407" y="79"/>
                    <a:pt x="1407" y="79"/>
                    <a:pt x="1407" y="79"/>
                  </a:cubicBezTo>
                  <a:cubicBezTo>
                    <a:pt x="964" y="150"/>
                    <a:pt x="964" y="150"/>
                    <a:pt x="964" y="150"/>
                  </a:cubicBezTo>
                  <a:lnTo>
                    <a:pt x="964" y="150"/>
                  </a:lnTo>
                  <a:cubicBezTo>
                    <a:pt x="964" y="150"/>
                    <a:pt x="940" y="71"/>
                    <a:pt x="925" y="55"/>
                  </a:cubicBezTo>
                  <a:cubicBezTo>
                    <a:pt x="917" y="47"/>
                    <a:pt x="909" y="47"/>
                    <a:pt x="893" y="47"/>
                  </a:cubicBezTo>
                  <a:cubicBezTo>
                    <a:pt x="885" y="47"/>
                    <a:pt x="885" y="47"/>
                    <a:pt x="877" y="47"/>
                  </a:cubicBezTo>
                  <a:cubicBezTo>
                    <a:pt x="869" y="47"/>
                    <a:pt x="861" y="47"/>
                    <a:pt x="854" y="47"/>
                  </a:cubicBezTo>
                  <a:cubicBezTo>
                    <a:pt x="830" y="39"/>
                    <a:pt x="822" y="39"/>
                    <a:pt x="822" y="31"/>
                  </a:cubicBezTo>
                  <a:cubicBezTo>
                    <a:pt x="822" y="31"/>
                    <a:pt x="822" y="23"/>
                    <a:pt x="822" y="15"/>
                  </a:cubicBezTo>
                  <a:cubicBezTo>
                    <a:pt x="822" y="15"/>
                    <a:pt x="822" y="15"/>
                    <a:pt x="822" y="8"/>
                  </a:cubicBezTo>
                  <a:cubicBezTo>
                    <a:pt x="822" y="8"/>
                    <a:pt x="822" y="8"/>
                    <a:pt x="806" y="8"/>
                  </a:cubicBezTo>
                  <a:cubicBezTo>
                    <a:pt x="727" y="8"/>
                    <a:pt x="434" y="47"/>
                    <a:pt x="411" y="55"/>
                  </a:cubicBezTo>
                  <a:cubicBezTo>
                    <a:pt x="379" y="55"/>
                    <a:pt x="237" y="126"/>
                    <a:pt x="181" y="158"/>
                  </a:cubicBezTo>
                  <a:cubicBezTo>
                    <a:pt x="174" y="166"/>
                    <a:pt x="166" y="174"/>
                    <a:pt x="150" y="181"/>
                  </a:cubicBezTo>
                  <a:cubicBezTo>
                    <a:pt x="134" y="197"/>
                    <a:pt x="118" y="205"/>
                    <a:pt x="87" y="213"/>
                  </a:cubicBezTo>
                  <a:cubicBezTo>
                    <a:pt x="87" y="221"/>
                    <a:pt x="79" y="229"/>
                    <a:pt x="79" y="229"/>
                  </a:cubicBezTo>
                  <a:cubicBezTo>
                    <a:pt x="79" y="237"/>
                    <a:pt x="71" y="237"/>
                    <a:pt x="71" y="245"/>
                  </a:cubicBezTo>
                  <a:cubicBezTo>
                    <a:pt x="47" y="253"/>
                    <a:pt x="15" y="276"/>
                    <a:pt x="15" y="300"/>
                  </a:cubicBezTo>
                  <a:cubicBezTo>
                    <a:pt x="15" y="308"/>
                    <a:pt x="15" y="308"/>
                    <a:pt x="15" y="308"/>
                  </a:cubicBezTo>
                  <a:cubicBezTo>
                    <a:pt x="15" y="332"/>
                    <a:pt x="8" y="371"/>
                    <a:pt x="23" y="379"/>
                  </a:cubicBezTo>
                  <a:cubicBezTo>
                    <a:pt x="23" y="379"/>
                    <a:pt x="31" y="379"/>
                    <a:pt x="31" y="387"/>
                  </a:cubicBezTo>
                  <a:cubicBezTo>
                    <a:pt x="55" y="403"/>
                    <a:pt x="102" y="427"/>
                    <a:pt x="110" y="443"/>
                  </a:cubicBezTo>
                  <a:cubicBezTo>
                    <a:pt x="118" y="450"/>
                    <a:pt x="126" y="450"/>
                    <a:pt x="126" y="450"/>
                  </a:cubicBezTo>
                  <a:cubicBezTo>
                    <a:pt x="134" y="450"/>
                    <a:pt x="142" y="450"/>
                    <a:pt x="150" y="450"/>
                  </a:cubicBezTo>
                  <a:cubicBezTo>
                    <a:pt x="158" y="450"/>
                    <a:pt x="166" y="443"/>
                    <a:pt x="174" y="44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3" name="Freeform 409"/>
            <p:cNvSpPr>
              <a:spLocks noChangeArrowheads="1"/>
            </p:cNvSpPr>
            <p:nvPr/>
          </p:nvSpPr>
          <p:spPr bwMode="auto">
            <a:xfrm>
              <a:off x="14479668" y="6975471"/>
              <a:ext cx="1101669" cy="1115587"/>
            </a:xfrm>
            <a:custGeom>
              <a:avLst/>
              <a:gdLst>
                <a:gd name="T0" fmla="*/ 1921 w 2096"/>
                <a:gd name="T1" fmla="*/ 1218 h 2120"/>
                <a:gd name="T2" fmla="*/ 1850 w 2096"/>
                <a:gd name="T3" fmla="*/ 1052 h 2120"/>
                <a:gd name="T4" fmla="*/ 1771 w 2096"/>
                <a:gd name="T5" fmla="*/ 925 h 2120"/>
                <a:gd name="T6" fmla="*/ 1589 w 2096"/>
                <a:gd name="T7" fmla="*/ 743 h 2120"/>
                <a:gd name="T8" fmla="*/ 1439 w 2096"/>
                <a:gd name="T9" fmla="*/ 601 h 2120"/>
                <a:gd name="T10" fmla="*/ 1257 w 2096"/>
                <a:gd name="T11" fmla="*/ 467 h 2120"/>
                <a:gd name="T12" fmla="*/ 1060 w 2096"/>
                <a:gd name="T13" fmla="*/ 237 h 2120"/>
                <a:gd name="T14" fmla="*/ 909 w 2096"/>
                <a:gd name="T15" fmla="*/ 166 h 2120"/>
                <a:gd name="T16" fmla="*/ 965 w 2096"/>
                <a:gd name="T17" fmla="*/ 16 h 2120"/>
                <a:gd name="T18" fmla="*/ 933 w 2096"/>
                <a:gd name="T19" fmla="*/ 0 h 2120"/>
                <a:gd name="T20" fmla="*/ 356 w 2096"/>
                <a:gd name="T21" fmla="*/ 1241 h 2120"/>
                <a:gd name="T22" fmla="*/ 403 w 2096"/>
                <a:gd name="T23" fmla="*/ 1320 h 2120"/>
                <a:gd name="T24" fmla="*/ 403 w 2096"/>
                <a:gd name="T25" fmla="*/ 1407 h 2120"/>
                <a:gd name="T26" fmla="*/ 380 w 2096"/>
                <a:gd name="T27" fmla="*/ 1518 h 2120"/>
                <a:gd name="T28" fmla="*/ 419 w 2096"/>
                <a:gd name="T29" fmla="*/ 1692 h 2120"/>
                <a:gd name="T30" fmla="*/ 459 w 2096"/>
                <a:gd name="T31" fmla="*/ 1969 h 2120"/>
                <a:gd name="T32" fmla="*/ 1597 w 2096"/>
                <a:gd name="T33" fmla="*/ 2016 h 2120"/>
                <a:gd name="T34" fmla="*/ 1645 w 2096"/>
                <a:gd name="T35" fmla="*/ 2103 h 2120"/>
                <a:gd name="T36" fmla="*/ 1692 w 2096"/>
                <a:gd name="T37" fmla="*/ 1961 h 2120"/>
                <a:gd name="T38" fmla="*/ 1898 w 2096"/>
                <a:gd name="T39" fmla="*/ 1897 h 2120"/>
                <a:gd name="T40" fmla="*/ 1890 w 2096"/>
                <a:gd name="T41" fmla="*/ 1834 h 2120"/>
                <a:gd name="T42" fmla="*/ 1898 w 2096"/>
                <a:gd name="T43" fmla="*/ 1716 h 2120"/>
                <a:gd name="T44" fmla="*/ 1953 w 2096"/>
                <a:gd name="T45" fmla="*/ 1621 h 2120"/>
                <a:gd name="T46" fmla="*/ 1937 w 2096"/>
                <a:gd name="T47" fmla="*/ 1565 h 2120"/>
                <a:gd name="T48" fmla="*/ 1929 w 2096"/>
                <a:gd name="T49" fmla="*/ 1510 h 2120"/>
                <a:gd name="T50" fmla="*/ 1969 w 2096"/>
                <a:gd name="T51" fmla="*/ 1455 h 2120"/>
                <a:gd name="T52" fmla="*/ 1937 w 2096"/>
                <a:gd name="T53" fmla="*/ 1415 h 2120"/>
                <a:gd name="T54" fmla="*/ 1993 w 2096"/>
                <a:gd name="T55" fmla="*/ 1352 h 2120"/>
                <a:gd name="T56" fmla="*/ 2008 w 2096"/>
                <a:gd name="T57" fmla="*/ 1320 h 2120"/>
                <a:gd name="T58" fmla="*/ 2024 w 2096"/>
                <a:gd name="T59" fmla="*/ 1289 h 2120"/>
                <a:gd name="T60" fmla="*/ 2079 w 2096"/>
                <a:gd name="T61" fmla="*/ 1257 h 2120"/>
                <a:gd name="T62" fmla="*/ 1921 w 2096"/>
                <a:gd name="T63" fmla="*/ 1218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6" h="2120">
                  <a:moveTo>
                    <a:pt x="1921" y="1218"/>
                  </a:moveTo>
                  <a:lnTo>
                    <a:pt x="1921" y="1218"/>
                  </a:lnTo>
                  <a:cubicBezTo>
                    <a:pt x="1882" y="1202"/>
                    <a:pt x="1929" y="1138"/>
                    <a:pt x="1913" y="1131"/>
                  </a:cubicBezTo>
                  <a:cubicBezTo>
                    <a:pt x="1890" y="1123"/>
                    <a:pt x="1874" y="1075"/>
                    <a:pt x="1850" y="1052"/>
                  </a:cubicBezTo>
                  <a:cubicBezTo>
                    <a:pt x="1834" y="1020"/>
                    <a:pt x="1811" y="1020"/>
                    <a:pt x="1787" y="1004"/>
                  </a:cubicBezTo>
                  <a:cubicBezTo>
                    <a:pt x="1763" y="988"/>
                    <a:pt x="1771" y="949"/>
                    <a:pt x="1771" y="925"/>
                  </a:cubicBezTo>
                  <a:cubicBezTo>
                    <a:pt x="1771" y="901"/>
                    <a:pt x="1724" y="838"/>
                    <a:pt x="1692" y="822"/>
                  </a:cubicBezTo>
                  <a:cubicBezTo>
                    <a:pt x="1660" y="799"/>
                    <a:pt x="1645" y="791"/>
                    <a:pt x="1589" y="743"/>
                  </a:cubicBezTo>
                  <a:cubicBezTo>
                    <a:pt x="1542" y="704"/>
                    <a:pt x="1542" y="680"/>
                    <a:pt x="1518" y="648"/>
                  </a:cubicBezTo>
                  <a:cubicBezTo>
                    <a:pt x="1502" y="625"/>
                    <a:pt x="1471" y="617"/>
                    <a:pt x="1439" y="601"/>
                  </a:cubicBezTo>
                  <a:cubicBezTo>
                    <a:pt x="1407" y="593"/>
                    <a:pt x="1384" y="577"/>
                    <a:pt x="1352" y="538"/>
                  </a:cubicBezTo>
                  <a:cubicBezTo>
                    <a:pt x="1320" y="498"/>
                    <a:pt x="1305" y="490"/>
                    <a:pt x="1257" y="467"/>
                  </a:cubicBezTo>
                  <a:cubicBezTo>
                    <a:pt x="1202" y="451"/>
                    <a:pt x="1147" y="364"/>
                    <a:pt x="1123" y="316"/>
                  </a:cubicBezTo>
                  <a:cubicBezTo>
                    <a:pt x="1091" y="269"/>
                    <a:pt x="1076" y="237"/>
                    <a:pt x="1060" y="237"/>
                  </a:cubicBezTo>
                  <a:cubicBezTo>
                    <a:pt x="1036" y="237"/>
                    <a:pt x="1012" y="261"/>
                    <a:pt x="996" y="237"/>
                  </a:cubicBezTo>
                  <a:cubicBezTo>
                    <a:pt x="981" y="214"/>
                    <a:pt x="925" y="182"/>
                    <a:pt x="909" y="166"/>
                  </a:cubicBezTo>
                  <a:cubicBezTo>
                    <a:pt x="886" y="158"/>
                    <a:pt x="894" y="119"/>
                    <a:pt x="901" y="87"/>
                  </a:cubicBezTo>
                  <a:cubicBezTo>
                    <a:pt x="901" y="55"/>
                    <a:pt x="957" y="24"/>
                    <a:pt x="965" y="16"/>
                  </a:cubicBezTo>
                  <a:cubicBezTo>
                    <a:pt x="965" y="16"/>
                    <a:pt x="965" y="8"/>
                    <a:pt x="965" y="0"/>
                  </a:cubicBezTo>
                  <a:cubicBezTo>
                    <a:pt x="957" y="0"/>
                    <a:pt x="949" y="0"/>
                    <a:pt x="933" y="0"/>
                  </a:cubicBezTo>
                  <a:cubicBezTo>
                    <a:pt x="894" y="8"/>
                    <a:pt x="498" y="55"/>
                    <a:pt x="0" y="111"/>
                  </a:cubicBezTo>
                  <a:cubicBezTo>
                    <a:pt x="356" y="1241"/>
                    <a:pt x="356" y="1241"/>
                    <a:pt x="356" y="1241"/>
                  </a:cubicBezTo>
                  <a:cubicBezTo>
                    <a:pt x="356" y="1241"/>
                    <a:pt x="388" y="1249"/>
                    <a:pt x="396" y="1257"/>
                  </a:cubicBezTo>
                  <a:cubicBezTo>
                    <a:pt x="411" y="1265"/>
                    <a:pt x="396" y="1289"/>
                    <a:pt x="403" y="1320"/>
                  </a:cubicBezTo>
                  <a:cubicBezTo>
                    <a:pt x="419" y="1344"/>
                    <a:pt x="435" y="1336"/>
                    <a:pt x="435" y="1360"/>
                  </a:cubicBezTo>
                  <a:cubicBezTo>
                    <a:pt x="435" y="1384"/>
                    <a:pt x="427" y="1399"/>
                    <a:pt x="403" y="1407"/>
                  </a:cubicBezTo>
                  <a:cubicBezTo>
                    <a:pt x="388" y="1415"/>
                    <a:pt x="372" y="1431"/>
                    <a:pt x="380" y="1447"/>
                  </a:cubicBezTo>
                  <a:cubicBezTo>
                    <a:pt x="396" y="1463"/>
                    <a:pt x="396" y="1502"/>
                    <a:pt x="380" y="1518"/>
                  </a:cubicBezTo>
                  <a:cubicBezTo>
                    <a:pt x="364" y="1534"/>
                    <a:pt x="356" y="1597"/>
                    <a:pt x="364" y="1613"/>
                  </a:cubicBezTo>
                  <a:cubicBezTo>
                    <a:pt x="380" y="1629"/>
                    <a:pt x="419" y="1660"/>
                    <a:pt x="419" y="1692"/>
                  </a:cubicBezTo>
                  <a:cubicBezTo>
                    <a:pt x="419" y="1731"/>
                    <a:pt x="403" y="1818"/>
                    <a:pt x="403" y="1842"/>
                  </a:cubicBezTo>
                  <a:cubicBezTo>
                    <a:pt x="411" y="1858"/>
                    <a:pt x="459" y="1945"/>
                    <a:pt x="459" y="1969"/>
                  </a:cubicBezTo>
                  <a:cubicBezTo>
                    <a:pt x="459" y="1969"/>
                    <a:pt x="538" y="2095"/>
                    <a:pt x="546" y="2095"/>
                  </a:cubicBezTo>
                  <a:cubicBezTo>
                    <a:pt x="561" y="2095"/>
                    <a:pt x="1597" y="2016"/>
                    <a:pt x="1597" y="2016"/>
                  </a:cubicBezTo>
                  <a:cubicBezTo>
                    <a:pt x="1597" y="2016"/>
                    <a:pt x="1605" y="2016"/>
                    <a:pt x="1613" y="2040"/>
                  </a:cubicBezTo>
                  <a:cubicBezTo>
                    <a:pt x="1621" y="2063"/>
                    <a:pt x="1613" y="2103"/>
                    <a:pt x="1645" y="2103"/>
                  </a:cubicBezTo>
                  <a:cubicBezTo>
                    <a:pt x="1676" y="2111"/>
                    <a:pt x="1692" y="2119"/>
                    <a:pt x="1692" y="2079"/>
                  </a:cubicBezTo>
                  <a:cubicBezTo>
                    <a:pt x="1692" y="2040"/>
                    <a:pt x="1708" y="1992"/>
                    <a:pt x="1692" y="1961"/>
                  </a:cubicBezTo>
                  <a:cubicBezTo>
                    <a:pt x="1668" y="1929"/>
                    <a:pt x="1660" y="1905"/>
                    <a:pt x="1684" y="1897"/>
                  </a:cubicBezTo>
                  <a:cubicBezTo>
                    <a:pt x="1708" y="1882"/>
                    <a:pt x="1882" y="1937"/>
                    <a:pt x="1898" y="1897"/>
                  </a:cubicBezTo>
                  <a:cubicBezTo>
                    <a:pt x="1898" y="1889"/>
                    <a:pt x="1898" y="1889"/>
                    <a:pt x="1906" y="1889"/>
                  </a:cubicBezTo>
                  <a:cubicBezTo>
                    <a:pt x="1882" y="1874"/>
                    <a:pt x="1882" y="1866"/>
                    <a:pt x="1890" y="1834"/>
                  </a:cubicBezTo>
                  <a:cubicBezTo>
                    <a:pt x="1890" y="1795"/>
                    <a:pt x="1898" y="1787"/>
                    <a:pt x="1882" y="1763"/>
                  </a:cubicBezTo>
                  <a:cubicBezTo>
                    <a:pt x="1866" y="1739"/>
                    <a:pt x="1913" y="1731"/>
                    <a:pt x="1898" y="1716"/>
                  </a:cubicBezTo>
                  <a:cubicBezTo>
                    <a:pt x="1882" y="1700"/>
                    <a:pt x="1890" y="1684"/>
                    <a:pt x="1913" y="1676"/>
                  </a:cubicBezTo>
                  <a:cubicBezTo>
                    <a:pt x="1945" y="1676"/>
                    <a:pt x="1969" y="1637"/>
                    <a:pt x="1953" y="1621"/>
                  </a:cubicBezTo>
                  <a:cubicBezTo>
                    <a:pt x="1929" y="1613"/>
                    <a:pt x="1913" y="1637"/>
                    <a:pt x="1921" y="1605"/>
                  </a:cubicBezTo>
                  <a:cubicBezTo>
                    <a:pt x="1929" y="1573"/>
                    <a:pt x="1913" y="1573"/>
                    <a:pt x="1937" y="1565"/>
                  </a:cubicBezTo>
                  <a:cubicBezTo>
                    <a:pt x="1953" y="1558"/>
                    <a:pt x="1977" y="1542"/>
                    <a:pt x="1961" y="1526"/>
                  </a:cubicBezTo>
                  <a:cubicBezTo>
                    <a:pt x="1953" y="1510"/>
                    <a:pt x="1945" y="1510"/>
                    <a:pt x="1929" y="1510"/>
                  </a:cubicBezTo>
                  <a:cubicBezTo>
                    <a:pt x="1921" y="1502"/>
                    <a:pt x="1913" y="1486"/>
                    <a:pt x="1929" y="1478"/>
                  </a:cubicBezTo>
                  <a:cubicBezTo>
                    <a:pt x="1945" y="1471"/>
                    <a:pt x="1961" y="1478"/>
                    <a:pt x="1969" y="1455"/>
                  </a:cubicBezTo>
                  <a:cubicBezTo>
                    <a:pt x="1977" y="1431"/>
                    <a:pt x="1969" y="1423"/>
                    <a:pt x="1953" y="1423"/>
                  </a:cubicBezTo>
                  <a:cubicBezTo>
                    <a:pt x="1937" y="1423"/>
                    <a:pt x="1921" y="1431"/>
                    <a:pt x="1937" y="1415"/>
                  </a:cubicBezTo>
                  <a:cubicBezTo>
                    <a:pt x="1953" y="1407"/>
                    <a:pt x="1977" y="1407"/>
                    <a:pt x="1984" y="1391"/>
                  </a:cubicBezTo>
                  <a:cubicBezTo>
                    <a:pt x="2000" y="1376"/>
                    <a:pt x="2016" y="1360"/>
                    <a:pt x="1993" y="1352"/>
                  </a:cubicBezTo>
                  <a:cubicBezTo>
                    <a:pt x="1961" y="1344"/>
                    <a:pt x="1945" y="1344"/>
                    <a:pt x="1953" y="1336"/>
                  </a:cubicBezTo>
                  <a:cubicBezTo>
                    <a:pt x="1969" y="1328"/>
                    <a:pt x="1993" y="1320"/>
                    <a:pt x="2008" y="1320"/>
                  </a:cubicBezTo>
                  <a:cubicBezTo>
                    <a:pt x="2016" y="1328"/>
                    <a:pt x="2032" y="1328"/>
                    <a:pt x="2024" y="1320"/>
                  </a:cubicBezTo>
                  <a:cubicBezTo>
                    <a:pt x="2016" y="1305"/>
                    <a:pt x="2008" y="1289"/>
                    <a:pt x="2024" y="1289"/>
                  </a:cubicBezTo>
                  <a:cubicBezTo>
                    <a:pt x="2040" y="1289"/>
                    <a:pt x="2056" y="1289"/>
                    <a:pt x="2048" y="1281"/>
                  </a:cubicBezTo>
                  <a:cubicBezTo>
                    <a:pt x="2040" y="1273"/>
                    <a:pt x="2095" y="1273"/>
                    <a:pt x="2079" y="1257"/>
                  </a:cubicBezTo>
                  <a:cubicBezTo>
                    <a:pt x="2071" y="1241"/>
                    <a:pt x="2056" y="1241"/>
                    <a:pt x="2048" y="1241"/>
                  </a:cubicBezTo>
                  <a:cubicBezTo>
                    <a:pt x="2024" y="1241"/>
                    <a:pt x="1945" y="1233"/>
                    <a:pt x="1921" y="1218"/>
                  </a:cubicBezTo>
                </a:path>
              </a:pathLst>
            </a:custGeom>
            <a:solidFill>
              <a:schemeClr val="accent5"/>
            </a:solidFill>
            <a:ln>
              <a:solidFill>
                <a:schemeClr val="bg2"/>
              </a:solidFill>
            </a:ln>
            <a:effectLst/>
          </p:spPr>
          <p:txBody>
            <a:bodyPr wrap="none" anchor="ctr"/>
            <a:lstStyle/>
            <a:p>
              <a:endParaRPr lang="en-US" sz="2701" dirty="0">
                <a:latin typeface="Lato Light"/>
              </a:endParaRPr>
            </a:p>
          </p:txBody>
        </p:sp>
        <p:sp>
          <p:nvSpPr>
            <p:cNvPr id="84" name="Freeform 410"/>
            <p:cNvSpPr>
              <a:spLocks noChangeArrowheads="1"/>
            </p:cNvSpPr>
            <p:nvPr/>
          </p:nvSpPr>
          <p:spPr bwMode="auto">
            <a:xfrm>
              <a:off x="14475030" y="6970832"/>
              <a:ext cx="1101669" cy="1115587"/>
            </a:xfrm>
            <a:custGeom>
              <a:avLst/>
              <a:gdLst>
                <a:gd name="T0" fmla="*/ 1621 w 2096"/>
                <a:gd name="T1" fmla="*/ 2071 h 2120"/>
                <a:gd name="T2" fmla="*/ 459 w 2096"/>
                <a:gd name="T3" fmla="*/ 1977 h 2120"/>
                <a:gd name="T4" fmla="*/ 419 w 2096"/>
                <a:gd name="T5" fmla="*/ 1700 h 2120"/>
                <a:gd name="T6" fmla="*/ 380 w 2096"/>
                <a:gd name="T7" fmla="*/ 1439 h 2120"/>
                <a:gd name="T8" fmla="*/ 411 w 2096"/>
                <a:gd name="T9" fmla="*/ 1328 h 2120"/>
                <a:gd name="T10" fmla="*/ 364 w 2096"/>
                <a:gd name="T11" fmla="*/ 1249 h 2120"/>
                <a:gd name="T12" fmla="*/ 973 w 2096"/>
                <a:gd name="T13" fmla="*/ 0 h 2120"/>
                <a:gd name="T14" fmla="*/ 909 w 2096"/>
                <a:gd name="T15" fmla="*/ 95 h 2120"/>
                <a:gd name="T16" fmla="*/ 1020 w 2096"/>
                <a:gd name="T17" fmla="*/ 245 h 2120"/>
                <a:gd name="T18" fmla="*/ 1265 w 2096"/>
                <a:gd name="T19" fmla="*/ 475 h 2120"/>
                <a:gd name="T20" fmla="*/ 1597 w 2096"/>
                <a:gd name="T21" fmla="*/ 751 h 2120"/>
                <a:gd name="T22" fmla="*/ 1795 w 2096"/>
                <a:gd name="T23" fmla="*/ 1012 h 2120"/>
                <a:gd name="T24" fmla="*/ 1921 w 2096"/>
                <a:gd name="T25" fmla="*/ 1170 h 2120"/>
                <a:gd name="T26" fmla="*/ 2072 w 2096"/>
                <a:gd name="T27" fmla="*/ 1249 h 2120"/>
                <a:gd name="T28" fmla="*/ 2064 w 2096"/>
                <a:gd name="T29" fmla="*/ 1297 h 2120"/>
                <a:gd name="T30" fmla="*/ 2040 w 2096"/>
                <a:gd name="T31" fmla="*/ 1336 h 2120"/>
                <a:gd name="T32" fmla="*/ 1961 w 2096"/>
                <a:gd name="T33" fmla="*/ 1352 h 2120"/>
                <a:gd name="T34" fmla="*/ 2001 w 2096"/>
                <a:gd name="T35" fmla="*/ 1399 h 2120"/>
                <a:gd name="T36" fmla="*/ 1961 w 2096"/>
                <a:gd name="T37" fmla="*/ 1431 h 2120"/>
                <a:gd name="T38" fmla="*/ 1929 w 2096"/>
                <a:gd name="T39" fmla="*/ 1502 h 2120"/>
                <a:gd name="T40" fmla="*/ 1945 w 2096"/>
                <a:gd name="T41" fmla="*/ 1581 h 2120"/>
                <a:gd name="T42" fmla="*/ 1937 w 2096"/>
                <a:gd name="T43" fmla="*/ 1629 h 2120"/>
                <a:gd name="T44" fmla="*/ 1906 w 2096"/>
                <a:gd name="T45" fmla="*/ 1700 h 2120"/>
                <a:gd name="T46" fmla="*/ 1906 w 2096"/>
                <a:gd name="T47" fmla="*/ 1818 h 2120"/>
                <a:gd name="T48" fmla="*/ 1914 w 2096"/>
                <a:gd name="T49" fmla="*/ 1897 h 2120"/>
                <a:gd name="T50" fmla="*/ 1692 w 2096"/>
                <a:gd name="T51" fmla="*/ 1905 h 2120"/>
                <a:gd name="T52" fmla="*/ 1684 w 2096"/>
                <a:gd name="T53" fmla="*/ 2119 h 2120"/>
                <a:gd name="T54" fmla="*/ 1629 w 2096"/>
                <a:gd name="T55" fmla="*/ 2071 h 2120"/>
                <a:gd name="T56" fmla="*/ 1700 w 2096"/>
                <a:gd name="T57" fmla="*/ 2048 h 2120"/>
                <a:gd name="T58" fmla="*/ 1763 w 2096"/>
                <a:gd name="T59" fmla="*/ 1905 h 2120"/>
                <a:gd name="T60" fmla="*/ 1890 w 2096"/>
                <a:gd name="T61" fmla="*/ 1842 h 2120"/>
                <a:gd name="T62" fmla="*/ 1906 w 2096"/>
                <a:gd name="T63" fmla="*/ 1724 h 2120"/>
                <a:gd name="T64" fmla="*/ 1937 w 2096"/>
                <a:gd name="T65" fmla="*/ 1637 h 2120"/>
                <a:gd name="T66" fmla="*/ 1937 w 2096"/>
                <a:gd name="T67" fmla="*/ 1573 h 2120"/>
                <a:gd name="T68" fmla="*/ 1921 w 2096"/>
                <a:gd name="T69" fmla="*/ 1502 h 2120"/>
                <a:gd name="T70" fmla="*/ 1961 w 2096"/>
                <a:gd name="T71" fmla="*/ 1439 h 2120"/>
                <a:gd name="T72" fmla="*/ 1969 w 2096"/>
                <a:gd name="T73" fmla="*/ 1407 h 2120"/>
                <a:gd name="T74" fmla="*/ 1969 w 2096"/>
                <a:gd name="T75" fmla="*/ 1360 h 2120"/>
                <a:gd name="T76" fmla="*/ 2032 w 2096"/>
                <a:gd name="T77" fmla="*/ 1328 h 2120"/>
                <a:gd name="T78" fmla="*/ 2040 w 2096"/>
                <a:gd name="T79" fmla="*/ 1289 h 2120"/>
                <a:gd name="T80" fmla="*/ 2087 w 2096"/>
                <a:gd name="T81" fmla="*/ 1265 h 2120"/>
                <a:gd name="T82" fmla="*/ 1914 w 2096"/>
                <a:gd name="T83" fmla="*/ 1170 h 2120"/>
                <a:gd name="T84" fmla="*/ 1795 w 2096"/>
                <a:gd name="T85" fmla="*/ 1020 h 2120"/>
                <a:gd name="T86" fmla="*/ 1597 w 2096"/>
                <a:gd name="T87" fmla="*/ 759 h 2120"/>
                <a:gd name="T88" fmla="*/ 1265 w 2096"/>
                <a:gd name="T89" fmla="*/ 482 h 2120"/>
                <a:gd name="T90" fmla="*/ 1020 w 2096"/>
                <a:gd name="T91" fmla="*/ 253 h 2120"/>
                <a:gd name="T92" fmla="*/ 902 w 2096"/>
                <a:gd name="T93" fmla="*/ 95 h 2120"/>
                <a:gd name="T94" fmla="*/ 617 w 2096"/>
                <a:gd name="T95" fmla="*/ 48 h 2120"/>
                <a:gd name="T96" fmla="*/ 419 w 2096"/>
                <a:gd name="T97" fmla="*/ 1320 h 2120"/>
                <a:gd name="T98" fmla="*/ 388 w 2096"/>
                <a:gd name="T99" fmla="*/ 1439 h 2120"/>
                <a:gd name="T100" fmla="*/ 427 w 2096"/>
                <a:gd name="T101" fmla="*/ 1700 h 2120"/>
                <a:gd name="T102" fmla="*/ 554 w 2096"/>
                <a:gd name="T103" fmla="*/ 2103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6" h="2120">
                  <a:moveTo>
                    <a:pt x="1684" y="2119"/>
                  </a:moveTo>
                  <a:lnTo>
                    <a:pt x="1684" y="2119"/>
                  </a:lnTo>
                  <a:cubicBezTo>
                    <a:pt x="1676" y="2119"/>
                    <a:pt x="1668" y="2119"/>
                    <a:pt x="1661" y="2119"/>
                  </a:cubicBezTo>
                  <a:lnTo>
                    <a:pt x="1653" y="2119"/>
                  </a:lnTo>
                  <a:cubicBezTo>
                    <a:pt x="1621" y="2119"/>
                    <a:pt x="1621" y="2095"/>
                    <a:pt x="1621" y="2071"/>
                  </a:cubicBezTo>
                  <a:cubicBezTo>
                    <a:pt x="1621" y="2063"/>
                    <a:pt x="1621" y="2056"/>
                    <a:pt x="1621" y="2048"/>
                  </a:cubicBezTo>
                  <a:cubicBezTo>
                    <a:pt x="1613" y="2032"/>
                    <a:pt x="1605" y="2024"/>
                    <a:pt x="1605" y="2024"/>
                  </a:cubicBezTo>
                  <a:cubicBezTo>
                    <a:pt x="1550" y="2032"/>
                    <a:pt x="569" y="2111"/>
                    <a:pt x="554" y="2111"/>
                  </a:cubicBezTo>
                  <a:cubicBezTo>
                    <a:pt x="546" y="2111"/>
                    <a:pt x="483" y="2016"/>
                    <a:pt x="467" y="1977"/>
                  </a:cubicBezTo>
                  <a:cubicBezTo>
                    <a:pt x="459" y="1977"/>
                    <a:pt x="459" y="1977"/>
                    <a:pt x="459" y="1977"/>
                  </a:cubicBezTo>
                  <a:lnTo>
                    <a:pt x="459" y="1977"/>
                  </a:lnTo>
                  <a:cubicBezTo>
                    <a:pt x="459" y="1961"/>
                    <a:pt x="443" y="1921"/>
                    <a:pt x="435" y="1897"/>
                  </a:cubicBezTo>
                  <a:cubicBezTo>
                    <a:pt x="419" y="1874"/>
                    <a:pt x="411" y="1858"/>
                    <a:pt x="411" y="1850"/>
                  </a:cubicBezTo>
                  <a:cubicBezTo>
                    <a:pt x="411" y="1834"/>
                    <a:pt x="411" y="1803"/>
                    <a:pt x="419" y="1771"/>
                  </a:cubicBezTo>
                  <a:cubicBezTo>
                    <a:pt x="419" y="1739"/>
                    <a:pt x="419" y="1716"/>
                    <a:pt x="419" y="1700"/>
                  </a:cubicBezTo>
                  <a:cubicBezTo>
                    <a:pt x="419" y="1676"/>
                    <a:pt x="404" y="1652"/>
                    <a:pt x="380" y="1637"/>
                  </a:cubicBezTo>
                  <a:cubicBezTo>
                    <a:pt x="380" y="1629"/>
                    <a:pt x="372" y="1629"/>
                    <a:pt x="372" y="1621"/>
                  </a:cubicBezTo>
                  <a:cubicBezTo>
                    <a:pt x="356" y="1605"/>
                    <a:pt x="372" y="1542"/>
                    <a:pt x="388" y="1526"/>
                  </a:cubicBezTo>
                  <a:cubicBezTo>
                    <a:pt x="396" y="1510"/>
                    <a:pt x="396" y="1471"/>
                    <a:pt x="388" y="1455"/>
                  </a:cubicBezTo>
                  <a:cubicBezTo>
                    <a:pt x="380" y="1455"/>
                    <a:pt x="380" y="1447"/>
                    <a:pt x="380" y="1439"/>
                  </a:cubicBezTo>
                  <a:cubicBezTo>
                    <a:pt x="388" y="1431"/>
                    <a:pt x="396" y="1423"/>
                    <a:pt x="411" y="1415"/>
                  </a:cubicBezTo>
                  <a:lnTo>
                    <a:pt x="411" y="1415"/>
                  </a:lnTo>
                  <a:cubicBezTo>
                    <a:pt x="427" y="1399"/>
                    <a:pt x="435" y="1392"/>
                    <a:pt x="435" y="1368"/>
                  </a:cubicBezTo>
                  <a:cubicBezTo>
                    <a:pt x="435" y="1360"/>
                    <a:pt x="435" y="1352"/>
                    <a:pt x="427" y="1352"/>
                  </a:cubicBezTo>
                  <a:cubicBezTo>
                    <a:pt x="427" y="1344"/>
                    <a:pt x="419" y="1344"/>
                    <a:pt x="411" y="1328"/>
                  </a:cubicBezTo>
                  <a:cubicBezTo>
                    <a:pt x="404" y="1313"/>
                    <a:pt x="411" y="1297"/>
                    <a:pt x="411" y="1289"/>
                  </a:cubicBezTo>
                  <a:cubicBezTo>
                    <a:pt x="411" y="1281"/>
                    <a:pt x="411" y="1273"/>
                    <a:pt x="404" y="1265"/>
                  </a:cubicBezTo>
                  <a:cubicBezTo>
                    <a:pt x="388" y="1257"/>
                    <a:pt x="364" y="1249"/>
                    <a:pt x="364" y="1249"/>
                  </a:cubicBezTo>
                  <a:lnTo>
                    <a:pt x="364" y="1249"/>
                  </a:lnTo>
                  <a:lnTo>
                    <a:pt x="364" y="1249"/>
                  </a:lnTo>
                  <a:cubicBezTo>
                    <a:pt x="0" y="111"/>
                    <a:pt x="0" y="111"/>
                    <a:pt x="0" y="111"/>
                  </a:cubicBezTo>
                  <a:cubicBezTo>
                    <a:pt x="8" y="111"/>
                    <a:pt x="8" y="111"/>
                    <a:pt x="8" y="111"/>
                  </a:cubicBezTo>
                  <a:cubicBezTo>
                    <a:pt x="238" y="87"/>
                    <a:pt x="451" y="63"/>
                    <a:pt x="617" y="40"/>
                  </a:cubicBezTo>
                  <a:cubicBezTo>
                    <a:pt x="799" y="24"/>
                    <a:pt x="917" y="8"/>
                    <a:pt x="941" y="8"/>
                  </a:cubicBezTo>
                  <a:cubicBezTo>
                    <a:pt x="949" y="8"/>
                    <a:pt x="965" y="8"/>
                    <a:pt x="973" y="0"/>
                  </a:cubicBezTo>
                  <a:cubicBezTo>
                    <a:pt x="981" y="0"/>
                    <a:pt x="981" y="0"/>
                    <a:pt x="981" y="0"/>
                  </a:cubicBezTo>
                  <a:cubicBezTo>
                    <a:pt x="981" y="8"/>
                    <a:pt x="981" y="8"/>
                    <a:pt x="981" y="8"/>
                  </a:cubicBezTo>
                  <a:cubicBezTo>
                    <a:pt x="981" y="16"/>
                    <a:pt x="981" y="24"/>
                    <a:pt x="973" y="24"/>
                  </a:cubicBezTo>
                  <a:cubicBezTo>
                    <a:pt x="973" y="32"/>
                    <a:pt x="965" y="32"/>
                    <a:pt x="965" y="40"/>
                  </a:cubicBezTo>
                  <a:cubicBezTo>
                    <a:pt x="941" y="48"/>
                    <a:pt x="909" y="71"/>
                    <a:pt x="909" y="95"/>
                  </a:cubicBezTo>
                  <a:cubicBezTo>
                    <a:pt x="909" y="103"/>
                    <a:pt x="909" y="103"/>
                    <a:pt x="909" y="103"/>
                  </a:cubicBezTo>
                  <a:cubicBezTo>
                    <a:pt x="909" y="127"/>
                    <a:pt x="902" y="166"/>
                    <a:pt x="917" y="174"/>
                  </a:cubicBezTo>
                  <a:cubicBezTo>
                    <a:pt x="917" y="174"/>
                    <a:pt x="925" y="174"/>
                    <a:pt x="925" y="182"/>
                  </a:cubicBezTo>
                  <a:cubicBezTo>
                    <a:pt x="949" y="198"/>
                    <a:pt x="996" y="222"/>
                    <a:pt x="1004" y="238"/>
                  </a:cubicBezTo>
                  <a:cubicBezTo>
                    <a:pt x="1012" y="245"/>
                    <a:pt x="1020" y="245"/>
                    <a:pt x="1020" y="245"/>
                  </a:cubicBezTo>
                  <a:cubicBezTo>
                    <a:pt x="1028" y="245"/>
                    <a:pt x="1036" y="245"/>
                    <a:pt x="1044" y="245"/>
                  </a:cubicBezTo>
                  <a:cubicBezTo>
                    <a:pt x="1052" y="245"/>
                    <a:pt x="1060" y="238"/>
                    <a:pt x="1068" y="238"/>
                  </a:cubicBezTo>
                  <a:cubicBezTo>
                    <a:pt x="1084" y="238"/>
                    <a:pt x="1099" y="261"/>
                    <a:pt x="1115" y="293"/>
                  </a:cubicBezTo>
                  <a:cubicBezTo>
                    <a:pt x="1123" y="301"/>
                    <a:pt x="1123" y="309"/>
                    <a:pt x="1131" y="316"/>
                  </a:cubicBezTo>
                  <a:cubicBezTo>
                    <a:pt x="1162" y="372"/>
                    <a:pt x="1218" y="451"/>
                    <a:pt x="1265" y="475"/>
                  </a:cubicBezTo>
                  <a:cubicBezTo>
                    <a:pt x="1313" y="490"/>
                    <a:pt x="1328" y="498"/>
                    <a:pt x="1360" y="546"/>
                  </a:cubicBezTo>
                  <a:cubicBezTo>
                    <a:pt x="1392" y="585"/>
                    <a:pt x="1415" y="593"/>
                    <a:pt x="1447" y="609"/>
                  </a:cubicBezTo>
                  <a:cubicBezTo>
                    <a:pt x="1486" y="617"/>
                    <a:pt x="1510" y="625"/>
                    <a:pt x="1534" y="656"/>
                  </a:cubicBezTo>
                  <a:cubicBezTo>
                    <a:pt x="1534" y="664"/>
                    <a:pt x="1542" y="672"/>
                    <a:pt x="1542" y="680"/>
                  </a:cubicBezTo>
                  <a:cubicBezTo>
                    <a:pt x="1558" y="704"/>
                    <a:pt x="1566" y="720"/>
                    <a:pt x="1597" y="751"/>
                  </a:cubicBezTo>
                  <a:cubicBezTo>
                    <a:pt x="1645" y="783"/>
                    <a:pt x="1668" y="799"/>
                    <a:pt x="1692" y="815"/>
                  </a:cubicBezTo>
                  <a:cubicBezTo>
                    <a:pt x="1692" y="822"/>
                    <a:pt x="1700" y="822"/>
                    <a:pt x="1700" y="830"/>
                  </a:cubicBezTo>
                  <a:cubicBezTo>
                    <a:pt x="1732" y="846"/>
                    <a:pt x="1779" y="909"/>
                    <a:pt x="1787" y="933"/>
                  </a:cubicBezTo>
                  <a:cubicBezTo>
                    <a:pt x="1787" y="941"/>
                    <a:pt x="1787" y="949"/>
                    <a:pt x="1787" y="957"/>
                  </a:cubicBezTo>
                  <a:cubicBezTo>
                    <a:pt x="1779" y="980"/>
                    <a:pt x="1779" y="996"/>
                    <a:pt x="1795" y="1012"/>
                  </a:cubicBezTo>
                  <a:cubicBezTo>
                    <a:pt x="1803" y="1020"/>
                    <a:pt x="1811" y="1020"/>
                    <a:pt x="1819" y="1028"/>
                  </a:cubicBezTo>
                  <a:cubicBezTo>
                    <a:pt x="1834" y="1028"/>
                    <a:pt x="1850" y="1036"/>
                    <a:pt x="1858" y="1052"/>
                  </a:cubicBezTo>
                  <a:cubicBezTo>
                    <a:pt x="1866" y="1060"/>
                    <a:pt x="1874" y="1075"/>
                    <a:pt x="1882" y="1083"/>
                  </a:cubicBezTo>
                  <a:cubicBezTo>
                    <a:pt x="1898" y="1107"/>
                    <a:pt x="1906" y="1131"/>
                    <a:pt x="1921" y="1139"/>
                  </a:cubicBezTo>
                  <a:cubicBezTo>
                    <a:pt x="1929" y="1139"/>
                    <a:pt x="1929" y="1155"/>
                    <a:pt x="1921" y="1170"/>
                  </a:cubicBezTo>
                  <a:cubicBezTo>
                    <a:pt x="1914" y="1194"/>
                    <a:pt x="1914" y="1218"/>
                    <a:pt x="1929" y="1226"/>
                  </a:cubicBezTo>
                  <a:cubicBezTo>
                    <a:pt x="1961" y="1241"/>
                    <a:pt x="2032" y="1241"/>
                    <a:pt x="2056" y="1241"/>
                  </a:cubicBezTo>
                  <a:cubicBezTo>
                    <a:pt x="2064" y="1241"/>
                    <a:pt x="2064" y="1241"/>
                    <a:pt x="2064" y="1241"/>
                  </a:cubicBezTo>
                  <a:lnTo>
                    <a:pt x="2064" y="1241"/>
                  </a:lnTo>
                  <a:cubicBezTo>
                    <a:pt x="2064" y="1241"/>
                    <a:pt x="2064" y="1249"/>
                    <a:pt x="2072" y="1249"/>
                  </a:cubicBezTo>
                  <a:cubicBezTo>
                    <a:pt x="2079" y="1249"/>
                    <a:pt x="2087" y="1257"/>
                    <a:pt x="2095" y="1265"/>
                  </a:cubicBezTo>
                  <a:cubicBezTo>
                    <a:pt x="2095" y="1265"/>
                    <a:pt x="2095" y="1265"/>
                    <a:pt x="2095" y="1273"/>
                  </a:cubicBezTo>
                  <a:cubicBezTo>
                    <a:pt x="2095" y="1281"/>
                    <a:pt x="2079" y="1281"/>
                    <a:pt x="2072" y="1281"/>
                  </a:cubicBezTo>
                  <a:cubicBezTo>
                    <a:pt x="2072" y="1289"/>
                    <a:pt x="2064" y="1289"/>
                    <a:pt x="2064" y="1289"/>
                  </a:cubicBezTo>
                  <a:lnTo>
                    <a:pt x="2064" y="1297"/>
                  </a:lnTo>
                  <a:cubicBezTo>
                    <a:pt x="2064" y="1297"/>
                    <a:pt x="2056" y="1297"/>
                    <a:pt x="2040" y="1297"/>
                  </a:cubicBezTo>
                  <a:cubicBezTo>
                    <a:pt x="2032" y="1297"/>
                    <a:pt x="2032" y="1297"/>
                    <a:pt x="2032" y="1297"/>
                  </a:cubicBezTo>
                  <a:cubicBezTo>
                    <a:pt x="2032" y="1297"/>
                    <a:pt x="2024" y="1297"/>
                    <a:pt x="2024" y="1305"/>
                  </a:cubicBezTo>
                  <a:cubicBezTo>
                    <a:pt x="2024" y="1305"/>
                    <a:pt x="2032" y="1320"/>
                    <a:pt x="2040" y="1320"/>
                  </a:cubicBezTo>
                  <a:cubicBezTo>
                    <a:pt x="2040" y="1328"/>
                    <a:pt x="2040" y="1328"/>
                    <a:pt x="2040" y="1336"/>
                  </a:cubicBezTo>
                  <a:lnTo>
                    <a:pt x="2032" y="1336"/>
                  </a:lnTo>
                  <a:cubicBezTo>
                    <a:pt x="2024" y="1336"/>
                    <a:pt x="2016" y="1336"/>
                    <a:pt x="2008" y="1336"/>
                  </a:cubicBezTo>
                  <a:lnTo>
                    <a:pt x="2008" y="1336"/>
                  </a:lnTo>
                  <a:cubicBezTo>
                    <a:pt x="1992" y="1336"/>
                    <a:pt x="1977" y="1344"/>
                    <a:pt x="1969" y="1344"/>
                  </a:cubicBezTo>
                  <a:cubicBezTo>
                    <a:pt x="1961" y="1352"/>
                    <a:pt x="1961" y="1352"/>
                    <a:pt x="1961" y="1352"/>
                  </a:cubicBezTo>
                  <a:cubicBezTo>
                    <a:pt x="1969" y="1352"/>
                    <a:pt x="1969" y="1352"/>
                    <a:pt x="1977" y="1352"/>
                  </a:cubicBezTo>
                  <a:cubicBezTo>
                    <a:pt x="1977" y="1352"/>
                    <a:pt x="1992" y="1352"/>
                    <a:pt x="2001" y="1360"/>
                  </a:cubicBezTo>
                  <a:cubicBezTo>
                    <a:pt x="2008" y="1360"/>
                    <a:pt x="2016" y="1368"/>
                    <a:pt x="2016" y="1368"/>
                  </a:cubicBezTo>
                  <a:cubicBezTo>
                    <a:pt x="2016" y="1384"/>
                    <a:pt x="2008" y="1392"/>
                    <a:pt x="2001" y="1399"/>
                  </a:cubicBezTo>
                  <a:lnTo>
                    <a:pt x="2001" y="1399"/>
                  </a:lnTo>
                  <a:cubicBezTo>
                    <a:pt x="1992" y="1415"/>
                    <a:pt x="1977" y="1415"/>
                    <a:pt x="1969" y="1415"/>
                  </a:cubicBezTo>
                  <a:cubicBezTo>
                    <a:pt x="1961" y="1415"/>
                    <a:pt x="1953" y="1423"/>
                    <a:pt x="1945" y="1423"/>
                  </a:cubicBezTo>
                  <a:cubicBezTo>
                    <a:pt x="1945" y="1431"/>
                    <a:pt x="1945" y="1431"/>
                    <a:pt x="1945" y="1431"/>
                  </a:cubicBezTo>
                  <a:lnTo>
                    <a:pt x="1953" y="1431"/>
                  </a:lnTo>
                  <a:cubicBezTo>
                    <a:pt x="1961" y="1431"/>
                    <a:pt x="1961" y="1431"/>
                    <a:pt x="1961" y="1431"/>
                  </a:cubicBezTo>
                  <a:cubicBezTo>
                    <a:pt x="1969" y="1431"/>
                    <a:pt x="1977" y="1431"/>
                    <a:pt x="1985" y="1439"/>
                  </a:cubicBezTo>
                  <a:cubicBezTo>
                    <a:pt x="1985" y="1439"/>
                    <a:pt x="1985" y="1447"/>
                    <a:pt x="1985" y="1463"/>
                  </a:cubicBezTo>
                  <a:cubicBezTo>
                    <a:pt x="1977" y="1479"/>
                    <a:pt x="1969" y="1486"/>
                    <a:pt x="1953" y="1486"/>
                  </a:cubicBezTo>
                  <a:cubicBezTo>
                    <a:pt x="1953" y="1486"/>
                    <a:pt x="1945" y="1486"/>
                    <a:pt x="1937" y="1494"/>
                  </a:cubicBezTo>
                  <a:cubicBezTo>
                    <a:pt x="1929" y="1494"/>
                    <a:pt x="1929" y="1494"/>
                    <a:pt x="1929" y="1502"/>
                  </a:cubicBezTo>
                  <a:lnTo>
                    <a:pt x="1937" y="1510"/>
                  </a:lnTo>
                  <a:cubicBezTo>
                    <a:pt x="1945" y="1510"/>
                    <a:pt x="1945" y="1510"/>
                    <a:pt x="1945" y="1510"/>
                  </a:cubicBezTo>
                  <a:cubicBezTo>
                    <a:pt x="1953" y="1518"/>
                    <a:pt x="1961" y="1518"/>
                    <a:pt x="1977" y="1534"/>
                  </a:cubicBezTo>
                  <a:cubicBezTo>
                    <a:pt x="1977" y="1534"/>
                    <a:pt x="1985" y="1542"/>
                    <a:pt x="1977" y="1550"/>
                  </a:cubicBezTo>
                  <a:cubicBezTo>
                    <a:pt x="1977" y="1557"/>
                    <a:pt x="1961" y="1573"/>
                    <a:pt x="1945" y="1581"/>
                  </a:cubicBezTo>
                  <a:cubicBezTo>
                    <a:pt x="1937" y="1581"/>
                    <a:pt x="1937" y="1581"/>
                    <a:pt x="1937" y="1581"/>
                  </a:cubicBezTo>
                  <a:lnTo>
                    <a:pt x="1937" y="1589"/>
                  </a:lnTo>
                  <a:cubicBezTo>
                    <a:pt x="1937" y="1589"/>
                    <a:pt x="1937" y="1597"/>
                    <a:pt x="1937" y="1613"/>
                  </a:cubicBezTo>
                  <a:cubicBezTo>
                    <a:pt x="1937" y="1621"/>
                    <a:pt x="1937" y="1629"/>
                    <a:pt x="1937" y="1629"/>
                  </a:cubicBezTo>
                  <a:lnTo>
                    <a:pt x="1937" y="1629"/>
                  </a:lnTo>
                  <a:lnTo>
                    <a:pt x="1945" y="1621"/>
                  </a:lnTo>
                  <a:cubicBezTo>
                    <a:pt x="1953" y="1621"/>
                    <a:pt x="1961" y="1629"/>
                    <a:pt x="1961" y="1629"/>
                  </a:cubicBezTo>
                  <a:cubicBezTo>
                    <a:pt x="1969" y="1637"/>
                    <a:pt x="1969" y="1637"/>
                    <a:pt x="1969" y="1652"/>
                  </a:cubicBezTo>
                  <a:cubicBezTo>
                    <a:pt x="1969" y="1668"/>
                    <a:pt x="1945" y="1684"/>
                    <a:pt x="1921" y="1692"/>
                  </a:cubicBezTo>
                  <a:cubicBezTo>
                    <a:pt x="1914" y="1692"/>
                    <a:pt x="1906" y="1692"/>
                    <a:pt x="1906" y="1700"/>
                  </a:cubicBezTo>
                  <a:cubicBezTo>
                    <a:pt x="1898" y="1708"/>
                    <a:pt x="1906" y="1716"/>
                    <a:pt x="1906" y="1724"/>
                  </a:cubicBezTo>
                  <a:cubicBezTo>
                    <a:pt x="1914" y="1724"/>
                    <a:pt x="1914" y="1724"/>
                    <a:pt x="1914" y="1732"/>
                  </a:cubicBezTo>
                  <a:lnTo>
                    <a:pt x="1906" y="1739"/>
                  </a:lnTo>
                  <a:cubicBezTo>
                    <a:pt x="1890" y="1755"/>
                    <a:pt x="1882" y="1755"/>
                    <a:pt x="1890" y="1771"/>
                  </a:cubicBezTo>
                  <a:cubicBezTo>
                    <a:pt x="1906" y="1787"/>
                    <a:pt x="1906" y="1795"/>
                    <a:pt x="1906" y="1818"/>
                  </a:cubicBezTo>
                  <a:cubicBezTo>
                    <a:pt x="1906" y="1826"/>
                    <a:pt x="1898" y="1834"/>
                    <a:pt x="1898" y="1842"/>
                  </a:cubicBezTo>
                  <a:lnTo>
                    <a:pt x="1898" y="1842"/>
                  </a:lnTo>
                  <a:cubicBezTo>
                    <a:pt x="1898" y="1882"/>
                    <a:pt x="1898" y="1882"/>
                    <a:pt x="1914" y="1890"/>
                  </a:cubicBezTo>
                  <a:cubicBezTo>
                    <a:pt x="1914" y="1897"/>
                    <a:pt x="1914" y="1897"/>
                    <a:pt x="1914" y="1897"/>
                  </a:cubicBezTo>
                  <a:lnTo>
                    <a:pt x="1914" y="1897"/>
                  </a:lnTo>
                  <a:lnTo>
                    <a:pt x="1914" y="1905"/>
                  </a:lnTo>
                  <a:cubicBezTo>
                    <a:pt x="1906" y="1913"/>
                    <a:pt x="1890" y="1921"/>
                    <a:pt x="1858" y="1921"/>
                  </a:cubicBezTo>
                  <a:cubicBezTo>
                    <a:pt x="1834" y="1921"/>
                    <a:pt x="1795" y="1913"/>
                    <a:pt x="1763" y="1913"/>
                  </a:cubicBezTo>
                  <a:cubicBezTo>
                    <a:pt x="1739" y="1905"/>
                    <a:pt x="1716" y="1905"/>
                    <a:pt x="1708" y="1905"/>
                  </a:cubicBezTo>
                  <a:cubicBezTo>
                    <a:pt x="1700" y="1905"/>
                    <a:pt x="1692" y="1905"/>
                    <a:pt x="1692" y="1905"/>
                  </a:cubicBezTo>
                  <a:cubicBezTo>
                    <a:pt x="1684" y="1913"/>
                    <a:pt x="1684" y="1913"/>
                    <a:pt x="1684" y="1921"/>
                  </a:cubicBezTo>
                  <a:cubicBezTo>
                    <a:pt x="1684" y="1929"/>
                    <a:pt x="1684" y="1945"/>
                    <a:pt x="1700" y="1969"/>
                  </a:cubicBezTo>
                  <a:cubicBezTo>
                    <a:pt x="1716" y="1992"/>
                    <a:pt x="1716" y="2024"/>
                    <a:pt x="1708" y="2056"/>
                  </a:cubicBezTo>
                  <a:cubicBezTo>
                    <a:pt x="1708" y="2063"/>
                    <a:pt x="1708" y="2079"/>
                    <a:pt x="1708" y="2087"/>
                  </a:cubicBezTo>
                  <a:cubicBezTo>
                    <a:pt x="1708" y="2111"/>
                    <a:pt x="1700" y="2119"/>
                    <a:pt x="1684" y="2119"/>
                  </a:cubicBezTo>
                  <a:close/>
                  <a:moveTo>
                    <a:pt x="1605" y="2016"/>
                  </a:moveTo>
                  <a:lnTo>
                    <a:pt x="1605" y="2016"/>
                  </a:lnTo>
                  <a:lnTo>
                    <a:pt x="1605" y="2016"/>
                  </a:lnTo>
                  <a:cubicBezTo>
                    <a:pt x="1605" y="2016"/>
                    <a:pt x="1613" y="2024"/>
                    <a:pt x="1629" y="2048"/>
                  </a:cubicBezTo>
                  <a:cubicBezTo>
                    <a:pt x="1629" y="2056"/>
                    <a:pt x="1629" y="2063"/>
                    <a:pt x="1629" y="2071"/>
                  </a:cubicBezTo>
                  <a:cubicBezTo>
                    <a:pt x="1629" y="2095"/>
                    <a:pt x="1629" y="2111"/>
                    <a:pt x="1653" y="2111"/>
                  </a:cubicBezTo>
                  <a:cubicBezTo>
                    <a:pt x="1653" y="2111"/>
                    <a:pt x="1661" y="2111"/>
                    <a:pt x="1668" y="2111"/>
                  </a:cubicBezTo>
                  <a:cubicBezTo>
                    <a:pt x="1668" y="2111"/>
                    <a:pt x="1676" y="2111"/>
                    <a:pt x="1684" y="2111"/>
                  </a:cubicBezTo>
                  <a:cubicBezTo>
                    <a:pt x="1692" y="2111"/>
                    <a:pt x="1700" y="2111"/>
                    <a:pt x="1700" y="2087"/>
                  </a:cubicBezTo>
                  <a:cubicBezTo>
                    <a:pt x="1700" y="2079"/>
                    <a:pt x="1700" y="2063"/>
                    <a:pt x="1700" y="2048"/>
                  </a:cubicBezTo>
                  <a:cubicBezTo>
                    <a:pt x="1708" y="2024"/>
                    <a:pt x="1708" y="1992"/>
                    <a:pt x="1692" y="1969"/>
                  </a:cubicBezTo>
                  <a:cubicBezTo>
                    <a:pt x="1676" y="1945"/>
                    <a:pt x="1676" y="1929"/>
                    <a:pt x="1676" y="1921"/>
                  </a:cubicBezTo>
                  <a:cubicBezTo>
                    <a:pt x="1676" y="1913"/>
                    <a:pt x="1684" y="1905"/>
                    <a:pt x="1692" y="1897"/>
                  </a:cubicBezTo>
                  <a:cubicBezTo>
                    <a:pt x="1692" y="1897"/>
                    <a:pt x="1700" y="1897"/>
                    <a:pt x="1708" y="1897"/>
                  </a:cubicBezTo>
                  <a:cubicBezTo>
                    <a:pt x="1716" y="1897"/>
                    <a:pt x="1739" y="1897"/>
                    <a:pt x="1763" y="1905"/>
                  </a:cubicBezTo>
                  <a:cubicBezTo>
                    <a:pt x="1795" y="1913"/>
                    <a:pt x="1834" y="1913"/>
                    <a:pt x="1858" y="1913"/>
                  </a:cubicBezTo>
                  <a:cubicBezTo>
                    <a:pt x="1882" y="1913"/>
                    <a:pt x="1898" y="1913"/>
                    <a:pt x="1906" y="1905"/>
                  </a:cubicBezTo>
                  <a:cubicBezTo>
                    <a:pt x="1906" y="1897"/>
                    <a:pt x="1906" y="1897"/>
                    <a:pt x="1906" y="1897"/>
                  </a:cubicBezTo>
                  <a:cubicBezTo>
                    <a:pt x="1890" y="1882"/>
                    <a:pt x="1890" y="1874"/>
                    <a:pt x="1890" y="1842"/>
                  </a:cubicBezTo>
                  <a:lnTo>
                    <a:pt x="1890" y="1842"/>
                  </a:lnTo>
                  <a:cubicBezTo>
                    <a:pt x="1890" y="1826"/>
                    <a:pt x="1898" y="1826"/>
                    <a:pt x="1898" y="1818"/>
                  </a:cubicBezTo>
                  <a:cubicBezTo>
                    <a:pt x="1898" y="1795"/>
                    <a:pt x="1898" y="1795"/>
                    <a:pt x="1890" y="1771"/>
                  </a:cubicBezTo>
                  <a:cubicBezTo>
                    <a:pt x="1874" y="1755"/>
                    <a:pt x="1890" y="1747"/>
                    <a:pt x="1898" y="1739"/>
                  </a:cubicBezTo>
                  <a:cubicBezTo>
                    <a:pt x="1898" y="1732"/>
                    <a:pt x="1906" y="1732"/>
                    <a:pt x="1906" y="1732"/>
                  </a:cubicBezTo>
                  <a:cubicBezTo>
                    <a:pt x="1906" y="1724"/>
                    <a:pt x="1906" y="1724"/>
                    <a:pt x="1906" y="1724"/>
                  </a:cubicBezTo>
                  <a:cubicBezTo>
                    <a:pt x="1898" y="1716"/>
                    <a:pt x="1890" y="1708"/>
                    <a:pt x="1898" y="1700"/>
                  </a:cubicBezTo>
                  <a:cubicBezTo>
                    <a:pt x="1898" y="1692"/>
                    <a:pt x="1906" y="1684"/>
                    <a:pt x="1921" y="1684"/>
                  </a:cubicBezTo>
                  <a:cubicBezTo>
                    <a:pt x="1945" y="1676"/>
                    <a:pt x="1961" y="1660"/>
                    <a:pt x="1961" y="1645"/>
                  </a:cubicBezTo>
                  <a:lnTo>
                    <a:pt x="1961" y="1637"/>
                  </a:lnTo>
                  <a:cubicBezTo>
                    <a:pt x="1953" y="1629"/>
                    <a:pt x="1945" y="1629"/>
                    <a:pt x="1937" y="1637"/>
                  </a:cubicBezTo>
                  <a:cubicBezTo>
                    <a:pt x="1937" y="1637"/>
                    <a:pt x="1937" y="1637"/>
                    <a:pt x="1929" y="1637"/>
                  </a:cubicBezTo>
                  <a:cubicBezTo>
                    <a:pt x="1929" y="1637"/>
                    <a:pt x="1929" y="1637"/>
                    <a:pt x="1929" y="1629"/>
                  </a:cubicBezTo>
                  <a:cubicBezTo>
                    <a:pt x="1929" y="1629"/>
                    <a:pt x="1929" y="1621"/>
                    <a:pt x="1929" y="1613"/>
                  </a:cubicBezTo>
                  <a:cubicBezTo>
                    <a:pt x="1929" y="1597"/>
                    <a:pt x="1929" y="1597"/>
                    <a:pt x="1929" y="1589"/>
                  </a:cubicBezTo>
                  <a:cubicBezTo>
                    <a:pt x="1929" y="1581"/>
                    <a:pt x="1929" y="1581"/>
                    <a:pt x="1937" y="1573"/>
                  </a:cubicBezTo>
                  <a:cubicBezTo>
                    <a:pt x="1953" y="1566"/>
                    <a:pt x="1969" y="1557"/>
                    <a:pt x="1977" y="1550"/>
                  </a:cubicBezTo>
                  <a:cubicBezTo>
                    <a:pt x="1977" y="1542"/>
                    <a:pt x="1977" y="1542"/>
                    <a:pt x="1969" y="1534"/>
                  </a:cubicBezTo>
                  <a:cubicBezTo>
                    <a:pt x="1961" y="1526"/>
                    <a:pt x="1953" y="1526"/>
                    <a:pt x="1945" y="1518"/>
                  </a:cubicBezTo>
                  <a:cubicBezTo>
                    <a:pt x="1937" y="1518"/>
                    <a:pt x="1937" y="1518"/>
                    <a:pt x="1937" y="1518"/>
                  </a:cubicBezTo>
                  <a:cubicBezTo>
                    <a:pt x="1929" y="1518"/>
                    <a:pt x="1921" y="1510"/>
                    <a:pt x="1921" y="1502"/>
                  </a:cubicBezTo>
                  <a:cubicBezTo>
                    <a:pt x="1921" y="1502"/>
                    <a:pt x="1921" y="1494"/>
                    <a:pt x="1937" y="1486"/>
                  </a:cubicBezTo>
                  <a:cubicBezTo>
                    <a:pt x="1937" y="1479"/>
                    <a:pt x="1945" y="1479"/>
                    <a:pt x="1953" y="1479"/>
                  </a:cubicBezTo>
                  <a:cubicBezTo>
                    <a:pt x="1961" y="1479"/>
                    <a:pt x="1969" y="1479"/>
                    <a:pt x="1977" y="1463"/>
                  </a:cubicBezTo>
                  <a:cubicBezTo>
                    <a:pt x="1977" y="1455"/>
                    <a:pt x="1977" y="1447"/>
                    <a:pt x="1977" y="1439"/>
                  </a:cubicBezTo>
                  <a:cubicBezTo>
                    <a:pt x="1977" y="1439"/>
                    <a:pt x="1969" y="1439"/>
                    <a:pt x="1961" y="1439"/>
                  </a:cubicBezTo>
                  <a:cubicBezTo>
                    <a:pt x="1961" y="1439"/>
                    <a:pt x="1961" y="1439"/>
                    <a:pt x="1953" y="1439"/>
                  </a:cubicBezTo>
                  <a:lnTo>
                    <a:pt x="1945" y="1439"/>
                  </a:lnTo>
                  <a:cubicBezTo>
                    <a:pt x="1945" y="1439"/>
                    <a:pt x="1937" y="1439"/>
                    <a:pt x="1937" y="1431"/>
                  </a:cubicBezTo>
                  <a:cubicBezTo>
                    <a:pt x="1937" y="1431"/>
                    <a:pt x="1937" y="1423"/>
                    <a:pt x="1945" y="1423"/>
                  </a:cubicBezTo>
                  <a:cubicBezTo>
                    <a:pt x="1953" y="1415"/>
                    <a:pt x="1961" y="1415"/>
                    <a:pt x="1969" y="1407"/>
                  </a:cubicBezTo>
                  <a:cubicBezTo>
                    <a:pt x="1977" y="1407"/>
                    <a:pt x="1985" y="1407"/>
                    <a:pt x="1992" y="1399"/>
                  </a:cubicBezTo>
                  <a:lnTo>
                    <a:pt x="1992" y="1392"/>
                  </a:lnTo>
                  <a:cubicBezTo>
                    <a:pt x="2001" y="1384"/>
                    <a:pt x="2008" y="1376"/>
                    <a:pt x="2008" y="1376"/>
                  </a:cubicBezTo>
                  <a:cubicBezTo>
                    <a:pt x="2008" y="1368"/>
                    <a:pt x="2001" y="1368"/>
                    <a:pt x="1992" y="1368"/>
                  </a:cubicBezTo>
                  <a:cubicBezTo>
                    <a:pt x="1985" y="1360"/>
                    <a:pt x="1977" y="1360"/>
                    <a:pt x="1969" y="1360"/>
                  </a:cubicBezTo>
                  <a:cubicBezTo>
                    <a:pt x="1961" y="1352"/>
                    <a:pt x="1953" y="1352"/>
                    <a:pt x="1953" y="1352"/>
                  </a:cubicBezTo>
                  <a:cubicBezTo>
                    <a:pt x="1953" y="1344"/>
                    <a:pt x="1961" y="1344"/>
                    <a:pt x="1961" y="1344"/>
                  </a:cubicBezTo>
                  <a:cubicBezTo>
                    <a:pt x="1969" y="1336"/>
                    <a:pt x="1992" y="1328"/>
                    <a:pt x="2008" y="1328"/>
                  </a:cubicBezTo>
                  <a:cubicBezTo>
                    <a:pt x="2008" y="1328"/>
                    <a:pt x="2008" y="1328"/>
                    <a:pt x="2016" y="1328"/>
                  </a:cubicBezTo>
                  <a:cubicBezTo>
                    <a:pt x="2024" y="1328"/>
                    <a:pt x="2024" y="1328"/>
                    <a:pt x="2032" y="1328"/>
                  </a:cubicBezTo>
                  <a:lnTo>
                    <a:pt x="2032" y="1328"/>
                  </a:lnTo>
                  <a:lnTo>
                    <a:pt x="2032" y="1328"/>
                  </a:lnTo>
                  <a:cubicBezTo>
                    <a:pt x="2024" y="1313"/>
                    <a:pt x="2016" y="1305"/>
                    <a:pt x="2016" y="1297"/>
                  </a:cubicBezTo>
                  <a:cubicBezTo>
                    <a:pt x="2024" y="1297"/>
                    <a:pt x="2024" y="1289"/>
                    <a:pt x="2032" y="1289"/>
                  </a:cubicBezTo>
                  <a:cubicBezTo>
                    <a:pt x="2040" y="1289"/>
                    <a:pt x="2040" y="1289"/>
                    <a:pt x="2040" y="1289"/>
                  </a:cubicBezTo>
                  <a:cubicBezTo>
                    <a:pt x="2048" y="1289"/>
                    <a:pt x="2056" y="1289"/>
                    <a:pt x="2056" y="1289"/>
                  </a:cubicBezTo>
                  <a:lnTo>
                    <a:pt x="2056" y="1289"/>
                  </a:lnTo>
                  <a:cubicBezTo>
                    <a:pt x="2056" y="1281"/>
                    <a:pt x="2064" y="1281"/>
                    <a:pt x="2072" y="1281"/>
                  </a:cubicBezTo>
                  <a:cubicBezTo>
                    <a:pt x="2079" y="1273"/>
                    <a:pt x="2087" y="1273"/>
                    <a:pt x="2087" y="1265"/>
                  </a:cubicBezTo>
                  <a:lnTo>
                    <a:pt x="2087" y="1265"/>
                  </a:lnTo>
                  <a:cubicBezTo>
                    <a:pt x="2079" y="1257"/>
                    <a:pt x="2072" y="1257"/>
                    <a:pt x="2072" y="1257"/>
                  </a:cubicBezTo>
                  <a:cubicBezTo>
                    <a:pt x="2064" y="1249"/>
                    <a:pt x="2064" y="1249"/>
                    <a:pt x="2056" y="1249"/>
                  </a:cubicBezTo>
                  <a:lnTo>
                    <a:pt x="2056" y="1249"/>
                  </a:lnTo>
                  <a:cubicBezTo>
                    <a:pt x="2024" y="1249"/>
                    <a:pt x="1953" y="1249"/>
                    <a:pt x="1929" y="1233"/>
                  </a:cubicBezTo>
                  <a:cubicBezTo>
                    <a:pt x="1906" y="1218"/>
                    <a:pt x="1906" y="1194"/>
                    <a:pt x="1914" y="1170"/>
                  </a:cubicBezTo>
                  <a:cubicBezTo>
                    <a:pt x="1921" y="1155"/>
                    <a:pt x="1921" y="1146"/>
                    <a:pt x="1914" y="1139"/>
                  </a:cubicBezTo>
                  <a:cubicBezTo>
                    <a:pt x="1906" y="1131"/>
                    <a:pt x="1890" y="1107"/>
                    <a:pt x="1874" y="1091"/>
                  </a:cubicBezTo>
                  <a:cubicBezTo>
                    <a:pt x="1866" y="1075"/>
                    <a:pt x="1866" y="1067"/>
                    <a:pt x="1858" y="1060"/>
                  </a:cubicBezTo>
                  <a:cubicBezTo>
                    <a:pt x="1842" y="1044"/>
                    <a:pt x="1834" y="1036"/>
                    <a:pt x="1819" y="1028"/>
                  </a:cubicBezTo>
                  <a:cubicBezTo>
                    <a:pt x="1811" y="1028"/>
                    <a:pt x="1803" y="1020"/>
                    <a:pt x="1795" y="1020"/>
                  </a:cubicBezTo>
                  <a:cubicBezTo>
                    <a:pt x="1771" y="1004"/>
                    <a:pt x="1779" y="980"/>
                    <a:pt x="1779" y="957"/>
                  </a:cubicBezTo>
                  <a:cubicBezTo>
                    <a:pt x="1779" y="949"/>
                    <a:pt x="1779" y="941"/>
                    <a:pt x="1779" y="933"/>
                  </a:cubicBezTo>
                  <a:cubicBezTo>
                    <a:pt x="1771" y="917"/>
                    <a:pt x="1724" y="854"/>
                    <a:pt x="1700" y="830"/>
                  </a:cubicBezTo>
                  <a:cubicBezTo>
                    <a:pt x="1692" y="830"/>
                    <a:pt x="1692" y="830"/>
                    <a:pt x="1684" y="822"/>
                  </a:cubicBezTo>
                  <a:cubicBezTo>
                    <a:pt x="1661" y="807"/>
                    <a:pt x="1637" y="791"/>
                    <a:pt x="1597" y="759"/>
                  </a:cubicBezTo>
                  <a:cubicBezTo>
                    <a:pt x="1558" y="728"/>
                    <a:pt x="1550" y="704"/>
                    <a:pt x="1542" y="688"/>
                  </a:cubicBezTo>
                  <a:cubicBezTo>
                    <a:pt x="1534" y="680"/>
                    <a:pt x="1534" y="672"/>
                    <a:pt x="1526" y="656"/>
                  </a:cubicBezTo>
                  <a:cubicBezTo>
                    <a:pt x="1502" y="633"/>
                    <a:pt x="1479" y="625"/>
                    <a:pt x="1447" y="617"/>
                  </a:cubicBezTo>
                  <a:cubicBezTo>
                    <a:pt x="1415" y="601"/>
                    <a:pt x="1392" y="593"/>
                    <a:pt x="1360" y="546"/>
                  </a:cubicBezTo>
                  <a:cubicBezTo>
                    <a:pt x="1328" y="506"/>
                    <a:pt x="1313" y="498"/>
                    <a:pt x="1265" y="482"/>
                  </a:cubicBezTo>
                  <a:cubicBezTo>
                    <a:pt x="1210" y="459"/>
                    <a:pt x="1162" y="388"/>
                    <a:pt x="1123" y="324"/>
                  </a:cubicBezTo>
                  <a:cubicBezTo>
                    <a:pt x="1115" y="316"/>
                    <a:pt x="1115" y="301"/>
                    <a:pt x="1107" y="293"/>
                  </a:cubicBezTo>
                  <a:cubicBezTo>
                    <a:pt x="1091" y="261"/>
                    <a:pt x="1084" y="245"/>
                    <a:pt x="1068" y="245"/>
                  </a:cubicBezTo>
                  <a:cubicBezTo>
                    <a:pt x="1060" y="245"/>
                    <a:pt x="1052" y="245"/>
                    <a:pt x="1044" y="253"/>
                  </a:cubicBezTo>
                  <a:cubicBezTo>
                    <a:pt x="1036" y="253"/>
                    <a:pt x="1028" y="253"/>
                    <a:pt x="1020" y="253"/>
                  </a:cubicBezTo>
                  <a:cubicBezTo>
                    <a:pt x="1012" y="253"/>
                    <a:pt x="1004" y="253"/>
                    <a:pt x="1004" y="245"/>
                  </a:cubicBezTo>
                  <a:cubicBezTo>
                    <a:pt x="989" y="229"/>
                    <a:pt x="949" y="198"/>
                    <a:pt x="925" y="182"/>
                  </a:cubicBezTo>
                  <a:cubicBezTo>
                    <a:pt x="917" y="182"/>
                    <a:pt x="917" y="182"/>
                    <a:pt x="909" y="174"/>
                  </a:cubicBezTo>
                  <a:cubicBezTo>
                    <a:pt x="894" y="166"/>
                    <a:pt x="902" y="135"/>
                    <a:pt x="902" y="103"/>
                  </a:cubicBezTo>
                  <a:cubicBezTo>
                    <a:pt x="902" y="95"/>
                    <a:pt x="902" y="95"/>
                    <a:pt x="902" y="95"/>
                  </a:cubicBezTo>
                  <a:cubicBezTo>
                    <a:pt x="902" y="63"/>
                    <a:pt x="941" y="48"/>
                    <a:pt x="957" y="32"/>
                  </a:cubicBezTo>
                  <a:cubicBezTo>
                    <a:pt x="965" y="24"/>
                    <a:pt x="965" y="24"/>
                    <a:pt x="965" y="24"/>
                  </a:cubicBezTo>
                  <a:cubicBezTo>
                    <a:pt x="973" y="24"/>
                    <a:pt x="973" y="24"/>
                    <a:pt x="973" y="8"/>
                  </a:cubicBezTo>
                  <a:cubicBezTo>
                    <a:pt x="965" y="16"/>
                    <a:pt x="949" y="16"/>
                    <a:pt x="941" y="16"/>
                  </a:cubicBezTo>
                  <a:cubicBezTo>
                    <a:pt x="917" y="16"/>
                    <a:pt x="799" y="32"/>
                    <a:pt x="617" y="48"/>
                  </a:cubicBezTo>
                  <a:cubicBezTo>
                    <a:pt x="451" y="71"/>
                    <a:pt x="245" y="95"/>
                    <a:pt x="8" y="119"/>
                  </a:cubicBezTo>
                  <a:cubicBezTo>
                    <a:pt x="372" y="1241"/>
                    <a:pt x="372" y="1241"/>
                    <a:pt x="372" y="1241"/>
                  </a:cubicBezTo>
                  <a:cubicBezTo>
                    <a:pt x="372" y="1241"/>
                    <a:pt x="396" y="1249"/>
                    <a:pt x="411" y="1265"/>
                  </a:cubicBezTo>
                  <a:cubicBezTo>
                    <a:pt x="419" y="1273"/>
                    <a:pt x="419" y="1281"/>
                    <a:pt x="419" y="1289"/>
                  </a:cubicBezTo>
                  <a:cubicBezTo>
                    <a:pt x="419" y="1297"/>
                    <a:pt x="411" y="1313"/>
                    <a:pt x="419" y="1320"/>
                  </a:cubicBezTo>
                  <a:cubicBezTo>
                    <a:pt x="419" y="1336"/>
                    <a:pt x="427" y="1344"/>
                    <a:pt x="435" y="1344"/>
                  </a:cubicBezTo>
                  <a:cubicBezTo>
                    <a:pt x="435" y="1352"/>
                    <a:pt x="443" y="1352"/>
                    <a:pt x="443" y="1368"/>
                  </a:cubicBezTo>
                  <a:cubicBezTo>
                    <a:pt x="443" y="1392"/>
                    <a:pt x="435" y="1407"/>
                    <a:pt x="419" y="1415"/>
                  </a:cubicBezTo>
                  <a:cubicBezTo>
                    <a:pt x="411" y="1423"/>
                    <a:pt x="411" y="1423"/>
                    <a:pt x="411" y="1423"/>
                  </a:cubicBezTo>
                  <a:cubicBezTo>
                    <a:pt x="404" y="1431"/>
                    <a:pt x="388" y="1431"/>
                    <a:pt x="388" y="1439"/>
                  </a:cubicBezTo>
                  <a:cubicBezTo>
                    <a:pt x="388" y="1447"/>
                    <a:pt x="388" y="1447"/>
                    <a:pt x="396" y="1455"/>
                  </a:cubicBezTo>
                  <a:cubicBezTo>
                    <a:pt x="404" y="1471"/>
                    <a:pt x="411" y="1518"/>
                    <a:pt x="396" y="1534"/>
                  </a:cubicBezTo>
                  <a:cubicBezTo>
                    <a:pt x="380" y="1542"/>
                    <a:pt x="364" y="1605"/>
                    <a:pt x="380" y="1621"/>
                  </a:cubicBezTo>
                  <a:lnTo>
                    <a:pt x="388" y="1629"/>
                  </a:lnTo>
                  <a:cubicBezTo>
                    <a:pt x="404" y="1645"/>
                    <a:pt x="427" y="1676"/>
                    <a:pt x="427" y="1700"/>
                  </a:cubicBezTo>
                  <a:cubicBezTo>
                    <a:pt x="427" y="1716"/>
                    <a:pt x="427" y="1739"/>
                    <a:pt x="427" y="1771"/>
                  </a:cubicBezTo>
                  <a:cubicBezTo>
                    <a:pt x="419" y="1803"/>
                    <a:pt x="411" y="1834"/>
                    <a:pt x="419" y="1850"/>
                  </a:cubicBezTo>
                  <a:cubicBezTo>
                    <a:pt x="419" y="1858"/>
                    <a:pt x="427" y="1874"/>
                    <a:pt x="435" y="1890"/>
                  </a:cubicBezTo>
                  <a:cubicBezTo>
                    <a:pt x="451" y="1921"/>
                    <a:pt x="467" y="1961"/>
                    <a:pt x="467" y="1977"/>
                  </a:cubicBezTo>
                  <a:cubicBezTo>
                    <a:pt x="506" y="2032"/>
                    <a:pt x="546" y="2095"/>
                    <a:pt x="554" y="2103"/>
                  </a:cubicBezTo>
                  <a:cubicBezTo>
                    <a:pt x="569" y="2103"/>
                    <a:pt x="1589" y="2016"/>
                    <a:pt x="1605" y="201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5" name="Freeform 412"/>
            <p:cNvSpPr>
              <a:spLocks noChangeArrowheads="1"/>
            </p:cNvSpPr>
            <p:nvPr/>
          </p:nvSpPr>
          <p:spPr bwMode="auto">
            <a:xfrm>
              <a:off x="13964782" y="7033454"/>
              <a:ext cx="758412" cy="1240828"/>
            </a:xfrm>
            <a:custGeom>
              <a:avLst/>
              <a:gdLst>
                <a:gd name="T0" fmla="*/ 1399 w 1440"/>
                <a:gd name="T1" fmla="*/ 1581 h 2357"/>
                <a:gd name="T2" fmla="*/ 1399 w 1440"/>
                <a:gd name="T3" fmla="*/ 1581 h 2357"/>
                <a:gd name="T4" fmla="*/ 1344 w 1440"/>
                <a:gd name="T5" fmla="*/ 1502 h 2357"/>
                <a:gd name="T6" fmla="*/ 1360 w 1440"/>
                <a:gd name="T7" fmla="*/ 1407 h 2357"/>
                <a:gd name="T8" fmla="*/ 1360 w 1440"/>
                <a:gd name="T9" fmla="*/ 1336 h 2357"/>
                <a:gd name="T10" fmla="*/ 1383 w 1440"/>
                <a:gd name="T11" fmla="*/ 1296 h 2357"/>
                <a:gd name="T12" fmla="*/ 1415 w 1440"/>
                <a:gd name="T13" fmla="*/ 1249 h 2357"/>
                <a:gd name="T14" fmla="*/ 1383 w 1440"/>
                <a:gd name="T15" fmla="*/ 1209 h 2357"/>
                <a:gd name="T16" fmla="*/ 1376 w 1440"/>
                <a:gd name="T17" fmla="*/ 1146 h 2357"/>
                <a:gd name="T18" fmla="*/ 1336 w 1440"/>
                <a:gd name="T19" fmla="*/ 1130 h 2357"/>
                <a:gd name="T20" fmla="*/ 980 w 1440"/>
                <a:gd name="T21" fmla="*/ 0 h 2357"/>
                <a:gd name="T22" fmla="*/ 0 w 1440"/>
                <a:gd name="T23" fmla="*/ 95 h 2357"/>
                <a:gd name="T24" fmla="*/ 24 w 1440"/>
                <a:gd name="T25" fmla="*/ 134 h 2357"/>
                <a:gd name="T26" fmla="*/ 40 w 1440"/>
                <a:gd name="T27" fmla="*/ 182 h 2357"/>
                <a:gd name="T28" fmla="*/ 24 w 1440"/>
                <a:gd name="T29" fmla="*/ 1636 h 2357"/>
                <a:gd name="T30" fmla="*/ 111 w 1440"/>
                <a:gd name="T31" fmla="*/ 2300 h 2357"/>
                <a:gd name="T32" fmla="*/ 190 w 1440"/>
                <a:gd name="T33" fmla="*/ 2292 h 2357"/>
                <a:gd name="T34" fmla="*/ 229 w 1440"/>
                <a:gd name="T35" fmla="*/ 2261 h 2357"/>
                <a:gd name="T36" fmla="*/ 245 w 1440"/>
                <a:gd name="T37" fmla="*/ 2134 h 2357"/>
                <a:gd name="T38" fmla="*/ 308 w 1440"/>
                <a:gd name="T39" fmla="*/ 2166 h 2357"/>
                <a:gd name="T40" fmla="*/ 285 w 1440"/>
                <a:gd name="T41" fmla="*/ 2229 h 2357"/>
                <a:gd name="T42" fmla="*/ 356 w 1440"/>
                <a:gd name="T43" fmla="*/ 2284 h 2357"/>
                <a:gd name="T44" fmla="*/ 332 w 1440"/>
                <a:gd name="T45" fmla="*/ 2324 h 2357"/>
                <a:gd name="T46" fmla="*/ 277 w 1440"/>
                <a:gd name="T47" fmla="*/ 2348 h 2357"/>
                <a:gd name="T48" fmla="*/ 371 w 1440"/>
                <a:gd name="T49" fmla="*/ 2340 h 2357"/>
                <a:gd name="T50" fmla="*/ 443 w 1440"/>
                <a:gd name="T51" fmla="*/ 2316 h 2357"/>
                <a:gd name="T52" fmla="*/ 474 w 1440"/>
                <a:gd name="T53" fmla="*/ 2277 h 2357"/>
                <a:gd name="T54" fmla="*/ 490 w 1440"/>
                <a:gd name="T55" fmla="*/ 2292 h 2357"/>
                <a:gd name="T56" fmla="*/ 514 w 1440"/>
                <a:gd name="T57" fmla="*/ 2229 h 2357"/>
                <a:gd name="T58" fmla="*/ 490 w 1440"/>
                <a:gd name="T59" fmla="*/ 2158 h 2357"/>
                <a:gd name="T60" fmla="*/ 482 w 1440"/>
                <a:gd name="T61" fmla="*/ 2095 h 2357"/>
                <a:gd name="T62" fmla="*/ 411 w 1440"/>
                <a:gd name="T63" fmla="*/ 2008 h 2357"/>
                <a:gd name="T64" fmla="*/ 1439 w 1440"/>
                <a:gd name="T65" fmla="*/ 1858 h 2357"/>
                <a:gd name="T66" fmla="*/ 1383 w 1440"/>
                <a:gd name="T67" fmla="*/ 1731 h 2357"/>
                <a:gd name="T68" fmla="*/ 1399 w 1440"/>
                <a:gd name="T69" fmla="*/ 1581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0" h="2357">
                  <a:moveTo>
                    <a:pt x="1399" y="1581"/>
                  </a:moveTo>
                  <a:lnTo>
                    <a:pt x="1399" y="1581"/>
                  </a:lnTo>
                  <a:cubicBezTo>
                    <a:pt x="1399" y="1549"/>
                    <a:pt x="1360" y="1518"/>
                    <a:pt x="1344" y="1502"/>
                  </a:cubicBezTo>
                  <a:cubicBezTo>
                    <a:pt x="1336" y="1486"/>
                    <a:pt x="1344" y="1423"/>
                    <a:pt x="1360" y="1407"/>
                  </a:cubicBezTo>
                  <a:cubicBezTo>
                    <a:pt x="1376" y="1391"/>
                    <a:pt x="1376" y="1352"/>
                    <a:pt x="1360" y="1336"/>
                  </a:cubicBezTo>
                  <a:cubicBezTo>
                    <a:pt x="1352" y="1320"/>
                    <a:pt x="1368" y="1304"/>
                    <a:pt x="1383" y="1296"/>
                  </a:cubicBezTo>
                  <a:cubicBezTo>
                    <a:pt x="1407" y="1288"/>
                    <a:pt x="1415" y="1273"/>
                    <a:pt x="1415" y="1249"/>
                  </a:cubicBezTo>
                  <a:cubicBezTo>
                    <a:pt x="1415" y="1225"/>
                    <a:pt x="1399" y="1233"/>
                    <a:pt x="1383" y="1209"/>
                  </a:cubicBezTo>
                  <a:cubicBezTo>
                    <a:pt x="1376" y="1178"/>
                    <a:pt x="1391" y="1154"/>
                    <a:pt x="1376" y="1146"/>
                  </a:cubicBezTo>
                  <a:cubicBezTo>
                    <a:pt x="1368" y="1138"/>
                    <a:pt x="1336" y="1130"/>
                    <a:pt x="1336" y="1130"/>
                  </a:cubicBezTo>
                  <a:cubicBezTo>
                    <a:pt x="980" y="0"/>
                    <a:pt x="980" y="0"/>
                    <a:pt x="980" y="0"/>
                  </a:cubicBezTo>
                  <a:cubicBezTo>
                    <a:pt x="672" y="31"/>
                    <a:pt x="324" y="71"/>
                    <a:pt x="0" y="95"/>
                  </a:cubicBezTo>
                  <a:cubicBezTo>
                    <a:pt x="8" y="110"/>
                    <a:pt x="16" y="126"/>
                    <a:pt x="24" y="134"/>
                  </a:cubicBezTo>
                  <a:cubicBezTo>
                    <a:pt x="55" y="158"/>
                    <a:pt x="40" y="166"/>
                    <a:pt x="40" y="182"/>
                  </a:cubicBezTo>
                  <a:cubicBezTo>
                    <a:pt x="40" y="197"/>
                    <a:pt x="24" y="1636"/>
                    <a:pt x="24" y="1636"/>
                  </a:cubicBezTo>
                  <a:cubicBezTo>
                    <a:pt x="111" y="2300"/>
                    <a:pt x="111" y="2300"/>
                    <a:pt x="111" y="2300"/>
                  </a:cubicBezTo>
                  <a:cubicBezTo>
                    <a:pt x="134" y="2292"/>
                    <a:pt x="158" y="2284"/>
                    <a:pt x="190" y="2292"/>
                  </a:cubicBezTo>
                  <a:cubicBezTo>
                    <a:pt x="237" y="2300"/>
                    <a:pt x="229" y="2300"/>
                    <a:pt x="229" y="2261"/>
                  </a:cubicBezTo>
                  <a:cubicBezTo>
                    <a:pt x="229" y="2229"/>
                    <a:pt x="221" y="2142"/>
                    <a:pt x="245" y="2134"/>
                  </a:cubicBezTo>
                  <a:cubicBezTo>
                    <a:pt x="269" y="2118"/>
                    <a:pt x="316" y="2134"/>
                    <a:pt x="308" y="2166"/>
                  </a:cubicBezTo>
                  <a:cubicBezTo>
                    <a:pt x="300" y="2197"/>
                    <a:pt x="269" y="2205"/>
                    <a:pt x="285" y="2229"/>
                  </a:cubicBezTo>
                  <a:cubicBezTo>
                    <a:pt x="308" y="2253"/>
                    <a:pt x="356" y="2253"/>
                    <a:pt x="356" y="2284"/>
                  </a:cubicBezTo>
                  <a:cubicBezTo>
                    <a:pt x="356" y="2308"/>
                    <a:pt x="380" y="2316"/>
                    <a:pt x="332" y="2324"/>
                  </a:cubicBezTo>
                  <a:cubicBezTo>
                    <a:pt x="293" y="2332"/>
                    <a:pt x="253" y="2340"/>
                    <a:pt x="277" y="2348"/>
                  </a:cubicBezTo>
                  <a:cubicBezTo>
                    <a:pt x="308" y="2356"/>
                    <a:pt x="324" y="2348"/>
                    <a:pt x="371" y="2340"/>
                  </a:cubicBezTo>
                  <a:cubicBezTo>
                    <a:pt x="411" y="2332"/>
                    <a:pt x="427" y="2348"/>
                    <a:pt x="443" y="2316"/>
                  </a:cubicBezTo>
                  <a:cubicBezTo>
                    <a:pt x="458" y="2277"/>
                    <a:pt x="458" y="2261"/>
                    <a:pt x="474" y="2277"/>
                  </a:cubicBezTo>
                  <a:cubicBezTo>
                    <a:pt x="482" y="2284"/>
                    <a:pt x="490" y="2284"/>
                    <a:pt x="490" y="2292"/>
                  </a:cubicBezTo>
                  <a:cubicBezTo>
                    <a:pt x="506" y="2269"/>
                    <a:pt x="522" y="2237"/>
                    <a:pt x="514" y="2229"/>
                  </a:cubicBezTo>
                  <a:cubicBezTo>
                    <a:pt x="514" y="2213"/>
                    <a:pt x="482" y="2182"/>
                    <a:pt x="490" y="2158"/>
                  </a:cubicBezTo>
                  <a:cubicBezTo>
                    <a:pt x="498" y="2134"/>
                    <a:pt x="514" y="2118"/>
                    <a:pt x="482" y="2095"/>
                  </a:cubicBezTo>
                  <a:cubicBezTo>
                    <a:pt x="451" y="2071"/>
                    <a:pt x="387" y="2031"/>
                    <a:pt x="411" y="2008"/>
                  </a:cubicBezTo>
                  <a:cubicBezTo>
                    <a:pt x="427" y="1976"/>
                    <a:pt x="1439" y="1858"/>
                    <a:pt x="1439" y="1858"/>
                  </a:cubicBezTo>
                  <a:cubicBezTo>
                    <a:pt x="1439" y="1834"/>
                    <a:pt x="1391" y="1747"/>
                    <a:pt x="1383" y="1731"/>
                  </a:cubicBezTo>
                  <a:cubicBezTo>
                    <a:pt x="1383" y="1707"/>
                    <a:pt x="1399" y="1620"/>
                    <a:pt x="1399" y="158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6" name="Freeform 413"/>
            <p:cNvSpPr>
              <a:spLocks noChangeArrowheads="1"/>
            </p:cNvSpPr>
            <p:nvPr/>
          </p:nvSpPr>
          <p:spPr bwMode="auto">
            <a:xfrm>
              <a:off x="13960144" y="7028816"/>
              <a:ext cx="760732" cy="1243148"/>
            </a:xfrm>
            <a:custGeom>
              <a:avLst/>
              <a:gdLst>
                <a:gd name="T0" fmla="*/ 285 w 1448"/>
                <a:gd name="T1" fmla="*/ 2364 h 2365"/>
                <a:gd name="T2" fmla="*/ 364 w 1448"/>
                <a:gd name="T3" fmla="*/ 2324 h 2365"/>
                <a:gd name="T4" fmla="*/ 324 w 1448"/>
                <a:gd name="T5" fmla="*/ 2261 h 2365"/>
                <a:gd name="T6" fmla="*/ 316 w 1448"/>
                <a:gd name="T7" fmla="*/ 2174 h 2365"/>
                <a:gd name="T8" fmla="*/ 253 w 1448"/>
                <a:gd name="T9" fmla="*/ 2142 h 2365"/>
                <a:gd name="T10" fmla="*/ 245 w 1448"/>
                <a:gd name="T11" fmla="*/ 2285 h 2365"/>
                <a:gd name="T12" fmla="*/ 166 w 1448"/>
                <a:gd name="T13" fmla="*/ 2300 h 2365"/>
                <a:gd name="T14" fmla="*/ 111 w 1448"/>
                <a:gd name="T15" fmla="*/ 2308 h 2365"/>
                <a:gd name="T16" fmla="*/ 48 w 1448"/>
                <a:gd name="T17" fmla="*/ 182 h 2365"/>
                <a:gd name="T18" fmla="*/ 0 w 1448"/>
                <a:gd name="T19" fmla="*/ 103 h 2365"/>
                <a:gd name="T20" fmla="*/ 988 w 1448"/>
                <a:gd name="T21" fmla="*/ 0 h 2365"/>
                <a:gd name="T22" fmla="*/ 1399 w 1448"/>
                <a:gd name="T23" fmla="*/ 1178 h 2365"/>
                <a:gd name="T24" fmla="*/ 1423 w 1448"/>
                <a:gd name="T25" fmla="*/ 1257 h 2365"/>
                <a:gd name="T26" fmla="*/ 1368 w 1448"/>
                <a:gd name="T27" fmla="*/ 1328 h 2365"/>
                <a:gd name="T28" fmla="*/ 1360 w 1448"/>
                <a:gd name="T29" fmla="*/ 1510 h 2365"/>
                <a:gd name="T30" fmla="*/ 1407 w 1448"/>
                <a:gd name="T31" fmla="*/ 1660 h 2365"/>
                <a:gd name="T32" fmla="*/ 1447 w 1448"/>
                <a:gd name="T33" fmla="*/ 1866 h 2365"/>
                <a:gd name="T34" fmla="*/ 419 w 1448"/>
                <a:gd name="T35" fmla="*/ 2016 h 2365"/>
                <a:gd name="T36" fmla="*/ 490 w 1448"/>
                <a:gd name="T37" fmla="*/ 2103 h 2365"/>
                <a:gd name="T38" fmla="*/ 514 w 1448"/>
                <a:gd name="T39" fmla="*/ 2205 h 2365"/>
                <a:gd name="T40" fmla="*/ 498 w 1448"/>
                <a:gd name="T41" fmla="*/ 2300 h 2365"/>
                <a:gd name="T42" fmla="*/ 474 w 1448"/>
                <a:gd name="T43" fmla="*/ 2285 h 2365"/>
                <a:gd name="T44" fmla="*/ 411 w 1448"/>
                <a:gd name="T45" fmla="*/ 2348 h 2365"/>
                <a:gd name="T46" fmla="*/ 340 w 1448"/>
                <a:gd name="T47" fmla="*/ 2356 h 2365"/>
                <a:gd name="T48" fmla="*/ 285 w 1448"/>
                <a:gd name="T49" fmla="*/ 2348 h 2365"/>
                <a:gd name="T50" fmla="*/ 340 w 1448"/>
                <a:gd name="T51" fmla="*/ 2348 h 2365"/>
                <a:gd name="T52" fmla="*/ 411 w 1448"/>
                <a:gd name="T53" fmla="*/ 2340 h 2365"/>
                <a:gd name="T54" fmla="*/ 474 w 1448"/>
                <a:gd name="T55" fmla="*/ 2277 h 2365"/>
                <a:gd name="T56" fmla="*/ 522 w 1448"/>
                <a:gd name="T57" fmla="*/ 2237 h 2365"/>
                <a:gd name="T58" fmla="*/ 498 w 1448"/>
                <a:gd name="T59" fmla="*/ 2150 h 2365"/>
                <a:gd name="T60" fmla="*/ 411 w 1448"/>
                <a:gd name="T61" fmla="*/ 2032 h 2365"/>
                <a:gd name="T62" fmla="*/ 1415 w 1448"/>
                <a:gd name="T63" fmla="*/ 1786 h 2365"/>
                <a:gd name="T64" fmla="*/ 1399 w 1448"/>
                <a:gd name="T65" fmla="*/ 1589 h 2365"/>
                <a:gd name="T66" fmla="*/ 1368 w 1448"/>
                <a:gd name="T67" fmla="*/ 1415 h 2365"/>
                <a:gd name="T68" fmla="*/ 1391 w 1448"/>
                <a:gd name="T69" fmla="*/ 1304 h 2365"/>
                <a:gd name="T70" fmla="*/ 1407 w 1448"/>
                <a:gd name="T71" fmla="*/ 1241 h 2365"/>
                <a:gd name="T72" fmla="*/ 1384 w 1448"/>
                <a:gd name="T73" fmla="*/ 1154 h 2365"/>
                <a:gd name="T74" fmla="*/ 1344 w 1448"/>
                <a:gd name="T75" fmla="*/ 1138 h 2365"/>
                <a:gd name="T76" fmla="*/ 32 w 1448"/>
                <a:gd name="T77" fmla="*/ 134 h 2365"/>
                <a:gd name="T78" fmla="*/ 40 w 1448"/>
                <a:gd name="T79" fmla="*/ 1644 h 2365"/>
                <a:gd name="T80" fmla="*/ 198 w 1448"/>
                <a:gd name="T81" fmla="*/ 2300 h 2365"/>
                <a:gd name="T82" fmla="*/ 237 w 1448"/>
                <a:gd name="T83" fmla="*/ 2269 h 2365"/>
                <a:gd name="T84" fmla="*/ 269 w 1448"/>
                <a:gd name="T85" fmla="*/ 2134 h 2365"/>
                <a:gd name="T86" fmla="*/ 301 w 1448"/>
                <a:gd name="T87" fmla="*/ 2205 h 2365"/>
                <a:gd name="T88" fmla="*/ 364 w 1448"/>
                <a:gd name="T89" fmla="*/ 2292 h 2365"/>
                <a:gd name="T90" fmla="*/ 340 w 1448"/>
                <a:gd name="T91" fmla="*/ 2340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8" h="2365">
                  <a:moveTo>
                    <a:pt x="308" y="2364"/>
                  </a:moveTo>
                  <a:lnTo>
                    <a:pt x="308" y="2364"/>
                  </a:lnTo>
                  <a:cubicBezTo>
                    <a:pt x="301" y="2364"/>
                    <a:pt x="293" y="2364"/>
                    <a:pt x="285" y="2364"/>
                  </a:cubicBezTo>
                  <a:cubicBezTo>
                    <a:pt x="277" y="2356"/>
                    <a:pt x="277" y="2356"/>
                    <a:pt x="277" y="2348"/>
                  </a:cubicBezTo>
                  <a:cubicBezTo>
                    <a:pt x="277" y="2348"/>
                    <a:pt x="277" y="2340"/>
                    <a:pt x="340" y="2332"/>
                  </a:cubicBezTo>
                  <a:cubicBezTo>
                    <a:pt x="356" y="2324"/>
                    <a:pt x="364" y="2324"/>
                    <a:pt x="364" y="2324"/>
                  </a:cubicBezTo>
                  <a:cubicBezTo>
                    <a:pt x="364" y="2316"/>
                    <a:pt x="364" y="2316"/>
                    <a:pt x="364" y="2308"/>
                  </a:cubicBezTo>
                  <a:cubicBezTo>
                    <a:pt x="364" y="2300"/>
                    <a:pt x="364" y="2300"/>
                    <a:pt x="364" y="2292"/>
                  </a:cubicBezTo>
                  <a:cubicBezTo>
                    <a:pt x="356" y="2277"/>
                    <a:pt x="340" y="2269"/>
                    <a:pt x="324" y="2261"/>
                  </a:cubicBezTo>
                  <a:cubicBezTo>
                    <a:pt x="316" y="2253"/>
                    <a:pt x="301" y="2245"/>
                    <a:pt x="293" y="2237"/>
                  </a:cubicBezTo>
                  <a:cubicBezTo>
                    <a:pt x="277" y="2221"/>
                    <a:pt x="285" y="2205"/>
                    <a:pt x="301" y="2198"/>
                  </a:cubicBezTo>
                  <a:cubicBezTo>
                    <a:pt x="301" y="2190"/>
                    <a:pt x="308" y="2182"/>
                    <a:pt x="316" y="2174"/>
                  </a:cubicBezTo>
                  <a:cubicBezTo>
                    <a:pt x="316" y="2166"/>
                    <a:pt x="316" y="2158"/>
                    <a:pt x="308" y="2158"/>
                  </a:cubicBezTo>
                  <a:cubicBezTo>
                    <a:pt x="301" y="2142"/>
                    <a:pt x="285" y="2142"/>
                    <a:pt x="269" y="2142"/>
                  </a:cubicBezTo>
                  <a:cubicBezTo>
                    <a:pt x="269" y="2142"/>
                    <a:pt x="261" y="2142"/>
                    <a:pt x="253" y="2142"/>
                  </a:cubicBezTo>
                  <a:cubicBezTo>
                    <a:pt x="237" y="2150"/>
                    <a:pt x="245" y="2205"/>
                    <a:pt x="245" y="2237"/>
                  </a:cubicBezTo>
                  <a:cubicBezTo>
                    <a:pt x="245" y="2253"/>
                    <a:pt x="245" y="2261"/>
                    <a:pt x="245" y="2269"/>
                  </a:cubicBezTo>
                  <a:cubicBezTo>
                    <a:pt x="245" y="2277"/>
                    <a:pt x="245" y="2277"/>
                    <a:pt x="245" y="2285"/>
                  </a:cubicBezTo>
                  <a:cubicBezTo>
                    <a:pt x="245" y="2300"/>
                    <a:pt x="245" y="2308"/>
                    <a:pt x="221" y="2308"/>
                  </a:cubicBezTo>
                  <a:cubicBezTo>
                    <a:pt x="221" y="2308"/>
                    <a:pt x="213" y="2308"/>
                    <a:pt x="198" y="2308"/>
                  </a:cubicBezTo>
                  <a:cubicBezTo>
                    <a:pt x="182" y="2300"/>
                    <a:pt x="174" y="2300"/>
                    <a:pt x="166" y="2300"/>
                  </a:cubicBezTo>
                  <a:cubicBezTo>
                    <a:pt x="150" y="2300"/>
                    <a:pt x="135" y="2308"/>
                    <a:pt x="119" y="2316"/>
                  </a:cubicBezTo>
                  <a:cubicBezTo>
                    <a:pt x="111" y="2316"/>
                    <a:pt x="111" y="2316"/>
                    <a:pt x="111" y="2316"/>
                  </a:cubicBezTo>
                  <a:cubicBezTo>
                    <a:pt x="111" y="2308"/>
                    <a:pt x="111" y="2308"/>
                    <a:pt x="111" y="2308"/>
                  </a:cubicBezTo>
                  <a:cubicBezTo>
                    <a:pt x="32" y="1644"/>
                    <a:pt x="32" y="1644"/>
                    <a:pt x="32" y="1644"/>
                  </a:cubicBezTo>
                  <a:cubicBezTo>
                    <a:pt x="32" y="1628"/>
                    <a:pt x="48" y="205"/>
                    <a:pt x="48" y="190"/>
                  </a:cubicBezTo>
                  <a:lnTo>
                    <a:pt x="48" y="182"/>
                  </a:lnTo>
                  <a:cubicBezTo>
                    <a:pt x="48" y="166"/>
                    <a:pt x="55" y="158"/>
                    <a:pt x="32" y="142"/>
                  </a:cubicBezTo>
                  <a:cubicBezTo>
                    <a:pt x="24" y="134"/>
                    <a:pt x="16" y="127"/>
                    <a:pt x="8" y="111"/>
                  </a:cubicBezTo>
                  <a:cubicBezTo>
                    <a:pt x="0" y="103"/>
                    <a:pt x="0" y="103"/>
                    <a:pt x="0" y="103"/>
                  </a:cubicBezTo>
                  <a:cubicBezTo>
                    <a:pt x="8" y="103"/>
                    <a:pt x="8" y="103"/>
                    <a:pt x="8" y="103"/>
                  </a:cubicBezTo>
                  <a:cubicBezTo>
                    <a:pt x="285" y="79"/>
                    <a:pt x="609" y="47"/>
                    <a:pt x="988" y="0"/>
                  </a:cubicBezTo>
                  <a:lnTo>
                    <a:pt x="988" y="0"/>
                  </a:lnTo>
                  <a:cubicBezTo>
                    <a:pt x="1352" y="1130"/>
                    <a:pt x="1352" y="1130"/>
                    <a:pt x="1352" y="1130"/>
                  </a:cubicBezTo>
                  <a:cubicBezTo>
                    <a:pt x="1352" y="1130"/>
                    <a:pt x="1376" y="1138"/>
                    <a:pt x="1391" y="1154"/>
                  </a:cubicBezTo>
                  <a:cubicBezTo>
                    <a:pt x="1399" y="1162"/>
                    <a:pt x="1399" y="1170"/>
                    <a:pt x="1399" y="1178"/>
                  </a:cubicBezTo>
                  <a:cubicBezTo>
                    <a:pt x="1399" y="1186"/>
                    <a:pt x="1391" y="1202"/>
                    <a:pt x="1399" y="1209"/>
                  </a:cubicBezTo>
                  <a:cubicBezTo>
                    <a:pt x="1399" y="1225"/>
                    <a:pt x="1407" y="1233"/>
                    <a:pt x="1415" y="1233"/>
                  </a:cubicBezTo>
                  <a:cubicBezTo>
                    <a:pt x="1415" y="1241"/>
                    <a:pt x="1423" y="1241"/>
                    <a:pt x="1423" y="1257"/>
                  </a:cubicBezTo>
                  <a:cubicBezTo>
                    <a:pt x="1423" y="1281"/>
                    <a:pt x="1415" y="1296"/>
                    <a:pt x="1399" y="1304"/>
                  </a:cubicBezTo>
                  <a:cubicBezTo>
                    <a:pt x="1391" y="1312"/>
                    <a:pt x="1391" y="1312"/>
                    <a:pt x="1391" y="1312"/>
                  </a:cubicBezTo>
                  <a:cubicBezTo>
                    <a:pt x="1384" y="1320"/>
                    <a:pt x="1368" y="1320"/>
                    <a:pt x="1368" y="1328"/>
                  </a:cubicBezTo>
                  <a:cubicBezTo>
                    <a:pt x="1368" y="1336"/>
                    <a:pt x="1368" y="1336"/>
                    <a:pt x="1376" y="1344"/>
                  </a:cubicBezTo>
                  <a:cubicBezTo>
                    <a:pt x="1384" y="1360"/>
                    <a:pt x="1391" y="1407"/>
                    <a:pt x="1376" y="1423"/>
                  </a:cubicBezTo>
                  <a:cubicBezTo>
                    <a:pt x="1360" y="1431"/>
                    <a:pt x="1344" y="1494"/>
                    <a:pt x="1360" y="1510"/>
                  </a:cubicBezTo>
                  <a:lnTo>
                    <a:pt x="1368" y="1518"/>
                  </a:lnTo>
                  <a:cubicBezTo>
                    <a:pt x="1384" y="1534"/>
                    <a:pt x="1407" y="1565"/>
                    <a:pt x="1407" y="1589"/>
                  </a:cubicBezTo>
                  <a:cubicBezTo>
                    <a:pt x="1407" y="1605"/>
                    <a:pt x="1407" y="1628"/>
                    <a:pt x="1407" y="1660"/>
                  </a:cubicBezTo>
                  <a:cubicBezTo>
                    <a:pt x="1399" y="1692"/>
                    <a:pt x="1391" y="1723"/>
                    <a:pt x="1399" y="1739"/>
                  </a:cubicBezTo>
                  <a:cubicBezTo>
                    <a:pt x="1399" y="1747"/>
                    <a:pt x="1407" y="1763"/>
                    <a:pt x="1415" y="1779"/>
                  </a:cubicBezTo>
                  <a:cubicBezTo>
                    <a:pt x="1431" y="1810"/>
                    <a:pt x="1447" y="1850"/>
                    <a:pt x="1447" y="1866"/>
                  </a:cubicBezTo>
                  <a:lnTo>
                    <a:pt x="1447" y="1866"/>
                  </a:lnTo>
                  <a:lnTo>
                    <a:pt x="1447" y="1866"/>
                  </a:lnTo>
                  <a:cubicBezTo>
                    <a:pt x="1044" y="1913"/>
                    <a:pt x="435" y="2000"/>
                    <a:pt x="419" y="2016"/>
                  </a:cubicBezTo>
                  <a:cubicBezTo>
                    <a:pt x="419" y="2024"/>
                    <a:pt x="411" y="2024"/>
                    <a:pt x="419" y="2032"/>
                  </a:cubicBezTo>
                  <a:cubicBezTo>
                    <a:pt x="419" y="2047"/>
                    <a:pt x="443" y="2063"/>
                    <a:pt x="466" y="2079"/>
                  </a:cubicBezTo>
                  <a:cubicBezTo>
                    <a:pt x="474" y="2087"/>
                    <a:pt x="482" y="2095"/>
                    <a:pt x="490" y="2103"/>
                  </a:cubicBezTo>
                  <a:cubicBezTo>
                    <a:pt x="514" y="2119"/>
                    <a:pt x="514" y="2134"/>
                    <a:pt x="506" y="2158"/>
                  </a:cubicBezTo>
                  <a:lnTo>
                    <a:pt x="498" y="2166"/>
                  </a:lnTo>
                  <a:cubicBezTo>
                    <a:pt x="498" y="2182"/>
                    <a:pt x="506" y="2198"/>
                    <a:pt x="514" y="2205"/>
                  </a:cubicBezTo>
                  <a:cubicBezTo>
                    <a:pt x="522" y="2221"/>
                    <a:pt x="530" y="2229"/>
                    <a:pt x="530" y="2237"/>
                  </a:cubicBezTo>
                  <a:cubicBezTo>
                    <a:pt x="530" y="2245"/>
                    <a:pt x="522" y="2269"/>
                    <a:pt x="506" y="2300"/>
                  </a:cubicBezTo>
                  <a:cubicBezTo>
                    <a:pt x="498" y="2300"/>
                    <a:pt x="498" y="2300"/>
                    <a:pt x="498" y="2300"/>
                  </a:cubicBezTo>
                  <a:cubicBezTo>
                    <a:pt x="490" y="2292"/>
                    <a:pt x="490" y="2292"/>
                    <a:pt x="490" y="2292"/>
                  </a:cubicBezTo>
                  <a:cubicBezTo>
                    <a:pt x="490" y="2292"/>
                    <a:pt x="490" y="2292"/>
                    <a:pt x="482" y="2285"/>
                  </a:cubicBezTo>
                  <a:lnTo>
                    <a:pt x="474" y="2285"/>
                  </a:lnTo>
                  <a:cubicBezTo>
                    <a:pt x="466" y="2285"/>
                    <a:pt x="466" y="2292"/>
                    <a:pt x="459" y="2300"/>
                  </a:cubicBezTo>
                  <a:cubicBezTo>
                    <a:pt x="459" y="2308"/>
                    <a:pt x="459" y="2316"/>
                    <a:pt x="451" y="2324"/>
                  </a:cubicBezTo>
                  <a:cubicBezTo>
                    <a:pt x="443" y="2348"/>
                    <a:pt x="427" y="2348"/>
                    <a:pt x="411" y="2348"/>
                  </a:cubicBezTo>
                  <a:cubicBezTo>
                    <a:pt x="403" y="2348"/>
                    <a:pt x="403" y="2348"/>
                    <a:pt x="403" y="2348"/>
                  </a:cubicBezTo>
                  <a:cubicBezTo>
                    <a:pt x="395" y="2348"/>
                    <a:pt x="388" y="2348"/>
                    <a:pt x="379" y="2348"/>
                  </a:cubicBezTo>
                  <a:cubicBezTo>
                    <a:pt x="364" y="2356"/>
                    <a:pt x="348" y="2356"/>
                    <a:pt x="340" y="2356"/>
                  </a:cubicBezTo>
                  <a:cubicBezTo>
                    <a:pt x="324" y="2364"/>
                    <a:pt x="316" y="2364"/>
                    <a:pt x="308" y="2364"/>
                  </a:cubicBezTo>
                  <a:close/>
                  <a:moveTo>
                    <a:pt x="285" y="2348"/>
                  </a:moveTo>
                  <a:lnTo>
                    <a:pt x="285" y="2348"/>
                  </a:lnTo>
                  <a:cubicBezTo>
                    <a:pt x="285" y="2356"/>
                    <a:pt x="285" y="2356"/>
                    <a:pt x="285" y="2356"/>
                  </a:cubicBezTo>
                  <a:cubicBezTo>
                    <a:pt x="293" y="2356"/>
                    <a:pt x="301" y="2356"/>
                    <a:pt x="308" y="2356"/>
                  </a:cubicBezTo>
                  <a:cubicBezTo>
                    <a:pt x="316" y="2356"/>
                    <a:pt x="324" y="2356"/>
                    <a:pt x="340" y="2348"/>
                  </a:cubicBezTo>
                  <a:cubicBezTo>
                    <a:pt x="348" y="2348"/>
                    <a:pt x="364" y="2348"/>
                    <a:pt x="379" y="2348"/>
                  </a:cubicBezTo>
                  <a:cubicBezTo>
                    <a:pt x="388" y="2340"/>
                    <a:pt x="395" y="2340"/>
                    <a:pt x="403" y="2340"/>
                  </a:cubicBezTo>
                  <a:cubicBezTo>
                    <a:pt x="411" y="2340"/>
                    <a:pt x="411" y="2340"/>
                    <a:pt x="411" y="2340"/>
                  </a:cubicBezTo>
                  <a:cubicBezTo>
                    <a:pt x="427" y="2340"/>
                    <a:pt x="435" y="2340"/>
                    <a:pt x="443" y="2316"/>
                  </a:cubicBezTo>
                  <a:cubicBezTo>
                    <a:pt x="451" y="2308"/>
                    <a:pt x="451" y="2300"/>
                    <a:pt x="459" y="2300"/>
                  </a:cubicBezTo>
                  <a:cubicBezTo>
                    <a:pt x="459" y="2285"/>
                    <a:pt x="466" y="2277"/>
                    <a:pt x="474" y="2277"/>
                  </a:cubicBezTo>
                  <a:cubicBezTo>
                    <a:pt x="474" y="2277"/>
                    <a:pt x="482" y="2277"/>
                    <a:pt x="490" y="2285"/>
                  </a:cubicBezTo>
                  <a:cubicBezTo>
                    <a:pt x="490" y="2285"/>
                    <a:pt x="498" y="2285"/>
                    <a:pt x="498" y="2292"/>
                  </a:cubicBezTo>
                  <a:cubicBezTo>
                    <a:pt x="506" y="2277"/>
                    <a:pt x="522" y="2245"/>
                    <a:pt x="522" y="2237"/>
                  </a:cubicBezTo>
                  <a:cubicBezTo>
                    <a:pt x="522" y="2229"/>
                    <a:pt x="514" y="2221"/>
                    <a:pt x="506" y="2213"/>
                  </a:cubicBezTo>
                  <a:cubicBezTo>
                    <a:pt x="498" y="2198"/>
                    <a:pt x="490" y="2182"/>
                    <a:pt x="490" y="2166"/>
                  </a:cubicBezTo>
                  <a:cubicBezTo>
                    <a:pt x="498" y="2158"/>
                    <a:pt x="498" y="2158"/>
                    <a:pt x="498" y="2150"/>
                  </a:cubicBezTo>
                  <a:cubicBezTo>
                    <a:pt x="506" y="2134"/>
                    <a:pt x="506" y="2126"/>
                    <a:pt x="482" y="2103"/>
                  </a:cubicBezTo>
                  <a:cubicBezTo>
                    <a:pt x="482" y="2103"/>
                    <a:pt x="474" y="2095"/>
                    <a:pt x="459" y="2087"/>
                  </a:cubicBezTo>
                  <a:cubicBezTo>
                    <a:pt x="435" y="2071"/>
                    <a:pt x="411" y="2047"/>
                    <a:pt x="411" y="2032"/>
                  </a:cubicBezTo>
                  <a:cubicBezTo>
                    <a:pt x="411" y="2024"/>
                    <a:pt x="411" y="2016"/>
                    <a:pt x="411" y="2016"/>
                  </a:cubicBezTo>
                  <a:cubicBezTo>
                    <a:pt x="435" y="1984"/>
                    <a:pt x="1320" y="1874"/>
                    <a:pt x="1439" y="1858"/>
                  </a:cubicBezTo>
                  <a:cubicBezTo>
                    <a:pt x="1439" y="1842"/>
                    <a:pt x="1423" y="1810"/>
                    <a:pt x="1415" y="1786"/>
                  </a:cubicBezTo>
                  <a:cubicBezTo>
                    <a:pt x="1399" y="1763"/>
                    <a:pt x="1391" y="1747"/>
                    <a:pt x="1391" y="1739"/>
                  </a:cubicBezTo>
                  <a:cubicBezTo>
                    <a:pt x="1391" y="1723"/>
                    <a:pt x="1391" y="1692"/>
                    <a:pt x="1399" y="1660"/>
                  </a:cubicBezTo>
                  <a:cubicBezTo>
                    <a:pt x="1399" y="1628"/>
                    <a:pt x="1399" y="1605"/>
                    <a:pt x="1399" y="1589"/>
                  </a:cubicBezTo>
                  <a:cubicBezTo>
                    <a:pt x="1399" y="1565"/>
                    <a:pt x="1384" y="1541"/>
                    <a:pt x="1360" y="1526"/>
                  </a:cubicBezTo>
                  <a:cubicBezTo>
                    <a:pt x="1360" y="1518"/>
                    <a:pt x="1352" y="1518"/>
                    <a:pt x="1352" y="1510"/>
                  </a:cubicBezTo>
                  <a:cubicBezTo>
                    <a:pt x="1336" y="1494"/>
                    <a:pt x="1352" y="1431"/>
                    <a:pt x="1368" y="1415"/>
                  </a:cubicBezTo>
                  <a:cubicBezTo>
                    <a:pt x="1376" y="1399"/>
                    <a:pt x="1376" y="1360"/>
                    <a:pt x="1368" y="1344"/>
                  </a:cubicBezTo>
                  <a:cubicBezTo>
                    <a:pt x="1360" y="1344"/>
                    <a:pt x="1360" y="1336"/>
                    <a:pt x="1360" y="1328"/>
                  </a:cubicBezTo>
                  <a:cubicBezTo>
                    <a:pt x="1368" y="1320"/>
                    <a:pt x="1376" y="1312"/>
                    <a:pt x="1391" y="1304"/>
                  </a:cubicBezTo>
                  <a:lnTo>
                    <a:pt x="1391" y="1304"/>
                  </a:lnTo>
                  <a:cubicBezTo>
                    <a:pt x="1407" y="1288"/>
                    <a:pt x="1415" y="1281"/>
                    <a:pt x="1415" y="1257"/>
                  </a:cubicBezTo>
                  <a:cubicBezTo>
                    <a:pt x="1415" y="1249"/>
                    <a:pt x="1415" y="1241"/>
                    <a:pt x="1407" y="1241"/>
                  </a:cubicBezTo>
                  <a:cubicBezTo>
                    <a:pt x="1407" y="1233"/>
                    <a:pt x="1399" y="1233"/>
                    <a:pt x="1391" y="1217"/>
                  </a:cubicBezTo>
                  <a:cubicBezTo>
                    <a:pt x="1384" y="1202"/>
                    <a:pt x="1391" y="1186"/>
                    <a:pt x="1391" y="1178"/>
                  </a:cubicBezTo>
                  <a:cubicBezTo>
                    <a:pt x="1391" y="1170"/>
                    <a:pt x="1391" y="1162"/>
                    <a:pt x="1384" y="1154"/>
                  </a:cubicBezTo>
                  <a:cubicBezTo>
                    <a:pt x="1368" y="1146"/>
                    <a:pt x="1344" y="1138"/>
                    <a:pt x="1344" y="1138"/>
                  </a:cubicBezTo>
                  <a:lnTo>
                    <a:pt x="1344" y="1138"/>
                  </a:lnTo>
                  <a:lnTo>
                    <a:pt x="1344" y="1138"/>
                  </a:lnTo>
                  <a:cubicBezTo>
                    <a:pt x="988" y="8"/>
                    <a:pt x="988" y="8"/>
                    <a:pt x="988" y="8"/>
                  </a:cubicBezTo>
                  <a:cubicBezTo>
                    <a:pt x="609" y="47"/>
                    <a:pt x="293" y="87"/>
                    <a:pt x="16" y="111"/>
                  </a:cubicBezTo>
                  <a:cubicBezTo>
                    <a:pt x="24" y="118"/>
                    <a:pt x="24" y="134"/>
                    <a:pt x="32" y="134"/>
                  </a:cubicBezTo>
                  <a:cubicBezTo>
                    <a:pt x="63" y="158"/>
                    <a:pt x="55" y="174"/>
                    <a:pt x="55" y="182"/>
                  </a:cubicBezTo>
                  <a:lnTo>
                    <a:pt x="55" y="190"/>
                  </a:lnTo>
                  <a:cubicBezTo>
                    <a:pt x="55" y="205"/>
                    <a:pt x="40" y="1628"/>
                    <a:pt x="40" y="1644"/>
                  </a:cubicBezTo>
                  <a:cubicBezTo>
                    <a:pt x="119" y="2308"/>
                    <a:pt x="119" y="2308"/>
                    <a:pt x="119" y="2308"/>
                  </a:cubicBezTo>
                  <a:cubicBezTo>
                    <a:pt x="135" y="2300"/>
                    <a:pt x="150" y="2292"/>
                    <a:pt x="166" y="2292"/>
                  </a:cubicBezTo>
                  <a:cubicBezTo>
                    <a:pt x="174" y="2292"/>
                    <a:pt x="182" y="2292"/>
                    <a:pt x="198" y="2300"/>
                  </a:cubicBezTo>
                  <a:cubicBezTo>
                    <a:pt x="213" y="2300"/>
                    <a:pt x="221" y="2300"/>
                    <a:pt x="221" y="2300"/>
                  </a:cubicBezTo>
                  <a:cubicBezTo>
                    <a:pt x="237" y="2300"/>
                    <a:pt x="237" y="2300"/>
                    <a:pt x="237" y="2277"/>
                  </a:cubicBezTo>
                  <a:cubicBezTo>
                    <a:pt x="237" y="2277"/>
                    <a:pt x="237" y="2277"/>
                    <a:pt x="237" y="2269"/>
                  </a:cubicBezTo>
                  <a:cubicBezTo>
                    <a:pt x="237" y="2261"/>
                    <a:pt x="237" y="2253"/>
                    <a:pt x="237" y="2237"/>
                  </a:cubicBezTo>
                  <a:cubicBezTo>
                    <a:pt x="237" y="2182"/>
                    <a:pt x="237" y="2142"/>
                    <a:pt x="253" y="2134"/>
                  </a:cubicBezTo>
                  <a:cubicBezTo>
                    <a:pt x="261" y="2134"/>
                    <a:pt x="261" y="2134"/>
                    <a:pt x="269" y="2134"/>
                  </a:cubicBezTo>
                  <a:cubicBezTo>
                    <a:pt x="285" y="2134"/>
                    <a:pt x="308" y="2142"/>
                    <a:pt x="316" y="2150"/>
                  </a:cubicBezTo>
                  <a:cubicBezTo>
                    <a:pt x="324" y="2158"/>
                    <a:pt x="324" y="2166"/>
                    <a:pt x="316" y="2174"/>
                  </a:cubicBezTo>
                  <a:cubicBezTo>
                    <a:pt x="316" y="2190"/>
                    <a:pt x="308" y="2198"/>
                    <a:pt x="301" y="2205"/>
                  </a:cubicBezTo>
                  <a:cubicBezTo>
                    <a:pt x="293" y="2213"/>
                    <a:pt x="293" y="2221"/>
                    <a:pt x="301" y="2229"/>
                  </a:cubicBezTo>
                  <a:cubicBezTo>
                    <a:pt x="308" y="2245"/>
                    <a:pt x="316" y="2245"/>
                    <a:pt x="332" y="2253"/>
                  </a:cubicBezTo>
                  <a:cubicBezTo>
                    <a:pt x="348" y="2261"/>
                    <a:pt x="364" y="2269"/>
                    <a:pt x="364" y="2292"/>
                  </a:cubicBezTo>
                  <a:cubicBezTo>
                    <a:pt x="372" y="2292"/>
                    <a:pt x="372" y="2300"/>
                    <a:pt x="372" y="2308"/>
                  </a:cubicBezTo>
                  <a:cubicBezTo>
                    <a:pt x="372" y="2316"/>
                    <a:pt x="372" y="2316"/>
                    <a:pt x="372" y="2324"/>
                  </a:cubicBezTo>
                  <a:cubicBezTo>
                    <a:pt x="372" y="2332"/>
                    <a:pt x="356" y="2332"/>
                    <a:pt x="340" y="2340"/>
                  </a:cubicBezTo>
                  <a:cubicBezTo>
                    <a:pt x="301" y="2340"/>
                    <a:pt x="285" y="2348"/>
                    <a:pt x="285" y="234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7" name="Freeform 486"/>
            <p:cNvSpPr>
              <a:spLocks noChangeArrowheads="1"/>
            </p:cNvSpPr>
            <p:nvPr/>
          </p:nvSpPr>
          <p:spPr bwMode="auto">
            <a:xfrm>
              <a:off x="12800491" y="7638792"/>
              <a:ext cx="1122544" cy="994983"/>
            </a:xfrm>
            <a:custGeom>
              <a:avLst/>
              <a:gdLst>
                <a:gd name="T0" fmla="*/ 55 w 2135"/>
                <a:gd name="T1" fmla="*/ 561 h 1890"/>
                <a:gd name="T2" fmla="*/ 142 w 2135"/>
                <a:gd name="T3" fmla="*/ 735 h 1890"/>
                <a:gd name="T4" fmla="*/ 229 w 2135"/>
                <a:gd name="T5" fmla="*/ 964 h 1890"/>
                <a:gd name="T6" fmla="*/ 158 w 2135"/>
                <a:gd name="T7" fmla="*/ 1170 h 1890"/>
                <a:gd name="T8" fmla="*/ 158 w 2135"/>
                <a:gd name="T9" fmla="*/ 1289 h 1890"/>
                <a:gd name="T10" fmla="*/ 158 w 2135"/>
                <a:gd name="T11" fmla="*/ 1431 h 1890"/>
                <a:gd name="T12" fmla="*/ 110 w 2135"/>
                <a:gd name="T13" fmla="*/ 1565 h 1890"/>
                <a:gd name="T14" fmla="*/ 213 w 2135"/>
                <a:gd name="T15" fmla="*/ 1557 h 1890"/>
                <a:gd name="T16" fmla="*/ 331 w 2135"/>
                <a:gd name="T17" fmla="*/ 1486 h 1890"/>
                <a:gd name="T18" fmla="*/ 371 w 2135"/>
                <a:gd name="T19" fmla="*/ 1470 h 1890"/>
                <a:gd name="T20" fmla="*/ 355 w 2135"/>
                <a:gd name="T21" fmla="*/ 1549 h 1890"/>
                <a:gd name="T22" fmla="*/ 830 w 2135"/>
                <a:gd name="T23" fmla="*/ 1534 h 1890"/>
                <a:gd name="T24" fmla="*/ 956 w 2135"/>
                <a:gd name="T25" fmla="*/ 1549 h 1890"/>
                <a:gd name="T26" fmla="*/ 1090 w 2135"/>
                <a:gd name="T27" fmla="*/ 1620 h 1890"/>
                <a:gd name="T28" fmla="*/ 1209 w 2135"/>
                <a:gd name="T29" fmla="*/ 1700 h 1890"/>
                <a:gd name="T30" fmla="*/ 1288 w 2135"/>
                <a:gd name="T31" fmla="*/ 1771 h 1890"/>
                <a:gd name="T32" fmla="*/ 1462 w 2135"/>
                <a:gd name="T33" fmla="*/ 1723 h 1890"/>
                <a:gd name="T34" fmla="*/ 1612 w 2135"/>
                <a:gd name="T35" fmla="*/ 1747 h 1890"/>
                <a:gd name="T36" fmla="*/ 1699 w 2135"/>
                <a:gd name="T37" fmla="*/ 1700 h 1890"/>
                <a:gd name="T38" fmla="*/ 1628 w 2135"/>
                <a:gd name="T39" fmla="*/ 1573 h 1890"/>
                <a:gd name="T40" fmla="*/ 1802 w 2135"/>
                <a:gd name="T41" fmla="*/ 1660 h 1890"/>
                <a:gd name="T42" fmla="*/ 1873 w 2135"/>
                <a:gd name="T43" fmla="*/ 1716 h 1890"/>
                <a:gd name="T44" fmla="*/ 1984 w 2135"/>
                <a:gd name="T45" fmla="*/ 1763 h 1890"/>
                <a:gd name="T46" fmla="*/ 1992 w 2135"/>
                <a:gd name="T47" fmla="*/ 1858 h 1890"/>
                <a:gd name="T48" fmla="*/ 2071 w 2135"/>
                <a:gd name="T49" fmla="*/ 1818 h 1890"/>
                <a:gd name="T50" fmla="*/ 2102 w 2135"/>
                <a:gd name="T51" fmla="*/ 1684 h 1890"/>
                <a:gd name="T52" fmla="*/ 1881 w 2135"/>
                <a:gd name="T53" fmla="*/ 1597 h 1890"/>
                <a:gd name="T54" fmla="*/ 1913 w 2135"/>
                <a:gd name="T55" fmla="*/ 1510 h 1890"/>
                <a:gd name="T56" fmla="*/ 1960 w 2135"/>
                <a:gd name="T57" fmla="*/ 1463 h 1890"/>
                <a:gd name="T58" fmla="*/ 1913 w 2135"/>
                <a:gd name="T59" fmla="*/ 1312 h 1890"/>
                <a:gd name="T60" fmla="*/ 1849 w 2135"/>
                <a:gd name="T61" fmla="*/ 1407 h 1890"/>
                <a:gd name="T62" fmla="*/ 1826 w 2135"/>
                <a:gd name="T63" fmla="*/ 1328 h 1890"/>
                <a:gd name="T64" fmla="*/ 1699 w 2135"/>
                <a:gd name="T65" fmla="*/ 1352 h 1890"/>
                <a:gd name="T66" fmla="*/ 1596 w 2135"/>
                <a:gd name="T67" fmla="*/ 1336 h 1890"/>
                <a:gd name="T68" fmla="*/ 1628 w 2135"/>
                <a:gd name="T69" fmla="*/ 1202 h 1890"/>
                <a:gd name="T70" fmla="*/ 1857 w 2135"/>
                <a:gd name="T71" fmla="*/ 1289 h 1890"/>
                <a:gd name="T72" fmla="*/ 1739 w 2135"/>
                <a:gd name="T73" fmla="*/ 1059 h 1890"/>
                <a:gd name="T74" fmla="*/ 1019 w 2135"/>
                <a:gd name="T75" fmla="*/ 941 h 1890"/>
                <a:gd name="T76" fmla="*/ 1011 w 2135"/>
                <a:gd name="T77" fmla="*/ 830 h 1890"/>
                <a:gd name="T78" fmla="*/ 1043 w 2135"/>
                <a:gd name="T79" fmla="*/ 664 h 1890"/>
                <a:gd name="T80" fmla="*/ 1114 w 2135"/>
                <a:gd name="T81" fmla="*/ 585 h 1890"/>
                <a:gd name="T82" fmla="*/ 1201 w 2135"/>
                <a:gd name="T83" fmla="*/ 411 h 1890"/>
                <a:gd name="T84" fmla="*/ 1201 w 2135"/>
                <a:gd name="T85" fmla="*/ 277 h 1890"/>
                <a:gd name="T86" fmla="*/ 1146 w 2135"/>
                <a:gd name="T87" fmla="*/ 119 h 1890"/>
                <a:gd name="T88" fmla="*/ 0 w 2135"/>
                <a:gd name="T89" fmla="*/ 32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5" h="1890">
                  <a:moveTo>
                    <a:pt x="7" y="522"/>
                  </a:moveTo>
                  <a:lnTo>
                    <a:pt x="7" y="522"/>
                  </a:lnTo>
                  <a:cubicBezTo>
                    <a:pt x="7" y="522"/>
                    <a:pt x="39" y="537"/>
                    <a:pt x="55" y="561"/>
                  </a:cubicBezTo>
                  <a:cubicBezTo>
                    <a:pt x="71" y="585"/>
                    <a:pt x="102" y="601"/>
                    <a:pt x="118" y="632"/>
                  </a:cubicBezTo>
                  <a:cubicBezTo>
                    <a:pt x="126" y="672"/>
                    <a:pt x="118" y="672"/>
                    <a:pt x="110" y="704"/>
                  </a:cubicBezTo>
                  <a:cubicBezTo>
                    <a:pt x="102" y="727"/>
                    <a:pt x="126" y="719"/>
                    <a:pt x="142" y="735"/>
                  </a:cubicBezTo>
                  <a:cubicBezTo>
                    <a:pt x="158" y="751"/>
                    <a:pt x="173" y="775"/>
                    <a:pt x="173" y="822"/>
                  </a:cubicBezTo>
                  <a:cubicBezTo>
                    <a:pt x="173" y="862"/>
                    <a:pt x="197" y="846"/>
                    <a:pt x="213" y="877"/>
                  </a:cubicBezTo>
                  <a:cubicBezTo>
                    <a:pt x="229" y="909"/>
                    <a:pt x="237" y="941"/>
                    <a:pt x="229" y="964"/>
                  </a:cubicBezTo>
                  <a:cubicBezTo>
                    <a:pt x="221" y="996"/>
                    <a:pt x="229" y="1012"/>
                    <a:pt x="229" y="1028"/>
                  </a:cubicBezTo>
                  <a:cubicBezTo>
                    <a:pt x="229" y="1051"/>
                    <a:pt x="229" y="1083"/>
                    <a:pt x="213" y="1115"/>
                  </a:cubicBezTo>
                  <a:cubicBezTo>
                    <a:pt x="189" y="1154"/>
                    <a:pt x="189" y="1146"/>
                    <a:pt x="158" y="1170"/>
                  </a:cubicBezTo>
                  <a:cubicBezTo>
                    <a:pt x="134" y="1202"/>
                    <a:pt x="173" y="1194"/>
                    <a:pt x="181" y="1210"/>
                  </a:cubicBezTo>
                  <a:cubicBezTo>
                    <a:pt x="189" y="1225"/>
                    <a:pt x="189" y="1241"/>
                    <a:pt x="173" y="1241"/>
                  </a:cubicBezTo>
                  <a:cubicBezTo>
                    <a:pt x="165" y="1241"/>
                    <a:pt x="158" y="1273"/>
                    <a:pt x="158" y="1289"/>
                  </a:cubicBezTo>
                  <a:cubicBezTo>
                    <a:pt x="150" y="1304"/>
                    <a:pt x="165" y="1320"/>
                    <a:pt x="173" y="1344"/>
                  </a:cubicBezTo>
                  <a:cubicBezTo>
                    <a:pt x="189" y="1360"/>
                    <a:pt x="181" y="1383"/>
                    <a:pt x="181" y="1399"/>
                  </a:cubicBezTo>
                  <a:cubicBezTo>
                    <a:pt x="181" y="1415"/>
                    <a:pt x="173" y="1415"/>
                    <a:pt x="158" y="1431"/>
                  </a:cubicBezTo>
                  <a:cubicBezTo>
                    <a:pt x="150" y="1447"/>
                    <a:pt x="158" y="1470"/>
                    <a:pt x="134" y="1494"/>
                  </a:cubicBezTo>
                  <a:cubicBezTo>
                    <a:pt x="118" y="1510"/>
                    <a:pt x="102" y="1526"/>
                    <a:pt x="94" y="1541"/>
                  </a:cubicBezTo>
                  <a:cubicBezTo>
                    <a:pt x="86" y="1557"/>
                    <a:pt x="102" y="1565"/>
                    <a:pt x="110" y="1565"/>
                  </a:cubicBezTo>
                  <a:cubicBezTo>
                    <a:pt x="126" y="1573"/>
                    <a:pt x="126" y="1589"/>
                    <a:pt x="126" y="1589"/>
                  </a:cubicBezTo>
                  <a:lnTo>
                    <a:pt x="126" y="1589"/>
                  </a:lnTo>
                  <a:cubicBezTo>
                    <a:pt x="150" y="1581"/>
                    <a:pt x="165" y="1565"/>
                    <a:pt x="213" y="1557"/>
                  </a:cubicBezTo>
                  <a:cubicBezTo>
                    <a:pt x="268" y="1557"/>
                    <a:pt x="316" y="1565"/>
                    <a:pt x="324" y="1549"/>
                  </a:cubicBezTo>
                  <a:cubicBezTo>
                    <a:pt x="324" y="1534"/>
                    <a:pt x="308" y="1502"/>
                    <a:pt x="308" y="1502"/>
                  </a:cubicBezTo>
                  <a:cubicBezTo>
                    <a:pt x="300" y="1502"/>
                    <a:pt x="324" y="1502"/>
                    <a:pt x="331" y="1486"/>
                  </a:cubicBezTo>
                  <a:cubicBezTo>
                    <a:pt x="331" y="1470"/>
                    <a:pt x="324" y="1463"/>
                    <a:pt x="324" y="1447"/>
                  </a:cubicBezTo>
                  <a:cubicBezTo>
                    <a:pt x="331" y="1431"/>
                    <a:pt x="339" y="1399"/>
                    <a:pt x="347" y="1431"/>
                  </a:cubicBezTo>
                  <a:cubicBezTo>
                    <a:pt x="355" y="1454"/>
                    <a:pt x="371" y="1463"/>
                    <a:pt x="371" y="1470"/>
                  </a:cubicBezTo>
                  <a:cubicBezTo>
                    <a:pt x="379" y="1478"/>
                    <a:pt x="379" y="1486"/>
                    <a:pt x="363" y="1494"/>
                  </a:cubicBezTo>
                  <a:cubicBezTo>
                    <a:pt x="339" y="1494"/>
                    <a:pt x="324" y="1494"/>
                    <a:pt x="339" y="1518"/>
                  </a:cubicBezTo>
                  <a:cubicBezTo>
                    <a:pt x="355" y="1541"/>
                    <a:pt x="339" y="1549"/>
                    <a:pt x="355" y="1549"/>
                  </a:cubicBezTo>
                  <a:cubicBezTo>
                    <a:pt x="379" y="1549"/>
                    <a:pt x="561" y="1597"/>
                    <a:pt x="592" y="1620"/>
                  </a:cubicBezTo>
                  <a:cubicBezTo>
                    <a:pt x="624" y="1636"/>
                    <a:pt x="853" y="1660"/>
                    <a:pt x="845" y="1589"/>
                  </a:cubicBezTo>
                  <a:cubicBezTo>
                    <a:pt x="837" y="1518"/>
                    <a:pt x="798" y="1549"/>
                    <a:pt x="830" y="1534"/>
                  </a:cubicBezTo>
                  <a:cubicBezTo>
                    <a:pt x="869" y="1510"/>
                    <a:pt x="861" y="1526"/>
                    <a:pt x="885" y="1510"/>
                  </a:cubicBezTo>
                  <a:cubicBezTo>
                    <a:pt x="901" y="1502"/>
                    <a:pt x="932" y="1478"/>
                    <a:pt x="932" y="1510"/>
                  </a:cubicBezTo>
                  <a:cubicBezTo>
                    <a:pt x="932" y="1534"/>
                    <a:pt x="932" y="1565"/>
                    <a:pt x="956" y="1549"/>
                  </a:cubicBezTo>
                  <a:cubicBezTo>
                    <a:pt x="988" y="1534"/>
                    <a:pt x="964" y="1502"/>
                    <a:pt x="1003" y="1526"/>
                  </a:cubicBezTo>
                  <a:cubicBezTo>
                    <a:pt x="1043" y="1557"/>
                    <a:pt x="1051" y="1557"/>
                    <a:pt x="1059" y="1581"/>
                  </a:cubicBezTo>
                  <a:cubicBezTo>
                    <a:pt x="1067" y="1613"/>
                    <a:pt x="1067" y="1620"/>
                    <a:pt x="1090" y="1620"/>
                  </a:cubicBezTo>
                  <a:cubicBezTo>
                    <a:pt x="1114" y="1629"/>
                    <a:pt x="1161" y="1636"/>
                    <a:pt x="1177" y="1644"/>
                  </a:cubicBezTo>
                  <a:cubicBezTo>
                    <a:pt x="1193" y="1652"/>
                    <a:pt x="1201" y="1660"/>
                    <a:pt x="1217" y="1668"/>
                  </a:cubicBezTo>
                  <a:cubicBezTo>
                    <a:pt x="1233" y="1684"/>
                    <a:pt x="1233" y="1700"/>
                    <a:pt x="1209" y="1700"/>
                  </a:cubicBezTo>
                  <a:cubicBezTo>
                    <a:pt x="1185" y="1700"/>
                    <a:pt x="1161" y="1700"/>
                    <a:pt x="1177" y="1723"/>
                  </a:cubicBezTo>
                  <a:cubicBezTo>
                    <a:pt x="1185" y="1747"/>
                    <a:pt x="1185" y="1755"/>
                    <a:pt x="1217" y="1763"/>
                  </a:cubicBezTo>
                  <a:cubicBezTo>
                    <a:pt x="1248" y="1771"/>
                    <a:pt x="1256" y="1755"/>
                    <a:pt x="1288" y="1771"/>
                  </a:cubicBezTo>
                  <a:cubicBezTo>
                    <a:pt x="1312" y="1779"/>
                    <a:pt x="1296" y="1787"/>
                    <a:pt x="1335" y="1794"/>
                  </a:cubicBezTo>
                  <a:cubicBezTo>
                    <a:pt x="1383" y="1802"/>
                    <a:pt x="1446" y="1818"/>
                    <a:pt x="1462" y="1787"/>
                  </a:cubicBezTo>
                  <a:cubicBezTo>
                    <a:pt x="1478" y="1763"/>
                    <a:pt x="1446" y="1739"/>
                    <a:pt x="1462" y="1723"/>
                  </a:cubicBezTo>
                  <a:cubicBezTo>
                    <a:pt x="1486" y="1707"/>
                    <a:pt x="1557" y="1707"/>
                    <a:pt x="1557" y="1723"/>
                  </a:cubicBezTo>
                  <a:cubicBezTo>
                    <a:pt x="1565" y="1731"/>
                    <a:pt x="1573" y="1739"/>
                    <a:pt x="1588" y="1731"/>
                  </a:cubicBezTo>
                  <a:cubicBezTo>
                    <a:pt x="1604" y="1723"/>
                    <a:pt x="1612" y="1723"/>
                    <a:pt x="1612" y="1747"/>
                  </a:cubicBezTo>
                  <a:cubicBezTo>
                    <a:pt x="1612" y="1763"/>
                    <a:pt x="1588" y="1787"/>
                    <a:pt x="1612" y="1794"/>
                  </a:cubicBezTo>
                  <a:cubicBezTo>
                    <a:pt x="1644" y="1802"/>
                    <a:pt x="1675" y="1818"/>
                    <a:pt x="1683" y="1787"/>
                  </a:cubicBezTo>
                  <a:cubicBezTo>
                    <a:pt x="1691" y="1747"/>
                    <a:pt x="1691" y="1716"/>
                    <a:pt x="1699" y="1700"/>
                  </a:cubicBezTo>
                  <a:cubicBezTo>
                    <a:pt x="1707" y="1684"/>
                    <a:pt x="1715" y="1684"/>
                    <a:pt x="1707" y="1660"/>
                  </a:cubicBezTo>
                  <a:cubicBezTo>
                    <a:pt x="1691" y="1636"/>
                    <a:pt x="1683" y="1636"/>
                    <a:pt x="1660" y="1620"/>
                  </a:cubicBezTo>
                  <a:cubicBezTo>
                    <a:pt x="1628" y="1605"/>
                    <a:pt x="1604" y="1573"/>
                    <a:pt x="1628" y="1573"/>
                  </a:cubicBezTo>
                  <a:cubicBezTo>
                    <a:pt x="1660" y="1581"/>
                    <a:pt x="1660" y="1581"/>
                    <a:pt x="1691" y="1597"/>
                  </a:cubicBezTo>
                  <a:cubicBezTo>
                    <a:pt x="1731" y="1613"/>
                    <a:pt x="1762" y="1613"/>
                    <a:pt x="1778" y="1620"/>
                  </a:cubicBezTo>
                  <a:cubicBezTo>
                    <a:pt x="1794" y="1636"/>
                    <a:pt x="1818" y="1660"/>
                    <a:pt x="1802" y="1660"/>
                  </a:cubicBezTo>
                  <a:cubicBezTo>
                    <a:pt x="1786" y="1668"/>
                    <a:pt x="1762" y="1676"/>
                    <a:pt x="1794" y="1676"/>
                  </a:cubicBezTo>
                  <a:cubicBezTo>
                    <a:pt x="1826" y="1684"/>
                    <a:pt x="1841" y="1668"/>
                    <a:pt x="1849" y="1684"/>
                  </a:cubicBezTo>
                  <a:cubicBezTo>
                    <a:pt x="1865" y="1692"/>
                    <a:pt x="1841" y="1707"/>
                    <a:pt x="1873" y="1716"/>
                  </a:cubicBezTo>
                  <a:cubicBezTo>
                    <a:pt x="1897" y="1716"/>
                    <a:pt x="1936" y="1692"/>
                    <a:pt x="1936" y="1700"/>
                  </a:cubicBezTo>
                  <a:cubicBezTo>
                    <a:pt x="1936" y="1716"/>
                    <a:pt x="1936" y="1731"/>
                    <a:pt x="1952" y="1747"/>
                  </a:cubicBezTo>
                  <a:cubicBezTo>
                    <a:pt x="1968" y="1763"/>
                    <a:pt x="1976" y="1755"/>
                    <a:pt x="1984" y="1763"/>
                  </a:cubicBezTo>
                  <a:cubicBezTo>
                    <a:pt x="1992" y="1779"/>
                    <a:pt x="2007" y="1787"/>
                    <a:pt x="1992" y="1802"/>
                  </a:cubicBezTo>
                  <a:cubicBezTo>
                    <a:pt x="1976" y="1818"/>
                    <a:pt x="1968" y="1826"/>
                    <a:pt x="1976" y="1842"/>
                  </a:cubicBezTo>
                  <a:cubicBezTo>
                    <a:pt x="1976" y="1858"/>
                    <a:pt x="1968" y="1889"/>
                    <a:pt x="1992" y="1858"/>
                  </a:cubicBezTo>
                  <a:cubicBezTo>
                    <a:pt x="2015" y="1826"/>
                    <a:pt x="2015" y="1802"/>
                    <a:pt x="2031" y="1787"/>
                  </a:cubicBezTo>
                  <a:cubicBezTo>
                    <a:pt x="2039" y="1771"/>
                    <a:pt x="2039" y="1779"/>
                    <a:pt x="2047" y="1787"/>
                  </a:cubicBezTo>
                  <a:cubicBezTo>
                    <a:pt x="2055" y="1802"/>
                    <a:pt x="2063" y="1826"/>
                    <a:pt x="2071" y="1818"/>
                  </a:cubicBezTo>
                  <a:cubicBezTo>
                    <a:pt x="2087" y="1802"/>
                    <a:pt x="2087" y="1802"/>
                    <a:pt x="2094" y="1771"/>
                  </a:cubicBezTo>
                  <a:cubicBezTo>
                    <a:pt x="2102" y="1747"/>
                    <a:pt x="2102" y="1763"/>
                    <a:pt x="2118" y="1739"/>
                  </a:cubicBezTo>
                  <a:cubicBezTo>
                    <a:pt x="2134" y="1716"/>
                    <a:pt x="2126" y="1700"/>
                    <a:pt x="2102" y="1684"/>
                  </a:cubicBezTo>
                  <a:cubicBezTo>
                    <a:pt x="2078" y="1676"/>
                    <a:pt x="2087" y="1652"/>
                    <a:pt x="2047" y="1652"/>
                  </a:cubicBezTo>
                  <a:cubicBezTo>
                    <a:pt x="2015" y="1644"/>
                    <a:pt x="2007" y="1652"/>
                    <a:pt x="1968" y="1636"/>
                  </a:cubicBezTo>
                  <a:cubicBezTo>
                    <a:pt x="1928" y="1613"/>
                    <a:pt x="1920" y="1629"/>
                    <a:pt x="1881" y="1597"/>
                  </a:cubicBezTo>
                  <a:cubicBezTo>
                    <a:pt x="1849" y="1565"/>
                    <a:pt x="1826" y="1565"/>
                    <a:pt x="1834" y="1549"/>
                  </a:cubicBezTo>
                  <a:cubicBezTo>
                    <a:pt x="1841" y="1534"/>
                    <a:pt x="1865" y="1518"/>
                    <a:pt x="1881" y="1526"/>
                  </a:cubicBezTo>
                  <a:cubicBezTo>
                    <a:pt x="1905" y="1526"/>
                    <a:pt x="1936" y="1526"/>
                    <a:pt x="1913" y="1510"/>
                  </a:cubicBezTo>
                  <a:cubicBezTo>
                    <a:pt x="1897" y="1502"/>
                    <a:pt x="1857" y="1510"/>
                    <a:pt x="1865" y="1494"/>
                  </a:cubicBezTo>
                  <a:cubicBezTo>
                    <a:pt x="1873" y="1478"/>
                    <a:pt x="1889" y="1463"/>
                    <a:pt x="1913" y="1463"/>
                  </a:cubicBezTo>
                  <a:cubicBezTo>
                    <a:pt x="1928" y="1454"/>
                    <a:pt x="1952" y="1478"/>
                    <a:pt x="1960" y="1463"/>
                  </a:cubicBezTo>
                  <a:cubicBezTo>
                    <a:pt x="1968" y="1447"/>
                    <a:pt x="1968" y="1439"/>
                    <a:pt x="1960" y="1415"/>
                  </a:cubicBezTo>
                  <a:cubicBezTo>
                    <a:pt x="1952" y="1383"/>
                    <a:pt x="1928" y="1399"/>
                    <a:pt x="1928" y="1376"/>
                  </a:cubicBezTo>
                  <a:cubicBezTo>
                    <a:pt x="1920" y="1352"/>
                    <a:pt x="1936" y="1320"/>
                    <a:pt x="1913" y="1312"/>
                  </a:cubicBezTo>
                  <a:cubicBezTo>
                    <a:pt x="1897" y="1304"/>
                    <a:pt x="1873" y="1336"/>
                    <a:pt x="1873" y="1336"/>
                  </a:cubicBezTo>
                  <a:cubicBezTo>
                    <a:pt x="1873" y="1336"/>
                    <a:pt x="1857" y="1383"/>
                    <a:pt x="1857" y="1391"/>
                  </a:cubicBezTo>
                  <a:cubicBezTo>
                    <a:pt x="1857" y="1399"/>
                    <a:pt x="1865" y="1415"/>
                    <a:pt x="1849" y="1407"/>
                  </a:cubicBezTo>
                  <a:cubicBezTo>
                    <a:pt x="1826" y="1407"/>
                    <a:pt x="1818" y="1423"/>
                    <a:pt x="1810" y="1391"/>
                  </a:cubicBezTo>
                  <a:cubicBezTo>
                    <a:pt x="1810" y="1367"/>
                    <a:pt x="1778" y="1383"/>
                    <a:pt x="1786" y="1360"/>
                  </a:cubicBezTo>
                  <a:cubicBezTo>
                    <a:pt x="1794" y="1344"/>
                    <a:pt x="1818" y="1336"/>
                    <a:pt x="1826" y="1328"/>
                  </a:cubicBezTo>
                  <a:cubicBezTo>
                    <a:pt x="1834" y="1312"/>
                    <a:pt x="1810" y="1296"/>
                    <a:pt x="1802" y="1296"/>
                  </a:cubicBezTo>
                  <a:cubicBezTo>
                    <a:pt x="1794" y="1296"/>
                    <a:pt x="1747" y="1281"/>
                    <a:pt x="1731" y="1296"/>
                  </a:cubicBezTo>
                  <a:cubicBezTo>
                    <a:pt x="1707" y="1304"/>
                    <a:pt x="1675" y="1336"/>
                    <a:pt x="1699" y="1352"/>
                  </a:cubicBezTo>
                  <a:cubicBezTo>
                    <a:pt x="1715" y="1376"/>
                    <a:pt x="1747" y="1407"/>
                    <a:pt x="1707" y="1391"/>
                  </a:cubicBezTo>
                  <a:cubicBezTo>
                    <a:pt x="1675" y="1383"/>
                    <a:pt x="1667" y="1344"/>
                    <a:pt x="1644" y="1344"/>
                  </a:cubicBezTo>
                  <a:cubicBezTo>
                    <a:pt x="1628" y="1336"/>
                    <a:pt x="1612" y="1344"/>
                    <a:pt x="1596" y="1336"/>
                  </a:cubicBezTo>
                  <a:cubicBezTo>
                    <a:pt x="1581" y="1328"/>
                    <a:pt x="1541" y="1367"/>
                    <a:pt x="1533" y="1328"/>
                  </a:cubicBezTo>
                  <a:cubicBezTo>
                    <a:pt x="1525" y="1281"/>
                    <a:pt x="1573" y="1233"/>
                    <a:pt x="1588" y="1210"/>
                  </a:cubicBezTo>
                  <a:cubicBezTo>
                    <a:pt x="1604" y="1194"/>
                    <a:pt x="1573" y="1178"/>
                    <a:pt x="1628" y="1202"/>
                  </a:cubicBezTo>
                  <a:cubicBezTo>
                    <a:pt x="1683" y="1233"/>
                    <a:pt x="1660" y="1225"/>
                    <a:pt x="1707" y="1249"/>
                  </a:cubicBezTo>
                  <a:cubicBezTo>
                    <a:pt x="1762" y="1265"/>
                    <a:pt x="1754" y="1273"/>
                    <a:pt x="1786" y="1281"/>
                  </a:cubicBezTo>
                  <a:cubicBezTo>
                    <a:pt x="1826" y="1289"/>
                    <a:pt x="1841" y="1289"/>
                    <a:pt x="1857" y="1289"/>
                  </a:cubicBezTo>
                  <a:cubicBezTo>
                    <a:pt x="1873" y="1281"/>
                    <a:pt x="1881" y="1289"/>
                    <a:pt x="1897" y="1281"/>
                  </a:cubicBezTo>
                  <a:cubicBezTo>
                    <a:pt x="1889" y="1273"/>
                    <a:pt x="1826" y="1186"/>
                    <a:pt x="1810" y="1146"/>
                  </a:cubicBezTo>
                  <a:cubicBezTo>
                    <a:pt x="1802" y="1115"/>
                    <a:pt x="1778" y="1115"/>
                    <a:pt x="1739" y="1059"/>
                  </a:cubicBezTo>
                  <a:cubicBezTo>
                    <a:pt x="1699" y="1004"/>
                    <a:pt x="1762" y="949"/>
                    <a:pt x="1770" y="933"/>
                  </a:cubicBezTo>
                  <a:cubicBezTo>
                    <a:pt x="1786" y="917"/>
                    <a:pt x="1754" y="909"/>
                    <a:pt x="1754" y="909"/>
                  </a:cubicBezTo>
                  <a:cubicBezTo>
                    <a:pt x="1754" y="909"/>
                    <a:pt x="1035" y="949"/>
                    <a:pt x="1019" y="941"/>
                  </a:cubicBezTo>
                  <a:cubicBezTo>
                    <a:pt x="995" y="941"/>
                    <a:pt x="1003" y="933"/>
                    <a:pt x="1011" y="925"/>
                  </a:cubicBezTo>
                  <a:cubicBezTo>
                    <a:pt x="1019" y="917"/>
                    <a:pt x="1011" y="893"/>
                    <a:pt x="995" y="870"/>
                  </a:cubicBezTo>
                  <a:cubicBezTo>
                    <a:pt x="980" y="854"/>
                    <a:pt x="1003" y="838"/>
                    <a:pt x="1011" y="830"/>
                  </a:cubicBezTo>
                  <a:cubicBezTo>
                    <a:pt x="1027" y="822"/>
                    <a:pt x="1027" y="783"/>
                    <a:pt x="1019" y="767"/>
                  </a:cubicBezTo>
                  <a:cubicBezTo>
                    <a:pt x="1011" y="751"/>
                    <a:pt x="1027" y="727"/>
                    <a:pt x="1035" y="727"/>
                  </a:cubicBezTo>
                  <a:cubicBezTo>
                    <a:pt x="1043" y="727"/>
                    <a:pt x="1043" y="688"/>
                    <a:pt x="1043" y="664"/>
                  </a:cubicBezTo>
                  <a:cubicBezTo>
                    <a:pt x="1043" y="640"/>
                    <a:pt x="1067" y="648"/>
                    <a:pt x="1083" y="640"/>
                  </a:cubicBezTo>
                  <a:cubicBezTo>
                    <a:pt x="1098" y="640"/>
                    <a:pt x="1083" y="617"/>
                    <a:pt x="1083" y="601"/>
                  </a:cubicBezTo>
                  <a:cubicBezTo>
                    <a:pt x="1075" y="577"/>
                    <a:pt x="1106" y="585"/>
                    <a:pt x="1114" y="585"/>
                  </a:cubicBezTo>
                  <a:cubicBezTo>
                    <a:pt x="1122" y="577"/>
                    <a:pt x="1122" y="569"/>
                    <a:pt x="1122" y="537"/>
                  </a:cubicBezTo>
                  <a:cubicBezTo>
                    <a:pt x="1114" y="506"/>
                    <a:pt x="1138" y="514"/>
                    <a:pt x="1154" y="506"/>
                  </a:cubicBezTo>
                  <a:cubicBezTo>
                    <a:pt x="1161" y="498"/>
                    <a:pt x="1201" y="435"/>
                    <a:pt x="1201" y="411"/>
                  </a:cubicBezTo>
                  <a:cubicBezTo>
                    <a:pt x="1209" y="387"/>
                    <a:pt x="1193" y="395"/>
                    <a:pt x="1146" y="372"/>
                  </a:cubicBezTo>
                  <a:cubicBezTo>
                    <a:pt x="1106" y="348"/>
                    <a:pt x="1217" y="324"/>
                    <a:pt x="1233" y="324"/>
                  </a:cubicBezTo>
                  <a:cubicBezTo>
                    <a:pt x="1256" y="316"/>
                    <a:pt x="1241" y="293"/>
                    <a:pt x="1201" y="277"/>
                  </a:cubicBezTo>
                  <a:cubicBezTo>
                    <a:pt x="1170" y="261"/>
                    <a:pt x="1185" y="261"/>
                    <a:pt x="1193" y="237"/>
                  </a:cubicBezTo>
                  <a:cubicBezTo>
                    <a:pt x="1201" y="221"/>
                    <a:pt x="1185" y="198"/>
                    <a:pt x="1185" y="198"/>
                  </a:cubicBezTo>
                  <a:cubicBezTo>
                    <a:pt x="1138" y="206"/>
                    <a:pt x="1161" y="134"/>
                    <a:pt x="1146" y="119"/>
                  </a:cubicBezTo>
                  <a:cubicBezTo>
                    <a:pt x="1130" y="103"/>
                    <a:pt x="1170" y="71"/>
                    <a:pt x="1170" y="47"/>
                  </a:cubicBezTo>
                  <a:cubicBezTo>
                    <a:pt x="1161" y="32"/>
                    <a:pt x="1146" y="32"/>
                    <a:pt x="1138" y="0"/>
                  </a:cubicBezTo>
                  <a:cubicBezTo>
                    <a:pt x="0" y="32"/>
                    <a:pt x="0" y="32"/>
                    <a:pt x="0" y="32"/>
                  </a:cubicBezTo>
                  <a:lnTo>
                    <a:pt x="7" y="522"/>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8" name="Freeform 487"/>
            <p:cNvSpPr>
              <a:spLocks noChangeArrowheads="1"/>
            </p:cNvSpPr>
            <p:nvPr/>
          </p:nvSpPr>
          <p:spPr bwMode="auto">
            <a:xfrm>
              <a:off x="12800491" y="7636474"/>
              <a:ext cx="1122544" cy="990343"/>
            </a:xfrm>
            <a:custGeom>
              <a:avLst/>
              <a:gdLst>
                <a:gd name="T0" fmla="*/ 1976 w 2135"/>
                <a:gd name="T1" fmla="*/ 1771 h 1882"/>
                <a:gd name="T2" fmla="*/ 1849 w 2135"/>
                <a:gd name="T3" fmla="*/ 1692 h 1882"/>
                <a:gd name="T4" fmla="*/ 1691 w 2135"/>
                <a:gd name="T5" fmla="*/ 1605 h 1882"/>
                <a:gd name="T6" fmla="*/ 1691 w 2135"/>
                <a:gd name="T7" fmla="*/ 1755 h 1882"/>
                <a:gd name="T8" fmla="*/ 1604 w 2135"/>
                <a:gd name="T9" fmla="*/ 1739 h 1882"/>
                <a:gd name="T10" fmla="*/ 1335 w 2135"/>
                <a:gd name="T11" fmla="*/ 1810 h 1882"/>
                <a:gd name="T12" fmla="*/ 1225 w 2135"/>
                <a:gd name="T13" fmla="*/ 1700 h 1882"/>
                <a:gd name="T14" fmla="*/ 964 w 2135"/>
                <a:gd name="T15" fmla="*/ 1557 h 1882"/>
                <a:gd name="T16" fmla="*/ 845 w 2135"/>
                <a:gd name="T17" fmla="*/ 1621 h 1882"/>
                <a:gd name="T18" fmla="*/ 371 w 2135"/>
                <a:gd name="T19" fmla="*/ 1494 h 1882"/>
                <a:gd name="T20" fmla="*/ 316 w 2135"/>
                <a:gd name="T21" fmla="*/ 1510 h 1882"/>
                <a:gd name="T22" fmla="*/ 110 w 2135"/>
                <a:gd name="T23" fmla="*/ 1581 h 1882"/>
                <a:gd name="T24" fmla="*/ 165 w 2135"/>
                <a:gd name="T25" fmla="*/ 1336 h 1882"/>
                <a:gd name="T26" fmla="*/ 181 w 2135"/>
                <a:gd name="T27" fmla="*/ 1162 h 1882"/>
                <a:gd name="T28" fmla="*/ 126 w 2135"/>
                <a:gd name="T29" fmla="*/ 743 h 1882"/>
                <a:gd name="T30" fmla="*/ 0 w 2135"/>
                <a:gd name="T31" fmla="*/ 32 h 1882"/>
                <a:gd name="T32" fmla="*/ 1185 w 2135"/>
                <a:gd name="T33" fmla="*/ 206 h 1882"/>
                <a:gd name="T34" fmla="*/ 1217 w 2135"/>
                <a:gd name="T35" fmla="*/ 340 h 1882"/>
                <a:gd name="T36" fmla="*/ 1106 w 2135"/>
                <a:gd name="T37" fmla="*/ 593 h 1882"/>
                <a:gd name="T38" fmla="*/ 1027 w 2135"/>
                <a:gd name="T39" fmla="*/ 751 h 1882"/>
                <a:gd name="T40" fmla="*/ 1019 w 2135"/>
                <a:gd name="T41" fmla="*/ 949 h 1882"/>
                <a:gd name="T42" fmla="*/ 1786 w 2135"/>
                <a:gd name="T43" fmla="*/ 1115 h 1882"/>
                <a:gd name="T44" fmla="*/ 1802 w 2135"/>
                <a:gd name="T45" fmla="*/ 1289 h 1882"/>
                <a:gd name="T46" fmla="*/ 1588 w 2135"/>
                <a:gd name="T47" fmla="*/ 1225 h 1882"/>
                <a:gd name="T48" fmla="*/ 1675 w 2135"/>
                <a:gd name="T49" fmla="*/ 1368 h 1882"/>
                <a:gd name="T50" fmla="*/ 1826 w 2135"/>
                <a:gd name="T51" fmla="*/ 1320 h 1882"/>
                <a:gd name="T52" fmla="*/ 1849 w 2135"/>
                <a:gd name="T53" fmla="*/ 1415 h 1882"/>
                <a:gd name="T54" fmla="*/ 1928 w 2135"/>
                <a:gd name="T55" fmla="*/ 1384 h 1882"/>
                <a:gd name="T56" fmla="*/ 1865 w 2135"/>
                <a:gd name="T57" fmla="*/ 1502 h 1882"/>
                <a:gd name="T58" fmla="*/ 1889 w 2135"/>
                <a:gd name="T59" fmla="*/ 1605 h 1882"/>
                <a:gd name="T60" fmla="*/ 2102 w 2135"/>
                <a:gd name="T61" fmla="*/ 1763 h 1882"/>
                <a:gd name="T62" fmla="*/ 1992 w 2135"/>
                <a:gd name="T63" fmla="*/ 1866 h 1882"/>
                <a:gd name="T64" fmla="*/ 1992 w 2135"/>
                <a:gd name="T65" fmla="*/ 1779 h 1882"/>
                <a:gd name="T66" fmla="*/ 2039 w 2135"/>
                <a:gd name="T67" fmla="*/ 1779 h 1882"/>
                <a:gd name="T68" fmla="*/ 2102 w 2135"/>
                <a:gd name="T69" fmla="*/ 1692 h 1882"/>
                <a:gd name="T70" fmla="*/ 1881 w 2135"/>
                <a:gd name="T71" fmla="*/ 1526 h 1882"/>
                <a:gd name="T72" fmla="*/ 1936 w 2135"/>
                <a:gd name="T73" fmla="*/ 1471 h 1882"/>
                <a:gd name="T74" fmla="*/ 1881 w 2135"/>
                <a:gd name="T75" fmla="*/ 1344 h 1882"/>
                <a:gd name="T76" fmla="*/ 1778 w 2135"/>
                <a:gd name="T77" fmla="*/ 1384 h 1882"/>
                <a:gd name="T78" fmla="*/ 1699 w 2135"/>
                <a:gd name="T79" fmla="*/ 1344 h 1882"/>
                <a:gd name="T80" fmla="*/ 1596 w 2135"/>
                <a:gd name="T81" fmla="*/ 1352 h 1882"/>
                <a:gd name="T82" fmla="*/ 1628 w 2135"/>
                <a:gd name="T83" fmla="*/ 1210 h 1882"/>
                <a:gd name="T84" fmla="*/ 1873 w 2135"/>
                <a:gd name="T85" fmla="*/ 1273 h 1882"/>
                <a:gd name="T86" fmla="*/ 1019 w 2135"/>
                <a:gd name="T87" fmla="*/ 957 h 1882"/>
                <a:gd name="T88" fmla="*/ 1019 w 2135"/>
                <a:gd name="T89" fmla="*/ 751 h 1882"/>
                <a:gd name="T90" fmla="*/ 1106 w 2135"/>
                <a:gd name="T91" fmla="*/ 585 h 1882"/>
                <a:gd name="T92" fmla="*/ 1217 w 2135"/>
                <a:gd name="T93" fmla="*/ 332 h 1882"/>
                <a:gd name="T94" fmla="*/ 1146 w 2135"/>
                <a:gd name="T95" fmla="*/ 127 h 1882"/>
                <a:gd name="T96" fmla="*/ 118 w 2135"/>
                <a:gd name="T97" fmla="*/ 640 h 1882"/>
                <a:gd name="T98" fmla="*/ 229 w 2135"/>
                <a:gd name="T99" fmla="*/ 1028 h 1882"/>
                <a:gd name="T100" fmla="*/ 173 w 2135"/>
                <a:gd name="T101" fmla="*/ 1257 h 1882"/>
                <a:gd name="T102" fmla="*/ 158 w 2135"/>
                <a:gd name="T103" fmla="*/ 1462 h 1882"/>
                <a:gd name="T104" fmla="*/ 316 w 2135"/>
                <a:gd name="T105" fmla="*/ 1557 h 1882"/>
                <a:gd name="T106" fmla="*/ 355 w 2135"/>
                <a:gd name="T107" fmla="*/ 1431 h 1882"/>
                <a:gd name="T108" fmla="*/ 355 w 2135"/>
                <a:gd name="T109" fmla="*/ 1549 h 1882"/>
                <a:gd name="T110" fmla="*/ 869 w 2135"/>
                <a:gd name="T111" fmla="*/ 1526 h 1882"/>
                <a:gd name="T112" fmla="*/ 1019 w 2135"/>
                <a:gd name="T113" fmla="*/ 1542 h 1882"/>
                <a:gd name="T114" fmla="*/ 1185 w 2135"/>
                <a:gd name="T115" fmla="*/ 1739 h 1882"/>
                <a:gd name="T116" fmla="*/ 1454 w 2135"/>
                <a:gd name="T117" fmla="*/ 1763 h 1882"/>
                <a:gd name="T118" fmla="*/ 1612 w 2135"/>
                <a:gd name="T119" fmla="*/ 1771 h 1882"/>
                <a:gd name="T120" fmla="*/ 1699 w 2135"/>
                <a:gd name="T121" fmla="*/ 1668 h 1882"/>
                <a:gd name="T122" fmla="*/ 1778 w 2135"/>
                <a:gd name="T123" fmla="*/ 1628 h 1882"/>
                <a:gd name="T124" fmla="*/ 1873 w 2135"/>
                <a:gd name="T125" fmla="*/ 171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5" h="1882">
                  <a:moveTo>
                    <a:pt x="1976" y="1881"/>
                  </a:moveTo>
                  <a:lnTo>
                    <a:pt x="1976" y="1881"/>
                  </a:lnTo>
                  <a:cubicBezTo>
                    <a:pt x="1968" y="1881"/>
                    <a:pt x="1968" y="1874"/>
                    <a:pt x="1968" y="1866"/>
                  </a:cubicBezTo>
                  <a:cubicBezTo>
                    <a:pt x="1968" y="1858"/>
                    <a:pt x="1968" y="1850"/>
                    <a:pt x="1968" y="1850"/>
                  </a:cubicBezTo>
                  <a:cubicBezTo>
                    <a:pt x="1960" y="1834"/>
                    <a:pt x="1968" y="1826"/>
                    <a:pt x="1984" y="1810"/>
                  </a:cubicBezTo>
                  <a:lnTo>
                    <a:pt x="1984" y="1810"/>
                  </a:lnTo>
                  <a:cubicBezTo>
                    <a:pt x="2000" y="1795"/>
                    <a:pt x="1992" y="1795"/>
                    <a:pt x="1984" y="1787"/>
                  </a:cubicBezTo>
                  <a:cubicBezTo>
                    <a:pt x="1984" y="1779"/>
                    <a:pt x="1984" y="1779"/>
                    <a:pt x="1984" y="1779"/>
                  </a:cubicBezTo>
                  <a:cubicBezTo>
                    <a:pt x="1984" y="1771"/>
                    <a:pt x="1976" y="1771"/>
                    <a:pt x="1976" y="1771"/>
                  </a:cubicBezTo>
                  <a:cubicBezTo>
                    <a:pt x="1968" y="1771"/>
                    <a:pt x="1960" y="1771"/>
                    <a:pt x="1944" y="1755"/>
                  </a:cubicBezTo>
                  <a:cubicBezTo>
                    <a:pt x="1936" y="1739"/>
                    <a:pt x="1936" y="1731"/>
                    <a:pt x="1936" y="1715"/>
                  </a:cubicBezTo>
                  <a:cubicBezTo>
                    <a:pt x="1936" y="1715"/>
                    <a:pt x="1936" y="1715"/>
                    <a:pt x="1936" y="1708"/>
                  </a:cubicBezTo>
                  <a:lnTo>
                    <a:pt x="1936" y="1708"/>
                  </a:lnTo>
                  <a:cubicBezTo>
                    <a:pt x="1928" y="1708"/>
                    <a:pt x="1920" y="1715"/>
                    <a:pt x="1920" y="1715"/>
                  </a:cubicBezTo>
                  <a:cubicBezTo>
                    <a:pt x="1905" y="1724"/>
                    <a:pt x="1889" y="1724"/>
                    <a:pt x="1873" y="1724"/>
                  </a:cubicBezTo>
                  <a:lnTo>
                    <a:pt x="1873" y="1724"/>
                  </a:lnTo>
                  <a:cubicBezTo>
                    <a:pt x="1849" y="1724"/>
                    <a:pt x="1849" y="1708"/>
                    <a:pt x="1849" y="1700"/>
                  </a:cubicBezTo>
                  <a:lnTo>
                    <a:pt x="1849" y="1692"/>
                  </a:lnTo>
                  <a:lnTo>
                    <a:pt x="1841" y="1684"/>
                  </a:lnTo>
                  <a:cubicBezTo>
                    <a:pt x="1834" y="1684"/>
                    <a:pt x="1834" y="1684"/>
                    <a:pt x="1826" y="1692"/>
                  </a:cubicBezTo>
                  <a:cubicBezTo>
                    <a:pt x="1818" y="1692"/>
                    <a:pt x="1802" y="1692"/>
                    <a:pt x="1794" y="1692"/>
                  </a:cubicBezTo>
                  <a:cubicBezTo>
                    <a:pt x="1778" y="1684"/>
                    <a:pt x="1778" y="1684"/>
                    <a:pt x="1778" y="1676"/>
                  </a:cubicBezTo>
                  <a:cubicBezTo>
                    <a:pt x="1778" y="1676"/>
                    <a:pt x="1778" y="1668"/>
                    <a:pt x="1794" y="1668"/>
                  </a:cubicBezTo>
                  <a:cubicBezTo>
                    <a:pt x="1802" y="1668"/>
                    <a:pt x="1802" y="1660"/>
                    <a:pt x="1802" y="1660"/>
                  </a:cubicBezTo>
                  <a:cubicBezTo>
                    <a:pt x="1802" y="1660"/>
                    <a:pt x="1794" y="1644"/>
                    <a:pt x="1778" y="1637"/>
                  </a:cubicBezTo>
                  <a:cubicBezTo>
                    <a:pt x="1770" y="1628"/>
                    <a:pt x="1754" y="1628"/>
                    <a:pt x="1739" y="1621"/>
                  </a:cubicBezTo>
                  <a:cubicBezTo>
                    <a:pt x="1723" y="1621"/>
                    <a:pt x="1707" y="1613"/>
                    <a:pt x="1691" y="1605"/>
                  </a:cubicBezTo>
                  <a:cubicBezTo>
                    <a:pt x="1683" y="1605"/>
                    <a:pt x="1675" y="1605"/>
                    <a:pt x="1667" y="1597"/>
                  </a:cubicBezTo>
                  <a:cubicBezTo>
                    <a:pt x="1652" y="1597"/>
                    <a:pt x="1644" y="1589"/>
                    <a:pt x="1628" y="1589"/>
                  </a:cubicBezTo>
                  <a:lnTo>
                    <a:pt x="1628" y="1589"/>
                  </a:lnTo>
                  <a:cubicBezTo>
                    <a:pt x="1620" y="1589"/>
                    <a:pt x="1636" y="1613"/>
                    <a:pt x="1660" y="1628"/>
                  </a:cubicBezTo>
                  <a:cubicBezTo>
                    <a:pt x="1667" y="1637"/>
                    <a:pt x="1675" y="1637"/>
                    <a:pt x="1683" y="1637"/>
                  </a:cubicBezTo>
                  <a:cubicBezTo>
                    <a:pt x="1691" y="1644"/>
                    <a:pt x="1699" y="1644"/>
                    <a:pt x="1707" y="1668"/>
                  </a:cubicBezTo>
                  <a:cubicBezTo>
                    <a:pt x="1715" y="1692"/>
                    <a:pt x="1715" y="1692"/>
                    <a:pt x="1707" y="1708"/>
                  </a:cubicBezTo>
                  <a:cubicBezTo>
                    <a:pt x="1707" y="1708"/>
                    <a:pt x="1699" y="1708"/>
                    <a:pt x="1699" y="1715"/>
                  </a:cubicBezTo>
                  <a:cubicBezTo>
                    <a:pt x="1699" y="1724"/>
                    <a:pt x="1691" y="1739"/>
                    <a:pt x="1691" y="1755"/>
                  </a:cubicBezTo>
                  <a:cubicBezTo>
                    <a:pt x="1691" y="1763"/>
                    <a:pt x="1691" y="1779"/>
                    <a:pt x="1683" y="1795"/>
                  </a:cubicBezTo>
                  <a:cubicBezTo>
                    <a:pt x="1683" y="1810"/>
                    <a:pt x="1675" y="1818"/>
                    <a:pt x="1660" y="1818"/>
                  </a:cubicBezTo>
                  <a:cubicBezTo>
                    <a:pt x="1652" y="1818"/>
                    <a:pt x="1644" y="1810"/>
                    <a:pt x="1628" y="1810"/>
                  </a:cubicBezTo>
                  <a:cubicBezTo>
                    <a:pt x="1628" y="1810"/>
                    <a:pt x="1620" y="1810"/>
                    <a:pt x="1612" y="1802"/>
                  </a:cubicBezTo>
                  <a:cubicBezTo>
                    <a:pt x="1612" y="1802"/>
                    <a:pt x="1604" y="1802"/>
                    <a:pt x="1604" y="1795"/>
                  </a:cubicBezTo>
                  <a:cubicBezTo>
                    <a:pt x="1596" y="1787"/>
                    <a:pt x="1604" y="1779"/>
                    <a:pt x="1604" y="1771"/>
                  </a:cubicBezTo>
                  <a:cubicBezTo>
                    <a:pt x="1604" y="1763"/>
                    <a:pt x="1604" y="1755"/>
                    <a:pt x="1612" y="1755"/>
                  </a:cubicBezTo>
                  <a:cubicBezTo>
                    <a:pt x="1612" y="1739"/>
                    <a:pt x="1604" y="1739"/>
                    <a:pt x="1604" y="1739"/>
                  </a:cubicBezTo>
                  <a:lnTo>
                    <a:pt x="1604" y="1739"/>
                  </a:lnTo>
                  <a:cubicBezTo>
                    <a:pt x="1604" y="1739"/>
                    <a:pt x="1596" y="1739"/>
                    <a:pt x="1588" y="1747"/>
                  </a:cubicBezTo>
                  <a:lnTo>
                    <a:pt x="1581" y="1747"/>
                  </a:lnTo>
                  <a:cubicBezTo>
                    <a:pt x="1573" y="1747"/>
                    <a:pt x="1565" y="1739"/>
                    <a:pt x="1557" y="1731"/>
                  </a:cubicBezTo>
                  <a:cubicBezTo>
                    <a:pt x="1557" y="1731"/>
                    <a:pt x="1541" y="1724"/>
                    <a:pt x="1517" y="1724"/>
                  </a:cubicBezTo>
                  <a:cubicBezTo>
                    <a:pt x="1494" y="1724"/>
                    <a:pt x="1478" y="1724"/>
                    <a:pt x="1470" y="1731"/>
                  </a:cubicBezTo>
                  <a:cubicBezTo>
                    <a:pt x="1462" y="1739"/>
                    <a:pt x="1462" y="1747"/>
                    <a:pt x="1462" y="1763"/>
                  </a:cubicBezTo>
                  <a:cubicBezTo>
                    <a:pt x="1470" y="1771"/>
                    <a:pt x="1470" y="1787"/>
                    <a:pt x="1462" y="1802"/>
                  </a:cubicBezTo>
                  <a:cubicBezTo>
                    <a:pt x="1462" y="1810"/>
                    <a:pt x="1438" y="1818"/>
                    <a:pt x="1414" y="1818"/>
                  </a:cubicBezTo>
                  <a:cubicBezTo>
                    <a:pt x="1391" y="1818"/>
                    <a:pt x="1359" y="1810"/>
                    <a:pt x="1335" y="1810"/>
                  </a:cubicBezTo>
                  <a:cubicBezTo>
                    <a:pt x="1312" y="1802"/>
                    <a:pt x="1304" y="1795"/>
                    <a:pt x="1304" y="1795"/>
                  </a:cubicBezTo>
                  <a:cubicBezTo>
                    <a:pt x="1296" y="1787"/>
                    <a:pt x="1296" y="1779"/>
                    <a:pt x="1280" y="1779"/>
                  </a:cubicBezTo>
                  <a:cubicBezTo>
                    <a:pt x="1272" y="1771"/>
                    <a:pt x="1256" y="1771"/>
                    <a:pt x="1248" y="1771"/>
                  </a:cubicBezTo>
                  <a:cubicBezTo>
                    <a:pt x="1241" y="1779"/>
                    <a:pt x="1225" y="1779"/>
                    <a:pt x="1217" y="1771"/>
                  </a:cubicBezTo>
                  <a:cubicBezTo>
                    <a:pt x="1185" y="1771"/>
                    <a:pt x="1185" y="1755"/>
                    <a:pt x="1177" y="1739"/>
                  </a:cubicBezTo>
                  <a:cubicBezTo>
                    <a:pt x="1177" y="1739"/>
                    <a:pt x="1170" y="1739"/>
                    <a:pt x="1170" y="1731"/>
                  </a:cubicBezTo>
                  <a:cubicBezTo>
                    <a:pt x="1170" y="1724"/>
                    <a:pt x="1170" y="1715"/>
                    <a:pt x="1170" y="1715"/>
                  </a:cubicBezTo>
                  <a:cubicBezTo>
                    <a:pt x="1177" y="1708"/>
                    <a:pt x="1193" y="1708"/>
                    <a:pt x="1209" y="1708"/>
                  </a:cubicBezTo>
                  <a:cubicBezTo>
                    <a:pt x="1217" y="1708"/>
                    <a:pt x="1225" y="1700"/>
                    <a:pt x="1225" y="1700"/>
                  </a:cubicBezTo>
                  <a:cubicBezTo>
                    <a:pt x="1225" y="1692"/>
                    <a:pt x="1225" y="1684"/>
                    <a:pt x="1217" y="1684"/>
                  </a:cubicBezTo>
                  <a:cubicBezTo>
                    <a:pt x="1201" y="1668"/>
                    <a:pt x="1193" y="1660"/>
                    <a:pt x="1177" y="1660"/>
                  </a:cubicBezTo>
                  <a:cubicBezTo>
                    <a:pt x="1161" y="1652"/>
                    <a:pt x="1114" y="1637"/>
                    <a:pt x="1090" y="1637"/>
                  </a:cubicBezTo>
                  <a:cubicBezTo>
                    <a:pt x="1067" y="1637"/>
                    <a:pt x="1059" y="1621"/>
                    <a:pt x="1051" y="1589"/>
                  </a:cubicBezTo>
                  <a:cubicBezTo>
                    <a:pt x="1043" y="1573"/>
                    <a:pt x="1043" y="1565"/>
                    <a:pt x="1019" y="1549"/>
                  </a:cubicBezTo>
                  <a:cubicBezTo>
                    <a:pt x="1011" y="1549"/>
                    <a:pt x="1011" y="1542"/>
                    <a:pt x="1003" y="1542"/>
                  </a:cubicBezTo>
                  <a:cubicBezTo>
                    <a:pt x="995" y="1534"/>
                    <a:pt x="988" y="1526"/>
                    <a:pt x="980" y="1526"/>
                  </a:cubicBezTo>
                  <a:cubicBezTo>
                    <a:pt x="980" y="1526"/>
                    <a:pt x="980" y="1534"/>
                    <a:pt x="980" y="1542"/>
                  </a:cubicBezTo>
                  <a:cubicBezTo>
                    <a:pt x="980" y="1542"/>
                    <a:pt x="972" y="1557"/>
                    <a:pt x="964" y="1557"/>
                  </a:cubicBezTo>
                  <a:cubicBezTo>
                    <a:pt x="956" y="1565"/>
                    <a:pt x="948" y="1565"/>
                    <a:pt x="948" y="1565"/>
                  </a:cubicBezTo>
                  <a:cubicBezTo>
                    <a:pt x="932" y="1565"/>
                    <a:pt x="932" y="1542"/>
                    <a:pt x="932" y="1518"/>
                  </a:cubicBezTo>
                  <a:cubicBezTo>
                    <a:pt x="932" y="1510"/>
                    <a:pt x="924" y="1510"/>
                    <a:pt x="924" y="1510"/>
                  </a:cubicBezTo>
                  <a:cubicBezTo>
                    <a:pt x="908" y="1510"/>
                    <a:pt x="893" y="1518"/>
                    <a:pt x="885" y="1526"/>
                  </a:cubicBezTo>
                  <a:cubicBezTo>
                    <a:pt x="877" y="1534"/>
                    <a:pt x="869" y="1534"/>
                    <a:pt x="869" y="1534"/>
                  </a:cubicBezTo>
                  <a:cubicBezTo>
                    <a:pt x="861" y="1534"/>
                    <a:pt x="853" y="1534"/>
                    <a:pt x="830" y="1542"/>
                  </a:cubicBezTo>
                  <a:cubicBezTo>
                    <a:pt x="830" y="1542"/>
                    <a:pt x="830" y="1549"/>
                    <a:pt x="821" y="1549"/>
                  </a:cubicBezTo>
                  <a:cubicBezTo>
                    <a:pt x="830" y="1549"/>
                    <a:pt x="845" y="1565"/>
                    <a:pt x="853" y="1597"/>
                  </a:cubicBezTo>
                  <a:cubicBezTo>
                    <a:pt x="853" y="1605"/>
                    <a:pt x="845" y="1613"/>
                    <a:pt x="845" y="1621"/>
                  </a:cubicBezTo>
                  <a:cubicBezTo>
                    <a:pt x="821" y="1644"/>
                    <a:pt x="766" y="1652"/>
                    <a:pt x="727" y="1652"/>
                  </a:cubicBezTo>
                  <a:cubicBezTo>
                    <a:pt x="671" y="1652"/>
                    <a:pt x="608" y="1644"/>
                    <a:pt x="592" y="1628"/>
                  </a:cubicBezTo>
                  <a:cubicBezTo>
                    <a:pt x="561" y="1613"/>
                    <a:pt x="379" y="1557"/>
                    <a:pt x="355" y="1557"/>
                  </a:cubicBezTo>
                  <a:cubicBezTo>
                    <a:pt x="347" y="1557"/>
                    <a:pt x="339" y="1557"/>
                    <a:pt x="339" y="1549"/>
                  </a:cubicBezTo>
                  <a:cubicBezTo>
                    <a:pt x="339" y="1542"/>
                    <a:pt x="339" y="1534"/>
                    <a:pt x="339" y="1526"/>
                  </a:cubicBezTo>
                  <a:cubicBezTo>
                    <a:pt x="331" y="1518"/>
                    <a:pt x="331" y="1510"/>
                    <a:pt x="331" y="1510"/>
                  </a:cubicBezTo>
                  <a:cubicBezTo>
                    <a:pt x="331" y="1502"/>
                    <a:pt x="339" y="1502"/>
                    <a:pt x="355" y="1494"/>
                  </a:cubicBezTo>
                  <a:cubicBezTo>
                    <a:pt x="355" y="1494"/>
                    <a:pt x="355" y="1494"/>
                    <a:pt x="363" y="1494"/>
                  </a:cubicBezTo>
                  <a:lnTo>
                    <a:pt x="371" y="1494"/>
                  </a:lnTo>
                  <a:cubicBezTo>
                    <a:pt x="371" y="1486"/>
                    <a:pt x="371" y="1478"/>
                    <a:pt x="371" y="1478"/>
                  </a:cubicBezTo>
                  <a:cubicBezTo>
                    <a:pt x="371" y="1478"/>
                    <a:pt x="363" y="1478"/>
                    <a:pt x="363" y="1471"/>
                  </a:cubicBezTo>
                  <a:cubicBezTo>
                    <a:pt x="363" y="1462"/>
                    <a:pt x="355" y="1455"/>
                    <a:pt x="347" y="1439"/>
                  </a:cubicBezTo>
                  <a:cubicBezTo>
                    <a:pt x="339" y="1431"/>
                    <a:pt x="339" y="1431"/>
                    <a:pt x="339" y="1431"/>
                  </a:cubicBezTo>
                  <a:cubicBezTo>
                    <a:pt x="339" y="1431"/>
                    <a:pt x="339" y="1439"/>
                    <a:pt x="331" y="1447"/>
                  </a:cubicBezTo>
                  <a:lnTo>
                    <a:pt x="331" y="1455"/>
                  </a:lnTo>
                  <a:cubicBezTo>
                    <a:pt x="324" y="1462"/>
                    <a:pt x="331" y="1471"/>
                    <a:pt x="331" y="1471"/>
                  </a:cubicBezTo>
                  <a:cubicBezTo>
                    <a:pt x="331" y="1478"/>
                    <a:pt x="331" y="1486"/>
                    <a:pt x="331" y="1494"/>
                  </a:cubicBezTo>
                  <a:cubicBezTo>
                    <a:pt x="331" y="1502"/>
                    <a:pt x="324" y="1510"/>
                    <a:pt x="316" y="1510"/>
                  </a:cubicBezTo>
                  <a:cubicBezTo>
                    <a:pt x="324" y="1518"/>
                    <a:pt x="331" y="1542"/>
                    <a:pt x="324" y="1557"/>
                  </a:cubicBezTo>
                  <a:cubicBezTo>
                    <a:pt x="324" y="1573"/>
                    <a:pt x="292" y="1573"/>
                    <a:pt x="253" y="1573"/>
                  </a:cubicBezTo>
                  <a:cubicBezTo>
                    <a:pt x="244" y="1573"/>
                    <a:pt x="229" y="1573"/>
                    <a:pt x="213" y="1573"/>
                  </a:cubicBezTo>
                  <a:cubicBezTo>
                    <a:pt x="181" y="1573"/>
                    <a:pt x="165" y="1581"/>
                    <a:pt x="150" y="1589"/>
                  </a:cubicBezTo>
                  <a:cubicBezTo>
                    <a:pt x="142" y="1597"/>
                    <a:pt x="134" y="1597"/>
                    <a:pt x="126" y="1597"/>
                  </a:cubicBezTo>
                  <a:cubicBezTo>
                    <a:pt x="126" y="1605"/>
                    <a:pt x="126" y="1605"/>
                    <a:pt x="126" y="1605"/>
                  </a:cubicBezTo>
                  <a:cubicBezTo>
                    <a:pt x="126" y="1597"/>
                    <a:pt x="126" y="1597"/>
                    <a:pt x="126" y="1597"/>
                  </a:cubicBezTo>
                  <a:cubicBezTo>
                    <a:pt x="126" y="1597"/>
                    <a:pt x="118" y="1589"/>
                    <a:pt x="110" y="1581"/>
                  </a:cubicBezTo>
                  <a:lnTo>
                    <a:pt x="110" y="1581"/>
                  </a:lnTo>
                  <a:cubicBezTo>
                    <a:pt x="94" y="1573"/>
                    <a:pt x="86" y="1565"/>
                    <a:pt x="94" y="1542"/>
                  </a:cubicBezTo>
                  <a:cubicBezTo>
                    <a:pt x="102" y="1526"/>
                    <a:pt x="110" y="1518"/>
                    <a:pt x="134" y="1494"/>
                  </a:cubicBezTo>
                  <a:cubicBezTo>
                    <a:pt x="142" y="1486"/>
                    <a:pt x="150" y="1471"/>
                    <a:pt x="150" y="1462"/>
                  </a:cubicBezTo>
                  <a:cubicBezTo>
                    <a:pt x="150" y="1455"/>
                    <a:pt x="150" y="1439"/>
                    <a:pt x="158" y="1431"/>
                  </a:cubicBezTo>
                  <a:cubicBezTo>
                    <a:pt x="165" y="1431"/>
                    <a:pt x="165" y="1423"/>
                    <a:pt x="173" y="1423"/>
                  </a:cubicBezTo>
                  <a:cubicBezTo>
                    <a:pt x="181" y="1423"/>
                    <a:pt x="181" y="1415"/>
                    <a:pt x="181" y="1407"/>
                  </a:cubicBezTo>
                  <a:lnTo>
                    <a:pt x="181" y="1399"/>
                  </a:lnTo>
                  <a:cubicBezTo>
                    <a:pt x="181" y="1384"/>
                    <a:pt x="181" y="1368"/>
                    <a:pt x="173" y="1352"/>
                  </a:cubicBezTo>
                  <a:cubicBezTo>
                    <a:pt x="173" y="1344"/>
                    <a:pt x="165" y="1344"/>
                    <a:pt x="165" y="1336"/>
                  </a:cubicBezTo>
                  <a:cubicBezTo>
                    <a:pt x="158" y="1320"/>
                    <a:pt x="150" y="1312"/>
                    <a:pt x="150" y="1297"/>
                  </a:cubicBezTo>
                  <a:lnTo>
                    <a:pt x="150" y="1289"/>
                  </a:lnTo>
                  <a:cubicBezTo>
                    <a:pt x="158" y="1273"/>
                    <a:pt x="165" y="1249"/>
                    <a:pt x="173" y="1249"/>
                  </a:cubicBezTo>
                  <a:cubicBezTo>
                    <a:pt x="181" y="1249"/>
                    <a:pt x="181" y="1249"/>
                    <a:pt x="181" y="1249"/>
                  </a:cubicBezTo>
                  <a:cubicBezTo>
                    <a:pt x="181" y="1241"/>
                    <a:pt x="181" y="1233"/>
                    <a:pt x="173" y="1218"/>
                  </a:cubicBezTo>
                  <a:cubicBezTo>
                    <a:pt x="173" y="1210"/>
                    <a:pt x="165" y="1210"/>
                    <a:pt x="158" y="1210"/>
                  </a:cubicBezTo>
                  <a:lnTo>
                    <a:pt x="150" y="1202"/>
                  </a:lnTo>
                  <a:cubicBezTo>
                    <a:pt x="150" y="1194"/>
                    <a:pt x="150" y="1186"/>
                    <a:pt x="158" y="1178"/>
                  </a:cubicBezTo>
                  <a:cubicBezTo>
                    <a:pt x="165" y="1170"/>
                    <a:pt x="173" y="1162"/>
                    <a:pt x="181" y="1162"/>
                  </a:cubicBezTo>
                  <a:cubicBezTo>
                    <a:pt x="189" y="1154"/>
                    <a:pt x="197" y="1146"/>
                    <a:pt x="205" y="1123"/>
                  </a:cubicBezTo>
                  <a:cubicBezTo>
                    <a:pt x="229" y="1083"/>
                    <a:pt x="229" y="1051"/>
                    <a:pt x="229" y="1036"/>
                  </a:cubicBezTo>
                  <a:cubicBezTo>
                    <a:pt x="229" y="1036"/>
                    <a:pt x="229" y="1036"/>
                    <a:pt x="221" y="1028"/>
                  </a:cubicBezTo>
                  <a:cubicBezTo>
                    <a:pt x="221" y="1012"/>
                    <a:pt x="221" y="996"/>
                    <a:pt x="229" y="972"/>
                  </a:cubicBezTo>
                  <a:cubicBezTo>
                    <a:pt x="229" y="949"/>
                    <a:pt x="229" y="909"/>
                    <a:pt x="213" y="885"/>
                  </a:cubicBezTo>
                  <a:cubicBezTo>
                    <a:pt x="205" y="870"/>
                    <a:pt x="197" y="870"/>
                    <a:pt x="189" y="862"/>
                  </a:cubicBezTo>
                  <a:cubicBezTo>
                    <a:pt x="181" y="862"/>
                    <a:pt x="165" y="854"/>
                    <a:pt x="165" y="830"/>
                  </a:cubicBezTo>
                  <a:cubicBezTo>
                    <a:pt x="173" y="783"/>
                    <a:pt x="150" y="759"/>
                    <a:pt x="134" y="751"/>
                  </a:cubicBezTo>
                  <a:cubicBezTo>
                    <a:pt x="134" y="743"/>
                    <a:pt x="126" y="743"/>
                    <a:pt x="126" y="743"/>
                  </a:cubicBezTo>
                  <a:cubicBezTo>
                    <a:pt x="110" y="735"/>
                    <a:pt x="102" y="727"/>
                    <a:pt x="110" y="704"/>
                  </a:cubicBezTo>
                  <a:cubicBezTo>
                    <a:pt x="110" y="696"/>
                    <a:pt x="110" y="696"/>
                    <a:pt x="110" y="688"/>
                  </a:cubicBezTo>
                  <a:cubicBezTo>
                    <a:pt x="118" y="672"/>
                    <a:pt x="118" y="664"/>
                    <a:pt x="110" y="640"/>
                  </a:cubicBezTo>
                  <a:cubicBezTo>
                    <a:pt x="102" y="625"/>
                    <a:pt x="86" y="609"/>
                    <a:pt x="78" y="593"/>
                  </a:cubicBezTo>
                  <a:cubicBezTo>
                    <a:pt x="71" y="585"/>
                    <a:pt x="63" y="577"/>
                    <a:pt x="55" y="569"/>
                  </a:cubicBezTo>
                  <a:cubicBezTo>
                    <a:pt x="39" y="545"/>
                    <a:pt x="7" y="530"/>
                    <a:pt x="7" y="530"/>
                  </a:cubicBezTo>
                  <a:lnTo>
                    <a:pt x="7" y="530"/>
                  </a:lnTo>
                  <a:lnTo>
                    <a:pt x="7" y="530"/>
                  </a:lnTo>
                  <a:cubicBezTo>
                    <a:pt x="0" y="32"/>
                    <a:pt x="0" y="32"/>
                    <a:pt x="0" y="32"/>
                  </a:cubicBezTo>
                  <a:lnTo>
                    <a:pt x="0" y="32"/>
                  </a:lnTo>
                  <a:cubicBezTo>
                    <a:pt x="1138" y="0"/>
                    <a:pt x="1138" y="0"/>
                    <a:pt x="1138" y="0"/>
                  </a:cubicBezTo>
                  <a:lnTo>
                    <a:pt x="1138" y="0"/>
                  </a:lnTo>
                  <a:cubicBezTo>
                    <a:pt x="1146" y="24"/>
                    <a:pt x="1154" y="32"/>
                    <a:pt x="1161" y="40"/>
                  </a:cubicBezTo>
                  <a:cubicBezTo>
                    <a:pt x="1161" y="48"/>
                    <a:pt x="1170" y="48"/>
                    <a:pt x="1170" y="55"/>
                  </a:cubicBezTo>
                  <a:cubicBezTo>
                    <a:pt x="1170" y="63"/>
                    <a:pt x="1161" y="79"/>
                    <a:pt x="1154" y="95"/>
                  </a:cubicBezTo>
                  <a:cubicBezTo>
                    <a:pt x="1146" y="103"/>
                    <a:pt x="1146" y="119"/>
                    <a:pt x="1146" y="127"/>
                  </a:cubicBezTo>
                  <a:cubicBezTo>
                    <a:pt x="1154" y="134"/>
                    <a:pt x="1154" y="142"/>
                    <a:pt x="1154" y="158"/>
                  </a:cubicBezTo>
                  <a:cubicBezTo>
                    <a:pt x="1154" y="190"/>
                    <a:pt x="1161" y="206"/>
                    <a:pt x="1185" y="206"/>
                  </a:cubicBezTo>
                  <a:lnTo>
                    <a:pt x="1185" y="206"/>
                  </a:lnTo>
                  <a:lnTo>
                    <a:pt x="1185" y="206"/>
                  </a:lnTo>
                  <a:cubicBezTo>
                    <a:pt x="1185" y="206"/>
                    <a:pt x="1201" y="221"/>
                    <a:pt x="1193" y="245"/>
                  </a:cubicBezTo>
                  <a:cubicBezTo>
                    <a:pt x="1193" y="253"/>
                    <a:pt x="1193" y="261"/>
                    <a:pt x="1193" y="261"/>
                  </a:cubicBezTo>
                  <a:cubicBezTo>
                    <a:pt x="1185" y="269"/>
                    <a:pt x="1185" y="269"/>
                    <a:pt x="1185" y="269"/>
                  </a:cubicBezTo>
                  <a:cubicBezTo>
                    <a:pt x="1185" y="277"/>
                    <a:pt x="1201" y="285"/>
                    <a:pt x="1209" y="285"/>
                  </a:cubicBezTo>
                  <a:cubicBezTo>
                    <a:pt x="1217" y="292"/>
                    <a:pt x="1248" y="308"/>
                    <a:pt x="1248" y="324"/>
                  </a:cubicBezTo>
                  <a:cubicBezTo>
                    <a:pt x="1248" y="324"/>
                    <a:pt x="1248" y="332"/>
                    <a:pt x="1241" y="332"/>
                  </a:cubicBezTo>
                  <a:cubicBezTo>
                    <a:pt x="1233" y="332"/>
                    <a:pt x="1225" y="332"/>
                    <a:pt x="1217" y="340"/>
                  </a:cubicBezTo>
                  <a:cubicBezTo>
                    <a:pt x="1193" y="340"/>
                    <a:pt x="1146" y="356"/>
                    <a:pt x="1138" y="364"/>
                  </a:cubicBezTo>
                  <a:cubicBezTo>
                    <a:pt x="1138" y="364"/>
                    <a:pt x="1146" y="372"/>
                    <a:pt x="1154" y="372"/>
                  </a:cubicBezTo>
                  <a:cubicBezTo>
                    <a:pt x="1161" y="380"/>
                    <a:pt x="1177" y="387"/>
                    <a:pt x="1185" y="387"/>
                  </a:cubicBezTo>
                  <a:cubicBezTo>
                    <a:pt x="1201" y="395"/>
                    <a:pt x="1209" y="395"/>
                    <a:pt x="1209" y="419"/>
                  </a:cubicBezTo>
                  <a:cubicBezTo>
                    <a:pt x="1201" y="443"/>
                    <a:pt x="1170" y="506"/>
                    <a:pt x="1154" y="514"/>
                  </a:cubicBezTo>
                  <a:cubicBezTo>
                    <a:pt x="1146" y="522"/>
                    <a:pt x="1146" y="522"/>
                    <a:pt x="1138" y="522"/>
                  </a:cubicBezTo>
                  <a:cubicBezTo>
                    <a:pt x="1130" y="522"/>
                    <a:pt x="1122" y="530"/>
                    <a:pt x="1122" y="545"/>
                  </a:cubicBezTo>
                  <a:cubicBezTo>
                    <a:pt x="1130" y="585"/>
                    <a:pt x="1122" y="593"/>
                    <a:pt x="1114" y="593"/>
                  </a:cubicBezTo>
                  <a:lnTo>
                    <a:pt x="1106" y="593"/>
                  </a:lnTo>
                  <a:cubicBezTo>
                    <a:pt x="1098" y="593"/>
                    <a:pt x="1090" y="593"/>
                    <a:pt x="1083" y="601"/>
                  </a:cubicBezTo>
                  <a:cubicBezTo>
                    <a:pt x="1083" y="601"/>
                    <a:pt x="1083" y="601"/>
                    <a:pt x="1083" y="609"/>
                  </a:cubicBezTo>
                  <a:cubicBezTo>
                    <a:pt x="1083" y="617"/>
                    <a:pt x="1090" y="625"/>
                    <a:pt x="1090" y="625"/>
                  </a:cubicBezTo>
                  <a:cubicBezTo>
                    <a:pt x="1090" y="640"/>
                    <a:pt x="1098" y="648"/>
                    <a:pt x="1083" y="656"/>
                  </a:cubicBezTo>
                  <a:lnTo>
                    <a:pt x="1075" y="656"/>
                  </a:lnTo>
                  <a:cubicBezTo>
                    <a:pt x="1059" y="656"/>
                    <a:pt x="1043" y="664"/>
                    <a:pt x="1043" y="672"/>
                  </a:cubicBezTo>
                  <a:cubicBezTo>
                    <a:pt x="1043" y="680"/>
                    <a:pt x="1043" y="688"/>
                    <a:pt x="1043" y="696"/>
                  </a:cubicBezTo>
                  <a:cubicBezTo>
                    <a:pt x="1043" y="720"/>
                    <a:pt x="1051" y="735"/>
                    <a:pt x="1035" y="743"/>
                  </a:cubicBezTo>
                  <a:cubicBezTo>
                    <a:pt x="1035" y="743"/>
                    <a:pt x="1027" y="743"/>
                    <a:pt x="1027" y="751"/>
                  </a:cubicBezTo>
                  <a:cubicBezTo>
                    <a:pt x="1019" y="751"/>
                    <a:pt x="1019" y="759"/>
                    <a:pt x="1027" y="767"/>
                  </a:cubicBezTo>
                  <a:cubicBezTo>
                    <a:pt x="1035" y="783"/>
                    <a:pt x="1035" y="814"/>
                    <a:pt x="1027" y="830"/>
                  </a:cubicBezTo>
                  <a:cubicBezTo>
                    <a:pt x="1027" y="838"/>
                    <a:pt x="1019" y="838"/>
                    <a:pt x="1019" y="846"/>
                  </a:cubicBezTo>
                  <a:cubicBezTo>
                    <a:pt x="1011" y="846"/>
                    <a:pt x="995" y="854"/>
                    <a:pt x="995" y="862"/>
                  </a:cubicBezTo>
                  <a:cubicBezTo>
                    <a:pt x="988" y="870"/>
                    <a:pt x="995" y="870"/>
                    <a:pt x="995" y="878"/>
                  </a:cubicBezTo>
                  <a:cubicBezTo>
                    <a:pt x="1011" y="901"/>
                    <a:pt x="1027" y="925"/>
                    <a:pt x="1011" y="933"/>
                  </a:cubicBezTo>
                  <a:lnTo>
                    <a:pt x="1011" y="933"/>
                  </a:lnTo>
                  <a:cubicBezTo>
                    <a:pt x="1011" y="941"/>
                    <a:pt x="1003" y="941"/>
                    <a:pt x="1003" y="949"/>
                  </a:cubicBezTo>
                  <a:cubicBezTo>
                    <a:pt x="1003" y="949"/>
                    <a:pt x="1011" y="949"/>
                    <a:pt x="1019" y="949"/>
                  </a:cubicBezTo>
                  <a:cubicBezTo>
                    <a:pt x="1019" y="949"/>
                    <a:pt x="1019" y="949"/>
                    <a:pt x="1027" y="949"/>
                  </a:cubicBezTo>
                  <a:cubicBezTo>
                    <a:pt x="1098" y="949"/>
                    <a:pt x="1747" y="909"/>
                    <a:pt x="1747" y="909"/>
                  </a:cubicBezTo>
                  <a:cubicBezTo>
                    <a:pt x="1754" y="909"/>
                    <a:pt x="1754" y="909"/>
                    <a:pt x="1754" y="909"/>
                  </a:cubicBezTo>
                  <a:lnTo>
                    <a:pt x="1754" y="909"/>
                  </a:lnTo>
                  <a:cubicBezTo>
                    <a:pt x="1754" y="909"/>
                    <a:pt x="1778" y="917"/>
                    <a:pt x="1778" y="933"/>
                  </a:cubicBezTo>
                  <a:lnTo>
                    <a:pt x="1778" y="941"/>
                  </a:lnTo>
                  <a:cubicBezTo>
                    <a:pt x="1770" y="949"/>
                    <a:pt x="1770" y="949"/>
                    <a:pt x="1770" y="949"/>
                  </a:cubicBezTo>
                  <a:cubicBezTo>
                    <a:pt x="1754" y="965"/>
                    <a:pt x="1699" y="1012"/>
                    <a:pt x="1739" y="1067"/>
                  </a:cubicBezTo>
                  <a:cubicBezTo>
                    <a:pt x="1762" y="1091"/>
                    <a:pt x="1770" y="1107"/>
                    <a:pt x="1786" y="1115"/>
                  </a:cubicBezTo>
                  <a:cubicBezTo>
                    <a:pt x="1802" y="1123"/>
                    <a:pt x="1810" y="1138"/>
                    <a:pt x="1818" y="1154"/>
                  </a:cubicBezTo>
                  <a:cubicBezTo>
                    <a:pt x="1826" y="1186"/>
                    <a:pt x="1865" y="1241"/>
                    <a:pt x="1881" y="1265"/>
                  </a:cubicBezTo>
                  <a:cubicBezTo>
                    <a:pt x="1889" y="1281"/>
                    <a:pt x="1897" y="1289"/>
                    <a:pt x="1897" y="1289"/>
                  </a:cubicBezTo>
                  <a:lnTo>
                    <a:pt x="1897" y="1289"/>
                  </a:lnTo>
                  <a:lnTo>
                    <a:pt x="1897" y="1289"/>
                  </a:lnTo>
                  <a:cubicBezTo>
                    <a:pt x="1889" y="1297"/>
                    <a:pt x="1881" y="1297"/>
                    <a:pt x="1881" y="1297"/>
                  </a:cubicBezTo>
                  <a:cubicBezTo>
                    <a:pt x="1873" y="1297"/>
                    <a:pt x="1873" y="1297"/>
                    <a:pt x="1865" y="1297"/>
                  </a:cubicBezTo>
                  <a:cubicBezTo>
                    <a:pt x="1857" y="1297"/>
                    <a:pt x="1849" y="1297"/>
                    <a:pt x="1841" y="1297"/>
                  </a:cubicBezTo>
                  <a:cubicBezTo>
                    <a:pt x="1826" y="1297"/>
                    <a:pt x="1818" y="1297"/>
                    <a:pt x="1802" y="1289"/>
                  </a:cubicBezTo>
                  <a:cubicBezTo>
                    <a:pt x="1786" y="1289"/>
                    <a:pt x="1786" y="1289"/>
                    <a:pt x="1786" y="1289"/>
                  </a:cubicBezTo>
                  <a:cubicBezTo>
                    <a:pt x="1770" y="1289"/>
                    <a:pt x="1762" y="1281"/>
                    <a:pt x="1754" y="1273"/>
                  </a:cubicBezTo>
                  <a:cubicBezTo>
                    <a:pt x="1747" y="1273"/>
                    <a:pt x="1731" y="1265"/>
                    <a:pt x="1707" y="1257"/>
                  </a:cubicBezTo>
                  <a:cubicBezTo>
                    <a:pt x="1675" y="1241"/>
                    <a:pt x="1675" y="1241"/>
                    <a:pt x="1667" y="1233"/>
                  </a:cubicBezTo>
                  <a:cubicBezTo>
                    <a:pt x="1660" y="1233"/>
                    <a:pt x="1652" y="1225"/>
                    <a:pt x="1628" y="1218"/>
                  </a:cubicBezTo>
                  <a:cubicBezTo>
                    <a:pt x="1612" y="1210"/>
                    <a:pt x="1604" y="1202"/>
                    <a:pt x="1596" y="1202"/>
                  </a:cubicBezTo>
                  <a:lnTo>
                    <a:pt x="1596" y="1202"/>
                  </a:lnTo>
                  <a:cubicBezTo>
                    <a:pt x="1596" y="1210"/>
                    <a:pt x="1596" y="1218"/>
                    <a:pt x="1588" y="1225"/>
                  </a:cubicBezTo>
                  <a:lnTo>
                    <a:pt x="1588" y="1225"/>
                  </a:lnTo>
                  <a:cubicBezTo>
                    <a:pt x="1573" y="1249"/>
                    <a:pt x="1533" y="1289"/>
                    <a:pt x="1541" y="1328"/>
                  </a:cubicBezTo>
                  <a:cubicBezTo>
                    <a:pt x="1541" y="1352"/>
                    <a:pt x="1549" y="1352"/>
                    <a:pt x="1557" y="1352"/>
                  </a:cubicBezTo>
                  <a:cubicBezTo>
                    <a:pt x="1557" y="1352"/>
                    <a:pt x="1565" y="1352"/>
                    <a:pt x="1573" y="1344"/>
                  </a:cubicBezTo>
                  <a:cubicBezTo>
                    <a:pt x="1581" y="1344"/>
                    <a:pt x="1588" y="1344"/>
                    <a:pt x="1596" y="1344"/>
                  </a:cubicBezTo>
                  <a:lnTo>
                    <a:pt x="1596" y="1344"/>
                  </a:lnTo>
                  <a:cubicBezTo>
                    <a:pt x="1604" y="1344"/>
                    <a:pt x="1612" y="1344"/>
                    <a:pt x="1612" y="1344"/>
                  </a:cubicBezTo>
                  <a:cubicBezTo>
                    <a:pt x="1620" y="1344"/>
                    <a:pt x="1620" y="1344"/>
                    <a:pt x="1628" y="1344"/>
                  </a:cubicBezTo>
                  <a:cubicBezTo>
                    <a:pt x="1628" y="1344"/>
                    <a:pt x="1636" y="1344"/>
                    <a:pt x="1644" y="1344"/>
                  </a:cubicBezTo>
                  <a:cubicBezTo>
                    <a:pt x="1660" y="1344"/>
                    <a:pt x="1667" y="1352"/>
                    <a:pt x="1675" y="1368"/>
                  </a:cubicBezTo>
                  <a:cubicBezTo>
                    <a:pt x="1683" y="1375"/>
                    <a:pt x="1691" y="1391"/>
                    <a:pt x="1715" y="1399"/>
                  </a:cubicBezTo>
                  <a:cubicBezTo>
                    <a:pt x="1723" y="1407"/>
                    <a:pt x="1723" y="1399"/>
                    <a:pt x="1723" y="1399"/>
                  </a:cubicBezTo>
                  <a:cubicBezTo>
                    <a:pt x="1723" y="1399"/>
                    <a:pt x="1715" y="1384"/>
                    <a:pt x="1699" y="1368"/>
                  </a:cubicBezTo>
                  <a:cubicBezTo>
                    <a:pt x="1691" y="1360"/>
                    <a:pt x="1691" y="1352"/>
                    <a:pt x="1691" y="1344"/>
                  </a:cubicBezTo>
                  <a:cubicBezTo>
                    <a:pt x="1691" y="1328"/>
                    <a:pt x="1723" y="1304"/>
                    <a:pt x="1723" y="1297"/>
                  </a:cubicBezTo>
                  <a:cubicBezTo>
                    <a:pt x="1731" y="1297"/>
                    <a:pt x="1739" y="1297"/>
                    <a:pt x="1747" y="1297"/>
                  </a:cubicBezTo>
                  <a:cubicBezTo>
                    <a:pt x="1762" y="1297"/>
                    <a:pt x="1778" y="1297"/>
                    <a:pt x="1786" y="1297"/>
                  </a:cubicBezTo>
                  <a:cubicBezTo>
                    <a:pt x="1794" y="1304"/>
                    <a:pt x="1802" y="1304"/>
                    <a:pt x="1802" y="1304"/>
                  </a:cubicBezTo>
                  <a:cubicBezTo>
                    <a:pt x="1810" y="1304"/>
                    <a:pt x="1826" y="1312"/>
                    <a:pt x="1826" y="1320"/>
                  </a:cubicBezTo>
                  <a:cubicBezTo>
                    <a:pt x="1834" y="1328"/>
                    <a:pt x="1834" y="1328"/>
                    <a:pt x="1826" y="1336"/>
                  </a:cubicBezTo>
                  <a:cubicBezTo>
                    <a:pt x="1826" y="1344"/>
                    <a:pt x="1818" y="1344"/>
                    <a:pt x="1810" y="1352"/>
                  </a:cubicBezTo>
                  <a:cubicBezTo>
                    <a:pt x="1802" y="1360"/>
                    <a:pt x="1794" y="1360"/>
                    <a:pt x="1786" y="1375"/>
                  </a:cubicBezTo>
                  <a:lnTo>
                    <a:pt x="1786" y="1375"/>
                  </a:lnTo>
                  <a:lnTo>
                    <a:pt x="1794" y="1375"/>
                  </a:lnTo>
                  <a:cubicBezTo>
                    <a:pt x="1802" y="1384"/>
                    <a:pt x="1818" y="1384"/>
                    <a:pt x="1818" y="1399"/>
                  </a:cubicBezTo>
                  <a:cubicBezTo>
                    <a:pt x="1818" y="1415"/>
                    <a:pt x="1818" y="1415"/>
                    <a:pt x="1826" y="1415"/>
                  </a:cubicBezTo>
                  <a:cubicBezTo>
                    <a:pt x="1826" y="1415"/>
                    <a:pt x="1826" y="1415"/>
                    <a:pt x="1834" y="1415"/>
                  </a:cubicBezTo>
                  <a:cubicBezTo>
                    <a:pt x="1834" y="1415"/>
                    <a:pt x="1841" y="1415"/>
                    <a:pt x="1849" y="1415"/>
                  </a:cubicBezTo>
                  <a:lnTo>
                    <a:pt x="1849" y="1415"/>
                  </a:lnTo>
                  <a:lnTo>
                    <a:pt x="1857" y="1415"/>
                  </a:lnTo>
                  <a:cubicBezTo>
                    <a:pt x="1857" y="1415"/>
                    <a:pt x="1857" y="1407"/>
                    <a:pt x="1857" y="1399"/>
                  </a:cubicBezTo>
                  <a:lnTo>
                    <a:pt x="1857" y="1399"/>
                  </a:lnTo>
                  <a:cubicBezTo>
                    <a:pt x="1857" y="1391"/>
                    <a:pt x="1873" y="1352"/>
                    <a:pt x="1873" y="1344"/>
                  </a:cubicBezTo>
                  <a:cubicBezTo>
                    <a:pt x="1873" y="1344"/>
                    <a:pt x="1889" y="1320"/>
                    <a:pt x="1905" y="1320"/>
                  </a:cubicBezTo>
                  <a:cubicBezTo>
                    <a:pt x="1913" y="1320"/>
                    <a:pt x="1913" y="1320"/>
                    <a:pt x="1913" y="1320"/>
                  </a:cubicBezTo>
                  <a:cubicBezTo>
                    <a:pt x="1936" y="1328"/>
                    <a:pt x="1928" y="1344"/>
                    <a:pt x="1928" y="1368"/>
                  </a:cubicBezTo>
                  <a:cubicBezTo>
                    <a:pt x="1928" y="1368"/>
                    <a:pt x="1928" y="1375"/>
                    <a:pt x="1928" y="1384"/>
                  </a:cubicBezTo>
                  <a:cubicBezTo>
                    <a:pt x="1928" y="1391"/>
                    <a:pt x="1936" y="1391"/>
                    <a:pt x="1944" y="1391"/>
                  </a:cubicBezTo>
                  <a:cubicBezTo>
                    <a:pt x="1944" y="1399"/>
                    <a:pt x="1960" y="1399"/>
                    <a:pt x="1960" y="1415"/>
                  </a:cubicBezTo>
                  <a:cubicBezTo>
                    <a:pt x="1968" y="1447"/>
                    <a:pt x="1968" y="1455"/>
                    <a:pt x="1960" y="1471"/>
                  </a:cubicBezTo>
                  <a:cubicBezTo>
                    <a:pt x="1960" y="1478"/>
                    <a:pt x="1952" y="1478"/>
                    <a:pt x="1952" y="1478"/>
                  </a:cubicBezTo>
                  <a:cubicBezTo>
                    <a:pt x="1944" y="1478"/>
                    <a:pt x="1936" y="1478"/>
                    <a:pt x="1928" y="1478"/>
                  </a:cubicBezTo>
                  <a:cubicBezTo>
                    <a:pt x="1928" y="1471"/>
                    <a:pt x="1920" y="1471"/>
                    <a:pt x="1913" y="1471"/>
                  </a:cubicBezTo>
                  <a:lnTo>
                    <a:pt x="1913" y="1471"/>
                  </a:lnTo>
                  <a:cubicBezTo>
                    <a:pt x="1889" y="1471"/>
                    <a:pt x="1873" y="1486"/>
                    <a:pt x="1865" y="1502"/>
                  </a:cubicBezTo>
                  <a:lnTo>
                    <a:pt x="1865" y="1502"/>
                  </a:lnTo>
                  <a:cubicBezTo>
                    <a:pt x="1865" y="1510"/>
                    <a:pt x="1881" y="1510"/>
                    <a:pt x="1889" y="1510"/>
                  </a:cubicBezTo>
                  <a:cubicBezTo>
                    <a:pt x="1897" y="1510"/>
                    <a:pt x="1913" y="1518"/>
                    <a:pt x="1920" y="1518"/>
                  </a:cubicBezTo>
                  <a:lnTo>
                    <a:pt x="1928" y="1526"/>
                  </a:lnTo>
                  <a:cubicBezTo>
                    <a:pt x="1920" y="1534"/>
                    <a:pt x="1905" y="1534"/>
                    <a:pt x="1897" y="1534"/>
                  </a:cubicBezTo>
                  <a:cubicBezTo>
                    <a:pt x="1897" y="1534"/>
                    <a:pt x="1889" y="1534"/>
                    <a:pt x="1881" y="1534"/>
                  </a:cubicBezTo>
                  <a:lnTo>
                    <a:pt x="1881" y="1534"/>
                  </a:lnTo>
                  <a:cubicBezTo>
                    <a:pt x="1857" y="1534"/>
                    <a:pt x="1841" y="1549"/>
                    <a:pt x="1834" y="1557"/>
                  </a:cubicBezTo>
                  <a:cubicBezTo>
                    <a:pt x="1834" y="1565"/>
                    <a:pt x="1841" y="1565"/>
                    <a:pt x="1849" y="1573"/>
                  </a:cubicBezTo>
                  <a:cubicBezTo>
                    <a:pt x="1865" y="1581"/>
                    <a:pt x="1873" y="1589"/>
                    <a:pt x="1889" y="1605"/>
                  </a:cubicBezTo>
                  <a:cubicBezTo>
                    <a:pt x="1905" y="1621"/>
                    <a:pt x="1920" y="1621"/>
                    <a:pt x="1936" y="1628"/>
                  </a:cubicBezTo>
                  <a:cubicBezTo>
                    <a:pt x="1944" y="1628"/>
                    <a:pt x="1952" y="1628"/>
                    <a:pt x="1968" y="1637"/>
                  </a:cubicBezTo>
                  <a:cubicBezTo>
                    <a:pt x="1992" y="1652"/>
                    <a:pt x="2007" y="1652"/>
                    <a:pt x="2023" y="1652"/>
                  </a:cubicBezTo>
                  <a:cubicBezTo>
                    <a:pt x="2031" y="1652"/>
                    <a:pt x="2039" y="1652"/>
                    <a:pt x="2047" y="1652"/>
                  </a:cubicBezTo>
                  <a:cubicBezTo>
                    <a:pt x="2071" y="1660"/>
                    <a:pt x="2078" y="1668"/>
                    <a:pt x="2087" y="1676"/>
                  </a:cubicBezTo>
                  <a:cubicBezTo>
                    <a:pt x="2087" y="1676"/>
                    <a:pt x="2094" y="1684"/>
                    <a:pt x="2102" y="1692"/>
                  </a:cubicBezTo>
                  <a:cubicBezTo>
                    <a:pt x="2118" y="1692"/>
                    <a:pt x="2126" y="1708"/>
                    <a:pt x="2126" y="1715"/>
                  </a:cubicBezTo>
                  <a:cubicBezTo>
                    <a:pt x="2134" y="1724"/>
                    <a:pt x="2126" y="1739"/>
                    <a:pt x="2118" y="1747"/>
                  </a:cubicBezTo>
                  <a:cubicBezTo>
                    <a:pt x="2110" y="1763"/>
                    <a:pt x="2110" y="1763"/>
                    <a:pt x="2102" y="1763"/>
                  </a:cubicBezTo>
                  <a:cubicBezTo>
                    <a:pt x="2102" y="1763"/>
                    <a:pt x="2102" y="1771"/>
                    <a:pt x="2094" y="1779"/>
                  </a:cubicBezTo>
                  <a:cubicBezTo>
                    <a:pt x="2094" y="1787"/>
                    <a:pt x="2094" y="1795"/>
                    <a:pt x="2087" y="1802"/>
                  </a:cubicBezTo>
                  <a:cubicBezTo>
                    <a:pt x="2087" y="1810"/>
                    <a:pt x="2087" y="1818"/>
                    <a:pt x="2078" y="1826"/>
                  </a:cubicBezTo>
                  <a:cubicBezTo>
                    <a:pt x="2071" y="1826"/>
                    <a:pt x="2071" y="1826"/>
                    <a:pt x="2071" y="1826"/>
                  </a:cubicBezTo>
                  <a:cubicBezTo>
                    <a:pt x="2063" y="1826"/>
                    <a:pt x="2055" y="1818"/>
                    <a:pt x="2047" y="1802"/>
                  </a:cubicBezTo>
                  <a:cubicBezTo>
                    <a:pt x="2039" y="1795"/>
                    <a:pt x="2039" y="1795"/>
                    <a:pt x="2039" y="1787"/>
                  </a:cubicBezTo>
                  <a:cubicBezTo>
                    <a:pt x="2039" y="1787"/>
                    <a:pt x="2039" y="1795"/>
                    <a:pt x="2031" y="1795"/>
                  </a:cubicBezTo>
                  <a:cubicBezTo>
                    <a:pt x="2031" y="1802"/>
                    <a:pt x="2023" y="1810"/>
                    <a:pt x="2023" y="1818"/>
                  </a:cubicBezTo>
                  <a:cubicBezTo>
                    <a:pt x="2015" y="1834"/>
                    <a:pt x="2007" y="1850"/>
                    <a:pt x="1992" y="1866"/>
                  </a:cubicBezTo>
                  <a:cubicBezTo>
                    <a:pt x="1984" y="1881"/>
                    <a:pt x="1984" y="1881"/>
                    <a:pt x="1976" y="1881"/>
                  </a:cubicBezTo>
                  <a:close/>
                  <a:moveTo>
                    <a:pt x="1936" y="1708"/>
                  </a:moveTo>
                  <a:lnTo>
                    <a:pt x="1936" y="1708"/>
                  </a:lnTo>
                  <a:cubicBezTo>
                    <a:pt x="1944" y="1708"/>
                    <a:pt x="1944" y="1708"/>
                    <a:pt x="1944" y="1708"/>
                  </a:cubicBezTo>
                  <a:cubicBezTo>
                    <a:pt x="1944" y="1715"/>
                    <a:pt x="1944" y="1715"/>
                    <a:pt x="1944" y="1724"/>
                  </a:cubicBezTo>
                  <a:cubicBezTo>
                    <a:pt x="1944" y="1731"/>
                    <a:pt x="1944" y="1739"/>
                    <a:pt x="1952" y="1755"/>
                  </a:cubicBezTo>
                  <a:cubicBezTo>
                    <a:pt x="1960" y="1763"/>
                    <a:pt x="1968" y="1763"/>
                    <a:pt x="1976" y="1763"/>
                  </a:cubicBezTo>
                  <a:cubicBezTo>
                    <a:pt x="1976" y="1763"/>
                    <a:pt x="1984" y="1763"/>
                    <a:pt x="1992" y="1771"/>
                  </a:cubicBezTo>
                  <a:lnTo>
                    <a:pt x="1992" y="1779"/>
                  </a:lnTo>
                  <a:cubicBezTo>
                    <a:pt x="2000" y="1787"/>
                    <a:pt x="2007" y="1795"/>
                    <a:pt x="1992" y="1810"/>
                  </a:cubicBezTo>
                  <a:cubicBezTo>
                    <a:pt x="1992" y="1818"/>
                    <a:pt x="1992" y="1818"/>
                    <a:pt x="1984" y="1818"/>
                  </a:cubicBezTo>
                  <a:cubicBezTo>
                    <a:pt x="1976" y="1834"/>
                    <a:pt x="1968" y="1834"/>
                    <a:pt x="1976" y="1850"/>
                  </a:cubicBezTo>
                  <a:cubicBezTo>
                    <a:pt x="1976" y="1850"/>
                    <a:pt x="1976" y="1858"/>
                    <a:pt x="1976" y="1866"/>
                  </a:cubicBezTo>
                  <a:lnTo>
                    <a:pt x="1976" y="1874"/>
                  </a:lnTo>
                  <a:lnTo>
                    <a:pt x="1984" y="1866"/>
                  </a:lnTo>
                  <a:cubicBezTo>
                    <a:pt x="2000" y="1850"/>
                    <a:pt x="2007" y="1834"/>
                    <a:pt x="2015" y="1818"/>
                  </a:cubicBezTo>
                  <a:cubicBezTo>
                    <a:pt x="2015" y="1810"/>
                    <a:pt x="2023" y="1802"/>
                    <a:pt x="2023" y="1795"/>
                  </a:cubicBezTo>
                  <a:cubicBezTo>
                    <a:pt x="2031" y="1787"/>
                    <a:pt x="2039" y="1779"/>
                    <a:pt x="2039" y="1779"/>
                  </a:cubicBezTo>
                  <a:cubicBezTo>
                    <a:pt x="2047" y="1779"/>
                    <a:pt x="2047" y="1787"/>
                    <a:pt x="2055" y="1795"/>
                  </a:cubicBezTo>
                  <a:cubicBezTo>
                    <a:pt x="2055" y="1818"/>
                    <a:pt x="2063" y="1826"/>
                    <a:pt x="2071" y="1826"/>
                  </a:cubicBezTo>
                  <a:lnTo>
                    <a:pt x="2071" y="1818"/>
                  </a:lnTo>
                  <a:cubicBezTo>
                    <a:pt x="2078" y="1810"/>
                    <a:pt x="2078" y="1810"/>
                    <a:pt x="2087" y="1795"/>
                  </a:cubicBezTo>
                  <a:cubicBezTo>
                    <a:pt x="2087" y="1795"/>
                    <a:pt x="2087" y="1787"/>
                    <a:pt x="2087" y="1779"/>
                  </a:cubicBezTo>
                  <a:cubicBezTo>
                    <a:pt x="2094" y="1763"/>
                    <a:pt x="2094" y="1763"/>
                    <a:pt x="2102" y="1755"/>
                  </a:cubicBezTo>
                  <a:cubicBezTo>
                    <a:pt x="2102" y="1755"/>
                    <a:pt x="2110" y="1755"/>
                    <a:pt x="2110" y="1747"/>
                  </a:cubicBezTo>
                  <a:cubicBezTo>
                    <a:pt x="2118" y="1739"/>
                    <a:pt x="2126" y="1724"/>
                    <a:pt x="2118" y="1715"/>
                  </a:cubicBezTo>
                  <a:cubicBezTo>
                    <a:pt x="2118" y="1708"/>
                    <a:pt x="2110" y="1700"/>
                    <a:pt x="2102" y="1692"/>
                  </a:cubicBezTo>
                  <a:cubicBezTo>
                    <a:pt x="2087" y="1692"/>
                    <a:pt x="2087" y="1684"/>
                    <a:pt x="2078" y="1676"/>
                  </a:cubicBezTo>
                  <a:cubicBezTo>
                    <a:pt x="2071" y="1668"/>
                    <a:pt x="2071" y="1668"/>
                    <a:pt x="2047" y="1660"/>
                  </a:cubicBezTo>
                  <a:cubicBezTo>
                    <a:pt x="2039" y="1660"/>
                    <a:pt x="2031" y="1660"/>
                    <a:pt x="2023" y="1660"/>
                  </a:cubicBezTo>
                  <a:cubicBezTo>
                    <a:pt x="2007" y="1660"/>
                    <a:pt x="1992" y="1652"/>
                    <a:pt x="1968" y="1644"/>
                  </a:cubicBezTo>
                  <a:cubicBezTo>
                    <a:pt x="1952" y="1637"/>
                    <a:pt x="1944" y="1637"/>
                    <a:pt x="1936" y="1637"/>
                  </a:cubicBezTo>
                  <a:cubicBezTo>
                    <a:pt x="1913" y="1628"/>
                    <a:pt x="1905" y="1628"/>
                    <a:pt x="1881" y="1605"/>
                  </a:cubicBezTo>
                  <a:cubicBezTo>
                    <a:pt x="1873" y="1597"/>
                    <a:pt x="1857" y="1589"/>
                    <a:pt x="1849" y="1581"/>
                  </a:cubicBezTo>
                  <a:cubicBezTo>
                    <a:pt x="1834" y="1573"/>
                    <a:pt x="1826" y="1573"/>
                    <a:pt x="1834" y="1557"/>
                  </a:cubicBezTo>
                  <a:cubicBezTo>
                    <a:pt x="1834" y="1542"/>
                    <a:pt x="1857" y="1526"/>
                    <a:pt x="1881" y="1526"/>
                  </a:cubicBezTo>
                  <a:cubicBezTo>
                    <a:pt x="1881" y="1526"/>
                    <a:pt x="1881" y="1526"/>
                    <a:pt x="1889" y="1526"/>
                  </a:cubicBezTo>
                  <a:lnTo>
                    <a:pt x="1897" y="1526"/>
                  </a:lnTo>
                  <a:cubicBezTo>
                    <a:pt x="1913" y="1526"/>
                    <a:pt x="1913" y="1526"/>
                    <a:pt x="1920" y="1526"/>
                  </a:cubicBezTo>
                  <a:lnTo>
                    <a:pt x="1913" y="1526"/>
                  </a:lnTo>
                  <a:cubicBezTo>
                    <a:pt x="1905" y="1526"/>
                    <a:pt x="1897" y="1518"/>
                    <a:pt x="1889" y="1518"/>
                  </a:cubicBezTo>
                  <a:cubicBezTo>
                    <a:pt x="1873" y="1518"/>
                    <a:pt x="1865" y="1518"/>
                    <a:pt x="1857" y="1510"/>
                  </a:cubicBezTo>
                  <a:cubicBezTo>
                    <a:pt x="1857" y="1510"/>
                    <a:pt x="1857" y="1502"/>
                    <a:pt x="1865" y="1502"/>
                  </a:cubicBezTo>
                  <a:cubicBezTo>
                    <a:pt x="1873" y="1478"/>
                    <a:pt x="1889" y="1462"/>
                    <a:pt x="1913" y="1462"/>
                  </a:cubicBezTo>
                  <a:cubicBezTo>
                    <a:pt x="1920" y="1462"/>
                    <a:pt x="1928" y="1462"/>
                    <a:pt x="1936" y="1471"/>
                  </a:cubicBezTo>
                  <a:cubicBezTo>
                    <a:pt x="1944" y="1471"/>
                    <a:pt x="1944" y="1471"/>
                    <a:pt x="1952" y="1471"/>
                  </a:cubicBezTo>
                  <a:lnTo>
                    <a:pt x="1952" y="1471"/>
                  </a:lnTo>
                  <a:cubicBezTo>
                    <a:pt x="1960" y="1455"/>
                    <a:pt x="1960" y="1447"/>
                    <a:pt x="1952" y="1423"/>
                  </a:cubicBezTo>
                  <a:cubicBezTo>
                    <a:pt x="1952" y="1407"/>
                    <a:pt x="1944" y="1407"/>
                    <a:pt x="1936" y="1399"/>
                  </a:cubicBezTo>
                  <a:cubicBezTo>
                    <a:pt x="1928" y="1399"/>
                    <a:pt x="1920" y="1399"/>
                    <a:pt x="1920" y="1384"/>
                  </a:cubicBezTo>
                  <a:cubicBezTo>
                    <a:pt x="1920" y="1375"/>
                    <a:pt x="1920" y="1368"/>
                    <a:pt x="1920" y="1360"/>
                  </a:cubicBezTo>
                  <a:cubicBezTo>
                    <a:pt x="1920" y="1344"/>
                    <a:pt x="1920" y="1328"/>
                    <a:pt x="1913" y="1328"/>
                  </a:cubicBezTo>
                  <a:cubicBezTo>
                    <a:pt x="1913" y="1328"/>
                    <a:pt x="1913" y="1328"/>
                    <a:pt x="1905" y="1328"/>
                  </a:cubicBezTo>
                  <a:cubicBezTo>
                    <a:pt x="1897" y="1328"/>
                    <a:pt x="1881" y="1344"/>
                    <a:pt x="1881" y="1344"/>
                  </a:cubicBezTo>
                  <a:cubicBezTo>
                    <a:pt x="1873" y="1360"/>
                    <a:pt x="1865" y="1391"/>
                    <a:pt x="1865" y="1399"/>
                  </a:cubicBezTo>
                  <a:lnTo>
                    <a:pt x="1865" y="1399"/>
                  </a:lnTo>
                  <a:cubicBezTo>
                    <a:pt x="1865" y="1407"/>
                    <a:pt x="1865" y="1415"/>
                    <a:pt x="1857" y="1423"/>
                  </a:cubicBezTo>
                  <a:lnTo>
                    <a:pt x="1849" y="1423"/>
                  </a:lnTo>
                  <a:cubicBezTo>
                    <a:pt x="1841" y="1423"/>
                    <a:pt x="1834" y="1423"/>
                    <a:pt x="1834" y="1423"/>
                  </a:cubicBezTo>
                  <a:cubicBezTo>
                    <a:pt x="1826" y="1423"/>
                    <a:pt x="1826" y="1423"/>
                    <a:pt x="1826" y="1423"/>
                  </a:cubicBezTo>
                  <a:cubicBezTo>
                    <a:pt x="1818" y="1423"/>
                    <a:pt x="1810" y="1415"/>
                    <a:pt x="1810" y="1399"/>
                  </a:cubicBezTo>
                  <a:cubicBezTo>
                    <a:pt x="1810" y="1391"/>
                    <a:pt x="1802" y="1384"/>
                    <a:pt x="1794" y="1384"/>
                  </a:cubicBezTo>
                  <a:cubicBezTo>
                    <a:pt x="1786" y="1384"/>
                    <a:pt x="1778" y="1384"/>
                    <a:pt x="1778" y="1384"/>
                  </a:cubicBezTo>
                  <a:cubicBezTo>
                    <a:pt x="1778" y="1375"/>
                    <a:pt x="1778" y="1375"/>
                    <a:pt x="1778" y="1368"/>
                  </a:cubicBezTo>
                  <a:cubicBezTo>
                    <a:pt x="1786" y="1360"/>
                    <a:pt x="1794" y="1352"/>
                    <a:pt x="1810" y="1344"/>
                  </a:cubicBezTo>
                  <a:cubicBezTo>
                    <a:pt x="1810" y="1336"/>
                    <a:pt x="1818" y="1336"/>
                    <a:pt x="1818" y="1328"/>
                  </a:cubicBezTo>
                  <a:cubicBezTo>
                    <a:pt x="1826" y="1328"/>
                    <a:pt x="1826" y="1328"/>
                    <a:pt x="1826" y="1320"/>
                  </a:cubicBezTo>
                  <a:cubicBezTo>
                    <a:pt x="1818" y="1320"/>
                    <a:pt x="1810" y="1312"/>
                    <a:pt x="1802" y="1312"/>
                  </a:cubicBezTo>
                  <a:cubicBezTo>
                    <a:pt x="1794" y="1312"/>
                    <a:pt x="1794" y="1312"/>
                    <a:pt x="1786" y="1304"/>
                  </a:cubicBezTo>
                  <a:cubicBezTo>
                    <a:pt x="1778" y="1304"/>
                    <a:pt x="1762" y="1304"/>
                    <a:pt x="1747" y="1304"/>
                  </a:cubicBezTo>
                  <a:cubicBezTo>
                    <a:pt x="1739" y="1304"/>
                    <a:pt x="1731" y="1304"/>
                    <a:pt x="1731" y="1304"/>
                  </a:cubicBezTo>
                  <a:cubicBezTo>
                    <a:pt x="1715" y="1312"/>
                    <a:pt x="1699" y="1336"/>
                    <a:pt x="1699" y="1344"/>
                  </a:cubicBezTo>
                  <a:cubicBezTo>
                    <a:pt x="1699" y="1352"/>
                    <a:pt x="1699" y="1360"/>
                    <a:pt x="1699" y="1360"/>
                  </a:cubicBezTo>
                  <a:cubicBezTo>
                    <a:pt x="1715" y="1368"/>
                    <a:pt x="1739" y="1399"/>
                    <a:pt x="1731" y="1407"/>
                  </a:cubicBezTo>
                  <a:cubicBezTo>
                    <a:pt x="1731" y="1407"/>
                    <a:pt x="1731" y="1407"/>
                    <a:pt x="1723" y="1407"/>
                  </a:cubicBezTo>
                  <a:cubicBezTo>
                    <a:pt x="1723" y="1407"/>
                    <a:pt x="1715" y="1407"/>
                    <a:pt x="1707" y="1407"/>
                  </a:cubicBezTo>
                  <a:cubicBezTo>
                    <a:pt x="1691" y="1399"/>
                    <a:pt x="1675" y="1384"/>
                    <a:pt x="1667" y="1368"/>
                  </a:cubicBezTo>
                  <a:cubicBezTo>
                    <a:pt x="1660" y="1360"/>
                    <a:pt x="1652" y="1352"/>
                    <a:pt x="1644" y="1352"/>
                  </a:cubicBezTo>
                  <a:cubicBezTo>
                    <a:pt x="1636" y="1352"/>
                    <a:pt x="1636" y="1352"/>
                    <a:pt x="1628" y="1352"/>
                  </a:cubicBezTo>
                  <a:cubicBezTo>
                    <a:pt x="1620" y="1352"/>
                    <a:pt x="1620" y="1352"/>
                    <a:pt x="1612" y="1352"/>
                  </a:cubicBezTo>
                  <a:cubicBezTo>
                    <a:pt x="1612" y="1352"/>
                    <a:pt x="1604" y="1352"/>
                    <a:pt x="1596" y="1352"/>
                  </a:cubicBezTo>
                  <a:cubicBezTo>
                    <a:pt x="1588" y="1344"/>
                    <a:pt x="1581" y="1352"/>
                    <a:pt x="1573" y="1352"/>
                  </a:cubicBezTo>
                  <a:cubicBezTo>
                    <a:pt x="1573" y="1352"/>
                    <a:pt x="1565" y="1360"/>
                    <a:pt x="1557" y="1360"/>
                  </a:cubicBezTo>
                  <a:cubicBezTo>
                    <a:pt x="1541" y="1360"/>
                    <a:pt x="1533" y="1352"/>
                    <a:pt x="1533" y="1336"/>
                  </a:cubicBezTo>
                  <a:cubicBezTo>
                    <a:pt x="1525" y="1289"/>
                    <a:pt x="1565" y="1241"/>
                    <a:pt x="1581" y="1225"/>
                  </a:cubicBezTo>
                  <a:cubicBezTo>
                    <a:pt x="1581" y="1225"/>
                    <a:pt x="1581" y="1218"/>
                    <a:pt x="1588" y="1218"/>
                  </a:cubicBezTo>
                  <a:cubicBezTo>
                    <a:pt x="1588" y="1210"/>
                    <a:pt x="1588" y="1210"/>
                    <a:pt x="1588" y="1202"/>
                  </a:cubicBezTo>
                  <a:lnTo>
                    <a:pt x="1588" y="1194"/>
                  </a:lnTo>
                  <a:lnTo>
                    <a:pt x="1596" y="1194"/>
                  </a:lnTo>
                  <a:cubicBezTo>
                    <a:pt x="1596" y="1194"/>
                    <a:pt x="1604" y="1194"/>
                    <a:pt x="1628" y="1210"/>
                  </a:cubicBezTo>
                  <a:cubicBezTo>
                    <a:pt x="1652" y="1218"/>
                    <a:pt x="1667" y="1225"/>
                    <a:pt x="1667" y="1233"/>
                  </a:cubicBezTo>
                  <a:cubicBezTo>
                    <a:pt x="1675" y="1233"/>
                    <a:pt x="1683" y="1241"/>
                    <a:pt x="1715" y="1249"/>
                  </a:cubicBezTo>
                  <a:cubicBezTo>
                    <a:pt x="1739" y="1257"/>
                    <a:pt x="1747" y="1265"/>
                    <a:pt x="1754" y="1273"/>
                  </a:cubicBezTo>
                  <a:cubicBezTo>
                    <a:pt x="1770" y="1273"/>
                    <a:pt x="1770" y="1281"/>
                    <a:pt x="1794" y="1281"/>
                  </a:cubicBezTo>
                  <a:cubicBezTo>
                    <a:pt x="1802" y="1289"/>
                    <a:pt x="1802" y="1289"/>
                    <a:pt x="1802" y="1289"/>
                  </a:cubicBezTo>
                  <a:cubicBezTo>
                    <a:pt x="1826" y="1289"/>
                    <a:pt x="1841" y="1297"/>
                    <a:pt x="1857" y="1289"/>
                  </a:cubicBezTo>
                  <a:cubicBezTo>
                    <a:pt x="1865" y="1289"/>
                    <a:pt x="1873" y="1289"/>
                    <a:pt x="1881" y="1289"/>
                  </a:cubicBezTo>
                  <a:cubicBezTo>
                    <a:pt x="1881" y="1289"/>
                    <a:pt x="1881" y="1289"/>
                    <a:pt x="1889" y="1289"/>
                  </a:cubicBezTo>
                  <a:cubicBezTo>
                    <a:pt x="1889" y="1281"/>
                    <a:pt x="1881" y="1281"/>
                    <a:pt x="1873" y="1273"/>
                  </a:cubicBezTo>
                  <a:cubicBezTo>
                    <a:pt x="1857" y="1241"/>
                    <a:pt x="1818" y="1186"/>
                    <a:pt x="1810" y="1162"/>
                  </a:cubicBezTo>
                  <a:cubicBezTo>
                    <a:pt x="1802" y="1138"/>
                    <a:pt x="1794" y="1131"/>
                    <a:pt x="1778" y="1123"/>
                  </a:cubicBezTo>
                  <a:cubicBezTo>
                    <a:pt x="1770" y="1107"/>
                    <a:pt x="1754" y="1099"/>
                    <a:pt x="1739" y="1067"/>
                  </a:cubicBezTo>
                  <a:cubicBezTo>
                    <a:pt x="1691" y="1012"/>
                    <a:pt x="1747" y="957"/>
                    <a:pt x="1770" y="941"/>
                  </a:cubicBezTo>
                  <a:lnTo>
                    <a:pt x="1770" y="941"/>
                  </a:lnTo>
                  <a:cubicBezTo>
                    <a:pt x="1778" y="933"/>
                    <a:pt x="1770" y="933"/>
                    <a:pt x="1770" y="933"/>
                  </a:cubicBezTo>
                  <a:cubicBezTo>
                    <a:pt x="1770" y="925"/>
                    <a:pt x="1762" y="917"/>
                    <a:pt x="1747" y="917"/>
                  </a:cubicBezTo>
                  <a:cubicBezTo>
                    <a:pt x="1731" y="917"/>
                    <a:pt x="1098" y="957"/>
                    <a:pt x="1027" y="957"/>
                  </a:cubicBezTo>
                  <a:cubicBezTo>
                    <a:pt x="1019" y="957"/>
                    <a:pt x="1019" y="957"/>
                    <a:pt x="1019" y="957"/>
                  </a:cubicBezTo>
                  <a:cubicBezTo>
                    <a:pt x="1003" y="957"/>
                    <a:pt x="1003" y="949"/>
                    <a:pt x="1003" y="949"/>
                  </a:cubicBezTo>
                  <a:cubicBezTo>
                    <a:pt x="995" y="941"/>
                    <a:pt x="1003" y="941"/>
                    <a:pt x="1003" y="933"/>
                  </a:cubicBezTo>
                  <a:lnTo>
                    <a:pt x="1003" y="933"/>
                  </a:lnTo>
                  <a:cubicBezTo>
                    <a:pt x="1011" y="925"/>
                    <a:pt x="1003" y="901"/>
                    <a:pt x="988" y="885"/>
                  </a:cubicBezTo>
                  <a:cubicBezTo>
                    <a:pt x="988" y="878"/>
                    <a:pt x="980" y="870"/>
                    <a:pt x="988" y="862"/>
                  </a:cubicBezTo>
                  <a:cubicBezTo>
                    <a:pt x="988" y="846"/>
                    <a:pt x="1003" y="838"/>
                    <a:pt x="1011" y="838"/>
                  </a:cubicBezTo>
                  <a:cubicBezTo>
                    <a:pt x="1019" y="838"/>
                    <a:pt x="1019" y="830"/>
                    <a:pt x="1019" y="830"/>
                  </a:cubicBezTo>
                  <a:cubicBezTo>
                    <a:pt x="1027" y="814"/>
                    <a:pt x="1019" y="783"/>
                    <a:pt x="1019" y="775"/>
                  </a:cubicBezTo>
                  <a:cubicBezTo>
                    <a:pt x="1011" y="767"/>
                    <a:pt x="1011" y="759"/>
                    <a:pt x="1019" y="751"/>
                  </a:cubicBezTo>
                  <a:cubicBezTo>
                    <a:pt x="1019" y="743"/>
                    <a:pt x="1027" y="735"/>
                    <a:pt x="1035" y="735"/>
                  </a:cubicBezTo>
                  <a:cubicBezTo>
                    <a:pt x="1043" y="735"/>
                    <a:pt x="1035" y="712"/>
                    <a:pt x="1035" y="696"/>
                  </a:cubicBezTo>
                  <a:cubicBezTo>
                    <a:pt x="1035" y="688"/>
                    <a:pt x="1035" y="680"/>
                    <a:pt x="1035" y="672"/>
                  </a:cubicBezTo>
                  <a:cubicBezTo>
                    <a:pt x="1035" y="656"/>
                    <a:pt x="1059" y="648"/>
                    <a:pt x="1075" y="648"/>
                  </a:cubicBezTo>
                  <a:lnTo>
                    <a:pt x="1083" y="648"/>
                  </a:lnTo>
                  <a:cubicBezTo>
                    <a:pt x="1083" y="648"/>
                    <a:pt x="1083" y="640"/>
                    <a:pt x="1083" y="632"/>
                  </a:cubicBezTo>
                  <a:cubicBezTo>
                    <a:pt x="1083" y="625"/>
                    <a:pt x="1075" y="617"/>
                    <a:pt x="1075" y="609"/>
                  </a:cubicBezTo>
                  <a:cubicBezTo>
                    <a:pt x="1075" y="601"/>
                    <a:pt x="1075" y="593"/>
                    <a:pt x="1083" y="593"/>
                  </a:cubicBezTo>
                  <a:cubicBezTo>
                    <a:pt x="1083" y="585"/>
                    <a:pt x="1098" y="585"/>
                    <a:pt x="1106" y="585"/>
                  </a:cubicBezTo>
                  <a:cubicBezTo>
                    <a:pt x="1106" y="585"/>
                    <a:pt x="1106" y="585"/>
                    <a:pt x="1114" y="585"/>
                  </a:cubicBezTo>
                  <a:cubicBezTo>
                    <a:pt x="1122" y="585"/>
                    <a:pt x="1122" y="569"/>
                    <a:pt x="1114" y="545"/>
                  </a:cubicBezTo>
                  <a:cubicBezTo>
                    <a:pt x="1106" y="522"/>
                    <a:pt x="1122" y="522"/>
                    <a:pt x="1138" y="514"/>
                  </a:cubicBezTo>
                  <a:lnTo>
                    <a:pt x="1146" y="514"/>
                  </a:lnTo>
                  <a:cubicBezTo>
                    <a:pt x="1161" y="506"/>
                    <a:pt x="1193" y="443"/>
                    <a:pt x="1201" y="419"/>
                  </a:cubicBezTo>
                  <a:cubicBezTo>
                    <a:pt x="1201" y="403"/>
                    <a:pt x="1201" y="403"/>
                    <a:pt x="1185" y="395"/>
                  </a:cubicBezTo>
                  <a:cubicBezTo>
                    <a:pt x="1177" y="395"/>
                    <a:pt x="1161" y="387"/>
                    <a:pt x="1146" y="380"/>
                  </a:cubicBezTo>
                  <a:cubicBezTo>
                    <a:pt x="1146" y="380"/>
                    <a:pt x="1130" y="372"/>
                    <a:pt x="1138" y="364"/>
                  </a:cubicBezTo>
                  <a:cubicBezTo>
                    <a:pt x="1138" y="348"/>
                    <a:pt x="1170" y="340"/>
                    <a:pt x="1217" y="332"/>
                  </a:cubicBezTo>
                  <a:cubicBezTo>
                    <a:pt x="1225" y="332"/>
                    <a:pt x="1233" y="324"/>
                    <a:pt x="1233" y="324"/>
                  </a:cubicBezTo>
                  <a:cubicBezTo>
                    <a:pt x="1241" y="324"/>
                    <a:pt x="1241" y="324"/>
                    <a:pt x="1241" y="324"/>
                  </a:cubicBezTo>
                  <a:cubicBezTo>
                    <a:pt x="1241" y="316"/>
                    <a:pt x="1233" y="301"/>
                    <a:pt x="1201" y="292"/>
                  </a:cubicBezTo>
                  <a:cubicBezTo>
                    <a:pt x="1185" y="285"/>
                    <a:pt x="1177" y="277"/>
                    <a:pt x="1177" y="277"/>
                  </a:cubicBezTo>
                  <a:cubicBezTo>
                    <a:pt x="1177" y="269"/>
                    <a:pt x="1177" y="261"/>
                    <a:pt x="1185" y="261"/>
                  </a:cubicBezTo>
                  <a:cubicBezTo>
                    <a:pt x="1185" y="253"/>
                    <a:pt x="1185" y="253"/>
                    <a:pt x="1193" y="245"/>
                  </a:cubicBezTo>
                  <a:cubicBezTo>
                    <a:pt x="1193" y="229"/>
                    <a:pt x="1185" y="214"/>
                    <a:pt x="1177" y="214"/>
                  </a:cubicBezTo>
                  <a:cubicBezTo>
                    <a:pt x="1146" y="214"/>
                    <a:pt x="1146" y="182"/>
                    <a:pt x="1146" y="158"/>
                  </a:cubicBezTo>
                  <a:cubicBezTo>
                    <a:pt x="1146" y="150"/>
                    <a:pt x="1146" y="134"/>
                    <a:pt x="1146" y="127"/>
                  </a:cubicBezTo>
                  <a:cubicBezTo>
                    <a:pt x="1130" y="119"/>
                    <a:pt x="1146" y="103"/>
                    <a:pt x="1154" y="87"/>
                  </a:cubicBezTo>
                  <a:cubicBezTo>
                    <a:pt x="1161" y="79"/>
                    <a:pt x="1161" y="63"/>
                    <a:pt x="1161" y="55"/>
                  </a:cubicBezTo>
                  <a:lnTo>
                    <a:pt x="1154" y="48"/>
                  </a:lnTo>
                  <a:cubicBezTo>
                    <a:pt x="1146" y="40"/>
                    <a:pt x="1138" y="32"/>
                    <a:pt x="1138" y="8"/>
                  </a:cubicBezTo>
                  <a:cubicBezTo>
                    <a:pt x="7" y="40"/>
                    <a:pt x="7" y="40"/>
                    <a:pt x="7" y="40"/>
                  </a:cubicBezTo>
                  <a:cubicBezTo>
                    <a:pt x="15" y="522"/>
                    <a:pt x="15" y="522"/>
                    <a:pt x="15" y="522"/>
                  </a:cubicBezTo>
                  <a:cubicBezTo>
                    <a:pt x="23" y="530"/>
                    <a:pt x="47" y="545"/>
                    <a:pt x="63" y="561"/>
                  </a:cubicBezTo>
                  <a:cubicBezTo>
                    <a:pt x="63" y="569"/>
                    <a:pt x="71" y="577"/>
                    <a:pt x="78" y="585"/>
                  </a:cubicBezTo>
                  <a:cubicBezTo>
                    <a:pt x="94" y="601"/>
                    <a:pt x="110" y="617"/>
                    <a:pt x="118" y="640"/>
                  </a:cubicBezTo>
                  <a:cubicBezTo>
                    <a:pt x="126" y="664"/>
                    <a:pt x="126" y="680"/>
                    <a:pt x="118" y="688"/>
                  </a:cubicBezTo>
                  <a:cubicBezTo>
                    <a:pt x="118" y="696"/>
                    <a:pt x="118" y="704"/>
                    <a:pt x="110" y="712"/>
                  </a:cubicBezTo>
                  <a:cubicBezTo>
                    <a:pt x="110" y="727"/>
                    <a:pt x="118" y="727"/>
                    <a:pt x="126" y="735"/>
                  </a:cubicBezTo>
                  <a:cubicBezTo>
                    <a:pt x="134" y="735"/>
                    <a:pt x="134" y="735"/>
                    <a:pt x="142" y="743"/>
                  </a:cubicBezTo>
                  <a:cubicBezTo>
                    <a:pt x="158" y="759"/>
                    <a:pt x="181" y="783"/>
                    <a:pt x="173" y="830"/>
                  </a:cubicBezTo>
                  <a:cubicBezTo>
                    <a:pt x="173" y="854"/>
                    <a:pt x="181" y="854"/>
                    <a:pt x="189" y="862"/>
                  </a:cubicBezTo>
                  <a:cubicBezTo>
                    <a:pt x="197" y="862"/>
                    <a:pt x="213" y="862"/>
                    <a:pt x="221" y="878"/>
                  </a:cubicBezTo>
                  <a:cubicBezTo>
                    <a:pt x="237" y="909"/>
                    <a:pt x="237" y="949"/>
                    <a:pt x="237" y="972"/>
                  </a:cubicBezTo>
                  <a:cubicBezTo>
                    <a:pt x="229" y="996"/>
                    <a:pt x="229" y="1012"/>
                    <a:pt x="229" y="1028"/>
                  </a:cubicBezTo>
                  <a:cubicBezTo>
                    <a:pt x="229" y="1036"/>
                    <a:pt x="229" y="1036"/>
                    <a:pt x="237" y="1036"/>
                  </a:cubicBezTo>
                  <a:cubicBezTo>
                    <a:pt x="237" y="1051"/>
                    <a:pt x="237" y="1083"/>
                    <a:pt x="213" y="1131"/>
                  </a:cubicBezTo>
                  <a:cubicBezTo>
                    <a:pt x="205" y="1154"/>
                    <a:pt x="197" y="1154"/>
                    <a:pt x="181" y="1162"/>
                  </a:cubicBezTo>
                  <a:cubicBezTo>
                    <a:pt x="181" y="1170"/>
                    <a:pt x="173" y="1170"/>
                    <a:pt x="165" y="1186"/>
                  </a:cubicBezTo>
                  <a:cubicBezTo>
                    <a:pt x="158" y="1194"/>
                    <a:pt x="158" y="1194"/>
                    <a:pt x="158" y="1194"/>
                  </a:cubicBezTo>
                  <a:cubicBezTo>
                    <a:pt x="158" y="1202"/>
                    <a:pt x="158" y="1202"/>
                    <a:pt x="165" y="1202"/>
                  </a:cubicBezTo>
                  <a:cubicBezTo>
                    <a:pt x="173" y="1202"/>
                    <a:pt x="181" y="1210"/>
                    <a:pt x="181" y="1218"/>
                  </a:cubicBezTo>
                  <a:cubicBezTo>
                    <a:pt x="189" y="1225"/>
                    <a:pt x="189" y="1241"/>
                    <a:pt x="189" y="1249"/>
                  </a:cubicBezTo>
                  <a:cubicBezTo>
                    <a:pt x="181" y="1257"/>
                    <a:pt x="181" y="1257"/>
                    <a:pt x="173" y="1257"/>
                  </a:cubicBezTo>
                  <a:cubicBezTo>
                    <a:pt x="173" y="1257"/>
                    <a:pt x="165" y="1281"/>
                    <a:pt x="158" y="1289"/>
                  </a:cubicBezTo>
                  <a:cubicBezTo>
                    <a:pt x="158" y="1297"/>
                    <a:pt x="158" y="1297"/>
                    <a:pt x="158" y="1297"/>
                  </a:cubicBezTo>
                  <a:cubicBezTo>
                    <a:pt x="158" y="1312"/>
                    <a:pt x="165" y="1320"/>
                    <a:pt x="173" y="1336"/>
                  </a:cubicBezTo>
                  <a:cubicBezTo>
                    <a:pt x="173" y="1336"/>
                    <a:pt x="173" y="1344"/>
                    <a:pt x="181" y="1344"/>
                  </a:cubicBezTo>
                  <a:cubicBezTo>
                    <a:pt x="189" y="1368"/>
                    <a:pt x="189" y="1384"/>
                    <a:pt x="189" y="1399"/>
                  </a:cubicBezTo>
                  <a:lnTo>
                    <a:pt x="189" y="1407"/>
                  </a:lnTo>
                  <a:cubicBezTo>
                    <a:pt x="189" y="1423"/>
                    <a:pt x="181" y="1423"/>
                    <a:pt x="173" y="1431"/>
                  </a:cubicBezTo>
                  <a:cubicBezTo>
                    <a:pt x="173" y="1431"/>
                    <a:pt x="165" y="1431"/>
                    <a:pt x="165" y="1439"/>
                  </a:cubicBezTo>
                  <a:cubicBezTo>
                    <a:pt x="158" y="1447"/>
                    <a:pt x="158" y="1455"/>
                    <a:pt x="158" y="1462"/>
                  </a:cubicBezTo>
                  <a:cubicBezTo>
                    <a:pt x="158" y="1478"/>
                    <a:pt x="150" y="1486"/>
                    <a:pt x="142" y="1502"/>
                  </a:cubicBezTo>
                  <a:cubicBezTo>
                    <a:pt x="118" y="1518"/>
                    <a:pt x="110" y="1534"/>
                    <a:pt x="102" y="1549"/>
                  </a:cubicBezTo>
                  <a:cubicBezTo>
                    <a:pt x="94" y="1557"/>
                    <a:pt x="102" y="1565"/>
                    <a:pt x="110" y="1573"/>
                  </a:cubicBezTo>
                  <a:lnTo>
                    <a:pt x="110" y="1573"/>
                  </a:lnTo>
                  <a:cubicBezTo>
                    <a:pt x="126" y="1581"/>
                    <a:pt x="126" y="1589"/>
                    <a:pt x="134" y="1589"/>
                  </a:cubicBezTo>
                  <a:cubicBezTo>
                    <a:pt x="134" y="1589"/>
                    <a:pt x="142" y="1589"/>
                    <a:pt x="150" y="1581"/>
                  </a:cubicBezTo>
                  <a:cubicBezTo>
                    <a:pt x="158" y="1573"/>
                    <a:pt x="181" y="1565"/>
                    <a:pt x="213" y="1565"/>
                  </a:cubicBezTo>
                  <a:cubicBezTo>
                    <a:pt x="229" y="1565"/>
                    <a:pt x="244" y="1565"/>
                    <a:pt x="253" y="1565"/>
                  </a:cubicBezTo>
                  <a:cubicBezTo>
                    <a:pt x="284" y="1565"/>
                    <a:pt x="316" y="1565"/>
                    <a:pt x="316" y="1557"/>
                  </a:cubicBezTo>
                  <a:cubicBezTo>
                    <a:pt x="324" y="1542"/>
                    <a:pt x="308" y="1518"/>
                    <a:pt x="308" y="1510"/>
                  </a:cubicBezTo>
                  <a:cubicBezTo>
                    <a:pt x="300" y="1510"/>
                    <a:pt x="300" y="1510"/>
                    <a:pt x="300" y="1510"/>
                  </a:cubicBezTo>
                  <a:cubicBezTo>
                    <a:pt x="300" y="1502"/>
                    <a:pt x="308" y="1502"/>
                    <a:pt x="308" y="1502"/>
                  </a:cubicBezTo>
                  <a:cubicBezTo>
                    <a:pt x="316" y="1502"/>
                    <a:pt x="324" y="1502"/>
                    <a:pt x="324" y="1494"/>
                  </a:cubicBezTo>
                  <a:cubicBezTo>
                    <a:pt x="324" y="1486"/>
                    <a:pt x="324" y="1478"/>
                    <a:pt x="324" y="1478"/>
                  </a:cubicBezTo>
                  <a:cubicBezTo>
                    <a:pt x="324" y="1471"/>
                    <a:pt x="324" y="1462"/>
                    <a:pt x="324" y="1455"/>
                  </a:cubicBezTo>
                  <a:cubicBezTo>
                    <a:pt x="324" y="1447"/>
                    <a:pt x="324" y="1447"/>
                    <a:pt x="324" y="1439"/>
                  </a:cubicBezTo>
                  <a:cubicBezTo>
                    <a:pt x="331" y="1431"/>
                    <a:pt x="331" y="1423"/>
                    <a:pt x="339" y="1423"/>
                  </a:cubicBezTo>
                  <a:cubicBezTo>
                    <a:pt x="347" y="1423"/>
                    <a:pt x="347" y="1423"/>
                    <a:pt x="355" y="1431"/>
                  </a:cubicBezTo>
                  <a:cubicBezTo>
                    <a:pt x="355" y="1455"/>
                    <a:pt x="363" y="1462"/>
                    <a:pt x="371" y="1471"/>
                  </a:cubicBezTo>
                  <a:cubicBezTo>
                    <a:pt x="371" y="1471"/>
                    <a:pt x="371" y="1471"/>
                    <a:pt x="379" y="1478"/>
                  </a:cubicBezTo>
                  <a:cubicBezTo>
                    <a:pt x="379" y="1478"/>
                    <a:pt x="379" y="1486"/>
                    <a:pt x="379" y="1494"/>
                  </a:cubicBezTo>
                  <a:cubicBezTo>
                    <a:pt x="371" y="1502"/>
                    <a:pt x="371" y="1502"/>
                    <a:pt x="363" y="1502"/>
                  </a:cubicBezTo>
                  <a:cubicBezTo>
                    <a:pt x="355" y="1502"/>
                    <a:pt x="355" y="1502"/>
                    <a:pt x="355" y="1502"/>
                  </a:cubicBezTo>
                  <a:cubicBezTo>
                    <a:pt x="347" y="1510"/>
                    <a:pt x="339" y="1510"/>
                    <a:pt x="339" y="1510"/>
                  </a:cubicBezTo>
                  <a:cubicBezTo>
                    <a:pt x="339" y="1510"/>
                    <a:pt x="339" y="1518"/>
                    <a:pt x="339" y="1526"/>
                  </a:cubicBezTo>
                  <a:cubicBezTo>
                    <a:pt x="347" y="1534"/>
                    <a:pt x="347" y="1542"/>
                    <a:pt x="347" y="1549"/>
                  </a:cubicBezTo>
                  <a:cubicBezTo>
                    <a:pt x="347" y="1549"/>
                    <a:pt x="347" y="1549"/>
                    <a:pt x="355" y="1549"/>
                  </a:cubicBezTo>
                  <a:cubicBezTo>
                    <a:pt x="379" y="1557"/>
                    <a:pt x="561" y="1605"/>
                    <a:pt x="592" y="1621"/>
                  </a:cubicBezTo>
                  <a:cubicBezTo>
                    <a:pt x="608" y="1637"/>
                    <a:pt x="671" y="1644"/>
                    <a:pt x="727" y="1644"/>
                  </a:cubicBezTo>
                  <a:cubicBezTo>
                    <a:pt x="782" y="1644"/>
                    <a:pt x="821" y="1637"/>
                    <a:pt x="837" y="1621"/>
                  </a:cubicBezTo>
                  <a:cubicBezTo>
                    <a:pt x="845" y="1613"/>
                    <a:pt x="845" y="1605"/>
                    <a:pt x="845" y="1597"/>
                  </a:cubicBezTo>
                  <a:cubicBezTo>
                    <a:pt x="837" y="1557"/>
                    <a:pt x="821" y="1557"/>
                    <a:pt x="821" y="1549"/>
                  </a:cubicBezTo>
                  <a:cubicBezTo>
                    <a:pt x="814" y="1549"/>
                    <a:pt x="814" y="1549"/>
                    <a:pt x="814" y="1549"/>
                  </a:cubicBezTo>
                  <a:cubicBezTo>
                    <a:pt x="814" y="1542"/>
                    <a:pt x="814" y="1542"/>
                    <a:pt x="821" y="1542"/>
                  </a:cubicBezTo>
                  <a:cubicBezTo>
                    <a:pt x="821" y="1542"/>
                    <a:pt x="830" y="1542"/>
                    <a:pt x="830" y="1534"/>
                  </a:cubicBezTo>
                  <a:cubicBezTo>
                    <a:pt x="853" y="1526"/>
                    <a:pt x="861" y="1526"/>
                    <a:pt x="869" y="1526"/>
                  </a:cubicBezTo>
                  <a:cubicBezTo>
                    <a:pt x="869" y="1526"/>
                    <a:pt x="877" y="1526"/>
                    <a:pt x="885" y="1518"/>
                  </a:cubicBezTo>
                  <a:cubicBezTo>
                    <a:pt x="893" y="1510"/>
                    <a:pt x="908" y="1502"/>
                    <a:pt x="924" y="1502"/>
                  </a:cubicBezTo>
                  <a:cubicBezTo>
                    <a:pt x="932" y="1502"/>
                    <a:pt x="940" y="1502"/>
                    <a:pt x="940" y="1518"/>
                  </a:cubicBezTo>
                  <a:cubicBezTo>
                    <a:pt x="940" y="1534"/>
                    <a:pt x="940" y="1557"/>
                    <a:pt x="948" y="1557"/>
                  </a:cubicBezTo>
                  <a:lnTo>
                    <a:pt x="956" y="1557"/>
                  </a:lnTo>
                  <a:cubicBezTo>
                    <a:pt x="964" y="1549"/>
                    <a:pt x="972" y="1542"/>
                    <a:pt x="972" y="1534"/>
                  </a:cubicBezTo>
                  <a:cubicBezTo>
                    <a:pt x="972" y="1526"/>
                    <a:pt x="980" y="1526"/>
                    <a:pt x="980" y="1526"/>
                  </a:cubicBezTo>
                  <a:cubicBezTo>
                    <a:pt x="988" y="1526"/>
                    <a:pt x="995" y="1526"/>
                    <a:pt x="1003" y="1534"/>
                  </a:cubicBezTo>
                  <a:cubicBezTo>
                    <a:pt x="1011" y="1534"/>
                    <a:pt x="1019" y="1542"/>
                    <a:pt x="1019" y="1542"/>
                  </a:cubicBezTo>
                  <a:cubicBezTo>
                    <a:pt x="1043" y="1557"/>
                    <a:pt x="1051" y="1565"/>
                    <a:pt x="1059" y="1589"/>
                  </a:cubicBezTo>
                  <a:cubicBezTo>
                    <a:pt x="1067" y="1621"/>
                    <a:pt x="1067" y="1628"/>
                    <a:pt x="1090" y="1628"/>
                  </a:cubicBezTo>
                  <a:cubicBezTo>
                    <a:pt x="1114" y="1628"/>
                    <a:pt x="1161" y="1644"/>
                    <a:pt x="1177" y="1652"/>
                  </a:cubicBezTo>
                  <a:cubicBezTo>
                    <a:pt x="1193" y="1660"/>
                    <a:pt x="1201" y="1660"/>
                    <a:pt x="1217" y="1676"/>
                  </a:cubicBezTo>
                  <a:cubicBezTo>
                    <a:pt x="1233" y="1684"/>
                    <a:pt x="1233" y="1692"/>
                    <a:pt x="1233" y="1700"/>
                  </a:cubicBezTo>
                  <a:cubicBezTo>
                    <a:pt x="1225" y="1708"/>
                    <a:pt x="1217" y="1715"/>
                    <a:pt x="1209" y="1715"/>
                  </a:cubicBezTo>
                  <a:cubicBezTo>
                    <a:pt x="1193" y="1715"/>
                    <a:pt x="1177" y="1715"/>
                    <a:pt x="1177" y="1715"/>
                  </a:cubicBezTo>
                  <a:cubicBezTo>
                    <a:pt x="1177" y="1724"/>
                    <a:pt x="1177" y="1724"/>
                    <a:pt x="1177" y="1731"/>
                  </a:cubicBezTo>
                  <a:cubicBezTo>
                    <a:pt x="1177" y="1731"/>
                    <a:pt x="1177" y="1739"/>
                    <a:pt x="1185" y="1739"/>
                  </a:cubicBezTo>
                  <a:cubicBezTo>
                    <a:pt x="1193" y="1755"/>
                    <a:pt x="1193" y="1763"/>
                    <a:pt x="1217" y="1771"/>
                  </a:cubicBezTo>
                  <a:cubicBezTo>
                    <a:pt x="1225" y="1771"/>
                    <a:pt x="1241" y="1771"/>
                    <a:pt x="1248" y="1771"/>
                  </a:cubicBezTo>
                  <a:lnTo>
                    <a:pt x="1256" y="1763"/>
                  </a:lnTo>
                  <a:cubicBezTo>
                    <a:pt x="1264" y="1763"/>
                    <a:pt x="1272" y="1771"/>
                    <a:pt x="1288" y="1771"/>
                  </a:cubicBezTo>
                  <a:cubicBezTo>
                    <a:pt x="1304" y="1779"/>
                    <a:pt x="1304" y="1779"/>
                    <a:pt x="1312" y="1787"/>
                  </a:cubicBezTo>
                  <a:cubicBezTo>
                    <a:pt x="1312" y="1795"/>
                    <a:pt x="1320" y="1795"/>
                    <a:pt x="1343" y="1802"/>
                  </a:cubicBezTo>
                  <a:cubicBezTo>
                    <a:pt x="1359" y="1802"/>
                    <a:pt x="1391" y="1810"/>
                    <a:pt x="1414" y="1810"/>
                  </a:cubicBezTo>
                  <a:cubicBezTo>
                    <a:pt x="1438" y="1810"/>
                    <a:pt x="1454" y="1802"/>
                    <a:pt x="1454" y="1795"/>
                  </a:cubicBezTo>
                  <a:cubicBezTo>
                    <a:pt x="1462" y="1787"/>
                    <a:pt x="1462" y="1771"/>
                    <a:pt x="1454" y="1763"/>
                  </a:cubicBezTo>
                  <a:cubicBezTo>
                    <a:pt x="1454" y="1747"/>
                    <a:pt x="1454" y="1739"/>
                    <a:pt x="1462" y="1731"/>
                  </a:cubicBezTo>
                  <a:cubicBezTo>
                    <a:pt x="1478" y="1715"/>
                    <a:pt x="1501" y="1715"/>
                    <a:pt x="1517" y="1715"/>
                  </a:cubicBezTo>
                  <a:cubicBezTo>
                    <a:pt x="1533" y="1715"/>
                    <a:pt x="1557" y="1715"/>
                    <a:pt x="1565" y="1724"/>
                  </a:cubicBezTo>
                  <a:cubicBezTo>
                    <a:pt x="1565" y="1731"/>
                    <a:pt x="1573" y="1739"/>
                    <a:pt x="1581" y="1739"/>
                  </a:cubicBezTo>
                  <a:lnTo>
                    <a:pt x="1588" y="1739"/>
                  </a:lnTo>
                  <a:cubicBezTo>
                    <a:pt x="1596" y="1731"/>
                    <a:pt x="1604" y="1731"/>
                    <a:pt x="1604" y="1731"/>
                  </a:cubicBezTo>
                  <a:cubicBezTo>
                    <a:pt x="1612" y="1731"/>
                    <a:pt x="1612" y="1731"/>
                    <a:pt x="1612" y="1731"/>
                  </a:cubicBezTo>
                  <a:cubicBezTo>
                    <a:pt x="1612" y="1739"/>
                    <a:pt x="1620" y="1739"/>
                    <a:pt x="1612" y="1755"/>
                  </a:cubicBezTo>
                  <a:cubicBezTo>
                    <a:pt x="1612" y="1755"/>
                    <a:pt x="1612" y="1763"/>
                    <a:pt x="1612" y="1771"/>
                  </a:cubicBezTo>
                  <a:cubicBezTo>
                    <a:pt x="1604" y="1779"/>
                    <a:pt x="1604" y="1787"/>
                    <a:pt x="1604" y="1795"/>
                  </a:cubicBezTo>
                  <a:cubicBezTo>
                    <a:pt x="1612" y="1795"/>
                    <a:pt x="1612" y="1795"/>
                    <a:pt x="1620" y="1802"/>
                  </a:cubicBezTo>
                  <a:cubicBezTo>
                    <a:pt x="1620" y="1802"/>
                    <a:pt x="1628" y="1802"/>
                    <a:pt x="1636" y="1802"/>
                  </a:cubicBezTo>
                  <a:cubicBezTo>
                    <a:pt x="1644" y="1810"/>
                    <a:pt x="1652" y="1810"/>
                    <a:pt x="1660" y="1810"/>
                  </a:cubicBezTo>
                  <a:cubicBezTo>
                    <a:pt x="1667" y="1810"/>
                    <a:pt x="1675" y="1810"/>
                    <a:pt x="1675" y="1787"/>
                  </a:cubicBezTo>
                  <a:cubicBezTo>
                    <a:pt x="1683" y="1779"/>
                    <a:pt x="1683" y="1763"/>
                    <a:pt x="1683" y="1755"/>
                  </a:cubicBezTo>
                  <a:cubicBezTo>
                    <a:pt x="1683" y="1731"/>
                    <a:pt x="1691" y="1715"/>
                    <a:pt x="1699" y="1708"/>
                  </a:cubicBezTo>
                  <a:lnTo>
                    <a:pt x="1699" y="1708"/>
                  </a:lnTo>
                  <a:cubicBezTo>
                    <a:pt x="1707" y="1692"/>
                    <a:pt x="1707" y="1692"/>
                    <a:pt x="1699" y="1668"/>
                  </a:cubicBezTo>
                  <a:cubicBezTo>
                    <a:pt x="1691" y="1652"/>
                    <a:pt x="1691" y="1652"/>
                    <a:pt x="1675" y="1644"/>
                  </a:cubicBezTo>
                  <a:cubicBezTo>
                    <a:pt x="1675" y="1644"/>
                    <a:pt x="1667" y="1637"/>
                    <a:pt x="1660" y="1637"/>
                  </a:cubicBezTo>
                  <a:cubicBezTo>
                    <a:pt x="1636" y="1621"/>
                    <a:pt x="1612" y="1597"/>
                    <a:pt x="1620" y="1589"/>
                  </a:cubicBezTo>
                  <a:cubicBezTo>
                    <a:pt x="1620" y="1581"/>
                    <a:pt x="1620" y="1581"/>
                    <a:pt x="1628" y="1581"/>
                  </a:cubicBezTo>
                  <a:cubicBezTo>
                    <a:pt x="1628" y="1581"/>
                    <a:pt x="1628" y="1581"/>
                    <a:pt x="1636" y="1581"/>
                  </a:cubicBezTo>
                  <a:cubicBezTo>
                    <a:pt x="1652" y="1581"/>
                    <a:pt x="1652" y="1589"/>
                    <a:pt x="1667" y="1589"/>
                  </a:cubicBezTo>
                  <a:cubicBezTo>
                    <a:pt x="1675" y="1597"/>
                    <a:pt x="1683" y="1597"/>
                    <a:pt x="1691" y="1605"/>
                  </a:cubicBezTo>
                  <a:cubicBezTo>
                    <a:pt x="1715" y="1605"/>
                    <a:pt x="1731" y="1613"/>
                    <a:pt x="1739" y="1613"/>
                  </a:cubicBezTo>
                  <a:cubicBezTo>
                    <a:pt x="1754" y="1621"/>
                    <a:pt x="1770" y="1621"/>
                    <a:pt x="1778" y="1628"/>
                  </a:cubicBezTo>
                  <a:cubicBezTo>
                    <a:pt x="1794" y="1637"/>
                    <a:pt x="1810" y="1652"/>
                    <a:pt x="1810" y="1660"/>
                  </a:cubicBezTo>
                  <a:cubicBezTo>
                    <a:pt x="1810" y="1668"/>
                    <a:pt x="1810" y="1668"/>
                    <a:pt x="1802" y="1676"/>
                  </a:cubicBezTo>
                  <a:cubicBezTo>
                    <a:pt x="1786" y="1676"/>
                    <a:pt x="1786" y="1676"/>
                    <a:pt x="1786" y="1676"/>
                  </a:cubicBezTo>
                  <a:cubicBezTo>
                    <a:pt x="1786" y="1676"/>
                    <a:pt x="1786" y="1684"/>
                    <a:pt x="1794" y="1684"/>
                  </a:cubicBezTo>
                  <a:cubicBezTo>
                    <a:pt x="1802" y="1684"/>
                    <a:pt x="1818" y="1684"/>
                    <a:pt x="1826" y="1684"/>
                  </a:cubicBezTo>
                  <a:cubicBezTo>
                    <a:pt x="1834" y="1684"/>
                    <a:pt x="1834" y="1676"/>
                    <a:pt x="1841" y="1676"/>
                  </a:cubicBezTo>
                  <a:cubicBezTo>
                    <a:pt x="1841" y="1676"/>
                    <a:pt x="1849" y="1684"/>
                    <a:pt x="1857" y="1684"/>
                  </a:cubicBezTo>
                  <a:cubicBezTo>
                    <a:pt x="1857" y="1692"/>
                    <a:pt x="1857" y="1700"/>
                    <a:pt x="1857" y="1700"/>
                  </a:cubicBezTo>
                  <a:cubicBezTo>
                    <a:pt x="1857" y="1708"/>
                    <a:pt x="1857" y="1715"/>
                    <a:pt x="1873" y="1715"/>
                  </a:cubicBezTo>
                  <a:cubicBezTo>
                    <a:pt x="1881" y="1724"/>
                    <a:pt x="1905" y="1715"/>
                    <a:pt x="1913" y="1708"/>
                  </a:cubicBezTo>
                  <a:cubicBezTo>
                    <a:pt x="1920" y="1708"/>
                    <a:pt x="1928" y="1708"/>
                    <a:pt x="1936" y="170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9" name="Freeform 508"/>
            <p:cNvSpPr>
              <a:spLocks noChangeArrowheads="1"/>
            </p:cNvSpPr>
            <p:nvPr/>
          </p:nvSpPr>
          <p:spPr bwMode="auto">
            <a:xfrm>
              <a:off x="12146447" y="3591604"/>
              <a:ext cx="1289534" cy="1463481"/>
            </a:xfrm>
            <a:custGeom>
              <a:avLst/>
              <a:gdLst>
                <a:gd name="T0" fmla="*/ 2055 w 2451"/>
                <a:gd name="T1" fmla="*/ 2712 h 2784"/>
                <a:gd name="T2" fmla="*/ 2055 w 2451"/>
                <a:gd name="T3" fmla="*/ 2712 h 2784"/>
                <a:gd name="T4" fmla="*/ 2023 w 2451"/>
                <a:gd name="T5" fmla="*/ 2601 h 2784"/>
                <a:gd name="T6" fmla="*/ 1936 w 2451"/>
                <a:gd name="T7" fmla="*/ 2475 h 2784"/>
                <a:gd name="T8" fmla="*/ 1778 w 2451"/>
                <a:gd name="T9" fmla="*/ 2316 h 2784"/>
                <a:gd name="T10" fmla="*/ 1691 w 2451"/>
                <a:gd name="T11" fmla="*/ 2293 h 2784"/>
                <a:gd name="T12" fmla="*/ 1659 w 2451"/>
                <a:gd name="T13" fmla="*/ 2277 h 2784"/>
                <a:gd name="T14" fmla="*/ 1596 w 2451"/>
                <a:gd name="T15" fmla="*/ 2229 h 2784"/>
                <a:gd name="T16" fmla="*/ 1509 w 2451"/>
                <a:gd name="T17" fmla="*/ 2174 h 2784"/>
                <a:gd name="T18" fmla="*/ 1470 w 2451"/>
                <a:gd name="T19" fmla="*/ 2071 h 2784"/>
                <a:gd name="T20" fmla="*/ 1494 w 2451"/>
                <a:gd name="T21" fmla="*/ 1969 h 2784"/>
                <a:gd name="T22" fmla="*/ 1494 w 2451"/>
                <a:gd name="T23" fmla="*/ 1889 h 2784"/>
                <a:gd name="T24" fmla="*/ 1485 w 2451"/>
                <a:gd name="T25" fmla="*/ 1787 h 2784"/>
                <a:gd name="T26" fmla="*/ 1438 w 2451"/>
                <a:gd name="T27" fmla="*/ 1724 h 2784"/>
                <a:gd name="T28" fmla="*/ 1485 w 2451"/>
                <a:gd name="T29" fmla="*/ 1613 h 2784"/>
                <a:gd name="T30" fmla="*/ 1612 w 2451"/>
                <a:gd name="T31" fmla="*/ 1542 h 2784"/>
                <a:gd name="T32" fmla="*/ 1612 w 2451"/>
                <a:gd name="T33" fmla="*/ 1360 h 2784"/>
                <a:gd name="T34" fmla="*/ 1604 w 2451"/>
                <a:gd name="T35" fmla="*/ 1249 h 2784"/>
                <a:gd name="T36" fmla="*/ 1675 w 2451"/>
                <a:gd name="T37" fmla="*/ 1186 h 2784"/>
                <a:gd name="T38" fmla="*/ 1691 w 2451"/>
                <a:gd name="T39" fmla="*/ 1154 h 2784"/>
                <a:gd name="T40" fmla="*/ 2071 w 2451"/>
                <a:gd name="T41" fmla="*/ 791 h 2784"/>
                <a:gd name="T42" fmla="*/ 2268 w 2451"/>
                <a:gd name="T43" fmla="*/ 672 h 2784"/>
                <a:gd name="T44" fmla="*/ 2450 w 2451"/>
                <a:gd name="T45" fmla="*/ 570 h 2784"/>
                <a:gd name="T46" fmla="*/ 2339 w 2451"/>
                <a:gd name="T47" fmla="*/ 577 h 2784"/>
                <a:gd name="T48" fmla="*/ 2268 w 2451"/>
                <a:gd name="T49" fmla="*/ 522 h 2784"/>
                <a:gd name="T50" fmla="*/ 2110 w 2451"/>
                <a:gd name="T51" fmla="*/ 546 h 2784"/>
                <a:gd name="T52" fmla="*/ 2062 w 2451"/>
                <a:gd name="T53" fmla="*/ 546 h 2784"/>
                <a:gd name="T54" fmla="*/ 2007 w 2451"/>
                <a:gd name="T55" fmla="*/ 475 h 2784"/>
                <a:gd name="T56" fmla="*/ 1865 w 2451"/>
                <a:gd name="T57" fmla="*/ 601 h 2784"/>
                <a:gd name="T58" fmla="*/ 1731 w 2451"/>
                <a:gd name="T59" fmla="*/ 538 h 2784"/>
                <a:gd name="T60" fmla="*/ 1620 w 2451"/>
                <a:gd name="T61" fmla="*/ 443 h 2784"/>
                <a:gd name="T62" fmla="*/ 1565 w 2451"/>
                <a:gd name="T63" fmla="*/ 506 h 2784"/>
                <a:gd name="T64" fmla="*/ 1501 w 2451"/>
                <a:gd name="T65" fmla="*/ 435 h 2784"/>
                <a:gd name="T66" fmla="*/ 1351 w 2451"/>
                <a:gd name="T67" fmla="*/ 332 h 2784"/>
                <a:gd name="T68" fmla="*/ 1154 w 2451"/>
                <a:gd name="T69" fmla="*/ 395 h 2784"/>
                <a:gd name="T70" fmla="*/ 1066 w 2451"/>
                <a:gd name="T71" fmla="*/ 388 h 2784"/>
                <a:gd name="T72" fmla="*/ 956 w 2451"/>
                <a:gd name="T73" fmla="*/ 356 h 2784"/>
                <a:gd name="T74" fmla="*/ 901 w 2451"/>
                <a:gd name="T75" fmla="*/ 332 h 2784"/>
                <a:gd name="T76" fmla="*/ 806 w 2451"/>
                <a:gd name="T77" fmla="*/ 301 h 2784"/>
                <a:gd name="T78" fmla="*/ 790 w 2451"/>
                <a:gd name="T79" fmla="*/ 166 h 2784"/>
                <a:gd name="T80" fmla="*/ 766 w 2451"/>
                <a:gd name="T81" fmla="*/ 48 h 2784"/>
                <a:gd name="T82" fmla="*/ 679 w 2451"/>
                <a:gd name="T83" fmla="*/ 0 h 2784"/>
                <a:gd name="T84" fmla="*/ 648 w 2451"/>
                <a:gd name="T85" fmla="*/ 119 h 2784"/>
                <a:gd name="T86" fmla="*/ 632 w 2451"/>
                <a:gd name="T87" fmla="*/ 151 h 2784"/>
                <a:gd name="T88" fmla="*/ 0 w 2451"/>
                <a:gd name="T89" fmla="*/ 182 h 2784"/>
                <a:gd name="T90" fmla="*/ 32 w 2451"/>
                <a:gd name="T91" fmla="*/ 293 h 2784"/>
                <a:gd name="T92" fmla="*/ 48 w 2451"/>
                <a:gd name="T93" fmla="*/ 372 h 2784"/>
                <a:gd name="T94" fmla="*/ 32 w 2451"/>
                <a:gd name="T95" fmla="*/ 585 h 2784"/>
                <a:gd name="T96" fmla="*/ 119 w 2451"/>
                <a:gd name="T97" fmla="*/ 830 h 2784"/>
                <a:gd name="T98" fmla="*/ 119 w 2451"/>
                <a:gd name="T99" fmla="*/ 1012 h 2784"/>
                <a:gd name="T100" fmla="*/ 127 w 2451"/>
                <a:gd name="T101" fmla="*/ 1162 h 2784"/>
                <a:gd name="T102" fmla="*/ 158 w 2451"/>
                <a:gd name="T103" fmla="*/ 1384 h 2784"/>
                <a:gd name="T104" fmla="*/ 205 w 2451"/>
                <a:gd name="T105" fmla="*/ 1439 h 2784"/>
                <a:gd name="T106" fmla="*/ 213 w 2451"/>
                <a:gd name="T107" fmla="*/ 1605 h 2784"/>
                <a:gd name="T108" fmla="*/ 158 w 2451"/>
                <a:gd name="T109" fmla="*/ 1739 h 2784"/>
                <a:gd name="T110" fmla="*/ 135 w 2451"/>
                <a:gd name="T111" fmla="*/ 1803 h 2784"/>
                <a:gd name="T112" fmla="*/ 158 w 2451"/>
                <a:gd name="T113" fmla="*/ 1858 h 2784"/>
                <a:gd name="T114" fmla="*/ 205 w 2451"/>
                <a:gd name="T115" fmla="*/ 1898 h 2784"/>
                <a:gd name="T116" fmla="*/ 260 w 2451"/>
                <a:gd name="T117" fmla="*/ 1913 h 2784"/>
                <a:gd name="T118" fmla="*/ 260 w 2451"/>
                <a:gd name="T119" fmla="*/ 2767 h 2784"/>
                <a:gd name="T120" fmla="*/ 2055 w 2451"/>
                <a:gd name="T121" fmla="*/ 2712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1" h="2784">
                  <a:moveTo>
                    <a:pt x="2055" y="2712"/>
                  </a:moveTo>
                  <a:lnTo>
                    <a:pt x="2055" y="2712"/>
                  </a:lnTo>
                  <a:cubicBezTo>
                    <a:pt x="2039" y="2680"/>
                    <a:pt x="2023" y="2641"/>
                    <a:pt x="2023" y="2601"/>
                  </a:cubicBezTo>
                  <a:cubicBezTo>
                    <a:pt x="2031" y="2538"/>
                    <a:pt x="1968" y="2475"/>
                    <a:pt x="1936" y="2475"/>
                  </a:cubicBezTo>
                  <a:cubicBezTo>
                    <a:pt x="1905" y="2467"/>
                    <a:pt x="1841" y="2380"/>
                    <a:pt x="1778" y="2316"/>
                  </a:cubicBezTo>
                  <a:cubicBezTo>
                    <a:pt x="1746" y="2285"/>
                    <a:pt x="1715" y="2293"/>
                    <a:pt x="1691" y="2293"/>
                  </a:cubicBezTo>
                  <a:cubicBezTo>
                    <a:pt x="1675" y="2293"/>
                    <a:pt x="1667" y="2293"/>
                    <a:pt x="1659" y="2277"/>
                  </a:cubicBezTo>
                  <a:cubicBezTo>
                    <a:pt x="1651" y="2238"/>
                    <a:pt x="1628" y="2253"/>
                    <a:pt x="1596" y="2229"/>
                  </a:cubicBezTo>
                  <a:cubicBezTo>
                    <a:pt x="1572" y="2214"/>
                    <a:pt x="1525" y="2214"/>
                    <a:pt x="1509" y="2174"/>
                  </a:cubicBezTo>
                  <a:cubicBezTo>
                    <a:pt x="1501" y="2143"/>
                    <a:pt x="1454" y="2143"/>
                    <a:pt x="1470" y="2071"/>
                  </a:cubicBezTo>
                  <a:cubicBezTo>
                    <a:pt x="1494" y="2008"/>
                    <a:pt x="1494" y="2016"/>
                    <a:pt x="1494" y="1969"/>
                  </a:cubicBezTo>
                  <a:cubicBezTo>
                    <a:pt x="1485" y="1929"/>
                    <a:pt x="1470" y="1921"/>
                    <a:pt x="1494" y="1889"/>
                  </a:cubicBezTo>
                  <a:cubicBezTo>
                    <a:pt x="1525" y="1866"/>
                    <a:pt x="1517" y="1811"/>
                    <a:pt x="1485" y="1787"/>
                  </a:cubicBezTo>
                  <a:cubicBezTo>
                    <a:pt x="1454" y="1771"/>
                    <a:pt x="1406" y="1771"/>
                    <a:pt x="1438" y="1724"/>
                  </a:cubicBezTo>
                  <a:cubicBezTo>
                    <a:pt x="1470" y="1668"/>
                    <a:pt x="1446" y="1652"/>
                    <a:pt x="1485" y="1613"/>
                  </a:cubicBezTo>
                  <a:cubicBezTo>
                    <a:pt x="1533" y="1581"/>
                    <a:pt x="1580" y="1597"/>
                    <a:pt x="1612" y="1542"/>
                  </a:cubicBezTo>
                  <a:cubicBezTo>
                    <a:pt x="1651" y="1487"/>
                    <a:pt x="1620" y="1399"/>
                    <a:pt x="1612" y="1360"/>
                  </a:cubicBezTo>
                  <a:cubicBezTo>
                    <a:pt x="1612" y="1321"/>
                    <a:pt x="1588" y="1257"/>
                    <a:pt x="1604" y="1249"/>
                  </a:cubicBezTo>
                  <a:cubicBezTo>
                    <a:pt x="1620" y="1249"/>
                    <a:pt x="1675" y="1186"/>
                    <a:pt x="1675" y="1186"/>
                  </a:cubicBezTo>
                  <a:cubicBezTo>
                    <a:pt x="1667" y="1178"/>
                    <a:pt x="1667" y="1178"/>
                    <a:pt x="1691" y="1154"/>
                  </a:cubicBezTo>
                  <a:cubicBezTo>
                    <a:pt x="1731" y="1131"/>
                    <a:pt x="2039" y="862"/>
                    <a:pt x="2071" y="791"/>
                  </a:cubicBezTo>
                  <a:cubicBezTo>
                    <a:pt x="2102" y="728"/>
                    <a:pt x="2205" y="696"/>
                    <a:pt x="2268" y="672"/>
                  </a:cubicBezTo>
                  <a:cubicBezTo>
                    <a:pt x="2300" y="664"/>
                    <a:pt x="2379" y="633"/>
                    <a:pt x="2450" y="570"/>
                  </a:cubicBezTo>
                  <a:cubicBezTo>
                    <a:pt x="2411" y="570"/>
                    <a:pt x="2363" y="577"/>
                    <a:pt x="2339" y="577"/>
                  </a:cubicBezTo>
                  <a:cubicBezTo>
                    <a:pt x="2316" y="577"/>
                    <a:pt x="2300" y="538"/>
                    <a:pt x="2268" y="522"/>
                  </a:cubicBezTo>
                  <a:cubicBezTo>
                    <a:pt x="2244" y="506"/>
                    <a:pt x="2142" y="538"/>
                    <a:pt x="2110" y="546"/>
                  </a:cubicBezTo>
                  <a:cubicBezTo>
                    <a:pt x="2078" y="554"/>
                    <a:pt x="2062" y="570"/>
                    <a:pt x="2062" y="546"/>
                  </a:cubicBezTo>
                  <a:cubicBezTo>
                    <a:pt x="2055" y="522"/>
                    <a:pt x="2039" y="490"/>
                    <a:pt x="2007" y="475"/>
                  </a:cubicBezTo>
                  <a:cubicBezTo>
                    <a:pt x="1976" y="451"/>
                    <a:pt x="1896" y="570"/>
                    <a:pt x="1865" y="601"/>
                  </a:cubicBezTo>
                  <a:cubicBezTo>
                    <a:pt x="1825" y="633"/>
                    <a:pt x="1754" y="577"/>
                    <a:pt x="1731" y="538"/>
                  </a:cubicBezTo>
                  <a:cubicBezTo>
                    <a:pt x="1707" y="498"/>
                    <a:pt x="1644" y="459"/>
                    <a:pt x="1620" y="443"/>
                  </a:cubicBezTo>
                  <a:cubicBezTo>
                    <a:pt x="1596" y="427"/>
                    <a:pt x="1596" y="498"/>
                    <a:pt x="1565" y="506"/>
                  </a:cubicBezTo>
                  <a:cubicBezTo>
                    <a:pt x="1533" y="514"/>
                    <a:pt x="1525" y="482"/>
                    <a:pt x="1501" y="435"/>
                  </a:cubicBezTo>
                  <a:cubicBezTo>
                    <a:pt x="1478" y="388"/>
                    <a:pt x="1422" y="364"/>
                    <a:pt x="1351" y="332"/>
                  </a:cubicBezTo>
                  <a:cubicBezTo>
                    <a:pt x="1280" y="301"/>
                    <a:pt x="1193" y="364"/>
                    <a:pt x="1154" y="395"/>
                  </a:cubicBezTo>
                  <a:cubicBezTo>
                    <a:pt x="1114" y="419"/>
                    <a:pt x="1090" y="427"/>
                    <a:pt x="1066" y="388"/>
                  </a:cubicBezTo>
                  <a:cubicBezTo>
                    <a:pt x="1043" y="356"/>
                    <a:pt x="972" y="364"/>
                    <a:pt x="956" y="356"/>
                  </a:cubicBezTo>
                  <a:cubicBezTo>
                    <a:pt x="932" y="348"/>
                    <a:pt x="956" y="309"/>
                    <a:pt x="901" y="332"/>
                  </a:cubicBezTo>
                  <a:cubicBezTo>
                    <a:pt x="845" y="356"/>
                    <a:pt x="837" y="324"/>
                    <a:pt x="806" y="301"/>
                  </a:cubicBezTo>
                  <a:cubicBezTo>
                    <a:pt x="766" y="285"/>
                    <a:pt x="806" y="182"/>
                    <a:pt x="790" y="166"/>
                  </a:cubicBezTo>
                  <a:cubicBezTo>
                    <a:pt x="782" y="151"/>
                    <a:pt x="766" y="87"/>
                    <a:pt x="766" y="48"/>
                  </a:cubicBezTo>
                  <a:cubicBezTo>
                    <a:pt x="758" y="16"/>
                    <a:pt x="719" y="0"/>
                    <a:pt x="679" y="0"/>
                  </a:cubicBezTo>
                  <a:cubicBezTo>
                    <a:pt x="640" y="0"/>
                    <a:pt x="648" y="79"/>
                    <a:pt x="648" y="119"/>
                  </a:cubicBezTo>
                  <a:cubicBezTo>
                    <a:pt x="655" y="151"/>
                    <a:pt x="632" y="151"/>
                    <a:pt x="632" y="151"/>
                  </a:cubicBezTo>
                  <a:cubicBezTo>
                    <a:pt x="426" y="166"/>
                    <a:pt x="213" y="174"/>
                    <a:pt x="0" y="182"/>
                  </a:cubicBezTo>
                  <a:cubicBezTo>
                    <a:pt x="0" y="222"/>
                    <a:pt x="16" y="277"/>
                    <a:pt x="32" y="293"/>
                  </a:cubicBezTo>
                  <a:cubicBezTo>
                    <a:pt x="56" y="324"/>
                    <a:pt x="56" y="348"/>
                    <a:pt x="48" y="372"/>
                  </a:cubicBezTo>
                  <a:cubicBezTo>
                    <a:pt x="40" y="388"/>
                    <a:pt x="0" y="490"/>
                    <a:pt x="32" y="585"/>
                  </a:cubicBezTo>
                  <a:cubicBezTo>
                    <a:pt x="63" y="680"/>
                    <a:pt x="103" y="799"/>
                    <a:pt x="119" y="830"/>
                  </a:cubicBezTo>
                  <a:cubicBezTo>
                    <a:pt x="143" y="862"/>
                    <a:pt x="127" y="941"/>
                    <a:pt x="119" y="1012"/>
                  </a:cubicBezTo>
                  <a:cubicBezTo>
                    <a:pt x="111" y="1083"/>
                    <a:pt x="127" y="1115"/>
                    <a:pt x="127" y="1162"/>
                  </a:cubicBezTo>
                  <a:cubicBezTo>
                    <a:pt x="127" y="1218"/>
                    <a:pt x="158" y="1344"/>
                    <a:pt x="158" y="1384"/>
                  </a:cubicBezTo>
                  <a:cubicBezTo>
                    <a:pt x="158" y="1415"/>
                    <a:pt x="190" y="1415"/>
                    <a:pt x="205" y="1439"/>
                  </a:cubicBezTo>
                  <a:cubicBezTo>
                    <a:pt x="221" y="1455"/>
                    <a:pt x="205" y="1558"/>
                    <a:pt x="213" y="1605"/>
                  </a:cubicBezTo>
                  <a:cubicBezTo>
                    <a:pt x="221" y="1645"/>
                    <a:pt x="182" y="1724"/>
                    <a:pt x="158" y="1739"/>
                  </a:cubicBezTo>
                  <a:cubicBezTo>
                    <a:pt x="127" y="1755"/>
                    <a:pt x="119" y="1787"/>
                    <a:pt x="135" y="1803"/>
                  </a:cubicBezTo>
                  <a:cubicBezTo>
                    <a:pt x="150" y="1818"/>
                    <a:pt x="158" y="1818"/>
                    <a:pt x="158" y="1858"/>
                  </a:cubicBezTo>
                  <a:cubicBezTo>
                    <a:pt x="158" y="1889"/>
                    <a:pt x="182" y="1898"/>
                    <a:pt x="205" y="1898"/>
                  </a:cubicBezTo>
                  <a:cubicBezTo>
                    <a:pt x="229" y="1898"/>
                    <a:pt x="260" y="1913"/>
                    <a:pt x="260" y="1913"/>
                  </a:cubicBezTo>
                  <a:cubicBezTo>
                    <a:pt x="260" y="2767"/>
                    <a:pt x="260" y="2767"/>
                    <a:pt x="260" y="2767"/>
                  </a:cubicBezTo>
                  <a:cubicBezTo>
                    <a:pt x="260" y="2767"/>
                    <a:pt x="1438" y="2783"/>
                    <a:pt x="2055" y="271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0" name="Freeform 509"/>
            <p:cNvSpPr>
              <a:spLocks noChangeArrowheads="1"/>
            </p:cNvSpPr>
            <p:nvPr/>
          </p:nvSpPr>
          <p:spPr bwMode="auto">
            <a:xfrm>
              <a:off x="12144127" y="3591604"/>
              <a:ext cx="1296493" cy="1461163"/>
            </a:xfrm>
            <a:custGeom>
              <a:avLst/>
              <a:gdLst>
                <a:gd name="T0" fmla="*/ 260 w 2467"/>
                <a:gd name="T1" fmla="*/ 2767 h 2776"/>
                <a:gd name="T2" fmla="*/ 151 w 2467"/>
                <a:gd name="T3" fmla="*/ 1818 h 2776"/>
                <a:gd name="T4" fmla="*/ 221 w 2467"/>
                <a:gd name="T5" fmla="*/ 1605 h 2776"/>
                <a:gd name="T6" fmla="*/ 166 w 2467"/>
                <a:gd name="T7" fmla="*/ 1384 h 2776"/>
                <a:gd name="T8" fmla="*/ 127 w 2467"/>
                <a:gd name="T9" fmla="*/ 1012 h 2776"/>
                <a:gd name="T10" fmla="*/ 40 w 2467"/>
                <a:gd name="T11" fmla="*/ 301 h 2776"/>
                <a:gd name="T12" fmla="*/ 640 w 2467"/>
                <a:gd name="T13" fmla="*/ 151 h 2776"/>
                <a:gd name="T14" fmla="*/ 687 w 2467"/>
                <a:gd name="T15" fmla="*/ 0 h 2776"/>
                <a:gd name="T16" fmla="*/ 814 w 2467"/>
                <a:gd name="T17" fmla="*/ 301 h 2776"/>
                <a:gd name="T18" fmla="*/ 932 w 2467"/>
                <a:gd name="T19" fmla="*/ 324 h 2776"/>
                <a:gd name="T20" fmla="*/ 1082 w 2467"/>
                <a:gd name="T21" fmla="*/ 388 h 2776"/>
                <a:gd name="T22" fmla="*/ 1320 w 2467"/>
                <a:gd name="T23" fmla="*/ 317 h 2776"/>
                <a:gd name="T24" fmla="*/ 1565 w 2467"/>
                <a:gd name="T25" fmla="*/ 506 h 2776"/>
                <a:gd name="T26" fmla="*/ 1628 w 2467"/>
                <a:gd name="T27" fmla="*/ 435 h 2776"/>
                <a:gd name="T28" fmla="*/ 1873 w 2467"/>
                <a:gd name="T29" fmla="*/ 601 h 2776"/>
                <a:gd name="T30" fmla="*/ 2070 w 2467"/>
                <a:gd name="T31" fmla="*/ 546 h 2776"/>
                <a:gd name="T32" fmla="*/ 2142 w 2467"/>
                <a:gd name="T33" fmla="*/ 538 h 2776"/>
                <a:gd name="T34" fmla="*/ 2347 w 2467"/>
                <a:gd name="T35" fmla="*/ 570 h 2776"/>
                <a:gd name="T36" fmla="*/ 2276 w 2467"/>
                <a:gd name="T37" fmla="*/ 680 h 2776"/>
                <a:gd name="T38" fmla="*/ 1707 w 2467"/>
                <a:gd name="T39" fmla="*/ 1162 h 2776"/>
                <a:gd name="T40" fmla="*/ 1683 w 2467"/>
                <a:gd name="T41" fmla="*/ 1186 h 2776"/>
                <a:gd name="T42" fmla="*/ 1628 w 2467"/>
                <a:gd name="T43" fmla="*/ 1392 h 2776"/>
                <a:gd name="T44" fmla="*/ 1470 w 2467"/>
                <a:gd name="T45" fmla="*/ 1668 h 2776"/>
                <a:gd name="T46" fmla="*/ 1493 w 2467"/>
                <a:gd name="T47" fmla="*/ 1787 h 2776"/>
                <a:gd name="T48" fmla="*/ 1502 w 2467"/>
                <a:gd name="T49" fmla="*/ 1969 h 2776"/>
                <a:gd name="T50" fmla="*/ 1525 w 2467"/>
                <a:gd name="T51" fmla="*/ 2174 h 2776"/>
                <a:gd name="T52" fmla="*/ 1675 w 2467"/>
                <a:gd name="T53" fmla="*/ 2277 h 2776"/>
                <a:gd name="T54" fmla="*/ 1786 w 2467"/>
                <a:gd name="T55" fmla="*/ 2316 h 2776"/>
                <a:gd name="T56" fmla="*/ 2063 w 2467"/>
                <a:gd name="T57" fmla="*/ 2712 h 2776"/>
                <a:gd name="T58" fmla="*/ 268 w 2467"/>
                <a:gd name="T59" fmla="*/ 2759 h 2776"/>
                <a:gd name="T60" fmla="*/ 2031 w 2467"/>
                <a:gd name="T61" fmla="*/ 2601 h 2776"/>
                <a:gd name="T62" fmla="*/ 1715 w 2467"/>
                <a:gd name="T63" fmla="*/ 2293 h 2776"/>
                <a:gd name="T64" fmla="*/ 1628 w 2467"/>
                <a:gd name="T65" fmla="*/ 2245 h 2776"/>
                <a:gd name="T66" fmla="*/ 1493 w 2467"/>
                <a:gd name="T67" fmla="*/ 2151 h 2776"/>
                <a:gd name="T68" fmla="*/ 1486 w 2467"/>
                <a:gd name="T69" fmla="*/ 1937 h 2776"/>
                <a:gd name="T70" fmla="*/ 1462 w 2467"/>
                <a:gd name="T71" fmla="*/ 1779 h 2776"/>
                <a:gd name="T72" fmla="*/ 1493 w 2467"/>
                <a:gd name="T73" fmla="*/ 1613 h 2776"/>
                <a:gd name="T74" fmla="*/ 1620 w 2467"/>
                <a:gd name="T75" fmla="*/ 1360 h 2776"/>
                <a:gd name="T76" fmla="*/ 1699 w 2467"/>
                <a:gd name="T77" fmla="*/ 1154 h 2776"/>
                <a:gd name="T78" fmla="*/ 2276 w 2467"/>
                <a:gd name="T79" fmla="*/ 672 h 2776"/>
                <a:gd name="T80" fmla="*/ 2276 w 2467"/>
                <a:gd name="T81" fmla="*/ 530 h 2776"/>
                <a:gd name="T82" fmla="*/ 2094 w 2467"/>
                <a:gd name="T83" fmla="*/ 554 h 2776"/>
                <a:gd name="T84" fmla="*/ 2007 w 2467"/>
                <a:gd name="T85" fmla="*/ 475 h 2776"/>
                <a:gd name="T86" fmla="*/ 1739 w 2467"/>
                <a:gd name="T87" fmla="*/ 538 h 2776"/>
                <a:gd name="T88" fmla="*/ 1604 w 2467"/>
                <a:gd name="T89" fmla="*/ 467 h 2776"/>
                <a:gd name="T90" fmla="*/ 1502 w 2467"/>
                <a:gd name="T91" fmla="*/ 435 h 2776"/>
                <a:gd name="T92" fmla="*/ 1162 w 2467"/>
                <a:gd name="T93" fmla="*/ 395 h 2776"/>
                <a:gd name="T94" fmla="*/ 964 w 2467"/>
                <a:gd name="T95" fmla="*/ 356 h 2776"/>
                <a:gd name="T96" fmla="*/ 877 w 2467"/>
                <a:gd name="T97" fmla="*/ 348 h 2776"/>
                <a:gd name="T98" fmla="*/ 798 w 2467"/>
                <a:gd name="T99" fmla="*/ 166 h 2776"/>
                <a:gd name="T100" fmla="*/ 663 w 2467"/>
                <a:gd name="T101" fmla="*/ 119 h 2776"/>
                <a:gd name="T102" fmla="*/ 40 w 2467"/>
                <a:gd name="T103" fmla="*/ 293 h 2776"/>
                <a:gd name="T104" fmla="*/ 135 w 2467"/>
                <a:gd name="T105" fmla="*/ 1012 h 2776"/>
                <a:gd name="T106" fmla="*/ 174 w 2467"/>
                <a:gd name="T107" fmla="*/ 1384 h 2776"/>
                <a:gd name="T108" fmla="*/ 229 w 2467"/>
                <a:gd name="T109" fmla="*/ 1597 h 2776"/>
                <a:gd name="T110" fmla="*/ 158 w 2467"/>
                <a:gd name="T111" fmla="*/ 1811 h 2776"/>
                <a:gd name="T112" fmla="*/ 268 w 2467"/>
                <a:gd name="T113" fmla="*/ 1913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7" h="2776">
                  <a:moveTo>
                    <a:pt x="553" y="2775"/>
                  </a:moveTo>
                  <a:lnTo>
                    <a:pt x="553" y="2775"/>
                  </a:lnTo>
                  <a:cubicBezTo>
                    <a:pt x="379" y="2775"/>
                    <a:pt x="268" y="2767"/>
                    <a:pt x="268" y="2767"/>
                  </a:cubicBezTo>
                  <a:cubicBezTo>
                    <a:pt x="260" y="2767"/>
                    <a:pt x="260" y="2767"/>
                    <a:pt x="260" y="2767"/>
                  </a:cubicBezTo>
                  <a:cubicBezTo>
                    <a:pt x="260" y="1913"/>
                    <a:pt x="260" y="1913"/>
                    <a:pt x="260" y="1913"/>
                  </a:cubicBezTo>
                  <a:cubicBezTo>
                    <a:pt x="252" y="1913"/>
                    <a:pt x="229" y="1898"/>
                    <a:pt x="213" y="1898"/>
                  </a:cubicBezTo>
                  <a:cubicBezTo>
                    <a:pt x="190" y="1898"/>
                    <a:pt x="166" y="1889"/>
                    <a:pt x="166" y="1858"/>
                  </a:cubicBezTo>
                  <a:cubicBezTo>
                    <a:pt x="166" y="1834"/>
                    <a:pt x="158" y="1826"/>
                    <a:pt x="151" y="1818"/>
                  </a:cubicBezTo>
                  <a:lnTo>
                    <a:pt x="143" y="1811"/>
                  </a:lnTo>
                  <a:cubicBezTo>
                    <a:pt x="135" y="1795"/>
                    <a:pt x="135" y="1787"/>
                    <a:pt x="135" y="1771"/>
                  </a:cubicBezTo>
                  <a:cubicBezTo>
                    <a:pt x="135" y="1763"/>
                    <a:pt x="151" y="1747"/>
                    <a:pt x="158" y="1739"/>
                  </a:cubicBezTo>
                  <a:cubicBezTo>
                    <a:pt x="190" y="1724"/>
                    <a:pt x="229" y="1645"/>
                    <a:pt x="221" y="1605"/>
                  </a:cubicBezTo>
                  <a:cubicBezTo>
                    <a:pt x="213" y="1581"/>
                    <a:pt x="213" y="1550"/>
                    <a:pt x="221" y="1526"/>
                  </a:cubicBezTo>
                  <a:cubicBezTo>
                    <a:pt x="221" y="1487"/>
                    <a:pt x="221" y="1447"/>
                    <a:pt x="213" y="1439"/>
                  </a:cubicBezTo>
                  <a:cubicBezTo>
                    <a:pt x="205" y="1431"/>
                    <a:pt x="198" y="1431"/>
                    <a:pt x="198" y="1423"/>
                  </a:cubicBezTo>
                  <a:cubicBezTo>
                    <a:pt x="182" y="1415"/>
                    <a:pt x="166" y="1407"/>
                    <a:pt x="166" y="1384"/>
                  </a:cubicBezTo>
                  <a:cubicBezTo>
                    <a:pt x="166" y="1360"/>
                    <a:pt x="158" y="1328"/>
                    <a:pt x="151" y="1289"/>
                  </a:cubicBezTo>
                  <a:cubicBezTo>
                    <a:pt x="143" y="1241"/>
                    <a:pt x="135" y="1194"/>
                    <a:pt x="135" y="1162"/>
                  </a:cubicBezTo>
                  <a:cubicBezTo>
                    <a:pt x="135" y="1147"/>
                    <a:pt x="135" y="1131"/>
                    <a:pt x="127" y="1115"/>
                  </a:cubicBezTo>
                  <a:cubicBezTo>
                    <a:pt x="127" y="1083"/>
                    <a:pt x="119" y="1060"/>
                    <a:pt x="127" y="1012"/>
                  </a:cubicBezTo>
                  <a:cubicBezTo>
                    <a:pt x="135" y="949"/>
                    <a:pt x="143" y="862"/>
                    <a:pt x="127" y="830"/>
                  </a:cubicBezTo>
                  <a:cubicBezTo>
                    <a:pt x="111" y="799"/>
                    <a:pt x="64" y="672"/>
                    <a:pt x="40" y="585"/>
                  </a:cubicBezTo>
                  <a:cubicBezTo>
                    <a:pt x="0" y="482"/>
                    <a:pt x="48" y="372"/>
                    <a:pt x="48" y="364"/>
                  </a:cubicBezTo>
                  <a:cubicBezTo>
                    <a:pt x="64" y="340"/>
                    <a:pt x="56" y="317"/>
                    <a:pt x="40" y="301"/>
                  </a:cubicBezTo>
                  <a:cubicBezTo>
                    <a:pt x="24" y="277"/>
                    <a:pt x="8" y="222"/>
                    <a:pt x="8" y="182"/>
                  </a:cubicBezTo>
                  <a:cubicBezTo>
                    <a:pt x="8" y="174"/>
                    <a:pt x="8" y="174"/>
                    <a:pt x="8" y="174"/>
                  </a:cubicBezTo>
                  <a:lnTo>
                    <a:pt x="8" y="174"/>
                  </a:lnTo>
                  <a:cubicBezTo>
                    <a:pt x="229" y="174"/>
                    <a:pt x="442" y="158"/>
                    <a:pt x="640" y="151"/>
                  </a:cubicBezTo>
                  <a:cubicBezTo>
                    <a:pt x="640" y="151"/>
                    <a:pt x="648" y="151"/>
                    <a:pt x="648" y="142"/>
                  </a:cubicBezTo>
                  <a:cubicBezTo>
                    <a:pt x="656" y="142"/>
                    <a:pt x="656" y="135"/>
                    <a:pt x="656" y="119"/>
                  </a:cubicBezTo>
                  <a:cubicBezTo>
                    <a:pt x="648" y="64"/>
                    <a:pt x="648" y="24"/>
                    <a:pt x="663" y="8"/>
                  </a:cubicBezTo>
                  <a:cubicBezTo>
                    <a:pt x="671" y="0"/>
                    <a:pt x="679" y="0"/>
                    <a:pt x="687" y="0"/>
                  </a:cubicBezTo>
                  <a:cubicBezTo>
                    <a:pt x="743" y="0"/>
                    <a:pt x="774" y="16"/>
                    <a:pt x="774" y="48"/>
                  </a:cubicBezTo>
                  <a:cubicBezTo>
                    <a:pt x="782" y="95"/>
                    <a:pt x="790" y="151"/>
                    <a:pt x="806" y="166"/>
                  </a:cubicBezTo>
                  <a:cubicBezTo>
                    <a:pt x="814" y="174"/>
                    <a:pt x="806" y="190"/>
                    <a:pt x="806" y="214"/>
                  </a:cubicBezTo>
                  <a:cubicBezTo>
                    <a:pt x="798" y="245"/>
                    <a:pt x="790" y="285"/>
                    <a:pt x="814" y="301"/>
                  </a:cubicBezTo>
                  <a:cubicBezTo>
                    <a:pt x="822" y="301"/>
                    <a:pt x="829" y="309"/>
                    <a:pt x="837" y="317"/>
                  </a:cubicBezTo>
                  <a:cubicBezTo>
                    <a:pt x="853" y="324"/>
                    <a:pt x="861" y="340"/>
                    <a:pt x="877" y="340"/>
                  </a:cubicBezTo>
                  <a:cubicBezTo>
                    <a:pt x="885" y="340"/>
                    <a:pt x="893" y="332"/>
                    <a:pt x="909" y="332"/>
                  </a:cubicBezTo>
                  <a:cubicBezTo>
                    <a:pt x="916" y="324"/>
                    <a:pt x="924" y="324"/>
                    <a:pt x="932" y="324"/>
                  </a:cubicBezTo>
                  <a:cubicBezTo>
                    <a:pt x="948" y="324"/>
                    <a:pt x="956" y="332"/>
                    <a:pt x="956" y="340"/>
                  </a:cubicBezTo>
                  <a:cubicBezTo>
                    <a:pt x="956" y="348"/>
                    <a:pt x="956" y="348"/>
                    <a:pt x="964" y="348"/>
                  </a:cubicBezTo>
                  <a:cubicBezTo>
                    <a:pt x="972" y="356"/>
                    <a:pt x="980" y="356"/>
                    <a:pt x="987" y="356"/>
                  </a:cubicBezTo>
                  <a:cubicBezTo>
                    <a:pt x="1019" y="356"/>
                    <a:pt x="1067" y="356"/>
                    <a:pt x="1082" y="388"/>
                  </a:cubicBezTo>
                  <a:cubicBezTo>
                    <a:pt x="1090" y="404"/>
                    <a:pt x="1098" y="411"/>
                    <a:pt x="1114" y="411"/>
                  </a:cubicBezTo>
                  <a:cubicBezTo>
                    <a:pt x="1122" y="411"/>
                    <a:pt x="1138" y="404"/>
                    <a:pt x="1162" y="388"/>
                  </a:cubicBezTo>
                  <a:cubicBezTo>
                    <a:pt x="1169" y="388"/>
                    <a:pt x="1177" y="380"/>
                    <a:pt x="1185" y="372"/>
                  </a:cubicBezTo>
                  <a:cubicBezTo>
                    <a:pt x="1217" y="348"/>
                    <a:pt x="1264" y="317"/>
                    <a:pt x="1320" y="317"/>
                  </a:cubicBezTo>
                  <a:cubicBezTo>
                    <a:pt x="1335" y="317"/>
                    <a:pt x="1351" y="317"/>
                    <a:pt x="1359" y="324"/>
                  </a:cubicBezTo>
                  <a:cubicBezTo>
                    <a:pt x="1430" y="356"/>
                    <a:pt x="1486" y="388"/>
                    <a:pt x="1509" y="435"/>
                  </a:cubicBezTo>
                  <a:cubicBezTo>
                    <a:pt x="1517" y="443"/>
                    <a:pt x="1517" y="443"/>
                    <a:pt x="1517" y="451"/>
                  </a:cubicBezTo>
                  <a:cubicBezTo>
                    <a:pt x="1533" y="482"/>
                    <a:pt x="1541" y="506"/>
                    <a:pt x="1565" y="506"/>
                  </a:cubicBezTo>
                  <a:cubicBezTo>
                    <a:pt x="1565" y="506"/>
                    <a:pt x="1573" y="506"/>
                    <a:pt x="1573" y="498"/>
                  </a:cubicBezTo>
                  <a:cubicBezTo>
                    <a:pt x="1588" y="498"/>
                    <a:pt x="1596" y="482"/>
                    <a:pt x="1604" y="459"/>
                  </a:cubicBezTo>
                  <a:cubicBezTo>
                    <a:pt x="1604" y="451"/>
                    <a:pt x="1612" y="435"/>
                    <a:pt x="1620" y="435"/>
                  </a:cubicBezTo>
                  <a:cubicBezTo>
                    <a:pt x="1628" y="435"/>
                    <a:pt x="1628" y="435"/>
                    <a:pt x="1628" y="435"/>
                  </a:cubicBezTo>
                  <a:cubicBezTo>
                    <a:pt x="1636" y="443"/>
                    <a:pt x="1636" y="443"/>
                    <a:pt x="1644" y="443"/>
                  </a:cubicBezTo>
                  <a:cubicBezTo>
                    <a:pt x="1667" y="467"/>
                    <a:pt x="1723" y="498"/>
                    <a:pt x="1746" y="538"/>
                  </a:cubicBezTo>
                  <a:cubicBezTo>
                    <a:pt x="1762" y="562"/>
                    <a:pt x="1810" y="609"/>
                    <a:pt x="1849" y="609"/>
                  </a:cubicBezTo>
                  <a:cubicBezTo>
                    <a:pt x="1857" y="609"/>
                    <a:pt x="1865" y="601"/>
                    <a:pt x="1873" y="601"/>
                  </a:cubicBezTo>
                  <a:cubicBezTo>
                    <a:pt x="1881" y="593"/>
                    <a:pt x="1897" y="570"/>
                    <a:pt x="1913" y="546"/>
                  </a:cubicBezTo>
                  <a:cubicBezTo>
                    <a:pt x="1952" y="506"/>
                    <a:pt x="1984" y="467"/>
                    <a:pt x="2007" y="467"/>
                  </a:cubicBezTo>
                  <a:cubicBezTo>
                    <a:pt x="2015" y="467"/>
                    <a:pt x="2015" y="467"/>
                    <a:pt x="2015" y="467"/>
                  </a:cubicBezTo>
                  <a:cubicBezTo>
                    <a:pt x="2055" y="490"/>
                    <a:pt x="2070" y="522"/>
                    <a:pt x="2070" y="546"/>
                  </a:cubicBezTo>
                  <a:cubicBezTo>
                    <a:pt x="2070" y="554"/>
                    <a:pt x="2079" y="554"/>
                    <a:pt x="2079" y="554"/>
                  </a:cubicBezTo>
                  <a:cubicBezTo>
                    <a:pt x="2079" y="554"/>
                    <a:pt x="2086" y="554"/>
                    <a:pt x="2094" y="546"/>
                  </a:cubicBezTo>
                  <a:cubicBezTo>
                    <a:pt x="2102" y="546"/>
                    <a:pt x="2110" y="546"/>
                    <a:pt x="2118" y="546"/>
                  </a:cubicBezTo>
                  <a:cubicBezTo>
                    <a:pt x="2118" y="538"/>
                    <a:pt x="2126" y="538"/>
                    <a:pt x="2142" y="538"/>
                  </a:cubicBezTo>
                  <a:cubicBezTo>
                    <a:pt x="2173" y="530"/>
                    <a:pt x="2221" y="514"/>
                    <a:pt x="2252" y="514"/>
                  </a:cubicBezTo>
                  <a:cubicBezTo>
                    <a:pt x="2260" y="514"/>
                    <a:pt x="2268" y="514"/>
                    <a:pt x="2276" y="522"/>
                  </a:cubicBezTo>
                  <a:cubicBezTo>
                    <a:pt x="2292" y="530"/>
                    <a:pt x="2300" y="538"/>
                    <a:pt x="2308" y="546"/>
                  </a:cubicBezTo>
                  <a:cubicBezTo>
                    <a:pt x="2324" y="562"/>
                    <a:pt x="2332" y="570"/>
                    <a:pt x="2347" y="570"/>
                  </a:cubicBezTo>
                  <a:cubicBezTo>
                    <a:pt x="2371" y="570"/>
                    <a:pt x="2419" y="570"/>
                    <a:pt x="2450" y="570"/>
                  </a:cubicBezTo>
                  <a:cubicBezTo>
                    <a:pt x="2466" y="570"/>
                    <a:pt x="2466" y="570"/>
                    <a:pt x="2466" y="570"/>
                  </a:cubicBezTo>
                  <a:cubicBezTo>
                    <a:pt x="2458" y="570"/>
                    <a:pt x="2458" y="570"/>
                    <a:pt x="2458" y="570"/>
                  </a:cubicBezTo>
                  <a:cubicBezTo>
                    <a:pt x="2387" y="641"/>
                    <a:pt x="2308" y="664"/>
                    <a:pt x="2276" y="680"/>
                  </a:cubicBezTo>
                  <a:cubicBezTo>
                    <a:pt x="2260" y="680"/>
                    <a:pt x="2260" y="680"/>
                    <a:pt x="2260" y="680"/>
                  </a:cubicBezTo>
                  <a:cubicBezTo>
                    <a:pt x="2205" y="704"/>
                    <a:pt x="2110" y="735"/>
                    <a:pt x="2079" y="799"/>
                  </a:cubicBezTo>
                  <a:cubicBezTo>
                    <a:pt x="2055" y="854"/>
                    <a:pt x="1841" y="1044"/>
                    <a:pt x="1707" y="1154"/>
                  </a:cubicBezTo>
                  <a:cubicBezTo>
                    <a:pt x="1707" y="1162"/>
                    <a:pt x="1707" y="1162"/>
                    <a:pt x="1707" y="1162"/>
                  </a:cubicBezTo>
                  <a:cubicBezTo>
                    <a:pt x="1699" y="1170"/>
                    <a:pt x="1683" y="1178"/>
                    <a:pt x="1683" y="1178"/>
                  </a:cubicBezTo>
                  <a:lnTo>
                    <a:pt x="1683" y="1178"/>
                  </a:lnTo>
                  <a:cubicBezTo>
                    <a:pt x="1683" y="1186"/>
                    <a:pt x="1683" y="1186"/>
                    <a:pt x="1683" y="1186"/>
                  </a:cubicBezTo>
                  <a:lnTo>
                    <a:pt x="1683" y="1186"/>
                  </a:lnTo>
                  <a:cubicBezTo>
                    <a:pt x="1675" y="1194"/>
                    <a:pt x="1628" y="1249"/>
                    <a:pt x="1612" y="1257"/>
                  </a:cubicBezTo>
                  <a:cubicBezTo>
                    <a:pt x="1604" y="1257"/>
                    <a:pt x="1612" y="1297"/>
                    <a:pt x="1620" y="1321"/>
                  </a:cubicBezTo>
                  <a:cubicBezTo>
                    <a:pt x="1620" y="1336"/>
                    <a:pt x="1620" y="1344"/>
                    <a:pt x="1628" y="1360"/>
                  </a:cubicBezTo>
                  <a:cubicBezTo>
                    <a:pt x="1628" y="1368"/>
                    <a:pt x="1628" y="1376"/>
                    <a:pt x="1628" y="1392"/>
                  </a:cubicBezTo>
                  <a:cubicBezTo>
                    <a:pt x="1636" y="1431"/>
                    <a:pt x="1652" y="1502"/>
                    <a:pt x="1620" y="1542"/>
                  </a:cubicBezTo>
                  <a:cubicBezTo>
                    <a:pt x="1604" y="1574"/>
                    <a:pt x="1580" y="1581"/>
                    <a:pt x="1557" y="1589"/>
                  </a:cubicBezTo>
                  <a:cubicBezTo>
                    <a:pt x="1533" y="1597"/>
                    <a:pt x="1517" y="1605"/>
                    <a:pt x="1502" y="1621"/>
                  </a:cubicBezTo>
                  <a:cubicBezTo>
                    <a:pt x="1478" y="1637"/>
                    <a:pt x="1470" y="1652"/>
                    <a:pt x="1470" y="1668"/>
                  </a:cubicBezTo>
                  <a:cubicBezTo>
                    <a:pt x="1470" y="1684"/>
                    <a:pt x="1462" y="1700"/>
                    <a:pt x="1446" y="1724"/>
                  </a:cubicBezTo>
                  <a:cubicBezTo>
                    <a:pt x="1438" y="1739"/>
                    <a:pt x="1438" y="1747"/>
                    <a:pt x="1438" y="1755"/>
                  </a:cubicBezTo>
                  <a:cubicBezTo>
                    <a:pt x="1446" y="1763"/>
                    <a:pt x="1454" y="1771"/>
                    <a:pt x="1470" y="1771"/>
                  </a:cubicBezTo>
                  <a:cubicBezTo>
                    <a:pt x="1478" y="1779"/>
                    <a:pt x="1486" y="1779"/>
                    <a:pt x="1493" y="1787"/>
                  </a:cubicBezTo>
                  <a:cubicBezTo>
                    <a:pt x="1517" y="1795"/>
                    <a:pt x="1525" y="1818"/>
                    <a:pt x="1525" y="1842"/>
                  </a:cubicBezTo>
                  <a:cubicBezTo>
                    <a:pt x="1525" y="1866"/>
                    <a:pt x="1517" y="1882"/>
                    <a:pt x="1509" y="1898"/>
                  </a:cubicBezTo>
                  <a:cubicBezTo>
                    <a:pt x="1486" y="1913"/>
                    <a:pt x="1493" y="1921"/>
                    <a:pt x="1493" y="1937"/>
                  </a:cubicBezTo>
                  <a:cubicBezTo>
                    <a:pt x="1502" y="1945"/>
                    <a:pt x="1502" y="1961"/>
                    <a:pt x="1502" y="1969"/>
                  </a:cubicBezTo>
                  <a:cubicBezTo>
                    <a:pt x="1509" y="2008"/>
                    <a:pt x="1509" y="2008"/>
                    <a:pt x="1493" y="2048"/>
                  </a:cubicBezTo>
                  <a:cubicBezTo>
                    <a:pt x="1493" y="2056"/>
                    <a:pt x="1486" y="2064"/>
                    <a:pt x="1486" y="2071"/>
                  </a:cubicBezTo>
                  <a:cubicBezTo>
                    <a:pt x="1470" y="2119"/>
                    <a:pt x="1486" y="2127"/>
                    <a:pt x="1502" y="2143"/>
                  </a:cubicBezTo>
                  <a:cubicBezTo>
                    <a:pt x="1509" y="2151"/>
                    <a:pt x="1517" y="2166"/>
                    <a:pt x="1525" y="2174"/>
                  </a:cubicBezTo>
                  <a:cubicBezTo>
                    <a:pt x="1533" y="2198"/>
                    <a:pt x="1557" y="2206"/>
                    <a:pt x="1580" y="2214"/>
                  </a:cubicBezTo>
                  <a:cubicBezTo>
                    <a:pt x="1588" y="2222"/>
                    <a:pt x="1596" y="2222"/>
                    <a:pt x="1604" y="2229"/>
                  </a:cubicBezTo>
                  <a:cubicBezTo>
                    <a:pt x="1620" y="2238"/>
                    <a:pt x="1628" y="2238"/>
                    <a:pt x="1636" y="2238"/>
                  </a:cubicBezTo>
                  <a:cubicBezTo>
                    <a:pt x="1652" y="2245"/>
                    <a:pt x="1667" y="2245"/>
                    <a:pt x="1675" y="2277"/>
                  </a:cubicBezTo>
                  <a:cubicBezTo>
                    <a:pt x="1675" y="2285"/>
                    <a:pt x="1683" y="2285"/>
                    <a:pt x="1691" y="2285"/>
                  </a:cubicBezTo>
                  <a:lnTo>
                    <a:pt x="1699" y="2285"/>
                  </a:lnTo>
                  <a:cubicBezTo>
                    <a:pt x="1707" y="2285"/>
                    <a:pt x="1715" y="2285"/>
                    <a:pt x="1715" y="2285"/>
                  </a:cubicBezTo>
                  <a:cubicBezTo>
                    <a:pt x="1731" y="2285"/>
                    <a:pt x="1762" y="2293"/>
                    <a:pt x="1786" y="2316"/>
                  </a:cubicBezTo>
                  <a:cubicBezTo>
                    <a:pt x="1810" y="2340"/>
                    <a:pt x="1833" y="2364"/>
                    <a:pt x="1857" y="2388"/>
                  </a:cubicBezTo>
                  <a:cubicBezTo>
                    <a:pt x="1897" y="2427"/>
                    <a:pt x="1928" y="2467"/>
                    <a:pt x="1944" y="2467"/>
                  </a:cubicBezTo>
                  <a:cubicBezTo>
                    <a:pt x="1984" y="2475"/>
                    <a:pt x="2039" y="2538"/>
                    <a:pt x="2039" y="2601"/>
                  </a:cubicBezTo>
                  <a:cubicBezTo>
                    <a:pt x="2031" y="2641"/>
                    <a:pt x="2047" y="2680"/>
                    <a:pt x="2063" y="2712"/>
                  </a:cubicBezTo>
                  <a:lnTo>
                    <a:pt x="2063" y="2712"/>
                  </a:lnTo>
                  <a:cubicBezTo>
                    <a:pt x="2063" y="2720"/>
                    <a:pt x="2063" y="2720"/>
                    <a:pt x="2063" y="2720"/>
                  </a:cubicBezTo>
                  <a:cubicBezTo>
                    <a:pt x="1636" y="2767"/>
                    <a:pt x="932" y="2775"/>
                    <a:pt x="553" y="2775"/>
                  </a:cubicBezTo>
                  <a:lnTo>
                    <a:pt x="268" y="2759"/>
                  </a:lnTo>
                  <a:lnTo>
                    <a:pt x="268" y="2759"/>
                  </a:lnTo>
                  <a:cubicBezTo>
                    <a:pt x="292" y="2767"/>
                    <a:pt x="394" y="2767"/>
                    <a:pt x="553" y="2767"/>
                  </a:cubicBezTo>
                  <a:cubicBezTo>
                    <a:pt x="932" y="2767"/>
                    <a:pt x="1628" y="2759"/>
                    <a:pt x="2055" y="2712"/>
                  </a:cubicBezTo>
                  <a:cubicBezTo>
                    <a:pt x="2039" y="2672"/>
                    <a:pt x="2023" y="2641"/>
                    <a:pt x="2031" y="2601"/>
                  </a:cubicBezTo>
                  <a:cubicBezTo>
                    <a:pt x="2031" y="2546"/>
                    <a:pt x="1976" y="2482"/>
                    <a:pt x="1944" y="2475"/>
                  </a:cubicBezTo>
                  <a:cubicBezTo>
                    <a:pt x="1928" y="2475"/>
                    <a:pt x="1889" y="2435"/>
                    <a:pt x="1849" y="2396"/>
                  </a:cubicBezTo>
                  <a:cubicBezTo>
                    <a:pt x="1826" y="2372"/>
                    <a:pt x="1802" y="2340"/>
                    <a:pt x="1786" y="2324"/>
                  </a:cubicBezTo>
                  <a:cubicBezTo>
                    <a:pt x="1754" y="2301"/>
                    <a:pt x="1731" y="2293"/>
                    <a:pt x="1715" y="2293"/>
                  </a:cubicBezTo>
                  <a:cubicBezTo>
                    <a:pt x="1715" y="2293"/>
                    <a:pt x="1707" y="2293"/>
                    <a:pt x="1699" y="2293"/>
                  </a:cubicBezTo>
                  <a:lnTo>
                    <a:pt x="1691" y="2293"/>
                  </a:lnTo>
                  <a:cubicBezTo>
                    <a:pt x="1683" y="2293"/>
                    <a:pt x="1667" y="2293"/>
                    <a:pt x="1667" y="2277"/>
                  </a:cubicBezTo>
                  <a:cubicBezTo>
                    <a:pt x="1659" y="2253"/>
                    <a:pt x="1652" y="2253"/>
                    <a:pt x="1628" y="2245"/>
                  </a:cubicBezTo>
                  <a:cubicBezTo>
                    <a:pt x="1620" y="2245"/>
                    <a:pt x="1612" y="2245"/>
                    <a:pt x="1604" y="2238"/>
                  </a:cubicBezTo>
                  <a:cubicBezTo>
                    <a:pt x="1596" y="2229"/>
                    <a:pt x="1588" y="2229"/>
                    <a:pt x="1573" y="2222"/>
                  </a:cubicBezTo>
                  <a:cubicBezTo>
                    <a:pt x="1549" y="2214"/>
                    <a:pt x="1525" y="2206"/>
                    <a:pt x="1517" y="2182"/>
                  </a:cubicBezTo>
                  <a:cubicBezTo>
                    <a:pt x="1509" y="2166"/>
                    <a:pt x="1502" y="2158"/>
                    <a:pt x="1493" y="2151"/>
                  </a:cubicBezTo>
                  <a:cubicBezTo>
                    <a:pt x="1478" y="2135"/>
                    <a:pt x="1462" y="2119"/>
                    <a:pt x="1478" y="2071"/>
                  </a:cubicBezTo>
                  <a:cubicBezTo>
                    <a:pt x="1478" y="2064"/>
                    <a:pt x="1486" y="2048"/>
                    <a:pt x="1486" y="2040"/>
                  </a:cubicBezTo>
                  <a:cubicBezTo>
                    <a:pt x="1502" y="2008"/>
                    <a:pt x="1502" y="2008"/>
                    <a:pt x="1493" y="1969"/>
                  </a:cubicBezTo>
                  <a:cubicBezTo>
                    <a:pt x="1493" y="1961"/>
                    <a:pt x="1493" y="1953"/>
                    <a:pt x="1486" y="1937"/>
                  </a:cubicBezTo>
                  <a:cubicBezTo>
                    <a:pt x="1486" y="1921"/>
                    <a:pt x="1478" y="1905"/>
                    <a:pt x="1502" y="1889"/>
                  </a:cubicBezTo>
                  <a:cubicBezTo>
                    <a:pt x="1517" y="1874"/>
                    <a:pt x="1517" y="1858"/>
                    <a:pt x="1517" y="1842"/>
                  </a:cubicBezTo>
                  <a:cubicBezTo>
                    <a:pt x="1517" y="1818"/>
                    <a:pt x="1509" y="1803"/>
                    <a:pt x="1493" y="1795"/>
                  </a:cubicBezTo>
                  <a:cubicBezTo>
                    <a:pt x="1486" y="1787"/>
                    <a:pt x="1478" y="1787"/>
                    <a:pt x="1462" y="1779"/>
                  </a:cubicBezTo>
                  <a:cubicBezTo>
                    <a:pt x="1454" y="1771"/>
                    <a:pt x="1438" y="1771"/>
                    <a:pt x="1430" y="1755"/>
                  </a:cubicBezTo>
                  <a:cubicBezTo>
                    <a:pt x="1430" y="1747"/>
                    <a:pt x="1430" y="1739"/>
                    <a:pt x="1446" y="1724"/>
                  </a:cubicBezTo>
                  <a:cubicBezTo>
                    <a:pt x="1454" y="1700"/>
                    <a:pt x="1462" y="1684"/>
                    <a:pt x="1462" y="1668"/>
                  </a:cubicBezTo>
                  <a:cubicBezTo>
                    <a:pt x="1462" y="1652"/>
                    <a:pt x="1470" y="1637"/>
                    <a:pt x="1493" y="1613"/>
                  </a:cubicBezTo>
                  <a:cubicBezTo>
                    <a:pt x="1517" y="1597"/>
                    <a:pt x="1533" y="1589"/>
                    <a:pt x="1549" y="1589"/>
                  </a:cubicBezTo>
                  <a:cubicBezTo>
                    <a:pt x="1573" y="1574"/>
                    <a:pt x="1596" y="1574"/>
                    <a:pt x="1620" y="1542"/>
                  </a:cubicBezTo>
                  <a:cubicBezTo>
                    <a:pt x="1644" y="1502"/>
                    <a:pt x="1628" y="1431"/>
                    <a:pt x="1620" y="1392"/>
                  </a:cubicBezTo>
                  <a:cubicBezTo>
                    <a:pt x="1620" y="1376"/>
                    <a:pt x="1620" y="1368"/>
                    <a:pt x="1620" y="1360"/>
                  </a:cubicBezTo>
                  <a:cubicBezTo>
                    <a:pt x="1612" y="1352"/>
                    <a:pt x="1612" y="1336"/>
                    <a:pt x="1612" y="1321"/>
                  </a:cubicBezTo>
                  <a:cubicBezTo>
                    <a:pt x="1604" y="1281"/>
                    <a:pt x="1596" y="1257"/>
                    <a:pt x="1612" y="1249"/>
                  </a:cubicBezTo>
                  <a:cubicBezTo>
                    <a:pt x="1620" y="1241"/>
                    <a:pt x="1659" y="1210"/>
                    <a:pt x="1675" y="1186"/>
                  </a:cubicBezTo>
                  <a:cubicBezTo>
                    <a:pt x="1675" y="1178"/>
                    <a:pt x="1683" y="1170"/>
                    <a:pt x="1699" y="1154"/>
                  </a:cubicBezTo>
                  <a:cubicBezTo>
                    <a:pt x="1707" y="1147"/>
                    <a:pt x="1707" y="1147"/>
                    <a:pt x="1707" y="1147"/>
                  </a:cubicBezTo>
                  <a:cubicBezTo>
                    <a:pt x="1920" y="957"/>
                    <a:pt x="2055" y="830"/>
                    <a:pt x="2070" y="791"/>
                  </a:cubicBezTo>
                  <a:cubicBezTo>
                    <a:pt x="2102" y="728"/>
                    <a:pt x="2197" y="696"/>
                    <a:pt x="2260" y="672"/>
                  </a:cubicBezTo>
                  <a:cubicBezTo>
                    <a:pt x="2276" y="672"/>
                    <a:pt x="2276" y="672"/>
                    <a:pt x="2276" y="672"/>
                  </a:cubicBezTo>
                  <a:cubicBezTo>
                    <a:pt x="2300" y="664"/>
                    <a:pt x="2379" y="633"/>
                    <a:pt x="2442" y="577"/>
                  </a:cubicBezTo>
                  <a:cubicBezTo>
                    <a:pt x="2410" y="577"/>
                    <a:pt x="2371" y="577"/>
                    <a:pt x="2347" y="577"/>
                  </a:cubicBezTo>
                  <a:cubicBezTo>
                    <a:pt x="2332" y="577"/>
                    <a:pt x="2316" y="562"/>
                    <a:pt x="2300" y="554"/>
                  </a:cubicBezTo>
                  <a:cubicBezTo>
                    <a:pt x="2292" y="546"/>
                    <a:pt x="2284" y="530"/>
                    <a:pt x="2276" y="530"/>
                  </a:cubicBezTo>
                  <a:cubicBezTo>
                    <a:pt x="2268" y="522"/>
                    <a:pt x="2260" y="522"/>
                    <a:pt x="2252" y="522"/>
                  </a:cubicBezTo>
                  <a:cubicBezTo>
                    <a:pt x="2221" y="522"/>
                    <a:pt x="2173" y="538"/>
                    <a:pt x="2142" y="546"/>
                  </a:cubicBezTo>
                  <a:cubicBezTo>
                    <a:pt x="2134" y="546"/>
                    <a:pt x="2126" y="546"/>
                    <a:pt x="2118" y="546"/>
                  </a:cubicBezTo>
                  <a:cubicBezTo>
                    <a:pt x="2110" y="554"/>
                    <a:pt x="2102" y="554"/>
                    <a:pt x="2094" y="554"/>
                  </a:cubicBezTo>
                  <a:cubicBezTo>
                    <a:pt x="2086" y="554"/>
                    <a:pt x="2086" y="562"/>
                    <a:pt x="2079" y="562"/>
                  </a:cubicBezTo>
                  <a:cubicBezTo>
                    <a:pt x="2070" y="562"/>
                    <a:pt x="2063" y="554"/>
                    <a:pt x="2063" y="546"/>
                  </a:cubicBezTo>
                  <a:cubicBezTo>
                    <a:pt x="2063" y="530"/>
                    <a:pt x="2055" y="498"/>
                    <a:pt x="2015" y="475"/>
                  </a:cubicBezTo>
                  <a:lnTo>
                    <a:pt x="2007" y="475"/>
                  </a:lnTo>
                  <a:cubicBezTo>
                    <a:pt x="1984" y="475"/>
                    <a:pt x="1952" y="514"/>
                    <a:pt x="1920" y="554"/>
                  </a:cubicBezTo>
                  <a:cubicBezTo>
                    <a:pt x="1904" y="577"/>
                    <a:pt x="1889" y="593"/>
                    <a:pt x="1873" y="609"/>
                  </a:cubicBezTo>
                  <a:cubicBezTo>
                    <a:pt x="1865" y="609"/>
                    <a:pt x="1857" y="617"/>
                    <a:pt x="1849" y="617"/>
                  </a:cubicBezTo>
                  <a:cubicBezTo>
                    <a:pt x="1810" y="617"/>
                    <a:pt x="1754" y="570"/>
                    <a:pt x="1739" y="538"/>
                  </a:cubicBezTo>
                  <a:cubicBezTo>
                    <a:pt x="1715" y="506"/>
                    <a:pt x="1667" y="475"/>
                    <a:pt x="1636" y="451"/>
                  </a:cubicBezTo>
                  <a:lnTo>
                    <a:pt x="1628" y="443"/>
                  </a:lnTo>
                  <a:cubicBezTo>
                    <a:pt x="1620" y="443"/>
                    <a:pt x="1620" y="443"/>
                    <a:pt x="1620" y="443"/>
                  </a:cubicBezTo>
                  <a:cubicBezTo>
                    <a:pt x="1620" y="443"/>
                    <a:pt x="1612" y="459"/>
                    <a:pt x="1604" y="467"/>
                  </a:cubicBezTo>
                  <a:cubicBezTo>
                    <a:pt x="1604" y="482"/>
                    <a:pt x="1596" y="506"/>
                    <a:pt x="1573" y="506"/>
                  </a:cubicBezTo>
                  <a:lnTo>
                    <a:pt x="1565" y="514"/>
                  </a:lnTo>
                  <a:cubicBezTo>
                    <a:pt x="1541" y="514"/>
                    <a:pt x="1525" y="490"/>
                    <a:pt x="1509" y="451"/>
                  </a:cubicBezTo>
                  <a:cubicBezTo>
                    <a:pt x="1509" y="451"/>
                    <a:pt x="1509" y="443"/>
                    <a:pt x="1502" y="435"/>
                  </a:cubicBezTo>
                  <a:cubicBezTo>
                    <a:pt x="1478" y="395"/>
                    <a:pt x="1430" y="364"/>
                    <a:pt x="1359" y="332"/>
                  </a:cubicBezTo>
                  <a:cubicBezTo>
                    <a:pt x="1343" y="324"/>
                    <a:pt x="1335" y="324"/>
                    <a:pt x="1320" y="324"/>
                  </a:cubicBezTo>
                  <a:cubicBezTo>
                    <a:pt x="1272" y="324"/>
                    <a:pt x="1225" y="356"/>
                    <a:pt x="1185" y="380"/>
                  </a:cubicBezTo>
                  <a:cubicBezTo>
                    <a:pt x="1177" y="388"/>
                    <a:pt x="1169" y="395"/>
                    <a:pt x="1162" y="395"/>
                  </a:cubicBezTo>
                  <a:cubicBezTo>
                    <a:pt x="1146" y="411"/>
                    <a:pt x="1130" y="419"/>
                    <a:pt x="1114" y="419"/>
                  </a:cubicBezTo>
                  <a:cubicBezTo>
                    <a:pt x="1098" y="419"/>
                    <a:pt x="1090" y="411"/>
                    <a:pt x="1074" y="388"/>
                  </a:cubicBezTo>
                  <a:cubicBezTo>
                    <a:pt x="1059" y="364"/>
                    <a:pt x="1019" y="364"/>
                    <a:pt x="987" y="364"/>
                  </a:cubicBezTo>
                  <a:cubicBezTo>
                    <a:pt x="980" y="364"/>
                    <a:pt x="964" y="364"/>
                    <a:pt x="964" y="356"/>
                  </a:cubicBezTo>
                  <a:cubicBezTo>
                    <a:pt x="956" y="356"/>
                    <a:pt x="948" y="348"/>
                    <a:pt x="948" y="340"/>
                  </a:cubicBezTo>
                  <a:cubicBezTo>
                    <a:pt x="948" y="332"/>
                    <a:pt x="940" y="332"/>
                    <a:pt x="932" y="332"/>
                  </a:cubicBezTo>
                  <a:cubicBezTo>
                    <a:pt x="932" y="332"/>
                    <a:pt x="916" y="332"/>
                    <a:pt x="909" y="340"/>
                  </a:cubicBezTo>
                  <a:cubicBezTo>
                    <a:pt x="901" y="340"/>
                    <a:pt x="885" y="348"/>
                    <a:pt x="877" y="348"/>
                  </a:cubicBezTo>
                  <a:cubicBezTo>
                    <a:pt x="861" y="348"/>
                    <a:pt x="845" y="332"/>
                    <a:pt x="829" y="324"/>
                  </a:cubicBezTo>
                  <a:cubicBezTo>
                    <a:pt x="822" y="317"/>
                    <a:pt x="814" y="309"/>
                    <a:pt x="806" y="309"/>
                  </a:cubicBezTo>
                  <a:cubicBezTo>
                    <a:pt x="782" y="293"/>
                    <a:pt x="790" y="253"/>
                    <a:pt x="798" y="214"/>
                  </a:cubicBezTo>
                  <a:cubicBezTo>
                    <a:pt x="798" y="198"/>
                    <a:pt x="806" y="174"/>
                    <a:pt x="798" y="166"/>
                  </a:cubicBezTo>
                  <a:cubicBezTo>
                    <a:pt x="782" y="151"/>
                    <a:pt x="774" y="87"/>
                    <a:pt x="774" y="48"/>
                  </a:cubicBezTo>
                  <a:cubicBezTo>
                    <a:pt x="766" y="8"/>
                    <a:pt x="703" y="8"/>
                    <a:pt x="687" y="8"/>
                  </a:cubicBezTo>
                  <a:cubicBezTo>
                    <a:pt x="679" y="8"/>
                    <a:pt x="671" y="8"/>
                    <a:pt x="671" y="8"/>
                  </a:cubicBezTo>
                  <a:cubicBezTo>
                    <a:pt x="663" y="24"/>
                    <a:pt x="656" y="48"/>
                    <a:pt x="663" y="119"/>
                  </a:cubicBezTo>
                  <a:cubicBezTo>
                    <a:pt x="663" y="135"/>
                    <a:pt x="663" y="142"/>
                    <a:pt x="656" y="151"/>
                  </a:cubicBezTo>
                  <a:cubicBezTo>
                    <a:pt x="648" y="158"/>
                    <a:pt x="640" y="158"/>
                    <a:pt x="640" y="158"/>
                  </a:cubicBezTo>
                  <a:cubicBezTo>
                    <a:pt x="442" y="166"/>
                    <a:pt x="229" y="174"/>
                    <a:pt x="16" y="182"/>
                  </a:cubicBezTo>
                  <a:cubicBezTo>
                    <a:pt x="16" y="222"/>
                    <a:pt x="24" y="277"/>
                    <a:pt x="40" y="293"/>
                  </a:cubicBezTo>
                  <a:cubicBezTo>
                    <a:pt x="71" y="324"/>
                    <a:pt x="64" y="348"/>
                    <a:pt x="56" y="372"/>
                  </a:cubicBezTo>
                  <a:cubicBezTo>
                    <a:pt x="56" y="372"/>
                    <a:pt x="8" y="482"/>
                    <a:pt x="48" y="585"/>
                  </a:cubicBezTo>
                  <a:cubicBezTo>
                    <a:pt x="71" y="672"/>
                    <a:pt x="119" y="791"/>
                    <a:pt x="135" y="830"/>
                  </a:cubicBezTo>
                  <a:cubicBezTo>
                    <a:pt x="151" y="862"/>
                    <a:pt x="143" y="941"/>
                    <a:pt x="135" y="1012"/>
                  </a:cubicBezTo>
                  <a:cubicBezTo>
                    <a:pt x="127" y="1060"/>
                    <a:pt x="135" y="1083"/>
                    <a:pt x="135" y="1107"/>
                  </a:cubicBezTo>
                  <a:cubicBezTo>
                    <a:pt x="143" y="1131"/>
                    <a:pt x="143" y="1147"/>
                    <a:pt x="143" y="1162"/>
                  </a:cubicBezTo>
                  <a:cubicBezTo>
                    <a:pt x="143" y="1194"/>
                    <a:pt x="151" y="1241"/>
                    <a:pt x="158" y="1289"/>
                  </a:cubicBezTo>
                  <a:cubicBezTo>
                    <a:pt x="166" y="1328"/>
                    <a:pt x="174" y="1360"/>
                    <a:pt x="174" y="1384"/>
                  </a:cubicBezTo>
                  <a:cubicBezTo>
                    <a:pt x="174" y="1407"/>
                    <a:pt x="182" y="1415"/>
                    <a:pt x="198" y="1423"/>
                  </a:cubicBezTo>
                  <a:cubicBezTo>
                    <a:pt x="206" y="1423"/>
                    <a:pt x="213" y="1431"/>
                    <a:pt x="213" y="1431"/>
                  </a:cubicBezTo>
                  <a:cubicBezTo>
                    <a:pt x="229" y="1447"/>
                    <a:pt x="229" y="1478"/>
                    <a:pt x="229" y="1526"/>
                  </a:cubicBezTo>
                  <a:cubicBezTo>
                    <a:pt x="221" y="1550"/>
                    <a:pt x="221" y="1581"/>
                    <a:pt x="229" y="1597"/>
                  </a:cubicBezTo>
                  <a:cubicBezTo>
                    <a:pt x="237" y="1645"/>
                    <a:pt x="198" y="1724"/>
                    <a:pt x="166" y="1747"/>
                  </a:cubicBezTo>
                  <a:cubicBezTo>
                    <a:pt x="151" y="1755"/>
                    <a:pt x="143" y="1763"/>
                    <a:pt x="143" y="1779"/>
                  </a:cubicBezTo>
                  <a:cubicBezTo>
                    <a:pt x="135" y="1787"/>
                    <a:pt x="143" y="1795"/>
                    <a:pt x="143" y="1803"/>
                  </a:cubicBezTo>
                  <a:cubicBezTo>
                    <a:pt x="151" y="1811"/>
                    <a:pt x="151" y="1811"/>
                    <a:pt x="158" y="1811"/>
                  </a:cubicBezTo>
                  <a:cubicBezTo>
                    <a:pt x="166" y="1818"/>
                    <a:pt x="174" y="1826"/>
                    <a:pt x="174" y="1858"/>
                  </a:cubicBezTo>
                  <a:cubicBezTo>
                    <a:pt x="174" y="1889"/>
                    <a:pt x="190" y="1889"/>
                    <a:pt x="213" y="1889"/>
                  </a:cubicBezTo>
                  <a:cubicBezTo>
                    <a:pt x="237" y="1889"/>
                    <a:pt x="268" y="1913"/>
                    <a:pt x="268" y="1913"/>
                  </a:cubicBezTo>
                  <a:lnTo>
                    <a:pt x="268" y="1913"/>
                  </a:lnTo>
                  <a:cubicBezTo>
                    <a:pt x="268" y="2759"/>
                    <a:pt x="268" y="2759"/>
                    <a:pt x="268" y="2759"/>
                  </a:cubicBezTo>
                  <a:lnTo>
                    <a:pt x="553" y="2775"/>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1" name="Freeform 510"/>
            <p:cNvSpPr>
              <a:spLocks noChangeArrowheads="1"/>
            </p:cNvSpPr>
            <p:nvPr/>
          </p:nvSpPr>
          <p:spPr bwMode="auto">
            <a:xfrm>
              <a:off x="12239219" y="5017977"/>
              <a:ext cx="1215316" cy="786245"/>
            </a:xfrm>
            <a:custGeom>
              <a:avLst/>
              <a:gdLst>
                <a:gd name="T0" fmla="*/ 1794 w 2309"/>
                <a:gd name="T1" fmla="*/ 1391 h 1495"/>
                <a:gd name="T2" fmla="*/ 1794 w 2309"/>
                <a:gd name="T3" fmla="*/ 1391 h 1495"/>
                <a:gd name="T4" fmla="*/ 1888 w 2309"/>
                <a:gd name="T5" fmla="*/ 1494 h 1495"/>
                <a:gd name="T6" fmla="*/ 1888 w 2309"/>
                <a:gd name="T7" fmla="*/ 1486 h 1495"/>
                <a:gd name="T8" fmla="*/ 1904 w 2309"/>
                <a:gd name="T9" fmla="*/ 1423 h 1495"/>
                <a:gd name="T10" fmla="*/ 1897 w 2309"/>
                <a:gd name="T11" fmla="*/ 1391 h 1495"/>
                <a:gd name="T12" fmla="*/ 1999 w 2309"/>
                <a:gd name="T13" fmla="*/ 1312 h 1495"/>
                <a:gd name="T14" fmla="*/ 2007 w 2309"/>
                <a:gd name="T15" fmla="*/ 1249 h 1495"/>
                <a:gd name="T16" fmla="*/ 2047 w 2309"/>
                <a:gd name="T17" fmla="*/ 1138 h 1495"/>
                <a:gd name="T18" fmla="*/ 1999 w 2309"/>
                <a:gd name="T19" fmla="*/ 1083 h 1495"/>
                <a:gd name="T20" fmla="*/ 1999 w 2309"/>
                <a:gd name="T21" fmla="*/ 988 h 1495"/>
                <a:gd name="T22" fmla="*/ 2055 w 2309"/>
                <a:gd name="T23" fmla="*/ 988 h 1495"/>
                <a:gd name="T24" fmla="*/ 2110 w 2309"/>
                <a:gd name="T25" fmla="*/ 980 h 1495"/>
                <a:gd name="T26" fmla="*/ 2181 w 2309"/>
                <a:gd name="T27" fmla="*/ 933 h 1495"/>
                <a:gd name="T28" fmla="*/ 2244 w 2309"/>
                <a:gd name="T29" fmla="*/ 869 h 1495"/>
                <a:gd name="T30" fmla="*/ 2292 w 2309"/>
                <a:gd name="T31" fmla="*/ 782 h 1495"/>
                <a:gd name="T32" fmla="*/ 2284 w 2309"/>
                <a:gd name="T33" fmla="*/ 648 h 1495"/>
                <a:gd name="T34" fmla="*/ 2213 w 2309"/>
                <a:gd name="T35" fmla="*/ 585 h 1495"/>
                <a:gd name="T36" fmla="*/ 2118 w 2309"/>
                <a:gd name="T37" fmla="*/ 482 h 1495"/>
                <a:gd name="T38" fmla="*/ 1991 w 2309"/>
                <a:gd name="T39" fmla="*/ 387 h 1495"/>
                <a:gd name="T40" fmla="*/ 1952 w 2309"/>
                <a:gd name="T41" fmla="*/ 308 h 1495"/>
                <a:gd name="T42" fmla="*/ 1912 w 2309"/>
                <a:gd name="T43" fmla="*/ 245 h 1495"/>
                <a:gd name="T44" fmla="*/ 1936 w 2309"/>
                <a:gd name="T45" fmla="*/ 126 h 1495"/>
                <a:gd name="T46" fmla="*/ 1897 w 2309"/>
                <a:gd name="T47" fmla="*/ 55 h 1495"/>
                <a:gd name="T48" fmla="*/ 1881 w 2309"/>
                <a:gd name="T49" fmla="*/ 0 h 1495"/>
                <a:gd name="T50" fmla="*/ 86 w 2309"/>
                <a:gd name="T51" fmla="*/ 55 h 1495"/>
                <a:gd name="T52" fmla="*/ 47 w 2309"/>
                <a:gd name="T53" fmla="*/ 71 h 1495"/>
                <a:gd name="T54" fmla="*/ 47 w 2309"/>
                <a:gd name="T55" fmla="*/ 150 h 1495"/>
                <a:gd name="T56" fmla="*/ 62 w 2309"/>
                <a:gd name="T57" fmla="*/ 197 h 1495"/>
                <a:gd name="T58" fmla="*/ 94 w 2309"/>
                <a:gd name="T59" fmla="*/ 245 h 1495"/>
                <a:gd name="T60" fmla="*/ 78 w 2309"/>
                <a:gd name="T61" fmla="*/ 316 h 1495"/>
                <a:gd name="T62" fmla="*/ 24 w 2309"/>
                <a:gd name="T63" fmla="*/ 395 h 1495"/>
                <a:gd name="T64" fmla="*/ 78 w 2309"/>
                <a:gd name="T65" fmla="*/ 482 h 1495"/>
                <a:gd name="T66" fmla="*/ 118 w 2309"/>
                <a:gd name="T67" fmla="*/ 585 h 1495"/>
                <a:gd name="T68" fmla="*/ 134 w 2309"/>
                <a:gd name="T69" fmla="*/ 664 h 1495"/>
                <a:gd name="T70" fmla="*/ 165 w 2309"/>
                <a:gd name="T71" fmla="*/ 735 h 1495"/>
                <a:gd name="T72" fmla="*/ 205 w 2309"/>
                <a:gd name="T73" fmla="*/ 822 h 1495"/>
                <a:gd name="T74" fmla="*/ 221 w 2309"/>
                <a:gd name="T75" fmla="*/ 972 h 1495"/>
                <a:gd name="T76" fmla="*/ 236 w 2309"/>
                <a:gd name="T77" fmla="*/ 988 h 1495"/>
                <a:gd name="T78" fmla="*/ 268 w 2309"/>
                <a:gd name="T79" fmla="*/ 1012 h 1495"/>
                <a:gd name="T80" fmla="*/ 268 w 2309"/>
                <a:gd name="T81" fmla="*/ 1051 h 1495"/>
                <a:gd name="T82" fmla="*/ 292 w 2309"/>
                <a:gd name="T83" fmla="*/ 1083 h 1495"/>
                <a:gd name="T84" fmla="*/ 300 w 2309"/>
                <a:gd name="T85" fmla="*/ 1130 h 1495"/>
                <a:gd name="T86" fmla="*/ 300 w 2309"/>
                <a:gd name="T87" fmla="*/ 1193 h 1495"/>
                <a:gd name="T88" fmla="*/ 315 w 2309"/>
                <a:gd name="T89" fmla="*/ 1249 h 1495"/>
                <a:gd name="T90" fmla="*/ 300 w 2309"/>
                <a:gd name="T91" fmla="*/ 1391 h 1495"/>
                <a:gd name="T92" fmla="*/ 331 w 2309"/>
                <a:gd name="T93" fmla="*/ 1399 h 1495"/>
                <a:gd name="T94" fmla="*/ 347 w 2309"/>
                <a:gd name="T95" fmla="*/ 1439 h 1495"/>
                <a:gd name="T96" fmla="*/ 1762 w 2309"/>
                <a:gd name="T97" fmla="*/ 1375 h 1495"/>
                <a:gd name="T98" fmla="*/ 1794 w 2309"/>
                <a:gd name="T99" fmla="*/ 1391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09" h="1495">
                  <a:moveTo>
                    <a:pt x="1794" y="1391"/>
                  </a:moveTo>
                  <a:lnTo>
                    <a:pt x="1794" y="1391"/>
                  </a:lnTo>
                  <a:cubicBezTo>
                    <a:pt x="1802" y="1407"/>
                    <a:pt x="1857" y="1454"/>
                    <a:pt x="1888" y="1494"/>
                  </a:cubicBezTo>
                  <a:cubicBezTo>
                    <a:pt x="1888" y="1486"/>
                    <a:pt x="1888" y="1486"/>
                    <a:pt x="1888" y="1486"/>
                  </a:cubicBezTo>
                  <a:cubicBezTo>
                    <a:pt x="1912" y="1462"/>
                    <a:pt x="1912" y="1446"/>
                    <a:pt x="1904" y="1423"/>
                  </a:cubicBezTo>
                  <a:cubicBezTo>
                    <a:pt x="1897" y="1407"/>
                    <a:pt x="1865" y="1399"/>
                    <a:pt x="1897" y="1391"/>
                  </a:cubicBezTo>
                  <a:cubicBezTo>
                    <a:pt x="1920" y="1375"/>
                    <a:pt x="1999" y="1351"/>
                    <a:pt x="1999" y="1312"/>
                  </a:cubicBezTo>
                  <a:cubicBezTo>
                    <a:pt x="1999" y="1265"/>
                    <a:pt x="1991" y="1257"/>
                    <a:pt x="2007" y="1249"/>
                  </a:cubicBezTo>
                  <a:cubicBezTo>
                    <a:pt x="2031" y="1233"/>
                    <a:pt x="2055" y="1170"/>
                    <a:pt x="2047" y="1138"/>
                  </a:cubicBezTo>
                  <a:cubicBezTo>
                    <a:pt x="2039" y="1114"/>
                    <a:pt x="1999" y="1114"/>
                    <a:pt x="1999" y="1083"/>
                  </a:cubicBezTo>
                  <a:cubicBezTo>
                    <a:pt x="1999" y="1051"/>
                    <a:pt x="1960" y="996"/>
                    <a:pt x="1999" y="988"/>
                  </a:cubicBezTo>
                  <a:cubicBezTo>
                    <a:pt x="2015" y="988"/>
                    <a:pt x="2039" y="988"/>
                    <a:pt x="2055" y="988"/>
                  </a:cubicBezTo>
                  <a:cubicBezTo>
                    <a:pt x="2078" y="988"/>
                    <a:pt x="2102" y="988"/>
                    <a:pt x="2110" y="980"/>
                  </a:cubicBezTo>
                  <a:cubicBezTo>
                    <a:pt x="2134" y="956"/>
                    <a:pt x="2150" y="956"/>
                    <a:pt x="2181" y="933"/>
                  </a:cubicBezTo>
                  <a:cubicBezTo>
                    <a:pt x="2213" y="917"/>
                    <a:pt x="2244" y="925"/>
                    <a:pt x="2244" y="869"/>
                  </a:cubicBezTo>
                  <a:cubicBezTo>
                    <a:pt x="2244" y="814"/>
                    <a:pt x="2276" y="814"/>
                    <a:pt x="2292" y="782"/>
                  </a:cubicBezTo>
                  <a:cubicBezTo>
                    <a:pt x="2308" y="743"/>
                    <a:pt x="2308" y="664"/>
                    <a:pt x="2284" y="648"/>
                  </a:cubicBezTo>
                  <a:cubicBezTo>
                    <a:pt x="2268" y="632"/>
                    <a:pt x="2213" y="624"/>
                    <a:pt x="2213" y="585"/>
                  </a:cubicBezTo>
                  <a:cubicBezTo>
                    <a:pt x="2205" y="553"/>
                    <a:pt x="2126" y="498"/>
                    <a:pt x="2118" y="482"/>
                  </a:cubicBezTo>
                  <a:cubicBezTo>
                    <a:pt x="2110" y="458"/>
                    <a:pt x="2102" y="387"/>
                    <a:pt x="1991" y="387"/>
                  </a:cubicBezTo>
                  <a:cubicBezTo>
                    <a:pt x="1873" y="379"/>
                    <a:pt x="1960" y="348"/>
                    <a:pt x="1952" y="308"/>
                  </a:cubicBezTo>
                  <a:cubicBezTo>
                    <a:pt x="1944" y="276"/>
                    <a:pt x="1904" y="316"/>
                    <a:pt x="1912" y="245"/>
                  </a:cubicBezTo>
                  <a:cubicBezTo>
                    <a:pt x="1920" y="174"/>
                    <a:pt x="1912" y="182"/>
                    <a:pt x="1936" y="126"/>
                  </a:cubicBezTo>
                  <a:cubicBezTo>
                    <a:pt x="1952" y="71"/>
                    <a:pt x="1904" y="87"/>
                    <a:pt x="1897" y="55"/>
                  </a:cubicBezTo>
                  <a:cubicBezTo>
                    <a:pt x="1897" y="39"/>
                    <a:pt x="1888" y="23"/>
                    <a:pt x="1881" y="0"/>
                  </a:cubicBezTo>
                  <a:cubicBezTo>
                    <a:pt x="1264" y="71"/>
                    <a:pt x="86" y="55"/>
                    <a:pt x="86" y="55"/>
                  </a:cubicBezTo>
                  <a:cubicBezTo>
                    <a:pt x="86" y="55"/>
                    <a:pt x="62" y="47"/>
                    <a:pt x="47" y="71"/>
                  </a:cubicBezTo>
                  <a:cubicBezTo>
                    <a:pt x="31" y="95"/>
                    <a:pt x="78" y="134"/>
                    <a:pt x="47" y="150"/>
                  </a:cubicBezTo>
                  <a:cubicBezTo>
                    <a:pt x="16" y="166"/>
                    <a:pt x="39" y="182"/>
                    <a:pt x="62" y="197"/>
                  </a:cubicBezTo>
                  <a:cubicBezTo>
                    <a:pt x="94" y="213"/>
                    <a:pt x="110" y="221"/>
                    <a:pt x="94" y="245"/>
                  </a:cubicBezTo>
                  <a:cubicBezTo>
                    <a:pt x="78" y="269"/>
                    <a:pt x="86" y="269"/>
                    <a:pt x="78" y="316"/>
                  </a:cubicBezTo>
                  <a:cubicBezTo>
                    <a:pt x="70" y="371"/>
                    <a:pt x="39" y="356"/>
                    <a:pt x="24" y="395"/>
                  </a:cubicBezTo>
                  <a:cubicBezTo>
                    <a:pt x="0" y="443"/>
                    <a:pt x="47" y="427"/>
                    <a:pt x="78" y="482"/>
                  </a:cubicBezTo>
                  <a:cubicBezTo>
                    <a:pt x="102" y="537"/>
                    <a:pt x="110" y="569"/>
                    <a:pt x="118" y="585"/>
                  </a:cubicBezTo>
                  <a:cubicBezTo>
                    <a:pt x="126" y="601"/>
                    <a:pt x="118" y="632"/>
                    <a:pt x="134" y="664"/>
                  </a:cubicBezTo>
                  <a:cubicBezTo>
                    <a:pt x="149" y="696"/>
                    <a:pt x="141" y="703"/>
                    <a:pt x="165" y="735"/>
                  </a:cubicBezTo>
                  <a:cubicBezTo>
                    <a:pt x="181" y="759"/>
                    <a:pt x="173" y="790"/>
                    <a:pt x="205" y="822"/>
                  </a:cubicBezTo>
                  <a:cubicBezTo>
                    <a:pt x="228" y="854"/>
                    <a:pt x="221" y="949"/>
                    <a:pt x="221" y="972"/>
                  </a:cubicBezTo>
                  <a:cubicBezTo>
                    <a:pt x="221" y="988"/>
                    <a:pt x="221" y="988"/>
                    <a:pt x="236" y="988"/>
                  </a:cubicBezTo>
                  <a:cubicBezTo>
                    <a:pt x="260" y="980"/>
                    <a:pt x="268" y="1012"/>
                    <a:pt x="268" y="1012"/>
                  </a:cubicBezTo>
                  <a:cubicBezTo>
                    <a:pt x="268" y="1012"/>
                    <a:pt x="276" y="1035"/>
                    <a:pt x="268" y="1051"/>
                  </a:cubicBezTo>
                  <a:cubicBezTo>
                    <a:pt x="268" y="1075"/>
                    <a:pt x="300" y="1067"/>
                    <a:pt x="292" y="1083"/>
                  </a:cubicBezTo>
                  <a:cubicBezTo>
                    <a:pt x="292" y="1107"/>
                    <a:pt x="292" y="1122"/>
                    <a:pt x="300" y="1130"/>
                  </a:cubicBezTo>
                  <a:cubicBezTo>
                    <a:pt x="315" y="1138"/>
                    <a:pt x="315" y="1170"/>
                    <a:pt x="300" y="1193"/>
                  </a:cubicBezTo>
                  <a:cubicBezTo>
                    <a:pt x="284" y="1217"/>
                    <a:pt x="292" y="1217"/>
                    <a:pt x="315" y="1249"/>
                  </a:cubicBezTo>
                  <a:cubicBezTo>
                    <a:pt x="347" y="1288"/>
                    <a:pt x="300" y="1367"/>
                    <a:pt x="300" y="1391"/>
                  </a:cubicBezTo>
                  <a:cubicBezTo>
                    <a:pt x="300" y="1415"/>
                    <a:pt x="315" y="1399"/>
                    <a:pt x="331" y="1399"/>
                  </a:cubicBezTo>
                  <a:cubicBezTo>
                    <a:pt x="339" y="1399"/>
                    <a:pt x="339" y="1423"/>
                    <a:pt x="347" y="1439"/>
                  </a:cubicBezTo>
                  <a:cubicBezTo>
                    <a:pt x="466" y="1439"/>
                    <a:pt x="1438" y="1423"/>
                    <a:pt x="1762" y="1375"/>
                  </a:cubicBezTo>
                  <a:cubicBezTo>
                    <a:pt x="1762" y="1375"/>
                    <a:pt x="1770" y="1360"/>
                    <a:pt x="1794" y="139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2" name="Freeform 511"/>
            <p:cNvSpPr>
              <a:spLocks noChangeArrowheads="1"/>
            </p:cNvSpPr>
            <p:nvPr/>
          </p:nvSpPr>
          <p:spPr bwMode="auto">
            <a:xfrm>
              <a:off x="12243858" y="5017977"/>
              <a:ext cx="1212996" cy="786245"/>
            </a:xfrm>
            <a:custGeom>
              <a:avLst/>
              <a:gdLst>
                <a:gd name="T0" fmla="*/ 1778 w 2308"/>
                <a:gd name="T1" fmla="*/ 1391 h 1495"/>
                <a:gd name="T2" fmla="*/ 1754 w 2308"/>
                <a:gd name="T3" fmla="*/ 1375 h 1495"/>
                <a:gd name="T4" fmla="*/ 331 w 2308"/>
                <a:gd name="T5" fmla="*/ 1423 h 1495"/>
                <a:gd name="T6" fmla="*/ 292 w 2308"/>
                <a:gd name="T7" fmla="*/ 1391 h 1495"/>
                <a:gd name="T8" fmla="*/ 292 w 2308"/>
                <a:gd name="T9" fmla="*/ 1193 h 1495"/>
                <a:gd name="T10" fmla="*/ 260 w 2308"/>
                <a:gd name="T11" fmla="*/ 1051 h 1495"/>
                <a:gd name="T12" fmla="*/ 220 w 2308"/>
                <a:gd name="T13" fmla="*/ 988 h 1495"/>
                <a:gd name="T14" fmla="*/ 165 w 2308"/>
                <a:gd name="T15" fmla="*/ 767 h 1495"/>
                <a:gd name="T16" fmla="*/ 110 w 2308"/>
                <a:gd name="T17" fmla="*/ 616 h 1495"/>
                <a:gd name="T18" fmla="*/ 23 w 2308"/>
                <a:gd name="T19" fmla="*/ 434 h 1495"/>
                <a:gd name="T20" fmla="*/ 70 w 2308"/>
                <a:gd name="T21" fmla="*/ 276 h 1495"/>
                <a:gd name="T22" fmla="*/ 54 w 2308"/>
                <a:gd name="T23" fmla="*/ 205 h 1495"/>
                <a:gd name="T24" fmla="*/ 39 w 2308"/>
                <a:gd name="T25" fmla="*/ 110 h 1495"/>
                <a:gd name="T26" fmla="*/ 1865 w 2308"/>
                <a:gd name="T27" fmla="*/ 0 h 1495"/>
                <a:gd name="T28" fmla="*/ 1912 w 2308"/>
                <a:gd name="T29" fmla="*/ 79 h 1495"/>
                <a:gd name="T30" fmla="*/ 1928 w 2308"/>
                <a:gd name="T31" fmla="*/ 284 h 1495"/>
                <a:gd name="T32" fmla="*/ 1983 w 2308"/>
                <a:gd name="T33" fmla="*/ 379 h 1495"/>
                <a:gd name="T34" fmla="*/ 2205 w 2308"/>
                <a:gd name="T35" fmla="*/ 585 h 1495"/>
                <a:gd name="T36" fmla="*/ 2260 w 2308"/>
                <a:gd name="T37" fmla="*/ 814 h 1495"/>
                <a:gd name="T38" fmla="*/ 2149 w 2308"/>
                <a:gd name="T39" fmla="*/ 949 h 1495"/>
                <a:gd name="T40" fmla="*/ 2023 w 2308"/>
                <a:gd name="T41" fmla="*/ 988 h 1495"/>
                <a:gd name="T42" fmla="*/ 1991 w 2308"/>
                <a:gd name="T43" fmla="*/ 1083 h 1495"/>
                <a:gd name="T44" fmla="*/ 1991 w 2308"/>
                <a:gd name="T45" fmla="*/ 1273 h 1495"/>
                <a:gd name="T46" fmla="*/ 1880 w 2308"/>
                <a:gd name="T47" fmla="*/ 1399 h 1495"/>
                <a:gd name="T48" fmla="*/ 1880 w 2308"/>
                <a:gd name="T49" fmla="*/ 1494 h 1495"/>
                <a:gd name="T50" fmla="*/ 1786 w 2308"/>
                <a:gd name="T51" fmla="*/ 1391 h 1495"/>
                <a:gd name="T52" fmla="*/ 1873 w 2308"/>
                <a:gd name="T53" fmla="*/ 1399 h 1495"/>
                <a:gd name="T54" fmla="*/ 1983 w 2308"/>
                <a:gd name="T55" fmla="*/ 1280 h 1495"/>
                <a:gd name="T56" fmla="*/ 1983 w 2308"/>
                <a:gd name="T57" fmla="*/ 1083 h 1495"/>
                <a:gd name="T58" fmla="*/ 2023 w 2308"/>
                <a:gd name="T59" fmla="*/ 980 h 1495"/>
                <a:gd name="T60" fmla="*/ 2149 w 2308"/>
                <a:gd name="T61" fmla="*/ 949 h 1495"/>
                <a:gd name="T62" fmla="*/ 2260 w 2308"/>
                <a:gd name="T63" fmla="*/ 806 h 1495"/>
                <a:gd name="T64" fmla="*/ 2197 w 2308"/>
                <a:gd name="T65" fmla="*/ 585 h 1495"/>
                <a:gd name="T66" fmla="*/ 1983 w 2308"/>
                <a:gd name="T67" fmla="*/ 387 h 1495"/>
                <a:gd name="T68" fmla="*/ 1920 w 2308"/>
                <a:gd name="T69" fmla="*/ 292 h 1495"/>
                <a:gd name="T70" fmla="*/ 1912 w 2308"/>
                <a:gd name="T71" fmla="*/ 87 h 1495"/>
                <a:gd name="T72" fmla="*/ 363 w 2308"/>
                <a:gd name="T73" fmla="*/ 63 h 1495"/>
                <a:gd name="T74" fmla="*/ 47 w 2308"/>
                <a:gd name="T75" fmla="*/ 71 h 1495"/>
                <a:gd name="T76" fmla="*/ 54 w 2308"/>
                <a:gd name="T77" fmla="*/ 190 h 1495"/>
                <a:gd name="T78" fmla="*/ 86 w 2308"/>
                <a:gd name="T79" fmla="*/ 245 h 1495"/>
                <a:gd name="T80" fmla="*/ 16 w 2308"/>
                <a:gd name="T81" fmla="*/ 403 h 1495"/>
                <a:gd name="T82" fmla="*/ 110 w 2308"/>
                <a:gd name="T83" fmla="*/ 585 h 1495"/>
                <a:gd name="T84" fmla="*/ 157 w 2308"/>
                <a:gd name="T85" fmla="*/ 727 h 1495"/>
                <a:gd name="T86" fmla="*/ 213 w 2308"/>
                <a:gd name="T87" fmla="*/ 972 h 1495"/>
                <a:gd name="T88" fmla="*/ 268 w 2308"/>
                <a:gd name="T89" fmla="*/ 1012 h 1495"/>
                <a:gd name="T90" fmla="*/ 292 w 2308"/>
                <a:gd name="T91" fmla="*/ 1083 h 1495"/>
                <a:gd name="T92" fmla="*/ 315 w 2308"/>
                <a:gd name="T93" fmla="*/ 1249 h 1495"/>
                <a:gd name="T94" fmla="*/ 307 w 2308"/>
                <a:gd name="T95" fmla="*/ 1399 h 1495"/>
                <a:gd name="T96" fmla="*/ 1754 w 2308"/>
                <a:gd name="T97" fmla="*/ 1367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8" h="1495">
                  <a:moveTo>
                    <a:pt x="1880" y="1494"/>
                  </a:moveTo>
                  <a:lnTo>
                    <a:pt x="1880" y="1494"/>
                  </a:lnTo>
                  <a:lnTo>
                    <a:pt x="1880" y="1494"/>
                  </a:lnTo>
                  <a:cubicBezTo>
                    <a:pt x="1841" y="1454"/>
                    <a:pt x="1794" y="1407"/>
                    <a:pt x="1778" y="1391"/>
                  </a:cubicBezTo>
                  <a:cubicBezTo>
                    <a:pt x="1770" y="1375"/>
                    <a:pt x="1762" y="1375"/>
                    <a:pt x="1762" y="1375"/>
                  </a:cubicBezTo>
                  <a:lnTo>
                    <a:pt x="1762" y="1375"/>
                  </a:lnTo>
                  <a:lnTo>
                    <a:pt x="1762" y="1375"/>
                  </a:lnTo>
                  <a:cubicBezTo>
                    <a:pt x="1754" y="1375"/>
                    <a:pt x="1754" y="1375"/>
                    <a:pt x="1754" y="1375"/>
                  </a:cubicBezTo>
                  <a:cubicBezTo>
                    <a:pt x="1430" y="1431"/>
                    <a:pt x="450" y="1446"/>
                    <a:pt x="339" y="1446"/>
                  </a:cubicBezTo>
                  <a:cubicBezTo>
                    <a:pt x="331" y="1446"/>
                    <a:pt x="331" y="1446"/>
                    <a:pt x="331" y="1446"/>
                  </a:cubicBezTo>
                  <a:cubicBezTo>
                    <a:pt x="331" y="1439"/>
                    <a:pt x="331" y="1439"/>
                    <a:pt x="331" y="1439"/>
                  </a:cubicBezTo>
                  <a:cubicBezTo>
                    <a:pt x="331" y="1439"/>
                    <a:pt x="331" y="1431"/>
                    <a:pt x="331" y="1423"/>
                  </a:cubicBezTo>
                  <a:cubicBezTo>
                    <a:pt x="331" y="1415"/>
                    <a:pt x="331" y="1407"/>
                    <a:pt x="323" y="1407"/>
                  </a:cubicBezTo>
                  <a:lnTo>
                    <a:pt x="315" y="1407"/>
                  </a:lnTo>
                  <a:cubicBezTo>
                    <a:pt x="307" y="1407"/>
                    <a:pt x="307" y="1407"/>
                    <a:pt x="300" y="1407"/>
                  </a:cubicBezTo>
                  <a:cubicBezTo>
                    <a:pt x="292" y="1407"/>
                    <a:pt x="292" y="1391"/>
                    <a:pt x="292" y="1391"/>
                  </a:cubicBezTo>
                  <a:cubicBezTo>
                    <a:pt x="292" y="1383"/>
                    <a:pt x="300" y="1367"/>
                    <a:pt x="300" y="1351"/>
                  </a:cubicBezTo>
                  <a:cubicBezTo>
                    <a:pt x="307" y="1320"/>
                    <a:pt x="323" y="1280"/>
                    <a:pt x="307" y="1257"/>
                  </a:cubicBezTo>
                  <a:cubicBezTo>
                    <a:pt x="300" y="1249"/>
                    <a:pt x="300" y="1241"/>
                    <a:pt x="300" y="1241"/>
                  </a:cubicBezTo>
                  <a:cubicBezTo>
                    <a:pt x="276" y="1217"/>
                    <a:pt x="276" y="1217"/>
                    <a:pt x="292" y="1193"/>
                  </a:cubicBezTo>
                  <a:cubicBezTo>
                    <a:pt x="300" y="1170"/>
                    <a:pt x="300" y="1146"/>
                    <a:pt x="292" y="1138"/>
                  </a:cubicBezTo>
                  <a:cubicBezTo>
                    <a:pt x="276" y="1130"/>
                    <a:pt x="276" y="1107"/>
                    <a:pt x="284" y="1083"/>
                  </a:cubicBezTo>
                  <a:cubicBezTo>
                    <a:pt x="284" y="1075"/>
                    <a:pt x="284" y="1075"/>
                    <a:pt x="276" y="1075"/>
                  </a:cubicBezTo>
                  <a:cubicBezTo>
                    <a:pt x="268" y="1067"/>
                    <a:pt x="252" y="1067"/>
                    <a:pt x="260" y="1051"/>
                  </a:cubicBezTo>
                  <a:cubicBezTo>
                    <a:pt x="260" y="1035"/>
                    <a:pt x="260" y="1012"/>
                    <a:pt x="260" y="1012"/>
                  </a:cubicBezTo>
                  <a:cubicBezTo>
                    <a:pt x="252" y="1004"/>
                    <a:pt x="244" y="988"/>
                    <a:pt x="236" y="988"/>
                  </a:cubicBezTo>
                  <a:lnTo>
                    <a:pt x="228" y="988"/>
                  </a:lnTo>
                  <a:cubicBezTo>
                    <a:pt x="220" y="988"/>
                    <a:pt x="220" y="988"/>
                    <a:pt x="220" y="988"/>
                  </a:cubicBezTo>
                  <a:cubicBezTo>
                    <a:pt x="204" y="988"/>
                    <a:pt x="204" y="980"/>
                    <a:pt x="204" y="972"/>
                  </a:cubicBezTo>
                  <a:cubicBezTo>
                    <a:pt x="204" y="964"/>
                    <a:pt x="204" y="956"/>
                    <a:pt x="204" y="956"/>
                  </a:cubicBezTo>
                  <a:cubicBezTo>
                    <a:pt x="213" y="917"/>
                    <a:pt x="213" y="854"/>
                    <a:pt x="189" y="822"/>
                  </a:cubicBezTo>
                  <a:cubicBezTo>
                    <a:pt x="173" y="806"/>
                    <a:pt x="173" y="790"/>
                    <a:pt x="165" y="767"/>
                  </a:cubicBezTo>
                  <a:cubicBezTo>
                    <a:pt x="165" y="759"/>
                    <a:pt x="165" y="743"/>
                    <a:pt x="149" y="735"/>
                  </a:cubicBezTo>
                  <a:cubicBezTo>
                    <a:pt x="141" y="711"/>
                    <a:pt x="133" y="703"/>
                    <a:pt x="133" y="687"/>
                  </a:cubicBezTo>
                  <a:cubicBezTo>
                    <a:pt x="126" y="687"/>
                    <a:pt x="126" y="680"/>
                    <a:pt x="118" y="664"/>
                  </a:cubicBezTo>
                  <a:cubicBezTo>
                    <a:pt x="110" y="648"/>
                    <a:pt x="110" y="632"/>
                    <a:pt x="110" y="616"/>
                  </a:cubicBezTo>
                  <a:cubicBezTo>
                    <a:pt x="110" y="609"/>
                    <a:pt x="110" y="593"/>
                    <a:pt x="102" y="593"/>
                  </a:cubicBezTo>
                  <a:cubicBezTo>
                    <a:pt x="102" y="585"/>
                    <a:pt x="102" y="569"/>
                    <a:pt x="94" y="561"/>
                  </a:cubicBezTo>
                  <a:cubicBezTo>
                    <a:pt x="86" y="537"/>
                    <a:pt x="78" y="514"/>
                    <a:pt x="62" y="482"/>
                  </a:cubicBezTo>
                  <a:cubicBezTo>
                    <a:pt x="54" y="458"/>
                    <a:pt x="39" y="443"/>
                    <a:pt x="23" y="434"/>
                  </a:cubicBezTo>
                  <a:cubicBezTo>
                    <a:pt x="8" y="427"/>
                    <a:pt x="0" y="419"/>
                    <a:pt x="8" y="395"/>
                  </a:cubicBezTo>
                  <a:cubicBezTo>
                    <a:pt x="16" y="379"/>
                    <a:pt x="31" y="371"/>
                    <a:pt x="39" y="363"/>
                  </a:cubicBezTo>
                  <a:cubicBezTo>
                    <a:pt x="54" y="348"/>
                    <a:pt x="62" y="340"/>
                    <a:pt x="70" y="316"/>
                  </a:cubicBezTo>
                  <a:cubicBezTo>
                    <a:pt x="70" y="292"/>
                    <a:pt x="70" y="284"/>
                    <a:pt x="70" y="276"/>
                  </a:cubicBezTo>
                  <a:cubicBezTo>
                    <a:pt x="70" y="261"/>
                    <a:pt x="70" y="253"/>
                    <a:pt x="78" y="245"/>
                  </a:cubicBezTo>
                  <a:cubicBezTo>
                    <a:pt x="86" y="237"/>
                    <a:pt x="86" y="229"/>
                    <a:pt x="86" y="229"/>
                  </a:cubicBezTo>
                  <a:cubicBezTo>
                    <a:pt x="86" y="221"/>
                    <a:pt x="78" y="213"/>
                    <a:pt x="62" y="205"/>
                  </a:cubicBezTo>
                  <a:cubicBezTo>
                    <a:pt x="54" y="205"/>
                    <a:pt x="54" y="205"/>
                    <a:pt x="54" y="205"/>
                  </a:cubicBezTo>
                  <a:cubicBezTo>
                    <a:pt x="54" y="197"/>
                    <a:pt x="54" y="197"/>
                    <a:pt x="47" y="197"/>
                  </a:cubicBezTo>
                  <a:cubicBezTo>
                    <a:pt x="31" y="190"/>
                    <a:pt x="23" y="182"/>
                    <a:pt x="23" y="166"/>
                  </a:cubicBezTo>
                  <a:cubicBezTo>
                    <a:pt x="23" y="158"/>
                    <a:pt x="23" y="158"/>
                    <a:pt x="39" y="150"/>
                  </a:cubicBezTo>
                  <a:cubicBezTo>
                    <a:pt x="47" y="142"/>
                    <a:pt x="47" y="134"/>
                    <a:pt x="39" y="110"/>
                  </a:cubicBezTo>
                  <a:cubicBezTo>
                    <a:pt x="31" y="95"/>
                    <a:pt x="31" y="79"/>
                    <a:pt x="39" y="71"/>
                  </a:cubicBezTo>
                  <a:cubicBezTo>
                    <a:pt x="54" y="47"/>
                    <a:pt x="70" y="47"/>
                    <a:pt x="78" y="47"/>
                  </a:cubicBezTo>
                  <a:cubicBezTo>
                    <a:pt x="86" y="47"/>
                    <a:pt x="197" y="55"/>
                    <a:pt x="363" y="55"/>
                  </a:cubicBezTo>
                  <a:cubicBezTo>
                    <a:pt x="742" y="55"/>
                    <a:pt x="1446" y="47"/>
                    <a:pt x="1865" y="0"/>
                  </a:cubicBezTo>
                  <a:cubicBezTo>
                    <a:pt x="1873" y="0"/>
                    <a:pt x="1873" y="0"/>
                    <a:pt x="1873" y="0"/>
                  </a:cubicBezTo>
                  <a:cubicBezTo>
                    <a:pt x="1873" y="8"/>
                    <a:pt x="1873" y="8"/>
                    <a:pt x="1873" y="8"/>
                  </a:cubicBezTo>
                  <a:cubicBezTo>
                    <a:pt x="1880" y="23"/>
                    <a:pt x="1889" y="39"/>
                    <a:pt x="1896" y="55"/>
                  </a:cubicBezTo>
                  <a:cubicBezTo>
                    <a:pt x="1896" y="71"/>
                    <a:pt x="1904" y="71"/>
                    <a:pt x="1912" y="79"/>
                  </a:cubicBezTo>
                  <a:cubicBezTo>
                    <a:pt x="1928" y="87"/>
                    <a:pt x="1944" y="95"/>
                    <a:pt x="1928" y="126"/>
                  </a:cubicBezTo>
                  <a:cubicBezTo>
                    <a:pt x="1920" y="166"/>
                    <a:pt x="1920" y="174"/>
                    <a:pt x="1912" y="190"/>
                  </a:cubicBezTo>
                  <a:cubicBezTo>
                    <a:pt x="1912" y="205"/>
                    <a:pt x="1912" y="221"/>
                    <a:pt x="1912" y="245"/>
                  </a:cubicBezTo>
                  <a:cubicBezTo>
                    <a:pt x="1904" y="284"/>
                    <a:pt x="1912" y="284"/>
                    <a:pt x="1928" y="284"/>
                  </a:cubicBezTo>
                  <a:cubicBezTo>
                    <a:pt x="1936" y="292"/>
                    <a:pt x="1944" y="292"/>
                    <a:pt x="1952" y="308"/>
                  </a:cubicBezTo>
                  <a:cubicBezTo>
                    <a:pt x="1952" y="324"/>
                    <a:pt x="1944" y="340"/>
                    <a:pt x="1936" y="348"/>
                  </a:cubicBezTo>
                  <a:cubicBezTo>
                    <a:pt x="1928" y="356"/>
                    <a:pt x="1920" y="363"/>
                    <a:pt x="1928" y="371"/>
                  </a:cubicBezTo>
                  <a:cubicBezTo>
                    <a:pt x="1928" y="379"/>
                    <a:pt x="1952" y="379"/>
                    <a:pt x="1983" y="379"/>
                  </a:cubicBezTo>
                  <a:cubicBezTo>
                    <a:pt x="2086" y="387"/>
                    <a:pt x="2102" y="443"/>
                    <a:pt x="2110" y="474"/>
                  </a:cubicBezTo>
                  <a:lnTo>
                    <a:pt x="2110" y="474"/>
                  </a:lnTo>
                  <a:cubicBezTo>
                    <a:pt x="2118" y="482"/>
                    <a:pt x="2134" y="498"/>
                    <a:pt x="2149" y="514"/>
                  </a:cubicBezTo>
                  <a:cubicBezTo>
                    <a:pt x="2173" y="537"/>
                    <a:pt x="2205" y="561"/>
                    <a:pt x="2205" y="585"/>
                  </a:cubicBezTo>
                  <a:cubicBezTo>
                    <a:pt x="2205" y="609"/>
                    <a:pt x="2229" y="616"/>
                    <a:pt x="2252" y="632"/>
                  </a:cubicBezTo>
                  <a:cubicBezTo>
                    <a:pt x="2260" y="632"/>
                    <a:pt x="2276" y="640"/>
                    <a:pt x="2284" y="648"/>
                  </a:cubicBezTo>
                  <a:cubicBezTo>
                    <a:pt x="2300" y="664"/>
                    <a:pt x="2307" y="743"/>
                    <a:pt x="2284" y="782"/>
                  </a:cubicBezTo>
                  <a:cubicBezTo>
                    <a:pt x="2284" y="798"/>
                    <a:pt x="2268" y="806"/>
                    <a:pt x="2260" y="814"/>
                  </a:cubicBezTo>
                  <a:cubicBezTo>
                    <a:pt x="2252" y="822"/>
                    <a:pt x="2236" y="830"/>
                    <a:pt x="2236" y="869"/>
                  </a:cubicBezTo>
                  <a:cubicBezTo>
                    <a:pt x="2236" y="909"/>
                    <a:pt x="2220" y="925"/>
                    <a:pt x="2197" y="933"/>
                  </a:cubicBezTo>
                  <a:cubicBezTo>
                    <a:pt x="2189" y="933"/>
                    <a:pt x="2181" y="933"/>
                    <a:pt x="2181" y="940"/>
                  </a:cubicBezTo>
                  <a:cubicBezTo>
                    <a:pt x="2165" y="949"/>
                    <a:pt x="2157" y="949"/>
                    <a:pt x="2149" y="949"/>
                  </a:cubicBezTo>
                  <a:cubicBezTo>
                    <a:pt x="2134" y="956"/>
                    <a:pt x="2126" y="964"/>
                    <a:pt x="2110" y="980"/>
                  </a:cubicBezTo>
                  <a:cubicBezTo>
                    <a:pt x="2094" y="988"/>
                    <a:pt x="2078" y="996"/>
                    <a:pt x="2062" y="996"/>
                  </a:cubicBezTo>
                  <a:cubicBezTo>
                    <a:pt x="2062" y="996"/>
                    <a:pt x="2054" y="988"/>
                    <a:pt x="2047" y="988"/>
                  </a:cubicBezTo>
                  <a:cubicBezTo>
                    <a:pt x="2039" y="988"/>
                    <a:pt x="2031" y="988"/>
                    <a:pt x="2023" y="988"/>
                  </a:cubicBezTo>
                  <a:cubicBezTo>
                    <a:pt x="2007" y="988"/>
                    <a:pt x="1999" y="988"/>
                    <a:pt x="1999" y="996"/>
                  </a:cubicBezTo>
                  <a:cubicBezTo>
                    <a:pt x="1991" y="996"/>
                    <a:pt x="1983" y="996"/>
                    <a:pt x="1983" y="1004"/>
                  </a:cubicBezTo>
                  <a:cubicBezTo>
                    <a:pt x="1976" y="1012"/>
                    <a:pt x="1983" y="1027"/>
                    <a:pt x="1983" y="1051"/>
                  </a:cubicBezTo>
                  <a:cubicBezTo>
                    <a:pt x="1991" y="1059"/>
                    <a:pt x="1991" y="1075"/>
                    <a:pt x="1991" y="1083"/>
                  </a:cubicBezTo>
                  <a:cubicBezTo>
                    <a:pt x="1991" y="1099"/>
                    <a:pt x="1999" y="1107"/>
                    <a:pt x="2015" y="1114"/>
                  </a:cubicBezTo>
                  <a:cubicBezTo>
                    <a:pt x="2023" y="1122"/>
                    <a:pt x="2039" y="1130"/>
                    <a:pt x="2039" y="1138"/>
                  </a:cubicBezTo>
                  <a:cubicBezTo>
                    <a:pt x="2047" y="1170"/>
                    <a:pt x="2023" y="1233"/>
                    <a:pt x="1999" y="1249"/>
                  </a:cubicBezTo>
                  <a:cubicBezTo>
                    <a:pt x="1991" y="1257"/>
                    <a:pt x="1991" y="1265"/>
                    <a:pt x="1991" y="1273"/>
                  </a:cubicBezTo>
                  <a:cubicBezTo>
                    <a:pt x="1991" y="1280"/>
                    <a:pt x="1999" y="1296"/>
                    <a:pt x="1999" y="1312"/>
                  </a:cubicBezTo>
                  <a:cubicBezTo>
                    <a:pt x="1999" y="1344"/>
                    <a:pt x="1944" y="1367"/>
                    <a:pt x="1912" y="1383"/>
                  </a:cubicBezTo>
                  <a:cubicBezTo>
                    <a:pt x="1904" y="1383"/>
                    <a:pt x="1896" y="1391"/>
                    <a:pt x="1889" y="1391"/>
                  </a:cubicBezTo>
                  <a:cubicBezTo>
                    <a:pt x="1880" y="1399"/>
                    <a:pt x="1880" y="1399"/>
                    <a:pt x="1880" y="1399"/>
                  </a:cubicBezTo>
                  <a:cubicBezTo>
                    <a:pt x="1880" y="1399"/>
                    <a:pt x="1880" y="1407"/>
                    <a:pt x="1889" y="1407"/>
                  </a:cubicBezTo>
                  <a:cubicBezTo>
                    <a:pt x="1889" y="1415"/>
                    <a:pt x="1896" y="1415"/>
                    <a:pt x="1896" y="1423"/>
                  </a:cubicBezTo>
                  <a:cubicBezTo>
                    <a:pt x="1904" y="1439"/>
                    <a:pt x="1912" y="1462"/>
                    <a:pt x="1880" y="1486"/>
                  </a:cubicBezTo>
                  <a:cubicBezTo>
                    <a:pt x="1880" y="1494"/>
                    <a:pt x="1880" y="1494"/>
                    <a:pt x="1880" y="1494"/>
                  </a:cubicBezTo>
                  <a:lnTo>
                    <a:pt x="1880" y="1494"/>
                  </a:lnTo>
                  <a:lnTo>
                    <a:pt x="1762" y="1367"/>
                  </a:lnTo>
                  <a:lnTo>
                    <a:pt x="1762" y="1367"/>
                  </a:lnTo>
                  <a:cubicBezTo>
                    <a:pt x="1770" y="1367"/>
                    <a:pt x="1778" y="1375"/>
                    <a:pt x="1786" y="1391"/>
                  </a:cubicBezTo>
                  <a:cubicBezTo>
                    <a:pt x="1802" y="1407"/>
                    <a:pt x="1849" y="1454"/>
                    <a:pt x="1880" y="1486"/>
                  </a:cubicBezTo>
                  <a:cubicBezTo>
                    <a:pt x="1896" y="1462"/>
                    <a:pt x="1904" y="1446"/>
                    <a:pt x="1896" y="1431"/>
                  </a:cubicBezTo>
                  <a:cubicBezTo>
                    <a:pt x="1889" y="1423"/>
                    <a:pt x="1889" y="1415"/>
                    <a:pt x="1880" y="1415"/>
                  </a:cubicBezTo>
                  <a:cubicBezTo>
                    <a:pt x="1873" y="1407"/>
                    <a:pt x="1873" y="1407"/>
                    <a:pt x="1873" y="1399"/>
                  </a:cubicBezTo>
                  <a:cubicBezTo>
                    <a:pt x="1873" y="1391"/>
                    <a:pt x="1873" y="1391"/>
                    <a:pt x="1880" y="1383"/>
                  </a:cubicBezTo>
                  <a:cubicBezTo>
                    <a:pt x="1889" y="1383"/>
                    <a:pt x="1896" y="1375"/>
                    <a:pt x="1904" y="1375"/>
                  </a:cubicBezTo>
                  <a:cubicBezTo>
                    <a:pt x="1944" y="1360"/>
                    <a:pt x="1991" y="1344"/>
                    <a:pt x="1991" y="1312"/>
                  </a:cubicBezTo>
                  <a:cubicBezTo>
                    <a:pt x="1991" y="1296"/>
                    <a:pt x="1991" y="1288"/>
                    <a:pt x="1983" y="1280"/>
                  </a:cubicBezTo>
                  <a:cubicBezTo>
                    <a:pt x="1983" y="1265"/>
                    <a:pt x="1983" y="1257"/>
                    <a:pt x="1999" y="1241"/>
                  </a:cubicBezTo>
                  <a:cubicBezTo>
                    <a:pt x="2015" y="1233"/>
                    <a:pt x="2039" y="1170"/>
                    <a:pt x="2031" y="1146"/>
                  </a:cubicBezTo>
                  <a:cubicBezTo>
                    <a:pt x="2031" y="1130"/>
                    <a:pt x="2023" y="1122"/>
                    <a:pt x="2007" y="1114"/>
                  </a:cubicBezTo>
                  <a:cubicBezTo>
                    <a:pt x="1999" y="1107"/>
                    <a:pt x="1983" y="1099"/>
                    <a:pt x="1983" y="1083"/>
                  </a:cubicBezTo>
                  <a:cubicBezTo>
                    <a:pt x="1983" y="1075"/>
                    <a:pt x="1983" y="1059"/>
                    <a:pt x="1976" y="1051"/>
                  </a:cubicBezTo>
                  <a:cubicBezTo>
                    <a:pt x="1976" y="1027"/>
                    <a:pt x="1967" y="1012"/>
                    <a:pt x="1976" y="996"/>
                  </a:cubicBezTo>
                  <a:cubicBezTo>
                    <a:pt x="1976" y="988"/>
                    <a:pt x="1983" y="988"/>
                    <a:pt x="1991" y="988"/>
                  </a:cubicBezTo>
                  <a:cubicBezTo>
                    <a:pt x="1999" y="980"/>
                    <a:pt x="2007" y="980"/>
                    <a:pt x="2023" y="980"/>
                  </a:cubicBezTo>
                  <a:cubicBezTo>
                    <a:pt x="2031" y="980"/>
                    <a:pt x="2039" y="980"/>
                    <a:pt x="2047" y="988"/>
                  </a:cubicBezTo>
                  <a:cubicBezTo>
                    <a:pt x="2054" y="988"/>
                    <a:pt x="2062" y="988"/>
                    <a:pt x="2062" y="988"/>
                  </a:cubicBezTo>
                  <a:cubicBezTo>
                    <a:pt x="2086" y="988"/>
                    <a:pt x="2094" y="980"/>
                    <a:pt x="2102" y="972"/>
                  </a:cubicBezTo>
                  <a:cubicBezTo>
                    <a:pt x="2118" y="956"/>
                    <a:pt x="2134" y="949"/>
                    <a:pt x="2149" y="949"/>
                  </a:cubicBezTo>
                  <a:cubicBezTo>
                    <a:pt x="2157" y="940"/>
                    <a:pt x="2165" y="940"/>
                    <a:pt x="2173" y="933"/>
                  </a:cubicBezTo>
                  <a:cubicBezTo>
                    <a:pt x="2181" y="933"/>
                    <a:pt x="2189" y="925"/>
                    <a:pt x="2189" y="925"/>
                  </a:cubicBezTo>
                  <a:cubicBezTo>
                    <a:pt x="2213" y="917"/>
                    <a:pt x="2229" y="909"/>
                    <a:pt x="2229" y="869"/>
                  </a:cubicBezTo>
                  <a:cubicBezTo>
                    <a:pt x="2229" y="830"/>
                    <a:pt x="2244" y="822"/>
                    <a:pt x="2260" y="806"/>
                  </a:cubicBezTo>
                  <a:cubicBezTo>
                    <a:pt x="2268" y="798"/>
                    <a:pt x="2276" y="790"/>
                    <a:pt x="2284" y="782"/>
                  </a:cubicBezTo>
                  <a:cubicBezTo>
                    <a:pt x="2300" y="743"/>
                    <a:pt x="2292" y="664"/>
                    <a:pt x="2276" y="648"/>
                  </a:cubicBezTo>
                  <a:cubicBezTo>
                    <a:pt x="2268" y="648"/>
                    <a:pt x="2260" y="640"/>
                    <a:pt x="2252" y="640"/>
                  </a:cubicBezTo>
                  <a:cubicBezTo>
                    <a:pt x="2229" y="624"/>
                    <a:pt x="2197" y="609"/>
                    <a:pt x="2197" y="585"/>
                  </a:cubicBezTo>
                  <a:cubicBezTo>
                    <a:pt x="2197" y="569"/>
                    <a:pt x="2165" y="537"/>
                    <a:pt x="2142" y="514"/>
                  </a:cubicBezTo>
                  <a:cubicBezTo>
                    <a:pt x="2126" y="498"/>
                    <a:pt x="2110" y="490"/>
                    <a:pt x="2110" y="482"/>
                  </a:cubicBezTo>
                  <a:cubicBezTo>
                    <a:pt x="2102" y="474"/>
                    <a:pt x="2102" y="474"/>
                    <a:pt x="2102" y="474"/>
                  </a:cubicBezTo>
                  <a:cubicBezTo>
                    <a:pt x="2094" y="450"/>
                    <a:pt x="2086" y="387"/>
                    <a:pt x="1983" y="387"/>
                  </a:cubicBezTo>
                  <a:cubicBezTo>
                    <a:pt x="1944" y="387"/>
                    <a:pt x="1928" y="387"/>
                    <a:pt x="1920" y="371"/>
                  </a:cubicBezTo>
                  <a:cubicBezTo>
                    <a:pt x="1912" y="363"/>
                    <a:pt x="1920" y="356"/>
                    <a:pt x="1928" y="348"/>
                  </a:cubicBezTo>
                  <a:cubicBezTo>
                    <a:pt x="1936" y="340"/>
                    <a:pt x="1944" y="324"/>
                    <a:pt x="1944" y="308"/>
                  </a:cubicBezTo>
                  <a:cubicBezTo>
                    <a:pt x="1936" y="300"/>
                    <a:pt x="1936" y="300"/>
                    <a:pt x="1920" y="292"/>
                  </a:cubicBezTo>
                  <a:cubicBezTo>
                    <a:pt x="1904" y="292"/>
                    <a:pt x="1896" y="284"/>
                    <a:pt x="1904" y="245"/>
                  </a:cubicBezTo>
                  <a:cubicBezTo>
                    <a:pt x="1904" y="221"/>
                    <a:pt x="1904" y="205"/>
                    <a:pt x="1904" y="190"/>
                  </a:cubicBezTo>
                  <a:cubicBezTo>
                    <a:pt x="1912" y="174"/>
                    <a:pt x="1912" y="166"/>
                    <a:pt x="1920" y="126"/>
                  </a:cubicBezTo>
                  <a:cubicBezTo>
                    <a:pt x="1936" y="95"/>
                    <a:pt x="1920" y="95"/>
                    <a:pt x="1912" y="87"/>
                  </a:cubicBezTo>
                  <a:cubicBezTo>
                    <a:pt x="1904" y="79"/>
                    <a:pt x="1889" y="71"/>
                    <a:pt x="1889" y="55"/>
                  </a:cubicBezTo>
                  <a:cubicBezTo>
                    <a:pt x="1889" y="39"/>
                    <a:pt x="1880" y="32"/>
                    <a:pt x="1873" y="8"/>
                  </a:cubicBezTo>
                  <a:cubicBezTo>
                    <a:pt x="1865" y="8"/>
                    <a:pt x="1865" y="8"/>
                    <a:pt x="1865" y="8"/>
                  </a:cubicBezTo>
                  <a:cubicBezTo>
                    <a:pt x="1446" y="55"/>
                    <a:pt x="742" y="63"/>
                    <a:pt x="363" y="63"/>
                  </a:cubicBezTo>
                  <a:cubicBezTo>
                    <a:pt x="189" y="63"/>
                    <a:pt x="78" y="55"/>
                    <a:pt x="78" y="55"/>
                  </a:cubicBezTo>
                  <a:cubicBezTo>
                    <a:pt x="70" y="55"/>
                    <a:pt x="70" y="55"/>
                    <a:pt x="70" y="55"/>
                  </a:cubicBezTo>
                  <a:lnTo>
                    <a:pt x="70" y="55"/>
                  </a:lnTo>
                  <a:cubicBezTo>
                    <a:pt x="62" y="55"/>
                    <a:pt x="54" y="63"/>
                    <a:pt x="47" y="71"/>
                  </a:cubicBezTo>
                  <a:cubicBezTo>
                    <a:pt x="39" y="87"/>
                    <a:pt x="39" y="95"/>
                    <a:pt x="47" y="110"/>
                  </a:cubicBezTo>
                  <a:cubicBezTo>
                    <a:pt x="54" y="126"/>
                    <a:pt x="54" y="142"/>
                    <a:pt x="39" y="158"/>
                  </a:cubicBezTo>
                  <a:cubicBezTo>
                    <a:pt x="31" y="158"/>
                    <a:pt x="31" y="166"/>
                    <a:pt x="31" y="166"/>
                  </a:cubicBezTo>
                  <a:cubicBezTo>
                    <a:pt x="31" y="174"/>
                    <a:pt x="39" y="182"/>
                    <a:pt x="54" y="190"/>
                  </a:cubicBezTo>
                  <a:cubicBezTo>
                    <a:pt x="54" y="190"/>
                    <a:pt x="54" y="197"/>
                    <a:pt x="62" y="197"/>
                  </a:cubicBezTo>
                  <a:lnTo>
                    <a:pt x="62" y="197"/>
                  </a:lnTo>
                  <a:cubicBezTo>
                    <a:pt x="78" y="213"/>
                    <a:pt x="94" y="213"/>
                    <a:pt x="94" y="229"/>
                  </a:cubicBezTo>
                  <a:cubicBezTo>
                    <a:pt x="94" y="237"/>
                    <a:pt x="94" y="237"/>
                    <a:pt x="86" y="245"/>
                  </a:cubicBezTo>
                  <a:cubicBezTo>
                    <a:pt x="78" y="261"/>
                    <a:pt x="78" y="261"/>
                    <a:pt x="78" y="276"/>
                  </a:cubicBezTo>
                  <a:cubicBezTo>
                    <a:pt x="78" y="284"/>
                    <a:pt x="78" y="292"/>
                    <a:pt x="78" y="316"/>
                  </a:cubicBezTo>
                  <a:cubicBezTo>
                    <a:pt x="70" y="348"/>
                    <a:pt x="54" y="356"/>
                    <a:pt x="47" y="363"/>
                  </a:cubicBezTo>
                  <a:cubicBezTo>
                    <a:pt x="31" y="371"/>
                    <a:pt x="23" y="379"/>
                    <a:pt x="16" y="403"/>
                  </a:cubicBezTo>
                  <a:cubicBezTo>
                    <a:pt x="8" y="419"/>
                    <a:pt x="16" y="427"/>
                    <a:pt x="31" y="434"/>
                  </a:cubicBezTo>
                  <a:cubicBezTo>
                    <a:pt x="39" y="443"/>
                    <a:pt x="54" y="450"/>
                    <a:pt x="70" y="474"/>
                  </a:cubicBezTo>
                  <a:cubicBezTo>
                    <a:pt x="86" y="514"/>
                    <a:pt x="94" y="537"/>
                    <a:pt x="102" y="561"/>
                  </a:cubicBezTo>
                  <a:cubicBezTo>
                    <a:pt x="102" y="569"/>
                    <a:pt x="110" y="577"/>
                    <a:pt x="110" y="585"/>
                  </a:cubicBezTo>
                  <a:cubicBezTo>
                    <a:pt x="118" y="593"/>
                    <a:pt x="118" y="601"/>
                    <a:pt x="118" y="616"/>
                  </a:cubicBezTo>
                  <a:cubicBezTo>
                    <a:pt x="118" y="624"/>
                    <a:pt x="118" y="640"/>
                    <a:pt x="126" y="664"/>
                  </a:cubicBezTo>
                  <a:cubicBezTo>
                    <a:pt x="133" y="672"/>
                    <a:pt x="133" y="680"/>
                    <a:pt x="141" y="687"/>
                  </a:cubicBezTo>
                  <a:cubicBezTo>
                    <a:pt x="141" y="703"/>
                    <a:pt x="149" y="711"/>
                    <a:pt x="157" y="727"/>
                  </a:cubicBezTo>
                  <a:cubicBezTo>
                    <a:pt x="165" y="743"/>
                    <a:pt x="173" y="759"/>
                    <a:pt x="173" y="767"/>
                  </a:cubicBezTo>
                  <a:cubicBezTo>
                    <a:pt x="181" y="782"/>
                    <a:pt x="181" y="798"/>
                    <a:pt x="197" y="822"/>
                  </a:cubicBezTo>
                  <a:cubicBezTo>
                    <a:pt x="220" y="846"/>
                    <a:pt x="213" y="917"/>
                    <a:pt x="213" y="956"/>
                  </a:cubicBezTo>
                  <a:cubicBezTo>
                    <a:pt x="213" y="964"/>
                    <a:pt x="213" y="964"/>
                    <a:pt x="213" y="972"/>
                  </a:cubicBezTo>
                  <a:cubicBezTo>
                    <a:pt x="213" y="980"/>
                    <a:pt x="213" y="988"/>
                    <a:pt x="220" y="988"/>
                  </a:cubicBezTo>
                  <a:lnTo>
                    <a:pt x="228" y="980"/>
                  </a:lnTo>
                  <a:lnTo>
                    <a:pt x="236" y="980"/>
                  </a:lnTo>
                  <a:cubicBezTo>
                    <a:pt x="252" y="980"/>
                    <a:pt x="268" y="1012"/>
                    <a:pt x="268" y="1012"/>
                  </a:cubicBezTo>
                  <a:lnTo>
                    <a:pt x="268" y="1012"/>
                  </a:lnTo>
                  <a:cubicBezTo>
                    <a:pt x="268" y="1012"/>
                    <a:pt x="268" y="1035"/>
                    <a:pt x="268" y="1051"/>
                  </a:cubicBezTo>
                  <a:cubicBezTo>
                    <a:pt x="260" y="1059"/>
                    <a:pt x="268" y="1059"/>
                    <a:pt x="276" y="1067"/>
                  </a:cubicBezTo>
                  <a:cubicBezTo>
                    <a:pt x="284" y="1067"/>
                    <a:pt x="292" y="1075"/>
                    <a:pt x="292" y="1083"/>
                  </a:cubicBezTo>
                  <a:cubicBezTo>
                    <a:pt x="284" y="1107"/>
                    <a:pt x="284" y="1122"/>
                    <a:pt x="292" y="1130"/>
                  </a:cubicBezTo>
                  <a:cubicBezTo>
                    <a:pt x="307" y="1138"/>
                    <a:pt x="307" y="1170"/>
                    <a:pt x="292" y="1193"/>
                  </a:cubicBezTo>
                  <a:cubicBezTo>
                    <a:pt x="284" y="1217"/>
                    <a:pt x="284" y="1217"/>
                    <a:pt x="300" y="1233"/>
                  </a:cubicBezTo>
                  <a:cubicBezTo>
                    <a:pt x="307" y="1241"/>
                    <a:pt x="307" y="1241"/>
                    <a:pt x="315" y="1249"/>
                  </a:cubicBezTo>
                  <a:cubicBezTo>
                    <a:pt x="331" y="1273"/>
                    <a:pt x="315" y="1320"/>
                    <a:pt x="307" y="1351"/>
                  </a:cubicBezTo>
                  <a:cubicBezTo>
                    <a:pt x="300" y="1367"/>
                    <a:pt x="300" y="1383"/>
                    <a:pt x="300" y="1391"/>
                  </a:cubicBezTo>
                  <a:cubicBezTo>
                    <a:pt x="300" y="1399"/>
                    <a:pt x="300" y="1399"/>
                    <a:pt x="300" y="1399"/>
                  </a:cubicBezTo>
                  <a:cubicBezTo>
                    <a:pt x="307" y="1399"/>
                    <a:pt x="307" y="1399"/>
                    <a:pt x="307" y="1399"/>
                  </a:cubicBezTo>
                  <a:cubicBezTo>
                    <a:pt x="315" y="1399"/>
                    <a:pt x="315" y="1399"/>
                    <a:pt x="323" y="1399"/>
                  </a:cubicBezTo>
                  <a:cubicBezTo>
                    <a:pt x="331" y="1399"/>
                    <a:pt x="339" y="1407"/>
                    <a:pt x="339" y="1423"/>
                  </a:cubicBezTo>
                  <a:cubicBezTo>
                    <a:pt x="339" y="1431"/>
                    <a:pt x="339" y="1431"/>
                    <a:pt x="339" y="1439"/>
                  </a:cubicBezTo>
                  <a:cubicBezTo>
                    <a:pt x="466" y="1439"/>
                    <a:pt x="1430" y="1423"/>
                    <a:pt x="1754" y="1367"/>
                  </a:cubicBezTo>
                  <a:lnTo>
                    <a:pt x="1762" y="1367"/>
                  </a:lnTo>
                  <a:lnTo>
                    <a:pt x="1880" y="1494"/>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3" name="Freeform 512"/>
            <p:cNvSpPr>
              <a:spLocks noChangeArrowheads="1"/>
            </p:cNvSpPr>
            <p:nvPr/>
          </p:nvSpPr>
          <p:spPr bwMode="auto">
            <a:xfrm>
              <a:off x="12659013" y="6755138"/>
              <a:ext cx="985706" cy="902209"/>
            </a:xfrm>
            <a:custGeom>
              <a:avLst/>
              <a:gdLst>
                <a:gd name="T0" fmla="*/ 1644 w 1874"/>
                <a:gd name="T1" fmla="*/ 198 h 1717"/>
                <a:gd name="T2" fmla="*/ 1644 w 1874"/>
                <a:gd name="T3" fmla="*/ 198 h 1717"/>
                <a:gd name="T4" fmla="*/ 1715 w 1874"/>
                <a:gd name="T5" fmla="*/ 79 h 1717"/>
                <a:gd name="T6" fmla="*/ 1644 w 1874"/>
                <a:gd name="T7" fmla="*/ 0 h 1717"/>
                <a:gd name="T8" fmla="*/ 0 w 1874"/>
                <a:gd name="T9" fmla="*/ 79 h 1717"/>
                <a:gd name="T10" fmla="*/ 79 w 1874"/>
                <a:gd name="T11" fmla="*/ 514 h 1717"/>
                <a:gd name="T12" fmla="*/ 87 w 1874"/>
                <a:gd name="T13" fmla="*/ 1399 h 1717"/>
                <a:gd name="T14" fmla="*/ 94 w 1874"/>
                <a:gd name="T15" fmla="*/ 1399 h 1717"/>
                <a:gd name="T16" fmla="*/ 134 w 1874"/>
                <a:gd name="T17" fmla="*/ 1463 h 1717"/>
                <a:gd name="T18" fmla="*/ 166 w 1874"/>
                <a:gd name="T19" fmla="*/ 1431 h 1717"/>
                <a:gd name="T20" fmla="*/ 229 w 1874"/>
                <a:gd name="T21" fmla="*/ 1439 h 1717"/>
                <a:gd name="T22" fmla="*/ 269 w 1874"/>
                <a:gd name="T23" fmla="*/ 1463 h 1717"/>
                <a:gd name="T24" fmla="*/ 269 w 1874"/>
                <a:gd name="T25" fmla="*/ 1716 h 1717"/>
                <a:gd name="T26" fmla="*/ 1407 w 1874"/>
                <a:gd name="T27" fmla="*/ 1684 h 1717"/>
                <a:gd name="T28" fmla="*/ 1407 w 1874"/>
                <a:gd name="T29" fmla="*/ 1668 h 1717"/>
                <a:gd name="T30" fmla="*/ 1407 w 1874"/>
                <a:gd name="T31" fmla="*/ 1613 h 1717"/>
                <a:gd name="T32" fmla="*/ 1415 w 1874"/>
                <a:gd name="T33" fmla="*/ 1557 h 1717"/>
                <a:gd name="T34" fmla="*/ 1391 w 1874"/>
                <a:gd name="T35" fmla="*/ 1494 h 1717"/>
                <a:gd name="T36" fmla="*/ 1375 w 1874"/>
                <a:gd name="T37" fmla="*/ 1431 h 1717"/>
                <a:gd name="T38" fmla="*/ 1375 w 1874"/>
                <a:gd name="T39" fmla="*/ 1360 h 1717"/>
                <a:gd name="T40" fmla="*/ 1399 w 1874"/>
                <a:gd name="T41" fmla="*/ 1297 h 1717"/>
                <a:gd name="T42" fmla="*/ 1399 w 1874"/>
                <a:gd name="T43" fmla="*/ 1218 h 1717"/>
                <a:gd name="T44" fmla="*/ 1439 w 1874"/>
                <a:gd name="T45" fmla="*/ 1186 h 1717"/>
                <a:gd name="T46" fmla="*/ 1462 w 1874"/>
                <a:gd name="T47" fmla="*/ 1154 h 1717"/>
                <a:gd name="T48" fmla="*/ 1462 w 1874"/>
                <a:gd name="T49" fmla="*/ 1123 h 1717"/>
                <a:gd name="T50" fmla="*/ 1462 w 1874"/>
                <a:gd name="T51" fmla="*/ 1083 h 1717"/>
                <a:gd name="T52" fmla="*/ 1533 w 1874"/>
                <a:gd name="T53" fmla="*/ 1020 h 1717"/>
                <a:gd name="T54" fmla="*/ 1573 w 1874"/>
                <a:gd name="T55" fmla="*/ 973 h 1717"/>
                <a:gd name="T56" fmla="*/ 1589 w 1874"/>
                <a:gd name="T57" fmla="*/ 901 h 1717"/>
                <a:gd name="T58" fmla="*/ 1612 w 1874"/>
                <a:gd name="T59" fmla="*/ 799 h 1717"/>
                <a:gd name="T60" fmla="*/ 1660 w 1874"/>
                <a:gd name="T61" fmla="*/ 767 h 1717"/>
                <a:gd name="T62" fmla="*/ 1676 w 1874"/>
                <a:gd name="T63" fmla="*/ 735 h 1717"/>
                <a:gd name="T64" fmla="*/ 1699 w 1874"/>
                <a:gd name="T65" fmla="*/ 688 h 1717"/>
                <a:gd name="T66" fmla="*/ 1739 w 1874"/>
                <a:gd name="T67" fmla="*/ 640 h 1717"/>
                <a:gd name="T68" fmla="*/ 1778 w 1874"/>
                <a:gd name="T69" fmla="*/ 585 h 1717"/>
                <a:gd name="T70" fmla="*/ 1723 w 1874"/>
                <a:gd name="T71" fmla="*/ 530 h 1717"/>
                <a:gd name="T72" fmla="*/ 1747 w 1874"/>
                <a:gd name="T73" fmla="*/ 474 h 1717"/>
                <a:gd name="T74" fmla="*/ 1778 w 1874"/>
                <a:gd name="T75" fmla="*/ 419 h 1717"/>
                <a:gd name="T76" fmla="*/ 1802 w 1874"/>
                <a:gd name="T77" fmla="*/ 396 h 1717"/>
                <a:gd name="T78" fmla="*/ 1810 w 1874"/>
                <a:gd name="T79" fmla="*/ 340 h 1717"/>
                <a:gd name="T80" fmla="*/ 1873 w 1874"/>
                <a:gd name="T81" fmla="*/ 229 h 1717"/>
                <a:gd name="T82" fmla="*/ 1676 w 1874"/>
                <a:gd name="T83" fmla="*/ 245 h 1717"/>
                <a:gd name="T84" fmla="*/ 1644 w 1874"/>
                <a:gd name="T85" fmla="*/ 198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74" h="1717">
                  <a:moveTo>
                    <a:pt x="1644" y="198"/>
                  </a:moveTo>
                  <a:lnTo>
                    <a:pt x="1644" y="198"/>
                  </a:lnTo>
                  <a:cubicBezTo>
                    <a:pt x="1668" y="166"/>
                    <a:pt x="1699" y="150"/>
                    <a:pt x="1715" y="79"/>
                  </a:cubicBezTo>
                  <a:cubicBezTo>
                    <a:pt x="1739" y="16"/>
                    <a:pt x="1644" y="0"/>
                    <a:pt x="1644" y="0"/>
                  </a:cubicBezTo>
                  <a:cubicBezTo>
                    <a:pt x="1383" y="32"/>
                    <a:pt x="213" y="71"/>
                    <a:pt x="0" y="79"/>
                  </a:cubicBezTo>
                  <a:cubicBezTo>
                    <a:pt x="16" y="198"/>
                    <a:pt x="39" y="348"/>
                    <a:pt x="79" y="514"/>
                  </a:cubicBezTo>
                  <a:cubicBezTo>
                    <a:pt x="87" y="1399"/>
                    <a:pt x="87" y="1399"/>
                    <a:pt x="87" y="1399"/>
                  </a:cubicBezTo>
                  <a:cubicBezTo>
                    <a:pt x="87" y="1399"/>
                    <a:pt x="87" y="1399"/>
                    <a:pt x="94" y="1399"/>
                  </a:cubicBezTo>
                  <a:cubicBezTo>
                    <a:pt x="126" y="1407"/>
                    <a:pt x="110" y="1447"/>
                    <a:pt x="134" y="1463"/>
                  </a:cubicBezTo>
                  <a:cubicBezTo>
                    <a:pt x="158" y="1486"/>
                    <a:pt x="150" y="1439"/>
                    <a:pt x="166" y="1431"/>
                  </a:cubicBezTo>
                  <a:cubicBezTo>
                    <a:pt x="174" y="1431"/>
                    <a:pt x="197" y="1439"/>
                    <a:pt x="229" y="1439"/>
                  </a:cubicBezTo>
                  <a:cubicBezTo>
                    <a:pt x="253" y="1439"/>
                    <a:pt x="269" y="1463"/>
                    <a:pt x="269" y="1463"/>
                  </a:cubicBezTo>
                  <a:cubicBezTo>
                    <a:pt x="269" y="1716"/>
                    <a:pt x="269" y="1716"/>
                    <a:pt x="269" y="1716"/>
                  </a:cubicBezTo>
                  <a:cubicBezTo>
                    <a:pt x="1407" y="1684"/>
                    <a:pt x="1407" y="1684"/>
                    <a:pt x="1407" y="1684"/>
                  </a:cubicBezTo>
                  <a:cubicBezTo>
                    <a:pt x="1407" y="1676"/>
                    <a:pt x="1407" y="1676"/>
                    <a:pt x="1407" y="1668"/>
                  </a:cubicBezTo>
                  <a:cubicBezTo>
                    <a:pt x="1391" y="1621"/>
                    <a:pt x="1423" y="1637"/>
                    <a:pt x="1407" y="1613"/>
                  </a:cubicBezTo>
                  <a:cubicBezTo>
                    <a:pt x="1399" y="1597"/>
                    <a:pt x="1407" y="1581"/>
                    <a:pt x="1415" y="1557"/>
                  </a:cubicBezTo>
                  <a:cubicBezTo>
                    <a:pt x="1423" y="1534"/>
                    <a:pt x="1415" y="1526"/>
                    <a:pt x="1391" y="1494"/>
                  </a:cubicBezTo>
                  <a:cubicBezTo>
                    <a:pt x="1367" y="1471"/>
                    <a:pt x="1359" y="1447"/>
                    <a:pt x="1375" y="1431"/>
                  </a:cubicBezTo>
                  <a:cubicBezTo>
                    <a:pt x="1391" y="1415"/>
                    <a:pt x="1375" y="1384"/>
                    <a:pt x="1375" y="1360"/>
                  </a:cubicBezTo>
                  <a:cubicBezTo>
                    <a:pt x="1375" y="1344"/>
                    <a:pt x="1375" y="1313"/>
                    <a:pt x="1399" y="1297"/>
                  </a:cubicBezTo>
                  <a:cubicBezTo>
                    <a:pt x="1430" y="1289"/>
                    <a:pt x="1407" y="1249"/>
                    <a:pt x="1399" y="1218"/>
                  </a:cubicBezTo>
                  <a:cubicBezTo>
                    <a:pt x="1399" y="1186"/>
                    <a:pt x="1415" y="1186"/>
                    <a:pt x="1439" y="1186"/>
                  </a:cubicBezTo>
                  <a:cubicBezTo>
                    <a:pt x="1462" y="1186"/>
                    <a:pt x="1470" y="1170"/>
                    <a:pt x="1462" y="1154"/>
                  </a:cubicBezTo>
                  <a:cubicBezTo>
                    <a:pt x="1454" y="1146"/>
                    <a:pt x="1454" y="1139"/>
                    <a:pt x="1462" y="1123"/>
                  </a:cubicBezTo>
                  <a:cubicBezTo>
                    <a:pt x="1478" y="1115"/>
                    <a:pt x="1470" y="1107"/>
                    <a:pt x="1462" y="1083"/>
                  </a:cubicBezTo>
                  <a:cubicBezTo>
                    <a:pt x="1462" y="1051"/>
                    <a:pt x="1502" y="1028"/>
                    <a:pt x="1533" y="1020"/>
                  </a:cubicBezTo>
                  <a:cubicBezTo>
                    <a:pt x="1565" y="1012"/>
                    <a:pt x="1573" y="996"/>
                    <a:pt x="1573" y="973"/>
                  </a:cubicBezTo>
                  <a:cubicBezTo>
                    <a:pt x="1573" y="941"/>
                    <a:pt x="1573" y="917"/>
                    <a:pt x="1589" y="901"/>
                  </a:cubicBezTo>
                  <a:cubicBezTo>
                    <a:pt x="1604" y="886"/>
                    <a:pt x="1612" y="830"/>
                    <a:pt x="1612" y="799"/>
                  </a:cubicBezTo>
                  <a:cubicBezTo>
                    <a:pt x="1620" y="767"/>
                    <a:pt x="1644" y="767"/>
                    <a:pt x="1660" y="767"/>
                  </a:cubicBezTo>
                  <a:cubicBezTo>
                    <a:pt x="1676" y="759"/>
                    <a:pt x="1676" y="767"/>
                    <a:pt x="1676" y="735"/>
                  </a:cubicBezTo>
                  <a:cubicBezTo>
                    <a:pt x="1676" y="696"/>
                    <a:pt x="1699" y="688"/>
                    <a:pt x="1699" y="688"/>
                  </a:cubicBezTo>
                  <a:cubicBezTo>
                    <a:pt x="1699" y="688"/>
                    <a:pt x="1707" y="656"/>
                    <a:pt x="1739" y="640"/>
                  </a:cubicBezTo>
                  <a:cubicBezTo>
                    <a:pt x="1763" y="625"/>
                    <a:pt x="1786" y="633"/>
                    <a:pt x="1778" y="585"/>
                  </a:cubicBezTo>
                  <a:cubicBezTo>
                    <a:pt x="1763" y="538"/>
                    <a:pt x="1723" y="554"/>
                    <a:pt x="1723" y="530"/>
                  </a:cubicBezTo>
                  <a:cubicBezTo>
                    <a:pt x="1723" y="506"/>
                    <a:pt x="1715" y="490"/>
                    <a:pt x="1747" y="474"/>
                  </a:cubicBezTo>
                  <a:cubicBezTo>
                    <a:pt x="1770" y="467"/>
                    <a:pt x="1770" y="443"/>
                    <a:pt x="1778" y="419"/>
                  </a:cubicBezTo>
                  <a:cubicBezTo>
                    <a:pt x="1778" y="396"/>
                    <a:pt x="1786" y="411"/>
                    <a:pt x="1802" y="396"/>
                  </a:cubicBezTo>
                  <a:cubicBezTo>
                    <a:pt x="1818" y="380"/>
                    <a:pt x="1778" y="348"/>
                    <a:pt x="1810" y="340"/>
                  </a:cubicBezTo>
                  <a:cubicBezTo>
                    <a:pt x="1842" y="332"/>
                    <a:pt x="1873" y="261"/>
                    <a:pt x="1873" y="229"/>
                  </a:cubicBezTo>
                  <a:cubicBezTo>
                    <a:pt x="1810" y="229"/>
                    <a:pt x="1707" y="237"/>
                    <a:pt x="1676" y="245"/>
                  </a:cubicBezTo>
                  <a:cubicBezTo>
                    <a:pt x="1628" y="253"/>
                    <a:pt x="1628" y="229"/>
                    <a:pt x="1644" y="19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4" name="Freeform 513"/>
            <p:cNvSpPr>
              <a:spLocks noChangeArrowheads="1"/>
            </p:cNvSpPr>
            <p:nvPr/>
          </p:nvSpPr>
          <p:spPr bwMode="auto">
            <a:xfrm>
              <a:off x="12659013" y="6750499"/>
              <a:ext cx="985706" cy="906848"/>
            </a:xfrm>
            <a:custGeom>
              <a:avLst/>
              <a:gdLst>
                <a:gd name="T0" fmla="*/ 260 w 1874"/>
                <a:gd name="T1" fmla="*/ 1471 h 1725"/>
                <a:gd name="T2" fmla="*/ 166 w 1874"/>
                <a:gd name="T3" fmla="*/ 1447 h 1725"/>
                <a:gd name="T4" fmla="*/ 126 w 1874"/>
                <a:gd name="T5" fmla="*/ 1479 h 1725"/>
                <a:gd name="T6" fmla="*/ 87 w 1874"/>
                <a:gd name="T7" fmla="*/ 1415 h 1725"/>
                <a:gd name="T8" fmla="*/ 79 w 1874"/>
                <a:gd name="T9" fmla="*/ 522 h 1725"/>
                <a:gd name="T10" fmla="*/ 0 w 1874"/>
                <a:gd name="T11" fmla="*/ 87 h 1725"/>
                <a:gd name="T12" fmla="*/ 1644 w 1874"/>
                <a:gd name="T13" fmla="*/ 0 h 1725"/>
                <a:gd name="T14" fmla="*/ 1668 w 1874"/>
                <a:gd name="T15" fmla="*/ 182 h 1725"/>
                <a:gd name="T16" fmla="*/ 1676 w 1874"/>
                <a:gd name="T17" fmla="*/ 245 h 1725"/>
                <a:gd name="T18" fmla="*/ 1873 w 1874"/>
                <a:gd name="T19" fmla="*/ 237 h 1725"/>
                <a:gd name="T20" fmla="*/ 1802 w 1874"/>
                <a:gd name="T21" fmla="*/ 372 h 1725"/>
                <a:gd name="T22" fmla="*/ 1778 w 1874"/>
                <a:gd name="T23" fmla="*/ 427 h 1725"/>
                <a:gd name="T24" fmla="*/ 1731 w 1874"/>
                <a:gd name="T25" fmla="*/ 522 h 1725"/>
                <a:gd name="T26" fmla="*/ 1778 w 1874"/>
                <a:gd name="T27" fmla="*/ 593 h 1725"/>
                <a:gd name="T28" fmla="*/ 1699 w 1874"/>
                <a:gd name="T29" fmla="*/ 696 h 1725"/>
                <a:gd name="T30" fmla="*/ 1683 w 1874"/>
                <a:gd name="T31" fmla="*/ 743 h 1725"/>
                <a:gd name="T32" fmla="*/ 1652 w 1874"/>
                <a:gd name="T33" fmla="*/ 775 h 1725"/>
                <a:gd name="T34" fmla="*/ 1589 w 1874"/>
                <a:gd name="T35" fmla="*/ 909 h 1725"/>
                <a:gd name="T36" fmla="*/ 1470 w 1874"/>
                <a:gd name="T37" fmla="*/ 1083 h 1725"/>
                <a:gd name="T38" fmla="*/ 1462 w 1874"/>
                <a:gd name="T39" fmla="*/ 1154 h 1725"/>
                <a:gd name="T40" fmla="*/ 1439 w 1874"/>
                <a:gd name="T41" fmla="*/ 1202 h 1725"/>
                <a:gd name="T42" fmla="*/ 1407 w 1874"/>
                <a:gd name="T43" fmla="*/ 1226 h 1725"/>
                <a:gd name="T44" fmla="*/ 1375 w 1874"/>
                <a:gd name="T45" fmla="*/ 1368 h 1725"/>
                <a:gd name="T46" fmla="*/ 1391 w 1874"/>
                <a:gd name="T47" fmla="*/ 1502 h 1725"/>
                <a:gd name="T48" fmla="*/ 1415 w 1874"/>
                <a:gd name="T49" fmla="*/ 1581 h 1725"/>
                <a:gd name="T50" fmla="*/ 1407 w 1874"/>
                <a:gd name="T51" fmla="*/ 1676 h 1725"/>
                <a:gd name="T52" fmla="*/ 1407 w 1874"/>
                <a:gd name="T53" fmla="*/ 1692 h 1725"/>
                <a:gd name="T54" fmla="*/ 166 w 1874"/>
                <a:gd name="T55" fmla="*/ 1439 h 1725"/>
                <a:gd name="T56" fmla="*/ 269 w 1874"/>
                <a:gd name="T57" fmla="*/ 1463 h 1725"/>
                <a:gd name="T58" fmla="*/ 276 w 1874"/>
                <a:gd name="T59" fmla="*/ 1716 h 1725"/>
                <a:gd name="T60" fmla="*/ 1407 w 1874"/>
                <a:gd name="T61" fmla="*/ 1637 h 1725"/>
                <a:gd name="T62" fmla="*/ 1415 w 1874"/>
                <a:gd name="T63" fmla="*/ 1565 h 1725"/>
                <a:gd name="T64" fmla="*/ 1375 w 1874"/>
                <a:gd name="T65" fmla="*/ 1439 h 1725"/>
                <a:gd name="T66" fmla="*/ 1399 w 1874"/>
                <a:gd name="T67" fmla="*/ 1305 h 1725"/>
                <a:gd name="T68" fmla="*/ 1399 w 1874"/>
                <a:gd name="T69" fmla="*/ 1202 h 1725"/>
                <a:gd name="T70" fmla="*/ 1462 w 1874"/>
                <a:gd name="T71" fmla="*/ 1178 h 1725"/>
                <a:gd name="T72" fmla="*/ 1462 w 1874"/>
                <a:gd name="T73" fmla="*/ 1131 h 1725"/>
                <a:gd name="T74" fmla="*/ 1533 w 1874"/>
                <a:gd name="T75" fmla="*/ 1028 h 1725"/>
                <a:gd name="T76" fmla="*/ 1612 w 1874"/>
                <a:gd name="T77" fmla="*/ 822 h 1725"/>
                <a:gd name="T78" fmla="*/ 1660 w 1874"/>
                <a:gd name="T79" fmla="*/ 767 h 1725"/>
                <a:gd name="T80" fmla="*/ 1699 w 1874"/>
                <a:gd name="T81" fmla="*/ 696 h 1725"/>
                <a:gd name="T82" fmla="*/ 1770 w 1874"/>
                <a:gd name="T83" fmla="*/ 593 h 1725"/>
                <a:gd name="T84" fmla="*/ 1723 w 1874"/>
                <a:gd name="T85" fmla="*/ 522 h 1725"/>
                <a:gd name="T86" fmla="*/ 1770 w 1874"/>
                <a:gd name="T87" fmla="*/ 427 h 1725"/>
                <a:gd name="T88" fmla="*/ 1794 w 1874"/>
                <a:gd name="T89" fmla="*/ 380 h 1725"/>
                <a:gd name="T90" fmla="*/ 1865 w 1874"/>
                <a:gd name="T91" fmla="*/ 237 h 1725"/>
                <a:gd name="T92" fmla="*/ 1644 w 1874"/>
                <a:gd name="T93" fmla="*/ 206 h 1725"/>
                <a:gd name="T94" fmla="*/ 1707 w 1874"/>
                <a:gd name="T95" fmla="*/ 48 h 1725"/>
                <a:gd name="T96" fmla="*/ 87 w 1874"/>
                <a:gd name="T97" fmla="*/ 522 h 1725"/>
                <a:gd name="T98" fmla="*/ 94 w 1874"/>
                <a:gd name="T99" fmla="*/ 1407 h 1725"/>
                <a:gd name="T100" fmla="*/ 142 w 1874"/>
                <a:gd name="T101" fmla="*/ 147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4" h="1725">
                  <a:moveTo>
                    <a:pt x="269" y="1724"/>
                  </a:moveTo>
                  <a:lnTo>
                    <a:pt x="269" y="1724"/>
                  </a:lnTo>
                  <a:cubicBezTo>
                    <a:pt x="260" y="1471"/>
                    <a:pt x="260" y="1471"/>
                    <a:pt x="260" y="1471"/>
                  </a:cubicBezTo>
                  <a:cubicBezTo>
                    <a:pt x="260" y="1463"/>
                    <a:pt x="253" y="1447"/>
                    <a:pt x="229" y="1447"/>
                  </a:cubicBezTo>
                  <a:cubicBezTo>
                    <a:pt x="213" y="1447"/>
                    <a:pt x="197" y="1447"/>
                    <a:pt x="189" y="1447"/>
                  </a:cubicBezTo>
                  <a:cubicBezTo>
                    <a:pt x="174" y="1447"/>
                    <a:pt x="166" y="1447"/>
                    <a:pt x="166" y="1447"/>
                  </a:cubicBezTo>
                  <a:cubicBezTo>
                    <a:pt x="166" y="1447"/>
                    <a:pt x="158" y="1455"/>
                    <a:pt x="158" y="1463"/>
                  </a:cubicBezTo>
                  <a:cubicBezTo>
                    <a:pt x="158" y="1471"/>
                    <a:pt x="150" y="1479"/>
                    <a:pt x="142" y="1479"/>
                  </a:cubicBezTo>
                  <a:cubicBezTo>
                    <a:pt x="142" y="1479"/>
                    <a:pt x="134" y="1479"/>
                    <a:pt x="126" y="1479"/>
                  </a:cubicBezTo>
                  <a:cubicBezTo>
                    <a:pt x="118" y="1463"/>
                    <a:pt x="118" y="1455"/>
                    <a:pt x="110" y="1439"/>
                  </a:cubicBezTo>
                  <a:cubicBezTo>
                    <a:pt x="110" y="1423"/>
                    <a:pt x="110" y="1415"/>
                    <a:pt x="94" y="1415"/>
                  </a:cubicBezTo>
                  <a:cubicBezTo>
                    <a:pt x="87" y="1415"/>
                    <a:pt x="87" y="1415"/>
                    <a:pt x="87" y="1415"/>
                  </a:cubicBezTo>
                  <a:cubicBezTo>
                    <a:pt x="79" y="1415"/>
                    <a:pt x="79" y="1415"/>
                    <a:pt x="79" y="1415"/>
                  </a:cubicBezTo>
                  <a:cubicBezTo>
                    <a:pt x="79" y="1407"/>
                    <a:pt x="79" y="1407"/>
                    <a:pt x="79" y="1407"/>
                  </a:cubicBezTo>
                  <a:cubicBezTo>
                    <a:pt x="79" y="522"/>
                    <a:pt x="79" y="522"/>
                    <a:pt x="79" y="522"/>
                  </a:cubicBezTo>
                  <a:cubicBezTo>
                    <a:pt x="39" y="380"/>
                    <a:pt x="16" y="237"/>
                    <a:pt x="0" y="87"/>
                  </a:cubicBezTo>
                  <a:lnTo>
                    <a:pt x="0" y="87"/>
                  </a:lnTo>
                  <a:lnTo>
                    <a:pt x="0" y="87"/>
                  </a:lnTo>
                  <a:cubicBezTo>
                    <a:pt x="229" y="79"/>
                    <a:pt x="1391" y="40"/>
                    <a:pt x="1644" y="0"/>
                  </a:cubicBezTo>
                  <a:lnTo>
                    <a:pt x="1644" y="0"/>
                  </a:lnTo>
                  <a:lnTo>
                    <a:pt x="1644" y="0"/>
                  </a:lnTo>
                  <a:cubicBezTo>
                    <a:pt x="1644" y="0"/>
                    <a:pt x="1692" y="8"/>
                    <a:pt x="1715" y="40"/>
                  </a:cubicBezTo>
                  <a:cubicBezTo>
                    <a:pt x="1723" y="56"/>
                    <a:pt x="1723" y="71"/>
                    <a:pt x="1715" y="95"/>
                  </a:cubicBezTo>
                  <a:cubicBezTo>
                    <a:pt x="1707" y="142"/>
                    <a:pt x="1683" y="166"/>
                    <a:pt x="1668" y="182"/>
                  </a:cubicBezTo>
                  <a:cubicBezTo>
                    <a:pt x="1660" y="190"/>
                    <a:pt x="1652" y="198"/>
                    <a:pt x="1644" y="206"/>
                  </a:cubicBezTo>
                  <a:cubicBezTo>
                    <a:pt x="1636" y="222"/>
                    <a:pt x="1636" y="237"/>
                    <a:pt x="1636" y="245"/>
                  </a:cubicBezTo>
                  <a:cubicBezTo>
                    <a:pt x="1644" y="245"/>
                    <a:pt x="1652" y="253"/>
                    <a:pt x="1676" y="245"/>
                  </a:cubicBezTo>
                  <a:cubicBezTo>
                    <a:pt x="1715" y="245"/>
                    <a:pt x="1826" y="237"/>
                    <a:pt x="1873" y="229"/>
                  </a:cubicBezTo>
                  <a:lnTo>
                    <a:pt x="1873" y="229"/>
                  </a:lnTo>
                  <a:cubicBezTo>
                    <a:pt x="1873" y="237"/>
                    <a:pt x="1873" y="237"/>
                    <a:pt x="1873" y="237"/>
                  </a:cubicBezTo>
                  <a:cubicBezTo>
                    <a:pt x="1873" y="269"/>
                    <a:pt x="1842" y="340"/>
                    <a:pt x="1810" y="348"/>
                  </a:cubicBezTo>
                  <a:cubicBezTo>
                    <a:pt x="1810" y="356"/>
                    <a:pt x="1802" y="356"/>
                    <a:pt x="1802" y="356"/>
                  </a:cubicBezTo>
                  <a:cubicBezTo>
                    <a:pt x="1802" y="364"/>
                    <a:pt x="1802" y="372"/>
                    <a:pt x="1802" y="372"/>
                  </a:cubicBezTo>
                  <a:cubicBezTo>
                    <a:pt x="1810" y="388"/>
                    <a:pt x="1810" y="395"/>
                    <a:pt x="1802" y="404"/>
                  </a:cubicBezTo>
                  <a:cubicBezTo>
                    <a:pt x="1794" y="411"/>
                    <a:pt x="1794" y="411"/>
                    <a:pt x="1786" y="419"/>
                  </a:cubicBezTo>
                  <a:cubicBezTo>
                    <a:pt x="1786" y="419"/>
                    <a:pt x="1786" y="419"/>
                    <a:pt x="1778" y="427"/>
                  </a:cubicBezTo>
                  <a:cubicBezTo>
                    <a:pt x="1778" y="435"/>
                    <a:pt x="1778" y="435"/>
                    <a:pt x="1778" y="435"/>
                  </a:cubicBezTo>
                  <a:cubicBezTo>
                    <a:pt x="1778" y="459"/>
                    <a:pt x="1770" y="475"/>
                    <a:pt x="1747" y="490"/>
                  </a:cubicBezTo>
                  <a:cubicBezTo>
                    <a:pt x="1723" y="498"/>
                    <a:pt x="1723" y="506"/>
                    <a:pt x="1731" y="522"/>
                  </a:cubicBezTo>
                  <a:cubicBezTo>
                    <a:pt x="1731" y="530"/>
                    <a:pt x="1731" y="530"/>
                    <a:pt x="1731" y="538"/>
                  </a:cubicBezTo>
                  <a:cubicBezTo>
                    <a:pt x="1731" y="538"/>
                    <a:pt x="1731" y="546"/>
                    <a:pt x="1739" y="546"/>
                  </a:cubicBezTo>
                  <a:cubicBezTo>
                    <a:pt x="1755" y="554"/>
                    <a:pt x="1770" y="562"/>
                    <a:pt x="1778" y="593"/>
                  </a:cubicBezTo>
                  <a:cubicBezTo>
                    <a:pt x="1786" y="633"/>
                    <a:pt x="1778" y="633"/>
                    <a:pt x="1755" y="641"/>
                  </a:cubicBezTo>
                  <a:cubicBezTo>
                    <a:pt x="1755" y="641"/>
                    <a:pt x="1747" y="648"/>
                    <a:pt x="1739" y="648"/>
                  </a:cubicBezTo>
                  <a:cubicBezTo>
                    <a:pt x="1715" y="672"/>
                    <a:pt x="1699" y="696"/>
                    <a:pt x="1699" y="696"/>
                  </a:cubicBezTo>
                  <a:lnTo>
                    <a:pt x="1699" y="696"/>
                  </a:lnTo>
                  <a:lnTo>
                    <a:pt x="1699" y="696"/>
                  </a:lnTo>
                  <a:cubicBezTo>
                    <a:pt x="1699" y="696"/>
                    <a:pt x="1683" y="704"/>
                    <a:pt x="1683" y="743"/>
                  </a:cubicBezTo>
                  <a:cubicBezTo>
                    <a:pt x="1683" y="767"/>
                    <a:pt x="1683" y="775"/>
                    <a:pt x="1668" y="775"/>
                  </a:cubicBezTo>
                  <a:cubicBezTo>
                    <a:pt x="1660" y="775"/>
                    <a:pt x="1660" y="775"/>
                    <a:pt x="1660" y="775"/>
                  </a:cubicBezTo>
                  <a:lnTo>
                    <a:pt x="1652" y="775"/>
                  </a:lnTo>
                  <a:cubicBezTo>
                    <a:pt x="1636" y="775"/>
                    <a:pt x="1620" y="775"/>
                    <a:pt x="1620" y="807"/>
                  </a:cubicBezTo>
                  <a:cubicBezTo>
                    <a:pt x="1620" y="807"/>
                    <a:pt x="1620" y="815"/>
                    <a:pt x="1620" y="822"/>
                  </a:cubicBezTo>
                  <a:cubicBezTo>
                    <a:pt x="1612" y="854"/>
                    <a:pt x="1604" y="901"/>
                    <a:pt x="1589" y="909"/>
                  </a:cubicBezTo>
                  <a:cubicBezTo>
                    <a:pt x="1573" y="925"/>
                    <a:pt x="1573" y="949"/>
                    <a:pt x="1573" y="981"/>
                  </a:cubicBezTo>
                  <a:cubicBezTo>
                    <a:pt x="1573" y="1004"/>
                    <a:pt x="1565" y="1028"/>
                    <a:pt x="1533" y="1036"/>
                  </a:cubicBezTo>
                  <a:cubicBezTo>
                    <a:pt x="1510" y="1044"/>
                    <a:pt x="1462" y="1059"/>
                    <a:pt x="1470" y="1083"/>
                  </a:cubicBezTo>
                  <a:cubicBezTo>
                    <a:pt x="1470" y="1091"/>
                    <a:pt x="1470" y="1099"/>
                    <a:pt x="1470" y="1107"/>
                  </a:cubicBezTo>
                  <a:cubicBezTo>
                    <a:pt x="1478" y="1115"/>
                    <a:pt x="1478" y="1123"/>
                    <a:pt x="1470" y="1139"/>
                  </a:cubicBezTo>
                  <a:cubicBezTo>
                    <a:pt x="1462" y="1139"/>
                    <a:pt x="1462" y="1147"/>
                    <a:pt x="1462" y="1154"/>
                  </a:cubicBezTo>
                  <a:lnTo>
                    <a:pt x="1462" y="1162"/>
                  </a:lnTo>
                  <a:cubicBezTo>
                    <a:pt x="1470" y="1170"/>
                    <a:pt x="1470" y="1178"/>
                    <a:pt x="1470" y="1186"/>
                  </a:cubicBezTo>
                  <a:cubicBezTo>
                    <a:pt x="1462" y="1194"/>
                    <a:pt x="1454" y="1202"/>
                    <a:pt x="1439" y="1202"/>
                  </a:cubicBezTo>
                  <a:cubicBezTo>
                    <a:pt x="1430" y="1202"/>
                    <a:pt x="1430" y="1202"/>
                    <a:pt x="1430" y="1202"/>
                  </a:cubicBezTo>
                  <a:cubicBezTo>
                    <a:pt x="1423" y="1202"/>
                    <a:pt x="1415" y="1202"/>
                    <a:pt x="1407" y="1202"/>
                  </a:cubicBezTo>
                  <a:cubicBezTo>
                    <a:pt x="1407" y="1210"/>
                    <a:pt x="1399" y="1218"/>
                    <a:pt x="1407" y="1226"/>
                  </a:cubicBezTo>
                  <a:cubicBezTo>
                    <a:pt x="1407" y="1234"/>
                    <a:pt x="1407" y="1241"/>
                    <a:pt x="1415" y="1249"/>
                  </a:cubicBezTo>
                  <a:cubicBezTo>
                    <a:pt x="1423" y="1273"/>
                    <a:pt x="1423" y="1297"/>
                    <a:pt x="1407" y="1312"/>
                  </a:cubicBezTo>
                  <a:cubicBezTo>
                    <a:pt x="1383" y="1321"/>
                    <a:pt x="1375" y="1344"/>
                    <a:pt x="1375" y="1368"/>
                  </a:cubicBezTo>
                  <a:cubicBezTo>
                    <a:pt x="1375" y="1376"/>
                    <a:pt x="1375" y="1384"/>
                    <a:pt x="1383" y="1392"/>
                  </a:cubicBezTo>
                  <a:cubicBezTo>
                    <a:pt x="1383" y="1407"/>
                    <a:pt x="1391" y="1431"/>
                    <a:pt x="1375" y="1439"/>
                  </a:cubicBezTo>
                  <a:cubicBezTo>
                    <a:pt x="1359" y="1455"/>
                    <a:pt x="1375" y="1486"/>
                    <a:pt x="1391" y="1502"/>
                  </a:cubicBezTo>
                  <a:cubicBezTo>
                    <a:pt x="1399" y="1510"/>
                    <a:pt x="1399" y="1518"/>
                    <a:pt x="1407" y="1518"/>
                  </a:cubicBezTo>
                  <a:cubicBezTo>
                    <a:pt x="1423" y="1534"/>
                    <a:pt x="1430" y="1550"/>
                    <a:pt x="1423" y="1565"/>
                  </a:cubicBezTo>
                  <a:cubicBezTo>
                    <a:pt x="1423" y="1574"/>
                    <a:pt x="1415" y="1581"/>
                    <a:pt x="1415" y="1581"/>
                  </a:cubicBezTo>
                  <a:cubicBezTo>
                    <a:pt x="1407" y="1597"/>
                    <a:pt x="1407" y="1605"/>
                    <a:pt x="1415" y="1621"/>
                  </a:cubicBezTo>
                  <a:cubicBezTo>
                    <a:pt x="1415" y="1629"/>
                    <a:pt x="1415" y="1637"/>
                    <a:pt x="1415" y="1645"/>
                  </a:cubicBezTo>
                  <a:cubicBezTo>
                    <a:pt x="1407" y="1645"/>
                    <a:pt x="1399" y="1652"/>
                    <a:pt x="1407" y="1676"/>
                  </a:cubicBezTo>
                  <a:cubicBezTo>
                    <a:pt x="1407" y="1684"/>
                    <a:pt x="1407" y="1684"/>
                    <a:pt x="1407" y="1684"/>
                  </a:cubicBezTo>
                  <a:cubicBezTo>
                    <a:pt x="1415" y="1692"/>
                    <a:pt x="1415" y="1692"/>
                    <a:pt x="1415" y="1692"/>
                  </a:cubicBezTo>
                  <a:cubicBezTo>
                    <a:pt x="1407" y="1692"/>
                    <a:pt x="1407" y="1692"/>
                    <a:pt x="1407" y="1692"/>
                  </a:cubicBezTo>
                  <a:lnTo>
                    <a:pt x="269" y="1724"/>
                  </a:lnTo>
                  <a:close/>
                  <a:moveTo>
                    <a:pt x="166" y="1439"/>
                  </a:moveTo>
                  <a:lnTo>
                    <a:pt x="166" y="1439"/>
                  </a:lnTo>
                  <a:cubicBezTo>
                    <a:pt x="174" y="1439"/>
                    <a:pt x="182" y="1439"/>
                    <a:pt x="189" y="1439"/>
                  </a:cubicBezTo>
                  <a:cubicBezTo>
                    <a:pt x="197" y="1439"/>
                    <a:pt x="213" y="1447"/>
                    <a:pt x="229" y="1447"/>
                  </a:cubicBezTo>
                  <a:cubicBezTo>
                    <a:pt x="253" y="1447"/>
                    <a:pt x="269" y="1463"/>
                    <a:pt x="269" y="1463"/>
                  </a:cubicBezTo>
                  <a:lnTo>
                    <a:pt x="269" y="1463"/>
                  </a:lnTo>
                  <a:lnTo>
                    <a:pt x="269" y="1463"/>
                  </a:lnTo>
                  <a:cubicBezTo>
                    <a:pt x="276" y="1716"/>
                    <a:pt x="276" y="1716"/>
                    <a:pt x="276" y="1716"/>
                  </a:cubicBezTo>
                  <a:cubicBezTo>
                    <a:pt x="1399" y="1684"/>
                    <a:pt x="1399" y="1684"/>
                    <a:pt x="1399" y="1684"/>
                  </a:cubicBezTo>
                  <a:cubicBezTo>
                    <a:pt x="1399" y="1684"/>
                    <a:pt x="1399" y="1684"/>
                    <a:pt x="1399" y="1676"/>
                  </a:cubicBezTo>
                  <a:cubicBezTo>
                    <a:pt x="1391" y="1652"/>
                    <a:pt x="1399" y="1645"/>
                    <a:pt x="1407" y="1637"/>
                  </a:cubicBezTo>
                  <a:lnTo>
                    <a:pt x="1407" y="1629"/>
                  </a:lnTo>
                  <a:cubicBezTo>
                    <a:pt x="1399" y="1605"/>
                    <a:pt x="1399" y="1597"/>
                    <a:pt x="1407" y="1581"/>
                  </a:cubicBezTo>
                  <a:cubicBezTo>
                    <a:pt x="1407" y="1574"/>
                    <a:pt x="1415" y="1574"/>
                    <a:pt x="1415" y="1565"/>
                  </a:cubicBezTo>
                  <a:cubicBezTo>
                    <a:pt x="1423" y="1550"/>
                    <a:pt x="1415" y="1542"/>
                    <a:pt x="1399" y="1526"/>
                  </a:cubicBezTo>
                  <a:cubicBezTo>
                    <a:pt x="1399" y="1518"/>
                    <a:pt x="1391" y="1510"/>
                    <a:pt x="1383" y="1510"/>
                  </a:cubicBezTo>
                  <a:cubicBezTo>
                    <a:pt x="1352" y="1463"/>
                    <a:pt x="1359" y="1447"/>
                    <a:pt x="1375" y="1439"/>
                  </a:cubicBezTo>
                  <a:cubicBezTo>
                    <a:pt x="1383" y="1431"/>
                    <a:pt x="1375" y="1407"/>
                    <a:pt x="1375" y="1392"/>
                  </a:cubicBezTo>
                  <a:cubicBezTo>
                    <a:pt x="1367" y="1384"/>
                    <a:pt x="1367" y="1376"/>
                    <a:pt x="1367" y="1368"/>
                  </a:cubicBezTo>
                  <a:cubicBezTo>
                    <a:pt x="1367" y="1360"/>
                    <a:pt x="1367" y="1321"/>
                    <a:pt x="1399" y="1305"/>
                  </a:cubicBezTo>
                  <a:cubicBezTo>
                    <a:pt x="1415" y="1297"/>
                    <a:pt x="1415" y="1281"/>
                    <a:pt x="1407" y="1257"/>
                  </a:cubicBezTo>
                  <a:cubicBezTo>
                    <a:pt x="1399" y="1249"/>
                    <a:pt x="1399" y="1234"/>
                    <a:pt x="1399" y="1226"/>
                  </a:cubicBezTo>
                  <a:cubicBezTo>
                    <a:pt x="1399" y="1218"/>
                    <a:pt x="1399" y="1202"/>
                    <a:pt x="1399" y="1202"/>
                  </a:cubicBezTo>
                  <a:cubicBezTo>
                    <a:pt x="1407" y="1194"/>
                    <a:pt x="1423" y="1194"/>
                    <a:pt x="1430" y="1194"/>
                  </a:cubicBezTo>
                  <a:cubicBezTo>
                    <a:pt x="1439" y="1194"/>
                    <a:pt x="1439" y="1194"/>
                    <a:pt x="1439" y="1194"/>
                  </a:cubicBezTo>
                  <a:cubicBezTo>
                    <a:pt x="1454" y="1194"/>
                    <a:pt x="1454" y="1186"/>
                    <a:pt x="1462" y="1178"/>
                  </a:cubicBezTo>
                  <a:lnTo>
                    <a:pt x="1462" y="1170"/>
                  </a:lnTo>
                  <a:cubicBezTo>
                    <a:pt x="1454" y="1162"/>
                    <a:pt x="1454" y="1154"/>
                    <a:pt x="1454" y="1154"/>
                  </a:cubicBezTo>
                  <a:cubicBezTo>
                    <a:pt x="1454" y="1147"/>
                    <a:pt x="1454" y="1139"/>
                    <a:pt x="1462" y="1131"/>
                  </a:cubicBezTo>
                  <a:cubicBezTo>
                    <a:pt x="1470" y="1123"/>
                    <a:pt x="1470" y="1123"/>
                    <a:pt x="1462" y="1107"/>
                  </a:cubicBezTo>
                  <a:cubicBezTo>
                    <a:pt x="1462" y="1099"/>
                    <a:pt x="1462" y="1099"/>
                    <a:pt x="1462" y="1091"/>
                  </a:cubicBezTo>
                  <a:cubicBezTo>
                    <a:pt x="1454" y="1052"/>
                    <a:pt x="1525" y="1028"/>
                    <a:pt x="1533" y="1028"/>
                  </a:cubicBezTo>
                  <a:cubicBezTo>
                    <a:pt x="1565" y="1020"/>
                    <a:pt x="1565" y="1004"/>
                    <a:pt x="1565" y="981"/>
                  </a:cubicBezTo>
                  <a:cubicBezTo>
                    <a:pt x="1565" y="949"/>
                    <a:pt x="1565" y="917"/>
                    <a:pt x="1589" y="909"/>
                  </a:cubicBezTo>
                  <a:cubicBezTo>
                    <a:pt x="1604" y="894"/>
                    <a:pt x="1604" y="854"/>
                    <a:pt x="1612" y="822"/>
                  </a:cubicBezTo>
                  <a:cubicBezTo>
                    <a:pt x="1612" y="815"/>
                    <a:pt x="1612" y="807"/>
                    <a:pt x="1612" y="807"/>
                  </a:cubicBezTo>
                  <a:cubicBezTo>
                    <a:pt x="1612" y="775"/>
                    <a:pt x="1636" y="767"/>
                    <a:pt x="1652" y="767"/>
                  </a:cubicBezTo>
                  <a:cubicBezTo>
                    <a:pt x="1652" y="767"/>
                    <a:pt x="1652" y="767"/>
                    <a:pt x="1660" y="767"/>
                  </a:cubicBezTo>
                  <a:cubicBezTo>
                    <a:pt x="1660" y="767"/>
                    <a:pt x="1660" y="767"/>
                    <a:pt x="1668" y="767"/>
                  </a:cubicBezTo>
                  <a:cubicBezTo>
                    <a:pt x="1676" y="767"/>
                    <a:pt x="1676" y="767"/>
                    <a:pt x="1676" y="743"/>
                  </a:cubicBezTo>
                  <a:cubicBezTo>
                    <a:pt x="1676" y="704"/>
                    <a:pt x="1692" y="696"/>
                    <a:pt x="1699" y="696"/>
                  </a:cubicBezTo>
                  <a:cubicBezTo>
                    <a:pt x="1699" y="688"/>
                    <a:pt x="1707" y="664"/>
                    <a:pt x="1731" y="648"/>
                  </a:cubicBezTo>
                  <a:cubicBezTo>
                    <a:pt x="1739" y="641"/>
                    <a:pt x="1747" y="641"/>
                    <a:pt x="1755" y="633"/>
                  </a:cubicBezTo>
                  <a:cubicBezTo>
                    <a:pt x="1770" y="633"/>
                    <a:pt x="1778" y="625"/>
                    <a:pt x="1770" y="593"/>
                  </a:cubicBezTo>
                  <a:cubicBezTo>
                    <a:pt x="1770" y="569"/>
                    <a:pt x="1755" y="562"/>
                    <a:pt x="1739" y="554"/>
                  </a:cubicBezTo>
                  <a:cubicBezTo>
                    <a:pt x="1731" y="554"/>
                    <a:pt x="1723" y="546"/>
                    <a:pt x="1723" y="538"/>
                  </a:cubicBezTo>
                  <a:cubicBezTo>
                    <a:pt x="1723" y="530"/>
                    <a:pt x="1723" y="530"/>
                    <a:pt x="1723" y="522"/>
                  </a:cubicBezTo>
                  <a:cubicBezTo>
                    <a:pt x="1715" y="506"/>
                    <a:pt x="1715" y="490"/>
                    <a:pt x="1747" y="482"/>
                  </a:cubicBezTo>
                  <a:cubicBezTo>
                    <a:pt x="1770" y="467"/>
                    <a:pt x="1770" y="459"/>
                    <a:pt x="1770" y="435"/>
                  </a:cubicBezTo>
                  <a:lnTo>
                    <a:pt x="1770" y="427"/>
                  </a:lnTo>
                  <a:cubicBezTo>
                    <a:pt x="1778" y="411"/>
                    <a:pt x="1778" y="411"/>
                    <a:pt x="1786" y="411"/>
                  </a:cubicBezTo>
                  <a:lnTo>
                    <a:pt x="1794" y="404"/>
                  </a:lnTo>
                  <a:cubicBezTo>
                    <a:pt x="1802" y="395"/>
                    <a:pt x="1802" y="388"/>
                    <a:pt x="1794" y="380"/>
                  </a:cubicBezTo>
                  <a:cubicBezTo>
                    <a:pt x="1794" y="372"/>
                    <a:pt x="1794" y="364"/>
                    <a:pt x="1794" y="356"/>
                  </a:cubicBezTo>
                  <a:cubicBezTo>
                    <a:pt x="1802" y="348"/>
                    <a:pt x="1802" y="348"/>
                    <a:pt x="1810" y="348"/>
                  </a:cubicBezTo>
                  <a:cubicBezTo>
                    <a:pt x="1834" y="340"/>
                    <a:pt x="1865" y="269"/>
                    <a:pt x="1865" y="237"/>
                  </a:cubicBezTo>
                  <a:cubicBezTo>
                    <a:pt x="1818" y="245"/>
                    <a:pt x="1715" y="253"/>
                    <a:pt x="1676" y="253"/>
                  </a:cubicBezTo>
                  <a:cubicBezTo>
                    <a:pt x="1652" y="261"/>
                    <a:pt x="1636" y="253"/>
                    <a:pt x="1628" y="245"/>
                  </a:cubicBezTo>
                  <a:cubicBezTo>
                    <a:pt x="1628" y="237"/>
                    <a:pt x="1628" y="222"/>
                    <a:pt x="1644" y="206"/>
                  </a:cubicBezTo>
                  <a:cubicBezTo>
                    <a:pt x="1644" y="198"/>
                    <a:pt x="1652" y="190"/>
                    <a:pt x="1660" y="182"/>
                  </a:cubicBezTo>
                  <a:cubicBezTo>
                    <a:pt x="1676" y="158"/>
                    <a:pt x="1699" y="142"/>
                    <a:pt x="1715" y="87"/>
                  </a:cubicBezTo>
                  <a:cubicBezTo>
                    <a:pt x="1715" y="71"/>
                    <a:pt x="1715" y="56"/>
                    <a:pt x="1707" y="48"/>
                  </a:cubicBezTo>
                  <a:cubicBezTo>
                    <a:pt x="1692" y="16"/>
                    <a:pt x="1652" y="8"/>
                    <a:pt x="1644" y="8"/>
                  </a:cubicBezTo>
                  <a:cubicBezTo>
                    <a:pt x="1391" y="48"/>
                    <a:pt x="245" y="87"/>
                    <a:pt x="7" y="95"/>
                  </a:cubicBezTo>
                  <a:cubicBezTo>
                    <a:pt x="23" y="237"/>
                    <a:pt x="47" y="380"/>
                    <a:pt x="87" y="522"/>
                  </a:cubicBezTo>
                  <a:lnTo>
                    <a:pt x="87" y="522"/>
                  </a:lnTo>
                  <a:cubicBezTo>
                    <a:pt x="87" y="1407"/>
                    <a:pt x="87" y="1407"/>
                    <a:pt x="87" y="1407"/>
                  </a:cubicBezTo>
                  <a:lnTo>
                    <a:pt x="94" y="1407"/>
                  </a:lnTo>
                  <a:cubicBezTo>
                    <a:pt x="110" y="1407"/>
                    <a:pt x="118" y="1423"/>
                    <a:pt x="118" y="1439"/>
                  </a:cubicBezTo>
                  <a:cubicBezTo>
                    <a:pt x="126" y="1447"/>
                    <a:pt x="126" y="1463"/>
                    <a:pt x="134" y="1471"/>
                  </a:cubicBezTo>
                  <a:cubicBezTo>
                    <a:pt x="142" y="1471"/>
                    <a:pt x="142" y="1471"/>
                    <a:pt x="142" y="1471"/>
                  </a:cubicBezTo>
                  <a:cubicBezTo>
                    <a:pt x="142" y="1471"/>
                    <a:pt x="150" y="1463"/>
                    <a:pt x="150" y="1455"/>
                  </a:cubicBezTo>
                  <a:cubicBezTo>
                    <a:pt x="150" y="1447"/>
                    <a:pt x="158" y="1439"/>
                    <a:pt x="166" y="1439"/>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5" name="Freeform 514"/>
            <p:cNvSpPr>
              <a:spLocks noChangeArrowheads="1"/>
            </p:cNvSpPr>
            <p:nvPr/>
          </p:nvSpPr>
          <p:spPr bwMode="auto">
            <a:xfrm>
              <a:off x="12422443" y="5732323"/>
              <a:ext cx="1331281" cy="1155014"/>
            </a:xfrm>
            <a:custGeom>
              <a:avLst/>
              <a:gdLst>
                <a:gd name="T0" fmla="*/ 2498 w 2531"/>
                <a:gd name="T1" fmla="*/ 1674 h 2197"/>
                <a:gd name="T2" fmla="*/ 2498 w 2531"/>
                <a:gd name="T3" fmla="*/ 1674 h 2197"/>
                <a:gd name="T4" fmla="*/ 2474 w 2531"/>
                <a:gd name="T5" fmla="*/ 1674 h 2197"/>
                <a:gd name="T6" fmla="*/ 2403 w 2531"/>
                <a:gd name="T7" fmla="*/ 1643 h 2197"/>
                <a:gd name="T8" fmla="*/ 2348 w 2531"/>
                <a:gd name="T9" fmla="*/ 1540 h 2197"/>
                <a:gd name="T10" fmla="*/ 2372 w 2531"/>
                <a:gd name="T11" fmla="*/ 1485 h 2197"/>
                <a:gd name="T12" fmla="*/ 2324 w 2531"/>
                <a:gd name="T13" fmla="*/ 1374 h 2197"/>
                <a:gd name="T14" fmla="*/ 2261 w 2531"/>
                <a:gd name="T15" fmla="*/ 1335 h 2197"/>
                <a:gd name="T16" fmla="*/ 2166 w 2531"/>
                <a:gd name="T17" fmla="*/ 1271 h 2197"/>
                <a:gd name="T18" fmla="*/ 1984 w 2531"/>
                <a:gd name="T19" fmla="*/ 1035 h 2197"/>
                <a:gd name="T20" fmla="*/ 2048 w 2531"/>
                <a:gd name="T21" fmla="*/ 806 h 2197"/>
                <a:gd name="T22" fmla="*/ 1984 w 2531"/>
                <a:gd name="T23" fmla="*/ 782 h 2197"/>
                <a:gd name="T24" fmla="*/ 1953 w 2531"/>
                <a:gd name="T25" fmla="*/ 782 h 2197"/>
                <a:gd name="T26" fmla="*/ 1905 w 2531"/>
                <a:gd name="T27" fmla="*/ 774 h 2197"/>
                <a:gd name="T28" fmla="*/ 1850 w 2531"/>
                <a:gd name="T29" fmla="*/ 766 h 2197"/>
                <a:gd name="T30" fmla="*/ 1810 w 2531"/>
                <a:gd name="T31" fmla="*/ 632 h 2197"/>
                <a:gd name="T32" fmla="*/ 1684 w 2531"/>
                <a:gd name="T33" fmla="*/ 537 h 2197"/>
                <a:gd name="T34" fmla="*/ 1534 w 2531"/>
                <a:gd name="T35" fmla="*/ 339 h 2197"/>
                <a:gd name="T36" fmla="*/ 1541 w 2531"/>
                <a:gd name="T37" fmla="*/ 134 h 2197"/>
                <a:gd name="T38" fmla="*/ 1447 w 2531"/>
                <a:gd name="T39" fmla="*/ 31 h 2197"/>
                <a:gd name="T40" fmla="*/ 1415 w 2531"/>
                <a:gd name="T41" fmla="*/ 15 h 2197"/>
                <a:gd name="T42" fmla="*/ 0 w 2531"/>
                <a:gd name="T43" fmla="*/ 79 h 2197"/>
                <a:gd name="T44" fmla="*/ 8 w 2531"/>
                <a:gd name="T45" fmla="*/ 110 h 2197"/>
                <a:gd name="T46" fmla="*/ 16 w 2531"/>
                <a:gd name="T47" fmla="*/ 150 h 2197"/>
                <a:gd name="T48" fmla="*/ 95 w 2531"/>
                <a:gd name="T49" fmla="*/ 229 h 2197"/>
                <a:gd name="T50" fmla="*/ 103 w 2531"/>
                <a:gd name="T51" fmla="*/ 308 h 2197"/>
                <a:gd name="T52" fmla="*/ 150 w 2531"/>
                <a:gd name="T53" fmla="*/ 339 h 2197"/>
                <a:gd name="T54" fmla="*/ 229 w 2531"/>
                <a:gd name="T55" fmla="*/ 426 h 2197"/>
                <a:gd name="T56" fmla="*/ 253 w 2531"/>
                <a:gd name="T57" fmla="*/ 403 h 2197"/>
                <a:gd name="T58" fmla="*/ 293 w 2531"/>
                <a:gd name="T59" fmla="*/ 411 h 2197"/>
                <a:gd name="T60" fmla="*/ 324 w 2531"/>
                <a:gd name="T61" fmla="*/ 458 h 2197"/>
                <a:gd name="T62" fmla="*/ 300 w 2531"/>
                <a:gd name="T63" fmla="*/ 490 h 2197"/>
                <a:gd name="T64" fmla="*/ 229 w 2531"/>
                <a:gd name="T65" fmla="*/ 553 h 2197"/>
                <a:gd name="T66" fmla="*/ 293 w 2531"/>
                <a:gd name="T67" fmla="*/ 608 h 2197"/>
                <a:gd name="T68" fmla="*/ 324 w 2531"/>
                <a:gd name="T69" fmla="*/ 664 h 2197"/>
                <a:gd name="T70" fmla="*/ 380 w 2531"/>
                <a:gd name="T71" fmla="*/ 727 h 2197"/>
                <a:gd name="T72" fmla="*/ 427 w 2531"/>
                <a:gd name="T73" fmla="*/ 837 h 2197"/>
                <a:gd name="T74" fmla="*/ 427 w 2531"/>
                <a:gd name="T75" fmla="*/ 1777 h 2197"/>
                <a:gd name="T76" fmla="*/ 451 w 2531"/>
                <a:gd name="T77" fmla="*/ 2022 h 2197"/>
                <a:gd name="T78" fmla="*/ 2095 w 2531"/>
                <a:gd name="T79" fmla="*/ 1943 h 2197"/>
                <a:gd name="T80" fmla="*/ 2166 w 2531"/>
                <a:gd name="T81" fmla="*/ 2022 h 2197"/>
                <a:gd name="T82" fmla="*/ 2095 w 2531"/>
                <a:gd name="T83" fmla="*/ 2141 h 2197"/>
                <a:gd name="T84" fmla="*/ 2127 w 2531"/>
                <a:gd name="T85" fmla="*/ 2188 h 2197"/>
                <a:gd name="T86" fmla="*/ 2324 w 2531"/>
                <a:gd name="T87" fmla="*/ 2172 h 2197"/>
                <a:gd name="T88" fmla="*/ 2316 w 2531"/>
                <a:gd name="T89" fmla="*/ 2157 h 2197"/>
                <a:gd name="T90" fmla="*/ 2316 w 2531"/>
                <a:gd name="T91" fmla="*/ 2109 h 2197"/>
                <a:gd name="T92" fmla="*/ 2332 w 2531"/>
                <a:gd name="T93" fmla="*/ 2030 h 2197"/>
                <a:gd name="T94" fmla="*/ 2364 w 2531"/>
                <a:gd name="T95" fmla="*/ 1967 h 2197"/>
                <a:gd name="T96" fmla="*/ 2356 w 2531"/>
                <a:gd name="T97" fmla="*/ 1896 h 2197"/>
                <a:gd name="T98" fmla="*/ 2411 w 2531"/>
                <a:gd name="T99" fmla="*/ 1888 h 2197"/>
                <a:gd name="T100" fmla="*/ 2451 w 2531"/>
                <a:gd name="T101" fmla="*/ 1864 h 2197"/>
                <a:gd name="T102" fmla="*/ 2474 w 2531"/>
                <a:gd name="T103" fmla="*/ 1840 h 2197"/>
                <a:gd name="T104" fmla="*/ 2490 w 2531"/>
                <a:gd name="T105" fmla="*/ 1769 h 2197"/>
                <a:gd name="T106" fmla="*/ 2498 w 2531"/>
                <a:gd name="T107" fmla="*/ 1674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1" h="2197">
                  <a:moveTo>
                    <a:pt x="2498" y="1674"/>
                  </a:moveTo>
                  <a:lnTo>
                    <a:pt x="2498" y="1674"/>
                  </a:lnTo>
                  <a:cubicBezTo>
                    <a:pt x="2490" y="1666"/>
                    <a:pt x="2482" y="1674"/>
                    <a:pt x="2474" y="1674"/>
                  </a:cubicBezTo>
                  <a:cubicBezTo>
                    <a:pt x="2451" y="1674"/>
                    <a:pt x="2419" y="1674"/>
                    <a:pt x="2403" y="1643"/>
                  </a:cubicBezTo>
                  <a:cubicBezTo>
                    <a:pt x="2380" y="1595"/>
                    <a:pt x="2324" y="1564"/>
                    <a:pt x="2348" y="1540"/>
                  </a:cubicBezTo>
                  <a:cubicBezTo>
                    <a:pt x="2364" y="1516"/>
                    <a:pt x="2395" y="1532"/>
                    <a:pt x="2372" y="1485"/>
                  </a:cubicBezTo>
                  <a:cubicBezTo>
                    <a:pt x="2356" y="1445"/>
                    <a:pt x="2324" y="1406"/>
                    <a:pt x="2324" y="1374"/>
                  </a:cubicBezTo>
                  <a:cubicBezTo>
                    <a:pt x="2324" y="1350"/>
                    <a:pt x="2285" y="1366"/>
                    <a:pt x="2261" y="1335"/>
                  </a:cubicBezTo>
                  <a:cubicBezTo>
                    <a:pt x="2237" y="1303"/>
                    <a:pt x="2182" y="1303"/>
                    <a:pt x="2166" y="1271"/>
                  </a:cubicBezTo>
                  <a:cubicBezTo>
                    <a:pt x="2150" y="1240"/>
                    <a:pt x="1929" y="1129"/>
                    <a:pt x="1984" y="1035"/>
                  </a:cubicBezTo>
                  <a:cubicBezTo>
                    <a:pt x="2048" y="940"/>
                    <a:pt x="2079" y="837"/>
                    <a:pt x="2048" y="806"/>
                  </a:cubicBezTo>
                  <a:cubicBezTo>
                    <a:pt x="2008" y="782"/>
                    <a:pt x="1984" y="766"/>
                    <a:pt x="1984" y="782"/>
                  </a:cubicBezTo>
                  <a:cubicBezTo>
                    <a:pt x="1984" y="798"/>
                    <a:pt x="1961" y="798"/>
                    <a:pt x="1953" y="782"/>
                  </a:cubicBezTo>
                  <a:cubicBezTo>
                    <a:pt x="1945" y="774"/>
                    <a:pt x="1929" y="766"/>
                    <a:pt x="1905" y="774"/>
                  </a:cubicBezTo>
                  <a:cubicBezTo>
                    <a:pt x="1881" y="790"/>
                    <a:pt x="1874" y="814"/>
                    <a:pt x="1850" y="766"/>
                  </a:cubicBezTo>
                  <a:cubicBezTo>
                    <a:pt x="1834" y="719"/>
                    <a:pt x="1834" y="640"/>
                    <a:pt x="1810" y="632"/>
                  </a:cubicBezTo>
                  <a:cubicBezTo>
                    <a:pt x="1787" y="624"/>
                    <a:pt x="1692" y="577"/>
                    <a:pt x="1684" y="537"/>
                  </a:cubicBezTo>
                  <a:cubicBezTo>
                    <a:pt x="1684" y="490"/>
                    <a:pt x="1541" y="395"/>
                    <a:pt x="1534" y="339"/>
                  </a:cubicBezTo>
                  <a:cubicBezTo>
                    <a:pt x="1526" y="284"/>
                    <a:pt x="1526" y="158"/>
                    <a:pt x="1541" y="134"/>
                  </a:cubicBezTo>
                  <a:cubicBezTo>
                    <a:pt x="1510" y="94"/>
                    <a:pt x="1455" y="47"/>
                    <a:pt x="1447" y="31"/>
                  </a:cubicBezTo>
                  <a:cubicBezTo>
                    <a:pt x="1423" y="0"/>
                    <a:pt x="1415" y="15"/>
                    <a:pt x="1415" y="15"/>
                  </a:cubicBezTo>
                  <a:cubicBezTo>
                    <a:pt x="1091" y="63"/>
                    <a:pt x="119" y="79"/>
                    <a:pt x="0" y="79"/>
                  </a:cubicBezTo>
                  <a:cubicBezTo>
                    <a:pt x="0" y="94"/>
                    <a:pt x="0" y="102"/>
                    <a:pt x="8" y="110"/>
                  </a:cubicBezTo>
                  <a:cubicBezTo>
                    <a:pt x="32" y="142"/>
                    <a:pt x="8" y="110"/>
                    <a:pt x="16" y="150"/>
                  </a:cubicBezTo>
                  <a:cubicBezTo>
                    <a:pt x="24" y="181"/>
                    <a:pt x="55" y="197"/>
                    <a:pt x="95" y="229"/>
                  </a:cubicBezTo>
                  <a:cubicBezTo>
                    <a:pt x="127" y="260"/>
                    <a:pt x="103" y="276"/>
                    <a:pt x="103" y="308"/>
                  </a:cubicBezTo>
                  <a:cubicBezTo>
                    <a:pt x="103" y="339"/>
                    <a:pt x="134" y="331"/>
                    <a:pt x="150" y="339"/>
                  </a:cubicBezTo>
                  <a:cubicBezTo>
                    <a:pt x="158" y="355"/>
                    <a:pt x="214" y="403"/>
                    <a:pt x="229" y="426"/>
                  </a:cubicBezTo>
                  <a:cubicBezTo>
                    <a:pt x="253" y="442"/>
                    <a:pt x="253" y="426"/>
                    <a:pt x="253" y="403"/>
                  </a:cubicBezTo>
                  <a:cubicBezTo>
                    <a:pt x="253" y="379"/>
                    <a:pt x="293" y="387"/>
                    <a:pt x="293" y="411"/>
                  </a:cubicBezTo>
                  <a:cubicBezTo>
                    <a:pt x="293" y="434"/>
                    <a:pt x="316" y="434"/>
                    <a:pt x="324" y="458"/>
                  </a:cubicBezTo>
                  <a:cubicBezTo>
                    <a:pt x="340" y="482"/>
                    <a:pt x="324" y="482"/>
                    <a:pt x="300" y="490"/>
                  </a:cubicBezTo>
                  <a:cubicBezTo>
                    <a:pt x="277" y="497"/>
                    <a:pt x="261" y="521"/>
                    <a:pt x="229" y="553"/>
                  </a:cubicBezTo>
                  <a:cubicBezTo>
                    <a:pt x="205" y="577"/>
                    <a:pt x="253" y="584"/>
                    <a:pt x="293" y="608"/>
                  </a:cubicBezTo>
                  <a:cubicBezTo>
                    <a:pt x="324" y="632"/>
                    <a:pt x="324" y="632"/>
                    <a:pt x="324" y="664"/>
                  </a:cubicBezTo>
                  <a:cubicBezTo>
                    <a:pt x="324" y="695"/>
                    <a:pt x="356" y="703"/>
                    <a:pt x="380" y="727"/>
                  </a:cubicBezTo>
                  <a:cubicBezTo>
                    <a:pt x="395" y="750"/>
                    <a:pt x="435" y="711"/>
                    <a:pt x="427" y="837"/>
                  </a:cubicBezTo>
                  <a:cubicBezTo>
                    <a:pt x="419" y="964"/>
                    <a:pt x="427" y="1777"/>
                    <a:pt x="427" y="1777"/>
                  </a:cubicBezTo>
                  <a:cubicBezTo>
                    <a:pt x="427" y="1777"/>
                    <a:pt x="435" y="1872"/>
                    <a:pt x="451" y="2022"/>
                  </a:cubicBezTo>
                  <a:cubicBezTo>
                    <a:pt x="664" y="2014"/>
                    <a:pt x="1834" y="1975"/>
                    <a:pt x="2095" y="1943"/>
                  </a:cubicBezTo>
                  <a:cubicBezTo>
                    <a:pt x="2095" y="1943"/>
                    <a:pt x="2190" y="1959"/>
                    <a:pt x="2166" y="2022"/>
                  </a:cubicBezTo>
                  <a:cubicBezTo>
                    <a:pt x="2150" y="2093"/>
                    <a:pt x="2119" y="2109"/>
                    <a:pt x="2095" y="2141"/>
                  </a:cubicBezTo>
                  <a:cubicBezTo>
                    <a:pt x="2079" y="2172"/>
                    <a:pt x="2079" y="2196"/>
                    <a:pt x="2127" y="2188"/>
                  </a:cubicBezTo>
                  <a:cubicBezTo>
                    <a:pt x="2158" y="2180"/>
                    <a:pt x="2261" y="2172"/>
                    <a:pt x="2324" y="2172"/>
                  </a:cubicBezTo>
                  <a:cubicBezTo>
                    <a:pt x="2324" y="2164"/>
                    <a:pt x="2324" y="2164"/>
                    <a:pt x="2316" y="2157"/>
                  </a:cubicBezTo>
                  <a:cubicBezTo>
                    <a:pt x="2308" y="2133"/>
                    <a:pt x="2293" y="2125"/>
                    <a:pt x="2316" y="2109"/>
                  </a:cubicBezTo>
                  <a:cubicBezTo>
                    <a:pt x="2332" y="2093"/>
                    <a:pt x="2308" y="2046"/>
                    <a:pt x="2332" y="2030"/>
                  </a:cubicBezTo>
                  <a:cubicBezTo>
                    <a:pt x="2364" y="2006"/>
                    <a:pt x="2348" y="1991"/>
                    <a:pt x="2364" y="1967"/>
                  </a:cubicBezTo>
                  <a:cubicBezTo>
                    <a:pt x="2372" y="1951"/>
                    <a:pt x="2316" y="1888"/>
                    <a:pt x="2356" y="1896"/>
                  </a:cubicBezTo>
                  <a:cubicBezTo>
                    <a:pt x="2395" y="1904"/>
                    <a:pt x="2411" y="1904"/>
                    <a:pt x="2411" y="1888"/>
                  </a:cubicBezTo>
                  <a:cubicBezTo>
                    <a:pt x="2411" y="1880"/>
                    <a:pt x="2435" y="1864"/>
                    <a:pt x="2451" y="1864"/>
                  </a:cubicBezTo>
                  <a:cubicBezTo>
                    <a:pt x="2459" y="1872"/>
                    <a:pt x="2459" y="1888"/>
                    <a:pt x="2474" y="1840"/>
                  </a:cubicBezTo>
                  <a:cubicBezTo>
                    <a:pt x="2490" y="1793"/>
                    <a:pt x="2459" y="1769"/>
                    <a:pt x="2490" y="1769"/>
                  </a:cubicBezTo>
                  <a:cubicBezTo>
                    <a:pt x="2530" y="1769"/>
                    <a:pt x="2506" y="1682"/>
                    <a:pt x="2498" y="167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6" name="Freeform 586"/>
            <p:cNvSpPr>
              <a:spLocks noChangeArrowheads="1"/>
            </p:cNvSpPr>
            <p:nvPr/>
          </p:nvSpPr>
          <p:spPr bwMode="auto">
            <a:xfrm>
              <a:off x="13551946" y="6534803"/>
              <a:ext cx="1655984" cy="582146"/>
            </a:xfrm>
            <a:custGeom>
              <a:avLst/>
              <a:gdLst>
                <a:gd name="T0" fmla="*/ 2340 w 3148"/>
                <a:gd name="T1" fmla="*/ 751 h 1108"/>
                <a:gd name="T2" fmla="*/ 2340 w 3148"/>
                <a:gd name="T3" fmla="*/ 751 h 1108"/>
                <a:gd name="T4" fmla="*/ 2340 w 3148"/>
                <a:gd name="T5" fmla="*/ 664 h 1108"/>
                <a:gd name="T6" fmla="*/ 2419 w 3148"/>
                <a:gd name="T7" fmla="*/ 617 h 1108"/>
                <a:gd name="T8" fmla="*/ 2530 w 3148"/>
                <a:gd name="T9" fmla="*/ 593 h 1108"/>
                <a:gd name="T10" fmla="*/ 2680 w 3148"/>
                <a:gd name="T11" fmla="*/ 459 h 1108"/>
                <a:gd name="T12" fmla="*/ 2720 w 3148"/>
                <a:gd name="T13" fmla="*/ 395 h 1108"/>
                <a:gd name="T14" fmla="*/ 2791 w 3148"/>
                <a:gd name="T15" fmla="*/ 356 h 1108"/>
                <a:gd name="T16" fmla="*/ 2807 w 3148"/>
                <a:gd name="T17" fmla="*/ 309 h 1108"/>
                <a:gd name="T18" fmla="*/ 2862 w 3148"/>
                <a:gd name="T19" fmla="*/ 348 h 1108"/>
                <a:gd name="T20" fmla="*/ 2917 w 3148"/>
                <a:gd name="T21" fmla="*/ 245 h 1108"/>
                <a:gd name="T22" fmla="*/ 3004 w 3148"/>
                <a:gd name="T23" fmla="*/ 261 h 1108"/>
                <a:gd name="T24" fmla="*/ 3076 w 3148"/>
                <a:gd name="T25" fmla="*/ 174 h 1108"/>
                <a:gd name="T26" fmla="*/ 3131 w 3148"/>
                <a:gd name="T27" fmla="*/ 111 h 1108"/>
                <a:gd name="T28" fmla="*/ 3139 w 3148"/>
                <a:gd name="T29" fmla="*/ 0 h 1108"/>
                <a:gd name="T30" fmla="*/ 2981 w 3148"/>
                <a:gd name="T31" fmla="*/ 24 h 1108"/>
                <a:gd name="T32" fmla="*/ 941 w 3148"/>
                <a:gd name="T33" fmla="*/ 253 h 1108"/>
                <a:gd name="T34" fmla="*/ 894 w 3148"/>
                <a:gd name="T35" fmla="*/ 285 h 1108"/>
                <a:gd name="T36" fmla="*/ 838 w 3148"/>
                <a:gd name="T37" fmla="*/ 261 h 1108"/>
                <a:gd name="T38" fmla="*/ 759 w 3148"/>
                <a:gd name="T39" fmla="*/ 269 h 1108"/>
                <a:gd name="T40" fmla="*/ 759 w 3148"/>
                <a:gd name="T41" fmla="*/ 356 h 1108"/>
                <a:gd name="T42" fmla="*/ 261 w 3148"/>
                <a:gd name="T43" fmla="*/ 372 h 1108"/>
                <a:gd name="T44" fmla="*/ 206 w 3148"/>
                <a:gd name="T45" fmla="*/ 372 h 1108"/>
                <a:gd name="T46" fmla="*/ 214 w 3148"/>
                <a:gd name="T47" fmla="*/ 443 h 1108"/>
                <a:gd name="T48" fmla="*/ 182 w 3148"/>
                <a:gd name="T49" fmla="*/ 506 h 1108"/>
                <a:gd name="T50" fmla="*/ 166 w 3148"/>
                <a:gd name="T51" fmla="*/ 585 h 1108"/>
                <a:gd name="T52" fmla="*/ 166 w 3148"/>
                <a:gd name="T53" fmla="*/ 633 h 1108"/>
                <a:gd name="T54" fmla="*/ 111 w 3148"/>
                <a:gd name="T55" fmla="*/ 759 h 1108"/>
                <a:gd name="T56" fmla="*/ 103 w 3148"/>
                <a:gd name="T57" fmla="*/ 815 h 1108"/>
                <a:gd name="T58" fmla="*/ 79 w 3148"/>
                <a:gd name="T59" fmla="*/ 838 h 1108"/>
                <a:gd name="T60" fmla="*/ 48 w 3148"/>
                <a:gd name="T61" fmla="*/ 893 h 1108"/>
                <a:gd name="T62" fmla="*/ 24 w 3148"/>
                <a:gd name="T63" fmla="*/ 949 h 1108"/>
                <a:gd name="T64" fmla="*/ 79 w 3148"/>
                <a:gd name="T65" fmla="*/ 1004 h 1108"/>
                <a:gd name="T66" fmla="*/ 40 w 3148"/>
                <a:gd name="T67" fmla="*/ 1059 h 1108"/>
                <a:gd name="T68" fmla="*/ 0 w 3148"/>
                <a:gd name="T69" fmla="*/ 1107 h 1108"/>
                <a:gd name="T70" fmla="*/ 2246 w 3148"/>
                <a:gd name="T71" fmla="*/ 893 h 1108"/>
                <a:gd name="T72" fmla="*/ 2246 w 3148"/>
                <a:gd name="T73" fmla="*/ 783 h 1108"/>
                <a:gd name="T74" fmla="*/ 2340 w 3148"/>
                <a:gd name="T75" fmla="*/ 75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8" h="1108">
                  <a:moveTo>
                    <a:pt x="2340" y="751"/>
                  </a:moveTo>
                  <a:lnTo>
                    <a:pt x="2340" y="751"/>
                  </a:lnTo>
                  <a:cubicBezTo>
                    <a:pt x="2356" y="728"/>
                    <a:pt x="2348" y="696"/>
                    <a:pt x="2340" y="664"/>
                  </a:cubicBezTo>
                  <a:cubicBezTo>
                    <a:pt x="2333" y="633"/>
                    <a:pt x="2356" y="656"/>
                    <a:pt x="2419" y="617"/>
                  </a:cubicBezTo>
                  <a:cubicBezTo>
                    <a:pt x="2475" y="569"/>
                    <a:pt x="2499" y="625"/>
                    <a:pt x="2530" y="593"/>
                  </a:cubicBezTo>
                  <a:cubicBezTo>
                    <a:pt x="2562" y="562"/>
                    <a:pt x="2641" y="467"/>
                    <a:pt x="2680" y="459"/>
                  </a:cubicBezTo>
                  <a:cubicBezTo>
                    <a:pt x="2720" y="459"/>
                    <a:pt x="2720" y="411"/>
                    <a:pt x="2720" y="395"/>
                  </a:cubicBezTo>
                  <a:cubicBezTo>
                    <a:pt x="2720" y="372"/>
                    <a:pt x="2775" y="380"/>
                    <a:pt x="2791" y="356"/>
                  </a:cubicBezTo>
                  <a:cubicBezTo>
                    <a:pt x="2807" y="332"/>
                    <a:pt x="2783" y="309"/>
                    <a:pt x="2807" y="309"/>
                  </a:cubicBezTo>
                  <a:cubicBezTo>
                    <a:pt x="2830" y="309"/>
                    <a:pt x="2815" y="356"/>
                    <a:pt x="2862" y="348"/>
                  </a:cubicBezTo>
                  <a:cubicBezTo>
                    <a:pt x="2910" y="340"/>
                    <a:pt x="2878" y="285"/>
                    <a:pt x="2917" y="245"/>
                  </a:cubicBezTo>
                  <a:cubicBezTo>
                    <a:pt x="2965" y="206"/>
                    <a:pt x="3004" y="245"/>
                    <a:pt x="3004" y="261"/>
                  </a:cubicBezTo>
                  <a:cubicBezTo>
                    <a:pt x="3012" y="285"/>
                    <a:pt x="3060" y="222"/>
                    <a:pt x="3076" y="174"/>
                  </a:cubicBezTo>
                  <a:cubicBezTo>
                    <a:pt x="3091" y="127"/>
                    <a:pt x="3107" y="150"/>
                    <a:pt x="3131" y="111"/>
                  </a:cubicBezTo>
                  <a:cubicBezTo>
                    <a:pt x="3147" y="79"/>
                    <a:pt x="3139" y="32"/>
                    <a:pt x="3139" y="0"/>
                  </a:cubicBezTo>
                  <a:cubicBezTo>
                    <a:pt x="3099" y="0"/>
                    <a:pt x="3036" y="8"/>
                    <a:pt x="2981" y="24"/>
                  </a:cubicBezTo>
                  <a:cubicBezTo>
                    <a:pt x="2910" y="32"/>
                    <a:pt x="1637" y="222"/>
                    <a:pt x="941" y="253"/>
                  </a:cubicBezTo>
                  <a:cubicBezTo>
                    <a:pt x="941" y="253"/>
                    <a:pt x="901" y="261"/>
                    <a:pt x="894" y="285"/>
                  </a:cubicBezTo>
                  <a:cubicBezTo>
                    <a:pt x="886" y="301"/>
                    <a:pt x="862" y="277"/>
                    <a:pt x="838" y="261"/>
                  </a:cubicBezTo>
                  <a:cubicBezTo>
                    <a:pt x="823" y="253"/>
                    <a:pt x="759" y="245"/>
                    <a:pt x="759" y="269"/>
                  </a:cubicBezTo>
                  <a:cubicBezTo>
                    <a:pt x="759" y="293"/>
                    <a:pt x="791" y="348"/>
                    <a:pt x="759" y="356"/>
                  </a:cubicBezTo>
                  <a:cubicBezTo>
                    <a:pt x="728" y="356"/>
                    <a:pt x="356" y="388"/>
                    <a:pt x="261" y="372"/>
                  </a:cubicBezTo>
                  <a:cubicBezTo>
                    <a:pt x="253" y="380"/>
                    <a:pt x="237" y="380"/>
                    <a:pt x="206" y="372"/>
                  </a:cubicBezTo>
                  <a:cubicBezTo>
                    <a:pt x="166" y="364"/>
                    <a:pt x="222" y="427"/>
                    <a:pt x="214" y="443"/>
                  </a:cubicBezTo>
                  <a:cubicBezTo>
                    <a:pt x="198" y="467"/>
                    <a:pt x="214" y="482"/>
                    <a:pt x="182" y="506"/>
                  </a:cubicBezTo>
                  <a:cubicBezTo>
                    <a:pt x="158" y="522"/>
                    <a:pt x="182" y="569"/>
                    <a:pt x="166" y="585"/>
                  </a:cubicBezTo>
                  <a:cubicBezTo>
                    <a:pt x="143" y="601"/>
                    <a:pt x="158" y="609"/>
                    <a:pt x="166" y="633"/>
                  </a:cubicBezTo>
                  <a:cubicBezTo>
                    <a:pt x="174" y="664"/>
                    <a:pt x="143" y="751"/>
                    <a:pt x="111" y="759"/>
                  </a:cubicBezTo>
                  <a:cubicBezTo>
                    <a:pt x="79" y="767"/>
                    <a:pt x="119" y="799"/>
                    <a:pt x="103" y="815"/>
                  </a:cubicBezTo>
                  <a:cubicBezTo>
                    <a:pt x="87" y="830"/>
                    <a:pt x="79" y="815"/>
                    <a:pt x="79" y="838"/>
                  </a:cubicBezTo>
                  <a:cubicBezTo>
                    <a:pt x="71" y="862"/>
                    <a:pt x="71" y="886"/>
                    <a:pt x="48" y="893"/>
                  </a:cubicBezTo>
                  <a:cubicBezTo>
                    <a:pt x="16" y="909"/>
                    <a:pt x="24" y="925"/>
                    <a:pt x="24" y="949"/>
                  </a:cubicBezTo>
                  <a:cubicBezTo>
                    <a:pt x="24" y="973"/>
                    <a:pt x="64" y="957"/>
                    <a:pt x="79" y="1004"/>
                  </a:cubicBezTo>
                  <a:cubicBezTo>
                    <a:pt x="87" y="1052"/>
                    <a:pt x="64" y="1044"/>
                    <a:pt x="40" y="1059"/>
                  </a:cubicBezTo>
                  <a:cubicBezTo>
                    <a:pt x="8" y="1075"/>
                    <a:pt x="0" y="1107"/>
                    <a:pt x="0" y="1107"/>
                  </a:cubicBezTo>
                  <a:cubicBezTo>
                    <a:pt x="593" y="1083"/>
                    <a:pt x="1645" y="957"/>
                    <a:pt x="2246" y="893"/>
                  </a:cubicBezTo>
                  <a:cubicBezTo>
                    <a:pt x="2246" y="846"/>
                    <a:pt x="2246" y="791"/>
                    <a:pt x="2246" y="783"/>
                  </a:cubicBezTo>
                  <a:cubicBezTo>
                    <a:pt x="2246" y="759"/>
                    <a:pt x="2317" y="767"/>
                    <a:pt x="2340" y="75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7" name="Freeform 587"/>
            <p:cNvSpPr>
              <a:spLocks noChangeArrowheads="1"/>
            </p:cNvSpPr>
            <p:nvPr/>
          </p:nvSpPr>
          <p:spPr bwMode="auto">
            <a:xfrm>
              <a:off x="13549626" y="6530164"/>
              <a:ext cx="1658304" cy="586785"/>
            </a:xfrm>
            <a:custGeom>
              <a:avLst/>
              <a:gdLst>
                <a:gd name="T0" fmla="*/ 0 w 3155"/>
                <a:gd name="T1" fmla="*/ 1115 h 1116"/>
                <a:gd name="T2" fmla="*/ 78 w 3155"/>
                <a:gd name="T3" fmla="*/ 1012 h 1116"/>
                <a:gd name="T4" fmla="*/ 31 w 3155"/>
                <a:gd name="T5" fmla="*/ 941 h 1116"/>
                <a:gd name="T6" fmla="*/ 78 w 3155"/>
                <a:gd name="T7" fmla="*/ 846 h 1116"/>
                <a:gd name="T8" fmla="*/ 102 w 3155"/>
                <a:gd name="T9" fmla="*/ 799 h 1116"/>
                <a:gd name="T10" fmla="*/ 150 w 3155"/>
                <a:gd name="T11" fmla="*/ 728 h 1116"/>
                <a:gd name="T12" fmla="*/ 173 w 3155"/>
                <a:gd name="T13" fmla="*/ 585 h 1116"/>
                <a:gd name="T14" fmla="*/ 205 w 3155"/>
                <a:gd name="T15" fmla="*/ 475 h 1116"/>
                <a:gd name="T16" fmla="*/ 197 w 3155"/>
                <a:gd name="T17" fmla="*/ 380 h 1116"/>
                <a:gd name="T18" fmla="*/ 268 w 3155"/>
                <a:gd name="T19" fmla="*/ 380 h 1116"/>
                <a:gd name="T20" fmla="*/ 750 w 3155"/>
                <a:gd name="T21" fmla="*/ 356 h 1116"/>
                <a:gd name="T22" fmla="*/ 766 w 3155"/>
                <a:gd name="T23" fmla="*/ 309 h 1116"/>
                <a:gd name="T24" fmla="*/ 853 w 3155"/>
                <a:gd name="T25" fmla="*/ 269 h 1116"/>
                <a:gd name="T26" fmla="*/ 901 w 3155"/>
                <a:gd name="T27" fmla="*/ 285 h 1116"/>
                <a:gd name="T28" fmla="*/ 2988 w 3155"/>
                <a:gd name="T29" fmla="*/ 24 h 1116"/>
                <a:gd name="T30" fmla="*/ 3146 w 3155"/>
                <a:gd name="T31" fmla="*/ 8 h 1116"/>
                <a:gd name="T32" fmla="*/ 3083 w 3155"/>
                <a:gd name="T33" fmla="*/ 182 h 1116"/>
                <a:gd name="T34" fmla="*/ 2964 w 3155"/>
                <a:gd name="T35" fmla="*/ 237 h 1116"/>
                <a:gd name="T36" fmla="*/ 2869 w 3155"/>
                <a:gd name="T37" fmla="*/ 364 h 1116"/>
                <a:gd name="T38" fmla="*/ 2806 w 3155"/>
                <a:gd name="T39" fmla="*/ 324 h 1116"/>
                <a:gd name="T40" fmla="*/ 2758 w 3155"/>
                <a:gd name="T41" fmla="*/ 388 h 1116"/>
                <a:gd name="T42" fmla="*/ 2569 w 3155"/>
                <a:gd name="T43" fmla="*/ 577 h 1116"/>
                <a:gd name="T44" fmla="*/ 2498 w 3155"/>
                <a:gd name="T45" fmla="*/ 609 h 1116"/>
                <a:gd name="T46" fmla="*/ 2363 w 3155"/>
                <a:gd name="T47" fmla="*/ 656 h 1116"/>
                <a:gd name="T48" fmla="*/ 2347 w 3155"/>
                <a:gd name="T49" fmla="*/ 759 h 1116"/>
                <a:gd name="T50" fmla="*/ 2260 w 3155"/>
                <a:gd name="T51" fmla="*/ 838 h 1116"/>
                <a:gd name="T52" fmla="*/ 2253 w 3155"/>
                <a:gd name="T53" fmla="*/ 901 h 1116"/>
                <a:gd name="T54" fmla="*/ 205 w 3155"/>
                <a:gd name="T55" fmla="*/ 380 h 1116"/>
                <a:gd name="T56" fmla="*/ 213 w 3155"/>
                <a:gd name="T57" fmla="*/ 411 h 1116"/>
                <a:gd name="T58" fmla="*/ 197 w 3155"/>
                <a:gd name="T59" fmla="*/ 514 h 1116"/>
                <a:gd name="T60" fmla="*/ 173 w 3155"/>
                <a:gd name="T61" fmla="*/ 625 h 1116"/>
                <a:gd name="T62" fmla="*/ 118 w 3155"/>
                <a:gd name="T63" fmla="*/ 767 h 1116"/>
                <a:gd name="T64" fmla="*/ 110 w 3155"/>
                <a:gd name="T65" fmla="*/ 823 h 1116"/>
                <a:gd name="T66" fmla="*/ 86 w 3155"/>
                <a:gd name="T67" fmla="*/ 854 h 1116"/>
                <a:gd name="T68" fmla="*/ 39 w 3155"/>
                <a:gd name="T69" fmla="*/ 957 h 1116"/>
                <a:gd name="T70" fmla="*/ 63 w 3155"/>
                <a:gd name="T71" fmla="*/ 1060 h 1116"/>
                <a:gd name="T72" fmla="*/ 2253 w 3155"/>
                <a:gd name="T73" fmla="*/ 894 h 1116"/>
                <a:gd name="T74" fmla="*/ 2300 w 3155"/>
                <a:gd name="T75" fmla="*/ 767 h 1116"/>
                <a:gd name="T76" fmla="*/ 2347 w 3155"/>
                <a:gd name="T77" fmla="*/ 672 h 1116"/>
                <a:gd name="T78" fmla="*/ 2474 w 3155"/>
                <a:gd name="T79" fmla="*/ 601 h 1116"/>
                <a:gd name="T80" fmla="*/ 2537 w 3155"/>
                <a:gd name="T81" fmla="*/ 601 h 1116"/>
                <a:gd name="T82" fmla="*/ 2727 w 3155"/>
                <a:gd name="T83" fmla="*/ 403 h 1116"/>
                <a:gd name="T84" fmla="*/ 2798 w 3155"/>
                <a:gd name="T85" fmla="*/ 332 h 1116"/>
                <a:gd name="T86" fmla="*/ 2837 w 3155"/>
                <a:gd name="T87" fmla="*/ 332 h 1116"/>
                <a:gd name="T88" fmla="*/ 2924 w 3155"/>
                <a:gd name="T89" fmla="*/ 253 h 1116"/>
                <a:gd name="T90" fmla="*/ 3019 w 3155"/>
                <a:gd name="T91" fmla="*/ 269 h 1116"/>
                <a:gd name="T92" fmla="*/ 3130 w 3155"/>
                <a:gd name="T93" fmla="*/ 119 h 1116"/>
                <a:gd name="T94" fmla="*/ 948 w 3155"/>
                <a:gd name="T95" fmla="*/ 261 h 1116"/>
                <a:gd name="T96" fmla="*/ 853 w 3155"/>
                <a:gd name="T97" fmla="*/ 277 h 1116"/>
                <a:gd name="T98" fmla="*/ 766 w 3155"/>
                <a:gd name="T99" fmla="*/ 277 h 1116"/>
                <a:gd name="T100" fmla="*/ 766 w 3155"/>
                <a:gd name="T101" fmla="*/ 364 h 1116"/>
                <a:gd name="T102" fmla="*/ 268 w 3155"/>
                <a:gd name="T103" fmla="*/ 38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5" h="1116">
                  <a:moveTo>
                    <a:pt x="0" y="1115"/>
                  </a:moveTo>
                  <a:lnTo>
                    <a:pt x="0" y="1115"/>
                  </a:lnTo>
                  <a:lnTo>
                    <a:pt x="0" y="1115"/>
                  </a:lnTo>
                  <a:cubicBezTo>
                    <a:pt x="7" y="1115"/>
                    <a:pt x="15" y="1083"/>
                    <a:pt x="39" y="1067"/>
                  </a:cubicBezTo>
                  <a:cubicBezTo>
                    <a:pt x="47" y="1060"/>
                    <a:pt x="55" y="1060"/>
                    <a:pt x="63" y="1052"/>
                  </a:cubicBezTo>
                  <a:cubicBezTo>
                    <a:pt x="78" y="1052"/>
                    <a:pt x="86" y="1044"/>
                    <a:pt x="78" y="1012"/>
                  </a:cubicBezTo>
                  <a:cubicBezTo>
                    <a:pt x="78" y="988"/>
                    <a:pt x="63" y="981"/>
                    <a:pt x="47" y="973"/>
                  </a:cubicBezTo>
                  <a:cubicBezTo>
                    <a:pt x="39" y="973"/>
                    <a:pt x="31" y="965"/>
                    <a:pt x="31" y="957"/>
                  </a:cubicBezTo>
                  <a:cubicBezTo>
                    <a:pt x="31" y="949"/>
                    <a:pt x="31" y="949"/>
                    <a:pt x="31" y="941"/>
                  </a:cubicBezTo>
                  <a:cubicBezTo>
                    <a:pt x="23" y="925"/>
                    <a:pt x="23" y="909"/>
                    <a:pt x="55" y="901"/>
                  </a:cubicBezTo>
                  <a:cubicBezTo>
                    <a:pt x="78" y="886"/>
                    <a:pt x="78" y="878"/>
                    <a:pt x="78" y="854"/>
                  </a:cubicBezTo>
                  <a:lnTo>
                    <a:pt x="78" y="846"/>
                  </a:lnTo>
                  <a:cubicBezTo>
                    <a:pt x="86" y="830"/>
                    <a:pt x="86" y="830"/>
                    <a:pt x="94" y="830"/>
                  </a:cubicBezTo>
                  <a:lnTo>
                    <a:pt x="102" y="823"/>
                  </a:lnTo>
                  <a:cubicBezTo>
                    <a:pt x="110" y="814"/>
                    <a:pt x="110" y="807"/>
                    <a:pt x="102" y="799"/>
                  </a:cubicBezTo>
                  <a:cubicBezTo>
                    <a:pt x="102" y="791"/>
                    <a:pt x="102" y="783"/>
                    <a:pt x="102" y="775"/>
                  </a:cubicBezTo>
                  <a:cubicBezTo>
                    <a:pt x="110" y="767"/>
                    <a:pt x="110" y="767"/>
                    <a:pt x="118" y="767"/>
                  </a:cubicBezTo>
                  <a:cubicBezTo>
                    <a:pt x="126" y="759"/>
                    <a:pt x="142" y="751"/>
                    <a:pt x="150" y="728"/>
                  </a:cubicBezTo>
                  <a:cubicBezTo>
                    <a:pt x="165" y="696"/>
                    <a:pt x="181" y="664"/>
                    <a:pt x="173" y="648"/>
                  </a:cubicBezTo>
                  <a:cubicBezTo>
                    <a:pt x="173" y="641"/>
                    <a:pt x="165" y="633"/>
                    <a:pt x="165" y="625"/>
                  </a:cubicBezTo>
                  <a:cubicBezTo>
                    <a:pt x="158" y="609"/>
                    <a:pt x="158" y="601"/>
                    <a:pt x="173" y="585"/>
                  </a:cubicBezTo>
                  <a:cubicBezTo>
                    <a:pt x="181" y="585"/>
                    <a:pt x="173" y="570"/>
                    <a:pt x="173" y="554"/>
                  </a:cubicBezTo>
                  <a:cubicBezTo>
                    <a:pt x="173" y="538"/>
                    <a:pt x="173" y="522"/>
                    <a:pt x="189" y="506"/>
                  </a:cubicBezTo>
                  <a:cubicBezTo>
                    <a:pt x="205" y="498"/>
                    <a:pt x="205" y="483"/>
                    <a:pt x="205" y="475"/>
                  </a:cubicBezTo>
                  <a:cubicBezTo>
                    <a:pt x="213" y="467"/>
                    <a:pt x="213" y="459"/>
                    <a:pt x="213" y="451"/>
                  </a:cubicBezTo>
                  <a:cubicBezTo>
                    <a:pt x="213" y="443"/>
                    <a:pt x="213" y="427"/>
                    <a:pt x="205" y="419"/>
                  </a:cubicBezTo>
                  <a:cubicBezTo>
                    <a:pt x="197" y="403"/>
                    <a:pt x="189" y="388"/>
                    <a:pt x="197" y="380"/>
                  </a:cubicBezTo>
                  <a:cubicBezTo>
                    <a:pt x="197" y="372"/>
                    <a:pt x="205" y="372"/>
                    <a:pt x="213" y="372"/>
                  </a:cubicBezTo>
                  <a:cubicBezTo>
                    <a:pt x="244" y="380"/>
                    <a:pt x="260" y="388"/>
                    <a:pt x="268" y="380"/>
                  </a:cubicBezTo>
                  <a:lnTo>
                    <a:pt x="268" y="380"/>
                  </a:lnTo>
                  <a:lnTo>
                    <a:pt x="268" y="380"/>
                  </a:lnTo>
                  <a:cubicBezTo>
                    <a:pt x="284" y="380"/>
                    <a:pt x="300" y="380"/>
                    <a:pt x="331" y="380"/>
                  </a:cubicBezTo>
                  <a:cubicBezTo>
                    <a:pt x="411" y="380"/>
                    <a:pt x="553" y="372"/>
                    <a:pt x="750" y="356"/>
                  </a:cubicBezTo>
                  <a:cubicBezTo>
                    <a:pt x="758" y="356"/>
                    <a:pt x="758" y="356"/>
                    <a:pt x="766" y="356"/>
                  </a:cubicBezTo>
                  <a:cubicBezTo>
                    <a:pt x="766" y="356"/>
                    <a:pt x="774" y="356"/>
                    <a:pt x="774" y="348"/>
                  </a:cubicBezTo>
                  <a:cubicBezTo>
                    <a:pt x="782" y="340"/>
                    <a:pt x="774" y="324"/>
                    <a:pt x="766" y="309"/>
                  </a:cubicBezTo>
                  <a:cubicBezTo>
                    <a:pt x="766" y="293"/>
                    <a:pt x="758" y="285"/>
                    <a:pt x="758" y="277"/>
                  </a:cubicBezTo>
                  <a:cubicBezTo>
                    <a:pt x="758" y="269"/>
                    <a:pt x="774" y="261"/>
                    <a:pt x="798" y="261"/>
                  </a:cubicBezTo>
                  <a:cubicBezTo>
                    <a:pt x="822" y="261"/>
                    <a:pt x="837" y="261"/>
                    <a:pt x="853" y="269"/>
                  </a:cubicBezTo>
                  <a:cubicBezTo>
                    <a:pt x="853" y="269"/>
                    <a:pt x="853" y="277"/>
                    <a:pt x="861" y="277"/>
                  </a:cubicBezTo>
                  <a:cubicBezTo>
                    <a:pt x="869" y="285"/>
                    <a:pt x="885" y="293"/>
                    <a:pt x="893" y="293"/>
                  </a:cubicBezTo>
                  <a:cubicBezTo>
                    <a:pt x="893" y="293"/>
                    <a:pt x="893" y="293"/>
                    <a:pt x="901" y="285"/>
                  </a:cubicBezTo>
                  <a:cubicBezTo>
                    <a:pt x="908" y="269"/>
                    <a:pt x="948" y="253"/>
                    <a:pt x="948" y="253"/>
                  </a:cubicBezTo>
                  <a:lnTo>
                    <a:pt x="948" y="253"/>
                  </a:lnTo>
                  <a:cubicBezTo>
                    <a:pt x="1628" y="222"/>
                    <a:pt x="2909" y="40"/>
                    <a:pt x="2988" y="24"/>
                  </a:cubicBezTo>
                  <a:cubicBezTo>
                    <a:pt x="3059" y="8"/>
                    <a:pt x="3114" y="8"/>
                    <a:pt x="3146" y="0"/>
                  </a:cubicBezTo>
                  <a:lnTo>
                    <a:pt x="3146" y="0"/>
                  </a:lnTo>
                  <a:cubicBezTo>
                    <a:pt x="3146" y="8"/>
                    <a:pt x="3146" y="8"/>
                    <a:pt x="3146" y="8"/>
                  </a:cubicBezTo>
                  <a:cubicBezTo>
                    <a:pt x="3154" y="40"/>
                    <a:pt x="3154" y="87"/>
                    <a:pt x="3138" y="119"/>
                  </a:cubicBezTo>
                  <a:cubicBezTo>
                    <a:pt x="3130" y="143"/>
                    <a:pt x="3114" y="150"/>
                    <a:pt x="3106" y="150"/>
                  </a:cubicBezTo>
                  <a:cubicBezTo>
                    <a:pt x="3098" y="158"/>
                    <a:pt x="3090" y="158"/>
                    <a:pt x="3083" y="182"/>
                  </a:cubicBezTo>
                  <a:cubicBezTo>
                    <a:pt x="3075" y="222"/>
                    <a:pt x="3035" y="277"/>
                    <a:pt x="3019" y="277"/>
                  </a:cubicBezTo>
                  <a:lnTo>
                    <a:pt x="3011" y="277"/>
                  </a:lnTo>
                  <a:cubicBezTo>
                    <a:pt x="3011" y="261"/>
                    <a:pt x="2988" y="237"/>
                    <a:pt x="2964" y="237"/>
                  </a:cubicBezTo>
                  <a:cubicBezTo>
                    <a:pt x="2948" y="237"/>
                    <a:pt x="2940" y="245"/>
                    <a:pt x="2932" y="253"/>
                  </a:cubicBezTo>
                  <a:cubicBezTo>
                    <a:pt x="2909" y="277"/>
                    <a:pt x="2909" y="293"/>
                    <a:pt x="2909" y="317"/>
                  </a:cubicBezTo>
                  <a:cubicBezTo>
                    <a:pt x="2901" y="340"/>
                    <a:pt x="2901" y="356"/>
                    <a:pt x="2869" y="364"/>
                  </a:cubicBezTo>
                  <a:cubicBezTo>
                    <a:pt x="2837" y="364"/>
                    <a:pt x="2830" y="348"/>
                    <a:pt x="2830" y="332"/>
                  </a:cubicBezTo>
                  <a:cubicBezTo>
                    <a:pt x="2822" y="324"/>
                    <a:pt x="2822" y="324"/>
                    <a:pt x="2814" y="324"/>
                  </a:cubicBezTo>
                  <a:lnTo>
                    <a:pt x="2806" y="324"/>
                  </a:lnTo>
                  <a:lnTo>
                    <a:pt x="2806" y="332"/>
                  </a:lnTo>
                  <a:cubicBezTo>
                    <a:pt x="2806" y="340"/>
                    <a:pt x="2806" y="356"/>
                    <a:pt x="2798" y="364"/>
                  </a:cubicBezTo>
                  <a:cubicBezTo>
                    <a:pt x="2790" y="380"/>
                    <a:pt x="2774" y="380"/>
                    <a:pt x="2758" y="388"/>
                  </a:cubicBezTo>
                  <a:cubicBezTo>
                    <a:pt x="2743" y="388"/>
                    <a:pt x="2735" y="388"/>
                    <a:pt x="2735" y="403"/>
                  </a:cubicBezTo>
                  <a:cubicBezTo>
                    <a:pt x="2735" y="443"/>
                    <a:pt x="2719" y="475"/>
                    <a:pt x="2687" y="475"/>
                  </a:cubicBezTo>
                  <a:cubicBezTo>
                    <a:pt x="2656" y="475"/>
                    <a:pt x="2608" y="538"/>
                    <a:pt x="2569" y="577"/>
                  </a:cubicBezTo>
                  <a:cubicBezTo>
                    <a:pt x="2561" y="585"/>
                    <a:pt x="2553" y="593"/>
                    <a:pt x="2545" y="601"/>
                  </a:cubicBezTo>
                  <a:cubicBezTo>
                    <a:pt x="2537" y="609"/>
                    <a:pt x="2529" y="617"/>
                    <a:pt x="2513" y="617"/>
                  </a:cubicBezTo>
                  <a:cubicBezTo>
                    <a:pt x="2513" y="617"/>
                    <a:pt x="2506" y="609"/>
                    <a:pt x="2498" y="609"/>
                  </a:cubicBezTo>
                  <a:cubicBezTo>
                    <a:pt x="2490" y="609"/>
                    <a:pt x="2482" y="609"/>
                    <a:pt x="2474" y="609"/>
                  </a:cubicBezTo>
                  <a:cubicBezTo>
                    <a:pt x="2458" y="609"/>
                    <a:pt x="2442" y="617"/>
                    <a:pt x="2426" y="625"/>
                  </a:cubicBezTo>
                  <a:cubicBezTo>
                    <a:pt x="2395" y="648"/>
                    <a:pt x="2379" y="656"/>
                    <a:pt x="2363" y="656"/>
                  </a:cubicBezTo>
                  <a:cubicBezTo>
                    <a:pt x="2347" y="656"/>
                    <a:pt x="2347" y="656"/>
                    <a:pt x="2347" y="672"/>
                  </a:cubicBezTo>
                  <a:cubicBezTo>
                    <a:pt x="2355" y="680"/>
                    <a:pt x="2355" y="688"/>
                    <a:pt x="2355" y="688"/>
                  </a:cubicBezTo>
                  <a:cubicBezTo>
                    <a:pt x="2363" y="720"/>
                    <a:pt x="2363" y="743"/>
                    <a:pt x="2347" y="759"/>
                  </a:cubicBezTo>
                  <a:cubicBezTo>
                    <a:pt x="2340" y="767"/>
                    <a:pt x="2316" y="775"/>
                    <a:pt x="2300" y="775"/>
                  </a:cubicBezTo>
                  <a:cubicBezTo>
                    <a:pt x="2276" y="775"/>
                    <a:pt x="2260" y="783"/>
                    <a:pt x="2260" y="791"/>
                  </a:cubicBezTo>
                  <a:cubicBezTo>
                    <a:pt x="2260" y="799"/>
                    <a:pt x="2260" y="814"/>
                    <a:pt x="2260" y="838"/>
                  </a:cubicBezTo>
                  <a:cubicBezTo>
                    <a:pt x="2260" y="854"/>
                    <a:pt x="2260" y="878"/>
                    <a:pt x="2260" y="901"/>
                  </a:cubicBezTo>
                  <a:lnTo>
                    <a:pt x="2260" y="901"/>
                  </a:lnTo>
                  <a:cubicBezTo>
                    <a:pt x="2253" y="901"/>
                    <a:pt x="2253" y="901"/>
                    <a:pt x="2253" y="901"/>
                  </a:cubicBezTo>
                  <a:cubicBezTo>
                    <a:pt x="1810" y="957"/>
                    <a:pt x="632" y="1091"/>
                    <a:pt x="7" y="1115"/>
                  </a:cubicBezTo>
                  <a:lnTo>
                    <a:pt x="0" y="1115"/>
                  </a:lnTo>
                  <a:close/>
                  <a:moveTo>
                    <a:pt x="205" y="380"/>
                  </a:moveTo>
                  <a:lnTo>
                    <a:pt x="205" y="380"/>
                  </a:lnTo>
                  <a:cubicBezTo>
                    <a:pt x="205" y="380"/>
                    <a:pt x="205" y="380"/>
                    <a:pt x="197" y="380"/>
                  </a:cubicBezTo>
                  <a:cubicBezTo>
                    <a:pt x="197" y="388"/>
                    <a:pt x="205" y="403"/>
                    <a:pt x="213" y="411"/>
                  </a:cubicBezTo>
                  <a:cubicBezTo>
                    <a:pt x="221" y="427"/>
                    <a:pt x="221" y="443"/>
                    <a:pt x="221" y="459"/>
                  </a:cubicBezTo>
                  <a:cubicBezTo>
                    <a:pt x="221" y="459"/>
                    <a:pt x="221" y="467"/>
                    <a:pt x="213" y="475"/>
                  </a:cubicBezTo>
                  <a:cubicBezTo>
                    <a:pt x="213" y="490"/>
                    <a:pt x="213" y="498"/>
                    <a:pt x="197" y="514"/>
                  </a:cubicBezTo>
                  <a:cubicBezTo>
                    <a:pt x="181" y="522"/>
                    <a:pt x="181" y="538"/>
                    <a:pt x="181" y="554"/>
                  </a:cubicBezTo>
                  <a:cubicBezTo>
                    <a:pt x="181" y="570"/>
                    <a:pt x="181" y="585"/>
                    <a:pt x="173" y="593"/>
                  </a:cubicBezTo>
                  <a:cubicBezTo>
                    <a:pt x="165" y="601"/>
                    <a:pt x="165" y="609"/>
                    <a:pt x="173" y="625"/>
                  </a:cubicBezTo>
                  <a:cubicBezTo>
                    <a:pt x="173" y="625"/>
                    <a:pt x="181" y="633"/>
                    <a:pt x="181" y="641"/>
                  </a:cubicBezTo>
                  <a:cubicBezTo>
                    <a:pt x="189" y="664"/>
                    <a:pt x="173" y="704"/>
                    <a:pt x="158" y="736"/>
                  </a:cubicBezTo>
                  <a:cubicBezTo>
                    <a:pt x="150" y="751"/>
                    <a:pt x="134" y="767"/>
                    <a:pt x="118" y="767"/>
                  </a:cubicBezTo>
                  <a:cubicBezTo>
                    <a:pt x="118" y="775"/>
                    <a:pt x="110" y="775"/>
                    <a:pt x="110" y="775"/>
                  </a:cubicBezTo>
                  <a:cubicBezTo>
                    <a:pt x="110" y="783"/>
                    <a:pt x="110" y="791"/>
                    <a:pt x="110" y="791"/>
                  </a:cubicBezTo>
                  <a:cubicBezTo>
                    <a:pt x="118" y="807"/>
                    <a:pt x="118" y="814"/>
                    <a:pt x="110" y="823"/>
                  </a:cubicBezTo>
                  <a:cubicBezTo>
                    <a:pt x="102" y="830"/>
                    <a:pt x="102" y="830"/>
                    <a:pt x="94" y="838"/>
                  </a:cubicBezTo>
                  <a:cubicBezTo>
                    <a:pt x="94" y="838"/>
                    <a:pt x="94" y="838"/>
                    <a:pt x="86" y="846"/>
                  </a:cubicBezTo>
                  <a:cubicBezTo>
                    <a:pt x="86" y="854"/>
                    <a:pt x="86" y="854"/>
                    <a:pt x="86" y="854"/>
                  </a:cubicBezTo>
                  <a:cubicBezTo>
                    <a:pt x="86" y="878"/>
                    <a:pt x="78" y="894"/>
                    <a:pt x="55" y="909"/>
                  </a:cubicBezTo>
                  <a:cubicBezTo>
                    <a:pt x="31" y="917"/>
                    <a:pt x="31" y="925"/>
                    <a:pt x="39" y="941"/>
                  </a:cubicBezTo>
                  <a:cubicBezTo>
                    <a:pt x="39" y="949"/>
                    <a:pt x="39" y="949"/>
                    <a:pt x="39" y="957"/>
                  </a:cubicBezTo>
                  <a:cubicBezTo>
                    <a:pt x="39" y="957"/>
                    <a:pt x="39" y="965"/>
                    <a:pt x="47" y="965"/>
                  </a:cubicBezTo>
                  <a:cubicBezTo>
                    <a:pt x="63" y="973"/>
                    <a:pt x="78" y="981"/>
                    <a:pt x="86" y="1012"/>
                  </a:cubicBezTo>
                  <a:cubicBezTo>
                    <a:pt x="94" y="1052"/>
                    <a:pt x="86" y="1052"/>
                    <a:pt x="63" y="1060"/>
                  </a:cubicBezTo>
                  <a:cubicBezTo>
                    <a:pt x="63" y="1060"/>
                    <a:pt x="55" y="1067"/>
                    <a:pt x="47" y="1067"/>
                  </a:cubicBezTo>
                  <a:cubicBezTo>
                    <a:pt x="31" y="1083"/>
                    <a:pt x="15" y="1099"/>
                    <a:pt x="15" y="1107"/>
                  </a:cubicBezTo>
                  <a:cubicBezTo>
                    <a:pt x="640" y="1083"/>
                    <a:pt x="1802" y="949"/>
                    <a:pt x="2253" y="894"/>
                  </a:cubicBezTo>
                  <a:cubicBezTo>
                    <a:pt x="2253" y="878"/>
                    <a:pt x="2253" y="854"/>
                    <a:pt x="2253" y="838"/>
                  </a:cubicBezTo>
                  <a:cubicBezTo>
                    <a:pt x="2253" y="814"/>
                    <a:pt x="2253" y="799"/>
                    <a:pt x="2253" y="791"/>
                  </a:cubicBezTo>
                  <a:cubicBezTo>
                    <a:pt x="2253" y="775"/>
                    <a:pt x="2276" y="767"/>
                    <a:pt x="2300" y="767"/>
                  </a:cubicBezTo>
                  <a:cubicBezTo>
                    <a:pt x="2316" y="767"/>
                    <a:pt x="2331" y="759"/>
                    <a:pt x="2340" y="751"/>
                  </a:cubicBezTo>
                  <a:cubicBezTo>
                    <a:pt x="2355" y="736"/>
                    <a:pt x="2355" y="720"/>
                    <a:pt x="2347" y="696"/>
                  </a:cubicBezTo>
                  <a:cubicBezTo>
                    <a:pt x="2347" y="688"/>
                    <a:pt x="2347" y="680"/>
                    <a:pt x="2347" y="672"/>
                  </a:cubicBezTo>
                  <a:cubicBezTo>
                    <a:pt x="2340" y="648"/>
                    <a:pt x="2347" y="648"/>
                    <a:pt x="2363" y="648"/>
                  </a:cubicBezTo>
                  <a:cubicBezTo>
                    <a:pt x="2371" y="648"/>
                    <a:pt x="2395" y="641"/>
                    <a:pt x="2418" y="617"/>
                  </a:cubicBezTo>
                  <a:cubicBezTo>
                    <a:pt x="2442" y="609"/>
                    <a:pt x="2458" y="601"/>
                    <a:pt x="2474" y="601"/>
                  </a:cubicBezTo>
                  <a:cubicBezTo>
                    <a:pt x="2482" y="601"/>
                    <a:pt x="2490" y="601"/>
                    <a:pt x="2498" y="601"/>
                  </a:cubicBezTo>
                  <a:cubicBezTo>
                    <a:pt x="2506" y="609"/>
                    <a:pt x="2513" y="609"/>
                    <a:pt x="2513" y="609"/>
                  </a:cubicBezTo>
                  <a:cubicBezTo>
                    <a:pt x="2521" y="609"/>
                    <a:pt x="2529" y="601"/>
                    <a:pt x="2537" y="601"/>
                  </a:cubicBezTo>
                  <a:cubicBezTo>
                    <a:pt x="2545" y="593"/>
                    <a:pt x="2553" y="577"/>
                    <a:pt x="2561" y="570"/>
                  </a:cubicBezTo>
                  <a:cubicBezTo>
                    <a:pt x="2600" y="530"/>
                    <a:pt x="2656" y="467"/>
                    <a:pt x="2687" y="467"/>
                  </a:cubicBezTo>
                  <a:cubicBezTo>
                    <a:pt x="2711" y="467"/>
                    <a:pt x="2727" y="443"/>
                    <a:pt x="2727" y="403"/>
                  </a:cubicBezTo>
                  <a:cubicBezTo>
                    <a:pt x="2727" y="388"/>
                    <a:pt x="2743" y="380"/>
                    <a:pt x="2758" y="380"/>
                  </a:cubicBezTo>
                  <a:cubicBezTo>
                    <a:pt x="2774" y="372"/>
                    <a:pt x="2782" y="372"/>
                    <a:pt x="2790" y="364"/>
                  </a:cubicBezTo>
                  <a:cubicBezTo>
                    <a:pt x="2798" y="348"/>
                    <a:pt x="2798" y="340"/>
                    <a:pt x="2798" y="332"/>
                  </a:cubicBezTo>
                  <a:cubicBezTo>
                    <a:pt x="2798" y="324"/>
                    <a:pt x="2798" y="324"/>
                    <a:pt x="2798" y="317"/>
                  </a:cubicBezTo>
                  <a:cubicBezTo>
                    <a:pt x="2806" y="317"/>
                    <a:pt x="2806" y="317"/>
                    <a:pt x="2814" y="317"/>
                  </a:cubicBezTo>
                  <a:cubicBezTo>
                    <a:pt x="2830" y="317"/>
                    <a:pt x="2830" y="324"/>
                    <a:pt x="2837" y="332"/>
                  </a:cubicBezTo>
                  <a:cubicBezTo>
                    <a:pt x="2837" y="348"/>
                    <a:pt x="2846" y="356"/>
                    <a:pt x="2869" y="356"/>
                  </a:cubicBezTo>
                  <a:cubicBezTo>
                    <a:pt x="2893" y="348"/>
                    <a:pt x="2893" y="340"/>
                    <a:pt x="2901" y="317"/>
                  </a:cubicBezTo>
                  <a:cubicBezTo>
                    <a:pt x="2901" y="293"/>
                    <a:pt x="2901" y="269"/>
                    <a:pt x="2924" y="253"/>
                  </a:cubicBezTo>
                  <a:cubicBezTo>
                    <a:pt x="2932" y="237"/>
                    <a:pt x="2948" y="230"/>
                    <a:pt x="2964" y="230"/>
                  </a:cubicBezTo>
                  <a:cubicBezTo>
                    <a:pt x="2996" y="230"/>
                    <a:pt x="3019" y="261"/>
                    <a:pt x="3019" y="269"/>
                  </a:cubicBezTo>
                  <a:lnTo>
                    <a:pt x="3019" y="269"/>
                  </a:lnTo>
                  <a:cubicBezTo>
                    <a:pt x="3027" y="269"/>
                    <a:pt x="3067" y="222"/>
                    <a:pt x="3083" y="182"/>
                  </a:cubicBezTo>
                  <a:cubicBezTo>
                    <a:pt x="3090" y="158"/>
                    <a:pt x="3098" y="150"/>
                    <a:pt x="3106" y="143"/>
                  </a:cubicBezTo>
                  <a:cubicBezTo>
                    <a:pt x="3114" y="143"/>
                    <a:pt x="3122" y="135"/>
                    <a:pt x="3130" y="119"/>
                  </a:cubicBezTo>
                  <a:cubicBezTo>
                    <a:pt x="3146" y="87"/>
                    <a:pt x="3146" y="48"/>
                    <a:pt x="3138" y="8"/>
                  </a:cubicBezTo>
                  <a:cubicBezTo>
                    <a:pt x="3098" y="16"/>
                    <a:pt x="3035" y="24"/>
                    <a:pt x="2988" y="32"/>
                  </a:cubicBezTo>
                  <a:cubicBezTo>
                    <a:pt x="2909" y="48"/>
                    <a:pt x="1628" y="230"/>
                    <a:pt x="948" y="261"/>
                  </a:cubicBezTo>
                  <a:cubicBezTo>
                    <a:pt x="940" y="269"/>
                    <a:pt x="908" y="277"/>
                    <a:pt x="901" y="293"/>
                  </a:cubicBezTo>
                  <a:cubicBezTo>
                    <a:pt x="901" y="301"/>
                    <a:pt x="893" y="301"/>
                    <a:pt x="893" y="301"/>
                  </a:cubicBezTo>
                  <a:cubicBezTo>
                    <a:pt x="877" y="301"/>
                    <a:pt x="869" y="293"/>
                    <a:pt x="853" y="277"/>
                  </a:cubicBezTo>
                  <a:cubicBezTo>
                    <a:pt x="853" y="277"/>
                    <a:pt x="853" y="277"/>
                    <a:pt x="845" y="277"/>
                  </a:cubicBezTo>
                  <a:cubicBezTo>
                    <a:pt x="837" y="269"/>
                    <a:pt x="822" y="269"/>
                    <a:pt x="798" y="269"/>
                  </a:cubicBezTo>
                  <a:cubicBezTo>
                    <a:pt x="782" y="269"/>
                    <a:pt x="766" y="269"/>
                    <a:pt x="766" y="277"/>
                  </a:cubicBezTo>
                  <a:cubicBezTo>
                    <a:pt x="766" y="285"/>
                    <a:pt x="774" y="293"/>
                    <a:pt x="774" y="309"/>
                  </a:cubicBezTo>
                  <a:cubicBezTo>
                    <a:pt x="782" y="324"/>
                    <a:pt x="790" y="340"/>
                    <a:pt x="782" y="356"/>
                  </a:cubicBezTo>
                  <a:cubicBezTo>
                    <a:pt x="774" y="364"/>
                    <a:pt x="774" y="364"/>
                    <a:pt x="766" y="364"/>
                  </a:cubicBezTo>
                  <a:cubicBezTo>
                    <a:pt x="758" y="364"/>
                    <a:pt x="758" y="364"/>
                    <a:pt x="750" y="364"/>
                  </a:cubicBezTo>
                  <a:cubicBezTo>
                    <a:pt x="553" y="380"/>
                    <a:pt x="411" y="388"/>
                    <a:pt x="331" y="388"/>
                  </a:cubicBezTo>
                  <a:cubicBezTo>
                    <a:pt x="300" y="388"/>
                    <a:pt x="284" y="388"/>
                    <a:pt x="268" y="388"/>
                  </a:cubicBezTo>
                  <a:cubicBezTo>
                    <a:pt x="260" y="396"/>
                    <a:pt x="244" y="388"/>
                    <a:pt x="213" y="380"/>
                  </a:cubicBezTo>
                  <a:lnTo>
                    <a:pt x="205" y="380"/>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8" name="Freeform 588"/>
            <p:cNvSpPr>
              <a:spLocks noChangeArrowheads="1"/>
            </p:cNvSpPr>
            <p:nvPr/>
          </p:nvSpPr>
          <p:spPr bwMode="auto">
            <a:xfrm>
              <a:off x="14732472" y="6321427"/>
              <a:ext cx="1720925" cy="774648"/>
            </a:xfrm>
            <a:custGeom>
              <a:avLst/>
              <a:gdLst>
                <a:gd name="T0" fmla="*/ 3249 w 3273"/>
                <a:gd name="T1" fmla="*/ 308 h 1472"/>
                <a:gd name="T2" fmla="*/ 3122 w 3273"/>
                <a:gd name="T3" fmla="*/ 119 h 1472"/>
                <a:gd name="T4" fmla="*/ 3067 w 3273"/>
                <a:gd name="T5" fmla="*/ 8 h 1472"/>
                <a:gd name="T6" fmla="*/ 917 w 3273"/>
                <a:gd name="T7" fmla="*/ 403 h 1472"/>
                <a:gd name="T8" fmla="*/ 885 w 3273"/>
                <a:gd name="T9" fmla="*/ 514 h 1472"/>
                <a:gd name="T10" fmla="*/ 758 w 3273"/>
                <a:gd name="T11" fmla="*/ 664 h 1472"/>
                <a:gd name="T12" fmla="*/ 616 w 3273"/>
                <a:gd name="T13" fmla="*/ 751 h 1472"/>
                <a:gd name="T14" fmla="*/ 545 w 3273"/>
                <a:gd name="T15" fmla="*/ 759 h 1472"/>
                <a:gd name="T16" fmla="*/ 434 w 3273"/>
                <a:gd name="T17" fmla="*/ 862 h 1472"/>
                <a:gd name="T18" fmla="*/ 173 w 3273"/>
                <a:gd name="T19" fmla="*/ 1020 h 1472"/>
                <a:gd name="T20" fmla="*/ 94 w 3273"/>
                <a:gd name="T21" fmla="*/ 1154 h 1472"/>
                <a:gd name="T22" fmla="*/ 0 w 3273"/>
                <a:gd name="T23" fmla="*/ 1296 h 1472"/>
                <a:gd name="T24" fmla="*/ 584 w 3273"/>
                <a:gd name="T25" fmla="*/ 1186 h 1472"/>
                <a:gd name="T26" fmla="*/ 1233 w 3273"/>
                <a:gd name="T27" fmla="*/ 1036 h 1472"/>
                <a:gd name="T28" fmla="*/ 1328 w 3273"/>
                <a:gd name="T29" fmla="*/ 1083 h 1472"/>
                <a:gd name="T30" fmla="*/ 1810 w 3273"/>
                <a:gd name="T31" fmla="*/ 1099 h 1472"/>
                <a:gd name="T32" fmla="*/ 2332 w 3273"/>
                <a:gd name="T33" fmla="*/ 1455 h 1472"/>
                <a:gd name="T34" fmla="*/ 2521 w 3273"/>
                <a:gd name="T35" fmla="*/ 1368 h 1472"/>
                <a:gd name="T36" fmla="*/ 2680 w 3273"/>
                <a:gd name="T37" fmla="*/ 1059 h 1472"/>
                <a:gd name="T38" fmla="*/ 2687 w 3273"/>
                <a:gd name="T39" fmla="*/ 1036 h 1472"/>
                <a:gd name="T40" fmla="*/ 2758 w 3273"/>
                <a:gd name="T41" fmla="*/ 1004 h 1472"/>
                <a:gd name="T42" fmla="*/ 2838 w 3273"/>
                <a:gd name="T43" fmla="*/ 980 h 1472"/>
                <a:gd name="T44" fmla="*/ 2917 w 3273"/>
                <a:gd name="T45" fmla="*/ 909 h 1472"/>
                <a:gd name="T46" fmla="*/ 2988 w 3273"/>
                <a:gd name="T47" fmla="*/ 909 h 1472"/>
                <a:gd name="T48" fmla="*/ 3027 w 3273"/>
                <a:gd name="T49" fmla="*/ 933 h 1472"/>
                <a:gd name="T50" fmla="*/ 3075 w 3273"/>
                <a:gd name="T51" fmla="*/ 798 h 1472"/>
                <a:gd name="T52" fmla="*/ 3051 w 3273"/>
                <a:gd name="T53" fmla="*/ 751 h 1472"/>
                <a:gd name="T54" fmla="*/ 2996 w 3273"/>
                <a:gd name="T55" fmla="*/ 759 h 1472"/>
                <a:gd name="T56" fmla="*/ 2956 w 3273"/>
                <a:gd name="T57" fmla="*/ 798 h 1472"/>
                <a:gd name="T58" fmla="*/ 2846 w 3273"/>
                <a:gd name="T59" fmla="*/ 822 h 1472"/>
                <a:gd name="T60" fmla="*/ 2933 w 3273"/>
                <a:gd name="T61" fmla="*/ 719 h 1472"/>
                <a:gd name="T62" fmla="*/ 2893 w 3273"/>
                <a:gd name="T63" fmla="*/ 640 h 1472"/>
                <a:gd name="T64" fmla="*/ 2877 w 3273"/>
                <a:gd name="T65" fmla="*/ 601 h 1472"/>
                <a:gd name="T66" fmla="*/ 2972 w 3273"/>
                <a:gd name="T67" fmla="*/ 593 h 1472"/>
                <a:gd name="T68" fmla="*/ 3130 w 3273"/>
                <a:gd name="T69" fmla="*/ 490 h 1472"/>
                <a:gd name="T70" fmla="*/ 3193 w 3273"/>
                <a:gd name="T71" fmla="*/ 427 h 1472"/>
                <a:gd name="T72" fmla="*/ 3146 w 3273"/>
                <a:gd name="T73" fmla="*/ 292 h 1472"/>
                <a:gd name="T74" fmla="*/ 3083 w 3273"/>
                <a:gd name="T75" fmla="*/ 340 h 1472"/>
                <a:gd name="T76" fmla="*/ 3051 w 3273"/>
                <a:gd name="T77" fmla="*/ 395 h 1472"/>
                <a:gd name="T78" fmla="*/ 3019 w 3273"/>
                <a:gd name="T79" fmla="*/ 285 h 1472"/>
                <a:gd name="T80" fmla="*/ 2893 w 3273"/>
                <a:gd name="T81" fmla="*/ 316 h 1472"/>
                <a:gd name="T82" fmla="*/ 2766 w 3273"/>
                <a:gd name="T83" fmla="*/ 292 h 1472"/>
                <a:gd name="T84" fmla="*/ 2846 w 3273"/>
                <a:gd name="T85" fmla="*/ 316 h 1472"/>
                <a:gd name="T86" fmla="*/ 2972 w 3273"/>
                <a:gd name="T87" fmla="*/ 237 h 1472"/>
                <a:gd name="T88" fmla="*/ 3011 w 3273"/>
                <a:gd name="T89" fmla="*/ 166 h 1472"/>
                <a:gd name="T90" fmla="*/ 3098 w 3273"/>
                <a:gd name="T91" fmla="*/ 198 h 1472"/>
                <a:gd name="T92" fmla="*/ 3067 w 3273"/>
                <a:gd name="T93" fmla="*/ 111 h 1472"/>
                <a:gd name="T94" fmla="*/ 3027 w 3273"/>
                <a:gd name="T95" fmla="*/ 24 h 1472"/>
                <a:gd name="T96" fmla="*/ 3122 w 3273"/>
                <a:gd name="T97" fmla="*/ 142 h 1472"/>
                <a:gd name="T98" fmla="*/ 3225 w 3273"/>
                <a:gd name="T99" fmla="*/ 308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3" h="1472">
                  <a:moveTo>
                    <a:pt x="3249" y="308"/>
                  </a:moveTo>
                  <a:lnTo>
                    <a:pt x="3249" y="308"/>
                  </a:lnTo>
                  <a:cubicBezTo>
                    <a:pt x="3225" y="285"/>
                    <a:pt x="3209" y="269"/>
                    <a:pt x="3193" y="237"/>
                  </a:cubicBezTo>
                  <a:cubicBezTo>
                    <a:pt x="3170" y="206"/>
                    <a:pt x="3146" y="142"/>
                    <a:pt x="3122" y="119"/>
                  </a:cubicBezTo>
                  <a:cubicBezTo>
                    <a:pt x="3106" y="103"/>
                    <a:pt x="3106" y="71"/>
                    <a:pt x="3083" y="24"/>
                  </a:cubicBezTo>
                  <a:cubicBezTo>
                    <a:pt x="3075" y="16"/>
                    <a:pt x="3067" y="8"/>
                    <a:pt x="3067" y="8"/>
                  </a:cubicBezTo>
                  <a:cubicBezTo>
                    <a:pt x="2893" y="48"/>
                    <a:pt x="1889" y="285"/>
                    <a:pt x="1011" y="395"/>
                  </a:cubicBezTo>
                  <a:cubicBezTo>
                    <a:pt x="1011" y="395"/>
                    <a:pt x="940" y="411"/>
                    <a:pt x="917" y="403"/>
                  </a:cubicBezTo>
                  <a:cubicBezTo>
                    <a:pt x="909" y="403"/>
                    <a:pt x="901" y="403"/>
                    <a:pt x="893" y="403"/>
                  </a:cubicBezTo>
                  <a:cubicBezTo>
                    <a:pt x="893" y="435"/>
                    <a:pt x="901" y="482"/>
                    <a:pt x="885" y="514"/>
                  </a:cubicBezTo>
                  <a:cubicBezTo>
                    <a:pt x="861" y="553"/>
                    <a:pt x="845" y="530"/>
                    <a:pt x="830" y="577"/>
                  </a:cubicBezTo>
                  <a:cubicBezTo>
                    <a:pt x="814" y="625"/>
                    <a:pt x="766" y="688"/>
                    <a:pt x="758" y="664"/>
                  </a:cubicBezTo>
                  <a:cubicBezTo>
                    <a:pt x="758" y="648"/>
                    <a:pt x="719" y="609"/>
                    <a:pt x="671" y="648"/>
                  </a:cubicBezTo>
                  <a:cubicBezTo>
                    <a:pt x="632" y="688"/>
                    <a:pt x="664" y="743"/>
                    <a:pt x="616" y="751"/>
                  </a:cubicBezTo>
                  <a:cubicBezTo>
                    <a:pt x="569" y="759"/>
                    <a:pt x="584" y="712"/>
                    <a:pt x="561" y="712"/>
                  </a:cubicBezTo>
                  <a:cubicBezTo>
                    <a:pt x="537" y="712"/>
                    <a:pt x="561" y="735"/>
                    <a:pt x="545" y="759"/>
                  </a:cubicBezTo>
                  <a:cubicBezTo>
                    <a:pt x="529" y="783"/>
                    <a:pt x="474" y="775"/>
                    <a:pt x="474" y="798"/>
                  </a:cubicBezTo>
                  <a:cubicBezTo>
                    <a:pt x="474" y="814"/>
                    <a:pt x="474" y="862"/>
                    <a:pt x="434" y="862"/>
                  </a:cubicBezTo>
                  <a:cubicBezTo>
                    <a:pt x="395" y="870"/>
                    <a:pt x="316" y="965"/>
                    <a:pt x="284" y="996"/>
                  </a:cubicBezTo>
                  <a:cubicBezTo>
                    <a:pt x="253" y="1028"/>
                    <a:pt x="229" y="972"/>
                    <a:pt x="173" y="1020"/>
                  </a:cubicBezTo>
                  <a:cubicBezTo>
                    <a:pt x="110" y="1059"/>
                    <a:pt x="87" y="1036"/>
                    <a:pt x="94" y="1067"/>
                  </a:cubicBezTo>
                  <a:cubicBezTo>
                    <a:pt x="102" y="1099"/>
                    <a:pt x="110" y="1131"/>
                    <a:pt x="94" y="1154"/>
                  </a:cubicBezTo>
                  <a:cubicBezTo>
                    <a:pt x="71" y="1170"/>
                    <a:pt x="0" y="1162"/>
                    <a:pt x="0" y="1186"/>
                  </a:cubicBezTo>
                  <a:cubicBezTo>
                    <a:pt x="0" y="1194"/>
                    <a:pt x="0" y="1249"/>
                    <a:pt x="0" y="1296"/>
                  </a:cubicBezTo>
                  <a:cubicBezTo>
                    <a:pt x="253" y="1265"/>
                    <a:pt x="426" y="1241"/>
                    <a:pt x="450" y="1241"/>
                  </a:cubicBezTo>
                  <a:cubicBezTo>
                    <a:pt x="529" y="1241"/>
                    <a:pt x="537" y="1209"/>
                    <a:pt x="584" y="1186"/>
                  </a:cubicBezTo>
                  <a:cubicBezTo>
                    <a:pt x="632" y="1154"/>
                    <a:pt x="774" y="1083"/>
                    <a:pt x="814" y="1075"/>
                  </a:cubicBezTo>
                  <a:cubicBezTo>
                    <a:pt x="845" y="1075"/>
                    <a:pt x="1233" y="1020"/>
                    <a:pt x="1233" y="1036"/>
                  </a:cubicBezTo>
                  <a:cubicBezTo>
                    <a:pt x="1233" y="1051"/>
                    <a:pt x="1209" y="1059"/>
                    <a:pt x="1257" y="1067"/>
                  </a:cubicBezTo>
                  <a:cubicBezTo>
                    <a:pt x="1304" y="1075"/>
                    <a:pt x="1312" y="1059"/>
                    <a:pt x="1328" y="1083"/>
                  </a:cubicBezTo>
                  <a:cubicBezTo>
                    <a:pt x="1343" y="1099"/>
                    <a:pt x="1367" y="1178"/>
                    <a:pt x="1367" y="1178"/>
                  </a:cubicBezTo>
                  <a:cubicBezTo>
                    <a:pt x="1810" y="1099"/>
                    <a:pt x="1810" y="1099"/>
                    <a:pt x="1810" y="1099"/>
                  </a:cubicBezTo>
                  <a:cubicBezTo>
                    <a:pt x="2300" y="1471"/>
                    <a:pt x="2300" y="1471"/>
                    <a:pt x="2300" y="1471"/>
                  </a:cubicBezTo>
                  <a:cubicBezTo>
                    <a:pt x="2308" y="1462"/>
                    <a:pt x="2316" y="1462"/>
                    <a:pt x="2332" y="1455"/>
                  </a:cubicBezTo>
                  <a:cubicBezTo>
                    <a:pt x="2387" y="1439"/>
                    <a:pt x="2371" y="1439"/>
                    <a:pt x="2427" y="1431"/>
                  </a:cubicBezTo>
                  <a:cubicBezTo>
                    <a:pt x="2482" y="1423"/>
                    <a:pt x="2513" y="1439"/>
                    <a:pt x="2521" y="1368"/>
                  </a:cubicBezTo>
                  <a:cubicBezTo>
                    <a:pt x="2529" y="1296"/>
                    <a:pt x="2656" y="1123"/>
                    <a:pt x="2680" y="1099"/>
                  </a:cubicBezTo>
                  <a:cubicBezTo>
                    <a:pt x="2711" y="1083"/>
                    <a:pt x="2687" y="1075"/>
                    <a:pt x="2680" y="1059"/>
                  </a:cubicBezTo>
                  <a:cubicBezTo>
                    <a:pt x="2680" y="1043"/>
                    <a:pt x="2671" y="1020"/>
                    <a:pt x="2680" y="1020"/>
                  </a:cubicBezTo>
                  <a:cubicBezTo>
                    <a:pt x="2695" y="1012"/>
                    <a:pt x="2680" y="1020"/>
                    <a:pt x="2687" y="1036"/>
                  </a:cubicBezTo>
                  <a:cubicBezTo>
                    <a:pt x="2695" y="1051"/>
                    <a:pt x="2719" y="1067"/>
                    <a:pt x="2727" y="1059"/>
                  </a:cubicBezTo>
                  <a:cubicBezTo>
                    <a:pt x="2735" y="1043"/>
                    <a:pt x="2751" y="1028"/>
                    <a:pt x="2758" y="1004"/>
                  </a:cubicBezTo>
                  <a:cubicBezTo>
                    <a:pt x="2758" y="972"/>
                    <a:pt x="2774" y="956"/>
                    <a:pt x="2782" y="972"/>
                  </a:cubicBezTo>
                  <a:cubicBezTo>
                    <a:pt x="2790" y="980"/>
                    <a:pt x="2822" y="988"/>
                    <a:pt x="2838" y="980"/>
                  </a:cubicBezTo>
                  <a:cubicBezTo>
                    <a:pt x="2846" y="972"/>
                    <a:pt x="2901" y="965"/>
                    <a:pt x="2909" y="956"/>
                  </a:cubicBezTo>
                  <a:cubicBezTo>
                    <a:pt x="2924" y="941"/>
                    <a:pt x="2909" y="925"/>
                    <a:pt x="2917" y="909"/>
                  </a:cubicBezTo>
                  <a:cubicBezTo>
                    <a:pt x="2924" y="901"/>
                    <a:pt x="2917" y="917"/>
                    <a:pt x="2948" y="917"/>
                  </a:cubicBezTo>
                  <a:cubicBezTo>
                    <a:pt x="2980" y="909"/>
                    <a:pt x="2980" y="893"/>
                    <a:pt x="2988" y="909"/>
                  </a:cubicBezTo>
                  <a:cubicBezTo>
                    <a:pt x="3004" y="925"/>
                    <a:pt x="2996" y="941"/>
                    <a:pt x="3004" y="956"/>
                  </a:cubicBezTo>
                  <a:cubicBezTo>
                    <a:pt x="3011" y="965"/>
                    <a:pt x="3004" y="980"/>
                    <a:pt x="3027" y="933"/>
                  </a:cubicBezTo>
                  <a:cubicBezTo>
                    <a:pt x="3043" y="885"/>
                    <a:pt x="3067" y="838"/>
                    <a:pt x="3083" y="822"/>
                  </a:cubicBezTo>
                  <a:cubicBezTo>
                    <a:pt x="3098" y="806"/>
                    <a:pt x="3091" y="791"/>
                    <a:pt x="3075" y="798"/>
                  </a:cubicBezTo>
                  <a:cubicBezTo>
                    <a:pt x="3059" y="806"/>
                    <a:pt x="3051" y="830"/>
                    <a:pt x="3059" y="798"/>
                  </a:cubicBezTo>
                  <a:cubicBezTo>
                    <a:pt x="3059" y="767"/>
                    <a:pt x="3075" y="735"/>
                    <a:pt x="3051" y="751"/>
                  </a:cubicBezTo>
                  <a:cubicBezTo>
                    <a:pt x="3027" y="767"/>
                    <a:pt x="3035" y="822"/>
                    <a:pt x="3011" y="798"/>
                  </a:cubicBezTo>
                  <a:cubicBezTo>
                    <a:pt x="2996" y="783"/>
                    <a:pt x="2996" y="783"/>
                    <a:pt x="2996" y="759"/>
                  </a:cubicBezTo>
                  <a:cubicBezTo>
                    <a:pt x="2996" y="735"/>
                    <a:pt x="2980" y="704"/>
                    <a:pt x="2980" y="735"/>
                  </a:cubicBezTo>
                  <a:cubicBezTo>
                    <a:pt x="2972" y="775"/>
                    <a:pt x="2988" y="791"/>
                    <a:pt x="2956" y="798"/>
                  </a:cubicBezTo>
                  <a:cubicBezTo>
                    <a:pt x="2924" y="806"/>
                    <a:pt x="2924" y="822"/>
                    <a:pt x="2893" y="830"/>
                  </a:cubicBezTo>
                  <a:cubicBezTo>
                    <a:pt x="2853" y="830"/>
                    <a:pt x="2822" y="830"/>
                    <a:pt x="2846" y="822"/>
                  </a:cubicBezTo>
                  <a:cubicBezTo>
                    <a:pt x="2869" y="814"/>
                    <a:pt x="2885" y="830"/>
                    <a:pt x="2901" y="798"/>
                  </a:cubicBezTo>
                  <a:cubicBezTo>
                    <a:pt x="2924" y="759"/>
                    <a:pt x="2917" y="759"/>
                    <a:pt x="2933" y="719"/>
                  </a:cubicBezTo>
                  <a:cubicBezTo>
                    <a:pt x="2956" y="688"/>
                    <a:pt x="2988" y="680"/>
                    <a:pt x="2956" y="664"/>
                  </a:cubicBezTo>
                  <a:cubicBezTo>
                    <a:pt x="2933" y="648"/>
                    <a:pt x="2940" y="656"/>
                    <a:pt x="2893" y="640"/>
                  </a:cubicBezTo>
                  <a:cubicBezTo>
                    <a:pt x="2846" y="625"/>
                    <a:pt x="2790" y="617"/>
                    <a:pt x="2806" y="609"/>
                  </a:cubicBezTo>
                  <a:cubicBezTo>
                    <a:pt x="2830" y="601"/>
                    <a:pt x="2853" y="609"/>
                    <a:pt x="2877" y="601"/>
                  </a:cubicBezTo>
                  <a:cubicBezTo>
                    <a:pt x="2901" y="585"/>
                    <a:pt x="2885" y="561"/>
                    <a:pt x="2909" y="569"/>
                  </a:cubicBezTo>
                  <a:cubicBezTo>
                    <a:pt x="2933" y="577"/>
                    <a:pt x="2909" y="585"/>
                    <a:pt x="2972" y="593"/>
                  </a:cubicBezTo>
                  <a:cubicBezTo>
                    <a:pt x="3043" y="601"/>
                    <a:pt x="3043" y="601"/>
                    <a:pt x="3051" y="601"/>
                  </a:cubicBezTo>
                  <a:cubicBezTo>
                    <a:pt x="3067" y="601"/>
                    <a:pt x="3122" y="553"/>
                    <a:pt x="3130" y="490"/>
                  </a:cubicBezTo>
                  <a:cubicBezTo>
                    <a:pt x="3138" y="427"/>
                    <a:pt x="3146" y="459"/>
                    <a:pt x="3162" y="451"/>
                  </a:cubicBezTo>
                  <a:cubicBezTo>
                    <a:pt x="3177" y="451"/>
                    <a:pt x="3193" y="451"/>
                    <a:pt x="3193" y="427"/>
                  </a:cubicBezTo>
                  <a:cubicBezTo>
                    <a:pt x="3186" y="395"/>
                    <a:pt x="3177" y="364"/>
                    <a:pt x="3177" y="332"/>
                  </a:cubicBezTo>
                  <a:cubicBezTo>
                    <a:pt x="3177" y="301"/>
                    <a:pt x="3154" y="292"/>
                    <a:pt x="3146" y="292"/>
                  </a:cubicBezTo>
                  <a:cubicBezTo>
                    <a:pt x="3138" y="292"/>
                    <a:pt x="3106" y="285"/>
                    <a:pt x="3106" y="308"/>
                  </a:cubicBezTo>
                  <a:cubicBezTo>
                    <a:pt x="3106" y="324"/>
                    <a:pt x="3067" y="316"/>
                    <a:pt x="3083" y="340"/>
                  </a:cubicBezTo>
                  <a:cubicBezTo>
                    <a:pt x="3098" y="364"/>
                    <a:pt x="3106" y="395"/>
                    <a:pt x="3083" y="411"/>
                  </a:cubicBezTo>
                  <a:cubicBezTo>
                    <a:pt x="3059" y="435"/>
                    <a:pt x="3043" y="435"/>
                    <a:pt x="3051" y="395"/>
                  </a:cubicBezTo>
                  <a:cubicBezTo>
                    <a:pt x="3067" y="348"/>
                    <a:pt x="3091" y="340"/>
                    <a:pt x="3067" y="316"/>
                  </a:cubicBezTo>
                  <a:cubicBezTo>
                    <a:pt x="3043" y="292"/>
                    <a:pt x="3035" y="269"/>
                    <a:pt x="3019" y="285"/>
                  </a:cubicBezTo>
                  <a:cubicBezTo>
                    <a:pt x="2996" y="301"/>
                    <a:pt x="2964" y="301"/>
                    <a:pt x="2964" y="332"/>
                  </a:cubicBezTo>
                  <a:cubicBezTo>
                    <a:pt x="2956" y="356"/>
                    <a:pt x="2901" y="301"/>
                    <a:pt x="2893" y="316"/>
                  </a:cubicBezTo>
                  <a:cubicBezTo>
                    <a:pt x="2885" y="340"/>
                    <a:pt x="2861" y="372"/>
                    <a:pt x="2822" y="356"/>
                  </a:cubicBezTo>
                  <a:cubicBezTo>
                    <a:pt x="2790" y="340"/>
                    <a:pt x="2766" y="316"/>
                    <a:pt x="2766" y="292"/>
                  </a:cubicBezTo>
                  <a:cubicBezTo>
                    <a:pt x="2758" y="277"/>
                    <a:pt x="2766" y="301"/>
                    <a:pt x="2798" y="308"/>
                  </a:cubicBezTo>
                  <a:cubicBezTo>
                    <a:pt x="2822" y="308"/>
                    <a:pt x="2822" y="324"/>
                    <a:pt x="2846" y="316"/>
                  </a:cubicBezTo>
                  <a:cubicBezTo>
                    <a:pt x="2869" y="301"/>
                    <a:pt x="2901" y="308"/>
                    <a:pt x="2909" y="277"/>
                  </a:cubicBezTo>
                  <a:cubicBezTo>
                    <a:pt x="2924" y="253"/>
                    <a:pt x="2940" y="245"/>
                    <a:pt x="2972" y="237"/>
                  </a:cubicBezTo>
                  <a:cubicBezTo>
                    <a:pt x="3011" y="229"/>
                    <a:pt x="3035" y="214"/>
                    <a:pt x="3011" y="198"/>
                  </a:cubicBezTo>
                  <a:cubicBezTo>
                    <a:pt x="2988" y="182"/>
                    <a:pt x="2980" y="150"/>
                    <a:pt x="3011" y="166"/>
                  </a:cubicBezTo>
                  <a:cubicBezTo>
                    <a:pt x="3035" y="182"/>
                    <a:pt x="3067" y="206"/>
                    <a:pt x="3075" y="198"/>
                  </a:cubicBezTo>
                  <a:cubicBezTo>
                    <a:pt x="3091" y="190"/>
                    <a:pt x="3091" y="198"/>
                    <a:pt x="3098" y="198"/>
                  </a:cubicBezTo>
                  <a:cubicBezTo>
                    <a:pt x="3106" y="206"/>
                    <a:pt x="3146" y="221"/>
                    <a:pt x="3114" y="198"/>
                  </a:cubicBezTo>
                  <a:cubicBezTo>
                    <a:pt x="3091" y="166"/>
                    <a:pt x="3083" y="126"/>
                    <a:pt x="3067" y="111"/>
                  </a:cubicBezTo>
                  <a:cubicBezTo>
                    <a:pt x="3051" y="87"/>
                    <a:pt x="3027" y="87"/>
                    <a:pt x="3011" y="63"/>
                  </a:cubicBezTo>
                  <a:cubicBezTo>
                    <a:pt x="3004" y="39"/>
                    <a:pt x="2996" y="0"/>
                    <a:pt x="3027" y="24"/>
                  </a:cubicBezTo>
                  <a:cubicBezTo>
                    <a:pt x="3059" y="39"/>
                    <a:pt x="3059" y="32"/>
                    <a:pt x="3075" y="71"/>
                  </a:cubicBezTo>
                  <a:cubicBezTo>
                    <a:pt x="3091" y="111"/>
                    <a:pt x="3106" y="126"/>
                    <a:pt x="3122" y="142"/>
                  </a:cubicBezTo>
                  <a:cubicBezTo>
                    <a:pt x="3130" y="166"/>
                    <a:pt x="3138" y="182"/>
                    <a:pt x="3162" y="229"/>
                  </a:cubicBezTo>
                  <a:cubicBezTo>
                    <a:pt x="3193" y="269"/>
                    <a:pt x="3209" y="292"/>
                    <a:pt x="3225" y="308"/>
                  </a:cubicBezTo>
                  <a:cubicBezTo>
                    <a:pt x="3241" y="324"/>
                    <a:pt x="3272" y="332"/>
                    <a:pt x="3249" y="30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9" name="Freeform 589"/>
            <p:cNvSpPr>
              <a:spLocks noChangeArrowheads="1"/>
            </p:cNvSpPr>
            <p:nvPr/>
          </p:nvSpPr>
          <p:spPr bwMode="auto">
            <a:xfrm>
              <a:off x="14732472" y="6321427"/>
              <a:ext cx="1716286" cy="776968"/>
            </a:xfrm>
            <a:custGeom>
              <a:avLst/>
              <a:gdLst>
                <a:gd name="T0" fmla="*/ 1296 w 3265"/>
                <a:gd name="T1" fmla="*/ 1075 h 1479"/>
                <a:gd name="T2" fmla="*/ 814 w 3265"/>
                <a:gd name="T3" fmla="*/ 1083 h 1479"/>
                <a:gd name="T4" fmla="*/ 0 w 3265"/>
                <a:gd name="T5" fmla="*/ 1233 h 1479"/>
                <a:gd name="T6" fmla="*/ 165 w 3265"/>
                <a:gd name="T7" fmla="*/ 1012 h 1479"/>
                <a:gd name="T8" fmla="*/ 474 w 3265"/>
                <a:gd name="T9" fmla="*/ 798 h 1479"/>
                <a:gd name="T10" fmla="*/ 616 w 3265"/>
                <a:gd name="T11" fmla="*/ 751 h 1479"/>
                <a:gd name="T12" fmla="*/ 853 w 3265"/>
                <a:gd name="T13" fmla="*/ 538 h 1479"/>
                <a:gd name="T14" fmla="*/ 1011 w 3265"/>
                <a:gd name="T15" fmla="*/ 395 h 1479"/>
                <a:gd name="T16" fmla="*/ 3162 w 3265"/>
                <a:gd name="T17" fmla="*/ 182 h 1479"/>
                <a:gd name="T18" fmla="*/ 3114 w 3265"/>
                <a:gd name="T19" fmla="*/ 150 h 1479"/>
                <a:gd name="T20" fmla="*/ 3043 w 3265"/>
                <a:gd name="T21" fmla="*/ 87 h 1479"/>
                <a:gd name="T22" fmla="*/ 3091 w 3265"/>
                <a:gd name="T23" fmla="*/ 198 h 1479"/>
                <a:gd name="T24" fmla="*/ 2996 w 3265"/>
                <a:gd name="T25" fmla="*/ 166 h 1479"/>
                <a:gd name="T26" fmla="*/ 2830 w 3265"/>
                <a:gd name="T27" fmla="*/ 324 h 1479"/>
                <a:gd name="T28" fmla="*/ 2901 w 3265"/>
                <a:gd name="T29" fmla="*/ 308 h 1479"/>
                <a:gd name="T30" fmla="*/ 3051 w 3265"/>
                <a:gd name="T31" fmla="*/ 292 h 1479"/>
                <a:gd name="T32" fmla="*/ 3146 w 3265"/>
                <a:gd name="T33" fmla="*/ 292 h 1479"/>
                <a:gd name="T34" fmla="*/ 3154 w 3265"/>
                <a:gd name="T35" fmla="*/ 451 h 1479"/>
                <a:gd name="T36" fmla="*/ 2909 w 3265"/>
                <a:gd name="T37" fmla="*/ 577 h 1479"/>
                <a:gd name="T38" fmla="*/ 2814 w 3265"/>
                <a:gd name="T39" fmla="*/ 609 h 1479"/>
                <a:gd name="T40" fmla="*/ 2972 w 3265"/>
                <a:gd name="T41" fmla="*/ 672 h 1479"/>
                <a:gd name="T42" fmla="*/ 2846 w 3265"/>
                <a:gd name="T43" fmla="*/ 830 h 1479"/>
                <a:gd name="T44" fmla="*/ 2980 w 3265"/>
                <a:gd name="T45" fmla="*/ 719 h 1479"/>
                <a:gd name="T46" fmla="*/ 3067 w 3265"/>
                <a:gd name="T47" fmla="*/ 743 h 1479"/>
                <a:gd name="T48" fmla="*/ 3083 w 3265"/>
                <a:gd name="T49" fmla="*/ 830 h 1479"/>
                <a:gd name="T50" fmla="*/ 2980 w 3265"/>
                <a:gd name="T51" fmla="*/ 909 h 1479"/>
                <a:gd name="T52" fmla="*/ 2909 w 3265"/>
                <a:gd name="T53" fmla="*/ 956 h 1479"/>
                <a:gd name="T54" fmla="*/ 2735 w 3265"/>
                <a:gd name="T55" fmla="*/ 1051 h 1479"/>
                <a:gd name="T56" fmla="*/ 2695 w 3265"/>
                <a:gd name="T57" fmla="*/ 1067 h 1479"/>
                <a:gd name="T58" fmla="*/ 2332 w 3265"/>
                <a:gd name="T59" fmla="*/ 1455 h 1479"/>
                <a:gd name="T60" fmla="*/ 2332 w 3265"/>
                <a:gd name="T61" fmla="*/ 1455 h 1479"/>
                <a:gd name="T62" fmla="*/ 2687 w 3265"/>
                <a:gd name="T63" fmla="*/ 1067 h 1479"/>
                <a:gd name="T64" fmla="*/ 2719 w 3265"/>
                <a:gd name="T65" fmla="*/ 1059 h 1479"/>
                <a:gd name="T66" fmla="*/ 2830 w 3265"/>
                <a:gd name="T67" fmla="*/ 980 h 1479"/>
                <a:gd name="T68" fmla="*/ 2948 w 3265"/>
                <a:gd name="T69" fmla="*/ 909 h 1479"/>
                <a:gd name="T70" fmla="*/ 3019 w 3265"/>
                <a:gd name="T71" fmla="*/ 933 h 1479"/>
                <a:gd name="T72" fmla="*/ 3051 w 3265"/>
                <a:gd name="T73" fmla="*/ 798 h 1479"/>
                <a:gd name="T74" fmla="*/ 3011 w 3265"/>
                <a:gd name="T75" fmla="*/ 798 h 1479"/>
                <a:gd name="T76" fmla="*/ 2893 w 3265"/>
                <a:gd name="T77" fmla="*/ 830 h 1479"/>
                <a:gd name="T78" fmla="*/ 2933 w 3265"/>
                <a:gd name="T79" fmla="*/ 719 h 1479"/>
                <a:gd name="T80" fmla="*/ 2838 w 3265"/>
                <a:gd name="T81" fmla="*/ 625 h 1479"/>
                <a:gd name="T82" fmla="*/ 2893 w 3265"/>
                <a:gd name="T83" fmla="*/ 577 h 1479"/>
                <a:gd name="T84" fmla="*/ 3146 w 3265"/>
                <a:gd name="T85" fmla="*/ 443 h 1479"/>
                <a:gd name="T86" fmla="*/ 3177 w 3265"/>
                <a:gd name="T87" fmla="*/ 332 h 1479"/>
                <a:gd name="T88" fmla="*/ 3083 w 3265"/>
                <a:gd name="T89" fmla="*/ 340 h 1479"/>
                <a:gd name="T90" fmla="*/ 3051 w 3265"/>
                <a:gd name="T91" fmla="*/ 301 h 1479"/>
                <a:gd name="T92" fmla="*/ 2901 w 3265"/>
                <a:gd name="T93" fmla="*/ 316 h 1479"/>
                <a:gd name="T94" fmla="*/ 2766 w 3265"/>
                <a:gd name="T95" fmla="*/ 285 h 1479"/>
                <a:gd name="T96" fmla="*/ 2972 w 3265"/>
                <a:gd name="T97" fmla="*/ 237 h 1479"/>
                <a:gd name="T98" fmla="*/ 3075 w 3265"/>
                <a:gd name="T99" fmla="*/ 190 h 1479"/>
                <a:gd name="T100" fmla="*/ 3043 w 3265"/>
                <a:gd name="T101" fmla="*/ 95 h 1479"/>
                <a:gd name="T102" fmla="*/ 885 w 3265"/>
                <a:gd name="T103" fmla="*/ 514 h 1479"/>
                <a:gd name="T104" fmla="*/ 656 w 3265"/>
                <a:gd name="T105" fmla="*/ 712 h 1479"/>
                <a:gd name="T106" fmla="*/ 505 w 3265"/>
                <a:gd name="T107" fmla="*/ 783 h 1479"/>
                <a:gd name="T108" fmla="*/ 221 w 3265"/>
                <a:gd name="T109" fmla="*/ 1004 h 1479"/>
                <a:gd name="T110" fmla="*/ 7 w 3265"/>
                <a:gd name="T111" fmla="*/ 1186 h 1479"/>
                <a:gd name="T112" fmla="*/ 814 w 3265"/>
                <a:gd name="T113" fmla="*/ 1075 h 1479"/>
                <a:gd name="T114" fmla="*/ 1296 w 3265"/>
                <a:gd name="T115" fmla="*/ 1067 h 1479"/>
                <a:gd name="T116" fmla="*/ 3059 w 3265"/>
                <a:gd name="T117" fmla="*/ 395 h 1479"/>
                <a:gd name="T118" fmla="*/ 3027 w 3265"/>
                <a:gd name="T119" fmla="*/ 16 h 1479"/>
                <a:gd name="T120" fmla="*/ 3249 w 3265"/>
                <a:gd name="T121" fmla="*/ 324 h 1479"/>
                <a:gd name="T122" fmla="*/ 3059 w 3265"/>
                <a:gd name="T123" fmla="*/ 8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5" h="1479">
                  <a:moveTo>
                    <a:pt x="2300" y="1478"/>
                  </a:moveTo>
                  <a:lnTo>
                    <a:pt x="2300" y="1478"/>
                  </a:lnTo>
                  <a:cubicBezTo>
                    <a:pt x="1810" y="1107"/>
                    <a:pt x="1810" y="1107"/>
                    <a:pt x="1810" y="1107"/>
                  </a:cubicBezTo>
                  <a:cubicBezTo>
                    <a:pt x="1367" y="1178"/>
                    <a:pt x="1367" y="1178"/>
                    <a:pt x="1367" y="1178"/>
                  </a:cubicBezTo>
                  <a:lnTo>
                    <a:pt x="1367" y="1178"/>
                  </a:lnTo>
                  <a:cubicBezTo>
                    <a:pt x="1367" y="1178"/>
                    <a:pt x="1343" y="1099"/>
                    <a:pt x="1328" y="1083"/>
                  </a:cubicBezTo>
                  <a:cubicBezTo>
                    <a:pt x="1320" y="1075"/>
                    <a:pt x="1312" y="1075"/>
                    <a:pt x="1296" y="1075"/>
                  </a:cubicBezTo>
                  <a:cubicBezTo>
                    <a:pt x="1288" y="1075"/>
                    <a:pt x="1288" y="1075"/>
                    <a:pt x="1280" y="1075"/>
                  </a:cubicBezTo>
                  <a:cubicBezTo>
                    <a:pt x="1272" y="1075"/>
                    <a:pt x="1264" y="1075"/>
                    <a:pt x="1257" y="1075"/>
                  </a:cubicBezTo>
                  <a:cubicBezTo>
                    <a:pt x="1233" y="1067"/>
                    <a:pt x="1225" y="1067"/>
                    <a:pt x="1225" y="1059"/>
                  </a:cubicBezTo>
                  <a:cubicBezTo>
                    <a:pt x="1225" y="1059"/>
                    <a:pt x="1225" y="1051"/>
                    <a:pt x="1225" y="1043"/>
                  </a:cubicBezTo>
                  <a:cubicBezTo>
                    <a:pt x="1225" y="1043"/>
                    <a:pt x="1225" y="1043"/>
                    <a:pt x="1225" y="1036"/>
                  </a:cubicBezTo>
                  <a:cubicBezTo>
                    <a:pt x="1225" y="1036"/>
                    <a:pt x="1225" y="1036"/>
                    <a:pt x="1209" y="1036"/>
                  </a:cubicBezTo>
                  <a:cubicBezTo>
                    <a:pt x="1130" y="1036"/>
                    <a:pt x="837" y="1075"/>
                    <a:pt x="814" y="1083"/>
                  </a:cubicBezTo>
                  <a:cubicBezTo>
                    <a:pt x="782" y="1083"/>
                    <a:pt x="640" y="1154"/>
                    <a:pt x="584" y="1186"/>
                  </a:cubicBezTo>
                  <a:cubicBezTo>
                    <a:pt x="577" y="1194"/>
                    <a:pt x="569" y="1202"/>
                    <a:pt x="553" y="1209"/>
                  </a:cubicBezTo>
                  <a:cubicBezTo>
                    <a:pt x="529" y="1225"/>
                    <a:pt x="505" y="1249"/>
                    <a:pt x="450" y="1249"/>
                  </a:cubicBezTo>
                  <a:cubicBezTo>
                    <a:pt x="426" y="1249"/>
                    <a:pt x="308" y="1265"/>
                    <a:pt x="126" y="1281"/>
                  </a:cubicBezTo>
                  <a:cubicBezTo>
                    <a:pt x="0" y="1296"/>
                    <a:pt x="0" y="1296"/>
                    <a:pt x="0" y="1296"/>
                  </a:cubicBezTo>
                  <a:lnTo>
                    <a:pt x="0" y="1296"/>
                  </a:lnTo>
                  <a:cubicBezTo>
                    <a:pt x="0" y="1273"/>
                    <a:pt x="0" y="1249"/>
                    <a:pt x="0" y="1233"/>
                  </a:cubicBezTo>
                  <a:cubicBezTo>
                    <a:pt x="0" y="1209"/>
                    <a:pt x="0" y="1194"/>
                    <a:pt x="0" y="1186"/>
                  </a:cubicBezTo>
                  <a:cubicBezTo>
                    <a:pt x="0" y="1170"/>
                    <a:pt x="23" y="1162"/>
                    <a:pt x="47" y="1162"/>
                  </a:cubicBezTo>
                  <a:cubicBezTo>
                    <a:pt x="63" y="1162"/>
                    <a:pt x="78" y="1154"/>
                    <a:pt x="87" y="1146"/>
                  </a:cubicBezTo>
                  <a:cubicBezTo>
                    <a:pt x="102" y="1131"/>
                    <a:pt x="102" y="1115"/>
                    <a:pt x="94" y="1091"/>
                  </a:cubicBezTo>
                  <a:cubicBezTo>
                    <a:pt x="94" y="1083"/>
                    <a:pt x="94" y="1075"/>
                    <a:pt x="94" y="1067"/>
                  </a:cubicBezTo>
                  <a:cubicBezTo>
                    <a:pt x="87" y="1043"/>
                    <a:pt x="94" y="1043"/>
                    <a:pt x="110" y="1043"/>
                  </a:cubicBezTo>
                  <a:cubicBezTo>
                    <a:pt x="118" y="1043"/>
                    <a:pt x="142" y="1036"/>
                    <a:pt x="165" y="1012"/>
                  </a:cubicBezTo>
                  <a:cubicBezTo>
                    <a:pt x="189" y="1004"/>
                    <a:pt x="205" y="996"/>
                    <a:pt x="221" y="996"/>
                  </a:cubicBezTo>
                  <a:cubicBezTo>
                    <a:pt x="229" y="996"/>
                    <a:pt x="237" y="996"/>
                    <a:pt x="245" y="996"/>
                  </a:cubicBezTo>
                  <a:cubicBezTo>
                    <a:pt x="253" y="1004"/>
                    <a:pt x="260" y="1004"/>
                    <a:pt x="260" y="1004"/>
                  </a:cubicBezTo>
                  <a:cubicBezTo>
                    <a:pt x="268" y="1004"/>
                    <a:pt x="276" y="996"/>
                    <a:pt x="284" y="996"/>
                  </a:cubicBezTo>
                  <a:cubicBezTo>
                    <a:pt x="292" y="988"/>
                    <a:pt x="300" y="972"/>
                    <a:pt x="308" y="965"/>
                  </a:cubicBezTo>
                  <a:cubicBezTo>
                    <a:pt x="347" y="925"/>
                    <a:pt x="403" y="862"/>
                    <a:pt x="434" y="862"/>
                  </a:cubicBezTo>
                  <a:cubicBezTo>
                    <a:pt x="458" y="862"/>
                    <a:pt x="474" y="838"/>
                    <a:pt x="474" y="798"/>
                  </a:cubicBezTo>
                  <a:cubicBezTo>
                    <a:pt x="474" y="783"/>
                    <a:pt x="490" y="775"/>
                    <a:pt x="505" y="775"/>
                  </a:cubicBezTo>
                  <a:cubicBezTo>
                    <a:pt x="521" y="767"/>
                    <a:pt x="529" y="767"/>
                    <a:pt x="537" y="759"/>
                  </a:cubicBezTo>
                  <a:cubicBezTo>
                    <a:pt x="545" y="743"/>
                    <a:pt x="545" y="735"/>
                    <a:pt x="545" y="727"/>
                  </a:cubicBezTo>
                  <a:cubicBezTo>
                    <a:pt x="545" y="719"/>
                    <a:pt x="545" y="719"/>
                    <a:pt x="545" y="712"/>
                  </a:cubicBezTo>
                  <a:cubicBezTo>
                    <a:pt x="553" y="712"/>
                    <a:pt x="553" y="712"/>
                    <a:pt x="561" y="712"/>
                  </a:cubicBezTo>
                  <a:cubicBezTo>
                    <a:pt x="577" y="712"/>
                    <a:pt x="577" y="719"/>
                    <a:pt x="584" y="727"/>
                  </a:cubicBezTo>
                  <a:cubicBezTo>
                    <a:pt x="584" y="743"/>
                    <a:pt x="593" y="751"/>
                    <a:pt x="616" y="751"/>
                  </a:cubicBezTo>
                  <a:cubicBezTo>
                    <a:pt x="640" y="743"/>
                    <a:pt x="640" y="735"/>
                    <a:pt x="648" y="712"/>
                  </a:cubicBezTo>
                  <a:cubicBezTo>
                    <a:pt x="648" y="688"/>
                    <a:pt x="648" y="664"/>
                    <a:pt x="671" y="648"/>
                  </a:cubicBezTo>
                  <a:cubicBezTo>
                    <a:pt x="679" y="632"/>
                    <a:pt x="695" y="625"/>
                    <a:pt x="711" y="625"/>
                  </a:cubicBezTo>
                  <a:cubicBezTo>
                    <a:pt x="743" y="625"/>
                    <a:pt x="766" y="656"/>
                    <a:pt x="766" y="664"/>
                  </a:cubicBezTo>
                  <a:lnTo>
                    <a:pt x="766" y="664"/>
                  </a:lnTo>
                  <a:cubicBezTo>
                    <a:pt x="774" y="664"/>
                    <a:pt x="814" y="617"/>
                    <a:pt x="830" y="577"/>
                  </a:cubicBezTo>
                  <a:cubicBezTo>
                    <a:pt x="837" y="553"/>
                    <a:pt x="845" y="545"/>
                    <a:pt x="853" y="538"/>
                  </a:cubicBezTo>
                  <a:cubicBezTo>
                    <a:pt x="861" y="538"/>
                    <a:pt x="869" y="530"/>
                    <a:pt x="877" y="514"/>
                  </a:cubicBezTo>
                  <a:cubicBezTo>
                    <a:pt x="893" y="482"/>
                    <a:pt x="893" y="435"/>
                    <a:pt x="885" y="403"/>
                  </a:cubicBezTo>
                  <a:cubicBezTo>
                    <a:pt x="885" y="395"/>
                    <a:pt x="885" y="395"/>
                    <a:pt x="885" y="395"/>
                  </a:cubicBezTo>
                  <a:cubicBezTo>
                    <a:pt x="893" y="395"/>
                    <a:pt x="893" y="395"/>
                    <a:pt x="893" y="395"/>
                  </a:cubicBezTo>
                  <a:cubicBezTo>
                    <a:pt x="901" y="395"/>
                    <a:pt x="909" y="403"/>
                    <a:pt x="917" y="403"/>
                  </a:cubicBezTo>
                  <a:cubicBezTo>
                    <a:pt x="924" y="403"/>
                    <a:pt x="924" y="403"/>
                    <a:pt x="932" y="403"/>
                  </a:cubicBezTo>
                  <a:cubicBezTo>
                    <a:pt x="964" y="403"/>
                    <a:pt x="1011" y="395"/>
                    <a:pt x="1011" y="395"/>
                  </a:cubicBezTo>
                  <a:cubicBezTo>
                    <a:pt x="1881" y="277"/>
                    <a:pt x="2869" y="48"/>
                    <a:pt x="3059" y="0"/>
                  </a:cubicBezTo>
                  <a:cubicBezTo>
                    <a:pt x="3067" y="0"/>
                    <a:pt x="3067" y="0"/>
                    <a:pt x="3067" y="0"/>
                  </a:cubicBezTo>
                  <a:lnTo>
                    <a:pt x="3067" y="0"/>
                  </a:lnTo>
                  <a:cubicBezTo>
                    <a:pt x="3067" y="8"/>
                    <a:pt x="3075" y="16"/>
                    <a:pt x="3083" y="24"/>
                  </a:cubicBezTo>
                  <a:cubicBezTo>
                    <a:pt x="3091" y="48"/>
                    <a:pt x="3098" y="63"/>
                    <a:pt x="3106" y="79"/>
                  </a:cubicBezTo>
                  <a:cubicBezTo>
                    <a:pt x="3114" y="95"/>
                    <a:pt x="3122" y="111"/>
                    <a:pt x="3130" y="119"/>
                  </a:cubicBezTo>
                  <a:cubicBezTo>
                    <a:pt x="3138" y="134"/>
                    <a:pt x="3154" y="158"/>
                    <a:pt x="3162" y="182"/>
                  </a:cubicBezTo>
                  <a:cubicBezTo>
                    <a:pt x="3177" y="198"/>
                    <a:pt x="3186" y="221"/>
                    <a:pt x="3193" y="237"/>
                  </a:cubicBezTo>
                  <a:cubicBezTo>
                    <a:pt x="3217" y="269"/>
                    <a:pt x="3225" y="285"/>
                    <a:pt x="3249" y="308"/>
                  </a:cubicBezTo>
                  <a:cubicBezTo>
                    <a:pt x="3257" y="316"/>
                    <a:pt x="3264" y="324"/>
                    <a:pt x="3257" y="324"/>
                  </a:cubicBezTo>
                  <a:lnTo>
                    <a:pt x="3257" y="332"/>
                  </a:lnTo>
                  <a:cubicBezTo>
                    <a:pt x="3249" y="332"/>
                    <a:pt x="3233" y="316"/>
                    <a:pt x="3225" y="308"/>
                  </a:cubicBezTo>
                  <a:cubicBezTo>
                    <a:pt x="3201" y="292"/>
                    <a:pt x="3186" y="269"/>
                    <a:pt x="3162" y="229"/>
                  </a:cubicBezTo>
                  <a:cubicBezTo>
                    <a:pt x="3138" y="190"/>
                    <a:pt x="3130" y="166"/>
                    <a:pt x="3114" y="150"/>
                  </a:cubicBezTo>
                  <a:cubicBezTo>
                    <a:pt x="3114" y="142"/>
                    <a:pt x="3106" y="134"/>
                    <a:pt x="3098" y="126"/>
                  </a:cubicBezTo>
                  <a:cubicBezTo>
                    <a:pt x="3091" y="111"/>
                    <a:pt x="3083" y="95"/>
                    <a:pt x="3075" y="71"/>
                  </a:cubicBezTo>
                  <a:cubicBezTo>
                    <a:pt x="3059" y="39"/>
                    <a:pt x="3059" y="39"/>
                    <a:pt x="3035" y="32"/>
                  </a:cubicBezTo>
                  <a:lnTo>
                    <a:pt x="3027" y="24"/>
                  </a:lnTo>
                  <a:cubicBezTo>
                    <a:pt x="3011" y="16"/>
                    <a:pt x="3011" y="16"/>
                    <a:pt x="3011" y="24"/>
                  </a:cubicBezTo>
                  <a:cubicBezTo>
                    <a:pt x="3011" y="24"/>
                    <a:pt x="3004" y="32"/>
                    <a:pt x="3019" y="63"/>
                  </a:cubicBezTo>
                  <a:cubicBezTo>
                    <a:pt x="3027" y="71"/>
                    <a:pt x="3035" y="79"/>
                    <a:pt x="3043" y="87"/>
                  </a:cubicBezTo>
                  <a:cubicBezTo>
                    <a:pt x="3051" y="95"/>
                    <a:pt x="3059" y="103"/>
                    <a:pt x="3067" y="111"/>
                  </a:cubicBezTo>
                  <a:cubicBezTo>
                    <a:pt x="3083" y="119"/>
                    <a:pt x="3083" y="126"/>
                    <a:pt x="3091" y="142"/>
                  </a:cubicBezTo>
                  <a:cubicBezTo>
                    <a:pt x="3098" y="158"/>
                    <a:pt x="3106" y="182"/>
                    <a:pt x="3122" y="190"/>
                  </a:cubicBezTo>
                  <a:cubicBezTo>
                    <a:pt x="3130" y="206"/>
                    <a:pt x="3130" y="206"/>
                    <a:pt x="3130" y="214"/>
                  </a:cubicBezTo>
                  <a:cubicBezTo>
                    <a:pt x="3130" y="214"/>
                    <a:pt x="3130" y="214"/>
                    <a:pt x="3122" y="214"/>
                  </a:cubicBezTo>
                  <a:cubicBezTo>
                    <a:pt x="3114" y="214"/>
                    <a:pt x="3106" y="206"/>
                    <a:pt x="3098" y="206"/>
                  </a:cubicBezTo>
                  <a:lnTo>
                    <a:pt x="3091" y="198"/>
                  </a:lnTo>
                  <a:cubicBezTo>
                    <a:pt x="3091" y="198"/>
                    <a:pt x="3091" y="198"/>
                    <a:pt x="3083" y="198"/>
                  </a:cubicBezTo>
                  <a:cubicBezTo>
                    <a:pt x="3083" y="198"/>
                    <a:pt x="3083" y="198"/>
                    <a:pt x="3075" y="198"/>
                  </a:cubicBezTo>
                  <a:cubicBezTo>
                    <a:pt x="3075" y="198"/>
                    <a:pt x="3075" y="198"/>
                    <a:pt x="3067" y="198"/>
                  </a:cubicBezTo>
                  <a:cubicBezTo>
                    <a:pt x="3059" y="198"/>
                    <a:pt x="3043" y="190"/>
                    <a:pt x="3027" y="182"/>
                  </a:cubicBezTo>
                  <a:cubicBezTo>
                    <a:pt x="3019" y="174"/>
                    <a:pt x="3011" y="174"/>
                    <a:pt x="3011" y="166"/>
                  </a:cubicBezTo>
                  <a:cubicBezTo>
                    <a:pt x="3004" y="166"/>
                    <a:pt x="2996" y="166"/>
                    <a:pt x="2996" y="166"/>
                  </a:cubicBezTo>
                  <a:lnTo>
                    <a:pt x="2996" y="166"/>
                  </a:lnTo>
                  <a:cubicBezTo>
                    <a:pt x="2996" y="174"/>
                    <a:pt x="3004" y="182"/>
                    <a:pt x="3011" y="190"/>
                  </a:cubicBezTo>
                  <a:cubicBezTo>
                    <a:pt x="3027" y="198"/>
                    <a:pt x="3027" y="206"/>
                    <a:pt x="3027" y="214"/>
                  </a:cubicBezTo>
                  <a:cubicBezTo>
                    <a:pt x="3019" y="221"/>
                    <a:pt x="3004" y="237"/>
                    <a:pt x="2980" y="245"/>
                  </a:cubicBezTo>
                  <a:cubicBezTo>
                    <a:pt x="2940" y="245"/>
                    <a:pt x="2924" y="253"/>
                    <a:pt x="2917" y="285"/>
                  </a:cubicBezTo>
                  <a:cubicBezTo>
                    <a:pt x="2909" y="301"/>
                    <a:pt x="2885" y="308"/>
                    <a:pt x="2869" y="308"/>
                  </a:cubicBezTo>
                  <a:cubicBezTo>
                    <a:pt x="2861" y="308"/>
                    <a:pt x="2853" y="316"/>
                    <a:pt x="2846" y="316"/>
                  </a:cubicBezTo>
                  <a:cubicBezTo>
                    <a:pt x="2838" y="324"/>
                    <a:pt x="2838" y="324"/>
                    <a:pt x="2830" y="324"/>
                  </a:cubicBezTo>
                  <a:cubicBezTo>
                    <a:pt x="2830" y="324"/>
                    <a:pt x="2822" y="324"/>
                    <a:pt x="2814" y="316"/>
                  </a:cubicBezTo>
                  <a:cubicBezTo>
                    <a:pt x="2814" y="316"/>
                    <a:pt x="2806" y="308"/>
                    <a:pt x="2798" y="308"/>
                  </a:cubicBezTo>
                  <a:cubicBezTo>
                    <a:pt x="2782" y="308"/>
                    <a:pt x="2774" y="301"/>
                    <a:pt x="2766" y="301"/>
                  </a:cubicBezTo>
                  <a:cubicBezTo>
                    <a:pt x="2774" y="308"/>
                    <a:pt x="2790" y="332"/>
                    <a:pt x="2830" y="348"/>
                  </a:cubicBezTo>
                  <a:cubicBezTo>
                    <a:pt x="2830" y="356"/>
                    <a:pt x="2838" y="356"/>
                    <a:pt x="2846" y="356"/>
                  </a:cubicBezTo>
                  <a:cubicBezTo>
                    <a:pt x="2869" y="356"/>
                    <a:pt x="2885" y="332"/>
                    <a:pt x="2893" y="316"/>
                  </a:cubicBezTo>
                  <a:cubicBezTo>
                    <a:pt x="2893" y="308"/>
                    <a:pt x="2901" y="308"/>
                    <a:pt x="2901" y="308"/>
                  </a:cubicBezTo>
                  <a:cubicBezTo>
                    <a:pt x="2909" y="308"/>
                    <a:pt x="2917" y="316"/>
                    <a:pt x="2933" y="324"/>
                  </a:cubicBezTo>
                  <a:cubicBezTo>
                    <a:pt x="2940" y="324"/>
                    <a:pt x="2948" y="332"/>
                    <a:pt x="2956" y="332"/>
                  </a:cubicBezTo>
                  <a:cubicBezTo>
                    <a:pt x="2956" y="332"/>
                    <a:pt x="2956" y="332"/>
                    <a:pt x="2956" y="324"/>
                  </a:cubicBezTo>
                  <a:cubicBezTo>
                    <a:pt x="2964" y="308"/>
                    <a:pt x="2972" y="301"/>
                    <a:pt x="2988" y="301"/>
                  </a:cubicBezTo>
                  <a:cubicBezTo>
                    <a:pt x="2996" y="292"/>
                    <a:pt x="3004" y="292"/>
                    <a:pt x="3011" y="285"/>
                  </a:cubicBezTo>
                  <a:cubicBezTo>
                    <a:pt x="3019" y="277"/>
                    <a:pt x="3027" y="277"/>
                    <a:pt x="3027" y="277"/>
                  </a:cubicBezTo>
                  <a:cubicBezTo>
                    <a:pt x="3035" y="277"/>
                    <a:pt x="3043" y="285"/>
                    <a:pt x="3051" y="292"/>
                  </a:cubicBezTo>
                  <a:cubicBezTo>
                    <a:pt x="3059" y="301"/>
                    <a:pt x="3067" y="308"/>
                    <a:pt x="3067" y="316"/>
                  </a:cubicBezTo>
                  <a:cubicBezTo>
                    <a:pt x="3075" y="316"/>
                    <a:pt x="3075" y="324"/>
                    <a:pt x="3075" y="324"/>
                  </a:cubicBezTo>
                  <a:cubicBezTo>
                    <a:pt x="3083" y="324"/>
                    <a:pt x="3083" y="316"/>
                    <a:pt x="3091" y="316"/>
                  </a:cubicBezTo>
                  <a:cubicBezTo>
                    <a:pt x="3098" y="316"/>
                    <a:pt x="3098" y="316"/>
                    <a:pt x="3098" y="308"/>
                  </a:cubicBezTo>
                  <a:cubicBezTo>
                    <a:pt x="3098" y="292"/>
                    <a:pt x="3114" y="285"/>
                    <a:pt x="3130" y="285"/>
                  </a:cubicBezTo>
                  <a:cubicBezTo>
                    <a:pt x="3138" y="285"/>
                    <a:pt x="3138" y="285"/>
                    <a:pt x="3146" y="285"/>
                  </a:cubicBezTo>
                  <a:cubicBezTo>
                    <a:pt x="3146" y="292"/>
                    <a:pt x="3146" y="292"/>
                    <a:pt x="3146" y="292"/>
                  </a:cubicBezTo>
                  <a:cubicBezTo>
                    <a:pt x="3154" y="292"/>
                    <a:pt x="3177" y="301"/>
                    <a:pt x="3186" y="332"/>
                  </a:cubicBezTo>
                  <a:cubicBezTo>
                    <a:pt x="3186" y="348"/>
                    <a:pt x="3186" y="372"/>
                    <a:pt x="3193" y="395"/>
                  </a:cubicBezTo>
                  <a:cubicBezTo>
                    <a:pt x="3193" y="403"/>
                    <a:pt x="3193" y="411"/>
                    <a:pt x="3193" y="427"/>
                  </a:cubicBezTo>
                  <a:cubicBezTo>
                    <a:pt x="3201" y="435"/>
                    <a:pt x="3193" y="443"/>
                    <a:pt x="3193" y="451"/>
                  </a:cubicBezTo>
                  <a:cubicBezTo>
                    <a:pt x="3186" y="459"/>
                    <a:pt x="3177" y="459"/>
                    <a:pt x="3170" y="459"/>
                  </a:cubicBezTo>
                  <a:cubicBezTo>
                    <a:pt x="3162" y="459"/>
                    <a:pt x="3162" y="459"/>
                    <a:pt x="3162" y="459"/>
                  </a:cubicBezTo>
                  <a:cubicBezTo>
                    <a:pt x="3162" y="459"/>
                    <a:pt x="3154" y="459"/>
                    <a:pt x="3154" y="451"/>
                  </a:cubicBezTo>
                  <a:cubicBezTo>
                    <a:pt x="3146" y="451"/>
                    <a:pt x="3146" y="451"/>
                    <a:pt x="3146" y="451"/>
                  </a:cubicBezTo>
                  <a:cubicBezTo>
                    <a:pt x="3138" y="451"/>
                    <a:pt x="3138" y="459"/>
                    <a:pt x="3130" y="490"/>
                  </a:cubicBezTo>
                  <a:cubicBezTo>
                    <a:pt x="3130" y="561"/>
                    <a:pt x="3067" y="601"/>
                    <a:pt x="3059" y="601"/>
                  </a:cubicBezTo>
                  <a:cubicBezTo>
                    <a:pt x="3051" y="601"/>
                    <a:pt x="3043" y="601"/>
                    <a:pt x="3027" y="601"/>
                  </a:cubicBezTo>
                  <a:cubicBezTo>
                    <a:pt x="3019" y="601"/>
                    <a:pt x="3004" y="601"/>
                    <a:pt x="2972" y="593"/>
                  </a:cubicBezTo>
                  <a:cubicBezTo>
                    <a:pt x="2933" y="585"/>
                    <a:pt x="2924" y="585"/>
                    <a:pt x="2924" y="577"/>
                  </a:cubicBezTo>
                  <a:cubicBezTo>
                    <a:pt x="2917" y="577"/>
                    <a:pt x="2917" y="577"/>
                    <a:pt x="2909" y="577"/>
                  </a:cubicBezTo>
                  <a:cubicBezTo>
                    <a:pt x="2909" y="569"/>
                    <a:pt x="2901" y="569"/>
                    <a:pt x="2901" y="569"/>
                  </a:cubicBezTo>
                  <a:cubicBezTo>
                    <a:pt x="2901" y="569"/>
                    <a:pt x="2901" y="569"/>
                    <a:pt x="2893" y="577"/>
                  </a:cubicBezTo>
                  <a:cubicBezTo>
                    <a:pt x="2893" y="585"/>
                    <a:pt x="2893" y="593"/>
                    <a:pt x="2877" y="601"/>
                  </a:cubicBezTo>
                  <a:cubicBezTo>
                    <a:pt x="2869" y="609"/>
                    <a:pt x="2861" y="609"/>
                    <a:pt x="2853" y="609"/>
                  </a:cubicBezTo>
                  <a:cubicBezTo>
                    <a:pt x="2846" y="609"/>
                    <a:pt x="2846" y="609"/>
                    <a:pt x="2838" y="609"/>
                  </a:cubicBezTo>
                  <a:lnTo>
                    <a:pt x="2830" y="609"/>
                  </a:lnTo>
                  <a:cubicBezTo>
                    <a:pt x="2822" y="609"/>
                    <a:pt x="2814" y="609"/>
                    <a:pt x="2814" y="609"/>
                  </a:cubicBezTo>
                  <a:lnTo>
                    <a:pt x="2814" y="609"/>
                  </a:lnTo>
                  <a:cubicBezTo>
                    <a:pt x="2814" y="617"/>
                    <a:pt x="2830" y="617"/>
                    <a:pt x="2846" y="625"/>
                  </a:cubicBezTo>
                  <a:cubicBezTo>
                    <a:pt x="2861" y="625"/>
                    <a:pt x="2877" y="632"/>
                    <a:pt x="2893" y="632"/>
                  </a:cubicBezTo>
                  <a:cubicBezTo>
                    <a:pt x="2909" y="640"/>
                    <a:pt x="2917" y="640"/>
                    <a:pt x="2924" y="640"/>
                  </a:cubicBezTo>
                  <a:cubicBezTo>
                    <a:pt x="2940" y="648"/>
                    <a:pt x="2940" y="648"/>
                    <a:pt x="2956" y="656"/>
                  </a:cubicBezTo>
                  <a:cubicBezTo>
                    <a:pt x="2964" y="664"/>
                    <a:pt x="2964" y="664"/>
                    <a:pt x="2964" y="664"/>
                  </a:cubicBezTo>
                  <a:cubicBezTo>
                    <a:pt x="2972" y="664"/>
                    <a:pt x="2972" y="672"/>
                    <a:pt x="2972" y="672"/>
                  </a:cubicBezTo>
                  <a:cubicBezTo>
                    <a:pt x="2972" y="680"/>
                    <a:pt x="2972" y="688"/>
                    <a:pt x="2964" y="696"/>
                  </a:cubicBezTo>
                  <a:cubicBezTo>
                    <a:pt x="2956" y="704"/>
                    <a:pt x="2948" y="712"/>
                    <a:pt x="2940" y="727"/>
                  </a:cubicBezTo>
                  <a:cubicBezTo>
                    <a:pt x="2933" y="735"/>
                    <a:pt x="2933" y="751"/>
                    <a:pt x="2924" y="759"/>
                  </a:cubicBezTo>
                  <a:cubicBezTo>
                    <a:pt x="2924" y="767"/>
                    <a:pt x="2917" y="775"/>
                    <a:pt x="2909" y="798"/>
                  </a:cubicBezTo>
                  <a:cubicBezTo>
                    <a:pt x="2893" y="822"/>
                    <a:pt x="2877" y="822"/>
                    <a:pt x="2861" y="822"/>
                  </a:cubicBezTo>
                  <a:cubicBezTo>
                    <a:pt x="2853" y="822"/>
                    <a:pt x="2853" y="822"/>
                    <a:pt x="2846" y="830"/>
                  </a:cubicBezTo>
                  <a:lnTo>
                    <a:pt x="2846" y="830"/>
                  </a:lnTo>
                  <a:cubicBezTo>
                    <a:pt x="2846" y="830"/>
                    <a:pt x="2846" y="830"/>
                    <a:pt x="2853" y="830"/>
                  </a:cubicBezTo>
                  <a:cubicBezTo>
                    <a:pt x="2861" y="830"/>
                    <a:pt x="2877" y="830"/>
                    <a:pt x="2885" y="822"/>
                  </a:cubicBezTo>
                  <a:cubicBezTo>
                    <a:pt x="2909" y="822"/>
                    <a:pt x="2917" y="814"/>
                    <a:pt x="2924" y="806"/>
                  </a:cubicBezTo>
                  <a:cubicBezTo>
                    <a:pt x="2933" y="806"/>
                    <a:pt x="2940" y="798"/>
                    <a:pt x="2956" y="798"/>
                  </a:cubicBezTo>
                  <a:cubicBezTo>
                    <a:pt x="2972" y="791"/>
                    <a:pt x="2972" y="783"/>
                    <a:pt x="2972" y="759"/>
                  </a:cubicBezTo>
                  <a:cubicBezTo>
                    <a:pt x="2972" y="759"/>
                    <a:pt x="2972" y="743"/>
                    <a:pt x="2972" y="735"/>
                  </a:cubicBezTo>
                  <a:cubicBezTo>
                    <a:pt x="2972" y="735"/>
                    <a:pt x="2972" y="719"/>
                    <a:pt x="2980" y="719"/>
                  </a:cubicBezTo>
                  <a:cubicBezTo>
                    <a:pt x="2996" y="719"/>
                    <a:pt x="3004" y="743"/>
                    <a:pt x="3004" y="759"/>
                  </a:cubicBezTo>
                  <a:cubicBezTo>
                    <a:pt x="3004" y="783"/>
                    <a:pt x="3004" y="783"/>
                    <a:pt x="3019" y="798"/>
                  </a:cubicBezTo>
                  <a:lnTo>
                    <a:pt x="3019" y="798"/>
                  </a:lnTo>
                  <a:cubicBezTo>
                    <a:pt x="3019" y="806"/>
                    <a:pt x="3019" y="806"/>
                    <a:pt x="3019" y="806"/>
                  </a:cubicBezTo>
                  <a:cubicBezTo>
                    <a:pt x="3027" y="806"/>
                    <a:pt x="3027" y="791"/>
                    <a:pt x="3027" y="783"/>
                  </a:cubicBezTo>
                  <a:cubicBezTo>
                    <a:pt x="3035" y="775"/>
                    <a:pt x="3035" y="759"/>
                    <a:pt x="3051" y="751"/>
                  </a:cubicBezTo>
                  <a:cubicBezTo>
                    <a:pt x="3059" y="743"/>
                    <a:pt x="3059" y="743"/>
                    <a:pt x="3067" y="743"/>
                  </a:cubicBezTo>
                  <a:cubicBezTo>
                    <a:pt x="3067" y="751"/>
                    <a:pt x="3067" y="759"/>
                    <a:pt x="3067" y="775"/>
                  </a:cubicBezTo>
                  <a:cubicBezTo>
                    <a:pt x="3059" y="783"/>
                    <a:pt x="3059" y="791"/>
                    <a:pt x="3059" y="798"/>
                  </a:cubicBezTo>
                  <a:cubicBezTo>
                    <a:pt x="3059" y="806"/>
                    <a:pt x="3059" y="806"/>
                    <a:pt x="3059" y="806"/>
                  </a:cubicBezTo>
                  <a:lnTo>
                    <a:pt x="3059" y="806"/>
                  </a:lnTo>
                  <a:cubicBezTo>
                    <a:pt x="3067" y="806"/>
                    <a:pt x="3067" y="798"/>
                    <a:pt x="3075" y="798"/>
                  </a:cubicBezTo>
                  <a:cubicBezTo>
                    <a:pt x="3083" y="791"/>
                    <a:pt x="3091" y="798"/>
                    <a:pt x="3098" y="806"/>
                  </a:cubicBezTo>
                  <a:cubicBezTo>
                    <a:pt x="3098" y="806"/>
                    <a:pt x="3098" y="822"/>
                    <a:pt x="3083" y="830"/>
                  </a:cubicBezTo>
                  <a:cubicBezTo>
                    <a:pt x="3067" y="846"/>
                    <a:pt x="3043" y="893"/>
                    <a:pt x="3027" y="933"/>
                  </a:cubicBezTo>
                  <a:cubicBezTo>
                    <a:pt x="3019" y="965"/>
                    <a:pt x="3011" y="972"/>
                    <a:pt x="3011" y="972"/>
                  </a:cubicBezTo>
                  <a:cubicBezTo>
                    <a:pt x="3004" y="972"/>
                    <a:pt x="3004" y="965"/>
                    <a:pt x="3004" y="965"/>
                  </a:cubicBezTo>
                  <a:cubicBezTo>
                    <a:pt x="3004" y="965"/>
                    <a:pt x="3004" y="956"/>
                    <a:pt x="2996" y="956"/>
                  </a:cubicBezTo>
                  <a:cubicBezTo>
                    <a:pt x="2996" y="949"/>
                    <a:pt x="2996" y="941"/>
                    <a:pt x="2996" y="933"/>
                  </a:cubicBezTo>
                  <a:cubicBezTo>
                    <a:pt x="2996" y="925"/>
                    <a:pt x="2996" y="917"/>
                    <a:pt x="2988" y="909"/>
                  </a:cubicBezTo>
                  <a:cubicBezTo>
                    <a:pt x="2980" y="909"/>
                    <a:pt x="2980" y="909"/>
                    <a:pt x="2980" y="909"/>
                  </a:cubicBezTo>
                  <a:lnTo>
                    <a:pt x="2980" y="909"/>
                  </a:lnTo>
                  <a:cubicBezTo>
                    <a:pt x="2972" y="909"/>
                    <a:pt x="2964" y="917"/>
                    <a:pt x="2948" y="917"/>
                  </a:cubicBezTo>
                  <a:cubicBezTo>
                    <a:pt x="2933" y="917"/>
                    <a:pt x="2924" y="917"/>
                    <a:pt x="2924" y="909"/>
                  </a:cubicBezTo>
                  <a:lnTo>
                    <a:pt x="2924" y="909"/>
                  </a:lnTo>
                  <a:cubicBezTo>
                    <a:pt x="2917" y="909"/>
                    <a:pt x="2917" y="909"/>
                    <a:pt x="2917" y="909"/>
                  </a:cubicBezTo>
                  <a:cubicBezTo>
                    <a:pt x="2917" y="917"/>
                    <a:pt x="2917" y="925"/>
                    <a:pt x="2917" y="933"/>
                  </a:cubicBezTo>
                  <a:cubicBezTo>
                    <a:pt x="2917" y="941"/>
                    <a:pt x="2924" y="949"/>
                    <a:pt x="2909" y="956"/>
                  </a:cubicBezTo>
                  <a:cubicBezTo>
                    <a:pt x="2909" y="965"/>
                    <a:pt x="2885" y="965"/>
                    <a:pt x="2869" y="972"/>
                  </a:cubicBezTo>
                  <a:cubicBezTo>
                    <a:pt x="2853" y="980"/>
                    <a:pt x="2846" y="980"/>
                    <a:pt x="2838" y="988"/>
                  </a:cubicBezTo>
                  <a:cubicBezTo>
                    <a:pt x="2830" y="988"/>
                    <a:pt x="2830" y="988"/>
                    <a:pt x="2822" y="988"/>
                  </a:cubicBezTo>
                  <a:cubicBezTo>
                    <a:pt x="2806" y="988"/>
                    <a:pt x="2790" y="980"/>
                    <a:pt x="2782" y="972"/>
                  </a:cubicBezTo>
                  <a:lnTo>
                    <a:pt x="2774" y="972"/>
                  </a:lnTo>
                  <a:cubicBezTo>
                    <a:pt x="2774" y="972"/>
                    <a:pt x="2766" y="980"/>
                    <a:pt x="2758" y="1004"/>
                  </a:cubicBezTo>
                  <a:cubicBezTo>
                    <a:pt x="2758" y="1020"/>
                    <a:pt x="2743" y="1036"/>
                    <a:pt x="2735" y="1051"/>
                  </a:cubicBezTo>
                  <a:cubicBezTo>
                    <a:pt x="2735" y="1051"/>
                    <a:pt x="2735" y="1059"/>
                    <a:pt x="2727" y="1059"/>
                  </a:cubicBezTo>
                  <a:cubicBezTo>
                    <a:pt x="2727" y="1059"/>
                    <a:pt x="2727" y="1067"/>
                    <a:pt x="2719" y="1067"/>
                  </a:cubicBezTo>
                  <a:cubicBezTo>
                    <a:pt x="2711" y="1067"/>
                    <a:pt x="2695" y="1051"/>
                    <a:pt x="2687" y="1036"/>
                  </a:cubicBezTo>
                  <a:cubicBezTo>
                    <a:pt x="2680" y="1036"/>
                    <a:pt x="2680" y="1028"/>
                    <a:pt x="2687" y="1020"/>
                  </a:cubicBezTo>
                  <a:cubicBezTo>
                    <a:pt x="2680" y="1020"/>
                    <a:pt x="2680" y="1020"/>
                    <a:pt x="2680" y="1020"/>
                  </a:cubicBezTo>
                  <a:cubicBezTo>
                    <a:pt x="2680" y="1028"/>
                    <a:pt x="2680" y="1043"/>
                    <a:pt x="2687" y="1059"/>
                  </a:cubicBezTo>
                  <a:cubicBezTo>
                    <a:pt x="2687" y="1059"/>
                    <a:pt x="2687" y="1059"/>
                    <a:pt x="2695" y="1067"/>
                  </a:cubicBezTo>
                  <a:cubicBezTo>
                    <a:pt x="2695" y="1075"/>
                    <a:pt x="2703" y="1075"/>
                    <a:pt x="2703" y="1083"/>
                  </a:cubicBezTo>
                  <a:cubicBezTo>
                    <a:pt x="2703" y="1091"/>
                    <a:pt x="2695" y="1099"/>
                    <a:pt x="2687" y="1107"/>
                  </a:cubicBezTo>
                  <a:cubicBezTo>
                    <a:pt x="2656" y="1123"/>
                    <a:pt x="2529" y="1296"/>
                    <a:pt x="2521" y="1368"/>
                  </a:cubicBezTo>
                  <a:cubicBezTo>
                    <a:pt x="2521" y="1431"/>
                    <a:pt x="2498" y="1431"/>
                    <a:pt x="2458" y="1431"/>
                  </a:cubicBezTo>
                  <a:cubicBezTo>
                    <a:pt x="2450" y="1431"/>
                    <a:pt x="2442" y="1431"/>
                    <a:pt x="2427" y="1431"/>
                  </a:cubicBezTo>
                  <a:cubicBezTo>
                    <a:pt x="2395" y="1439"/>
                    <a:pt x="2387" y="1439"/>
                    <a:pt x="2371" y="1447"/>
                  </a:cubicBezTo>
                  <a:cubicBezTo>
                    <a:pt x="2363" y="1447"/>
                    <a:pt x="2347" y="1455"/>
                    <a:pt x="2332" y="1455"/>
                  </a:cubicBezTo>
                  <a:cubicBezTo>
                    <a:pt x="2316" y="1462"/>
                    <a:pt x="2308" y="1471"/>
                    <a:pt x="2300" y="1471"/>
                  </a:cubicBezTo>
                  <a:lnTo>
                    <a:pt x="2300" y="1478"/>
                  </a:lnTo>
                  <a:close/>
                  <a:moveTo>
                    <a:pt x="1810" y="1099"/>
                  </a:moveTo>
                  <a:lnTo>
                    <a:pt x="1810" y="1099"/>
                  </a:lnTo>
                  <a:lnTo>
                    <a:pt x="1810" y="1099"/>
                  </a:lnTo>
                  <a:cubicBezTo>
                    <a:pt x="2300" y="1462"/>
                    <a:pt x="2300" y="1462"/>
                    <a:pt x="2300" y="1462"/>
                  </a:cubicBezTo>
                  <a:cubicBezTo>
                    <a:pt x="2308" y="1462"/>
                    <a:pt x="2316" y="1455"/>
                    <a:pt x="2332" y="1455"/>
                  </a:cubicBezTo>
                  <a:cubicBezTo>
                    <a:pt x="2347" y="1447"/>
                    <a:pt x="2355" y="1447"/>
                    <a:pt x="2363" y="1439"/>
                  </a:cubicBezTo>
                  <a:cubicBezTo>
                    <a:pt x="2387" y="1431"/>
                    <a:pt x="2387" y="1431"/>
                    <a:pt x="2427" y="1423"/>
                  </a:cubicBezTo>
                  <a:cubicBezTo>
                    <a:pt x="2442" y="1423"/>
                    <a:pt x="2450" y="1423"/>
                    <a:pt x="2458" y="1423"/>
                  </a:cubicBezTo>
                  <a:cubicBezTo>
                    <a:pt x="2498" y="1423"/>
                    <a:pt x="2513" y="1423"/>
                    <a:pt x="2521" y="1368"/>
                  </a:cubicBezTo>
                  <a:cubicBezTo>
                    <a:pt x="2521" y="1296"/>
                    <a:pt x="2648" y="1115"/>
                    <a:pt x="2680" y="1099"/>
                  </a:cubicBezTo>
                  <a:cubicBezTo>
                    <a:pt x="2687" y="1091"/>
                    <a:pt x="2695" y="1091"/>
                    <a:pt x="2695" y="1083"/>
                  </a:cubicBezTo>
                  <a:cubicBezTo>
                    <a:pt x="2695" y="1083"/>
                    <a:pt x="2687" y="1075"/>
                    <a:pt x="2687" y="1067"/>
                  </a:cubicBezTo>
                  <a:cubicBezTo>
                    <a:pt x="2687" y="1067"/>
                    <a:pt x="2680" y="1067"/>
                    <a:pt x="2680" y="1059"/>
                  </a:cubicBezTo>
                  <a:cubicBezTo>
                    <a:pt x="2671" y="1051"/>
                    <a:pt x="2671" y="1028"/>
                    <a:pt x="2680" y="1020"/>
                  </a:cubicBezTo>
                  <a:lnTo>
                    <a:pt x="2680" y="1012"/>
                  </a:lnTo>
                  <a:cubicBezTo>
                    <a:pt x="2687" y="1012"/>
                    <a:pt x="2687" y="1012"/>
                    <a:pt x="2687" y="1012"/>
                  </a:cubicBezTo>
                  <a:cubicBezTo>
                    <a:pt x="2695" y="1020"/>
                    <a:pt x="2687" y="1020"/>
                    <a:pt x="2687" y="1020"/>
                  </a:cubicBezTo>
                  <a:cubicBezTo>
                    <a:pt x="2687" y="1028"/>
                    <a:pt x="2687" y="1028"/>
                    <a:pt x="2695" y="1036"/>
                  </a:cubicBezTo>
                  <a:cubicBezTo>
                    <a:pt x="2703" y="1043"/>
                    <a:pt x="2711" y="1059"/>
                    <a:pt x="2719" y="1059"/>
                  </a:cubicBezTo>
                  <a:lnTo>
                    <a:pt x="2727" y="1059"/>
                  </a:lnTo>
                  <a:cubicBezTo>
                    <a:pt x="2727" y="1051"/>
                    <a:pt x="2727" y="1051"/>
                    <a:pt x="2735" y="1043"/>
                  </a:cubicBezTo>
                  <a:cubicBezTo>
                    <a:pt x="2735" y="1036"/>
                    <a:pt x="2751" y="1020"/>
                    <a:pt x="2751" y="1004"/>
                  </a:cubicBezTo>
                  <a:cubicBezTo>
                    <a:pt x="2758" y="980"/>
                    <a:pt x="2766" y="965"/>
                    <a:pt x="2774" y="965"/>
                  </a:cubicBezTo>
                  <a:cubicBezTo>
                    <a:pt x="2782" y="965"/>
                    <a:pt x="2782" y="965"/>
                    <a:pt x="2782" y="972"/>
                  </a:cubicBezTo>
                  <a:cubicBezTo>
                    <a:pt x="2790" y="980"/>
                    <a:pt x="2806" y="980"/>
                    <a:pt x="2822" y="980"/>
                  </a:cubicBezTo>
                  <a:cubicBezTo>
                    <a:pt x="2830" y="980"/>
                    <a:pt x="2830" y="980"/>
                    <a:pt x="2830" y="980"/>
                  </a:cubicBezTo>
                  <a:cubicBezTo>
                    <a:pt x="2838" y="972"/>
                    <a:pt x="2853" y="972"/>
                    <a:pt x="2869" y="965"/>
                  </a:cubicBezTo>
                  <a:cubicBezTo>
                    <a:pt x="2885" y="965"/>
                    <a:pt x="2901" y="956"/>
                    <a:pt x="2909" y="949"/>
                  </a:cubicBezTo>
                  <a:cubicBezTo>
                    <a:pt x="2917" y="949"/>
                    <a:pt x="2909" y="941"/>
                    <a:pt x="2909" y="933"/>
                  </a:cubicBezTo>
                  <a:cubicBezTo>
                    <a:pt x="2909" y="925"/>
                    <a:pt x="2909" y="917"/>
                    <a:pt x="2917" y="909"/>
                  </a:cubicBezTo>
                  <a:cubicBezTo>
                    <a:pt x="2917" y="909"/>
                    <a:pt x="2917" y="901"/>
                    <a:pt x="2924" y="901"/>
                  </a:cubicBezTo>
                  <a:cubicBezTo>
                    <a:pt x="2924" y="901"/>
                    <a:pt x="2924" y="901"/>
                    <a:pt x="2924" y="909"/>
                  </a:cubicBezTo>
                  <a:cubicBezTo>
                    <a:pt x="2933" y="909"/>
                    <a:pt x="2933" y="909"/>
                    <a:pt x="2948" y="909"/>
                  </a:cubicBezTo>
                  <a:cubicBezTo>
                    <a:pt x="2964" y="909"/>
                    <a:pt x="2972" y="909"/>
                    <a:pt x="2972" y="901"/>
                  </a:cubicBezTo>
                  <a:cubicBezTo>
                    <a:pt x="2980" y="901"/>
                    <a:pt x="2980" y="901"/>
                    <a:pt x="2980" y="901"/>
                  </a:cubicBezTo>
                  <a:cubicBezTo>
                    <a:pt x="2988" y="901"/>
                    <a:pt x="2988" y="901"/>
                    <a:pt x="2996" y="909"/>
                  </a:cubicBezTo>
                  <a:cubicBezTo>
                    <a:pt x="3004" y="917"/>
                    <a:pt x="3004" y="925"/>
                    <a:pt x="3004" y="933"/>
                  </a:cubicBezTo>
                  <a:cubicBezTo>
                    <a:pt x="3004" y="941"/>
                    <a:pt x="3004" y="949"/>
                    <a:pt x="3004" y="956"/>
                  </a:cubicBezTo>
                  <a:cubicBezTo>
                    <a:pt x="3004" y="956"/>
                    <a:pt x="3011" y="956"/>
                    <a:pt x="3011" y="965"/>
                  </a:cubicBezTo>
                  <a:cubicBezTo>
                    <a:pt x="3011" y="956"/>
                    <a:pt x="3019" y="941"/>
                    <a:pt x="3019" y="933"/>
                  </a:cubicBezTo>
                  <a:cubicBezTo>
                    <a:pt x="3035" y="885"/>
                    <a:pt x="3067" y="838"/>
                    <a:pt x="3083" y="822"/>
                  </a:cubicBezTo>
                  <a:cubicBezTo>
                    <a:pt x="3091" y="814"/>
                    <a:pt x="3091" y="806"/>
                    <a:pt x="3091" y="806"/>
                  </a:cubicBezTo>
                  <a:cubicBezTo>
                    <a:pt x="3091" y="806"/>
                    <a:pt x="3083" y="798"/>
                    <a:pt x="3075" y="806"/>
                  </a:cubicBezTo>
                  <a:lnTo>
                    <a:pt x="3067" y="814"/>
                  </a:lnTo>
                  <a:lnTo>
                    <a:pt x="3059" y="822"/>
                  </a:lnTo>
                  <a:cubicBezTo>
                    <a:pt x="3059" y="822"/>
                    <a:pt x="3059" y="814"/>
                    <a:pt x="3051" y="814"/>
                  </a:cubicBezTo>
                  <a:cubicBezTo>
                    <a:pt x="3051" y="814"/>
                    <a:pt x="3051" y="806"/>
                    <a:pt x="3051" y="798"/>
                  </a:cubicBezTo>
                  <a:cubicBezTo>
                    <a:pt x="3051" y="791"/>
                    <a:pt x="3051" y="783"/>
                    <a:pt x="3059" y="775"/>
                  </a:cubicBezTo>
                  <a:cubicBezTo>
                    <a:pt x="3059" y="767"/>
                    <a:pt x="3059" y="751"/>
                    <a:pt x="3059" y="751"/>
                  </a:cubicBezTo>
                  <a:cubicBezTo>
                    <a:pt x="3059" y="751"/>
                    <a:pt x="3059" y="751"/>
                    <a:pt x="3051" y="751"/>
                  </a:cubicBezTo>
                  <a:cubicBezTo>
                    <a:pt x="3043" y="759"/>
                    <a:pt x="3043" y="775"/>
                    <a:pt x="3035" y="791"/>
                  </a:cubicBezTo>
                  <a:cubicBezTo>
                    <a:pt x="3035" y="798"/>
                    <a:pt x="3027" y="806"/>
                    <a:pt x="3019" y="806"/>
                  </a:cubicBezTo>
                  <a:cubicBezTo>
                    <a:pt x="3019" y="806"/>
                    <a:pt x="3019" y="806"/>
                    <a:pt x="3011" y="806"/>
                  </a:cubicBezTo>
                  <a:cubicBezTo>
                    <a:pt x="3011" y="798"/>
                    <a:pt x="3011" y="798"/>
                    <a:pt x="3011" y="798"/>
                  </a:cubicBezTo>
                  <a:cubicBezTo>
                    <a:pt x="2996" y="783"/>
                    <a:pt x="2996" y="783"/>
                    <a:pt x="2996" y="759"/>
                  </a:cubicBezTo>
                  <a:cubicBezTo>
                    <a:pt x="2996" y="743"/>
                    <a:pt x="2988" y="727"/>
                    <a:pt x="2980" y="727"/>
                  </a:cubicBezTo>
                  <a:cubicBezTo>
                    <a:pt x="2980" y="727"/>
                    <a:pt x="2980" y="727"/>
                    <a:pt x="2980" y="735"/>
                  </a:cubicBezTo>
                  <a:cubicBezTo>
                    <a:pt x="2980" y="751"/>
                    <a:pt x="2980" y="759"/>
                    <a:pt x="2980" y="759"/>
                  </a:cubicBezTo>
                  <a:cubicBezTo>
                    <a:pt x="2980" y="783"/>
                    <a:pt x="2980" y="798"/>
                    <a:pt x="2956" y="806"/>
                  </a:cubicBezTo>
                  <a:cubicBezTo>
                    <a:pt x="2948" y="806"/>
                    <a:pt x="2940" y="814"/>
                    <a:pt x="2933" y="814"/>
                  </a:cubicBezTo>
                  <a:cubicBezTo>
                    <a:pt x="2917" y="822"/>
                    <a:pt x="2909" y="830"/>
                    <a:pt x="2893" y="830"/>
                  </a:cubicBezTo>
                  <a:cubicBezTo>
                    <a:pt x="2877" y="830"/>
                    <a:pt x="2861" y="838"/>
                    <a:pt x="2853" y="838"/>
                  </a:cubicBezTo>
                  <a:cubicBezTo>
                    <a:pt x="2838" y="838"/>
                    <a:pt x="2830" y="830"/>
                    <a:pt x="2830" y="830"/>
                  </a:cubicBezTo>
                  <a:cubicBezTo>
                    <a:pt x="2830" y="822"/>
                    <a:pt x="2838" y="822"/>
                    <a:pt x="2838" y="822"/>
                  </a:cubicBezTo>
                  <a:cubicBezTo>
                    <a:pt x="2846" y="814"/>
                    <a:pt x="2853" y="814"/>
                    <a:pt x="2861" y="814"/>
                  </a:cubicBezTo>
                  <a:cubicBezTo>
                    <a:pt x="2877" y="814"/>
                    <a:pt x="2885" y="814"/>
                    <a:pt x="2901" y="791"/>
                  </a:cubicBezTo>
                  <a:cubicBezTo>
                    <a:pt x="2909" y="775"/>
                    <a:pt x="2917" y="767"/>
                    <a:pt x="2917" y="751"/>
                  </a:cubicBezTo>
                  <a:cubicBezTo>
                    <a:pt x="2924" y="743"/>
                    <a:pt x="2924" y="735"/>
                    <a:pt x="2933" y="719"/>
                  </a:cubicBezTo>
                  <a:cubicBezTo>
                    <a:pt x="2940" y="712"/>
                    <a:pt x="2948" y="696"/>
                    <a:pt x="2956" y="696"/>
                  </a:cubicBezTo>
                  <a:cubicBezTo>
                    <a:pt x="2964" y="688"/>
                    <a:pt x="2964" y="680"/>
                    <a:pt x="2964" y="680"/>
                  </a:cubicBezTo>
                  <a:cubicBezTo>
                    <a:pt x="2964" y="672"/>
                    <a:pt x="2964" y="672"/>
                    <a:pt x="2956" y="664"/>
                  </a:cubicBezTo>
                  <a:lnTo>
                    <a:pt x="2956" y="664"/>
                  </a:lnTo>
                  <a:cubicBezTo>
                    <a:pt x="2940" y="656"/>
                    <a:pt x="2940" y="656"/>
                    <a:pt x="2917" y="648"/>
                  </a:cubicBezTo>
                  <a:cubicBezTo>
                    <a:pt x="2917" y="648"/>
                    <a:pt x="2901" y="648"/>
                    <a:pt x="2893" y="640"/>
                  </a:cubicBezTo>
                  <a:cubicBezTo>
                    <a:pt x="2877" y="632"/>
                    <a:pt x="2853" y="632"/>
                    <a:pt x="2838" y="625"/>
                  </a:cubicBezTo>
                  <a:cubicBezTo>
                    <a:pt x="2814" y="625"/>
                    <a:pt x="2806" y="617"/>
                    <a:pt x="2798" y="617"/>
                  </a:cubicBezTo>
                  <a:cubicBezTo>
                    <a:pt x="2798" y="609"/>
                    <a:pt x="2806" y="609"/>
                    <a:pt x="2806" y="609"/>
                  </a:cubicBezTo>
                  <a:cubicBezTo>
                    <a:pt x="2814" y="601"/>
                    <a:pt x="2822" y="601"/>
                    <a:pt x="2830" y="601"/>
                  </a:cubicBezTo>
                  <a:lnTo>
                    <a:pt x="2838" y="601"/>
                  </a:lnTo>
                  <a:cubicBezTo>
                    <a:pt x="2846" y="601"/>
                    <a:pt x="2846" y="601"/>
                    <a:pt x="2853" y="601"/>
                  </a:cubicBezTo>
                  <a:cubicBezTo>
                    <a:pt x="2861" y="601"/>
                    <a:pt x="2869" y="601"/>
                    <a:pt x="2877" y="593"/>
                  </a:cubicBezTo>
                  <a:cubicBezTo>
                    <a:pt x="2885" y="593"/>
                    <a:pt x="2885" y="585"/>
                    <a:pt x="2893" y="577"/>
                  </a:cubicBezTo>
                  <a:cubicBezTo>
                    <a:pt x="2893" y="569"/>
                    <a:pt x="2893" y="561"/>
                    <a:pt x="2917" y="569"/>
                  </a:cubicBezTo>
                  <a:cubicBezTo>
                    <a:pt x="2924" y="569"/>
                    <a:pt x="2924" y="569"/>
                    <a:pt x="2924" y="577"/>
                  </a:cubicBezTo>
                  <a:cubicBezTo>
                    <a:pt x="2933" y="577"/>
                    <a:pt x="2933" y="577"/>
                    <a:pt x="2972" y="585"/>
                  </a:cubicBezTo>
                  <a:cubicBezTo>
                    <a:pt x="3004" y="593"/>
                    <a:pt x="3019" y="593"/>
                    <a:pt x="3027" y="593"/>
                  </a:cubicBezTo>
                  <a:cubicBezTo>
                    <a:pt x="3043" y="593"/>
                    <a:pt x="3051" y="601"/>
                    <a:pt x="3051" y="593"/>
                  </a:cubicBezTo>
                  <a:cubicBezTo>
                    <a:pt x="3067" y="593"/>
                    <a:pt x="3122" y="553"/>
                    <a:pt x="3130" y="490"/>
                  </a:cubicBezTo>
                  <a:cubicBezTo>
                    <a:pt x="3130" y="459"/>
                    <a:pt x="3130" y="443"/>
                    <a:pt x="3146" y="443"/>
                  </a:cubicBezTo>
                  <a:cubicBezTo>
                    <a:pt x="3146" y="443"/>
                    <a:pt x="3146" y="443"/>
                    <a:pt x="3154" y="451"/>
                  </a:cubicBezTo>
                  <a:lnTo>
                    <a:pt x="3162" y="451"/>
                  </a:lnTo>
                  <a:cubicBezTo>
                    <a:pt x="3170" y="451"/>
                    <a:pt x="3170" y="451"/>
                    <a:pt x="3170" y="451"/>
                  </a:cubicBezTo>
                  <a:cubicBezTo>
                    <a:pt x="3177" y="451"/>
                    <a:pt x="3186" y="451"/>
                    <a:pt x="3186" y="443"/>
                  </a:cubicBezTo>
                  <a:cubicBezTo>
                    <a:pt x="3193" y="443"/>
                    <a:pt x="3193" y="435"/>
                    <a:pt x="3186" y="427"/>
                  </a:cubicBezTo>
                  <a:cubicBezTo>
                    <a:pt x="3186" y="419"/>
                    <a:pt x="3186" y="403"/>
                    <a:pt x="3186" y="395"/>
                  </a:cubicBezTo>
                  <a:cubicBezTo>
                    <a:pt x="3177" y="372"/>
                    <a:pt x="3177" y="356"/>
                    <a:pt x="3177" y="332"/>
                  </a:cubicBezTo>
                  <a:cubicBezTo>
                    <a:pt x="3177" y="308"/>
                    <a:pt x="3154" y="301"/>
                    <a:pt x="3146" y="301"/>
                  </a:cubicBezTo>
                  <a:cubicBezTo>
                    <a:pt x="3146" y="292"/>
                    <a:pt x="3146" y="292"/>
                    <a:pt x="3138" y="292"/>
                  </a:cubicBezTo>
                  <a:lnTo>
                    <a:pt x="3130" y="292"/>
                  </a:lnTo>
                  <a:cubicBezTo>
                    <a:pt x="3122" y="292"/>
                    <a:pt x="3106" y="292"/>
                    <a:pt x="3106" y="308"/>
                  </a:cubicBezTo>
                  <a:cubicBezTo>
                    <a:pt x="3106" y="316"/>
                    <a:pt x="3098" y="324"/>
                    <a:pt x="3091" y="324"/>
                  </a:cubicBezTo>
                  <a:cubicBezTo>
                    <a:pt x="3091" y="324"/>
                    <a:pt x="3083" y="324"/>
                    <a:pt x="3083" y="332"/>
                  </a:cubicBezTo>
                  <a:cubicBezTo>
                    <a:pt x="3083" y="332"/>
                    <a:pt x="3083" y="332"/>
                    <a:pt x="3083" y="340"/>
                  </a:cubicBezTo>
                  <a:cubicBezTo>
                    <a:pt x="3098" y="364"/>
                    <a:pt x="3114" y="395"/>
                    <a:pt x="3091" y="419"/>
                  </a:cubicBezTo>
                  <a:cubicBezTo>
                    <a:pt x="3075" y="427"/>
                    <a:pt x="3067" y="435"/>
                    <a:pt x="3059" y="435"/>
                  </a:cubicBezTo>
                  <a:lnTo>
                    <a:pt x="3051" y="427"/>
                  </a:lnTo>
                  <a:cubicBezTo>
                    <a:pt x="3051" y="419"/>
                    <a:pt x="3051" y="411"/>
                    <a:pt x="3051" y="395"/>
                  </a:cubicBezTo>
                  <a:cubicBezTo>
                    <a:pt x="3051" y="372"/>
                    <a:pt x="3059" y="364"/>
                    <a:pt x="3067" y="348"/>
                  </a:cubicBezTo>
                  <a:cubicBezTo>
                    <a:pt x="3075" y="340"/>
                    <a:pt x="3075" y="332"/>
                    <a:pt x="3067" y="316"/>
                  </a:cubicBezTo>
                  <a:cubicBezTo>
                    <a:pt x="3059" y="308"/>
                    <a:pt x="3051" y="308"/>
                    <a:pt x="3051" y="301"/>
                  </a:cubicBezTo>
                  <a:cubicBezTo>
                    <a:pt x="3043" y="292"/>
                    <a:pt x="3035" y="285"/>
                    <a:pt x="3027" y="285"/>
                  </a:cubicBezTo>
                  <a:cubicBezTo>
                    <a:pt x="3027" y="285"/>
                    <a:pt x="3019" y="285"/>
                    <a:pt x="3019" y="292"/>
                  </a:cubicBezTo>
                  <a:cubicBezTo>
                    <a:pt x="3011" y="292"/>
                    <a:pt x="3004" y="301"/>
                    <a:pt x="2996" y="301"/>
                  </a:cubicBezTo>
                  <a:cubicBezTo>
                    <a:pt x="2980" y="308"/>
                    <a:pt x="2964" y="316"/>
                    <a:pt x="2964" y="332"/>
                  </a:cubicBezTo>
                  <a:cubicBezTo>
                    <a:pt x="2964" y="340"/>
                    <a:pt x="2956" y="340"/>
                    <a:pt x="2956" y="340"/>
                  </a:cubicBezTo>
                  <a:cubicBezTo>
                    <a:pt x="2948" y="340"/>
                    <a:pt x="2940" y="332"/>
                    <a:pt x="2924" y="324"/>
                  </a:cubicBezTo>
                  <a:cubicBezTo>
                    <a:pt x="2917" y="324"/>
                    <a:pt x="2909" y="316"/>
                    <a:pt x="2901" y="316"/>
                  </a:cubicBezTo>
                  <a:lnTo>
                    <a:pt x="2901" y="316"/>
                  </a:lnTo>
                  <a:cubicBezTo>
                    <a:pt x="2893" y="340"/>
                    <a:pt x="2869" y="364"/>
                    <a:pt x="2846" y="364"/>
                  </a:cubicBezTo>
                  <a:cubicBezTo>
                    <a:pt x="2838" y="364"/>
                    <a:pt x="2830" y="364"/>
                    <a:pt x="2822" y="356"/>
                  </a:cubicBezTo>
                  <a:cubicBezTo>
                    <a:pt x="2790" y="340"/>
                    <a:pt x="2766" y="316"/>
                    <a:pt x="2758" y="292"/>
                  </a:cubicBezTo>
                  <a:lnTo>
                    <a:pt x="2758" y="285"/>
                  </a:lnTo>
                  <a:lnTo>
                    <a:pt x="2758" y="285"/>
                  </a:lnTo>
                  <a:cubicBezTo>
                    <a:pt x="2766" y="285"/>
                    <a:pt x="2766" y="285"/>
                    <a:pt x="2766" y="285"/>
                  </a:cubicBezTo>
                  <a:lnTo>
                    <a:pt x="2766" y="285"/>
                  </a:lnTo>
                  <a:cubicBezTo>
                    <a:pt x="2774" y="292"/>
                    <a:pt x="2782" y="301"/>
                    <a:pt x="2798" y="301"/>
                  </a:cubicBezTo>
                  <a:cubicBezTo>
                    <a:pt x="2806" y="308"/>
                    <a:pt x="2814" y="308"/>
                    <a:pt x="2822" y="308"/>
                  </a:cubicBezTo>
                  <a:cubicBezTo>
                    <a:pt x="2830" y="316"/>
                    <a:pt x="2830" y="316"/>
                    <a:pt x="2846" y="308"/>
                  </a:cubicBezTo>
                  <a:cubicBezTo>
                    <a:pt x="2853" y="308"/>
                    <a:pt x="2861" y="308"/>
                    <a:pt x="2869" y="301"/>
                  </a:cubicBezTo>
                  <a:cubicBezTo>
                    <a:pt x="2885" y="301"/>
                    <a:pt x="2901" y="292"/>
                    <a:pt x="2909" y="277"/>
                  </a:cubicBezTo>
                  <a:cubicBezTo>
                    <a:pt x="2924" y="245"/>
                    <a:pt x="2940" y="237"/>
                    <a:pt x="2972" y="237"/>
                  </a:cubicBezTo>
                  <a:cubicBezTo>
                    <a:pt x="2996" y="229"/>
                    <a:pt x="3011" y="221"/>
                    <a:pt x="3019" y="214"/>
                  </a:cubicBezTo>
                  <a:cubicBezTo>
                    <a:pt x="3019" y="206"/>
                    <a:pt x="3011" y="206"/>
                    <a:pt x="3011" y="198"/>
                  </a:cubicBezTo>
                  <a:cubicBezTo>
                    <a:pt x="2996" y="190"/>
                    <a:pt x="2988" y="174"/>
                    <a:pt x="2988" y="166"/>
                  </a:cubicBezTo>
                  <a:cubicBezTo>
                    <a:pt x="2988" y="158"/>
                    <a:pt x="2996" y="158"/>
                    <a:pt x="3011" y="166"/>
                  </a:cubicBezTo>
                  <a:cubicBezTo>
                    <a:pt x="3019" y="166"/>
                    <a:pt x="3027" y="174"/>
                    <a:pt x="3027" y="174"/>
                  </a:cubicBezTo>
                  <a:cubicBezTo>
                    <a:pt x="3043" y="182"/>
                    <a:pt x="3059" y="190"/>
                    <a:pt x="3067" y="190"/>
                  </a:cubicBezTo>
                  <a:cubicBezTo>
                    <a:pt x="3075" y="190"/>
                    <a:pt x="3075" y="190"/>
                    <a:pt x="3075" y="190"/>
                  </a:cubicBezTo>
                  <a:cubicBezTo>
                    <a:pt x="3083" y="190"/>
                    <a:pt x="3091" y="190"/>
                    <a:pt x="3098" y="198"/>
                  </a:cubicBezTo>
                  <a:cubicBezTo>
                    <a:pt x="3098" y="198"/>
                    <a:pt x="3098" y="198"/>
                    <a:pt x="3106" y="198"/>
                  </a:cubicBezTo>
                  <a:cubicBezTo>
                    <a:pt x="3106" y="206"/>
                    <a:pt x="3114" y="206"/>
                    <a:pt x="3122" y="206"/>
                  </a:cubicBezTo>
                  <a:cubicBezTo>
                    <a:pt x="3122" y="206"/>
                    <a:pt x="3114" y="206"/>
                    <a:pt x="3114" y="198"/>
                  </a:cubicBezTo>
                  <a:cubicBezTo>
                    <a:pt x="3098" y="182"/>
                    <a:pt x="3091" y="166"/>
                    <a:pt x="3083" y="150"/>
                  </a:cubicBezTo>
                  <a:cubicBezTo>
                    <a:pt x="3075" y="134"/>
                    <a:pt x="3075" y="119"/>
                    <a:pt x="3067" y="111"/>
                  </a:cubicBezTo>
                  <a:cubicBezTo>
                    <a:pt x="3059" y="103"/>
                    <a:pt x="3051" y="103"/>
                    <a:pt x="3043" y="95"/>
                  </a:cubicBezTo>
                  <a:cubicBezTo>
                    <a:pt x="3027" y="87"/>
                    <a:pt x="3019" y="79"/>
                    <a:pt x="3011" y="63"/>
                  </a:cubicBezTo>
                  <a:cubicBezTo>
                    <a:pt x="3004" y="39"/>
                    <a:pt x="3004" y="24"/>
                    <a:pt x="3004" y="24"/>
                  </a:cubicBezTo>
                  <a:cubicBezTo>
                    <a:pt x="2719" y="87"/>
                    <a:pt x="1818" y="292"/>
                    <a:pt x="1011" y="403"/>
                  </a:cubicBezTo>
                  <a:cubicBezTo>
                    <a:pt x="1011" y="403"/>
                    <a:pt x="964" y="411"/>
                    <a:pt x="932" y="411"/>
                  </a:cubicBezTo>
                  <a:cubicBezTo>
                    <a:pt x="924" y="411"/>
                    <a:pt x="917" y="411"/>
                    <a:pt x="917" y="411"/>
                  </a:cubicBezTo>
                  <a:cubicBezTo>
                    <a:pt x="909" y="403"/>
                    <a:pt x="901" y="403"/>
                    <a:pt x="893" y="403"/>
                  </a:cubicBezTo>
                  <a:cubicBezTo>
                    <a:pt x="901" y="443"/>
                    <a:pt x="901" y="490"/>
                    <a:pt x="885" y="514"/>
                  </a:cubicBezTo>
                  <a:cubicBezTo>
                    <a:pt x="877" y="538"/>
                    <a:pt x="861" y="545"/>
                    <a:pt x="853" y="545"/>
                  </a:cubicBezTo>
                  <a:cubicBezTo>
                    <a:pt x="845" y="553"/>
                    <a:pt x="837" y="553"/>
                    <a:pt x="830" y="577"/>
                  </a:cubicBezTo>
                  <a:cubicBezTo>
                    <a:pt x="822" y="617"/>
                    <a:pt x="782" y="672"/>
                    <a:pt x="766" y="672"/>
                  </a:cubicBezTo>
                  <a:lnTo>
                    <a:pt x="758" y="672"/>
                  </a:lnTo>
                  <a:cubicBezTo>
                    <a:pt x="758" y="656"/>
                    <a:pt x="735" y="632"/>
                    <a:pt x="711" y="632"/>
                  </a:cubicBezTo>
                  <a:cubicBezTo>
                    <a:pt x="695" y="632"/>
                    <a:pt x="687" y="640"/>
                    <a:pt x="679" y="648"/>
                  </a:cubicBezTo>
                  <a:cubicBezTo>
                    <a:pt x="656" y="672"/>
                    <a:pt x="656" y="688"/>
                    <a:pt x="656" y="712"/>
                  </a:cubicBezTo>
                  <a:cubicBezTo>
                    <a:pt x="648" y="735"/>
                    <a:pt x="648" y="751"/>
                    <a:pt x="616" y="759"/>
                  </a:cubicBezTo>
                  <a:cubicBezTo>
                    <a:pt x="584" y="759"/>
                    <a:pt x="577" y="743"/>
                    <a:pt x="577" y="727"/>
                  </a:cubicBezTo>
                  <a:cubicBezTo>
                    <a:pt x="569" y="719"/>
                    <a:pt x="569" y="719"/>
                    <a:pt x="561" y="719"/>
                  </a:cubicBezTo>
                  <a:lnTo>
                    <a:pt x="553" y="719"/>
                  </a:lnTo>
                  <a:lnTo>
                    <a:pt x="553" y="727"/>
                  </a:lnTo>
                  <a:cubicBezTo>
                    <a:pt x="553" y="735"/>
                    <a:pt x="553" y="751"/>
                    <a:pt x="545" y="759"/>
                  </a:cubicBezTo>
                  <a:cubicBezTo>
                    <a:pt x="537" y="775"/>
                    <a:pt x="521" y="775"/>
                    <a:pt x="505" y="783"/>
                  </a:cubicBezTo>
                  <a:cubicBezTo>
                    <a:pt x="490" y="783"/>
                    <a:pt x="482" y="783"/>
                    <a:pt x="482" y="798"/>
                  </a:cubicBezTo>
                  <a:cubicBezTo>
                    <a:pt x="482" y="838"/>
                    <a:pt x="466" y="870"/>
                    <a:pt x="434" y="870"/>
                  </a:cubicBezTo>
                  <a:cubicBezTo>
                    <a:pt x="403" y="870"/>
                    <a:pt x="355" y="933"/>
                    <a:pt x="316" y="972"/>
                  </a:cubicBezTo>
                  <a:cubicBezTo>
                    <a:pt x="308" y="980"/>
                    <a:pt x="300" y="988"/>
                    <a:pt x="292" y="996"/>
                  </a:cubicBezTo>
                  <a:cubicBezTo>
                    <a:pt x="284" y="1004"/>
                    <a:pt x="276" y="1012"/>
                    <a:pt x="260" y="1012"/>
                  </a:cubicBezTo>
                  <a:cubicBezTo>
                    <a:pt x="260" y="1012"/>
                    <a:pt x="253" y="1004"/>
                    <a:pt x="245" y="1004"/>
                  </a:cubicBezTo>
                  <a:cubicBezTo>
                    <a:pt x="237" y="1004"/>
                    <a:pt x="229" y="1004"/>
                    <a:pt x="221" y="1004"/>
                  </a:cubicBezTo>
                  <a:cubicBezTo>
                    <a:pt x="205" y="1004"/>
                    <a:pt x="189" y="1012"/>
                    <a:pt x="173" y="1020"/>
                  </a:cubicBezTo>
                  <a:cubicBezTo>
                    <a:pt x="142" y="1043"/>
                    <a:pt x="126" y="1051"/>
                    <a:pt x="110" y="1051"/>
                  </a:cubicBezTo>
                  <a:cubicBezTo>
                    <a:pt x="94" y="1051"/>
                    <a:pt x="94" y="1051"/>
                    <a:pt x="94" y="1067"/>
                  </a:cubicBezTo>
                  <a:cubicBezTo>
                    <a:pt x="102" y="1075"/>
                    <a:pt x="102" y="1083"/>
                    <a:pt x="102" y="1083"/>
                  </a:cubicBezTo>
                  <a:cubicBezTo>
                    <a:pt x="110" y="1115"/>
                    <a:pt x="110" y="1138"/>
                    <a:pt x="94" y="1154"/>
                  </a:cubicBezTo>
                  <a:cubicBezTo>
                    <a:pt x="87" y="1162"/>
                    <a:pt x="63" y="1170"/>
                    <a:pt x="47" y="1170"/>
                  </a:cubicBezTo>
                  <a:cubicBezTo>
                    <a:pt x="23" y="1170"/>
                    <a:pt x="7" y="1178"/>
                    <a:pt x="7" y="1186"/>
                  </a:cubicBezTo>
                  <a:cubicBezTo>
                    <a:pt x="7" y="1194"/>
                    <a:pt x="7" y="1209"/>
                    <a:pt x="7" y="1233"/>
                  </a:cubicBezTo>
                  <a:cubicBezTo>
                    <a:pt x="7" y="1249"/>
                    <a:pt x="7" y="1273"/>
                    <a:pt x="7" y="1289"/>
                  </a:cubicBezTo>
                  <a:cubicBezTo>
                    <a:pt x="126" y="1273"/>
                    <a:pt x="126" y="1273"/>
                    <a:pt x="126" y="1273"/>
                  </a:cubicBezTo>
                  <a:cubicBezTo>
                    <a:pt x="308" y="1257"/>
                    <a:pt x="426" y="1241"/>
                    <a:pt x="450" y="1241"/>
                  </a:cubicBezTo>
                  <a:cubicBezTo>
                    <a:pt x="505" y="1241"/>
                    <a:pt x="529" y="1225"/>
                    <a:pt x="553" y="1202"/>
                  </a:cubicBezTo>
                  <a:cubicBezTo>
                    <a:pt x="561" y="1194"/>
                    <a:pt x="569" y="1186"/>
                    <a:pt x="584" y="1178"/>
                  </a:cubicBezTo>
                  <a:cubicBezTo>
                    <a:pt x="632" y="1154"/>
                    <a:pt x="774" y="1083"/>
                    <a:pt x="814" y="1075"/>
                  </a:cubicBezTo>
                  <a:cubicBezTo>
                    <a:pt x="837" y="1067"/>
                    <a:pt x="1130" y="1028"/>
                    <a:pt x="1209" y="1028"/>
                  </a:cubicBezTo>
                  <a:cubicBezTo>
                    <a:pt x="1225" y="1028"/>
                    <a:pt x="1233" y="1028"/>
                    <a:pt x="1233" y="1036"/>
                  </a:cubicBezTo>
                  <a:cubicBezTo>
                    <a:pt x="1233" y="1043"/>
                    <a:pt x="1233" y="1043"/>
                    <a:pt x="1233" y="1051"/>
                  </a:cubicBezTo>
                  <a:lnTo>
                    <a:pt x="1233" y="1059"/>
                  </a:lnTo>
                  <a:cubicBezTo>
                    <a:pt x="1233" y="1059"/>
                    <a:pt x="1241" y="1059"/>
                    <a:pt x="1257" y="1067"/>
                  </a:cubicBezTo>
                  <a:cubicBezTo>
                    <a:pt x="1264" y="1067"/>
                    <a:pt x="1272" y="1067"/>
                    <a:pt x="1280" y="1067"/>
                  </a:cubicBezTo>
                  <a:cubicBezTo>
                    <a:pt x="1288" y="1067"/>
                    <a:pt x="1288" y="1067"/>
                    <a:pt x="1296" y="1067"/>
                  </a:cubicBezTo>
                  <a:cubicBezTo>
                    <a:pt x="1312" y="1067"/>
                    <a:pt x="1320" y="1067"/>
                    <a:pt x="1328" y="1075"/>
                  </a:cubicBezTo>
                  <a:cubicBezTo>
                    <a:pt x="1343" y="1091"/>
                    <a:pt x="1367" y="1154"/>
                    <a:pt x="1367" y="1170"/>
                  </a:cubicBezTo>
                  <a:lnTo>
                    <a:pt x="1810" y="1099"/>
                  </a:lnTo>
                  <a:close/>
                  <a:moveTo>
                    <a:pt x="3083" y="340"/>
                  </a:moveTo>
                  <a:lnTo>
                    <a:pt x="3083" y="340"/>
                  </a:lnTo>
                  <a:cubicBezTo>
                    <a:pt x="3075" y="348"/>
                    <a:pt x="3075" y="348"/>
                    <a:pt x="3075" y="356"/>
                  </a:cubicBezTo>
                  <a:cubicBezTo>
                    <a:pt x="3067" y="364"/>
                    <a:pt x="3059" y="372"/>
                    <a:pt x="3059" y="395"/>
                  </a:cubicBezTo>
                  <a:cubicBezTo>
                    <a:pt x="3051" y="411"/>
                    <a:pt x="3059" y="419"/>
                    <a:pt x="3059" y="427"/>
                  </a:cubicBezTo>
                  <a:lnTo>
                    <a:pt x="3059" y="427"/>
                  </a:lnTo>
                  <a:cubicBezTo>
                    <a:pt x="3067" y="427"/>
                    <a:pt x="3083" y="411"/>
                    <a:pt x="3083" y="411"/>
                  </a:cubicBezTo>
                  <a:cubicBezTo>
                    <a:pt x="3106" y="395"/>
                    <a:pt x="3091" y="364"/>
                    <a:pt x="3083" y="340"/>
                  </a:cubicBezTo>
                  <a:close/>
                  <a:moveTo>
                    <a:pt x="3027" y="16"/>
                  </a:moveTo>
                  <a:lnTo>
                    <a:pt x="3027" y="16"/>
                  </a:lnTo>
                  <a:lnTo>
                    <a:pt x="3027" y="16"/>
                  </a:lnTo>
                  <a:cubicBezTo>
                    <a:pt x="3035" y="24"/>
                    <a:pt x="3035" y="24"/>
                    <a:pt x="3043" y="24"/>
                  </a:cubicBezTo>
                  <a:cubicBezTo>
                    <a:pt x="3059" y="32"/>
                    <a:pt x="3067" y="39"/>
                    <a:pt x="3075" y="71"/>
                  </a:cubicBezTo>
                  <a:cubicBezTo>
                    <a:pt x="3083" y="95"/>
                    <a:pt x="3098" y="111"/>
                    <a:pt x="3106" y="119"/>
                  </a:cubicBezTo>
                  <a:cubicBezTo>
                    <a:pt x="3114" y="126"/>
                    <a:pt x="3122" y="134"/>
                    <a:pt x="3122" y="142"/>
                  </a:cubicBezTo>
                  <a:cubicBezTo>
                    <a:pt x="3138" y="166"/>
                    <a:pt x="3146" y="182"/>
                    <a:pt x="3170" y="221"/>
                  </a:cubicBezTo>
                  <a:cubicBezTo>
                    <a:pt x="3193" y="261"/>
                    <a:pt x="3209" y="292"/>
                    <a:pt x="3225" y="308"/>
                  </a:cubicBezTo>
                  <a:cubicBezTo>
                    <a:pt x="3233" y="316"/>
                    <a:pt x="3249" y="316"/>
                    <a:pt x="3249" y="324"/>
                  </a:cubicBezTo>
                  <a:cubicBezTo>
                    <a:pt x="3249" y="316"/>
                    <a:pt x="3249" y="316"/>
                    <a:pt x="3249" y="316"/>
                  </a:cubicBezTo>
                  <a:cubicBezTo>
                    <a:pt x="3225" y="285"/>
                    <a:pt x="3209" y="269"/>
                    <a:pt x="3186" y="237"/>
                  </a:cubicBezTo>
                  <a:cubicBezTo>
                    <a:pt x="3177" y="221"/>
                    <a:pt x="3170" y="206"/>
                    <a:pt x="3162" y="182"/>
                  </a:cubicBezTo>
                  <a:cubicBezTo>
                    <a:pt x="3146" y="158"/>
                    <a:pt x="3130" y="134"/>
                    <a:pt x="3122" y="126"/>
                  </a:cubicBezTo>
                  <a:cubicBezTo>
                    <a:pt x="3114" y="111"/>
                    <a:pt x="3106" y="103"/>
                    <a:pt x="3098" y="87"/>
                  </a:cubicBezTo>
                  <a:cubicBezTo>
                    <a:pt x="3098" y="71"/>
                    <a:pt x="3091" y="48"/>
                    <a:pt x="3075" y="32"/>
                  </a:cubicBezTo>
                  <a:cubicBezTo>
                    <a:pt x="3067" y="16"/>
                    <a:pt x="3067" y="16"/>
                    <a:pt x="3059" y="8"/>
                  </a:cubicBezTo>
                  <a:cubicBezTo>
                    <a:pt x="3051" y="8"/>
                    <a:pt x="3043" y="16"/>
                    <a:pt x="3027" y="1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0" name="Freeform 639"/>
            <p:cNvSpPr>
              <a:spLocks noChangeArrowheads="1"/>
            </p:cNvSpPr>
            <p:nvPr/>
          </p:nvSpPr>
          <p:spPr bwMode="auto">
            <a:xfrm>
              <a:off x="14039000" y="4343060"/>
              <a:ext cx="786244" cy="1043688"/>
            </a:xfrm>
            <a:custGeom>
              <a:avLst/>
              <a:gdLst>
                <a:gd name="T0" fmla="*/ 751 w 1495"/>
                <a:gd name="T1" fmla="*/ 1929 h 1985"/>
                <a:gd name="T2" fmla="*/ 1218 w 1495"/>
                <a:gd name="T3" fmla="*/ 1826 h 1985"/>
                <a:gd name="T4" fmla="*/ 1321 w 1495"/>
                <a:gd name="T5" fmla="*/ 1684 h 1985"/>
                <a:gd name="T6" fmla="*/ 1376 w 1495"/>
                <a:gd name="T7" fmla="*/ 1510 h 1985"/>
                <a:gd name="T8" fmla="*/ 1360 w 1495"/>
                <a:gd name="T9" fmla="*/ 1423 h 1985"/>
                <a:gd name="T10" fmla="*/ 1486 w 1495"/>
                <a:gd name="T11" fmla="*/ 1399 h 1985"/>
                <a:gd name="T12" fmla="*/ 1494 w 1495"/>
                <a:gd name="T13" fmla="*/ 1194 h 1985"/>
                <a:gd name="T14" fmla="*/ 1455 w 1495"/>
                <a:gd name="T15" fmla="*/ 1115 h 1985"/>
                <a:gd name="T16" fmla="*/ 1344 w 1495"/>
                <a:gd name="T17" fmla="*/ 807 h 1985"/>
                <a:gd name="T18" fmla="*/ 1123 w 1495"/>
                <a:gd name="T19" fmla="*/ 807 h 1985"/>
                <a:gd name="T20" fmla="*/ 1099 w 1495"/>
                <a:gd name="T21" fmla="*/ 854 h 1985"/>
                <a:gd name="T22" fmla="*/ 1020 w 1495"/>
                <a:gd name="T23" fmla="*/ 965 h 1985"/>
                <a:gd name="T24" fmla="*/ 933 w 1495"/>
                <a:gd name="T25" fmla="*/ 822 h 1985"/>
                <a:gd name="T26" fmla="*/ 1020 w 1495"/>
                <a:gd name="T27" fmla="*/ 704 h 1985"/>
                <a:gd name="T28" fmla="*/ 1083 w 1495"/>
                <a:gd name="T29" fmla="*/ 609 h 1985"/>
                <a:gd name="T30" fmla="*/ 1075 w 1495"/>
                <a:gd name="T31" fmla="*/ 435 h 1985"/>
                <a:gd name="T32" fmla="*/ 1004 w 1495"/>
                <a:gd name="T33" fmla="*/ 293 h 1985"/>
                <a:gd name="T34" fmla="*/ 996 w 1495"/>
                <a:gd name="T35" fmla="*/ 214 h 1985"/>
                <a:gd name="T36" fmla="*/ 767 w 1495"/>
                <a:gd name="T37" fmla="*/ 103 h 1985"/>
                <a:gd name="T38" fmla="*/ 649 w 1495"/>
                <a:gd name="T39" fmla="*/ 56 h 1985"/>
                <a:gd name="T40" fmla="*/ 506 w 1495"/>
                <a:gd name="T41" fmla="*/ 16 h 1985"/>
                <a:gd name="T42" fmla="*/ 419 w 1495"/>
                <a:gd name="T43" fmla="*/ 143 h 1985"/>
                <a:gd name="T44" fmla="*/ 427 w 1495"/>
                <a:gd name="T45" fmla="*/ 214 h 1985"/>
                <a:gd name="T46" fmla="*/ 340 w 1495"/>
                <a:gd name="T47" fmla="*/ 277 h 1985"/>
                <a:gd name="T48" fmla="*/ 332 w 1495"/>
                <a:gd name="T49" fmla="*/ 482 h 1985"/>
                <a:gd name="T50" fmla="*/ 309 w 1495"/>
                <a:gd name="T51" fmla="*/ 451 h 1985"/>
                <a:gd name="T52" fmla="*/ 285 w 1495"/>
                <a:gd name="T53" fmla="*/ 403 h 1985"/>
                <a:gd name="T54" fmla="*/ 261 w 1495"/>
                <a:gd name="T55" fmla="*/ 324 h 1985"/>
                <a:gd name="T56" fmla="*/ 190 w 1495"/>
                <a:gd name="T57" fmla="*/ 451 h 1985"/>
                <a:gd name="T58" fmla="*/ 119 w 1495"/>
                <a:gd name="T59" fmla="*/ 538 h 1985"/>
                <a:gd name="T60" fmla="*/ 103 w 1495"/>
                <a:gd name="T61" fmla="*/ 648 h 1985"/>
                <a:gd name="T62" fmla="*/ 48 w 1495"/>
                <a:gd name="T63" fmla="*/ 838 h 1985"/>
                <a:gd name="T64" fmla="*/ 56 w 1495"/>
                <a:gd name="T65" fmla="*/ 973 h 1985"/>
                <a:gd name="T66" fmla="*/ 63 w 1495"/>
                <a:gd name="T67" fmla="*/ 1154 h 1985"/>
                <a:gd name="T68" fmla="*/ 182 w 1495"/>
                <a:gd name="T69" fmla="*/ 1660 h 1985"/>
                <a:gd name="T70" fmla="*/ 48 w 1495"/>
                <a:gd name="T71" fmla="*/ 1977 h 1985"/>
                <a:gd name="T72" fmla="*/ 712 w 1495"/>
                <a:gd name="T73" fmla="*/ 190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5" h="1985">
                  <a:moveTo>
                    <a:pt x="751" y="1929"/>
                  </a:moveTo>
                  <a:lnTo>
                    <a:pt x="751" y="1929"/>
                  </a:lnTo>
                  <a:cubicBezTo>
                    <a:pt x="767" y="1953"/>
                    <a:pt x="1083" y="1874"/>
                    <a:pt x="1210" y="1834"/>
                  </a:cubicBezTo>
                  <a:cubicBezTo>
                    <a:pt x="1210" y="1834"/>
                    <a:pt x="1210" y="1826"/>
                    <a:pt x="1218" y="1826"/>
                  </a:cubicBezTo>
                  <a:cubicBezTo>
                    <a:pt x="1241" y="1787"/>
                    <a:pt x="1249" y="1747"/>
                    <a:pt x="1273" y="1739"/>
                  </a:cubicBezTo>
                  <a:cubicBezTo>
                    <a:pt x="1289" y="1724"/>
                    <a:pt x="1297" y="1692"/>
                    <a:pt x="1321" y="1684"/>
                  </a:cubicBezTo>
                  <a:cubicBezTo>
                    <a:pt x="1313" y="1660"/>
                    <a:pt x="1305" y="1629"/>
                    <a:pt x="1297" y="1613"/>
                  </a:cubicBezTo>
                  <a:cubicBezTo>
                    <a:pt x="1289" y="1597"/>
                    <a:pt x="1328" y="1557"/>
                    <a:pt x="1376" y="1510"/>
                  </a:cubicBezTo>
                  <a:cubicBezTo>
                    <a:pt x="1376" y="1510"/>
                    <a:pt x="1376" y="1502"/>
                    <a:pt x="1368" y="1486"/>
                  </a:cubicBezTo>
                  <a:cubicBezTo>
                    <a:pt x="1360" y="1455"/>
                    <a:pt x="1344" y="1455"/>
                    <a:pt x="1360" y="1423"/>
                  </a:cubicBezTo>
                  <a:cubicBezTo>
                    <a:pt x="1376" y="1399"/>
                    <a:pt x="1360" y="1368"/>
                    <a:pt x="1399" y="1376"/>
                  </a:cubicBezTo>
                  <a:cubicBezTo>
                    <a:pt x="1439" y="1384"/>
                    <a:pt x="1479" y="1391"/>
                    <a:pt x="1486" y="1399"/>
                  </a:cubicBezTo>
                  <a:cubicBezTo>
                    <a:pt x="1486" y="1391"/>
                    <a:pt x="1479" y="1384"/>
                    <a:pt x="1479" y="1384"/>
                  </a:cubicBezTo>
                  <a:cubicBezTo>
                    <a:pt x="1479" y="1344"/>
                    <a:pt x="1486" y="1273"/>
                    <a:pt x="1494" y="1194"/>
                  </a:cubicBezTo>
                  <a:cubicBezTo>
                    <a:pt x="1494" y="1202"/>
                    <a:pt x="1494" y="1202"/>
                    <a:pt x="1486" y="1178"/>
                  </a:cubicBezTo>
                  <a:cubicBezTo>
                    <a:pt x="1479" y="1146"/>
                    <a:pt x="1471" y="1162"/>
                    <a:pt x="1455" y="1115"/>
                  </a:cubicBezTo>
                  <a:cubicBezTo>
                    <a:pt x="1439" y="1067"/>
                    <a:pt x="1408" y="980"/>
                    <a:pt x="1392" y="941"/>
                  </a:cubicBezTo>
                  <a:cubicBezTo>
                    <a:pt x="1376" y="909"/>
                    <a:pt x="1352" y="846"/>
                    <a:pt x="1344" y="807"/>
                  </a:cubicBezTo>
                  <a:cubicBezTo>
                    <a:pt x="1336" y="775"/>
                    <a:pt x="1265" y="735"/>
                    <a:pt x="1234" y="735"/>
                  </a:cubicBezTo>
                  <a:cubicBezTo>
                    <a:pt x="1202" y="743"/>
                    <a:pt x="1139" y="783"/>
                    <a:pt x="1123" y="807"/>
                  </a:cubicBezTo>
                  <a:cubicBezTo>
                    <a:pt x="1123" y="807"/>
                    <a:pt x="1115" y="822"/>
                    <a:pt x="1107" y="814"/>
                  </a:cubicBezTo>
                  <a:cubicBezTo>
                    <a:pt x="1099" y="807"/>
                    <a:pt x="1099" y="830"/>
                    <a:pt x="1099" y="854"/>
                  </a:cubicBezTo>
                  <a:cubicBezTo>
                    <a:pt x="1099" y="878"/>
                    <a:pt x="1083" y="885"/>
                    <a:pt x="1068" y="909"/>
                  </a:cubicBezTo>
                  <a:cubicBezTo>
                    <a:pt x="1052" y="933"/>
                    <a:pt x="1028" y="957"/>
                    <a:pt x="1020" y="965"/>
                  </a:cubicBezTo>
                  <a:cubicBezTo>
                    <a:pt x="1020" y="980"/>
                    <a:pt x="965" y="980"/>
                    <a:pt x="941" y="949"/>
                  </a:cubicBezTo>
                  <a:cubicBezTo>
                    <a:pt x="909" y="917"/>
                    <a:pt x="909" y="846"/>
                    <a:pt x="933" y="822"/>
                  </a:cubicBezTo>
                  <a:cubicBezTo>
                    <a:pt x="957" y="807"/>
                    <a:pt x="981" y="830"/>
                    <a:pt x="996" y="791"/>
                  </a:cubicBezTo>
                  <a:cubicBezTo>
                    <a:pt x="1012" y="751"/>
                    <a:pt x="1020" y="727"/>
                    <a:pt x="1020" y="704"/>
                  </a:cubicBezTo>
                  <a:cubicBezTo>
                    <a:pt x="1020" y="688"/>
                    <a:pt x="1020" y="656"/>
                    <a:pt x="1044" y="648"/>
                  </a:cubicBezTo>
                  <a:cubicBezTo>
                    <a:pt x="1068" y="640"/>
                    <a:pt x="1075" y="648"/>
                    <a:pt x="1083" y="609"/>
                  </a:cubicBezTo>
                  <a:cubicBezTo>
                    <a:pt x="1091" y="577"/>
                    <a:pt x="1091" y="554"/>
                    <a:pt x="1075" y="522"/>
                  </a:cubicBezTo>
                  <a:cubicBezTo>
                    <a:pt x="1060" y="490"/>
                    <a:pt x="1075" y="474"/>
                    <a:pt x="1075" y="435"/>
                  </a:cubicBezTo>
                  <a:cubicBezTo>
                    <a:pt x="1075" y="403"/>
                    <a:pt x="1044" y="356"/>
                    <a:pt x="1028" y="340"/>
                  </a:cubicBezTo>
                  <a:cubicBezTo>
                    <a:pt x="1012" y="332"/>
                    <a:pt x="988" y="308"/>
                    <a:pt x="1004" y="293"/>
                  </a:cubicBezTo>
                  <a:cubicBezTo>
                    <a:pt x="1028" y="277"/>
                    <a:pt x="1052" y="253"/>
                    <a:pt x="1036" y="237"/>
                  </a:cubicBezTo>
                  <a:cubicBezTo>
                    <a:pt x="1028" y="229"/>
                    <a:pt x="1004" y="229"/>
                    <a:pt x="996" y="214"/>
                  </a:cubicBezTo>
                  <a:cubicBezTo>
                    <a:pt x="988" y="190"/>
                    <a:pt x="981" y="166"/>
                    <a:pt x="949" y="158"/>
                  </a:cubicBezTo>
                  <a:cubicBezTo>
                    <a:pt x="917" y="150"/>
                    <a:pt x="783" y="103"/>
                    <a:pt x="767" y="103"/>
                  </a:cubicBezTo>
                  <a:cubicBezTo>
                    <a:pt x="751" y="103"/>
                    <a:pt x="743" y="111"/>
                    <a:pt x="735" y="79"/>
                  </a:cubicBezTo>
                  <a:cubicBezTo>
                    <a:pt x="720" y="56"/>
                    <a:pt x="672" y="47"/>
                    <a:pt x="649" y="56"/>
                  </a:cubicBezTo>
                  <a:cubicBezTo>
                    <a:pt x="625" y="56"/>
                    <a:pt x="601" y="47"/>
                    <a:pt x="593" y="32"/>
                  </a:cubicBezTo>
                  <a:cubicBezTo>
                    <a:pt x="577" y="24"/>
                    <a:pt x="530" y="0"/>
                    <a:pt x="506" y="16"/>
                  </a:cubicBezTo>
                  <a:cubicBezTo>
                    <a:pt x="475" y="32"/>
                    <a:pt x="459" y="71"/>
                    <a:pt x="443" y="79"/>
                  </a:cubicBezTo>
                  <a:cubicBezTo>
                    <a:pt x="435" y="87"/>
                    <a:pt x="403" y="111"/>
                    <a:pt x="419" y="143"/>
                  </a:cubicBezTo>
                  <a:cubicBezTo>
                    <a:pt x="435" y="174"/>
                    <a:pt x="459" y="166"/>
                    <a:pt x="459" y="190"/>
                  </a:cubicBezTo>
                  <a:cubicBezTo>
                    <a:pt x="459" y="206"/>
                    <a:pt x="459" y="214"/>
                    <a:pt x="427" y="214"/>
                  </a:cubicBezTo>
                  <a:cubicBezTo>
                    <a:pt x="403" y="214"/>
                    <a:pt x="380" y="221"/>
                    <a:pt x="372" y="237"/>
                  </a:cubicBezTo>
                  <a:cubicBezTo>
                    <a:pt x="356" y="253"/>
                    <a:pt x="348" y="229"/>
                    <a:pt x="340" y="277"/>
                  </a:cubicBezTo>
                  <a:cubicBezTo>
                    <a:pt x="340" y="316"/>
                    <a:pt x="348" y="364"/>
                    <a:pt x="348" y="403"/>
                  </a:cubicBezTo>
                  <a:cubicBezTo>
                    <a:pt x="356" y="435"/>
                    <a:pt x="348" y="490"/>
                    <a:pt x="332" y="482"/>
                  </a:cubicBezTo>
                  <a:cubicBezTo>
                    <a:pt x="316" y="467"/>
                    <a:pt x="324" y="419"/>
                    <a:pt x="316" y="411"/>
                  </a:cubicBezTo>
                  <a:cubicBezTo>
                    <a:pt x="301" y="411"/>
                    <a:pt x="309" y="435"/>
                    <a:pt x="309" y="451"/>
                  </a:cubicBezTo>
                  <a:cubicBezTo>
                    <a:pt x="309" y="467"/>
                    <a:pt x="316" y="514"/>
                    <a:pt x="301" y="482"/>
                  </a:cubicBezTo>
                  <a:cubicBezTo>
                    <a:pt x="285" y="458"/>
                    <a:pt x="285" y="435"/>
                    <a:pt x="285" y="403"/>
                  </a:cubicBezTo>
                  <a:cubicBezTo>
                    <a:pt x="293" y="372"/>
                    <a:pt x="293" y="324"/>
                    <a:pt x="285" y="316"/>
                  </a:cubicBezTo>
                  <a:cubicBezTo>
                    <a:pt x="277" y="308"/>
                    <a:pt x="261" y="308"/>
                    <a:pt x="261" y="324"/>
                  </a:cubicBezTo>
                  <a:cubicBezTo>
                    <a:pt x="261" y="340"/>
                    <a:pt x="238" y="387"/>
                    <a:pt x="222" y="403"/>
                  </a:cubicBezTo>
                  <a:cubicBezTo>
                    <a:pt x="206" y="419"/>
                    <a:pt x="238" y="458"/>
                    <a:pt x="190" y="451"/>
                  </a:cubicBezTo>
                  <a:cubicBezTo>
                    <a:pt x="151" y="435"/>
                    <a:pt x="158" y="435"/>
                    <a:pt x="151" y="467"/>
                  </a:cubicBezTo>
                  <a:cubicBezTo>
                    <a:pt x="143" y="498"/>
                    <a:pt x="135" y="538"/>
                    <a:pt x="119" y="538"/>
                  </a:cubicBezTo>
                  <a:cubicBezTo>
                    <a:pt x="111" y="538"/>
                    <a:pt x="71" y="554"/>
                    <a:pt x="79" y="585"/>
                  </a:cubicBezTo>
                  <a:cubicBezTo>
                    <a:pt x="95" y="609"/>
                    <a:pt x="111" y="625"/>
                    <a:pt x="103" y="648"/>
                  </a:cubicBezTo>
                  <a:cubicBezTo>
                    <a:pt x="95" y="664"/>
                    <a:pt x="119" y="743"/>
                    <a:pt x="103" y="767"/>
                  </a:cubicBezTo>
                  <a:cubicBezTo>
                    <a:pt x="87" y="783"/>
                    <a:pt x="63" y="822"/>
                    <a:pt x="48" y="838"/>
                  </a:cubicBezTo>
                  <a:cubicBezTo>
                    <a:pt x="32" y="862"/>
                    <a:pt x="0" y="885"/>
                    <a:pt x="24" y="901"/>
                  </a:cubicBezTo>
                  <a:cubicBezTo>
                    <a:pt x="48" y="925"/>
                    <a:pt x="63" y="941"/>
                    <a:pt x="56" y="973"/>
                  </a:cubicBezTo>
                  <a:cubicBezTo>
                    <a:pt x="56" y="1004"/>
                    <a:pt x="71" y="1036"/>
                    <a:pt x="56" y="1051"/>
                  </a:cubicBezTo>
                  <a:cubicBezTo>
                    <a:pt x="40" y="1067"/>
                    <a:pt x="48" y="1131"/>
                    <a:pt x="63" y="1154"/>
                  </a:cubicBezTo>
                  <a:cubicBezTo>
                    <a:pt x="79" y="1170"/>
                    <a:pt x="95" y="1194"/>
                    <a:pt x="119" y="1233"/>
                  </a:cubicBezTo>
                  <a:cubicBezTo>
                    <a:pt x="143" y="1273"/>
                    <a:pt x="238" y="1510"/>
                    <a:pt x="182" y="1660"/>
                  </a:cubicBezTo>
                  <a:cubicBezTo>
                    <a:pt x="127" y="1803"/>
                    <a:pt x="135" y="1834"/>
                    <a:pt x="127" y="1858"/>
                  </a:cubicBezTo>
                  <a:cubicBezTo>
                    <a:pt x="119" y="1874"/>
                    <a:pt x="79" y="1945"/>
                    <a:pt x="48" y="1977"/>
                  </a:cubicBezTo>
                  <a:lnTo>
                    <a:pt x="40" y="1984"/>
                  </a:lnTo>
                  <a:cubicBezTo>
                    <a:pt x="712" y="1905"/>
                    <a:pt x="712" y="1905"/>
                    <a:pt x="712" y="1905"/>
                  </a:cubicBezTo>
                  <a:cubicBezTo>
                    <a:pt x="712" y="1905"/>
                    <a:pt x="728" y="1897"/>
                    <a:pt x="751" y="192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1" name="Freeform 640"/>
            <p:cNvSpPr>
              <a:spLocks noChangeArrowheads="1"/>
            </p:cNvSpPr>
            <p:nvPr/>
          </p:nvSpPr>
          <p:spPr bwMode="auto">
            <a:xfrm>
              <a:off x="14039000" y="4347698"/>
              <a:ext cx="786244" cy="1039049"/>
            </a:xfrm>
            <a:custGeom>
              <a:avLst/>
              <a:gdLst>
                <a:gd name="T0" fmla="*/ 119 w 1495"/>
                <a:gd name="T1" fmla="*/ 1858 h 1977"/>
                <a:gd name="T2" fmla="*/ 71 w 1495"/>
                <a:gd name="T3" fmla="*/ 1162 h 1977"/>
                <a:gd name="T4" fmla="*/ 24 w 1495"/>
                <a:gd name="T5" fmla="*/ 901 h 1977"/>
                <a:gd name="T6" fmla="*/ 103 w 1495"/>
                <a:gd name="T7" fmla="*/ 751 h 1977"/>
                <a:gd name="T8" fmla="*/ 79 w 1495"/>
                <a:gd name="T9" fmla="*/ 553 h 1977"/>
                <a:gd name="T10" fmla="*/ 158 w 1495"/>
                <a:gd name="T11" fmla="*/ 427 h 1977"/>
                <a:gd name="T12" fmla="*/ 222 w 1495"/>
                <a:gd name="T13" fmla="*/ 395 h 1977"/>
                <a:gd name="T14" fmla="*/ 301 w 1495"/>
                <a:gd name="T15" fmla="*/ 474 h 1977"/>
                <a:gd name="T16" fmla="*/ 309 w 1495"/>
                <a:gd name="T17" fmla="*/ 403 h 1977"/>
                <a:gd name="T18" fmla="*/ 340 w 1495"/>
                <a:gd name="T19" fmla="*/ 466 h 1977"/>
                <a:gd name="T20" fmla="*/ 364 w 1495"/>
                <a:gd name="T21" fmla="*/ 221 h 1977"/>
                <a:gd name="T22" fmla="*/ 411 w 1495"/>
                <a:gd name="T23" fmla="*/ 135 h 1977"/>
                <a:gd name="T24" fmla="*/ 530 w 1495"/>
                <a:gd name="T25" fmla="*/ 0 h 1977"/>
                <a:gd name="T26" fmla="*/ 735 w 1495"/>
                <a:gd name="T27" fmla="*/ 71 h 1977"/>
                <a:gd name="T28" fmla="*/ 878 w 1495"/>
                <a:gd name="T29" fmla="*/ 119 h 1977"/>
                <a:gd name="T30" fmla="*/ 1044 w 1495"/>
                <a:gd name="T31" fmla="*/ 237 h 1977"/>
                <a:gd name="T32" fmla="*/ 1075 w 1495"/>
                <a:gd name="T33" fmla="*/ 427 h 1977"/>
                <a:gd name="T34" fmla="*/ 1044 w 1495"/>
                <a:gd name="T35" fmla="*/ 648 h 1977"/>
                <a:gd name="T36" fmla="*/ 917 w 1495"/>
                <a:gd name="T37" fmla="*/ 854 h 1977"/>
                <a:gd name="T38" fmla="*/ 1068 w 1495"/>
                <a:gd name="T39" fmla="*/ 901 h 1977"/>
                <a:gd name="T40" fmla="*/ 1123 w 1495"/>
                <a:gd name="T41" fmla="*/ 799 h 1977"/>
                <a:gd name="T42" fmla="*/ 1455 w 1495"/>
                <a:gd name="T43" fmla="*/ 1107 h 1977"/>
                <a:gd name="T44" fmla="*/ 1494 w 1495"/>
                <a:gd name="T45" fmla="*/ 1186 h 1977"/>
                <a:gd name="T46" fmla="*/ 1423 w 1495"/>
                <a:gd name="T47" fmla="*/ 1376 h 1977"/>
                <a:gd name="T48" fmla="*/ 1368 w 1495"/>
                <a:gd name="T49" fmla="*/ 1455 h 1977"/>
                <a:gd name="T50" fmla="*/ 1305 w 1495"/>
                <a:gd name="T51" fmla="*/ 1605 h 1977"/>
                <a:gd name="T52" fmla="*/ 1297 w 1495"/>
                <a:gd name="T53" fmla="*/ 1707 h 1977"/>
                <a:gd name="T54" fmla="*/ 1210 w 1495"/>
                <a:gd name="T55" fmla="*/ 1834 h 1977"/>
                <a:gd name="T56" fmla="*/ 24 w 1495"/>
                <a:gd name="T57" fmla="*/ 1976 h 1977"/>
                <a:gd name="T58" fmla="*/ 143 w 1495"/>
                <a:gd name="T59" fmla="*/ 490 h 1977"/>
                <a:gd name="T60" fmla="*/ 103 w 1495"/>
                <a:gd name="T61" fmla="*/ 640 h 1977"/>
                <a:gd name="T62" fmla="*/ 40 w 1495"/>
                <a:gd name="T63" fmla="*/ 846 h 1977"/>
                <a:gd name="T64" fmla="*/ 56 w 1495"/>
                <a:gd name="T65" fmla="*/ 1043 h 1977"/>
                <a:gd name="T66" fmla="*/ 135 w 1495"/>
                <a:gd name="T67" fmla="*/ 1818 h 1977"/>
                <a:gd name="T68" fmla="*/ 712 w 1495"/>
                <a:gd name="T69" fmla="*/ 1889 h 1977"/>
                <a:gd name="T70" fmla="*/ 1210 w 1495"/>
                <a:gd name="T71" fmla="*/ 1810 h 1977"/>
                <a:gd name="T72" fmla="*/ 1305 w 1495"/>
                <a:gd name="T73" fmla="*/ 1636 h 1977"/>
                <a:gd name="T74" fmla="*/ 1360 w 1495"/>
                <a:gd name="T75" fmla="*/ 1415 h 1977"/>
                <a:gd name="T76" fmla="*/ 1479 w 1495"/>
                <a:gd name="T77" fmla="*/ 1383 h 1977"/>
                <a:gd name="T78" fmla="*/ 1486 w 1495"/>
                <a:gd name="T79" fmla="*/ 1186 h 1977"/>
                <a:gd name="T80" fmla="*/ 1392 w 1495"/>
                <a:gd name="T81" fmla="*/ 941 h 1977"/>
                <a:gd name="T82" fmla="*/ 1107 w 1495"/>
                <a:gd name="T83" fmla="*/ 806 h 1977"/>
                <a:gd name="T84" fmla="*/ 1044 w 1495"/>
                <a:gd name="T85" fmla="*/ 933 h 1977"/>
                <a:gd name="T86" fmla="*/ 933 w 1495"/>
                <a:gd name="T87" fmla="*/ 814 h 1977"/>
                <a:gd name="T88" fmla="*/ 1060 w 1495"/>
                <a:gd name="T89" fmla="*/ 632 h 1977"/>
                <a:gd name="T90" fmla="*/ 1028 w 1495"/>
                <a:gd name="T91" fmla="*/ 340 h 1977"/>
                <a:gd name="T92" fmla="*/ 1036 w 1495"/>
                <a:gd name="T93" fmla="*/ 237 h 1977"/>
                <a:gd name="T94" fmla="*/ 767 w 1495"/>
                <a:gd name="T95" fmla="*/ 95 h 1977"/>
                <a:gd name="T96" fmla="*/ 649 w 1495"/>
                <a:gd name="T97" fmla="*/ 48 h 1977"/>
                <a:gd name="T98" fmla="*/ 467 w 1495"/>
                <a:gd name="T99" fmla="*/ 55 h 1977"/>
                <a:gd name="T100" fmla="*/ 459 w 1495"/>
                <a:gd name="T101" fmla="*/ 182 h 1977"/>
                <a:gd name="T102" fmla="*/ 348 w 1495"/>
                <a:gd name="T103" fmla="*/ 269 h 1977"/>
                <a:gd name="T104" fmla="*/ 316 w 1495"/>
                <a:gd name="T105" fmla="*/ 435 h 1977"/>
                <a:gd name="T106" fmla="*/ 309 w 1495"/>
                <a:gd name="T107" fmla="*/ 450 h 1977"/>
                <a:gd name="T108" fmla="*/ 285 w 1495"/>
                <a:gd name="T109" fmla="*/ 308 h 1977"/>
                <a:gd name="T110" fmla="*/ 206 w 1495"/>
                <a:gd name="T111" fmla="*/ 443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5" h="1977">
                  <a:moveTo>
                    <a:pt x="24" y="1976"/>
                  </a:moveTo>
                  <a:lnTo>
                    <a:pt x="24" y="1976"/>
                  </a:lnTo>
                  <a:cubicBezTo>
                    <a:pt x="40" y="1976"/>
                    <a:pt x="40" y="1976"/>
                    <a:pt x="40" y="1976"/>
                  </a:cubicBezTo>
                  <a:cubicBezTo>
                    <a:pt x="40" y="1969"/>
                    <a:pt x="40" y="1969"/>
                    <a:pt x="48" y="1969"/>
                  </a:cubicBezTo>
                  <a:cubicBezTo>
                    <a:pt x="71" y="1937"/>
                    <a:pt x="103" y="1889"/>
                    <a:pt x="119" y="1858"/>
                  </a:cubicBezTo>
                  <a:cubicBezTo>
                    <a:pt x="119" y="1858"/>
                    <a:pt x="119" y="1850"/>
                    <a:pt x="127" y="1850"/>
                  </a:cubicBezTo>
                  <a:cubicBezTo>
                    <a:pt x="127" y="1842"/>
                    <a:pt x="127" y="1834"/>
                    <a:pt x="135" y="1818"/>
                  </a:cubicBezTo>
                  <a:cubicBezTo>
                    <a:pt x="135" y="1787"/>
                    <a:pt x="143" y="1739"/>
                    <a:pt x="182" y="1644"/>
                  </a:cubicBezTo>
                  <a:cubicBezTo>
                    <a:pt x="229" y="1510"/>
                    <a:pt x="143" y="1273"/>
                    <a:pt x="119" y="1225"/>
                  </a:cubicBezTo>
                  <a:cubicBezTo>
                    <a:pt x="103" y="1202"/>
                    <a:pt x="87" y="1178"/>
                    <a:pt x="71" y="1162"/>
                  </a:cubicBezTo>
                  <a:cubicBezTo>
                    <a:pt x="71" y="1154"/>
                    <a:pt x="63" y="1154"/>
                    <a:pt x="63" y="1146"/>
                  </a:cubicBezTo>
                  <a:cubicBezTo>
                    <a:pt x="48" y="1123"/>
                    <a:pt x="32" y="1059"/>
                    <a:pt x="56" y="1043"/>
                  </a:cubicBezTo>
                  <a:cubicBezTo>
                    <a:pt x="63" y="1036"/>
                    <a:pt x="56" y="1020"/>
                    <a:pt x="56" y="1004"/>
                  </a:cubicBezTo>
                  <a:cubicBezTo>
                    <a:pt x="56" y="988"/>
                    <a:pt x="56" y="980"/>
                    <a:pt x="56" y="965"/>
                  </a:cubicBezTo>
                  <a:cubicBezTo>
                    <a:pt x="56" y="933"/>
                    <a:pt x="48" y="925"/>
                    <a:pt x="24" y="901"/>
                  </a:cubicBezTo>
                  <a:lnTo>
                    <a:pt x="24" y="901"/>
                  </a:lnTo>
                  <a:cubicBezTo>
                    <a:pt x="0" y="877"/>
                    <a:pt x="24" y="862"/>
                    <a:pt x="32" y="846"/>
                  </a:cubicBezTo>
                  <a:cubicBezTo>
                    <a:pt x="40" y="838"/>
                    <a:pt x="48" y="838"/>
                    <a:pt x="48" y="830"/>
                  </a:cubicBezTo>
                  <a:cubicBezTo>
                    <a:pt x="56" y="822"/>
                    <a:pt x="63" y="814"/>
                    <a:pt x="71" y="799"/>
                  </a:cubicBezTo>
                  <a:cubicBezTo>
                    <a:pt x="79" y="783"/>
                    <a:pt x="87" y="767"/>
                    <a:pt x="103" y="751"/>
                  </a:cubicBezTo>
                  <a:cubicBezTo>
                    <a:pt x="111" y="743"/>
                    <a:pt x="103" y="712"/>
                    <a:pt x="103" y="688"/>
                  </a:cubicBezTo>
                  <a:cubicBezTo>
                    <a:pt x="95" y="664"/>
                    <a:pt x="95" y="648"/>
                    <a:pt x="103" y="632"/>
                  </a:cubicBezTo>
                  <a:cubicBezTo>
                    <a:pt x="103" y="625"/>
                    <a:pt x="103" y="609"/>
                    <a:pt x="87" y="601"/>
                  </a:cubicBezTo>
                  <a:cubicBezTo>
                    <a:pt x="87" y="593"/>
                    <a:pt x="79" y="585"/>
                    <a:pt x="79" y="577"/>
                  </a:cubicBezTo>
                  <a:cubicBezTo>
                    <a:pt x="71" y="569"/>
                    <a:pt x="71" y="561"/>
                    <a:pt x="79" y="553"/>
                  </a:cubicBezTo>
                  <a:cubicBezTo>
                    <a:pt x="87" y="538"/>
                    <a:pt x="111" y="530"/>
                    <a:pt x="119" y="530"/>
                  </a:cubicBezTo>
                  <a:cubicBezTo>
                    <a:pt x="127" y="530"/>
                    <a:pt x="135" y="506"/>
                    <a:pt x="135" y="482"/>
                  </a:cubicBezTo>
                  <a:cubicBezTo>
                    <a:pt x="143" y="474"/>
                    <a:pt x="143" y="466"/>
                    <a:pt x="143" y="459"/>
                  </a:cubicBezTo>
                  <a:cubicBezTo>
                    <a:pt x="151" y="450"/>
                    <a:pt x="151" y="443"/>
                    <a:pt x="151" y="443"/>
                  </a:cubicBezTo>
                  <a:cubicBezTo>
                    <a:pt x="151" y="435"/>
                    <a:pt x="151" y="427"/>
                    <a:pt x="158" y="427"/>
                  </a:cubicBezTo>
                  <a:cubicBezTo>
                    <a:pt x="166" y="427"/>
                    <a:pt x="174" y="427"/>
                    <a:pt x="182" y="435"/>
                  </a:cubicBezTo>
                  <a:cubicBezTo>
                    <a:pt x="190" y="435"/>
                    <a:pt x="190" y="435"/>
                    <a:pt x="190" y="435"/>
                  </a:cubicBezTo>
                  <a:cubicBezTo>
                    <a:pt x="198" y="435"/>
                    <a:pt x="198" y="435"/>
                    <a:pt x="206" y="435"/>
                  </a:cubicBezTo>
                  <a:cubicBezTo>
                    <a:pt x="214" y="435"/>
                    <a:pt x="214" y="435"/>
                    <a:pt x="214" y="419"/>
                  </a:cubicBezTo>
                  <a:cubicBezTo>
                    <a:pt x="214" y="411"/>
                    <a:pt x="214" y="403"/>
                    <a:pt x="222" y="395"/>
                  </a:cubicBezTo>
                  <a:cubicBezTo>
                    <a:pt x="238" y="379"/>
                    <a:pt x="253" y="332"/>
                    <a:pt x="261" y="316"/>
                  </a:cubicBezTo>
                  <a:cubicBezTo>
                    <a:pt x="261" y="300"/>
                    <a:pt x="269" y="300"/>
                    <a:pt x="277" y="300"/>
                  </a:cubicBezTo>
                  <a:cubicBezTo>
                    <a:pt x="277" y="300"/>
                    <a:pt x="285" y="300"/>
                    <a:pt x="293" y="308"/>
                  </a:cubicBezTo>
                  <a:cubicBezTo>
                    <a:pt x="293" y="316"/>
                    <a:pt x="293" y="372"/>
                    <a:pt x="293" y="395"/>
                  </a:cubicBezTo>
                  <a:cubicBezTo>
                    <a:pt x="293" y="427"/>
                    <a:pt x="285" y="450"/>
                    <a:pt x="301" y="474"/>
                  </a:cubicBezTo>
                  <a:cubicBezTo>
                    <a:pt x="309" y="474"/>
                    <a:pt x="309" y="482"/>
                    <a:pt x="309" y="482"/>
                  </a:cubicBezTo>
                  <a:cubicBezTo>
                    <a:pt x="309" y="474"/>
                    <a:pt x="309" y="459"/>
                    <a:pt x="309" y="459"/>
                  </a:cubicBezTo>
                  <a:cubicBezTo>
                    <a:pt x="301" y="450"/>
                    <a:pt x="301" y="443"/>
                    <a:pt x="301" y="443"/>
                  </a:cubicBezTo>
                  <a:cubicBezTo>
                    <a:pt x="301" y="435"/>
                    <a:pt x="301" y="435"/>
                    <a:pt x="301" y="435"/>
                  </a:cubicBezTo>
                  <a:cubicBezTo>
                    <a:pt x="301" y="419"/>
                    <a:pt x="301" y="411"/>
                    <a:pt x="309" y="403"/>
                  </a:cubicBezTo>
                  <a:cubicBezTo>
                    <a:pt x="309" y="403"/>
                    <a:pt x="309" y="403"/>
                    <a:pt x="316" y="403"/>
                  </a:cubicBezTo>
                  <a:cubicBezTo>
                    <a:pt x="324" y="403"/>
                    <a:pt x="324" y="419"/>
                    <a:pt x="324" y="435"/>
                  </a:cubicBezTo>
                  <a:cubicBezTo>
                    <a:pt x="324" y="450"/>
                    <a:pt x="324" y="466"/>
                    <a:pt x="332" y="466"/>
                  </a:cubicBezTo>
                  <a:lnTo>
                    <a:pt x="332" y="466"/>
                  </a:lnTo>
                  <a:cubicBezTo>
                    <a:pt x="340" y="466"/>
                    <a:pt x="340" y="466"/>
                    <a:pt x="340" y="466"/>
                  </a:cubicBezTo>
                  <a:cubicBezTo>
                    <a:pt x="348" y="459"/>
                    <a:pt x="348" y="427"/>
                    <a:pt x="348" y="395"/>
                  </a:cubicBezTo>
                  <a:cubicBezTo>
                    <a:pt x="348" y="379"/>
                    <a:pt x="348" y="364"/>
                    <a:pt x="340" y="348"/>
                  </a:cubicBezTo>
                  <a:cubicBezTo>
                    <a:pt x="340" y="324"/>
                    <a:pt x="332" y="293"/>
                    <a:pt x="340" y="269"/>
                  </a:cubicBezTo>
                  <a:cubicBezTo>
                    <a:pt x="340" y="237"/>
                    <a:pt x="348" y="229"/>
                    <a:pt x="356" y="229"/>
                  </a:cubicBezTo>
                  <a:cubicBezTo>
                    <a:pt x="364" y="229"/>
                    <a:pt x="364" y="229"/>
                    <a:pt x="364" y="221"/>
                  </a:cubicBezTo>
                  <a:cubicBezTo>
                    <a:pt x="380" y="206"/>
                    <a:pt x="403" y="198"/>
                    <a:pt x="427" y="198"/>
                  </a:cubicBezTo>
                  <a:cubicBezTo>
                    <a:pt x="451" y="198"/>
                    <a:pt x="451" y="198"/>
                    <a:pt x="459" y="182"/>
                  </a:cubicBezTo>
                  <a:lnTo>
                    <a:pt x="459" y="182"/>
                  </a:lnTo>
                  <a:cubicBezTo>
                    <a:pt x="459" y="174"/>
                    <a:pt x="451" y="166"/>
                    <a:pt x="443" y="158"/>
                  </a:cubicBezTo>
                  <a:cubicBezTo>
                    <a:pt x="435" y="158"/>
                    <a:pt x="427" y="150"/>
                    <a:pt x="411" y="135"/>
                  </a:cubicBezTo>
                  <a:cubicBezTo>
                    <a:pt x="411" y="126"/>
                    <a:pt x="411" y="119"/>
                    <a:pt x="411" y="103"/>
                  </a:cubicBezTo>
                  <a:cubicBezTo>
                    <a:pt x="419" y="87"/>
                    <a:pt x="435" y="71"/>
                    <a:pt x="443" y="71"/>
                  </a:cubicBezTo>
                  <a:cubicBezTo>
                    <a:pt x="443" y="63"/>
                    <a:pt x="451" y="55"/>
                    <a:pt x="459" y="48"/>
                  </a:cubicBezTo>
                  <a:cubicBezTo>
                    <a:pt x="467" y="32"/>
                    <a:pt x="482" y="16"/>
                    <a:pt x="498" y="0"/>
                  </a:cubicBezTo>
                  <a:cubicBezTo>
                    <a:pt x="506" y="0"/>
                    <a:pt x="514" y="0"/>
                    <a:pt x="530" y="0"/>
                  </a:cubicBezTo>
                  <a:cubicBezTo>
                    <a:pt x="554" y="0"/>
                    <a:pt x="585" y="16"/>
                    <a:pt x="593" y="24"/>
                  </a:cubicBezTo>
                  <a:cubicBezTo>
                    <a:pt x="601" y="32"/>
                    <a:pt x="617" y="39"/>
                    <a:pt x="641" y="39"/>
                  </a:cubicBezTo>
                  <a:lnTo>
                    <a:pt x="649" y="39"/>
                  </a:lnTo>
                  <a:cubicBezTo>
                    <a:pt x="656" y="39"/>
                    <a:pt x="656" y="39"/>
                    <a:pt x="664" y="39"/>
                  </a:cubicBezTo>
                  <a:cubicBezTo>
                    <a:pt x="696" y="39"/>
                    <a:pt x="728" y="48"/>
                    <a:pt x="735" y="71"/>
                  </a:cubicBezTo>
                  <a:cubicBezTo>
                    <a:pt x="743" y="87"/>
                    <a:pt x="751" y="87"/>
                    <a:pt x="751" y="87"/>
                  </a:cubicBezTo>
                  <a:cubicBezTo>
                    <a:pt x="759" y="87"/>
                    <a:pt x="759" y="87"/>
                    <a:pt x="759" y="87"/>
                  </a:cubicBezTo>
                  <a:cubicBezTo>
                    <a:pt x="767" y="87"/>
                    <a:pt x="767" y="87"/>
                    <a:pt x="767" y="87"/>
                  </a:cubicBezTo>
                  <a:lnTo>
                    <a:pt x="767" y="87"/>
                  </a:lnTo>
                  <a:cubicBezTo>
                    <a:pt x="783" y="87"/>
                    <a:pt x="822" y="103"/>
                    <a:pt x="878" y="119"/>
                  </a:cubicBezTo>
                  <a:cubicBezTo>
                    <a:pt x="909" y="135"/>
                    <a:pt x="941" y="142"/>
                    <a:pt x="949" y="142"/>
                  </a:cubicBezTo>
                  <a:cubicBezTo>
                    <a:pt x="981" y="158"/>
                    <a:pt x="996" y="190"/>
                    <a:pt x="1004" y="198"/>
                  </a:cubicBezTo>
                  <a:cubicBezTo>
                    <a:pt x="1004" y="213"/>
                    <a:pt x="1012" y="213"/>
                    <a:pt x="1028" y="221"/>
                  </a:cubicBezTo>
                  <a:cubicBezTo>
                    <a:pt x="1028" y="221"/>
                    <a:pt x="1036" y="229"/>
                    <a:pt x="1044" y="229"/>
                  </a:cubicBezTo>
                  <a:lnTo>
                    <a:pt x="1044" y="237"/>
                  </a:lnTo>
                  <a:cubicBezTo>
                    <a:pt x="1044" y="253"/>
                    <a:pt x="1020" y="277"/>
                    <a:pt x="1012" y="293"/>
                  </a:cubicBezTo>
                  <a:cubicBezTo>
                    <a:pt x="1004" y="293"/>
                    <a:pt x="1004" y="293"/>
                    <a:pt x="1004" y="300"/>
                  </a:cubicBezTo>
                  <a:cubicBezTo>
                    <a:pt x="1004" y="308"/>
                    <a:pt x="1020" y="324"/>
                    <a:pt x="1028" y="332"/>
                  </a:cubicBezTo>
                  <a:lnTo>
                    <a:pt x="1028" y="332"/>
                  </a:lnTo>
                  <a:cubicBezTo>
                    <a:pt x="1044" y="340"/>
                    <a:pt x="1075" y="395"/>
                    <a:pt x="1075" y="427"/>
                  </a:cubicBezTo>
                  <a:cubicBezTo>
                    <a:pt x="1075" y="443"/>
                    <a:pt x="1075" y="450"/>
                    <a:pt x="1075" y="459"/>
                  </a:cubicBezTo>
                  <a:cubicBezTo>
                    <a:pt x="1068" y="482"/>
                    <a:pt x="1068" y="490"/>
                    <a:pt x="1083" y="514"/>
                  </a:cubicBezTo>
                  <a:cubicBezTo>
                    <a:pt x="1099" y="546"/>
                    <a:pt x="1091" y="569"/>
                    <a:pt x="1083" y="609"/>
                  </a:cubicBezTo>
                  <a:cubicBezTo>
                    <a:pt x="1075" y="632"/>
                    <a:pt x="1075" y="632"/>
                    <a:pt x="1060" y="640"/>
                  </a:cubicBezTo>
                  <a:cubicBezTo>
                    <a:pt x="1052" y="640"/>
                    <a:pt x="1052" y="640"/>
                    <a:pt x="1044" y="648"/>
                  </a:cubicBezTo>
                  <a:cubicBezTo>
                    <a:pt x="1028" y="656"/>
                    <a:pt x="1020" y="680"/>
                    <a:pt x="1020" y="696"/>
                  </a:cubicBezTo>
                  <a:cubicBezTo>
                    <a:pt x="1020" y="712"/>
                    <a:pt x="1020" y="743"/>
                    <a:pt x="996" y="783"/>
                  </a:cubicBezTo>
                  <a:cubicBezTo>
                    <a:pt x="988" y="806"/>
                    <a:pt x="973" y="814"/>
                    <a:pt x="957" y="814"/>
                  </a:cubicBezTo>
                  <a:cubicBezTo>
                    <a:pt x="949" y="814"/>
                    <a:pt x="941" y="814"/>
                    <a:pt x="933" y="822"/>
                  </a:cubicBezTo>
                  <a:cubicBezTo>
                    <a:pt x="925" y="822"/>
                    <a:pt x="917" y="838"/>
                    <a:pt x="917" y="854"/>
                  </a:cubicBezTo>
                  <a:cubicBezTo>
                    <a:pt x="917" y="885"/>
                    <a:pt x="925" y="917"/>
                    <a:pt x="941" y="933"/>
                  </a:cubicBezTo>
                  <a:cubicBezTo>
                    <a:pt x="957" y="957"/>
                    <a:pt x="988" y="965"/>
                    <a:pt x="1004" y="965"/>
                  </a:cubicBezTo>
                  <a:cubicBezTo>
                    <a:pt x="1012" y="965"/>
                    <a:pt x="1020" y="965"/>
                    <a:pt x="1020" y="957"/>
                  </a:cubicBezTo>
                  <a:cubicBezTo>
                    <a:pt x="1028" y="949"/>
                    <a:pt x="1036" y="941"/>
                    <a:pt x="1044" y="933"/>
                  </a:cubicBezTo>
                  <a:cubicBezTo>
                    <a:pt x="1052" y="925"/>
                    <a:pt x="1060" y="909"/>
                    <a:pt x="1068" y="901"/>
                  </a:cubicBezTo>
                  <a:cubicBezTo>
                    <a:pt x="1068" y="893"/>
                    <a:pt x="1075" y="893"/>
                    <a:pt x="1075" y="885"/>
                  </a:cubicBezTo>
                  <a:cubicBezTo>
                    <a:pt x="1083" y="870"/>
                    <a:pt x="1091" y="862"/>
                    <a:pt x="1091" y="846"/>
                  </a:cubicBezTo>
                  <a:cubicBezTo>
                    <a:pt x="1091" y="822"/>
                    <a:pt x="1091" y="814"/>
                    <a:pt x="1099" y="806"/>
                  </a:cubicBezTo>
                  <a:cubicBezTo>
                    <a:pt x="1099" y="799"/>
                    <a:pt x="1107" y="799"/>
                    <a:pt x="1107" y="806"/>
                  </a:cubicBezTo>
                  <a:cubicBezTo>
                    <a:pt x="1115" y="806"/>
                    <a:pt x="1123" y="799"/>
                    <a:pt x="1123" y="799"/>
                  </a:cubicBezTo>
                  <a:cubicBezTo>
                    <a:pt x="1131" y="767"/>
                    <a:pt x="1194" y="727"/>
                    <a:pt x="1234" y="727"/>
                  </a:cubicBezTo>
                  <a:cubicBezTo>
                    <a:pt x="1273" y="719"/>
                    <a:pt x="1344" y="767"/>
                    <a:pt x="1344" y="799"/>
                  </a:cubicBezTo>
                  <a:cubicBezTo>
                    <a:pt x="1352" y="838"/>
                    <a:pt x="1376" y="901"/>
                    <a:pt x="1392" y="933"/>
                  </a:cubicBezTo>
                  <a:cubicBezTo>
                    <a:pt x="1408" y="965"/>
                    <a:pt x="1431" y="1028"/>
                    <a:pt x="1447" y="1075"/>
                  </a:cubicBezTo>
                  <a:cubicBezTo>
                    <a:pt x="1455" y="1091"/>
                    <a:pt x="1455" y="1099"/>
                    <a:pt x="1455" y="1107"/>
                  </a:cubicBezTo>
                  <a:cubicBezTo>
                    <a:pt x="1471" y="1130"/>
                    <a:pt x="1471" y="1138"/>
                    <a:pt x="1479" y="1146"/>
                  </a:cubicBezTo>
                  <a:cubicBezTo>
                    <a:pt x="1479" y="1154"/>
                    <a:pt x="1486" y="1154"/>
                    <a:pt x="1486" y="1170"/>
                  </a:cubicBezTo>
                  <a:cubicBezTo>
                    <a:pt x="1494" y="1178"/>
                    <a:pt x="1494" y="1178"/>
                    <a:pt x="1494" y="1178"/>
                  </a:cubicBezTo>
                  <a:cubicBezTo>
                    <a:pt x="1494" y="1186"/>
                    <a:pt x="1494" y="1186"/>
                    <a:pt x="1494" y="1186"/>
                  </a:cubicBezTo>
                  <a:lnTo>
                    <a:pt x="1494" y="1186"/>
                  </a:lnTo>
                  <a:cubicBezTo>
                    <a:pt x="1486" y="1249"/>
                    <a:pt x="1479" y="1328"/>
                    <a:pt x="1486" y="1376"/>
                  </a:cubicBezTo>
                  <a:cubicBezTo>
                    <a:pt x="1486" y="1376"/>
                    <a:pt x="1494" y="1383"/>
                    <a:pt x="1486" y="1391"/>
                  </a:cubicBezTo>
                  <a:cubicBezTo>
                    <a:pt x="1486" y="1407"/>
                    <a:pt x="1486" y="1407"/>
                    <a:pt x="1486" y="1407"/>
                  </a:cubicBezTo>
                  <a:cubicBezTo>
                    <a:pt x="1479" y="1391"/>
                    <a:pt x="1479" y="1391"/>
                    <a:pt x="1479" y="1391"/>
                  </a:cubicBezTo>
                  <a:cubicBezTo>
                    <a:pt x="1479" y="1383"/>
                    <a:pt x="1447" y="1383"/>
                    <a:pt x="1423" y="1376"/>
                  </a:cubicBezTo>
                  <a:cubicBezTo>
                    <a:pt x="1415" y="1376"/>
                    <a:pt x="1408" y="1376"/>
                    <a:pt x="1399" y="1376"/>
                  </a:cubicBezTo>
                  <a:lnTo>
                    <a:pt x="1392" y="1376"/>
                  </a:lnTo>
                  <a:cubicBezTo>
                    <a:pt x="1376" y="1376"/>
                    <a:pt x="1376" y="1376"/>
                    <a:pt x="1376" y="1391"/>
                  </a:cubicBezTo>
                  <a:cubicBezTo>
                    <a:pt x="1376" y="1399"/>
                    <a:pt x="1368" y="1407"/>
                    <a:pt x="1368" y="1415"/>
                  </a:cubicBezTo>
                  <a:cubicBezTo>
                    <a:pt x="1360" y="1431"/>
                    <a:pt x="1360" y="1439"/>
                    <a:pt x="1368" y="1455"/>
                  </a:cubicBezTo>
                  <a:cubicBezTo>
                    <a:pt x="1368" y="1463"/>
                    <a:pt x="1368" y="1470"/>
                    <a:pt x="1376" y="1478"/>
                  </a:cubicBezTo>
                  <a:cubicBezTo>
                    <a:pt x="1376" y="1494"/>
                    <a:pt x="1376" y="1502"/>
                    <a:pt x="1376" y="1502"/>
                  </a:cubicBezTo>
                  <a:lnTo>
                    <a:pt x="1376" y="1502"/>
                  </a:lnTo>
                  <a:cubicBezTo>
                    <a:pt x="1376" y="1510"/>
                    <a:pt x="1376" y="1510"/>
                    <a:pt x="1376" y="1510"/>
                  </a:cubicBezTo>
                  <a:cubicBezTo>
                    <a:pt x="1305" y="1573"/>
                    <a:pt x="1297" y="1597"/>
                    <a:pt x="1305" y="1605"/>
                  </a:cubicBezTo>
                  <a:cubicBezTo>
                    <a:pt x="1305" y="1613"/>
                    <a:pt x="1305" y="1629"/>
                    <a:pt x="1313" y="1636"/>
                  </a:cubicBezTo>
                  <a:cubicBezTo>
                    <a:pt x="1313" y="1652"/>
                    <a:pt x="1321" y="1660"/>
                    <a:pt x="1321" y="1676"/>
                  </a:cubicBezTo>
                  <a:cubicBezTo>
                    <a:pt x="1321" y="1684"/>
                    <a:pt x="1321" y="1684"/>
                    <a:pt x="1321" y="1684"/>
                  </a:cubicBezTo>
                  <a:lnTo>
                    <a:pt x="1321" y="1684"/>
                  </a:lnTo>
                  <a:cubicBezTo>
                    <a:pt x="1313" y="1684"/>
                    <a:pt x="1305" y="1700"/>
                    <a:pt x="1297" y="1707"/>
                  </a:cubicBezTo>
                  <a:cubicBezTo>
                    <a:pt x="1289" y="1716"/>
                    <a:pt x="1281" y="1723"/>
                    <a:pt x="1273" y="1731"/>
                  </a:cubicBezTo>
                  <a:cubicBezTo>
                    <a:pt x="1257" y="1739"/>
                    <a:pt x="1249" y="1763"/>
                    <a:pt x="1241" y="1787"/>
                  </a:cubicBezTo>
                  <a:cubicBezTo>
                    <a:pt x="1234" y="1795"/>
                    <a:pt x="1226" y="1802"/>
                    <a:pt x="1218" y="1818"/>
                  </a:cubicBezTo>
                  <a:cubicBezTo>
                    <a:pt x="1218" y="1826"/>
                    <a:pt x="1218" y="1826"/>
                    <a:pt x="1218" y="1834"/>
                  </a:cubicBezTo>
                  <a:cubicBezTo>
                    <a:pt x="1210" y="1834"/>
                    <a:pt x="1210" y="1834"/>
                    <a:pt x="1210" y="1834"/>
                  </a:cubicBezTo>
                  <a:lnTo>
                    <a:pt x="1210" y="1834"/>
                  </a:lnTo>
                  <a:cubicBezTo>
                    <a:pt x="1107" y="1866"/>
                    <a:pt x="846" y="1929"/>
                    <a:pt x="767" y="1929"/>
                  </a:cubicBezTo>
                  <a:cubicBezTo>
                    <a:pt x="759" y="1929"/>
                    <a:pt x="751" y="1929"/>
                    <a:pt x="751" y="1921"/>
                  </a:cubicBezTo>
                  <a:cubicBezTo>
                    <a:pt x="728" y="1897"/>
                    <a:pt x="712" y="1897"/>
                    <a:pt x="712" y="1897"/>
                  </a:cubicBezTo>
                  <a:lnTo>
                    <a:pt x="24" y="1976"/>
                  </a:lnTo>
                  <a:close/>
                  <a:moveTo>
                    <a:pt x="158" y="435"/>
                  </a:moveTo>
                  <a:lnTo>
                    <a:pt x="158" y="435"/>
                  </a:lnTo>
                  <a:cubicBezTo>
                    <a:pt x="158" y="435"/>
                    <a:pt x="158" y="435"/>
                    <a:pt x="158" y="443"/>
                  </a:cubicBezTo>
                  <a:cubicBezTo>
                    <a:pt x="158" y="450"/>
                    <a:pt x="158" y="450"/>
                    <a:pt x="151" y="459"/>
                  </a:cubicBezTo>
                  <a:cubicBezTo>
                    <a:pt x="151" y="466"/>
                    <a:pt x="151" y="474"/>
                    <a:pt x="143" y="490"/>
                  </a:cubicBezTo>
                  <a:cubicBezTo>
                    <a:pt x="135" y="514"/>
                    <a:pt x="135" y="530"/>
                    <a:pt x="119" y="538"/>
                  </a:cubicBezTo>
                  <a:cubicBezTo>
                    <a:pt x="111" y="538"/>
                    <a:pt x="95" y="546"/>
                    <a:pt x="87" y="553"/>
                  </a:cubicBezTo>
                  <a:cubicBezTo>
                    <a:pt x="79" y="561"/>
                    <a:pt x="79" y="569"/>
                    <a:pt x="87" y="577"/>
                  </a:cubicBezTo>
                  <a:cubicBezTo>
                    <a:pt x="87" y="577"/>
                    <a:pt x="95" y="585"/>
                    <a:pt x="95" y="593"/>
                  </a:cubicBezTo>
                  <a:cubicBezTo>
                    <a:pt x="103" y="609"/>
                    <a:pt x="111" y="625"/>
                    <a:pt x="103" y="640"/>
                  </a:cubicBezTo>
                  <a:cubicBezTo>
                    <a:pt x="103" y="648"/>
                    <a:pt x="103" y="672"/>
                    <a:pt x="111" y="688"/>
                  </a:cubicBezTo>
                  <a:cubicBezTo>
                    <a:pt x="111" y="719"/>
                    <a:pt x="119" y="743"/>
                    <a:pt x="103" y="759"/>
                  </a:cubicBezTo>
                  <a:cubicBezTo>
                    <a:pt x="95" y="767"/>
                    <a:pt x="87" y="790"/>
                    <a:pt x="71" y="806"/>
                  </a:cubicBezTo>
                  <a:cubicBezTo>
                    <a:pt x="63" y="814"/>
                    <a:pt x="63" y="822"/>
                    <a:pt x="56" y="830"/>
                  </a:cubicBezTo>
                  <a:cubicBezTo>
                    <a:pt x="48" y="838"/>
                    <a:pt x="48" y="846"/>
                    <a:pt x="40" y="846"/>
                  </a:cubicBezTo>
                  <a:cubicBezTo>
                    <a:pt x="24" y="870"/>
                    <a:pt x="16" y="877"/>
                    <a:pt x="24" y="893"/>
                  </a:cubicBezTo>
                  <a:cubicBezTo>
                    <a:pt x="32" y="893"/>
                    <a:pt x="32" y="893"/>
                    <a:pt x="32" y="893"/>
                  </a:cubicBezTo>
                  <a:cubicBezTo>
                    <a:pt x="48" y="917"/>
                    <a:pt x="63" y="925"/>
                    <a:pt x="63" y="965"/>
                  </a:cubicBezTo>
                  <a:cubicBezTo>
                    <a:pt x="63" y="980"/>
                    <a:pt x="63" y="988"/>
                    <a:pt x="63" y="1004"/>
                  </a:cubicBezTo>
                  <a:cubicBezTo>
                    <a:pt x="63" y="1020"/>
                    <a:pt x="71" y="1036"/>
                    <a:pt x="56" y="1043"/>
                  </a:cubicBezTo>
                  <a:cubicBezTo>
                    <a:pt x="48" y="1059"/>
                    <a:pt x="56" y="1123"/>
                    <a:pt x="71" y="1138"/>
                  </a:cubicBezTo>
                  <a:cubicBezTo>
                    <a:pt x="71" y="1146"/>
                    <a:pt x="79" y="1154"/>
                    <a:pt x="79" y="1162"/>
                  </a:cubicBezTo>
                  <a:cubicBezTo>
                    <a:pt x="95" y="1178"/>
                    <a:pt x="103" y="1194"/>
                    <a:pt x="127" y="1225"/>
                  </a:cubicBezTo>
                  <a:cubicBezTo>
                    <a:pt x="151" y="1273"/>
                    <a:pt x="238" y="1510"/>
                    <a:pt x="190" y="1652"/>
                  </a:cubicBezTo>
                  <a:cubicBezTo>
                    <a:pt x="151" y="1747"/>
                    <a:pt x="143" y="1795"/>
                    <a:pt x="135" y="1818"/>
                  </a:cubicBezTo>
                  <a:cubicBezTo>
                    <a:pt x="135" y="1834"/>
                    <a:pt x="135" y="1842"/>
                    <a:pt x="127" y="1850"/>
                  </a:cubicBezTo>
                  <a:cubicBezTo>
                    <a:pt x="127" y="1850"/>
                    <a:pt x="127" y="1858"/>
                    <a:pt x="127" y="1866"/>
                  </a:cubicBezTo>
                  <a:cubicBezTo>
                    <a:pt x="111" y="1889"/>
                    <a:pt x="79" y="1945"/>
                    <a:pt x="48" y="1969"/>
                  </a:cubicBezTo>
                  <a:lnTo>
                    <a:pt x="48" y="1969"/>
                  </a:lnTo>
                  <a:cubicBezTo>
                    <a:pt x="712" y="1889"/>
                    <a:pt x="712" y="1889"/>
                    <a:pt x="712" y="1889"/>
                  </a:cubicBezTo>
                  <a:lnTo>
                    <a:pt x="712" y="1889"/>
                  </a:lnTo>
                  <a:cubicBezTo>
                    <a:pt x="720" y="1889"/>
                    <a:pt x="735" y="1897"/>
                    <a:pt x="751" y="1921"/>
                  </a:cubicBezTo>
                  <a:cubicBezTo>
                    <a:pt x="751" y="1921"/>
                    <a:pt x="759" y="1921"/>
                    <a:pt x="767" y="1921"/>
                  </a:cubicBezTo>
                  <a:cubicBezTo>
                    <a:pt x="846" y="1921"/>
                    <a:pt x="1099" y="1858"/>
                    <a:pt x="1210" y="1826"/>
                  </a:cubicBezTo>
                  <a:cubicBezTo>
                    <a:pt x="1210" y="1826"/>
                    <a:pt x="1210" y="1818"/>
                    <a:pt x="1210" y="1810"/>
                  </a:cubicBezTo>
                  <a:cubicBezTo>
                    <a:pt x="1218" y="1802"/>
                    <a:pt x="1226" y="1795"/>
                    <a:pt x="1234" y="1779"/>
                  </a:cubicBezTo>
                  <a:cubicBezTo>
                    <a:pt x="1241" y="1755"/>
                    <a:pt x="1257" y="1731"/>
                    <a:pt x="1273" y="1723"/>
                  </a:cubicBezTo>
                  <a:cubicBezTo>
                    <a:pt x="1273" y="1723"/>
                    <a:pt x="1281" y="1716"/>
                    <a:pt x="1289" y="1707"/>
                  </a:cubicBezTo>
                  <a:cubicBezTo>
                    <a:pt x="1297" y="1692"/>
                    <a:pt x="1305" y="1684"/>
                    <a:pt x="1313" y="1676"/>
                  </a:cubicBezTo>
                  <a:cubicBezTo>
                    <a:pt x="1313" y="1660"/>
                    <a:pt x="1305" y="1652"/>
                    <a:pt x="1305" y="1636"/>
                  </a:cubicBezTo>
                  <a:cubicBezTo>
                    <a:pt x="1297" y="1629"/>
                    <a:pt x="1297" y="1613"/>
                    <a:pt x="1297" y="1613"/>
                  </a:cubicBezTo>
                  <a:cubicBezTo>
                    <a:pt x="1289" y="1597"/>
                    <a:pt x="1297" y="1581"/>
                    <a:pt x="1368" y="1502"/>
                  </a:cubicBezTo>
                  <a:cubicBezTo>
                    <a:pt x="1368" y="1502"/>
                    <a:pt x="1368" y="1494"/>
                    <a:pt x="1368" y="1486"/>
                  </a:cubicBezTo>
                  <a:cubicBezTo>
                    <a:pt x="1360" y="1470"/>
                    <a:pt x="1360" y="1463"/>
                    <a:pt x="1360" y="1455"/>
                  </a:cubicBezTo>
                  <a:cubicBezTo>
                    <a:pt x="1352" y="1439"/>
                    <a:pt x="1352" y="1431"/>
                    <a:pt x="1360" y="1415"/>
                  </a:cubicBezTo>
                  <a:cubicBezTo>
                    <a:pt x="1368" y="1407"/>
                    <a:pt x="1368" y="1399"/>
                    <a:pt x="1368" y="1391"/>
                  </a:cubicBezTo>
                  <a:cubicBezTo>
                    <a:pt x="1368" y="1376"/>
                    <a:pt x="1368" y="1368"/>
                    <a:pt x="1392" y="1368"/>
                  </a:cubicBezTo>
                  <a:lnTo>
                    <a:pt x="1399" y="1368"/>
                  </a:lnTo>
                  <a:cubicBezTo>
                    <a:pt x="1408" y="1368"/>
                    <a:pt x="1415" y="1368"/>
                    <a:pt x="1423" y="1368"/>
                  </a:cubicBezTo>
                  <a:cubicBezTo>
                    <a:pt x="1455" y="1376"/>
                    <a:pt x="1471" y="1376"/>
                    <a:pt x="1479" y="1383"/>
                  </a:cubicBezTo>
                  <a:lnTo>
                    <a:pt x="1479" y="1383"/>
                  </a:lnTo>
                  <a:lnTo>
                    <a:pt x="1479" y="1383"/>
                  </a:lnTo>
                  <a:cubicBezTo>
                    <a:pt x="1479" y="1376"/>
                    <a:pt x="1479" y="1376"/>
                    <a:pt x="1479" y="1376"/>
                  </a:cubicBezTo>
                  <a:cubicBezTo>
                    <a:pt x="1471" y="1336"/>
                    <a:pt x="1479" y="1257"/>
                    <a:pt x="1486" y="1194"/>
                  </a:cubicBezTo>
                  <a:lnTo>
                    <a:pt x="1486" y="1186"/>
                  </a:lnTo>
                  <a:cubicBezTo>
                    <a:pt x="1486" y="1170"/>
                    <a:pt x="1486" y="1170"/>
                    <a:pt x="1486" y="1170"/>
                  </a:cubicBezTo>
                  <a:cubicBezTo>
                    <a:pt x="1479" y="1162"/>
                    <a:pt x="1471" y="1154"/>
                    <a:pt x="1471" y="1146"/>
                  </a:cubicBezTo>
                  <a:cubicBezTo>
                    <a:pt x="1463" y="1146"/>
                    <a:pt x="1463" y="1138"/>
                    <a:pt x="1455" y="1107"/>
                  </a:cubicBezTo>
                  <a:cubicBezTo>
                    <a:pt x="1447" y="1099"/>
                    <a:pt x="1447" y="1091"/>
                    <a:pt x="1439" y="1075"/>
                  </a:cubicBezTo>
                  <a:cubicBezTo>
                    <a:pt x="1423" y="1028"/>
                    <a:pt x="1399" y="965"/>
                    <a:pt x="1392" y="941"/>
                  </a:cubicBezTo>
                  <a:cubicBezTo>
                    <a:pt x="1368" y="901"/>
                    <a:pt x="1344" y="838"/>
                    <a:pt x="1344" y="806"/>
                  </a:cubicBezTo>
                  <a:cubicBezTo>
                    <a:pt x="1336" y="775"/>
                    <a:pt x="1265" y="727"/>
                    <a:pt x="1234" y="735"/>
                  </a:cubicBezTo>
                  <a:cubicBezTo>
                    <a:pt x="1202" y="735"/>
                    <a:pt x="1139" y="775"/>
                    <a:pt x="1131" y="799"/>
                  </a:cubicBezTo>
                  <a:cubicBezTo>
                    <a:pt x="1131" y="799"/>
                    <a:pt x="1123" y="814"/>
                    <a:pt x="1115" y="814"/>
                  </a:cubicBezTo>
                  <a:cubicBezTo>
                    <a:pt x="1107" y="814"/>
                    <a:pt x="1107" y="814"/>
                    <a:pt x="1107" y="806"/>
                  </a:cubicBezTo>
                  <a:lnTo>
                    <a:pt x="1107" y="806"/>
                  </a:lnTo>
                  <a:cubicBezTo>
                    <a:pt x="1099" y="814"/>
                    <a:pt x="1099" y="838"/>
                    <a:pt x="1099" y="846"/>
                  </a:cubicBezTo>
                  <a:cubicBezTo>
                    <a:pt x="1099" y="862"/>
                    <a:pt x="1091" y="877"/>
                    <a:pt x="1083" y="885"/>
                  </a:cubicBezTo>
                  <a:cubicBezTo>
                    <a:pt x="1075" y="893"/>
                    <a:pt x="1075" y="901"/>
                    <a:pt x="1075" y="901"/>
                  </a:cubicBezTo>
                  <a:cubicBezTo>
                    <a:pt x="1068" y="917"/>
                    <a:pt x="1052" y="925"/>
                    <a:pt x="1044" y="933"/>
                  </a:cubicBezTo>
                  <a:cubicBezTo>
                    <a:pt x="1036" y="949"/>
                    <a:pt x="1028" y="957"/>
                    <a:pt x="1028" y="965"/>
                  </a:cubicBezTo>
                  <a:cubicBezTo>
                    <a:pt x="1020" y="972"/>
                    <a:pt x="1012" y="972"/>
                    <a:pt x="1004" y="972"/>
                  </a:cubicBezTo>
                  <a:cubicBezTo>
                    <a:pt x="981" y="972"/>
                    <a:pt x="957" y="965"/>
                    <a:pt x="933" y="941"/>
                  </a:cubicBezTo>
                  <a:cubicBezTo>
                    <a:pt x="917" y="925"/>
                    <a:pt x="909" y="885"/>
                    <a:pt x="909" y="854"/>
                  </a:cubicBezTo>
                  <a:cubicBezTo>
                    <a:pt x="909" y="838"/>
                    <a:pt x="917" y="822"/>
                    <a:pt x="933" y="814"/>
                  </a:cubicBezTo>
                  <a:cubicBezTo>
                    <a:pt x="941" y="806"/>
                    <a:pt x="949" y="806"/>
                    <a:pt x="957" y="806"/>
                  </a:cubicBezTo>
                  <a:cubicBezTo>
                    <a:pt x="973" y="806"/>
                    <a:pt x="981" y="806"/>
                    <a:pt x="996" y="783"/>
                  </a:cubicBezTo>
                  <a:cubicBezTo>
                    <a:pt x="1012" y="735"/>
                    <a:pt x="1012" y="712"/>
                    <a:pt x="1012" y="696"/>
                  </a:cubicBezTo>
                  <a:cubicBezTo>
                    <a:pt x="1012" y="680"/>
                    <a:pt x="1020" y="648"/>
                    <a:pt x="1044" y="640"/>
                  </a:cubicBezTo>
                  <a:cubicBezTo>
                    <a:pt x="1052" y="632"/>
                    <a:pt x="1052" y="632"/>
                    <a:pt x="1060" y="632"/>
                  </a:cubicBezTo>
                  <a:cubicBezTo>
                    <a:pt x="1068" y="632"/>
                    <a:pt x="1075" y="625"/>
                    <a:pt x="1075" y="601"/>
                  </a:cubicBezTo>
                  <a:cubicBezTo>
                    <a:pt x="1083" y="569"/>
                    <a:pt x="1091" y="553"/>
                    <a:pt x="1075" y="522"/>
                  </a:cubicBezTo>
                  <a:cubicBezTo>
                    <a:pt x="1060" y="498"/>
                    <a:pt x="1068" y="474"/>
                    <a:pt x="1068" y="459"/>
                  </a:cubicBezTo>
                  <a:cubicBezTo>
                    <a:pt x="1068" y="450"/>
                    <a:pt x="1068" y="443"/>
                    <a:pt x="1068" y="427"/>
                  </a:cubicBezTo>
                  <a:cubicBezTo>
                    <a:pt x="1068" y="395"/>
                    <a:pt x="1036" y="348"/>
                    <a:pt x="1028" y="340"/>
                  </a:cubicBezTo>
                  <a:lnTo>
                    <a:pt x="1028" y="340"/>
                  </a:lnTo>
                  <a:cubicBezTo>
                    <a:pt x="1012" y="324"/>
                    <a:pt x="996" y="308"/>
                    <a:pt x="996" y="300"/>
                  </a:cubicBezTo>
                  <a:cubicBezTo>
                    <a:pt x="996" y="293"/>
                    <a:pt x="996" y="285"/>
                    <a:pt x="1004" y="285"/>
                  </a:cubicBezTo>
                  <a:cubicBezTo>
                    <a:pt x="1020" y="269"/>
                    <a:pt x="1036" y="253"/>
                    <a:pt x="1036" y="237"/>
                  </a:cubicBezTo>
                  <a:lnTo>
                    <a:pt x="1036" y="237"/>
                  </a:lnTo>
                  <a:cubicBezTo>
                    <a:pt x="1028" y="229"/>
                    <a:pt x="1028" y="229"/>
                    <a:pt x="1020" y="229"/>
                  </a:cubicBezTo>
                  <a:cubicBezTo>
                    <a:pt x="1012" y="221"/>
                    <a:pt x="996" y="213"/>
                    <a:pt x="996" y="206"/>
                  </a:cubicBezTo>
                  <a:cubicBezTo>
                    <a:pt x="988" y="190"/>
                    <a:pt x="981" y="158"/>
                    <a:pt x="949" y="150"/>
                  </a:cubicBezTo>
                  <a:cubicBezTo>
                    <a:pt x="933" y="150"/>
                    <a:pt x="909" y="142"/>
                    <a:pt x="878" y="126"/>
                  </a:cubicBezTo>
                  <a:cubicBezTo>
                    <a:pt x="830" y="119"/>
                    <a:pt x="783" y="95"/>
                    <a:pt x="767" y="95"/>
                  </a:cubicBezTo>
                  <a:cubicBezTo>
                    <a:pt x="767" y="95"/>
                    <a:pt x="767" y="95"/>
                    <a:pt x="759" y="95"/>
                  </a:cubicBezTo>
                  <a:cubicBezTo>
                    <a:pt x="759" y="95"/>
                    <a:pt x="759" y="95"/>
                    <a:pt x="751" y="95"/>
                  </a:cubicBezTo>
                  <a:cubicBezTo>
                    <a:pt x="743" y="95"/>
                    <a:pt x="735" y="95"/>
                    <a:pt x="728" y="71"/>
                  </a:cubicBezTo>
                  <a:cubicBezTo>
                    <a:pt x="720" y="55"/>
                    <a:pt x="688" y="48"/>
                    <a:pt x="664" y="48"/>
                  </a:cubicBezTo>
                  <a:cubicBezTo>
                    <a:pt x="656" y="48"/>
                    <a:pt x="656" y="48"/>
                    <a:pt x="649" y="48"/>
                  </a:cubicBezTo>
                  <a:lnTo>
                    <a:pt x="641" y="48"/>
                  </a:lnTo>
                  <a:cubicBezTo>
                    <a:pt x="617" y="48"/>
                    <a:pt x="601" y="39"/>
                    <a:pt x="585" y="32"/>
                  </a:cubicBezTo>
                  <a:cubicBezTo>
                    <a:pt x="577" y="16"/>
                    <a:pt x="554" y="8"/>
                    <a:pt x="530" y="8"/>
                  </a:cubicBezTo>
                  <a:cubicBezTo>
                    <a:pt x="522" y="8"/>
                    <a:pt x="514" y="8"/>
                    <a:pt x="506" y="8"/>
                  </a:cubicBezTo>
                  <a:cubicBezTo>
                    <a:pt x="491" y="16"/>
                    <a:pt x="475" y="39"/>
                    <a:pt x="467" y="55"/>
                  </a:cubicBezTo>
                  <a:cubicBezTo>
                    <a:pt x="459" y="63"/>
                    <a:pt x="451" y="71"/>
                    <a:pt x="443" y="71"/>
                  </a:cubicBezTo>
                  <a:cubicBezTo>
                    <a:pt x="435" y="79"/>
                    <a:pt x="419" y="95"/>
                    <a:pt x="419" y="111"/>
                  </a:cubicBezTo>
                  <a:cubicBezTo>
                    <a:pt x="419" y="119"/>
                    <a:pt x="419" y="126"/>
                    <a:pt x="419" y="135"/>
                  </a:cubicBezTo>
                  <a:cubicBezTo>
                    <a:pt x="427" y="142"/>
                    <a:pt x="435" y="150"/>
                    <a:pt x="443" y="158"/>
                  </a:cubicBezTo>
                  <a:cubicBezTo>
                    <a:pt x="459" y="158"/>
                    <a:pt x="467" y="166"/>
                    <a:pt x="459" y="182"/>
                  </a:cubicBezTo>
                  <a:lnTo>
                    <a:pt x="459" y="182"/>
                  </a:lnTo>
                  <a:cubicBezTo>
                    <a:pt x="459" y="206"/>
                    <a:pt x="459" y="206"/>
                    <a:pt x="427" y="206"/>
                  </a:cubicBezTo>
                  <a:cubicBezTo>
                    <a:pt x="403" y="206"/>
                    <a:pt x="380" y="213"/>
                    <a:pt x="372" y="229"/>
                  </a:cubicBezTo>
                  <a:cubicBezTo>
                    <a:pt x="372" y="237"/>
                    <a:pt x="364" y="237"/>
                    <a:pt x="356" y="237"/>
                  </a:cubicBezTo>
                  <a:cubicBezTo>
                    <a:pt x="356" y="237"/>
                    <a:pt x="348" y="237"/>
                    <a:pt x="348" y="269"/>
                  </a:cubicBezTo>
                  <a:cubicBezTo>
                    <a:pt x="340" y="293"/>
                    <a:pt x="348" y="324"/>
                    <a:pt x="348" y="348"/>
                  </a:cubicBezTo>
                  <a:cubicBezTo>
                    <a:pt x="356" y="364"/>
                    <a:pt x="356" y="379"/>
                    <a:pt x="356" y="395"/>
                  </a:cubicBezTo>
                  <a:cubicBezTo>
                    <a:pt x="356" y="411"/>
                    <a:pt x="356" y="459"/>
                    <a:pt x="340" y="474"/>
                  </a:cubicBezTo>
                  <a:lnTo>
                    <a:pt x="332" y="474"/>
                  </a:lnTo>
                  <a:cubicBezTo>
                    <a:pt x="316" y="466"/>
                    <a:pt x="316" y="450"/>
                    <a:pt x="316" y="435"/>
                  </a:cubicBezTo>
                  <a:cubicBezTo>
                    <a:pt x="316" y="419"/>
                    <a:pt x="316" y="411"/>
                    <a:pt x="316" y="411"/>
                  </a:cubicBezTo>
                  <a:cubicBezTo>
                    <a:pt x="309" y="411"/>
                    <a:pt x="309" y="411"/>
                    <a:pt x="309" y="411"/>
                  </a:cubicBezTo>
                  <a:cubicBezTo>
                    <a:pt x="309" y="411"/>
                    <a:pt x="309" y="427"/>
                    <a:pt x="309" y="435"/>
                  </a:cubicBezTo>
                  <a:cubicBezTo>
                    <a:pt x="309" y="443"/>
                    <a:pt x="309" y="443"/>
                    <a:pt x="309" y="443"/>
                  </a:cubicBezTo>
                  <a:lnTo>
                    <a:pt x="309" y="450"/>
                  </a:lnTo>
                  <a:cubicBezTo>
                    <a:pt x="316" y="474"/>
                    <a:pt x="316" y="482"/>
                    <a:pt x="316" y="490"/>
                  </a:cubicBezTo>
                  <a:cubicBezTo>
                    <a:pt x="309" y="490"/>
                    <a:pt x="309" y="490"/>
                    <a:pt x="309" y="490"/>
                  </a:cubicBezTo>
                  <a:lnTo>
                    <a:pt x="301" y="482"/>
                  </a:lnTo>
                  <a:cubicBezTo>
                    <a:pt x="277" y="450"/>
                    <a:pt x="285" y="427"/>
                    <a:pt x="285" y="395"/>
                  </a:cubicBezTo>
                  <a:cubicBezTo>
                    <a:pt x="285" y="364"/>
                    <a:pt x="285" y="316"/>
                    <a:pt x="285" y="308"/>
                  </a:cubicBezTo>
                  <a:lnTo>
                    <a:pt x="277" y="308"/>
                  </a:lnTo>
                  <a:cubicBezTo>
                    <a:pt x="269" y="308"/>
                    <a:pt x="269" y="308"/>
                    <a:pt x="269" y="316"/>
                  </a:cubicBezTo>
                  <a:cubicBezTo>
                    <a:pt x="261" y="332"/>
                    <a:pt x="245" y="379"/>
                    <a:pt x="229" y="403"/>
                  </a:cubicBezTo>
                  <a:cubicBezTo>
                    <a:pt x="222" y="403"/>
                    <a:pt x="222" y="411"/>
                    <a:pt x="222" y="419"/>
                  </a:cubicBezTo>
                  <a:cubicBezTo>
                    <a:pt x="222" y="435"/>
                    <a:pt x="222" y="443"/>
                    <a:pt x="206" y="443"/>
                  </a:cubicBezTo>
                  <a:cubicBezTo>
                    <a:pt x="198" y="443"/>
                    <a:pt x="198" y="443"/>
                    <a:pt x="190" y="443"/>
                  </a:cubicBezTo>
                  <a:cubicBezTo>
                    <a:pt x="182" y="443"/>
                    <a:pt x="182" y="443"/>
                    <a:pt x="182" y="443"/>
                  </a:cubicBezTo>
                  <a:cubicBezTo>
                    <a:pt x="174" y="435"/>
                    <a:pt x="166" y="435"/>
                    <a:pt x="158" y="435"/>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2" name="Freeform 641"/>
            <p:cNvSpPr>
              <a:spLocks noChangeArrowheads="1"/>
            </p:cNvSpPr>
            <p:nvPr/>
          </p:nvSpPr>
          <p:spPr bwMode="auto">
            <a:xfrm>
              <a:off x="13322334" y="3985886"/>
              <a:ext cx="1189805" cy="586784"/>
            </a:xfrm>
            <a:custGeom>
              <a:avLst/>
              <a:gdLst>
                <a:gd name="T0" fmla="*/ 24 w 2263"/>
                <a:gd name="T1" fmla="*/ 522 h 1116"/>
                <a:gd name="T2" fmla="*/ 190 w 2263"/>
                <a:gd name="T3" fmla="*/ 633 h 1116"/>
                <a:gd name="T4" fmla="*/ 578 w 2263"/>
                <a:gd name="T5" fmla="*/ 720 h 1116"/>
                <a:gd name="T6" fmla="*/ 775 w 2263"/>
                <a:gd name="T7" fmla="*/ 743 h 1116"/>
                <a:gd name="T8" fmla="*/ 878 w 2263"/>
                <a:gd name="T9" fmla="*/ 901 h 1116"/>
                <a:gd name="T10" fmla="*/ 933 w 2263"/>
                <a:gd name="T11" fmla="*/ 1028 h 1116"/>
                <a:gd name="T12" fmla="*/ 973 w 2263"/>
                <a:gd name="T13" fmla="*/ 1115 h 1116"/>
                <a:gd name="T14" fmla="*/ 1044 w 2263"/>
                <a:gd name="T15" fmla="*/ 988 h 1116"/>
                <a:gd name="T16" fmla="*/ 1139 w 2263"/>
                <a:gd name="T17" fmla="*/ 775 h 1116"/>
                <a:gd name="T18" fmla="*/ 1218 w 2263"/>
                <a:gd name="T19" fmla="*/ 751 h 1116"/>
                <a:gd name="T20" fmla="*/ 1281 w 2263"/>
                <a:gd name="T21" fmla="*/ 767 h 1116"/>
                <a:gd name="T22" fmla="*/ 1265 w 2263"/>
                <a:gd name="T23" fmla="*/ 830 h 1116"/>
                <a:gd name="T24" fmla="*/ 1352 w 2263"/>
                <a:gd name="T25" fmla="*/ 743 h 1116"/>
                <a:gd name="T26" fmla="*/ 1526 w 2263"/>
                <a:gd name="T27" fmla="*/ 641 h 1116"/>
                <a:gd name="T28" fmla="*/ 1629 w 2263"/>
                <a:gd name="T29" fmla="*/ 570 h 1116"/>
                <a:gd name="T30" fmla="*/ 1740 w 2263"/>
                <a:gd name="T31" fmla="*/ 585 h 1116"/>
                <a:gd name="T32" fmla="*/ 1866 w 2263"/>
                <a:gd name="T33" fmla="*/ 648 h 1116"/>
                <a:gd name="T34" fmla="*/ 1937 w 2263"/>
                <a:gd name="T35" fmla="*/ 577 h 1116"/>
                <a:gd name="T36" fmla="*/ 2072 w 2263"/>
                <a:gd name="T37" fmla="*/ 585 h 1116"/>
                <a:gd name="T38" fmla="*/ 2159 w 2263"/>
                <a:gd name="T39" fmla="*/ 577 h 1116"/>
                <a:gd name="T40" fmla="*/ 2254 w 2263"/>
                <a:gd name="T41" fmla="*/ 554 h 1116"/>
                <a:gd name="T42" fmla="*/ 2198 w 2263"/>
                <a:gd name="T43" fmla="*/ 522 h 1116"/>
                <a:gd name="T44" fmla="*/ 2127 w 2263"/>
                <a:gd name="T45" fmla="*/ 522 h 1116"/>
                <a:gd name="T46" fmla="*/ 2024 w 2263"/>
                <a:gd name="T47" fmla="*/ 435 h 1116"/>
                <a:gd name="T48" fmla="*/ 1929 w 2263"/>
                <a:gd name="T49" fmla="*/ 372 h 1116"/>
                <a:gd name="T50" fmla="*/ 1795 w 2263"/>
                <a:gd name="T51" fmla="*/ 364 h 1116"/>
                <a:gd name="T52" fmla="*/ 1724 w 2263"/>
                <a:gd name="T53" fmla="*/ 230 h 1116"/>
                <a:gd name="T54" fmla="*/ 1503 w 2263"/>
                <a:gd name="T55" fmla="*/ 301 h 1116"/>
                <a:gd name="T56" fmla="*/ 1218 w 2263"/>
                <a:gd name="T57" fmla="*/ 443 h 1116"/>
                <a:gd name="T58" fmla="*/ 1099 w 2263"/>
                <a:gd name="T59" fmla="*/ 411 h 1116"/>
                <a:gd name="T60" fmla="*/ 933 w 2263"/>
                <a:gd name="T61" fmla="*/ 380 h 1116"/>
                <a:gd name="T62" fmla="*/ 728 w 2263"/>
                <a:gd name="T63" fmla="*/ 269 h 1116"/>
                <a:gd name="T64" fmla="*/ 625 w 2263"/>
                <a:gd name="T65" fmla="*/ 340 h 1116"/>
                <a:gd name="T66" fmla="*/ 696 w 2263"/>
                <a:gd name="T67" fmla="*/ 143 h 1116"/>
                <a:gd name="T68" fmla="*/ 791 w 2263"/>
                <a:gd name="T69" fmla="*/ 56 h 1116"/>
                <a:gd name="T70" fmla="*/ 672 w 2263"/>
                <a:gd name="T71" fmla="*/ 32 h 1116"/>
                <a:gd name="T72" fmla="*/ 546 w 2263"/>
                <a:gd name="T73" fmla="*/ 174 h 1116"/>
                <a:gd name="T74" fmla="*/ 514 w 2263"/>
                <a:gd name="T75" fmla="*/ 158 h 1116"/>
                <a:gd name="T76" fmla="*/ 435 w 2263"/>
                <a:gd name="T77" fmla="*/ 261 h 1116"/>
                <a:gd name="T78" fmla="*/ 269 w 2263"/>
                <a:gd name="T79" fmla="*/ 348 h 1116"/>
                <a:gd name="T80" fmla="*/ 72 w 2263"/>
                <a:gd name="T81" fmla="*/ 459 h 1116"/>
                <a:gd name="T82" fmla="*/ 24 w 2263"/>
                <a:gd name="T83" fmla="*/ 52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3" h="1116">
                  <a:moveTo>
                    <a:pt x="24" y="522"/>
                  </a:moveTo>
                  <a:lnTo>
                    <a:pt x="24" y="522"/>
                  </a:lnTo>
                  <a:cubicBezTo>
                    <a:pt x="56" y="538"/>
                    <a:pt x="80" y="577"/>
                    <a:pt x="88" y="593"/>
                  </a:cubicBezTo>
                  <a:cubicBezTo>
                    <a:pt x="103" y="617"/>
                    <a:pt x="119" y="633"/>
                    <a:pt x="190" y="633"/>
                  </a:cubicBezTo>
                  <a:cubicBezTo>
                    <a:pt x="261" y="633"/>
                    <a:pt x="459" y="656"/>
                    <a:pt x="491" y="688"/>
                  </a:cubicBezTo>
                  <a:cubicBezTo>
                    <a:pt x="530" y="720"/>
                    <a:pt x="522" y="736"/>
                    <a:pt x="578" y="720"/>
                  </a:cubicBezTo>
                  <a:cubicBezTo>
                    <a:pt x="633" y="704"/>
                    <a:pt x="649" y="680"/>
                    <a:pt x="672" y="704"/>
                  </a:cubicBezTo>
                  <a:cubicBezTo>
                    <a:pt x="696" y="736"/>
                    <a:pt x="775" y="704"/>
                    <a:pt x="775" y="743"/>
                  </a:cubicBezTo>
                  <a:cubicBezTo>
                    <a:pt x="783" y="783"/>
                    <a:pt x="783" y="807"/>
                    <a:pt x="807" y="807"/>
                  </a:cubicBezTo>
                  <a:cubicBezTo>
                    <a:pt x="823" y="814"/>
                    <a:pt x="878" y="823"/>
                    <a:pt x="878" y="901"/>
                  </a:cubicBezTo>
                  <a:cubicBezTo>
                    <a:pt x="878" y="981"/>
                    <a:pt x="846" y="988"/>
                    <a:pt x="878" y="996"/>
                  </a:cubicBezTo>
                  <a:cubicBezTo>
                    <a:pt x="910" y="1004"/>
                    <a:pt x="933" y="996"/>
                    <a:pt x="933" y="1028"/>
                  </a:cubicBezTo>
                  <a:cubicBezTo>
                    <a:pt x="933" y="1060"/>
                    <a:pt x="933" y="1099"/>
                    <a:pt x="965" y="1115"/>
                  </a:cubicBezTo>
                  <a:cubicBezTo>
                    <a:pt x="973" y="1115"/>
                    <a:pt x="973" y="1115"/>
                    <a:pt x="973" y="1115"/>
                  </a:cubicBezTo>
                  <a:cubicBezTo>
                    <a:pt x="981" y="1099"/>
                    <a:pt x="981" y="1083"/>
                    <a:pt x="997" y="1067"/>
                  </a:cubicBezTo>
                  <a:cubicBezTo>
                    <a:pt x="1020" y="1028"/>
                    <a:pt x="1044" y="1004"/>
                    <a:pt x="1044" y="988"/>
                  </a:cubicBezTo>
                  <a:cubicBezTo>
                    <a:pt x="1044" y="965"/>
                    <a:pt x="1115" y="830"/>
                    <a:pt x="1115" y="799"/>
                  </a:cubicBezTo>
                  <a:cubicBezTo>
                    <a:pt x="1115" y="775"/>
                    <a:pt x="1131" y="751"/>
                    <a:pt x="1139" y="775"/>
                  </a:cubicBezTo>
                  <a:cubicBezTo>
                    <a:pt x="1147" y="791"/>
                    <a:pt x="1139" y="823"/>
                    <a:pt x="1163" y="807"/>
                  </a:cubicBezTo>
                  <a:cubicBezTo>
                    <a:pt x="1194" y="791"/>
                    <a:pt x="1194" y="767"/>
                    <a:pt x="1218" y="751"/>
                  </a:cubicBezTo>
                  <a:cubicBezTo>
                    <a:pt x="1242" y="727"/>
                    <a:pt x="1250" y="704"/>
                    <a:pt x="1265" y="720"/>
                  </a:cubicBezTo>
                  <a:cubicBezTo>
                    <a:pt x="1281" y="736"/>
                    <a:pt x="1305" y="743"/>
                    <a:pt x="1281" y="767"/>
                  </a:cubicBezTo>
                  <a:cubicBezTo>
                    <a:pt x="1258" y="783"/>
                    <a:pt x="1234" y="799"/>
                    <a:pt x="1242" y="814"/>
                  </a:cubicBezTo>
                  <a:cubicBezTo>
                    <a:pt x="1242" y="830"/>
                    <a:pt x="1250" y="854"/>
                    <a:pt x="1265" y="830"/>
                  </a:cubicBezTo>
                  <a:cubicBezTo>
                    <a:pt x="1273" y="807"/>
                    <a:pt x="1281" y="791"/>
                    <a:pt x="1297" y="783"/>
                  </a:cubicBezTo>
                  <a:cubicBezTo>
                    <a:pt x="1321" y="767"/>
                    <a:pt x="1352" y="759"/>
                    <a:pt x="1352" y="743"/>
                  </a:cubicBezTo>
                  <a:cubicBezTo>
                    <a:pt x="1352" y="720"/>
                    <a:pt x="1368" y="664"/>
                    <a:pt x="1416" y="664"/>
                  </a:cubicBezTo>
                  <a:cubicBezTo>
                    <a:pt x="1471" y="656"/>
                    <a:pt x="1487" y="648"/>
                    <a:pt x="1526" y="641"/>
                  </a:cubicBezTo>
                  <a:cubicBezTo>
                    <a:pt x="1566" y="641"/>
                    <a:pt x="1582" y="641"/>
                    <a:pt x="1589" y="617"/>
                  </a:cubicBezTo>
                  <a:cubicBezTo>
                    <a:pt x="1589" y="585"/>
                    <a:pt x="1605" y="570"/>
                    <a:pt x="1629" y="570"/>
                  </a:cubicBezTo>
                  <a:cubicBezTo>
                    <a:pt x="1653" y="570"/>
                    <a:pt x="1637" y="577"/>
                    <a:pt x="1669" y="577"/>
                  </a:cubicBezTo>
                  <a:cubicBezTo>
                    <a:pt x="1700" y="577"/>
                    <a:pt x="1708" y="577"/>
                    <a:pt x="1740" y="585"/>
                  </a:cubicBezTo>
                  <a:cubicBezTo>
                    <a:pt x="1771" y="593"/>
                    <a:pt x="1771" y="585"/>
                    <a:pt x="1803" y="617"/>
                  </a:cubicBezTo>
                  <a:cubicBezTo>
                    <a:pt x="1842" y="641"/>
                    <a:pt x="1835" y="664"/>
                    <a:pt x="1866" y="648"/>
                  </a:cubicBezTo>
                  <a:cubicBezTo>
                    <a:pt x="1890" y="633"/>
                    <a:pt x="1874" y="617"/>
                    <a:pt x="1890" y="601"/>
                  </a:cubicBezTo>
                  <a:cubicBezTo>
                    <a:pt x="1898" y="577"/>
                    <a:pt x="1914" y="570"/>
                    <a:pt x="1937" y="577"/>
                  </a:cubicBezTo>
                  <a:cubicBezTo>
                    <a:pt x="1945" y="585"/>
                    <a:pt x="1985" y="585"/>
                    <a:pt x="2016" y="585"/>
                  </a:cubicBezTo>
                  <a:cubicBezTo>
                    <a:pt x="2040" y="585"/>
                    <a:pt x="2064" y="577"/>
                    <a:pt x="2072" y="585"/>
                  </a:cubicBezTo>
                  <a:cubicBezTo>
                    <a:pt x="2088" y="585"/>
                    <a:pt x="2135" y="577"/>
                    <a:pt x="2135" y="577"/>
                  </a:cubicBezTo>
                  <a:cubicBezTo>
                    <a:pt x="2143" y="577"/>
                    <a:pt x="2135" y="577"/>
                    <a:pt x="2159" y="577"/>
                  </a:cubicBezTo>
                  <a:cubicBezTo>
                    <a:pt x="2182" y="577"/>
                    <a:pt x="2182" y="577"/>
                    <a:pt x="2214" y="585"/>
                  </a:cubicBezTo>
                  <a:cubicBezTo>
                    <a:pt x="2254" y="585"/>
                    <a:pt x="2254" y="577"/>
                    <a:pt x="2254" y="554"/>
                  </a:cubicBezTo>
                  <a:cubicBezTo>
                    <a:pt x="2262" y="538"/>
                    <a:pt x="2254" y="506"/>
                    <a:pt x="2238" y="506"/>
                  </a:cubicBezTo>
                  <a:cubicBezTo>
                    <a:pt x="2222" y="498"/>
                    <a:pt x="2214" y="506"/>
                    <a:pt x="2198" y="522"/>
                  </a:cubicBezTo>
                  <a:cubicBezTo>
                    <a:pt x="2182" y="538"/>
                    <a:pt x="2175" y="561"/>
                    <a:pt x="2159" y="546"/>
                  </a:cubicBezTo>
                  <a:cubicBezTo>
                    <a:pt x="2135" y="538"/>
                    <a:pt x="2135" y="522"/>
                    <a:pt x="2127" y="522"/>
                  </a:cubicBezTo>
                  <a:cubicBezTo>
                    <a:pt x="2111" y="522"/>
                    <a:pt x="2080" y="498"/>
                    <a:pt x="2064" y="483"/>
                  </a:cubicBezTo>
                  <a:cubicBezTo>
                    <a:pt x="2040" y="467"/>
                    <a:pt x="2032" y="459"/>
                    <a:pt x="2024" y="435"/>
                  </a:cubicBezTo>
                  <a:cubicBezTo>
                    <a:pt x="2024" y="411"/>
                    <a:pt x="2024" y="364"/>
                    <a:pt x="2001" y="364"/>
                  </a:cubicBezTo>
                  <a:cubicBezTo>
                    <a:pt x="1977" y="364"/>
                    <a:pt x="1945" y="364"/>
                    <a:pt x="1929" y="372"/>
                  </a:cubicBezTo>
                  <a:cubicBezTo>
                    <a:pt x="1914" y="380"/>
                    <a:pt x="1866" y="372"/>
                    <a:pt x="1851" y="372"/>
                  </a:cubicBezTo>
                  <a:cubicBezTo>
                    <a:pt x="1842" y="364"/>
                    <a:pt x="1835" y="364"/>
                    <a:pt x="1795" y="364"/>
                  </a:cubicBezTo>
                  <a:cubicBezTo>
                    <a:pt x="1756" y="372"/>
                    <a:pt x="1740" y="348"/>
                    <a:pt x="1740" y="293"/>
                  </a:cubicBezTo>
                  <a:cubicBezTo>
                    <a:pt x="1740" y="237"/>
                    <a:pt x="1756" y="230"/>
                    <a:pt x="1724" y="230"/>
                  </a:cubicBezTo>
                  <a:cubicBezTo>
                    <a:pt x="1700" y="237"/>
                    <a:pt x="1661" y="253"/>
                    <a:pt x="1637" y="269"/>
                  </a:cubicBezTo>
                  <a:cubicBezTo>
                    <a:pt x="1613" y="285"/>
                    <a:pt x="1574" y="309"/>
                    <a:pt x="1503" y="301"/>
                  </a:cubicBezTo>
                  <a:cubicBezTo>
                    <a:pt x="1431" y="293"/>
                    <a:pt x="1321" y="348"/>
                    <a:pt x="1289" y="388"/>
                  </a:cubicBezTo>
                  <a:cubicBezTo>
                    <a:pt x="1265" y="427"/>
                    <a:pt x="1250" y="443"/>
                    <a:pt x="1218" y="443"/>
                  </a:cubicBezTo>
                  <a:cubicBezTo>
                    <a:pt x="1194" y="443"/>
                    <a:pt x="1139" y="451"/>
                    <a:pt x="1131" y="435"/>
                  </a:cubicBezTo>
                  <a:cubicBezTo>
                    <a:pt x="1131" y="411"/>
                    <a:pt x="1123" y="403"/>
                    <a:pt x="1099" y="411"/>
                  </a:cubicBezTo>
                  <a:cubicBezTo>
                    <a:pt x="1076" y="427"/>
                    <a:pt x="1036" y="459"/>
                    <a:pt x="1020" y="451"/>
                  </a:cubicBezTo>
                  <a:cubicBezTo>
                    <a:pt x="997" y="435"/>
                    <a:pt x="957" y="427"/>
                    <a:pt x="933" y="380"/>
                  </a:cubicBezTo>
                  <a:cubicBezTo>
                    <a:pt x="918" y="340"/>
                    <a:pt x="854" y="309"/>
                    <a:pt x="831" y="293"/>
                  </a:cubicBezTo>
                  <a:cubicBezTo>
                    <a:pt x="815" y="269"/>
                    <a:pt x="752" y="261"/>
                    <a:pt x="728" y="269"/>
                  </a:cubicBezTo>
                  <a:cubicBezTo>
                    <a:pt x="704" y="277"/>
                    <a:pt x="665" y="285"/>
                    <a:pt x="649" y="309"/>
                  </a:cubicBezTo>
                  <a:cubicBezTo>
                    <a:pt x="633" y="324"/>
                    <a:pt x="625" y="372"/>
                    <a:pt x="625" y="340"/>
                  </a:cubicBezTo>
                  <a:cubicBezTo>
                    <a:pt x="617" y="309"/>
                    <a:pt x="601" y="285"/>
                    <a:pt x="625" y="253"/>
                  </a:cubicBezTo>
                  <a:cubicBezTo>
                    <a:pt x="649" y="222"/>
                    <a:pt x="665" y="174"/>
                    <a:pt x="696" y="143"/>
                  </a:cubicBezTo>
                  <a:cubicBezTo>
                    <a:pt x="728" y="111"/>
                    <a:pt x="744" y="79"/>
                    <a:pt x="759" y="71"/>
                  </a:cubicBezTo>
                  <a:cubicBezTo>
                    <a:pt x="767" y="56"/>
                    <a:pt x="752" y="56"/>
                    <a:pt x="791" y="56"/>
                  </a:cubicBezTo>
                  <a:cubicBezTo>
                    <a:pt x="831" y="56"/>
                    <a:pt x="831" y="32"/>
                    <a:pt x="815" y="16"/>
                  </a:cubicBezTo>
                  <a:cubicBezTo>
                    <a:pt x="799" y="8"/>
                    <a:pt x="704" y="0"/>
                    <a:pt x="672" y="32"/>
                  </a:cubicBezTo>
                  <a:cubicBezTo>
                    <a:pt x="633" y="56"/>
                    <a:pt x="586" y="87"/>
                    <a:pt x="570" y="119"/>
                  </a:cubicBezTo>
                  <a:cubicBezTo>
                    <a:pt x="554" y="150"/>
                    <a:pt x="554" y="166"/>
                    <a:pt x="546" y="174"/>
                  </a:cubicBezTo>
                  <a:cubicBezTo>
                    <a:pt x="538" y="190"/>
                    <a:pt x="538" y="182"/>
                    <a:pt x="530" y="166"/>
                  </a:cubicBezTo>
                  <a:cubicBezTo>
                    <a:pt x="522" y="150"/>
                    <a:pt x="522" y="143"/>
                    <a:pt x="514" y="158"/>
                  </a:cubicBezTo>
                  <a:cubicBezTo>
                    <a:pt x="506" y="174"/>
                    <a:pt x="483" y="198"/>
                    <a:pt x="459" y="222"/>
                  </a:cubicBezTo>
                  <a:cubicBezTo>
                    <a:pt x="443" y="245"/>
                    <a:pt x="475" y="245"/>
                    <a:pt x="435" y="261"/>
                  </a:cubicBezTo>
                  <a:cubicBezTo>
                    <a:pt x="388" y="285"/>
                    <a:pt x="356" y="301"/>
                    <a:pt x="325" y="324"/>
                  </a:cubicBezTo>
                  <a:cubicBezTo>
                    <a:pt x="293" y="348"/>
                    <a:pt x="293" y="356"/>
                    <a:pt x="269" y="348"/>
                  </a:cubicBezTo>
                  <a:cubicBezTo>
                    <a:pt x="246" y="348"/>
                    <a:pt x="222" y="348"/>
                    <a:pt x="198" y="364"/>
                  </a:cubicBezTo>
                  <a:cubicBezTo>
                    <a:pt x="175" y="372"/>
                    <a:pt x="103" y="419"/>
                    <a:pt x="72" y="459"/>
                  </a:cubicBezTo>
                  <a:cubicBezTo>
                    <a:pt x="48" y="490"/>
                    <a:pt x="32" y="498"/>
                    <a:pt x="0" y="498"/>
                  </a:cubicBezTo>
                  <a:cubicBezTo>
                    <a:pt x="8" y="506"/>
                    <a:pt x="16" y="514"/>
                    <a:pt x="24" y="52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3" name="Freeform 642"/>
            <p:cNvSpPr>
              <a:spLocks noChangeArrowheads="1"/>
            </p:cNvSpPr>
            <p:nvPr/>
          </p:nvSpPr>
          <p:spPr bwMode="auto">
            <a:xfrm>
              <a:off x="13320015" y="3990525"/>
              <a:ext cx="1194442" cy="586784"/>
            </a:xfrm>
            <a:custGeom>
              <a:avLst/>
              <a:gdLst>
                <a:gd name="T0" fmla="*/ 940 w 2270"/>
                <a:gd name="T1" fmla="*/ 1020 h 1116"/>
                <a:gd name="T2" fmla="*/ 814 w 2270"/>
                <a:gd name="T3" fmla="*/ 806 h 1116"/>
                <a:gd name="T4" fmla="*/ 664 w 2270"/>
                <a:gd name="T5" fmla="*/ 688 h 1116"/>
                <a:gd name="T6" fmla="*/ 197 w 2270"/>
                <a:gd name="T7" fmla="*/ 633 h 1116"/>
                <a:gd name="T8" fmla="*/ 0 w 2270"/>
                <a:gd name="T9" fmla="*/ 482 h 1116"/>
                <a:gd name="T10" fmla="*/ 284 w 2270"/>
                <a:gd name="T11" fmla="*/ 340 h 1116"/>
                <a:gd name="T12" fmla="*/ 466 w 2270"/>
                <a:gd name="T13" fmla="*/ 214 h 1116"/>
                <a:gd name="T14" fmla="*/ 545 w 2270"/>
                <a:gd name="T15" fmla="*/ 174 h 1116"/>
                <a:gd name="T16" fmla="*/ 766 w 2270"/>
                <a:gd name="T17" fmla="*/ 0 h 1116"/>
                <a:gd name="T18" fmla="*/ 751 w 2270"/>
                <a:gd name="T19" fmla="*/ 79 h 1116"/>
                <a:gd name="T20" fmla="*/ 632 w 2270"/>
                <a:gd name="T21" fmla="*/ 340 h 1116"/>
                <a:gd name="T22" fmla="*/ 838 w 2270"/>
                <a:gd name="T23" fmla="*/ 285 h 1116"/>
                <a:gd name="T24" fmla="*/ 1083 w 2270"/>
                <a:gd name="T25" fmla="*/ 419 h 1116"/>
                <a:gd name="T26" fmla="*/ 1296 w 2270"/>
                <a:gd name="T27" fmla="*/ 372 h 1116"/>
                <a:gd name="T28" fmla="*/ 1644 w 2270"/>
                <a:gd name="T29" fmla="*/ 253 h 1116"/>
                <a:gd name="T30" fmla="*/ 1763 w 2270"/>
                <a:gd name="T31" fmla="*/ 348 h 1116"/>
                <a:gd name="T32" fmla="*/ 1936 w 2270"/>
                <a:gd name="T33" fmla="*/ 364 h 1116"/>
                <a:gd name="T34" fmla="*/ 2071 w 2270"/>
                <a:gd name="T35" fmla="*/ 467 h 1116"/>
                <a:gd name="T36" fmla="*/ 2189 w 2270"/>
                <a:gd name="T37" fmla="*/ 522 h 1116"/>
                <a:gd name="T38" fmla="*/ 2261 w 2270"/>
                <a:gd name="T39" fmla="*/ 553 h 1116"/>
                <a:gd name="T40" fmla="*/ 2142 w 2270"/>
                <a:gd name="T41" fmla="*/ 577 h 1116"/>
                <a:gd name="T42" fmla="*/ 1992 w 2270"/>
                <a:gd name="T43" fmla="*/ 577 h 1116"/>
                <a:gd name="T44" fmla="*/ 1810 w 2270"/>
                <a:gd name="T45" fmla="*/ 609 h 1116"/>
                <a:gd name="T46" fmla="*/ 1660 w 2270"/>
                <a:gd name="T47" fmla="*/ 569 h 1116"/>
                <a:gd name="T48" fmla="*/ 1486 w 2270"/>
                <a:gd name="T49" fmla="*/ 648 h 1116"/>
                <a:gd name="T50" fmla="*/ 1272 w 2270"/>
                <a:gd name="T51" fmla="*/ 822 h 1116"/>
                <a:gd name="T52" fmla="*/ 1272 w 2270"/>
                <a:gd name="T53" fmla="*/ 719 h 1116"/>
                <a:gd name="T54" fmla="*/ 1170 w 2270"/>
                <a:gd name="T55" fmla="*/ 799 h 1116"/>
                <a:gd name="T56" fmla="*/ 1090 w 2270"/>
                <a:gd name="T57" fmla="*/ 901 h 1116"/>
                <a:gd name="T58" fmla="*/ 664 w 2270"/>
                <a:gd name="T59" fmla="*/ 680 h 1116"/>
                <a:gd name="T60" fmla="*/ 814 w 2270"/>
                <a:gd name="T61" fmla="*/ 799 h 1116"/>
                <a:gd name="T62" fmla="*/ 909 w 2270"/>
                <a:gd name="T63" fmla="*/ 988 h 1116"/>
                <a:gd name="T64" fmla="*/ 1019 w 2270"/>
                <a:gd name="T65" fmla="*/ 1028 h 1116"/>
                <a:gd name="T66" fmla="*/ 1154 w 2270"/>
                <a:gd name="T67" fmla="*/ 783 h 1116"/>
                <a:gd name="T68" fmla="*/ 1265 w 2270"/>
                <a:gd name="T69" fmla="*/ 704 h 1116"/>
                <a:gd name="T70" fmla="*/ 1249 w 2270"/>
                <a:gd name="T71" fmla="*/ 806 h 1116"/>
                <a:gd name="T72" fmla="*/ 1359 w 2270"/>
                <a:gd name="T73" fmla="*/ 735 h 1116"/>
                <a:gd name="T74" fmla="*/ 1636 w 2270"/>
                <a:gd name="T75" fmla="*/ 562 h 1116"/>
                <a:gd name="T76" fmla="*/ 1747 w 2270"/>
                <a:gd name="T77" fmla="*/ 577 h 1116"/>
                <a:gd name="T78" fmla="*/ 1889 w 2270"/>
                <a:gd name="T79" fmla="*/ 609 h 1116"/>
                <a:gd name="T80" fmla="*/ 2079 w 2270"/>
                <a:gd name="T81" fmla="*/ 569 h 1116"/>
                <a:gd name="T82" fmla="*/ 2229 w 2270"/>
                <a:gd name="T83" fmla="*/ 569 h 1116"/>
                <a:gd name="T84" fmla="*/ 2205 w 2270"/>
                <a:gd name="T85" fmla="*/ 514 h 1116"/>
                <a:gd name="T86" fmla="*/ 2079 w 2270"/>
                <a:gd name="T87" fmla="*/ 490 h 1116"/>
                <a:gd name="T88" fmla="*/ 1992 w 2270"/>
                <a:gd name="T89" fmla="*/ 356 h 1116"/>
                <a:gd name="T90" fmla="*/ 1763 w 2270"/>
                <a:gd name="T91" fmla="*/ 348 h 1116"/>
                <a:gd name="T92" fmla="*/ 1644 w 2270"/>
                <a:gd name="T93" fmla="*/ 261 h 1116"/>
                <a:gd name="T94" fmla="*/ 1225 w 2270"/>
                <a:gd name="T95" fmla="*/ 443 h 1116"/>
                <a:gd name="T96" fmla="*/ 1083 w 2270"/>
                <a:gd name="T97" fmla="*/ 419 h 1116"/>
                <a:gd name="T98" fmla="*/ 838 w 2270"/>
                <a:gd name="T99" fmla="*/ 285 h 1116"/>
                <a:gd name="T100" fmla="*/ 632 w 2270"/>
                <a:gd name="T101" fmla="*/ 348 h 1116"/>
                <a:gd name="T102" fmla="*/ 751 w 2270"/>
                <a:gd name="T103" fmla="*/ 79 h 1116"/>
                <a:gd name="T104" fmla="*/ 766 w 2270"/>
                <a:gd name="T105" fmla="*/ 8 h 1116"/>
                <a:gd name="T106" fmla="*/ 545 w 2270"/>
                <a:gd name="T107" fmla="*/ 182 h 1116"/>
                <a:gd name="T108" fmla="*/ 474 w 2270"/>
                <a:gd name="T109" fmla="*/ 214 h 1116"/>
                <a:gd name="T110" fmla="*/ 284 w 2270"/>
                <a:gd name="T111" fmla="*/ 348 h 1116"/>
                <a:gd name="T112" fmla="*/ 31 w 2270"/>
                <a:gd name="T113" fmla="*/ 506 h 1116"/>
                <a:gd name="T114" fmla="*/ 513 w 2270"/>
                <a:gd name="T115" fmla="*/ 69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1116">
                  <a:moveTo>
                    <a:pt x="988" y="1115"/>
                  </a:moveTo>
                  <a:lnTo>
                    <a:pt x="988" y="1115"/>
                  </a:lnTo>
                  <a:cubicBezTo>
                    <a:pt x="980" y="1115"/>
                    <a:pt x="980" y="1115"/>
                    <a:pt x="980" y="1115"/>
                  </a:cubicBezTo>
                  <a:lnTo>
                    <a:pt x="972" y="1107"/>
                  </a:lnTo>
                  <a:cubicBezTo>
                    <a:pt x="940" y="1091"/>
                    <a:pt x="940" y="1059"/>
                    <a:pt x="940" y="1028"/>
                  </a:cubicBezTo>
                  <a:lnTo>
                    <a:pt x="940" y="1020"/>
                  </a:lnTo>
                  <a:cubicBezTo>
                    <a:pt x="940" y="1004"/>
                    <a:pt x="932" y="1004"/>
                    <a:pt x="909" y="996"/>
                  </a:cubicBezTo>
                  <a:cubicBezTo>
                    <a:pt x="901" y="996"/>
                    <a:pt x="893" y="996"/>
                    <a:pt x="885" y="996"/>
                  </a:cubicBezTo>
                  <a:cubicBezTo>
                    <a:pt x="877" y="988"/>
                    <a:pt x="869" y="988"/>
                    <a:pt x="869" y="988"/>
                  </a:cubicBezTo>
                  <a:cubicBezTo>
                    <a:pt x="861" y="980"/>
                    <a:pt x="869" y="973"/>
                    <a:pt x="869" y="965"/>
                  </a:cubicBezTo>
                  <a:cubicBezTo>
                    <a:pt x="877" y="957"/>
                    <a:pt x="885" y="933"/>
                    <a:pt x="885" y="893"/>
                  </a:cubicBezTo>
                  <a:cubicBezTo>
                    <a:pt x="885" y="815"/>
                    <a:pt x="838" y="806"/>
                    <a:pt x="814" y="806"/>
                  </a:cubicBezTo>
                  <a:lnTo>
                    <a:pt x="814" y="806"/>
                  </a:lnTo>
                  <a:cubicBezTo>
                    <a:pt x="790" y="799"/>
                    <a:pt x="790" y="783"/>
                    <a:pt x="782" y="743"/>
                  </a:cubicBezTo>
                  <a:cubicBezTo>
                    <a:pt x="782" y="735"/>
                    <a:pt x="782" y="735"/>
                    <a:pt x="782" y="735"/>
                  </a:cubicBezTo>
                  <a:cubicBezTo>
                    <a:pt x="782" y="719"/>
                    <a:pt x="759" y="712"/>
                    <a:pt x="727" y="712"/>
                  </a:cubicBezTo>
                  <a:cubicBezTo>
                    <a:pt x="711" y="712"/>
                    <a:pt x="687" y="712"/>
                    <a:pt x="679" y="704"/>
                  </a:cubicBezTo>
                  <a:cubicBezTo>
                    <a:pt x="672" y="696"/>
                    <a:pt x="664" y="688"/>
                    <a:pt x="664" y="688"/>
                  </a:cubicBezTo>
                  <a:cubicBezTo>
                    <a:pt x="656" y="688"/>
                    <a:pt x="648" y="696"/>
                    <a:pt x="632" y="696"/>
                  </a:cubicBezTo>
                  <a:cubicBezTo>
                    <a:pt x="624" y="704"/>
                    <a:pt x="608" y="712"/>
                    <a:pt x="585" y="712"/>
                  </a:cubicBezTo>
                  <a:cubicBezTo>
                    <a:pt x="569" y="719"/>
                    <a:pt x="561" y="719"/>
                    <a:pt x="553" y="719"/>
                  </a:cubicBezTo>
                  <a:cubicBezTo>
                    <a:pt x="529" y="719"/>
                    <a:pt x="521" y="712"/>
                    <a:pt x="513" y="696"/>
                  </a:cubicBezTo>
                  <a:cubicBezTo>
                    <a:pt x="506" y="696"/>
                    <a:pt x="506" y="688"/>
                    <a:pt x="498" y="680"/>
                  </a:cubicBezTo>
                  <a:cubicBezTo>
                    <a:pt x="466" y="648"/>
                    <a:pt x="268" y="633"/>
                    <a:pt x="197" y="633"/>
                  </a:cubicBezTo>
                  <a:cubicBezTo>
                    <a:pt x="126" y="633"/>
                    <a:pt x="110" y="609"/>
                    <a:pt x="95" y="593"/>
                  </a:cubicBezTo>
                  <a:lnTo>
                    <a:pt x="95" y="593"/>
                  </a:lnTo>
                  <a:cubicBezTo>
                    <a:pt x="95" y="585"/>
                    <a:pt x="87" y="577"/>
                    <a:pt x="87" y="577"/>
                  </a:cubicBezTo>
                  <a:cubicBezTo>
                    <a:pt x="71" y="553"/>
                    <a:pt x="55" y="530"/>
                    <a:pt x="31" y="514"/>
                  </a:cubicBezTo>
                  <a:cubicBezTo>
                    <a:pt x="23" y="506"/>
                    <a:pt x="15" y="498"/>
                    <a:pt x="7" y="490"/>
                  </a:cubicBezTo>
                  <a:cubicBezTo>
                    <a:pt x="0" y="482"/>
                    <a:pt x="0" y="482"/>
                    <a:pt x="0" y="482"/>
                  </a:cubicBezTo>
                  <a:cubicBezTo>
                    <a:pt x="7" y="482"/>
                    <a:pt x="7" y="482"/>
                    <a:pt x="7" y="482"/>
                  </a:cubicBezTo>
                  <a:cubicBezTo>
                    <a:pt x="39" y="482"/>
                    <a:pt x="55" y="482"/>
                    <a:pt x="79" y="443"/>
                  </a:cubicBezTo>
                  <a:cubicBezTo>
                    <a:pt x="102" y="411"/>
                    <a:pt x="182" y="364"/>
                    <a:pt x="205" y="348"/>
                  </a:cubicBezTo>
                  <a:cubicBezTo>
                    <a:pt x="221" y="340"/>
                    <a:pt x="237" y="340"/>
                    <a:pt x="260" y="340"/>
                  </a:cubicBezTo>
                  <a:cubicBezTo>
                    <a:pt x="268" y="340"/>
                    <a:pt x="268" y="340"/>
                    <a:pt x="276" y="340"/>
                  </a:cubicBezTo>
                  <a:lnTo>
                    <a:pt x="284" y="340"/>
                  </a:lnTo>
                  <a:cubicBezTo>
                    <a:pt x="300" y="340"/>
                    <a:pt x="300" y="340"/>
                    <a:pt x="316" y="324"/>
                  </a:cubicBezTo>
                  <a:cubicBezTo>
                    <a:pt x="316" y="324"/>
                    <a:pt x="324" y="324"/>
                    <a:pt x="324" y="316"/>
                  </a:cubicBezTo>
                  <a:cubicBezTo>
                    <a:pt x="355" y="293"/>
                    <a:pt x="387" y="277"/>
                    <a:pt x="419" y="261"/>
                  </a:cubicBezTo>
                  <a:cubicBezTo>
                    <a:pt x="426" y="261"/>
                    <a:pt x="435" y="253"/>
                    <a:pt x="435" y="253"/>
                  </a:cubicBezTo>
                  <a:cubicBezTo>
                    <a:pt x="458" y="237"/>
                    <a:pt x="458" y="237"/>
                    <a:pt x="458" y="229"/>
                  </a:cubicBezTo>
                  <a:cubicBezTo>
                    <a:pt x="458" y="229"/>
                    <a:pt x="458" y="222"/>
                    <a:pt x="466" y="214"/>
                  </a:cubicBezTo>
                  <a:cubicBezTo>
                    <a:pt x="474" y="198"/>
                    <a:pt x="490" y="182"/>
                    <a:pt x="498" y="174"/>
                  </a:cubicBezTo>
                  <a:cubicBezTo>
                    <a:pt x="506" y="158"/>
                    <a:pt x="513" y="150"/>
                    <a:pt x="521" y="142"/>
                  </a:cubicBezTo>
                  <a:lnTo>
                    <a:pt x="529" y="135"/>
                  </a:lnTo>
                  <a:cubicBezTo>
                    <a:pt x="537" y="135"/>
                    <a:pt x="537" y="142"/>
                    <a:pt x="537" y="150"/>
                  </a:cubicBezTo>
                  <a:cubicBezTo>
                    <a:pt x="537" y="150"/>
                    <a:pt x="537" y="158"/>
                    <a:pt x="545" y="158"/>
                  </a:cubicBezTo>
                  <a:cubicBezTo>
                    <a:pt x="545" y="166"/>
                    <a:pt x="545" y="166"/>
                    <a:pt x="545" y="174"/>
                  </a:cubicBezTo>
                  <a:lnTo>
                    <a:pt x="553" y="166"/>
                  </a:lnTo>
                  <a:cubicBezTo>
                    <a:pt x="553" y="166"/>
                    <a:pt x="553" y="158"/>
                    <a:pt x="553" y="150"/>
                  </a:cubicBezTo>
                  <a:cubicBezTo>
                    <a:pt x="561" y="142"/>
                    <a:pt x="561" y="127"/>
                    <a:pt x="577" y="103"/>
                  </a:cubicBezTo>
                  <a:cubicBezTo>
                    <a:pt x="593" y="79"/>
                    <a:pt x="632" y="48"/>
                    <a:pt x="664" y="24"/>
                  </a:cubicBezTo>
                  <a:cubicBezTo>
                    <a:pt x="679" y="16"/>
                    <a:pt x="679" y="16"/>
                    <a:pt x="679" y="16"/>
                  </a:cubicBezTo>
                  <a:cubicBezTo>
                    <a:pt x="695" y="8"/>
                    <a:pt x="727" y="0"/>
                    <a:pt x="766" y="0"/>
                  </a:cubicBezTo>
                  <a:cubicBezTo>
                    <a:pt x="790" y="0"/>
                    <a:pt x="814" y="0"/>
                    <a:pt x="822" y="8"/>
                  </a:cubicBezTo>
                  <a:cubicBezTo>
                    <a:pt x="830" y="16"/>
                    <a:pt x="838" y="24"/>
                    <a:pt x="838" y="32"/>
                  </a:cubicBezTo>
                  <a:cubicBezTo>
                    <a:pt x="838" y="40"/>
                    <a:pt x="830" y="48"/>
                    <a:pt x="798" y="48"/>
                  </a:cubicBezTo>
                  <a:cubicBezTo>
                    <a:pt x="774" y="56"/>
                    <a:pt x="774" y="56"/>
                    <a:pt x="774" y="56"/>
                  </a:cubicBezTo>
                  <a:cubicBezTo>
                    <a:pt x="766" y="56"/>
                    <a:pt x="766" y="63"/>
                    <a:pt x="766" y="63"/>
                  </a:cubicBezTo>
                  <a:cubicBezTo>
                    <a:pt x="759" y="63"/>
                    <a:pt x="759" y="71"/>
                    <a:pt x="751" y="79"/>
                  </a:cubicBezTo>
                  <a:cubicBezTo>
                    <a:pt x="743" y="95"/>
                    <a:pt x="727" y="119"/>
                    <a:pt x="703" y="142"/>
                  </a:cubicBezTo>
                  <a:cubicBezTo>
                    <a:pt x="687" y="158"/>
                    <a:pt x="672" y="182"/>
                    <a:pt x="664" y="206"/>
                  </a:cubicBezTo>
                  <a:cubicBezTo>
                    <a:pt x="656" y="222"/>
                    <a:pt x="648" y="237"/>
                    <a:pt x="632" y="253"/>
                  </a:cubicBezTo>
                  <a:cubicBezTo>
                    <a:pt x="616" y="269"/>
                    <a:pt x="624" y="285"/>
                    <a:pt x="624" y="309"/>
                  </a:cubicBezTo>
                  <a:cubicBezTo>
                    <a:pt x="632" y="316"/>
                    <a:pt x="632" y="324"/>
                    <a:pt x="632" y="332"/>
                  </a:cubicBezTo>
                  <a:cubicBezTo>
                    <a:pt x="632" y="332"/>
                    <a:pt x="632" y="332"/>
                    <a:pt x="632" y="340"/>
                  </a:cubicBezTo>
                  <a:cubicBezTo>
                    <a:pt x="632" y="332"/>
                    <a:pt x="640" y="332"/>
                    <a:pt x="640" y="324"/>
                  </a:cubicBezTo>
                  <a:cubicBezTo>
                    <a:pt x="640" y="316"/>
                    <a:pt x="648" y="301"/>
                    <a:pt x="648" y="293"/>
                  </a:cubicBezTo>
                  <a:cubicBezTo>
                    <a:pt x="664" y="277"/>
                    <a:pt x="687" y="269"/>
                    <a:pt x="711" y="269"/>
                  </a:cubicBezTo>
                  <a:cubicBezTo>
                    <a:pt x="719" y="261"/>
                    <a:pt x="727" y="261"/>
                    <a:pt x="735" y="261"/>
                  </a:cubicBezTo>
                  <a:cubicBezTo>
                    <a:pt x="743" y="261"/>
                    <a:pt x="751" y="253"/>
                    <a:pt x="759" y="253"/>
                  </a:cubicBezTo>
                  <a:cubicBezTo>
                    <a:pt x="790" y="253"/>
                    <a:pt x="822" y="261"/>
                    <a:pt x="838" y="285"/>
                  </a:cubicBezTo>
                  <a:cubicBezTo>
                    <a:pt x="846" y="285"/>
                    <a:pt x="861" y="293"/>
                    <a:pt x="869" y="301"/>
                  </a:cubicBezTo>
                  <a:cubicBezTo>
                    <a:pt x="901" y="324"/>
                    <a:pt x="932" y="340"/>
                    <a:pt x="948" y="372"/>
                  </a:cubicBezTo>
                  <a:cubicBezTo>
                    <a:pt x="964" y="403"/>
                    <a:pt x="996" y="419"/>
                    <a:pt x="1019" y="427"/>
                  </a:cubicBezTo>
                  <a:cubicBezTo>
                    <a:pt x="1019" y="435"/>
                    <a:pt x="1019" y="435"/>
                    <a:pt x="1027" y="435"/>
                  </a:cubicBezTo>
                  <a:cubicBezTo>
                    <a:pt x="1027" y="435"/>
                    <a:pt x="1027" y="435"/>
                    <a:pt x="1035" y="435"/>
                  </a:cubicBezTo>
                  <a:cubicBezTo>
                    <a:pt x="1043" y="435"/>
                    <a:pt x="1067" y="427"/>
                    <a:pt x="1083" y="419"/>
                  </a:cubicBezTo>
                  <a:cubicBezTo>
                    <a:pt x="1090" y="411"/>
                    <a:pt x="1099" y="403"/>
                    <a:pt x="1106" y="403"/>
                  </a:cubicBezTo>
                  <a:cubicBezTo>
                    <a:pt x="1130" y="395"/>
                    <a:pt x="1138" y="403"/>
                    <a:pt x="1146" y="427"/>
                  </a:cubicBezTo>
                  <a:cubicBezTo>
                    <a:pt x="1146" y="435"/>
                    <a:pt x="1154" y="435"/>
                    <a:pt x="1178" y="435"/>
                  </a:cubicBezTo>
                  <a:cubicBezTo>
                    <a:pt x="1185" y="435"/>
                    <a:pt x="1193" y="435"/>
                    <a:pt x="1201" y="435"/>
                  </a:cubicBezTo>
                  <a:cubicBezTo>
                    <a:pt x="1209" y="435"/>
                    <a:pt x="1217" y="435"/>
                    <a:pt x="1225" y="435"/>
                  </a:cubicBezTo>
                  <a:cubicBezTo>
                    <a:pt x="1257" y="435"/>
                    <a:pt x="1265" y="419"/>
                    <a:pt x="1296" y="372"/>
                  </a:cubicBezTo>
                  <a:cubicBezTo>
                    <a:pt x="1320" y="340"/>
                    <a:pt x="1423" y="293"/>
                    <a:pt x="1494" y="293"/>
                  </a:cubicBezTo>
                  <a:cubicBezTo>
                    <a:pt x="1502" y="293"/>
                    <a:pt x="1510" y="293"/>
                    <a:pt x="1510" y="293"/>
                  </a:cubicBezTo>
                  <a:cubicBezTo>
                    <a:pt x="1518" y="293"/>
                    <a:pt x="1525" y="293"/>
                    <a:pt x="1541" y="293"/>
                  </a:cubicBezTo>
                  <a:cubicBezTo>
                    <a:pt x="1581" y="293"/>
                    <a:pt x="1612" y="277"/>
                    <a:pt x="1628" y="261"/>
                  </a:cubicBezTo>
                  <a:cubicBezTo>
                    <a:pt x="1636" y="261"/>
                    <a:pt x="1636" y="261"/>
                    <a:pt x="1644" y="261"/>
                  </a:cubicBezTo>
                  <a:cubicBezTo>
                    <a:pt x="1644" y="253"/>
                    <a:pt x="1644" y="253"/>
                    <a:pt x="1644" y="253"/>
                  </a:cubicBezTo>
                  <a:cubicBezTo>
                    <a:pt x="1676" y="237"/>
                    <a:pt x="1707" y="222"/>
                    <a:pt x="1731" y="222"/>
                  </a:cubicBezTo>
                  <a:cubicBezTo>
                    <a:pt x="1739" y="222"/>
                    <a:pt x="1739" y="222"/>
                    <a:pt x="1739" y="222"/>
                  </a:cubicBezTo>
                  <a:cubicBezTo>
                    <a:pt x="1747" y="222"/>
                    <a:pt x="1747" y="222"/>
                    <a:pt x="1755" y="222"/>
                  </a:cubicBezTo>
                  <a:cubicBezTo>
                    <a:pt x="1755" y="229"/>
                    <a:pt x="1755" y="237"/>
                    <a:pt x="1755" y="253"/>
                  </a:cubicBezTo>
                  <a:cubicBezTo>
                    <a:pt x="1755" y="261"/>
                    <a:pt x="1755" y="269"/>
                    <a:pt x="1755" y="285"/>
                  </a:cubicBezTo>
                  <a:cubicBezTo>
                    <a:pt x="1755" y="316"/>
                    <a:pt x="1755" y="340"/>
                    <a:pt x="1763" y="348"/>
                  </a:cubicBezTo>
                  <a:cubicBezTo>
                    <a:pt x="1770" y="356"/>
                    <a:pt x="1786" y="356"/>
                    <a:pt x="1802" y="356"/>
                  </a:cubicBezTo>
                  <a:cubicBezTo>
                    <a:pt x="1810" y="356"/>
                    <a:pt x="1826" y="356"/>
                    <a:pt x="1834" y="356"/>
                  </a:cubicBezTo>
                  <a:cubicBezTo>
                    <a:pt x="1834" y="356"/>
                    <a:pt x="1842" y="356"/>
                    <a:pt x="1849" y="356"/>
                  </a:cubicBezTo>
                  <a:cubicBezTo>
                    <a:pt x="1849" y="356"/>
                    <a:pt x="1858" y="356"/>
                    <a:pt x="1865" y="356"/>
                  </a:cubicBezTo>
                  <a:cubicBezTo>
                    <a:pt x="1865" y="364"/>
                    <a:pt x="1889" y="364"/>
                    <a:pt x="1913" y="364"/>
                  </a:cubicBezTo>
                  <a:cubicBezTo>
                    <a:pt x="1921" y="364"/>
                    <a:pt x="1929" y="364"/>
                    <a:pt x="1936" y="364"/>
                  </a:cubicBezTo>
                  <a:cubicBezTo>
                    <a:pt x="1944" y="356"/>
                    <a:pt x="1968" y="348"/>
                    <a:pt x="1992" y="348"/>
                  </a:cubicBezTo>
                  <a:cubicBezTo>
                    <a:pt x="2000" y="348"/>
                    <a:pt x="2000" y="348"/>
                    <a:pt x="2008" y="348"/>
                  </a:cubicBezTo>
                  <a:cubicBezTo>
                    <a:pt x="2031" y="356"/>
                    <a:pt x="2031" y="380"/>
                    <a:pt x="2031" y="403"/>
                  </a:cubicBezTo>
                  <a:cubicBezTo>
                    <a:pt x="2031" y="411"/>
                    <a:pt x="2039" y="419"/>
                    <a:pt x="2039" y="427"/>
                  </a:cubicBezTo>
                  <a:cubicBezTo>
                    <a:pt x="2039" y="451"/>
                    <a:pt x="2047" y="451"/>
                    <a:pt x="2063" y="467"/>
                  </a:cubicBezTo>
                  <a:cubicBezTo>
                    <a:pt x="2063" y="467"/>
                    <a:pt x="2063" y="467"/>
                    <a:pt x="2071" y="467"/>
                  </a:cubicBezTo>
                  <a:cubicBezTo>
                    <a:pt x="2071" y="475"/>
                    <a:pt x="2079" y="475"/>
                    <a:pt x="2087" y="482"/>
                  </a:cubicBezTo>
                  <a:cubicBezTo>
                    <a:pt x="2102" y="498"/>
                    <a:pt x="2126" y="514"/>
                    <a:pt x="2134" y="514"/>
                  </a:cubicBezTo>
                  <a:cubicBezTo>
                    <a:pt x="2142" y="514"/>
                    <a:pt x="2142" y="514"/>
                    <a:pt x="2150" y="522"/>
                  </a:cubicBezTo>
                  <a:cubicBezTo>
                    <a:pt x="2158" y="530"/>
                    <a:pt x="2158" y="530"/>
                    <a:pt x="2166" y="538"/>
                  </a:cubicBezTo>
                  <a:cubicBezTo>
                    <a:pt x="2166" y="538"/>
                    <a:pt x="2166" y="538"/>
                    <a:pt x="2174" y="538"/>
                  </a:cubicBezTo>
                  <a:cubicBezTo>
                    <a:pt x="2174" y="538"/>
                    <a:pt x="2182" y="530"/>
                    <a:pt x="2189" y="522"/>
                  </a:cubicBezTo>
                  <a:cubicBezTo>
                    <a:pt x="2197" y="522"/>
                    <a:pt x="2197" y="514"/>
                    <a:pt x="2205" y="514"/>
                  </a:cubicBezTo>
                  <a:cubicBezTo>
                    <a:pt x="2221" y="498"/>
                    <a:pt x="2229" y="490"/>
                    <a:pt x="2237" y="490"/>
                  </a:cubicBezTo>
                  <a:cubicBezTo>
                    <a:pt x="2245" y="490"/>
                    <a:pt x="2245" y="490"/>
                    <a:pt x="2245" y="490"/>
                  </a:cubicBezTo>
                  <a:cubicBezTo>
                    <a:pt x="2253" y="490"/>
                    <a:pt x="2253" y="498"/>
                    <a:pt x="2261" y="498"/>
                  </a:cubicBezTo>
                  <a:cubicBezTo>
                    <a:pt x="2269" y="514"/>
                    <a:pt x="2269" y="538"/>
                    <a:pt x="2269" y="546"/>
                  </a:cubicBezTo>
                  <a:cubicBezTo>
                    <a:pt x="2269" y="553"/>
                    <a:pt x="2269" y="553"/>
                    <a:pt x="2261" y="553"/>
                  </a:cubicBezTo>
                  <a:cubicBezTo>
                    <a:pt x="2261" y="569"/>
                    <a:pt x="2261" y="577"/>
                    <a:pt x="2237" y="577"/>
                  </a:cubicBezTo>
                  <a:cubicBezTo>
                    <a:pt x="2237" y="577"/>
                    <a:pt x="2229" y="577"/>
                    <a:pt x="2221" y="577"/>
                  </a:cubicBezTo>
                  <a:cubicBezTo>
                    <a:pt x="2213" y="577"/>
                    <a:pt x="2205" y="577"/>
                    <a:pt x="2205" y="577"/>
                  </a:cubicBezTo>
                  <a:cubicBezTo>
                    <a:pt x="2189" y="569"/>
                    <a:pt x="2182" y="569"/>
                    <a:pt x="2166" y="569"/>
                  </a:cubicBezTo>
                  <a:cubicBezTo>
                    <a:pt x="2150" y="569"/>
                    <a:pt x="2150" y="569"/>
                    <a:pt x="2150" y="569"/>
                  </a:cubicBezTo>
                  <a:cubicBezTo>
                    <a:pt x="2150" y="577"/>
                    <a:pt x="2150" y="577"/>
                    <a:pt x="2142" y="577"/>
                  </a:cubicBezTo>
                  <a:cubicBezTo>
                    <a:pt x="2142" y="577"/>
                    <a:pt x="2142" y="577"/>
                    <a:pt x="2134" y="577"/>
                  </a:cubicBezTo>
                  <a:cubicBezTo>
                    <a:pt x="2126" y="577"/>
                    <a:pt x="2110" y="577"/>
                    <a:pt x="2095" y="577"/>
                  </a:cubicBezTo>
                  <a:cubicBezTo>
                    <a:pt x="2087" y="577"/>
                    <a:pt x="2079" y="577"/>
                    <a:pt x="2079" y="577"/>
                  </a:cubicBezTo>
                  <a:cubicBezTo>
                    <a:pt x="2071" y="577"/>
                    <a:pt x="2071" y="577"/>
                    <a:pt x="2063" y="577"/>
                  </a:cubicBezTo>
                  <a:cubicBezTo>
                    <a:pt x="2055" y="577"/>
                    <a:pt x="2039" y="577"/>
                    <a:pt x="2031" y="577"/>
                  </a:cubicBezTo>
                  <a:cubicBezTo>
                    <a:pt x="2016" y="577"/>
                    <a:pt x="2000" y="577"/>
                    <a:pt x="1992" y="577"/>
                  </a:cubicBezTo>
                  <a:cubicBezTo>
                    <a:pt x="1960" y="577"/>
                    <a:pt x="1944" y="577"/>
                    <a:pt x="1936" y="569"/>
                  </a:cubicBezTo>
                  <a:cubicBezTo>
                    <a:pt x="1921" y="562"/>
                    <a:pt x="1913" y="569"/>
                    <a:pt x="1897" y="593"/>
                  </a:cubicBezTo>
                  <a:cubicBezTo>
                    <a:pt x="1897" y="601"/>
                    <a:pt x="1889" y="609"/>
                    <a:pt x="1889" y="609"/>
                  </a:cubicBezTo>
                  <a:cubicBezTo>
                    <a:pt x="1889" y="625"/>
                    <a:pt x="1889" y="633"/>
                    <a:pt x="1873" y="640"/>
                  </a:cubicBezTo>
                  <a:cubicBezTo>
                    <a:pt x="1849" y="656"/>
                    <a:pt x="1849" y="648"/>
                    <a:pt x="1834" y="633"/>
                  </a:cubicBezTo>
                  <a:cubicBezTo>
                    <a:pt x="1826" y="625"/>
                    <a:pt x="1826" y="617"/>
                    <a:pt x="1810" y="609"/>
                  </a:cubicBezTo>
                  <a:cubicBezTo>
                    <a:pt x="1786" y="593"/>
                    <a:pt x="1778" y="585"/>
                    <a:pt x="1763" y="585"/>
                  </a:cubicBezTo>
                  <a:cubicBezTo>
                    <a:pt x="1763" y="585"/>
                    <a:pt x="1755" y="585"/>
                    <a:pt x="1747" y="585"/>
                  </a:cubicBezTo>
                  <a:cubicBezTo>
                    <a:pt x="1739" y="585"/>
                    <a:pt x="1731" y="577"/>
                    <a:pt x="1731" y="577"/>
                  </a:cubicBezTo>
                  <a:cubicBezTo>
                    <a:pt x="1715" y="577"/>
                    <a:pt x="1707" y="569"/>
                    <a:pt x="1691" y="569"/>
                  </a:cubicBezTo>
                  <a:cubicBezTo>
                    <a:pt x="1683" y="569"/>
                    <a:pt x="1676" y="569"/>
                    <a:pt x="1676" y="569"/>
                  </a:cubicBezTo>
                  <a:cubicBezTo>
                    <a:pt x="1668" y="569"/>
                    <a:pt x="1668" y="569"/>
                    <a:pt x="1660" y="569"/>
                  </a:cubicBezTo>
                  <a:cubicBezTo>
                    <a:pt x="1652" y="569"/>
                    <a:pt x="1652" y="569"/>
                    <a:pt x="1652" y="569"/>
                  </a:cubicBezTo>
                  <a:cubicBezTo>
                    <a:pt x="1644" y="569"/>
                    <a:pt x="1644" y="569"/>
                    <a:pt x="1636" y="569"/>
                  </a:cubicBezTo>
                  <a:cubicBezTo>
                    <a:pt x="1612" y="569"/>
                    <a:pt x="1605" y="577"/>
                    <a:pt x="1596" y="609"/>
                  </a:cubicBezTo>
                  <a:cubicBezTo>
                    <a:pt x="1596" y="633"/>
                    <a:pt x="1573" y="640"/>
                    <a:pt x="1541" y="640"/>
                  </a:cubicBezTo>
                  <a:cubicBezTo>
                    <a:pt x="1533" y="640"/>
                    <a:pt x="1533" y="640"/>
                    <a:pt x="1533" y="640"/>
                  </a:cubicBezTo>
                  <a:cubicBezTo>
                    <a:pt x="1518" y="640"/>
                    <a:pt x="1502" y="640"/>
                    <a:pt x="1486" y="648"/>
                  </a:cubicBezTo>
                  <a:cubicBezTo>
                    <a:pt x="1470" y="648"/>
                    <a:pt x="1454" y="656"/>
                    <a:pt x="1423" y="656"/>
                  </a:cubicBezTo>
                  <a:cubicBezTo>
                    <a:pt x="1375" y="656"/>
                    <a:pt x="1359" y="712"/>
                    <a:pt x="1359" y="735"/>
                  </a:cubicBezTo>
                  <a:cubicBezTo>
                    <a:pt x="1359" y="751"/>
                    <a:pt x="1343" y="759"/>
                    <a:pt x="1320" y="767"/>
                  </a:cubicBezTo>
                  <a:cubicBezTo>
                    <a:pt x="1320" y="775"/>
                    <a:pt x="1312" y="775"/>
                    <a:pt x="1312" y="775"/>
                  </a:cubicBezTo>
                  <a:cubicBezTo>
                    <a:pt x="1288" y="783"/>
                    <a:pt x="1288" y="799"/>
                    <a:pt x="1280" y="815"/>
                  </a:cubicBezTo>
                  <a:cubicBezTo>
                    <a:pt x="1272" y="815"/>
                    <a:pt x="1272" y="822"/>
                    <a:pt x="1272" y="822"/>
                  </a:cubicBezTo>
                  <a:cubicBezTo>
                    <a:pt x="1272" y="830"/>
                    <a:pt x="1265" y="838"/>
                    <a:pt x="1257" y="838"/>
                  </a:cubicBezTo>
                  <a:cubicBezTo>
                    <a:pt x="1249" y="838"/>
                    <a:pt x="1249" y="830"/>
                    <a:pt x="1241" y="806"/>
                  </a:cubicBezTo>
                  <a:cubicBezTo>
                    <a:pt x="1241" y="791"/>
                    <a:pt x="1249" y="783"/>
                    <a:pt x="1265" y="767"/>
                  </a:cubicBezTo>
                  <a:cubicBezTo>
                    <a:pt x="1272" y="767"/>
                    <a:pt x="1280" y="759"/>
                    <a:pt x="1288" y="759"/>
                  </a:cubicBezTo>
                  <a:cubicBezTo>
                    <a:pt x="1288" y="751"/>
                    <a:pt x="1296" y="743"/>
                    <a:pt x="1296" y="743"/>
                  </a:cubicBezTo>
                  <a:cubicBezTo>
                    <a:pt x="1296" y="735"/>
                    <a:pt x="1280" y="728"/>
                    <a:pt x="1272" y="719"/>
                  </a:cubicBezTo>
                  <a:lnTo>
                    <a:pt x="1272" y="719"/>
                  </a:lnTo>
                  <a:cubicBezTo>
                    <a:pt x="1265" y="712"/>
                    <a:pt x="1265" y="712"/>
                    <a:pt x="1265" y="712"/>
                  </a:cubicBezTo>
                  <a:cubicBezTo>
                    <a:pt x="1257" y="712"/>
                    <a:pt x="1249" y="719"/>
                    <a:pt x="1241" y="728"/>
                  </a:cubicBezTo>
                  <a:cubicBezTo>
                    <a:pt x="1241" y="735"/>
                    <a:pt x="1233" y="735"/>
                    <a:pt x="1225" y="743"/>
                  </a:cubicBezTo>
                  <a:cubicBezTo>
                    <a:pt x="1217" y="751"/>
                    <a:pt x="1217" y="759"/>
                    <a:pt x="1209" y="767"/>
                  </a:cubicBezTo>
                  <a:cubicBezTo>
                    <a:pt x="1201" y="775"/>
                    <a:pt x="1185" y="791"/>
                    <a:pt x="1170" y="799"/>
                  </a:cubicBezTo>
                  <a:lnTo>
                    <a:pt x="1162" y="806"/>
                  </a:lnTo>
                  <a:cubicBezTo>
                    <a:pt x="1146" y="806"/>
                    <a:pt x="1146" y="791"/>
                    <a:pt x="1146" y="783"/>
                  </a:cubicBezTo>
                  <a:cubicBezTo>
                    <a:pt x="1146" y="775"/>
                    <a:pt x="1146" y="767"/>
                    <a:pt x="1138" y="767"/>
                  </a:cubicBezTo>
                  <a:cubicBezTo>
                    <a:pt x="1138" y="759"/>
                    <a:pt x="1138" y="759"/>
                    <a:pt x="1138" y="759"/>
                  </a:cubicBezTo>
                  <a:cubicBezTo>
                    <a:pt x="1138" y="759"/>
                    <a:pt x="1130" y="775"/>
                    <a:pt x="1130" y="791"/>
                  </a:cubicBezTo>
                  <a:cubicBezTo>
                    <a:pt x="1130" y="806"/>
                    <a:pt x="1106" y="854"/>
                    <a:pt x="1090" y="901"/>
                  </a:cubicBezTo>
                  <a:cubicBezTo>
                    <a:pt x="1075" y="933"/>
                    <a:pt x="1059" y="973"/>
                    <a:pt x="1059" y="980"/>
                  </a:cubicBezTo>
                  <a:cubicBezTo>
                    <a:pt x="1059" y="988"/>
                    <a:pt x="1043" y="1012"/>
                    <a:pt x="1027" y="1028"/>
                  </a:cubicBezTo>
                  <a:cubicBezTo>
                    <a:pt x="1019" y="1036"/>
                    <a:pt x="1012" y="1052"/>
                    <a:pt x="1004" y="1059"/>
                  </a:cubicBezTo>
                  <a:cubicBezTo>
                    <a:pt x="996" y="1075"/>
                    <a:pt x="988" y="1091"/>
                    <a:pt x="988" y="1107"/>
                  </a:cubicBezTo>
                  <a:cubicBezTo>
                    <a:pt x="988" y="1115"/>
                    <a:pt x="988" y="1115"/>
                    <a:pt x="988" y="1115"/>
                  </a:cubicBezTo>
                  <a:lnTo>
                    <a:pt x="664" y="680"/>
                  </a:lnTo>
                  <a:lnTo>
                    <a:pt x="664" y="680"/>
                  </a:lnTo>
                  <a:cubicBezTo>
                    <a:pt x="672" y="680"/>
                    <a:pt x="679" y="688"/>
                    <a:pt x="679" y="696"/>
                  </a:cubicBezTo>
                  <a:cubicBezTo>
                    <a:pt x="687" y="704"/>
                    <a:pt x="711" y="704"/>
                    <a:pt x="727" y="704"/>
                  </a:cubicBezTo>
                  <a:cubicBezTo>
                    <a:pt x="759" y="712"/>
                    <a:pt x="790" y="712"/>
                    <a:pt x="790" y="735"/>
                  </a:cubicBezTo>
                  <a:cubicBezTo>
                    <a:pt x="790" y="743"/>
                    <a:pt x="790" y="743"/>
                    <a:pt x="790" y="743"/>
                  </a:cubicBezTo>
                  <a:cubicBezTo>
                    <a:pt x="798" y="783"/>
                    <a:pt x="798" y="791"/>
                    <a:pt x="814" y="799"/>
                  </a:cubicBezTo>
                  <a:lnTo>
                    <a:pt x="814" y="799"/>
                  </a:lnTo>
                  <a:cubicBezTo>
                    <a:pt x="838" y="799"/>
                    <a:pt x="893" y="815"/>
                    <a:pt x="893" y="893"/>
                  </a:cubicBezTo>
                  <a:cubicBezTo>
                    <a:pt x="893" y="933"/>
                    <a:pt x="885" y="957"/>
                    <a:pt x="877" y="973"/>
                  </a:cubicBezTo>
                  <a:cubicBezTo>
                    <a:pt x="877" y="973"/>
                    <a:pt x="869" y="980"/>
                    <a:pt x="877" y="980"/>
                  </a:cubicBezTo>
                  <a:cubicBezTo>
                    <a:pt x="877" y="988"/>
                    <a:pt x="885" y="988"/>
                    <a:pt x="885" y="988"/>
                  </a:cubicBezTo>
                  <a:cubicBezTo>
                    <a:pt x="893" y="988"/>
                    <a:pt x="901" y="988"/>
                    <a:pt x="909" y="988"/>
                  </a:cubicBezTo>
                  <a:cubicBezTo>
                    <a:pt x="932" y="996"/>
                    <a:pt x="948" y="996"/>
                    <a:pt x="948" y="1020"/>
                  </a:cubicBezTo>
                  <a:lnTo>
                    <a:pt x="948" y="1028"/>
                  </a:lnTo>
                  <a:cubicBezTo>
                    <a:pt x="948" y="1059"/>
                    <a:pt x="948" y="1091"/>
                    <a:pt x="972" y="1099"/>
                  </a:cubicBezTo>
                  <a:cubicBezTo>
                    <a:pt x="980" y="1099"/>
                    <a:pt x="980" y="1107"/>
                    <a:pt x="980" y="1107"/>
                  </a:cubicBezTo>
                  <a:cubicBezTo>
                    <a:pt x="980" y="1091"/>
                    <a:pt x="988" y="1075"/>
                    <a:pt x="996" y="1059"/>
                  </a:cubicBezTo>
                  <a:cubicBezTo>
                    <a:pt x="1004" y="1044"/>
                    <a:pt x="1012" y="1036"/>
                    <a:pt x="1019" y="1028"/>
                  </a:cubicBezTo>
                  <a:cubicBezTo>
                    <a:pt x="1035" y="1004"/>
                    <a:pt x="1051" y="988"/>
                    <a:pt x="1051" y="980"/>
                  </a:cubicBezTo>
                  <a:cubicBezTo>
                    <a:pt x="1051" y="973"/>
                    <a:pt x="1059" y="941"/>
                    <a:pt x="1083" y="893"/>
                  </a:cubicBezTo>
                  <a:cubicBezTo>
                    <a:pt x="1099" y="854"/>
                    <a:pt x="1122" y="806"/>
                    <a:pt x="1122" y="791"/>
                  </a:cubicBezTo>
                  <a:cubicBezTo>
                    <a:pt x="1122" y="775"/>
                    <a:pt x="1122" y="751"/>
                    <a:pt x="1138" y="751"/>
                  </a:cubicBezTo>
                  <a:lnTo>
                    <a:pt x="1146" y="759"/>
                  </a:lnTo>
                  <a:cubicBezTo>
                    <a:pt x="1146" y="767"/>
                    <a:pt x="1154" y="775"/>
                    <a:pt x="1154" y="783"/>
                  </a:cubicBezTo>
                  <a:cubicBezTo>
                    <a:pt x="1154" y="791"/>
                    <a:pt x="1154" y="799"/>
                    <a:pt x="1162" y="799"/>
                  </a:cubicBezTo>
                  <a:cubicBezTo>
                    <a:pt x="1162" y="799"/>
                    <a:pt x="1162" y="799"/>
                    <a:pt x="1170" y="791"/>
                  </a:cubicBezTo>
                  <a:cubicBezTo>
                    <a:pt x="1185" y="783"/>
                    <a:pt x="1193" y="775"/>
                    <a:pt x="1201" y="759"/>
                  </a:cubicBezTo>
                  <a:cubicBezTo>
                    <a:pt x="1209" y="751"/>
                    <a:pt x="1217" y="743"/>
                    <a:pt x="1225" y="735"/>
                  </a:cubicBezTo>
                  <a:cubicBezTo>
                    <a:pt x="1233" y="735"/>
                    <a:pt x="1233" y="728"/>
                    <a:pt x="1241" y="719"/>
                  </a:cubicBezTo>
                  <a:cubicBezTo>
                    <a:pt x="1249" y="712"/>
                    <a:pt x="1257" y="704"/>
                    <a:pt x="1265" y="704"/>
                  </a:cubicBezTo>
                  <a:cubicBezTo>
                    <a:pt x="1265" y="704"/>
                    <a:pt x="1272" y="704"/>
                    <a:pt x="1272" y="712"/>
                  </a:cubicBezTo>
                  <a:lnTo>
                    <a:pt x="1280" y="712"/>
                  </a:lnTo>
                  <a:cubicBezTo>
                    <a:pt x="1288" y="728"/>
                    <a:pt x="1296" y="735"/>
                    <a:pt x="1296" y="743"/>
                  </a:cubicBezTo>
                  <a:cubicBezTo>
                    <a:pt x="1296" y="751"/>
                    <a:pt x="1296" y="751"/>
                    <a:pt x="1288" y="759"/>
                  </a:cubicBezTo>
                  <a:cubicBezTo>
                    <a:pt x="1280" y="767"/>
                    <a:pt x="1280" y="775"/>
                    <a:pt x="1272" y="775"/>
                  </a:cubicBezTo>
                  <a:cubicBezTo>
                    <a:pt x="1257" y="791"/>
                    <a:pt x="1249" y="799"/>
                    <a:pt x="1249" y="806"/>
                  </a:cubicBezTo>
                  <a:cubicBezTo>
                    <a:pt x="1257" y="822"/>
                    <a:pt x="1257" y="830"/>
                    <a:pt x="1257" y="830"/>
                  </a:cubicBezTo>
                  <a:cubicBezTo>
                    <a:pt x="1265" y="830"/>
                    <a:pt x="1265" y="822"/>
                    <a:pt x="1265" y="822"/>
                  </a:cubicBezTo>
                  <a:cubicBezTo>
                    <a:pt x="1265" y="815"/>
                    <a:pt x="1272" y="815"/>
                    <a:pt x="1272" y="806"/>
                  </a:cubicBezTo>
                  <a:cubicBezTo>
                    <a:pt x="1280" y="791"/>
                    <a:pt x="1288" y="783"/>
                    <a:pt x="1304" y="767"/>
                  </a:cubicBezTo>
                  <a:cubicBezTo>
                    <a:pt x="1312" y="767"/>
                    <a:pt x="1312" y="767"/>
                    <a:pt x="1320" y="759"/>
                  </a:cubicBezTo>
                  <a:cubicBezTo>
                    <a:pt x="1336" y="751"/>
                    <a:pt x="1359" y="743"/>
                    <a:pt x="1359" y="735"/>
                  </a:cubicBezTo>
                  <a:cubicBezTo>
                    <a:pt x="1359" y="712"/>
                    <a:pt x="1367" y="656"/>
                    <a:pt x="1423" y="648"/>
                  </a:cubicBezTo>
                  <a:cubicBezTo>
                    <a:pt x="1454" y="648"/>
                    <a:pt x="1470" y="640"/>
                    <a:pt x="1486" y="640"/>
                  </a:cubicBezTo>
                  <a:cubicBezTo>
                    <a:pt x="1502" y="640"/>
                    <a:pt x="1510" y="633"/>
                    <a:pt x="1533" y="633"/>
                  </a:cubicBezTo>
                  <a:cubicBezTo>
                    <a:pt x="1541" y="633"/>
                    <a:pt x="1541" y="633"/>
                    <a:pt x="1541" y="633"/>
                  </a:cubicBezTo>
                  <a:cubicBezTo>
                    <a:pt x="1573" y="633"/>
                    <a:pt x="1589" y="633"/>
                    <a:pt x="1589" y="601"/>
                  </a:cubicBezTo>
                  <a:cubicBezTo>
                    <a:pt x="1596" y="577"/>
                    <a:pt x="1605" y="562"/>
                    <a:pt x="1636" y="562"/>
                  </a:cubicBezTo>
                  <a:cubicBezTo>
                    <a:pt x="1644" y="562"/>
                    <a:pt x="1652" y="562"/>
                    <a:pt x="1652" y="562"/>
                  </a:cubicBezTo>
                  <a:cubicBezTo>
                    <a:pt x="1652" y="562"/>
                    <a:pt x="1652" y="562"/>
                    <a:pt x="1660" y="562"/>
                  </a:cubicBezTo>
                  <a:cubicBezTo>
                    <a:pt x="1668" y="562"/>
                    <a:pt x="1668" y="562"/>
                    <a:pt x="1676" y="562"/>
                  </a:cubicBezTo>
                  <a:cubicBezTo>
                    <a:pt x="1676" y="562"/>
                    <a:pt x="1683" y="562"/>
                    <a:pt x="1691" y="562"/>
                  </a:cubicBezTo>
                  <a:cubicBezTo>
                    <a:pt x="1707" y="562"/>
                    <a:pt x="1715" y="569"/>
                    <a:pt x="1731" y="569"/>
                  </a:cubicBezTo>
                  <a:cubicBezTo>
                    <a:pt x="1739" y="569"/>
                    <a:pt x="1739" y="577"/>
                    <a:pt x="1747" y="577"/>
                  </a:cubicBezTo>
                  <a:cubicBezTo>
                    <a:pt x="1755" y="577"/>
                    <a:pt x="1763" y="577"/>
                    <a:pt x="1763" y="577"/>
                  </a:cubicBezTo>
                  <a:cubicBezTo>
                    <a:pt x="1778" y="585"/>
                    <a:pt x="1786" y="585"/>
                    <a:pt x="1818" y="601"/>
                  </a:cubicBezTo>
                  <a:cubicBezTo>
                    <a:pt x="1826" y="617"/>
                    <a:pt x="1834" y="625"/>
                    <a:pt x="1842" y="625"/>
                  </a:cubicBezTo>
                  <a:cubicBezTo>
                    <a:pt x="1849" y="640"/>
                    <a:pt x="1849" y="640"/>
                    <a:pt x="1858" y="640"/>
                  </a:cubicBezTo>
                  <a:cubicBezTo>
                    <a:pt x="1858" y="640"/>
                    <a:pt x="1865" y="640"/>
                    <a:pt x="1873" y="640"/>
                  </a:cubicBezTo>
                  <a:cubicBezTo>
                    <a:pt x="1881" y="633"/>
                    <a:pt x="1881" y="625"/>
                    <a:pt x="1889" y="609"/>
                  </a:cubicBezTo>
                  <a:cubicBezTo>
                    <a:pt x="1889" y="601"/>
                    <a:pt x="1889" y="593"/>
                    <a:pt x="1889" y="585"/>
                  </a:cubicBezTo>
                  <a:cubicBezTo>
                    <a:pt x="1905" y="562"/>
                    <a:pt x="1921" y="553"/>
                    <a:pt x="1944" y="569"/>
                  </a:cubicBezTo>
                  <a:cubicBezTo>
                    <a:pt x="1952" y="569"/>
                    <a:pt x="1984" y="569"/>
                    <a:pt x="1992" y="569"/>
                  </a:cubicBezTo>
                  <a:cubicBezTo>
                    <a:pt x="2000" y="569"/>
                    <a:pt x="2016" y="569"/>
                    <a:pt x="2031" y="569"/>
                  </a:cubicBezTo>
                  <a:cubicBezTo>
                    <a:pt x="2039" y="569"/>
                    <a:pt x="2055" y="569"/>
                    <a:pt x="2063" y="569"/>
                  </a:cubicBezTo>
                  <a:cubicBezTo>
                    <a:pt x="2071" y="569"/>
                    <a:pt x="2071" y="569"/>
                    <a:pt x="2079" y="569"/>
                  </a:cubicBezTo>
                  <a:cubicBezTo>
                    <a:pt x="2079" y="569"/>
                    <a:pt x="2087" y="569"/>
                    <a:pt x="2095" y="569"/>
                  </a:cubicBezTo>
                  <a:cubicBezTo>
                    <a:pt x="2110" y="569"/>
                    <a:pt x="2126" y="569"/>
                    <a:pt x="2134" y="569"/>
                  </a:cubicBezTo>
                  <a:cubicBezTo>
                    <a:pt x="2142" y="569"/>
                    <a:pt x="2142" y="569"/>
                    <a:pt x="2142" y="569"/>
                  </a:cubicBezTo>
                  <a:cubicBezTo>
                    <a:pt x="2142" y="562"/>
                    <a:pt x="2150" y="562"/>
                    <a:pt x="2166" y="562"/>
                  </a:cubicBezTo>
                  <a:cubicBezTo>
                    <a:pt x="2182" y="562"/>
                    <a:pt x="2189" y="562"/>
                    <a:pt x="2205" y="569"/>
                  </a:cubicBezTo>
                  <a:cubicBezTo>
                    <a:pt x="2205" y="569"/>
                    <a:pt x="2213" y="569"/>
                    <a:pt x="2229" y="569"/>
                  </a:cubicBezTo>
                  <a:lnTo>
                    <a:pt x="2237" y="569"/>
                  </a:lnTo>
                  <a:cubicBezTo>
                    <a:pt x="2253" y="569"/>
                    <a:pt x="2253" y="562"/>
                    <a:pt x="2261" y="553"/>
                  </a:cubicBezTo>
                  <a:lnTo>
                    <a:pt x="2261" y="546"/>
                  </a:lnTo>
                  <a:cubicBezTo>
                    <a:pt x="2261" y="538"/>
                    <a:pt x="2261" y="514"/>
                    <a:pt x="2253" y="506"/>
                  </a:cubicBezTo>
                  <a:cubicBezTo>
                    <a:pt x="2253" y="498"/>
                    <a:pt x="2245" y="498"/>
                    <a:pt x="2245" y="498"/>
                  </a:cubicBezTo>
                  <a:cubicBezTo>
                    <a:pt x="2229" y="498"/>
                    <a:pt x="2229" y="498"/>
                    <a:pt x="2205" y="514"/>
                  </a:cubicBezTo>
                  <a:cubicBezTo>
                    <a:pt x="2205" y="522"/>
                    <a:pt x="2197" y="530"/>
                    <a:pt x="2197" y="530"/>
                  </a:cubicBezTo>
                  <a:cubicBezTo>
                    <a:pt x="2189" y="538"/>
                    <a:pt x="2182" y="546"/>
                    <a:pt x="2174" y="546"/>
                  </a:cubicBezTo>
                  <a:cubicBezTo>
                    <a:pt x="2166" y="546"/>
                    <a:pt x="2166" y="546"/>
                    <a:pt x="2158" y="538"/>
                  </a:cubicBezTo>
                  <a:cubicBezTo>
                    <a:pt x="2150" y="538"/>
                    <a:pt x="2150" y="530"/>
                    <a:pt x="2142" y="530"/>
                  </a:cubicBezTo>
                  <a:cubicBezTo>
                    <a:pt x="2142" y="522"/>
                    <a:pt x="2134" y="522"/>
                    <a:pt x="2134" y="522"/>
                  </a:cubicBezTo>
                  <a:cubicBezTo>
                    <a:pt x="2126" y="522"/>
                    <a:pt x="2102" y="506"/>
                    <a:pt x="2079" y="490"/>
                  </a:cubicBezTo>
                  <a:cubicBezTo>
                    <a:pt x="2079" y="482"/>
                    <a:pt x="2071" y="482"/>
                    <a:pt x="2063" y="475"/>
                  </a:cubicBezTo>
                  <a:cubicBezTo>
                    <a:pt x="2063" y="475"/>
                    <a:pt x="2063" y="475"/>
                    <a:pt x="2055" y="467"/>
                  </a:cubicBezTo>
                  <a:cubicBezTo>
                    <a:pt x="2039" y="459"/>
                    <a:pt x="2031" y="451"/>
                    <a:pt x="2031" y="427"/>
                  </a:cubicBezTo>
                  <a:cubicBezTo>
                    <a:pt x="2031" y="419"/>
                    <a:pt x="2031" y="411"/>
                    <a:pt x="2023" y="403"/>
                  </a:cubicBezTo>
                  <a:cubicBezTo>
                    <a:pt x="2023" y="380"/>
                    <a:pt x="2023" y="356"/>
                    <a:pt x="2008" y="356"/>
                  </a:cubicBezTo>
                  <a:cubicBezTo>
                    <a:pt x="2000" y="356"/>
                    <a:pt x="2000" y="356"/>
                    <a:pt x="1992" y="356"/>
                  </a:cubicBezTo>
                  <a:cubicBezTo>
                    <a:pt x="1968" y="356"/>
                    <a:pt x="1952" y="364"/>
                    <a:pt x="1936" y="372"/>
                  </a:cubicBezTo>
                  <a:cubicBezTo>
                    <a:pt x="1929" y="372"/>
                    <a:pt x="1921" y="372"/>
                    <a:pt x="1913" y="372"/>
                  </a:cubicBezTo>
                  <a:cubicBezTo>
                    <a:pt x="1889" y="372"/>
                    <a:pt x="1865" y="372"/>
                    <a:pt x="1858" y="364"/>
                  </a:cubicBezTo>
                  <a:cubicBezTo>
                    <a:pt x="1858" y="364"/>
                    <a:pt x="1849" y="364"/>
                    <a:pt x="1834" y="364"/>
                  </a:cubicBezTo>
                  <a:cubicBezTo>
                    <a:pt x="1826" y="364"/>
                    <a:pt x="1810" y="364"/>
                    <a:pt x="1802" y="364"/>
                  </a:cubicBezTo>
                  <a:cubicBezTo>
                    <a:pt x="1778" y="364"/>
                    <a:pt x="1770" y="356"/>
                    <a:pt x="1763" y="348"/>
                  </a:cubicBezTo>
                  <a:cubicBezTo>
                    <a:pt x="1747" y="340"/>
                    <a:pt x="1747" y="324"/>
                    <a:pt x="1747" y="285"/>
                  </a:cubicBezTo>
                  <a:cubicBezTo>
                    <a:pt x="1747" y="269"/>
                    <a:pt x="1747" y="261"/>
                    <a:pt x="1747" y="245"/>
                  </a:cubicBezTo>
                  <a:cubicBezTo>
                    <a:pt x="1747" y="237"/>
                    <a:pt x="1747" y="229"/>
                    <a:pt x="1747" y="229"/>
                  </a:cubicBezTo>
                  <a:cubicBezTo>
                    <a:pt x="1747" y="229"/>
                    <a:pt x="1739" y="229"/>
                    <a:pt x="1731" y="229"/>
                  </a:cubicBezTo>
                  <a:cubicBezTo>
                    <a:pt x="1707" y="229"/>
                    <a:pt x="1676" y="245"/>
                    <a:pt x="1652" y="261"/>
                  </a:cubicBezTo>
                  <a:cubicBezTo>
                    <a:pt x="1644" y="261"/>
                    <a:pt x="1644" y="261"/>
                    <a:pt x="1644" y="261"/>
                  </a:cubicBezTo>
                  <a:cubicBezTo>
                    <a:pt x="1644" y="269"/>
                    <a:pt x="1636" y="269"/>
                    <a:pt x="1636" y="269"/>
                  </a:cubicBezTo>
                  <a:cubicBezTo>
                    <a:pt x="1612" y="285"/>
                    <a:pt x="1581" y="301"/>
                    <a:pt x="1541" y="301"/>
                  </a:cubicBezTo>
                  <a:cubicBezTo>
                    <a:pt x="1525" y="301"/>
                    <a:pt x="1518" y="301"/>
                    <a:pt x="1510" y="301"/>
                  </a:cubicBezTo>
                  <a:cubicBezTo>
                    <a:pt x="1510" y="301"/>
                    <a:pt x="1502" y="293"/>
                    <a:pt x="1494" y="293"/>
                  </a:cubicBezTo>
                  <a:cubicBezTo>
                    <a:pt x="1423" y="293"/>
                    <a:pt x="1328" y="340"/>
                    <a:pt x="1304" y="380"/>
                  </a:cubicBezTo>
                  <a:cubicBezTo>
                    <a:pt x="1272" y="419"/>
                    <a:pt x="1257" y="443"/>
                    <a:pt x="1225" y="443"/>
                  </a:cubicBezTo>
                  <a:cubicBezTo>
                    <a:pt x="1217" y="443"/>
                    <a:pt x="1209" y="443"/>
                    <a:pt x="1201" y="443"/>
                  </a:cubicBezTo>
                  <a:cubicBezTo>
                    <a:pt x="1193" y="443"/>
                    <a:pt x="1185" y="443"/>
                    <a:pt x="1178" y="443"/>
                  </a:cubicBezTo>
                  <a:cubicBezTo>
                    <a:pt x="1154" y="443"/>
                    <a:pt x="1138" y="443"/>
                    <a:pt x="1138" y="427"/>
                  </a:cubicBezTo>
                  <a:cubicBezTo>
                    <a:pt x="1138" y="411"/>
                    <a:pt x="1130" y="403"/>
                    <a:pt x="1122" y="403"/>
                  </a:cubicBezTo>
                  <a:cubicBezTo>
                    <a:pt x="1114" y="403"/>
                    <a:pt x="1114" y="403"/>
                    <a:pt x="1106" y="411"/>
                  </a:cubicBezTo>
                  <a:cubicBezTo>
                    <a:pt x="1099" y="411"/>
                    <a:pt x="1090" y="419"/>
                    <a:pt x="1083" y="419"/>
                  </a:cubicBezTo>
                  <a:cubicBezTo>
                    <a:pt x="1067" y="435"/>
                    <a:pt x="1051" y="443"/>
                    <a:pt x="1035" y="443"/>
                  </a:cubicBezTo>
                  <a:cubicBezTo>
                    <a:pt x="1027" y="443"/>
                    <a:pt x="1027" y="443"/>
                    <a:pt x="1019" y="443"/>
                  </a:cubicBezTo>
                  <a:cubicBezTo>
                    <a:pt x="1019" y="443"/>
                    <a:pt x="1019" y="435"/>
                    <a:pt x="1012" y="435"/>
                  </a:cubicBezTo>
                  <a:cubicBezTo>
                    <a:pt x="988" y="427"/>
                    <a:pt x="956" y="411"/>
                    <a:pt x="940" y="372"/>
                  </a:cubicBezTo>
                  <a:cubicBezTo>
                    <a:pt x="925" y="348"/>
                    <a:pt x="893" y="324"/>
                    <a:pt x="869" y="309"/>
                  </a:cubicBezTo>
                  <a:cubicBezTo>
                    <a:pt x="853" y="301"/>
                    <a:pt x="846" y="293"/>
                    <a:pt x="838" y="285"/>
                  </a:cubicBezTo>
                  <a:cubicBezTo>
                    <a:pt x="822" y="269"/>
                    <a:pt x="782" y="261"/>
                    <a:pt x="759" y="261"/>
                  </a:cubicBezTo>
                  <a:cubicBezTo>
                    <a:pt x="751" y="261"/>
                    <a:pt x="743" y="261"/>
                    <a:pt x="735" y="269"/>
                  </a:cubicBezTo>
                  <a:cubicBezTo>
                    <a:pt x="727" y="269"/>
                    <a:pt x="719" y="269"/>
                    <a:pt x="711" y="277"/>
                  </a:cubicBezTo>
                  <a:cubicBezTo>
                    <a:pt x="687" y="277"/>
                    <a:pt x="664" y="285"/>
                    <a:pt x="656" y="301"/>
                  </a:cubicBezTo>
                  <a:cubicBezTo>
                    <a:pt x="656" y="309"/>
                    <a:pt x="648" y="316"/>
                    <a:pt x="648" y="324"/>
                  </a:cubicBezTo>
                  <a:cubicBezTo>
                    <a:pt x="640" y="340"/>
                    <a:pt x="640" y="348"/>
                    <a:pt x="632" y="348"/>
                  </a:cubicBezTo>
                  <a:cubicBezTo>
                    <a:pt x="632" y="348"/>
                    <a:pt x="624" y="340"/>
                    <a:pt x="624" y="332"/>
                  </a:cubicBezTo>
                  <a:cubicBezTo>
                    <a:pt x="624" y="324"/>
                    <a:pt x="624" y="316"/>
                    <a:pt x="616" y="309"/>
                  </a:cubicBezTo>
                  <a:cubicBezTo>
                    <a:pt x="616" y="293"/>
                    <a:pt x="608" y="269"/>
                    <a:pt x="624" y="245"/>
                  </a:cubicBezTo>
                  <a:cubicBezTo>
                    <a:pt x="640" y="229"/>
                    <a:pt x="648" y="214"/>
                    <a:pt x="656" y="198"/>
                  </a:cubicBezTo>
                  <a:cubicBezTo>
                    <a:pt x="672" y="174"/>
                    <a:pt x="679" y="150"/>
                    <a:pt x="703" y="135"/>
                  </a:cubicBezTo>
                  <a:cubicBezTo>
                    <a:pt x="727" y="111"/>
                    <a:pt x="735" y="87"/>
                    <a:pt x="751" y="79"/>
                  </a:cubicBezTo>
                  <a:cubicBezTo>
                    <a:pt x="751" y="71"/>
                    <a:pt x="759" y="63"/>
                    <a:pt x="759" y="56"/>
                  </a:cubicBezTo>
                  <a:lnTo>
                    <a:pt x="766" y="56"/>
                  </a:lnTo>
                  <a:cubicBezTo>
                    <a:pt x="766" y="48"/>
                    <a:pt x="774" y="48"/>
                    <a:pt x="798" y="40"/>
                  </a:cubicBezTo>
                  <a:cubicBezTo>
                    <a:pt x="814" y="40"/>
                    <a:pt x="830" y="40"/>
                    <a:pt x="830" y="32"/>
                  </a:cubicBezTo>
                  <a:cubicBezTo>
                    <a:pt x="830" y="24"/>
                    <a:pt x="830" y="24"/>
                    <a:pt x="822" y="16"/>
                  </a:cubicBezTo>
                  <a:cubicBezTo>
                    <a:pt x="814" y="8"/>
                    <a:pt x="790" y="8"/>
                    <a:pt x="766" y="8"/>
                  </a:cubicBezTo>
                  <a:cubicBezTo>
                    <a:pt x="727" y="8"/>
                    <a:pt x="695" y="16"/>
                    <a:pt x="679" y="24"/>
                  </a:cubicBezTo>
                  <a:cubicBezTo>
                    <a:pt x="672" y="32"/>
                    <a:pt x="672" y="32"/>
                    <a:pt x="672" y="32"/>
                  </a:cubicBezTo>
                  <a:cubicBezTo>
                    <a:pt x="640" y="56"/>
                    <a:pt x="593" y="79"/>
                    <a:pt x="577" y="111"/>
                  </a:cubicBezTo>
                  <a:cubicBezTo>
                    <a:pt x="569" y="127"/>
                    <a:pt x="569" y="142"/>
                    <a:pt x="561" y="150"/>
                  </a:cubicBezTo>
                  <a:cubicBezTo>
                    <a:pt x="561" y="158"/>
                    <a:pt x="561" y="166"/>
                    <a:pt x="561" y="174"/>
                  </a:cubicBezTo>
                  <a:cubicBezTo>
                    <a:pt x="553" y="174"/>
                    <a:pt x="553" y="182"/>
                    <a:pt x="545" y="182"/>
                  </a:cubicBezTo>
                  <a:cubicBezTo>
                    <a:pt x="545" y="182"/>
                    <a:pt x="537" y="174"/>
                    <a:pt x="537" y="158"/>
                  </a:cubicBezTo>
                  <a:cubicBezTo>
                    <a:pt x="529" y="158"/>
                    <a:pt x="529" y="150"/>
                    <a:pt x="529" y="150"/>
                  </a:cubicBezTo>
                  <a:lnTo>
                    <a:pt x="529" y="142"/>
                  </a:lnTo>
                  <a:cubicBezTo>
                    <a:pt x="529" y="142"/>
                    <a:pt x="529" y="150"/>
                    <a:pt x="521" y="150"/>
                  </a:cubicBezTo>
                  <a:cubicBezTo>
                    <a:pt x="521" y="158"/>
                    <a:pt x="513" y="166"/>
                    <a:pt x="506" y="174"/>
                  </a:cubicBezTo>
                  <a:cubicBezTo>
                    <a:pt x="490" y="190"/>
                    <a:pt x="482" y="206"/>
                    <a:pt x="474" y="214"/>
                  </a:cubicBezTo>
                  <a:cubicBezTo>
                    <a:pt x="466" y="222"/>
                    <a:pt x="466" y="229"/>
                    <a:pt x="466" y="229"/>
                  </a:cubicBezTo>
                  <a:cubicBezTo>
                    <a:pt x="466" y="237"/>
                    <a:pt x="466" y="245"/>
                    <a:pt x="442" y="261"/>
                  </a:cubicBezTo>
                  <a:cubicBezTo>
                    <a:pt x="435" y="261"/>
                    <a:pt x="426" y="261"/>
                    <a:pt x="426" y="269"/>
                  </a:cubicBezTo>
                  <a:cubicBezTo>
                    <a:pt x="387" y="285"/>
                    <a:pt x="355" y="301"/>
                    <a:pt x="332" y="324"/>
                  </a:cubicBezTo>
                  <a:cubicBezTo>
                    <a:pt x="324" y="324"/>
                    <a:pt x="324" y="332"/>
                    <a:pt x="316" y="332"/>
                  </a:cubicBezTo>
                  <a:cubicBezTo>
                    <a:pt x="300" y="348"/>
                    <a:pt x="300" y="348"/>
                    <a:pt x="284" y="348"/>
                  </a:cubicBezTo>
                  <a:lnTo>
                    <a:pt x="276" y="348"/>
                  </a:lnTo>
                  <a:cubicBezTo>
                    <a:pt x="268" y="348"/>
                    <a:pt x="268" y="348"/>
                    <a:pt x="260" y="348"/>
                  </a:cubicBezTo>
                  <a:cubicBezTo>
                    <a:pt x="237" y="348"/>
                    <a:pt x="221" y="348"/>
                    <a:pt x="205" y="356"/>
                  </a:cubicBezTo>
                  <a:cubicBezTo>
                    <a:pt x="182" y="372"/>
                    <a:pt x="110" y="411"/>
                    <a:pt x="87" y="451"/>
                  </a:cubicBezTo>
                  <a:cubicBezTo>
                    <a:pt x="63" y="482"/>
                    <a:pt x="47" y="490"/>
                    <a:pt x="15" y="490"/>
                  </a:cubicBezTo>
                  <a:cubicBezTo>
                    <a:pt x="23" y="498"/>
                    <a:pt x="31" y="506"/>
                    <a:pt x="31" y="506"/>
                  </a:cubicBezTo>
                  <a:cubicBezTo>
                    <a:pt x="55" y="522"/>
                    <a:pt x="79" y="553"/>
                    <a:pt x="87" y="569"/>
                  </a:cubicBezTo>
                  <a:cubicBezTo>
                    <a:pt x="95" y="577"/>
                    <a:pt x="95" y="585"/>
                    <a:pt x="102" y="585"/>
                  </a:cubicBezTo>
                  <a:lnTo>
                    <a:pt x="102" y="585"/>
                  </a:lnTo>
                  <a:cubicBezTo>
                    <a:pt x="110" y="601"/>
                    <a:pt x="126" y="625"/>
                    <a:pt x="197" y="625"/>
                  </a:cubicBezTo>
                  <a:cubicBezTo>
                    <a:pt x="268" y="625"/>
                    <a:pt x="466" y="640"/>
                    <a:pt x="506" y="680"/>
                  </a:cubicBezTo>
                  <a:cubicBezTo>
                    <a:pt x="506" y="680"/>
                    <a:pt x="513" y="688"/>
                    <a:pt x="513" y="696"/>
                  </a:cubicBezTo>
                  <a:cubicBezTo>
                    <a:pt x="529" y="704"/>
                    <a:pt x="537" y="712"/>
                    <a:pt x="553" y="712"/>
                  </a:cubicBezTo>
                  <a:cubicBezTo>
                    <a:pt x="561" y="712"/>
                    <a:pt x="569" y="712"/>
                    <a:pt x="585" y="704"/>
                  </a:cubicBezTo>
                  <a:cubicBezTo>
                    <a:pt x="600" y="704"/>
                    <a:pt x="616" y="696"/>
                    <a:pt x="632" y="696"/>
                  </a:cubicBezTo>
                  <a:cubicBezTo>
                    <a:pt x="640" y="688"/>
                    <a:pt x="648" y="680"/>
                    <a:pt x="664" y="680"/>
                  </a:cubicBezTo>
                  <a:lnTo>
                    <a:pt x="988" y="1115"/>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4" name="Freeform 668"/>
            <p:cNvSpPr>
              <a:spLocks noChangeArrowheads="1"/>
            </p:cNvSpPr>
            <p:nvPr/>
          </p:nvSpPr>
          <p:spPr bwMode="auto">
            <a:xfrm>
              <a:off x="12900220" y="4159834"/>
              <a:ext cx="1036730" cy="1097032"/>
            </a:xfrm>
            <a:custGeom>
              <a:avLst/>
              <a:gdLst>
                <a:gd name="T0" fmla="*/ 538 w 1970"/>
                <a:gd name="T1" fmla="*/ 48 h 2088"/>
                <a:gd name="T2" fmla="*/ 332 w 1970"/>
                <a:gd name="T3" fmla="*/ 143 h 2088"/>
                <a:gd name="T4" fmla="*/ 245 w 1970"/>
                <a:gd name="T5" fmla="*/ 111 h 2088"/>
                <a:gd name="T6" fmla="*/ 174 w 1970"/>
                <a:gd name="T7" fmla="*/ 182 h 2088"/>
                <a:gd name="T8" fmla="*/ 206 w 1970"/>
                <a:gd name="T9" fmla="*/ 395 h 2088"/>
                <a:gd name="T10" fmla="*/ 32 w 1970"/>
                <a:gd name="T11" fmla="*/ 585 h 2088"/>
                <a:gd name="T12" fmla="*/ 32 w 1970"/>
                <a:gd name="T13" fmla="*/ 688 h 2088"/>
                <a:gd name="T14" fmla="*/ 71 w 1970"/>
                <a:gd name="T15" fmla="*/ 815 h 2088"/>
                <a:gd name="T16" fmla="*/ 64 w 1970"/>
                <a:gd name="T17" fmla="*/ 917 h 2088"/>
                <a:gd name="T18" fmla="*/ 55 w 1970"/>
                <a:gd name="T19" fmla="*/ 965 h 2088"/>
                <a:gd name="T20" fmla="*/ 87 w 1970"/>
                <a:gd name="T21" fmla="*/ 1091 h 2088"/>
                <a:gd name="T22" fmla="*/ 237 w 1970"/>
                <a:gd name="T23" fmla="*/ 1194 h 2088"/>
                <a:gd name="T24" fmla="*/ 348 w 1970"/>
                <a:gd name="T25" fmla="*/ 1233 h 2088"/>
                <a:gd name="T26" fmla="*/ 601 w 1970"/>
                <a:gd name="T27" fmla="*/ 1518 h 2088"/>
                <a:gd name="T28" fmla="*/ 625 w 1970"/>
                <a:gd name="T29" fmla="*/ 1629 h 2088"/>
                <a:gd name="T30" fmla="*/ 664 w 1970"/>
                <a:gd name="T31" fmla="*/ 1708 h 2088"/>
                <a:gd name="T32" fmla="*/ 664 w 1970"/>
                <a:gd name="T33" fmla="*/ 1874 h 2088"/>
                <a:gd name="T34" fmla="*/ 704 w 1970"/>
                <a:gd name="T35" fmla="*/ 1945 h 2088"/>
                <a:gd name="T36" fmla="*/ 735 w 1970"/>
                <a:gd name="T37" fmla="*/ 2008 h 2088"/>
                <a:gd name="T38" fmla="*/ 838 w 1970"/>
                <a:gd name="T39" fmla="*/ 2048 h 2088"/>
                <a:gd name="T40" fmla="*/ 1803 w 1970"/>
                <a:gd name="T41" fmla="*/ 1803 h 2088"/>
                <a:gd name="T42" fmla="*/ 1795 w 1970"/>
                <a:gd name="T43" fmla="*/ 1486 h 2088"/>
                <a:gd name="T44" fmla="*/ 1850 w 1970"/>
                <a:gd name="T45" fmla="*/ 1170 h 2088"/>
                <a:gd name="T46" fmla="*/ 1889 w 1970"/>
                <a:gd name="T47" fmla="*/ 917 h 2088"/>
                <a:gd name="T48" fmla="*/ 1929 w 1970"/>
                <a:gd name="T49" fmla="*/ 806 h 2088"/>
                <a:gd name="T50" fmla="*/ 1961 w 1970"/>
                <a:gd name="T51" fmla="*/ 712 h 2088"/>
                <a:gd name="T52" fmla="*/ 1961 w 1970"/>
                <a:gd name="T53" fmla="*/ 672 h 2088"/>
                <a:gd name="T54" fmla="*/ 1882 w 1970"/>
                <a:gd name="T55" fmla="*/ 783 h 2088"/>
                <a:gd name="T56" fmla="*/ 1850 w 1970"/>
                <a:gd name="T57" fmla="*/ 886 h 2088"/>
                <a:gd name="T58" fmla="*/ 1818 w 1970"/>
                <a:gd name="T59" fmla="*/ 886 h 2088"/>
                <a:gd name="T60" fmla="*/ 1771 w 1970"/>
                <a:gd name="T61" fmla="*/ 965 h 2088"/>
                <a:gd name="T62" fmla="*/ 1692 w 1970"/>
                <a:gd name="T63" fmla="*/ 1052 h 2088"/>
                <a:gd name="T64" fmla="*/ 1668 w 1970"/>
                <a:gd name="T65" fmla="*/ 1052 h 2088"/>
                <a:gd name="T66" fmla="*/ 1716 w 1970"/>
                <a:gd name="T67" fmla="*/ 894 h 2088"/>
                <a:gd name="T68" fmla="*/ 1779 w 1970"/>
                <a:gd name="T69" fmla="*/ 806 h 2088"/>
                <a:gd name="T70" fmla="*/ 1739 w 1970"/>
                <a:gd name="T71" fmla="*/ 712 h 2088"/>
                <a:gd name="T72" fmla="*/ 1684 w 1970"/>
                <a:gd name="T73" fmla="*/ 672 h 2088"/>
                <a:gd name="T74" fmla="*/ 1684 w 1970"/>
                <a:gd name="T75" fmla="*/ 569 h 2088"/>
                <a:gd name="T76" fmla="*/ 1581 w 1970"/>
                <a:gd name="T77" fmla="*/ 411 h 2088"/>
                <a:gd name="T78" fmla="*/ 1431 w 1970"/>
                <a:gd name="T79" fmla="*/ 372 h 2088"/>
                <a:gd name="T80" fmla="*/ 1352 w 1970"/>
                <a:gd name="T81" fmla="*/ 395 h 2088"/>
                <a:gd name="T82" fmla="*/ 1297 w 1970"/>
                <a:gd name="T83" fmla="*/ 356 h 2088"/>
                <a:gd name="T84" fmla="*/ 886 w 1970"/>
                <a:gd name="T85" fmla="*/ 253 h 2088"/>
                <a:gd name="T86" fmla="*/ 814 w 1970"/>
                <a:gd name="T87" fmla="*/ 174 h 2088"/>
                <a:gd name="T88" fmla="*/ 799 w 1970"/>
                <a:gd name="T89" fmla="*/ 166 h 2088"/>
                <a:gd name="T90" fmla="*/ 719 w 1970"/>
                <a:gd name="T91" fmla="*/ 127 h 2088"/>
                <a:gd name="T92" fmla="*/ 641 w 1970"/>
                <a:gd name="T93" fmla="*/ 166 h 2088"/>
                <a:gd name="T94" fmla="*/ 648 w 1970"/>
                <a:gd name="T95" fmla="*/ 64 h 2088"/>
                <a:gd name="T96" fmla="*/ 664 w 1970"/>
                <a:gd name="T9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0" h="2088">
                  <a:moveTo>
                    <a:pt x="656" y="0"/>
                  </a:moveTo>
                  <a:lnTo>
                    <a:pt x="656" y="0"/>
                  </a:lnTo>
                  <a:cubicBezTo>
                    <a:pt x="625" y="0"/>
                    <a:pt x="585" y="16"/>
                    <a:pt x="585" y="24"/>
                  </a:cubicBezTo>
                  <a:cubicBezTo>
                    <a:pt x="577" y="32"/>
                    <a:pt x="561" y="40"/>
                    <a:pt x="538" y="48"/>
                  </a:cubicBezTo>
                  <a:cubicBezTo>
                    <a:pt x="522" y="56"/>
                    <a:pt x="498" y="64"/>
                    <a:pt x="490" y="71"/>
                  </a:cubicBezTo>
                  <a:cubicBezTo>
                    <a:pt x="482" y="71"/>
                    <a:pt x="475" y="79"/>
                    <a:pt x="466" y="87"/>
                  </a:cubicBezTo>
                  <a:cubicBezTo>
                    <a:pt x="451" y="95"/>
                    <a:pt x="419" y="119"/>
                    <a:pt x="388" y="119"/>
                  </a:cubicBezTo>
                  <a:cubicBezTo>
                    <a:pt x="364" y="127"/>
                    <a:pt x="340" y="135"/>
                    <a:pt x="332" y="143"/>
                  </a:cubicBezTo>
                  <a:cubicBezTo>
                    <a:pt x="316" y="151"/>
                    <a:pt x="308" y="151"/>
                    <a:pt x="293" y="151"/>
                  </a:cubicBezTo>
                  <a:lnTo>
                    <a:pt x="285" y="151"/>
                  </a:lnTo>
                  <a:cubicBezTo>
                    <a:pt x="277" y="143"/>
                    <a:pt x="269" y="143"/>
                    <a:pt x="269" y="135"/>
                  </a:cubicBezTo>
                  <a:cubicBezTo>
                    <a:pt x="253" y="135"/>
                    <a:pt x="253" y="127"/>
                    <a:pt x="245" y="111"/>
                  </a:cubicBezTo>
                  <a:lnTo>
                    <a:pt x="245" y="111"/>
                  </a:lnTo>
                  <a:cubicBezTo>
                    <a:pt x="229" y="119"/>
                    <a:pt x="190" y="166"/>
                    <a:pt x="174" y="174"/>
                  </a:cubicBezTo>
                  <a:lnTo>
                    <a:pt x="174" y="174"/>
                  </a:lnTo>
                  <a:cubicBezTo>
                    <a:pt x="174" y="174"/>
                    <a:pt x="174" y="174"/>
                    <a:pt x="174" y="182"/>
                  </a:cubicBezTo>
                  <a:cubicBezTo>
                    <a:pt x="174" y="198"/>
                    <a:pt x="174" y="222"/>
                    <a:pt x="182" y="238"/>
                  </a:cubicBezTo>
                  <a:cubicBezTo>
                    <a:pt x="182" y="253"/>
                    <a:pt x="182" y="261"/>
                    <a:pt x="190" y="277"/>
                  </a:cubicBezTo>
                  <a:cubicBezTo>
                    <a:pt x="190" y="285"/>
                    <a:pt x="190" y="293"/>
                    <a:pt x="190" y="309"/>
                  </a:cubicBezTo>
                  <a:cubicBezTo>
                    <a:pt x="198" y="332"/>
                    <a:pt x="206" y="364"/>
                    <a:pt x="206" y="395"/>
                  </a:cubicBezTo>
                  <a:cubicBezTo>
                    <a:pt x="206" y="419"/>
                    <a:pt x="198" y="443"/>
                    <a:pt x="182" y="459"/>
                  </a:cubicBezTo>
                  <a:cubicBezTo>
                    <a:pt x="166" y="491"/>
                    <a:pt x="142" y="498"/>
                    <a:pt x="119" y="506"/>
                  </a:cubicBezTo>
                  <a:cubicBezTo>
                    <a:pt x="95" y="514"/>
                    <a:pt x="79" y="522"/>
                    <a:pt x="64" y="538"/>
                  </a:cubicBezTo>
                  <a:cubicBezTo>
                    <a:pt x="40" y="554"/>
                    <a:pt x="32" y="569"/>
                    <a:pt x="32" y="585"/>
                  </a:cubicBezTo>
                  <a:cubicBezTo>
                    <a:pt x="32" y="601"/>
                    <a:pt x="24" y="617"/>
                    <a:pt x="8" y="641"/>
                  </a:cubicBezTo>
                  <a:cubicBezTo>
                    <a:pt x="8" y="649"/>
                    <a:pt x="0" y="656"/>
                    <a:pt x="0" y="664"/>
                  </a:cubicBezTo>
                  <a:cubicBezTo>
                    <a:pt x="0" y="672"/>
                    <a:pt x="0" y="672"/>
                    <a:pt x="0" y="672"/>
                  </a:cubicBezTo>
                  <a:cubicBezTo>
                    <a:pt x="8" y="680"/>
                    <a:pt x="16" y="688"/>
                    <a:pt x="32" y="688"/>
                  </a:cubicBezTo>
                  <a:cubicBezTo>
                    <a:pt x="40" y="696"/>
                    <a:pt x="48" y="696"/>
                    <a:pt x="55" y="704"/>
                  </a:cubicBezTo>
                  <a:cubicBezTo>
                    <a:pt x="79" y="712"/>
                    <a:pt x="87" y="735"/>
                    <a:pt x="87" y="759"/>
                  </a:cubicBezTo>
                  <a:cubicBezTo>
                    <a:pt x="87" y="759"/>
                    <a:pt x="87" y="759"/>
                    <a:pt x="87" y="767"/>
                  </a:cubicBezTo>
                  <a:cubicBezTo>
                    <a:pt x="87" y="783"/>
                    <a:pt x="79" y="799"/>
                    <a:pt x="71" y="815"/>
                  </a:cubicBezTo>
                  <a:cubicBezTo>
                    <a:pt x="55" y="822"/>
                    <a:pt x="55" y="830"/>
                    <a:pt x="55" y="838"/>
                  </a:cubicBezTo>
                  <a:cubicBezTo>
                    <a:pt x="55" y="838"/>
                    <a:pt x="55" y="846"/>
                    <a:pt x="55" y="854"/>
                  </a:cubicBezTo>
                  <a:cubicBezTo>
                    <a:pt x="64" y="862"/>
                    <a:pt x="64" y="878"/>
                    <a:pt x="64" y="886"/>
                  </a:cubicBezTo>
                  <a:cubicBezTo>
                    <a:pt x="64" y="902"/>
                    <a:pt x="64" y="909"/>
                    <a:pt x="64" y="917"/>
                  </a:cubicBezTo>
                  <a:cubicBezTo>
                    <a:pt x="64" y="925"/>
                    <a:pt x="64" y="933"/>
                    <a:pt x="64" y="941"/>
                  </a:cubicBezTo>
                  <a:lnTo>
                    <a:pt x="64" y="941"/>
                  </a:lnTo>
                  <a:lnTo>
                    <a:pt x="64" y="941"/>
                  </a:lnTo>
                  <a:cubicBezTo>
                    <a:pt x="64" y="949"/>
                    <a:pt x="55" y="957"/>
                    <a:pt x="55" y="965"/>
                  </a:cubicBezTo>
                  <a:cubicBezTo>
                    <a:pt x="55" y="973"/>
                    <a:pt x="48" y="981"/>
                    <a:pt x="48" y="988"/>
                  </a:cubicBezTo>
                  <a:cubicBezTo>
                    <a:pt x="40" y="1004"/>
                    <a:pt x="40" y="1012"/>
                    <a:pt x="40" y="1020"/>
                  </a:cubicBezTo>
                  <a:cubicBezTo>
                    <a:pt x="40" y="1044"/>
                    <a:pt x="48" y="1052"/>
                    <a:pt x="64" y="1060"/>
                  </a:cubicBezTo>
                  <a:cubicBezTo>
                    <a:pt x="71" y="1068"/>
                    <a:pt x="79" y="1083"/>
                    <a:pt x="87" y="1091"/>
                  </a:cubicBezTo>
                  <a:cubicBezTo>
                    <a:pt x="95" y="1115"/>
                    <a:pt x="119" y="1123"/>
                    <a:pt x="142" y="1131"/>
                  </a:cubicBezTo>
                  <a:cubicBezTo>
                    <a:pt x="150" y="1139"/>
                    <a:pt x="158" y="1139"/>
                    <a:pt x="166" y="1146"/>
                  </a:cubicBezTo>
                  <a:cubicBezTo>
                    <a:pt x="182" y="1155"/>
                    <a:pt x="190" y="1155"/>
                    <a:pt x="198" y="1155"/>
                  </a:cubicBezTo>
                  <a:cubicBezTo>
                    <a:pt x="214" y="1162"/>
                    <a:pt x="229" y="1162"/>
                    <a:pt x="237" y="1194"/>
                  </a:cubicBezTo>
                  <a:cubicBezTo>
                    <a:pt x="237" y="1202"/>
                    <a:pt x="245" y="1202"/>
                    <a:pt x="253" y="1202"/>
                  </a:cubicBezTo>
                  <a:lnTo>
                    <a:pt x="261" y="1202"/>
                  </a:lnTo>
                  <a:cubicBezTo>
                    <a:pt x="269" y="1202"/>
                    <a:pt x="277" y="1202"/>
                    <a:pt x="277" y="1202"/>
                  </a:cubicBezTo>
                  <a:cubicBezTo>
                    <a:pt x="293" y="1202"/>
                    <a:pt x="324" y="1210"/>
                    <a:pt x="348" y="1233"/>
                  </a:cubicBezTo>
                  <a:cubicBezTo>
                    <a:pt x="372" y="1257"/>
                    <a:pt x="395" y="1281"/>
                    <a:pt x="419" y="1305"/>
                  </a:cubicBezTo>
                  <a:cubicBezTo>
                    <a:pt x="459" y="1344"/>
                    <a:pt x="490" y="1384"/>
                    <a:pt x="506" y="1384"/>
                  </a:cubicBezTo>
                  <a:cubicBezTo>
                    <a:pt x="538" y="1392"/>
                    <a:pt x="601" y="1447"/>
                    <a:pt x="601" y="1510"/>
                  </a:cubicBezTo>
                  <a:cubicBezTo>
                    <a:pt x="601" y="1518"/>
                    <a:pt x="601" y="1518"/>
                    <a:pt x="601" y="1518"/>
                  </a:cubicBezTo>
                  <a:cubicBezTo>
                    <a:pt x="593" y="1526"/>
                    <a:pt x="593" y="1526"/>
                    <a:pt x="593" y="1534"/>
                  </a:cubicBezTo>
                  <a:cubicBezTo>
                    <a:pt x="593" y="1542"/>
                    <a:pt x="601" y="1558"/>
                    <a:pt x="601" y="1573"/>
                  </a:cubicBezTo>
                  <a:cubicBezTo>
                    <a:pt x="609" y="1589"/>
                    <a:pt x="617" y="1613"/>
                    <a:pt x="625" y="1629"/>
                  </a:cubicBezTo>
                  <a:lnTo>
                    <a:pt x="625" y="1629"/>
                  </a:lnTo>
                  <a:cubicBezTo>
                    <a:pt x="625" y="1637"/>
                    <a:pt x="625" y="1637"/>
                    <a:pt x="625" y="1637"/>
                  </a:cubicBezTo>
                  <a:cubicBezTo>
                    <a:pt x="632" y="1645"/>
                    <a:pt x="632" y="1652"/>
                    <a:pt x="632" y="1652"/>
                  </a:cubicBezTo>
                  <a:cubicBezTo>
                    <a:pt x="641" y="1668"/>
                    <a:pt x="648" y="1676"/>
                    <a:pt x="648" y="1684"/>
                  </a:cubicBezTo>
                  <a:cubicBezTo>
                    <a:pt x="648" y="1700"/>
                    <a:pt x="656" y="1700"/>
                    <a:pt x="664" y="1708"/>
                  </a:cubicBezTo>
                  <a:cubicBezTo>
                    <a:pt x="680" y="1716"/>
                    <a:pt x="688" y="1716"/>
                    <a:pt x="688" y="1739"/>
                  </a:cubicBezTo>
                  <a:cubicBezTo>
                    <a:pt x="688" y="1739"/>
                    <a:pt x="688" y="1747"/>
                    <a:pt x="680" y="1755"/>
                  </a:cubicBezTo>
                  <a:cubicBezTo>
                    <a:pt x="672" y="1795"/>
                    <a:pt x="672" y="1803"/>
                    <a:pt x="664" y="1819"/>
                  </a:cubicBezTo>
                  <a:cubicBezTo>
                    <a:pt x="664" y="1834"/>
                    <a:pt x="664" y="1850"/>
                    <a:pt x="664" y="1874"/>
                  </a:cubicBezTo>
                  <a:cubicBezTo>
                    <a:pt x="656" y="1882"/>
                    <a:pt x="656" y="1890"/>
                    <a:pt x="656" y="1890"/>
                  </a:cubicBezTo>
                  <a:cubicBezTo>
                    <a:pt x="656" y="1913"/>
                    <a:pt x="664" y="1913"/>
                    <a:pt x="680" y="1913"/>
                  </a:cubicBezTo>
                  <a:cubicBezTo>
                    <a:pt x="688" y="1921"/>
                    <a:pt x="696" y="1921"/>
                    <a:pt x="704" y="1937"/>
                  </a:cubicBezTo>
                  <a:cubicBezTo>
                    <a:pt x="704" y="1945"/>
                    <a:pt x="704" y="1945"/>
                    <a:pt x="704" y="1945"/>
                  </a:cubicBezTo>
                  <a:cubicBezTo>
                    <a:pt x="704" y="1961"/>
                    <a:pt x="696" y="1969"/>
                    <a:pt x="688" y="1977"/>
                  </a:cubicBezTo>
                  <a:cubicBezTo>
                    <a:pt x="680" y="1985"/>
                    <a:pt x="680" y="1992"/>
                    <a:pt x="680" y="2000"/>
                  </a:cubicBezTo>
                  <a:lnTo>
                    <a:pt x="680" y="2000"/>
                  </a:lnTo>
                  <a:cubicBezTo>
                    <a:pt x="680" y="2008"/>
                    <a:pt x="704" y="2008"/>
                    <a:pt x="735" y="2008"/>
                  </a:cubicBezTo>
                  <a:lnTo>
                    <a:pt x="735" y="2008"/>
                  </a:lnTo>
                  <a:lnTo>
                    <a:pt x="735" y="2008"/>
                  </a:lnTo>
                  <a:lnTo>
                    <a:pt x="735" y="2008"/>
                  </a:lnTo>
                  <a:cubicBezTo>
                    <a:pt x="791" y="2008"/>
                    <a:pt x="822" y="2032"/>
                    <a:pt x="838" y="2048"/>
                  </a:cubicBezTo>
                  <a:cubicBezTo>
                    <a:pt x="854" y="2063"/>
                    <a:pt x="854" y="2079"/>
                    <a:pt x="862" y="2087"/>
                  </a:cubicBezTo>
                  <a:cubicBezTo>
                    <a:pt x="981" y="2079"/>
                    <a:pt x="1289" y="2056"/>
                    <a:pt x="1534" y="2032"/>
                  </a:cubicBezTo>
                  <a:cubicBezTo>
                    <a:pt x="1660" y="2024"/>
                    <a:pt x="1779" y="2008"/>
                    <a:pt x="1834" y="2000"/>
                  </a:cubicBezTo>
                  <a:cubicBezTo>
                    <a:pt x="1834" y="1913"/>
                    <a:pt x="1826" y="1850"/>
                    <a:pt x="1803" y="1803"/>
                  </a:cubicBezTo>
                  <a:cubicBezTo>
                    <a:pt x="1795" y="1787"/>
                    <a:pt x="1795" y="1771"/>
                    <a:pt x="1787" y="1763"/>
                  </a:cubicBezTo>
                  <a:cubicBezTo>
                    <a:pt x="1763" y="1708"/>
                    <a:pt x="1755" y="1692"/>
                    <a:pt x="1771" y="1637"/>
                  </a:cubicBezTo>
                  <a:cubicBezTo>
                    <a:pt x="1779" y="1605"/>
                    <a:pt x="1779" y="1573"/>
                    <a:pt x="1779" y="1550"/>
                  </a:cubicBezTo>
                  <a:cubicBezTo>
                    <a:pt x="1779" y="1518"/>
                    <a:pt x="1771" y="1502"/>
                    <a:pt x="1795" y="1486"/>
                  </a:cubicBezTo>
                  <a:cubicBezTo>
                    <a:pt x="1818" y="1463"/>
                    <a:pt x="1811" y="1431"/>
                    <a:pt x="1795" y="1376"/>
                  </a:cubicBezTo>
                  <a:cubicBezTo>
                    <a:pt x="1779" y="1328"/>
                    <a:pt x="1803" y="1249"/>
                    <a:pt x="1818" y="1233"/>
                  </a:cubicBezTo>
                  <a:cubicBezTo>
                    <a:pt x="1826" y="1226"/>
                    <a:pt x="1826" y="1226"/>
                    <a:pt x="1834" y="1218"/>
                  </a:cubicBezTo>
                  <a:cubicBezTo>
                    <a:pt x="1850" y="1210"/>
                    <a:pt x="1858" y="1202"/>
                    <a:pt x="1850" y="1170"/>
                  </a:cubicBezTo>
                  <a:cubicBezTo>
                    <a:pt x="1850" y="1162"/>
                    <a:pt x="1842" y="1146"/>
                    <a:pt x="1842" y="1139"/>
                  </a:cubicBezTo>
                  <a:cubicBezTo>
                    <a:pt x="1834" y="1107"/>
                    <a:pt x="1826" y="1083"/>
                    <a:pt x="1842" y="1036"/>
                  </a:cubicBezTo>
                  <a:cubicBezTo>
                    <a:pt x="1850" y="1012"/>
                    <a:pt x="1866" y="996"/>
                    <a:pt x="1874" y="981"/>
                  </a:cubicBezTo>
                  <a:cubicBezTo>
                    <a:pt x="1889" y="957"/>
                    <a:pt x="1898" y="941"/>
                    <a:pt x="1889" y="917"/>
                  </a:cubicBezTo>
                  <a:lnTo>
                    <a:pt x="1882" y="909"/>
                  </a:lnTo>
                  <a:cubicBezTo>
                    <a:pt x="1874" y="894"/>
                    <a:pt x="1874" y="894"/>
                    <a:pt x="1889" y="886"/>
                  </a:cubicBezTo>
                  <a:cubicBezTo>
                    <a:pt x="1889" y="878"/>
                    <a:pt x="1889" y="878"/>
                    <a:pt x="1898" y="870"/>
                  </a:cubicBezTo>
                  <a:cubicBezTo>
                    <a:pt x="1929" y="838"/>
                    <a:pt x="1929" y="822"/>
                    <a:pt x="1929" y="806"/>
                  </a:cubicBezTo>
                  <a:lnTo>
                    <a:pt x="1929" y="806"/>
                  </a:lnTo>
                  <a:cubicBezTo>
                    <a:pt x="1937" y="799"/>
                    <a:pt x="1937" y="791"/>
                    <a:pt x="1945" y="783"/>
                  </a:cubicBezTo>
                  <a:cubicBezTo>
                    <a:pt x="1953" y="767"/>
                    <a:pt x="1961" y="759"/>
                    <a:pt x="1961" y="743"/>
                  </a:cubicBezTo>
                  <a:cubicBezTo>
                    <a:pt x="1953" y="728"/>
                    <a:pt x="1961" y="720"/>
                    <a:pt x="1961" y="712"/>
                  </a:cubicBezTo>
                  <a:cubicBezTo>
                    <a:pt x="1969" y="704"/>
                    <a:pt x="1969" y="696"/>
                    <a:pt x="1969" y="696"/>
                  </a:cubicBezTo>
                  <a:cubicBezTo>
                    <a:pt x="1969" y="688"/>
                    <a:pt x="1969" y="680"/>
                    <a:pt x="1969" y="672"/>
                  </a:cubicBezTo>
                  <a:lnTo>
                    <a:pt x="1961" y="672"/>
                  </a:lnTo>
                  <a:lnTo>
                    <a:pt x="1961" y="672"/>
                  </a:lnTo>
                  <a:lnTo>
                    <a:pt x="1953" y="680"/>
                  </a:lnTo>
                  <a:cubicBezTo>
                    <a:pt x="1937" y="688"/>
                    <a:pt x="1929" y="688"/>
                    <a:pt x="1921" y="704"/>
                  </a:cubicBezTo>
                  <a:cubicBezTo>
                    <a:pt x="1921" y="720"/>
                    <a:pt x="1913" y="728"/>
                    <a:pt x="1905" y="735"/>
                  </a:cubicBezTo>
                  <a:cubicBezTo>
                    <a:pt x="1905" y="751"/>
                    <a:pt x="1889" y="767"/>
                    <a:pt x="1882" y="783"/>
                  </a:cubicBezTo>
                  <a:cubicBezTo>
                    <a:pt x="1882" y="799"/>
                    <a:pt x="1874" y="815"/>
                    <a:pt x="1866" y="822"/>
                  </a:cubicBezTo>
                  <a:cubicBezTo>
                    <a:pt x="1858" y="838"/>
                    <a:pt x="1858" y="846"/>
                    <a:pt x="1858" y="854"/>
                  </a:cubicBezTo>
                  <a:cubicBezTo>
                    <a:pt x="1858" y="862"/>
                    <a:pt x="1858" y="862"/>
                    <a:pt x="1858" y="870"/>
                  </a:cubicBezTo>
                  <a:cubicBezTo>
                    <a:pt x="1858" y="878"/>
                    <a:pt x="1858" y="878"/>
                    <a:pt x="1850" y="886"/>
                  </a:cubicBezTo>
                  <a:cubicBezTo>
                    <a:pt x="1850" y="886"/>
                    <a:pt x="1850" y="886"/>
                    <a:pt x="1842" y="886"/>
                  </a:cubicBezTo>
                  <a:lnTo>
                    <a:pt x="1842" y="886"/>
                  </a:lnTo>
                  <a:lnTo>
                    <a:pt x="1834" y="886"/>
                  </a:lnTo>
                  <a:cubicBezTo>
                    <a:pt x="1826" y="886"/>
                    <a:pt x="1826" y="886"/>
                    <a:pt x="1818" y="886"/>
                  </a:cubicBezTo>
                  <a:cubicBezTo>
                    <a:pt x="1811" y="886"/>
                    <a:pt x="1803" y="886"/>
                    <a:pt x="1803" y="902"/>
                  </a:cubicBezTo>
                  <a:cubicBezTo>
                    <a:pt x="1787" y="925"/>
                    <a:pt x="1779" y="933"/>
                    <a:pt x="1779" y="957"/>
                  </a:cubicBezTo>
                  <a:cubicBezTo>
                    <a:pt x="1771" y="957"/>
                    <a:pt x="1771" y="957"/>
                    <a:pt x="1771" y="957"/>
                  </a:cubicBezTo>
                  <a:lnTo>
                    <a:pt x="1771" y="965"/>
                  </a:lnTo>
                  <a:cubicBezTo>
                    <a:pt x="1771" y="981"/>
                    <a:pt x="1763" y="988"/>
                    <a:pt x="1747" y="996"/>
                  </a:cubicBezTo>
                  <a:cubicBezTo>
                    <a:pt x="1731" y="996"/>
                    <a:pt x="1716" y="1004"/>
                    <a:pt x="1708" y="1020"/>
                  </a:cubicBezTo>
                  <a:cubicBezTo>
                    <a:pt x="1708" y="1028"/>
                    <a:pt x="1708" y="1028"/>
                    <a:pt x="1708" y="1036"/>
                  </a:cubicBezTo>
                  <a:cubicBezTo>
                    <a:pt x="1708" y="1044"/>
                    <a:pt x="1700" y="1052"/>
                    <a:pt x="1692" y="1052"/>
                  </a:cubicBezTo>
                  <a:cubicBezTo>
                    <a:pt x="1692" y="1052"/>
                    <a:pt x="1692" y="1052"/>
                    <a:pt x="1684" y="1044"/>
                  </a:cubicBezTo>
                  <a:lnTo>
                    <a:pt x="1684" y="1044"/>
                  </a:lnTo>
                  <a:cubicBezTo>
                    <a:pt x="1676" y="1044"/>
                    <a:pt x="1676" y="1044"/>
                    <a:pt x="1676" y="1052"/>
                  </a:cubicBezTo>
                  <a:cubicBezTo>
                    <a:pt x="1668" y="1052"/>
                    <a:pt x="1668" y="1052"/>
                    <a:pt x="1668" y="1052"/>
                  </a:cubicBezTo>
                  <a:cubicBezTo>
                    <a:pt x="1660" y="1052"/>
                    <a:pt x="1660" y="1052"/>
                    <a:pt x="1660" y="1052"/>
                  </a:cubicBezTo>
                  <a:cubicBezTo>
                    <a:pt x="1660" y="1044"/>
                    <a:pt x="1660" y="1044"/>
                    <a:pt x="1668" y="1004"/>
                  </a:cubicBezTo>
                  <a:cubicBezTo>
                    <a:pt x="1676" y="949"/>
                    <a:pt x="1692" y="933"/>
                    <a:pt x="1700" y="917"/>
                  </a:cubicBezTo>
                  <a:cubicBezTo>
                    <a:pt x="1708" y="909"/>
                    <a:pt x="1716" y="902"/>
                    <a:pt x="1716" y="894"/>
                  </a:cubicBezTo>
                  <a:cubicBezTo>
                    <a:pt x="1716" y="878"/>
                    <a:pt x="1731" y="878"/>
                    <a:pt x="1739" y="878"/>
                  </a:cubicBezTo>
                  <a:lnTo>
                    <a:pt x="1739" y="878"/>
                  </a:lnTo>
                  <a:cubicBezTo>
                    <a:pt x="1755" y="878"/>
                    <a:pt x="1763" y="878"/>
                    <a:pt x="1771" y="854"/>
                  </a:cubicBezTo>
                  <a:cubicBezTo>
                    <a:pt x="1771" y="830"/>
                    <a:pt x="1771" y="822"/>
                    <a:pt x="1779" y="806"/>
                  </a:cubicBezTo>
                  <a:cubicBezTo>
                    <a:pt x="1779" y="799"/>
                    <a:pt x="1779" y="791"/>
                    <a:pt x="1779" y="791"/>
                  </a:cubicBezTo>
                  <a:cubicBezTo>
                    <a:pt x="1779" y="783"/>
                    <a:pt x="1771" y="783"/>
                    <a:pt x="1771" y="783"/>
                  </a:cubicBezTo>
                  <a:lnTo>
                    <a:pt x="1771" y="783"/>
                  </a:lnTo>
                  <a:cubicBezTo>
                    <a:pt x="1739" y="767"/>
                    <a:pt x="1739" y="743"/>
                    <a:pt x="1739" y="712"/>
                  </a:cubicBezTo>
                  <a:cubicBezTo>
                    <a:pt x="1739" y="712"/>
                    <a:pt x="1739" y="712"/>
                    <a:pt x="1739" y="704"/>
                  </a:cubicBezTo>
                  <a:lnTo>
                    <a:pt x="1739" y="696"/>
                  </a:lnTo>
                  <a:cubicBezTo>
                    <a:pt x="1739" y="680"/>
                    <a:pt x="1731" y="680"/>
                    <a:pt x="1708" y="672"/>
                  </a:cubicBezTo>
                  <a:cubicBezTo>
                    <a:pt x="1700" y="672"/>
                    <a:pt x="1692" y="672"/>
                    <a:pt x="1684" y="672"/>
                  </a:cubicBezTo>
                  <a:cubicBezTo>
                    <a:pt x="1676" y="664"/>
                    <a:pt x="1668" y="664"/>
                    <a:pt x="1668" y="664"/>
                  </a:cubicBezTo>
                  <a:cubicBezTo>
                    <a:pt x="1660" y="656"/>
                    <a:pt x="1668" y="649"/>
                    <a:pt x="1668" y="641"/>
                  </a:cubicBezTo>
                  <a:lnTo>
                    <a:pt x="1668" y="641"/>
                  </a:lnTo>
                  <a:cubicBezTo>
                    <a:pt x="1676" y="633"/>
                    <a:pt x="1684" y="609"/>
                    <a:pt x="1684" y="569"/>
                  </a:cubicBezTo>
                  <a:cubicBezTo>
                    <a:pt x="1684" y="491"/>
                    <a:pt x="1637" y="482"/>
                    <a:pt x="1613" y="482"/>
                  </a:cubicBezTo>
                  <a:lnTo>
                    <a:pt x="1613" y="482"/>
                  </a:lnTo>
                  <a:cubicBezTo>
                    <a:pt x="1589" y="475"/>
                    <a:pt x="1589" y="459"/>
                    <a:pt x="1581" y="419"/>
                  </a:cubicBezTo>
                  <a:cubicBezTo>
                    <a:pt x="1581" y="411"/>
                    <a:pt x="1581" y="411"/>
                    <a:pt x="1581" y="411"/>
                  </a:cubicBezTo>
                  <a:cubicBezTo>
                    <a:pt x="1581" y="395"/>
                    <a:pt x="1558" y="388"/>
                    <a:pt x="1526" y="388"/>
                  </a:cubicBezTo>
                  <a:cubicBezTo>
                    <a:pt x="1510" y="388"/>
                    <a:pt x="1486" y="388"/>
                    <a:pt x="1478" y="380"/>
                  </a:cubicBezTo>
                  <a:cubicBezTo>
                    <a:pt x="1471" y="372"/>
                    <a:pt x="1463" y="364"/>
                    <a:pt x="1463" y="364"/>
                  </a:cubicBezTo>
                  <a:cubicBezTo>
                    <a:pt x="1455" y="364"/>
                    <a:pt x="1447" y="372"/>
                    <a:pt x="1431" y="372"/>
                  </a:cubicBezTo>
                  <a:cubicBezTo>
                    <a:pt x="1423" y="380"/>
                    <a:pt x="1407" y="388"/>
                    <a:pt x="1384" y="388"/>
                  </a:cubicBezTo>
                  <a:lnTo>
                    <a:pt x="1384" y="388"/>
                  </a:lnTo>
                  <a:cubicBezTo>
                    <a:pt x="1368" y="395"/>
                    <a:pt x="1360" y="395"/>
                    <a:pt x="1352" y="395"/>
                  </a:cubicBezTo>
                  <a:lnTo>
                    <a:pt x="1352" y="395"/>
                  </a:lnTo>
                  <a:cubicBezTo>
                    <a:pt x="1328" y="395"/>
                    <a:pt x="1320" y="388"/>
                    <a:pt x="1312" y="372"/>
                  </a:cubicBezTo>
                  <a:lnTo>
                    <a:pt x="1312" y="372"/>
                  </a:lnTo>
                  <a:cubicBezTo>
                    <a:pt x="1305" y="372"/>
                    <a:pt x="1305" y="364"/>
                    <a:pt x="1297" y="356"/>
                  </a:cubicBezTo>
                  <a:lnTo>
                    <a:pt x="1297" y="356"/>
                  </a:lnTo>
                  <a:cubicBezTo>
                    <a:pt x="1265" y="324"/>
                    <a:pt x="1067" y="309"/>
                    <a:pt x="996" y="309"/>
                  </a:cubicBezTo>
                  <a:cubicBezTo>
                    <a:pt x="925" y="309"/>
                    <a:pt x="909" y="285"/>
                    <a:pt x="894" y="269"/>
                  </a:cubicBezTo>
                  <a:lnTo>
                    <a:pt x="894" y="269"/>
                  </a:lnTo>
                  <a:cubicBezTo>
                    <a:pt x="894" y="261"/>
                    <a:pt x="886" y="253"/>
                    <a:pt x="886" y="253"/>
                  </a:cubicBezTo>
                  <a:cubicBezTo>
                    <a:pt x="870" y="229"/>
                    <a:pt x="854" y="206"/>
                    <a:pt x="830" y="190"/>
                  </a:cubicBezTo>
                  <a:lnTo>
                    <a:pt x="830" y="190"/>
                  </a:lnTo>
                  <a:cubicBezTo>
                    <a:pt x="822" y="190"/>
                    <a:pt x="814" y="182"/>
                    <a:pt x="814" y="174"/>
                  </a:cubicBezTo>
                  <a:lnTo>
                    <a:pt x="814" y="174"/>
                  </a:lnTo>
                  <a:lnTo>
                    <a:pt x="814" y="174"/>
                  </a:lnTo>
                  <a:cubicBezTo>
                    <a:pt x="806" y="174"/>
                    <a:pt x="806" y="174"/>
                    <a:pt x="806" y="166"/>
                  </a:cubicBezTo>
                  <a:lnTo>
                    <a:pt x="806" y="166"/>
                  </a:lnTo>
                  <a:cubicBezTo>
                    <a:pt x="806" y="166"/>
                    <a:pt x="806" y="166"/>
                    <a:pt x="799" y="166"/>
                  </a:cubicBezTo>
                  <a:cubicBezTo>
                    <a:pt x="783" y="166"/>
                    <a:pt x="783" y="166"/>
                    <a:pt x="783" y="166"/>
                  </a:cubicBezTo>
                  <a:cubicBezTo>
                    <a:pt x="759" y="166"/>
                    <a:pt x="743" y="166"/>
                    <a:pt x="728" y="151"/>
                  </a:cubicBezTo>
                  <a:cubicBezTo>
                    <a:pt x="719" y="143"/>
                    <a:pt x="719" y="135"/>
                    <a:pt x="719" y="135"/>
                  </a:cubicBezTo>
                  <a:cubicBezTo>
                    <a:pt x="719" y="127"/>
                    <a:pt x="719" y="127"/>
                    <a:pt x="719" y="127"/>
                  </a:cubicBezTo>
                  <a:lnTo>
                    <a:pt x="719" y="127"/>
                  </a:lnTo>
                  <a:cubicBezTo>
                    <a:pt x="712" y="127"/>
                    <a:pt x="704" y="135"/>
                    <a:pt x="696" y="135"/>
                  </a:cubicBezTo>
                  <a:cubicBezTo>
                    <a:pt x="672" y="143"/>
                    <a:pt x="656" y="151"/>
                    <a:pt x="648" y="158"/>
                  </a:cubicBezTo>
                  <a:lnTo>
                    <a:pt x="641" y="166"/>
                  </a:lnTo>
                  <a:cubicBezTo>
                    <a:pt x="632" y="166"/>
                    <a:pt x="632" y="158"/>
                    <a:pt x="632" y="158"/>
                  </a:cubicBezTo>
                  <a:cubicBezTo>
                    <a:pt x="625" y="143"/>
                    <a:pt x="632" y="127"/>
                    <a:pt x="641" y="111"/>
                  </a:cubicBezTo>
                  <a:cubicBezTo>
                    <a:pt x="641" y="103"/>
                    <a:pt x="648" y="95"/>
                    <a:pt x="648" y="87"/>
                  </a:cubicBezTo>
                  <a:cubicBezTo>
                    <a:pt x="648" y="79"/>
                    <a:pt x="648" y="71"/>
                    <a:pt x="648" y="64"/>
                  </a:cubicBezTo>
                  <a:cubicBezTo>
                    <a:pt x="648" y="56"/>
                    <a:pt x="648" y="40"/>
                    <a:pt x="656" y="32"/>
                  </a:cubicBezTo>
                  <a:lnTo>
                    <a:pt x="656" y="32"/>
                  </a:lnTo>
                  <a:cubicBezTo>
                    <a:pt x="664" y="24"/>
                    <a:pt x="680" y="8"/>
                    <a:pt x="672" y="0"/>
                  </a:cubicBezTo>
                  <a:cubicBezTo>
                    <a:pt x="672" y="0"/>
                    <a:pt x="672" y="0"/>
                    <a:pt x="664" y="0"/>
                  </a:cubicBezTo>
                  <a:cubicBezTo>
                    <a:pt x="656" y="0"/>
                    <a:pt x="656" y="0"/>
                    <a:pt x="656"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5" name="Freeform 671"/>
            <p:cNvSpPr>
              <a:spLocks noChangeArrowheads="1"/>
            </p:cNvSpPr>
            <p:nvPr/>
          </p:nvSpPr>
          <p:spPr bwMode="auto">
            <a:xfrm>
              <a:off x="13322334" y="4247967"/>
              <a:ext cx="491693" cy="278317"/>
            </a:xfrm>
            <a:custGeom>
              <a:avLst/>
              <a:gdLst>
                <a:gd name="T0" fmla="*/ 862 w 934"/>
                <a:gd name="T1" fmla="*/ 475 h 531"/>
                <a:gd name="T2" fmla="*/ 862 w 934"/>
                <a:gd name="T3" fmla="*/ 475 h 531"/>
                <a:gd name="T4" fmla="*/ 862 w 934"/>
                <a:gd name="T5" fmla="*/ 498 h 531"/>
                <a:gd name="T6" fmla="*/ 878 w 934"/>
                <a:gd name="T7" fmla="*/ 506 h 531"/>
                <a:gd name="T8" fmla="*/ 902 w 934"/>
                <a:gd name="T9" fmla="*/ 506 h 531"/>
                <a:gd name="T10" fmla="*/ 933 w 934"/>
                <a:gd name="T11" fmla="*/ 530 h 531"/>
                <a:gd name="T12" fmla="*/ 933 w 934"/>
                <a:gd name="T13" fmla="*/ 530 h 531"/>
                <a:gd name="T14" fmla="*/ 902 w 934"/>
                <a:gd name="T15" fmla="*/ 506 h 531"/>
                <a:gd name="T16" fmla="*/ 878 w 934"/>
                <a:gd name="T17" fmla="*/ 506 h 531"/>
                <a:gd name="T18" fmla="*/ 862 w 934"/>
                <a:gd name="T19" fmla="*/ 498 h 531"/>
                <a:gd name="T20" fmla="*/ 862 w 934"/>
                <a:gd name="T21" fmla="*/ 475 h 531"/>
                <a:gd name="T22" fmla="*/ 657 w 934"/>
                <a:gd name="T23" fmla="*/ 198 h 531"/>
                <a:gd name="T24" fmla="*/ 657 w 934"/>
                <a:gd name="T25" fmla="*/ 198 h 531"/>
                <a:gd name="T26" fmla="*/ 625 w 934"/>
                <a:gd name="T27" fmla="*/ 206 h 531"/>
                <a:gd name="T28" fmla="*/ 578 w 934"/>
                <a:gd name="T29" fmla="*/ 222 h 531"/>
                <a:gd name="T30" fmla="*/ 578 w 934"/>
                <a:gd name="T31" fmla="*/ 222 h 531"/>
                <a:gd name="T32" fmla="*/ 578 w 934"/>
                <a:gd name="T33" fmla="*/ 222 h 531"/>
                <a:gd name="T34" fmla="*/ 625 w 934"/>
                <a:gd name="T35" fmla="*/ 206 h 531"/>
                <a:gd name="T36" fmla="*/ 657 w 934"/>
                <a:gd name="T37" fmla="*/ 198 h 531"/>
                <a:gd name="T38" fmla="*/ 672 w 934"/>
                <a:gd name="T39" fmla="*/ 214 h 531"/>
                <a:gd name="T40" fmla="*/ 720 w 934"/>
                <a:gd name="T41" fmla="*/ 222 h 531"/>
                <a:gd name="T42" fmla="*/ 775 w 934"/>
                <a:gd name="T43" fmla="*/ 245 h 531"/>
                <a:gd name="T44" fmla="*/ 775 w 934"/>
                <a:gd name="T45" fmla="*/ 253 h 531"/>
                <a:gd name="T46" fmla="*/ 807 w 934"/>
                <a:gd name="T47" fmla="*/ 316 h 531"/>
                <a:gd name="T48" fmla="*/ 807 w 934"/>
                <a:gd name="T49" fmla="*/ 316 h 531"/>
                <a:gd name="T50" fmla="*/ 878 w 934"/>
                <a:gd name="T51" fmla="*/ 403 h 531"/>
                <a:gd name="T52" fmla="*/ 878 w 934"/>
                <a:gd name="T53" fmla="*/ 403 h 531"/>
                <a:gd name="T54" fmla="*/ 807 w 934"/>
                <a:gd name="T55" fmla="*/ 316 h 531"/>
                <a:gd name="T56" fmla="*/ 807 w 934"/>
                <a:gd name="T57" fmla="*/ 316 h 531"/>
                <a:gd name="T58" fmla="*/ 775 w 934"/>
                <a:gd name="T59" fmla="*/ 253 h 531"/>
                <a:gd name="T60" fmla="*/ 775 w 934"/>
                <a:gd name="T61" fmla="*/ 245 h 531"/>
                <a:gd name="T62" fmla="*/ 720 w 934"/>
                <a:gd name="T63" fmla="*/ 222 h 531"/>
                <a:gd name="T64" fmla="*/ 672 w 934"/>
                <a:gd name="T65" fmla="*/ 214 h 531"/>
                <a:gd name="T66" fmla="*/ 657 w 934"/>
                <a:gd name="T67" fmla="*/ 198 h 531"/>
                <a:gd name="T68" fmla="*/ 8 w 934"/>
                <a:gd name="T69" fmla="*/ 8 h 531"/>
                <a:gd name="T70" fmla="*/ 8 w 934"/>
                <a:gd name="T71" fmla="*/ 8 h 531"/>
                <a:gd name="T72" fmla="*/ 8 w 934"/>
                <a:gd name="T73" fmla="*/ 8 h 531"/>
                <a:gd name="T74" fmla="*/ 8 w 934"/>
                <a:gd name="T75" fmla="*/ 8 h 531"/>
                <a:gd name="T76" fmla="*/ 0 w 934"/>
                <a:gd name="T77" fmla="*/ 0 h 531"/>
                <a:gd name="T78" fmla="*/ 0 w 934"/>
                <a:gd name="T79" fmla="*/ 0 h 531"/>
                <a:gd name="T80" fmla="*/ 0 w 934"/>
                <a:gd name="T81" fmla="*/ 0 h 531"/>
                <a:gd name="T82" fmla="*/ 8 w 934"/>
                <a:gd name="T83" fmla="*/ 8 h 531"/>
                <a:gd name="T84" fmla="*/ 0 w 934"/>
                <a:gd name="T85" fmla="*/ 0 h 531"/>
                <a:gd name="T86" fmla="*/ 862 w 934"/>
                <a:gd name="T87" fmla="*/ 47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4" h="531">
                  <a:moveTo>
                    <a:pt x="862" y="475"/>
                  </a:moveTo>
                  <a:lnTo>
                    <a:pt x="862" y="475"/>
                  </a:lnTo>
                  <a:cubicBezTo>
                    <a:pt x="862" y="483"/>
                    <a:pt x="854" y="490"/>
                    <a:pt x="862" y="498"/>
                  </a:cubicBezTo>
                  <a:cubicBezTo>
                    <a:pt x="862" y="498"/>
                    <a:pt x="870" y="498"/>
                    <a:pt x="878" y="506"/>
                  </a:cubicBezTo>
                  <a:cubicBezTo>
                    <a:pt x="886" y="506"/>
                    <a:pt x="894" y="506"/>
                    <a:pt x="902" y="506"/>
                  </a:cubicBezTo>
                  <a:cubicBezTo>
                    <a:pt x="925" y="514"/>
                    <a:pt x="933" y="514"/>
                    <a:pt x="933" y="530"/>
                  </a:cubicBezTo>
                  <a:lnTo>
                    <a:pt x="933" y="530"/>
                  </a:lnTo>
                  <a:cubicBezTo>
                    <a:pt x="933" y="514"/>
                    <a:pt x="925" y="514"/>
                    <a:pt x="902" y="506"/>
                  </a:cubicBezTo>
                  <a:cubicBezTo>
                    <a:pt x="894" y="506"/>
                    <a:pt x="886" y="506"/>
                    <a:pt x="878" y="506"/>
                  </a:cubicBezTo>
                  <a:cubicBezTo>
                    <a:pt x="870" y="498"/>
                    <a:pt x="862" y="498"/>
                    <a:pt x="862" y="498"/>
                  </a:cubicBezTo>
                  <a:cubicBezTo>
                    <a:pt x="854" y="490"/>
                    <a:pt x="862" y="483"/>
                    <a:pt x="862" y="475"/>
                  </a:cubicBezTo>
                  <a:lnTo>
                    <a:pt x="657" y="198"/>
                  </a:lnTo>
                  <a:lnTo>
                    <a:pt x="657" y="198"/>
                  </a:lnTo>
                  <a:cubicBezTo>
                    <a:pt x="649" y="198"/>
                    <a:pt x="641" y="206"/>
                    <a:pt x="625" y="206"/>
                  </a:cubicBezTo>
                  <a:cubicBezTo>
                    <a:pt x="617" y="214"/>
                    <a:pt x="601" y="222"/>
                    <a:pt x="578" y="222"/>
                  </a:cubicBezTo>
                  <a:lnTo>
                    <a:pt x="578" y="222"/>
                  </a:lnTo>
                  <a:lnTo>
                    <a:pt x="578" y="222"/>
                  </a:lnTo>
                  <a:cubicBezTo>
                    <a:pt x="601" y="222"/>
                    <a:pt x="617" y="214"/>
                    <a:pt x="625" y="206"/>
                  </a:cubicBezTo>
                  <a:cubicBezTo>
                    <a:pt x="641" y="206"/>
                    <a:pt x="649" y="198"/>
                    <a:pt x="657" y="198"/>
                  </a:cubicBezTo>
                  <a:cubicBezTo>
                    <a:pt x="657" y="198"/>
                    <a:pt x="665" y="206"/>
                    <a:pt x="672" y="214"/>
                  </a:cubicBezTo>
                  <a:cubicBezTo>
                    <a:pt x="680" y="222"/>
                    <a:pt x="704" y="222"/>
                    <a:pt x="720" y="222"/>
                  </a:cubicBezTo>
                  <a:cubicBezTo>
                    <a:pt x="752" y="222"/>
                    <a:pt x="775" y="229"/>
                    <a:pt x="775" y="245"/>
                  </a:cubicBezTo>
                  <a:cubicBezTo>
                    <a:pt x="775" y="253"/>
                    <a:pt x="775" y="253"/>
                    <a:pt x="775" y="253"/>
                  </a:cubicBezTo>
                  <a:cubicBezTo>
                    <a:pt x="783" y="293"/>
                    <a:pt x="783" y="309"/>
                    <a:pt x="807" y="316"/>
                  </a:cubicBezTo>
                  <a:lnTo>
                    <a:pt x="807" y="316"/>
                  </a:lnTo>
                  <a:cubicBezTo>
                    <a:pt x="831" y="316"/>
                    <a:pt x="878" y="325"/>
                    <a:pt x="878" y="403"/>
                  </a:cubicBezTo>
                  <a:lnTo>
                    <a:pt x="878" y="403"/>
                  </a:lnTo>
                  <a:cubicBezTo>
                    <a:pt x="878" y="325"/>
                    <a:pt x="831" y="316"/>
                    <a:pt x="807" y="316"/>
                  </a:cubicBezTo>
                  <a:lnTo>
                    <a:pt x="807" y="316"/>
                  </a:lnTo>
                  <a:cubicBezTo>
                    <a:pt x="783" y="309"/>
                    <a:pt x="783" y="293"/>
                    <a:pt x="775" y="253"/>
                  </a:cubicBezTo>
                  <a:cubicBezTo>
                    <a:pt x="775" y="245"/>
                    <a:pt x="775" y="245"/>
                    <a:pt x="775" y="245"/>
                  </a:cubicBezTo>
                  <a:cubicBezTo>
                    <a:pt x="775" y="229"/>
                    <a:pt x="752" y="222"/>
                    <a:pt x="720" y="222"/>
                  </a:cubicBezTo>
                  <a:cubicBezTo>
                    <a:pt x="704" y="222"/>
                    <a:pt x="680" y="222"/>
                    <a:pt x="672" y="214"/>
                  </a:cubicBezTo>
                  <a:cubicBezTo>
                    <a:pt x="665" y="206"/>
                    <a:pt x="657" y="198"/>
                    <a:pt x="657" y="198"/>
                  </a:cubicBezTo>
                  <a:lnTo>
                    <a:pt x="8" y="8"/>
                  </a:lnTo>
                  <a:lnTo>
                    <a:pt x="8" y="8"/>
                  </a:lnTo>
                  <a:lnTo>
                    <a:pt x="8" y="8"/>
                  </a:lnTo>
                  <a:lnTo>
                    <a:pt x="8" y="8"/>
                  </a:lnTo>
                  <a:lnTo>
                    <a:pt x="0" y="0"/>
                  </a:lnTo>
                  <a:lnTo>
                    <a:pt x="0" y="0"/>
                  </a:lnTo>
                  <a:lnTo>
                    <a:pt x="0" y="0"/>
                  </a:lnTo>
                  <a:cubicBezTo>
                    <a:pt x="0" y="8"/>
                    <a:pt x="0" y="8"/>
                    <a:pt x="8" y="8"/>
                  </a:cubicBezTo>
                  <a:cubicBezTo>
                    <a:pt x="0" y="8"/>
                    <a:pt x="0" y="8"/>
                    <a:pt x="0" y="0"/>
                  </a:cubicBezTo>
                  <a:lnTo>
                    <a:pt x="862" y="475"/>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6" name="Freeform 676"/>
            <p:cNvSpPr>
              <a:spLocks noChangeArrowheads="1"/>
            </p:cNvSpPr>
            <p:nvPr/>
          </p:nvSpPr>
          <p:spPr bwMode="auto">
            <a:xfrm>
              <a:off x="13326973" y="4252606"/>
              <a:ext cx="612297" cy="978747"/>
            </a:xfrm>
            <a:custGeom>
              <a:avLst/>
              <a:gdLst>
                <a:gd name="T0" fmla="*/ 1139 w 1164"/>
                <a:gd name="T1" fmla="*/ 490 h 1859"/>
                <a:gd name="T2" fmla="*/ 1091 w 1164"/>
                <a:gd name="T3" fmla="*/ 561 h 1859"/>
                <a:gd name="T4" fmla="*/ 1036 w 1164"/>
                <a:gd name="T5" fmla="*/ 680 h 1859"/>
                <a:gd name="T6" fmla="*/ 1028 w 1164"/>
                <a:gd name="T7" fmla="*/ 704 h 1859"/>
                <a:gd name="T8" fmla="*/ 1004 w 1164"/>
                <a:gd name="T9" fmla="*/ 704 h 1859"/>
                <a:gd name="T10" fmla="*/ 957 w 1164"/>
                <a:gd name="T11" fmla="*/ 783 h 1859"/>
                <a:gd name="T12" fmla="*/ 894 w 1164"/>
                <a:gd name="T13" fmla="*/ 846 h 1859"/>
                <a:gd name="T14" fmla="*/ 878 w 1164"/>
                <a:gd name="T15" fmla="*/ 870 h 1859"/>
                <a:gd name="T16" fmla="*/ 854 w 1164"/>
                <a:gd name="T17" fmla="*/ 870 h 1859"/>
                <a:gd name="T18" fmla="*/ 910 w 1164"/>
                <a:gd name="T19" fmla="*/ 720 h 1859"/>
                <a:gd name="T20" fmla="*/ 965 w 1164"/>
                <a:gd name="T21" fmla="*/ 680 h 1859"/>
                <a:gd name="T22" fmla="*/ 973 w 1164"/>
                <a:gd name="T23" fmla="*/ 617 h 1859"/>
                <a:gd name="T24" fmla="*/ 965 w 1164"/>
                <a:gd name="T25" fmla="*/ 617 h 1859"/>
                <a:gd name="T26" fmla="*/ 925 w 1164"/>
                <a:gd name="T27" fmla="*/ 704 h 1859"/>
                <a:gd name="T28" fmla="*/ 886 w 1164"/>
                <a:gd name="T29" fmla="*/ 743 h 1859"/>
                <a:gd name="T30" fmla="*/ 854 w 1164"/>
                <a:gd name="T31" fmla="*/ 878 h 1859"/>
                <a:gd name="T32" fmla="*/ 870 w 1164"/>
                <a:gd name="T33" fmla="*/ 870 h 1859"/>
                <a:gd name="T34" fmla="*/ 894 w 1164"/>
                <a:gd name="T35" fmla="*/ 846 h 1859"/>
                <a:gd name="T36" fmla="*/ 957 w 1164"/>
                <a:gd name="T37" fmla="*/ 783 h 1859"/>
                <a:gd name="T38" fmla="*/ 1004 w 1164"/>
                <a:gd name="T39" fmla="*/ 712 h 1859"/>
                <a:gd name="T40" fmla="*/ 1028 w 1164"/>
                <a:gd name="T41" fmla="*/ 712 h 1859"/>
                <a:gd name="T42" fmla="*/ 1044 w 1164"/>
                <a:gd name="T43" fmla="*/ 680 h 1859"/>
                <a:gd name="T44" fmla="*/ 1091 w 1164"/>
                <a:gd name="T45" fmla="*/ 561 h 1859"/>
                <a:gd name="T46" fmla="*/ 1147 w 1164"/>
                <a:gd name="T47" fmla="*/ 498 h 1859"/>
                <a:gd name="T48" fmla="*/ 1155 w 1164"/>
                <a:gd name="T49" fmla="*/ 522 h 1859"/>
                <a:gd name="T50" fmla="*/ 1131 w 1164"/>
                <a:gd name="T51" fmla="*/ 609 h 1859"/>
                <a:gd name="T52" fmla="*/ 1084 w 1164"/>
                <a:gd name="T53" fmla="*/ 696 h 1859"/>
                <a:gd name="T54" fmla="*/ 1075 w 1164"/>
                <a:gd name="T55" fmla="*/ 743 h 1859"/>
                <a:gd name="T56" fmla="*/ 1028 w 1164"/>
                <a:gd name="T57" fmla="*/ 965 h 1859"/>
                <a:gd name="T58" fmla="*/ 1004 w 1164"/>
                <a:gd name="T59" fmla="*/ 1059 h 1859"/>
                <a:gd name="T60" fmla="*/ 965 w 1164"/>
                <a:gd name="T61" fmla="*/ 1376 h 1859"/>
                <a:gd name="T62" fmla="*/ 989 w 1164"/>
                <a:gd name="T63" fmla="*/ 1629 h 1859"/>
                <a:gd name="T64" fmla="*/ 1028 w 1164"/>
                <a:gd name="T65" fmla="*/ 1826 h 1859"/>
                <a:gd name="T66" fmla="*/ 981 w 1164"/>
                <a:gd name="T67" fmla="*/ 1581 h 1859"/>
                <a:gd name="T68" fmla="*/ 981 w 1164"/>
                <a:gd name="T69" fmla="*/ 1312 h 1859"/>
                <a:gd name="T70" fmla="*/ 1020 w 1164"/>
                <a:gd name="T71" fmla="*/ 1052 h 1859"/>
                <a:gd name="T72" fmla="*/ 1036 w 1164"/>
                <a:gd name="T73" fmla="*/ 862 h 1859"/>
                <a:gd name="T74" fmla="*/ 1075 w 1164"/>
                <a:gd name="T75" fmla="*/ 728 h 1859"/>
                <a:gd name="T76" fmla="*/ 1123 w 1164"/>
                <a:gd name="T77" fmla="*/ 632 h 1859"/>
                <a:gd name="T78" fmla="*/ 1147 w 1164"/>
                <a:gd name="T79" fmla="*/ 569 h 1859"/>
                <a:gd name="T80" fmla="*/ 1155 w 1164"/>
                <a:gd name="T81" fmla="*/ 498 h 1859"/>
                <a:gd name="T82" fmla="*/ 570 w 1164"/>
                <a:gd name="T83" fmla="*/ 214 h 1859"/>
                <a:gd name="T84" fmla="*/ 483 w 1164"/>
                <a:gd name="T85" fmla="*/ 182 h 1859"/>
                <a:gd name="T86" fmla="*/ 483 w 1164"/>
                <a:gd name="T87" fmla="*/ 182 h 1859"/>
                <a:gd name="T88" fmla="*/ 16 w 1164"/>
                <a:gd name="T89" fmla="*/ 16 h 1859"/>
                <a:gd name="T90" fmla="*/ 0 w 1164"/>
                <a:gd name="T91" fmla="*/ 0 h 1859"/>
                <a:gd name="T92" fmla="*/ 1147 w 1164"/>
                <a:gd name="T93" fmla="*/ 490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4" h="1859">
                  <a:moveTo>
                    <a:pt x="1147" y="490"/>
                  </a:moveTo>
                  <a:lnTo>
                    <a:pt x="1147" y="490"/>
                  </a:lnTo>
                  <a:cubicBezTo>
                    <a:pt x="1147" y="490"/>
                    <a:pt x="1147" y="490"/>
                    <a:pt x="1139" y="490"/>
                  </a:cubicBezTo>
                  <a:cubicBezTo>
                    <a:pt x="1139" y="498"/>
                    <a:pt x="1139" y="498"/>
                    <a:pt x="1131" y="498"/>
                  </a:cubicBezTo>
                  <a:cubicBezTo>
                    <a:pt x="1123" y="506"/>
                    <a:pt x="1107" y="514"/>
                    <a:pt x="1107" y="530"/>
                  </a:cubicBezTo>
                  <a:cubicBezTo>
                    <a:pt x="1099" y="538"/>
                    <a:pt x="1099" y="546"/>
                    <a:pt x="1091" y="561"/>
                  </a:cubicBezTo>
                  <a:cubicBezTo>
                    <a:pt x="1084" y="569"/>
                    <a:pt x="1075" y="585"/>
                    <a:pt x="1068" y="609"/>
                  </a:cubicBezTo>
                  <a:cubicBezTo>
                    <a:pt x="1060" y="625"/>
                    <a:pt x="1052" y="632"/>
                    <a:pt x="1044" y="648"/>
                  </a:cubicBezTo>
                  <a:cubicBezTo>
                    <a:pt x="1036" y="656"/>
                    <a:pt x="1036" y="664"/>
                    <a:pt x="1036" y="680"/>
                  </a:cubicBezTo>
                  <a:cubicBezTo>
                    <a:pt x="1036" y="688"/>
                    <a:pt x="1036" y="688"/>
                    <a:pt x="1036" y="696"/>
                  </a:cubicBezTo>
                  <a:cubicBezTo>
                    <a:pt x="1036" y="704"/>
                    <a:pt x="1036" y="704"/>
                    <a:pt x="1036" y="704"/>
                  </a:cubicBezTo>
                  <a:lnTo>
                    <a:pt x="1028" y="704"/>
                  </a:lnTo>
                  <a:lnTo>
                    <a:pt x="1028" y="704"/>
                  </a:lnTo>
                  <a:lnTo>
                    <a:pt x="1020" y="704"/>
                  </a:lnTo>
                  <a:cubicBezTo>
                    <a:pt x="1020" y="704"/>
                    <a:pt x="1012" y="704"/>
                    <a:pt x="1004" y="704"/>
                  </a:cubicBezTo>
                  <a:cubicBezTo>
                    <a:pt x="997" y="704"/>
                    <a:pt x="989" y="712"/>
                    <a:pt x="981" y="720"/>
                  </a:cubicBezTo>
                  <a:cubicBezTo>
                    <a:pt x="965" y="743"/>
                    <a:pt x="965" y="751"/>
                    <a:pt x="957" y="775"/>
                  </a:cubicBezTo>
                  <a:cubicBezTo>
                    <a:pt x="957" y="783"/>
                    <a:pt x="957" y="783"/>
                    <a:pt x="957" y="783"/>
                  </a:cubicBezTo>
                  <a:cubicBezTo>
                    <a:pt x="949" y="783"/>
                    <a:pt x="949" y="791"/>
                    <a:pt x="949" y="791"/>
                  </a:cubicBezTo>
                  <a:cubicBezTo>
                    <a:pt x="949" y="807"/>
                    <a:pt x="949" y="807"/>
                    <a:pt x="933" y="814"/>
                  </a:cubicBezTo>
                  <a:cubicBezTo>
                    <a:pt x="917" y="814"/>
                    <a:pt x="894" y="822"/>
                    <a:pt x="894" y="846"/>
                  </a:cubicBezTo>
                  <a:cubicBezTo>
                    <a:pt x="886" y="854"/>
                    <a:pt x="886" y="854"/>
                    <a:pt x="886" y="854"/>
                  </a:cubicBezTo>
                  <a:cubicBezTo>
                    <a:pt x="886" y="862"/>
                    <a:pt x="886" y="870"/>
                    <a:pt x="878" y="870"/>
                  </a:cubicBezTo>
                  <a:lnTo>
                    <a:pt x="878" y="870"/>
                  </a:lnTo>
                  <a:cubicBezTo>
                    <a:pt x="870" y="862"/>
                    <a:pt x="870" y="862"/>
                    <a:pt x="870" y="862"/>
                  </a:cubicBezTo>
                  <a:cubicBezTo>
                    <a:pt x="862" y="862"/>
                    <a:pt x="862" y="870"/>
                    <a:pt x="854" y="870"/>
                  </a:cubicBezTo>
                  <a:lnTo>
                    <a:pt x="854" y="870"/>
                  </a:lnTo>
                  <a:cubicBezTo>
                    <a:pt x="854" y="870"/>
                    <a:pt x="854" y="854"/>
                    <a:pt x="862" y="830"/>
                  </a:cubicBezTo>
                  <a:cubicBezTo>
                    <a:pt x="870" y="775"/>
                    <a:pt x="886" y="759"/>
                    <a:pt x="894" y="743"/>
                  </a:cubicBezTo>
                  <a:cubicBezTo>
                    <a:pt x="902" y="735"/>
                    <a:pt x="910" y="735"/>
                    <a:pt x="910" y="720"/>
                  </a:cubicBezTo>
                  <a:cubicBezTo>
                    <a:pt x="910" y="712"/>
                    <a:pt x="910" y="712"/>
                    <a:pt x="925" y="712"/>
                  </a:cubicBezTo>
                  <a:lnTo>
                    <a:pt x="925" y="712"/>
                  </a:lnTo>
                  <a:cubicBezTo>
                    <a:pt x="941" y="712"/>
                    <a:pt x="957" y="712"/>
                    <a:pt x="965" y="680"/>
                  </a:cubicBezTo>
                  <a:cubicBezTo>
                    <a:pt x="965" y="664"/>
                    <a:pt x="965" y="648"/>
                    <a:pt x="965" y="632"/>
                  </a:cubicBezTo>
                  <a:cubicBezTo>
                    <a:pt x="973" y="625"/>
                    <a:pt x="973" y="617"/>
                    <a:pt x="973" y="609"/>
                  </a:cubicBezTo>
                  <a:cubicBezTo>
                    <a:pt x="973" y="617"/>
                    <a:pt x="973" y="617"/>
                    <a:pt x="973" y="617"/>
                  </a:cubicBezTo>
                  <a:cubicBezTo>
                    <a:pt x="965" y="617"/>
                    <a:pt x="965" y="617"/>
                    <a:pt x="965" y="617"/>
                  </a:cubicBezTo>
                  <a:lnTo>
                    <a:pt x="957" y="609"/>
                  </a:lnTo>
                  <a:cubicBezTo>
                    <a:pt x="957" y="609"/>
                    <a:pt x="965" y="609"/>
                    <a:pt x="965" y="617"/>
                  </a:cubicBezTo>
                  <a:cubicBezTo>
                    <a:pt x="965" y="617"/>
                    <a:pt x="965" y="625"/>
                    <a:pt x="965" y="632"/>
                  </a:cubicBezTo>
                  <a:cubicBezTo>
                    <a:pt x="957" y="648"/>
                    <a:pt x="957" y="656"/>
                    <a:pt x="957" y="680"/>
                  </a:cubicBezTo>
                  <a:cubicBezTo>
                    <a:pt x="949" y="704"/>
                    <a:pt x="941" y="704"/>
                    <a:pt x="925" y="704"/>
                  </a:cubicBezTo>
                  <a:lnTo>
                    <a:pt x="925" y="704"/>
                  </a:lnTo>
                  <a:cubicBezTo>
                    <a:pt x="917" y="704"/>
                    <a:pt x="902" y="704"/>
                    <a:pt x="902" y="720"/>
                  </a:cubicBezTo>
                  <a:cubicBezTo>
                    <a:pt x="902" y="728"/>
                    <a:pt x="894" y="735"/>
                    <a:pt x="886" y="743"/>
                  </a:cubicBezTo>
                  <a:cubicBezTo>
                    <a:pt x="878" y="759"/>
                    <a:pt x="862" y="775"/>
                    <a:pt x="854" y="830"/>
                  </a:cubicBezTo>
                  <a:cubicBezTo>
                    <a:pt x="846" y="870"/>
                    <a:pt x="846" y="870"/>
                    <a:pt x="846" y="878"/>
                  </a:cubicBezTo>
                  <a:cubicBezTo>
                    <a:pt x="846" y="878"/>
                    <a:pt x="846" y="878"/>
                    <a:pt x="854" y="878"/>
                  </a:cubicBezTo>
                  <a:cubicBezTo>
                    <a:pt x="854" y="878"/>
                    <a:pt x="854" y="878"/>
                    <a:pt x="862" y="878"/>
                  </a:cubicBezTo>
                  <a:cubicBezTo>
                    <a:pt x="862" y="870"/>
                    <a:pt x="862" y="870"/>
                    <a:pt x="870" y="870"/>
                  </a:cubicBezTo>
                  <a:lnTo>
                    <a:pt x="870" y="870"/>
                  </a:lnTo>
                  <a:cubicBezTo>
                    <a:pt x="878" y="878"/>
                    <a:pt x="878" y="878"/>
                    <a:pt x="878" y="878"/>
                  </a:cubicBezTo>
                  <a:cubicBezTo>
                    <a:pt x="886" y="878"/>
                    <a:pt x="894" y="870"/>
                    <a:pt x="894" y="862"/>
                  </a:cubicBezTo>
                  <a:cubicBezTo>
                    <a:pt x="894" y="854"/>
                    <a:pt x="894" y="854"/>
                    <a:pt x="894" y="846"/>
                  </a:cubicBezTo>
                  <a:cubicBezTo>
                    <a:pt x="902" y="830"/>
                    <a:pt x="917" y="822"/>
                    <a:pt x="933" y="822"/>
                  </a:cubicBezTo>
                  <a:cubicBezTo>
                    <a:pt x="949" y="814"/>
                    <a:pt x="957" y="807"/>
                    <a:pt x="957" y="791"/>
                  </a:cubicBezTo>
                  <a:lnTo>
                    <a:pt x="957" y="783"/>
                  </a:lnTo>
                  <a:cubicBezTo>
                    <a:pt x="965" y="783"/>
                    <a:pt x="965" y="783"/>
                    <a:pt x="965" y="783"/>
                  </a:cubicBezTo>
                  <a:cubicBezTo>
                    <a:pt x="965" y="759"/>
                    <a:pt x="973" y="751"/>
                    <a:pt x="989" y="728"/>
                  </a:cubicBezTo>
                  <a:cubicBezTo>
                    <a:pt x="989" y="712"/>
                    <a:pt x="997" y="712"/>
                    <a:pt x="1004" y="712"/>
                  </a:cubicBezTo>
                  <a:cubicBezTo>
                    <a:pt x="1012" y="712"/>
                    <a:pt x="1012" y="712"/>
                    <a:pt x="1020" y="712"/>
                  </a:cubicBezTo>
                  <a:lnTo>
                    <a:pt x="1028" y="712"/>
                  </a:lnTo>
                  <a:lnTo>
                    <a:pt x="1028" y="712"/>
                  </a:lnTo>
                  <a:cubicBezTo>
                    <a:pt x="1036" y="712"/>
                    <a:pt x="1036" y="712"/>
                    <a:pt x="1036" y="712"/>
                  </a:cubicBezTo>
                  <a:cubicBezTo>
                    <a:pt x="1044" y="704"/>
                    <a:pt x="1044" y="704"/>
                    <a:pt x="1044" y="696"/>
                  </a:cubicBezTo>
                  <a:cubicBezTo>
                    <a:pt x="1044" y="688"/>
                    <a:pt x="1044" y="688"/>
                    <a:pt x="1044" y="680"/>
                  </a:cubicBezTo>
                  <a:cubicBezTo>
                    <a:pt x="1044" y="672"/>
                    <a:pt x="1044" y="664"/>
                    <a:pt x="1052" y="648"/>
                  </a:cubicBezTo>
                  <a:cubicBezTo>
                    <a:pt x="1060" y="641"/>
                    <a:pt x="1068" y="625"/>
                    <a:pt x="1068" y="609"/>
                  </a:cubicBezTo>
                  <a:cubicBezTo>
                    <a:pt x="1075" y="593"/>
                    <a:pt x="1091" y="577"/>
                    <a:pt x="1091" y="561"/>
                  </a:cubicBezTo>
                  <a:cubicBezTo>
                    <a:pt x="1099" y="554"/>
                    <a:pt x="1107" y="546"/>
                    <a:pt x="1107" y="530"/>
                  </a:cubicBezTo>
                  <a:cubicBezTo>
                    <a:pt x="1115" y="514"/>
                    <a:pt x="1123" y="514"/>
                    <a:pt x="1139" y="506"/>
                  </a:cubicBezTo>
                  <a:lnTo>
                    <a:pt x="1147" y="498"/>
                  </a:lnTo>
                  <a:lnTo>
                    <a:pt x="1147" y="498"/>
                  </a:lnTo>
                  <a:lnTo>
                    <a:pt x="1155" y="498"/>
                  </a:lnTo>
                  <a:cubicBezTo>
                    <a:pt x="1155" y="506"/>
                    <a:pt x="1155" y="514"/>
                    <a:pt x="1155" y="522"/>
                  </a:cubicBezTo>
                  <a:cubicBezTo>
                    <a:pt x="1155" y="522"/>
                    <a:pt x="1155" y="530"/>
                    <a:pt x="1147" y="538"/>
                  </a:cubicBezTo>
                  <a:cubicBezTo>
                    <a:pt x="1147" y="546"/>
                    <a:pt x="1139" y="554"/>
                    <a:pt x="1147" y="569"/>
                  </a:cubicBezTo>
                  <a:cubicBezTo>
                    <a:pt x="1147" y="585"/>
                    <a:pt x="1139" y="593"/>
                    <a:pt x="1131" y="609"/>
                  </a:cubicBezTo>
                  <a:cubicBezTo>
                    <a:pt x="1123" y="617"/>
                    <a:pt x="1123" y="625"/>
                    <a:pt x="1115" y="632"/>
                  </a:cubicBezTo>
                  <a:lnTo>
                    <a:pt x="1115" y="632"/>
                  </a:lnTo>
                  <a:cubicBezTo>
                    <a:pt x="1115" y="648"/>
                    <a:pt x="1115" y="664"/>
                    <a:pt x="1084" y="696"/>
                  </a:cubicBezTo>
                  <a:cubicBezTo>
                    <a:pt x="1075" y="704"/>
                    <a:pt x="1075" y="704"/>
                    <a:pt x="1075" y="712"/>
                  </a:cubicBezTo>
                  <a:cubicBezTo>
                    <a:pt x="1060" y="720"/>
                    <a:pt x="1060" y="720"/>
                    <a:pt x="1068" y="735"/>
                  </a:cubicBezTo>
                  <a:lnTo>
                    <a:pt x="1075" y="743"/>
                  </a:lnTo>
                  <a:cubicBezTo>
                    <a:pt x="1084" y="767"/>
                    <a:pt x="1075" y="783"/>
                    <a:pt x="1060" y="807"/>
                  </a:cubicBezTo>
                  <a:cubicBezTo>
                    <a:pt x="1052" y="822"/>
                    <a:pt x="1036" y="838"/>
                    <a:pt x="1028" y="862"/>
                  </a:cubicBezTo>
                  <a:cubicBezTo>
                    <a:pt x="1012" y="909"/>
                    <a:pt x="1020" y="933"/>
                    <a:pt x="1028" y="965"/>
                  </a:cubicBezTo>
                  <a:cubicBezTo>
                    <a:pt x="1028" y="972"/>
                    <a:pt x="1036" y="988"/>
                    <a:pt x="1036" y="996"/>
                  </a:cubicBezTo>
                  <a:cubicBezTo>
                    <a:pt x="1044" y="1028"/>
                    <a:pt x="1036" y="1036"/>
                    <a:pt x="1020" y="1044"/>
                  </a:cubicBezTo>
                  <a:cubicBezTo>
                    <a:pt x="1012" y="1052"/>
                    <a:pt x="1012" y="1052"/>
                    <a:pt x="1004" y="1059"/>
                  </a:cubicBezTo>
                  <a:cubicBezTo>
                    <a:pt x="989" y="1075"/>
                    <a:pt x="965" y="1154"/>
                    <a:pt x="981" y="1202"/>
                  </a:cubicBezTo>
                  <a:cubicBezTo>
                    <a:pt x="997" y="1257"/>
                    <a:pt x="1004" y="1289"/>
                    <a:pt x="981" y="1312"/>
                  </a:cubicBezTo>
                  <a:cubicBezTo>
                    <a:pt x="957" y="1328"/>
                    <a:pt x="965" y="1344"/>
                    <a:pt x="965" y="1376"/>
                  </a:cubicBezTo>
                  <a:cubicBezTo>
                    <a:pt x="965" y="1399"/>
                    <a:pt x="965" y="1431"/>
                    <a:pt x="957" y="1463"/>
                  </a:cubicBezTo>
                  <a:cubicBezTo>
                    <a:pt x="941" y="1518"/>
                    <a:pt x="949" y="1534"/>
                    <a:pt x="973" y="1589"/>
                  </a:cubicBezTo>
                  <a:cubicBezTo>
                    <a:pt x="981" y="1597"/>
                    <a:pt x="981" y="1613"/>
                    <a:pt x="989" y="1629"/>
                  </a:cubicBezTo>
                  <a:cubicBezTo>
                    <a:pt x="1012" y="1676"/>
                    <a:pt x="1020" y="1739"/>
                    <a:pt x="1020" y="1826"/>
                  </a:cubicBezTo>
                  <a:cubicBezTo>
                    <a:pt x="965" y="1834"/>
                    <a:pt x="846" y="1850"/>
                    <a:pt x="720" y="1858"/>
                  </a:cubicBezTo>
                  <a:cubicBezTo>
                    <a:pt x="854" y="1850"/>
                    <a:pt x="965" y="1834"/>
                    <a:pt x="1028" y="1826"/>
                  </a:cubicBezTo>
                  <a:lnTo>
                    <a:pt x="1028" y="1826"/>
                  </a:lnTo>
                  <a:cubicBezTo>
                    <a:pt x="1028" y="1739"/>
                    <a:pt x="1012" y="1676"/>
                    <a:pt x="997" y="1629"/>
                  </a:cubicBezTo>
                  <a:cubicBezTo>
                    <a:pt x="989" y="1613"/>
                    <a:pt x="981" y="1597"/>
                    <a:pt x="981" y="1581"/>
                  </a:cubicBezTo>
                  <a:cubicBezTo>
                    <a:pt x="957" y="1534"/>
                    <a:pt x="949" y="1518"/>
                    <a:pt x="965" y="1463"/>
                  </a:cubicBezTo>
                  <a:cubicBezTo>
                    <a:pt x="973" y="1431"/>
                    <a:pt x="973" y="1399"/>
                    <a:pt x="973" y="1376"/>
                  </a:cubicBezTo>
                  <a:cubicBezTo>
                    <a:pt x="973" y="1352"/>
                    <a:pt x="965" y="1328"/>
                    <a:pt x="981" y="1312"/>
                  </a:cubicBezTo>
                  <a:cubicBezTo>
                    <a:pt x="1012" y="1289"/>
                    <a:pt x="1004" y="1257"/>
                    <a:pt x="989" y="1202"/>
                  </a:cubicBezTo>
                  <a:cubicBezTo>
                    <a:pt x="973" y="1154"/>
                    <a:pt x="997" y="1083"/>
                    <a:pt x="1012" y="1059"/>
                  </a:cubicBezTo>
                  <a:cubicBezTo>
                    <a:pt x="1020" y="1059"/>
                    <a:pt x="1020" y="1052"/>
                    <a:pt x="1020" y="1052"/>
                  </a:cubicBezTo>
                  <a:cubicBezTo>
                    <a:pt x="1036" y="1036"/>
                    <a:pt x="1052" y="1028"/>
                    <a:pt x="1044" y="996"/>
                  </a:cubicBezTo>
                  <a:cubicBezTo>
                    <a:pt x="1044" y="981"/>
                    <a:pt x="1036" y="972"/>
                    <a:pt x="1036" y="965"/>
                  </a:cubicBezTo>
                  <a:cubicBezTo>
                    <a:pt x="1028" y="933"/>
                    <a:pt x="1020" y="909"/>
                    <a:pt x="1036" y="862"/>
                  </a:cubicBezTo>
                  <a:cubicBezTo>
                    <a:pt x="1044" y="846"/>
                    <a:pt x="1052" y="830"/>
                    <a:pt x="1068" y="814"/>
                  </a:cubicBezTo>
                  <a:cubicBezTo>
                    <a:pt x="1084" y="783"/>
                    <a:pt x="1091" y="767"/>
                    <a:pt x="1084" y="743"/>
                  </a:cubicBezTo>
                  <a:cubicBezTo>
                    <a:pt x="1075" y="735"/>
                    <a:pt x="1075" y="728"/>
                    <a:pt x="1075" y="728"/>
                  </a:cubicBezTo>
                  <a:cubicBezTo>
                    <a:pt x="1068" y="720"/>
                    <a:pt x="1068" y="720"/>
                    <a:pt x="1075" y="712"/>
                  </a:cubicBezTo>
                  <a:cubicBezTo>
                    <a:pt x="1084" y="712"/>
                    <a:pt x="1084" y="704"/>
                    <a:pt x="1091" y="696"/>
                  </a:cubicBezTo>
                  <a:cubicBezTo>
                    <a:pt x="1115" y="664"/>
                    <a:pt x="1123" y="648"/>
                    <a:pt x="1123" y="632"/>
                  </a:cubicBezTo>
                  <a:lnTo>
                    <a:pt x="1123" y="632"/>
                  </a:lnTo>
                  <a:cubicBezTo>
                    <a:pt x="1123" y="625"/>
                    <a:pt x="1131" y="617"/>
                    <a:pt x="1139" y="609"/>
                  </a:cubicBezTo>
                  <a:cubicBezTo>
                    <a:pt x="1147" y="601"/>
                    <a:pt x="1155" y="585"/>
                    <a:pt x="1147" y="569"/>
                  </a:cubicBezTo>
                  <a:cubicBezTo>
                    <a:pt x="1147" y="561"/>
                    <a:pt x="1155" y="546"/>
                    <a:pt x="1155" y="538"/>
                  </a:cubicBezTo>
                  <a:cubicBezTo>
                    <a:pt x="1163" y="530"/>
                    <a:pt x="1163" y="530"/>
                    <a:pt x="1163" y="522"/>
                  </a:cubicBezTo>
                  <a:cubicBezTo>
                    <a:pt x="1163" y="514"/>
                    <a:pt x="1163" y="498"/>
                    <a:pt x="1155" y="498"/>
                  </a:cubicBezTo>
                  <a:cubicBezTo>
                    <a:pt x="1155" y="490"/>
                    <a:pt x="1155" y="490"/>
                    <a:pt x="1147" y="490"/>
                  </a:cubicBezTo>
                  <a:lnTo>
                    <a:pt x="570" y="214"/>
                  </a:lnTo>
                  <a:lnTo>
                    <a:pt x="570" y="214"/>
                  </a:lnTo>
                  <a:cubicBezTo>
                    <a:pt x="554" y="221"/>
                    <a:pt x="546" y="221"/>
                    <a:pt x="538" y="221"/>
                  </a:cubicBezTo>
                  <a:cubicBezTo>
                    <a:pt x="546" y="221"/>
                    <a:pt x="554" y="221"/>
                    <a:pt x="570" y="214"/>
                  </a:cubicBezTo>
                  <a:lnTo>
                    <a:pt x="483" y="182"/>
                  </a:lnTo>
                  <a:lnTo>
                    <a:pt x="483" y="182"/>
                  </a:lnTo>
                  <a:cubicBezTo>
                    <a:pt x="491" y="190"/>
                    <a:pt x="491" y="198"/>
                    <a:pt x="498" y="198"/>
                  </a:cubicBezTo>
                  <a:cubicBezTo>
                    <a:pt x="491" y="198"/>
                    <a:pt x="491" y="190"/>
                    <a:pt x="483" y="182"/>
                  </a:cubicBezTo>
                  <a:lnTo>
                    <a:pt x="0" y="0"/>
                  </a:lnTo>
                  <a:lnTo>
                    <a:pt x="0" y="0"/>
                  </a:lnTo>
                  <a:cubicBezTo>
                    <a:pt x="0" y="8"/>
                    <a:pt x="8" y="16"/>
                    <a:pt x="16" y="16"/>
                  </a:cubicBezTo>
                  <a:cubicBezTo>
                    <a:pt x="8" y="16"/>
                    <a:pt x="0" y="8"/>
                    <a:pt x="0" y="0"/>
                  </a:cubicBezTo>
                  <a:lnTo>
                    <a:pt x="0" y="0"/>
                  </a:lnTo>
                  <a:lnTo>
                    <a:pt x="0" y="0"/>
                  </a:lnTo>
                  <a:lnTo>
                    <a:pt x="0" y="0"/>
                  </a:lnTo>
                  <a:lnTo>
                    <a:pt x="0" y="0"/>
                  </a:lnTo>
                  <a:lnTo>
                    <a:pt x="1147" y="490"/>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7" name="Freeform 677"/>
            <p:cNvSpPr>
              <a:spLocks noChangeArrowheads="1"/>
            </p:cNvSpPr>
            <p:nvPr/>
          </p:nvSpPr>
          <p:spPr bwMode="auto">
            <a:xfrm>
              <a:off x="13326973" y="4247967"/>
              <a:ext cx="507929" cy="324703"/>
            </a:xfrm>
            <a:custGeom>
              <a:avLst/>
              <a:gdLst>
                <a:gd name="T0" fmla="*/ 933 w 966"/>
                <a:gd name="T1" fmla="*/ 546 h 618"/>
                <a:gd name="T2" fmla="*/ 933 w 966"/>
                <a:gd name="T3" fmla="*/ 546 h 618"/>
                <a:gd name="T4" fmla="*/ 957 w 966"/>
                <a:gd name="T5" fmla="*/ 609 h 618"/>
                <a:gd name="T6" fmla="*/ 965 w 966"/>
                <a:gd name="T7" fmla="*/ 617 h 618"/>
                <a:gd name="T8" fmla="*/ 965 w 966"/>
                <a:gd name="T9" fmla="*/ 617 h 618"/>
                <a:gd name="T10" fmla="*/ 957 w 966"/>
                <a:gd name="T11" fmla="*/ 609 h 618"/>
                <a:gd name="T12" fmla="*/ 933 w 966"/>
                <a:gd name="T13" fmla="*/ 546 h 618"/>
                <a:gd name="T14" fmla="*/ 16 w 966"/>
                <a:gd name="T15" fmla="*/ 16 h 618"/>
                <a:gd name="T16" fmla="*/ 16 w 966"/>
                <a:gd name="T17" fmla="*/ 16 h 618"/>
                <a:gd name="T18" fmla="*/ 16 w 966"/>
                <a:gd name="T19" fmla="*/ 16 h 618"/>
                <a:gd name="T20" fmla="*/ 72 w 966"/>
                <a:gd name="T21" fmla="*/ 79 h 618"/>
                <a:gd name="T22" fmla="*/ 87 w 966"/>
                <a:gd name="T23" fmla="*/ 95 h 618"/>
                <a:gd name="T24" fmla="*/ 87 w 966"/>
                <a:gd name="T25" fmla="*/ 95 h 618"/>
                <a:gd name="T26" fmla="*/ 182 w 966"/>
                <a:gd name="T27" fmla="*/ 135 h 618"/>
                <a:gd name="T28" fmla="*/ 491 w 966"/>
                <a:gd name="T29" fmla="*/ 190 h 618"/>
                <a:gd name="T30" fmla="*/ 498 w 966"/>
                <a:gd name="T31" fmla="*/ 206 h 618"/>
                <a:gd name="T32" fmla="*/ 538 w 966"/>
                <a:gd name="T33" fmla="*/ 222 h 618"/>
                <a:gd name="T34" fmla="*/ 570 w 966"/>
                <a:gd name="T35" fmla="*/ 214 h 618"/>
                <a:gd name="T36" fmla="*/ 617 w 966"/>
                <a:gd name="T37" fmla="*/ 206 h 618"/>
                <a:gd name="T38" fmla="*/ 649 w 966"/>
                <a:gd name="T39" fmla="*/ 190 h 618"/>
                <a:gd name="T40" fmla="*/ 664 w 966"/>
                <a:gd name="T41" fmla="*/ 206 h 618"/>
                <a:gd name="T42" fmla="*/ 712 w 966"/>
                <a:gd name="T43" fmla="*/ 214 h 618"/>
                <a:gd name="T44" fmla="*/ 775 w 966"/>
                <a:gd name="T45" fmla="*/ 245 h 618"/>
                <a:gd name="T46" fmla="*/ 775 w 966"/>
                <a:gd name="T47" fmla="*/ 253 h 618"/>
                <a:gd name="T48" fmla="*/ 799 w 966"/>
                <a:gd name="T49" fmla="*/ 309 h 618"/>
                <a:gd name="T50" fmla="*/ 799 w 966"/>
                <a:gd name="T51" fmla="*/ 309 h 618"/>
                <a:gd name="T52" fmla="*/ 878 w 966"/>
                <a:gd name="T53" fmla="*/ 403 h 618"/>
                <a:gd name="T54" fmla="*/ 878 w 966"/>
                <a:gd name="T55" fmla="*/ 403 h 618"/>
                <a:gd name="T56" fmla="*/ 799 w 966"/>
                <a:gd name="T57" fmla="*/ 309 h 618"/>
                <a:gd name="T58" fmla="*/ 799 w 966"/>
                <a:gd name="T59" fmla="*/ 309 h 618"/>
                <a:gd name="T60" fmla="*/ 775 w 966"/>
                <a:gd name="T61" fmla="*/ 253 h 618"/>
                <a:gd name="T62" fmla="*/ 775 w 966"/>
                <a:gd name="T63" fmla="*/ 245 h 618"/>
                <a:gd name="T64" fmla="*/ 712 w 966"/>
                <a:gd name="T65" fmla="*/ 214 h 618"/>
                <a:gd name="T66" fmla="*/ 664 w 966"/>
                <a:gd name="T67" fmla="*/ 206 h 618"/>
                <a:gd name="T68" fmla="*/ 649 w 966"/>
                <a:gd name="T69" fmla="*/ 190 h 618"/>
                <a:gd name="T70" fmla="*/ 617 w 966"/>
                <a:gd name="T71" fmla="*/ 206 h 618"/>
                <a:gd name="T72" fmla="*/ 570 w 966"/>
                <a:gd name="T73" fmla="*/ 214 h 618"/>
                <a:gd name="T74" fmla="*/ 538 w 966"/>
                <a:gd name="T75" fmla="*/ 222 h 618"/>
                <a:gd name="T76" fmla="*/ 498 w 966"/>
                <a:gd name="T77" fmla="*/ 206 h 618"/>
                <a:gd name="T78" fmla="*/ 491 w 966"/>
                <a:gd name="T79" fmla="*/ 190 h 618"/>
                <a:gd name="T80" fmla="*/ 182 w 966"/>
                <a:gd name="T81" fmla="*/ 135 h 618"/>
                <a:gd name="T82" fmla="*/ 87 w 966"/>
                <a:gd name="T83" fmla="*/ 95 h 618"/>
                <a:gd name="T84" fmla="*/ 87 w 966"/>
                <a:gd name="T85" fmla="*/ 95 h 618"/>
                <a:gd name="T86" fmla="*/ 72 w 966"/>
                <a:gd name="T87" fmla="*/ 79 h 618"/>
                <a:gd name="T88" fmla="*/ 16 w 966"/>
                <a:gd name="T89" fmla="*/ 16 h 618"/>
                <a:gd name="T90" fmla="*/ 16 w 966"/>
                <a:gd name="T91" fmla="*/ 16 h 618"/>
                <a:gd name="T92" fmla="*/ 16 w 966"/>
                <a:gd name="T93" fmla="*/ 16 h 618"/>
                <a:gd name="T94" fmla="*/ 16 w 966"/>
                <a:gd name="T95" fmla="*/ 16 h 618"/>
                <a:gd name="T96" fmla="*/ 16 w 966"/>
                <a:gd name="T97" fmla="*/ 16 h 618"/>
                <a:gd name="T98" fmla="*/ 16 w 966"/>
                <a:gd name="T99" fmla="*/ 16 h 618"/>
                <a:gd name="T100" fmla="*/ 0 w 966"/>
                <a:gd name="T101" fmla="*/ 0 h 618"/>
                <a:gd name="T102" fmla="*/ 0 w 966"/>
                <a:gd name="T103" fmla="*/ 0 h 618"/>
                <a:gd name="T104" fmla="*/ 0 w 966"/>
                <a:gd name="T105" fmla="*/ 0 h 618"/>
                <a:gd name="T106" fmla="*/ 16 w 966"/>
                <a:gd name="T107" fmla="*/ 16 h 618"/>
                <a:gd name="T108" fmla="*/ 0 w 966"/>
                <a:gd name="T109" fmla="*/ 0 h 618"/>
                <a:gd name="T110" fmla="*/ 933 w 966"/>
                <a:gd name="T111" fmla="*/ 54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6" h="618">
                  <a:moveTo>
                    <a:pt x="933" y="546"/>
                  </a:moveTo>
                  <a:lnTo>
                    <a:pt x="933" y="546"/>
                  </a:lnTo>
                  <a:cubicBezTo>
                    <a:pt x="933" y="577"/>
                    <a:pt x="933" y="601"/>
                    <a:pt x="957" y="609"/>
                  </a:cubicBezTo>
                  <a:cubicBezTo>
                    <a:pt x="965" y="609"/>
                    <a:pt x="965" y="617"/>
                    <a:pt x="965" y="617"/>
                  </a:cubicBezTo>
                  <a:lnTo>
                    <a:pt x="965" y="617"/>
                  </a:lnTo>
                  <a:cubicBezTo>
                    <a:pt x="965" y="617"/>
                    <a:pt x="965" y="609"/>
                    <a:pt x="957" y="609"/>
                  </a:cubicBezTo>
                  <a:cubicBezTo>
                    <a:pt x="933" y="601"/>
                    <a:pt x="933" y="577"/>
                    <a:pt x="933" y="546"/>
                  </a:cubicBezTo>
                  <a:lnTo>
                    <a:pt x="16" y="16"/>
                  </a:lnTo>
                  <a:lnTo>
                    <a:pt x="16" y="16"/>
                  </a:lnTo>
                  <a:lnTo>
                    <a:pt x="16" y="16"/>
                  </a:lnTo>
                  <a:cubicBezTo>
                    <a:pt x="40" y="32"/>
                    <a:pt x="64" y="63"/>
                    <a:pt x="72" y="79"/>
                  </a:cubicBezTo>
                  <a:cubicBezTo>
                    <a:pt x="80" y="87"/>
                    <a:pt x="80" y="95"/>
                    <a:pt x="87" y="95"/>
                  </a:cubicBezTo>
                  <a:lnTo>
                    <a:pt x="87" y="95"/>
                  </a:lnTo>
                  <a:cubicBezTo>
                    <a:pt x="95" y="111"/>
                    <a:pt x="111" y="135"/>
                    <a:pt x="182" y="135"/>
                  </a:cubicBezTo>
                  <a:cubicBezTo>
                    <a:pt x="253" y="135"/>
                    <a:pt x="451" y="150"/>
                    <a:pt x="491" y="190"/>
                  </a:cubicBezTo>
                  <a:cubicBezTo>
                    <a:pt x="491" y="190"/>
                    <a:pt x="498" y="198"/>
                    <a:pt x="498" y="206"/>
                  </a:cubicBezTo>
                  <a:cubicBezTo>
                    <a:pt x="514" y="214"/>
                    <a:pt x="522" y="222"/>
                    <a:pt x="538" y="222"/>
                  </a:cubicBezTo>
                  <a:cubicBezTo>
                    <a:pt x="546" y="222"/>
                    <a:pt x="554" y="222"/>
                    <a:pt x="570" y="214"/>
                  </a:cubicBezTo>
                  <a:cubicBezTo>
                    <a:pt x="585" y="214"/>
                    <a:pt x="601" y="206"/>
                    <a:pt x="617" y="206"/>
                  </a:cubicBezTo>
                  <a:cubicBezTo>
                    <a:pt x="625" y="198"/>
                    <a:pt x="633" y="190"/>
                    <a:pt x="649" y="190"/>
                  </a:cubicBezTo>
                  <a:cubicBezTo>
                    <a:pt x="657" y="190"/>
                    <a:pt x="664" y="198"/>
                    <a:pt x="664" y="206"/>
                  </a:cubicBezTo>
                  <a:cubicBezTo>
                    <a:pt x="672" y="214"/>
                    <a:pt x="696" y="214"/>
                    <a:pt x="712" y="214"/>
                  </a:cubicBezTo>
                  <a:cubicBezTo>
                    <a:pt x="744" y="222"/>
                    <a:pt x="775" y="222"/>
                    <a:pt x="775" y="245"/>
                  </a:cubicBezTo>
                  <a:cubicBezTo>
                    <a:pt x="775" y="253"/>
                    <a:pt x="775" y="253"/>
                    <a:pt x="775" y="253"/>
                  </a:cubicBezTo>
                  <a:cubicBezTo>
                    <a:pt x="783" y="293"/>
                    <a:pt x="783" y="301"/>
                    <a:pt x="799" y="309"/>
                  </a:cubicBezTo>
                  <a:lnTo>
                    <a:pt x="799" y="309"/>
                  </a:lnTo>
                  <a:cubicBezTo>
                    <a:pt x="823" y="309"/>
                    <a:pt x="878" y="325"/>
                    <a:pt x="878" y="403"/>
                  </a:cubicBezTo>
                  <a:lnTo>
                    <a:pt x="878" y="403"/>
                  </a:lnTo>
                  <a:cubicBezTo>
                    <a:pt x="878" y="325"/>
                    <a:pt x="823" y="309"/>
                    <a:pt x="799" y="309"/>
                  </a:cubicBezTo>
                  <a:lnTo>
                    <a:pt x="799" y="309"/>
                  </a:lnTo>
                  <a:cubicBezTo>
                    <a:pt x="783" y="301"/>
                    <a:pt x="783" y="293"/>
                    <a:pt x="775" y="253"/>
                  </a:cubicBezTo>
                  <a:cubicBezTo>
                    <a:pt x="775" y="245"/>
                    <a:pt x="775" y="245"/>
                    <a:pt x="775" y="245"/>
                  </a:cubicBezTo>
                  <a:cubicBezTo>
                    <a:pt x="775" y="222"/>
                    <a:pt x="744" y="222"/>
                    <a:pt x="712" y="214"/>
                  </a:cubicBezTo>
                  <a:cubicBezTo>
                    <a:pt x="696" y="214"/>
                    <a:pt x="672" y="214"/>
                    <a:pt x="664" y="206"/>
                  </a:cubicBezTo>
                  <a:cubicBezTo>
                    <a:pt x="664" y="198"/>
                    <a:pt x="657" y="190"/>
                    <a:pt x="649" y="190"/>
                  </a:cubicBezTo>
                  <a:cubicBezTo>
                    <a:pt x="633" y="190"/>
                    <a:pt x="625" y="198"/>
                    <a:pt x="617" y="206"/>
                  </a:cubicBezTo>
                  <a:cubicBezTo>
                    <a:pt x="601" y="206"/>
                    <a:pt x="585" y="214"/>
                    <a:pt x="570" y="214"/>
                  </a:cubicBezTo>
                  <a:cubicBezTo>
                    <a:pt x="554" y="222"/>
                    <a:pt x="546" y="222"/>
                    <a:pt x="538" y="222"/>
                  </a:cubicBezTo>
                  <a:cubicBezTo>
                    <a:pt x="522" y="222"/>
                    <a:pt x="514" y="214"/>
                    <a:pt x="498" y="206"/>
                  </a:cubicBezTo>
                  <a:cubicBezTo>
                    <a:pt x="498" y="198"/>
                    <a:pt x="491" y="190"/>
                    <a:pt x="491" y="190"/>
                  </a:cubicBezTo>
                  <a:cubicBezTo>
                    <a:pt x="451" y="150"/>
                    <a:pt x="253" y="135"/>
                    <a:pt x="182" y="135"/>
                  </a:cubicBezTo>
                  <a:cubicBezTo>
                    <a:pt x="111" y="135"/>
                    <a:pt x="95" y="111"/>
                    <a:pt x="87" y="95"/>
                  </a:cubicBezTo>
                  <a:lnTo>
                    <a:pt x="87" y="95"/>
                  </a:lnTo>
                  <a:cubicBezTo>
                    <a:pt x="80" y="95"/>
                    <a:pt x="80" y="87"/>
                    <a:pt x="72" y="79"/>
                  </a:cubicBezTo>
                  <a:cubicBezTo>
                    <a:pt x="64" y="63"/>
                    <a:pt x="40" y="32"/>
                    <a:pt x="16" y="16"/>
                  </a:cubicBezTo>
                  <a:lnTo>
                    <a:pt x="16" y="16"/>
                  </a:lnTo>
                  <a:lnTo>
                    <a:pt x="16" y="16"/>
                  </a:lnTo>
                  <a:lnTo>
                    <a:pt x="16" y="16"/>
                  </a:lnTo>
                  <a:lnTo>
                    <a:pt x="16" y="16"/>
                  </a:lnTo>
                  <a:lnTo>
                    <a:pt x="16" y="16"/>
                  </a:lnTo>
                  <a:lnTo>
                    <a:pt x="0" y="0"/>
                  </a:lnTo>
                  <a:lnTo>
                    <a:pt x="0" y="0"/>
                  </a:lnTo>
                  <a:lnTo>
                    <a:pt x="0" y="0"/>
                  </a:lnTo>
                  <a:cubicBezTo>
                    <a:pt x="8" y="8"/>
                    <a:pt x="16" y="16"/>
                    <a:pt x="16" y="16"/>
                  </a:cubicBezTo>
                  <a:cubicBezTo>
                    <a:pt x="16" y="16"/>
                    <a:pt x="8" y="8"/>
                    <a:pt x="0" y="0"/>
                  </a:cubicBezTo>
                  <a:lnTo>
                    <a:pt x="933" y="546"/>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8" name="Freeform 678"/>
            <p:cNvSpPr>
              <a:spLocks noChangeArrowheads="1"/>
            </p:cNvSpPr>
            <p:nvPr/>
          </p:nvSpPr>
          <p:spPr bwMode="auto">
            <a:xfrm>
              <a:off x="13320015" y="4243329"/>
              <a:ext cx="519524" cy="333980"/>
            </a:xfrm>
            <a:custGeom>
              <a:avLst/>
              <a:gdLst>
                <a:gd name="T0" fmla="*/ 7 w 989"/>
                <a:gd name="T1" fmla="*/ 0 h 634"/>
                <a:gd name="T2" fmla="*/ 0 w 989"/>
                <a:gd name="T3" fmla="*/ 0 h 634"/>
                <a:gd name="T4" fmla="*/ 7 w 989"/>
                <a:gd name="T5" fmla="*/ 8 h 634"/>
                <a:gd name="T6" fmla="*/ 7 w 989"/>
                <a:gd name="T7" fmla="*/ 8 h 634"/>
                <a:gd name="T8" fmla="*/ 15 w 989"/>
                <a:gd name="T9" fmla="*/ 16 h 634"/>
                <a:gd name="T10" fmla="*/ 31 w 989"/>
                <a:gd name="T11" fmla="*/ 32 h 634"/>
                <a:gd name="T12" fmla="*/ 87 w 989"/>
                <a:gd name="T13" fmla="*/ 95 h 634"/>
                <a:gd name="T14" fmla="*/ 95 w 989"/>
                <a:gd name="T15" fmla="*/ 111 h 634"/>
                <a:gd name="T16" fmla="*/ 498 w 989"/>
                <a:gd name="T17" fmla="*/ 198 h 634"/>
                <a:gd name="T18" fmla="*/ 513 w 989"/>
                <a:gd name="T19" fmla="*/ 214 h 634"/>
                <a:gd name="T20" fmla="*/ 553 w 989"/>
                <a:gd name="T21" fmla="*/ 237 h 634"/>
                <a:gd name="T22" fmla="*/ 585 w 989"/>
                <a:gd name="T23" fmla="*/ 230 h 634"/>
                <a:gd name="T24" fmla="*/ 632 w 989"/>
                <a:gd name="T25" fmla="*/ 214 h 634"/>
                <a:gd name="T26" fmla="*/ 679 w 989"/>
                <a:gd name="T27" fmla="*/ 222 h 634"/>
                <a:gd name="T28" fmla="*/ 782 w 989"/>
                <a:gd name="T29" fmla="*/ 253 h 634"/>
                <a:gd name="T30" fmla="*/ 814 w 989"/>
                <a:gd name="T31" fmla="*/ 324 h 634"/>
                <a:gd name="T32" fmla="*/ 885 w 989"/>
                <a:gd name="T33" fmla="*/ 411 h 634"/>
                <a:gd name="T34" fmla="*/ 885 w 989"/>
                <a:gd name="T35" fmla="*/ 411 h 634"/>
                <a:gd name="T36" fmla="*/ 869 w 989"/>
                <a:gd name="T37" fmla="*/ 483 h 634"/>
                <a:gd name="T38" fmla="*/ 885 w 989"/>
                <a:gd name="T39" fmla="*/ 514 h 634"/>
                <a:gd name="T40" fmla="*/ 940 w 989"/>
                <a:gd name="T41" fmla="*/ 538 h 634"/>
                <a:gd name="T42" fmla="*/ 940 w 989"/>
                <a:gd name="T43" fmla="*/ 538 h 634"/>
                <a:gd name="T44" fmla="*/ 940 w 989"/>
                <a:gd name="T45" fmla="*/ 554 h 634"/>
                <a:gd name="T46" fmla="*/ 972 w 989"/>
                <a:gd name="T47" fmla="*/ 625 h 634"/>
                <a:gd name="T48" fmla="*/ 988 w 989"/>
                <a:gd name="T49" fmla="*/ 633 h 634"/>
                <a:gd name="T50" fmla="*/ 988 w 989"/>
                <a:gd name="T51" fmla="*/ 625 h 634"/>
                <a:gd name="T52" fmla="*/ 988 w 989"/>
                <a:gd name="T53" fmla="*/ 625 h 634"/>
                <a:gd name="T54" fmla="*/ 980 w 989"/>
                <a:gd name="T55" fmla="*/ 625 h 634"/>
                <a:gd name="T56" fmla="*/ 948 w 989"/>
                <a:gd name="T57" fmla="*/ 554 h 634"/>
                <a:gd name="T58" fmla="*/ 948 w 989"/>
                <a:gd name="T59" fmla="*/ 538 h 634"/>
                <a:gd name="T60" fmla="*/ 885 w 989"/>
                <a:gd name="T61" fmla="*/ 506 h 634"/>
                <a:gd name="T62" fmla="*/ 877 w 989"/>
                <a:gd name="T63" fmla="*/ 498 h 634"/>
                <a:gd name="T64" fmla="*/ 893 w 989"/>
                <a:gd name="T65" fmla="*/ 411 h 634"/>
                <a:gd name="T66" fmla="*/ 814 w 989"/>
                <a:gd name="T67" fmla="*/ 317 h 634"/>
                <a:gd name="T68" fmla="*/ 790 w 989"/>
                <a:gd name="T69" fmla="*/ 253 h 634"/>
                <a:gd name="T70" fmla="*/ 679 w 989"/>
                <a:gd name="T71" fmla="*/ 214 h 634"/>
                <a:gd name="T72" fmla="*/ 632 w 989"/>
                <a:gd name="T73" fmla="*/ 214 h 634"/>
                <a:gd name="T74" fmla="*/ 553 w 989"/>
                <a:gd name="T75" fmla="*/ 230 h 634"/>
                <a:gd name="T76" fmla="*/ 506 w 989"/>
                <a:gd name="T77" fmla="*/ 198 h 634"/>
                <a:gd name="T78" fmla="*/ 102 w 989"/>
                <a:gd name="T79" fmla="*/ 103 h 634"/>
                <a:gd name="T80" fmla="*/ 87 w 989"/>
                <a:gd name="T81" fmla="*/ 87 h 634"/>
                <a:gd name="T82" fmla="*/ 31 w 989"/>
                <a:gd name="T83" fmla="*/ 24 h 634"/>
                <a:gd name="T84" fmla="*/ 31 w 989"/>
                <a:gd name="T85" fmla="*/ 24 h 634"/>
                <a:gd name="T86" fmla="*/ 15 w 989"/>
                <a:gd name="T87" fmla="*/ 8 h 634"/>
                <a:gd name="T88" fmla="*/ 15 w 989"/>
                <a:gd name="T89" fmla="*/ 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634">
                  <a:moveTo>
                    <a:pt x="7" y="0"/>
                  </a:moveTo>
                  <a:lnTo>
                    <a:pt x="7" y="0"/>
                  </a:lnTo>
                  <a:lnTo>
                    <a:pt x="7" y="0"/>
                  </a:lnTo>
                  <a:cubicBezTo>
                    <a:pt x="7" y="0"/>
                    <a:pt x="7" y="0"/>
                    <a:pt x="0" y="0"/>
                  </a:cubicBezTo>
                  <a:lnTo>
                    <a:pt x="0" y="0"/>
                  </a:lnTo>
                  <a:cubicBezTo>
                    <a:pt x="7" y="8"/>
                    <a:pt x="7" y="8"/>
                    <a:pt x="7" y="8"/>
                  </a:cubicBezTo>
                  <a:lnTo>
                    <a:pt x="7" y="8"/>
                  </a:lnTo>
                  <a:lnTo>
                    <a:pt x="7" y="8"/>
                  </a:lnTo>
                  <a:cubicBezTo>
                    <a:pt x="7" y="16"/>
                    <a:pt x="7" y="16"/>
                    <a:pt x="15" y="16"/>
                  </a:cubicBezTo>
                  <a:lnTo>
                    <a:pt x="15" y="16"/>
                  </a:lnTo>
                  <a:lnTo>
                    <a:pt x="15" y="16"/>
                  </a:lnTo>
                  <a:cubicBezTo>
                    <a:pt x="15" y="24"/>
                    <a:pt x="23" y="32"/>
                    <a:pt x="31" y="32"/>
                  </a:cubicBezTo>
                  <a:lnTo>
                    <a:pt x="31" y="32"/>
                  </a:lnTo>
                  <a:cubicBezTo>
                    <a:pt x="55" y="48"/>
                    <a:pt x="71" y="71"/>
                    <a:pt x="87" y="95"/>
                  </a:cubicBezTo>
                  <a:cubicBezTo>
                    <a:pt x="87" y="95"/>
                    <a:pt x="95" y="103"/>
                    <a:pt x="95" y="111"/>
                  </a:cubicBezTo>
                  <a:lnTo>
                    <a:pt x="95" y="111"/>
                  </a:lnTo>
                  <a:cubicBezTo>
                    <a:pt x="110" y="127"/>
                    <a:pt x="126" y="151"/>
                    <a:pt x="197" y="151"/>
                  </a:cubicBezTo>
                  <a:cubicBezTo>
                    <a:pt x="268" y="151"/>
                    <a:pt x="466" y="166"/>
                    <a:pt x="498" y="198"/>
                  </a:cubicBezTo>
                  <a:lnTo>
                    <a:pt x="498" y="198"/>
                  </a:lnTo>
                  <a:cubicBezTo>
                    <a:pt x="506" y="206"/>
                    <a:pt x="506" y="214"/>
                    <a:pt x="513" y="214"/>
                  </a:cubicBezTo>
                  <a:lnTo>
                    <a:pt x="513" y="214"/>
                  </a:lnTo>
                  <a:cubicBezTo>
                    <a:pt x="521" y="230"/>
                    <a:pt x="529" y="237"/>
                    <a:pt x="553" y="237"/>
                  </a:cubicBezTo>
                  <a:lnTo>
                    <a:pt x="553" y="237"/>
                  </a:lnTo>
                  <a:cubicBezTo>
                    <a:pt x="561" y="237"/>
                    <a:pt x="569" y="237"/>
                    <a:pt x="585" y="230"/>
                  </a:cubicBezTo>
                  <a:lnTo>
                    <a:pt x="585" y="230"/>
                  </a:lnTo>
                  <a:cubicBezTo>
                    <a:pt x="608" y="230"/>
                    <a:pt x="624" y="222"/>
                    <a:pt x="632" y="214"/>
                  </a:cubicBezTo>
                  <a:cubicBezTo>
                    <a:pt x="648" y="214"/>
                    <a:pt x="656" y="206"/>
                    <a:pt x="664" y="206"/>
                  </a:cubicBezTo>
                  <a:cubicBezTo>
                    <a:pt x="664" y="206"/>
                    <a:pt x="672" y="214"/>
                    <a:pt x="679" y="222"/>
                  </a:cubicBezTo>
                  <a:cubicBezTo>
                    <a:pt x="687" y="230"/>
                    <a:pt x="711" y="230"/>
                    <a:pt x="727" y="230"/>
                  </a:cubicBezTo>
                  <a:cubicBezTo>
                    <a:pt x="759" y="230"/>
                    <a:pt x="782" y="237"/>
                    <a:pt x="782" y="253"/>
                  </a:cubicBezTo>
                  <a:cubicBezTo>
                    <a:pt x="782" y="261"/>
                    <a:pt x="782" y="261"/>
                    <a:pt x="782" y="261"/>
                  </a:cubicBezTo>
                  <a:cubicBezTo>
                    <a:pt x="790" y="301"/>
                    <a:pt x="790" y="317"/>
                    <a:pt x="814" y="324"/>
                  </a:cubicBezTo>
                  <a:lnTo>
                    <a:pt x="814" y="324"/>
                  </a:lnTo>
                  <a:cubicBezTo>
                    <a:pt x="838" y="324"/>
                    <a:pt x="885" y="333"/>
                    <a:pt x="885" y="411"/>
                  </a:cubicBezTo>
                  <a:lnTo>
                    <a:pt x="885" y="411"/>
                  </a:lnTo>
                  <a:lnTo>
                    <a:pt x="885" y="411"/>
                  </a:lnTo>
                  <a:cubicBezTo>
                    <a:pt x="885" y="451"/>
                    <a:pt x="877" y="475"/>
                    <a:pt x="869" y="483"/>
                  </a:cubicBezTo>
                  <a:lnTo>
                    <a:pt x="869" y="483"/>
                  </a:lnTo>
                  <a:cubicBezTo>
                    <a:pt x="869" y="491"/>
                    <a:pt x="861" y="498"/>
                    <a:pt x="869" y="506"/>
                  </a:cubicBezTo>
                  <a:cubicBezTo>
                    <a:pt x="869" y="506"/>
                    <a:pt x="877" y="506"/>
                    <a:pt x="885" y="514"/>
                  </a:cubicBezTo>
                  <a:cubicBezTo>
                    <a:pt x="893" y="514"/>
                    <a:pt x="901" y="514"/>
                    <a:pt x="909" y="514"/>
                  </a:cubicBezTo>
                  <a:cubicBezTo>
                    <a:pt x="932" y="522"/>
                    <a:pt x="940" y="522"/>
                    <a:pt x="940" y="538"/>
                  </a:cubicBezTo>
                  <a:lnTo>
                    <a:pt x="940" y="538"/>
                  </a:lnTo>
                  <a:lnTo>
                    <a:pt x="940" y="538"/>
                  </a:lnTo>
                  <a:lnTo>
                    <a:pt x="940" y="546"/>
                  </a:lnTo>
                  <a:cubicBezTo>
                    <a:pt x="940" y="554"/>
                    <a:pt x="940" y="554"/>
                    <a:pt x="940" y="554"/>
                  </a:cubicBezTo>
                  <a:cubicBezTo>
                    <a:pt x="940" y="585"/>
                    <a:pt x="940" y="609"/>
                    <a:pt x="972" y="625"/>
                  </a:cubicBezTo>
                  <a:lnTo>
                    <a:pt x="972" y="625"/>
                  </a:lnTo>
                  <a:lnTo>
                    <a:pt x="980" y="633"/>
                  </a:lnTo>
                  <a:cubicBezTo>
                    <a:pt x="988" y="633"/>
                    <a:pt x="988" y="633"/>
                    <a:pt x="988" y="633"/>
                  </a:cubicBezTo>
                  <a:cubicBezTo>
                    <a:pt x="988" y="625"/>
                    <a:pt x="988" y="625"/>
                    <a:pt x="988" y="625"/>
                  </a:cubicBezTo>
                  <a:lnTo>
                    <a:pt x="988" y="625"/>
                  </a:lnTo>
                  <a:lnTo>
                    <a:pt x="988" y="625"/>
                  </a:lnTo>
                  <a:lnTo>
                    <a:pt x="988" y="625"/>
                  </a:lnTo>
                  <a:cubicBezTo>
                    <a:pt x="980" y="625"/>
                    <a:pt x="980" y="625"/>
                    <a:pt x="980" y="625"/>
                  </a:cubicBezTo>
                  <a:lnTo>
                    <a:pt x="980" y="625"/>
                  </a:lnTo>
                  <a:cubicBezTo>
                    <a:pt x="980" y="625"/>
                    <a:pt x="980" y="617"/>
                    <a:pt x="972" y="617"/>
                  </a:cubicBezTo>
                  <a:cubicBezTo>
                    <a:pt x="948" y="609"/>
                    <a:pt x="948" y="585"/>
                    <a:pt x="948" y="554"/>
                  </a:cubicBezTo>
                  <a:cubicBezTo>
                    <a:pt x="948" y="554"/>
                    <a:pt x="948" y="554"/>
                    <a:pt x="948" y="546"/>
                  </a:cubicBezTo>
                  <a:lnTo>
                    <a:pt x="948" y="538"/>
                  </a:lnTo>
                  <a:cubicBezTo>
                    <a:pt x="948" y="514"/>
                    <a:pt x="932" y="514"/>
                    <a:pt x="909" y="506"/>
                  </a:cubicBezTo>
                  <a:cubicBezTo>
                    <a:pt x="901" y="506"/>
                    <a:pt x="893" y="506"/>
                    <a:pt x="885" y="506"/>
                  </a:cubicBezTo>
                  <a:cubicBezTo>
                    <a:pt x="885" y="506"/>
                    <a:pt x="877" y="506"/>
                    <a:pt x="877" y="498"/>
                  </a:cubicBezTo>
                  <a:lnTo>
                    <a:pt x="877" y="498"/>
                  </a:lnTo>
                  <a:lnTo>
                    <a:pt x="877" y="491"/>
                  </a:lnTo>
                  <a:cubicBezTo>
                    <a:pt x="885" y="475"/>
                    <a:pt x="893" y="451"/>
                    <a:pt x="893" y="411"/>
                  </a:cubicBezTo>
                  <a:cubicBezTo>
                    <a:pt x="893" y="333"/>
                    <a:pt x="838" y="317"/>
                    <a:pt x="814" y="317"/>
                  </a:cubicBezTo>
                  <a:lnTo>
                    <a:pt x="814" y="317"/>
                  </a:lnTo>
                  <a:cubicBezTo>
                    <a:pt x="798" y="309"/>
                    <a:pt x="798" y="301"/>
                    <a:pt x="790" y="261"/>
                  </a:cubicBezTo>
                  <a:cubicBezTo>
                    <a:pt x="790" y="253"/>
                    <a:pt x="790" y="253"/>
                    <a:pt x="790" y="253"/>
                  </a:cubicBezTo>
                  <a:cubicBezTo>
                    <a:pt x="790" y="230"/>
                    <a:pt x="759" y="230"/>
                    <a:pt x="727" y="222"/>
                  </a:cubicBezTo>
                  <a:cubicBezTo>
                    <a:pt x="711" y="222"/>
                    <a:pt x="687" y="222"/>
                    <a:pt x="679" y="214"/>
                  </a:cubicBezTo>
                  <a:cubicBezTo>
                    <a:pt x="679" y="206"/>
                    <a:pt x="672" y="198"/>
                    <a:pt x="664" y="198"/>
                  </a:cubicBezTo>
                  <a:cubicBezTo>
                    <a:pt x="648" y="198"/>
                    <a:pt x="640" y="206"/>
                    <a:pt x="632" y="214"/>
                  </a:cubicBezTo>
                  <a:cubicBezTo>
                    <a:pt x="616" y="214"/>
                    <a:pt x="600" y="222"/>
                    <a:pt x="585" y="222"/>
                  </a:cubicBezTo>
                  <a:cubicBezTo>
                    <a:pt x="569" y="230"/>
                    <a:pt x="561" y="230"/>
                    <a:pt x="553" y="230"/>
                  </a:cubicBezTo>
                  <a:cubicBezTo>
                    <a:pt x="537" y="230"/>
                    <a:pt x="529" y="222"/>
                    <a:pt x="513" y="214"/>
                  </a:cubicBezTo>
                  <a:cubicBezTo>
                    <a:pt x="513" y="206"/>
                    <a:pt x="506" y="198"/>
                    <a:pt x="506" y="198"/>
                  </a:cubicBezTo>
                  <a:cubicBezTo>
                    <a:pt x="466" y="158"/>
                    <a:pt x="268" y="143"/>
                    <a:pt x="197" y="143"/>
                  </a:cubicBezTo>
                  <a:cubicBezTo>
                    <a:pt x="126" y="143"/>
                    <a:pt x="110" y="119"/>
                    <a:pt x="102" y="103"/>
                  </a:cubicBezTo>
                  <a:lnTo>
                    <a:pt x="102" y="103"/>
                  </a:lnTo>
                  <a:cubicBezTo>
                    <a:pt x="95" y="103"/>
                    <a:pt x="95" y="95"/>
                    <a:pt x="87" y="87"/>
                  </a:cubicBezTo>
                  <a:cubicBezTo>
                    <a:pt x="79" y="71"/>
                    <a:pt x="55" y="40"/>
                    <a:pt x="31" y="24"/>
                  </a:cubicBezTo>
                  <a:lnTo>
                    <a:pt x="31" y="24"/>
                  </a:lnTo>
                  <a:lnTo>
                    <a:pt x="31" y="24"/>
                  </a:lnTo>
                  <a:lnTo>
                    <a:pt x="31" y="24"/>
                  </a:lnTo>
                  <a:lnTo>
                    <a:pt x="31" y="24"/>
                  </a:lnTo>
                  <a:cubicBezTo>
                    <a:pt x="31" y="24"/>
                    <a:pt x="23" y="16"/>
                    <a:pt x="15" y="8"/>
                  </a:cubicBezTo>
                  <a:lnTo>
                    <a:pt x="15" y="8"/>
                  </a:lnTo>
                  <a:lnTo>
                    <a:pt x="15" y="8"/>
                  </a:lnTo>
                  <a:cubicBezTo>
                    <a:pt x="7" y="0"/>
                    <a:pt x="7" y="0"/>
                    <a:pt x="7"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9" name="Freeform 704"/>
            <p:cNvSpPr>
              <a:spLocks noChangeArrowheads="1"/>
            </p:cNvSpPr>
            <p:nvPr/>
          </p:nvSpPr>
          <p:spPr bwMode="auto">
            <a:xfrm>
              <a:off x="13224923" y="5215119"/>
              <a:ext cx="786245" cy="1391584"/>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0" name="Freeform 705"/>
            <p:cNvSpPr>
              <a:spLocks noChangeArrowheads="1"/>
            </p:cNvSpPr>
            <p:nvPr/>
          </p:nvSpPr>
          <p:spPr bwMode="auto">
            <a:xfrm>
              <a:off x="13231882" y="5266143"/>
              <a:ext cx="224972" cy="538079"/>
            </a:xfrm>
            <a:custGeom>
              <a:avLst/>
              <a:gdLst>
                <a:gd name="T0" fmla="*/ 24 w 428"/>
                <a:gd name="T1" fmla="*/ 972 h 1021"/>
                <a:gd name="T2" fmla="*/ 24 w 428"/>
                <a:gd name="T3" fmla="*/ 972 h 1021"/>
                <a:gd name="T4" fmla="*/ 0 w 428"/>
                <a:gd name="T5" fmla="*/ 1012 h 1021"/>
                <a:gd name="T6" fmla="*/ 0 w 428"/>
                <a:gd name="T7" fmla="*/ 1020 h 1021"/>
                <a:gd name="T8" fmla="*/ 0 w 428"/>
                <a:gd name="T9" fmla="*/ 1020 h 1021"/>
                <a:gd name="T10" fmla="*/ 0 w 428"/>
                <a:gd name="T11" fmla="*/ 1012 h 1021"/>
                <a:gd name="T12" fmla="*/ 24 w 428"/>
                <a:gd name="T13" fmla="*/ 972 h 1021"/>
                <a:gd name="T14" fmla="*/ 404 w 428"/>
                <a:gd name="T15" fmla="*/ 174 h 1021"/>
                <a:gd name="T16" fmla="*/ 404 w 428"/>
                <a:gd name="T17" fmla="*/ 174 h 1021"/>
                <a:gd name="T18" fmla="*/ 404 w 428"/>
                <a:gd name="T19" fmla="*/ 308 h 1021"/>
                <a:gd name="T20" fmla="*/ 380 w 428"/>
                <a:gd name="T21" fmla="*/ 340 h 1021"/>
                <a:gd name="T22" fmla="*/ 356 w 428"/>
                <a:gd name="T23" fmla="*/ 395 h 1021"/>
                <a:gd name="T24" fmla="*/ 317 w 428"/>
                <a:gd name="T25" fmla="*/ 459 h 1021"/>
                <a:gd name="T26" fmla="*/ 301 w 428"/>
                <a:gd name="T27" fmla="*/ 466 h 1021"/>
                <a:gd name="T28" fmla="*/ 269 w 428"/>
                <a:gd name="T29" fmla="*/ 475 h 1021"/>
                <a:gd name="T30" fmla="*/ 230 w 428"/>
                <a:gd name="T31" fmla="*/ 506 h 1021"/>
                <a:gd name="T32" fmla="*/ 182 w 428"/>
                <a:gd name="T33" fmla="*/ 522 h 1021"/>
                <a:gd name="T34" fmla="*/ 182 w 428"/>
                <a:gd name="T35" fmla="*/ 522 h 1021"/>
                <a:gd name="T36" fmla="*/ 182 w 428"/>
                <a:gd name="T37" fmla="*/ 522 h 1021"/>
                <a:gd name="T38" fmla="*/ 230 w 428"/>
                <a:gd name="T39" fmla="*/ 506 h 1021"/>
                <a:gd name="T40" fmla="*/ 269 w 428"/>
                <a:gd name="T41" fmla="*/ 475 h 1021"/>
                <a:gd name="T42" fmla="*/ 301 w 428"/>
                <a:gd name="T43" fmla="*/ 466 h 1021"/>
                <a:gd name="T44" fmla="*/ 317 w 428"/>
                <a:gd name="T45" fmla="*/ 459 h 1021"/>
                <a:gd name="T46" fmla="*/ 356 w 428"/>
                <a:gd name="T47" fmla="*/ 395 h 1021"/>
                <a:gd name="T48" fmla="*/ 380 w 428"/>
                <a:gd name="T49" fmla="*/ 340 h 1021"/>
                <a:gd name="T50" fmla="*/ 404 w 428"/>
                <a:gd name="T51" fmla="*/ 308 h 1021"/>
                <a:gd name="T52" fmla="*/ 404 w 428"/>
                <a:gd name="T53" fmla="*/ 174 h 1021"/>
                <a:gd name="T54" fmla="*/ 230 w 428"/>
                <a:gd name="T55" fmla="*/ 0 h 1021"/>
                <a:gd name="T56" fmla="*/ 230 w 428"/>
                <a:gd name="T57" fmla="*/ 0 h 1021"/>
                <a:gd name="T58" fmla="*/ 230 w 428"/>
                <a:gd name="T59" fmla="*/ 0 h 1021"/>
                <a:gd name="T60" fmla="*/ 230 w 428"/>
                <a:gd name="T61" fmla="*/ 0 h 1021"/>
                <a:gd name="T62" fmla="*/ 230 w 428"/>
                <a:gd name="T63" fmla="*/ 0 h 1021"/>
                <a:gd name="T64" fmla="*/ 230 w 428"/>
                <a:gd name="T65" fmla="*/ 0 h 1021"/>
                <a:gd name="T66" fmla="*/ 24 w 428"/>
                <a:gd name="T67" fmla="*/ 97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8" h="1021">
                  <a:moveTo>
                    <a:pt x="24" y="972"/>
                  </a:moveTo>
                  <a:lnTo>
                    <a:pt x="24" y="972"/>
                  </a:lnTo>
                  <a:cubicBezTo>
                    <a:pt x="24" y="980"/>
                    <a:pt x="16" y="996"/>
                    <a:pt x="0" y="1012"/>
                  </a:cubicBezTo>
                  <a:cubicBezTo>
                    <a:pt x="0" y="1020"/>
                    <a:pt x="0" y="1020"/>
                    <a:pt x="0" y="1020"/>
                  </a:cubicBezTo>
                  <a:lnTo>
                    <a:pt x="0" y="1020"/>
                  </a:lnTo>
                  <a:cubicBezTo>
                    <a:pt x="0" y="1012"/>
                    <a:pt x="0" y="1012"/>
                    <a:pt x="0" y="1012"/>
                  </a:cubicBezTo>
                  <a:cubicBezTo>
                    <a:pt x="16" y="996"/>
                    <a:pt x="24" y="980"/>
                    <a:pt x="24" y="972"/>
                  </a:cubicBezTo>
                  <a:lnTo>
                    <a:pt x="404" y="174"/>
                  </a:lnTo>
                  <a:lnTo>
                    <a:pt x="404" y="174"/>
                  </a:lnTo>
                  <a:cubicBezTo>
                    <a:pt x="420" y="206"/>
                    <a:pt x="427" y="277"/>
                    <a:pt x="404" y="308"/>
                  </a:cubicBezTo>
                  <a:cubicBezTo>
                    <a:pt x="404" y="324"/>
                    <a:pt x="388" y="332"/>
                    <a:pt x="380" y="340"/>
                  </a:cubicBezTo>
                  <a:cubicBezTo>
                    <a:pt x="372" y="348"/>
                    <a:pt x="356" y="356"/>
                    <a:pt x="356" y="395"/>
                  </a:cubicBezTo>
                  <a:cubicBezTo>
                    <a:pt x="356" y="435"/>
                    <a:pt x="340" y="451"/>
                    <a:pt x="317" y="459"/>
                  </a:cubicBezTo>
                  <a:cubicBezTo>
                    <a:pt x="309" y="459"/>
                    <a:pt x="301" y="459"/>
                    <a:pt x="301" y="466"/>
                  </a:cubicBezTo>
                  <a:cubicBezTo>
                    <a:pt x="285" y="475"/>
                    <a:pt x="277" y="475"/>
                    <a:pt x="269" y="475"/>
                  </a:cubicBezTo>
                  <a:cubicBezTo>
                    <a:pt x="254" y="482"/>
                    <a:pt x="246" y="490"/>
                    <a:pt x="230" y="506"/>
                  </a:cubicBezTo>
                  <a:cubicBezTo>
                    <a:pt x="214" y="514"/>
                    <a:pt x="198" y="522"/>
                    <a:pt x="182" y="522"/>
                  </a:cubicBezTo>
                  <a:lnTo>
                    <a:pt x="182" y="522"/>
                  </a:lnTo>
                  <a:lnTo>
                    <a:pt x="182" y="522"/>
                  </a:lnTo>
                  <a:cubicBezTo>
                    <a:pt x="198" y="522"/>
                    <a:pt x="214" y="514"/>
                    <a:pt x="230" y="506"/>
                  </a:cubicBezTo>
                  <a:cubicBezTo>
                    <a:pt x="246" y="490"/>
                    <a:pt x="254" y="482"/>
                    <a:pt x="269" y="475"/>
                  </a:cubicBezTo>
                  <a:cubicBezTo>
                    <a:pt x="277" y="475"/>
                    <a:pt x="285" y="475"/>
                    <a:pt x="301" y="466"/>
                  </a:cubicBezTo>
                  <a:cubicBezTo>
                    <a:pt x="301" y="459"/>
                    <a:pt x="309" y="459"/>
                    <a:pt x="317" y="459"/>
                  </a:cubicBezTo>
                  <a:cubicBezTo>
                    <a:pt x="340" y="451"/>
                    <a:pt x="356" y="435"/>
                    <a:pt x="356" y="395"/>
                  </a:cubicBezTo>
                  <a:cubicBezTo>
                    <a:pt x="356" y="356"/>
                    <a:pt x="372" y="348"/>
                    <a:pt x="380" y="340"/>
                  </a:cubicBezTo>
                  <a:cubicBezTo>
                    <a:pt x="388" y="332"/>
                    <a:pt x="404" y="324"/>
                    <a:pt x="404" y="308"/>
                  </a:cubicBezTo>
                  <a:cubicBezTo>
                    <a:pt x="427" y="277"/>
                    <a:pt x="420" y="206"/>
                    <a:pt x="404" y="174"/>
                  </a:cubicBezTo>
                  <a:lnTo>
                    <a:pt x="230" y="0"/>
                  </a:lnTo>
                  <a:lnTo>
                    <a:pt x="230" y="0"/>
                  </a:lnTo>
                  <a:lnTo>
                    <a:pt x="230" y="0"/>
                  </a:lnTo>
                  <a:lnTo>
                    <a:pt x="230" y="0"/>
                  </a:lnTo>
                  <a:lnTo>
                    <a:pt x="230" y="0"/>
                  </a:lnTo>
                  <a:lnTo>
                    <a:pt x="230" y="0"/>
                  </a:lnTo>
                  <a:lnTo>
                    <a:pt x="24" y="972"/>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1" name="Freeform 706"/>
            <p:cNvSpPr>
              <a:spLocks noChangeArrowheads="1"/>
            </p:cNvSpPr>
            <p:nvPr/>
          </p:nvSpPr>
          <p:spPr bwMode="auto">
            <a:xfrm>
              <a:off x="13224923" y="5212798"/>
              <a:ext cx="790884" cy="1405499"/>
            </a:xfrm>
            <a:custGeom>
              <a:avLst/>
              <a:gdLst>
                <a:gd name="T0" fmla="*/ 197 w 1503"/>
                <a:gd name="T1" fmla="*/ 625 h 2672"/>
                <a:gd name="T2" fmla="*/ 1225 w 1503"/>
                <a:gd name="T3" fmla="*/ 8 h 2672"/>
                <a:gd name="T4" fmla="*/ 245 w 1503"/>
                <a:gd name="T5" fmla="*/ 103 h 2672"/>
                <a:gd name="T6" fmla="*/ 1225 w 1503"/>
                <a:gd name="T7" fmla="*/ 103 h 2672"/>
                <a:gd name="T8" fmla="*/ 1265 w 1503"/>
                <a:gd name="T9" fmla="*/ 206 h 2672"/>
                <a:gd name="T10" fmla="*/ 1352 w 1503"/>
                <a:gd name="T11" fmla="*/ 380 h 2672"/>
                <a:gd name="T12" fmla="*/ 1423 w 1503"/>
                <a:gd name="T13" fmla="*/ 1613 h 2672"/>
                <a:gd name="T14" fmla="*/ 1462 w 1503"/>
                <a:gd name="T15" fmla="*/ 1676 h 2672"/>
                <a:gd name="T16" fmla="*/ 1486 w 1503"/>
                <a:gd name="T17" fmla="*/ 1819 h 2672"/>
                <a:gd name="T18" fmla="*/ 1352 w 1503"/>
                <a:gd name="T19" fmla="*/ 2071 h 2672"/>
                <a:gd name="T20" fmla="*/ 1328 w 1503"/>
                <a:gd name="T21" fmla="*/ 2205 h 2672"/>
                <a:gd name="T22" fmla="*/ 1320 w 1503"/>
                <a:gd name="T23" fmla="*/ 2300 h 2672"/>
                <a:gd name="T24" fmla="*/ 1344 w 1503"/>
                <a:gd name="T25" fmla="*/ 2387 h 2672"/>
                <a:gd name="T26" fmla="*/ 1194 w 1503"/>
                <a:gd name="T27" fmla="*/ 2442 h 2672"/>
                <a:gd name="T28" fmla="*/ 1217 w 1503"/>
                <a:gd name="T29" fmla="*/ 2561 h 2672"/>
                <a:gd name="T30" fmla="*/ 1051 w 1503"/>
                <a:gd name="T31" fmla="*/ 2569 h 2672"/>
                <a:gd name="T32" fmla="*/ 964 w 1503"/>
                <a:gd name="T33" fmla="*/ 2655 h 2672"/>
                <a:gd name="T34" fmla="*/ 877 w 1503"/>
                <a:gd name="T35" fmla="*/ 2632 h 2672"/>
                <a:gd name="T36" fmla="*/ 846 w 1503"/>
                <a:gd name="T37" fmla="*/ 2521 h 2672"/>
                <a:gd name="T38" fmla="*/ 806 w 1503"/>
                <a:gd name="T39" fmla="*/ 2363 h 2672"/>
                <a:gd name="T40" fmla="*/ 695 w 1503"/>
                <a:gd name="T41" fmla="*/ 2292 h 2672"/>
                <a:gd name="T42" fmla="*/ 466 w 1503"/>
                <a:gd name="T43" fmla="*/ 2024 h 2672"/>
                <a:gd name="T44" fmla="*/ 450 w 1503"/>
                <a:gd name="T45" fmla="*/ 1771 h 2672"/>
                <a:gd name="T46" fmla="*/ 403 w 1503"/>
                <a:gd name="T47" fmla="*/ 1755 h 2672"/>
                <a:gd name="T48" fmla="*/ 348 w 1503"/>
                <a:gd name="T49" fmla="*/ 1779 h 2672"/>
                <a:gd name="T50" fmla="*/ 284 w 1503"/>
                <a:gd name="T51" fmla="*/ 1613 h 2672"/>
                <a:gd name="T52" fmla="*/ 15 w 1503"/>
                <a:gd name="T53" fmla="*/ 1328 h 2672"/>
                <a:gd name="T54" fmla="*/ 15 w 1503"/>
                <a:gd name="T55" fmla="*/ 1123 h 2672"/>
                <a:gd name="T56" fmla="*/ 284 w 1503"/>
                <a:gd name="T57" fmla="*/ 1621 h 2672"/>
                <a:gd name="T58" fmla="*/ 379 w 1503"/>
                <a:gd name="T59" fmla="*/ 1763 h 2672"/>
                <a:gd name="T60" fmla="*/ 442 w 1503"/>
                <a:gd name="T61" fmla="*/ 1787 h 2672"/>
                <a:gd name="T62" fmla="*/ 522 w 1503"/>
                <a:gd name="T63" fmla="*/ 1795 h 2672"/>
                <a:gd name="T64" fmla="*/ 735 w 1503"/>
                <a:gd name="T65" fmla="*/ 2324 h 2672"/>
                <a:gd name="T66" fmla="*/ 822 w 1503"/>
                <a:gd name="T67" fmla="*/ 2529 h 2672"/>
                <a:gd name="T68" fmla="*/ 948 w 1503"/>
                <a:gd name="T69" fmla="*/ 2663 h 2672"/>
                <a:gd name="T70" fmla="*/ 972 w 1503"/>
                <a:gd name="T71" fmla="*/ 2671 h 2672"/>
                <a:gd name="T72" fmla="*/ 1051 w 1503"/>
                <a:gd name="T73" fmla="*/ 2576 h 2672"/>
                <a:gd name="T74" fmla="*/ 1225 w 1503"/>
                <a:gd name="T75" fmla="*/ 2569 h 2672"/>
                <a:gd name="T76" fmla="*/ 1201 w 1503"/>
                <a:gd name="T77" fmla="*/ 2442 h 2672"/>
                <a:gd name="T78" fmla="*/ 1352 w 1503"/>
                <a:gd name="T79" fmla="*/ 2387 h 2672"/>
                <a:gd name="T80" fmla="*/ 1328 w 1503"/>
                <a:gd name="T81" fmla="*/ 2308 h 2672"/>
                <a:gd name="T82" fmla="*/ 1336 w 1503"/>
                <a:gd name="T83" fmla="*/ 2205 h 2672"/>
                <a:gd name="T84" fmla="*/ 1360 w 1503"/>
                <a:gd name="T85" fmla="*/ 2071 h 2672"/>
                <a:gd name="T86" fmla="*/ 1486 w 1503"/>
                <a:gd name="T87" fmla="*/ 1826 h 2672"/>
                <a:gd name="T88" fmla="*/ 1470 w 1503"/>
                <a:gd name="T89" fmla="*/ 1676 h 2672"/>
                <a:gd name="T90" fmla="*/ 1431 w 1503"/>
                <a:gd name="T91" fmla="*/ 1605 h 2672"/>
                <a:gd name="T92" fmla="*/ 1360 w 1503"/>
                <a:gd name="T93" fmla="*/ 380 h 2672"/>
                <a:gd name="T94" fmla="*/ 1328 w 1503"/>
                <a:gd name="T95" fmla="*/ 340 h 2672"/>
                <a:gd name="T96" fmla="*/ 1249 w 1503"/>
                <a:gd name="T97" fmla="*/ 174 h 2672"/>
                <a:gd name="T98" fmla="*/ 1225 w 1503"/>
                <a:gd name="T99" fmla="*/ 8 h 2672"/>
                <a:gd name="T100" fmla="*/ 1225 w 1503"/>
                <a:gd name="T101" fmla="*/ 0 h 2672"/>
                <a:gd name="T102" fmla="*/ 1225 w 1503"/>
                <a:gd name="T103" fmla="*/ 0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3" h="2672">
                  <a:moveTo>
                    <a:pt x="182" y="617"/>
                  </a:moveTo>
                  <a:lnTo>
                    <a:pt x="182" y="617"/>
                  </a:lnTo>
                  <a:cubicBezTo>
                    <a:pt x="189" y="617"/>
                    <a:pt x="197" y="625"/>
                    <a:pt x="197" y="625"/>
                  </a:cubicBezTo>
                  <a:cubicBezTo>
                    <a:pt x="197" y="625"/>
                    <a:pt x="189" y="617"/>
                    <a:pt x="182" y="617"/>
                  </a:cubicBezTo>
                  <a:lnTo>
                    <a:pt x="1225" y="8"/>
                  </a:lnTo>
                  <a:lnTo>
                    <a:pt x="1225" y="8"/>
                  </a:lnTo>
                  <a:lnTo>
                    <a:pt x="1225" y="8"/>
                  </a:lnTo>
                  <a:cubicBezTo>
                    <a:pt x="1051" y="32"/>
                    <a:pt x="435" y="79"/>
                    <a:pt x="245" y="95"/>
                  </a:cubicBezTo>
                  <a:cubicBezTo>
                    <a:pt x="245" y="95"/>
                    <a:pt x="245" y="95"/>
                    <a:pt x="245" y="103"/>
                  </a:cubicBezTo>
                  <a:cubicBezTo>
                    <a:pt x="245" y="95"/>
                    <a:pt x="245" y="95"/>
                    <a:pt x="245" y="95"/>
                  </a:cubicBezTo>
                  <a:cubicBezTo>
                    <a:pt x="435" y="79"/>
                    <a:pt x="1043" y="32"/>
                    <a:pt x="1217" y="8"/>
                  </a:cubicBezTo>
                  <a:cubicBezTo>
                    <a:pt x="1225" y="48"/>
                    <a:pt x="1225" y="79"/>
                    <a:pt x="1225" y="103"/>
                  </a:cubicBezTo>
                  <a:cubicBezTo>
                    <a:pt x="1225" y="111"/>
                    <a:pt x="1225" y="111"/>
                    <a:pt x="1225" y="111"/>
                  </a:cubicBezTo>
                  <a:cubicBezTo>
                    <a:pt x="1225" y="158"/>
                    <a:pt x="1225" y="166"/>
                    <a:pt x="1241" y="182"/>
                  </a:cubicBezTo>
                  <a:cubicBezTo>
                    <a:pt x="1249" y="190"/>
                    <a:pt x="1257" y="190"/>
                    <a:pt x="1265" y="206"/>
                  </a:cubicBezTo>
                  <a:cubicBezTo>
                    <a:pt x="1288" y="238"/>
                    <a:pt x="1296" y="261"/>
                    <a:pt x="1304" y="293"/>
                  </a:cubicBezTo>
                  <a:cubicBezTo>
                    <a:pt x="1312" y="309"/>
                    <a:pt x="1312" y="325"/>
                    <a:pt x="1320" y="340"/>
                  </a:cubicBezTo>
                  <a:cubicBezTo>
                    <a:pt x="1328" y="356"/>
                    <a:pt x="1336" y="372"/>
                    <a:pt x="1352" y="380"/>
                  </a:cubicBezTo>
                  <a:cubicBezTo>
                    <a:pt x="1454" y="1423"/>
                    <a:pt x="1454" y="1423"/>
                    <a:pt x="1454" y="1423"/>
                  </a:cubicBezTo>
                  <a:cubicBezTo>
                    <a:pt x="1454" y="1447"/>
                    <a:pt x="1447" y="1510"/>
                    <a:pt x="1439" y="1518"/>
                  </a:cubicBezTo>
                  <a:cubicBezTo>
                    <a:pt x="1423" y="1542"/>
                    <a:pt x="1407" y="1581"/>
                    <a:pt x="1423" y="1613"/>
                  </a:cubicBezTo>
                  <a:cubicBezTo>
                    <a:pt x="1431" y="1621"/>
                    <a:pt x="1439" y="1629"/>
                    <a:pt x="1447" y="1629"/>
                  </a:cubicBezTo>
                  <a:cubicBezTo>
                    <a:pt x="1454" y="1637"/>
                    <a:pt x="1462" y="1637"/>
                    <a:pt x="1462" y="1668"/>
                  </a:cubicBezTo>
                  <a:cubicBezTo>
                    <a:pt x="1462" y="1676"/>
                    <a:pt x="1462" y="1676"/>
                    <a:pt x="1462" y="1676"/>
                  </a:cubicBezTo>
                  <a:cubicBezTo>
                    <a:pt x="1462" y="1724"/>
                    <a:pt x="1462" y="1739"/>
                    <a:pt x="1478" y="1747"/>
                  </a:cubicBezTo>
                  <a:cubicBezTo>
                    <a:pt x="1486" y="1755"/>
                    <a:pt x="1494" y="1779"/>
                    <a:pt x="1494" y="1795"/>
                  </a:cubicBezTo>
                  <a:cubicBezTo>
                    <a:pt x="1494" y="1803"/>
                    <a:pt x="1494" y="1819"/>
                    <a:pt x="1486" y="1819"/>
                  </a:cubicBezTo>
                  <a:cubicBezTo>
                    <a:pt x="1462" y="1834"/>
                    <a:pt x="1447" y="1858"/>
                    <a:pt x="1447" y="1882"/>
                  </a:cubicBezTo>
                  <a:cubicBezTo>
                    <a:pt x="1447" y="1898"/>
                    <a:pt x="1391" y="2000"/>
                    <a:pt x="1367" y="2008"/>
                  </a:cubicBezTo>
                  <a:cubicBezTo>
                    <a:pt x="1336" y="2016"/>
                    <a:pt x="1344" y="2055"/>
                    <a:pt x="1352" y="2071"/>
                  </a:cubicBezTo>
                  <a:lnTo>
                    <a:pt x="1352" y="2078"/>
                  </a:lnTo>
                  <a:cubicBezTo>
                    <a:pt x="1352" y="2086"/>
                    <a:pt x="1352" y="2118"/>
                    <a:pt x="1336" y="2134"/>
                  </a:cubicBezTo>
                  <a:cubicBezTo>
                    <a:pt x="1328" y="2158"/>
                    <a:pt x="1328" y="2173"/>
                    <a:pt x="1328" y="2205"/>
                  </a:cubicBezTo>
                  <a:cubicBezTo>
                    <a:pt x="1328" y="2221"/>
                    <a:pt x="1328" y="2236"/>
                    <a:pt x="1336" y="2244"/>
                  </a:cubicBezTo>
                  <a:cubicBezTo>
                    <a:pt x="1336" y="2260"/>
                    <a:pt x="1344" y="2276"/>
                    <a:pt x="1336" y="2284"/>
                  </a:cubicBezTo>
                  <a:cubicBezTo>
                    <a:pt x="1328" y="2292"/>
                    <a:pt x="1328" y="2292"/>
                    <a:pt x="1320" y="2300"/>
                  </a:cubicBezTo>
                  <a:cubicBezTo>
                    <a:pt x="1312" y="2316"/>
                    <a:pt x="1296" y="2331"/>
                    <a:pt x="1312" y="2347"/>
                  </a:cubicBezTo>
                  <a:cubicBezTo>
                    <a:pt x="1320" y="2347"/>
                    <a:pt x="1320" y="2347"/>
                    <a:pt x="1320" y="2347"/>
                  </a:cubicBezTo>
                  <a:cubicBezTo>
                    <a:pt x="1336" y="2363"/>
                    <a:pt x="1344" y="2379"/>
                    <a:pt x="1344" y="2387"/>
                  </a:cubicBezTo>
                  <a:cubicBezTo>
                    <a:pt x="1344" y="2387"/>
                    <a:pt x="1344" y="2387"/>
                    <a:pt x="1344" y="2395"/>
                  </a:cubicBezTo>
                  <a:cubicBezTo>
                    <a:pt x="1336" y="2395"/>
                    <a:pt x="1328" y="2395"/>
                    <a:pt x="1312" y="2395"/>
                  </a:cubicBezTo>
                  <a:cubicBezTo>
                    <a:pt x="1272" y="2402"/>
                    <a:pt x="1209" y="2411"/>
                    <a:pt x="1194" y="2442"/>
                  </a:cubicBezTo>
                  <a:cubicBezTo>
                    <a:pt x="1186" y="2450"/>
                    <a:pt x="1186" y="2458"/>
                    <a:pt x="1186" y="2466"/>
                  </a:cubicBezTo>
                  <a:cubicBezTo>
                    <a:pt x="1194" y="2497"/>
                    <a:pt x="1201" y="2513"/>
                    <a:pt x="1209" y="2529"/>
                  </a:cubicBezTo>
                  <a:cubicBezTo>
                    <a:pt x="1217" y="2545"/>
                    <a:pt x="1225" y="2553"/>
                    <a:pt x="1217" y="2561"/>
                  </a:cubicBezTo>
                  <a:cubicBezTo>
                    <a:pt x="1217" y="2584"/>
                    <a:pt x="1201" y="2608"/>
                    <a:pt x="1178" y="2608"/>
                  </a:cubicBezTo>
                  <a:cubicBezTo>
                    <a:pt x="1170" y="2608"/>
                    <a:pt x="1154" y="2608"/>
                    <a:pt x="1146" y="2600"/>
                  </a:cubicBezTo>
                  <a:cubicBezTo>
                    <a:pt x="1130" y="2584"/>
                    <a:pt x="1091" y="2569"/>
                    <a:pt x="1051" y="2569"/>
                  </a:cubicBezTo>
                  <a:cubicBezTo>
                    <a:pt x="1028" y="2569"/>
                    <a:pt x="1004" y="2576"/>
                    <a:pt x="988" y="2592"/>
                  </a:cubicBezTo>
                  <a:cubicBezTo>
                    <a:pt x="972" y="2608"/>
                    <a:pt x="964" y="2632"/>
                    <a:pt x="964" y="2655"/>
                  </a:cubicBezTo>
                  <a:lnTo>
                    <a:pt x="964" y="2655"/>
                  </a:lnTo>
                  <a:cubicBezTo>
                    <a:pt x="956" y="2655"/>
                    <a:pt x="956" y="2655"/>
                    <a:pt x="948" y="2655"/>
                  </a:cubicBezTo>
                  <a:cubicBezTo>
                    <a:pt x="941" y="2655"/>
                    <a:pt x="933" y="2655"/>
                    <a:pt x="925" y="2655"/>
                  </a:cubicBezTo>
                  <a:cubicBezTo>
                    <a:pt x="901" y="2655"/>
                    <a:pt x="885" y="2648"/>
                    <a:pt x="877" y="2632"/>
                  </a:cubicBezTo>
                  <a:cubicBezTo>
                    <a:pt x="869" y="2616"/>
                    <a:pt x="854" y="2592"/>
                    <a:pt x="846" y="2576"/>
                  </a:cubicBezTo>
                  <a:cubicBezTo>
                    <a:pt x="830" y="2561"/>
                    <a:pt x="814" y="2545"/>
                    <a:pt x="822" y="2529"/>
                  </a:cubicBezTo>
                  <a:cubicBezTo>
                    <a:pt x="830" y="2529"/>
                    <a:pt x="838" y="2521"/>
                    <a:pt x="846" y="2521"/>
                  </a:cubicBezTo>
                  <a:cubicBezTo>
                    <a:pt x="861" y="2513"/>
                    <a:pt x="869" y="2505"/>
                    <a:pt x="854" y="2474"/>
                  </a:cubicBezTo>
                  <a:cubicBezTo>
                    <a:pt x="846" y="2458"/>
                    <a:pt x="838" y="2442"/>
                    <a:pt x="830" y="2434"/>
                  </a:cubicBezTo>
                  <a:cubicBezTo>
                    <a:pt x="814" y="2402"/>
                    <a:pt x="806" y="2387"/>
                    <a:pt x="806" y="2363"/>
                  </a:cubicBezTo>
                  <a:cubicBezTo>
                    <a:pt x="806" y="2347"/>
                    <a:pt x="790" y="2347"/>
                    <a:pt x="775" y="2339"/>
                  </a:cubicBezTo>
                  <a:cubicBezTo>
                    <a:pt x="767" y="2339"/>
                    <a:pt x="751" y="2331"/>
                    <a:pt x="743" y="2324"/>
                  </a:cubicBezTo>
                  <a:cubicBezTo>
                    <a:pt x="727" y="2308"/>
                    <a:pt x="711" y="2300"/>
                    <a:pt x="695" y="2292"/>
                  </a:cubicBezTo>
                  <a:cubicBezTo>
                    <a:pt x="672" y="2284"/>
                    <a:pt x="656" y="2276"/>
                    <a:pt x="648" y="2260"/>
                  </a:cubicBezTo>
                  <a:cubicBezTo>
                    <a:pt x="640" y="2252"/>
                    <a:pt x="617" y="2236"/>
                    <a:pt x="593" y="2213"/>
                  </a:cubicBezTo>
                  <a:cubicBezTo>
                    <a:pt x="529" y="2165"/>
                    <a:pt x="427" y="2094"/>
                    <a:pt x="466" y="2024"/>
                  </a:cubicBezTo>
                  <a:cubicBezTo>
                    <a:pt x="522" y="1937"/>
                    <a:pt x="561" y="1826"/>
                    <a:pt x="522" y="1795"/>
                  </a:cubicBezTo>
                  <a:cubicBezTo>
                    <a:pt x="498" y="1779"/>
                    <a:pt x="474" y="1755"/>
                    <a:pt x="458" y="1755"/>
                  </a:cubicBezTo>
                  <a:cubicBezTo>
                    <a:pt x="458" y="1755"/>
                    <a:pt x="450" y="1763"/>
                    <a:pt x="450" y="1771"/>
                  </a:cubicBezTo>
                  <a:cubicBezTo>
                    <a:pt x="450" y="1779"/>
                    <a:pt x="442" y="1779"/>
                    <a:pt x="442" y="1779"/>
                  </a:cubicBezTo>
                  <a:cubicBezTo>
                    <a:pt x="435" y="1779"/>
                    <a:pt x="435" y="1779"/>
                    <a:pt x="427" y="1771"/>
                  </a:cubicBezTo>
                  <a:cubicBezTo>
                    <a:pt x="427" y="1763"/>
                    <a:pt x="419" y="1755"/>
                    <a:pt x="403" y="1755"/>
                  </a:cubicBezTo>
                  <a:cubicBezTo>
                    <a:pt x="395" y="1755"/>
                    <a:pt x="387" y="1755"/>
                    <a:pt x="379" y="1763"/>
                  </a:cubicBezTo>
                  <a:cubicBezTo>
                    <a:pt x="371" y="1763"/>
                    <a:pt x="371" y="1771"/>
                    <a:pt x="364" y="1771"/>
                  </a:cubicBezTo>
                  <a:cubicBezTo>
                    <a:pt x="355" y="1779"/>
                    <a:pt x="355" y="1779"/>
                    <a:pt x="348" y="1779"/>
                  </a:cubicBezTo>
                  <a:cubicBezTo>
                    <a:pt x="348" y="1779"/>
                    <a:pt x="340" y="1779"/>
                    <a:pt x="332" y="1755"/>
                  </a:cubicBezTo>
                  <a:cubicBezTo>
                    <a:pt x="324" y="1739"/>
                    <a:pt x="316" y="1716"/>
                    <a:pt x="316" y="1692"/>
                  </a:cubicBezTo>
                  <a:cubicBezTo>
                    <a:pt x="308" y="1653"/>
                    <a:pt x="300" y="1621"/>
                    <a:pt x="284" y="1613"/>
                  </a:cubicBezTo>
                  <a:cubicBezTo>
                    <a:pt x="229" y="1597"/>
                    <a:pt x="166" y="1558"/>
                    <a:pt x="166" y="1526"/>
                  </a:cubicBezTo>
                  <a:cubicBezTo>
                    <a:pt x="158" y="1502"/>
                    <a:pt x="126" y="1463"/>
                    <a:pt x="95" y="1431"/>
                  </a:cubicBezTo>
                  <a:cubicBezTo>
                    <a:pt x="55" y="1392"/>
                    <a:pt x="15" y="1352"/>
                    <a:pt x="15" y="1328"/>
                  </a:cubicBezTo>
                  <a:cubicBezTo>
                    <a:pt x="8" y="1273"/>
                    <a:pt x="0" y="1155"/>
                    <a:pt x="15" y="1123"/>
                  </a:cubicBezTo>
                  <a:lnTo>
                    <a:pt x="15" y="1123"/>
                  </a:lnTo>
                  <a:lnTo>
                    <a:pt x="15" y="1123"/>
                  </a:lnTo>
                  <a:cubicBezTo>
                    <a:pt x="0" y="1155"/>
                    <a:pt x="0" y="1273"/>
                    <a:pt x="8" y="1328"/>
                  </a:cubicBezTo>
                  <a:cubicBezTo>
                    <a:pt x="15" y="1384"/>
                    <a:pt x="158" y="1479"/>
                    <a:pt x="158" y="1526"/>
                  </a:cubicBezTo>
                  <a:cubicBezTo>
                    <a:pt x="166" y="1566"/>
                    <a:pt x="261" y="1613"/>
                    <a:pt x="284" y="1621"/>
                  </a:cubicBezTo>
                  <a:cubicBezTo>
                    <a:pt x="308" y="1629"/>
                    <a:pt x="308" y="1708"/>
                    <a:pt x="324" y="1755"/>
                  </a:cubicBezTo>
                  <a:cubicBezTo>
                    <a:pt x="332" y="1779"/>
                    <a:pt x="340" y="1779"/>
                    <a:pt x="348" y="1779"/>
                  </a:cubicBezTo>
                  <a:cubicBezTo>
                    <a:pt x="355" y="1779"/>
                    <a:pt x="364" y="1771"/>
                    <a:pt x="379" y="1763"/>
                  </a:cubicBezTo>
                  <a:cubicBezTo>
                    <a:pt x="387" y="1763"/>
                    <a:pt x="395" y="1763"/>
                    <a:pt x="403" y="1763"/>
                  </a:cubicBezTo>
                  <a:cubicBezTo>
                    <a:pt x="419" y="1763"/>
                    <a:pt x="419" y="1763"/>
                    <a:pt x="427" y="1771"/>
                  </a:cubicBezTo>
                  <a:cubicBezTo>
                    <a:pt x="427" y="1779"/>
                    <a:pt x="435" y="1787"/>
                    <a:pt x="442" y="1787"/>
                  </a:cubicBezTo>
                  <a:cubicBezTo>
                    <a:pt x="450" y="1787"/>
                    <a:pt x="458" y="1779"/>
                    <a:pt x="458" y="1771"/>
                  </a:cubicBezTo>
                  <a:cubicBezTo>
                    <a:pt x="458" y="1763"/>
                    <a:pt x="458" y="1763"/>
                    <a:pt x="458" y="1763"/>
                  </a:cubicBezTo>
                  <a:cubicBezTo>
                    <a:pt x="474" y="1763"/>
                    <a:pt x="498" y="1779"/>
                    <a:pt x="522" y="1795"/>
                  </a:cubicBezTo>
                  <a:cubicBezTo>
                    <a:pt x="553" y="1826"/>
                    <a:pt x="522" y="1929"/>
                    <a:pt x="458" y="2024"/>
                  </a:cubicBezTo>
                  <a:cubicBezTo>
                    <a:pt x="403" y="2118"/>
                    <a:pt x="624" y="2229"/>
                    <a:pt x="640" y="2260"/>
                  </a:cubicBezTo>
                  <a:cubicBezTo>
                    <a:pt x="656" y="2292"/>
                    <a:pt x="711" y="2292"/>
                    <a:pt x="735" y="2324"/>
                  </a:cubicBezTo>
                  <a:cubicBezTo>
                    <a:pt x="759" y="2355"/>
                    <a:pt x="798" y="2339"/>
                    <a:pt x="798" y="2363"/>
                  </a:cubicBezTo>
                  <a:cubicBezTo>
                    <a:pt x="798" y="2395"/>
                    <a:pt x="830" y="2434"/>
                    <a:pt x="846" y="2474"/>
                  </a:cubicBezTo>
                  <a:cubicBezTo>
                    <a:pt x="869" y="2521"/>
                    <a:pt x="838" y="2505"/>
                    <a:pt x="822" y="2529"/>
                  </a:cubicBezTo>
                  <a:cubicBezTo>
                    <a:pt x="798" y="2553"/>
                    <a:pt x="854" y="2584"/>
                    <a:pt x="877" y="2632"/>
                  </a:cubicBezTo>
                  <a:cubicBezTo>
                    <a:pt x="885" y="2655"/>
                    <a:pt x="909" y="2663"/>
                    <a:pt x="925" y="2663"/>
                  </a:cubicBezTo>
                  <a:cubicBezTo>
                    <a:pt x="933" y="2663"/>
                    <a:pt x="941" y="2663"/>
                    <a:pt x="948" y="2663"/>
                  </a:cubicBezTo>
                  <a:cubicBezTo>
                    <a:pt x="956" y="2663"/>
                    <a:pt x="956" y="2663"/>
                    <a:pt x="964" y="2663"/>
                  </a:cubicBezTo>
                  <a:lnTo>
                    <a:pt x="972" y="2663"/>
                  </a:lnTo>
                  <a:cubicBezTo>
                    <a:pt x="972" y="2663"/>
                    <a:pt x="972" y="2663"/>
                    <a:pt x="972" y="2671"/>
                  </a:cubicBezTo>
                  <a:cubicBezTo>
                    <a:pt x="972" y="2663"/>
                    <a:pt x="972" y="2663"/>
                    <a:pt x="972" y="2663"/>
                  </a:cubicBezTo>
                  <a:cubicBezTo>
                    <a:pt x="972" y="2632"/>
                    <a:pt x="980" y="2616"/>
                    <a:pt x="996" y="2600"/>
                  </a:cubicBezTo>
                  <a:cubicBezTo>
                    <a:pt x="1012" y="2584"/>
                    <a:pt x="1035" y="2576"/>
                    <a:pt x="1051" y="2576"/>
                  </a:cubicBezTo>
                  <a:cubicBezTo>
                    <a:pt x="1091" y="2576"/>
                    <a:pt x="1130" y="2592"/>
                    <a:pt x="1146" y="2608"/>
                  </a:cubicBezTo>
                  <a:cubicBezTo>
                    <a:pt x="1154" y="2616"/>
                    <a:pt x="1162" y="2616"/>
                    <a:pt x="1178" y="2616"/>
                  </a:cubicBezTo>
                  <a:cubicBezTo>
                    <a:pt x="1201" y="2616"/>
                    <a:pt x="1225" y="2584"/>
                    <a:pt x="1225" y="2569"/>
                  </a:cubicBezTo>
                  <a:cubicBezTo>
                    <a:pt x="1233" y="2553"/>
                    <a:pt x="1225" y="2537"/>
                    <a:pt x="1217" y="2521"/>
                  </a:cubicBezTo>
                  <a:cubicBezTo>
                    <a:pt x="1209" y="2513"/>
                    <a:pt x="1201" y="2497"/>
                    <a:pt x="1194" y="2466"/>
                  </a:cubicBezTo>
                  <a:cubicBezTo>
                    <a:pt x="1194" y="2458"/>
                    <a:pt x="1194" y="2450"/>
                    <a:pt x="1201" y="2442"/>
                  </a:cubicBezTo>
                  <a:cubicBezTo>
                    <a:pt x="1217" y="2418"/>
                    <a:pt x="1281" y="2411"/>
                    <a:pt x="1312" y="2402"/>
                  </a:cubicBezTo>
                  <a:cubicBezTo>
                    <a:pt x="1328" y="2402"/>
                    <a:pt x="1336" y="2402"/>
                    <a:pt x="1344" y="2395"/>
                  </a:cubicBezTo>
                  <a:cubicBezTo>
                    <a:pt x="1352" y="2395"/>
                    <a:pt x="1352" y="2395"/>
                    <a:pt x="1352" y="2387"/>
                  </a:cubicBezTo>
                  <a:cubicBezTo>
                    <a:pt x="1352" y="2379"/>
                    <a:pt x="1344" y="2363"/>
                    <a:pt x="1328" y="2347"/>
                  </a:cubicBezTo>
                  <a:cubicBezTo>
                    <a:pt x="1320" y="2339"/>
                    <a:pt x="1320" y="2339"/>
                    <a:pt x="1320" y="2339"/>
                  </a:cubicBezTo>
                  <a:cubicBezTo>
                    <a:pt x="1304" y="2331"/>
                    <a:pt x="1312" y="2324"/>
                    <a:pt x="1328" y="2308"/>
                  </a:cubicBezTo>
                  <a:cubicBezTo>
                    <a:pt x="1336" y="2300"/>
                    <a:pt x="1336" y="2292"/>
                    <a:pt x="1344" y="2292"/>
                  </a:cubicBezTo>
                  <a:cubicBezTo>
                    <a:pt x="1352" y="2276"/>
                    <a:pt x="1344" y="2260"/>
                    <a:pt x="1344" y="2244"/>
                  </a:cubicBezTo>
                  <a:cubicBezTo>
                    <a:pt x="1336" y="2229"/>
                    <a:pt x="1336" y="2221"/>
                    <a:pt x="1336" y="2205"/>
                  </a:cubicBezTo>
                  <a:cubicBezTo>
                    <a:pt x="1328" y="2173"/>
                    <a:pt x="1336" y="2158"/>
                    <a:pt x="1344" y="2142"/>
                  </a:cubicBezTo>
                  <a:cubicBezTo>
                    <a:pt x="1360" y="2118"/>
                    <a:pt x="1360" y="2094"/>
                    <a:pt x="1360" y="2078"/>
                  </a:cubicBezTo>
                  <a:lnTo>
                    <a:pt x="1360" y="2071"/>
                  </a:lnTo>
                  <a:cubicBezTo>
                    <a:pt x="1352" y="2055"/>
                    <a:pt x="1352" y="2024"/>
                    <a:pt x="1367" y="2016"/>
                  </a:cubicBezTo>
                  <a:cubicBezTo>
                    <a:pt x="1391" y="2008"/>
                    <a:pt x="1454" y="1898"/>
                    <a:pt x="1454" y="1882"/>
                  </a:cubicBezTo>
                  <a:cubicBezTo>
                    <a:pt x="1454" y="1858"/>
                    <a:pt x="1462" y="1842"/>
                    <a:pt x="1486" y="1826"/>
                  </a:cubicBezTo>
                  <a:cubicBezTo>
                    <a:pt x="1502" y="1819"/>
                    <a:pt x="1502" y="1811"/>
                    <a:pt x="1502" y="1795"/>
                  </a:cubicBezTo>
                  <a:cubicBezTo>
                    <a:pt x="1502" y="1771"/>
                    <a:pt x="1494" y="1747"/>
                    <a:pt x="1486" y="1747"/>
                  </a:cubicBezTo>
                  <a:cubicBezTo>
                    <a:pt x="1470" y="1739"/>
                    <a:pt x="1470" y="1716"/>
                    <a:pt x="1470" y="1676"/>
                  </a:cubicBezTo>
                  <a:cubicBezTo>
                    <a:pt x="1470" y="1668"/>
                    <a:pt x="1470" y="1668"/>
                    <a:pt x="1470" y="1668"/>
                  </a:cubicBezTo>
                  <a:cubicBezTo>
                    <a:pt x="1470" y="1637"/>
                    <a:pt x="1462" y="1629"/>
                    <a:pt x="1447" y="1621"/>
                  </a:cubicBezTo>
                  <a:cubicBezTo>
                    <a:pt x="1439" y="1621"/>
                    <a:pt x="1439" y="1613"/>
                    <a:pt x="1431" y="1605"/>
                  </a:cubicBezTo>
                  <a:cubicBezTo>
                    <a:pt x="1415" y="1581"/>
                    <a:pt x="1431" y="1542"/>
                    <a:pt x="1447" y="1526"/>
                  </a:cubicBezTo>
                  <a:cubicBezTo>
                    <a:pt x="1454" y="1510"/>
                    <a:pt x="1462" y="1431"/>
                    <a:pt x="1462" y="1423"/>
                  </a:cubicBezTo>
                  <a:cubicBezTo>
                    <a:pt x="1360" y="380"/>
                    <a:pt x="1360" y="380"/>
                    <a:pt x="1360" y="380"/>
                  </a:cubicBezTo>
                  <a:lnTo>
                    <a:pt x="1360" y="380"/>
                  </a:lnTo>
                  <a:lnTo>
                    <a:pt x="1360" y="380"/>
                  </a:lnTo>
                  <a:cubicBezTo>
                    <a:pt x="1344" y="364"/>
                    <a:pt x="1328" y="356"/>
                    <a:pt x="1328" y="340"/>
                  </a:cubicBezTo>
                  <a:cubicBezTo>
                    <a:pt x="1320" y="325"/>
                    <a:pt x="1312" y="309"/>
                    <a:pt x="1312" y="293"/>
                  </a:cubicBezTo>
                  <a:cubicBezTo>
                    <a:pt x="1304" y="261"/>
                    <a:pt x="1296" y="230"/>
                    <a:pt x="1272" y="206"/>
                  </a:cubicBezTo>
                  <a:cubicBezTo>
                    <a:pt x="1265" y="190"/>
                    <a:pt x="1257" y="182"/>
                    <a:pt x="1249" y="174"/>
                  </a:cubicBezTo>
                  <a:cubicBezTo>
                    <a:pt x="1233" y="166"/>
                    <a:pt x="1225" y="158"/>
                    <a:pt x="1225" y="111"/>
                  </a:cubicBezTo>
                  <a:cubicBezTo>
                    <a:pt x="1225" y="103"/>
                    <a:pt x="1225" y="103"/>
                    <a:pt x="1225" y="103"/>
                  </a:cubicBezTo>
                  <a:cubicBezTo>
                    <a:pt x="1225" y="79"/>
                    <a:pt x="1225" y="40"/>
                    <a:pt x="1225" y="8"/>
                  </a:cubicBezTo>
                  <a:lnTo>
                    <a:pt x="1225" y="0"/>
                  </a:lnTo>
                  <a:lnTo>
                    <a:pt x="1225" y="0"/>
                  </a:lnTo>
                  <a:lnTo>
                    <a:pt x="1225" y="0"/>
                  </a:lnTo>
                  <a:lnTo>
                    <a:pt x="1225" y="0"/>
                  </a:lnTo>
                  <a:lnTo>
                    <a:pt x="1225" y="0"/>
                  </a:lnTo>
                  <a:lnTo>
                    <a:pt x="1225" y="0"/>
                  </a:lnTo>
                  <a:lnTo>
                    <a:pt x="1225" y="0"/>
                  </a:lnTo>
                  <a:lnTo>
                    <a:pt x="182" y="617"/>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2" name="Freeform 708"/>
            <p:cNvSpPr>
              <a:spLocks noChangeArrowheads="1"/>
            </p:cNvSpPr>
            <p:nvPr/>
          </p:nvSpPr>
          <p:spPr bwMode="auto">
            <a:xfrm>
              <a:off x="13227243" y="5261505"/>
              <a:ext cx="229611" cy="540398"/>
            </a:xfrm>
            <a:custGeom>
              <a:avLst/>
              <a:gdLst>
                <a:gd name="T0" fmla="*/ 237 w 435"/>
                <a:gd name="T1" fmla="*/ 0 h 1029"/>
                <a:gd name="T2" fmla="*/ 229 w 435"/>
                <a:gd name="T3" fmla="*/ 0 h 1029"/>
                <a:gd name="T4" fmla="*/ 237 w 435"/>
                <a:gd name="T5" fmla="*/ 16 h 1029"/>
                <a:gd name="T6" fmla="*/ 269 w 435"/>
                <a:gd name="T7" fmla="*/ 48 h 1029"/>
                <a:gd name="T8" fmla="*/ 379 w 435"/>
                <a:gd name="T9" fmla="*/ 174 h 1029"/>
                <a:gd name="T10" fmla="*/ 419 w 435"/>
                <a:gd name="T11" fmla="*/ 253 h 1029"/>
                <a:gd name="T12" fmla="*/ 387 w 435"/>
                <a:gd name="T13" fmla="*/ 340 h 1029"/>
                <a:gd name="T14" fmla="*/ 316 w 435"/>
                <a:gd name="T15" fmla="*/ 459 h 1029"/>
                <a:gd name="T16" fmla="*/ 276 w 435"/>
                <a:gd name="T17" fmla="*/ 483 h 1029"/>
                <a:gd name="T18" fmla="*/ 189 w 435"/>
                <a:gd name="T19" fmla="*/ 522 h 1029"/>
                <a:gd name="T20" fmla="*/ 150 w 435"/>
                <a:gd name="T21" fmla="*/ 514 h 1029"/>
                <a:gd name="T22" fmla="*/ 103 w 435"/>
                <a:gd name="T23" fmla="*/ 530 h 1029"/>
                <a:gd name="T24" fmla="*/ 103 w 435"/>
                <a:gd name="T25" fmla="*/ 585 h 1029"/>
                <a:gd name="T26" fmla="*/ 134 w 435"/>
                <a:gd name="T27" fmla="*/ 648 h 1029"/>
                <a:gd name="T28" fmla="*/ 158 w 435"/>
                <a:gd name="T29" fmla="*/ 688 h 1029"/>
                <a:gd name="T30" fmla="*/ 110 w 435"/>
                <a:gd name="T31" fmla="*/ 799 h 1029"/>
                <a:gd name="T32" fmla="*/ 118 w 435"/>
                <a:gd name="T33" fmla="*/ 846 h 1029"/>
                <a:gd name="T34" fmla="*/ 118 w 435"/>
                <a:gd name="T35" fmla="*/ 846 h 1029"/>
                <a:gd name="T36" fmla="*/ 7 w 435"/>
                <a:gd name="T37" fmla="*/ 917 h 1029"/>
                <a:gd name="T38" fmla="*/ 0 w 435"/>
                <a:gd name="T39" fmla="*/ 933 h 1029"/>
                <a:gd name="T40" fmla="*/ 23 w 435"/>
                <a:gd name="T41" fmla="*/ 965 h 1029"/>
                <a:gd name="T42" fmla="*/ 7 w 435"/>
                <a:gd name="T43" fmla="*/ 1020 h 1029"/>
                <a:gd name="T44" fmla="*/ 7 w 435"/>
                <a:gd name="T45" fmla="*/ 1020 h 1029"/>
                <a:gd name="T46" fmla="*/ 7 w 435"/>
                <a:gd name="T47" fmla="*/ 1028 h 1029"/>
                <a:gd name="T48" fmla="*/ 7 w 435"/>
                <a:gd name="T49" fmla="*/ 1028 h 1029"/>
                <a:gd name="T50" fmla="*/ 31 w 435"/>
                <a:gd name="T51" fmla="*/ 980 h 1029"/>
                <a:gd name="T52" fmla="*/ 16 w 435"/>
                <a:gd name="T53" fmla="*/ 941 h 1029"/>
                <a:gd name="T54" fmla="*/ 7 w 435"/>
                <a:gd name="T55" fmla="*/ 933 h 1029"/>
                <a:gd name="T56" fmla="*/ 39 w 435"/>
                <a:gd name="T57" fmla="*/ 917 h 1029"/>
                <a:gd name="T58" fmla="*/ 118 w 435"/>
                <a:gd name="T59" fmla="*/ 807 h 1029"/>
                <a:gd name="T60" fmla="*/ 126 w 435"/>
                <a:gd name="T61" fmla="*/ 783 h 1029"/>
                <a:gd name="T62" fmla="*/ 166 w 435"/>
                <a:gd name="T63" fmla="*/ 672 h 1029"/>
                <a:gd name="T64" fmla="*/ 118 w 435"/>
                <a:gd name="T65" fmla="*/ 617 h 1029"/>
                <a:gd name="T66" fmla="*/ 103 w 435"/>
                <a:gd name="T67" fmla="*/ 546 h 1029"/>
                <a:gd name="T68" fmla="*/ 126 w 435"/>
                <a:gd name="T69" fmla="*/ 530 h 1029"/>
                <a:gd name="T70" fmla="*/ 174 w 435"/>
                <a:gd name="T71" fmla="*/ 522 h 1029"/>
                <a:gd name="T72" fmla="*/ 189 w 435"/>
                <a:gd name="T73" fmla="*/ 530 h 1029"/>
                <a:gd name="T74" fmla="*/ 237 w 435"/>
                <a:gd name="T75" fmla="*/ 514 h 1029"/>
                <a:gd name="T76" fmla="*/ 308 w 435"/>
                <a:gd name="T77" fmla="*/ 474 h 1029"/>
                <a:gd name="T78" fmla="*/ 363 w 435"/>
                <a:gd name="T79" fmla="*/ 403 h 1029"/>
                <a:gd name="T80" fmla="*/ 411 w 435"/>
                <a:gd name="T81" fmla="*/ 316 h 1029"/>
                <a:gd name="T82" fmla="*/ 411 w 435"/>
                <a:gd name="T83" fmla="*/ 182 h 1029"/>
                <a:gd name="T84" fmla="*/ 332 w 435"/>
                <a:gd name="T85" fmla="*/ 119 h 1029"/>
                <a:gd name="T86" fmla="*/ 237 w 435"/>
                <a:gd name="T87" fmla="*/ 8 h 1029"/>
                <a:gd name="T88" fmla="*/ 237 w 435"/>
                <a:gd name="T89" fmla="*/ 8 h 1029"/>
                <a:gd name="T90" fmla="*/ 237 w 435"/>
                <a:gd name="T91" fmla="*/ 0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1029">
                  <a:moveTo>
                    <a:pt x="237" y="0"/>
                  </a:moveTo>
                  <a:lnTo>
                    <a:pt x="237" y="0"/>
                  </a:lnTo>
                  <a:lnTo>
                    <a:pt x="237" y="0"/>
                  </a:lnTo>
                  <a:cubicBezTo>
                    <a:pt x="229" y="0"/>
                    <a:pt x="229" y="0"/>
                    <a:pt x="229" y="0"/>
                  </a:cubicBezTo>
                  <a:lnTo>
                    <a:pt x="229" y="8"/>
                  </a:lnTo>
                  <a:cubicBezTo>
                    <a:pt x="229" y="8"/>
                    <a:pt x="229" y="8"/>
                    <a:pt x="237" y="16"/>
                  </a:cubicBezTo>
                  <a:lnTo>
                    <a:pt x="237" y="16"/>
                  </a:lnTo>
                  <a:cubicBezTo>
                    <a:pt x="237" y="24"/>
                    <a:pt x="253" y="32"/>
                    <a:pt x="269" y="48"/>
                  </a:cubicBezTo>
                  <a:cubicBezTo>
                    <a:pt x="292" y="71"/>
                    <a:pt x="324" y="103"/>
                    <a:pt x="324" y="119"/>
                  </a:cubicBezTo>
                  <a:cubicBezTo>
                    <a:pt x="324" y="143"/>
                    <a:pt x="356" y="158"/>
                    <a:pt x="379" y="174"/>
                  </a:cubicBezTo>
                  <a:cubicBezTo>
                    <a:pt x="387" y="174"/>
                    <a:pt x="395" y="182"/>
                    <a:pt x="403" y="182"/>
                  </a:cubicBezTo>
                  <a:cubicBezTo>
                    <a:pt x="411" y="190"/>
                    <a:pt x="419" y="221"/>
                    <a:pt x="419" y="253"/>
                  </a:cubicBezTo>
                  <a:cubicBezTo>
                    <a:pt x="419" y="277"/>
                    <a:pt x="419" y="301"/>
                    <a:pt x="411" y="316"/>
                  </a:cubicBezTo>
                  <a:cubicBezTo>
                    <a:pt x="403" y="324"/>
                    <a:pt x="395" y="332"/>
                    <a:pt x="387" y="340"/>
                  </a:cubicBezTo>
                  <a:cubicBezTo>
                    <a:pt x="371" y="356"/>
                    <a:pt x="356" y="364"/>
                    <a:pt x="356" y="403"/>
                  </a:cubicBezTo>
                  <a:cubicBezTo>
                    <a:pt x="356" y="443"/>
                    <a:pt x="340" y="451"/>
                    <a:pt x="316" y="459"/>
                  </a:cubicBezTo>
                  <a:cubicBezTo>
                    <a:pt x="316" y="459"/>
                    <a:pt x="308" y="467"/>
                    <a:pt x="300" y="467"/>
                  </a:cubicBezTo>
                  <a:cubicBezTo>
                    <a:pt x="292" y="474"/>
                    <a:pt x="284" y="474"/>
                    <a:pt x="276" y="483"/>
                  </a:cubicBezTo>
                  <a:cubicBezTo>
                    <a:pt x="261" y="483"/>
                    <a:pt x="245" y="490"/>
                    <a:pt x="229" y="506"/>
                  </a:cubicBezTo>
                  <a:cubicBezTo>
                    <a:pt x="221" y="514"/>
                    <a:pt x="213" y="522"/>
                    <a:pt x="189" y="522"/>
                  </a:cubicBezTo>
                  <a:cubicBezTo>
                    <a:pt x="189" y="522"/>
                    <a:pt x="181" y="522"/>
                    <a:pt x="174" y="522"/>
                  </a:cubicBezTo>
                  <a:cubicBezTo>
                    <a:pt x="166" y="514"/>
                    <a:pt x="158" y="514"/>
                    <a:pt x="150" y="514"/>
                  </a:cubicBezTo>
                  <a:cubicBezTo>
                    <a:pt x="134" y="514"/>
                    <a:pt x="126" y="514"/>
                    <a:pt x="118" y="522"/>
                  </a:cubicBezTo>
                  <a:cubicBezTo>
                    <a:pt x="110" y="522"/>
                    <a:pt x="103" y="522"/>
                    <a:pt x="103" y="530"/>
                  </a:cubicBezTo>
                  <a:cubicBezTo>
                    <a:pt x="103" y="538"/>
                    <a:pt x="94" y="546"/>
                    <a:pt x="94" y="546"/>
                  </a:cubicBezTo>
                  <a:cubicBezTo>
                    <a:pt x="94" y="561"/>
                    <a:pt x="103" y="569"/>
                    <a:pt x="103" y="585"/>
                  </a:cubicBezTo>
                  <a:cubicBezTo>
                    <a:pt x="110" y="593"/>
                    <a:pt x="110" y="609"/>
                    <a:pt x="110" y="617"/>
                  </a:cubicBezTo>
                  <a:cubicBezTo>
                    <a:pt x="110" y="633"/>
                    <a:pt x="126" y="641"/>
                    <a:pt x="134" y="648"/>
                  </a:cubicBezTo>
                  <a:cubicBezTo>
                    <a:pt x="150" y="656"/>
                    <a:pt x="158" y="664"/>
                    <a:pt x="158" y="680"/>
                  </a:cubicBezTo>
                  <a:cubicBezTo>
                    <a:pt x="158" y="680"/>
                    <a:pt x="158" y="680"/>
                    <a:pt x="158" y="688"/>
                  </a:cubicBezTo>
                  <a:cubicBezTo>
                    <a:pt x="158" y="720"/>
                    <a:pt x="142" y="767"/>
                    <a:pt x="126" y="775"/>
                  </a:cubicBezTo>
                  <a:cubicBezTo>
                    <a:pt x="118" y="783"/>
                    <a:pt x="110" y="791"/>
                    <a:pt x="110" y="799"/>
                  </a:cubicBezTo>
                  <a:cubicBezTo>
                    <a:pt x="110" y="799"/>
                    <a:pt x="110" y="807"/>
                    <a:pt x="110" y="814"/>
                  </a:cubicBezTo>
                  <a:cubicBezTo>
                    <a:pt x="118" y="822"/>
                    <a:pt x="118" y="830"/>
                    <a:pt x="118" y="846"/>
                  </a:cubicBezTo>
                  <a:lnTo>
                    <a:pt x="118" y="846"/>
                  </a:lnTo>
                  <a:lnTo>
                    <a:pt x="118" y="846"/>
                  </a:lnTo>
                  <a:cubicBezTo>
                    <a:pt x="118" y="878"/>
                    <a:pt x="71" y="894"/>
                    <a:pt x="31" y="909"/>
                  </a:cubicBezTo>
                  <a:cubicBezTo>
                    <a:pt x="23" y="909"/>
                    <a:pt x="16" y="917"/>
                    <a:pt x="7" y="917"/>
                  </a:cubicBezTo>
                  <a:cubicBezTo>
                    <a:pt x="0" y="925"/>
                    <a:pt x="0" y="925"/>
                    <a:pt x="0" y="933"/>
                  </a:cubicBezTo>
                  <a:lnTo>
                    <a:pt x="0" y="933"/>
                  </a:lnTo>
                  <a:cubicBezTo>
                    <a:pt x="0" y="941"/>
                    <a:pt x="0" y="941"/>
                    <a:pt x="7" y="949"/>
                  </a:cubicBezTo>
                  <a:cubicBezTo>
                    <a:pt x="16" y="949"/>
                    <a:pt x="16" y="957"/>
                    <a:pt x="23" y="965"/>
                  </a:cubicBezTo>
                  <a:cubicBezTo>
                    <a:pt x="23" y="965"/>
                    <a:pt x="23" y="973"/>
                    <a:pt x="23" y="980"/>
                  </a:cubicBezTo>
                  <a:cubicBezTo>
                    <a:pt x="23" y="988"/>
                    <a:pt x="16" y="1004"/>
                    <a:pt x="7" y="1020"/>
                  </a:cubicBezTo>
                  <a:lnTo>
                    <a:pt x="7" y="1020"/>
                  </a:lnTo>
                  <a:lnTo>
                    <a:pt x="7" y="1020"/>
                  </a:lnTo>
                  <a:cubicBezTo>
                    <a:pt x="7" y="1020"/>
                    <a:pt x="7" y="1020"/>
                    <a:pt x="7" y="1028"/>
                  </a:cubicBezTo>
                  <a:lnTo>
                    <a:pt x="7" y="1028"/>
                  </a:lnTo>
                  <a:lnTo>
                    <a:pt x="7" y="1028"/>
                  </a:lnTo>
                  <a:lnTo>
                    <a:pt x="7" y="1028"/>
                  </a:lnTo>
                  <a:cubicBezTo>
                    <a:pt x="7" y="1028"/>
                    <a:pt x="7" y="1028"/>
                    <a:pt x="7" y="1020"/>
                  </a:cubicBezTo>
                  <a:cubicBezTo>
                    <a:pt x="23" y="1004"/>
                    <a:pt x="31" y="988"/>
                    <a:pt x="31" y="980"/>
                  </a:cubicBezTo>
                  <a:cubicBezTo>
                    <a:pt x="31" y="973"/>
                    <a:pt x="31" y="965"/>
                    <a:pt x="23" y="957"/>
                  </a:cubicBezTo>
                  <a:cubicBezTo>
                    <a:pt x="23" y="949"/>
                    <a:pt x="16" y="949"/>
                    <a:pt x="16" y="941"/>
                  </a:cubicBezTo>
                  <a:cubicBezTo>
                    <a:pt x="7" y="941"/>
                    <a:pt x="7" y="933"/>
                    <a:pt x="7" y="933"/>
                  </a:cubicBezTo>
                  <a:lnTo>
                    <a:pt x="7" y="933"/>
                  </a:lnTo>
                  <a:cubicBezTo>
                    <a:pt x="7" y="933"/>
                    <a:pt x="7" y="933"/>
                    <a:pt x="16" y="925"/>
                  </a:cubicBezTo>
                  <a:cubicBezTo>
                    <a:pt x="23" y="925"/>
                    <a:pt x="31" y="917"/>
                    <a:pt x="39" y="917"/>
                  </a:cubicBezTo>
                  <a:cubicBezTo>
                    <a:pt x="71" y="901"/>
                    <a:pt x="126" y="878"/>
                    <a:pt x="126" y="846"/>
                  </a:cubicBezTo>
                  <a:cubicBezTo>
                    <a:pt x="126" y="830"/>
                    <a:pt x="118" y="814"/>
                    <a:pt x="118" y="807"/>
                  </a:cubicBezTo>
                  <a:lnTo>
                    <a:pt x="118" y="799"/>
                  </a:lnTo>
                  <a:cubicBezTo>
                    <a:pt x="118" y="791"/>
                    <a:pt x="118" y="791"/>
                    <a:pt x="126" y="783"/>
                  </a:cubicBezTo>
                  <a:cubicBezTo>
                    <a:pt x="150" y="775"/>
                    <a:pt x="166" y="720"/>
                    <a:pt x="166" y="688"/>
                  </a:cubicBezTo>
                  <a:cubicBezTo>
                    <a:pt x="166" y="680"/>
                    <a:pt x="166" y="680"/>
                    <a:pt x="166" y="672"/>
                  </a:cubicBezTo>
                  <a:cubicBezTo>
                    <a:pt x="166" y="664"/>
                    <a:pt x="150" y="656"/>
                    <a:pt x="142" y="648"/>
                  </a:cubicBezTo>
                  <a:cubicBezTo>
                    <a:pt x="126" y="641"/>
                    <a:pt x="118" y="633"/>
                    <a:pt x="118" y="617"/>
                  </a:cubicBezTo>
                  <a:cubicBezTo>
                    <a:pt x="118" y="609"/>
                    <a:pt x="118" y="593"/>
                    <a:pt x="110" y="585"/>
                  </a:cubicBezTo>
                  <a:cubicBezTo>
                    <a:pt x="110" y="569"/>
                    <a:pt x="103" y="561"/>
                    <a:pt x="103" y="546"/>
                  </a:cubicBezTo>
                  <a:cubicBezTo>
                    <a:pt x="103" y="546"/>
                    <a:pt x="103" y="538"/>
                    <a:pt x="110" y="538"/>
                  </a:cubicBezTo>
                  <a:cubicBezTo>
                    <a:pt x="110" y="530"/>
                    <a:pt x="118" y="530"/>
                    <a:pt x="126" y="530"/>
                  </a:cubicBezTo>
                  <a:cubicBezTo>
                    <a:pt x="126" y="522"/>
                    <a:pt x="134" y="522"/>
                    <a:pt x="150" y="522"/>
                  </a:cubicBezTo>
                  <a:cubicBezTo>
                    <a:pt x="158" y="522"/>
                    <a:pt x="166" y="522"/>
                    <a:pt x="174" y="522"/>
                  </a:cubicBezTo>
                  <a:lnTo>
                    <a:pt x="174" y="522"/>
                  </a:lnTo>
                  <a:cubicBezTo>
                    <a:pt x="181" y="522"/>
                    <a:pt x="189" y="530"/>
                    <a:pt x="189" y="530"/>
                  </a:cubicBezTo>
                  <a:lnTo>
                    <a:pt x="189" y="530"/>
                  </a:lnTo>
                  <a:cubicBezTo>
                    <a:pt x="205" y="530"/>
                    <a:pt x="221" y="522"/>
                    <a:pt x="237" y="514"/>
                  </a:cubicBezTo>
                  <a:cubicBezTo>
                    <a:pt x="253" y="498"/>
                    <a:pt x="261" y="490"/>
                    <a:pt x="276" y="483"/>
                  </a:cubicBezTo>
                  <a:cubicBezTo>
                    <a:pt x="284" y="483"/>
                    <a:pt x="292" y="483"/>
                    <a:pt x="308" y="474"/>
                  </a:cubicBezTo>
                  <a:cubicBezTo>
                    <a:pt x="308" y="467"/>
                    <a:pt x="316" y="467"/>
                    <a:pt x="324" y="467"/>
                  </a:cubicBezTo>
                  <a:cubicBezTo>
                    <a:pt x="347" y="459"/>
                    <a:pt x="363" y="443"/>
                    <a:pt x="363" y="403"/>
                  </a:cubicBezTo>
                  <a:cubicBezTo>
                    <a:pt x="363" y="364"/>
                    <a:pt x="379" y="356"/>
                    <a:pt x="387" y="348"/>
                  </a:cubicBezTo>
                  <a:cubicBezTo>
                    <a:pt x="395" y="340"/>
                    <a:pt x="411" y="332"/>
                    <a:pt x="411" y="316"/>
                  </a:cubicBezTo>
                  <a:cubicBezTo>
                    <a:pt x="434" y="285"/>
                    <a:pt x="427" y="214"/>
                    <a:pt x="411" y="182"/>
                  </a:cubicBezTo>
                  <a:lnTo>
                    <a:pt x="411" y="182"/>
                  </a:lnTo>
                  <a:cubicBezTo>
                    <a:pt x="403" y="174"/>
                    <a:pt x="387" y="166"/>
                    <a:pt x="379" y="166"/>
                  </a:cubicBezTo>
                  <a:cubicBezTo>
                    <a:pt x="356" y="150"/>
                    <a:pt x="332" y="143"/>
                    <a:pt x="332" y="119"/>
                  </a:cubicBezTo>
                  <a:cubicBezTo>
                    <a:pt x="332" y="95"/>
                    <a:pt x="300" y="71"/>
                    <a:pt x="276" y="48"/>
                  </a:cubicBezTo>
                  <a:cubicBezTo>
                    <a:pt x="261" y="32"/>
                    <a:pt x="245" y="16"/>
                    <a:pt x="237" y="8"/>
                  </a:cubicBezTo>
                  <a:lnTo>
                    <a:pt x="237" y="8"/>
                  </a:lnTo>
                  <a:lnTo>
                    <a:pt x="237" y="8"/>
                  </a:lnTo>
                  <a:lnTo>
                    <a:pt x="237" y="8"/>
                  </a:lnTo>
                  <a:cubicBezTo>
                    <a:pt x="237" y="0"/>
                    <a:pt x="237" y="0"/>
                    <a:pt x="237"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3" name="Freeform 709"/>
            <p:cNvSpPr>
              <a:spLocks noChangeArrowheads="1"/>
            </p:cNvSpPr>
            <p:nvPr/>
          </p:nvSpPr>
          <p:spPr bwMode="auto">
            <a:xfrm>
              <a:off x="13220285" y="5799584"/>
              <a:ext cx="514886" cy="818714"/>
            </a:xfrm>
            <a:custGeom>
              <a:avLst/>
              <a:gdLst>
                <a:gd name="T0" fmla="*/ 23 w 981"/>
                <a:gd name="T1" fmla="*/ 0 h 1557"/>
                <a:gd name="T2" fmla="*/ 23 w 981"/>
                <a:gd name="T3" fmla="*/ 0 h 1557"/>
                <a:gd name="T4" fmla="*/ 16 w 981"/>
                <a:gd name="T5" fmla="*/ 213 h 1557"/>
                <a:gd name="T6" fmla="*/ 95 w 981"/>
                <a:gd name="T7" fmla="*/ 316 h 1557"/>
                <a:gd name="T8" fmla="*/ 166 w 981"/>
                <a:gd name="T9" fmla="*/ 411 h 1557"/>
                <a:gd name="T10" fmla="*/ 292 w 981"/>
                <a:gd name="T11" fmla="*/ 506 h 1557"/>
                <a:gd name="T12" fmla="*/ 316 w 981"/>
                <a:gd name="T13" fmla="*/ 577 h 1557"/>
                <a:gd name="T14" fmla="*/ 332 w 981"/>
                <a:gd name="T15" fmla="*/ 640 h 1557"/>
                <a:gd name="T16" fmla="*/ 356 w 981"/>
                <a:gd name="T17" fmla="*/ 672 h 1557"/>
                <a:gd name="T18" fmla="*/ 379 w 981"/>
                <a:gd name="T19" fmla="*/ 664 h 1557"/>
                <a:gd name="T20" fmla="*/ 387 w 981"/>
                <a:gd name="T21" fmla="*/ 656 h 1557"/>
                <a:gd name="T22" fmla="*/ 411 w 981"/>
                <a:gd name="T23" fmla="*/ 648 h 1557"/>
                <a:gd name="T24" fmla="*/ 427 w 981"/>
                <a:gd name="T25" fmla="*/ 664 h 1557"/>
                <a:gd name="T26" fmla="*/ 450 w 981"/>
                <a:gd name="T27" fmla="*/ 672 h 1557"/>
                <a:gd name="T28" fmla="*/ 466 w 981"/>
                <a:gd name="T29" fmla="*/ 656 h 1557"/>
                <a:gd name="T30" fmla="*/ 466 w 981"/>
                <a:gd name="T31" fmla="*/ 648 h 1557"/>
                <a:gd name="T32" fmla="*/ 522 w 981"/>
                <a:gd name="T33" fmla="*/ 688 h 1557"/>
                <a:gd name="T34" fmla="*/ 466 w 981"/>
                <a:gd name="T35" fmla="*/ 909 h 1557"/>
                <a:gd name="T36" fmla="*/ 593 w 981"/>
                <a:gd name="T37" fmla="*/ 1106 h 1557"/>
                <a:gd name="T38" fmla="*/ 648 w 981"/>
                <a:gd name="T39" fmla="*/ 1145 h 1557"/>
                <a:gd name="T40" fmla="*/ 696 w 981"/>
                <a:gd name="T41" fmla="*/ 1185 h 1557"/>
                <a:gd name="T42" fmla="*/ 743 w 981"/>
                <a:gd name="T43" fmla="*/ 1209 h 1557"/>
                <a:gd name="T44" fmla="*/ 783 w 981"/>
                <a:gd name="T45" fmla="*/ 1232 h 1557"/>
                <a:gd name="T46" fmla="*/ 806 w 981"/>
                <a:gd name="T47" fmla="*/ 1248 h 1557"/>
                <a:gd name="T48" fmla="*/ 830 w 981"/>
                <a:gd name="T49" fmla="*/ 1319 h 1557"/>
                <a:gd name="T50" fmla="*/ 854 w 981"/>
                <a:gd name="T51" fmla="*/ 1367 h 1557"/>
                <a:gd name="T52" fmla="*/ 846 w 981"/>
                <a:gd name="T53" fmla="*/ 1398 h 1557"/>
                <a:gd name="T54" fmla="*/ 830 w 981"/>
                <a:gd name="T55" fmla="*/ 1414 h 1557"/>
                <a:gd name="T56" fmla="*/ 846 w 981"/>
                <a:gd name="T57" fmla="*/ 1469 h 1557"/>
                <a:gd name="T58" fmla="*/ 877 w 981"/>
                <a:gd name="T59" fmla="*/ 1517 h 1557"/>
                <a:gd name="T60" fmla="*/ 933 w 981"/>
                <a:gd name="T61" fmla="*/ 1548 h 1557"/>
                <a:gd name="T62" fmla="*/ 956 w 981"/>
                <a:gd name="T63" fmla="*/ 1548 h 1557"/>
                <a:gd name="T64" fmla="*/ 972 w 981"/>
                <a:gd name="T65" fmla="*/ 1548 h 1557"/>
                <a:gd name="T66" fmla="*/ 972 w 981"/>
                <a:gd name="T67" fmla="*/ 1548 h 1557"/>
                <a:gd name="T68" fmla="*/ 980 w 981"/>
                <a:gd name="T69" fmla="*/ 1556 h 1557"/>
                <a:gd name="T70" fmla="*/ 980 w 981"/>
                <a:gd name="T71" fmla="*/ 1556 h 1557"/>
                <a:gd name="T72" fmla="*/ 980 w 981"/>
                <a:gd name="T73" fmla="*/ 1548 h 1557"/>
                <a:gd name="T74" fmla="*/ 972 w 981"/>
                <a:gd name="T75" fmla="*/ 1548 h 1557"/>
                <a:gd name="T76" fmla="*/ 956 w 981"/>
                <a:gd name="T77" fmla="*/ 1548 h 1557"/>
                <a:gd name="T78" fmla="*/ 933 w 981"/>
                <a:gd name="T79" fmla="*/ 1548 h 1557"/>
                <a:gd name="T80" fmla="*/ 885 w 981"/>
                <a:gd name="T81" fmla="*/ 1517 h 1557"/>
                <a:gd name="T82" fmla="*/ 830 w 981"/>
                <a:gd name="T83" fmla="*/ 1414 h 1557"/>
                <a:gd name="T84" fmla="*/ 854 w 981"/>
                <a:gd name="T85" fmla="*/ 1359 h 1557"/>
                <a:gd name="T86" fmla="*/ 806 w 981"/>
                <a:gd name="T87" fmla="*/ 1248 h 1557"/>
                <a:gd name="T88" fmla="*/ 743 w 981"/>
                <a:gd name="T89" fmla="*/ 1209 h 1557"/>
                <a:gd name="T90" fmla="*/ 648 w 981"/>
                <a:gd name="T91" fmla="*/ 1145 h 1557"/>
                <a:gd name="T92" fmla="*/ 466 w 981"/>
                <a:gd name="T93" fmla="*/ 909 h 1557"/>
                <a:gd name="T94" fmla="*/ 530 w 981"/>
                <a:gd name="T95" fmla="*/ 680 h 1557"/>
                <a:gd name="T96" fmla="*/ 466 w 981"/>
                <a:gd name="T97" fmla="*/ 648 h 1557"/>
                <a:gd name="T98" fmla="*/ 466 w 981"/>
                <a:gd name="T99" fmla="*/ 656 h 1557"/>
                <a:gd name="T100" fmla="*/ 450 w 981"/>
                <a:gd name="T101" fmla="*/ 672 h 1557"/>
                <a:gd name="T102" fmla="*/ 435 w 981"/>
                <a:gd name="T103" fmla="*/ 656 h 1557"/>
                <a:gd name="T104" fmla="*/ 411 w 981"/>
                <a:gd name="T105" fmla="*/ 648 h 1557"/>
                <a:gd name="T106" fmla="*/ 387 w 981"/>
                <a:gd name="T107" fmla="*/ 648 h 1557"/>
                <a:gd name="T108" fmla="*/ 356 w 981"/>
                <a:gd name="T109" fmla="*/ 664 h 1557"/>
                <a:gd name="T110" fmla="*/ 332 w 981"/>
                <a:gd name="T111" fmla="*/ 640 h 1557"/>
                <a:gd name="T112" fmla="*/ 292 w 981"/>
                <a:gd name="T113" fmla="*/ 506 h 1557"/>
                <a:gd name="T114" fmla="*/ 166 w 981"/>
                <a:gd name="T115" fmla="*/ 411 h 1557"/>
                <a:gd name="T116" fmla="*/ 16 w 981"/>
                <a:gd name="T117" fmla="*/ 213 h 1557"/>
                <a:gd name="T118" fmla="*/ 23 w 981"/>
                <a:gd name="T119" fmla="*/ 8 h 1557"/>
                <a:gd name="T120" fmla="*/ 23 w 981"/>
                <a:gd name="T121" fmla="*/ 8 h 1557"/>
                <a:gd name="T122" fmla="*/ 23 w 981"/>
                <a:gd name="T123" fmla="*/ 0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1" h="1557">
                  <a:moveTo>
                    <a:pt x="23" y="0"/>
                  </a:moveTo>
                  <a:lnTo>
                    <a:pt x="23" y="0"/>
                  </a:lnTo>
                  <a:cubicBezTo>
                    <a:pt x="0" y="32"/>
                    <a:pt x="8" y="166"/>
                    <a:pt x="16" y="213"/>
                  </a:cubicBezTo>
                  <a:cubicBezTo>
                    <a:pt x="16" y="245"/>
                    <a:pt x="55" y="285"/>
                    <a:pt x="95" y="316"/>
                  </a:cubicBezTo>
                  <a:cubicBezTo>
                    <a:pt x="126" y="356"/>
                    <a:pt x="158" y="387"/>
                    <a:pt x="166" y="411"/>
                  </a:cubicBezTo>
                  <a:cubicBezTo>
                    <a:pt x="166" y="458"/>
                    <a:pt x="269" y="498"/>
                    <a:pt x="292" y="506"/>
                  </a:cubicBezTo>
                  <a:cubicBezTo>
                    <a:pt x="300" y="514"/>
                    <a:pt x="308" y="545"/>
                    <a:pt x="316" y="577"/>
                  </a:cubicBezTo>
                  <a:cubicBezTo>
                    <a:pt x="324" y="601"/>
                    <a:pt x="324" y="624"/>
                    <a:pt x="332" y="640"/>
                  </a:cubicBezTo>
                  <a:cubicBezTo>
                    <a:pt x="340" y="664"/>
                    <a:pt x="348" y="672"/>
                    <a:pt x="356" y="672"/>
                  </a:cubicBezTo>
                  <a:cubicBezTo>
                    <a:pt x="363" y="672"/>
                    <a:pt x="372" y="664"/>
                    <a:pt x="379" y="664"/>
                  </a:cubicBezTo>
                  <a:lnTo>
                    <a:pt x="387" y="656"/>
                  </a:lnTo>
                  <a:cubicBezTo>
                    <a:pt x="395" y="648"/>
                    <a:pt x="403" y="648"/>
                    <a:pt x="411" y="648"/>
                  </a:cubicBezTo>
                  <a:cubicBezTo>
                    <a:pt x="419" y="648"/>
                    <a:pt x="427" y="656"/>
                    <a:pt x="427" y="664"/>
                  </a:cubicBezTo>
                  <a:cubicBezTo>
                    <a:pt x="435" y="672"/>
                    <a:pt x="443" y="672"/>
                    <a:pt x="450" y="672"/>
                  </a:cubicBezTo>
                  <a:cubicBezTo>
                    <a:pt x="458" y="672"/>
                    <a:pt x="466" y="664"/>
                    <a:pt x="466" y="656"/>
                  </a:cubicBezTo>
                  <a:cubicBezTo>
                    <a:pt x="466" y="648"/>
                    <a:pt x="466" y="648"/>
                    <a:pt x="466" y="648"/>
                  </a:cubicBezTo>
                  <a:cubicBezTo>
                    <a:pt x="474" y="648"/>
                    <a:pt x="498" y="664"/>
                    <a:pt x="522" y="688"/>
                  </a:cubicBezTo>
                  <a:cubicBezTo>
                    <a:pt x="553" y="711"/>
                    <a:pt x="530" y="798"/>
                    <a:pt x="466" y="909"/>
                  </a:cubicBezTo>
                  <a:cubicBezTo>
                    <a:pt x="427" y="979"/>
                    <a:pt x="530" y="1058"/>
                    <a:pt x="593" y="1106"/>
                  </a:cubicBezTo>
                  <a:cubicBezTo>
                    <a:pt x="625" y="1121"/>
                    <a:pt x="640" y="1137"/>
                    <a:pt x="648" y="1145"/>
                  </a:cubicBezTo>
                  <a:cubicBezTo>
                    <a:pt x="656" y="1169"/>
                    <a:pt x="680" y="1177"/>
                    <a:pt x="696" y="1185"/>
                  </a:cubicBezTo>
                  <a:cubicBezTo>
                    <a:pt x="711" y="1185"/>
                    <a:pt x="735" y="1193"/>
                    <a:pt x="743" y="1209"/>
                  </a:cubicBezTo>
                  <a:cubicBezTo>
                    <a:pt x="759" y="1224"/>
                    <a:pt x="775" y="1232"/>
                    <a:pt x="783" y="1232"/>
                  </a:cubicBezTo>
                  <a:cubicBezTo>
                    <a:pt x="798" y="1240"/>
                    <a:pt x="806" y="1240"/>
                    <a:pt x="806" y="1248"/>
                  </a:cubicBezTo>
                  <a:cubicBezTo>
                    <a:pt x="806" y="1272"/>
                    <a:pt x="814" y="1296"/>
                    <a:pt x="830" y="1319"/>
                  </a:cubicBezTo>
                  <a:cubicBezTo>
                    <a:pt x="838" y="1335"/>
                    <a:pt x="846" y="1351"/>
                    <a:pt x="854" y="1367"/>
                  </a:cubicBezTo>
                  <a:cubicBezTo>
                    <a:pt x="862" y="1390"/>
                    <a:pt x="862" y="1390"/>
                    <a:pt x="846" y="1398"/>
                  </a:cubicBezTo>
                  <a:cubicBezTo>
                    <a:pt x="838" y="1398"/>
                    <a:pt x="830" y="1406"/>
                    <a:pt x="830" y="1414"/>
                  </a:cubicBezTo>
                  <a:cubicBezTo>
                    <a:pt x="814" y="1430"/>
                    <a:pt x="830" y="1446"/>
                    <a:pt x="846" y="1469"/>
                  </a:cubicBezTo>
                  <a:cubicBezTo>
                    <a:pt x="862" y="1485"/>
                    <a:pt x="877" y="1501"/>
                    <a:pt x="877" y="1517"/>
                  </a:cubicBezTo>
                  <a:cubicBezTo>
                    <a:pt x="893" y="1540"/>
                    <a:pt x="909" y="1548"/>
                    <a:pt x="933" y="1548"/>
                  </a:cubicBezTo>
                  <a:cubicBezTo>
                    <a:pt x="941" y="1548"/>
                    <a:pt x="949" y="1548"/>
                    <a:pt x="956" y="1548"/>
                  </a:cubicBezTo>
                  <a:cubicBezTo>
                    <a:pt x="964" y="1548"/>
                    <a:pt x="964" y="1548"/>
                    <a:pt x="972" y="1548"/>
                  </a:cubicBezTo>
                  <a:lnTo>
                    <a:pt x="972" y="1548"/>
                  </a:lnTo>
                  <a:cubicBezTo>
                    <a:pt x="980" y="1556"/>
                    <a:pt x="980" y="1556"/>
                    <a:pt x="980" y="1556"/>
                  </a:cubicBezTo>
                  <a:lnTo>
                    <a:pt x="980" y="1556"/>
                  </a:lnTo>
                  <a:cubicBezTo>
                    <a:pt x="980" y="1548"/>
                    <a:pt x="980" y="1548"/>
                    <a:pt x="980" y="1548"/>
                  </a:cubicBezTo>
                  <a:lnTo>
                    <a:pt x="972" y="1548"/>
                  </a:lnTo>
                  <a:cubicBezTo>
                    <a:pt x="964" y="1548"/>
                    <a:pt x="964" y="1548"/>
                    <a:pt x="956" y="1548"/>
                  </a:cubicBezTo>
                  <a:cubicBezTo>
                    <a:pt x="949" y="1548"/>
                    <a:pt x="941" y="1548"/>
                    <a:pt x="933" y="1548"/>
                  </a:cubicBezTo>
                  <a:cubicBezTo>
                    <a:pt x="917" y="1548"/>
                    <a:pt x="893" y="1540"/>
                    <a:pt x="885" y="1517"/>
                  </a:cubicBezTo>
                  <a:cubicBezTo>
                    <a:pt x="862" y="1469"/>
                    <a:pt x="806" y="1438"/>
                    <a:pt x="830" y="1414"/>
                  </a:cubicBezTo>
                  <a:cubicBezTo>
                    <a:pt x="846" y="1390"/>
                    <a:pt x="877" y="1406"/>
                    <a:pt x="854" y="1359"/>
                  </a:cubicBezTo>
                  <a:cubicBezTo>
                    <a:pt x="838" y="1319"/>
                    <a:pt x="806" y="1280"/>
                    <a:pt x="806" y="1248"/>
                  </a:cubicBezTo>
                  <a:cubicBezTo>
                    <a:pt x="806" y="1224"/>
                    <a:pt x="767" y="1240"/>
                    <a:pt x="743" y="1209"/>
                  </a:cubicBezTo>
                  <a:cubicBezTo>
                    <a:pt x="719" y="1177"/>
                    <a:pt x="664" y="1177"/>
                    <a:pt x="648" y="1145"/>
                  </a:cubicBezTo>
                  <a:cubicBezTo>
                    <a:pt x="632" y="1114"/>
                    <a:pt x="411" y="1003"/>
                    <a:pt x="466" y="909"/>
                  </a:cubicBezTo>
                  <a:cubicBezTo>
                    <a:pt x="530" y="814"/>
                    <a:pt x="561" y="711"/>
                    <a:pt x="530" y="680"/>
                  </a:cubicBezTo>
                  <a:cubicBezTo>
                    <a:pt x="506" y="664"/>
                    <a:pt x="482" y="648"/>
                    <a:pt x="466" y="648"/>
                  </a:cubicBezTo>
                  <a:cubicBezTo>
                    <a:pt x="466" y="648"/>
                    <a:pt x="466" y="648"/>
                    <a:pt x="466" y="656"/>
                  </a:cubicBezTo>
                  <a:cubicBezTo>
                    <a:pt x="466" y="664"/>
                    <a:pt x="458" y="672"/>
                    <a:pt x="450" y="672"/>
                  </a:cubicBezTo>
                  <a:cubicBezTo>
                    <a:pt x="443" y="672"/>
                    <a:pt x="435" y="664"/>
                    <a:pt x="435" y="656"/>
                  </a:cubicBezTo>
                  <a:cubicBezTo>
                    <a:pt x="427" y="648"/>
                    <a:pt x="427" y="648"/>
                    <a:pt x="411" y="648"/>
                  </a:cubicBezTo>
                  <a:cubicBezTo>
                    <a:pt x="403" y="648"/>
                    <a:pt x="395" y="648"/>
                    <a:pt x="387" y="648"/>
                  </a:cubicBezTo>
                  <a:cubicBezTo>
                    <a:pt x="372" y="656"/>
                    <a:pt x="363" y="664"/>
                    <a:pt x="356" y="664"/>
                  </a:cubicBezTo>
                  <a:cubicBezTo>
                    <a:pt x="348" y="664"/>
                    <a:pt x="340" y="664"/>
                    <a:pt x="332" y="640"/>
                  </a:cubicBezTo>
                  <a:cubicBezTo>
                    <a:pt x="316" y="593"/>
                    <a:pt x="316" y="514"/>
                    <a:pt x="292" y="506"/>
                  </a:cubicBezTo>
                  <a:cubicBezTo>
                    <a:pt x="269" y="498"/>
                    <a:pt x="174" y="451"/>
                    <a:pt x="166" y="411"/>
                  </a:cubicBezTo>
                  <a:cubicBezTo>
                    <a:pt x="166" y="364"/>
                    <a:pt x="23" y="269"/>
                    <a:pt x="16" y="213"/>
                  </a:cubicBezTo>
                  <a:cubicBezTo>
                    <a:pt x="8" y="158"/>
                    <a:pt x="8" y="40"/>
                    <a:pt x="23" y="8"/>
                  </a:cubicBezTo>
                  <a:lnTo>
                    <a:pt x="23" y="8"/>
                  </a:lnTo>
                  <a:cubicBezTo>
                    <a:pt x="23" y="0"/>
                    <a:pt x="23" y="0"/>
                    <a:pt x="23"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4" name="Freeform 752"/>
            <p:cNvSpPr>
              <a:spLocks noChangeArrowheads="1"/>
            </p:cNvSpPr>
            <p:nvPr/>
          </p:nvSpPr>
          <p:spPr bwMode="auto">
            <a:xfrm>
              <a:off x="16752588" y="3366631"/>
              <a:ext cx="654044" cy="964831"/>
            </a:xfrm>
            <a:custGeom>
              <a:avLst/>
              <a:gdLst>
                <a:gd name="T0" fmla="*/ 1202 w 1243"/>
                <a:gd name="T1" fmla="*/ 1012 h 1835"/>
                <a:gd name="T2" fmla="*/ 1202 w 1243"/>
                <a:gd name="T3" fmla="*/ 1012 h 1835"/>
                <a:gd name="T4" fmla="*/ 1155 w 1243"/>
                <a:gd name="T5" fmla="*/ 989 h 1835"/>
                <a:gd name="T6" fmla="*/ 1163 w 1243"/>
                <a:gd name="T7" fmla="*/ 925 h 1835"/>
                <a:gd name="T8" fmla="*/ 1131 w 1243"/>
                <a:gd name="T9" fmla="*/ 894 h 1835"/>
                <a:gd name="T10" fmla="*/ 1092 w 1243"/>
                <a:gd name="T11" fmla="*/ 933 h 1835"/>
                <a:gd name="T12" fmla="*/ 997 w 1243"/>
                <a:gd name="T13" fmla="*/ 846 h 1835"/>
                <a:gd name="T14" fmla="*/ 981 w 1243"/>
                <a:gd name="T15" fmla="*/ 728 h 1835"/>
                <a:gd name="T16" fmla="*/ 870 w 1243"/>
                <a:gd name="T17" fmla="*/ 720 h 1835"/>
                <a:gd name="T18" fmla="*/ 823 w 1243"/>
                <a:gd name="T19" fmla="*/ 641 h 1835"/>
                <a:gd name="T20" fmla="*/ 657 w 1243"/>
                <a:gd name="T21" fmla="*/ 174 h 1835"/>
                <a:gd name="T22" fmla="*/ 491 w 1243"/>
                <a:gd name="T23" fmla="*/ 24 h 1835"/>
                <a:gd name="T24" fmla="*/ 428 w 1243"/>
                <a:gd name="T25" fmla="*/ 56 h 1835"/>
                <a:gd name="T26" fmla="*/ 253 w 1243"/>
                <a:gd name="T27" fmla="*/ 143 h 1835"/>
                <a:gd name="T28" fmla="*/ 182 w 1243"/>
                <a:gd name="T29" fmla="*/ 56 h 1835"/>
                <a:gd name="T30" fmla="*/ 119 w 1243"/>
                <a:gd name="T31" fmla="*/ 135 h 1835"/>
                <a:gd name="T32" fmla="*/ 32 w 1243"/>
                <a:gd name="T33" fmla="*/ 427 h 1835"/>
                <a:gd name="T34" fmla="*/ 32 w 1243"/>
                <a:gd name="T35" fmla="*/ 554 h 1835"/>
                <a:gd name="T36" fmla="*/ 32 w 1243"/>
                <a:gd name="T37" fmla="*/ 569 h 1835"/>
                <a:gd name="T38" fmla="*/ 380 w 1243"/>
                <a:gd name="T39" fmla="*/ 1755 h 1835"/>
                <a:gd name="T40" fmla="*/ 396 w 1243"/>
                <a:gd name="T41" fmla="*/ 1755 h 1835"/>
                <a:gd name="T42" fmla="*/ 428 w 1243"/>
                <a:gd name="T43" fmla="*/ 1779 h 1835"/>
                <a:gd name="T44" fmla="*/ 483 w 1243"/>
                <a:gd name="T45" fmla="*/ 1811 h 1835"/>
                <a:gd name="T46" fmla="*/ 475 w 1243"/>
                <a:gd name="T47" fmla="*/ 1763 h 1835"/>
                <a:gd name="T48" fmla="*/ 483 w 1243"/>
                <a:gd name="T49" fmla="*/ 1732 h 1835"/>
                <a:gd name="T50" fmla="*/ 506 w 1243"/>
                <a:gd name="T51" fmla="*/ 1692 h 1835"/>
                <a:gd name="T52" fmla="*/ 538 w 1243"/>
                <a:gd name="T53" fmla="*/ 1724 h 1835"/>
                <a:gd name="T54" fmla="*/ 554 w 1243"/>
                <a:gd name="T55" fmla="*/ 1676 h 1835"/>
                <a:gd name="T56" fmla="*/ 562 w 1243"/>
                <a:gd name="T57" fmla="*/ 1637 h 1835"/>
                <a:gd name="T58" fmla="*/ 625 w 1243"/>
                <a:gd name="T59" fmla="*/ 1645 h 1835"/>
                <a:gd name="T60" fmla="*/ 657 w 1243"/>
                <a:gd name="T61" fmla="*/ 1613 h 1835"/>
                <a:gd name="T62" fmla="*/ 649 w 1243"/>
                <a:gd name="T63" fmla="*/ 1463 h 1835"/>
                <a:gd name="T64" fmla="*/ 680 w 1243"/>
                <a:gd name="T65" fmla="*/ 1439 h 1835"/>
                <a:gd name="T66" fmla="*/ 688 w 1243"/>
                <a:gd name="T67" fmla="*/ 1384 h 1835"/>
                <a:gd name="T68" fmla="*/ 712 w 1243"/>
                <a:gd name="T69" fmla="*/ 1400 h 1835"/>
                <a:gd name="T70" fmla="*/ 752 w 1243"/>
                <a:gd name="T71" fmla="*/ 1439 h 1835"/>
                <a:gd name="T72" fmla="*/ 783 w 1243"/>
                <a:gd name="T73" fmla="*/ 1439 h 1835"/>
                <a:gd name="T74" fmla="*/ 823 w 1243"/>
                <a:gd name="T75" fmla="*/ 1431 h 1835"/>
                <a:gd name="T76" fmla="*/ 807 w 1243"/>
                <a:gd name="T77" fmla="*/ 1376 h 1835"/>
                <a:gd name="T78" fmla="*/ 839 w 1243"/>
                <a:gd name="T79" fmla="*/ 1400 h 1835"/>
                <a:gd name="T80" fmla="*/ 870 w 1243"/>
                <a:gd name="T81" fmla="*/ 1400 h 1835"/>
                <a:gd name="T82" fmla="*/ 902 w 1243"/>
                <a:gd name="T83" fmla="*/ 1376 h 1835"/>
                <a:gd name="T84" fmla="*/ 910 w 1243"/>
                <a:gd name="T85" fmla="*/ 1328 h 1835"/>
                <a:gd name="T86" fmla="*/ 854 w 1243"/>
                <a:gd name="T87" fmla="*/ 1313 h 1835"/>
                <a:gd name="T88" fmla="*/ 839 w 1243"/>
                <a:gd name="T89" fmla="*/ 1305 h 1835"/>
                <a:gd name="T90" fmla="*/ 902 w 1243"/>
                <a:gd name="T91" fmla="*/ 1281 h 1835"/>
                <a:gd name="T92" fmla="*/ 926 w 1243"/>
                <a:gd name="T93" fmla="*/ 1321 h 1835"/>
                <a:gd name="T94" fmla="*/ 965 w 1243"/>
                <a:gd name="T95" fmla="*/ 1321 h 1835"/>
                <a:gd name="T96" fmla="*/ 989 w 1243"/>
                <a:gd name="T97" fmla="*/ 1289 h 1835"/>
                <a:gd name="T98" fmla="*/ 1005 w 1243"/>
                <a:gd name="T99" fmla="*/ 1234 h 1835"/>
                <a:gd name="T100" fmla="*/ 1028 w 1243"/>
                <a:gd name="T101" fmla="*/ 1226 h 1835"/>
                <a:gd name="T102" fmla="*/ 1068 w 1243"/>
                <a:gd name="T103" fmla="*/ 1234 h 1835"/>
                <a:gd name="T104" fmla="*/ 1092 w 1243"/>
                <a:gd name="T105" fmla="*/ 1186 h 1835"/>
                <a:gd name="T106" fmla="*/ 1139 w 1243"/>
                <a:gd name="T107" fmla="*/ 1131 h 1835"/>
                <a:gd name="T108" fmla="*/ 1202 w 1243"/>
                <a:gd name="T109" fmla="*/ 1091 h 1835"/>
                <a:gd name="T110" fmla="*/ 1202 w 1243"/>
                <a:gd name="T111" fmla="*/ 1012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3" h="1835">
                  <a:moveTo>
                    <a:pt x="1202" y="1012"/>
                  </a:moveTo>
                  <a:lnTo>
                    <a:pt x="1202" y="1012"/>
                  </a:lnTo>
                  <a:cubicBezTo>
                    <a:pt x="1163" y="1012"/>
                    <a:pt x="1139" y="1020"/>
                    <a:pt x="1155" y="989"/>
                  </a:cubicBezTo>
                  <a:cubicBezTo>
                    <a:pt x="1179" y="949"/>
                    <a:pt x="1186" y="933"/>
                    <a:pt x="1163" y="925"/>
                  </a:cubicBezTo>
                  <a:cubicBezTo>
                    <a:pt x="1147" y="917"/>
                    <a:pt x="1123" y="902"/>
                    <a:pt x="1131" y="894"/>
                  </a:cubicBezTo>
                  <a:cubicBezTo>
                    <a:pt x="1131" y="902"/>
                    <a:pt x="1107" y="925"/>
                    <a:pt x="1092" y="933"/>
                  </a:cubicBezTo>
                  <a:cubicBezTo>
                    <a:pt x="1076" y="941"/>
                    <a:pt x="1020" y="870"/>
                    <a:pt x="997" y="846"/>
                  </a:cubicBezTo>
                  <a:cubicBezTo>
                    <a:pt x="981" y="822"/>
                    <a:pt x="1005" y="759"/>
                    <a:pt x="981" y="728"/>
                  </a:cubicBezTo>
                  <a:cubicBezTo>
                    <a:pt x="957" y="696"/>
                    <a:pt x="902" y="751"/>
                    <a:pt x="870" y="720"/>
                  </a:cubicBezTo>
                  <a:cubicBezTo>
                    <a:pt x="831" y="696"/>
                    <a:pt x="823" y="641"/>
                    <a:pt x="823" y="641"/>
                  </a:cubicBezTo>
                  <a:cubicBezTo>
                    <a:pt x="823" y="641"/>
                    <a:pt x="680" y="230"/>
                    <a:pt x="657" y="174"/>
                  </a:cubicBezTo>
                  <a:cubicBezTo>
                    <a:pt x="641" y="119"/>
                    <a:pt x="538" y="48"/>
                    <a:pt x="491" y="24"/>
                  </a:cubicBezTo>
                  <a:cubicBezTo>
                    <a:pt x="443" y="0"/>
                    <a:pt x="435" y="24"/>
                    <a:pt x="428" y="56"/>
                  </a:cubicBezTo>
                  <a:cubicBezTo>
                    <a:pt x="412" y="79"/>
                    <a:pt x="285" y="158"/>
                    <a:pt x="253" y="143"/>
                  </a:cubicBezTo>
                  <a:cubicBezTo>
                    <a:pt x="230" y="127"/>
                    <a:pt x="206" y="72"/>
                    <a:pt x="182" y="56"/>
                  </a:cubicBezTo>
                  <a:cubicBezTo>
                    <a:pt x="159" y="32"/>
                    <a:pt x="135" y="95"/>
                    <a:pt x="119" y="135"/>
                  </a:cubicBezTo>
                  <a:cubicBezTo>
                    <a:pt x="111" y="174"/>
                    <a:pt x="56" y="388"/>
                    <a:pt x="32" y="427"/>
                  </a:cubicBezTo>
                  <a:cubicBezTo>
                    <a:pt x="0" y="475"/>
                    <a:pt x="32" y="498"/>
                    <a:pt x="32" y="554"/>
                  </a:cubicBezTo>
                  <a:cubicBezTo>
                    <a:pt x="32" y="562"/>
                    <a:pt x="32" y="569"/>
                    <a:pt x="32" y="569"/>
                  </a:cubicBezTo>
                  <a:cubicBezTo>
                    <a:pt x="380" y="1755"/>
                    <a:pt x="380" y="1755"/>
                    <a:pt x="380" y="1755"/>
                  </a:cubicBezTo>
                  <a:cubicBezTo>
                    <a:pt x="388" y="1755"/>
                    <a:pt x="388" y="1755"/>
                    <a:pt x="396" y="1755"/>
                  </a:cubicBezTo>
                  <a:cubicBezTo>
                    <a:pt x="428" y="1755"/>
                    <a:pt x="404" y="1803"/>
                    <a:pt x="428" y="1779"/>
                  </a:cubicBezTo>
                  <a:cubicBezTo>
                    <a:pt x="459" y="1763"/>
                    <a:pt x="475" y="1834"/>
                    <a:pt x="483" y="1811"/>
                  </a:cubicBezTo>
                  <a:cubicBezTo>
                    <a:pt x="491" y="1787"/>
                    <a:pt x="467" y="1779"/>
                    <a:pt x="475" y="1763"/>
                  </a:cubicBezTo>
                  <a:cubicBezTo>
                    <a:pt x="475" y="1748"/>
                    <a:pt x="491" y="1755"/>
                    <a:pt x="483" y="1732"/>
                  </a:cubicBezTo>
                  <a:cubicBezTo>
                    <a:pt x="475" y="1700"/>
                    <a:pt x="491" y="1668"/>
                    <a:pt x="506" y="1692"/>
                  </a:cubicBezTo>
                  <a:cubicBezTo>
                    <a:pt x="522" y="1724"/>
                    <a:pt x="530" y="1739"/>
                    <a:pt x="538" y="1724"/>
                  </a:cubicBezTo>
                  <a:cubicBezTo>
                    <a:pt x="554" y="1708"/>
                    <a:pt x="562" y="1716"/>
                    <a:pt x="554" y="1676"/>
                  </a:cubicBezTo>
                  <a:cubicBezTo>
                    <a:pt x="546" y="1645"/>
                    <a:pt x="538" y="1645"/>
                    <a:pt x="562" y="1637"/>
                  </a:cubicBezTo>
                  <a:cubicBezTo>
                    <a:pt x="586" y="1637"/>
                    <a:pt x="593" y="1661"/>
                    <a:pt x="625" y="1645"/>
                  </a:cubicBezTo>
                  <a:cubicBezTo>
                    <a:pt x="657" y="1629"/>
                    <a:pt x="665" y="1637"/>
                    <a:pt x="657" y="1613"/>
                  </a:cubicBezTo>
                  <a:cubicBezTo>
                    <a:pt x="657" y="1589"/>
                    <a:pt x="625" y="1510"/>
                    <a:pt x="649" y="1463"/>
                  </a:cubicBezTo>
                  <a:cubicBezTo>
                    <a:pt x="680" y="1415"/>
                    <a:pt x="680" y="1463"/>
                    <a:pt x="680" y="1439"/>
                  </a:cubicBezTo>
                  <a:cubicBezTo>
                    <a:pt x="673" y="1415"/>
                    <a:pt x="688" y="1423"/>
                    <a:pt x="688" y="1384"/>
                  </a:cubicBezTo>
                  <a:cubicBezTo>
                    <a:pt x="696" y="1344"/>
                    <a:pt x="704" y="1384"/>
                    <a:pt x="712" y="1400"/>
                  </a:cubicBezTo>
                  <a:cubicBezTo>
                    <a:pt x="728" y="1423"/>
                    <a:pt x="736" y="1447"/>
                    <a:pt x="752" y="1439"/>
                  </a:cubicBezTo>
                  <a:cubicBezTo>
                    <a:pt x="775" y="1431"/>
                    <a:pt x="759" y="1431"/>
                    <a:pt x="783" y="1439"/>
                  </a:cubicBezTo>
                  <a:cubicBezTo>
                    <a:pt x="807" y="1455"/>
                    <a:pt x="846" y="1455"/>
                    <a:pt x="823" y="1431"/>
                  </a:cubicBezTo>
                  <a:cubicBezTo>
                    <a:pt x="807" y="1408"/>
                    <a:pt x="783" y="1384"/>
                    <a:pt x="807" y="1376"/>
                  </a:cubicBezTo>
                  <a:cubicBezTo>
                    <a:pt x="831" y="1368"/>
                    <a:pt x="831" y="1384"/>
                    <a:pt x="839" y="1400"/>
                  </a:cubicBezTo>
                  <a:cubicBezTo>
                    <a:pt x="839" y="1423"/>
                    <a:pt x="870" y="1400"/>
                    <a:pt x="870" y="1400"/>
                  </a:cubicBezTo>
                  <a:cubicBezTo>
                    <a:pt x="870" y="1400"/>
                    <a:pt x="878" y="1400"/>
                    <a:pt x="902" y="1376"/>
                  </a:cubicBezTo>
                  <a:cubicBezTo>
                    <a:pt x="918" y="1352"/>
                    <a:pt x="926" y="1344"/>
                    <a:pt x="910" y="1328"/>
                  </a:cubicBezTo>
                  <a:cubicBezTo>
                    <a:pt x="894" y="1321"/>
                    <a:pt x="862" y="1305"/>
                    <a:pt x="854" y="1313"/>
                  </a:cubicBezTo>
                  <a:cubicBezTo>
                    <a:pt x="839" y="1328"/>
                    <a:pt x="815" y="1321"/>
                    <a:pt x="839" y="1305"/>
                  </a:cubicBezTo>
                  <a:cubicBezTo>
                    <a:pt x="870" y="1281"/>
                    <a:pt x="886" y="1265"/>
                    <a:pt x="902" y="1281"/>
                  </a:cubicBezTo>
                  <a:cubicBezTo>
                    <a:pt x="918" y="1305"/>
                    <a:pt x="894" y="1305"/>
                    <a:pt x="926" y="1321"/>
                  </a:cubicBezTo>
                  <a:cubicBezTo>
                    <a:pt x="949" y="1344"/>
                    <a:pt x="957" y="1360"/>
                    <a:pt x="965" y="1321"/>
                  </a:cubicBezTo>
                  <a:cubicBezTo>
                    <a:pt x="973" y="1289"/>
                    <a:pt x="973" y="1289"/>
                    <a:pt x="989" y="1289"/>
                  </a:cubicBezTo>
                  <a:cubicBezTo>
                    <a:pt x="1005" y="1289"/>
                    <a:pt x="1005" y="1265"/>
                    <a:pt x="1005" y="1234"/>
                  </a:cubicBezTo>
                  <a:cubicBezTo>
                    <a:pt x="1005" y="1210"/>
                    <a:pt x="1012" y="1210"/>
                    <a:pt x="1028" y="1226"/>
                  </a:cubicBezTo>
                  <a:cubicBezTo>
                    <a:pt x="1044" y="1249"/>
                    <a:pt x="1052" y="1257"/>
                    <a:pt x="1068" y="1234"/>
                  </a:cubicBezTo>
                  <a:cubicBezTo>
                    <a:pt x="1076" y="1210"/>
                    <a:pt x="1060" y="1218"/>
                    <a:pt x="1092" y="1186"/>
                  </a:cubicBezTo>
                  <a:cubicBezTo>
                    <a:pt x="1123" y="1155"/>
                    <a:pt x="1107" y="1131"/>
                    <a:pt x="1139" y="1131"/>
                  </a:cubicBezTo>
                  <a:cubicBezTo>
                    <a:pt x="1171" y="1123"/>
                    <a:pt x="1171" y="1123"/>
                    <a:pt x="1202" y="1091"/>
                  </a:cubicBezTo>
                  <a:cubicBezTo>
                    <a:pt x="1234" y="1068"/>
                    <a:pt x="1242" y="1020"/>
                    <a:pt x="1202" y="101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5" name="Freeform 753"/>
            <p:cNvSpPr>
              <a:spLocks noChangeArrowheads="1"/>
            </p:cNvSpPr>
            <p:nvPr/>
          </p:nvSpPr>
          <p:spPr bwMode="auto">
            <a:xfrm>
              <a:off x="16759545" y="3368951"/>
              <a:ext cx="644767" cy="953234"/>
            </a:xfrm>
            <a:custGeom>
              <a:avLst/>
              <a:gdLst>
                <a:gd name="T0" fmla="*/ 434 w 1226"/>
                <a:gd name="T1" fmla="*/ 1771 h 1812"/>
                <a:gd name="T2" fmla="*/ 387 w 1226"/>
                <a:gd name="T3" fmla="*/ 1747 h 1812"/>
                <a:gd name="T4" fmla="*/ 23 w 1226"/>
                <a:gd name="T5" fmla="*/ 561 h 1812"/>
                <a:gd name="T6" fmla="*/ 15 w 1226"/>
                <a:gd name="T7" fmla="*/ 419 h 1812"/>
                <a:gd name="T8" fmla="*/ 173 w 1226"/>
                <a:gd name="T9" fmla="*/ 40 h 1812"/>
                <a:gd name="T10" fmla="*/ 411 w 1226"/>
                <a:gd name="T11" fmla="*/ 40 h 1812"/>
                <a:gd name="T12" fmla="*/ 656 w 1226"/>
                <a:gd name="T13" fmla="*/ 166 h 1812"/>
                <a:gd name="T14" fmla="*/ 917 w 1226"/>
                <a:gd name="T15" fmla="*/ 712 h 1812"/>
                <a:gd name="T16" fmla="*/ 996 w 1226"/>
                <a:gd name="T17" fmla="*/ 838 h 1812"/>
                <a:gd name="T18" fmla="*/ 1138 w 1226"/>
                <a:gd name="T19" fmla="*/ 862 h 1812"/>
                <a:gd name="T20" fmla="*/ 1170 w 1226"/>
                <a:gd name="T21" fmla="*/ 925 h 1812"/>
                <a:gd name="T22" fmla="*/ 1170 w 1226"/>
                <a:gd name="T23" fmla="*/ 1004 h 1812"/>
                <a:gd name="T24" fmla="*/ 1130 w 1226"/>
                <a:gd name="T25" fmla="*/ 1123 h 1812"/>
                <a:gd name="T26" fmla="*/ 1067 w 1226"/>
                <a:gd name="T27" fmla="*/ 1210 h 1812"/>
                <a:gd name="T28" fmla="*/ 1003 w 1226"/>
                <a:gd name="T29" fmla="*/ 1210 h 1812"/>
                <a:gd name="T30" fmla="*/ 980 w 1226"/>
                <a:gd name="T31" fmla="*/ 1281 h 1812"/>
                <a:gd name="T32" fmla="*/ 909 w 1226"/>
                <a:gd name="T33" fmla="*/ 1320 h 1812"/>
                <a:gd name="T34" fmla="*/ 845 w 1226"/>
                <a:gd name="T35" fmla="*/ 1289 h 1812"/>
                <a:gd name="T36" fmla="*/ 901 w 1226"/>
                <a:gd name="T37" fmla="*/ 1320 h 1812"/>
                <a:gd name="T38" fmla="*/ 837 w 1226"/>
                <a:gd name="T39" fmla="*/ 1407 h 1812"/>
                <a:gd name="T40" fmla="*/ 798 w 1226"/>
                <a:gd name="T41" fmla="*/ 1368 h 1812"/>
                <a:gd name="T42" fmla="*/ 822 w 1226"/>
                <a:gd name="T43" fmla="*/ 1439 h 1812"/>
                <a:gd name="T44" fmla="*/ 750 w 1226"/>
                <a:gd name="T45" fmla="*/ 1431 h 1812"/>
                <a:gd name="T46" fmla="*/ 703 w 1226"/>
                <a:gd name="T47" fmla="*/ 1392 h 1812"/>
                <a:gd name="T48" fmla="*/ 679 w 1226"/>
                <a:gd name="T49" fmla="*/ 1407 h 1812"/>
                <a:gd name="T50" fmla="*/ 664 w 1226"/>
                <a:gd name="T51" fmla="*/ 1439 h 1812"/>
                <a:gd name="T52" fmla="*/ 632 w 1226"/>
                <a:gd name="T53" fmla="*/ 1637 h 1812"/>
                <a:gd name="T54" fmla="*/ 553 w 1226"/>
                <a:gd name="T55" fmla="*/ 1637 h 1812"/>
                <a:gd name="T56" fmla="*/ 545 w 1226"/>
                <a:gd name="T57" fmla="*/ 1716 h 1812"/>
                <a:gd name="T58" fmla="*/ 482 w 1226"/>
                <a:gd name="T59" fmla="*/ 1684 h 1812"/>
                <a:gd name="T60" fmla="*/ 466 w 1226"/>
                <a:gd name="T61" fmla="*/ 1755 h 1812"/>
                <a:gd name="T62" fmla="*/ 434 w 1226"/>
                <a:gd name="T63" fmla="*/ 1763 h 1812"/>
                <a:gd name="T64" fmla="*/ 466 w 1226"/>
                <a:gd name="T65" fmla="*/ 1795 h 1812"/>
                <a:gd name="T66" fmla="*/ 474 w 1226"/>
                <a:gd name="T67" fmla="*/ 1724 h 1812"/>
                <a:gd name="T68" fmla="*/ 521 w 1226"/>
                <a:gd name="T69" fmla="*/ 1716 h 1812"/>
                <a:gd name="T70" fmla="*/ 537 w 1226"/>
                <a:gd name="T71" fmla="*/ 1660 h 1812"/>
                <a:gd name="T72" fmla="*/ 600 w 1226"/>
                <a:gd name="T73" fmla="*/ 1637 h 1812"/>
                <a:gd name="T74" fmla="*/ 640 w 1226"/>
                <a:gd name="T75" fmla="*/ 1589 h 1812"/>
                <a:gd name="T76" fmla="*/ 671 w 1226"/>
                <a:gd name="T77" fmla="*/ 1407 h 1812"/>
                <a:gd name="T78" fmla="*/ 711 w 1226"/>
                <a:gd name="T79" fmla="*/ 1392 h 1812"/>
                <a:gd name="T80" fmla="*/ 743 w 1226"/>
                <a:gd name="T81" fmla="*/ 1423 h 1812"/>
                <a:gd name="T82" fmla="*/ 806 w 1226"/>
                <a:gd name="T83" fmla="*/ 1439 h 1812"/>
                <a:gd name="T84" fmla="*/ 790 w 1226"/>
                <a:gd name="T85" fmla="*/ 1376 h 1812"/>
                <a:gd name="T86" fmla="*/ 830 w 1226"/>
                <a:gd name="T87" fmla="*/ 1392 h 1812"/>
                <a:gd name="T88" fmla="*/ 885 w 1226"/>
                <a:gd name="T89" fmla="*/ 1368 h 1812"/>
                <a:gd name="T90" fmla="*/ 845 w 1226"/>
                <a:gd name="T91" fmla="*/ 1313 h 1812"/>
                <a:gd name="T92" fmla="*/ 837 w 1226"/>
                <a:gd name="T93" fmla="*/ 1281 h 1812"/>
                <a:gd name="T94" fmla="*/ 917 w 1226"/>
                <a:gd name="T95" fmla="*/ 1313 h 1812"/>
                <a:gd name="T96" fmla="*/ 980 w 1226"/>
                <a:gd name="T97" fmla="*/ 1273 h 1812"/>
                <a:gd name="T98" fmla="*/ 1003 w 1226"/>
                <a:gd name="T99" fmla="*/ 1202 h 1812"/>
                <a:gd name="T100" fmla="*/ 1059 w 1226"/>
                <a:gd name="T101" fmla="*/ 1210 h 1812"/>
                <a:gd name="T102" fmla="*/ 1130 w 1226"/>
                <a:gd name="T103" fmla="*/ 1115 h 1812"/>
                <a:gd name="T104" fmla="*/ 1170 w 1226"/>
                <a:gd name="T105" fmla="*/ 1012 h 1812"/>
                <a:gd name="T106" fmla="*/ 1162 w 1226"/>
                <a:gd name="T107" fmla="*/ 925 h 1812"/>
                <a:gd name="T108" fmla="*/ 1083 w 1226"/>
                <a:gd name="T109" fmla="*/ 925 h 1812"/>
                <a:gd name="T110" fmla="*/ 972 w 1226"/>
                <a:gd name="T111" fmla="*/ 720 h 1812"/>
                <a:gd name="T112" fmla="*/ 861 w 1226"/>
                <a:gd name="T113" fmla="*/ 720 h 1812"/>
                <a:gd name="T114" fmla="*/ 450 w 1226"/>
                <a:gd name="T115" fmla="*/ 8 h 1812"/>
                <a:gd name="T116" fmla="*/ 244 w 1226"/>
                <a:gd name="T117" fmla="*/ 143 h 1812"/>
                <a:gd name="T118" fmla="*/ 118 w 1226"/>
                <a:gd name="T119" fmla="*/ 127 h 1812"/>
                <a:gd name="T120" fmla="*/ 31 w 1226"/>
                <a:gd name="T121" fmla="*/ 546 h 1812"/>
                <a:gd name="T122" fmla="*/ 411 w 1226"/>
                <a:gd name="T123" fmla="*/ 1771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812">
                  <a:moveTo>
                    <a:pt x="466" y="1811"/>
                  </a:moveTo>
                  <a:lnTo>
                    <a:pt x="466" y="1811"/>
                  </a:lnTo>
                  <a:cubicBezTo>
                    <a:pt x="466" y="1811"/>
                    <a:pt x="458" y="1803"/>
                    <a:pt x="458" y="1795"/>
                  </a:cubicBezTo>
                  <a:cubicBezTo>
                    <a:pt x="450" y="1787"/>
                    <a:pt x="442" y="1771"/>
                    <a:pt x="434" y="1771"/>
                  </a:cubicBezTo>
                  <a:cubicBezTo>
                    <a:pt x="426" y="1771"/>
                    <a:pt x="426" y="1771"/>
                    <a:pt x="426" y="1779"/>
                  </a:cubicBezTo>
                  <a:cubicBezTo>
                    <a:pt x="419" y="1779"/>
                    <a:pt x="411" y="1787"/>
                    <a:pt x="411" y="1787"/>
                  </a:cubicBezTo>
                  <a:cubicBezTo>
                    <a:pt x="403" y="1787"/>
                    <a:pt x="403" y="1779"/>
                    <a:pt x="403" y="1771"/>
                  </a:cubicBezTo>
                  <a:cubicBezTo>
                    <a:pt x="395" y="1755"/>
                    <a:pt x="395" y="1755"/>
                    <a:pt x="387" y="1747"/>
                  </a:cubicBezTo>
                  <a:cubicBezTo>
                    <a:pt x="379" y="1747"/>
                    <a:pt x="379" y="1747"/>
                    <a:pt x="371" y="1755"/>
                  </a:cubicBezTo>
                  <a:lnTo>
                    <a:pt x="371" y="1755"/>
                  </a:lnTo>
                  <a:cubicBezTo>
                    <a:pt x="371" y="1747"/>
                    <a:pt x="371" y="1747"/>
                    <a:pt x="371" y="1747"/>
                  </a:cubicBezTo>
                  <a:cubicBezTo>
                    <a:pt x="23" y="561"/>
                    <a:pt x="23" y="561"/>
                    <a:pt x="23" y="561"/>
                  </a:cubicBezTo>
                  <a:lnTo>
                    <a:pt x="23" y="561"/>
                  </a:lnTo>
                  <a:cubicBezTo>
                    <a:pt x="23" y="561"/>
                    <a:pt x="23" y="554"/>
                    <a:pt x="23" y="546"/>
                  </a:cubicBezTo>
                  <a:cubicBezTo>
                    <a:pt x="23" y="530"/>
                    <a:pt x="15" y="514"/>
                    <a:pt x="15" y="498"/>
                  </a:cubicBezTo>
                  <a:cubicBezTo>
                    <a:pt x="7" y="475"/>
                    <a:pt x="0" y="451"/>
                    <a:pt x="15" y="419"/>
                  </a:cubicBezTo>
                  <a:cubicBezTo>
                    <a:pt x="39" y="388"/>
                    <a:pt x="79" y="245"/>
                    <a:pt x="94" y="174"/>
                  </a:cubicBezTo>
                  <a:cubicBezTo>
                    <a:pt x="102" y="150"/>
                    <a:pt x="110" y="135"/>
                    <a:pt x="110" y="127"/>
                  </a:cubicBezTo>
                  <a:cubicBezTo>
                    <a:pt x="118" y="103"/>
                    <a:pt x="142" y="40"/>
                    <a:pt x="166" y="40"/>
                  </a:cubicBezTo>
                  <a:cubicBezTo>
                    <a:pt x="173" y="40"/>
                    <a:pt x="173" y="40"/>
                    <a:pt x="173" y="40"/>
                  </a:cubicBezTo>
                  <a:cubicBezTo>
                    <a:pt x="189" y="48"/>
                    <a:pt x="197" y="64"/>
                    <a:pt x="205" y="79"/>
                  </a:cubicBezTo>
                  <a:cubicBezTo>
                    <a:pt x="221" y="103"/>
                    <a:pt x="229" y="127"/>
                    <a:pt x="253" y="135"/>
                  </a:cubicBezTo>
                  <a:cubicBezTo>
                    <a:pt x="253" y="135"/>
                    <a:pt x="253" y="135"/>
                    <a:pt x="260" y="135"/>
                  </a:cubicBezTo>
                  <a:cubicBezTo>
                    <a:pt x="292" y="135"/>
                    <a:pt x="403" y="64"/>
                    <a:pt x="411" y="40"/>
                  </a:cubicBezTo>
                  <a:cubicBezTo>
                    <a:pt x="411" y="40"/>
                    <a:pt x="419" y="40"/>
                    <a:pt x="419" y="32"/>
                  </a:cubicBezTo>
                  <a:cubicBezTo>
                    <a:pt x="426" y="16"/>
                    <a:pt x="434" y="0"/>
                    <a:pt x="450" y="0"/>
                  </a:cubicBezTo>
                  <a:cubicBezTo>
                    <a:pt x="458" y="0"/>
                    <a:pt x="474" y="8"/>
                    <a:pt x="482" y="8"/>
                  </a:cubicBezTo>
                  <a:cubicBezTo>
                    <a:pt x="529" y="32"/>
                    <a:pt x="632" y="103"/>
                    <a:pt x="656" y="166"/>
                  </a:cubicBezTo>
                  <a:cubicBezTo>
                    <a:pt x="671" y="222"/>
                    <a:pt x="814" y="625"/>
                    <a:pt x="822" y="633"/>
                  </a:cubicBezTo>
                  <a:cubicBezTo>
                    <a:pt x="822" y="633"/>
                    <a:pt x="830" y="688"/>
                    <a:pt x="861" y="712"/>
                  </a:cubicBezTo>
                  <a:cubicBezTo>
                    <a:pt x="869" y="712"/>
                    <a:pt x="877" y="720"/>
                    <a:pt x="885" y="720"/>
                  </a:cubicBezTo>
                  <a:cubicBezTo>
                    <a:pt x="893" y="720"/>
                    <a:pt x="909" y="712"/>
                    <a:pt x="917" y="712"/>
                  </a:cubicBezTo>
                  <a:cubicBezTo>
                    <a:pt x="932" y="704"/>
                    <a:pt x="940" y="704"/>
                    <a:pt x="948" y="704"/>
                  </a:cubicBezTo>
                  <a:cubicBezTo>
                    <a:pt x="964" y="704"/>
                    <a:pt x="972" y="704"/>
                    <a:pt x="972" y="712"/>
                  </a:cubicBezTo>
                  <a:cubicBezTo>
                    <a:pt x="988" y="736"/>
                    <a:pt x="988" y="759"/>
                    <a:pt x="988" y="783"/>
                  </a:cubicBezTo>
                  <a:cubicBezTo>
                    <a:pt x="988" y="807"/>
                    <a:pt x="988" y="823"/>
                    <a:pt x="996" y="838"/>
                  </a:cubicBezTo>
                  <a:cubicBezTo>
                    <a:pt x="996" y="838"/>
                    <a:pt x="996" y="838"/>
                    <a:pt x="1003" y="846"/>
                  </a:cubicBezTo>
                  <a:cubicBezTo>
                    <a:pt x="1019" y="862"/>
                    <a:pt x="1067" y="917"/>
                    <a:pt x="1083" y="917"/>
                  </a:cubicBezTo>
                  <a:cubicBezTo>
                    <a:pt x="1090" y="917"/>
                    <a:pt x="1106" y="894"/>
                    <a:pt x="1122" y="886"/>
                  </a:cubicBezTo>
                  <a:cubicBezTo>
                    <a:pt x="1138" y="862"/>
                    <a:pt x="1138" y="862"/>
                    <a:pt x="1138" y="862"/>
                  </a:cubicBezTo>
                  <a:cubicBezTo>
                    <a:pt x="1122" y="894"/>
                    <a:pt x="1122" y="894"/>
                    <a:pt x="1122" y="894"/>
                  </a:cubicBezTo>
                  <a:lnTo>
                    <a:pt x="1122" y="894"/>
                  </a:lnTo>
                  <a:cubicBezTo>
                    <a:pt x="1130" y="894"/>
                    <a:pt x="1146" y="909"/>
                    <a:pt x="1154" y="909"/>
                  </a:cubicBezTo>
                  <a:cubicBezTo>
                    <a:pt x="1162" y="917"/>
                    <a:pt x="1170" y="917"/>
                    <a:pt x="1170" y="925"/>
                  </a:cubicBezTo>
                  <a:cubicBezTo>
                    <a:pt x="1170" y="933"/>
                    <a:pt x="1162" y="949"/>
                    <a:pt x="1154" y="973"/>
                  </a:cubicBezTo>
                  <a:cubicBezTo>
                    <a:pt x="1154" y="981"/>
                    <a:pt x="1154" y="981"/>
                    <a:pt x="1154" y="981"/>
                  </a:cubicBezTo>
                  <a:cubicBezTo>
                    <a:pt x="1146" y="989"/>
                    <a:pt x="1146" y="996"/>
                    <a:pt x="1146" y="996"/>
                  </a:cubicBezTo>
                  <a:cubicBezTo>
                    <a:pt x="1146" y="1004"/>
                    <a:pt x="1154" y="1004"/>
                    <a:pt x="1170" y="1004"/>
                  </a:cubicBezTo>
                  <a:cubicBezTo>
                    <a:pt x="1177" y="1004"/>
                    <a:pt x="1185" y="1004"/>
                    <a:pt x="1193" y="1004"/>
                  </a:cubicBezTo>
                  <a:cubicBezTo>
                    <a:pt x="1209" y="1004"/>
                    <a:pt x="1217" y="1012"/>
                    <a:pt x="1217" y="1020"/>
                  </a:cubicBezTo>
                  <a:cubicBezTo>
                    <a:pt x="1225" y="1044"/>
                    <a:pt x="1217" y="1067"/>
                    <a:pt x="1193" y="1091"/>
                  </a:cubicBezTo>
                  <a:cubicBezTo>
                    <a:pt x="1162" y="1115"/>
                    <a:pt x="1162" y="1115"/>
                    <a:pt x="1130" y="1123"/>
                  </a:cubicBezTo>
                  <a:lnTo>
                    <a:pt x="1130" y="1123"/>
                  </a:lnTo>
                  <a:cubicBezTo>
                    <a:pt x="1114" y="1123"/>
                    <a:pt x="1114" y="1131"/>
                    <a:pt x="1106" y="1139"/>
                  </a:cubicBezTo>
                  <a:cubicBezTo>
                    <a:pt x="1106" y="1154"/>
                    <a:pt x="1106" y="1162"/>
                    <a:pt x="1090" y="1178"/>
                  </a:cubicBezTo>
                  <a:cubicBezTo>
                    <a:pt x="1067" y="1202"/>
                    <a:pt x="1067" y="1202"/>
                    <a:pt x="1067" y="1210"/>
                  </a:cubicBezTo>
                  <a:cubicBezTo>
                    <a:pt x="1067" y="1210"/>
                    <a:pt x="1059" y="1218"/>
                    <a:pt x="1059" y="1226"/>
                  </a:cubicBezTo>
                  <a:cubicBezTo>
                    <a:pt x="1059" y="1234"/>
                    <a:pt x="1051" y="1241"/>
                    <a:pt x="1043" y="1241"/>
                  </a:cubicBezTo>
                  <a:cubicBezTo>
                    <a:pt x="1035" y="1241"/>
                    <a:pt x="1027" y="1234"/>
                    <a:pt x="1019" y="1226"/>
                  </a:cubicBezTo>
                  <a:cubicBezTo>
                    <a:pt x="1011" y="1210"/>
                    <a:pt x="1003" y="1210"/>
                    <a:pt x="1003" y="1210"/>
                  </a:cubicBezTo>
                  <a:cubicBezTo>
                    <a:pt x="1003" y="1210"/>
                    <a:pt x="1003" y="1210"/>
                    <a:pt x="1003" y="1226"/>
                  </a:cubicBezTo>
                  <a:cubicBezTo>
                    <a:pt x="1003" y="1234"/>
                    <a:pt x="1003" y="1234"/>
                    <a:pt x="1003" y="1234"/>
                  </a:cubicBezTo>
                  <a:cubicBezTo>
                    <a:pt x="996" y="1257"/>
                    <a:pt x="996" y="1281"/>
                    <a:pt x="980" y="1281"/>
                  </a:cubicBezTo>
                  <a:lnTo>
                    <a:pt x="980" y="1281"/>
                  </a:lnTo>
                  <a:cubicBezTo>
                    <a:pt x="972" y="1281"/>
                    <a:pt x="964" y="1281"/>
                    <a:pt x="956" y="1320"/>
                  </a:cubicBezTo>
                  <a:cubicBezTo>
                    <a:pt x="956" y="1328"/>
                    <a:pt x="956" y="1344"/>
                    <a:pt x="940" y="1344"/>
                  </a:cubicBezTo>
                  <a:cubicBezTo>
                    <a:pt x="940" y="1344"/>
                    <a:pt x="932" y="1336"/>
                    <a:pt x="924" y="1328"/>
                  </a:cubicBezTo>
                  <a:cubicBezTo>
                    <a:pt x="917" y="1320"/>
                    <a:pt x="917" y="1320"/>
                    <a:pt x="909" y="1320"/>
                  </a:cubicBezTo>
                  <a:cubicBezTo>
                    <a:pt x="893" y="1305"/>
                    <a:pt x="893" y="1305"/>
                    <a:pt x="893" y="1297"/>
                  </a:cubicBezTo>
                  <a:cubicBezTo>
                    <a:pt x="901" y="1289"/>
                    <a:pt x="901" y="1289"/>
                    <a:pt x="893" y="1281"/>
                  </a:cubicBezTo>
                  <a:cubicBezTo>
                    <a:pt x="885" y="1273"/>
                    <a:pt x="885" y="1273"/>
                    <a:pt x="877" y="1273"/>
                  </a:cubicBezTo>
                  <a:cubicBezTo>
                    <a:pt x="869" y="1273"/>
                    <a:pt x="861" y="1281"/>
                    <a:pt x="845" y="1289"/>
                  </a:cubicBezTo>
                  <a:lnTo>
                    <a:pt x="837" y="1297"/>
                  </a:lnTo>
                  <a:cubicBezTo>
                    <a:pt x="830" y="1305"/>
                    <a:pt x="822" y="1305"/>
                    <a:pt x="822" y="1313"/>
                  </a:cubicBezTo>
                  <a:cubicBezTo>
                    <a:pt x="830" y="1313"/>
                    <a:pt x="837" y="1313"/>
                    <a:pt x="837" y="1305"/>
                  </a:cubicBezTo>
                  <a:cubicBezTo>
                    <a:pt x="845" y="1297"/>
                    <a:pt x="869" y="1297"/>
                    <a:pt x="901" y="1320"/>
                  </a:cubicBezTo>
                  <a:cubicBezTo>
                    <a:pt x="909" y="1320"/>
                    <a:pt x="909" y="1328"/>
                    <a:pt x="909" y="1336"/>
                  </a:cubicBezTo>
                  <a:cubicBezTo>
                    <a:pt x="909" y="1344"/>
                    <a:pt x="909" y="1352"/>
                    <a:pt x="893" y="1368"/>
                  </a:cubicBezTo>
                  <a:cubicBezTo>
                    <a:pt x="877" y="1392"/>
                    <a:pt x="869" y="1400"/>
                    <a:pt x="861" y="1400"/>
                  </a:cubicBezTo>
                  <a:cubicBezTo>
                    <a:pt x="861" y="1400"/>
                    <a:pt x="853" y="1407"/>
                    <a:pt x="837" y="1407"/>
                  </a:cubicBezTo>
                  <a:cubicBezTo>
                    <a:pt x="830" y="1407"/>
                    <a:pt x="822" y="1400"/>
                    <a:pt x="822" y="1392"/>
                  </a:cubicBezTo>
                  <a:lnTo>
                    <a:pt x="822" y="1384"/>
                  </a:lnTo>
                  <a:cubicBezTo>
                    <a:pt x="814" y="1368"/>
                    <a:pt x="814" y="1368"/>
                    <a:pt x="806" y="1368"/>
                  </a:cubicBezTo>
                  <a:cubicBezTo>
                    <a:pt x="806" y="1368"/>
                    <a:pt x="806" y="1368"/>
                    <a:pt x="798" y="1368"/>
                  </a:cubicBezTo>
                  <a:cubicBezTo>
                    <a:pt x="798" y="1368"/>
                    <a:pt x="790" y="1368"/>
                    <a:pt x="790" y="1376"/>
                  </a:cubicBezTo>
                  <a:cubicBezTo>
                    <a:pt x="790" y="1384"/>
                    <a:pt x="806" y="1400"/>
                    <a:pt x="814" y="1415"/>
                  </a:cubicBezTo>
                  <a:cubicBezTo>
                    <a:pt x="814" y="1415"/>
                    <a:pt x="822" y="1415"/>
                    <a:pt x="822" y="1423"/>
                  </a:cubicBezTo>
                  <a:cubicBezTo>
                    <a:pt x="830" y="1431"/>
                    <a:pt x="830" y="1431"/>
                    <a:pt x="822" y="1439"/>
                  </a:cubicBezTo>
                  <a:cubicBezTo>
                    <a:pt x="822" y="1439"/>
                    <a:pt x="814" y="1447"/>
                    <a:pt x="806" y="1447"/>
                  </a:cubicBezTo>
                  <a:cubicBezTo>
                    <a:pt x="798" y="1447"/>
                    <a:pt x="782" y="1439"/>
                    <a:pt x="774" y="1439"/>
                  </a:cubicBezTo>
                  <a:cubicBezTo>
                    <a:pt x="759" y="1431"/>
                    <a:pt x="759" y="1431"/>
                    <a:pt x="750" y="1431"/>
                  </a:cubicBezTo>
                  <a:lnTo>
                    <a:pt x="750" y="1431"/>
                  </a:lnTo>
                  <a:cubicBezTo>
                    <a:pt x="743" y="1431"/>
                    <a:pt x="743" y="1431"/>
                    <a:pt x="743" y="1431"/>
                  </a:cubicBezTo>
                  <a:cubicBezTo>
                    <a:pt x="743" y="1431"/>
                    <a:pt x="743" y="1431"/>
                    <a:pt x="735" y="1431"/>
                  </a:cubicBezTo>
                  <a:cubicBezTo>
                    <a:pt x="719" y="1431"/>
                    <a:pt x="711" y="1415"/>
                    <a:pt x="703" y="1392"/>
                  </a:cubicBezTo>
                  <a:lnTo>
                    <a:pt x="703" y="1392"/>
                  </a:lnTo>
                  <a:cubicBezTo>
                    <a:pt x="703" y="1392"/>
                    <a:pt x="703" y="1384"/>
                    <a:pt x="695" y="1384"/>
                  </a:cubicBezTo>
                  <a:cubicBezTo>
                    <a:pt x="695" y="1376"/>
                    <a:pt x="695" y="1368"/>
                    <a:pt x="687" y="1360"/>
                  </a:cubicBezTo>
                  <a:cubicBezTo>
                    <a:pt x="687" y="1368"/>
                    <a:pt x="687" y="1368"/>
                    <a:pt x="687" y="1376"/>
                  </a:cubicBezTo>
                  <a:cubicBezTo>
                    <a:pt x="687" y="1392"/>
                    <a:pt x="679" y="1407"/>
                    <a:pt x="679" y="1407"/>
                  </a:cubicBezTo>
                  <a:cubicBezTo>
                    <a:pt x="671" y="1415"/>
                    <a:pt x="671" y="1423"/>
                    <a:pt x="671" y="1431"/>
                  </a:cubicBezTo>
                  <a:cubicBezTo>
                    <a:pt x="671" y="1439"/>
                    <a:pt x="671" y="1439"/>
                    <a:pt x="671" y="1439"/>
                  </a:cubicBezTo>
                  <a:cubicBezTo>
                    <a:pt x="664" y="1439"/>
                    <a:pt x="664" y="1439"/>
                    <a:pt x="664" y="1439"/>
                  </a:cubicBezTo>
                  <a:lnTo>
                    <a:pt x="664" y="1439"/>
                  </a:lnTo>
                  <a:cubicBezTo>
                    <a:pt x="664" y="1439"/>
                    <a:pt x="656" y="1439"/>
                    <a:pt x="648" y="1455"/>
                  </a:cubicBezTo>
                  <a:cubicBezTo>
                    <a:pt x="624" y="1494"/>
                    <a:pt x="640" y="1550"/>
                    <a:pt x="648" y="1581"/>
                  </a:cubicBezTo>
                  <a:cubicBezTo>
                    <a:pt x="648" y="1589"/>
                    <a:pt x="656" y="1597"/>
                    <a:pt x="656" y="1605"/>
                  </a:cubicBezTo>
                  <a:cubicBezTo>
                    <a:pt x="656" y="1621"/>
                    <a:pt x="656" y="1629"/>
                    <a:pt x="632" y="1637"/>
                  </a:cubicBezTo>
                  <a:cubicBezTo>
                    <a:pt x="624" y="1637"/>
                    <a:pt x="624" y="1637"/>
                    <a:pt x="616" y="1645"/>
                  </a:cubicBezTo>
                  <a:cubicBezTo>
                    <a:pt x="608" y="1645"/>
                    <a:pt x="600" y="1645"/>
                    <a:pt x="600" y="1645"/>
                  </a:cubicBezTo>
                  <a:cubicBezTo>
                    <a:pt x="584" y="1645"/>
                    <a:pt x="584" y="1645"/>
                    <a:pt x="577" y="1637"/>
                  </a:cubicBezTo>
                  <a:cubicBezTo>
                    <a:pt x="569" y="1637"/>
                    <a:pt x="561" y="1637"/>
                    <a:pt x="553" y="1637"/>
                  </a:cubicBezTo>
                  <a:cubicBezTo>
                    <a:pt x="545" y="1637"/>
                    <a:pt x="545" y="1637"/>
                    <a:pt x="537" y="1637"/>
                  </a:cubicBezTo>
                  <a:cubicBezTo>
                    <a:pt x="537" y="1645"/>
                    <a:pt x="545" y="1653"/>
                    <a:pt x="545" y="1660"/>
                  </a:cubicBezTo>
                  <a:lnTo>
                    <a:pt x="545" y="1668"/>
                  </a:lnTo>
                  <a:cubicBezTo>
                    <a:pt x="553" y="1700"/>
                    <a:pt x="553" y="1708"/>
                    <a:pt x="545" y="1716"/>
                  </a:cubicBezTo>
                  <a:cubicBezTo>
                    <a:pt x="537" y="1716"/>
                    <a:pt x="537" y="1716"/>
                    <a:pt x="537" y="1716"/>
                  </a:cubicBezTo>
                  <a:cubicBezTo>
                    <a:pt x="529" y="1724"/>
                    <a:pt x="529" y="1724"/>
                    <a:pt x="521" y="1724"/>
                  </a:cubicBezTo>
                  <a:cubicBezTo>
                    <a:pt x="513" y="1724"/>
                    <a:pt x="506" y="1708"/>
                    <a:pt x="490" y="1692"/>
                  </a:cubicBezTo>
                  <a:cubicBezTo>
                    <a:pt x="490" y="1684"/>
                    <a:pt x="490" y="1684"/>
                    <a:pt x="482" y="1684"/>
                  </a:cubicBezTo>
                  <a:lnTo>
                    <a:pt x="482" y="1684"/>
                  </a:lnTo>
                  <a:cubicBezTo>
                    <a:pt x="474" y="1692"/>
                    <a:pt x="474" y="1708"/>
                    <a:pt x="482" y="1716"/>
                  </a:cubicBezTo>
                  <a:cubicBezTo>
                    <a:pt x="482" y="1740"/>
                    <a:pt x="482" y="1740"/>
                    <a:pt x="474" y="1747"/>
                  </a:cubicBezTo>
                  <a:cubicBezTo>
                    <a:pt x="474" y="1747"/>
                    <a:pt x="466" y="1747"/>
                    <a:pt x="466" y="1755"/>
                  </a:cubicBezTo>
                  <a:cubicBezTo>
                    <a:pt x="466" y="1763"/>
                    <a:pt x="466" y="1763"/>
                    <a:pt x="474" y="1771"/>
                  </a:cubicBezTo>
                  <a:cubicBezTo>
                    <a:pt x="474" y="1779"/>
                    <a:pt x="482" y="1787"/>
                    <a:pt x="474" y="1803"/>
                  </a:cubicBezTo>
                  <a:cubicBezTo>
                    <a:pt x="474" y="1803"/>
                    <a:pt x="474" y="1811"/>
                    <a:pt x="466" y="1811"/>
                  </a:cubicBezTo>
                  <a:close/>
                  <a:moveTo>
                    <a:pt x="434" y="1763"/>
                  </a:moveTo>
                  <a:lnTo>
                    <a:pt x="434" y="1763"/>
                  </a:lnTo>
                  <a:cubicBezTo>
                    <a:pt x="442" y="1763"/>
                    <a:pt x="458" y="1779"/>
                    <a:pt x="458" y="1787"/>
                  </a:cubicBezTo>
                  <a:cubicBezTo>
                    <a:pt x="466" y="1795"/>
                    <a:pt x="466" y="1795"/>
                    <a:pt x="466" y="1803"/>
                  </a:cubicBezTo>
                  <a:cubicBezTo>
                    <a:pt x="466" y="1795"/>
                    <a:pt x="466" y="1795"/>
                    <a:pt x="466" y="1795"/>
                  </a:cubicBezTo>
                  <a:cubicBezTo>
                    <a:pt x="474" y="1787"/>
                    <a:pt x="466" y="1779"/>
                    <a:pt x="466" y="1771"/>
                  </a:cubicBezTo>
                  <a:cubicBezTo>
                    <a:pt x="458" y="1771"/>
                    <a:pt x="458" y="1763"/>
                    <a:pt x="458" y="1755"/>
                  </a:cubicBezTo>
                  <a:cubicBezTo>
                    <a:pt x="466" y="1747"/>
                    <a:pt x="466" y="1740"/>
                    <a:pt x="474" y="1740"/>
                  </a:cubicBezTo>
                  <a:cubicBezTo>
                    <a:pt x="474" y="1740"/>
                    <a:pt x="474" y="1731"/>
                    <a:pt x="474" y="1724"/>
                  </a:cubicBezTo>
                  <a:cubicBezTo>
                    <a:pt x="466" y="1708"/>
                    <a:pt x="466" y="1692"/>
                    <a:pt x="474" y="1684"/>
                  </a:cubicBezTo>
                  <a:cubicBezTo>
                    <a:pt x="482" y="1676"/>
                    <a:pt x="482" y="1676"/>
                    <a:pt x="482" y="1676"/>
                  </a:cubicBezTo>
                  <a:cubicBezTo>
                    <a:pt x="490" y="1676"/>
                    <a:pt x="497" y="1676"/>
                    <a:pt x="497" y="1684"/>
                  </a:cubicBezTo>
                  <a:cubicBezTo>
                    <a:pt x="506" y="1700"/>
                    <a:pt x="521" y="1716"/>
                    <a:pt x="521" y="1716"/>
                  </a:cubicBezTo>
                  <a:cubicBezTo>
                    <a:pt x="529" y="1716"/>
                    <a:pt x="529" y="1716"/>
                    <a:pt x="529" y="1716"/>
                  </a:cubicBezTo>
                  <a:cubicBezTo>
                    <a:pt x="529" y="1708"/>
                    <a:pt x="537" y="1708"/>
                    <a:pt x="537" y="1708"/>
                  </a:cubicBezTo>
                  <a:cubicBezTo>
                    <a:pt x="545" y="1700"/>
                    <a:pt x="545" y="1700"/>
                    <a:pt x="545" y="1676"/>
                  </a:cubicBezTo>
                  <a:cubicBezTo>
                    <a:pt x="537" y="1668"/>
                    <a:pt x="537" y="1668"/>
                    <a:pt x="537" y="1660"/>
                  </a:cubicBezTo>
                  <a:cubicBezTo>
                    <a:pt x="537" y="1645"/>
                    <a:pt x="529" y="1637"/>
                    <a:pt x="537" y="1637"/>
                  </a:cubicBezTo>
                  <a:cubicBezTo>
                    <a:pt x="537" y="1629"/>
                    <a:pt x="545" y="1629"/>
                    <a:pt x="553" y="1629"/>
                  </a:cubicBezTo>
                  <a:cubicBezTo>
                    <a:pt x="561" y="1629"/>
                    <a:pt x="569" y="1629"/>
                    <a:pt x="577" y="1637"/>
                  </a:cubicBezTo>
                  <a:cubicBezTo>
                    <a:pt x="584" y="1637"/>
                    <a:pt x="592" y="1637"/>
                    <a:pt x="600" y="1637"/>
                  </a:cubicBezTo>
                  <a:cubicBezTo>
                    <a:pt x="600" y="1637"/>
                    <a:pt x="608" y="1637"/>
                    <a:pt x="616" y="1637"/>
                  </a:cubicBezTo>
                  <a:lnTo>
                    <a:pt x="624" y="1629"/>
                  </a:lnTo>
                  <a:cubicBezTo>
                    <a:pt x="648" y="1621"/>
                    <a:pt x="648" y="1621"/>
                    <a:pt x="648" y="1605"/>
                  </a:cubicBezTo>
                  <a:cubicBezTo>
                    <a:pt x="648" y="1597"/>
                    <a:pt x="640" y="1589"/>
                    <a:pt x="640" y="1589"/>
                  </a:cubicBezTo>
                  <a:cubicBezTo>
                    <a:pt x="632" y="1558"/>
                    <a:pt x="616" y="1494"/>
                    <a:pt x="640" y="1455"/>
                  </a:cubicBezTo>
                  <a:cubicBezTo>
                    <a:pt x="648" y="1439"/>
                    <a:pt x="656" y="1431"/>
                    <a:pt x="664" y="1431"/>
                  </a:cubicBezTo>
                  <a:lnTo>
                    <a:pt x="664" y="1431"/>
                  </a:lnTo>
                  <a:cubicBezTo>
                    <a:pt x="664" y="1415"/>
                    <a:pt x="664" y="1415"/>
                    <a:pt x="671" y="1407"/>
                  </a:cubicBezTo>
                  <a:cubicBezTo>
                    <a:pt x="671" y="1400"/>
                    <a:pt x="679" y="1392"/>
                    <a:pt x="679" y="1376"/>
                  </a:cubicBezTo>
                  <a:cubicBezTo>
                    <a:pt x="679" y="1360"/>
                    <a:pt x="679" y="1352"/>
                    <a:pt x="687" y="1352"/>
                  </a:cubicBezTo>
                  <a:cubicBezTo>
                    <a:pt x="695" y="1352"/>
                    <a:pt x="695" y="1360"/>
                    <a:pt x="703" y="1384"/>
                  </a:cubicBezTo>
                  <a:cubicBezTo>
                    <a:pt x="711" y="1384"/>
                    <a:pt x="711" y="1392"/>
                    <a:pt x="711" y="1392"/>
                  </a:cubicBezTo>
                  <a:lnTo>
                    <a:pt x="711" y="1392"/>
                  </a:lnTo>
                  <a:cubicBezTo>
                    <a:pt x="719" y="1407"/>
                    <a:pt x="727" y="1423"/>
                    <a:pt x="735" y="1423"/>
                  </a:cubicBezTo>
                  <a:cubicBezTo>
                    <a:pt x="743" y="1423"/>
                    <a:pt x="743" y="1423"/>
                    <a:pt x="743" y="1423"/>
                  </a:cubicBezTo>
                  <a:lnTo>
                    <a:pt x="743" y="1423"/>
                  </a:lnTo>
                  <a:cubicBezTo>
                    <a:pt x="750" y="1423"/>
                    <a:pt x="750" y="1423"/>
                    <a:pt x="759" y="1423"/>
                  </a:cubicBezTo>
                  <a:lnTo>
                    <a:pt x="759" y="1423"/>
                  </a:lnTo>
                  <a:cubicBezTo>
                    <a:pt x="759" y="1423"/>
                    <a:pt x="766" y="1431"/>
                    <a:pt x="774" y="1431"/>
                  </a:cubicBezTo>
                  <a:cubicBezTo>
                    <a:pt x="782" y="1439"/>
                    <a:pt x="798" y="1439"/>
                    <a:pt x="806" y="1439"/>
                  </a:cubicBezTo>
                  <a:cubicBezTo>
                    <a:pt x="814" y="1439"/>
                    <a:pt x="822" y="1439"/>
                    <a:pt x="822" y="1431"/>
                  </a:cubicBezTo>
                  <a:cubicBezTo>
                    <a:pt x="822" y="1431"/>
                    <a:pt x="822" y="1431"/>
                    <a:pt x="814" y="1423"/>
                  </a:cubicBezTo>
                  <a:cubicBezTo>
                    <a:pt x="814" y="1423"/>
                    <a:pt x="814" y="1415"/>
                    <a:pt x="806" y="1415"/>
                  </a:cubicBezTo>
                  <a:cubicBezTo>
                    <a:pt x="798" y="1400"/>
                    <a:pt x="782" y="1384"/>
                    <a:pt x="790" y="1376"/>
                  </a:cubicBezTo>
                  <a:cubicBezTo>
                    <a:pt x="790" y="1368"/>
                    <a:pt x="790" y="1360"/>
                    <a:pt x="798" y="1360"/>
                  </a:cubicBezTo>
                  <a:lnTo>
                    <a:pt x="806" y="1360"/>
                  </a:lnTo>
                  <a:cubicBezTo>
                    <a:pt x="822" y="1360"/>
                    <a:pt x="822" y="1368"/>
                    <a:pt x="830" y="1384"/>
                  </a:cubicBezTo>
                  <a:lnTo>
                    <a:pt x="830" y="1392"/>
                  </a:lnTo>
                  <a:cubicBezTo>
                    <a:pt x="830" y="1400"/>
                    <a:pt x="837" y="1400"/>
                    <a:pt x="837" y="1400"/>
                  </a:cubicBezTo>
                  <a:cubicBezTo>
                    <a:pt x="845" y="1400"/>
                    <a:pt x="861" y="1392"/>
                    <a:pt x="861" y="1392"/>
                  </a:cubicBezTo>
                  <a:lnTo>
                    <a:pt x="861" y="1392"/>
                  </a:lnTo>
                  <a:cubicBezTo>
                    <a:pt x="861" y="1392"/>
                    <a:pt x="869" y="1392"/>
                    <a:pt x="885" y="1368"/>
                  </a:cubicBezTo>
                  <a:cubicBezTo>
                    <a:pt x="901" y="1352"/>
                    <a:pt x="901" y="1344"/>
                    <a:pt x="901" y="1336"/>
                  </a:cubicBezTo>
                  <a:cubicBezTo>
                    <a:pt x="901" y="1328"/>
                    <a:pt x="901" y="1328"/>
                    <a:pt x="893" y="1328"/>
                  </a:cubicBezTo>
                  <a:cubicBezTo>
                    <a:pt x="877" y="1313"/>
                    <a:pt x="861" y="1305"/>
                    <a:pt x="853" y="1305"/>
                  </a:cubicBezTo>
                  <a:cubicBezTo>
                    <a:pt x="853" y="1305"/>
                    <a:pt x="845" y="1305"/>
                    <a:pt x="845" y="1313"/>
                  </a:cubicBezTo>
                  <a:cubicBezTo>
                    <a:pt x="845" y="1313"/>
                    <a:pt x="837" y="1320"/>
                    <a:pt x="830" y="1320"/>
                  </a:cubicBezTo>
                  <a:cubicBezTo>
                    <a:pt x="822" y="1320"/>
                    <a:pt x="822" y="1313"/>
                    <a:pt x="822" y="1313"/>
                  </a:cubicBezTo>
                  <a:cubicBezTo>
                    <a:pt x="814" y="1305"/>
                    <a:pt x="814" y="1305"/>
                    <a:pt x="830" y="1289"/>
                  </a:cubicBezTo>
                  <a:cubicBezTo>
                    <a:pt x="837" y="1289"/>
                    <a:pt x="837" y="1289"/>
                    <a:pt x="837" y="1281"/>
                  </a:cubicBezTo>
                  <a:cubicBezTo>
                    <a:pt x="853" y="1273"/>
                    <a:pt x="869" y="1265"/>
                    <a:pt x="877" y="1265"/>
                  </a:cubicBezTo>
                  <a:cubicBezTo>
                    <a:pt x="885" y="1265"/>
                    <a:pt x="893" y="1265"/>
                    <a:pt x="901" y="1273"/>
                  </a:cubicBezTo>
                  <a:cubicBezTo>
                    <a:pt x="909" y="1281"/>
                    <a:pt x="901" y="1289"/>
                    <a:pt x="901" y="1297"/>
                  </a:cubicBezTo>
                  <a:cubicBezTo>
                    <a:pt x="901" y="1297"/>
                    <a:pt x="901" y="1305"/>
                    <a:pt x="917" y="1313"/>
                  </a:cubicBezTo>
                  <a:lnTo>
                    <a:pt x="924" y="1320"/>
                  </a:lnTo>
                  <a:cubicBezTo>
                    <a:pt x="932" y="1328"/>
                    <a:pt x="940" y="1336"/>
                    <a:pt x="940" y="1336"/>
                  </a:cubicBezTo>
                  <a:cubicBezTo>
                    <a:pt x="948" y="1336"/>
                    <a:pt x="948" y="1328"/>
                    <a:pt x="948" y="1313"/>
                  </a:cubicBezTo>
                  <a:cubicBezTo>
                    <a:pt x="956" y="1281"/>
                    <a:pt x="964" y="1273"/>
                    <a:pt x="980" y="1273"/>
                  </a:cubicBezTo>
                  <a:lnTo>
                    <a:pt x="980" y="1273"/>
                  </a:lnTo>
                  <a:cubicBezTo>
                    <a:pt x="988" y="1273"/>
                    <a:pt x="988" y="1249"/>
                    <a:pt x="996" y="1234"/>
                  </a:cubicBezTo>
                  <a:cubicBezTo>
                    <a:pt x="996" y="1226"/>
                    <a:pt x="996" y="1226"/>
                    <a:pt x="996" y="1226"/>
                  </a:cubicBezTo>
                  <a:cubicBezTo>
                    <a:pt x="996" y="1218"/>
                    <a:pt x="996" y="1202"/>
                    <a:pt x="1003" y="1202"/>
                  </a:cubicBezTo>
                  <a:cubicBezTo>
                    <a:pt x="1011" y="1202"/>
                    <a:pt x="1011" y="1210"/>
                    <a:pt x="1019" y="1218"/>
                  </a:cubicBezTo>
                  <a:cubicBezTo>
                    <a:pt x="1027" y="1226"/>
                    <a:pt x="1035" y="1234"/>
                    <a:pt x="1043" y="1234"/>
                  </a:cubicBezTo>
                  <a:cubicBezTo>
                    <a:pt x="1043" y="1234"/>
                    <a:pt x="1051" y="1234"/>
                    <a:pt x="1051" y="1226"/>
                  </a:cubicBezTo>
                  <a:cubicBezTo>
                    <a:pt x="1059" y="1218"/>
                    <a:pt x="1059" y="1210"/>
                    <a:pt x="1059" y="1210"/>
                  </a:cubicBezTo>
                  <a:cubicBezTo>
                    <a:pt x="1059" y="1202"/>
                    <a:pt x="1059" y="1194"/>
                    <a:pt x="1083" y="1178"/>
                  </a:cubicBezTo>
                  <a:cubicBezTo>
                    <a:pt x="1098" y="1162"/>
                    <a:pt x="1098" y="1147"/>
                    <a:pt x="1106" y="1139"/>
                  </a:cubicBezTo>
                  <a:cubicBezTo>
                    <a:pt x="1106" y="1131"/>
                    <a:pt x="1106" y="1115"/>
                    <a:pt x="1130" y="1115"/>
                  </a:cubicBezTo>
                  <a:lnTo>
                    <a:pt x="1130" y="1115"/>
                  </a:lnTo>
                  <a:cubicBezTo>
                    <a:pt x="1162" y="1115"/>
                    <a:pt x="1162" y="1115"/>
                    <a:pt x="1193" y="1083"/>
                  </a:cubicBezTo>
                  <a:cubicBezTo>
                    <a:pt x="1209" y="1067"/>
                    <a:pt x="1217" y="1044"/>
                    <a:pt x="1209" y="1028"/>
                  </a:cubicBezTo>
                  <a:cubicBezTo>
                    <a:pt x="1209" y="1020"/>
                    <a:pt x="1201" y="1012"/>
                    <a:pt x="1193" y="1012"/>
                  </a:cubicBezTo>
                  <a:cubicBezTo>
                    <a:pt x="1185" y="1012"/>
                    <a:pt x="1177" y="1012"/>
                    <a:pt x="1170" y="1012"/>
                  </a:cubicBezTo>
                  <a:cubicBezTo>
                    <a:pt x="1154" y="1012"/>
                    <a:pt x="1146" y="1012"/>
                    <a:pt x="1138" y="1004"/>
                  </a:cubicBezTo>
                  <a:cubicBezTo>
                    <a:pt x="1138" y="996"/>
                    <a:pt x="1138" y="989"/>
                    <a:pt x="1146" y="973"/>
                  </a:cubicBezTo>
                  <a:lnTo>
                    <a:pt x="1146" y="973"/>
                  </a:lnTo>
                  <a:cubicBezTo>
                    <a:pt x="1162" y="949"/>
                    <a:pt x="1170" y="933"/>
                    <a:pt x="1162" y="925"/>
                  </a:cubicBezTo>
                  <a:cubicBezTo>
                    <a:pt x="1162" y="925"/>
                    <a:pt x="1162" y="917"/>
                    <a:pt x="1154" y="917"/>
                  </a:cubicBezTo>
                  <a:cubicBezTo>
                    <a:pt x="1138" y="909"/>
                    <a:pt x="1122" y="901"/>
                    <a:pt x="1122" y="894"/>
                  </a:cubicBezTo>
                  <a:cubicBezTo>
                    <a:pt x="1114" y="909"/>
                    <a:pt x="1098" y="925"/>
                    <a:pt x="1083" y="925"/>
                  </a:cubicBezTo>
                  <a:lnTo>
                    <a:pt x="1083" y="925"/>
                  </a:lnTo>
                  <a:cubicBezTo>
                    <a:pt x="1067" y="925"/>
                    <a:pt x="1035" y="894"/>
                    <a:pt x="996" y="846"/>
                  </a:cubicBezTo>
                  <a:lnTo>
                    <a:pt x="988" y="838"/>
                  </a:lnTo>
                  <a:cubicBezTo>
                    <a:pt x="980" y="830"/>
                    <a:pt x="980" y="807"/>
                    <a:pt x="980" y="783"/>
                  </a:cubicBezTo>
                  <a:cubicBezTo>
                    <a:pt x="980" y="759"/>
                    <a:pt x="980" y="736"/>
                    <a:pt x="972" y="720"/>
                  </a:cubicBezTo>
                  <a:cubicBezTo>
                    <a:pt x="964" y="712"/>
                    <a:pt x="956" y="712"/>
                    <a:pt x="948" y="712"/>
                  </a:cubicBezTo>
                  <a:cubicBezTo>
                    <a:pt x="940" y="712"/>
                    <a:pt x="932" y="712"/>
                    <a:pt x="924" y="720"/>
                  </a:cubicBezTo>
                  <a:cubicBezTo>
                    <a:pt x="909" y="720"/>
                    <a:pt x="893" y="728"/>
                    <a:pt x="885" y="728"/>
                  </a:cubicBezTo>
                  <a:cubicBezTo>
                    <a:pt x="877" y="728"/>
                    <a:pt x="861" y="720"/>
                    <a:pt x="861" y="720"/>
                  </a:cubicBezTo>
                  <a:cubicBezTo>
                    <a:pt x="822" y="688"/>
                    <a:pt x="814" y="633"/>
                    <a:pt x="814" y="633"/>
                  </a:cubicBezTo>
                  <a:cubicBezTo>
                    <a:pt x="814" y="633"/>
                    <a:pt x="664" y="222"/>
                    <a:pt x="648" y="166"/>
                  </a:cubicBezTo>
                  <a:cubicBezTo>
                    <a:pt x="624" y="111"/>
                    <a:pt x="529" y="40"/>
                    <a:pt x="482" y="16"/>
                  </a:cubicBezTo>
                  <a:cubicBezTo>
                    <a:pt x="466" y="16"/>
                    <a:pt x="458" y="8"/>
                    <a:pt x="450" y="8"/>
                  </a:cubicBezTo>
                  <a:cubicBezTo>
                    <a:pt x="434" y="8"/>
                    <a:pt x="434" y="24"/>
                    <a:pt x="426" y="40"/>
                  </a:cubicBezTo>
                  <a:cubicBezTo>
                    <a:pt x="419" y="40"/>
                    <a:pt x="419" y="40"/>
                    <a:pt x="419" y="48"/>
                  </a:cubicBezTo>
                  <a:cubicBezTo>
                    <a:pt x="403" y="71"/>
                    <a:pt x="300" y="143"/>
                    <a:pt x="260" y="143"/>
                  </a:cubicBezTo>
                  <a:cubicBezTo>
                    <a:pt x="253" y="143"/>
                    <a:pt x="244" y="143"/>
                    <a:pt x="244" y="143"/>
                  </a:cubicBezTo>
                  <a:cubicBezTo>
                    <a:pt x="229" y="127"/>
                    <a:pt x="213" y="111"/>
                    <a:pt x="197" y="87"/>
                  </a:cubicBezTo>
                  <a:cubicBezTo>
                    <a:pt x="189" y="71"/>
                    <a:pt x="181" y="56"/>
                    <a:pt x="173" y="48"/>
                  </a:cubicBezTo>
                  <a:lnTo>
                    <a:pt x="166" y="48"/>
                  </a:lnTo>
                  <a:cubicBezTo>
                    <a:pt x="150" y="48"/>
                    <a:pt x="126" y="87"/>
                    <a:pt x="118" y="127"/>
                  </a:cubicBezTo>
                  <a:cubicBezTo>
                    <a:pt x="110" y="135"/>
                    <a:pt x="110" y="150"/>
                    <a:pt x="102" y="174"/>
                  </a:cubicBezTo>
                  <a:cubicBezTo>
                    <a:pt x="79" y="253"/>
                    <a:pt x="47" y="388"/>
                    <a:pt x="23" y="427"/>
                  </a:cubicBezTo>
                  <a:cubicBezTo>
                    <a:pt x="7" y="451"/>
                    <a:pt x="15" y="467"/>
                    <a:pt x="15" y="498"/>
                  </a:cubicBezTo>
                  <a:cubicBezTo>
                    <a:pt x="23" y="506"/>
                    <a:pt x="31" y="530"/>
                    <a:pt x="31" y="546"/>
                  </a:cubicBezTo>
                  <a:cubicBezTo>
                    <a:pt x="31" y="554"/>
                    <a:pt x="31" y="561"/>
                    <a:pt x="31" y="561"/>
                  </a:cubicBezTo>
                  <a:cubicBezTo>
                    <a:pt x="379" y="1747"/>
                    <a:pt x="379" y="1747"/>
                    <a:pt x="379" y="1747"/>
                  </a:cubicBezTo>
                  <a:cubicBezTo>
                    <a:pt x="379" y="1740"/>
                    <a:pt x="379" y="1740"/>
                    <a:pt x="387" y="1740"/>
                  </a:cubicBezTo>
                  <a:cubicBezTo>
                    <a:pt x="403" y="1747"/>
                    <a:pt x="403" y="1755"/>
                    <a:pt x="411" y="1771"/>
                  </a:cubicBezTo>
                  <a:lnTo>
                    <a:pt x="411" y="1779"/>
                  </a:lnTo>
                  <a:cubicBezTo>
                    <a:pt x="411" y="1779"/>
                    <a:pt x="411" y="1779"/>
                    <a:pt x="419" y="1771"/>
                  </a:cubicBezTo>
                  <a:cubicBezTo>
                    <a:pt x="426" y="1771"/>
                    <a:pt x="426" y="1763"/>
                    <a:pt x="434" y="176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6" name="Freeform 755"/>
            <p:cNvSpPr>
              <a:spLocks noChangeArrowheads="1"/>
            </p:cNvSpPr>
            <p:nvPr/>
          </p:nvSpPr>
          <p:spPr bwMode="auto">
            <a:xfrm>
              <a:off x="16673731" y="3665822"/>
              <a:ext cx="278317" cy="890613"/>
            </a:xfrm>
            <a:custGeom>
              <a:avLst/>
              <a:gdLst>
                <a:gd name="T0" fmla="*/ 340 w 531"/>
                <a:gd name="T1" fmla="*/ 1534 h 1693"/>
                <a:gd name="T2" fmla="*/ 340 w 531"/>
                <a:gd name="T3" fmla="*/ 1534 h 1693"/>
                <a:gd name="T4" fmla="*/ 364 w 531"/>
                <a:gd name="T5" fmla="*/ 1692 h 1693"/>
                <a:gd name="T6" fmla="*/ 380 w 531"/>
                <a:gd name="T7" fmla="*/ 1676 h 1693"/>
                <a:gd name="T8" fmla="*/ 419 w 531"/>
                <a:gd name="T9" fmla="*/ 1613 h 1693"/>
                <a:gd name="T10" fmla="*/ 435 w 531"/>
                <a:gd name="T11" fmla="*/ 1510 h 1693"/>
                <a:gd name="T12" fmla="*/ 490 w 531"/>
                <a:gd name="T13" fmla="*/ 1376 h 1693"/>
                <a:gd name="T14" fmla="*/ 490 w 531"/>
                <a:gd name="T15" fmla="*/ 1321 h 1693"/>
                <a:gd name="T16" fmla="*/ 490 w 531"/>
                <a:gd name="T17" fmla="*/ 1257 h 1693"/>
                <a:gd name="T18" fmla="*/ 530 w 531"/>
                <a:gd name="T19" fmla="*/ 1186 h 1693"/>
                <a:gd name="T20" fmla="*/ 182 w 531"/>
                <a:gd name="T21" fmla="*/ 0 h 1693"/>
                <a:gd name="T22" fmla="*/ 127 w 531"/>
                <a:gd name="T23" fmla="*/ 103 h 1693"/>
                <a:gd name="T24" fmla="*/ 159 w 531"/>
                <a:gd name="T25" fmla="*/ 167 h 1693"/>
                <a:gd name="T26" fmla="*/ 159 w 531"/>
                <a:gd name="T27" fmla="*/ 238 h 1693"/>
                <a:gd name="T28" fmla="*/ 190 w 531"/>
                <a:gd name="T29" fmla="*/ 325 h 1693"/>
                <a:gd name="T30" fmla="*/ 127 w 531"/>
                <a:gd name="T31" fmla="*/ 412 h 1693"/>
                <a:gd name="T32" fmla="*/ 103 w 531"/>
                <a:gd name="T33" fmla="*/ 530 h 1693"/>
                <a:gd name="T34" fmla="*/ 79 w 531"/>
                <a:gd name="T35" fmla="*/ 578 h 1693"/>
                <a:gd name="T36" fmla="*/ 48 w 531"/>
                <a:gd name="T37" fmla="*/ 617 h 1693"/>
                <a:gd name="T38" fmla="*/ 24 w 531"/>
                <a:gd name="T39" fmla="*/ 609 h 1693"/>
                <a:gd name="T40" fmla="*/ 0 w 531"/>
                <a:gd name="T41" fmla="*/ 657 h 1693"/>
                <a:gd name="T42" fmla="*/ 261 w 531"/>
                <a:gd name="T43" fmla="*/ 1447 h 1693"/>
                <a:gd name="T44" fmla="*/ 340 w 531"/>
                <a:gd name="T45" fmla="*/ 1534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1" h="1693">
                  <a:moveTo>
                    <a:pt x="340" y="1534"/>
                  </a:moveTo>
                  <a:lnTo>
                    <a:pt x="340" y="1534"/>
                  </a:lnTo>
                  <a:cubicBezTo>
                    <a:pt x="364" y="1542"/>
                    <a:pt x="340" y="1653"/>
                    <a:pt x="364" y="1692"/>
                  </a:cubicBezTo>
                  <a:cubicBezTo>
                    <a:pt x="364" y="1684"/>
                    <a:pt x="372" y="1684"/>
                    <a:pt x="380" y="1676"/>
                  </a:cubicBezTo>
                  <a:cubicBezTo>
                    <a:pt x="419" y="1645"/>
                    <a:pt x="419" y="1653"/>
                    <a:pt x="419" y="1613"/>
                  </a:cubicBezTo>
                  <a:cubicBezTo>
                    <a:pt x="419" y="1574"/>
                    <a:pt x="451" y="1542"/>
                    <a:pt x="435" y="1510"/>
                  </a:cubicBezTo>
                  <a:cubicBezTo>
                    <a:pt x="419" y="1479"/>
                    <a:pt x="514" y="1392"/>
                    <a:pt x="490" y="1376"/>
                  </a:cubicBezTo>
                  <a:cubicBezTo>
                    <a:pt x="467" y="1360"/>
                    <a:pt x="498" y="1368"/>
                    <a:pt x="490" y="1321"/>
                  </a:cubicBezTo>
                  <a:cubicBezTo>
                    <a:pt x="475" y="1273"/>
                    <a:pt x="459" y="1273"/>
                    <a:pt x="490" y="1257"/>
                  </a:cubicBezTo>
                  <a:cubicBezTo>
                    <a:pt x="506" y="1234"/>
                    <a:pt x="514" y="1194"/>
                    <a:pt x="530" y="1186"/>
                  </a:cubicBezTo>
                  <a:cubicBezTo>
                    <a:pt x="182" y="0"/>
                    <a:pt x="182" y="0"/>
                    <a:pt x="182" y="0"/>
                  </a:cubicBezTo>
                  <a:cubicBezTo>
                    <a:pt x="182" y="48"/>
                    <a:pt x="143" y="72"/>
                    <a:pt x="127" y="103"/>
                  </a:cubicBezTo>
                  <a:cubicBezTo>
                    <a:pt x="111" y="135"/>
                    <a:pt x="159" y="143"/>
                    <a:pt x="159" y="167"/>
                  </a:cubicBezTo>
                  <a:cubicBezTo>
                    <a:pt x="166" y="182"/>
                    <a:pt x="103" y="190"/>
                    <a:pt x="159" y="238"/>
                  </a:cubicBezTo>
                  <a:cubicBezTo>
                    <a:pt x="214" y="285"/>
                    <a:pt x="174" y="309"/>
                    <a:pt x="190" y="325"/>
                  </a:cubicBezTo>
                  <a:cubicBezTo>
                    <a:pt x="198" y="340"/>
                    <a:pt x="143" y="372"/>
                    <a:pt x="127" y="412"/>
                  </a:cubicBezTo>
                  <a:cubicBezTo>
                    <a:pt x="103" y="443"/>
                    <a:pt x="79" y="483"/>
                    <a:pt x="103" y="530"/>
                  </a:cubicBezTo>
                  <a:cubicBezTo>
                    <a:pt x="119" y="570"/>
                    <a:pt x="79" y="562"/>
                    <a:pt x="79" y="578"/>
                  </a:cubicBezTo>
                  <a:cubicBezTo>
                    <a:pt x="79" y="593"/>
                    <a:pt x="48" y="617"/>
                    <a:pt x="48" y="617"/>
                  </a:cubicBezTo>
                  <a:cubicBezTo>
                    <a:pt x="48" y="617"/>
                    <a:pt x="32" y="546"/>
                    <a:pt x="24" y="609"/>
                  </a:cubicBezTo>
                  <a:cubicBezTo>
                    <a:pt x="16" y="633"/>
                    <a:pt x="8" y="649"/>
                    <a:pt x="0" y="657"/>
                  </a:cubicBezTo>
                  <a:cubicBezTo>
                    <a:pt x="261" y="1447"/>
                    <a:pt x="261" y="1447"/>
                    <a:pt x="261" y="1447"/>
                  </a:cubicBezTo>
                  <a:cubicBezTo>
                    <a:pt x="261" y="1447"/>
                    <a:pt x="317" y="1526"/>
                    <a:pt x="340" y="153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7" name="Freeform 756"/>
            <p:cNvSpPr>
              <a:spLocks noChangeArrowheads="1"/>
            </p:cNvSpPr>
            <p:nvPr/>
          </p:nvSpPr>
          <p:spPr bwMode="auto">
            <a:xfrm>
              <a:off x="16671411" y="3656545"/>
              <a:ext cx="287594" cy="902209"/>
            </a:xfrm>
            <a:custGeom>
              <a:avLst/>
              <a:gdLst>
                <a:gd name="T0" fmla="*/ 372 w 547"/>
                <a:gd name="T1" fmla="*/ 1715 h 1716"/>
                <a:gd name="T2" fmla="*/ 356 w 547"/>
                <a:gd name="T3" fmla="*/ 1620 h 1716"/>
                <a:gd name="T4" fmla="*/ 269 w 547"/>
                <a:gd name="T5" fmla="*/ 1462 h 1716"/>
                <a:gd name="T6" fmla="*/ 0 w 547"/>
                <a:gd name="T7" fmla="*/ 664 h 1716"/>
                <a:gd name="T8" fmla="*/ 24 w 547"/>
                <a:gd name="T9" fmla="*/ 624 h 1716"/>
                <a:gd name="T10" fmla="*/ 64 w 547"/>
                <a:gd name="T11" fmla="*/ 624 h 1716"/>
                <a:gd name="T12" fmla="*/ 95 w 547"/>
                <a:gd name="T13" fmla="*/ 577 h 1716"/>
                <a:gd name="T14" fmla="*/ 127 w 547"/>
                <a:gd name="T15" fmla="*/ 427 h 1716"/>
                <a:gd name="T16" fmla="*/ 167 w 547"/>
                <a:gd name="T17" fmla="*/ 379 h 1716"/>
                <a:gd name="T18" fmla="*/ 190 w 547"/>
                <a:gd name="T19" fmla="*/ 316 h 1716"/>
                <a:gd name="T20" fmla="*/ 143 w 547"/>
                <a:gd name="T21" fmla="*/ 221 h 1716"/>
                <a:gd name="T22" fmla="*/ 167 w 547"/>
                <a:gd name="T23" fmla="*/ 182 h 1716"/>
                <a:gd name="T24" fmla="*/ 135 w 547"/>
                <a:gd name="T25" fmla="*/ 118 h 1716"/>
                <a:gd name="T26" fmla="*/ 190 w 547"/>
                <a:gd name="T27" fmla="*/ 15 h 1716"/>
                <a:gd name="T28" fmla="*/ 546 w 547"/>
                <a:gd name="T29" fmla="*/ 1201 h 1716"/>
                <a:gd name="T30" fmla="*/ 522 w 547"/>
                <a:gd name="T31" fmla="*/ 1233 h 1716"/>
                <a:gd name="T32" fmla="*/ 491 w 547"/>
                <a:gd name="T33" fmla="*/ 1304 h 1716"/>
                <a:gd name="T34" fmla="*/ 498 w 547"/>
                <a:gd name="T35" fmla="*/ 1375 h 1716"/>
                <a:gd name="T36" fmla="*/ 506 w 547"/>
                <a:gd name="T37" fmla="*/ 1391 h 1716"/>
                <a:gd name="T38" fmla="*/ 443 w 547"/>
                <a:gd name="T39" fmla="*/ 1525 h 1716"/>
                <a:gd name="T40" fmla="*/ 435 w 547"/>
                <a:gd name="T41" fmla="*/ 1628 h 1716"/>
                <a:gd name="T42" fmla="*/ 396 w 547"/>
                <a:gd name="T43" fmla="*/ 1691 h 1716"/>
                <a:gd name="T44" fmla="*/ 372 w 547"/>
                <a:gd name="T45" fmla="*/ 1715 h 1716"/>
                <a:gd name="T46" fmla="*/ 277 w 547"/>
                <a:gd name="T47" fmla="*/ 1462 h 1716"/>
                <a:gd name="T48" fmla="*/ 364 w 547"/>
                <a:gd name="T49" fmla="*/ 1620 h 1716"/>
                <a:gd name="T50" fmla="*/ 388 w 547"/>
                <a:gd name="T51" fmla="*/ 1684 h 1716"/>
                <a:gd name="T52" fmla="*/ 427 w 547"/>
                <a:gd name="T53" fmla="*/ 1628 h 1716"/>
                <a:gd name="T54" fmla="*/ 443 w 547"/>
                <a:gd name="T55" fmla="*/ 1533 h 1716"/>
                <a:gd name="T56" fmla="*/ 498 w 547"/>
                <a:gd name="T57" fmla="*/ 1399 h 1716"/>
                <a:gd name="T58" fmla="*/ 491 w 547"/>
                <a:gd name="T59" fmla="*/ 1375 h 1716"/>
                <a:gd name="T60" fmla="*/ 483 w 547"/>
                <a:gd name="T61" fmla="*/ 1304 h 1716"/>
                <a:gd name="T62" fmla="*/ 514 w 547"/>
                <a:gd name="T63" fmla="*/ 1233 h 1716"/>
                <a:gd name="T64" fmla="*/ 190 w 547"/>
                <a:gd name="T65" fmla="*/ 31 h 1716"/>
                <a:gd name="T66" fmla="*/ 143 w 547"/>
                <a:gd name="T67" fmla="*/ 118 h 1716"/>
                <a:gd name="T68" fmla="*/ 174 w 547"/>
                <a:gd name="T69" fmla="*/ 182 h 1716"/>
                <a:gd name="T70" fmla="*/ 151 w 547"/>
                <a:gd name="T71" fmla="*/ 221 h 1716"/>
                <a:gd name="T72" fmla="*/ 198 w 547"/>
                <a:gd name="T73" fmla="*/ 324 h 1716"/>
                <a:gd name="T74" fmla="*/ 167 w 547"/>
                <a:gd name="T75" fmla="*/ 387 h 1716"/>
                <a:gd name="T76" fmla="*/ 135 w 547"/>
                <a:gd name="T77" fmla="*/ 427 h 1716"/>
                <a:gd name="T78" fmla="*/ 103 w 547"/>
                <a:gd name="T79" fmla="*/ 585 h 1716"/>
                <a:gd name="T80" fmla="*/ 64 w 547"/>
                <a:gd name="T81" fmla="*/ 632 h 1716"/>
                <a:gd name="T82" fmla="*/ 56 w 547"/>
                <a:gd name="T83" fmla="*/ 632 h 1716"/>
                <a:gd name="T84" fmla="*/ 32 w 547"/>
                <a:gd name="T85" fmla="*/ 624 h 1716"/>
                <a:gd name="T86" fmla="*/ 277 w 547"/>
                <a:gd name="T87" fmla="*/ 1462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7" h="1716">
                  <a:moveTo>
                    <a:pt x="372" y="1715"/>
                  </a:moveTo>
                  <a:lnTo>
                    <a:pt x="372" y="1715"/>
                  </a:lnTo>
                  <a:cubicBezTo>
                    <a:pt x="364" y="1707"/>
                    <a:pt x="364" y="1707"/>
                    <a:pt x="364" y="1707"/>
                  </a:cubicBezTo>
                  <a:cubicBezTo>
                    <a:pt x="356" y="1691"/>
                    <a:pt x="356" y="1652"/>
                    <a:pt x="356" y="1620"/>
                  </a:cubicBezTo>
                  <a:cubicBezTo>
                    <a:pt x="356" y="1589"/>
                    <a:pt x="356" y="1557"/>
                    <a:pt x="348" y="1549"/>
                  </a:cubicBezTo>
                  <a:cubicBezTo>
                    <a:pt x="317" y="1541"/>
                    <a:pt x="269" y="1462"/>
                    <a:pt x="269" y="1462"/>
                  </a:cubicBezTo>
                  <a:lnTo>
                    <a:pt x="269" y="1462"/>
                  </a:lnTo>
                  <a:cubicBezTo>
                    <a:pt x="0" y="664"/>
                    <a:pt x="0" y="664"/>
                    <a:pt x="0" y="664"/>
                  </a:cubicBezTo>
                  <a:lnTo>
                    <a:pt x="0" y="664"/>
                  </a:lnTo>
                  <a:cubicBezTo>
                    <a:pt x="16" y="656"/>
                    <a:pt x="24" y="648"/>
                    <a:pt x="24" y="624"/>
                  </a:cubicBezTo>
                  <a:cubicBezTo>
                    <a:pt x="32" y="601"/>
                    <a:pt x="32" y="593"/>
                    <a:pt x="40" y="593"/>
                  </a:cubicBezTo>
                  <a:cubicBezTo>
                    <a:pt x="48" y="593"/>
                    <a:pt x="56" y="616"/>
                    <a:pt x="64" y="624"/>
                  </a:cubicBezTo>
                  <a:cubicBezTo>
                    <a:pt x="72" y="616"/>
                    <a:pt x="87" y="608"/>
                    <a:pt x="87" y="593"/>
                  </a:cubicBezTo>
                  <a:cubicBezTo>
                    <a:pt x="87" y="585"/>
                    <a:pt x="87" y="585"/>
                    <a:pt x="95" y="577"/>
                  </a:cubicBezTo>
                  <a:cubicBezTo>
                    <a:pt x="103" y="577"/>
                    <a:pt x="119" y="569"/>
                    <a:pt x="103" y="545"/>
                  </a:cubicBezTo>
                  <a:cubicBezTo>
                    <a:pt x="87" y="498"/>
                    <a:pt x="111" y="458"/>
                    <a:pt x="127" y="427"/>
                  </a:cubicBezTo>
                  <a:lnTo>
                    <a:pt x="127" y="427"/>
                  </a:lnTo>
                  <a:cubicBezTo>
                    <a:pt x="135" y="411"/>
                    <a:pt x="151" y="395"/>
                    <a:pt x="167" y="379"/>
                  </a:cubicBezTo>
                  <a:cubicBezTo>
                    <a:pt x="182" y="363"/>
                    <a:pt x="198" y="348"/>
                    <a:pt x="190" y="340"/>
                  </a:cubicBezTo>
                  <a:cubicBezTo>
                    <a:pt x="190" y="332"/>
                    <a:pt x="190" y="324"/>
                    <a:pt x="190" y="316"/>
                  </a:cubicBezTo>
                  <a:cubicBezTo>
                    <a:pt x="190" y="308"/>
                    <a:pt x="198" y="284"/>
                    <a:pt x="167" y="261"/>
                  </a:cubicBezTo>
                  <a:cubicBezTo>
                    <a:pt x="151" y="245"/>
                    <a:pt x="143" y="229"/>
                    <a:pt x="143" y="221"/>
                  </a:cubicBezTo>
                  <a:cubicBezTo>
                    <a:pt x="143" y="213"/>
                    <a:pt x="151" y="205"/>
                    <a:pt x="158" y="197"/>
                  </a:cubicBezTo>
                  <a:cubicBezTo>
                    <a:pt x="158" y="190"/>
                    <a:pt x="167" y="182"/>
                    <a:pt x="167" y="182"/>
                  </a:cubicBezTo>
                  <a:cubicBezTo>
                    <a:pt x="167" y="174"/>
                    <a:pt x="158" y="166"/>
                    <a:pt x="151" y="166"/>
                  </a:cubicBezTo>
                  <a:cubicBezTo>
                    <a:pt x="135" y="150"/>
                    <a:pt x="119" y="142"/>
                    <a:pt x="135" y="118"/>
                  </a:cubicBezTo>
                  <a:cubicBezTo>
                    <a:pt x="143" y="110"/>
                    <a:pt x="143" y="103"/>
                    <a:pt x="151" y="87"/>
                  </a:cubicBezTo>
                  <a:cubicBezTo>
                    <a:pt x="167" y="71"/>
                    <a:pt x="182" y="47"/>
                    <a:pt x="190" y="15"/>
                  </a:cubicBezTo>
                  <a:cubicBezTo>
                    <a:pt x="190" y="0"/>
                    <a:pt x="190" y="0"/>
                    <a:pt x="190" y="0"/>
                  </a:cubicBezTo>
                  <a:cubicBezTo>
                    <a:pt x="546" y="1201"/>
                    <a:pt x="546" y="1201"/>
                    <a:pt x="546" y="1201"/>
                  </a:cubicBezTo>
                  <a:cubicBezTo>
                    <a:pt x="538" y="1209"/>
                    <a:pt x="538" y="1209"/>
                    <a:pt x="538" y="1209"/>
                  </a:cubicBezTo>
                  <a:cubicBezTo>
                    <a:pt x="530" y="1209"/>
                    <a:pt x="530" y="1225"/>
                    <a:pt x="522" y="1233"/>
                  </a:cubicBezTo>
                  <a:cubicBezTo>
                    <a:pt x="514" y="1249"/>
                    <a:pt x="506" y="1265"/>
                    <a:pt x="498" y="1272"/>
                  </a:cubicBezTo>
                  <a:cubicBezTo>
                    <a:pt x="483" y="1288"/>
                    <a:pt x="483" y="1288"/>
                    <a:pt x="491" y="1304"/>
                  </a:cubicBezTo>
                  <a:cubicBezTo>
                    <a:pt x="491" y="1312"/>
                    <a:pt x="491" y="1320"/>
                    <a:pt x="498" y="1336"/>
                  </a:cubicBezTo>
                  <a:cubicBezTo>
                    <a:pt x="506" y="1360"/>
                    <a:pt x="498" y="1367"/>
                    <a:pt x="498" y="1375"/>
                  </a:cubicBezTo>
                  <a:cubicBezTo>
                    <a:pt x="491" y="1383"/>
                    <a:pt x="491" y="1383"/>
                    <a:pt x="498" y="1391"/>
                  </a:cubicBezTo>
                  <a:cubicBezTo>
                    <a:pt x="506" y="1391"/>
                    <a:pt x="506" y="1391"/>
                    <a:pt x="506" y="1391"/>
                  </a:cubicBezTo>
                  <a:cubicBezTo>
                    <a:pt x="506" y="1407"/>
                    <a:pt x="498" y="1423"/>
                    <a:pt x="483" y="1447"/>
                  </a:cubicBezTo>
                  <a:cubicBezTo>
                    <a:pt x="459" y="1478"/>
                    <a:pt x="435" y="1510"/>
                    <a:pt x="443" y="1525"/>
                  </a:cubicBezTo>
                  <a:cubicBezTo>
                    <a:pt x="459" y="1549"/>
                    <a:pt x="451" y="1565"/>
                    <a:pt x="443" y="1589"/>
                  </a:cubicBezTo>
                  <a:cubicBezTo>
                    <a:pt x="435" y="1597"/>
                    <a:pt x="435" y="1612"/>
                    <a:pt x="435" y="1628"/>
                  </a:cubicBezTo>
                  <a:cubicBezTo>
                    <a:pt x="435" y="1660"/>
                    <a:pt x="435" y="1660"/>
                    <a:pt x="411" y="1676"/>
                  </a:cubicBezTo>
                  <a:cubicBezTo>
                    <a:pt x="411" y="1676"/>
                    <a:pt x="404" y="1684"/>
                    <a:pt x="396" y="1691"/>
                  </a:cubicBezTo>
                  <a:cubicBezTo>
                    <a:pt x="380" y="1699"/>
                    <a:pt x="372" y="1707"/>
                    <a:pt x="372" y="1707"/>
                  </a:cubicBezTo>
                  <a:lnTo>
                    <a:pt x="372" y="1715"/>
                  </a:lnTo>
                  <a:close/>
                  <a:moveTo>
                    <a:pt x="277" y="1462"/>
                  </a:moveTo>
                  <a:lnTo>
                    <a:pt x="277" y="1462"/>
                  </a:lnTo>
                  <a:cubicBezTo>
                    <a:pt x="285" y="1478"/>
                    <a:pt x="325" y="1541"/>
                    <a:pt x="348" y="1541"/>
                  </a:cubicBezTo>
                  <a:cubicBezTo>
                    <a:pt x="364" y="1549"/>
                    <a:pt x="364" y="1573"/>
                    <a:pt x="364" y="1620"/>
                  </a:cubicBezTo>
                  <a:cubicBezTo>
                    <a:pt x="364" y="1652"/>
                    <a:pt x="364" y="1684"/>
                    <a:pt x="372" y="1699"/>
                  </a:cubicBezTo>
                  <a:cubicBezTo>
                    <a:pt x="372" y="1699"/>
                    <a:pt x="380" y="1691"/>
                    <a:pt x="388" y="1684"/>
                  </a:cubicBezTo>
                  <a:cubicBezTo>
                    <a:pt x="396" y="1676"/>
                    <a:pt x="404" y="1676"/>
                    <a:pt x="411" y="1668"/>
                  </a:cubicBezTo>
                  <a:cubicBezTo>
                    <a:pt x="427" y="1660"/>
                    <a:pt x="427" y="1660"/>
                    <a:pt x="427" y="1628"/>
                  </a:cubicBezTo>
                  <a:cubicBezTo>
                    <a:pt x="427" y="1612"/>
                    <a:pt x="427" y="1597"/>
                    <a:pt x="435" y="1581"/>
                  </a:cubicBezTo>
                  <a:cubicBezTo>
                    <a:pt x="443" y="1565"/>
                    <a:pt x="451" y="1549"/>
                    <a:pt x="443" y="1533"/>
                  </a:cubicBezTo>
                  <a:cubicBezTo>
                    <a:pt x="427" y="1510"/>
                    <a:pt x="451" y="1478"/>
                    <a:pt x="475" y="1447"/>
                  </a:cubicBezTo>
                  <a:cubicBezTo>
                    <a:pt x="483" y="1423"/>
                    <a:pt x="498" y="1407"/>
                    <a:pt x="498" y="1399"/>
                  </a:cubicBezTo>
                  <a:cubicBezTo>
                    <a:pt x="498" y="1391"/>
                    <a:pt x="498" y="1391"/>
                    <a:pt x="498" y="1391"/>
                  </a:cubicBezTo>
                  <a:cubicBezTo>
                    <a:pt x="483" y="1383"/>
                    <a:pt x="483" y="1383"/>
                    <a:pt x="491" y="1375"/>
                  </a:cubicBezTo>
                  <a:cubicBezTo>
                    <a:pt x="491" y="1367"/>
                    <a:pt x="498" y="1360"/>
                    <a:pt x="491" y="1336"/>
                  </a:cubicBezTo>
                  <a:cubicBezTo>
                    <a:pt x="491" y="1320"/>
                    <a:pt x="483" y="1312"/>
                    <a:pt x="483" y="1304"/>
                  </a:cubicBezTo>
                  <a:cubicBezTo>
                    <a:pt x="475" y="1288"/>
                    <a:pt x="475" y="1280"/>
                    <a:pt x="491" y="1265"/>
                  </a:cubicBezTo>
                  <a:cubicBezTo>
                    <a:pt x="506" y="1257"/>
                    <a:pt x="514" y="1241"/>
                    <a:pt x="514" y="1233"/>
                  </a:cubicBezTo>
                  <a:cubicBezTo>
                    <a:pt x="522" y="1217"/>
                    <a:pt x="530" y="1209"/>
                    <a:pt x="538" y="1201"/>
                  </a:cubicBezTo>
                  <a:cubicBezTo>
                    <a:pt x="190" y="31"/>
                    <a:pt x="190" y="31"/>
                    <a:pt x="190" y="31"/>
                  </a:cubicBezTo>
                  <a:cubicBezTo>
                    <a:pt x="190" y="63"/>
                    <a:pt x="174" y="79"/>
                    <a:pt x="158" y="95"/>
                  </a:cubicBezTo>
                  <a:cubicBezTo>
                    <a:pt x="151" y="103"/>
                    <a:pt x="143" y="110"/>
                    <a:pt x="143" y="118"/>
                  </a:cubicBezTo>
                  <a:cubicBezTo>
                    <a:pt x="127" y="142"/>
                    <a:pt x="143" y="142"/>
                    <a:pt x="151" y="158"/>
                  </a:cubicBezTo>
                  <a:cubicBezTo>
                    <a:pt x="158" y="166"/>
                    <a:pt x="174" y="166"/>
                    <a:pt x="174" y="182"/>
                  </a:cubicBezTo>
                  <a:cubicBezTo>
                    <a:pt x="174" y="190"/>
                    <a:pt x="167" y="197"/>
                    <a:pt x="158" y="197"/>
                  </a:cubicBezTo>
                  <a:cubicBezTo>
                    <a:pt x="151" y="205"/>
                    <a:pt x="143" y="213"/>
                    <a:pt x="151" y="221"/>
                  </a:cubicBezTo>
                  <a:cubicBezTo>
                    <a:pt x="151" y="229"/>
                    <a:pt x="151" y="237"/>
                    <a:pt x="167" y="253"/>
                  </a:cubicBezTo>
                  <a:cubicBezTo>
                    <a:pt x="206" y="284"/>
                    <a:pt x="198" y="308"/>
                    <a:pt x="198" y="324"/>
                  </a:cubicBezTo>
                  <a:cubicBezTo>
                    <a:pt x="198" y="324"/>
                    <a:pt x="198" y="332"/>
                    <a:pt x="198" y="340"/>
                  </a:cubicBezTo>
                  <a:cubicBezTo>
                    <a:pt x="206" y="355"/>
                    <a:pt x="190" y="371"/>
                    <a:pt x="167" y="387"/>
                  </a:cubicBezTo>
                  <a:cubicBezTo>
                    <a:pt x="158" y="403"/>
                    <a:pt x="143" y="411"/>
                    <a:pt x="135" y="427"/>
                  </a:cubicBezTo>
                  <a:lnTo>
                    <a:pt x="135" y="427"/>
                  </a:lnTo>
                  <a:cubicBezTo>
                    <a:pt x="111" y="458"/>
                    <a:pt x="95" y="498"/>
                    <a:pt x="111" y="545"/>
                  </a:cubicBezTo>
                  <a:cubicBezTo>
                    <a:pt x="127" y="569"/>
                    <a:pt x="111" y="577"/>
                    <a:pt x="103" y="585"/>
                  </a:cubicBezTo>
                  <a:cubicBezTo>
                    <a:pt x="95" y="593"/>
                    <a:pt x="95" y="593"/>
                    <a:pt x="95" y="593"/>
                  </a:cubicBezTo>
                  <a:cubicBezTo>
                    <a:pt x="95" y="616"/>
                    <a:pt x="64" y="632"/>
                    <a:pt x="64" y="632"/>
                  </a:cubicBezTo>
                  <a:cubicBezTo>
                    <a:pt x="56" y="640"/>
                    <a:pt x="56" y="640"/>
                    <a:pt x="56" y="640"/>
                  </a:cubicBezTo>
                  <a:cubicBezTo>
                    <a:pt x="56" y="632"/>
                    <a:pt x="56" y="632"/>
                    <a:pt x="56" y="632"/>
                  </a:cubicBezTo>
                  <a:cubicBezTo>
                    <a:pt x="48" y="616"/>
                    <a:pt x="48" y="601"/>
                    <a:pt x="40" y="601"/>
                  </a:cubicBezTo>
                  <a:cubicBezTo>
                    <a:pt x="40" y="601"/>
                    <a:pt x="40" y="601"/>
                    <a:pt x="32" y="624"/>
                  </a:cubicBezTo>
                  <a:cubicBezTo>
                    <a:pt x="24" y="648"/>
                    <a:pt x="24" y="664"/>
                    <a:pt x="8" y="672"/>
                  </a:cubicBezTo>
                  <a:lnTo>
                    <a:pt x="277" y="1462"/>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8" name="Freeform 757"/>
            <p:cNvSpPr>
              <a:spLocks noChangeArrowheads="1"/>
            </p:cNvSpPr>
            <p:nvPr/>
          </p:nvSpPr>
          <p:spPr bwMode="auto">
            <a:xfrm>
              <a:off x="16529934" y="4011398"/>
              <a:ext cx="336299" cy="670280"/>
            </a:xfrm>
            <a:custGeom>
              <a:avLst/>
              <a:gdLst>
                <a:gd name="T0" fmla="*/ 182 w 641"/>
                <a:gd name="T1" fmla="*/ 174 h 1273"/>
                <a:gd name="T2" fmla="*/ 182 w 641"/>
                <a:gd name="T3" fmla="*/ 174 h 1273"/>
                <a:gd name="T4" fmla="*/ 166 w 641"/>
                <a:gd name="T5" fmla="*/ 300 h 1273"/>
                <a:gd name="T6" fmla="*/ 213 w 641"/>
                <a:gd name="T7" fmla="*/ 379 h 1273"/>
                <a:gd name="T8" fmla="*/ 102 w 641"/>
                <a:gd name="T9" fmla="*/ 569 h 1273"/>
                <a:gd name="T10" fmla="*/ 102 w 641"/>
                <a:gd name="T11" fmla="*/ 711 h 1273"/>
                <a:gd name="T12" fmla="*/ 79 w 641"/>
                <a:gd name="T13" fmla="*/ 964 h 1273"/>
                <a:gd name="T14" fmla="*/ 102 w 641"/>
                <a:gd name="T15" fmla="*/ 1099 h 1273"/>
                <a:gd name="T16" fmla="*/ 87 w 641"/>
                <a:gd name="T17" fmla="*/ 1193 h 1273"/>
                <a:gd name="T18" fmla="*/ 118 w 641"/>
                <a:gd name="T19" fmla="*/ 1265 h 1273"/>
                <a:gd name="T20" fmla="*/ 458 w 641"/>
                <a:gd name="T21" fmla="*/ 1201 h 1273"/>
                <a:gd name="T22" fmla="*/ 529 w 641"/>
                <a:gd name="T23" fmla="*/ 1162 h 1273"/>
                <a:gd name="T24" fmla="*/ 640 w 641"/>
                <a:gd name="T25" fmla="*/ 1035 h 1273"/>
                <a:gd name="T26" fmla="*/ 616 w 641"/>
                <a:gd name="T27" fmla="*/ 877 h 1273"/>
                <a:gd name="T28" fmla="*/ 537 w 641"/>
                <a:gd name="T29" fmla="*/ 790 h 1273"/>
                <a:gd name="T30" fmla="*/ 276 w 641"/>
                <a:gd name="T31" fmla="*/ 0 h 1273"/>
                <a:gd name="T32" fmla="*/ 213 w 641"/>
                <a:gd name="T33" fmla="*/ 8 h 1273"/>
                <a:gd name="T34" fmla="*/ 182 w 641"/>
                <a:gd name="T35" fmla="*/ 126 h 1273"/>
                <a:gd name="T36" fmla="*/ 182 w 641"/>
                <a:gd name="T37" fmla="*/ 174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1" h="1273">
                  <a:moveTo>
                    <a:pt x="182" y="174"/>
                  </a:moveTo>
                  <a:lnTo>
                    <a:pt x="182" y="174"/>
                  </a:lnTo>
                  <a:cubicBezTo>
                    <a:pt x="182" y="197"/>
                    <a:pt x="142" y="269"/>
                    <a:pt x="166" y="300"/>
                  </a:cubicBezTo>
                  <a:cubicBezTo>
                    <a:pt x="197" y="324"/>
                    <a:pt x="229" y="355"/>
                    <a:pt x="213" y="379"/>
                  </a:cubicBezTo>
                  <a:cubicBezTo>
                    <a:pt x="189" y="395"/>
                    <a:pt x="0" y="529"/>
                    <a:pt x="102" y="569"/>
                  </a:cubicBezTo>
                  <a:cubicBezTo>
                    <a:pt x="197" y="608"/>
                    <a:pt x="118" y="664"/>
                    <a:pt x="102" y="711"/>
                  </a:cubicBezTo>
                  <a:cubicBezTo>
                    <a:pt x="87" y="751"/>
                    <a:pt x="47" y="877"/>
                    <a:pt x="79" y="964"/>
                  </a:cubicBezTo>
                  <a:cubicBezTo>
                    <a:pt x="110" y="1043"/>
                    <a:pt x="110" y="1067"/>
                    <a:pt x="102" y="1099"/>
                  </a:cubicBezTo>
                  <a:cubicBezTo>
                    <a:pt x="102" y="1138"/>
                    <a:pt x="71" y="1162"/>
                    <a:pt x="87" y="1193"/>
                  </a:cubicBezTo>
                  <a:cubicBezTo>
                    <a:pt x="102" y="1233"/>
                    <a:pt x="102" y="1265"/>
                    <a:pt x="118" y="1265"/>
                  </a:cubicBezTo>
                  <a:cubicBezTo>
                    <a:pt x="134" y="1272"/>
                    <a:pt x="411" y="1201"/>
                    <a:pt x="458" y="1201"/>
                  </a:cubicBezTo>
                  <a:cubicBezTo>
                    <a:pt x="514" y="1193"/>
                    <a:pt x="514" y="1193"/>
                    <a:pt x="529" y="1162"/>
                  </a:cubicBezTo>
                  <a:cubicBezTo>
                    <a:pt x="545" y="1138"/>
                    <a:pt x="640" y="1035"/>
                    <a:pt x="640" y="1035"/>
                  </a:cubicBezTo>
                  <a:cubicBezTo>
                    <a:pt x="616" y="996"/>
                    <a:pt x="640" y="885"/>
                    <a:pt x="616" y="877"/>
                  </a:cubicBezTo>
                  <a:cubicBezTo>
                    <a:pt x="593" y="869"/>
                    <a:pt x="537" y="790"/>
                    <a:pt x="537" y="790"/>
                  </a:cubicBezTo>
                  <a:cubicBezTo>
                    <a:pt x="276" y="0"/>
                    <a:pt x="276" y="0"/>
                    <a:pt x="276" y="0"/>
                  </a:cubicBezTo>
                  <a:cubicBezTo>
                    <a:pt x="253" y="16"/>
                    <a:pt x="229" y="0"/>
                    <a:pt x="213" y="8"/>
                  </a:cubicBezTo>
                  <a:cubicBezTo>
                    <a:pt x="189" y="8"/>
                    <a:pt x="182" y="79"/>
                    <a:pt x="182" y="126"/>
                  </a:cubicBezTo>
                  <a:cubicBezTo>
                    <a:pt x="182" y="126"/>
                    <a:pt x="182" y="150"/>
                    <a:pt x="182" y="17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9" name="Freeform 758"/>
            <p:cNvSpPr>
              <a:spLocks noChangeArrowheads="1"/>
            </p:cNvSpPr>
            <p:nvPr/>
          </p:nvSpPr>
          <p:spPr bwMode="auto">
            <a:xfrm>
              <a:off x="16555446" y="4006759"/>
              <a:ext cx="313107" cy="672599"/>
            </a:xfrm>
            <a:custGeom>
              <a:avLst/>
              <a:gdLst>
                <a:gd name="T0" fmla="*/ 71 w 594"/>
                <a:gd name="T1" fmla="*/ 1280 h 1281"/>
                <a:gd name="T2" fmla="*/ 71 w 594"/>
                <a:gd name="T3" fmla="*/ 1280 h 1281"/>
                <a:gd name="T4" fmla="*/ 40 w 594"/>
                <a:gd name="T5" fmla="*/ 1201 h 1281"/>
                <a:gd name="T6" fmla="*/ 55 w 594"/>
                <a:gd name="T7" fmla="*/ 1107 h 1281"/>
                <a:gd name="T8" fmla="*/ 32 w 594"/>
                <a:gd name="T9" fmla="*/ 972 h 1281"/>
                <a:gd name="T10" fmla="*/ 55 w 594"/>
                <a:gd name="T11" fmla="*/ 711 h 1281"/>
                <a:gd name="T12" fmla="*/ 95 w 594"/>
                <a:gd name="T13" fmla="*/ 616 h 1281"/>
                <a:gd name="T14" fmla="*/ 24 w 594"/>
                <a:gd name="T15" fmla="*/ 545 h 1281"/>
                <a:gd name="T16" fmla="*/ 158 w 594"/>
                <a:gd name="T17" fmla="*/ 379 h 1281"/>
                <a:gd name="T18" fmla="*/ 119 w 594"/>
                <a:gd name="T19" fmla="*/ 308 h 1281"/>
                <a:gd name="T20" fmla="*/ 135 w 594"/>
                <a:gd name="T21" fmla="*/ 182 h 1281"/>
                <a:gd name="T22" fmla="*/ 127 w 594"/>
                <a:gd name="T23" fmla="*/ 134 h 1281"/>
                <a:gd name="T24" fmla="*/ 166 w 594"/>
                <a:gd name="T25" fmla="*/ 8 h 1281"/>
                <a:gd name="T26" fmla="*/ 198 w 594"/>
                <a:gd name="T27" fmla="*/ 8 h 1281"/>
                <a:gd name="T28" fmla="*/ 229 w 594"/>
                <a:gd name="T29" fmla="*/ 0 h 1281"/>
                <a:gd name="T30" fmla="*/ 498 w 594"/>
                <a:gd name="T31" fmla="*/ 798 h 1281"/>
                <a:gd name="T32" fmla="*/ 585 w 594"/>
                <a:gd name="T33" fmla="*/ 956 h 1281"/>
                <a:gd name="T34" fmla="*/ 593 w 594"/>
                <a:gd name="T35" fmla="*/ 1043 h 1281"/>
                <a:gd name="T36" fmla="*/ 490 w 594"/>
                <a:gd name="T37" fmla="*/ 1170 h 1281"/>
                <a:gd name="T38" fmla="*/ 411 w 594"/>
                <a:gd name="T39" fmla="*/ 1209 h 1281"/>
                <a:gd name="T40" fmla="*/ 71 w 594"/>
                <a:gd name="T41" fmla="*/ 1280 h 1281"/>
                <a:gd name="T42" fmla="*/ 135 w 594"/>
                <a:gd name="T43" fmla="*/ 134 h 1281"/>
                <a:gd name="T44" fmla="*/ 135 w 594"/>
                <a:gd name="T45" fmla="*/ 213 h 1281"/>
                <a:gd name="T46" fmla="*/ 135 w 594"/>
                <a:gd name="T47" fmla="*/ 316 h 1281"/>
                <a:gd name="T48" fmla="*/ 142 w 594"/>
                <a:gd name="T49" fmla="*/ 411 h 1281"/>
                <a:gd name="T50" fmla="*/ 55 w 594"/>
                <a:gd name="T51" fmla="*/ 569 h 1281"/>
                <a:gd name="T52" fmla="*/ 79 w 594"/>
                <a:gd name="T53" fmla="*/ 680 h 1281"/>
                <a:gd name="T54" fmla="*/ 55 w 594"/>
                <a:gd name="T55" fmla="*/ 719 h 1281"/>
                <a:gd name="T56" fmla="*/ 63 w 594"/>
                <a:gd name="T57" fmla="*/ 1107 h 1281"/>
                <a:gd name="T58" fmla="*/ 48 w 594"/>
                <a:gd name="T59" fmla="*/ 1146 h 1281"/>
                <a:gd name="T60" fmla="*/ 55 w 594"/>
                <a:gd name="T61" fmla="*/ 1233 h 1281"/>
                <a:gd name="T62" fmla="*/ 221 w 594"/>
                <a:gd name="T63" fmla="*/ 1241 h 1281"/>
                <a:gd name="T64" fmla="*/ 419 w 594"/>
                <a:gd name="T65" fmla="*/ 1201 h 1281"/>
                <a:gd name="T66" fmla="*/ 585 w 594"/>
                <a:gd name="T67" fmla="*/ 1043 h 1281"/>
                <a:gd name="T68" fmla="*/ 569 w 594"/>
                <a:gd name="T69" fmla="*/ 885 h 1281"/>
                <a:gd name="T70" fmla="*/ 490 w 594"/>
                <a:gd name="T71" fmla="*/ 798 h 1281"/>
                <a:gd name="T72" fmla="*/ 198 w 594"/>
                <a:gd name="T73" fmla="*/ 16 h 1281"/>
                <a:gd name="T74" fmla="*/ 166 w 594"/>
                <a:gd name="T75" fmla="*/ 16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4" h="1281">
                  <a:moveTo>
                    <a:pt x="71" y="1280"/>
                  </a:moveTo>
                  <a:lnTo>
                    <a:pt x="71" y="1280"/>
                  </a:lnTo>
                  <a:lnTo>
                    <a:pt x="71" y="1280"/>
                  </a:lnTo>
                  <a:lnTo>
                    <a:pt x="71" y="1280"/>
                  </a:lnTo>
                  <a:cubicBezTo>
                    <a:pt x="63" y="1280"/>
                    <a:pt x="55" y="1257"/>
                    <a:pt x="48" y="1233"/>
                  </a:cubicBezTo>
                  <a:cubicBezTo>
                    <a:pt x="48" y="1225"/>
                    <a:pt x="40" y="1217"/>
                    <a:pt x="40" y="1201"/>
                  </a:cubicBezTo>
                  <a:cubicBezTo>
                    <a:pt x="24" y="1178"/>
                    <a:pt x="32" y="1162"/>
                    <a:pt x="40" y="1146"/>
                  </a:cubicBezTo>
                  <a:cubicBezTo>
                    <a:pt x="48" y="1130"/>
                    <a:pt x="55" y="1122"/>
                    <a:pt x="55" y="1107"/>
                  </a:cubicBezTo>
                  <a:lnTo>
                    <a:pt x="55" y="1107"/>
                  </a:lnTo>
                  <a:cubicBezTo>
                    <a:pt x="55" y="1075"/>
                    <a:pt x="63" y="1051"/>
                    <a:pt x="32" y="972"/>
                  </a:cubicBezTo>
                  <a:cubicBezTo>
                    <a:pt x="0" y="893"/>
                    <a:pt x="40" y="767"/>
                    <a:pt x="48" y="719"/>
                  </a:cubicBezTo>
                  <a:cubicBezTo>
                    <a:pt x="55" y="711"/>
                    <a:pt x="55" y="711"/>
                    <a:pt x="55" y="711"/>
                  </a:cubicBezTo>
                  <a:cubicBezTo>
                    <a:pt x="55" y="703"/>
                    <a:pt x="63" y="687"/>
                    <a:pt x="71" y="680"/>
                  </a:cubicBezTo>
                  <a:cubicBezTo>
                    <a:pt x="87" y="656"/>
                    <a:pt x="103" y="632"/>
                    <a:pt x="95" y="616"/>
                  </a:cubicBezTo>
                  <a:cubicBezTo>
                    <a:pt x="95" y="601"/>
                    <a:pt x="79" y="593"/>
                    <a:pt x="55" y="577"/>
                  </a:cubicBezTo>
                  <a:cubicBezTo>
                    <a:pt x="32" y="569"/>
                    <a:pt x="24" y="561"/>
                    <a:pt x="24" y="545"/>
                  </a:cubicBezTo>
                  <a:cubicBezTo>
                    <a:pt x="16" y="506"/>
                    <a:pt x="95" y="435"/>
                    <a:pt x="135" y="403"/>
                  </a:cubicBezTo>
                  <a:cubicBezTo>
                    <a:pt x="150" y="395"/>
                    <a:pt x="158" y="387"/>
                    <a:pt x="158" y="379"/>
                  </a:cubicBezTo>
                  <a:cubicBezTo>
                    <a:pt x="174" y="363"/>
                    <a:pt x="158" y="348"/>
                    <a:pt x="135" y="324"/>
                  </a:cubicBezTo>
                  <a:cubicBezTo>
                    <a:pt x="127" y="316"/>
                    <a:pt x="119" y="308"/>
                    <a:pt x="119" y="308"/>
                  </a:cubicBezTo>
                  <a:cubicBezTo>
                    <a:pt x="95" y="284"/>
                    <a:pt x="111" y="237"/>
                    <a:pt x="127" y="205"/>
                  </a:cubicBezTo>
                  <a:cubicBezTo>
                    <a:pt x="127" y="197"/>
                    <a:pt x="135" y="182"/>
                    <a:pt x="135" y="182"/>
                  </a:cubicBezTo>
                  <a:cubicBezTo>
                    <a:pt x="135" y="158"/>
                    <a:pt x="127" y="134"/>
                    <a:pt x="127" y="134"/>
                  </a:cubicBezTo>
                  <a:lnTo>
                    <a:pt x="127" y="134"/>
                  </a:lnTo>
                  <a:lnTo>
                    <a:pt x="127" y="134"/>
                  </a:lnTo>
                  <a:cubicBezTo>
                    <a:pt x="127" y="103"/>
                    <a:pt x="142" y="16"/>
                    <a:pt x="166" y="8"/>
                  </a:cubicBezTo>
                  <a:cubicBezTo>
                    <a:pt x="174" y="8"/>
                    <a:pt x="174" y="8"/>
                    <a:pt x="182" y="8"/>
                  </a:cubicBezTo>
                  <a:cubicBezTo>
                    <a:pt x="182" y="8"/>
                    <a:pt x="190" y="8"/>
                    <a:pt x="198" y="8"/>
                  </a:cubicBezTo>
                  <a:cubicBezTo>
                    <a:pt x="206" y="8"/>
                    <a:pt x="214" y="8"/>
                    <a:pt x="221" y="0"/>
                  </a:cubicBezTo>
                  <a:cubicBezTo>
                    <a:pt x="229" y="0"/>
                    <a:pt x="229" y="0"/>
                    <a:pt x="229" y="0"/>
                  </a:cubicBezTo>
                  <a:lnTo>
                    <a:pt x="229" y="0"/>
                  </a:lnTo>
                  <a:cubicBezTo>
                    <a:pt x="498" y="798"/>
                    <a:pt x="498" y="798"/>
                    <a:pt x="498" y="798"/>
                  </a:cubicBezTo>
                  <a:cubicBezTo>
                    <a:pt x="506" y="814"/>
                    <a:pt x="546" y="877"/>
                    <a:pt x="569" y="877"/>
                  </a:cubicBezTo>
                  <a:cubicBezTo>
                    <a:pt x="585" y="885"/>
                    <a:pt x="585" y="909"/>
                    <a:pt x="585" y="956"/>
                  </a:cubicBezTo>
                  <a:cubicBezTo>
                    <a:pt x="585" y="988"/>
                    <a:pt x="585" y="1020"/>
                    <a:pt x="593" y="1043"/>
                  </a:cubicBezTo>
                  <a:lnTo>
                    <a:pt x="593" y="1043"/>
                  </a:lnTo>
                  <a:lnTo>
                    <a:pt x="593" y="1043"/>
                  </a:lnTo>
                  <a:cubicBezTo>
                    <a:pt x="593" y="1043"/>
                    <a:pt x="506" y="1146"/>
                    <a:pt x="490" y="1170"/>
                  </a:cubicBezTo>
                  <a:cubicBezTo>
                    <a:pt x="474" y="1201"/>
                    <a:pt x="467" y="1201"/>
                    <a:pt x="427" y="1209"/>
                  </a:cubicBezTo>
                  <a:cubicBezTo>
                    <a:pt x="411" y="1209"/>
                    <a:pt x="411" y="1209"/>
                    <a:pt x="411" y="1209"/>
                  </a:cubicBezTo>
                  <a:cubicBezTo>
                    <a:pt x="388" y="1209"/>
                    <a:pt x="301" y="1233"/>
                    <a:pt x="221" y="1249"/>
                  </a:cubicBezTo>
                  <a:cubicBezTo>
                    <a:pt x="135" y="1265"/>
                    <a:pt x="79" y="1280"/>
                    <a:pt x="71" y="1280"/>
                  </a:cubicBezTo>
                  <a:close/>
                  <a:moveTo>
                    <a:pt x="135" y="134"/>
                  </a:moveTo>
                  <a:lnTo>
                    <a:pt x="135" y="134"/>
                  </a:lnTo>
                  <a:cubicBezTo>
                    <a:pt x="135" y="134"/>
                    <a:pt x="142" y="158"/>
                    <a:pt x="142" y="182"/>
                  </a:cubicBezTo>
                  <a:cubicBezTo>
                    <a:pt x="142" y="190"/>
                    <a:pt x="135" y="197"/>
                    <a:pt x="135" y="213"/>
                  </a:cubicBezTo>
                  <a:cubicBezTo>
                    <a:pt x="119" y="237"/>
                    <a:pt x="103" y="284"/>
                    <a:pt x="127" y="300"/>
                  </a:cubicBezTo>
                  <a:cubicBezTo>
                    <a:pt x="127" y="308"/>
                    <a:pt x="135" y="308"/>
                    <a:pt x="135" y="316"/>
                  </a:cubicBezTo>
                  <a:cubicBezTo>
                    <a:pt x="158" y="340"/>
                    <a:pt x="182" y="363"/>
                    <a:pt x="166" y="387"/>
                  </a:cubicBezTo>
                  <a:cubicBezTo>
                    <a:pt x="166" y="395"/>
                    <a:pt x="158" y="395"/>
                    <a:pt x="142" y="411"/>
                  </a:cubicBezTo>
                  <a:cubicBezTo>
                    <a:pt x="103" y="443"/>
                    <a:pt x="24" y="506"/>
                    <a:pt x="32" y="545"/>
                  </a:cubicBezTo>
                  <a:cubicBezTo>
                    <a:pt x="32" y="553"/>
                    <a:pt x="40" y="569"/>
                    <a:pt x="55" y="569"/>
                  </a:cubicBezTo>
                  <a:cubicBezTo>
                    <a:pt x="79" y="585"/>
                    <a:pt x="95" y="601"/>
                    <a:pt x="103" y="616"/>
                  </a:cubicBezTo>
                  <a:cubicBezTo>
                    <a:pt x="111" y="640"/>
                    <a:pt x="95" y="656"/>
                    <a:pt x="79" y="680"/>
                  </a:cubicBezTo>
                  <a:cubicBezTo>
                    <a:pt x="71" y="696"/>
                    <a:pt x="63" y="703"/>
                    <a:pt x="55" y="719"/>
                  </a:cubicBezTo>
                  <a:lnTo>
                    <a:pt x="55" y="719"/>
                  </a:lnTo>
                  <a:cubicBezTo>
                    <a:pt x="48" y="767"/>
                    <a:pt x="8" y="893"/>
                    <a:pt x="40" y="972"/>
                  </a:cubicBezTo>
                  <a:cubicBezTo>
                    <a:pt x="63" y="1051"/>
                    <a:pt x="63" y="1075"/>
                    <a:pt x="63" y="1107"/>
                  </a:cubicBezTo>
                  <a:lnTo>
                    <a:pt x="63" y="1107"/>
                  </a:lnTo>
                  <a:cubicBezTo>
                    <a:pt x="55" y="1122"/>
                    <a:pt x="55" y="1138"/>
                    <a:pt x="48" y="1146"/>
                  </a:cubicBezTo>
                  <a:cubicBezTo>
                    <a:pt x="40" y="1162"/>
                    <a:pt x="32" y="1178"/>
                    <a:pt x="40" y="1201"/>
                  </a:cubicBezTo>
                  <a:cubicBezTo>
                    <a:pt x="48" y="1209"/>
                    <a:pt x="48" y="1225"/>
                    <a:pt x="55" y="1233"/>
                  </a:cubicBezTo>
                  <a:cubicBezTo>
                    <a:pt x="63" y="1257"/>
                    <a:pt x="63" y="1273"/>
                    <a:pt x="71" y="1273"/>
                  </a:cubicBezTo>
                  <a:cubicBezTo>
                    <a:pt x="79" y="1273"/>
                    <a:pt x="150" y="1257"/>
                    <a:pt x="221" y="1241"/>
                  </a:cubicBezTo>
                  <a:cubicBezTo>
                    <a:pt x="293" y="1225"/>
                    <a:pt x="388" y="1209"/>
                    <a:pt x="411" y="1201"/>
                  </a:cubicBezTo>
                  <a:cubicBezTo>
                    <a:pt x="419" y="1201"/>
                    <a:pt x="419" y="1201"/>
                    <a:pt x="419" y="1201"/>
                  </a:cubicBezTo>
                  <a:cubicBezTo>
                    <a:pt x="467" y="1194"/>
                    <a:pt x="467" y="1194"/>
                    <a:pt x="482" y="1170"/>
                  </a:cubicBezTo>
                  <a:cubicBezTo>
                    <a:pt x="498" y="1146"/>
                    <a:pt x="577" y="1059"/>
                    <a:pt x="585" y="1043"/>
                  </a:cubicBezTo>
                  <a:cubicBezTo>
                    <a:pt x="577" y="1020"/>
                    <a:pt x="577" y="988"/>
                    <a:pt x="577" y="956"/>
                  </a:cubicBezTo>
                  <a:cubicBezTo>
                    <a:pt x="577" y="925"/>
                    <a:pt x="577" y="893"/>
                    <a:pt x="569" y="885"/>
                  </a:cubicBezTo>
                  <a:cubicBezTo>
                    <a:pt x="538" y="877"/>
                    <a:pt x="490" y="798"/>
                    <a:pt x="490" y="798"/>
                  </a:cubicBezTo>
                  <a:lnTo>
                    <a:pt x="490" y="798"/>
                  </a:lnTo>
                  <a:cubicBezTo>
                    <a:pt x="229" y="8"/>
                    <a:pt x="229" y="8"/>
                    <a:pt x="229" y="8"/>
                  </a:cubicBezTo>
                  <a:cubicBezTo>
                    <a:pt x="214" y="16"/>
                    <a:pt x="206" y="16"/>
                    <a:pt x="198" y="16"/>
                  </a:cubicBezTo>
                  <a:cubicBezTo>
                    <a:pt x="190" y="16"/>
                    <a:pt x="182" y="16"/>
                    <a:pt x="182" y="16"/>
                  </a:cubicBezTo>
                  <a:cubicBezTo>
                    <a:pt x="174" y="16"/>
                    <a:pt x="174" y="16"/>
                    <a:pt x="166" y="16"/>
                  </a:cubicBezTo>
                  <a:cubicBezTo>
                    <a:pt x="150" y="16"/>
                    <a:pt x="135" y="79"/>
                    <a:pt x="135" y="13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0" name="Freeform 759"/>
            <p:cNvSpPr>
              <a:spLocks noChangeArrowheads="1"/>
            </p:cNvSpPr>
            <p:nvPr/>
          </p:nvSpPr>
          <p:spPr bwMode="auto">
            <a:xfrm>
              <a:off x="16309600" y="4076339"/>
              <a:ext cx="340939" cy="640128"/>
            </a:xfrm>
            <a:custGeom>
              <a:avLst/>
              <a:gdLst>
                <a:gd name="T0" fmla="*/ 15 w 649"/>
                <a:gd name="T1" fmla="*/ 269 h 1219"/>
                <a:gd name="T2" fmla="*/ 15 w 649"/>
                <a:gd name="T3" fmla="*/ 269 h 1219"/>
                <a:gd name="T4" fmla="*/ 23 w 649"/>
                <a:gd name="T5" fmla="*/ 364 h 1219"/>
                <a:gd name="T6" fmla="*/ 63 w 649"/>
                <a:gd name="T7" fmla="*/ 419 h 1219"/>
                <a:gd name="T8" fmla="*/ 102 w 649"/>
                <a:gd name="T9" fmla="*/ 522 h 1219"/>
                <a:gd name="T10" fmla="*/ 95 w 649"/>
                <a:gd name="T11" fmla="*/ 617 h 1219"/>
                <a:gd name="T12" fmla="*/ 118 w 649"/>
                <a:gd name="T13" fmla="*/ 743 h 1219"/>
                <a:gd name="T14" fmla="*/ 150 w 649"/>
                <a:gd name="T15" fmla="*/ 838 h 1219"/>
                <a:gd name="T16" fmla="*/ 190 w 649"/>
                <a:gd name="T17" fmla="*/ 838 h 1219"/>
                <a:gd name="T18" fmla="*/ 237 w 649"/>
                <a:gd name="T19" fmla="*/ 988 h 1219"/>
                <a:gd name="T20" fmla="*/ 284 w 649"/>
                <a:gd name="T21" fmla="*/ 1210 h 1219"/>
                <a:gd name="T22" fmla="*/ 537 w 649"/>
                <a:gd name="T23" fmla="*/ 1139 h 1219"/>
                <a:gd name="T24" fmla="*/ 506 w 649"/>
                <a:gd name="T25" fmla="*/ 1067 h 1219"/>
                <a:gd name="T26" fmla="*/ 521 w 649"/>
                <a:gd name="T27" fmla="*/ 973 h 1219"/>
                <a:gd name="T28" fmla="*/ 498 w 649"/>
                <a:gd name="T29" fmla="*/ 838 h 1219"/>
                <a:gd name="T30" fmla="*/ 521 w 649"/>
                <a:gd name="T31" fmla="*/ 585 h 1219"/>
                <a:gd name="T32" fmla="*/ 521 w 649"/>
                <a:gd name="T33" fmla="*/ 443 h 1219"/>
                <a:gd name="T34" fmla="*/ 632 w 649"/>
                <a:gd name="T35" fmla="*/ 253 h 1219"/>
                <a:gd name="T36" fmla="*/ 585 w 649"/>
                <a:gd name="T37" fmla="*/ 174 h 1219"/>
                <a:gd name="T38" fmla="*/ 601 w 649"/>
                <a:gd name="T39" fmla="*/ 48 h 1219"/>
                <a:gd name="T40" fmla="*/ 601 w 649"/>
                <a:gd name="T41" fmla="*/ 0 h 1219"/>
                <a:gd name="T42" fmla="*/ 0 w 649"/>
                <a:gd name="T43" fmla="*/ 174 h 1219"/>
                <a:gd name="T44" fmla="*/ 15 w 649"/>
                <a:gd name="T45" fmla="*/ 26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9" h="1219">
                  <a:moveTo>
                    <a:pt x="15" y="269"/>
                  </a:moveTo>
                  <a:lnTo>
                    <a:pt x="15" y="269"/>
                  </a:lnTo>
                  <a:cubicBezTo>
                    <a:pt x="23" y="285"/>
                    <a:pt x="15" y="324"/>
                    <a:pt x="23" y="364"/>
                  </a:cubicBezTo>
                  <a:cubicBezTo>
                    <a:pt x="31" y="396"/>
                    <a:pt x="55" y="396"/>
                    <a:pt x="63" y="419"/>
                  </a:cubicBezTo>
                  <a:cubicBezTo>
                    <a:pt x="79" y="443"/>
                    <a:pt x="95" y="498"/>
                    <a:pt x="102" y="522"/>
                  </a:cubicBezTo>
                  <a:cubicBezTo>
                    <a:pt x="102" y="553"/>
                    <a:pt x="79" y="577"/>
                    <a:pt x="95" y="617"/>
                  </a:cubicBezTo>
                  <a:cubicBezTo>
                    <a:pt x="110" y="656"/>
                    <a:pt x="118" y="720"/>
                    <a:pt x="118" y="743"/>
                  </a:cubicBezTo>
                  <a:cubicBezTo>
                    <a:pt x="118" y="767"/>
                    <a:pt x="126" y="830"/>
                    <a:pt x="150" y="838"/>
                  </a:cubicBezTo>
                  <a:cubicBezTo>
                    <a:pt x="174" y="838"/>
                    <a:pt x="174" y="807"/>
                    <a:pt x="190" y="838"/>
                  </a:cubicBezTo>
                  <a:cubicBezTo>
                    <a:pt x="205" y="862"/>
                    <a:pt x="221" y="933"/>
                    <a:pt x="237" y="988"/>
                  </a:cubicBezTo>
                  <a:cubicBezTo>
                    <a:pt x="253" y="1044"/>
                    <a:pt x="284" y="1202"/>
                    <a:pt x="284" y="1210"/>
                  </a:cubicBezTo>
                  <a:cubicBezTo>
                    <a:pt x="292" y="1218"/>
                    <a:pt x="537" y="1139"/>
                    <a:pt x="537" y="1139"/>
                  </a:cubicBezTo>
                  <a:cubicBezTo>
                    <a:pt x="521" y="1139"/>
                    <a:pt x="521" y="1107"/>
                    <a:pt x="506" y="1067"/>
                  </a:cubicBezTo>
                  <a:cubicBezTo>
                    <a:pt x="490" y="1036"/>
                    <a:pt x="521" y="1012"/>
                    <a:pt x="521" y="973"/>
                  </a:cubicBezTo>
                  <a:cubicBezTo>
                    <a:pt x="529" y="941"/>
                    <a:pt x="529" y="917"/>
                    <a:pt x="498" y="838"/>
                  </a:cubicBezTo>
                  <a:cubicBezTo>
                    <a:pt x="466" y="751"/>
                    <a:pt x="506" y="625"/>
                    <a:pt x="521" y="585"/>
                  </a:cubicBezTo>
                  <a:cubicBezTo>
                    <a:pt x="537" y="538"/>
                    <a:pt x="616" y="482"/>
                    <a:pt x="521" y="443"/>
                  </a:cubicBezTo>
                  <a:cubicBezTo>
                    <a:pt x="419" y="403"/>
                    <a:pt x="608" y="269"/>
                    <a:pt x="632" y="253"/>
                  </a:cubicBezTo>
                  <a:cubicBezTo>
                    <a:pt x="648" y="229"/>
                    <a:pt x="616" y="198"/>
                    <a:pt x="585" y="174"/>
                  </a:cubicBezTo>
                  <a:cubicBezTo>
                    <a:pt x="561" y="143"/>
                    <a:pt x="601" y="71"/>
                    <a:pt x="601" y="48"/>
                  </a:cubicBezTo>
                  <a:cubicBezTo>
                    <a:pt x="601" y="24"/>
                    <a:pt x="601" y="0"/>
                    <a:pt x="601" y="0"/>
                  </a:cubicBezTo>
                  <a:cubicBezTo>
                    <a:pt x="593" y="24"/>
                    <a:pt x="292" y="103"/>
                    <a:pt x="0" y="174"/>
                  </a:cubicBezTo>
                  <a:cubicBezTo>
                    <a:pt x="0" y="198"/>
                    <a:pt x="8" y="253"/>
                    <a:pt x="15" y="26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1" name="Freeform 760"/>
            <p:cNvSpPr>
              <a:spLocks noChangeArrowheads="1"/>
            </p:cNvSpPr>
            <p:nvPr/>
          </p:nvSpPr>
          <p:spPr bwMode="auto">
            <a:xfrm>
              <a:off x="16309600" y="4064743"/>
              <a:ext cx="340939" cy="654044"/>
            </a:xfrm>
            <a:custGeom>
              <a:avLst/>
              <a:gdLst>
                <a:gd name="T0" fmla="*/ 292 w 649"/>
                <a:gd name="T1" fmla="*/ 1242 h 1243"/>
                <a:gd name="T2" fmla="*/ 253 w 649"/>
                <a:gd name="T3" fmla="*/ 1091 h 1243"/>
                <a:gd name="T4" fmla="*/ 190 w 649"/>
                <a:gd name="T5" fmla="*/ 862 h 1243"/>
                <a:gd name="T6" fmla="*/ 174 w 649"/>
                <a:gd name="T7" fmla="*/ 854 h 1243"/>
                <a:gd name="T8" fmla="*/ 150 w 649"/>
                <a:gd name="T9" fmla="*/ 862 h 1243"/>
                <a:gd name="T10" fmla="*/ 95 w 649"/>
                <a:gd name="T11" fmla="*/ 641 h 1243"/>
                <a:gd name="T12" fmla="*/ 95 w 649"/>
                <a:gd name="T13" fmla="*/ 554 h 1243"/>
                <a:gd name="T14" fmla="*/ 47 w 649"/>
                <a:gd name="T15" fmla="*/ 427 h 1243"/>
                <a:gd name="T16" fmla="*/ 15 w 649"/>
                <a:gd name="T17" fmla="*/ 340 h 1243"/>
                <a:gd name="T18" fmla="*/ 0 w 649"/>
                <a:gd name="T19" fmla="*/ 198 h 1243"/>
                <a:gd name="T20" fmla="*/ 0 w 649"/>
                <a:gd name="T21" fmla="*/ 190 h 1243"/>
                <a:gd name="T22" fmla="*/ 593 w 649"/>
                <a:gd name="T23" fmla="*/ 0 h 1243"/>
                <a:gd name="T24" fmla="*/ 608 w 649"/>
                <a:gd name="T25" fmla="*/ 72 h 1243"/>
                <a:gd name="T26" fmla="*/ 593 w 649"/>
                <a:gd name="T27" fmla="*/ 190 h 1243"/>
                <a:gd name="T28" fmla="*/ 632 w 649"/>
                <a:gd name="T29" fmla="*/ 277 h 1243"/>
                <a:gd name="T30" fmla="*/ 498 w 649"/>
                <a:gd name="T31" fmla="*/ 435 h 1243"/>
                <a:gd name="T32" fmla="*/ 569 w 649"/>
                <a:gd name="T33" fmla="*/ 506 h 1243"/>
                <a:gd name="T34" fmla="*/ 521 w 649"/>
                <a:gd name="T35" fmla="*/ 609 h 1243"/>
                <a:gd name="T36" fmla="*/ 506 w 649"/>
                <a:gd name="T37" fmla="*/ 862 h 1243"/>
                <a:gd name="T38" fmla="*/ 529 w 649"/>
                <a:gd name="T39" fmla="*/ 997 h 1243"/>
                <a:gd name="T40" fmla="*/ 506 w 649"/>
                <a:gd name="T41" fmla="*/ 1091 h 1243"/>
                <a:gd name="T42" fmla="*/ 537 w 649"/>
                <a:gd name="T43" fmla="*/ 1163 h 1243"/>
                <a:gd name="T44" fmla="*/ 537 w 649"/>
                <a:gd name="T45" fmla="*/ 1170 h 1243"/>
                <a:gd name="T46" fmla="*/ 181 w 649"/>
                <a:gd name="T47" fmla="*/ 846 h 1243"/>
                <a:gd name="T48" fmla="*/ 197 w 649"/>
                <a:gd name="T49" fmla="*/ 854 h 1243"/>
                <a:gd name="T50" fmla="*/ 261 w 649"/>
                <a:gd name="T51" fmla="*/ 1091 h 1243"/>
                <a:gd name="T52" fmla="*/ 529 w 649"/>
                <a:gd name="T53" fmla="*/ 1163 h 1243"/>
                <a:gd name="T54" fmla="*/ 506 w 649"/>
                <a:gd name="T55" fmla="*/ 1091 h 1243"/>
                <a:gd name="T56" fmla="*/ 521 w 649"/>
                <a:gd name="T57" fmla="*/ 997 h 1243"/>
                <a:gd name="T58" fmla="*/ 498 w 649"/>
                <a:gd name="T59" fmla="*/ 862 h 1243"/>
                <a:gd name="T60" fmla="*/ 521 w 649"/>
                <a:gd name="T61" fmla="*/ 601 h 1243"/>
                <a:gd name="T62" fmla="*/ 561 w 649"/>
                <a:gd name="T63" fmla="*/ 506 h 1243"/>
                <a:gd name="T64" fmla="*/ 490 w 649"/>
                <a:gd name="T65" fmla="*/ 435 h 1243"/>
                <a:gd name="T66" fmla="*/ 624 w 649"/>
                <a:gd name="T67" fmla="*/ 269 h 1243"/>
                <a:gd name="T68" fmla="*/ 585 w 649"/>
                <a:gd name="T69" fmla="*/ 198 h 1243"/>
                <a:gd name="T70" fmla="*/ 601 w 649"/>
                <a:gd name="T71" fmla="*/ 72 h 1243"/>
                <a:gd name="T72" fmla="*/ 8 w 649"/>
                <a:gd name="T73" fmla="*/ 198 h 1243"/>
                <a:gd name="T74" fmla="*/ 23 w 649"/>
                <a:gd name="T75" fmla="*/ 340 h 1243"/>
                <a:gd name="T76" fmla="*/ 55 w 649"/>
                <a:gd name="T77" fmla="*/ 420 h 1243"/>
                <a:gd name="T78" fmla="*/ 102 w 649"/>
                <a:gd name="T79" fmla="*/ 546 h 1243"/>
                <a:gd name="T80" fmla="*/ 95 w 649"/>
                <a:gd name="T81" fmla="*/ 641 h 1243"/>
                <a:gd name="T82" fmla="*/ 150 w 649"/>
                <a:gd name="T83" fmla="*/ 854 h 1243"/>
                <a:gd name="T84" fmla="*/ 174 w 649"/>
                <a:gd name="T85" fmla="*/ 84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9" h="1243">
                  <a:moveTo>
                    <a:pt x="292" y="1242"/>
                  </a:moveTo>
                  <a:lnTo>
                    <a:pt x="292" y="1242"/>
                  </a:lnTo>
                  <a:cubicBezTo>
                    <a:pt x="292" y="1242"/>
                    <a:pt x="284" y="1242"/>
                    <a:pt x="284" y="1234"/>
                  </a:cubicBezTo>
                  <a:cubicBezTo>
                    <a:pt x="284" y="1234"/>
                    <a:pt x="276" y="1186"/>
                    <a:pt x="253" y="1091"/>
                  </a:cubicBezTo>
                  <a:cubicBezTo>
                    <a:pt x="245" y="1060"/>
                    <a:pt x="237" y="1028"/>
                    <a:pt x="237" y="1012"/>
                  </a:cubicBezTo>
                  <a:cubicBezTo>
                    <a:pt x="213" y="933"/>
                    <a:pt x="197" y="886"/>
                    <a:pt x="190" y="862"/>
                  </a:cubicBezTo>
                  <a:cubicBezTo>
                    <a:pt x="181" y="854"/>
                    <a:pt x="181" y="854"/>
                    <a:pt x="181" y="854"/>
                  </a:cubicBezTo>
                  <a:cubicBezTo>
                    <a:pt x="181" y="854"/>
                    <a:pt x="181" y="854"/>
                    <a:pt x="174" y="854"/>
                  </a:cubicBezTo>
                  <a:cubicBezTo>
                    <a:pt x="174" y="862"/>
                    <a:pt x="166" y="862"/>
                    <a:pt x="158" y="862"/>
                  </a:cubicBezTo>
                  <a:cubicBezTo>
                    <a:pt x="150" y="862"/>
                    <a:pt x="150" y="862"/>
                    <a:pt x="150" y="862"/>
                  </a:cubicBezTo>
                  <a:cubicBezTo>
                    <a:pt x="126" y="854"/>
                    <a:pt x="118" y="799"/>
                    <a:pt x="118" y="767"/>
                  </a:cubicBezTo>
                  <a:cubicBezTo>
                    <a:pt x="118" y="744"/>
                    <a:pt x="102" y="673"/>
                    <a:pt x="95" y="641"/>
                  </a:cubicBezTo>
                  <a:cubicBezTo>
                    <a:pt x="87" y="617"/>
                    <a:pt x="87" y="601"/>
                    <a:pt x="95" y="577"/>
                  </a:cubicBezTo>
                  <a:cubicBezTo>
                    <a:pt x="95" y="570"/>
                    <a:pt x="95" y="562"/>
                    <a:pt x="95" y="554"/>
                  </a:cubicBezTo>
                  <a:cubicBezTo>
                    <a:pt x="95" y="522"/>
                    <a:pt x="79" y="467"/>
                    <a:pt x="63" y="443"/>
                  </a:cubicBezTo>
                  <a:cubicBezTo>
                    <a:pt x="63" y="435"/>
                    <a:pt x="55" y="427"/>
                    <a:pt x="47" y="427"/>
                  </a:cubicBezTo>
                  <a:cubicBezTo>
                    <a:pt x="39" y="420"/>
                    <a:pt x="31" y="411"/>
                    <a:pt x="23" y="388"/>
                  </a:cubicBezTo>
                  <a:cubicBezTo>
                    <a:pt x="15" y="372"/>
                    <a:pt x="15" y="356"/>
                    <a:pt x="15" y="340"/>
                  </a:cubicBezTo>
                  <a:cubicBezTo>
                    <a:pt x="15" y="317"/>
                    <a:pt x="15" y="301"/>
                    <a:pt x="8" y="293"/>
                  </a:cubicBezTo>
                  <a:cubicBezTo>
                    <a:pt x="0" y="277"/>
                    <a:pt x="0" y="238"/>
                    <a:pt x="0" y="198"/>
                  </a:cubicBezTo>
                  <a:cubicBezTo>
                    <a:pt x="0" y="190"/>
                    <a:pt x="0" y="190"/>
                    <a:pt x="0" y="190"/>
                  </a:cubicBezTo>
                  <a:lnTo>
                    <a:pt x="0" y="190"/>
                  </a:lnTo>
                  <a:cubicBezTo>
                    <a:pt x="545" y="64"/>
                    <a:pt x="593" y="24"/>
                    <a:pt x="593" y="24"/>
                  </a:cubicBezTo>
                  <a:cubicBezTo>
                    <a:pt x="593" y="0"/>
                    <a:pt x="593" y="0"/>
                    <a:pt x="593" y="0"/>
                  </a:cubicBezTo>
                  <a:cubicBezTo>
                    <a:pt x="601" y="24"/>
                    <a:pt x="601" y="24"/>
                    <a:pt x="601" y="24"/>
                  </a:cubicBezTo>
                  <a:cubicBezTo>
                    <a:pt x="601" y="24"/>
                    <a:pt x="608" y="48"/>
                    <a:pt x="608" y="72"/>
                  </a:cubicBezTo>
                  <a:cubicBezTo>
                    <a:pt x="608" y="80"/>
                    <a:pt x="601" y="87"/>
                    <a:pt x="601" y="103"/>
                  </a:cubicBezTo>
                  <a:cubicBezTo>
                    <a:pt x="585" y="127"/>
                    <a:pt x="569" y="174"/>
                    <a:pt x="593" y="190"/>
                  </a:cubicBezTo>
                  <a:cubicBezTo>
                    <a:pt x="593" y="198"/>
                    <a:pt x="601" y="198"/>
                    <a:pt x="601" y="206"/>
                  </a:cubicBezTo>
                  <a:cubicBezTo>
                    <a:pt x="624" y="230"/>
                    <a:pt x="648" y="253"/>
                    <a:pt x="632" y="277"/>
                  </a:cubicBezTo>
                  <a:cubicBezTo>
                    <a:pt x="632" y="285"/>
                    <a:pt x="624" y="285"/>
                    <a:pt x="608" y="301"/>
                  </a:cubicBezTo>
                  <a:cubicBezTo>
                    <a:pt x="569" y="333"/>
                    <a:pt x="490" y="396"/>
                    <a:pt x="498" y="435"/>
                  </a:cubicBezTo>
                  <a:cubicBezTo>
                    <a:pt x="498" y="443"/>
                    <a:pt x="506" y="459"/>
                    <a:pt x="521" y="459"/>
                  </a:cubicBezTo>
                  <a:cubicBezTo>
                    <a:pt x="545" y="475"/>
                    <a:pt x="561" y="491"/>
                    <a:pt x="569" y="506"/>
                  </a:cubicBezTo>
                  <a:cubicBezTo>
                    <a:pt x="577" y="530"/>
                    <a:pt x="561" y="546"/>
                    <a:pt x="545" y="570"/>
                  </a:cubicBezTo>
                  <a:cubicBezTo>
                    <a:pt x="537" y="586"/>
                    <a:pt x="529" y="593"/>
                    <a:pt x="521" y="609"/>
                  </a:cubicBezTo>
                  <a:lnTo>
                    <a:pt x="521" y="609"/>
                  </a:lnTo>
                  <a:cubicBezTo>
                    <a:pt x="514" y="657"/>
                    <a:pt x="474" y="783"/>
                    <a:pt x="506" y="862"/>
                  </a:cubicBezTo>
                  <a:cubicBezTo>
                    <a:pt x="529" y="941"/>
                    <a:pt x="529" y="965"/>
                    <a:pt x="529" y="997"/>
                  </a:cubicBezTo>
                  <a:lnTo>
                    <a:pt x="529" y="997"/>
                  </a:lnTo>
                  <a:cubicBezTo>
                    <a:pt x="521" y="1012"/>
                    <a:pt x="521" y="1028"/>
                    <a:pt x="514" y="1036"/>
                  </a:cubicBezTo>
                  <a:cubicBezTo>
                    <a:pt x="506" y="1052"/>
                    <a:pt x="498" y="1068"/>
                    <a:pt x="506" y="1091"/>
                  </a:cubicBezTo>
                  <a:cubicBezTo>
                    <a:pt x="514" y="1099"/>
                    <a:pt x="514" y="1115"/>
                    <a:pt x="521" y="1123"/>
                  </a:cubicBezTo>
                  <a:cubicBezTo>
                    <a:pt x="529" y="1147"/>
                    <a:pt x="529" y="1163"/>
                    <a:pt x="537" y="1163"/>
                  </a:cubicBezTo>
                  <a:cubicBezTo>
                    <a:pt x="553" y="1163"/>
                    <a:pt x="553" y="1163"/>
                    <a:pt x="553" y="1163"/>
                  </a:cubicBezTo>
                  <a:cubicBezTo>
                    <a:pt x="537" y="1170"/>
                    <a:pt x="537" y="1170"/>
                    <a:pt x="537" y="1170"/>
                  </a:cubicBezTo>
                  <a:cubicBezTo>
                    <a:pt x="529" y="1170"/>
                    <a:pt x="316" y="1242"/>
                    <a:pt x="292" y="1242"/>
                  </a:cubicBezTo>
                  <a:close/>
                  <a:moveTo>
                    <a:pt x="181" y="846"/>
                  </a:moveTo>
                  <a:lnTo>
                    <a:pt x="181" y="846"/>
                  </a:lnTo>
                  <a:cubicBezTo>
                    <a:pt x="190" y="846"/>
                    <a:pt x="190" y="846"/>
                    <a:pt x="197" y="854"/>
                  </a:cubicBezTo>
                  <a:cubicBezTo>
                    <a:pt x="213" y="886"/>
                    <a:pt x="229" y="957"/>
                    <a:pt x="237" y="1012"/>
                  </a:cubicBezTo>
                  <a:cubicBezTo>
                    <a:pt x="245" y="1028"/>
                    <a:pt x="253" y="1060"/>
                    <a:pt x="261" y="1091"/>
                  </a:cubicBezTo>
                  <a:cubicBezTo>
                    <a:pt x="268" y="1147"/>
                    <a:pt x="284" y="1218"/>
                    <a:pt x="292" y="1234"/>
                  </a:cubicBezTo>
                  <a:cubicBezTo>
                    <a:pt x="308" y="1234"/>
                    <a:pt x="450" y="1186"/>
                    <a:pt x="529" y="1163"/>
                  </a:cubicBezTo>
                  <a:cubicBezTo>
                    <a:pt x="521" y="1155"/>
                    <a:pt x="521" y="1147"/>
                    <a:pt x="514" y="1123"/>
                  </a:cubicBezTo>
                  <a:cubicBezTo>
                    <a:pt x="514" y="1115"/>
                    <a:pt x="506" y="1107"/>
                    <a:pt x="506" y="1091"/>
                  </a:cubicBezTo>
                  <a:cubicBezTo>
                    <a:pt x="490" y="1068"/>
                    <a:pt x="498" y="1052"/>
                    <a:pt x="506" y="1036"/>
                  </a:cubicBezTo>
                  <a:cubicBezTo>
                    <a:pt x="514" y="1020"/>
                    <a:pt x="521" y="1012"/>
                    <a:pt x="521" y="997"/>
                  </a:cubicBezTo>
                  <a:lnTo>
                    <a:pt x="521" y="997"/>
                  </a:lnTo>
                  <a:cubicBezTo>
                    <a:pt x="521" y="965"/>
                    <a:pt x="529" y="941"/>
                    <a:pt x="498" y="862"/>
                  </a:cubicBezTo>
                  <a:cubicBezTo>
                    <a:pt x="466" y="783"/>
                    <a:pt x="506" y="657"/>
                    <a:pt x="514" y="609"/>
                  </a:cubicBezTo>
                  <a:cubicBezTo>
                    <a:pt x="521" y="601"/>
                    <a:pt x="521" y="601"/>
                    <a:pt x="521" y="601"/>
                  </a:cubicBezTo>
                  <a:cubicBezTo>
                    <a:pt x="521" y="593"/>
                    <a:pt x="529" y="577"/>
                    <a:pt x="537" y="570"/>
                  </a:cubicBezTo>
                  <a:cubicBezTo>
                    <a:pt x="553" y="546"/>
                    <a:pt x="569" y="522"/>
                    <a:pt x="561" y="506"/>
                  </a:cubicBezTo>
                  <a:cubicBezTo>
                    <a:pt x="561" y="491"/>
                    <a:pt x="545" y="483"/>
                    <a:pt x="521" y="467"/>
                  </a:cubicBezTo>
                  <a:cubicBezTo>
                    <a:pt x="498" y="459"/>
                    <a:pt x="490" y="451"/>
                    <a:pt x="490" y="435"/>
                  </a:cubicBezTo>
                  <a:cubicBezTo>
                    <a:pt x="482" y="396"/>
                    <a:pt x="561" y="325"/>
                    <a:pt x="601" y="293"/>
                  </a:cubicBezTo>
                  <a:cubicBezTo>
                    <a:pt x="616" y="285"/>
                    <a:pt x="624" y="277"/>
                    <a:pt x="624" y="269"/>
                  </a:cubicBezTo>
                  <a:cubicBezTo>
                    <a:pt x="640" y="253"/>
                    <a:pt x="624" y="238"/>
                    <a:pt x="601" y="214"/>
                  </a:cubicBezTo>
                  <a:cubicBezTo>
                    <a:pt x="593" y="206"/>
                    <a:pt x="585" y="198"/>
                    <a:pt x="585" y="198"/>
                  </a:cubicBezTo>
                  <a:cubicBezTo>
                    <a:pt x="561" y="174"/>
                    <a:pt x="577" y="127"/>
                    <a:pt x="593" y="95"/>
                  </a:cubicBezTo>
                  <a:cubicBezTo>
                    <a:pt x="593" y="87"/>
                    <a:pt x="601" y="72"/>
                    <a:pt x="601" y="72"/>
                  </a:cubicBezTo>
                  <a:cubicBezTo>
                    <a:pt x="601" y="56"/>
                    <a:pt x="601" y="40"/>
                    <a:pt x="593" y="32"/>
                  </a:cubicBezTo>
                  <a:cubicBezTo>
                    <a:pt x="577" y="48"/>
                    <a:pt x="474" y="87"/>
                    <a:pt x="8" y="198"/>
                  </a:cubicBezTo>
                  <a:cubicBezTo>
                    <a:pt x="8" y="246"/>
                    <a:pt x="8" y="277"/>
                    <a:pt x="15" y="293"/>
                  </a:cubicBezTo>
                  <a:cubicBezTo>
                    <a:pt x="23" y="301"/>
                    <a:pt x="23" y="317"/>
                    <a:pt x="23" y="340"/>
                  </a:cubicBezTo>
                  <a:cubicBezTo>
                    <a:pt x="23" y="356"/>
                    <a:pt x="23" y="372"/>
                    <a:pt x="31" y="380"/>
                  </a:cubicBezTo>
                  <a:cubicBezTo>
                    <a:pt x="31" y="404"/>
                    <a:pt x="47" y="411"/>
                    <a:pt x="55" y="420"/>
                  </a:cubicBezTo>
                  <a:cubicBezTo>
                    <a:pt x="55" y="427"/>
                    <a:pt x="63" y="435"/>
                    <a:pt x="71" y="443"/>
                  </a:cubicBezTo>
                  <a:cubicBezTo>
                    <a:pt x="87" y="459"/>
                    <a:pt x="102" y="522"/>
                    <a:pt x="102" y="546"/>
                  </a:cubicBezTo>
                  <a:cubicBezTo>
                    <a:pt x="102" y="562"/>
                    <a:pt x="102" y="570"/>
                    <a:pt x="95" y="586"/>
                  </a:cubicBezTo>
                  <a:cubicBezTo>
                    <a:pt x="95" y="601"/>
                    <a:pt x="87" y="617"/>
                    <a:pt x="95" y="641"/>
                  </a:cubicBezTo>
                  <a:cubicBezTo>
                    <a:pt x="110" y="673"/>
                    <a:pt x="126" y="736"/>
                    <a:pt x="126" y="767"/>
                  </a:cubicBezTo>
                  <a:cubicBezTo>
                    <a:pt x="126" y="807"/>
                    <a:pt x="134" y="854"/>
                    <a:pt x="150" y="854"/>
                  </a:cubicBezTo>
                  <a:lnTo>
                    <a:pt x="158" y="854"/>
                  </a:lnTo>
                  <a:cubicBezTo>
                    <a:pt x="166" y="854"/>
                    <a:pt x="166" y="854"/>
                    <a:pt x="174" y="846"/>
                  </a:cubicBezTo>
                  <a:cubicBezTo>
                    <a:pt x="174" y="846"/>
                    <a:pt x="174" y="846"/>
                    <a:pt x="181" y="84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2" name="Freeform 761"/>
            <p:cNvSpPr>
              <a:spLocks noChangeArrowheads="1"/>
            </p:cNvSpPr>
            <p:nvPr/>
          </p:nvSpPr>
          <p:spPr bwMode="auto">
            <a:xfrm>
              <a:off x="16458035" y="4554116"/>
              <a:ext cx="674919" cy="361812"/>
            </a:xfrm>
            <a:custGeom>
              <a:avLst/>
              <a:gdLst>
                <a:gd name="T0" fmla="*/ 1241 w 1282"/>
                <a:gd name="T1" fmla="*/ 404 h 689"/>
                <a:gd name="T2" fmla="*/ 1241 w 1282"/>
                <a:gd name="T3" fmla="*/ 404 h 689"/>
                <a:gd name="T4" fmla="*/ 1186 w 1282"/>
                <a:gd name="T5" fmla="*/ 324 h 689"/>
                <a:gd name="T6" fmla="*/ 1107 w 1282"/>
                <a:gd name="T7" fmla="*/ 309 h 689"/>
                <a:gd name="T8" fmla="*/ 1139 w 1282"/>
                <a:gd name="T9" fmla="*/ 340 h 689"/>
                <a:gd name="T10" fmla="*/ 1170 w 1282"/>
                <a:gd name="T11" fmla="*/ 364 h 689"/>
                <a:gd name="T12" fmla="*/ 1194 w 1282"/>
                <a:gd name="T13" fmla="*/ 388 h 689"/>
                <a:gd name="T14" fmla="*/ 1218 w 1282"/>
                <a:gd name="T15" fmla="*/ 427 h 689"/>
                <a:gd name="T16" fmla="*/ 1170 w 1282"/>
                <a:gd name="T17" fmla="*/ 451 h 689"/>
                <a:gd name="T18" fmla="*/ 1131 w 1282"/>
                <a:gd name="T19" fmla="*/ 482 h 689"/>
                <a:gd name="T20" fmla="*/ 1076 w 1282"/>
                <a:gd name="T21" fmla="*/ 475 h 689"/>
                <a:gd name="T22" fmla="*/ 1044 w 1282"/>
                <a:gd name="T23" fmla="*/ 467 h 689"/>
                <a:gd name="T24" fmla="*/ 1004 w 1282"/>
                <a:gd name="T25" fmla="*/ 419 h 689"/>
                <a:gd name="T26" fmla="*/ 965 w 1282"/>
                <a:gd name="T27" fmla="*/ 404 h 689"/>
                <a:gd name="T28" fmla="*/ 981 w 1282"/>
                <a:gd name="T29" fmla="*/ 356 h 689"/>
                <a:gd name="T30" fmla="*/ 854 w 1282"/>
                <a:gd name="T31" fmla="*/ 293 h 689"/>
                <a:gd name="T32" fmla="*/ 830 w 1282"/>
                <a:gd name="T33" fmla="*/ 253 h 689"/>
                <a:gd name="T34" fmla="*/ 862 w 1282"/>
                <a:gd name="T35" fmla="*/ 158 h 689"/>
                <a:gd name="T36" fmla="*/ 909 w 1282"/>
                <a:gd name="T37" fmla="*/ 119 h 689"/>
                <a:gd name="T38" fmla="*/ 886 w 1282"/>
                <a:gd name="T39" fmla="*/ 87 h 689"/>
                <a:gd name="T40" fmla="*/ 823 w 1282"/>
                <a:gd name="T41" fmla="*/ 79 h 689"/>
                <a:gd name="T42" fmla="*/ 783 w 1282"/>
                <a:gd name="T43" fmla="*/ 16 h 689"/>
                <a:gd name="T44" fmla="*/ 775 w 1282"/>
                <a:gd name="T45" fmla="*/ 8 h 689"/>
                <a:gd name="T46" fmla="*/ 775 w 1282"/>
                <a:gd name="T47" fmla="*/ 0 h 689"/>
                <a:gd name="T48" fmla="*/ 664 w 1282"/>
                <a:gd name="T49" fmla="*/ 127 h 689"/>
                <a:gd name="T50" fmla="*/ 593 w 1282"/>
                <a:gd name="T51" fmla="*/ 166 h 689"/>
                <a:gd name="T52" fmla="*/ 253 w 1282"/>
                <a:gd name="T53" fmla="*/ 230 h 689"/>
                <a:gd name="T54" fmla="*/ 0 w 1282"/>
                <a:gd name="T55" fmla="*/ 301 h 689"/>
                <a:gd name="T56" fmla="*/ 0 w 1282"/>
                <a:gd name="T57" fmla="*/ 625 h 689"/>
                <a:gd name="T58" fmla="*/ 16 w 1282"/>
                <a:gd name="T59" fmla="*/ 633 h 689"/>
                <a:gd name="T60" fmla="*/ 506 w 1282"/>
                <a:gd name="T61" fmla="*/ 506 h 689"/>
                <a:gd name="T62" fmla="*/ 585 w 1282"/>
                <a:gd name="T63" fmla="*/ 506 h 689"/>
                <a:gd name="T64" fmla="*/ 704 w 1282"/>
                <a:gd name="T65" fmla="*/ 475 h 689"/>
                <a:gd name="T66" fmla="*/ 759 w 1282"/>
                <a:gd name="T67" fmla="*/ 546 h 689"/>
                <a:gd name="T68" fmla="*/ 775 w 1282"/>
                <a:gd name="T69" fmla="*/ 554 h 689"/>
                <a:gd name="T70" fmla="*/ 838 w 1282"/>
                <a:gd name="T71" fmla="*/ 609 h 689"/>
                <a:gd name="T72" fmla="*/ 846 w 1282"/>
                <a:gd name="T73" fmla="*/ 672 h 689"/>
                <a:gd name="T74" fmla="*/ 925 w 1282"/>
                <a:gd name="T75" fmla="*/ 641 h 689"/>
                <a:gd name="T76" fmla="*/ 981 w 1282"/>
                <a:gd name="T77" fmla="*/ 546 h 689"/>
                <a:gd name="T78" fmla="*/ 1028 w 1282"/>
                <a:gd name="T79" fmla="*/ 585 h 689"/>
                <a:gd name="T80" fmla="*/ 1083 w 1282"/>
                <a:gd name="T81" fmla="*/ 593 h 689"/>
                <a:gd name="T82" fmla="*/ 1131 w 1282"/>
                <a:gd name="T83" fmla="*/ 530 h 689"/>
                <a:gd name="T84" fmla="*/ 1154 w 1282"/>
                <a:gd name="T85" fmla="*/ 530 h 689"/>
                <a:gd name="T86" fmla="*/ 1194 w 1282"/>
                <a:gd name="T87" fmla="*/ 498 h 689"/>
                <a:gd name="T88" fmla="*/ 1234 w 1282"/>
                <a:gd name="T89" fmla="*/ 498 h 689"/>
                <a:gd name="T90" fmla="*/ 1257 w 1282"/>
                <a:gd name="T91" fmla="*/ 475 h 689"/>
                <a:gd name="T92" fmla="*/ 1265 w 1282"/>
                <a:gd name="T93" fmla="*/ 554 h 689"/>
                <a:gd name="T94" fmla="*/ 1273 w 1282"/>
                <a:gd name="T95" fmla="*/ 530 h 689"/>
                <a:gd name="T96" fmla="*/ 1241 w 1282"/>
                <a:gd name="T97" fmla="*/ 40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2" h="689">
                  <a:moveTo>
                    <a:pt x="1241" y="404"/>
                  </a:moveTo>
                  <a:lnTo>
                    <a:pt x="1241" y="404"/>
                  </a:lnTo>
                  <a:cubicBezTo>
                    <a:pt x="1210" y="348"/>
                    <a:pt x="1218" y="332"/>
                    <a:pt x="1186" y="324"/>
                  </a:cubicBezTo>
                  <a:cubicBezTo>
                    <a:pt x="1154" y="317"/>
                    <a:pt x="1107" y="285"/>
                    <a:pt x="1107" y="309"/>
                  </a:cubicBezTo>
                  <a:cubicBezTo>
                    <a:pt x="1107" y="332"/>
                    <a:pt x="1115" y="332"/>
                    <a:pt x="1139" y="340"/>
                  </a:cubicBezTo>
                  <a:cubicBezTo>
                    <a:pt x="1154" y="340"/>
                    <a:pt x="1170" y="340"/>
                    <a:pt x="1170" y="364"/>
                  </a:cubicBezTo>
                  <a:cubicBezTo>
                    <a:pt x="1162" y="388"/>
                    <a:pt x="1178" y="388"/>
                    <a:pt x="1194" y="388"/>
                  </a:cubicBezTo>
                  <a:cubicBezTo>
                    <a:pt x="1210" y="388"/>
                    <a:pt x="1234" y="404"/>
                    <a:pt x="1218" y="427"/>
                  </a:cubicBezTo>
                  <a:cubicBezTo>
                    <a:pt x="1210" y="443"/>
                    <a:pt x="1178" y="435"/>
                    <a:pt x="1170" y="451"/>
                  </a:cubicBezTo>
                  <a:cubicBezTo>
                    <a:pt x="1162" y="475"/>
                    <a:pt x="1154" y="490"/>
                    <a:pt x="1131" y="482"/>
                  </a:cubicBezTo>
                  <a:cubicBezTo>
                    <a:pt x="1115" y="482"/>
                    <a:pt x="1083" y="467"/>
                    <a:pt x="1076" y="475"/>
                  </a:cubicBezTo>
                  <a:cubicBezTo>
                    <a:pt x="1060" y="490"/>
                    <a:pt x="1067" y="498"/>
                    <a:pt x="1044" y="467"/>
                  </a:cubicBezTo>
                  <a:cubicBezTo>
                    <a:pt x="1020" y="427"/>
                    <a:pt x="1028" y="419"/>
                    <a:pt x="1004" y="419"/>
                  </a:cubicBezTo>
                  <a:cubicBezTo>
                    <a:pt x="973" y="411"/>
                    <a:pt x="941" y="419"/>
                    <a:pt x="965" y="404"/>
                  </a:cubicBezTo>
                  <a:cubicBezTo>
                    <a:pt x="981" y="380"/>
                    <a:pt x="996" y="380"/>
                    <a:pt x="981" y="356"/>
                  </a:cubicBezTo>
                  <a:cubicBezTo>
                    <a:pt x="957" y="340"/>
                    <a:pt x="894" y="301"/>
                    <a:pt x="854" y="293"/>
                  </a:cubicBezTo>
                  <a:cubicBezTo>
                    <a:pt x="814" y="285"/>
                    <a:pt x="814" y="285"/>
                    <a:pt x="830" y="253"/>
                  </a:cubicBezTo>
                  <a:cubicBezTo>
                    <a:pt x="846" y="222"/>
                    <a:pt x="830" y="166"/>
                    <a:pt x="862" y="158"/>
                  </a:cubicBezTo>
                  <a:cubicBezTo>
                    <a:pt x="894" y="143"/>
                    <a:pt x="909" y="135"/>
                    <a:pt x="909" y="119"/>
                  </a:cubicBezTo>
                  <a:cubicBezTo>
                    <a:pt x="917" y="103"/>
                    <a:pt x="909" y="87"/>
                    <a:pt x="886" y="87"/>
                  </a:cubicBezTo>
                  <a:cubicBezTo>
                    <a:pt x="870" y="95"/>
                    <a:pt x="838" y="119"/>
                    <a:pt x="823" y="79"/>
                  </a:cubicBezTo>
                  <a:cubicBezTo>
                    <a:pt x="814" y="40"/>
                    <a:pt x="799" y="24"/>
                    <a:pt x="783" y="16"/>
                  </a:cubicBezTo>
                  <a:cubicBezTo>
                    <a:pt x="783" y="8"/>
                    <a:pt x="783" y="8"/>
                    <a:pt x="775" y="8"/>
                  </a:cubicBezTo>
                  <a:cubicBezTo>
                    <a:pt x="775" y="8"/>
                    <a:pt x="767" y="8"/>
                    <a:pt x="775" y="0"/>
                  </a:cubicBezTo>
                  <a:cubicBezTo>
                    <a:pt x="775" y="0"/>
                    <a:pt x="680" y="103"/>
                    <a:pt x="664" y="127"/>
                  </a:cubicBezTo>
                  <a:cubicBezTo>
                    <a:pt x="649" y="158"/>
                    <a:pt x="649" y="158"/>
                    <a:pt x="593" y="166"/>
                  </a:cubicBezTo>
                  <a:cubicBezTo>
                    <a:pt x="546" y="166"/>
                    <a:pt x="269" y="237"/>
                    <a:pt x="253" y="230"/>
                  </a:cubicBezTo>
                  <a:cubicBezTo>
                    <a:pt x="253" y="230"/>
                    <a:pt x="8" y="309"/>
                    <a:pt x="0" y="301"/>
                  </a:cubicBezTo>
                  <a:cubicBezTo>
                    <a:pt x="0" y="625"/>
                    <a:pt x="0" y="625"/>
                    <a:pt x="0" y="625"/>
                  </a:cubicBezTo>
                  <a:cubicBezTo>
                    <a:pt x="0" y="625"/>
                    <a:pt x="0" y="641"/>
                    <a:pt x="16" y="633"/>
                  </a:cubicBezTo>
                  <a:cubicBezTo>
                    <a:pt x="32" y="625"/>
                    <a:pt x="475" y="522"/>
                    <a:pt x="506" y="506"/>
                  </a:cubicBezTo>
                  <a:cubicBezTo>
                    <a:pt x="538" y="490"/>
                    <a:pt x="577" y="506"/>
                    <a:pt x="585" y="506"/>
                  </a:cubicBezTo>
                  <a:cubicBezTo>
                    <a:pt x="593" y="514"/>
                    <a:pt x="672" y="467"/>
                    <a:pt x="704" y="475"/>
                  </a:cubicBezTo>
                  <a:cubicBezTo>
                    <a:pt x="720" y="482"/>
                    <a:pt x="743" y="522"/>
                    <a:pt x="759" y="546"/>
                  </a:cubicBezTo>
                  <a:cubicBezTo>
                    <a:pt x="759" y="546"/>
                    <a:pt x="767" y="546"/>
                    <a:pt x="775" y="554"/>
                  </a:cubicBezTo>
                  <a:cubicBezTo>
                    <a:pt x="807" y="593"/>
                    <a:pt x="830" y="562"/>
                    <a:pt x="838" y="609"/>
                  </a:cubicBezTo>
                  <a:cubicBezTo>
                    <a:pt x="846" y="657"/>
                    <a:pt x="814" y="664"/>
                    <a:pt x="846" y="672"/>
                  </a:cubicBezTo>
                  <a:cubicBezTo>
                    <a:pt x="886" y="688"/>
                    <a:pt x="886" y="680"/>
                    <a:pt x="925" y="641"/>
                  </a:cubicBezTo>
                  <a:cubicBezTo>
                    <a:pt x="965" y="593"/>
                    <a:pt x="933" y="554"/>
                    <a:pt x="981" y="546"/>
                  </a:cubicBezTo>
                  <a:cubicBezTo>
                    <a:pt x="1028" y="538"/>
                    <a:pt x="1028" y="562"/>
                    <a:pt x="1028" y="585"/>
                  </a:cubicBezTo>
                  <a:cubicBezTo>
                    <a:pt x="1028" y="609"/>
                    <a:pt x="1067" y="617"/>
                    <a:pt x="1083" y="593"/>
                  </a:cubicBezTo>
                  <a:cubicBezTo>
                    <a:pt x="1091" y="562"/>
                    <a:pt x="1123" y="530"/>
                    <a:pt x="1131" y="530"/>
                  </a:cubicBezTo>
                  <a:cubicBezTo>
                    <a:pt x="1131" y="530"/>
                    <a:pt x="1139" y="562"/>
                    <a:pt x="1154" y="530"/>
                  </a:cubicBezTo>
                  <a:cubicBezTo>
                    <a:pt x="1178" y="498"/>
                    <a:pt x="1162" y="490"/>
                    <a:pt x="1194" y="498"/>
                  </a:cubicBezTo>
                  <a:cubicBezTo>
                    <a:pt x="1226" y="514"/>
                    <a:pt x="1234" y="522"/>
                    <a:pt x="1234" y="498"/>
                  </a:cubicBezTo>
                  <a:cubicBezTo>
                    <a:pt x="1234" y="482"/>
                    <a:pt x="1257" y="451"/>
                    <a:pt x="1257" y="475"/>
                  </a:cubicBezTo>
                  <a:cubicBezTo>
                    <a:pt x="1265" y="506"/>
                    <a:pt x="1249" y="530"/>
                    <a:pt x="1265" y="554"/>
                  </a:cubicBezTo>
                  <a:cubicBezTo>
                    <a:pt x="1273" y="570"/>
                    <a:pt x="1265" y="562"/>
                    <a:pt x="1273" y="530"/>
                  </a:cubicBezTo>
                  <a:cubicBezTo>
                    <a:pt x="1281" y="506"/>
                    <a:pt x="1273" y="451"/>
                    <a:pt x="1241" y="40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3" name="Freeform 762"/>
            <p:cNvSpPr>
              <a:spLocks noChangeArrowheads="1"/>
            </p:cNvSpPr>
            <p:nvPr/>
          </p:nvSpPr>
          <p:spPr bwMode="auto">
            <a:xfrm>
              <a:off x="16453397" y="4554116"/>
              <a:ext cx="679557" cy="361812"/>
            </a:xfrm>
            <a:custGeom>
              <a:avLst/>
              <a:gdLst>
                <a:gd name="T0" fmla="*/ 838 w 1290"/>
                <a:gd name="T1" fmla="*/ 664 h 689"/>
                <a:gd name="T2" fmla="*/ 783 w 1290"/>
                <a:gd name="T3" fmla="*/ 562 h 689"/>
                <a:gd name="T4" fmla="*/ 712 w 1290"/>
                <a:gd name="T5" fmla="*/ 482 h 689"/>
                <a:gd name="T6" fmla="*/ 514 w 1290"/>
                <a:gd name="T7" fmla="*/ 514 h 689"/>
                <a:gd name="T8" fmla="*/ 0 w 1290"/>
                <a:gd name="T9" fmla="*/ 625 h 689"/>
                <a:gd name="T10" fmla="*/ 261 w 1290"/>
                <a:gd name="T11" fmla="*/ 230 h 689"/>
                <a:gd name="T12" fmla="*/ 609 w 1290"/>
                <a:gd name="T13" fmla="*/ 158 h 689"/>
                <a:gd name="T14" fmla="*/ 783 w 1290"/>
                <a:gd name="T15" fmla="*/ 0 h 689"/>
                <a:gd name="T16" fmla="*/ 799 w 1290"/>
                <a:gd name="T17" fmla="*/ 8 h 689"/>
                <a:gd name="T18" fmla="*/ 878 w 1290"/>
                <a:gd name="T19" fmla="*/ 95 h 689"/>
                <a:gd name="T20" fmla="*/ 870 w 1290"/>
                <a:gd name="T21" fmla="*/ 158 h 689"/>
                <a:gd name="T22" fmla="*/ 854 w 1290"/>
                <a:gd name="T23" fmla="*/ 293 h 689"/>
                <a:gd name="T24" fmla="*/ 989 w 1290"/>
                <a:gd name="T25" fmla="*/ 388 h 689"/>
                <a:gd name="T26" fmla="*/ 1012 w 1290"/>
                <a:gd name="T27" fmla="*/ 411 h 689"/>
                <a:gd name="T28" fmla="*/ 1075 w 1290"/>
                <a:gd name="T29" fmla="*/ 482 h 689"/>
                <a:gd name="T30" fmla="*/ 1147 w 1290"/>
                <a:gd name="T31" fmla="*/ 482 h 689"/>
                <a:gd name="T32" fmla="*/ 1226 w 1290"/>
                <a:gd name="T33" fmla="*/ 404 h 689"/>
                <a:gd name="T34" fmla="*/ 1170 w 1290"/>
                <a:gd name="T35" fmla="*/ 348 h 689"/>
                <a:gd name="T36" fmla="*/ 1123 w 1290"/>
                <a:gd name="T37" fmla="*/ 301 h 689"/>
                <a:gd name="T38" fmla="*/ 1257 w 1290"/>
                <a:gd name="T39" fmla="*/ 395 h 689"/>
                <a:gd name="T40" fmla="*/ 1265 w 1290"/>
                <a:gd name="T41" fmla="*/ 554 h 689"/>
                <a:gd name="T42" fmla="*/ 1242 w 1290"/>
                <a:gd name="T43" fmla="*/ 498 h 689"/>
                <a:gd name="T44" fmla="*/ 1186 w 1290"/>
                <a:gd name="T45" fmla="*/ 498 h 689"/>
                <a:gd name="T46" fmla="*/ 1139 w 1290"/>
                <a:gd name="T47" fmla="*/ 538 h 689"/>
                <a:gd name="T48" fmla="*/ 1028 w 1290"/>
                <a:gd name="T49" fmla="*/ 585 h 689"/>
                <a:gd name="T50" fmla="*/ 965 w 1290"/>
                <a:gd name="T51" fmla="*/ 585 h 689"/>
                <a:gd name="T52" fmla="*/ 767 w 1290"/>
                <a:gd name="T53" fmla="*/ 538 h 689"/>
                <a:gd name="T54" fmla="*/ 846 w 1290"/>
                <a:gd name="T55" fmla="*/ 609 h 689"/>
                <a:gd name="T56" fmla="*/ 886 w 1290"/>
                <a:gd name="T57" fmla="*/ 680 h 689"/>
                <a:gd name="T58" fmla="*/ 989 w 1290"/>
                <a:gd name="T59" fmla="*/ 546 h 689"/>
                <a:gd name="T60" fmla="*/ 1068 w 1290"/>
                <a:gd name="T61" fmla="*/ 601 h 689"/>
                <a:gd name="T62" fmla="*/ 1147 w 1290"/>
                <a:gd name="T63" fmla="*/ 546 h 689"/>
                <a:gd name="T64" fmla="*/ 1202 w 1290"/>
                <a:gd name="T65" fmla="*/ 498 h 689"/>
                <a:gd name="T66" fmla="*/ 1265 w 1290"/>
                <a:gd name="T67" fmla="*/ 467 h 689"/>
                <a:gd name="T68" fmla="*/ 1273 w 1290"/>
                <a:gd name="T69" fmla="*/ 554 h 689"/>
                <a:gd name="T70" fmla="*/ 1226 w 1290"/>
                <a:gd name="T71" fmla="*/ 364 h 689"/>
                <a:gd name="T72" fmla="*/ 1115 w 1290"/>
                <a:gd name="T73" fmla="*/ 309 h 689"/>
                <a:gd name="T74" fmla="*/ 1178 w 1290"/>
                <a:gd name="T75" fmla="*/ 364 h 689"/>
                <a:gd name="T76" fmla="*/ 1234 w 1290"/>
                <a:gd name="T77" fmla="*/ 427 h 689"/>
                <a:gd name="T78" fmla="*/ 1139 w 1290"/>
                <a:gd name="T79" fmla="*/ 490 h 689"/>
                <a:gd name="T80" fmla="*/ 1075 w 1290"/>
                <a:gd name="T81" fmla="*/ 490 h 689"/>
                <a:gd name="T82" fmla="*/ 1012 w 1290"/>
                <a:gd name="T83" fmla="*/ 419 h 689"/>
                <a:gd name="T84" fmla="*/ 981 w 1290"/>
                <a:gd name="T85" fmla="*/ 380 h 689"/>
                <a:gd name="T86" fmla="*/ 854 w 1290"/>
                <a:gd name="T87" fmla="*/ 293 h 689"/>
                <a:gd name="T88" fmla="*/ 870 w 1290"/>
                <a:gd name="T89" fmla="*/ 151 h 689"/>
                <a:gd name="T90" fmla="*/ 886 w 1290"/>
                <a:gd name="T91" fmla="*/ 103 h 689"/>
                <a:gd name="T92" fmla="*/ 783 w 1290"/>
                <a:gd name="T93" fmla="*/ 8 h 689"/>
                <a:gd name="T94" fmla="*/ 617 w 1290"/>
                <a:gd name="T95" fmla="*/ 166 h 689"/>
                <a:gd name="T96" fmla="*/ 16 w 1290"/>
                <a:gd name="T97" fmla="*/ 309 h 689"/>
                <a:gd name="T98" fmla="*/ 135 w 1290"/>
                <a:gd name="T99" fmla="*/ 601 h 689"/>
                <a:gd name="T100" fmla="*/ 704 w 1290"/>
                <a:gd name="T101" fmla="*/ 47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0" h="689">
                  <a:moveTo>
                    <a:pt x="886" y="688"/>
                  </a:moveTo>
                  <a:lnTo>
                    <a:pt x="886" y="688"/>
                  </a:lnTo>
                  <a:cubicBezTo>
                    <a:pt x="878" y="688"/>
                    <a:pt x="870" y="680"/>
                    <a:pt x="854" y="680"/>
                  </a:cubicBezTo>
                  <a:cubicBezTo>
                    <a:pt x="846" y="672"/>
                    <a:pt x="838" y="672"/>
                    <a:pt x="838" y="664"/>
                  </a:cubicBezTo>
                  <a:cubicBezTo>
                    <a:pt x="831" y="664"/>
                    <a:pt x="838" y="657"/>
                    <a:pt x="838" y="648"/>
                  </a:cubicBezTo>
                  <a:cubicBezTo>
                    <a:pt x="838" y="641"/>
                    <a:pt x="846" y="633"/>
                    <a:pt x="846" y="609"/>
                  </a:cubicBezTo>
                  <a:cubicBezTo>
                    <a:pt x="838" y="585"/>
                    <a:pt x="831" y="585"/>
                    <a:pt x="822" y="585"/>
                  </a:cubicBezTo>
                  <a:cubicBezTo>
                    <a:pt x="807" y="577"/>
                    <a:pt x="799" y="577"/>
                    <a:pt x="783" y="562"/>
                  </a:cubicBezTo>
                  <a:cubicBezTo>
                    <a:pt x="767" y="546"/>
                    <a:pt x="767" y="546"/>
                    <a:pt x="767" y="546"/>
                  </a:cubicBezTo>
                  <a:cubicBezTo>
                    <a:pt x="759" y="546"/>
                    <a:pt x="759" y="546"/>
                    <a:pt x="759" y="546"/>
                  </a:cubicBezTo>
                  <a:lnTo>
                    <a:pt x="759" y="546"/>
                  </a:lnTo>
                  <a:cubicBezTo>
                    <a:pt x="744" y="506"/>
                    <a:pt x="720" y="482"/>
                    <a:pt x="712" y="482"/>
                  </a:cubicBezTo>
                  <a:cubicBezTo>
                    <a:pt x="704" y="482"/>
                    <a:pt x="704" y="482"/>
                    <a:pt x="704" y="482"/>
                  </a:cubicBezTo>
                  <a:cubicBezTo>
                    <a:pt x="680" y="482"/>
                    <a:pt x="649" y="490"/>
                    <a:pt x="625" y="498"/>
                  </a:cubicBezTo>
                  <a:cubicBezTo>
                    <a:pt x="609" y="514"/>
                    <a:pt x="593" y="514"/>
                    <a:pt x="593" y="514"/>
                  </a:cubicBezTo>
                  <a:cubicBezTo>
                    <a:pt x="562" y="498"/>
                    <a:pt x="530" y="498"/>
                    <a:pt x="514" y="514"/>
                  </a:cubicBezTo>
                  <a:cubicBezTo>
                    <a:pt x="491" y="522"/>
                    <a:pt x="277" y="577"/>
                    <a:pt x="135" y="609"/>
                  </a:cubicBezTo>
                  <a:cubicBezTo>
                    <a:pt x="79" y="625"/>
                    <a:pt x="24" y="633"/>
                    <a:pt x="24" y="641"/>
                  </a:cubicBezTo>
                  <a:lnTo>
                    <a:pt x="16" y="641"/>
                  </a:lnTo>
                  <a:cubicBezTo>
                    <a:pt x="8" y="641"/>
                    <a:pt x="0" y="633"/>
                    <a:pt x="0" y="625"/>
                  </a:cubicBezTo>
                  <a:cubicBezTo>
                    <a:pt x="8" y="293"/>
                    <a:pt x="8" y="293"/>
                    <a:pt x="8" y="293"/>
                  </a:cubicBezTo>
                  <a:cubicBezTo>
                    <a:pt x="16" y="301"/>
                    <a:pt x="16" y="301"/>
                    <a:pt x="16" y="301"/>
                  </a:cubicBezTo>
                  <a:cubicBezTo>
                    <a:pt x="32" y="293"/>
                    <a:pt x="182" y="253"/>
                    <a:pt x="261" y="230"/>
                  </a:cubicBezTo>
                  <a:lnTo>
                    <a:pt x="261" y="230"/>
                  </a:lnTo>
                  <a:lnTo>
                    <a:pt x="261" y="230"/>
                  </a:lnTo>
                  <a:cubicBezTo>
                    <a:pt x="269" y="230"/>
                    <a:pt x="340" y="214"/>
                    <a:pt x="411" y="198"/>
                  </a:cubicBezTo>
                  <a:cubicBezTo>
                    <a:pt x="483" y="182"/>
                    <a:pt x="578" y="166"/>
                    <a:pt x="601" y="158"/>
                  </a:cubicBezTo>
                  <a:cubicBezTo>
                    <a:pt x="609" y="158"/>
                    <a:pt x="609" y="158"/>
                    <a:pt x="609" y="158"/>
                  </a:cubicBezTo>
                  <a:cubicBezTo>
                    <a:pt x="657" y="151"/>
                    <a:pt x="657" y="151"/>
                    <a:pt x="672" y="127"/>
                  </a:cubicBezTo>
                  <a:cubicBezTo>
                    <a:pt x="688" y="95"/>
                    <a:pt x="775" y="0"/>
                    <a:pt x="775" y="0"/>
                  </a:cubicBezTo>
                  <a:cubicBezTo>
                    <a:pt x="783" y="0"/>
                    <a:pt x="783" y="0"/>
                    <a:pt x="783" y="0"/>
                  </a:cubicBezTo>
                  <a:lnTo>
                    <a:pt x="783" y="0"/>
                  </a:lnTo>
                  <a:lnTo>
                    <a:pt x="783" y="0"/>
                  </a:lnTo>
                  <a:cubicBezTo>
                    <a:pt x="791" y="8"/>
                    <a:pt x="791" y="8"/>
                    <a:pt x="791" y="8"/>
                  </a:cubicBezTo>
                  <a:lnTo>
                    <a:pt x="791" y="8"/>
                  </a:lnTo>
                  <a:cubicBezTo>
                    <a:pt x="799" y="8"/>
                    <a:pt x="799" y="8"/>
                    <a:pt x="799" y="8"/>
                  </a:cubicBezTo>
                  <a:lnTo>
                    <a:pt x="799" y="8"/>
                  </a:lnTo>
                  <a:cubicBezTo>
                    <a:pt x="815" y="24"/>
                    <a:pt x="822" y="48"/>
                    <a:pt x="838" y="79"/>
                  </a:cubicBezTo>
                  <a:cubicBezTo>
                    <a:pt x="838" y="95"/>
                    <a:pt x="846" y="103"/>
                    <a:pt x="854" y="103"/>
                  </a:cubicBezTo>
                  <a:cubicBezTo>
                    <a:pt x="862" y="103"/>
                    <a:pt x="870" y="95"/>
                    <a:pt x="878" y="95"/>
                  </a:cubicBezTo>
                  <a:cubicBezTo>
                    <a:pt x="886" y="87"/>
                    <a:pt x="886" y="87"/>
                    <a:pt x="894" y="87"/>
                  </a:cubicBezTo>
                  <a:cubicBezTo>
                    <a:pt x="902" y="87"/>
                    <a:pt x="909" y="87"/>
                    <a:pt x="917" y="95"/>
                  </a:cubicBezTo>
                  <a:cubicBezTo>
                    <a:pt x="925" y="103"/>
                    <a:pt x="925" y="111"/>
                    <a:pt x="925" y="119"/>
                  </a:cubicBezTo>
                  <a:cubicBezTo>
                    <a:pt x="925" y="135"/>
                    <a:pt x="902" y="151"/>
                    <a:pt x="870" y="158"/>
                  </a:cubicBezTo>
                  <a:cubicBezTo>
                    <a:pt x="854" y="166"/>
                    <a:pt x="854" y="182"/>
                    <a:pt x="854" y="206"/>
                  </a:cubicBezTo>
                  <a:cubicBezTo>
                    <a:pt x="846" y="222"/>
                    <a:pt x="846" y="237"/>
                    <a:pt x="838" y="253"/>
                  </a:cubicBezTo>
                  <a:cubicBezTo>
                    <a:pt x="838" y="269"/>
                    <a:pt x="831" y="277"/>
                    <a:pt x="831" y="285"/>
                  </a:cubicBezTo>
                  <a:cubicBezTo>
                    <a:pt x="831" y="285"/>
                    <a:pt x="838" y="285"/>
                    <a:pt x="854" y="293"/>
                  </a:cubicBezTo>
                  <a:cubicBezTo>
                    <a:pt x="862" y="293"/>
                    <a:pt x="862" y="293"/>
                    <a:pt x="862" y="293"/>
                  </a:cubicBezTo>
                  <a:cubicBezTo>
                    <a:pt x="902" y="301"/>
                    <a:pt x="965" y="340"/>
                    <a:pt x="989" y="356"/>
                  </a:cubicBezTo>
                  <a:cubicBezTo>
                    <a:pt x="997" y="364"/>
                    <a:pt x="997" y="372"/>
                    <a:pt x="997" y="372"/>
                  </a:cubicBezTo>
                  <a:cubicBezTo>
                    <a:pt x="997" y="380"/>
                    <a:pt x="997" y="388"/>
                    <a:pt x="989" y="388"/>
                  </a:cubicBezTo>
                  <a:cubicBezTo>
                    <a:pt x="989" y="395"/>
                    <a:pt x="981" y="395"/>
                    <a:pt x="973" y="404"/>
                  </a:cubicBezTo>
                  <a:cubicBezTo>
                    <a:pt x="973" y="411"/>
                    <a:pt x="973" y="411"/>
                    <a:pt x="973" y="411"/>
                  </a:cubicBezTo>
                  <a:cubicBezTo>
                    <a:pt x="973" y="411"/>
                    <a:pt x="981" y="411"/>
                    <a:pt x="989" y="411"/>
                  </a:cubicBezTo>
                  <a:cubicBezTo>
                    <a:pt x="997" y="411"/>
                    <a:pt x="1004" y="411"/>
                    <a:pt x="1012" y="411"/>
                  </a:cubicBezTo>
                  <a:cubicBezTo>
                    <a:pt x="1028" y="411"/>
                    <a:pt x="1036" y="419"/>
                    <a:pt x="1044" y="435"/>
                  </a:cubicBezTo>
                  <a:cubicBezTo>
                    <a:pt x="1044" y="443"/>
                    <a:pt x="1044" y="451"/>
                    <a:pt x="1052" y="467"/>
                  </a:cubicBezTo>
                  <a:cubicBezTo>
                    <a:pt x="1060" y="467"/>
                    <a:pt x="1068" y="482"/>
                    <a:pt x="1068" y="490"/>
                  </a:cubicBezTo>
                  <a:lnTo>
                    <a:pt x="1075" y="482"/>
                  </a:lnTo>
                  <a:lnTo>
                    <a:pt x="1075" y="475"/>
                  </a:lnTo>
                  <a:cubicBezTo>
                    <a:pt x="1084" y="475"/>
                    <a:pt x="1084" y="467"/>
                    <a:pt x="1091" y="467"/>
                  </a:cubicBezTo>
                  <a:cubicBezTo>
                    <a:pt x="1099" y="467"/>
                    <a:pt x="1115" y="475"/>
                    <a:pt x="1123" y="475"/>
                  </a:cubicBezTo>
                  <a:cubicBezTo>
                    <a:pt x="1131" y="475"/>
                    <a:pt x="1139" y="482"/>
                    <a:pt x="1147" y="482"/>
                  </a:cubicBezTo>
                  <a:cubicBezTo>
                    <a:pt x="1162" y="482"/>
                    <a:pt x="1170" y="475"/>
                    <a:pt x="1178" y="451"/>
                  </a:cubicBezTo>
                  <a:cubicBezTo>
                    <a:pt x="1178" y="443"/>
                    <a:pt x="1194" y="435"/>
                    <a:pt x="1202" y="435"/>
                  </a:cubicBezTo>
                  <a:cubicBezTo>
                    <a:pt x="1210" y="435"/>
                    <a:pt x="1218" y="435"/>
                    <a:pt x="1226" y="427"/>
                  </a:cubicBezTo>
                  <a:cubicBezTo>
                    <a:pt x="1234" y="419"/>
                    <a:pt x="1234" y="411"/>
                    <a:pt x="1226" y="404"/>
                  </a:cubicBezTo>
                  <a:cubicBezTo>
                    <a:pt x="1226" y="395"/>
                    <a:pt x="1210" y="388"/>
                    <a:pt x="1202" y="388"/>
                  </a:cubicBezTo>
                  <a:cubicBezTo>
                    <a:pt x="1194" y="388"/>
                    <a:pt x="1186" y="388"/>
                    <a:pt x="1178" y="380"/>
                  </a:cubicBezTo>
                  <a:cubicBezTo>
                    <a:pt x="1170" y="380"/>
                    <a:pt x="1170" y="372"/>
                    <a:pt x="1170" y="364"/>
                  </a:cubicBezTo>
                  <a:cubicBezTo>
                    <a:pt x="1170" y="356"/>
                    <a:pt x="1170" y="348"/>
                    <a:pt x="1170" y="348"/>
                  </a:cubicBezTo>
                  <a:cubicBezTo>
                    <a:pt x="1162" y="340"/>
                    <a:pt x="1155" y="340"/>
                    <a:pt x="1147" y="340"/>
                  </a:cubicBezTo>
                  <a:cubicBezTo>
                    <a:pt x="1139" y="340"/>
                    <a:pt x="1139" y="340"/>
                    <a:pt x="1139" y="340"/>
                  </a:cubicBezTo>
                  <a:cubicBezTo>
                    <a:pt x="1123" y="340"/>
                    <a:pt x="1107" y="340"/>
                    <a:pt x="1107" y="309"/>
                  </a:cubicBezTo>
                  <a:cubicBezTo>
                    <a:pt x="1107" y="301"/>
                    <a:pt x="1115" y="301"/>
                    <a:pt x="1123" y="301"/>
                  </a:cubicBezTo>
                  <a:cubicBezTo>
                    <a:pt x="1131" y="301"/>
                    <a:pt x="1147" y="309"/>
                    <a:pt x="1162" y="309"/>
                  </a:cubicBezTo>
                  <a:cubicBezTo>
                    <a:pt x="1178" y="317"/>
                    <a:pt x="1186" y="317"/>
                    <a:pt x="1194" y="324"/>
                  </a:cubicBezTo>
                  <a:cubicBezTo>
                    <a:pt x="1218" y="332"/>
                    <a:pt x="1226" y="340"/>
                    <a:pt x="1234" y="364"/>
                  </a:cubicBezTo>
                  <a:cubicBezTo>
                    <a:pt x="1242" y="372"/>
                    <a:pt x="1242" y="388"/>
                    <a:pt x="1257" y="395"/>
                  </a:cubicBezTo>
                  <a:cubicBezTo>
                    <a:pt x="1281" y="451"/>
                    <a:pt x="1289" y="506"/>
                    <a:pt x="1289" y="538"/>
                  </a:cubicBezTo>
                  <a:cubicBezTo>
                    <a:pt x="1281" y="538"/>
                    <a:pt x="1281" y="546"/>
                    <a:pt x="1281" y="554"/>
                  </a:cubicBezTo>
                  <a:cubicBezTo>
                    <a:pt x="1281" y="562"/>
                    <a:pt x="1281" y="570"/>
                    <a:pt x="1273" y="570"/>
                  </a:cubicBezTo>
                  <a:cubicBezTo>
                    <a:pt x="1273" y="570"/>
                    <a:pt x="1273" y="562"/>
                    <a:pt x="1265" y="554"/>
                  </a:cubicBezTo>
                  <a:cubicBezTo>
                    <a:pt x="1257" y="538"/>
                    <a:pt x="1265" y="522"/>
                    <a:pt x="1265" y="506"/>
                  </a:cubicBezTo>
                  <a:cubicBezTo>
                    <a:pt x="1265" y="498"/>
                    <a:pt x="1265" y="490"/>
                    <a:pt x="1265" y="482"/>
                  </a:cubicBezTo>
                  <a:cubicBezTo>
                    <a:pt x="1265" y="475"/>
                    <a:pt x="1265" y="475"/>
                    <a:pt x="1265" y="475"/>
                  </a:cubicBezTo>
                  <a:cubicBezTo>
                    <a:pt x="1257" y="475"/>
                    <a:pt x="1242" y="490"/>
                    <a:pt x="1242" y="498"/>
                  </a:cubicBezTo>
                  <a:cubicBezTo>
                    <a:pt x="1242" y="506"/>
                    <a:pt x="1242" y="514"/>
                    <a:pt x="1234" y="514"/>
                  </a:cubicBezTo>
                  <a:lnTo>
                    <a:pt x="1226" y="514"/>
                  </a:lnTo>
                  <a:cubicBezTo>
                    <a:pt x="1218" y="514"/>
                    <a:pt x="1210" y="506"/>
                    <a:pt x="1202" y="506"/>
                  </a:cubicBezTo>
                  <a:cubicBezTo>
                    <a:pt x="1194" y="506"/>
                    <a:pt x="1186" y="498"/>
                    <a:pt x="1186" y="498"/>
                  </a:cubicBezTo>
                  <a:cubicBezTo>
                    <a:pt x="1178" y="498"/>
                    <a:pt x="1178" y="498"/>
                    <a:pt x="1178" y="506"/>
                  </a:cubicBezTo>
                  <a:cubicBezTo>
                    <a:pt x="1178" y="514"/>
                    <a:pt x="1170" y="522"/>
                    <a:pt x="1162" y="530"/>
                  </a:cubicBezTo>
                  <a:cubicBezTo>
                    <a:pt x="1162" y="546"/>
                    <a:pt x="1155" y="546"/>
                    <a:pt x="1147" y="546"/>
                  </a:cubicBezTo>
                  <a:cubicBezTo>
                    <a:pt x="1147" y="546"/>
                    <a:pt x="1139" y="546"/>
                    <a:pt x="1139" y="538"/>
                  </a:cubicBezTo>
                  <a:lnTo>
                    <a:pt x="1139" y="538"/>
                  </a:lnTo>
                  <a:cubicBezTo>
                    <a:pt x="1131" y="538"/>
                    <a:pt x="1107" y="570"/>
                    <a:pt x="1091" y="593"/>
                  </a:cubicBezTo>
                  <a:cubicBezTo>
                    <a:pt x="1084" y="601"/>
                    <a:pt x="1075" y="609"/>
                    <a:pt x="1068" y="609"/>
                  </a:cubicBezTo>
                  <a:cubicBezTo>
                    <a:pt x="1052" y="609"/>
                    <a:pt x="1036" y="601"/>
                    <a:pt x="1028" y="585"/>
                  </a:cubicBezTo>
                  <a:cubicBezTo>
                    <a:pt x="1028" y="577"/>
                    <a:pt x="1028" y="577"/>
                    <a:pt x="1028" y="577"/>
                  </a:cubicBezTo>
                  <a:cubicBezTo>
                    <a:pt x="1028" y="562"/>
                    <a:pt x="1028" y="554"/>
                    <a:pt x="1012" y="554"/>
                  </a:cubicBezTo>
                  <a:cubicBezTo>
                    <a:pt x="1004" y="554"/>
                    <a:pt x="997" y="554"/>
                    <a:pt x="989" y="554"/>
                  </a:cubicBezTo>
                  <a:cubicBezTo>
                    <a:pt x="965" y="554"/>
                    <a:pt x="965" y="570"/>
                    <a:pt x="965" y="585"/>
                  </a:cubicBezTo>
                  <a:cubicBezTo>
                    <a:pt x="957" y="601"/>
                    <a:pt x="957" y="617"/>
                    <a:pt x="941" y="641"/>
                  </a:cubicBezTo>
                  <a:cubicBezTo>
                    <a:pt x="933" y="648"/>
                    <a:pt x="933" y="648"/>
                    <a:pt x="933" y="648"/>
                  </a:cubicBezTo>
                  <a:cubicBezTo>
                    <a:pt x="909" y="672"/>
                    <a:pt x="902" y="688"/>
                    <a:pt x="886" y="688"/>
                  </a:cubicBezTo>
                  <a:close/>
                  <a:moveTo>
                    <a:pt x="767" y="538"/>
                  </a:moveTo>
                  <a:lnTo>
                    <a:pt x="767" y="538"/>
                  </a:lnTo>
                  <a:cubicBezTo>
                    <a:pt x="775" y="546"/>
                    <a:pt x="775" y="546"/>
                    <a:pt x="783" y="554"/>
                  </a:cubicBezTo>
                  <a:cubicBezTo>
                    <a:pt x="799" y="570"/>
                    <a:pt x="815" y="570"/>
                    <a:pt x="822" y="577"/>
                  </a:cubicBezTo>
                  <a:cubicBezTo>
                    <a:pt x="838" y="577"/>
                    <a:pt x="846" y="585"/>
                    <a:pt x="846" y="609"/>
                  </a:cubicBezTo>
                  <a:cubicBezTo>
                    <a:pt x="854" y="633"/>
                    <a:pt x="846" y="648"/>
                    <a:pt x="846" y="657"/>
                  </a:cubicBezTo>
                  <a:cubicBezTo>
                    <a:pt x="838" y="657"/>
                    <a:pt x="838" y="664"/>
                    <a:pt x="838" y="664"/>
                  </a:cubicBezTo>
                  <a:cubicBezTo>
                    <a:pt x="846" y="664"/>
                    <a:pt x="854" y="672"/>
                    <a:pt x="854" y="672"/>
                  </a:cubicBezTo>
                  <a:cubicBezTo>
                    <a:pt x="870" y="672"/>
                    <a:pt x="878" y="680"/>
                    <a:pt x="886" y="680"/>
                  </a:cubicBezTo>
                  <a:cubicBezTo>
                    <a:pt x="894" y="680"/>
                    <a:pt x="902" y="672"/>
                    <a:pt x="925" y="641"/>
                  </a:cubicBezTo>
                  <a:cubicBezTo>
                    <a:pt x="933" y="641"/>
                    <a:pt x="933" y="641"/>
                    <a:pt x="933" y="641"/>
                  </a:cubicBezTo>
                  <a:cubicBezTo>
                    <a:pt x="949" y="617"/>
                    <a:pt x="949" y="601"/>
                    <a:pt x="957" y="585"/>
                  </a:cubicBezTo>
                  <a:cubicBezTo>
                    <a:pt x="957" y="570"/>
                    <a:pt x="957" y="554"/>
                    <a:pt x="989" y="546"/>
                  </a:cubicBezTo>
                  <a:cubicBezTo>
                    <a:pt x="997" y="546"/>
                    <a:pt x="1004" y="546"/>
                    <a:pt x="1012" y="546"/>
                  </a:cubicBezTo>
                  <a:cubicBezTo>
                    <a:pt x="1036" y="546"/>
                    <a:pt x="1036" y="562"/>
                    <a:pt x="1036" y="577"/>
                  </a:cubicBezTo>
                  <a:cubicBezTo>
                    <a:pt x="1036" y="577"/>
                    <a:pt x="1036" y="577"/>
                    <a:pt x="1036" y="585"/>
                  </a:cubicBezTo>
                  <a:cubicBezTo>
                    <a:pt x="1044" y="593"/>
                    <a:pt x="1052" y="601"/>
                    <a:pt x="1068" y="601"/>
                  </a:cubicBezTo>
                  <a:cubicBezTo>
                    <a:pt x="1068" y="601"/>
                    <a:pt x="1084" y="601"/>
                    <a:pt x="1084" y="593"/>
                  </a:cubicBezTo>
                  <a:cubicBezTo>
                    <a:pt x="1099" y="562"/>
                    <a:pt x="1123" y="530"/>
                    <a:pt x="1139" y="530"/>
                  </a:cubicBezTo>
                  <a:cubicBezTo>
                    <a:pt x="1139" y="530"/>
                    <a:pt x="1139" y="530"/>
                    <a:pt x="1147" y="538"/>
                  </a:cubicBezTo>
                  <a:lnTo>
                    <a:pt x="1147" y="546"/>
                  </a:lnTo>
                  <a:cubicBezTo>
                    <a:pt x="1147" y="546"/>
                    <a:pt x="1155" y="538"/>
                    <a:pt x="1162" y="530"/>
                  </a:cubicBezTo>
                  <a:cubicBezTo>
                    <a:pt x="1162" y="522"/>
                    <a:pt x="1170" y="514"/>
                    <a:pt x="1170" y="506"/>
                  </a:cubicBezTo>
                  <a:cubicBezTo>
                    <a:pt x="1170" y="498"/>
                    <a:pt x="1178" y="498"/>
                    <a:pt x="1186" y="498"/>
                  </a:cubicBezTo>
                  <a:cubicBezTo>
                    <a:pt x="1186" y="498"/>
                    <a:pt x="1194" y="498"/>
                    <a:pt x="1202" y="498"/>
                  </a:cubicBezTo>
                  <a:cubicBezTo>
                    <a:pt x="1218" y="498"/>
                    <a:pt x="1226" y="506"/>
                    <a:pt x="1226" y="506"/>
                  </a:cubicBezTo>
                  <a:cubicBezTo>
                    <a:pt x="1234" y="506"/>
                    <a:pt x="1234" y="506"/>
                    <a:pt x="1234" y="506"/>
                  </a:cubicBezTo>
                  <a:cubicBezTo>
                    <a:pt x="1234" y="506"/>
                    <a:pt x="1234" y="506"/>
                    <a:pt x="1234" y="498"/>
                  </a:cubicBezTo>
                  <a:cubicBezTo>
                    <a:pt x="1242" y="490"/>
                    <a:pt x="1249" y="467"/>
                    <a:pt x="1265" y="467"/>
                  </a:cubicBezTo>
                  <a:cubicBezTo>
                    <a:pt x="1265" y="467"/>
                    <a:pt x="1273" y="467"/>
                    <a:pt x="1273" y="475"/>
                  </a:cubicBezTo>
                  <a:cubicBezTo>
                    <a:pt x="1273" y="490"/>
                    <a:pt x="1273" y="498"/>
                    <a:pt x="1273" y="506"/>
                  </a:cubicBezTo>
                  <a:cubicBezTo>
                    <a:pt x="1273" y="522"/>
                    <a:pt x="1265" y="538"/>
                    <a:pt x="1273" y="554"/>
                  </a:cubicBezTo>
                  <a:lnTo>
                    <a:pt x="1273" y="554"/>
                  </a:lnTo>
                  <a:lnTo>
                    <a:pt x="1273" y="554"/>
                  </a:lnTo>
                  <a:cubicBezTo>
                    <a:pt x="1273" y="546"/>
                    <a:pt x="1281" y="538"/>
                    <a:pt x="1281" y="530"/>
                  </a:cubicBezTo>
                  <a:cubicBezTo>
                    <a:pt x="1289" y="506"/>
                    <a:pt x="1273" y="451"/>
                    <a:pt x="1249" y="404"/>
                  </a:cubicBezTo>
                  <a:cubicBezTo>
                    <a:pt x="1242" y="388"/>
                    <a:pt x="1234" y="372"/>
                    <a:pt x="1226" y="364"/>
                  </a:cubicBezTo>
                  <a:cubicBezTo>
                    <a:pt x="1218" y="340"/>
                    <a:pt x="1210" y="332"/>
                    <a:pt x="1194" y="332"/>
                  </a:cubicBezTo>
                  <a:cubicBezTo>
                    <a:pt x="1186" y="324"/>
                    <a:pt x="1170" y="324"/>
                    <a:pt x="1162" y="317"/>
                  </a:cubicBezTo>
                  <a:cubicBezTo>
                    <a:pt x="1147" y="309"/>
                    <a:pt x="1131" y="309"/>
                    <a:pt x="1123" y="309"/>
                  </a:cubicBezTo>
                  <a:lnTo>
                    <a:pt x="1115" y="309"/>
                  </a:lnTo>
                  <a:cubicBezTo>
                    <a:pt x="1115" y="332"/>
                    <a:pt x="1123" y="332"/>
                    <a:pt x="1139" y="332"/>
                  </a:cubicBezTo>
                  <a:cubicBezTo>
                    <a:pt x="1147" y="332"/>
                    <a:pt x="1147" y="332"/>
                    <a:pt x="1147" y="332"/>
                  </a:cubicBezTo>
                  <a:cubicBezTo>
                    <a:pt x="1155" y="332"/>
                    <a:pt x="1162" y="332"/>
                    <a:pt x="1170" y="340"/>
                  </a:cubicBezTo>
                  <a:cubicBezTo>
                    <a:pt x="1178" y="348"/>
                    <a:pt x="1178" y="356"/>
                    <a:pt x="1178" y="364"/>
                  </a:cubicBezTo>
                  <a:cubicBezTo>
                    <a:pt x="1178" y="372"/>
                    <a:pt x="1178" y="372"/>
                    <a:pt x="1186" y="380"/>
                  </a:cubicBezTo>
                  <a:cubicBezTo>
                    <a:pt x="1186" y="380"/>
                    <a:pt x="1194" y="388"/>
                    <a:pt x="1202" y="388"/>
                  </a:cubicBezTo>
                  <a:cubicBezTo>
                    <a:pt x="1210" y="388"/>
                    <a:pt x="1226" y="388"/>
                    <a:pt x="1234" y="404"/>
                  </a:cubicBezTo>
                  <a:cubicBezTo>
                    <a:pt x="1242" y="411"/>
                    <a:pt x="1242" y="419"/>
                    <a:pt x="1234" y="427"/>
                  </a:cubicBezTo>
                  <a:cubicBezTo>
                    <a:pt x="1226" y="443"/>
                    <a:pt x="1210" y="443"/>
                    <a:pt x="1202" y="443"/>
                  </a:cubicBezTo>
                  <a:cubicBezTo>
                    <a:pt x="1194" y="443"/>
                    <a:pt x="1186" y="451"/>
                    <a:pt x="1186" y="451"/>
                  </a:cubicBezTo>
                  <a:cubicBezTo>
                    <a:pt x="1178" y="467"/>
                    <a:pt x="1170" y="490"/>
                    <a:pt x="1147" y="490"/>
                  </a:cubicBezTo>
                  <a:cubicBezTo>
                    <a:pt x="1147" y="490"/>
                    <a:pt x="1147" y="490"/>
                    <a:pt x="1139" y="490"/>
                  </a:cubicBezTo>
                  <a:cubicBezTo>
                    <a:pt x="1139" y="490"/>
                    <a:pt x="1131" y="482"/>
                    <a:pt x="1123" y="482"/>
                  </a:cubicBezTo>
                  <a:cubicBezTo>
                    <a:pt x="1115" y="482"/>
                    <a:pt x="1099" y="475"/>
                    <a:pt x="1091" y="475"/>
                  </a:cubicBezTo>
                  <a:cubicBezTo>
                    <a:pt x="1091" y="475"/>
                    <a:pt x="1084" y="475"/>
                    <a:pt x="1084" y="482"/>
                  </a:cubicBezTo>
                  <a:cubicBezTo>
                    <a:pt x="1084" y="482"/>
                    <a:pt x="1084" y="482"/>
                    <a:pt x="1075" y="490"/>
                  </a:cubicBezTo>
                  <a:cubicBezTo>
                    <a:pt x="1075" y="490"/>
                    <a:pt x="1075" y="490"/>
                    <a:pt x="1068" y="490"/>
                  </a:cubicBezTo>
                  <a:cubicBezTo>
                    <a:pt x="1068" y="490"/>
                    <a:pt x="1060" y="490"/>
                    <a:pt x="1044" y="467"/>
                  </a:cubicBezTo>
                  <a:cubicBezTo>
                    <a:pt x="1044" y="459"/>
                    <a:pt x="1036" y="443"/>
                    <a:pt x="1036" y="435"/>
                  </a:cubicBezTo>
                  <a:cubicBezTo>
                    <a:pt x="1028" y="427"/>
                    <a:pt x="1028" y="419"/>
                    <a:pt x="1012" y="419"/>
                  </a:cubicBezTo>
                  <a:cubicBezTo>
                    <a:pt x="1004" y="419"/>
                    <a:pt x="997" y="419"/>
                    <a:pt x="989" y="419"/>
                  </a:cubicBezTo>
                  <a:cubicBezTo>
                    <a:pt x="973" y="419"/>
                    <a:pt x="965" y="419"/>
                    <a:pt x="965" y="411"/>
                  </a:cubicBezTo>
                  <a:cubicBezTo>
                    <a:pt x="957" y="411"/>
                    <a:pt x="965" y="404"/>
                    <a:pt x="973" y="395"/>
                  </a:cubicBezTo>
                  <a:cubicBezTo>
                    <a:pt x="973" y="395"/>
                    <a:pt x="981" y="388"/>
                    <a:pt x="981" y="380"/>
                  </a:cubicBezTo>
                  <a:cubicBezTo>
                    <a:pt x="989" y="380"/>
                    <a:pt x="997" y="380"/>
                    <a:pt x="997" y="372"/>
                  </a:cubicBezTo>
                  <a:cubicBezTo>
                    <a:pt x="997" y="372"/>
                    <a:pt x="989" y="364"/>
                    <a:pt x="981" y="364"/>
                  </a:cubicBezTo>
                  <a:cubicBezTo>
                    <a:pt x="965" y="340"/>
                    <a:pt x="894" y="309"/>
                    <a:pt x="862" y="301"/>
                  </a:cubicBezTo>
                  <a:cubicBezTo>
                    <a:pt x="854" y="293"/>
                    <a:pt x="854" y="293"/>
                    <a:pt x="854" y="293"/>
                  </a:cubicBezTo>
                  <a:cubicBezTo>
                    <a:pt x="838" y="293"/>
                    <a:pt x="831" y="293"/>
                    <a:pt x="822" y="285"/>
                  </a:cubicBezTo>
                  <a:cubicBezTo>
                    <a:pt x="822" y="277"/>
                    <a:pt x="822" y="269"/>
                    <a:pt x="838" y="253"/>
                  </a:cubicBezTo>
                  <a:cubicBezTo>
                    <a:pt x="838" y="237"/>
                    <a:pt x="838" y="222"/>
                    <a:pt x="846" y="206"/>
                  </a:cubicBezTo>
                  <a:cubicBezTo>
                    <a:pt x="846" y="182"/>
                    <a:pt x="846" y="158"/>
                    <a:pt x="870" y="151"/>
                  </a:cubicBezTo>
                  <a:cubicBezTo>
                    <a:pt x="902" y="143"/>
                    <a:pt x="917" y="135"/>
                    <a:pt x="917" y="119"/>
                  </a:cubicBezTo>
                  <a:cubicBezTo>
                    <a:pt x="917" y="111"/>
                    <a:pt x="917" y="103"/>
                    <a:pt x="909" y="95"/>
                  </a:cubicBezTo>
                  <a:cubicBezTo>
                    <a:pt x="909" y="95"/>
                    <a:pt x="902" y="95"/>
                    <a:pt x="894" y="95"/>
                  </a:cubicBezTo>
                  <a:cubicBezTo>
                    <a:pt x="894" y="95"/>
                    <a:pt x="886" y="95"/>
                    <a:pt x="886" y="103"/>
                  </a:cubicBezTo>
                  <a:cubicBezTo>
                    <a:pt x="870" y="103"/>
                    <a:pt x="862" y="111"/>
                    <a:pt x="854" y="111"/>
                  </a:cubicBezTo>
                  <a:cubicBezTo>
                    <a:pt x="838" y="111"/>
                    <a:pt x="831" y="103"/>
                    <a:pt x="831" y="87"/>
                  </a:cubicBezTo>
                  <a:cubicBezTo>
                    <a:pt x="815" y="55"/>
                    <a:pt x="807" y="32"/>
                    <a:pt x="791" y="16"/>
                  </a:cubicBezTo>
                  <a:cubicBezTo>
                    <a:pt x="791" y="16"/>
                    <a:pt x="783" y="16"/>
                    <a:pt x="783" y="8"/>
                  </a:cubicBezTo>
                  <a:lnTo>
                    <a:pt x="783" y="8"/>
                  </a:lnTo>
                  <a:lnTo>
                    <a:pt x="775" y="8"/>
                  </a:lnTo>
                  <a:cubicBezTo>
                    <a:pt x="759" y="32"/>
                    <a:pt x="688" y="111"/>
                    <a:pt x="680" y="127"/>
                  </a:cubicBezTo>
                  <a:cubicBezTo>
                    <a:pt x="664" y="158"/>
                    <a:pt x="657" y="158"/>
                    <a:pt x="617" y="166"/>
                  </a:cubicBezTo>
                  <a:cubicBezTo>
                    <a:pt x="601" y="166"/>
                    <a:pt x="601" y="166"/>
                    <a:pt x="601" y="166"/>
                  </a:cubicBezTo>
                  <a:cubicBezTo>
                    <a:pt x="578" y="166"/>
                    <a:pt x="491" y="190"/>
                    <a:pt x="411" y="206"/>
                  </a:cubicBezTo>
                  <a:cubicBezTo>
                    <a:pt x="325" y="222"/>
                    <a:pt x="269" y="237"/>
                    <a:pt x="261" y="237"/>
                  </a:cubicBezTo>
                  <a:cubicBezTo>
                    <a:pt x="245" y="245"/>
                    <a:pt x="48" y="301"/>
                    <a:pt x="16" y="309"/>
                  </a:cubicBezTo>
                  <a:cubicBezTo>
                    <a:pt x="8" y="625"/>
                    <a:pt x="8" y="625"/>
                    <a:pt x="8" y="625"/>
                  </a:cubicBezTo>
                  <a:cubicBezTo>
                    <a:pt x="8" y="625"/>
                    <a:pt x="8" y="633"/>
                    <a:pt x="16" y="633"/>
                  </a:cubicBezTo>
                  <a:cubicBezTo>
                    <a:pt x="16" y="633"/>
                    <a:pt x="16" y="633"/>
                    <a:pt x="24" y="633"/>
                  </a:cubicBezTo>
                  <a:cubicBezTo>
                    <a:pt x="24" y="625"/>
                    <a:pt x="64" y="617"/>
                    <a:pt x="135" y="601"/>
                  </a:cubicBezTo>
                  <a:cubicBezTo>
                    <a:pt x="269" y="570"/>
                    <a:pt x="491" y="514"/>
                    <a:pt x="514" y="506"/>
                  </a:cubicBezTo>
                  <a:cubicBezTo>
                    <a:pt x="530" y="490"/>
                    <a:pt x="562" y="490"/>
                    <a:pt x="593" y="506"/>
                  </a:cubicBezTo>
                  <a:cubicBezTo>
                    <a:pt x="601" y="506"/>
                    <a:pt x="609" y="498"/>
                    <a:pt x="625" y="498"/>
                  </a:cubicBezTo>
                  <a:cubicBezTo>
                    <a:pt x="649" y="482"/>
                    <a:pt x="680" y="475"/>
                    <a:pt x="704" y="475"/>
                  </a:cubicBezTo>
                  <a:lnTo>
                    <a:pt x="712" y="475"/>
                  </a:lnTo>
                  <a:cubicBezTo>
                    <a:pt x="728" y="482"/>
                    <a:pt x="751" y="514"/>
                    <a:pt x="767" y="53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4" name="Freeform 765"/>
            <p:cNvSpPr>
              <a:spLocks noChangeArrowheads="1"/>
            </p:cNvSpPr>
            <p:nvPr/>
          </p:nvSpPr>
          <p:spPr bwMode="auto">
            <a:xfrm>
              <a:off x="16462674" y="4813878"/>
              <a:ext cx="340939" cy="345577"/>
            </a:xfrm>
            <a:custGeom>
              <a:avLst/>
              <a:gdLst>
                <a:gd name="T0" fmla="*/ 8 w 649"/>
                <a:gd name="T1" fmla="*/ 222 h 658"/>
                <a:gd name="T2" fmla="*/ 8 w 649"/>
                <a:gd name="T3" fmla="*/ 222 h 658"/>
                <a:gd name="T4" fmla="*/ 32 w 649"/>
                <a:gd name="T5" fmla="*/ 325 h 658"/>
                <a:gd name="T6" fmla="*/ 63 w 649"/>
                <a:gd name="T7" fmla="*/ 459 h 658"/>
                <a:gd name="T8" fmla="*/ 79 w 649"/>
                <a:gd name="T9" fmla="*/ 506 h 658"/>
                <a:gd name="T10" fmla="*/ 71 w 649"/>
                <a:gd name="T11" fmla="*/ 554 h 658"/>
                <a:gd name="T12" fmla="*/ 32 w 649"/>
                <a:gd name="T13" fmla="*/ 617 h 658"/>
                <a:gd name="T14" fmla="*/ 63 w 649"/>
                <a:gd name="T15" fmla="*/ 657 h 658"/>
                <a:gd name="T16" fmla="*/ 127 w 649"/>
                <a:gd name="T17" fmla="*/ 601 h 658"/>
                <a:gd name="T18" fmla="*/ 269 w 649"/>
                <a:gd name="T19" fmla="*/ 475 h 658"/>
                <a:gd name="T20" fmla="*/ 514 w 649"/>
                <a:gd name="T21" fmla="*/ 388 h 658"/>
                <a:gd name="T22" fmla="*/ 648 w 649"/>
                <a:gd name="T23" fmla="*/ 325 h 658"/>
                <a:gd name="T24" fmla="*/ 593 w 649"/>
                <a:gd name="T25" fmla="*/ 80 h 658"/>
                <a:gd name="T26" fmla="*/ 585 w 649"/>
                <a:gd name="T27" fmla="*/ 16 h 658"/>
                <a:gd name="T28" fmla="*/ 577 w 649"/>
                <a:gd name="T29" fmla="*/ 16 h 658"/>
                <a:gd name="T30" fmla="*/ 498 w 649"/>
                <a:gd name="T31" fmla="*/ 16 h 658"/>
                <a:gd name="T32" fmla="*/ 8 w 649"/>
                <a:gd name="T33" fmla="*/ 143 h 658"/>
                <a:gd name="T34" fmla="*/ 0 w 649"/>
                <a:gd name="T35" fmla="*/ 143 h 658"/>
                <a:gd name="T36" fmla="*/ 0 w 649"/>
                <a:gd name="T37" fmla="*/ 143 h 658"/>
                <a:gd name="T38" fmla="*/ 8 w 649"/>
                <a:gd name="T39" fmla="*/ 22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658">
                  <a:moveTo>
                    <a:pt x="8" y="222"/>
                  </a:moveTo>
                  <a:lnTo>
                    <a:pt x="8" y="222"/>
                  </a:lnTo>
                  <a:cubicBezTo>
                    <a:pt x="8" y="230"/>
                    <a:pt x="16" y="293"/>
                    <a:pt x="32" y="325"/>
                  </a:cubicBezTo>
                  <a:cubicBezTo>
                    <a:pt x="48" y="364"/>
                    <a:pt x="63" y="435"/>
                    <a:pt x="63" y="459"/>
                  </a:cubicBezTo>
                  <a:cubicBezTo>
                    <a:pt x="63" y="483"/>
                    <a:pt x="71" y="491"/>
                    <a:pt x="79" y="506"/>
                  </a:cubicBezTo>
                  <a:cubicBezTo>
                    <a:pt x="87" y="522"/>
                    <a:pt x="87" y="546"/>
                    <a:pt x="71" y="554"/>
                  </a:cubicBezTo>
                  <a:cubicBezTo>
                    <a:pt x="56" y="570"/>
                    <a:pt x="32" y="601"/>
                    <a:pt x="32" y="617"/>
                  </a:cubicBezTo>
                  <a:cubicBezTo>
                    <a:pt x="40" y="625"/>
                    <a:pt x="56" y="641"/>
                    <a:pt x="63" y="657"/>
                  </a:cubicBezTo>
                  <a:cubicBezTo>
                    <a:pt x="87" y="641"/>
                    <a:pt x="111" y="625"/>
                    <a:pt x="127" y="601"/>
                  </a:cubicBezTo>
                  <a:cubicBezTo>
                    <a:pt x="158" y="562"/>
                    <a:pt x="222" y="514"/>
                    <a:pt x="269" y="475"/>
                  </a:cubicBezTo>
                  <a:cubicBezTo>
                    <a:pt x="324" y="435"/>
                    <a:pt x="475" y="396"/>
                    <a:pt x="514" y="388"/>
                  </a:cubicBezTo>
                  <a:cubicBezTo>
                    <a:pt x="530" y="380"/>
                    <a:pt x="593" y="348"/>
                    <a:pt x="648" y="325"/>
                  </a:cubicBezTo>
                  <a:cubicBezTo>
                    <a:pt x="633" y="230"/>
                    <a:pt x="593" y="95"/>
                    <a:pt x="593" y="80"/>
                  </a:cubicBezTo>
                  <a:cubicBezTo>
                    <a:pt x="585" y="72"/>
                    <a:pt x="585" y="40"/>
                    <a:pt x="585" y="16"/>
                  </a:cubicBezTo>
                  <a:cubicBezTo>
                    <a:pt x="577" y="16"/>
                    <a:pt x="577" y="16"/>
                    <a:pt x="577" y="16"/>
                  </a:cubicBezTo>
                  <a:cubicBezTo>
                    <a:pt x="569" y="16"/>
                    <a:pt x="530" y="0"/>
                    <a:pt x="498" y="16"/>
                  </a:cubicBezTo>
                  <a:cubicBezTo>
                    <a:pt x="467" y="32"/>
                    <a:pt x="24" y="135"/>
                    <a:pt x="8" y="143"/>
                  </a:cubicBezTo>
                  <a:cubicBezTo>
                    <a:pt x="0" y="143"/>
                    <a:pt x="0" y="143"/>
                    <a:pt x="0" y="143"/>
                  </a:cubicBezTo>
                  <a:lnTo>
                    <a:pt x="0" y="143"/>
                  </a:lnTo>
                  <a:cubicBezTo>
                    <a:pt x="0" y="151"/>
                    <a:pt x="0" y="214"/>
                    <a:pt x="8" y="22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5" name="Freeform 766"/>
            <p:cNvSpPr>
              <a:spLocks noChangeArrowheads="1"/>
            </p:cNvSpPr>
            <p:nvPr/>
          </p:nvSpPr>
          <p:spPr bwMode="auto">
            <a:xfrm>
              <a:off x="16458035" y="4813878"/>
              <a:ext cx="345577" cy="350216"/>
            </a:xfrm>
            <a:custGeom>
              <a:avLst/>
              <a:gdLst>
                <a:gd name="T0" fmla="*/ 71 w 657"/>
                <a:gd name="T1" fmla="*/ 664 h 665"/>
                <a:gd name="T2" fmla="*/ 71 w 657"/>
                <a:gd name="T3" fmla="*/ 664 h 665"/>
                <a:gd name="T4" fmla="*/ 71 w 657"/>
                <a:gd name="T5" fmla="*/ 657 h 665"/>
                <a:gd name="T6" fmla="*/ 40 w 657"/>
                <a:gd name="T7" fmla="*/ 617 h 665"/>
                <a:gd name="T8" fmla="*/ 79 w 657"/>
                <a:gd name="T9" fmla="*/ 554 h 665"/>
                <a:gd name="T10" fmla="*/ 79 w 657"/>
                <a:gd name="T11" fmla="*/ 506 h 665"/>
                <a:gd name="T12" fmla="*/ 71 w 657"/>
                <a:gd name="T13" fmla="*/ 491 h 665"/>
                <a:gd name="T14" fmla="*/ 64 w 657"/>
                <a:gd name="T15" fmla="*/ 459 h 665"/>
                <a:gd name="T16" fmla="*/ 40 w 657"/>
                <a:gd name="T17" fmla="*/ 332 h 665"/>
                <a:gd name="T18" fmla="*/ 16 w 657"/>
                <a:gd name="T19" fmla="*/ 245 h 665"/>
                <a:gd name="T20" fmla="*/ 8 w 657"/>
                <a:gd name="T21" fmla="*/ 222 h 665"/>
                <a:gd name="T22" fmla="*/ 8 w 657"/>
                <a:gd name="T23" fmla="*/ 174 h 665"/>
                <a:gd name="T24" fmla="*/ 0 w 657"/>
                <a:gd name="T25" fmla="*/ 151 h 665"/>
                <a:gd name="T26" fmla="*/ 0 w 657"/>
                <a:gd name="T27" fmla="*/ 143 h 665"/>
                <a:gd name="T28" fmla="*/ 0 w 657"/>
                <a:gd name="T29" fmla="*/ 143 h 665"/>
                <a:gd name="T30" fmla="*/ 8 w 657"/>
                <a:gd name="T31" fmla="*/ 143 h 665"/>
                <a:gd name="T32" fmla="*/ 16 w 657"/>
                <a:gd name="T33" fmla="*/ 143 h 665"/>
                <a:gd name="T34" fmla="*/ 127 w 657"/>
                <a:gd name="T35" fmla="*/ 111 h 665"/>
                <a:gd name="T36" fmla="*/ 506 w 657"/>
                <a:gd name="T37" fmla="*/ 16 h 665"/>
                <a:gd name="T38" fmla="*/ 585 w 657"/>
                <a:gd name="T39" fmla="*/ 16 h 665"/>
                <a:gd name="T40" fmla="*/ 585 w 657"/>
                <a:gd name="T41" fmla="*/ 16 h 665"/>
                <a:gd name="T42" fmla="*/ 593 w 657"/>
                <a:gd name="T43" fmla="*/ 16 h 665"/>
                <a:gd name="T44" fmla="*/ 593 w 657"/>
                <a:gd name="T45" fmla="*/ 16 h 665"/>
                <a:gd name="T46" fmla="*/ 601 w 657"/>
                <a:gd name="T47" fmla="*/ 80 h 665"/>
                <a:gd name="T48" fmla="*/ 656 w 657"/>
                <a:gd name="T49" fmla="*/ 325 h 665"/>
                <a:gd name="T50" fmla="*/ 656 w 657"/>
                <a:gd name="T51" fmla="*/ 325 h 665"/>
                <a:gd name="T52" fmla="*/ 656 w 657"/>
                <a:gd name="T53" fmla="*/ 325 h 665"/>
                <a:gd name="T54" fmla="*/ 617 w 657"/>
                <a:gd name="T55" fmla="*/ 340 h 665"/>
                <a:gd name="T56" fmla="*/ 522 w 657"/>
                <a:gd name="T57" fmla="*/ 388 h 665"/>
                <a:gd name="T58" fmla="*/ 490 w 657"/>
                <a:gd name="T59" fmla="*/ 404 h 665"/>
                <a:gd name="T60" fmla="*/ 285 w 657"/>
                <a:gd name="T61" fmla="*/ 483 h 665"/>
                <a:gd name="T62" fmla="*/ 143 w 657"/>
                <a:gd name="T63" fmla="*/ 601 h 665"/>
                <a:gd name="T64" fmla="*/ 87 w 657"/>
                <a:gd name="T65" fmla="*/ 649 h 665"/>
                <a:gd name="T66" fmla="*/ 79 w 657"/>
                <a:gd name="T67" fmla="*/ 657 h 665"/>
                <a:gd name="T68" fmla="*/ 71 w 657"/>
                <a:gd name="T69" fmla="*/ 664 h 665"/>
                <a:gd name="T70" fmla="*/ 8 w 657"/>
                <a:gd name="T71" fmla="*/ 151 h 665"/>
                <a:gd name="T72" fmla="*/ 8 w 657"/>
                <a:gd name="T73" fmla="*/ 151 h 665"/>
                <a:gd name="T74" fmla="*/ 16 w 657"/>
                <a:gd name="T75" fmla="*/ 174 h 665"/>
                <a:gd name="T76" fmla="*/ 16 w 657"/>
                <a:gd name="T77" fmla="*/ 214 h 665"/>
                <a:gd name="T78" fmla="*/ 24 w 657"/>
                <a:gd name="T79" fmla="*/ 245 h 665"/>
                <a:gd name="T80" fmla="*/ 40 w 657"/>
                <a:gd name="T81" fmla="*/ 325 h 665"/>
                <a:gd name="T82" fmla="*/ 71 w 657"/>
                <a:gd name="T83" fmla="*/ 459 h 665"/>
                <a:gd name="T84" fmla="*/ 79 w 657"/>
                <a:gd name="T85" fmla="*/ 491 h 665"/>
                <a:gd name="T86" fmla="*/ 87 w 657"/>
                <a:gd name="T87" fmla="*/ 506 h 665"/>
                <a:gd name="T88" fmla="*/ 79 w 657"/>
                <a:gd name="T89" fmla="*/ 562 h 665"/>
                <a:gd name="T90" fmla="*/ 48 w 657"/>
                <a:gd name="T91" fmla="*/ 617 h 665"/>
                <a:gd name="T92" fmla="*/ 71 w 657"/>
                <a:gd name="T93" fmla="*/ 649 h 665"/>
                <a:gd name="T94" fmla="*/ 87 w 657"/>
                <a:gd name="T95" fmla="*/ 641 h 665"/>
                <a:gd name="T96" fmla="*/ 135 w 657"/>
                <a:gd name="T97" fmla="*/ 601 h 665"/>
                <a:gd name="T98" fmla="*/ 277 w 657"/>
                <a:gd name="T99" fmla="*/ 475 h 665"/>
                <a:gd name="T100" fmla="*/ 483 w 657"/>
                <a:gd name="T101" fmla="*/ 396 h 665"/>
                <a:gd name="T102" fmla="*/ 514 w 657"/>
                <a:gd name="T103" fmla="*/ 380 h 665"/>
                <a:gd name="T104" fmla="*/ 617 w 657"/>
                <a:gd name="T105" fmla="*/ 340 h 665"/>
                <a:gd name="T106" fmla="*/ 649 w 657"/>
                <a:gd name="T107" fmla="*/ 317 h 665"/>
                <a:gd name="T108" fmla="*/ 593 w 657"/>
                <a:gd name="T109" fmla="*/ 80 h 665"/>
                <a:gd name="T110" fmla="*/ 585 w 657"/>
                <a:gd name="T111" fmla="*/ 24 h 665"/>
                <a:gd name="T112" fmla="*/ 585 w 657"/>
                <a:gd name="T113" fmla="*/ 24 h 665"/>
                <a:gd name="T114" fmla="*/ 506 w 657"/>
                <a:gd name="T115" fmla="*/ 24 h 665"/>
                <a:gd name="T116" fmla="*/ 127 w 657"/>
                <a:gd name="T117" fmla="*/ 119 h 665"/>
                <a:gd name="T118" fmla="*/ 16 w 657"/>
                <a:gd name="T119" fmla="*/ 151 h 665"/>
                <a:gd name="T120" fmla="*/ 8 w 657"/>
                <a:gd name="T121" fmla="*/ 151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7" h="665">
                  <a:moveTo>
                    <a:pt x="71" y="664"/>
                  </a:moveTo>
                  <a:lnTo>
                    <a:pt x="71" y="664"/>
                  </a:lnTo>
                  <a:cubicBezTo>
                    <a:pt x="71" y="657"/>
                    <a:pt x="71" y="657"/>
                    <a:pt x="71" y="657"/>
                  </a:cubicBezTo>
                  <a:cubicBezTo>
                    <a:pt x="48" y="641"/>
                    <a:pt x="40" y="625"/>
                    <a:pt x="40" y="617"/>
                  </a:cubicBezTo>
                  <a:cubicBezTo>
                    <a:pt x="40" y="601"/>
                    <a:pt x="64" y="570"/>
                    <a:pt x="79" y="554"/>
                  </a:cubicBezTo>
                  <a:cubicBezTo>
                    <a:pt x="95" y="546"/>
                    <a:pt x="87" y="514"/>
                    <a:pt x="79" y="506"/>
                  </a:cubicBezTo>
                  <a:cubicBezTo>
                    <a:pt x="79" y="498"/>
                    <a:pt x="79" y="498"/>
                    <a:pt x="71" y="491"/>
                  </a:cubicBezTo>
                  <a:cubicBezTo>
                    <a:pt x="71" y="483"/>
                    <a:pt x="64" y="475"/>
                    <a:pt x="64" y="459"/>
                  </a:cubicBezTo>
                  <a:cubicBezTo>
                    <a:pt x="64" y="443"/>
                    <a:pt x="56" y="372"/>
                    <a:pt x="40" y="332"/>
                  </a:cubicBezTo>
                  <a:cubicBezTo>
                    <a:pt x="24" y="301"/>
                    <a:pt x="16" y="269"/>
                    <a:pt x="16" y="245"/>
                  </a:cubicBezTo>
                  <a:cubicBezTo>
                    <a:pt x="16" y="230"/>
                    <a:pt x="8" y="222"/>
                    <a:pt x="8" y="222"/>
                  </a:cubicBezTo>
                  <a:cubicBezTo>
                    <a:pt x="8" y="222"/>
                    <a:pt x="8" y="206"/>
                    <a:pt x="8" y="174"/>
                  </a:cubicBezTo>
                  <a:cubicBezTo>
                    <a:pt x="8" y="158"/>
                    <a:pt x="0" y="151"/>
                    <a:pt x="0" y="151"/>
                  </a:cubicBezTo>
                  <a:cubicBezTo>
                    <a:pt x="0" y="143"/>
                    <a:pt x="0" y="143"/>
                    <a:pt x="0" y="143"/>
                  </a:cubicBezTo>
                  <a:lnTo>
                    <a:pt x="0" y="143"/>
                  </a:lnTo>
                  <a:cubicBezTo>
                    <a:pt x="8" y="143"/>
                    <a:pt x="8" y="143"/>
                    <a:pt x="8" y="143"/>
                  </a:cubicBezTo>
                  <a:cubicBezTo>
                    <a:pt x="8" y="143"/>
                    <a:pt x="8" y="143"/>
                    <a:pt x="16" y="143"/>
                  </a:cubicBezTo>
                  <a:cubicBezTo>
                    <a:pt x="16" y="135"/>
                    <a:pt x="56" y="127"/>
                    <a:pt x="127" y="111"/>
                  </a:cubicBezTo>
                  <a:cubicBezTo>
                    <a:pt x="261" y="80"/>
                    <a:pt x="483" y="24"/>
                    <a:pt x="506" y="16"/>
                  </a:cubicBezTo>
                  <a:cubicBezTo>
                    <a:pt x="522" y="0"/>
                    <a:pt x="554" y="0"/>
                    <a:pt x="585" y="16"/>
                  </a:cubicBezTo>
                  <a:lnTo>
                    <a:pt x="585" y="16"/>
                  </a:lnTo>
                  <a:cubicBezTo>
                    <a:pt x="593" y="16"/>
                    <a:pt x="593" y="16"/>
                    <a:pt x="593" y="16"/>
                  </a:cubicBezTo>
                  <a:lnTo>
                    <a:pt x="593" y="16"/>
                  </a:lnTo>
                  <a:cubicBezTo>
                    <a:pt x="601" y="64"/>
                    <a:pt x="601" y="72"/>
                    <a:pt x="601" y="80"/>
                  </a:cubicBezTo>
                  <a:cubicBezTo>
                    <a:pt x="609" y="95"/>
                    <a:pt x="649" y="230"/>
                    <a:pt x="656" y="325"/>
                  </a:cubicBezTo>
                  <a:lnTo>
                    <a:pt x="656" y="325"/>
                  </a:lnTo>
                  <a:lnTo>
                    <a:pt x="656" y="325"/>
                  </a:lnTo>
                  <a:cubicBezTo>
                    <a:pt x="641" y="332"/>
                    <a:pt x="633" y="340"/>
                    <a:pt x="617" y="340"/>
                  </a:cubicBezTo>
                  <a:cubicBezTo>
                    <a:pt x="577" y="364"/>
                    <a:pt x="538" y="388"/>
                    <a:pt x="522" y="388"/>
                  </a:cubicBezTo>
                  <a:cubicBezTo>
                    <a:pt x="514" y="396"/>
                    <a:pt x="498" y="396"/>
                    <a:pt x="490" y="404"/>
                  </a:cubicBezTo>
                  <a:cubicBezTo>
                    <a:pt x="427" y="420"/>
                    <a:pt x="324" y="451"/>
                    <a:pt x="285" y="483"/>
                  </a:cubicBezTo>
                  <a:cubicBezTo>
                    <a:pt x="230" y="514"/>
                    <a:pt x="174" y="570"/>
                    <a:pt x="143" y="601"/>
                  </a:cubicBezTo>
                  <a:cubicBezTo>
                    <a:pt x="127" y="625"/>
                    <a:pt x="103" y="633"/>
                    <a:pt x="87" y="649"/>
                  </a:cubicBezTo>
                  <a:cubicBezTo>
                    <a:pt x="87" y="657"/>
                    <a:pt x="79" y="657"/>
                    <a:pt x="79" y="657"/>
                  </a:cubicBezTo>
                  <a:lnTo>
                    <a:pt x="71" y="664"/>
                  </a:lnTo>
                  <a:close/>
                  <a:moveTo>
                    <a:pt x="8" y="151"/>
                  </a:moveTo>
                  <a:lnTo>
                    <a:pt x="8" y="151"/>
                  </a:lnTo>
                  <a:cubicBezTo>
                    <a:pt x="8" y="151"/>
                    <a:pt x="8" y="158"/>
                    <a:pt x="16" y="174"/>
                  </a:cubicBezTo>
                  <a:cubicBezTo>
                    <a:pt x="16" y="190"/>
                    <a:pt x="16" y="214"/>
                    <a:pt x="16" y="214"/>
                  </a:cubicBezTo>
                  <a:cubicBezTo>
                    <a:pt x="16" y="222"/>
                    <a:pt x="16" y="230"/>
                    <a:pt x="24" y="245"/>
                  </a:cubicBezTo>
                  <a:cubicBezTo>
                    <a:pt x="24" y="269"/>
                    <a:pt x="32" y="301"/>
                    <a:pt x="40" y="325"/>
                  </a:cubicBezTo>
                  <a:cubicBezTo>
                    <a:pt x="64" y="364"/>
                    <a:pt x="71" y="435"/>
                    <a:pt x="71" y="459"/>
                  </a:cubicBezTo>
                  <a:cubicBezTo>
                    <a:pt x="71" y="475"/>
                    <a:pt x="79" y="483"/>
                    <a:pt x="79" y="491"/>
                  </a:cubicBezTo>
                  <a:cubicBezTo>
                    <a:pt x="87" y="491"/>
                    <a:pt x="87" y="498"/>
                    <a:pt x="87" y="506"/>
                  </a:cubicBezTo>
                  <a:cubicBezTo>
                    <a:pt x="95" y="514"/>
                    <a:pt x="103" y="546"/>
                    <a:pt x="79" y="562"/>
                  </a:cubicBezTo>
                  <a:cubicBezTo>
                    <a:pt x="64" y="570"/>
                    <a:pt x="48" y="601"/>
                    <a:pt x="48" y="617"/>
                  </a:cubicBezTo>
                  <a:cubicBezTo>
                    <a:pt x="48" y="617"/>
                    <a:pt x="48" y="625"/>
                    <a:pt x="71" y="649"/>
                  </a:cubicBezTo>
                  <a:cubicBezTo>
                    <a:pt x="79" y="649"/>
                    <a:pt x="79" y="649"/>
                    <a:pt x="87" y="641"/>
                  </a:cubicBezTo>
                  <a:cubicBezTo>
                    <a:pt x="103" y="633"/>
                    <a:pt x="119" y="617"/>
                    <a:pt x="135" y="601"/>
                  </a:cubicBezTo>
                  <a:cubicBezTo>
                    <a:pt x="166" y="562"/>
                    <a:pt x="230" y="514"/>
                    <a:pt x="277" y="475"/>
                  </a:cubicBezTo>
                  <a:cubicBezTo>
                    <a:pt x="324" y="443"/>
                    <a:pt x="427" y="411"/>
                    <a:pt x="483" y="396"/>
                  </a:cubicBezTo>
                  <a:cubicBezTo>
                    <a:pt x="498" y="388"/>
                    <a:pt x="514" y="388"/>
                    <a:pt x="514" y="380"/>
                  </a:cubicBezTo>
                  <a:cubicBezTo>
                    <a:pt x="538" y="380"/>
                    <a:pt x="577" y="356"/>
                    <a:pt x="617" y="340"/>
                  </a:cubicBezTo>
                  <a:cubicBezTo>
                    <a:pt x="625" y="332"/>
                    <a:pt x="641" y="325"/>
                    <a:pt x="649" y="317"/>
                  </a:cubicBezTo>
                  <a:cubicBezTo>
                    <a:pt x="641" y="230"/>
                    <a:pt x="601" y="95"/>
                    <a:pt x="593" y="80"/>
                  </a:cubicBezTo>
                  <a:cubicBezTo>
                    <a:pt x="593" y="72"/>
                    <a:pt x="593" y="56"/>
                    <a:pt x="585" y="24"/>
                  </a:cubicBezTo>
                  <a:lnTo>
                    <a:pt x="585" y="24"/>
                  </a:lnTo>
                  <a:cubicBezTo>
                    <a:pt x="554" y="8"/>
                    <a:pt x="522" y="8"/>
                    <a:pt x="506" y="24"/>
                  </a:cubicBezTo>
                  <a:cubicBezTo>
                    <a:pt x="483" y="32"/>
                    <a:pt x="269" y="87"/>
                    <a:pt x="127" y="119"/>
                  </a:cubicBezTo>
                  <a:cubicBezTo>
                    <a:pt x="71" y="135"/>
                    <a:pt x="16" y="143"/>
                    <a:pt x="16" y="151"/>
                  </a:cubicBezTo>
                  <a:lnTo>
                    <a:pt x="8" y="151"/>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6" name="Freeform 767"/>
            <p:cNvSpPr>
              <a:spLocks noChangeArrowheads="1"/>
            </p:cNvSpPr>
            <p:nvPr/>
          </p:nvSpPr>
          <p:spPr bwMode="auto">
            <a:xfrm>
              <a:off x="15323896" y="4169111"/>
              <a:ext cx="1484356" cy="1097032"/>
            </a:xfrm>
            <a:custGeom>
              <a:avLst/>
              <a:gdLst>
                <a:gd name="T0" fmla="*/ 2807 w 2823"/>
                <a:gd name="T1" fmla="*/ 1692 h 2088"/>
                <a:gd name="T2" fmla="*/ 2688 w 2823"/>
                <a:gd name="T3" fmla="*/ 1731 h 2088"/>
                <a:gd name="T4" fmla="*/ 2656 w 2823"/>
                <a:gd name="T5" fmla="*/ 1723 h 2088"/>
                <a:gd name="T6" fmla="*/ 2577 w 2823"/>
                <a:gd name="T7" fmla="*/ 1779 h 2088"/>
                <a:gd name="T8" fmla="*/ 2388 w 2823"/>
                <a:gd name="T9" fmla="*/ 1842 h 2088"/>
                <a:gd name="T10" fmla="*/ 2229 w 2823"/>
                <a:gd name="T11" fmla="*/ 1921 h 2088"/>
                <a:gd name="T12" fmla="*/ 2229 w 2823"/>
                <a:gd name="T13" fmla="*/ 1882 h 2088"/>
                <a:gd name="T14" fmla="*/ 2237 w 2823"/>
                <a:gd name="T15" fmla="*/ 1779 h 2088"/>
                <a:gd name="T16" fmla="*/ 2229 w 2823"/>
                <a:gd name="T17" fmla="*/ 1684 h 2088"/>
                <a:gd name="T18" fmla="*/ 2174 w 2823"/>
                <a:gd name="T19" fmla="*/ 1447 h 2088"/>
                <a:gd name="T20" fmla="*/ 2166 w 2823"/>
                <a:gd name="T21" fmla="*/ 1368 h 2088"/>
                <a:gd name="T22" fmla="*/ 2158 w 2823"/>
                <a:gd name="T23" fmla="*/ 1036 h 2088"/>
                <a:gd name="T24" fmla="*/ 2064 w 2823"/>
                <a:gd name="T25" fmla="*/ 664 h 2088"/>
                <a:gd name="T26" fmla="*/ 1992 w 2823"/>
                <a:gd name="T27" fmla="*/ 569 h 2088"/>
                <a:gd name="T28" fmla="*/ 1976 w 2823"/>
                <a:gd name="T29" fmla="*/ 348 h 2088"/>
                <a:gd name="T30" fmla="*/ 1897 w 2823"/>
                <a:gd name="T31" fmla="*/ 190 h 2088"/>
                <a:gd name="T32" fmla="*/ 1874 w 2823"/>
                <a:gd name="T33" fmla="*/ 0 h 2088"/>
                <a:gd name="T34" fmla="*/ 1123 w 2823"/>
                <a:gd name="T35" fmla="*/ 451 h 2088"/>
                <a:gd name="T36" fmla="*/ 1044 w 2823"/>
                <a:gd name="T37" fmla="*/ 561 h 2088"/>
                <a:gd name="T38" fmla="*/ 1020 w 2823"/>
                <a:gd name="T39" fmla="*/ 656 h 2088"/>
                <a:gd name="T40" fmla="*/ 1067 w 2823"/>
                <a:gd name="T41" fmla="*/ 672 h 2088"/>
                <a:gd name="T42" fmla="*/ 1059 w 2823"/>
                <a:gd name="T43" fmla="*/ 727 h 2088"/>
                <a:gd name="T44" fmla="*/ 1067 w 2823"/>
                <a:gd name="T45" fmla="*/ 806 h 2088"/>
                <a:gd name="T46" fmla="*/ 1059 w 2823"/>
                <a:gd name="T47" fmla="*/ 917 h 2088"/>
                <a:gd name="T48" fmla="*/ 988 w 2823"/>
                <a:gd name="T49" fmla="*/ 957 h 2088"/>
                <a:gd name="T50" fmla="*/ 933 w 2823"/>
                <a:gd name="T51" fmla="*/ 1028 h 2088"/>
                <a:gd name="T52" fmla="*/ 870 w 2823"/>
                <a:gd name="T53" fmla="*/ 1083 h 2088"/>
                <a:gd name="T54" fmla="*/ 743 w 2823"/>
                <a:gd name="T55" fmla="*/ 1083 h 2088"/>
                <a:gd name="T56" fmla="*/ 641 w 2823"/>
                <a:gd name="T57" fmla="*/ 1123 h 2088"/>
                <a:gd name="T58" fmla="*/ 206 w 2823"/>
                <a:gd name="T59" fmla="*/ 1186 h 2088"/>
                <a:gd name="T60" fmla="*/ 182 w 2823"/>
                <a:gd name="T61" fmla="*/ 1305 h 2088"/>
                <a:gd name="T62" fmla="*/ 237 w 2823"/>
                <a:gd name="T63" fmla="*/ 1383 h 2088"/>
                <a:gd name="T64" fmla="*/ 229 w 2823"/>
                <a:gd name="T65" fmla="*/ 1478 h 2088"/>
                <a:gd name="T66" fmla="*/ 0 w 2823"/>
                <a:gd name="T67" fmla="*/ 1731 h 2088"/>
                <a:gd name="T68" fmla="*/ 1439 w 2823"/>
                <a:gd name="T69" fmla="*/ 1565 h 2088"/>
                <a:gd name="T70" fmla="*/ 1644 w 2823"/>
                <a:gd name="T71" fmla="*/ 1605 h 2088"/>
                <a:gd name="T72" fmla="*/ 1787 w 2823"/>
                <a:gd name="T73" fmla="*/ 1763 h 2088"/>
                <a:gd name="T74" fmla="*/ 2103 w 2823"/>
                <a:gd name="T75" fmla="*/ 1882 h 2088"/>
                <a:gd name="T76" fmla="*/ 2135 w 2823"/>
                <a:gd name="T77" fmla="*/ 2008 h 2088"/>
                <a:gd name="T78" fmla="*/ 2166 w 2823"/>
                <a:gd name="T79" fmla="*/ 2079 h 2088"/>
                <a:gd name="T80" fmla="*/ 2609 w 2823"/>
                <a:gd name="T81" fmla="*/ 1850 h 2088"/>
                <a:gd name="T82" fmla="*/ 2807 w 2823"/>
                <a:gd name="T83" fmla="*/ 1692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3" h="2088">
                  <a:moveTo>
                    <a:pt x="2807" y="1692"/>
                  </a:moveTo>
                  <a:lnTo>
                    <a:pt x="2807" y="1692"/>
                  </a:lnTo>
                  <a:cubicBezTo>
                    <a:pt x="2791" y="1684"/>
                    <a:pt x="2767" y="1716"/>
                    <a:pt x="2728" y="1700"/>
                  </a:cubicBezTo>
                  <a:cubicBezTo>
                    <a:pt x="2696" y="1676"/>
                    <a:pt x="2696" y="1716"/>
                    <a:pt x="2688" y="1731"/>
                  </a:cubicBezTo>
                  <a:cubicBezTo>
                    <a:pt x="2688" y="1739"/>
                    <a:pt x="2641" y="1795"/>
                    <a:pt x="2625" y="1795"/>
                  </a:cubicBezTo>
                  <a:cubicBezTo>
                    <a:pt x="2617" y="1787"/>
                    <a:pt x="2648" y="1747"/>
                    <a:pt x="2656" y="1723"/>
                  </a:cubicBezTo>
                  <a:cubicBezTo>
                    <a:pt x="2672" y="1700"/>
                    <a:pt x="2664" y="1652"/>
                    <a:pt x="2656" y="1676"/>
                  </a:cubicBezTo>
                  <a:cubicBezTo>
                    <a:pt x="2648" y="1708"/>
                    <a:pt x="2609" y="1755"/>
                    <a:pt x="2577" y="1779"/>
                  </a:cubicBezTo>
                  <a:cubicBezTo>
                    <a:pt x="2538" y="1795"/>
                    <a:pt x="2490" y="1803"/>
                    <a:pt x="2467" y="1803"/>
                  </a:cubicBezTo>
                  <a:cubicBezTo>
                    <a:pt x="2435" y="1810"/>
                    <a:pt x="2403" y="1810"/>
                    <a:pt x="2388" y="1842"/>
                  </a:cubicBezTo>
                  <a:cubicBezTo>
                    <a:pt x="2372" y="1874"/>
                    <a:pt x="2340" y="1866"/>
                    <a:pt x="2308" y="1874"/>
                  </a:cubicBezTo>
                  <a:cubicBezTo>
                    <a:pt x="2277" y="1882"/>
                    <a:pt x="2253" y="1913"/>
                    <a:pt x="2229" y="1921"/>
                  </a:cubicBezTo>
                  <a:cubicBezTo>
                    <a:pt x="2206" y="1937"/>
                    <a:pt x="2182" y="1937"/>
                    <a:pt x="2206" y="1905"/>
                  </a:cubicBezTo>
                  <a:cubicBezTo>
                    <a:pt x="2214" y="1897"/>
                    <a:pt x="2222" y="1889"/>
                    <a:pt x="2229" y="1882"/>
                  </a:cubicBezTo>
                  <a:cubicBezTo>
                    <a:pt x="2222" y="1866"/>
                    <a:pt x="2206" y="1850"/>
                    <a:pt x="2198" y="1842"/>
                  </a:cubicBezTo>
                  <a:cubicBezTo>
                    <a:pt x="2198" y="1826"/>
                    <a:pt x="2222" y="1795"/>
                    <a:pt x="2237" y="1779"/>
                  </a:cubicBezTo>
                  <a:cubicBezTo>
                    <a:pt x="2253" y="1771"/>
                    <a:pt x="2253" y="1747"/>
                    <a:pt x="2245" y="1731"/>
                  </a:cubicBezTo>
                  <a:cubicBezTo>
                    <a:pt x="2237" y="1716"/>
                    <a:pt x="2229" y="1708"/>
                    <a:pt x="2229" y="1684"/>
                  </a:cubicBezTo>
                  <a:cubicBezTo>
                    <a:pt x="2229" y="1660"/>
                    <a:pt x="2214" y="1589"/>
                    <a:pt x="2198" y="1550"/>
                  </a:cubicBezTo>
                  <a:cubicBezTo>
                    <a:pt x="2182" y="1518"/>
                    <a:pt x="2174" y="1455"/>
                    <a:pt x="2174" y="1447"/>
                  </a:cubicBezTo>
                  <a:cubicBezTo>
                    <a:pt x="2166" y="1439"/>
                    <a:pt x="2166" y="1376"/>
                    <a:pt x="2166" y="1368"/>
                  </a:cubicBezTo>
                  <a:lnTo>
                    <a:pt x="2166" y="1368"/>
                  </a:lnTo>
                  <a:cubicBezTo>
                    <a:pt x="2158" y="1368"/>
                    <a:pt x="2158" y="1360"/>
                    <a:pt x="2158" y="1360"/>
                  </a:cubicBezTo>
                  <a:cubicBezTo>
                    <a:pt x="2158" y="1036"/>
                    <a:pt x="2158" y="1036"/>
                    <a:pt x="2158" y="1036"/>
                  </a:cubicBezTo>
                  <a:cubicBezTo>
                    <a:pt x="2158" y="1028"/>
                    <a:pt x="2127" y="870"/>
                    <a:pt x="2111" y="814"/>
                  </a:cubicBezTo>
                  <a:cubicBezTo>
                    <a:pt x="2095" y="759"/>
                    <a:pt x="2079" y="688"/>
                    <a:pt x="2064" y="664"/>
                  </a:cubicBezTo>
                  <a:cubicBezTo>
                    <a:pt x="2048" y="633"/>
                    <a:pt x="2048" y="664"/>
                    <a:pt x="2024" y="664"/>
                  </a:cubicBezTo>
                  <a:cubicBezTo>
                    <a:pt x="2000" y="656"/>
                    <a:pt x="1992" y="593"/>
                    <a:pt x="1992" y="569"/>
                  </a:cubicBezTo>
                  <a:cubicBezTo>
                    <a:pt x="1992" y="546"/>
                    <a:pt x="1984" y="482"/>
                    <a:pt x="1969" y="443"/>
                  </a:cubicBezTo>
                  <a:cubicBezTo>
                    <a:pt x="1953" y="403"/>
                    <a:pt x="1976" y="379"/>
                    <a:pt x="1976" y="348"/>
                  </a:cubicBezTo>
                  <a:cubicBezTo>
                    <a:pt x="1969" y="324"/>
                    <a:pt x="1953" y="269"/>
                    <a:pt x="1937" y="245"/>
                  </a:cubicBezTo>
                  <a:cubicBezTo>
                    <a:pt x="1929" y="222"/>
                    <a:pt x="1905" y="222"/>
                    <a:pt x="1897" y="190"/>
                  </a:cubicBezTo>
                  <a:cubicBezTo>
                    <a:pt x="1889" y="150"/>
                    <a:pt x="1897" y="111"/>
                    <a:pt x="1889" y="95"/>
                  </a:cubicBezTo>
                  <a:cubicBezTo>
                    <a:pt x="1882" y="79"/>
                    <a:pt x="1874" y="24"/>
                    <a:pt x="1874" y="0"/>
                  </a:cubicBezTo>
                  <a:cubicBezTo>
                    <a:pt x="1629" y="55"/>
                    <a:pt x="1399" y="111"/>
                    <a:pt x="1384" y="111"/>
                  </a:cubicBezTo>
                  <a:cubicBezTo>
                    <a:pt x="1344" y="119"/>
                    <a:pt x="1123" y="411"/>
                    <a:pt x="1123" y="451"/>
                  </a:cubicBezTo>
                  <a:cubicBezTo>
                    <a:pt x="1123" y="482"/>
                    <a:pt x="1067" y="530"/>
                    <a:pt x="1028" y="561"/>
                  </a:cubicBezTo>
                  <a:cubicBezTo>
                    <a:pt x="1044" y="561"/>
                    <a:pt x="1044" y="561"/>
                    <a:pt x="1044" y="561"/>
                  </a:cubicBezTo>
                  <a:cubicBezTo>
                    <a:pt x="1028" y="577"/>
                    <a:pt x="980" y="633"/>
                    <a:pt x="980" y="640"/>
                  </a:cubicBezTo>
                  <a:cubicBezTo>
                    <a:pt x="980" y="648"/>
                    <a:pt x="1012" y="664"/>
                    <a:pt x="1020" y="656"/>
                  </a:cubicBezTo>
                  <a:cubicBezTo>
                    <a:pt x="1028" y="648"/>
                    <a:pt x="1059" y="640"/>
                    <a:pt x="1052" y="664"/>
                  </a:cubicBezTo>
                  <a:cubicBezTo>
                    <a:pt x="1052" y="680"/>
                    <a:pt x="1052" y="688"/>
                    <a:pt x="1067" y="672"/>
                  </a:cubicBezTo>
                  <a:cubicBezTo>
                    <a:pt x="1083" y="664"/>
                    <a:pt x="1107" y="680"/>
                    <a:pt x="1083" y="688"/>
                  </a:cubicBezTo>
                  <a:cubicBezTo>
                    <a:pt x="1067" y="696"/>
                    <a:pt x="1052" y="719"/>
                    <a:pt x="1059" y="727"/>
                  </a:cubicBezTo>
                  <a:cubicBezTo>
                    <a:pt x="1059" y="727"/>
                    <a:pt x="1052" y="735"/>
                    <a:pt x="1052" y="759"/>
                  </a:cubicBezTo>
                  <a:cubicBezTo>
                    <a:pt x="1052" y="775"/>
                    <a:pt x="1059" y="790"/>
                    <a:pt x="1067" y="806"/>
                  </a:cubicBezTo>
                  <a:cubicBezTo>
                    <a:pt x="1075" y="830"/>
                    <a:pt x="1091" y="846"/>
                    <a:pt x="1083" y="862"/>
                  </a:cubicBezTo>
                  <a:cubicBezTo>
                    <a:pt x="1083" y="886"/>
                    <a:pt x="1083" y="917"/>
                    <a:pt x="1059" y="917"/>
                  </a:cubicBezTo>
                  <a:cubicBezTo>
                    <a:pt x="1044" y="917"/>
                    <a:pt x="1028" y="901"/>
                    <a:pt x="1020" y="925"/>
                  </a:cubicBezTo>
                  <a:cubicBezTo>
                    <a:pt x="1012" y="941"/>
                    <a:pt x="1004" y="957"/>
                    <a:pt x="988" y="957"/>
                  </a:cubicBezTo>
                  <a:cubicBezTo>
                    <a:pt x="980" y="965"/>
                    <a:pt x="965" y="965"/>
                    <a:pt x="965" y="980"/>
                  </a:cubicBezTo>
                  <a:cubicBezTo>
                    <a:pt x="957" y="996"/>
                    <a:pt x="949" y="1012"/>
                    <a:pt x="933" y="1028"/>
                  </a:cubicBezTo>
                  <a:cubicBezTo>
                    <a:pt x="909" y="1036"/>
                    <a:pt x="894" y="1052"/>
                    <a:pt x="885" y="1059"/>
                  </a:cubicBezTo>
                  <a:cubicBezTo>
                    <a:pt x="878" y="1075"/>
                    <a:pt x="885" y="1083"/>
                    <a:pt x="870" y="1083"/>
                  </a:cubicBezTo>
                  <a:cubicBezTo>
                    <a:pt x="854" y="1075"/>
                    <a:pt x="846" y="1075"/>
                    <a:pt x="822" y="1075"/>
                  </a:cubicBezTo>
                  <a:cubicBezTo>
                    <a:pt x="799" y="1075"/>
                    <a:pt x="759" y="1075"/>
                    <a:pt x="743" y="1083"/>
                  </a:cubicBezTo>
                  <a:cubicBezTo>
                    <a:pt x="727" y="1099"/>
                    <a:pt x="696" y="1107"/>
                    <a:pt x="680" y="1115"/>
                  </a:cubicBezTo>
                  <a:cubicBezTo>
                    <a:pt x="672" y="1130"/>
                    <a:pt x="656" y="1139"/>
                    <a:pt x="641" y="1123"/>
                  </a:cubicBezTo>
                  <a:cubicBezTo>
                    <a:pt x="617" y="1107"/>
                    <a:pt x="593" y="1091"/>
                    <a:pt x="577" y="1099"/>
                  </a:cubicBezTo>
                  <a:cubicBezTo>
                    <a:pt x="554" y="1099"/>
                    <a:pt x="340" y="1083"/>
                    <a:pt x="206" y="1186"/>
                  </a:cubicBezTo>
                  <a:cubicBezTo>
                    <a:pt x="190" y="1202"/>
                    <a:pt x="174" y="1210"/>
                    <a:pt x="158" y="1217"/>
                  </a:cubicBezTo>
                  <a:cubicBezTo>
                    <a:pt x="174" y="1249"/>
                    <a:pt x="182" y="1281"/>
                    <a:pt x="182" y="1305"/>
                  </a:cubicBezTo>
                  <a:cubicBezTo>
                    <a:pt x="190" y="1328"/>
                    <a:pt x="221" y="1376"/>
                    <a:pt x="229" y="1392"/>
                  </a:cubicBezTo>
                  <a:cubicBezTo>
                    <a:pt x="237" y="1392"/>
                    <a:pt x="237" y="1392"/>
                    <a:pt x="237" y="1383"/>
                  </a:cubicBezTo>
                  <a:cubicBezTo>
                    <a:pt x="237" y="1383"/>
                    <a:pt x="277" y="1392"/>
                    <a:pt x="269" y="1407"/>
                  </a:cubicBezTo>
                  <a:cubicBezTo>
                    <a:pt x="261" y="1423"/>
                    <a:pt x="253" y="1463"/>
                    <a:pt x="229" y="1478"/>
                  </a:cubicBezTo>
                  <a:cubicBezTo>
                    <a:pt x="206" y="1494"/>
                    <a:pt x="126" y="1613"/>
                    <a:pt x="95" y="1652"/>
                  </a:cubicBezTo>
                  <a:cubicBezTo>
                    <a:pt x="79" y="1660"/>
                    <a:pt x="48" y="1700"/>
                    <a:pt x="0" y="1731"/>
                  </a:cubicBezTo>
                  <a:cubicBezTo>
                    <a:pt x="24" y="1842"/>
                    <a:pt x="24" y="1842"/>
                    <a:pt x="24" y="1842"/>
                  </a:cubicBezTo>
                  <a:cubicBezTo>
                    <a:pt x="24" y="1842"/>
                    <a:pt x="1415" y="1581"/>
                    <a:pt x="1439" y="1565"/>
                  </a:cubicBezTo>
                  <a:cubicBezTo>
                    <a:pt x="1471" y="1557"/>
                    <a:pt x="1494" y="1526"/>
                    <a:pt x="1542" y="1565"/>
                  </a:cubicBezTo>
                  <a:cubicBezTo>
                    <a:pt x="1589" y="1597"/>
                    <a:pt x="1613" y="1597"/>
                    <a:pt x="1644" y="1605"/>
                  </a:cubicBezTo>
                  <a:cubicBezTo>
                    <a:pt x="1676" y="1605"/>
                    <a:pt x="1700" y="1716"/>
                    <a:pt x="1716" y="1747"/>
                  </a:cubicBezTo>
                  <a:cubicBezTo>
                    <a:pt x="1739" y="1779"/>
                    <a:pt x="1739" y="1755"/>
                    <a:pt x="1787" y="1763"/>
                  </a:cubicBezTo>
                  <a:cubicBezTo>
                    <a:pt x="1826" y="1771"/>
                    <a:pt x="1842" y="1779"/>
                    <a:pt x="1866" y="1810"/>
                  </a:cubicBezTo>
                  <a:cubicBezTo>
                    <a:pt x="1889" y="1834"/>
                    <a:pt x="2079" y="1882"/>
                    <a:pt x="2103" y="1882"/>
                  </a:cubicBezTo>
                  <a:cubicBezTo>
                    <a:pt x="2127" y="1889"/>
                    <a:pt x="2142" y="1897"/>
                    <a:pt x="2150" y="1913"/>
                  </a:cubicBezTo>
                  <a:cubicBezTo>
                    <a:pt x="2158" y="1929"/>
                    <a:pt x="2135" y="1992"/>
                    <a:pt x="2135" y="2008"/>
                  </a:cubicBezTo>
                  <a:cubicBezTo>
                    <a:pt x="2127" y="2016"/>
                    <a:pt x="2119" y="2040"/>
                    <a:pt x="2119" y="2056"/>
                  </a:cubicBezTo>
                  <a:cubicBezTo>
                    <a:pt x="2135" y="2063"/>
                    <a:pt x="2119" y="2087"/>
                    <a:pt x="2166" y="2079"/>
                  </a:cubicBezTo>
                  <a:cubicBezTo>
                    <a:pt x="2214" y="2071"/>
                    <a:pt x="2324" y="2008"/>
                    <a:pt x="2403" y="1976"/>
                  </a:cubicBezTo>
                  <a:cubicBezTo>
                    <a:pt x="2482" y="1937"/>
                    <a:pt x="2538" y="1882"/>
                    <a:pt x="2609" y="1850"/>
                  </a:cubicBezTo>
                  <a:cubicBezTo>
                    <a:pt x="2680" y="1818"/>
                    <a:pt x="2688" y="1803"/>
                    <a:pt x="2719" y="1779"/>
                  </a:cubicBezTo>
                  <a:cubicBezTo>
                    <a:pt x="2751" y="1747"/>
                    <a:pt x="2822" y="1700"/>
                    <a:pt x="2807" y="169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7" name="Freeform 768"/>
            <p:cNvSpPr>
              <a:spLocks noChangeArrowheads="1"/>
            </p:cNvSpPr>
            <p:nvPr/>
          </p:nvSpPr>
          <p:spPr bwMode="auto">
            <a:xfrm>
              <a:off x="15323896" y="4164472"/>
              <a:ext cx="1479717" cy="1101671"/>
            </a:xfrm>
            <a:custGeom>
              <a:avLst/>
              <a:gdLst>
                <a:gd name="T0" fmla="*/ 2119 w 2815"/>
                <a:gd name="T1" fmla="*/ 2064 h 2096"/>
                <a:gd name="T2" fmla="*/ 2142 w 2815"/>
                <a:gd name="T3" fmla="*/ 1921 h 2096"/>
                <a:gd name="T4" fmla="*/ 1747 w 2815"/>
                <a:gd name="T5" fmla="*/ 1771 h 2096"/>
                <a:gd name="T6" fmla="*/ 1644 w 2815"/>
                <a:gd name="T7" fmla="*/ 1613 h 2096"/>
                <a:gd name="T8" fmla="*/ 32 w 2815"/>
                <a:gd name="T9" fmla="*/ 1858 h 2096"/>
                <a:gd name="T10" fmla="*/ 150 w 2815"/>
                <a:gd name="T11" fmla="*/ 1581 h 2096"/>
                <a:gd name="T12" fmla="*/ 245 w 2815"/>
                <a:gd name="T13" fmla="*/ 1400 h 2096"/>
                <a:gd name="T14" fmla="*/ 182 w 2815"/>
                <a:gd name="T15" fmla="*/ 1313 h 2096"/>
                <a:gd name="T16" fmla="*/ 546 w 2815"/>
                <a:gd name="T17" fmla="*/ 1099 h 2096"/>
                <a:gd name="T18" fmla="*/ 680 w 2815"/>
                <a:gd name="T19" fmla="*/ 1123 h 2096"/>
                <a:gd name="T20" fmla="*/ 870 w 2815"/>
                <a:gd name="T21" fmla="*/ 1083 h 2096"/>
                <a:gd name="T22" fmla="*/ 957 w 2815"/>
                <a:gd name="T23" fmla="*/ 988 h 2096"/>
                <a:gd name="T24" fmla="*/ 1036 w 2815"/>
                <a:gd name="T25" fmla="*/ 917 h 2096"/>
                <a:gd name="T26" fmla="*/ 1075 w 2815"/>
                <a:gd name="T27" fmla="*/ 838 h 2096"/>
                <a:gd name="T28" fmla="*/ 1052 w 2815"/>
                <a:gd name="T29" fmla="*/ 735 h 2096"/>
                <a:gd name="T30" fmla="*/ 1067 w 2815"/>
                <a:gd name="T31" fmla="*/ 688 h 2096"/>
                <a:gd name="T32" fmla="*/ 1044 w 2815"/>
                <a:gd name="T33" fmla="*/ 664 h 2096"/>
                <a:gd name="T34" fmla="*/ 1028 w 2815"/>
                <a:gd name="T35" fmla="*/ 569 h 2096"/>
                <a:gd name="T36" fmla="*/ 1384 w 2815"/>
                <a:gd name="T37" fmla="*/ 119 h 2096"/>
                <a:gd name="T38" fmla="*/ 1897 w 2815"/>
                <a:gd name="T39" fmla="*/ 150 h 2096"/>
                <a:gd name="T40" fmla="*/ 1969 w 2815"/>
                <a:gd name="T41" fmla="*/ 396 h 2096"/>
                <a:gd name="T42" fmla="*/ 2055 w 2815"/>
                <a:gd name="T43" fmla="*/ 656 h 2096"/>
                <a:gd name="T44" fmla="*/ 2166 w 2815"/>
                <a:gd name="T45" fmla="*/ 1044 h 2096"/>
                <a:gd name="T46" fmla="*/ 2166 w 2815"/>
                <a:gd name="T47" fmla="*/ 1376 h 2096"/>
                <a:gd name="T48" fmla="*/ 2229 w 2815"/>
                <a:gd name="T49" fmla="*/ 1692 h 2096"/>
                <a:gd name="T50" fmla="*/ 2237 w 2815"/>
                <a:gd name="T51" fmla="*/ 1890 h 2096"/>
                <a:gd name="T52" fmla="*/ 2206 w 2815"/>
                <a:gd name="T53" fmla="*/ 1937 h 2096"/>
                <a:gd name="T54" fmla="*/ 2388 w 2815"/>
                <a:gd name="T55" fmla="*/ 1850 h 2096"/>
                <a:gd name="T56" fmla="*/ 2664 w 2815"/>
                <a:gd name="T57" fmla="*/ 1676 h 2096"/>
                <a:gd name="T58" fmla="*/ 2633 w 2815"/>
                <a:gd name="T59" fmla="*/ 1795 h 2096"/>
                <a:gd name="T60" fmla="*/ 2751 w 2815"/>
                <a:gd name="T61" fmla="*/ 1708 h 2096"/>
                <a:gd name="T62" fmla="*/ 2751 w 2815"/>
                <a:gd name="T63" fmla="*/ 1763 h 2096"/>
                <a:gd name="T64" fmla="*/ 2411 w 2815"/>
                <a:gd name="T65" fmla="*/ 1984 h 2096"/>
                <a:gd name="T66" fmla="*/ 2119 w 2815"/>
                <a:gd name="T67" fmla="*/ 2064 h 2096"/>
                <a:gd name="T68" fmla="*/ 2308 w 2815"/>
                <a:gd name="T69" fmla="*/ 2024 h 2096"/>
                <a:gd name="T70" fmla="*/ 2719 w 2815"/>
                <a:gd name="T71" fmla="*/ 1779 h 2096"/>
                <a:gd name="T72" fmla="*/ 2751 w 2815"/>
                <a:gd name="T73" fmla="*/ 1716 h 2096"/>
                <a:gd name="T74" fmla="*/ 2633 w 2815"/>
                <a:gd name="T75" fmla="*/ 1803 h 2096"/>
                <a:gd name="T76" fmla="*/ 2656 w 2815"/>
                <a:gd name="T77" fmla="*/ 1684 h 2096"/>
                <a:gd name="T78" fmla="*/ 2332 w 2815"/>
                <a:gd name="T79" fmla="*/ 1882 h 2096"/>
                <a:gd name="T80" fmla="*/ 2190 w 2815"/>
                <a:gd name="T81" fmla="*/ 1937 h 2096"/>
                <a:gd name="T82" fmla="*/ 2237 w 2815"/>
                <a:gd name="T83" fmla="*/ 1739 h 2096"/>
                <a:gd name="T84" fmla="*/ 2166 w 2815"/>
                <a:gd name="T85" fmla="*/ 1455 h 2096"/>
                <a:gd name="T86" fmla="*/ 2150 w 2815"/>
                <a:gd name="T87" fmla="*/ 1368 h 2096"/>
                <a:gd name="T88" fmla="*/ 2055 w 2815"/>
                <a:gd name="T89" fmla="*/ 664 h 2096"/>
                <a:gd name="T90" fmla="*/ 1969 w 2815"/>
                <a:gd name="T91" fmla="*/ 451 h 2096"/>
                <a:gd name="T92" fmla="*/ 1897 w 2815"/>
                <a:gd name="T93" fmla="*/ 198 h 2096"/>
                <a:gd name="T94" fmla="*/ 1123 w 2815"/>
                <a:gd name="T95" fmla="*/ 459 h 2096"/>
                <a:gd name="T96" fmla="*/ 980 w 2815"/>
                <a:gd name="T97" fmla="*/ 648 h 2096"/>
                <a:gd name="T98" fmla="*/ 1059 w 2815"/>
                <a:gd name="T99" fmla="*/ 672 h 2096"/>
                <a:gd name="T100" fmla="*/ 1091 w 2815"/>
                <a:gd name="T101" fmla="*/ 696 h 2096"/>
                <a:gd name="T102" fmla="*/ 1067 w 2815"/>
                <a:gd name="T103" fmla="*/ 814 h 2096"/>
                <a:gd name="T104" fmla="*/ 1044 w 2815"/>
                <a:gd name="T105" fmla="*/ 925 h 2096"/>
                <a:gd name="T106" fmla="*/ 965 w 2815"/>
                <a:gd name="T107" fmla="*/ 988 h 2096"/>
                <a:gd name="T108" fmla="*/ 862 w 2815"/>
                <a:gd name="T109" fmla="*/ 1091 h 2096"/>
                <a:gd name="T110" fmla="*/ 632 w 2815"/>
                <a:gd name="T111" fmla="*/ 1138 h 2096"/>
                <a:gd name="T112" fmla="*/ 206 w 2815"/>
                <a:gd name="T113" fmla="*/ 1202 h 2096"/>
                <a:gd name="T114" fmla="*/ 237 w 2815"/>
                <a:gd name="T115" fmla="*/ 1391 h 2096"/>
                <a:gd name="T116" fmla="*/ 261 w 2815"/>
                <a:gd name="T117" fmla="*/ 1431 h 2096"/>
                <a:gd name="T118" fmla="*/ 32 w 2815"/>
                <a:gd name="T119" fmla="*/ 1850 h 2096"/>
                <a:gd name="T120" fmla="*/ 1644 w 2815"/>
                <a:gd name="T121" fmla="*/ 1605 h 2096"/>
                <a:gd name="T122" fmla="*/ 1747 w 2815"/>
                <a:gd name="T123" fmla="*/ 1763 h 2096"/>
                <a:gd name="T124" fmla="*/ 2150 w 2815"/>
                <a:gd name="T125" fmla="*/ 1921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5" h="2096">
                  <a:moveTo>
                    <a:pt x="2150" y="2095"/>
                  </a:moveTo>
                  <a:lnTo>
                    <a:pt x="2150" y="2095"/>
                  </a:lnTo>
                  <a:lnTo>
                    <a:pt x="2150" y="2095"/>
                  </a:lnTo>
                  <a:cubicBezTo>
                    <a:pt x="2135" y="2095"/>
                    <a:pt x="2127" y="2087"/>
                    <a:pt x="2127" y="2079"/>
                  </a:cubicBezTo>
                  <a:cubicBezTo>
                    <a:pt x="2127" y="2071"/>
                    <a:pt x="2119" y="2071"/>
                    <a:pt x="2119" y="2064"/>
                  </a:cubicBezTo>
                  <a:cubicBezTo>
                    <a:pt x="2111" y="2064"/>
                    <a:pt x="2111" y="2064"/>
                    <a:pt x="2111" y="2064"/>
                  </a:cubicBezTo>
                  <a:lnTo>
                    <a:pt x="2111" y="2064"/>
                  </a:lnTo>
                  <a:cubicBezTo>
                    <a:pt x="2119" y="2048"/>
                    <a:pt x="2127" y="2024"/>
                    <a:pt x="2127" y="2016"/>
                  </a:cubicBezTo>
                  <a:cubicBezTo>
                    <a:pt x="2127" y="2008"/>
                    <a:pt x="2135" y="2008"/>
                    <a:pt x="2135" y="2000"/>
                  </a:cubicBezTo>
                  <a:cubicBezTo>
                    <a:pt x="2135" y="1977"/>
                    <a:pt x="2150" y="1937"/>
                    <a:pt x="2142" y="1921"/>
                  </a:cubicBezTo>
                  <a:cubicBezTo>
                    <a:pt x="2142" y="1905"/>
                    <a:pt x="2127" y="1897"/>
                    <a:pt x="2103" y="1897"/>
                  </a:cubicBezTo>
                  <a:cubicBezTo>
                    <a:pt x="2087" y="1890"/>
                    <a:pt x="1889" y="1850"/>
                    <a:pt x="1866" y="1818"/>
                  </a:cubicBezTo>
                  <a:cubicBezTo>
                    <a:pt x="1842" y="1795"/>
                    <a:pt x="1826" y="1787"/>
                    <a:pt x="1787" y="1771"/>
                  </a:cubicBezTo>
                  <a:cubicBezTo>
                    <a:pt x="1779" y="1771"/>
                    <a:pt x="1771" y="1771"/>
                    <a:pt x="1763" y="1771"/>
                  </a:cubicBezTo>
                  <a:cubicBezTo>
                    <a:pt x="1755" y="1771"/>
                    <a:pt x="1755" y="1771"/>
                    <a:pt x="1747" y="1771"/>
                  </a:cubicBezTo>
                  <a:lnTo>
                    <a:pt x="1739" y="1771"/>
                  </a:lnTo>
                  <a:cubicBezTo>
                    <a:pt x="1731" y="1771"/>
                    <a:pt x="1724" y="1771"/>
                    <a:pt x="1716" y="1755"/>
                  </a:cubicBezTo>
                  <a:cubicBezTo>
                    <a:pt x="1708" y="1747"/>
                    <a:pt x="1700" y="1724"/>
                    <a:pt x="1692" y="1708"/>
                  </a:cubicBezTo>
                  <a:cubicBezTo>
                    <a:pt x="1676" y="1668"/>
                    <a:pt x="1660" y="1613"/>
                    <a:pt x="1644" y="1613"/>
                  </a:cubicBezTo>
                  <a:lnTo>
                    <a:pt x="1644" y="1613"/>
                  </a:lnTo>
                  <a:cubicBezTo>
                    <a:pt x="1613" y="1613"/>
                    <a:pt x="1589" y="1613"/>
                    <a:pt x="1542" y="1573"/>
                  </a:cubicBezTo>
                  <a:cubicBezTo>
                    <a:pt x="1526" y="1558"/>
                    <a:pt x="1510" y="1558"/>
                    <a:pt x="1502" y="1558"/>
                  </a:cubicBezTo>
                  <a:cubicBezTo>
                    <a:pt x="1486" y="1558"/>
                    <a:pt x="1471" y="1565"/>
                    <a:pt x="1463" y="1565"/>
                  </a:cubicBezTo>
                  <a:cubicBezTo>
                    <a:pt x="1455" y="1573"/>
                    <a:pt x="1447" y="1573"/>
                    <a:pt x="1439" y="1581"/>
                  </a:cubicBezTo>
                  <a:cubicBezTo>
                    <a:pt x="1415" y="1589"/>
                    <a:pt x="87" y="1842"/>
                    <a:pt x="32" y="1858"/>
                  </a:cubicBezTo>
                  <a:cubicBezTo>
                    <a:pt x="24" y="1858"/>
                    <a:pt x="24" y="1858"/>
                    <a:pt x="24" y="1858"/>
                  </a:cubicBezTo>
                  <a:cubicBezTo>
                    <a:pt x="0" y="1739"/>
                    <a:pt x="0" y="1739"/>
                    <a:pt x="0" y="1739"/>
                  </a:cubicBezTo>
                  <a:lnTo>
                    <a:pt x="0" y="1739"/>
                  </a:lnTo>
                  <a:cubicBezTo>
                    <a:pt x="40" y="1700"/>
                    <a:pt x="79" y="1668"/>
                    <a:pt x="87" y="1653"/>
                  </a:cubicBezTo>
                  <a:cubicBezTo>
                    <a:pt x="103" y="1637"/>
                    <a:pt x="126" y="1613"/>
                    <a:pt x="150" y="1581"/>
                  </a:cubicBezTo>
                  <a:cubicBezTo>
                    <a:pt x="182" y="1542"/>
                    <a:pt x="214" y="1494"/>
                    <a:pt x="229" y="1486"/>
                  </a:cubicBezTo>
                  <a:cubicBezTo>
                    <a:pt x="245" y="1471"/>
                    <a:pt x="253" y="1447"/>
                    <a:pt x="261" y="1431"/>
                  </a:cubicBezTo>
                  <a:cubicBezTo>
                    <a:pt x="261" y="1423"/>
                    <a:pt x="261" y="1415"/>
                    <a:pt x="261" y="1415"/>
                  </a:cubicBezTo>
                  <a:cubicBezTo>
                    <a:pt x="261" y="1407"/>
                    <a:pt x="261" y="1407"/>
                    <a:pt x="261" y="1407"/>
                  </a:cubicBezTo>
                  <a:cubicBezTo>
                    <a:pt x="261" y="1400"/>
                    <a:pt x="253" y="1400"/>
                    <a:pt x="245" y="1400"/>
                  </a:cubicBezTo>
                  <a:cubicBezTo>
                    <a:pt x="237" y="1400"/>
                    <a:pt x="237" y="1407"/>
                    <a:pt x="229" y="1407"/>
                  </a:cubicBezTo>
                  <a:lnTo>
                    <a:pt x="229" y="1407"/>
                  </a:lnTo>
                  <a:lnTo>
                    <a:pt x="229" y="1407"/>
                  </a:lnTo>
                  <a:cubicBezTo>
                    <a:pt x="214" y="1384"/>
                    <a:pt x="182" y="1336"/>
                    <a:pt x="182" y="1313"/>
                  </a:cubicBezTo>
                  <a:lnTo>
                    <a:pt x="182" y="1313"/>
                  </a:lnTo>
                  <a:cubicBezTo>
                    <a:pt x="174" y="1289"/>
                    <a:pt x="166" y="1257"/>
                    <a:pt x="158" y="1225"/>
                  </a:cubicBezTo>
                  <a:lnTo>
                    <a:pt x="158" y="1225"/>
                  </a:lnTo>
                  <a:lnTo>
                    <a:pt x="158" y="1225"/>
                  </a:lnTo>
                  <a:cubicBezTo>
                    <a:pt x="174" y="1218"/>
                    <a:pt x="190" y="1202"/>
                    <a:pt x="206" y="1194"/>
                  </a:cubicBezTo>
                  <a:cubicBezTo>
                    <a:pt x="316" y="1107"/>
                    <a:pt x="474" y="1107"/>
                    <a:pt x="546" y="1099"/>
                  </a:cubicBezTo>
                  <a:cubicBezTo>
                    <a:pt x="561" y="1099"/>
                    <a:pt x="569" y="1099"/>
                    <a:pt x="577" y="1099"/>
                  </a:cubicBezTo>
                  <a:lnTo>
                    <a:pt x="585" y="1099"/>
                  </a:lnTo>
                  <a:cubicBezTo>
                    <a:pt x="601" y="1099"/>
                    <a:pt x="625" y="1115"/>
                    <a:pt x="641" y="1131"/>
                  </a:cubicBezTo>
                  <a:lnTo>
                    <a:pt x="641" y="1131"/>
                  </a:lnTo>
                  <a:cubicBezTo>
                    <a:pt x="656" y="1138"/>
                    <a:pt x="664" y="1138"/>
                    <a:pt x="680" y="1123"/>
                  </a:cubicBezTo>
                  <a:cubicBezTo>
                    <a:pt x="688" y="1115"/>
                    <a:pt x="704" y="1107"/>
                    <a:pt x="719" y="1099"/>
                  </a:cubicBezTo>
                  <a:cubicBezTo>
                    <a:pt x="727" y="1099"/>
                    <a:pt x="735" y="1091"/>
                    <a:pt x="743" y="1091"/>
                  </a:cubicBezTo>
                  <a:cubicBezTo>
                    <a:pt x="759" y="1083"/>
                    <a:pt x="791" y="1075"/>
                    <a:pt x="822" y="1075"/>
                  </a:cubicBezTo>
                  <a:cubicBezTo>
                    <a:pt x="838" y="1075"/>
                    <a:pt x="854" y="1075"/>
                    <a:pt x="862" y="1083"/>
                  </a:cubicBezTo>
                  <a:lnTo>
                    <a:pt x="870" y="1083"/>
                  </a:lnTo>
                  <a:cubicBezTo>
                    <a:pt x="870" y="1083"/>
                    <a:pt x="870" y="1083"/>
                    <a:pt x="878" y="1083"/>
                  </a:cubicBezTo>
                  <a:lnTo>
                    <a:pt x="878" y="1083"/>
                  </a:lnTo>
                  <a:cubicBezTo>
                    <a:pt x="878" y="1075"/>
                    <a:pt x="878" y="1075"/>
                    <a:pt x="885" y="1067"/>
                  </a:cubicBezTo>
                  <a:cubicBezTo>
                    <a:pt x="894" y="1060"/>
                    <a:pt x="909" y="1044"/>
                    <a:pt x="925" y="1028"/>
                  </a:cubicBezTo>
                  <a:cubicBezTo>
                    <a:pt x="949" y="1020"/>
                    <a:pt x="957" y="1004"/>
                    <a:pt x="957" y="988"/>
                  </a:cubicBezTo>
                  <a:cubicBezTo>
                    <a:pt x="965" y="973"/>
                    <a:pt x="980" y="965"/>
                    <a:pt x="988" y="965"/>
                  </a:cubicBezTo>
                  <a:lnTo>
                    <a:pt x="988" y="965"/>
                  </a:lnTo>
                  <a:cubicBezTo>
                    <a:pt x="996" y="965"/>
                    <a:pt x="1004" y="949"/>
                    <a:pt x="1012" y="933"/>
                  </a:cubicBezTo>
                  <a:cubicBezTo>
                    <a:pt x="1012" y="933"/>
                    <a:pt x="1012" y="933"/>
                    <a:pt x="1012" y="925"/>
                  </a:cubicBezTo>
                  <a:cubicBezTo>
                    <a:pt x="1020" y="917"/>
                    <a:pt x="1028" y="917"/>
                    <a:pt x="1036" y="917"/>
                  </a:cubicBezTo>
                  <a:lnTo>
                    <a:pt x="1044" y="917"/>
                  </a:lnTo>
                  <a:cubicBezTo>
                    <a:pt x="1052" y="917"/>
                    <a:pt x="1059" y="917"/>
                    <a:pt x="1059" y="917"/>
                  </a:cubicBezTo>
                  <a:cubicBezTo>
                    <a:pt x="1075" y="917"/>
                    <a:pt x="1075" y="909"/>
                    <a:pt x="1083" y="886"/>
                  </a:cubicBezTo>
                  <a:cubicBezTo>
                    <a:pt x="1083" y="886"/>
                    <a:pt x="1083" y="878"/>
                    <a:pt x="1083" y="870"/>
                  </a:cubicBezTo>
                  <a:cubicBezTo>
                    <a:pt x="1083" y="862"/>
                    <a:pt x="1083" y="846"/>
                    <a:pt x="1075" y="838"/>
                  </a:cubicBezTo>
                  <a:cubicBezTo>
                    <a:pt x="1067" y="830"/>
                    <a:pt x="1067" y="822"/>
                    <a:pt x="1067" y="814"/>
                  </a:cubicBezTo>
                  <a:cubicBezTo>
                    <a:pt x="1059" y="814"/>
                    <a:pt x="1059" y="807"/>
                    <a:pt x="1059" y="807"/>
                  </a:cubicBezTo>
                  <a:cubicBezTo>
                    <a:pt x="1052" y="791"/>
                    <a:pt x="1044" y="775"/>
                    <a:pt x="1044" y="759"/>
                  </a:cubicBezTo>
                  <a:cubicBezTo>
                    <a:pt x="1052" y="751"/>
                    <a:pt x="1052" y="743"/>
                    <a:pt x="1052" y="743"/>
                  </a:cubicBezTo>
                  <a:cubicBezTo>
                    <a:pt x="1052" y="735"/>
                    <a:pt x="1052" y="735"/>
                    <a:pt x="1052" y="735"/>
                  </a:cubicBezTo>
                  <a:lnTo>
                    <a:pt x="1052" y="727"/>
                  </a:lnTo>
                  <a:cubicBezTo>
                    <a:pt x="1059" y="712"/>
                    <a:pt x="1067" y="696"/>
                    <a:pt x="1083" y="696"/>
                  </a:cubicBezTo>
                  <a:cubicBezTo>
                    <a:pt x="1083" y="688"/>
                    <a:pt x="1091" y="688"/>
                    <a:pt x="1091" y="688"/>
                  </a:cubicBezTo>
                  <a:cubicBezTo>
                    <a:pt x="1091" y="680"/>
                    <a:pt x="1083" y="680"/>
                    <a:pt x="1075" y="680"/>
                  </a:cubicBezTo>
                  <a:cubicBezTo>
                    <a:pt x="1075" y="680"/>
                    <a:pt x="1067" y="680"/>
                    <a:pt x="1067" y="688"/>
                  </a:cubicBezTo>
                  <a:cubicBezTo>
                    <a:pt x="1059" y="688"/>
                    <a:pt x="1059" y="688"/>
                    <a:pt x="1052" y="688"/>
                  </a:cubicBezTo>
                  <a:lnTo>
                    <a:pt x="1052" y="688"/>
                  </a:lnTo>
                  <a:cubicBezTo>
                    <a:pt x="1044" y="688"/>
                    <a:pt x="1044" y="680"/>
                    <a:pt x="1052" y="672"/>
                  </a:cubicBezTo>
                  <a:cubicBezTo>
                    <a:pt x="1052" y="664"/>
                    <a:pt x="1052" y="664"/>
                    <a:pt x="1052" y="664"/>
                  </a:cubicBezTo>
                  <a:cubicBezTo>
                    <a:pt x="1044" y="664"/>
                    <a:pt x="1044" y="664"/>
                    <a:pt x="1044" y="664"/>
                  </a:cubicBezTo>
                  <a:cubicBezTo>
                    <a:pt x="1036" y="664"/>
                    <a:pt x="1028" y="664"/>
                    <a:pt x="1028" y="664"/>
                  </a:cubicBezTo>
                  <a:cubicBezTo>
                    <a:pt x="1020" y="672"/>
                    <a:pt x="1020" y="672"/>
                    <a:pt x="1012" y="672"/>
                  </a:cubicBezTo>
                  <a:cubicBezTo>
                    <a:pt x="996" y="672"/>
                    <a:pt x="972" y="664"/>
                    <a:pt x="972" y="648"/>
                  </a:cubicBezTo>
                  <a:cubicBezTo>
                    <a:pt x="972" y="633"/>
                    <a:pt x="1020" y="585"/>
                    <a:pt x="1036" y="569"/>
                  </a:cubicBezTo>
                  <a:cubicBezTo>
                    <a:pt x="1036" y="569"/>
                    <a:pt x="1036" y="569"/>
                    <a:pt x="1028" y="569"/>
                  </a:cubicBezTo>
                  <a:cubicBezTo>
                    <a:pt x="1020" y="569"/>
                    <a:pt x="1020" y="569"/>
                    <a:pt x="1020" y="569"/>
                  </a:cubicBezTo>
                  <a:cubicBezTo>
                    <a:pt x="1028" y="561"/>
                    <a:pt x="1028" y="561"/>
                    <a:pt x="1028" y="561"/>
                  </a:cubicBezTo>
                  <a:cubicBezTo>
                    <a:pt x="1036" y="561"/>
                    <a:pt x="1036" y="554"/>
                    <a:pt x="1044" y="554"/>
                  </a:cubicBezTo>
                  <a:cubicBezTo>
                    <a:pt x="1075" y="522"/>
                    <a:pt x="1115" y="483"/>
                    <a:pt x="1115" y="459"/>
                  </a:cubicBezTo>
                  <a:cubicBezTo>
                    <a:pt x="1115" y="411"/>
                    <a:pt x="1344" y="127"/>
                    <a:pt x="1384" y="119"/>
                  </a:cubicBezTo>
                  <a:cubicBezTo>
                    <a:pt x="1399" y="119"/>
                    <a:pt x="1629" y="63"/>
                    <a:pt x="1874" y="0"/>
                  </a:cubicBezTo>
                  <a:cubicBezTo>
                    <a:pt x="1882" y="0"/>
                    <a:pt x="1882" y="0"/>
                    <a:pt x="1882" y="0"/>
                  </a:cubicBezTo>
                  <a:cubicBezTo>
                    <a:pt x="1882" y="8"/>
                    <a:pt x="1882" y="8"/>
                    <a:pt x="1882" y="8"/>
                  </a:cubicBezTo>
                  <a:cubicBezTo>
                    <a:pt x="1882" y="56"/>
                    <a:pt x="1882" y="87"/>
                    <a:pt x="1889" y="103"/>
                  </a:cubicBezTo>
                  <a:cubicBezTo>
                    <a:pt x="1897" y="111"/>
                    <a:pt x="1897" y="127"/>
                    <a:pt x="1897" y="150"/>
                  </a:cubicBezTo>
                  <a:cubicBezTo>
                    <a:pt x="1897" y="166"/>
                    <a:pt x="1897" y="182"/>
                    <a:pt x="1905" y="190"/>
                  </a:cubicBezTo>
                  <a:cubicBezTo>
                    <a:pt x="1905" y="214"/>
                    <a:pt x="1921" y="221"/>
                    <a:pt x="1929" y="230"/>
                  </a:cubicBezTo>
                  <a:cubicBezTo>
                    <a:pt x="1929" y="237"/>
                    <a:pt x="1937" y="245"/>
                    <a:pt x="1945" y="253"/>
                  </a:cubicBezTo>
                  <a:cubicBezTo>
                    <a:pt x="1961" y="269"/>
                    <a:pt x="1976" y="332"/>
                    <a:pt x="1976" y="356"/>
                  </a:cubicBezTo>
                  <a:cubicBezTo>
                    <a:pt x="1976" y="372"/>
                    <a:pt x="1976" y="380"/>
                    <a:pt x="1969" y="396"/>
                  </a:cubicBezTo>
                  <a:cubicBezTo>
                    <a:pt x="1969" y="411"/>
                    <a:pt x="1961" y="427"/>
                    <a:pt x="1969" y="451"/>
                  </a:cubicBezTo>
                  <a:cubicBezTo>
                    <a:pt x="1984" y="483"/>
                    <a:pt x="2000" y="546"/>
                    <a:pt x="2000" y="577"/>
                  </a:cubicBezTo>
                  <a:cubicBezTo>
                    <a:pt x="2000" y="617"/>
                    <a:pt x="2008" y="664"/>
                    <a:pt x="2024" y="664"/>
                  </a:cubicBezTo>
                  <a:cubicBezTo>
                    <a:pt x="2032" y="664"/>
                    <a:pt x="2040" y="664"/>
                    <a:pt x="2048" y="656"/>
                  </a:cubicBezTo>
                  <a:cubicBezTo>
                    <a:pt x="2048" y="656"/>
                    <a:pt x="2048" y="656"/>
                    <a:pt x="2055" y="656"/>
                  </a:cubicBezTo>
                  <a:cubicBezTo>
                    <a:pt x="2064" y="656"/>
                    <a:pt x="2064" y="656"/>
                    <a:pt x="2071" y="664"/>
                  </a:cubicBezTo>
                  <a:cubicBezTo>
                    <a:pt x="2087" y="696"/>
                    <a:pt x="2103" y="767"/>
                    <a:pt x="2111" y="822"/>
                  </a:cubicBezTo>
                  <a:cubicBezTo>
                    <a:pt x="2119" y="838"/>
                    <a:pt x="2127" y="870"/>
                    <a:pt x="2135" y="901"/>
                  </a:cubicBezTo>
                  <a:cubicBezTo>
                    <a:pt x="2142" y="957"/>
                    <a:pt x="2166" y="1036"/>
                    <a:pt x="2166" y="1044"/>
                  </a:cubicBezTo>
                  <a:lnTo>
                    <a:pt x="2166" y="1044"/>
                  </a:lnTo>
                  <a:lnTo>
                    <a:pt x="2166" y="1044"/>
                  </a:lnTo>
                  <a:cubicBezTo>
                    <a:pt x="2158" y="1368"/>
                    <a:pt x="2158" y="1368"/>
                    <a:pt x="2158" y="1368"/>
                  </a:cubicBezTo>
                  <a:cubicBezTo>
                    <a:pt x="2158" y="1368"/>
                    <a:pt x="2158" y="1376"/>
                    <a:pt x="2166" y="1376"/>
                  </a:cubicBezTo>
                  <a:lnTo>
                    <a:pt x="2166" y="1376"/>
                  </a:lnTo>
                  <a:lnTo>
                    <a:pt x="2166" y="1376"/>
                  </a:lnTo>
                  <a:cubicBezTo>
                    <a:pt x="2166" y="1384"/>
                    <a:pt x="2166" y="1384"/>
                    <a:pt x="2174" y="1407"/>
                  </a:cubicBezTo>
                  <a:cubicBezTo>
                    <a:pt x="2174" y="1423"/>
                    <a:pt x="2174" y="1447"/>
                    <a:pt x="2174" y="1447"/>
                  </a:cubicBezTo>
                  <a:cubicBezTo>
                    <a:pt x="2174" y="1455"/>
                    <a:pt x="2174" y="1463"/>
                    <a:pt x="2182" y="1478"/>
                  </a:cubicBezTo>
                  <a:cubicBezTo>
                    <a:pt x="2182" y="1502"/>
                    <a:pt x="2190" y="1534"/>
                    <a:pt x="2198" y="1558"/>
                  </a:cubicBezTo>
                  <a:cubicBezTo>
                    <a:pt x="2222" y="1597"/>
                    <a:pt x="2229" y="1668"/>
                    <a:pt x="2229" y="1692"/>
                  </a:cubicBezTo>
                  <a:cubicBezTo>
                    <a:pt x="2229" y="1708"/>
                    <a:pt x="2237" y="1716"/>
                    <a:pt x="2237" y="1724"/>
                  </a:cubicBezTo>
                  <a:cubicBezTo>
                    <a:pt x="2245" y="1724"/>
                    <a:pt x="2245" y="1731"/>
                    <a:pt x="2245" y="1739"/>
                  </a:cubicBezTo>
                  <a:cubicBezTo>
                    <a:pt x="2253" y="1747"/>
                    <a:pt x="2261" y="1779"/>
                    <a:pt x="2237" y="1795"/>
                  </a:cubicBezTo>
                  <a:cubicBezTo>
                    <a:pt x="2222" y="1803"/>
                    <a:pt x="2206" y="1834"/>
                    <a:pt x="2206" y="1850"/>
                  </a:cubicBezTo>
                  <a:cubicBezTo>
                    <a:pt x="2206" y="1850"/>
                    <a:pt x="2206" y="1858"/>
                    <a:pt x="2237" y="1890"/>
                  </a:cubicBezTo>
                  <a:lnTo>
                    <a:pt x="2237" y="1890"/>
                  </a:lnTo>
                  <a:lnTo>
                    <a:pt x="2237" y="1890"/>
                  </a:lnTo>
                  <a:cubicBezTo>
                    <a:pt x="2229" y="1897"/>
                    <a:pt x="2214" y="1905"/>
                    <a:pt x="2206" y="1913"/>
                  </a:cubicBezTo>
                  <a:cubicBezTo>
                    <a:pt x="2198" y="1929"/>
                    <a:pt x="2198" y="1937"/>
                    <a:pt x="2198" y="1937"/>
                  </a:cubicBezTo>
                  <a:cubicBezTo>
                    <a:pt x="2198" y="1937"/>
                    <a:pt x="2198" y="1937"/>
                    <a:pt x="2206" y="1937"/>
                  </a:cubicBezTo>
                  <a:cubicBezTo>
                    <a:pt x="2206" y="1937"/>
                    <a:pt x="2214" y="1929"/>
                    <a:pt x="2229" y="1929"/>
                  </a:cubicBezTo>
                  <a:cubicBezTo>
                    <a:pt x="2237" y="1921"/>
                    <a:pt x="2245" y="1913"/>
                    <a:pt x="2261" y="1905"/>
                  </a:cubicBezTo>
                  <a:cubicBezTo>
                    <a:pt x="2277" y="1897"/>
                    <a:pt x="2285" y="1890"/>
                    <a:pt x="2308" y="1882"/>
                  </a:cubicBezTo>
                  <a:cubicBezTo>
                    <a:pt x="2316" y="1882"/>
                    <a:pt x="2324" y="1874"/>
                    <a:pt x="2332" y="1874"/>
                  </a:cubicBezTo>
                  <a:cubicBezTo>
                    <a:pt x="2356" y="1874"/>
                    <a:pt x="2380" y="1866"/>
                    <a:pt x="2388" y="1850"/>
                  </a:cubicBezTo>
                  <a:cubicBezTo>
                    <a:pt x="2403" y="1818"/>
                    <a:pt x="2435" y="1811"/>
                    <a:pt x="2467" y="1811"/>
                  </a:cubicBezTo>
                  <a:cubicBezTo>
                    <a:pt x="2490" y="1811"/>
                    <a:pt x="2538" y="1803"/>
                    <a:pt x="2569" y="1779"/>
                  </a:cubicBezTo>
                  <a:cubicBezTo>
                    <a:pt x="2609" y="1763"/>
                    <a:pt x="2641" y="1716"/>
                    <a:pt x="2648" y="1684"/>
                  </a:cubicBezTo>
                  <a:lnTo>
                    <a:pt x="2656" y="1676"/>
                  </a:lnTo>
                  <a:cubicBezTo>
                    <a:pt x="2664" y="1676"/>
                    <a:pt x="2664" y="1676"/>
                    <a:pt x="2664" y="1676"/>
                  </a:cubicBezTo>
                  <a:cubicBezTo>
                    <a:pt x="2672" y="1684"/>
                    <a:pt x="2672" y="1716"/>
                    <a:pt x="2664" y="1731"/>
                  </a:cubicBezTo>
                  <a:cubicBezTo>
                    <a:pt x="2656" y="1747"/>
                    <a:pt x="2648" y="1755"/>
                    <a:pt x="2648" y="1763"/>
                  </a:cubicBezTo>
                  <a:cubicBezTo>
                    <a:pt x="2641" y="1779"/>
                    <a:pt x="2625" y="1795"/>
                    <a:pt x="2633" y="1795"/>
                  </a:cubicBezTo>
                  <a:lnTo>
                    <a:pt x="2633" y="1795"/>
                  </a:lnTo>
                  <a:lnTo>
                    <a:pt x="2633" y="1795"/>
                  </a:lnTo>
                  <a:cubicBezTo>
                    <a:pt x="2641" y="1795"/>
                    <a:pt x="2680" y="1747"/>
                    <a:pt x="2688" y="1731"/>
                  </a:cubicBezTo>
                  <a:lnTo>
                    <a:pt x="2688" y="1731"/>
                  </a:lnTo>
                  <a:cubicBezTo>
                    <a:pt x="2688" y="1716"/>
                    <a:pt x="2696" y="1700"/>
                    <a:pt x="2712" y="1700"/>
                  </a:cubicBezTo>
                  <a:cubicBezTo>
                    <a:pt x="2719" y="1700"/>
                    <a:pt x="2728" y="1700"/>
                    <a:pt x="2735" y="1700"/>
                  </a:cubicBezTo>
                  <a:cubicBezTo>
                    <a:pt x="2735" y="1708"/>
                    <a:pt x="2743" y="1708"/>
                    <a:pt x="2751" y="1708"/>
                  </a:cubicBezTo>
                  <a:cubicBezTo>
                    <a:pt x="2759" y="1708"/>
                    <a:pt x="2767" y="1700"/>
                    <a:pt x="2775" y="1700"/>
                  </a:cubicBezTo>
                  <a:cubicBezTo>
                    <a:pt x="2783" y="1700"/>
                    <a:pt x="2791" y="1692"/>
                    <a:pt x="2799" y="1692"/>
                  </a:cubicBezTo>
                  <a:cubicBezTo>
                    <a:pt x="2799" y="1692"/>
                    <a:pt x="2807" y="1692"/>
                    <a:pt x="2807" y="1700"/>
                  </a:cubicBezTo>
                  <a:cubicBezTo>
                    <a:pt x="2807" y="1700"/>
                    <a:pt x="2807" y="1700"/>
                    <a:pt x="2814" y="1708"/>
                  </a:cubicBezTo>
                  <a:cubicBezTo>
                    <a:pt x="2814" y="1716"/>
                    <a:pt x="2791" y="1731"/>
                    <a:pt x="2751" y="1763"/>
                  </a:cubicBezTo>
                  <a:cubicBezTo>
                    <a:pt x="2743" y="1771"/>
                    <a:pt x="2735" y="1779"/>
                    <a:pt x="2728" y="1787"/>
                  </a:cubicBezTo>
                  <a:cubicBezTo>
                    <a:pt x="2719" y="1795"/>
                    <a:pt x="2712" y="1795"/>
                    <a:pt x="2704" y="1803"/>
                  </a:cubicBezTo>
                  <a:cubicBezTo>
                    <a:pt x="2688" y="1818"/>
                    <a:pt x="2672" y="1834"/>
                    <a:pt x="2609" y="1866"/>
                  </a:cubicBezTo>
                  <a:cubicBezTo>
                    <a:pt x="2577" y="1882"/>
                    <a:pt x="2546" y="1897"/>
                    <a:pt x="2514" y="1921"/>
                  </a:cubicBezTo>
                  <a:cubicBezTo>
                    <a:pt x="2482" y="1945"/>
                    <a:pt x="2451" y="1969"/>
                    <a:pt x="2411" y="1984"/>
                  </a:cubicBezTo>
                  <a:cubicBezTo>
                    <a:pt x="2380" y="2000"/>
                    <a:pt x="2340" y="2016"/>
                    <a:pt x="2308" y="2032"/>
                  </a:cubicBezTo>
                  <a:cubicBezTo>
                    <a:pt x="2253" y="2064"/>
                    <a:pt x="2198" y="2087"/>
                    <a:pt x="2166" y="2095"/>
                  </a:cubicBezTo>
                  <a:cubicBezTo>
                    <a:pt x="2166" y="2095"/>
                    <a:pt x="2158" y="2095"/>
                    <a:pt x="2150" y="2095"/>
                  </a:cubicBezTo>
                  <a:close/>
                  <a:moveTo>
                    <a:pt x="2119" y="2064"/>
                  </a:moveTo>
                  <a:lnTo>
                    <a:pt x="2119" y="2064"/>
                  </a:lnTo>
                  <a:cubicBezTo>
                    <a:pt x="2127" y="2064"/>
                    <a:pt x="2127" y="2071"/>
                    <a:pt x="2135" y="2079"/>
                  </a:cubicBezTo>
                  <a:cubicBezTo>
                    <a:pt x="2135" y="2079"/>
                    <a:pt x="2135" y="2087"/>
                    <a:pt x="2150" y="2087"/>
                  </a:cubicBezTo>
                  <a:lnTo>
                    <a:pt x="2150" y="2087"/>
                  </a:lnTo>
                  <a:cubicBezTo>
                    <a:pt x="2158" y="2087"/>
                    <a:pt x="2158" y="2087"/>
                    <a:pt x="2166" y="2087"/>
                  </a:cubicBezTo>
                  <a:cubicBezTo>
                    <a:pt x="2198" y="2079"/>
                    <a:pt x="2253" y="2055"/>
                    <a:pt x="2308" y="2024"/>
                  </a:cubicBezTo>
                  <a:cubicBezTo>
                    <a:pt x="2340" y="2008"/>
                    <a:pt x="2372" y="1992"/>
                    <a:pt x="2403" y="1977"/>
                  </a:cubicBezTo>
                  <a:cubicBezTo>
                    <a:pt x="2443" y="1961"/>
                    <a:pt x="2482" y="1937"/>
                    <a:pt x="2514" y="1913"/>
                  </a:cubicBezTo>
                  <a:cubicBezTo>
                    <a:pt x="2546" y="1890"/>
                    <a:pt x="2577" y="1874"/>
                    <a:pt x="2609" y="1858"/>
                  </a:cubicBezTo>
                  <a:cubicBezTo>
                    <a:pt x="2664" y="1834"/>
                    <a:pt x="2680" y="1818"/>
                    <a:pt x="2704" y="1795"/>
                  </a:cubicBezTo>
                  <a:cubicBezTo>
                    <a:pt x="2704" y="1795"/>
                    <a:pt x="2712" y="1787"/>
                    <a:pt x="2719" y="1779"/>
                  </a:cubicBezTo>
                  <a:cubicBezTo>
                    <a:pt x="2728" y="1771"/>
                    <a:pt x="2735" y="1763"/>
                    <a:pt x="2751" y="1755"/>
                  </a:cubicBezTo>
                  <a:cubicBezTo>
                    <a:pt x="2775" y="1739"/>
                    <a:pt x="2807" y="1716"/>
                    <a:pt x="2807" y="1708"/>
                  </a:cubicBezTo>
                  <a:cubicBezTo>
                    <a:pt x="2807" y="1700"/>
                    <a:pt x="2807" y="1700"/>
                    <a:pt x="2807" y="1700"/>
                  </a:cubicBezTo>
                  <a:cubicBezTo>
                    <a:pt x="2799" y="1700"/>
                    <a:pt x="2791" y="1700"/>
                    <a:pt x="2783" y="1708"/>
                  </a:cubicBezTo>
                  <a:cubicBezTo>
                    <a:pt x="2775" y="1708"/>
                    <a:pt x="2759" y="1716"/>
                    <a:pt x="2751" y="1716"/>
                  </a:cubicBezTo>
                  <a:cubicBezTo>
                    <a:pt x="2743" y="1716"/>
                    <a:pt x="2735" y="1708"/>
                    <a:pt x="2728" y="1708"/>
                  </a:cubicBezTo>
                  <a:cubicBezTo>
                    <a:pt x="2719" y="1708"/>
                    <a:pt x="2719" y="1700"/>
                    <a:pt x="2712" y="1700"/>
                  </a:cubicBezTo>
                  <a:cubicBezTo>
                    <a:pt x="2704" y="1700"/>
                    <a:pt x="2696" y="1716"/>
                    <a:pt x="2696" y="1731"/>
                  </a:cubicBezTo>
                  <a:lnTo>
                    <a:pt x="2696" y="1739"/>
                  </a:lnTo>
                  <a:cubicBezTo>
                    <a:pt x="2688" y="1747"/>
                    <a:pt x="2648" y="1803"/>
                    <a:pt x="2633" y="1803"/>
                  </a:cubicBezTo>
                  <a:lnTo>
                    <a:pt x="2625" y="1803"/>
                  </a:lnTo>
                  <a:cubicBezTo>
                    <a:pt x="2625" y="1803"/>
                    <a:pt x="2625" y="1803"/>
                    <a:pt x="2625" y="1795"/>
                  </a:cubicBezTo>
                  <a:cubicBezTo>
                    <a:pt x="2617" y="1787"/>
                    <a:pt x="2625" y="1779"/>
                    <a:pt x="2641" y="1763"/>
                  </a:cubicBezTo>
                  <a:cubicBezTo>
                    <a:pt x="2648" y="1747"/>
                    <a:pt x="2656" y="1739"/>
                    <a:pt x="2656" y="1731"/>
                  </a:cubicBezTo>
                  <a:cubicBezTo>
                    <a:pt x="2664" y="1716"/>
                    <a:pt x="2664" y="1692"/>
                    <a:pt x="2656" y="1684"/>
                  </a:cubicBezTo>
                  <a:cubicBezTo>
                    <a:pt x="2656" y="1684"/>
                    <a:pt x="2656" y="1684"/>
                    <a:pt x="2656" y="1692"/>
                  </a:cubicBezTo>
                  <a:cubicBezTo>
                    <a:pt x="2648" y="1716"/>
                    <a:pt x="2609" y="1771"/>
                    <a:pt x="2577" y="1787"/>
                  </a:cubicBezTo>
                  <a:cubicBezTo>
                    <a:pt x="2546" y="1811"/>
                    <a:pt x="2490" y="1811"/>
                    <a:pt x="2467" y="1818"/>
                  </a:cubicBezTo>
                  <a:cubicBezTo>
                    <a:pt x="2435" y="1818"/>
                    <a:pt x="2403" y="1826"/>
                    <a:pt x="2395" y="1850"/>
                  </a:cubicBezTo>
                  <a:cubicBezTo>
                    <a:pt x="2380" y="1874"/>
                    <a:pt x="2356" y="1882"/>
                    <a:pt x="2332" y="1882"/>
                  </a:cubicBezTo>
                  <a:cubicBezTo>
                    <a:pt x="2324" y="1882"/>
                    <a:pt x="2316" y="1890"/>
                    <a:pt x="2308" y="1890"/>
                  </a:cubicBezTo>
                  <a:cubicBezTo>
                    <a:pt x="2293" y="1890"/>
                    <a:pt x="2277" y="1905"/>
                    <a:pt x="2261" y="1913"/>
                  </a:cubicBezTo>
                  <a:cubicBezTo>
                    <a:pt x="2253" y="1921"/>
                    <a:pt x="2237" y="1929"/>
                    <a:pt x="2229" y="1937"/>
                  </a:cubicBezTo>
                  <a:cubicBezTo>
                    <a:pt x="2222" y="1937"/>
                    <a:pt x="2214" y="1945"/>
                    <a:pt x="2206" y="1945"/>
                  </a:cubicBezTo>
                  <a:cubicBezTo>
                    <a:pt x="2198" y="1945"/>
                    <a:pt x="2198" y="1937"/>
                    <a:pt x="2190" y="1937"/>
                  </a:cubicBezTo>
                  <a:cubicBezTo>
                    <a:pt x="2190" y="1929"/>
                    <a:pt x="2198" y="1921"/>
                    <a:pt x="2206" y="1913"/>
                  </a:cubicBezTo>
                  <a:cubicBezTo>
                    <a:pt x="2214" y="1905"/>
                    <a:pt x="2222" y="1897"/>
                    <a:pt x="2229" y="1890"/>
                  </a:cubicBezTo>
                  <a:cubicBezTo>
                    <a:pt x="2206" y="1874"/>
                    <a:pt x="2198" y="1858"/>
                    <a:pt x="2198" y="1850"/>
                  </a:cubicBezTo>
                  <a:cubicBezTo>
                    <a:pt x="2198" y="1834"/>
                    <a:pt x="2222" y="1803"/>
                    <a:pt x="2237" y="1787"/>
                  </a:cubicBezTo>
                  <a:cubicBezTo>
                    <a:pt x="2253" y="1779"/>
                    <a:pt x="2245" y="1747"/>
                    <a:pt x="2237" y="1739"/>
                  </a:cubicBezTo>
                  <a:cubicBezTo>
                    <a:pt x="2237" y="1731"/>
                    <a:pt x="2237" y="1731"/>
                    <a:pt x="2229" y="1724"/>
                  </a:cubicBezTo>
                  <a:cubicBezTo>
                    <a:pt x="2229" y="1716"/>
                    <a:pt x="2222" y="1708"/>
                    <a:pt x="2222" y="1692"/>
                  </a:cubicBezTo>
                  <a:cubicBezTo>
                    <a:pt x="2222" y="1676"/>
                    <a:pt x="2214" y="1605"/>
                    <a:pt x="2198" y="1565"/>
                  </a:cubicBezTo>
                  <a:cubicBezTo>
                    <a:pt x="2182" y="1534"/>
                    <a:pt x="2174" y="1502"/>
                    <a:pt x="2174" y="1478"/>
                  </a:cubicBezTo>
                  <a:cubicBezTo>
                    <a:pt x="2174" y="1463"/>
                    <a:pt x="2166" y="1455"/>
                    <a:pt x="2166" y="1455"/>
                  </a:cubicBezTo>
                  <a:cubicBezTo>
                    <a:pt x="2166" y="1455"/>
                    <a:pt x="2166" y="1439"/>
                    <a:pt x="2166" y="1407"/>
                  </a:cubicBezTo>
                  <a:cubicBezTo>
                    <a:pt x="2166" y="1391"/>
                    <a:pt x="2158" y="1384"/>
                    <a:pt x="2158" y="1384"/>
                  </a:cubicBezTo>
                  <a:cubicBezTo>
                    <a:pt x="2150" y="1376"/>
                    <a:pt x="2150" y="1368"/>
                    <a:pt x="2150" y="1368"/>
                  </a:cubicBezTo>
                  <a:lnTo>
                    <a:pt x="2150" y="1368"/>
                  </a:lnTo>
                  <a:lnTo>
                    <a:pt x="2150" y="1368"/>
                  </a:lnTo>
                  <a:cubicBezTo>
                    <a:pt x="2158" y="1044"/>
                    <a:pt x="2158" y="1044"/>
                    <a:pt x="2158" y="1044"/>
                  </a:cubicBezTo>
                  <a:cubicBezTo>
                    <a:pt x="2158" y="1036"/>
                    <a:pt x="2142" y="996"/>
                    <a:pt x="2127" y="901"/>
                  </a:cubicBezTo>
                  <a:cubicBezTo>
                    <a:pt x="2119" y="870"/>
                    <a:pt x="2111" y="838"/>
                    <a:pt x="2111" y="822"/>
                  </a:cubicBezTo>
                  <a:cubicBezTo>
                    <a:pt x="2087" y="743"/>
                    <a:pt x="2071" y="696"/>
                    <a:pt x="2064" y="672"/>
                  </a:cubicBezTo>
                  <a:cubicBezTo>
                    <a:pt x="2055" y="664"/>
                    <a:pt x="2055" y="664"/>
                    <a:pt x="2055" y="664"/>
                  </a:cubicBezTo>
                  <a:cubicBezTo>
                    <a:pt x="2055" y="664"/>
                    <a:pt x="2055" y="664"/>
                    <a:pt x="2048" y="664"/>
                  </a:cubicBezTo>
                  <a:cubicBezTo>
                    <a:pt x="2048" y="672"/>
                    <a:pt x="2040" y="672"/>
                    <a:pt x="2032" y="672"/>
                  </a:cubicBezTo>
                  <a:cubicBezTo>
                    <a:pt x="2024" y="672"/>
                    <a:pt x="2024" y="672"/>
                    <a:pt x="2024" y="672"/>
                  </a:cubicBezTo>
                  <a:cubicBezTo>
                    <a:pt x="2000" y="664"/>
                    <a:pt x="1992" y="609"/>
                    <a:pt x="1992" y="577"/>
                  </a:cubicBezTo>
                  <a:cubicBezTo>
                    <a:pt x="1992" y="554"/>
                    <a:pt x="1976" y="483"/>
                    <a:pt x="1969" y="451"/>
                  </a:cubicBezTo>
                  <a:cubicBezTo>
                    <a:pt x="1961" y="427"/>
                    <a:pt x="1961" y="411"/>
                    <a:pt x="1969" y="387"/>
                  </a:cubicBezTo>
                  <a:cubicBezTo>
                    <a:pt x="1969" y="380"/>
                    <a:pt x="1969" y="372"/>
                    <a:pt x="1969" y="364"/>
                  </a:cubicBezTo>
                  <a:cubicBezTo>
                    <a:pt x="1969" y="332"/>
                    <a:pt x="1953" y="277"/>
                    <a:pt x="1937" y="253"/>
                  </a:cubicBezTo>
                  <a:cubicBezTo>
                    <a:pt x="1937" y="245"/>
                    <a:pt x="1929" y="237"/>
                    <a:pt x="1921" y="237"/>
                  </a:cubicBezTo>
                  <a:cubicBezTo>
                    <a:pt x="1913" y="230"/>
                    <a:pt x="1905" y="221"/>
                    <a:pt x="1897" y="198"/>
                  </a:cubicBezTo>
                  <a:cubicBezTo>
                    <a:pt x="1889" y="182"/>
                    <a:pt x="1889" y="166"/>
                    <a:pt x="1889" y="150"/>
                  </a:cubicBezTo>
                  <a:cubicBezTo>
                    <a:pt x="1889" y="127"/>
                    <a:pt x="1889" y="111"/>
                    <a:pt x="1882" y="103"/>
                  </a:cubicBezTo>
                  <a:cubicBezTo>
                    <a:pt x="1874" y="95"/>
                    <a:pt x="1874" y="48"/>
                    <a:pt x="1874" y="8"/>
                  </a:cubicBezTo>
                  <a:cubicBezTo>
                    <a:pt x="1629" y="71"/>
                    <a:pt x="1399" y="119"/>
                    <a:pt x="1384" y="127"/>
                  </a:cubicBezTo>
                  <a:cubicBezTo>
                    <a:pt x="1344" y="135"/>
                    <a:pt x="1123" y="419"/>
                    <a:pt x="1123" y="459"/>
                  </a:cubicBezTo>
                  <a:cubicBezTo>
                    <a:pt x="1123" y="490"/>
                    <a:pt x="1083" y="522"/>
                    <a:pt x="1044" y="554"/>
                  </a:cubicBezTo>
                  <a:cubicBezTo>
                    <a:pt x="1044" y="561"/>
                    <a:pt x="1044" y="561"/>
                    <a:pt x="1036" y="561"/>
                  </a:cubicBezTo>
                  <a:cubicBezTo>
                    <a:pt x="1044" y="561"/>
                    <a:pt x="1044" y="569"/>
                    <a:pt x="1044" y="569"/>
                  </a:cubicBezTo>
                  <a:cubicBezTo>
                    <a:pt x="1052" y="569"/>
                    <a:pt x="1044" y="569"/>
                    <a:pt x="1044" y="577"/>
                  </a:cubicBezTo>
                  <a:cubicBezTo>
                    <a:pt x="1028" y="585"/>
                    <a:pt x="980" y="641"/>
                    <a:pt x="980" y="648"/>
                  </a:cubicBezTo>
                  <a:cubicBezTo>
                    <a:pt x="980" y="656"/>
                    <a:pt x="996" y="664"/>
                    <a:pt x="1012" y="664"/>
                  </a:cubicBezTo>
                  <a:cubicBezTo>
                    <a:pt x="1020" y="664"/>
                    <a:pt x="1020" y="664"/>
                    <a:pt x="1020" y="664"/>
                  </a:cubicBezTo>
                  <a:cubicBezTo>
                    <a:pt x="1028" y="656"/>
                    <a:pt x="1036" y="656"/>
                    <a:pt x="1044" y="656"/>
                  </a:cubicBezTo>
                  <a:lnTo>
                    <a:pt x="1052" y="656"/>
                  </a:lnTo>
                  <a:cubicBezTo>
                    <a:pt x="1059" y="664"/>
                    <a:pt x="1059" y="664"/>
                    <a:pt x="1059" y="672"/>
                  </a:cubicBezTo>
                  <a:cubicBezTo>
                    <a:pt x="1052" y="680"/>
                    <a:pt x="1052" y="680"/>
                    <a:pt x="1052" y="680"/>
                  </a:cubicBezTo>
                  <a:cubicBezTo>
                    <a:pt x="1052" y="680"/>
                    <a:pt x="1059" y="680"/>
                    <a:pt x="1067" y="680"/>
                  </a:cubicBezTo>
                  <a:cubicBezTo>
                    <a:pt x="1067" y="672"/>
                    <a:pt x="1075" y="672"/>
                    <a:pt x="1075" y="672"/>
                  </a:cubicBezTo>
                  <a:cubicBezTo>
                    <a:pt x="1091" y="672"/>
                    <a:pt x="1099" y="680"/>
                    <a:pt x="1099" y="688"/>
                  </a:cubicBezTo>
                  <a:cubicBezTo>
                    <a:pt x="1099" y="688"/>
                    <a:pt x="1099" y="696"/>
                    <a:pt x="1091" y="696"/>
                  </a:cubicBezTo>
                  <a:cubicBezTo>
                    <a:pt x="1067" y="704"/>
                    <a:pt x="1059" y="727"/>
                    <a:pt x="1059" y="735"/>
                  </a:cubicBezTo>
                  <a:lnTo>
                    <a:pt x="1059" y="743"/>
                  </a:lnTo>
                  <a:cubicBezTo>
                    <a:pt x="1059" y="751"/>
                    <a:pt x="1052" y="751"/>
                    <a:pt x="1052" y="767"/>
                  </a:cubicBezTo>
                  <a:cubicBezTo>
                    <a:pt x="1052" y="775"/>
                    <a:pt x="1059" y="791"/>
                    <a:pt x="1067" y="798"/>
                  </a:cubicBezTo>
                  <a:cubicBezTo>
                    <a:pt x="1067" y="807"/>
                    <a:pt x="1067" y="807"/>
                    <a:pt x="1067" y="814"/>
                  </a:cubicBezTo>
                  <a:cubicBezTo>
                    <a:pt x="1075" y="822"/>
                    <a:pt x="1075" y="830"/>
                    <a:pt x="1083" y="830"/>
                  </a:cubicBezTo>
                  <a:cubicBezTo>
                    <a:pt x="1083" y="846"/>
                    <a:pt x="1091" y="862"/>
                    <a:pt x="1091" y="878"/>
                  </a:cubicBezTo>
                  <a:cubicBezTo>
                    <a:pt x="1091" y="878"/>
                    <a:pt x="1091" y="886"/>
                    <a:pt x="1083" y="886"/>
                  </a:cubicBezTo>
                  <a:cubicBezTo>
                    <a:pt x="1083" y="909"/>
                    <a:pt x="1083" y="925"/>
                    <a:pt x="1059" y="925"/>
                  </a:cubicBezTo>
                  <a:cubicBezTo>
                    <a:pt x="1059" y="925"/>
                    <a:pt x="1052" y="925"/>
                    <a:pt x="1044" y="925"/>
                  </a:cubicBezTo>
                  <a:cubicBezTo>
                    <a:pt x="1036" y="925"/>
                    <a:pt x="1028" y="917"/>
                    <a:pt x="1020" y="933"/>
                  </a:cubicBezTo>
                  <a:cubicBezTo>
                    <a:pt x="1020" y="933"/>
                    <a:pt x="1020" y="933"/>
                    <a:pt x="1020" y="941"/>
                  </a:cubicBezTo>
                  <a:cubicBezTo>
                    <a:pt x="1012" y="957"/>
                    <a:pt x="1004" y="965"/>
                    <a:pt x="988" y="973"/>
                  </a:cubicBezTo>
                  <a:lnTo>
                    <a:pt x="988" y="973"/>
                  </a:lnTo>
                  <a:cubicBezTo>
                    <a:pt x="980" y="973"/>
                    <a:pt x="965" y="980"/>
                    <a:pt x="965" y="988"/>
                  </a:cubicBezTo>
                  <a:cubicBezTo>
                    <a:pt x="957" y="1004"/>
                    <a:pt x="949" y="1028"/>
                    <a:pt x="933" y="1036"/>
                  </a:cubicBezTo>
                  <a:cubicBezTo>
                    <a:pt x="909" y="1044"/>
                    <a:pt x="894" y="1060"/>
                    <a:pt x="885" y="1075"/>
                  </a:cubicBezTo>
                  <a:cubicBezTo>
                    <a:pt x="885" y="1075"/>
                    <a:pt x="885" y="1075"/>
                    <a:pt x="885" y="1083"/>
                  </a:cubicBezTo>
                  <a:cubicBezTo>
                    <a:pt x="885" y="1091"/>
                    <a:pt x="885" y="1099"/>
                    <a:pt x="870" y="1091"/>
                  </a:cubicBezTo>
                  <a:lnTo>
                    <a:pt x="862" y="1091"/>
                  </a:lnTo>
                  <a:cubicBezTo>
                    <a:pt x="846" y="1083"/>
                    <a:pt x="838" y="1083"/>
                    <a:pt x="822" y="1083"/>
                  </a:cubicBezTo>
                  <a:cubicBezTo>
                    <a:pt x="791" y="1083"/>
                    <a:pt x="759" y="1091"/>
                    <a:pt x="743" y="1099"/>
                  </a:cubicBezTo>
                  <a:cubicBezTo>
                    <a:pt x="743" y="1099"/>
                    <a:pt x="735" y="1107"/>
                    <a:pt x="727" y="1107"/>
                  </a:cubicBezTo>
                  <a:cubicBezTo>
                    <a:pt x="712" y="1115"/>
                    <a:pt x="696" y="1123"/>
                    <a:pt x="688" y="1131"/>
                  </a:cubicBezTo>
                  <a:cubicBezTo>
                    <a:pt x="672" y="1147"/>
                    <a:pt x="656" y="1147"/>
                    <a:pt x="632" y="1138"/>
                  </a:cubicBezTo>
                  <a:lnTo>
                    <a:pt x="632" y="1138"/>
                  </a:lnTo>
                  <a:cubicBezTo>
                    <a:pt x="617" y="1123"/>
                    <a:pt x="601" y="1107"/>
                    <a:pt x="585" y="1107"/>
                  </a:cubicBezTo>
                  <a:lnTo>
                    <a:pt x="577" y="1107"/>
                  </a:lnTo>
                  <a:cubicBezTo>
                    <a:pt x="577" y="1107"/>
                    <a:pt x="561" y="1107"/>
                    <a:pt x="546" y="1107"/>
                  </a:cubicBezTo>
                  <a:cubicBezTo>
                    <a:pt x="474" y="1115"/>
                    <a:pt x="316" y="1115"/>
                    <a:pt x="206" y="1202"/>
                  </a:cubicBezTo>
                  <a:cubicBezTo>
                    <a:pt x="190" y="1210"/>
                    <a:pt x="182" y="1218"/>
                    <a:pt x="166" y="1225"/>
                  </a:cubicBezTo>
                  <a:cubicBezTo>
                    <a:pt x="174" y="1257"/>
                    <a:pt x="182" y="1289"/>
                    <a:pt x="190" y="1305"/>
                  </a:cubicBezTo>
                  <a:cubicBezTo>
                    <a:pt x="190" y="1313"/>
                    <a:pt x="190" y="1313"/>
                    <a:pt x="190" y="1313"/>
                  </a:cubicBezTo>
                  <a:cubicBezTo>
                    <a:pt x="190" y="1336"/>
                    <a:pt x="221" y="1376"/>
                    <a:pt x="229" y="1400"/>
                  </a:cubicBezTo>
                  <a:cubicBezTo>
                    <a:pt x="237" y="1400"/>
                    <a:pt x="237" y="1400"/>
                    <a:pt x="237" y="1391"/>
                  </a:cubicBezTo>
                  <a:lnTo>
                    <a:pt x="237" y="1391"/>
                  </a:lnTo>
                  <a:lnTo>
                    <a:pt x="237" y="1391"/>
                  </a:lnTo>
                  <a:cubicBezTo>
                    <a:pt x="245" y="1391"/>
                    <a:pt x="261" y="1391"/>
                    <a:pt x="269" y="1400"/>
                  </a:cubicBezTo>
                  <a:cubicBezTo>
                    <a:pt x="269" y="1407"/>
                    <a:pt x="269" y="1407"/>
                    <a:pt x="269" y="1415"/>
                  </a:cubicBezTo>
                  <a:cubicBezTo>
                    <a:pt x="269" y="1415"/>
                    <a:pt x="269" y="1423"/>
                    <a:pt x="261" y="1431"/>
                  </a:cubicBezTo>
                  <a:cubicBezTo>
                    <a:pt x="261" y="1447"/>
                    <a:pt x="253" y="1478"/>
                    <a:pt x="237" y="1486"/>
                  </a:cubicBezTo>
                  <a:cubicBezTo>
                    <a:pt x="221" y="1502"/>
                    <a:pt x="182" y="1542"/>
                    <a:pt x="150" y="1589"/>
                  </a:cubicBezTo>
                  <a:cubicBezTo>
                    <a:pt x="126" y="1613"/>
                    <a:pt x="111" y="1644"/>
                    <a:pt x="95" y="1660"/>
                  </a:cubicBezTo>
                  <a:cubicBezTo>
                    <a:pt x="79" y="1676"/>
                    <a:pt x="48" y="1708"/>
                    <a:pt x="8" y="1739"/>
                  </a:cubicBezTo>
                  <a:cubicBezTo>
                    <a:pt x="32" y="1850"/>
                    <a:pt x="32" y="1850"/>
                    <a:pt x="32" y="1850"/>
                  </a:cubicBezTo>
                  <a:cubicBezTo>
                    <a:pt x="111" y="1834"/>
                    <a:pt x="1415" y="1581"/>
                    <a:pt x="1439" y="1573"/>
                  </a:cubicBezTo>
                  <a:cubicBezTo>
                    <a:pt x="1447" y="1573"/>
                    <a:pt x="1455" y="1565"/>
                    <a:pt x="1455" y="1565"/>
                  </a:cubicBezTo>
                  <a:cubicBezTo>
                    <a:pt x="1471" y="1558"/>
                    <a:pt x="1486" y="1550"/>
                    <a:pt x="1502" y="1550"/>
                  </a:cubicBezTo>
                  <a:cubicBezTo>
                    <a:pt x="1510" y="1550"/>
                    <a:pt x="1526" y="1558"/>
                    <a:pt x="1542" y="1565"/>
                  </a:cubicBezTo>
                  <a:cubicBezTo>
                    <a:pt x="1589" y="1605"/>
                    <a:pt x="1613" y="1605"/>
                    <a:pt x="1644" y="1605"/>
                  </a:cubicBezTo>
                  <a:lnTo>
                    <a:pt x="1644" y="1605"/>
                  </a:lnTo>
                  <a:cubicBezTo>
                    <a:pt x="1668" y="1605"/>
                    <a:pt x="1684" y="1653"/>
                    <a:pt x="1700" y="1700"/>
                  </a:cubicBezTo>
                  <a:cubicBezTo>
                    <a:pt x="1708" y="1724"/>
                    <a:pt x="1716" y="1739"/>
                    <a:pt x="1724" y="1755"/>
                  </a:cubicBezTo>
                  <a:cubicBezTo>
                    <a:pt x="1731" y="1763"/>
                    <a:pt x="1731" y="1763"/>
                    <a:pt x="1739" y="1763"/>
                  </a:cubicBezTo>
                  <a:cubicBezTo>
                    <a:pt x="1739" y="1763"/>
                    <a:pt x="1739" y="1763"/>
                    <a:pt x="1747" y="1763"/>
                  </a:cubicBezTo>
                  <a:cubicBezTo>
                    <a:pt x="1747" y="1763"/>
                    <a:pt x="1755" y="1763"/>
                    <a:pt x="1763" y="1763"/>
                  </a:cubicBezTo>
                  <a:cubicBezTo>
                    <a:pt x="1771" y="1763"/>
                    <a:pt x="1779" y="1763"/>
                    <a:pt x="1787" y="1763"/>
                  </a:cubicBezTo>
                  <a:cubicBezTo>
                    <a:pt x="1826" y="1779"/>
                    <a:pt x="1842" y="1787"/>
                    <a:pt x="1874" y="1811"/>
                  </a:cubicBezTo>
                  <a:cubicBezTo>
                    <a:pt x="1897" y="1842"/>
                    <a:pt x="2079" y="1882"/>
                    <a:pt x="2103" y="1890"/>
                  </a:cubicBezTo>
                  <a:cubicBezTo>
                    <a:pt x="2127" y="1890"/>
                    <a:pt x="2142" y="1905"/>
                    <a:pt x="2150" y="1921"/>
                  </a:cubicBezTo>
                  <a:cubicBezTo>
                    <a:pt x="2158" y="1929"/>
                    <a:pt x="2150" y="1969"/>
                    <a:pt x="2142" y="2000"/>
                  </a:cubicBezTo>
                  <a:cubicBezTo>
                    <a:pt x="2135" y="2008"/>
                    <a:pt x="2135" y="2008"/>
                    <a:pt x="2135" y="2016"/>
                  </a:cubicBezTo>
                  <a:cubicBezTo>
                    <a:pt x="2135" y="2024"/>
                    <a:pt x="2127" y="2048"/>
                    <a:pt x="2119" y="206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8" name="Freeform 769"/>
            <p:cNvSpPr>
              <a:spLocks noChangeArrowheads="1"/>
            </p:cNvSpPr>
            <p:nvPr/>
          </p:nvSpPr>
          <p:spPr bwMode="auto">
            <a:xfrm>
              <a:off x="16214509" y="5108430"/>
              <a:ext cx="294551" cy="598381"/>
            </a:xfrm>
            <a:custGeom>
              <a:avLst/>
              <a:gdLst>
                <a:gd name="T0" fmla="*/ 450 w 562"/>
                <a:gd name="T1" fmla="*/ 371 h 1139"/>
                <a:gd name="T2" fmla="*/ 450 w 562"/>
                <a:gd name="T3" fmla="*/ 371 h 1139"/>
                <a:gd name="T4" fmla="*/ 387 w 562"/>
                <a:gd name="T5" fmla="*/ 332 h 1139"/>
                <a:gd name="T6" fmla="*/ 427 w 562"/>
                <a:gd name="T7" fmla="*/ 269 h 1139"/>
                <a:gd name="T8" fmla="*/ 427 w 562"/>
                <a:gd name="T9" fmla="*/ 269 h 1139"/>
                <a:gd name="T10" fmla="*/ 443 w 562"/>
                <a:gd name="T11" fmla="*/ 221 h 1139"/>
                <a:gd name="T12" fmla="*/ 458 w 562"/>
                <a:gd name="T13" fmla="*/ 126 h 1139"/>
                <a:gd name="T14" fmla="*/ 411 w 562"/>
                <a:gd name="T15" fmla="*/ 95 h 1139"/>
                <a:gd name="T16" fmla="*/ 174 w 562"/>
                <a:gd name="T17" fmla="*/ 23 h 1139"/>
                <a:gd name="T18" fmla="*/ 150 w 562"/>
                <a:gd name="T19" fmla="*/ 0 h 1139"/>
                <a:gd name="T20" fmla="*/ 95 w 562"/>
                <a:gd name="T21" fmla="*/ 63 h 1139"/>
                <a:gd name="T22" fmla="*/ 87 w 562"/>
                <a:gd name="T23" fmla="*/ 134 h 1139"/>
                <a:gd name="T24" fmla="*/ 39 w 562"/>
                <a:gd name="T25" fmla="*/ 245 h 1139"/>
                <a:gd name="T26" fmla="*/ 79 w 562"/>
                <a:gd name="T27" fmla="*/ 269 h 1139"/>
                <a:gd name="T28" fmla="*/ 55 w 562"/>
                <a:gd name="T29" fmla="*/ 316 h 1139"/>
                <a:gd name="T30" fmla="*/ 39 w 562"/>
                <a:gd name="T31" fmla="*/ 371 h 1139"/>
                <a:gd name="T32" fmla="*/ 245 w 562"/>
                <a:gd name="T33" fmla="*/ 545 h 1139"/>
                <a:gd name="T34" fmla="*/ 190 w 562"/>
                <a:gd name="T35" fmla="*/ 616 h 1139"/>
                <a:gd name="T36" fmla="*/ 158 w 562"/>
                <a:gd name="T37" fmla="*/ 703 h 1139"/>
                <a:gd name="T38" fmla="*/ 110 w 562"/>
                <a:gd name="T39" fmla="*/ 751 h 1139"/>
                <a:gd name="T40" fmla="*/ 47 w 562"/>
                <a:gd name="T41" fmla="*/ 846 h 1139"/>
                <a:gd name="T42" fmla="*/ 87 w 562"/>
                <a:gd name="T43" fmla="*/ 964 h 1139"/>
                <a:gd name="T44" fmla="*/ 110 w 562"/>
                <a:gd name="T45" fmla="*/ 972 h 1139"/>
                <a:gd name="T46" fmla="*/ 158 w 562"/>
                <a:gd name="T47" fmla="*/ 1019 h 1139"/>
                <a:gd name="T48" fmla="*/ 253 w 562"/>
                <a:gd name="T49" fmla="*/ 1035 h 1139"/>
                <a:gd name="T50" fmla="*/ 284 w 562"/>
                <a:gd name="T51" fmla="*/ 1043 h 1139"/>
                <a:gd name="T52" fmla="*/ 316 w 562"/>
                <a:gd name="T53" fmla="*/ 1083 h 1139"/>
                <a:gd name="T54" fmla="*/ 316 w 562"/>
                <a:gd name="T55" fmla="*/ 1138 h 1139"/>
                <a:gd name="T56" fmla="*/ 363 w 562"/>
                <a:gd name="T57" fmla="*/ 1106 h 1139"/>
                <a:gd name="T58" fmla="*/ 411 w 562"/>
                <a:gd name="T59" fmla="*/ 1035 h 1139"/>
                <a:gd name="T60" fmla="*/ 419 w 562"/>
                <a:gd name="T61" fmla="*/ 940 h 1139"/>
                <a:gd name="T62" fmla="*/ 458 w 562"/>
                <a:gd name="T63" fmla="*/ 853 h 1139"/>
                <a:gd name="T64" fmla="*/ 482 w 562"/>
                <a:gd name="T65" fmla="*/ 782 h 1139"/>
                <a:gd name="T66" fmla="*/ 514 w 562"/>
                <a:gd name="T67" fmla="*/ 513 h 1139"/>
                <a:gd name="T68" fmla="*/ 450 w 562"/>
                <a:gd name="T69" fmla="*/ 371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2" h="1139">
                  <a:moveTo>
                    <a:pt x="450" y="371"/>
                  </a:moveTo>
                  <a:lnTo>
                    <a:pt x="450" y="371"/>
                  </a:lnTo>
                  <a:cubicBezTo>
                    <a:pt x="340" y="387"/>
                    <a:pt x="387" y="371"/>
                    <a:pt x="387" y="332"/>
                  </a:cubicBezTo>
                  <a:cubicBezTo>
                    <a:pt x="387" y="300"/>
                    <a:pt x="403" y="260"/>
                    <a:pt x="427" y="269"/>
                  </a:cubicBezTo>
                  <a:lnTo>
                    <a:pt x="427" y="269"/>
                  </a:lnTo>
                  <a:cubicBezTo>
                    <a:pt x="427" y="253"/>
                    <a:pt x="435" y="229"/>
                    <a:pt x="443" y="221"/>
                  </a:cubicBezTo>
                  <a:cubicBezTo>
                    <a:pt x="443" y="205"/>
                    <a:pt x="466" y="142"/>
                    <a:pt x="458" y="126"/>
                  </a:cubicBezTo>
                  <a:cubicBezTo>
                    <a:pt x="450" y="110"/>
                    <a:pt x="435" y="102"/>
                    <a:pt x="411" y="95"/>
                  </a:cubicBezTo>
                  <a:cubicBezTo>
                    <a:pt x="387" y="95"/>
                    <a:pt x="197" y="47"/>
                    <a:pt x="174" y="23"/>
                  </a:cubicBezTo>
                  <a:cubicBezTo>
                    <a:pt x="166" y="8"/>
                    <a:pt x="158" y="0"/>
                    <a:pt x="150" y="0"/>
                  </a:cubicBezTo>
                  <a:cubicBezTo>
                    <a:pt x="134" y="8"/>
                    <a:pt x="95" y="55"/>
                    <a:pt x="95" y="63"/>
                  </a:cubicBezTo>
                  <a:cubicBezTo>
                    <a:pt x="95" y="79"/>
                    <a:pt x="103" y="126"/>
                    <a:pt x="87" y="134"/>
                  </a:cubicBezTo>
                  <a:cubicBezTo>
                    <a:pt x="63" y="150"/>
                    <a:pt x="0" y="229"/>
                    <a:pt x="39" y="245"/>
                  </a:cubicBezTo>
                  <a:cubicBezTo>
                    <a:pt x="71" y="260"/>
                    <a:pt x="79" y="245"/>
                    <a:pt x="79" y="269"/>
                  </a:cubicBezTo>
                  <a:cubicBezTo>
                    <a:pt x="79" y="284"/>
                    <a:pt x="71" y="300"/>
                    <a:pt x="55" y="316"/>
                  </a:cubicBezTo>
                  <a:cubicBezTo>
                    <a:pt x="39" y="324"/>
                    <a:pt x="32" y="363"/>
                    <a:pt x="39" y="371"/>
                  </a:cubicBezTo>
                  <a:cubicBezTo>
                    <a:pt x="55" y="387"/>
                    <a:pt x="237" y="537"/>
                    <a:pt x="245" y="545"/>
                  </a:cubicBezTo>
                  <a:cubicBezTo>
                    <a:pt x="245" y="545"/>
                    <a:pt x="205" y="600"/>
                    <a:pt x="190" y="616"/>
                  </a:cubicBezTo>
                  <a:cubicBezTo>
                    <a:pt x="174" y="640"/>
                    <a:pt x="174" y="680"/>
                    <a:pt x="158" y="703"/>
                  </a:cubicBezTo>
                  <a:cubicBezTo>
                    <a:pt x="150" y="735"/>
                    <a:pt x="134" y="743"/>
                    <a:pt x="110" y="751"/>
                  </a:cubicBezTo>
                  <a:cubicBezTo>
                    <a:pt x="87" y="759"/>
                    <a:pt x="39" y="798"/>
                    <a:pt x="47" y="846"/>
                  </a:cubicBezTo>
                  <a:cubicBezTo>
                    <a:pt x="47" y="877"/>
                    <a:pt x="63" y="925"/>
                    <a:pt x="87" y="964"/>
                  </a:cubicBezTo>
                  <a:cubicBezTo>
                    <a:pt x="95" y="956"/>
                    <a:pt x="87" y="940"/>
                    <a:pt x="110" y="972"/>
                  </a:cubicBezTo>
                  <a:cubicBezTo>
                    <a:pt x="142" y="1004"/>
                    <a:pt x="87" y="996"/>
                    <a:pt x="158" y="1019"/>
                  </a:cubicBezTo>
                  <a:cubicBezTo>
                    <a:pt x="237" y="1051"/>
                    <a:pt x="229" y="1043"/>
                    <a:pt x="253" y="1035"/>
                  </a:cubicBezTo>
                  <a:cubicBezTo>
                    <a:pt x="277" y="1027"/>
                    <a:pt x="284" y="1012"/>
                    <a:pt x="284" y="1043"/>
                  </a:cubicBezTo>
                  <a:cubicBezTo>
                    <a:pt x="292" y="1075"/>
                    <a:pt x="340" y="1035"/>
                    <a:pt x="316" y="1083"/>
                  </a:cubicBezTo>
                  <a:cubicBezTo>
                    <a:pt x="292" y="1122"/>
                    <a:pt x="277" y="1138"/>
                    <a:pt x="316" y="1138"/>
                  </a:cubicBezTo>
                  <a:cubicBezTo>
                    <a:pt x="348" y="1130"/>
                    <a:pt x="356" y="1130"/>
                    <a:pt x="363" y="1106"/>
                  </a:cubicBezTo>
                  <a:cubicBezTo>
                    <a:pt x="379" y="1083"/>
                    <a:pt x="403" y="1075"/>
                    <a:pt x="411" y="1035"/>
                  </a:cubicBezTo>
                  <a:cubicBezTo>
                    <a:pt x="419" y="1004"/>
                    <a:pt x="395" y="972"/>
                    <a:pt x="419" y="940"/>
                  </a:cubicBezTo>
                  <a:cubicBezTo>
                    <a:pt x="443" y="909"/>
                    <a:pt x="450" y="893"/>
                    <a:pt x="458" y="853"/>
                  </a:cubicBezTo>
                  <a:cubicBezTo>
                    <a:pt x="474" y="814"/>
                    <a:pt x="450" y="798"/>
                    <a:pt x="482" y="782"/>
                  </a:cubicBezTo>
                  <a:cubicBezTo>
                    <a:pt x="514" y="766"/>
                    <a:pt x="522" y="561"/>
                    <a:pt x="514" y="513"/>
                  </a:cubicBezTo>
                  <a:cubicBezTo>
                    <a:pt x="506" y="458"/>
                    <a:pt x="561" y="348"/>
                    <a:pt x="450" y="37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9" name="Freeform 770"/>
            <p:cNvSpPr>
              <a:spLocks noChangeArrowheads="1"/>
            </p:cNvSpPr>
            <p:nvPr/>
          </p:nvSpPr>
          <p:spPr bwMode="auto">
            <a:xfrm>
              <a:off x="16221466" y="5103792"/>
              <a:ext cx="271359" cy="603020"/>
            </a:xfrm>
            <a:custGeom>
              <a:avLst/>
              <a:gdLst>
                <a:gd name="T0" fmla="*/ 276 w 515"/>
                <a:gd name="T1" fmla="*/ 1138 h 1147"/>
                <a:gd name="T2" fmla="*/ 300 w 515"/>
                <a:gd name="T3" fmla="*/ 1067 h 1147"/>
                <a:gd name="T4" fmla="*/ 261 w 515"/>
                <a:gd name="T5" fmla="*/ 1035 h 1147"/>
                <a:gd name="T6" fmla="*/ 229 w 515"/>
                <a:gd name="T7" fmla="*/ 1051 h 1147"/>
                <a:gd name="T8" fmla="*/ 103 w 515"/>
                <a:gd name="T9" fmla="*/ 1004 h 1147"/>
                <a:gd name="T10" fmla="*/ 71 w 515"/>
                <a:gd name="T11" fmla="*/ 972 h 1147"/>
                <a:gd name="T12" fmla="*/ 23 w 515"/>
                <a:gd name="T13" fmla="*/ 854 h 1147"/>
                <a:gd name="T14" fmla="*/ 150 w 515"/>
                <a:gd name="T15" fmla="*/ 680 h 1147"/>
                <a:gd name="T16" fmla="*/ 79 w 515"/>
                <a:gd name="T17" fmla="*/ 427 h 1147"/>
                <a:gd name="T18" fmla="*/ 39 w 515"/>
                <a:gd name="T19" fmla="*/ 316 h 1147"/>
                <a:gd name="T20" fmla="*/ 47 w 515"/>
                <a:gd name="T21" fmla="*/ 261 h 1147"/>
                <a:gd name="T22" fmla="*/ 63 w 515"/>
                <a:gd name="T23" fmla="*/ 142 h 1147"/>
                <a:gd name="T24" fmla="*/ 126 w 515"/>
                <a:gd name="T25" fmla="*/ 0 h 1147"/>
                <a:gd name="T26" fmla="*/ 166 w 515"/>
                <a:gd name="T27" fmla="*/ 24 h 1147"/>
                <a:gd name="T28" fmla="*/ 434 w 515"/>
                <a:gd name="T29" fmla="*/ 213 h 1147"/>
                <a:gd name="T30" fmla="*/ 411 w 515"/>
                <a:gd name="T31" fmla="*/ 284 h 1147"/>
                <a:gd name="T32" fmla="*/ 379 w 515"/>
                <a:gd name="T33" fmla="*/ 340 h 1147"/>
                <a:gd name="T34" fmla="*/ 379 w 515"/>
                <a:gd name="T35" fmla="*/ 379 h 1147"/>
                <a:gd name="T36" fmla="*/ 506 w 515"/>
                <a:gd name="T37" fmla="*/ 466 h 1147"/>
                <a:gd name="T38" fmla="*/ 450 w 515"/>
                <a:gd name="T39" fmla="*/ 830 h 1147"/>
                <a:gd name="T40" fmla="*/ 395 w 515"/>
                <a:gd name="T41" fmla="*/ 1004 h 1147"/>
                <a:gd name="T42" fmla="*/ 356 w 515"/>
                <a:gd name="T43" fmla="*/ 1114 h 1147"/>
                <a:gd name="T44" fmla="*/ 261 w 515"/>
                <a:gd name="T45" fmla="*/ 1027 h 1147"/>
                <a:gd name="T46" fmla="*/ 292 w 515"/>
                <a:gd name="T47" fmla="*/ 1059 h 1147"/>
                <a:gd name="T48" fmla="*/ 292 w 515"/>
                <a:gd name="T49" fmla="*/ 1114 h 1147"/>
                <a:gd name="T50" fmla="*/ 300 w 515"/>
                <a:gd name="T51" fmla="*/ 1138 h 1147"/>
                <a:gd name="T52" fmla="*/ 387 w 515"/>
                <a:gd name="T53" fmla="*/ 1043 h 1147"/>
                <a:gd name="T54" fmla="*/ 442 w 515"/>
                <a:gd name="T55" fmla="*/ 861 h 1147"/>
                <a:gd name="T56" fmla="*/ 498 w 515"/>
                <a:gd name="T57" fmla="*/ 521 h 1147"/>
                <a:gd name="T58" fmla="*/ 434 w 515"/>
                <a:gd name="T59" fmla="*/ 379 h 1147"/>
                <a:gd name="T60" fmla="*/ 363 w 515"/>
                <a:gd name="T61" fmla="*/ 363 h 1147"/>
                <a:gd name="T62" fmla="*/ 411 w 515"/>
                <a:gd name="T63" fmla="*/ 268 h 1147"/>
                <a:gd name="T64" fmla="*/ 434 w 515"/>
                <a:gd name="T65" fmla="*/ 134 h 1147"/>
                <a:gd name="T66" fmla="*/ 134 w 515"/>
                <a:gd name="T67" fmla="*/ 8 h 1147"/>
                <a:gd name="T68" fmla="*/ 71 w 515"/>
                <a:gd name="T69" fmla="*/ 142 h 1147"/>
                <a:gd name="T70" fmla="*/ 47 w 515"/>
                <a:gd name="T71" fmla="*/ 253 h 1147"/>
                <a:gd name="T72" fmla="*/ 23 w 515"/>
                <a:gd name="T73" fmla="*/ 363 h 1147"/>
                <a:gd name="T74" fmla="*/ 229 w 515"/>
                <a:gd name="T75" fmla="*/ 553 h 1147"/>
                <a:gd name="T76" fmla="*/ 150 w 515"/>
                <a:gd name="T77" fmla="*/ 711 h 1147"/>
                <a:gd name="T78" fmla="*/ 71 w 515"/>
                <a:gd name="T79" fmla="*/ 964 h 1147"/>
                <a:gd name="T80" fmla="*/ 94 w 515"/>
                <a:gd name="T81" fmla="*/ 980 h 1147"/>
                <a:gd name="T82" fmla="*/ 213 w 515"/>
                <a:gd name="T83" fmla="*/ 1043 h 1147"/>
                <a:gd name="T84" fmla="*/ 253 w 515"/>
                <a:gd name="T85" fmla="*/ 103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5" h="1147">
                  <a:moveTo>
                    <a:pt x="292" y="1146"/>
                  </a:moveTo>
                  <a:lnTo>
                    <a:pt x="292" y="1146"/>
                  </a:lnTo>
                  <a:cubicBezTo>
                    <a:pt x="284" y="1146"/>
                    <a:pt x="276" y="1146"/>
                    <a:pt x="276" y="1138"/>
                  </a:cubicBezTo>
                  <a:cubicBezTo>
                    <a:pt x="268" y="1130"/>
                    <a:pt x="276" y="1122"/>
                    <a:pt x="284" y="1107"/>
                  </a:cubicBezTo>
                  <a:cubicBezTo>
                    <a:pt x="292" y="1099"/>
                    <a:pt x="292" y="1099"/>
                    <a:pt x="300" y="1083"/>
                  </a:cubicBezTo>
                  <a:cubicBezTo>
                    <a:pt x="300" y="1075"/>
                    <a:pt x="300" y="1075"/>
                    <a:pt x="300" y="1067"/>
                  </a:cubicBezTo>
                  <a:lnTo>
                    <a:pt x="292" y="1067"/>
                  </a:lnTo>
                  <a:cubicBezTo>
                    <a:pt x="284" y="1067"/>
                    <a:pt x="268" y="1067"/>
                    <a:pt x="268" y="1051"/>
                  </a:cubicBezTo>
                  <a:cubicBezTo>
                    <a:pt x="268" y="1043"/>
                    <a:pt x="268" y="1035"/>
                    <a:pt x="261" y="1035"/>
                  </a:cubicBezTo>
                  <a:cubicBezTo>
                    <a:pt x="261" y="1035"/>
                    <a:pt x="261" y="1035"/>
                    <a:pt x="253" y="1035"/>
                  </a:cubicBezTo>
                  <a:cubicBezTo>
                    <a:pt x="253" y="1043"/>
                    <a:pt x="245" y="1043"/>
                    <a:pt x="237" y="1043"/>
                  </a:cubicBezTo>
                  <a:cubicBezTo>
                    <a:pt x="237" y="1043"/>
                    <a:pt x="237" y="1043"/>
                    <a:pt x="229" y="1051"/>
                  </a:cubicBezTo>
                  <a:cubicBezTo>
                    <a:pt x="229" y="1051"/>
                    <a:pt x="221" y="1051"/>
                    <a:pt x="213" y="1051"/>
                  </a:cubicBezTo>
                  <a:cubicBezTo>
                    <a:pt x="197" y="1051"/>
                    <a:pt x="181" y="1043"/>
                    <a:pt x="142" y="1035"/>
                  </a:cubicBezTo>
                  <a:cubicBezTo>
                    <a:pt x="103" y="1020"/>
                    <a:pt x="103" y="1012"/>
                    <a:pt x="103" y="1004"/>
                  </a:cubicBezTo>
                  <a:cubicBezTo>
                    <a:pt x="103" y="996"/>
                    <a:pt x="103" y="996"/>
                    <a:pt x="94" y="980"/>
                  </a:cubicBezTo>
                  <a:cubicBezTo>
                    <a:pt x="87" y="972"/>
                    <a:pt x="79" y="972"/>
                    <a:pt x="79" y="964"/>
                  </a:cubicBezTo>
                  <a:cubicBezTo>
                    <a:pt x="79" y="972"/>
                    <a:pt x="79" y="972"/>
                    <a:pt x="71" y="972"/>
                  </a:cubicBezTo>
                  <a:cubicBezTo>
                    <a:pt x="71" y="980"/>
                    <a:pt x="71" y="980"/>
                    <a:pt x="71" y="980"/>
                  </a:cubicBezTo>
                  <a:cubicBezTo>
                    <a:pt x="63" y="972"/>
                    <a:pt x="63" y="972"/>
                    <a:pt x="63" y="972"/>
                  </a:cubicBezTo>
                  <a:cubicBezTo>
                    <a:pt x="39" y="933"/>
                    <a:pt x="31" y="893"/>
                    <a:pt x="23" y="854"/>
                  </a:cubicBezTo>
                  <a:cubicBezTo>
                    <a:pt x="16" y="806"/>
                    <a:pt x="63" y="767"/>
                    <a:pt x="94" y="751"/>
                  </a:cubicBezTo>
                  <a:cubicBezTo>
                    <a:pt x="118" y="743"/>
                    <a:pt x="134" y="735"/>
                    <a:pt x="142" y="711"/>
                  </a:cubicBezTo>
                  <a:cubicBezTo>
                    <a:pt x="142" y="703"/>
                    <a:pt x="150" y="695"/>
                    <a:pt x="150" y="680"/>
                  </a:cubicBezTo>
                  <a:cubicBezTo>
                    <a:pt x="158" y="664"/>
                    <a:pt x="166" y="640"/>
                    <a:pt x="174" y="624"/>
                  </a:cubicBezTo>
                  <a:cubicBezTo>
                    <a:pt x="189" y="608"/>
                    <a:pt x="221" y="561"/>
                    <a:pt x="221" y="553"/>
                  </a:cubicBezTo>
                  <a:cubicBezTo>
                    <a:pt x="221" y="545"/>
                    <a:pt x="126" y="474"/>
                    <a:pt x="79" y="427"/>
                  </a:cubicBezTo>
                  <a:cubicBezTo>
                    <a:pt x="47" y="403"/>
                    <a:pt x="31" y="387"/>
                    <a:pt x="23" y="387"/>
                  </a:cubicBezTo>
                  <a:cubicBezTo>
                    <a:pt x="16" y="379"/>
                    <a:pt x="16" y="371"/>
                    <a:pt x="16" y="363"/>
                  </a:cubicBezTo>
                  <a:cubicBezTo>
                    <a:pt x="16" y="348"/>
                    <a:pt x="23" y="324"/>
                    <a:pt x="39" y="316"/>
                  </a:cubicBezTo>
                  <a:cubicBezTo>
                    <a:pt x="55" y="308"/>
                    <a:pt x="55" y="292"/>
                    <a:pt x="55" y="277"/>
                  </a:cubicBezTo>
                  <a:cubicBezTo>
                    <a:pt x="55" y="268"/>
                    <a:pt x="55" y="261"/>
                    <a:pt x="55" y="261"/>
                  </a:cubicBezTo>
                  <a:cubicBezTo>
                    <a:pt x="55" y="261"/>
                    <a:pt x="55" y="261"/>
                    <a:pt x="47" y="261"/>
                  </a:cubicBezTo>
                  <a:cubicBezTo>
                    <a:pt x="47" y="261"/>
                    <a:pt x="31" y="261"/>
                    <a:pt x="16" y="253"/>
                  </a:cubicBezTo>
                  <a:cubicBezTo>
                    <a:pt x="16" y="253"/>
                    <a:pt x="8" y="245"/>
                    <a:pt x="8" y="237"/>
                  </a:cubicBezTo>
                  <a:cubicBezTo>
                    <a:pt x="0" y="205"/>
                    <a:pt x="55" y="150"/>
                    <a:pt x="63" y="142"/>
                  </a:cubicBezTo>
                  <a:cubicBezTo>
                    <a:pt x="79" y="126"/>
                    <a:pt x="79" y="95"/>
                    <a:pt x="71" y="79"/>
                  </a:cubicBezTo>
                  <a:cubicBezTo>
                    <a:pt x="71" y="79"/>
                    <a:pt x="71" y="79"/>
                    <a:pt x="71" y="71"/>
                  </a:cubicBezTo>
                  <a:cubicBezTo>
                    <a:pt x="71" y="63"/>
                    <a:pt x="103" y="24"/>
                    <a:pt x="126" y="0"/>
                  </a:cubicBezTo>
                  <a:cubicBezTo>
                    <a:pt x="134" y="0"/>
                    <a:pt x="134" y="0"/>
                    <a:pt x="134" y="0"/>
                  </a:cubicBezTo>
                  <a:lnTo>
                    <a:pt x="134" y="0"/>
                  </a:lnTo>
                  <a:cubicBezTo>
                    <a:pt x="142" y="8"/>
                    <a:pt x="150" y="16"/>
                    <a:pt x="166" y="24"/>
                  </a:cubicBezTo>
                  <a:cubicBezTo>
                    <a:pt x="189" y="55"/>
                    <a:pt x="371" y="95"/>
                    <a:pt x="395" y="103"/>
                  </a:cubicBezTo>
                  <a:cubicBezTo>
                    <a:pt x="419" y="103"/>
                    <a:pt x="434" y="118"/>
                    <a:pt x="442" y="134"/>
                  </a:cubicBezTo>
                  <a:cubicBezTo>
                    <a:pt x="450" y="142"/>
                    <a:pt x="442" y="182"/>
                    <a:pt x="434" y="213"/>
                  </a:cubicBezTo>
                  <a:cubicBezTo>
                    <a:pt x="427" y="221"/>
                    <a:pt x="427" y="221"/>
                    <a:pt x="427" y="229"/>
                  </a:cubicBezTo>
                  <a:cubicBezTo>
                    <a:pt x="427" y="237"/>
                    <a:pt x="419" y="261"/>
                    <a:pt x="411" y="277"/>
                  </a:cubicBezTo>
                  <a:cubicBezTo>
                    <a:pt x="411" y="284"/>
                    <a:pt x="411" y="284"/>
                    <a:pt x="411" y="284"/>
                  </a:cubicBezTo>
                  <a:cubicBezTo>
                    <a:pt x="411" y="277"/>
                    <a:pt x="411" y="277"/>
                    <a:pt x="411" y="277"/>
                  </a:cubicBezTo>
                  <a:cubicBezTo>
                    <a:pt x="403" y="277"/>
                    <a:pt x="403" y="277"/>
                    <a:pt x="403" y="277"/>
                  </a:cubicBezTo>
                  <a:cubicBezTo>
                    <a:pt x="387" y="277"/>
                    <a:pt x="379" y="308"/>
                    <a:pt x="379" y="340"/>
                  </a:cubicBezTo>
                  <a:cubicBezTo>
                    <a:pt x="379" y="356"/>
                    <a:pt x="371" y="363"/>
                    <a:pt x="371" y="371"/>
                  </a:cubicBezTo>
                  <a:lnTo>
                    <a:pt x="363" y="379"/>
                  </a:lnTo>
                  <a:cubicBezTo>
                    <a:pt x="363" y="379"/>
                    <a:pt x="371" y="379"/>
                    <a:pt x="379" y="379"/>
                  </a:cubicBezTo>
                  <a:cubicBezTo>
                    <a:pt x="387" y="379"/>
                    <a:pt x="403" y="379"/>
                    <a:pt x="434" y="371"/>
                  </a:cubicBezTo>
                  <a:cubicBezTo>
                    <a:pt x="466" y="371"/>
                    <a:pt x="482" y="371"/>
                    <a:pt x="498" y="387"/>
                  </a:cubicBezTo>
                  <a:cubicBezTo>
                    <a:pt x="514" y="403"/>
                    <a:pt x="514" y="435"/>
                    <a:pt x="506" y="466"/>
                  </a:cubicBezTo>
                  <a:cubicBezTo>
                    <a:pt x="506" y="490"/>
                    <a:pt x="506" y="506"/>
                    <a:pt x="506" y="521"/>
                  </a:cubicBezTo>
                  <a:cubicBezTo>
                    <a:pt x="514" y="569"/>
                    <a:pt x="506" y="774"/>
                    <a:pt x="474" y="790"/>
                  </a:cubicBezTo>
                  <a:cubicBezTo>
                    <a:pt x="450" y="798"/>
                    <a:pt x="450" y="814"/>
                    <a:pt x="450" y="830"/>
                  </a:cubicBezTo>
                  <a:cubicBezTo>
                    <a:pt x="450" y="838"/>
                    <a:pt x="450" y="854"/>
                    <a:pt x="450" y="861"/>
                  </a:cubicBezTo>
                  <a:cubicBezTo>
                    <a:pt x="434" y="909"/>
                    <a:pt x="434" y="917"/>
                    <a:pt x="411" y="948"/>
                  </a:cubicBezTo>
                  <a:cubicBezTo>
                    <a:pt x="395" y="972"/>
                    <a:pt x="395" y="988"/>
                    <a:pt x="395" y="1004"/>
                  </a:cubicBezTo>
                  <a:cubicBezTo>
                    <a:pt x="395" y="1020"/>
                    <a:pt x="403" y="1035"/>
                    <a:pt x="395" y="1043"/>
                  </a:cubicBezTo>
                  <a:cubicBezTo>
                    <a:pt x="387" y="1067"/>
                    <a:pt x="379" y="1083"/>
                    <a:pt x="371" y="1091"/>
                  </a:cubicBezTo>
                  <a:cubicBezTo>
                    <a:pt x="363" y="1099"/>
                    <a:pt x="356" y="1107"/>
                    <a:pt x="356" y="1114"/>
                  </a:cubicBezTo>
                  <a:cubicBezTo>
                    <a:pt x="347" y="1138"/>
                    <a:pt x="332" y="1146"/>
                    <a:pt x="300" y="1146"/>
                  </a:cubicBezTo>
                  <a:cubicBezTo>
                    <a:pt x="292" y="1146"/>
                    <a:pt x="292" y="1146"/>
                    <a:pt x="292" y="1146"/>
                  </a:cubicBezTo>
                  <a:close/>
                  <a:moveTo>
                    <a:pt x="261" y="1027"/>
                  </a:moveTo>
                  <a:lnTo>
                    <a:pt x="261" y="1027"/>
                  </a:lnTo>
                  <a:cubicBezTo>
                    <a:pt x="276" y="1027"/>
                    <a:pt x="276" y="1043"/>
                    <a:pt x="276" y="1051"/>
                  </a:cubicBezTo>
                  <a:cubicBezTo>
                    <a:pt x="276" y="1059"/>
                    <a:pt x="284" y="1059"/>
                    <a:pt x="292" y="1059"/>
                  </a:cubicBezTo>
                  <a:cubicBezTo>
                    <a:pt x="300" y="1059"/>
                    <a:pt x="308" y="1059"/>
                    <a:pt x="308" y="1067"/>
                  </a:cubicBezTo>
                  <a:cubicBezTo>
                    <a:pt x="308" y="1075"/>
                    <a:pt x="308" y="1075"/>
                    <a:pt x="300" y="1091"/>
                  </a:cubicBezTo>
                  <a:cubicBezTo>
                    <a:pt x="300" y="1099"/>
                    <a:pt x="292" y="1107"/>
                    <a:pt x="292" y="1114"/>
                  </a:cubicBezTo>
                  <a:cubicBezTo>
                    <a:pt x="284" y="1122"/>
                    <a:pt x="276" y="1130"/>
                    <a:pt x="284" y="1138"/>
                  </a:cubicBezTo>
                  <a:cubicBezTo>
                    <a:pt x="284" y="1138"/>
                    <a:pt x="284" y="1138"/>
                    <a:pt x="292" y="1138"/>
                  </a:cubicBezTo>
                  <a:cubicBezTo>
                    <a:pt x="292" y="1138"/>
                    <a:pt x="292" y="1138"/>
                    <a:pt x="300" y="1138"/>
                  </a:cubicBezTo>
                  <a:cubicBezTo>
                    <a:pt x="332" y="1138"/>
                    <a:pt x="340" y="1130"/>
                    <a:pt x="347" y="1114"/>
                  </a:cubicBezTo>
                  <a:cubicBezTo>
                    <a:pt x="356" y="1099"/>
                    <a:pt x="356" y="1099"/>
                    <a:pt x="363" y="1091"/>
                  </a:cubicBezTo>
                  <a:cubicBezTo>
                    <a:pt x="371" y="1075"/>
                    <a:pt x="387" y="1067"/>
                    <a:pt x="387" y="1043"/>
                  </a:cubicBezTo>
                  <a:cubicBezTo>
                    <a:pt x="395" y="1027"/>
                    <a:pt x="395" y="1020"/>
                    <a:pt x="387" y="1004"/>
                  </a:cubicBezTo>
                  <a:cubicBezTo>
                    <a:pt x="387" y="988"/>
                    <a:pt x="387" y="964"/>
                    <a:pt x="403" y="948"/>
                  </a:cubicBezTo>
                  <a:cubicBezTo>
                    <a:pt x="427" y="917"/>
                    <a:pt x="434" y="901"/>
                    <a:pt x="442" y="861"/>
                  </a:cubicBezTo>
                  <a:cubicBezTo>
                    <a:pt x="442" y="846"/>
                    <a:pt x="442" y="838"/>
                    <a:pt x="442" y="830"/>
                  </a:cubicBezTo>
                  <a:cubicBezTo>
                    <a:pt x="442" y="814"/>
                    <a:pt x="442" y="798"/>
                    <a:pt x="466" y="790"/>
                  </a:cubicBezTo>
                  <a:cubicBezTo>
                    <a:pt x="498" y="774"/>
                    <a:pt x="506" y="577"/>
                    <a:pt x="498" y="521"/>
                  </a:cubicBezTo>
                  <a:cubicBezTo>
                    <a:pt x="498" y="506"/>
                    <a:pt x="498" y="490"/>
                    <a:pt x="498" y="466"/>
                  </a:cubicBezTo>
                  <a:cubicBezTo>
                    <a:pt x="506" y="435"/>
                    <a:pt x="506" y="411"/>
                    <a:pt x="490" y="387"/>
                  </a:cubicBezTo>
                  <a:cubicBezTo>
                    <a:pt x="482" y="379"/>
                    <a:pt x="466" y="379"/>
                    <a:pt x="434" y="379"/>
                  </a:cubicBezTo>
                  <a:cubicBezTo>
                    <a:pt x="403" y="387"/>
                    <a:pt x="387" y="387"/>
                    <a:pt x="379" y="387"/>
                  </a:cubicBezTo>
                  <a:cubicBezTo>
                    <a:pt x="363" y="387"/>
                    <a:pt x="363" y="387"/>
                    <a:pt x="363" y="387"/>
                  </a:cubicBezTo>
                  <a:cubicBezTo>
                    <a:pt x="356" y="379"/>
                    <a:pt x="363" y="371"/>
                    <a:pt x="363" y="363"/>
                  </a:cubicBezTo>
                  <a:cubicBezTo>
                    <a:pt x="363" y="356"/>
                    <a:pt x="371" y="348"/>
                    <a:pt x="371" y="340"/>
                  </a:cubicBezTo>
                  <a:cubicBezTo>
                    <a:pt x="371" y="308"/>
                    <a:pt x="387" y="268"/>
                    <a:pt x="403" y="268"/>
                  </a:cubicBezTo>
                  <a:cubicBezTo>
                    <a:pt x="403" y="268"/>
                    <a:pt x="403" y="268"/>
                    <a:pt x="411" y="268"/>
                  </a:cubicBezTo>
                  <a:cubicBezTo>
                    <a:pt x="411" y="261"/>
                    <a:pt x="419" y="237"/>
                    <a:pt x="419" y="229"/>
                  </a:cubicBezTo>
                  <a:cubicBezTo>
                    <a:pt x="419" y="221"/>
                    <a:pt x="427" y="221"/>
                    <a:pt x="427" y="213"/>
                  </a:cubicBezTo>
                  <a:cubicBezTo>
                    <a:pt x="427" y="190"/>
                    <a:pt x="442" y="150"/>
                    <a:pt x="434" y="134"/>
                  </a:cubicBezTo>
                  <a:cubicBezTo>
                    <a:pt x="434" y="118"/>
                    <a:pt x="419" y="110"/>
                    <a:pt x="395" y="110"/>
                  </a:cubicBezTo>
                  <a:cubicBezTo>
                    <a:pt x="379" y="103"/>
                    <a:pt x="181" y="63"/>
                    <a:pt x="158" y="31"/>
                  </a:cubicBezTo>
                  <a:cubicBezTo>
                    <a:pt x="150" y="24"/>
                    <a:pt x="142" y="16"/>
                    <a:pt x="134" y="8"/>
                  </a:cubicBezTo>
                  <a:cubicBezTo>
                    <a:pt x="103" y="39"/>
                    <a:pt x="79" y="63"/>
                    <a:pt x="79" y="71"/>
                  </a:cubicBezTo>
                  <a:cubicBezTo>
                    <a:pt x="79" y="79"/>
                    <a:pt x="79" y="79"/>
                    <a:pt x="79" y="79"/>
                  </a:cubicBezTo>
                  <a:cubicBezTo>
                    <a:pt x="79" y="103"/>
                    <a:pt x="87" y="134"/>
                    <a:pt x="71" y="142"/>
                  </a:cubicBezTo>
                  <a:cubicBezTo>
                    <a:pt x="55" y="158"/>
                    <a:pt x="8" y="213"/>
                    <a:pt x="16" y="237"/>
                  </a:cubicBezTo>
                  <a:cubicBezTo>
                    <a:pt x="16" y="245"/>
                    <a:pt x="16" y="245"/>
                    <a:pt x="23" y="245"/>
                  </a:cubicBezTo>
                  <a:cubicBezTo>
                    <a:pt x="39" y="253"/>
                    <a:pt x="47" y="253"/>
                    <a:pt x="47" y="253"/>
                  </a:cubicBezTo>
                  <a:cubicBezTo>
                    <a:pt x="63" y="253"/>
                    <a:pt x="63" y="261"/>
                    <a:pt x="63" y="277"/>
                  </a:cubicBezTo>
                  <a:cubicBezTo>
                    <a:pt x="63" y="300"/>
                    <a:pt x="55" y="308"/>
                    <a:pt x="39" y="324"/>
                  </a:cubicBezTo>
                  <a:cubicBezTo>
                    <a:pt x="31" y="332"/>
                    <a:pt x="23" y="348"/>
                    <a:pt x="23" y="363"/>
                  </a:cubicBezTo>
                  <a:cubicBezTo>
                    <a:pt x="23" y="371"/>
                    <a:pt x="23" y="379"/>
                    <a:pt x="31" y="379"/>
                  </a:cubicBezTo>
                  <a:cubicBezTo>
                    <a:pt x="31" y="379"/>
                    <a:pt x="55" y="403"/>
                    <a:pt x="79" y="427"/>
                  </a:cubicBezTo>
                  <a:cubicBezTo>
                    <a:pt x="197" y="521"/>
                    <a:pt x="229" y="545"/>
                    <a:pt x="229" y="553"/>
                  </a:cubicBezTo>
                  <a:cubicBezTo>
                    <a:pt x="237" y="561"/>
                    <a:pt x="181" y="632"/>
                    <a:pt x="181" y="632"/>
                  </a:cubicBezTo>
                  <a:cubicBezTo>
                    <a:pt x="166" y="640"/>
                    <a:pt x="166" y="664"/>
                    <a:pt x="158" y="688"/>
                  </a:cubicBezTo>
                  <a:cubicBezTo>
                    <a:pt x="158" y="695"/>
                    <a:pt x="150" y="703"/>
                    <a:pt x="150" y="711"/>
                  </a:cubicBezTo>
                  <a:cubicBezTo>
                    <a:pt x="134" y="743"/>
                    <a:pt x="126" y="751"/>
                    <a:pt x="94" y="759"/>
                  </a:cubicBezTo>
                  <a:cubicBezTo>
                    <a:pt x="71" y="767"/>
                    <a:pt x="23" y="806"/>
                    <a:pt x="31" y="854"/>
                  </a:cubicBezTo>
                  <a:cubicBezTo>
                    <a:pt x="39" y="885"/>
                    <a:pt x="47" y="925"/>
                    <a:pt x="71" y="964"/>
                  </a:cubicBezTo>
                  <a:lnTo>
                    <a:pt x="71" y="964"/>
                  </a:lnTo>
                  <a:cubicBezTo>
                    <a:pt x="71" y="964"/>
                    <a:pt x="71" y="956"/>
                    <a:pt x="79" y="956"/>
                  </a:cubicBezTo>
                  <a:cubicBezTo>
                    <a:pt x="79" y="956"/>
                    <a:pt x="87" y="956"/>
                    <a:pt x="94" y="980"/>
                  </a:cubicBezTo>
                  <a:cubicBezTo>
                    <a:pt x="110" y="988"/>
                    <a:pt x="110" y="996"/>
                    <a:pt x="110" y="1004"/>
                  </a:cubicBezTo>
                  <a:cubicBezTo>
                    <a:pt x="110" y="1012"/>
                    <a:pt x="110" y="1012"/>
                    <a:pt x="150" y="1027"/>
                  </a:cubicBezTo>
                  <a:cubicBezTo>
                    <a:pt x="181" y="1035"/>
                    <a:pt x="205" y="1043"/>
                    <a:pt x="213" y="1043"/>
                  </a:cubicBezTo>
                  <a:cubicBezTo>
                    <a:pt x="221" y="1043"/>
                    <a:pt x="221" y="1043"/>
                    <a:pt x="229" y="1043"/>
                  </a:cubicBezTo>
                  <a:lnTo>
                    <a:pt x="237" y="1035"/>
                  </a:lnTo>
                  <a:cubicBezTo>
                    <a:pt x="245" y="1035"/>
                    <a:pt x="245" y="1035"/>
                    <a:pt x="253" y="1035"/>
                  </a:cubicBezTo>
                  <a:cubicBezTo>
                    <a:pt x="253" y="1027"/>
                    <a:pt x="261" y="1027"/>
                    <a:pt x="261" y="1027"/>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30" name="Freeform 771"/>
            <p:cNvSpPr>
              <a:spLocks noChangeArrowheads="1"/>
            </p:cNvSpPr>
            <p:nvPr/>
          </p:nvSpPr>
          <p:spPr bwMode="auto">
            <a:xfrm>
              <a:off x="16179719" y="5507351"/>
              <a:ext cx="220335" cy="361812"/>
            </a:xfrm>
            <a:custGeom>
              <a:avLst/>
              <a:gdLst>
                <a:gd name="T0" fmla="*/ 102 w 420"/>
                <a:gd name="T1" fmla="*/ 0 h 688"/>
                <a:gd name="T2" fmla="*/ 102 w 420"/>
                <a:gd name="T3" fmla="*/ 0 h 688"/>
                <a:gd name="T4" fmla="*/ 31 w 420"/>
                <a:gd name="T5" fmla="*/ 31 h 688"/>
                <a:gd name="T6" fmla="*/ 7 w 420"/>
                <a:gd name="T7" fmla="*/ 79 h 688"/>
                <a:gd name="T8" fmla="*/ 31 w 420"/>
                <a:gd name="T9" fmla="*/ 181 h 688"/>
                <a:gd name="T10" fmla="*/ 102 w 420"/>
                <a:gd name="T11" fmla="*/ 411 h 688"/>
                <a:gd name="T12" fmla="*/ 142 w 420"/>
                <a:gd name="T13" fmla="*/ 640 h 688"/>
                <a:gd name="T14" fmla="*/ 268 w 420"/>
                <a:gd name="T15" fmla="*/ 664 h 688"/>
                <a:gd name="T16" fmla="*/ 419 w 420"/>
                <a:gd name="T17" fmla="*/ 687 h 688"/>
                <a:gd name="T18" fmla="*/ 419 w 420"/>
                <a:gd name="T19" fmla="*/ 671 h 688"/>
                <a:gd name="T20" fmla="*/ 371 w 420"/>
                <a:gd name="T21" fmla="*/ 632 h 688"/>
                <a:gd name="T22" fmla="*/ 355 w 420"/>
                <a:gd name="T23" fmla="*/ 561 h 688"/>
                <a:gd name="T24" fmla="*/ 355 w 420"/>
                <a:gd name="T25" fmla="*/ 506 h 688"/>
                <a:gd name="T26" fmla="*/ 332 w 420"/>
                <a:gd name="T27" fmla="*/ 450 h 688"/>
                <a:gd name="T28" fmla="*/ 253 w 420"/>
                <a:gd name="T29" fmla="*/ 387 h 688"/>
                <a:gd name="T30" fmla="*/ 182 w 420"/>
                <a:gd name="T31" fmla="*/ 260 h 688"/>
                <a:gd name="T32" fmla="*/ 150 w 420"/>
                <a:gd name="T33" fmla="*/ 205 h 688"/>
                <a:gd name="T34" fmla="*/ 150 w 420"/>
                <a:gd name="T35" fmla="*/ 205 h 688"/>
                <a:gd name="T36" fmla="*/ 110 w 420"/>
                <a:gd name="T37" fmla="*/ 87 h 688"/>
                <a:gd name="T38" fmla="*/ 134 w 420"/>
                <a:gd name="T39" fmla="*/ 23 h 688"/>
                <a:gd name="T40" fmla="*/ 102 w 420"/>
                <a:gd name="T41"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0" h="688">
                  <a:moveTo>
                    <a:pt x="102" y="0"/>
                  </a:moveTo>
                  <a:lnTo>
                    <a:pt x="102" y="0"/>
                  </a:lnTo>
                  <a:cubicBezTo>
                    <a:pt x="71" y="0"/>
                    <a:pt x="39" y="23"/>
                    <a:pt x="31" y="31"/>
                  </a:cubicBezTo>
                  <a:cubicBezTo>
                    <a:pt x="23" y="47"/>
                    <a:pt x="7" y="71"/>
                    <a:pt x="7" y="79"/>
                  </a:cubicBezTo>
                  <a:cubicBezTo>
                    <a:pt x="0" y="87"/>
                    <a:pt x="7" y="126"/>
                    <a:pt x="31" y="181"/>
                  </a:cubicBezTo>
                  <a:cubicBezTo>
                    <a:pt x="55" y="245"/>
                    <a:pt x="95" y="371"/>
                    <a:pt x="102" y="411"/>
                  </a:cubicBezTo>
                  <a:cubicBezTo>
                    <a:pt x="102" y="458"/>
                    <a:pt x="134" y="624"/>
                    <a:pt x="142" y="640"/>
                  </a:cubicBezTo>
                  <a:cubicBezTo>
                    <a:pt x="150" y="648"/>
                    <a:pt x="197" y="648"/>
                    <a:pt x="268" y="664"/>
                  </a:cubicBezTo>
                  <a:cubicBezTo>
                    <a:pt x="316" y="671"/>
                    <a:pt x="379" y="671"/>
                    <a:pt x="419" y="687"/>
                  </a:cubicBezTo>
                  <a:cubicBezTo>
                    <a:pt x="419" y="680"/>
                    <a:pt x="419" y="671"/>
                    <a:pt x="419" y="671"/>
                  </a:cubicBezTo>
                  <a:cubicBezTo>
                    <a:pt x="419" y="640"/>
                    <a:pt x="403" y="656"/>
                    <a:pt x="371" y="632"/>
                  </a:cubicBezTo>
                  <a:cubicBezTo>
                    <a:pt x="347" y="608"/>
                    <a:pt x="403" y="608"/>
                    <a:pt x="355" y="561"/>
                  </a:cubicBezTo>
                  <a:cubicBezTo>
                    <a:pt x="316" y="513"/>
                    <a:pt x="355" y="513"/>
                    <a:pt x="355" y="506"/>
                  </a:cubicBezTo>
                  <a:cubicBezTo>
                    <a:pt x="355" y="490"/>
                    <a:pt x="355" y="466"/>
                    <a:pt x="332" y="450"/>
                  </a:cubicBezTo>
                  <a:cubicBezTo>
                    <a:pt x="300" y="427"/>
                    <a:pt x="268" y="403"/>
                    <a:pt x="253" y="387"/>
                  </a:cubicBezTo>
                  <a:cubicBezTo>
                    <a:pt x="237" y="371"/>
                    <a:pt x="221" y="292"/>
                    <a:pt x="182" y="260"/>
                  </a:cubicBezTo>
                  <a:cubicBezTo>
                    <a:pt x="150" y="229"/>
                    <a:pt x="134" y="213"/>
                    <a:pt x="150" y="205"/>
                  </a:cubicBezTo>
                  <a:lnTo>
                    <a:pt x="150" y="205"/>
                  </a:lnTo>
                  <a:cubicBezTo>
                    <a:pt x="126" y="166"/>
                    <a:pt x="110" y="118"/>
                    <a:pt x="110" y="87"/>
                  </a:cubicBezTo>
                  <a:cubicBezTo>
                    <a:pt x="102" y="63"/>
                    <a:pt x="118" y="39"/>
                    <a:pt x="134" y="23"/>
                  </a:cubicBezTo>
                  <a:cubicBezTo>
                    <a:pt x="126" y="16"/>
                    <a:pt x="118" y="0"/>
                    <a:pt x="102"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31" name="Freeform 772"/>
            <p:cNvSpPr>
              <a:spLocks noChangeArrowheads="1"/>
            </p:cNvSpPr>
            <p:nvPr/>
          </p:nvSpPr>
          <p:spPr bwMode="auto">
            <a:xfrm>
              <a:off x="16179719" y="5507351"/>
              <a:ext cx="220335" cy="366450"/>
            </a:xfrm>
            <a:custGeom>
              <a:avLst/>
              <a:gdLst>
                <a:gd name="T0" fmla="*/ 419 w 420"/>
                <a:gd name="T1" fmla="*/ 695 h 696"/>
                <a:gd name="T2" fmla="*/ 316 w 420"/>
                <a:gd name="T3" fmla="*/ 671 h 696"/>
                <a:gd name="T4" fmla="*/ 205 w 420"/>
                <a:gd name="T5" fmla="*/ 656 h 696"/>
                <a:gd name="T6" fmla="*/ 95 w 420"/>
                <a:gd name="T7" fmla="*/ 411 h 696"/>
                <a:gd name="T8" fmla="*/ 0 w 420"/>
                <a:gd name="T9" fmla="*/ 79 h 696"/>
                <a:gd name="T10" fmla="*/ 31 w 420"/>
                <a:gd name="T11" fmla="*/ 31 h 696"/>
                <a:gd name="T12" fmla="*/ 134 w 420"/>
                <a:gd name="T13" fmla="*/ 16 h 696"/>
                <a:gd name="T14" fmla="*/ 134 w 420"/>
                <a:gd name="T15" fmla="*/ 23 h 696"/>
                <a:gd name="T16" fmla="*/ 150 w 420"/>
                <a:gd name="T17" fmla="*/ 205 h 696"/>
                <a:gd name="T18" fmla="*/ 150 w 420"/>
                <a:gd name="T19" fmla="*/ 205 h 696"/>
                <a:gd name="T20" fmla="*/ 142 w 420"/>
                <a:gd name="T21" fmla="*/ 213 h 696"/>
                <a:gd name="T22" fmla="*/ 237 w 420"/>
                <a:gd name="T23" fmla="*/ 347 h 696"/>
                <a:gd name="T24" fmla="*/ 300 w 420"/>
                <a:gd name="T25" fmla="*/ 418 h 696"/>
                <a:gd name="T26" fmla="*/ 355 w 420"/>
                <a:gd name="T27" fmla="*/ 506 h 696"/>
                <a:gd name="T28" fmla="*/ 347 w 420"/>
                <a:gd name="T29" fmla="*/ 513 h 696"/>
                <a:gd name="T30" fmla="*/ 363 w 420"/>
                <a:gd name="T31" fmla="*/ 561 h 696"/>
                <a:gd name="T32" fmla="*/ 379 w 420"/>
                <a:gd name="T33" fmla="*/ 632 h 696"/>
                <a:gd name="T34" fmla="*/ 419 w 420"/>
                <a:gd name="T35" fmla="*/ 671 h 696"/>
                <a:gd name="T36" fmla="*/ 419 w 420"/>
                <a:gd name="T37" fmla="*/ 695 h 696"/>
                <a:gd name="T38" fmla="*/ 102 w 420"/>
                <a:gd name="T39" fmla="*/ 7 h 696"/>
                <a:gd name="T40" fmla="*/ 15 w 420"/>
                <a:gd name="T41" fmla="*/ 71 h 696"/>
                <a:gd name="T42" fmla="*/ 31 w 420"/>
                <a:gd name="T43" fmla="*/ 181 h 696"/>
                <a:gd name="T44" fmla="*/ 142 w 420"/>
                <a:gd name="T45" fmla="*/ 640 h 696"/>
                <a:gd name="T46" fmla="*/ 268 w 420"/>
                <a:gd name="T47" fmla="*/ 656 h 696"/>
                <a:gd name="T48" fmla="*/ 411 w 420"/>
                <a:gd name="T49" fmla="*/ 680 h 696"/>
                <a:gd name="T50" fmla="*/ 395 w 420"/>
                <a:gd name="T51" fmla="*/ 648 h 696"/>
                <a:gd name="T52" fmla="*/ 371 w 420"/>
                <a:gd name="T53" fmla="*/ 608 h 696"/>
                <a:gd name="T54" fmla="*/ 332 w 420"/>
                <a:gd name="T55" fmla="*/ 529 h 696"/>
                <a:gd name="T56" fmla="*/ 347 w 420"/>
                <a:gd name="T57" fmla="*/ 506 h 696"/>
                <a:gd name="T58" fmla="*/ 324 w 420"/>
                <a:gd name="T59" fmla="*/ 450 h 696"/>
                <a:gd name="T60" fmla="*/ 253 w 420"/>
                <a:gd name="T61" fmla="*/ 387 h 696"/>
                <a:gd name="T62" fmla="*/ 182 w 420"/>
                <a:gd name="T63" fmla="*/ 260 h 696"/>
                <a:gd name="T64" fmla="*/ 142 w 420"/>
                <a:gd name="T65" fmla="*/ 205 h 696"/>
                <a:gd name="T66" fmla="*/ 126 w 420"/>
                <a:gd name="T67" fmla="*/ 23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0" h="696">
                  <a:moveTo>
                    <a:pt x="419" y="695"/>
                  </a:moveTo>
                  <a:lnTo>
                    <a:pt x="419" y="695"/>
                  </a:lnTo>
                  <a:cubicBezTo>
                    <a:pt x="411" y="687"/>
                    <a:pt x="411" y="687"/>
                    <a:pt x="411" y="687"/>
                  </a:cubicBezTo>
                  <a:cubicBezTo>
                    <a:pt x="387" y="680"/>
                    <a:pt x="347" y="680"/>
                    <a:pt x="316" y="671"/>
                  </a:cubicBezTo>
                  <a:cubicBezTo>
                    <a:pt x="300" y="671"/>
                    <a:pt x="284" y="671"/>
                    <a:pt x="268" y="664"/>
                  </a:cubicBezTo>
                  <a:cubicBezTo>
                    <a:pt x="245" y="664"/>
                    <a:pt x="221" y="664"/>
                    <a:pt x="205" y="656"/>
                  </a:cubicBezTo>
                  <a:cubicBezTo>
                    <a:pt x="166" y="656"/>
                    <a:pt x="142" y="648"/>
                    <a:pt x="142" y="640"/>
                  </a:cubicBezTo>
                  <a:cubicBezTo>
                    <a:pt x="134" y="624"/>
                    <a:pt x="102" y="458"/>
                    <a:pt x="95" y="411"/>
                  </a:cubicBezTo>
                  <a:cubicBezTo>
                    <a:pt x="95" y="371"/>
                    <a:pt x="55" y="245"/>
                    <a:pt x="23" y="189"/>
                  </a:cubicBezTo>
                  <a:cubicBezTo>
                    <a:pt x="0" y="134"/>
                    <a:pt x="0" y="87"/>
                    <a:pt x="0" y="79"/>
                  </a:cubicBezTo>
                  <a:cubicBezTo>
                    <a:pt x="7" y="79"/>
                    <a:pt x="7" y="71"/>
                    <a:pt x="7" y="63"/>
                  </a:cubicBezTo>
                  <a:cubicBezTo>
                    <a:pt x="15" y="55"/>
                    <a:pt x="23" y="39"/>
                    <a:pt x="31" y="31"/>
                  </a:cubicBezTo>
                  <a:cubicBezTo>
                    <a:pt x="39" y="16"/>
                    <a:pt x="71" y="0"/>
                    <a:pt x="102" y="0"/>
                  </a:cubicBezTo>
                  <a:cubicBezTo>
                    <a:pt x="118" y="0"/>
                    <a:pt x="134" y="7"/>
                    <a:pt x="134" y="16"/>
                  </a:cubicBezTo>
                  <a:cubicBezTo>
                    <a:pt x="134" y="23"/>
                    <a:pt x="134" y="23"/>
                    <a:pt x="134" y="23"/>
                  </a:cubicBezTo>
                  <a:lnTo>
                    <a:pt x="134" y="23"/>
                  </a:lnTo>
                  <a:cubicBezTo>
                    <a:pt x="126" y="31"/>
                    <a:pt x="102" y="55"/>
                    <a:pt x="110" y="87"/>
                  </a:cubicBezTo>
                  <a:cubicBezTo>
                    <a:pt x="118" y="118"/>
                    <a:pt x="126" y="166"/>
                    <a:pt x="150" y="205"/>
                  </a:cubicBezTo>
                  <a:lnTo>
                    <a:pt x="150" y="205"/>
                  </a:lnTo>
                  <a:lnTo>
                    <a:pt x="150" y="205"/>
                  </a:lnTo>
                  <a:lnTo>
                    <a:pt x="150" y="205"/>
                  </a:lnTo>
                  <a:cubicBezTo>
                    <a:pt x="142" y="213"/>
                    <a:pt x="142" y="213"/>
                    <a:pt x="142" y="213"/>
                  </a:cubicBezTo>
                  <a:cubicBezTo>
                    <a:pt x="142" y="221"/>
                    <a:pt x="173" y="245"/>
                    <a:pt x="189" y="260"/>
                  </a:cubicBezTo>
                  <a:cubicBezTo>
                    <a:pt x="213" y="276"/>
                    <a:pt x="229" y="324"/>
                    <a:pt x="237" y="347"/>
                  </a:cubicBezTo>
                  <a:cubicBezTo>
                    <a:pt x="245" y="363"/>
                    <a:pt x="253" y="379"/>
                    <a:pt x="253" y="387"/>
                  </a:cubicBezTo>
                  <a:cubicBezTo>
                    <a:pt x="260" y="395"/>
                    <a:pt x="276" y="403"/>
                    <a:pt x="300" y="418"/>
                  </a:cubicBezTo>
                  <a:cubicBezTo>
                    <a:pt x="308" y="427"/>
                    <a:pt x="324" y="434"/>
                    <a:pt x="332" y="442"/>
                  </a:cubicBezTo>
                  <a:cubicBezTo>
                    <a:pt x="355" y="466"/>
                    <a:pt x="355" y="490"/>
                    <a:pt x="355" y="506"/>
                  </a:cubicBezTo>
                  <a:lnTo>
                    <a:pt x="355" y="506"/>
                  </a:lnTo>
                  <a:cubicBezTo>
                    <a:pt x="355" y="506"/>
                    <a:pt x="355" y="513"/>
                    <a:pt x="347" y="513"/>
                  </a:cubicBezTo>
                  <a:cubicBezTo>
                    <a:pt x="347" y="513"/>
                    <a:pt x="340" y="521"/>
                    <a:pt x="340" y="529"/>
                  </a:cubicBezTo>
                  <a:cubicBezTo>
                    <a:pt x="340" y="537"/>
                    <a:pt x="347" y="545"/>
                    <a:pt x="363" y="561"/>
                  </a:cubicBezTo>
                  <a:cubicBezTo>
                    <a:pt x="387" y="593"/>
                    <a:pt x="379" y="600"/>
                    <a:pt x="371" y="616"/>
                  </a:cubicBezTo>
                  <a:cubicBezTo>
                    <a:pt x="371" y="616"/>
                    <a:pt x="371" y="624"/>
                    <a:pt x="379" y="632"/>
                  </a:cubicBezTo>
                  <a:cubicBezTo>
                    <a:pt x="387" y="640"/>
                    <a:pt x="395" y="640"/>
                    <a:pt x="403" y="640"/>
                  </a:cubicBezTo>
                  <a:cubicBezTo>
                    <a:pt x="411" y="648"/>
                    <a:pt x="419" y="648"/>
                    <a:pt x="419" y="671"/>
                  </a:cubicBezTo>
                  <a:cubicBezTo>
                    <a:pt x="419" y="671"/>
                    <a:pt x="419" y="680"/>
                    <a:pt x="419" y="687"/>
                  </a:cubicBezTo>
                  <a:lnTo>
                    <a:pt x="419" y="695"/>
                  </a:lnTo>
                  <a:close/>
                  <a:moveTo>
                    <a:pt x="102" y="7"/>
                  </a:moveTo>
                  <a:lnTo>
                    <a:pt x="102" y="7"/>
                  </a:lnTo>
                  <a:cubicBezTo>
                    <a:pt x="71" y="7"/>
                    <a:pt x="39" y="23"/>
                    <a:pt x="39" y="39"/>
                  </a:cubicBezTo>
                  <a:cubicBezTo>
                    <a:pt x="31" y="39"/>
                    <a:pt x="23" y="55"/>
                    <a:pt x="15" y="71"/>
                  </a:cubicBezTo>
                  <a:cubicBezTo>
                    <a:pt x="15" y="71"/>
                    <a:pt x="7" y="79"/>
                    <a:pt x="7" y="87"/>
                  </a:cubicBezTo>
                  <a:cubicBezTo>
                    <a:pt x="7" y="87"/>
                    <a:pt x="7" y="126"/>
                    <a:pt x="31" y="181"/>
                  </a:cubicBezTo>
                  <a:cubicBezTo>
                    <a:pt x="63" y="245"/>
                    <a:pt x="102" y="371"/>
                    <a:pt x="102" y="411"/>
                  </a:cubicBezTo>
                  <a:cubicBezTo>
                    <a:pt x="102" y="458"/>
                    <a:pt x="142" y="624"/>
                    <a:pt x="142" y="640"/>
                  </a:cubicBezTo>
                  <a:cubicBezTo>
                    <a:pt x="150" y="648"/>
                    <a:pt x="173" y="648"/>
                    <a:pt x="205" y="648"/>
                  </a:cubicBezTo>
                  <a:cubicBezTo>
                    <a:pt x="229" y="656"/>
                    <a:pt x="245" y="656"/>
                    <a:pt x="268" y="656"/>
                  </a:cubicBezTo>
                  <a:cubicBezTo>
                    <a:pt x="284" y="664"/>
                    <a:pt x="300" y="664"/>
                    <a:pt x="316" y="664"/>
                  </a:cubicBezTo>
                  <a:cubicBezTo>
                    <a:pt x="347" y="671"/>
                    <a:pt x="387" y="671"/>
                    <a:pt x="411" y="680"/>
                  </a:cubicBezTo>
                  <a:lnTo>
                    <a:pt x="411" y="671"/>
                  </a:lnTo>
                  <a:cubicBezTo>
                    <a:pt x="411" y="656"/>
                    <a:pt x="411" y="656"/>
                    <a:pt x="395" y="648"/>
                  </a:cubicBezTo>
                  <a:cubicBezTo>
                    <a:pt x="395" y="648"/>
                    <a:pt x="379" y="640"/>
                    <a:pt x="371" y="632"/>
                  </a:cubicBezTo>
                  <a:cubicBezTo>
                    <a:pt x="363" y="624"/>
                    <a:pt x="363" y="616"/>
                    <a:pt x="371" y="608"/>
                  </a:cubicBezTo>
                  <a:cubicBezTo>
                    <a:pt x="371" y="600"/>
                    <a:pt x="379" y="593"/>
                    <a:pt x="355" y="569"/>
                  </a:cubicBezTo>
                  <a:cubicBezTo>
                    <a:pt x="340" y="545"/>
                    <a:pt x="332" y="537"/>
                    <a:pt x="332" y="529"/>
                  </a:cubicBezTo>
                  <a:cubicBezTo>
                    <a:pt x="332" y="513"/>
                    <a:pt x="340" y="513"/>
                    <a:pt x="347" y="506"/>
                  </a:cubicBezTo>
                  <a:lnTo>
                    <a:pt x="347" y="506"/>
                  </a:lnTo>
                  <a:lnTo>
                    <a:pt x="347" y="506"/>
                  </a:lnTo>
                  <a:cubicBezTo>
                    <a:pt x="347" y="490"/>
                    <a:pt x="347" y="466"/>
                    <a:pt x="324" y="450"/>
                  </a:cubicBezTo>
                  <a:cubicBezTo>
                    <a:pt x="316" y="442"/>
                    <a:pt x="308" y="434"/>
                    <a:pt x="292" y="427"/>
                  </a:cubicBezTo>
                  <a:cubicBezTo>
                    <a:pt x="276" y="411"/>
                    <a:pt x="260" y="395"/>
                    <a:pt x="253" y="387"/>
                  </a:cubicBezTo>
                  <a:cubicBezTo>
                    <a:pt x="245" y="387"/>
                    <a:pt x="237" y="371"/>
                    <a:pt x="237" y="355"/>
                  </a:cubicBezTo>
                  <a:cubicBezTo>
                    <a:pt x="221" y="324"/>
                    <a:pt x="205" y="284"/>
                    <a:pt x="182" y="260"/>
                  </a:cubicBezTo>
                  <a:cubicBezTo>
                    <a:pt x="150" y="237"/>
                    <a:pt x="134" y="221"/>
                    <a:pt x="134" y="213"/>
                  </a:cubicBezTo>
                  <a:cubicBezTo>
                    <a:pt x="134" y="205"/>
                    <a:pt x="142" y="205"/>
                    <a:pt x="142" y="205"/>
                  </a:cubicBezTo>
                  <a:cubicBezTo>
                    <a:pt x="118" y="166"/>
                    <a:pt x="110" y="126"/>
                    <a:pt x="102" y="87"/>
                  </a:cubicBezTo>
                  <a:cubicBezTo>
                    <a:pt x="102" y="63"/>
                    <a:pt x="110" y="39"/>
                    <a:pt x="126" y="23"/>
                  </a:cubicBezTo>
                  <a:cubicBezTo>
                    <a:pt x="118" y="7"/>
                    <a:pt x="110" y="7"/>
                    <a:pt x="102" y="7"/>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32" name="Freeform 773"/>
            <p:cNvSpPr>
              <a:spLocks noChangeArrowheads="1"/>
            </p:cNvSpPr>
            <p:nvPr/>
          </p:nvSpPr>
          <p:spPr bwMode="auto">
            <a:xfrm>
              <a:off x="15194014" y="4971591"/>
              <a:ext cx="1148056" cy="753775"/>
            </a:xfrm>
            <a:custGeom>
              <a:avLst/>
              <a:gdLst>
                <a:gd name="T0" fmla="*/ 1881 w 2183"/>
                <a:gd name="T1" fmla="*/ 1114 h 1432"/>
                <a:gd name="T2" fmla="*/ 1881 w 2183"/>
                <a:gd name="T3" fmla="*/ 1114 h 1432"/>
                <a:gd name="T4" fmla="*/ 1881 w 2183"/>
                <a:gd name="T5" fmla="*/ 1099 h 1432"/>
                <a:gd name="T6" fmla="*/ 1905 w 2183"/>
                <a:gd name="T7" fmla="*/ 1051 h 1432"/>
                <a:gd name="T8" fmla="*/ 1976 w 2183"/>
                <a:gd name="T9" fmla="*/ 1020 h 1432"/>
                <a:gd name="T10" fmla="*/ 2008 w 2183"/>
                <a:gd name="T11" fmla="*/ 1043 h 1432"/>
                <a:gd name="T12" fmla="*/ 2047 w 2183"/>
                <a:gd name="T13" fmla="*/ 1012 h 1432"/>
                <a:gd name="T14" fmla="*/ 2095 w 2183"/>
                <a:gd name="T15" fmla="*/ 964 h 1432"/>
                <a:gd name="T16" fmla="*/ 2127 w 2183"/>
                <a:gd name="T17" fmla="*/ 877 h 1432"/>
                <a:gd name="T18" fmla="*/ 2182 w 2183"/>
                <a:gd name="T19" fmla="*/ 806 h 1432"/>
                <a:gd name="T20" fmla="*/ 1976 w 2183"/>
                <a:gd name="T21" fmla="*/ 632 h 1432"/>
                <a:gd name="T22" fmla="*/ 1992 w 2183"/>
                <a:gd name="T23" fmla="*/ 577 h 1432"/>
                <a:gd name="T24" fmla="*/ 2016 w 2183"/>
                <a:gd name="T25" fmla="*/ 530 h 1432"/>
                <a:gd name="T26" fmla="*/ 1976 w 2183"/>
                <a:gd name="T27" fmla="*/ 506 h 1432"/>
                <a:gd name="T28" fmla="*/ 2024 w 2183"/>
                <a:gd name="T29" fmla="*/ 395 h 1432"/>
                <a:gd name="T30" fmla="*/ 2032 w 2183"/>
                <a:gd name="T31" fmla="*/ 324 h 1432"/>
                <a:gd name="T32" fmla="*/ 2087 w 2183"/>
                <a:gd name="T33" fmla="*/ 261 h 1432"/>
                <a:gd name="T34" fmla="*/ 2032 w 2183"/>
                <a:gd name="T35" fmla="*/ 237 h 1432"/>
                <a:gd name="T36" fmla="*/ 1961 w 2183"/>
                <a:gd name="T37" fmla="*/ 221 h 1432"/>
                <a:gd name="T38" fmla="*/ 1889 w 2183"/>
                <a:gd name="T39" fmla="*/ 79 h 1432"/>
                <a:gd name="T40" fmla="*/ 1787 w 2183"/>
                <a:gd name="T41" fmla="*/ 39 h 1432"/>
                <a:gd name="T42" fmla="*/ 1684 w 2183"/>
                <a:gd name="T43" fmla="*/ 39 h 1432"/>
                <a:gd name="T44" fmla="*/ 269 w 2183"/>
                <a:gd name="T45" fmla="*/ 316 h 1432"/>
                <a:gd name="T46" fmla="*/ 245 w 2183"/>
                <a:gd name="T47" fmla="*/ 205 h 1432"/>
                <a:gd name="T48" fmla="*/ 55 w 2183"/>
                <a:gd name="T49" fmla="*/ 356 h 1432"/>
                <a:gd name="T50" fmla="*/ 0 w 2183"/>
                <a:gd name="T51" fmla="*/ 379 h 1432"/>
                <a:gd name="T52" fmla="*/ 198 w 2183"/>
                <a:gd name="T53" fmla="*/ 1431 h 1432"/>
                <a:gd name="T54" fmla="*/ 1881 w 2183"/>
                <a:gd name="T55" fmla="*/ 111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3" h="1432">
                  <a:moveTo>
                    <a:pt x="1881" y="1114"/>
                  </a:moveTo>
                  <a:lnTo>
                    <a:pt x="1881" y="1114"/>
                  </a:lnTo>
                  <a:cubicBezTo>
                    <a:pt x="1881" y="1107"/>
                    <a:pt x="1881" y="1099"/>
                    <a:pt x="1881" y="1099"/>
                  </a:cubicBezTo>
                  <a:cubicBezTo>
                    <a:pt x="1881" y="1091"/>
                    <a:pt x="1897" y="1067"/>
                    <a:pt x="1905" y="1051"/>
                  </a:cubicBezTo>
                  <a:cubicBezTo>
                    <a:pt x="1913" y="1043"/>
                    <a:pt x="1945" y="1020"/>
                    <a:pt x="1976" y="1020"/>
                  </a:cubicBezTo>
                  <a:cubicBezTo>
                    <a:pt x="1992" y="1020"/>
                    <a:pt x="2000" y="1036"/>
                    <a:pt x="2008" y="1043"/>
                  </a:cubicBezTo>
                  <a:cubicBezTo>
                    <a:pt x="2016" y="1027"/>
                    <a:pt x="2032" y="1012"/>
                    <a:pt x="2047" y="1012"/>
                  </a:cubicBezTo>
                  <a:cubicBezTo>
                    <a:pt x="2071" y="1004"/>
                    <a:pt x="2087" y="996"/>
                    <a:pt x="2095" y="964"/>
                  </a:cubicBezTo>
                  <a:cubicBezTo>
                    <a:pt x="2111" y="941"/>
                    <a:pt x="2111" y="901"/>
                    <a:pt x="2127" y="877"/>
                  </a:cubicBezTo>
                  <a:cubicBezTo>
                    <a:pt x="2142" y="861"/>
                    <a:pt x="2182" y="806"/>
                    <a:pt x="2182" y="806"/>
                  </a:cubicBezTo>
                  <a:cubicBezTo>
                    <a:pt x="2174" y="798"/>
                    <a:pt x="1992" y="648"/>
                    <a:pt x="1976" y="632"/>
                  </a:cubicBezTo>
                  <a:cubicBezTo>
                    <a:pt x="1969" y="624"/>
                    <a:pt x="1976" y="585"/>
                    <a:pt x="1992" y="577"/>
                  </a:cubicBezTo>
                  <a:cubicBezTo>
                    <a:pt x="2008" y="561"/>
                    <a:pt x="2016" y="545"/>
                    <a:pt x="2016" y="530"/>
                  </a:cubicBezTo>
                  <a:cubicBezTo>
                    <a:pt x="2016" y="506"/>
                    <a:pt x="2008" y="521"/>
                    <a:pt x="1976" y="506"/>
                  </a:cubicBezTo>
                  <a:cubicBezTo>
                    <a:pt x="1937" y="490"/>
                    <a:pt x="2000" y="411"/>
                    <a:pt x="2024" y="395"/>
                  </a:cubicBezTo>
                  <a:cubicBezTo>
                    <a:pt x="2040" y="387"/>
                    <a:pt x="2032" y="340"/>
                    <a:pt x="2032" y="324"/>
                  </a:cubicBezTo>
                  <a:cubicBezTo>
                    <a:pt x="2032" y="316"/>
                    <a:pt x="2071" y="269"/>
                    <a:pt x="2087" y="261"/>
                  </a:cubicBezTo>
                  <a:cubicBezTo>
                    <a:pt x="2071" y="245"/>
                    <a:pt x="2056" y="245"/>
                    <a:pt x="2032" y="237"/>
                  </a:cubicBezTo>
                  <a:cubicBezTo>
                    <a:pt x="1984" y="229"/>
                    <a:pt x="1984" y="253"/>
                    <a:pt x="1961" y="221"/>
                  </a:cubicBezTo>
                  <a:cubicBezTo>
                    <a:pt x="1945" y="190"/>
                    <a:pt x="1921" y="79"/>
                    <a:pt x="1889" y="79"/>
                  </a:cubicBezTo>
                  <a:cubicBezTo>
                    <a:pt x="1858" y="71"/>
                    <a:pt x="1834" y="71"/>
                    <a:pt x="1787" y="39"/>
                  </a:cubicBezTo>
                  <a:cubicBezTo>
                    <a:pt x="1739" y="0"/>
                    <a:pt x="1716" y="31"/>
                    <a:pt x="1684" y="39"/>
                  </a:cubicBezTo>
                  <a:cubicBezTo>
                    <a:pt x="1660" y="55"/>
                    <a:pt x="269" y="316"/>
                    <a:pt x="269" y="316"/>
                  </a:cubicBezTo>
                  <a:cubicBezTo>
                    <a:pt x="245" y="205"/>
                    <a:pt x="245" y="205"/>
                    <a:pt x="245" y="205"/>
                  </a:cubicBezTo>
                  <a:cubicBezTo>
                    <a:pt x="182" y="261"/>
                    <a:pt x="103" y="332"/>
                    <a:pt x="55" y="356"/>
                  </a:cubicBezTo>
                  <a:cubicBezTo>
                    <a:pt x="40" y="363"/>
                    <a:pt x="24" y="371"/>
                    <a:pt x="0" y="379"/>
                  </a:cubicBezTo>
                  <a:cubicBezTo>
                    <a:pt x="198" y="1431"/>
                    <a:pt x="198" y="1431"/>
                    <a:pt x="198" y="1431"/>
                  </a:cubicBezTo>
                  <a:lnTo>
                    <a:pt x="1881" y="1114"/>
                  </a:lnTo>
                </a:path>
              </a:pathLst>
            </a:custGeom>
            <a:solidFill>
              <a:schemeClr val="accent3"/>
            </a:solidFill>
            <a:ln>
              <a:solidFill>
                <a:schemeClr val="bg2"/>
              </a:solidFill>
            </a:ln>
            <a:effectLst/>
          </p:spPr>
          <p:txBody>
            <a:bodyPr wrap="none" anchor="ctr"/>
            <a:lstStyle/>
            <a:p>
              <a:endParaRPr lang="en-US" sz="2701" dirty="0">
                <a:latin typeface="Lato Light"/>
              </a:endParaRPr>
            </a:p>
          </p:txBody>
        </p:sp>
        <p:sp>
          <p:nvSpPr>
            <p:cNvPr id="133" name="Freeform 774"/>
            <p:cNvSpPr>
              <a:spLocks noChangeArrowheads="1"/>
            </p:cNvSpPr>
            <p:nvPr/>
          </p:nvSpPr>
          <p:spPr bwMode="auto">
            <a:xfrm>
              <a:off x="15194014" y="4978549"/>
              <a:ext cx="1152694" cy="749135"/>
            </a:xfrm>
            <a:custGeom>
              <a:avLst/>
              <a:gdLst>
                <a:gd name="T0" fmla="*/ 198 w 2191"/>
                <a:gd name="T1" fmla="*/ 1422 h 1423"/>
                <a:gd name="T2" fmla="*/ 0 w 2191"/>
                <a:gd name="T3" fmla="*/ 363 h 1423"/>
                <a:gd name="T4" fmla="*/ 47 w 2191"/>
                <a:gd name="T5" fmla="*/ 332 h 1423"/>
                <a:gd name="T6" fmla="*/ 253 w 2191"/>
                <a:gd name="T7" fmla="*/ 181 h 1423"/>
                <a:gd name="T8" fmla="*/ 1684 w 2191"/>
                <a:gd name="T9" fmla="*/ 23 h 1423"/>
                <a:gd name="T10" fmla="*/ 1747 w 2191"/>
                <a:gd name="T11" fmla="*/ 0 h 1423"/>
                <a:gd name="T12" fmla="*/ 1889 w 2191"/>
                <a:gd name="T13" fmla="*/ 55 h 1423"/>
                <a:gd name="T14" fmla="*/ 1945 w 2191"/>
                <a:gd name="T15" fmla="*/ 150 h 1423"/>
                <a:gd name="T16" fmla="*/ 1984 w 2191"/>
                <a:gd name="T17" fmla="*/ 213 h 1423"/>
                <a:gd name="T18" fmla="*/ 2008 w 2191"/>
                <a:gd name="T19" fmla="*/ 213 h 1423"/>
                <a:gd name="T20" fmla="*/ 2087 w 2191"/>
                <a:gd name="T21" fmla="*/ 237 h 1423"/>
                <a:gd name="T22" fmla="*/ 2087 w 2191"/>
                <a:gd name="T23" fmla="*/ 245 h 1423"/>
                <a:gd name="T24" fmla="*/ 2032 w 2191"/>
                <a:gd name="T25" fmla="*/ 316 h 1423"/>
                <a:gd name="T26" fmla="*/ 1969 w 2191"/>
                <a:gd name="T27" fmla="*/ 474 h 1423"/>
                <a:gd name="T28" fmla="*/ 2000 w 2191"/>
                <a:gd name="T29" fmla="*/ 490 h 1423"/>
                <a:gd name="T30" fmla="*/ 1992 w 2191"/>
                <a:gd name="T31" fmla="*/ 561 h 1423"/>
                <a:gd name="T32" fmla="*/ 1984 w 2191"/>
                <a:gd name="T33" fmla="*/ 616 h 1423"/>
                <a:gd name="T34" fmla="*/ 2182 w 2191"/>
                <a:gd name="T35" fmla="*/ 790 h 1423"/>
                <a:gd name="T36" fmla="*/ 2111 w 2191"/>
                <a:gd name="T37" fmla="*/ 925 h 1423"/>
                <a:gd name="T38" fmla="*/ 2047 w 2191"/>
                <a:gd name="T39" fmla="*/ 996 h 1423"/>
                <a:gd name="T40" fmla="*/ 2000 w 2191"/>
                <a:gd name="T41" fmla="*/ 1027 h 1423"/>
                <a:gd name="T42" fmla="*/ 1976 w 2191"/>
                <a:gd name="T43" fmla="*/ 1011 h 1423"/>
                <a:gd name="T44" fmla="*/ 1889 w 2191"/>
                <a:gd name="T45" fmla="*/ 1075 h 1423"/>
                <a:gd name="T46" fmla="*/ 1881 w 2191"/>
                <a:gd name="T47" fmla="*/ 1098 h 1423"/>
                <a:gd name="T48" fmla="*/ 198 w 2191"/>
                <a:gd name="T49" fmla="*/ 1422 h 1423"/>
                <a:gd name="T50" fmla="*/ 8 w 2191"/>
                <a:gd name="T51" fmla="*/ 363 h 1423"/>
                <a:gd name="T52" fmla="*/ 1874 w 2191"/>
                <a:gd name="T53" fmla="*/ 1091 h 1423"/>
                <a:gd name="T54" fmla="*/ 1881 w 2191"/>
                <a:gd name="T55" fmla="*/ 1067 h 1423"/>
                <a:gd name="T56" fmla="*/ 1976 w 2191"/>
                <a:gd name="T57" fmla="*/ 1004 h 1423"/>
                <a:gd name="T58" fmla="*/ 2047 w 2191"/>
                <a:gd name="T59" fmla="*/ 988 h 1423"/>
                <a:gd name="T60" fmla="*/ 2103 w 2191"/>
                <a:gd name="T61" fmla="*/ 917 h 1423"/>
                <a:gd name="T62" fmla="*/ 2174 w 2191"/>
                <a:gd name="T63" fmla="*/ 790 h 1423"/>
                <a:gd name="T64" fmla="*/ 1976 w 2191"/>
                <a:gd name="T65" fmla="*/ 624 h 1423"/>
                <a:gd name="T66" fmla="*/ 1992 w 2191"/>
                <a:gd name="T67" fmla="*/ 553 h 1423"/>
                <a:gd name="T68" fmla="*/ 2008 w 2191"/>
                <a:gd name="T69" fmla="*/ 498 h 1423"/>
                <a:gd name="T70" fmla="*/ 1969 w 2191"/>
                <a:gd name="T71" fmla="*/ 490 h 1423"/>
                <a:gd name="T72" fmla="*/ 2016 w 2191"/>
                <a:gd name="T73" fmla="*/ 379 h 1423"/>
                <a:gd name="T74" fmla="*/ 2024 w 2191"/>
                <a:gd name="T75" fmla="*/ 308 h 1423"/>
                <a:gd name="T76" fmla="*/ 2032 w 2191"/>
                <a:gd name="T77" fmla="*/ 221 h 1423"/>
                <a:gd name="T78" fmla="*/ 1992 w 2191"/>
                <a:gd name="T79" fmla="*/ 221 h 1423"/>
                <a:gd name="T80" fmla="*/ 1961 w 2191"/>
                <a:gd name="T81" fmla="*/ 205 h 1423"/>
                <a:gd name="T82" fmla="*/ 1889 w 2191"/>
                <a:gd name="T83" fmla="*/ 63 h 1423"/>
                <a:gd name="T84" fmla="*/ 1787 w 2191"/>
                <a:gd name="T85" fmla="*/ 23 h 1423"/>
                <a:gd name="T86" fmla="*/ 1708 w 2191"/>
                <a:gd name="T87" fmla="*/ 15 h 1423"/>
                <a:gd name="T88" fmla="*/ 277 w 2191"/>
                <a:gd name="T89" fmla="*/ 308 h 1423"/>
                <a:gd name="T90" fmla="*/ 245 w 2191"/>
                <a:gd name="T91" fmla="*/ 197 h 1423"/>
                <a:gd name="T92" fmla="*/ 8 w 2191"/>
                <a:gd name="T93" fmla="*/ 363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91" h="1423">
                  <a:moveTo>
                    <a:pt x="198" y="1422"/>
                  </a:moveTo>
                  <a:lnTo>
                    <a:pt x="198" y="1422"/>
                  </a:lnTo>
                  <a:cubicBezTo>
                    <a:pt x="198" y="1415"/>
                    <a:pt x="198" y="1415"/>
                    <a:pt x="198" y="1415"/>
                  </a:cubicBezTo>
                  <a:cubicBezTo>
                    <a:pt x="0" y="363"/>
                    <a:pt x="0" y="363"/>
                    <a:pt x="0" y="363"/>
                  </a:cubicBezTo>
                  <a:lnTo>
                    <a:pt x="0" y="363"/>
                  </a:lnTo>
                  <a:cubicBezTo>
                    <a:pt x="24" y="347"/>
                    <a:pt x="40" y="340"/>
                    <a:pt x="47" y="332"/>
                  </a:cubicBezTo>
                  <a:cubicBezTo>
                    <a:pt x="111" y="308"/>
                    <a:pt x="198" y="229"/>
                    <a:pt x="245" y="189"/>
                  </a:cubicBezTo>
                  <a:cubicBezTo>
                    <a:pt x="253" y="181"/>
                    <a:pt x="253" y="181"/>
                    <a:pt x="253" y="181"/>
                  </a:cubicBezTo>
                  <a:cubicBezTo>
                    <a:pt x="277" y="300"/>
                    <a:pt x="277" y="300"/>
                    <a:pt x="277" y="300"/>
                  </a:cubicBezTo>
                  <a:cubicBezTo>
                    <a:pt x="356" y="284"/>
                    <a:pt x="1660" y="31"/>
                    <a:pt x="1684" y="23"/>
                  </a:cubicBezTo>
                  <a:cubicBezTo>
                    <a:pt x="1692" y="23"/>
                    <a:pt x="1700" y="15"/>
                    <a:pt x="1700" y="15"/>
                  </a:cubicBezTo>
                  <a:cubicBezTo>
                    <a:pt x="1716" y="8"/>
                    <a:pt x="1731" y="0"/>
                    <a:pt x="1747" y="0"/>
                  </a:cubicBezTo>
                  <a:cubicBezTo>
                    <a:pt x="1755" y="0"/>
                    <a:pt x="1771" y="8"/>
                    <a:pt x="1787" y="15"/>
                  </a:cubicBezTo>
                  <a:cubicBezTo>
                    <a:pt x="1834" y="55"/>
                    <a:pt x="1858" y="55"/>
                    <a:pt x="1889" y="55"/>
                  </a:cubicBezTo>
                  <a:lnTo>
                    <a:pt x="1889" y="55"/>
                  </a:lnTo>
                  <a:cubicBezTo>
                    <a:pt x="1913" y="55"/>
                    <a:pt x="1929" y="103"/>
                    <a:pt x="1945" y="150"/>
                  </a:cubicBezTo>
                  <a:cubicBezTo>
                    <a:pt x="1953" y="174"/>
                    <a:pt x="1961" y="189"/>
                    <a:pt x="1969" y="205"/>
                  </a:cubicBezTo>
                  <a:cubicBezTo>
                    <a:pt x="1976" y="213"/>
                    <a:pt x="1976" y="213"/>
                    <a:pt x="1984" y="213"/>
                  </a:cubicBezTo>
                  <a:cubicBezTo>
                    <a:pt x="1984" y="213"/>
                    <a:pt x="1984" y="213"/>
                    <a:pt x="1992" y="213"/>
                  </a:cubicBezTo>
                  <a:cubicBezTo>
                    <a:pt x="1992" y="213"/>
                    <a:pt x="2000" y="213"/>
                    <a:pt x="2008" y="213"/>
                  </a:cubicBezTo>
                  <a:cubicBezTo>
                    <a:pt x="2016" y="213"/>
                    <a:pt x="2024" y="213"/>
                    <a:pt x="2032" y="213"/>
                  </a:cubicBezTo>
                  <a:cubicBezTo>
                    <a:pt x="2056" y="221"/>
                    <a:pt x="2071" y="229"/>
                    <a:pt x="2087" y="237"/>
                  </a:cubicBezTo>
                  <a:lnTo>
                    <a:pt x="2087" y="237"/>
                  </a:lnTo>
                  <a:cubicBezTo>
                    <a:pt x="2087" y="245"/>
                    <a:pt x="2087" y="245"/>
                    <a:pt x="2087" y="245"/>
                  </a:cubicBezTo>
                  <a:cubicBezTo>
                    <a:pt x="2056" y="276"/>
                    <a:pt x="2032" y="300"/>
                    <a:pt x="2032" y="308"/>
                  </a:cubicBezTo>
                  <a:cubicBezTo>
                    <a:pt x="2032" y="316"/>
                    <a:pt x="2032" y="316"/>
                    <a:pt x="2032" y="316"/>
                  </a:cubicBezTo>
                  <a:cubicBezTo>
                    <a:pt x="2032" y="340"/>
                    <a:pt x="2040" y="371"/>
                    <a:pt x="2024" y="379"/>
                  </a:cubicBezTo>
                  <a:cubicBezTo>
                    <a:pt x="2008" y="395"/>
                    <a:pt x="1961" y="450"/>
                    <a:pt x="1969" y="474"/>
                  </a:cubicBezTo>
                  <a:cubicBezTo>
                    <a:pt x="1969" y="482"/>
                    <a:pt x="1969" y="482"/>
                    <a:pt x="1976" y="482"/>
                  </a:cubicBezTo>
                  <a:cubicBezTo>
                    <a:pt x="1992" y="490"/>
                    <a:pt x="2000" y="490"/>
                    <a:pt x="2000" y="490"/>
                  </a:cubicBezTo>
                  <a:cubicBezTo>
                    <a:pt x="2016" y="490"/>
                    <a:pt x="2016" y="498"/>
                    <a:pt x="2016" y="514"/>
                  </a:cubicBezTo>
                  <a:cubicBezTo>
                    <a:pt x="2016" y="537"/>
                    <a:pt x="2008" y="545"/>
                    <a:pt x="1992" y="561"/>
                  </a:cubicBezTo>
                  <a:cubicBezTo>
                    <a:pt x="1984" y="569"/>
                    <a:pt x="1976" y="585"/>
                    <a:pt x="1976" y="600"/>
                  </a:cubicBezTo>
                  <a:cubicBezTo>
                    <a:pt x="1976" y="608"/>
                    <a:pt x="1976" y="616"/>
                    <a:pt x="1984" y="616"/>
                  </a:cubicBezTo>
                  <a:cubicBezTo>
                    <a:pt x="1984" y="616"/>
                    <a:pt x="2008" y="640"/>
                    <a:pt x="2032" y="664"/>
                  </a:cubicBezTo>
                  <a:cubicBezTo>
                    <a:pt x="2150" y="758"/>
                    <a:pt x="2182" y="782"/>
                    <a:pt x="2182" y="790"/>
                  </a:cubicBezTo>
                  <a:cubicBezTo>
                    <a:pt x="2190" y="798"/>
                    <a:pt x="2134" y="869"/>
                    <a:pt x="2134" y="869"/>
                  </a:cubicBezTo>
                  <a:cubicBezTo>
                    <a:pt x="2119" y="877"/>
                    <a:pt x="2119" y="901"/>
                    <a:pt x="2111" y="925"/>
                  </a:cubicBezTo>
                  <a:cubicBezTo>
                    <a:pt x="2111" y="932"/>
                    <a:pt x="2103" y="940"/>
                    <a:pt x="2103" y="948"/>
                  </a:cubicBezTo>
                  <a:cubicBezTo>
                    <a:pt x="2087" y="980"/>
                    <a:pt x="2079" y="988"/>
                    <a:pt x="2047" y="996"/>
                  </a:cubicBezTo>
                  <a:cubicBezTo>
                    <a:pt x="2032" y="1004"/>
                    <a:pt x="2016" y="1011"/>
                    <a:pt x="2008" y="1027"/>
                  </a:cubicBezTo>
                  <a:cubicBezTo>
                    <a:pt x="2000" y="1027"/>
                    <a:pt x="2000" y="1027"/>
                    <a:pt x="2000" y="1027"/>
                  </a:cubicBezTo>
                  <a:lnTo>
                    <a:pt x="2000" y="1027"/>
                  </a:lnTo>
                  <a:cubicBezTo>
                    <a:pt x="2000" y="1020"/>
                    <a:pt x="1992" y="1011"/>
                    <a:pt x="1976" y="1011"/>
                  </a:cubicBezTo>
                  <a:cubicBezTo>
                    <a:pt x="1945" y="1011"/>
                    <a:pt x="1913" y="1027"/>
                    <a:pt x="1913" y="1043"/>
                  </a:cubicBezTo>
                  <a:cubicBezTo>
                    <a:pt x="1905" y="1043"/>
                    <a:pt x="1897" y="1059"/>
                    <a:pt x="1889" y="1075"/>
                  </a:cubicBezTo>
                  <a:cubicBezTo>
                    <a:pt x="1889" y="1075"/>
                    <a:pt x="1881" y="1083"/>
                    <a:pt x="1881" y="1091"/>
                  </a:cubicBezTo>
                  <a:cubicBezTo>
                    <a:pt x="1881" y="1091"/>
                    <a:pt x="1881" y="1091"/>
                    <a:pt x="1881" y="1098"/>
                  </a:cubicBezTo>
                  <a:lnTo>
                    <a:pt x="1881" y="1098"/>
                  </a:lnTo>
                  <a:lnTo>
                    <a:pt x="198" y="1422"/>
                  </a:lnTo>
                  <a:close/>
                  <a:moveTo>
                    <a:pt x="8" y="363"/>
                  </a:moveTo>
                  <a:lnTo>
                    <a:pt x="8" y="363"/>
                  </a:lnTo>
                  <a:cubicBezTo>
                    <a:pt x="206" y="1415"/>
                    <a:pt x="206" y="1415"/>
                    <a:pt x="206" y="1415"/>
                  </a:cubicBezTo>
                  <a:cubicBezTo>
                    <a:pt x="1874" y="1091"/>
                    <a:pt x="1874" y="1091"/>
                    <a:pt x="1874" y="1091"/>
                  </a:cubicBezTo>
                  <a:cubicBezTo>
                    <a:pt x="1874" y="1083"/>
                    <a:pt x="1874" y="1083"/>
                    <a:pt x="1874" y="1083"/>
                  </a:cubicBezTo>
                  <a:cubicBezTo>
                    <a:pt x="1881" y="1083"/>
                    <a:pt x="1881" y="1075"/>
                    <a:pt x="1881" y="1067"/>
                  </a:cubicBezTo>
                  <a:cubicBezTo>
                    <a:pt x="1889" y="1059"/>
                    <a:pt x="1897" y="1043"/>
                    <a:pt x="1905" y="1035"/>
                  </a:cubicBezTo>
                  <a:cubicBezTo>
                    <a:pt x="1913" y="1020"/>
                    <a:pt x="1945" y="1004"/>
                    <a:pt x="1976" y="1004"/>
                  </a:cubicBezTo>
                  <a:cubicBezTo>
                    <a:pt x="1992" y="1004"/>
                    <a:pt x="2000" y="1011"/>
                    <a:pt x="2008" y="1020"/>
                  </a:cubicBezTo>
                  <a:cubicBezTo>
                    <a:pt x="2016" y="1004"/>
                    <a:pt x="2032" y="996"/>
                    <a:pt x="2047" y="988"/>
                  </a:cubicBezTo>
                  <a:cubicBezTo>
                    <a:pt x="2071" y="980"/>
                    <a:pt x="2087" y="972"/>
                    <a:pt x="2095" y="948"/>
                  </a:cubicBezTo>
                  <a:cubicBezTo>
                    <a:pt x="2095" y="940"/>
                    <a:pt x="2103" y="932"/>
                    <a:pt x="2103" y="917"/>
                  </a:cubicBezTo>
                  <a:cubicBezTo>
                    <a:pt x="2111" y="901"/>
                    <a:pt x="2119" y="877"/>
                    <a:pt x="2127" y="861"/>
                  </a:cubicBezTo>
                  <a:cubicBezTo>
                    <a:pt x="2142" y="845"/>
                    <a:pt x="2174" y="798"/>
                    <a:pt x="2174" y="790"/>
                  </a:cubicBezTo>
                  <a:cubicBezTo>
                    <a:pt x="2174" y="782"/>
                    <a:pt x="2079" y="711"/>
                    <a:pt x="2032" y="664"/>
                  </a:cubicBezTo>
                  <a:cubicBezTo>
                    <a:pt x="2000" y="640"/>
                    <a:pt x="1984" y="624"/>
                    <a:pt x="1976" y="624"/>
                  </a:cubicBezTo>
                  <a:cubicBezTo>
                    <a:pt x="1969" y="616"/>
                    <a:pt x="1969" y="608"/>
                    <a:pt x="1969" y="600"/>
                  </a:cubicBezTo>
                  <a:cubicBezTo>
                    <a:pt x="1969" y="585"/>
                    <a:pt x="1976" y="561"/>
                    <a:pt x="1992" y="553"/>
                  </a:cubicBezTo>
                  <a:cubicBezTo>
                    <a:pt x="2008" y="545"/>
                    <a:pt x="2008" y="529"/>
                    <a:pt x="2008" y="514"/>
                  </a:cubicBezTo>
                  <a:cubicBezTo>
                    <a:pt x="2008" y="505"/>
                    <a:pt x="2008" y="498"/>
                    <a:pt x="2008" y="498"/>
                  </a:cubicBezTo>
                  <a:cubicBezTo>
                    <a:pt x="2008" y="498"/>
                    <a:pt x="2008" y="498"/>
                    <a:pt x="2000" y="498"/>
                  </a:cubicBezTo>
                  <a:cubicBezTo>
                    <a:pt x="2000" y="498"/>
                    <a:pt x="1984" y="498"/>
                    <a:pt x="1969" y="490"/>
                  </a:cubicBezTo>
                  <a:cubicBezTo>
                    <a:pt x="1969" y="490"/>
                    <a:pt x="1961" y="482"/>
                    <a:pt x="1961" y="474"/>
                  </a:cubicBezTo>
                  <a:cubicBezTo>
                    <a:pt x="1953" y="442"/>
                    <a:pt x="2008" y="387"/>
                    <a:pt x="2016" y="379"/>
                  </a:cubicBezTo>
                  <a:cubicBezTo>
                    <a:pt x="2032" y="363"/>
                    <a:pt x="2032" y="332"/>
                    <a:pt x="2024" y="316"/>
                  </a:cubicBezTo>
                  <a:cubicBezTo>
                    <a:pt x="2024" y="316"/>
                    <a:pt x="2024" y="316"/>
                    <a:pt x="2024" y="308"/>
                  </a:cubicBezTo>
                  <a:cubicBezTo>
                    <a:pt x="2024" y="300"/>
                    <a:pt x="2056" y="268"/>
                    <a:pt x="2079" y="245"/>
                  </a:cubicBezTo>
                  <a:cubicBezTo>
                    <a:pt x="2063" y="237"/>
                    <a:pt x="2056" y="229"/>
                    <a:pt x="2032" y="221"/>
                  </a:cubicBezTo>
                  <a:cubicBezTo>
                    <a:pt x="2024" y="221"/>
                    <a:pt x="2016" y="221"/>
                    <a:pt x="2008" y="221"/>
                  </a:cubicBezTo>
                  <a:cubicBezTo>
                    <a:pt x="2000" y="221"/>
                    <a:pt x="2000" y="221"/>
                    <a:pt x="1992" y="221"/>
                  </a:cubicBezTo>
                  <a:lnTo>
                    <a:pt x="1984" y="221"/>
                  </a:lnTo>
                  <a:cubicBezTo>
                    <a:pt x="1976" y="221"/>
                    <a:pt x="1969" y="221"/>
                    <a:pt x="1961" y="205"/>
                  </a:cubicBezTo>
                  <a:cubicBezTo>
                    <a:pt x="1953" y="197"/>
                    <a:pt x="1945" y="174"/>
                    <a:pt x="1937" y="158"/>
                  </a:cubicBezTo>
                  <a:cubicBezTo>
                    <a:pt x="1921" y="118"/>
                    <a:pt x="1905" y="63"/>
                    <a:pt x="1889" y="63"/>
                  </a:cubicBezTo>
                  <a:lnTo>
                    <a:pt x="1889" y="63"/>
                  </a:lnTo>
                  <a:cubicBezTo>
                    <a:pt x="1858" y="63"/>
                    <a:pt x="1834" y="63"/>
                    <a:pt x="1787" y="23"/>
                  </a:cubicBezTo>
                  <a:cubicBezTo>
                    <a:pt x="1771" y="8"/>
                    <a:pt x="1755" y="8"/>
                    <a:pt x="1747" y="8"/>
                  </a:cubicBezTo>
                  <a:cubicBezTo>
                    <a:pt x="1731" y="8"/>
                    <a:pt x="1716" y="15"/>
                    <a:pt x="1708" y="15"/>
                  </a:cubicBezTo>
                  <a:cubicBezTo>
                    <a:pt x="1700" y="23"/>
                    <a:pt x="1692" y="23"/>
                    <a:pt x="1684" y="31"/>
                  </a:cubicBezTo>
                  <a:cubicBezTo>
                    <a:pt x="1660" y="39"/>
                    <a:pt x="332" y="292"/>
                    <a:pt x="277" y="308"/>
                  </a:cubicBezTo>
                  <a:cubicBezTo>
                    <a:pt x="269" y="308"/>
                    <a:pt x="269" y="308"/>
                    <a:pt x="269" y="308"/>
                  </a:cubicBezTo>
                  <a:cubicBezTo>
                    <a:pt x="245" y="197"/>
                    <a:pt x="245" y="197"/>
                    <a:pt x="245" y="197"/>
                  </a:cubicBezTo>
                  <a:cubicBezTo>
                    <a:pt x="198" y="245"/>
                    <a:pt x="111" y="316"/>
                    <a:pt x="55" y="340"/>
                  </a:cubicBezTo>
                  <a:cubicBezTo>
                    <a:pt x="40" y="347"/>
                    <a:pt x="24" y="355"/>
                    <a:pt x="8" y="36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34" name="Freeform 775"/>
            <p:cNvSpPr>
              <a:spLocks noChangeArrowheads="1"/>
            </p:cNvSpPr>
            <p:nvPr/>
          </p:nvSpPr>
          <p:spPr bwMode="auto">
            <a:xfrm>
              <a:off x="15493204" y="5556056"/>
              <a:ext cx="906849" cy="637810"/>
            </a:xfrm>
            <a:custGeom>
              <a:avLst/>
              <a:gdLst>
                <a:gd name="T0" fmla="*/ 1660 w 1725"/>
                <a:gd name="T1" fmla="*/ 752 h 1211"/>
                <a:gd name="T2" fmla="*/ 1692 w 1725"/>
                <a:gd name="T3" fmla="*/ 649 h 1211"/>
                <a:gd name="T4" fmla="*/ 1573 w 1725"/>
                <a:gd name="T5" fmla="*/ 570 h 1211"/>
                <a:gd name="T6" fmla="*/ 1407 w 1725"/>
                <a:gd name="T7" fmla="*/ 317 h 1211"/>
                <a:gd name="T8" fmla="*/ 1312 w 1725"/>
                <a:gd name="T9" fmla="*/ 0 h 1211"/>
                <a:gd name="T10" fmla="*/ 40 w 1725"/>
                <a:gd name="T11" fmla="*/ 483 h 1211"/>
                <a:gd name="T12" fmla="*/ 206 w 1725"/>
                <a:gd name="T13" fmla="*/ 340 h 1211"/>
                <a:gd name="T14" fmla="*/ 269 w 1725"/>
                <a:gd name="T15" fmla="*/ 246 h 1211"/>
                <a:gd name="T16" fmla="*/ 380 w 1725"/>
                <a:gd name="T17" fmla="*/ 238 h 1211"/>
                <a:gd name="T18" fmla="*/ 498 w 1725"/>
                <a:gd name="T19" fmla="*/ 190 h 1211"/>
                <a:gd name="T20" fmla="*/ 617 w 1725"/>
                <a:gd name="T21" fmla="*/ 246 h 1211"/>
                <a:gd name="T22" fmla="*/ 743 w 1725"/>
                <a:gd name="T23" fmla="*/ 324 h 1211"/>
                <a:gd name="T24" fmla="*/ 846 w 1725"/>
                <a:gd name="T25" fmla="*/ 419 h 1211"/>
                <a:gd name="T26" fmla="*/ 933 w 1725"/>
                <a:gd name="T27" fmla="*/ 601 h 1211"/>
                <a:gd name="T28" fmla="*/ 981 w 1725"/>
                <a:gd name="T29" fmla="*/ 720 h 1211"/>
                <a:gd name="T30" fmla="*/ 1044 w 1725"/>
                <a:gd name="T31" fmla="*/ 752 h 1211"/>
                <a:gd name="T32" fmla="*/ 1241 w 1725"/>
                <a:gd name="T33" fmla="*/ 775 h 1211"/>
                <a:gd name="T34" fmla="*/ 1225 w 1725"/>
                <a:gd name="T35" fmla="*/ 649 h 1211"/>
                <a:gd name="T36" fmla="*/ 1154 w 1725"/>
                <a:gd name="T37" fmla="*/ 491 h 1211"/>
                <a:gd name="T38" fmla="*/ 1131 w 1725"/>
                <a:gd name="T39" fmla="*/ 301 h 1211"/>
                <a:gd name="T40" fmla="*/ 1131 w 1725"/>
                <a:gd name="T41" fmla="*/ 238 h 1211"/>
                <a:gd name="T42" fmla="*/ 1210 w 1725"/>
                <a:gd name="T43" fmla="*/ 166 h 1211"/>
                <a:gd name="T44" fmla="*/ 1257 w 1725"/>
                <a:gd name="T45" fmla="*/ 119 h 1211"/>
                <a:gd name="T46" fmla="*/ 1273 w 1725"/>
                <a:gd name="T47" fmla="*/ 174 h 1211"/>
                <a:gd name="T48" fmla="*/ 1210 w 1725"/>
                <a:gd name="T49" fmla="*/ 317 h 1211"/>
                <a:gd name="T50" fmla="*/ 1202 w 1725"/>
                <a:gd name="T51" fmla="*/ 372 h 1211"/>
                <a:gd name="T52" fmla="*/ 1234 w 1725"/>
                <a:gd name="T53" fmla="*/ 396 h 1211"/>
                <a:gd name="T54" fmla="*/ 1218 w 1725"/>
                <a:gd name="T55" fmla="*/ 451 h 1211"/>
                <a:gd name="T56" fmla="*/ 1273 w 1725"/>
                <a:gd name="T57" fmla="*/ 483 h 1211"/>
                <a:gd name="T58" fmla="*/ 1249 w 1725"/>
                <a:gd name="T59" fmla="*/ 538 h 1211"/>
                <a:gd name="T60" fmla="*/ 1297 w 1725"/>
                <a:gd name="T61" fmla="*/ 601 h 1211"/>
                <a:gd name="T62" fmla="*/ 1312 w 1725"/>
                <a:gd name="T63" fmla="*/ 696 h 1211"/>
                <a:gd name="T64" fmla="*/ 1415 w 1725"/>
                <a:gd name="T65" fmla="*/ 672 h 1211"/>
                <a:gd name="T66" fmla="*/ 1455 w 1725"/>
                <a:gd name="T67" fmla="*/ 799 h 1211"/>
                <a:gd name="T68" fmla="*/ 1518 w 1725"/>
                <a:gd name="T69" fmla="*/ 846 h 1211"/>
                <a:gd name="T70" fmla="*/ 1478 w 1725"/>
                <a:gd name="T71" fmla="*/ 1083 h 1211"/>
                <a:gd name="T72" fmla="*/ 1534 w 1725"/>
                <a:gd name="T73" fmla="*/ 1155 h 1211"/>
                <a:gd name="T74" fmla="*/ 1558 w 1725"/>
                <a:gd name="T75" fmla="*/ 1004 h 1211"/>
                <a:gd name="T76" fmla="*/ 1605 w 1725"/>
                <a:gd name="T77" fmla="*/ 870 h 1211"/>
                <a:gd name="T78" fmla="*/ 1692 w 1725"/>
                <a:gd name="T79" fmla="*/ 76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5" h="1211">
                  <a:moveTo>
                    <a:pt x="1660" y="752"/>
                  </a:moveTo>
                  <a:lnTo>
                    <a:pt x="1660" y="752"/>
                  </a:lnTo>
                  <a:cubicBezTo>
                    <a:pt x="1645" y="728"/>
                    <a:pt x="1629" y="712"/>
                    <a:pt x="1652" y="696"/>
                  </a:cubicBezTo>
                  <a:cubicBezTo>
                    <a:pt x="1676" y="680"/>
                    <a:pt x="1660" y="680"/>
                    <a:pt x="1692" y="649"/>
                  </a:cubicBezTo>
                  <a:cubicBezTo>
                    <a:pt x="1716" y="625"/>
                    <a:pt x="1716" y="609"/>
                    <a:pt x="1724" y="593"/>
                  </a:cubicBezTo>
                  <a:cubicBezTo>
                    <a:pt x="1684" y="577"/>
                    <a:pt x="1621" y="577"/>
                    <a:pt x="1573" y="570"/>
                  </a:cubicBezTo>
                  <a:cubicBezTo>
                    <a:pt x="1502" y="554"/>
                    <a:pt x="1455" y="554"/>
                    <a:pt x="1447" y="546"/>
                  </a:cubicBezTo>
                  <a:cubicBezTo>
                    <a:pt x="1439" y="530"/>
                    <a:pt x="1407" y="364"/>
                    <a:pt x="1407" y="317"/>
                  </a:cubicBezTo>
                  <a:cubicBezTo>
                    <a:pt x="1400" y="277"/>
                    <a:pt x="1360" y="151"/>
                    <a:pt x="1336" y="87"/>
                  </a:cubicBezTo>
                  <a:cubicBezTo>
                    <a:pt x="1312" y="48"/>
                    <a:pt x="1312" y="16"/>
                    <a:pt x="1312" y="0"/>
                  </a:cubicBezTo>
                  <a:cubicBezTo>
                    <a:pt x="0" y="246"/>
                    <a:pt x="0" y="246"/>
                    <a:pt x="0" y="246"/>
                  </a:cubicBezTo>
                  <a:cubicBezTo>
                    <a:pt x="40" y="483"/>
                    <a:pt x="40" y="483"/>
                    <a:pt x="40" y="483"/>
                  </a:cubicBezTo>
                  <a:cubicBezTo>
                    <a:pt x="158" y="348"/>
                    <a:pt x="158" y="348"/>
                    <a:pt x="158" y="348"/>
                  </a:cubicBezTo>
                  <a:cubicBezTo>
                    <a:pt x="158" y="348"/>
                    <a:pt x="206" y="324"/>
                    <a:pt x="206" y="340"/>
                  </a:cubicBezTo>
                  <a:cubicBezTo>
                    <a:pt x="214" y="364"/>
                    <a:pt x="222" y="340"/>
                    <a:pt x="230" y="333"/>
                  </a:cubicBezTo>
                  <a:cubicBezTo>
                    <a:pt x="230" y="317"/>
                    <a:pt x="253" y="230"/>
                    <a:pt x="269" y="246"/>
                  </a:cubicBezTo>
                  <a:cubicBezTo>
                    <a:pt x="277" y="261"/>
                    <a:pt x="277" y="277"/>
                    <a:pt x="317" y="285"/>
                  </a:cubicBezTo>
                  <a:cubicBezTo>
                    <a:pt x="356" y="285"/>
                    <a:pt x="364" y="246"/>
                    <a:pt x="380" y="238"/>
                  </a:cubicBezTo>
                  <a:cubicBezTo>
                    <a:pt x="403" y="230"/>
                    <a:pt x="427" y="222"/>
                    <a:pt x="443" y="214"/>
                  </a:cubicBezTo>
                  <a:cubicBezTo>
                    <a:pt x="451" y="198"/>
                    <a:pt x="475" y="182"/>
                    <a:pt x="498" y="190"/>
                  </a:cubicBezTo>
                  <a:cubicBezTo>
                    <a:pt x="514" y="206"/>
                    <a:pt x="538" y="206"/>
                    <a:pt x="561" y="206"/>
                  </a:cubicBezTo>
                  <a:cubicBezTo>
                    <a:pt x="593" y="206"/>
                    <a:pt x="617" y="222"/>
                    <a:pt x="617" y="246"/>
                  </a:cubicBezTo>
                  <a:cubicBezTo>
                    <a:pt x="625" y="261"/>
                    <a:pt x="656" y="317"/>
                    <a:pt x="656" y="317"/>
                  </a:cubicBezTo>
                  <a:cubicBezTo>
                    <a:pt x="656" y="317"/>
                    <a:pt x="743" y="301"/>
                    <a:pt x="743" y="324"/>
                  </a:cubicBezTo>
                  <a:cubicBezTo>
                    <a:pt x="751" y="348"/>
                    <a:pt x="751" y="396"/>
                    <a:pt x="767" y="412"/>
                  </a:cubicBezTo>
                  <a:cubicBezTo>
                    <a:pt x="775" y="419"/>
                    <a:pt x="822" y="404"/>
                    <a:pt x="846" y="419"/>
                  </a:cubicBezTo>
                  <a:cubicBezTo>
                    <a:pt x="870" y="435"/>
                    <a:pt x="949" y="467"/>
                    <a:pt x="949" y="499"/>
                  </a:cubicBezTo>
                  <a:cubicBezTo>
                    <a:pt x="949" y="530"/>
                    <a:pt x="957" y="562"/>
                    <a:pt x="933" y="601"/>
                  </a:cubicBezTo>
                  <a:cubicBezTo>
                    <a:pt x="909" y="641"/>
                    <a:pt x="886" y="696"/>
                    <a:pt x="901" y="720"/>
                  </a:cubicBezTo>
                  <a:cubicBezTo>
                    <a:pt x="917" y="744"/>
                    <a:pt x="957" y="736"/>
                    <a:pt x="981" y="720"/>
                  </a:cubicBezTo>
                  <a:cubicBezTo>
                    <a:pt x="996" y="696"/>
                    <a:pt x="1036" y="704"/>
                    <a:pt x="1044" y="720"/>
                  </a:cubicBezTo>
                  <a:cubicBezTo>
                    <a:pt x="1052" y="728"/>
                    <a:pt x="1020" y="736"/>
                    <a:pt x="1044" y="752"/>
                  </a:cubicBezTo>
                  <a:cubicBezTo>
                    <a:pt x="1075" y="759"/>
                    <a:pt x="1115" y="775"/>
                    <a:pt x="1154" y="783"/>
                  </a:cubicBezTo>
                  <a:cubicBezTo>
                    <a:pt x="1186" y="791"/>
                    <a:pt x="1225" y="775"/>
                    <a:pt x="1241" y="775"/>
                  </a:cubicBezTo>
                  <a:cubicBezTo>
                    <a:pt x="1241" y="759"/>
                    <a:pt x="1249" y="752"/>
                    <a:pt x="1241" y="728"/>
                  </a:cubicBezTo>
                  <a:cubicBezTo>
                    <a:pt x="1234" y="688"/>
                    <a:pt x="1241" y="680"/>
                    <a:pt x="1225" y="649"/>
                  </a:cubicBezTo>
                  <a:cubicBezTo>
                    <a:pt x="1210" y="609"/>
                    <a:pt x="1194" y="617"/>
                    <a:pt x="1186" y="593"/>
                  </a:cubicBezTo>
                  <a:cubicBezTo>
                    <a:pt x="1178" y="562"/>
                    <a:pt x="1154" y="530"/>
                    <a:pt x="1154" y="491"/>
                  </a:cubicBezTo>
                  <a:cubicBezTo>
                    <a:pt x="1147" y="443"/>
                    <a:pt x="1147" y="404"/>
                    <a:pt x="1147" y="364"/>
                  </a:cubicBezTo>
                  <a:cubicBezTo>
                    <a:pt x="1139" y="333"/>
                    <a:pt x="1154" y="309"/>
                    <a:pt x="1131" y="301"/>
                  </a:cubicBezTo>
                  <a:cubicBezTo>
                    <a:pt x="1107" y="293"/>
                    <a:pt x="1083" y="230"/>
                    <a:pt x="1099" y="238"/>
                  </a:cubicBezTo>
                  <a:cubicBezTo>
                    <a:pt x="1107" y="246"/>
                    <a:pt x="1123" y="261"/>
                    <a:pt x="1131" y="238"/>
                  </a:cubicBezTo>
                  <a:cubicBezTo>
                    <a:pt x="1139" y="214"/>
                    <a:pt x="1170" y="182"/>
                    <a:pt x="1170" y="182"/>
                  </a:cubicBezTo>
                  <a:cubicBezTo>
                    <a:pt x="1178" y="182"/>
                    <a:pt x="1194" y="174"/>
                    <a:pt x="1210" y="166"/>
                  </a:cubicBezTo>
                  <a:cubicBezTo>
                    <a:pt x="1234" y="151"/>
                    <a:pt x="1249" y="135"/>
                    <a:pt x="1249" y="127"/>
                  </a:cubicBezTo>
                  <a:cubicBezTo>
                    <a:pt x="1241" y="111"/>
                    <a:pt x="1257" y="95"/>
                    <a:pt x="1257" y="119"/>
                  </a:cubicBezTo>
                  <a:cubicBezTo>
                    <a:pt x="1257" y="135"/>
                    <a:pt x="1257" y="166"/>
                    <a:pt x="1265" y="166"/>
                  </a:cubicBezTo>
                  <a:cubicBezTo>
                    <a:pt x="1281" y="166"/>
                    <a:pt x="1297" y="174"/>
                    <a:pt x="1273" y="174"/>
                  </a:cubicBezTo>
                  <a:cubicBezTo>
                    <a:pt x="1257" y="182"/>
                    <a:pt x="1170" y="198"/>
                    <a:pt x="1186" y="222"/>
                  </a:cubicBezTo>
                  <a:cubicBezTo>
                    <a:pt x="1194" y="253"/>
                    <a:pt x="1186" y="317"/>
                    <a:pt x="1210" y="317"/>
                  </a:cubicBezTo>
                  <a:cubicBezTo>
                    <a:pt x="1234" y="309"/>
                    <a:pt x="1241" y="309"/>
                    <a:pt x="1234" y="333"/>
                  </a:cubicBezTo>
                  <a:cubicBezTo>
                    <a:pt x="1234" y="356"/>
                    <a:pt x="1210" y="348"/>
                    <a:pt x="1202" y="372"/>
                  </a:cubicBezTo>
                  <a:cubicBezTo>
                    <a:pt x="1186" y="388"/>
                    <a:pt x="1147" y="412"/>
                    <a:pt x="1178" y="412"/>
                  </a:cubicBezTo>
                  <a:cubicBezTo>
                    <a:pt x="1210" y="419"/>
                    <a:pt x="1234" y="380"/>
                    <a:pt x="1234" y="396"/>
                  </a:cubicBezTo>
                  <a:cubicBezTo>
                    <a:pt x="1241" y="404"/>
                    <a:pt x="1265" y="412"/>
                    <a:pt x="1249" y="427"/>
                  </a:cubicBezTo>
                  <a:cubicBezTo>
                    <a:pt x="1234" y="443"/>
                    <a:pt x="1218" y="435"/>
                    <a:pt x="1218" y="451"/>
                  </a:cubicBezTo>
                  <a:cubicBezTo>
                    <a:pt x="1218" y="467"/>
                    <a:pt x="1202" y="475"/>
                    <a:pt x="1225" y="483"/>
                  </a:cubicBezTo>
                  <a:cubicBezTo>
                    <a:pt x="1249" y="491"/>
                    <a:pt x="1265" y="467"/>
                    <a:pt x="1273" y="483"/>
                  </a:cubicBezTo>
                  <a:cubicBezTo>
                    <a:pt x="1289" y="499"/>
                    <a:pt x="1312" y="506"/>
                    <a:pt x="1289" y="514"/>
                  </a:cubicBezTo>
                  <a:cubicBezTo>
                    <a:pt x="1273" y="530"/>
                    <a:pt x="1257" y="514"/>
                    <a:pt x="1249" y="538"/>
                  </a:cubicBezTo>
                  <a:cubicBezTo>
                    <a:pt x="1241" y="570"/>
                    <a:pt x="1234" y="577"/>
                    <a:pt x="1257" y="577"/>
                  </a:cubicBezTo>
                  <a:cubicBezTo>
                    <a:pt x="1289" y="586"/>
                    <a:pt x="1289" y="577"/>
                    <a:pt x="1297" y="601"/>
                  </a:cubicBezTo>
                  <a:cubicBezTo>
                    <a:pt x="1297" y="625"/>
                    <a:pt x="1297" y="609"/>
                    <a:pt x="1289" y="649"/>
                  </a:cubicBezTo>
                  <a:cubicBezTo>
                    <a:pt x="1289" y="680"/>
                    <a:pt x="1281" y="688"/>
                    <a:pt x="1312" y="696"/>
                  </a:cubicBezTo>
                  <a:cubicBezTo>
                    <a:pt x="1344" y="696"/>
                    <a:pt x="1360" y="672"/>
                    <a:pt x="1368" y="657"/>
                  </a:cubicBezTo>
                  <a:cubicBezTo>
                    <a:pt x="1368" y="649"/>
                    <a:pt x="1384" y="625"/>
                    <a:pt x="1415" y="672"/>
                  </a:cubicBezTo>
                  <a:cubicBezTo>
                    <a:pt x="1439" y="720"/>
                    <a:pt x="1463" y="728"/>
                    <a:pt x="1455" y="759"/>
                  </a:cubicBezTo>
                  <a:cubicBezTo>
                    <a:pt x="1439" y="791"/>
                    <a:pt x="1431" y="783"/>
                    <a:pt x="1455" y="799"/>
                  </a:cubicBezTo>
                  <a:cubicBezTo>
                    <a:pt x="1478" y="815"/>
                    <a:pt x="1494" y="815"/>
                    <a:pt x="1502" y="807"/>
                  </a:cubicBezTo>
                  <a:cubicBezTo>
                    <a:pt x="1510" y="807"/>
                    <a:pt x="1518" y="815"/>
                    <a:pt x="1518" y="846"/>
                  </a:cubicBezTo>
                  <a:cubicBezTo>
                    <a:pt x="1526" y="870"/>
                    <a:pt x="1487" y="941"/>
                    <a:pt x="1487" y="973"/>
                  </a:cubicBezTo>
                  <a:cubicBezTo>
                    <a:pt x="1487" y="1004"/>
                    <a:pt x="1478" y="1036"/>
                    <a:pt x="1478" y="1083"/>
                  </a:cubicBezTo>
                  <a:cubicBezTo>
                    <a:pt x="1487" y="1131"/>
                    <a:pt x="1471" y="1155"/>
                    <a:pt x="1494" y="1178"/>
                  </a:cubicBezTo>
                  <a:cubicBezTo>
                    <a:pt x="1518" y="1202"/>
                    <a:pt x="1534" y="1210"/>
                    <a:pt x="1534" y="1155"/>
                  </a:cubicBezTo>
                  <a:cubicBezTo>
                    <a:pt x="1534" y="1107"/>
                    <a:pt x="1526" y="1068"/>
                    <a:pt x="1542" y="1044"/>
                  </a:cubicBezTo>
                  <a:cubicBezTo>
                    <a:pt x="1550" y="1028"/>
                    <a:pt x="1558" y="1036"/>
                    <a:pt x="1558" y="1004"/>
                  </a:cubicBezTo>
                  <a:cubicBezTo>
                    <a:pt x="1558" y="981"/>
                    <a:pt x="1605" y="1028"/>
                    <a:pt x="1605" y="981"/>
                  </a:cubicBezTo>
                  <a:cubicBezTo>
                    <a:pt x="1597" y="941"/>
                    <a:pt x="1589" y="894"/>
                    <a:pt x="1605" y="870"/>
                  </a:cubicBezTo>
                  <a:cubicBezTo>
                    <a:pt x="1621" y="839"/>
                    <a:pt x="1605" y="815"/>
                    <a:pt x="1645" y="807"/>
                  </a:cubicBezTo>
                  <a:cubicBezTo>
                    <a:pt x="1684" y="791"/>
                    <a:pt x="1692" y="783"/>
                    <a:pt x="1692" y="767"/>
                  </a:cubicBezTo>
                  <a:cubicBezTo>
                    <a:pt x="1692" y="752"/>
                    <a:pt x="1668" y="767"/>
                    <a:pt x="1660" y="75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35" name="Freeform 776"/>
            <p:cNvSpPr>
              <a:spLocks noChangeArrowheads="1"/>
            </p:cNvSpPr>
            <p:nvPr/>
          </p:nvSpPr>
          <p:spPr bwMode="auto">
            <a:xfrm>
              <a:off x="15490886" y="5553737"/>
              <a:ext cx="911486" cy="635490"/>
            </a:xfrm>
            <a:custGeom>
              <a:avLst/>
              <a:gdLst>
                <a:gd name="T0" fmla="*/ 1486 w 1733"/>
                <a:gd name="T1" fmla="*/ 1011 h 1210"/>
                <a:gd name="T2" fmla="*/ 1463 w 1733"/>
                <a:gd name="T3" fmla="*/ 806 h 1210"/>
                <a:gd name="T4" fmla="*/ 1392 w 1733"/>
                <a:gd name="T5" fmla="*/ 656 h 1210"/>
                <a:gd name="T6" fmla="*/ 1297 w 1733"/>
                <a:gd name="T7" fmla="*/ 624 h 1210"/>
                <a:gd name="T8" fmla="*/ 1257 w 1733"/>
                <a:gd name="T9" fmla="*/ 545 h 1210"/>
                <a:gd name="T10" fmla="*/ 1273 w 1733"/>
                <a:gd name="T11" fmla="*/ 490 h 1210"/>
                <a:gd name="T12" fmla="*/ 1226 w 1733"/>
                <a:gd name="T13" fmla="*/ 458 h 1210"/>
                <a:gd name="T14" fmla="*/ 1233 w 1733"/>
                <a:gd name="T15" fmla="*/ 411 h 1210"/>
                <a:gd name="T16" fmla="*/ 1242 w 1733"/>
                <a:gd name="T17" fmla="*/ 340 h 1210"/>
                <a:gd name="T18" fmla="*/ 1186 w 1733"/>
                <a:gd name="T19" fmla="*/ 221 h 1210"/>
                <a:gd name="T20" fmla="*/ 1265 w 1733"/>
                <a:gd name="T21" fmla="*/ 142 h 1210"/>
                <a:gd name="T22" fmla="*/ 1186 w 1733"/>
                <a:gd name="T23" fmla="*/ 189 h 1210"/>
                <a:gd name="T24" fmla="*/ 1139 w 1733"/>
                <a:gd name="T25" fmla="*/ 300 h 1210"/>
                <a:gd name="T26" fmla="*/ 1202 w 1733"/>
                <a:gd name="T27" fmla="*/ 593 h 1210"/>
                <a:gd name="T28" fmla="*/ 1249 w 1733"/>
                <a:gd name="T29" fmla="*/ 790 h 1210"/>
                <a:gd name="T30" fmla="*/ 1052 w 1733"/>
                <a:gd name="T31" fmla="*/ 759 h 1210"/>
                <a:gd name="T32" fmla="*/ 941 w 1733"/>
                <a:gd name="T33" fmla="*/ 743 h 1210"/>
                <a:gd name="T34" fmla="*/ 854 w 1733"/>
                <a:gd name="T35" fmla="*/ 426 h 1210"/>
                <a:gd name="T36" fmla="*/ 751 w 1733"/>
                <a:gd name="T37" fmla="*/ 331 h 1210"/>
                <a:gd name="T38" fmla="*/ 569 w 1733"/>
                <a:gd name="T39" fmla="*/ 213 h 1210"/>
                <a:gd name="T40" fmla="*/ 372 w 1733"/>
                <a:gd name="T41" fmla="*/ 268 h 1210"/>
                <a:gd name="T42" fmla="*/ 238 w 1733"/>
                <a:gd name="T43" fmla="*/ 340 h 1210"/>
                <a:gd name="T44" fmla="*/ 0 w 1733"/>
                <a:gd name="T45" fmla="*/ 253 h 1210"/>
                <a:gd name="T46" fmla="*/ 1518 w 1733"/>
                <a:gd name="T47" fmla="*/ 561 h 1210"/>
                <a:gd name="T48" fmla="*/ 1700 w 1733"/>
                <a:gd name="T49" fmla="*/ 656 h 1210"/>
                <a:gd name="T50" fmla="*/ 1692 w 1733"/>
                <a:gd name="T51" fmla="*/ 766 h 1210"/>
                <a:gd name="T52" fmla="*/ 1613 w 1733"/>
                <a:gd name="T53" fmla="*/ 988 h 1210"/>
                <a:gd name="T54" fmla="*/ 1558 w 1733"/>
                <a:gd name="T55" fmla="*/ 1051 h 1210"/>
                <a:gd name="T56" fmla="*/ 1510 w 1733"/>
                <a:gd name="T57" fmla="*/ 814 h 1210"/>
                <a:gd name="T58" fmla="*/ 1495 w 1733"/>
                <a:gd name="T59" fmla="*/ 1130 h 1210"/>
                <a:gd name="T60" fmla="*/ 1550 w 1733"/>
                <a:gd name="T61" fmla="*/ 1043 h 1210"/>
                <a:gd name="T62" fmla="*/ 1605 w 1733"/>
                <a:gd name="T63" fmla="*/ 988 h 1210"/>
                <a:gd name="T64" fmla="*/ 1692 w 1733"/>
                <a:gd name="T65" fmla="*/ 774 h 1210"/>
                <a:gd name="T66" fmla="*/ 1724 w 1733"/>
                <a:gd name="T67" fmla="*/ 600 h 1210"/>
                <a:gd name="T68" fmla="*/ 1336 w 1733"/>
                <a:gd name="T69" fmla="*/ 102 h 1210"/>
                <a:gd name="T70" fmla="*/ 206 w 1733"/>
                <a:gd name="T71" fmla="*/ 340 h 1210"/>
                <a:gd name="T72" fmla="*/ 277 w 1733"/>
                <a:gd name="T73" fmla="*/ 253 h 1210"/>
                <a:gd name="T74" fmla="*/ 411 w 1733"/>
                <a:gd name="T75" fmla="*/ 237 h 1210"/>
                <a:gd name="T76" fmla="*/ 672 w 1733"/>
                <a:gd name="T77" fmla="*/ 324 h 1210"/>
                <a:gd name="T78" fmla="*/ 807 w 1733"/>
                <a:gd name="T79" fmla="*/ 411 h 1210"/>
                <a:gd name="T80" fmla="*/ 949 w 1733"/>
                <a:gd name="T81" fmla="*/ 608 h 1210"/>
                <a:gd name="T82" fmla="*/ 1052 w 1733"/>
                <a:gd name="T83" fmla="*/ 743 h 1210"/>
                <a:gd name="T84" fmla="*/ 1242 w 1733"/>
                <a:gd name="T85" fmla="*/ 782 h 1210"/>
                <a:gd name="T86" fmla="*/ 1194 w 1733"/>
                <a:gd name="T87" fmla="*/ 600 h 1210"/>
                <a:gd name="T88" fmla="*/ 1139 w 1733"/>
                <a:gd name="T89" fmla="*/ 308 h 1210"/>
                <a:gd name="T90" fmla="*/ 1139 w 1733"/>
                <a:gd name="T91" fmla="*/ 245 h 1210"/>
                <a:gd name="T92" fmla="*/ 1265 w 1733"/>
                <a:gd name="T93" fmla="*/ 110 h 1210"/>
                <a:gd name="T94" fmla="*/ 1281 w 1733"/>
                <a:gd name="T95" fmla="*/ 189 h 1210"/>
                <a:gd name="T96" fmla="*/ 1218 w 1733"/>
                <a:gd name="T97" fmla="*/ 316 h 1210"/>
                <a:gd name="T98" fmla="*/ 1194 w 1733"/>
                <a:gd name="T99" fmla="*/ 395 h 1210"/>
                <a:gd name="T100" fmla="*/ 1257 w 1733"/>
                <a:gd name="T101" fmla="*/ 403 h 1210"/>
                <a:gd name="T102" fmla="*/ 1226 w 1733"/>
                <a:gd name="T103" fmla="*/ 482 h 1210"/>
                <a:gd name="T104" fmla="*/ 1297 w 1733"/>
                <a:gd name="T105" fmla="*/ 498 h 1210"/>
                <a:gd name="T106" fmla="*/ 1257 w 1733"/>
                <a:gd name="T107" fmla="*/ 577 h 1210"/>
                <a:gd name="T108" fmla="*/ 1305 w 1733"/>
                <a:gd name="T109" fmla="*/ 664 h 1210"/>
                <a:gd name="T110" fmla="*/ 1447 w 1733"/>
                <a:gd name="T111" fmla="*/ 711 h 1210"/>
                <a:gd name="T112" fmla="*/ 1502 w 1733"/>
                <a:gd name="T113" fmla="*/ 814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3" h="1210">
                  <a:moveTo>
                    <a:pt x="1526" y="1209"/>
                  </a:moveTo>
                  <a:lnTo>
                    <a:pt x="1526" y="1209"/>
                  </a:lnTo>
                  <a:cubicBezTo>
                    <a:pt x="1518" y="1209"/>
                    <a:pt x="1510" y="1201"/>
                    <a:pt x="1502" y="1185"/>
                  </a:cubicBezTo>
                  <a:cubicBezTo>
                    <a:pt x="1479" y="1170"/>
                    <a:pt x="1486" y="1154"/>
                    <a:pt x="1486" y="1130"/>
                  </a:cubicBezTo>
                  <a:cubicBezTo>
                    <a:pt x="1486" y="1122"/>
                    <a:pt x="1486" y="1106"/>
                    <a:pt x="1486" y="1090"/>
                  </a:cubicBezTo>
                  <a:cubicBezTo>
                    <a:pt x="1479" y="1059"/>
                    <a:pt x="1486" y="1035"/>
                    <a:pt x="1486" y="1011"/>
                  </a:cubicBezTo>
                  <a:cubicBezTo>
                    <a:pt x="1495" y="1004"/>
                    <a:pt x="1495" y="996"/>
                    <a:pt x="1495" y="980"/>
                  </a:cubicBezTo>
                  <a:cubicBezTo>
                    <a:pt x="1495" y="964"/>
                    <a:pt x="1502" y="940"/>
                    <a:pt x="1510" y="917"/>
                  </a:cubicBezTo>
                  <a:cubicBezTo>
                    <a:pt x="1518" y="893"/>
                    <a:pt x="1526" y="861"/>
                    <a:pt x="1526" y="853"/>
                  </a:cubicBezTo>
                  <a:cubicBezTo>
                    <a:pt x="1526" y="830"/>
                    <a:pt x="1518" y="814"/>
                    <a:pt x="1510" y="814"/>
                  </a:cubicBezTo>
                  <a:cubicBezTo>
                    <a:pt x="1510" y="822"/>
                    <a:pt x="1510" y="822"/>
                    <a:pt x="1510" y="822"/>
                  </a:cubicBezTo>
                  <a:cubicBezTo>
                    <a:pt x="1502" y="822"/>
                    <a:pt x="1486" y="822"/>
                    <a:pt x="1463" y="806"/>
                  </a:cubicBezTo>
                  <a:lnTo>
                    <a:pt x="1455" y="806"/>
                  </a:lnTo>
                  <a:cubicBezTo>
                    <a:pt x="1447" y="798"/>
                    <a:pt x="1447" y="798"/>
                    <a:pt x="1447" y="782"/>
                  </a:cubicBezTo>
                  <a:cubicBezTo>
                    <a:pt x="1447" y="782"/>
                    <a:pt x="1455" y="774"/>
                    <a:pt x="1455" y="766"/>
                  </a:cubicBezTo>
                  <a:cubicBezTo>
                    <a:pt x="1463" y="743"/>
                    <a:pt x="1455" y="735"/>
                    <a:pt x="1439" y="719"/>
                  </a:cubicBezTo>
                  <a:cubicBezTo>
                    <a:pt x="1439" y="703"/>
                    <a:pt x="1423" y="695"/>
                    <a:pt x="1415" y="679"/>
                  </a:cubicBezTo>
                  <a:cubicBezTo>
                    <a:pt x="1408" y="656"/>
                    <a:pt x="1400" y="656"/>
                    <a:pt x="1392" y="656"/>
                  </a:cubicBezTo>
                  <a:cubicBezTo>
                    <a:pt x="1384" y="656"/>
                    <a:pt x="1376" y="664"/>
                    <a:pt x="1376" y="671"/>
                  </a:cubicBezTo>
                  <a:cubicBezTo>
                    <a:pt x="1368" y="679"/>
                    <a:pt x="1352" y="703"/>
                    <a:pt x="1320" y="703"/>
                  </a:cubicBezTo>
                  <a:cubicBezTo>
                    <a:pt x="1313" y="703"/>
                    <a:pt x="1305" y="703"/>
                    <a:pt x="1297" y="695"/>
                  </a:cubicBezTo>
                  <a:cubicBezTo>
                    <a:pt x="1297" y="687"/>
                    <a:pt x="1297" y="679"/>
                    <a:pt x="1297" y="664"/>
                  </a:cubicBezTo>
                  <a:lnTo>
                    <a:pt x="1297" y="656"/>
                  </a:lnTo>
                  <a:cubicBezTo>
                    <a:pt x="1297" y="640"/>
                    <a:pt x="1297" y="632"/>
                    <a:pt x="1297" y="624"/>
                  </a:cubicBezTo>
                  <a:cubicBezTo>
                    <a:pt x="1305" y="624"/>
                    <a:pt x="1305" y="616"/>
                    <a:pt x="1297" y="608"/>
                  </a:cubicBezTo>
                  <a:cubicBezTo>
                    <a:pt x="1297" y="593"/>
                    <a:pt x="1297" y="593"/>
                    <a:pt x="1281" y="593"/>
                  </a:cubicBezTo>
                  <a:cubicBezTo>
                    <a:pt x="1273" y="593"/>
                    <a:pt x="1273" y="593"/>
                    <a:pt x="1265" y="593"/>
                  </a:cubicBezTo>
                  <a:cubicBezTo>
                    <a:pt x="1257" y="593"/>
                    <a:pt x="1249" y="584"/>
                    <a:pt x="1249" y="584"/>
                  </a:cubicBezTo>
                  <a:cubicBezTo>
                    <a:pt x="1242" y="577"/>
                    <a:pt x="1249" y="569"/>
                    <a:pt x="1249" y="561"/>
                  </a:cubicBezTo>
                  <a:cubicBezTo>
                    <a:pt x="1249" y="561"/>
                    <a:pt x="1249" y="553"/>
                    <a:pt x="1257" y="545"/>
                  </a:cubicBezTo>
                  <a:cubicBezTo>
                    <a:pt x="1257" y="529"/>
                    <a:pt x="1273" y="529"/>
                    <a:pt x="1281" y="529"/>
                  </a:cubicBezTo>
                  <a:cubicBezTo>
                    <a:pt x="1289" y="529"/>
                    <a:pt x="1289" y="521"/>
                    <a:pt x="1297" y="521"/>
                  </a:cubicBezTo>
                  <a:cubicBezTo>
                    <a:pt x="1305" y="521"/>
                    <a:pt x="1305" y="513"/>
                    <a:pt x="1305" y="513"/>
                  </a:cubicBezTo>
                  <a:lnTo>
                    <a:pt x="1297" y="506"/>
                  </a:lnTo>
                  <a:cubicBezTo>
                    <a:pt x="1289" y="506"/>
                    <a:pt x="1289" y="498"/>
                    <a:pt x="1281" y="490"/>
                  </a:cubicBezTo>
                  <a:lnTo>
                    <a:pt x="1273" y="490"/>
                  </a:lnTo>
                  <a:lnTo>
                    <a:pt x="1265" y="490"/>
                  </a:lnTo>
                  <a:cubicBezTo>
                    <a:pt x="1257" y="490"/>
                    <a:pt x="1249" y="498"/>
                    <a:pt x="1242" y="498"/>
                  </a:cubicBezTo>
                  <a:cubicBezTo>
                    <a:pt x="1242" y="498"/>
                    <a:pt x="1242" y="498"/>
                    <a:pt x="1233" y="498"/>
                  </a:cubicBezTo>
                  <a:cubicBezTo>
                    <a:pt x="1226" y="490"/>
                    <a:pt x="1218" y="490"/>
                    <a:pt x="1218" y="482"/>
                  </a:cubicBezTo>
                  <a:cubicBezTo>
                    <a:pt x="1218" y="482"/>
                    <a:pt x="1218" y="474"/>
                    <a:pt x="1218" y="466"/>
                  </a:cubicBezTo>
                  <a:cubicBezTo>
                    <a:pt x="1218" y="466"/>
                    <a:pt x="1218" y="458"/>
                    <a:pt x="1226" y="458"/>
                  </a:cubicBezTo>
                  <a:cubicBezTo>
                    <a:pt x="1226" y="442"/>
                    <a:pt x="1233" y="442"/>
                    <a:pt x="1242" y="442"/>
                  </a:cubicBezTo>
                  <a:cubicBezTo>
                    <a:pt x="1242" y="442"/>
                    <a:pt x="1249" y="434"/>
                    <a:pt x="1257" y="434"/>
                  </a:cubicBezTo>
                  <a:cubicBezTo>
                    <a:pt x="1257" y="426"/>
                    <a:pt x="1257" y="426"/>
                    <a:pt x="1257" y="426"/>
                  </a:cubicBezTo>
                  <a:cubicBezTo>
                    <a:pt x="1257" y="419"/>
                    <a:pt x="1257" y="419"/>
                    <a:pt x="1249" y="411"/>
                  </a:cubicBezTo>
                  <a:lnTo>
                    <a:pt x="1242" y="403"/>
                  </a:lnTo>
                  <a:cubicBezTo>
                    <a:pt x="1242" y="403"/>
                    <a:pt x="1233" y="403"/>
                    <a:pt x="1233" y="411"/>
                  </a:cubicBezTo>
                  <a:cubicBezTo>
                    <a:pt x="1218" y="419"/>
                    <a:pt x="1210" y="426"/>
                    <a:pt x="1186" y="426"/>
                  </a:cubicBezTo>
                  <a:cubicBezTo>
                    <a:pt x="1186" y="426"/>
                    <a:pt x="1178" y="426"/>
                    <a:pt x="1170" y="419"/>
                  </a:cubicBezTo>
                  <a:cubicBezTo>
                    <a:pt x="1170" y="411"/>
                    <a:pt x="1178" y="403"/>
                    <a:pt x="1186" y="395"/>
                  </a:cubicBezTo>
                  <a:cubicBezTo>
                    <a:pt x="1194" y="387"/>
                    <a:pt x="1202" y="379"/>
                    <a:pt x="1202" y="371"/>
                  </a:cubicBezTo>
                  <a:cubicBezTo>
                    <a:pt x="1210" y="363"/>
                    <a:pt x="1218" y="355"/>
                    <a:pt x="1226" y="355"/>
                  </a:cubicBezTo>
                  <a:cubicBezTo>
                    <a:pt x="1233" y="347"/>
                    <a:pt x="1242" y="347"/>
                    <a:pt x="1242" y="340"/>
                  </a:cubicBezTo>
                  <a:cubicBezTo>
                    <a:pt x="1242" y="331"/>
                    <a:pt x="1242" y="324"/>
                    <a:pt x="1242" y="324"/>
                  </a:cubicBezTo>
                  <a:cubicBezTo>
                    <a:pt x="1242" y="324"/>
                    <a:pt x="1233" y="324"/>
                    <a:pt x="1226" y="324"/>
                  </a:cubicBezTo>
                  <a:cubicBezTo>
                    <a:pt x="1218" y="324"/>
                    <a:pt x="1218" y="324"/>
                    <a:pt x="1218" y="324"/>
                  </a:cubicBezTo>
                  <a:cubicBezTo>
                    <a:pt x="1202" y="324"/>
                    <a:pt x="1202" y="300"/>
                    <a:pt x="1194" y="276"/>
                  </a:cubicBezTo>
                  <a:cubicBezTo>
                    <a:pt x="1194" y="260"/>
                    <a:pt x="1194" y="245"/>
                    <a:pt x="1186" y="229"/>
                  </a:cubicBezTo>
                  <a:lnTo>
                    <a:pt x="1186" y="221"/>
                  </a:lnTo>
                  <a:cubicBezTo>
                    <a:pt x="1194" y="205"/>
                    <a:pt x="1233" y="189"/>
                    <a:pt x="1265" y="181"/>
                  </a:cubicBezTo>
                  <a:cubicBezTo>
                    <a:pt x="1273" y="181"/>
                    <a:pt x="1281" y="181"/>
                    <a:pt x="1281" y="181"/>
                  </a:cubicBezTo>
                  <a:cubicBezTo>
                    <a:pt x="1289" y="181"/>
                    <a:pt x="1289" y="181"/>
                    <a:pt x="1289" y="181"/>
                  </a:cubicBezTo>
                  <a:cubicBezTo>
                    <a:pt x="1289" y="173"/>
                    <a:pt x="1281" y="173"/>
                    <a:pt x="1273" y="173"/>
                  </a:cubicBezTo>
                  <a:cubicBezTo>
                    <a:pt x="1273" y="173"/>
                    <a:pt x="1273" y="173"/>
                    <a:pt x="1265" y="173"/>
                  </a:cubicBezTo>
                  <a:cubicBezTo>
                    <a:pt x="1265" y="166"/>
                    <a:pt x="1265" y="150"/>
                    <a:pt x="1265" y="142"/>
                  </a:cubicBezTo>
                  <a:cubicBezTo>
                    <a:pt x="1265" y="134"/>
                    <a:pt x="1265" y="126"/>
                    <a:pt x="1265" y="126"/>
                  </a:cubicBezTo>
                  <a:cubicBezTo>
                    <a:pt x="1265" y="118"/>
                    <a:pt x="1265" y="118"/>
                    <a:pt x="1265" y="118"/>
                  </a:cubicBezTo>
                  <a:cubicBezTo>
                    <a:pt x="1265" y="118"/>
                    <a:pt x="1265" y="118"/>
                    <a:pt x="1257" y="118"/>
                  </a:cubicBezTo>
                  <a:cubicBezTo>
                    <a:pt x="1257" y="126"/>
                    <a:pt x="1257" y="126"/>
                    <a:pt x="1257" y="134"/>
                  </a:cubicBezTo>
                  <a:cubicBezTo>
                    <a:pt x="1257" y="150"/>
                    <a:pt x="1242" y="158"/>
                    <a:pt x="1218" y="173"/>
                  </a:cubicBezTo>
                  <a:cubicBezTo>
                    <a:pt x="1202" y="181"/>
                    <a:pt x="1194" y="189"/>
                    <a:pt x="1186" y="189"/>
                  </a:cubicBezTo>
                  <a:lnTo>
                    <a:pt x="1186" y="189"/>
                  </a:lnTo>
                  <a:cubicBezTo>
                    <a:pt x="1178" y="197"/>
                    <a:pt x="1155" y="221"/>
                    <a:pt x="1139" y="245"/>
                  </a:cubicBezTo>
                  <a:cubicBezTo>
                    <a:pt x="1139" y="253"/>
                    <a:pt x="1131" y="260"/>
                    <a:pt x="1123" y="260"/>
                  </a:cubicBezTo>
                  <a:cubicBezTo>
                    <a:pt x="1123" y="260"/>
                    <a:pt x="1115" y="260"/>
                    <a:pt x="1107" y="253"/>
                  </a:cubicBezTo>
                  <a:lnTo>
                    <a:pt x="1107" y="253"/>
                  </a:lnTo>
                  <a:cubicBezTo>
                    <a:pt x="1107" y="260"/>
                    <a:pt x="1123" y="292"/>
                    <a:pt x="1139" y="300"/>
                  </a:cubicBezTo>
                  <a:cubicBezTo>
                    <a:pt x="1155" y="308"/>
                    <a:pt x="1155" y="324"/>
                    <a:pt x="1155" y="347"/>
                  </a:cubicBezTo>
                  <a:cubicBezTo>
                    <a:pt x="1155" y="355"/>
                    <a:pt x="1155" y="363"/>
                    <a:pt x="1155" y="371"/>
                  </a:cubicBezTo>
                  <a:cubicBezTo>
                    <a:pt x="1162" y="395"/>
                    <a:pt x="1162" y="419"/>
                    <a:pt x="1162" y="442"/>
                  </a:cubicBezTo>
                  <a:cubicBezTo>
                    <a:pt x="1162" y="458"/>
                    <a:pt x="1162" y="474"/>
                    <a:pt x="1162" y="490"/>
                  </a:cubicBezTo>
                  <a:cubicBezTo>
                    <a:pt x="1162" y="521"/>
                    <a:pt x="1178" y="545"/>
                    <a:pt x="1186" y="561"/>
                  </a:cubicBezTo>
                  <a:cubicBezTo>
                    <a:pt x="1194" y="577"/>
                    <a:pt x="1194" y="584"/>
                    <a:pt x="1202" y="593"/>
                  </a:cubicBezTo>
                  <a:cubicBezTo>
                    <a:pt x="1202" y="608"/>
                    <a:pt x="1210" y="616"/>
                    <a:pt x="1218" y="624"/>
                  </a:cubicBezTo>
                  <a:cubicBezTo>
                    <a:pt x="1226" y="624"/>
                    <a:pt x="1233" y="632"/>
                    <a:pt x="1242" y="648"/>
                  </a:cubicBezTo>
                  <a:cubicBezTo>
                    <a:pt x="1249" y="671"/>
                    <a:pt x="1249" y="679"/>
                    <a:pt x="1249" y="695"/>
                  </a:cubicBezTo>
                  <a:cubicBezTo>
                    <a:pt x="1249" y="703"/>
                    <a:pt x="1249" y="719"/>
                    <a:pt x="1249" y="727"/>
                  </a:cubicBezTo>
                  <a:cubicBezTo>
                    <a:pt x="1257" y="751"/>
                    <a:pt x="1257" y="766"/>
                    <a:pt x="1257" y="774"/>
                  </a:cubicBezTo>
                  <a:cubicBezTo>
                    <a:pt x="1249" y="782"/>
                    <a:pt x="1249" y="782"/>
                    <a:pt x="1249" y="790"/>
                  </a:cubicBezTo>
                  <a:lnTo>
                    <a:pt x="1249" y="790"/>
                  </a:lnTo>
                  <a:lnTo>
                    <a:pt x="1249" y="790"/>
                  </a:lnTo>
                  <a:cubicBezTo>
                    <a:pt x="1242" y="790"/>
                    <a:pt x="1226" y="790"/>
                    <a:pt x="1218" y="790"/>
                  </a:cubicBezTo>
                  <a:cubicBezTo>
                    <a:pt x="1202" y="790"/>
                    <a:pt x="1186" y="798"/>
                    <a:pt x="1178" y="798"/>
                  </a:cubicBezTo>
                  <a:cubicBezTo>
                    <a:pt x="1170" y="798"/>
                    <a:pt x="1162" y="798"/>
                    <a:pt x="1162" y="798"/>
                  </a:cubicBezTo>
                  <a:cubicBezTo>
                    <a:pt x="1123" y="790"/>
                    <a:pt x="1083" y="774"/>
                    <a:pt x="1052" y="759"/>
                  </a:cubicBezTo>
                  <a:cubicBezTo>
                    <a:pt x="1044" y="759"/>
                    <a:pt x="1044" y="751"/>
                    <a:pt x="1044" y="751"/>
                  </a:cubicBezTo>
                  <a:cubicBezTo>
                    <a:pt x="1036" y="743"/>
                    <a:pt x="1044" y="743"/>
                    <a:pt x="1044" y="735"/>
                  </a:cubicBezTo>
                  <a:cubicBezTo>
                    <a:pt x="1044" y="735"/>
                    <a:pt x="1052" y="727"/>
                    <a:pt x="1044" y="727"/>
                  </a:cubicBezTo>
                  <a:cubicBezTo>
                    <a:pt x="1044" y="719"/>
                    <a:pt x="1028" y="719"/>
                    <a:pt x="1020" y="719"/>
                  </a:cubicBezTo>
                  <a:cubicBezTo>
                    <a:pt x="1012" y="719"/>
                    <a:pt x="996" y="719"/>
                    <a:pt x="989" y="727"/>
                  </a:cubicBezTo>
                  <a:cubicBezTo>
                    <a:pt x="980" y="735"/>
                    <a:pt x="957" y="743"/>
                    <a:pt x="941" y="743"/>
                  </a:cubicBezTo>
                  <a:cubicBezTo>
                    <a:pt x="925" y="743"/>
                    <a:pt x="917" y="735"/>
                    <a:pt x="909" y="727"/>
                  </a:cubicBezTo>
                  <a:cubicBezTo>
                    <a:pt x="894" y="703"/>
                    <a:pt x="925" y="632"/>
                    <a:pt x="941" y="608"/>
                  </a:cubicBezTo>
                  <a:cubicBezTo>
                    <a:pt x="965" y="577"/>
                    <a:pt x="957" y="553"/>
                    <a:pt x="957" y="521"/>
                  </a:cubicBezTo>
                  <a:cubicBezTo>
                    <a:pt x="957" y="521"/>
                    <a:pt x="957" y="513"/>
                    <a:pt x="957" y="506"/>
                  </a:cubicBezTo>
                  <a:cubicBezTo>
                    <a:pt x="949" y="482"/>
                    <a:pt x="909" y="458"/>
                    <a:pt x="878" y="442"/>
                  </a:cubicBezTo>
                  <a:cubicBezTo>
                    <a:pt x="870" y="442"/>
                    <a:pt x="862" y="434"/>
                    <a:pt x="854" y="426"/>
                  </a:cubicBezTo>
                  <a:cubicBezTo>
                    <a:pt x="846" y="419"/>
                    <a:pt x="830" y="419"/>
                    <a:pt x="822" y="419"/>
                  </a:cubicBezTo>
                  <a:cubicBezTo>
                    <a:pt x="815" y="419"/>
                    <a:pt x="807" y="419"/>
                    <a:pt x="807" y="419"/>
                  </a:cubicBezTo>
                  <a:cubicBezTo>
                    <a:pt x="799" y="419"/>
                    <a:pt x="791" y="419"/>
                    <a:pt x="791" y="419"/>
                  </a:cubicBezTo>
                  <a:cubicBezTo>
                    <a:pt x="783" y="419"/>
                    <a:pt x="775" y="419"/>
                    <a:pt x="767" y="419"/>
                  </a:cubicBezTo>
                  <a:cubicBezTo>
                    <a:pt x="759" y="411"/>
                    <a:pt x="759" y="387"/>
                    <a:pt x="751" y="355"/>
                  </a:cubicBezTo>
                  <a:cubicBezTo>
                    <a:pt x="751" y="347"/>
                    <a:pt x="751" y="340"/>
                    <a:pt x="751" y="331"/>
                  </a:cubicBezTo>
                  <a:cubicBezTo>
                    <a:pt x="751" y="331"/>
                    <a:pt x="743" y="324"/>
                    <a:pt x="712" y="324"/>
                  </a:cubicBezTo>
                  <a:cubicBezTo>
                    <a:pt x="696" y="324"/>
                    <a:pt x="672" y="331"/>
                    <a:pt x="672" y="331"/>
                  </a:cubicBezTo>
                  <a:cubicBezTo>
                    <a:pt x="664" y="331"/>
                    <a:pt x="664" y="331"/>
                    <a:pt x="664" y="331"/>
                  </a:cubicBezTo>
                  <a:cubicBezTo>
                    <a:pt x="664" y="324"/>
                    <a:pt x="664" y="324"/>
                    <a:pt x="664" y="324"/>
                  </a:cubicBezTo>
                  <a:cubicBezTo>
                    <a:pt x="664" y="324"/>
                    <a:pt x="633" y="268"/>
                    <a:pt x="625" y="253"/>
                  </a:cubicBezTo>
                  <a:cubicBezTo>
                    <a:pt x="617" y="229"/>
                    <a:pt x="601" y="213"/>
                    <a:pt x="569" y="213"/>
                  </a:cubicBezTo>
                  <a:cubicBezTo>
                    <a:pt x="546" y="213"/>
                    <a:pt x="522" y="213"/>
                    <a:pt x="498" y="205"/>
                  </a:cubicBezTo>
                  <a:cubicBezTo>
                    <a:pt x="498" y="205"/>
                    <a:pt x="498" y="197"/>
                    <a:pt x="490" y="197"/>
                  </a:cubicBezTo>
                  <a:cubicBezTo>
                    <a:pt x="475" y="197"/>
                    <a:pt x="459" y="213"/>
                    <a:pt x="451" y="221"/>
                  </a:cubicBezTo>
                  <a:cubicBezTo>
                    <a:pt x="443" y="229"/>
                    <a:pt x="427" y="237"/>
                    <a:pt x="411" y="237"/>
                  </a:cubicBezTo>
                  <a:cubicBezTo>
                    <a:pt x="403" y="245"/>
                    <a:pt x="403" y="245"/>
                    <a:pt x="396" y="245"/>
                  </a:cubicBezTo>
                  <a:cubicBezTo>
                    <a:pt x="388" y="253"/>
                    <a:pt x="380" y="260"/>
                    <a:pt x="372" y="268"/>
                  </a:cubicBezTo>
                  <a:cubicBezTo>
                    <a:pt x="364" y="284"/>
                    <a:pt x="356" y="300"/>
                    <a:pt x="325" y="292"/>
                  </a:cubicBezTo>
                  <a:cubicBezTo>
                    <a:pt x="293" y="292"/>
                    <a:pt x="285" y="276"/>
                    <a:pt x="277" y="268"/>
                  </a:cubicBezTo>
                  <a:cubicBezTo>
                    <a:pt x="277" y="260"/>
                    <a:pt x="277" y="260"/>
                    <a:pt x="277" y="260"/>
                  </a:cubicBezTo>
                  <a:cubicBezTo>
                    <a:pt x="269" y="260"/>
                    <a:pt x="253" y="300"/>
                    <a:pt x="245" y="324"/>
                  </a:cubicBezTo>
                  <a:cubicBezTo>
                    <a:pt x="238" y="331"/>
                    <a:pt x="238" y="340"/>
                    <a:pt x="238" y="340"/>
                  </a:cubicBezTo>
                  <a:lnTo>
                    <a:pt x="238" y="340"/>
                  </a:lnTo>
                  <a:cubicBezTo>
                    <a:pt x="230" y="355"/>
                    <a:pt x="230" y="363"/>
                    <a:pt x="222" y="363"/>
                  </a:cubicBezTo>
                  <a:cubicBezTo>
                    <a:pt x="214" y="363"/>
                    <a:pt x="214" y="355"/>
                    <a:pt x="214" y="355"/>
                  </a:cubicBezTo>
                  <a:cubicBezTo>
                    <a:pt x="214" y="347"/>
                    <a:pt x="214" y="347"/>
                    <a:pt x="206" y="347"/>
                  </a:cubicBezTo>
                  <a:cubicBezTo>
                    <a:pt x="190" y="347"/>
                    <a:pt x="174" y="355"/>
                    <a:pt x="174" y="355"/>
                  </a:cubicBezTo>
                  <a:cubicBezTo>
                    <a:pt x="48" y="498"/>
                    <a:pt x="48" y="498"/>
                    <a:pt x="48" y="498"/>
                  </a:cubicBezTo>
                  <a:cubicBezTo>
                    <a:pt x="0" y="253"/>
                    <a:pt x="0" y="253"/>
                    <a:pt x="0" y="253"/>
                  </a:cubicBezTo>
                  <a:cubicBezTo>
                    <a:pt x="1320" y="0"/>
                    <a:pt x="1320" y="0"/>
                    <a:pt x="1320" y="0"/>
                  </a:cubicBezTo>
                  <a:cubicBezTo>
                    <a:pt x="1320" y="7"/>
                    <a:pt x="1320" y="7"/>
                    <a:pt x="1320" y="7"/>
                  </a:cubicBezTo>
                  <a:cubicBezTo>
                    <a:pt x="1320" y="15"/>
                    <a:pt x="1320" y="47"/>
                    <a:pt x="1344" y="94"/>
                  </a:cubicBezTo>
                  <a:cubicBezTo>
                    <a:pt x="1376" y="158"/>
                    <a:pt x="1415" y="284"/>
                    <a:pt x="1415" y="324"/>
                  </a:cubicBezTo>
                  <a:cubicBezTo>
                    <a:pt x="1415" y="371"/>
                    <a:pt x="1455" y="537"/>
                    <a:pt x="1455" y="553"/>
                  </a:cubicBezTo>
                  <a:cubicBezTo>
                    <a:pt x="1463" y="561"/>
                    <a:pt x="1486" y="561"/>
                    <a:pt x="1518" y="561"/>
                  </a:cubicBezTo>
                  <a:cubicBezTo>
                    <a:pt x="1542" y="569"/>
                    <a:pt x="1558" y="569"/>
                    <a:pt x="1581" y="569"/>
                  </a:cubicBezTo>
                  <a:cubicBezTo>
                    <a:pt x="1597" y="577"/>
                    <a:pt x="1613" y="577"/>
                    <a:pt x="1629" y="577"/>
                  </a:cubicBezTo>
                  <a:cubicBezTo>
                    <a:pt x="1660" y="584"/>
                    <a:pt x="1700" y="584"/>
                    <a:pt x="1732" y="600"/>
                  </a:cubicBezTo>
                  <a:lnTo>
                    <a:pt x="1732" y="600"/>
                  </a:lnTo>
                  <a:lnTo>
                    <a:pt x="1732" y="600"/>
                  </a:lnTo>
                  <a:cubicBezTo>
                    <a:pt x="1732" y="616"/>
                    <a:pt x="1724" y="632"/>
                    <a:pt x="1700" y="656"/>
                  </a:cubicBezTo>
                  <a:cubicBezTo>
                    <a:pt x="1692" y="671"/>
                    <a:pt x="1684" y="679"/>
                    <a:pt x="1684" y="687"/>
                  </a:cubicBezTo>
                  <a:cubicBezTo>
                    <a:pt x="1676" y="695"/>
                    <a:pt x="1676" y="695"/>
                    <a:pt x="1660" y="703"/>
                  </a:cubicBezTo>
                  <a:cubicBezTo>
                    <a:pt x="1645" y="719"/>
                    <a:pt x="1653" y="727"/>
                    <a:pt x="1660" y="743"/>
                  </a:cubicBezTo>
                  <a:cubicBezTo>
                    <a:pt x="1660" y="751"/>
                    <a:pt x="1668" y="751"/>
                    <a:pt x="1668" y="759"/>
                  </a:cubicBezTo>
                  <a:cubicBezTo>
                    <a:pt x="1676" y="766"/>
                    <a:pt x="1676" y="766"/>
                    <a:pt x="1684" y="766"/>
                  </a:cubicBezTo>
                  <a:cubicBezTo>
                    <a:pt x="1684" y="766"/>
                    <a:pt x="1684" y="766"/>
                    <a:pt x="1692" y="766"/>
                  </a:cubicBezTo>
                  <a:lnTo>
                    <a:pt x="1692" y="766"/>
                  </a:lnTo>
                  <a:cubicBezTo>
                    <a:pt x="1692" y="766"/>
                    <a:pt x="1700" y="766"/>
                    <a:pt x="1708" y="774"/>
                  </a:cubicBezTo>
                  <a:cubicBezTo>
                    <a:pt x="1708" y="790"/>
                    <a:pt x="1692" y="798"/>
                    <a:pt x="1653" y="814"/>
                  </a:cubicBezTo>
                  <a:cubicBezTo>
                    <a:pt x="1637" y="822"/>
                    <a:pt x="1629" y="830"/>
                    <a:pt x="1629" y="846"/>
                  </a:cubicBezTo>
                  <a:cubicBezTo>
                    <a:pt x="1629" y="853"/>
                    <a:pt x="1629" y="869"/>
                    <a:pt x="1621" y="877"/>
                  </a:cubicBezTo>
                  <a:cubicBezTo>
                    <a:pt x="1605" y="909"/>
                    <a:pt x="1605" y="948"/>
                    <a:pt x="1613" y="988"/>
                  </a:cubicBezTo>
                  <a:cubicBezTo>
                    <a:pt x="1613" y="996"/>
                    <a:pt x="1613" y="1004"/>
                    <a:pt x="1613" y="1011"/>
                  </a:cubicBezTo>
                  <a:cubicBezTo>
                    <a:pt x="1605" y="1011"/>
                    <a:pt x="1605" y="1011"/>
                    <a:pt x="1597" y="1011"/>
                  </a:cubicBezTo>
                  <a:cubicBezTo>
                    <a:pt x="1597" y="1011"/>
                    <a:pt x="1589" y="1011"/>
                    <a:pt x="1581" y="1011"/>
                  </a:cubicBezTo>
                  <a:lnTo>
                    <a:pt x="1573" y="1011"/>
                  </a:lnTo>
                  <a:lnTo>
                    <a:pt x="1573" y="1011"/>
                  </a:lnTo>
                  <a:cubicBezTo>
                    <a:pt x="1573" y="1035"/>
                    <a:pt x="1566" y="1035"/>
                    <a:pt x="1558" y="1051"/>
                  </a:cubicBezTo>
                  <a:cubicBezTo>
                    <a:pt x="1558" y="1051"/>
                    <a:pt x="1550" y="1051"/>
                    <a:pt x="1550" y="1059"/>
                  </a:cubicBezTo>
                  <a:cubicBezTo>
                    <a:pt x="1542" y="1067"/>
                    <a:pt x="1542" y="1090"/>
                    <a:pt x="1542" y="1114"/>
                  </a:cubicBezTo>
                  <a:cubicBezTo>
                    <a:pt x="1542" y="1130"/>
                    <a:pt x="1542" y="1146"/>
                    <a:pt x="1542" y="1162"/>
                  </a:cubicBezTo>
                  <a:cubicBezTo>
                    <a:pt x="1542" y="1193"/>
                    <a:pt x="1542" y="1209"/>
                    <a:pt x="1526" y="1209"/>
                  </a:cubicBezTo>
                  <a:close/>
                  <a:moveTo>
                    <a:pt x="1510" y="814"/>
                  </a:moveTo>
                  <a:lnTo>
                    <a:pt x="1510" y="814"/>
                  </a:lnTo>
                  <a:cubicBezTo>
                    <a:pt x="1526" y="814"/>
                    <a:pt x="1534" y="822"/>
                    <a:pt x="1534" y="853"/>
                  </a:cubicBezTo>
                  <a:cubicBezTo>
                    <a:pt x="1534" y="869"/>
                    <a:pt x="1526" y="893"/>
                    <a:pt x="1518" y="917"/>
                  </a:cubicBezTo>
                  <a:cubicBezTo>
                    <a:pt x="1510" y="940"/>
                    <a:pt x="1502" y="964"/>
                    <a:pt x="1502" y="980"/>
                  </a:cubicBezTo>
                  <a:cubicBezTo>
                    <a:pt x="1502" y="996"/>
                    <a:pt x="1495" y="1004"/>
                    <a:pt x="1495" y="1011"/>
                  </a:cubicBezTo>
                  <a:cubicBezTo>
                    <a:pt x="1495" y="1035"/>
                    <a:pt x="1486" y="1059"/>
                    <a:pt x="1495" y="1090"/>
                  </a:cubicBezTo>
                  <a:cubicBezTo>
                    <a:pt x="1495" y="1106"/>
                    <a:pt x="1495" y="1122"/>
                    <a:pt x="1495" y="1130"/>
                  </a:cubicBezTo>
                  <a:cubicBezTo>
                    <a:pt x="1495" y="1154"/>
                    <a:pt x="1486" y="1170"/>
                    <a:pt x="1502" y="1177"/>
                  </a:cubicBezTo>
                  <a:cubicBezTo>
                    <a:pt x="1510" y="1185"/>
                    <a:pt x="1526" y="1201"/>
                    <a:pt x="1526" y="1201"/>
                  </a:cubicBezTo>
                  <a:cubicBezTo>
                    <a:pt x="1534" y="1201"/>
                    <a:pt x="1534" y="1193"/>
                    <a:pt x="1534" y="1162"/>
                  </a:cubicBezTo>
                  <a:cubicBezTo>
                    <a:pt x="1534" y="1146"/>
                    <a:pt x="1534" y="1130"/>
                    <a:pt x="1534" y="1114"/>
                  </a:cubicBezTo>
                  <a:cubicBezTo>
                    <a:pt x="1534" y="1083"/>
                    <a:pt x="1534" y="1067"/>
                    <a:pt x="1542" y="1051"/>
                  </a:cubicBezTo>
                  <a:cubicBezTo>
                    <a:pt x="1550" y="1051"/>
                    <a:pt x="1550" y="1043"/>
                    <a:pt x="1550" y="1043"/>
                  </a:cubicBezTo>
                  <a:cubicBezTo>
                    <a:pt x="1558" y="1035"/>
                    <a:pt x="1566" y="1035"/>
                    <a:pt x="1566" y="1011"/>
                  </a:cubicBezTo>
                  <a:cubicBezTo>
                    <a:pt x="1566" y="1004"/>
                    <a:pt x="1566" y="1004"/>
                    <a:pt x="1573" y="1004"/>
                  </a:cubicBezTo>
                  <a:cubicBezTo>
                    <a:pt x="1581" y="1004"/>
                    <a:pt x="1581" y="1004"/>
                    <a:pt x="1589" y="1004"/>
                  </a:cubicBezTo>
                  <a:lnTo>
                    <a:pt x="1597" y="1004"/>
                  </a:lnTo>
                  <a:cubicBezTo>
                    <a:pt x="1605" y="1004"/>
                    <a:pt x="1605" y="1004"/>
                    <a:pt x="1605" y="1004"/>
                  </a:cubicBezTo>
                  <a:cubicBezTo>
                    <a:pt x="1605" y="1004"/>
                    <a:pt x="1605" y="1004"/>
                    <a:pt x="1605" y="988"/>
                  </a:cubicBezTo>
                  <a:cubicBezTo>
                    <a:pt x="1597" y="948"/>
                    <a:pt x="1597" y="901"/>
                    <a:pt x="1613" y="877"/>
                  </a:cubicBezTo>
                  <a:cubicBezTo>
                    <a:pt x="1621" y="861"/>
                    <a:pt x="1621" y="853"/>
                    <a:pt x="1621" y="846"/>
                  </a:cubicBezTo>
                  <a:cubicBezTo>
                    <a:pt x="1621" y="830"/>
                    <a:pt x="1629" y="814"/>
                    <a:pt x="1653" y="806"/>
                  </a:cubicBezTo>
                  <a:cubicBezTo>
                    <a:pt x="1692" y="790"/>
                    <a:pt x="1700" y="782"/>
                    <a:pt x="1700" y="774"/>
                  </a:cubicBezTo>
                  <a:lnTo>
                    <a:pt x="1692" y="774"/>
                  </a:lnTo>
                  <a:lnTo>
                    <a:pt x="1692" y="774"/>
                  </a:lnTo>
                  <a:cubicBezTo>
                    <a:pt x="1684" y="774"/>
                    <a:pt x="1668" y="774"/>
                    <a:pt x="1660" y="759"/>
                  </a:cubicBezTo>
                  <a:cubicBezTo>
                    <a:pt x="1660" y="759"/>
                    <a:pt x="1660" y="751"/>
                    <a:pt x="1653" y="751"/>
                  </a:cubicBezTo>
                  <a:cubicBezTo>
                    <a:pt x="1645" y="735"/>
                    <a:pt x="1637" y="719"/>
                    <a:pt x="1653" y="703"/>
                  </a:cubicBezTo>
                  <a:cubicBezTo>
                    <a:pt x="1668" y="695"/>
                    <a:pt x="1668" y="687"/>
                    <a:pt x="1676" y="679"/>
                  </a:cubicBezTo>
                  <a:cubicBezTo>
                    <a:pt x="1676" y="679"/>
                    <a:pt x="1684" y="671"/>
                    <a:pt x="1700" y="656"/>
                  </a:cubicBezTo>
                  <a:cubicBezTo>
                    <a:pt x="1716" y="632"/>
                    <a:pt x="1724" y="616"/>
                    <a:pt x="1724" y="600"/>
                  </a:cubicBezTo>
                  <a:cubicBezTo>
                    <a:pt x="1700" y="593"/>
                    <a:pt x="1660" y="593"/>
                    <a:pt x="1629" y="584"/>
                  </a:cubicBezTo>
                  <a:cubicBezTo>
                    <a:pt x="1613" y="584"/>
                    <a:pt x="1597" y="584"/>
                    <a:pt x="1581" y="577"/>
                  </a:cubicBezTo>
                  <a:cubicBezTo>
                    <a:pt x="1558" y="577"/>
                    <a:pt x="1534" y="577"/>
                    <a:pt x="1518" y="569"/>
                  </a:cubicBezTo>
                  <a:cubicBezTo>
                    <a:pt x="1479" y="569"/>
                    <a:pt x="1455" y="561"/>
                    <a:pt x="1455" y="553"/>
                  </a:cubicBezTo>
                  <a:cubicBezTo>
                    <a:pt x="1447" y="537"/>
                    <a:pt x="1415" y="371"/>
                    <a:pt x="1408" y="324"/>
                  </a:cubicBezTo>
                  <a:cubicBezTo>
                    <a:pt x="1408" y="284"/>
                    <a:pt x="1368" y="158"/>
                    <a:pt x="1336" y="102"/>
                  </a:cubicBezTo>
                  <a:cubicBezTo>
                    <a:pt x="1320" y="55"/>
                    <a:pt x="1313" y="23"/>
                    <a:pt x="1313" y="7"/>
                  </a:cubicBezTo>
                  <a:cubicBezTo>
                    <a:pt x="8" y="260"/>
                    <a:pt x="8" y="260"/>
                    <a:pt x="8" y="260"/>
                  </a:cubicBezTo>
                  <a:cubicBezTo>
                    <a:pt x="48" y="482"/>
                    <a:pt x="48" y="482"/>
                    <a:pt x="48" y="482"/>
                  </a:cubicBezTo>
                  <a:cubicBezTo>
                    <a:pt x="166" y="347"/>
                    <a:pt x="166" y="347"/>
                    <a:pt x="166" y="347"/>
                  </a:cubicBezTo>
                  <a:lnTo>
                    <a:pt x="166" y="347"/>
                  </a:lnTo>
                  <a:cubicBezTo>
                    <a:pt x="166" y="347"/>
                    <a:pt x="190" y="340"/>
                    <a:pt x="206" y="340"/>
                  </a:cubicBezTo>
                  <a:cubicBezTo>
                    <a:pt x="214" y="340"/>
                    <a:pt x="214" y="347"/>
                    <a:pt x="222" y="347"/>
                  </a:cubicBezTo>
                  <a:cubicBezTo>
                    <a:pt x="222" y="355"/>
                    <a:pt x="222" y="355"/>
                    <a:pt x="222" y="355"/>
                  </a:cubicBezTo>
                  <a:lnTo>
                    <a:pt x="230" y="340"/>
                  </a:lnTo>
                  <a:lnTo>
                    <a:pt x="230" y="340"/>
                  </a:lnTo>
                  <a:cubicBezTo>
                    <a:pt x="230" y="331"/>
                    <a:pt x="238" y="324"/>
                    <a:pt x="238" y="316"/>
                  </a:cubicBezTo>
                  <a:cubicBezTo>
                    <a:pt x="253" y="268"/>
                    <a:pt x="261" y="253"/>
                    <a:pt x="277" y="253"/>
                  </a:cubicBezTo>
                  <a:lnTo>
                    <a:pt x="277" y="253"/>
                  </a:lnTo>
                  <a:cubicBezTo>
                    <a:pt x="285" y="253"/>
                    <a:pt x="285" y="260"/>
                    <a:pt x="285" y="260"/>
                  </a:cubicBezTo>
                  <a:cubicBezTo>
                    <a:pt x="293" y="276"/>
                    <a:pt x="301" y="284"/>
                    <a:pt x="325" y="284"/>
                  </a:cubicBezTo>
                  <a:cubicBezTo>
                    <a:pt x="348" y="292"/>
                    <a:pt x="356" y="276"/>
                    <a:pt x="372" y="260"/>
                  </a:cubicBezTo>
                  <a:cubicBezTo>
                    <a:pt x="372" y="253"/>
                    <a:pt x="380" y="245"/>
                    <a:pt x="388" y="245"/>
                  </a:cubicBezTo>
                  <a:cubicBezTo>
                    <a:pt x="396" y="237"/>
                    <a:pt x="403" y="237"/>
                    <a:pt x="411" y="237"/>
                  </a:cubicBezTo>
                  <a:cubicBezTo>
                    <a:pt x="427" y="229"/>
                    <a:pt x="435" y="221"/>
                    <a:pt x="443" y="213"/>
                  </a:cubicBezTo>
                  <a:cubicBezTo>
                    <a:pt x="451" y="205"/>
                    <a:pt x="475" y="197"/>
                    <a:pt x="490" y="197"/>
                  </a:cubicBezTo>
                  <a:cubicBezTo>
                    <a:pt x="498" y="197"/>
                    <a:pt x="498" y="197"/>
                    <a:pt x="506" y="197"/>
                  </a:cubicBezTo>
                  <a:cubicBezTo>
                    <a:pt x="522" y="205"/>
                    <a:pt x="546" y="205"/>
                    <a:pt x="569" y="205"/>
                  </a:cubicBezTo>
                  <a:cubicBezTo>
                    <a:pt x="601" y="205"/>
                    <a:pt x="625" y="229"/>
                    <a:pt x="633" y="245"/>
                  </a:cubicBezTo>
                  <a:cubicBezTo>
                    <a:pt x="633" y="268"/>
                    <a:pt x="664" y="308"/>
                    <a:pt x="672" y="324"/>
                  </a:cubicBezTo>
                  <a:cubicBezTo>
                    <a:pt x="680" y="316"/>
                    <a:pt x="696" y="316"/>
                    <a:pt x="712" y="316"/>
                  </a:cubicBezTo>
                  <a:cubicBezTo>
                    <a:pt x="743" y="316"/>
                    <a:pt x="759" y="324"/>
                    <a:pt x="759" y="331"/>
                  </a:cubicBezTo>
                  <a:cubicBezTo>
                    <a:pt x="759" y="340"/>
                    <a:pt x="759" y="347"/>
                    <a:pt x="759" y="355"/>
                  </a:cubicBezTo>
                  <a:cubicBezTo>
                    <a:pt x="767" y="379"/>
                    <a:pt x="767" y="403"/>
                    <a:pt x="775" y="411"/>
                  </a:cubicBezTo>
                  <a:cubicBezTo>
                    <a:pt x="775" y="411"/>
                    <a:pt x="783" y="419"/>
                    <a:pt x="791" y="419"/>
                  </a:cubicBezTo>
                  <a:cubicBezTo>
                    <a:pt x="791" y="419"/>
                    <a:pt x="799" y="411"/>
                    <a:pt x="807" y="411"/>
                  </a:cubicBezTo>
                  <a:cubicBezTo>
                    <a:pt x="807" y="411"/>
                    <a:pt x="815" y="411"/>
                    <a:pt x="822" y="411"/>
                  </a:cubicBezTo>
                  <a:cubicBezTo>
                    <a:pt x="830" y="411"/>
                    <a:pt x="846" y="419"/>
                    <a:pt x="862" y="426"/>
                  </a:cubicBezTo>
                  <a:cubicBezTo>
                    <a:pt x="862" y="426"/>
                    <a:pt x="870" y="434"/>
                    <a:pt x="886" y="434"/>
                  </a:cubicBezTo>
                  <a:cubicBezTo>
                    <a:pt x="917" y="458"/>
                    <a:pt x="957" y="482"/>
                    <a:pt x="965" y="506"/>
                  </a:cubicBezTo>
                  <a:cubicBezTo>
                    <a:pt x="965" y="513"/>
                    <a:pt x="965" y="513"/>
                    <a:pt x="965" y="521"/>
                  </a:cubicBezTo>
                  <a:cubicBezTo>
                    <a:pt x="965" y="553"/>
                    <a:pt x="965" y="577"/>
                    <a:pt x="949" y="608"/>
                  </a:cubicBezTo>
                  <a:cubicBezTo>
                    <a:pt x="917" y="664"/>
                    <a:pt x="902" y="711"/>
                    <a:pt x="917" y="727"/>
                  </a:cubicBezTo>
                  <a:cubicBezTo>
                    <a:pt x="917" y="735"/>
                    <a:pt x="933" y="735"/>
                    <a:pt x="941" y="735"/>
                  </a:cubicBezTo>
                  <a:cubicBezTo>
                    <a:pt x="957" y="735"/>
                    <a:pt x="973" y="735"/>
                    <a:pt x="980" y="719"/>
                  </a:cubicBezTo>
                  <a:cubicBezTo>
                    <a:pt x="989" y="711"/>
                    <a:pt x="1004" y="711"/>
                    <a:pt x="1020" y="711"/>
                  </a:cubicBezTo>
                  <a:cubicBezTo>
                    <a:pt x="1028" y="711"/>
                    <a:pt x="1044" y="711"/>
                    <a:pt x="1052" y="727"/>
                  </a:cubicBezTo>
                  <a:cubicBezTo>
                    <a:pt x="1060" y="735"/>
                    <a:pt x="1052" y="735"/>
                    <a:pt x="1052" y="743"/>
                  </a:cubicBezTo>
                  <a:cubicBezTo>
                    <a:pt x="1052" y="743"/>
                    <a:pt x="1044" y="743"/>
                    <a:pt x="1044" y="751"/>
                  </a:cubicBezTo>
                  <a:cubicBezTo>
                    <a:pt x="1044" y="751"/>
                    <a:pt x="1052" y="751"/>
                    <a:pt x="1060" y="751"/>
                  </a:cubicBezTo>
                  <a:cubicBezTo>
                    <a:pt x="1083" y="766"/>
                    <a:pt x="1131" y="782"/>
                    <a:pt x="1162" y="790"/>
                  </a:cubicBezTo>
                  <a:cubicBezTo>
                    <a:pt x="1162" y="790"/>
                    <a:pt x="1170" y="790"/>
                    <a:pt x="1178" y="790"/>
                  </a:cubicBezTo>
                  <a:cubicBezTo>
                    <a:pt x="1186" y="790"/>
                    <a:pt x="1202" y="790"/>
                    <a:pt x="1210" y="782"/>
                  </a:cubicBezTo>
                  <a:cubicBezTo>
                    <a:pt x="1226" y="782"/>
                    <a:pt x="1242" y="782"/>
                    <a:pt x="1242" y="782"/>
                  </a:cubicBezTo>
                  <a:cubicBezTo>
                    <a:pt x="1249" y="782"/>
                    <a:pt x="1249" y="774"/>
                    <a:pt x="1249" y="774"/>
                  </a:cubicBezTo>
                  <a:cubicBezTo>
                    <a:pt x="1249" y="759"/>
                    <a:pt x="1249" y="751"/>
                    <a:pt x="1249" y="735"/>
                  </a:cubicBezTo>
                  <a:cubicBezTo>
                    <a:pt x="1242" y="719"/>
                    <a:pt x="1242" y="703"/>
                    <a:pt x="1242" y="695"/>
                  </a:cubicBezTo>
                  <a:cubicBezTo>
                    <a:pt x="1242" y="679"/>
                    <a:pt x="1242" y="671"/>
                    <a:pt x="1233" y="656"/>
                  </a:cubicBezTo>
                  <a:cubicBezTo>
                    <a:pt x="1226" y="640"/>
                    <a:pt x="1218" y="632"/>
                    <a:pt x="1210" y="624"/>
                  </a:cubicBezTo>
                  <a:cubicBezTo>
                    <a:pt x="1202" y="616"/>
                    <a:pt x="1194" y="616"/>
                    <a:pt x="1194" y="600"/>
                  </a:cubicBezTo>
                  <a:cubicBezTo>
                    <a:pt x="1186" y="584"/>
                    <a:pt x="1186" y="577"/>
                    <a:pt x="1178" y="569"/>
                  </a:cubicBezTo>
                  <a:cubicBezTo>
                    <a:pt x="1170" y="545"/>
                    <a:pt x="1155" y="521"/>
                    <a:pt x="1155" y="498"/>
                  </a:cubicBezTo>
                  <a:cubicBezTo>
                    <a:pt x="1155" y="474"/>
                    <a:pt x="1155" y="458"/>
                    <a:pt x="1155" y="442"/>
                  </a:cubicBezTo>
                  <a:cubicBezTo>
                    <a:pt x="1155" y="419"/>
                    <a:pt x="1155" y="395"/>
                    <a:pt x="1147" y="371"/>
                  </a:cubicBezTo>
                  <a:cubicBezTo>
                    <a:pt x="1147" y="363"/>
                    <a:pt x="1147" y="355"/>
                    <a:pt x="1147" y="347"/>
                  </a:cubicBezTo>
                  <a:cubicBezTo>
                    <a:pt x="1147" y="324"/>
                    <a:pt x="1147" y="316"/>
                    <a:pt x="1139" y="308"/>
                  </a:cubicBezTo>
                  <a:cubicBezTo>
                    <a:pt x="1115" y="300"/>
                    <a:pt x="1091" y="260"/>
                    <a:pt x="1099" y="245"/>
                  </a:cubicBezTo>
                  <a:lnTo>
                    <a:pt x="1099" y="245"/>
                  </a:lnTo>
                  <a:lnTo>
                    <a:pt x="1107" y="245"/>
                  </a:lnTo>
                  <a:lnTo>
                    <a:pt x="1115" y="245"/>
                  </a:lnTo>
                  <a:cubicBezTo>
                    <a:pt x="1115" y="253"/>
                    <a:pt x="1123" y="253"/>
                    <a:pt x="1123" y="253"/>
                  </a:cubicBezTo>
                  <a:cubicBezTo>
                    <a:pt x="1123" y="253"/>
                    <a:pt x="1131" y="253"/>
                    <a:pt x="1139" y="245"/>
                  </a:cubicBezTo>
                  <a:cubicBezTo>
                    <a:pt x="1147" y="221"/>
                    <a:pt x="1170" y="189"/>
                    <a:pt x="1178" y="189"/>
                  </a:cubicBezTo>
                  <a:cubicBezTo>
                    <a:pt x="1186" y="181"/>
                    <a:pt x="1186" y="181"/>
                    <a:pt x="1186" y="181"/>
                  </a:cubicBezTo>
                  <a:cubicBezTo>
                    <a:pt x="1194" y="181"/>
                    <a:pt x="1202" y="181"/>
                    <a:pt x="1218" y="166"/>
                  </a:cubicBezTo>
                  <a:cubicBezTo>
                    <a:pt x="1233" y="158"/>
                    <a:pt x="1249" y="142"/>
                    <a:pt x="1249" y="134"/>
                  </a:cubicBezTo>
                  <a:cubicBezTo>
                    <a:pt x="1249" y="126"/>
                    <a:pt x="1249" y="118"/>
                    <a:pt x="1257" y="118"/>
                  </a:cubicBezTo>
                  <a:cubicBezTo>
                    <a:pt x="1257" y="110"/>
                    <a:pt x="1257" y="110"/>
                    <a:pt x="1265" y="110"/>
                  </a:cubicBezTo>
                  <a:cubicBezTo>
                    <a:pt x="1265" y="110"/>
                    <a:pt x="1273" y="110"/>
                    <a:pt x="1273" y="126"/>
                  </a:cubicBezTo>
                  <a:cubicBezTo>
                    <a:pt x="1273" y="134"/>
                    <a:pt x="1273" y="134"/>
                    <a:pt x="1273" y="142"/>
                  </a:cubicBezTo>
                  <a:cubicBezTo>
                    <a:pt x="1273" y="150"/>
                    <a:pt x="1273" y="166"/>
                    <a:pt x="1273" y="166"/>
                  </a:cubicBezTo>
                  <a:lnTo>
                    <a:pt x="1273" y="166"/>
                  </a:lnTo>
                  <a:cubicBezTo>
                    <a:pt x="1281" y="166"/>
                    <a:pt x="1297" y="173"/>
                    <a:pt x="1297" y="173"/>
                  </a:cubicBezTo>
                  <a:cubicBezTo>
                    <a:pt x="1297" y="181"/>
                    <a:pt x="1289" y="189"/>
                    <a:pt x="1281" y="189"/>
                  </a:cubicBezTo>
                  <a:lnTo>
                    <a:pt x="1273" y="189"/>
                  </a:lnTo>
                  <a:cubicBezTo>
                    <a:pt x="1249" y="197"/>
                    <a:pt x="1202" y="205"/>
                    <a:pt x="1194" y="221"/>
                  </a:cubicBezTo>
                  <a:lnTo>
                    <a:pt x="1194" y="229"/>
                  </a:lnTo>
                  <a:cubicBezTo>
                    <a:pt x="1202" y="245"/>
                    <a:pt x="1202" y="260"/>
                    <a:pt x="1202" y="276"/>
                  </a:cubicBezTo>
                  <a:cubicBezTo>
                    <a:pt x="1210" y="300"/>
                    <a:pt x="1210" y="316"/>
                    <a:pt x="1218" y="316"/>
                  </a:cubicBezTo>
                  <a:lnTo>
                    <a:pt x="1218" y="316"/>
                  </a:lnTo>
                  <a:cubicBezTo>
                    <a:pt x="1226" y="316"/>
                    <a:pt x="1233" y="316"/>
                    <a:pt x="1233" y="316"/>
                  </a:cubicBezTo>
                  <a:cubicBezTo>
                    <a:pt x="1242" y="316"/>
                    <a:pt x="1242" y="316"/>
                    <a:pt x="1249" y="324"/>
                  </a:cubicBezTo>
                  <a:cubicBezTo>
                    <a:pt x="1249" y="324"/>
                    <a:pt x="1249" y="331"/>
                    <a:pt x="1249" y="340"/>
                  </a:cubicBezTo>
                  <a:cubicBezTo>
                    <a:pt x="1249" y="355"/>
                    <a:pt x="1242" y="355"/>
                    <a:pt x="1226" y="363"/>
                  </a:cubicBezTo>
                  <a:cubicBezTo>
                    <a:pt x="1226" y="363"/>
                    <a:pt x="1218" y="371"/>
                    <a:pt x="1210" y="379"/>
                  </a:cubicBezTo>
                  <a:cubicBezTo>
                    <a:pt x="1210" y="387"/>
                    <a:pt x="1202" y="387"/>
                    <a:pt x="1194" y="395"/>
                  </a:cubicBezTo>
                  <a:cubicBezTo>
                    <a:pt x="1186" y="403"/>
                    <a:pt x="1178" y="411"/>
                    <a:pt x="1178" y="419"/>
                  </a:cubicBezTo>
                  <a:lnTo>
                    <a:pt x="1186" y="419"/>
                  </a:lnTo>
                  <a:cubicBezTo>
                    <a:pt x="1202" y="419"/>
                    <a:pt x="1218" y="411"/>
                    <a:pt x="1226" y="403"/>
                  </a:cubicBezTo>
                  <a:cubicBezTo>
                    <a:pt x="1233" y="395"/>
                    <a:pt x="1233" y="395"/>
                    <a:pt x="1242" y="395"/>
                  </a:cubicBezTo>
                  <a:lnTo>
                    <a:pt x="1249" y="395"/>
                  </a:lnTo>
                  <a:cubicBezTo>
                    <a:pt x="1249" y="403"/>
                    <a:pt x="1257" y="403"/>
                    <a:pt x="1257" y="403"/>
                  </a:cubicBezTo>
                  <a:cubicBezTo>
                    <a:pt x="1265" y="411"/>
                    <a:pt x="1265" y="419"/>
                    <a:pt x="1265" y="426"/>
                  </a:cubicBezTo>
                  <a:lnTo>
                    <a:pt x="1265" y="434"/>
                  </a:lnTo>
                  <a:cubicBezTo>
                    <a:pt x="1257" y="442"/>
                    <a:pt x="1249" y="442"/>
                    <a:pt x="1242" y="450"/>
                  </a:cubicBezTo>
                  <a:cubicBezTo>
                    <a:pt x="1233" y="450"/>
                    <a:pt x="1226" y="450"/>
                    <a:pt x="1226" y="458"/>
                  </a:cubicBezTo>
                  <a:lnTo>
                    <a:pt x="1226" y="466"/>
                  </a:lnTo>
                  <a:cubicBezTo>
                    <a:pt x="1226" y="474"/>
                    <a:pt x="1226" y="482"/>
                    <a:pt x="1226" y="482"/>
                  </a:cubicBezTo>
                  <a:lnTo>
                    <a:pt x="1233" y="490"/>
                  </a:lnTo>
                  <a:cubicBezTo>
                    <a:pt x="1242" y="490"/>
                    <a:pt x="1242" y="490"/>
                    <a:pt x="1242" y="490"/>
                  </a:cubicBezTo>
                  <a:cubicBezTo>
                    <a:pt x="1249" y="490"/>
                    <a:pt x="1257" y="490"/>
                    <a:pt x="1257" y="482"/>
                  </a:cubicBezTo>
                  <a:cubicBezTo>
                    <a:pt x="1265" y="482"/>
                    <a:pt x="1265" y="482"/>
                    <a:pt x="1273" y="482"/>
                  </a:cubicBezTo>
                  <a:cubicBezTo>
                    <a:pt x="1281" y="482"/>
                    <a:pt x="1281" y="482"/>
                    <a:pt x="1289" y="490"/>
                  </a:cubicBezTo>
                  <a:lnTo>
                    <a:pt x="1297" y="498"/>
                  </a:lnTo>
                  <a:cubicBezTo>
                    <a:pt x="1305" y="506"/>
                    <a:pt x="1313" y="506"/>
                    <a:pt x="1313" y="513"/>
                  </a:cubicBezTo>
                  <a:cubicBezTo>
                    <a:pt x="1313" y="521"/>
                    <a:pt x="1305" y="521"/>
                    <a:pt x="1305" y="529"/>
                  </a:cubicBezTo>
                  <a:cubicBezTo>
                    <a:pt x="1297" y="529"/>
                    <a:pt x="1289" y="529"/>
                    <a:pt x="1281" y="537"/>
                  </a:cubicBezTo>
                  <a:cubicBezTo>
                    <a:pt x="1273" y="537"/>
                    <a:pt x="1265" y="537"/>
                    <a:pt x="1265" y="545"/>
                  </a:cubicBezTo>
                  <a:cubicBezTo>
                    <a:pt x="1257" y="553"/>
                    <a:pt x="1257" y="561"/>
                    <a:pt x="1257" y="569"/>
                  </a:cubicBezTo>
                  <a:cubicBezTo>
                    <a:pt x="1257" y="569"/>
                    <a:pt x="1249" y="577"/>
                    <a:pt x="1257" y="577"/>
                  </a:cubicBezTo>
                  <a:cubicBezTo>
                    <a:pt x="1257" y="584"/>
                    <a:pt x="1257" y="584"/>
                    <a:pt x="1265" y="584"/>
                  </a:cubicBezTo>
                  <a:cubicBezTo>
                    <a:pt x="1273" y="584"/>
                    <a:pt x="1281" y="584"/>
                    <a:pt x="1281" y="584"/>
                  </a:cubicBezTo>
                  <a:cubicBezTo>
                    <a:pt x="1297" y="584"/>
                    <a:pt x="1305" y="584"/>
                    <a:pt x="1305" y="608"/>
                  </a:cubicBezTo>
                  <a:cubicBezTo>
                    <a:pt x="1313" y="616"/>
                    <a:pt x="1305" y="624"/>
                    <a:pt x="1305" y="632"/>
                  </a:cubicBezTo>
                  <a:cubicBezTo>
                    <a:pt x="1305" y="632"/>
                    <a:pt x="1305" y="640"/>
                    <a:pt x="1305" y="656"/>
                  </a:cubicBezTo>
                  <a:lnTo>
                    <a:pt x="1305" y="664"/>
                  </a:lnTo>
                  <a:cubicBezTo>
                    <a:pt x="1305" y="679"/>
                    <a:pt x="1305" y="687"/>
                    <a:pt x="1305" y="687"/>
                  </a:cubicBezTo>
                  <a:cubicBezTo>
                    <a:pt x="1305" y="695"/>
                    <a:pt x="1313" y="695"/>
                    <a:pt x="1320" y="695"/>
                  </a:cubicBezTo>
                  <a:cubicBezTo>
                    <a:pt x="1352" y="703"/>
                    <a:pt x="1368" y="671"/>
                    <a:pt x="1368" y="664"/>
                  </a:cubicBezTo>
                  <a:cubicBezTo>
                    <a:pt x="1376" y="656"/>
                    <a:pt x="1384" y="648"/>
                    <a:pt x="1392" y="648"/>
                  </a:cubicBezTo>
                  <a:cubicBezTo>
                    <a:pt x="1400" y="648"/>
                    <a:pt x="1415" y="656"/>
                    <a:pt x="1423" y="679"/>
                  </a:cubicBezTo>
                  <a:cubicBezTo>
                    <a:pt x="1431" y="695"/>
                    <a:pt x="1439" y="703"/>
                    <a:pt x="1447" y="711"/>
                  </a:cubicBezTo>
                  <a:cubicBezTo>
                    <a:pt x="1463" y="735"/>
                    <a:pt x="1471" y="743"/>
                    <a:pt x="1463" y="766"/>
                  </a:cubicBezTo>
                  <a:cubicBezTo>
                    <a:pt x="1463" y="774"/>
                    <a:pt x="1455" y="782"/>
                    <a:pt x="1455" y="790"/>
                  </a:cubicBezTo>
                  <a:lnTo>
                    <a:pt x="1455" y="790"/>
                  </a:lnTo>
                  <a:lnTo>
                    <a:pt x="1455" y="798"/>
                  </a:lnTo>
                  <a:cubicBezTo>
                    <a:pt x="1463" y="798"/>
                    <a:pt x="1463" y="798"/>
                    <a:pt x="1471" y="798"/>
                  </a:cubicBezTo>
                  <a:cubicBezTo>
                    <a:pt x="1479" y="806"/>
                    <a:pt x="1486" y="814"/>
                    <a:pt x="1502" y="814"/>
                  </a:cubicBezTo>
                  <a:cubicBezTo>
                    <a:pt x="1502" y="814"/>
                    <a:pt x="1502" y="814"/>
                    <a:pt x="1510" y="81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36" name="Freeform 777"/>
            <p:cNvSpPr>
              <a:spLocks noChangeArrowheads="1"/>
            </p:cNvSpPr>
            <p:nvPr/>
          </p:nvSpPr>
          <p:spPr bwMode="auto">
            <a:xfrm>
              <a:off x="14962084" y="5502712"/>
              <a:ext cx="881336" cy="897571"/>
            </a:xfrm>
            <a:custGeom>
              <a:avLst/>
              <a:gdLst>
                <a:gd name="T0" fmla="*/ 538 w 1677"/>
                <a:gd name="T1" fmla="*/ 15 h 1707"/>
                <a:gd name="T2" fmla="*/ 561 w 1677"/>
                <a:gd name="T3" fmla="*/ 166 h 1707"/>
                <a:gd name="T4" fmla="*/ 546 w 1677"/>
                <a:gd name="T5" fmla="*/ 324 h 1707"/>
                <a:gd name="T6" fmla="*/ 498 w 1677"/>
                <a:gd name="T7" fmla="*/ 521 h 1707"/>
                <a:gd name="T8" fmla="*/ 356 w 1677"/>
                <a:gd name="T9" fmla="*/ 632 h 1707"/>
                <a:gd name="T10" fmla="*/ 277 w 1677"/>
                <a:gd name="T11" fmla="*/ 695 h 1707"/>
                <a:gd name="T12" fmla="*/ 222 w 1677"/>
                <a:gd name="T13" fmla="*/ 877 h 1707"/>
                <a:gd name="T14" fmla="*/ 119 w 1677"/>
                <a:gd name="T15" fmla="*/ 917 h 1707"/>
                <a:gd name="T16" fmla="*/ 119 w 1677"/>
                <a:gd name="T17" fmla="*/ 1075 h 1707"/>
                <a:gd name="T18" fmla="*/ 56 w 1677"/>
                <a:gd name="T19" fmla="*/ 1154 h 1707"/>
                <a:gd name="T20" fmla="*/ 32 w 1677"/>
                <a:gd name="T21" fmla="*/ 1304 h 1707"/>
                <a:gd name="T22" fmla="*/ 182 w 1677"/>
                <a:gd name="T23" fmla="*/ 1501 h 1707"/>
                <a:gd name="T24" fmla="*/ 348 w 1677"/>
                <a:gd name="T25" fmla="*/ 1619 h 1707"/>
                <a:gd name="T26" fmla="*/ 530 w 1677"/>
                <a:gd name="T27" fmla="*/ 1611 h 1707"/>
                <a:gd name="T28" fmla="*/ 696 w 1677"/>
                <a:gd name="T29" fmla="*/ 1532 h 1707"/>
                <a:gd name="T30" fmla="*/ 854 w 1677"/>
                <a:gd name="T31" fmla="*/ 1478 h 1707"/>
                <a:gd name="T32" fmla="*/ 925 w 1677"/>
                <a:gd name="T33" fmla="*/ 1367 h 1707"/>
                <a:gd name="T34" fmla="*/ 941 w 1677"/>
                <a:gd name="T35" fmla="*/ 1217 h 1707"/>
                <a:gd name="T36" fmla="*/ 1012 w 1677"/>
                <a:gd name="T37" fmla="*/ 1051 h 1707"/>
                <a:gd name="T38" fmla="*/ 1115 w 1677"/>
                <a:gd name="T39" fmla="*/ 901 h 1707"/>
                <a:gd name="T40" fmla="*/ 1194 w 1677"/>
                <a:gd name="T41" fmla="*/ 893 h 1707"/>
                <a:gd name="T42" fmla="*/ 1257 w 1677"/>
                <a:gd name="T43" fmla="*/ 822 h 1707"/>
                <a:gd name="T44" fmla="*/ 1336 w 1677"/>
                <a:gd name="T45" fmla="*/ 751 h 1707"/>
                <a:gd name="T46" fmla="*/ 1423 w 1677"/>
                <a:gd name="T47" fmla="*/ 624 h 1707"/>
                <a:gd name="T48" fmla="*/ 1471 w 1677"/>
                <a:gd name="T49" fmla="*/ 411 h 1707"/>
                <a:gd name="T50" fmla="*/ 1676 w 1677"/>
                <a:gd name="T51" fmla="*/ 419 h 1707"/>
                <a:gd name="T52" fmla="*/ 1629 w 1677"/>
                <a:gd name="T53" fmla="*/ 348 h 1707"/>
                <a:gd name="T54" fmla="*/ 1510 w 1677"/>
                <a:gd name="T55" fmla="*/ 292 h 1707"/>
                <a:gd name="T56" fmla="*/ 1392 w 1677"/>
                <a:gd name="T57" fmla="*/ 340 h 1707"/>
                <a:gd name="T58" fmla="*/ 1281 w 1677"/>
                <a:gd name="T59" fmla="*/ 348 h 1707"/>
                <a:gd name="T60" fmla="*/ 1218 w 1677"/>
                <a:gd name="T61" fmla="*/ 442 h 1707"/>
                <a:gd name="T62" fmla="*/ 1052 w 1677"/>
                <a:gd name="T63" fmla="*/ 585 h 1707"/>
                <a:gd name="T64" fmla="*/ 641 w 1677"/>
                <a:gd name="T65" fmla="*/ 419 h 1707"/>
                <a:gd name="T66" fmla="*/ 538 w 1677"/>
                <a:gd name="T67" fmla="*/ 15 h 1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7" h="1707">
                  <a:moveTo>
                    <a:pt x="538" y="15"/>
                  </a:moveTo>
                  <a:lnTo>
                    <a:pt x="538" y="15"/>
                  </a:lnTo>
                  <a:cubicBezTo>
                    <a:pt x="538" y="31"/>
                    <a:pt x="546" y="63"/>
                    <a:pt x="546" y="87"/>
                  </a:cubicBezTo>
                  <a:cubicBezTo>
                    <a:pt x="554" y="118"/>
                    <a:pt x="577" y="158"/>
                    <a:pt x="561" y="166"/>
                  </a:cubicBezTo>
                  <a:cubicBezTo>
                    <a:pt x="546" y="174"/>
                    <a:pt x="538" y="158"/>
                    <a:pt x="546" y="197"/>
                  </a:cubicBezTo>
                  <a:cubicBezTo>
                    <a:pt x="546" y="237"/>
                    <a:pt x="561" y="316"/>
                    <a:pt x="546" y="324"/>
                  </a:cubicBezTo>
                  <a:cubicBezTo>
                    <a:pt x="538" y="340"/>
                    <a:pt x="506" y="316"/>
                    <a:pt x="506" y="379"/>
                  </a:cubicBezTo>
                  <a:cubicBezTo>
                    <a:pt x="514" y="435"/>
                    <a:pt x="522" y="498"/>
                    <a:pt x="498" y="521"/>
                  </a:cubicBezTo>
                  <a:cubicBezTo>
                    <a:pt x="483" y="553"/>
                    <a:pt x="443" y="624"/>
                    <a:pt x="419" y="624"/>
                  </a:cubicBezTo>
                  <a:cubicBezTo>
                    <a:pt x="388" y="632"/>
                    <a:pt x="388" y="648"/>
                    <a:pt x="356" y="632"/>
                  </a:cubicBezTo>
                  <a:cubicBezTo>
                    <a:pt x="332" y="616"/>
                    <a:pt x="309" y="593"/>
                    <a:pt x="301" y="624"/>
                  </a:cubicBezTo>
                  <a:cubicBezTo>
                    <a:pt x="293" y="656"/>
                    <a:pt x="301" y="688"/>
                    <a:pt x="277" y="695"/>
                  </a:cubicBezTo>
                  <a:cubicBezTo>
                    <a:pt x="253" y="703"/>
                    <a:pt x="206" y="711"/>
                    <a:pt x="214" y="743"/>
                  </a:cubicBezTo>
                  <a:cubicBezTo>
                    <a:pt x="222" y="782"/>
                    <a:pt x="237" y="893"/>
                    <a:pt x="222" y="877"/>
                  </a:cubicBezTo>
                  <a:cubicBezTo>
                    <a:pt x="198" y="861"/>
                    <a:pt x="166" y="830"/>
                    <a:pt x="159" y="846"/>
                  </a:cubicBezTo>
                  <a:cubicBezTo>
                    <a:pt x="143" y="854"/>
                    <a:pt x="119" y="893"/>
                    <a:pt x="119" y="917"/>
                  </a:cubicBezTo>
                  <a:cubicBezTo>
                    <a:pt x="127" y="948"/>
                    <a:pt x="103" y="980"/>
                    <a:pt x="119" y="1004"/>
                  </a:cubicBezTo>
                  <a:cubicBezTo>
                    <a:pt x="127" y="1027"/>
                    <a:pt x="135" y="1067"/>
                    <a:pt x="119" y="1075"/>
                  </a:cubicBezTo>
                  <a:cubicBezTo>
                    <a:pt x="95" y="1083"/>
                    <a:pt x="79" y="1075"/>
                    <a:pt x="79" y="1106"/>
                  </a:cubicBezTo>
                  <a:cubicBezTo>
                    <a:pt x="79" y="1146"/>
                    <a:pt x="87" y="1154"/>
                    <a:pt x="56" y="1154"/>
                  </a:cubicBezTo>
                  <a:cubicBezTo>
                    <a:pt x="32" y="1162"/>
                    <a:pt x="0" y="1170"/>
                    <a:pt x="0" y="1178"/>
                  </a:cubicBezTo>
                  <a:cubicBezTo>
                    <a:pt x="0" y="1185"/>
                    <a:pt x="8" y="1280"/>
                    <a:pt x="32" y="1304"/>
                  </a:cubicBezTo>
                  <a:cubicBezTo>
                    <a:pt x="64" y="1328"/>
                    <a:pt x="79" y="1359"/>
                    <a:pt x="95" y="1391"/>
                  </a:cubicBezTo>
                  <a:cubicBezTo>
                    <a:pt x="119" y="1431"/>
                    <a:pt x="119" y="1470"/>
                    <a:pt x="182" y="1501"/>
                  </a:cubicBezTo>
                  <a:cubicBezTo>
                    <a:pt x="237" y="1532"/>
                    <a:pt x="261" y="1509"/>
                    <a:pt x="285" y="1548"/>
                  </a:cubicBezTo>
                  <a:cubicBezTo>
                    <a:pt x="309" y="1580"/>
                    <a:pt x="253" y="1595"/>
                    <a:pt x="348" y="1619"/>
                  </a:cubicBezTo>
                  <a:cubicBezTo>
                    <a:pt x="443" y="1635"/>
                    <a:pt x="435" y="1706"/>
                    <a:pt x="475" y="1659"/>
                  </a:cubicBezTo>
                  <a:cubicBezTo>
                    <a:pt x="506" y="1611"/>
                    <a:pt x="467" y="1588"/>
                    <a:pt x="530" y="1611"/>
                  </a:cubicBezTo>
                  <a:cubicBezTo>
                    <a:pt x="593" y="1627"/>
                    <a:pt x="656" y="1588"/>
                    <a:pt x="672" y="1580"/>
                  </a:cubicBezTo>
                  <a:cubicBezTo>
                    <a:pt x="680" y="1564"/>
                    <a:pt x="625" y="1548"/>
                    <a:pt x="696" y="1532"/>
                  </a:cubicBezTo>
                  <a:cubicBezTo>
                    <a:pt x="767" y="1524"/>
                    <a:pt x="814" y="1509"/>
                    <a:pt x="814" y="1493"/>
                  </a:cubicBezTo>
                  <a:cubicBezTo>
                    <a:pt x="807" y="1470"/>
                    <a:pt x="823" y="1493"/>
                    <a:pt x="854" y="1478"/>
                  </a:cubicBezTo>
                  <a:cubicBezTo>
                    <a:pt x="886" y="1462"/>
                    <a:pt x="894" y="1399"/>
                    <a:pt x="917" y="1399"/>
                  </a:cubicBezTo>
                  <a:cubicBezTo>
                    <a:pt x="933" y="1399"/>
                    <a:pt x="965" y="1383"/>
                    <a:pt x="925" y="1367"/>
                  </a:cubicBezTo>
                  <a:cubicBezTo>
                    <a:pt x="886" y="1352"/>
                    <a:pt x="854" y="1375"/>
                    <a:pt x="886" y="1328"/>
                  </a:cubicBezTo>
                  <a:cubicBezTo>
                    <a:pt x="917" y="1272"/>
                    <a:pt x="917" y="1257"/>
                    <a:pt x="941" y="1217"/>
                  </a:cubicBezTo>
                  <a:cubicBezTo>
                    <a:pt x="973" y="1178"/>
                    <a:pt x="973" y="1178"/>
                    <a:pt x="981" y="1138"/>
                  </a:cubicBezTo>
                  <a:cubicBezTo>
                    <a:pt x="989" y="1091"/>
                    <a:pt x="996" y="1114"/>
                    <a:pt x="1012" y="1051"/>
                  </a:cubicBezTo>
                  <a:cubicBezTo>
                    <a:pt x="1028" y="988"/>
                    <a:pt x="996" y="948"/>
                    <a:pt x="1036" y="925"/>
                  </a:cubicBezTo>
                  <a:cubicBezTo>
                    <a:pt x="1083" y="901"/>
                    <a:pt x="1091" y="877"/>
                    <a:pt x="1115" y="901"/>
                  </a:cubicBezTo>
                  <a:cubicBezTo>
                    <a:pt x="1139" y="925"/>
                    <a:pt x="1170" y="956"/>
                    <a:pt x="1186" y="941"/>
                  </a:cubicBezTo>
                  <a:cubicBezTo>
                    <a:pt x="1194" y="932"/>
                    <a:pt x="1194" y="917"/>
                    <a:pt x="1194" y="893"/>
                  </a:cubicBezTo>
                  <a:cubicBezTo>
                    <a:pt x="1186" y="877"/>
                    <a:pt x="1210" y="830"/>
                    <a:pt x="1234" y="846"/>
                  </a:cubicBezTo>
                  <a:cubicBezTo>
                    <a:pt x="1249" y="854"/>
                    <a:pt x="1257" y="854"/>
                    <a:pt x="1257" y="822"/>
                  </a:cubicBezTo>
                  <a:cubicBezTo>
                    <a:pt x="1257" y="790"/>
                    <a:pt x="1226" y="759"/>
                    <a:pt x="1257" y="759"/>
                  </a:cubicBezTo>
                  <a:cubicBezTo>
                    <a:pt x="1289" y="759"/>
                    <a:pt x="1329" y="774"/>
                    <a:pt x="1336" y="751"/>
                  </a:cubicBezTo>
                  <a:cubicBezTo>
                    <a:pt x="1344" y="719"/>
                    <a:pt x="1336" y="679"/>
                    <a:pt x="1368" y="672"/>
                  </a:cubicBezTo>
                  <a:cubicBezTo>
                    <a:pt x="1400" y="664"/>
                    <a:pt x="1407" y="688"/>
                    <a:pt x="1423" y="624"/>
                  </a:cubicBezTo>
                  <a:cubicBezTo>
                    <a:pt x="1431" y="569"/>
                    <a:pt x="1439" y="521"/>
                    <a:pt x="1431" y="482"/>
                  </a:cubicBezTo>
                  <a:cubicBezTo>
                    <a:pt x="1431" y="442"/>
                    <a:pt x="1447" y="395"/>
                    <a:pt x="1471" y="411"/>
                  </a:cubicBezTo>
                  <a:cubicBezTo>
                    <a:pt x="1494" y="419"/>
                    <a:pt x="1566" y="490"/>
                    <a:pt x="1605" y="498"/>
                  </a:cubicBezTo>
                  <a:cubicBezTo>
                    <a:pt x="1637" y="498"/>
                    <a:pt x="1660" y="466"/>
                    <a:pt x="1676" y="419"/>
                  </a:cubicBezTo>
                  <a:lnTo>
                    <a:pt x="1668" y="419"/>
                  </a:lnTo>
                  <a:cubicBezTo>
                    <a:pt x="1668" y="419"/>
                    <a:pt x="1637" y="363"/>
                    <a:pt x="1629" y="348"/>
                  </a:cubicBezTo>
                  <a:cubicBezTo>
                    <a:pt x="1629" y="324"/>
                    <a:pt x="1605" y="308"/>
                    <a:pt x="1573" y="308"/>
                  </a:cubicBezTo>
                  <a:cubicBezTo>
                    <a:pt x="1550" y="308"/>
                    <a:pt x="1526" y="308"/>
                    <a:pt x="1510" y="292"/>
                  </a:cubicBezTo>
                  <a:cubicBezTo>
                    <a:pt x="1487" y="284"/>
                    <a:pt x="1463" y="300"/>
                    <a:pt x="1455" y="316"/>
                  </a:cubicBezTo>
                  <a:cubicBezTo>
                    <a:pt x="1439" y="324"/>
                    <a:pt x="1415" y="332"/>
                    <a:pt x="1392" y="340"/>
                  </a:cubicBezTo>
                  <a:cubicBezTo>
                    <a:pt x="1376" y="348"/>
                    <a:pt x="1368" y="387"/>
                    <a:pt x="1329" y="387"/>
                  </a:cubicBezTo>
                  <a:cubicBezTo>
                    <a:pt x="1289" y="379"/>
                    <a:pt x="1289" y="363"/>
                    <a:pt x="1281" y="348"/>
                  </a:cubicBezTo>
                  <a:cubicBezTo>
                    <a:pt x="1265" y="332"/>
                    <a:pt x="1242" y="419"/>
                    <a:pt x="1242" y="435"/>
                  </a:cubicBezTo>
                  <a:cubicBezTo>
                    <a:pt x="1234" y="442"/>
                    <a:pt x="1226" y="466"/>
                    <a:pt x="1218" y="442"/>
                  </a:cubicBezTo>
                  <a:cubicBezTo>
                    <a:pt x="1218" y="426"/>
                    <a:pt x="1170" y="450"/>
                    <a:pt x="1170" y="450"/>
                  </a:cubicBezTo>
                  <a:cubicBezTo>
                    <a:pt x="1052" y="585"/>
                    <a:pt x="1052" y="585"/>
                    <a:pt x="1052" y="585"/>
                  </a:cubicBezTo>
                  <a:cubicBezTo>
                    <a:pt x="1012" y="348"/>
                    <a:pt x="1012" y="348"/>
                    <a:pt x="1012" y="348"/>
                  </a:cubicBezTo>
                  <a:cubicBezTo>
                    <a:pt x="641" y="419"/>
                    <a:pt x="641" y="419"/>
                    <a:pt x="641" y="419"/>
                  </a:cubicBezTo>
                  <a:cubicBezTo>
                    <a:pt x="561" y="8"/>
                    <a:pt x="561" y="8"/>
                    <a:pt x="561" y="8"/>
                  </a:cubicBezTo>
                  <a:cubicBezTo>
                    <a:pt x="546" y="0"/>
                    <a:pt x="530" y="8"/>
                    <a:pt x="538" y="15"/>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37" name="Freeform 778"/>
            <p:cNvSpPr>
              <a:spLocks noChangeArrowheads="1"/>
            </p:cNvSpPr>
            <p:nvPr/>
          </p:nvSpPr>
          <p:spPr bwMode="auto">
            <a:xfrm>
              <a:off x="14957445" y="5502712"/>
              <a:ext cx="890613" cy="885975"/>
            </a:xfrm>
            <a:custGeom>
              <a:avLst/>
              <a:gdLst>
                <a:gd name="T0" fmla="*/ 301 w 1693"/>
                <a:gd name="T1" fmla="*/ 1595 h 1683"/>
                <a:gd name="T2" fmla="*/ 111 w 1693"/>
                <a:gd name="T3" fmla="*/ 1423 h 1683"/>
                <a:gd name="T4" fmla="*/ 64 w 1693"/>
                <a:gd name="T5" fmla="*/ 1154 h 1683"/>
                <a:gd name="T6" fmla="*/ 127 w 1693"/>
                <a:gd name="T7" fmla="*/ 1067 h 1683"/>
                <a:gd name="T8" fmla="*/ 174 w 1693"/>
                <a:gd name="T9" fmla="*/ 838 h 1683"/>
                <a:gd name="T10" fmla="*/ 269 w 1693"/>
                <a:gd name="T11" fmla="*/ 695 h 1683"/>
                <a:gd name="T12" fmla="*/ 356 w 1693"/>
                <a:gd name="T13" fmla="*/ 624 h 1683"/>
                <a:gd name="T14" fmla="*/ 483 w 1693"/>
                <a:gd name="T15" fmla="*/ 553 h 1683"/>
                <a:gd name="T16" fmla="*/ 554 w 1693"/>
                <a:gd name="T17" fmla="*/ 237 h 1683"/>
                <a:gd name="T18" fmla="*/ 554 w 1693"/>
                <a:gd name="T19" fmla="*/ 87 h 1683"/>
                <a:gd name="T20" fmla="*/ 569 w 1693"/>
                <a:gd name="T21" fmla="*/ 0 h 1683"/>
                <a:gd name="T22" fmla="*/ 1178 w 1693"/>
                <a:gd name="T23" fmla="*/ 442 h 1683"/>
                <a:gd name="T24" fmla="*/ 1242 w 1693"/>
                <a:gd name="T25" fmla="*/ 435 h 1683"/>
                <a:gd name="T26" fmla="*/ 1297 w 1693"/>
                <a:gd name="T27" fmla="*/ 355 h 1683"/>
                <a:gd name="T28" fmla="*/ 1455 w 1693"/>
                <a:gd name="T29" fmla="*/ 308 h 1683"/>
                <a:gd name="T30" fmla="*/ 1684 w 1693"/>
                <a:gd name="T31" fmla="*/ 419 h 1683"/>
                <a:gd name="T32" fmla="*/ 1510 w 1693"/>
                <a:gd name="T33" fmla="*/ 435 h 1683"/>
                <a:gd name="T34" fmla="*/ 1392 w 1693"/>
                <a:gd name="T35" fmla="*/ 672 h 1683"/>
                <a:gd name="T36" fmla="*/ 1297 w 1693"/>
                <a:gd name="T37" fmla="*/ 766 h 1683"/>
                <a:gd name="T38" fmla="*/ 1257 w 1693"/>
                <a:gd name="T39" fmla="*/ 854 h 1683"/>
                <a:gd name="T40" fmla="*/ 1194 w 1693"/>
                <a:gd name="T41" fmla="*/ 941 h 1683"/>
                <a:gd name="T42" fmla="*/ 1052 w 1693"/>
                <a:gd name="T43" fmla="*/ 925 h 1683"/>
                <a:gd name="T44" fmla="*/ 965 w 1693"/>
                <a:gd name="T45" fmla="*/ 1201 h 1683"/>
                <a:gd name="T46" fmla="*/ 902 w 1693"/>
                <a:gd name="T47" fmla="*/ 1359 h 1683"/>
                <a:gd name="T48" fmla="*/ 862 w 1693"/>
                <a:gd name="T49" fmla="*/ 1478 h 1683"/>
                <a:gd name="T50" fmla="*/ 712 w 1693"/>
                <a:gd name="T51" fmla="*/ 1540 h 1683"/>
                <a:gd name="T52" fmla="*/ 569 w 1693"/>
                <a:gd name="T53" fmla="*/ 1619 h 1683"/>
                <a:gd name="T54" fmla="*/ 459 w 1693"/>
                <a:gd name="T55" fmla="*/ 1682 h 1683"/>
                <a:gd name="T56" fmla="*/ 127 w 1693"/>
                <a:gd name="T57" fmla="*/ 956 h 1683"/>
                <a:gd name="T58" fmla="*/ 95 w 1693"/>
                <a:gd name="T59" fmla="*/ 1106 h 1683"/>
                <a:gd name="T60" fmla="*/ 103 w 1693"/>
                <a:gd name="T61" fmla="*/ 1383 h 1683"/>
                <a:gd name="T62" fmla="*/ 301 w 1693"/>
                <a:gd name="T63" fmla="*/ 1548 h 1683"/>
                <a:gd name="T64" fmla="*/ 459 w 1693"/>
                <a:gd name="T65" fmla="*/ 1675 h 1683"/>
                <a:gd name="T66" fmla="*/ 569 w 1693"/>
                <a:gd name="T67" fmla="*/ 1611 h 1683"/>
                <a:gd name="T68" fmla="*/ 712 w 1693"/>
                <a:gd name="T69" fmla="*/ 1532 h 1683"/>
                <a:gd name="T70" fmla="*/ 862 w 1693"/>
                <a:gd name="T71" fmla="*/ 1478 h 1683"/>
                <a:gd name="T72" fmla="*/ 902 w 1693"/>
                <a:gd name="T73" fmla="*/ 1367 h 1683"/>
                <a:gd name="T74" fmla="*/ 965 w 1693"/>
                <a:gd name="T75" fmla="*/ 1193 h 1683"/>
                <a:gd name="T76" fmla="*/ 1044 w 1693"/>
                <a:gd name="T77" fmla="*/ 917 h 1683"/>
                <a:gd name="T78" fmla="*/ 1186 w 1693"/>
                <a:gd name="T79" fmla="*/ 941 h 1683"/>
                <a:gd name="T80" fmla="*/ 1242 w 1693"/>
                <a:gd name="T81" fmla="*/ 838 h 1683"/>
                <a:gd name="T82" fmla="*/ 1265 w 1693"/>
                <a:gd name="T83" fmla="*/ 759 h 1683"/>
                <a:gd name="T84" fmla="*/ 1376 w 1693"/>
                <a:gd name="T85" fmla="*/ 672 h 1683"/>
                <a:gd name="T86" fmla="*/ 1479 w 1693"/>
                <a:gd name="T87" fmla="*/ 403 h 1683"/>
                <a:gd name="T88" fmla="*/ 1676 w 1693"/>
                <a:gd name="T89" fmla="*/ 426 h 1683"/>
                <a:gd name="T90" fmla="*/ 1502 w 1693"/>
                <a:gd name="T91" fmla="*/ 292 h 1683"/>
                <a:gd name="T92" fmla="*/ 1337 w 1693"/>
                <a:gd name="T93" fmla="*/ 387 h 1683"/>
                <a:gd name="T94" fmla="*/ 1250 w 1693"/>
                <a:gd name="T95" fmla="*/ 435 h 1683"/>
                <a:gd name="T96" fmla="*/ 1060 w 1693"/>
                <a:gd name="T97" fmla="*/ 593 h 1683"/>
                <a:gd name="T98" fmla="*/ 546 w 1693"/>
                <a:gd name="T99" fmla="*/ 15 h 1683"/>
                <a:gd name="T100" fmla="*/ 569 w 1693"/>
                <a:gd name="T101" fmla="*/ 166 h 1683"/>
                <a:gd name="T102" fmla="*/ 538 w 1693"/>
                <a:gd name="T103" fmla="*/ 340 h 1683"/>
                <a:gd name="T104" fmla="*/ 404 w 1693"/>
                <a:gd name="T105" fmla="*/ 640 h 1683"/>
                <a:gd name="T106" fmla="*/ 317 w 1693"/>
                <a:gd name="T107" fmla="*/ 624 h 1683"/>
                <a:gd name="T108" fmla="*/ 238 w 1693"/>
                <a:gd name="T109" fmla="*/ 87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3" h="1683">
                  <a:moveTo>
                    <a:pt x="459" y="1682"/>
                  </a:moveTo>
                  <a:lnTo>
                    <a:pt x="459" y="1682"/>
                  </a:lnTo>
                  <a:cubicBezTo>
                    <a:pt x="451" y="1682"/>
                    <a:pt x="443" y="1675"/>
                    <a:pt x="435" y="1667"/>
                  </a:cubicBezTo>
                  <a:cubicBezTo>
                    <a:pt x="427" y="1651"/>
                    <a:pt x="404" y="1627"/>
                    <a:pt x="356" y="1619"/>
                  </a:cubicBezTo>
                  <a:cubicBezTo>
                    <a:pt x="325" y="1611"/>
                    <a:pt x="309" y="1604"/>
                    <a:pt x="301" y="1595"/>
                  </a:cubicBezTo>
                  <a:cubicBezTo>
                    <a:pt x="293" y="1588"/>
                    <a:pt x="293" y="1580"/>
                    <a:pt x="293" y="1572"/>
                  </a:cubicBezTo>
                  <a:cubicBezTo>
                    <a:pt x="293" y="1564"/>
                    <a:pt x="301" y="1556"/>
                    <a:pt x="293" y="1548"/>
                  </a:cubicBezTo>
                  <a:cubicBezTo>
                    <a:pt x="277" y="1532"/>
                    <a:pt x="269" y="1532"/>
                    <a:pt x="253" y="1524"/>
                  </a:cubicBezTo>
                  <a:cubicBezTo>
                    <a:pt x="238" y="1524"/>
                    <a:pt x="214" y="1524"/>
                    <a:pt x="182" y="1509"/>
                  </a:cubicBezTo>
                  <a:cubicBezTo>
                    <a:pt x="135" y="1485"/>
                    <a:pt x="127" y="1446"/>
                    <a:pt x="111" y="1423"/>
                  </a:cubicBezTo>
                  <a:cubicBezTo>
                    <a:pt x="111" y="1415"/>
                    <a:pt x="103" y="1399"/>
                    <a:pt x="103" y="1391"/>
                  </a:cubicBezTo>
                  <a:cubicBezTo>
                    <a:pt x="95" y="1383"/>
                    <a:pt x="95" y="1383"/>
                    <a:pt x="95" y="1383"/>
                  </a:cubicBezTo>
                  <a:cubicBezTo>
                    <a:pt x="79" y="1352"/>
                    <a:pt x="64" y="1328"/>
                    <a:pt x="40" y="1304"/>
                  </a:cubicBezTo>
                  <a:cubicBezTo>
                    <a:pt x="8" y="1280"/>
                    <a:pt x="0" y="1185"/>
                    <a:pt x="0" y="1178"/>
                  </a:cubicBezTo>
                  <a:cubicBezTo>
                    <a:pt x="0" y="1162"/>
                    <a:pt x="48" y="1154"/>
                    <a:pt x="64" y="1154"/>
                  </a:cubicBezTo>
                  <a:cubicBezTo>
                    <a:pt x="87" y="1146"/>
                    <a:pt x="87" y="1146"/>
                    <a:pt x="87" y="1114"/>
                  </a:cubicBezTo>
                  <a:cubicBezTo>
                    <a:pt x="87" y="1106"/>
                    <a:pt x="87" y="1106"/>
                    <a:pt x="87" y="1106"/>
                  </a:cubicBezTo>
                  <a:cubicBezTo>
                    <a:pt x="87" y="1083"/>
                    <a:pt x="95" y="1075"/>
                    <a:pt x="111" y="1075"/>
                  </a:cubicBezTo>
                  <a:lnTo>
                    <a:pt x="119" y="1075"/>
                  </a:lnTo>
                  <a:cubicBezTo>
                    <a:pt x="127" y="1067"/>
                    <a:pt x="127" y="1067"/>
                    <a:pt x="127" y="1067"/>
                  </a:cubicBezTo>
                  <a:cubicBezTo>
                    <a:pt x="135" y="1051"/>
                    <a:pt x="127" y="1027"/>
                    <a:pt x="119" y="1004"/>
                  </a:cubicBezTo>
                  <a:cubicBezTo>
                    <a:pt x="111" y="988"/>
                    <a:pt x="119" y="972"/>
                    <a:pt x="119" y="956"/>
                  </a:cubicBezTo>
                  <a:cubicBezTo>
                    <a:pt x="127" y="941"/>
                    <a:pt x="127" y="932"/>
                    <a:pt x="127" y="917"/>
                  </a:cubicBezTo>
                  <a:cubicBezTo>
                    <a:pt x="127" y="893"/>
                    <a:pt x="151" y="854"/>
                    <a:pt x="158" y="838"/>
                  </a:cubicBezTo>
                  <a:cubicBezTo>
                    <a:pt x="167" y="838"/>
                    <a:pt x="167" y="838"/>
                    <a:pt x="174" y="838"/>
                  </a:cubicBezTo>
                  <a:cubicBezTo>
                    <a:pt x="182" y="838"/>
                    <a:pt x="198" y="846"/>
                    <a:pt x="206" y="861"/>
                  </a:cubicBezTo>
                  <a:cubicBezTo>
                    <a:pt x="214" y="861"/>
                    <a:pt x="222" y="869"/>
                    <a:pt x="230" y="877"/>
                  </a:cubicBezTo>
                  <a:lnTo>
                    <a:pt x="230" y="877"/>
                  </a:lnTo>
                  <a:cubicBezTo>
                    <a:pt x="238" y="869"/>
                    <a:pt x="230" y="790"/>
                    <a:pt x="222" y="751"/>
                  </a:cubicBezTo>
                  <a:cubicBezTo>
                    <a:pt x="214" y="719"/>
                    <a:pt x="245" y="703"/>
                    <a:pt x="269" y="695"/>
                  </a:cubicBezTo>
                  <a:cubicBezTo>
                    <a:pt x="269" y="695"/>
                    <a:pt x="277" y="695"/>
                    <a:pt x="285" y="695"/>
                  </a:cubicBezTo>
                  <a:cubicBezTo>
                    <a:pt x="301" y="688"/>
                    <a:pt x="301" y="664"/>
                    <a:pt x="301" y="648"/>
                  </a:cubicBezTo>
                  <a:cubicBezTo>
                    <a:pt x="301" y="640"/>
                    <a:pt x="309" y="632"/>
                    <a:pt x="309" y="624"/>
                  </a:cubicBezTo>
                  <a:cubicBezTo>
                    <a:pt x="309" y="608"/>
                    <a:pt x="317" y="601"/>
                    <a:pt x="325" y="601"/>
                  </a:cubicBezTo>
                  <a:cubicBezTo>
                    <a:pt x="332" y="601"/>
                    <a:pt x="340" y="608"/>
                    <a:pt x="356" y="624"/>
                  </a:cubicBezTo>
                  <a:cubicBezTo>
                    <a:pt x="364" y="624"/>
                    <a:pt x="364" y="624"/>
                    <a:pt x="372" y="632"/>
                  </a:cubicBezTo>
                  <a:cubicBezTo>
                    <a:pt x="372" y="632"/>
                    <a:pt x="380" y="640"/>
                    <a:pt x="388" y="640"/>
                  </a:cubicBezTo>
                  <a:cubicBezTo>
                    <a:pt x="396" y="640"/>
                    <a:pt x="396" y="632"/>
                    <a:pt x="404" y="632"/>
                  </a:cubicBezTo>
                  <a:cubicBezTo>
                    <a:pt x="411" y="632"/>
                    <a:pt x="419" y="624"/>
                    <a:pt x="427" y="624"/>
                  </a:cubicBezTo>
                  <a:cubicBezTo>
                    <a:pt x="443" y="616"/>
                    <a:pt x="467" y="585"/>
                    <a:pt x="483" y="553"/>
                  </a:cubicBezTo>
                  <a:cubicBezTo>
                    <a:pt x="491" y="545"/>
                    <a:pt x="498" y="529"/>
                    <a:pt x="506" y="521"/>
                  </a:cubicBezTo>
                  <a:cubicBezTo>
                    <a:pt x="530" y="498"/>
                    <a:pt x="522" y="435"/>
                    <a:pt x="514" y="379"/>
                  </a:cubicBezTo>
                  <a:cubicBezTo>
                    <a:pt x="506" y="340"/>
                    <a:pt x="522" y="332"/>
                    <a:pt x="538" y="332"/>
                  </a:cubicBezTo>
                  <a:cubicBezTo>
                    <a:pt x="546" y="332"/>
                    <a:pt x="554" y="324"/>
                    <a:pt x="554" y="324"/>
                  </a:cubicBezTo>
                  <a:cubicBezTo>
                    <a:pt x="562" y="316"/>
                    <a:pt x="554" y="268"/>
                    <a:pt x="554" y="237"/>
                  </a:cubicBezTo>
                  <a:cubicBezTo>
                    <a:pt x="554" y="221"/>
                    <a:pt x="546" y="205"/>
                    <a:pt x="546" y="197"/>
                  </a:cubicBezTo>
                  <a:cubicBezTo>
                    <a:pt x="546" y="166"/>
                    <a:pt x="546" y="166"/>
                    <a:pt x="562" y="166"/>
                  </a:cubicBezTo>
                  <a:lnTo>
                    <a:pt x="569" y="158"/>
                  </a:lnTo>
                  <a:cubicBezTo>
                    <a:pt x="578" y="158"/>
                    <a:pt x="569" y="134"/>
                    <a:pt x="562" y="118"/>
                  </a:cubicBezTo>
                  <a:cubicBezTo>
                    <a:pt x="562" y="110"/>
                    <a:pt x="554" y="102"/>
                    <a:pt x="554" y="87"/>
                  </a:cubicBezTo>
                  <a:cubicBezTo>
                    <a:pt x="554" y="79"/>
                    <a:pt x="546" y="63"/>
                    <a:pt x="546" y="47"/>
                  </a:cubicBezTo>
                  <a:cubicBezTo>
                    <a:pt x="546" y="39"/>
                    <a:pt x="538" y="24"/>
                    <a:pt x="538" y="15"/>
                  </a:cubicBezTo>
                  <a:lnTo>
                    <a:pt x="538" y="8"/>
                  </a:lnTo>
                  <a:cubicBezTo>
                    <a:pt x="546" y="0"/>
                    <a:pt x="554" y="0"/>
                    <a:pt x="562" y="0"/>
                  </a:cubicBezTo>
                  <a:cubicBezTo>
                    <a:pt x="569" y="0"/>
                    <a:pt x="569" y="0"/>
                    <a:pt x="569" y="0"/>
                  </a:cubicBezTo>
                  <a:cubicBezTo>
                    <a:pt x="578" y="0"/>
                    <a:pt x="578" y="0"/>
                    <a:pt x="578" y="0"/>
                  </a:cubicBezTo>
                  <a:cubicBezTo>
                    <a:pt x="657" y="419"/>
                    <a:pt x="657" y="419"/>
                    <a:pt x="657" y="419"/>
                  </a:cubicBezTo>
                  <a:cubicBezTo>
                    <a:pt x="1020" y="348"/>
                    <a:pt x="1020" y="348"/>
                    <a:pt x="1020" y="348"/>
                  </a:cubicBezTo>
                  <a:cubicBezTo>
                    <a:pt x="1060" y="577"/>
                    <a:pt x="1060" y="577"/>
                    <a:pt x="1060" y="577"/>
                  </a:cubicBezTo>
                  <a:cubicBezTo>
                    <a:pt x="1178" y="442"/>
                    <a:pt x="1178" y="442"/>
                    <a:pt x="1178" y="442"/>
                  </a:cubicBezTo>
                  <a:lnTo>
                    <a:pt x="1178" y="442"/>
                  </a:lnTo>
                  <a:cubicBezTo>
                    <a:pt x="1178" y="442"/>
                    <a:pt x="1202" y="435"/>
                    <a:pt x="1218" y="435"/>
                  </a:cubicBezTo>
                  <a:cubicBezTo>
                    <a:pt x="1226" y="435"/>
                    <a:pt x="1226" y="442"/>
                    <a:pt x="1234" y="442"/>
                  </a:cubicBezTo>
                  <a:cubicBezTo>
                    <a:pt x="1234" y="450"/>
                    <a:pt x="1234" y="450"/>
                    <a:pt x="1234" y="450"/>
                  </a:cubicBezTo>
                  <a:lnTo>
                    <a:pt x="1242" y="435"/>
                  </a:lnTo>
                  <a:lnTo>
                    <a:pt x="1242" y="435"/>
                  </a:lnTo>
                  <a:cubicBezTo>
                    <a:pt x="1242" y="426"/>
                    <a:pt x="1250" y="419"/>
                    <a:pt x="1250" y="411"/>
                  </a:cubicBezTo>
                  <a:cubicBezTo>
                    <a:pt x="1265" y="363"/>
                    <a:pt x="1273" y="348"/>
                    <a:pt x="1289" y="348"/>
                  </a:cubicBezTo>
                  <a:lnTo>
                    <a:pt x="1289" y="348"/>
                  </a:lnTo>
                  <a:cubicBezTo>
                    <a:pt x="1297" y="348"/>
                    <a:pt x="1297" y="355"/>
                    <a:pt x="1297" y="355"/>
                  </a:cubicBezTo>
                  <a:cubicBezTo>
                    <a:pt x="1305" y="371"/>
                    <a:pt x="1313" y="379"/>
                    <a:pt x="1337" y="379"/>
                  </a:cubicBezTo>
                  <a:cubicBezTo>
                    <a:pt x="1360" y="387"/>
                    <a:pt x="1368" y="371"/>
                    <a:pt x="1384" y="355"/>
                  </a:cubicBezTo>
                  <a:cubicBezTo>
                    <a:pt x="1384" y="348"/>
                    <a:pt x="1392" y="340"/>
                    <a:pt x="1400" y="340"/>
                  </a:cubicBezTo>
                  <a:cubicBezTo>
                    <a:pt x="1408" y="332"/>
                    <a:pt x="1415" y="332"/>
                    <a:pt x="1423" y="332"/>
                  </a:cubicBezTo>
                  <a:cubicBezTo>
                    <a:pt x="1439" y="324"/>
                    <a:pt x="1447" y="316"/>
                    <a:pt x="1455" y="308"/>
                  </a:cubicBezTo>
                  <a:cubicBezTo>
                    <a:pt x="1463" y="300"/>
                    <a:pt x="1487" y="292"/>
                    <a:pt x="1502" y="292"/>
                  </a:cubicBezTo>
                  <a:cubicBezTo>
                    <a:pt x="1510" y="292"/>
                    <a:pt x="1510" y="292"/>
                    <a:pt x="1518" y="292"/>
                  </a:cubicBezTo>
                  <a:cubicBezTo>
                    <a:pt x="1534" y="300"/>
                    <a:pt x="1558" y="300"/>
                    <a:pt x="1581" y="300"/>
                  </a:cubicBezTo>
                  <a:cubicBezTo>
                    <a:pt x="1613" y="300"/>
                    <a:pt x="1637" y="324"/>
                    <a:pt x="1645" y="340"/>
                  </a:cubicBezTo>
                  <a:cubicBezTo>
                    <a:pt x="1645" y="363"/>
                    <a:pt x="1676" y="403"/>
                    <a:pt x="1684" y="419"/>
                  </a:cubicBezTo>
                  <a:lnTo>
                    <a:pt x="1684" y="419"/>
                  </a:lnTo>
                  <a:cubicBezTo>
                    <a:pt x="1692" y="411"/>
                    <a:pt x="1692" y="411"/>
                    <a:pt x="1692" y="411"/>
                  </a:cubicBezTo>
                  <a:cubicBezTo>
                    <a:pt x="1692" y="419"/>
                    <a:pt x="1692" y="419"/>
                    <a:pt x="1692" y="419"/>
                  </a:cubicBezTo>
                  <a:cubicBezTo>
                    <a:pt x="1668" y="474"/>
                    <a:pt x="1637" y="506"/>
                    <a:pt x="1613" y="498"/>
                  </a:cubicBezTo>
                  <a:cubicBezTo>
                    <a:pt x="1590" y="490"/>
                    <a:pt x="1542" y="458"/>
                    <a:pt x="1510" y="435"/>
                  </a:cubicBezTo>
                  <a:cubicBezTo>
                    <a:pt x="1495" y="426"/>
                    <a:pt x="1479" y="411"/>
                    <a:pt x="1479" y="411"/>
                  </a:cubicBezTo>
                  <a:cubicBezTo>
                    <a:pt x="1471" y="411"/>
                    <a:pt x="1463" y="411"/>
                    <a:pt x="1463" y="411"/>
                  </a:cubicBezTo>
                  <a:cubicBezTo>
                    <a:pt x="1455" y="426"/>
                    <a:pt x="1447" y="450"/>
                    <a:pt x="1447" y="482"/>
                  </a:cubicBezTo>
                  <a:cubicBezTo>
                    <a:pt x="1447" y="529"/>
                    <a:pt x="1447" y="577"/>
                    <a:pt x="1431" y="624"/>
                  </a:cubicBezTo>
                  <a:cubicBezTo>
                    <a:pt x="1423" y="672"/>
                    <a:pt x="1415" y="672"/>
                    <a:pt x="1392" y="672"/>
                  </a:cubicBezTo>
                  <a:cubicBezTo>
                    <a:pt x="1392" y="672"/>
                    <a:pt x="1384" y="679"/>
                    <a:pt x="1376" y="679"/>
                  </a:cubicBezTo>
                  <a:cubicBezTo>
                    <a:pt x="1352" y="679"/>
                    <a:pt x="1352" y="703"/>
                    <a:pt x="1352" y="719"/>
                  </a:cubicBezTo>
                  <a:cubicBezTo>
                    <a:pt x="1352" y="735"/>
                    <a:pt x="1352" y="743"/>
                    <a:pt x="1344" y="751"/>
                  </a:cubicBezTo>
                  <a:cubicBezTo>
                    <a:pt x="1344" y="766"/>
                    <a:pt x="1328" y="766"/>
                    <a:pt x="1321" y="766"/>
                  </a:cubicBezTo>
                  <a:cubicBezTo>
                    <a:pt x="1313" y="766"/>
                    <a:pt x="1305" y="766"/>
                    <a:pt x="1297" y="766"/>
                  </a:cubicBezTo>
                  <a:cubicBezTo>
                    <a:pt x="1289" y="766"/>
                    <a:pt x="1273" y="759"/>
                    <a:pt x="1265" y="766"/>
                  </a:cubicBezTo>
                  <a:cubicBezTo>
                    <a:pt x="1257" y="766"/>
                    <a:pt x="1257" y="766"/>
                    <a:pt x="1257" y="766"/>
                  </a:cubicBezTo>
                  <a:cubicBezTo>
                    <a:pt x="1257" y="766"/>
                    <a:pt x="1257" y="774"/>
                    <a:pt x="1257" y="782"/>
                  </a:cubicBezTo>
                  <a:cubicBezTo>
                    <a:pt x="1265" y="790"/>
                    <a:pt x="1265" y="806"/>
                    <a:pt x="1265" y="822"/>
                  </a:cubicBezTo>
                  <a:cubicBezTo>
                    <a:pt x="1265" y="838"/>
                    <a:pt x="1265" y="854"/>
                    <a:pt x="1257" y="854"/>
                  </a:cubicBezTo>
                  <a:cubicBezTo>
                    <a:pt x="1250" y="854"/>
                    <a:pt x="1242" y="854"/>
                    <a:pt x="1234" y="846"/>
                  </a:cubicBezTo>
                  <a:cubicBezTo>
                    <a:pt x="1234" y="838"/>
                    <a:pt x="1226" y="846"/>
                    <a:pt x="1218" y="854"/>
                  </a:cubicBezTo>
                  <a:cubicBezTo>
                    <a:pt x="1210" y="861"/>
                    <a:pt x="1202" y="885"/>
                    <a:pt x="1202" y="893"/>
                  </a:cubicBezTo>
                  <a:lnTo>
                    <a:pt x="1202" y="893"/>
                  </a:lnTo>
                  <a:cubicBezTo>
                    <a:pt x="1202" y="917"/>
                    <a:pt x="1202" y="932"/>
                    <a:pt x="1194" y="941"/>
                  </a:cubicBezTo>
                  <a:cubicBezTo>
                    <a:pt x="1194" y="948"/>
                    <a:pt x="1186" y="948"/>
                    <a:pt x="1186" y="948"/>
                  </a:cubicBezTo>
                  <a:cubicBezTo>
                    <a:pt x="1170" y="948"/>
                    <a:pt x="1147" y="925"/>
                    <a:pt x="1123" y="909"/>
                  </a:cubicBezTo>
                  <a:cubicBezTo>
                    <a:pt x="1123" y="901"/>
                    <a:pt x="1123" y="901"/>
                    <a:pt x="1123" y="901"/>
                  </a:cubicBezTo>
                  <a:cubicBezTo>
                    <a:pt x="1107" y="893"/>
                    <a:pt x="1099" y="893"/>
                    <a:pt x="1075" y="909"/>
                  </a:cubicBezTo>
                  <a:cubicBezTo>
                    <a:pt x="1068" y="917"/>
                    <a:pt x="1060" y="917"/>
                    <a:pt x="1052" y="925"/>
                  </a:cubicBezTo>
                  <a:cubicBezTo>
                    <a:pt x="1028" y="941"/>
                    <a:pt x="1028" y="956"/>
                    <a:pt x="1028" y="988"/>
                  </a:cubicBezTo>
                  <a:cubicBezTo>
                    <a:pt x="1028" y="1004"/>
                    <a:pt x="1028" y="1027"/>
                    <a:pt x="1020" y="1051"/>
                  </a:cubicBezTo>
                  <a:cubicBezTo>
                    <a:pt x="1012" y="1083"/>
                    <a:pt x="1004" y="1099"/>
                    <a:pt x="1004" y="1106"/>
                  </a:cubicBezTo>
                  <a:cubicBezTo>
                    <a:pt x="997" y="1114"/>
                    <a:pt x="997" y="1114"/>
                    <a:pt x="997" y="1138"/>
                  </a:cubicBezTo>
                  <a:cubicBezTo>
                    <a:pt x="989" y="1170"/>
                    <a:pt x="989" y="1178"/>
                    <a:pt x="965" y="1201"/>
                  </a:cubicBezTo>
                  <a:cubicBezTo>
                    <a:pt x="965" y="1201"/>
                    <a:pt x="957" y="1209"/>
                    <a:pt x="957" y="1217"/>
                  </a:cubicBezTo>
                  <a:cubicBezTo>
                    <a:pt x="941" y="1241"/>
                    <a:pt x="933" y="1249"/>
                    <a:pt x="925" y="1272"/>
                  </a:cubicBezTo>
                  <a:cubicBezTo>
                    <a:pt x="917" y="1288"/>
                    <a:pt x="910" y="1304"/>
                    <a:pt x="894" y="1328"/>
                  </a:cubicBezTo>
                  <a:cubicBezTo>
                    <a:pt x="886" y="1344"/>
                    <a:pt x="886" y="1352"/>
                    <a:pt x="886" y="1359"/>
                  </a:cubicBezTo>
                  <a:cubicBezTo>
                    <a:pt x="886" y="1359"/>
                    <a:pt x="894" y="1359"/>
                    <a:pt x="902" y="1359"/>
                  </a:cubicBezTo>
                  <a:cubicBezTo>
                    <a:pt x="910" y="1359"/>
                    <a:pt x="925" y="1359"/>
                    <a:pt x="933" y="1367"/>
                  </a:cubicBezTo>
                  <a:cubicBezTo>
                    <a:pt x="949" y="1375"/>
                    <a:pt x="957" y="1383"/>
                    <a:pt x="957" y="1391"/>
                  </a:cubicBezTo>
                  <a:cubicBezTo>
                    <a:pt x="957" y="1399"/>
                    <a:pt x="933" y="1399"/>
                    <a:pt x="925" y="1399"/>
                  </a:cubicBezTo>
                  <a:cubicBezTo>
                    <a:pt x="917" y="1399"/>
                    <a:pt x="910" y="1415"/>
                    <a:pt x="902" y="1431"/>
                  </a:cubicBezTo>
                  <a:cubicBezTo>
                    <a:pt x="894" y="1454"/>
                    <a:pt x="886" y="1470"/>
                    <a:pt x="862" y="1478"/>
                  </a:cubicBezTo>
                  <a:cubicBezTo>
                    <a:pt x="854" y="1485"/>
                    <a:pt x="846" y="1485"/>
                    <a:pt x="838" y="1485"/>
                  </a:cubicBezTo>
                  <a:lnTo>
                    <a:pt x="831" y="1485"/>
                  </a:lnTo>
                  <a:cubicBezTo>
                    <a:pt x="822" y="1485"/>
                    <a:pt x="822" y="1485"/>
                    <a:pt x="822" y="1485"/>
                  </a:cubicBezTo>
                  <a:lnTo>
                    <a:pt x="822" y="1485"/>
                  </a:lnTo>
                  <a:cubicBezTo>
                    <a:pt x="831" y="1517"/>
                    <a:pt x="783" y="1524"/>
                    <a:pt x="712" y="1540"/>
                  </a:cubicBezTo>
                  <a:cubicBezTo>
                    <a:pt x="704" y="1540"/>
                    <a:pt x="704" y="1540"/>
                    <a:pt x="704" y="1540"/>
                  </a:cubicBezTo>
                  <a:cubicBezTo>
                    <a:pt x="680" y="1548"/>
                    <a:pt x="672" y="1548"/>
                    <a:pt x="672" y="1548"/>
                  </a:cubicBezTo>
                  <a:cubicBezTo>
                    <a:pt x="672" y="1556"/>
                    <a:pt x="672" y="1556"/>
                    <a:pt x="680" y="1556"/>
                  </a:cubicBezTo>
                  <a:cubicBezTo>
                    <a:pt x="680" y="1564"/>
                    <a:pt x="688" y="1572"/>
                    <a:pt x="680" y="1580"/>
                  </a:cubicBezTo>
                  <a:cubicBezTo>
                    <a:pt x="664" y="1588"/>
                    <a:pt x="625" y="1619"/>
                    <a:pt x="569" y="1619"/>
                  </a:cubicBezTo>
                  <a:cubicBezTo>
                    <a:pt x="562" y="1619"/>
                    <a:pt x="546" y="1611"/>
                    <a:pt x="538" y="1611"/>
                  </a:cubicBezTo>
                  <a:cubicBezTo>
                    <a:pt x="522" y="1611"/>
                    <a:pt x="514" y="1604"/>
                    <a:pt x="506" y="1604"/>
                  </a:cubicBezTo>
                  <a:cubicBezTo>
                    <a:pt x="498" y="1604"/>
                    <a:pt x="498" y="1611"/>
                    <a:pt x="498" y="1619"/>
                  </a:cubicBezTo>
                  <a:cubicBezTo>
                    <a:pt x="498" y="1627"/>
                    <a:pt x="498" y="1643"/>
                    <a:pt x="483" y="1667"/>
                  </a:cubicBezTo>
                  <a:cubicBezTo>
                    <a:pt x="475" y="1675"/>
                    <a:pt x="467" y="1682"/>
                    <a:pt x="459" y="1682"/>
                  </a:cubicBezTo>
                  <a:close/>
                  <a:moveTo>
                    <a:pt x="174" y="846"/>
                  </a:moveTo>
                  <a:lnTo>
                    <a:pt x="174" y="846"/>
                  </a:lnTo>
                  <a:cubicBezTo>
                    <a:pt x="167" y="846"/>
                    <a:pt x="167" y="846"/>
                    <a:pt x="167" y="846"/>
                  </a:cubicBezTo>
                  <a:cubicBezTo>
                    <a:pt x="151" y="854"/>
                    <a:pt x="135" y="893"/>
                    <a:pt x="135" y="917"/>
                  </a:cubicBezTo>
                  <a:cubicBezTo>
                    <a:pt x="135" y="932"/>
                    <a:pt x="135" y="948"/>
                    <a:pt x="127" y="956"/>
                  </a:cubicBezTo>
                  <a:cubicBezTo>
                    <a:pt x="127" y="972"/>
                    <a:pt x="119" y="988"/>
                    <a:pt x="127" y="1004"/>
                  </a:cubicBezTo>
                  <a:cubicBezTo>
                    <a:pt x="135" y="1012"/>
                    <a:pt x="143" y="1043"/>
                    <a:pt x="135" y="1067"/>
                  </a:cubicBezTo>
                  <a:cubicBezTo>
                    <a:pt x="135" y="1075"/>
                    <a:pt x="127" y="1075"/>
                    <a:pt x="127" y="1075"/>
                  </a:cubicBezTo>
                  <a:cubicBezTo>
                    <a:pt x="119" y="1083"/>
                    <a:pt x="111" y="1083"/>
                    <a:pt x="111" y="1083"/>
                  </a:cubicBezTo>
                  <a:cubicBezTo>
                    <a:pt x="95" y="1083"/>
                    <a:pt x="95" y="1083"/>
                    <a:pt x="95" y="1106"/>
                  </a:cubicBezTo>
                  <a:cubicBezTo>
                    <a:pt x="95" y="1114"/>
                    <a:pt x="95" y="1114"/>
                    <a:pt x="95" y="1114"/>
                  </a:cubicBezTo>
                  <a:cubicBezTo>
                    <a:pt x="95" y="1146"/>
                    <a:pt x="95" y="1154"/>
                    <a:pt x="64" y="1162"/>
                  </a:cubicBezTo>
                  <a:cubicBezTo>
                    <a:pt x="32" y="1162"/>
                    <a:pt x="8" y="1178"/>
                    <a:pt x="8" y="1178"/>
                  </a:cubicBezTo>
                  <a:cubicBezTo>
                    <a:pt x="8" y="1193"/>
                    <a:pt x="16" y="1280"/>
                    <a:pt x="48" y="1304"/>
                  </a:cubicBezTo>
                  <a:cubicBezTo>
                    <a:pt x="72" y="1320"/>
                    <a:pt x="87" y="1352"/>
                    <a:pt x="103" y="1383"/>
                  </a:cubicBezTo>
                  <a:cubicBezTo>
                    <a:pt x="111" y="1391"/>
                    <a:pt x="111" y="1391"/>
                    <a:pt x="111" y="1391"/>
                  </a:cubicBezTo>
                  <a:cubicBezTo>
                    <a:pt x="111" y="1399"/>
                    <a:pt x="119" y="1407"/>
                    <a:pt x="119" y="1415"/>
                  </a:cubicBezTo>
                  <a:cubicBezTo>
                    <a:pt x="135" y="1446"/>
                    <a:pt x="143" y="1478"/>
                    <a:pt x="190" y="1501"/>
                  </a:cubicBezTo>
                  <a:cubicBezTo>
                    <a:pt x="214" y="1517"/>
                    <a:pt x="238" y="1517"/>
                    <a:pt x="253" y="1517"/>
                  </a:cubicBezTo>
                  <a:cubicBezTo>
                    <a:pt x="269" y="1524"/>
                    <a:pt x="285" y="1524"/>
                    <a:pt x="301" y="1548"/>
                  </a:cubicBezTo>
                  <a:cubicBezTo>
                    <a:pt x="309" y="1556"/>
                    <a:pt x="301" y="1572"/>
                    <a:pt x="301" y="1580"/>
                  </a:cubicBezTo>
                  <a:cubicBezTo>
                    <a:pt x="301" y="1588"/>
                    <a:pt x="301" y="1588"/>
                    <a:pt x="301" y="1595"/>
                  </a:cubicBezTo>
                  <a:cubicBezTo>
                    <a:pt x="309" y="1604"/>
                    <a:pt x="325" y="1604"/>
                    <a:pt x="356" y="1611"/>
                  </a:cubicBezTo>
                  <a:cubicBezTo>
                    <a:pt x="404" y="1627"/>
                    <a:pt x="427" y="1643"/>
                    <a:pt x="443" y="1659"/>
                  </a:cubicBezTo>
                  <a:cubicBezTo>
                    <a:pt x="451" y="1667"/>
                    <a:pt x="459" y="1675"/>
                    <a:pt x="459" y="1675"/>
                  </a:cubicBezTo>
                  <a:cubicBezTo>
                    <a:pt x="467" y="1675"/>
                    <a:pt x="467" y="1667"/>
                    <a:pt x="475" y="1659"/>
                  </a:cubicBezTo>
                  <a:cubicBezTo>
                    <a:pt x="491" y="1643"/>
                    <a:pt x="491" y="1627"/>
                    <a:pt x="491" y="1619"/>
                  </a:cubicBezTo>
                  <a:cubicBezTo>
                    <a:pt x="491" y="1604"/>
                    <a:pt x="498" y="1595"/>
                    <a:pt x="506" y="1595"/>
                  </a:cubicBezTo>
                  <a:cubicBezTo>
                    <a:pt x="514" y="1595"/>
                    <a:pt x="522" y="1604"/>
                    <a:pt x="538" y="1604"/>
                  </a:cubicBezTo>
                  <a:cubicBezTo>
                    <a:pt x="546" y="1604"/>
                    <a:pt x="562" y="1611"/>
                    <a:pt x="569" y="1611"/>
                  </a:cubicBezTo>
                  <a:cubicBezTo>
                    <a:pt x="617" y="1611"/>
                    <a:pt x="664" y="1588"/>
                    <a:pt x="672" y="1572"/>
                  </a:cubicBezTo>
                  <a:cubicBezTo>
                    <a:pt x="680" y="1572"/>
                    <a:pt x="680" y="1572"/>
                    <a:pt x="672" y="1564"/>
                  </a:cubicBezTo>
                  <a:cubicBezTo>
                    <a:pt x="664" y="1556"/>
                    <a:pt x="664" y="1556"/>
                    <a:pt x="664" y="1548"/>
                  </a:cubicBezTo>
                  <a:cubicBezTo>
                    <a:pt x="672" y="1540"/>
                    <a:pt x="680" y="1540"/>
                    <a:pt x="704" y="1532"/>
                  </a:cubicBezTo>
                  <a:cubicBezTo>
                    <a:pt x="712" y="1532"/>
                    <a:pt x="712" y="1532"/>
                    <a:pt x="712" y="1532"/>
                  </a:cubicBezTo>
                  <a:cubicBezTo>
                    <a:pt x="767" y="1517"/>
                    <a:pt x="822" y="1509"/>
                    <a:pt x="815" y="1493"/>
                  </a:cubicBezTo>
                  <a:cubicBezTo>
                    <a:pt x="815" y="1485"/>
                    <a:pt x="815" y="1485"/>
                    <a:pt x="815" y="1478"/>
                  </a:cubicBezTo>
                  <a:cubicBezTo>
                    <a:pt x="822" y="1478"/>
                    <a:pt x="822" y="1478"/>
                    <a:pt x="831" y="1478"/>
                  </a:cubicBezTo>
                  <a:lnTo>
                    <a:pt x="838" y="1478"/>
                  </a:lnTo>
                  <a:cubicBezTo>
                    <a:pt x="846" y="1478"/>
                    <a:pt x="854" y="1478"/>
                    <a:pt x="862" y="1478"/>
                  </a:cubicBezTo>
                  <a:cubicBezTo>
                    <a:pt x="878" y="1470"/>
                    <a:pt x="886" y="1446"/>
                    <a:pt x="894" y="1431"/>
                  </a:cubicBezTo>
                  <a:cubicBezTo>
                    <a:pt x="902" y="1415"/>
                    <a:pt x="910" y="1399"/>
                    <a:pt x="925" y="1399"/>
                  </a:cubicBezTo>
                  <a:cubicBezTo>
                    <a:pt x="933" y="1399"/>
                    <a:pt x="949" y="1391"/>
                    <a:pt x="949" y="1383"/>
                  </a:cubicBezTo>
                  <a:cubicBezTo>
                    <a:pt x="949" y="1383"/>
                    <a:pt x="949" y="1375"/>
                    <a:pt x="933" y="1375"/>
                  </a:cubicBezTo>
                  <a:cubicBezTo>
                    <a:pt x="917" y="1367"/>
                    <a:pt x="910" y="1367"/>
                    <a:pt x="902" y="1367"/>
                  </a:cubicBezTo>
                  <a:cubicBezTo>
                    <a:pt x="886" y="1367"/>
                    <a:pt x="878" y="1367"/>
                    <a:pt x="878" y="1359"/>
                  </a:cubicBezTo>
                  <a:cubicBezTo>
                    <a:pt x="878" y="1352"/>
                    <a:pt x="878" y="1344"/>
                    <a:pt x="894" y="1328"/>
                  </a:cubicBezTo>
                  <a:cubicBezTo>
                    <a:pt x="910" y="1304"/>
                    <a:pt x="910" y="1280"/>
                    <a:pt x="917" y="1265"/>
                  </a:cubicBezTo>
                  <a:cubicBezTo>
                    <a:pt x="925" y="1249"/>
                    <a:pt x="933" y="1233"/>
                    <a:pt x="949" y="1209"/>
                  </a:cubicBezTo>
                  <a:cubicBezTo>
                    <a:pt x="957" y="1209"/>
                    <a:pt x="957" y="1201"/>
                    <a:pt x="965" y="1193"/>
                  </a:cubicBezTo>
                  <a:cubicBezTo>
                    <a:pt x="981" y="1170"/>
                    <a:pt x="981" y="1170"/>
                    <a:pt x="989" y="1138"/>
                  </a:cubicBezTo>
                  <a:cubicBezTo>
                    <a:pt x="989" y="1114"/>
                    <a:pt x="989" y="1106"/>
                    <a:pt x="997" y="1099"/>
                  </a:cubicBezTo>
                  <a:cubicBezTo>
                    <a:pt x="1004" y="1091"/>
                    <a:pt x="1004" y="1083"/>
                    <a:pt x="1012" y="1051"/>
                  </a:cubicBezTo>
                  <a:cubicBezTo>
                    <a:pt x="1020" y="1027"/>
                    <a:pt x="1020" y="1004"/>
                    <a:pt x="1020" y="988"/>
                  </a:cubicBezTo>
                  <a:cubicBezTo>
                    <a:pt x="1020" y="956"/>
                    <a:pt x="1020" y="932"/>
                    <a:pt x="1044" y="917"/>
                  </a:cubicBezTo>
                  <a:cubicBezTo>
                    <a:pt x="1060" y="917"/>
                    <a:pt x="1068" y="909"/>
                    <a:pt x="1075" y="901"/>
                  </a:cubicBezTo>
                  <a:cubicBezTo>
                    <a:pt x="1084" y="893"/>
                    <a:pt x="1091" y="885"/>
                    <a:pt x="1107" y="885"/>
                  </a:cubicBezTo>
                  <a:cubicBezTo>
                    <a:pt x="1115" y="885"/>
                    <a:pt x="1115" y="893"/>
                    <a:pt x="1123" y="901"/>
                  </a:cubicBezTo>
                  <a:cubicBezTo>
                    <a:pt x="1131" y="901"/>
                    <a:pt x="1131" y="901"/>
                    <a:pt x="1131" y="901"/>
                  </a:cubicBezTo>
                  <a:cubicBezTo>
                    <a:pt x="1147" y="917"/>
                    <a:pt x="1170" y="941"/>
                    <a:pt x="1186" y="941"/>
                  </a:cubicBezTo>
                  <a:lnTo>
                    <a:pt x="1186" y="941"/>
                  </a:lnTo>
                  <a:cubicBezTo>
                    <a:pt x="1202" y="925"/>
                    <a:pt x="1194" y="917"/>
                    <a:pt x="1194" y="901"/>
                  </a:cubicBezTo>
                  <a:cubicBezTo>
                    <a:pt x="1194" y="893"/>
                    <a:pt x="1194" y="893"/>
                    <a:pt x="1194" y="893"/>
                  </a:cubicBezTo>
                  <a:cubicBezTo>
                    <a:pt x="1194" y="885"/>
                    <a:pt x="1202" y="861"/>
                    <a:pt x="1210" y="846"/>
                  </a:cubicBezTo>
                  <a:cubicBezTo>
                    <a:pt x="1226" y="838"/>
                    <a:pt x="1234" y="830"/>
                    <a:pt x="1242" y="838"/>
                  </a:cubicBezTo>
                  <a:cubicBezTo>
                    <a:pt x="1250" y="846"/>
                    <a:pt x="1250" y="846"/>
                    <a:pt x="1257" y="846"/>
                  </a:cubicBezTo>
                  <a:cubicBezTo>
                    <a:pt x="1257" y="846"/>
                    <a:pt x="1257" y="846"/>
                    <a:pt x="1257" y="822"/>
                  </a:cubicBezTo>
                  <a:cubicBezTo>
                    <a:pt x="1257" y="806"/>
                    <a:pt x="1257" y="798"/>
                    <a:pt x="1250" y="790"/>
                  </a:cubicBezTo>
                  <a:cubicBezTo>
                    <a:pt x="1250" y="774"/>
                    <a:pt x="1250" y="766"/>
                    <a:pt x="1250" y="759"/>
                  </a:cubicBezTo>
                  <a:cubicBezTo>
                    <a:pt x="1250" y="759"/>
                    <a:pt x="1257" y="759"/>
                    <a:pt x="1265" y="759"/>
                  </a:cubicBezTo>
                  <a:cubicBezTo>
                    <a:pt x="1273" y="759"/>
                    <a:pt x="1289" y="759"/>
                    <a:pt x="1297" y="759"/>
                  </a:cubicBezTo>
                  <a:cubicBezTo>
                    <a:pt x="1305" y="759"/>
                    <a:pt x="1313" y="759"/>
                    <a:pt x="1321" y="759"/>
                  </a:cubicBezTo>
                  <a:cubicBezTo>
                    <a:pt x="1328" y="759"/>
                    <a:pt x="1337" y="759"/>
                    <a:pt x="1337" y="751"/>
                  </a:cubicBezTo>
                  <a:cubicBezTo>
                    <a:pt x="1344" y="743"/>
                    <a:pt x="1344" y="727"/>
                    <a:pt x="1344" y="719"/>
                  </a:cubicBezTo>
                  <a:cubicBezTo>
                    <a:pt x="1344" y="703"/>
                    <a:pt x="1344" y="679"/>
                    <a:pt x="1376" y="672"/>
                  </a:cubicBezTo>
                  <a:cubicBezTo>
                    <a:pt x="1384" y="672"/>
                    <a:pt x="1392" y="672"/>
                    <a:pt x="1392" y="672"/>
                  </a:cubicBezTo>
                  <a:cubicBezTo>
                    <a:pt x="1408" y="664"/>
                    <a:pt x="1415" y="664"/>
                    <a:pt x="1423" y="624"/>
                  </a:cubicBezTo>
                  <a:cubicBezTo>
                    <a:pt x="1439" y="561"/>
                    <a:pt x="1439" y="514"/>
                    <a:pt x="1439" y="482"/>
                  </a:cubicBezTo>
                  <a:cubicBezTo>
                    <a:pt x="1439" y="458"/>
                    <a:pt x="1439" y="419"/>
                    <a:pt x="1455" y="411"/>
                  </a:cubicBezTo>
                  <a:cubicBezTo>
                    <a:pt x="1463" y="403"/>
                    <a:pt x="1471" y="403"/>
                    <a:pt x="1479" y="403"/>
                  </a:cubicBezTo>
                  <a:cubicBezTo>
                    <a:pt x="1487" y="411"/>
                    <a:pt x="1502" y="419"/>
                    <a:pt x="1518" y="426"/>
                  </a:cubicBezTo>
                  <a:cubicBezTo>
                    <a:pt x="1550" y="450"/>
                    <a:pt x="1590" y="490"/>
                    <a:pt x="1613" y="490"/>
                  </a:cubicBezTo>
                  <a:lnTo>
                    <a:pt x="1621" y="490"/>
                  </a:lnTo>
                  <a:cubicBezTo>
                    <a:pt x="1637" y="490"/>
                    <a:pt x="1661" y="466"/>
                    <a:pt x="1676" y="426"/>
                  </a:cubicBezTo>
                  <a:lnTo>
                    <a:pt x="1676" y="426"/>
                  </a:lnTo>
                  <a:cubicBezTo>
                    <a:pt x="1676" y="419"/>
                    <a:pt x="1676" y="419"/>
                    <a:pt x="1676" y="419"/>
                  </a:cubicBezTo>
                  <a:cubicBezTo>
                    <a:pt x="1676" y="419"/>
                    <a:pt x="1645" y="363"/>
                    <a:pt x="1637" y="348"/>
                  </a:cubicBezTo>
                  <a:cubicBezTo>
                    <a:pt x="1629" y="324"/>
                    <a:pt x="1613" y="308"/>
                    <a:pt x="1581" y="308"/>
                  </a:cubicBezTo>
                  <a:cubicBezTo>
                    <a:pt x="1558" y="308"/>
                    <a:pt x="1534" y="308"/>
                    <a:pt x="1510" y="300"/>
                  </a:cubicBezTo>
                  <a:cubicBezTo>
                    <a:pt x="1510" y="300"/>
                    <a:pt x="1510" y="292"/>
                    <a:pt x="1502" y="292"/>
                  </a:cubicBezTo>
                  <a:cubicBezTo>
                    <a:pt x="1487" y="292"/>
                    <a:pt x="1471" y="308"/>
                    <a:pt x="1463" y="316"/>
                  </a:cubicBezTo>
                  <a:cubicBezTo>
                    <a:pt x="1455" y="324"/>
                    <a:pt x="1439" y="332"/>
                    <a:pt x="1423" y="332"/>
                  </a:cubicBezTo>
                  <a:cubicBezTo>
                    <a:pt x="1415" y="340"/>
                    <a:pt x="1415" y="340"/>
                    <a:pt x="1408" y="340"/>
                  </a:cubicBezTo>
                  <a:cubicBezTo>
                    <a:pt x="1400" y="348"/>
                    <a:pt x="1392" y="355"/>
                    <a:pt x="1384" y="363"/>
                  </a:cubicBezTo>
                  <a:cubicBezTo>
                    <a:pt x="1376" y="379"/>
                    <a:pt x="1368" y="395"/>
                    <a:pt x="1337" y="387"/>
                  </a:cubicBezTo>
                  <a:cubicBezTo>
                    <a:pt x="1305" y="387"/>
                    <a:pt x="1297" y="371"/>
                    <a:pt x="1289" y="363"/>
                  </a:cubicBezTo>
                  <a:cubicBezTo>
                    <a:pt x="1289" y="355"/>
                    <a:pt x="1289" y="355"/>
                    <a:pt x="1289" y="355"/>
                  </a:cubicBezTo>
                  <a:cubicBezTo>
                    <a:pt x="1281" y="355"/>
                    <a:pt x="1265" y="395"/>
                    <a:pt x="1257" y="419"/>
                  </a:cubicBezTo>
                  <a:cubicBezTo>
                    <a:pt x="1250" y="426"/>
                    <a:pt x="1250" y="435"/>
                    <a:pt x="1250" y="435"/>
                  </a:cubicBezTo>
                  <a:lnTo>
                    <a:pt x="1250" y="435"/>
                  </a:lnTo>
                  <a:cubicBezTo>
                    <a:pt x="1242" y="450"/>
                    <a:pt x="1242" y="458"/>
                    <a:pt x="1234" y="458"/>
                  </a:cubicBezTo>
                  <a:cubicBezTo>
                    <a:pt x="1226" y="458"/>
                    <a:pt x="1226" y="450"/>
                    <a:pt x="1226" y="450"/>
                  </a:cubicBezTo>
                  <a:cubicBezTo>
                    <a:pt x="1226" y="442"/>
                    <a:pt x="1226" y="442"/>
                    <a:pt x="1218" y="442"/>
                  </a:cubicBezTo>
                  <a:cubicBezTo>
                    <a:pt x="1202" y="442"/>
                    <a:pt x="1186" y="450"/>
                    <a:pt x="1186" y="450"/>
                  </a:cubicBezTo>
                  <a:cubicBezTo>
                    <a:pt x="1060" y="593"/>
                    <a:pt x="1060" y="593"/>
                    <a:pt x="1060" y="593"/>
                  </a:cubicBezTo>
                  <a:cubicBezTo>
                    <a:pt x="1020" y="355"/>
                    <a:pt x="1020" y="355"/>
                    <a:pt x="1020" y="355"/>
                  </a:cubicBezTo>
                  <a:cubicBezTo>
                    <a:pt x="649" y="426"/>
                    <a:pt x="649" y="426"/>
                    <a:pt x="649" y="426"/>
                  </a:cubicBezTo>
                  <a:cubicBezTo>
                    <a:pt x="569" y="8"/>
                    <a:pt x="569" y="8"/>
                    <a:pt x="569" y="8"/>
                  </a:cubicBezTo>
                  <a:cubicBezTo>
                    <a:pt x="569" y="8"/>
                    <a:pt x="569" y="8"/>
                    <a:pt x="562" y="8"/>
                  </a:cubicBezTo>
                  <a:cubicBezTo>
                    <a:pt x="554" y="8"/>
                    <a:pt x="546" y="8"/>
                    <a:pt x="546" y="15"/>
                  </a:cubicBezTo>
                  <a:lnTo>
                    <a:pt x="546" y="15"/>
                  </a:lnTo>
                  <a:cubicBezTo>
                    <a:pt x="546" y="24"/>
                    <a:pt x="554" y="31"/>
                    <a:pt x="554" y="47"/>
                  </a:cubicBezTo>
                  <a:cubicBezTo>
                    <a:pt x="554" y="63"/>
                    <a:pt x="562" y="71"/>
                    <a:pt x="562" y="87"/>
                  </a:cubicBezTo>
                  <a:cubicBezTo>
                    <a:pt x="562" y="95"/>
                    <a:pt x="569" y="110"/>
                    <a:pt x="569" y="118"/>
                  </a:cubicBezTo>
                  <a:cubicBezTo>
                    <a:pt x="578" y="142"/>
                    <a:pt x="585" y="158"/>
                    <a:pt x="569" y="166"/>
                  </a:cubicBezTo>
                  <a:lnTo>
                    <a:pt x="562" y="166"/>
                  </a:lnTo>
                  <a:cubicBezTo>
                    <a:pt x="554" y="174"/>
                    <a:pt x="554" y="174"/>
                    <a:pt x="554" y="197"/>
                  </a:cubicBezTo>
                  <a:cubicBezTo>
                    <a:pt x="554" y="205"/>
                    <a:pt x="554" y="221"/>
                    <a:pt x="562" y="237"/>
                  </a:cubicBezTo>
                  <a:cubicBezTo>
                    <a:pt x="562" y="284"/>
                    <a:pt x="569" y="316"/>
                    <a:pt x="562" y="332"/>
                  </a:cubicBezTo>
                  <a:cubicBezTo>
                    <a:pt x="554" y="332"/>
                    <a:pt x="546" y="332"/>
                    <a:pt x="538" y="340"/>
                  </a:cubicBezTo>
                  <a:cubicBezTo>
                    <a:pt x="530" y="340"/>
                    <a:pt x="514" y="340"/>
                    <a:pt x="522" y="379"/>
                  </a:cubicBezTo>
                  <a:cubicBezTo>
                    <a:pt x="530" y="442"/>
                    <a:pt x="530" y="498"/>
                    <a:pt x="514" y="529"/>
                  </a:cubicBezTo>
                  <a:cubicBezTo>
                    <a:pt x="506" y="537"/>
                    <a:pt x="498" y="545"/>
                    <a:pt x="491" y="561"/>
                  </a:cubicBezTo>
                  <a:cubicBezTo>
                    <a:pt x="467" y="593"/>
                    <a:pt x="451" y="624"/>
                    <a:pt x="427" y="632"/>
                  </a:cubicBezTo>
                  <a:cubicBezTo>
                    <a:pt x="419" y="632"/>
                    <a:pt x="411" y="632"/>
                    <a:pt x="404" y="640"/>
                  </a:cubicBezTo>
                  <a:cubicBezTo>
                    <a:pt x="404" y="640"/>
                    <a:pt x="396" y="640"/>
                    <a:pt x="388" y="640"/>
                  </a:cubicBezTo>
                  <a:cubicBezTo>
                    <a:pt x="380" y="640"/>
                    <a:pt x="372" y="640"/>
                    <a:pt x="364" y="632"/>
                  </a:cubicBezTo>
                  <a:cubicBezTo>
                    <a:pt x="364" y="632"/>
                    <a:pt x="356" y="632"/>
                    <a:pt x="356" y="624"/>
                  </a:cubicBezTo>
                  <a:cubicBezTo>
                    <a:pt x="340" y="616"/>
                    <a:pt x="332" y="608"/>
                    <a:pt x="325" y="608"/>
                  </a:cubicBezTo>
                  <a:cubicBezTo>
                    <a:pt x="325" y="608"/>
                    <a:pt x="317" y="608"/>
                    <a:pt x="317" y="624"/>
                  </a:cubicBezTo>
                  <a:cubicBezTo>
                    <a:pt x="317" y="632"/>
                    <a:pt x="309" y="640"/>
                    <a:pt x="309" y="648"/>
                  </a:cubicBezTo>
                  <a:cubicBezTo>
                    <a:pt x="309" y="672"/>
                    <a:pt x="309" y="688"/>
                    <a:pt x="285" y="695"/>
                  </a:cubicBezTo>
                  <a:cubicBezTo>
                    <a:pt x="285" y="703"/>
                    <a:pt x="277" y="703"/>
                    <a:pt x="269" y="703"/>
                  </a:cubicBezTo>
                  <a:cubicBezTo>
                    <a:pt x="245" y="719"/>
                    <a:pt x="222" y="727"/>
                    <a:pt x="230" y="743"/>
                  </a:cubicBezTo>
                  <a:cubicBezTo>
                    <a:pt x="238" y="774"/>
                    <a:pt x="245" y="861"/>
                    <a:pt x="238" y="877"/>
                  </a:cubicBezTo>
                  <a:cubicBezTo>
                    <a:pt x="238" y="885"/>
                    <a:pt x="230" y="885"/>
                    <a:pt x="230" y="885"/>
                  </a:cubicBezTo>
                  <a:cubicBezTo>
                    <a:pt x="230" y="885"/>
                    <a:pt x="230" y="885"/>
                    <a:pt x="230" y="877"/>
                  </a:cubicBezTo>
                  <a:cubicBezTo>
                    <a:pt x="222" y="877"/>
                    <a:pt x="214" y="869"/>
                    <a:pt x="206" y="861"/>
                  </a:cubicBezTo>
                  <a:cubicBezTo>
                    <a:pt x="190" y="854"/>
                    <a:pt x="182" y="846"/>
                    <a:pt x="174" y="84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38" name="Freeform 779"/>
            <p:cNvSpPr>
              <a:spLocks noChangeArrowheads="1"/>
            </p:cNvSpPr>
            <p:nvPr/>
          </p:nvSpPr>
          <p:spPr bwMode="auto">
            <a:xfrm>
              <a:off x="14832203" y="5711450"/>
              <a:ext cx="1514506" cy="876698"/>
            </a:xfrm>
            <a:custGeom>
              <a:avLst/>
              <a:gdLst>
                <a:gd name="T0" fmla="*/ 2846 w 2879"/>
                <a:gd name="T1" fmla="*/ 1122 h 1668"/>
                <a:gd name="T2" fmla="*/ 2744 w 2879"/>
                <a:gd name="T3" fmla="*/ 1012 h 1668"/>
                <a:gd name="T4" fmla="*/ 2664 w 2879"/>
                <a:gd name="T5" fmla="*/ 1043 h 1668"/>
                <a:gd name="T6" fmla="*/ 2562 w 2879"/>
                <a:gd name="T7" fmla="*/ 1012 h 1668"/>
                <a:gd name="T8" fmla="*/ 2522 w 2879"/>
                <a:gd name="T9" fmla="*/ 949 h 1668"/>
                <a:gd name="T10" fmla="*/ 2641 w 2879"/>
                <a:gd name="T11" fmla="*/ 1012 h 1668"/>
                <a:gd name="T12" fmla="*/ 2657 w 2879"/>
                <a:gd name="T13" fmla="*/ 933 h 1668"/>
                <a:gd name="T14" fmla="*/ 2593 w 2879"/>
                <a:gd name="T15" fmla="*/ 901 h 1668"/>
                <a:gd name="T16" fmla="*/ 2562 w 2879"/>
                <a:gd name="T17" fmla="*/ 877 h 1668"/>
                <a:gd name="T18" fmla="*/ 2585 w 2879"/>
                <a:gd name="T19" fmla="*/ 814 h 1668"/>
                <a:gd name="T20" fmla="*/ 2641 w 2879"/>
                <a:gd name="T21" fmla="*/ 790 h 1668"/>
                <a:gd name="T22" fmla="*/ 2538 w 2879"/>
                <a:gd name="T23" fmla="*/ 727 h 1668"/>
                <a:gd name="T24" fmla="*/ 2514 w 2879"/>
                <a:gd name="T25" fmla="*/ 680 h 1668"/>
                <a:gd name="T26" fmla="*/ 2585 w 2879"/>
                <a:gd name="T27" fmla="*/ 680 h 1668"/>
                <a:gd name="T28" fmla="*/ 2609 w 2879"/>
                <a:gd name="T29" fmla="*/ 593 h 1668"/>
                <a:gd name="T30" fmla="*/ 2498 w 2879"/>
                <a:gd name="T31" fmla="*/ 506 h 1668"/>
                <a:gd name="T32" fmla="*/ 2411 w 2879"/>
                <a:gd name="T33" fmla="*/ 490 h 1668"/>
                <a:gd name="T34" fmla="*/ 2301 w 2879"/>
                <a:gd name="T35" fmla="*/ 427 h 1668"/>
                <a:gd name="T36" fmla="*/ 2158 w 2879"/>
                <a:gd name="T37" fmla="*/ 427 h 1668"/>
                <a:gd name="T38" fmla="*/ 2206 w 2879"/>
                <a:gd name="T39" fmla="*/ 206 h 1668"/>
                <a:gd name="T40" fmla="*/ 2024 w 2879"/>
                <a:gd name="T41" fmla="*/ 119 h 1668"/>
                <a:gd name="T42" fmla="*/ 1921 w 2879"/>
                <a:gd name="T43" fmla="*/ 24 h 1668"/>
                <a:gd name="T44" fmla="*/ 1716 w 2879"/>
                <a:gd name="T45" fmla="*/ 16 h 1668"/>
                <a:gd name="T46" fmla="*/ 1668 w 2879"/>
                <a:gd name="T47" fmla="*/ 229 h 1668"/>
                <a:gd name="T48" fmla="*/ 1581 w 2879"/>
                <a:gd name="T49" fmla="*/ 356 h 1668"/>
                <a:gd name="T50" fmla="*/ 1502 w 2879"/>
                <a:gd name="T51" fmla="*/ 427 h 1668"/>
                <a:gd name="T52" fmla="*/ 1439 w 2879"/>
                <a:gd name="T53" fmla="*/ 498 h 1668"/>
                <a:gd name="T54" fmla="*/ 1360 w 2879"/>
                <a:gd name="T55" fmla="*/ 506 h 1668"/>
                <a:gd name="T56" fmla="*/ 1257 w 2879"/>
                <a:gd name="T57" fmla="*/ 656 h 1668"/>
                <a:gd name="T58" fmla="*/ 1186 w 2879"/>
                <a:gd name="T59" fmla="*/ 822 h 1668"/>
                <a:gd name="T60" fmla="*/ 1170 w 2879"/>
                <a:gd name="T61" fmla="*/ 972 h 1668"/>
                <a:gd name="T62" fmla="*/ 1099 w 2879"/>
                <a:gd name="T63" fmla="*/ 1083 h 1668"/>
                <a:gd name="T64" fmla="*/ 941 w 2879"/>
                <a:gd name="T65" fmla="*/ 1137 h 1668"/>
                <a:gd name="T66" fmla="*/ 775 w 2879"/>
                <a:gd name="T67" fmla="*/ 1216 h 1668"/>
                <a:gd name="T68" fmla="*/ 593 w 2879"/>
                <a:gd name="T69" fmla="*/ 1224 h 1668"/>
                <a:gd name="T70" fmla="*/ 530 w 2879"/>
                <a:gd name="T71" fmla="*/ 1145 h 1668"/>
                <a:gd name="T72" fmla="*/ 364 w 2879"/>
                <a:gd name="T73" fmla="*/ 1319 h 1668"/>
                <a:gd name="T74" fmla="*/ 269 w 2879"/>
                <a:gd name="T75" fmla="*/ 1430 h 1668"/>
                <a:gd name="T76" fmla="*/ 229 w 2879"/>
                <a:gd name="T77" fmla="*/ 1493 h 1668"/>
                <a:gd name="T78" fmla="*/ 142 w 2879"/>
                <a:gd name="T79" fmla="*/ 1588 h 1668"/>
                <a:gd name="T80" fmla="*/ 0 w 2879"/>
                <a:gd name="T81" fmla="*/ 1667 h 1668"/>
                <a:gd name="T82" fmla="*/ 728 w 2879"/>
                <a:gd name="T83" fmla="*/ 1564 h 1668"/>
                <a:gd name="T84" fmla="*/ 2878 w 2879"/>
                <a:gd name="T85" fmla="*/ 1169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9" h="1668">
                  <a:moveTo>
                    <a:pt x="2846" y="1122"/>
                  </a:moveTo>
                  <a:lnTo>
                    <a:pt x="2846" y="1122"/>
                  </a:lnTo>
                  <a:cubicBezTo>
                    <a:pt x="2822" y="1067"/>
                    <a:pt x="2838" y="1059"/>
                    <a:pt x="2807" y="1036"/>
                  </a:cubicBezTo>
                  <a:cubicBezTo>
                    <a:pt x="2775" y="1012"/>
                    <a:pt x="2767" y="1012"/>
                    <a:pt x="2744" y="1012"/>
                  </a:cubicBezTo>
                  <a:cubicBezTo>
                    <a:pt x="2720" y="1012"/>
                    <a:pt x="2680" y="1012"/>
                    <a:pt x="2672" y="1012"/>
                  </a:cubicBezTo>
                  <a:cubicBezTo>
                    <a:pt x="2672" y="1012"/>
                    <a:pt x="2680" y="1036"/>
                    <a:pt x="2664" y="1043"/>
                  </a:cubicBezTo>
                  <a:cubicBezTo>
                    <a:pt x="2649" y="1043"/>
                    <a:pt x="2633" y="1067"/>
                    <a:pt x="2617" y="1051"/>
                  </a:cubicBezTo>
                  <a:cubicBezTo>
                    <a:pt x="2593" y="1036"/>
                    <a:pt x="2601" y="1051"/>
                    <a:pt x="2562" y="1012"/>
                  </a:cubicBezTo>
                  <a:cubicBezTo>
                    <a:pt x="2530" y="972"/>
                    <a:pt x="2514" y="964"/>
                    <a:pt x="2506" y="957"/>
                  </a:cubicBezTo>
                  <a:cubicBezTo>
                    <a:pt x="2491" y="949"/>
                    <a:pt x="2498" y="933"/>
                    <a:pt x="2522" y="949"/>
                  </a:cubicBezTo>
                  <a:cubicBezTo>
                    <a:pt x="2546" y="964"/>
                    <a:pt x="2546" y="972"/>
                    <a:pt x="2585" y="988"/>
                  </a:cubicBezTo>
                  <a:cubicBezTo>
                    <a:pt x="2625" y="1012"/>
                    <a:pt x="2625" y="1028"/>
                    <a:pt x="2641" y="1012"/>
                  </a:cubicBezTo>
                  <a:cubicBezTo>
                    <a:pt x="2664" y="996"/>
                    <a:pt x="2657" y="988"/>
                    <a:pt x="2672" y="972"/>
                  </a:cubicBezTo>
                  <a:cubicBezTo>
                    <a:pt x="2680" y="964"/>
                    <a:pt x="2672" y="933"/>
                    <a:pt x="2657" y="933"/>
                  </a:cubicBezTo>
                  <a:cubicBezTo>
                    <a:pt x="2649" y="933"/>
                    <a:pt x="2649" y="949"/>
                    <a:pt x="2633" y="925"/>
                  </a:cubicBezTo>
                  <a:cubicBezTo>
                    <a:pt x="2617" y="909"/>
                    <a:pt x="2601" y="885"/>
                    <a:pt x="2593" y="901"/>
                  </a:cubicBezTo>
                  <a:cubicBezTo>
                    <a:pt x="2585" y="917"/>
                    <a:pt x="2577" y="917"/>
                    <a:pt x="2554" y="901"/>
                  </a:cubicBezTo>
                  <a:cubicBezTo>
                    <a:pt x="2538" y="885"/>
                    <a:pt x="2546" y="877"/>
                    <a:pt x="2562" y="877"/>
                  </a:cubicBezTo>
                  <a:cubicBezTo>
                    <a:pt x="2569" y="877"/>
                    <a:pt x="2601" y="870"/>
                    <a:pt x="2593" y="854"/>
                  </a:cubicBezTo>
                  <a:cubicBezTo>
                    <a:pt x="2593" y="830"/>
                    <a:pt x="2569" y="814"/>
                    <a:pt x="2585" y="814"/>
                  </a:cubicBezTo>
                  <a:cubicBezTo>
                    <a:pt x="2601" y="822"/>
                    <a:pt x="2601" y="846"/>
                    <a:pt x="2617" y="846"/>
                  </a:cubicBezTo>
                  <a:cubicBezTo>
                    <a:pt x="2641" y="846"/>
                    <a:pt x="2649" y="806"/>
                    <a:pt x="2641" y="790"/>
                  </a:cubicBezTo>
                  <a:cubicBezTo>
                    <a:pt x="2625" y="767"/>
                    <a:pt x="2625" y="759"/>
                    <a:pt x="2609" y="751"/>
                  </a:cubicBezTo>
                  <a:cubicBezTo>
                    <a:pt x="2593" y="743"/>
                    <a:pt x="2562" y="743"/>
                    <a:pt x="2538" y="727"/>
                  </a:cubicBezTo>
                  <a:cubicBezTo>
                    <a:pt x="2514" y="711"/>
                    <a:pt x="2522" y="719"/>
                    <a:pt x="2498" y="696"/>
                  </a:cubicBezTo>
                  <a:cubicBezTo>
                    <a:pt x="2482" y="672"/>
                    <a:pt x="2506" y="672"/>
                    <a:pt x="2514" y="680"/>
                  </a:cubicBezTo>
                  <a:cubicBezTo>
                    <a:pt x="2522" y="688"/>
                    <a:pt x="2530" y="704"/>
                    <a:pt x="2562" y="704"/>
                  </a:cubicBezTo>
                  <a:cubicBezTo>
                    <a:pt x="2585" y="704"/>
                    <a:pt x="2585" y="711"/>
                    <a:pt x="2585" y="680"/>
                  </a:cubicBezTo>
                  <a:cubicBezTo>
                    <a:pt x="2585" y="648"/>
                    <a:pt x="2562" y="624"/>
                    <a:pt x="2585" y="624"/>
                  </a:cubicBezTo>
                  <a:cubicBezTo>
                    <a:pt x="2601" y="624"/>
                    <a:pt x="2617" y="593"/>
                    <a:pt x="2609" y="593"/>
                  </a:cubicBezTo>
                  <a:cubicBezTo>
                    <a:pt x="2601" y="585"/>
                    <a:pt x="2585" y="569"/>
                    <a:pt x="2554" y="561"/>
                  </a:cubicBezTo>
                  <a:cubicBezTo>
                    <a:pt x="2530" y="546"/>
                    <a:pt x="2498" y="537"/>
                    <a:pt x="2498" y="506"/>
                  </a:cubicBezTo>
                  <a:cubicBezTo>
                    <a:pt x="2498" y="498"/>
                    <a:pt x="2498" y="490"/>
                    <a:pt x="2498" y="482"/>
                  </a:cubicBezTo>
                  <a:cubicBezTo>
                    <a:pt x="2482" y="482"/>
                    <a:pt x="2443" y="498"/>
                    <a:pt x="2411" y="490"/>
                  </a:cubicBezTo>
                  <a:cubicBezTo>
                    <a:pt x="2372" y="482"/>
                    <a:pt x="2332" y="466"/>
                    <a:pt x="2301" y="459"/>
                  </a:cubicBezTo>
                  <a:cubicBezTo>
                    <a:pt x="2277" y="443"/>
                    <a:pt x="2309" y="435"/>
                    <a:pt x="2301" y="427"/>
                  </a:cubicBezTo>
                  <a:cubicBezTo>
                    <a:pt x="2293" y="411"/>
                    <a:pt x="2253" y="403"/>
                    <a:pt x="2238" y="427"/>
                  </a:cubicBezTo>
                  <a:cubicBezTo>
                    <a:pt x="2214" y="443"/>
                    <a:pt x="2174" y="451"/>
                    <a:pt x="2158" y="427"/>
                  </a:cubicBezTo>
                  <a:cubicBezTo>
                    <a:pt x="2143" y="403"/>
                    <a:pt x="2166" y="348"/>
                    <a:pt x="2190" y="308"/>
                  </a:cubicBezTo>
                  <a:cubicBezTo>
                    <a:pt x="2214" y="269"/>
                    <a:pt x="2206" y="237"/>
                    <a:pt x="2206" y="206"/>
                  </a:cubicBezTo>
                  <a:cubicBezTo>
                    <a:pt x="2206" y="174"/>
                    <a:pt x="2127" y="142"/>
                    <a:pt x="2103" y="126"/>
                  </a:cubicBezTo>
                  <a:cubicBezTo>
                    <a:pt x="2079" y="111"/>
                    <a:pt x="2032" y="126"/>
                    <a:pt x="2024" y="119"/>
                  </a:cubicBezTo>
                  <a:cubicBezTo>
                    <a:pt x="2008" y="103"/>
                    <a:pt x="2008" y="55"/>
                    <a:pt x="2000" y="31"/>
                  </a:cubicBezTo>
                  <a:cubicBezTo>
                    <a:pt x="2000" y="16"/>
                    <a:pt x="1937" y="24"/>
                    <a:pt x="1921" y="24"/>
                  </a:cubicBezTo>
                  <a:cubicBezTo>
                    <a:pt x="1905" y="71"/>
                    <a:pt x="1882" y="103"/>
                    <a:pt x="1850" y="103"/>
                  </a:cubicBezTo>
                  <a:cubicBezTo>
                    <a:pt x="1811" y="95"/>
                    <a:pt x="1739" y="24"/>
                    <a:pt x="1716" y="16"/>
                  </a:cubicBezTo>
                  <a:cubicBezTo>
                    <a:pt x="1692" y="0"/>
                    <a:pt x="1676" y="47"/>
                    <a:pt x="1676" y="87"/>
                  </a:cubicBezTo>
                  <a:cubicBezTo>
                    <a:pt x="1684" y="126"/>
                    <a:pt x="1676" y="174"/>
                    <a:pt x="1668" y="229"/>
                  </a:cubicBezTo>
                  <a:cubicBezTo>
                    <a:pt x="1652" y="293"/>
                    <a:pt x="1645" y="269"/>
                    <a:pt x="1613" y="277"/>
                  </a:cubicBezTo>
                  <a:cubicBezTo>
                    <a:pt x="1581" y="284"/>
                    <a:pt x="1589" y="324"/>
                    <a:pt x="1581" y="356"/>
                  </a:cubicBezTo>
                  <a:cubicBezTo>
                    <a:pt x="1574" y="379"/>
                    <a:pt x="1534" y="364"/>
                    <a:pt x="1502" y="364"/>
                  </a:cubicBezTo>
                  <a:cubicBezTo>
                    <a:pt x="1471" y="364"/>
                    <a:pt x="1502" y="395"/>
                    <a:pt x="1502" y="427"/>
                  </a:cubicBezTo>
                  <a:cubicBezTo>
                    <a:pt x="1502" y="459"/>
                    <a:pt x="1494" y="459"/>
                    <a:pt x="1479" y="451"/>
                  </a:cubicBezTo>
                  <a:cubicBezTo>
                    <a:pt x="1455" y="435"/>
                    <a:pt x="1431" y="482"/>
                    <a:pt x="1439" y="498"/>
                  </a:cubicBezTo>
                  <a:cubicBezTo>
                    <a:pt x="1439" y="522"/>
                    <a:pt x="1439" y="537"/>
                    <a:pt x="1431" y="546"/>
                  </a:cubicBezTo>
                  <a:cubicBezTo>
                    <a:pt x="1415" y="561"/>
                    <a:pt x="1384" y="530"/>
                    <a:pt x="1360" y="506"/>
                  </a:cubicBezTo>
                  <a:cubicBezTo>
                    <a:pt x="1336" y="482"/>
                    <a:pt x="1328" y="506"/>
                    <a:pt x="1281" y="530"/>
                  </a:cubicBezTo>
                  <a:cubicBezTo>
                    <a:pt x="1241" y="553"/>
                    <a:pt x="1273" y="593"/>
                    <a:pt x="1257" y="656"/>
                  </a:cubicBezTo>
                  <a:cubicBezTo>
                    <a:pt x="1241" y="719"/>
                    <a:pt x="1234" y="696"/>
                    <a:pt x="1226" y="743"/>
                  </a:cubicBezTo>
                  <a:cubicBezTo>
                    <a:pt x="1218" y="783"/>
                    <a:pt x="1218" y="783"/>
                    <a:pt x="1186" y="822"/>
                  </a:cubicBezTo>
                  <a:cubicBezTo>
                    <a:pt x="1162" y="862"/>
                    <a:pt x="1162" y="877"/>
                    <a:pt x="1131" y="933"/>
                  </a:cubicBezTo>
                  <a:cubicBezTo>
                    <a:pt x="1099" y="980"/>
                    <a:pt x="1131" y="957"/>
                    <a:pt x="1170" y="972"/>
                  </a:cubicBezTo>
                  <a:cubicBezTo>
                    <a:pt x="1210" y="988"/>
                    <a:pt x="1178" y="1004"/>
                    <a:pt x="1162" y="1004"/>
                  </a:cubicBezTo>
                  <a:cubicBezTo>
                    <a:pt x="1139" y="1004"/>
                    <a:pt x="1131" y="1067"/>
                    <a:pt x="1099" y="1083"/>
                  </a:cubicBezTo>
                  <a:cubicBezTo>
                    <a:pt x="1068" y="1098"/>
                    <a:pt x="1052" y="1075"/>
                    <a:pt x="1059" y="1098"/>
                  </a:cubicBezTo>
                  <a:cubicBezTo>
                    <a:pt x="1059" y="1114"/>
                    <a:pt x="1012" y="1129"/>
                    <a:pt x="941" y="1137"/>
                  </a:cubicBezTo>
                  <a:cubicBezTo>
                    <a:pt x="870" y="1153"/>
                    <a:pt x="925" y="1169"/>
                    <a:pt x="917" y="1185"/>
                  </a:cubicBezTo>
                  <a:cubicBezTo>
                    <a:pt x="901" y="1193"/>
                    <a:pt x="838" y="1232"/>
                    <a:pt x="775" y="1216"/>
                  </a:cubicBezTo>
                  <a:cubicBezTo>
                    <a:pt x="712" y="1193"/>
                    <a:pt x="751" y="1216"/>
                    <a:pt x="720" y="1264"/>
                  </a:cubicBezTo>
                  <a:cubicBezTo>
                    <a:pt x="680" y="1311"/>
                    <a:pt x="688" y="1240"/>
                    <a:pt x="593" y="1224"/>
                  </a:cubicBezTo>
                  <a:cubicBezTo>
                    <a:pt x="498" y="1200"/>
                    <a:pt x="554" y="1185"/>
                    <a:pt x="530" y="1153"/>
                  </a:cubicBezTo>
                  <a:lnTo>
                    <a:pt x="530" y="1145"/>
                  </a:lnTo>
                  <a:cubicBezTo>
                    <a:pt x="506" y="1177"/>
                    <a:pt x="467" y="1216"/>
                    <a:pt x="459" y="1232"/>
                  </a:cubicBezTo>
                  <a:cubicBezTo>
                    <a:pt x="443" y="1248"/>
                    <a:pt x="380" y="1303"/>
                    <a:pt x="364" y="1319"/>
                  </a:cubicBezTo>
                  <a:cubicBezTo>
                    <a:pt x="340" y="1327"/>
                    <a:pt x="301" y="1351"/>
                    <a:pt x="301" y="1375"/>
                  </a:cubicBezTo>
                  <a:cubicBezTo>
                    <a:pt x="301" y="1398"/>
                    <a:pt x="277" y="1422"/>
                    <a:pt x="269" y="1430"/>
                  </a:cubicBezTo>
                  <a:cubicBezTo>
                    <a:pt x="261" y="1438"/>
                    <a:pt x="253" y="1422"/>
                    <a:pt x="253" y="1453"/>
                  </a:cubicBezTo>
                  <a:cubicBezTo>
                    <a:pt x="245" y="1485"/>
                    <a:pt x="253" y="1485"/>
                    <a:pt x="229" y="1493"/>
                  </a:cubicBezTo>
                  <a:cubicBezTo>
                    <a:pt x="214" y="1509"/>
                    <a:pt x="182" y="1493"/>
                    <a:pt x="174" y="1533"/>
                  </a:cubicBezTo>
                  <a:cubicBezTo>
                    <a:pt x="166" y="1572"/>
                    <a:pt x="158" y="1588"/>
                    <a:pt x="142" y="1588"/>
                  </a:cubicBezTo>
                  <a:cubicBezTo>
                    <a:pt x="119" y="1588"/>
                    <a:pt x="119" y="1564"/>
                    <a:pt x="95" y="1588"/>
                  </a:cubicBezTo>
                  <a:cubicBezTo>
                    <a:pt x="87" y="1604"/>
                    <a:pt x="40" y="1635"/>
                    <a:pt x="0" y="1667"/>
                  </a:cubicBezTo>
                  <a:cubicBezTo>
                    <a:pt x="293" y="1627"/>
                    <a:pt x="514" y="1588"/>
                    <a:pt x="546" y="1588"/>
                  </a:cubicBezTo>
                  <a:cubicBezTo>
                    <a:pt x="617" y="1572"/>
                    <a:pt x="704" y="1556"/>
                    <a:pt x="728" y="1564"/>
                  </a:cubicBezTo>
                  <a:cubicBezTo>
                    <a:pt x="751" y="1572"/>
                    <a:pt x="822" y="1556"/>
                    <a:pt x="822" y="1556"/>
                  </a:cubicBezTo>
                  <a:cubicBezTo>
                    <a:pt x="1700" y="1446"/>
                    <a:pt x="2704" y="1209"/>
                    <a:pt x="2878" y="1169"/>
                  </a:cubicBezTo>
                  <a:cubicBezTo>
                    <a:pt x="2862" y="1153"/>
                    <a:pt x="2862" y="1161"/>
                    <a:pt x="2846" y="112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39" name="Freeform 780"/>
            <p:cNvSpPr>
              <a:spLocks noChangeArrowheads="1"/>
            </p:cNvSpPr>
            <p:nvPr/>
          </p:nvSpPr>
          <p:spPr bwMode="auto">
            <a:xfrm>
              <a:off x="14825244" y="5716089"/>
              <a:ext cx="1523785" cy="872059"/>
            </a:xfrm>
            <a:custGeom>
              <a:avLst/>
              <a:gdLst>
                <a:gd name="T0" fmla="*/ 143 w 2895"/>
                <a:gd name="T1" fmla="*/ 1572 h 1660"/>
                <a:gd name="T2" fmla="*/ 261 w 2895"/>
                <a:gd name="T3" fmla="*/ 1469 h 1660"/>
                <a:gd name="T4" fmla="*/ 380 w 2895"/>
                <a:gd name="T5" fmla="*/ 1303 h 1660"/>
                <a:gd name="T6" fmla="*/ 554 w 2895"/>
                <a:gd name="T7" fmla="*/ 1177 h 1660"/>
                <a:gd name="T8" fmla="*/ 744 w 2895"/>
                <a:gd name="T9" fmla="*/ 1216 h 1660"/>
                <a:gd name="T10" fmla="*/ 917 w 2895"/>
                <a:gd name="T11" fmla="*/ 1145 h 1660"/>
                <a:gd name="T12" fmla="*/ 1091 w 2895"/>
                <a:gd name="T13" fmla="*/ 1075 h 1660"/>
                <a:gd name="T14" fmla="*/ 1155 w 2895"/>
                <a:gd name="T15" fmla="*/ 964 h 1660"/>
                <a:gd name="T16" fmla="*/ 1242 w 2895"/>
                <a:gd name="T17" fmla="*/ 735 h 1660"/>
                <a:gd name="T18" fmla="*/ 1360 w 2895"/>
                <a:gd name="T19" fmla="*/ 482 h 1660"/>
                <a:gd name="T20" fmla="*/ 1447 w 2895"/>
                <a:gd name="T21" fmla="*/ 490 h 1660"/>
                <a:gd name="T22" fmla="*/ 1503 w 2895"/>
                <a:gd name="T23" fmla="*/ 356 h 1660"/>
                <a:gd name="T24" fmla="*/ 1629 w 2895"/>
                <a:gd name="T25" fmla="*/ 269 h 1660"/>
                <a:gd name="T26" fmla="*/ 1771 w 2895"/>
                <a:gd name="T27" fmla="*/ 23 h 1660"/>
                <a:gd name="T28" fmla="*/ 2024 w 2895"/>
                <a:gd name="T29" fmla="*/ 23 h 1660"/>
                <a:gd name="T30" fmla="*/ 2127 w 2895"/>
                <a:gd name="T31" fmla="*/ 118 h 1660"/>
                <a:gd name="T32" fmla="*/ 2206 w 2895"/>
                <a:gd name="T33" fmla="*/ 427 h 1660"/>
                <a:gd name="T34" fmla="*/ 2325 w 2895"/>
                <a:gd name="T35" fmla="*/ 443 h 1660"/>
                <a:gd name="T36" fmla="*/ 2514 w 2895"/>
                <a:gd name="T37" fmla="*/ 482 h 1660"/>
                <a:gd name="T38" fmla="*/ 2601 w 2895"/>
                <a:gd name="T39" fmla="*/ 616 h 1660"/>
                <a:gd name="T40" fmla="*/ 2593 w 2895"/>
                <a:gd name="T41" fmla="*/ 703 h 1660"/>
                <a:gd name="T42" fmla="*/ 2514 w 2895"/>
                <a:gd name="T43" fmla="*/ 672 h 1660"/>
                <a:gd name="T44" fmla="*/ 2649 w 2895"/>
                <a:gd name="T45" fmla="*/ 759 h 1660"/>
                <a:gd name="T46" fmla="*/ 2601 w 2895"/>
                <a:gd name="T47" fmla="*/ 814 h 1660"/>
                <a:gd name="T48" fmla="*/ 2578 w 2895"/>
                <a:gd name="T49" fmla="*/ 893 h 1660"/>
                <a:gd name="T50" fmla="*/ 2665 w 2895"/>
                <a:gd name="T51" fmla="*/ 925 h 1660"/>
                <a:gd name="T52" fmla="*/ 2649 w 2895"/>
                <a:gd name="T53" fmla="*/ 1012 h 1660"/>
                <a:gd name="T54" fmla="*/ 2522 w 2895"/>
                <a:gd name="T55" fmla="*/ 941 h 1660"/>
                <a:gd name="T56" fmla="*/ 2649 w 2895"/>
                <a:gd name="T57" fmla="*/ 1043 h 1660"/>
                <a:gd name="T58" fmla="*/ 2736 w 2895"/>
                <a:gd name="T59" fmla="*/ 996 h 1660"/>
                <a:gd name="T60" fmla="*/ 2894 w 2895"/>
                <a:gd name="T61" fmla="*/ 1153 h 1660"/>
                <a:gd name="T62" fmla="*/ 720 w 2895"/>
                <a:gd name="T63" fmla="*/ 1556 h 1660"/>
                <a:gd name="T64" fmla="*/ 119 w 2895"/>
                <a:gd name="T65" fmla="*/ 1588 h 1660"/>
                <a:gd name="T66" fmla="*/ 838 w 2895"/>
                <a:gd name="T67" fmla="*/ 1548 h 1660"/>
                <a:gd name="T68" fmla="*/ 2760 w 2895"/>
                <a:gd name="T69" fmla="*/ 1004 h 1660"/>
                <a:gd name="T70" fmla="*/ 2665 w 2895"/>
                <a:gd name="T71" fmla="*/ 1043 h 1660"/>
                <a:gd name="T72" fmla="*/ 2514 w 2895"/>
                <a:gd name="T73" fmla="*/ 949 h 1660"/>
                <a:gd name="T74" fmla="*/ 2649 w 2895"/>
                <a:gd name="T75" fmla="*/ 1004 h 1660"/>
                <a:gd name="T76" fmla="*/ 2665 w 2895"/>
                <a:gd name="T77" fmla="*/ 933 h 1660"/>
                <a:gd name="T78" fmla="*/ 2570 w 2895"/>
                <a:gd name="T79" fmla="*/ 893 h 1660"/>
                <a:gd name="T80" fmla="*/ 2593 w 2895"/>
                <a:gd name="T81" fmla="*/ 806 h 1660"/>
                <a:gd name="T82" fmla="*/ 2641 w 2895"/>
                <a:gd name="T83" fmla="*/ 767 h 1660"/>
                <a:gd name="T84" fmla="*/ 2507 w 2895"/>
                <a:gd name="T85" fmla="*/ 664 h 1660"/>
                <a:gd name="T86" fmla="*/ 2593 w 2895"/>
                <a:gd name="T87" fmla="*/ 696 h 1660"/>
                <a:gd name="T88" fmla="*/ 2601 w 2895"/>
                <a:gd name="T89" fmla="*/ 616 h 1660"/>
                <a:gd name="T90" fmla="*/ 2507 w 2895"/>
                <a:gd name="T91" fmla="*/ 482 h 1660"/>
                <a:gd name="T92" fmla="*/ 2309 w 2895"/>
                <a:gd name="T93" fmla="*/ 427 h 1660"/>
                <a:gd name="T94" fmla="*/ 2206 w 2895"/>
                <a:gd name="T95" fmla="*/ 300 h 1660"/>
                <a:gd name="T96" fmla="*/ 2072 w 2895"/>
                <a:gd name="T97" fmla="*/ 111 h 1660"/>
                <a:gd name="T98" fmla="*/ 1937 w 2895"/>
                <a:gd name="T99" fmla="*/ 16 h 1660"/>
                <a:gd name="T100" fmla="*/ 1684 w 2895"/>
                <a:gd name="T101" fmla="*/ 221 h 1660"/>
                <a:gd name="T102" fmla="*/ 1550 w 2895"/>
                <a:gd name="T103" fmla="*/ 363 h 1660"/>
                <a:gd name="T104" fmla="*/ 1487 w 2895"/>
                <a:gd name="T105" fmla="*/ 443 h 1660"/>
                <a:gd name="T106" fmla="*/ 1376 w 2895"/>
                <a:gd name="T107" fmla="*/ 506 h 1660"/>
                <a:gd name="T108" fmla="*/ 1257 w 2895"/>
                <a:gd name="T109" fmla="*/ 703 h 1660"/>
                <a:gd name="T110" fmla="*/ 1139 w 2895"/>
                <a:gd name="T111" fmla="*/ 956 h 1660"/>
                <a:gd name="T112" fmla="*/ 1115 w 2895"/>
                <a:gd name="T113" fmla="*/ 1075 h 1660"/>
                <a:gd name="T114" fmla="*/ 957 w 2895"/>
                <a:gd name="T115" fmla="*/ 1137 h 1660"/>
                <a:gd name="T116" fmla="*/ 759 w 2895"/>
                <a:gd name="T117" fmla="*/ 1201 h 1660"/>
                <a:gd name="T118" fmla="*/ 554 w 2895"/>
                <a:gd name="T119" fmla="*/ 1192 h 1660"/>
                <a:gd name="T120" fmla="*/ 293 w 2895"/>
                <a:gd name="T121" fmla="*/ 1422 h 1660"/>
                <a:gd name="T122" fmla="*/ 230 w 2895"/>
                <a:gd name="T123" fmla="*/ 1493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5" h="1660">
                  <a:moveTo>
                    <a:pt x="0" y="1659"/>
                  </a:moveTo>
                  <a:lnTo>
                    <a:pt x="0" y="1659"/>
                  </a:lnTo>
                  <a:cubicBezTo>
                    <a:pt x="8" y="1651"/>
                    <a:pt x="8" y="1651"/>
                    <a:pt x="8" y="1651"/>
                  </a:cubicBezTo>
                  <a:cubicBezTo>
                    <a:pt x="64" y="1619"/>
                    <a:pt x="103" y="1588"/>
                    <a:pt x="111" y="1580"/>
                  </a:cubicBezTo>
                  <a:cubicBezTo>
                    <a:pt x="119" y="1572"/>
                    <a:pt x="127" y="1564"/>
                    <a:pt x="135" y="1564"/>
                  </a:cubicBezTo>
                  <a:lnTo>
                    <a:pt x="143" y="1572"/>
                  </a:lnTo>
                  <a:cubicBezTo>
                    <a:pt x="151" y="1572"/>
                    <a:pt x="151" y="1572"/>
                    <a:pt x="158" y="1572"/>
                  </a:cubicBezTo>
                  <a:cubicBezTo>
                    <a:pt x="174" y="1572"/>
                    <a:pt x="174" y="1564"/>
                    <a:pt x="182" y="1532"/>
                  </a:cubicBezTo>
                  <a:lnTo>
                    <a:pt x="182" y="1525"/>
                  </a:lnTo>
                  <a:cubicBezTo>
                    <a:pt x="190" y="1493"/>
                    <a:pt x="214" y="1493"/>
                    <a:pt x="230" y="1493"/>
                  </a:cubicBezTo>
                  <a:cubicBezTo>
                    <a:pt x="238" y="1485"/>
                    <a:pt x="245" y="1485"/>
                    <a:pt x="245" y="1485"/>
                  </a:cubicBezTo>
                  <a:cubicBezTo>
                    <a:pt x="261" y="1477"/>
                    <a:pt x="261" y="1477"/>
                    <a:pt x="261" y="1469"/>
                  </a:cubicBezTo>
                  <a:cubicBezTo>
                    <a:pt x="261" y="1461"/>
                    <a:pt x="261" y="1454"/>
                    <a:pt x="261" y="1445"/>
                  </a:cubicBezTo>
                  <a:cubicBezTo>
                    <a:pt x="261" y="1430"/>
                    <a:pt x="269" y="1422"/>
                    <a:pt x="277" y="1422"/>
                  </a:cubicBezTo>
                  <a:cubicBezTo>
                    <a:pt x="277" y="1422"/>
                    <a:pt x="277" y="1422"/>
                    <a:pt x="285" y="1422"/>
                  </a:cubicBezTo>
                  <a:lnTo>
                    <a:pt x="285" y="1414"/>
                  </a:lnTo>
                  <a:cubicBezTo>
                    <a:pt x="293" y="1406"/>
                    <a:pt x="317" y="1382"/>
                    <a:pt x="317" y="1367"/>
                  </a:cubicBezTo>
                  <a:cubicBezTo>
                    <a:pt x="317" y="1343"/>
                    <a:pt x="356" y="1319"/>
                    <a:pt x="380" y="1303"/>
                  </a:cubicBezTo>
                  <a:cubicBezTo>
                    <a:pt x="396" y="1295"/>
                    <a:pt x="459" y="1240"/>
                    <a:pt x="467" y="1224"/>
                  </a:cubicBezTo>
                  <a:cubicBezTo>
                    <a:pt x="475" y="1208"/>
                    <a:pt x="522" y="1161"/>
                    <a:pt x="538" y="1137"/>
                  </a:cubicBezTo>
                  <a:cubicBezTo>
                    <a:pt x="546" y="1137"/>
                    <a:pt x="546" y="1137"/>
                    <a:pt x="546" y="1137"/>
                  </a:cubicBezTo>
                  <a:lnTo>
                    <a:pt x="546" y="1137"/>
                  </a:lnTo>
                  <a:cubicBezTo>
                    <a:pt x="546" y="1137"/>
                    <a:pt x="546" y="1137"/>
                    <a:pt x="554" y="1145"/>
                  </a:cubicBezTo>
                  <a:cubicBezTo>
                    <a:pt x="562" y="1153"/>
                    <a:pt x="554" y="1169"/>
                    <a:pt x="554" y="1177"/>
                  </a:cubicBezTo>
                  <a:cubicBezTo>
                    <a:pt x="554" y="1185"/>
                    <a:pt x="554" y="1185"/>
                    <a:pt x="554" y="1192"/>
                  </a:cubicBezTo>
                  <a:cubicBezTo>
                    <a:pt x="562" y="1201"/>
                    <a:pt x="578" y="1201"/>
                    <a:pt x="609" y="1208"/>
                  </a:cubicBezTo>
                  <a:cubicBezTo>
                    <a:pt x="657" y="1224"/>
                    <a:pt x="680" y="1240"/>
                    <a:pt x="696" y="1256"/>
                  </a:cubicBezTo>
                  <a:cubicBezTo>
                    <a:pt x="704" y="1264"/>
                    <a:pt x="712" y="1272"/>
                    <a:pt x="712" y="1272"/>
                  </a:cubicBezTo>
                  <a:cubicBezTo>
                    <a:pt x="720" y="1272"/>
                    <a:pt x="720" y="1264"/>
                    <a:pt x="728" y="1256"/>
                  </a:cubicBezTo>
                  <a:cubicBezTo>
                    <a:pt x="744" y="1240"/>
                    <a:pt x="744" y="1224"/>
                    <a:pt x="744" y="1216"/>
                  </a:cubicBezTo>
                  <a:cubicBezTo>
                    <a:pt x="744" y="1201"/>
                    <a:pt x="751" y="1192"/>
                    <a:pt x="759" y="1192"/>
                  </a:cubicBezTo>
                  <a:cubicBezTo>
                    <a:pt x="767" y="1192"/>
                    <a:pt x="775" y="1201"/>
                    <a:pt x="791" y="1201"/>
                  </a:cubicBezTo>
                  <a:cubicBezTo>
                    <a:pt x="799" y="1201"/>
                    <a:pt x="815" y="1208"/>
                    <a:pt x="822" y="1208"/>
                  </a:cubicBezTo>
                  <a:cubicBezTo>
                    <a:pt x="870" y="1208"/>
                    <a:pt x="917" y="1185"/>
                    <a:pt x="925" y="1169"/>
                  </a:cubicBezTo>
                  <a:cubicBezTo>
                    <a:pt x="933" y="1169"/>
                    <a:pt x="933" y="1169"/>
                    <a:pt x="925" y="1161"/>
                  </a:cubicBezTo>
                  <a:cubicBezTo>
                    <a:pt x="917" y="1153"/>
                    <a:pt x="917" y="1153"/>
                    <a:pt x="917" y="1145"/>
                  </a:cubicBezTo>
                  <a:cubicBezTo>
                    <a:pt x="925" y="1137"/>
                    <a:pt x="933" y="1137"/>
                    <a:pt x="957" y="1129"/>
                  </a:cubicBezTo>
                  <a:cubicBezTo>
                    <a:pt x="965" y="1129"/>
                    <a:pt x="965" y="1129"/>
                    <a:pt x="965" y="1129"/>
                  </a:cubicBezTo>
                  <a:cubicBezTo>
                    <a:pt x="1020" y="1114"/>
                    <a:pt x="1075" y="1106"/>
                    <a:pt x="1068" y="1090"/>
                  </a:cubicBezTo>
                  <a:cubicBezTo>
                    <a:pt x="1068" y="1082"/>
                    <a:pt x="1068" y="1082"/>
                    <a:pt x="1068" y="1075"/>
                  </a:cubicBezTo>
                  <a:cubicBezTo>
                    <a:pt x="1075" y="1075"/>
                    <a:pt x="1075" y="1075"/>
                    <a:pt x="1084" y="1075"/>
                  </a:cubicBezTo>
                  <a:lnTo>
                    <a:pt x="1091" y="1075"/>
                  </a:lnTo>
                  <a:cubicBezTo>
                    <a:pt x="1099" y="1075"/>
                    <a:pt x="1107" y="1075"/>
                    <a:pt x="1115" y="1075"/>
                  </a:cubicBezTo>
                  <a:cubicBezTo>
                    <a:pt x="1131" y="1067"/>
                    <a:pt x="1139" y="1043"/>
                    <a:pt x="1147" y="1028"/>
                  </a:cubicBezTo>
                  <a:cubicBezTo>
                    <a:pt x="1155" y="1012"/>
                    <a:pt x="1163" y="996"/>
                    <a:pt x="1178" y="996"/>
                  </a:cubicBezTo>
                  <a:cubicBezTo>
                    <a:pt x="1186" y="996"/>
                    <a:pt x="1202" y="988"/>
                    <a:pt x="1202" y="980"/>
                  </a:cubicBezTo>
                  <a:cubicBezTo>
                    <a:pt x="1202" y="980"/>
                    <a:pt x="1202" y="972"/>
                    <a:pt x="1186" y="972"/>
                  </a:cubicBezTo>
                  <a:cubicBezTo>
                    <a:pt x="1170" y="964"/>
                    <a:pt x="1163" y="964"/>
                    <a:pt x="1155" y="964"/>
                  </a:cubicBezTo>
                  <a:cubicBezTo>
                    <a:pt x="1139" y="964"/>
                    <a:pt x="1131" y="964"/>
                    <a:pt x="1131" y="956"/>
                  </a:cubicBezTo>
                  <a:cubicBezTo>
                    <a:pt x="1131" y="949"/>
                    <a:pt x="1131" y="941"/>
                    <a:pt x="1147" y="925"/>
                  </a:cubicBezTo>
                  <a:cubicBezTo>
                    <a:pt x="1163" y="901"/>
                    <a:pt x="1163" y="877"/>
                    <a:pt x="1170" y="862"/>
                  </a:cubicBezTo>
                  <a:cubicBezTo>
                    <a:pt x="1178" y="846"/>
                    <a:pt x="1186" y="830"/>
                    <a:pt x="1202" y="806"/>
                  </a:cubicBezTo>
                  <a:cubicBezTo>
                    <a:pt x="1210" y="806"/>
                    <a:pt x="1210" y="798"/>
                    <a:pt x="1218" y="790"/>
                  </a:cubicBezTo>
                  <a:cubicBezTo>
                    <a:pt x="1234" y="767"/>
                    <a:pt x="1234" y="767"/>
                    <a:pt x="1242" y="735"/>
                  </a:cubicBezTo>
                  <a:cubicBezTo>
                    <a:pt x="1242" y="711"/>
                    <a:pt x="1242" y="703"/>
                    <a:pt x="1250" y="696"/>
                  </a:cubicBezTo>
                  <a:cubicBezTo>
                    <a:pt x="1257" y="688"/>
                    <a:pt x="1257" y="680"/>
                    <a:pt x="1265" y="648"/>
                  </a:cubicBezTo>
                  <a:cubicBezTo>
                    <a:pt x="1273" y="624"/>
                    <a:pt x="1273" y="601"/>
                    <a:pt x="1273" y="585"/>
                  </a:cubicBezTo>
                  <a:cubicBezTo>
                    <a:pt x="1273" y="553"/>
                    <a:pt x="1273" y="529"/>
                    <a:pt x="1297" y="514"/>
                  </a:cubicBezTo>
                  <a:cubicBezTo>
                    <a:pt x="1313" y="514"/>
                    <a:pt x="1321" y="506"/>
                    <a:pt x="1328" y="498"/>
                  </a:cubicBezTo>
                  <a:cubicBezTo>
                    <a:pt x="1337" y="490"/>
                    <a:pt x="1344" y="482"/>
                    <a:pt x="1360" y="482"/>
                  </a:cubicBezTo>
                  <a:cubicBezTo>
                    <a:pt x="1368" y="482"/>
                    <a:pt x="1368" y="490"/>
                    <a:pt x="1376" y="498"/>
                  </a:cubicBezTo>
                  <a:cubicBezTo>
                    <a:pt x="1384" y="498"/>
                    <a:pt x="1384" y="498"/>
                    <a:pt x="1384" y="498"/>
                  </a:cubicBezTo>
                  <a:cubicBezTo>
                    <a:pt x="1400" y="514"/>
                    <a:pt x="1423" y="538"/>
                    <a:pt x="1439" y="538"/>
                  </a:cubicBezTo>
                  <a:lnTo>
                    <a:pt x="1439" y="538"/>
                  </a:lnTo>
                  <a:cubicBezTo>
                    <a:pt x="1455" y="522"/>
                    <a:pt x="1447" y="514"/>
                    <a:pt x="1447" y="498"/>
                  </a:cubicBezTo>
                  <a:cubicBezTo>
                    <a:pt x="1447" y="490"/>
                    <a:pt x="1447" y="490"/>
                    <a:pt x="1447" y="490"/>
                  </a:cubicBezTo>
                  <a:cubicBezTo>
                    <a:pt x="1447" y="482"/>
                    <a:pt x="1455" y="458"/>
                    <a:pt x="1463" y="443"/>
                  </a:cubicBezTo>
                  <a:cubicBezTo>
                    <a:pt x="1479" y="435"/>
                    <a:pt x="1487" y="427"/>
                    <a:pt x="1495" y="435"/>
                  </a:cubicBezTo>
                  <a:cubicBezTo>
                    <a:pt x="1503" y="443"/>
                    <a:pt x="1503" y="443"/>
                    <a:pt x="1510" y="443"/>
                  </a:cubicBezTo>
                  <a:cubicBezTo>
                    <a:pt x="1510" y="443"/>
                    <a:pt x="1510" y="443"/>
                    <a:pt x="1510" y="419"/>
                  </a:cubicBezTo>
                  <a:cubicBezTo>
                    <a:pt x="1510" y="403"/>
                    <a:pt x="1510" y="395"/>
                    <a:pt x="1503" y="387"/>
                  </a:cubicBezTo>
                  <a:cubicBezTo>
                    <a:pt x="1503" y="371"/>
                    <a:pt x="1503" y="363"/>
                    <a:pt x="1503" y="356"/>
                  </a:cubicBezTo>
                  <a:cubicBezTo>
                    <a:pt x="1503" y="356"/>
                    <a:pt x="1510" y="356"/>
                    <a:pt x="1518" y="356"/>
                  </a:cubicBezTo>
                  <a:cubicBezTo>
                    <a:pt x="1526" y="356"/>
                    <a:pt x="1542" y="356"/>
                    <a:pt x="1550" y="356"/>
                  </a:cubicBezTo>
                  <a:cubicBezTo>
                    <a:pt x="1558" y="356"/>
                    <a:pt x="1566" y="356"/>
                    <a:pt x="1574" y="356"/>
                  </a:cubicBezTo>
                  <a:cubicBezTo>
                    <a:pt x="1581" y="356"/>
                    <a:pt x="1590" y="356"/>
                    <a:pt x="1590" y="348"/>
                  </a:cubicBezTo>
                  <a:cubicBezTo>
                    <a:pt x="1597" y="340"/>
                    <a:pt x="1597" y="324"/>
                    <a:pt x="1597" y="316"/>
                  </a:cubicBezTo>
                  <a:cubicBezTo>
                    <a:pt x="1597" y="300"/>
                    <a:pt x="1597" y="276"/>
                    <a:pt x="1629" y="269"/>
                  </a:cubicBezTo>
                  <a:cubicBezTo>
                    <a:pt x="1637" y="269"/>
                    <a:pt x="1645" y="269"/>
                    <a:pt x="1645" y="269"/>
                  </a:cubicBezTo>
                  <a:cubicBezTo>
                    <a:pt x="1661" y="261"/>
                    <a:pt x="1668" y="261"/>
                    <a:pt x="1676" y="221"/>
                  </a:cubicBezTo>
                  <a:cubicBezTo>
                    <a:pt x="1692" y="158"/>
                    <a:pt x="1692" y="111"/>
                    <a:pt x="1692" y="79"/>
                  </a:cubicBezTo>
                  <a:cubicBezTo>
                    <a:pt x="1692" y="55"/>
                    <a:pt x="1692" y="16"/>
                    <a:pt x="1708" y="8"/>
                  </a:cubicBezTo>
                  <a:cubicBezTo>
                    <a:pt x="1716" y="0"/>
                    <a:pt x="1724" y="0"/>
                    <a:pt x="1732" y="0"/>
                  </a:cubicBezTo>
                  <a:cubicBezTo>
                    <a:pt x="1740" y="8"/>
                    <a:pt x="1755" y="16"/>
                    <a:pt x="1771" y="23"/>
                  </a:cubicBezTo>
                  <a:cubicBezTo>
                    <a:pt x="1803" y="47"/>
                    <a:pt x="1843" y="87"/>
                    <a:pt x="1866" y="87"/>
                  </a:cubicBezTo>
                  <a:cubicBezTo>
                    <a:pt x="1890" y="95"/>
                    <a:pt x="1914" y="63"/>
                    <a:pt x="1937" y="16"/>
                  </a:cubicBezTo>
                  <a:lnTo>
                    <a:pt x="1937" y="16"/>
                  </a:lnTo>
                  <a:lnTo>
                    <a:pt x="1937" y="16"/>
                  </a:lnTo>
                  <a:cubicBezTo>
                    <a:pt x="1945" y="8"/>
                    <a:pt x="1961" y="8"/>
                    <a:pt x="1977" y="8"/>
                  </a:cubicBezTo>
                  <a:cubicBezTo>
                    <a:pt x="2008" y="8"/>
                    <a:pt x="2024" y="16"/>
                    <a:pt x="2024" y="23"/>
                  </a:cubicBezTo>
                  <a:cubicBezTo>
                    <a:pt x="2024" y="32"/>
                    <a:pt x="2024" y="39"/>
                    <a:pt x="2024" y="47"/>
                  </a:cubicBezTo>
                  <a:cubicBezTo>
                    <a:pt x="2032" y="71"/>
                    <a:pt x="2032" y="95"/>
                    <a:pt x="2040" y="103"/>
                  </a:cubicBezTo>
                  <a:cubicBezTo>
                    <a:pt x="2040" y="103"/>
                    <a:pt x="2048" y="111"/>
                    <a:pt x="2056" y="111"/>
                  </a:cubicBezTo>
                  <a:cubicBezTo>
                    <a:pt x="2056" y="111"/>
                    <a:pt x="2064" y="103"/>
                    <a:pt x="2072" y="103"/>
                  </a:cubicBezTo>
                  <a:cubicBezTo>
                    <a:pt x="2072" y="103"/>
                    <a:pt x="2080" y="103"/>
                    <a:pt x="2087" y="103"/>
                  </a:cubicBezTo>
                  <a:cubicBezTo>
                    <a:pt x="2095" y="103"/>
                    <a:pt x="2111" y="111"/>
                    <a:pt x="2127" y="118"/>
                  </a:cubicBezTo>
                  <a:cubicBezTo>
                    <a:pt x="2127" y="118"/>
                    <a:pt x="2135" y="126"/>
                    <a:pt x="2151" y="126"/>
                  </a:cubicBezTo>
                  <a:cubicBezTo>
                    <a:pt x="2182" y="150"/>
                    <a:pt x="2222" y="174"/>
                    <a:pt x="2230" y="198"/>
                  </a:cubicBezTo>
                  <a:cubicBezTo>
                    <a:pt x="2230" y="205"/>
                    <a:pt x="2230" y="205"/>
                    <a:pt x="2230" y="213"/>
                  </a:cubicBezTo>
                  <a:cubicBezTo>
                    <a:pt x="2230" y="245"/>
                    <a:pt x="2230" y="269"/>
                    <a:pt x="2214" y="300"/>
                  </a:cubicBezTo>
                  <a:cubicBezTo>
                    <a:pt x="2182" y="356"/>
                    <a:pt x="2167" y="403"/>
                    <a:pt x="2182" y="419"/>
                  </a:cubicBezTo>
                  <a:cubicBezTo>
                    <a:pt x="2182" y="427"/>
                    <a:pt x="2198" y="427"/>
                    <a:pt x="2206" y="427"/>
                  </a:cubicBezTo>
                  <a:cubicBezTo>
                    <a:pt x="2222" y="427"/>
                    <a:pt x="2238" y="427"/>
                    <a:pt x="2245" y="411"/>
                  </a:cubicBezTo>
                  <a:cubicBezTo>
                    <a:pt x="2254" y="403"/>
                    <a:pt x="2269" y="403"/>
                    <a:pt x="2285" y="403"/>
                  </a:cubicBezTo>
                  <a:cubicBezTo>
                    <a:pt x="2293" y="403"/>
                    <a:pt x="2309" y="403"/>
                    <a:pt x="2317" y="419"/>
                  </a:cubicBezTo>
                  <a:cubicBezTo>
                    <a:pt x="2325" y="427"/>
                    <a:pt x="2317" y="427"/>
                    <a:pt x="2317" y="435"/>
                  </a:cubicBezTo>
                  <a:cubicBezTo>
                    <a:pt x="2317" y="435"/>
                    <a:pt x="2309" y="435"/>
                    <a:pt x="2309" y="443"/>
                  </a:cubicBezTo>
                  <a:cubicBezTo>
                    <a:pt x="2309" y="443"/>
                    <a:pt x="2317" y="443"/>
                    <a:pt x="2325" y="443"/>
                  </a:cubicBezTo>
                  <a:cubicBezTo>
                    <a:pt x="2348" y="458"/>
                    <a:pt x="2396" y="474"/>
                    <a:pt x="2427" y="482"/>
                  </a:cubicBezTo>
                  <a:cubicBezTo>
                    <a:pt x="2427" y="482"/>
                    <a:pt x="2435" y="482"/>
                    <a:pt x="2443" y="482"/>
                  </a:cubicBezTo>
                  <a:cubicBezTo>
                    <a:pt x="2451" y="482"/>
                    <a:pt x="2467" y="482"/>
                    <a:pt x="2475" y="474"/>
                  </a:cubicBezTo>
                  <a:cubicBezTo>
                    <a:pt x="2491" y="474"/>
                    <a:pt x="2507" y="474"/>
                    <a:pt x="2514" y="474"/>
                  </a:cubicBezTo>
                  <a:lnTo>
                    <a:pt x="2514" y="474"/>
                  </a:lnTo>
                  <a:cubicBezTo>
                    <a:pt x="2514" y="482"/>
                    <a:pt x="2514" y="482"/>
                    <a:pt x="2514" y="482"/>
                  </a:cubicBezTo>
                  <a:cubicBezTo>
                    <a:pt x="2514" y="482"/>
                    <a:pt x="2514" y="490"/>
                    <a:pt x="2514" y="498"/>
                  </a:cubicBezTo>
                  <a:cubicBezTo>
                    <a:pt x="2514" y="522"/>
                    <a:pt x="2546" y="538"/>
                    <a:pt x="2570" y="545"/>
                  </a:cubicBezTo>
                  <a:lnTo>
                    <a:pt x="2570" y="545"/>
                  </a:lnTo>
                  <a:cubicBezTo>
                    <a:pt x="2593" y="553"/>
                    <a:pt x="2625" y="569"/>
                    <a:pt x="2625" y="577"/>
                  </a:cubicBezTo>
                  <a:cubicBezTo>
                    <a:pt x="2633" y="585"/>
                    <a:pt x="2625" y="593"/>
                    <a:pt x="2625" y="601"/>
                  </a:cubicBezTo>
                  <a:cubicBezTo>
                    <a:pt x="2617" y="609"/>
                    <a:pt x="2609" y="616"/>
                    <a:pt x="2601" y="616"/>
                  </a:cubicBezTo>
                  <a:cubicBezTo>
                    <a:pt x="2593" y="624"/>
                    <a:pt x="2593" y="624"/>
                    <a:pt x="2593" y="624"/>
                  </a:cubicBezTo>
                  <a:cubicBezTo>
                    <a:pt x="2593" y="624"/>
                    <a:pt x="2593" y="632"/>
                    <a:pt x="2593" y="640"/>
                  </a:cubicBezTo>
                  <a:cubicBezTo>
                    <a:pt x="2601" y="648"/>
                    <a:pt x="2601" y="664"/>
                    <a:pt x="2601" y="672"/>
                  </a:cubicBezTo>
                  <a:lnTo>
                    <a:pt x="2601" y="672"/>
                  </a:lnTo>
                  <a:cubicBezTo>
                    <a:pt x="2609" y="688"/>
                    <a:pt x="2609" y="696"/>
                    <a:pt x="2601" y="696"/>
                  </a:cubicBezTo>
                  <a:cubicBezTo>
                    <a:pt x="2601" y="703"/>
                    <a:pt x="2601" y="703"/>
                    <a:pt x="2593" y="703"/>
                  </a:cubicBezTo>
                  <a:cubicBezTo>
                    <a:pt x="2593" y="703"/>
                    <a:pt x="2593" y="703"/>
                    <a:pt x="2585" y="703"/>
                  </a:cubicBezTo>
                  <a:lnTo>
                    <a:pt x="2578" y="703"/>
                  </a:lnTo>
                  <a:cubicBezTo>
                    <a:pt x="2546" y="703"/>
                    <a:pt x="2538" y="688"/>
                    <a:pt x="2530" y="680"/>
                  </a:cubicBezTo>
                  <a:lnTo>
                    <a:pt x="2530" y="672"/>
                  </a:lnTo>
                  <a:cubicBezTo>
                    <a:pt x="2522" y="672"/>
                    <a:pt x="2522" y="672"/>
                    <a:pt x="2514" y="672"/>
                  </a:cubicBezTo>
                  <a:lnTo>
                    <a:pt x="2514" y="672"/>
                  </a:lnTo>
                  <a:cubicBezTo>
                    <a:pt x="2514" y="672"/>
                    <a:pt x="2514" y="672"/>
                    <a:pt x="2522" y="688"/>
                  </a:cubicBezTo>
                  <a:cubicBezTo>
                    <a:pt x="2530" y="703"/>
                    <a:pt x="2530" y="703"/>
                    <a:pt x="2538" y="703"/>
                  </a:cubicBezTo>
                  <a:cubicBezTo>
                    <a:pt x="2546" y="703"/>
                    <a:pt x="2546" y="711"/>
                    <a:pt x="2554" y="711"/>
                  </a:cubicBezTo>
                  <a:cubicBezTo>
                    <a:pt x="2570" y="719"/>
                    <a:pt x="2585" y="727"/>
                    <a:pt x="2601" y="727"/>
                  </a:cubicBezTo>
                  <a:cubicBezTo>
                    <a:pt x="2609" y="727"/>
                    <a:pt x="2617" y="735"/>
                    <a:pt x="2625" y="735"/>
                  </a:cubicBezTo>
                  <a:cubicBezTo>
                    <a:pt x="2641" y="743"/>
                    <a:pt x="2641" y="751"/>
                    <a:pt x="2649" y="759"/>
                  </a:cubicBezTo>
                  <a:cubicBezTo>
                    <a:pt x="2649" y="767"/>
                    <a:pt x="2657" y="775"/>
                    <a:pt x="2657" y="775"/>
                  </a:cubicBezTo>
                  <a:cubicBezTo>
                    <a:pt x="2665" y="790"/>
                    <a:pt x="2665" y="806"/>
                    <a:pt x="2657" y="822"/>
                  </a:cubicBezTo>
                  <a:cubicBezTo>
                    <a:pt x="2657" y="830"/>
                    <a:pt x="2641" y="838"/>
                    <a:pt x="2633" y="838"/>
                  </a:cubicBezTo>
                  <a:cubicBezTo>
                    <a:pt x="2625" y="846"/>
                    <a:pt x="2617" y="830"/>
                    <a:pt x="2617" y="822"/>
                  </a:cubicBezTo>
                  <a:cubicBezTo>
                    <a:pt x="2609" y="822"/>
                    <a:pt x="2609" y="814"/>
                    <a:pt x="2601" y="814"/>
                  </a:cubicBezTo>
                  <a:lnTo>
                    <a:pt x="2601" y="814"/>
                  </a:lnTo>
                  <a:cubicBezTo>
                    <a:pt x="2601" y="814"/>
                    <a:pt x="2601" y="814"/>
                    <a:pt x="2601" y="822"/>
                  </a:cubicBezTo>
                  <a:cubicBezTo>
                    <a:pt x="2609" y="822"/>
                    <a:pt x="2609" y="838"/>
                    <a:pt x="2617" y="846"/>
                  </a:cubicBezTo>
                  <a:cubicBezTo>
                    <a:pt x="2617" y="846"/>
                    <a:pt x="2617" y="854"/>
                    <a:pt x="2609" y="862"/>
                  </a:cubicBezTo>
                  <a:cubicBezTo>
                    <a:pt x="2601" y="869"/>
                    <a:pt x="2578" y="869"/>
                    <a:pt x="2578" y="869"/>
                  </a:cubicBezTo>
                  <a:cubicBezTo>
                    <a:pt x="2570" y="869"/>
                    <a:pt x="2562" y="869"/>
                    <a:pt x="2562" y="877"/>
                  </a:cubicBezTo>
                  <a:cubicBezTo>
                    <a:pt x="2562" y="877"/>
                    <a:pt x="2562" y="885"/>
                    <a:pt x="2578" y="893"/>
                  </a:cubicBezTo>
                  <a:cubicBezTo>
                    <a:pt x="2585" y="901"/>
                    <a:pt x="2593" y="901"/>
                    <a:pt x="2593" y="901"/>
                  </a:cubicBezTo>
                  <a:cubicBezTo>
                    <a:pt x="2601" y="901"/>
                    <a:pt x="2601" y="901"/>
                    <a:pt x="2601" y="893"/>
                  </a:cubicBezTo>
                  <a:cubicBezTo>
                    <a:pt x="2609" y="885"/>
                    <a:pt x="2609" y="885"/>
                    <a:pt x="2617" y="885"/>
                  </a:cubicBezTo>
                  <a:cubicBezTo>
                    <a:pt x="2617" y="885"/>
                    <a:pt x="2625" y="885"/>
                    <a:pt x="2649" y="917"/>
                  </a:cubicBezTo>
                  <a:cubicBezTo>
                    <a:pt x="2657" y="925"/>
                    <a:pt x="2665" y="925"/>
                    <a:pt x="2665" y="925"/>
                  </a:cubicBezTo>
                  <a:lnTo>
                    <a:pt x="2665" y="925"/>
                  </a:lnTo>
                  <a:lnTo>
                    <a:pt x="2673" y="925"/>
                  </a:lnTo>
                  <a:cubicBezTo>
                    <a:pt x="2680" y="925"/>
                    <a:pt x="2688" y="933"/>
                    <a:pt x="2688" y="941"/>
                  </a:cubicBezTo>
                  <a:cubicBezTo>
                    <a:pt x="2696" y="949"/>
                    <a:pt x="2696" y="964"/>
                    <a:pt x="2688" y="972"/>
                  </a:cubicBezTo>
                  <a:cubicBezTo>
                    <a:pt x="2680" y="972"/>
                    <a:pt x="2680" y="980"/>
                    <a:pt x="2680" y="980"/>
                  </a:cubicBezTo>
                  <a:cubicBezTo>
                    <a:pt x="2673" y="988"/>
                    <a:pt x="2673" y="996"/>
                    <a:pt x="2665" y="1004"/>
                  </a:cubicBezTo>
                  <a:cubicBezTo>
                    <a:pt x="2657" y="1012"/>
                    <a:pt x="2649" y="1012"/>
                    <a:pt x="2649" y="1012"/>
                  </a:cubicBezTo>
                  <a:cubicBezTo>
                    <a:pt x="2641" y="1012"/>
                    <a:pt x="2633" y="1012"/>
                    <a:pt x="2625" y="1004"/>
                  </a:cubicBezTo>
                  <a:cubicBezTo>
                    <a:pt x="2617" y="996"/>
                    <a:pt x="2609" y="996"/>
                    <a:pt x="2601" y="988"/>
                  </a:cubicBezTo>
                  <a:cubicBezTo>
                    <a:pt x="2578" y="972"/>
                    <a:pt x="2570" y="964"/>
                    <a:pt x="2562" y="964"/>
                  </a:cubicBezTo>
                  <a:cubicBezTo>
                    <a:pt x="2554" y="956"/>
                    <a:pt x="2546" y="949"/>
                    <a:pt x="2538" y="949"/>
                  </a:cubicBezTo>
                  <a:cubicBezTo>
                    <a:pt x="2530" y="941"/>
                    <a:pt x="2522" y="941"/>
                    <a:pt x="2522" y="941"/>
                  </a:cubicBezTo>
                  <a:lnTo>
                    <a:pt x="2522" y="941"/>
                  </a:lnTo>
                  <a:lnTo>
                    <a:pt x="2522" y="941"/>
                  </a:lnTo>
                  <a:lnTo>
                    <a:pt x="2522" y="949"/>
                  </a:lnTo>
                  <a:cubicBezTo>
                    <a:pt x="2538" y="956"/>
                    <a:pt x="2554" y="964"/>
                    <a:pt x="2585" y="1004"/>
                  </a:cubicBezTo>
                  <a:cubicBezTo>
                    <a:pt x="2601" y="1028"/>
                    <a:pt x="2609" y="1028"/>
                    <a:pt x="2617" y="1028"/>
                  </a:cubicBezTo>
                  <a:cubicBezTo>
                    <a:pt x="2625" y="1028"/>
                    <a:pt x="2625" y="1035"/>
                    <a:pt x="2633" y="1035"/>
                  </a:cubicBezTo>
                  <a:cubicBezTo>
                    <a:pt x="2641" y="1043"/>
                    <a:pt x="2641" y="1043"/>
                    <a:pt x="2649" y="1043"/>
                  </a:cubicBezTo>
                  <a:cubicBezTo>
                    <a:pt x="2657" y="1043"/>
                    <a:pt x="2657" y="1043"/>
                    <a:pt x="2665" y="1035"/>
                  </a:cubicBezTo>
                  <a:lnTo>
                    <a:pt x="2673" y="1028"/>
                  </a:lnTo>
                  <a:cubicBezTo>
                    <a:pt x="2680" y="1028"/>
                    <a:pt x="2680" y="1020"/>
                    <a:pt x="2688" y="1012"/>
                  </a:cubicBezTo>
                  <a:lnTo>
                    <a:pt x="2688" y="1004"/>
                  </a:lnTo>
                  <a:cubicBezTo>
                    <a:pt x="2696" y="996"/>
                    <a:pt x="2696" y="996"/>
                    <a:pt x="2704" y="996"/>
                  </a:cubicBezTo>
                  <a:cubicBezTo>
                    <a:pt x="2712" y="996"/>
                    <a:pt x="2728" y="996"/>
                    <a:pt x="2736" y="996"/>
                  </a:cubicBezTo>
                  <a:cubicBezTo>
                    <a:pt x="2744" y="996"/>
                    <a:pt x="2751" y="1004"/>
                    <a:pt x="2760" y="1004"/>
                  </a:cubicBezTo>
                  <a:cubicBezTo>
                    <a:pt x="2783" y="1004"/>
                    <a:pt x="2799" y="1004"/>
                    <a:pt x="2823" y="1028"/>
                  </a:cubicBezTo>
                  <a:cubicBezTo>
                    <a:pt x="2838" y="1043"/>
                    <a:pt x="2846" y="1051"/>
                    <a:pt x="2846" y="1067"/>
                  </a:cubicBezTo>
                  <a:cubicBezTo>
                    <a:pt x="2846" y="1075"/>
                    <a:pt x="2854" y="1090"/>
                    <a:pt x="2862" y="1114"/>
                  </a:cubicBezTo>
                  <a:cubicBezTo>
                    <a:pt x="2878" y="1137"/>
                    <a:pt x="2878" y="1145"/>
                    <a:pt x="2886" y="1145"/>
                  </a:cubicBezTo>
                  <a:cubicBezTo>
                    <a:pt x="2886" y="1153"/>
                    <a:pt x="2886" y="1153"/>
                    <a:pt x="2894" y="1153"/>
                  </a:cubicBezTo>
                  <a:cubicBezTo>
                    <a:pt x="2894" y="1161"/>
                    <a:pt x="2894" y="1161"/>
                    <a:pt x="2894" y="1161"/>
                  </a:cubicBezTo>
                  <a:lnTo>
                    <a:pt x="2894" y="1161"/>
                  </a:lnTo>
                  <a:cubicBezTo>
                    <a:pt x="2704" y="1208"/>
                    <a:pt x="1708" y="1438"/>
                    <a:pt x="838" y="1556"/>
                  </a:cubicBezTo>
                  <a:cubicBezTo>
                    <a:pt x="838" y="1556"/>
                    <a:pt x="791" y="1564"/>
                    <a:pt x="759" y="1564"/>
                  </a:cubicBezTo>
                  <a:cubicBezTo>
                    <a:pt x="751" y="1564"/>
                    <a:pt x="744" y="1564"/>
                    <a:pt x="744" y="1564"/>
                  </a:cubicBezTo>
                  <a:cubicBezTo>
                    <a:pt x="736" y="1556"/>
                    <a:pt x="736" y="1556"/>
                    <a:pt x="720" y="1556"/>
                  </a:cubicBezTo>
                  <a:cubicBezTo>
                    <a:pt x="680" y="1556"/>
                    <a:pt x="609" y="1572"/>
                    <a:pt x="562" y="1580"/>
                  </a:cubicBezTo>
                  <a:cubicBezTo>
                    <a:pt x="530" y="1588"/>
                    <a:pt x="309" y="1619"/>
                    <a:pt x="16" y="1659"/>
                  </a:cubicBezTo>
                  <a:lnTo>
                    <a:pt x="0" y="1659"/>
                  </a:lnTo>
                  <a:close/>
                  <a:moveTo>
                    <a:pt x="135" y="1572"/>
                  </a:moveTo>
                  <a:lnTo>
                    <a:pt x="135" y="1572"/>
                  </a:lnTo>
                  <a:cubicBezTo>
                    <a:pt x="127" y="1572"/>
                    <a:pt x="127" y="1572"/>
                    <a:pt x="119" y="1588"/>
                  </a:cubicBezTo>
                  <a:cubicBezTo>
                    <a:pt x="103" y="1596"/>
                    <a:pt x="64" y="1627"/>
                    <a:pt x="32" y="1651"/>
                  </a:cubicBezTo>
                  <a:cubicBezTo>
                    <a:pt x="317" y="1612"/>
                    <a:pt x="530" y="1580"/>
                    <a:pt x="562" y="1572"/>
                  </a:cubicBezTo>
                  <a:cubicBezTo>
                    <a:pt x="641" y="1556"/>
                    <a:pt x="696" y="1548"/>
                    <a:pt x="720" y="1548"/>
                  </a:cubicBezTo>
                  <a:cubicBezTo>
                    <a:pt x="736" y="1548"/>
                    <a:pt x="744" y="1556"/>
                    <a:pt x="744" y="1556"/>
                  </a:cubicBezTo>
                  <a:cubicBezTo>
                    <a:pt x="751" y="1556"/>
                    <a:pt x="751" y="1556"/>
                    <a:pt x="759" y="1556"/>
                  </a:cubicBezTo>
                  <a:cubicBezTo>
                    <a:pt x="791" y="1556"/>
                    <a:pt x="838" y="1548"/>
                    <a:pt x="838" y="1548"/>
                  </a:cubicBezTo>
                  <a:cubicBezTo>
                    <a:pt x="1700" y="1438"/>
                    <a:pt x="2680" y="1201"/>
                    <a:pt x="2886" y="1153"/>
                  </a:cubicBezTo>
                  <a:cubicBezTo>
                    <a:pt x="2878" y="1153"/>
                    <a:pt x="2878" y="1153"/>
                    <a:pt x="2878" y="1153"/>
                  </a:cubicBezTo>
                  <a:cubicBezTo>
                    <a:pt x="2878" y="1145"/>
                    <a:pt x="2870" y="1145"/>
                    <a:pt x="2854" y="1114"/>
                  </a:cubicBezTo>
                  <a:cubicBezTo>
                    <a:pt x="2846" y="1090"/>
                    <a:pt x="2838" y="1082"/>
                    <a:pt x="2838" y="1067"/>
                  </a:cubicBezTo>
                  <a:cubicBezTo>
                    <a:pt x="2838" y="1051"/>
                    <a:pt x="2838" y="1043"/>
                    <a:pt x="2823" y="1035"/>
                  </a:cubicBezTo>
                  <a:cubicBezTo>
                    <a:pt x="2791" y="1004"/>
                    <a:pt x="2783" y="1004"/>
                    <a:pt x="2760" y="1004"/>
                  </a:cubicBezTo>
                  <a:cubicBezTo>
                    <a:pt x="2751" y="1004"/>
                    <a:pt x="2744" y="1004"/>
                    <a:pt x="2736" y="1004"/>
                  </a:cubicBezTo>
                  <a:cubicBezTo>
                    <a:pt x="2728" y="1004"/>
                    <a:pt x="2712" y="1004"/>
                    <a:pt x="2704" y="1004"/>
                  </a:cubicBezTo>
                  <a:cubicBezTo>
                    <a:pt x="2696" y="1004"/>
                    <a:pt x="2696" y="1004"/>
                    <a:pt x="2696" y="1004"/>
                  </a:cubicBezTo>
                  <a:lnTo>
                    <a:pt x="2688" y="1012"/>
                  </a:lnTo>
                  <a:cubicBezTo>
                    <a:pt x="2688" y="1020"/>
                    <a:pt x="2688" y="1028"/>
                    <a:pt x="2680" y="1035"/>
                  </a:cubicBezTo>
                  <a:cubicBezTo>
                    <a:pt x="2673" y="1035"/>
                    <a:pt x="2673" y="1043"/>
                    <a:pt x="2665" y="1043"/>
                  </a:cubicBezTo>
                  <a:cubicBezTo>
                    <a:pt x="2665" y="1043"/>
                    <a:pt x="2657" y="1051"/>
                    <a:pt x="2649" y="1051"/>
                  </a:cubicBezTo>
                  <a:cubicBezTo>
                    <a:pt x="2641" y="1051"/>
                    <a:pt x="2633" y="1051"/>
                    <a:pt x="2633" y="1043"/>
                  </a:cubicBezTo>
                  <a:cubicBezTo>
                    <a:pt x="2625" y="1043"/>
                    <a:pt x="2617" y="1035"/>
                    <a:pt x="2617" y="1035"/>
                  </a:cubicBezTo>
                  <a:cubicBezTo>
                    <a:pt x="2609" y="1035"/>
                    <a:pt x="2601" y="1035"/>
                    <a:pt x="2578" y="1004"/>
                  </a:cubicBezTo>
                  <a:cubicBezTo>
                    <a:pt x="2546" y="972"/>
                    <a:pt x="2530" y="956"/>
                    <a:pt x="2522" y="949"/>
                  </a:cubicBezTo>
                  <a:lnTo>
                    <a:pt x="2514" y="949"/>
                  </a:lnTo>
                  <a:lnTo>
                    <a:pt x="2514" y="941"/>
                  </a:lnTo>
                  <a:cubicBezTo>
                    <a:pt x="2514" y="933"/>
                    <a:pt x="2530" y="933"/>
                    <a:pt x="2546" y="941"/>
                  </a:cubicBezTo>
                  <a:cubicBezTo>
                    <a:pt x="2554" y="949"/>
                    <a:pt x="2562" y="949"/>
                    <a:pt x="2562" y="956"/>
                  </a:cubicBezTo>
                  <a:cubicBezTo>
                    <a:pt x="2570" y="964"/>
                    <a:pt x="2578" y="972"/>
                    <a:pt x="2601" y="980"/>
                  </a:cubicBezTo>
                  <a:cubicBezTo>
                    <a:pt x="2617" y="988"/>
                    <a:pt x="2625" y="996"/>
                    <a:pt x="2625" y="996"/>
                  </a:cubicBezTo>
                  <a:cubicBezTo>
                    <a:pt x="2633" y="1004"/>
                    <a:pt x="2641" y="1004"/>
                    <a:pt x="2649" y="1004"/>
                  </a:cubicBezTo>
                  <a:cubicBezTo>
                    <a:pt x="2649" y="1004"/>
                    <a:pt x="2649" y="1004"/>
                    <a:pt x="2657" y="1004"/>
                  </a:cubicBezTo>
                  <a:cubicBezTo>
                    <a:pt x="2665" y="996"/>
                    <a:pt x="2673" y="988"/>
                    <a:pt x="2673" y="980"/>
                  </a:cubicBezTo>
                  <a:cubicBezTo>
                    <a:pt x="2673" y="972"/>
                    <a:pt x="2680" y="972"/>
                    <a:pt x="2680" y="964"/>
                  </a:cubicBezTo>
                  <a:cubicBezTo>
                    <a:pt x="2688" y="964"/>
                    <a:pt x="2688" y="949"/>
                    <a:pt x="2688" y="941"/>
                  </a:cubicBezTo>
                  <a:cubicBezTo>
                    <a:pt x="2680" y="933"/>
                    <a:pt x="2680" y="933"/>
                    <a:pt x="2673" y="933"/>
                  </a:cubicBezTo>
                  <a:cubicBezTo>
                    <a:pt x="2673" y="933"/>
                    <a:pt x="2673" y="933"/>
                    <a:pt x="2665" y="933"/>
                  </a:cubicBezTo>
                  <a:lnTo>
                    <a:pt x="2665" y="933"/>
                  </a:lnTo>
                  <a:cubicBezTo>
                    <a:pt x="2657" y="933"/>
                    <a:pt x="2657" y="933"/>
                    <a:pt x="2649" y="925"/>
                  </a:cubicBezTo>
                  <a:cubicBezTo>
                    <a:pt x="2625" y="901"/>
                    <a:pt x="2617" y="893"/>
                    <a:pt x="2617" y="893"/>
                  </a:cubicBezTo>
                  <a:lnTo>
                    <a:pt x="2609" y="893"/>
                  </a:lnTo>
                  <a:cubicBezTo>
                    <a:pt x="2609" y="901"/>
                    <a:pt x="2601" y="909"/>
                    <a:pt x="2593" y="909"/>
                  </a:cubicBezTo>
                  <a:cubicBezTo>
                    <a:pt x="2585" y="909"/>
                    <a:pt x="2578" y="901"/>
                    <a:pt x="2570" y="893"/>
                  </a:cubicBezTo>
                  <a:cubicBezTo>
                    <a:pt x="2562" y="885"/>
                    <a:pt x="2554" y="877"/>
                    <a:pt x="2554" y="869"/>
                  </a:cubicBezTo>
                  <a:cubicBezTo>
                    <a:pt x="2562" y="869"/>
                    <a:pt x="2562" y="862"/>
                    <a:pt x="2578" y="862"/>
                  </a:cubicBezTo>
                  <a:cubicBezTo>
                    <a:pt x="2585" y="862"/>
                    <a:pt x="2601" y="862"/>
                    <a:pt x="2609" y="854"/>
                  </a:cubicBezTo>
                  <a:lnTo>
                    <a:pt x="2609" y="846"/>
                  </a:lnTo>
                  <a:cubicBezTo>
                    <a:pt x="2609" y="838"/>
                    <a:pt x="2601" y="830"/>
                    <a:pt x="2593" y="822"/>
                  </a:cubicBezTo>
                  <a:cubicBezTo>
                    <a:pt x="2593" y="814"/>
                    <a:pt x="2593" y="806"/>
                    <a:pt x="2593" y="806"/>
                  </a:cubicBezTo>
                  <a:cubicBezTo>
                    <a:pt x="2593" y="806"/>
                    <a:pt x="2593" y="798"/>
                    <a:pt x="2601" y="806"/>
                  </a:cubicBezTo>
                  <a:cubicBezTo>
                    <a:pt x="2609" y="806"/>
                    <a:pt x="2617" y="814"/>
                    <a:pt x="2617" y="822"/>
                  </a:cubicBezTo>
                  <a:cubicBezTo>
                    <a:pt x="2625" y="830"/>
                    <a:pt x="2625" y="838"/>
                    <a:pt x="2633" y="830"/>
                  </a:cubicBezTo>
                  <a:cubicBezTo>
                    <a:pt x="2641" y="830"/>
                    <a:pt x="2649" y="830"/>
                    <a:pt x="2649" y="814"/>
                  </a:cubicBezTo>
                  <a:cubicBezTo>
                    <a:pt x="2657" y="806"/>
                    <a:pt x="2657" y="790"/>
                    <a:pt x="2649" y="782"/>
                  </a:cubicBezTo>
                  <a:cubicBezTo>
                    <a:pt x="2649" y="775"/>
                    <a:pt x="2641" y="767"/>
                    <a:pt x="2641" y="767"/>
                  </a:cubicBezTo>
                  <a:cubicBezTo>
                    <a:pt x="2641" y="751"/>
                    <a:pt x="2633" y="751"/>
                    <a:pt x="2625" y="743"/>
                  </a:cubicBezTo>
                  <a:cubicBezTo>
                    <a:pt x="2617" y="743"/>
                    <a:pt x="2609" y="735"/>
                    <a:pt x="2601" y="735"/>
                  </a:cubicBezTo>
                  <a:cubicBezTo>
                    <a:pt x="2585" y="735"/>
                    <a:pt x="2570" y="727"/>
                    <a:pt x="2554" y="719"/>
                  </a:cubicBezTo>
                  <a:cubicBezTo>
                    <a:pt x="2546" y="711"/>
                    <a:pt x="2538" y="711"/>
                    <a:pt x="2538" y="711"/>
                  </a:cubicBezTo>
                  <a:cubicBezTo>
                    <a:pt x="2530" y="703"/>
                    <a:pt x="2530" y="703"/>
                    <a:pt x="2514" y="688"/>
                  </a:cubicBezTo>
                  <a:cubicBezTo>
                    <a:pt x="2507" y="680"/>
                    <a:pt x="2507" y="672"/>
                    <a:pt x="2507" y="664"/>
                  </a:cubicBezTo>
                  <a:lnTo>
                    <a:pt x="2514" y="664"/>
                  </a:lnTo>
                  <a:cubicBezTo>
                    <a:pt x="2522" y="664"/>
                    <a:pt x="2530" y="664"/>
                    <a:pt x="2530" y="672"/>
                  </a:cubicBezTo>
                  <a:lnTo>
                    <a:pt x="2538" y="672"/>
                  </a:lnTo>
                  <a:cubicBezTo>
                    <a:pt x="2546" y="680"/>
                    <a:pt x="2554" y="696"/>
                    <a:pt x="2578" y="696"/>
                  </a:cubicBezTo>
                  <a:lnTo>
                    <a:pt x="2585" y="696"/>
                  </a:lnTo>
                  <a:cubicBezTo>
                    <a:pt x="2593" y="696"/>
                    <a:pt x="2593" y="696"/>
                    <a:pt x="2593" y="696"/>
                  </a:cubicBezTo>
                  <a:lnTo>
                    <a:pt x="2601" y="696"/>
                  </a:lnTo>
                  <a:cubicBezTo>
                    <a:pt x="2601" y="696"/>
                    <a:pt x="2601" y="688"/>
                    <a:pt x="2601" y="672"/>
                  </a:cubicBezTo>
                  <a:lnTo>
                    <a:pt x="2601" y="672"/>
                  </a:lnTo>
                  <a:cubicBezTo>
                    <a:pt x="2593" y="664"/>
                    <a:pt x="2593" y="656"/>
                    <a:pt x="2593" y="640"/>
                  </a:cubicBezTo>
                  <a:cubicBezTo>
                    <a:pt x="2585" y="632"/>
                    <a:pt x="2585" y="624"/>
                    <a:pt x="2585" y="616"/>
                  </a:cubicBezTo>
                  <a:cubicBezTo>
                    <a:pt x="2593" y="616"/>
                    <a:pt x="2593" y="616"/>
                    <a:pt x="2601" y="616"/>
                  </a:cubicBezTo>
                  <a:cubicBezTo>
                    <a:pt x="2609" y="609"/>
                    <a:pt x="2617" y="601"/>
                    <a:pt x="2617" y="601"/>
                  </a:cubicBezTo>
                  <a:cubicBezTo>
                    <a:pt x="2625" y="593"/>
                    <a:pt x="2625" y="585"/>
                    <a:pt x="2625" y="585"/>
                  </a:cubicBezTo>
                  <a:cubicBezTo>
                    <a:pt x="2617" y="577"/>
                    <a:pt x="2601" y="569"/>
                    <a:pt x="2570" y="553"/>
                  </a:cubicBezTo>
                  <a:lnTo>
                    <a:pt x="2570" y="553"/>
                  </a:lnTo>
                  <a:cubicBezTo>
                    <a:pt x="2538" y="538"/>
                    <a:pt x="2507" y="529"/>
                    <a:pt x="2507" y="498"/>
                  </a:cubicBezTo>
                  <a:cubicBezTo>
                    <a:pt x="2507" y="490"/>
                    <a:pt x="2507" y="482"/>
                    <a:pt x="2507" y="482"/>
                  </a:cubicBezTo>
                  <a:cubicBezTo>
                    <a:pt x="2507" y="482"/>
                    <a:pt x="2491" y="482"/>
                    <a:pt x="2483" y="482"/>
                  </a:cubicBezTo>
                  <a:cubicBezTo>
                    <a:pt x="2467" y="482"/>
                    <a:pt x="2451" y="490"/>
                    <a:pt x="2443" y="490"/>
                  </a:cubicBezTo>
                  <a:cubicBezTo>
                    <a:pt x="2435" y="490"/>
                    <a:pt x="2427" y="490"/>
                    <a:pt x="2427" y="490"/>
                  </a:cubicBezTo>
                  <a:cubicBezTo>
                    <a:pt x="2388" y="482"/>
                    <a:pt x="2348" y="466"/>
                    <a:pt x="2317" y="451"/>
                  </a:cubicBezTo>
                  <a:cubicBezTo>
                    <a:pt x="2309" y="451"/>
                    <a:pt x="2309" y="443"/>
                    <a:pt x="2309" y="443"/>
                  </a:cubicBezTo>
                  <a:cubicBezTo>
                    <a:pt x="2301" y="435"/>
                    <a:pt x="2309" y="435"/>
                    <a:pt x="2309" y="427"/>
                  </a:cubicBezTo>
                  <a:cubicBezTo>
                    <a:pt x="2309" y="427"/>
                    <a:pt x="2317" y="419"/>
                    <a:pt x="2309" y="419"/>
                  </a:cubicBezTo>
                  <a:cubicBezTo>
                    <a:pt x="2309" y="411"/>
                    <a:pt x="2293" y="411"/>
                    <a:pt x="2285" y="411"/>
                  </a:cubicBezTo>
                  <a:cubicBezTo>
                    <a:pt x="2277" y="411"/>
                    <a:pt x="2261" y="411"/>
                    <a:pt x="2254" y="419"/>
                  </a:cubicBezTo>
                  <a:cubicBezTo>
                    <a:pt x="2245" y="427"/>
                    <a:pt x="2222" y="435"/>
                    <a:pt x="2206" y="435"/>
                  </a:cubicBezTo>
                  <a:cubicBezTo>
                    <a:pt x="2190" y="435"/>
                    <a:pt x="2182" y="427"/>
                    <a:pt x="2174" y="419"/>
                  </a:cubicBezTo>
                  <a:cubicBezTo>
                    <a:pt x="2159" y="395"/>
                    <a:pt x="2190" y="324"/>
                    <a:pt x="2206" y="300"/>
                  </a:cubicBezTo>
                  <a:cubicBezTo>
                    <a:pt x="2230" y="269"/>
                    <a:pt x="2222" y="245"/>
                    <a:pt x="2222" y="213"/>
                  </a:cubicBezTo>
                  <a:cubicBezTo>
                    <a:pt x="2222" y="213"/>
                    <a:pt x="2222" y="205"/>
                    <a:pt x="2222" y="198"/>
                  </a:cubicBezTo>
                  <a:cubicBezTo>
                    <a:pt x="2214" y="174"/>
                    <a:pt x="2174" y="150"/>
                    <a:pt x="2143" y="134"/>
                  </a:cubicBezTo>
                  <a:cubicBezTo>
                    <a:pt x="2135" y="134"/>
                    <a:pt x="2127" y="126"/>
                    <a:pt x="2119" y="118"/>
                  </a:cubicBezTo>
                  <a:cubicBezTo>
                    <a:pt x="2111" y="111"/>
                    <a:pt x="2095" y="111"/>
                    <a:pt x="2087" y="111"/>
                  </a:cubicBezTo>
                  <a:cubicBezTo>
                    <a:pt x="2080" y="111"/>
                    <a:pt x="2072" y="111"/>
                    <a:pt x="2072" y="111"/>
                  </a:cubicBezTo>
                  <a:cubicBezTo>
                    <a:pt x="2064" y="111"/>
                    <a:pt x="2056" y="111"/>
                    <a:pt x="2056" y="111"/>
                  </a:cubicBezTo>
                  <a:cubicBezTo>
                    <a:pt x="2048" y="111"/>
                    <a:pt x="2040" y="111"/>
                    <a:pt x="2032" y="111"/>
                  </a:cubicBezTo>
                  <a:cubicBezTo>
                    <a:pt x="2024" y="103"/>
                    <a:pt x="2024" y="79"/>
                    <a:pt x="2016" y="47"/>
                  </a:cubicBezTo>
                  <a:cubicBezTo>
                    <a:pt x="2016" y="39"/>
                    <a:pt x="2016" y="32"/>
                    <a:pt x="2016" y="23"/>
                  </a:cubicBezTo>
                  <a:cubicBezTo>
                    <a:pt x="2016" y="23"/>
                    <a:pt x="2008" y="16"/>
                    <a:pt x="1977" y="16"/>
                  </a:cubicBezTo>
                  <a:cubicBezTo>
                    <a:pt x="1969" y="16"/>
                    <a:pt x="1953" y="16"/>
                    <a:pt x="1937" y="16"/>
                  </a:cubicBezTo>
                  <a:cubicBezTo>
                    <a:pt x="1921" y="71"/>
                    <a:pt x="1890" y="103"/>
                    <a:pt x="1866" y="95"/>
                  </a:cubicBezTo>
                  <a:cubicBezTo>
                    <a:pt x="1843" y="87"/>
                    <a:pt x="1795" y="55"/>
                    <a:pt x="1763" y="32"/>
                  </a:cubicBezTo>
                  <a:cubicBezTo>
                    <a:pt x="1748" y="23"/>
                    <a:pt x="1732" y="8"/>
                    <a:pt x="1732" y="8"/>
                  </a:cubicBezTo>
                  <a:cubicBezTo>
                    <a:pt x="1724" y="8"/>
                    <a:pt x="1716" y="8"/>
                    <a:pt x="1716" y="8"/>
                  </a:cubicBezTo>
                  <a:cubicBezTo>
                    <a:pt x="1708" y="23"/>
                    <a:pt x="1700" y="47"/>
                    <a:pt x="1700" y="79"/>
                  </a:cubicBezTo>
                  <a:cubicBezTo>
                    <a:pt x="1700" y="126"/>
                    <a:pt x="1700" y="174"/>
                    <a:pt x="1684" y="221"/>
                  </a:cubicBezTo>
                  <a:cubicBezTo>
                    <a:pt x="1676" y="269"/>
                    <a:pt x="1668" y="269"/>
                    <a:pt x="1645" y="269"/>
                  </a:cubicBezTo>
                  <a:cubicBezTo>
                    <a:pt x="1645" y="269"/>
                    <a:pt x="1637" y="276"/>
                    <a:pt x="1629" y="276"/>
                  </a:cubicBezTo>
                  <a:cubicBezTo>
                    <a:pt x="1605" y="276"/>
                    <a:pt x="1605" y="300"/>
                    <a:pt x="1605" y="316"/>
                  </a:cubicBezTo>
                  <a:cubicBezTo>
                    <a:pt x="1605" y="332"/>
                    <a:pt x="1605" y="340"/>
                    <a:pt x="1597" y="348"/>
                  </a:cubicBezTo>
                  <a:cubicBezTo>
                    <a:pt x="1597" y="363"/>
                    <a:pt x="1581" y="363"/>
                    <a:pt x="1574" y="363"/>
                  </a:cubicBezTo>
                  <a:cubicBezTo>
                    <a:pt x="1566" y="363"/>
                    <a:pt x="1558" y="363"/>
                    <a:pt x="1550" y="363"/>
                  </a:cubicBezTo>
                  <a:cubicBezTo>
                    <a:pt x="1542" y="363"/>
                    <a:pt x="1526" y="356"/>
                    <a:pt x="1518" y="363"/>
                  </a:cubicBezTo>
                  <a:cubicBezTo>
                    <a:pt x="1510" y="363"/>
                    <a:pt x="1510" y="363"/>
                    <a:pt x="1510" y="363"/>
                  </a:cubicBezTo>
                  <a:cubicBezTo>
                    <a:pt x="1510" y="363"/>
                    <a:pt x="1510" y="371"/>
                    <a:pt x="1510" y="379"/>
                  </a:cubicBezTo>
                  <a:cubicBezTo>
                    <a:pt x="1518" y="387"/>
                    <a:pt x="1518" y="403"/>
                    <a:pt x="1518" y="419"/>
                  </a:cubicBezTo>
                  <a:cubicBezTo>
                    <a:pt x="1518" y="435"/>
                    <a:pt x="1518" y="451"/>
                    <a:pt x="1510" y="451"/>
                  </a:cubicBezTo>
                  <a:cubicBezTo>
                    <a:pt x="1503" y="451"/>
                    <a:pt x="1495" y="451"/>
                    <a:pt x="1487" y="443"/>
                  </a:cubicBezTo>
                  <a:cubicBezTo>
                    <a:pt x="1487" y="435"/>
                    <a:pt x="1479" y="443"/>
                    <a:pt x="1471" y="451"/>
                  </a:cubicBezTo>
                  <a:cubicBezTo>
                    <a:pt x="1463" y="458"/>
                    <a:pt x="1455" y="482"/>
                    <a:pt x="1455" y="490"/>
                  </a:cubicBezTo>
                  <a:lnTo>
                    <a:pt x="1455" y="490"/>
                  </a:lnTo>
                  <a:cubicBezTo>
                    <a:pt x="1455" y="514"/>
                    <a:pt x="1455" y="529"/>
                    <a:pt x="1447" y="538"/>
                  </a:cubicBezTo>
                  <a:cubicBezTo>
                    <a:pt x="1447" y="545"/>
                    <a:pt x="1439" y="545"/>
                    <a:pt x="1439" y="545"/>
                  </a:cubicBezTo>
                  <a:cubicBezTo>
                    <a:pt x="1423" y="545"/>
                    <a:pt x="1400" y="522"/>
                    <a:pt x="1376" y="506"/>
                  </a:cubicBezTo>
                  <a:cubicBezTo>
                    <a:pt x="1376" y="498"/>
                    <a:pt x="1376" y="498"/>
                    <a:pt x="1376" y="498"/>
                  </a:cubicBezTo>
                  <a:cubicBezTo>
                    <a:pt x="1360" y="490"/>
                    <a:pt x="1352" y="490"/>
                    <a:pt x="1328" y="506"/>
                  </a:cubicBezTo>
                  <a:cubicBezTo>
                    <a:pt x="1321" y="514"/>
                    <a:pt x="1313" y="514"/>
                    <a:pt x="1305" y="522"/>
                  </a:cubicBezTo>
                  <a:cubicBezTo>
                    <a:pt x="1281" y="538"/>
                    <a:pt x="1281" y="553"/>
                    <a:pt x="1281" y="585"/>
                  </a:cubicBezTo>
                  <a:cubicBezTo>
                    <a:pt x="1281" y="601"/>
                    <a:pt x="1281" y="624"/>
                    <a:pt x="1273" y="648"/>
                  </a:cubicBezTo>
                  <a:cubicBezTo>
                    <a:pt x="1265" y="680"/>
                    <a:pt x="1257" y="696"/>
                    <a:pt x="1257" y="703"/>
                  </a:cubicBezTo>
                  <a:cubicBezTo>
                    <a:pt x="1250" y="711"/>
                    <a:pt x="1250" y="711"/>
                    <a:pt x="1250" y="735"/>
                  </a:cubicBezTo>
                  <a:cubicBezTo>
                    <a:pt x="1242" y="767"/>
                    <a:pt x="1242" y="775"/>
                    <a:pt x="1218" y="798"/>
                  </a:cubicBezTo>
                  <a:cubicBezTo>
                    <a:pt x="1218" y="798"/>
                    <a:pt x="1210" y="806"/>
                    <a:pt x="1210" y="814"/>
                  </a:cubicBezTo>
                  <a:cubicBezTo>
                    <a:pt x="1194" y="838"/>
                    <a:pt x="1186" y="846"/>
                    <a:pt x="1178" y="869"/>
                  </a:cubicBezTo>
                  <a:cubicBezTo>
                    <a:pt x="1170" y="885"/>
                    <a:pt x="1163" y="901"/>
                    <a:pt x="1147" y="925"/>
                  </a:cubicBezTo>
                  <a:cubicBezTo>
                    <a:pt x="1139" y="941"/>
                    <a:pt x="1139" y="949"/>
                    <a:pt x="1139" y="956"/>
                  </a:cubicBezTo>
                  <a:cubicBezTo>
                    <a:pt x="1139" y="956"/>
                    <a:pt x="1147" y="956"/>
                    <a:pt x="1155" y="956"/>
                  </a:cubicBezTo>
                  <a:cubicBezTo>
                    <a:pt x="1163" y="956"/>
                    <a:pt x="1178" y="956"/>
                    <a:pt x="1186" y="964"/>
                  </a:cubicBezTo>
                  <a:cubicBezTo>
                    <a:pt x="1202" y="972"/>
                    <a:pt x="1210" y="980"/>
                    <a:pt x="1210" y="988"/>
                  </a:cubicBezTo>
                  <a:cubicBezTo>
                    <a:pt x="1210" y="996"/>
                    <a:pt x="1186" y="996"/>
                    <a:pt x="1178" y="996"/>
                  </a:cubicBezTo>
                  <a:cubicBezTo>
                    <a:pt x="1170" y="996"/>
                    <a:pt x="1163" y="1012"/>
                    <a:pt x="1155" y="1028"/>
                  </a:cubicBezTo>
                  <a:cubicBezTo>
                    <a:pt x="1147" y="1051"/>
                    <a:pt x="1139" y="1067"/>
                    <a:pt x="1115" y="1075"/>
                  </a:cubicBezTo>
                  <a:cubicBezTo>
                    <a:pt x="1107" y="1082"/>
                    <a:pt x="1099" y="1082"/>
                    <a:pt x="1091" y="1082"/>
                  </a:cubicBezTo>
                  <a:lnTo>
                    <a:pt x="1084" y="1082"/>
                  </a:lnTo>
                  <a:cubicBezTo>
                    <a:pt x="1075" y="1082"/>
                    <a:pt x="1075" y="1082"/>
                    <a:pt x="1075" y="1082"/>
                  </a:cubicBezTo>
                  <a:lnTo>
                    <a:pt x="1075" y="1082"/>
                  </a:lnTo>
                  <a:cubicBezTo>
                    <a:pt x="1084" y="1114"/>
                    <a:pt x="1036" y="1121"/>
                    <a:pt x="965" y="1137"/>
                  </a:cubicBezTo>
                  <a:cubicBezTo>
                    <a:pt x="957" y="1137"/>
                    <a:pt x="957" y="1137"/>
                    <a:pt x="957" y="1137"/>
                  </a:cubicBezTo>
                  <a:cubicBezTo>
                    <a:pt x="933" y="1145"/>
                    <a:pt x="925" y="1145"/>
                    <a:pt x="925" y="1145"/>
                  </a:cubicBezTo>
                  <a:cubicBezTo>
                    <a:pt x="925" y="1153"/>
                    <a:pt x="925" y="1153"/>
                    <a:pt x="933" y="1153"/>
                  </a:cubicBezTo>
                  <a:cubicBezTo>
                    <a:pt x="933" y="1161"/>
                    <a:pt x="941" y="1169"/>
                    <a:pt x="933" y="1177"/>
                  </a:cubicBezTo>
                  <a:cubicBezTo>
                    <a:pt x="917" y="1185"/>
                    <a:pt x="878" y="1216"/>
                    <a:pt x="822" y="1216"/>
                  </a:cubicBezTo>
                  <a:cubicBezTo>
                    <a:pt x="815" y="1216"/>
                    <a:pt x="799" y="1208"/>
                    <a:pt x="791" y="1208"/>
                  </a:cubicBezTo>
                  <a:cubicBezTo>
                    <a:pt x="775" y="1208"/>
                    <a:pt x="767" y="1201"/>
                    <a:pt x="759" y="1201"/>
                  </a:cubicBezTo>
                  <a:cubicBezTo>
                    <a:pt x="751" y="1201"/>
                    <a:pt x="751" y="1208"/>
                    <a:pt x="751" y="1216"/>
                  </a:cubicBezTo>
                  <a:cubicBezTo>
                    <a:pt x="751" y="1224"/>
                    <a:pt x="751" y="1240"/>
                    <a:pt x="736" y="1264"/>
                  </a:cubicBezTo>
                  <a:cubicBezTo>
                    <a:pt x="728" y="1272"/>
                    <a:pt x="720" y="1279"/>
                    <a:pt x="712" y="1279"/>
                  </a:cubicBezTo>
                  <a:cubicBezTo>
                    <a:pt x="704" y="1279"/>
                    <a:pt x="696" y="1272"/>
                    <a:pt x="688" y="1264"/>
                  </a:cubicBezTo>
                  <a:cubicBezTo>
                    <a:pt x="680" y="1248"/>
                    <a:pt x="657" y="1224"/>
                    <a:pt x="609" y="1216"/>
                  </a:cubicBezTo>
                  <a:cubicBezTo>
                    <a:pt x="578" y="1208"/>
                    <a:pt x="562" y="1201"/>
                    <a:pt x="554" y="1192"/>
                  </a:cubicBezTo>
                  <a:cubicBezTo>
                    <a:pt x="546" y="1185"/>
                    <a:pt x="546" y="1177"/>
                    <a:pt x="546" y="1169"/>
                  </a:cubicBezTo>
                  <a:cubicBezTo>
                    <a:pt x="546" y="1161"/>
                    <a:pt x="554" y="1153"/>
                    <a:pt x="546" y="1145"/>
                  </a:cubicBezTo>
                  <a:cubicBezTo>
                    <a:pt x="522" y="1169"/>
                    <a:pt x="483" y="1216"/>
                    <a:pt x="475" y="1224"/>
                  </a:cubicBezTo>
                  <a:cubicBezTo>
                    <a:pt x="459" y="1248"/>
                    <a:pt x="404" y="1303"/>
                    <a:pt x="380" y="1311"/>
                  </a:cubicBezTo>
                  <a:cubicBezTo>
                    <a:pt x="364" y="1319"/>
                    <a:pt x="325" y="1343"/>
                    <a:pt x="325" y="1367"/>
                  </a:cubicBezTo>
                  <a:cubicBezTo>
                    <a:pt x="325" y="1390"/>
                    <a:pt x="301" y="1406"/>
                    <a:pt x="293" y="1422"/>
                  </a:cubicBezTo>
                  <a:cubicBezTo>
                    <a:pt x="293" y="1422"/>
                    <a:pt x="293" y="1422"/>
                    <a:pt x="285" y="1422"/>
                  </a:cubicBezTo>
                  <a:cubicBezTo>
                    <a:pt x="285" y="1430"/>
                    <a:pt x="285" y="1430"/>
                    <a:pt x="277" y="1430"/>
                  </a:cubicBezTo>
                  <a:cubicBezTo>
                    <a:pt x="277" y="1430"/>
                    <a:pt x="269" y="1430"/>
                    <a:pt x="269" y="1445"/>
                  </a:cubicBezTo>
                  <a:cubicBezTo>
                    <a:pt x="269" y="1454"/>
                    <a:pt x="269" y="1461"/>
                    <a:pt x="269" y="1469"/>
                  </a:cubicBezTo>
                  <a:cubicBezTo>
                    <a:pt x="269" y="1485"/>
                    <a:pt x="269" y="1485"/>
                    <a:pt x="253" y="1493"/>
                  </a:cubicBezTo>
                  <a:cubicBezTo>
                    <a:pt x="245" y="1493"/>
                    <a:pt x="238" y="1493"/>
                    <a:pt x="230" y="1493"/>
                  </a:cubicBezTo>
                  <a:cubicBezTo>
                    <a:pt x="214" y="1501"/>
                    <a:pt x="198" y="1501"/>
                    <a:pt x="190" y="1525"/>
                  </a:cubicBezTo>
                  <a:cubicBezTo>
                    <a:pt x="190" y="1532"/>
                    <a:pt x="190" y="1532"/>
                    <a:pt x="190" y="1540"/>
                  </a:cubicBezTo>
                  <a:cubicBezTo>
                    <a:pt x="182" y="1564"/>
                    <a:pt x="174" y="1580"/>
                    <a:pt x="158" y="1580"/>
                  </a:cubicBezTo>
                  <a:cubicBezTo>
                    <a:pt x="151" y="1580"/>
                    <a:pt x="143" y="1580"/>
                    <a:pt x="143" y="1580"/>
                  </a:cubicBezTo>
                  <a:cubicBezTo>
                    <a:pt x="135" y="1572"/>
                    <a:pt x="135" y="1572"/>
                    <a:pt x="135" y="1572"/>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40" name="Freeform 781"/>
            <p:cNvSpPr>
              <a:spLocks noChangeArrowheads="1"/>
            </p:cNvSpPr>
            <p:nvPr/>
          </p:nvSpPr>
          <p:spPr bwMode="auto">
            <a:xfrm>
              <a:off x="13688784" y="5980489"/>
              <a:ext cx="1421735" cy="756094"/>
            </a:xfrm>
            <a:custGeom>
              <a:avLst/>
              <a:gdLst>
                <a:gd name="T0" fmla="*/ 2396 w 2705"/>
                <a:gd name="T1" fmla="*/ 229 h 1439"/>
                <a:gd name="T2" fmla="*/ 2325 w 2705"/>
                <a:gd name="T3" fmla="*/ 182 h 1439"/>
                <a:gd name="T4" fmla="*/ 2285 w 2705"/>
                <a:gd name="T5" fmla="*/ 134 h 1439"/>
                <a:gd name="T6" fmla="*/ 2269 w 2705"/>
                <a:gd name="T7" fmla="*/ 110 h 1439"/>
                <a:gd name="T8" fmla="*/ 2222 w 2705"/>
                <a:gd name="T9" fmla="*/ 142 h 1439"/>
                <a:gd name="T10" fmla="*/ 2174 w 2705"/>
                <a:gd name="T11" fmla="*/ 174 h 1439"/>
                <a:gd name="T12" fmla="*/ 2079 w 2705"/>
                <a:gd name="T13" fmla="*/ 166 h 1439"/>
                <a:gd name="T14" fmla="*/ 1945 w 2705"/>
                <a:gd name="T15" fmla="*/ 158 h 1439"/>
                <a:gd name="T16" fmla="*/ 1779 w 2705"/>
                <a:gd name="T17" fmla="*/ 103 h 1439"/>
                <a:gd name="T18" fmla="*/ 1668 w 2705"/>
                <a:gd name="T19" fmla="*/ 23 h 1439"/>
                <a:gd name="T20" fmla="*/ 1550 w 2705"/>
                <a:gd name="T21" fmla="*/ 79 h 1439"/>
                <a:gd name="T22" fmla="*/ 1573 w 2705"/>
                <a:gd name="T23" fmla="*/ 182 h 1439"/>
                <a:gd name="T24" fmla="*/ 1463 w 2705"/>
                <a:gd name="T25" fmla="*/ 253 h 1439"/>
                <a:gd name="T26" fmla="*/ 1368 w 2705"/>
                <a:gd name="T27" fmla="*/ 261 h 1439"/>
                <a:gd name="T28" fmla="*/ 1352 w 2705"/>
                <a:gd name="T29" fmla="*/ 356 h 1439"/>
                <a:gd name="T30" fmla="*/ 1305 w 2705"/>
                <a:gd name="T31" fmla="*/ 419 h 1439"/>
                <a:gd name="T32" fmla="*/ 1218 w 2705"/>
                <a:gd name="T33" fmla="*/ 584 h 1439"/>
                <a:gd name="T34" fmla="*/ 1146 w 2705"/>
                <a:gd name="T35" fmla="*/ 600 h 1439"/>
                <a:gd name="T36" fmla="*/ 1067 w 2705"/>
                <a:gd name="T37" fmla="*/ 545 h 1439"/>
                <a:gd name="T38" fmla="*/ 1004 w 2705"/>
                <a:gd name="T39" fmla="*/ 615 h 1439"/>
                <a:gd name="T40" fmla="*/ 973 w 2705"/>
                <a:gd name="T41" fmla="*/ 663 h 1439"/>
                <a:gd name="T42" fmla="*/ 949 w 2705"/>
                <a:gd name="T43" fmla="*/ 702 h 1439"/>
                <a:gd name="T44" fmla="*/ 909 w 2705"/>
                <a:gd name="T45" fmla="*/ 655 h 1439"/>
                <a:gd name="T46" fmla="*/ 870 w 2705"/>
                <a:gd name="T47" fmla="*/ 663 h 1439"/>
                <a:gd name="T48" fmla="*/ 815 w 2705"/>
                <a:gd name="T49" fmla="*/ 695 h 1439"/>
                <a:gd name="T50" fmla="*/ 791 w 2705"/>
                <a:gd name="T51" fmla="*/ 750 h 1439"/>
                <a:gd name="T52" fmla="*/ 727 w 2705"/>
                <a:gd name="T53" fmla="*/ 718 h 1439"/>
                <a:gd name="T54" fmla="*/ 633 w 2705"/>
                <a:gd name="T55" fmla="*/ 718 h 1439"/>
                <a:gd name="T56" fmla="*/ 554 w 2705"/>
                <a:gd name="T57" fmla="*/ 742 h 1439"/>
                <a:gd name="T58" fmla="*/ 490 w 2705"/>
                <a:gd name="T59" fmla="*/ 789 h 1439"/>
                <a:gd name="T60" fmla="*/ 451 w 2705"/>
                <a:gd name="T61" fmla="*/ 821 h 1439"/>
                <a:gd name="T62" fmla="*/ 459 w 2705"/>
                <a:gd name="T63" fmla="*/ 932 h 1439"/>
                <a:gd name="T64" fmla="*/ 340 w 2705"/>
                <a:gd name="T65" fmla="*/ 1098 h 1439"/>
                <a:gd name="T66" fmla="*/ 87 w 2705"/>
                <a:gd name="T67" fmla="*/ 1200 h 1439"/>
                <a:gd name="T68" fmla="*/ 63 w 2705"/>
                <a:gd name="T69" fmla="*/ 1366 h 1439"/>
                <a:gd name="T70" fmla="*/ 0 w 2705"/>
                <a:gd name="T71" fmla="*/ 1414 h 1439"/>
                <a:gd name="T72" fmla="*/ 498 w 2705"/>
                <a:gd name="T73" fmla="*/ 1406 h 1439"/>
                <a:gd name="T74" fmla="*/ 577 w 2705"/>
                <a:gd name="T75" fmla="*/ 1311 h 1439"/>
                <a:gd name="T76" fmla="*/ 680 w 2705"/>
                <a:gd name="T77" fmla="*/ 1303 h 1439"/>
                <a:gd name="T78" fmla="*/ 2269 w 2705"/>
                <a:gd name="T79" fmla="*/ 1074 h 1439"/>
                <a:gd name="T80" fmla="*/ 2348 w 2705"/>
                <a:gd name="T81" fmla="*/ 1019 h 1439"/>
                <a:gd name="T82" fmla="*/ 2427 w 2705"/>
                <a:gd name="T83" fmla="*/ 939 h 1439"/>
                <a:gd name="T84" fmla="*/ 2475 w 2705"/>
                <a:gd name="T85" fmla="*/ 861 h 1439"/>
                <a:gd name="T86" fmla="*/ 2633 w 2705"/>
                <a:gd name="T87" fmla="*/ 718 h 1439"/>
                <a:gd name="T88" fmla="*/ 2601 w 2705"/>
                <a:gd name="T89" fmla="*/ 592 h 1439"/>
                <a:gd name="T90" fmla="*/ 2451 w 2705"/>
                <a:gd name="T91" fmla="*/ 395 h 1439"/>
                <a:gd name="T92" fmla="*/ 2427 w 2705"/>
                <a:gd name="T93" fmla="*/ 261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5" h="1439">
                  <a:moveTo>
                    <a:pt x="2396" y="229"/>
                  </a:moveTo>
                  <a:lnTo>
                    <a:pt x="2396" y="229"/>
                  </a:lnTo>
                  <a:cubicBezTo>
                    <a:pt x="2396" y="221"/>
                    <a:pt x="2396" y="205"/>
                    <a:pt x="2380" y="205"/>
                  </a:cubicBezTo>
                  <a:cubicBezTo>
                    <a:pt x="2364" y="197"/>
                    <a:pt x="2340" y="190"/>
                    <a:pt x="2325" y="182"/>
                  </a:cubicBezTo>
                  <a:cubicBezTo>
                    <a:pt x="2316" y="166"/>
                    <a:pt x="2325" y="166"/>
                    <a:pt x="2309" y="158"/>
                  </a:cubicBezTo>
                  <a:cubicBezTo>
                    <a:pt x="2301" y="158"/>
                    <a:pt x="2293" y="150"/>
                    <a:pt x="2285" y="134"/>
                  </a:cubicBezTo>
                  <a:cubicBezTo>
                    <a:pt x="2285" y="126"/>
                    <a:pt x="2285" y="126"/>
                    <a:pt x="2285" y="126"/>
                  </a:cubicBezTo>
                  <a:cubicBezTo>
                    <a:pt x="2269" y="110"/>
                    <a:pt x="2269" y="110"/>
                    <a:pt x="2269" y="110"/>
                  </a:cubicBezTo>
                  <a:cubicBezTo>
                    <a:pt x="2245" y="134"/>
                    <a:pt x="2245" y="134"/>
                    <a:pt x="2245" y="134"/>
                  </a:cubicBezTo>
                  <a:lnTo>
                    <a:pt x="2222" y="142"/>
                  </a:lnTo>
                  <a:cubicBezTo>
                    <a:pt x="2214" y="150"/>
                    <a:pt x="2206" y="166"/>
                    <a:pt x="2198" y="166"/>
                  </a:cubicBezTo>
                  <a:cubicBezTo>
                    <a:pt x="2190" y="158"/>
                    <a:pt x="2174" y="158"/>
                    <a:pt x="2174" y="174"/>
                  </a:cubicBezTo>
                  <a:cubicBezTo>
                    <a:pt x="2166" y="182"/>
                    <a:pt x="2158" y="190"/>
                    <a:pt x="2143" y="190"/>
                  </a:cubicBezTo>
                  <a:cubicBezTo>
                    <a:pt x="2119" y="190"/>
                    <a:pt x="2111" y="174"/>
                    <a:pt x="2079" y="166"/>
                  </a:cubicBezTo>
                  <a:cubicBezTo>
                    <a:pt x="2048" y="158"/>
                    <a:pt x="2056" y="205"/>
                    <a:pt x="2032" y="213"/>
                  </a:cubicBezTo>
                  <a:cubicBezTo>
                    <a:pt x="2008" y="221"/>
                    <a:pt x="1961" y="182"/>
                    <a:pt x="1945" y="158"/>
                  </a:cubicBezTo>
                  <a:cubicBezTo>
                    <a:pt x="1929" y="142"/>
                    <a:pt x="1882" y="166"/>
                    <a:pt x="1834" y="158"/>
                  </a:cubicBezTo>
                  <a:cubicBezTo>
                    <a:pt x="1787" y="158"/>
                    <a:pt x="1803" y="118"/>
                    <a:pt x="1779" y="103"/>
                  </a:cubicBezTo>
                  <a:cubicBezTo>
                    <a:pt x="1755" y="87"/>
                    <a:pt x="1755" y="71"/>
                    <a:pt x="1732" y="32"/>
                  </a:cubicBezTo>
                  <a:cubicBezTo>
                    <a:pt x="1708" y="0"/>
                    <a:pt x="1700" y="32"/>
                    <a:pt x="1668" y="23"/>
                  </a:cubicBezTo>
                  <a:cubicBezTo>
                    <a:pt x="1637" y="16"/>
                    <a:pt x="1613" y="16"/>
                    <a:pt x="1581" y="16"/>
                  </a:cubicBezTo>
                  <a:cubicBezTo>
                    <a:pt x="1558" y="16"/>
                    <a:pt x="1558" y="55"/>
                    <a:pt x="1550" y="79"/>
                  </a:cubicBezTo>
                  <a:cubicBezTo>
                    <a:pt x="1542" y="103"/>
                    <a:pt x="1550" y="110"/>
                    <a:pt x="1566" y="126"/>
                  </a:cubicBezTo>
                  <a:cubicBezTo>
                    <a:pt x="1581" y="150"/>
                    <a:pt x="1573" y="174"/>
                    <a:pt x="1573" y="182"/>
                  </a:cubicBezTo>
                  <a:cubicBezTo>
                    <a:pt x="1573" y="197"/>
                    <a:pt x="1542" y="190"/>
                    <a:pt x="1494" y="197"/>
                  </a:cubicBezTo>
                  <a:cubicBezTo>
                    <a:pt x="1455" y="205"/>
                    <a:pt x="1486" y="229"/>
                    <a:pt x="1463" y="253"/>
                  </a:cubicBezTo>
                  <a:cubicBezTo>
                    <a:pt x="1447" y="269"/>
                    <a:pt x="1423" y="229"/>
                    <a:pt x="1407" y="221"/>
                  </a:cubicBezTo>
                  <a:cubicBezTo>
                    <a:pt x="1399" y="205"/>
                    <a:pt x="1368" y="221"/>
                    <a:pt x="1368" y="261"/>
                  </a:cubicBezTo>
                  <a:cubicBezTo>
                    <a:pt x="1360" y="292"/>
                    <a:pt x="1368" y="284"/>
                    <a:pt x="1384" y="316"/>
                  </a:cubicBezTo>
                  <a:cubicBezTo>
                    <a:pt x="1392" y="348"/>
                    <a:pt x="1360" y="340"/>
                    <a:pt x="1352" y="356"/>
                  </a:cubicBezTo>
                  <a:cubicBezTo>
                    <a:pt x="1336" y="379"/>
                    <a:pt x="1336" y="371"/>
                    <a:pt x="1320" y="371"/>
                  </a:cubicBezTo>
                  <a:cubicBezTo>
                    <a:pt x="1305" y="379"/>
                    <a:pt x="1305" y="395"/>
                    <a:pt x="1305" y="419"/>
                  </a:cubicBezTo>
                  <a:cubicBezTo>
                    <a:pt x="1305" y="435"/>
                    <a:pt x="1281" y="466"/>
                    <a:pt x="1265" y="458"/>
                  </a:cubicBezTo>
                  <a:cubicBezTo>
                    <a:pt x="1249" y="458"/>
                    <a:pt x="1210" y="561"/>
                    <a:pt x="1218" y="584"/>
                  </a:cubicBezTo>
                  <a:cubicBezTo>
                    <a:pt x="1218" y="608"/>
                    <a:pt x="1202" y="600"/>
                    <a:pt x="1178" y="608"/>
                  </a:cubicBezTo>
                  <a:cubicBezTo>
                    <a:pt x="1155" y="615"/>
                    <a:pt x="1155" y="600"/>
                    <a:pt x="1146" y="600"/>
                  </a:cubicBezTo>
                  <a:cubicBezTo>
                    <a:pt x="1131" y="592"/>
                    <a:pt x="1115" y="592"/>
                    <a:pt x="1099" y="576"/>
                  </a:cubicBezTo>
                  <a:cubicBezTo>
                    <a:pt x="1083" y="569"/>
                    <a:pt x="1075" y="545"/>
                    <a:pt x="1067" y="545"/>
                  </a:cubicBezTo>
                  <a:cubicBezTo>
                    <a:pt x="1060" y="545"/>
                    <a:pt x="1052" y="569"/>
                    <a:pt x="1036" y="584"/>
                  </a:cubicBezTo>
                  <a:cubicBezTo>
                    <a:pt x="1028" y="592"/>
                    <a:pt x="1012" y="592"/>
                    <a:pt x="1004" y="615"/>
                  </a:cubicBezTo>
                  <a:cubicBezTo>
                    <a:pt x="1004" y="631"/>
                    <a:pt x="1004" y="631"/>
                    <a:pt x="988" y="639"/>
                  </a:cubicBezTo>
                  <a:cubicBezTo>
                    <a:pt x="973" y="647"/>
                    <a:pt x="973" y="655"/>
                    <a:pt x="973" y="663"/>
                  </a:cubicBezTo>
                  <a:cubicBezTo>
                    <a:pt x="973" y="671"/>
                    <a:pt x="980" y="695"/>
                    <a:pt x="973" y="702"/>
                  </a:cubicBezTo>
                  <a:cubicBezTo>
                    <a:pt x="973" y="710"/>
                    <a:pt x="949" y="702"/>
                    <a:pt x="949" y="702"/>
                  </a:cubicBezTo>
                  <a:cubicBezTo>
                    <a:pt x="941" y="679"/>
                    <a:pt x="941" y="679"/>
                    <a:pt x="941" y="679"/>
                  </a:cubicBezTo>
                  <a:cubicBezTo>
                    <a:pt x="941" y="679"/>
                    <a:pt x="909" y="663"/>
                    <a:pt x="909" y="655"/>
                  </a:cubicBezTo>
                  <a:cubicBezTo>
                    <a:pt x="902" y="647"/>
                    <a:pt x="902" y="639"/>
                    <a:pt x="893" y="639"/>
                  </a:cubicBezTo>
                  <a:cubicBezTo>
                    <a:pt x="886" y="647"/>
                    <a:pt x="878" y="663"/>
                    <a:pt x="870" y="663"/>
                  </a:cubicBezTo>
                  <a:cubicBezTo>
                    <a:pt x="862" y="663"/>
                    <a:pt x="846" y="671"/>
                    <a:pt x="838" y="679"/>
                  </a:cubicBezTo>
                  <a:cubicBezTo>
                    <a:pt x="838" y="686"/>
                    <a:pt x="830" y="695"/>
                    <a:pt x="815" y="695"/>
                  </a:cubicBezTo>
                  <a:cubicBezTo>
                    <a:pt x="807" y="686"/>
                    <a:pt x="799" y="702"/>
                    <a:pt x="799" y="718"/>
                  </a:cubicBezTo>
                  <a:cubicBezTo>
                    <a:pt x="807" y="734"/>
                    <a:pt x="799" y="750"/>
                    <a:pt x="791" y="750"/>
                  </a:cubicBezTo>
                  <a:cubicBezTo>
                    <a:pt x="783" y="758"/>
                    <a:pt x="775" y="750"/>
                    <a:pt x="759" y="734"/>
                  </a:cubicBezTo>
                  <a:cubicBezTo>
                    <a:pt x="743" y="718"/>
                    <a:pt x="743" y="726"/>
                    <a:pt x="727" y="718"/>
                  </a:cubicBezTo>
                  <a:cubicBezTo>
                    <a:pt x="704" y="718"/>
                    <a:pt x="704" y="702"/>
                    <a:pt x="688" y="695"/>
                  </a:cubicBezTo>
                  <a:cubicBezTo>
                    <a:pt x="672" y="695"/>
                    <a:pt x="649" y="702"/>
                    <a:pt x="633" y="718"/>
                  </a:cubicBezTo>
                  <a:cubicBezTo>
                    <a:pt x="617" y="726"/>
                    <a:pt x="609" y="734"/>
                    <a:pt x="617" y="750"/>
                  </a:cubicBezTo>
                  <a:cubicBezTo>
                    <a:pt x="617" y="766"/>
                    <a:pt x="569" y="742"/>
                    <a:pt x="554" y="742"/>
                  </a:cubicBezTo>
                  <a:cubicBezTo>
                    <a:pt x="538" y="742"/>
                    <a:pt x="522" y="758"/>
                    <a:pt x="522" y="766"/>
                  </a:cubicBezTo>
                  <a:cubicBezTo>
                    <a:pt x="522" y="781"/>
                    <a:pt x="514" y="789"/>
                    <a:pt x="490" y="789"/>
                  </a:cubicBezTo>
                  <a:cubicBezTo>
                    <a:pt x="482" y="789"/>
                    <a:pt x="467" y="789"/>
                    <a:pt x="459" y="789"/>
                  </a:cubicBezTo>
                  <a:cubicBezTo>
                    <a:pt x="459" y="805"/>
                    <a:pt x="459" y="813"/>
                    <a:pt x="451" y="821"/>
                  </a:cubicBezTo>
                  <a:cubicBezTo>
                    <a:pt x="435" y="845"/>
                    <a:pt x="411" y="861"/>
                    <a:pt x="435" y="884"/>
                  </a:cubicBezTo>
                  <a:cubicBezTo>
                    <a:pt x="451" y="900"/>
                    <a:pt x="475" y="924"/>
                    <a:pt x="459" y="932"/>
                  </a:cubicBezTo>
                  <a:cubicBezTo>
                    <a:pt x="435" y="939"/>
                    <a:pt x="293" y="939"/>
                    <a:pt x="309" y="1003"/>
                  </a:cubicBezTo>
                  <a:cubicBezTo>
                    <a:pt x="324" y="1066"/>
                    <a:pt x="348" y="1074"/>
                    <a:pt x="340" y="1098"/>
                  </a:cubicBezTo>
                  <a:cubicBezTo>
                    <a:pt x="332" y="1129"/>
                    <a:pt x="301" y="1169"/>
                    <a:pt x="261" y="1137"/>
                  </a:cubicBezTo>
                  <a:cubicBezTo>
                    <a:pt x="222" y="1106"/>
                    <a:pt x="79" y="1074"/>
                    <a:pt x="87" y="1200"/>
                  </a:cubicBezTo>
                  <a:cubicBezTo>
                    <a:pt x="95" y="1208"/>
                    <a:pt x="119" y="1295"/>
                    <a:pt x="79" y="1295"/>
                  </a:cubicBezTo>
                  <a:cubicBezTo>
                    <a:pt x="48" y="1295"/>
                    <a:pt x="79" y="1319"/>
                    <a:pt x="63" y="1366"/>
                  </a:cubicBezTo>
                  <a:cubicBezTo>
                    <a:pt x="48" y="1414"/>
                    <a:pt x="48" y="1398"/>
                    <a:pt x="40" y="1390"/>
                  </a:cubicBezTo>
                  <a:cubicBezTo>
                    <a:pt x="24" y="1390"/>
                    <a:pt x="0" y="1406"/>
                    <a:pt x="0" y="1414"/>
                  </a:cubicBezTo>
                  <a:cubicBezTo>
                    <a:pt x="0" y="1422"/>
                    <a:pt x="0" y="1422"/>
                    <a:pt x="0" y="1422"/>
                  </a:cubicBezTo>
                  <a:cubicBezTo>
                    <a:pt x="95" y="1438"/>
                    <a:pt x="467" y="1406"/>
                    <a:pt x="498" y="1406"/>
                  </a:cubicBezTo>
                  <a:cubicBezTo>
                    <a:pt x="530" y="1398"/>
                    <a:pt x="498" y="1343"/>
                    <a:pt x="498" y="1319"/>
                  </a:cubicBezTo>
                  <a:cubicBezTo>
                    <a:pt x="498" y="1295"/>
                    <a:pt x="562" y="1303"/>
                    <a:pt x="577" y="1311"/>
                  </a:cubicBezTo>
                  <a:cubicBezTo>
                    <a:pt x="601" y="1327"/>
                    <a:pt x="625" y="1351"/>
                    <a:pt x="633" y="1335"/>
                  </a:cubicBezTo>
                  <a:cubicBezTo>
                    <a:pt x="640" y="1311"/>
                    <a:pt x="680" y="1303"/>
                    <a:pt x="680" y="1303"/>
                  </a:cubicBezTo>
                  <a:cubicBezTo>
                    <a:pt x="1099" y="1279"/>
                    <a:pt x="1724" y="1208"/>
                    <a:pt x="2174" y="1153"/>
                  </a:cubicBezTo>
                  <a:cubicBezTo>
                    <a:pt x="2214" y="1121"/>
                    <a:pt x="2261" y="1090"/>
                    <a:pt x="2269" y="1074"/>
                  </a:cubicBezTo>
                  <a:cubicBezTo>
                    <a:pt x="2293" y="1050"/>
                    <a:pt x="2293" y="1074"/>
                    <a:pt x="2316" y="1074"/>
                  </a:cubicBezTo>
                  <a:cubicBezTo>
                    <a:pt x="2332" y="1074"/>
                    <a:pt x="2340" y="1058"/>
                    <a:pt x="2348" y="1019"/>
                  </a:cubicBezTo>
                  <a:cubicBezTo>
                    <a:pt x="2356" y="979"/>
                    <a:pt x="2388" y="995"/>
                    <a:pt x="2403" y="979"/>
                  </a:cubicBezTo>
                  <a:cubicBezTo>
                    <a:pt x="2427" y="971"/>
                    <a:pt x="2419" y="971"/>
                    <a:pt x="2427" y="939"/>
                  </a:cubicBezTo>
                  <a:cubicBezTo>
                    <a:pt x="2427" y="908"/>
                    <a:pt x="2435" y="924"/>
                    <a:pt x="2443" y="916"/>
                  </a:cubicBezTo>
                  <a:cubicBezTo>
                    <a:pt x="2451" y="908"/>
                    <a:pt x="2475" y="884"/>
                    <a:pt x="2475" y="861"/>
                  </a:cubicBezTo>
                  <a:cubicBezTo>
                    <a:pt x="2475" y="837"/>
                    <a:pt x="2514" y="813"/>
                    <a:pt x="2538" y="805"/>
                  </a:cubicBezTo>
                  <a:cubicBezTo>
                    <a:pt x="2554" y="789"/>
                    <a:pt x="2617" y="734"/>
                    <a:pt x="2633" y="718"/>
                  </a:cubicBezTo>
                  <a:cubicBezTo>
                    <a:pt x="2641" y="702"/>
                    <a:pt x="2680" y="663"/>
                    <a:pt x="2704" y="631"/>
                  </a:cubicBezTo>
                  <a:cubicBezTo>
                    <a:pt x="2680" y="608"/>
                    <a:pt x="2656" y="623"/>
                    <a:pt x="2601" y="592"/>
                  </a:cubicBezTo>
                  <a:cubicBezTo>
                    <a:pt x="2538" y="561"/>
                    <a:pt x="2538" y="522"/>
                    <a:pt x="2514" y="482"/>
                  </a:cubicBezTo>
                  <a:cubicBezTo>
                    <a:pt x="2498" y="450"/>
                    <a:pt x="2483" y="419"/>
                    <a:pt x="2451" y="395"/>
                  </a:cubicBezTo>
                  <a:cubicBezTo>
                    <a:pt x="2427" y="371"/>
                    <a:pt x="2419" y="276"/>
                    <a:pt x="2419" y="269"/>
                  </a:cubicBezTo>
                  <a:cubicBezTo>
                    <a:pt x="2419" y="269"/>
                    <a:pt x="2419" y="261"/>
                    <a:pt x="2427" y="261"/>
                  </a:cubicBezTo>
                  <a:cubicBezTo>
                    <a:pt x="2419" y="253"/>
                    <a:pt x="2403" y="237"/>
                    <a:pt x="2396" y="22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41" name="Freeform 782"/>
            <p:cNvSpPr>
              <a:spLocks noChangeArrowheads="1"/>
            </p:cNvSpPr>
            <p:nvPr/>
          </p:nvSpPr>
          <p:spPr bwMode="auto">
            <a:xfrm>
              <a:off x="13684146" y="5985128"/>
              <a:ext cx="1426374" cy="749135"/>
            </a:xfrm>
            <a:custGeom>
              <a:avLst/>
              <a:gdLst>
                <a:gd name="T0" fmla="*/ 8 w 2713"/>
                <a:gd name="T1" fmla="*/ 1406 h 1423"/>
                <a:gd name="T2" fmla="*/ 71 w 2713"/>
                <a:gd name="T3" fmla="*/ 1311 h 1423"/>
                <a:gd name="T4" fmla="*/ 87 w 2713"/>
                <a:gd name="T5" fmla="*/ 1192 h 1423"/>
                <a:gd name="T6" fmla="*/ 332 w 2713"/>
                <a:gd name="T7" fmla="*/ 1058 h 1423"/>
                <a:gd name="T8" fmla="*/ 443 w 2713"/>
                <a:gd name="T9" fmla="*/ 876 h 1423"/>
                <a:gd name="T10" fmla="*/ 467 w 2713"/>
                <a:gd name="T11" fmla="*/ 781 h 1423"/>
                <a:gd name="T12" fmla="*/ 617 w 2713"/>
                <a:gd name="T13" fmla="*/ 750 h 1423"/>
                <a:gd name="T14" fmla="*/ 712 w 2713"/>
                <a:gd name="T15" fmla="*/ 694 h 1423"/>
                <a:gd name="T16" fmla="*/ 807 w 2713"/>
                <a:gd name="T17" fmla="*/ 710 h 1423"/>
                <a:gd name="T18" fmla="*/ 886 w 2713"/>
                <a:gd name="T19" fmla="*/ 639 h 1423"/>
                <a:gd name="T20" fmla="*/ 949 w 2713"/>
                <a:gd name="T21" fmla="*/ 663 h 1423"/>
                <a:gd name="T22" fmla="*/ 996 w 2713"/>
                <a:gd name="T23" fmla="*/ 631 h 1423"/>
                <a:gd name="T24" fmla="*/ 1060 w 2713"/>
                <a:gd name="T25" fmla="*/ 553 h 1423"/>
                <a:gd name="T26" fmla="*/ 1154 w 2713"/>
                <a:gd name="T27" fmla="*/ 584 h 1423"/>
                <a:gd name="T28" fmla="*/ 1218 w 2713"/>
                <a:gd name="T29" fmla="*/ 576 h 1423"/>
                <a:gd name="T30" fmla="*/ 1352 w 2713"/>
                <a:gd name="T31" fmla="*/ 348 h 1423"/>
                <a:gd name="T32" fmla="*/ 1423 w 2713"/>
                <a:gd name="T33" fmla="*/ 205 h 1423"/>
                <a:gd name="T34" fmla="*/ 1550 w 2713"/>
                <a:gd name="T35" fmla="*/ 182 h 1423"/>
                <a:gd name="T36" fmla="*/ 1589 w 2713"/>
                <a:gd name="T37" fmla="*/ 0 h 1423"/>
                <a:gd name="T38" fmla="*/ 1740 w 2713"/>
                <a:gd name="T39" fmla="*/ 24 h 1423"/>
                <a:gd name="T40" fmla="*/ 1898 w 2713"/>
                <a:gd name="T41" fmla="*/ 142 h 1423"/>
                <a:gd name="T42" fmla="*/ 2080 w 2713"/>
                <a:gd name="T43" fmla="*/ 150 h 1423"/>
                <a:gd name="T44" fmla="*/ 2206 w 2713"/>
                <a:gd name="T45" fmla="*/ 150 h 1423"/>
                <a:gd name="T46" fmla="*/ 2301 w 2713"/>
                <a:gd name="T47" fmla="*/ 126 h 1423"/>
                <a:gd name="T48" fmla="*/ 2411 w 2713"/>
                <a:gd name="T49" fmla="*/ 221 h 1423"/>
                <a:gd name="T50" fmla="*/ 2522 w 2713"/>
                <a:gd name="T51" fmla="*/ 466 h 1423"/>
                <a:gd name="T52" fmla="*/ 2712 w 2713"/>
                <a:gd name="T53" fmla="*/ 623 h 1423"/>
                <a:gd name="T54" fmla="*/ 2451 w 2713"/>
                <a:gd name="T55" fmla="*/ 908 h 1423"/>
                <a:gd name="T56" fmla="*/ 2356 w 2713"/>
                <a:gd name="T57" fmla="*/ 1011 h 1423"/>
                <a:gd name="T58" fmla="*/ 2182 w 2713"/>
                <a:gd name="T59" fmla="*/ 1145 h 1423"/>
                <a:gd name="T60" fmla="*/ 593 w 2713"/>
                <a:gd name="T61" fmla="*/ 1311 h 1423"/>
                <a:gd name="T62" fmla="*/ 506 w 2713"/>
                <a:gd name="T63" fmla="*/ 1398 h 1423"/>
                <a:gd name="T64" fmla="*/ 490 w 2713"/>
                <a:gd name="T65" fmla="*/ 1390 h 1423"/>
                <a:gd name="T66" fmla="*/ 593 w 2713"/>
                <a:gd name="T67" fmla="*/ 1303 h 1423"/>
                <a:gd name="T68" fmla="*/ 2174 w 2713"/>
                <a:gd name="T69" fmla="*/ 1137 h 1423"/>
                <a:gd name="T70" fmla="*/ 2348 w 2713"/>
                <a:gd name="T71" fmla="*/ 1011 h 1423"/>
                <a:gd name="T72" fmla="*/ 2451 w 2713"/>
                <a:gd name="T73" fmla="*/ 908 h 1423"/>
                <a:gd name="T74" fmla="*/ 2672 w 2713"/>
                <a:gd name="T75" fmla="*/ 607 h 1423"/>
                <a:gd name="T76" fmla="*/ 2419 w 2713"/>
                <a:gd name="T77" fmla="*/ 261 h 1423"/>
                <a:gd name="T78" fmla="*/ 2324 w 2713"/>
                <a:gd name="T79" fmla="*/ 158 h 1423"/>
                <a:gd name="T80" fmla="*/ 2230 w 2713"/>
                <a:gd name="T81" fmla="*/ 142 h 1423"/>
                <a:gd name="T82" fmla="*/ 2087 w 2713"/>
                <a:gd name="T83" fmla="*/ 158 h 1423"/>
                <a:gd name="T84" fmla="*/ 1929 w 2713"/>
                <a:gd name="T85" fmla="*/ 150 h 1423"/>
                <a:gd name="T86" fmla="*/ 1755 w 2713"/>
                <a:gd name="T87" fmla="*/ 55 h 1423"/>
                <a:gd name="T88" fmla="*/ 1589 w 2713"/>
                <a:gd name="T89" fmla="*/ 8 h 1423"/>
                <a:gd name="T90" fmla="*/ 1581 w 2713"/>
                <a:gd name="T91" fmla="*/ 174 h 1423"/>
                <a:gd name="T92" fmla="*/ 1423 w 2713"/>
                <a:gd name="T93" fmla="*/ 221 h 1423"/>
                <a:gd name="T94" fmla="*/ 1376 w 2713"/>
                <a:gd name="T95" fmla="*/ 340 h 1423"/>
                <a:gd name="T96" fmla="*/ 1265 w 2713"/>
                <a:gd name="T97" fmla="*/ 466 h 1423"/>
                <a:gd name="T98" fmla="*/ 1154 w 2713"/>
                <a:gd name="T99" fmla="*/ 600 h 1423"/>
                <a:gd name="T100" fmla="*/ 1075 w 2713"/>
                <a:gd name="T101" fmla="*/ 545 h 1423"/>
                <a:gd name="T102" fmla="*/ 1004 w 2713"/>
                <a:gd name="T103" fmla="*/ 631 h 1423"/>
                <a:gd name="T104" fmla="*/ 957 w 2713"/>
                <a:gd name="T105" fmla="*/ 694 h 1423"/>
                <a:gd name="T106" fmla="*/ 894 w 2713"/>
                <a:gd name="T107" fmla="*/ 647 h 1423"/>
                <a:gd name="T108" fmla="*/ 815 w 2713"/>
                <a:gd name="T109" fmla="*/ 687 h 1423"/>
                <a:gd name="T110" fmla="*/ 728 w 2713"/>
                <a:gd name="T111" fmla="*/ 718 h 1423"/>
                <a:gd name="T112" fmla="*/ 625 w 2713"/>
                <a:gd name="T113" fmla="*/ 750 h 1423"/>
                <a:gd name="T114" fmla="*/ 498 w 2713"/>
                <a:gd name="T115" fmla="*/ 781 h 1423"/>
                <a:gd name="T116" fmla="*/ 475 w 2713"/>
                <a:gd name="T117" fmla="*/ 916 h 1423"/>
                <a:gd name="T118" fmla="*/ 348 w 2713"/>
                <a:gd name="T119" fmla="*/ 1098 h 1423"/>
                <a:gd name="T120" fmla="*/ 111 w 2713"/>
                <a:gd name="T121" fmla="*/ 1279 h 1423"/>
                <a:gd name="T122" fmla="*/ 48 w 2713"/>
                <a:gd name="T123" fmla="*/ 1390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3" h="1423">
                  <a:moveTo>
                    <a:pt x="71" y="1422"/>
                  </a:moveTo>
                  <a:lnTo>
                    <a:pt x="71" y="1422"/>
                  </a:lnTo>
                  <a:cubicBezTo>
                    <a:pt x="40" y="1422"/>
                    <a:pt x="24" y="1422"/>
                    <a:pt x="8" y="1422"/>
                  </a:cubicBezTo>
                  <a:cubicBezTo>
                    <a:pt x="0" y="1422"/>
                    <a:pt x="0" y="1422"/>
                    <a:pt x="0" y="1422"/>
                  </a:cubicBezTo>
                  <a:cubicBezTo>
                    <a:pt x="8" y="1414"/>
                    <a:pt x="8" y="1414"/>
                    <a:pt x="8" y="1414"/>
                  </a:cubicBezTo>
                  <a:cubicBezTo>
                    <a:pt x="8" y="1414"/>
                    <a:pt x="8" y="1414"/>
                    <a:pt x="8" y="1406"/>
                  </a:cubicBezTo>
                  <a:cubicBezTo>
                    <a:pt x="8" y="1398"/>
                    <a:pt x="24" y="1382"/>
                    <a:pt x="40" y="1382"/>
                  </a:cubicBezTo>
                  <a:cubicBezTo>
                    <a:pt x="40" y="1382"/>
                    <a:pt x="40" y="1382"/>
                    <a:pt x="48" y="1382"/>
                  </a:cubicBezTo>
                  <a:lnTo>
                    <a:pt x="56" y="1382"/>
                  </a:lnTo>
                  <a:cubicBezTo>
                    <a:pt x="56" y="1390"/>
                    <a:pt x="56" y="1390"/>
                    <a:pt x="56" y="1390"/>
                  </a:cubicBezTo>
                  <a:cubicBezTo>
                    <a:pt x="56" y="1382"/>
                    <a:pt x="64" y="1366"/>
                    <a:pt x="71" y="1358"/>
                  </a:cubicBezTo>
                  <a:cubicBezTo>
                    <a:pt x="71" y="1335"/>
                    <a:pt x="71" y="1319"/>
                    <a:pt x="71" y="1311"/>
                  </a:cubicBezTo>
                  <a:cubicBezTo>
                    <a:pt x="71" y="1303"/>
                    <a:pt x="71" y="1295"/>
                    <a:pt x="71" y="1287"/>
                  </a:cubicBezTo>
                  <a:cubicBezTo>
                    <a:pt x="71" y="1287"/>
                    <a:pt x="79" y="1287"/>
                    <a:pt x="87" y="1287"/>
                  </a:cubicBezTo>
                  <a:cubicBezTo>
                    <a:pt x="95" y="1287"/>
                    <a:pt x="103" y="1279"/>
                    <a:pt x="103" y="1271"/>
                  </a:cubicBezTo>
                  <a:cubicBezTo>
                    <a:pt x="111" y="1248"/>
                    <a:pt x="95" y="1200"/>
                    <a:pt x="87" y="1192"/>
                  </a:cubicBezTo>
                  <a:lnTo>
                    <a:pt x="87" y="1192"/>
                  </a:lnTo>
                  <a:lnTo>
                    <a:pt x="87" y="1192"/>
                  </a:lnTo>
                  <a:cubicBezTo>
                    <a:pt x="87" y="1161"/>
                    <a:pt x="95" y="1137"/>
                    <a:pt x="111" y="1121"/>
                  </a:cubicBezTo>
                  <a:cubicBezTo>
                    <a:pt x="127" y="1105"/>
                    <a:pt x="151" y="1098"/>
                    <a:pt x="174" y="1098"/>
                  </a:cubicBezTo>
                  <a:cubicBezTo>
                    <a:pt x="214" y="1098"/>
                    <a:pt x="253" y="1113"/>
                    <a:pt x="269" y="1129"/>
                  </a:cubicBezTo>
                  <a:cubicBezTo>
                    <a:pt x="277" y="1137"/>
                    <a:pt x="293" y="1137"/>
                    <a:pt x="301" y="1137"/>
                  </a:cubicBezTo>
                  <a:cubicBezTo>
                    <a:pt x="324" y="1137"/>
                    <a:pt x="340" y="1113"/>
                    <a:pt x="340" y="1090"/>
                  </a:cubicBezTo>
                  <a:cubicBezTo>
                    <a:pt x="348" y="1082"/>
                    <a:pt x="340" y="1074"/>
                    <a:pt x="332" y="1058"/>
                  </a:cubicBezTo>
                  <a:cubicBezTo>
                    <a:pt x="324" y="1042"/>
                    <a:pt x="317" y="1026"/>
                    <a:pt x="309" y="995"/>
                  </a:cubicBezTo>
                  <a:cubicBezTo>
                    <a:pt x="309" y="987"/>
                    <a:pt x="309" y="979"/>
                    <a:pt x="317" y="971"/>
                  </a:cubicBezTo>
                  <a:cubicBezTo>
                    <a:pt x="332" y="940"/>
                    <a:pt x="395" y="931"/>
                    <a:pt x="435" y="924"/>
                  </a:cubicBezTo>
                  <a:cubicBezTo>
                    <a:pt x="451" y="924"/>
                    <a:pt x="459" y="924"/>
                    <a:pt x="467" y="924"/>
                  </a:cubicBezTo>
                  <a:cubicBezTo>
                    <a:pt x="467" y="916"/>
                    <a:pt x="467" y="916"/>
                    <a:pt x="467" y="916"/>
                  </a:cubicBezTo>
                  <a:cubicBezTo>
                    <a:pt x="467" y="908"/>
                    <a:pt x="459" y="892"/>
                    <a:pt x="443" y="876"/>
                  </a:cubicBezTo>
                  <a:cubicBezTo>
                    <a:pt x="435" y="876"/>
                    <a:pt x="435" y="876"/>
                    <a:pt x="435" y="876"/>
                  </a:cubicBezTo>
                  <a:cubicBezTo>
                    <a:pt x="419" y="860"/>
                    <a:pt x="435" y="845"/>
                    <a:pt x="443" y="829"/>
                  </a:cubicBezTo>
                  <a:cubicBezTo>
                    <a:pt x="451" y="821"/>
                    <a:pt x="451" y="821"/>
                    <a:pt x="459" y="813"/>
                  </a:cubicBezTo>
                  <a:cubicBezTo>
                    <a:pt x="467" y="805"/>
                    <a:pt x="467" y="797"/>
                    <a:pt x="459" y="781"/>
                  </a:cubicBezTo>
                  <a:lnTo>
                    <a:pt x="459" y="781"/>
                  </a:lnTo>
                  <a:cubicBezTo>
                    <a:pt x="467" y="781"/>
                    <a:pt x="467" y="781"/>
                    <a:pt x="467" y="781"/>
                  </a:cubicBezTo>
                  <a:cubicBezTo>
                    <a:pt x="475" y="773"/>
                    <a:pt x="490" y="773"/>
                    <a:pt x="498" y="781"/>
                  </a:cubicBezTo>
                  <a:lnTo>
                    <a:pt x="506" y="781"/>
                  </a:lnTo>
                  <a:cubicBezTo>
                    <a:pt x="522" y="781"/>
                    <a:pt x="522" y="773"/>
                    <a:pt x="522" y="758"/>
                  </a:cubicBezTo>
                  <a:cubicBezTo>
                    <a:pt x="522" y="742"/>
                    <a:pt x="538" y="726"/>
                    <a:pt x="562" y="726"/>
                  </a:cubicBezTo>
                  <a:cubicBezTo>
                    <a:pt x="570" y="734"/>
                    <a:pt x="577" y="734"/>
                    <a:pt x="585" y="734"/>
                  </a:cubicBezTo>
                  <a:cubicBezTo>
                    <a:pt x="593" y="742"/>
                    <a:pt x="609" y="750"/>
                    <a:pt x="617" y="750"/>
                  </a:cubicBezTo>
                  <a:lnTo>
                    <a:pt x="617" y="750"/>
                  </a:lnTo>
                  <a:cubicBezTo>
                    <a:pt x="617" y="742"/>
                    <a:pt x="617" y="742"/>
                    <a:pt x="617" y="742"/>
                  </a:cubicBezTo>
                  <a:cubicBezTo>
                    <a:pt x="617" y="726"/>
                    <a:pt x="617" y="718"/>
                    <a:pt x="641" y="702"/>
                  </a:cubicBezTo>
                  <a:cubicBezTo>
                    <a:pt x="657" y="694"/>
                    <a:pt x="672" y="687"/>
                    <a:pt x="688" y="687"/>
                  </a:cubicBezTo>
                  <a:cubicBezTo>
                    <a:pt x="696" y="687"/>
                    <a:pt x="696" y="687"/>
                    <a:pt x="696" y="687"/>
                  </a:cubicBezTo>
                  <a:cubicBezTo>
                    <a:pt x="704" y="687"/>
                    <a:pt x="712" y="694"/>
                    <a:pt x="712" y="694"/>
                  </a:cubicBezTo>
                  <a:cubicBezTo>
                    <a:pt x="720" y="702"/>
                    <a:pt x="720" y="710"/>
                    <a:pt x="735" y="710"/>
                  </a:cubicBezTo>
                  <a:lnTo>
                    <a:pt x="743" y="710"/>
                  </a:lnTo>
                  <a:lnTo>
                    <a:pt x="743" y="710"/>
                  </a:lnTo>
                  <a:cubicBezTo>
                    <a:pt x="751" y="710"/>
                    <a:pt x="759" y="710"/>
                    <a:pt x="767" y="726"/>
                  </a:cubicBezTo>
                  <a:cubicBezTo>
                    <a:pt x="783" y="734"/>
                    <a:pt x="791" y="742"/>
                    <a:pt x="799" y="742"/>
                  </a:cubicBezTo>
                  <a:cubicBezTo>
                    <a:pt x="807" y="742"/>
                    <a:pt x="807" y="726"/>
                    <a:pt x="807" y="710"/>
                  </a:cubicBezTo>
                  <a:cubicBezTo>
                    <a:pt x="807" y="702"/>
                    <a:pt x="807" y="687"/>
                    <a:pt x="807" y="687"/>
                  </a:cubicBezTo>
                  <a:cubicBezTo>
                    <a:pt x="815" y="678"/>
                    <a:pt x="823" y="678"/>
                    <a:pt x="830" y="678"/>
                  </a:cubicBezTo>
                  <a:cubicBezTo>
                    <a:pt x="838" y="678"/>
                    <a:pt x="838" y="678"/>
                    <a:pt x="846" y="671"/>
                  </a:cubicBezTo>
                  <a:lnTo>
                    <a:pt x="846" y="671"/>
                  </a:lnTo>
                  <a:cubicBezTo>
                    <a:pt x="854" y="655"/>
                    <a:pt x="870" y="655"/>
                    <a:pt x="878" y="647"/>
                  </a:cubicBezTo>
                  <a:cubicBezTo>
                    <a:pt x="878" y="647"/>
                    <a:pt x="886" y="647"/>
                    <a:pt x="886" y="639"/>
                  </a:cubicBezTo>
                  <a:cubicBezTo>
                    <a:pt x="886" y="639"/>
                    <a:pt x="894" y="631"/>
                    <a:pt x="901" y="631"/>
                  </a:cubicBezTo>
                  <a:lnTo>
                    <a:pt x="901" y="631"/>
                  </a:lnTo>
                  <a:cubicBezTo>
                    <a:pt x="910" y="631"/>
                    <a:pt x="910" y="639"/>
                    <a:pt x="917" y="639"/>
                  </a:cubicBezTo>
                  <a:lnTo>
                    <a:pt x="917" y="647"/>
                  </a:lnTo>
                  <a:cubicBezTo>
                    <a:pt x="917" y="647"/>
                    <a:pt x="933" y="655"/>
                    <a:pt x="949" y="663"/>
                  </a:cubicBezTo>
                  <a:lnTo>
                    <a:pt x="949" y="663"/>
                  </a:lnTo>
                  <a:cubicBezTo>
                    <a:pt x="957" y="687"/>
                    <a:pt x="957" y="687"/>
                    <a:pt x="957" y="687"/>
                  </a:cubicBezTo>
                  <a:cubicBezTo>
                    <a:pt x="965" y="694"/>
                    <a:pt x="973" y="694"/>
                    <a:pt x="973" y="694"/>
                  </a:cubicBezTo>
                  <a:cubicBezTo>
                    <a:pt x="981" y="694"/>
                    <a:pt x="981" y="694"/>
                    <a:pt x="981" y="694"/>
                  </a:cubicBezTo>
                  <a:cubicBezTo>
                    <a:pt x="981" y="694"/>
                    <a:pt x="981" y="671"/>
                    <a:pt x="981" y="663"/>
                  </a:cubicBezTo>
                  <a:lnTo>
                    <a:pt x="981" y="655"/>
                  </a:lnTo>
                  <a:cubicBezTo>
                    <a:pt x="981" y="647"/>
                    <a:pt x="981" y="639"/>
                    <a:pt x="996" y="631"/>
                  </a:cubicBezTo>
                  <a:lnTo>
                    <a:pt x="996" y="631"/>
                  </a:lnTo>
                  <a:cubicBezTo>
                    <a:pt x="1004" y="623"/>
                    <a:pt x="1004" y="623"/>
                    <a:pt x="1012" y="607"/>
                  </a:cubicBezTo>
                  <a:lnTo>
                    <a:pt x="1012" y="607"/>
                  </a:lnTo>
                  <a:cubicBezTo>
                    <a:pt x="1020" y="584"/>
                    <a:pt x="1028" y="584"/>
                    <a:pt x="1036" y="576"/>
                  </a:cubicBezTo>
                  <a:cubicBezTo>
                    <a:pt x="1036" y="576"/>
                    <a:pt x="1044" y="576"/>
                    <a:pt x="1044" y="568"/>
                  </a:cubicBezTo>
                  <a:cubicBezTo>
                    <a:pt x="1052" y="568"/>
                    <a:pt x="1052" y="561"/>
                    <a:pt x="1060" y="553"/>
                  </a:cubicBezTo>
                  <a:cubicBezTo>
                    <a:pt x="1060" y="545"/>
                    <a:pt x="1068" y="537"/>
                    <a:pt x="1075" y="537"/>
                  </a:cubicBezTo>
                  <a:lnTo>
                    <a:pt x="1075" y="537"/>
                  </a:lnTo>
                  <a:cubicBezTo>
                    <a:pt x="1083" y="537"/>
                    <a:pt x="1091" y="545"/>
                    <a:pt x="1099" y="553"/>
                  </a:cubicBezTo>
                  <a:cubicBezTo>
                    <a:pt x="1099" y="561"/>
                    <a:pt x="1107" y="561"/>
                    <a:pt x="1107" y="568"/>
                  </a:cubicBezTo>
                  <a:cubicBezTo>
                    <a:pt x="1123" y="576"/>
                    <a:pt x="1131" y="584"/>
                    <a:pt x="1147" y="584"/>
                  </a:cubicBezTo>
                  <a:cubicBezTo>
                    <a:pt x="1147" y="584"/>
                    <a:pt x="1147" y="584"/>
                    <a:pt x="1154" y="584"/>
                  </a:cubicBezTo>
                  <a:lnTo>
                    <a:pt x="1163" y="592"/>
                  </a:lnTo>
                  <a:lnTo>
                    <a:pt x="1170" y="600"/>
                  </a:lnTo>
                  <a:cubicBezTo>
                    <a:pt x="1178" y="600"/>
                    <a:pt x="1178" y="600"/>
                    <a:pt x="1186" y="592"/>
                  </a:cubicBezTo>
                  <a:cubicBezTo>
                    <a:pt x="1194" y="592"/>
                    <a:pt x="1194" y="592"/>
                    <a:pt x="1202" y="592"/>
                  </a:cubicBezTo>
                  <a:cubicBezTo>
                    <a:pt x="1210" y="592"/>
                    <a:pt x="1218" y="592"/>
                    <a:pt x="1218" y="584"/>
                  </a:cubicBezTo>
                  <a:lnTo>
                    <a:pt x="1218" y="576"/>
                  </a:lnTo>
                  <a:cubicBezTo>
                    <a:pt x="1210" y="553"/>
                    <a:pt x="1241" y="482"/>
                    <a:pt x="1257" y="458"/>
                  </a:cubicBezTo>
                  <a:cubicBezTo>
                    <a:pt x="1265" y="450"/>
                    <a:pt x="1273" y="450"/>
                    <a:pt x="1273" y="450"/>
                  </a:cubicBezTo>
                  <a:cubicBezTo>
                    <a:pt x="1289" y="450"/>
                    <a:pt x="1305" y="427"/>
                    <a:pt x="1305" y="411"/>
                  </a:cubicBezTo>
                  <a:cubicBezTo>
                    <a:pt x="1305" y="379"/>
                    <a:pt x="1313" y="363"/>
                    <a:pt x="1328" y="363"/>
                  </a:cubicBezTo>
                  <a:cubicBezTo>
                    <a:pt x="1336" y="363"/>
                    <a:pt x="1336" y="363"/>
                    <a:pt x="1336" y="363"/>
                  </a:cubicBezTo>
                  <a:cubicBezTo>
                    <a:pt x="1344" y="363"/>
                    <a:pt x="1344" y="363"/>
                    <a:pt x="1352" y="348"/>
                  </a:cubicBezTo>
                  <a:cubicBezTo>
                    <a:pt x="1360" y="340"/>
                    <a:pt x="1368" y="340"/>
                    <a:pt x="1376" y="332"/>
                  </a:cubicBezTo>
                  <a:cubicBezTo>
                    <a:pt x="1384" y="332"/>
                    <a:pt x="1392" y="324"/>
                    <a:pt x="1384" y="308"/>
                  </a:cubicBezTo>
                  <a:cubicBezTo>
                    <a:pt x="1384" y="300"/>
                    <a:pt x="1376" y="292"/>
                    <a:pt x="1376" y="292"/>
                  </a:cubicBezTo>
                  <a:cubicBezTo>
                    <a:pt x="1368" y="276"/>
                    <a:pt x="1368" y="276"/>
                    <a:pt x="1368" y="245"/>
                  </a:cubicBezTo>
                  <a:cubicBezTo>
                    <a:pt x="1376" y="221"/>
                    <a:pt x="1392" y="205"/>
                    <a:pt x="1407" y="205"/>
                  </a:cubicBezTo>
                  <a:cubicBezTo>
                    <a:pt x="1415" y="205"/>
                    <a:pt x="1415" y="205"/>
                    <a:pt x="1423" y="205"/>
                  </a:cubicBezTo>
                  <a:cubicBezTo>
                    <a:pt x="1423" y="213"/>
                    <a:pt x="1423" y="213"/>
                    <a:pt x="1431" y="213"/>
                  </a:cubicBezTo>
                  <a:cubicBezTo>
                    <a:pt x="1439" y="229"/>
                    <a:pt x="1455" y="245"/>
                    <a:pt x="1463" y="245"/>
                  </a:cubicBezTo>
                  <a:cubicBezTo>
                    <a:pt x="1463" y="245"/>
                    <a:pt x="1471" y="245"/>
                    <a:pt x="1471" y="237"/>
                  </a:cubicBezTo>
                  <a:cubicBezTo>
                    <a:pt x="1479" y="229"/>
                    <a:pt x="1479" y="221"/>
                    <a:pt x="1479" y="213"/>
                  </a:cubicBezTo>
                  <a:cubicBezTo>
                    <a:pt x="1479" y="205"/>
                    <a:pt x="1471" y="189"/>
                    <a:pt x="1502" y="182"/>
                  </a:cubicBezTo>
                  <a:cubicBezTo>
                    <a:pt x="1518" y="182"/>
                    <a:pt x="1534" y="182"/>
                    <a:pt x="1550" y="182"/>
                  </a:cubicBezTo>
                  <a:cubicBezTo>
                    <a:pt x="1566" y="182"/>
                    <a:pt x="1574" y="182"/>
                    <a:pt x="1574" y="174"/>
                  </a:cubicBezTo>
                  <a:cubicBezTo>
                    <a:pt x="1581" y="166"/>
                    <a:pt x="1581" y="142"/>
                    <a:pt x="1574" y="118"/>
                  </a:cubicBezTo>
                  <a:cubicBezTo>
                    <a:pt x="1566" y="118"/>
                    <a:pt x="1566" y="110"/>
                    <a:pt x="1566" y="110"/>
                  </a:cubicBezTo>
                  <a:cubicBezTo>
                    <a:pt x="1550" y="102"/>
                    <a:pt x="1550" y="95"/>
                    <a:pt x="1550" y="71"/>
                  </a:cubicBezTo>
                  <a:cubicBezTo>
                    <a:pt x="1558" y="63"/>
                    <a:pt x="1558" y="55"/>
                    <a:pt x="1558" y="47"/>
                  </a:cubicBezTo>
                  <a:cubicBezTo>
                    <a:pt x="1566" y="31"/>
                    <a:pt x="1566" y="0"/>
                    <a:pt x="1589" y="0"/>
                  </a:cubicBezTo>
                  <a:lnTo>
                    <a:pt x="1589" y="0"/>
                  </a:lnTo>
                  <a:cubicBezTo>
                    <a:pt x="1621" y="0"/>
                    <a:pt x="1645" y="8"/>
                    <a:pt x="1676" y="15"/>
                  </a:cubicBezTo>
                  <a:lnTo>
                    <a:pt x="1684" y="15"/>
                  </a:lnTo>
                  <a:cubicBezTo>
                    <a:pt x="1692" y="15"/>
                    <a:pt x="1700" y="15"/>
                    <a:pt x="1700" y="8"/>
                  </a:cubicBezTo>
                  <a:cubicBezTo>
                    <a:pt x="1708" y="8"/>
                    <a:pt x="1708" y="8"/>
                    <a:pt x="1716" y="8"/>
                  </a:cubicBezTo>
                  <a:cubicBezTo>
                    <a:pt x="1724" y="8"/>
                    <a:pt x="1732" y="8"/>
                    <a:pt x="1740" y="24"/>
                  </a:cubicBezTo>
                  <a:cubicBezTo>
                    <a:pt x="1747" y="31"/>
                    <a:pt x="1755" y="47"/>
                    <a:pt x="1755" y="55"/>
                  </a:cubicBezTo>
                  <a:cubicBezTo>
                    <a:pt x="1771" y="71"/>
                    <a:pt x="1771" y="87"/>
                    <a:pt x="1787" y="95"/>
                  </a:cubicBezTo>
                  <a:cubicBezTo>
                    <a:pt x="1795" y="102"/>
                    <a:pt x="1803" y="110"/>
                    <a:pt x="1803" y="118"/>
                  </a:cubicBezTo>
                  <a:cubicBezTo>
                    <a:pt x="1811" y="134"/>
                    <a:pt x="1811" y="142"/>
                    <a:pt x="1842" y="150"/>
                  </a:cubicBezTo>
                  <a:cubicBezTo>
                    <a:pt x="1850" y="150"/>
                    <a:pt x="1850" y="150"/>
                    <a:pt x="1858" y="150"/>
                  </a:cubicBezTo>
                  <a:cubicBezTo>
                    <a:pt x="1874" y="150"/>
                    <a:pt x="1890" y="150"/>
                    <a:pt x="1898" y="142"/>
                  </a:cubicBezTo>
                  <a:cubicBezTo>
                    <a:pt x="1913" y="142"/>
                    <a:pt x="1921" y="142"/>
                    <a:pt x="1929" y="142"/>
                  </a:cubicBezTo>
                  <a:cubicBezTo>
                    <a:pt x="1945" y="142"/>
                    <a:pt x="1953" y="142"/>
                    <a:pt x="1953" y="150"/>
                  </a:cubicBezTo>
                  <a:cubicBezTo>
                    <a:pt x="1969" y="166"/>
                    <a:pt x="2008" y="197"/>
                    <a:pt x="2032" y="197"/>
                  </a:cubicBezTo>
                  <a:lnTo>
                    <a:pt x="2040" y="197"/>
                  </a:lnTo>
                  <a:cubicBezTo>
                    <a:pt x="2048" y="197"/>
                    <a:pt x="2056" y="189"/>
                    <a:pt x="2056" y="182"/>
                  </a:cubicBezTo>
                  <a:cubicBezTo>
                    <a:pt x="2064" y="166"/>
                    <a:pt x="2064" y="150"/>
                    <a:pt x="2080" y="150"/>
                  </a:cubicBezTo>
                  <a:cubicBezTo>
                    <a:pt x="2087" y="150"/>
                    <a:pt x="2087" y="150"/>
                    <a:pt x="2087" y="158"/>
                  </a:cubicBezTo>
                  <a:cubicBezTo>
                    <a:pt x="2103" y="158"/>
                    <a:pt x="2119" y="166"/>
                    <a:pt x="2127" y="166"/>
                  </a:cubicBezTo>
                  <a:cubicBezTo>
                    <a:pt x="2135" y="174"/>
                    <a:pt x="2135" y="182"/>
                    <a:pt x="2143" y="174"/>
                  </a:cubicBezTo>
                  <a:cubicBezTo>
                    <a:pt x="2166" y="174"/>
                    <a:pt x="2174" y="166"/>
                    <a:pt x="2174" y="158"/>
                  </a:cubicBezTo>
                  <a:cubicBezTo>
                    <a:pt x="2182" y="158"/>
                    <a:pt x="2182" y="150"/>
                    <a:pt x="2198" y="150"/>
                  </a:cubicBezTo>
                  <a:lnTo>
                    <a:pt x="2206" y="150"/>
                  </a:lnTo>
                  <a:cubicBezTo>
                    <a:pt x="2214" y="150"/>
                    <a:pt x="2214" y="150"/>
                    <a:pt x="2222" y="134"/>
                  </a:cubicBezTo>
                  <a:cubicBezTo>
                    <a:pt x="2230" y="134"/>
                    <a:pt x="2238" y="126"/>
                    <a:pt x="2246" y="118"/>
                  </a:cubicBezTo>
                  <a:cubicBezTo>
                    <a:pt x="2277" y="102"/>
                    <a:pt x="2277" y="102"/>
                    <a:pt x="2277" y="102"/>
                  </a:cubicBezTo>
                  <a:cubicBezTo>
                    <a:pt x="2293" y="110"/>
                    <a:pt x="2293" y="110"/>
                    <a:pt x="2293" y="110"/>
                  </a:cubicBezTo>
                  <a:cubicBezTo>
                    <a:pt x="2293" y="118"/>
                    <a:pt x="2293" y="118"/>
                    <a:pt x="2293" y="118"/>
                  </a:cubicBezTo>
                  <a:cubicBezTo>
                    <a:pt x="2293" y="118"/>
                    <a:pt x="2293" y="118"/>
                    <a:pt x="2301" y="126"/>
                  </a:cubicBezTo>
                  <a:cubicBezTo>
                    <a:pt x="2301" y="134"/>
                    <a:pt x="2309" y="142"/>
                    <a:pt x="2317" y="150"/>
                  </a:cubicBezTo>
                  <a:cubicBezTo>
                    <a:pt x="2324" y="150"/>
                    <a:pt x="2333" y="158"/>
                    <a:pt x="2333" y="158"/>
                  </a:cubicBezTo>
                  <a:cubicBezTo>
                    <a:pt x="2333" y="158"/>
                    <a:pt x="2333" y="166"/>
                    <a:pt x="2340" y="174"/>
                  </a:cubicBezTo>
                  <a:cubicBezTo>
                    <a:pt x="2340" y="182"/>
                    <a:pt x="2364" y="189"/>
                    <a:pt x="2388" y="189"/>
                  </a:cubicBezTo>
                  <a:cubicBezTo>
                    <a:pt x="2404" y="197"/>
                    <a:pt x="2404" y="205"/>
                    <a:pt x="2404" y="213"/>
                  </a:cubicBezTo>
                  <a:lnTo>
                    <a:pt x="2411" y="221"/>
                  </a:lnTo>
                  <a:cubicBezTo>
                    <a:pt x="2411" y="229"/>
                    <a:pt x="2419" y="229"/>
                    <a:pt x="2443" y="245"/>
                  </a:cubicBezTo>
                  <a:cubicBezTo>
                    <a:pt x="2443" y="253"/>
                    <a:pt x="2443" y="253"/>
                    <a:pt x="2443" y="253"/>
                  </a:cubicBezTo>
                  <a:cubicBezTo>
                    <a:pt x="2435" y="253"/>
                    <a:pt x="2435" y="253"/>
                    <a:pt x="2435" y="253"/>
                  </a:cubicBezTo>
                  <a:cubicBezTo>
                    <a:pt x="2427" y="261"/>
                    <a:pt x="2427" y="261"/>
                    <a:pt x="2427" y="261"/>
                  </a:cubicBezTo>
                  <a:cubicBezTo>
                    <a:pt x="2427" y="276"/>
                    <a:pt x="2435" y="363"/>
                    <a:pt x="2467" y="387"/>
                  </a:cubicBezTo>
                  <a:cubicBezTo>
                    <a:pt x="2491" y="403"/>
                    <a:pt x="2506" y="435"/>
                    <a:pt x="2522" y="466"/>
                  </a:cubicBezTo>
                  <a:cubicBezTo>
                    <a:pt x="2530" y="474"/>
                    <a:pt x="2530" y="474"/>
                    <a:pt x="2530" y="474"/>
                  </a:cubicBezTo>
                  <a:cubicBezTo>
                    <a:pt x="2530" y="482"/>
                    <a:pt x="2538" y="490"/>
                    <a:pt x="2538" y="498"/>
                  </a:cubicBezTo>
                  <a:cubicBezTo>
                    <a:pt x="2554" y="529"/>
                    <a:pt x="2562" y="561"/>
                    <a:pt x="2609" y="584"/>
                  </a:cubicBezTo>
                  <a:cubicBezTo>
                    <a:pt x="2633" y="600"/>
                    <a:pt x="2657" y="600"/>
                    <a:pt x="2672" y="600"/>
                  </a:cubicBezTo>
                  <a:cubicBezTo>
                    <a:pt x="2688" y="607"/>
                    <a:pt x="2704" y="607"/>
                    <a:pt x="2712" y="623"/>
                  </a:cubicBezTo>
                  <a:lnTo>
                    <a:pt x="2712" y="623"/>
                  </a:lnTo>
                  <a:cubicBezTo>
                    <a:pt x="2712" y="631"/>
                    <a:pt x="2712" y="631"/>
                    <a:pt x="2712" y="631"/>
                  </a:cubicBezTo>
                  <a:cubicBezTo>
                    <a:pt x="2688" y="655"/>
                    <a:pt x="2649" y="702"/>
                    <a:pt x="2641" y="710"/>
                  </a:cubicBezTo>
                  <a:cubicBezTo>
                    <a:pt x="2625" y="734"/>
                    <a:pt x="2570" y="789"/>
                    <a:pt x="2546" y="797"/>
                  </a:cubicBezTo>
                  <a:cubicBezTo>
                    <a:pt x="2530" y="805"/>
                    <a:pt x="2491" y="829"/>
                    <a:pt x="2491" y="853"/>
                  </a:cubicBezTo>
                  <a:cubicBezTo>
                    <a:pt x="2491" y="876"/>
                    <a:pt x="2467" y="892"/>
                    <a:pt x="2459" y="908"/>
                  </a:cubicBezTo>
                  <a:cubicBezTo>
                    <a:pt x="2459" y="908"/>
                    <a:pt x="2459" y="908"/>
                    <a:pt x="2451" y="908"/>
                  </a:cubicBezTo>
                  <a:cubicBezTo>
                    <a:pt x="2451" y="916"/>
                    <a:pt x="2451" y="916"/>
                    <a:pt x="2443" y="916"/>
                  </a:cubicBezTo>
                  <a:cubicBezTo>
                    <a:pt x="2443" y="916"/>
                    <a:pt x="2435" y="916"/>
                    <a:pt x="2435" y="931"/>
                  </a:cubicBezTo>
                  <a:cubicBezTo>
                    <a:pt x="2435" y="940"/>
                    <a:pt x="2435" y="947"/>
                    <a:pt x="2435" y="955"/>
                  </a:cubicBezTo>
                  <a:cubicBezTo>
                    <a:pt x="2435" y="971"/>
                    <a:pt x="2435" y="971"/>
                    <a:pt x="2419" y="979"/>
                  </a:cubicBezTo>
                  <a:cubicBezTo>
                    <a:pt x="2411" y="979"/>
                    <a:pt x="2404" y="979"/>
                    <a:pt x="2396" y="979"/>
                  </a:cubicBezTo>
                  <a:cubicBezTo>
                    <a:pt x="2380" y="987"/>
                    <a:pt x="2364" y="987"/>
                    <a:pt x="2356" y="1011"/>
                  </a:cubicBezTo>
                  <a:cubicBezTo>
                    <a:pt x="2356" y="1018"/>
                    <a:pt x="2356" y="1018"/>
                    <a:pt x="2356" y="1026"/>
                  </a:cubicBezTo>
                  <a:cubicBezTo>
                    <a:pt x="2348" y="1050"/>
                    <a:pt x="2340" y="1066"/>
                    <a:pt x="2324" y="1066"/>
                  </a:cubicBezTo>
                  <a:cubicBezTo>
                    <a:pt x="2317" y="1066"/>
                    <a:pt x="2309" y="1066"/>
                    <a:pt x="2309" y="1066"/>
                  </a:cubicBezTo>
                  <a:cubicBezTo>
                    <a:pt x="2301" y="1058"/>
                    <a:pt x="2301" y="1058"/>
                    <a:pt x="2301" y="1058"/>
                  </a:cubicBezTo>
                  <a:cubicBezTo>
                    <a:pt x="2293" y="1058"/>
                    <a:pt x="2293" y="1058"/>
                    <a:pt x="2285" y="1074"/>
                  </a:cubicBezTo>
                  <a:cubicBezTo>
                    <a:pt x="2269" y="1082"/>
                    <a:pt x="2222" y="1121"/>
                    <a:pt x="2182" y="1145"/>
                  </a:cubicBezTo>
                  <a:lnTo>
                    <a:pt x="2182" y="1145"/>
                  </a:lnTo>
                  <a:lnTo>
                    <a:pt x="2182" y="1145"/>
                  </a:lnTo>
                  <a:cubicBezTo>
                    <a:pt x="1818" y="1192"/>
                    <a:pt x="1139" y="1279"/>
                    <a:pt x="688" y="1295"/>
                  </a:cubicBezTo>
                  <a:cubicBezTo>
                    <a:pt x="680" y="1303"/>
                    <a:pt x="648" y="1311"/>
                    <a:pt x="641" y="1327"/>
                  </a:cubicBezTo>
                  <a:cubicBezTo>
                    <a:pt x="641" y="1335"/>
                    <a:pt x="633" y="1335"/>
                    <a:pt x="633" y="1335"/>
                  </a:cubicBezTo>
                  <a:cubicBezTo>
                    <a:pt x="617" y="1335"/>
                    <a:pt x="609" y="1327"/>
                    <a:pt x="593" y="1311"/>
                  </a:cubicBezTo>
                  <a:cubicBezTo>
                    <a:pt x="593" y="1311"/>
                    <a:pt x="593" y="1311"/>
                    <a:pt x="585" y="1311"/>
                  </a:cubicBezTo>
                  <a:cubicBezTo>
                    <a:pt x="577" y="1303"/>
                    <a:pt x="562" y="1303"/>
                    <a:pt x="538" y="1303"/>
                  </a:cubicBezTo>
                  <a:cubicBezTo>
                    <a:pt x="522" y="1303"/>
                    <a:pt x="506" y="1303"/>
                    <a:pt x="506" y="1311"/>
                  </a:cubicBezTo>
                  <a:cubicBezTo>
                    <a:pt x="506" y="1319"/>
                    <a:pt x="514" y="1327"/>
                    <a:pt x="514" y="1343"/>
                  </a:cubicBezTo>
                  <a:cubicBezTo>
                    <a:pt x="522" y="1358"/>
                    <a:pt x="530" y="1374"/>
                    <a:pt x="522" y="1390"/>
                  </a:cubicBezTo>
                  <a:cubicBezTo>
                    <a:pt x="514" y="1398"/>
                    <a:pt x="514" y="1398"/>
                    <a:pt x="506" y="1398"/>
                  </a:cubicBezTo>
                  <a:cubicBezTo>
                    <a:pt x="498" y="1398"/>
                    <a:pt x="498" y="1398"/>
                    <a:pt x="490" y="1398"/>
                  </a:cubicBezTo>
                  <a:cubicBezTo>
                    <a:pt x="293" y="1414"/>
                    <a:pt x="151" y="1422"/>
                    <a:pt x="71" y="1422"/>
                  </a:cubicBezTo>
                  <a:close/>
                  <a:moveTo>
                    <a:pt x="16" y="1414"/>
                  </a:moveTo>
                  <a:lnTo>
                    <a:pt x="16" y="1414"/>
                  </a:lnTo>
                  <a:cubicBezTo>
                    <a:pt x="24" y="1414"/>
                    <a:pt x="48" y="1414"/>
                    <a:pt x="71" y="1414"/>
                  </a:cubicBezTo>
                  <a:cubicBezTo>
                    <a:pt x="151" y="1414"/>
                    <a:pt x="293" y="1406"/>
                    <a:pt x="490" y="1390"/>
                  </a:cubicBezTo>
                  <a:cubicBezTo>
                    <a:pt x="498" y="1390"/>
                    <a:pt x="498" y="1390"/>
                    <a:pt x="506" y="1390"/>
                  </a:cubicBezTo>
                  <a:cubicBezTo>
                    <a:pt x="506" y="1390"/>
                    <a:pt x="514" y="1390"/>
                    <a:pt x="514" y="1382"/>
                  </a:cubicBezTo>
                  <a:cubicBezTo>
                    <a:pt x="522" y="1374"/>
                    <a:pt x="514" y="1358"/>
                    <a:pt x="506" y="1343"/>
                  </a:cubicBezTo>
                  <a:cubicBezTo>
                    <a:pt x="506" y="1327"/>
                    <a:pt x="498" y="1319"/>
                    <a:pt x="498" y="1311"/>
                  </a:cubicBezTo>
                  <a:cubicBezTo>
                    <a:pt x="498" y="1303"/>
                    <a:pt x="514" y="1295"/>
                    <a:pt x="538" y="1295"/>
                  </a:cubicBezTo>
                  <a:cubicBezTo>
                    <a:pt x="562" y="1295"/>
                    <a:pt x="577" y="1295"/>
                    <a:pt x="593" y="1303"/>
                  </a:cubicBezTo>
                  <a:cubicBezTo>
                    <a:pt x="593" y="1303"/>
                    <a:pt x="593" y="1311"/>
                    <a:pt x="601" y="1311"/>
                  </a:cubicBezTo>
                  <a:cubicBezTo>
                    <a:pt x="609" y="1319"/>
                    <a:pt x="625" y="1327"/>
                    <a:pt x="633" y="1327"/>
                  </a:cubicBezTo>
                  <a:cubicBezTo>
                    <a:pt x="633" y="1327"/>
                    <a:pt x="633" y="1327"/>
                    <a:pt x="641" y="1319"/>
                  </a:cubicBezTo>
                  <a:cubicBezTo>
                    <a:pt x="648" y="1303"/>
                    <a:pt x="688" y="1287"/>
                    <a:pt x="688" y="1287"/>
                  </a:cubicBezTo>
                  <a:lnTo>
                    <a:pt x="688" y="1287"/>
                  </a:lnTo>
                  <a:cubicBezTo>
                    <a:pt x="1131" y="1271"/>
                    <a:pt x="1811" y="1184"/>
                    <a:pt x="2174" y="1137"/>
                  </a:cubicBezTo>
                  <a:cubicBezTo>
                    <a:pt x="2230" y="1105"/>
                    <a:pt x="2269" y="1074"/>
                    <a:pt x="2277" y="1066"/>
                  </a:cubicBezTo>
                  <a:cubicBezTo>
                    <a:pt x="2285" y="1058"/>
                    <a:pt x="2293" y="1050"/>
                    <a:pt x="2301" y="1050"/>
                  </a:cubicBezTo>
                  <a:lnTo>
                    <a:pt x="2309" y="1058"/>
                  </a:lnTo>
                  <a:cubicBezTo>
                    <a:pt x="2317" y="1058"/>
                    <a:pt x="2317" y="1058"/>
                    <a:pt x="2324" y="1058"/>
                  </a:cubicBezTo>
                  <a:cubicBezTo>
                    <a:pt x="2340" y="1058"/>
                    <a:pt x="2340" y="1050"/>
                    <a:pt x="2348" y="1018"/>
                  </a:cubicBezTo>
                  <a:lnTo>
                    <a:pt x="2348" y="1011"/>
                  </a:lnTo>
                  <a:cubicBezTo>
                    <a:pt x="2356" y="979"/>
                    <a:pt x="2380" y="979"/>
                    <a:pt x="2396" y="979"/>
                  </a:cubicBezTo>
                  <a:cubicBezTo>
                    <a:pt x="2404" y="971"/>
                    <a:pt x="2411" y="971"/>
                    <a:pt x="2411" y="971"/>
                  </a:cubicBezTo>
                  <a:cubicBezTo>
                    <a:pt x="2427" y="963"/>
                    <a:pt x="2427" y="963"/>
                    <a:pt x="2427" y="955"/>
                  </a:cubicBezTo>
                  <a:cubicBezTo>
                    <a:pt x="2427" y="947"/>
                    <a:pt x="2427" y="940"/>
                    <a:pt x="2427" y="931"/>
                  </a:cubicBezTo>
                  <a:cubicBezTo>
                    <a:pt x="2427" y="916"/>
                    <a:pt x="2435" y="908"/>
                    <a:pt x="2443" y="908"/>
                  </a:cubicBezTo>
                  <a:cubicBezTo>
                    <a:pt x="2443" y="908"/>
                    <a:pt x="2443" y="908"/>
                    <a:pt x="2451" y="908"/>
                  </a:cubicBezTo>
                  <a:lnTo>
                    <a:pt x="2451" y="900"/>
                  </a:lnTo>
                  <a:cubicBezTo>
                    <a:pt x="2459" y="892"/>
                    <a:pt x="2483" y="868"/>
                    <a:pt x="2483" y="853"/>
                  </a:cubicBezTo>
                  <a:cubicBezTo>
                    <a:pt x="2483" y="829"/>
                    <a:pt x="2522" y="805"/>
                    <a:pt x="2546" y="789"/>
                  </a:cubicBezTo>
                  <a:cubicBezTo>
                    <a:pt x="2562" y="781"/>
                    <a:pt x="2625" y="726"/>
                    <a:pt x="2633" y="710"/>
                  </a:cubicBezTo>
                  <a:cubicBezTo>
                    <a:pt x="2641" y="694"/>
                    <a:pt x="2680" y="655"/>
                    <a:pt x="2704" y="623"/>
                  </a:cubicBezTo>
                  <a:cubicBezTo>
                    <a:pt x="2696" y="615"/>
                    <a:pt x="2688" y="615"/>
                    <a:pt x="2672" y="607"/>
                  </a:cubicBezTo>
                  <a:cubicBezTo>
                    <a:pt x="2657" y="607"/>
                    <a:pt x="2633" y="607"/>
                    <a:pt x="2601" y="592"/>
                  </a:cubicBezTo>
                  <a:cubicBezTo>
                    <a:pt x="2554" y="568"/>
                    <a:pt x="2546" y="529"/>
                    <a:pt x="2530" y="506"/>
                  </a:cubicBezTo>
                  <a:cubicBezTo>
                    <a:pt x="2530" y="498"/>
                    <a:pt x="2522" y="482"/>
                    <a:pt x="2522" y="474"/>
                  </a:cubicBezTo>
                  <a:cubicBezTo>
                    <a:pt x="2514" y="466"/>
                    <a:pt x="2514" y="466"/>
                    <a:pt x="2514" y="466"/>
                  </a:cubicBezTo>
                  <a:cubicBezTo>
                    <a:pt x="2498" y="435"/>
                    <a:pt x="2483" y="411"/>
                    <a:pt x="2459" y="387"/>
                  </a:cubicBezTo>
                  <a:cubicBezTo>
                    <a:pt x="2427" y="363"/>
                    <a:pt x="2419" y="268"/>
                    <a:pt x="2419" y="261"/>
                  </a:cubicBezTo>
                  <a:cubicBezTo>
                    <a:pt x="2419" y="261"/>
                    <a:pt x="2419" y="253"/>
                    <a:pt x="2427" y="253"/>
                  </a:cubicBezTo>
                  <a:cubicBezTo>
                    <a:pt x="2411" y="237"/>
                    <a:pt x="2404" y="229"/>
                    <a:pt x="2404" y="229"/>
                  </a:cubicBezTo>
                  <a:cubicBezTo>
                    <a:pt x="2404" y="221"/>
                    <a:pt x="2404" y="221"/>
                    <a:pt x="2396" y="213"/>
                  </a:cubicBezTo>
                  <a:cubicBezTo>
                    <a:pt x="2396" y="205"/>
                    <a:pt x="2396" y="197"/>
                    <a:pt x="2388" y="197"/>
                  </a:cubicBezTo>
                  <a:cubicBezTo>
                    <a:pt x="2356" y="189"/>
                    <a:pt x="2340" y="182"/>
                    <a:pt x="2333" y="174"/>
                  </a:cubicBezTo>
                  <a:cubicBezTo>
                    <a:pt x="2324" y="166"/>
                    <a:pt x="2324" y="166"/>
                    <a:pt x="2324" y="158"/>
                  </a:cubicBezTo>
                  <a:cubicBezTo>
                    <a:pt x="2324" y="158"/>
                    <a:pt x="2324" y="158"/>
                    <a:pt x="2317" y="158"/>
                  </a:cubicBezTo>
                  <a:cubicBezTo>
                    <a:pt x="2309" y="150"/>
                    <a:pt x="2293" y="142"/>
                    <a:pt x="2293" y="134"/>
                  </a:cubicBezTo>
                  <a:cubicBezTo>
                    <a:pt x="2285" y="126"/>
                    <a:pt x="2285" y="118"/>
                    <a:pt x="2285" y="118"/>
                  </a:cubicBezTo>
                  <a:cubicBezTo>
                    <a:pt x="2277" y="110"/>
                    <a:pt x="2277" y="110"/>
                    <a:pt x="2277" y="110"/>
                  </a:cubicBezTo>
                  <a:cubicBezTo>
                    <a:pt x="2253" y="126"/>
                    <a:pt x="2253" y="126"/>
                    <a:pt x="2253" y="126"/>
                  </a:cubicBezTo>
                  <a:cubicBezTo>
                    <a:pt x="2246" y="134"/>
                    <a:pt x="2230" y="134"/>
                    <a:pt x="2230" y="142"/>
                  </a:cubicBezTo>
                  <a:cubicBezTo>
                    <a:pt x="2222" y="158"/>
                    <a:pt x="2214" y="158"/>
                    <a:pt x="2206" y="158"/>
                  </a:cubicBezTo>
                  <a:lnTo>
                    <a:pt x="2198" y="158"/>
                  </a:lnTo>
                  <a:cubicBezTo>
                    <a:pt x="2190" y="158"/>
                    <a:pt x="2182" y="158"/>
                    <a:pt x="2182" y="166"/>
                  </a:cubicBezTo>
                  <a:cubicBezTo>
                    <a:pt x="2182" y="174"/>
                    <a:pt x="2166" y="182"/>
                    <a:pt x="2151" y="182"/>
                  </a:cubicBezTo>
                  <a:cubicBezTo>
                    <a:pt x="2135" y="182"/>
                    <a:pt x="2127" y="182"/>
                    <a:pt x="2119" y="174"/>
                  </a:cubicBezTo>
                  <a:cubicBezTo>
                    <a:pt x="2111" y="174"/>
                    <a:pt x="2103" y="166"/>
                    <a:pt x="2087" y="158"/>
                  </a:cubicBezTo>
                  <a:lnTo>
                    <a:pt x="2080" y="158"/>
                  </a:lnTo>
                  <a:cubicBezTo>
                    <a:pt x="2071" y="158"/>
                    <a:pt x="2071" y="166"/>
                    <a:pt x="2064" y="182"/>
                  </a:cubicBezTo>
                  <a:cubicBezTo>
                    <a:pt x="2056" y="189"/>
                    <a:pt x="2056" y="205"/>
                    <a:pt x="2040" y="205"/>
                  </a:cubicBezTo>
                  <a:cubicBezTo>
                    <a:pt x="2040" y="205"/>
                    <a:pt x="2040" y="205"/>
                    <a:pt x="2032" y="205"/>
                  </a:cubicBezTo>
                  <a:cubicBezTo>
                    <a:pt x="2008" y="205"/>
                    <a:pt x="1961" y="174"/>
                    <a:pt x="1953" y="150"/>
                  </a:cubicBezTo>
                  <a:cubicBezTo>
                    <a:pt x="1945" y="150"/>
                    <a:pt x="1937" y="150"/>
                    <a:pt x="1929" y="150"/>
                  </a:cubicBezTo>
                  <a:cubicBezTo>
                    <a:pt x="1921" y="150"/>
                    <a:pt x="1913" y="150"/>
                    <a:pt x="1906" y="150"/>
                  </a:cubicBezTo>
                  <a:cubicBezTo>
                    <a:pt x="1890" y="158"/>
                    <a:pt x="1874" y="158"/>
                    <a:pt x="1858" y="158"/>
                  </a:cubicBezTo>
                  <a:cubicBezTo>
                    <a:pt x="1850" y="158"/>
                    <a:pt x="1842" y="158"/>
                    <a:pt x="1842" y="158"/>
                  </a:cubicBezTo>
                  <a:cubicBezTo>
                    <a:pt x="1811" y="150"/>
                    <a:pt x="1803" y="134"/>
                    <a:pt x="1795" y="118"/>
                  </a:cubicBezTo>
                  <a:cubicBezTo>
                    <a:pt x="1795" y="110"/>
                    <a:pt x="1795" y="102"/>
                    <a:pt x="1787" y="95"/>
                  </a:cubicBezTo>
                  <a:cubicBezTo>
                    <a:pt x="1771" y="87"/>
                    <a:pt x="1763" y="79"/>
                    <a:pt x="1755" y="55"/>
                  </a:cubicBezTo>
                  <a:cubicBezTo>
                    <a:pt x="1747" y="47"/>
                    <a:pt x="1740" y="39"/>
                    <a:pt x="1732" y="24"/>
                  </a:cubicBezTo>
                  <a:cubicBezTo>
                    <a:pt x="1724" y="15"/>
                    <a:pt x="1716" y="15"/>
                    <a:pt x="1716" y="15"/>
                  </a:cubicBezTo>
                  <a:lnTo>
                    <a:pt x="1708" y="15"/>
                  </a:lnTo>
                  <a:cubicBezTo>
                    <a:pt x="1700" y="15"/>
                    <a:pt x="1692" y="24"/>
                    <a:pt x="1684" y="24"/>
                  </a:cubicBezTo>
                  <a:lnTo>
                    <a:pt x="1676" y="24"/>
                  </a:lnTo>
                  <a:cubicBezTo>
                    <a:pt x="1645" y="15"/>
                    <a:pt x="1621" y="8"/>
                    <a:pt x="1589" y="8"/>
                  </a:cubicBezTo>
                  <a:lnTo>
                    <a:pt x="1589" y="8"/>
                  </a:lnTo>
                  <a:cubicBezTo>
                    <a:pt x="1574" y="8"/>
                    <a:pt x="1566" y="31"/>
                    <a:pt x="1566" y="55"/>
                  </a:cubicBezTo>
                  <a:cubicBezTo>
                    <a:pt x="1566" y="55"/>
                    <a:pt x="1558" y="63"/>
                    <a:pt x="1558" y="71"/>
                  </a:cubicBezTo>
                  <a:cubicBezTo>
                    <a:pt x="1558" y="87"/>
                    <a:pt x="1558" y="95"/>
                    <a:pt x="1566" y="110"/>
                  </a:cubicBezTo>
                  <a:cubicBezTo>
                    <a:pt x="1574" y="110"/>
                    <a:pt x="1574" y="110"/>
                    <a:pt x="1574" y="118"/>
                  </a:cubicBezTo>
                  <a:cubicBezTo>
                    <a:pt x="1589" y="142"/>
                    <a:pt x="1589" y="166"/>
                    <a:pt x="1581" y="174"/>
                  </a:cubicBezTo>
                  <a:cubicBezTo>
                    <a:pt x="1581" y="189"/>
                    <a:pt x="1566" y="189"/>
                    <a:pt x="1550" y="189"/>
                  </a:cubicBezTo>
                  <a:cubicBezTo>
                    <a:pt x="1534" y="189"/>
                    <a:pt x="1518" y="189"/>
                    <a:pt x="1502" y="189"/>
                  </a:cubicBezTo>
                  <a:cubicBezTo>
                    <a:pt x="1479" y="197"/>
                    <a:pt x="1487" y="205"/>
                    <a:pt x="1487" y="213"/>
                  </a:cubicBezTo>
                  <a:cubicBezTo>
                    <a:pt x="1487" y="221"/>
                    <a:pt x="1487" y="237"/>
                    <a:pt x="1479" y="245"/>
                  </a:cubicBezTo>
                  <a:cubicBezTo>
                    <a:pt x="1471" y="245"/>
                    <a:pt x="1471" y="253"/>
                    <a:pt x="1463" y="253"/>
                  </a:cubicBezTo>
                  <a:cubicBezTo>
                    <a:pt x="1447" y="253"/>
                    <a:pt x="1431" y="237"/>
                    <a:pt x="1423" y="221"/>
                  </a:cubicBezTo>
                  <a:lnTo>
                    <a:pt x="1415" y="213"/>
                  </a:lnTo>
                  <a:lnTo>
                    <a:pt x="1407" y="213"/>
                  </a:lnTo>
                  <a:cubicBezTo>
                    <a:pt x="1392" y="213"/>
                    <a:pt x="1376" y="229"/>
                    <a:pt x="1376" y="253"/>
                  </a:cubicBezTo>
                  <a:cubicBezTo>
                    <a:pt x="1376" y="268"/>
                    <a:pt x="1376" y="276"/>
                    <a:pt x="1384" y="284"/>
                  </a:cubicBezTo>
                  <a:cubicBezTo>
                    <a:pt x="1384" y="292"/>
                    <a:pt x="1384" y="300"/>
                    <a:pt x="1392" y="308"/>
                  </a:cubicBezTo>
                  <a:cubicBezTo>
                    <a:pt x="1400" y="332"/>
                    <a:pt x="1392" y="332"/>
                    <a:pt x="1376" y="340"/>
                  </a:cubicBezTo>
                  <a:cubicBezTo>
                    <a:pt x="1368" y="340"/>
                    <a:pt x="1368" y="348"/>
                    <a:pt x="1360" y="355"/>
                  </a:cubicBezTo>
                  <a:cubicBezTo>
                    <a:pt x="1352" y="363"/>
                    <a:pt x="1352" y="371"/>
                    <a:pt x="1336" y="371"/>
                  </a:cubicBezTo>
                  <a:cubicBezTo>
                    <a:pt x="1336" y="371"/>
                    <a:pt x="1336" y="371"/>
                    <a:pt x="1328" y="371"/>
                  </a:cubicBezTo>
                  <a:cubicBezTo>
                    <a:pt x="1321" y="371"/>
                    <a:pt x="1313" y="387"/>
                    <a:pt x="1313" y="411"/>
                  </a:cubicBezTo>
                  <a:cubicBezTo>
                    <a:pt x="1313" y="427"/>
                    <a:pt x="1297" y="458"/>
                    <a:pt x="1273" y="458"/>
                  </a:cubicBezTo>
                  <a:cubicBezTo>
                    <a:pt x="1273" y="458"/>
                    <a:pt x="1273" y="458"/>
                    <a:pt x="1265" y="466"/>
                  </a:cubicBezTo>
                  <a:cubicBezTo>
                    <a:pt x="1241" y="490"/>
                    <a:pt x="1218" y="553"/>
                    <a:pt x="1226" y="576"/>
                  </a:cubicBezTo>
                  <a:cubicBezTo>
                    <a:pt x="1226" y="584"/>
                    <a:pt x="1226" y="584"/>
                    <a:pt x="1226" y="592"/>
                  </a:cubicBezTo>
                  <a:cubicBezTo>
                    <a:pt x="1218" y="592"/>
                    <a:pt x="1210" y="600"/>
                    <a:pt x="1202" y="600"/>
                  </a:cubicBezTo>
                  <a:cubicBezTo>
                    <a:pt x="1202" y="600"/>
                    <a:pt x="1194" y="600"/>
                    <a:pt x="1186" y="600"/>
                  </a:cubicBezTo>
                  <a:cubicBezTo>
                    <a:pt x="1178" y="607"/>
                    <a:pt x="1178" y="607"/>
                    <a:pt x="1170" y="607"/>
                  </a:cubicBezTo>
                  <a:cubicBezTo>
                    <a:pt x="1163" y="607"/>
                    <a:pt x="1163" y="600"/>
                    <a:pt x="1154" y="600"/>
                  </a:cubicBezTo>
                  <a:cubicBezTo>
                    <a:pt x="1154" y="592"/>
                    <a:pt x="1154" y="592"/>
                    <a:pt x="1147" y="592"/>
                  </a:cubicBezTo>
                  <a:cubicBezTo>
                    <a:pt x="1147" y="592"/>
                    <a:pt x="1147" y="592"/>
                    <a:pt x="1139" y="592"/>
                  </a:cubicBezTo>
                  <a:cubicBezTo>
                    <a:pt x="1131" y="584"/>
                    <a:pt x="1115" y="584"/>
                    <a:pt x="1107" y="576"/>
                  </a:cubicBezTo>
                  <a:cubicBezTo>
                    <a:pt x="1099" y="568"/>
                    <a:pt x="1091" y="561"/>
                    <a:pt x="1091" y="553"/>
                  </a:cubicBezTo>
                  <a:cubicBezTo>
                    <a:pt x="1083" y="553"/>
                    <a:pt x="1083" y="545"/>
                    <a:pt x="1075" y="545"/>
                  </a:cubicBezTo>
                  <a:lnTo>
                    <a:pt x="1075" y="545"/>
                  </a:lnTo>
                  <a:cubicBezTo>
                    <a:pt x="1068" y="545"/>
                    <a:pt x="1068" y="553"/>
                    <a:pt x="1068" y="553"/>
                  </a:cubicBezTo>
                  <a:cubicBezTo>
                    <a:pt x="1060" y="561"/>
                    <a:pt x="1052" y="568"/>
                    <a:pt x="1052" y="576"/>
                  </a:cubicBezTo>
                  <a:cubicBezTo>
                    <a:pt x="1044" y="576"/>
                    <a:pt x="1044" y="584"/>
                    <a:pt x="1036" y="584"/>
                  </a:cubicBezTo>
                  <a:cubicBezTo>
                    <a:pt x="1028" y="584"/>
                    <a:pt x="1020" y="592"/>
                    <a:pt x="1020" y="607"/>
                  </a:cubicBezTo>
                  <a:lnTo>
                    <a:pt x="1020" y="607"/>
                  </a:lnTo>
                  <a:cubicBezTo>
                    <a:pt x="1012" y="623"/>
                    <a:pt x="1012" y="631"/>
                    <a:pt x="1004" y="631"/>
                  </a:cubicBezTo>
                  <a:cubicBezTo>
                    <a:pt x="996" y="639"/>
                    <a:pt x="996" y="639"/>
                    <a:pt x="996" y="639"/>
                  </a:cubicBezTo>
                  <a:cubicBezTo>
                    <a:pt x="988" y="639"/>
                    <a:pt x="988" y="647"/>
                    <a:pt x="988" y="655"/>
                  </a:cubicBezTo>
                  <a:lnTo>
                    <a:pt x="988" y="663"/>
                  </a:lnTo>
                  <a:cubicBezTo>
                    <a:pt x="988" y="678"/>
                    <a:pt x="988" y="694"/>
                    <a:pt x="988" y="702"/>
                  </a:cubicBezTo>
                  <a:cubicBezTo>
                    <a:pt x="981" y="702"/>
                    <a:pt x="981" y="702"/>
                    <a:pt x="973" y="702"/>
                  </a:cubicBezTo>
                  <a:cubicBezTo>
                    <a:pt x="965" y="702"/>
                    <a:pt x="957" y="694"/>
                    <a:pt x="957" y="694"/>
                  </a:cubicBezTo>
                  <a:lnTo>
                    <a:pt x="957" y="694"/>
                  </a:lnTo>
                  <a:cubicBezTo>
                    <a:pt x="941" y="671"/>
                    <a:pt x="941" y="671"/>
                    <a:pt x="941" y="671"/>
                  </a:cubicBezTo>
                  <a:cubicBezTo>
                    <a:pt x="933" y="663"/>
                    <a:pt x="917" y="655"/>
                    <a:pt x="910" y="647"/>
                  </a:cubicBezTo>
                  <a:lnTo>
                    <a:pt x="910" y="647"/>
                  </a:lnTo>
                  <a:cubicBezTo>
                    <a:pt x="910" y="639"/>
                    <a:pt x="901" y="639"/>
                    <a:pt x="901" y="639"/>
                  </a:cubicBezTo>
                  <a:cubicBezTo>
                    <a:pt x="894" y="639"/>
                    <a:pt x="894" y="639"/>
                    <a:pt x="894" y="647"/>
                  </a:cubicBezTo>
                  <a:cubicBezTo>
                    <a:pt x="886" y="655"/>
                    <a:pt x="886" y="655"/>
                    <a:pt x="878" y="655"/>
                  </a:cubicBezTo>
                  <a:cubicBezTo>
                    <a:pt x="870" y="655"/>
                    <a:pt x="854" y="663"/>
                    <a:pt x="854" y="671"/>
                  </a:cubicBezTo>
                  <a:lnTo>
                    <a:pt x="854" y="671"/>
                  </a:lnTo>
                  <a:cubicBezTo>
                    <a:pt x="846" y="678"/>
                    <a:pt x="846" y="687"/>
                    <a:pt x="830" y="687"/>
                  </a:cubicBezTo>
                  <a:cubicBezTo>
                    <a:pt x="830" y="687"/>
                    <a:pt x="830" y="687"/>
                    <a:pt x="823" y="687"/>
                  </a:cubicBezTo>
                  <a:lnTo>
                    <a:pt x="815" y="687"/>
                  </a:lnTo>
                  <a:cubicBezTo>
                    <a:pt x="815" y="694"/>
                    <a:pt x="815" y="702"/>
                    <a:pt x="815" y="710"/>
                  </a:cubicBezTo>
                  <a:cubicBezTo>
                    <a:pt x="815" y="726"/>
                    <a:pt x="815" y="750"/>
                    <a:pt x="799" y="750"/>
                  </a:cubicBezTo>
                  <a:cubicBezTo>
                    <a:pt x="791" y="750"/>
                    <a:pt x="775" y="742"/>
                    <a:pt x="759" y="726"/>
                  </a:cubicBezTo>
                  <a:cubicBezTo>
                    <a:pt x="751" y="718"/>
                    <a:pt x="751" y="718"/>
                    <a:pt x="743" y="718"/>
                  </a:cubicBezTo>
                  <a:lnTo>
                    <a:pt x="743" y="718"/>
                  </a:lnTo>
                  <a:cubicBezTo>
                    <a:pt x="743" y="718"/>
                    <a:pt x="735" y="718"/>
                    <a:pt x="728" y="718"/>
                  </a:cubicBezTo>
                  <a:cubicBezTo>
                    <a:pt x="720" y="710"/>
                    <a:pt x="712" y="710"/>
                    <a:pt x="712" y="702"/>
                  </a:cubicBezTo>
                  <a:cubicBezTo>
                    <a:pt x="704" y="694"/>
                    <a:pt x="704" y="694"/>
                    <a:pt x="696" y="694"/>
                  </a:cubicBezTo>
                  <a:cubicBezTo>
                    <a:pt x="696" y="694"/>
                    <a:pt x="696" y="687"/>
                    <a:pt x="688" y="687"/>
                  </a:cubicBezTo>
                  <a:cubicBezTo>
                    <a:pt x="680" y="687"/>
                    <a:pt x="657" y="702"/>
                    <a:pt x="641" y="710"/>
                  </a:cubicBezTo>
                  <a:cubicBezTo>
                    <a:pt x="625" y="718"/>
                    <a:pt x="625" y="734"/>
                    <a:pt x="625" y="742"/>
                  </a:cubicBezTo>
                  <a:cubicBezTo>
                    <a:pt x="625" y="750"/>
                    <a:pt x="625" y="750"/>
                    <a:pt x="625" y="750"/>
                  </a:cubicBezTo>
                  <a:lnTo>
                    <a:pt x="617" y="758"/>
                  </a:lnTo>
                  <a:cubicBezTo>
                    <a:pt x="609" y="758"/>
                    <a:pt x="593" y="750"/>
                    <a:pt x="585" y="742"/>
                  </a:cubicBezTo>
                  <a:cubicBezTo>
                    <a:pt x="577" y="742"/>
                    <a:pt x="562" y="734"/>
                    <a:pt x="562" y="734"/>
                  </a:cubicBezTo>
                  <a:cubicBezTo>
                    <a:pt x="546" y="734"/>
                    <a:pt x="530" y="750"/>
                    <a:pt x="530" y="758"/>
                  </a:cubicBezTo>
                  <a:cubicBezTo>
                    <a:pt x="530" y="773"/>
                    <a:pt x="530" y="789"/>
                    <a:pt x="506" y="789"/>
                  </a:cubicBezTo>
                  <a:lnTo>
                    <a:pt x="498" y="781"/>
                  </a:lnTo>
                  <a:cubicBezTo>
                    <a:pt x="490" y="781"/>
                    <a:pt x="483" y="781"/>
                    <a:pt x="467" y="789"/>
                  </a:cubicBezTo>
                  <a:cubicBezTo>
                    <a:pt x="475" y="797"/>
                    <a:pt x="475" y="805"/>
                    <a:pt x="467" y="821"/>
                  </a:cubicBezTo>
                  <a:cubicBezTo>
                    <a:pt x="459" y="821"/>
                    <a:pt x="459" y="829"/>
                    <a:pt x="451" y="837"/>
                  </a:cubicBezTo>
                  <a:cubicBezTo>
                    <a:pt x="435" y="853"/>
                    <a:pt x="427" y="860"/>
                    <a:pt x="443" y="868"/>
                  </a:cubicBezTo>
                  <a:cubicBezTo>
                    <a:pt x="451" y="876"/>
                    <a:pt x="451" y="876"/>
                    <a:pt x="451" y="876"/>
                  </a:cubicBezTo>
                  <a:cubicBezTo>
                    <a:pt x="467" y="892"/>
                    <a:pt x="475" y="908"/>
                    <a:pt x="475" y="916"/>
                  </a:cubicBezTo>
                  <a:cubicBezTo>
                    <a:pt x="475" y="924"/>
                    <a:pt x="475" y="924"/>
                    <a:pt x="467" y="924"/>
                  </a:cubicBezTo>
                  <a:cubicBezTo>
                    <a:pt x="459" y="931"/>
                    <a:pt x="451" y="931"/>
                    <a:pt x="435" y="931"/>
                  </a:cubicBezTo>
                  <a:cubicBezTo>
                    <a:pt x="404" y="940"/>
                    <a:pt x="340" y="947"/>
                    <a:pt x="324" y="971"/>
                  </a:cubicBezTo>
                  <a:cubicBezTo>
                    <a:pt x="317" y="979"/>
                    <a:pt x="317" y="987"/>
                    <a:pt x="317" y="995"/>
                  </a:cubicBezTo>
                  <a:cubicBezTo>
                    <a:pt x="324" y="1026"/>
                    <a:pt x="332" y="1042"/>
                    <a:pt x="340" y="1050"/>
                  </a:cubicBezTo>
                  <a:cubicBezTo>
                    <a:pt x="348" y="1066"/>
                    <a:pt x="356" y="1082"/>
                    <a:pt x="348" y="1098"/>
                  </a:cubicBezTo>
                  <a:cubicBezTo>
                    <a:pt x="348" y="1113"/>
                    <a:pt x="324" y="1145"/>
                    <a:pt x="301" y="1145"/>
                  </a:cubicBezTo>
                  <a:cubicBezTo>
                    <a:pt x="285" y="1145"/>
                    <a:pt x="277" y="1145"/>
                    <a:pt x="269" y="1137"/>
                  </a:cubicBezTo>
                  <a:cubicBezTo>
                    <a:pt x="253" y="1121"/>
                    <a:pt x="214" y="1105"/>
                    <a:pt x="174" y="1105"/>
                  </a:cubicBezTo>
                  <a:cubicBezTo>
                    <a:pt x="158" y="1105"/>
                    <a:pt x="135" y="1113"/>
                    <a:pt x="119" y="1129"/>
                  </a:cubicBezTo>
                  <a:cubicBezTo>
                    <a:pt x="103" y="1145"/>
                    <a:pt x="95" y="1161"/>
                    <a:pt x="95" y="1192"/>
                  </a:cubicBezTo>
                  <a:cubicBezTo>
                    <a:pt x="103" y="1200"/>
                    <a:pt x="119" y="1248"/>
                    <a:pt x="111" y="1279"/>
                  </a:cubicBezTo>
                  <a:cubicBezTo>
                    <a:pt x="103" y="1287"/>
                    <a:pt x="103" y="1295"/>
                    <a:pt x="95" y="1295"/>
                  </a:cubicBezTo>
                  <a:cubicBezTo>
                    <a:pt x="87" y="1295"/>
                    <a:pt x="79" y="1295"/>
                    <a:pt x="79" y="1295"/>
                  </a:cubicBezTo>
                  <a:cubicBezTo>
                    <a:pt x="79" y="1295"/>
                    <a:pt x="79" y="1303"/>
                    <a:pt x="79" y="1311"/>
                  </a:cubicBezTo>
                  <a:cubicBezTo>
                    <a:pt x="79" y="1319"/>
                    <a:pt x="79" y="1335"/>
                    <a:pt x="79" y="1358"/>
                  </a:cubicBezTo>
                  <a:cubicBezTo>
                    <a:pt x="64" y="1390"/>
                    <a:pt x="64" y="1390"/>
                    <a:pt x="56" y="1390"/>
                  </a:cubicBezTo>
                  <a:cubicBezTo>
                    <a:pt x="56" y="1390"/>
                    <a:pt x="56" y="1390"/>
                    <a:pt x="48" y="1390"/>
                  </a:cubicBezTo>
                  <a:cubicBezTo>
                    <a:pt x="48" y="1390"/>
                    <a:pt x="48" y="1390"/>
                    <a:pt x="40" y="1390"/>
                  </a:cubicBezTo>
                  <a:lnTo>
                    <a:pt x="40" y="1390"/>
                  </a:lnTo>
                  <a:cubicBezTo>
                    <a:pt x="24" y="1390"/>
                    <a:pt x="16" y="1398"/>
                    <a:pt x="16" y="1406"/>
                  </a:cubicBezTo>
                  <a:cubicBezTo>
                    <a:pt x="16" y="1414"/>
                    <a:pt x="16" y="1414"/>
                    <a:pt x="16" y="141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42" name="Freeform 783"/>
            <p:cNvSpPr>
              <a:spLocks noChangeArrowheads="1"/>
            </p:cNvSpPr>
            <p:nvPr/>
          </p:nvSpPr>
          <p:spPr bwMode="auto">
            <a:xfrm>
              <a:off x="13923035" y="5340361"/>
              <a:ext cx="598381" cy="1055283"/>
            </a:xfrm>
            <a:custGeom>
              <a:avLst/>
              <a:gdLst>
                <a:gd name="T0" fmla="*/ 933 w 1139"/>
                <a:gd name="T1" fmla="*/ 8 h 2008"/>
                <a:gd name="T2" fmla="*/ 933 w 1139"/>
                <a:gd name="T3" fmla="*/ 8 h 2008"/>
                <a:gd name="T4" fmla="*/ 261 w 1139"/>
                <a:gd name="T5" fmla="*/ 87 h 2008"/>
                <a:gd name="T6" fmla="*/ 111 w 1139"/>
                <a:gd name="T7" fmla="*/ 158 h 2008"/>
                <a:gd name="T8" fmla="*/ 32 w 1139"/>
                <a:gd name="T9" fmla="*/ 135 h 2008"/>
                <a:gd name="T10" fmla="*/ 126 w 1139"/>
                <a:gd name="T11" fmla="*/ 1178 h 2008"/>
                <a:gd name="T12" fmla="*/ 111 w 1139"/>
                <a:gd name="T13" fmla="*/ 1281 h 2008"/>
                <a:gd name="T14" fmla="*/ 95 w 1139"/>
                <a:gd name="T15" fmla="*/ 1360 h 2008"/>
                <a:gd name="T16" fmla="*/ 134 w 1139"/>
                <a:gd name="T17" fmla="*/ 1423 h 2008"/>
                <a:gd name="T18" fmla="*/ 150 w 1139"/>
                <a:gd name="T19" fmla="*/ 1502 h 2008"/>
                <a:gd name="T20" fmla="*/ 158 w 1139"/>
                <a:gd name="T21" fmla="*/ 1581 h 2008"/>
                <a:gd name="T22" fmla="*/ 119 w 1139"/>
                <a:gd name="T23" fmla="*/ 1637 h 2008"/>
                <a:gd name="T24" fmla="*/ 39 w 1139"/>
                <a:gd name="T25" fmla="*/ 1771 h 2008"/>
                <a:gd name="T26" fmla="*/ 24 w 1139"/>
                <a:gd name="T27" fmla="*/ 1833 h 2008"/>
                <a:gd name="T28" fmla="*/ 16 w 1139"/>
                <a:gd name="T29" fmla="*/ 1889 h 2008"/>
                <a:gd name="T30" fmla="*/ 0 w 1139"/>
                <a:gd name="T31" fmla="*/ 1960 h 2008"/>
                <a:gd name="T32" fmla="*/ 16 w 1139"/>
                <a:gd name="T33" fmla="*/ 2007 h 2008"/>
                <a:gd name="T34" fmla="*/ 47 w 1139"/>
                <a:gd name="T35" fmla="*/ 2007 h 2008"/>
                <a:gd name="T36" fmla="*/ 79 w 1139"/>
                <a:gd name="T37" fmla="*/ 1984 h 2008"/>
                <a:gd name="T38" fmla="*/ 111 w 1139"/>
                <a:gd name="T39" fmla="*/ 1960 h 2008"/>
                <a:gd name="T40" fmla="*/ 174 w 1139"/>
                <a:gd name="T41" fmla="*/ 1968 h 2008"/>
                <a:gd name="T42" fmla="*/ 190 w 1139"/>
                <a:gd name="T43" fmla="*/ 1936 h 2008"/>
                <a:gd name="T44" fmla="*/ 245 w 1139"/>
                <a:gd name="T45" fmla="*/ 1913 h 2008"/>
                <a:gd name="T46" fmla="*/ 284 w 1139"/>
                <a:gd name="T47" fmla="*/ 1936 h 2008"/>
                <a:gd name="T48" fmla="*/ 316 w 1139"/>
                <a:gd name="T49" fmla="*/ 1952 h 2008"/>
                <a:gd name="T50" fmla="*/ 348 w 1139"/>
                <a:gd name="T51" fmla="*/ 1968 h 2008"/>
                <a:gd name="T52" fmla="*/ 356 w 1139"/>
                <a:gd name="T53" fmla="*/ 1936 h 2008"/>
                <a:gd name="T54" fmla="*/ 372 w 1139"/>
                <a:gd name="T55" fmla="*/ 1913 h 2008"/>
                <a:gd name="T56" fmla="*/ 395 w 1139"/>
                <a:gd name="T57" fmla="*/ 1897 h 2008"/>
                <a:gd name="T58" fmla="*/ 427 w 1139"/>
                <a:gd name="T59" fmla="*/ 1881 h 2008"/>
                <a:gd name="T60" fmla="*/ 450 w 1139"/>
                <a:gd name="T61" fmla="*/ 1857 h 2008"/>
                <a:gd name="T62" fmla="*/ 466 w 1139"/>
                <a:gd name="T63" fmla="*/ 1873 h 2008"/>
                <a:gd name="T64" fmla="*/ 498 w 1139"/>
                <a:gd name="T65" fmla="*/ 1897 h 2008"/>
                <a:gd name="T66" fmla="*/ 506 w 1139"/>
                <a:gd name="T67" fmla="*/ 1920 h 2008"/>
                <a:gd name="T68" fmla="*/ 530 w 1139"/>
                <a:gd name="T69" fmla="*/ 1920 h 2008"/>
                <a:gd name="T70" fmla="*/ 530 w 1139"/>
                <a:gd name="T71" fmla="*/ 1881 h 2008"/>
                <a:gd name="T72" fmla="*/ 545 w 1139"/>
                <a:gd name="T73" fmla="*/ 1857 h 2008"/>
                <a:gd name="T74" fmla="*/ 561 w 1139"/>
                <a:gd name="T75" fmla="*/ 1833 h 2008"/>
                <a:gd name="T76" fmla="*/ 593 w 1139"/>
                <a:gd name="T77" fmla="*/ 1802 h 2008"/>
                <a:gd name="T78" fmla="*/ 624 w 1139"/>
                <a:gd name="T79" fmla="*/ 1763 h 2008"/>
                <a:gd name="T80" fmla="*/ 656 w 1139"/>
                <a:gd name="T81" fmla="*/ 1794 h 2008"/>
                <a:gd name="T82" fmla="*/ 703 w 1139"/>
                <a:gd name="T83" fmla="*/ 1818 h 2008"/>
                <a:gd name="T84" fmla="*/ 735 w 1139"/>
                <a:gd name="T85" fmla="*/ 1826 h 2008"/>
                <a:gd name="T86" fmla="*/ 775 w 1139"/>
                <a:gd name="T87" fmla="*/ 1802 h 2008"/>
                <a:gd name="T88" fmla="*/ 822 w 1139"/>
                <a:gd name="T89" fmla="*/ 1676 h 2008"/>
                <a:gd name="T90" fmla="*/ 862 w 1139"/>
                <a:gd name="T91" fmla="*/ 1637 h 2008"/>
                <a:gd name="T92" fmla="*/ 877 w 1139"/>
                <a:gd name="T93" fmla="*/ 1589 h 2008"/>
                <a:gd name="T94" fmla="*/ 909 w 1139"/>
                <a:gd name="T95" fmla="*/ 1574 h 2008"/>
                <a:gd name="T96" fmla="*/ 941 w 1139"/>
                <a:gd name="T97" fmla="*/ 1534 h 2008"/>
                <a:gd name="T98" fmla="*/ 925 w 1139"/>
                <a:gd name="T99" fmla="*/ 1479 h 2008"/>
                <a:gd name="T100" fmla="*/ 964 w 1139"/>
                <a:gd name="T101" fmla="*/ 1439 h 2008"/>
                <a:gd name="T102" fmla="*/ 1020 w 1139"/>
                <a:gd name="T103" fmla="*/ 1471 h 2008"/>
                <a:gd name="T104" fmla="*/ 1051 w 1139"/>
                <a:gd name="T105" fmla="*/ 1415 h 2008"/>
                <a:gd name="T106" fmla="*/ 1130 w 1139"/>
                <a:gd name="T107" fmla="*/ 1400 h 2008"/>
                <a:gd name="T108" fmla="*/ 1123 w 1139"/>
                <a:gd name="T109" fmla="*/ 1344 h 2008"/>
                <a:gd name="T110" fmla="*/ 1107 w 1139"/>
                <a:gd name="T111" fmla="*/ 1297 h 2008"/>
                <a:gd name="T112" fmla="*/ 1123 w 1139"/>
                <a:gd name="T113" fmla="*/ 1250 h 2008"/>
                <a:gd name="T114" fmla="*/ 972 w 1139"/>
                <a:gd name="T115" fmla="*/ 32 h 2008"/>
                <a:gd name="T116" fmla="*/ 933 w 1139"/>
                <a:gd name="T117" fmla="*/ 8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9" h="2008">
                  <a:moveTo>
                    <a:pt x="933" y="8"/>
                  </a:moveTo>
                  <a:lnTo>
                    <a:pt x="933" y="8"/>
                  </a:lnTo>
                  <a:cubicBezTo>
                    <a:pt x="261" y="87"/>
                    <a:pt x="261" y="87"/>
                    <a:pt x="261" y="87"/>
                  </a:cubicBezTo>
                  <a:cubicBezTo>
                    <a:pt x="221" y="119"/>
                    <a:pt x="166" y="158"/>
                    <a:pt x="111" y="158"/>
                  </a:cubicBezTo>
                  <a:cubicBezTo>
                    <a:pt x="79" y="158"/>
                    <a:pt x="47" y="151"/>
                    <a:pt x="32" y="135"/>
                  </a:cubicBezTo>
                  <a:cubicBezTo>
                    <a:pt x="126" y="1178"/>
                    <a:pt x="126" y="1178"/>
                    <a:pt x="126" y="1178"/>
                  </a:cubicBezTo>
                  <a:cubicBezTo>
                    <a:pt x="126" y="1178"/>
                    <a:pt x="126" y="1257"/>
                    <a:pt x="111" y="1281"/>
                  </a:cubicBezTo>
                  <a:cubicBezTo>
                    <a:pt x="103" y="1297"/>
                    <a:pt x="79" y="1336"/>
                    <a:pt x="95" y="1360"/>
                  </a:cubicBezTo>
                  <a:cubicBezTo>
                    <a:pt x="119" y="1392"/>
                    <a:pt x="134" y="1368"/>
                    <a:pt x="134" y="1423"/>
                  </a:cubicBezTo>
                  <a:cubicBezTo>
                    <a:pt x="134" y="1471"/>
                    <a:pt x="134" y="1494"/>
                    <a:pt x="150" y="1502"/>
                  </a:cubicBezTo>
                  <a:cubicBezTo>
                    <a:pt x="166" y="1510"/>
                    <a:pt x="182" y="1566"/>
                    <a:pt x="158" y="1581"/>
                  </a:cubicBezTo>
                  <a:cubicBezTo>
                    <a:pt x="134" y="1597"/>
                    <a:pt x="119" y="1613"/>
                    <a:pt x="119" y="1637"/>
                  </a:cubicBezTo>
                  <a:cubicBezTo>
                    <a:pt x="119" y="1653"/>
                    <a:pt x="63" y="1763"/>
                    <a:pt x="39" y="1771"/>
                  </a:cubicBezTo>
                  <a:cubicBezTo>
                    <a:pt x="16" y="1779"/>
                    <a:pt x="24" y="1818"/>
                    <a:pt x="24" y="1833"/>
                  </a:cubicBezTo>
                  <a:cubicBezTo>
                    <a:pt x="32" y="1841"/>
                    <a:pt x="24" y="1873"/>
                    <a:pt x="16" y="1889"/>
                  </a:cubicBezTo>
                  <a:cubicBezTo>
                    <a:pt x="0" y="1913"/>
                    <a:pt x="0" y="1928"/>
                    <a:pt x="0" y="1960"/>
                  </a:cubicBezTo>
                  <a:cubicBezTo>
                    <a:pt x="0" y="1984"/>
                    <a:pt x="8" y="1999"/>
                    <a:pt x="16" y="2007"/>
                  </a:cubicBezTo>
                  <a:cubicBezTo>
                    <a:pt x="24" y="2007"/>
                    <a:pt x="39" y="2007"/>
                    <a:pt x="47" y="2007"/>
                  </a:cubicBezTo>
                  <a:cubicBezTo>
                    <a:pt x="71" y="2007"/>
                    <a:pt x="79" y="1999"/>
                    <a:pt x="79" y="1984"/>
                  </a:cubicBezTo>
                  <a:cubicBezTo>
                    <a:pt x="79" y="1976"/>
                    <a:pt x="95" y="1960"/>
                    <a:pt x="111" y="1960"/>
                  </a:cubicBezTo>
                  <a:cubicBezTo>
                    <a:pt x="126" y="1960"/>
                    <a:pt x="174" y="1984"/>
                    <a:pt x="174" y="1968"/>
                  </a:cubicBezTo>
                  <a:cubicBezTo>
                    <a:pt x="166" y="1952"/>
                    <a:pt x="174" y="1944"/>
                    <a:pt x="190" y="1936"/>
                  </a:cubicBezTo>
                  <a:cubicBezTo>
                    <a:pt x="206" y="1920"/>
                    <a:pt x="229" y="1913"/>
                    <a:pt x="245" y="1913"/>
                  </a:cubicBezTo>
                  <a:cubicBezTo>
                    <a:pt x="261" y="1920"/>
                    <a:pt x="261" y="1936"/>
                    <a:pt x="284" y="1936"/>
                  </a:cubicBezTo>
                  <a:cubicBezTo>
                    <a:pt x="300" y="1944"/>
                    <a:pt x="300" y="1936"/>
                    <a:pt x="316" y="1952"/>
                  </a:cubicBezTo>
                  <a:cubicBezTo>
                    <a:pt x="332" y="1968"/>
                    <a:pt x="340" y="1976"/>
                    <a:pt x="348" y="1968"/>
                  </a:cubicBezTo>
                  <a:cubicBezTo>
                    <a:pt x="356" y="1968"/>
                    <a:pt x="364" y="1952"/>
                    <a:pt x="356" y="1936"/>
                  </a:cubicBezTo>
                  <a:cubicBezTo>
                    <a:pt x="356" y="1920"/>
                    <a:pt x="364" y="1904"/>
                    <a:pt x="372" y="1913"/>
                  </a:cubicBezTo>
                  <a:cubicBezTo>
                    <a:pt x="387" y="1913"/>
                    <a:pt x="395" y="1904"/>
                    <a:pt x="395" y="1897"/>
                  </a:cubicBezTo>
                  <a:cubicBezTo>
                    <a:pt x="403" y="1889"/>
                    <a:pt x="419" y="1881"/>
                    <a:pt x="427" y="1881"/>
                  </a:cubicBezTo>
                  <a:cubicBezTo>
                    <a:pt x="435" y="1881"/>
                    <a:pt x="443" y="1865"/>
                    <a:pt x="450" y="1857"/>
                  </a:cubicBezTo>
                  <a:cubicBezTo>
                    <a:pt x="459" y="1857"/>
                    <a:pt x="459" y="1865"/>
                    <a:pt x="466" y="1873"/>
                  </a:cubicBezTo>
                  <a:cubicBezTo>
                    <a:pt x="466" y="1881"/>
                    <a:pt x="498" y="1897"/>
                    <a:pt x="498" y="1897"/>
                  </a:cubicBezTo>
                  <a:cubicBezTo>
                    <a:pt x="506" y="1920"/>
                    <a:pt x="506" y="1920"/>
                    <a:pt x="506" y="1920"/>
                  </a:cubicBezTo>
                  <a:cubicBezTo>
                    <a:pt x="506" y="1920"/>
                    <a:pt x="530" y="1928"/>
                    <a:pt x="530" y="1920"/>
                  </a:cubicBezTo>
                  <a:cubicBezTo>
                    <a:pt x="537" y="1913"/>
                    <a:pt x="530" y="1889"/>
                    <a:pt x="530" y="1881"/>
                  </a:cubicBezTo>
                  <a:cubicBezTo>
                    <a:pt x="530" y="1873"/>
                    <a:pt x="530" y="1865"/>
                    <a:pt x="545" y="1857"/>
                  </a:cubicBezTo>
                  <a:cubicBezTo>
                    <a:pt x="561" y="1849"/>
                    <a:pt x="561" y="1849"/>
                    <a:pt x="561" y="1833"/>
                  </a:cubicBezTo>
                  <a:cubicBezTo>
                    <a:pt x="569" y="1810"/>
                    <a:pt x="585" y="1810"/>
                    <a:pt x="593" y="1802"/>
                  </a:cubicBezTo>
                  <a:cubicBezTo>
                    <a:pt x="609" y="1787"/>
                    <a:pt x="617" y="1763"/>
                    <a:pt x="624" y="1763"/>
                  </a:cubicBezTo>
                  <a:cubicBezTo>
                    <a:pt x="632" y="1763"/>
                    <a:pt x="640" y="1787"/>
                    <a:pt x="656" y="1794"/>
                  </a:cubicBezTo>
                  <a:cubicBezTo>
                    <a:pt x="672" y="1810"/>
                    <a:pt x="688" y="1810"/>
                    <a:pt x="703" y="1818"/>
                  </a:cubicBezTo>
                  <a:cubicBezTo>
                    <a:pt x="712" y="1818"/>
                    <a:pt x="712" y="1833"/>
                    <a:pt x="735" y="1826"/>
                  </a:cubicBezTo>
                  <a:cubicBezTo>
                    <a:pt x="759" y="1818"/>
                    <a:pt x="775" y="1826"/>
                    <a:pt x="775" y="1802"/>
                  </a:cubicBezTo>
                  <a:cubicBezTo>
                    <a:pt x="767" y="1779"/>
                    <a:pt x="806" y="1676"/>
                    <a:pt x="822" y="1676"/>
                  </a:cubicBezTo>
                  <a:cubicBezTo>
                    <a:pt x="838" y="1684"/>
                    <a:pt x="862" y="1653"/>
                    <a:pt x="862" y="1637"/>
                  </a:cubicBezTo>
                  <a:cubicBezTo>
                    <a:pt x="862" y="1613"/>
                    <a:pt x="862" y="1597"/>
                    <a:pt x="877" y="1589"/>
                  </a:cubicBezTo>
                  <a:cubicBezTo>
                    <a:pt x="893" y="1589"/>
                    <a:pt x="893" y="1597"/>
                    <a:pt x="909" y="1574"/>
                  </a:cubicBezTo>
                  <a:cubicBezTo>
                    <a:pt x="917" y="1558"/>
                    <a:pt x="949" y="1566"/>
                    <a:pt x="941" y="1534"/>
                  </a:cubicBezTo>
                  <a:cubicBezTo>
                    <a:pt x="925" y="1502"/>
                    <a:pt x="917" y="1510"/>
                    <a:pt x="925" y="1479"/>
                  </a:cubicBezTo>
                  <a:cubicBezTo>
                    <a:pt x="925" y="1439"/>
                    <a:pt x="956" y="1423"/>
                    <a:pt x="964" y="1439"/>
                  </a:cubicBezTo>
                  <a:cubicBezTo>
                    <a:pt x="980" y="1447"/>
                    <a:pt x="1004" y="1487"/>
                    <a:pt x="1020" y="1471"/>
                  </a:cubicBezTo>
                  <a:cubicBezTo>
                    <a:pt x="1043" y="1447"/>
                    <a:pt x="1012" y="1423"/>
                    <a:pt x="1051" y="1415"/>
                  </a:cubicBezTo>
                  <a:cubicBezTo>
                    <a:pt x="1099" y="1408"/>
                    <a:pt x="1130" y="1415"/>
                    <a:pt x="1130" y="1400"/>
                  </a:cubicBezTo>
                  <a:cubicBezTo>
                    <a:pt x="1130" y="1392"/>
                    <a:pt x="1138" y="1368"/>
                    <a:pt x="1123" y="1344"/>
                  </a:cubicBezTo>
                  <a:cubicBezTo>
                    <a:pt x="1107" y="1328"/>
                    <a:pt x="1099" y="1321"/>
                    <a:pt x="1107" y="1297"/>
                  </a:cubicBezTo>
                  <a:cubicBezTo>
                    <a:pt x="1107" y="1281"/>
                    <a:pt x="1115" y="1257"/>
                    <a:pt x="1123" y="1250"/>
                  </a:cubicBezTo>
                  <a:cubicBezTo>
                    <a:pt x="972" y="32"/>
                    <a:pt x="972" y="32"/>
                    <a:pt x="972" y="32"/>
                  </a:cubicBezTo>
                  <a:cubicBezTo>
                    <a:pt x="949" y="0"/>
                    <a:pt x="933" y="8"/>
                    <a:pt x="933" y="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43" name="Freeform 784"/>
            <p:cNvSpPr>
              <a:spLocks noChangeArrowheads="1"/>
            </p:cNvSpPr>
            <p:nvPr/>
          </p:nvSpPr>
          <p:spPr bwMode="auto">
            <a:xfrm>
              <a:off x="13923035" y="5340361"/>
              <a:ext cx="598381" cy="1059922"/>
            </a:xfrm>
            <a:custGeom>
              <a:avLst/>
              <a:gdLst>
                <a:gd name="T0" fmla="*/ 8 w 1139"/>
                <a:gd name="T1" fmla="*/ 1999 h 2016"/>
                <a:gd name="T2" fmla="*/ 24 w 1139"/>
                <a:gd name="T3" fmla="*/ 1826 h 2016"/>
                <a:gd name="T4" fmla="*/ 166 w 1139"/>
                <a:gd name="T5" fmla="*/ 1550 h 2016"/>
                <a:gd name="T6" fmla="*/ 119 w 1139"/>
                <a:gd name="T7" fmla="*/ 1384 h 2016"/>
                <a:gd name="T8" fmla="*/ 24 w 1139"/>
                <a:gd name="T9" fmla="*/ 127 h 2016"/>
                <a:gd name="T10" fmla="*/ 261 w 1139"/>
                <a:gd name="T11" fmla="*/ 80 h 2016"/>
                <a:gd name="T12" fmla="*/ 972 w 1139"/>
                <a:gd name="T13" fmla="*/ 24 h 2016"/>
                <a:gd name="T14" fmla="*/ 1115 w 1139"/>
                <a:gd name="T15" fmla="*/ 1281 h 2016"/>
                <a:gd name="T16" fmla="*/ 1130 w 1139"/>
                <a:gd name="T17" fmla="*/ 1400 h 2016"/>
                <a:gd name="T18" fmla="*/ 1028 w 1139"/>
                <a:gd name="T19" fmla="*/ 1471 h 2016"/>
                <a:gd name="T20" fmla="*/ 956 w 1139"/>
                <a:gd name="T21" fmla="*/ 1439 h 2016"/>
                <a:gd name="T22" fmla="*/ 925 w 1139"/>
                <a:gd name="T23" fmla="*/ 1566 h 2016"/>
                <a:gd name="T24" fmla="*/ 862 w 1139"/>
                <a:gd name="T25" fmla="*/ 1637 h 2016"/>
                <a:gd name="T26" fmla="*/ 775 w 1139"/>
                <a:gd name="T27" fmla="*/ 1818 h 2016"/>
                <a:gd name="T28" fmla="*/ 703 w 1139"/>
                <a:gd name="T29" fmla="*/ 1826 h 2016"/>
                <a:gd name="T30" fmla="*/ 640 w 1139"/>
                <a:gd name="T31" fmla="*/ 1779 h 2016"/>
                <a:gd name="T32" fmla="*/ 601 w 1139"/>
                <a:gd name="T33" fmla="*/ 1802 h 2016"/>
                <a:gd name="T34" fmla="*/ 553 w 1139"/>
                <a:gd name="T35" fmla="*/ 1857 h 2016"/>
                <a:gd name="T36" fmla="*/ 537 w 1139"/>
                <a:gd name="T37" fmla="*/ 1928 h 2016"/>
                <a:gd name="T38" fmla="*/ 490 w 1139"/>
                <a:gd name="T39" fmla="*/ 1897 h 2016"/>
                <a:gd name="T40" fmla="*/ 443 w 1139"/>
                <a:gd name="T41" fmla="*/ 1873 h 2016"/>
                <a:gd name="T42" fmla="*/ 379 w 1139"/>
                <a:gd name="T43" fmla="*/ 1913 h 2016"/>
                <a:gd name="T44" fmla="*/ 348 w 1139"/>
                <a:gd name="T45" fmla="*/ 1976 h 2016"/>
                <a:gd name="T46" fmla="*/ 277 w 1139"/>
                <a:gd name="T47" fmla="*/ 1944 h 2016"/>
                <a:gd name="T48" fmla="*/ 190 w 1139"/>
                <a:gd name="T49" fmla="*/ 1936 h 2016"/>
                <a:gd name="T50" fmla="*/ 134 w 1139"/>
                <a:gd name="T51" fmla="*/ 1968 h 2016"/>
                <a:gd name="T52" fmla="*/ 47 w 1139"/>
                <a:gd name="T53" fmla="*/ 2007 h 2016"/>
                <a:gd name="T54" fmla="*/ 32 w 1139"/>
                <a:gd name="T55" fmla="*/ 143 h 2016"/>
                <a:gd name="T56" fmla="*/ 119 w 1139"/>
                <a:gd name="T57" fmla="*/ 1376 h 2016"/>
                <a:gd name="T58" fmla="*/ 174 w 1139"/>
                <a:gd name="T59" fmla="*/ 1550 h 2016"/>
                <a:gd name="T60" fmla="*/ 32 w 1139"/>
                <a:gd name="T61" fmla="*/ 1826 h 2016"/>
                <a:gd name="T62" fmla="*/ 16 w 1139"/>
                <a:gd name="T63" fmla="*/ 1999 h 2016"/>
                <a:gd name="T64" fmla="*/ 71 w 1139"/>
                <a:gd name="T65" fmla="*/ 1984 h 2016"/>
                <a:gd name="T66" fmla="*/ 166 w 1139"/>
                <a:gd name="T67" fmla="*/ 1976 h 2016"/>
                <a:gd name="T68" fmla="*/ 245 w 1139"/>
                <a:gd name="T69" fmla="*/ 1913 h 2016"/>
                <a:gd name="T70" fmla="*/ 292 w 1139"/>
                <a:gd name="T71" fmla="*/ 1936 h 2016"/>
                <a:gd name="T72" fmla="*/ 356 w 1139"/>
                <a:gd name="T73" fmla="*/ 1913 h 2016"/>
                <a:gd name="T74" fmla="*/ 427 w 1139"/>
                <a:gd name="T75" fmla="*/ 1873 h 2016"/>
                <a:gd name="T76" fmla="*/ 466 w 1139"/>
                <a:gd name="T77" fmla="*/ 1865 h 2016"/>
                <a:gd name="T78" fmla="*/ 506 w 1139"/>
                <a:gd name="T79" fmla="*/ 1913 h 2016"/>
                <a:gd name="T80" fmla="*/ 530 w 1139"/>
                <a:gd name="T81" fmla="*/ 1881 h 2016"/>
                <a:gd name="T82" fmla="*/ 561 w 1139"/>
                <a:gd name="T83" fmla="*/ 1833 h 2016"/>
                <a:gd name="T84" fmla="*/ 624 w 1139"/>
                <a:gd name="T85" fmla="*/ 1763 h 2016"/>
                <a:gd name="T86" fmla="*/ 696 w 1139"/>
                <a:gd name="T87" fmla="*/ 1810 h 2016"/>
                <a:gd name="T88" fmla="*/ 735 w 1139"/>
                <a:gd name="T89" fmla="*/ 1818 h 2016"/>
                <a:gd name="T90" fmla="*/ 806 w 1139"/>
                <a:gd name="T91" fmla="*/ 1684 h 2016"/>
                <a:gd name="T92" fmla="*/ 885 w 1139"/>
                <a:gd name="T93" fmla="*/ 1589 h 2016"/>
                <a:gd name="T94" fmla="*/ 925 w 1139"/>
                <a:gd name="T95" fmla="*/ 1518 h 2016"/>
                <a:gd name="T96" fmla="*/ 980 w 1139"/>
                <a:gd name="T97" fmla="*/ 1439 h 2016"/>
                <a:gd name="T98" fmla="*/ 1051 w 1139"/>
                <a:gd name="T99" fmla="*/ 1408 h 2016"/>
                <a:gd name="T100" fmla="*/ 1115 w 1139"/>
                <a:gd name="T101" fmla="*/ 1336 h 2016"/>
                <a:gd name="T102" fmla="*/ 964 w 1139"/>
                <a:gd name="T103" fmla="*/ 32 h 2016"/>
                <a:gd name="T104" fmla="*/ 111 w 1139"/>
                <a:gd name="T105" fmla="*/ 166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9" h="2016">
                  <a:moveTo>
                    <a:pt x="8" y="2015"/>
                  </a:moveTo>
                  <a:lnTo>
                    <a:pt x="8" y="2015"/>
                  </a:lnTo>
                  <a:cubicBezTo>
                    <a:pt x="8" y="2007"/>
                    <a:pt x="8" y="2007"/>
                    <a:pt x="8" y="2007"/>
                  </a:cubicBezTo>
                  <a:lnTo>
                    <a:pt x="8" y="1999"/>
                  </a:lnTo>
                  <a:cubicBezTo>
                    <a:pt x="0" y="1991"/>
                    <a:pt x="0" y="1976"/>
                    <a:pt x="0" y="1960"/>
                  </a:cubicBezTo>
                  <a:cubicBezTo>
                    <a:pt x="0" y="1928"/>
                    <a:pt x="0" y="1913"/>
                    <a:pt x="8" y="1889"/>
                  </a:cubicBezTo>
                  <a:cubicBezTo>
                    <a:pt x="24" y="1873"/>
                    <a:pt x="24" y="1841"/>
                    <a:pt x="24" y="1833"/>
                  </a:cubicBezTo>
                  <a:lnTo>
                    <a:pt x="24" y="1826"/>
                  </a:lnTo>
                  <a:cubicBezTo>
                    <a:pt x="16" y="1810"/>
                    <a:pt x="8" y="1771"/>
                    <a:pt x="39" y="1763"/>
                  </a:cubicBezTo>
                  <a:cubicBezTo>
                    <a:pt x="63" y="1755"/>
                    <a:pt x="119" y="1653"/>
                    <a:pt x="119" y="1637"/>
                  </a:cubicBezTo>
                  <a:cubicBezTo>
                    <a:pt x="119" y="1613"/>
                    <a:pt x="134" y="1589"/>
                    <a:pt x="158" y="1574"/>
                  </a:cubicBezTo>
                  <a:cubicBezTo>
                    <a:pt x="166" y="1574"/>
                    <a:pt x="166" y="1558"/>
                    <a:pt x="166" y="1550"/>
                  </a:cubicBezTo>
                  <a:cubicBezTo>
                    <a:pt x="166" y="1534"/>
                    <a:pt x="158" y="1510"/>
                    <a:pt x="150" y="1502"/>
                  </a:cubicBezTo>
                  <a:cubicBezTo>
                    <a:pt x="134" y="1494"/>
                    <a:pt x="134" y="1479"/>
                    <a:pt x="134" y="1431"/>
                  </a:cubicBezTo>
                  <a:cubicBezTo>
                    <a:pt x="134" y="1423"/>
                    <a:pt x="134" y="1423"/>
                    <a:pt x="134" y="1423"/>
                  </a:cubicBezTo>
                  <a:cubicBezTo>
                    <a:pt x="134" y="1392"/>
                    <a:pt x="126" y="1392"/>
                    <a:pt x="119" y="1384"/>
                  </a:cubicBezTo>
                  <a:cubicBezTo>
                    <a:pt x="111" y="1384"/>
                    <a:pt x="103" y="1376"/>
                    <a:pt x="95" y="1368"/>
                  </a:cubicBezTo>
                  <a:cubicBezTo>
                    <a:pt x="79" y="1336"/>
                    <a:pt x="95" y="1297"/>
                    <a:pt x="111" y="1273"/>
                  </a:cubicBezTo>
                  <a:cubicBezTo>
                    <a:pt x="119" y="1265"/>
                    <a:pt x="126" y="1202"/>
                    <a:pt x="126" y="1178"/>
                  </a:cubicBezTo>
                  <a:cubicBezTo>
                    <a:pt x="24" y="127"/>
                    <a:pt x="24" y="127"/>
                    <a:pt x="24" y="127"/>
                  </a:cubicBezTo>
                  <a:cubicBezTo>
                    <a:pt x="32" y="135"/>
                    <a:pt x="32" y="135"/>
                    <a:pt x="32" y="135"/>
                  </a:cubicBezTo>
                  <a:cubicBezTo>
                    <a:pt x="47" y="151"/>
                    <a:pt x="79" y="158"/>
                    <a:pt x="111" y="158"/>
                  </a:cubicBezTo>
                  <a:cubicBezTo>
                    <a:pt x="166" y="158"/>
                    <a:pt x="229" y="111"/>
                    <a:pt x="261" y="87"/>
                  </a:cubicBezTo>
                  <a:cubicBezTo>
                    <a:pt x="261" y="80"/>
                    <a:pt x="261" y="80"/>
                    <a:pt x="261" y="80"/>
                  </a:cubicBezTo>
                  <a:lnTo>
                    <a:pt x="261" y="80"/>
                  </a:lnTo>
                  <a:cubicBezTo>
                    <a:pt x="933" y="0"/>
                    <a:pt x="933" y="0"/>
                    <a:pt x="933" y="0"/>
                  </a:cubicBezTo>
                  <a:cubicBezTo>
                    <a:pt x="933" y="0"/>
                    <a:pt x="949" y="0"/>
                    <a:pt x="972" y="24"/>
                  </a:cubicBezTo>
                  <a:lnTo>
                    <a:pt x="972" y="24"/>
                  </a:lnTo>
                  <a:cubicBezTo>
                    <a:pt x="972" y="32"/>
                    <a:pt x="972" y="32"/>
                    <a:pt x="972" y="32"/>
                  </a:cubicBezTo>
                  <a:cubicBezTo>
                    <a:pt x="1123" y="1250"/>
                    <a:pt x="1123" y="1250"/>
                    <a:pt x="1123" y="1250"/>
                  </a:cubicBezTo>
                  <a:lnTo>
                    <a:pt x="1123" y="1250"/>
                  </a:lnTo>
                  <a:cubicBezTo>
                    <a:pt x="1115" y="1257"/>
                    <a:pt x="1115" y="1265"/>
                    <a:pt x="1115" y="1281"/>
                  </a:cubicBezTo>
                  <a:cubicBezTo>
                    <a:pt x="1115" y="1289"/>
                    <a:pt x="1107" y="1289"/>
                    <a:pt x="1107" y="1297"/>
                  </a:cubicBezTo>
                  <a:cubicBezTo>
                    <a:pt x="1107" y="1313"/>
                    <a:pt x="1107" y="1321"/>
                    <a:pt x="1115" y="1336"/>
                  </a:cubicBezTo>
                  <a:cubicBezTo>
                    <a:pt x="1123" y="1336"/>
                    <a:pt x="1123" y="1336"/>
                    <a:pt x="1123" y="1344"/>
                  </a:cubicBezTo>
                  <a:cubicBezTo>
                    <a:pt x="1138" y="1368"/>
                    <a:pt x="1138" y="1392"/>
                    <a:pt x="1130" y="1400"/>
                  </a:cubicBezTo>
                  <a:cubicBezTo>
                    <a:pt x="1130" y="1415"/>
                    <a:pt x="1115" y="1415"/>
                    <a:pt x="1099" y="1415"/>
                  </a:cubicBezTo>
                  <a:cubicBezTo>
                    <a:pt x="1083" y="1415"/>
                    <a:pt x="1067" y="1415"/>
                    <a:pt x="1051" y="1415"/>
                  </a:cubicBezTo>
                  <a:cubicBezTo>
                    <a:pt x="1028" y="1423"/>
                    <a:pt x="1036" y="1431"/>
                    <a:pt x="1036" y="1439"/>
                  </a:cubicBezTo>
                  <a:cubicBezTo>
                    <a:pt x="1036" y="1447"/>
                    <a:pt x="1036" y="1463"/>
                    <a:pt x="1028" y="1471"/>
                  </a:cubicBezTo>
                  <a:cubicBezTo>
                    <a:pt x="1020" y="1471"/>
                    <a:pt x="1020" y="1479"/>
                    <a:pt x="1012" y="1479"/>
                  </a:cubicBezTo>
                  <a:cubicBezTo>
                    <a:pt x="996" y="1479"/>
                    <a:pt x="980" y="1463"/>
                    <a:pt x="972" y="1447"/>
                  </a:cubicBezTo>
                  <a:lnTo>
                    <a:pt x="964" y="1439"/>
                  </a:lnTo>
                  <a:lnTo>
                    <a:pt x="956" y="1439"/>
                  </a:lnTo>
                  <a:cubicBezTo>
                    <a:pt x="941" y="1439"/>
                    <a:pt x="925" y="1455"/>
                    <a:pt x="925" y="1479"/>
                  </a:cubicBezTo>
                  <a:cubicBezTo>
                    <a:pt x="925" y="1494"/>
                    <a:pt x="925" y="1502"/>
                    <a:pt x="933" y="1510"/>
                  </a:cubicBezTo>
                  <a:cubicBezTo>
                    <a:pt x="933" y="1518"/>
                    <a:pt x="933" y="1526"/>
                    <a:pt x="941" y="1534"/>
                  </a:cubicBezTo>
                  <a:cubicBezTo>
                    <a:pt x="949" y="1558"/>
                    <a:pt x="941" y="1558"/>
                    <a:pt x="925" y="1566"/>
                  </a:cubicBezTo>
                  <a:cubicBezTo>
                    <a:pt x="917" y="1566"/>
                    <a:pt x="917" y="1574"/>
                    <a:pt x="909" y="1581"/>
                  </a:cubicBezTo>
                  <a:cubicBezTo>
                    <a:pt x="901" y="1589"/>
                    <a:pt x="901" y="1597"/>
                    <a:pt x="885" y="1597"/>
                  </a:cubicBezTo>
                  <a:cubicBezTo>
                    <a:pt x="885" y="1597"/>
                    <a:pt x="885" y="1597"/>
                    <a:pt x="877" y="1597"/>
                  </a:cubicBezTo>
                  <a:cubicBezTo>
                    <a:pt x="870" y="1597"/>
                    <a:pt x="862" y="1613"/>
                    <a:pt x="862" y="1637"/>
                  </a:cubicBezTo>
                  <a:cubicBezTo>
                    <a:pt x="862" y="1653"/>
                    <a:pt x="846" y="1684"/>
                    <a:pt x="822" y="1684"/>
                  </a:cubicBezTo>
                  <a:cubicBezTo>
                    <a:pt x="822" y="1684"/>
                    <a:pt x="822" y="1684"/>
                    <a:pt x="814" y="1692"/>
                  </a:cubicBezTo>
                  <a:cubicBezTo>
                    <a:pt x="790" y="1716"/>
                    <a:pt x="767" y="1779"/>
                    <a:pt x="775" y="1802"/>
                  </a:cubicBezTo>
                  <a:cubicBezTo>
                    <a:pt x="775" y="1810"/>
                    <a:pt x="775" y="1810"/>
                    <a:pt x="775" y="1818"/>
                  </a:cubicBezTo>
                  <a:cubicBezTo>
                    <a:pt x="767" y="1818"/>
                    <a:pt x="759" y="1826"/>
                    <a:pt x="751" y="1826"/>
                  </a:cubicBezTo>
                  <a:cubicBezTo>
                    <a:pt x="751" y="1826"/>
                    <a:pt x="743" y="1826"/>
                    <a:pt x="735" y="1826"/>
                  </a:cubicBezTo>
                  <a:cubicBezTo>
                    <a:pt x="727" y="1833"/>
                    <a:pt x="727" y="1833"/>
                    <a:pt x="719" y="1833"/>
                  </a:cubicBezTo>
                  <a:cubicBezTo>
                    <a:pt x="712" y="1833"/>
                    <a:pt x="712" y="1826"/>
                    <a:pt x="703" y="1826"/>
                  </a:cubicBezTo>
                  <a:cubicBezTo>
                    <a:pt x="703" y="1818"/>
                    <a:pt x="703" y="1818"/>
                    <a:pt x="696" y="1818"/>
                  </a:cubicBezTo>
                  <a:cubicBezTo>
                    <a:pt x="696" y="1818"/>
                    <a:pt x="696" y="1818"/>
                    <a:pt x="688" y="1818"/>
                  </a:cubicBezTo>
                  <a:cubicBezTo>
                    <a:pt x="680" y="1810"/>
                    <a:pt x="664" y="1810"/>
                    <a:pt x="656" y="1802"/>
                  </a:cubicBezTo>
                  <a:cubicBezTo>
                    <a:pt x="648" y="1794"/>
                    <a:pt x="640" y="1787"/>
                    <a:pt x="640" y="1779"/>
                  </a:cubicBezTo>
                  <a:cubicBezTo>
                    <a:pt x="632" y="1779"/>
                    <a:pt x="632" y="1771"/>
                    <a:pt x="624" y="1771"/>
                  </a:cubicBezTo>
                  <a:lnTo>
                    <a:pt x="624" y="1771"/>
                  </a:lnTo>
                  <a:cubicBezTo>
                    <a:pt x="617" y="1771"/>
                    <a:pt x="617" y="1779"/>
                    <a:pt x="617" y="1779"/>
                  </a:cubicBezTo>
                  <a:cubicBezTo>
                    <a:pt x="609" y="1787"/>
                    <a:pt x="601" y="1794"/>
                    <a:pt x="601" y="1802"/>
                  </a:cubicBezTo>
                  <a:cubicBezTo>
                    <a:pt x="593" y="1802"/>
                    <a:pt x="593" y="1810"/>
                    <a:pt x="585" y="1810"/>
                  </a:cubicBezTo>
                  <a:cubicBezTo>
                    <a:pt x="577" y="1810"/>
                    <a:pt x="569" y="1818"/>
                    <a:pt x="569" y="1833"/>
                  </a:cubicBezTo>
                  <a:lnTo>
                    <a:pt x="569" y="1833"/>
                  </a:lnTo>
                  <a:cubicBezTo>
                    <a:pt x="561" y="1849"/>
                    <a:pt x="561" y="1857"/>
                    <a:pt x="553" y="1857"/>
                  </a:cubicBezTo>
                  <a:cubicBezTo>
                    <a:pt x="545" y="1865"/>
                    <a:pt x="545" y="1865"/>
                    <a:pt x="545" y="1865"/>
                  </a:cubicBezTo>
                  <a:cubicBezTo>
                    <a:pt x="537" y="1865"/>
                    <a:pt x="537" y="1873"/>
                    <a:pt x="537" y="1881"/>
                  </a:cubicBezTo>
                  <a:lnTo>
                    <a:pt x="537" y="1889"/>
                  </a:lnTo>
                  <a:cubicBezTo>
                    <a:pt x="537" y="1904"/>
                    <a:pt x="537" y="1920"/>
                    <a:pt x="537" y="1928"/>
                  </a:cubicBezTo>
                  <a:cubicBezTo>
                    <a:pt x="530" y="1928"/>
                    <a:pt x="530" y="1928"/>
                    <a:pt x="522" y="1928"/>
                  </a:cubicBezTo>
                  <a:cubicBezTo>
                    <a:pt x="514" y="1928"/>
                    <a:pt x="506" y="1920"/>
                    <a:pt x="506" y="1920"/>
                  </a:cubicBezTo>
                  <a:lnTo>
                    <a:pt x="506" y="1920"/>
                  </a:lnTo>
                  <a:cubicBezTo>
                    <a:pt x="490" y="1897"/>
                    <a:pt x="490" y="1897"/>
                    <a:pt x="490" y="1897"/>
                  </a:cubicBezTo>
                  <a:cubicBezTo>
                    <a:pt x="482" y="1889"/>
                    <a:pt x="466" y="1881"/>
                    <a:pt x="459" y="1873"/>
                  </a:cubicBezTo>
                  <a:lnTo>
                    <a:pt x="459" y="1873"/>
                  </a:lnTo>
                  <a:cubicBezTo>
                    <a:pt x="459" y="1865"/>
                    <a:pt x="450" y="1865"/>
                    <a:pt x="450" y="1865"/>
                  </a:cubicBezTo>
                  <a:cubicBezTo>
                    <a:pt x="443" y="1865"/>
                    <a:pt x="443" y="1865"/>
                    <a:pt x="443" y="1873"/>
                  </a:cubicBezTo>
                  <a:cubicBezTo>
                    <a:pt x="435" y="1881"/>
                    <a:pt x="435" y="1881"/>
                    <a:pt x="427" y="1881"/>
                  </a:cubicBezTo>
                  <a:cubicBezTo>
                    <a:pt x="419" y="1881"/>
                    <a:pt x="403" y="1889"/>
                    <a:pt x="403" y="1897"/>
                  </a:cubicBezTo>
                  <a:lnTo>
                    <a:pt x="403" y="1897"/>
                  </a:lnTo>
                  <a:cubicBezTo>
                    <a:pt x="395" y="1904"/>
                    <a:pt x="395" y="1913"/>
                    <a:pt x="379" y="1913"/>
                  </a:cubicBezTo>
                  <a:cubicBezTo>
                    <a:pt x="379" y="1913"/>
                    <a:pt x="379" y="1913"/>
                    <a:pt x="372" y="1913"/>
                  </a:cubicBezTo>
                  <a:lnTo>
                    <a:pt x="364" y="1913"/>
                  </a:lnTo>
                  <a:cubicBezTo>
                    <a:pt x="364" y="1920"/>
                    <a:pt x="364" y="1928"/>
                    <a:pt x="364" y="1936"/>
                  </a:cubicBezTo>
                  <a:cubicBezTo>
                    <a:pt x="364" y="1952"/>
                    <a:pt x="364" y="1976"/>
                    <a:pt x="348" y="1976"/>
                  </a:cubicBezTo>
                  <a:cubicBezTo>
                    <a:pt x="340" y="1976"/>
                    <a:pt x="324" y="1968"/>
                    <a:pt x="308" y="1952"/>
                  </a:cubicBezTo>
                  <a:cubicBezTo>
                    <a:pt x="300" y="1944"/>
                    <a:pt x="300" y="1944"/>
                    <a:pt x="292" y="1944"/>
                  </a:cubicBezTo>
                  <a:lnTo>
                    <a:pt x="292" y="1944"/>
                  </a:lnTo>
                  <a:cubicBezTo>
                    <a:pt x="292" y="1944"/>
                    <a:pt x="284" y="1944"/>
                    <a:pt x="277" y="1944"/>
                  </a:cubicBezTo>
                  <a:cubicBezTo>
                    <a:pt x="269" y="1936"/>
                    <a:pt x="261" y="1936"/>
                    <a:pt x="261" y="1928"/>
                  </a:cubicBezTo>
                  <a:cubicBezTo>
                    <a:pt x="253" y="1920"/>
                    <a:pt x="253" y="1920"/>
                    <a:pt x="245" y="1920"/>
                  </a:cubicBezTo>
                  <a:cubicBezTo>
                    <a:pt x="245" y="1920"/>
                    <a:pt x="245" y="1913"/>
                    <a:pt x="237" y="1913"/>
                  </a:cubicBezTo>
                  <a:cubicBezTo>
                    <a:pt x="229" y="1913"/>
                    <a:pt x="206" y="1928"/>
                    <a:pt x="190" y="1936"/>
                  </a:cubicBezTo>
                  <a:cubicBezTo>
                    <a:pt x="174" y="1944"/>
                    <a:pt x="174" y="1960"/>
                    <a:pt x="174" y="1968"/>
                  </a:cubicBezTo>
                  <a:cubicBezTo>
                    <a:pt x="174" y="1976"/>
                    <a:pt x="174" y="1976"/>
                    <a:pt x="174" y="1976"/>
                  </a:cubicBezTo>
                  <a:lnTo>
                    <a:pt x="166" y="1984"/>
                  </a:lnTo>
                  <a:cubicBezTo>
                    <a:pt x="158" y="1984"/>
                    <a:pt x="142" y="1976"/>
                    <a:pt x="134" y="1968"/>
                  </a:cubicBezTo>
                  <a:cubicBezTo>
                    <a:pt x="126" y="1968"/>
                    <a:pt x="111" y="1960"/>
                    <a:pt x="111" y="1960"/>
                  </a:cubicBezTo>
                  <a:cubicBezTo>
                    <a:pt x="95" y="1960"/>
                    <a:pt x="79" y="1976"/>
                    <a:pt x="79" y="1984"/>
                  </a:cubicBezTo>
                  <a:cubicBezTo>
                    <a:pt x="79" y="1999"/>
                    <a:pt x="79" y="2015"/>
                    <a:pt x="55" y="2015"/>
                  </a:cubicBezTo>
                  <a:lnTo>
                    <a:pt x="47" y="2007"/>
                  </a:lnTo>
                  <a:cubicBezTo>
                    <a:pt x="39" y="2007"/>
                    <a:pt x="32" y="2007"/>
                    <a:pt x="16" y="2015"/>
                  </a:cubicBezTo>
                  <a:lnTo>
                    <a:pt x="8" y="2015"/>
                  </a:lnTo>
                  <a:close/>
                  <a:moveTo>
                    <a:pt x="32" y="143"/>
                  </a:moveTo>
                  <a:lnTo>
                    <a:pt x="32" y="143"/>
                  </a:lnTo>
                  <a:cubicBezTo>
                    <a:pt x="134" y="1178"/>
                    <a:pt x="134" y="1178"/>
                    <a:pt x="134" y="1178"/>
                  </a:cubicBezTo>
                  <a:cubicBezTo>
                    <a:pt x="134" y="1186"/>
                    <a:pt x="126" y="1265"/>
                    <a:pt x="119" y="1281"/>
                  </a:cubicBezTo>
                  <a:cubicBezTo>
                    <a:pt x="103" y="1297"/>
                    <a:pt x="87" y="1336"/>
                    <a:pt x="103" y="1360"/>
                  </a:cubicBezTo>
                  <a:cubicBezTo>
                    <a:pt x="111" y="1368"/>
                    <a:pt x="111" y="1376"/>
                    <a:pt x="119" y="1376"/>
                  </a:cubicBezTo>
                  <a:cubicBezTo>
                    <a:pt x="134" y="1384"/>
                    <a:pt x="142" y="1392"/>
                    <a:pt x="142" y="1423"/>
                  </a:cubicBezTo>
                  <a:cubicBezTo>
                    <a:pt x="142" y="1431"/>
                    <a:pt x="142" y="1431"/>
                    <a:pt x="142" y="1431"/>
                  </a:cubicBezTo>
                  <a:cubicBezTo>
                    <a:pt x="142" y="1471"/>
                    <a:pt x="142" y="1494"/>
                    <a:pt x="158" y="1502"/>
                  </a:cubicBezTo>
                  <a:cubicBezTo>
                    <a:pt x="166" y="1502"/>
                    <a:pt x="174" y="1526"/>
                    <a:pt x="174" y="1550"/>
                  </a:cubicBezTo>
                  <a:cubicBezTo>
                    <a:pt x="174" y="1566"/>
                    <a:pt x="174" y="1574"/>
                    <a:pt x="158" y="1581"/>
                  </a:cubicBezTo>
                  <a:cubicBezTo>
                    <a:pt x="134" y="1597"/>
                    <a:pt x="126" y="1613"/>
                    <a:pt x="126" y="1637"/>
                  </a:cubicBezTo>
                  <a:cubicBezTo>
                    <a:pt x="126" y="1653"/>
                    <a:pt x="63" y="1763"/>
                    <a:pt x="39" y="1771"/>
                  </a:cubicBezTo>
                  <a:cubicBezTo>
                    <a:pt x="24" y="1779"/>
                    <a:pt x="24" y="1810"/>
                    <a:pt x="32" y="1826"/>
                  </a:cubicBezTo>
                  <a:lnTo>
                    <a:pt x="32" y="1833"/>
                  </a:lnTo>
                  <a:cubicBezTo>
                    <a:pt x="32" y="1849"/>
                    <a:pt x="32" y="1873"/>
                    <a:pt x="16" y="1897"/>
                  </a:cubicBezTo>
                  <a:cubicBezTo>
                    <a:pt x="8" y="1913"/>
                    <a:pt x="0" y="1928"/>
                    <a:pt x="8" y="1960"/>
                  </a:cubicBezTo>
                  <a:cubicBezTo>
                    <a:pt x="8" y="1976"/>
                    <a:pt x="8" y="1984"/>
                    <a:pt x="16" y="1999"/>
                  </a:cubicBezTo>
                  <a:cubicBezTo>
                    <a:pt x="16" y="1999"/>
                    <a:pt x="16" y="1999"/>
                    <a:pt x="16" y="2007"/>
                  </a:cubicBezTo>
                  <a:cubicBezTo>
                    <a:pt x="32" y="1999"/>
                    <a:pt x="39" y="1999"/>
                    <a:pt x="47" y="2007"/>
                  </a:cubicBezTo>
                  <a:lnTo>
                    <a:pt x="55" y="2007"/>
                  </a:lnTo>
                  <a:cubicBezTo>
                    <a:pt x="71" y="2007"/>
                    <a:pt x="71" y="1999"/>
                    <a:pt x="71" y="1984"/>
                  </a:cubicBezTo>
                  <a:cubicBezTo>
                    <a:pt x="71" y="1968"/>
                    <a:pt x="87" y="1952"/>
                    <a:pt x="111" y="1952"/>
                  </a:cubicBezTo>
                  <a:cubicBezTo>
                    <a:pt x="119" y="1960"/>
                    <a:pt x="126" y="1960"/>
                    <a:pt x="134" y="1960"/>
                  </a:cubicBezTo>
                  <a:cubicBezTo>
                    <a:pt x="142" y="1968"/>
                    <a:pt x="158" y="1976"/>
                    <a:pt x="166" y="1976"/>
                  </a:cubicBezTo>
                  <a:lnTo>
                    <a:pt x="166" y="1976"/>
                  </a:lnTo>
                  <a:cubicBezTo>
                    <a:pt x="166" y="1968"/>
                    <a:pt x="166" y="1968"/>
                    <a:pt x="166" y="1968"/>
                  </a:cubicBezTo>
                  <a:cubicBezTo>
                    <a:pt x="166" y="1952"/>
                    <a:pt x="166" y="1944"/>
                    <a:pt x="190" y="1928"/>
                  </a:cubicBezTo>
                  <a:cubicBezTo>
                    <a:pt x="206" y="1920"/>
                    <a:pt x="221" y="1913"/>
                    <a:pt x="237" y="1913"/>
                  </a:cubicBezTo>
                  <a:cubicBezTo>
                    <a:pt x="245" y="1913"/>
                    <a:pt x="245" y="1913"/>
                    <a:pt x="245" y="1913"/>
                  </a:cubicBezTo>
                  <a:cubicBezTo>
                    <a:pt x="253" y="1913"/>
                    <a:pt x="261" y="1920"/>
                    <a:pt x="261" y="1920"/>
                  </a:cubicBezTo>
                  <a:cubicBezTo>
                    <a:pt x="269" y="1928"/>
                    <a:pt x="269" y="1936"/>
                    <a:pt x="284" y="1936"/>
                  </a:cubicBezTo>
                  <a:lnTo>
                    <a:pt x="292" y="1936"/>
                  </a:lnTo>
                  <a:lnTo>
                    <a:pt x="292" y="1936"/>
                  </a:lnTo>
                  <a:cubicBezTo>
                    <a:pt x="300" y="1936"/>
                    <a:pt x="308" y="1936"/>
                    <a:pt x="316" y="1952"/>
                  </a:cubicBezTo>
                  <a:cubicBezTo>
                    <a:pt x="332" y="1960"/>
                    <a:pt x="340" y="1968"/>
                    <a:pt x="348" y="1968"/>
                  </a:cubicBezTo>
                  <a:cubicBezTo>
                    <a:pt x="356" y="1968"/>
                    <a:pt x="356" y="1952"/>
                    <a:pt x="356" y="1936"/>
                  </a:cubicBezTo>
                  <a:cubicBezTo>
                    <a:pt x="356" y="1928"/>
                    <a:pt x="356" y="1913"/>
                    <a:pt x="356" y="1913"/>
                  </a:cubicBezTo>
                  <a:cubicBezTo>
                    <a:pt x="364" y="1904"/>
                    <a:pt x="372" y="1904"/>
                    <a:pt x="379" y="1904"/>
                  </a:cubicBezTo>
                  <a:cubicBezTo>
                    <a:pt x="387" y="1904"/>
                    <a:pt x="387" y="1904"/>
                    <a:pt x="395" y="1897"/>
                  </a:cubicBezTo>
                  <a:lnTo>
                    <a:pt x="395" y="1897"/>
                  </a:lnTo>
                  <a:cubicBezTo>
                    <a:pt x="403" y="1881"/>
                    <a:pt x="419" y="1881"/>
                    <a:pt x="427" y="1873"/>
                  </a:cubicBezTo>
                  <a:cubicBezTo>
                    <a:pt x="427" y="1873"/>
                    <a:pt x="435" y="1873"/>
                    <a:pt x="435" y="1865"/>
                  </a:cubicBezTo>
                  <a:cubicBezTo>
                    <a:pt x="435" y="1865"/>
                    <a:pt x="443" y="1857"/>
                    <a:pt x="450" y="1857"/>
                  </a:cubicBezTo>
                  <a:lnTo>
                    <a:pt x="450" y="1857"/>
                  </a:lnTo>
                  <a:cubicBezTo>
                    <a:pt x="459" y="1857"/>
                    <a:pt x="459" y="1865"/>
                    <a:pt x="466" y="1865"/>
                  </a:cubicBezTo>
                  <a:lnTo>
                    <a:pt x="466" y="1873"/>
                  </a:lnTo>
                  <a:cubicBezTo>
                    <a:pt x="466" y="1873"/>
                    <a:pt x="482" y="1881"/>
                    <a:pt x="498" y="1889"/>
                  </a:cubicBezTo>
                  <a:lnTo>
                    <a:pt x="498" y="1889"/>
                  </a:lnTo>
                  <a:cubicBezTo>
                    <a:pt x="506" y="1913"/>
                    <a:pt x="506" y="1913"/>
                    <a:pt x="506" y="1913"/>
                  </a:cubicBezTo>
                  <a:cubicBezTo>
                    <a:pt x="514" y="1920"/>
                    <a:pt x="522" y="1920"/>
                    <a:pt x="522" y="1920"/>
                  </a:cubicBezTo>
                  <a:cubicBezTo>
                    <a:pt x="530" y="1920"/>
                    <a:pt x="530" y="1920"/>
                    <a:pt x="530" y="1920"/>
                  </a:cubicBezTo>
                  <a:cubicBezTo>
                    <a:pt x="530" y="1920"/>
                    <a:pt x="530" y="1897"/>
                    <a:pt x="530" y="1889"/>
                  </a:cubicBezTo>
                  <a:lnTo>
                    <a:pt x="530" y="1881"/>
                  </a:lnTo>
                  <a:cubicBezTo>
                    <a:pt x="530" y="1873"/>
                    <a:pt x="530" y="1865"/>
                    <a:pt x="545" y="1857"/>
                  </a:cubicBezTo>
                  <a:lnTo>
                    <a:pt x="545" y="1857"/>
                  </a:lnTo>
                  <a:cubicBezTo>
                    <a:pt x="553" y="1849"/>
                    <a:pt x="553" y="1849"/>
                    <a:pt x="561" y="1833"/>
                  </a:cubicBezTo>
                  <a:lnTo>
                    <a:pt x="561" y="1833"/>
                  </a:lnTo>
                  <a:cubicBezTo>
                    <a:pt x="569" y="1810"/>
                    <a:pt x="577" y="1810"/>
                    <a:pt x="585" y="1802"/>
                  </a:cubicBezTo>
                  <a:cubicBezTo>
                    <a:pt x="585" y="1802"/>
                    <a:pt x="593" y="1802"/>
                    <a:pt x="593" y="1794"/>
                  </a:cubicBezTo>
                  <a:cubicBezTo>
                    <a:pt x="601" y="1794"/>
                    <a:pt x="601" y="1787"/>
                    <a:pt x="609" y="1779"/>
                  </a:cubicBezTo>
                  <a:cubicBezTo>
                    <a:pt x="609" y="1771"/>
                    <a:pt x="617" y="1763"/>
                    <a:pt x="624" y="1763"/>
                  </a:cubicBezTo>
                  <a:lnTo>
                    <a:pt x="624" y="1763"/>
                  </a:lnTo>
                  <a:cubicBezTo>
                    <a:pt x="632" y="1763"/>
                    <a:pt x="640" y="1771"/>
                    <a:pt x="648" y="1779"/>
                  </a:cubicBezTo>
                  <a:cubicBezTo>
                    <a:pt x="648" y="1787"/>
                    <a:pt x="656" y="1787"/>
                    <a:pt x="656" y="1794"/>
                  </a:cubicBezTo>
                  <a:cubicBezTo>
                    <a:pt x="672" y="1802"/>
                    <a:pt x="680" y="1810"/>
                    <a:pt x="696" y="1810"/>
                  </a:cubicBezTo>
                  <a:cubicBezTo>
                    <a:pt x="696" y="1810"/>
                    <a:pt x="696" y="1810"/>
                    <a:pt x="703" y="1810"/>
                  </a:cubicBezTo>
                  <a:lnTo>
                    <a:pt x="712" y="1818"/>
                  </a:lnTo>
                  <a:lnTo>
                    <a:pt x="719" y="1826"/>
                  </a:lnTo>
                  <a:cubicBezTo>
                    <a:pt x="727" y="1826"/>
                    <a:pt x="727" y="1826"/>
                    <a:pt x="735" y="1818"/>
                  </a:cubicBezTo>
                  <a:cubicBezTo>
                    <a:pt x="743" y="1818"/>
                    <a:pt x="743" y="1818"/>
                    <a:pt x="751" y="1818"/>
                  </a:cubicBezTo>
                  <a:cubicBezTo>
                    <a:pt x="759" y="1818"/>
                    <a:pt x="767" y="1818"/>
                    <a:pt x="767" y="1810"/>
                  </a:cubicBezTo>
                  <a:lnTo>
                    <a:pt x="767" y="1802"/>
                  </a:lnTo>
                  <a:cubicBezTo>
                    <a:pt x="759" y="1779"/>
                    <a:pt x="790" y="1708"/>
                    <a:pt x="806" y="1684"/>
                  </a:cubicBezTo>
                  <a:cubicBezTo>
                    <a:pt x="814" y="1676"/>
                    <a:pt x="822" y="1676"/>
                    <a:pt x="822" y="1676"/>
                  </a:cubicBezTo>
                  <a:cubicBezTo>
                    <a:pt x="838" y="1676"/>
                    <a:pt x="854" y="1653"/>
                    <a:pt x="854" y="1637"/>
                  </a:cubicBezTo>
                  <a:cubicBezTo>
                    <a:pt x="854" y="1605"/>
                    <a:pt x="862" y="1589"/>
                    <a:pt x="877" y="1589"/>
                  </a:cubicBezTo>
                  <a:cubicBezTo>
                    <a:pt x="885" y="1589"/>
                    <a:pt x="885" y="1589"/>
                    <a:pt x="885" y="1589"/>
                  </a:cubicBezTo>
                  <a:cubicBezTo>
                    <a:pt x="893" y="1589"/>
                    <a:pt x="893" y="1589"/>
                    <a:pt x="901" y="1574"/>
                  </a:cubicBezTo>
                  <a:cubicBezTo>
                    <a:pt x="909" y="1566"/>
                    <a:pt x="917" y="1566"/>
                    <a:pt x="925" y="1558"/>
                  </a:cubicBezTo>
                  <a:cubicBezTo>
                    <a:pt x="933" y="1558"/>
                    <a:pt x="941" y="1550"/>
                    <a:pt x="933" y="1534"/>
                  </a:cubicBezTo>
                  <a:cubicBezTo>
                    <a:pt x="933" y="1526"/>
                    <a:pt x="925" y="1518"/>
                    <a:pt x="925" y="1518"/>
                  </a:cubicBezTo>
                  <a:cubicBezTo>
                    <a:pt x="917" y="1502"/>
                    <a:pt x="917" y="1502"/>
                    <a:pt x="917" y="1471"/>
                  </a:cubicBezTo>
                  <a:cubicBezTo>
                    <a:pt x="925" y="1447"/>
                    <a:pt x="941" y="1431"/>
                    <a:pt x="956" y="1431"/>
                  </a:cubicBezTo>
                  <a:cubicBezTo>
                    <a:pt x="964" y="1431"/>
                    <a:pt x="964" y="1431"/>
                    <a:pt x="972" y="1431"/>
                  </a:cubicBezTo>
                  <a:cubicBezTo>
                    <a:pt x="972" y="1439"/>
                    <a:pt x="972" y="1439"/>
                    <a:pt x="980" y="1439"/>
                  </a:cubicBezTo>
                  <a:cubicBezTo>
                    <a:pt x="988" y="1455"/>
                    <a:pt x="1004" y="1471"/>
                    <a:pt x="1012" y="1471"/>
                  </a:cubicBezTo>
                  <a:cubicBezTo>
                    <a:pt x="1012" y="1471"/>
                    <a:pt x="1020" y="1471"/>
                    <a:pt x="1020" y="1463"/>
                  </a:cubicBezTo>
                  <a:cubicBezTo>
                    <a:pt x="1028" y="1455"/>
                    <a:pt x="1028" y="1447"/>
                    <a:pt x="1028" y="1439"/>
                  </a:cubicBezTo>
                  <a:cubicBezTo>
                    <a:pt x="1028" y="1431"/>
                    <a:pt x="1020" y="1415"/>
                    <a:pt x="1051" y="1408"/>
                  </a:cubicBezTo>
                  <a:cubicBezTo>
                    <a:pt x="1067" y="1408"/>
                    <a:pt x="1083" y="1408"/>
                    <a:pt x="1099" y="1408"/>
                  </a:cubicBezTo>
                  <a:cubicBezTo>
                    <a:pt x="1115" y="1408"/>
                    <a:pt x="1123" y="1408"/>
                    <a:pt x="1123" y="1400"/>
                  </a:cubicBezTo>
                  <a:cubicBezTo>
                    <a:pt x="1130" y="1392"/>
                    <a:pt x="1130" y="1368"/>
                    <a:pt x="1123" y="1344"/>
                  </a:cubicBezTo>
                  <a:cubicBezTo>
                    <a:pt x="1115" y="1344"/>
                    <a:pt x="1115" y="1336"/>
                    <a:pt x="1115" y="1336"/>
                  </a:cubicBezTo>
                  <a:cubicBezTo>
                    <a:pt x="1099" y="1328"/>
                    <a:pt x="1099" y="1321"/>
                    <a:pt x="1099" y="1297"/>
                  </a:cubicBezTo>
                  <a:cubicBezTo>
                    <a:pt x="1107" y="1289"/>
                    <a:pt x="1107" y="1281"/>
                    <a:pt x="1107" y="1273"/>
                  </a:cubicBezTo>
                  <a:cubicBezTo>
                    <a:pt x="1107" y="1265"/>
                    <a:pt x="1115" y="1257"/>
                    <a:pt x="1115" y="1241"/>
                  </a:cubicBezTo>
                  <a:cubicBezTo>
                    <a:pt x="964" y="32"/>
                    <a:pt x="964" y="32"/>
                    <a:pt x="964" y="32"/>
                  </a:cubicBezTo>
                  <a:cubicBezTo>
                    <a:pt x="949" y="8"/>
                    <a:pt x="941" y="8"/>
                    <a:pt x="933" y="8"/>
                  </a:cubicBezTo>
                  <a:lnTo>
                    <a:pt x="933" y="8"/>
                  </a:lnTo>
                  <a:cubicBezTo>
                    <a:pt x="261" y="87"/>
                    <a:pt x="261" y="87"/>
                    <a:pt x="261" y="87"/>
                  </a:cubicBezTo>
                  <a:cubicBezTo>
                    <a:pt x="229" y="119"/>
                    <a:pt x="166" y="166"/>
                    <a:pt x="111" y="166"/>
                  </a:cubicBezTo>
                  <a:cubicBezTo>
                    <a:pt x="79" y="166"/>
                    <a:pt x="55" y="158"/>
                    <a:pt x="32" y="14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44" name="Freeform 785"/>
            <p:cNvSpPr>
              <a:spLocks noChangeArrowheads="1"/>
            </p:cNvSpPr>
            <p:nvPr/>
          </p:nvSpPr>
          <p:spPr bwMode="auto">
            <a:xfrm>
              <a:off x="14433282" y="5171051"/>
              <a:ext cx="832630" cy="948597"/>
            </a:xfrm>
            <a:custGeom>
              <a:avLst/>
              <a:gdLst>
                <a:gd name="T0" fmla="*/ 1550 w 1582"/>
                <a:gd name="T1" fmla="*/ 720 h 1804"/>
                <a:gd name="T2" fmla="*/ 1550 w 1582"/>
                <a:gd name="T3" fmla="*/ 720 h 1804"/>
                <a:gd name="T4" fmla="*/ 1542 w 1582"/>
                <a:gd name="T5" fmla="*/ 648 h 1804"/>
                <a:gd name="T6" fmla="*/ 1565 w 1582"/>
                <a:gd name="T7" fmla="*/ 641 h 1804"/>
                <a:gd name="T8" fmla="*/ 1447 w 1582"/>
                <a:gd name="T9" fmla="*/ 0 h 1804"/>
                <a:gd name="T10" fmla="*/ 1186 w 1582"/>
                <a:gd name="T11" fmla="*/ 190 h 1804"/>
                <a:gd name="T12" fmla="*/ 1052 w 1582"/>
                <a:gd name="T13" fmla="*/ 309 h 1804"/>
                <a:gd name="T14" fmla="*/ 925 w 1582"/>
                <a:gd name="T15" fmla="*/ 332 h 1804"/>
                <a:gd name="T16" fmla="*/ 791 w 1582"/>
                <a:gd name="T17" fmla="*/ 380 h 1804"/>
                <a:gd name="T18" fmla="*/ 728 w 1582"/>
                <a:gd name="T19" fmla="*/ 364 h 1804"/>
                <a:gd name="T20" fmla="*/ 672 w 1582"/>
                <a:gd name="T21" fmla="*/ 388 h 1804"/>
                <a:gd name="T22" fmla="*/ 657 w 1582"/>
                <a:gd name="T23" fmla="*/ 364 h 1804"/>
                <a:gd name="T24" fmla="*/ 712 w 1582"/>
                <a:gd name="T25" fmla="*/ 348 h 1804"/>
                <a:gd name="T26" fmla="*/ 672 w 1582"/>
                <a:gd name="T27" fmla="*/ 332 h 1804"/>
                <a:gd name="T28" fmla="*/ 641 w 1582"/>
                <a:gd name="T29" fmla="*/ 340 h 1804"/>
                <a:gd name="T30" fmla="*/ 577 w 1582"/>
                <a:gd name="T31" fmla="*/ 317 h 1804"/>
                <a:gd name="T32" fmla="*/ 506 w 1582"/>
                <a:gd name="T33" fmla="*/ 285 h 1804"/>
                <a:gd name="T34" fmla="*/ 459 w 1582"/>
                <a:gd name="T35" fmla="*/ 261 h 1804"/>
                <a:gd name="T36" fmla="*/ 0 w 1582"/>
                <a:gd name="T37" fmla="*/ 356 h 1804"/>
                <a:gd name="T38" fmla="*/ 0 w 1582"/>
                <a:gd name="T39" fmla="*/ 356 h 1804"/>
                <a:gd name="T40" fmla="*/ 151 w 1582"/>
                <a:gd name="T41" fmla="*/ 1574 h 1804"/>
                <a:gd name="T42" fmla="*/ 166 w 1582"/>
                <a:gd name="T43" fmla="*/ 1558 h 1804"/>
                <a:gd name="T44" fmla="*/ 253 w 1582"/>
                <a:gd name="T45" fmla="*/ 1565 h 1804"/>
                <a:gd name="T46" fmla="*/ 317 w 1582"/>
                <a:gd name="T47" fmla="*/ 1574 h 1804"/>
                <a:gd name="T48" fmla="*/ 364 w 1582"/>
                <a:gd name="T49" fmla="*/ 1645 h 1804"/>
                <a:gd name="T50" fmla="*/ 419 w 1582"/>
                <a:gd name="T51" fmla="*/ 1700 h 1804"/>
                <a:gd name="T52" fmla="*/ 530 w 1582"/>
                <a:gd name="T53" fmla="*/ 1700 h 1804"/>
                <a:gd name="T54" fmla="*/ 617 w 1582"/>
                <a:gd name="T55" fmla="*/ 1755 h 1804"/>
                <a:gd name="T56" fmla="*/ 664 w 1582"/>
                <a:gd name="T57" fmla="*/ 1708 h 1804"/>
                <a:gd name="T58" fmla="*/ 728 w 1582"/>
                <a:gd name="T59" fmla="*/ 1732 h 1804"/>
                <a:gd name="T60" fmla="*/ 759 w 1582"/>
                <a:gd name="T61" fmla="*/ 1716 h 1804"/>
                <a:gd name="T62" fmla="*/ 783 w 1582"/>
                <a:gd name="T63" fmla="*/ 1708 h 1804"/>
                <a:gd name="T64" fmla="*/ 807 w 1582"/>
                <a:gd name="T65" fmla="*/ 1684 h 1804"/>
                <a:gd name="T66" fmla="*/ 830 w 1582"/>
                <a:gd name="T67" fmla="*/ 1676 h 1804"/>
                <a:gd name="T68" fmla="*/ 854 w 1582"/>
                <a:gd name="T69" fmla="*/ 1652 h 1804"/>
                <a:gd name="T70" fmla="*/ 870 w 1582"/>
                <a:gd name="T71" fmla="*/ 1668 h 1804"/>
                <a:gd name="T72" fmla="*/ 870 w 1582"/>
                <a:gd name="T73" fmla="*/ 1676 h 1804"/>
                <a:gd name="T74" fmla="*/ 894 w 1582"/>
                <a:gd name="T75" fmla="*/ 1700 h 1804"/>
                <a:gd name="T76" fmla="*/ 910 w 1582"/>
                <a:gd name="T77" fmla="*/ 1724 h 1804"/>
                <a:gd name="T78" fmla="*/ 965 w 1582"/>
                <a:gd name="T79" fmla="*/ 1747 h 1804"/>
                <a:gd name="T80" fmla="*/ 981 w 1582"/>
                <a:gd name="T81" fmla="*/ 1771 h 1804"/>
                <a:gd name="T82" fmla="*/ 1012 w 1582"/>
                <a:gd name="T83" fmla="*/ 1803 h 1804"/>
                <a:gd name="T84" fmla="*/ 1060 w 1582"/>
                <a:gd name="T85" fmla="*/ 1787 h 1804"/>
                <a:gd name="T86" fmla="*/ 1083 w 1582"/>
                <a:gd name="T87" fmla="*/ 1739 h 1804"/>
                <a:gd name="T88" fmla="*/ 1123 w 1582"/>
                <a:gd name="T89" fmla="*/ 1708 h 1804"/>
                <a:gd name="T90" fmla="*/ 1123 w 1582"/>
                <a:gd name="T91" fmla="*/ 1637 h 1804"/>
                <a:gd name="T92" fmla="*/ 1123 w 1582"/>
                <a:gd name="T93" fmla="*/ 1550 h 1804"/>
                <a:gd name="T94" fmla="*/ 1163 w 1582"/>
                <a:gd name="T95" fmla="*/ 1479 h 1804"/>
                <a:gd name="T96" fmla="*/ 1226 w 1582"/>
                <a:gd name="T97" fmla="*/ 1510 h 1804"/>
                <a:gd name="T98" fmla="*/ 1218 w 1582"/>
                <a:gd name="T99" fmla="*/ 1376 h 1804"/>
                <a:gd name="T100" fmla="*/ 1281 w 1582"/>
                <a:gd name="T101" fmla="*/ 1328 h 1804"/>
                <a:gd name="T102" fmla="*/ 1305 w 1582"/>
                <a:gd name="T103" fmla="*/ 1257 h 1804"/>
                <a:gd name="T104" fmla="*/ 1360 w 1582"/>
                <a:gd name="T105" fmla="*/ 1265 h 1804"/>
                <a:gd name="T106" fmla="*/ 1423 w 1582"/>
                <a:gd name="T107" fmla="*/ 1257 h 1804"/>
                <a:gd name="T108" fmla="*/ 1502 w 1582"/>
                <a:gd name="T109" fmla="*/ 1154 h 1804"/>
                <a:gd name="T110" fmla="*/ 1510 w 1582"/>
                <a:gd name="T111" fmla="*/ 1012 h 1804"/>
                <a:gd name="T112" fmla="*/ 1550 w 1582"/>
                <a:gd name="T113" fmla="*/ 957 h 1804"/>
                <a:gd name="T114" fmla="*/ 1550 w 1582"/>
                <a:gd name="T115" fmla="*/ 830 h 1804"/>
                <a:gd name="T116" fmla="*/ 1565 w 1582"/>
                <a:gd name="T117" fmla="*/ 799 h 1804"/>
                <a:gd name="T118" fmla="*/ 1550 w 1582"/>
                <a:gd name="T119" fmla="*/ 72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2" h="1804">
                  <a:moveTo>
                    <a:pt x="1550" y="720"/>
                  </a:moveTo>
                  <a:lnTo>
                    <a:pt x="1550" y="720"/>
                  </a:lnTo>
                  <a:cubicBezTo>
                    <a:pt x="1550" y="696"/>
                    <a:pt x="1542" y="664"/>
                    <a:pt x="1542" y="648"/>
                  </a:cubicBezTo>
                  <a:cubicBezTo>
                    <a:pt x="1534" y="641"/>
                    <a:pt x="1550" y="633"/>
                    <a:pt x="1565" y="641"/>
                  </a:cubicBezTo>
                  <a:cubicBezTo>
                    <a:pt x="1447" y="0"/>
                    <a:pt x="1447" y="0"/>
                    <a:pt x="1447" y="0"/>
                  </a:cubicBezTo>
                  <a:cubicBezTo>
                    <a:pt x="1352" y="56"/>
                    <a:pt x="1210" y="151"/>
                    <a:pt x="1186" y="190"/>
                  </a:cubicBezTo>
                  <a:cubicBezTo>
                    <a:pt x="1154" y="230"/>
                    <a:pt x="1083" y="309"/>
                    <a:pt x="1052" y="309"/>
                  </a:cubicBezTo>
                  <a:cubicBezTo>
                    <a:pt x="1012" y="309"/>
                    <a:pt x="949" y="309"/>
                    <a:pt x="925" y="332"/>
                  </a:cubicBezTo>
                  <a:cubicBezTo>
                    <a:pt x="910" y="356"/>
                    <a:pt x="807" y="395"/>
                    <a:pt x="791" y="380"/>
                  </a:cubicBezTo>
                  <a:cubicBezTo>
                    <a:pt x="767" y="364"/>
                    <a:pt x="728" y="356"/>
                    <a:pt x="728" y="364"/>
                  </a:cubicBezTo>
                  <a:cubicBezTo>
                    <a:pt x="720" y="372"/>
                    <a:pt x="688" y="380"/>
                    <a:pt x="672" y="388"/>
                  </a:cubicBezTo>
                  <a:cubicBezTo>
                    <a:pt x="657" y="395"/>
                    <a:pt x="648" y="372"/>
                    <a:pt x="657" y="364"/>
                  </a:cubicBezTo>
                  <a:cubicBezTo>
                    <a:pt x="672" y="356"/>
                    <a:pt x="712" y="364"/>
                    <a:pt x="712" y="348"/>
                  </a:cubicBezTo>
                  <a:cubicBezTo>
                    <a:pt x="704" y="332"/>
                    <a:pt x="696" y="324"/>
                    <a:pt x="672" y="332"/>
                  </a:cubicBezTo>
                  <a:cubicBezTo>
                    <a:pt x="648" y="348"/>
                    <a:pt x="657" y="364"/>
                    <a:pt x="641" y="340"/>
                  </a:cubicBezTo>
                  <a:cubicBezTo>
                    <a:pt x="625" y="324"/>
                    <a:pt x="617" y="332"/>
                    <a:pt x="577" y="317"/>
                  </a:cubicBezTo>
                  <a:cubicBezTo>
                    <a:pt x="538" y="301"/>
                    <a:pt x="538" y="309"/>
                    <a:pt x="506" y="285"/>
                  </a:cubicBezTo>
                  <a:cubicBezTo>
                    <a:pt x="483" y="277"/>
                    <a:pt x="459" y="285"/>
                    <a:pt x="459" y="261"/>
                  </a:cubicBezTo>
                  <a:cubicBezTo>
                    <a:pt x="332" y="301"/>
                    <a:pt x="16" y="380"/>
                    <a:pt x="0" y="356"/>
                  </a:cubicBezTo>
                  <a:lnTo>
                    <a:pt x="0" y="356"/>
                  </a:lnTo>
                  <a:cubicBezTo>
                    <a:pt x="151" y="1574"/>
                    <a:pt x="151" y="1574"/>
                    <a:pt x="151" y="1574"/>
                  </a:cubicBezTo>
                  <a:cubicBezTo>
                    <a:pt x="151" y="1558"/>
                    <a:pt x="158" y="1558"/>
                    <a:pt x="166" y="1558"/>
                  </a:cubicBezTo>
                  <a:cubicBezTo>
                    <a:pt x="198" y="1558"/>
                    <a:pt x="222" y="1558"/>
                    <a:pt x="253" y="1565"/>
                  </a:cubicBezTo>
                  <a:cubicBezTo>
                    <a:pt x="285" y="1574"/>
                    <a:pt x="293" y="1542"/>
                    <a:pt x="317" y="1574"/>
                  </a:cubicBezTo>
                  <a:cubicBezTo>
                    <a:pt x="340" y="1613"/>
                    <a:pt x="340" y="1629"/>
                    <a:pt x="364" y="1645"/>
                  </a:cubicBezTo>
                  <a:cubicBezTo>
                    <a:pt x="388" y="1660"/>
                    <a:pt x="372" y="1700"/>
                    <a:pt x="419" y="1700"/>
                  </a:cubicBezTo>
                  <a:cubicBezTo>
                    <a:pt x="467" y="1708"/>
                    <a:pt x="514" y="1684"/>
                    <a:pt x="530" y="1700"/>
                  </a:cubicBezTo>
                  <a:cubicBezTo>
                    <a:pt x="546" y="1724"/>
                    <a:pt x="593" y="1763"/>
                    <a:pt x="617" y="1755"/>
                  </a:cubicBezTo>
                  <a:cubicBezTo>
                    <a:pt x="641" y="1747"/>
                    <a:pt x="633" y="1700"/>
                    <a:pt x="664" y="1708"/>
                  </a:cubicBezTo>
                  <a:cubicBezTo>
                    <a:pt x="696" y="1716"/>
                    <a:pt x="704" y="1732"/>
                    <a:pt x="728" y="1732"/>
                  </a:cubicBezTo>
                  <a:cubicBezTo>
                    <a:pt x="743" y="1732"/>
                    <a:pt x="751" y="1724"/>
                    <a:pt x="759" y="1716"/>
                  </a:cubicBezTo>
                  <a:cubicBezTo>
                    <a:pt x="759" y="1700"/>
                    <a:pt x="775" y="1700"/>
                    <a:pt x="783" y="1708"/>
                  </a:cubicBezTo>
                  <a:cubicBezTo>
                    <a:pt x="791" y="1708"/>
                    <a:pt x="799" y="1692"/>
                    <a:pt x="807" y="1684"/>
                  </a:cubicBezTo>
                  <a:lnTo>
                    <a:pt x="830" y="1676"/>
                  </a:lnTo>
                  <a:cubicBezTo>
                    <a:pt x="854" y="1652"/>
                    <a:pt x="854" y="1652"/>
                    <a:pt x="854" y="1652"/>
                  </a:cubicBezTo>
                  <a:cubicBezTo>
                    <a:pt x="870" y="1668"/>
                    <a:pt x="870" y="1668"/>
                    <a:pt x="870" y="1668"/>
                  </a:cubicBezTo>
                  <a:cubicBezTo>
                    <a:pt x="870" y="1668"/>
                    <a:pt x="870" y="1668"/>
                    <a:pt x="870" y="1676"/>
                  </a:cubicBezTo>
                  <a:cubicBezTo>
                    <a:pt x="878" y="1692"/>
                    <a:pt x="886" y="1700"/>
                    <a:pt x="894" y="1700"/>
                  </a:cubicBezTo>
                  <a:cubicBezTo>
                    <a:pt x="910" y="1708"/>
                    <a:pt x="901" y="1708"/>
                    <a:pt x="910" y="1724"/>
                  </a:cubicBezTo>
                  <a:cubicBezTo>
                    <a:pt x="925" y="1732"/>
                    <a:pt x="949" y="1739"/>
                    <a:pt x="965" y="1747"/>
                  </a:cubicBezTo>
                  <a:cubicBezTo>
                    <a:pt x="981" y="1747"/>
                    <a:pt x="981" y="1763"/>
                    <a:pt x="981" y="1771"/>
                  </a:cubicBezTo>
                  <a:cubicBezTo>
                    <a:pt x="988" y="1779"/>
                    <a:pt x="1004" y="1795"/>
                    <a:pt x="1012" y="1803"/>
                  </a:cubicBezTo>
                  <a:cubicBezTo>
                    <a:pt x="1028" y="1795"/>
                    <a:pt x="1044" y="1795"/>
                    <a:pt x="1060" y="1787"/>
                  </a:cubicBezTo>
                  <a:cubicBezTo>
                    <a:pt x="1091" y="1787"/>
                    <a:pt x="1083" y="1779"/>
                    <a:pt x="1083" y="1739"/>
                  </a:cubicBezTo>
                  <a:cubicBezTo>
                    <a:pt x="1083" y="1708"/>
                    <a:pt x="1099" y="1716"/>
                    <a:pt x="1123" y="1708"/>
                  </a:cubicBezTo>
                  <a:cubicBezTo>
                    <a:pt x="1139" y="1700"/>
                    <a:pt x="1131" y="1660"/>
                    <a:pt x="1123" y="1637"/>
                  </a:cubicBezTo>
                  <a:cubicBezTo>
                    <a:pt x="1107" y="1613"/>
                    <a:pt x="1131" y="1581"/>
                    <a:pt x="1123" y="1550"/>
                  </a:cubicBezTo>
                  <a:cubicBezTo>
                    <a:pt x="1123" y="1526"/>
                    <a:pt x="1147" y="1487"/>
                    <a:pt x="1163" y="1479"/>
                  </a:cubicBezTo>
                  <a:cubicBezTo>
                    <a:pt x="1170" y="1463"/>
                    <a:pt x="1202" y="1494"/>
                    <a:pt x="1226" y="1510"/>
                  </a:cubicBezTo>
                  <a:cubicBezTo>
                    <a:pt x="1241" y="1526"/>
                    <a:pt x="1226" y="1415"/>
                    <a:pt x="1218" y="1376"/>
                  </a:cubicBezTo>
                  <a:cubicBezTo>
                    <a:pt x="1210" y="1344"/>
                    <a:pt x="1257" y="1336"/>
                    <a:pt x="1281" y="1328"/>
                  </a:cubicBezTo>
                  <a:cubicBezTo>
                    <a:pt x="1305" y="1321"/>
                    <a:pt x="1297" y="1289"/>
                    <a:pt x="1305" y="1257"/>
                  </a:cubicBezTo>
                  <a:cubicBezTo>
                    <a:pt x="1313" y="1226"/>
                    <a:pt x="1336" y="1249"/>
                    <a:pt x="1360" y="1265"/>
                  </a:cubicBezTo>
                  <a:cubicBezTo>
                    <a:pt x="1392" y="1281"/>
                    <a:pt x="1392" y="1265"/>
                    <a:pt x="1423" y="1257"/>
                  </a:cubicBezTo>
                  <a:cubicBezTo>
                    <a:pt x="1447" y="1257"/>
                    <a:pt x="1487" y="1186"/>
                    <a:pt x="1502" y="1154"/>
                  </a:cubicBezTo>
                  <a:cubicBezTo>
                    <a:pt x="1526" y="1131"/>
                    <a:pt x="1518" y="1068"/>
                    <a:pt x="1510" y="1012"/>
                  </a:cubicBezTo>
                  <a:cubicBezTo>
                    <a:pt x="1510" y="949"/>
                    <a:pt x="1542" y="973"/>
                    <a:pt x="1550" y="957"/>
                  </a:cubicBezTo>
                  <a:cubicBezTo>
                    <a:pt x="1565" y="949"/>
                    <a:pt x="1550" y="870"/>
                    <a:pt x="1550" y="830"/>
                  </a:cubicBezTo>
                  <a:cubicBezTo>
                    <a:pt x="1542" y="791"/>
                    <a:pt x="1550" y="807"/>
                    <a:pt x="1565" y="799"/>
                  </a:cubicBezTo>
                  <a:cubicBezTo>
                    <a:pt x="1581" y="791"/>
                    <a:pt x="1558" y="751"/>
                    <a:pt x="1550" y="72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45" name="Freeform 786"/>
            <p:cNvSpPr>
              <a:spLocks noChangeArrowheads="1"/>
            </p:cNvSpPr>
            <p:nvPr/>
          </p:nvSpPr>
          <p:spPr bwMode="auto">
            <a:xfrm>
              <a:off x="14428644" y="5166412"/>
              <a:ext cx="837269" cy="953235"/>
            </a:xfrm>
            <a:custGeom>
              <a:avLst/>
              <a:gdLst>
                <a:gd name="T0" fmla="*/ 989 w 1590"/>
                <a:gd name="T1" fmla="*/ 1787 h 1812"/>
                <a:gd name="T2" fmla="*/ 909 w 1590"/>
                <a:gd name="T3" fmla="*/ 1716 h 1812"/>
                <a:gd name="T4" fmla="*/ 862 w 1590"/>
                <a:gd name="T5" fmla="*/ 1668 h 1812"/>
                <a:gd name="T6" fmla="*/ 783 w 1590"/>
                <a:gd name="T7" fmla="*/ 1716 h 1812"/>
                <a:gd name="T8" fmla="*/ 672 w 1590"/>
                <a:gd name="T9" fmla="*/ 1716 h 1812"/>
                <a:gd name="T10" fmla="*/ 617 w 1590"/>
                <a:gd name="T11" fmla="*/ 1763 h 1812"/>
                <a:gd name="T12" fmla="*/ 443 w 1590"/>
                <a:gd name="T13" fmla="*/ 1716 h 1812"/>
                <a:gd name="T14" fmla="*/ 340 w 1590"/>
                <a:gd name="T15" fmla="*/ 1613 h 1812"/>
                <a:gd name="T16" fmla="*/ 269 w 1590"/>
                <a:gd name="T17" fmla="*/ 1582 h 1812"/>
                <a:gd name="T18" fmla="*/ 159 w 1590"/>
                <a:gd name="T19" fmla="*/ 1582 h 1812"/>
                <a:gd name="T20" fmla="*/ 8 w 1590"/>
                <a:gd name="T21" fmla="*/ 356 h 1812"/>
                <a:gd name="T22" fmla="*/ 475 w 1590"/>
                <a:gd name="T23" fmla="*/ 269 h 1812"/>
                <a:gd name="T24" fmla="*/ 554 w 1590"/>
                <a:gd name="T25" fmla="*/ 309 h 1812"/>
                <a:gd name="T26" fmla="*/ 656 w 1590"/>
                <a:gd name="T27" fmla="*/ 356 h 1812"/>
                <a:gd name="T28" fmla="*/ 720 w 1590"/>
                <a:gd name="T29" fmla="*/ 356 h 1812"/>
                <a:gd name="T30" fmla="*/ 665 w 1590"/>
                <a:gd name="T31" fmla="*/ 388 h 1812"/>
                <a:gd name="T32" fmla="*/ 728 w 1590"/>
                <a:gd name="T33" fmla="*/ 372 h 1812"/>
                <a:gd name="T34" fmla="*/ 933 w 1590"/>
                <a:gd name="T35" fmla="*/ 340 h 1812"/>
                <a:gd name="T36" fmla="*/ 1463 w 1590"/>
                <a:gd name="T37" fmla="*/ 0 h 1812"/>
                <a:gd name="T38" fmla="*/ 1566 w 1590"/>
                <a:gd name="T39" fmla="*/ 649 h 1812"/>
                <a:gd name="T40" fmla="*/ 1566 w 1590"/>
                <a:gd name="T41" fmla="*/ 728 h 1812"/>
                <a:gd name="T42" fmla="*/ 1558 w 1590"/>
                <a:gd name="T43" fmla="*/ 838 h 1812"/>
                <a:gd name="T44" fmla="*/ 1526 w 1590"/>
                <a:gd name="T45" fmla="*/ 1020 h 1812"/>
                <a:gd name="T46" fmla="*/ 1408 w 1590"/>
                <a:gd name="T47" fmla="*/ 1281 h 1812"/>
                <a:gd name="T48" fmla="*/ 1329 w 1590"/>
                <a:gd name="T49" fmla="*/ 1249 h 1812"/>
                <a:gd name="T50" fmla="*/ 1273 w 1590"/>
                <a:gd name="T51" fmla="*/ 1344 h 1812"/>
                <a:gd name="T52" fmla="*/ 1234 w 1590"/>
                <a:gd name="T53" fmla="*/ 1518 h 1812"/>
                <a:gd name="T54" fmla="*/ 1131 w 1590"/>
                <a:gd name="T55" fmla="*/ 1597 h 1812"/>
                <a:gd name="T56" fmla="*/ 1115 w 1590"/>
                <a:gd name="T57" fmla="*/ 1724 h 1812"/>
                <a:gd name="T58" fmla="*/ 1020 w 1590"/>
                <a:gd name="T59" fmla="*/ 1811 h 1812"/>
                <a:gd name="T60" fmla="*/ 878 w 1590"/>
                <a:gd name="T61" fmla="*/ 1676 h 1812"/>
                <a:gd name="T62" fmla="*/ 925 w 1590"/>
                <a:gd name="T63" fmla="*/ 1732 h 1812"/>
                <a:gd name="T64" fmla="*/ 1020 w 1590"/>
                <a:gd name="T65" fmla="*/ 1803 h 1812"/>
                <a:gd name="T66" fmla="*/ 1115 w 1590"/>
                <a:gd name="T67" fmla="*/ 1716 h 1812"/>
                <a:gd name="T68" fmla="*/ 1123 w 1590"/>
                <a:gd name="T69" fmla="*/ 1597 h 1812"/>
                <a:gd name="T70" fmla="*/ 1210 w 1590"/>
                <a:gd name="T71" fmla="*/ 1502 h 1812"/>
                <a:gd name="T72" fmla="*/ 1273 w 1590"/>
                <a:gd name="T73" fmla="*/ 1336 h 1812"/>
                <a:gd name="T74" fmla="*/ 1329 w 1590"/>
                <a:gd name="T75" fmla="*/ 1242 h 1812"/>
                <a:gd name="T76" fmla="*/ 1408 w 1590"/>
                <a:gd name="T77" fmla="*/ 1273 h 1812"/>
                <a:gd name="T78" fmla="*/ 1518 w 1590"/>
                <a:gd name="T79" fmla="*/ 1020 h 1812"/>
                <a:gd name="T80" fmla="*/ 1550 w 1590"/>
                <a:gd name="T81" fmla="*/ 838 h 1812"/>
                <a:gd name="T82" fmla="*/ 1558 w 1590"/>
                <a:gd name="T83" fmla="*/ 728 h 1812"/>
                <a:gd name="T84" fmla="*/ 1566 w 1590"/>
                <a:gd name="T85" fmla="*/ 641 h 1812"/>
                <a:gd name="T86" fmla="*/ 1060 w 1590"/>
                <a:gd name="T87" fmla="*/ 325 h 1812"/>
                <a:gd name="T88" fmla="*/ 743 w 1590"/>
                <a:gd name="T89" fmla="*/ 372 h 1812"/>
                <a:gd name="T90" fmla="*/ 672 w 1590"/>
                <a:gd name="T91" fmla="*/ 403 h 1812"/>
                <a:gd name="T92" fmla="*/ 712 w 1590"/>
                <a:gd name="T93" fmla="*/ 356 h 1812"/>
                <a:gd name="T94" fmla="*/ 665 w 1590"/>
                <a:gd name="T95" fmla="*/ 356 h 1812"/>
                <a:gd name="T96" fmla="*/ 585 w 1590"/>
                <a:gd name="T97" fmla="*/ 325 h 1812"/>
                <a:gd name="T98" fmla="*/ 467 w 1590"/>
                <a:gd name="T99" fmla="*/ 277 h 1812"/>
                <a:gd name="T100" fmla="*/ 174 w 1590"/>
                <a:gd name="T101" fmla="*/ 1558 h 1812"/>
                <a:gd name="T102" fmla="*/ 285 w 1590"/>
                <a:gd name="T103" fmla="*/ 1566 h 1812"/>
                <a:gd name="T104" fmla="*/ 372 w 1590"/>
                <a:gd name="T105" fmla="*/ 1653 h 1812"/>
                <a:gd name="T106" fmla="*/ 483 w 1590"/>
                <a:gd name="T107" fmla="*/ 1700 h 1812"/>
                <a:gd name="T108" fmla="*/ 625 w 1590"/>
                <a:gd name="T109" fmla="*/ 1755 h 1812"/>
                <a:gd name="T110" fmla="*/ 712 w 1590"/>
                <a:gd name="T111" fmla="*/ 1724 h 1812"/>
                <a:gd name="T112" fmla="*/ 791 w 1590"/>
                <a:gd name="T113" fmla="*/ 1708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0" h="1812">
                  <a:moveTo>
                    <a:pt x="1020" y="1811"/>
                  </a:moveTo>
                  <a:lnTo>
                    <a:pt x="1020" y="1811"/>
                  </a:lnTo>
                  <a:lnTo>
                    <a:pt x="1020" y="1811"/>
                  </a:lnTo>
                  <a:cubicBezTo>
                    <a:pt x="1004" y="1803"/>
                    <a:pt x="989" y="1787"/>
                    <a:pt x="989" y="1787"/>
                  </a:cubicBezTo>
                  <a:cubicBezTo>
                    <a:pt x="989" y="1779"/>
                    <a:pt x="989" y="1779"/>
                    <a:pt x="981" y="1771"/>
                  </a:cubicBezTo>
                  <a:cubicBezTo>
                    <a:pt x="981" y="1763"/>
                    <a:pt x="981" y="1755"/>
                    <a:pt x="973" y="1755"/>
                  </a:cubicBezTo>
                  <a:cubicBezTo>
                    <a:pt x="941" y="1747"/>
                    <a:pt x="925" y="1740"/>
                    <a:pt x="918" y="1732"/>
                  </a:cubicBezTo>
                  <a:cubicBezTo>
                    <a:pt x="909" y="1724"/>
                    <a:pt x="909" y="1724"/>
                    <a:pt x="909" y="1716"/>
                  </a:cubicBezTo>
                  <a:cubicBezTo>
                    <a:pt x="909" y="1716"/>
                    <a:pt x="909" y="1716"/>
                    <a:pt x="902" y="1716"/>
                  </a:cubicBezTo>
                  <a:cubicBezTo>
                    <a:pt x="894" y="1708"/>
                    <a:pt x="878" y="1700"/>
                    <a:pt x="878" y="1692"/>
                  </a:cubicBezTo>
                  <a:cubicBezTo>
                    <a:pt x="870" y="1684"/>
                    <a:pt x="870" y="1676"/>
                    <a:pt x="870" y="1676"/>
                  </a:cubicBezTo>
                  <a:cubicBezTo>
                    <a:pt x="862" y="1668"/>
                    <a:pt x="862" y="1668"/>
                    <a:pt x="862" y="1668"/>
                  </a:cubicBezTo>
                  <a:cubicBezTo>
                    <a:pt x="838" y="1684"/>
                    <a:pt x="838" y="1684"/>
                    <a:pt x="838" y="1684"/>
                  </a:cubicBezTo>
                  <a:cubicBezTo>
                    <a:pt x="831" y="1692"/>
                    <a:pt x="815" y="1692"/>
                    <a:pt x="815" y="1700"/>
                  </a:cubicBezTo>
                  <a:cubicBezTo>
                    <a:pt x="807" y="1716"/>
                    <a:pt x="799" y="1716"/>
                    <a:pt x="791" y="1716"/>
                  </a:cubicBezTo>
                  <a:lnTo>
                    <a:pt x="783" y="1716"/>
                  </a:lnTo>
                  <a:cubicBezTo>
                    <a:pt x="775" y="1716"/>
                    <a:pt x="767" y="1716"/>
                    <a:pt x="767" y="1724"/>
                  </a:cubicBezTo>
                  <a:cubicBezTo>
                    <a:pt x="767" y="1732"/>
                    <a:pt x="751" y="1740"/>
                    <a:pt x="736" y="1740"/>
                  </a:cubicBezTo>
                  <a:cubicBezTo>
                    <a:pt x="720" y="1740"/>
                    <a:pt x="712" y="1740"/>
                    <a:pt x="704" y="1732"/>
                  </a:cubicBezTo>
                  <a:cubicBezTo>
                    <a:pt x="696" y="1732"/>
                    <a:pt x="688" y="1724"/>
                    <a:pt x="672" y="1716"/>
                  </a:cubicBezTo>
                  <a:lnTo>
                    <a:pt x="665" y="1716"/>
                  </a:lnTo>
                  <a:cubicBezTo>
                    <a:pt x="656" y="1716"/>
                    <a:pt x="656" y="1724"/>
                    <a:pt x="649" y="1740"/>
                  </a:cubicBezTo>
                  <a:cubicBezTo>
                    <a:pt x="641" y="1747"/>
                    <a:pt x="641" y="1763"/>
                    <a:pt x="625" y="1763"/>
                  </a:cubicBezTo>
                  <a:cubicBezTo>
                    <a:pt x="625" y="1763"/>
                    <a:pt x="625" y="1763"/>
                    <a:pt x="617" y="1763"/>
                  </a:cubicBezTo>
                  <a:cubicBezTo>
                    <a:pt x="593" y="1763"/>
                    <a:pt x="546" y="1732"/>
                    <a:pt x="538" y="1708"/>
                  </a:cubicBezTo>
                  <a:cubicBezTo>
                    <a:pt x="530" y="1708"/>
                    <a:pt x="522" y="1708"/>
                    <a:pt x="514" y="1708"/>
                  </a:cubicBezTo>
                  <a:cubicBezTo>
                    <a:pt x="506" y="1708"/>
                    <a:pt x="498" y="1708"/>
                    <a:pt x="491" y="1708"/>
                  </a:cubicBezTo>
                  <a:cubicBezTo>
                    <a:pt x="475" y="1716"/>
                    <a:pt x="459" y="1716"/>
                    <a:pt x="443" y="1716"/>
                  </a:cubicBezTo>
                  <a:cubicBezTo>
                    <a:pt x="435" y="1716"/>
                    <a:pt x="427" y="1716"/>
                    <a:pt x="427" y="1716"/>
                  </a:cubicBezTo>
                  <a:cubicBezTo>
                    <a:pt x="396" y="1708"/>
                    <a:pt x="388" y="1692"/>
                    <a:pt x="380" y="1676"/>
                  </a:cubicBezTo>
                  <a:cubicBezTo>
                    <a:pt x="380" y="1668"/>
                    <a:pt x="380" y="1660"/>
                    <a:pt x="372" y="1653"/>
                  </a:cubicBezTo>
                  <a:cubicBezTo>
                    <a:pt x="356" y="1645"/>
                    <a:pt x="348" y="1637"/>
                    <a:pt x="340" y="1613"/>
                  </a:cubicBezTo>
                  <a:cubicBezTo>
                    <a:pt x="332" y="1605"/>
                    <a:pt x="325" y="1597"/>
                    <a:pt x="317" y="1582"/>
                  </a:cubicBezTo>
                  <a:cubicBezTo>
                    <a:pt x="309" y="1573"/>
                    <a:pt x="301" y="1573"/>
                    <a:pt x="301" y="1573"/>
                  </a:cubicBezTo>
                  <a:lnTo>
                    <a:pt x="293" y="1573"/>
                  </a:lnTo>
                  <a:cubicBezTo>
                    <a:pt x="285" y="1573"/>
                    <a:pt x="277" y="1582"/>
                    <a:pt x="269" y="1582"/>
                  </a:cubicBezTo>
                  <a:lnTo>
                    <a:pt x="261" y="1582"/>
                  </a:lnTo>
                  <a:cubicBezTo>
                    <a:pt x="230" y="1573"/>
                    <a:pt x="206" y="1566"/>
                    <a:pt x="174" y="1566"/>
                  </a:cubicBezTo>
                  <a:lnTo>
                    <a:pt x="174" y="1566"/>
                  </a:lnTo>
                  <a:cubicBezTo>
                    <a:pt x="166" y="1566"/>
                    <a:pt x="159" y="1573"/>
                    <a:pt x="159" y="1582"/>
                  </a:cubicBezTo>
                  <a:cubicBezTo>
                    <a:pt x="151" y="1589"/>
                    <a:pt x="151" y="1589"/>
                    <a:pt x="151" y="1589"/>
                  </a:cubicBezTo>
                  <a:cubicBezTo>
                    <a:pt x="0" y="348"/>
                    <a:pt x="0" y="348"/>
                    <a:pt x="0" y="348"/>
                  </a:cubicBezTo>
                  <a:cubicBezTo>
                    <a:pt x="8" y="356"/>
                    <a:pt x="8" y="356"/>
                    <a:pt x="8" y="356"/>
                  </a:cubicBezTo>
                  <a:lnTo>
                    <a:pt x="8" y="356"/>
                  </a:lnTo>
                  <a:cubicBezTo>
                    <a:pt x="8" y="364"/>
                    <a:pt x="8" y="364"/>
                    <a:pt x="8" y="364"/>
                  </a:cubicBezTo>
                  <a:cubicBezTo>
                    <a:pt x="8" y="364"/>
                    <a:pt x="16" y="364"/>
                    <a:pt x="24" y="364"/>
                  </a:cubicBezTo>
                  <a:cubicBezTo>
                    <a:pt x="103" y="364"/>
                    <a:pt x="356" y="301"/>
                    <a:pt x="467" y="269"/>
                  </a:cubicBezTo>
                  <a:cubicBezTo>
                    <a:pt x="475" y="269"/>
                    <a:pt x="475" y="269"/>
                    <a:pt x="475" y="269"/>
                  </a:cubicBezTo>
                  <a:cubicBezTo>
                    <a:pt x="475" y="277"/>
                    <a:pt x="475" y="277"/>
                    <a:pt x="475" y="277"/>
                  </a:cubicBezTo>
                  <a:cubicBezTo>
                    <a:pt x="467" y="277"/>
                    <a:pt x="475" y="277"/>
                    <a:pt x="491" y="285"/>
                  </a:cubicBezTo>
                  <a:cubicBezTo>
                    <a:pt x="498" y="285"/>
                    <a:pt x="506" y="285"/>
                    <a:pt x="522" y="293"/>
                  </a:cubicBezTo>
                  <a:cubicBezTo>
                    <a:pt x="538" y="301"/>
                    <a:pt x="546" y="301"/>
                    <a:pt x="554" y="309"/>
                  </a:cubicBezTo>
                  <a:cubicBezTo>
                    <a:pt x="562" y="309"/>
                    <a:pt x="570" y="309"/>
                    <a:pt x="585" y="317"/>
                  </a:cubicBezTo>
                  <a:cubicBezTo>
                    <a:pt x="601" y="325"/>
                    <a:pt x="609" y="325"/>
                    <a:pt x="617" y="325"/>
                  </a:cubicBezTo>
                  <a:cubicBezTo>
                    <a:pt x="633" y="332"/>
                    <a:pt x="641" y="332"/>
                    <a:pt x="649" y="348"/>
                  </a:cubicBezTo>
                  <a:cubicBezTo>
                    <a:pt x="656" y="356"/>
                    <a:pt x="656" y="356"/>
                    <a:pt x="656" y="356"/>
                  </a:cubicBezTo>
                  <a:cubicBezTo>
                    <a:pt x="656" y="356"/>
                    <a:pt x="656" y="356"/>
                    <a:pt x="665" y="348"/>
                  </a:cubicBezTo>
                  <a:cubicBezTo>
                    <a:pt x="665" y="348"/>
                    <a:pt x="672" y="340"/>
                    <a:pt x="680" y="340"/>
                  </a:cubicBezTo>
                  <a:cubicBezTo>
                    <a:pt x="688" y="332"/>
                    <a:pt x="688" y="332"/>
                    <a:pt x="696" y="332"/>
                  </a:cubicBezTo>
                  <a:cubicBezTo>
                    <a:pt x="712" y="332"/>
                    <a:pt x="712" y="340"/>
                    <a:pt x="720" y="356"/>
                  </a:cubicBezTo>
                  <a:lnTo>
                    <a:pt x="720" y="364"/>
                  </a:lnTo>
                  <a:cubicBezTo>
                    <a:pt x="712" y="372"/>
                    <a:pt x="704" y="372"/>
                    <a:pt x="688" y="372"/>
                  </a:cubicBezTo>
                  <a:cubicBezTo>
                    <a:pt x="680" y="372"/>
                    <a:pt x="672" y="372"/>
                    <a:pt x="672" y="380"/>
                  </a:cubicBezTo>
                  <a:cubicBezTo>
                    <a:pt x="665" y="380"/>
                    <a:pt x="665" y="380"/>
                    <a:pt x="665" y="388"/>
                  </a:cubicBezTo>
                  <a:lnTo>
                    <a:pt x="672" y="396"/>
                  </a:lnTo>
                  <a:cubicBezTo>
                    <a:pt x="680" y="396"/>
                    <a:pt x="680" y="396"/>
                    <a:pt x="680" y="396"/>
                  </a:cubicBezTo>
                  <a:cubicBezTo>
                    <a:pt x="688" y="388"/>
                    <a:pt x="696" y="388"/>
                    <a:pt x="704" y="380"/>
                  </a:cubicBezTo>
                  <a:cubicBezTo>
                    <a:pt x="712" y="380"/>
                    <a:pt x="728" y="372"/>
                    <a:pt x="728" y="372"/>
                  </a:cubicBezTo>
                  <a:cubicBezTo>
                    <a:pt x="728" y="372"/>
                    <a:pt x="736" y="364"/>
                    <a:pt x="743" y="364"/>
                  </a:cubicBezTo>
                  <a:cubicBezTo>
                    <a:pt x="759" y="364"/>
                    <a:pt x="783" y="372"/>
                    <a:pt x="799" y="388"/>
                  </a:cubicBezTo>
                  <a:lnTo>
                    <a:pt x="807" y="388"/>
                  </a:lnTo>
                  <a:cubicBezTo>
                    <a:pt x="846" y="388"/>
                    <a:pt x="918" y="356"/>
                    <a:pt x="933" y="340"/>
                  </a:cubicBezTo>
                  <a:cubicBezTo>
                    <a:pt x="957" y="317"/>
                    <a:pt x="1012" y="317"/>
                    <a:pt x="1060" y="317"/>
                  </a:cubicBezTo>
                  <a:cubicBezTo>
                    <a:pt x="1091" y="317"/>
                    <a:pt x="1155" y="245"/>
                    <a:pt x="1194" y="190"/>
                  </a:cubicBezTo>
                  <a:cubicBezTo>
                    <a:pt x="1218" y="159"/>
                    <a:pt x="1352" y="64"/>
                    <a:pt x="1455" y="8"/>
                  </a:cubicBezTo>
                  <a:cubicBezTo>
                    <a:pt x="1463" y="0"/>
                    <a:pt x="1463" y="0"/>
                    <a:pt x="1463" y="0"/>
                  </a:cubicBezTo>
                  <a:cubicBezTo>
                    <a:pt x="1463" y="8"/>
                    <a:pt x="1463" y="8"/>
                    <a:pt x="1463" y="8"/>
                  </a:cubicBezTo>
                  <a:cubicBezTo>
                    <a:pt x="1582" y="649"/>
                    <a:pt x="1582" y="649"/>
                    <a:pt x="1582" y="649"/>
                  </a:cubicBezTo>
                  <a:cubicBezTo>
                    <a:pt x="1573" y="649"/>
                    <a:pt x="1573" y="649"/>
                    <a:pt x="1573" y="649"/>
                  </a:cubicBezTo>
                  <a:cubicBezTo>
                    <a:pt x="1573" y="649"/>
                    <a:pt x="1573" y="649"/>
                    <a:pt x="1566" y="649"/>
                  </a:cubicBezTo>
                  <a:cubicBezTo>
                    <a:pt x="1558" y="649"/>
                    <a:pt x="1550" y="649"/>
                    <a:pt x="1550" y="656"/>
                  </a:cubicBezTo>
                  <a:lnTo>
                    <a:pt x="1550" y="656"/>
                  </a:lnTo>
                  <a:cubicBezTo>
                    <a:pt x="1550" y="665"/>
                    <a:pt x="1558" y="672"/>
                    <a:pt x="1558" y="688"/>
                  </a:cubicBezTo>
                  <a:cubicBezTo>
                    <a:pt x="1558" y="704"/>
                    <a:pt x="1566" y="712"/>
                    <a:pt x="1566" y="728"/>
                  </a:cubicBezTo>
                  <a:cubicBezTo>
                    <a:pt x="1566" y="736"/>
                    <a:pt x="1573" y="751"/>
                    <a:pt x="1573" y="759"/>
                  </a:cubicBezTo>
                  <a:cubicBezTo>
                    <a:pt x="1582" y="783"/>
                    <a:pt x="1589" y="799"/>
                    <a:pt x="1573" y="807"/>
                  </a:cubicBezTo>
                  <a:lnTo>
                    <a:pt x="1566" y="807"/>
                  </a:lnTo>
                  <a:cubicBezTo>
                    <a:pt x="1558" y="815"/>
                    <a:pt x="1558" y="815"/>
                    <a:pt x="1558" y="838"/>
                  </a:cubicBezTo>
                  <a:cubicBezTo>
                    <a:pt x="1558" y="846"/>
                    <a:pt x="1558" y="862"/>
                    <a:pt x="1566" y="878"/>
                  </a:cubicBezTo>
                  <a:cubicBezTo>
                    <a:pt x="1566" y="925"/>
                    <a:pt x="1573" y="957"/>
                    <a:pt x="1566" y="973"/>
                  </a:cubicBezTo>
                  <a:cubicBezTo>
                    <a:pt x="1558" y="973"/>
                    <a:pt x="1550" y="973"/>
                    <a:pt x="1542" y="981"/>
                  </a:cubicBezTo>
                  <a:cubicBezTo>
                    <a:pt x="1534" y="981"/>
                    <a:pt x="1518" y="981"/>
                    <a:pt x="1526" y="1020"/>
                  </a:cubicBezTo>
                  <a:cubicBezTo>
                    <a:pt x="1534" y="1083"/>
                    <a:pt x="1534" y="1139"/>
                    <a:pt x="1518" y="1170"/>
                  </a:cubicBezTo>
                  <a:cubicBezTo>
                    <a:pt x="1510" y="1178"/>
                    <a:pt x="1502" y="1186"/>
                    <a:pt x="1495" y="1202"/>
                  </a:cubicBezTo>
                  <a:cubicBezTo>
                    <a:pt x="1471" y="1234"/>
                    <a:pt x="1455" y="1265"/>
                    <a:pt x="1431" y="1273"/>
                  </a:cubicBezTo>
                  <a:cubicBezTo>
                    <a:pt x="1423" y="1273"/>
                    <a:pt x="1415" y="1273"/>
                    <a:pt x="1408" y="1281"/>
                  </a:cubicBezTo>
                  <a:cubicBezTo>
                    <a:pt x="1408" y="1281"/>
                    <a:pt x="1400" y="1281"/>
                    <a:pt x="1392" y="1281"/>
                  </a:cubicBezTo>
                  <a:cubicBezTo>
                    <a:pt x="1384" y="1281"/>
                    <a:pt x="1376" y="1281"/>
                    <a:pt x="1368" y="1273"/>
                  </a:cubicBezTo>
                  <a:cubicBezTo>
                    <a:pt x="1368" y="1273"/>
                    <a:pt x="1360" y="1273"/>
                    <a:pt x="1360" y="1265"/>
                  </a:cubicBezTo>
                  <a:cubicBezTo>
                    <a:pt x="1344" y="1257"/>
                    <a:pt x="1336" y="1249"/>
                    <a:pt x="1329" y="1249"/>
                  </a:cubicBezTo>
                  <a:cubicBezTo>
                    <a:pt x="1329" y="1249"/>
                    <a:pt x="1321" y="1249"/>
                    <a:pt x="1321" y="1265"/>
                  </a:cubicBezTo>
                  <a:cubicBezTo>
                    <a:pt x="1321" y="1273"/>
                    <a:pt x="1313" y="1281"/>
                    <a:pt x="1313" y="1289"/>
                  </a:cubicBezTo>
                  <a:cubicBezTo>
                    <a:pt x="1313" y="1313"/>
                    <a:pt x="1313" y="1329"/>
                    <a:pt x="1289" y="1336"/>
                  </a:cubicBezTo>
                  <a:cubicBezTo>
                    <a:pt x="1289" y="1344"/>
                    <a:pt x="1281" y="1344"/>
                    <a:pt x="1273" y="1344"/>
                  </a:cubicBezTo>
                  <a:cubicBezTo>
                    <a:pt x="1249" y="1360"/>
                    <a:pt x="1226" y="1368"/>
                    <a:pt x="1234" y="1384"/>
                  </a:cubicBezTo>
                  <a:cubicBezTo>
                    <a:pt x="1242" y="1415"/>
                    <a:pt x="1249" y="1502"/>
                    <a:pt x="1242" y="1518"/>
                  </a:cubicBezTo>
                  <a:cubicBezTo>
                    <a:pt x="1242" y="1526"/>
                    <a:pt x="1234" y="1526"/>
                    <a:pt x="1234" y="1526"/>
                  </a:cubicBezTo>
                  <a:cubicBezTo>
                    <a:pt x="1234" y="1526"/>
                    <a:pt x="1234" y="1526"/>
                    <a:pt x="1234" y="1518"/>
                  </a:cubicBezTo>
                  <a:cubicBezTo>
                    <a:pt x="1226" y="1518"/>
                    <a:pt x="1218" y="1510"/>
                    <a:pt x="1210" y="1502"/>
                  </a:cubicBezTo>
                  <a:cubicBezTo>
                    <a:pt x="1194" y="1495"/>
                    <a:pt x="1178" y="1479"/>
                    <a:pt x="1171" y="1487"/>
                  </a:cubicBezTo>
                  <a:cubicBezTo>
                    <a:pt x="1155" y="1495"/>
                    <a:pt x="1139" y="1534"/>
                    <a:pt x="1139" y="1558"/>
                  </a:cubicBezTo>
                  <a:cubicBezTo>
                    <a:pt x="1139" y="1573"/>
                    <a:pt x="1139" y="1589"/>
                    <a:pt x="1131" y="1597"/>
                  </a:cubicBezTo>
                  <a:cubicBezTo>
                    <a:pt x="1131" y="1613"/>
                    <a:pt x="1123" y="1629"/>
                    <a:pt x="1131" y="1645"/>
                  </a:cubicBezTo>
                  <a:cubicBezTo>
                    <a:pt x="1139" y="1653"/>
                    <a:pt x="1147" y="1684"/>
                    <a:pt x="1139" y="1708"/>
                  </a:cubicBezTo>
                  <a:cubicBezTo>
                    <a:pt x="1139" y="1716"/>
                    <a:pt x="1131" y="1716"/>
                    <a:pt x="1131" y="1716"/>
                  </a:cubicBezTo>
                  <a:cubicBezTo>
                    <a:pt x="1123" y="1724"/>
                    <a:pt x="1115" y="1724"/>
                    <a:pt x="1115" y="1724"/>
                  </a:cubicBezTo>
                  <a:cubicBezTo>
                    <a:pt x="1099" y="1724"/>
                    <a:pt x="1099" y="1724"/>
                    <a:pt x="1099" y="1747"/>
                  </a:cubicBezTo>
                  <a:cubicBezTo>
                    <a:pt x="1099" y="1755"/>
                    <a:pt x="1099" y="1755"/>
                    <a:pt x="1099" y="1755"/>
                  </a:cubicBezTo>
                  <a:cubicBezTo>
                    <a:pt x="1099" y="1787"/>
                    <a:pt x="1099" y="1795"/>
                    <a:pt x="1068" y="1803"/>
                  </a:cubicBezTo>
                  <a:cubicBezTo>
                    <a:pt x="1052" y="1803"/>
                    <a:pt x="1036" y="1811"/>
                    <a:pt x="1020" y="1811"/>
                  </a:cubicBezTo>
                  <a:close/>
                  <a:moveTo>
                    <a:pt x="862" y="1660"/>
                  </a:moveTo>
                  <a:lnTo>
                    <a:pt x="862" y="1660"/>
                  </a:lnTo>
                  <a:cubicBezTo>
                    <a:pt x="878" y="1668"/>
                    <a:pt x="878" y="1668"/>
                    <a:pt x="878" y="1668"/>
                  </a:cubicBezTo>
                  <a:cubicBezTo>
                    <a:pt x="878" y="1676"/>
                    <a:pt x="878" y="1676"/>
                    <a:pt x="878" y="1676"/>
                  </a:cubicBezTo>
                  <a:cubicBezTo>
                    <a:pt x="878" y="1676"/>
                    <a:pt x="878" y="1676"/>
                    <a:pt x="886" y="1684"/>
                  </a:cubicBezTo>
                  <a:cubicBezTo>
                    <a:pt x="886" y="1692"/>
                    <a:pt x="894" y="1700"/>
                    <a:pt x="902" y="1708"/>
                  </a:cubicBezTo>
                  <a:cubicBezTo>
                    <a:pt x="909" y="1708"/>
                    <a:pt x="918" y="1716"/>
                    <a:pt x="918" y="1716"/>
                  </a:cubicBezTo>
                  <a:cubicBezTo>
                    <a:pt x="918" y="1716"/>
                    <a:pt x="918" y="1724"/>
                    <a:pt x="925" y="1732"/>
                  </a:cubicBezTo>
                  <a:cubicBezTo>
                    <a:pt x="925" y="1740"/>
                    <a:pt x="949" y="1747"/>
                    <a:pt x="973" y="1747"/>
                  </a:cubicBezTo>
                  <a:cubicBezTo>
                    <a:pt x="989" y="1755"/>
                    <a:pt x="989" y="1763"/>
                    <a:pt x="989" y="1771"/>
                  </a:cubicBezTo>
                  <a:lnTo>
                    <a:pt x="996" y="1779"/>
                  </a:lnTo>
                  <a:cubicBezTo>
                    <a:pt x="996" y="1787"/>
                    <a:pt x="1004" y="1787"/>
                    <a:pt x="1020" y="1803"/>
                  </a:cubicBezTo>
                  <a:cubicBezTo>
                    <a:pt x="1036" y="1803"/>
                    <a:pt x="1052" y="1795"/>
                    <a:pt x="1068" y="1795"/>
                  </a:cubicBezTo>
                  <a:cubicBezTo>
                    <a:pt x="1091" y="1787"/>
                    <a:pt x="1091" y="1787"/>
                    <a:pt x="1091" y="1755"/>
                  </a:cubicBezTo>
                  <a:cubicBezTo>
                    <a:pt x="1091" y="1747"/>
                    <a:pt x="1091" y="1747"/>
                    <a:pt x="1091" y="1747"/>
                  </a:cubicBezTo>
                  <a:cubicBezTo>
                    <a:pt x="1091" y="1724"/>
                    <a:pt x="1099" y="1716"/>
                    <a:pt x="1115" y="1716"/>
                  </a:cubicBezTo>
                  <a:lnTo>
                    <a:pt x="1123" y="1716"/>
                  </a:lnTo>
                  <a:cubicBezTo>
                    <a:pt x="1131" y="1708"/>
                    <a:pt x="1131" y="1708"/>
                    <a:pt x="1131" y="1708"/>
                  </a:cubicBezTo>
                  <a:cubicBezTo>
                    <a:pt x="1139" y="1692"/>
                    <a:pt x="1131" y="1668"/>
                    <a:pt x="1123" y="1645"/>
                  </a:cubicBezTo>
                  <a:cubicBezTo>
                    <a:pt x="1115" y="1629"/>
                    <a:pt x="1123" y="1613"/>
                    <a:pt x="1123" y="1597"/>
                  </a:cubicBezTo>
                  <a:cubicBezTo>
                    <a:pt x="1131" y="1582"/>
                    <a:pt x="1131" y="1573"/>
                    <a:pt x="1131" y="1558"/>
                  </a:cubicBezTo>
                  <a:cubicBezTo>
                    <a:pt x="1131" y="1534"/>
                    <a:pt x="1155" y="1495"/>
                    <a:pt x="1162" y="1479"/>
                  </a:cubicBezTo>
                  <a:cubicBezTo>
                    <a:pt x="1171" y="1479"/>
                    <a:pt x="1171" y="1479"/>
                    <a:pt x="1178" y="1479"/>
                  </a:cubicBezTo>
                  <a:cubicBezTo>
                    <a:pt x="1186" y="1479"/>
                    <a:pt x="1202" y="1487"/>
                    <a:pt x="1210" y="1502"/>
                  </a:cubicBezTo>
                  <a:cubicBezTo>
                    <a:pt x="1218" y="1502"/>
                    <a:pt x="1226" y="1510"/>
                    <a:pt x="1234" y="1518"/>
                  </a:cubicBezTo>
                  <a:lnTo>
                    <a:pt x="1234" y="1518"/>
                  </a:lnTo>
                  <a:cubicBezTo>
                    <a:pt x="1242" y="1510"/>
                    <a:pt x="1234" y="1431"/>
                    <a:pt x="1226" y="1392"/>
                  </a:cubicBezTo>
                  <a:cubicBezTo>
                    <a:pt x="1218" y="1360"/>
                    <a:pt x="1249" y="1344"/>
                    <a:pt x="1273" y="1336"/>
                  </a:cubicBezTo>
                  <a:cubicBezTo>
                    <a:pt x="1273" y="1336"/>
                    <a:pt x="1281" y="1336"/>
                    <a:pt x="1289" y="1336"/>
                  </a:cubicBezTo>
                  <a:cubicBezTo>
                    <a:pt x="1305" y="1329"/>
                    <a:pt x="1305" y="1305"/>
                    <a:pt x="1305" y="1289"/>
                  </a:cubicBezTo>
                  <a:cubicBezTo>
                    <a:pt x="1305" y="1281"/>
                    <a:pt x="1313" y="1273"/>
                    <a:pt x="1313" y="1265"/>
                  </a:cubicBezTo>
                  <a:cubicBezTo>
                    <a:pt x="1313" y="1249"/>
                    <a:pt x="1321" y="1242"/>
                    <a:pt x="1329" y="1242"/>
                  </a:cubicBezTo>
                  <a:cubicBezTo>
                    <a:pt x="1336" y="1242"/>
                    <a:pt x="1344" y="1249"/>
                    <a:pt x="1360" y="1265"/>
                  </a:cubicBezTo>
                  <a:cubicBezTo>
                    <a:pt x="1368" y="1265"/>
                    <a:pt x="1368" y="1265"/>
                    <a:pt x="1376" y="1273"/>
                  </a:cubicBezTo>
                  <a:cubicBezTo>
                    <a:pt x="1376" y="1273"/>
                    <a:pt x="1384" y="1281"/>
                    <a:pt x="1392" y="1281"/>
                  </a:cubicBezTo>
                  <a:cubicBezTo>
                    <a:pt x="1400" y="1281"/>
                    <a:pt x="1400" y="1273"/>
                    <a:pt x="1408" y="1273"/>
                  </a:cubicBezTo>
                  <a:cubicBezTo>
                    <a:pt x="1415" y="1273"/>
                    <a:pt x="1423" y="1265"/>
                    <a:pt x="1431" y="1265"/>
                  </a:cubicBezTo>
                  <a:cubicBezTo>
                    <a:pt x="1447" y="1257"/>
                    <a:pt x="1471" y="1226"/>
                    <a:pt x="1487" y="1194"/>
                  </a:cubicBezTo>
                  <a:cubicBezTo>
                    <a:pt x="1495" y="1186"/>
                    <a:pt x="1502" y="1170"/>
                    <a:pt x="1510" y="1162"/>
                  </a:cubicBezTo>
                  <a:cubicBezTo>
                    <a:pt x="1534" y="1139"/>
                    <a:pt x="1526" y="1076"/>
                    <a:pt x="1518" y="1020"/>
                  </a:cubicBezTo>
                  <a:cubicBezTo>
                    <a:pt x="1510" y="981"/>
                    <a:pt x="1526" y="973"/>
                    <a:pt x="1542" y="973"/>
                  </a:cubicBezTo>
                  <a:cubicBezTo>
                    <a:pt x="1550" y="973"/>
                    <a:pt x="1558" y="965"/>
                    <a:pt x="1558" y="965"/>
                  </a:cubicBezTo>
                  <a:cubicBezTo>
                    <a:pt x="1566" y="957"/>
                    <a:pt x="1558" y="909"/>
                    <a:pt x="1558" y="878"/>
                  </a:cubicBezTo>
                  <a:cubicBezTo>
                    <a:pt x="1558" y="862"/>
                    <a:pt x="1550" y="846"/>
                    <a:pt x="1550" y="838"/>
                  </a:cubicBezTo>
                  <a:cubicBezTo>
                    <a:pt x="1550" y="807"/>
                    <a:pt x="1550" y="807"/>
                    <a:pt x="1566" y="807"/>
                  </a:cubicBezTo>
                  <a:lnTo>
                    <a:pt x="1573" y="799"/>
                  </a:lnTo>
                  <a:cubicBezTo>
                    <a:pt x="1582" y="799"/>
                    <a:pt x="1573" y="775"/>
                    <a:pt x="1566" y="759"/>
                  </a:cubicBezTo>
                  <a:cubicBezTo>
                    <a:pt x="1566" y="751"/>
                    <a:pt x="1558" y="743"/>
                    <a:pt x="1558" y="728"/>
                  </a:cubicBezTo>
                  <a:cubicBezTo>
                    <a:pt x="1558" y="720"/>
                    <a:pt x="1550" y="704"/>
                    <a:pt x="1550" y="688"/>
                  </a:cubicBezTo>
                  <a:cubicBezTo>
                    <a:pt x="1550" y="680"/>
                    <a:pt x="1542" y="665"/>
                    <a:pt x="1542" y="656"/>
                  </a:cubicBezTo>
                  <a:lnTo>
                    <a:pt x="1542" y="649"/>
                  </a:lnTo>
                  <a:cubicBezTo>
                    <a:pt x="1550" y="641"/>
                    <a:pt x="1558" y="641"/>
                    <a:pt x="1566" y="641"/>
                  </a:cubicBezTo>
                  <a:cubicBezTo>
                    <a:pt x="1573" y="641"/>
                    <a:pt x="1573" y="641"/>
                    <a:pt x="1573" y="641"/>
                  </a:cubicBezTo>
                  <a:cubicBezTo>
                    <a:pt x="1455" y="16"/>
                    <a:pt x="1455" y="16"/>
                    <a:pt x="1455" y="16"/>
                  </a:cubicBezTo>
                  <a:cubicBezTo>
                    <a:pt x="1352" y="72"/>
                    <a:pt x="1226" y="166"/>
                    <a:pt x="1194" y="198"/>
                  </a:cubicBezTo>
                  <a:cubicBezTo>
                    <a:pt x="1171" y="230"/>
                    <a:pt x="1099" y="325"/>
                    <a:pt x="1060" y="325"/>
                  </a:cubicBezTo>
                  <a:cubicBezTo>
                    <a:pt x="1036" y="325"/>
                    <a:pt x="957" y="325"/>
                    <a:pt x="941" y="340"/>
                  </a:cubicBezTo>
                  <a:cubicBezTo>
                    <a:pt x="918" y="364"/>
                    <a:pt x="846" y="396"/>
                    <a:pt x="807" y="396"/>
                  </a:cubicBezTo>
                  <a:cubicBezTo>
                    <a:pt x="799" y="396"/>
                    <a:pt x="799" y="396"/>
                    <a:pt x="791" y="388"/>
                  </a:cubicBezTo>
                  <a:cubicBezTo>
                    <a:pt x="783" y="380"/>
                    <a:pt x="759" y="372"/>
                    <a:pt x="743" y="372"/>
                  </a:cubicBezTo>
                  <a:cubicBezTo>
                    <a:pt x="736" y="372"/>
                    <a:pt x="736" y="372"/>
                    <a:pt x="736" y="372"/>
                  </a:cubicBezTo>
                  <a:cubicBezTo>
                    <a:pt x="736" y="380"/>
                    <a:pt x="728" y="388"/>
                    <a:pt x="704" y="388"/>
                  </a:cubicBezTo>
                  <a:cubicBezTo>
                    <a:pt x="696" y="396"/>
                    <a:pt x="688" y="396"/>
                    <a:pt x="680" y="396"/>
                  </a:cubicBezTo>
                  <a:cubicBezTo>
                    <a:pt x="680" y="403"/>
                    <a:pt x="680" y="403"/>
                    <a:pt x="672" y="403"/>
                  </a:cubicBezTo>
                  <a:cubicBezTo>
                    <a:pt x="665" y="403"/>
                    <a:pt x="656" y="396"/>
                    <a:pt x="656" y="388"/>
                  </a:cubicBezTo>
                  <a:cubicBezTo>
                    <a:pt x="656" y="380"/>
                    <a:pt x="656" y="372"/>
                    <a:pt x="665" y="372"/>
                  </a:cubicBezTo>
                  <a:cubicBezTo>
                    <a:pt x="672" y="364"/>
                    <a:pt x="680" y="364"/>
                    <a:pt x="688" y="364"/>
                  </a:cubicBezTo>
                  <a:cubicBezTo>
                    <a:pt x="696" y="364"/>
                    <a:pt x="712" y="364"/>
                    <a:pt x="712" y="356"/>
                  </a:cubicBezTo>
                  <a:lnTo>
                    <a:pt x="712" y="356"/>
                  </a:lnTo>
                  <a:cubicBezTo>
                    <a:pt x="712" y="348"/>
                    <a:pt x="704" y="340"/>
                    <a:pt x="696" y="340"/>
                  </a:cubicBezTo>
                  <a:cubicBezTo>
                    <a:pt x="696" y="340"/>
                    <a:pt x="688" y="340"/>
                    <a:pt x="680" y="348"/>
                  </a:cubicBezTo>
                  <a:cubicBezTo>
                    <a:pt x="672" y="348"/>
                    <a:pt x="672" y="356"/>
                    <a:pt x="665" y="356"/>
                  </a:cubicBezTo>
                  <a:cubicBezTo>
                    <a:pt x="665" y="356"/>
                    <a:pt x="665" y="364"/>
                    <a:pt x="656" y="364"/>
                  </a:cubicBezTo>
                  <a:cubicBezTo>
                    <a:pt x="656" y="364"/>
                    <a:pt x="649" y="356"/>
                    <a:pt x="641" y="356"/>
                  </a:cubicBezTo>
                  <a:cubicBezTo>
                    <a:pt x="633" y="340"/>
                    <a:pt x="633" y="340"/>
                    <a:pt x="617" y="332"/>
                  </a:cubicBezTo>
                  <a:cubicBezTo>
                    <a:pt x="609" y="332"/>
                    <a:pt x="601" y="332"/>
                    <a:pt x="585" y="325"/>
                  </a:cubicBezTo>
                  <a:cubicBezTo>
                    <a:pt x="570" y="317"/>
                    <a:pt x="562" y="317"/>
                    <a:pt x="554" y="317"/>
                  </a:cubicBezTo>
                  <a:cubicBezTo>
                    <a:pt x="538" y="309"/>
                    <a:pt x="530" y="309"/>
                    <a:pt x="514" y="301"/>
                  </a:cubicBezTo>
                  <a:cubicBezTo>
                    <a:pt x="506" y="293"/>
                    <a:pt x="498" y="293"/>
                    <a:pt x="483" y="293"/>
                  </a:cubicBezTo>
                  <a:cubicBezTo>
                    <a:pt x="475" y="285"/>
                    <a:pt x="467" y="285"/>
                    <a:pt x="467" y="277"/>
                  </a:cubicBezTo>
                  <a:cubicBezTo>
                    <a:pt x="356" y="309"/>
                    <a:pt x="103" y="372"/>
                    <a:pt x="24" y="372"/>
                  </a:cubicBezTo>
                  <a:cubicBezTo>
                    <a:pt x="16" y="372"/>
                    <a:pt x="16" y="372"/>
                    <a:pt x="8" y="372"/>
                  </a:cubicBezTo>
                  <a:cubicBezTo>
                    <a:pt x="159" y="1566"/>
                    <a:pt x="159" y="1566"/>
                    <a:pt x="159" y="1566"/>
                  </a:cubicBezTo>
                  <a:cubicBezTo>
                    <a:pt x="159" y="1566"/>
                    <a:pt x="166" y="1558"/>
                    <a:pt x="174" y="1558"/>
                  </a:cubicBezTo>
                  <a:lnTo>
                    <a:pt x="174" y="1558"/>
                  </a:lnTo>
                  <a:cubicBezTo>
                    <a:pt x="206" y="1558"/>
                    <a:pt x="230" y="1566"/>
                    <a:pt x="261" y="1573"/>
                  </a:cubicBezTo>
                  <a:lnTo>
                    <a:pt x="269" y="1573"/>
                  </a:lnTo>
                  <a:cubicBezTo>
                    <a:pt x="277" y="1573"/>
                    <a:pt x="285" y="1573"/>
                    <a:pt x="285" y="1566"/>
                  </a:cubicBezTo>
                  <a:cubicBezTo>
                    <a:pt x="293" y="1566"/>
                    <a:pt x="293" y="1566"/>
                    <a:pt x="301" y="1566"/>
                  </a:cubicBezTo>
                  <a:cubicBezTo>
                    <a:pt x="309" y="1566"/>
                    <a:pt x="317" y="1566"/>
                    <a:pt x="325" y="1582"/>
                  </a:cubicBezTo>
                  <a:cubicBezTo>
                    <a:pt x="332" y="1589"/>
                    <a:pt x="340" y="1605"/>
                    <a:pt x="340" y="1613"/>
                  </a:cubicBezTo>
                  <a:cubicBezTo>
                    <a:pt x="356" y="1629"/>
                    <a:pt x="356" y="1645"/>
                    <a:pt x="372" y="1653"/>
                  </a:cubicBezTo>
                  <a:cubicBezTo>
                    <a:pt x="380" y="1660"/>
                    <a:pt x="388" y="1668"/>
                    <a:pt x="388" y="1676"/>
                  </a:cubicBezTo>
                  <a:cubicBezTo>
                    <a:pt x="396" y="1692"/>
                    <a:pt x="396" y="1700"/>
                    <a:pt x="427" y="1708"/>
                  </a:cubicBezTo>
                  <a:cubicBezTo>
                    <a:pt x="435" y="1708"/>
                    <a:pt x="435" y="1708"/>
                    <a:pt x="443" y="1708"/>
                  </a:cubicBezTo>
                  <a:cubicBezTo>
                    <a:pt x="459" y="1708"/>
                    <a:pt x="475" y="1708"/>
                    <a:pt x="483" y="1700"/>
                  </a:cubicBezTo>
                  <a:cubicBezTo>
                    <a:pt x="498" y="1700"/>
                    <a:pt x="506" y="1700"/>
                    <a:pt x="514" y="1700"/>
                  </a:cubicBezTo>
                  <a:cubicBezTo>
                    <a:pt x="530" y="1700"/>
                    <a:pt x="538" y="1700"/>
                    <a:pt x="538" y="1708"/>
                  </a:cubicBezTo>
                  <a:cubicBezTo>
                    <a:pt x="554" y="1724"/>
                    <a:pt x="593" y="1755"/>
                    <a:pt x="617" y="1755"/>
                  </a:cubicBezTo>
                  <a:lnTo>
                    <a:pt x="625" y="1755"/>
                  </a:lnTo>
                  <a:cubicBezTo>
                    <a:pt x="633" y="1755"/>
                    <a:pt x="641" y="1747"/>
                    <a:pt x="641" y="1740"/>
                  </a:cubicBezTo>
                  <a:cubicBezTo>
                    <a:pt x="649" y="1724"/>
                    <a:pt x="649" y="1708"/>
                    <a:pt x="665" y="1708"/>
                  </a:cubicBezTo>
                  <a:cubicBezTo>
                    <a:pt x="672" y="1708"/>
                    <a:pt x="672" y="1708"/>
                    <a:pt x="672" y="1716"/>
                  </a:cubicBezTo>
                  <a:cubicBezTo>
                    <a:pt x="688" y="1716"/>
                    <a:pt x="704" y="1724"/>
                    <a:pt x="712" y="1724"/>
                  </a:cubicBezTo>
                  <a:cubicBezTo>
                    <a:pt x="720" y="1732"/>
                    <a:pt x="720" y="1740"/>
                    <a:pt x="728" y="1732"/>
                  </a:cubicBezTo>
                  <a:cubicBezTo>
                    <a:pt x="751" y="1732"/>
                    <a:pt x="759" y="1724"/>
                    <a:pt x="759" y="1716"/>
                  </a:cubicBezTo>
                  <a:cubicBezTo>
                    <a:pt x="767" y="1716"/>
                    <a:pt x="767" y="1708"/>
                    <a:pt x="783" y="1708"/>
                  </a:cubicBezTo>
                  <a:lnTo>
                    <a:pt x="791" y="1708"/>
                  </a:lnTo>
                  <a:cubicBezTo>
                    <a:pt x="799" y="1708"/>
                    <a:pt x="799" y="1708"/>
                    <a:pt x="807" y="1692"/>
                  </a:cubicBezTo>
                  <a:cubicBezTo>
                    <a:pt x="815" y="1692"/>
                    <a:pt x="823" y="1684"/>
                    <a:pt x="831" y="1676"/>
                  </a:cubicBezTo>
                  <a:lnTo>
                    <a:pt x="862" y="1660"/>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grpSp>
          <p:nvGrpSpPr>
            <p:cNvPr id="146" name="Group 145"/>
            <p:cNvGrpSpPr/>
            <p:nvPr/>
          </p:nvGrpSpPr>
          <p:grpSpPr>
            <a:xfrm>
              <a:off x="8857671" y="5150178"/>
              <a:ext cx="1085435" cy="1370709"/>
              <a:chOff x="14001891" y="6008321"/>
              <a:chExt cx="1085435" cy="1370709"/>
            </a:xfrm>
          </p:grpSpPr>
          <p:sp>
            <p:nvSpPr>
              <p:cNvPr id="147" name="Freeform 131"/>
              <p:cNvSpPr>
                <a:spLocks noChangeArrowheads="1"/>
              </p:cNvSpPr>
              <p:nvPr/>
            </p:nvSpPr>
            <p:spPr bwMode="auto">
              <a:xfrm>
                <a:off x="14001891" y="6008321"/>
                <a:ext cx="1085435" cy="1370709"/>
              </a:xfrm>
              <a:custGeom>
                <a:avLst/>
                <a:gdLst>
                  <a:gd name="T0" fmla="*/ 2040 w 2064"/>
                  <a:gd name="T1" fmla="*/ 711 h 2608"/>
                  <a:gd name="T2" fmla="*/ 2040 w 2064"/>
                  <a:gd name="T3" fmla="*/ 711 h 2608"/>
                  <a:gd name="T4" fmla="*/ 1344 w 2064"/>
                  <a:gd name="T5" fmla="*/ 632 h 2608"/>
                  <a:gd name="T6" fmla="*/ 1415 w 2064"/>
                  <a:gd name="T7" fmla="*/ 174 h 2608"/>
                  <a:gd name="T8" fmla="*/ 403 w 2064"/>
                  <a:gd name="T9" fmla="*/ 0 h 2608"/>
                  <a:gd name="T10" fmla="*/ 0 w 2064"/>
                  <a:gd name="T11" fmla="*/ 2315 h 2608"/>
                  <a:gd name="T12" fmla="*/ 0 w 2064"/>
                  <a:gd name="T13" fmla="*/ 2315 h 2608"/>
                  <a:gd name="T14" fmla="*/ 24 w 2064"/>
                  <a:gd name="T15" fmla="*/ 2323 h 2608"/>
                  <a:gd name="T16" fmla="*/ 24 w 2064"/>
                  <a:gd name="T17" fmla="*/ 2323 h 2608"/>
                  <a:gd name="T18" fmla="*/ 40 w 2064"/>
                  <a:gd name="T19" fmla="*/ 2323 h 2608"/>
                  <a:gd name="T20" fmla="*/ 40 w 2064"/>
                  <a:gd name="T21" fmla="*/ 2323 h 2608"/>
                  <a:gd name="T22" fmla="*/ 1818 w 2064"/>
                  <a:gd name="T23" fmla="*/ 2607 h 2608"/>
                  <a:gd name="T24" fmla="*/ 2063 w 2064"/>
                  <a:gd name="T25" fmla="*/ 735 h 2608"/>
                  <a:gd name="T26" fmla="*/ 2040 w 2064"/>
                  <a:gd name="T27" fmla="*/ 711 h 2608"/>
                  <a:gd name="T28" fmla="*/ 941 w 2064"/>
                  <a:gd name="T29" fmla="*/ 569 h 2608"/>
                  <a:gd name="T30" fmla="*/ 941 w 2064"/>
                  <a:gd name="T31" fmla="*/ 569 h 2608"/>
                  <a:gd name="T32" fmla="*/ 917 w 2064"/>
                  <a:gd name="T33" fmla="*/ 521 h 2608"/>
                  <a:gd name="T34" fmla="*/ 886 w 2064"/>
                  <a:gd name="T35" fmla="*/ 490 h 2608"/>
                  <a:gd name="T36" fmla="*/ 893 w 2064"/>
                  <a:gd name="T37" fmla="*/ 577 h 2608"/>
                  <a:gd name="T38" fmla="*/ 886 w 2064"/>
                  <a:gd name="T39" fmla="*/ 632 h 2608"/>
                  <a:gd name="T40" fmla="*/ 830 w 2064"/>
                  <a:gd name="T41" fmla="*/ 664 h 2608"/>
                  <a:gd name="T42" fmla="*/ 814 w 2064"/>
                  <a:gd name="T43" fmla="*/ 616 h 2608"/>
                  <a:gd name="T44" fmla="*/ 798 w 2064"/>
                  <a:gd name="T45" fmla="*/ 577 h 2608"/>
                  <a:gd name="T46" fmla="*/ 791 w 2064"/>
                  <a:gd name="T47" fmla="*/ 537 h 2608"/>
                  <a:gd name="T48" fmla="*/ 775 w 2064"/>
                  <a:gd name="T49" fmla="*/ 466 h 2608"/>
                  <a:gd name="T50" fmla="*/ 743 w 2064"/>
                  <a:gd name="T51" fmla="*/ 490 h 2608"/>
                  <a:gd name="T52" fmla="*/ 711 w 2064"/>
                  <a:gd name="T53" fmla="*/ 466 h 2608"/>
                  <a:gd name="T54" fmla="*/ 719 w 2064"/>
                  <a:gd name="T55" fmla="*/ 371 h 2608"/>
                  <a:gd name="T56" fmla="*/ 688 w 2064"/>
                  <a:gd name="T57" fmla="*/ 316 h 2608"/>
                  <a:gd name="T58" fmla="*/ 680 w 2064"/>
                  <a:gd name="T59" fmla="*/ 221 h 2608"/>
                  <a:gd name="T60" fmla="*/ 719 w 2064"/>
                  <a:gd name="T61" fmla="*/ 158 h 2608"/>
                  <a:gd name="T62" fmla="*/ 775 w 2064"/>
                  <a:gd name="T63" fmla="*/ 166 h 2608"/>
                  <a:gd name="T64" fmla="*/ 767 w 2064"/>
                  <a:gd name="T65" fmla="*/ 190 h 2608"/>
                  <a:gd name="T66" fmla="*/ 759 w 2064"/>
                  <a:gd name="T67" fmla="*/ 205 h 2608"/>
                  <a:gd name="T68" fmla="*/ 822 w 2064"/>
                  <a:gd name="T69" fmla="*/ 316 h 2608"/>
                  <a:gd name="T70" fmla="*/ 830 w 2064"/>
                  <a:gd name="T71" fmla="*/ 379 h 2608"/>
                  <a:gd name="T72" fmla="*/ 854 w 2064"/>
                  <a:gd name="T73" fmla="*/ 395 h 2608"/>
                  <a:gd name="T74" fmla="*/ 893 w 2064"/>
                  <a:gd name="T75" fmla="*/ 411 h 2608"/>
                  <a:gd name="T76" fmla="*/ 933 w 2064"/>
                  <a:gd name="T77" fmla="*/ 498 h 2608"/>
                  <a:gd name="T78" fmla="*/ 941 w 2064"/>
                  <a:gd name="T79" fmla="*/ 569 h 2608"/>
                  <a:gd name="T80" fmla="*/ 2040 w 2064"/>
                  <a:gd name="T81" fmla="*/ 711 h 2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4" h="2608">
                    <a:moveTo>
                      <a:pt x="2040" y="711"/>
                    </a:moveTo>
                    <a:lnTo>
                      <a:pt x="2040" y="711"/>
                    </a:lnTo>
                    <a:cubicBezTo>
                      <a:pt x="1344" y="632"/>
                      <a:pt x="1344" y="632"/>
                      <a:pt x="1344" y="632"/>
                    </a:cubicBezTo>
                    <a:cubicBezTo>
                      <a:pt x="1415" y="174"/>
                      <a:pt x="1415" y="174"/>
                      <a:pt x="1415" y="174"/>
                    </a:cubicBezTo>
                    <a:cubicBezTo>
                      <a:pt x="1075" y="118"/>
                      <a:pt x="735" y="63"/>
                      <a:pt x="403" y="0"/>
                    </a:cubicBezTo>
                    <a:cubicBezTo>
                      <a:pt x="0" y="2315"/>
                      <a:pt x="0" y="2315"/>
                      <a:pt x="0" y="2315"/>
                    </a:cubicBezTo>
                    <a:lnTo>
                      <a:pt x="0" y="2315"/>
                    </a:lnTo>
                    <a:cubicBezTo>
                      <a:pt x="8" y="2315"/>
                      <a:pt x="8" y="2323"/>
                      <a:pt x="24" y="2323"/>
                    </a:cubicBezTo>
                    <a:lnTo>
                      <a:pt x="24" y="2323"/>
                    </a:lnTo>
                    <a:cubicBezTo>
                      <a:pt x="24" y="2323"/>
                      <a:pt x="32" y="2323"/>
                      <a:pt x="40" y="2323"/>
                    </a:cubicBezTo>
                    <a:lnTo>
                      <a:pt x="40" y="2323"/>
                    </a:lnTo>
                    <a:cubicBezTo>
                      <a:pt x="206" y="2354"/>
                      <a:pt x="814" y="2481"/>
                      <a:pt x="1818" y="2607"/>
                    </a:cubicBezTo>
                    <a:cubicBezTo>
                      <a:pt x="2063" y="735"/>
                      <a:pt x="2063" y="735"/>
                      <a:pt x="2063" y="735"/>
                    </a:cubicBezTo>
                    <a:cubicBezTo>
                      <a:pt x="2040" y="711"/>
                      <a:pt x="2040" y="711"/>
                      <a:pt x="2040" y="711"/>
                    </a:cubicBezTo>
                    <a:lnTo>
                      <a:pt x="941" y="569"/>
                    </a:lnTo>
                    <a:lnTo>
                      <a:pt x="941" y="569"/>
                    </a:lnTo>
                    <a:cubicBezTo>
                      <a:pt x="933" y="585"/>
                      <a:pt x="925" y="561"/>
                      <a:pt x="917" y="521"/>
                    </a:cubicBezTo>
                    <a:cubicBezTo>
                      <a:pt x="901" y="482"/>
                      <a:pt x="901" y="498"/>
                      <a:pt x="886" y="490"/>
                    </a:cubicBezTo>
                    <a:cubicBezTo>
                      <a:pt x="862" y="482"/>
                      <a:pt x="886" y="529"/>
                      <a:pt x="893" y="577"/>
                    </a:cubicBezTo>
                    <a:cubicBezTo>
                      <a:pt x="893" y="616"/>
                      <a:pt x="893" y="601"/>
                      <a:pt x="886" y="632"/>
                    </a:cubicBezTo>
                    <a:cubicBezTo>
                      <a:pt x="877" y="664"/>
                      <a:pt x="854" y="648"/>
                      <a:pt x="830" y="664"/>
                    </a:cubicBezTo>
                    <a:cubicBezTo>
                      <a:pt x="806" y="672"/>
                      <a:pt x="814" y="632"/>
                      <a:pt x="814" y="616"/>
                    </a:cubicBezTo>
                    <a:cubicBezTo>
                      <a:pt x="806" y="601"/>
                      <a:pt x="798" y="601"/>
                      <a:pt x="798" y="577"/>
                    </a:cubicBezTo>
                    <a:cubicBezTo>
                      <a:pt x="798" y="545"/>
                      <a:pt x="798" y="537"/>
                      <a:pt x="791" y="537"/>
                    </a:cubicBezTo>
                    <a:cubicBezTo>
                      <a:pt x="783" y="529"/>
                      <a:pt x="775" y="482"/>
                      <a:pt x="775" y="466"/>
                    </a:cubicBezTo>
                    <a:cubicBezTo>
                      <a:pt x="767" y="450"/>
                      <a:pt x="759" y="458"/>
                      <a:pt x="743" y="490"/>
                    </a:cubicBezTo>
                    <a:cubicBezTo>
                      <a:pt x="719" y="514"/>
                      <a:pt x="719" y="498"/>
                      <a:pt x="711" y="466"/>
                    </a:cubicBezTo>
                    <a:cubicBezTo>
                      <a:pt x="711" y="443"/>
                      <a:pt x="719" y="403"/>
                      <a:pt x="719" y="371"/>
                    </a:cubicBezTo>
                    <a:cubicBezTo>
                      <a:pt x="719" y="340"/>
                      <a:pt x="704" y="348"/>
                      <a:pt x="688" y="316"/>
                    </a:cubicBezTo>
                    <a:cubicBezTo>
                      <a:pt x="664" y="292"/>
                      <a:pt x="680" y="245"/>
                      <a:pt x="680" y="221"/>
                    </a:cubicBezTo>
                    <a:cubicBezTo>
                      <a:pt x="680" y="205"/>
                      <a:pt x="711" y="166"/>
                      <a:pt x="719" y="158"/>
                    </a:cubicBezTo>
                    <a:cubicBezTo>
                      <a:pt x="735" y="142"/>
                      <a:pt x="759" y="150"/>
                      <a:pt x="775" y="166"/>
                    </a:cubicBezTo>
                    <a:cubicBezTo>
                      <a:pt x="791" y="174"/>
                      <a:pt x="775" y="181"/>
                      <a:pt x="767" y="190"/>
                    </a:cubicBezTo>
                    <a:cubicBezTo>
                      <a:pt x="751" y="197"/>
                      <a:pt x="759" y="205"/>
                      <a:pt x="759" y="205"/>
                    </a:cubicBezTo>
                    <a:cubicBezTo>
                      <a:pt x="751" y="237"/>
                      <a:pt x="791" y="292"/>
                      <a:pt x="822" y="316"/>
                    </a:cubicBezTo>
                    <a:cubicBezTo>
                      <a:pt x="846" y="332"/>
                      <a:pt x="830" y="348"/>
                      <a:pt x="830" y="379"/>
                    </a:cubicBezTo>
                    <a:cubicBezTo>
                      <a:pt x="830" y="411"/>
                      <a:pt x="846" y="403"/>
                      <a:pt x="854" y="395"/>
                    </a:cubicBezTo>
                    <a:cubicBezTo>
                      <a:pt x="870" y="395"/>
                      <a:pt x="886" y="395"/>
                      <a:pt x="893" y="411"/>
                    </a:cubicBezTo>
                    <a:cubicBezTo>
                      <a:pt x="893" y="427"/>
                      <a:pt x="917" y="466"/>
                      <a:pt x="933" y="498"/>
                    </a:cubicBezTo>
                    <a:cubicBezTo>
                      <a:pt x="957" y="529"/>
                      <a:pt x="941" y="545"/>
                      <a:pt x="941" y="569"/>
                    </a:cubicBezTo>
                    <a:lnTo>
                      <a:pt x="2040" y="711"/>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48" name="Freeform 1061"/>
              <p:cNvSpPr>
                <a:spLocks noChangeArrowheads="1"/>
              </p:cNvSpPr>
              <p:nvPr/>
            </p:nvSpPr>
            <p:spPr bwMode="auto">
              <a:xfrm>
                <a:off x="14306109" y="6070942"/>
                <a:ext cx="221161" cy="329230"/>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 name="T12" fmla="*/ 31 w 388"/>
                  <a:gd name="T13" fmla="*/ 143 h 579"/>
                </a:gdLst>
                <a:ahLst/>
                <a:cxnLst>
                  <a:cxn ang="0">
                    <a:pos x="T0" y="T1"/>
                  </a:cxn>
                  <a:cxn ang="0">
                    <a:pos x="T2" y="T3"/>
                  </a:cxn>
                  <a:cxn ang="0">
                    <a:pos x="T4" y="T5"/>
                  </a:cxn>
                  <a:cxn ang="0">
                    <a:pos x="T6" y="T7"/>
                  </a:cxn>
                  <a:cxn ang="0">
                    <a:pos x="T8" y="T9"/>
                  </a:cxn>
                  <a:cxn ang="0">
                    <a:pos x="T10" y="T11"/>
                  </a:cxn>
                  <a:cxn ang="0">
                    <a:pos x="T12" y="T13"/>
                  </a:cxn>
                </a:cxnLst>
                <a:rect l="0" t="0" r="r" b="b"/>
                <a:pathLst>
                  <a:path w="388" h="579">
                    <a:moveTo>
                      <a:pt x="31" y="143"/>
                    </a:moveTo>
                    <a:lnTo>
                      <a:pt x="86" y="32"/>
                    </a:lnTo>
                    <a:lnTo>
                      <a:pt x="173" y="0"/>
                    </a:lnTo>
                    <a:lnTo>
                      <a:pt x="387" y="435"/>
                    </a:lnTo>
                    <a:lnTo>
                      <a:pt x="150" y="578"/>
                    </a:lnTo>
                    <a:lnTo>
                      <a:pt x="0" y="111"/>
                    </a:lnTo>
                    <a:lnTo>
                      <a:pt x="31" y="143"/>
                    </a:lnTo>
                  </a:path>
                </a:pathLst>
              </a:custGeom>
              <a:solidFill>
                <a:schemeClr val="accent6"/>
              </a:solidFill>
              <a:ln>
                <a:noFill/>
              </a:ln>
              <a:effectLst/>
            </p:spPr>
            <p:txBody>
              <a:bodyPr wrap="none" anchor="ctr"/>
              <a:lstStyle/>
              <a:p>
                <a:endParaRPr lang="en-US" sz="2701" dirty="0">
                  <a:latin typeface="Lato Light"/>
                </a:endParaRPr>
              </a:p>
            </p:txBody>
          </p:sp>
        </p:grpSp>
      </p:grpSp>
      <p:sp>
        <p:nvSpPr>
          <p:cNvPr id="455" name="Freeform 454"/>
          <p:cNvSpPr/>
          <p:nvPr/>
        </p:nvSpPr>
        <p:spPr>
          <a:xfrm rot="21248730">
            <a:off x="9034712" y="7271431"/>
            <a:ext cx="2223084" cy="635396"/>
          </a:xfrm>
          <a:custGeom>
            <a:avLst/>
            <a:gdLst>
              <a:gd name="connsiteX0" fmla="*/ 1551830 w 1551830"/>
              <a:gd name="connsiteY0" fmla="*/ 0 h 819150"/>
              <a:gd name="connsiteX1" fmla="*/ 592980 w 1551830"/>
              <a:gd name="connsiteY1" fmla="*/ 215900 h 819150"/>
              <a:gd name="connsiteX2" fmla="*/ 662830 w 1551830"/>
              <a:gd name="connsiteY2" fmla="*/ 469900 h 819150"/>
              <a:gd name="connsiteX3" fmla="*/ 2430 w 1551830"/>
              <a:gd name="connsiteY3" fmla="*/ 704850 h 819150"/>
              <a:gd name="connsiteX4" fmla="*/ 935880 w 1551830"/>
              <a:gd name="connsiteY4" fmla="*/ 819150 h 819150"/>
              <a:gd name="connsiteX0" fmla="*/ 1557390 w 1557390"/>
              <a:gd name="connsiteY0" fmla="*/ 0 h 819150"/>
              <a:gd name="connsiteX1" fmla="*/ 598540 w 1557390"/>
              <a:gd name="connsiteY1" fmla="*/ 215900 h 819150"/>
              <a:gd name="connsiteX2" fmla="*/ 220297 w 1557390"/>
              <a:gd name="connsiteY2" fmla="*/ 60492 h 819150"/>
              <a:gd name="connsiteX3" fmla="*/ 7990 w 1557390"/>
              <a:gd name="connsiteY3" fmla="*/ 704850 h 819150"/>
              <a:gd name="connsiteX4" fmla="*/ 941440 w 1557390"/>
              <a:gd name="connsiteY4" fmla="*/ 819150 h 819150"/>
              <a:gd name="connsiteX0" fmla="*/ 1560717 w 1560717"/>
              <a:gd name="connsiteY0" fmla="*/ 0 h 819150"/>
              <a:gd name="connsiteX1" fmla="*/ 982555 w 1560717"/>
              <a:gd name="connsiteY1" fmla="*/ 43729 h 819150"/>
              <a:gd name="connsiteX2" fmla="*/ 223624 w 1560717"/>
              <a:gd name="connsiteY2" fmla="*/ 60492 h 819150"/>
              <a:gd name="connsiteX3" fmla="*/ 11317 w 1560717"/>
              <a:gd name="connsiteY3" fmla="*/ 704850 h 819150"/>
              <a:gd name="connsiteX4" fmla="*/ 944767 w 1560717"/>
              <a:gd name="connsiteY4" fmla="*/ 819150 h 819150"/>
              <a:gd name="connsiteX0" fmla="*/ 1549400 w 1549400"/>
              <a:gd name="connsiteY0" fmla="*/ 4619 h 823769"/>
              <a:gd name="connsiteX1" fmla="*/ 971238 w 1549400"/>
              <a:gd name="connsiteY1" fmla="*/ 48348 h 823769"/>
              <a:gd name="connsiteX2" fmla="*/ 0 w 1549400"/>
              <a:gd name="connsiteY2" fmla="*/ 709469 h 823769"/>
              <a:gd name="connsiteX3" fmla="*/ 933450 w 1549400"/>
              <a:gd name="connsiteY3" fmla="*/ 823769 h 823769"/>
              <a:gd name="connsiteX0" fmla="*/ 633660 w 633660"/>
              <a:gd name="connsiteY0" fmla="*/ 13072 h 832222"/>
              <a:gd name="connsiteX1" fmla="*/ 55498 w 633660"/>
              <a:gd name="connsiteY1" fmla="*/ 56801 h 832222"/>
              <a:gd name="connsiteX2" fmla="*/ 17710 w 633660"/>
              <a:gd name="connsiteY2" fmla="*/ 832222 h 832222"/>
              <a:gd name="connsiteX0" fmla="*/ 737591 w 737591"/>
              <a:gd name="connsiteY0" fmla="*/ 0 h 819150"/>
              <a:gd name="connsiteX1" fmla="*/ 29037 w 737591"/>
              <a:gd name="connsiteY1" fmla="*/ 234553 h 819150"/>
              <a:gd name="connsiteX2" fmla="*/ 121641 w 737591"/>
              <a:gd name="connsiteY2" fmla="*/ 819150 h 819150"/>
              <a:gd name="connsiteX0" fmla="*/ 739605 w 739605"/>
              <a:gd name="connsiteY0" fmla="*/ 0 h 818302"/>
              <a:gd name="connsiteX1" fmla="*/ 31051 w 739605"/>
              <a:gd name="connsiteY1" fmla="*/ 234553 h 818302"/>
              <a:gd name="connsiteX2" fmla="*/ 112278 w 739605"/>
              <a:gd name="connsiteY2" fmla="*/ 818302 h 818302"/>
              <a:gd name="connsiteX0" fmla="*/ 1679750 w 1679750"/>
              <a:gd name="connsiteY0" fmla="*/ 384084 h 585417"/>
              <a:gd name="connsiteX1" fmla="*/ 92520 w 1679750"/>
              <a:gd name="connsiteY1" fmla="*/ 1668 h 585417"/>
              <a:gd name="connsiteX2" fmla="*/ 173747 w 1679750"/>
              <a:gd name="connsiteY2" fmla="*/ 585417 h 585417"/>
              <a:gd name="connsiteX0" fmla="*/ 1506003 w 1506003"/>
              <a:gd name="connsiteY0" fmla="*/ 111728 h 313061"/>
              <a:gd name="connsiteX1" fmla="*/ 684835 w 1506003"/>
              <a:gd name="connsiteY1" fmla="*/ 3654 h 313061"/>
              <a:gd name="connsiteX2" fmla="*/ 0 w 1506003"/>
              <a:gd name="connsiteY2" fmla="*/ 313061 h 313061"/>
              <a:gd name="connsiteX0" fmla="*/ 1494337 w 1494337"/>
              <a:gd name="connsiteY0" fmla="*/ 191770 h 310413"/>
              <a:gd name="connsiteX1" fmla="*/ 684835 w 1494337"/>
              <a:gd name="connsiteY1" fmla="*/ 1006 h 310413"/>
              <a:gd name="connsiteX2" fmla="*/ 0 w 1494337"/>
              <a:gd name="connsiteY2" fmla="*/ 310413 h 310413"/>
            </a:gdLst>
            <a:ahLst/>
            <a:cxnLst>
              <a:cxn ang="0">
                <a:pos x="connsiteX0" y="connsiteY0"/>
              </a:cxn>
              <a:cxn ang="0">
                <a:pos x="connsiteX1" y="connsiteY1"/>
              </a:cxn>
              <a:cxn ang="0">
                <a:pos x="connsiteX2" y="connsiteY2"/>
              </a:cxn>
            </a:cxnLst>
            <a:rect l="l" t="t" r="r" b="b"/>
            <a:pathLst>
              <a:path w="1494337" h="310413">
                <a:moveTo>
                  <a:pt x="1494337" y="191770"/>
                </a:moveTo>
                <a:cubicBezTo>
                  <a:pt x="1088995" y="260561"/>
                  <a:pt x="933891" y="-18768"/>
                  <a:pt x="684835" y="1006"/>
                </a:cubicBezTo>
                <a:cubicBezTo>
                  <a:pt x="435779" y="20780"/>
                  <a:pt x="7872" y="148867"/>
                  <a:pt x="0" y="310413"/>
                </a:cubicBezTo>
              </a:path>
            </a:pathLst>
          </a:custGeom>
          <a:ln w="38100" cap="rnd" cmpd="sng">
            <a:solidFill>
              <a:schemeClr val="bg1"/>
            </a:solidFill>
            <a:prstDash val="sysDot"/>
            <a:headEnd type="oval"/>
            <a:tailEnd type="oval"/>
          </a:ln>
        </p:spPr>
        <p:style>
          <a:lnRef idx="1">
            <a:schemeClr val="dk1"/>
          </a:lnRef>
          <a:fillRef idx="0">
            <a:schemeClr val="dk1"/>
          </a:fillRef>
          <a:effectRef idx="0">
            <a:schemeClr val="dk1"/>
          </a:effectRef>
          <a:fontRef idx="minor">
            <a:schemeClr val="tx1"/>
          </a:fontRef>
        </p:style>
        <p:txBody>
          <a:bodyPr rtlCol="0" anchor="ctr"/>
          <a:lstStyle/>
          <a:p>
            <a:pPr algn="ctr"/>
            <a:endParaRPr lang="en-US" sz="2701" dirty="0">
              <a:latin typeface="Lato Light"/>
            </a:endParaRPr>
          </a:p>
        </p:txBody>
      </p:sp>
      <p:grpSp>
        <p:nvGrpSpPr>
          <p:cNvPr id="2" name="Group 1"/>
          <p:cNvGrpSpPr/>
          <p:nvPr/>
        </p:nvGrpSpPr>
        <p:grpSpPr>
          <a:xfrm>
            <a:off x="1642290" y="9313238"/>
            <a:ext cx="3188287" cy="1064003"/>
            <a:chOff x="2189150" y="10130795"/>
            <a:chExt cx="4249942" cy="1418300"/>
          </a:xfrm>
        </p:grpSpPr>
        <p:grpSp>
          <p:nvGrpSpPr>
            <p:cNvPr id="490" name="Group 489"/>
            <p:cNvGrpSpPr/>
            <p:nvPr/>
          </p:nvGrpSpPr>
          <p:grpSpPr>
            <a:xfrm>
              <a:off x="3283176" y="10130795"/>
              <a:ext cx="3155916" cy="1418300"/>
              <a:chOff x="8198838" y="3829029"/>
              <a:chExt cx="1578369" cy="709150"/>
            </a:xfrm>
          </p:grpSpPr>
          <p:sp>
            <p:nvSpPr>
              <p:cNvPr id="492" name="TextBox 491"/>
              <p:cNvSpPr txBox="1"/>
              <p:nvPr/>
            </p:nvSpPr>
            <p:spPr>
              <a:xfrm>
                <a:off x="8198838" y="3829029"/>
                <a:ext cx="811333" cy="369321"/>
              </a:xfrm>
              <a:prstGeom prst="rect">
                <a:avLst/>
              </a:prstGeom>
              <a:noFill/>
            </p:spPr>
            <p:txBody>
              <a:bodyPr wrap="none" rtlCol="0">
                <a:spAutoFit/>
              </a:bodyPr>
              <a:lstStyle/>
              <a:p>
                <a:r>
                  <a:rPr lang="id-ID" sz="3001" b="1" dirty="0">
                    <a:solidFill>
                      <a:schemeClr val="accent1"/>
                    </a:solidFill>
                    <a:latin typeface="Lato Regular"/>
                    <a:cs typeface="Lato Regular"/>
                  </a:rPr>
                  <a:t>Miami</a:t>
                </a:r>
              </a:p>
            </p:txBody>
          </p:sp>
          <p:sp>
            <p:nvSpPr>
              <p:cNvPr id="493" name="TextBox 492"/>
              <p:cNvSpPr txBox="1"/>
              <p:nvPr/>
            </p:nvSpPr>
            <p:spPr>
              <a:xfrm>
                <a:off x="8198838" y="4138174"/>
                <a:ext cx="1578369" cy="400005"/>
              </a:xfrm>
              <a:prstGeom prst="rect">
                <a:avLst/>
              </a:prstGeom>
              <a:noFill/>
            </p:spPr>
            <p:txBody>
              <a:bodyPr wrap="square" rtlCol="0">
                <a:spAutoFit/>
              </a:bodyPr>
              <a:lstStyle/>
              <a:p>
                <a:r>
                  <a:rPr lang="pt-BR" sz="1650" dirty="0">
                    <a:latin typeface="Lato Light"/>
                    <a:cs typeface="Lato Light"/>
                  </a:rPr>
                  <a:t>Lorem ipsum dolor sit amet, consectetur adi</a:t>
                </a:r>
                <a:endParaRPr lang="en-US" sz="1650" b="1" dirty="0">
                  <a:latin typeface="Lato Light"/>
                  <a:cs typeface="Lato Light"/>
                </a:endParaRPr>
              </a:p>
            </p:txBody>
          </p:sp>
        </p:grpSp>
        <p:sp>
          <p:nvSpPr>
            <p:cNvPr id="511" name="AutoShape 137"/>
            <p:cNvSpPr>
              <a:spLocks/>
            </p:cNvSpPr>
            <p:nvPr/>
          </p:nvSpPr>
          <p:spPr bwMode="auto">
            <a:xfrm rot="4313431">
              <a:off x="2182974" y="10454032"/>
              <a:ext cx="851441" cy="839090"/>
            </a:xfrm>
            <a:custGeom>
              <a:avLst/>
              <a:gdLst>
                <a:gd name="T0" fmla="*/ 278227252 w 21437"/>
                <a:gd name="T1" fmla="*/ 181512920 h 21437"/>
                <a:gd name="T2" fmla="*/ 224525382 w 21437"/>
                <a:gd name="T3" fmla="*/ 186253815 h 21437"/>
                <a:gd name="T4" fmla="*/ 163746388 w 21437"/>
                <a:gd name="T5" fmla="*/ 127098893 h 21437"/>
                <a:gd name="T6" fmla="*/ 297860420 w 21437"/>
                <a:gd name="T7" fmla="*/ 48183154 h 21437"/>
                <a:gd name="T8" fmla="*/ 275053811 w 21437"/>
                <a:gd name="T9" fmla="*/ 25990522 h 21437"/>
                <a:gd name="T10" fmla="*/ 103373648 w 21437"/>
                <a:gd name="T11" fmla="*/ 68352185 h 21437"/>
                <a:gd name="T12" fmla="*/ 39968114 w 21437"/>
                <a:gd name="T13" fmla="*/ 6668302 h 21437"/>
                <a:gd name="T14" fmla="*/ 6852655 w 21437"/>
                <a:gd name="T15" fmla="*/ 6668302 h 21437"/>
                <a:gd name="T16" fmla="*/ 6852655 w 21437"/>
                <a:gd name="T17" fmla="*/ 38890974 h 21437"/>
                <a:gd name="T18" fmla="*/ 70245387 w 21437"/>
                <a:gd name="T19" fmla="*/ 100574975 h 21437"/>
                <a:gd name="T20" fmla="*/ 26808398 w 21437"/>
                <a:gd name="T21" fmla="*/ 267534270 h 21437"/>
                <a:gd name="T22" fmla="*/ 49629224 w 21437"/>
                <a:gd name="T23" fmla="*/ 289739412 h 21437"/>
                <a:gd name="T24" fmla="*/ 130630929 w 21437"/>
                <a:gd name="T25" fmla="*/ 159320396 h 21437"/>
                <a:gd name="T26" fmla="*/ 191411339 w 21437"/>
                <a:gd name="T27" fmla="*/ 218476486 h 21437"/>
                <a:gd name="T28" fmla="*/ 186538780 w 21437"/>
                <a:gd name="T29" fmla="*/ 270731883 h 21437"/>
                <a:gd name="T30" fmla="*/ 209344203 w 21437"/>
                <a:gd name="T31" fmla="*/ 292937024 h 21437"/>
                <a:gd name="T32" fmla="*/ 242459541 w 21437"/>
                <a:gd name="T33" fmla="*/ 235926948 h 21437"/>
                <a:gd name="T34" fmla="*/ 301048198 w 21437"/>
                <a:gd name="T35" fmla="*/ 203704266 h 21437"/>
                <a:gd name="T36" fmla="*/ 278227252 w 21437"/>
                <a:gd name="T37" fmla="*/ 181512920 h 21437"/>
                <a:gd name="T38" fmla="*/ 278227252 w 21437"/>
                <a:gd name="T39" fmla="*/ 181512920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chemeClr val="accent1"/>
            </a:solidFill>
            <a:ln>
              <a:noFill/>
            </a:ln>
          </p:spPr>
          <p:txBody>
            <a:bodyPr lIns="0" tIns="0" rIns="0" bIns="0"/>
            <a:lstStyle/>
            <a:p>
              <a:endParaRPr lang="en-US" sz="2701" dirty="0">
                <a:latin typeface="Lato Light"/>
              </a:endParaRPr>
            </a:p>
          </p:txBody>
        </p:sp>
      </p:grpSp>
      <p:grpSp>
        <p:nvGrpSpPr>
          <p:cNvPr id="3" name="Group 2"/>
          <p:cNvGrpSpPr/>
          <p:nvPr/>
        </p:nvGrpSpPr>
        <p:grpSpPr>
          <a:xfrm>
            <a:off x="5687253" y="9296643"/>
            <a:ext cx="3205003" cy="1064003"/>
            <a:chOff x="7581030" y="10108674"/>
            <a:chExt cx="4272224" cy="1418300"/>
          </a:xfrm>
        </p:grpSpPr>
        <p:grpSp>
          <p:nvGrpSpPr>
            <p:cNvPr id="495" name="Group 494"/>
            <p:cNvGrpSpPr/>
            <p:nvPr/>
          </p:nvGrpSpPr>
          <p:grpSpPr>
            <a:xfrm>
              <a:off x="8697338" y="10108674"/>
              <a:ext cx="3155916" cy="1418300"/>
              <a:chOff x="8198838" y="3829029"/>
              <a:chExt cx="1578369" cy="709150"/>
            </a:xfrm>
          </p:grpSpPr>
          <p:sp>
            <p:nvSpPr>
              <p:cNvPr id="497" name="TextBox 496"/>
              <p:cNvSpPr txBox="1"/>
              <p:nvPr/>
            </p:nvSpPr>
            <p:spPr>
              <a:xfrm>
                <a:off x="8198838" y="3829029"/>
                <a:ext cx="1081706" cy="369321"/>
              </a:xfrm>
              <a:prstGeom prst="rect">
                <a:avLst/>
              </a:prstGeom>
              <a:noFill/>
            </p:spPr>
            <p:txBody>
              <a:bodyPr wrap="none" rtlCol="0">
                <a:spAutoFit/>
              </a:bodyPr>
              <a:lstStyle/>
              <a:p>
                <a:r>
                  <a:rPr lang="id-ID" sz="3001" b="1" dirty="0">
                    <a:solidFill>
                      <a:schemeClr val="accent2"/>
                    </a:solidFill>
                    <a:latin typeface="Lato Regular"/>
                    <a:cs typeface="Lato Regular"/>
                  </a:rPr>
                  <a:t>Houston</a:t>
                </a:r>
              </a:p>
            </p:txBody>
          </p:sp>
          <p:sp>
            <p:nvSpPr>
              <p:cNvPr id="498" name="TextBox 497"/>
              <p:cNvSpPr txBox="1"/>
              <p:nvPr/>
            </p:nvSpPr>
            <p:spPr>
              <a:xfrm>
                <a:off x="8198838" y="4138174"/>
                <a:ext cx="1578369" cy="400005"/>
              </a:xfrm>
              <a:prstGeom prst="rect">
                <a:avLst/>
              </a:prstGeom>
              <a:noFill/>
            </p:spPr>
            <p:txBody>
              <a:bodyPr wrap="square" rtlCol="0">
                <a:spAutoFit/>
              </a:bodyPr>
              <a:lstStyle/>
              <a:p>
                <a:r>
                  <a:rPr lang="pt-BR" sz="1650" dirty="0">
                    <a:latin typeface="Lato Light"/>
                    <a:cs typeface="Lato Light"/>
                  </a:rPr>
                  <a:t>Lorem ipsum dolor sit amet, consectetur adi</a:t>
                </a:r>
                <a:endParaRPr lang="en-US" sz="1650" b="1" dirty="0">
                  <a:latin typeface="Lato Light"/>
                  <a:cs typeface="Lato Light"/>
                </a:endParaRPr>
              </a:p>
            </p:txBody>
          </p:sp>
        </p:grpSp>
        <p:sp>
          <p:nvSpPr>
            <p:cNvPr id="512" name="AutoShape 137"/>
            <p:cNvSpPr>
              <a:spLocks/>
            </p:cNvSpPr>
            <p:nvPr/>
          </p:nvSpPr>
          <p:spPr bwMode="auto">
            <a:xfrm rot="4313431">
              <a:off x="7574854" y="10476312"/>
              <a:ext cx="851441" cy="839090"/>
            </a:xfrm>
            <a:custGeom>
              <a:avLst/>
              <a:gdLst>
                <a:gd name="T0" fmla="*/ 278227252 w 21437"/>
                <a:gd name="T1" fmla="*/ 181512920 h 21437"/>
                <a:gd name="T2" fmla="*/ 224525382 w 21437"/>
                <a:gd name="T3" fmla="*/ 186253815 h 21437"/>
                <a:gd name="T4" fmla="*/ 163746388 w 21437"/>
                <a:gd name="T5" fmla="*/ 127098893 h 21437"/>
                <a:gd name="T6" fmla="*/ 297860420 w 21437"/>
                <a:gd name="T7" fmla="*/ 48183154 h 21437"/>
                <a:gd name="T8" fmla="*/ 275053811 w 21437"/>
                <a:gd name="T9" fmla="*/ 25990522 h 21437"/>
                <a:gd name="T10" fmla="*/ 103373648 w 21437"/>
                <a:gd name="T11" fmla="*/ 68352185 h 21437"/>
                <a:gd name="T12" fmla="*/ 39968114 w 21437"/>
                <a:gd name="T13" fmla="*/ 6668302 h 21437"/>
                <a:gd name="T14" fmla="*/ 6852655 w 21437"/>
                <a:gd name="T15" fmla="*/ 6668302 h 21437"/>
                <a:gd name="T16" fmla="*/ 6852655 w 21437"/>
                <a:gd name="T17" fmla="*/ 38890974 h 21437"/>
                <a:gd name="T18" fmla="*/ 70245387 w 21437"/>
                <a:gd name="T19" fmla="*/ 100574975 h 21437"/>
                <a:gd name="T20" fmla="*/ 26808398 w 21437"/>
                <a:gd name="T21" fmla="*/ 267534270 h 21437"/>
                <a:gd name="T22" fmla="*/ 49629224 w 21437"/>
                <a:gd name="T23" fmla="*/ 289739412 h 21437"/>
                <a:gd name="T24" fmla="*/ 130630929 w 21437"/>
                <a:gd name="T25" fmla="*/ 159320396 h 21437"/>
                <a:gd name="T26" fmla="*/ 191411339 w 21437"/>
                <a:gd name="T27" fmla="*/ 218476486 h 21437"/>
                <a:gd name="T28" fmla="*/ 186538780 w 21437"/>
                <a:gd name="T29" fmla="*/ 270731883 h 21437"/>
                <a:gd name="T30" fmla="*/ 209344203 w 21437"/>
                <a:gd name="T31" fmla="*/ 292937024 h 21437"/>
                <a:gd name="T32" fmla="*/ 242459541 w 21437"/>
                <a:gd name="T33" fmla="*/ 235926948 h 21437"/>
                <a:gd name="T34" fmla="*/ 301048198 w 21437"/>
                <a:gd name="T35" fmla="*/ 203704266 h 21437"/>
                <a:gd name="T36" fmla="*/ 278227252 w 21437"/>
                <a:gd name="T37" fmla="*/ 181512920 h 21437"/>
                <a:gd name="T38" fmla="*/ 278227252 w 21437"/>
                <a:gd name="T39" fmla="*/ 181512920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chemeClr val="accent2"/>
            </a:solidFill>
            <a:ln>
              <a:noFill/>
            </a:ln>
          </p:spPr>
          <p:txBody>
            <a:bodyPr lIns="0" tIns="0" rIns="0" bIns="0"/>
            <a:lstStyle/>
            <a:p>
              <a:endParaRPr lang="en-US" sz="2701" dirty="0">
                <a:latin typeface="Lato Light"/>
              </a:endParaRPr>
            </a:p>
          </p:txBody>
        </p:sp>
      </p:grpSp>
      <p:grpSp>
        <p:nvGrpSpPr>
          <p:cNvPr id="4" name="Group 3"/>
          <p:cNvGrpSpPr/>
          <p:nvPr/>
        </p:nvGrpSpPr>
        <p:grpSpPr>
          <a:xfrm>
            <a:off x="9948684" y="9283095"/>
            <a:ext cx="3166214" cy="1064002"/>
            <a:chOff x="13261457" y="10090622"/>
            <a:chExt cx="4220519" cy="1418300"/>
          </a:xfrm>
        </p:grpSpPr>
        <p:grpSp>
          <p:nvGrpSpPr>
            <p:cNvPr id="500" name="Group 499"/>
            <p:cNvGrpSpPr/>
            <p:nvPr/>
          </p:nvGrpSpPr>
          <p:grpSpPr>
            <a:xfrm>
              <a:off x="14326060" y="10090622"/>
              <a:ext cx="3155916" cy="1418300"/>
              <a:chOff x="8198838" y="3829029"/>
              <a:chExt cx="1578369" cy="709150"/>
            </a:xfrm>
          </p:grpSpPr>
          <p:sp>
            <p:nvSpPr>
              <p:cNvPr id="502" name="TextBox 501"/>
              <p:cNvSpPr txBox="1"/>
              <p:nvPr/>
            </p:nvSpPr>
            <p:spPr>
              <a:xfrm>
                <a:off x="8198838" y="3829029"/>
                <a:ext cx="1230251" cy="369321"/>
              </a:xfrm>
              <a:prstGeom prst="rect">
                <a:avLst/>
              </a:prstGeom>
              <a:noFill/>
            </p:spPr>
            <p:txBody>
              <a:bodyPr wrap="none" rtlCol="0">
                <a:spAutoFit/>
              </a:bodyPr>
              <a:lstStyle/>
              <a:p>
                <a:r>
                  <a:rPr lang="id-ID" sz="3001" b="1" dirty="0">
                    <a:solidFill>
                      <a:schemeClr val="accent3"/>
                    </a:solidFill>
                    <a:latin typeface="Lato Regular"/>
                    <a:cs typeface="Lato Regular"/>
                  </a:rPr>
                  <a:t>New York</a:t>
                </a:r>
              </a:p>
            </p:txBody>
          </p:sp>
          <p:sp>
            <p:nvSpPr>
              <p:cNvPr id="503" name="TextBox 502"/>
              <p:cNvSpPr txBox="1"/>
              <p:nvPr/>
            </p:nvSpPr>
            <p:spPr>
              <a:xfrm>
                <a:off x="8198838" y="4138174"/>
                <a:ext cx="1578369" cy="400005"/>
              </a:xfrm>
              <a:prstGeom prst="rect">
                <a:avLst/>
              </a:prstGeom>
              <a:noFill/>
            </p:spPr>
            <p:txBody>
              <a:bodyPr wrap="square" rtlCol="0">
                <a:spAutoFit/>
              </a:bodyPr>
              <a:lstStyle/>
              <a:p>
                <a:r>
                  <a:rPr lang="pt-BR" sz="1650" dirty="0">
                    <a:latin typeface="Lato Light"/>
                    <a:cs typeface="Lato Light"/>
                  </a:rPr>
                  <a:t>Lorem ipsum dolor sit amet, consectetur adi</a:t>
                </a:r>
                <a:endParaRPr lang="en-US" sz="1650" b="1" dirty="0">
                  <a:latin typeface="Lato Light"/>
                  <a:cs typeface="Lato Light"/>
                </a:endParaRPr>
              </a:p>
            </p:txBody>
          </p:sp>
        </p:grpSp>
        <p:sp>
          <p:nvSpPr>
            <p:cNvPr id="513" name="AutoShape 137"/>
            <p:cNvSpPr>
              <a:spLocks/>
            </p:cNvSpPr>
            <p:nvPr/>
          </p:nvSpPr>
          <p:spPr bwMode="auto">
            <a:xfrm rot="4313431">
              <a:off x="13255281" y="10476312"/>
              <a:ext cx="851441" cy="839090"/>
            </a:xfrm>
            <a:custGeom>
              <a:avLst/>
              <a:gdLst>
                <a:gd name="T0" fmla="*/ 278227252 w 21437"/>
                <a:gd name="T1" fmla="*/ 181512920 h 21437"/>
                <a:gd name="T2" fmla="*/ 224525382 w 21437"/>
                <a:gd name="T3" fmla="*/ 186253815 h 21437"/>
                <a:gd name="T4" fmla="*/ 163746388 w 21437"/>
                <a:gd name="T5" fmla="*/ 127098893 h 21437"/>
                <a:gd name="T6" fmla="*/ 297860420 w 21437"/>
                <a:gd name="T7" fmla="*/ 48183154 h 21437"/>
                <a:gd name="T8" fmla="*/ 275053811 w 21437"/>
                <a:gd name="T9" fmla="*/ 25990522 h 21437"/>
                <a:gd name="T10" fmla="*/ 103373648 w 21437"/>
                <a:gd name="T11" fmla="*/ 68352185 h 21437"/>
                <a:gd name="T12" fmla="*/ 39968114 w 21437"/>
                <a:gd name="T13" fmla="*/ 6668302 h 21437"/>
                <a:gd name="T14" fmla="*/ 6852655 w 21437"/>
                <a:gd name="T15" fmla="*/ 6668302 h 21437"/>
                <a:gd name="T16" fmla="*/ 6852655 w 21437"/>
                <a:gd name="T17" fmla="*/ 38890974 h 21437"/>
                <a:gd name="T18" fmla="*/ 70245387 w 21437"/>
                <a:gd name="T19" fmla="*/ 100574975 h 21437"/>
                <a:gd name="T20" fmla="*/ 26808398 w 21437"/>
                <a:gd name="T21" fmla="*/ 267534270 h 21437"/>
                <a:gd name="T22" fmla="*/ 49629224 w 21437"/>
                <a:gd name="T23" fmla="*/ 289739412 h 21437"/>
                <a:gd name="T24" fmla="*/ 130630929 w 21437"/>
                <a:gd name="T25" fmla="*/ 159320396 h 21437"/>
                <a:gd name="T26" fmla="*/ 191411339 w 21437"/>
                <a:gd name="T27" fmla="*/ 218476486 h 21437"/>
                <a:gd name="T28" fmla="*/ 186538780 w 21437"/>
                <a:gd name="T29" fmla="*/ 270731883 h 21437"/>
                <a:gd name="T30" fmla="*/ 209344203 w 21437"/>
                <a:gd name="T31" fmla="*/ 292937024 h 21437"/>
                <a:gd name="T32" fmla="*/ 242459541 w 21437"/>
                <a:gd name="T33" fmla="*/ 235926948 h 21437"/>
                <a:gd name="T34" fmla="*/ 301048198 w 21437"/>
                <a:gd name="T35" fmla="*/ 203704266 h 21437"/>
                <a:gd name="T36" fmla="*/ 278227252 w 21437"/>
                <a:gd name="T37" fmla="*/ 181512920 h 21437"/>
                <a:gd name="T38" fmla="*/ 278227252 w 21437"/>
                <a:gd name="T39" fmla="*/ 181512920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chemeClr val="accent3"/>
            </a:solidFill>
            <a:ln>
              <a:noFill/>
            </a:ln>
          </p:spPr>
          <p:txBody>
            <a:bodyPr lIns="0" tIns="0" rIns="0" bIns="0"/>
            <a:lstStyle/>
            <a:p>
              <a:endParaRPr lang="en-US" sz="2701" dirty="0">
                <a:latin typeface="Lato Light"/>
              </a:endParaRPr>
            </a:p>
          </p:txBody>
        </p:sp>
      </p:grpSp>
      <p:grpSp>
        <p:nvGrpSpPr>
          <p:cNvPr id="5" name="Group 4"/>
          <p:cNvGrpSpPr/>
          <p:nvPr/>
        </p:nvGrpSpPr>
        <p:grpSpPr>
          <a:xfrm>
            <a:off x="14012064" y="9290328"/>
            <a:ext cx="3181226" cy="1064002"/>
            <a:chOff x="18677887" y="10100255"/>
            <a:chExt cx="4240530" cy="1418300"/>
          </a:xfrm>
        </p:grpSpPr>
        <p:grpSp>
          <p:nvGrpSpPr>
            <p:cNvPr id="505" name="Group 504"/>
            <p:cNvGrpSpPr/>
            <p:nvPr/>
          </p:nvGrpSpPr>
          <p:grpSpPr>
            <a:xfrm>
              <a:off x="19762501" y="10100255"/>
              <a:ext cx="3155916" cy="1418300"/>
              <a:chOff x="8198838" y="3829029"/>
              <a:chExt cx="1578369" cy="709150"/>
            </a:xfrm>
          </p:grpSpPr>
          <p:sp>
            <p:nvSpPr>
              <p:cNvPr id="507" name="TextBox 506"/>
              <p:cNvSpPr txBox="1"/>
              <p:nvPr/>
            </p:nvSpPr>
            <p:spPr>
              <a:xfrm>
                <a:off x="8198838" y="3829029"/>
                <a:ext cx="1445054" cy="369321"/>
              </a:xfrm>
              <a:prstGeom prst="rect">
                <a:avLst/>
              </a:prstGeom>
              <a:noFill/>
            </p:spPr>
            <p:txBody>
              <a:bodyPr wrap="none" rtlCol="0">
                <a:spAutoFit/>
              </a:bodyPr>
              <a:lstStyle/>
              <a:p>
                <a:r>
                  <a:rPr lang="id-ID" sz="3001" b="1" dirty="0">
                    <a:solidFill>
                      <a:schemeClr val="accent4"/>
                    </a:solidFill>
                    <a:latin typeface="Lato Regular"/>
                    <a:cs typeface="Lato Regular"/>
                  </a:rPr>
                  <a:t>Los Angeles</a:t>
                </a:r>
              </a:p>
            </p:txBody>
          </p:sp>
          <p:sp>
            <p:nvSpPr>
              <p:cNvPr id="508" name="TextBox 507"/>
              <p:cNvSpPr txBox="1"/>
              <p:nvPr/>
            </p:nvSpPr>
            <p:spPr>
              <a:xfrm>
                <a:off x="8198838" y="4138174"/>
                <a:ext cx="1578369" cy="400005"/>
              </a:xfrm>
              <a:prstGeom prst="rect">
                <a:avLst/>
              </a:prstGeom>
              <a:noFill/>
            </p:spPr>
            <p:txBody>
              <a:bodyPr wrap="square" rtlCol="0">
                <a:spAutoFit/>
              </a:bodyPr>
              <a:lstStyle/>
              <a:p>
                <a:r>
                  <a:rPr lang="pt-BR" sz="1650" dirty="0">
                    <a:latin typeface="Lato Light"/>
                    <a:cs typeface="Lato Light"/>
                  </a:rPr>
                  <a:t>Lorem ipsum dolor sit amet, consectetur adi</a:t>
                </a:r>
                <a:endParaRPr lang="en-US" sz="1650" b="1" dirty="0">
                  <a:latin typeface="Lato Light"/>
                  <a:cs typeface="Lato Light"/>
                </a:endParaRPr>
              </a:p>
            </p:txBody>
          </p:sp>
        </p:grpSp>
        <p:sp>
          <p:nvSpPr>
            <p:cNvPr id="514" name="AutoShape 137"/>
            <p:cNvSpPr>
              <a:spLocks/>
            </p:cNvSpPr>
            <p:nvPr/>
          </p:nvSpPr>
          <p:spPr bwMode="auto">
            <a:xfrm rot="4313431">
              <a:off x="18671711" y="10498592"/>
              <a:ext cx="851441" cy="839090"/>
            </a:xfrm>
            <a:custGeom>
              <a:avLst/>
              <a:gdLst>
                <a:gd name="T0" fmla="*/ 278227252 w 21437"/>
                <a:gd name="T1" fmla="*/ 181512920 h 21437"/>
                <a:gd name="T2" fmla="*/ 224525382 w 21437"/>
                <a:gd name="T3" fmla="*/ 186253815 h 21437"/>
                <a:gd name="T4" fmla="*/ 163746388 w 21437"/>
                <a:gd name="T5" fmla="*/ 127098893 h 21437"/>
                <a:gd name="T6" fmla="*/ 297860420 w 21437"/>
                <a:gd name="T7" fmla="*/ 48183154 h 21437"/>
                <a:gd name="T8" fmla="*/ 275053811 w 21437"/>
                <a:gd name="T9" fmla="*/ 25990522 h 21437"/>
                <a:gd name="T10" fmla="*/ 103373648 w 21437"/>
                <a:gd name="T11" fmla="*/ 68352185 h 21437"/>
                <a:gd name="T12" fmla="*/ 39968114 w 21437"/>
                <a:gd name="T13" fmla="*/ 6668302 h 21437"/>
                <a:gd name="T14" fmla="*/ 6852655 w 21437"/>
                <a:gd name="T15" fmla="*/ 6668302 h 21437"/>
                <a:gd name="T16" fmla="*/ 6852655 w 21437"/>
                <a:gd name="T17" fmla="*/ 38890974 h 21437"/>
                <a:gd name="T18" fmla="*/ 70245387 w 21437"/>
                <a:gd name="T19" fmla="*/ 100574975 h 21437"/>
                <a:gd name="T20" fmla="*/ 26808398 w 21437"/>
                <a:gd name="T21" fmla="*/ 267534270 h 21437"/>
                <a:gd name="T22" fmla="*/ 49629224 w 21437"/>
                <a:gd name="T23" fmla="*/ 289739412 h 21437"/>
                <a:gd name="T24" fmla="*/ 130630929 w 21437"/>
                <a:gd name="T25" fmla="*/ 159320396 h 21437"/>
                <a:gd name="T26" fmla="*/ 191411339 w 21437"/>
                <a:gd name="T27" fmla="*/ 218476486 h 21437"/>
                <a:gd name="T28" fmla="*/ 186538780 w 21437"/>
                <a:gd name="T29" fmla="*/ 270731883 h 21437"/>
                <a:gd name="T30" fmla="*/ 209344203 w 21437"/>
                <a:gd name="T31" fmla="*/ 292937024 h 21437"/>
                <a:gd name="T32" fmla="*/ 242459541 w 21437"/>
                <a:gd name="T33" fmla="*/ 235926948 h 21437"/>
                <a:gd name="T34" fmla="*/ 301048198 w 21437"/>
                <a:gd name="T35" fmla="*/ 203704266 h 21437"/>
                <a:gd name="T36" fmla="*/ 278227252 w 21437"/>
                <a:gd name="T37" fmla="*/ 181512920 h 21437"/>
                <a:gd name="T38" fmla="*/ 278227252 w 21437"/>
                <a:gd name="T39" fmla="*/ 181512920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chemeClr val="accent4"/>
            </a:solidFill>
            <a:ln>
              <a:noFill/>
            </a:ln>
          </p:spPr>
          <p:txBody>
            <a:bodyPr lIns="0" tIns="0" rIns="0" bIns="0"/>
            <a:lstStyle/>
            <a:p>
              <a:endParaRPr lang="en-US" sz="2701" dirty="0">
                <a:latin typeface="Lato Light"/>
              </a:endParaRPr>
            </a:p>
          </p:txBody>
        </p:sp>
      </p:grpSp>
      <p:sp>
        <p:nvSpPr>
          <p:cNvPr id="453" name="Freeform 452"/>
          <p:cNvSpPr/>
          <p:nvPr/>
        </p:nvSpPr>
        <p:spPr>
          <a:xfrm rot="13537719" flipV="1">
            <a:off x="5766108" y="6525087"/>
            <a:ext cx="3438695" cy="1315250"/>
          </a:xfrm>
          <a:custGeom>
            <a:avLst/>
            <a:gdLst>
              <a:gd name="connsiteX0" fmla="*/ 0 w 4152900"/>
              <a:gd name="connsiteY0" fmla="*/ 8287 h 1548369"/>
              <a:gd name="connsiteX1" fmla="*/ 1790700 w 4152900"/>
              <a:gd name="connsiteY1" fmla="*/ 135287 h 1548369"/>
              <a:gd name="connsiteX2" fmla="*/ 2343150 w 4152900"/>
              <a:gd name="connsiteY2" fmla="*/ 941737 h 1548369"/>
              <a:gd name="connsiteX3" fmla="*/ 3721100 w 4152900"/>
              <a:gd name="connsiteY3" fmla="*/ 1544987 h 1548369"/>
              <a:gd name="connsiteX4" fmla="*/ 4152900 w 4152900"/>
              <a:gd name="connsiteY4" fmla="*/ 1157637 h 1548369"/>
              <a:gd name="connsiteX0" fmla="*/ 0 w 4152900"/>
              <a:gd name="connsiteY0" fmla="*/ 8287 h 1197963"/>
              <a:gd name="connsiteX1" fmla="*/ 1790700 w 4152900"/>
              <a:gd name="connsiteY1" fmla="*/ 135287 h 1197963"/>
              <a:gd name="connsiteX2" fmla="*/ 2343150 w 4152900"/>
              <a:gd name="connsiteY2" fmla="*/ 941737 h 1197963"/>
              <a:gd name="connsiteX3" fmla="*/ 3473381 w 4152900"/>
              <a:gd name="connsiteY3" fmla="*/ 898623 h 1197963"/>
              <a:gd name="connsiteX4" fmla="*/ 4152900 w 4152900"/>
              <a:gd name="connsiteY4" fmla="*/ 1157637 h 1197963"/>
              <a:gd name="connsiteX0" fmla="*/ 0 w 4152900"/>
              <a:gd name="connsiteY0" fmla="*/ 8287 h 1157637"/>
              <a:gd name="connsiteX1" fmla="*/ 1790700 w 4152900"/>
              <a:gd name="connsiteY1" fmla="*/ 135287 h 1157637"/>
              <a:gd name="connsiteX2" fmla="*/ 2343150 w 4152900"/>
              <a:gd name="connsiteY2" fmla="*/ 941737 h 1157637"/>
              <a:gd name="connsiteX3" fmla="*/ 4152900 w 4152900"/>
              <a:gd name="connsiteY3" fmla="*/ 1157637 h 1157637"/>
              <a:gd name="connsiteX0" fmla="*/ 0 w 4152900"/>
              <a:gd name="connsiteY0" fmla="*/ 16656 h 1166006"/>
              <a:gd name="connsiteX1" fmla="*/ 1790700 w 4152900"/>
              <a:gd name="connsiteY1" fmla="*/ 143656 h 1166006"/>
              <a:gd name="connsiteX2" fmla="*/ 4152900 w 4152900"/>
              <a:gd name="connsiteY2" fmla="*/ 1166006 h 1166006"/>
              <a:gd name="connsiteX0" fmla="*/ 0 w 4301398"/>
              <a:gd name="connsiteY0" fmla="*/ 1569 h 1310053"/>
              <a:gd name="connsiteX1" fmla="*/ 1939198 w 4301398"/>
              <a:gd name="connsiteY1" fmla="*/ 287703 h 1310053"/>
              <a:gd name="connsiteX2" fmla="*/ 4301398 w 4301398"/>
              <a:gd name="connsiteY2" fmla="*/ 1310053 h 1310053"/>
              <a:gd name="connsiteX0" fmla="*/ 0 w 4301398"/>
              <a:gd name="connsiteY0" fmla="*/ 128216 h 1436700"/>
              <a:gd name="connsiteX1" fmla="*/ 2470030 w 4301398"/>
              <a:gd name="connsiteY1" fmla="*/ 90859 h 1436700"/>
              <a:gd name="connsiteX2" fmla="*/ 4301398 w 4301398"/>
              <a:gd name="connsiteY2" fmla="*/ 1436700 h 1436700"/>
            </a:gdLst>
            <a:ahLst/>
            <a:cxnLst>
              <a:cxn ang="0">
                <a:pos x="connsiteX0" y="connsiteY0"/>
              </a:cxn>
              <a:cxn ang="0">
                <a:pos x="connsiteX1" y="connsiteY1"/>
              </a:cxn>
              <a:cxn ang="0">
                <a:pos x="connsiteX2" y="connsiteY2"/>
              </a:cxn>
            </a:cxnLst>
            <a:rect l="l" t="t" r="r" b="b"/>
            <a:pathLst>
              <a:path w="4301398" h="1436700">
                <a:moveTo>
                  <a:pt x="0" y="128216"/>
                </a:moveTo>
                <a:cubicBezTo>
                  <a:pt x="700087" y="113928"/>
                  <a:pt x="1753130" y="-127222"/>
                  <a:pt x="2470030" y="90859"/>
                </a:cubicBezTo>
                <a:cubicBezTo>
                  <a:pt x="3186930" y="308940"/>
                  <a:pt x="3809273" y="1223710"/>
                  <a:pt x="4301398" y="1436700"/>
                </a:cubicBezTo>
              </a:path>
            </a:pathLst>
          </a:custGeom>
          <a:ln w="38100" cap="rnd" cmpd="sng">
            <a:solidFill>
              <a:schemeClr val="bg1"/>
            </a:solidFill>
            <a:prstDash val="sysDot"/>
            <a:headEnd type="oval"/>
            <a:tailEnd type="oval"/>
          </a:ln>
        </p:spPr>
        <p:style>
          <a:lnRef idx="1">
            <a:schemeClr val="dk1"/>
          </a:lnRef>
          <a:fillRef idx="0">
            <a:schemeClr val="dk1"/>
          </a:fillRef>
          <a:effectRef idx="0">
            <a:schemeClr val="dk1"/>
          </a:effectRef>
          <a:fontRef idx="minor">
            <a:schemeClr val="tx1"/>
          </a:fontRef>
        </p:style>
        <p:txBody>
          <a:bodyPr rtlCol="0" anchor="ctr"/>
          <a:lstStyle/>
          <a:p>
            <a:pPr algn="ctr"/>
            <a:endParaRPr lang="en-US" sz="2701" dirty="0">
              <a:latin typeface="Lato Light"/>
            </a:endParaRPr>
          </a:p>
        </p:txBody>
      </p:sp>
      <p:sp>
        <p:nvSpPr>
          <p:cNvPr id="456" name="AutoShape 137"/>
          <p:cNvSpPr>
            <a:spLocks/>
          </p:cNvSpPr>
          <p:nvPr/>
        </p:nvSpPr>
        <p:spPr bwMode="auto">
          <a:xfrm rot="9671881">
            <a:off x="7400820" y="6326170"/>
            <a:ext cx="519938" cy="512396"/>
          </a:xfrm>
          <a:custGeom>
            <a:avLst/>
            <a:gdLst>
              <a:gd name="T0" fmla="*/ 278227252 w 21437"/>
              <a:gd name="T1" fmla="*/ 181512920 h 21437"/>
              <a:gd name="T2" fmla="*/ 224525382 w 21437"/>
              <a:gd name="T3" fmla="*/ 186253815 h 21437"/>
              <a:gd name="T4" fmla="*/ 163746388 w 21437"/>
              <a:gd name="T5" fmla="*/ 127098893 h 21437"/>
              <a:gd name="T6" fmla="*/ 297860420 w 21437"/>
              <a:gd name="T7" fmla="*/ 48183154 h 21437"/>
              <a:gd name="T8" fmla="*/ 275053811 w 21437"/>
              <a:gd name="T9" fmla="*/ 25990522 h 21437"/>
              <a:gd name="T10" fmla="*/ 103373648 w 21437"/>
              <a:gd name="T11" fmla="*/ 68352185 h 21437"/>
              <a:gd name="T12" fmla="*/ 39968114 w 21437"/>
              <a:gd name="T13" fmla="*/ 6668302 h 21437"/>
              <a:gd name="T14" fmla="*/ 6852655 w 21437"/>
              <a:gd name="T15" fmla="*/ 6668302 h 21437"/>
              <a:gd name="T16" fmla="*/ 6852655 w 21437"/>
              <a:gd name="T17" fmla="*/ 38890974 h 21437"/>
              <a:gd name="T18" fmla="*/ 70245387 w 21437"/>
              <a:gd name="T19" fmla="*/ 100574975 h 21437"/>
              <a:gd name="T20" fmla="*/ 26808398 w 21437"/>
              <a:gd name="T21" fmla="*/ 267534270 h 21437"/>
              <a:gd name="T22" fmla="*/ 49629224 w 21437"/>
              <a:gd name="T23" fmla="*/ 289739412 h 21437"/>
              <a:gd name="T24" fmla="*/ 130630929 w 21437"/>
              <a:gd name="T25" fmla="*/ 159320396 h 21437"/>
              <a:gd name="T26" fmla="*/ 191411339 w 21437"/>
              <a:gd name="T27" fmla="*/ 218476486 h 21437"/>
              <a:gd name="T28" fmla="*/ 186538780 w 21437"/>
              <a:gd name="T29" fmla="*/ 270731883 h 21437"/>
              <a:gd name="T30" fmla="*/ 209344203 w 21437"/>
              <a:gd name="T31" fmla="*/ 292937024 h 21437"/>
              <a:gd name="T32" fmla="*/ 242459541 w 21437"/>
              <a:gd name="T33" fmla="*/ 235926948 h 21437"/>
              <a:gd name="T34" fmla="*/ 301048198 w 21437"/>
              <a:gd name="T35" fmla="*/ 203704266 h 21437"/>
              <a:gd name="T36" fmla="*/ 278227252 w 21437"/>
              <a:gd name="T37" fmla="*/ 181512920 h 21437"/>
              <a:gd name="T38" fmla="*/ 278227252 w 21437"/>
              <a:gd name="T39" fmla="*/ 181512920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chemeClr val="accent4"/>
          </a:solidFill>
          <a:ln>
            <a:noFill/>
          </a:ln>
        </p:spPr>
        <p:txBody>
          <a:bodyPr lIns="0" tIns="0" rIns="0" bIns="0"/>
          <a:lstStyle/>
          <a:p>
            <a:endParaRPr lang="en-US" sz="2701" dirty="0">
              <a:latin typeface="Lato Light"/>
            </a:endParaRPr>
          </a:p>
        </p:txBody>
      </p:sp>
      <p:sp>
        <p:nvSpPr>
          <p:cNvPr id="155" name="Freeform 154"/>
          <p:cNvSpPr/>
          <p:nvPr/>
        </p:nvSpPr>
        <p:spPr>
          <a:xfrm rot="10205470" flipV="1">
            <a:off x="5691265" y="4983309"/>
            <a:ext cx="2139255" cy="1237556"/>
          </a:xfrm>
          <a:custGeom>
            <a:avLst/>
            <a:gdLst>
              <a:gd name="connsiteX0" fmla="*/ 0 w 4152900"/>
              <a:gd name="connsiteY0" fmla="*/ 8287 h 1548369"/>
              <a:gd name="connsiteX1" fmla="*/ 1790700 w 4152900"/>
              <a:gd name="connsiteY1" fmla="*/ 135287 h 1548369"/>
              <a:gd name="connsiteX2" fmla="*/ 2343150 w 4152900"/>
              <a:gd name="connsiteY2" fmla="*/ 941737 h 1548369"/>
              <a:gd name="connsiteX3" fmla="*/ 3721100 w 4152900"/>
              <a:gd name="connsiteY3" fmla="*/ 1544987 h 1548369"/>
              <a:gd name="connsiteX4" fmla="*/ 4152900 w 4152900"/>
              <a:gd name="connsiteY4" fmla="*/ 1157637 h 1548369"/>
              <a:gd name="connsiteX0" fmla="*/ 0 w 4152900"/>
              <a:gd name="connsiteY0" fmla="*/ 8287 h 1197963"/>
              <a:gd name="connsiteX1" fmla="*/ 1790700 w 4152900"/>
              <a:gd name="connsiteY1" fmla="*/ 135287 h 1197963"/>
              <a:gd name="connsiteX2" fmla="*/ 2343150 w 4152900"/>
              <a:gd name="connsiteY2" fmla="*/ 941737 h 1197963"/>
              <a:gd name="connsiteX3" fmla="*/ 3473381 w 4152900"/>
              <a:gd name="connsiteY3" fmla="*/ 898623 h 1197963"/>
              <a:gd name="connsiteX4" fmla="*/ 4152900 w 4152900"/>
              <a:gd name="connsiteY4" fmla="*/ 1157637 h 1197963"/>
              <a:gd name="connsiteX0" fmla="*/ 0 w 4152900"/>
              <a:gd name="connsiteY0" fmla="*/ 8287 h 1157637"/>
              <a:gd name="connsiteX1" fmla="*/ 1790700 w 4152900"/>
              <a:gd name="connsiteY1" fmla="*/ 135287 h 1157637"/>
              <a:gd name="connsiteX2" fmla="*/ 2343150 w 4152900"/>
              <a:gd name="connsiteY2" fmla="*/ 941737 h 1157637"/>
              <a:gd name="connsiteX3" fmla="*/ 4152900 w 4152900"/>
              <a:gd name="connsiteY3" fmla="*/ 1157637 h 1157637"/>
              <a:gd name="connsiteX0" fmla="*/ 0 w 4152900"/>
              <a:gd name="connsiteY0" fmla="*/ 16656 h 1166006"/>
              <a:gd name="connsiteX1" fmla="*/ 1790700 w 4152900"/>
              <a:gd name="connsiteY1" fmla="*/ 143656 h 1166006"/>
              <a:gd name="connsiteX2" fmla="*/ 4152900 w 4152900"/>
              <a:gd name="connsiteY2" fmla="*/ 1166006 h 1166006"/>
              <a:gd name="connsiteX0" fmla="*/ 0 w 4301398"/>
              <a:gd name="connsiteY0" fmla="*/ 1569 h 1310053"/>
              <a:gd name="connsiteX1" fmla="*/ 1939198 w 4301398"/>
              <a:gd name="connsiteY1" fmla="*/ 287703 h 1310053"/>
              <a:gd name="connsiteX2" fmla="*/ 4301398 w 4301398"/>
              <a:gd name="connsiteY2" fmla="*/ 1310053 h 1310053"/>
              <a:gd name="connsiteX0" fmla="*/ 0 w 4301398"/>
              <a:gd name="connsiteY0" fmla="*/ 128216 h 1436700"/>
              <a:gd name="connsiteX1" fmla="*/ 2470030 w 4301398"/>
              <a:gd name="connsiteY1" fmla="*/ 90859 h 1436700"/>
              <a:gd name="connsiteX2" fmla="*/ 4301398 w 4301398"/>
              <a:gd name="connsiteY2" fmla="*/ 1436700 h 1436700"/>
              <a:gd name="connsiteX0" fmla="*/ 0 w 3620087"/>
              <a:gd name="connsiteY0" fmla="*/ 915158 h 1349706"/>
              <a:gd name="connsiteX1" fmla="*/ 1788719 w 3620087"/>
              <a:gd name="connsiteY1" fmla="*/ 3865 h 1349706"/>
              <a:gd name="connsiteX2" fmla="*/ 3620087 w 3620087"/>
              <a:gd name="connsiteY2" fmla="*/ 1349706 h 1349706"/>
              <a:gd name="connsiteX0" fmla="*/ 0 w 3620087"/>
              <a:gd name="connsiteY0" fmla="*/ 149812 h 584360"/>
              <a:gd name="connsiteX1" fmla="*/ 2034783 w 3620087"/>
              <a:gd name="connsiteY1" fmla="*/ 16294 h 584360"/>
              <a:gd name="connsiteX2" fmla="*/ 3620087 w 3620087"/>
              <a:gd name="connsiteY2" fmla="*/ 584360 h 584360"/>
              <a:gd name="connsiteX0" fmla="*/ 0 w 3529465"/>
              <a:gd name="connsiteY0" fmla="*/ 127830 h 587796"/>
              <a:gd name="connsiteX1" fmla="*/ 1944161 w 3529465"/>
              <a:gd name="connsiteY1" fmla="*/ 19730 h 587796"/>
              <a:gd name="connsiteX2" fmla="*/ 3529465 w 3529465"/>
              <a:gd name="connsiteY2" fmla="*/ 587796 h 587796"/>
              <a:gd name="connsiteX0" fmla="*/ 0 w 2675953"/>
              <a:gd name="connsiteY0" fmla="*/ 297 h 1269686"/>
              <a:gd name="connsiteX1" fmla="*/ 1090649 w 2675953"/>
              <a:gd name="connsiteY1" fmla="*/ 701620 h 1269686"/>
              <a:gd name="connsiteX2" fmla="*/ 2675953 w 2675953"/>
              <a:gd name="connsiteY2" fmla="*/ 1269686 h 1269686"/>
              <a:gd name="connsiteX0" fmla="*/ 0 w 2675953"/>
              <a:gd name="connsiteY0" fmla="*/ 82442 h 1351831"/>
              <a:gd name="connsiteX1" fmla="*/ 1840344 w 2675953"/>
              <a:gd name="connsiteY1" fmla="*/ 103382 h 1351831"/>
              <a:gd name="connsiteX2" fmla="*/ 2675953 w 2675953"/>
              <a:gd name="connsiteY2" fmla="*/ 1351831 h 1351831"/>
            </a:gdLst>
            <a:ahLst/>
            <a:cxnLst>
              <a:cxn ang="0">
                <a:pos x="connsiteX0" y="connsiteY0"/>
              </a:cxn>
              <a:cxn ang="0">
                <a:pos x="connsiteX1" y="connsiteY1"/>
              </a:cxn>
              <a:cxn ang="0">
                <a:pos x="connsiteX2" y="connsiteY2"/>
              </a:cxn>
            </a:cxnLst>
            <a:rect l="l" t="t" r="r" b="b"/>
            <a:pathLst>
              <a:path w="2675953" h="1351831">
                <a:moveTo>
                  <a:pt x="0" y="82442"/>
                </a:moveTo>
                <a:cubicBezTo>
                  <a:pt x="700087" y="68154"/>
                  <a:pt x="1394352" y="-108183"/>
                  <a:pt x="1840344" y="103382"/>
                </a:cubicBezTo>
                <a:cubicBezTo>
                  <a:pt x="2286336" y="314947"/>
                  <a:pt x="2183828" y="1138841"/>
                  <a:pt x="2675953" y="1351831"/>
                </a:cubicBezTo>
              </a:path>
            </a:pathLst>
          </a:custGeom>
          <a:ln w="38100" cap="rnd" cmpd="sng">
            <a:solidFill>
              <a:schemeClr val="bg1"/>
            </a:solidFill>
            <a:prstDash val="sysDot"/>
            <a:headEnd type="oval"/>
            <a:tailEnd type="oval"/>
          </a:ln>
        </p:spPr>
        <p:style>
          <a:lnRef idx="1">
            <a:schemeClr val="dk1"/>
          </a:lnRef>
          <a:fillRef idx="0">
            <a:schemeClr val="dk1"/>
          </a:fillRef>
          <a:effectRef idx="0">
            <a:schemeClr val="dk1"/>
          </a:effectRef>
          <a:fontRef idx="minor">
            <a:schemeClr val="tx1"/>
          </a:fontRef>
        </p:style>
        <p:txBody>
          <a:bodyPr rtlCol="0" anchor="ctr"/>
          <a:lstStyle/>
          <a:p>
            <a:pPr algn="ctr"/>
            <a:endParaRPr lang="en-US" sz="2701" dirty="0">
              <a:latin typeface="Lato Light"/>
            </a:endParaRPr>
          </a:p>
        </p:txBody>
      </p:sp>
      <p:sp>
        <p:nvSpPr>
          <p:cNvPr id="156" name="AutoShape 137"/>
          <p:cNvSpPr>
            <a:spLocks/>
          </p:cNvSpPr>
          <p:nvPr/>
        </p:nvSpPr>
        <p:spPr bwMode="auto">
          <a:xfrm rot="7726878">
            <a:off x="6685075" y="4710550"/>
            <a:ext cx="519938" cy="512396"/>
          </a:xfrm>
          <a:custGeom>
            <a:avLst/>
            <a:gdLst>
              <a:gd name="T0" fmla="*/ 278227252 w 21437"/>
              <a:gd name="T1" fmla="*/ 181512920 h 21437"/>
              <a:gd name="T2" fmla="*/ 224525382 w 21437"/>
              <a:gd name="T3" fmla="*/ 186253815 h 21437"/>
              <a:gd name="T4" fmla="*/ 163746388 w 21437"/>
              <a:gd name="T5" fmla="*/ 127098893 h 21437"/>
              <a:gd name="T6" fmla="*/ 297860420 w 21437"/>
              <a:gd name="T7" fmla="*/ 48183154 h 21437"/>
              <a:gd name="T8" fmla="*/ 275053811 w 21437"/>
              <a:gd name="T9" fmla="*/ 25990522 h 21437"/>
              <a:gd name="T10" fmla="*/ 103373648 w 21437"/>
              <a:gd name="T11" fmla="*/ 68352185 h 21437"/>
              <a:gd name="T12" fmla="*/ 39968114 w 21437"/>
              <a:gd name="T13" fmla="*/ 6668302 h 21437"/>
              <a:gd name="T14" fmla="*/ 6852655 w 21437"/>
              <a:gd name="T15" fmla="*/ 6668302 h 21437"/>
              <a:gd name="T16" fmla="*/ 6852655 w 21437"/>
              <a:gd name="T17" fmla="*/ 38890974 h 21437"/>
              <a:gd name="T18" fmla="*/ 70245387 w 21437"/>
              <a:gd name="T19" fmla="*/ 100574975 h 21437"/>
              <a:gd name="T20" fmla="*/ 26808398 w 21437"/>
              <a:gd name="T21" fmla="*/ 267534270 h 21437"/>
              <a:gd name="T22" fmla="*/ 49629224 w 21437"/>
              <a:gd name="T23" fmla="*/ 289739412 h 21437"/>
              <a:gd name="T24" fmla="*/ 130630929 w 21437"/>
              <a:gd name="T25" fmla="*/ 159320396 h 21437"/>
              <a:gd name="T26" fmla="*/ 191411339 w 21437"/>
              <a:gd name="T27" fmla="*/ 218476486 h 21437"/>
              <a:gd name="T28" fmla="*/ 186538780 w 21437"/>
              <a:gd name="T29" fmla="*/ 270731883 h 21437"/>
              <a:gd name="T30" fmla="*/ 209344203 w 21437"/>
              <a:gd name="T31" fmla="*/ 292937024 h 21437"/>
              <a:gd name="T32" fmla="*/ 242459541 w 21437"/>
              <a:gd name="T33" fmla="*/ 235926948 h 21437"/>
              <a:gd name="T34" fmla="*/ 301048198 w 21437"/>
              <a:gd name="T35" fmla="*/ 203704266 h 21437"/>
              <a:gd name="T36" fmla="*/ 278227252 w 21437"/>
              <a:gd name="T37" fmla="*/ 181512920 h 21437"/>
              <a:gd name="T38" fmla="*/ 278227252 w 21437"/>
              <a:gd name="T39" fmla="*/ 181512920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chemeClr val="accent3"/>
          </a:solidFill>
          <a:ln>
            <a:noFill/>
          </a:ln>
        </p:spPr>
        <p:txBody>
          <a:bodyPr lIns="0" tIns="0" rIns="0" bIns="0"/>
          <a:lstStyle/>
          <a:p>
            <a:endParaRPr lang="en-US" sz="2701" dirty="0">
              <a:latin typeface="Lato Light"/>
            </a:endParaRPr>
          </a:p>
        </p:txBody>
      </p:sp>
      <p:sp>
        <p:nvSpPr>
          <p:cNvPr id="157" name="AutoShape 137"/>
          <p:cNvSpPr>
            <a:spLocks/>
          </p:cNvSpPr>
          <p:nvPr/>
        </p:nvSpPr>
        <p:spPr bwMode="auto">
          <a:xfrm rot="7726878">
            <a:off x="9758339" y="7051972"/>
            <a:ext cx="519938" cy="512396"/>
          </a:xfrm>
          <a:custGeom>
            <a:avLst/>
            <a:gdLst>
              <a:gd name="T0" fmla="*/ 278227252 w 21437"/>
              <a:gd name="T1" fmla="*/ 181512920 h 21437"/>
              <a:gd name="T2" fmla="*/ 224525382 w 21437"/>
              <a:gd name="T3" fmla="*/ 186253815 h 21437"/>
              <a:gd name="T4" fmla="*/ 163746388 w 21437"/>
              <a:gd name="T5" fmla="*/ 127098893 h 21437"/>
              <a:gd name="T6" fmla="*/ 297860420 w 21437"/>
              <a:gd name="T7" fmla="*/ 48183154 h 21437"/>
              <a:gd name="T8" fmla="*/ 275053811 w 21437"/>
              <a:gd name="T9" fmla="*/ 25990522 h 21437"/>
              <a:gd name="T10" fmla="*/ 103373648 w 21437"/>
              <a:gd name="T11" fmla="*/ 68352185 h 21437"/>
              <a:gd name="T12" fmla="*/ 39968114 w 21437"/>
              <a:gd name="T13" fmla="*/ 6668302 h 21437"/>
              <a:gd name="T14" fmla="*/ 6852655 w 21437"/>
              <a:gd name="T15" fmla="*/ 6668302 h 21437"/>
              <a:gd name="T16" fmla="*/ 6852655 w 21437"/>
              <a:gd name="T17" fmla="*/ 38890974 h 21437"/>
              <a:gd name="T18" fmla="*/ 70245387 w 21437"/>
              <a:gd name="T19" fmla="*/ 100574975 h 21437"/>
              <a:gd name="T20" fmla="*/ 26808398 w 21437"/>
              <a:gd name="T21" fmla="*/ 267534270 h 21437"/>
              <a:gd name="T22" fmla="*/ 49629224 w 21437"/>
              <a:gd name="T23" fmla="*/ 289739412 h 21437"/>
              <a:gd name="T24" fmla="*/ 130630929 w 21437"/>
              <a:gd name="T25" fmla="*/ 159320396 h 21437"/>
              <a:gd name="T26" fmla="*/ 191411339 w 21437"/>
              <a:gd name="T27" fmla="*/ 218476486 h 21437"/>
              <a:gd name="T28" fmla="*/ 186538780 w 21437"/>
              <a:gd name="T29" fmla="*/ 270731883 h 21437"/>
              <a:gd name="T30" fmla="*/ 209344203 w 21437"/>
              <a:gd name="T31" fmla="*/ 292937024 h 21437"/>
              <a:gd name="T32" fmla="*/ 242459541 w 21437"/>
              <a:gd name="T33" fmla="*/ 235926948 h 21437"/>
              <a:gd name="T34" fmla="*/ 301048198 w 21437"/>
              <a:gd name="T35" fmla="*/ 203704266 h 21437"/>
              <a:gd name="T36" fmla="*/ 278227252 w 21437"/>
              <a:gd name="T37" fmla="*/ 181512920 h 21437"/>
              <a:gd name="T38" fmla="*/ 278227252 w 21437"/>
              <a:gd name="T39" fmla="*/ 181512920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chemeClr val="accent5"/>
          </a:solidFill>
          <a:ln>
            <a:noFill/>
          </a:ln>
        </p:spPr>
        <p:txBody>
          <a:bodyPr lIns="0" tIns="0" rIns="0" bIns="0"/>
          <a:lstStyle/>
          <a:p>
            <a:endParaRPr lang="en-US" sz="2701" dirty="0">
              <a:latin typeface="Lato Light"/>
            </a:endParaRPr>
          </a:p>
        </p:txBody>
      </p:sp>
      <p:sp>
        <p:nvSpPr>
          <p:cNvPr id="158" name="Freeform 157"/>
          <p:cNvSpPr/>
          <p:nvPr/>
        </p:nvSpPr>
        <p:spPr>
          <a:xfrm rot="10205470" flipV="1">
            <a:off x="11104262" y="5906724"/>
            <a:ext cx="861233" cy="1580550"/>
          </a:xfrm>
          <a:custGeom>
            <a:avLst/>
            <a:gdLst>
              <a:gd name="connsiteX0" fmla="*/ 0 w 4152900"/>
              <a:gd name="connsiteY0" fmla="*/ 8287 h 1548369"/>
              <a:gd name="connsiteX1" fmla="*/ 1790700 w 4152900"/>
              <a:gd name="connsiteY1" fmla="*/ 135287 h 1548369"/>
              <a:gd name="connsiteX2" fmla="*/ 2343150 w 4152900"/>
              <a:gd name="connsiteY2" fmla="*/ 941737 h 1548369"/>
              <a:gd name="connsiteX3" fmla="*/ 3721100 w 4152900"/>
              <a:gd name="connsiteY3" fmla="*/ 1544987 h 1548369"/>
              <a:gd name="connsiteX4" fmla="*/ 4152900 w 4152900"/>
              <a:gd name="connsiteY4" fmla="*/ 1157637 h 1548369"/>
              <a:gd name="connsiteX0" fmla="*/ 0 w 4152900"/>
              <a:gd name="connsiteY0" fmla="*/ 8287 h 1197963"/>
              <a:gd name="connsiteX1" fmla="*/ 1790700 w 4152900"/>
              <a:gd name="connsiteY1" fmla="*/ 135287 h 1197963"/>
              <a:gd name="connsiteX2" fmla="*/ 2343150 w 4152900"/>
              <a:gd name="connsiteY2" fmla="*/ 941737 h 1197963"/>
              <a:gd name="connsiteX3" fmla="*/ 3473381 w 4152900"/>
              <a:gd name="connsiteY3" fmla="*/ 898623 h 1197963"/>
              <a:gd name="connsiteX4" fmla="*/ 4152900 w 4152900"/>
              <a:gd name="connsiteY4" fmla="*/ 1157637 h 1197963"/>
              <a:gd name="connsiteX0" fmla="*/ 0 w 4152900"/>
              <a:gd name="connsiteY0" fmla="*/ 8287 h 1157637"/>
              <a:gd name="connsiteX1" fmla="*/ 1790700 w 4152900"/>
              <a:gd name="connsiteY1" fmla="*/ 135287 h 1157637"/>
              <a:gd name="connsiteX2" fmla="*/ 2343150 w 4152900"/>
              <a:gd name="connsiteY2" fmla="*/ 941737 h 1157637"/>
              <a:gd name="connsiteX3" fmla="*/ 4152900 w 4152900"/>
              <a:gd name="connsiteY3" fmla="*/ 1157637 h 1157637"/>
              <a:gd name="connsiteX0" fmla="*/ 0 w 4152900"/>
              <a:gd name="connsiteY0" fmla="*/ 16656 h 1166006"/>
              <a:gd name="connsiteX1" fmla="*/ 1790700 w 4152900"/>
              <a:gd name="connsiteY1" fmla="*/ 143656 h 1166006"/>
              <a:gd name="connsiteX2" fmla="*/ 4152900 w 4152900"/>
              <a:gd name="connsiteY2" fmla="*/ 1166006 h 1166006"/>
              <a:gd name="connsiteX0" fmla="*/ 0 w 4301398"/>
              <a:gd name="connsiteY0" fmla="*/ 1569 h 1310053"/>
              <a:gd name="connsiteX1" fmla="*/ 1939198 w 4301398"/>
              <a:gd name="connsiteY1" fmla="*/ 287703 h 1310053"/>
              <a:gd name="connsiteX2" fmla="*/ 4301398 w 4301398"/>
              <a:gd name="connsiteY2" fmla="*/ 1310053 h 1310053"/>
              <a:gd name="connsiteX0" fmla="*/ 0 w 4301398"/>
              <a:gd name="connsiteY0" fmla="*/ 128216 h 1436700"/>
              <a:gd name="connsiteX1" fmla="*/ 2470030 w 4301398"/>
              <a:gd name="connsiteY1" fmla="*/ 90859 h 1436700"/>
              <a:gd name="connsiteX2" fmla="*/ 4301398 w 4301398"/>
              <a:gd name="connsiteY2" fmla="*/ 1436700 h 1436700"/>
              <a:gd name="connsiteX0" fmla="*/ 0 w 3620087"/>
              <a:gd name="connsiteY0" fmla="*/ 915158 h 1349706"/>
              <a:gd name="connsiteX1" fmla="*/ 1788719 w 3620087"/>
              <a:gd name="connsiteY1" fmla="*/ 3865 h 1349706"/>
              <a:gd name="connsiteX2" fmla="*/ 3620087 w 3620087"/>
              <a:gd name="connsiteY2" fmla="*/ 1349706 h 1349706"/>
              <a:gd name="connsiteX0" fmla="*/ 0 w 3620087"/>
              <a:gd name="connsiteY0" fmla="*/ 149812 h 584360"/>
              <a:gd name="connsiteX1" fmla="*/ 2034783 w 3620087"/>
              <a:gd name="connsiteY1" fmla="*/ 16294 h 584360"/>
              <a:gd name="connsiteX2" fmla="*/ 3620087 w 3620087"/>
              <a:gd name="connsiteY2" fmla="*/ 584360 h 584360"/>
              <a:gd name="connsiteX0" fmla="*/ 0 w 3529465"/>
              <a:gd name="connsiteY0" fmla="*/ 127830 h 587796"/>
              <a:gd name="connsiteX1" fmla="*/ 1944161 w 3529465"/>
              <a:gd name="connsiteY1" fmla="*/ 19730 h 587796"/>
              <a:gd name="connsiteX2" fmla="*/ 3529465 w 3529465"/>
              <a:gd name="connsiteY2" fmla="*/ 587796 h 587796"/>
              <a:gd name="connsiteX0" fmla="*/ 0 w 2675953"/>
              <a:gd name="connsiteY0" fmla="*/ 297 h 1269686"/>
              <a:gd name="connsiteX1" fmla="*/ 1090649 w 2675953"/>
              <a:gd name="connsiteY1" fmla="*/ 701620 h 1269686"/>
              <a:gd name="connsiteX2" fmla="*/ 2675953 w 2675953"/>
              <a:gd name="connsiteY2" fmla="*/ 1269686 h 1269686"/>
              <a:gd name="connsiteX0" fmla="*/ 0 w 2675953"/>
              <a:gd name="connsiteY0" fmla="*/ 82442 h 1351831"/>
              <a:gd name="connsiteX1" fmla="*/ 1840344 w 2675953"/>
              <a:gd name="connsiteY1" fmla="*/ 103382 h 1351831"/>
              <a:gd name="connsiteX2" fmla="*/ 2675953 w 2675953"/>
              <a:gd name="connsiteY2" fmla="*/ 1351831 h 1351831"/>
              <a:gd name="connsiteX0" fmla="*/ 0 w 1077300"/>
              <a:gd name="connsiteY0" fmla="*/ 776 h 1702707"/>
              <a:gd name="connsiteX1" fmla="*/ 241691 w 1077300"/>
              <a:gd name="connsiteY1" fmla="*/ 454258 h 1702707"/>
              <a:gd name="connsiteX2" fmla="*/ 1077300 w 1077300"/>
              <a:gd name="connsiteY2" fmla="*/ 1702707 h 1702707"/>
              <a:gd name="connsiteX0" fmla="*/ 0 w 1077300"/>
              <a:gd name="connsiteY0" fmla="*/ 24566 h 1726497"/>
              <a:gd name="connsiteX1" fmla="*/ 921543 w 1077300"/>
              <a:gd name="connsiteY1" fmla="*/ 204534 h 1726497"/>
              <a:gd name="connsiteX2" fmla="*/ 1077300 w 1077300"/>
              <a:gd name="connsiteY2" fmla="*/ 1726497 h 1726497"/>
            </a:gdLst>
            <a:ahLst/>
            <a:cxnLst>
              <a:cxn ang="0">
                <a:pos x="connsiteX0" y="connsiteY0"/>
              </a:cxn>
              <a:cxn ang="0">
                <a:pos x="connsiteX1" y="connsiteY1"/>
              </a:cxn>
              <a:cxn ang="0">
                <a:pos x="connsiteX2" y="connsiteY2"/>
              </a:cxn>
            </a:cxnLst>
            <a:rect l="l" t="t" r="r" b="b"/>
            <a:pathLst>
              <a:path w="1077300" h="1726497">
                <a:moveTo>
                  <a:pt x="0" y="24566"/>
                </a:moveTo>
                <a:cubicBezTo>
                  <a:pt x="700087" y="10278"/>
                  <a:pt x="741993" y="-79121"/>
                  <a:pt x="921543" y="204534"/>
                </a:cubicBezTo>
                <a:cubicBezTo>
                  <a:pt x="1101093" y="488189"/>
                  <a:pt x="585175" y="1513507"/>
                  <a:pt x="1077300" y="1726497"/>
                </a:cubicBezTo>
              </a:path>
            </a:pathLst>
          </a:custGeom>
          <a:ln w="38100" cap="rnd" cmpd="sng">
            <a:solidFill>
              <a:schemeClr val="bg1"/>
            </a:solidFill>
            <a:prstDash val="sysDot"/>
            <a:headEnd type="oval"/>
            <a:tailEnd type="oval"/>
          </a:ln>
        </p:spPr>
        <p:style>
          <a:lnRef idx="1">
            <a:schemeClr val="dk1"/>
          </a:lnRef>
          <a:fillRef idx="0">
            <a:schemeClr val="dk1"/>
          </a:fillRef>
          <a:effectRef idx="0">
            <a:schemeClr val="dk1"/>
          </a:effectRef>
          <a:fontRef idx="minor">
            <a:schemeClr val="tx1"/>
          </a:fontRef>
        </p:style>
        <p:txBody>
          <a:bodyPr rtlCol="0" anchor="ctr"/>
          <a:lstStyle/>
          <a:p>
            <a:pPr algn="ctr"/>
            <a:endParaRPr lang="en-US" sz="2701" dirty="0">
              <a:latin typeface="Lato Light"/>
            </a:endParaRPr>
          </a:p>
        </p:txBody>
      </p:sp>
      <p:sp>
        <p:nvSpPr>
          <p:cNvPr id="159" name="AutoShape 137"/>
          <p:cNvSpPr>
            <a:spLocks/>
          </p:cNvSpPr>
          <p:nvPr/>
        </p:nvSpPr>
        <p:spPr bwMode="auto">
          <a:xfrm rot="1628000">
            <a:off x="10952349" y="6271540"/>
            <a:ext cx="519938" cy="512396"/>
          </a:xfrm>
          <a:custGeom>
            <a:avLst/>
            <a:gdLst>
              <a:gd name="T0" fmla="*/ 278227252 w 21437"/>
              <a:gd name="T1" fmla="*/ 181512920 h 21437"/>
              <a:gd name="T2" fmla="*/ 224525382 w 21437"/>
              <a:gd name="T3" fmla="*/ 186253815 h 21437"/>
              <a:gd name="T4" fmla="*/ 163746388 w 21437"/>
              <a:gd name="T5" fmla="*/ 127098893 h 21437"/>
              <a:gd name="T6" fmla="*/ 297860420 w 21437"/>
              <a:gd name="T7" fmla="*/ 48183154 h 21437"/>
              <a:gd name="T8" fmla="*/ 275053811 w 21437"/>
              <a:gd name="T9" fmla="*/ 25990522 h 21437"/>
              <a:gd name="T10" fmla="*/ 103373648 w 21437"/>
              <a:gd name="T11" fmla="*/ 68352185 h 21437"/>
              <a:gd name="T12" fmla="*/ 39968114 w 21437"/>
              <a:gd name="T13" fmla="*/ 6668302 h 21437"/>
              <a:gd name="T14" fmla="*/ 6852655 w 21437"/>
              <a:gd name="T15" fmla="*/ 6668302 h 21437"/>
              <a:gd name="T16" fmla="*/ 6852655 w 21437"/>
              <a:gd name="T17" fmla="*/ 38890974 h 21437"/>
              <a:gd name="T18" fmla="*/ 70245387 w 21437"/>
              <a:gd name="T19" fmla="*/ 100574975 h 21437"/>
              <a:gd name="T20" fmla="*/ 26808398 w 21437"/>
              <a:gd name="T21" fmla="*/ 267534270 h 21437"/>
              <a:gd name="T22" fmla="*/ 49629224 w 21437"/>
              <a:gd name="T23" fmla="*/ 289739412 h 21437"/>
              <a:gd name="T24" fmla="*/ 130630929 w 21437"/>
              <a:gd name="T25" fmla="*/ 159320396 h 21437"/>
              <a:gd name="T26" fmla="*/ 191411339 w 21437"/>
              <a:gd name="T27" fmla="*/ 218476486 h 21437"/>
              <a:gd name="T28" fmla="*/ 186538780 w 21437"/>
              <a:gd name="T29" fmla="*/ 270731883 h 21437"/>
              <a:gd name="T30" fmla="*/ 209344203 w 21437"/>
              <a:gd name="T31" fmla="*/ 292937024 h 21437"/>
              <a:gd name="T32" fmla="*/ 242459541 w 21437"/>
              <a:gd name="T33" fmla="*/ 235926948 h 21437"/>
              <a:gd name="T34" fmla="*/ 301048198 w 21437"/>
              <a:gd name="T35" fmla="*/ 203704266 h 21437"/>
              <a:gd name="T36" fmla="*/ 278227252 w 21437"/>
              <a:gd name="T37" fmla="*/ 181512920 h 21437"/>
              <a:gd name="T38" fmla="*/ 278227252 w 21437"/>
              <a:gd name="T39" fmla="*/ 181512920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chemeClr val="accent4"/>
          </a:solidFill>
          <a:ln>
            <a:noFill/>
          </a:ln>
        </p:spPr>
        <p:txBody>
          <a:bodyPr lIns="0" tIns="0" rIns="0" bIns="0"/>
          <a:lstStyle/>
          <a:p>
            <a:endParaRPr lang="en-US" sz="2701" dirty="0">
              <a:latin typeface="Lato Light"/>
            </a:endParaRPr>
          </a:p>
        </p:txBody>
      </p:sp>
      <p:grpSp>
        <p:nvGrpSpPr>
          <p:cNvPr id="149" name="Group 148"/>
          <p:cNvGrpSpPr/>
          <p:nvPr/>
        </p:nvGrpSpPr>
        <p:grpSpPr>
          <a:xfrm>
            <a:off x="4056617" y="2075518"/>
            <a:ext cx="10234260" cy="1559721"/>
            <a:chOff x="5386828" y="483017"/>
            <a:chExt cx="13642126" cy="2079087"/>
          </a:xfrm>
        </p:grpSpPr>
        <p:sp>
          <p:nvSpPr>
            <p:cNvPr id="150" name="TextBox 149"/>
            <p:cNvSpPr txBox="1"/>
            <p:nvPr/>
          </p:nvSpPr>
          <p:spPr>
            <a:xfrm>
              <a:off x="5386828" y="483017"/>
              <a:ext cx="13642126"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Airports Of United States</a:t>
              </a:r>
              <a:endParaRPr lang="id-ID" sz="6602" b="1" dirty="0">
                <a:solidFill>
                  <a:schemeClr val="tx2"/>
                </a:solidFill>
                <a:latin typeface="Lato Regular"/>
                <a:cs typeface="Lato Regular"/>
              </a:endParaRPr>
            </a:p>
          </p:txBody>
        </p:sp>
        <p:sp>
          <p:nvSpPr>
            <p:cNvPr id="151" name="Rectangle 150"/>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16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738374414"/>
      </p:ext>
    </p:extLst>
  </p:cSld>
  <p:clrMapOvr>
    <a:masterClrMapping/>
  </p:clrMapOvr>
  <mc:AlternateContent xmlns:mc="http://schemas.openxmlformats.org/markup-compatibility/2006" xmlns:p14="http://schemas.microsoft.com/office/powerpoint/2010/main">
    <mc:Choice Requires="p14">
      <p:transition spd="slow" p14:dur="1600" advClick="0" advTm="2000">
        <p14:prism isContent="1" isInverted="1"/>
      </p:transition>
    </mc:Choice>
    <mc:Fallback xmlns="">
      <p:transition xmlns:p14="http://schemas.microsoft.com/office/powerpoint/2010/main" spd="slow"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9"/>
                                        </p:tgtEl>
                                        <p:attrNameLst>
                                          <p:attrName>style.visibility</p:attrName>
                                        </p:attrNameLst>
                                      </p:cBhvr>
                                      <p:to>
                                        <p:strVal val="visible"/>
                                      </p:to>
                                    </p:set>
                                    <p:animEffect transition="in" filter="fade">
                                      <p:cBhvr>
                                        <p:cTn id="7" dur="1000"/>
                                        <p:tgtEl>
                                          <p:spTgt spid="149"/>
                                        </p:tgtEl>
                                      </p:cBhvr>
                                    </p:animEffect>
                                    <p:anim calcmode="lin" valueType="num">
                                      <p:cBhvr>
                                        <p:cTn id="8" dur="1000" fill="hold"/>
                                        <p:tgtEl>
                                          <p:spTgt spid="149"/>
                                        </p:tgtEl>
                                        <p:attrNameLst>
                                          <p:attrName>ppt_x</p:attrName>
                                        </p:attrNameLst>
                                      </p:cBhvr>
                                      <p:tavLst>
                                        <p:tav tm="0">
                                          <p:val>
                                            <p:strVal val="#ppt_x"/>
                                          </p:val>
                                        </p:tav>
                                        <p:tav tm="100000">
                                          <p:val>
                                            <p:strVal val="#ppt_x"/>
                                          </p:val>
                                        </p:tav>
                                      </p:tavLst>
                                    </p:anim>
                                    <p:anim calcmode="lin" valueType="num">
                                      <p:cBhvr>
                                        <p:cTn id="9" dur="1000" fill="hold"/>
                                        <p:tgtEl>
                                          <p:spTgt spid="14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31"/>
                                        </p:tgtEl>
                                        <p:attrNameLst>
                                          <p:attrName>style.visibility</p:attrName>
                                        </p:attrNameLst>
                                      </p:cBhvr>
                                      <p:to>
                                        <p:strVal val="visible"/>
                                      </p:to>
                                    </p:set>
                                    <p:anim calcmode="lin" valueType="num">
                                      <p:cBhvr>
                                        <p:cTn id="13" dur="500" fill="hold"/>
                                        <p:tgtEl>
                                          <p:spTgt spid="31"/>
                                        </p:tgtEl>
                                        <p:attrNameLst>
                                          <p:attrName>ppt_w</p:attrName>
                                        </p:attrNameLst>
                                      </p:cBhvr>
                                      <p:tavLst>
                                        <p:tav tm="0">
                                          <p:val>
                                            <p:fltVal val="0"/>
                                          </p:val>
                                        </p:tav>
                                        <p:tav tm="100000">
                                          <p:val>
                                            <p:strVal val="#ppt_w"/>
                                          </p:val>
                                        </p:tav>
                                      </p:tavLst>
                                    </p:anim>
                                    <p:anim calcmode="lin" valueType="num">
                                      <p:cBhvr>
                                        <p:cTn id="14" dur="500" fill="hold"/>
                                        <p:tgtEl>
                                          <p:spTgt spid="31"/>
                                        </p:tgtEl>
                                        <p:attrNameLst>
                                          <p:attrName>ppt_h</p:attrName>
                                        </p:attrNameLst>
                                      </p:cBhvr>
                                      <p:tavLst>
                                        <p:tav tm="0">
                                          <p:val>
                                            <p:fltVal val="0"/>
                                          </p:val>
                                        </p:tav>
                                        <p:tav tm="100000">
                                          <p:val>
                                            <p:strVal val="#ppt_h"/>
                                          </p:val>
                                        </p:tav>
                                      </p:tavLst>
                                    </p:anim>
                                    <p:animEffect transition="in" filter="fade">
                                      <p:cBhvr>
                                        <p:cTn id="15" dur="500"/>
                                        <p:tgtEl>
                                          <p:spTgt spid="31"/>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155"/>
                                        </p:tgtEl>
                                        <p:attrNameLst>
                                          <p:attrName>style.visibility</p:attrName>
                                        </p:attrNameLst>
                                      </p:cBhvr>
                                      <p:to>
                                        <p:strVal val="visible"/>
                                      </p:to>
                                    </p:set>
                                    <p:animEffect transition="in" filter="wipe(down)">
                                      <p:cBhvr>
                                        <p:cTn id="19" dur="500"/>
                                        <p:tgtEl>
                                          <p:spTgt spid="155"/>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453"/>
                                        </p:tgtEl>
                                        <p:attrNameLst>
                                          <p:attrName>style.visibility</p:attrName>
                                        </p:attrNameLst>
                                      </p:cBhvr>
                                      <p:to>
                                        <p:strVal val="visible"/>
                                      </p:to>
                                    </p:set>
                                    <p:animEffect transition="in" filter="wipe(left)">
                                      <p:cBhvr>
                                        <p:cTn id="22" dur="500"/>
                                        <p:tgtEl>
                                          <p:spTgt spid="453"/>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455"/>
                                        </p:tgtEl>
                                        <p:attrNameLst>
                                          <p:attrName>style.visibility</p:attrName>
                                        </p:attrNameLst>
                                      </p:cBhvr>
                                      <p:to>
                                        <p:strVal val="visible"/>
                                      </p:to>
                                    </p:set>
                                    <p:animEffect transition="in" filter="wipe(left)">
                                      <p:cBhvr>
                                        <p:cTn id="26" dur="500"/>
                                        <p:tgtEl>
                                          <p:spTgt spid="455"/>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158"/>
                                        </p:tgtEl>
                                        <p:attrNameLst>
                                          <p:attrName>style.visibility</p:attrName>
                                        </p:attrNameLst>
                                      </p:cBhvr>
                                      <p:to>
                                        <p:strVal val="visible"/>
                                      </p:to>
                                    </p:set>
                                    <p:animEffect transition="in" filter="wipe(down)">
                                      <p:cBhvr>
                                        <p:cTn id="29" dur="500"/>
                                        <p:tgtEl>
                                          <p:spTgt spid="158"/>
                                        </p:tgtEl>
                                      </p:cBhvr>
                                    </p:animEffect>
                                  </p:childTnLst>
                                </p:cTn>
                              </p:par>
                            </p:childTnLst>
                          </p:cTn>
                        </p:par>
                        <p:par>
                          <p:cTn id="30" fill="hold">
                            <p:stCondLst>
                              <p:cond delay="2500"/>
                            </p:stCondLst>
                            <p:childTnLst>
                              <p:par>
                                <p:cTn id="31" presetID="12" presetClass="entr" presetSubtype="4" fill="hold" grpId="0" nodeType="afterEffect">
                                  <p:stCondLst>
                                    <p:cond delay="0"/>
                                  </p:stCondLst>
                                  <p:childTnLst>
                                    <p:set>
                                      <p:cBhvr>
                                        <p:cTn id="32" dur="1" fill="hold">
                                          <p:stCondLst>
                                            <p:cond delay="0"/>
                                          </p:stCondLst>
                                        </p:cTn>
                                        <p:tgtEl>
                                          <p:spTgt spid="159"/>
                                        </p:tgtEl>
                                        <p:attrNameLst>
                                          <p:attrName>style.visibility</p:attrName>
                                        </p:attrNameLst>
                                      </p:cBhvr>
                                      <p:to>
                                        <p:strVal val="visible"/>
                                      </p:to>
                                    </p:set>
                                    <p:anim calcmode="lin" valueType="num">
                                      <p:cBhvr additive="base">
                                        <p:cTn id="33" dur="500"/>
                                        <p:tgtEl>
                                          <p:spTgt spid="159"/>
                                        </p:tgtEl>
                                        <p:attrNameLst>
                                          <p:attrName>ppt_y</p:attrName>
                                        </p:attrNameLst>
                                      </p:cBhvr>
                                      <p:tavLst>
                                        <p:tav tm="0">
                                          <p:val>
                                            <p:strVal val="#ppt_y+#ppt_h*1.125000"/>
                                          </p:val>
                                        </p:tav>
                                        <p:tav tm="100000">
                                          <p:val>
                                            <p:strVal val="#ppt_y"/>
                                          </p:val>
                                        </p:tav>
                                      </p:tavLst>
                                    </p:anim>
                                    <p:animEffect transition="in" filter="wipe(up)">
                                      <p:cBhvr>
                                        <p:cTn id="34" dur="500"/>
                                        <p:tgtEl>
                                          <p:spTgt spid="159"/>
                                        </p:tgtEl>
                                      </p:cBhvr>
                                    </p:animEffect>
                                  </p:childTnLst>
                                </p:cTn>
                              </p:par>
                              <p:par>
                                <p:cTn id="35" presetID="12" presetClass="entr" presetSubtype="8" fill="hold" grpId="0" nodeType="withEffect">
                                  <p:stCondLst>
                                    <p:cond delay="0"/>
                                  </p:stCondLst>
                                  <p:childTnLst>
                                    <p:set>
                                      <p:cBhvr>
                                        <p:cTn id="36" dur="1" fill="hold">
                                          <p:stCondLst>
                                            <p:cond delay="0"/>
                                          </p:stCondLst>
                                        </p:cTn>
                                        <p:tgtEl>
                                          <p:spTgt spid="157"/>
                                        </p:tgtEl>
                                        <p:attrNameLst>
                                          <p:attrName>style.visibility</p:attrName>
                                        </p:attrNameLst>
                                      </p:cBhvr>
                                      <p:to>
                                        <p:strVal val="visible"/>
                                      </p:to>
                                    </p:set>
                                    <p:anim calcmode="lin" valueType="num">
                                      <p:cBhvr additive="base">
                                        <p:cTn id="37" dur="500"/>
                                        <p:tgtEl>
                                          <p:spTgt spid="157"/>
                                        </p:tgtEl>
                                        <p:attrNameLst>
                                          <p:attrName>ppt_x</p:attrName>
                                        </p:attrNameLst>
                                      </p:cBhvr>
                                      <p:tavLst>
                                        <p:tav tm="0">
                                          <p:val>
                                            <p:strVal val="#ppt_x-#ppt_w*1.125000"/>
                                          </p:val>
                                        </p:tav>
                                        <p:tav tm="100000">
                                          <p:val>
                                            <p:strVal val="#ppt_x"/>
                                          </p:val>
                                        </p:tav>
                                      </p:tavLst>
                                    </p:anim>
                                    <p:animEffect transition="in" filter="wipe(right)">
                                      <p:cBhvr>
                                        <p:cTn id="38" dur="500"/>
                                        <p:tgtEl>
                                          <p:spTgt spid="157"/>
                                        </p:tgtEl>
                                      </p:cBhvr>
                                    </p:animEffect>
                                  </p:childTnLst>
                                </p:cTn>
                              </p:par>
                            </p:childTnLst>
                          </p:cTn>
                        </p:par>
                        <p:par>
                          <p:cTn id="39" fill="hold">
                            <p:stCondLst>
                              <p:cond delay="3000"/>
                            </p:stCondLst>
                            <p:childTnLst>
                              <p:par>
                                <p:cTn id="40" presetID="12" presetClass="entr" presetSubtype="8" fill="hold" grpId="0" nodeType="afterEffect">
                                  <p:stCondLst>
                                    <p:cond delay="0"/>
                                  </p:stCondLst>
                                  <p:childTnLst>
                                    <p:set>
                                      <p:cBhvr>
                                        <p:cTn id="41" dur="1" fill="hold">
                                          <p:stCondLst>
                                            <p:cond delay="0"/>
                                          </p:stCondLst>
                                        </p:cTn>
                                        <p:tgtEl>
                                          <p:spTgt spid="156"/>
                                        </p:tgtEl>
                                        <p:attrNameLst>
                                          <p:attrName>style.visibility</p:attrName>
                                        </p:attrNameLst>
                                      </p:cBhvr>
                                      <p:to>
                                        <p:strVal val="visible"/>
                                      </p:to>
                                    </p:set>
                                    <p:anim calcmode="lin" valueType="num">
                                      <p:cBhvr additive="base">
                                        <p:cTn id="42" dur="500"/>
                                        <p:tgtEl>
                                          <p:spTgt spid="156"/>
                                        </p:tgtEl>
                                        <p:attrNameLst>
                                          <p:attrName>ppt_x</p:attrName>
                                        </p:attrNameLst>
                                      </p:cBhvr>
                                      <p:tavLst>
                                        <p:tav tm="0">
                                          <p:val>
                                            <p:strVal val="#ppt_x-#ppt_w*1.125000"/>
                                          </p:val>
                                        </p:tav>
                                        <p:tav tm="100000">
                                          <p:val>
                                            <p:strVal val="#ppt_x"/>
                                          </p:val>
                                        </p:tav>
                                      </p:tavLst>
                                    </p:anim>
                                    <p:animEffect transition="in" filter="wipe(right)">
                                      <p:cBhvr>
                                        <p:cTn id="43" dur="500"/>
                                        <p:tgtEl>
                                          <p:spTgt spid="156"/>
                                        </p:tgtEl>
                                      </p:cBhvr>
                                    </p:animEffect>
                                  </p:childTnLst>
                                </p:cTn>
                              </p:par>
                              <p:par>
                                <p:cTn id="44" presetID="12" presetClass="entr" presetSubtype="8" fill="hold" grpId="0" nodeType="withEffect">
                                  <p:stCondLst>
                                    <p:cond delay="0"/>
                                  </p:stCondLst>
                                  <p:childTnLst>
                                    <p:set>
                                      <p:cBhvr>
                                        <p:cTn id="45" dur="1" fill="hold">
                                          <p:stCondLst>
                                            <p:cond delay="0"/>
                                          </p:stCondLst>
                                        </p:cTn>
                                        <p:tgtEl>
                                          <p:spTgt spid="456"/>
                                        </p:tgtEl>
                                        <p:attrNameLst>
                                          <p:attrName>style.visibility</p:attrName>
                                        </p:attrNameLst>
                                      </p:cBhvr>
                                      <p:to>
                                        <p:strVal val="visible"/>
                                      </p:to>
                                    </p:set>
                                    <p:anim calcmode="lin" valueType="num">
                                      <p:cBhvr additive="base">
                                        <p:cTn id="46" dur="500"/>
                                        <p:tgtEl>
                                          <p:spTgt spid="456"/>
                                        </p:tgtEl>
                                        <p:attrNameLst>
                                          <p:attrName>ppt_x</p:attrName>
                                        </p:attrNameLst>
                                      </p:cBhvr>
                                      <p:tavLst>
                                        <p:tav tm="0">
                                          <p:val>
                                            <p:strVal val="#ppt_x-#ppt_w*1.125000"/>
                                          </p:val>
                                        </p:tav>
                                        <p:tav tm="100000">
                                          <p:val>
                                            <p:strVal val="#ppt_x"/>
                                          </p:val>
                                        </p:tav>
                                      </p:tavLst>
                                    </p:anim>
                                    <p:animEffect transition="in" filter="wipe(right)">
                                      <p:cBhvr>
                                        <p:cTn id="47" dur="500"/>
                                        <p:tgtEl>
                                          <p:spTgt spid="456"/>
                                        </p:tgtEl>
                                      </p:cBhvr>
                                    </p:animEffect>
                                  </p:childTnLst>
                                </p:cTn>
                              </p:par>
                            </p:childTnLst>
                          </p:cTn>
                        </p:par>
                        <p:par>
                          <p:cTn id="48" fill="hold">
                            <p:stCondLst>
                              <p:cond delay="3500"/>
                            </p:stCondLst>
                            <p:childTnLst>
                              <p:par>
                                <p:cTn id="49" presetID="10" presetClass="entr" presetSubtype="0" fill="hold" nodeType="afterEffect">
                                  <p:stCondLst>
                                    <p:cond delay="0"/>
                                  </p:stCondLst>
                                  <p:childTnLst>
                                    <p:set>
                                      <p:cBhvr>
                                        <p:cTn id="50" dur="1" fill="hold">
                                          <p:stCondLst>
                                            <p:cond delay="0"/>
                                          </p:stCondLst>
                                        </p:cTn>
                                        <p:tgtEl>
                                          <p:spTgt spid="2"/>
                                        </p:tgtEl>
                                        <p:attrNameLst>
                                          <p:attrName>style.visibility</p:attrName>
                                        </p:attrNameLst>
                                      </p:cBhvr>
                                      <p:to>
                                        <p:strVal val="visible"/>
                                      </p:to>
                                    </p:set>
                                    <p:animEffect transition="in" filter="fade">
                                      <p:cBhvr>
                                        <p:cTn id="51" dur="500"/>
                                        <p:tgtEl>
                                          <p:spTgt spid="2"/>
                                        </p:tgtEl>
                                      </p:cBhvr>
                                    </p:animEffect>
                                  </p:childTnLst>
                                </p:cTn>
                              </p:par>
                            </p:childTnLst>
                          </p:cTn>
                        </p:par>
                        <p:par>
                          <p:cTn id="52" fill="hold">
                            <p:stCondLst>
                              <p:cond delay="4000"/>
                            </p:stCondLst>
                            <p:childTnLst>
                              <p:par>
                                <p:cTn id="53" presetID="10" presetClass="entr" presetSubtype="0" fill="hold" nodeType="afterEffect">
                                  <p:stCondLst>
                                    <p:cond delay="0"/>
                                  </p:stCondLst>
                                  <p:childTnLst>
                                    <p:set>
                                      <p:cBhvr>
                                        <p:cTn id="54" dur="1" fill="hold">
                                          <p:stCondLst>
                                            <p:cond delay="0"/>
                                          </p:stCondLst>
                                        </p:cTn>
                                        <p:tgtEl>
                                          <p:spTgt spid="3"/>
                                        </p:tgtEl>
                                        <p:attrNameLst>
                                          <p:attrName>style.visibility</p:attrName>
                                        </p:attrNameLst>
                                      </p:cBhvr>
                                      <p:to>
                                        <p:strVal val="visible"/>
                                      </p:to>
                                    </p:set>
                                    <p:animEffect transition="in" filter="fade">
                                      <p:cBhvr>
                                        <p:cTn id="55" dur="500"/>
                                        <p:tgtEl>
                                          <p:spTgt spid="3"/>
                                        </p:tgtEl>
                                      </p:cBhvr>
                                    </p:animEffect>
                                  </p:childTnLst>
                                </p:cTn>
                              </p:par>
                            </p:childTnLst>
                          </p:cTn>
                        </p:par>
                        <p:par>
                          <p:cTn id="56" fill="hold">
                            <p:stCondLst>
                              <p:cond delay="4500"/>
                            </p:stCondLst>
                            <p:childTnLst>
                              <p:par>
                                <p:cTn id="57" presetID="10" presetClass="entr" presetSubtype="0" fill="hold" nodeType="afterEffect">
                                  <p:stCondLst>
                                    <p:cond delay="0"/>
                                  </p:stCondLst>
                                  <p:childTnLst>
                                    <p:set>
                                      <p:cBhvr>
                                        <p:cTn id="58" dur="1" fill="hold">
                                          <p:stCondLst>
                                            <p:cond delay="0"/>
                                          </p:stCondLst>
                                        </p:cTn>
                                        <p:tgtEl>
                                          <p:spTgt spid="4"/>
                                        </p:tgtEl>
                                        <p:attrNameLst>
                                          <p:attrName>style.visibility</p:attrName>
                                        </p:attrNameLst>
                                      </p:cBhvr>
                                      <p:to>
                                        <p:strVal val="visible"/>
                                      </p:to>
                                    </p:set>
                                    <p:animEffect transition="in" filter="fade">
                                      <p:cBhvr>
                                        <p:cTn id="59" dur="500"/>
                                        <p:tgtEl>
                                          <p:spTgt spid="4"/>
                                        </p:tgtEl>
                                      </p:cBhvr>
                                    </p:animEffect>
                                  </p:childTnLst>
                                </p:cTn>
                              </p:par>
                            </p:childTnLst>
                          </p:cTn>
                        </p:par>
                        <p:par>
                          <p:cTn id="60" fill="hold">
                            <p:stCondLst>
                              <p:cond delay="5000"/>
                            </p:stCondLst>
                            <p:childTnLst>
                              <p:par>
                                <p:cTn id="61" presetID="10" presetClass="entr" presetSubtype="0" fill="hold" nodeType="afterEffect">
                                  <p:stCondLst>
                                    <p:cond delay="0"/>
                                  </p:stCondLst>
                                  <p:childTnLst>
                                    <p:set>
                                      <p:cBhvr>
                                        <p:cTn id="62" dur="1" fill="hold">
                                          <p:stCondLst>
                                            <p:cond delay="0"/>
                                          </p:stCondLst>
                                        </p:cTn>
                                        <p:tgtEl>
                                          <p:spTgt spid="5"/>
                                        </p:tgtEl>
                                        <p:attrNameLst>
                                          <p:attrName>style.visibility</p:attrName>
                                        </p:attrNameLst>
                                      </p:cBhvr>
                                      <p:to>
                                        <p:strVal val="visible"/>
                                      </p:to>
                                    </p:set>
                                    <p:animEffect transition="in" filter="fade">
                                      <p:cBhvr>
                                        <p:cTn id="6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5" grpId="0" animBg="1"/>
      <p:bldP spid="453" grpId="0" animBg="1"/>
      <p:bldP spid="456" grpId="0" animBg="1"/>
      <p:bldP spid="155" grpId="0" animBg="1"/>
      <p:bldP spid="156" grpId="0" animBg="1"/>
      <p:bldP spid="157" grpId="0" animBg="1"/>
      <p:bldP spid="158" grpId="0" animBg="1"/>
      <p:bldP spid="159"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 name="Group 30"/>
          <p:cNvGrpSpPr/>
          <p:nvPr/>
        </p:nvGrpSpPr>
        <p:grpSpPr>
          <a:xfrm>
            <a:off x="6166126" y="4184184"/>
            <a:ext cx="10691732" cy="6567504"/>
            <a:chOff x="7094999" y="3116146"/>
            <a:chExt cx="10311633" cy="6334025"/>
          </a:xfrm>
        </p:grpSpPr>
        <p:sp>
          <p:nvSpPr>
            <p:cNvPr id="32" name="Freeform 1"/>
            <p:cNvSpPr>
              <a:spLocks noChangeArrowheads="1"/>
            </p:cNvSpPr>
            <p:nvPr/>
          </p:nvSpPr>
          <p:spPr bwMode="auto">
            <a:xfrm>
              <a:off x="15481608" y="9202005"/>
              <a:ext cx="16234" cy="25513"/>
            </a:xfrm>
            <a:custGeom>
              <a:avLst/>
              <a:gdLst>
                <a:gd name="T0" fmla="*/ 15 w 32"/>
                <a:gd name="T1" fmla="*/ 0 h 49"/>
                <a:gd name="T2" fmla="*/ 15 w 32"/>
                <a:gd name="T3" fmla="*/ 0 h 49"/>
                <a:gd name="T4" fmla="*/ 0 w 32"/>
                <a:gd name="T5" fmla="*/ 16 h 49"/>
                <a:gd name="T6" fmla="*/ 15 w 32"/>
                <a:gd name="T7" fmla="*/ 32 h 49"/>
                <a:gd name="T8" fmla="*/ 15 w 32"/>
                <a:gd name="T9" fmla="*/ 0 h 49"/>
              </a:gdLst>
              <a:ahLst/>
              <a:cxnLst>
                <a:cxn ang="0">
                  <a:pos x="T0" y="T1"/>
                </a:cxn>
                <a:cxn ang="0">
                  <a:pos x="T2" y="T3"/>
                </a:cxn>
                <a:cxn ang="0">
                  <a:pos x="T4" y="T5"/>
                </a:cxn>
                <a:cxn ang="0">
                  <a:pos x="T6" y="T7"/>
                </a:cxn>
                <a:cxn ang="0">
                  <a:pos x="T8" y="T9"/>
                </a:cxn>
              </a:cxnLst>
              <a:rect l="0" t="0" r="r" b="b"/>
              <a:pathLst>
                <a:path w="32" h="49">
                  <a:moveTo>
                    <a:pt x="15" y="0"/>
                  </a:moveTo>
                  <a:lnTo>
                    <a:pt x="15" y="0"/>
                  </a:lnTo>
                  <a:cubicBezTo>
                    <a:pt x="15" y="0"/>
                    <a:pt x="0" y="8"/>
                    <a:pt x="0" y="16"/>
                  </a:cubicBezTo>
                  <a:cubicBezTo>
                    <a:pt x="0" y="32"/>
                    <a:pt x="7" y="48"/>
                    <a:pt x="15" y="32"/>
                  </a:cubicBezTo>
                  <a:cubicBezTo>
                    <a:pt x="23" y="24"/>
                    <a:pt x="31" y="0"/>
                    <a:pt x="15"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3" name="Freeform 2"/>
            <p:cNvSpPr>
              <a:spLocks noChangeArrowheads="1"/>
            </p:cNvSpPr>
            <p:nvPr/>
          </p:nvSpPr>
          <p:spPr bwMode="auto">
            <a:xfrm>
              <a:off x="15481608" y="9202005"/>
              <a:ext cx="16234" cy="20874"/>
            </a:xfrm>
            <a:custGeom>
              <a:avLst/>
              <a:gdLst>
                <a:gd name="T0" fmla="*/ 7 w 32"/>
                <a:gd name="T1" fmla="*/ 40 h 41"/>
                <a:gd name="T2" fmla="*/ 7 w 32"/>
                <a:gd name="T3" fmla="*/ 40 h 41"/>
                <a:gd name="T4" fmla="*/ 7 w 32"/>
                <a:gd name="T5" fmla="*/ 40 h 41"/>
                <a:gd name="T6" fmla="*/ 0 w 32"/>
                <a:gd name="T7" fmla="*/ 16 h 41"/>
                <a:gd name="T8" fmla="*/ 15 w 32"/>
                <a:gd name="T9" fmla="*/ 0 h 41"/>
                <a:gd name="T10" fmla="*/ 15 w 32"/>
                <a:gd name="T11" fmla="*/ 0 h 41"/>
                <a:gd name="T12" fmla="*/ 23 w 32"/>
                <a:gd name="T13" fmla="*/ 0 h 41"/>
                <a:gd name="T14" fmla="*/ 15 w 32"/>
                <a:gd name="T15" fmla="*/ 32 h 41"/>
                <a:gd name="T16" fmla="*/ 7 w 32"/>
                <a:gd name="T17" fmla="*/ 40 h 41"/>
                <a:gd name="T18" fmla="*/ 15 w 32"/>
                <a:gd name="T19" fmla="*/ 8 h 41"/>
                <a:gd name="T20" fmla="*/ 15 w 32"/>
                <a:gd name="T21" fmla="*/ 8 h 41"/>
                <a:gd name="T22" fmla="*/ 7 w 32"/>
                <a:gd name="T23" fmla="*/ 16 h 41"/>
                <a:gd name="T24" fmla="*/ 7 w 32"/>
                <a:gd name="T25" fmla="*/ 32 h 41"/>
                <a:gd name="T26" fmla="*/ 15 w 32"/>
                <a:gd name="T27" fmla="*/ 32 h 41"/>
                <a:gd name="T28" fmla="*/ 15 w 32"/>
                <a:gd name="T2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1">
                  <a:moveTo>
                    <a:pt x="7" y="40"/>
                  </a:moveTo>
                  <a:lnTo>
                    <a:pt x="7" y="40"/>
                  </a:lnTo>
                  <a:lnTo>
                    <a:pt x="7" y="40"/>
                  </a:lnTo>
                  <a:cubicBezTo>
                    <a:pt x="0" y="40"/>
                    <a:pt x="0" y="24"/>
                    <a:pt x="0" y="16"/>
                  </a:cubicBezTo>
                  <a:cubicBezTo>
                    <a:pt x="0" y="0"/>
                    <a:pt x="15" y="0"/>
                    <a:pt x="15" y="0"/>
                  </a:cubicBezTo>
                  <a:lnTo>
                    <a:pt x="15" y="0"/>
                  </a:lnTo>
                  <a:cubicBezTo>
                    <a:pt x="23" y="0"/>
                    <a:pt x="23" y="0"/>
                    <a:pt x="23" y="0"/>
                  </a:cubicBezTo>
                  <a:cubicBezTo>
                    <a:pt x="31" y="8"/>
                    <a:pt x="23" y="24"/>
                    <a:pt x="15" y="32"/>
                  </a:cubicBezTo>
                  <a:cubicBezTo>
                    <a:pt x="15" y="40"/>
                    <a:pt x="15" y="40"/>
                    <a:pt x="7" y="40"/>
                  </a:cubicBezTo>
                  <a:close/>
                  <a:moveTo>
                    <a:pt x="15" y="8"/>
                  </a:moveTo>
                  <a:lnTo>
                    <a:pt x="15" y="8"/>
                  </a:lnTo>
                  <a:cubicBezTo>
                    <a:pt x="15" y="8"/>
                    <a:pt x="7" y="8"/>
                    <a:pt x="7" y="16"/>
                  </a:cubicBezTo>
                  <a:cubicBezTo>
                    <a:pt x="7" y="24"/>
                    <a:pt x="7" y="32"/>
                    <a:pt x="7" y="32"/>
                  </a:cubicBezTo>
                  <a:lnTo>
                    <a:pt x="15" y="32"/>
                  </a:lnTo>
                  <a:cubicBezTo>
                    <a:pt x="15" y="16"/>
                    <a:pt x="15" y="8"/>
                    <a:pt x="15" y="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4" name="Freeform 3"/>
            <p:cNvSpPr>
              <a:spLocks noChangeArrowheads="1"/>
            </p:cNvSpPr>
            <p:nvPr/>
          </p:nvSpPr>
          <p:spPr bwMode="auto">
            <a:xfrm>
              <a:off x="15460734" y="9215920"/>
              <a:ext cx="16236" cy="13916"/>
            </a:xfrm>
            <a:custGeom>
              <a:avLst/>
              <a:gdLst>
                <a:gd name="T0" fmla="*/ 8 w 33"/>
                <a:gd name="T1" fmla="*/ 0 h 25"/>
                <a:gd name="T2" fmla="*/ 8 w 33"/>
                <a:gd name="T3" fmla="*/ 0 h 25"/>
                <a:gd name="T4" fmla="*/ 8 w 33"/>
                <a:gd name="T5" fmla="*/ 16 h 25"/>
                <a:gd name="T6" fmla="*/ 24 w 33"/>
                <a:gd name="T7" fmla="*/ 8 h 25"/>
                <a:gd name="T8" fmla="*/ 8 w 33"/>
                <a:gd name="T9" fmla="*/ 0 h 25"/>
              </a:gdLst>
              <a:ahLst/>
              <a:cxnLst>
                <a:cxn ang="0">
                  <a:pos x="T0" y="T1"/>
                </a:cxn>
                <a:cxn ang="0">
                  <a:pos x="T2" y="T3"/>
                </a:cxn>
                <a:cxn ang="0">
                  <a:pos x="T4" y="T5"/>
                </a:cxn>
                <a:cxn ang="0">
                  <a:pos x="T6" y="T7"/>
                </a:cxn>
                <a:cxn ang="0">
                  <a:pos x="T8" y="T9"/>
                </a:cxn>
              </a:cxnLst>
              <a:rect l="0" t="0" r="r" b="b"/>
              <a:pathLst>
                <a:path w="33" h="25">
                  <a:moveTo>
                    <a:pt x="8" y="0"/>
                  </a:moveTo>
                  <a:lnTo>
                    <a:pt x="8" y="0"/>
                  </a:lnTo>
                  <a:cubicBezTo>
                    <a:pt x="8" y="0"/>
                    <a:pt x="0" y="16"/>
                    <a:pt x="8" y="16"/>
                  </a:cubicBezTo>
                  <a:cubicBezTo>
                    <a:pt x="24" y="16"/>
                    <a:pt x="32" y="24"/>
                    <a:pt x="24" y="8"/>
                  </a:cubicBezTo>
                  <a:cubicBezTo>
                    <a:pt x="16" y="0"/>
                    <a:pt x="16" y="0"/>
                    <a:pt x="8"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5" name="Freeform 4"/>
            <p:cNvSpPr>
              <a:spLocks noChangeArrowheads="1"/>
            </p:cNvSpPr>
            <p:nvPr/>
          </p:nvSpPr>
          <p:spPr bwMode="auto">
            <a:xfrm>
              <a:off x="15460734" y="9211282"/>
              <a:ext cx="16236" cy="16236"/>
            </a:xfrm>
            <a:custGeom>
              <a:avLst/>
              <a:gdLst>
                <a:gd name="T0" fmla="*/ 24 w 33"/>
                <a:gd name="T1" fmla="*/ 32 h 33"/>
                <a:gd name="T2" fmla="*/ 24 w 33"/>
                <a:gd name="T3" fmla="*/ 32 h 33"/>
                <a:gd name="T4" fmla="*/ 24 w 33"/>
                <a:gd name="T5" fmla="*/ 32 h 33"/>
                <a:gd name="T6" fmla="*/ 8 w 33"/>
                <a:gd name="T7" fmla="*/ 24 h 33"/>
                <a:gd name="T8" fmla="*/ 0 w 33"/>
                <a:gd name="T9" fmla="*/ 24 h 33"/>
                <a:gd name="T10" fmla="*/ 0 w 33"/>
                <a:gd name="T11" fmla="*/ 8 h 33"/>
                <a:gd name="T12" fmla="*/ 0 w 33"/>
                <a:gd name="T13" fmla="*/ 0 h 33"/>
                <a:gd name="T14" fmla="*/ 8 w 33"/>
                <a:gd name="T15" fmla="*/ 0 h 33"/>
                <a:gd name="T16" fmla="*/ 32 w 33"/>
                <a:gd name="T17" fmla="*/ 16 h 33"/>
                <a:gd name="T18" fmla="*/ 32 w 33"/>
                <a:gd name="T19" fmla="*/ 16 h 33"/>
                <a:gd name="T20" fmla="*/ 32 w 33"/>
                <a:gd name="T21" fmla="*/ 24 h 33"/>
                <a:gd name="T22" fmla="*/ 24 w 33"/>
                <a:gd name="T23" fmla="*/ 32 h 33"/>
                <a:gd name="T24" fmla="*/ 8 w 33"/>
                <a:gd name="T25" fmla="*/ 8 h 33"/>
                <a:gd name="T26" fmla="*/ 8 w 33"/>
                <a:gd name="T27" fmla="*/ 8 h 33"/>
                <a:gd name="T28" fmla="*/ 8 w 33"/>
                <a:gd name="T29" fmla="*/ 16 h 33"/>
                <a:gd name="T30" fmla="*/ 8 w 33"/>
                <a:gd name="T31" fmla="*/ 24 h 33"/>
                <a:gd name="T32" fmla="*/ 24 w 33"/>
                <a:gd name="T33" fmla="*/ 24 h 33"/>
                <a:gd name="T34" fmla="*/ 24 w 33"/>
                <a:gd name="T35" fmla="*/ 24 h 33"/>
                <a:gd name="T36" fmla="*/ 24 w 33"/>
                <a:gd name="T37" fmla="*/ 24 h 33"/>
                <a:gd name="T38" fmla="*/ 8 w 33"/>
                <a:gd name="T3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32"/>
                  </a:moveTo>
                  <a:lnTo>
                    <a:pt x="24" y="32"/>
                  </a:lnTo>
                  <a:lnTo>
                    <a:pt x="24" y="32"/>
                  </a:lnTo>
                  <a:cubicBezTo>
                    <a:pt x="24" y="32"/>
                    <a:pt x="16" y="32"/>
                    <a:pt x="8" y="24"/>
                  </a:cubicBezTo>
                  <a:cubicBezTo>
                    <a:pt x="0" y="24"/>
                    <a:pt x="0" y="24"/>
                    <a:pt x="0" y="24"/>
                  </a:cubicBezTo>
                  <a:cubicBezTo>
                    <a:pt x="0" y="16"/>
                    <a:pt x="0" y="8"/>
                    <a:pt x="0" y="8"/>
                  </a:cubicBezTo>
                  <a:cubicBezTo>
                    <a:pt x="0" y="0"/>
                    <a:pt x="0" y="0"/>
                    <a:pt x="0" y="0"/>
                  </a:cubicBezTo>
                  <a:cubicBezTo>
                    <a:pt x="8" y="0"/>
                    <a:pt x="8" y="0"/>
                    <a:pt x="8" y="0"/>
                  </a:cubicBezTo>
                  <a:cubicBezTo>
                    <a:pt x="16" y="0"/>
                    <a:pt x="24" y="8"/>
                    <a:pt x="32" y="16"/>
                  </a:cubicBezTo>
                  <a:lnTo>
                    <a:pt x="32" y="16"/>
                  </a:lnTo>
                  <a:lnTo>
                    <a:pt x="32" y="24"/>
                  </a:lnTo>
                  <a:cubicBezTo>
                    <a:pt x="32" y="32"/>
                    <a:pt x="24" y="32"/>
                    <a:pt x="24" y="32"/>
                  </a:cubicBezTo>
                  <a:close/>
                  <a:moveTo>
                    <a:pt x="8" y="8"/>
                  </a:moveTo>
                  <a:lnTo>
                    <a:pt x="8" y="8"/>
                  </a:lnTo>
                  <a:cubicBezTo>
                    <a:pt x="8" y="16"/>
                    <a:pt x="8" y="16"/>
                    <a:pt x="8" y="16"/>
                  </a:cubicBezTo>
                  <a:cubicBezTo>
                    <a:pt x="8" y="16"/>
                    <a:pt x="8" y="16"/>
                    <a:pt x="8" y="24"/>
                  </a:cubicBezTo>
                  <a:cubicBezTo>
                    <a:pt x="16" y="24"/>
                    <a:pt x="24" y="24"/>
                    <a:pt x="24" y="24"/>
                  </a:cubicBezTo>
                  <a:lnTo>
                    <a:pt x="24" y="24"/>
                  </a:lnTo>
                  <a:lnTo>
                    <a:pt x="24" y="24"/>
                  </a:lnTo>
                  <a:cubicBezTo>
                    <a:pt x="16" y="16"/>
                    <a:pt x="16" y="8"/>
                    <a:pt x="8" y="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6" name="Freeform 5"/>
            <p:cNvSpPr>
              <a:spLocks noChangeArrowheads="1"/>
            </p:cNvSpPr>
            <p:nvPr/>
          </p:nvSpPr>
          <p:spPr bwMode="auto">
            <a:xfrm>
              <a:off x="15402752" y="9241433"/>
              <a:ext cx="46386" cy="16234"/>
            </a:xfrm>
            <a:custGeom>
              <a:avLst/>
              <a:gdLst>
                <a:gd name="T0" fmla="*/ 71 w 88"/>
                <a:gd name="T1" fmla="*/ 0 h 32"/>
                <a:gd name="T2" fmla="*/ 71 w 88"/>
                <a:gd name="T3" fmla="*/ 0 h 32"/>
                <a:gd name="T4" fmla="*/ 56 w 88"/>
                <a:gd name="T5" fmla="*/ 7 h 32"/>
                <a:gd name="T6" fmla="*/ 24 w 88"/>
                <a:gd name="T7" fmla="*/ 31 h 32"/>
                <a:gd name="T8" fmla="*/ 71 w 88"/>
                <a:gd name="T9" fmla="*/ 15 h 32"/>
                <a:gd name="T10" fmla="*/ 71 w 88"/>
                <a:gd name="T11" fmla="*/ 0 h 32"/>
              </a:gdLst>
              <a:ahLst/>
              <a:cxnLst>
                <a:cxn ang="0">
                  <a:pos x="T0" y="T1"/>
                </a:cxn>
                <a:cxn ang="0">
                  <a:pos x="T2" y="T3"/>
                </a:cxn>
                <a:cxn ang="0">
                  <a:pos x="T4" y="T5"/>
                </a:cxn>
                <a:cxn ang="0">
                  <a:pos x="T6" y="T7"/>
                </a:cxn>
                <a:cxn ang="0">
                  <a:pos x="T8" y="T9"/>
                </a:cxn>
                <a:cxn ang="0">
                  <a:pos x="T10" y="T11"/>
                </a:cxn>
              </a:cxnLst>
              <a:rect l="0" t="0" r="r" b="b"/>
              <a:pathLst>
                <a:path w="88" h="32">
                  <a:moveTo>
                    <a:pt x="71" y="0"/>
                  </a:moveTo>
                  <a:lnTo>
                    <a:pt x="71" y="0"/>
                  </a:lnTo>
                  <a:cubicBezTo>
                    <a:pt x="71" y="0"/>
                    <a:pt x="64" y="15"/>
                    <a:pt x="56" y="7"/>
                  </a:cubicBezTo>
                  <a:cubicBezTo>
                    <a:pt x="40" y="0"/>
                    <a:pt x="0" y="23"/>
                    <a:pt x="24" y="31"/>
                  </a:cubicBezTo>
                  <a:cubicBezTo>
                    <a:pt x="56" y="31"/>
                    <a:pt x="71" y="15"/>
                    <a:pt x="71" y="15"/>
                  </a:cubicBezTo>
                  <a:cubicBezTo>
                    <a:pt x="71" y="15"/>
                    <a:pt x="87" y="7"/>
                    <a:pt x="71"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7" name="Freeform 6"/>
            <p:cNvSpPr>
              <a:spLocks noChangeArrowheads="1"/>
            </p:cNvSpPr>
            <p:nvPr/>
          </p:nvSpPr>
          <p:spPr bwMode="auto">
            <a:xfrm>
              <a:off x="15412029" y="9236795"/>
              <a:ext cx="37109" cy="20873"/>
            </a:xfrm>
            <a:custGeom>
              <a:avLst/>
              <a:gdLst>
                <a:gd name="T0" fmla="*/ 24 w 72"/>
                <a:gd name="T1" fmla="*/ 39 h 40"/>
                <a:gd name="T2" fmla="*/ 24 w 72"/>
                <a:gd name="T3" fmla="*/ 39 h 40"/>
                <a:gd name="T4" fmla="*/ 24 w 72"/>
                <a:gd name="T5" fmla="*/ 39 h 40"/>
                <a:gd name="T6" fmla="*/ 8 w 72"/>
                <a:gd name="T7" fmla="*/ 39 h 40"/>
                <a:gd name="T8" fmla="*/ 0 w 72"/>
                <a:gd name="T9" fmla="*/ 31 h 40"/>
                <a:gd name="T10" fmla="*/ 32 w 72"/>
                <a:gd name="T11" fmla="*/ 8 h 40"/>
                <a:gd name="T12" fmla="*/ 40 w 72"/>
                <a:gd name="T13" fmla="*/ 15 h 40"/>
                <a:gd name="T14" fmla="*/ 55 w 72"/>
                <a:gd name="T15" fmla="*/ 8 h 40"/>
                <a:gd name="T16" fmla="*/ 55 w 72"/>
                <a:gd name="T17" fmla="*/ 0 h 40"/>
                <a:gd name="T18" fmla="*/ 55 w 72"/>
                <a:gd name="T19" fmla="*/ 0 h 40"/>
                <a:gd name="T20" fmla="*/ 71 w 72"/>
                <a:gd name="T21" fmla="*/ 15 h 40"/>
                <a:gd name="T22" fmla="*/ 55 w 72"/>
                <a:gd name="T23" fmla="*/ 23 h 40"/>
                <a:gd name="T24" fmla="*/ 24 w 72"/>
                <a:gd name="T25" fmla="*/ 39 h 40"/>
                <a:gd name="T26" fmla="*/ 8 w 72"/>
                <a:gd name="T27" fmla="*/ 31 h 40"/>
                <a:gd name="T28" fmla="*/ 8 w 72"/>
                <a:gd name="T29" fmla="*/ 31 h 40"/>
                <a:gd name="T30" fmla="*/ 8 w 72"/>
                <a:gd name="T31" fmla="*/ 31 h 40"/>
                <a:gd name="T32" fmla="*/ 24 w 72"/>
                <a:gd name="T33" fmla="*/ 31 h 40"/>
                <a:gd name="T34" fmla="*/ 55 w 72"/>
                <a:gd name="T35" fmla="*/ 23 h 40"/>
                <a:gd name="T36" fmla="*/ 55 w 72"/>
                <a:gd name="T37" fmla="*/ 15 h 40"/>
                <a:gd name="T38" fmla="*/ 63 w 72"/>
                <a:gd name="T39" fmla="*/ 15 h 40"/>
                <a:gd name="T40" fmla="*/ 55 w 72"/>
                <a:gd name="T41" fmla="*/ 8 h 40"/>
                <a:gd name="T42" fmla="*/ 40 w 72"/>
                <a:gd name="T43" fmla="*/ 23 h 40"/>
                <a:gd name="T44" fmla="*/ 32 w 72"/>
                <a:gd name="T45" fmla="*/ 23 h 40"/>
                <a:gd name="T46" fmla="*/ 32 w 72"/>
                <a:gd name="T47" fmla="*/ 15 h 40"/>
                <a:gd name="T48" fmla="*/ 8 w 72"/>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40">
                  <a:moveTo>
                    <a:pt x="24" y="39"/>
                  </a:moveTo>
                  <a:lnTo>
                    <a:pt x="24" y="39"/>
                  </a:lnTo>
                  <a:lnTo>
                    <a:pt x="24" y="39"/>
                  </a:lnTo>
                  <a:cubicBezTo>
                    <a:pt x="16" y="39"/>
                    <a:pt x="16" y="39"/>
                    <a:pt x="8" y="39"/>
                  </a:cubicBezTo>
                  <a:cubicBezTo>
                    <a:pt x="0" y="39"/>
                    <a:pt x="0" y="31"/>
                    <a:pt x="0" y="31"/>
                  </a:cubicBezTo>
                  <a:cubicBezTo>
                    <a:pt x="0" y="23"/>
                    <a:pt x="24" y="8"/>
                    <a:pt x="32" y="8"/>
                  </a:cubicBezTo>
                  <a:lnTo>
                    <a:pt x="40" y="15"/>
                  </a:lnTo>
                  <a:cubicBezTo>
                    <a:pt x="48" y="15"/>
                    <a:pt x="48" y="8"/>
                    <a:pt x="55" y="8"/>
                  </a:cubicBezTo>
                  <a:cubicBezTo>
                    <a:pt x="55" y="0"/>
                    <a:pt x="55" y="0"/>
                    <a:pt x="55" y="0"/>
                  </a:cubicBezTo>
                  <a:lnTo>
                    <a:pt x="55" y="0"/>
                  </a:lnTo>
                  <a:cubicBezTo>
                    <a:pt x="63" y="8"/>
                    <a:pt x="63" y="8"/>
                    <a:pt x="71" y="15"/>
                  </a:cubicBezTo>
                  <a:cubicBezTo>
                    <a:pt x="71" y="15"/>
                    <a:pt x="63" y="23"/>
                    <a:pt x="55" y="23"/>
                  </a:cubicBezTo>
                  <a:cubicBezTo>
                    <a:pt x="55" y="31"/>
                    <a:pt x="40" y="39"/>
                    <a:pt x="24" y="39"/>
                  </a:cubicBezTo>
                  <a:close/>
                  <a:moveTo>
                    <a:pt x="8" y="31"/>
                  </a:moveTo>
                  <a:lnTo>
                    <a:pt x="8" y="31"/>
                  </a:lnTo>
                  <a:lnTo>
                    <a:pt x="8" y="31"/>
                  </a:lnTo>
                  <a:cubicBezTo>
                    <a:pt x="16" y="31"/>
                    <a:pt x="16" y="31"/>
                    <a:pt x="24" y="31"/>
                  </a:cubicBezTo>
                  <a:cubicBezTo>
                    <a:pt x="40" y="31"/>
                    <a:pt x="55" y="23"/>
                    <a:pt x="55" y="23"/>
                  </a:cubicBezTo>
                  <a:cubicBezTo>
                    <a:pt x="55" y="15"/>
                    <a:pt x="55" y="15"/>
                    <a:pt x="55" y="15"/>
                  </a:cubicBezTo>
                  <a:lnTo>
                    <a:pt x="63" y="15"/>
                  </a:lnTo>
                  <a:lnTo>
                    <a:pt x="55" y="8"/>
                  </a:lnTo>
                  <a:cubicBezTo>
                    <a:pt x="55" y="15"/>
                    <a:pt x="48" y="23"/>
                    <a:pt x="40" y="23"/>
                  </a:cubicBezTo>
                  <a:cubicBezTo>
                    <a:pt x="40" y="23"/>
                    <a:pt x="40" y="23"/>
                    <a:pt x="32" y="23"/>
                  </a:cubicBezTo>
                  <a:lnTo>
                    <a:pt x="32" y="15"/>
                  </a:lnTo>
                  <a:cubicBezTo>
                    <a:pt x="24" y="15"/>
                    <a:pt x="8" y="23"/>
                    <a:pt x="8" y="31"/>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8" name="Freeform 7"/>
            <p:cNvSpPr>
              <a:spLocks noChangeArrowheads="1"/>
            </p:cNvSpPr>
            <p:nvPr/>
          </p:nvSpPr>
          <p:spPr bwMode="auto">
            <a:xfrm>
              <a:off x="15323896" y="9262306"/>
              <a:ext cx="25512" cy="37109"/>
            </a:xfrm>
            <a:custGeom>
              <a:avLst/>
              <a:gdLst>
                <a:gd name="T0" fmla="*/ 16 w 49"/>
                <a:gd name="T1" fmla="*/ 8 h 72"/>
                <a:gd name="T2" fmla="*/ 16 w 49"/>
                <a:gd name="T3" fmla="*/ 8 h 72"/>
                <a:gd name="T4" fmla="*/ 8 w 49"/>
                <a:gd name="T5" fmla="*/ 16 h 72"/>
                <a:gd name="T6" fmla="*/ 32 w 49"/>
                <a:gd name="T7" fmla="*/ 47 h 72"/>
                <a:gd name="T8" fmla="*/ 48 w 49"/>
                <a:gd name="T9" fmla="*/ 55 h 72"/>
                <a:gd name="T10" fmla="*/ 32 w 49"/>
                <a:gd name="T11" fmla="*/ 24 h 72"/>
                <a:gd name="T12" fmla="*/ 16 w 49"/>
                <a:gd name="T13" fmla="*/ 8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16" y="8"/>
                  </a:moveTo>
                  <a:lnTo>
                    <a:pt x="16" y="8"/>
                  </a:lnTo>
                  <a:cubicBezTo>
                    <a:pt x="16" y="8"/>
                    <a:pt x="0" y="8"/>
                    <a:pt x="8" y="16"/>
                  </a:cubicBezTo>
                  <a:cubicBezTo>
                    <a:pt x="8" y="24"/>
                    <a:pt x="24" y="32"/>
                    <a:pt x="32" y="47"/>
                  </a:cubicBezTo>
                  <a:cubicBezTo>
                    <a:pt x="32" y="63"/>
                    <a:pt x="48" y="71"/>
                    <a:pt x="48" y="55"/>
                  </a:cubicBezTo>
                  <a:cubicBezTo>
                    <a:pt x="48" y="40"/>
                    <a:pt x="40" y="32"/>
                    <a:pt x="32" y="24"/>
                  </a:cubicBezTo>
                  <a:cubicBezTo>
                    <a:pt x="32" y="8"/>
                    <a:pt x="32" y="0"/>
                    <a:pt x="16" y="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9" name="Freeform 8"/>
            <p:cNvSpPr>
              <a:spLocks noChangeArrowheads="1"/>
            </p:cNvSpPr>
            <p:nvPr/>
          </p:nvSpPr>
          <p:spPr bwMode="auto">
            <a:xfrm>
              <a:off x="15323896" y="9262306"/>
              <a:ext cx="30150" cy="37109"/>
            </a:xfrm>
            <a:custGeom>
              <a:avLst/>
              <a:gdLst>
                <a:gd name="T0" fmla="*/ 48 w 56"/>
                <a:gd name="T1" fmla="*/ 71 h 72"/>
                <a:gd name="T2" fmla="*/ 48 w 56"/>
                <a:gd name="T3" fmla="*/ 71 h 72"/>
                <a:gd name="T4" fmla="*/ 48 w 56"/>
                <a:gd name="T5" fmla="*/ 71 h 72"/>
                <a:gd name="T6" fmla="*/ 24 w 56"/>
                <a:gd name="T7" fmla="*/ 47 h 72"/>
                <a:gd name="T8" fmla="*/ 8 w 56"/>
                <a:gd name="T9" fmla="*/ 32 h 72"/>
                <a:gd name="T10" fmla="*/ 0 w 56"/>
                <a:gd name="T11" fmla="*/ 16 h 72"/>
                <a:gd name="T12" fmla="*/ 0 w 56"/>
                <a:gd name="T13" fmla="*/ 8 h 72"/>
                <a:gd name="T14" fmla="*/ 16 w 56"/>
                <a:gd name="T15" fmla="*/ 0 h 72"/>
                <a:gd name="T16" fmla="*/ 32 w 56"/>
                <a:gd name="T17" fmla="*/ 16 h 72"/>
                <a:gd name="T18" fmla="*/ 40 w 56"/>
                <a:gd name="T19" fmla="*/ 24 h 72"/>
                <a:gd name="T20" fmla="*/ 48 w 56"/>
                <a:gd name="T21" fmla="*/ 32 h 72"/>
                <a:gd name="T22" fmla="*/ 55 w 56"/>
                <a:gd name="T23" fmla="*/ 55 h 72"/>
                <a:gd name="T24" fmla="*/ 55 w 56"/>
                <a:gd name="T25" fmla="*/ 63 h 72"/>
                <a:gd name="T26" fmla="*/ 48 w 56"/>
                <a:gd name="T27" fmla="*/ 71 h 72"/>
                <a:gd name="T28" fmla="*/ 24 w 56"/>
                <a:gd name="T29" fmla="*/ 8 h 72"/>
                <a:gd name="T30" fmla="*/ 24 w 56"/>
                <a:gd name="T31" fmla="*/ 8 h 72"/>
                <a:gd name="T32" fmla="*/ 16 w 56"/>
                <a:gd name="T33" fmla="*/ 8 h 72"/>
                <a:gd name="T34" fmla="*/ 16 w 56"/>
                <a:gd name="T35" fmla="*/ 8 h 72"/>
                <a:gd name="T36" fmla="*/ 8 w 56"/>
                <a:gd name="T37" fmla="*/ 16 h 72"/>
                <a:gd name="T38" fmla="*/ 8 w 56"/>
                <a:gd name="T39" fmla="*/ 16 h 72"/>
                <a:gd name="T40" fmla="*/ 16 w 56"/>
                <a:gd name="T41" fmla="*/ 24 h 72"/>
                <a:gd name="T42" fmla="*/ 32 w 56"/>
                <a:gd name="T43" fmla="*/ 47 h 72"/>
                <a:gd name="T44" fmla="*/ 48 w 56"/>
                <a:gd name="T45" fmla="*/ 63 h 72"/>
                <a:gd name="T46" fmla="*/ 48 w 56"/>
                <a:gd name="T47" fmla="*/ 63 h 72"/>
                <a:gd name="T48" fmla="*/ 48 w 56"/>
                <a:gd name="T49" fmla="*/ 55 h 72"/>
                <a:gd name="T50" fmla="*/ 40 w 56"/>
                <a:gd name="T51" fmla="*/ 40 h 72"/>
                <a:gd name="T52" fmla="*/ 32 w 56"/>
                <a:gd name="T53" fmla="*/ 24 h 72"/>
                <a:gd name="T54" fmla="*/ 24 w 56"/>
                <a:gd name="T55" fmla="*/ 16 h 72"/>
                <a:gd name="T56" fmla="*/ 24 w 56"/>
                <a:gd name="T57"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72">
                  <a:moveTo>
                    <a:pt x="48" y="71"/>
                  </a:moveTo>
                  <a:lnTo>
                    <a:pt x="48" y="71"/>
                  </a:lnTo>
                  <a:lnTo>
                    <a:pt x="48" y="71"/>
                  </a:lnTo>
                  <a:cubicBezTo>
                    <a:pt x="40" y="71"/>
                    <a:pt x="32" y="63"/>
                    <a:pt x="24" y="47"/>
                  </a:cubicBezTo>
                  <a:cubicBezTo>
                    <a:pt x="24" y="40"/>
                    <a:pt x="16" y="32"/>
                    <a:pt x="8" y="32"/>
                  </a:cubicBezTo>
                  <a:cubicBezTo>
                    <a:pt x="8" y="24"/>
                    <a:pt x="0" y="24"/>
                    <a:pt x="0" y="16"/>
                  </a:cubicBezTo>
                  <a:lnTo>
                    <a:pt x="0" y="8"/>
                  </a:lnTo>
                  <a:cubicBezTo>
                    <a:pt x="0" y="0"/>
                    <a:pt x="16" y="0"/>
                    <a:pt x="16" y="0"/>
                  </a:cubicBezTo>
                  <a:cubicBezTo>
                    <a:pt x="32" y="0"/>
                    <a:pt x="32" y="8"/>
                    <a:pt x="32" y="16"/>
                  </a:cubicBezTo>
                  <a:cubicBezTo>
                    <a:pt x="32" y="16"/>
                    <a:pt x="40" y="16"/>
                    <a:pt x="40" y="24"/>
                  </a:cubicBezTo>
                  <a:cubicBezTo>
                    <a:pt x="40" y="24"/>
                    <a:pt x="40" y="24"/>
                    <a:pt x="48" y="32"/>
                  </a:cubicBezTo>
                  <a:cubicBezTo>
                    <a:pt x="48" y="32"/>
                    <a:pt x="55" y="40"/>
                    <a:pt x="55" y="55"/>
                  </a:cubicBezTo>
                  <a:lnTo>
                    <a:pt x="55" y="63"/>
                  </a:lnTo>
                  <a:cubicBezTo>
                    <a:pt x="48" y="63"/>
                    <a:pt x="48" y="71"/>
                    <a:pt x="48" y="71"/>
                  </a:cubicBezTo>
                  <a:close/>
                  <a:moveTo>
                    <a:pt x="24" y="8"/>
                  </a:moveTo>
                  <a:lnTo>
                    <a:pt x="24" y="8"/>
                  </a:lnTo>
                  <a:cubicBezTo>
                    <a:pt x="24" y="8"/>
                    <a:pt x="24" y="8"/>
                    <a:pt x="16" y="8"/>
                  </a:cubicBezTo>
                  <a:lnTo>
                    <a:pt x="16" y="8"/>
                  </a:lnTo>
                  <a:cubicBezTo>
                    <a:pt x="16" y="8"/>
                    <a:pt x="8" y="8"/>
                    <a:pt x="8" y="16"/>
                  </a:cubicBezTo>
                  <a:lnTo>
                    <a:pt x="8" y="16"/>
                  </a:lnTo>
                  <a:lnTo>
                    <a:pt x="16" y="24"/>
                  </a:lnTo>
                  <a:cubicBezTo>
                    <a:pt x="24" y="32"/>
                    <a:pt x="32" y="40"/>
                    <a:pt x="32" y="47"/>
                  </a:cubicBezTo>
                  <a:cubicBezTo>
                    <a:pt x="32" y="55"/>
                    <a:pt x="40" y="63"/>
                    <a:pt x="48" y="63"/>
                  </a:cubicBezTo>
                  <a:lnTo>
                    <a:pt x="48" y="63"/>
                  </a:lnTo>
                  <a:cubicBezTo>
                    <a:pt x="48" y="55"/>
                    <a:pt x="48" y="55"/>
                    <a:pt x="48" y="55"/>
                  </a:cubicBezTo>
                  <a:cubicBezTo>
                    <a:pt x="48" y="47"/>
                    <a:pt x="40" y="40"/>
                    <a:pt x="40" y="40"/>
                  </a:cubicBezTo>
                  <a:cubicBezTo>
                    <a:pt x="32" y="32"/>
                    <a:pt x="32" y="32"/>
                    <a:pt x="32" y="24"/>
                  </a:cubicBezTo>
                  <a:cubicBezTo>
                    <a:pt x="32" y="24"/>
                    <a:pt x="32" y="16"/>
                    <a:pt x="24" y="16"/>
                  </a:cubicBezTo>
                  <a:cubicBezTo>
                    <a:pt x="24" y="8"/>
                    <a:pt x="24" y="8"/>
                    <a:pt x="24" y="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0" name="Freeform 9"/>
            <p:cNvSpPr>
              <a:spLocks noChangeArrowheads="1"/>
            </p:cNvSpPr>
            <p:nvPr/>
          </p:nvSpPr>
          <p:spPr bwMode="auto">
            <a:xfrm>
              <a:off x="15231123" y="9285500"/>
              <a:ext cx="78856" cy="55663"/>
            </a:xfrm>
            <a:custGeom>
              <a:avLst/>
              <a:gdLst>
                <a:gd name="T0" fmla="*/ 135 w 151"/>
                <a:gd name="T1" fmla="*/ 16 h 104"/>
                <a:gd name="T2" fmla="*/ 135 w 151"/>
                <a:gd name="T3" fmla="*/ 16 h 104"/>
                <a:gd name="T4" fmla="*/ 135 w 151"/>
                <a:gd name="T5" fmla="*/ 32 h 104"/>
                <a:gd name="T6" fmla="*/ 111 w 151"/>
                <a:gd name="T7" fmla="*/ 40 h 104"/>
                <a:gd name="T8" fmla="*/ 63 w 151"/>
                <a:gd name="T9" fmla="*/ 56 h 104"/>
                <a:gd name="T10" fmla="*/ 8 w 151"/>
                <a:gd name="T11" fmla="*/ 80 h 104"/>
                <a:gd name="T12" fmla="*/ 32 w 151"/>
                <a:gd name="T13" fmla="*/ 95 h 104"/>
                <a:gd name="T14" fmla="*/ 79 w 151"/>
                <a:gd name="T15" fmla="*/ 72 h 104"/>
                <a:gd name="T16" fmla="*/ 119 w 151"/>
                <a:gd name="T17" fmla="*/ 56 h 104"/>
                <a:gd name="T18" fmla="*/ 127 w 151"/>
                <a:gd name="T19" fmla="*/ 48 h 104"/>
                <a:gd name="T20" fmla="*/ 142 w 151"/>
                <a:gd name="T21" fmla="*/ 32 h 104"/>
                <a:gd name="T22" fmla="*/ 150 w 151"/>
                <a:gd name="T23" fmla="*/ 24 h 104"/>
                <a:gd name="T24" fmla="*/ 135 w 151"/>
                <a:gd name="T2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04">
                  <a:moveTo>
                    <a:pt x="135" y="16"/>
                  </a:moveTo>
                  <a:lnTo>
                    <a:pt x="135" y="16"/>
                  </a:lnTo>
                  <a:cubicBezTo>
                    <a:pt x="135" y="16"/>
                    <a:pt x="135" y="24"/>
                    <a:pt x="135" y="32"/>
                  </a:cubicBezTo>
                  <a:cubicBezTo>
                    <a:pt x="135" y="40"/>
                    <a:pt x="127" y="40"/>
                    <a:pt x="111" y="40"/>
                  </a:cubicBezTo>
                  <a:cubicBezTo>
                    <a:pt x="95" y="40"/>
                    <a:pt x="71" y="48"/>
                    <a:pt x="63" y="56"/>
                  </a:cubicBezTo>
                  <a:cubicBezTo>
                    <a:pt x="47" y="72"/>
                    <a:pt x="8" y="72"/>
                    <a:pt x="8" y="80"/>
                  </a:cubicBezTo>
                  <a:cubicBezTo>
                    <a:pt x="16" y="87"/>
                    <a:pt x="0" y="95"/>
                    <a:pt x="32" y="95"/>
                  </a:cubicBezTo>
                  <a:cubicBezTo>
                    <a:pt x="63" y="103"/>
                    <a:pt x="63" y="72"/>
                    <a:pt x="79" y="72"/>
                  </a:cubicBezTo>
                  <a:cubicBezTo>
                    <a:pt x="103" y="72"/>
                    <a:pt x="119" y="64"/>
                    <a:pt x="119" y="56"/>
                  </a:cubicBezTo>
                  <a:cubicBezTo>
                    <a:pt x="119" y="48"/>
                    <a:pt x="119" y="48"/>
                    <a:pt x="127" y="48"/>
                  </a:cubicBezTo>
                  <a:cubicBezTo>
                    <a:pt x="135" y="48"/>
                    <a:pt x="142" y="32"/>
                    <a:pt x="142" y="32"/>
                  </a:cubicBezTo>
                  <a:cubicBezTo>
                    <a:pt x="150" y="32"/>
                    <a:pt x="150" y="32"/>
                    <a:pt x="150" y="24"/>
                  </a:cubicBezTo>
                  <a:cubicBezTo>
                    <a:pt x="150" y="16"/>
                    <a:pt x="142" y="0"/>
                    <a:pt x="135" y="16"/>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1" name="Freeform 10"/>
            <p:cNvSpPr>
              <a:spLocks noChangeArrowheads="1"/>
            </p:cNvSpPr>
            <p:nvPr/>
          </p:nvSpPr>
          <p:spPr bwMode="auto">
            <a:xfrm>
              <a:off x="15235762" y="9290138"/>
              <a:ext cx="78856" cy="51025"/>
            </a:xfrm>
            <a:custGeom>
              <a:avLst/>
              <a:gdLst>
                <a:gd name="T0" fmla="*/ 24 w 151"/>
                <a:gd name="T1" fmla="*/ 95 h 96"/>
                <a:gd name="T2" fmla="*/ 24 w 151"/>
                <a:gd name="T3" fmla="*/ 95 h 96"/>
                <a:gd name="T4" fmla="*/ 24 w 151"/>
                <a:gd name="T5" fmla="*/ 95 h 96"/>
                <a:gd name="T6" fmla="*/ 24 w 151"/>
                <a:gd name="T7" fmla="*/ 95 h 96"/>
                <a:gd name="T8" fmla="*/ 0 w 151"/>
                <a:gd name="T9" fmla="*/ 87 h 96"/>
                <a:gd name="T10" fmla="*/ 0 w 151"/>
                <a:gd name="T11" fmla="*/ 79 h 96"/>
                <a:gd name="T12" fmla="*/ 0 w 151"/>
                <a:gd name="T13" fmla="*/ 72 h 96"/>
                <a:gd name="T14" fmla="*/ 24 w 151"/>
                <a:gd name="T15" fmla="*/ 56 h 96"/>
                <a:gd name="T16" fmla="*/ 48 w 151"/>
                <a:gd name="T17" fmla="*/ 48 h 96"/>
                <a:gd name="T18" fmla="*/ 103 w 151"/>
                <a:gd name="T19" fmla="*/ 32 h 96"/>
                <a:gd name="T20" fmla="*/ 127 w 151"/>
                <a:gd name="T21" fmla="*/ 24 h 96"/>
                <a:gd name="T22" fmla="*/ 127 w 151"/>
                <a:gd name="T23" fmla="*/ 8 h 96"/>
                <a:gd name="T24" fmla="*/ 127 w 151"/>
                <a:gd name="T25" fmla="*/ 0 h 96"/>
                <a:gd name="T26" fmla="*/ 134 w 151"/>
                <a:gd name="T27" fmla="*/ 0 h 96"/>
                <a:gd name="T28" fmla="*/ 142 w 151"/>
                <a:gd name="T29" fmla="*/ 16 h 96"/>
                <a:gd name="T30" fmla="*/ 142 w 151"/>
                <a:gd name="T31" fmla="*/ 24 h 96"/>
                <a:gd name="T32" fmla="*/ 134 w 151"/>
                <a:gd name="T33" fmla="*/ 32 h 96"/>
                <a:gd name="T34" fmla="*/ 134 w 151"/>
                <a:gd name="T35" fmla="*/ 32 h 96"/>
                <a:gd name="T36" fmla="*/ 119 w 151"/>
                <a:gd name="T37" fmla="*/ 40 h 96"/>
                <a:gd name="T38" fmla="*/ 111 w 151"/>
                <a:gd name="T39" fmla="*/ 40 h 96"/>
                <a:gd name="T40" fmla="*/ 111 w 151"/>
                <a:gd name="T41" fmla="*/ 48 h 96"/>
                <a:gd name="T42" fmla="*/ 71 w 151"/>
                <a:gd name="T43" fmla="*/ 72 h 96"/>
                <a:gd name="T44" fmla="*/ 55 w 151"/>
                <a:gd name="T45" fmla="*/ 79 h 96"/>
                <a:gd name="T46" fmla="*/ 24 w 151"/>
                <a:gd name="T47" fmla="*/ 95 h 96"/>
                <a:gd name="T48" fmla="*/ 8 w 151"/>
                <a:gd name="T49" fmla="*/ 72 h 96"/>
                <a:gd name="T50" fmla="*/ 8 w 151"/>
                <a:gd name="T51" fmla="*/ 72 h 96"/>
                <a:gd name="T52" fmla="*/ 8 w 151"/>
                <a:gd name="T53" fmla="*/ 79 h 96"/>
                <a:gd name="T54" fmla="*/ 8 w 151"/>
                <a:gd name="T55" fmla="*/ 87 h 96"/>
                <a:gd name="T56" fmla="*/ 24 w 151"/>
                <a:gd name="T57" fmla="*/ 87 h 96"/>
                <a:gd name="T58" fmla="*/ 24 w 151"/>
                <a:gd name="T59" fmla="*/ 87 h 96"/>
                <a:gd name="T60" fmla="*/ 48 w 151"/>
                <a:gd name="T61" fmla="*/ 72 h 96"/>
                <a:gd name="T62" fmla="*/ 71 w 151"/>
                <a:gd name="T63" fmla="*/ 64 h 96"/>
                <a:gd name="T64" fmla="*/ 103 w 151"/>
                <a:gd name="T65" fmla="*/ 48 h 96"/>
                <a:gd name="T66" fmla="*/ 111 w 151"/>
                <a:gd name="T67" fmla="*/ 32 h 96"/>
                <a:gd name="T68" fmla="*/ 103 w 151"/>
                <a:gd name="T69" fmla="*/ 32 h 96"/>
                <a:gd name="T70" fmla="*/ 55 w 151"/>
                <a:gd name="T71" fmla="*/ 48 h 96"/>
                <a:gd name="T72" fmla="*/ 24 w 151"/>
                <a:gd name="T73" fmla="*/ 64 h 96"/>
                <a:gd name="T74" fmla="*/ 8 w 151"/>
                <a:gd name="T75" fmla="*/ 72 h 96"/>
                <a:gd name="T76" fmla="*/ 134 w 151"/>
                <a:gd name="T77" fmla="*/ 8 h 96"/>
                <a:gd name="T78" fmla="*/ 134 w 151"/>
                <a:gd name="T79" fmla="*/ 8 h 96"/>
                <a:gd name="T80" fmla="*/ 134 w 151"/>
                <a:gd name="T81" fmla="*/ 24 h 96"/>
                <a:gd name="T82" fmla="*/ 134 w 151"/>
                <a:gd name="T83" fmla="*/ 24 h 96"/>
                <a:gd name="T84" fmla="*/ 134 w 151"/>
                <a:gd name="T85" fmla="*/ 24 h 96"/>
                <a:gd name="T86" fmla="*/ 134 w 151"/>
                <a:gd name="T87" fmla="*/ 16 h 96"/>
                <a:gd name="T88" fmla="*/ 134 w 151"/>
                <a:gd name="T8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96">
                  <a:moveTo>
                    <a:pt x="24" y="95"/>
                  </a:moveTo>
                  <a:lnTo>
                    <a:pt x="24" y="95"/>
                  </a:lnTo>
                  <a:lnTo>
                    <a:pt x="24" y="95"/>
                  </a:lnTo>
                  <a:lnTo>
                    <a:pt x="24" y="95"/>
                  </a:lnTo>
                  <a:cubicBezTo>
                    <a:pt x="8" y="95"/>
                    <a:pt x="8" y="95"/>
                    <a:pt x="0" y="87"/>
                  </a:cubicBezTo>
                  <a:lnTo>
                    <a:pt x="0" y="79"/>
                  </a:lnTo>
                  <a:cubicBezTo>
                    <a:pt x="0" y="79"/>
                    <a:pt x="0" y="79"/>
                    <a:pt x="0" y="72"/>
                  </a:cubicBezTo>
                  <a:cubicBezTo>
                    <a:pt x="0" y="72"/>
                    <a:pt x="8" y="64"/>
                    <a:pt x="24" y="56"/>
                  </a:cubicBezTo>
                  <a:cubicBezTo>
                    <a:pt x="32" y="56"/>
                    <a:pt x="48" y="48"/>
                    <a:pt x="48" y="48"/>
                  </a:cubicBezTo>
                  <a:cubicBezTo>
                    <a:pt x="63" y="32"/>
                    <a:pt x="79" y="32"/>
                    <a:pt x="103" y="32"/>
                  </a:cubicBezTo>
                  <a:cubicBezTo>
                    <a:pt x="111" y="24"/>
                    <a:pt x="127" y="24"/>
                    <a:pt x="127" y="24"/>
                  </a:cubicBezTo>
                  <a:lnTo>
                    <a:pt x="127" y="8"/>
                  </a:lnTo>
                  <a:cubicBezTo>
                    <a:pt x="127" y="0"/>
                    <a:pt x="127" y="0"/>
                    <a:pt x="127" y="0"/>
                  </a:cubicBezTo>
                  <a:cubicBezTo>
                    <a:pt x="127" y="0"/>
                    <a:pt x="127" y="0"/>
                    <a:pt x="134" y="0"/>
                  </a:cubicBezTo>
                  <a:cubicBezTo>
                    <a:pt x="142" y="0"/>
                    <a:pt x="142" y="8"/>
                    <a:pt x="142" y="16"/>
                  </a:cubicBezTo>
                  <a:cubicBezTo>
                    <a:pt x="150" y="24"/>
                    <a:pt x="142" y="24"/>
                    <a:pt x="142" y="24"/>
                  </a:cubicBezTo>
                  <a:cubicBezTo>
                    <a:pt x="142" y="32"/>
                    <a:pt x="134" y="32"/>
                    <a:pt x="134" y="32"/>
                  </a:cubicBezTo>
                  <a:lnTo>
                    <a:pt x="134" y="32"/>
                  </a:lnTo>
                  <a:cubicBezTo>
                    <a:pt x="127" y="40"/>
                    <a:pt x="119" y="40"/>
                    <a:pt x="119" y="40"/>
                  </a:cubicBezTo>
                  <a:lnTo>
                    <a:pt x="111" y="40"/>
                  </a:lnTo>
                  <a:lnTo>
                    <a:pt x="111" y="48"/>
                  </a:lnTo>
                  <a:cubicBezTo>
                    <a:pt x="111" y="56"/>
                    <a:pt x="95" y="72"/>
                    <a:pt x="71" y="72"/>
                  </a:cubicBezTo>
                  <a:cubicBezTo>
                    <a:pt x="63" y="72"/>
                    <a:pt x="63" y="72"/>
                    <a:pt x="55" y="79"/>
                  </a:cubicBezTo>
                  <a:cubicBezTo>
                    <a:pt x="48" y="87"/>
                    <a:pt x="39" y="95"/>
                    <a:pt x="24" y="95"/>
                  </a:cubicBezTo>
                  <a:close/>
                  <a:moveTo>
                    <a:pt x="8" y="72"/>
                  </a:moveTo>
                  <a:lnTo>
                    <a:pt x="8" y="72"/>
                  </a:lnTo>
                  <a:cubicBezTo>
                    <a:pt x="8" y="79"/>
                    <a:pt x="8" y="79"/>
                    <a:pt x="8" y="79"/>
                  </a:cubicBezTo>
                  <a:cubicBezTo>
                    <a:pt x="8" y="79"/>
                    <a:pt x="8" y="79"/>
                    <a:pt x="8" y="87"/>
                  </a:cubicBezTo>
                  <a:cubicBezTo>
                    <a:pt x="8" y="87"/>
                    <a:pt x="8" y="87"/>
                    <a:pt x="24" y="87"/>
                  </a:cubicBezTo>
                  <a:lnTo>
                    <a:pt x="24" y="87"/>
                  </a:lnTo>
                  <a:cubicBezTo>
                    <a:pt x="39" y="87"/>
                    <a:pt x="48" y="79"/>
                    <a:pt x="48" y="72"/>
                  </a:cubicBezTo>
                  <a:cubicBezTo>
                    <a:pt x="55" y="64"/>
                    <a:pt x="63" y="64"/>
                    <a:pt x="71" y="64"/>
                  </a:cubicBezTo>
                  <a:cubicBezTo>
                    <a:pt x="95" y="64"/>
                    <a:pt x="103" y="48"/>
                    <a:pt x="103" y="48"/>
                  </a:cubicBezTo>
                  <a:cubicBezTo>
                    <a:pt x="103" y="40"/>
                    <a:pt x="103" y="40"/>
                    <a:pt x="111" y="32"/>
                  </a:cubicBezTo>
                  <a:cubicBezTo>
                    <a:pt x="103" y="32"/>
                    <a:pt x="103" y="32"/>
                    <a:pt x="103" y="32"/>
                  </a:cubicBezTo>
                  <a:cubicBezTo>
                    <a:pt x="87" y="40"/>
                    <a:pt x="63" y="40"/>
                    <a:pt x="55" y="48"/>
                  </a:cubicBezTo>
                  <a:cubicBezTo>
                    <a:pt x="48" y="56"/>
                    <a:pt x="39" y="64"/>
                    <a:pt x="24" y="64"/>
                  </a:cubicBezTo>
                  <a:cubicBezTo>
                    <a:pt x="16" y="72"/>
                    <a:pt x="8" y="72"/>
                    <a:pt x="8" y="72"/>
                  </a:cubicBezTo>
                  <a:close/>
                  <a:moveTo>
                    <a:pt x="134" y="8"/>
                  </a:moveTo>
                  <a:lnTo>
                    <a:pt x="134" y="8"/>
                  </a:lnTo>
                  <a:cubicBezTo>
                    <a:pt x="134" y="8"/>
                    <a:pt x="134" y="16"/>
                    <a:pt x="134" y="24"/>
                  </a:cubicBezTo>
                  <a:lnTo>
                    <a:pt x="134" y="24"/>
                  </a:lnTo>
                  <a:lnTo>
                    <a:pt x="134" y="24"/>
                  </a:lnTo>
                  <a:cubicBezTo>
                    <a:pt x="134" y="24"/>
                    <a:pt x="142" y="16"/>
                    <a:pt x="134" y="16"/>
                  </a:cubicBezTo>
                  <a:cubicBezTo>
                    <a:pt x="134" y="8"/>
                    <a:pt x="134" y="8"/>
                    <a:pt x="134" y="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2" name="Freeform 11"/>
            <p:cNvSpPr>
              <a:spLocks noChangeArrowheads="1"/>
            </p:cNvSpPr>
            <p:nvPr/>
          </p:nvSpPr>
          <p:spPr bwMode="auto">
            <a:xfrm>
              <a:off x="10140247" y="6757456"/>
              <a:ext cx="2785487" cy="2690395"/>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1"/>
            </a:solidFill>
            <a:ln>
              <a:solidFill>
                <a:schemeClr val="bg2"/>
              </a:solidFill>
            </a:ln>
            <a:effectLst/>
          </p:spPr>
          <p:txBody>
            <a:bodyPr wrap="none" anchor="ctr"/>
            <a:lstStyle/>
            <a:p>
              <a:endParaRPr lang="en-US" sz="2701" dirty="0">
                <a:latin typeface="Lato Light"/>
              </a:endParaRPr>
            </a:p>
          </p:txBody>
        </p:sp>
        <p:sp>
          <p:nvSpPr>
            <p:cNvPr id="43" name="Freeform 12"/>
            <p:cNvSpPr>
              <a:spLocks noChangeArrowheads="1"/>
            </p:cNvSpPr>
            <p:nvPr/>
          </p:nvSpPr>
          <p:spPr bwMode="auto">
            <a:xfrm>
              <a:off x="10147205" y="6755138"/>
              <a:ext cx="2778528" cy="2695033"/>
            </a:xfrm>
            <a:custGeom>
              <a:avLst/>
              <a:gdLst>
                <a:gd name="T0" fmla="*/ 3170 w 5281"/>
                <a:gd name="T1" fmla="*/ 4901 h 5124"/>
                <a:gd name="T2" fmla="*/ 2822 w 5281"/>
                <a:gd name="T3" fmla="*/ 4301 h 5124"/>
                <a:gd name="T4" fmla="*/ 2016 w 5281"/>
                <a:gd name="T5" fmla="*/ 3202 h 5124"/>
                <a:gd name="T6" fmla="*/ 1525 w 5281"/>
                <a:gd name="T7" fmla="*/ 3273 h 5124"/>
                <a:gd name="T8" fmla="*/ 893 w 5281"/>
                <a:gd name="T9" fmla="*/ 3281 h 5124"/>
                <a:gd name="T10" fmla="*/ 482 w 5281"/>
                <a:gd name="T11" fmla="*/ 2593 h 5124"/>
                <a:gd name="T12" fmla="*/ 1454 w 5281"/>
                <a:gd name="T13" fmla="*/ 2103 h 5124"/>
                <a:gd name="T14" fmla="*/ 2972 w 5281"/>
                <a:gd name="T15" fmla="*/ 1028 h 5124"/>
                <a:gd name="T16" fmla="*/ 3320 w 5281"/>
                <a:gd name="T17" fmla="*/ 1241 h 5124"/>
                <a:gd name="T18" fmla="*/ 3510 w 5281"/>
                <a:gd name="T19" fmla="*/ 1328 h 5124"/>
                <a:gd name="T20" fmla="*/ 3842 w 5281"/>
                <a:gd name="T21" fmla="*/ 1399 h 5124"/>
                <a:gd name="T22" fmla="*/ 4125 w 5281"/>
                <a:gd name="T23" fmla="*/ 1407 h 5124"/>
                <a:gd name="T24" fmla="*/ 4537 w 5281"/>
                <a:gd name="T25" fmla="*/ 1313 h 5124"/>
                <a:gd name="T26" fmla="*/ 5003 w 5281"/>
                <a:gd name="T27" fmla="*/ 1439 h 5124"/>
                <a:gd name="T28" fmla="*/ 5280 w 5281"/>
                <a:gd name="T29" fmla="*/ 2656 h 5124"/>
                <a:gd name="T30" fmla="*/ 5232 w 5281"/>
                <a:gd name="T31" fmla="*/ 3075 h 5124"/>
                <a:gd name="T32" fmla="*/ 4924 w 5281"/>
                <a:gd name="T33" fmla="*/ 3368 h 5124"/>
                <a:gd name="T34" fmla="*/ 4813 w 5281"/>
                <a:gd name="T35" fmla="*/ 3384 h 5124"/>
                <a:gd name="T36" fmla="*/ 4734 w 5281"/>
                <a:gd name="T37" fmla="*/ 3320 h 5124"/>
                <a:gd name="T38" fmla="*/ 4457 w 5281"/>
                <a:gd name="T39" fmla="*/ 3739 h 5124"/>
                <a:gd name="T40" fmla="*/ 4204 w 5281"/>
                <a:gd name="T41" fmla="*/ 3811 h 5124"/>
                <a:gd name="T42" fmla="*/ 4125 w 5281"/>
                <a:gd name="T43" fmla="*/ 3913 h 5124"/>
                <a:gd name="T44" fmla="*/ 3960 w 5281"/>
                <a:gd name="T45" fmla="*/ 3897 h 5124"/>
                <a:gd name="T46" fmla="*/ 3826 w 5281"/>
                <a:gd name="T47" fmla="*/ 4064 h 5124"/>
                <a:gd name="T48" fmla="*/ 3684 w 5281"/>
                <a:gd name="T49" fmla="*/ 4158 h 5124"/>
                <a:gd name="T50" fmla="*/ 3826 w 5281"/>
                <a:gd name="T51" fmla="*/ 4230 h 5124"/>
                <a:gd name="T52" fmla="*/ 3581 w 5281"/>
                <a:gd name="T53" fmla="*/ 4411 h 5124"/>
                <a:gd name="T54" fmla="*/ 3802 w 5281"/>
                <a:gd name="T55" fmla="*/ 4949 h 5124"/>
                <a:gd name="T56" fmla="*/ 3699 w 5281"/>
                <a:gd name="T57" fmla="*/ 4822 h 5124"/>
                <a:gd name="T58" fmla="*/ 3810 w 5281"/>
                <a:gd name="T59" fmla="*/ 5052 h 5124"/>
                <a:gd name="T60" fmla="*/ 3723 w 5281"/>
                <a:gd name="T61" fmla="*/ 5115 h 5124"/>
                <a:gd name="T62" fmla="*/ 3763 w 5281"/>
                <a:gd name="T63" fmla="*/ 4981 h 5124"/>
                <a:gd name="T64" fmla="*/ 3707 w 5281"/>
                <a:gd name="T65" fmla="*/ 4561 h 5124"/>
                <a:gd name="T66" fmla="*/ 3652 w 5281"/>
                <a:gd name="T67" fmla="*/ 4443 h 5124"/>
                <a:gd name="T68" fmla="*/ 3723 w 5281"/>
                <a:gd name="T69" fmla="*/ 4435 h 5124"/>
                <a:gd name="T70" fmla="*/ 3731 w 5281"/>
                <a:gd name="T71" fmla="*/ 4222 h 5124"/>
                <a:gd name="T72" fmla="*/ 3802 w 5281"/>
                <a:gd name="T73" fmla="*/ 4150 h 5124"/>
                <a:gd name="T74" fmla="*/ 3976 w 5281"/>
                <a:gd name="T75" fmla="*/ 3953 h 5124"/>
                <a:gd name="T76" fmla="*/ 3984 w 5281"/>
                <a:gd name="T77" fmla="*/ 4024 h 5124"/>
                <a:gd name="T78" fmla="*/ 4117 w 5281"/>
                <a:gd name="T79" fmla="*/ 3818 h 5124"/>
                <a:gd name="T80" fmla="*/ 4363 w 5281"/>
                <a:gd name="T81" fmla="*/ 3763 h 5124"/>
                <a:gd name="T82" fmla="*/ 4687 w 5281"/>
                <a:gd name="T83" fmla="*/ 3289 h 5124"/>
                <a:gd name="T84" fmla="*/ 4790 w 5281"/>
                <a:gd name="T85" fmla="*/ 3360 h 5124"/>
                <a:gd name="T86" fmla="*/ 4781 w 5281"/>
                <a:gd name="T87" fmla="*/ 3478 h 5124"/>
                <a:gd name="T88" fmla="*/ 5224 w 5281"/>
                <a:gd name="T89" fmla="*/ 3075 h 5124"/>
                <a:gd name="T90" fmla="*/ 5272 w 5281"/>
                <a:gd name="T91" fmla="*/ 2656 h 5124"/>
                <a:gd name="T92" fmla="*/ 5003 w 5281"/>
                <a:gd name="T93" fmla="*/ 1447 h 5124"/>
                <a:gd name="T94" fmla="*/ 4544 w 5281"/>
                <a:gd name="T95" fmla="*/ 1313 h 5124"/>
                <a:gd name="T96" fmla="*/ 4117 w 5281"/>
                <a:gd name="T97" fmla="*/ 1415 h 5124"/>
                <a:gd name="T98" fmla="*/ 3842 w 5281"/>
                <a:gd name="T99" fmla="*/ 1399 h 5124"/>
                <a:gd name="T100" fmla="*/ 3502 w 5281"/>
                <a:gd name="T101" fmla="*/ 1336 h 5124"/>
                <a:gd name="T102" fmla="*/ 3320 w 5281"/>
                <a:gd name="T103" fmla="*/ 1249 h 5124"/>
                <a:gd name="T104" fmla="*/ 3004 w 5281"/>
                <a:gd name="T105" fmla="*/ 1083 h 5124"/>
                <a:gd name="T106" fmla="*/ 1423 w 5281"/>
                <a:gd name="T107" fmla="*/ 2150 h 5124"/>
                <a:gd name="T108" fmla="*/ 569 w 5281"/>
                <a:gd name="T109" fmla="*/ 2648 h 5124"/>
                <a:gd name="T110" fmla="*/ 1028 w 5281"/>
                <a:gd name="T111" fmla="*/ 3368 h 5124"/>
                <a:gd name="T112" fmla="*/ 1597 w 5281"/>
                <a:gd name="T113" fmla="*/ 3186 h 5124"/>
                <a:gd name="T114" fmla="*/ 2150 w 5281"/>
                <a:gd name="T115" fmla="*/ 3336 h 5124"/>
                <a:gd name="T116" fmla="*/ 2822 w 5281"/>
                <a:gd name="T117" fmla="*/ 4348 h 5124"/>
                <a:gd name="T118" fmla="*/ 3265 w 5281"/>
                <a:gd name="T119" fmla="*/ 4917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1" h="5124">
                  <a:moveTo>
                    <a:pt x="3715" y="5123"/>
                  </a:moveTo>
                  <a:lnTo>
                    <a:pt x="3715" y="5123"/>
                  </a:lnTo>
                  <a:cubicBezTo>
                    <a:pt x="3699" y="5123"/>
                    <a:pt x="3699" y="5115"/>
                    <a:pt x="3699" y="5115"/>
                  </a:cubicBezTo>
                  <a:cubicBezTo>
                    <a:pt x="3699" y="5107"/>
                    <a:pt x="3692" y="5107"/>
                    <a:pt x="3684" y="5099"/>
                  </a:cubicBezTo>
                  <a:cubicBezTo>
                    <a:pt x="3684" y="5091"/>
                    <a:pt x="3676" y="5083"/>
                    <a:pt x="3668" y="5075"/>
                  </a:cubicBezTo>
                  <a:cubicBezTo>
                    <a:pt x="3660" y="5060"/>
                    <a:pt x="3644" y="5044"/>
                    <a:pt x="3621" y="5028"/>
                  </a:cubicBezTo>
                  <a:cubicBezTo>
                    <a:pt x="3605" y="5028"/>
                    <a:pt x="3597" y="5020"/>
                    <a:pt x="3589" y="5012"/>
                  </a:cubicBezTo>
                  <a:cubicBezTo>
                    <a:pt x="3565" y="4996"/>
                    <a:pt x="3534" y="4981"/>
                    <a:pt x="3518" y="4981"/>
                  </a:cubicBezTo>
                  <a:cubicBezTo>
                    <a:pt x="3510" y="4981"/>
                    <a:pt x="3502" y="4981"/>
                    <a:pt x="3494" y="4988"/>
                  </a:cubicBezTo>
                  <a:cubicBezTo>
                    <a:pt x="3462" y="5012"/>
                    <a:pt x="3454" y="5012"/>
                    <a:pt x="3407" y="5004"/>
                  </a:cubicBezTo>
                  <a:cubicBezTo>
                    <a:pt x="3367" y="4996"/>
                    <a:pt x="3352" y="4988"/>
                    <a:pt x="3312" y="4965"/>
                  </a:cubicBezTo>
                  <a:cubicBezTo>
                    <a:pt x="3304" y="4957"/>
                    <a:pt x="3296" y="4957"/>
                    <a:pt x="3288" y="4949"/>
                  </a:cubicBezTo>
                  <a:cubicBezTo>
                    <a:pt x="3281" y="4941"/>
                    <a:pt x="3265" y="4933"/>
                    <a:pt x="3257" y="4925"/>
                  </a:cubicBezTo>
                  <a:cubicBezTo>
                    <a:pt x="3233" y="4909"/>
                    <a:pt x="3217" y="4894"/>
                    <a:pt x="3186" y="4901"/>
                  </a:cubicBezTo>
                  <a:cubicBezTo>
                    <a:pt x="3178" y="4901"/>
                    <a:pt x="3170" y="4901"/>
                    <a:pt x="3170" y="4901"/>
                  </a:cubicBezTo>
                  <a:cubicBezTo>
                    <a:pt x="3154" y="4901"/>
                    <a:pt x="3146" y="4894"/>
                    <a:pt x="3138" y="4886"/>
                  </a:cubicBezTo>
                  <a:cubicBezTo>
                    <a:pt x="3130" y="4886"/>
                    <a:pt x="3122" y="4878"/>
                    <a:pt x="3099" y="4862"/>
                  </a:cubicBezTo>
                  <a:cubicBezTo>
                    <a:pt x="3035" y="4830"/>
                    <a:pt x="3004" y="4822"/>
                    <a:pt x="2988" y="4822"/>
                  </a:cubicBezTo>
                  <a:cubicBezTo>
                    <a:pt x="2980" y="4822"/>
                    <a:pt x="2980" y="4807"/>
                    <a:pt x="2972" y="4799"/>
                  </a:cubicBezTo>
                  <a:cubicBezTo>
                    <a:pt x="2972" y="4791"/>
                    <a:pt x="2972" y="4775"/>
                    <a:pt x="2956" y="4767"/>
                  </a:cubicBezTo>
                  <a:cubicBezTo>
                    <a:pt x="2941" y="4759"/>
                    <a:pt x="2948" y="4743"/>
                    <a:pt x="2948" y="4728"/>
                  </a:cubicBezTo>
                  <a:cubicBezTo>
                    <a:pt x="2956" y="4712"/>
                    <a:pt x="2956" y="4696"/>
                    <a:pt x="2948" y="4688"/>
                  </a:cubicBezTo>
                  <a:cubicBezTo>
                    <a:pt x="2933" y="4672"/>
                    <a:pt x="2917" y="4641"/>
                    <a:pt x="2901" y="4617"/>
                  </a:cubicBezTo>
                  <a:cubicBezTo>
                    <a:pt x="2877" y="4577"/>
                    <a:pt x="2862" y="4546"/>
                    <a:pt x="2846" y="4530"/>
                  </a:cubicBezTo>
                  <a:cubicBezTo>
                    <a:pt x="2830" y="4506"/>
                    <a:pt x="2838" y="4482"/>
                    <a:pt x="2854" y="4467"/>
                  </a:cubicBezTo>
                  <a:cubicBezTo>
                    <a:pt x="2862" y="4459"/>
                    <a:pt x="2862" y="4443"/>
                    <a:pt x="2862" y="4435"/>
                  </a:cubicBezTo>
                  <a:cubicBezTo>
                    <a:pt x="2862" y="4435"/>
                    <a:pt x="2854" y="4427"/>
                    <a:pt x="2846" y="4419"/>
                  </a:cubicBezTo>
                  <a:cubicBezTo>
                    <a:pt x="2798" y="4395"/>
                    <a:pt x="2806" y="4372"/>
                    <a:pt x="2814" y="4348"/>
                  </a:cubicBezTo>
                  <a:cubicBezTo>
                    <a:pt x="2814" y="4340"/>
                    <a:pt x="2814" y="4332"/>
                    <a:pt x="2814" y="4332"/>
                  </a:cubicBezTo>
                  <a:cubicBezTo>
                    <a:pt x="2814" y="4317"/>
                    <a:pt x="2822" y="4308"/>
                    <a:pt x="2822" y="4301"/>
                  </a:cubicBezTo>
                  <a:cubicBezTo>
                    <a:pt x="2830" y="4293"/>
                    <a:pt x="2830" y="4293"/>
                    <a:pt x="2822" y="4285"/>
                  </a:cubicBezTo>
                  <a:cubicBezTo>
                    <a:pt x="2814" y="4277"/>
                    <a:pt x="2806" y="4269"/>
                    <a:pt x="2798" y="4261"/>
                  </a:cubicBezTo>
                  <a:cubicBezTo>
                    <a:pt x="2790" y="4245"/>
                    <a:pt x="2775" y="4230"/>
                    <a:pt x="2751" y="4222"/>
                  </a:cubicBezTo>
                  <a:cubicBezTo>
                    <a:pt x="2719" y="4222"/>
                    <a:pt x="2711" y="4206"/>
                    <a:pt x="2703" y="4182"/>
                  </a:cubicBezTo>
                  <a:cubicBezTo>
                    <a:pt x="2703" y="4166"/>
                    <a:pt x="2695" y="4158"/>
                    <a:pt x="2688" y="4142"/>
                  </a:cubicBezTo>
                  <a:cubicBezTo>
                    <a:pt x="2664" y="4111"/>
                    <a:pt x="2569" y="3977"/>
                    <a:pt x="2522" y="3953"/>
                  </a:cubicBezTo>
                  <a:cubicBezTo>
                    <a:pt x="2498" y="3945"/>
                    <a:pt x="2498" y="3929"/>
                    <a:pt x="2506" y="3921"/>
                  </a:cubicBezTo>
                  <a:cubicBezTo>
                    <a:pt x="2506" y="3905"/>
                    <a:pt x="2514" y="3897"/>
                    <a:pt x="2498" y="3882"/>
                  </a:cubicBezTo>
                  <a:cubicBezTo>
                    <a:pt x="2490" y="3866"/>
                    <a:pt x="2482" y="3858"/>
                    <a:pt x="2482" y="3842"/>
                  </a:cubicBezTo>
                  <a:cubicBezTo>
                    <a:pt x="2474" y="3811"/>
                    <a:pt x="2466" y="3763"/>
                    <a:pt x="2395" y="3668"/>
                  </a:cubicBezTo>
                  <a:cubicBezTo>
                    <a:pt x="2340" y="3581"/>
                    <a:pt x="2332" y="3534"/>
                    <a:pt x="2332" y="3510"/>
                  </a:cubicBezTo>
                  <a:cubicBezTo>
                    <a:pt x="2332" y="3494"/>
                    <a:pt x="2324" y="3486"/>
                    <a:pt x="2308" y="3471"/>
                  </a:cubicBezTo>
                  <a:cubicBezTo>
                    <a:pt x="2261" y="3439"/>
                    <a:pt x="2182" y="3376"/>
                    <a:pt x="2150" y="3336"/>
                  </a:cubicBezTo>
                  <a:cubicBezTo>
                    <a:pt x="2134" y="3328"/>
                    <a:pt x="2118" y="3313"/>
                    <a:pt x="2103" y="3289"/>
                  </a:cubicBezTo>
                  <a:cubicBezTo>
                    <a:pt x="2071" y="3249"/>
                    <a:pt x="2031" y="3202"/>
                    <a:pt x="2016" y="3202"/>
                  </a:cubicBezTo>
                  <a:lnTo>
                    <a:pt x="2016" y="3202"/>
                  </a:lnTo>
                  <a:cubicBezTo>
                    <a:pt x="2000" y="3218"/>
                    <a:pt x="1976" y="3225"/>
                    <a:pt x="1960" y="3225"/>
                  </a:cubicBezTo>
                  <a:cubicBezTo>
                    <a:pt x="1952" y="3225"/>
                    <a:pt x="1945" y="3218"/>
                    <a:pt x="1936" y="3210"/>
                  </a:cubicBezTo>
                  <a:cubicBezTo>
                    <a:pt x="1929" y="3210"/>
                    <a:pt x="1929" y="3202"/>
                    <a:pt x="1921" y="3202"/>
                  </a:cubicBezTo>
                  <a:cubicBezTo>
                    <a:pt x="1913" y="3186"/>
                    <a:pt x="1905" y="3186"/>
                    <a:pt x="1897" y="3186"/>
                  </a:cubicBezTo>
                  <a:cubicBezTo>
                    <a:pt x="1889" y="3186"/>
                    <a:pt x="1881" y="3186"/>
                    <a:pt x="1873" y="3186"/>
                  </a:cubicBezTo>
                  <a:cubicBezTo>
                    <a:pt x="1865" y="3186"/>
                    <a:pt x="1858" y="3194"/>
                    <a:pt x="1850" y="3194"/>
                  </a:cubicBezTo>
                  <a:cubicBezTo>
                    <a:pt x="1834" y="3202"/>
                    <a:pt x="1826" y="3202"/>
                    <a:pt x="1810" y="3202"/>
                  </a:cubicBezTo>
                  <a:cubicBezTo>
                    <a:pt x="1794" y="3202"/>
                    <a:pt x="1786" y="3186"/>
                    <a:pt x="1778" y="3178"/>
                  </a:cubicBezTo>
                  <a:cubicBezTo>
                    <a:pt x="1763" y="3170"/>
                    <a:pt x="1755" y="3154"/>
                    <a:pt x="1723" y="3154"/>
                  </a:cubicBezTo>
                  <a:cubicBezTo>
                    <a:pt x="1723" y="3154"/>
                    <a:pt x="1723" y="3154"/>
                    <a:pt x="1715" y="3154"/>
                  </a:cubicBezTo>
                  <a:cubicBezTo>
                    <a:pt x="1699" y="3154"/>
                    <a:pt x="1692" y="3154"/>
                    <a:pt x="1676" y="3162"/>
                  </a:cubicBezTo>
                  <a:cubicBezTo>
                    <a:pt x="1660" y="3178"/>
                    <a:pt x="1644" y="3186"/>
                    <a:pt x="1597" y="3194"/>
                  </a:cubicBezTo>
                  <a:cubicBezTo>
                    <a:pt x="1533" y="3202"/>
                    <a:pt x="1533" y="3225"/>
                    <a:pt x="1533" y="3249"/>
                  </a:cubicBezTo>
                  <a:cubicBezTo>
                    <a:pt x="1533" y="3257"/>
                    <a:pt x="1525" y="3265"/>
                    <a:pt x="1525" y="3273"/>
                  </a:cubicBezTo>
                  <a:cubicBezTo>
                    <a:pt x="1525" y="3281"/>
                    <a:pt x="1518" y="3289"/>
                    <a:pt x="1510" y="3297"/>
                  </a:cubicBezTo>
                  <a:cubicBezTo>
                    <a:pt x="1502" y="3320"/>
                    <a:pt x="1486" y="3344"/>
                    <a:pt x="1478" y="3376"/>
                  </a:cubicBezTo>
                  <a:cubicBezTo>
                    <a:pt x="1470" y="3384"/>
                    <a:pt x="1470" y="3391"/>
                    <a:pt x="1470" y="3400"/>
                  </a:cubicBezTo>
                  <a:cubicBezTo>
                    <a:pt x="1462" y="3439"/>
                    <a:pt x="1454" y="3478"/>
                    <a:pt x="1415" y="3494"/>
                  </a:cubicBezTo>
                  <a:cubicBezTo>
                    <a:pt x="1399" y="3502"/>
                    <a:pt x="1391" y="3526"/>
                    <a:pt x="1383" y="3542"/>
                  </a:cubicBezTo>
                  <a:cubicBezTo>
                    <a:pt x="1375" y="3550"/>
                    <a:pt x="1375" y="3565"/>
                    <a:pt x="1359" y="3565"/>
                  </a:cubicBezTo>
                  <a:cubicBezTo>
                    <a:pt x="1352" y="3565"/>
                    <a:pt x="1336" y="3565"/>
                    <a:pt x="1328" y="3557"/>
                  </a:cubicBezTo>
                  <a:cubicBezTo>
                    <a:pt x="1312" y="3550"/>
                    <a:pt x="1304" y="3534"/>
                    <a:pt x="1288" y="3526"/>
                  </a:cubicBezTo>
                  <a:cubicBezTo>
                    <a:pt x="1233" y="3494"/>
                    <a:pt x="1162" y="3439"/>
                    <a:pt x="1146" y="3439"/>
                  </a:cubicBezTo>
                  <a:cubicBezTo>
                    <a:pt x="1138" y="3439"/>
                    <a:pt x="1138" y="3439"/>
                    <a:pt x="1138" y="3439"/>
                  </a:cubicBezTo>
                  <a:cubicBezTo>
                    <a:pt x="1138" y="3447"/>
                    <a:pt x="1138" y="3447"/>
                    <a:pt x="1138" y="3447"/>
                  </a:cubicBezTo>
                  <a:cubicBezTo>
                    <a:pt x="1122" y="3447"/>
                    <a:pt x="1106" y="3431"/>
                    <a:pt x="1091" y="3415"/>
                  </a:cubicBezTo>
                  <a:cubicBezTo>
                    <a:pt x="1067" y="3391"/>
                    <a:pt x="1051" y="3376"/>
                    <a:pt x="1028" y="3376"/>
                  </a:cubicBezTo>
                  <a:cubicBezTo>
                    <a:pt x="996" y="3376"/>
                    <a:pt x="933" y="3344"/>
                    <a:pt x="909" y="3304"/>
                  </a:cubicBezTo>
                  <a:cubicBezTo>
                    <a:pt x="901" y="3297"/>
                    <a:pt x="901" y="3289"/>
                    <a:pt x="893" y="3281"/>
                  </a:cubicBezTo>
                  <a:cubicBezTo>
                    <a:pt x="893" y="3265"/>
                    <a:pt x="893" y="3265"/>
                    <a:pt x="869" y="3257"/>
                  </a:cubicBezTo>
                  <a:cubicBezTo>
                    <a:pt x="861" y="3249"/>
                    <a:pt x="861" y="3249"/>
                    <a:pt x="861" y="3249"/>
                  </a:cubicBezTo>
                  <a:cubicBezTo>
                    <a:pt x="822" y="3241"/>
                    <a:pt x="798" y="3233"/>
                    <a:pt x="782" y="3186"/>
                  </a:cubicBezTo>
                  <a:cubicBezTo>
                    <a:pt x="775" y="3170"/>
                    <a:pt x="766" y="3147"/>
                    <a:pt x="751" y="3131"/>
                  </a:cubicBezTo>
                  <a:cubicBezTo>
                    <a:pt x="735" y="3091"/>
                    <a:pt x="711" y="3051"/>
                    <a:pt x="719" y="3020"/>
                  </a:cubicBezTo>
                  <a:cubicBezTo>
                    <a:pt x="727" y="2996"/>
                    <a:pt x="743" y="2988"/>
                    <a:pt x="759" y="2980"/>
                  </a:cubicBezTo>
                  <a:cubicBezTo>
                    <a:pt x="766" y="2980"/>
                    <a:pt x="766" y="2973"/>
                    <a:pt x="775" y="2965"/>
                  </a:cubicBezTo>
                  <a:cubicBezTo>
                    <a:pt x="775" y="2957"/>
                    <a:pt x="766" y="2941"/>
                    <a:pt x="743" y="2917"/>
                  </a:cubicBezTo>
                  <a:cubicBezTo>
                    <a:pt x="695" y="2854"/>
                    <a:pt x="695" y="2854"/>
                    <a:pt x="695" y="2830"/>
                  </a:cubicBezTo>
                  <a:cubicBezTo>
                    <a:pt x="695" y="2830"/>
                    <a:pt x="695" y="2822"/>
                    <a:pt x="695" y="2814"/>
                  </a:cubicBezTo>
                  <a:cubicBezTo>
                    <a:pt x="695" y="2807"/>
                    <a:pt x="695" y="2799"/>
                    <a:pt x="695" y="2791"/>
                  </a:cubicBezTo>
                  <a:cubicBezTo>
                    <a:pt x="703" y="2775"/>
                    <a:pt x="703" y="2767"/>
                    <a:pt x="656" y="2727"/>
                  </a:cubicBezTo>
                  <a:cubicBezTo>
                    <a:pt x="608" y="2696"/>
                    <a:pt x="585" y="2672"/>
                    <a:pt x="561" y="2648"/>
                  </a:cubicBezTo>
                  <a:cubicBezTo>
                    <a:pt x="553" y="2641"/>
                    <a:pt x="545" y="2633"/>
                    <a:pt x="529" y="2617"/>
                  </a:cubicBezTo>
                  <a:cubicBezTo>
                    <a:pt x="513" y="2601"/>
                    <a:pt x="498" y="2593"/>
                    <a:pt x="482" y="2593"/>
                  </a:cubicBezTo>
                  <a:cubicBezTo>
                    <a:pt x="458" y="2585"/>
                    <a:pt x="435" y="2577"/>
                    <a:pt x="427" y="2538"/>
                  </a:cubicBezTo>
                  <a:cubicBezTo>
                    <a:pt x="411" y="2490"/>
                    <a:pt x="403" y="2474"/>
                    <a:pt x="371" y="2451"/>
                  </a:cubicBezTo>
                  <a:cubicBezTo>
                    <a:pt x="371" y="2443"/>
                    <a:pt x="363" y="2435"/>
                    <a:pt x="355" y="2427"/>
                  </a:cubicBezTo>
                  <a:cubicBezTo>
                    <a:pt x="308" y="2380"/>
                    <a:pt x="292" y="2364"/>
                    <a:pt x="229" y="2324"/>
                  </a:cubicBezTo>
                  <a:cubicBezTo>
                    <a:pt x="213" y="2308"/>
                    <a:pt x="197" y="2308"/>
                    <a:pt x="189" y="2308"/>
                  </a:cubicBezTo>
                  <a:cubicBezTo>
                    <a:pt x="166" y="2301"/>
                    <a:pt x="166" y="2301"/>
                    <a:pt x="166" y="2261"/>
                  </a:cubicBezTo>
                  <a:cubicBezTo>
                    <a:pt x="166" y="2190"/>
                    <a:pt x="95" y="2143"/>
                    <a:pt x="87" y="2143"/>
                  </a:cubicBezTo>
                  <a:cubicBezTo>
                    <a:pt x="87" y="2143"/>
                    <a:pt x="87" y="2143"/>
                    <a:pt x="55" y="2143"/>
                  </a:cubicBezTo>
                  <a:cubicBezTo>
                    <a:pt x="47" y="2143"/>
                    <a:pt x="47" y="2143"/>
                    <a:pt x="47" y="2143"/>
                  </a:cubicBezTo>
                  <a:cubicBezTo>
                    <a:pt x="47" y="2135"/>
                    <a:pt x="47" y="2135"/>
                    <a:pt x="47" y="2135"/>
                  </a:cubicBezTo>
                  <a:cubicBezTo>
                    <a:pt x="0" y="2040"/>
                    <a:pt x="8" y="2032"/>
                    <a:pt x="8" y="2024"/>
                  </a:cubicBezTo>
                  <a:lnTo>
                    <a:pt x="16" y="2024"/>
                  </a:lnTo>
                  <a:lnTo>
                    <a:pt x="23" y="2024"/>
                  </a:lnTo>
                  <a:cubicBezTo>
                    <a:pt x="71" y="2032"/>
                    <a:pt x="1399" y="2143"/>
                    <a:pt x="1423" y="2143"/>
                  </a:cubicBezTo>
                  <a:cubicBezTo>
                    <a:pt x="1454" y="2143"/>
                    <a:pt x="1454" y="2103"/>
                    <a:pt x="1454" y="2103"/>
                  </a:cubicBezTo>
                  <a:cubicBezTo>
                    <a:pt x="1597" y="0"/>
                    <a:pt x="1597" y="0"/>
                    <a:pt x="1597" y="0"/>
                  </a:cubicBezTo>
                  <a:lnTo>
                    <a:pt x="1597" y="0"/>
                  </a:lnTo>
                  <a:cubicBezTo>
                    <a:pt x="2743" y="63"/>
                    <a:pt x="2743" y="63"/>
                    <a:pt x="2743" y="63"/>
                  </a:cubicBezTo>
                  <a:lnTo>
                    <a:pt x="2743" y="63"/>
                  </a:lnTo>
                  <a:cubicBezTo>
                    <a:pt x="2735" y="419"/>
                    <a:pt x="2735" y="949"/>
                    <a:pt x="2759" y="965"/>
                  </a:cubicBezTo>
                  <a:cubicBezTo>
                    <a:pt x="2775" y="980"/>
                    <a:pt x="2790" y="996"/>
                    <a:pt x="2798" y="1012"/>
                  </a:cubicBezTo>
                  <a:cubicBezTo>
                    <a:pt x="2806" y="1028"/>
                    <a:pt x="2822" y="1044"/>
                    <a:pt x="2838" y="1060"/>
                  </a:cubicBezTo>
                  <a:cubicBezTo>
                    <a:pt x="2846" y="1067"/>
                    <a:pt x="2854" y="1067"/>
                    <a:pt x="2862" y="1067"/>
                  </a:cubicBezTo>
                  <a:cubicBezTo>
                    <a:pt x="2869" y="1067"/>
                    <a:pt x="2869" y="1067"/>
                    <a:pt x="2877" y="1067"/>
                  </a:cubicBezTo>
                  <a:cubicBezTo>
                    <a:pt x="2885" y="1067"/>
                    <a:pt x="2885" y="1060"/>
                    <a:pt x="2893" y="1060"/>
                  </a:cubicBezTo>
                  <a:cubicBezTo>
                    <a:pt x="2901" y="1060"/>
                    <a:pt x="2909" y="1060"/>
                    <a:pt x="2917" y="1067"/>
                  </a:cubicBezTo>
                  <a:cubicBezTo>
                    <a:pt x="2925" y="1067"/>
                    <a:pt x="2925" y="1067"/>
                    <a:pt x="2933" y="1067"/>
                  </a:cubicBezTo>
                  <a:cubicBezTo>
                    <a:pt x="2941" y="1067"/>
                    <a:pt x="2941" y="1060"/>
                    <a:pt x="2948" y="1051"/>
                  </a:cubicBezTo>
                  <a:cubicBezTo>
                    <a:pt x="2948" y="1044"/>
                    <a:pt x="2948" y="1036"/>
                    <a:pt x="2964" y="1028"/>
                  </a:cubicBezTo>
                  <a:cubicBezTo>
                    <a:pt x="2964" y="1028"/>
                    <a:pt x="2964" y="1028"/>
                    <a:pt x="2972" y="1028"/>
                  </a:cubicBezTo>
                  <a:cubicBezTo>
                    <a:pt x="2988" y="1028"/>
                    <a:pt x="2996" y="1051"/>
                    <a:pt x="3012" y="1075"/>
                  </a:cubicBezTo>
                  <a:cubicBezTo>
                    <a:pt x="3012" y="1083"/>
                    <a:pt x="3012" y="1083"/>
                    <a:pt x="3012" y="1083"/>
                  </a:cubicBezTo>
                  <a:cubicBezTo>
                    <a:pt x="3020" y="1091"/>
                    <a:pt x="3020" y="1099"/>
                    <a:pt x="3020" y="1107"/>
                  </a:cubicBezTo>
                  <a:cubicBezTo>
                    <a:pt x="3020" y="1131"/>
                    <a:pt x="3028" y="1146"/>
                    <a:pt x="3043" y="1146"/>
                  </a:cubicBezTo>
                  <a:cubicBezTo>
                    <a:pt x="3051" y="1154"/>
                    <a:pt x="3067" y="1154"/>
                    <a:pt x="3067" y="1162"/>
                  </a:cubicBezTo>
                  <a:cubicBezTo>
                    <a:pt x="3083" y="1162"/>
                    <a:pt x="3091" y="1170"/>
                    <a:pt x="3115" y="1170"/>
                  </a:cubicBezTo>
                  <a:cubicBezTo>
                    <a:pt x="3115" y="1170"/>
                    <a:pt x="3122" y="1170"/>
                    <a:pt x="3130" y="1170"/>
                  </a:cubicBezTo>
                  <a:cubicBezTo>
                    <a:pt x="3170" y="1162"/>
                    <a:pt x="3186" y="1194"/>
                    <a:pt x="3186" y="1194"/>
                  </a:cubicBezTo>
                  <a:cubicBezTo>
                    <a:pt x="3194" y="1202"/>
                    <a:pt x="3201" y="1202"/>
                    <a:pt x="3209" y="1202"/>
                  </a:cubicBezTo>
                  <a:cubicBezTo>
                    <a:pt x="3217" y="1202"/>
                    <a:pt x="3225" y="1202"/>
                    <a:pt x="3233" y="1202"/>
                  </a:cubicBezTo>
                  <a:cubicBezTo>
                    <a:pt x="3241" y="1194"/>
                    <a:pt x="3249" y="1194"/>
                    <a:pt x="3265" y="1194"/>
                  </a:cubicBezTo>
                  <a:lnTo>
                    <a:pt x="3273" y="1194"/>
                  </a:lnTo>
                  <a:cubicBezTo>
                    <a:pt x="3304" y="1194"/>
                    <a:pt x="3304" y="1210"/>
                    <a:pt x="3312" y="1226"/>
                  </a:cubicBezTo>
                  <a:cubicBezTo>
                    <a:pt x="3312" y="1233"/>
                    <a:pt x="3312" y="1233"/>
                    <a:pt x="3312" y="1233"/>
                  </a:cubicBezTo>
                  <a:cubicBezTo>
                    <a:pt x="3312" y="1241"/>
                    <a:pt x="3312" y="1241"/>
                    <a:pt x="3320" y="1241"/>
                  </a:cubicBezTo>
                  <a:cubicBezTo>
                    <a:pt x="3328" y="1241"/>
                    <a:pt x="3344" y="1233"/>
                    <a:pt x="3352" y="1218"/>
                  </a:cubicBezTo>
                  <a:cubicBezTo>
                    <a:pt x="3352" y="1202"/>
                    <a:pt x="3359" y="1194"/>
                    <a:pt x="3367" y="1194"/>
                  </a:cubicBezTo>
                  <a:cubicBezTo>
                    <a:pt x="3367" y="1194"/>
                    <a:pt x="3375" y="1194"/>
                    <a:pt x="3375" y="1202"/>
                  </a:cubicBezTo>
                  <a:lnTo>
                    <a:pt x="3383" y="1202"/>
                  </a:lnTo>
                  <a:lnTo>
                    <a:pt x="3383" y="1202"/>
                  </a:lnTo>
                  <a:cubicBezTo>
                    <a:pt x="3383" y="1186"/>
                    <a:pt x="3399" y="1186"/>
                    <a:pt x="3399" y="1186"/>
                  </a:cubicBezTo>
                  <a:cubicBezTo>
                    <a:pt x="3407" y="1186"/>
                    <a:pt x="3415" y="1186"/>
                    <a:pt x="3423" y="1186"/>
                  </a:cubicBezTo>
                  <a:cubicBezTo>
                    <a:pt x="3423" y="1186"/>
                    <a:pt x="3439" y="1186"/>
                    <a:pt x="3446" y="1186"/>
                  </a:cubicBezTo>
                  <a:cubicBezTo>
                    <a:pt x="3454" y="1186"/>
                    <a:pt x="3462" y="1194"/>
                    <a:pt x="3462" y="1194"/>
                  </a:cubicBezTo>
                  <a:cubicBezTo>
                    <a:pt x="3470" y="1202"/>
                    <a:pt x="3470" y="1210"/>
                    <a:pt x="3470" y="1226"/>
                  </a:cubicBezTo>
                  <a:lnTo>
                    <a:pt x="3470" y="1233"/>
                  </a:lnTo>
                  <a:cubicBezTo>
                    <a:pt x="3470" y="1249"/>
                    <a:pt x="3470" y="1249"/>
                    <a:pt x="3478" y="1249"/>
                  </a:cubicBezTo>
                  <a:cubicBezTo>
                    <a:pt x="3486" y="1257"/>
                    <a:pt x="3486" y="1257"/>
                    <a:pt x="3494" y="1257"/>
                  </a:cubicBezTo>
                  <a:cubicBezTo>
                    <a:pt x="3510" y="1265"/>
                    <a:pt x="3510" y="1281"/>
                    <a:pt x="3510" y="1297"/>
                  </a:cubicBezTo>
                  <a:cubicBezTo>
                    <a:pt x="3510" y="1304"/>
                    <a:pt x="3502" y="1320"/>
                    <a:pt x="3510" y="1328"/>
                  </a:cubicBezTo>
                  <a:cubicBezTo>
                    <a:pt x="3510" y="1336"/>
                    <a:pt x="3518" y="1336"/>
                    <a:pt x="3518" y="1336"/>
                  </a:cubicBezTo>
                  <a:cubicBezTo>
                    <a:pt x="3526" y="1336"/>
                    <a:pt x="3549" y="1320"/>
                    <a:pt x="3557" y="1304"/>
                  </a:cubicBezTo>
                  <a:cubicBezTo>
                    <a:pt x="3573" y="1281"/>
                    <a:pt x="3597" y="1273"/>
                    <a:pt x="3628" y="1281"/>
                  </a:cubicBezTo>
                  <a:cubicBezTo>
                    <a:pt x="3660" y="1289"/>
                    <a:pt x="3668" y="1304"/>
                    <a:pt x="3676" y="1320"/>
                  </a:cubicBezTo>
                  <a:cubicBezTo>
                    <a:pt x="3684" y="1328"/>
                    <a:pt x="3684" y="1328"/>
                    <a:pt x="3684" y="1328"/>
                  </a:cubicBezTo>
                  <a:cubicBezTo>
                    <a:pt x="3684" y="1336"/>
                    <a:pt x="3692" y="1336"/>
                    <a:pt x="3699" y="1336"/>
                  </a:cubicBezTo>
                  <a:cubicBezTo>
                    <a:pt x="3707" y="1336"/>
                    <a:pt x="3715" y="1336"/>
                    <a:pt x="3715" y="1320"/>
                  </a:cubicBezTo>
                  <a:cubicBezTo>
                    <a:pt x="3715" y="1313"/>
                    <a:pt x="3739" y="1304"/>
                    <a:pt x="3778" y="1304"/>
                  </a:cubicBezTo>
                  <a:cubicBezTo>
                    <a:pt x="3786" y="1304"/>
                    <a:pt x="3794" y="1304"/>
                    <a:pt x="3802" y="1304"/>
                  </a:cubicBezTo>
                  <a:cubicBezTo>
                    <a:pt x="3810" y="1304"/>
                    <a:pt x="3810" y="1304"/>
                    <a:pt x="3810" y="1304"/>
                  </a:cubicBezTo>
                  <a:cubicBezTo>
                    <a:pt x="3818" y="1304"/>
                    <a:pt x="3818" y="1304"/>
                    <a:pt x="3818" y="1313"/>
                  </a:cubicBezTo>
                  <a:cubicBezTo>
                    <a:pt x="3826" y="1313"/>
                    <a:pt x="3818" y="1320"/>
                    <a:pt x="3818" y="1336"/>
                  </a:cubicBezTo>
                  <a:cubicBezTo>
                    <a:pt x="3818" y="1344"/>
                    <a:pt x="3818" y="1352"/>
                    <a:pt x="3810" y="1360"/>
                  </a:cubicBezTo>
                  <a:cubicBezTo>
                    <a:pt x="3810" y="1384"/>
                    <a:pt x="3818" y="1391"/>
                    <a:pt x="3834" y="1391"/>
                  </a:cubicBezTo>
                  <a:cubicBezTo>
                    <a:pt x="3834" y="1391"/>
                    <a:pt x="3842" y="1391"/>
                    <a:pt x="3842" y="1399"/>
                  </a:cubicBezTo>
                  <a:lnTo>
                    <a:pt x="3842" y="1399"/>
                  </a:lnTo>
                  <a:cubicBezTo>
                    <a:pt x="3850" y="1399"/>
                    <a:pt x="3858" y="1368"/>
                    <a:pt x="3858" y="1344"/>
                  </a:cubicBezTo>
                  <a:cubicBezTo>
                    <a:pt x="3858" y="1320"/>
                    <a:pt x="3865" y="1320"/>
                    <a:pt x="3865" y="1304"/>
                  </a:cubicBezTo>
                  <a:cubicBezTo>
                    <a:pt x="3874" y="1297"/>
                    <a:pt x="3874" y="1297"/>
                    <a:pt x="3881" y="1281"/>
                  </a:cubicBezTo>
                  <a:cubicBezTo>
                    <a:pt x="3881" y="1273"/>
                    <a:pt x="3889" y="1265"/>
                    <a:pt x="3897" y="1265"/>
                  </a:cubicBezTo>
                  <a:lnTo>
                    <a:pt x="3905" y="1273"/>
                  </a:lnTo>
                  <a:cubicBezTo>
                    <a:pt x="3913" y="1281"/>
                    <a:pt x="3913" y="1289"/>
                    <a:pt x="3913" y="1289"/>
                  </a:cubicBezTo>
                  <a:cubicBezTo>
                    <a:pt x="3929" y="1304"/>
                    <a:pt x="3945" y="1313"/>
                    <a:pt x="3960" y="1336"/>
                  </a:cubicBezTo>
                  <a:cubicBezTo>
                    <a:pt x="3960" y="1344"/>
                    <a:pt x="3968" y="1344"/>
                    <a:pt x="3968" y="1344"/>
                  </a:cubicBezTo>
                  <a:cubicBezTo>
                    <a:pt x="3976" y="1344"/>
                    <a:pt x="3984" y="1328"/>
                    <a:pt x="3984" y="1313"/>
                  </a:cubicBezTo>
                  <a:lnTo>
                    <a:pt x="3984" y="1313"/>
                  </a:lnTo>
                  <a:cubicBezTo>
                    <a:pt x="3992" y="1304"/>
                    <a:pt x="3992" y="1297"/>
                    <a:pt x="4000" y="1297"/>
                  </a:cubicBezTo>
                  <a:cubicBezTo>
                    <a:pt x="4007" y="1297"/>
                    <a:pt x="4023" y="1313"/>
                    <a:pt x="4038" y="1328"/>
                  </a:cubicBezTo>
                  <a:cubicBezTo>
                    <a:pt x="4046" y="1336"/>
                    <a:pt x="4046" y="1336"/>
                    <a:pt x="4054" y="1344"/>
                  </a:cubicBezTo>
                  <a:cubicBezTo>
                    <a:pt x="4078" y="1368"/>
                    <a:pt x="4094" y="1391"/>
                    <a:pt x="4125" y="1407"/>
                  </a:cubicBezTo>
                  <a:cubicBezTo>
                    <a:pt x="4133" y="1415"/>
                    <a:pt x="4133" y="1415"/>
                    <a:pt x="4141" y="1415"/>
                  </a:cubicBezTo>
                  <a:cubicBezTo>
                    <a:pt x="4157" y="1415"/>
                    <a:pt x="4165" y="1399"/>
                    <a:pt x="4181" y="1384"/>
                  </a:cubicBezTo>
                  <a:cubicBezTo>
                    <a:pt x="4181" y="1376"/>
                    <a:pt x="4181" y="1376"/>
                    <a:pt x="4188" y="1376"/>
                  </a:cubicBezTo>
                  <a:cubicBezTo>
                    <a:pt x="4204" y="1352"/>
                    <a:pt x="4236" y="1328"/>
                    <a:pt x="4276" y="1320"/>
                  </a:cubicBezTo>
                  <a:cubicBezTo>
                    <a:pt x="4276" y="1313"/>
                    <a:pt x="4284" y="1313"/>
                    <a:pt x="4291" y="1313"/>
                  </a:cubicBezTo>
                  <a:cubicBezTo>
                    <a:pt x="4299" y="1313"/>
                    <a:pt x="4299" y="1320"/>
                    <a:pt x="4307" y="1328"/>
                  </a:cubicBezTo>
                  <a:cubicBezTo>
                    <a:pt x="4307" y="1328"/>
                    <a:pt x="4315" y="1336"/>
                    <a:pt x="4323" y="1344"/>
                  </a:cubicBezTo>
                  <a:cubicBezTo>
                    <a:pt x="4323" y="1352"/>
                    <a:pt x="4331" y="1352"/>
                    <a:pt x="4339" y="1352"/>
                  </a:cubicBezTo>
                  <a:cubicBezTo>
                    <a:pt x="4347" y="1352"/>
                    <a:pt x="4363" y="1328"/>
                    <a:pt x="4363" y="1313"/>
                  </a:cubicBezTo>
                  <a:cubicBezTo>
                    <a:pt x="4370" y="1281"/>
                    <a:pt x="4410" y="1281"/>
                    <a:pt x="4434" y="1281"/>
                  </a:cubicBezTo>
                  <a:cubicBezTo>
                    <a:pt x="4450" y="1281"/>
                    <a:pt x="4450" y="1289"/>
                    <a:pt x="4457" y="1297"/>
                  </a:cubicBezTo>
                  <a:cubicBezTo>
                    <a:pt x="4465" y="1304"/>
                    <a:pt x="4465" y="1313"/>
                    <a:pt x="4481" y="1328"/>
                  </a:cubicBezTo>
                  <a:cubicBezTo>
                    <a:pt x="4489" y="1336"/>
                    <a:pt x="4497" y="1336"/>
                    <a:pt x="4505" y="1336"/>
                  </a:cubicBezTo>
                  <a:cubicBezTo>
                    <a:pt x="4521" y="1336"/>
                    <a:pt x="4528" y="1320"/>
                    <a:pt x="4537" y="1313"/>
                  </a:cubicBezTo>
                  <a:lnTo>
                    <a:pt x="4537" y="1313"/>
                  </a:lnTo>
                  <a:cubicBezTo>
                    <a:pt x="4537" y="1304"/>
                    <a:pt x="4544" y="1304"/>
                    <a:pt x="4544" y="1304"/>
                  </a:cubicBezTo>
                  <a:cubicBezTo>
                    <a:pt x="4552" y="1289"/>
                    <a:pt x="4568" y="1273"/>
                    <a:pt x="4584" y="1265"/>
                  </a:cubicBezTo>
                  <a:cubicBezTo>
                    <a:pt x="4608" y="1265"/>
                    <a:pt x="4631" y="1281"/>
                    <a:pt x="4671" y="1328"/>
                  </a:cubicBezTo>
                  <a:cubicBezTo>
                    <a:pt x="4703" y="1368"/>
                    <a:pt x="4718" y="1368"/>
                    <a:pt x="4734" y="1376"/>
                  </a:cubicBezTo>
                  <a:cubicBezTo>
                    <a:pt x="4742" y="1376"/>
                    <a:pt x="4750" y="1376"/>
                    <a:pt x="4750" y="1384"/>
                  </a:cubicBezTo>
                  <a:cubicBezTo>
                    <a:pt x="4766" y="1391"/>
                    <a:pt x="4781" y="1415"/>
                    <a:pt x="4813" y="1415"/>
                  </a:cubicBezTo>
                  <a:cubicBezTo>
                    <a:pt x="4829" y="1415"/>
                    <a:pt x="4837" y="1407"/>
                    <a:pt x="4845" y="1407"/>
                  </a:cubicBezTo>
                  <a:cubicBezTo>
                    <a:pt x="4845" y="1399"/>
                    <a:pt x="4853" y="1399"/>
                    <a:pt x="4868" y="1399"/>
                  </a:cubicBezTo>
                  <a:cubicBezTo>
                    <a:pt x="4884" y="1399"/>
                    <a:pt x="4892" y="1415"/>
                    <a:pt x="4892" y="1431"/>
                  </a:cubicBezTo>
                  <a:cubicBezTo>
                    <a:pt x="4900" y="1447"/>
                    <a:pt x="4900" y="1455"/>
                    <a:pt x="4908" y="1463"/>
                  </a:cubicBezTo>
                  <a:cubicBezTo>
                    <a:pt x="4916" y="1471"/>
                    <a:pt x="4916" y="1471"/>
                    <a:pt x="4916" y="1471"/>
                  </a:cubicBezTo>
                  <a:cubicBezTo>
                    <a:pt x="4916" y="1471"/>
                    <a:pt x="4924" y="1463"/>
                    <a:pt x="4924" y="1455"/>
                  </a:cubicBezTo>
                  <a:cubicBezTo>
                    <a:pt x="4924" y="1439"/>
                    <a:pt x="4932" y="1431"/>
                    <a:pt x="4940" y="1431"/>
                  </a:cubicBezTo>
                  <a:cubicBezTo>
                    <a:pt x="4940" y="1431"/>
                    <a:pt x="4956" y="1431"/>
                    <a:pt x="4963" y="1431"/>
                  </a:cubicBezTo>
                  <a:cubicBezTo>
                    <a:pt x="4971" y="1439"/>
                    <a:pt x="4987" y="1439"/>
                    <a:pt x="5003" y="1439"/>
                  </a:cubicBezTo>
                  <a:cubicBezTo>
                    <a:pt x="5027" y="1439"/>
                    <a:pt x="5043" y="1463"/>
                    <a:pt x="5043" y="1463"/>
                  </a:cubicBezTo>
                  <a:lnTo>
                    <a:pt x="5043" y="1463"/>
                  </a:lnTo>
                  <a:lnTo>
                    <a:pt x="5043" y="1463"/>
                  </a:lnTo>
                  <a:cubicBezTo>
                    <a:pt x="5058" y="2206"/>
                    <a:pt x="5058" y="2206"/>
                    <a:pt x="5058" y="2206"/>
                  </a:cubicBezTo>
                  <a:cubicBezTo>
                    <a:pt x="5066" y="2206"/>
                    <a:pt x="5090" y="2221"/>
                    <a:pt x="5106" y="2245"/>
                  </a:cubicBezTo>
                  <a:cubicBezTo>
                    <a:pt x="5106" y="2253"/>
                    <a:pt x="5114" y="2261"/>
                    <a:pt x="5121" y="2269"/>
                  </a:cubicBezTo>
                  <a:cubicBezTo>
                    <a:pt x="5137" y="2277"/>
                    <a:pt x="5153" y="2293"/>
                    <a:pt x="5161" y="2316"/>
                  </a:cubicBezTo>
                  <a:cubicBezTo>
                    <a:pt x="5169" y="2348"/>
                    <a:pt x="5169" y="2356"/>
                    <a:pt x="5161" y="2372"/>
                  </a:cubicBezTo>
                  <a:cubicBezTo>
                    <a:pt x="5161" y="2372"/>
                    <a:pt x="5161" y="2380"/>
                    <a:pt x="5153" y="2388"/>
                  </a:cubicBezTo>
                  <a:cubicBezTo>
                    <a:pt x="5153" y="2403"/>
                    <a:pt x="5161" y="2403"/>
                    <a:pt x="5169" y="2411"/>
                  </a:cubicBezTo>
                  <a:cubicBezTo>
                    <a:pt x="5177" y="2411"/>
                    <a:pt x="5177" y="2419"/>
                    <a:pt x="5185" y="2419"/>
                  </a:cubicBezTo>
                  <a:cubicBezTo>
                    <a:pt x="5201" y="2435"/>
                    <a:pt x="5224" y="2459"/>
                    <a:pt x="5216" y="2506"/>
                  </a:cubicBezTo>
                  <a:cubicBezTo>
                    <a:pt x="5216" y="2530"/>
                    <a:pt x="5224" y="2530"/>
                    <a:pt x="5232" y="2538"/>
                  </a:cubicBezTo>
                  <a:cubicBezTo>
                    <a:pt x="5240" y="2538"/>
                    <a:pt x="5256" y="2546"/>
                    <a:pt x="5264" y="2561"/>
                  </a:cubicBezTo>
                  <a:cubicBezTo>
                    <a:pt x="5280" y="2593"/>
                    <a:pt x="5280" y="2625"/>
                    <a:pt x="5280" y="2656"/>
                  </a:cubicBezTo>
                  <a:cubicBezTo>
                    <a:pt x="5272" y="2672"/>
                    <a:pt x="5272" y="2696"/>
                    <a:pt x="5272" y="2712"/>
                  </a:cubicBezTo>
                  <a:cubicBezTo>
                    <a:pt x="5272" y="2712"/>
                    <a:pt x="5272" y="2712"/>
                    <a:pt x="5280" y="2720"/>
                  </a:cubicBezTo>
                  <a:cubicBezTo>
                    <a:pt x="5280" y="2727"/>
                    <a:pt x="5280" y="2759"/>
                    <a:pt x="5256" y="2807"/>
                  </a:cubicBezTo>
                  <a:cubicBezTo>
                    <a:pt x="5248" y="2830"/>
                    <a:pt x="5240" y="2838"/>
                    <a:pt x="5224" y="2846"/>
                  </a:cubicBezTo>
                  <a:cubicBezTo>
                    <a:pt x="5224" y="2846"/>
                    <a:pt x="5216" y="2854"/>
                    <a:pt x="5208" y="2862"/>
                  </a:cubicBezTo>
                  <a:cubicBezTo>
                    <a:pt x="5201" y="2870"/>
                    <a:pt x="5201" y="2878"/>
                    <a:pt x="5201" y="2878"/>
                  </a:cubicBezTo>
                  <a:cubicBezTo>
                    <a:pt x="5201" y="2878"/>
                    <a:pt x="5201" y="2878"/>
                    <a:pt x="5208" y="2878"/>
                  </a:cubicBezTo>
                  <a:cubicBezTo>
                    <a:pt x="5216" y="2886"/>
                    <a:pt x="5224" y="2886"/>
                    <a:pt x="5224" y="2894"/>
                  </a:cubicBezTo>
                  <a:cubicBezTo>
                    <a:pt x="5232" y="2909"/>
                    <a:pt x="5232" y="2925"/>
                    <a:pt x="5232" y="2933"/>
                  </a:cubicBezTo>
                  <a:cubicBezTo>
                    <a:pt x="5224" y="2933"/>
                    <a:pt x="5224" y="2933"/>
                    <a:pt x="5216" y="2933"/>
                  </a:cubicBezTo>
                  <a:cubicBezTo>
                    <a:pt x="5216" y="2933"/>
                    <a:pt x="5208" y="2957"/>
                    <a:pt x="5201" y="2973"/>
                  </a:cubicBezTo>
                  <a:cubicBezTo>
                    <a:pt x="5201" y="2973"/>
                    <a:pt x="5201" y="2973"/>
                    <a:pt x="5201" y="2980"/>
                  </a:cubicBezTo>
                  <a:cubicBezTo>
                    <a:pt x="5201" y="2988"/>
                    <a:pt x="5208" y="2996"/>
                    <a:pt x="5216" y="3012"/>
                  </a:cubicBezTo>
                  <a:cubicBezTo>
                    <a:pt x="5216" y="3020"/>
                    <a:pt x="5216" y="3020"/>
                    <a:pt x="5224" y="3028"/>
                  </a:cubicBezTo>
                  <a:cubicBezTo>
                    <a:pt x="5232" y="3044"/>
                    <a:pt x="5232" y="3060"/>
                    <a:pt x="5232" y="3075"/>
                  </a:cubicBezTo>
                  <a:cubicBezTo>
                    <a:pt x="5232" y="3083"/>
                    <a:pt x="5232" y="3083"/>
                    <a:pt x="5232" y="3091"/>
                  </a:cubicBezTo>
                  <a:cubicBezTo>
                    <a:pt x="5232" y="3099"/>
                    <a:pt x="5224" y="3107"/>
                    <a:pt x="5216" y="3107"/>
                  </a:cubicBezTo>
                  <a:lnTo>
                    <a:pt x="5208" y="3115"/>
                  </a:lnTo>
                  <a:cubicBezTo>
                    <a:pt x="5201" y="3123"/>
                    <a:pt x="5201" y="3131"/>
                    <a:pt x="5201" y="3138"/>
                  </a:cubicBezTo>
                  <a:cubicBezTo>
                    <a:pt x="5201" y="3154"/>
                    <a:pt x="5193" y="3170"/>
                    <a:pt x="5185" y="3178"/>
                  </a:cubicBezTo>
                  <a:cubicBezTo>
                    <a:pt x="5161" y="3202"/>
                    <a:pt x="5153" y="3210"/>
                    <a:pt x="5145" y="3225"/>
                  </a:cubicBezTo>
                  <a:cubicBezTo>
                    <a:pt x="5137" y="3241"/>
                    <a:pt x="5145" y="3241"/>
                    <a:pt x="5153" y="3249"/>
                  </a:cubicBezTo>
                  <a:lnTo>
                    <a:pt x="5153" y="3249"/>
                  </a:lnTo>
                  <a:cubicBezTo>
                    <a:pt x="5169" y="3257"/>
                    <a:pt x="5177" y="3273"/>
                    <a:pt x="5177" y="3273"/>
                  </a:cubicBezTo>
                  <a:cubicBezTo>
                    <a:pt x="5177" y="3281"/>
                    <a:pt x="5177" y="3281"/>
                    <a:pt x="5177" y="3281"/>
                  </a:cubicBezTo>
                  <a:cubicBezTo>
                    <a:pt x="5169" y="3281"/>
                    <a:pt x="5169" y="3281"/>
                    <a:pt x="5169" y="3281"/>
                  </a:cubicBezTo>
                  <a:cubicBezTo>
                    <a:pt x="5169" y="3281"/>
                    <a:pt x="5169" y="3281"/>
                    <a:pt x="5161" y="3281"/>
                  </a:cubicBezTo>
                  <a:cubicBezTo>
                    <a:pt x="5145" y="3281"/>
                    <a:pt x="5114" y="3297"/>
                    <a:pt x="5074" y="3313"/>
                  </a:cubicBezTo>
                  <a:cubicBezTo>
                    <a:pt x="5034" y="3328"/>
                    <a:pt x="5003" y="3336"/>
                    <a:pt x="4979" y="3344"/>
                  </a:cubicBezTo>
                  <a:cubicBezTo>
                    <a:pt x="4963" y="3344"/>
                    <a:pt x="4948" y="3360"/>
                    <a:pt x="4924" y="3368"/>
                  </a:cubicBezTo>
                  <a:cubicBezTo>
                    <a:pt x="4908" y="3384"/>
                    <a:pt x="4892" y="3391"/>
                    <a:pt x="4868" y="3407"/>
                  </a:cubicBezTo>
                  <a:cubicBezTo>
                    <a:pt x="4813" y="3431"/>
                    <a:pt x="4797" y="3463"/>
                    <a:pt x="4790" y="3486"/>
                  </a:cubicBezTo>
                  <a:lnTo>
                    <a:pt x="4790" y="3486"/>
                  </a:lnTo>
                  <a:cubicBezTo>
                    <a:pt x="4781" y="3502"/>
                    <a:pt x="4742" y="3534"/>
                    <a:pt x="4703" y="3550"/>
                  </a:cubicBezTo>
                  <a:cubicBezTo>
                    <a:pt x="4695" y="3557"/>
                    <a:pt x="4687" y="3557"/>
                    <a:pt x="4679" y="3557"/>
                  </a:cubicBezTo>
                  <a:lnTo>
                    <a:pt x="4679" y="3557"/>
                  </a:lnTo>
                  <a:cubicBezTo>
                    <a:pt x="4671" y="3550"/>
                    <a:pt x="4671" y="3550"/>
                    <a:pt x="4679" y="3542"/>
                  </a:cubicBezTo>
                  <a:lnTo>
                    <a:pt x="4679" y="3534"/>
                  </a:lnTo>
                  <a:cubicBezTo>
                    <a:pt x="4679" y="3526"/>
                    <a:pt x="4695" y="3518"/>
                    <a:pt x="4710" y="3510"/>
                  </a:cubicBezTo>
                  <a:cubicBezTo>
                    <a:pt x="4718" y="3502"/>
                    <a:pt x="4726" y="3494"/>
                    <a:pt x="4734" y="3494"/>
                  </a:cubicBezTo>
                  <a:cubicBezTo>
                    <a:pt x="4758" y="3478"/>
                    <a:pt x="4766" y="3463"/>
                    <a:pt x="4774" y="3455"/>
                  </a:cubicBezTo>
                  <a:cubicBezTo>
                    <a:pt x="4781" y="3439"/>
                    <a:pt x="4813" y="3391"/>
                    <a:pt x="4837" y="3384"/>
                  </a:cubicBezTo>
                  <a:lnTo>
                    <a:pt x="4837" y="3384"/>
                  </a:lnTo>
                  <a:lnTo>
                    <a:pt x="4829" y="3384"/>
                  </a:lnTo>
                  <a:cubicBezTo>
                    <a:pt x="4821" y="3384"/>
                    <a:pt x="4821" y="3384"/>
                    <a:pt x="4813" y="3384"/>
                  </a:cubicBezTo>
                  <a:cubicBezTo>
                    <a:pt x="4805" y="3384"/>
                    <a:pt x="4805" y="3384"/>
                    <a:pt x="4797" y="3384"/>
                  </a:cubicBezTo>
                  <a:cubicBezTo>
                    <a:pt x="4790" y="3384"/>
                    <a:pt x="4790" y="3384"/>
                    <a:pt x="4790" y="3376"/>
                  </a:cubicBezTo>
                  <a:cubicBezTo>
                    <a:pt x="4790" y="3368"/>
                    <a:pt x="4781" y="3368"/>
                    <a:pt x="4781" y="3360"/>
                  </a:cubicBezTo>
                  <a:cubicBezTo>
                    <a:pt x="4774" y="3352"/>
                    <a:pt x="4790" y="3344"/>
                    <a:pt x="4790" y="3344"/>
                  </a:cubicBezTo>
                  <a:cubicBezTo>
                    <a:pt x="4790" y="3336"/>
                    <a:pt x="4797" y="3336"/>
                    <a:pt x="4797" y="3336"/>
                  </a:cubicBezTo>
                  <a:cubicBezTo>
                    <a:pt x="4790" y="3336"/>
                    <a:pt x="4790" y="3328"/>
                    <a:pt x="4797" y="3320"/>
                  </a:cubicBezTo>
                  <a:cubicBezTo>
                    <a:pt x="4797" y="3313"/>
                    <a:pt x="4805" y="3304"/>
                    <a:pt x="4813" y="3297"/>
                  </a:cubicBezTo>
                  <a:cubicBezTo>
                    <a:pt x="4821" y="3297"/>
                    <a:pt x="4821" y="3297"/>
                    <a:pt x="4821" y="3289"/>
                  </a:cubicBezTo>
                  <a:cubicBezTo>
                    <a:pt x="4821" y="3289"/>
                    <a:pt x="4813" y="3281"/>
                    <a:pt x="4805" y="3273"/>
                  </a:cubicBezTo>
                  <a:lnTo>
                    <a:pt x="4797" y="3265"/>
                  </a:lnTo>
                  <a:lnTo>
                    <a:pt x="4797" y="3265"/>
                  </a:lnTo>
                  <a:cubicBezTo>
                    <a:pt x="4790" y="3265"/>
                    <a:pt x="4781" y="3265"/>
                    <a:pt x="4774" y="3273"/>
                  </a:cubicBezTo>
                  <a:cubicBezTo>
                    <a:pt x="4766" y="3281"/>
                    <a:pt x="4766" y="3289"/>
                    <a:pt x="4766" y="3297"/>
                  </a:cubicBezTo>
                  <a:cubicBezTo>
                    <a:pt x="4758" y="3297"/>
                    <a:pt x="4758" y="3304"/>
                    <a:pt x="4750" y="3313"/>
                  </a:cubicBezTo>
                  <a:cubicBezTo>
                    <a:pt x="4742" y="3320"/>
                    <a:pt x="4742" y="3320"/>
                    <a:pt x="4734" y="3320"/>
                  </a:cubicBezTo>
                  <a:cubicBezTo>
                    <a:pt x="4726" y="3320"/>
                    <a:pt x="4718" y="3313"/>
                    <a:pt x="4710" y="3304"/>
                  </a:cubicBezTo>
                  <a:cubicBezTo>
                    <a:pt x="4703" y="3304"/>
                    <a:pt x="4695" y="3297"/>
                    <a:pt x="4695" y="3297"/>
                  </a:cubicBezTo>
                  <a:lnTo>
                    <a:pt x="4687" y="3297"/>
                  </a:lnTo>
                  <a:lnTo>
                    <a:pt x="4687" y="3304"/>
                  </a:lnTo>
                  <a:cubicBezTo>
                    <a:pt x="4687" y="3313"/>
                    <a:pt x="4695" y="3320"/>
                    <a:pt x="4687" y="3328"/>
                  </a:cubicBezTo>
                  <a:cubicBezTo>
                    <a:pt x="4687" y="3336"/>
                    <a:pt x="4695" y="3344"/>
                    <a:pt x="4695" y="3344"/>
                  </a:cubicBezTo>
                  <a:cubicBezTo>
                    <a:pt x="4703" y="3352"/>
                    <a:pt x="4703" y="3352"/>
                    <a:pt x="4710" y="3368"/>
                  </a:cubicBezTo>
                  <a:cubicBezTo>
                    <a:pt x="4718" y="3376"/>
                    <a:pt x="4718" y="3384"/>
                    <a:pt x="4718" y="3384"/>
                  </a:cubicBezTo>
                  <a:cubicBezTo>
                    <a:pt x="4726" y="3391"/>
                    <a:pt x="4726" y="3400"/>
                    <a:pt x="4734" y="3407"/>
                  </a:cubicBezTo>
                  <a:cubicBezTo>
                    <a:pt x="4758" y="3431"/>
                    <a:pt x="4742" y="3471"/>
                    <a:pt x="4734" y="3478"/>
                  </a:cubicBezTo>
                  <a:cubicBezTo>
                    <a:pt x="4726" y="3486"/>
                    <a:pt x="4695" y="3518"/>
                    <a:pt x="4663" y="3534"/>
                  </a:cubicBezTo>
                  <a:cubicBezTo>
                    <a:pt x="4647" y="3534"/>
                    <a:pt x="4647" y="3542"/>
                    <a:pt x="4647" y="3557"/>
                  </a:cubicBezTo>
                  <a:cubicBezTo>
                    <a:pt x="4639" y="3565"/>
                    <a:pt x="4639" y="3581"/>
                    <a:pt x="4631" y="3605"/>
                  </a:cubicBezTo>
                  <a:cubicBezTo>
                    <a:pt x="4608" y="3637"/>
                    <a:pt x="4537" y="3684"/>
                    <a:pt x="4489" y="3716"/>
                  </a:cubicBezTo>
                  <a:cubicBezTo>
                    <a:pt x="4473" y="3724"/>
                    <a:pt x="4465" y="3731"/>
                    <a:pt x="4457" y="3739"/>
                  </a:cubicBezTo>
                  <a:cubicBezTo>
                    <a:pt x="4442" y="3755"/>
                    <a:pt x="4410" y="3755"/>
                    <a:pt x="4386" y="3763"/>
                  </a:cubicBezTo>
                  <a:lnTo>
                    <a:pt x="4386" y="3763"/>
                  </a:lnTo>
                  <a:cubicBezTo>
                    <a:pt x="4370" y="3763"/>
                    <a:pt x="4370" y="3763"/>
                    <a:pt x="4370" y="3763"/>
                  </a:cubicBezTo>
                  <a:cubicBezTo>
                    <a:pt x="4370" y="3771"/>
                    <a:pt x="4370" y="3771"/>
                    <a:pt x="4378" y="3779"/>
                  </a:cubicBezTo>
                  <a:cubicBezTo>
                    <a:pt x="4378" y="3779"/>
                    <a:pt x="4378" y="3779"/>
                    <a:pt x="4378" y="3787"/>
                  </a:cubicBezTo>
                  <a:cubicBezTo>
                    <a:pt x="4378" y="3803"/>
                    <a:pt x="4355" y="3811"/>
                    <a:pt x="4315" y="3834"/>
                  </a:cubicBezTo>
                  <a:cubicBezTo>
                    <a:pt x="4291" y="3842"/>
                    <a:pt x="4268" y="3858"/>
                    <a:pt x="4252" y="3866"/>
                  </a:cubicBezTo>
                  <a:cubicBezTo>
                    <a:pt x="4228" y="3882"/>
                    <a:pt x="4212" y="3890"/>
                    <a:pt x="4204" y="3890"/>
                  </a:cubicBezTo>
                  <a:lnTo>
                    <a:pt x="4204" y="3882"/>
                  </a:lnTo>
                  <a:cubicBezTo>
                    <a:pt x="4204" y="3874"/>
                    <a:pt x="4212" y="3842"/>
                    <a:pt x="4236" y="3834"/>
                  </a:cubicBezTo>
                  <a:cubicBezTo>
                    <a:pt x="4252" y="3834"/>
                    <a:pt x="4260" y="3826"/>
                    <a:pt x="4260" y="3818"/>
                  </a:cubicBezTo>
                  <a:cubicBezTo>
                    <a:pt x="4260" y="3826"/>
                    <a:pt x="4260" y="3818"/>
                    <a:pt x="4252" y="3818"/>
                  </a:cubicBezTo>
                  <a:lnTo>
                    <a:pt x="4252" y="3826"/>
                  </a:lnTo>
                  <a:cubicBezTo>
                    <a:pt x="4244" y="3826"/>
                    <a:pt x="4244" y="3826"/>
                    <a:pt x="4244" y="3826"/>
                  </a:cubicBezTo>
                  <a:cubicBezTo>
                    <a:pt x="4228" y="3826"/>
                    <a:pt x="4220" y="3818"/>
                    <a:pt x="4204" y="3811"/>
                  </a:cubicBezTo>
                  <a:cubicBezTo>
                    <a:pt x="4197" y="3803"/>
                    <a:pt x="4188" y="3803"/>
                    <a:pt x="4188" y="3795"/>
                  </a:cubicBezTo>
                  <a:cubicBezTo>
                    <a:pt x="4181" y="3795"/>
                    <a:pt x="4173" y="3795"/>
                    <a:pt x="4165" y="3795"/>
                  </a:cubicBezTo>
                  <a:cubicBezTo>
                    <a:pt x="4157" y="3795"/>
                    <a:pt x="4149" y="3795"/>
                    <a:pt x="4141" y="3811"/>
                  </a:cubicBezTo>
                  <a:cubicBezTo>
                    <a:pt x="4133" y="3818"/>
                    <a:pt x="4133" y="3826"/>
                    <a:pt x="4117" y="3826"/>
                  </a:cubicBezTo>
                  <a:cubicBezTo>
                    <a:pt x="4110" y="3826"/>
                    <a:pt x="4102" y="3818"/>
                    <a:pt x="4086" y="3811"/>
                  </a:cubicBezTo>
                  <a:lnTo>
                    <a:pt x="4078" y="3811"/>
                  </a:lnTo>
                  <a:cubicBezTo>
                    <a:pt x="4054" y="3803"/>
                    <a:pt x="4054" y="3787"/>
                    <a:pt x="4054" y="3779"/>
                  </a:cubicBezTo>
                  <a:cubicBezTo>
                    <a:pt x="4054" y="3771"/>
                    <a:pt x="4046" y="3771"/>
                    <a:pt x="4046" y="3771"/>
                  </a:cubicBezTo>
                  <a:lnTo>
                    <a:pt x="4046" y="3771"/>
                  </a:lnTo>
                  <a:cubicBezTo>
                    <a:pt x="4038" y="3779"/>
                    <a:pt x="4038" y="3779"/>
                    <a:pt x="4038" y="3779"/>
                  </a:cubicBezTo>
                  <a:cubicBezTo>
                    <a:pt x="4031" y="3787"/>
                    <a:pt x="4046" y="3811"/>
                    <a:pt x="4062" y="3826"/>
                  </a:cubicBezTo>
                  <a:cubicBezTo>
                    <a:pt x="4070" y="3834"/>
                    <a:pt x="4070" y="3834"/>
                    <a:pt x="4070" y="3842"/>
                  </a:cubicBezTo>
                  <a:cubicBezTo>
                    <a:pt x="4070" y="3850"/>
                    <a:pt x="4078" y="3858"/>
                    <a:pt x="4094" y="3866"/>
                  </a:cubicBezTo>
                  <a:cubicBezTo>
                    <a:pt x="4117" y="3874"/>
                    <a:pt x="4117" y="3890"/>
                    <a:pt x="4117" y="3897"/>
                  </a:cubicBezTo>
                  <a:cubicBezTo>
                    <a:pt x="4117" y="3905"/>
                    <a:pt x="4117" y="3913"/>
                    <a:pt x="4125" y="3913"/>
                  </a:cubicBezTo>
                  <a:cubicBezTo>
                    <a:pt x="4133" y="3913"/>
                    <a:pt x="4133" y="3921"/>
                    <a:pt x="4133" y="3921"/>
                  </a:cubicBezTo>
                  <a:cubicBezTo>
                    <a:pt x="4133" y="3937"/>
                    <a:pt x="4094" y="3961"/>
                    <a:pt x="4046" y="3992"/>
                  </a:cubicBezTo>
                  <a:cubicBezTo>
                    <a:pt x="4038" y="4000"/>
                    <a:pt x="4023" y="4008"/>
                    <a:pt x="4023" y="4008"/>
                  </a:cubicBezTo>
                  <a:cubicBezTo>
                    <a:pt x="4015" y="4016"/>
                    <a:pt x="4015" y="4016"/>
                    <a:pt x="4015" y="4016"/>
                  </a:cubicBezTo>
                  <a:cubicBezTo>
                    <a:pt x="4007" y="4024"/>
                    <a:pt x="3992" y="4032"/>
                    <a:pt x="3984" y="4032"/>
                  </a:cubicBezTo>
                  <a:cubicBezTo>
                    <a:pt x="3976" y="4032"/>
                    <a:pt x="3976" y="4032"/>
                    <a:pt x="3968" y="4024"/>
                  </a:cubicBezTo>
                  <a:cubicBezTo>
                    <a:pt x="3968" y="4016"/>
                    <a:pt x="3992" y="4000"/>
                    <a:pt x="4023" y="3969"/>
                  </a:cubicBezTo>
                  <a:cubicBezTo>
                    <a:pt x="4046" y="3953"/>
                    <a:pt x="4070" y="3937"/>
                    <a:pt x="4070" y="3929"/>
                  </a:cubicBezTo>
                  <a:cubicBezTo>
                    <a:pt x="4070" y="3921"/>
                    <a:pt x="4070" y="3921"/>
                    <a:pt x="4070" y="3921"/>
                  </a:cubicBezTo>
                  <a:cubicBezTo>
                    <a:pt x="4070" y="3929"/>
                    <a:pt x="4070" y="3929"/>
                    <a:pt x="4062" y="3929"/>
                  </a:cubicBezTo>
                  <a:cubicBezTo>
                    <a:pt x="4054" y="3937"/>
                    <a:pt x="4038" y="3953"/>
                    <a:pt x="4023" y="3953"/>
                  </a:cubicBezTo>
                  <a:cubicBezTo>
                    <a:pt x="4015" y="3953"/>
                    <a:pt x="4015" y="3953"/>
                    <a:pt x="4015" y="3953"/>
                  </a:cubicBezTo>
                  <a:cubicBezTo>
                    <a:pt x="4000" y="3953"/>
                    <a:pt x="4000" y="3945"/>
                    <a:pt x="3992" y="3937"/>
                  </a:cubicBezTo>
                  <a:cubicBezTo>
                    <a:pt x="3992" y="3929"/>
                    <a:pt x="3992" y="3921"/>
                    <a:pt x="3976" y="3905"/>
                  </a:cubicBezTo>
                  <a:cubicBezTo>
                    <a:pt x="3968" y="3897"/>
                    <a:pt x="3960" y="3897"/>
                    <a:pt x="3960" y="3897"/>
                  </a:cubicBezTo>
                  <a:cubicBezTo>
                    <a:pt x="3952" y="3897"/>
                    <a:pt x="3952" y="3905"/>
                    <a:pt x="3952" y="3913"/>
                  </a:cubicBezTo>
                  <a:cubicBezTo>
                    <a:pt x="3952" y="3921"/>
                    <a:pt x="3952" y="3921"/>
                    <a:pt x="3952" y="3921"/>
                  </a:cubicBezTo>
                  <a:cubicBezTo>
                    <a:pt x="3945" y="3937"/>
                    <a:pt x="3945" y="3937"/>
                    <a:pt x="3976" y="3945"/>
                  </a:cubicBezTo>
                  <a:lnTo>
                    <a:pt x="3984" y="3953"/>
                  </a:lnTo>
                  <a:cubicBezTo>
                    <a:pt x="3992" y="3977"/>
                    <a:pt x="3929" y="4032"/>
                    <a:pt x="3929" y="4032"/>
                  </a:cubicBezTo>
                  <a:cubicBezTo>
                    <a:pt x="3921" y="4032"/>
                    <a:pt x="3913" y="4040"/>
                    <a:pt x="3913" y="4040"/>
                  </a:cubicBezTo>
                  <a:cubicBezTo>
                    <a:pt x="3905" y="4040"/>
                    <a:pt x="3905" y="4032"/>
                    <a:pt x="3897" y="4024"/>
                  </a:cubicBezTo>
                  <a:cubicBezTo>
                    <a:pt x="3889" y="4024"/>
                    <a:pt x="3889" y="4024"/>
                    <a:pt x="3889" y="4016"/>
                  </a:cubicBezTo>
                  <a:cubicBezTo>
                    <a:pt x="3881" y="4016"/>
                    <a:pt x="3874" y="4016"/>
                    <a:pt x="3874" y="4016"/>
                  </a:cubicBezTo>
                  <a:cubicBezTo>
                    <a:pt x="3865" y="4016"/>
                    <a:pt x="3858" y="4016"/>
                    <a:pt x="3850" y="4016"/>
                  </a:cubicBezTo>
                  <a:cubicBezTo>
                    <a:pt x="3842" y="4024"/>
                    <a:pt x="3834" y="4024"/>
                    <a:pt x="3826" y="4024"/>
                  </a:cubicBezTo>
                  <a:cubicBezTo>
                    <a:pt x="3818" y="4024"/>
                    <a:pt x="3818" y="4024"/>
                    <a:pt x="3810" y="4032"/>
                  </a:cubicBezTo>
                  <a:cubicBezTo>
                    <a:pt x="3810" y="4040"/>
                    <a:pt x="3810" y="4048"/>
                    <a:pt x="3810" y="4064"/>
                  </a:cubicBezTo>
                  <a:cubicBezTo>
                    <a:pt x="3810" y="4071"/>
                    <a:pt x="3810" y="4071"/>
                    <a:pt x="3810" y="4071"/>
                  </a:cubicBezTo>
                  <a:cubicBezTo>
                    <a:pt x="3818" y="4071"/>
                    <a:pt x="3818" y="4064"/>
                    <a:pt x="3826" y="4064"/>
                  </a:cubicBezTo>
                  <a:cubicBezTo>
                    <a:pt x="3834" y="4055"/>
                    <a:pt x="3842" y="4048"/>
                    <a:pt x="3858" y="4048"/>
                  </a:cubicBezTo>
                  <a:cubicBezTo>
                    <a:pt x="3858" y="4048"/>
                    <a:pt x="3865" y="4048"/>
                    <a:pt x="3865" y="4055"/>
                  </a:cubicBezTo>
                  <a:cubicBezTo>
                    <a:pt x="3874" y="4064"/>
                    <a:pt x="3850" y="4087"/>
                    <a:pt x="3826" y="4127"/>
                  </a:cubicBezTo>
                  <a:cubicBezTo>
                    <a:pt x="3818" y="4142"/>
                    <a:pt x="3818" y="4150"/>
                    <a:pt x="3810" y="4158"/>
                  </a:cubicBezTo>
                  <a:lnTo>
                    <a:pt x="3802" y="4166"/>
                  </a:lnTo>
                  <a:cubicBezTo>
                    <a:pt x="3794" y="4182"/>
                    <a:pt x="3794" y="4182"/>
                    <a:pt x="3786" y="4182"/>
                  </a:cubicBezTo>
                  <a:lnTo>
                    <a:pt x="3778" y="4182"/>
                  </a:lnTo>
                  <a:lnTo>
                    <a:pt x="3778" y="4182"/>
                  </a:lnTo>
                  <a:cubicBezTo>
                    <a:pt x="3763" y="4182"/>
                    <a:pt x="3763" y="4174"/>
                    <a:pt x="3755" y="4166"/>
                  </a:cubicBezTo>
                  <a:cubicBezTo>
                    <a:pt x="3755" y="4158"/>
                    <a:pt x="3755" y="4158"/>
                    <a:pt x="3747" y="4150"/>
                  </a:cubicBezTo>
                  <a:lnTo>
                    <a:pt x="3739" y="4150"/>
                  </a:lnTo>
                  <a:cubicBezTo>
                    <a:pt x="3731" y="4150"/>
                    <a:pt x="3723" y="4150"/>
                    <a:pt x="3715" y="4150"/>
                  </a:cubicBezTo>
                  <a:cubicBezTo>
                    <a:pt x="3707" y="4150"/>
                    <a:pt x="3699" y="4150"/>
                    <a:pt x="3692" y="4150"/>
                  </a:cubicBezTo>
                  <a:cubicBezTo>
                    <a:pt x="3684" y="4150"/>
                    <a:pt x="3684" y="4158"/>
                    <a:pt x="3684" y="4158"/>
                  </a:cubicBezTo>
                  <a:lnTo>
                    <a:pt x="3684" y="4158"/>
                  </a:lnTo>
                  <a:cubicBezTo>
                    <a:pt x="3684" y="4166"/>
                    <a:pt x="3684" y="4174"/>
                    <a:pt x="3684" y="4182"/>
                  </a:cubicBezTo>
                  <a:cubicBezTo>
                    <a:pt x="3684" y="4190"/>
                    <a:pt x="3692" y="4190"/>
                    <a:pt x="3699" y="4198"/>
                  </a:cubicBezTo>
                  <a:cubicBezTo>
                    <a:pt x="3715" y="4198"/>
                    <a:pt x="3723" y="4206"/>
                    <a:pt x="3731" y="4214"/>
                  </a:cubicBezTo>
                  <a:cubicBezTo>
                    <a:pt x="3739" y="4214"/>
                    <a:pt x="3739" y="4214"/>
                    <a:pt x="3739" y="4214"/>
                  </a:cubicBezTo>
                  <a:cubicBezTo>
                    <a:pt x="3755" y="4230"/>
                    <a:pt x="3755" y="4230"/>
                    <a:pt x="3755" y="4245"/>
                  </a:cubicBezTo>
                  <a:cubicBezTo>
                    <a:pt x="3755" y="4253"/>
                    <a:pt x="3755" y="4261"/>
                    <a:pt x="3755" y="4261"/>
                  </a:cubicBezTo>
                  <a:cubicBezTo>
                    <a:pt x="3755" y="4277"/>
                    <a:pt x="3755" y="4285"/>
                    <a:pt x="3755" y="4285"/>
                  </a:cubicBezTo>
                  <a:cubicBezTo>
                    <a:pt x="3755" y="4293"/>
                    <a:pt x="3755" y="4293"/>
                    <a:pt x="3763" y="4293"/>
                  </a:cubicBezTo>
                  <a:lnTo>
                    <a:pt x="3763" y="4285"/>
                  </a:lnTo>
                  <a:cubicBezTo>
                    <a:pt x="3771" y="4285"/>
                    <a:pt x="3778" y="4261"/>
                    <a:pt x="3778" y="4237"/>
                  </a:cubicBezTo>
                  <a:cubicBezTo>
                    <a:pt x="3778" y="4222"/>
                    <a:pt x="3786" y="4214"/>
                    <a:pt x="3802" y="4198"/>
                  </a:cubicBezTo>
                  <a:lnTo>
                    <a:pt x="3810" y="4190"/>
                  </a:lnTo>
                  <a:cubicBezTo>
                    <a:pt x="3818" y="4182"/>
                    <a:pt x="3818" y="4182"/>
                    <a:pt x="3826" y="4182"/>
                  </a:cubicBezTo>
                  <a:lnTo>
                    <a:pt x="3834" y="4182"/>
                  </a:lnTo>
                  <a:cubicBezTo>
                    <a:pt x="3834" y="4190"/>
                    <a:pt x="3834" y="4214"/>
                    <a:pt x="3826" y="4230"/>
                  </a:cubicBezTo>
                  <a:cubicBezTo>
                    <a:pt x="3810" y="4253"/>
                    <a:pt x="3747" y="4372"/>
                    <a:pt x="3747" y="4395"/>
                  </a:cubicBezTo>
                  <a:cubicBezTo>
                    <a:pt x="3747" y="4403"/>
                    <a:pt x="3747" y="4411"/>
                    <a:pt x="3747" y="4411"/>
                  </a:cubicBezTo>
                  <a:cubicBezTo>
                    <a:pt x="3747" y="4427"/>
                    <a:pt x="3739" y="4435"/>
                    <a:pt x="3723" y="4443"/>
                  </a:cubicBezTo>
                  <a:lnTo>
                    <a:pt x="3715" y="4435"/>
                  </a:lnTo>
                  <a:cubicBezTo>
                    <a:pt x="3715" y="4435"/>
                    <a:pt x="3715" y="4427"/>
                    <a:pt x="3715" y="4411"/>
                  </a:cubicBezTo>
                  <a:cubicBezTo>
                    <a:pt x="3715" y="4403"/>
                    <a:pt x="3723" y="4395"/>
                    <a:pt x="3715" y="4395"/>
                  </a:cubicBezTo>
                  <a:lnTo>
                    <a:pt x="3715" y="4395"/>
                  </a:lnTo>
                  <a:lnTo>
                    <a:pt x="3715" y="4395"/>
                  </a:lnTo>
                  <a:cubicBezTo>
                    <a:pt x="3715" y="4403"/>
                    <a:pt x="3707" y="4411"/>
                    <a:pt x="3699" y="4419"/>
                  </a:cubicBezTo>
                  <a:cubicBezTo>
                    <a:pt x="3692" y="4419"/>
                    <a:pt x="3692" y="4427"/>
                    <a:pt x="3684" y="4427"/>
                  </a:cubicBezTo>
                  <a:cubicBezTo>
                    <a:pt x="3676" y="4427"/>
                    <a:pt x="3676" y="4419"/>
                    <a:pt x="3668" y="4419"/>
                  </a:cubicBezTo>
                  <a:cubicBezTo>
                    <a:pt x="3660" y="4419"/>
                    <a:pt x="3660" y="4419"/>
                    <a:pt x="3660" y="4411"/>
                  </a:cubicBezTo>
                  <a:cubicBezTo>
                    <a:pt x="3644" y="4411"/>
                    <a:pt x="3628" y="4403"/>
                    <a:pt x="3605" y="4403"/>
                  </a:cubicBezTo>
                  <a:cubicBezTo>
                    <a:pt x="3597" y="4403"/>
                    <a:pt x="3589" y="4403"/>
                    <a:pt x="3581" y="4411"/>
                  </a:cubicBezTo>
                  <a:lnTo>
                    <a:pt x="3581" y="4411"/>
                  </a:lnTo>
                  <a:cubicBezTo>
                    <a:pt x="3581" y="4419"/>
                    <a:pt x="3581" y="4419"/>
                    <a:pt x="3589" y="4427"/>
                  </a:cubicBezTo>
                  <a:cubicBezTo>
                    <a:pt x="3597" y="4427"/>
                    <a:pt x="3597" y="4435"/>
                    <a:pt x="3605" y="4435"/>
                  </a:cubicBezTo>
                  <a:cubicBezTo>
                    <a:pt x="3612" y="4443"/>
                    <a:pt x="3612" y="4443"/>
                    <a:pt x="3621" y="4443"/>
                  </a:cubicBezTo>
                  <a:cubicBezTo>
                    <a:pt x="3621" y="4443"/>
                    <a:pt x="3628" y="4443"/>
                    <a:pt x="3636" y="4443"/>
                  </a:cubicBezTo>
                  <a:cubicBezTo>
                    <a:pt x="3636" y="4443"/>
                    <a:pt x="3644" y="4435"/>
                    <a:pt x="3652" y="4435"/>
                  </a:cubicBezTo>
                  <a:cubicBezTo>
                    <a:pt x="3684" y="4435"/>
                    <a:pt x="3692" y="4443"/>
                    <a:pt x="3699" y="4459"/>
                  </a:cubicBezTo>
                  <a:cubicBezTo>
                    <a:pt x="3707" y="4475"/>
                    <a:pt x="3715" y="4475"/>
                    <a:pt x="3715" y="4490"/>
                  </a:cubicBezTo>
                  <a:cubicBezTo>
                    <a:pt x="3715" y="4490"/>
                    <a:pt x="3715" y="4498"/>
                    <a:pt x="3715" y="4506"/>
                  </a:cubicBezTo>
                  <a:cubicBezTo>
                    <a:pt x="3715" y="4514"/>
                    <a:pt x="3723" y="4514"/>
                    <a:pt x="3723" y="4522"/>
                  </a:cubicBezTo>
                  <a:cubicBezTo>
                    <a:pt x="3723" y="4538"/>
                    <a:pt x="3731" y="4554"/>
                    <a:pt x="3731" y="4585"/>
                  </a:cubicBezTo>
                  <a:cubicBezTo>
                    <a:pt x="3731" y="4617"/>
                    <a:pt x="3739" y="4633"/>
                    <a:pt x="3747" y="4672"/>
                  </a:cubicBezTo>
                  <a:cubicBezTo>
                    <a:pt x="3755" y="4680"/>
                    <a:pt x="3755" y="4696"/>
                    <a:pt x="3763" y="4720"/>
                  </a:cubicBezTo>
                  <a:cubicBezTo>
                    <a:pt x="3778" y="4759"/>
                    <a:pt x="3786" y="4807"/>
                    <a:pt x="3794" y="4838"/>
                  </a:cubicBezTo>
                  <a:cubicBezTo>
                    <a:pt x="3794" y="4862"/>
                    <a:pt x="3802" y="4878"/>
                    <a:pt x="3802" y="4894"/>
                  </a:cubicBezTo>
                  <a:cubicBezTo>
                    <a:pt x="3810" y="4925"/>
                    <a:pt x="3810" y="4933"/>
                    <a:pt x="3802" y="4949"/>
                  </a:cubicBezTo>
                  <a:lnTo>
                    <a:pt x="3802" y="4949"/>
                  </a:lnTo>
                  <a:cubicBezTo>
                    <a:pt x="3802" y="4957"/>
                    <a:pt x="3794" y="4957"/>
                    <a:pt x="3794" y="4957"/>
                  </a:cubicBezTo>
                  <a:lnTo>
                    <a:pt x="3794" y="4957"/>
                  </a:lnTo>
                  <a:cubicBezTo>
                    <a:pt x="3786" y="4949"/>
                    <a:pt x="3778" y="4909"/>
                    <a:pt x="3778" y="4886"/>
                  </a:cubicBezTo>
                  <a:cubicBezTo>
                    <a:pt x="3778" y="4870"/>
                    <a:pt x="3747" y="4775"/>
                    <a:pt x="3731" y="4759"/>
                  </a:cubicBezTo>
                  <a:cubicBezTo>
                    <a:pt x="3715" y="4735"/>
                    <a:pt x="3699" y="4601"/>
                    <a:pt x="3699" y="4561"/>
                  </a:cubicBezTo>
                  <a:cubicBezTo>
                    <a:pt x="3699" y="4538"/>
                    <a:pt x="3699" y="4522"/>
                    <a:pt x="3692" y="4514"/>
                  </a:cubicBezTo>
                  <a:cubicBezTo>
                    <a:pt x="3692" y="4530"/>
                    <a:pt x="3684" y="4554"/>
                    <a:pt x="3660" y="4561"/>
                  </a:cubicBezTo>
                  <a:cubicBezTo>
                    <a:pt x="3636" y="4570"/>
                    <a:pt x="3636" y="4577"/>
                    <a:pt x="3644" y="4601"/>
                  </a:cubicBezTo>
                  <a:cubicBezTo>
                    <a:pt x="3644" y="4609"/>
                    <a:pt x="3652" y="4609"/>
                    <a:pt x="3652" y="4617"/>
                  </a:cubicBezTo>
                  <a:cubicBezTo>
                    <a:pt x="3660" y="4625"/>
                    <a:pt x="3668" y="4625"/>
                    <a:pt x="3660" y="4641"/>
                  </a:cubicBezTo>
                  <a:cubicBezTo>
                    <a:pt x="3660" y="4656"/>
                    <a:pt x="3668" y="4664"/>
                    <a:pt x="3684" y="4680"/>
                  </a:cubicBezTo>
                  <a:cubicBezTo>
                    <a:pt x="3684" y="4688"/>
                    <a:pt x="3692" y="4696"/>
                    <a:pt x="3692" y="4704"/>
                  </a:cubicBezTo>
                  <a:cubicBezTo>
                    <a:pt x="3707" y="4720"/>
                    <a:pt x="3707" y="4743"/>
                    <a:pt x="3699" y="4767"/>
                  </a:cubicBezTo>
                  <a:cubicBezTo>
                    <a:pt x="3699" y="4783"/>
                    <a:pt x="3699" y="4799"/>
                    <a:pt x="3699" y="4822"/>
                  </a:cubicBezTo>
                  <a:cubicBezTo>
                    <a:pt x="3699" y="4846"/>
                    <a:pt x="3707" y="4854"/>
                    <a:pt x="3715" y="4862"/>
                  </a:cubicBezTo>
                  <a:cubicBezTo>
                    <a:pt x="3723" y="4878"/>
                    <a:pt x="3731" y="4886"/>
                    <a:pt x="3739" y="4909"/>
                  </a:cubicBezTo>
                  <a:cubicBezTo>
                    <a:pt x="3739" y="4941"/>
                    <a:pt x="3747" y="4949"/>
                    <a:pt x="3755" y="4957"/>
                  </a:cubicBezTo>
                  <a:cubicBezTo>
                    <a:pt x="3755" y="4965"/>
                    <a:pt x="3763" y="4972"/>
                    <a:pt x="3771" y="4981"/>
                  </a:cubicBezTo>
                  <a:cubicBezTo>
                    <a:pt x="3778" y="5004"/>
                    <a:pt x="3778" y="5012"/>
                    <a:pt x="3771" y="5020"/>
                  </a:cubicBezTo>
                  <a:cubicBezTo>
                    <a:pt x="3771" y="5028"/>
                    <a:pt x="3763" y="5028"/>
                    <a:pt x="3771" y="5036"/>
                  </a:cubicBezTo>
                  <a:lnTo>
                    <a:pt x="3771" y="5036"/>
                  </a:lnTo>
                  <a:cubicBezTo>
                    <a:pt x="3771" y="5036"/>
                    <a:pt x="3771" y="5036"/>
                    <a:pt x="3778" y="5028"/>
                  </a:cubicBezTo>
                  <a:cubicBezTo>
                    <a:pt x="3778" y="5028"/>
                    <a:pt x="3778" y="5020"/>
                    <a:pt x="3786" y="5012"/>
                  </a:cubicBezTo>
                  <a:lnTo>
                    <a:pt x="3786" y="5012"/>
                  </a:lnTo>
                  <a:cubicBezTo>
                    <a:pt x="3786" y="5004"/>
                    <a:pt x="3794" y="5004"/>
                    <a:pt x="3794" y="5004"/>
                  </a:cubicBezTo>
                  <a:cubicBezTo>
                    <a:pt x="3802" y="5004"/>
                    <a:pt x="3810" y="5012"/>
                    <a:pt x="3818" y="5044"/>
                  </a:cubicBezTo>
                  <a:cubicBezTo>
                    <a:pt x="3818" y="5044"/>
                    <a:pt x="3818" y="5044"/>
                    <a:pt x="3818" y="5052"/>
                  </a:cubicBezTo>
                  <a:cubicBezTo>
                    <a:pt x="3818" y="5060"/>
                    <a:pt x="3818" y="5060"/>
                    <a:pt x="3818" y="5060"/>
                  </a:cubicBezTo>
                  <a:cubicBezTo>
                    <a:pt x="3810" y="5052"/>
                    <a:pt x="3810" y="5052"/>
                    <a:pt x="3810" y="5052"/>
                  </a:cubicBezTo>
                  <a:cubicBezTo>
                    <a:pt x="3810" y="5052"/>
                    <a:pt x="3802" y="5052"/>
                    <a:pt x="3794" y="5052"/>
                  </a:cubicBezTo>
                  <a:lnTo>
                    <a:pt x="3794" y="5052"/>
                  </a:lnTo>
                  <a:cubicBezTo>
                    <a:pt x="3786" y="5060"/>
                    <a:pt x="3763" y="5075"/>
                    <a:pt x="3755" y="5083"/>
                  </a:cubicBezTo>
                  <a:cubicBezTo>
                    <a:pt x="3755" y="5083"/>
                    <a:pt x="3755" y="5091"/>
                    <a:pt x="3755" y="5099"/>
                  </a:cubicBezTo>
                  <a:cubicBezTo>
                    <a:pt x="3747" y="5107"/>
                    <a:pt x="3739" y="5115"/>
                    <a:pt x="3731" y="5123"/>
                  </a:cubicBezTo>
                  <a:cubicBezTo>
                    <a:pt x="3723" y="5123"/>
                    <a:pt x="3715" y="5123"/>
                    <a:pt x="3715" y="5123"/>
                  </a:cubicBezTo>
                  <a:close/>
                  <a:moveTo>
                    <a:pt x="3518" y="4972"/>
                  </a:moveTo>
                  <a:lnTo>
                    <a:pt x="3518" y="4972"/>
                  </a:lnTo>
                  <a:cubicBezTo>
                    <a:pt x="3541" y="4972"/>
                    <a:pt x="3565" y="4988"/>
                    <a:pt x="3589" y="5004"/>
                  </a:cubicBezTo>
                  <a:cubicBezTo>
                    <a:pt x="3597" y="5012"/>
                    <a:pt x="3612" y="5020"/>
                    <a:pt x="3621" y="5020"/>
                  </a:cubicBezTo>
                  <a:cubicBezTo>
                    <a:pt x="3644" y="5036"/>
                    <a:pt x="3660" y="5060"/>
                    <a:pt x="3676" y="5075"/>
                  </a:cubicBezTo>
                  <a:cubicBezTo>
                    <a:pt x="3684" y="5083"/>
                    <a:pt x="3684" y="5083"/>
                    <a:pt x="3692" y="5091"/>
                  </a:cubicBezTo>
                  <a:cubicBezTo>
                    <a:pt x="3699" y="5099"/>
                    <a:pt x="3699" y="5107"/>
                    <a:pt x="3707" y="5107"/>
                  </a:cubicBezTo>
                  <a:cubicBezTo>
                    <a:pt x="3707" y="5115"/>
                    <a:pt x="3707" y="5115"/>
                    <a:pt x="3715" y="5115"/>
                  </a:cubicBezTo>
                  <a:lnTo>
                    <a:pt x="3723" y="5115"/>
                  </a:lnTo>
                  <a:cubicBezTo>
                    <a:pt x="3739" y="5107"/>
                    <a:pt x="3739" y="5107"/>
                    <a:pt x="3747" y="5099"/>
                  </a:cubicBezTo>
                  <a:cubicBezTo>
                    <a:pt x="3747" y="5091"/>
                    <a:pt x="3747" y="5083"/>
                    <a:pt x="3747" y="5083"/>
                  </a:cubicBezTo>
                  <a:cubicBezTo>
                    <a:pt x="3747" y="5075"/>
                    <a:pt x="3747" y="5075"/>
                    <a:pt x="3747" y="5075"/>
                  </a:cubicBezTo>
                  <a:lnTo>
                    <a:pt x="3747" y="5075"/>
                  </a:lnTo>
                  <a:cubicBezTo>
                    <a:pt x="3755" y="5075"/>
                    <a:pt x="3778" y="5060"/>
                    <a:pt x="3786" y="5052"/>
                  </a:cubicBezTo>
                  <a:cubicBezTo>
                    <a:pt x="3786" y="5044"/>
                    <a:pt x="3794" y="5044"/>
                    <a:pt x="3794" y="5044"/>
                  </a:cubicBezTo>
                  <a:cubicBezTo>
                    <a:pt x="3802" y="5044"/>
                    <a:pt x="3802" y="5044"/>
                    <a:pt x="3810" y="5044"/>
                  </a:cubicBezTo>
                  <a:cubicBezTo>
                    <a:pt x="3802" y="5012"/>
                    <a:pt x="3794" y="5012"/>
                    <a:pt x="3794" y="5012"/>
                  </a:cubicBezTo>
                  <a:lnTo>
                    <a:pt x="3794" y="5012"/>
                  </a:lnTo>
                  <a:cubicBezTo>
                    <a:pt x="3786" y="5020"/>
                    <a:pt x="3786" y="5020"/>
                    <a:pt x="3786" y="5020"/>
                  </a:cubicBezTo>
                  <a:cubicBezTo>
                    <a:pt x="3786" y="5020"/>
                    <a:pt x="3786" y="5028"/>
                    <a:pt x="3778" y="5036"/>
                  </a:cubicBezTo>
                  <a:cubicBezTo>
                    <a:pt x="3778" y="5044"/>
                    <a:pt x="3778" y="5044"/>
                    <a:pt x="3771" y="5044"/>
                  </a:cubicBezTo>
                  <a:cubicBezTo>
                    <a:pt x="3771" y="5044"/>
                    <a:pt x="3763" y="5044"/>
                    <a:pt x="3763" y="5036"/>
                  </a:cubicBezTo>
                  <a:cubicBezTo>
                    <a:pt x="3755" y="5028"/>
                    <a:pt x="3763" y="5028"/>
                    <a:pt x="3763" y="5020"/>
                  </a:cubicBezTo>
                  <a:cubicBezTo>
                    <a:pt x="3771" y="5012"/>
                    <a:pt x="3771" y="5004"/>
                    <a:pt x="3763" y="4981"/>
                  </a:cubicBezTo>
                  <a:cubicBezTo>
                    <a:pt x="3755" y="4972"/>
                    <a:pt x="3755" y="4972"/>
                    <a:pt x="3747" y="4965"/>
                  </a:cubicBezTo>
                  <a:cubicBezTo>
                    <a:pt x="3739" y="4949"/>
                    <a:pt x="3731" y="4949"/>
                    <a:pt x="3731" y="4909"/>
                  </a:cubicBezTo>
                  <a:cubicBezTo>
                    <a:pt x="3723" y="4886"/>
                    <a:pt x="3715" y="4878"/>
                    <a:pt x="3707" y="4870"/>
                  </a:cubicBezTo>
                  <a:cubicBezTo>
                    <a:pt x="3699" y="4862"/>
                    <a:pt x="3692" y="4854"/>
                    <a:pt x="3692" y="4822"/>
                  </a:cubicBezTo>
                  <a:cubicBezTo>
                    <a:pt x="3692" y="4799"/>
                    <a:pt x="3692" y="4783"/>
                    <a:pt x="3692" y="4767"/>
                  </a:cubicBezTo>
                  <a:cubicBezTo>
                    <a:pt x="3699" y="4743"/>
                    <a:pt x="3699" y="4728"/>
                    <a:pt x="3692" y="4704"/>
                  </a:cubicBezTo>
                  <a:cubicBezTo>
                    <a:pt x="3684" y="4704"/>
                    <a:pt x="3676" y="4696"/>
                    <a:pt x="3676" y="4688"/>
                  </a:cubicBezTo>
                  <a:cubicBezTo>
                    <a:pt x="3660" y="4672"/>
                    <a:pt x="3652" y="4656"/>
                    <a:pt x="3652" y="4641"/>
                  </a:cubicBezTo>
                  <a:cubicBezTo>
                    <a:pt x="3660" y="4625"/>
                    <a:pt x="3652" y="4625"/>
                    <a:pt x="3652" y="4617"/>
                  </a:cubicBezTo>
                  <a:cubicBezTo>
                    <a:pt x="3644" y="4617"/>
                    <a:pt x="3644" y="4609"/>
                    <a:pt x="3636" y="4601"/>
                  </a:cubicBezTo>
                  <a:cubicBezTo>
                    <a:pt x="3628" y="4577"/>
                    <a:pt x="3628" y="4570"/>
                    <a:pt x="3660" y="4554"/>
                  </a:cubicBezTo>
                  <a:cubicBezTo>
                    <a:pt x="3684" y="4546"/>
                    <a:pt x="3684" y="4530"/>
                    <a:pt x="3684" y="4514"/>
                  </a:cubicBezTo>
                  <a:lnTo>
                    <a:pt x="3684" y="4506"/>
                  </a:lnTo>
                  <a:cubicBezTo>
                    <a:pt x="3684" y="4506"/>
                    <a:pt x="3684" y="4506"/>
                    <a:pt x="3692" y="4506"/>
                  </a:cubicBezTo>
                  <a:cubicBezTo>
                    <a:pt x="3699" y="4506"/>
                    <a:pt x="3707" y="4530"/>
                    <a:pt x="3707" y="4561"/>
                  </a:cubicBezTo>
                  <a:cubicBezTo>
                    <a:pt x="3707" y="4601"/>
                    <a:pt x="3723" y="4735"/>
                    <a:pt x="3739" y="4751"/>
                  </a:cubicBezTo>
                  <a:cubicBezTo>
                    <a:pt x="3755" y="4775"/>
                    <a:pt x="3786" y="4862"/>
                    <a:pt x="3786" y="4886"/>
                  </a:cubicBezTo>
                  <a:cubicBezTo>
                    <a:pt x="3786" y="4909"/>
                    <a:pt x="3794" y="4941"/>
                    <a:pt x="3794" y="4949"/>
                  </a:cubicBezTo>
                  <a:lnTo>
                    <a:pt x="3794" y="4949"/>
                  </a:lnTo>
                  <a:cubicBezTo>
                    <a:pt x="3794" y="4949"/>
                    <a:pt x="3794" y="4941"/>
                    <a:pt x="3802" y="4941"/>
                  </a:cubicBezTo>
                  <a:cubicBezTo>
                    <a:pt x="3802" y="4933"/>
                    <a:pt x="3802" y="4933"/>
                    <a:pt x="3794" y="4894"/>
                  </a:cubicBezTo>
                  <a:cubicBezTo>
                    <a:pt x="3794" y="4878"/>
                    <a:pt x="3786" y="4862"/>
                    <a:pt x="3786" y="4846"/>
                  </a:cubicBezTo>
                  <a:cubicBezTo>
                    <a:pt x="3778" y="4807"/>
                    <a:pt x="3771" y="4759"/>
                    <a:pt x="3755" y="4720"/>
                  </a:cubicBezTo>
                  <a:cubicBezTo>
                    <a:pt x="3755" y="4704"/>
                    <a:pt x="3747" y="4688"/>
                    <a:pt x="3739" y="4672"/>
                  </a:cubicBezTo>
                  <a:cubicBezTo>
                    <a:pt x="3731" y="4641"/>
                    <a:pt x="3723" y="4617"/>
                    <a:pt x="3723" y="4585"/>
                  </a:cubicBezTo>
                  <a:cubicBezTo>
                    <a:pt x="3723" y="4561"/>
                    <a:pt x="3715" y="4538"/>
                    <a:pt x="3715" y="4522"/>
                  </a:cubicBezTo>
                  <a:cubicBezTo>
                    <a:pt x="3715" y="4514"/>
                    <a:pt x="3707" y="4514"/>
                    <a:pt x="3707" y="4506"/>
                  </a:cubicBezTo>
                  <a:cubicBezTo>
                    <a:pt x="3707" y="4498"/>
                    <a:pt x="3707" y="4498"/>
                    <a:pt x="3707" y="4490"/>
                  </a:cubicBezTo>
                  <a:cubicBezTo>
                    <a:pt x="3707" y="4482"/>
                    <a:pt x="3699" y="4475"/>
                    <a:pt x="3699" y="4467"/>
                  </a:cubicBezTo>
                  <a:cubicBezTo>
                    <a:pt x="3684" y="4451"/>
                    <a:pt x="3676" y="4443"/>
                    <a:pt x="3652" y="4443"/>
                  </a:cubicBezTo>
                  <a:cubicBezTo>
                    <a:pt x="3644" y="4443"/>
                    <a:pt x="3644" y="4443"/>
                    <a:pt x="3636" y="4451"/>
                  </a:cubicBezTo>
                  <a:cubicBezTo>
                    <a:pt x="3628" y="4451"/>
                    <a:pt x="3628" y="4451"/>
                    <a:pt x="3621" y="4451"/>
                  </a:cubicBezTo>
                  <a:cubicBezTo>
                    <a:pt x="3612" y="4451"/>
                    <a:pt x="3605" y="4451"/>
                    <a:pt x="3597" y="4443"/>
                  </a:cubicBezTo>
                  <a:cubicBezTo>
                    <a:pt x="3597" y="4435"/>
                    <a:pt x="3589" y="4435"/>
                    <a:pt x="3581" y="4427"/>
                  </a:cubicBezTo>
                  <a:cubicBezTo>
                    <a:pt x="3581" y="4427"/>
                    <a:pt x="3573" y="4419"/>
                    <a:pt x="3573" y="4411"/>
                  </a:cubicBezTo>
                  <a:cubicBezTo>
                    <a:pt x="3573" y="4411"/>
                    <a:pt x="3573" y="4403"/>
                    <a:pt x="3581" y="4403"/>
                  </a:cubicBezTo>
                  <a:cubicBezTo>
                    <a:pt x="3589" y="4395"/>
                    <a:pt x="3597" y="4395"/>
                    <a:pt x="3605" y="4395"/>
                  </a:cubicBezTo>
                  <a:cubicBezTo>
                    <a:pt x="3621" y="4395"/>
                    <a:pt x="3644" y="4403"/>
                    <a:pt x="3660" y="4403"/>
                  </a:cubicBezTo>
                  <a:cubicBezTo>
                    <a:pt x="3660" y="4411"/>
                    <a:pt x="3668" y="4411"/>
                    <a:pt x="3668" y="4411"/>
                  </a:cubicBezTo>
                  <a:cubicBezTo>
                    <a:pt x="3684" y="4419"/>
                    <a:pt x="3684" y="4419"/>
                    <a:pt x="3699" y="4411"/>
                  </a:cubicBezTo>
                  <a:cubicBezTo>
                    <a:pt x="3699" y="4403"/>
                    <a:pt x="3707" y="4395"/>
                    <a:pt x="3707" y="4395"/>
                  </a:cubicBezTo>
                  <a:cubicBezTo>
                    <a:pt x="3715" y="4388"/>
                    <a:pt x="3715" y="4380"/>
                    <a:pt x="3715" y="4380"/>
                  </a:cubicBezTo>
                  <a:cubicBezTo>
                    <a:pt x="3723" y="4380"/>
                    <a:pt x="3723" y="4388"/>
                    <a:pt x="3723" y="4388"/>
                  </a:cubicBezTo>
                  <a:cubicBezTo>
                    <a:pt x="3731" y="4395"/>
                    <a:pt x="3723" y="4411"/>
                    <a:pt x="3723" y="4419"/>
                  </a:cubicBezTo>
                  <a:cubicBezTo>
                    <a:pt x="3723" y="4419"/>
                    <a:pt x="3723" y="4427"/>
                    <a:pt x="3723" y="4435"/>
                  </a:cubicBezTo>
                  <a:lnTo>
                    <a:pt x="3723" y="4435"/>
                  </a:lnTo>
                  <a:cubicBezTo>
                    <a:pt x="3739" y="4427"/>
                    <a:pt x="3739" y="4427"/>
                    <a:pt x="3739" y="4411"/>
                  </a:cubicBezTo>
                  <a:cubicBezTo>
                    <a:pt x="3739" y="4411"/>
                    <a:pt x="3739" y="4403"/>
                    <a:pt x="3739" y="4395"/>
                  </a:cubicBezTo>
                  <a:cubicBezTo>
                    <a:pt x="3747" y="4372"/>
                    <a:pt x="3802" y="4253"/>
                    <a:pt x="3818" y="4222"/>
                  </a:cubicBezTo>
                  <a:cubicBezTo>
                    <a:pt x="3826" y="4206"/>
                    <a:pt x="3826" y="4190"/>
                    <a:pt x="3826" y="4190"/>
                  </a:cubicBezTo>
                  <a:lnTo>
                    <a:pt x="3826" y="4190"/>
                  </a:lnTo>
                  <a:cubicBezTo>
                    <a:pt x="3826" y="4190"/>
                    <a:pt x="3826" y="4190"/>
                    <a:pt x="3818" y="4190"/>
                  </a:cubicBezTo>
                  <a:cubicBezTo>
                    <a:pt x="3818" y="4198"/>
                    <a:pt x="3810" y="4198"/>
                    <a:pt x="3810" y="4206"/>
                  </a:cubicBezTo>
                  <a:cubicBezTo>
                    <a:pt x="3794" y="4214"/>
                    <a:pt x="3786" y="4222"/>
                    <a:pt x="3786" y="4237"/>
                  </a:cubicBezTo>
                  <a:cubicBezTo>
                    <a:pt x="3786" y="4261"/>
                    <a:pt x="3778" y="4285"/>
                    <a:pt x="3771" y="4293"/>
                  </a:cubicBezTo>
                  <a:cubicBezTo>
                    <a:pt x="3763" y="4293"/>
                    <a:pt x="3763" y="4301"/>
                    <a:pt x="3763" y="4301"/>
                  </a:cubicBezTo>
                  <a:cubicBezTo>
                    <a:pt x="3755" y="4301"/>
                    <a:pt x="3755" y="4293"/>
                    <a:pt x="3747" y="4285"/>
                  </a:cubicBezTo>
                  <a:cubicBezTo>
                    <a:pt x="3747" y="4285"/>
                    <a:pt x="3747" y="4277"/>
                    <a:pt x="3747" y="4261"/>
                  </a:cubicBezTo>
                  <a:cubicBezTo>
                    <a:pt x="3747" y="4261"/>
                    <a:pt x="3747" y="4253"/>
                    <a:pt x="3747" y="4245"/>
                  </a:cubicBezTo>
                  <a:cubicBezTo>
                    <a:pt x="3747" y="4237"/>
                    <a:pt x="3747" y="4237"/>
                    <a:pt x="3731" y="4222"/>
                  </a:cubicBezTo>
                  <a:lnTo>
                    <a:pt x="3731" y="4222"/>
                  </a:lnTo>
                  <a:cubicBezTo>
                    <a:pt x="3723" y="4206"/>
                    <a:pt x="3707" y="4206"/>
                    <a:pt x="3699" y="4206"/>
                  </a:cubicBezTo>
                  <a:cubicBezTo>
                    <a:pt x="3692" y="4198"/>
                    <a:pt x="3684" y="4198"/>
                    <a:pt x="3684" y="4182"/>
                  </a:cubicBezTo>
                  <a:cubicBezTo>
                    <a:pt x="3684" y="4174"/>
                    <a:pt x="3676" y="4166"/>
                    <a:pt x="3676" y="4166"/>
                  </a:cubicBezTo>
                  <a:cubicBezTo>
                    <a:pt x="3676" y="4158"/>
                    <a:pt x="3676" y="4158"/>
                    <a:pt x="3676" y="4150"/>
                  </a:cubicBezTo>
                  <a:cubicBezTo>
                    <a:pt x="3676" y="4150"/>
                    <a:pt x="3684" y="4142"/>
                    <a:pt x="3692" y="4142"/>
                  </a:cubicBezTo>
                  <a:cubicBezTo>
                    <a:pt x="3699" y="4142"/>
                    <a:pt x="3707" y="4142"/>
                    <a:pt x="3715" y="4142"/>
                  </a:cubicBezTo>
                  <a:cubicBezTo>
                    <a:pt x="3723" y="4142"/>
                    <a:pt x="3731" y="4142"/>
                    <a:pt x="3739" y="4142"/>
                  </a:cubicBezTo>
                  <a:cubicBezTo>
                    <a:pt x="3747" y="4142"/>
                    <a:pt x="3747" y="4142"/>
                    <a:pt x="3755" y="4150"/>
                  </a:cubicBezTo>
                  <a:cubicBezTo>
                    <a:pt x="3763" y="4150"/>
                    <a:pt x="3763" y="4158"/>
                    <a:pt x="3763" y="4166"/>
                  </a:cubicBezTo>
                  <a:cubicBezTo>
                    <a:pt x="3771" y="4174"/>
                    <a:pt x="3771" y="4174"/>
                    <a:pt x="3778" y="4174"/>
                  </a:cubicBezTo>
                  <a:lnTo>
                    <a:pt x="3778" y="4174"/>
                  </a:lnTo>
                  <a:cubicBezTo>
                    <a:pt x="3778" y="4182"/>
                    <a:pt x="3786" y="4182"/>
                    <a:pt x="3786" y="4182"/>
                  </a:cubicBezTo>
                  <a:cubicBezTo>
                    <a:pt x="3786" y="4182"/>
                    <a:pt x="3786" y="4174"/>
                    <a:pt x="3794" y="4166"/>
                  </a:cubicBezTo>
                  <a:cubicBezTo>
                    <a:pt x="3794" y="4166"/>
                    <a:pt x="3802" y="4158"/>
                    <a:pt x="3802" y="4150"/>
                  </a:cubicBezTo>
                  <a:cubicBezTo>
                    <a:pt x="3810" y="4142"/>
                    <a:pt x="3818" y="4135"/>
                    <a:pt x="3818" y="4127"/>
                  </a:cubicBezTo>
                  <a:cubicBezTo>
                    <a:pt x="3834" y="4103"/>
                    <a:pt x="3865" y="4064"/>
                    <a:pt x="3858" y="4055"/>
                  </a:cubicBezTo>
                  <a:lnTo>
                    <a:pt x="3858" y="4055"/>
                  </a:lnTo>
                  <a:cubicBezTo>
                    <a:pt x="3850" y="4055"/>
                    <a:pt x="3842" y="4064"/>
                    <a:pt x="3826" y="4071"/>
                  </a:cubicBezTo>
                  <a:cubicBezTo>
                    <a:pt x="3826" y="4071"/>
                    <a:pt x="3818" y="4079"/>
                    <a:pt x="3810" y="4079"/>
                  </a:cubicBezTo>
                  <a:cubicBezTo>
                    <a:pt x="3810" y="4079"/>
                    <a:pt x="3802" y="4079"/>
                    <a:pt x="3802" y="4071"/>
                  </a:cubicBezTo>
                  <a:cubicBezTo>
                    <a:pt x="3802" y="4055"/>
                    <a:pt x="3802" y="4040"/>
                    <a:pt x="3810" y="4024"/>
                  </a:cubicBezTo>
                  <a:cubicBezTo>
                    <a:pt x="3810" y="4024"/>
                    <a:pt x="3818" y="4016"/>
                    <a:pt x="3826" y="4016"/>
                  </a:cubicBezTo>
                  <a:cubicBezTo>
                    <a:pt x="3834" y="4016"/>
                    <a:pt x="3834" y="4016"/>
                    <a:pt x="3842" y="4016"/>
                  </a:cubicBezTo>
                  <a:cubicBezTo>
                    <a:pt x="3850" y="4008"/>
                    <a:pt x="3858" y="4008"/>
                    <a:pt x="3874" y="4008"/>
                  </a:cubicBezTo>
                  <a:cubicBezTo>
                    <a:pt x="3881" y="4008"/>
                    <a:pt x="3881" y="4008"/>
                    <a:pt x="3889" y="4016"/>
                  </a:cubicBezTo>
                  <a:cubicBezTo>
                    <a:pt x="3897" y="4016"/>
                    <a:pt x="3897" y="4016"/>
                    <a:pt x="3897" y="4024"/>
                  </a:cubicBezTo>
                  <a:cubicBezTo>
                    <a:pt x="3905" y="4024"/>
                    <a:pt x="3913" y="4032"/>
                    <a:pt x="3913" y="4032"/>
                  </a:cubicBezTo>
                  <a:cubicBezTo>
                    <a:pt x="3913" y="4032"/>
                    <a:pt x="3913" y="4032"/>
                    <a:pt x="3921" y="4024"/>
                  </a:cubicBezTo>
                  <a:cubicBezTo>
                    <a:pt x="3937" y="4008"/>
                    <a:pt x="3976" y="3969"/>
                    <a:pt x="3976" y="3953"/>
                  </a:cubicBezTo>
                  <a:lnTo>
                    <a:pt x="3976" y="3953"/>
                  </a:lnTo>
                  <a:cubicBezTo>
                    <a:pt x="3945" y="3945"/>
                    <a:pt x="3937" y="3945"/>
                    <a:pt x="3945" y="3921"/>
                  </a:cubicBezTo>
                  <a:cubicBezTo>
                    <a:pt x="3945" y="3913"/>
                    <a:pt x="3945" y="3913"/>
                    <a:pt x="3945" y="3913"/>
                  </a:cubicBezTo>
                  <a:cubicBezTo>
                    <a:pt x="3945" y="3905"/>
                    <a:pt x="3945" y="3890"/>
                    <a:pt x="3960" y="3890"/>
                  </a:cubicBezTo>
                  <a:cubicBezTo>
                    <a:pt x="3960" y="3890"/>
                    <a:pt x="3968" y="3890"/>
                    <a:pt x="3984" y="3905"/>
                  </a:cubicBezTo>
                  <a:cubicBezTo>
                    <a:pt x="3999" y="3921"/>
                    <a:pt x="4000" y="3929"/>
                    <a:pt x="4000" y="3937"/>
                  </a:cubicBezTo>
                  <a:cubicBezTo>
                    <a:pt x="4007" y="3945"/>
                    <a:pt x="4007" y="3945"/>
                    <a:pt x="4015" y="3945"/>
                  </a:cubicBezTo>
                  <a:lnTo>
                    <a:pt x="4015" y="3945"/>
                  </a:lnTo>
                  <a:cubicBezTo>
                    <a:pt x="4031" y="3945"/>
                    <a:pt x="4046" y="3929"/>
                    <a:pt x="4062" y="3921"/>
                  </a:cubicBezTo>
                  <a:cubicBezTo>
                    <a:pt x="4070" y="3921"/>
                    <a:pt x="4070" y="3921"/>
                    <a:pt x="4078" y="3921"/>
                  </a:cubicBezTo>
                  <a:lnTo>
                    <a:pt x="4078" y="3921"/>
                  </a:lnTo>
                  <a:cubicBezTo>
                    <a:pt x="4078" y="3921"/>
                    <a:pt x="4078" y="3921"/>
                    <a:pt x="4078" y="3929"/>
                  </a:cubicBezTo>
                  <a:cubicBezTo>
                    <a:pt x="4078" y="3937"/>
                    <a:pt x="4062" y="3953"/>
                    <a:pt x="4031" y="3977"/>
                  </a:cubicBezTo>
                  <a:cubicBezTo>
                    <a:pt x="4007" y="3992"/>
                    <a:pt x="3976" y="4016"/>
                    <a:pt x="3976" y="4024"/>
                  </a:cubicBezTo>
                  <a:cubicBezTo>
                    <a:pt x="3984" y="4024"/>
                    <a:pt x="3984" y="4024"/>
                    <a:pt x="3984" y="4024"/>
                  </a:cubicBezTo>
                  <a:cubicBezTo>
                    <a:pt x="3992" y="4024"/>
                    <a:pt x="4000" y="4016"/>
                    <a:pt x="4015" y="4008"/>
                  </a:cubicBezTo>
                  <a:lnTo>
                    <a:pt x="4015" y="4008"/>
                  </a:lnTo>
                  <a:cubicBezTo>
                    <a:pt x="4023" y="4000"/>
                    <a:pt x="4031" y="3992"/>
                    <a:pt x="4046" y="3984"/>
                  </a:cubicBezTo>
                  <a:cubicBezTo>
                    <a:pt x="4070" y="3969"/>
                    <a:pt x="4125" y="3929"/>
                    <a:pt x="4125" y="3921"/>
                  </a:cubicBezTo>
                  <a:lnTo>
                    <a:pt x="4125" y="3921"/>
                  </a:lnTo>
                  <a:cubicBezTo>
                    <a:pt x="4110" y="3913"/>
                    <a:pt x="4110" y="3905"/>
                    <a:pt x="4110" y="3897"/>
                  </a:cubicBezTo>
                  <a:cubicBezTo>
                    <a:pt x="4110" y="3890"/>
                    <a:pt x="4110" y="3882"/>
                    <a:pt x="4094" y="3874"/>
                  </a:cubicBezTo>
                  <a:cubicBezTo>
                    <a:pt x="4070" y="3866"/>
                    <a:pt x="4070" y="3858"/>
                    <a:pt x="4062" y="3842"/>
                  </a:cubicBezTo>
                  <a:cubicBezTo>
                    <a:pt x="4062" y="3842"/>
                    <a:pt x="4062" y="3834"/>
                    <a:pt x="4054" y="3826"/>
                  </a:cubicBezTo>
                  <a:cubicBezTo>
                    <a:pt x="4046" y="3818"/>
                    <a:pt x="4023" y="3795"/>
                    <a:pt x="4031" y="3779"/>
                  </a:cubicBezTo>
                  <a:cubicBezTo>
                    <a:pt x="4031" y="3779"/>
                    <a:pt x="4031" y="3771"/>
                    <a:pt x="4038" y="3771"/>
                  </a:cubicBezTo>
                  <a:cubicBezTo>
                    <a:pt x="4054" y="3763"/>
                    <a:pt x="4054" y="3771"/>
                    <a:pt x="4062" y="3779"/>
                  </a:cubicBezTo>
                  <a:cubicBezTo>
                    <a:pt x="4062" y="3787"/>
                    <a:pt x="4062" y="3795"/>
                    <a:pt x="4078" y="3803"/>
                  </a:cubicBezTo>
                  <a:cubicBezTo>
                    <a:pt x="4086" y="3803"/>
                    <a:pt x="4086" y="3803"/>
                    <a:pt x="4094" y="3811"/>
                  </a:cubicBezTo>
                  <a:cubicBezTo>
                    <a:pt x="4102" y="3811"/>
                    <a:pt x="4110" y="3818"/>
                    <a:pt x="4117" y="3818"/>
                  </a:cubicBezTo>
                  <a:cubicBezTo>
                    <a:pt x="4125" y="3818"/>
                    <a:pt x="4133" y="3811"/>
                    <a:pt x="4133" y="3811"/>
                  </a:cubicBezTo>
                  <a:cubicBezTo>
                    <a:pt x="4149" y="3795"/>
                    <a:pt x="4157" y="3787"/>
                    <a:pt x="4165" y="3787"/>
                  </a:cubicBezTo>
                  <a:cubicBezTo>
                    <a:pt x="4173" y="3787"/>
                    <a:pt x="4181" y="3787"/>
                    <a:pt x="4188" y="3787"/>
                  </a:cubicBezTo>
                  <a:cubicBezTo>
                    <a:pt x="4197" y="3795"/>
                    <a:pt x="4204" y="3795"/>
                    <a:pt x="4212" y="3803"/>
                  </a:cubicBezTo>
                  <a:cubicBezTo>
                    <a:pt x="4220" y="3811"/>
                    <a:pt x="4236" y="3818"/>
                    <a:pt x="4252" y="3818"/>
                  </a:cubicBezTo>
                  <a:lnTo>
                    <a:pt x="4252" y="3818"/>
                  </a:lnTo>
                  <a:cubicBezTo>
                    <a:pt x="4260" y="3818"/>
                    <a:pt x="4268" y="3818"/>
                    <a:pt x="4268" y="3818"/>
                  </a:cubicBezTo>
                  <a:cubicBezTo>
                    <a:pt x="4268" y="3826"/>
                    <a:pt x="4252" y="3842"/>
                    <a:pt x="4236" y="3842"/>
                  </a:cubicBezTo>
                  <a:cubicBezTo>
                    <a:pt x="4228" y="3850"/>
                    <a:pt x="4220" y="3858"/>
                    <a:pt x="4212" y="3866"/>
                  </a:cubicBezTo>
                  <a:cubicBezTo>
                    <a:pt x="4212" y="3874"/>
                    <a:pt x="4212" y="3874"/>
                    <a:pt x="4212" y="3882"/>
                  </a:cubicBezTo>
                  <a:cubicBezTo>
                    <a:pt x="4212" y="3874"/>
                    <a:pt x="4228" y="3866"/>
                    <a:pt x="4252" y="3858"/>
                  </a:cubicBezTo>
                  <a:cubicBezTo>
                    <a:pt x="4268" y="3850"/>
                    <a:pt x="4284" y="3834"/>
                    <a:pt x="4307" y="3826"/>
                  </a:cubicBezTo>
                  <a:cubicBezTo>
                    <a:pt x="4339" y="3811"/>
                    <a:pt x="4370" y="3795"/>
                    <a:pt x="4370" y="3787"/>
                  </a:cubicBezTo>
                  <a:lnTo>
                    <a:pt x="4370" y="3779"/>
                  </a:lnTo>
                  <a:cubicBezTo>
                    <a:pt x="4363" y="3771"/>
                    <a:pt x="4363" y="3771"/>
                    <a:pt x="4363" y="3763"/>
                  </a:cubicBezTo>
                  <a:cubicBezTo>
                    <a:pt x="4363" y="3763"/>
                    <a:pt x="4370" y="3755"/>
                    <a:pt x="4386" y="3755"/>
                  </a:cubicBezTo>
                  <a:lnTo>
                    <a:pt x="4386" y="3755"/>
                  </a:lnTo>
                  <a:cubicBezTo>
                    <a:pt x="4410" y="3747"/>
                    <a:pt x="4434" y="3747"/>
                    <a:pt x="4450" y="3731"/>
                  </a:cubicBezTo>
                  <a:cubicBezTo>
                    <a:pt x="4457" y="3724"/>
                    <a:pt x="4473" y="3716"/>
                    <a:pt x="4489" y="3708"/>
                  </a:cubicBezTo>
                  <a:cubicBezTo>
                    <a:pt x="4528" y="3684"/>
                    <a:pt x="4608" y="3637"/>
                    <a:pt x="4623" y="3605"/>
                  </a:cubicBezTo>
                  <a:cubicBezTo>
                    <a:pt x="4631" y="3581"/>
                    <a:pt x="4631" y="3565"/>
                    <a:pt x="4639" y="3557"/>
                  </a:cubicBezTo>
                  <a:cubicBezTo>
                    <a:pt x="4639" y="3542"/>
                    <a:pt x="4639" y="3534"/>
                    <a:pt x="4655" y="3526"/>
                  </a:cubicBezTo>
                  <a:cubicBezTo>
                    <a:pt x="4687" y="3510"/>
                    <a:pt x="4718" y="3486"/>
                    <a:pt x="4726" y="3478"/>
                  </a:cubicBezTo>
                  <a:cubicBezTo>
                    <a:pt x="4734" y="3463"/>
                    <a:pt x="4750" y="3431"/>
                    <a:pt x="4734" y="3415"/>
                  </a:cubicBezTo>
                  <a:cubicBezTo>
                    <a:pt x="4718" y="3407"/>
                    <a:pt x="4718" y="3400"/>
                    <a:pt x="4710" y="3391"/>
                  </a:cubicBezTo>
                  <a:cubicBezTo>
                    <a:pt x="4710" y="3384"/>
                    <a:pt x="4710" y="3376"/>
                    <a:pt x="4703" y="3368"/>
                  </a:cubicBezTo>
                  <a:cubicBezTo>
                    <a:pt x="4703" y="3360"/>
                    <a:pt x="4695" y="3352"/>
                    <a:pt x="4695" y="3352"/>
                  </a:cubicBezTo>
                  <a:cubicBezTo>
                    <a:pt x="4687" y="3344"/>
                    <a:pt x="4679" y="3344"/>
                    <a:pt x="4687" y="3328"/>
                  </a:cubicBezTo>
                  <a:cubicBezTo>
                    <a:pt x="4687" y="3320"/>
                    <a:pt x="4687" y="3313"/>
                    <a:pt x="4679" y="3304"/>
                  </a:cubicBezTo>
                  <a:cubicBezTo>
                    <a:pt x="4679" y="3297"/>
                    <a:pt x="4679" y="3297"/>
                    <a:pt x="4687" y="3289"/>
                  </a:cubicBezTo>
                  <a:cubicBezTo>
                    <a:pt x="4687" y="3289"/>
                    <a:pt x="4687" y="3289"/>
                    <a:pt x="4695" y="3289"/>
                  </a:cubicBezTo>
                  <a:cubicBezTo>
                    <a:pt x="4703" y="3297"/>
                    <a:pt x="4710" y="3297"/>
                    <a:pt x="4710" y="3304"/>
                  </a:cubicBezTo>
                  <a:cubicBezTo>
                    <a:pt x="4718" y="3304"/>
                    <a:pt x="4726" y="3313"/>
                    <a:pt x="4734" y="3313"/>
                  </a:cubicBezTo>
                  <a:cubicBezTo>
                    <a:pt x="4742" y="3313"/>
                    <a:pt x="4742" y="3313"/>
                    <a:pt x="4742" y="3304"/>
                  </a:cubicBezTo>
                  <a:cubicBezTo>
                    <a:pt x="4750" y="3297"/>
                    <a:pt x="4750" y="3297"/>
                    <a:pt x="4758" y="3289"/>
                  </a:cubicBezTo>
                  <a:cubicBezTo>
                    <a:pt x="4758" y="3281"/>
                    <a:pt x="4766" y="3281"/>
                    <a:pt x="4766" y="3273"/>
                  </a:cubicBezTo>
                  <a:cubicBezTo>
                    <a:pt x="4781" y="3257"/>
                    <a:pt x="4790" y="3257"/>
                    <a:pt x="4797" y="3257"/>
                  </a:cubicBezTo>
                  <a:lnTo>
                    <a:pt x="4805" y="3257"/>
                  </a:lnTo>
                  <a:cubicBezTo>
                    <a:pt x="4805" y="3265"/>
                    <a:pt x="4805" y="3265"/>
                    <a:pt x="4813" y="3265"/>
                  </a:cubicBezTo>
                  <a:cubicBezTo>
                    <a:pt x="4821" y="3273"/>
                    <a:pt x="4829" y="3289"/>
                    <a:pt x="4829" y="3297"/>
                  </a:cubicBezTo>
                  <a:lnTo>
                    <a:pt x="4821" y="3304"/>
                  </a:lnTo>
                  <a:cubicBezTo>
                    <a:pt x="4805" y="3304"/>
                    <a:pt x="4805" y="3313"/>
                    <a:pt x="4805" y="3320"/>
                  </a:cubicBezTo>
                  <a:cubicBezTo>
                    <a:pt x="4797" y="3328"/>
                    <a:pt x="4797" y="3336"/>
                    <a:pt x="4805" y="3336"/>
                  </a:cubicBezTo>
                  <a:cubicBezTo>
                    <a:pt x="4805" y="3344"/>
                    <a:pt x="4797" y="3344"/>
                    <a:pt x="4797" y="3344"/>
                  </a:cubicBezTo>
                  <a:cubicBezTo>
                    <a:pt x="4790" y="3352"/>
                    <a:pt x="4790" y="3352"/>
                    <a:pt x="4790" y="3360"/>
                  </a:cubicBezTo>
                  <a:cubicBezTo>
                    <a:pt x="4790" y="3368"/>
                    <a:pt x="4790" y="3368"/>
                    <a:pt x="4797" y="3368"/>
                  </a:cubicBezTo>
                  <a:cubicBezTo>
                    <a:pt x="4797" y="3376"/>
                    <a:pt x="4797" y="3376"/>
                    <a:pt x="4797" y="3376"/>
                  </a:cubicBezTo>
                  <a:cubicBezTo>
                    <a:pt x="4805" y="3376"/>
                    <a:pt x="4805" y="3376"/>
                    <a:pt x="4813" y="3376"/>
                  </a:cubicBezTo>
                  <a:cubicBezTo>
                    <a:pt x="4821" y="3376"/>
                    <a:pt x="4821" y="3376"/>
                    <a:pt x="4829" y="3376"/>
                  </a:cubicBezTo>
                  <a:cubicBezTo>
                    <a:pt x="4837" y="3376"/>
                    <a:pt x="4845" y="3376"/>
                    <a:pt x="4845" y="3384"/>
                  </a:cubicBezTo>
                  <a:cubicBezTo>
                    <a:pt x="4845" y="3384"/>
                    <a:pt x="4845" y="3391"/>
                    <a:pt x="4837" y="3391"/>
                  </a:cubicBezTo>
                  <a:cubicBezTo>
                    <a:pt x="4821" y="3400"/>
                    <a:pt x="4790" y="3439"/>
                    <a:pt x="4781" y="3455"/>
                  </a:cubicBezTo>
                  <a:cubicBezTo>
                    <a:pt x="4774" y="3471"/>
                    <a:pt x="4758" y="3486"/>
                    <a:pt x="4742" y="3502"/>
                  </a:cubicBezTo>
                  <a:cubicBezTo>
                    <a:pt x="4734" y="3502"/>
                    <a:pt x="4726" y="3510"/>
                    <a:pt x="4718" y="3510"/>
                  </a:cubicBezTo>
                  <a:cubicBezTo>
                    <a:pt x="4703" y="3518"/>
                    <a:pt x="4687" y="3526"/>
                    <a:pt x="4687" y="3534"/>
                  </a:cubicBezTo>
                  <a:cubicBezTo>
                    <a:pt x="4687" y="3542"/>
                    <a:pt x="4687" y="3542"/>
                    <a:pt x="4687" y="3542"/>
                  </a:cubicBezTo>
                  <a:cubicBezTo>
                    <a:pt x="4687" y="3550"/>
                    <a:pt x="4679" y="3550"/>
                    <a:pt x="4679" y="3550"/>
                  </a:cubicBezTo>
                  <a:cubicBezTo>
                    <a:pt x="4687" y="3550"/>
                    <a:pt x="4687" y="3550"/>
                    <a:pt x="4703" y="3542"/>
                  </a:cubicBezTo>
                  <a:cubicBezTo>
                    <a:pt x="4742" y="3526"/>
                    <a:pt x="4774" y="3502"/>
                    <a:pt x="4781" y="3486"/>
                  </a:cubicBezTo>
                  <a:cubicBezTo>
                    <a:pt x="4781" y="3478"/>
                    <a:pt x="4781" y="3478"/>
                    <a:pt x="4781" y="3478"/>
                  </a:cubicBezTo>
                  <a:cubicBezTo>
                    <a:pt x="4790" y="3463"/>
                    <a:pt x="4805" y="3423"/>
                    <a:pt x="4861" y="3400"/>
                  </a:cubicBezTo>
                  <a:cubicBezTo>
                    <a:pt x="4884" y="3391"/>
                    <a:pt x="4908" y="3376"/>
                    <a:pt x="4924" y="3368"/>
                  </a:cubicBezTo>
                  <a:cubicBezTo>
                    <a:pt x="4940" y="3352"/>
                    <a:pt x="4963" y="3344"/>
                    <a:pt x="4979" y="3336"/>
                  </a:cubicBezTo>
                  <a:cubicBezTo>
                    <a:pt x="4995" y="3336"/>
                    <a:pt x="5034" y="3320"/>
                    <a:pt x="5074" y="3304"/>
                  </a:cubicBezTo>
                  <a:cubicBezTo>
                    <a:pt x="5114" y="3289"/>
                    <a:pt x="5145" y="3273"/>
                    <a:pt x="5161" y="3273"/>
                  </a:cubicBezTo>
                  <a:cubicBezTo>
                    <a:pt x="5161" y="3273"/>
                    <a:pt x="5161" y="3273"/>
                    <a:pt x="5169" y="3273"/>
                  </a:cubicBezTo>
                  <a:cubicBezTo>
                    <a:pt x="5169" y="3273"/>
                    <a:pt x="5161" y="3265"/>
                    <a:pt x="5153" y="3257"/>
                  </a:cubicBezTo>
                  <a:lnTo>
                    <a:pt x="5153" y="3257"/>
                  </a:lnTo>
                  <a:cubicBezTo>
                    <a:pt x="5137" y="3249"/>
                    <a:pt x="5129" y="3241"/>
                    <a:pt x="5137" y="3225"/>
                  </a:cubicBezTo>
                  <a:cubicBezTo>
                    <a:pt x="5145" y="3210"/>
                    <a:pt x="5153" y="3194"/>
                    <a:pt x="5177" y="3178"/>
                  </a:cubicBezTo>
                  <a:cubicBezTo>
                    <a:pt x="5185" y="3162"/>
                    <a:pt x="5193" y="3154"/>
                    <a:pt x="5193" y="3138"/>
                  </a:cubicBezTo>
                  <a:cubicBezTo>
                    <a:pt x="5193" y="3131"/>
                    <a:pt x="5193" y="3123"/>
                    <a:pt x="5201" y="3115"/>
                  </a:cubicBezTo>
                  <a:cubicBezTo>
                    <a:pt x="5208" y="3107"/>
                    <a:pt x="5208" y="3107"/>
                    <a:pt x="5216" y="3099"/>
                  </a:cubicBezTo>
                  <a:cubicBezTo>
                    <a:pt x="5224" y="3099"/>
                    <a:pt x="5224" y="3099"/>
                    <a:pt x="5224" y="3091"/>
                  </a:cubicBezTo>
                  <a:cubicBezTo>
                    <a:pt x="5224" y="3083"/>
                    <a:pt x="5224" y="3083"/>
                    <a:pt x="5224" y="3075"/>
                  </a:cubicBezTo>
                  <a:cubicBezTo>
                    <a:pt x="5224" y="3060"/>
                    <a:pt x="5224" y="3044"/>
                    <a:pt x="5216" y="3028"/>
                  </a:cubicBezTo>
                  <a:lnTo>
                    <a:pt x="5208" y="3020"/>
                  </a:lnTo>
                  <a:cubicBezTo>
                    <a:pt x="5201" y="3004"/>
                    <a:pt x="5193" y="2988"/>
                    <a:pt x="5193" y="2973"/>
                  </a:cubicBezTo>
                  <a:cubicBezTo>
                    <a:pt x="5193" y="2973"/>
                    <a:pt x="5193" y="2973"/>
                    <a:pt x="5193" y="2965"/>
                  </a:cubicBezTo>
                  <a:cubicBezTo>
                    <a:pt x="5201" y="2949"/>
                    <a:pt x="5208" y="2925"/>
                    <a:pt x="5216" y="2925"/>
                  </a:cubicBezTo>
                  <a:cubicBezTo>
                    <a:pt x="5224" y="2925"/>
                    <a:pt x="5224" y="2925"/>
                    <a:pt x="5224" y="2925"/>
                  </a:cubicBezTo>
                  <a:cubicBezTo>
                    <a:pt x="5224" y="2925"/>
                    <a:pt x="5224" y="2909"/>
                    <a:pt x="5216" y="2894"/>
                  </a:cubicBezTo>
                  <a:cubicBezTo>
                    <a:pt x="5216" y="2894"/>
                    <a:pt x="5208" y="2886"/>
                    <a:pt x="5201" y="2886"/>
                  </a:cubicBezTo>
                  <a:cubicBezTo>
                    <a:pt x="5201" y="2886"/>
                    <a:pt x="5193" y="2886"/>
                    <a:pt x="5193" y="2878"/>
                  </a:cubicBezTo>
                  <a:cubicBezTo>
                    <a:pt x="5193" y="2870"/>
                    <a:pt x="5193" y="2862"/>
                    <a:pt x="5201" y="2854"/>
                  </a:cubicBezTo>
                  <a:cubicBezTo>
                    <a:pt x="5208" y="2846"/>
                    <a:pt x="5216" y="2838"/>
                    <a:pt x="5224" y="2838"/>
                  </a:cubicBezTo>
                  <a:cubicBezTo>
                    <a:pt x="5232" y="2830"/>
                    <a:pt x="5240" y="2830"/>
                    <a:pt x="5248" y="2807"/>
                  </a:cubicBezTo>
                  <a:cubicBezTo>
                    <a:pt x="5272" y="2759"/>
                    <a:pt x="5272" y="2727"/>
                    <a:pt x="5272" y="2720"/>
                  </a:cubicBezTo>
                  <a:cubicBezTo>
                    <a:pt x="5272" y="2712"/>
                    <a:pt x="5272" y="2712"/>
                    <a:pt x="5264" y="2712"/>
                  </a:cubicBezTo>
                  <a:cubicBezTo>
                    <a:pt x="5264" y="2696"/>
                    <a:pt x="5264" y="2672"/>
                    <a:pt x="5272" y="2656"/>
                  </a:cubicBezTo>
                  <a:cubicBezTo>
                    <a:pt x="5272" y="2625"/>
                    <a:pt x="5272" y="2593"/>
                    <a:pt x="5256" y="2561"/>
                  </a:cubicBezTo>
                  <a:cubicBezTo>
                    <a:pt x="5248" y="2554"/>
                    <a:pt x="5240" y="2546"/>
                    <a:pt x="5232" y="2546"/>
                  </a:cubicBezTo>
                  <a:cubicBezTo>
                    <a:pt x="5224" y="2538"/>
                    <a:pt x="5208" y="2538"/>
                    <a:pt x="5208" y="2506"/>
                  </a:cubicBezTo>
                  <a:cubicBezTo>
                    <a:pt x="5216" y="2459"/>
                    <a:pt x="5193" y="2443"/>
                    <a:pt x="5177" y="2427"/>
                  </a:cubicBezTo>
                  <a:lnTo>
                    <a:pt x="5169" y="2419"/>
                  </a:lnTo>
                  <a:cubicBezTo>
                    <a:pt x="5153" y="2411"/>
                    <a:pt x="5145" y="2403"/>
                    <a:pt x="5153" y="2388"/>
                  </a:cubicBezTo>
                  <a:cubicBezTo>
                    <a:pt x="5153" y="2380"/>
                    <a:pt x="5153" y="2372"/>
                    <a:pt x="5153" y="2364"/>
                  </a:cubicBezTo>
                  <a:cubicBezTo>
                    <a:pt x="5161" y="2356"/>
                    <a:pt x="5161" y="2348"/>
                    <a:pt x="5153" y="2324"/>
                  </a:cubicBezTo>
                  <a:cubicBezTo>
                    <a:pt x="5145" y="2301"/>
                    <a:pt x="5129" y="2285"/>
                    <a:pt x="5121" y="2269"/>
                  </a:cubicBezTo>
                  <a:cubicBezTo>
                    <a:pt x="5114" y="2261"/>
                    <a:pt x="5106" y="2253"/>
                    <a:pt x="5098" y="2245"/>
                  </a:cubicBezTo>
                  <a:cubicBezTo>
                    <a:pt x="5082" y="2221"/>
                    <a:pt x="5050" y="2214"/>
                    <a:pt x="5050" y="2214"/>
                  </a:cubicBezTo>
                  <a:cubicBezTo>
                    <a:pt x="5050" y="2206"/>
                    <a:pt x="5050" y="2206"/>
                    <a:pt x="5050" y="2206"/>
                  </a:cubicBezTo>
                  <a:lnTo>
                    <a:pt x="5050" y="2206"/>
                  </a:lnTo>
                  <a:cubicBezTo>
                    <a:pt x="5034" y="1463"/>
                    <a:pt x="5034" y="1463"/>
                    <a:pt x="5034" y="1463"/>
                  </a:cubicBezTo>
                  <a:cubicBezTo>
                    <a:pt x="5034" y="1463"/>
                    <a:pt x="5027" y="1447"/>
                    <a:pt x="5003" y="1447"/>
                  </a:cubicBezTo>
                  <a:cubicBezTo>
                    <a:pt x="4987" y="1447"/>
                    <a:pt x="4971" y="1447"/>
                    <a:pt x="4963" y="1439"/>
                  </a:cubicBezTo>
                  <a:cubicBezTo>
                    <a:pt x="4948" y="1439"/>
                    <a:pt x="4940" y="1439"/>
                    <a:pt x="4940" y="1439"/>
                  </a:cubicBezTo>
                  <a:cubicBezTo>
                    <a:pt x="4940" y="1439"/>
                    <a:pt x="4932" y="1447"/>
                    <a:pt x="4932" y="1455"/>
                  </a:cubicBezTo>
                  <a:cubicBezTo>
                    <a:pt x="4932" y="1463"/>
                    <a:pt x="4924" y="1478"/>
                    <a:pt x="4916" y="1478"/>
                  </a:cubicBezTo>
                  <a:cubicBezTo>
                    <a:pt x="4916" y="1478"/>
                    <a:pt x="4908" y="1471"/>
                    <a:pt x="4900" y="1471"/>
                  </a:cubicBezTo>
                  <a:cubicBezTo>
                    <a:pt x="4892" y="1463"/>
                    <a:pt x="4892" y="1447"/>
                    <a:pt x="4884" y="1431"/>
                  </a:cubicBezTo>
                  <a:cubicBezTo>
                    <a:pt x="4884" y="1415"/>
                    <a:pt x="4884" y="1407"/>
                    <a:pt x="4868" y="1407"/>
                  </a:cubicBezTo>
                  <a:cubicBezTo>
                    <a:pt x="4853" y="1407"/>
                    <a:pt x="4853" y="1407"/>
                    <a:pt x="4845" y="1415"/>
                  </a:cubicBezTo>
                  <a:cubicBezTo>
                    <a:pt x="4837" y="1415"/>
                    <a:pt x="4837" y="1423"/>
                    <a:pt x="4813" y="1423"/>
                  </a:cubicBezTo>
                  <a:cubicBezTo>
                    <a:pt x="4781" y="1423"/>
                    <a:pt x="4758" y="1399"/>
                    <a:pt x="4750" y="1391"/>
                  </a:cubicBezTo>
                  <a:cubicBezTo>
                    <a:pt x="4742" y="1384"/>
                    <a:pt x="4742" y="1384"/>
                    <a:pt x="4734" y="1384"/>
                  </a:cubicBezTo>
                  <a:cubicBezTo>
                    <a:pt x="4718" y="1376"/>
                    <a:pt x="4695" y="1368"/>
                    <a:pt x="4671" y="1336"/>
                  </a:cubicBezTo>
                  <a:cubicBezTo>
                    <a:pt x="4631" y="1289"/>
                    <a:pt x="4608" y="1273"/>
                    <a:pt x="4584" y="1273"/>
                  </a:cubicBezTo>
                  <a:cubicBezTo>
                    <a:pt x="4568" y="1281"/>
                    <a:pt x="4560" y="1289"/>
                    <a:pt x="4552" y="1304"/>
                  </a:cubicBezTo>
                  <a:cubicBezTo>
                    <a:pt x="4544" y="1304"/>
                    <a:pt x="4544" y="1313"/>
                    <a:pt x="4544" y="1313"/>
                  </a:cubicBezTo>
                  <a:cubicBezTo>
                    <a:pt x="4544" y="1313"/>
                    <a:pt x="4544" y="1320"/>
                    <a:pt x="4537" y="1320"/>
                  </a:cubicBezTo>
                  <a:cubicBezTo>
                    <a:pt x="4528" y="1328"/>
                    <a:pt x="4521" y="1344"/>
                    <a:pt x="4505" y="1344"/>
                  </a:cubicBezTo>
                  <a:cubicBezTo>
                    <a:pt x="4497" y="1344"/>
                    <a:pt x="4489" y="1336"/>
                    <a:pt x="4481" y="1328"/>
                  </a:cubicBezTo>
                  <a:cubicBezTo>
                    <a:pt x="4465" y="1320"/>
                    <a:pt x="4457" y="1313"/>
                    <a:pt x="4450" y="1304"/>
                  </a:cubicBezTo>
                  <a:cubicBezTo>
                    <a:pt x="4450" y="1297"/>
                    <a:pt x="4442" y="1289"/>
                    <a:pt x="4434" y="1289"/>
                  </a:cubicBezTo>
                  <a:cubicBezTo>
                    <a:pt x="4418" y="1289"/>
                    <a:pt x="4378" y="1289"/>
                    <a:pt x="4370" y="1313"/>
                  </a:cubicBezTo>
                  <a:cubicBezTo>
                    <a:pt x="4363" y="1336"/>
                    <a:pt x="4355" y="1360"/>
                    <a:pt x="4339" y="1360"/>
                  </a:cubicBezTo>
                  <a:cubicBezTo>
                    <a:pt x="4331" y="1360"/>
                    <a:pt x="4323" y="1360"/>
                    <a:pt x="4315" y="1352"/>
                  </a:cubicBezTo>
                  <a:cubicBezTo>
                    <a:pt x="4307" y="1344"/>
                    <a:pt x="4299" y="1336"/>
                    <a:pt x="4299" y="1328"/>
                  </a:cubicBezTo>
                  <a:cubicBezTo>
                    <a:pt x="4299" y="1320"/>
                    <a:pt x="4291" y="1320"/>
                    <a:pt x="4291" y="1320"/>
                  </a:cubicBezTo>
                  <a:cubicBezTo>
                    <a:pt x="4284" y="1320"/>
                    <a:pt x="4284" y="1320"/>
                    <a:pt x="4276" y="1320"/>
                  </a:cubicBezTo>
                  <a:cubicBezTo>
                    <a:pt x="4236" y="1336"/>
                    <a:pt x="4212" y="1352"/>
                    <a:pt x="4188" y="1376"/>
                  </a:cubicBezTo>
                  <a:cubicBezTo>
                    <a:pt x="4188" y="1384"/>
                    <a:pt x="4188" y="1384"/>
                    <a:pt x="4188" y="1384"/>
                  </a:cubicBezTo>
                  <a:cubicBezTo>
                    <a:pt x="4173" y="1407"/>
                    <a:pt x="4157" y="1423"/>
                    <a:pt x="4141" y="1423"/>
                  </a:cubicBezTo>
                  <a:cubicBezTo>
                    <a:pt x="4133" y="1423"/>
                    <a:pt x="4125" y="1415"/>
                    <a:pt x="4117" y="1415"/>
                  </a:cubicBezTo>
                  <a:cubicBezTo>
                    <a:pt x="4094" y="1391"/>
                    <a:pt x="4078" y="1376"/>
                    <a:pt x="4046" y="1352"/>
                  </a:cubicBezTo>
                  <a:cubicBezTo>
                    <a:pt x="4046" y="1344"/>
                    <a:pt x="4038" y="1344"/>
                    <a:pt x="4038" y="1336"/>
                  </a:cubicBezTo>
                  <a:cubicBezTo>
                    <a:pt x="4023" y="1320"/>
                    <a:pt x="4007" y="1304"/>
                    <a:pt x="4000" y="1304"/>
                  </a:cubicBezTo>
                  <a:cubicBezTo>
                    <a:pt x="4000" y="1304"/>
                    <a:pt x="4000" y="1304"/>
                    <a:pt x="3992" y="1313"/>
                  </a:cubicBezTo>
                  <a:cubicBezTo>
                    <a:pt x="3992" y="1320"/>
                    <a:pt x="3992" y="1320"/>
                    <a:pt x="3992" y="1320"/>
                  </a:cubicBezTo>
                  <a:cubicBezTo>
                    <a:pt x="3984" y="1336"/>
                    <a:pt x="3976" y="1352"/>
                    <a:pt x="3968" y="1352"/>
                  </a:cubicBezTo>
                  <a:cubicBezTo>
                    <a:pt x="3960" y="1352"/>
                    <a:pt x="3960" y="1352"/>
                    <a:pt x="3952" y="1344"/>
                  </a:cubicBezTo>
                  <a:cubicBezTo>
                    <a:pt x="3937" y="1320"/>
                    <a:pt x="3929" y="1313"/>
                    <a:pt x="3913" y="1297"/>
                  </a:cubicBezTo>
                  <a:cubicBezTo>
                    <a:pt x="3905" y="1289"/>
                    <a:pt x="3905" y="1289"/>
                    <a:pt x="3897" y="1281"/>
                  </a:cubicBezTo>
                  <a:cubicBezTo>
                    <a:pt x="3897" y="1273"/>
                    <a:pt x="3897" y="1273"/>
                    <a:pt x="3897" y="1273"/>
                  </a:cubicBezTo>
                  <a:cubicBezTo>
                    <a:pt x="3897" y="1273"/>
                    <a:pt x="3889" y="1273"/>
                    <a:pt x="3889" y="1289"/>
                  </a:cubicBezTo>
                  <a:cubicBezTo>
                    <a:pt x="3881" y="1297"/>
                    <a:pt x="3881" y="1304"/>
                    <a:pt x="3874" y="1313"/>
                  </a:cubicBezTo>
                  <a:cubicBezTo>
                    <a:pt x="3865" y="1320"/>
                    <a:pt x="3865" y="1328"/>
                    <a:pt x="3865" y="1344"/>
                  </a:cubicBezTo>
                  <a:cubicBezTo>
                    <a:pt x="3865" y="1368"/>
                    <a:pt x="3858" y="1407"/>
                    <a:pt x="3842" y="1407"/>
                  </a:cubicBezTo>
                  <a:cubicBezTo>
                    <a:pt x="3842" y="1407"/>
                    <a:pt x="3842" y="1407"/>
                    <a:pt x="3842" y="1399"/>
                  </a:cubicBezTo>
                  <a:cubicBezTo>
                    <a:pt x="3834" y="1399"/>
                    <a:pt x="3834" y="1399"/>
                    <a:pt x="3834" y="1399"/>
                  </a:cubicBezTo>
                  <a:cubicBezTo>
                    <a:pt x="3818" y="1399"/>
                    <a:pt x="3802" y="1391"/>
                    <a:pt x="3802" y="1360"/>
                  </a:cubicBezTo>
                  <a:cubicBezTo>
                    <a:pt x="3810" y="1352"/>
                    <a:pt x="3810" y="1344"/>
                    <a:pt x="3810" y="1336"/>
                  </a:cubicBezTo>
                  <a:cubicBezTo>
                    <a:pt x="3810" y="1328"/>
                    <a:pt x="3818" y="1313"/>
                    <a:pt x="3818" y="1313"/>
                  </a:cubicBezTo>
                  <a:cubicBezTo>
                    <a:pt x="3810" y="1313"/>
                    <a:pt x="3810" y="1313"/>
                    <a:pt x="3810" y="1313"/>
                  </a:cubicBezTo>
                  <a:cubicBezTo>
                    <a:pt x="3810" y="1313"/>
                    <a:pt x="3810" y="1313"/>
                    <a:pt x="3802" y="1313"/>
                  </a:cubicBezTo>
                  <a:cubicBezTo>
                    <a:pt x="3794" y="1313"/>
                    <a:pt x="3786" y="1313"/>
                    <a:pt x="3778" y="1313"/>
                  </a:cubicBezTo>
                  <a:cubicBezTo>
                    <a:pt x="3731" y="1313"/>
                    <a:pt x="3723" y="1320"/>
                    <a:pt x="3723" y="1320"/>
                  </a:cubicBezTo>
                  <a:cubicBezTo>
                    <a:pt x="3723" y="1336"/>
                    <a:pt x="3715" y="1344"/>
                    <a:pt x="3699" y="1344"/>
                  </a:cubicBezTo>
                  <a:cubicBezTo>
                    <a:pt x="3692" y="1344"/>
                    <a:pt x="3684" y="1336"/>
                    <a:pt x="3676" y="1328"/>
                  </a:cubicBezTo>
                  <a:lnTo>
                    <a:pt x="3676" y="1328"/>
                  </a:lnTo>
                  <a:cubicBezTo>
                    <a:pt x="3660" y="1313"/>
                    <a:pt x="3652" y="1297"/>
                    <a:pt x="3628" y="1289"/>
                  </a:cubicBezTo>
                  <a:cubicBezTo>
                    <a:pt x="3597" y="1281"/>
                    <a:pt x="3573" y="1289"/>
                    <a:pt x="3565" y="1304"/>
                  </a:cubicBezTo>
                  <a:cubicBezTo>
                    <a:pt x="3557" y="1320"/>
                    <a:pt x="3534" y="1344"/>
                    <a:pt x="3518" y="1344"/>
                  </a:cubicBezTo>
                  <a:cubicBezTo>
                    <a:pt x="3510" y="1344"/>
                    <a:pt x="3502" y="1344"/>
                    <a:pt x="3502" y="1336"/>
                  </a:cubicBezTo>
                  <a:cubicBezTo>
                    <a:pt x="3502" y="1320"/>
                    <a:pt x="3502" y="1304"/>
                    <a:pt x="3502" y="1297"/>
                  </a:cubicBezTo>
                  <a:cubicBezTo>
                    <a:pt x="3502" y="1281"/>
                    <a:pt x="3502" y="1265"/>
                    <a:pt x="3486" y="1265"/>
                  </a:cubicBezTo>
                  <a:lnTo>
                    <a:pt x="3478" y="1257"/>
                  </a:lnTo>
                  <a:cubicBezTo>
                    <a:pt x="3462" y="1257"/>
                    <a:pt x="3462" y="1257"/>
                    <a:pt x="3462" y="1233"/>
                  </a:cubicBezTo>
                  <a:lnTo>
                    <a:pt x="3462" y="1226"/>
                  </a:lnTo>
                  <a:cubicBezTo>
                    <a:pt x="3462" y="1210"/>
                    <a:pt x="3462" y="1202"/>
                    <a:pt x="3454" y="1202"/>
                  </a:cubicBezTo>
                  <a:lnTo>
                    <a:pt x="3446" y="1194"/>
                  </a:lnTo>
                  <a:cubicBezTo>
                    <a:pt x="3431" y="1194"/>
                    <a:pt x="3423" y="1194"/>
                    <a:pt x="3415" y="1194"/>
                  </a:cubicBezTo>
                  <a:cubicBezTo>
                    <a:pt x="3415" y="1194"/>
                    <a:pt x="3407" y="1194"/>
                    <a:pt x="3399" y="1194"/>
                  </a:cubicBezTo>
                  <a:cubicBezTo>
                    <a:pt x="3391" y="1194"/>
                    <a:pt x="3391" y="1194"/>
                    <a:pt x="3391" y="1202"/>
                  </a:cubicBezTo>
                  <a:lnTo>
                    <a:pt x="3383" y="1210"/>
                  </a:lnTo>
                  <a:cubicBezTo>
                    <a:pt x="3383" y="1210"/>
                    <a:pt x="3375" y="1210"/>
                    <a:pt x="3375" y="1202"/>
                  </a:cubicBezTo>
                  <a:lnTo>
                    <a:pt x="3367" y="1202"/>
                  </a:lnTo>
                  <a:cubicBezTo>
                    <a:pt x="3367" y="1202"/>
                    <a:pt x="3359" y="1202"/>
                    <a:pt x="3359" y="1218"/>
                  </a:cubicBezTo>
                  <a:cubicBezTo>
                    <a:pt x="3352" y="1241"/>
                    <a:pt x="3336" y="1249"/>
                    <a:pt x="3320" y="1249"/>
                  </a:cubicBezTo>
                  <a:cubicBezTo>
                    <a:pt x="3312" y="1249"/>
                    <a:pt x="3304" y="1249"/>
                    <a:pt x="3304" y="1233"/>
                  </a:cubicBezTo>
                  <a:cubicBezTo>
                    <a:pt x="3304" y="1233"/>
                    <a:pt x="3304" y="1233"/>
                    <a:pt x="3304" y="1226"/>
                  </a:cubicBezTo>
                  <a:cubicBezTo>
                    <a:pt x="3304" y="1210"/>
                    <a:pt x="3296" y="1202"/>
                    <a:pt x="3273" y="1202"/>
                  </a:cubicBezTo>
                  <a:lnTo>
                    <a:pt x="3265" y="1202"/>
                  </a:lnTo>
                  <a:cubicBezTo>
                    <a:pt x="3257" y="1202"/>
                    <a:pt x="3241" y="1202"/>
                    <a:pt x="3233" y="1202"/>
                  </a:cubicBezTo>
                  <a:cubicBezTo>
                    <a:pt x="3225" y="1210"/>
                    <a:pt x="3217" y="1210"/>
                    <a:pt x="3209" y="1210"/>
                  </a:cubicBezTo>
                  <a:cubicBezTo>
                    <a:pt x="3194" y="1210"/>
                    <a:pt x="3186" y="1210"/>
                    <a:pt x="3178" y="1202"/>
                  </a:cubicBezTo>
                  <a:lnTo>
                    <a:pt x="3178" y="1202"/>
                  </a:lnTo>
                  <a:lnTo>
                    <a:pt x="3178" y="1202"/>
                  </a:lnTo>
                  <a:cubicBezTo>
                    <a:pt x="3178" y="1202"/>
                    <a:pt x="3170" y="1170"/>
                    <a:pt x="3130" y="1178"/>
                  </a:cubicBezTo>
                  <a:cubicBezTo>
                    <a:pt x="3122" y="1178"/>
                    <a:pt x="3115" y="1178"/>
                    <a:pt x="3115" y="1178"/>
                  </a:cubicBezTo>
                  <a:cubicBezTo>
                    <a:pt x="3091" y="1178"/>
                    <a:pt x="3083" y="1170"/>
                    <a:pt x="3067" y="1162"/>
                  </a:cubicBezTo>
                  <a:cubicBezTo>
                    <a:pt x="3059" y="1162"/>
                    <a:pt x="3051" y="1162"/>
                    <a:pt x="3043" y="1154"/>
                  </a:cubicBezTo>
                  <a:cubicBezTo>
                    <a:pt x="3020" y="1154"/>
                    <a:pt x="3012" y="1131"/>
                    <a:pt x="3012" y="1115"/>
                  </a:cubicBezTo>
                  <a:cubicBezTo>
                    <a:pt x="3012" y="1099"/>
                    <a:pt x="3012" y="1091"/>
                    <a:pt x="3004" y="1083"/>
                  </a:cubicBezTo>
                  <a:cubicBezTo>
                    <a:pt x="3004" y="1075"/>
                    <a:pt x="3004" y="1075"/>
                    <a:pt x="3004" y="1075"/>
                  </a:cubicBezTo>
                  <a:cubicBezTo>
                    <a:pt x="2988" y="1051"/>
                    <a:pt x="2980" y="1028"/>
                    <a:pt x="2964" y="1036"/>
                  </a:cubicBezTo>
                  <a:cubicBezTo>
                    <a:pt x="2956" y="1044"/>
                    <a:pt x="2956" y="1044"/>
                    <a:pt x="2956" y="1051"/>
                  </a:cubicBezTo>
                  <a:cubicBezTo>
                    <a:pt x="2948" y="1067"/>
                    <a:pt x="2948" y="1075"/>
                    <a:pt x="2933" y="1075"/>
                  </a:cubicBezTo>
                  <a:cubicBezTo>
                    <a:pt x="2925" y="1075"/>
                    <a:pt x="2917" y="1075"/>
                    <a:pt x="2917" y="1075"/>
                  </a:cubicBezTo>
                  <a:cubicBezTo>
                    <a:pt x="2909" y="1067"/>
                    <a:pt x="2901" y="1067"/>
                    <a:pt x="2893" y="1067"/>
                  </a:cubicBezTo>
                  <a:cubicBezTo>
                    <a:pt x="2885" y="1067"/>
                    <a:pt x="2885" y="1075"/>
                    <a:pt x="2877" y="1075"/>
                  </a:cubicBezTo>
                  <a:cubicBezTo>
                    <a:pt x="2869" y="1075"/>
                    <a:pt x="2869" y="1075"/>
                    <a:pt x="2862" y="1075"/>
                  </a:cubicBezTo>
                  <a:cubicBezTo>
                    <a:pt x="2854" y="1075"/>
                    <a:pt x="2846" y="1075"/>
                    <a:pt x="2830" y="1060"/>
                  </a:cubicBezTo>
                  <a:cubicBezTo>
                    <a:pt x="2814" y="1051"/>
                    <a:pt x="2798" y="1028"/>
                    <a:pt x="2790" y="1012"/>
                  </a:cubicBezTo>
                  <a:cubicBezTo>
                    <a:pt x="2782" y="996"/>
                    <a:pt x="2775" y="988"/>
                    <a:pt x="2759" y="973"/>
                  </a:cubicBezTo>
                  <a:cubicBezTo>
                    <a:pt x="2719" y="957"/>
                    <a:pt x="2735" y="174"/>
                    <a:pt x="2735" y="71"/>
                  </a:cubicBezTo>
                  <a:cubicBezTo>
                    <a:pt x="1605" y="8"/>
                    <a:pt x="1605" y="8"/>
                    <a:pt x="1605" y="8"/>
                  </a:cubicBezTo>
                  <a:cubicBezTo>
                    <a:pt x="1462" y="2103"/>
                    <a:pt x="1462" y="2103"/>
                    <a:pt x="1462" y="2103"/>
                  </a:cubicBezTo>
                  <a:cubicBezTo>
                    <a:pt x="1462" y="2103"/>
                    <a:pt x="1454" y="2150"/>
                    <a:pt x="1423" y="2150"/>
                  </a:cubicBezTo>
                  <a:cubicBezTo>
                    <a:pt x="1399" y="2150"/>
                    <a:pt x="79" y="2040"/>
                    <a:pt x="23" y="2032"/>
                  </a:cubicBezTo>
                  <a:lnTo>
                    <a:pt x="23" y="2032"/>
                  </a:lnTo>
                  <a:lnTo>
                    <a:pt x="23" y="2032"/>
                  </a:lnTo>
                  <a:lnTo>
                    <a:pt x="16" y="2032"/>
                  </a:lnTo>
                  <a:cubicBezTo>
                    <a:pt x="16" y="2032"/>
                    <a:pt x="8" y="2040"/>
                    <a:pt x="55" y="2135"/>
                  </a:cubicBezTo>
                  <a:cubicBezTo>
                    <a:pt x="79" y="2135"/>
                    <a:pt x="87" y="2135"/>
                    <a:pt x="87" y="2135"/>
                  </a:cubicBezTo>
                  <a:cubicBezTo>
                    <a:pt x="95" y="2135"/>
                    <a:pt x="166" y="2190"/>
                    <a:pt x="166" y="2261"/>
                  </a:cubicBezTo>
                  <a:cubicBezTo>
                    <a:pt x="166" y="2293"/>
                    <a:pt x="174" y="2301"/>
                    <a:pt x="189" y="2301"/>
                  </a:cubicBezTo>
                  <a:cubicBezTo>
                    <a:pt x="197" y="2301"/>
                    <a:pt x="213" y="2301"/>
                    <a:pt x="237" y="2316"/>
                  </a:cubicBezTo>
                  <a:cubicBezTo>
                    <a:pt x="292" y="2356"/>
                    <a:pt x="316" y="2380"/>
                    <a:pt x="355" y="2419"/>
                  </a:cubicBezTo>
                  <a:cubicBezTo>
                    <a:pt x="363" y="2435"/>
                    <a:pt x="371" y="2435"/>
                    <a:pt x="379" y="2443"/>
                  </a:cubicBezTo>
                  <a:cubicBezTo>
                    <a:pt x="403" y="2474"/>
                    <a:pt x="419" y="2482"/>
                    <a:pt x="427" y="2538"/>
                  </a:cubicBezTo>
                  <a:cubicBezTo>
                    <a:pt x="442" y="2569"/>
                    <a:pt x="458" y="2577"/>
                    <a:pt x="482" y="2585"/>
                  </a:cubicBezTo>
                  <a:cubicBezTo>
                    <a:pt x="498" y="2593"/>
                    <a:pt x="513" y="2593"/>
                    <a:pt x="537" y="2609"/>
                  </a:cubicBezTo>
                  <a:cubicBezTo>
                    <a:pt x="545" y="2625"/>
                    <a:pt x="561" y="2633"/>
                    <a:pt x="569" y="2648"/>
                  </a:cubicBezTo>
                  <a:cubicBezTo>
                    <a:pt x="593" y="2672"/>
                    <a:pt x="616" y="2696"/>
                    <a:pt x="656" y="2727"/>
                  </a:cubicBezTo>
                  <a:cubicBezTo>
                    <a:pt x="711" y="2759"/>
                    <a:pt x="711" y="2775"/>
                    <a:pt x="703" y="2791"/>
                  </a:cubicBezTo>
                  <a:cubicBezTo>
                    <a:pt x="703" y="2799"/>
                    <a:pt x="703" y="2807"/>
                    <a:pt x="703" y="2814"/>
                  </a:cubicBezTo>
                  <a:cubicBezTo>
                    <a:pt x="703" y="2822"/>
                    <a:pt x="703" y="2830"/>
                    <a:pt x="703" y="2830"/>
                  </a:cubicBezTo>
                  <a:cubicBezTo>
                    <a:pt x="703" y="2846"/>
                    <a:pt x="695" y="2854"/>
                    <a:pt x="751" y="2917"/>
                  </a:cubicBezTo>
                  <a:cubicBezTo>
                    <a:pt x="775" y="2941"/>
                    <a:pt x="782" y="2957"/>
                    <a:pt x="782" y="2965"/>
                  </a:cubicBezTo>
                  <a:cubicBezTo>
                    <a:pt x="775" y="2980"/>
                    <a:pt x="766" y="2980"/>
                    <a:pt x="759" y="2988"/>
                  </a:cubicBezTo>
                  <a:cubicBezTo>
                    <a:pt x="751" y="2996"/>
                    <a:pt x="735" y="3004"/>
                    <a:pt x="727" y="3020"/>
                  </a:cubicBezTo>
                  <a:cubicBezTo>
                    <a:pt x="719" y="3051"/>
                    <a:pt x="735" y="3091"/>
                    <a:pt x="759" y="3123"/>
                  </a:cubicBezTo>
                  <a:cubicBezTo>
                    <a:pt x="775" y="3147"/>
                    <a:pt x="782" y="3162"/>
                    <a:pt x="790" y="3178"/>
                  </a:cubicBezTo>
                  <a:cubicBezTo>
                    <a:pt x="798" y="3225"/>
                    <a:pt x="822" y="3233"/>
                    <a:pt x="861" y="3241"/>
                  </a:cubicBezTo>
                  <a:cubicBezTo>
                    <a:pt x="869" y="3249"/>
                    <a:pt x="869" y="3249"/>
                    <a:pt x="869" y="3249"/>
                  </a:cubicBezTo>
                  <a:cubicBezTo>
                    <a:pt x="893" y="3257"/>
                    <a:pt x="901" y="3265"/>
                    <a:pt x="901" y="3281"/>
                  </a:cubicBezTo>
                  <a:cubicBezTo>
                    <a:pt x="901" y="3281"/>
                    <a:pt x="909" y="3289"/>
                    <a:pt x="917" y="3304"/>
                  </a:cubicBezTo>
                  <a:cubicBezTo>
                    <a:pt x="941" y="3336"/>
                    <a:pt x="996" y="3368"/>
                    <a:pt x="1028" y="3368"/>
                  </a:cubicBezTo>
                  <a:cubicBezTo>
                    <a:pt x="1051" y="3368"/>
                    <a:pt x="1075" y="3384"/>
                    <a:pt x="1099" y="3407"/>
                  </a:cubicBezTo>
                  <a:cubicBezTo>
                    <a:pt x="1114" y="3423"/>
                    <a:pt x="1130" y="3439"/>
                    <a:pt x="1138" y="3439"/>
                  </a:cubicBezTo>
                  <a:lnTo>
                    <a:pt x="1138" y="3439"/>
                  </a:lnTo>
                  <a:cubicBezTo>
                    <a:pt x="1138" y="3439"/>
                    <a:pt x="1138" y="3431"/>
                    <a:pt x="1146" y="3431"/>
                  </a:cubicBezTo>
                  <a:cubicBezTo>
                    <a:pt x="1162" y="3431"/>
                    <a:pt x="1233" y="3478"/>
                    <a:pt x="1288" y="3518"/>
                  </a:cubicBezTo>
                  <a:cubicBezTo>
                    <a:pt x="1304" y="3534"/>
                    <a:pt x="1320" y="3542"/>
                    <a:pt x="1328" y="3550"/>
                  </a:cubicBezTo>
                  <a:cubicBezTo>
                    <a:pt x="1344" y="3557"/>
                    <a:pt x="1352" y="3557"/>
                    <a:pt x="1359" y="3557"/>
                  </a:cubicBezTo>
                  <a:cubicBezTo>
                    <a:pt x="1367" y="3557"/>
                    <a:pt x="1367" y="3550"/>
                    <a:pt x="1375" y="3534"/>
                  </a:cubicBezTo>
                  <a:cubicBezTo>
                    <a:pt x="1383" y="3518"/>
                    <a:pt x="1391" y="3502"/>
                    <a:pt x="1415" y="3486"/>
                  </a:cubicBezTo>
                  <a:cubicBezTo>
                    <a:pt x="1446" y="3471"/>
                    <a:pt x="1454" y="3439"/>
                    <a:pt x="1462" y="3400"/>
                  </a:cubicBezTo>
                  <a:cubicBezTo>
                    <a:pt x="1462" y="3391"/>
                    <a:pt x="1462" y="3384"/>
                    <a:pt x="1470" y="3368"/>
                  </a:cubicBezTo>
                  <a:cubicBezTo>
                    <a:pt x="1478" y="3344"/>
                    <a:pt x="1494" y="3313"/>
                    <a:pt x="1502" y="3297"/>
                  </a:cubicBezTo>
                  <a:cubicBezTo>
                    <a:pt x="1510" y="3289"/>
                    <a:pt x="1518" y="3281"/>
                    <a:pt x="1518" y="3273"/>
                  </a:cubicBezTo>
                  <a:cubicBezTo>
                    <a:pt x="1518" y="3265"/>
                    <a:pt x="1525" y="3257"/>
                    <a:pt x="1525" y="3249"/>
                  </a:cubicBezTo>
                  <a:cubicBezTo>
                    <a:pt x="1525" y="3225"/>
                    <a:pt x="1533" y="3194"/>
                    <a:pt x="1597" y="3186"/>
                  </a:cubicBezTo>
                  <a:cubicBezTo>
                    <a:pt x="1636" y="3186"/>
                    <a:pt x="1660" y="3170"/>
                    <a:pt x="1676" y="3162"/>
                  </a:cubicBezTo>
                  <a:cubicBezTo>
                    <a:pt x="1692" y="3154"/>
                    <a:pt x="1699" y="3147"/>
                    <a:pt x="1715" y="3147"/>
                  </a:cubicBezTo>
                  <a:cubicBezTo>
                    <a:pt x="1723" y="3147"/>
                    <a:pt x="1723" y="3147"/>
                    <a:pt x="1723" y="3147"/>
                  </a:cubicBezTo>
                  <a:cubicBezTo>
                    <a:pt x="1755" y="3147"/>
                    <a:pt x="1771" y="3162"/>
                    <a:pt x="1778" y="3178"/>
                  </a:cubicBezTo>
                  <a:cubicBezTo>
                    <a:pt x="1794" y="3186"/>
                    <a:pt x="1794" y="3194"/>
                    <a:pt x="1810" y="3194"/>
                  </a:cubicBezTo>
                  <a:cubicBezTo>
                    <a:pt x="1826" y="3194"/>
                    <a:pt x="1834" y="3194"/>
                    <a:pt x="1850" y="3186"/>
                  </a:cubicBezTo>
                  <a:cubicBezTo>
                    <a:pt x="1858" y="3186"/>
                    <a:pt x="1865" y="3186"/>
                    <a:pt x="1873" y="3178"/>
                  </a:cubicBezTo>
                  <a:cubicBezTo>
                    <a:pt x="1881" y="3178"/>
                    <a:pt x="1889" y="3178"/>
                    <a:pt x="1897" y="3178"/>
                  </a:cubicBezTo>
                  <a:cubicBezTo>
                    <a:pt x="1913" y="3178"/>
                    <a:pt x="1921" y="3186"/>
                    <a:pt x="1929" y="3194"/>
                  </a:cubicBezTo>
                  <a:cubicBezTo>
                    <a:pt x="1936" y="3202"/>
                    <a:pt x="1936" y="3202"/>
                    <a:pt x="1936" y="3202"/>
                  </a:cubicBezTo>
                  <a:cubicBezTo>
                    <a:pt x="1945" y="3210"/>
                    <a:pt x="1952" y="3218"/>
                    <a:pt x="1960" y="3218"/>
                  </a:cubicBezTo>
                  <a:cubicBezTo>
                    <a:pt x="1976" y="3218"/>
                    <a:pt x="1992" y="3210"/>
                    <a:pt x="2008" y="3194"/>
                  </a:cubicBezTo>
                  <a:lnTo>
                    <a:pt x="2016" y="3194"/>
                  </a:lnTo>
                  <a:cubicBezTo>
                    <a:pt x="2031" y="3194"/>
                    <a:pt x="2063" y="3233"/>
                    <a:pt x="2111" y="3281"/>
                  </a:cubicBezTo>
                  <a:cubicBezTo>
                    <a:pt x="2126" y="3304"/>
                    <a:pt x="2142" y="3320"/>
                    <a:pt x="2150" y="3336"/>
                  </a:cubicBezTo>
                  <a:cubicBezTo>
                    <a:pt x="2189" y="3376"/>
                    <a:pt x="2269" y="3439"/>
                    <a:pt x="2316" y="3471"/>
                  </a:cubicBezTo>
                  <a:cubicBezTo>
                    <a:pt x="2332" y="3478"/>
                    <a:pt x="2332" y="3494"/>
                    <a:pt x="2340" y="3510"/>
                  </a:cubicBezTo>
                  <a:cubicBezTo>
                    <a:pt x="2340" y="3534"/>
                    <a:pt x="2348" y="3581"/>
                    <a:pt x="2403" y="3668"/>
                  </a:cubicBezTo>
                  <a:cubicBezTo>
                    <a:pt x="2474" y="3763"/>
                    <a:pt x="2482" y="3811"/>
                    <a:pt x="2490" y="3834"/>
                  </a:cubicBezTo>
                  <a:cubicBezTo>
                    <a:pt x="2490" y="3858"/>
                    <a:pt x="2490" y="3866"/>
                    <a:pt x="2506" y="3874"/>
                  </a:cubicBezTo>
                  <a:cubicBezTo>
                    <a:pt x="2522" y="3897"/>
                    <a:pt x="2514" y="3913"/>
                    <a:pt x="2514" y="3921"/>
                  </a:cubicBezTo>
                  <a:cubicBezTo>
                    <a:pt x="2506" y="3929"/>
                    <a:pt x="2506" y="3937"/>
                    <a:pt x="2522" y="3945"/>
                  </a:cubicBezTo>
                  <a:cubicBezTo>
                    <a:pt x="2569" y="3969"/>
                    <a:pt x="2672" y="4103"/>
                    <a:pt x="2695" y="4142"/>
                  </a:cubicBezTo>
                  <a:cubicBezTo>
                    <a:pt x="2703" y="4150"/>
                    <a:pt x="2703" y="4166"/>
                    <a:pt x="2711" y="4174"/>
                  </a:cubicBezTo>
                  <a:cubicBezTo>
                    <a:pt x="2719" y="4198"/>
                    <a:pt x="2727" y="4214"/>
                    <a:pt x="2751" y="4222"/>
                  </a:cubicBezTo>
                  <a:cubicBezTo>
                    <a:pt x="2775" y="4222"/>
                    <a:pt x="2790" y="4237"/>
                    <a:pt x="2806" y="4253"/>
                  </a:cubicBezTo>
                  <a:cubicBezTo>
                    <a:pt x="2814" y="4261"/>
                    <a:pt x="2814" y="4269"/>
                    <a:pt x="2822" y="4277"/>
                  </a:cubicBezTo>
                  <a:cubicBezTo>
                    <a:pt x="2838" y="4293"/>
                    <a:pt x="2838" y="4293"/>
                    <a:pt x="2830" y="4308"/>
                  </a:cubicBezTo>
                  <a:cubicBezTo>
                    <a:pt x="2830" y="4317"/>
                    <a:pt x="2822" y="4324"/>
                    <a:pt x="2822" y="4332"/>
                  </a:cubicBezTo>
                  <a:cubicBezTo>
                    <a:pt x="2822" y="4340"/>
                    <a:pt x="2822" y="4340"/>
                    <a:pt x="2822" y="4348"/>
                  </a:cubicBezTo>
                  <a:cubicBezTo>
                    <a:pt x="2814" y="4372"/>
                    <a:pt x="2806" y="4395"/>
                    <a:pt x="2854" y="4419"/>
                  </a:cubicBezTo>
                  <a:cubicBezTo>
                    <a:pt x="2862" y="4419"/>
                    <a:pt x="2869" y="4427"/>
                    <a:pt x="2869" y="4435"/>
                  </a:cubicBezTo>
                  <a:cubicBezTo>
                    <a:pt x="2869" y="4451"/>
                    <a:pt x="2862" y="4459"/>
                    <a:pt x="2854" y="4475"/>
                  </a:cubicBezTo>
                  <a:cubicBezTo>
                    <a:pt x="2846" y="4490"/>
                    <a:pt x="2838" y="4506"/>
                    <a:pt x="2854" y="4522"/>
                  </a:cubicBezTo>
                  <a:cubicBezTo>
                    <a:pt x="2869" y="4546"/>
                    <a:pt x="2885" y="4577"/>
                    <a:pt x="2909" y="4609"/>
                  </a:cubicBezTo>
                  <a:cubicBezTo>
                    <a:pt x="2925" y="4641"/>
                    <a:pt x="2941" y="4672"/>
                    <a:pt x="2948" y="4680"/>
                  </a:cubicBezTo>
                  <a:cubicBezTo>
                    <a:pt x="2964" y="4696"/>
                    <a:pt x="2956" y="4712"/>
                    <a:pt x="2956" y="4728"/>
                  </a:cubicBezTo>
                  <a:cubicBezTo>
                    <a:pt x="2956" y="4743"/>
                    <a:pt x="2948" y="4759"/>
                    <a:pt x="2964" y="4767"/>
                  </a:cubicBezTo>
                  <a:cubicBezTo>
                    <a:pt x="2972" y="4775"/>
                    <a:pt x="2980" y="4783"/>
                    <a:pt x="2980" y="4799"/>
                  </a:cubicBezTo>
                  <a:cubicBezTo>
                    <a:pt x="2988" y="4807"/>
                    <a:pt x="2988" y="4814"/>
                    <a:pt x="2996" y="4814"/>
                  </a:cubicBezTo>
                  <a:cubicBezTo>
                    <a:pt x="3004" y="4814"/>
                    <a:pt x="3043" y="4822"/>
                    <a:pt x="3106" y="4854"/>
                  </a:cubicBezTo>
                  <a:cubicBezTo>
                    <a:pt x="3122" y="4870"/>
                    <a:pt x="3138" y="4878"/>
                    <a:pt x="3146" y="4886"/>
                  </a:cubicBezTo>
                  <a:cubicBezTo>
                    <a:pt x="3154" y="4894"/>
                    <a:pt x="3154" y="4894"/>
                    <a:pt x="3186" y="4894"/>
                  </a:cubicBezTo>
                  <a:lnTo>
                    <a:pt x="3194" y="4894"/>
                  </a:lnTo>
                  <a:cubicBezTo>
                    <a:pt x="3225" y="4894"/>
                    <a:pt x="3241" y="4901"/>
                    <a:pt x="3265" y="4917"/>
                  </a:cubicBezTo>
                  <a:cubicBezTo>
                    <a:pt x="3273" y="4925"/>
                    <a:pt x="3281" y="4933"/>
                    <a:pt x="3296" y="4941"/>
                  </a:cubicBezTo>
                  <a:cubicBezTo>
                    <a:pt x="3304" y="4949"/>
                    <a:pt x="3312" y="4949"/>
                    <a:pt x="3312" y="4957"/>
                  </a:cubicBezTo>
                  <a:cubicBezTo>
                    <a:pt x="3352" y="4981"/>
                    <a:pt x="3367" y="4988"/>
                    <a:pt x="3407" y="4996"/>
                  </a:cubicBezTo>
                  <a:cubicBezTo>
                    <a:pt x="3423" y="4996"/>
                    <a:pt x="3431" y="4996"/>
                    <a:pt x="3446" y="4996"/>
                  </a:cubicBezTo>
                  <a:cubicBezTo>
                    <a:pt x="3462" y="4996"/>
                    <a:pt x="3470" y="4996"/>
                    <a:pt x="3494" y="4981"/>
                  </a:cubicBezTo>
                  <a:cubicBezTo>
                    <a:pt x="3502" y="4972"/>
                    <a:pt x="3510" y="4972"/>
                    <a:pt x="3518" y="4972"/>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4" name="Freeform 24"/>
            <p:cNvSpPr>
              <a:spLocks noChangeArrowheads="1"/>
            </p:cNvSpPr>
            <p:nvPr/>
          </p:nvSpPr>
          <p:spPr bwMode="auto">
            <a:xfrm>
              <a:off x="11000710" y="6629895"/>
              <a:ext cx="1704689" cy="876698"/>
            </a:xfrm>
            <a:custGeom>
              <a:avLst/>
              <a:gdLst>
                <a:gd name="T0" fmla="*/ 3233 w 3242"/>
                <a:gd name="T1" fmla="*/ 751 h 1669"/>
                <a:gd name="T2" fmla="*/ 3233 w 3242"/>
                <a:gd name="T3" fmla="*/ 751 h 1669"/>
                <a:gd name="T4" fmla="*/ 3130 w 3242"/>
                <a:gd name="T5" fmla="*/ 71 h 1669"/>
                <a:gd name="T6" fmla="*/ 0 w 3242"/>
                <a:gd name="T7" fmla="*/ 0 h 1669"/>
                <a:gd name="T8" fmla="*/ 0 w 3242"/>
                <a:gd name="T9" fmla="*/ 245 h 1669"/>
                <a:gd name="T10" fmla="*/ 1123 w 3242"/>
                <a:gd name="T11" fmla="*/ 300 h 1669"/>
                <a:gd name="T12" fmla="*/ 1139 w 3242"/>
                <a:gd name="T13" fmla="*/ 1210 h 1669"/>
                <a:gd name="T14" fmla="*/ 1218 w 3242"/>
                <a:gd name="T15" fmla="*/ 1297 h 1669"/>
                <a:gd name="T16" fmla="*/ 1297 w 3242"/>
                <a:gd name="T17" fmla="*/ 1304 h 1669"/>
                <a:gd name="T18" fmla="*/ 1344 w 3242"/>
                <a:gd name="T19" fmla="*/ 1273 h 1669"/>
                <a:gd name="T20" fmla="*/ 1392 w 3242"/>
                <a:gd name="T21" fmla="*/ 1320 h 1669"/>
                <a:gd name="T22" fmla="*/ 1423 w 3242"/>
                <a:gd name="T23" fmla="*/ 1391 h 1669"/>
                <a:gd name="T24" fmla="*/ 1510 w 3242"/>
                <a:gd name="T25" fmla="*/ 1407 h 1669"/>
                <a:gd name="T26" fmla="*/ 1566 w 3242"/>
                <a:gd name="T27" fmla="*/ 1439 h 1669"/>
                <a:gd name="T28" fmla="*/ 1653 w 3242"/>
                <a:gd name="T29" fmla="*/ 1431 h 1669"/>
                <a:gd name="T30" fmla="*/ 1684 w 3242"/>
                <a:gd name="T31" fmla="*/ 1470 h 1669"/>
                <a:gd name="T32" fmla="*/ 1732 w 3242"/>
                <a:gd name="T33" fmla="*/ 1455 h 1669"/>
                <a:gd name="T34" fmla="*/ 1763 w 3242"/>
                <a:gd name="T35" fmla="*/ 1439 h 1669"/>
                <a:gd name="T36" fmla="*/ 1826 w 3242"/>
                <a:gd name="T37" fmla="*/ 1431 h 1669"/>
                <a:gd name="T38" fmla="*/ 1842 w 3242"/>
                <a:gd name="T39" fmla="*/ 1470 h 1669"/>
                <a:gd name="T40" fmla="*/ 1874 w 3242"/>
                <a:gd name="T41" fmla="*/ 1494 h 1669"/>
                <a:gd name="T42" fmla="*/ 1882 w 3242"/>
                <a:gd name="T43" fmla="*/ 1565 h 1669"/>
                <a:gd name="T44" fmla="*/ 1945 w 3242"/>
                <a:gd name="T45" fmla="*/ 1541 h 1669"/>
                <a:gd name="T46" fmla="*/ 2008 w 3242"/>
                <a:gd name="T47" fmla="*/ 1526 h 1669"/>
                <a:gd name="T48" fmla="*/ 2056 w 3242"/>
                <a:gd name="T49" fmla="*/ 1565 h 1669"/>
                <a:gd name="T50" fmla="*/ 2103 w 3242"/>
                <a:gd name="T51" fmla="*/ 1557 h 1669"/>
                <a:gd name="T52" fmla="*/ 2190 w 3242"/>
                <a:gd name="T53" fmla="*/ 1550 h 1669"/>
                <a:gd name="T54" fmla="*/ 2190 w 3242"/>
                <a:gd name="T55" fmla="*/ 1597 h 1669"/>
                <a:gd name="T56" fmla="*/ 2222 w 3242"/>
                <a:gd name="T57" fmla="*/ 1636 h 1669"/>
                <a:gd name="T58" fmla="*/ 2245 w 3242"/>
                <a:gd name="T59" fmla="*/ 1581 h 1669"/>
                <a:gd name="T60" fmla="*/ 2261 w 3242"/>
                <a:gd name="T61" fmla="*/ 1518 h 1669"/>
                <a:gd name="T62" fmla="*/ 2293 w 3242"/>
                <a:gd name="T63" fmla="*/ 1526 h 1669"/>
                <a:gd name="T64" fmla="*/ 2340 w 3242"/>
                <a:gd name="T65" fmla="*/ 1581 h 1669"/>
                <a:gd name="T66" fmla="*/ 2372 w 3242"/>
                <a:gd name="T67" fmla="*/ 1550 h 1669"/>
                <a:gd name="T68" fmla="*/ 2426 w 3242"/>
                <a:gd name="T69" fmla="*/ 1581 h 1669"/>
                <a:gd name="T70" fmla="*/ 2505 w 3242"/>
                <a:gd name="T71" fmla="*/ 1644 h 1669"/>
                <a:gd name="T72" fmla="*/ 2568 w 3242"/>
                <a:gd name="T73" fmla="*/ 1613 h 1669"/>
                <a:gd name="T74" fmla="*/ 2656 w 3242"/>
                <a:gd name="T75" fmla="*/ 1557 h 1669"/>
                <a:gd name="T76" fmla="*/ 2695 w 3242"/>
                <a:gd name="T77" fmla="*/ 1589 h 1669"/>
                <a:gd name="T78" fmla="*/ 2750 w 3242"/>
                <a:gd name="T79" fmla="*/ 1550 h 1669"/>
                <a:gd name="T80" fmla="*/ 2814 w 3242"/>
                <a:gd name="T81" fmla="*/ 1526 h 1669"/>
                <a:gd name="T82" fmla="*/ 2861 w 3242"/>
                <a:gd name="T83" fmla="*/ 1565 h 1669"/>
                <a:gd name="T84" fmla="*/ 2917 w 3242"/>
                <a:gd name="T85" fmla="*/ 1550 h 1669"/>
                <a:gd name="T86" fmla="*/ 2964 w 3242"/>
                <a:gd name="T87" fmla="*/ 1510 h 1669"/>
                <a:gd name="T88" fmla="*/ 3051 w 3242"/>
                <a:gd name="T89" fmla="*/ 1573 h 1669"/>
                <a:gd name="T90" fmla="*/ 3130 w 3242"/>
                <a:gd name="T91" fmla="*/ 1621 h 1669"/>
                <a:gd name="T92" fmla="*/ 3193 w 3242"/>
                <a:gd name="T93" fmla="*/ 1652 h 1669"/>
                <a:gd name="T94" fmla="*/ 3241 w 3242"/>
                <a:gd name="T95" fmla="*/ 1644 h 1669"/>
                <a:gd name="T96" fmla="*/ 3233 w 3242"/>
                <a:gd name="T97" fmla="*/ 751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2" h="1669">
                  <a:moveTo>
                    <a:pt x="3233" y="751"/>
                  </a:moveTo>
                  <a:lnTo>
                    <a:pt x="3233" y="751"/>
                  </a:lnTo>
                  <a:cubicBezTo>
                    <a:pt x="3138" y="380"/>
                    <a:pt x="3130" y="71"/>
                    <a:pt x="3130" y="71"/>
                  </a:cubicBezTo>
                  <a:cubicBezTo>
                    <a:pt x="1953" y="87"/>
                    <a:pt x="909" y="55"/>
                    <a:pt x="0" y="0"/>
                  </a:cubicBezTo>
                  <a:cubicBezTo>
                    <a:pt x="0" y="245"/>
                    <a:pt x="0" y="245"/>
                    <a:pt x="0" y="245"/>
                  </a:cubicBezTo>
                  <a:cubicBezTo>
                    <a:pt x="1123" y="300"/>
                    <a:pt x="1123" y="300"/>
                    <a:pt x="1123" y="300"/>
                  </a:cubicBezTo>
                  <a:cubicBezTo>
                    <a:pt x="1123" y="300"/>
                    <a:pt x="1107" y="1186"/>
                    <a:pt x="1139" y="1210"/>
                  </a:cubicBezTo>
                  <a:cubicBezTo>
                    <a:pt x="1170" y="1233"/>
                    <a:pt x="1178" y="1265"/>
                    <a:pt x="1218" y="1297"/>
                  </a:cubicBezTo>
                  <a:cubicBezTo>
                    <a:pt x="1249" y="1328"/>
                    <a:pt x="1249" y="1297"/>
                    <a:pt x="1297" y="1304"/>
                  </a:cubicBezTo>
                  <a:cubicBezTo>
                    <a:pt x="1336" y="1320"/>
                    <a:pt x="1321" y="1281"/>
                    <a:pt x="1344" y="1273"/>
                  </a:cubicBezTo>
                  <a:cubicBezTo>
                    <a:pt x="1360" y="1265"/>
                    <a:pt x="1376" y="1297"/>
                    <a:pt x="1392" y="1320"/>
                  </a:cubicBezTo>
                  <a:cubicBezTo>
                    <a:pt x="1400" y="1344"/>
                    <a:pt x="1392" y="1383"/>
                    <a:pt x="1423" y="1391"/>
                  </a:cubicBezTo>
                  <a:cubicBezTo>
                    <a:pt x="1455" y="1399"/>
                    <a:pt x="1463" y="1415"/>
                    <a:pt x="1510" y="1407"/>
                  </a:cubicBezTo>
                  <a:cubicBezTo>
                    <a:pt x="1550" y="1407"/>
                    <a:pt x="1566" y="1439"/>
                    <a:pt x="1566" y="1439"/>
                  </a:cubicBezTo>
                  <a:cubicBezTo>
                    <a:pt x="1589" y="1455"/>
                    <a:pt x="1621" y="1431"/>
                    <a:pt x="1653" y="1431"/>
                  </a:cubicBezTo>
                  <a:cubicBezTo>
                    <a:pt x="1684" y="1439"/>
                    <a:pt x="1684" y="1447"/>
                    <a:pt x="1684" y="1470"/>
                  </a:cubicBezTo>
                  <a:cubicBezTo>
                    <a:pt x="1692" y="1494"/>
                    <a:pt x="1724" y="1486"/>
                    <a:pt x="1732" y="1455"/>
                  </a:cubicBezTo>
                  <a:cubicBezTo>
                    <a:pt x="1739" y="1423"/>
                    <a:pt x="1763" y="1447"/>
                    <a:pt x="1763" y="1439"/>
                  </a:cubicBezTo>
                  <a:cubicBezTo>
                    <a:pt x="1771" y="1423"/>
                    <a:pt x="1795" y="1431"/>
                    <a:pt x="1826" y="1431"/>
                  </a:cubicBezTo>
                  <a:cubicBezTo>
                    <a:pt x="1850" y="1431"/>
                    <a:pt x="1842" y="1447"/>
                    <a:pt x="1842" y="1470"/>
                  </a:cubicBezTo>
                  <a:cubicBezTo>
                    <a:pt x="1842" y="1494"/>
                    <a:pt x="1850" y="1486"/>
                    <a:pt x="1874" y="1494"/>
                  </a:cubicBezTo>
                  <a:cubicBezTo>
                    <a:pt x="1890" y="1510"/>
                    <a:pt x="1874" y="1541"/>
                    <a:pt x="1882" y="1565"/>
                  </a:cubicBezTo>
                  <a:cubicBezTo>
                    <a:pt x="1898" y="1597"/>
                    <a:pt x="1929" y="1557"/>
                    <a:pt x="1945" y="1541"/>
                  </a:cubicBezTo>
                  <a:cubicBezTo>
                    <a:pt x="1953" y="1518"/>
                    <a:pt x="1977" y="1518"/>
                    <a:pt x="2008" y="1526"/>
                  </a:cubicBezTo>
                  <a:cubicBezTo>
                    <a:pt x="2040" y="1534"/>
                    <a:pt x="2048" y="1550"/>
                    <a:pt x="2056" y="1565"/>
                  </a:cubicBezTo>
                  <a:cubicBezTo>
                    <a:pt x="2072" y="1581"/>
                    <a:pt x="2103" y="1581"/>
                    <a:pt x="2103" y="1557"/>
                  </a:cubicBezTo>
                  <a:cubicBezTo>
                    <a:pt x="2103" y="1541"/>
                    <a:pt x="2174" y="1550"/>
                    <a:pt x="2190" y="1550"/>
                  </a:cubicBezTo>
                  <a:cubicBezTo>
                    <a:pt x="2206" y="1550"/>
                    <a:pt x="2198" y="1565"/>
                    <a:pt x="2190" y="1597"/>
                  </a:cubicBezTo>
                  <a:cubicBezTo>
                    <a:pt x="2182" y="1628"/>
                    <a:pt x="2206" y="1628"/>
                    <a:pt x="2222" y="1636"/>
                  </a:cubicBezTo>
                  <a:cubicBezTo>
                    <a:pt x="2238" y="1644"/>
                    <a:pt x="2245" y="1605"/>
                    <a:pt x="2245" y="1581"/>
                  </a:cubicBezTo>
                  <a:cubicBezTo>
                    <a:pt x="2245" y="1550"/>
                    <a:pt x="2245" y="1557"/>
                    <a:pt x="2261" y="1518"/>
                  </a:cubicBezTo>
                  <a:cubicBezTo>
                    <a:pt x="2277" y="1486"/>
                    <a:pt x="2277" y="1518"/>
                    <a:pt x="2293" y="1526"/>
                  </a:cubicBezTo>
                  <a:cubicBezTo>
                    <a:pt x="2309" y="1541"/>
                    <a:pt x="2317" y="1557"/>
                    <a:pt x="2340" y="1581"/>
                  </a:cubicBezTo>
                  <a:cubicBezTo>
                    <a:pt x="2356" y="1597"/>
                    <a:pt x="2364" y="1573"/>
                    <a:pt x="2372" y="1550"/>
                  </a:cubicBezTo>
                  <a:cubicBezTo>
                    <a:pt x="2380" y="1526"/>
                    <a:pt x="2403" y="1557"/>
                    <a:pt x="2426" y="1581"/>
                  </a:cubicBezTo>
                  <a:cubicBezTo>
                    <a:pt x="2458" y="1613"/>
                    <a:pt x="2474" y="1628"/>
                    <a:pt x="2505" y="1644"/>
                  </a:cubicBezTo>
                  <a:cubicBezTo>
                    <a:pt x="2529" y="1668"/>
                    <a:pt x="2545" y="1636"/>
                    <a:pt x="2568" y="1613"/>
                  </a:cubicBezTo>
                  <a:cubicBezTo>
                    <a:pt x="2584" y="1589"/>
                    <a:pt x="2616" y="1565"/>
                    <a:pt x="2656" y="1557"/>
                  </a:cubicBezTo>
                  <a:cubicBezTo>
                    <a:pt x="2687" y="1550"/>
                    <a:pt x="2671" y="1565"/>
                    <a:pt x="2695" y="1589"/>
                  </a:cubicBezTo>
                  <a:cubicBezTo>
                    <a:pt x="2727" y="1605"/>
                    <a:pt x="2743" y="1581"/>
                    <a:pt x="2750" y="1550"/>
                  </a:cubicBezTo>
                  <a:cubicBezTo>
                    <a:pt x="2750" y="1526"/>
                    <a:pt x="2798" y="1526"/>
                    <a:pt x="2814" y="1526"/>
                  </a:cubicBezTo>
                  <a:cubicBezTo>
                    <a:pt x="2837" y="1526"/>
                    <a:pt x="2830" y="1541"/>
                    <a:pt x="2861" y="1565"/>
                  </a:cubicBezTo>
                  <a:cubicBezTo>
                    <a:pt x="2893" y="1589"/>
                    <a:pt x="2908" y="1565"/>
                    <a:pt x="2917" y="1550"/>
                  </a:cubicBezTo>
                  <a:cubicBezTo>
                    <a:pt x="2932" y="1534"/>
                    <a:pt x="2940" y="1510"/>
                    <a:pt x="2964" y="1510"/>
                  </a:cubicBezTo>
                  <a:cubicBezTo>
                    <a:pt x="2988" y="1510"/>
                    <a:pt x="3011" y="1526"/>
                    <a:pt x="3051" y="1573"/>
                  </a:cubicBezTo>
                  <a:cubicBezTo>
                    <a:pt x="3090" y="1621"/>
                    <a:pt x="3122" y="1613"/>
                    <a:pt x="3130" y="1621"/>
                  </a:cubicBezTo>
                  <a:cubicBezTo>
                    <a:pt x="3138" y="1636"/>
                    <a:pt x="3161" y="1652"/>
                    <a:pt x="3193" y="1652"/>
                  </a:cubicBezTo>
                  <a:cubicBezTo>
                    <a:pt x="3225" y="1652"/>
                    <a:pt x="3225" y="1644"/>
                    <a:pt x="3241" y="1644"/>
                  </a:cubicBezTo>
                  <a:lnTo>
                    <a:pt x="3233" y="751"/>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7" name="Freeform 25"/>
            <p:cNvSpPr>
              <a:spLocks noChangeArrowheads="1"/>
            </p:cNvSpPr>
            <p:nvPr/>
          </p:nvSpPr>
          <p:spPr bwMode="auto">
            <a:xfrm>
              <a:off x="10996071" y="6629895"/>
              <a:ext cx="1709328" cy="874378"/>
            </a:xfrm>
            <a:custGeom>
              <a:avLst/>
              <a:gdLst>
                <a:gd name="T0" fmla="*/ 2434 w 3250"/>
                <a:gd name="T1" fmla="*/ 1589 h 1661"/>
                <a:gd name="T2" fmla="*/ 2380 w 3250"/>
                <a:gd name="T3" fmla="*/ 1557 h 1661"/>
                <a:gd name="T4" fmla="*/ 2285 w 3250"/>
                <a:gd name="T5" fmla="*/ 1518 h 1661"/>
                <a:gd name="T6" fmla="*/ 2253 w 3250"/>
                <a:gd name="T7" fmla="*/ 1581 h 1661"/>
                <a:gd name="T8" fmla="*/ 2190 w 3250"/>
                <a:gd name="T9" fmla="*/ 1597 h 1661"/>
                <a:gd name="T10" fmla="*/ 2190 w 3250"/>
                <a:gd name="T11" fmla="*/ 1550 h 1661"/>
                <a:gd name="T12" fmla="*/ 2064 w 3250"/>
                <a:gd name="T13" fmla="*/ 1565 h 1661"/>
                <a:gd name="T14" fmla="*/ 1906 w 3250"/>
                <a:gd name="T15" fmla="*/ 1581 h 1661"/>
                <a:gd name="T16" fmla="*/ 1866 w 3250"/>
                <a:gd name="T17" fmla="*/ 1494 h 1661"/>
                <a:gd name="T18" fmla="*/ 1834 w 3250"/>
                <a:gd name="T19" fmla="*/ 1431 h 1661"/>
                <a:gd name="T20" fmla="*/ 1771 w 3250"/>
                <a:gd name="T21" fmla="*/ 1447 h 1661"/>
                <a:gd name="T22" fmla="*/ 1708 w 3250"/>
                <a:gd name="T23" fmla="*/ 1486 h 1661"/>
                <a:gd name="T24" fmla="*/ 1621 w 3250"/>
                <a:gd name="T25" fmla="*/ 1439 h 1661"/>
                <a:gd name="T26" fmla="*/ 1566 w 3250"/>
                <a:gd name="T27" fmla="*/ 1439 h 1661"/>
                <a:gd name="T28" fmla="*/ 1431 w 3250"/>
                <a:gd name="T29" fmla="*/ 1391 h 1661"/>
                <a:gd name="T30" fmla="*/ 1360 w 3250"/>
                <a:gd name="T31" fmla="*/ 1273 h 1661"/>
                <a:gd name="T32" fmla="*/ 1305 w 3250"/>
                <a:gd name="T33" fmla="*/ 1312 h 1661"/>
                <a:gd name="T34" fmla="*/ 1218 w 3250"/>
                <a:gd name="T35" fmla="*/ 1297 h 1661"/>
                <a:gd name="T36" fmla="*/ 0 w 3250"/>
                <a:gd name="T37" fmla="*/ 245 h 1661"/>
                <a:gd name="T38" fmla="*/ 3138 w 3250"/>
                <a:gd name="T39" fmla="*/ 71 h 1661"/>
                <a:gd name="T40" fmla="*/ 3249 w 3250"/>
                <a:gd name="T41" fmla="*/ 751 h 1661"/>
                <a:gd name="T42" fmla="*/ 3201 w 3250"/>
                <a:gd name="T43" fmla="*/ 1660 h 1661"/>
                <a:gd name="T44" fmla="*/ 2972 w 3250"/>
                <a:gd name="T45" fmla="*/ 1510 h 1661"/>
                <a:gd name="T46" fmla="*/ 2893 w 3250"/>
                <a:gd name="T47" fmla="*/ 1581 h 1661"/>
                <a:gd name="T48" fmla="*/ 2758 w 3250"/>
                <a:gd name="T49" fmla="*/ 1550 h 1661"/>
                <a:gd name="T50" fmla="*/ 2679 w 3250"/>
                <a:gd name="T51" fmla="*/ 1557 h 1661"/>
                <a:gd name="T52" fmla="*/ 2529 w 3250"/>
                <a:gd name="T53" fmla="*/ 1660 h 1661"/>
                <a:gd name="T54" fmla="*/ 2442 w 3250"/>
                <a:gd name="T55" fmla="*/ 1581 h 1661"/>
                <a:gd name="T56" fmla="*/ 2576 w 3250"/>
                <a:gd name="T57" fmla="*/ 1613 h 1661"/>
                <a:gd name="T58" fmla="*/ 2711 w 3250"/>
                <a:gd name="T59" fmla="*/ 1581 h 1661"/>
                <a:gd name="T60" fmla="*/ 2845 w 3250"/>
                <a:gd name="T61" fmla="*/ 1534 h 1661"/>
                <a:gd name="T62" fmla="*/ 2925 w 3250"/>
                <a:gd name="T63" fmla="*/ 1550 h 1661"/>
                <a:gd name="T64" fmla="*/ 3122 w 3250"/>
                <a:gd name="T65" fmla="*/ 1613 h 1661"/>
                <a:gd name="T66" fmla="*/ 3241 w 3250"/>
                <a:gd name="T67" fmla="*/ 1636 h 1661"/>
                <a:gd name="T68" fmla="*/ 16 w 3250"/>
                <a:gd name="T69" fmla="*/ 8 h 1661"/>
                <a:gd name="T70" fmla="*/ 1147 w 3250"/>
                <a:gd name="T71" fmla="*/ 1202 h 1661"/>
                <a:gd name="T72" fmla="*/ 1265 w 3250"/>
                <a:gd name="T73" fmla="*/ 1304 h 1661"/>
                <a:gd name="T74" fmla="*/ 1336 w 3250"/>
                <a:gd name="T75" fmla="*/ 1288 h 1661"/>
                <a:gd name="T76" fmla="*/ 1400 w 3250"/>
                <a:gd name="T77" fmla="*/ 1320 h 1661"/>
                <a:gd name="T78" fmla="*/ 1503 w 3250"/>
                <a:gd name="T79" fmla="*/ 1407 h 1661"/>
                <a:gd name="T80" fmla="*/ 1621 w 3250"/>
                <a:gd name="T81" fmla="*/ 1439 h 1661"/>
                <a:gd name="T82" fmla="*/ 1700 w 3250"/>
                <a:gd name="T83" fmla="*/ 1470 h 1661"/>
                <a:gd name="T84" fmla="*/ 1763 w 3250"/>
                <a:gd name="T85" fmla="*/ 1439 h 1661"/>
                <a:gd name="T86" fmla="*/ 1811 w 3250"/>
                <a:gd name="T87" fmla="*/ 1423 h 1661"/>
                <a:gd name="T88" fmla="*/ 1858 w 3250"/>
                <a:gd name="T89" fmla="*/ 1470 h 1661"/>
                <a:gd name="T90" fmla="*/ 1898 w 3250"/>
                <a:gd name="T91" fmla="*/ 1565 h 1661"/>
                <a:gd name="T92" fmla="*/ 2064 w 3250"/>
                <a:gd name="T93" fmla="*/ 1557 h 1661"/>
                <a:gd name="T94" fmla="*/ 2166 w 3250"/>
                <a:gd name="T95" fmla="*/ 1541 h 1661"/>
                <a:gd name="T96" fmla="*/ 2206 w 3250"/>
                <a:gd name="T97" fmla="*/ 1573 h 1661"/>
                <a:gd name="T98" fmla="*/ 2230 w 3250"/>
                <a:gd name="T99" fmla="*/ 1636 h 1661"/>
                <a:gd name="T100" fmla="*/ 2285 w 3250"/>
                <a:gd name="T101" fmla="*/ 1502 h 1661"/>
                <a:gd name="T102" fmla="*/ 2356 w 3250"/>
                <a:gd name="T103" fmla="*/ 1581 h 1661"/>
                <a:gd name="T104" fmla="*/ 2529 w 3250"/>
                <a:gd name="T105" fmla="*/ 1660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50" h="1661">
                  <a:moveTo>
                    <a:pt x="2529" y="1660"/>
                  </a:moveTo>
                  <a:lnTo>
                    <a:pt x="2529" y="1660"/>
                  </a:lnTo>
                  <a:cubicBezTo>
                    <a:pt x="2521" y="1660"/>
                    <a:pt x="2513" y="1652"/>
                    <a:pt x="2505" y="1652"/>
                  </a:cubicBezTo>
                  <a:cubicBezTo>
                    <a:pt x="2482" y="1628"/>
                    <a:pt x="2466" y="1613"/>
                    <a:pt x="2434" y="1589"/>
                  </a:cubicBezTo>
                  <a:cubicBezTo>
                    <a:pt x="2434" y="1581"/>
                    <a:pt x="2426" y="1581"/>
                    <a:pt x="2426" y="1573"/>
                  </a:cubicBezTo>
                  <a:cubicBezTo>
                    <a:pt x="2411" y="1557"/>
                    <a:pt x="2395" y="1541"/>
                    <a:pt x="2388" y="1541"/>
                  </a:cubicBezTo>
                  <a:cubicBezTo>
                    <a:pt x="2388" y="1541"/>
                    <a:pt x="2388" y="1541"/>
                    <a:pt x="2380" y="1550"/>
                  </a:cubicBezTo>
                  <a:cubicBezTo>
                    <a:pt x="2380" y="1557"/>
                    <a:pt x="2380" y="1557"/>
                    <a:pt x="2380" y="1557"/>
                  </a:cubicBezTo>
                  <a:cubicBezTo>
                    <a:pt x="2372" y="1573"/>
                    <a:pt x="2364" y="1589"/>
                    <a:pt x="2356" y="1589"/>
                  </a:cubicBezTo>
                  <a:cubicBezTo>
                    <a:pt x="2348" y="1589"/>
                    <a:pt x="2348" y="1589"/>
                    <a:pt x="2340" y="1581"/>
                  </a:cubicBezTo>
                  <a:cubicBezTo>
                    <a:pt x="2325" y="1557"/>
                    <a:pt x="2317" y="1550"/>
                    <a:pt x="2301" y="1534"/>
                  </a:cubicBezTo>
                  <a:cubicBezTo>
                    <a:pt x="2293" y="1526"/>
                    <a:pt x="2293" y="1526"/>
                    <a:pt x="2285" y="1518"/>
                  </a:cubicBezTo>
                  <a:cubicBezTo>
                    <a:pt x="2285" y="1510"/>
                    <a:pt x="2285" y="1510"/>
                    <a:pt x="2285" y="1510"/>
                  </a:cubicBezTo>
                  <a:cubicBezTo>
                    <a:pt x="2285" y="1510"/>
                    <a:pt x="2277" y="1510"/>
                    <a:pt x="2277" y="1526"/>
                  </a:cubicBezTo>
                  <a:cubicBezTo>
                    <a:pt x="2269" y="1534"/>
                    <a:pt x="2269" y="1541"/>
                    <a:pt x="2262" y="1550"/>
                  </a:cubicBezTo>
                  <a:cubicBezTo>
                    <a:pt x="2253" y="1557"/>
                    <a:pt x="2253" y="1565"/>
                    <a:pt x="2253" y="1581"/>
                  </a:cubicBezTo>
                  <a:cubicBezTo>
                    <a:pt x="2253" y="1605"/>
                    <a:pt x="2246" y="1644"/>
                    <a:pt x="2230" y="1644"/>
                  </a:cubicBezTo>
                  <a:cubicBezTo>
                    <a:pt x="2230" y="1644"/>
                    <a:pt x="2230" y="1644"/>
                    <a:pt x="2230" y="1636"/>
                  </a:cubicBezTo>
                  <a:cubicBezTo>
                    <a:pt x="2222" y="1636"/>
                    <a:pt x="2222" y="1636"/>
                    <a:pt x="2222" y="1636"/>
                  </a:cubicBezTo>
                  <a:cubicBezTo>
                    <a:pt x="2206" y="1636"/>
                    <a:pt x="2190" y="1628"/>
                    <a:pt x="2190" y="1597"/>
                  </a:cubicBezTo>
                  <a:cubicBezTo>
                    <a:pt x="2198" y="1589"/>
                    <a:pt x="2198" y="1581"/>
                    <a:pt x="2198" y="1573"/>
                  </a:cubicBezTo>
                  <a:cubicBezTo>
                    <a:pt x="2198" y="1565"/>
                    <a:pt x="2206" y="1550"/>
                    <a:pt x="2206" y="1550"/>
                  </a:cubicBezTo>
                  <a:cubicBezTo>
                    <a:pt x="2198" y="1550"/>
                    <a:pt x="2198" y="1550"/>
                    <a:pt x="2198" y="1550"/>
                  </a:cubicBezTo>
                  <a:cubicBezTo>
                    <a:pt x="2198" y="1550"/>
                    <a:pt x="2198" y="1550"/>
                    <a:pt x="2190" y="1550"/>
                  </a:cubicBezTo>
                  <a:cubicBezTo>
                    <a:pt x="2182" y="1550"/>
                    <a:pt x="2174" y="1550"/>
                    <a:pt x="2166" y="1550"/>
                  </a:cubicBezTo>
                  <a:cubicBezTo>
                    <a:pt x="2119" y="1550"/>
                    <a:pt x="2111" y="1557"/>
                    <a:pt x="2111" y="1557"/>
                  </a:cubicBezTo>
                  <a:cubicBezTo>
                    <a:pt x="2111" y="1573"/>
                    <a:pt x="2103" y="1581"/>
                    <a:pt x="2087" y="1581"/>
                  </a:cubicBezTo>
                  <a:cubicBezTo>
                    <a:pt x="2080" y="1581"/>
                    <a:pt x="2072" y="1573"/>
                    <a:pt x="2064" y="1565"/>
                  </a:cubicBezTo>
                  <a:lnTo>
                    <a:pt x="2064" y="1565"/>
                  </a:lnTo>
                  <a:cubicBezTo>
                    <a:pt x="2048" y="1550"/>
                    <a:pt x="2040" y="1534"/>
                    <a:pt x="2016" y="1526"/>
                  </a:cubicBezTo>
                  <a:cubicBezTo>
                    <a:pt x="1985" y="1518"/>
                    <a:pt x="1961" y="1526"/>
                    <a:pt x="1953" y="1541"/>
                  </a:cubicBezTo>
                  <a:cubicBezTo>
                    <a:pt x="1945" y="1557"/>
                    <a:pt x="1922" y="1581"/>
                    <a:pt x="1906" y="1581"/>
                  </a:cubicBezTo>
                  <a:cubicBezTo>
                    <a:pt x="1898" y="1581"/>
                    <a:pt x="1890" y="1581"/>
                    <a:pt x="1890" y="1573"/>
                  </a:cubicBezTo>
                  <a:cubicBezTo>
                    <a:pt x="1890" y="1557"/>
                    <a:pt x="1890" y="1541"/>
                    <a:pt x="1890" y="1534"/>
                  </a:cubicBezTo>
                  <a:cubicBezTo>
                    <a:pt x="1890" y="1518"/>
                    <a:pt x="1890" y="1502"/>
                    <a:pt x="1874" y="1502"/>
                  </a:cubicBezTo>
                  <a:lnTo>
                    <a:pt x="1866" y="1494"/>
                  </a:lnTo>
                  <a:cubicBezTo>
                    <a:pt x="1850" y="1494"/>
                    <a:pt x="1850" y="1494"/>
                    <a:pt x="1850" y="1470"/>
                  </a:cubicBezTo>
                  <a:lnTo>
                    <a:pt x="1850" y="1463"/>
                  </a:lnTo>
                  <a:cubicBezTo>
                    <a:pt x="1850" y="1447"/>
                    <a:pt x="1850" y="1439"/>
                    <a:pt x="1842" y="1439"/>
                  </a:cubicBezTo>
                  <a:lnTo>
                    <a:pt x="1834" y="1431"/>
                  </a:lnTo>
                  <a:cubicBezTo>
                    <a:pt x="1819" y="1431"/>
                    <a:pt x="1811" y="1431"/>
                    <a:pt x="1803" y="1431"/>
                  </a:cubicBezTo>
                  <a:cubicBezTo>
                    <a:pt x="1803" y="1431"/>
                    <a:pt x="1795" y="1431"/>
                    <a:pt x="1787" y="1431"/>
                  </a:cubicBezTo>
                  <a:cubicBezTo>
                    <a:pt x="1779" y="1431"/>
                    <a:pt x="1779" y="1431"/>
                    <a:pt x="1779" y="1439"/>
                  </a:cubicBezTo>
                  <a:lnTo>
                    <a:pt x="1771" y="1447"/>
                  </a:lnTo>
                  <a:cubicBezTo>
                    <a:pt x="1771" y="1447"/>
                    <a:pt x="1763" y="1447"/>
                    <a:pt x="1763" y="1439"/>
                  </a:cubicBezTo>
                  <a:lnTo>
                    <a:pt x="1755" y="1439"/>
                  </a:lnTo>
                  <a:cubicBezTo>
                    <a:pt x="1755" y="1439"/>
                    <a:pt x="1747" y="1439"/>
                    <a:pt x="1747" y="1455"/>
                  </a:cubicBezTo>
                  <a:cubicBezTo>
                    <a:pt x="1740" y="1478"/>
                    <a:pt x="1724" y="1486"/>
                    <a:pt x="1708" y="1486"/>
                  </a:cubicBezTo>
                  <a:cubicBezTo>
                    <a:pt x="1700" y="1486"/>
                    <a:pt x="1692" y="1486"/>
                    <a:pt x="1692" y="1470"/>
                  </a:cubicBezTo>
                  <a:cubicBezTo>
                    <a:pt x="1692" y="1470"/>
                    <a:pt x="1692" y="1470"/>
                    <a:pt x="1692" y="1463"/>
                  </a:cubicBezTo>
                  <a:cubicBezTo>
                    <a:pt x="1692" y="1447"/>
                    <a:pt x="1684" y="1439"/>
                    <a:pt x="1661" y="1439"/>
                  </a:cubicBezTo>
                  <a:cubicBezTo>
                    <a:pt x="1645" y="1431"/>
                    <a:pt x="1637" y="1439"/>
                    <a:pt x="1621" y="1439"/>
                  </a:cubicBezTo>
                  <a:cubicBezTo>
                    <a:pt x="1613" y="1447"/>
                    <a:pt x="1605" y="1447"/>
                    <a:pt x="1597" y="1447"/>
                  </a:cubicBezTo>
                  <a:cubicBezTo>
                    <a:pt x="1582" y="1447"/>
                    <a:pt x="1574" y="1447"/>
                    <a:pt x="1566" y="1439"/>
                  </a:cubicBezTo>
                  <a:lnTo>
                    <a:pt x="1566" y="1439"/>
                  </a:lnTo>
                  <a:lnTo>
                    <a:pt x="1566" y="1439"/>
                  </a:lnTo>
                  <a:cubicBezTo>
                    <a:pt x="1566" y="1439"/>
                    <a:pt x="1558" y="1407"/>
                    <a:pt x="1518" y="1415"/>
                  </a:cubicBezTo>
                  <a:cubicBezTo>
                    <a:pt x="1510" y="1415"/>
                    <a:pt x="1503" y="1415"/>
                    <a:pt x="1503" y="1415"/>
                  </a:cubicBezTo>
                  <a:cubicBezTo>
                    <a:pt x="1479" y="1415"/>
                    <a:pt x="1471" y="1407"/>
                    <a:pt x="1455" y="1399"/>
                  </a:cubicBezTo>
                  <a:cubicBezTo>
                    <a:pt x="1447" y="1399"/>
                    <a:pt x="1439" y="1399"/>
                    <a:pt x="1431" y="1391"/>
                  </a:cubicBezTo>
                  <a:cubicBezTo>
                    <a:pt x="1408" y="1391"/>
                    <a:pt x="1400" y="1368"/>
                    <a:pt x="1400" y="1352"/>
                  </a:cubicBezTo>
                  <a:cubicBezTo>
                    <a:pt x="1400" y="1336"/>
                    <a:pt x="1400" y="1328"/>
                    <a:pt x="1392" y="1320"/>
                  </a:cubicBezTo>
                  <a:cubicBezTo>
                    <a:pt x="1392" y="1312"/>
                    <a:pt x="1392" y="1312"/>
                    <a:pt x="1392" y="1312"/>
                  </a:cubicBezTo>
                  <a:cubicBezTo>
                    <a:pt x="1384" y="1297"/>
                    <a:pt x="1368" y="1273"/>
                    <a:pt x="1360" y="1273"/>
                  </a:cubicBezTo>
                  <a:cubicBezTo>
                    <a:pt x="1352" y="1273"/>
                    <a:pt x="1352" y="1273"/>
                    <a:pt x="1352" y="1273"/>
                  </a:cubicBezTo>
                  <a:cubicBezTo>
                    <a:pt x="1344" y="1281"/>
                    <a:pt x="1344" y="1281"/>
                    <a:pt x="1344" y="1288"/>
                  </a:cubicBezTo>
                  <a:cubicBezTo>
                    <a:pt x="1336" y="1304"/>
                    <a:pt x="1336" y="1312"/>
                    <a:pt x="1321" y="1312"/>
                  </a:cubicBezTo>
                  <a:cubicBezTo>
                    <a:pt x="1313" y="1312"/>
                    <a:pt x="1305" y="1312"/>
                    <a:pt x="1305" y="1312"/>
                  </a:cubicBezTo>
                  <a:cubicBezTo>
                    <a:pt x="1297" y="1304"/>
                    <a:pt x="1289" y="1304"/>
                    <a:pt x="1281" y="1304"/>
                  </a:cubicBezTo>
                  <a:cubicBezTo>
                    <a:pt x="1273" y="1304"/>
                    <a:pt x="1273" y="1312"/>
                    <a:pt x="1265" y="1312"/>
                  </a:cubicBezTo>
                  <a:cubicBezTo>
                    <a:pt x="1257" y="1312"/>
                    <a:pt x="1257" y="1312"/>
                    <a:pt x="1250" y="1312"/>
                  </a:cubicBezTo>
                  <a:cubicBezTo>
                    <a:pt x="1242" y="1312"/>
                    <a:pt x="1234" y="1312"/>
                    <a:pt x="1218" y="1297"/>
                  </a:cubicBezTo>
                  <a:cubicBezTo>
                    <a:pt x="1202" y="1288"/>
                    <a:pt x="1186" y="1265"/>
                    <a:pt x="1178" y="1249"/>
                  </a:cubicBezTo>
                  <a:cubicBezTo>
                    <a:pt x="1170" y="1233"/>
                    <a:pt x="1163" y="1225"/>
                    <a:pt x="1147" y="1210"/>
                  </a:cubicBezTo>
                  <a:cubicBezTo>
                    <a:pt x="1107" y="1194"/>
                    <a:pt x="1123" y="411"/>
                    <a:pt x="1123" y="308"/>
                  </a:cubicBezTo>
                  <a:cubicBezTo>
                    <a:pt x="0" y="245"/>
                    <a:pt x="0" y="245"/>
                    <a:pt x="0" y="245"/>
                  </a:cubicBezTo>
                  <a:cubicBezTo>
                    <a:pt x="8" y="0"/>
                    <a:pt x="8" y="0"/>
                    <a:pt x="8" y="0"/>
                  </a:cubicBezTo>
                  <a:lnTo>
                    <a:pt x="8" y="0"/>
                  </a:lnTo>
                  <a:cubicBezTo>
                    <a:pt x="839" y="47"/>
                    <a:pt x="1692" y="71"/>
                    <a:pt x="2569" y="71"/>
                  </a:cubicBezTo>
                  <a:cubicBezTo>
                    <a:pt x="2758" y="71"/>
                    <a:pt x="2948" y="71"/>
                    <a:pt x="3138" y="71"/>
                  </a:cubicBezTo>
                  <a:cubicBezTo>
                    <a:pt x="3146" y="71"/>
                    <a:pt x="3146" y="71"/>
                    <a:pt x="3146" y="71"/>
                  </a:cubicBezTo>
                  <a:lnTo>
                    <a:pt x="3146" y="71"/>
                  </a:lnTo>
                  <a:cubicBezTo>
                    <a:pt x="3146" y="71"/>
                    <a:pt x="3154" y="380"/>
                    <a:pt x="3249" y="751"/>
                  </a:cubicBezTo>
                  <a:lnTo>
                    <a:pt x="3249" y="751"/>
                  </a:lnTo>
                  <a:cubicBezTo>
                    <a:pt x="3249" y="1644"/>
                    <a:pt x="3249" y="1644"/>
                    <a:pt x="3249" y="1644"/>
                  </a:cubicBezTo>
                  <a:lnTo>
                    <a:pt x="3249" y="1644"/>
                  </a:lnTo>
                  <a:cubicBezTo>
                    <a:pt x="3241" y="1644"/>
                    <a:pt x="3241" y="1644"/>
                    <a:pt x="3233" y="1652"/>
                  </a:cubicBezTo>
                  <a:cubicBezTo>
                    <a:pt x="3225" y="1652"/>
                    <a:pt x="3225" y="1660"/>
                    <a:pt x="3201" y="1660"/>
                  </a:cubicBezTo>
                  <a:cubicBezTo>
                    <a:pt x="3169" y="1660"/>
                    <a:pt x="3146" y="1636"/>
                    <a:pt x="3138" y="1628"/>
                  </a:cubicBezTo>
                  <a:cubicBezTo>
                    <a:pt x="3130" y="1621"/>
                    <a:pt x="3130" y="1621"/>
                    <a:pt x="3122" y="1621"/>
                  </a:cubicBezTo>
                  <a:cubicBezTo>
                    <a:pt x="3106" y="1613"/>
                    <a:pt x="3083" y="1605"/>
                    <a:pt x="3059" y="1573"/>
                  </a:cubicBezTo>
                  <a:cubicBezTo>
                    <a:pt x="3019" y="1526"/>
                    <a:pt x="2996" y="1510"/>
                    <a:pt x="2972" y="1510"/>
                  </a:cubicBezTo>
                  <a:cubicBezTo>
                    <a:pt x="2956" y="1518"/>
                    <a:pt x="2948" y="1526"/>
                    <a:pt x="2940" y="1541"/>
                  </a:cubicBezTo>
                  <a:cubicBezTo>
                    <a:pt x="2932" y="1541"/>
                    <a:pt x="2932" y="1550"/>
                    <a:pt x="2932" y="1550"/>
                  </a:cubicBezTo>
                  <a:cubicBezTo>
                    <a:pt x="2932" y="1550"/>
                    <a:pt x="2932" y="1557"/>
                    <a:pt x="2925" y="1557"/>
                  </a:cubicBezTo>
                  <a:cubicBezTo>
                    <a:pt x="2916" y="1565"/>
                    <a:pt x="2909" y="1581"/>
                    <a:pt x="2893" y="1581"/>
                  </a:cubicBezTo>
                  <a:cubicBezTo>
                    <a:pt x="2885" y="1581"/>
                    <a:pt x="2877" y="1573"/>
                    <a:pt x="2869" y="1565"/>
                  </a:cubicBezTo>
                  <a:cubicBezTo>
                    <a:pt x="2853" y="1557"/>
                    <a:pt x="2845" y="1550"/>
                    <a:pt x="2838" y="1541"/>
                  </a:cubicBezTo>
                  <a:cubicBezTo>
                    <a:pt x="2838" y="1534"/>
                    <a:pt x="2830" y="1526"/>
                    <a:pt x="2822" y="1526"/>
                  </a:cubicBezTo>
                  <a:cubicBezTo>
                    <a:pt x="2806" y="1526"/>
                    <a:pt x="2766" y="1526"/>
                    <a:pt x="2758" y="1550"/>
                  </a:cubicBezTo>
                  <a:cubicBezTo>
                    <a:pt x="2751" y="1573"/>
                    <a:pt x="2743" y="1597"/>
                    <a:pt x="2727" y="1597"/>
                  </a:cubicBezTo>
                  <a:cubicBezTo>
                    <a:pt x="2719" y="1597"/>
                    <a:pt x="2711" y="1597"/>
                    <a:pt x="2703" y="1589"/>
                  </a:cubicBezTo>
                  <a:cubicBezTo>
                    <a:pt x="2695" y="1581"/>
                    <a:pt x="2687" y="1573"/>
                    <a:pt x="2687" y="1565"/>
                  </a:cubicBezTo>
                  <a:cubicBezTo>
                    <a:pt x="2687" y="1557"/>
                    <a:pt x="2679" y="1557"/>
                    <a:pt x="2679" y="1557"/>
                  </a:cubicBezTo>
                  <a:cubicBezTo>
                    <a:pt x="2672" y="1557"/>
                    <a:pt x="2672" y="1557"/>
                    <a:pt x="2664" y="1557"/>
                  </a:cubicBezTo>
                  <a:cubicBezTo>
                    <a:pt x="2624" y="1573"/>
                    <a:pt x="2600" y="1589"/>
                    <a:pt x="2576" y="1613"/>
                  </a:cubicBezTo>
                  <a:cubicBezTo>
                    <a:pt x="2576" y="1621"/>
                    <a:pt x="2576" y="1621"/>
                    <a:pt x="2576" y="1621"/>
                  </a:cubicBezTo>
                  <a:cubicBezTo>
                    <a:pt x="2561" y="1644"/>
                    <a:pt x="2545" y="1660"/>
                    <a:pt x="2529" y="1660"/>
                  </a:cubicBezTo>
                  <a:lnTo>
                    <a:pt x="2388" y="1534"/>
                  </a:lnTo>
                  <a:lnTo>
                    <a:pt x="2388" y="1534"/>
                  </a:lnTo>
                  <a:cubicBezTo>
                    <a:pt x="2395" y="1534"/>
                    <a:pt x="2411" y="1550"/>
                    <a:pt x="2426" y="1565"/>
                  </a:cubicBezTo>
                  <a:cubicBezTo>
                    <a:pt x="2434" y="1573"/>
                    <a:pt x="2434" y="1573"/>
                    <a:pt x="2442" y="1581"/>
                  </a:cubicBezTo>
                  <a:cubicBezTo>
                    <a:pt x="2466" y="1605"/>
                    <a:pt x="2482" y="1628"/>
                    <a:pt x="2513" y="1644"/>
                  </a:cubicBezTo>
                  <a:cubicBezTo>
                    <a:pt x="2521" y="1652"/>
                    <a:pt x="2521" y="1652"/>
                    <a:pt x="2529" y="1652"/>
                  </a:cubicBezTo>
                  <a:cubicBezTo>
                    <a:pt x="2545" y="1652"/>
                    <a:pt x="2553" y="1636"/>
                    <a:pt x="2569" y="1621"/>
                  </a:cubicBezTo>
                  <a:cubicBezTo>
                    <a:pt x="2569" y="1613"/>
                    <a:pt x="2569" y="1613"/>
                    <a:pt x="2576" y="1613"/>
                  </a:cubicBezTo>
                  <a:cubicBezTo>
                    <a:pt x="2592" y="1589"/>
                    <a:pt x="2624" y="1565"/>
                    <a:pt x="2664" y="1557"/>
                  </a:cubicBezTo>
                  <a:cubicBezTo>
                    <a:pt x="2664" y="1550"/>
                    <a:pt x="2672" y="1550"/>
                    <a:pt x="2679" y="1550"/>
                  </a:cubicBezTo>
                  <a:cubicBezTo>
                    <a:pt x="2687" y="1550"/>
                    <a:pt x="2687" y="1557"/>
                    <a:pt x="2695" y="1565"/>
                  </a:cubicBezTo>
                  <a:cubicBezTo>
                    <a:pt x="2695" y="1565"/>
                    <a:pt x="2703" y="1573"/>
                    <a:pt x="2711" y="1581"/>
                  </a:cubicBezTo>
                  <a:cubicBezTo>
                    <a:pt x="2711" y="1589"/>
                    <a:pt x="2719" y="1589"/>
                    <a:pt x="2727" y="1589"/>
                  </a:cubicBezTo>
                  <a:cubicBezTo>
                    <a:pt x="2735" y="1589"/>
                    <a:pt x="2751" y="1565"/>
                    <a:pt x="2751" y="1550"/>
                  </a:cubicBezTo>
                  <a:cubicBezTo>
                    <a:pt x="2758" y="1518"/>
                    <a:pt x="2798" y="1518"/>
                    <a:pt x="2822" y="1518"/>
                  </a:cubicBezTo>
                  <a:cubicBezTo>
                    <a:pt x="2838" y="1518"/>
                    <a:pt x="2838" y="1526"/>
                    <a:pt x="2845" y="1534"/>
                  </a:cubicBezTo>
                  <a:cubicBezTo>
                    <a:pt x="2853" y="1541"/>
                    <a:pt x="2853" y="1550"/>
                    <a:pt x="2869" y="1565"/>
                  </a:cubicBezTo>
                  <a:cubicBezTo>
                    <a:pt x="2877" y="1573"/>
                    <a:pt x="2885" y="1573"/>
                    <a:pt x="2893" y="1573"/>
                  </a:cubicBezTo>
                  <a:cubicBezTo>
                    <a:pt x="2909" y="1573"/>
                    <a:pt x="2916" y="1557"/>
                    <a:pt x="2925" y="1550"/>
                  </a:cubicBezTo>
                  <a:lnTo>
                    <a:pt x="2925" y="1550"/>
                  </a:lnTo>
                  <a:cubicBezTo>
                    <a:pt x="2925" y="1541"/>
                    <a:pt x="2932" y="1541"/>
                    <a:pt x="2932" y="1541"/>
                  </a:cubicBezTo>
                  <a:cubicBezTo>
                    <a:pt x="2940" y="1526"/>
                    <a:pt x="2956" y="1510"/>
                    <a:pt x="2972" y="1502"/>
                  </a:cubicBezTo>
                  <a:cubicBezTo>
                    <a:pt x="2996" y="1502"/>
                    <a:pt x="3019" y="1518"/>
                    <a:pt x="3059" y="1565"/>
                  </a:cubicBezTo>
                  <a:cubicBezTo>
                    <a:pt x="3091" y="1605"/>
                    <a:pt x="3106" y="1605"/>
                    <a:pt x="3122" y="1613"/>
                  </a:cubicBezTo>
                  <a:cubicBezTo>
                    <a:pt x="3130" y="1613"/>
                    <a:pt x="3138" y="1613"/>
                    <a:pt x="3138" y="1621"/>
                  </a:cubicBezTo>
                  <a:cubicBezTo>
                    <a:pt x="3154" y="1628"/>
                    <a:pt x="3169" y="1652"/>
                    <a:pt x="3201" y="1652"/>
                  </a:cubicBezTo>
                  <a:cubicBezTo>
                    <a:pt x="3217" y="1652"/>
                    <a:pt x="3225" y="1644"/>
                    <a:pt x="3233" y="1644"/>
                  </a:cubicBezTo>
                  <a:lnTo>
                    <a:pt x="3241" y="1636"/>
                  </a:lnTo>
                  <a:cubicBezTo>
                    <a:pt x="3241" y="751"/>
                    <a:pt x="3241" y="751"/>
                    <a:pt x="3241" y="751"/>
                  </a:cubicBezTo>
                  <a:cubicBezTo>
                    <a:pt x="3154" y="403"/>
                    <a:pt x="3138" y="111"/>
                    <a:pt x="3138" y="71"/>
                  </a:cubicBezTo>
                  <a:cubicBezTo>
                    <a:pt x="2948" y="79"/>
                    <a:pt x="2751" y="79"/>
                    <a:pt x="2569" y="79"/>
                  </a:cubicBezTo>
                  <a:cubicBezTo>
                    <a:pt x="1700" y="79"/>
                    <a:pt x="839" y="55"/>
                    <a:pt x="16" y="8"/>
                  </a:cubicBezTo>
                  <a:cubicBezTo>
                    <a:pt x="8" y="245"/>
                    <a:pt x="8" y="245"/>
                    <a:pt x="8" y="245"/>
                  </a:cubicBezTo>
                  <a:cubicBezTo>
                    <a:pt x="1131" y="300"/>
                    <a:pt x="1131" y="300"/>
                    <a:pt x="1131" y="300"/>
                  </a:cubicBezTo>
                  <a:lnTo>
                    <a:pt x="1131" y="300"/>
                  </a:lnTo>
                  <a:cubicBezTo>
                    <a:pt x="1123" y="656"/>
                    <a:pt x="1123" y="1186"/>
                    <a:pt x="1147" y="1202"/>
                  </a:cubicBezTo>
                  <a:cubicBezTo>
                    <a:pt x="1163" y="1217"/>
                    <a:pt x="1178" y="1233"/>
                    <a:pt x="1186" y="1249"/>
                  </a:cubicBezTo>
                  <a:cubicBezTo>
                    <a:pt x="1194" y="1265"/>
                    <a:pt x="1210" y="1281"/>
                    <a:pt x="1226" y="1297"/>
                  </a:cubicBezTo>
                  <a:cubicBezTo>
                    <a:pt x="1234" y="1304"/>
                    <a:pt x="1242" y="1304"/>
                    <a:pt x="1250" y="1304"/>
                  </a:cubicBezTo>
                  <a:cubicBezTo>
                    <a:pt x="1257" y="1304"/>
                    <a:pt x="1257" y="1304"/>
                    <a:pt x="1265" y="1304"/>
                  </a:cubicBezTo>
                  <a:cubicBezTo>
                    <a:pt x="1273" y="1304"/>
                    <a:pt x="1273" y="1297"/>
                    <a:pt x="1281" y="1297"/>
                  </a:cubicBezTo>
                  <a:cubicBezTo>
                    <a:pt x="1289" y="1297"/>
                    <a:pt x="1297" y="1297"/>
                    <a:pt x="1305" y="1304"/>
                  </a:cubicBezTo>
                  <a:cubicBezTo>
                    <a:pt x="1313" y="1304"/>
                    <a:pt x="1313" y="1304"/>
                    <a:pt x="1321" y="1304"/>
                  </a:cubicBezTo>
                  <a:cubicBezTo>
                    <a:pt x="1329" y="1304"/>
                    <a:pt x="1329" y="1297"/>
                    <a:pt x="1336" y="1288"/>
                  </a:cubicBezTo>
                  <a:cubicBezTo>
                    <a:pt x="1336" y="1281"/>
                    <a:pt x="1336" y="1273"/>
                    <a:pt x="1352" y="1265"/>
                  </a:cubicBezTo>
                  <a:cubicBezTo>
                    <a:pt x="1352" y="1265"/>
                    <a:pt x="1352" y="1265"/>
                    <a:pt x="1360" y="1265"/>
                  </a:cubicBezTo>
                  <a:cubicBezTo>
                    <a:pt x="1376" y="1265"/>
                    <a:pt x="1384" y="1288"/>
                    <a:pt x="1400" y="1312"/>
                  </a:cubicBezTo>
                  <a:cubicBezTo>
                    <a:pt x="1400" y="1320"/>
                    <a:pt x="1400" y="1320"/>
                    <a:pt x="1400" y="1320"/>
                  </a:cubicBezTo>
                  <a:cubicBezTo>
                    <a:pt x="1408" y="1328"/>
                    <a:pt x="1408" y="1336"/>
                    <a:pt x="1408" y="1344"/>
                  </a:cubicBezTo>
                  <a:cubicBezTo>
                    <a:pt x="1408" y="1368"/>
                    <a:pt x="1416" y="1383"/>
                    <a:pt x="1431" y="1383"/>
                  </a:cubicBezTo>
                  <a:cubicBezTo>
                    <a:pt x="1439" y="1391"/>
                    <a:pt x="1455" y="1391"/>
                    <a:pt x="1455" y="1399"/>
                  </a:cubicBezTo>
                  <a:cubicBezTo>
                    <a:pt x="1471" y="1399"/>
                    <a:pt x="1479" y="1407"/>
                    <a:pt x="1503" y="1407"/>
                  </a:cubicBezTo>
                  <a:cubicBezTo>
                    <a:pt x="1503" y="1407"/>
                    <a:pt x="1510" y="1407"/>
                    <a:pt x="1518" y="1407"/>
                  </a:cubicBezTo>
                  <a:cubicBezTo>
                    <a:pt x="1558" y="1399"/>
                    <a:pt x="1574" y="1431"/>
                    <a:pt x="1574" y="1431"/>
                  </a:cubicBezTo>
                  <a:cubicBezTo>
                    <a:pt x="1582" y="1439"/>
                    <a:pt x="1589" y="1439"/>
                    <a:pt x="1597" y="1439"/>
                  </a:cubicBezTo>
                  <a:cubicBezTo>
                    <a:pt x="1605" y="1439"/>
                    <a:pt x="1613" y="1439"/>
                    <a:pt x="1621" y="1439"/>
                  </a:cubicBezTo>
                  <a:cubicBezTo>
                    <a:pt x="1629" y="1431"/>
                    <a:pt x="1637" y="1431"/>
                    <a:pt x="1653" y="1431"/>
                  </a:cubicBezTo>
                  <a:lnTo>
                    <a:pt x="1661" y="1431"/>
                  </a:lnTo>
                  <a:cubicBezTo>
                    <a:pt x="1692" y="1431"/>
                    <a:pt x="1692" y="1447"/>
                    <a:pt x="1700" y="1463"/>
                  </a:cubicBezTo>
                  <a:cubicBezTo>
                    <a:pt x="1700" y="1470"/>
                    <a:pt x="1700" y="1470"/>
                    <a:pt x="1700" y="1470"/>
                  </a:cubicBezTo>
                  <a:cubicBezTo>
                    <a:pt x="1700" y="1478"/>
                    <a:pt x="1700" y="1478"/>
                    <a:pt x="1708" y="1478"/>
                  </a:cubicBezTo>
                  <a:cubicBezTo>
                    <a:pt x="1716" y="1478"/>
                    <a:pt x="1732" y="1470"/>
                    <a:pt x="1740" y="1455"/>
                  </a:cubicBezTo>
                  <a:cubicBezTo>
                    <a:pt x="1740" y="1439"/>
                    <a:pt x="1747" y="1431"/>
                    <a:pt x="1755" y="1431"/>
                  </a:cubicBezTo>
                  <a:cubicBezTo>
                    <a:pt x="1755" y="1431"/>
                    <a:pt x="1763" y="1431"/>
                    <a:pt x="1763" y="1439"/>
                  </a:cubicBezTo>
                  <a:lnTo>
                    <a:pt x="1771" y="1439"/>
                  </a:lnTo>
                  <a:lnTo>
                    <a:pt x="1771" y="1439"/>
                  </a:lnTo>
                  <a:cubicBezTo>
                    <a:pt x="1771" y="1423"/>
                    <a:pt x="1787" y="1423"/>
                    <a:pt x="1787" y="1423"/>
                  </a:cubicBezTo>
                  <a:cubicBezTo>
                    <a:pt x="1795" y="1423"/>
                    <a:pt x="1803" y="1423"/>
                    <a:pt x="1811" y="1423"/>
                  </a:cubicBezTo>
                  <a:cubicBezTo>
                    <a:pt x="1811" y="1423"/>
                    <a:pt x="1827" y="1423"/>
                    <a:pt x="1834" y="1423"/>
                  </a:cubicBezTo>
                  <a:cubicBezTo>
                    <a:pt x="1842" y="1423"/>
                    <a:pt x="1850" y="1431"/>
                    <a:pt x="1850" y="1431"/>
                  </a:cubicBezTo>
                  <a:cubicBezTo>
                    <a:pt x="1858" y="1439"/>
                    <a:pt x="1858" y="1447"/>
                    <a:pt x="1858" y="1463"/>
                  </a:cubicBezTo>
                  <a:lnTo>
                    <a:pt x="1858" y="1470"/>
                  </a:lnTo>
                  <a:cubicBezTo>
                    <a:pt x="1858" y="1486"/>
                    <a:pt x="1858" y="1486"/>
                    <a:pt x="1866" y="1486"/>
                  </a:cubicBezTo>
                  <a:cubicBezTo>
                    <a:pt x="1874" y="1494"/>
                    <a:pt x="1874" y="1494"/>
                    <a:pt x="1882" y="1494"/>
                  </a:cubicBezTo>
                  <a:cubicBezTo>
                    <a:pt x="1898" y="1502"/>
                    <a:pt x="1898" y="1518"/>
                    <a:pt x="1898" y="1534"/>
                  </a:cubicBezTo>
                  <a:cubicBezTo>
                    <a:pt x="1898" y="1541"/>
                    <a:pt x="1890" y="1557"/>
                    <a:pt x="1898" y="1565"/>
                  </a:cubicBezTo>
                  <a:cubicBezTo>
                    <a:pt x="1898" y="1573"/>
                    <a:pt x="1906" y="1573"/>
                    <a:pt x="1906" y="1573"/>
                  </a:cubicBezTo>
                  <a:cubicBezTo>
                    <a:pt x="1914" y="1573"/>
                    <a:pt x="1937" y="1557"/>
                    <a:pt x="1945" y="1541"/>
                  </a:cubicBezTo>
                  <a:cubicBezTo>
                    <a:pt x="1961" y="1518"/>
                    <a:pt x="1985" y="1510"/>
                    <a:pt x="2016" y="1518"/>
                  </a:cubicBezTo>
                  <a:cubicBezTo>
                    <a:pt x="2048" y="1526"/>
                    <a:pt x="2056" y="1541"/>
                    <a:pt x="2064" y="1557"/>
                  </a:cubicBezTo>
                  <a:cubicBezTo>
                    <a:pt x="2072" y="1565"/>
                    <a:pt x="2072" y="1565"/>
                    <a:pt x="2072" y="1565"/>
                  </a:cubicBezTo>
                  <a:cubicBezTo>
                    <a:pt x="2072" y="1573"/>
                    <a:pt x="2080" y="1573"/>
                    <a:pt x="2087" y="1573"/>
                  </a:cubicBezTo>
                  <a:cubicBezTo>
                    <a:pt x="2095" y="1573"/>
                    <a:pt x="2103" y="1573"/>
                    <a:pt x="2103" y="1557"/>
                  </a:cubicBezTo>
                  <a:cubicBezTo>
                    <a:pt x="2103" y="1550"/>
                    <a:pt x="2127" y="1541"/>
                    <a:pt x="2166" y="1541"/>
                  </a:cubicBezTo>
                  <a:cubicBezTo>
                    <a:pt x="2174" y="1541"/>
                    <a:pt x="2182" y="1541"/>
                    <a:pt x="2190" y="1541"/>
                  </a:cubicBezTo>
                  <a:cubicBezTo>
                    <a:pt x="2198" y="1541"/>
                    <a:pt x="2198" y="1541"/>
                    <a:pt x="2198" y="1541"/>
                  </a:cubicBezTo>
                  <a:cubicBezTo>
                    <a:pt x="2206" y="1541"/>
                    <a:pt x="2206" y="1541"/>
                    <a:pt x="2206" y="1550"/>
                  </a:cubicBezTo>
                  <a:cubicBezTo>
                    <a:pt x="2214" y="1550"/>
                    <a:pt x="2206" y="1557"/>
                    <a:pt x="2206" y="1573"/>
                  </a:cubicBezTo>
                  <a:cubicBezTo>
                    <a:pt x="2206" y="1581"/>
                    <a:pt x="2206" y="1589"/>
                    <a:pt x="2198" y="1597"/>
                  </a:cubicBezTo>
                  <a:cubicBezTo>
                    <a:pt x="2198" y="1621"/>
                    <a:pt x="2206" y="1628"/>
                    <a:pt x="2222" y="1628"/>
                  </a:cubicBezTo>
                  <a:cubicBezTo>
                    <a:pt x="2222" y="1628"/>
                    <a:pt x="2230" y="1628"/>
                    <a:pt x="2230" y="1636"/>
                  </a:cubicBezTo>
                  <a:lnTo>
                    <a:pt x="2230" y="1636"/>
                  </a:lnTo>
                  <a:cubicBezTo>
                    <a:pt x="2238" y="1636"/>
                    <a:pt x="2246" y="1605"/>
                    <a:pt x="2246" y="1581"/>
                  </a:cubicBezTo>
                  <a:cubicBezTo>
                    <a:pt x="2246" y="1557"/>
                    <a:pt x="2253" y="1557"/>
                    <a:pt x="2253" y="1541"/>
                  </a:cubicBezTo>
                  <a:cubicBezTo>
                    <a:pt x="2262" y="1534"/>
                    <a:pt x="2262" y="1534"/>
                    <a:pt x="2269" y="1518"/>
                  </a:cubicBezTo>
                  <a:cubicBezTo>
                    <a:pt x="2269" y="1510"/>
                    <a:pt x="2277" y="1502"/>
                    <a:pt x="2285" y="1502"/>
                  </a:cubicBezTo>
                  <a:lnTo>
                    <a:pt x="2293" y="1510"/>
                  </a:lnTo>
                  <a:cubicBezTo>
                    <a:pt x="2301" y="1518"/>
                    <a:pt x="2301" y="1526"/>
                    <a:pt x="2301" y="1526"/>
                  </a:cubicBezTo>
                  <a:cubicBezTo>
                    <a:pt x="2317" y="1541"/>
                    <a:pt x="2333" y="1550"/>
                    <a:pt x="2348" y="1573"/>
                  </a:cubicBezTo>
                  <a:cubicBezTo>
                    <a:pt x="2348" y="1581"/>
                    <a:pt x="2356" y="1581"/>
                    <a:pt x="2356" y="1581"/>
                  </a:cubicBezTo>
                  <a:cubicBezTo>
                    <a:pt x="2364" y="1581"/>
                    <a:pt x="2372" y="1565"/>
                    <a:pt x="2372" y="1550"/>
                  </a:cubicBezTo>
                  <a:lnTo>
                    <a:pt x="2372" y="1550"/>
                  </a:lnTo>
                  <a:cubicBezTo>
                    <a:pt x="2380" y="1541"/>
                    <a:pt x="2380" y="1534"/>
                    <a:pt x="2388" y="1534"/>
                  </a:cubicBezTo>
                  <a:lnTo>
                    <a:pt x="2529" y="1660"/>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8" name="Freeform 47"/>
            <p:cNvSpPr>
              <a:spLocks noChangeArrowheads="1"/>
            </p:cNvSpPr>
            <p:nvPr/>
          </p:nvSpPr>
          <p:spPr bwMode="auto">
            <a:xfrm>
              <a:off x="9636958" y="6520887"/>
              <a:ext cx="1363752" cy="1435651"/>
            </a:xfrm>
            <a:custGeom>
              <a:avLst/>
              <a:gdLst>
                <a:gd name="T0" fmla="*/ 2230 w 2594"/>
                <a:gd name="T1" fmla="*/ 182 h 2729"/>
                <a:gd name="T2" fmla="*/ 2230 w 2594"/>
                <a:gd name="T3" fmla="*/ 182 h 2729"/>
                <a:gd name="T4" fmla="*/ 340 w 2594"/>
                <a:gd name="T5" fmla="*/ 0 h 2729"/>
                <a:gd name="T6" fmla="*/ 0 w 2594"/>
                <a:gd name="T7" fmla="*/ 2664 h 2729"/>
                <a:gd name="T8" fmla="*/ 293 w 2594"/>
                <a:gd name="T9" fmla="*/ 2704 h 2729"/>
                <a:gd name="T10" fmla="*/ 356 w 2594"/>
                <a:gd name="T11" fmla="*/ 2672 h 2729"/>
                <a:gd name="T12" fmla="*/ 372 w 2594"/>
                <a:gd name="T13" fmla="*/ 2546 h 2729"/>
                <a:gd name="T14" fmla="*/ 443 w 2594"/>
                <a:gd name="T15" fmla="*/ 2506 h 2729"/>
                <a:gd name="T16" fmla="*/ 1028 w 2594"/>
                <a:gd name="T17" fmla="*/ 2578 h 2729"/>
                <a:gd name="T18" fmla="*/ 996 w 2594"/>
                <a:gd name="T19" fmla="*/ 2475 h 2729"/>
                <a:gd name="T20" fmla="*/ 2396 w 2594"/>
                <a:gd name="T21" fmla="*/ 2593 h 2729"/>
                <a:gd name="T22" fmla="*/ 2427 w 2594"/>
                <a:gd name="T23" fmla="*/ 2546 h 2729"/>
                <a:gd name="T24" fmla="*/ 2570 w 2594"/>
                <a:gd name="T25" fmla="*/ 451 h 2729"/>
                <a:gd name="T26" fmla="*/ 2593 w 2594"/>
                <a:gd name="T27" fmla="*/ 451 h 2729"/>
                <a:gd name="T28" fmla="*/ 2593 w 2594"/>
                <a:gd name="T29" fmla="*/ 206 h 2729"/>
                <a:gd name="T30" fmla="*/ 2238 w 2594"/>
                <a:gd name="T31" fmla="*/ 182 h 2729"/>
                <a:gd name="T32" fmla="*/ 2230 w 2594"/>
                <a:gd name="T33" fmla="*/ 182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4" h="2729">
                  <a:moveTo>
                    <a:pt x="2230" y="182"/>
                  </a:moveTo>
                  <a:lnTo>
                    <a:pt x="2230" y="182"/>
                  </a:lnTo>
                  <a:cubicBezTo>
                    <a:pt x="1495" y="135"/>
                    <a:pt x="862" y="72"/>
                    <a:pt x="340" y="0"/>
                  </a:cubicBezTo>
                  <a:cubicBezTo>
                    <a:pt x="0" y="2664"/>
                    <a:pt x="0" y="2664"/>
                    <a:pt x="0" y="2664"/>
                  </a:cubicBezTo>
                  <a:cubicBezTo>
                    <a:pt x="143" y="2672"/>
                    <a:pt x="277" y="2688"/>
                    <a:pt x="293" y="2704"/>
                  </a:cubicBezTo>
                  <a:cubicBezTo>
                    <a:pt x="348" y="2728"/>
                    <a:pt x="356" y="2672"/>
                    <a:pt x="356" y="2672"/>
                  </a:cubicBezTo>
                  <a:cubicBezTo>
                    <a:pt x="356" y="2672"/>
                    <a:pt x="364" y="2601"/>
                    <a:pt x="372" y="2546"/>
                  </a:cubicBezTo>
                  <a:cubicBezTo>
                    <a:pt x="388" y="2483"/>
                    <a:pt x="443" y="2506"/>
                    <a:pt x="443" y="2506"/>
                  </a:cubicBezTo>
                  <a:cubicBezTo>
                    <a:pt x="443" y="2506"/>
                    <a:pt x="894" y="2562"/>
                    <a:pt x="1028" y="2578"/>
                  </a:cubicBezTo>
                  <a:cubicBezTo>
                    <a:pt x="957" y="2435"/>
                    <a:pt x="996" y="2475"/>
                    <a:pt x="996" y="2475"/>
                  </a:cubicBezTo>
                  <a:cubicBezTo>
                    <a:pt x="996" y="2475"/>
                    <a:pt x="2372" y="2593"/>
                    <a:pt x="2396" y="2593"/>
                  </a:cubicBezTo>
                  <a:cubicBezTo>
                    <a:pt x="2427" y="2593"/>
                    <a:pt x="2427" y="2546"/>
                    <a:pt x="2427" y="2546"/>
                  </a:cubicBezTo>
                  <a:cubicBezTo>
                    <a:pt x="2570" y="451"/>
                    <a:pt x="2570" y="451"/>
                    <a:pt x="2570" y="451"/>
                  </a:cubicBezTo>
                  <a:cubicBezTo>
                    <a:pt x="2593" y="451"/>
                    <a:pt x="2593" y="451"/>
                    <a:pt x="2593" y="451"/>
                  </a:cubicBezTo>
                  <a:cubicBezTo>
                    <a:pt x="2593" y="206"/>
                    <a:pt x="2593" y="206"/>
                    <a:pt x="2593" y="206"/>
                  </a:cubicBezTo>
                  <a:cubicBezTo>
                    <a:pt x="2475" y="198"/>
                    <a:pt x="2356" y="190"/>
                    <a:pt x="2238" y="182"/>
                  </a:cubicBezTo>
                  <a:lnTo>
                    <a:pt x="2230" y="182"/>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9" name="Freeform 48"/>
            <p:cNvSpPr>
              <a:spLocks noChangeArrowheads="1"/>
            </p:cNvSpPr>
            <p:nvPr/>
          </p:nvSpPr>
          <p:spPr bwMode="auto">
            <a:xfrm>
              <a:off x="7094999" y="4725744"/>
              <a:ext cx="1618875" cy="2681118"/>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4"/>
            </a:solidFill>
            <a:ln>
              <a:solidFill>
                <a:schemeClr val="bg2"/>
              </a:solidFill>
            </a:ln>
            <a:effectLst/>
          </p:spPr>
          <p:txBody>
            <a:bodyPr wrap="none" anchor="ctr"/>
            <a:lstStyle/>
            <a:p>
              <a:endParaRPr lang="en-US" sz="2701" dirty="0">
                <a:latin typeface="Lato Light"/>
              </a:endParaRPr>
            </a:p>
          </p:txBody>
        </p:sp>
        <p:sp>
          <p:nvSpPr>
            <p:cNvPr id="50" name="Freeform 49"/>
            <p:cNvSpPr>
              <a:spLocks noChangeArrowheads="1"/>
            </p:cNvSpPr>
            <p:nvPr/>
          </p:nvSpPr>
          <p:spPr bwMode="auto">
            <a:xfrm>
              <a:off x="7099638" y="4725744"/>
              <a:ext cx="1614237" cy="2685756"/>
            </a:xfrm>
            <a:custGeom>
              <a:avLst/>
              <a:gdLst>
                <a:gd name="T0" fmla="*/ 1723 w 3068"/>
                <a:gd name="T1" fmla="*/ 4988 h 5107"/>
                <a:gd name="T2" fmla="*/ 1431 w 3068"/>
                <a:gd name="T3" fmla="*/ 4355 h 5107"/>
                <a:gd name="T4" fmla="*/ 1312 w 3068"/>
                <a:gd name="T5" fmla="*/ 4181 h 5107"/>
                <a:gd name="T6" fmla="*/ 988 w 3068"/>
                <a:gd name="T7" fmla="*/ 3913 h 5107"/>
                <a:gd name="T8" fmla="*/ 632 w 3068"/>
                <a:gd name="T9" fmla="*/ 3731 h 5107"/>
                <a:gd name="T10" fmla="*/ 648 w 3068"/>
                <a:gd name="T11" fmla="*/ 3454 h 5107"/>
                <a:gd name="T12" fmla="*/ 553 w 3068"/>
                <a:gd name="T13" fmla="*/ 3193 h 5107"/>
                <a:gd name="T14" fmla="*/ 443 w 3068"/>
                <a:gd name="T15" fmla="*/ 2933 h 5107"/>
                <a:gd name="T16" fmla="*/ 466 w 3068"/>
                <a:gd name="T17" fmla="*/ 2601 h 5107"/>
                <a:gd name="T18" fmla="*/ 403 w 3068"/>
                <a:gd name="T19" fmla="*/ 2530 h 5107"/>
                <a:gd name="T20" fmla="*/ 324 w 3068"/>
                <a:gd name="T21" fmla="*/ 2253 h 5107"/>
                <a:gd name="T22" fmla="*/ 427 w 3068"/>
                <a:gd name="T23" fmla="*/ 2269 h 5107"/>
                <a:gd name="T24" fmla="*/ 419 w 3068"/>
                <a:gd name="T25" fmla="*/ 2087 h 5107"/>
                <a:gd name="T26" fmla="*/ 395 w 3068"/>
                <a:gd name="T27" fmla="*/ 1929 h 5107"/>
                <a:gd name="T28" fmla="*/ 269 w 3068"/>
                <a:gd name="T29" fmla="*/ 1977 h 5107"/>
                <a:gd name="T30" fmla="*/ 229 w 3068"/>
                <a:gd name="T31" fmla="*/ 1819 h 5107"/>
                <a:gd name="T32" fmla="*/ 126 w 3068"/>
                <a:gd name="T33" fmla="*/ 1597 h 5107"/>
                <a:gd name="T34" fmla="*/ 55 w 3068"/>
                <a:gd name="T35" fmla="*/ 1408 h 5107"/>
                <a:gd name="T36" fmla="*/ 119 w 3068"/>
                <a:gd name="T37" fmla="*/ 1123 h 5107"/>
                <a:gd name="T38" fmla="*/ 24 w 3068"/>
                <a:gd name="T39" fmla="*/ 799 h 5107"/>
                <a:gd name="T40" fmla="*/ 150 w 3068"/>
                <a:gd name="T41" fmla="*/ 514 h 5107"/>
                <a:gd name="T42" fmla="*/ 245 w 3068"/>
                <a:gd name="T43" fmla="*/ 301 h 5107"/>
                <a:gd name="T44" fmla="*/ 237 w 3068"/>
                <a:gd name="T45" fmla="*/ 71 h 5107"/>
                <a:gd name="T46" fmla="*/ 1684 w 3068"/>
                <a:gd name="T47" fmla="*/ 364 h 5107"/>
                <a:gd name="T48" fmla="*/ 2965 w 3068"/>
                <a:gd name="T49" fmla="*/ 4158 h 5107"/>
                <a:gd name="T50" fmla="*/ 2996 w 3068"/>
                <a:gd name="T51" fmla="*/ 4450 h 5107"/>
                <a:gd name="T52" fmla="*/ 2783 w 3068"/>
                <a:gd name="T53" fmla="*/ 4782 h 5107"/>
                <a:gd name="T54" fmla="*/ 2798 w 3068"/>
                <a:gd name="T55" fmla="*/ 4956 h 5107"/>
                <a:gd name="T56" fmla="*/ 1723 w 3068"/>
                <a:gd name="T57" fmla="*/ 4980 h 5107"/>
                <a:gd name="T58" fmla="*/ 2822 w 3068"/>
                <a:gd name="T59" fmla="*/ 5011 h 5107"/>
                <a:gd name="T60" fmla="*/ 2751 w 3068"/>
                <a:gd name="T61" fmla="*/ 4845 h 5107"/>
                <a:gd name="T62" fmla="*/ 2901 w 3068"/>
                <a:gd name="T63" fmla="*/ 4521 h 5107"/>
                <a:gd name="T64" fmla="*/ 2988 w 3068"/>
                <a:gd name="T65" fmla="*/ 4237 h 5107"/>
                <a:gd name="T66" fmla="*/ 1684 w 3068"/>
                <a:gd name="T67" fmla="*/ 372 h 5107"/>
                <a:gd name="T68" fmla="*/ 292 w 3068"/>
                <a:gd name="T69" fmla="*/ 182 h 5107"/>
                <a:gd name="T70" fmla="*/ 198 w 3068"/>
                <a:gd name="T71" fmla="*/ 396 h 5107"/>
                <a:gd name="T72" fmla="*/ 63 w 3068"/>
                <a:gd name="T73" fmla="*/ 633 h 5107"/>
                <a:gd name="T74" fmla="*/ 95 w 3068"/>
                <a:gd name="T75" fmla="*/ 917 h 5107"/>
                <a:gd name="T76" fmla="*/ 79 w 3068"/>
                <a:gd name="T77" fmla="*/ 1234 h 5107"/>
                <a:gd name="T78" fmla="*/ 47 w 3068"/>
                <a:gd name="T79" fmla="*/ 1423 h 5107"/>
                <a:gd name="T80" fmla="*/ 198 w 3068"/>
                <a:gd name="T81" fmla="*/ 1700 h 5107"/>
                <a:gd name="T82" fmla="*/ 190 w 3068"/>
                <a:gd name="T83" fmla="*/ 1937 h 5107"/>
                <a:gd name="T84" fmla="*/ 364 w 3068"/>
                <a:gd name="T85" fmla="*/ 2040 h 5107"/>
                <a:gd name="T86" fmla="*/ 458 w 3068"/>
                <a:gd name="T87" fmla="*/ 1985 h 5107"/>
                <a:gd name="T88" fmla="*/ 451 w 3068"/>
                <a:gd name="T89" fmla="*/ 2198 h 5107"/>
                <a:gd name="T90" fmla="*/ 379 w 3068"/>
                <a:gd name="T91" fmla="*/ 2182 h 5107"/>
                <a:gd name="T92" fmla="*/ 308 w 3068"/>
                <a:gd name="T93" fmla="*/ 2325 h 5107"/>
                <a:gd name="T94" fmla="*/ 419 w 3068"/>
                <a:gd name="T95" fmla="*/ 2522 h 5107"/>
                <a:gd name="T96" fmla="*/ 403 w 3068"/>
                <a:gd name="T97" fmla="*/ 2680 h 5107"/>
                <a:gd name="T98" fmla="*/ 506 w 3068"/>
                <a:gd name="T99" fmla="*/ 3043 h 5107"/>
                <a:gd name="T100" fmla="*/ 577 w 3068"/>
                <a:gd name="T101" fmla="*/ 3241 h 5107"/>
                <a:gd name="T102" fmla="*/ 672 w 3068"/>
                <a:gd name="T103" fmla="*/ 3549 h 5107"/>
                <a:gd name="T104" fmla="*/ 680 w 3068"/>
                <a:gd name="T105" fmla="*/ 3778 h 5107"/>
                <a:gd name="T106" fmla="*/ 1051 w 3068"/>
                <a:gd name="T107" fmla="*/ 3944 h 5107"/>
                <a:gd name="T108" fmla="*/ 1391 w 3068"/>
                <a:gd name="T109" fmla="*/ 4173 h 5107"/>
                <a:gd name="T110" fmla="*/ 1486 w 3068"/>
                <a:gd name="T111" fmla="*/ 4339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8" h="5107">
                  <a:moveTo>
                    <a:pt x="2688" y="5106"/>
                  </a:moveTo>
                  <a:lnTo>
                    <a:pt x="2688" y="5106"/>
                  </a:lnTo>
                  <a:lnTo>
                    <a:pt x="2688" y="5106"/>
                  </a:lnTo>
                  <a:cubicBezTo>
                    <a:pt x="2688" y="5098"/>
                    <a:pt x="2680" y="5098"/>
                    <a:pt x="2664" y="5090"/>
                  </a:cubicBezTo>
                  <a:cubicBezTo>
                    <a:pt x="2632" y="5083"/>
                    <a:pt x="1874" y="5003"/>
                    <a:pt x="1723" y="4988"/>
                  </a:cubicBezTo>
                  <a:lnTo>
                    <a:pt x="1723" y="4988"/>
                  </a:lnTo>
                  <a:lnTo>
                    <a:pt x="1723" y="4988"/>
                  </a:lnTo>
                  <a:cubicBezTo>
                    <a:pt x="1708" y="4964"/>
                    <a:pt x="1715" y="4956"/>
                    <a:pt x="1723" y="4940"/>
                  </a:cubicBezTo>
                  <a:cubicBezTo>
                    <a:pt x="1723" y="4924"/>
                    <a:pt x="1731" y="4908"/>
                    <a:pt x="1731" y="4877"/>
                  </a:cubicBezTo>
                  <a:cubicBezTo>
                    <a:pt x="1739" y="4814"/>
                    <a:pt x="1723" y="4600"/>
                    <a:pt x="1668" y="4569"/>
                  </a:cubicBezTo>
                  <a:cubicBezTo>
                    <a:pt x="1613" y="4529"/>
                    <a:pt x="1534" y="4434"/>
                    <a:pt x="1518" y="4379"/>
                  </a:cubicBezTo>
                  <a:cubicBezTo>
                    <a:pt x="1510" y="4355"/>
                    <a:pt x="1502" y="4347"/>
                    <a:pt x="1486" y="4347"/>
                  </a:cubicBezTo>
                  <a:cubicBezTo>
                    <a:pt x="1478" y="4347"/>
                    <a:pt x="1470" y="4347"/>
                    <a:pt x="1462" y="4347"/>
                  </a:cubicBezTo>
                  <a:cubicBezTo>
                    <a:pt x="1455" y="4355"/>
                    <a:pt x="1439" y="4355"/>
                    <a:pt x="1431" y="4355"/>
                  </a:cubicBezTo>
                  <a:cubicBezTo>
                    <a:pt x="1415" y="4355"/>
                    <a:pt x="1407" y="4355"/>
                    <a:pt x="1399" y="4347"/>
                  </a:cubicBezTo>
                  <a:cubicBezTo>
                    <a:pt x="1375" y="4324"/>
                    <a:pt x="1384" y="4276"/>
                    <a:pt x="1384" y="4253"/>
                  </a:cubicBezTo>
                  <a:cubicBezTo>
                    <a:pt x="1384" y="4237"/>
                    <a:pt x="1384" y="4229"/>
                    <a:pt x="1384" y="4229"/>
                  </a:cubicBezTo>
                  <a:cubicBezTo>
                    <a:pt x="1384" y="4221"/>
                    <a:pt x="1384" y="4213"/>
                    <a:pt x="1384" y="4205"/>
                  </a:cubicBezTo>
                  <a:cubicBezTo>
                    <a:pt x="1384" y="4197"/>
                    <a:pt x="1391" y="4181"/>
                    <a:pt x="1384" y="4181"/>
                  </a:cubicBezTo>
                  <a:cubicBezTo>
                    <a:pt x="1375" y="4173"/>
                    <a:pt x="1368" y="4173"/>
                    <a:pt x="1344" y="4173"/>
                  </a:cubicBezTo>
                  <a:cubicBezTo>
                    <a:pt x="1336" y="4181"/>
                    <a:pt x="1320" y="4181"/>
                    <a:pt x="1312" y="4181"/>
                  </a:cubicBezTo>
                  <a:cubicBezTo>
                    <a:pt x="1265" y="4181"/>
                    <a:pt x="1233" y="4158"/>
                    <a:pt x="1217" y="4142"/>
                  </a:cubicBezTo>
                  <a:cubicBezTo>
                    <a:pt x="1209" y="4142"/>
                    <a:pt x="1209" y="4134"/>
                    <a:pt x="1202" y="4134"/>
                  </a:cubicBezTo>
                  <a:cubicBezTo>
                    <a:pt x="1202" y="4126"/>
                    <a:pt x="1194" y="4126"/>
                    <a:pt x="1186" y="4126"/>
                  </a:cubicBezTo>
                  <a:cubicBezTo>
                    <a:pt x="1162" y="4118"/>
                    <a:pt x="1138" y="4110"/>
                    <a:pt x="1122" y="4063"/>
                  </a:cubicBezTo>
                  <a:cubicBezTo>
                    <a:pt x="1099" y="4015"/>
                    <a:pt x="1059" y="3960"/>
                    <a:pt x="1051" y="3952"/>
                  </a:cubicBezTo>
                  <a:cubicBezTo>
                    <a:pt x="1044" y="3952"/>
                    <a:pt x="1044" y="3944"/>
                    <a:pt x="1035" y="3944"/>
                  </a:cubicBezTo>
                  <a:cubicBezTo>
                    <a:pt x="1028" y="3928"/>
                    <a:pt x="1012" y="3913"/>
                    <a:pt x="988" y="3913"/>
                  </a:cubicBezTo>
                  <a:cubicBezTo>
                    <a:pt x="980" y="3913"/>
                    <a:pt x="972" y="3913"/>
                    <a:pt x="972" y="3913"/>
                  </a:cubicBezTo>
                  <a:cubicBezTo>
                    <a:pt x="964" y="3920"/>
                    <a:pt x="957" y="3920"/>
                    <a:pt x="949" y="3920"/>
                  </a:cubicBezTo>
                  <a:cubicBezTo>
                    <a:pt x="901" y="3920"/>
                    <a:pt x="854" y="3881"/>
                    <a:pt x="838" y="3849"/>
                  </a:cubicBezTo>
                  <a:cubicBezTo>
                    <a:pt x="822" y="3826"/>
                    <a:pt x="783" y="3826"/>
                    <a:pt x="735" y="3826"/>
                  </a:cubicBezTo>
                  <a:cubicBezTo>
                    <a:pt x="696" y="3826"/>
                    <a:pt x="672" y="3818"/>
                    <a:pt x="672" y="3778"/>
                  </a:cubicBezTo>
                  <a:cubicBezTo>
                    <a:pt x="664" y="3762"/>
                    <a:pt x="664" y="3754"/>
                    <a:pt x="648" y="3747"/>
                  </a:cubicBezTo>
                  <a:cubicBezTo>
                    <a:pt x="648" y="3739"/>
                    <a:pt x="640" y="3739"/>
                    <a:pt x="632" y="3731"/>
                  </a:cubicBezTo>
                  <a:cubicBezTo>
                    <a:pt x="617" y="3715"/>
                    <a:pt x="625" y="3707"/>
                    <a:pt x="632" y="3691"/>
                  </a:cubicBezTo>
                  <a:cubicBezTo>
                    <a:pt x="632" y="3683"/>
                    <a:pt x="640" y="3667"/>
                    <a:pt x="640" y="3660"/>
                  </a:cubicBezTo>
                  <a:cubicBezTo>
                    <a:pt x="640" y="3644"/>
                    <a:pt x="648" y="3628"/>
                    <a:pt x="648" y="3620"/>
                  </a:cubicBezTo>
                  <a:cubicBezTo>
                    <a:pt x="656" y="3612"/>
                    <a:pt x="664" y="3596"/>
                    <a:pt x="656" y="3580"/>
                  </a:cubicBezTo>
                  <a:cubicBezTo>
                    <a:pt x="656" y="3557"/>
                    <a:pt x="664" y="3549"/>
                    <a:pt x="672" y="3549"/>
                  </a:cubicBezTo>
                  <a:cubicBezTo>
                    <a:pt x="672" y="3541"/>
                    <a:pt x="680" y="3533"/>
                    <a:pt x="680" y="3509"/>
                  </a:cubicBezTo>
                  <a:cubicBezTo>
                    <a:pt x="688" y="3470"/>
                    <a:pt x="664" y="3462"/>
                    <a:pt x="648" y="3454"/>
                  </a:cubicBezTo>
                  <a:cubicBezTo>
                    <a:pt x="640" y="3454"/>
                    <a:pt x="632" y="3446"/>
                    <a:pt x="625" y="3446"/>
                  </a:cubicBezTo>
                  <a:cubicBezTo>
                    <a:pt x="601" y="3422"/>
                    <a:pt x="625" y="3391"/>
                    <a:pt x="648" y="3359"/>
                  </a:cubicBezTo>
                  <a:cubicBezTo>
                    <a:pt x="648" y="3351"/>
                    <a:pt x="648" y="3343"/>
                    <a:pt x="648" y="3343"/>
                  </a:cubicBezTo>
                  <a:cubicBezTo>
                    <a:pt x="648" y="3320"/>
                    <a:pt x="617" y="3304"/>
                    <a:pt x="601" y="3296"/>
                  </a:cubicBezTo>
                  <a:cubicBezTo>
                    <a:pt x="585" y="3288"/>
                    <a:pt x="577" y="3272"/>
                    <a:pt x="569" y="3249"/>
                  </a:cubicBezTo>
                  <a:cubicBezTo>
                    <a:pt x="569" y="3233"/>
                    <a:pt x="569" y="3225"/>
                    <a:pt x="561" y="3217"/>
                  </a:cubicBezTo>
                  <a:cubicBezTo>
                    <a:pt x="553" y="3201"/>
                    <a:pt x="553" y="3193"/>
                    <a:pt x="553" y="3193"/>
                  </a:cubicBezTo>
                  <a:cubicBezTo>
                    <a:pt x="545" y="3193"/>
                    <a:pt x="545" y="3185"/>
                    <a:pt x="538" y="3169"/>
                  </a:cubicBezTo>
                  <a:cubicBezTo>
                    <a:pt x="538" y="3154"/>
                    <a:pt x="530" y="3146"/>
                    <a:pt x="530" y="3138"/>
                  </a:cubicBezTo>
                  <a:cubicBezTo>
                    <a:pt x="530" y="3130"/>
                    <a:pt x="530" y="3130"/>
                    <a:pt x="522" y="3122"/>
                  </a:cubicBezTo>
                  <a:cubicBezTo>
                    <a:pt x="506" y="3106"/>
                    <a:pt x="506" y="3106"/>
                    <a:pt x="498" y="3067"/>
                  </a:cubicBezTo>
                  <a:cubicBezTo>
                    <a:pt x="498" y="3059"/>
                    <a:pt x="498" y="3051"/>
                    <a:pt x="498" y="3043"/>
                  </a:cubicBezTo>
                  <a:cubicBezTo>
                    <a:pt x="498" y="3019"/>
                    <a:pt x="498" y="3011"/>
                    <a:pt x="490" y="3003"/>
                  </a:cubicBezTo>
                  <a:cubicBezTo>
                    <a:pt x="474" y="3003"/>
                    <a:pt x="458" y="2980"/>
                    <a:pt x="443" y="2933"/>
                  </a:cubicBezTo>
                  <a:cubicBezTo>
                    <a:pt x="435" y="2902"/>
                    <a:pt x="427" y="2894"/>
                    <a:pt x="403" y="2870"/>
                  </a:cubicBezTo>
                  <a:cubicBezTo>
                    <a:pt x="372" y="2846"/>
                    <a:pt x="387" y="2744"/>
                    <a:pt x="387" y="2712"/>
                  </a:cubicBezTo>
                  <a:cubicBezTo>
                    <a:pt x="387" y="2696"/>
                    <a:pt x="387" y="2688"/>
                    <a:pt x="387" y="2680"/>
                  </a:cubicBezTo>
                  <a:cubicBezTo>
                    <a:pt x="387" y="2680"/>
                    <a:pt x="379" y="2680"/>
                    <a:pt x="387" y="2672"/>
                  </a:cubicBezTo>
                  <a:cubicBezTo>
                    <a:pt x="387" y="2672"/>
                    <a:pt x="387" y="2672"/>
                    <a:pt x="403" y="2672"/>
                  </a:cubicBezTo>
                  <a:cubicBezTo>
                    <a:pt x="403" y="2672"/>
                    <a:pt x="411" y="2672"/>
                    <a:pt x="419" y="2672"/>
                  </a:cubicBezTo>
                  <a:cubicBezTo>
                    <a:pt x="458" y="2664"/>
                    <a:pt x="458" y="2641"/>
                    <a:pt x="466" y="2601"/>
                  </a:cubicBezTo>
                  <a:cubicBezTo>
                    <a:pt x="466" y="2593"/>
                    <a:pt x="474" y="2585"/>
                    <a:pt x="474" y="2578"/>
                  </a:cubicBezTo>
                  <a:cubicBezTo>
                    <a:pt x="482" y="2554"/>
                    <a:pt x="482" y="2546"/>
                    <a:pt x="474" y="2538"/>
                  </a:cubicBezTo>
                  <a:cubicBezTo>
                    <a:pt x="474" y="2538"/>
                    <a:pt x="466" y="2530"/>
                    <a:pt x="451" y="2530"/>
                  </a:cubicBezTo>
                  <a:cubicBezTo>
                    <a:pt x="451" y="2530"/>
                    <a:pt x="443" y="2530"/>
                    <a:pt x="435" y="2530"/>
                  </a:cubicBezTo>
                  <a:cubicBezTo>
                    <a:pt x="427" y="2530"/>
                    <a:pt x="419" y="2530"/>
                    <a:pt x="419" y="2530"/>
                  </a:cubicBezTo>
                  <a:cubicBezTo>
                    <a:pt x="411" y="2530"/>
                    <a:pt x="411" y="2530"/>
                    <a:pt x="411" y="2530"/>
                  </a:cubicBezTo>
                  <a:cubicBezTo>
                    <a:pt x="403" y="2530"/>
                    <a:pt x="403" y="2530"/>
                    <a:pt x="403" y="2530"/>
                  </a:cubicBezTo>
                  <a:cubicBezTo>
                    <a:pt x="395" y="2530"/>
                    <a:pt x="387" y="2522"/>
                    <a:pt x="372" y="2498"/>
                  </a:cubicBezTo>
                  <a:cubicBezTo>
                    <a:pt x="356" y="2475"/>
                    <a:pt x="348" y="2475"/>
                    <a:pt x="340" y="2467"/>
                  </a:cubicBezTo>
                  <a:cubicBezTo>
                    <a:pt x="332" y="2459"/>
                    <a:pt x="332" y="2459"/>
                    <a:pt x="316" y="2443"/>
                  </a:cubicBezTo>
                  <a:cubicBezTo>
                    <a:pt x="292" y="2420"/>
                    <a:pt x="300" y="2388"/>
                    <a:pt x="300" y="2356"/>
                  </a:cubicBezTo>
                  <a:cubicBezTo>
                    <a:pt x="300" y="2348"/>
                    <a:pt x="300" y="2340"/>
                    <a:pt x="300" y="2325"/>
                  </a:cubicBezTo>
                  <a:cubicBezTo>
                    <a:pt x="300" y="2301"/>
                    <a:pt x="300" y="2293"/>
                    <a:pt x="308" y="2285"/>
                  </a:cubicBezTo>
                  <a:cubicBezTo>
                    <a:pt x="316" y="2277"/>
                    <a:pt x="316" y="2269"/>
                    <a:pt x="324" y="2253"/>
                  </a:cubicBezTo>
                  <a:cubicBezTo>
                    <a:pt x="332" y="2230"/>
                    <a:pt x="332" y="2214"/>
                    <a:pt x="324" y="2198"/>
                  </a:cubicBezTo>
                  <a:cubicBezTo>
                    <a:pt x="324" y="2190"/>
                    <a:pt x="324" y="2182"/>
                    <a:pt x="324" y="2167"/>
                  </a:cubicBezTo>
                  <a:cubicBezTo>
                    <a:pt x="324" y="2151"/>
                    <a:pt x="324" y="2135"/>
                    <a:pt x="332" y="2135"/>
                  </a:cubicBezTo>
                  <a:cubicBezTo>
                    <a:pt x="340" y="2135"/>
                    <a:pt x="348" y="2135"/>
                    <a:pt x="356" y="2143"/>
                  </a:cubicBezTo>
                  <a:cubicBezTo>
                    <a:pt x="372" y="2151"/>
                    <a:pt x="372" y="2158"/>
                    <a:pt x="387" y="2182"/>
                  </a:cubicBezTo>
                  <a:cubicBezTo>
                    <a:pt x="387" y="2190"/>
                    <a:pt x="395" y="2206"/>
                    <a:pt x="403" y="2222"/>
                  </a:cubicBezTo>
                  <a:cubicBezTo>
                    <a:pt x="419" y="2245"/>
                    <a:pt x="427" y="2269"/>
                    <a:pt x="427" y="2269"/>
                  </a:cubicBezTo>
                  <a:cubicBezTo>
                    <a:pt x="427" y="2269"/>
                    <a:pt x="427" y="2269"/>
                    <a:pt x="435" y="2269"/>
                  </a:cubicBezTo>
                  <a:cubicBezTo>
                    <a:pt x="435" y="2261"/>
                    <a:pt x="443" y="2261"/>
                    <a:pt x="451" y="2261"/>
                  </a:cubicBezTo>
                  <a:cubicBezTo>
                    <a:pt x="458" y="2261"/>
                    <a:pt x="458" y="2261"/>
                    <a:pt x="458" y="2261"/>
                  </a:cubicBezTo>
                  <a:cubicBezTo>
                    <a:pt x="458" y="2253"/>
                    <a:pt x="458" y="2245"/>
                    <a:pt x="451" y="2230"/>
                  </a:cubicBezTo>
                  <a:cubicBezTo>
                    <a:pt x="451" y="2222"/>
                    <a:pt x="451" y="2206"/>
                    <a:pt x="443" y="2198"/>
                  </a:cubicBezTo>
                  <a:cubicBezTo>
                    <a:pt x="443" y="2174"/>
                    <a:pt x="435" y="2151"/>
                    <a:pt x="435" y="2127"/>
                  </a:cubicBezTo>
                  <a:cubicBezTo>
                    <a:pt x="427" y="2111"/>
                    <a:pt x="427" y="2095"/>
                    <a:pt x="419" y="2087"/>
                  </a:cubicBezTo>
                  <a:cubicBezTo>
                    <a:pt x="419" y="2072"/>
                    <a:pt x="411" y="2064"/>
                    <a:pt x="411" y="2064"/>
                  </a:cubicBezTo>
                  <a:cubicBezTo>
                    <a:pt x="403" y="2056"/>
                    <a:pt x="395" y="2056"/>
                    <a:pt x="395" y="2048"/>
                  </a:cubicBezTo>
                  <a:cubicBezTo>
                    <a:pt x="387" y="2032"/>
                    <a:pt x="395" y="2024"/>
                    <a:pt x="403" y="2016"/>
                  </a:cubicBezTo>
                  <a:cubicBezTo>
                    <a:pt x="403" y="2008"/>
                    <a:pt x="419" y="2000"/>
                    <a:pt x="427" y="2000"/>
                  </a:cubicBezTo>
                  <a:cubicBezTo>
                    <a:pt x="435" y="2000"/>
                    <a:pt x="451" y="1993"/>
                    <a:pt x="451" y="1985"/>
                  </a:cubicBezTo>
                  <a:cubicBezTo>
                    <a:pt x="451" y="1977"/>
                    <a:pt x="451" y="1969"/>
                    <a:pt x="443" y="1961"/>
                  </a:cubicBezTo>
                  <a:cubicBezTo>
                    <a:pt x="427" y="1945"/>
                    <a:pt x="419" y="1937"/>
                    <a:pt x="395" y="1929"/>
                  </a:cubicBezTo>
                  <a:cubicBezTo>
                    <a:pt x="387" y="1929"/>
                    <a:pt x="387" y="1929"/>
                    <a:pt x="387" y="1945"/>
                  </a:cubicBezTo>
                  <a:cubicBezTo>
                    <a:pt x="387" y="1953"/>
                    <a:pt x="387" y="1969"/>
                    <a:pt x="379" y="1985"/>
                  </a:cubicBezTo>
                  <a:cubicBezTo>
                    <a:pt x="364" y="2000"/>
                    <a:pt x="372" y="2008"/>
                    <a:pt x="372" y="2016"/>
                  </a:cubicBezTo>
                  <a:cubicBezTo>
                    <a:pt x="372" y="2024"/>
                    <a:pt x="372" y="2032"/>
                    <a:pt x="372" y="2040"/>
                  </a:cubicBezTo>
                  <a:cubicBezTo>
                    <a:pt x="372" y="2064"/>
                    <a:pt x="356" y="2072"/>
                    <a:pt x="348" y="2072"/>
                  </a:cubicBezTo>
                  <a:cubicBezTo>
                    <a:pt x="340" y="2072"/>
                    <a:pt x="332" y="2072"/>
                    <a:pt x="332" y="2064"/>
                  </a:cubicBezTo>
                  <a:cubicBezTo>
                    <a:pt x="308" y="2056"/>
                    <a:pt x="292" y="2032"/>
                    <a:pt x="269" y="1977"/>
                  </a:cubicBezTo>
                  <a:cubicBezTo>
                    <a:pt x="261" y="1945"/>
                    <a:pt x="253" y="1945"/>
                    <a:pt x="245" y="1945"/>
                  </a:cubicBezTo>
                  <a:cubicBezTo>
                    <a:pt x="237" y="1945"/>
                    <a:pt x="237" y="1945"/>
                    <a:pt x="229" y="1945"/>
                  </a:cubicBezTo>
                  <a:cubicBezTo>
                    <a:pt x="221" y="1945"/>
                    <a:pt x="214" y="1945"/>
                    <a:pt x="198" y="1945"/>
                  </a:cubicBezTo>
                  <a:cubicBezTo>
                    <a:pt x="198" y="1945"/>
                    <a:pt x="182" y="1945"/>
                    <a:pt x="182" y="1937"/>
                  </a:cubicBezTo>
                  <a:cubicBezTo>
                    <a:pt x="182" y="1929"/>
                    <a:pt x="190" y="1921"/>
                    <a:pt x="214" y="1905"/>
                  </a:cubicBezTo>
                  <a:lnTo>
                    <a:pt x="214" y="1898"/>
                  </a:lnTo>
                  <a:cubicBezTo>
                    <a:pt x="229" y="1890"/>
                    <a:pt x="237" y="1850"/>
                    <a:pt x="229" y="1819"/>
                  </a:cubicBezTo>
                  <a:cubicBezTo>
                    <a:pt x="229" y="1803"/>
                    <a:pt x="229" y="1803"/>
                    <a:pt x="221" y="1795"/>
                  </a:cubicBezTo>
                  <a:cubicBezTo>
                    <a:pt x="221" y="1795"/>
                    <a:pt x="214" y="1787"/>
                    <a:pt x="214" y="1763"/>
                  </a:cubicBezTo>
                  <a:cubicBezTo>
                    <a:pt x="205" y="1755"/>
                    <a:pt x="205" y="1740"/>
                    <a:pt x="205" y="1740"/>
                  </a:cubicBezTo>
                  <a:cubicBezTo>
                    <a:pt x="205" y="1724"/>
                    <a:pt x="205" y="1724"/>
                    <a:pt x="190" y="1708"/>
                  </a:cubicBezTo>
                  <a:cubicBezTo>
                    <a:pt x="182" y="1708"/>
                    <a:pt x="182" y="1700"/>
                    <a:pt x="174" y="1700"/>
                  </a:cubicBezTo>
                  <a:cubicBezTo>
                    <a:pt x="166" y="1692"/>
                    <a:pt x="158" y="1684"/>
                    <a:pt x="150" y="1653"/>
                  </a:cubicBezTo>
                  <a:cubicBezTo>
                    <a:pt x="150" y="1621"/>
                    <a:pt x="142" y="1613"/>
                    <a:pt x="126" y="1597"/>
                  </a:cubicBezTo>
                  <a:cubicBezTo>
                    <a:pt x="119" y="1597"/>
                    <a:pt x="111" y="1589"/>
                    <a:pt x="111" y="1581"/>
                  </a:cubicBezTo>
                  <a:cubicBezTo>
                    <a:pt x="95" y="1574"/>
                    <a:pt x="95" y="1566"/>
                    <a:pt x="95" y="1550"/>
                  </a:cubicBezTo>
                  <a:cubicBezTo>
                    <a:pt x="95" y="1534"/>
                    <a:pt x="95" y="1510"/>
                    <a:pt x="63" y="1471"/>
                  </a:cubicBezTo>
                  <a:cubicBezTo>
                    <a:pt x="39" y="1439"/>
                    <a:pt x="39" y="1423"/>
                    <a:pt x="39" y="1423"/>
                  </a:cubicBezTo>
                  <a:cubicBezTo>
                    <a:pt x="39" y="1415"/>
                    <a:pt x="47" y="1415"/>
                    <a:pt x="47" y="1415"/>
                  </a:cubicBezTo>
                  <a:lnTo>
                    <a:pt x="55" y="1415"/>
                  </a:lnTo>
                  <a:lnTo>
                    <a:pt x="55" y="1408"/>
                  </a:lnTo>
                  <a:cubicBezTo>
                    <a:pt x="47" y="1384"/>
                    <a:pt x="55" y="1360"/>
                    <a:pt x="71" y="1328"/>
                  </a:cubicBezTo>
                  <a:cubicBezTo>
                    <a:pt x="71" y="1313"/>
                    <a:pt x="71" y="1313"/>
                    <a:pt x="71" y="1313"/>
                  </a:cubicBezTo>
                  <a:cubicBezTo>
                    <a:pt x="87" y="1281"/>
                    <a:pt x="87" y="1273"/>
                    <a:pt x="79" y="1241"/>
                  </a:cubicBezTo>
                  <a:cubicBezTo>
                    <a:pt x="71" y="1234"/>
                    <a:pt x="71" y="1234"/>
                    <a:pt x="71" y="1234"/>
                  </a:cubicBezTo>
                  <a:cubicBezTo>
                    <a:pt x="63" y="1202"/>
                    <a:pt x="71" y="1202"/>
                    <a:pt x="87" y="1186"/>
                  </a:cubicBezTo>
                  <a:cubicBezTo>
                    <a:pt x="95" y="1186"/>
                    <a:pt x="103" y="1178"/>
                    <a:pt x="111" y="1170"/>
                  </a:cubicBezTo>
                  <a:cubicBezTo>
                    <a:pt x="126" y="1155"/>
                    <a:pt x="126" y="1147"/>
                    <a:pt x="119" y="1123"/>
                  </a:cubicBezTo>
                  <a:cubicBezTo>
                    <a:pt x="119" y="1115"/>
                    <a:pt x="119" y="1099"/>
                    <a:pt x="119" y="1083"/>
                  </a:cubicBezTo>
                  <a:cubicBezTo>
                    <a:pt x="119" y="1076"/>
                    <a:pt x="119" y="1068"/>
                    <a:pt x="119" y="1060"/>
                  </a:cubicBezTo>
                  <a:cubicBezTo>
                    <a:pt x="119" y="1036"/>
                    <a:pt x="119" y="1028"/>
                    <a:pt x="111" y="981"/>
                  </a:cubicBezTo>
                  <a:cubicBezTo>
                    <a:pt x="103" y="949"/>
                    <a:pt x="95" y="933"/>
                    <a:pt x="87" y="925"/>
                  </a:cubicBezTo>
                  <a:cubicBezTo>
                    <a:pt x="87" y="910"/>
                    <a:pt x="79" y="902"/>
                    <a:pt x="71" y="878"/>
                  </a:cubicBezTo>
                  <a:cubicBezTo>
                    <a:pt x="63" y="846"/>
                    <a:pt x="55" y="846"/>
                    <a:pt x="47" y="838"/>
                  </a:cubicBezTo>
                  <a:cubicBezTo>
                    <a:pt x="39" y="830"/>
                    <a:pt x="32" y="823"/>
                    <a:pt x="24" y="799"/>
                  </a:cubicBezTo>
                  <a:cubicBezTo>
                    <a:pt x="0" y="767"/>
                    <a:pt x="0" y="759"/>
                    <a:pt x="8" y="736"/>
                  </a:cubicBezTo>
                  <a:cubicBezTo>
                    <a:pt x="8" y="728"/>
                    <a:pt x="16" y="712"/>
                    <a:pt x="16" y="696"/>
                  </a:cubicBezTo>
                  <a:cubicBezTo>
                    <a:pt x="16" y="657"/>
                    <a:pt x="24" y="649"/>
                    <a:pt x="39" y="641"/>
                  </a:cubicBezTo>
                  <a:cubicBezTo>
                    <a:pt x="47" y="633"/>
                    <a:pt x="55" y="633"/>
                    <a:pt x="55" y="625"/>
                  </a:cubicBezTo>
                  <a:cubicBezTo>
                    <a:pt x="71" y="609"/>
                    <a:pt x="95" y="577"/>
                    <a:pt x="119" y="562"/>
                  </a:cubicBezTo>
                  <a:cubicBezTo>
                    <a:pt x="126" y="554"/>
                    <a:pt x="126" y="546"/>
                    <a:pt x="134" y="546"/>
                  </a:cubicBezTo>
                  <a:cubicBezTo>
                    <a:pt x="142" y="538"/>
                    <a:pt x="142" y="530"/>
                    <a:pt x="150" y="514"/>
                  </a:cubicBezTo>
                  <a:cubicBezTo>
                    <a:pt x="150" y="506"/>
                    <a:pt x="150" y="498"/>
                    <a:pt x="158" y="491"/>
                  </a:cubicBezTo>
                  <a:cubicBezTo>
                    <a:pt x="158" y="467"/>
                    <a:pt x="166" y="467"/>
                    <a:pt x="174" y="459"/>
                  </a:cubicBezTo>
                  <a:cubicBezTo>
                    <a:pt x="174" y="459"/>
                    <a:pt x="182" y="451"/>
                    <a:pt x="190" y="435"/>
                  </a:cubicBezTo>
                  <a:cubicBezTo>
                    <a:pt x="198" y="419"/>
                    <a:pt x="198" y="404"/>
                    <a:pt x="190" y="396"/>
                  </a:cubicBezTo>
                  <a:cubicBezTo>
                    <a:pt x="190" y="388"/>
                    <a:pt x="190" y="372"/>
                    <a:pt x="190" y="364"/>
                  </a:cubicBezTo>
                  <a:cubicBezTo>
                    <a:pt x="198" y="340"/>
                    <a:pt x="221" y="324"/>
                    <a:pt x="237" y="309"/>
                  </a:cubicBezTo>
                  <a:cubicBezTo>
                    <a:pt x="237" y="301"/>
                    <a:pt x="245" y="301"/>
                    <a:pt x="245" y="301"/>
                  </a:cubicBezTo>
                  <a:cubicBezTo>
                    <a:pt x="253" y="293"/>
                    <a:pt x="253" y="285"/>
                    <a:pt x="253" y="277"/>
                  </a:cubicBezTo>
                  <a:cubicBezTo>
                    <a:pt x="253" y="277"/>
                    <a:pt x="253" y="261"/>
                    <a:pt x="253" y="246"/>
                  </a:cubicBezTo>
                  <a:cubicBezTo>
                    <a:pt x="253" y="222"/>
                    <a:pt x="261" y="214"/>
                    <a:pt x="269" y="206"/>
                  </a:cubicBezTo>
                  <a:cubicBezTo>
                    <a:pt x="277" y="198"/>
                    <a:pt x="277" y="190"/>
                    <a:pt x="285" y="182"/>
                  </a:cubicBezTo>
                  <a:cubicBezTo>
                    <a:pt x="292" y="158"/>
                    <a:pt x="285" y="151"/>
                    <a:pt x="269" y="143"/>
                  </a:cubicBezTo>
                  <a:cubicBezTo>
                    <a:pt x="261" y="135"/>
                    <a:pt x="253" y="119"/>
                    <a:pt x="245" y="103"/>
                  </a:cubicBezTo>
                  <a:cubicBezTo>
                    <a:pt x="237" y="95"/>
                    <a:pt x="229" y="80"/>
                    <a:pt x="237" y="71"/>
                  </a:cubicBezTo>
                  <a:cubicBezTo>
                    <a:pt x="245" y="48"/>
                    <a:pt x="269" y="32"/>
                    <a:pt x="269" y="32"/>
                  </a:cubicBezTo>
                  <a:lnTo>
                    <a:pt x="269" y="32"/>
                  </a:lnTo>
                  <a:cubicBezTo>
                    <a:pt x="269" y="32"/>
                    <a:pt x="285" y="32"/>
                    <a:pt x="292" y="24"/>
                  </a:cubicBezTo>
                  <a:cubicBezTo>
                    <a:pt x="300" y="16"/>
                    <a:pt x="300" y="8"/>
                    <a:pt x="300" y="8"/>
                  </a:cubicBezTo>
                  <a:cubicBezTo>
                    <a:pt x="292" y="0"/>
                    <a:pt x="292" y="0"/>
                    <a:pt x="292" y="0"/>
                  </a:cubicBezTo>
                  <a:cubicBezTo>
                    <a:pt x="300" y="0"/>
                    <a:pt x="300" y="0"/>
                    <a:pt x="300" y="0"/>
                  </a:cubicBezTo>
                  <a:cubicBezTo>
                    <a:pt x="538" y="71"/>
                    <a:pt x="1035" y="206"/>
                    <a:pt x="1684" y="364"/>
                  </a:cubicBezTo>
                  <a:cubicBezTo>
                    <a:pt x="1692" y="364"/>
                    <a:pt x="1692" y="364"/>
                    <a:pt x="1692" y="364"/>
                  </a:cubicBezTo>
                  <a:cubicBezTo>
                    <a:pt x="1336" y="1755"/>
                    <a:pt x="1336" y="1755"/>
                    <a:pt x="1336" y="1755"/>
                  </a:cubicBezTo>
                  <a:cubicBezTo>
                    <a:pt x="2933" y="4039"/>
                    <a:pt x="2933" y="4039"/>
                    <a:pt x="2933" y="4039"/>
                  </a:cubicBezTo>
                  <a:lnTo>
                    <a:pt x="2933" y="4039"/>
                  </a:lnTo>
                  <a:cubicBezTo>
                    <a:pt x="2933" y="4055"/>
                    <a:pt x="2933" y="4063"/>
                    <a:pt x="2925" y="4086"/>
                  </a:cubicBezTo>
                  <a:cubicBezTo>
                    <a:pt x="2925" y="4110"/>
                    <a:pt x="2933" y="4118"/>
                    <a:pt x="2941" y="4134"/>
                  </a:cubicBezTo>
                  <a:cubicBezTo>
                    <a:pt x="2949" y="4142"/>
                    <a:pt x="2957" y="4150"/>
                    <a:pt x="2965" y="4158"/>
                  </a:cubicBezTo>
                  <a:cubicBezTo>
                    <a:pt x="2965" y="4166"/>
                    <a:pt x="2972" y="4173"/>
                    <a:pt x="2972" y="4181"/>
                  </a:cubicBezTo>
                  <a:cubicBezTo>
                    <a:pt x="2980" y="4197"/>
                    <a:pt x="2988" y="4213"/>
                    <a:pt x="2996" y="4237"/>
                  </a:cubicBezTo>
                  <a:cubicBezTo>
                    <a:pt x="2996" y="4260"/>
                    <a:pt x="3020" y="4324"/>
                    <a:pt x="3044" y="4339"/>
                  </a:cubicBezTo>
                  <a:cubicBezTo>
                    <a:pt x="3051" y="4339"/>
                    <a:pt x="3059" y="4355"/>
                    <a:pt x="3067" y="4371"/>
                  </a:cubicBezTo>
                  <a:cubicBezTo>
                    <a:pt x="3067" y="4387"/>
                    <a:pt x="3067" y="4403"/>
                    <a:pt x="3059" y="4411"/>
                  </a:cubicBezTo>
                  <a:cubicBezTo>
                    <a:pt x="3051" y="4426"/>
                    <a:pt x="3044" y="4426"/>
                    <a:pt x="3036" y="4434"/>
                  </a:cubicBezTo>
                  <a:cubicBezTo>
                    <a:pt x="3028" y="4434"/>
                    <a:pt x="3012" y="4442"/>
                    <a:pt x="2996" y="4450"/>
                  </a:cubicBezTo>
                  <a:cubicBezTo>
                    <a:pt x="2980" y="4458"/>
                    <a:pt x="2965" y="4474"/>
                    <a:pt x="2957" y="4490"/>
                  </a:cubicBezTo>
                  <a:cubicBezTo>
                    <a:pt x="2941" y="4506"/>
                    <a:pt x="2925" y="4521"/>
                    <a:pt x="2901" y="4529"/>
                  </a:cubicBezTo>
                  <a:cubicBezTo>
                    <a:pt x="2878" y="4545"/>
                    <a:pt x="2885" y="4561"/>
                    <a:pt x="2885" y="4584"/>
                  </a:cubicBezTo>
                  <a:cubicBezTo>
                    <a:pt x="2885" y="4592"/>
                    <a:pt x="2893" y="4608"/>
                    <a:pt x="2885" y="4632"/>
                  </a:cubicBezTo>
                  <a:cubicBezTo>
                    <a:pt x="2878" y="4671"/>
                    <a:pt x="2846" y="4719"/>
                    <a:pt x="2830" y="4750"/>
                  </a:cubicBezTo>
                  <a:cubicBezTo>
                    <a:pt x="2822" y="4758"/>
                    <a:pt x="2822" y="4758"/>
                    <a:pt x="2814" y="4766"/>
                  </a:cubicBezTo>
                  <a:cubicBezTo>
                    <a:pt x="2807" y="4774"/>
                    <a:pt x="2798" y="4782"/>
                    <a:pt x="2783" y="4782"/>
                  </a:cubicBezTo>
                  <a:cubicBezTo>
                    <a:pt x="2775" y="4790"/>
                    <a:pt x="2759" y="4790"/>
                    <a:pt x="2751" y="4806"/>
                  </a:cubicBezTo>
                  <a:cubicBezTo>
                    <a:pt x="2743" y="4822"/>
                    <a:pt x="2751" y="4830"/>
                    <a:pt x="2751" y="4845"/>
                  </a:cubicBezTo>
                  <a:cubicBezTo>
                    <a:pt x="2759" y="4853"/>
                    <a:pt x="2767" y="4869"/>
                    <a:pt x="2767" y="4885"/>
                  </a:cubicBezTo>
                  <a:cubicBezTo>
                    <a:pt x="2767" y="4908"/>
                    <a:pt x="2759" y="4908"/>
                    <a:pt x="2751" y="4917"/>
                  </a:cubicBezTo>
                  <a:cubicBezTo>
                    <a:pt x="2751" y="4917"/>
                    <a:pt x="2751" y="4917"/>
                    <a:pt x="2751" y="4932"/>
                  </a:cubicBezTo>
                  <a:cubicBezTo>
                    <a:pt x="2751" y="4940"/>
                    <a:pt x="2751" y="4948"/>
                    <a:pt x="2767" y="4948"/>
                  </a:cubicBezTo>
                  <a:cubicBezTo>
                    <a:pt x="2775" y="4948"/>
                    <a:pt x="2783" y="4948"/>
                    <a:pt x="2798" y="4956"/>
                  </a:cubicBezTo>
                  <a:cubicBezTo>
                    <a:pt x="2822" y="4964"/>
                    <a:pt x="2822" y="4972"/>
                    <a:pt x="2830" y="5011"/>
                  </a:cubicBezTo>
                  <a:lnTo>
                    <a:pt x="2830" y="5011"/>
                  </a:lnTo>
                  <a:cubicBezTo>
                    <a:pt x="2830" y="5035"/>
                    <a:pt x="2822" y="5043"/>
                    <a:pt x="2807" y="5043"/>
                  </a:cubicBezTo>
                  <a:cubicBezTo>
                    <a:pt x="2798" y="5051"/>
                    <a:pt x="2798" y="5051"/>
                    <a:pt x="2791" y="5067"/>
                  </a:cubicBezTo>
                  <a:cubicBezTo>
                    <a:pt x="2791" y="5098"/>
                    <a:pt x="2743" y="5098"/>
                    <a:pt x="2727" y="5098"/>
                  </a:cubicBezTo>
                  <a:cubicBezTo>
                    <a:pt x="2719" y="5098"/>
                    <a:pt x="2704" y="5106"/>
                    <a:pt x="2688" y="5106"/>
                  </a:cubicBezTo>
                  <a:close/>
                  <a:moveTo>
                    <a:pt x="1723" y="4980"/>
                  </a:moveTo>
                  <a:lnTo>
                    <a:pt x="1723" y="4980"/>
                  </a:lnTo>
                  <a:cubicBezTo>
                    <a:pt x="1881" y="4996"/>
                    <a:pt x="2632" y="5083"/>
                    <a:pt x="2672" y="5083"/>
                  </a:cubicBezTo>
                  <a:cubicBezTo>
                    <a:pt x="2680" y="5090"/>
                    <a:pt x="2688" y="5090"/>
                    <a:pt x="2696" y="5098"/>
                  </a:cubicBezTo>
                  <a:cubicBezTo>
                    <a:pt x="2704" y="5098"/>
                    <a:pt x="2719" y="5090"/>
                    <a:pt x="2727" y="5090"/>
                  </a:cubicBezTo>
                  <a:cubicBezTo>
                    <a:pt x="2743" y="5090"/>
                    <a:pt x="2783" y="5090"/>
                    <a:pt x="2783" y="5067"/>
                  </a:cubicBezTo>
                  <a:cubicBezTo>
                    <a:pt x="2791" y="5051"/>
                    <a:pt x="2798" y="5043"/>
                    <a:pt x="2807" y="5043"/>
                  </a:cubicBezTo>
                  <a:cubicBezTo>
                    <a:pt x="2814" y="5035"/>
                    <a:pt x="2822" y="5035"/>
                    <a:pt x="2822" y="5011"/>
                  </a:cubicBezTo>
                  <a:lnTo>
                    <a:pt x="2822" y="5011"/>
                  </a:lnTo>
                  <a:cubicBezTo>
                    <a:pt x="2814" y="4972"/>
                    <a:pt x="2814" y="4972"/>
                    <a:pt x="2791" y="4956"/>
                  </a:cubicBezTo>
                  <a:cubicBezTo>
                    <a:pt x="2783" y="4956"/>
                    <a:pt x="2775" y="4956"/>
                    <a:pt x="2767" y="4956"/>
                  </a:cubicBezTo>
                  <a:cubicBezTo>
                    <a:pt x="2751" y="4948"/>
                    <a:pt x="2743" y="4948"/>
                    <a:pt x="2743" y="4932"/>
                  </a:cubicBezTo>
                  <a:cubicBezTo>
                    <a:pt x="2743" y="4917"/>
                    <a:pt x="2743" y="4917"/>
                    <a:pt x="2751" y="4908"/>
                  </a:cubicBezTo>
                  <a:cubicBezTo>
                    <a:pt x="2751" y="4908"/>
                    <a:pt x="2759" y="4901"/>
                    <a:pt x="2759" y="4885"/>
                  </a:cubicBezTo>
                  <a:cubicBezTo>
                    <a:pt x="2759" y="4869"/>
                    <a:pt x="2751" y="4861"/>
                    <a:pt x="2751" y="4845"/>
                  </a:cubicBezTo>
                  <a:cubicBezTo>
                    <a:pt x="2743" y="4830"/>
                    <a:pt x="2735" y="4822"/>
                    <a:pt x="2743" y="4806"/>
                  </a:cubicBezTo>
                  <a:cubicBezTo>
                    <a:pt x="2751" y="4782"/>
                    <a:pt x="2767" y="4782"/>
                    <a:pt x="2783" y="4774"/>
                  </a:cubicBezTo>
                  <a:cubicBezTo>
                    <a:pt x="2798" y="4774"/>
                    <a:pt x="2807" y="4766"/>
                    <a:pt x="2814" y="4758"/>
                  </a:cubicBezTo>
                  <a:cubicBezTo>
                    <a:pt x="2814" y="4758"/>
                    <a:pt x="2814" y="4750"/>
                    <a:pt x="2822" y="4743"/>
                  </a:cubicBezTo>
                  <a:cubicBezTo>
                    <a:pt x="2838" y="4711"/>
                    <a:pt x="2870" y="4664"/>
                    <a:pt x="2878" y="4632"/>
                  </a:cubicBezTo>
                  <a:cubicBezTo>
                    <a:pt x="2885" y="4608"/>
                    <a:pt x="2878" y="4600"/>
                    <a:pt x="2878" y="4584"/>
                  </a:cubicBezTo>
                  <a:cubicBezTo>
                    <a:pt x="2878" y="4561"/>
                    <a:pt x="2870" y="4537"/>
                    <a:pt x="2901" y="4521"/>
                  </a:cubicBezTo>
                  <a:cubicBezTo>
                    <a:pt x="2917" y="4513"/>
                    <a:pt x="2933" y="4497"/>
                    <a:pt x="2949" y="4482"/>
                  </a:cubicBezTo>
                  <a:cubicBezTo>
                    <a:pt x="2965" y="4466"/>
                    <a:pt x="2980" y="4450"/>
                    <a:pt x="2996" y="4442"/>
                  </a:cubicBezTo>
                  <a:cubicBezTo>
                    <a:pt x="3012" y="4434"/>
                    <a:pt x="3020" y="4426"/>
                    <a:pt x="3028" y="4426"/>
                  </a:cubicBezTo>
                  <a:cubicBezTo>
                    <a:pt x="3044" y="4418"/>
                    <a:pt x="3051" y="4418"/>
                    <a:pt x="3051" y="4411"/>
                  </a:cubicBezTo>
                  <a:cubicBezTo>
                    <a:pt x="3059" y="4403"/>
                    <a:pt x="3059" y="4387"/>
                    <a:pt x="3059" y="4371"/>
                  </a:cubicBezTo>
                  <a:cubicBezTo>
                    <a:pt x="3051" y="4355"/>
                    <a:pt x="3044" y="4347"/>
                    <a:pt x="3036" y="4339"/>
                  </a:cubicBezTo>
                  <a:cubicBezTo>
                    <a:pt x="3012" y="4331"/>
                    <a:pt x="2988" y="4260"/>
                    <a:pt x="2988" y="4237"/>
                  </a:cubicBezTo>
                  <a:cubicBezTo>
                    <a:pt x="2980" y="4213"/>
                    <a:pt x="2980" y="4205"/>
                    <a:pt x="2965" y="4181"/>
                  </a:cubicBezTo>
                  <a:cubicBezTo>
                    <a:pt x="2965" y="4181"/>
                    <a:pt x="2957" y="4173"/>
                    <a:pt x="2957" y="4166"/>
                  </a:cubicBezTo>
                  <a:cubicBezTo>
                    <a:pt x="2949" y="4150"/>
                    <a:pt x="2941" y="4142"/>
                    <a:pt x="2933" y="4134"/>
                  </a:cubicBezTo>
                  <a:cubicBezTo>
                    <a:pt x="2925" y="4126"/>
                    <a:pt x="2917" y="4110"/>
                    <a:pt x="2917" y="4078"/>
                  </a:cubicBezTo>
                  <a:cubicBezTo>
                    <a:pt x="2925" y="4063"/>
                    <a:pt x="2925" y="4055"/>
                    <a:pt x="2925" y="4039"/>
                  </a:cubicBezTo>
                  <a:cubicBezTo>
                    <a:pt x="1328" y="1763"/>
                    <a:pt x="1328" y="1763"/>
                    <a:pt x="1328" y="1763"/>
                  </a:cubicBezTo>
                  <a:cubicBezTo>
                    <a:pt x="1684" y="372"/>
                    <a:pt x="1684" y="372"/>
                    <a:pt x="1684" y="372"/>
                  </a:cubicBezTo>
                  <a:cubicBezTo>
                    <a:pt x="1035" y="214"/>
                    <a:pt x="545" y="80"/>
                    <a:pt x="308" y="8"/>
                  </a:cubicBezTo>
                  <a:cubicBezTo>
                    <a:pt x="308" y="16"/>
                    <a:pt x="300" y="24"/>
                    <a:pt x="300" y="24"/>
                  </a:cubicBezTo>
                  <a:cubicBezTo>
                    <a:pt x="292" y="40"/>
                    <a:pt x="277" y="40"/>
                    <a:pt x="269" y="40"/>
                  </a:cubicBezTo>
                  <a:cubicBezTo>
                    <a:pt x="269" y="40"/>
                    <a:pt x="245" y="56"/>
                    <a:pt x="245" y="71"/>
                  </a:cubicBezTo>
                  <a:cubicBezTo>
                    <a:pt x="237" y="80"/>
                    <a:pt x="245" y="95"/>
                    <a:pt x="245" y="103"/>
                  </a:cubicBezTo>
                  <a:cubicBezTo>
                    <a:pt x="261" y="119"/>
                    <a:pt x="269" y="127"/>
                    <a:pt x="277" y="135"/>
                  </a:cubicBezTo>
                  <a:cubicBezTo>
                    <a:pt x="292" y="151"/>
                    <a:pt x="300" y="158"/>
                    <a:pt x="292" y="182"/>
                  </a:cubicBezTo>
                  <a:cubicBezTo>
                    <a:pt x="285" y="198"/>
                    <a:pt x="277" y="206"/>
                    <a:pt x="277" y="214"/>
                  </a:cubicBezTo>
                  <a:cubicBezTo>
                    <a:pt x="269" y="222"/>
                    <a:pt x="261" y="230"/>
                    <a:pt x="261" y="246"/>
                  </a:cubicBezTo>
                  <a:cubicBezTo>
                    <a:pt x="261" y="261"/>
                    <a:pt x="261" y="269"/>
                    <a:pt x="261" y="277"/>
                  </a:cubicBezTo>
                  <a:cubicBezTo>
                    <a:pt x="261" y="285"/>
                    <a:pt x="261" y="293"/>
                    <a:pt x="253" y="309"/>
                  </a:cubicBezTo>
                  <a:cubicBezTo>
                    <a:pt x="245" y="309"/>
                    <a:pt x="245" y="309"/>
                    <a:pt x="237" y="309"/>
                  </a:cubicBezTo>
                  <a:cubicBezTo>
                    <a:pt x="221" y="324"/>
                    <a:pt x="205" y="340"/>
                    <a:pt x="198" y="364"/>
                  </a:cubicBezTo>
                  <a:cubicBezTo>
                    <a:pt x="198" y="372"/>
                    <a:pt x="198" y="380"/>
                    <a:pt x="198" y="396"/>
                  </a:cubicBezTo>
                  <a:cubicBezTo>
                    <a:pt x="205" y="404"/>
                    <a:pt x="205" y="419"/>
                    <a:pt x="198" y="443"/>
                  </a:cubicBezTo>
                  <a:cubicBezTo>
                    <a:pt x="182" y="459"/>
                    <a:pt x="182" y="459"/>
                    <a:pt x="174" y="467"/>
                  </a:cubicBezTo>
                  <a:cubicBezTo>
                    <a:pt x="174" y="467"/>
                    <a:pt x="166" y="475"/>
                    <a:pt x="166" y="491"/>
                  </a:cubicBezTo>
                  <a:cubicBezTo>
                    <a:pt x="158" y="498"/>
                    <a:pt x="158" y="506"/>
                    <a:pt x="158" y="514"/>
                  </a:cubicBezTo>
                  <a:cubicBezTo>
                    <a:pt x="150" y="530"/>
                    <a:pt x="150" y="538"/>
                    <a:pt x="142" y="554"/>
                  </a:cubicBezTo>
                  <a:cubicBezTo>
                    <a:pt x="134" y="554"/>
                    <a:pt x="126" y="562"/>
                    <a:pt x="119" y="570"/>
                  </a:cubicBezTo>
                  <a:cubicBezTo>
                    <a:pt x="103" y="586"/>
                    <a:pt x="71" y="609"/>
                    <a:pt x="63" y="633"/>
                  </a:cubicBezTo>
                  <a:cubicBezTo>
                    <a:pt x="55" y="641"/>
                    <a:pt x="47" y="641"/>
                    <a:pt x="47" y="649"/>
                  </a:cubicBezTo>
                  <a:cubicBezTo>
                    <a:pt x="32" y="657"/>
                    <a:pt x="24" y="664"/>
                    <a:pt x="24" y="696"/>
                  </a:cubicBezTo>
                  <a:cubicBezTo>
                    <a:pt x="24" y="712"/>
                    <a:pt x="16" y="728"/>
                    <a:pt x="16" y="736"/>
                  </a:cubicBezTo>
                  <a:cubicBezTo>
                    <a:pt x="8" y="759"/>
                    <a:pt x="8" y="767"/>
                    <a:pt x="24" y="799"/>
                  </a:cubicBezTo>
                  <a:cubicBezTo>
                    <a:pt x="39" y="815"/>
                    <a:pt x="47" y="823"/>
                    <a:pt x="55" y="830"/>
                  </a:cubicBezTo>
                  <a:cubicBezTo>
                    <a:pt x="63" y="838"/>
                    <a:pt x="71" y="846"/>
                    <a:pt x="79" y="878"/>
                  </a:cubicBezTo>
                  <a:cubicBezTo>
                    <a:pt x="87" y="894"/>
                    <a:pt x="87" y="910"/>
                    <a:pt x="95" y="917"/>
                  </a:cubicBezTo>
                  <a:cubicBezTo>
                    <a:pt x="103" y="933"/>
                    <a:pt x="111" y="941"/>
                    <a:pt x="119" y="973"/>
                  </a:cubicBezTo>
                  <a:cubicBezTo>
                    <a:pt x="126" y="1028"/>
                    <a:pt x="126" y="1036"/>
                    <a:pt x="126" y="1060"/>
                  </a:cubicBezTo>
                  <a:cubicBezTo>
                    <a:pt x="126" y="1068"/>
                    <a:pt x="126" y="1076"/>
                    <a:pt x="126" y="1083"/>
                  </a:cubicBezTo>
                  <a:cubicBezTo>
                    <a:pt x="119" y="1099"/>
                    <a:pt x="126" y="1115"/>
                    <a:pt x="126" y="1123"/>
                  </a:cubicBezTo>
                  <a:cubicBezTo>
                    <a:pt x="134" y="1147"/>
                    <a:pt x="134" y="1163"/>
                    <a:pt x="111" y="1178"/>
                  </a:cubicBezTo>
                  <a:cubicBezTo>
                    <a:pt x="103" y="1186"/>
                    <a:pt x="95" y="1186"/>
                    <a:pt x="95" y="1194"/>
                  </a:cubicBezTo>
                  <a:cubicBezTo>
                    <a:pt x="79" y="1202"/>
                    <a:pt x="71" y="1210"/>
                    <a:pt x="79" y="1234"/>
                  </a:cubicBezTo>
                  <a:cubicBezTo>
                    <a:pt x="87" y="1241"/>
                    <a:pt x="87" y="1241"/>
                    <a:pt x="87" y="1241"/>
                  </a:cubicBezTo>
                  <a:cubicBezTo>
                    <a:pt x="95" y="1273"/>
                    <a:pt x="95" y="1281"/>
                    <a:pt x="79" y="1321"/>
                  </a:cubicBezTo>
                  <a:cubicBezTo>
                    <a:pt x="79" y="1328"/>
                    <a:pt x="79" y="1328"/>
                    <a:pt x="79" y="1328"/>
                  </a:cubicBezTo>
                  <a:cubicBezTo>
                    <a:pt x="63" y="1360"/>
                    <a:pt x="55" y="1384"/>
                    <a:pt x="63" y="1408"/>
                  </a:cubicBezTo>
                  <a:lnTo>
                    <a:pt x="63" y="1415"/>
                  </a:lnTo>
                  <a:cubicBezTo>
                    <a:pt x="55" y="1423"/>
                    <a:pt x="55" y="1423"/>
                    <a:pt x="47" y="1423"/>
                  </a:cubicBezTo>
                  <a:lnTo>
                    <a:pt x="47" y="1423"/>
                  </a:lnTo>
                  <a:cubicBezTo>
                    <a:pt x="47" y="1423"/>
                    <a:pt x="47" y="1439"/>
                    <a:pt x="71" y="1463"/>
                  </a:cubicBezTo>
                  <a:cubicBezTo>
                    <a:pt x="103" y="1510"/>
                    <a:pt x="103" y="1534"/>
                    <a:pt x="103" y="1550"/>
                  </a:cubicBezTo>
                  <a:cubicBezTo>
                    <a:pt x="103" y="1558"/>
                    <a:pt x="103" y="1566"/>
                    <a:pt x="111" y="1581"/>
                  </a:cubicBezTo>
                  <a:cubicBezTo>
                    <a:pt x="119" y="1589"/>
                    <a:pt x="126" y="1589"/>
                    <a:pt x="126" y="1597"/>
                  </a:cubicBezTo>
                  <a:cubicBezTo>
                    <a:pt x="142" y="1613"/>
                    <a:pt x="150" y="1621"/>
                    <a:pt x="158" y="1653"/>
                  </a:cubicBezTo>
                  <a:cubicBezTo>
                    <a:pt x="166" y="1684"/>
                    <a:pt x="174" y="1684"/>
                    <a:pt x="182" y="1692"/>
                  </a:cubicBezTo>
                  <a:cubicBezTo>
                    <a:pt x="182" y="1692"/>
                    <a:pt x="190" y="1700"/>
                    <a:pt x="198" y="1700"/>
                  </a:cubicBezTo>
                  <a:cubicBezTo>
                    <a:pt x="214" y="1716"/>
                    <a:pt x="214" y="1724"/>
                    <a:pt x="214" y="1740"/>
                  </a:cubicBezTo>
                  <a:cubicBezTo>
                    <a:pt x="214" y="1740"/>
                    <a:pt x="214" y="1747"/>
                    <a:pt x="214" y="1763"/>
                  </a:cubicBezTo>
                  <a:cubicBezTo>
                    <a:pt x="221" y="1787"/>
                    <a:pt x="221" y="1787"/>
                    <a:pt x="229" y="1787"/>
                  </a:cubicBezTo>
                  <a:cubicBezTo>
                    <a:pt x="237" y="1795"/>
                    <a:pt x="237" y="1803"/>
                    <a:pt x="237" y="1819"/>
                  </a:cubicBezTo>
                  <a:cubicBezTo>
                    <a:pt x="245" y="1850"/>
                    <a:pt x="237" y="1890"/>
                    <a:pt x="221" y="1905"/>
                  </a:cubicBezTo>
                  <a:lnTo>
                    <a:pt x="214" y="1905"/>
                  </a:lnTo>
                  <a:cubicBezTo>
                    <a:pt x="205" y="1914"/>
                    <a:pt x="190" y="1929"/>
                    <a:pt x="190" y="1937"/>
                  </a:cubicBezTo>
                  <a:cubicBezTo>
                    <a:pt x="190" y="1937"/>
                    <a:pt x="190" y="1937"/>
                    <a:pt x="205" y="1937"/>
                  </a:cubicBezTo>
                  <a:cubicBezTo>
                    <a:pt x="214" y="1937"/>
                    <a:pt x="221" y="1937"/>
                    <a:pt x="229" y="1937"/>
                  </a:cubicBezTo>
                  <a:cubicBezTo>
                    <a:pt x="237" y="1937"/>
                    <a:pt x="237" y="1937"/>
                    <a:pt x="245" y="1937"/>
                  </a:cubicBezTo>
                  <a:cubicBezTo>
                    <a:pt x="261" y="1937"/>
                    <a:pt x="269" y="1945"/>
                    <a:pt x="277" y="1977"/>
                  </a:cubicBezTo>
                  <a:cubicBezTo>
                    <a:pt x="300" y="2024"/>
                    <a:pt x="316" y="2056"/>
                    <a:pt x="332" y="2056"/>
                  </a:cubicBezTo>
                  <a:cubicBezTo>
                    <a:pt x="332" y="2064"/>
                    <a:pt x="340" y="2064"/>
                    <a:pt x="348" y="2064"/>
                  </a:cubicBezTo>
                  <a:cubicBezTo>
                    <a:pt x="356" y="2064"/>
                    <a:pt x="364" y="2064"/>
                    <a:pt x="364" y="2040"/>
                  </a:cubicBezTo>
                  <a:cubicBezTo>
                    <a:pt x="364" y="2032"/>
                    <a:pt x="364" y="2024"/>
                    <a:pt x="364" y="2024"/>
                  </a:cubicBezTo>
                  <a:cubicBezTo>
                    <a:pt x="364" y="2008"/>
                    <a:pt x="364" y="2000"/>
                    <a:pt x="372" y="1985"/>
                  </a:cubicBezTo>
                  <a:cubicBezTo>
                    <a:pt x="379" y="1969"/>
                    <a:pt x="379" y="1953"/>
                    <a:pt x="379" y="1945"/>
                  </a:cubicBezTo>
                  <a:cubicBezTo>
                    <a:pt x="379" y="1937"/>
                    <a:pt x="379" y="1921"/>
                    <a:pt x="395" y="1921"/>
                  </a:cubicBezTo>
                  <a:cubicBezTo>
                    <a:pt x="395" y="1921"/>
                    <a:pt x="395" y="1921"/>
                    <a:pt x="395" y="1929"/>
                  </a:cubicBezTo>
                  <a:cubicBezTo>
                    <a:pt x="419" y="1929"/>
                    <a:pt x="427" y="1937"/>
                    <a:pt x="451" y="1961"/>
                  </a:cubicBezTo>
                  <a:cubicBezTo>
                    <a:pt x="458" y="1969"/>
                    <a:pt x="458" y="1977"/>
                    <a:pt x="458" y="1985"/>
                  </a:cubicBezTo>
                  <a:cubicBezTo>
                    <a:pt x="451" y="2000"/>
                    <a:pt x="443" y="2008"/>
                    <a:pt x="427" y="2008"/>
                  </a:cubicBezTo>
                  <a:cubicBezTo>
                    <a:pt x="419" y="2008"/>
                    <a:pt x="411" y="2016"/>
                    <a:pt x="403" y="2016"/>
                  </a:cubicBezTo>
                  <a:cubicBezTo>
                    <a:pt x="403" y="2024"/>
                    <a:pt x="395" y="2032"/>
                    <a:pt x="403" y="2048"/>
                  </a:cubicBezTo>
                  <a:cubicBezTo>
                    <a:pt x="403" y="2048"/>
                    <a:pt x="403" y="2056"/>
                    <a:pt x="411" y="2056"/>
                  </a:cubicBezTo>
                  <a:cubicBezTo>
                    <a:pt x="419" y="2064"/>
                    <a:pt x="427" y="2064"/>
                    <a:pt x="427" y="2087"/>
                  </a:cubicBezTo>
                  <a:cubicBezTo>
                    <a:pt x="435" y="2095"/>
                    <a:pt x="435" y="2111"/>
                    <a:pt x="435" y="2127"/>
                  </a:cubicBezTo>
                  <a:cubicBezTo>
                    <a:pt x="443" y="2151"/>
                    <a:pt x="451" y="2174"/>
                    <a:pt x="451" y="2198"/>
                  </a:cubicBezTo>
                  <a:cubicBezTo>
                    <a:pt x="451" y="2206"/>
                    <a:pt x="458" y="2222"/>
                    <a:pt x="458" y="2230"/>
                  </a:cubicBezTo>
                  <a:cubicBezTo>
                    <a:pt x="466" y="2245"/>
                    <a:pt x="466" y="2253"/>
                    <a:pt x="458" y="2261"/>
                  </a:cubicBezTo>
                  <a:cubicBezTo>
                    <a:pt x="458" y="2269"/>
                    <a:pt x="458" y="2269"/>
                    <a:pt x="451" y="2269"/>
                  </a:cubicBezTo>
                  <a:cubicBezTo>
                    <a:pt x="443" y="2269"/>
                    <a:pt x="435" y="2269"/>
                    <a:pt x="435" y="2269"/>
                  </a:cubicBezTo>
                  <a:cubicBezTo>
                    <a:pt x="435" y="2277"/>
                    <a:pt x="435" y="2277"/>
                    <a:pt x="427" y="2277"/>
                  </a:cubicBezTo>
                  <a:cubicBezTo>
                    <a:pt x="419" y="2277"/>
                    <a:pt x="419" y="2269"/>
                    <a:pt x="395" y="2230"/>
                  </a:cubicBezTo>
                  <a:cubicBezTo>
                    <a:pt x="387" y="2206"/>
                    <a:pt x="379" y="2198"/>
                    <a:pt x="379" y="2182"/>
                  </a:cubicBezTo>
                  <a:cubicBezTo>
                    <a:pt x="364" y="2158"/>
                    <a:pt x="364" y="2158"/>
                    <a:pt x="348" y="2151"/>
                  </a:cubicBezTo>
                  <a:cubicBezTo>
                    <a:pt x="340" y="2143"/>
                    <a:pt x="340" y="2143"/>
                    <a:pt x="332" y="2143"/>
                  </a:cubicBezTo>
                  <a:cubicBezTo>
                    <a:pt x="332" y="2143"/>
                    <a:pt x="324" y="2143"/>
                    <a:pt x="324" y="2167"/>
                  </a:cubicBezTo>
                  <a:cubicBezTo>
                    <a:pt x="324" y="2182"/>
                    <a:pt x="332" y="2190"/>
                    <a:pt x="332" y="2198"/>
                  </a:cubicBezTo>
                  <a:cubicBezTo>
                    <a:pt x="332" y="2214"/>
                    <a:pt x="340" y="2230"/>
                    <a:pt x="332" y="2253"/>
                  </a:cubicBezTo>
                  <a:cubicBezTo>
                    <a:pt x="324" y="2269"/>
                    <a:pt x="316" y="2277"/>
                    <a:pt x="316" y="2285"/>
                  </a:cubicBezTo>
                  <a:cubicBezTo>
                    <a:pt x="308" y="2301"/>
                    <a:pt x="308" y="2301"/>
                    <a:pt x="308" y="2325"/>
                  </a:cubicBezTo>
                  <a:cubicBezTo>
                    <a:pt x="308" y="2340"/>
                    <a:pt x="308" y="2348"/>
                    <a:pt x="308" y="2356"/>
                  </a:cubicBezTo>
                  <a:cubicBezTo>
                    <a:pt x="308" y="2388"/>
                    <a:pt x="300" y="2411"/>
                    <a:pt x="324" y="2435"/>
                  </a:cubicBezTo>
                  <a:cubicBezTo>
                    <a:pt x="332" y="2451"/>
                    <a:pt x="340" y="2459"/>
                    <a:pt x="348" y="2459"/>
                  </a:cubicBezTo>
                  <a:cubicBezTo>
                    <a:pt x="356" y="2467"/>
                    <a:pt x="356" y="2467"/>
                    <a:pt x="379" y="2498"/>
                  </a:cubicBezTo>
                  <a:cubicBezTo>
                    <a:pt x="395" y="2514"/>
                    <a:pt x="395" y="2522"/>
                    <a:pt x="403" y="2522"/>
                  </a:cubicBezTo>
                  <a:cubicBezTo>
                    <a:pt x="403" y="2522"/>
                    <a:pt x="403" y="2522"/>
                    <a:pt x="411" y="2522"/>
                  </a:cubicBezTo>
                  <a:cubicBezTo>
                    <a:pt x="411" y="2522"/>
                    <a:pt x="411" y="2522"/>
                    <a:pt x="419" y="2522"/>
                  </a:cubicBezTo>
                  <a:cubicBezTo>
                    <a:pt x="427" y="2522"/>
                    <a:pt x="427" y="2522"/>
                    <a:pt x="435" y="2522"/>
                  </a:cubicBezTo>
                  <a:cubicBezTo>
                    <a:pt x="443" y="2522"/>
                    <a:pt x="451" y="2522"/>
                    <a:pt x="458" y="2522"/>
                  </a:cubicBezTo>
                  <a:cubicBezTo>
                    <a:pt x="466" y="2530"/>
                    <a:pt x="474" y="2530"/>
                    <a:pt x="482" y="2538"/>
                  </a:cubicBezTo>
                  <a:cubicBezTo>
                    <a:pt x="490" y="2546"/>
                    <a:pt x="482" y="2554"/>
                    <a:pt x="482" y="2578"/>
                  </a:cubicBezTo>
                  <a:cubicBezTo>
                    <a:pt x="482" y="2585"/>
                    <a:pt x="474" y="2593"/>
                    <a:pt x="474" y="2601"/>
                  </a:cubicBezTo>
                  <a:cubicBezTo>
                    <a:pt x="466" y="2641"/>
                    <a:pt x="466" y="2672"/>
                    <a:pt x="419" y="2672"/>
                  </a:cubicBezTo>
                  <a:cubicBezTo>
                    <a:pt x="411" y="2680"/>
                    <a:pt x="411" y="2680"/>
                    <a:pt x="403" y="2680"/>
                  </a:cubicBezTo>
                  <a:cubicBezTo>
                    <a:pt x="395" y="2680"/>
                    <a:pt x="395" y="2680"/>
                    <a:pt x="395" y="2680"/>
                  </a:cubicBezTo>
                  <a:lnTo>
                    <a:pt x="395" y="2680"/>
                  </a:lnTo>
                  <a:cubicBezTo>
                    <a:pt x="395" y="2688"/>
                    <a:pt x="395" y="2696"/>
                    <a:pt x="395" y="2712"/>
                  </a:cubicBezTo>
                  <a:cubicBezTo>
                    <a:pt x="387" y="2775"/>
                    <a:pt x="387" y="2846"/>
                    <a:pt x="403" y="2862"/>
                  </a:cubicBezTo>
                  <a:cubicBezTo>
                    <a:pt x="427" y="2886"/>
                    <a:pt x="435" y="2902"/>
                    <a:pt x="451" y="2933"/>
                  </a:cubicBezTo>
                  <a:cubicBezTo>
                    <a:pt x="466" y="2972"/>
                    <a:pt x="474" y="2996"/>
                    <a:pt x="490" y="2996"/>
                  </a:cubicBezTo>
                  <a:cubicBezTo>
                    <a:pt x="506" y="3003"/>
                    <a:pt x="506" y="3019"/>
                    <a:pt x="506" y="3043"/>
                  </a:cubicBezTo>
                  <a:cubicBezTo>
                    <a:pt x="506" y="3051"/>
                    <a:pt x="506" y="3059"/>
                    <a:pt x="506" y="3067"/>
                  </a:cubicBezTo>
                  <a:cubicBezTo>
                    <a:pt x="506" y="3098"/>
                    <a:pt x="514" y="3106"/>
                    <a:pt x="530" y="3114"/>
                  </a:cubicBezTo>
                  <a:cubicBezTo>
                    <a:pt x="538" y="3122"/>
                    <a:pt x="538" y="3130"/>
                    <a:pt x="538" y="3138"/>
                  </a:cubicBezTo>
                  <a:cubicBezTo>
                    <a:pt x="538" y="3146"/>
                    <a:pt x="538" y="3154"/>
                    <a:pt x="545" y="3169"/>
                  </a:cubicBezTo>
                  <a:cubicBezTo>
                    <a:pt x="553" y="3185"/>
                    <a:pt x="553" y="3185"/>
                    <a:pt x="553" y="3185"/>
                  </a:cubicBezTo>
                  <a:cubicBezTo>
                    <a:pt x="561" y="3193"/>
                    <a:pt x="561" y="3193"/>
                    <a:pt x="569" y="3209"/>
                  </a:cubicBezTo>
                  <a:cubicBezTo>
                    <a:pt x="569" y="3225"/>
                    <a:pt x="577" y="3233"/>
                    <a:pt x="577" y="3241"/>
                  </a:cubicBezTo>
                  <a:cubicBezTo>
                    <a:pt x="585" y="3264"/>
                    <a:pt x="593" y="3280"/>
                    <a:pt x="609" y="3296"/>
                  </a:cubicBezTo>
                  <a:cubicBezTo>
                    <a:pt x="632" y="3304"/>
                    <a:pt x="648" y="3320"/>
                    <a:pt x="656" y="3336"/>
                  </a:cubicBezTo>
                  <a:cubicBezTo>
                    <a:pt x="656" y="3343"/>
                    <a:pt x="656" y="3351"/>
                    <a:pt x="648" y="3359"/>
                  </a:cubicBezTo>
                  <a:cubicBezTo>
                    <a:pt x="632" y="3391"/>
                    <a:pt x="609" y="3422"/>
                    <a:pt x="632" y="3438"/>
                  </a:cubicBezTo>
                  <a:cubicBezTo>
                    <a:pt x="640" y="3438"/>
                    <a:pt x="648" y="3446"/>
                    <a:pt x="648" y="3446"/>
                  </a:cubicBezTo>
                  <a:cubicBezTo>
                    <a:pt x="672" y="3454"/>
                    <a:pt x="696" y="3470"/>
                    <a:pt x="688" y="3509"/>
                  </a:cubicBezTo>
                  <a:cubicBezTo>
                    <a:pt x="688" y="3533"/>
                    <a:pt x="680" y="3541"/>
                    <a:pt x="672" y="3549"/>
                  </a:cubicBezTo>
                  <a:cubicBezTo>
                    <a:pt x="664" y="3557"/>
                    <a:pt x="664" y="3557"/>
                    <a:pt x="664" y="3580"/>
                  </a:cubicBezTo>
                  <a:cubicBezTo>
                    <a:pt x="672" y="3604"/>
                    <a:pt x="664" y="3612"/>
                    <a:pt x="656" y="3628"/>
                  </a:cubicBezTo>
                  <a:cubicBezTo>
                    <a:pt x="648" y="3636"/>
                    <a:pt x="648" y="3644"/>
                    <a:pt x="648" y="3660"/>
                  </a:cubicBezTo>
                  <a:cubicBezTo>
                    <a:pt x="640" y="3675"/>
                    <a:pt x="640" y="3683"/>
                    <a:pt x="632" y="3691"/>
                  </a:cubicBezTo>
                  <a:cubicBezTo>
                    <a:pt x="632" y="3707"/>
                    <a:pt x="625" y="3715"/>
                    <a:pt x="640" y="3723"/>
                  </a:cubicBezTo>
                  <a:cubicBezTo>
                    <a:pt x="648" y="3731"/>
                    <a:pt x="648" y="3739"/>
                    <a:pt x="656" y="3739"/>
                  </a:cubicBezTo>
                  <a:cubicBezTo>
                    <a:pt x="664" y="3747"/>
                    <a:pt x="672" y="3754"/>
                    <a:pt x="680" y="3778"/>
                  </a:cubicBezTo>
                  <a:cubicBezTo>
                    <a:pt x="680" y="3810"/>
                    <a:pt x="696" y="3818"/>
                    <a:pt x="735" y="3818"/>
                  </a:cubicBezTo>
                  <a:cubicBezTo>
                    <a:pt x="783" y="3818"/>
                    <a:pt x="822" y="3818"/>
                    <a:pt x="846" y="3849"/>
                  </a:cubicBezTo>
                  <a:cubicBezTo>
                    <a:pt x="854" y="3873"/>
                    <a:pt x="909" y="3913"/>
                    <a:pt x="949" y="3913"/>
                  </a:cubicBezTo>
                  <a:cubicBezTo>
                    <a:pt x="957" y="3913"/>
                    <a:pt x="964" y="3913"/>
                    <a:pt x="964" y="3905"/>
                  </a:cubicBezTo>
                  <a:cubicBezTo>
                    <a:pt x="972" y="3905"/>
                    <a:pt x="980" y="3905"/>
                    <a:pt x="988" y="3905"/>
                  </a:cubicBezTo>
                  <a:cubicBezTo>
                    <a:pt x="1020" y="3905"/>
                    <a:pt x="1035" y="3920"/>
                    <a:pt x="1044" y="3936"/>
                  </a:cubicBezTo>
                  <a:cubicBezTo>
                    <a:pt x="1044" y="3944"/>
                    <a:pt x="1051" y="3944"/>
                    <a:pt x="1051" y="3944"/>
                  </a:cubicBezTo>
                  <a:cubicBezTo>
                    <a:pt x="1067" y="3960"/>
                    <a:pt x="1107" y="4007"/>
                    <a:pt x="1131" y="4063"/>
                  </a:cubicBezTo>
                  <a:cubicBezTo>
                    <a:pt x="1146" y="4102"/>
                    <a:pt x="1170" y="4110"/>
                    <a:pt x="1186" y="4118"/>
                  </a:cubicBezTo>
                  <a:cubicBezTo>
                    <a:pt x="1194" y="4118"/>
                    <a:pt x="1202" y="4126"/>
                    <a:pt x="1209" y="4126"/>
                  </a:cubicBezTo>
                  <a:cubicBezTo>
                    <a:pt x="1209" y="4126"/>
                    <a:pt x="1217" y="4134"/>
                    <a:pt x="1225" y="4134"/>
                  </a:cubicBezTo>
                  <a:cubicBezTo>
                    <a:pt x="1241" y="4150"/>
                    <a:pt x="1273" y="4173"/>
                    <a:pt x="1312" y="4173"/>
                  </a:cubicBezTo>
                  <a:cubicBezTo>
                    <a:pt x="1320" y="4173"/>
                    <a:pt x="1328" y="4173"/>
                    <a:pt x="1344" y="4166"/>
                  </a:cubicBezTo>
                  <a:cubicBezTo>
                    <a:pt x="1368" y="4166"/>
                    <a:pt x="1384" y="4166"/>
                    <a:pt x="1391" y="4173"/>
                  </a:cubicBezTo>
                  <a:cubicBezTo>
                    <a:pt x="1399" y="4181"/>
                    <a:pt x="1391" y="4197"/>
                    <a:pt x="1391" y="4213"/>
                  </a:cubicBezTo>
                  <a:cubicBezTo>
                    <a:pt x="1391" y="4221"/>
                    <a:pt x="1391" y="4221"/>
                    <a:pt x="1391" y="4229"/>
                  </a:cubicBezTo>
                  <a:cubicBezTo>
                    <a:pt x="1391" y="4229"/>
                    <a:pt x="1391" y="4237"/>
                    <a:pt x="1391" y="4253"/>
                  </a:cubicBezTo>
                  <a:cubicBezTo>
                    <a:pt x="1391" y="4276"/>
                    <a:pt x="1384" y="4324"/>
                    <a:pt x="1407" y="4339"/>
                  </a:cubicBezTo>
                  <a:cubicBezTo>
                    <a:pt x="1407" y="4347"/>
                    <a:pt x="1415" y="4347"/>
                    <a:pt x="1431" y="4347"/>
                  </a:cubicBezTo>
                  <a:cubicBezTo>
                    <a:pt x="1439" y="4347"/>
                    <a:pt x="1447" y="4347"/>
                    <a:pt x="1462" y="4347"/>
                  </a:cubicBezTo>
                  <a:cubicBezTo>
                    <a:pt x="1470" y="4339"/>
                    <a:pt x="1478" y="4339"/>
                    <a:pt x="1486" y="4339"/>
                  </a:cubicBezTo>
                  <a:cubicBezTo>
                    <a:pt x="1502" y="4339"/>
                    <a:pt x="1518" y="4347"/>
                    <a:pt x="1526" y="4379"/>
                  </a:cubicBezTo>
                  <a:cubicBezTo>
                    <a:pt x="1542" y="4426"/>
                    <a:pt x="1613" y="4521"/>
                    <a:pt x="1676" y="4561"/>
                  </a:cubicBezTo>
                  <a:cubicBezTo>
                    <a:pt x="1731" y="4600"/>
                    <a:pt x="1747" y="4814"/>
                    <a:pt x="1739" y="4885"/>
                  </a:cubicBezTo>
                  <a:cubicBezTo>
                    <a:pt x="1739" y="4908"/>
                    <a:pt x="1731" y="4924"/>
                    <a:pt x="1723" y="4940"/>
                  </a:cubicBezTo>
                  <a:cubicBezTo>
                    <a:pt x="1723" y="4956"/>
                    <a:pt x="1715" y="4964"/>
                    <a:pt x="1723" y="4980"/>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1" name="Freeform 50"/>
            <p:cNvSpPr>
              <a:spLocks noChangeArrowheads="1"/>
            </p:cNvSpPr>
            <p:nvPr/>
          </p:nvSpPr>
          <p:spPr bwMode="auto">
            <a:xfrm>
              <a:off x="8484262" y="6372451"/>
              <a:ext cx="1331281" cy="1551616"/>
            </a:xfrm>
            <a:custGeom>
              <a:avLst/>
              <a:gdLst>
                <a:gd name="T0" fmla="*/ 752 w 2531"/>
                <a:gd name="T1" fmla="*/ 8 h 2949"/>
                <a:gd name="T2" fmla="*/ 752 w 2531"/>
                <a:gd name="T3" fmla="*/ 8 h 2949"/>
                <a:gd name="T4" fmla="*/ 752 w 2531"/>
                <a:gd name="T5" fmla="*/ 0 h 2949"/>
                <a:gd name="T6" fmla="*/ 736 w 2531"/>
                <a:gd name="T7" fmla="*/ 0 h 2949"/>
                <a:gd name="T8" fmla="*/ 736 w 2531"/>
                <a:gd name="T9" fmla="*/ 0 h 2949"/>
                <a:gd name="T10" fmla="*/ 712 w 2531"/>
                <a:gd name="T11" fmla="*/ 0 h 2949"/>
                <a:gd name="T12" fmla="*/ 712 w 2531"/>
                <a:gd name="T13" fmla="*/ 0 h 2949"/>
                <a:gd name="T14" fmla="*/ 704 w 2531"/>
                <a:gd name="T15" fmla="*/ 0 h 2949"/>
                <a:gd name="T16" fmla="*/ 704 w 2531"/>
                <a:gd name="T17" fmla="*/ 0 h 2949"/>
                <a:gd name="T18" fmla="*/ 704 w 2531"/>
                <a:gd name="T19" fmla="*/ 0 h 2949"/>
                <a:gd name="T20" fmla="*/ 601 w 2531"/>
                <a:gd name="T21" fmla="*/ 403 h 2949"/>
                <a:gd name="T22" fmla="*/ 546 w 2531"/>
                <a:gd name="T23" fmla="*/ 458 h 2949"/>
                <a:gd name="T24" fmla="*/ 506 w 2531"/>
                <a:gd name="T25" fmla="*/ 411 h 2949"/>
                <a:gd name="T26" fmla="*/ 396 w 2531"/>
                <a:gd name="T27" fmla="*/ 379 h 2949"/>
                <a:gd name="T28" fmla="*/ 372 w 2531"/>
                <a:gd name="T29" fmla="*/ 443 h 2949"/>
                <a:gd name="T30" fmla="*/ 372 w 2531"/>
                <a:gd name="T31" fmla="*/ 506 h 2949"/>
                <a:gd name="T32" fmla="*/ 364 w 2531"/>
                <a:gd name="T33" fmla="*/ 593 h 2949"/>
                <a:gd name="T34" fmla="*/ 333 w 2531"/>
                <a:gd name="T35" fmla="*/ 680 h 2949"/>
                <a:gd name="T36" fmla="*/ 356 w 2531"/>
                <a:gd name="T37" fmla="*/ 798 h 2949"/>
                <a:gd name="T38" fmla="*/ 309 w 2531"/>
                <a:gd name="T39" fmla="*/ 861 h 2949"/>
                <a:gd name="T40" fmla="*/ 293 w 2531"/>
                <a:gd name="T41" fmla="*/ 956 h 2949"/>
                <a:gd name="T42" fmla="*/ 325 w 2531"/>
                <a:gd name="T43" fmla="*/ 1028 h 2949"/>
                <a:gd name="T44" fmla="*/ 364 w 2531"/>
                <a:gd name="T45" fmla="*/ 1107 h 2949"/>
                <a:gd name="T46" fmla="*/ 412 w 2531"/>
                <a:gd name="T47" fmla="*/ 1209 h 2949"/>
                <a:gd name="T48" fmla="*/ 427 w 2531"/>
                <a:gd name="T49" fmla="*/ 1281 h 2949"/>
                <a:gd name="T50" fmla="*/ 364 w 2531"/>
                <a:gd name="T51" fmla="*/ 1312 h 2949"/>
                <a:gd name="T52" fmla="*/ 269 w 2531"/>
                <a:gd name="T53" fmla="*/ 1399 h 2949"/>
                <a:gd name="T54" fmla="*/ 253 w 2531"/>
                <a:gd name="T55" fmla="*/ 1502 h 2949"/>
                <a:gd name="T56" fmla="*/ 182 w 2531"/>
                <a:gd name="T57" fmla="*/ 1636 h 2949"/>
                <a:gd name="T58" fmla="*/ 119 w 2531"/>
                <a:gd name="T59" fmla="*/ 1676 h 2949"/>
                <a:gd name="T60" fmla="*/ 135 w 2531"/>
                <a:gd name="T61" fmla="*/ 1755 h 2949"/>
                <a:gd name="T62" fmla="*/ 119 w 2531"/>
                <a:gd name="T63" fmla="*/ 1802 h 2949"/>
                <a:gd name="T64" fmla="*/ 166 w 2531"/>
                <a:gd name="T65" fmla="*/ 1826 h 2949"/>
                <a:gd name="T66" fmla="*/ 198 w 2531"/>
                <a:gd name="T67" fmla="*/ 1881 h 2949"/>
                <a:gd name="T68" fmla="*/ 159 w 2531"/>
                <a:gd name="T69" fmla="*/ 1937 h 2949"/>
                <a:gd name="T70" fmla="*/ 103 w 2531"/>
                <a:gd name="T71" fmla="*/ 1968 h 2949"/>
                <a:gd name="T72" fmla="*/ 64 w 2531"/>
                <a:gd name="T73" fmla="*/ 1968 h 2949"/>
                <a:gd name="T74" fmla="*/ 32 w 2531"/>
                <a:gd name="T75" fmla="*/ 2016 h 2949"/>
                <a:gd name="T76" fmla="*/ 48 w 2531"/>
                <a:gd name="T77" fmla="*/ 2071 h 2949"/>
                <a:gd name="T78" fmla="*/ 1423 w 2531"/>
                <a:gd name="T79" fmla="*/ 2854 h 2949"/>
                <a:gd name="T80" fmla="*/ 1684 w 2531"/>
                <a:gd name="T81" fmla="*/ 2885 h 2949"/>
                <a:gd name="T82" fmla="*/ 2190 w 2531"/>
                <a:gd name="T83" fmla="*/ 2948 h 2949"/>
                <a:gd name="T84" fmla="*/ 2530 w 2531"/>
                <a:gd name="T85" fmla="*/ 284 h 2949"/>
                <a:gd name="T86" fmla="*/ 752 w 2531"/>
                <a:gd name="T87" fmla="*/ 8 h 2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1" h="2949">
                  <a:moveTo>
                    <a:pt x="752" y="8"/>
                  </a:moveTo>
                  <a:lnTo>
                    <a:pt x="752" y="8"/>
                  </a:lnTo>
                  <a:cubicBezTo>
                    <a:pt x="752" y="0"/>
                    <a:pt x="752" y="0"/>
                    <a:pt x="752" y="0"/>
                  </a:cubicBezTo>
                  <a:cubicBezTo>
                    <a:pt x="744" y="0"/>
                    <a:pt x="736" y="0"/>
                    <a:pt x="736" y="0"/>
                  </a:cubicBezTo>
                  <a:lnTo>
                    <a:pt x="736" y="0"/>
                  </a:lnTo>
                  <a:cubicBezTo>
                    <a:pt x="720" y="0"/>
                    <a:pt x="720" y="0"/>
                    <a:pt x="712" y="0"/>
                  </a:cubicBezTo>
                  <a:lnTo>
                    <a:pt x="712" y="0"/>
                  </a:lnTo>
                  <a:cubicBezTo>
                    <a:pt x="704" y="0"/>
                    <a:pt x="704" y="0"/>
                    <a:pt x="704" y="0"/>
                  </a:cubicBezTo>
                  <a:lnTo>
                    <a:pt x="704" y="0"/>
                  </a:lnTo>
                  <a:lnTo>
                    <a:pt x="704" y="0"/>
                  </a:lnTo>
                  <a:cubicBezTo>
                    <a:pt x="704" y="16"/>
                    <a:pt x="617" y="371"/>
                    <a:pt x="601" y="403"/>
                  </a:cubicBezTo>
                  <a:cubicBezTo>
                    <a:pt x="593" y="435"/>
                    <a:pt x="586" y="435"/>
                    <a:pt x="546" y="458"/>
                  </a:cubicBezTo>
                  <a:cubicBezTo>
                    <a:pt x="506" y="482"/>
                    <a:pt x="522" y="443"/>
                    <a:pt x="506" y="411"/>
                  </a:cubicBezTo>
                  <a:cubicBezTo>
                    <a:pt x="483" y="371"/>
                    <a:pt x="459" y="371"/>
                    <a:pt x="396" y="379"/>
                  </a:cubicBezTo>
                  <a:cubicBezTo>
                    <a:pt x="340" y="379"/>
                    <a:pt x="364" y="411"/>
                    <a:pt x="372" y="443"/>
                  </a:cubicBezTo>
                  <a:cubicBezTo>
                    <a:pt x="380" y="474"/>
                    <a:pt x="380" y="490"/>
                    <a:pt x="372" y="506"/>
                  </a:cubicBezTo>
                  <a:cubicBezTo>
                    <a:pt x="356" y="522"/>
                    <a:pt x="356" y="545"/>
                    <a:pt x="364" y="593"/>
                  </a:cubicBezTo>
                  <a:cubicBezTo>
                    <a:pt x="372" y="640"/>
                    <a:pt x="333" y="632"/>
                    <a:pt x="333" y="680"/>
                  </a:cubicBezTo>
                  <a:cubicBezTo>
                    <a:pt x="333" y="735"/>
                    <a:pt x="348" y="743"/>
                    <a:pt x="356" y="798"/>
                  </a:cubicBezTo>
                  <a:cubicBezTo>
                    <a:pt x="356" y="854"/>
                    <a:pt x="333" y="838"/>
                    <a:pt x="309" y="861"/>
                  </a:cubicBezTo>
                  <a:cubicBezTo>
                    <a:pt x="285" y="885"/>
                    <a:pt x="309" y="909"/>
                    <a:pt x="293" y="956"/>
                  </a:cubicBezTo>
                  <a:cubicBezTo>
                    <a:pt x="285" y="996"/>
                    <a:pt x="309" y="996"/>
                    <a:pt x="325" y="1028"/>
                  </a:cubicBezTo>
                  <a:cubicBezTo>
                    <a:pt x="348" y="1067"/>
                    <a:pt x="356" y="1083"/>
                    <a:pt x="364" y="1107"/>
                  </a:cubicBezTo>
                  <a:cubicBezTo>
                    <a:pt x="364" y="1130"/>
                    <a:pt x="388" y="1194"/>
                    <a:pt x="412" y="1209"/>
                  </a:cubicBezTo>
                  <a:cubicBezTo>
                    <a:pt x="435" y="1225"/>
                    <a:pt x="443" y="1257"/>
                    <a:pt x="427" y="1281"/>
                  </a:cubicBezTo>
                  <a:cubicBezTo>
                    <a:pt x="419" y="1304"/>
                    <a:pt x="404" y="1296"/>
                    <a:pt x="364" y="1312"/>
                  </a:cubicBezTo>
                  <a:cubicBezTo>
                    <a:pt x="333" y="1336"/>
                    <a:pt x="309" y="1376"/>
                    <a:pt x="269" y="1399"/>
                  </a:cubicBezTo>
                  <a:cubicBezTo>
                    <a:pt x="230" y="1423"/>
                    <a:pt x="261" y="1454"/>
                    <a:pt x="253" y="1502"/>
                  </a:cubicBezTo>
                  <a:cubicBezTo>
                    <a:pt x="246" y="1549"/>
                    <a:pt x="198" y="1613"/>
                    <a:pt x="182" y="1636"/>
                  </a:cubicBezTo>
                  <a:cubicBezTo>
                    <a:pt x="175" y="1652"/>
                    <a:pt x="135" y="1644"/>
                    <a:pt x="119" y="1676"/>
                  </a:cubicBezTo>
                  <a:cubicBezTo>
                    <a:pt x="103" y="1707"/>
                    <a:pt x="135" y="1715"/>
                    <a:pt x="135" y="1755"/>
                  </a:cubicBezTo>
                  <a:cubicBezTo>
                    <a:pt x="127" y="1794"/>
                    <a:pt x="119" y="1771"/>
                    <a:pt x="119" y="1802"/>
                  </a:cubicBezTo>
                  <a:cubicBezTo>
                    <a:pt x="111" y="1826"/>
                    <a:pt x="143" y="1810"/>
                    <a:pt x="166" y="1826"/>
                  </a:cubicBezTo>
                  <a:cubicBezTo>
                    <a:pt x="190" y="1842"/>
                    <a:pt x="190" y="1842"/>
                    <a:pt x="198" y="1881"/>
                  </a:cubicBezTo>
                  <a:cubicBezTo>
                    <a:pt x="198" y="1921"/>
                    <a:pt x="159" y="1905"/>
                    <a:pt x="159" y="1937"/>
                  </a:cubicBezTo>
                  <a:cubicBezTo>
                    <a:pt x="159" y="1960"/>
                    <a:pt x="119" y="1968"/>
                    <a:pt x="103" y="1968"/>
                  </a:cubicBezTo>
                  <a:cubicBezTo>
                    <a:pt x="87" y="1968"/>
                    <a:pt x="72" y="1968"/>
                    <a:pt x="64" y="1968"/>
                  </a:cubicBezTo>
                  <a:cubicBezTo>
                    <a:pt x="64" y="1984"/>
                    <a:pt x="48" y="2000"/>
                    <a:pt x="32" y="2016"/>
                  </a:cubicBezTo>
                  <a:cubicBezTo>
                    <a:pt x="0" y="2031"/>
                    <a:pt x="48" y="2071"/>
                    <a:pt x="48" y="2071"/>
                  </a:cubicBezTo>
                  <a:cubicBezTo>
                    <a:pt x="1423" y="2854"/>
                    <a:pt x="1423" y="2854"/>
                    <a:pt x="1423" y="2854"/>
                  </a:cubicBezTo>
                  <a:cubicBezTo>
                    <a:pt x="1423" y="2854"/>
                    <a:pt x="1629" y="2870"/>
                    <a:pt x="1684" y="2885"/>
                  </a:cubicBezTo>
                  <a:cubicBezTo>
                    <a:pt x="1716" y="2901"/>
                    <a:pt x="1969" y="2925"/>
                    <a:pt x="2190" y="2948"/>
                  </a:cubicBezTo>
                  <a:cubicBezTo>
                    <a:pt x="2530" y="284"/>
                    <a:pt x="2530" y="284"/>
                    <a:pt x="2530" y="284"/>
                  </a:cubicBezTo>
                  <a:cubicBezTo>
                    <a:pt x="1526" y="166"/>
                    <a:pt x="918" y="39"/>
                    <a:pt x="752" y="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2" name="Freeform 51"/>
            <p:cNvSpPr>
              <a:spLocks noChangeArrowheads="1"/>
            </p:cNvSpPr>
            <p:nvPr/>
          </p:nvSpPr>
          <p:spPr bwMode="auto">
            <a:xfrm>
              <a:off x="8493540" y="6367813"/>
              <a:ext cx="1326643" cy="1556255"/>
            </a:xfrm>
            <a:custGeom>
              <a:avLst/>
              <a:gdLst>
                <a:gd name="T0" fmla="*/ 2174 w 2523"/>
                <a:gd name="T1" fmla="*/ 2956 h 2957"/>
                <a:gd name="T2" fmla="*/ 1407 w 2523"/>
                <a:gd name="T3" fmla="*/ 2862 h 2957"/>
                <a:gd name="T4" fmla="*/ 0 w 2523"/>
                <a:gd name="T5" fmla="*/ 2039 h 2957"/>
                <a:gd name="T6" fmla="*/ 40 w 2523"/>
                <a:gd name="T7" fmla="*/ 1976 h 2957"/>
                <a:gd name="T8" fmla="*/ 143 w 2523"/>
                <a:gd name="T9" fmla="*/ 1945 h 2957"/>
                <a:gd name="T10" fmla="*/ 174 w 2523"/>
                <a:gd name="T11" fmla="*/ 1889 h 2957"/>
                <a:gd name="T12" fmla="*/ 95 w 2523"/>
                <a:gd name="T13" fmla="*/ 1810 h 2957"/>
                <a:gd name="T14" fmla="*/ 103 w 2523"/>
                <a:gd name="T15" fmla="*/ 1723 h 2957"/>
                <a:gd name="T16" fmla="*/ 166 w 2523"/>
                <a:gd name="T17" fmla="*/ 1636 h 2957"/>
                <a:gd name="T18" fmla="*/ 230 w 2523"/>
                <a:gd name="T19" fmla="*/ 1462 h 2957"/>
                <a:gd name="T20" fmla="*/ 348 w 2523"/>
                <a:gd name="T21" fmla="*/ 1320 h 2957"/>
                <a:gd name="T22" fmla="*/ 411 w 2523"/>
                <a:gd name="T23" fmla="*/ 1249 h 2957"/>
                <a:gd name="T24" fmla="*/ 317 w 2523"/>
                <a:gd name="T25" fmla="*/ 1059 h 2957"/>
                <a:gd name="T26" fmla="*/ 277 w 2523"/>
                <a:gd name="T27" fmla="*/ 956 h 2957"/>
                <a:gd name="T28" fmla="*/ 317 w 2523"/>
                <a:gd name="T29" fmla="*/ 854 h 2957"/>
                <a:gd name="T30" fmla="*/ 309 w 2523"/>
                <a:gd name="T31" fmla="*/ 688 h 2957"/>
                <a:gd name="T32" fmla="*/ 356 w 2523"/>
                <a:gd name="T33" fmla="*/ 514 h 2957"/>
                <a:gd name="T34" fmla="*/ 348 w 2523"/>
                <a:gd name="T35" fmla="*/ 435 h 2957"/>
                <a:gd name="T36" fmla="*/ 419 w 2523"/>
                <a:gd name="T37" fmla="*/ 379 h 2957"/>
                <a:gd name="T38" fmla="*/ 514 w 2523"/>
                <a:gd name="T39" fmla="*/ 466 h 2957"/>
                <a:gd name="T40" fmla="*/ 585 w 2523"/>
                <a:gd name="T41" fmla="*/ 411 h 2957"/>
                <a:gd name="T42" fmla="*/ 688 w 2523"/>
                <a:gd name="T43" fmla="*/ 0 h 2957"/>
                <a:gd name="T44" fmla="*/ 720 w 2523"/>
                <a:gd name="T45" fmla="*/ 8 h 2957"/>
                <a:gd name="T46" fmla="*/ 736 w 2523"/>
                <a:gd name="T47" fmla="*/ 8 h 2957"/>
                <a:gd name="T48" fmla="*/ 2522 w 2523"/>
                <a:gd name="T49" fmla="*/ 292 h 2957"/>
                <a:gd name="T50" fmla="*/ 1407 w 2523"/>
                <a:gd name="T51" fmla="*/ 2854 h 2957"/>
                <a:gd name="T52" fmla="*/ 1993 w 2523"/>
                <a:gd name="T53" fmla="*/ 2933 h 2957"/>
                <a:gd name="T54" fmla="*/ 807 w 2523"/>
                <a:gd name="T55" fmla="*/ 32 h 2957"/>
                <a:gd name="T56" fmla="*/ 712 w 2523"/>
                <a:gd name="T57" fmla="*/ 16 h 2957"/>
                <a:gd name="T58" fmla="*/ 688 w 2523"/>
                <a:gd name="T59" fmla="*/ 8 h 2957"/>
                <a:gd name="T60" fmla="*/ 530 w 2523"/>
                <a:gd name="T61" fmla="*/ 466 h 2957"/>
                <a:gd name="T62" fmla="*/ 483 w 2523"/>
                <a:gd name="T63" fmla="*/ 419 h 2957"/>
                <a:gd name="T64" fmla="*/ 348 w 2523"/>
                <a:gd name="T65" fmla="*/ 403 h 2957"/>
                <a:gd name="T66" fmla="*/ 356 w 2523"/>
                <a:gd name="T67" fmla="*/ 458 h 2957"/>
                <a:gd name="T68" fmla="*/ 332 w 2523"/>
                <a:gd name="T69" fmla="*/ 648 h 2957"/>
                <a:gd name="T70" fmla="*/ 340 w 2523"/>
                <a:gd name="T71" fmla="*/ 806 h 2957"/>
                <a:gd name="T72" fmla="*/ 285 w 2523"/>
                <a:gd name="T73" fmla="*/ 917 h 2957"/>
                <a:gd name="T74" fmla="*/ 317 w 2523"/>
                <a:gd name="T75" fmla="*/ 1036 h 2957"/>
                <a:gd name="T76" fmla="*/ 396 w 2523"/>
                <a:gd name="T77" fmla="*/ 1217 h 2957"/>
                <a:gd name="T78" fmla="*/ 388 w 2523"/>
                <a:gd name="T79" fmla="*/ 1312 h 2957"/>
                <a:gd name="T80" fmla="*/ 253 w 2523"/>
                <a:gd name="T81" fmla="*/ 1407 h 2957"/>
                <a:gd name="T82" fmla="*/ 182 w 2523"/>
                <a:gd name="T83" fmla="*/ 1628 h 2957"/>
                <a:gd name="T84" fmla="*/ 103 w 2523"/>
                <a:gd name="T85" fmla="*/ 1684 h 2957"/>
                <a:gd name="T86" fmla="*/ 111 w 2523"/>
                <a:gd name="T87" fmla="*/ 1795 h 2957"/>
                <a:gd name="T88" fmla="*/ 150 w 2523"/>
                <a:gd name="T89" fmla="*/ 1834 h 2957"/>
                <a:gd name="T90" fmla="*/ 166 w 2523"/>
                <a:gd name="T91" fmla="*/ 1921 h 2957"/>
                <a:gd name="T92" fmla="*/ 48 w 2523"/>
                <a:gd name="T93" fmla="*/ 1984 h 2957"/>
                <a:gd name="T94" fmla="*/ 32 w 2523"/>
                <a:gd name="T95" fmla="*/ 2071 h 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23" h="2957">
                  <a:moveTo>
                    <a:pt x="2174" y="2956"/>
                  </a:moveTo>
                  <a:lnTo>
                    <a:pt x="2174" y="2956"/>
                  </a:lnTo>
                  <a:lnTo>
                    <a:pt x="2174" y="2956"/>
                  </a:lnTo>
                  <a:cubicBezTo>
                    <a:pt x="2111" y="2949"/>
                    <a:pt x="2056" y="2941"/>
                    <a:pt x="1993" y="2941"/>
                  </a:cubicBezTo>
                  <a:cubicBezTo>
                    <a:pt x="1826" y="2925"/>
                    <a:pt x="1692" y="2909"/>
                    <a:pt x="1668" y="2901"/>
                  </a:cubicBezTo>
                  <a:cubicBezTo>
                    <a:pt x="1613" y="2885"/>
                    <a:pt x="1407" y="2862"/>
                    <a:pt x="1407" y="2862"/>
                  </a:cubicBezTo>
                  <a:lnTo>
                    <a:pt x="1407" y="2862"/>
                  </a:lnTo>
                  <a:cubicBezTo>
                    <a:pt x="32" y="2079"/>
                    <a:pt x="32" y="2079"/>
                    <a:pt x="32" y="2079"/>
                  </a:cubicBezTo>
                  <a:cubicBezTo>
                    <a:pt x="24" y="2079"/>
                    <a:pt x="0" y="2055"/>
                    <a:pt x="0" y="2039"/>
                  </a:cubicBezTo>
                  <a:cubicBezTo>
                    <a:pt x="0" y="2032"/>
                    <a:pt x="8" y="2024"/>
                    <a:pt x="16" y="2016"/>
                  </a:cubicBezTo>
                  <a:cubicBezTo>
                    <a:pt x="32" y="2000"/>
                    <a:pt x="48" y="1992"/>
                    <a:pt x="40" y="1984"/>
                  </a:cubicBezTo>
                  <a:cubicBezTo>
                    <a:pt x="40" y="1976"/>
                    <a:pt x="40" y="1976"/>
                    <a:pt x="40" y="1976"/>
                  </a:cubicBezTo>
                  <a:lnTo>
                    <a:pt x="40" y="1976"/>
                  </a:lnTo>
                  <a:cubicBezTo>
                    <a:pt x="56" y="1976"/>
                    <a:pt x="71" y="1968"/>
                    <a:pt x="87" y="1968"/>
                  </a:cubicBezTo>
                  <a:cubicBezTo>
                    <a:pt x="95" y="1968"/>
                    <a:pt x="135" y="1968"/>
                    <a:pt x="143" y="1945"/>
                  </a:cubicBezTo>
                  <a:cubicBezTo>
                    <a:pt x="143" y="1929"/>
                    <a:pt x="150" y="1921"/>
                    <a:pt x="159" y="1921"/>
                  </a:cubicBezTo>
                  <a:cubicBezTo>
                    <a:pt x="166" y="1913"/>
                    <a:pt x="174" y="1913"/>
                    <a:pt x="174" y="1889"/>
                  </a:cubicBezTo>
                  <a:lnTo>
                    <a:pt x="174" y="1889"/>
                  </a:lnTo>
                  <a:cubicBezTo>
                    <a:pt x="174" y="1850"/>
                    <a:pt x="166" y="1850"/>
                    <a:pt x="150" y="1834"/>
                  </a:cubicBezTo>
                  <a:cubicBezTo>
                    <a:pt x="135" y="1834"/>
                    <a:pt x="127" y="1834"/>
                    <a:pt x="119" y="1834"/>
                  </a:cubicBezTo>
                  <a:cubicBezTo>
                    <a:pt x="111" y="1826"/>
                    <a:pt x="95" y="1826"/>
                    <a:pt x="95" y="1810"/>
                  </a:cubicBezTo>
                  <a:cubicBezTo>
                    <a:pt x="95" y="1795"/>
                    <a:pt x="103" y="1795"/>
                    <a:pt x="103" y="1786"/>
                  </a:cubicBezTo>
                  <a:cubicBezTo>
                    <a:pt x="111" y="1786"/>
                    <a:pt x="111" y="1779"/>
                    <a:pt x="111" y="1763"/>
                  </a:cubicBezTo>
                  <a:cubicBezTo>
                    <a:pt x="111" y="1747"/>
                    <a:pt x="111" y="1739"/>
                    <a:pt x="103" y="1723"/>
                  </a:cubicBezTo>
                  <a:cubicBezTo>
                    <a:pt x="95" y="1708"/>
                    <a:pt x="87" y="1700"/>
                    <a:pt x="95" y="1684"/>
                  </a:cubicBezTo>
                  <a:cubicBezTo>
                    <a:pt x="111" y="1660"/>
                    <a:pt x="127" y="1660"/>
                    <a:pt x="135" y="1652"/>
                  </a:cubicBezTo>
                  <a:cubicBezTo>
                    <a:pt x="150" y="1652"/>
                    <a:pt x="159" y="1644"/>
                    <a:pt x="166" y="1636"/>
                  </a:cubicBezTo>
                  <a:cubicBezTo>
                    <a:pt x="166" y="1636"/>
                    <a:pt x="174" y="1628"/>
                    <a:pt x="174" y="1621"/>
                  </a:cubicBezTo>
                  <a:cubicBezTo>
                    <a:pt x="198" y="1589"/>
                    <a:pt x="230" y="1542"/>
                    <a:pt x="237" y="1510"/>
                  </a:cubicBezTo>
                  <a:cubicBezTo>
                    <a:pt x="237" y="1486"/>
                    <a:pt x="237" y="1478"/>
                    <a:pt x="230" y="1462"/>
                  </a:cubicBezTo>
                  <a:cubicBezTo>
                    <a:pt x="230" y="1439"/>
                    <a:pt x="230" y="1415"/>
                    <a:pt x="253" y="1399"/>
                  </a:cubicBezTo>
                  <a:cubicBezTo>
                    <a:pt x="277" y="1391"/>
                    <a:pt x="285" y="1375"/>
                    <a:pt x="301" y="1360"/>
                  </a:cubicBezTo>
                  <a:cubicBezTo>
                    <a:pt x="317" y="1344"/>
                    <a:pt x="332" y="1328"/>
                    <a:pt x="348" y="1320"/>
                  </a:cubicBezTo>
                  <a:cubicBezTo>
                    <a:pt x="364" y="1312"/>
                    <a:pt x="380" y="1304"/>
                    <a:pt x="388" y="1304"/>
                  </a:cubicBezTo>
                  <a:cubicBezTo>
                    <a:pt x="396" y="1296"/>
                    <a:pt x="403" y="1296"/>
                    <a:pt x="411" y="1289"/>
                  </a:cubicBezTo>
                  <a:cubicBezTo>
                    <a:pt x="411" y="1281"/>
                    <a:pt x="419" y="1265"/>
                    <a:pt x="411" y="1249"/>
                  </a:cubicBezTo>
                  <a:cubicBezTo>
                    <a:pt x="411" y="1233"/>
                    <a:pt x="403" y="1225"/>
                    <a:pt x="388" y="1217"/>
                  </a:cubicBezTo>
                  <a:cubicBezTo>
                    <a:pt x="364" y="1209"/>
                    <a:pt x="348" y="1138"/>
                    <a:pt x="340" y="1115"/>
                  </a:cubicBezTo>
                  <a:cubicBezTo>
                    <a:pt x="340" y="1091"/>
                    <a:pt x="332" y="1083"/>
                    <a:pt x="317" y="1059"/>
                  </a:cubicBezTo>
                  <a:cubicBezTo>
                    <a:pt x="317" y="1059"/>
                    <a:pt x="317" y="1051"/>
                    <a:pt x="309" y="1044"/>
                  </a:cubicBezTo>
                  <a:cubicBezTo>
                    <a:pt x="301" y="1028"/>
                    <a:pt x="293" y="1020"/>
                    <a:pt x="293" y="1012"/>
                  </a:cubicBezTo>
                  <a:cubicBezTo>
                    <a:pt x="277" y="1004"/>
                    <a:pt x="269" y="988"/>
                    <a:pt x="277" y="956"/>
                  </a:cubicBezTo>
                  <a:cubicBezTo>
                    <a:pt x="277" y="941"/>
                    <a:pt x="277" y="925"/>
                    <a:pt x="277" y="917"/>
                  </a:cubicBezTo>
                  <a:cubicBezTo>
                    <a:pt x="277" y="893"/>
                    <a:pt x="277" y="885"/>
                    <a:pt x="293" y="869"/>
                  </a:cubicBezTo>
                  <a:cubicBezTo>
                    <a:pt x="301" y="862"/>
                    <a:pt x="309" y="854"/>
                    <a:pt x="317" y="854"/>
                  </a:cubicBezTo>
                  <a:cubicBezTo>
                    <a:pt x="332" y="846"/>
                    <a:pt x="340" y="838"/>
                    <a:pt x="332" y="806"/>
                  </a:cubicBezTo>
                  <a:cubicBezTo>
                    <a:pt x="332" y="783"/>
                    <a:pt x="324" y="767"/>
                    <a:pt x="324" y="751"/>
                  </a:cubicBezTo>
                  <a:cubicBezTo>
                    <a:pt x="317" y="735"/>
                    <a:pt x="309" y="719"/>
                    <a:pt x="309" y="688"/>
                  </a:cubicBezTo>
                  <a:cubicBezTo>
                    <a:pt x="309" y="664"/>
                    <a:pt x="324" y="656"/>
                    <a:pt x="332" y="648"/>
                  </a:cubicBezTo>
                  <a:cubicBezTo>
                    <a:pt x="340" y="632"/>
                    <a:pt x="348" y="625"/>
                    <a:pt x="340" y="601"/>
                  </a:cubicBezTo>
                  <a:cubicBezTo>
                    <a:pt x="332" y="553"/>
                    <a:pt x="340" y="530"/>
                    <a:pt x="356" y="514"/>
                  </a:cubicBezTo>
                  <a:cubicBezTo>
                    <a:pt x="364" y="498"/>
                    <a:pt x="356" y="490"/>
                    <a:pt x="348" y="458"/>
                  </a:cubicBezTo>
                  <a:cubicBezTo>
                    <a:pt x="348" y="451"/>
                    <a:pt x="348" y="451"/>
                    <a:pt x="348" y="451"/>
                  </a:cubicBezTo>
                  <a:cubicBezTo>
                    <a:pt x="348" y="443"/>
                    <a:pt x="348" y="443"/>
                    <a:pt x="348" y="435"/>
                  </a:cubicBezTo>
                  <a:cubicBezTo>
                    <a:pt x="340" y="419"/>
                    <a:pt x="332" y="403"/>
                    <a:pt x="340" y="395"/>
                  </a:cubicBezTo>
                  <a:cubicBezTo>
                    <a:pt x="348" y="387"/>
                    <a:pt x="364" y="379"/>
                    <a:pt x="380" y="379"/>
                  </a:cubicBezTo>
                  <a:cubicBezTo>
                    <a:pt x="396" y="379"/>
                    <a:pt x="411" y="379"/>
                    <a:pt x="419" y="379"/>
                  </a:cubicBezTo>
                  <a:cubicBezTo>
                    <a:pt x="451" y="379"/>
                    <a:pt x="475" y="387"/>
                    <a:pt x="490" y="411"/>
                  </a:cubicBezTo>
                  <a:cubicBezTo>
                    <a:pt x="498" y="427"/>
                    <a:pt x="498" y="443"/>
                    <a:pt x="506" y="451"/>
                  </a:cubicBezTo>
                  <a:cubicBezTo>
                    <a:pt x="506" y="466"/>
                    <a:pt x="506" y="466"/>
                    <a:pt x="514" y="466"/>
                  </a:cubicBezTo>
                  <a:cubicBezTo>
                    <a:pt x="514" y="466"/>
                    <a:pt x="522" y="466"/>
                    <a:pt x="530" y="458"/>
                  </a:cubicBezTo>
                  <a:cubicBezTo>
                    <a:pt x="538" y="458"/>
                    <a:pt x="538" y="458"/>
                    <a:pt x="538" y="458"/>
                  </a:cubicBezTo>
                  <a:cubicBezTo>
                    <a:pt x="570" y="435"/>
                    <a:pt x="577" y="435"/>
                    <a:pt x="585" y="411"/>
                  </a:cubicBezTo>
                  <a:cubicBezTo>
                    <a:pt x="601" y="379"/>
                    <a:pt x="680" y="24"/>
                    <a:pt x="680" y="8"/>
                  </a:cubicBezTo>
                  <a:cubicBezTo>
                    <a:pt x="680" y="0"/>
                    <a:pt x="680" y="0"/>
                    <a:pt x="688" y="0"/>
                  </a:cubicBezTo>
                  <a:lnTo>
                    <a:pt x="688" y="0"/>
                  </a:lnTo>
                  <a:lnTo>
                    <a:pt x="696" y="0"/>
                  </a:lnTo>
                  <a:lnTo>
                    <a:pt x="696" y="0"/>
                  </a:lnTo>
                  <a:cubicBezTo>
                    <a:pt x="704" y="0"/>
                    <a:pt x="704" y="0"/>
                    <a:pt x="720" y="8"/>
                  </a:cubicBezTo>
                  <a:lnTo>
                    <a:pt x="720" y="8"/>
                  </a:lnTo>
                  <a:cubicBezTo>
                    <a:pt x="728" y="8"/>
                    <a:pt x="728" y="8"/>
                    <a:pt x="736" y="8"/>
                  </a:cubicBezTo>
                  <a:lnTo>
                    <a:pt x="736" y="8"/>
                  </a:lnTo>
                  <a:cubicBezTo>
                    <a:pt x="751" y="16"/>
                    <a:pt x="775" y="16"/>
                    <a:pt x="807" y="24"/>
                  </a:cubicBezTo>
                  <a:cubicBezTo>
                    <a:pt x="1052" y="71"/>
                    <a:pt x="1621" y="182"/>
                    <a:pt x="2514" y="292"/>
                  </a:cubicBezTo>
                  <a:cubicBezTo>
                    <a:pt x="2522" y="292"/>
                    <a:pt x="2522" y="292"/>
                    <a:pt x="2522" y="292"/>
                  </a:cubicBezTo>
                  <a:lnTo>
                    <a:pt x="2522" y="292"/>
                  </a:lnTo>
                  <a:cubicBezTo>
                    <a:pt x="2174" y="2956"/>
                    <a:pt x="2174" y="2956"/>
                    <a:pt x="2174" y="2956"/>
                  </a:cubicBezTo>
                  <a:lnTo>
                    <a:pt x="1407" y="2854"/>
                  </a:lnTo>
                  <a:lnTo>
                    <a:pt x="1407" y="2854"/>
                  </a:lnTo>
                  <a:cubicBezTo>
                    <a:pt x="1423" y="2862"/>
                    <a:pt x="1621" y="2878"/>
                    <a:pt x="1668" y="2893"/>
                  </a:cubicBezTo>
                  <a:cubicBezTo>
                    <a:pt x="1692" y="2901"/>
                    <a:pt x="1834" y="2917"/>
                    <a:pt x="1993" y="2933"/>
                  </a:cubicBezTo>
                  <a:cubicBezTo>
                    <a:pt x="2056" y="2941"/>
                    <a:pt x="2111" y="2941"/>
                    <a:pt x="2166" y="2949"/>
                  </a:cubicBezTo>
                  <a:cubicBezTo>
                    <a:pt x="2514" y="300"/>
                    <a:pt x="2514" y="300"/>
                    <a:pt x="2514" y="300"/>
                  </a:cubicBezTo>
                  <a:cubicBezTo>
                    <a:pt x="1613" y="190"/>
                    <a:pt x="1044" y="79"/>
                    <a:pt x="807" y="32"/>
                  </a:cubicBezTo>
                  <a:cubicBezTo>
                    <a:pt x="775" y="24"/>
                    <a:pt x="751" y="16"/>
                    <a:pt x="736" y="16"/>
                  </a:cubicBezTo>
                  <a:lnTo>
                    <a:pt x="736" y="16"/>
                  </a:lnTo>
                  <a:cubicBezTo>
                    <a:pt x="712" y="16"/>
                    <a:pt x="712" y="16"/>
                    <a:pt x="712" y="16"/>
                  </a:cubicBezTo>
                  <a:cubicBezTo>
                    <a:pt x="704" y="8"/>
                    <a:pt x="696" y="8"/>
                    <a:pt x="696" y="8"/>
                  </a:cubicBezTo>
                  <a:lnTo>
                    <a:pt x="696" y="8"/>
                  </a:lnTo>
                  <a:lnTo>
                    <a:pt x="688" y="8"/>
                  </a:lnTo>
                  <a:cubicBezTo>
                    <a:pt x="688" y="47"/>
                    <a:pt x="601" y="387"/>
                    <a:pt x="593" y="411"/>
                  </a:cubicBezTo>
                  <a:cubicBezTo>
                    <a:pt x="577" y="443"/>
                    <a:pt x="570" y="443"/>
                    <a:pt x="538" y="466"/>
                  </a:cubicBezTo>
                  <a:cubicBezTo>
                    <a:pt x="530" y="466"/>
                    <a:pt x="530" y="466"/>
                    <a:pt x="530" y="466"/>
                  </a:cubicBezTo>
                  <a:cubicBezTo>
                    <a:pt x="522" y="474"/>
                    <a:pt x="522" y="474"/>
                    <a:pt x="514" y="474"/>
                  </a:cubicBezTo>
                  <a:cubicBezTo>
                    <a:pt x="498" y="474"/>
                    <a:pt x="498" y="466"/>
                    <a:pt x="498" y="451"/>
                  </a:cubicBezTo>
                  <a:cubicBezTo>
                    <a:pt x="490" y="443"/>
                    <a:pt x="490" y="427"/>
                    <a:pt x="483" y="419"/>
                  </a:cubicBezTo>
                  <a:cubicBezTo>
                    <a:pt x="467" y="395"/>
                    <a:pt x="451" y="387"/>
                    <a:pt x="419" y="387"/>
                  </a:cubicBezTo>
                  <a:cubicBezTo>
                    <a:pt x="411" y="387"/>
                    <a:pt x="396" y="387"/>
                    <a:pt x="380" y="387"/>
                  </a:cubicBezTo>
                  <a:cubicBezTo>
                    <a:pt x="364" y="387"/>
                    <a:pt x="356" y="395"/>
                    <a:pt x="348" y="403"/>
                  </a:cubicBezTo>
                  <a:cubicBezTo>
                    <a:pt x="340" y="411"/>
                    <a:pt x="348" y="419"/>
                    <a:pt x="348" y="435"/>
                  </a:cubicBezTo>
                  <a:cubicBezTo>
                    <a:pt x="356" y="435"/>
                    <a:pt x="356" y="443"/>
                    <a:pt x="356" y="451"/>
                  </a:cubicBezTo>
                  <a:cubicBezTo>
                    <a:pt x="356" y="458"/>
                    <a:pt x="356" y="458"/>
                    <a:pt x="356" y="458"/>
                  </a:cubicBezTo>
                  <a:cubicBezTo>
                    <a:pt x="364" y="490"/>
                    <a:pt x="372" y="506"/>
                    <a:pt x="356" y="522"/>
                  </a:cubicBezTo>
                  <a:cubicBezTo>
                    <a:pt x="348" y="530"/>
                    <a:pt x="340" y="553"/>
                    <a:pt x="348" y="601"/>
                  </a:cubicBezTo>
                  <a:cubicBezTo>
                    <a:pt x="356" y="632"/>
                    <a:pt x="340" y="640"/>
                    <a:pt x="332" y="648"/>
                  </a:cubicBezTo>
                  <a:cubicBezTo>
                    <a:pt x="324" y="664"/>
                    <a:pt x="317" y="672"/>
                    <a:pt x="317" y="688"/>
                  </a:cubicBezTo>
                  <a:cubicBezTo>
                    <a:pt x="317" y="719"/>
                    <a:pt x="324" y="735"/>
                    <a:pt x="332" y="751"/>
                  </a:cubicBezTo>
                  <a:cubicBezTo>
                    <a:pt x="332" y="767"/>
                    <a:pt x="340" y="783"/>
                    <a:pt x="340" y="806"/>
                  </a:cubicBezTo>
                  <a:cubicBezTo>
                    <a:pt x="348" y="838"/>
                    <a:pt x="332" y="846"/>
                    <a:pt x="317" y="854"/>
                  </a:cubicBezTo>
                  <a:cubicBezTo>
                    <a:pt x="317" y="862"/>
                    <a:pt x="309" y="862"/>
                    <a:pt x="301" y="869"/>
                  </a:cubicBezTo>
                  <a:cubicBezTo>
                    <a:pt x="285" y="885"/>
                    <a:pt x="285" y="901"/>
                    <a:pt x="285" y="917"/>
                  </a:cubicBezTo>
                  <a:cubicBezTo>
                    <a:pt x="285" y="925"/>
                    <a:pt x="285" y="941"/>
                    <a:pt x="285" y="964"/>
                  </a:cubicBezTo>
                  <a:cubicBezTo>
                    <a:pt x="277" y="988"/>
                    <a:pt x="285" y="996"/>
                    <a:pt x="293" y="1012"/>
                  </a:cubicBezTo>
                  <a:cubicBezTo>
                    <a:pt x="301" y="1020"/>
                    <a:pt x="309" y="1028"/>
                    <a:pt x="317" y="1036"/>
                  </a:cubicBezTo>
                  <a:cubicBezTo>
                    <a:pt x="317" y="1044"/>
                    <a:pt x="324" y="1051"/>
                    <a:pt x="324" y="1059"/>
                  </a:cubicBezTo>
                  <a:cubicBezTo>
                    <a:pt x="340" y="1075"/>
                    <a:pt x="348" y="1091"/>
                    <a:pt x="348" y="1115"/>
                  </a:cubicBezTo>
                  <a:cubicBezTo>
                    <a:pt x="348" y="1138"/>
                    <a:pt x="372" y="1202"/>
                    <a:pt x="396" y="1217"/>
                  </a:cubicBezTo>
                  <a:cubicBezTo>
                    <a:pt x="403" y="1217"/>
                    <a:pt x="419" y="1233"/>
                    <a:pt x="419" y="1249"/>
                  </a:cubicBezTo>
                  <a:cubicBezTo>
                    <a:pt x="427" y="1265"/>
                    <a:pt x="419" y="1281"/>
                    <a:pt x="419" y="1289"/>
                  </a:cubicBezTo>
                  <a:cubicBezTo>
                    <a:pt x="411" y="1304"/>
                    <a:pt x="396" y="1304"/>
                    <a:pt x="388" y="1312"/>
                  </a:cubicBezTo>
                  <a:cubicBezTo>
                    <a:pt x="380" y="1312"/>
                    <a:pt x="364" y="1320"/>
                    <a:pt x="356" y="1328"/>
                  </a:cubicBezTo>
                  <a:cubicBezTo>
                    <a:pt x="332" y="1336"/>
                    <a:pt x="324" y="1352"/>
                    <a:pt x="309" y="1368"/>
                  </a:cubicBezTo>
                  <a:cubicBezTo>
                    <a:pt x="293" y="1384"/>
                    <a:pt x="277" y="1399"/>
                    <a:pt x="253" y="1407"/>
                  </a:cubicBezTo>
                  <a:cubicBezTo>
                    <a:pt x="237" y="1423"/>
                    <a:pt x="237" y="1439"/>
                    <a:pt x="237" y="1462"/>
                  </a:cubicBezTo>
                  <a:cubicBezTo>
                    <a:pt x="245" y="1470"/>
                    <a:pt x="245" y="1486"/>
                    <a:pt x="245" y="1510"/>
                  </a:cubicBezTo>
                  <a:cubicBezTo>
                    <a:pt x="237" y="1549"/>
                    <a:pt x="198" y="1597"/>
                    <a:pt x="182" y="1628"/>
                  </a:cubicBezTo>
                  <a:cubicBezTo>
                    <a:pt x="174" y="1636"/>
                    <a:pt x="174" y="1636"/>
                    <a:pt x="174" y="1644"/>
                  </a:cubicBezTo>
                  <a:cubicBezTo>
                    <a:pt x="166" y="1652"/>
                    <a:pt x="150" y="1660"/>
                    <a:pt x="143" y="1660"/>
                  </a:cubicBezTo>
                  <a:cubicBezTo>
                    <a:pt x="127" y="1668"/>
                    <a:pt x="111" y="1668"/>
                    <a:pt x="103" y="1684"/>
                  </a:cubicBezTo>
                  <a:cubicBezTo>
                    <a:pt x="95" y="1700"/>
                    <a:pt x="103" y="1708"/>
                    <a:pt x="111" y="1723"/>
                  </a:cubicBezTo>
                  <a:cubicBezTo>
                    <a:pt x="119" y="1731"/>
                    <a:pt x="119" y="1747"/>
                    <a:pt x="119" y="1763"/>
                  </a:cubicBezTo>
                  <a:cubicBezTo>
                    <a:pt x="119" y="1786"/>
                    <a:pt x="111" y="1786"/>
                    <a:pt x="111" y="1795"/>
                  </a:cubicBezTo>
                  <a:cubicBezTo>
                    <a:pt x="103" y="1795"/>
                    <a:pt x="103" y="1795"/>
                    <a:pt x="103" y="1810"/>
                  </a:cubicBezTo>
                  <a:cubicBezTo>
                    <a:pt x="103" y="1818"/>
                    <a:pt x="111" y="1826"/>
                    <a:pt x="119" y="1826"/>
                  </a:cubicBezTo>
                  <a:cubicBezTo>
                    <a:pt x="127" y="1826"/>
                    <a:pt x="143" y="1826"/>
                    <a:pt x="150" y="1834"/>
                  </a:cubicBezTo>
                  <a:cubicBezTo>
                    <a:pt x="174" y="1842"/>
                    <a:pt x="174" y="1850"/>
                    <a:pt x="182" y="1889"/>
                  </a:cubicBezTo>
                  <a:lnTo>
                    <a:pt x="182" y="1889"/>
                  </a:lnTo>
                  <a:cubicBezTo>
                    <a:pt x="182" y="1913"/>
                    <a:pt x="174" y="1921"/>
                    <a:pt x="166" y="1921"/>
                  </a:cubicBezTo>
                  <a:cubicBezTo>
                    <a:pt x="159" y="1929"/>
                    <a:pt x="150" y="1929"/>
                    <a:pt x="150" y="1945"/>
                  </a:cubicBezTo>
                  <a:cubicBezTo>
                    <a:pt x="143" y="1976"/>
                    <a:pt x="95" y="1976"/>
                    <a:pt x="87" y="1976"/>
                  </a:cubicBezTo>
                  <a:cubicBezTo>
                    <a:pt x="71" y="1976"/>
                    <a:pt x="64" y="1976"/>
                    <a:pt x="48" y="1984"/>
                  </a:cubicBezTo>
                  <a:cubicBezTo>
                    <a:pt x="56" y="1992"/>
                    <a:pt x="40" y="2008"/>
                    <a:pt x="16" y="2024"/>
                  </a:cubicBezTo>
                  <a:cubicBezTo>
                    <a:pt x="16" y="2032"/>
                    <a:pt x="8" y="2032"/>
                    <a:pt x="8" y="2039"/>
                  </a:cubicBezTo>
                  <a:cubicBezTo>
                    <a:pt x="8" y="2055"/>
                    <a:pt x="32" y="2071"/>
                    <a:pt x="32" y="2071"/>
                  </a:cubicBezTo>
                  <a:cubicBezTo>
                    <a:pt x="1407" y="2854"/>
                    <a:pt x="1407" y="2854"/>
                    <a:pt x="1407" y="2854"/>
                  </a:cubicBezTo>
                  <a:lnTo>
                    <a:pt x="2174" y="2956"/>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3" name="Freeform 52"/>
            <p:cNvSpPr>
              <a:spLocks noChangeArrowheads="1"/>
            </p:cNvSpPr>
            <p:nvPr/>
          </p:nvSpPr>
          <p:spPr bwMode="auto">
            <a:xfrm>
              <a:off x="9815544" y="5523585"/>
              <a:ext cx="1435651" cy="1117905"/>
            </a:xfrm>
            <a:custGeom>
              <a:avLst/>
              <a:gdLst>
                <a:gd name="T0" fmla="*/ 2720 w 2729"/>
                <a:gd name="T1" fmla="*/ 269 h 2127"/>
                <a:gd name="T2" fmla="*/ 2720 w 2729"/>
                <a:gd name="T3" fmla="*/ 269 h 2127"/>
                <a:gd name="T4" fmla="*/ 2649 w 2729"/>
                <a:gd name="T5" fmla="*/ 222 h 2127"/>
                <a:gd name="T6" fmla="*/ 245 w 2729"/>
                <a:gd name="T7" fmla="*/ 0 h 2127"/>
                <a:gd name="T8" fmla="*/ 0 w 2729"/>
                <a:gd name="T9" fmla="*/ 1896 h 2127"/>
                <a:gd name="T10" fmla="*/ 1890 w 2729"/>
                <a:gd name="T11" fmla="*/ 2078 h 2127"/>
                <a:gd name="T12" fmla="*/ 1898 w 2729"/>
                <a:gd name="T13" fmla="*/ 2078 h 2127"/>
                <a:gd name="T14" fmla="*/ 2253 w 2729"/>
                <a:gd name="T15" fmla="*/ 2102 h 2127"/>
                <a:gd name="T16" fmla="*/ 2625 w 2729"/>
                <a:gd name="T17" fmla="*/ 2126 h 2127"/>
                <a:gd name="T18" fmla="*/ 2720 w 2729"/>
                <a:gd name="T19" fmla="*/ 269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9" h="2127">
                  <a:moveTo>
                    <a:pt x="2720" y="269"/>
                  </a:moveTo>
                  <a:lnTo>
                    <a:pt x="2720" y="269"/>
                  </a:lnTo>
                  <a:cubicBezTo>
                    <a:pt x="2712" y="206"/>
                    <a:pt x="2649" y="222"/>
                    <a:pt x="2649" y="222"/>
                  </a:cubicBezTo>
                  <a:cubicBezTo>
                    <a:pt x="2269" y="269"/>
                    <a:pt x="245" y="0"/>
                    <a:pt x="245" y="0"/>
                  </a:cubicBezTo>
                  <a:cubicBezTo>
                    <a:pt x="0" y="1896"/>
                    <a:pt x="0" y="1896"/>
                    <a:pt x="0" y="1896"/>
                  </a:cubicBezTo>
                  <a:cubicBezTo>
                    <a:pt x="522" y="1968"/>
                    <a:pt x="1155" y="2031"/>
                    <a:pt x="1890" y="2078"/>
                  </a:cubicBezTo>
                  <a:lnTo>
                    <a:pt x="1898" y="2078"/>
                  </a:lnTo>
                  <a:cubicBezTo>
                    <a:pt x="2016" y="2086"/>
                    <a:pt x="2135" y="2094"/>
                    <a:pt x="2253" y="2102"/>
                  </a:cubicBezTo>
                  <a:cubicBezTo>
                    <a:pt x="2380" y="2110"/>
                    <a:pt x="2498" y="2118"/>
                    <a:pt x="2625" y="2126"/>
                  </a:cubicBezTo>
                  <a:cubicBezTo>
                    <a:pt x="2664" y="1493"/>
                    <a:pt x="2728" y="324"/>
                    <a:pt x="2720" y="26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4" name="Freeform 53"/>
            <p:cNvSpPr>
              <a:spLocks noChangeArrowheads="1"/>
            </p:cNvSpPr>
            <p:nvPr/>
          </p:nvSpPr>
          <p:spPr bwMode="auto">
            <a:xfrm>
              <a:off x="9815544" y="5523585"/>
              <a:ext cx="1440290" cy="1117905"/>
            </a:xfrm>
            <a:custGeom>
              <a:avLst/>
              <a:gdLst>
                <a:gd name="T0" fmla="*/ 2633 w 2737"/>
                <a:gd name="T1" fmla="*/ 2126 h 2127"/>
                <a:gd name="T2" fmla="*/ 2633 w 2737"/>
                <a:gd name="T3" fmla="*/ 2126 h 2127"/>
                <a:gd name="T4" fmla="*/ 2625 w 2737"/>
                <a:gd name="T5" fmla="*/ 2126 h 2127"/>
                <a:gd name="T6" fmla="*/ 2253 w 2737"/>
                <a:gd name="T7" fmla="*/ 2110 h 2127"/>
                <a:gd name="T8" fmla="*/ 1898 w 2737"/>
                <a:gd name="T9" fmla="*/ 2086 h 2127"/>
                <a:gd name="T10" fmla="*/ 1890 w 2737"/>
                <a:gd name="T11" fmla="*/ 2086 h 2127"/>
                <a:gd name="T12" fmla="*/ 0 w 2737"/>
                <a:gd name="T13" fmla="*/ 1904 h 2127"/>
                <a:gd name="T14" fmla="*/ 0 w 2737"/>
                <a:gd name="T15" fmla="*/ 1904 h 2127"/>
                <a:gd name="T16" fmla="*/ 0 w 2737"/>
                <a:gd name="T17" fmla="*/ 1896 h 2127"/>
                <a:gd name="T18" fmla="*/ 245 w 2737"/>
                <a:gd name="T19" fmla="*/ 0 h 2127"/>
                <a:gd name="T20" fmla="*/ 245 w 2737"/>
                <a:gd name="T21" fmla="*/ 0 h 2127"/>
                <a:gd name="T22" fmla="*/ 2514 w 2737"/>
                <a:gd name="T23" fmla="*/ 222 h 2127"/>
                <a:gd name="T24" fmla="*/ 2649 w 2737"/>
                <a:gd name="T25" fmla="*/ 222 h 2127"/>
                <a:gd name="T26" fmla="*/ 2664 w 2737"/>
                <a:gd name="T27" fmla="*/ 214 h 2127"/>
                <a:gd name="T28" fmla="*/ 2728 w 2737"/>
                <a:gd name="T29" fmla="*/ 269 h 2127"/>
                <a:gd name="T30" fmla="*/ 2633 w 2737"/>
                <a:gd name="T31" fmla="*/ 2126 h 2127"/>
                <a:gd name="T32" fmla="*/ 2633 w 2737"/>
                <a:gd name="T33" fmla="*/ 2126 h 2127"/>
                <a:gd name="T34" fmla="*/ 8 w 2737"/>
                <a:gd name="T35" fmla="*/ 1896 h 2127"/>
                <a:gd name="T36" fmla="*/ 8 w 2737"/>
                <a:gd name="T37" fmla="*/ 1896 h 2127"/>
                <a:gd name="T38" fmla="*/ 1890 w 2737"/>
                <a:gd name="T39" fmla="*/ 2078 h 2127"/>
                <a:gd name="T40" fmla="*/ 1898 w 2737"/>
                <a:gd name="T41" fmla="*/ 2078 h 2127"/>
                <a:gd name="T42" fmla="*/ 2253 w 2737"/>
                <a:gd name="T43" fmla="*/ 2102 h 2127"/>
                <a:gd name="T44" fmla="*/ 2625 w 2737"/>
                <a:gd name="T45" fmla="*/ 2118 h 2127"/>
                <a:gd name="T46" fmla="*/ 2720 w 2737"/>
                <a:gd name="T47" fmla="*/ 277 h 2127"/>
                <a:gd name="T48" fmla="*/ 2664 w 2737"/>
                <a:gd name="T49" fmla="*/ 222 h 2127"/>
                <a:gd name="T50" fmla="*/ 2649 w 2737"/>
                <a:gd name="T51" fmla="*/ 229 h 2127"/>
                <a:gd name="T52" fmla="*/ 2514 w 2737"/>
                <a:gd name="T53" fmla="*/ 229 h 2127"/>
                <a:gd name="T54" fmla="*/ 245 w 2737"/>
                <a:gd name="T55" fmla="*/ 8 h 2127"/>
                <a:gd name="T56" fmla="*/ 8 w 2737"/>
                <a:gd name="T57" fmla="*/ 1896 h 2127"/>
                <a:gd name="T58" fmla="*/ 2633 w 2737"/>
                <a:gd name="T59" fmla="*/ 2126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7" h="2127">
                  <a:moveTo>
                    <a:pt x="2633" y="2126"/>
                  </a:moveTo>
                  <a:lnTo>
                    <a:pt x="2633" y="2126"/>
                  </a:lnTo>
                  <a:cubicBezTo>
                    <a:pt x="2625" y="2126"/>
                    <a:pt x="2625" y="2126"/>
                    <a:pt x="2625" y="2126"/>
                  </a:cubicBezTo>
                  <a:cubicBezTo>
                    <a:pt x="2506" y="2118"/>
                    <a:pt x="2380" y="2118"/>
                    <a:pt x="2253" y="2110"/>
                  </a:cubicBezTo>
                  <a:cubicBezTo>
                    <a:pt x="2135" y="2102"/>
                    <a:pt x="2016" y="2094"/>
                    <a:pt x="1898" y="2086"/>
                  </a:cubicBezTo>
                  <a:cubicBezTo>
                    <a:pt x="1890" y="2086"/>
                    <a:pt x="1890" y="2086"/>
                    <a:pt x="1890" y="2086"/>
                  </a:cubicBezTo>
                  <a:cubicBezTo>
                    <a:pt x="1234" y="2039"/>
                    <a:pt x="601" y="1976"/>
                    <a:pt x="0" y="1904"/>
                  </a:cubicBezTo>
                  <a:lnTo>
                    <a:pt x="0" y="1904"/>
                  </a:lnTo>
                  <a:cubicBezTo>
                    <a:pt x="0" y="1896"/>
                    <a:pt x="0" y="1896"/>
                    <a:pt x="0" y="1896"/>
                  </a:cubicBezTo>
                  <a:cubicBezTo>
                    <a:pt x="245" y="0"/>
                    <a:pt x="245" y="0"/>
                    <a:pt x="245" y="0"/>
                  </a:cubicBezTo>
                  <a:lnTo>
                    <a:pt x="245" y="0"/>
                  </a:lnTo>
                  <a:cubicBezTo>
                    <a:pt x="261" y="0"/>
                    <a:pt x="1945" y="222"/>
                    <a:pt x="2514" y="222"/>
                  </a:cubicBezTo>
                  <a:cubicBezTo>
                    <a:pt x="2569" y="222"/>
                    <a:pt x="2617" y="222"/>
                    <a:pt x="2649" y="222"/>
                  </a:cubicBezTo>
                  <a:cubicBezTo>
                    <a:pt x="2649" y="222"/>
                    <a:pt x="2656" y="214"/>
                    <a:pt x="2664" y="214"/>
                  </a:cubicBezTo>
                  <a:cubicBezTo>
                    <a:pt x="2688" y="214"/>
                    <a:pt x="2720" y="222"/>
                    <a:pt x="2728" y="269"/>
                  </a:cubicBezTo>
                  <a:cubicBezTo>
                    <a:pt x="2736" y="324"/>
                    <a:pt x="2664" y="1454"/>
                    <a:pt x="2633" y="2126"/>
                  </a:cubicBezTo>
                  <a:lnTo>
                    <a:pt x="2633" y="2126"/>
                  </a:lnTo>
                  <a:lnTo>
                    <a:pt x="8" y="1896"/>
                  </a:lnTo>
                  <a:lnTo>
                    <a:pt x="8" y="1896"/>
                  </a:lnTo>
                  <a:cubicBezTo>
                    <a:pt x="601" y="1968"/>
                    <a:pt x="1241" y="2031"/>
                    <a:pt x="1890" y="2078"/>
                  </a:cubicBezTo>
                  <a:cubicBezTo>
                    <a:pt x="1898" y="2078"/>
                    <a:pt x="1898" y="2078"/>
                    <a:pt x="1898" y="2078"/>
                  </a:cubicBezTo>
                  <a:cubicBezTo>
                    <a:pt x="2016" y="2086"/>
                    <a:pt x="2143" y="2094"/>
                    <a:pt x="2253" y="2102"/>
                  </a:cubicBezTo>
                  <a:cubicBezTo>
                    <a:pt x="2380" y="2110"/>
                    <a:pt x="2498" y="2110"/>
                    <a:pt x="2625" y="2118"/>
                  </a:cubicBezTo>
                  <a:cubicBezTo>
                    <a:pt x="2664" y="1446"/>
                    <a:pt x="2728" y="324"/>
                    <a:pt x="2720" y="277"/>
                  </a:cubicBezTo>
                  <a:cubicBezTo>
                    <a:pt x="2712" y="229"/>
                    <a:pt x="2688" y="222"/>
                    <a:pt x="2664" y="222"/>
                  </a:cubicBezTo>
                  <a:cubicBezTo>
                    <a:pt x="2656" y="222"/>
                    <a:pt x="2649" y="229"/>
                    <a:pt x="2649" y="229"/>
                  </a:cubicBezTo>
                  <a:cubicBezTo>
                    <a:pt x="2617" y="229"/>
                    <a:pt x="2569" y="229"/>
                    <a:pt x="2514" y="229"/>
                  </a:cubicBezTo>
                  <a:cubicBezTo>
                    <a:pt x="1961" y="229"/>
                    <a:pt x="340" y="16"/>
                    <a:pt x="245" y="8"/>
                  </a:cubicBezTo>
                  <a:cubicBezTo>
                    <a:pt x="8" y="1896"/>
                    <a:pt x="8" y="1896"/>
                    <a:pt x="8" y="1896"/>
                  </a:cubicBezTo>
                  <a:lnTo>
                    <a:pt x="2633" y="2126"/>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5" name="Freeform 129"/>
            <p:cNvSpPr>
              <a:spLocks noChangeArrowheads="1"/>
            </p:cNvSpPr>
            <p:nvPr/>
          </p:nvSpPr>
          <p:spPr bwMode="auto">
            <a:xfrm>
              <a:off x="7802386" y="4915927"/>
              <a:ext cx="1268661" cy="1934301"/>
            </a:xfrm>
            <a:custGeom>
              <a:avLst/>
              <a:gdLst>
                <a:gd name="T0" fmla="*/ 356 w 2412"/>
                <a:gd name="T1" fmla="*/ 0 h 3676"/>
                <a:gd name="T2" fmla="*/ 356 w 2412"/>
                <a:gd name="T3" fmla="*/ 0 h 3676"/>
                <a:gd name="T4" fmla="*/ 0 w 2412"/>
                <a:gd name="T5" fmla="*/ 1391 h 3676"/>
                <a:gd name="T6" fmla="*/ 1597 w 2412"/>
                <a:gd name="T7" fmla="*/ 3675 h 3676"/>
                <a:gd name="T8" fmla="*/ 1605 w 2412"/>
                <a:gd name="T9" fmla="*/ 3627 h 3676"/>
                <a:gd name="T10" fmla="*/ 1652 w 2412"/>
                <a:gd name="T11" fmla="*/ 3564 h 3676"/>
                <a:gd name="T12" fmla="*/ 1629 w 2412"/>
                <a:gd name="T13" fmla="*/ 3446 h 3676"/>
                <a:gd name="T14" fmla="*/ 1660 w 2412"/>
                <a:gd name="T15" fmla="*/ 3359 h 3676"/>
                <a:gd name="T16" fmla="*/ 1668 w 2412"/>
                <a:gd name="T17" fmla="*/ 3272 h 3676"/>
                <a:gd name="T18" fmla="*/ 1668 w 2412"/>
                <a:gd name="T19" fmla="*/ 3209 h 3676"/>
                <a:gd name="T20" fmla="*/ 1692 w 2412"/>
                <a:gd name="T21" fmla="*/ 3137 h 3676"/>
                <a:gd name="T22" fmla="*/ 1802 w 2412"/>
                <a:gd name="T23" fmla="*/ 3169 h 3676"/>
                <a:gd name="T24" fmla="*/ 1842 w 2412"/>
                <a:gd name="T25" fmla="*/ 3224 h 3676"/>
                <a:gd name="T26" fmla="*/ 1897 w 2412"/>
                <a:gd name="T27" fmla="*/ 3169 h 3676"/>
                <a:gd name="T28" fmla="*/ 2000 w 2412"/>
                <a:gd name="T29" fmla="*/ 2758 h 3676"/>
                <a:gd name="T30" fmla="*/ 2000 w 2412"/>
                <a:gd name="T31" fmla="*/ 2758 h 3676"/>
                <a:gd name="T32" fmla="*/ 2000 w 2412"/>
                <a:gd name="T33" fmla="*/ 2758 h 3676"/>
                <a:gd name="T34" fmla="*/ 2008 w 2412"/>
                <a:gd name="T35" fmla="*/ 2758 h 3676"/>
                <a:gd name="T36" fmla="*/ 2411 w 2412"/>
                <a:gd name="T37" fmla="*/ 443 h 3676"/>
                <a:gd name="T38" fmla="*/ 356 w 2412"/>
                <a:gd name="T39" fmla="*/ 0 h 3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2" h="3676">
                  <a:moveTo>
                    <a:pt x="356" y="0"/>
                  </a:moveTo>
                  <a:lnTo>
                    <a:pt x="356" y="0"/>
                  </a:lnTo>
                  <a:cubicBezTo>
                    <a:pt x="0" y="1391"/>
                    <a:pt x="0" y="1391"/>
                    <a:pt x="0" y="1391"/>
                  </a:cubicBezTo>
                  <a:cubicBezTo>
                    <a:pt x="1597" y="3675"/>
                    <a:pt x="1597" y="3675"/>
                    <a:pt x="1597" y="3675"/>
                  </a:cubicBezTo>
                  <a:cubicBezTo>
                    <a:pt x="1597" y="3651"/>
                    <a:pt x="1589" y="3643"/>
                    <a:pt x="1605" y="3627"/>
                  </a:cubicBezTo>
                  <a:cubicBezTo>
                    <a:pt x="1629" y="3604"/>
                    <a:pt x="1652" y="3612"/>
                    <a:pt x="1652" y="3564"/>
                  </a:cubicBezTo>
                  <a:cubicBezTo>
                    <a:pt x="1644" y="3509"/>
                    <a:pt x="1629" y="3493"/>
                    <a:pt x="1629" y="3446"/>
                  </a:cubicBezTo>
                  <a:cubicBezTo>
                    <a:pt x="1629" y="3398"/>
                    <a:pt x="1668" y="3406"/>
                    <a:pt x="1660" y="3359"/>
                  </a:cubicBezTo>
                  <a:cubicBezTo>
                    <a:pt x="1652" y="3311"/>
                    <a:pt x="1652" y="3288"/>
                    <a:pt x="1668" y="3272"/>
                  </a:cubicBezTo>
                  <a:cubicBezTo>
                    <a:pt x="1676" y="3256"/>
                    <a:pt x="1676" y="3240"/>
                    <a:pt x="1668" y="3209"/>
                  </a:cubicBezTo>
                  <a:cubicBezTo>
                    <a:pt x="1660" y="3169"/>
                    <a:pt x="1636" y="3145"/>
                    <a:pt x="1692" y="3137"/>
                  </a:cubicBezTo>
                  <a:cubicBezTo>
                    <a:pt x="1755" y="3137"/>
                    <a:pt x="1779" y="3137"/>
                    <a:pt x="1802" y="3169"/>
                  </a:cubicBezTo>
                  <a:cubicBezTo>
                    <a:pt x="1818" y="3209"/>
                    <a:pt x="1802" y="3240"/>
                    <a:pt x="1842" y="3224"/>
                  </a:cubicBezTo>
                  <a:cubicBezTo>
                    <a:pt x="1882" y="3201"/>
                    <a:pt x="1889" y="3193"/>
                    <a:pt x="1897" y="3169"/>
                  </a:cubicBezTo>
                  <a:cubicBezTo>
                    <a:pt x="1913" y="3137"/>
                    <a:pt x="2000" y="2782"/>
                    <a:pt x="2000" y="2758"/>
                  </a:cubicBezTo>
                  <a:lnTo>
                    <a:pt x="2000" y="2758"/>
                  </a:lnTo>
                  <a:lnTo>
                    <a:pt x="2000" y="2758"/>
                  </a:lnTo>
                  <a:cubicBezTo>
                    <a:pt x="2000" y="2758"/>
                    <a:pt x="2000" y="2758"/>
                    <a:pt x="2008" y="2758"/>
                  </a:cubicBezTo>
                  <a:cubicBezTo>
                    <a:pt x="2411" y="443"/>
                    <a:pt x="2411" y="443"/>
                    <a:pt x="2411" y="443"/>
                  </a:cubicBezTo>
                  <a:cubicBezTo>
                    <a:pt x="1652" y="300"/>
                    <a:pt x="941" y="142"/>
                    <a:pt x="356"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6" name="Freeform 130"/>
            <p:cNvSpPr>
              <a:spLocks noChangeArrowheads="1"/>
            </p:cNvSpPr>
            <p:nvPr/>
          </p:nvSpPr>
          <p:spPr bwMode="auto">
            <a:xfrm>
              <a:off x="7802386" y="4913609"/>
              <a:ext cx="1268661" cy="1941258"/>
            </a:xfrm>
            <a:custGeom>
              <a:avLst/>
              <a:gdLst>
                <a:gd name="T0" fmla="*/ 1597 w 2412"/>
                <a:gd name="T1" fmla="*/ 3691 h 3692"/>
                <a:gd name="T2" fmla="*/ 348 w 2412"/>
                <a:gd name="T3" fmla="*/ 0 h 3692"/>
                <a:gd name="T4" fmla="*/ 2411 w 2412"/>
                <a:gd name="T5" fmla="*/ 451 h 3692"/>
                <a:gd name="T6" fmla="*/ 2411 w 2412"/>
                <a:gd name="T7" fmla="*/ 451 h 3692"/>
                <a:gd name="T8" fmla="*/ 2008 w 2412"/>
                <a:gd name="T9" fmla="*/ 2774 h 3692"/>
                <a:gd name="T10" fmla="*/ 1905 w 2412"/>
                <a:gd name="T11" fmla="*/ 3177 h 3692"/>
                <a:gd name="T12" fmla="*/ 1842 w 2412"/>
                <a:gd name="T13" fmla="*/ 3232 h 3692"/>
                <a:gd name="T14" fmla="*/ 1810 w 2412"/>
                <a:gd name="T15" fmla="*/ 3217 h 3692"/>
                <a:gd name="T16" fmla="*/ 1731 w 2412"/>
                <a:gd name="T17" fmla="*/ 3153 h 3692"/>
                <a:gd name="T18" fmla="*/ 1660 w 2412"/>
                <a:gd name="T19" fmla="*/ 3161 h 3692"/>
                <a:gd name="T20" fmla="*/ 1668 w 2412"/>
                <a:gd name="T21" fmla="*/ 3217 h 3692"/>
                <a:gd name="T22" fmla="*/ 1668 w 2412"/>
                <a:gd name="T23" fmla="*/ 3280 h 3692"/>
                <a:gd name="T24" fmla="*/ 1644 w 2412"/>
                <a:gd name="T25" fmla="*/ 3414 h 3692"/>
                <a:gd name="T26" fmla="*/ 1644 w 2412"/>
                <a:gd name="T27" fmla="*/ 3509 h 3692"/>
                <a:gd name="T28" fmla="*/ 1629 w 2412"/>
                <a:gd name="T29" fmla="*/ 3620 h 3692"/>
                <a:gd name="T30" fmla="*/ 1597 w 2412"/>
                <a:gd name="T31" fmla="*/ 3675 h 3692"/>
                <a:gd name="T32" fmla="*/ 8 w 2412"/>
                <a:gd name="T33" fmla="*/ 1399 h 3692"/>
                <a:gd name="T34" fmla="*/ 1589 w 2412"/>
                <a:gd name="T35" fmla="*/ 3675 h 3692"/>
                <a:gd name="T36" fmla="*/ 1629 w 2412"/>
                <a:gd name="T37" fmla="*/ 3612 h 3692"/>
                <a:gd name="T38" fmla="*/ 1636 w 2412"/>
                <a:gd name="T39" fmla="*/ 3517 h 3692"/>
                <a:gd name="T40" fmla="*/ 1644 w 2412"/>
                <a:gd name="T41" fmla="*/ 3406 h 3692"/>
                <a:gd name="T42" fmla="*/ 1668 w 2412"/>
                <a:gd name="T43" fmla="*/ 3280 h 3692"/>
                <a:gd name="T44" fmla="*/ 1660 w 2412"/>
                <a:gd name="T45" fmla="*/ 3217 h 3692"/>
                <a:gd name="T46" fmla="*/ 1652 w 2412"/>
                <a:gd name="T47" fmla="*/ 3161 h 3692"/>
                <a:gd name="T48" fmla="*/ 1731 w 2412"/>
                <a:gd name="T49" fmla="*/ 3145 h 3692"/>
                <a:gd name="T50" fmla="*/ 1818 w 2412"/>
                <a:gd name="T51" fmla="*/ 3217 h 3692"/>
                <a:gd name="T52" fmla="*/ 1842 w 2412"/>
                <a:gd name="T53" fmla="*/ 3224 h 3692"/>
                <a:gd name="T54" fmla="*/ 1897 w 2412"/>
                <a:gd name="T55" fmla="*/ 3169 h 3692"/>
                <a:gd name="T56" fmla="*/ 2000 w 2412"/>
                <a:gd name="T57" fmla="*/ 2766 h 3692"/>
                <a:gd name="T58" fmla="*/ 2000 w 2412"/>
                <a:gd name="T59" fmla="*/ 2766 h 3692"/>
                <a:gd name="T60" fmla="*/ 356 w 2412"/>
                <a:gd name="T61" fmla="*/ 16 h 3692"/>
                <a:gd name="T62" fmla="*/ 1597 w 2412"/>
                <a:gd name="T63" fmla="*/ 3691 h 3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2" h="3692">
                  <a:moveTo>
                    <a:pt x="1597" y="3691"/>
                  </a:moveTo>
                  <a:lnTo>
                    <a:pt x="1597" y="3691"/>
                  </a:lnTo>
                  <a:cubicBezTo>
                    <a:pt x="0" y="1399"/>
                    <a:pt x="0" y="1399"/>
                    <a:pt x="0" y="1399"/>
                  </a:cubicBezTo>
                  <a:cubicBezTo>
                    <a:pt x="348" y="0"/>
                    <a:pt x="348" y="0"/>
                    <a:pt x="348" y="0"/>
                  </a:cubicBezTo>
                  <a:cubicBezTo>
                    <a:pt x="356" y="8"/>
                    <a:pt x="356" y="8"/>
                    <a:pt x="356" y="8"/>
                  </a:cubicBezTo>
                  <a:cubicBezTo>
                    <a:pt x="1067" y="174"/>
                    <a:pt x="1755" y="324"/>
                    <a:pt x="2411" y="451"/>
                  </a:cubicBezTo>
                  <a:lnTo>
                    <a:pt x="2411" y="451"/>
                  </a:lnTo>
                  <a:lnTo>
                    <a:pt x="2411" y="451"/>
                  </a:lnTo>
                  <a:cubicBezTo>
                    <a:pt x="2008" y="2774"/>
                    <a:pt x="2008" y="2774"/>
                    <a:pt x="2008" y="2774"/>
                  </a:cubicBezTo>
                  <a:lnTo>
                    <a:pt x="2008" y="2774"/>
                  </a:lnTo>
                  <a:lnTo>
                    <a:pt x="2000" y="2774"/>
                  </a:lnTo>
                  <a:cubicBezTo>
                    <a:pt x="2000" y="2813"/>
                    <a:pt x="1913" y="3145"/>
                    <a:pt x="1905" y="3177"/>
                  </a:cubicBezTo>
                  <a:cubicBezTo>
                    <a:pt x="1889" y="3201"/>
                    <a:pt x="1882" y="3209"/>
                    <a:pt x="1850" y="3224"/>
                  </a:cubicBezTo>
                  <a:cubicBezTo>
                    <a:pt x="1842" y="3232"/>
                    <a:pt x="1842" y="3232"/>
                    <a:pt x="1842" y="3232"/>
                  </a:cubicBezTo>
                  <a:cubicBezTo>
                    <a:pt x="1834" y="3240"/>
                    <a:pt x="1834" y="3240"/>
                    <a:pt x="1826" y="3240"/>
                  </a:cubicBezTo>
                  <a:cubicBezTo>
                    <a:pt x="1810" y="3240"/>
                    <a:pt x="1810" y="3232"/>
                    <a:pt x="1810" y="3217"/>
                  </a:cubicBezTo>
                  <a:cubicBezTo>
                    <a:pt x="1802" y="3209"/>
                    <a:pt x="1802" y="3193"/>
                    <a:pt x="1795" y="3185"/>
                  </a:cubicBezTo>
                  <a:cubicBezTo>
                    <a:pt x="1779" y="3161"/>
                    <a:pt x="1763" y="3153"/>
                    <a:pt x="1731" y="3153"/>
                  </a:cubicBezTo>
                  <a:cubicBezTo>
                    <a:pt x="1723" y="3153"/>
                    <a:pt x="1708" y="3153"/>
                    <a:pt x="1692" y="3153"/>
                  </a:cubicBezTo>
                  <a:cubicBezTo>
                    <a:pt x="1676" y="3153"/>
                    <a:pt x="1668" y="3153"/>
                    <a:pt x="1660" y="3161"/>
                  </a:cubicBezTo>
                  <a:cubicBezTo>
                    <a:pt x="1652" y="3169"/>
                    <a:pt x="1660" y="3185"/>
                    <a:pt x="1660" y="3201"/>
                  </a:cubicBezTo>
                  <a:cubicBezTo>
                    <a:pt x="1668" y="3201"/>
                    <a:pt x="1668" y="3209"/>
                    <a:pt x="1668" y="3217"/>
                  </a:cubicBezTo>
                  <a:cubicBezTo>
                    <a:pt x="1668" y="3224"/>
                    <a:pt x="1668" y="3224"/>
                    <a:pt x="1668" y="3224"/>
                  </a:cubicBezTo>
                  <a:cubicBezTo>
                    <a:pt x="1676" y="3248"/>
                    <a:pt x="1684" y="3264"/>
                    <a:pt x="1668" y="3280"/>
                  </a:cubicBezTo>
                  <a:cubicBezTo>
                    <a:pt x="1660" y="3296"/>
                    <a:pt x="1652" y="3319"/>
                    <a:pt x="1660" y="3367"/>
                  </a:cubicBezTo>
                  <a:cubicBezTo>
                    <a:pt x="1668" y="3391"/>
                    <a:pt x="1652" y="3406"/>
                    <a:pt x="1644" y="3414"/>
                  </a:cubicBezTo>
                  <a:cubicBezTo>
                    <a:pt x="1636" y="3422"/>
                    <a:pt x="1629" y="3430"/>
                    <a:pt x="1629" y="3454"/>
                  </a:cubicBezTo>
                  <a:cubicBezTo>
                    <a:pt x="1629" y="3477"/>
                    <a:pt x="1636" y="3493"/>
                    <a:pt x="1644" y="3509"/>
                  </a:cubicBezTo>
                  <a:cubicBezTo>
                    <a:pt x="1644" y="3525"/>
                    <a:pt x="1652" y="3541"/>
                    <a:pt x="1652" y="3572"/>
                  </a:cubicBezTo>
                  <a:cubicBezTo>
                    <a:pt x="1660" y="3604"/>
                    <a:pt x="1644" y="3612"/>
                    <a:pt x="1629" y="3620"/>
                  </a:cubicBezTo>
                  <a:cubicBezTo>
                    <a:pt x="1629" y="3628"/>
                    <a:pt x="1621" y="3628"/>
                    <a:pt x="1613" y="3635"/>
                  </a:cubicBezTo>
                  <a:cubicBezTo>
                    <a:pt x="1597" y="3651"/>
                    <a:pt x="1597" y="3659"/>
                    <a:pt x="1597" y="3675"/>
                  </a:cubicBezTo>
                  <a:cubicBezTo>
                    <a:pt x="1597" y="3691"/>
                    <a:pt x="1597" y="3691"/>
                    <a:pt x="1597" y="3691"/>
                  </a:cubicBezTo>
                  <a:lnTo>
                    <a:pt x="8" y="1399"/>
                  </a:lnTo>
                  <a:lnTo>
                    <a:pt x="8" y="1399"/>
                  </a:lnTo>
                  <a:cubicBezTo>
                    <a:pt x="1589" y="3675"/>
                    <a:pt x="1589" y="3675"/>
                    <a:pt x="1589" y="3675"/>
                  </a:cubicBezTo>
                  <a:cubicBezTo>
                    <a:pt x="1589" y="3659"/>
                    <a:pt x="1589" y="3644"/>
                    <a:pt x="1605" y="3628"/>
                  </a:cubicBezTo>
                  <a:cubicBezTo>
                    <a:pt x="1613" y="3620"/>
                    <a:pt x="1621" y="3620"/>
                    <a:pt x="1629" y="3612"/>
                  </a:cubicBezTo>
                  <a:cubicBezTo>
                    <a:pt x="1644" y="3604"/>
                    <a:pt x="1652" y="3604"/>
                    <a:pt x="1644" y="3572"/>
                  </a:cubicBezTo>
                  <a:cubicBezTo>
                    <a:pt x="1644" y="3549"/>
                    <a:pt x="1636" y="3533"/>
                    <a:pt x="1636" y="3517"/>
                  </a:cubicBezTo>
                  <a:cubicBezTo>
                    <a:pt x="1629" y="3501"/>
                    <a:pt x="1621" y="3485"/>
                    <a:pt x="1621" y="3454"/>
                  </a:cubicBezTo>
                  <a:cubicBezTo>
                    <a:pt x="1621" y="3430"/>
                    <a:pt x="1636" y="3422"/>
                    <a:pt x="1644" y="3406"/>
                  </a:cubicBezTo>
                  <a:cubicBezTo>
                    <a:pt x="1652" y="3398"/>
                    <a:pt x="1660" y="3391"/>
                    <a:pt x="1652" y="3367"/>
                  </a:cubicBezTo>
                  <a:cubicBezTo>
                    <a:pt x="1644" y="3319"/>
                    <a:pt x="1652" y="3296"/>
                    <a:pt x="1668" y="3280"/>
                  </a:cubicBezTo>
                  <a:cubicBezTo>
                    <a:pt x="1676" y="3264"/>
                    <a:pt x="1668" y="3248"/>
                    <a:pt x="1660" y="3224"/>
                  </a:cubicBezTo>
                  <a:cubicBezTo>
                    <a:pt x="1660" y="3217"/>
                    <a:pt x="1660" y="3217"/>
                    <a:pt x="1660" y="3217"/>
                  </a:cubicBezTo>
                  <a:cubicBezTo>
                    <a:pt x="1660" y="3209"/>
                    <a:pt x="1660" y="3201"/>
                    <a:pt x="1660" y="3201"/>
                  </a:cubicBezTo>
                  <a:cubicBezTo>
                    <a:pt x="1652" y="3185"/>
                    <a:pt x="1644" y="3169"/>
                    <a:pt x="1652" y="3161"/>
                  </a:cubicBezTo>
                  <a:cubicBezTo>
                    <a:pt x="1660" y="3153"/>
                    <a:pt x="1676" y="3145"/>
                    <a:pt x="1692" y="3145"/>
                  </a:cubicBezTo>
                  <a:cubicBezTo>
                    <a:pt x="1708" y="3145"/>
                    <a:pt x="1723" y="3145"/>
                    <a:pt x="1731" y="3145"/>
                  </a:cubicBezTo>
                  <a:cubicBezTo>
                    <a:pt x="1763" y="3145"/>
                    <a:pt x="1787" y="3145"/>
                    <a:pt x="1802" y="3177"/>
                  </a:cubicBezTo>
                  <a:cubicBezTo>
                    <a:pt x="1810" y="3193"/>
                    <a:pt x="1810" y="3201"/>
                    <a:pt x="1818" y="3217"/>
                  </a:cubicBezTo>
                  <a:cubicBezTo>
                    <a:pt x="1818" y="3224"/>
                    <a:pt x="1818" y="3232"/>
                    <a:pt x="1826" y="3232"/>
                  </a:cubicBezTo>
                  <a:cubicBezTo>
                    <a:pt x="1826" y="3232"/>
                    <a:pt x="1834" y="3232"/>
                    <a:pt x="1842" y="3224"/>
                  </a:cubicBezTo>
                  <a:cubicBezTo>
                    <a:pt x="1850" y="3224"/>
                    <a:pt x="1850" y="3224"/>
                    <a:pt x="1850" y="3224"/>
                  </a:cubicBezTo>
                  <a:cubicBezTo>
                    <a:pt x="1882" y="3201"/>
                    <a:pt x="1889" y="3201"/>
                    <a:pt x="1897" y="3169"/>
                  </a:cubicBezTo>
                  <a:cubicBezTo>
                    <a:pt x="1913" y="3145"/>
                    <a:pt x="1992" y="2790"/>
                    <a:pt x="1992" y="2766"/>
                  </a:cubicBezTo>
                  <a:cubicBezTo>
                    <a:pt x="1992" y="2766"/>
                    <a:pt x="1992" y="2766"/>
                    <a:pt x="2000" y="2766"/>
                  </a:cubicBezTo>
                  <a:lnTo>
                    <a:pt x="2000" y="2766"/>
                  </a:lnTo>
                  <a:lnTo>
                    <a:pt x="2000" y="2766"/>
                  </a:lnTo>
                  <a:cubicBezTo>
                    <a:pt x="2403" y="451"/>
                    <a:pt x="2403" y="451"/>
                    <a:pt x="2403" y="451"/>
                  </a:cubicBezTo>
                  <a:cubicBezTo>
                    <a:pt x="1755" y="332"/>
                    <a:pt x="1067" y="182"/>
                    <a:pt x="356" y="16"/>
                  </a:cubicBezTo>
                  <a:cubicBezTo>
                    <a:pt x="8" y="1399"/>
                    <a:pt x="8" y="1399"/>
                    <a:pt x="8" y="1399"/>
                  </a:cubicBezTo>
                  <a:lnTo>
                    <a:pt x="1597" y="3691"/>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7" name="Freeform 132"/>
            <p:cNvSpPr>
              <a:spLocks noChangeArrowheads="1"/>
            </p:cNvSpPr>
            <p:nvPr/>
          </p:nvSpPr>
          <p:spPr bwMode="auto">
            <a:xfrm>
              <a:off x="8855351" y="5150178"/>
              <a:ext cx="1090074" cy="1375348"/>
            </a:xfrm>
            <a:custGeom>
              <a:avLst/>
              <a:gdLst>
                <a:gd name="T0" fmla="*/ 1826 w 2072"/>
                <a:gd name="T1" fmla="*/ 2615 h 2616"/>
                <a:gd name="T2" fmla="*/ 1826 w 2072"/>
                <a:gd name="T3" fmla="*/ 2615 h 2616"/>
                <a:gd name="T4" fmla="*/ 1826 w 2072"/>
                <a:gd name="T5" fmla="*/ 2615 h 2616"/>
                <a:gd name="T6" fmla="*/ 119 w 2072"/>
                <a:gd name="T7" fmla="*/ 2339 h 2616"/>
                <a:gd name="T8" fmla="*/ 48 w 2072"/>
                <a:gd name="T9" fmla="*/ 2331 h 2616"/>
                <a:gd name="T10" fmla="*/ 48 w 2072"/>
                <a:gd name="T11" fmla="*/ 2331 h 2616"/>
                <a:gd name="T12" fmla="*/ 32 w 2072"/>
                <a:gd name="T13" fmla="*/ 2323 h 2616"/>
                <a:gd name="T14" fmla="*/ 24 w 2072"/>
                <a:gd name="T15" fmla="*/ 2323 h 2616"/>
                <a:gd name="T16" fmla="*/ 8 w 2072"/>
                <a:gd name="T17" fmla="*/ 2323 h 2616"/>
                <a:gd name="T18" fmla="*/ 0 w 2072"/>
                <a:gd name="T19" fmla="*/ 2323 h 2616"/>
                <a:gd name="T20" fmla="*/ 403 w 2072"/>
                <a:gd name="T21" fmla="*/ 0 h 2616"/>
                <a:gd name="T22" fmla="*/ 411 w 2072"/>
                <a:gd name="T23" fmla="*/ 0 h 2616"/>
                <a:gd name="T24" fmla="*/ 1423 w 2072"/>
                <a:gd name="T25" fmla="*/ 166 h 2616"/>
                <a:gd name="T26" fmla="*/ 1423 w 2072"/>
                <a:gd name="T27" fmla="*/ 166 h 2616"/>
                <a:gd name="T28" fmla="*/ 1360 w 2072"/>
                <a:gd name="T29" fmla="*/ 624 h 2616"/>
                <a:gd name="T30" fmla="*/ 2048 w 2072"/>
                <a:gd name="T31" fmla="*/ 703 h 2616"/>
                <a:gd name="T32" fmla="*/ 2071 w 2072"/>
                <a:gd name="T33" fmla="*/ 735 h 2616"/>
                <a:gd name="T34" fmla="*/ 1826 w 2072"/>
                <a:gd name="T35" fmla="*/ 2615 h 2616"/>
                <a:gd name="T36" fmla="*/ 8 w 2072"/>
                <a:gd name="T37" fmla="*/ 2315 h 2616"/>
                <a:gd name="T38" fmla="*/ 8 w 2072"/>
                <a:gd name="T39" fmla="*/ 2315 h 2616"/>
                <a:gd name="T40" fmla="*/ 32 w 2072"/>
                <a:gd name="T41" fmla="*/ 2315 h 2616"/>
                <a:gd name="T42" fmla="*/ 32 w 2072"/>
                <a:gd name="T43" fmla="*/ 2315 h 2616"/>
                <a:gd name="T44" fmla="*/ 48 w 2072"/>
                <a:gd name="T45" fmla="*/ 2323 h 2616"/>
                <a:gd name="T46" fmla="*/ 48 w 2072"/>
                <a:gd name="T47" fmla="*/ 2323 h 2616"/>
                <a:gd name="T48" fmla="*/ 119 w 2072"/>
                <a:gd name="T49" fmla="*/ 2339 h 2616"/>
                <a:gd name="T50" fmla="*/ 1826 w 2072"/>
                <a:gd name="T51" fmla="*/ 2607 h 2616"/>
                <a:gd name="T52" fmla="*/ 2064 w 2072"/>
                <a:gd name="T53" fmla="*/ 735 h 2616"/>
                <a:gd name="T54" fmla="*/ 2048 w 2072"/>
                <a:gd name="T55" fmla="*/ 711 h 2616"/>
                <a:gd name="T56" fmla="*/ 1352 w 2072"/>
                <a:gd name="T57" fmla="*/ 632 h 2616"/>
                <a:gd name="T58" fmla="*/ 1415 w 2072"/>
                <a:gd name="T59" fmla="*/ 174 h 2616"/>
                <a:gd name="T60" fmla="*/ 411 w 2072"/>
                <a:gd name="T61" fmla="*/ 8 h 2616"/>
                <a:gd name="T62" fmla="*/ 8 w 2072"/>
                <a:gd name="T63" fmla="*/ 2315 h 2616"/>
                <a:gd name="T64" fmla="*/ 1826 w 2072"/>
                <a:gd name="T65" fmla="*/ 2615 h 2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2" h="2616">
                  <a:moveTo>
                    <a:pt x="1826" y="2615"/>
                  </a:moveTo>
                  <a:lnTo>
                    <a:pt x="1826" y="2615"/>
                  </a:lnTo>
                  <a:lnTo>
                    <a:pt x="1826" y="2615"/>
                  </a:lnTo>
                  <a:cubicBezTo>
                    <a:pt x="925" y="2497"/>
                    <a:pt x="356" y="2386"/>
                    <a:pt x="119" y="2339"/>
                  </a:cubicBezTo>
                  <a:cubicBezTo>
                    <a:pt x="87" y="2339"/>
                    <a:pt x="63" y="2331"/>
                    <a:pt x="48" y="2331"/>
                  </a:cubicBezTo>
                  <a:lnTo>
                    <a:pt x="48" y="2331"/>
                  </a:lnTo>
                  <a:cubicBezTo>
                    <a:pt x="40" y="2331"/>
                    <a:pt x="40" y="2323"/>
                    <a:pt x="32" y="2323"/>
                  </a:cubicBezTo>
                  <a:cubicBezTo>
                    <a:pt x="24" y="2323"/>
                    <a:pt x="24" y="2323"/>
                    <a:pt x="24" y="2323"/>
                  </a:cubicBezTo>
                  <a:cubicBezTo>
                    <a:pt x="16" y="2323"/>
                    <a:pt x="8" y="2323"/>
                    <a:pt x="8" y="2323"/>
                  </a:cubicBezTo>
                  <a:cubicBezTo>
                    <a:pt x="0" y="2323"/>
                    <a:pt x="0" y="2323"/>
                    <a:pt x="0" y="2323"/>
                  </a:cubicBezTo>
                  <a:cubicBezTo>
                    <a:pt x="403" y="0"/>
                    <a:pt x="403" y="0"/>
                    <a:pt x="403" y="0"/>
                  </a:cubicBezTo>
                  <a:cubicBezTo>
                    <a:pt x="411" y="0"/>
                    <a:pt x="411" y="0"/>
                    <a:pt x="411" y="0"/>
                  </a:cubicBezTo>
                  <a:cubicBezTo>
                    <a:pt x="759" y="63"/>
                    <a:pt x="1099" y="118"/>
                    <a:pt x="1423" y="166"/>
                  </a:cubicBezTo>
                  <a:lnTo>
                    <a:pt x="1423" y="166"/>
                  </a:lnTo>
                  <a:cubicBezTo>
                    <a:pt x="1360" y="624"/>
                    <a:pt x="1360" y="624"/>
                    <a:pt x="1360" y="624"/>
                  </a:cubicBezTo>
                  <a:cubicBezTo>
                    <a:pt x="2048" y="703"/>
                    <a:pt x="2048" y="703"/>
                    <a:pt x="2048" y="703"/>
                  </a:cubicBezTo>
                  <a:cubicBezTo>
                    <a:pt x="2071" y="735"/>
                    <a:pt x="2071" y="735"/>
                    <a:pt x="2071" y="735"/>
                  </a:cubicBezTo>
                  <a:cubicBezTo>
                    <a:pt x="1826" y="2615"/>
                    <a:pt x="1826" y="2615"/>
                    <a:pt x="1826" y="2615"/>
                  </a:cubicBezTo>
                  <a:lnTo>
                    <a:pt x="8" y="2315"/>
                  </a:lnTo>
                  <a:lnTo>
                    <a:pt x="8" y="2315"/>
                  </a:lnTo>
                  <a:cubicBezTo>
                    <a:pt x="16" y="2315"/>
                    <a:pt x="24" y="2315"/>
                    <a:pt x="32" y="2315"/>
                  </a:cubicBezTo>
                  <a:lnTo>
                    <a:pt x="32" y="2315"/>
                  </a:lnTo>
                  <a:cubicBezTo>
                    <a:pt x="40" y="2323"/>
                    <a:pt x="40" y="2323"/>
                    <a:pt x="48" y="2323"/>
                  </a:cubicBezTo>
                  <a:lnTo>
                    <a:pt x="48" y="2323"/>
                  </a:lnTo>
                  <a:cubicBezTo>
                    <a:pt x="63" y="2323"/>
                    <a:pt x="87" y="2331"/>
                    <a:pt x="119" y="2339"/>
                  </a:cubicBezTo>
                  <a:cubicBezTo>
                    <a:pt x="356" y="2386"/>
                    <a:pt x="925" y="2497"/>
                    <a:pt x="1826" y="2607"/>
                  </a:cubicBezTo>
                  <a:cubicBezTo>
                    <a:pt x="2064" y="735"/>
                    <a:pt x="2064" y="735"/>
                    <a:pt x="2064" y="735"/>
                  </a:cubicBezTo>
                  <a:cubicBezTo>
                    <a:pt x="2048" y="711"/>
                    <a:pt x="2048" y="711"/>
                    <a:pt x="2048" y="711"/>
                  </a:cubicBezTo>
                  <a:cubicBezTo>
                    <a:pt x="1352" y="632"/>
                    <a:pt x="1352" y="632"/>
                    <a:pt x="1352" y="632"/>
                  </a:cubicBezTo>
                  <a:cubicBezTo>
                    <a:pt x="1415" y="174"/>
                    <a:pt x="1415" y="174"/>
                    <a:pt x="1415" y="174"/>
                  </a:cubicBezTo>
                  <a:cubicBezTo>
                    <a:pt x="1099" y="126"/>
                    <a:pt x="759" y="71"/>
                    <a:pt x="411" y="8"/>
                  </a:cubicBezTo>
                  <a:cubicBezTo>
                    <a:pt x="8" y="2315"/>
                    <a:pt x="8" y="2315"/>
                    <a:pt x="8" y="2315"/>
                  </a:cubicBezTo>
                  <a:lnTo>
                    <a:pt x="1826" y="2615"/>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8" name="Freeform 138"/>
            <p:cNvSpPr>
              <a:spLocks noChangeArrowheads="1"/>
            </p:cNvSpPr>
            <p:nvPr/>
          </p:nvSpPr>
          <p:spPr bwMode="auto">
            <a:xfrm>
              <a:off x="8878544" y="6374771"/>
              <a:ext cx="934681" cy="146116"/>
            </a:xfrm>
            <a:custGeom>
              <a:avLst/>
              <a:gdLst>
                <a:gd name="T0" fmla="*/ 0 w 1779"/>
                <a:gd name="T1" fmla="*/ 0 h 277"/>
                <a:gd name="T2" fmla="*/ 0 w 1779"/>
                <a:gd name="T3" fmla="*/ 0 h 277"/>
                <a:gd name="T4" fmla="*/ 1778 w 1779"/>
                <a:gd name="T5" fmla="*/ 276 h 277"/>
                <a:gd name="T6" fmla="*/ 1778 w 1779"/>
                <a:gd name="T7" fmla="*/ 276 h 277"/>
                <a:gd name="T8" fmla="*/ 0 w 1779"/>
                <a:gd name="T9" fmla="*/ 0 h 277"/>
              </a:gdLst>
              <a:ahLst/>
              <a:cxnLst>
                <a:cxn ang="0">
                  <a:pos x="T0" y="T1"/>
                </a:cxn>
                <a:cxn ang="0">
                  <a:pos x="T2" y="T3"/>
                </a:cxn>
                <a:cxn ang="0">
                  <a:pos x="T4" y="T5"/>
                </a:cxn>
                <a:cxn ang="0">
                  <a:pos x="T6" y="T7"/>
                </a:cxn>
                <a:cxn ang="0">
                  <a:pos x="T8" y="T9"/>
                </a:cxn>
              </a:cxnLst>
              <a:rect l="0" t="0" r="r" b="b"/>
              <a:pathLst>
                <a:path w="1779" h="277">
                  <a:moveTo>
                    <a:pt x="0" y="0"/>
                  </a:moveTo>
                  <a:lnTo>
                    <a:pt x="0" y="0"/>
                  </a:lnTo>
                  <a:cubicBezTo>
                    <a:pt x="166" y="31"/>
                    <a:pt x="774" y="158"/>
                    <a:pt x="1778" y="276"/>
                  </a:cubicBezTo>
                  <a:lnTo>
                    <a:pt x="1778" y="276"/>
                  </a:lnTo>
                  <a:cubicBezTo>
                    <a:pt x="774" y="158"/>
                    <a:pt x="166" y="31"/>
                    <a:pt x="0"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9" name="Freeform 219"/>
            <p:cNvSpPr>
              <a:spLocks noChangeArrowheads="1"/>
            </p:cNvSpPr>
            <p:nvPr/>
          </p:nvSpPr>
          <p:spPr bwMode="auto">
            <a:xfrm>
              <a:off x="7245753" y="3719166"/>
              <a:ext cx="1572489" cy="1322004"/>
            </a:xfrm>
            <a:custGeom>
              <a:avLst/>
              <a:gdLst>
                <a:gd name="T0" fmla="*/ 2450 w 2989"/>
                <a:gd name="T1" fmla="*/ 601 h 2515"/>
                <a:gd name="T2" fmla="*/ 2450 w 2989"/>
                <a:gd name="T3" fmla="*/ 601 h 2515"/>
                <a:gd name="T4" fmla="*/ 2213 w 2989"/>
                <a:gd name="T5" fmla="*/ 538 h 2515"/>
                <a:gd name="T6" fmla="*/ 2102 w 2989"/>
                <a:gd name="T7" fmla="*/ 546 h 2515"/>
                <a:gd name="T8" fmla="*/ 2015 w 2989"/>
                <a:gd name="T9" fmla="*/ 538 h 2515"/>
                <a:gd name="T10" fmla="*/ 1968 w 2989"/>
                <a:gd name="T11" fmla="*/ 554 h 2515"/>
                <a:gd name="T12" fmla="*/ 1818 w 2989"/>
                <a:gd name="T13" fmla="*/ 554 h 2515"/>
                <a:gd name="T14" fmla="*/ 1707 w 2989"/>
                <a:gd name="T15" fmla="*/ 554 h 2515"/>
                <a:gd name="T16" fmla="*/ 1620 w 2989"/>
                <a:gd name="T17" fmla="*/ 522 h 2515"/>
                <a:gd name="T18" fmla="*/ 1533 w 2989"/>
                <a:gd name="T19" fmla="*/ 538 h 2515"/>
                <a:gd name="T20" fmla="*/ 1454 w 2989"/>
                <a:gd name="T21" fmla="*/ 522 h 2515"/>
                <a:gd name="T22" fmla="*/ 1415 w 2989"/>
                <a:gd name="T23" fmla="*/ 490 h 2515"/>
                <a:gd name="T24" fmla="*/ 1360 w 2989"/>
                <a:gd name="T25" fmla="*/ 459 h 2515"/>
                <a:gd name="T26" fmla="*/ 1272 w 2989"/>
                <a:gd name="T27" fmla="*/ 451 h 2515"/>
                <a:gd name="T28" fmla="*/ 1185 w 2989"/>
                <a:gd name="T29" fmla="*/ 467 h 2515"/>
                <a:gd name="T30" fmla="*/ 1059 w 2989"/>
                <a:gd name="T31" fmla="*/ 451 h 2515"/>
                <a:gd name="T32" fmla="*/ 956 w 2989"/>
                <a:gd name="T33" fmla="*/ 419 h 2515"/>
                <a:gd name="T34" fmla="*/ 948 w 2989"/>
                <a:gd name="T35" fmla="*/ 348 h 2515"/>
                <a:gd name="T36" fmla="*/ 964 w 2989"/>
                <a:gd name="T37" fmla="*/ 190 h 2515"/>
                <a:gd name="T38" fmla="*/ 877 w 2989"/>
                <a:gd name="T39" fmla="*/ 103 h 2515"/>
                <a:gd name="T40" fmla="*/ 822 w 2989"/>
                <a:gd name="T41" fmla="*/ 87 h 2515"/>
                <a:gd name="T42" fmla="*/ 790 w 2989"/>
                <a:gd name="T43" fmla="*/ 40 h 2515"/>
                <a:gd name="T44" fmla="*/ 687 w 2989"/>
                <a:gd name="T45" fmla="*/ 0 h 2515"/>
                <a:gd name="T46" fmla="*/ 687 w 2989"/>
                <a:gd name="T47" fmla="*/ 16 h 2515"/>
                <a:gd name="T48" fmla="*/ 672 w 2989"/>
                <a:gd name="T49" fmla="*/ 79 h 2515"/>
                <a:gd name="T50" fmla="*/ 664 w 2989"/>
                <a:gd name="T51" fmla="*/ 95 h 2515"/>
                <a:gd name="T52" fmla="*/ 608 w 2989"/>
                <a:gd name="T53" fmla="*/ 277 h 2515"/>
                <a:gd name="T54" fmla="*/ 545 w 2989"/>
                <a:gd name="T55" fmla="*/ 459 h 2515"/>
                <a:gd name="T56" fmla="*/ 474 w 2989"/>
                <a:gd name="T57" fmla="*/ 593 h 2515"/>
                <a:gd name="T58" fmla="*/ 442 w 2989"/>
                <a:gd name="T59" fmla="*/ 672 h 2515"/>
                <a:gd name="T60" fmla="*/ 434 w 2989"/>
                <a:gd name="T61" fmla="*/ 743 h 2515"/>
                <a:gd name="T62" fmla="*/ 419 w 2989"/>
                <a:gd name="T63" fmla="*/ 799 h 2515"/>
                <a:gd name="T64" fmla="*/ 387 w 2989"/>
                <a:gd name="T65" fmla="*/ 862 h 2515"/>
                <a:gd name="T66" fmla="*/ 300 w 2989"/>
                <a:gd name="T67" fmla="*/ 1067 h 2515"/>
                <a:gd name="T68" fmla="*/ 253 w 2989"/>
                <a:gd name="T69" fmla="*/ 1178 h 2515"/>
                <a:gd name="T70" fmla="*/ 197 w 2989"/>
                <a:gd name="T71" fmla="*/ 1249 h 2515"/>
                <a:gd name="T72" fmla="*/ 166 w 2989"/>
                <a:gd name="T73" fmla="*/ 1289 h 2515"/>
                <a:gd name="T74" fmla="*/ 102 w 2989"/>
                <a:gd name="T75" fmla="*/ 1392 h 2515"/>
                <a:gd name="T76" fmla="*/ 55 w 2989"/>
                <a:gd name="T77" fmla="*/ 1494 h 2515"/>
                <a:gd name="T78" fmla="*/ 63 w 2989"/>
                <a:gd name="T79" fmla="*/ 1605 h 2515"/>
                <a:gd name="T80" fmla="*/ 15 w 2989"/>
                <a:gd name="T81" fmla="*/ 1692 h 2515"/>
                <a:gd name="T82" fmla="*/ 39 w 2989"/>
                <a:gd name="T83" fmla="*/ 1890 h 2515"/>
                <a:gd name="T84" fmla="*/ 55 w 2989"/>
                <a:gd name="T85" fmla="*/ 1913 h 2515"/>
                <a:gd name="T86" fmla="*/ 2442 w 2989"/>
                <a:gd name="T87" fmla="*/ 2514 h 2515"/>
                <a:gd name="T88" fmla="*/ 2616 w 2989"/>
                <a:gd name="T89" fmla="*/ 1724 h 2515"/>
                <a:gd name="T90" fmla="*/ 2672 w 2989"/>
                <a:gd name="T91" fmla="*/ 1629 h 2515"/>
                <a:gd name="T92" fmla="*/ 2680 w 2989"/>
                <a:gd name="T93" fmla="*/ 1566 h 2515"/>
                <a:gd name="T94" fmla="*/ 2672 w 2989"/>
                <a:gd name="T95" fmla="*/ 1479 h 2515"/>
                <a:gd name="T96" fmla="*/ 2616 w 2989"/>
                <a:gd name="T97" fmla="*/ 1376 h 2515"/>
                <a:gd name="T98" fmla="*/ 2798 w 2989"/>
                <a:gd name="T99" fmla="*/ 1178 h 2515"/>
                <a:gd name="T100" fmla="*/ 2814 w 2989"/>
                <a:gd name="T101" fmla="*/ 1115 h 2515"/>
                <a:gd name="T102" fmla="*/ 2885 w 2989"/>
                <a:gd name="T103" fmla="*/ 1036 h 2515"/>
                <a:gd name="T104" fmla="*/ 2972 w 2989"/>
                <a:gd name="T105" fmla="*/ 917 h 2515"/>
                <a:gd name="T106" fmla="*/ 2925 w 2989"/>
                <a:gd name="T107" fmla="*/ 783 h 2515"/>
                <a:gd name="T108" fmla="*/ 2877 w 2989"/>
                <a:gd name="T109" fmla="*/ 680 h 2515"/>
                <a:gd name="T110" fmla="*/ 2869 w 2989"/>
                <a:gd name="T111" fmla="*/ 672 h 2515"/>
                <a:gd name="T112" fmla="*/ 2450 w 2989"/>
                <a:gd name="T113" fmla="*/ 601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9" h="2515">
                  <a:moveTo>
                    <a:pt x="2450" y="601"/>
                  </a:moveTo>
                  <a:lnTo>
                    <a:pt x="2450" y="601"/>
                  </a:lnTo>
                  <a:cubicBezTo>
                    <a:pt x="2395" y="570"/>
                    <a:pt x="2237" y="530"/>
                    <a:pt x="2213" y="538"/>
                  </a:cubicBezTo>
                  <a:cubicBezTo>
                    <a:pt x="2190" y="554"/>
                    <a:pt x="2126" y="554"/>
                    <a:pt x="2102" y="546"/>
                  </a:cubicBezTo>
                  <a:cubicBezTo>
                    <a:pt x="2071" y="538"/>
                    <a:pt x="2031" y="522"/>
                    <a:pt x="2015" y="538"/>
                  </a:cubicBezTo>
                  <a:cubicBezTo>
                    <a:pt x="2000" y="546"/>
                    <a:pt x="2047" y="554"/>
                    <a:pt x="1968" y="554"/>
                  </a:cubicBezTo>
                  <a:cubicBezTo>
                    <a:pt x="1897" y="546"/>
                    <a:pt x="1834" y="546"/>
                    <a:pt x="1818" y="554"/>
                  </a:cubicBezTo>
                  <a:cubicBezTo>
                    <a:pt x="1802" y="570"/>
                    <a:pt x="1731" y="585"/>
                    <a:pt x="1707" y="554"/>
                  </a:cubicBezTo>
                  <a:cubicBezTo>
                    <a:pt x="1684" y="522"/>
                    <a:pt x="1636" y="506"/>
                    <a:pt x="1620" y="522"/>
                  </a:cubicBezTo>
                  <a:cubicBezTo>
                    <a:pt x="1604" y="530"/>
                    <a:pt x="1549" y="554"/>
                    <a:pt x="1533" y="538"/>
                  </a:cubicBezTo>
                  <a:cubicBezTo>
                    <a:pt x="1518" y="514"/>
                    <a:pt x="1470" y="522"/>
                    <a:pt x="1454" y="522"/>
                  </a:cubicBezTo>
                  <a:cubicBezTo>
                    <a:pt x="1438" y="522"/>
                    <a:pt x="1438" y="514"/>
                    <a:pt x="1415" y="490"/>
                  </a:cubicBezTo>
                  <a:cubicBezTo>
                    <a:pt x="1399" y="467"/>
                    <a:pt x="1391" y="459"/>
                    <a:pt x="1360" y="459"/>
                  </a:cubicBezTo>
                  <a:cubicBezTo>
                    <a:pt x="1320" y="459"/>
                    <a:pt x="1312" y="467"/>
                    <a:pt x="1272" y="451"/>
                  </a:cubicBezTo>
                  <a:cubicBezTo>
                    <a:pt x="1233" y="427"/>
                    <a:pt x="1225" y="451"/>
                    <a:pt x="1185" y="467"/>
                  </a:cubicBezTo>
                  <a:cubicBezTo>
                    <a:pt x="1146" y="475"/>
                    <a:pt x="1083" y="475"/>
                    <a:pt x="1059" y="451"/>
                  </a:cubicBezTo>
                  <a:cubicBezTo>
                    <a:pt x="1027" y="427"/>
                    <a:pt x="972" y="427"/>
                    <a:pt x="956" y="419"/>
                  </a:cubicBezTo>
                  <a:cubicBezTo>
                    <a:pt x="940" y="403"/>
                    <a:pt x="940" y="380"/>
                    <a:pt x="948" y="348"/>
                  </a:cubicBezTo>
                  <a:cubicBezTo>
                    <a:pt x="948" y="309"/>
                    <a:pt x="996" y="230"/>
                    <a:pt x="964" y="190"/>
                  </a:cubicBezTo>
                  <a:cubicBezTo>
                    <a:pt x="940" y="143"/>
                    <a:pt x="917" y="103"/>
                    <a:pt x="877" y="103"/>
                  </a:cubicBezTo>
                  <a:cubicBezTo>
                    <a:pt x="845" y="103"/>
                    <a:pt x="830" y="127"/>
                    <a:pt x="822" y="87"/>
                  </a:cubicBezTo>
                  <a:cubicBezTo>
                    <a:pt x="814" y="48"/>
                    <a:pt x="822" y="48"/>
                    <a:pt x="790" y="40"/>
                  </a:cubicBezTo>
                  <a:cubicBezTo>
                    <a:pt x="774" y="32"/>
                    <a:pt x="727" y="16"/>
                    <a:pt x="687" y="0"/>
                  </a:cubicBezTo>
                  <a:cubicBezTo>
                    <a:pt x="687" y="0"/>
                    <a:pt x="687" y="8"/>
                    <a:pt x="687" y="16"/>
                  </a:cubicBezTo>
                  <a:cubicBezTo>
                    <a:pt x="680" y="40"/>
                    <a:pt x="680" y="56"/>
                    <a:pt x="672" y="79"/>
                  </a:cubicBezTo>
                  <a:cubicBezTo>
                    <a:pt x="664" y="95"/>
                    <a:pt x="672" y="64"/>
                    <a:pt x="664" y="95"/>
                  </a:cubicBezTo>
                  <a:cubicBezTo>
                    <a:pt x="656" y="135"/>
                    <a:pt x="616" y="222"/>
                    <a:pt x="608" y="277"/>
                  </a:cubicBezTo>
                  <a:cubicBezTo>
                    <a:pt x="592" y="325"/>
                    <a:pt x="569" y="403"/>
                    <a:pt x="545" y="459"/>
                  </a:cubicBezTo>
                  <a:cubicBezTo>
                    <a:pt x="521" y="514"/>
                    <a:pt x="490" y="538"/>
                    <a:pt x="474" y="593"/>
                  </a:cubicBezTo>
                  <a:cubicBezTo>
                    <a:pt x="458" y="649"/>
                    <a:pt x="442" y="633"/>
                    <a:pt x="442" y="672"/>
                  </a:cubicBezTo>
                  <a:cubicBezTo>
                    <a:pt x="442" y="712"/>
                    <a:pt x="450" y="720"/>
                    <a:pt x="434" y="743"/>
                  </a:cubicBezTo>
                  <a:cubicBezTo>
                    <a:pt x="419" y="759"/>
                    <a:pt x="427" y="767"/>
                    <a:pt x="419" y="799"/>
                  </a:cubicBezTo>
                  <a:cubicBezTo>
                    <a:pt x="411" y="838"/>
                    <a:pt x="403" y="799"/>
                    <a:pt x="387" y="862"/>
                  </a:cubicBezTo>
                  <a:cubicBezTo>
                    <a:pt x="363" y="925"/>
                    <a:pt x="308" y="1028"/>
                    <a:pt x="300" y="1067"/>
                  </a:cubicBezTo>
                  <a:cubicBezTo>
                    <a:pt x="284" y="1099"/>
                    <a:pt x="276" y="1162"/>
                    <a:pt x="253" y="1178"/>
                  </a:cubicBezTo>
                  <a:cubicBezTo>
                    <a:pt x="229" y="1202"/>
                    <a:pt x="205" y="1218"/>
                    <a:pt x="197" y="1249"/>
                  </a:cubicBezTo>
                  <a:cubicBezTo>
                    <a:pt x="189" y="1289"/>
                    <a:pt x="158" y="1242"/>
                    <a:pt x="166" y="1289"/>
                  </a:cubicBezTo>
                  <a:cubicBezTo>
                    <a:pt x="174" y="1329"/>
                    <a:pt x="110" y="1376"/>
                    <a:pt x="102" y="1392"/>
                  </a:cubicBezTo>
                  <a:cubicBezTo>
                    <a:pt x="87" y="1407"/>
                    <a:pt x="63" y="1439"/>
                    <a:pt x="55" y="1494"/>
                  </a:cubicBezTo>
                  <a:cubicBezTo>
                    <a:pt x="47" y="1550"/>
                    <a:pt x="87" y="1581"/>
                    <a:pt x="63" y="1605"/>
                  </a:cubicBezTo>
                  <a:cubicBezTo>
                    <a:pt x="39" y="1629"/>
                    <a:pt x="15" y="1660"/>
                    <a:pt x="15" y="1692"/>
                  </a:cubicBezTo>
                  <a:cubicBezTo>
                    <a:pt x="15" y="1716"/>
                    <a:pt x="0" y="1826"/>
                    <a:pt x="39" y="1890"/>
                  </a:cubicBezTo>
                  <a:cubicBezTo>
                    <a:pt x="47" y="1898"/>
                    <a:pt x="47" y="1906"/>
                    <a:pt x="55" y="1913"/>
                  </a:cubicBezTo>
                  <a:cubicBezTo>
                    <a:pt x="371" y="2008"/>
                    <a:pt x="1296" y="2261"/>
                    <a:pt x="2442" y="2514"/>
                  </a:cubicBezTo>
                  <a:cubicBezTo>
                    <a:pt x="2474" y="2364"/>
                    <a:pt x="2616" y="1747"/>
                    <a:pt x="2616" y="1724"/>
                  </a:cubicBezTo>
                  <a:cubicBezTo>
                    <a:pt x="2616" y="1700"/>
                    <a:pt x="2656" y="1653"/>
                    <a:pt x="2672" y="1629"/>
                  </a:cubicBezTo>
                  <a:cubicBezTo>
                    <a:pt x="2680" y="1605"/>
                    <a:pt x="2664" y="1589"/>
                    <a:pt x="2680" y="1566"/>
                  </a:cubicBezTo>
                  <a:cubicBezTo>
                    <a:pt x="2688" y="1550"/>
                    <a:pt x="2727" y="1502"/>
                    <a:pt x="2672" y="1479"/>
                  </a:cubicBezTo>
                  <a:cubicBezTo>
                    <a:pt x="2616" y="1447"/>
                    <a:pt x="2624" y="1415"/>
                    <a:pt x="2616" y="1376"/>
                  </a:cubicBezTo>
                  <a:cubicBezTo>
                    <a:pt x="2616" y="1329"/>
                    <a:pt x="2798" y="1194"/>
                    <a:pt x="2798" y="1178"/>
                  </a:cubicBezTo>
                  <a:cubicBezTo>
                    <a:pt x="2798" y="1162"/>
                    <a:pt x="2790" y="1139"/>
                    <a:pt x="2814" y="1115"/>
                  </a:cubicBezTo>
                  <a:cubicBezTo>
                    <a:pt x="2838" y="1091"/>
                    <a:pt x="2885" y="1060"/>
                    <a:pt x="2885" y="1036"/>
                  </a:cubicBezTo>
                  <a:cubicBezTo>
                    <a:pt x="2885" y="1020"/>
                    <a:pt x="2948" y="933"/>
                    <a:pt x="2972" y="917"/>
                  </a:cubicBezTo>
                  <a:cubicBezTo>
                    <a:pt x="2988" y="902"/>
                    <a:pt x="2972" y="815"/>
                    <a:pt x="2925" y="783"/>
                  </a:cubicBezTo>
                  <a:cubicBezTo>
                    <a:pt x="2901" y="759"/>
                    <a:pt x="2885" y="712"/>
                    <a:pt x="2877" y="680"/>
                  </a:cubicBezTo>
                  <a:cubicBezTo>
                    <a:pt x="2869" y="672"/>
                    <a:pt x="2869" y="672"/>
                    <a:pt x="2869" y="672"/>
                  </a:cubicBezTo>
                  <a:cubicBezTo>
                    <a:pt x="2869" y="672"/>
                    <a:pt x="2506" y="625"/>
                    <a:pt x="2450" y="60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0" name="Freeform 220"/>
            <p:cNvSpPr>
              <a:spLocks noChangeArrowheads="1"/>
            </p:cNvSpPr>
            <p:nvPr/>
          </p:nvSpPr>
          <p:spPr bwMode="auto">
            <a:xfrm>
              <a:off x="7245753" y="3714527"/>
              <a:ext cx="1567851" cy="1326643"/>
            </a:xfrm>
            <a:custGeom>
              <a:avLst/>
              <a:gdLst>
                <a:gd name="T0" fmla="*/ 47 w 2981"/>
                <a:gd name="T1" fmla="*/ 1929 h 2523"/>
                <a:gd name="T2" fmla="*/ 15 w 2981"/>
                <a:gd name="T3" fmla="*/ 1724 h 2523"/>
                <a:gd name="T4" fmla="*/ 47 w 2981"/>
                <a:gd name="T5" fmla="*/ 1502 h 2523"/>
                <a:gd name="T6" fmla="*/ 166 w 2981"/>
                <a:gd name="T7" fmla="*/ 1273 h 2523"/>
                <a:gd name="T8" fmla="*/ 253 w 2981"/>
                <a:gd name="T9" fmla="*/ 1186 h 2523"/>
                <a:gd name="T10" fmla="*/ 379 w 2981"/>
                <a:gd name="T11" fmla="*/ 870 h 2523"/>
                <a:gd name="T12" fmla="*/ 434 w 2981"/>
                <a:gd name="T13" fmla="*/ 744 h 2523"/>
                <a:gd name="T14" fmla="*/ 474 w 2981"/>
                <a:gd name="T15" fmla="*/ 601 h 2523"/>
                <a:gd name="T16" fmla="*/ 632 w 2981"/>
                <a:gd name="T17" fmla="*/ 182 h 2523"/>
                <a:gd name="T18" fmla="*/ 672 w 2981"/>
                <a:gd name="T19" fmla="*/ 87 h 2523"/>
                <a:gd name="T20" fmla="*/ 687 w 2981"/>
                <a:gd name="T21" fmla="*/ 0 h 2523"/>
                <a:gd name="T22" fmla="*/ 830 w 2981"/>
                <a:gd name="T23" fmla="*/ 95 h 2523"/>
                <a:gd name="T24" fmla="*/ 956 w 2981"/>
                <a:gd name="T25" fmla="*/ 182 h 2523"/>
                <a:gd name="T26" fmla="*/ 956 w 2981"/>
                <a:gd name="T27" fmla="*/ 420 h 2523"/>
                <a:gd name="T28" fmla="*/ 1185 w 2981"/>
                <a:gd name="T29" fmla="*/ 467 h 2523"/>
                <a:gd name="T30" fmla="*/ 1312 w 2981"/>
                <a:gd name="T31" fmla="*/ 467 h 2523"/>
                <a:gd name="T32" fmla="*/ 1423 w 2981"/>
                <a:gd name="T33" fmla="*/ 498 h 2523"/>
                <a:gd name="T34" fmla="*/ 1533 w 2981"/>
                <a:gd name="T35" fmla="*/ 538 h 2523"/>
                <a:gd name="T36" fmla="*/ 1715 w 2981"/>
                <a:gd name="T37" fmla="*/ 562 h 2523"/>
                <a:gd name="T38" fmla="*/ 1968 w 2981"/>
                <a:gd name="T39" fmla="*/ 554 h 2523"/>
                <a:gd name="T40" fmla="*/ 2039 w 2981"/>
                <a:gd name="T41" fmla="*/ 530 h 2523"/>
                <a:gd name="T42" fmla="*/ 2221 w 2981"/>
                <a:gd name="T43" fmla="*/ 546 h 2523"/>
                <a:gd name="T44" fmla="*/ 2885 w 2981"/>
                <a:gd name="T45" fmla="*/ 688 h 2523"/>
                <a:gd name="T46" fmla="*/ 2893 w 2981"/>
                <a:gd name="T47" fmla="*/ 1044 h 2523"/>
                <a:gd name="T48" fmla="*/ 2798 w 2981"/>
                <a:gd name="T49" fmla="*/ 1186 h 2523"/>
                <a:gd name="T50" fmla="*/ 2672 w 2981"/>
                <a:gd name="T51" fmla="*/ 1479 h 2523"/>
                <a:gd name="T52" fmla="*/ 2680 w 2981"/>
                <a:gd name="T53" fmla="*/ 1605 h 2523"/>
                <a:gd name="T54" fmla="*/ 2442 w 2981"/>
                <a:gd name="T55" fmla="*/ 2522 h 2523"/>
                <a:gd name="T56" fmla="*/ 2616 w 2981"/>
                <a:gd name="T57" fmla="*/ 1732 h 2523"/>
                <a:gd name="T58" fmla="*/ 2672 w 2981"/>
                <a:gd name="T59" fmla="*/ 1574 h 2523"/>
                <a:gd name="T60" fmla="*/ 2616 w 2981"/>
                <a:gd name="T61" fmla="*/ 1408 h 2523"/>
                <a:gd name="T62" fmla="*/ 2798 w 2981"/>
                <a:gd name="T63" fmla="*/ 1186 h 2523"/>
                <a:gd name="T64" fmla="*/ 2964 w 2981"/>
                <a:gd name="T65" fmla="*/ 925 h 2523"/>
                <a:gd name="T66" fmla="*/ 2869 w 2981"/>
                <a:gd name="T67" fmla="*/ 688 h 2523"/>
                <a:gd name="T68" fmla="*/ 2150 w 2981"/>
                <a:gd name="T69" fmla="*/ 562 h 2523"/>
                <a:gd name="T70" fmla="*/ 2015 w 2981"/>
                <a:gd name="T71" fmla="*/ 554 h 2523"/>
                <a:gd name="T72" fmla="*/ 1881 w 2981"/>
                <a:gd name="T73" fmla="*/ 562 h 2523"/>
                <a:gd name="T74" fmla="*/ 1636 w 2981"/>
                <a:gd name="T75" fmla="*/ 530 h 2523"/>
                <a:gd name="T76" fmla="*/ 1486 w 2981"/>
                <a:gd name="T77" fmla="*/ 530 h 2523"/>
                <a:gd name="T78" fmla="*/ 1407 w 2981"/>
                <a:gd name="T79" fmla="*/ 498 h 2523"/>
                <a:gd name="T80" fmla="*/ 1272 w 2981"/>
                <a:gd name="T81" fmla="*/ 459 h 2523"/>
                <a:gd name="T82" fmla="*/ 1130 w 2981"/>
                <a:gd name="T83" fmla="*/ 483 h 2523"/>
                <a:gd name="T84" fmla="*/ 940 w 2981"/>
                <a:gd name="T85" fmla="*/ 356 h 2523"/>
                <a:gd name="T86" fmla="*/ 877 w 2981"/>
                <a:gd name="T87" fmla="*/ 111 h 2523"/>
                <a:gd name="T88" fmla="*/ 814 w 2981"/>
                <a:gd name="T89" fmla="*/ 87 h 2523"/>
                <a:gd name="T90" fmla="*/ 680 w 2981"/>
                <a:gd name="T91" fmla="*/ 56 h 2523"/>
                <a:gd name="T92" fmla="*/ 640 w 2981"/>
                <a:gd name="T93" fmla="*/ 190 h 2523"/>
                <a:gd name="T94" fmla="*/ 482 w 2981"/>
                <a:gd name="T95" fmla="*/ 601 h 2523"/>
                <a:gd name="T96" fmla="*/ 434 w 2981"/>
                <a:gd name="T97" fmla="*/ 751 h 2523"/>
                <a:gd name="T98" fmla="*/ 387 w 2981"/>
                <a:gd name="T99" fmla="*/ 870 h 2523"/>
                <a:gd name="T100" fmla="*/ 253 w 2981"/>
                <a:gd name="T101" fmla="*/ 1186 h 2523"/>
                <a:gd name="T102" fmla="*/ 174 w 2981"/>
                <a:gd name="T103" fmla="*/ 1281 h 2523"/>
                <a:gd name="T104" fmla="*/ 102 w 2981"/>
                <a:gd name="T105" fmla="*/ 1400 h 2523"/>
                <a:gd name="T106" fmla="*/ 23 w 2981"/>
                <a:gd name="T107" fmla="*/ 1700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1" h="2523">
                  <a:moveTo>
                    <a:pt x="2442" y="2522"/>
                  </a:moveTo>
                  <a:lnTo>
                    <a:pt x="2442" y="2522"/>
                  </a:lnTo>
                  <a:lnTo>
                    <a:pt x="2442" y="2522"/>
                  </a:lnTo>
                  <a:cubicBezTo>
                    <a:pt x="1304" y="2277"/>
                    <a:pt x="387" y="2024"/>
                    <a:pt x="47" y="1929"/>
                  </a:cubicBezTo>
                  <a:lnTo>
                    <a:pt x="47" y="1929"/>
                  </a:lnTo>
                  <a:lnTo>
                    <a:pt x="47" y="1929"/>
                  </a:lnTo>
                  <a:cubicBezTo>
                    <a:pt x="47" y="1921"/>
                    <a:pt x="39" y="1906"/>
                    <a:pt x="31" y="1898"/>
                  </a:cubicBezTo>
                  <a:cubicBezTo>
                    <a:pt x="0" y="1850"/>
                    <a:pt x="8" y="1763"/>
                    <a:pt x="15" y="1724"/>
                  </a:cubicBezTo>
                  <a:cubicBezTo>
                    <a:pt x="15" y="1708"/>
                    <a:pt x="15" y="1700"/>
                    <a:pt x="15" y="1700"/>
                  </a:cubicBezTo>
                  <a:cubicBezTo>
                    <a:pt x="15" y="1668"/>
                    <a:pt x="31" y="1637"/>
                    <a:pt x="63" y="1613"/>
                  </a:cubicBezTo>
                  <a:cubicBezTo>
                    <a:pt x="71" y="1605"/>
                    <a:pt x="71" y="1589"/>
                    <a:pt x="63" y="1566"/>
                  </a:cubicBezTo>
                  <a:cubicBezTo>
                    <a:pt x="55" y="1550"/>
                    <a:pt x="47" y="1526"/>
                    <a:pt x="47" y="1502"/>
                  </a:cubicBezTo>
                  <a:cubicBezTo>
                    <a:pt x="55" y="1463"/>
                    <a:pt x="71" y="1423"/>
                    <a:pt x="95" y="1400"/>
                  </a:cubicBezTo>
                  <a:cubicBezTo>
                    <a:pt x="102" y="1400"/>
                    <a:pt x="102" y="1400"/>
                    <a:pt x="102" y="1392"/>
                  </a:cubicBezTo>
                  <a:cubicBezTo>
                    <a:pt x="118" y="1376"/>
                    <a:pt x="166" y="1328"/>
                    <a:pt x="158" y="1297"/>
                  </a:cubicBezTo>
                  <a:cubicBezTo>
                    <a:pt x="158" y="1281"/>
                    <a:pt x="158" y="1273"/>
                    <a:pt x="166" y="1273"/>
                  </a:cubicBezTo>
                  <a:cubicBezTo>
                    <a:pt x="166" y="1273"/>
                    <a:pt x="174" y="1273"/>
                    <a:pt x="181" y="1273"/>
                  </a:cubicBezTo>
                  <a:lnTo>
                    <a:pt x="181" y="1273"/>
                  </a:lnTo>
                  <a:cubicBezTo>
                    <a:pt x="189" y="1273"/>
                    <a:pt x="189" y="1273"/>
                    <a:pt x="197" y="1257"/>
                  </a:cubicBezTo>
                  <a:cubicBezTo>
                    <a:pt x="205" y="1226"/>
                    <a:pt x="221" y="1202"/>
                    <a:pt x="253" y="1186"/>
                  </a:cubicBezTo>
                  <a:cubicBezTo>
                    <a:pt x="268" y="1170"/>
                    <a:pt x="276" y="1131"/>
                    <a:pt x="284" y="1099"/>
                  </a:cubicBezTo>
                  <a:cubicBezTo>
                    <a:pt x="292" y="1091"/>
                    <a:pt x="292" y="1084"/>
                    <a:pt x="292" y="1075"/>
                  </a:cubicBezTo>
                  <a:cubicBezTo>
                    <a:pt x="300" y="1060"/>
                    <a:pt x="316" y="1028"/>
                    <a:pt x="324" y="997"/>
                  </a:cubicBezTo>
                  <a:cubicBezTo>
                    <a:pt x="348" y="957"/>
                    <a:pt x="371" y="902"/>
                    <a:pt x="379" y="870"/>
                  </a:cubicBezTo>
                  <a:cubicBezTo>
                    <a:pt x="387" y="838"/>
                    <a:pt x="395" y="831"/>
                    <a:pt x="403" y="823"/>
                  </a:cubicBezTo>
                  <a:cubicBezTo>
                    <a:pt x="411" y="823"/>
                    <a:pt x="411" y="823"/>
                    <a:pt x="411" y="807"/>
                  </a:cubicBezTo>
                  <a:cubicBezTo>
                    <a:pt x="419" y="799"/>
                    <a:pt x="419" y="791"/>
                    <a:pt x="419" y="783"/>
                  </a:cubicBezTo>
                  <a:cubicBezTo>
                    <a:pt x="419" y="767"/>
                    <a:pt x="419" y="759"/>
                    <a:pt x="434" y="744"/>
                  </a:cubicBezTo>
                  <a:cubicBezTo>
                    <a:pt x="442" y="736"/>
                    <a:pt x="442" y="728"/>
                    <a:pt x="442" y="704"/>
                  </a:cubicBezTo>
                  <a:cubicBezTo>
                    <a:pt x="442" y="696"/>
                    <a:pt x="442" y="688"/>
                    <a:pt x="442" y="680"/>
                  </a:cubicBezTo>
                  <a:cubicBezTo>
                    <a:pt x="442" y="657"/>
                    <a:pt x="442" y="649"/>
                    <a:pt x="450" y="641"/>
                  </a:cubicBezTo>
                  <a:cubicBezTo>
                    <a:pt x="458" y="633"/>
                    <a:pt x="466" y="625"/>
                    <a:pt x="474" y="601"/>
                  </a:cubicBezTo>
                  <a:cubicBezTo>
                    <a:pt x="482" y="570"/>
                    <a:pt x="490" y="546"/>
                    <a:pt x="506" y="522"/>
                  </a:cubicBezTo>
                  <a:cubicBezTo>
                    <a:pt x="521" y="506"/>
                    <a:pt x="529" y="491"/>
                    <a:pt x="537" y="467"/>
                  </a:cubicBezTo>
                  <a:cubicBezTo>
                    <a:pt x="561" y="411"/>
                    <a:pt x="585" y="340"/>
                    <a:pt x="600" y="285"/>
                  </a:cubicBezTo>
                  <a:cubicBezTo>
                    <a:pt x="608" y="253"/>
                    <a:pt x="624" y="222"/>
                    <a:pt x="632" y="182"/>
                  </a:cubicBezTo>
                  <a:cubicBezTo>
                    <a:pt x="640" y="151"/>
                    <a:pt x="656" y="127"/>
                    <a:pt x="656" y="103"/>
                  </a:cubicBezTo>
                  <a:cubicBezTo>
                    <a:pt x="664" y="87"/>
                    <a:pt x="664" y="87"/>
                    <a:pt x="664" y="87"/>
                  </a:cubicBezTo>
                  <a:lnTo>
                    <a:pt x="664" y="87"/>
                  </a:lnTo>
                  <a:cubicBezTo>
                    <a:pt x="672" y="87"/>
                    <a:pt x="672" y="87"/>
                    <a:pt x="672" y="87"/>
                  </a:cubicBezTo>
                  <a:cubicBezTo>
                    <a:pt x="672" y="72"/>
                    <a:pt x="672" y="64"/>
                    <a:pt x="672" y="56"/>
                  </a:cubicBezTo>
                  <a:cubicBezTo>
                    <a:pt x="680" y="48"/>
                    <a:pt x="680" y="32"/>
                    <a:pt x="680" y="24"/>
                  </a:cubicBezTo>
                  <a:cubicBezTo>
                    <a:pt x="680" y="16"/>
                    <a:pt x="687" y="8"/>
                    <a:pt x="687" y="8"/>
                  </a:cubicBezTo>
                  <a:cubicBezTo>
                    <a:pt x="687" y="0"/>
                    <a:pt x="687" y="0"/>
                    <a:pt x="687" y="0"/>
                  </a:cubicBezTo>
                  <a:lnTo>
                    <a:pt x="687" y="0"/>
                  </a:lnTo>
                  <a:cubicBezTo>
                    <a:pt x="743" y="24"/>
                    <a:pt x="782" y="40"/>
                    <a:pt x="790" y="40"/>
                  </a:cubicBezTo>
                  <a:cubicBezTo>
                    <a:pt x="822" y="48"/>
                    <a:pt x="822" y="56"/>
                    <a:pt x="822" y="87"/>
                  </a:cubicBezTo>
                  <a:cubicBezTo>
                    <a:pt x="822" y="87"/>
                    <a:pt x="830" y="87"/>
                    <a:pt x="830" y="95"/>
                  </a:cubicBezTo>
                  <a:cubicBezTo>
                    <a:pt x="830" y="119"/>
                    <a:pt x="838" y="119"/>
                    <a:pt x="838" y="119"/>
                  </a:cubicBezTo>
                  <a:lnTo>
                    <a:pt x="845" y="111"/>
                  </a:lnTo>
                  <a:cubicBezTo>
                    <a:pt x="854" y="111"/>
                    <a:pt x="869" y="103"/>
                    <a:pt x="877" y="103"/>
                  </a:cubicBezTo>
                  <a:cubicBezTo>
                    <a:pt x="917" y="103"/>
                    <a:pt x="932" y="143"/>
                    <a:pt x="956" y="182"/>
                  </a:cubicBezTo>
                  <a:cubicBezTo>
                    <a:pt x="964" y="182"/>
                    <a:pt x="964" y="190"/>
                    <a:pt x="972" y="190"/>
                  </a:cubicBezTo>
                  <a:cubicBezTo>
                    <a:pt x="988" y="230"/>
                    <a:pt x="972" y="277"/>
                    <a:pt x="956" y="317"/>
                  </a:cubicBezTo>
                  <a:cubicBezTo>
                    <a:pt x="956" y="333"/>
                    <a:pt x="948" y="340"/>
                    <a:pt x="948" y="356"/>
                  </a:cubicBezTo>
                  <a:cubicBezTo>
                    <a:pt x="940" y="388"/>
                    <a:pt x="948" y="411"/>
                    <a:pt x="956" y="420"/>
                  </a:cubicBezTo>
                  <a:cubicBezTo>
                    <a:pt x="964" y="427"/>
                    <a:pt x="980" y="427"/>
                    <a:pt x="988" y="427"/>
                  </a:cubicBezTo>
                  <a:cubicBezTo>
                    <a:pt x="1012" y="435"/>
                    <a:pt x="1043" y="435"/>
                    <a:pt x="1059" y="451"/>
                  </a:cubicBezTo>
                  <a:cubicBezTo>
                    <a:pt x="1075" y="467"/>
                    <a:pt x="1098" y="475"/>
                    <a:pt x="1130" y="475"/>
                  </a:cubicBezTo>
                  <a:cubicBezTo>
                    <a:pt x="1154" y="475"/>
                    <a:pt x="1170" y="475"/>
                    <a:pt x="1185" y="467"/>
                  </a:cubicBezTo>
                  <a:cubicBezTo>
                    <a:pt x="1193" y="467"/>
                    <a:pt x="1209" y="459"/>
                    <a:pt x="1209" y="459"/>
                  </a:cubicBezTo>
                  <a:cubicBezTo>
                    <a:pt x="1225" y="451"/>
                    <a:pt x="1233" y="443"/>
                    <a:pt x="1241" y="443"/>
                  </a:cubicBezTo>
                  <a:cubicBezTo>
                    <a:pt x="1249" y="443"/>
                    <a:pt x="1265" y="451"/>
                    <a:pt x="1272" y="451"/>
                  </a:cubicBezTo>
                  <a:cubicBezTo>
                    <a:pt x="1288" y="459"/>
                    <a:pt x="1304" y="467"/>
                    <a:pt x="1312" y="467"/>
                  </a:cubicBezTo>
                  <a:cubicBezTo>
                    <a:pt x="1320" y="467"/>
                    <a:pt x="1320" y="467"/>
                    <a:pt x="1328" y="459"/>
                  </a:cubicBezTo>
                  <a:cubicBezTo>
                    <a:pt x="1336" y="459"/>
                    <a:pt x="1344" y="459"/>
                    <a:pt x="1360" y="459"/>
                  </a:cubicBezTo>
                  <a:cubicBezTo>
                    <a:pt x="1391" y="459"/>
                    <a:pt x="1399" y="467"/>
                    <a:pt x="1415" y="491"/>
                  </a:cubicBezTo>
                  <a:cubicBezTo>
                    <a:pt x="1423" y="498"/>
                    <a:pt x="1423" y="498"/>
                    <a:pt x="1423" y="498"/>
                  </a:cubicBezTo>
                  <a:cubicBezTo>
                    <a:pt x="1423" y="498"/>
                    <a:pt x="1423" y="506"/>
                    <a:pt x="1431" y="506"/>
                  </a:cubicBezTo>
                  <a:cubicBezTo>
                    <a:pt x="1438" y="530"/>
                    <a:pt x="1446" y="530"/>
                    <a:pt x="1454" y="530"/>
                  </a:cubicBezTo>
                  <a:cubicBezTo>
                    <a:pt x="1462" y="530"/>
                    <a:pt x="1470" y="522"/>
                    <a:pt x="1486" y="522"/>
                  </a:cubicBezTo>
                  <a:cubicBezTo>
                    <a:pt x="1502" y="522"/>
                    <a:pt x="1525" y="530"/>
                    <a:pt x="1533" y="538"/>
                  </a:cubicBezTo>
                  <a:cubicBezTo>
                    <a:pt x="1541" y="546"/>
                    <a:pt x="1549" y="546"/>
                    <a:pt x="1557" y="546"/>
                  </a:cubicBezTo>
                  <a:cubicBezTo>
                    <a:pt x="1573" y="546"/>
                    <a:pt x="1604" y="530"/>
                    <a:pt x="1620" y="522"/>
                  </a:cubicBezTo>
                  <a:cubicBezTo>
                    <a:pt x="1620" y="522"/>
                    <a:pt x="1628" y="522"/>
                    <a:pt x="1636" y="522"/>
                  </a:cubicBezTo>
                  <a:cubicBezTo>
                    <a:pt x="1660" y="522"/>
                    <a:pt x="1691" y="530"/>
                    <a:pt x="1715" y="562"/>
                  </a:cubicBezTo>
                  <a:cubicBezTo>
                    <a:pt x="1723" y="570"/>
                    <a:pt x="1739" y="578"/>
                    <a:pt x="1755" y="578"/>
                  </a:cubicBezTo>
                  <a:cubicBezTo>
                    <a:pt x="1778" y="578"/>
                    <a:pt x="1810" y="570"/>
                    <a:pt x="1818" y="562"/>
                  </a:cubicBezTo>
                  <a:cubicBezTo>
                    <a:pt x="1826" y="554"/>
                    <a:pt x="1850" y="554"/>
                    <a:pt x="1881" y="554"/>
                  </a:cubicBezTo>
                  <a:cubicBezTo>
                    <a:pt x="1905" y="554"/>
                    <a:pt x="1937" y="554"/>
                    <a:pt x="1968" y="554"/>
                  </a:cubicBezTo>
                  <a:cubicBezTo>
                    <a:pt x="2000" y="554"/>
                    <a:pt x="2008" y="554"/>
                    <a:pt x="2008" y="554"/>
                  </a:cubicBezTo>
                  <a:lnTo>
                    <a:pt x="2008" y="554"/>
                  </a:lnTo>
                  <a:cubicBezTo>
                    <a:pt x="2008" y="554"/>
                    <a:pt x="2008" y="546"/>
                    <a:pt x="2015" y="538"/>
                  </a:cubicBezTo>
                  <a:cubicBezTo>
                    <a:pt x="2015" y="538"/>
                    <a:pt x="2023" y="530"/>
                    <a:pt x="2039" y="530"/>
                  </a:cubicBezTo>
                  <a:cubicBezTo>
                    <a:pt x="2055" y="530"/>
                    <a:pt x="2079" y="538"/>
                    <a:pt x="2102" y="546"/>
                  </a:cubicBezTo>
                  <a:cubicBezTo>
                    <a:pt x="2110" y="554"/>
                    <a:pt x="2134" y="554"/>
                    <a:pt x="2150" y="554"/>
                  </a:cubicBezTo>
                  <a:cubicBezTo>
                    <a:pt x="2174" y="554"/>
                    <a:pt x="2197" y="546"/>
                    <a:pt x="2213" y="546"/>
                  </a:cubicBezTo>
                  <a:cubicBezTo>
                    <a:pt x="2213" y="546"/>
                    <a:pt x="2213" y="546"/>
                    <a:pt x="2221" y="546"/>
                  </a:cubicBezTo>
                  <a:cubicBezTo>
                    <a:pt x="2268" y="546"/>
                    <a:pt x="2403" y="578"/>
                    <a:pt x="2450" y="601"/>
                  </a:cubicBezTo>
                  <a:cubicBezTo>
                    <a:pt x="2506" y="633"/>
                    <a:pt x="2861" y="680"/>
                    <a:pt x="2869" y="680"/>
                  </a:cubicBezTo>
                  <a:cubicBezTo>
                    <a:pt x="2885" y="680"/>
                    <a:pt x="2885" y="680"/>
                    <a:pt x="2885" y="680"/>
                  </a:cubicBezTo>
                  <a:cubicBezTo>
                    <a:pt x="2885" y="688"/>
                    <a:pt x="2885" y="688"/>
                    <a:pt x="2885" y="688"/>
                  </a:cubicBezTo>
                  <a:cubicBezTo>
                    <a:pt x="2885" y="712"/>
                    <a:pt x="2901" y="759"/>
                    <a:pt x="2925" y="783"/>
                  </a:cubicBezTo>
                  <a:cubicBezTo>
                    <a:pt x="2964" y="815"/>
                    <a:pt x="2980" y="862"/>
                    <a:pt x="2980" y="902"/>
                  </a:cubicBezTo>
                  <a:cubicBezTo>
                    <a:pt x="2980" y="910"/>
                    <a:pt x="2980" y="925"/>
                    <a:pt x="2972" y="925"/>
                  </a:cubicBezTo>
                  <a:cubicBezTo>
                    <a:pt x="2948" y="949"/>
                    <a:pt x="2893" y="1028"/>
                    <a:pt x="2893" y="1044"/>
                  </a:cubicBezTo>
                  <a:cubicBezTo>
                    <a:pt x="2893" y="1060"/>
                    <a:pt x="2869" y="1084"/>
                    <a:pt x="2846" y="1099"/>
                  </a:cubicBezTo>
                  <a:cubicBezTo>
                    <a:pt x="2838" y="1107"/>
                    <a:pt x="2830" y="1115"/>
                    <a:pt x="2814" y="1123"/>
                  </a:cubicBezTo>
                  <a:cubicBezTo>
                    <a:pt x="2790" y="1147"/>
                    <a:pt x="2798" y="1170"/>
                    <a:pt x="2798" y="1186"/>
                  </a:cubicBezTo>
                  <a:lnTo>
                    <a:pt x="2798" y="1186"/>
                  </a:lnTo>
                  <a:cubicBezTo>
                    <a:pt x="2806" y="1194"/>
                    <a:pt x="2790" y="1202"/>
                    <a:pt x="2743" y="1241"/>
                  </a:cubicBezTo>
                  <a:cubicBezTo>
                    <a:pt x="2695" y="1289"/>
                    <a:pt x="2616" y="1352"/>
                    <a:pt x="2624" y="1384"/>
                  </a:cubicBezTo>
                  <a:cubicBezTo>
                    <a:pt x="2624" y="1392"/>
                    <a:pt x="2624" y="1400"/>
                    <a:pt x="2624" y="1408"/>
                  </a:cubicBezTo>
                  <a:cubicBezTo>
                    <a:pt x="2624" y="1439"/>
                    <a:pt x="2624" y="1455"/>
                    <a:pt x="2672" y="1479"/>
                  </a:cubicBezTo>
                  <a:cubicBezTo>
                    <a:pt x="2688" y="1487"/>
                    <a:pt x="2703" y="1502"/>
                    <a:pt x="2703" y="1510"/>
                  </a:cubicBezTo>
                  <a:cubicBezTo>
                    <a:pt x="2711" y="1534"/>
                    <a:pt x="2695" y="1558"/>
                    <a:pt x="2680" y="1574"/>
                  </a:cubicBezTo>
                  <a:cubicBezTo>
                    <a:pt x="2680" y="1581"/>
                    <a:pt x="2680" y="1581"/>
                    <a:pt x="2680" y="1581"/>
                  </a:cubicBezTo>
                  <a:cubicBezTo>
                    <a:pt x="2672" y="1589"/>
                    <a:pt x="2672" y="1597"/>
                    <a:pt x="2680" y="1605"/>
                  </a:cubicBezTo>
                  <a:cubicBezTo>
                    <a:pt x="2680" y="1613"/>
                    <a:pt x="2680" y="1629"/>
                    <a:pt x="2672" y="1637"/>
                  </a:cubicBezTo>
                  <a:cubicBezTo>
                    <a:pt x="2664" y="1645"/>
                    <a:pt x="2664" y="1645"/>
                    <a:pt x="2664" y="1645"/>
                  </a:cubicBezTo>
                  <a:cubicBezTo>
                    <a:pt x="2648" y="1668"/>
                    <a:pt x="2624" y="1716"/>
                    <a:pt x="2624" y="1732"/>
                  </a:cubicBezTo>
                  <a:cubicBezTo>
                    <a:pt x="2624" y="1755"/>
                    <a:pt x="2490" y="2340"/>
                    <a:pt x="2442" y="2522"/>
                  </a:cubicBezTo>
                  <a:close/>
                  <a:moveTo>
                    <a:pt x="55" y="1921"/>
                  </a:moveTo>
                  <a:lnTo>
                    <a:pt x="55" y="1921"/>
                  </a:lnTo>
                  <a:cubicBezTo>
                    <a:pt x="395" y="2016"/>
                    <a:pt x="1304" y="2269"/>
                    <a:pt x="2442" y="2514"/>
                  </a:cubicBezTo>
                  <a:cubicBezTo>
                    <a:pt x="2521" y="2143"/>
                    <a:pt x="2616" y="1748"/>
                    <a:pt x="2616" y="1732"/>
                  </a:cubicBezTo>
                  <a:cubicBezTo>
                    <a:pt x="2616" y="1716"/>
                    <a:pt x="2640" y="1668"/>
                    <a:pt x="2656" y="1645"/>
                  </a:cubicBezTo>
                  <a:cubicBezTo>
                    <a:pt x="2664" y="1637"/>
                    <a:pt x="2664" y="1637"/>
                    <a:pt x="2664" y="1637"/>
                  </a:cubicBezTo>
                  <a:cubicBezTo>
                    <a:pt x="2672" y="1629"/>
                    <a:pt x="2672" y="1613"/>
                    <a:pt x="2672" y="1605"/>
                  </a:cubicBezTo>
                  <a:cubicBezTo>
                    <a:pt x="2664" y="1597"/>
                    <a:pt x="2664" y="1581"/>
                    <a:pt x="2672" y="1574"/>
                  </a:cubicBezTo>
                  <a:lnTo>
                    <a:pt x="2672" y="1574"/>
                  </a:lnTo>
                  <a:cubicBezTo>
                    <a:pt x="2688" y="1558"/>
                    <a:pt x="2703" y="1534"/>
                    <a:pt x="2695" y="1518"/>
                  </a:cubicBezTo>
                  <a:cubicBezTo>
                    <a:pt x="2695" y="1502"/>
                    <a:pt x="2688" y="1495"/>
                    <a:pt x="2672" y="1487"/>
                  </a:cubicBezTo>
                  <a:cubicBezTo>
                    <a:pt x="2624" y="1463"/>
                    <a:pt x="2616" y="1439"/>
                    <a:pt x="2616" y="1408"/>
                  </a:cubicBezTo>
                  <a:cubicBezTo>
                    <a:pt x="2616" y="1400"/>
                    <a:pt x="2616" y="1392"/>
                    <a:pt x="2616" y="1384"/>
                  </a:cubicBezTo>
                  <a:cubicBezTo>
                    <a:pt x="2608" y="1352"/>
                    <a:pt x="2672" y="1297"/>
                    <a:pt x="2743" y="1234"/>
                  </a:cubicBezTo>
                  <a:cubicBezTo>
                    <a:pt x="2767" y="1218"/>
                    <a:pt x="2790" y="1194"/>
                    <a:pt x="2798" y="1186"/>
                  </a:cubicBezTo>
                  <a:lnTo>
                    <a:pt x="2798" y="1186"/>
                  </a:lnTo>
                  <a:cubicBezTo>
                    <a:pt x="2790" y="1170"/>
                    <a:pt x="2782" y="1147"/>
                    <a:pt x="2814" y="1115"/>
                  </a:cubicBezTo>
                  <a:cubicBezTo>
                    <a:pt x="2822" y="1107"/>
                    <a:pt x="2830" y="1099"/>
                    <a:pt x="2838" y="1091"/>
                  </a:cubicBezTo>
                  <a:cubicBezTo>
                    <a:pt x="2861" y="1075"/>
                    <a:pt x="2885" y="1060"/>
                    <a:pt x="2885" y="1044"/>
                  </a:cubicBezTo>
                  <a:cubicBezTo>
                    <a:pt x="2885" y="1028"/>
                    <a:pt x="2948" y="941"/>
                    <a:pt x="2964" y="925"/>
                  </a:cubicBezTo>
                  <a:cubicBezTo>
                    <a:pt x="2972" y="917"/>
                    <a:pt x="2972" y="910"/>
                    <a:pt x="2972" y="902"/>
                  </a:cubicBezTo>
                  <a:cubicBezTo>
                    <a:pt x="2972" y="862"/>
                    <a:pt x="2956" y="815"/>
                    <a:pt x="2925" y="791"/>
                  </a:cubicBezTo>
                  <a:cubicBezTo>
                    <a:pt x="2893" y="767"/>
                    <a:pt x="2885" y="728"/>
                    <a:pt x="2877" y="688"/>
                  </a:cubicBezTo>
                  <a:cubicBezTo>
                    <a:pt x="2869" y="688"/>
                    <a:pt x="2869" y="688"/>
                    <a:pt x="2869" y="688"/>
                  </a:cubicBezTo>
                  <a:cubicBezTo>
                    <a:pt x="2854" y="688"/>
                    <a:pt x="2506" y="641"/>
                    <a:pt x="2450" y="609"/>
                  </a:cubicBezTo>
                  <a:cubicBezTo>
                    <a:pt x="2403" y="585"/>
                    <a:pt x="2268" y="546"/>
                    <a:pt x="2221" y="546"/>
                  </a:cubicBezTo>
                  <a:cubicBezTo>
                    <a:pt x="2213" y="546"/>
                    <a:pt x="2213" y="554"/>
                    <a:pt x="2213" y="554"/>
                  </a:cubicBezTo>
                  <a:cubicBezTo>
                    <a:pt x="2197" y="554"/>
                    <a:pt x="2182" y="562"/>
                    <a:pt x="2150" y="562"/>
                  </a:cubicBezTo>
                  <a:cubicBezTo>
                    <a:pt x="2134" y="562"/>
                    <a:pt x="2110" y="562"/>
                    <a:pt x="2102" y="554"/>
                  </a:cubicBezTo>
                  <a:cubicBezTo>
                    <a:pt x="2087" y="546"/>
                    <a:pt x="2055" y="538"/>
                    <a:pt x="2039" y="538"/>
                  </a:cubicBezTo>
                  <a:cubicBezTo>
                    <a:pt x="2023" y="538"/>
                    <a:pt x="2023" y="538"/>
                    <a:pt x="2015" y="546"/>
                  </a:cubicBezTo>
                  <a:cubicBezTo>
                    <a:pt x="2015" y="546"/>
                    <a:pt x="2015" y="546"/>
                    <a:pt x="2015" y="554"/>
                  </a:cubicBezTo>
                  <a:cubicBezTo>
                    <a:pt x="2015" y="554"/>
                    <a:pt x="2023" y="562"/>
                    <a:pt x="2015" y="562"/>
                  </a:cubicBezTo>
                  <a:cubicBezTo>
                    <a:pt x="2015" y="562"/>
                    <a:pt x="2015" y="562"/>
                    <a:pt x="2008" y="562"/>
                  </a:cubicBezTo>
                  <a:cubicBezTo>
                    <a:pt x="2000" y="562"/>
                    <a:pt x="1984" y="562"/>
                    <a:pt x="1968" y="562"/>
                  </a:cubicBezTo>
                  <a:cubicBezTo>
                    <a:pt x="1937" y="562"/>
                    <a:pt x="1905" y="562"/>
                    <a:pt x="1881" y="562"/>
                  </a:cubicBezTo>
                  <a:cubicBezTo>
                    <a:pt x="1842" y="562"/>
                    <a:pt x="1826" y="562"/>
                    <a:pt x="1818" y="570"/>
                  </a:cubicBezTo>
                  <a:cubicBezTo>
                    <a:pt x="1810" y="578"/>
                    <a:pt x="1778" y="585"/>
                    <a:pt x="1755" y="585"/>
                  </a:cubicBezTo>
                  <a:cubicBezTo>
                    <a:pt x="1731" y="585"/>
                    <a:pt x="1715" y="578"/>
                    <a:pt x="1707" y="562"/>
                  </a:cubicBezTo>
                  <a:cubicBezTo>
                    <a:pt x="1684" y="538"/>
                    <a:pt x="1652" y="530"/>
                    <a:pt x="1636" y="530"/>
                  </a:cubicBezTo>
                  <a:cubicBezTo>
                    <a:pt x="1628" y="530"/>
                    <a:pt x="1628" y="530"/>
                    <a:pt x="1620" y="530"/>
                  </a:cubicBezTo>
                  <a:cubicBezTo>
                    <a:pt x="1612" y="538"/>
                    <a:pt x="1581" y="554"/>
                    <a:pt x="1557" y="554"/>
                  </a:cubicBezTo>
                  <a:cubicBezTo>
                    <a:pt x="1541" y="554"/>
                    <a:pt x="1533" y="546"/>
                    <a:pt x="1533" y="546"/>
                  </a:cubicBezTo>
                  <a:cubicBezTo>
                    <a:pt x="1525" y="538"/>
                    <a:pt x="1510" y="530"/>
                    <a:pt x="1486" y="530"/>
                  </a:cubicBezTo>
                  <a:cubicBezTo>
                    <a:pt x="1478" y="530"/>
                    <a:pt x="1462" y="530"/>
                    <a:pt x="1454" y="538"/>
                  </a:cubicBezTo>
                  <a:cubicBezTo>
                    <a:pt x="1438" y="538"/>
                    <a:pt x="1438" y="530"/>
                    <a:pt x="1423" y="514"/>
                  </a:cubicBezTo>
                  <a:cubicBezTo>
                    <a:pt x="1423" y="506"/>
                    <a:pt x="1415" y="506"/>
                    <a:pt x="1415" y="498"/>
                  </a:cubicBezTo>
                  <a:cubicBezTo>
                    <a:pt x="1407" y="498"/>
                    <a:pt x="1407" y="498"/>
                    <a:pt x="1407" y="498"/>
                  </a:cubicBezTo>
                  <a:cubicBezTo>
                    <a:pt x="1391" y="475"/>
                    <a:pt x="1383" y="467"/>
                    <a:pt x="1360" y="467"/>
                  </a:cubicBezTo>
                  <a:cubicBezTo>
                    <a:pt x="1344" y="467"/>
                    <a:pt x="1336" y="467"/>
                    <a:pt x="1328" y="467"/>
                  </a:cubicBezTo>
                  <a:cubicBezTo>
                    <a:pt x="1328" y="467"/>
                    <a:pt x="1320" y="475"/>
                    <a:pt x="1312" y="475"/>
                  </a:cubicBezTo>
                  <a:cubicBezTo>
                    <a:pt x="1296" y="475"/>
                    <a:pt x="1288" y="467"/>
                    <a:pt x="1272" y="459"/>
                  </a:cubicBezTo>
                  <a:cubicBezTo>
                    <a:pt x="1257" y="459"/>
                    <a:pt x="1249" y="451"/>
                    <a:pt x="1241" y="451"/>
                  </a:cubicBezTo>
                  <a:cubicBezTo>
                    <a:pt x="1233" y="451"/>
                    <a:pt x="1225" y="459"/>
                    <a:pt x="1217" y="459"/>
                  </a:cubicBezTo>
                  <a:cubicBezTo>
                    <a:pt x="1209" y="467"/>
                    <a:pt x="1201" y="467"/>
                    <a:pt x="1185" y="475"/>
                  </a:cubicBezTo>
                  <a:cubicBezTo>
                    <a:pt x="1170" y="483"/>
                    <a:pt x="1154" y="483"/>
                    <a:pt x="1130" y="483"/>
                  </a:cubicBezTo>
                  <a:cubicBezTo>
                    <a:pt x="1098" y="483"/>
                    <a:pt x="1067" y="475"/>
                    <a:pt x="1051" y="459"/>
                  </a:cubicBezTo>
                  <a:cubicBezTo>
                    <a:pt x="1035" y="443"/>
                    <a:pt x="1012" y="443"/>
                    <a:pt x="988" y="435"/>
                  </a:cubicBezTo>
                  <a:cubicBezTo>
                    <a:pt x="972" y="435"/>
                    <a:pt x="964" y="435"/>
                    <a:pt x="956" y="427"/>
                  </a:cubicBezTo>
                  <a:cubicBezTo>
                    <a:pt x="940" y="411"/>
                    <a:pt x="932" y="388"/>
                    <a:pt x="940" y="356"/>
                  </a:cubicBezTo>
                  <a:cubicBezTo>
                    <a:pt x="940" y="340"/>
                    <a:pt x="948" y="325"/>
                    <a:pt x="956" y="317"/>
                  </a:cubicBezTo>
                  <a:cubicBezTo>
                    <a:pt x="964" y="277"/>
                    <a:pt x="980" y="230"/>
                    <a:pt x="964" y="198"/>
                  </a:cubicBezTo>
                  <a:cubicBezTo>
                    <a:pt x="956" y="190"/>
                    <a:pt x="956" y="190"/>
                    <a:pt x="956" y="182"/>
                  </a:cubicBezTo>
                  <a:cubicBezTo>
                    <a:pt x="932" y="143"/>
                    <a:pt x="909" y="111"/>
                    <a:pt x="877" y="111"/>
                  </a:cubicBezTo>
                  <a:cubicBezTo>
                    <a:pt x="869" y="111"/>
                    <a:pt x="861" y="119"/>
                    <a:pt x="854" y="119"/>
                  </a:cubicBezTo>
                  <a:cubicBezTo>
                    <a:pt x="845" y="119"/>
                    <a:pt x="845" y="119"/>
                    <a:pt x="838" y="119"/>
                  </a:cubicBezTo>
                  <a:cubicBezTo>
                    <a:pt x="830" y="119"/>
                    <a:pt x="822" y="111"/>
                    <a:pt x="822" y="95"/>
                  </a:cubicBezTo>
                  <a:cubicBezTo>
                    <a:pt x="822" y="95"/>
                    <a:pt x="822" y="87"/>
                    <a:pt x="814" y="87"/>
                  </a:cubicBezTo>
                  <a:cubicBezTo>
                    <a:pt x="814" y="56"/>
                    <a:pt x="814" y="56"/>
                    <a:pt x="790" y="48"/>
                  </a:cubicBezTo>
                  <a:cubicBezTo>
                    <a:pt x="774" y="40"/>
                    <a:pt x="727" y="24"/>
                    <a:pt x="687" y="8"/>
                  </a:cubicBezTo>
                  <a:cubicBezTo>
                    <a:pt x="687" y="16"/>
                    <a:pt x="687" y="16"/>
                    <a:pt x="687" y="24"/>
                  </a:cubicBezTo>
                  <a:cubicBezTo>
                    <a:pt x="687" y="40"/>
                    <a:pt x="680" y="48"/>
                    <a:pt x="680" y="56"/>
                  </a:cubicBezTo>
                  <a:cubicBezTo>
                    <a:pt x="680" y="64"/>
                    <a:pt x="680" y="72"/>
                    <a:pt x="672" y="87"/>
                  </a:cubicBezTo>
                  <a:cubicBezTo>
                    <a:pt x="672" y="95"/>
                    <a:pt x="672" y="95"/>
                    <a:pt x="672" y="95"/>
                  </a:cubicBezTo>
                  <a:cubicBezTo>
                    <a:pt x="664" y="95"/>
                    <a:pt x="664" y="103"/>
                    <a:pt x="664" y="111"/>
                  </a:cubicBezTo>
                  <a:cubicBezTo>
                    <a:pt x="664" y="127"/>
                    <a:pt x="648" y="158"/>
                    <a:pt x="640" y="190"/>
                  </a:cubicBezTo>
                  <a:cubicBezTo>
                    <a:pt x="624" y="222"/>
                    <a:pt x="616" y="253"/>
                    <a:pt x="608" y="285"/>
                  </a:cubicBezTo>
                  <a:cubicBezTo>
                    <a:pt x="592" y="340"/>
                    <a:pt x="569" y="420"/>
                    <a:pt x="545" y="467"/>
                  </a:cubicBezTo>
                  <a:cubicBezTo>
                    <a:pt x="537" y="491"/>
                    <a:pt x="521" y="506"/>
                    <a:pt x="514" y="522"/>
                  </a:cubicBezTo>
                  <a:cubicBezTo>
                    <a:pt x="498" y="546"/>
                    <a:pt x="490" y="570"/>
                    <a:pt x="482" y="601"/>
                  </a:cubicBezTo>
                  <a:cubicBezTo>
                    <a:pt x="474" y="633"/>
                    <a:pt x="466" y="641"/>
                    <a:pt x="458" y="649"/>
                  </a:cubicBezTo>
                  <a:cubicBezTo>
                    <a:pt x="450" y="657"/>
                    <a:pt x="450" y="657"/>
                    <a:pt x="450" y="680"/>
                  </a:cubicBezTo>
                  <a:cubicBezTo>
                    <a:pt x="450" y="688"/>
                    <a:pt x="450" y="696"/>
                    <a:pt x="450" y="704"/>
                  </a:cubicBezTo>
                  <a:cubicBezTo>
                    <a:pt x="450" y="728"/>
                    <a:pt x="450" y="736"/>
                    <a:pt x="434" y="751"/>
                  </a:cubicBezTo>
                  <a:cubicBezTo>
                    <a:pt x="427" y="759"/>
                    <a:pt x="427" y="767"/>
                    <a:pt x="427" y="783"/>
                  </a:cubicBezTo>
                  <a:cubicBezTo>
                    <a:pt x="427" y="791"/>
                    <a:pt x="427" y="799"/>
                    <a:pt x="419" y="815"/>
                  </a:cubicBezTo>
                  <a:cubicBezTo>
                    <a:pt x="419" y="823"/>
                    <a:pt x="411" y="831"/>
                    <a:pt x="411" y="831"/>
                  </a:cubicBezTo>
                  <a:cubicBezTo>
                    <a:pt x="403" y="831"/>
                    <a:pt x="395" y="838"/>
                    <a:pt x="387" y="870"/>
                  </a:cubicBezTo>
                  <a:cubicBezTo>
                    <a:pt x="379" y="910"/>
                    <a:pt x="355" y="957"/>
                    <a:pt x="332" y="1004"/>
                  </a:cubicBezTo>
                  <a:cubicBezTo>
                    <a:pt x="316" y="1036"/>
                    <a:pt x="308" y="1060"/>
                    <a:pt x="300" y="1075"/>
                  </a:cubicBezTo>
                  <a:cubicBezTo>
                    <a:pt x="300" y="1084"/>
                    <a:pt x="300" y="1091"/>
                    <a:pt x="292" y="1099"/>
                  </a:cubicBezTo>
                  <a:cubicBezTo>
                    <a:pt x="284" y="1139"/>
                    <a:pt x="276" y="1170"/>
                    <a:pt x="253" y="1186"/>
                  </a:cubicBezTo>
                  <a:cubicBezTo>
                    <a:pt x="229" y="1210"/>
                    <a:pt x="213" y="1226"/>
                    <a:pt x="205" y="1257"/>
                  </a:cubicBezTo>
                  <a:cubicBezTo>
                    <a:pt x="197" y="1273"/>
                    <a:pt x="197" y="1281"/>
                    <a:pt x="181" y="1281"/>
                  </a:cubicBezTo>
                  <a:cubicBezTo>
                    <a:pt x="181" y="1281"/>
                    <a:pt x="181" y="1281"/>
                    <a:pt x="174" y="1281"/>
                  </a:cubicBezTo>
                  <a:lnTo>
                    <a:pt x="174" y="1281"/>
                  </a:lnTo>
                  <a:cubicBezTo>
                    <a:pt x="174" y="1281"/>
                    <a:pt x="174" y="1281"/>
                    <a:pt x="166" y="1281"/>
                  </a:cubicBezTo>
                  <a:cubicBezTo>
                    <a:pt x="166" y="1281"/>
                    <a:pt x="166" y="1281"/>
                    <a:pt x="166" y="1297"/>
                  </a:cubicBezTo>
                  <a:cubicBezTo>
                    <a:pt x="174" y="1337"/>
                    <a:pt x="126" y="1376"/>
                    <a:pt x="110" y="1400"/>
                  </a:cubicBezTo>
                  <a:cubicBezTo>
                    <a:pt x="102" y="1400"/>
                    <a:pt x="102" y="1400"/>
                    <a:pt x="102" y="1400"/>
                  </a:cubicBezTo>
                  <a:cubicBezTo>
                    <a:pt x="79" y="1431"/>
                    <a:pt x="63" y="1463"/>
                    <a:pt x="55" y="1502"/>
                  </a:cubicBezTo>
                  <a:cubicBezTo>
                    <a:pt x="55" y="1526"/>
                    <a:pt x="63" y="1550"/>
                    <a:pt x="71" y="1566"/>
                  </a:cubicBezTo>
                  <a:cubicBezTo>
                    <a:pt x="79" y="1589"/>
                    <a:pt x="79" y="1605"/>
                    <a:pt x="63" y="1621"/>
                  </a:cubicBezTo>
                  <a:cubicBezTo>
                    <a:pt x="39" y="1645"/>
                    <a:pt x="23" y="1676"/>
                    <a:pt x="23" y="1700"/>
                  </a:cubicBezTo>
                  <a:cubicBezTo>
                    <a:pt x="23" y="1700"/>
                    <a:pt x="23" y="1708"/>
                    <a:pt x="23" y="1724"/>
                  </a:cubicBezTo>
                  <a:cubicBezTo>
                    <a:pt x="15" y="1763"/>
                    <a:pt x="8" y="1842"/>
                    <a:pt x="39" y="1890"/>
                  </a:cubicBezTo>
                  <a:cubicBezTo>
                    <a:pt x="47" y="1906"/>
                    <a:pt x="55" y="1914"/>
                    <a:pt x="55" y="1921"/>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1" name="Freeform 221"/>
            <p:cNvSpPr>
              <a:spLocks noChangeArrowheads="1"/>
            </p:cNvSpPr>
            <p:nvPr/>
          </p:nvSpPr>
          <p:spPr bwMode="auto">
            <a:xfrm>
              <a:off x="7593649" y="3120785"/>
              <a:ext cx="1289534" cy="955554"/>
            </a:xfrm>
            <a:custGeom>
              <a:avLst/>
              <a:gdLst>
                <a:gd name="T0" fmla="*/ 2332 w 2451"/>
                <a:gd name="T1" fmla="*/ 1020 h 1819"/>
                <a:gd name="T2" fmla="*/ 656 w 2451"/>
                <a:gd name="T3" fmla="*/ 0 h 1819"/>
                <a:gd name="T4" fmla="*/ 719 w 2451"/>
                <a:gd name="T5" fmla="*/ 95 h 1819"/>
                <a:gd name="T6" fmla="*/ 767 w 2451"/>
                <a:gd name="T7" fmla="*/ 174 h 1819"/>
                <a:gd name="T8" fmla="*/ 743 w 2451"/>
                <a:gd name="T9" fmla="*/ 261 h 1819"/>
                <a:gd name="T10" fmla="*/ 703 w 2451"/>
                <a:gd name="T11" fmla="*/ 293 h 1819"/>
                <a:gd name="T12" fmla="*/ 759 w 2451"/>
                <a:gd name="T13" fmla="*/ 364 h 1819"/>
                <a:gd name="T14" fmla="*/ 759 w 2451"/>
                <a:gd name="T15" fmla="*/ 458 h 1819"/>
                <a:gd name="T16" fmla="*/ 727 w 2451"/>
                <a:gd name="T17" fmla="*/ 553 h 1819"/>
                <a:gd name="T18" fmla="*/ 672 w 2451"/>
                <a:gd name="T19" fmla="*/ 648 h 1819"/>
                <a:gd name="T20" fmla="*/ 664 w 2451"/>
                <a:gd name="T21" fmla="*/ 743 h 1819"/>
                <a:gd name="T22" fmla="*/ 577 w 2451"/>
                <a:gd name="T23" fmla="*/ 830 h 1819"/>
                <a:gd name="T24" fmla="*/ 443 w 2451"/>
                <a:gd name="T25" fmla="*/ 814 h 1819"/>
                <a:gd name="T26" fmla="*/ 506 w 2451"/>
                <a:gd name="T27" fmla="*/ 751 h 1819"/>
                <a:gd name="T28" fmla="*/ 529 w 2451"/>
                <a:gd name="T29" fmla="*/ 767 h 1819"/>
                <a:gd name="T30" fmla="*/ 569 w 2451"/>
                <a:gd name="T31" fmla="*/ 791 h 1819"/>
                <a:gd name="T32" fmla="*/ 616 w 2451"/>
                <a:gd name="T33" fmla="*/ 664 h 1819"/>
                <a:gd name="T34" fmla="*/ 624 w 2451"/>
                <a:gd name="T35" fmla="*/ 593 h 1819"/>
                <a:gd name="T36" fmla="*/ 640 w 2451"/>
                <a:gd name="T37" fmla="*/ 522 h 1819"/>
                <a:gd name="T38" fmla="*/ 616 w 2451"/>
                <a:gd name="T39" fmla="*/ 427 h 1819"/>
                <a:gd name="T40" fmla="*/ 545 w 2451"/>
                <a:gd name="T41" fmla="*/ 387 h 1819"/>
                <a:gd name="T42" fmla="*/ 419 w 2451"/>
                <a:gd name="T43" fmla="*/ 324 h 1819"/>
                <a:gd name="T44" fmla="*/ 71 w 2451"/>
                <a:gd name="T45" fmla="*/ 127 h 1819"/>
                <a:gd name="T46" fmla="*/ 23 w 2451"/>
                <a:gd name="T47" fmla="*/ 277 h 1819"/>
                <a:gd name="T48" fmla="*/ 63 w 2451"/>
                <a:gd name="T49" fmla="*/ 451 h 1819"/>
                <a:gd name="T50" fmla="*/ 79 w 2451"/>
                <a:gd name="T51" fmla="*/ 648 h 1819"/>
                <a:gd name="T52" fmla="*/ 47 w 2451"/>
                <a:gd name="T53" fmla="*/ 775 h 1819"/>
                <a:gd name="T54" fmla="*/ 110 w 2451"/>
                <a:gd name="T55" fmla="*/ 798 h 1819"/>
                <a:gd name="T56" fmla="*/ 94 w 2451"/>
                <a:gd name="T57" fmla="*/ 846 h 1819"/>
                <a:gd name="T58" fmla="*/ 55 w 2451"/>
                <a:gd name="T59" fmla="*/ 885 h 1819"/>
                <a:gd name="T60" fmla="*/ 110 w 2451"/>
                <a:gd name="T61" fmla="*/ 941 h 1819"/>
                <a:gd name="T62" fmla="*/ 71 w 2451"/>
                <a:gd name="T63" fmla="*/ 964 h 1819"/>
                <a:gd name="T64" fmla="*/ 47 w 2451"/>
                <a:gd name="T65" fmla="*/ 1035 h 1819"/>
                <a:gd name="T66" fmla="*/ 23 w 2451"/>
                <a:gd name="T67" fmla="*/ 1012 h 1819"/>
                <a:gd name="T68" fmla="*/ 8 w 2451"/>
                <a:gd name="T69" fmla="*/ 1028 h 1819"/>
                <a:gd name="T70" fmla="*/ 23 w 2451"/>
                <a:gd name="T71" fmla="*/ 1138 h 1819"/>
                <a:gd name="T72" fmla="*/ 158 w 2451"/>
                <a:gd name="T73" fmla="*/ 1225 h 1819"/>
                <a:gd name="T74" fmla="*/ 300 w 2451"/>
                <a:gd name="T75" fmla="*/ 1328 h 1819"/>
                <a:gd name="T76" fmla="*/ 292 w 2451"/>
                <a:gd name="T77" fmla="*/ 1557 h 1819"/>
                <a:gd name="T78" fmla="*/ 521 w 2451"/>
                <a:gd name="T79" fmla="*/ 1605 h 1819"/>
                <a:gd name="T80" fmla="*/ 696 w 2451"/>
                <a:gd name="T81" fmla="*/ 1597 h 1819"/>
                <a:gd name="T82" fmla="*/ 790 w 2451"/>
                <a:gd name="T83" fmla="*/ 1660 h 1819"/>
                <a:gd name="T84" fmla="*/ 956 w 2451"/>
                <a:gd name="T85" fmla="*/ 1660 h 1819"/>
                <a:gd name="T86" fmla="*/ 1154 w 2451"/>
                <a:gd name="T87" fmla="*/ 1692 h 1819"/>
                <a:gd name="T88" fmla="*/ 1351 w 2451"/>
                <a:gd name="T89" fmla="*/ 1676 h 1819"/>
                <a:gd name="T90" fmla="*/ 1549 w 2451"/>
                <a:gd name="T91" fmla="*/ 1676 h 1819"/>
                <a:gd name="T92" fmla="*/ 2205 w 2451"/>
                <a:gd name="T93" fmla="*/ 1810 h 1819"/>
                <a:gd name="T94" fmla="*/ 2213 w 2451"/>
                <a:gd name="T95" fmla="*/ 1763 h 1819"/>
                <a:gd name="T96" fmla="*/ 2229 w 2451"/>
                <a:gd name="T97" fmla="*/ 1486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1" h="1819">
                  <a:moveTo>
                    <a:pt x="2332" y="1020"/>
                  </a:moveTo>
                  <a:lnTo>
                    <a:pt x="2332" y="1020"/>
                  </a:lnTo>
                  <a:cubicBezTo>
                    <a:pt x="2340" y="996"/>
                    <a:pt x="2427" y="538"/>
                    <a:pt x="2450" y="427"/>
                  </a:cubicBezTo>
                  <a:cubicBezTo>
                    <a:pt x="1351" y="198"/>
                    <a:pt x="656" y="0"/>
                    <a:pt x="656" y="0"/>
                  </a:cubicBezTo>
                  <a:cubicBezTo>
                    <a:pt x="672" y="8"/>
                    <a:pt x="687" y="0"/>
                    <a:pt x="696" y="24"/>
                  </a:cubicBezTo>
                  <a:cubicBezTo>
                    <a:pt x="703" y="40"/>
                    <a:pt x="696" y="71"/>
                    <a:pt x="719" y="95"/>
                  </a:cubicBezTo>
                  <a:cubicBezTo>
                    <a:pt x="735" y="111"/>
                    <a:pt x="751" y="111"/>
                    <a:pt x="759" y="127"/>
                  </a:cubicBezTo>
                  <a:cubicBezTo>
                    <a:pt x="767" y="142"/>
                    <a:pt x="774" y="150"/>
                    <a:pt x="767" y="174"/>
                  </a:cubicBezTo>
                  <a:cubicBezTo>
                    <a:pt x="767" y="206"/>
                    <a:pt x="759" y="221"/>
                    <a:pt x="751" y="229"/>
                  </a:cubicBezTo>
                  <a:cubicBezTo>
                    <a:pt x="743" y="237"/>
                    <a:pt x="735" y="245"/>
                    <a:pt x="743" y="261"/>
                  </a:cubicBezTo>
                  <a:cubicBezTo>
                    <a:pt x="743" y="277"/>
                    <a:pt x="743" y="277"/>
                    <a:pt x="727" y="277"/>
                  </a:cubicBezTo>
                  <a:cubicBezTo>
                    <a:pt x="703" y="277"/>
                    <a:pt x="687" y="269"/>
                    <a:pt x="703" y="293"/>
                  </a:cubicBezTo>
                  <a:cubicBezTo>
                    <a:pt x="727" y="308"/>
                    <a:pt x="727" y="316"/>
                    <a:pt x="735" y="332"/>
                  </a:cubicBezTo>
                  <a:cubicBezTo>
                    <a:pt x="743" y="340"/>
                    <a:pt x="767" y="340"/>
                    <a:pt x="759" y="364"/>
                  </a:cubicBezTo>
                  <a:cubicBezTo>
                    <a:pt x="751" y="387"/>
                    <a:pt x="735" y="380"/>
                    <a:pt x="743" y="403"/>
                  </a:cubicBezTo>
                  <a:cubicBezTo>
                    <a:pt x="743" y="427"/>
                    <a:pt x="751" y="443"/>
                    <a:pt x="759" y="458"/>
                  </a:cubicBezTo>
                  <a:cubicBezTo>
                    <a:pt x="767" y="466"/>
                    <a:pt x="767" y="498"/>
                    <a:pt x="759" y="514"/>
                  </a:cubicBezTo>
                  <a:cubicBezTo>
                    <a:pt x="751" y="538"/>
                    <a:pt x="743" y="545"/>
                    <a:pt x="727" y="553"/>
                  </a:cubicBezTo>
                  <a:cubicBezTo>
                    <a:pt x="711" y="569"/>
                    <a:pt x="703" y="585"/>
                    <a:pt x="687" y="601"/>
                  </a:cubicBezTo>
                  <a:cubicBezTo>
                    <a:pt x="672" y="617"/>
                    <a:pt x="664" y="624"/>
                    <a:pt x="672" y="648"/>
                  </a:cubicBezTo>
                  <a:cubicBezTo>
                    <a:pt x="680" y="672"/>
                    <a:pt x="680" y="680"/>
                    <a:pt x="672" y="696"/>
                  </a:cubicBezTo>
                  <a:cubicBezTo>
                    <a:pt x="664" y="711"/>
                    <a:pt x="664" y="719"/>
                    <a:pt x="664" y="743"/>
                  </a:cubicBezTo>
                  <a:cubicBezTo>
                    <a:pt x="656" y="767"/>
                    <a:pt x="656" y="767"/>
                    <a:pt x="640" y="791"/>
                  </a:cubicBezTo>
                  <a:cubicBezTo>
                    <a:pt x="616" y="814"/>
                    <a:pt x="624" y="814"/>
                    <a:pt x="577" y="830"/>
                  </a:cubicBezTo>
                  <a:cubicBezTo>
                    <a:pt x="537" y="846"/>
                    <a:pt x="553" y="870"/>
                    <a:pt x="506" y="854"/>
                  </a:cubicBezTo>
                  <a:cubicBezTo>
                    <a:pt x="458" y="838"/>
                    <a:pt x="427" y="838"/>
                    <a:pt x="443" y="814"/>
                  </a:cubicBezTo>
                  <a:cubicBezTo>
                    <a:pt x="450" y="791"/>
                    <a:pt x="474" y="783"/>
                    <a:pt x="482" y="759"/>
                  </a:cubicBezTo>
                  <a:cubicBezTo>
                    <a:pt x="498" y="735"/>
                    <a:pt x="506" y="727"/>
                    <a:pt x="506" y="751"/>
                  </a:cubicBezTo>
                  <a:cubicBezTo>
                    <a:pt x="506" y="775"/>
                    <a:pt x="482" y="798"/>
                    <a:pt x="506" y="798"/>
                  </a:cubicBezTo>
                  <a:cubicBezTo>
                    <a:pt x="529" y="798"/>
                    <a:pt x="514" y="783"/>
                    <a:pt x="529" y="767"/>
                  </a:cubicBezTo>
                  <a:cubicBezTo>
                    <a:pt x="545" y="759"/>
                    <a:pt x="537" y="735"/>
                    <a:pt x="553" y="759"/>
                  </a:cubicBezTo>
                  <a:cubicBezTo>
                    <a:pt x="561" y="775"/>
                    <a:pt x="545" y="783"/>
                    <a:pt x="569" y="791"/>
                  </a:cubicBezTo>
                  <a:cubicBezTo>
                    <a:pt x="593" y="791"/>
                    <a:pt x="608" y="759"/>
                    <a:pt x="616" y="735"/>
                  </a:cubicBezTo>
                  <a:cubicBezTo>
                    <a:pt x="616" y="704"/>
                    <a:pt x="632" y="672"/>
                    <a:pt x="616" y="664"/>
                  </a:cubicBezTo>
                  <a:cubicBezTo>
                    <a:pt x="593" y="664"/>
                    <a:pt x="577" y="656"/>
                    <a:pt x="593" y="640"/>
                  </a:cubicBezTo>
                  <a:cubicBezTo>
                    <a:pt x="616" y="624"/>
                    <a:pt x="608" y="609"/>
                    <a:pt x="624" y="593"/>
                  </a:cubicBezTo>
                  <a:cubicBezTo>
                    <a:pt x="632" y="577"/>
                    <a:pt x="664" y="585"/>
                    <a:pt x="664" y="569"/>
                  </a:cubicBezTo>
                  <a:cubicBezTo>
                    <a:pt x="664" y="545"/>
                    <a:pt x="656" y="522"/>
                    <a:pt x="640" y="522"/>
                  </a:cubicBezTo>
                  <a:cubicBezTo>
                    <a:pt x="624" y="522"/>
                    <a:pt x="624" y="530"/>
                    <a:pt x="624" y="498"/>
                  </a:cubicBezTo>
                  <a:cubicBezTo>
                    <a:pt x="616" y="466"/>
                    <a:pt x="624" y="451"/>
                    <a:pt x="616" y="427"/>
                  </a:cubicBezTo>
                  <a:cubicBezTo>
                    <a:pt x="608" y="395"/>
                    <a:pt x="593" y="380"/>
                    <a:pt x="585" y="395"/>
                  </a:cubicBezTo>
                  <a:cubicBezTo>
                    <a:pt x="569" y="411"/>
                    <a:pt x="561" y="411"/>
                    <a:pt x="545" y="387"/>
                  </a:cubicBezTo>
                  <a:cubicBezTo>
                    <a:pt x="537" y="364"/>
                    <a:pt x="521" y="348"/>
                    <a:pt x="498" y="348"/>
                  </a:cubicBezTo>
                  <a:cubicBezTo>
                    <a:pt x="474" y="348"/>
                    <a:pt x="474" y="348"/>
                    <a:pt x="419" y="324"/>
                  </a:cubicBezTo>
                  <a:cubicBezTo>
                    <a:pt x="363" y="300"/>
                    <a:pt x="174" y="269"/>
                    <a:pt x="87" y="134"/>
                  </a:cubicBezTo>
                  <a:cubicBezTo>
                    <a:pt x="87" y="134"/>
                    <a:pt x="71" y="111"/>
                    <a:pt x="71" y="127"/>
                  </a:cubicBezTo>
                  <a:cubicBezTo>
                    <a:pt x="71" y="150"/>
                    <a:pt x="79" y="142"/>
                    <a:pt x="71" y="158"/>
                  </a:cubicBezTo>
                  <a:cubicBezTo>
                    <a:pt x="63" y="174"/>
                    <a:pt x="16" y="229"/>
                    <a:pt x="23" y="277"/>
                  </a:cubicBezTo>
                  <a:cubicBezTo>
                    <a:pt x="31" y="316"/>
                    <a:pt x="55" y="332"/>
                    <a:pt x="63" y="371"/>
                  </a:cubicBezTo>
                  <a:cubicBezTo>
                    <a:pt x="71" y="411"/>
                    <a:pt x="71" y="411"/>
                    <a:pt x="63" y="451"/>
                  </a:cubicBezTo>
                  <a:cubicBezTo>
                    <a:pt x="55" y="498"/>
                    <a:pt x="63" y="561"/>
                    <a:pt x="71" y="601"/>
                  </a:cubicBezTo>
                  <a:cubicBezTo>
                    <a:pt x="79" y="640"/>
                    <a:pt x="87" y="609"/>
                    <a:pt x="79" y="648"/>
                  </a:cubicBezTo>
                  <a:cubicBezTo>
                    <a:pt x="71" y="680"/>
                    <a:pt x="71" y="704"/>
                    <a:pt x="63" y="727"/>
                  </a:cubicBezTo>
                  <a:cubicBezTo>
                    <a:pt x="55" y="751"/>
                    <a:pt x="39" y="759"/>
                    <a:pt x="47" y="775"/>
                  </a:cubicBezTo>
                  <a:cubicBezTo>
                    <a:pt x="63" y="798"/>
                    <a:pt x="63" y="775"/>
                    <a:pt x="79" y="775"/>
                  </a:cubicBezTo>
                  <a:cubicBezTo>
                    <a:pt x="87" y="783"/>
                    <a:pt x="103" y="791"/>
                    <a:pt x="110" y="798"/>
                  </a:cubicBezTo>
                  <a:cubicBezTo>
                    <a:pt x="126" y="814"/>
                    <a:pt x="142" y="814"/>
                    <a:pt x="134" y="822"/>
                  </a:cubicBezTo>
                  <a:cubicBezTo>
                    <a:pt x="118" y="830"/>
                    <a:pt x="126" y="846"/>
                    <a:pt x="94" y="846"/>
                  </a:cubicBezTo>
                  <a:cubicBezTo>
                    <a:pt x="71" y="846"/>
                    <a:pt x="55" y="814"/>
                    <a:pt x="55" y="822"/>
                  </a:cubicBezTo>
                  <a:cubicBezTo>
                    <a:pt x="55" y="838"/>
                    <a:pt x="47" y="854"/>
                    <a:pt x="55" y="885"/>
                  </a:cubicBezTo>
                  <a:cubicBezTo>
                    <a:pt x="55" y="917"/>
                    <a:pt x="23" y="933"/>
                    <a:pt x="63" y="941"/>
                  </a:cubicBezTo>
                  <a:cubicBezTo>
                    <a:pt x="103" y="941"/>
                    <a:pt x="103" y="925"/>
                    <a:pt x="110" y="941"/>
                  </a:cubicBezTo>
                  <a:cubicBezTo>
                    <a:pt x="126" y="949"/>
                    <a:pt x="126" y="957"/>
                    <a:pt x="110" y="957"/>
                  </a:cubicBezTo>
                  <a:cubicBezTo>
                    <a:pt x="94" y="957"/>
                    <a:pt x="71" y="949"/>
                    <a:pt x="71" y="964"/>
                  </a:cubicBezTo>
                  <a:cubicBezTo>
                    <a:pt x="63" y="980"/>
                    <a:pt x="63" y="988"/>
                    <a:pt x="63" y="1004"/>
                  </a:cubicBezTo>
                  <a:cubicBezTo>
                    <a:pt x="71" y="1020"/>
                    <a:pt x="55" y="1020"/>
                    <a:pt x="47" y="1035"/>
                  </a:cubicBezTo>
                  <a:cubicBezTo>
                    <a:pt x="39" y="1059"/>
                    <a:pt x="47" y="1091"/>
                    <a:pt x="31" y="1067"/>
                  </a:cubicBezTo>
                  <a:cubicBezTo>
                    <a:pt x="23" y="1044"/>
                    <a:pt x="16" y="1044"/>
                    <a:pt x="23" y="1012"/>
                  </a:cubicBezTo>
                  <a:cubicBezTo>
                    <a:pt x="31" y="972"/>
                    <a:pt x="39" y="957"/>
                    <a:pt x="23" y="972"/>
                  </a:cubicBezTo>
                  <a:cubicBezTo>
                    <a:pt x="8" y="988"/>
                    <a:pt x="0" y="1004"/>
                    <a:pt x="8" y="1028"/>
                  </a:cubicBezTo>
                  <a:cubicBezTo>
                    <a:pt x="16" y="1051"/>
                    <a:pt x="8" y="1083"/>
                    <a:pt x="16" y="1107"/>
                  </a:cubicBezTo>
                  <a:cubicBezTo>
                    <a:pt x="23" y="1123"/>
                    <a:pt x="23" y="1130"/>
                    <a:pt x="23" y="1138"/>
                  </a:cubicBezTo>
                  <a:cubicBezTo>
                    <a:pt x="63" y="1154"/>
                    <a:pt x="110" y="1170"/>
                    <a:pt x="126" y="1178"/>
                  </a:cubicBezTo>
                  <a:cubicBezTo>
                    <a:pt x="158" y="1186"/>
                    <a:pt x="150" y="1186"/>
                    <a:pt x="158" y="1225"/>
                  </a:cubicBezTo>
                  <a:cubicBezTo>
                    <a:pt x="166" y="1265"/>
                    <a:pt x="181" y="1241"/>
                    <a:pt x="213" y="1241"/>
                  </a:cubicBezTo>
                  <a:cubicBezTo>
                    <a:pt x="253" y="1241"/>
                    <a:pt x="276" y="1281"/>
                    <a:pt x="300" y="1328"/>
                  </a:cubicBezTo>
                  <a:cubicBezTo>
                    <a:pt x="332" y="1368"/>
                    <a:pt x="284" y="1447"/>
                    <a:pt x="284" y="1486"/>
                  </a:cubicBezTo>
                  <a:cubicBezTo>
                    <a:pt x="276" y="1518"/>
                    <a:pt x="276" y="1541"/>
                    <a:pt x="292" y="1557"/>
                  </a:cubicBezTo>
                  <a:cubicBezTo>
                    <a:pt x="308" y="1565"/>
                    <a:pt x="363" y="1565"/>
                    <a:pt x="395" y="1589"/>
                  </a:cubicBezTo>
                  <a:cubicBezTo>
                    <a:pt x="419" y="1613"/>
                    <a:pt x="482" y="1613"/>
                    <a:pt x="521" y="1605"/>
                  </a:cubicBezTo>
                  <a:cubicBezTo>
                    <a:pt x="561" y="1589"/>
                    <a:pt x="569" y="1565"/>
                    <a:pt x="608" y="1589"/>
                  </a:cubicBezTo>
                  <a:cubicBezTo>
                    <a:pt x="648" y="1605"/>
                    <a:pt x="656" y="1597"/>
                    <a:pt x="696" y="1597"/>
                  </a:cubicBezTo>
                  <a:cubicBezTo>
                    <a:pt x="727" y="1597"/>
                    <a:pt x="735" y="1605"/>
                    <a:pt x="751" y="1628"/>
                  </a:cubicBezTo>
                  <a:cubicBezTo>
                    <a:pt x="774" y="1652"/>
                    <a:pt x="774" y="1660"/>
                    <a:pt x="790" y="1660"/>
                  </a:cubicBezTo>
                  <a:cubicBezTo>
                    <a:pt x="806" y="1660"/>
                    <a:pt x="854" y="1652"/>
                    <a:pt x="869" y="1676"/>
                  </a:cubicBezTo>
                  <a:cubicBezTo>
                    <a:pt x="885" y="1692"/>
                    <a:pt x="940" y="1668"/>
                    <a:pt x="956" y="1660"/>
                  </a:cubicBezTo>
                  <a:cubicBezTo>
                    <a:pt x="972" y="1644"/>
                    <a:pt x="1020" y="1660"/>
                    <a:pt x="1043" y="1692"/>
                  </a:cubicBezTo>
                  <a:cubicBezTo>
                    <a:pt x="1067" y="1723"/>
                    <a:pt x="1138" y="1708"/>
                    <a:pt x="1154" y="1692"/>
                  </a:cubicBezTo>
                  <a:cubicBezTo>
                    <a:pt x="1170" y="1684"/>
                    <a:pt x="1233" y="1684"/>
                    <a:pt x="1304" y="1692"/>
                  </a:cubicBezTo>
                  <a:cubicBezTo>
                    <a:pt x="1383" y="1692"/>
                    <a:pt x="1336" y="1684"/>
                    <a:pt x="1351" y="1676"/>
                  </a:cubicBezTo>
                  <a:cubicBezTo>
                    <a:pt x="1367" y="1660"/>
                    <a:pt x="1407" y="1676"/>
                    <a:pt x="1438" y="1684"/>
                  </a:cubicBezTo>
                  <a:cubicBezTo>
                    <a:pt x="1462" y="1692"/>
                    <a:pt x="1526" y="1692"/>
                    <a:pt x="1549" y="1676"/>
                  </a:cubicBezTo>
                  <a:cubicBezTo>
                    <a:pt x="1573" y="1668"/>
                    <a:pt x="1731" y="1708"/>
                    <a:pt x="1786" y="1739"/>
                  </a:cubicBezTo>
                  <a:cubicBezTo>
                    <a:pt x="1842" y="1763"/>
                    <a:pt x="2205" y="1810"/>
                    <a:pt x="2205" y="1810"/>
                  </a:cubicBezTo>
                  <a:cubicBezTo>
                    <a:pt x="2213" y="1818"/>
                    <a:pt x="2213" y="1818"/>
                    <a:pt x="2213" y="1818"/>
                  </a:cubicBezTo>
                  <a:cubicBezTo>
                    <a:pt x="2213" y="1794"/>
                    <a:pt x="2213" y="1771"/>
                    <a:pt x="2213" y="1763"/>
                  </a:cubicBezTo>
                  <a:cubicBezTo>
                    <a:pt x="2213" y="1739"/>
                    <a:pt x="2237" y="1700"/>
                    <a:pt x="2221" y="1676"/>
                  </a:cubicBezTo>
                  <a:cubicBezTo>
                    <a:pt x="2213" y="1660"/>
                    <a:pt x="2205" y="1518"/>
                    <a:pt x="2229" y="1486"/>
                  </a:cubicBezTo>
                  <a:cubicBezTo>
                    <a:pt x="2245" y="1455"/>
                    <a:pt x="2324" y="1051"/>
                    <a:pt x="2332" y="102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2" name="Freeform 222"/>
            <p:cNvSpPr>
              <a:spLocks noChangeArrowheads="1"/>
            </p:cNvSpPr>
            <p:nvPr/>
          </p:nvSpPr>
          <p:spPr bwMode="auto">
            <a:xfrm>
              <a:off x="7593649" y="3116146"/>
              <a:ext cx="1294173" cy="960193"/>
            </a:xfrm>
            <a:custGeom>
              <a:avLst/>
              <a:gdLst>
                <a:gd name="T0" fmla="*/ 1486 w 2459"/>
                <a:gd name="T1" fmla="*/ 1700 h 1827"/>
                <a:gd name="T2" fmla="*/ 1304 w 2459"/>
                <a:gd name="T3" fmla="*/ 1700 h 1827"/>
                <a:gd name="T4" fmla="*/ 893 w 2459"/>
                <a:gd name="T5" fmla="*/ 1692 h 1827"/>
                <a:gd name="T6" fmla="*/ 696 w 2459"/>
                <a:gd name="T7" fmla="*/ 1605 h 1827"/>
                <a:gd name="T8" fmla="*/ 466 w 2459"/>
                <a:gd name="T9" fmla="*/ 1621 h 1827"/>
                <a:gd name="T10" fmla="*/ 292 w 2459"/>
                <a:gd name="T11" fmla="*/ 1320 h 1827"/>
                <a:gd name="T12" fmla="*/ 23 w 2459"/>
                <a:gd name="T13" fmla="*/ 1146 h 1827"/>
                <a:gd name="T14" fmla="*/ 23 w 2459"/>
                <a:gd name="T15" fmla="*/ 972 h 1827"/>
                <a:gd name="T16" fmla="*/ 39 w 2459"/>
                <a:gd name="T17" fmla="*/ 1075 h 1827"/>
                <a:gd name="T18" fmla="*/ 87 w 2459"/>
                <a:gd name="T19" fmla="*/ 957 h 1827"/>
                <a:gd name="T20" fmla="*/ 39 w 2459"/>
                <a:gd name="T21" fmla="*/ 941 h 1827"/>
                <a:gd name="T22" fmla="*/ 94 w 2459"/>
                <a:gd name="T23" fmla="*/ 846 h 1827"/>
                <a:gd name="T24" fmla="*/ 79 w 2459"/>
                <a:gd name="T25" fmla="*/ 791 h 1827"/>
                <a:gd name="T26" fmla="*/ 71 w 2459"/>
                <a:gd name="T27" fmla="*/ 656 h 1827"/>
                <a:gd name="T28" fmla="*/ 63 w 2459"/>
                <a:gd name="T29" fmla="*/ 379 h 1827"/>
                <a:gd name="T30" fmla="*/ 71 w 2459"/>
                <a:gd name="T31" fmla="*/ 126 h 1827"/>
                <a:gd name="T32" fmla="*/ 553 w 2459"/>
                <a:gd name="T33" fmla="*/ 395 h 1827"/>
                <a:gd name="T34" fmla="*/ 632 w 2459"/>
                <a:gd name="T35" fmla="*/ 522 h 1827"/>
                <a:gd name="T36" fmla="*/ 616 w 2459"/>
                <a:gd name="T37" fmla="*/ 625 h 1827"/>
                <a:gd name="T38" fmla="*/ 545 w 2459"/>
                <a:gd name="T39" fmla="*/ 783 h 1827"/>
                <a:gd name="T40" fmla="*/ 498 w 2459"/>
                <a:gd name="T41" fmla="*/ 806 h 1827"/>
                <a:gd name="T42" fmla="*/ 443 w 2459"/>
                <a:gd name="T43" fmla="*/ 830 h 1827"/>
                <a:gd name="T44" fmla="*/ 632 w 2459"/>
                <a:gd name="T45" fmla="*/ 791 h 1827"/>
                <a:gd name="T46" fmla="*/ 687 w 2459"/>
                <a:gd name="T47" fmla="*/ 609 h 1827"/>
                <a:gd name="T48" fmla="*/ 743 w 2459"/>
                <a:gd name="T49" fmla="*/ 388 h 1827"/>
                <a:gd name="T50" fmla="*/ 719 w 2459"/>
                <a:gd name="T51" fmla="*/ 277 h 1827"/>
                <a:gd name="T52" fmla="*/ 767 w 2459"/>
                <a:gd name="T53" fmla="*/ 182 h 1827"/>
                <a:gd name="T54" fmla="*/ 672 w 2459"/>
                <a:gd name="T55" fmla="*/ 16 h 1827"/>
                <a:gd name="T56" fmla="*/ 2340 w 2459"/>
                <a:gd name="T57" fmla="*/ 1028 h 1827"/>
                <a:gd name="T58" fmla="*/ 1557 w 2459"/>
                <a:gd name="T59" fmla="*/ 1684 h 1827"/>
                <a:gd name="T60" fmla="*/ 2221 w 2459"/>
                <a:gd name="T61" fmla="*/ 1684 h 1827"/>
                <a:gd name="T62" fmla="*/ 703 w 2459"/>
                <a:gd name="T63" fmla="*/ 55 h 1827"/>
                <a:gd name="T64" fmla="*/ 743 w 2459"/>
                <a:gd name="T65" fmla="*/ 269 h 1827"/>
                <a:gd name="T66" fmla="*/ 703 w 2459"/>
                <a:gd name="T67" fmla="*/ 293 h 1827"/>
                <a:gd name="T68" fmla="*/ 767 w 2459"/>
                <a:gd name="T69" fmla="*/ 459 h 1827"/>
                <a:gd name="T70" fmla="*/ 680 w 2459"/>
                <a:gd name="T71" fmla="*/ 656 h 1827"/>
                <a:gd name="T72" fmla="*/ 577 w 2459"/>
                <a:gd name="T73" fmla="*/ 846 h 1827"/>
                <a:gd name="T74" fmla="*/ 482 w 2459"/>
                <a:gd name="T75" fmla="*/ 767 h 1827"/>
                <a:gd name="T76" fmla="*/ 529 w 2459"/>
                <a:gd name="T77" fmla="*/ 775 h 1827"/>
                <a:gd name="T78" fmla="*/ 616 w 2459"/>
                <a:gd name="T79" fmla="*/ 712 h 1827"/>
                <a:gd name="T80" fmla="*/ 656 w 2459"/>
                <a:gd name="T81" fmla="*/ 577 h 1827"/>
                <a:gd name="T82" fmla="*/ 616 w 2459"/>
                <a:gd name="T83" fmla="*/ 435 h 1827"/>
                <a:gd name="T84" fmla="*/ 419 w 2459"/>
                <a:gd name="T85" fmla="*/ 340 h 1827"/>
                <a:gd name="T86" fmla="*/ 63 w 2459"/>
                <a:gd name="T87" fmla="*/ 182 h 1827"/>
                <a:gd name="T88" fmla="*/ 79 w 2459"/>
                <a:gd name="T89" fmla="*/ 609 h 1827"/>
                <a:gd name="T90" fmla="*/ 55 w 2459"/>
                <a:gd name="T91" fmla="*/ 783 h 1827"/>
                <a:gd name="T92" fmla="*/ 126 w 2459"/>
                <a:gd name="T93" fmla="*/ 814 h 1827"/>
                <a:gd name="T94" fmla="*/ 55 w 2459"/>
                <a:gd name="T95" fmla="*/ 838 h 1827"/>
                <a:gd name="T96" fmla="*/ 118 w 2459"/>
                <a:gd name="T97" fmla="*/ 941 h 1827"/>
                <a:gd name="T98" fmla="*/ 63 w 2459"/>
                <a:gd name="T99" fmla="*/ 1036 h 1827"/>
                <a:gd name="T100" fmla="*/ 23 w 2459"/>
                <a:gd name="T101" fmla="*/ 996 h 1827"/>
                <a:gd name="T102" fmla="*/ 31 w 2459"/>
                <a:gd name="T103" fmla="*/ 1138 h 1827"/>
                <a:gd name="T104" fmla="*/ 292 w 2459"/>
                <a:gd name="T105" fmla="*/ 1320 h 1827"/>
                <a:gd name="T106" fmla="*/ 466 w 2459"/>
                <a:gd name="T107" fmla="*/ 1613 h 1827"/>
                <a:gd name="T108" fmla="*/ 696 w 2459"/>
                <a:gd name="T109" fmla="*/ 1597 h 1827"/>
                <a:gd name="T110" fmla="*/ 893 w 2459"/>
                <a:gd name="T111" fmla="*/ 1684 h 1827"/>
                <a:gd name="T112" fmla="*/ 1304 w 2459"/>
                <a:gd name="T113" fmla="*/ 1692 h 1827"/>
                <a:gd name="T114" fmla="*/ 1549 w 2459"/>
                <a:gd name="T115" fmla="*/ 1684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59" h="1827">
                  <a:moveTo>
                    <a:pt x="2221" y="1826"/>
                  </a:moveTo>
                  <a:lnTo>
                    <a:pt x="2221" y="1826"/>
                  </a:lnTo>
                  <a:cubicBezTo>
                    <a:pt x="2205" y="1826"/>
                    <a:pt x="2205" y="1826"/>
                    <a:pt x="2205" y="1826"/>
                  </a:cubicBezTo>
                  <a:cubicBezTo>
                    <a:pt x="2190" y="1826"/>
                    <a:pt x="1842" y="1779"/>
                    <a:pt x="1786" y="1747"/>
                  </a:cubicBezTo>
                  <a:cubicBezTo>
                    <a:pt x="1739" y="1723"/>
                    <a:pt x="1604" y="1684"/>
                    <a:pt x="1557" y="1684"/>
                  </a:cubicBezTo>
                  <a:cubicBezTo>
                    <a:pt x="1549" y="1684"/>
                    <a:pt x="1549" y="1692"/>
                    <a:pt x="1549" y="1692"/>
                  </a:cubicBezTo>
                  <a:cubicBezTo>
                    <a:pt x="1533" y="1692"/>
                    <a:pt x="1518" y="1700"/>
                    <a:pt x="1486" y="1700"/>
                  </a:cubicBezTo>
                  <a:cubicBezTo>
                    <a:pt x="1470" y="1700"/>
                    <a:pt x="1446" y="1700"/>
                    <a:pt x="1438" y="1692"/>
                  </a:cubicBezTo>
                  <a:cubicBezTo>
                    <a:pt x="1423" y="1684"/>
                    <a:pt x="1391" y="1676"/>
                    <a:pt x="1375" y="1676"/>
                  </a:cubicBezTo>
                  <a:cubicBezTo>
                    <a:pt x="1359" y="1676"/>
                    <a:pt x="1359" y="1676"/>
                    <a:pt x="1351" y="1684"/>
                  </a:cubicBezTo>
                  <a:cubicBezTo>
                    <a:pt x="1351" y="1684"/>
                    <a:pt x="1351" y="1684"/>
                    <a:pt x="1351" y="1692"/>
                  </a:cubicBezTo>
                  <a:cubicBezTo>
                    <a:pt x="1351" y="1692"/>
                    <a:pt x="1359" y="1700"/>
                    <a:pt x="1351" y="1700"/>
                  </a:cubicBezTo>
                  <a:cubicBezTo>
                    <a:pt x="1351" y="1700"/>
                    <a:pt x="1351" y="1700"/>
                    <a:pt x="1344" y="1700"/>
                  </a:cubicBezTo>
                  <a:cubicBezTo>
                    <a:pt x="1336" y="1700"/>
                    <a:pt x="1320" y="1700"/>
                    <a:pt x="1304" y="1700"/>
                  </a:cubicBezTo>
                  <a:cubicBezTo>
                    <a:pt x="1273" y="1700"/>
                    <a:pt x="1241" y="1700"/>
                    <a:pt x="1217" y="1700"/>
                  </a:cubicBezTo>
                  <a:cubicBezTo>
                    <a:pt x="1178" y="1700"/>
                    <a:pt x="1162" y="1700"/>
                    <a:pt x="1154" y="1708"/>
                  </a:cubicBezTo>
                  <a:cubicBezTo>
                    <a:pt x="1146" y="1716"/>
                    <a:pt x="1114" y="1723"/>
                    <a:pt x="1091" y="1723"/>
                  </a:cubicBezTo>
                  <a:cubicBezTo>
                    <a:pt x="1067" y="1723"/>
                    <a:pt x="1051" y="1716"/>
                    <a:pt x="1043" y="1700"/>
                  </a:cubicBezTo>
                  <a:cubicBezTo>
                    <a:pt x="1020" y="1676"/>
                    <a:pt x="988" y="1668"/>
                    <a:pt x="972" y="1668"/>
                  </a:cubicBezTo>
                  <a:cubicBezTo>
                    <a:pt x="964" y="1668"/>
                    <a:pt x="964" y="1668"/>
                    <a:pt x="956" y="1668"/>
                  </a:cubicBezTo>
                  <a:cubicBezTo>
                    <a:pt x="948" y="1676"/>
                    <a:pt x="917" y="1692"/>
                    <a:pt x="893" y="1692"/>
                  </a:cubicBezTo>
                  <a:cubicBezTo>
                    <a:pt x="877" y="1692"/>
                    <a:pt x="869" y="1684"/>
                    <a:pt x="869" y="1684"/>
                  </a:cubicBezTo>
                  <a:cubicBezTo>
                    <a:pt x="861" y="1676"/>
                    <a:pt x="846" y="1668"/>
                    <a:pt x="822" y="1668"/>
                  </a:cubicBezTo>
                  <a:cubicBezTo>
                    <a:pt x="814" y="1668"/>
                    <a:pt x="798" y="1668"/>
                    <a:pt x="790" y="1676"/>
                  </a:cubicBezTo>
                  <a:cubicBezTo>
                    <a:pt x="774" y="1676"/>
                    <a:pt x="774" y="1668"/>
                    <a:pt x="759" y="1652"/>
                  </a:cubicBezTo>
                  <a:cubicBezTo>
                    <a:pt x="759" y="1644"/>
                    <a:pt x="751" y="1644"/>
                    <a:pt x="751" y="1636"/>
                  </a:cubicBezTo>
                  <a:cubicBezTo>
                    <a:pt x="743" y="1636"/>
                    <a:pt x="743" y="1636"/>
                    <a:pt x="743" y="1636"/>
                  </a:cubicBezTo>
                  <a:cubicBezTo>
                    <a:pt x="727" y="1613"/>
                    <a:pt x="719" y="1605"/>
                    <a:pt x="696" y="1605"/>
                  </a:cubicBezTo>
                  <a:cubicBezTo>
                    <a:pt x="680" y="1605"/>
                    <a:pt x="672" y="1605"/>
                    <a:pt x="664" y="1605"/>
                  </a:cubicBezTo>
                  <a:cubicBezTo>
                    <a:pt x="664" y="1605"/>
                    <a:pt x="656" y="1613"/>
                    <a:pt x="648" y="1613"/>
                  </a:cubicBezTo>
                  <a:cubicBezTo>
                    <a:pt x="632" y="1613"/>
                    <a:pt x="624" y="1605"/>
                    <a:pt x="608" y="1597"/>
                  </a:cubicBezTo>
                  <a:cubicBezTo>
                    <a:pt x="593" y="1597"/>
                    <a:pt x="585" y="1589"/>
                    <a:pt x="577" y="1589"/>
                  </a:cubicBezTo>
                  <a:cubicBezTo>
                    <a:pt x="569" y="1589"/>
                    <a:pt x="561" y="1597"/>
                    <a:pt x="553" y="1597"/>
                  </a:cubicBezTo>
                  <a:cubicBezTo>
                    <a:pt x="545" y="1605"/>
                    <a:pt x="537" y="1605"/>
                    <a:pt x="521" y="1613"/>
                  </a:cubicBezTo>
                  <a:cubicBezTo>
                    <a:pt x="506" y="1621"/>
                    <a:pt x="490" y="1621"/>
                    <a:pt x="466" y="1621"/>
                  </a:cubicBezTo>
                  <a:cubicBezTo>
                    <a:pt x="434" y="1621"/>
                    <a:pt x="403" y="1613"/>
                    <a:pt x="387" y="1597"/>
                  </a:cubicBezTo>
                  <a:cubicBezTo>
                    <a:pt x="371" y="1581"/>
                    <a:pt x="348" y="1581"/>
                    <a:pt x="324" y="1573"/>
                  </a:cubicBezTo>
                  <a:cubicBezTo>
                    <a:pt x="308" y="1573"/>
                    <a:pt x="300" y="1573"/>
                    <a:pt x="292" y="1565"/>
                  </a:cubicBezTo>
                  <a:cubicBezTo>
                    <a:pt x="276" y="1549"/>
                    <a:pt x="268" y="1526"/>
                    <a:pt x="276" y="1494"/>
                  </a:cubicBezTo>
                  <a:cubicBezTo>
                    <a:pt x="276" y="1478"/>
                    <a:pt x="284" y="1463"/>
                    <a:pt x="292" y="1455"/>
                  </a:cubicBezTo>
                  <a:cubicBezTo>
                    <a:pt x="300" y="1415"/>
                    <a:pt x="316" y="1368"/>
                    <a:pt x="300" y="1336"/>
                  </a:cubicBezTo>
                  <a:cubicBezTo>
                    <a:pt x="292" y="1328"/>
                    <a:pt x="292" y="1328"/>
                    <a:pt x="292" y="1320"/>
                  </a:cubicBezTo>
                  <a:cubicBezTo>
                    <a:pt x="268" y="1281"/>
                    <a:pt x="245" y="1249"/>
                    <a:pt x="213" y="1249"/>
                  </a:cubicBezTo>
                  <a:cubicBezTo>
                    <a:pt x="205" y="1249"/>
                    <a:pt x="197" y="1257"/>
                    <a:pt x="190" y="1257"/>
                  </a:cubicBezTo>
                  <a:cubicBezTo>
                    <a:pt x="181" y="1257"/>
                    <a:pt x="181" y="1257"/>
                    <a:pt x="174" y="1257"/>
                  </a:cubicBezTo>
                  <a:cubicBezTo>
                    <a:pt x="166" y="1257"/>
                    <a:pt x="158" y="1249"/>
                    <a:pt x="158" y="1233"/>
                  </a:cubicBezTo>
                  <a:cubicBezTo>
                    <a:pt x="158" y="1233"/>
                    <a:pt x="158" y="1225"/>
                    <a:pt x="150" y="1225"/>
                  </a:cubicBezTo>
                  <a:cubicBezTo>
                    <a:pt x="150" y="1194"/>
                    <a:pt x="150" y="1194"/>
                    <a:pt x="126" y="1186"/>
                  </a:cubicBezTo>
                  <a:cubicBezTo>
                    <a:pt x="110" y="1178"/>
                    <a:pt x="63" y="1162"/>
                    <a:pt x="23" y="1146"/>
                  </a:cubicBezTo>
                  <a:lnTo>
                    <a:pt x="23" y="1146"/>
                  </a:lnTo>
                  <a:lnTo>
                    <a:pt x="23" y="1146"/>
                  </a:lnTo>
                  <a:cubicBezTo>
                    <a:pt x="23" y="1138"/>
                    <a:pt x="23" y="1138"/>
                    <a:pt x="16" y="1131"/>
                  </a:cubicBezTo>
                  <a:cubicBezTo>
                    <a:pt x="16" y="1131"/>
                    <a:pt x="16" y="1123"/>
                    <a:pt x="16" y="1115"/>
                  </a:cubicBezTo>
                  <a:cubicBezTo>
                    <a:pt x="8" y="1099"/>
                    <a:pt x="8" y="1083"/>
                    <a:pt x="8" y="1067"/>
                  </a:cubicBezTo>
                  <a:cubicBezTo>
                    <a:pt x="8" y="1059"/>
                    <a:pt x="8" y="1043"/>
                    <a:pt x="8" y="1036"/>
                  </a:cubicBezTo>
                  <a:cubicBezTo>
                    <a:pt x="0" y="1012"/>
                    <a:pt x="8" y="988"/>
                    <a:pt x="23" y="972"/>
                  </a:cubicBezTo>
                  <a:cubicBezTo>
                    <a:pt x="23" y="972"/>
                    <a:pt x="23" y="965"/>
                    <a:pt x="31" y="965"/>
                  </a:cubicBezTo>
                  <a:lnTo>
                    <a:pt x="31" y="972"/>
                  </a:lnTo>
                  <a:cubicBezTo>
                    <a:pt x="39" y="972"/>
                    <a:pt x="31" y="980"/>
                    <a:pt x="31" y="996"/>
                  </a:cubicBezTo>
                  <a:cubicBezTo>
                    <a:pt x="31" y="1004"/>
                    <a:pt x="31" y="1012"/>
                    <a:pt x="23" y="1020"/>
                  </a:cubicBezTo>
                  <a:cubicBezTo>
                    <a:pt x="23" y="1052"/>
                    <a:pt x="23" y="1052"/>
                    <a:pt x="31" y="1067"/>
                  </a:cubicBezTo>
                  <a:cubicBezTo>
                    <a:pt x="39" y="1075"/>
                    <a:pt x="39" y="1075"/>
                    <a:pt x="39" y="1075"/>
                  </a:cubicBezTo>
                  <a:lnTo>
                    <a:pt x="39" y="1075"/>
                  </a:lnTo>
                  <a:cubicBezTo>
                    <a:pt x="39" y="1075"/>
                    <a:pt x="39" y="1075"/>
                    <a:pt x="39" y="1067"/>
                  </a:cubicBezTo>
                  <a:cubicBezTo>
                    <a:pt x="39" y="1059"/>
                    <a:pt x="39" y="1052"/>
                    <a:pt x="39" y="1043"/>
                  </a:cubicBezTo>
                  <a:cubicBezTo>
                    <a:pt x="47" y="1036"/>
                    <a:pt x="47" y="1036"/>
                    <a:pt x="55" y="1028"/>
                  </a:cubicBezTo>
                  <a:cubicBezTo>
                    <a:pt x="63" y="1028"/>
                    <a:pt x="63" y="1020"/>
                    <a:pt x="63" y="1012"/>
                  </a:cubicBezTo>
                  <a:cubicBezTo>
                    <a:pt x="63" y="996"/>
                    <a:pt x="63" y="988"/>
                    <a:pt x="63" y="972"/>
                  </a:cubicBezTo>
                  <a:cubicBezTo>
                    <a:pt x="63" y="965"/>
                    <a:pt x="71" y="957"/>
                    <a:pt x="79" y="957"/>
                  </a:cubicBezTo>
                  <a:lnTo>
                    <a:pt x="87" y="957"/>
                  </a:lnTo>
                  <a:cubicBezTo>
                    <a:pt x="94" y="965"/>
                    <a:pt x="103" y="965"/>
                    <a:pt x="103" y="965"/>
                  </a:cubicBezTo>
                  <a:cubicBezTo>
                    <a:pt x="118" y="957"/>
                    <a:pt x="118" y="957"/>
                    <a:pt x="118" y="957"/>
                  </a:cubicBezTo>
                  <a:cubicBezTo>
                    <a:pt x="118" y="957"/>
                    <a:pt x="118" y="957"/>
                    <a:pt x="110" y="949"/>
                  </a:cubicBezTo>
                  <a:cubicBezTo>
                    <a:pt x="110" y="941"/>
                    <a:pt x="110" y="941"/>
                    <a:pt x="103" y="941"/>
                  </a:cubicBezTo>
                  <a:lnTo>
                    <a:pt x="103" y="949"/>
                  </a:lnTo>
                  <a:cubicBezTo>
                    <a:pt x="94" y="949"/>
                    <a:pt x="79" y="949"/>
                    <a:pt x="63" y="949"/>
                  </a:cubicBezTo>
                  <a:cubicBezTo>
                    <a:pt x="55" y="949"/>
                    <a:pt x="47" y="949"/>
                    <a:pt x="39" y="941"/>
                  </a:cubicBezTo>
                  <a:cubicBezTo>
                    <a:pt x="39" y="933"/>
                    <a:pt x="39" y="933"/>
                    <a:pt x="47" y="925"/>
                  </a:cubicBezTo>
                  <a:cubicBezTo>
                    <a:pt x="47" y="917"/>
                    <a:pt x="47" y="901"/>
                    <a:pt x="47" y="893"/>
                  </a:cubicBezTo>
                  <a:cubicBezTo>
                    <a:pt x="47" y="862"/>
                    <a:pt x="47" y="854"/>
                    <a:pt x="47" y="838"/>
                  </a:cubicBezTo>
                  <a:cubicBezTo>
                    <a:pt x="47" y="830"/>
                    <a:pt x="47" y="830"/>
                    <a:pt x="47" y="830"/>
                  </a:cubicBezTo>
                  <a:cubicBezTo>
                    <a:pt x="55" y="830"/>
                    <a:pt x="55" y="830"/>
                    <a:pt x="55" y="830"/>
                  </a:cubicBezTo>
                  <a:cubicBezTo>
                    <a:pt x="63" y="830"/>
                    <a:pt x="63" y="830"/>
                    <a:pt x="63" y="830"/>
                  </a:cubicBezTo>
                  <a:cubicBezTo>
                    <a:pt x="71" y="838"/>
                    <a:pt x="79" y="846"/>
                    <a:pt x="94" y="846"/>
                  </a:cubicBezTo>
                  <a:cubicBezTo>
                    <a:pt x="110" y="846"/>
                    <a:pt x="110" y="846"/>
                    <a:pt x="118" y="838"/>
                  </a:cubicBezTo>
                  <a:lnTo>
                    <a:pt x="126" y="830"/>
                  </a:lnTo>
                  <a:cubicBezTo>
                    <a:pt x="134" y="830"/>
                    <a:pt x="134" y="830"/>
                    <a:pt x="134" y="830"/>
                  </a:cubicBezTo>
                  <a:cubicBezTo>
                    <a:pt x="134" y="822"/>
                    <a:pt x="126" y="822"/>
                    <a:pt x="126" y="822"/>
                  </a:cubicBezTo>
                  <a:cubicBezTo>
                    <a:pt x="118" y="822"/>
                    <a:pt x="110" y="814"/>
                    <a:pt x="110" y="814"/>
                  </a:cubicBezTo>
                  <a:cubicBezTo>
                    <a:pt x="103" y="806"/>
                    <a:pt x="94" y="799"/>
                    <a:pt x="87" y="791"/>
                  </a:cubicBezTo>
                  <a:cubicBezTo>
                    <a:pt x="79" y="791"/>
                    <a:pt x="79" y="791"/>
                    <a:pt x="79" y="791"/>
                  </a:cubicBezTo>
                  <a:cubicBezTo>
                    <a:pt x="71" y="791"/>
                    <a:pt x="71" y="791"/>
                    <a:pt x="63" y="791"/>
                  </a:cubicBezTo>
                  <a:cubicBezTo>
                    <a:pt x="63" y="791"/>
                    <a:pt x="63" y="799"/>
                    <a:pt x="55" y="799"/>
                  </a:cubicBezTo>
                  <a:lnTo>
                    <a:pt x="47" y="791"/>
                  </a:lnTo>
                  <a:cubicBezTo>
                    <a:pt x="39" y="775"/>
                    <a:pt x="39" y="767"/>
                    <a:pt x="47" y="751"/>
                  </a:cubicBezTo>
                  <a:cubicBezTo>
                    <a:pt x="55" y="751"/>
                    <a:pt x="55" y="743"/>
                    <a:pt x="55" y="735"/>
                  </a:cubicBezTo>
                  <a:cubicBezTo>
                    <a:pt x="63" y="719"/>
                    <a:pt x="63" y="704"/>
                    <a:pt x="63" y="696"/>
                  </a:cubicBezTo>
                  <a:cubicBezTo>
                    <a:pt x="71" y="680"/>
                    <a:pt x="71" y="672"/>
                    <a:pt x="71" y="656"/>
                  </a:cubicBezTo>
                  <a:cubicBezTo>
                    <a:pt x="71" y="648"/>
                    <a:pt x="71" y="648"/>
                    <a:pt x="71" y="648"/>
                  </a:cubicBezTo>
                  <a:cubicBezTo>
                    <a:pt x="79" y="632"/>
                    <a:pt x="79" y="632"/>
                    <a:pt x="79" y="632"/>
                  </a:cubicBezTo>
                  <a:cubicBezTo>
                    <a:pt x="71" y="632"/>
                    <a:pt x="71" y="625"/>
                    <a:pt x="71" y="609"/>
                  </a:cubicBezTo>
                  <a:cubicBezTo>
                    <a:pt x="71" y="601"/>
                    <a:pt x="71" y="601"/>
                    <a:pt x="71" y="601"/>
                  </a:cubicBezTo>
                  <a:cubicBezTo>
                    <a:pt x="63" y="561"/>
                    <a:pt x="55" y="506"/>
                    <a:pt x="63" y="459"/>
                  </a:cubicBezTo>
                  <a:cubicBezTo>
                    <a:pt x="63" y="451"/>
                    <a:pt x="63" y="443"/>
                    <a:pt x="63" y="443"/>
                  </a:cubicBezTo>
                  <a:cubicBezTo>
                    <a:pt x="63" y="411"/>
                    <a:pt x="63" y="411"/>
                    <a:pt x="63" y="379"/>
                  </a:cubicBezTo>
                  <a:cubicBezTo>
                    <a:pt x="55" y="364"/>
                    <a:pt x="47" y="348"/>
                    <a:pt x="39" y="340"/>
                  </a:cubicBezTo>
                  <a:cubicBezTo>
                    <a:pt x="31" y="324"/>
                    <a:pt x="23" y="308"/>
                    <a:pt x="23" y="285"/>
                  </a:cubicBezTo>
                  <a:cubicBezTo>
                    <a:pt x="16" y="245"/>
                    <a:pt x="47" y="198"/>
                    <a:pt x="55" y="174"/>
                  </a:cubicBezTo>
                  <a:cubicBezTo>
                    <a:pt x="63" y="174"/>
                    <a:pt x="63" y="166"/>
                    <a:pt x="63" y="166"/>
                  </a:cubicBezTo>
                  <a:cubicBezTo>
                    <a:pt x="71" y="158"/>
                    <a:pt x="71" y="158"/>
                    <a:pt x="71" y="150"/>
                  </a:cubicBezTo>
                  <a:cubicBezTo>
                    <a:pt x="71" y="150"/>
                    <a:pt x="71" y="150"/>
                    <a:pt x="63" y="135"/>
                  </a:cubicBezTo>
                  <a:lnTo>
                    <a:pt x="71" y="126"/>
                  </a:lnTo>
                  <a:lnTo>
                    <a:pt x="71" y="126"/>
                  </a:lnTo>
                  <a:cubicBezTo>
                    <a:pt x="79" y="126"/>
                    <a:pt x="87" y="135"/>
                    <a:pt x="87" y="135"/>
                  </a:cubicBezTo>
                  <a:cubicBezTo>
                    <a:pt x="158" y="245"/>
                    <a:pt x="300" y="293"/>
                    <a:pt x="379" y="316"/>
                  </a:cubicBezTo>
                  <a:cubicBezTo>
                    <a:pt x="395" y="324"/>
                    <a:pt x="411" y="324"/>
                    <a:pt x="419" y="332"/>
                  </a:cubicBezTo>
                  <a:cubicBezTo>
                    <a:pt x="434" y="332"/>
                    <a:pt x="443" y="340"/>
                    <a:pt x="450" y="340"/>
                  </a:cubicBezTo>
                  <a:cubicBezTo>
                    <a:pt x="474" y="356"/>
                    <a:pt x="474" y="356"/>
                    <a:pt x="498" y="356"/>
                  </a:cubicBezTo>
                  <a:cubicBezTo>
                    <a:pt x="529" y="356"/>
                    <a:pt x="537" y="372"/>
                    <a:pt x="553" y="395"/>
                  </a:cubicBezTo>
                  <a:cubicBezTo>
                    <a:pt x="553" y="403"/>
                    <a:pt x="561" y="411"/>
                    <a:pt x="569" y="411"/>
                  </a:cubicBezTo>
                  <a:lnTo>
                    <a:pt x="577" y="403"/>
                  </a:lnTo>
                  <a:cubicBezTo>
                    <a:pt x="577" y="395"/>
                    <a:pt x="585" y="395"/>
                    <a:pt x="593" y="395"/>
                  </a:cubicBezTo>
                  <a:cubicBezTo>
                    <a:pt x="601" y="395"/>
                    <a:pt x="616" y="411"/>
                    <a:pt x="616" y="435"/>
                  </a:cubicBezTo>
                  <a:cubicBezTo>
                    <a:pt x="624" y="443"/>
                    <a:pt x="624" y="451"/>
                    <a:pt x="624" y="466"/>
                  </a:cubicBezTo>
                  <a:cubicBezTo>
                    <a:pt x="624" y="474"/>
                    <a:pt x="624" y="490"/>
                    <a:pt x="624" y="506"/>
                  </a:cubicBezTo>
                  <a:cubicBezTo>
                    <a:pt x="624" y="514"/>
                    <a:pt x="624" y="522"/>
                    <a:pt x="632" y="522"/>
                  </a:cubicBezTo>
                  <a:lnTo>
                    <a:pt x="632" y="522"/>
                  </a:lnTo>
                  <a:cubicBezTo>
                    <a:pt x="632" y="522"/>
                    <a:pt x="632" y="522"/>
                    <a:pt x="640" y="522"/>
                  </a:cubicBezTo>
                  <a:cubicBezTo>
                    <a:pt x="648" y="522"/>
                    <a:pt x="648" y="522"/>
                    <a:pt x="656" y="530"/>
                  </a:cubicBezTo>
                  <a:cubicBezTo>
                    <a:pt x="664" y="538"/>
                    <a:pt x="664" y="561"/>
                    <a:pt x="664" y="577"/>
                  </a:cubicBezTo>
                  <a:cubicBezTo>
                    <a:pt x="664" y="585"/>
                    <a:pt x="656" y="593"/>
                    <a:pt x="640" y="593"/>
                  </a:cubicBezTo>
                  <a:cubicBezTo>
                    <a:pt x="640" y="593"/>
                    <a:pt x="632" y="601"/>
                    <a:pt x="624" y="601"/>
                  </a:cubicBezTo>
                  <a:cubicBezTo>
                    <a:pt x="616" y="609"/>
                    <a:pt x="616" y="617"/>
                    <a:pt x="616" y="625"/>
                  </a:cubicBezTo>
                  <a:cubicBezTo>
                    <a:pt x="608" y="632"/>
                    <a:pt x="608" y="641"/>
                    <a:pt x="593" y="648"/>
                  </a:cubicBezTo>
                  <a:cubicBezTo>
                    <a:pt x="593" y="656"/>
                    <a:pt x="593" y="656"/>
                    <a:pt x="593" y="656"/>
                  </a:cubicBezTo>
                  <a:cubicBezTo>
                    <a:pt x="593" y="664"/>
                    <a:pt x="608" y="672"/>
                    <a:pt x="616" y="672"/>
                  </a:cubicBezTo>
                  <a:cubicBezTo>
                    <a:pt x="632" y="680"/>
                    <a:pt x="624" y="696"/>
                    <a:pt x="624" y="712"/>
                  </a:cubicBezTo>
                  <a:cubicBezTo>
                    <a:pt x="616" y="719"/>
                    <a:pt x="616" y="735"/>
                    <a:pt x="616" y="743"/>
                  </a:cubicBezTo>
                  <a:cubicBezTo>
                    <a:pt x="616" y="767"/>
                    <a:pt x="593" y="806"/>
                    <a:pt x="569" y="799"/>
                  </a:cubicBezTo>
                  <a:cubicBezTo>
                    <a:pt x="553" y="799"/>
                    <a:pt x="545" y="791"/>
                    <a:pt x="545" y="783"/>
                  </a:cubicBezTo>
                  <a:cubicBezTo>
                    <a:pt x="545" y="775"/>
                    <a:pt x="553" y="775"/>
                    <a:pt x="545" y="767"/>
                  </a:cubicBezTo>
                  <a:lnTo>
                    <a:pt x="545" y="759"/>
                  </a:lnTo>
                  <a:cubicBezTo>
                    <a:pt x="545" y="767"/>
                    <a:pt x="545" y="767"/>
                    <a:pt x="545" y="767"/>
                  </a:cubicBezTo>
                  <a:cubicBezTo>
                    <a:pt x="537" y="767"/>
                    <a:pt x="537" y="775"/>
                    <a:pt x="529" y="783"/>
                  </a:cubicBezTo>
                  <a:lnTo>
                    <a:pt x="521" y="791"/>
                  </a:lnTo>
                  <a:cubicBezTo>
                    <a:pt x="521" y="799"/>
                    <a:pt x="521" y="814"/>
                    <a:pt x="506" y="814"/>
                  </a:cubicBezTo>
                  <a:cubicBezTo>
                    <a:pt x="498" y="814"/>
                    <a:pt x="498" y="806"/>
                    <a:pt x="498" y="806"/>
                  </a:cubicBezTo>
                  <a:cubicBezTo>
                    <a:pt x="490" y="799"/>
                    <a:pt x="498" y="791"/>
                    <a:pt x="498" y="783"/>
                  </a:cubicBezTo>
                  <a:cubicBezTo>
                    <a:pt x="498" y="775"/>
                    <a:pt x="506" y="767"/>
                    <a:pt x="506" y="759"/>
                  </a:cubicBezTo>
                  <a:cubicBezTo>
                    <a:pt x="506" y="751"/>
                    <a:pt x="506" y="751"/>
                    <a:pt x="506" y="751"/>
                  </a:cubicBezTo>
                  <a:cubicBezTo>
                    <a:pt x="498" y="751"/>
                    <a:pt x="498" y="751"/>
                    <a:pt x="490" y="767"/>
                  </a:cubicBezTo>
                  <a:cubicBezTo>
                    <a:pt x="482" y="783"/>
                    <a:pt x="474" y="791"/>
                    <a:pt x="466" y="799"/>
                  </a:cubicBezTo>
                  <a:cubicBezTo>
                    <a:pt x="458" y="806"/>
                    <a:pt x="450" y="814"/>
                    <a:pt x="443" y="822"/>
                  </a:cubicBezTo>
                  <a:lnTo>
                    <a:pt x="443" y="830"/>
                  </a:lnTo>
                  <a:cubicBezTo>
                    <a:pt x="443" y="838"/>
                    <a:pt x="458" y="846"/>
                    <a:pt x="482" y="854"/>
                  </a:cubicBezTo>
                  <a:cubicBezTo>
                    <a:pt x="490" y="854"/>
                    <a:pt x="498" y="854"/>
                    <a:pt x="506" y="862"/>
                  </a:cubicBezTo>
                  <a:cubicBezTo>
                    <a:pt x="521" y="862"/>
                    <a:pt x="529" y="862"/>
                    <a:pt x="537" y="862"/>
                  </a:cubicBezTo>
                  <a:cubicBezTo>
                    <a:pt x="537" y="862"/>
                    <a:pt x="545" y="862"/>
                    <a:pt x="545" y="854"/>
                  </a:cubicBezTo>
                  <a:cubicBezTo>
                    <a:pt x="553" y="854"/>
                    <a:pt x="561" y="846"/>
                    <a:pt x="577" y="838"/>
                  </a:cubicBezTo>
                  <a:cubicBezTo>
                    <a:pt x="608" y="830"/>
                    <a:pt x="616" y="822"/>
                    <a:pt x="624" y="806"/>
                  </a:cubicBezTo>
                  <a:cubicBezTo>
                    <a:pt x="624" y="806"/>
                    <a:pt x="632" y="799"/>
                    <a:pt x="632" y="791"/>
                  </a:cubicBezTo>
                  <a:cubicBezTo>
                    <a:pt x="656" y="775"/>
                    <a:pt x="656" y="775"/>
                    <a:pt x="656" y="759"/>
                  </a:cubicBezTo>
                  <a:lnTo>
                    <a:pt x="656" y="751"/>
                  </a:lnTo>
                  <a:lnTo>
                    <a:pt x="656" y="743"/>
                  </a:lnTo>
                  <a:cubicBezTo>
                    <a:pt x="664" y="727"/>
                    <a:pt x="664" y="719"/>
                    <a:pt x="672" y="704"/>
                  </a:cubicBezTo>
                  <a:cubicBezTo>
                    <a:pt x="680" y="688"/>
                    <a:pt x="680" y="688"/>
                    <a:pt x="672" y="656"/>
                  </a:cubicBezTo>
                  <a:cubicBezTo>
                    <a:pt x="664" y="632"/>
                    <a:pt x="672" y="625"/>
                    <a:pt x="680" y="617"/>
                  </a:cubicBezTo>
                  <a:cubicBezTo>
                    <a:pt x="680" y="609"/>
                    <a:pt x="680" y="609"/>
                    <a:pt x="687" y="609"/>
                  </a:cubicBezTo>
                  <a:cubicBezTo>
                    <a:pt x="687" y="601"/>
                    <a:pt x="687" y="601"/>
                    <a:pt x="696" y="593"/>
                  </a:cubicBezTo>
                  <a:cubicBezTo>
                    <a:pt x="703" y="585"/>
                    <a:pt x="711" y="569"/>
                    <a:pt x="727" y="561"/>
                  </a:cubicBezTo>
                  <a:cubicBezTo>
                    <a:pt x="743" y="553"/>
                    <a:pt x="743" y="546"/>
                    <a:pt x="751" y="530"/>
                  </a:cubicBezTo>
                  <a:cubicBezTo>
                    <a:pt x="751" y="522"/>
                    <a:pt x="751" y="522"/>
                    <a:pt x="751" y="522"/>
                  </a:cubicBezTo>
                  <a:cubicBezTo>
                    <a:pt x="767" y="498"/>
                    <a:pt x="767" y="474"/>
                    <a:pt x="759" y="466"/>
                  </a:cubicBezTo>
                  <a:cubicBezTo>
                    <a:pt x="751" y="459"/>
                    <a:pt x="743" y="435"/>
                    <a:pt x="735" y="411"/>
                  </a:cubicBezTo>
                  <a:cubicBezTo>
                    <a:pt x="735" y="395"/>
                    <a:pt x="743" y="395"/>
                    <a:pt x="743" y="388"/>
                  </a:cubicBezTo>
                  <a:cubicBezTo>
                    <a:pt x="751" y="388"/>
                    <a:pt x="751" y="379"/>
                    <a:pt x="759" y="372"/>
                  </a:cubicBezTo>
                  <a:cubicBezTo>
                    <a:pt x="759" y="364"/>
                    <a:pt x="751" y="356"/>
                    <a:pt x="743" y="348"/>
                  </a:cubicBezTo>
                  <a:cubicBezTo>
                    <a:pt x="735" y="348"/>
                    <a:pt x="735" y="348"/>
                    <a:pt x="727" y="340"/>
                  </a:cubicBezTo>
                  <a:lnTo>
                    <a:pt x="727" y="332"/>
                  </a:lnTo>
                  <a:cubicBezTo>
                    <a:pt x="719" y="324"/>
                    <a:pt x="719" y="316"/>
                    <a:pt x="703" y="301"/>
                  </a:cubicBezTo>
                  <a:cubicBezTo>
                    <a:pt x="696" y="301"/>
                    <a:pt x="687" y="293"/>
                    <a:pt x="696" y="285"/>
                  </a:cubicBezTo>
                  <a:cubicBezTo>
                    <a:pt x="696" y="277"/>
                    <a:pt x="703" y="277"/>
                    <a:pt x="719" y="277"/>
                  </a:cubicBezTo>
                  <a:cubicBezTo>
                    <a:pt x="727" y="277"/>
                    <a:pt x="727" y="277"/>
                    <a:pt x="727" y="277"/>
                  </a:cubicBezTo>
                  <a:cubicBezTo>
                    <a:pt x="727" y="277"/>
                    <a:pt x="727" y="277"/>
                    <a:pt x="735" y="277"/>
                  </a:cubicBezTo>
                  <a:lnTo>
                    <a:pt x="735" y="277"/>
                  </a:lnTo>
                  <a:lnTo>
                    <a:pt x="735" y="277"/>
                  </a:lnTo>
                  <a:cubicBezTo>
                    <a:pt x="735" y="277"/>
                    <a:pt x="735" y="277"/>
                    <a:pt x="735" y="269"/>
                  </a:cubicBezTo>
                  <a:cubicBezTo>
                    <a:pt x="735" y="253"/>
                    <a:pt x="743" y="245"/>
                    <a:pt x="743" y="237"/>
                  </a:cubicBezTo>
                  <a:cubicBezTo>
                    <a:pt x="759" y="221"/>
                    <a:pt x="759" y="206"/>
                    <a:pt x="767" y="182"/>
                  </a:cubicBezTo>
                  <a:cubicBezTo>
                    <a:pt x="767" y="166"/>
                    <a:pt x="767" y="158"/>
                    <a:pt x="759" y="150"/>
                  </a:cubicBezTo>
                  <a:cubicBezTo>
                    <a:pt x="759" y="142"/>
                    <a:pt x="759" y="142"/>
                    <a:pt x="759" y="135"/>
                  </a:cubicBezTo>
                  <a:cubicBezTo>
                    <a:pt x="751" y="126"/>
                    <a:pt x="743" y="126"/>
                    <a:pt x="735" y="119"/>
                  </a:cubicBezTo>
                  <a:cubicBezTo>
                    <a:pt x="727" y="119"/>
                    <a:pt x="719" y="111"/>
                    <a:pt x="711" y="103"/>
                  </a:cubicBezTo>
                  <a:cubicBezTo>
                    <a:pt x="696" y="87"/>
                    <a:pt x="696" y="71"/>
                    <a:pt x="696" y="55"/>
                  </a:cubicBezTo>
                  <a:cubicBezTo>
                    <a:pt x="696" y="48"/>
                    <a:pt x="696" y="39"/>
                    <a:pt x="696" y="32"/>
                  </a:cubicBezTo>
                  <a:cubicBezTo>
                    <a:pt x="687" y="16"/>
                    <a:pt x="680" y="16"/>
                    <a:pt x="672" y="16"/>
                  </a:cubicBezTo>
                  <a:cubicBezTo>
                    <a:pt x="672" y="16"/>
                    <a:pt x="664" y="16"/>
                    <a:pt x="656" y="8"/>
                  </a:cubicBezTo>
                  <a:cubicBezTo>
                    <a:pt x="640" y="0"/>
                    <a:pt x="640" y="0"/>
                    <a:pt x="640" y="0"/>
                  </a:cubicBezTo>
                  <a:cubicBezTo>
                    <a:pt x="656" y="0"/>
                    <a:pt x="656" y="0"/>
                    <a:pt x="656" y="0"/>
                  </a:cubicBezTo>
                  <a:cubicBezTo>
                    <a:pt x="664" y="8"/>
                    <a:pt x="1367" y="206"/>
                    <a:pt x="2450" y="427"/>
                  </a:cubicBezTo>
                  <a:cubicBezTo>
                    <a:pt x="2458" y="435"/>
                    <a:pt x="2458" y="435"/>
                    <a:pt x="2458" y="435"/>
                  </a:cubicBezTo>
                  <a:cubicBezTo>
                    <a:pt x="2450" y="435"/>
                    <a:pt x="2450" y="435"/>
                    <a:pt x="2450" y="435"/>
                  </a:cubicBezTo>
                  <a:cubicBezTo>
                    <a:pt x="2427" y="569"/>
                    <a:pt x="2348" y="1004"/>
                    <a:pt x="2340" y="1028"/>
                  </a:cubicBezTo>
                  <a:cubicBezTo>
                    <a:pt x="2340" y="1036"/>
                    <a:pt x="2324" y="1083"/>
                    <a:pt x="2316" y="1138"/>
                  </a:cubicBezTo>
                  <a:cubicBezTo>
                    <a:pt x="2284" y="1273"/>
                    <a:pt x="2245" y="1471"/>
                    <a:pt x="2229" y="1494"/>
                  </a:cubicBezTo>
                  <a:cubicBezTo>
                    <a:pt x="2213" y="1526"/>
                    <a:pt x="2213" y="1660"/>
                    <a:pt x="2229" y="1684"/>
                  </a:cubicBezTo>
                  <a:cubicBezTo>
                    <a:pt x="2237" y="1700"/>
                    <a:pt x="2229" y="1723"/>
                    <a:pt x="2221" y="1747"/>
                  </a:cubicBezTo>
                  <a:cubicBezTo>
                    <a:pt x="2221" y="1755"/>
                    <a:pt x="2221" y="1763"/>
                    <a:pt x="2221" y="1771"/>
                  </a:cubicBezTo>
                  <a:cubicBezTo>
                    <a:pt x="2213" y="1779"/>
                    <a:pt x="2213" y="1795"/>
                    <a:pt x="2221" y="1826"/>
                  </a:cubicBezTo>
                  <a:close/>
                  <a:moveTo>
                    <a:pt x="1557" y="1684"/>
                  </a:moveTo>
                  <a:lnTo>
                    <a:pt x="1557" y="1684"/>
                  </a:lnTo>
                  <a:cubicBezTo>
                    <a:pt x="1604" y="1684"/>
                    <a:pt x="1739" y="1716"/>
                    <a:pt x="1786" y="1739"/>
                  </a:cubicBezTo>
                  <a:cubicBezTo>
                    <a:pt x="1842" y="1771"/>
                    <a:pt x="2197" y="1818"/>
                    <a:pt x="2205" y="1818"/>
                  </a:cubicBezTo>
                  <a:cubicBezTo>
                    <a:pt x="2213" y="1818"/>
                    <a:pt x="2213" y="1818"/>
                    <a:pt x="2213" y="1818"/>
                  </a:cubicBezTo>
                  <a:cubicBezTo>
                    <a:pt x="2213" y="1795"/>
                    <a:pt x="2205" y="1779"/>
                    <a:pt x="2213" y="1771"/>
                  </a:cubicBezTo>
                  <a:cubicBezTo>
                    <a:pt x="2213" y="1763"/>
                    <a:pt x="2213" y="1755"/>
                    <a:pt x="2213" y="1747"/>
                  </a:cubicBezTo>
                  <a:cubicBezTo>
                    <a:pt x="2221" y="1723"/>
                    <a:pt x="2229" y="1700"/>
                    <a:pt x="2221" y="1684"/>
                  </a:cubicBezTo>
                  <a:cubicBezTo>
                    <a:pt x="2205" y="1668"/>
                    <a:pt x="2205" y="1518"/>
                    <a:pt x="2221" y="1486"/>
                  </a:cubicBezTo>
                  <a:cubicBezTo>
                    <a:pt x="2237" y="1471"/>
                    <a:pt x="2284" y="1257"/>
                    <a:pt x="2308" y="1138"/>
                  </a:cubicBezTo>
                  <a:cubicBezTo>
                    <a:pt x="2324" y="1075"/>
                    <a:pt x="2332" y="1036"/>
                    <a:pt x="2332" y="1028"/>
                  </a:cubicBezTo>
                  <a:cubicBezTo>
                    <a:pt x="2340" y="1004"/>
                    <a:pt x="2419" y="577"/>
                    <a:pt x="2443" y="435"/>
                  </a:cubicBezTo>
                  <a:cubicBezTo>
                    <a:pt x="1518" y="245"/>
                    <a:pt x="861" y="63"/>
                    <a:pt x="696" y="24"/>
                  </a:cubicBezTo>
                  <a:lnTo>
                    <a:pt x="696" y="24"/>
                  </a:lnTo>
                  <a:cubicBezTo>
                    <a:pt x="703" y="39"/>
                    <a:pt x="703" y="48"/>
                    <a:pt x="703" y="55"/>
                  </a:cubicBezTo>
                  <a:cubicBezTo>
                    <a:pt x="703" y="71"/>
                    <a:pt x="703" y="87"/>
                    <a:pt x="719" y="95"/>
                  </a:cubicBezTo>
                  <a:cubicBezTo>
                    <a:pt x="727" y="103"/>
                    <a:pt x="735" y="111"/>
                    <a:pt x="743" y="111"/>
                  </a:cubicBezTo>
                  <a:cubicBezTo>
                    <a:pt x="751" y="119"/>
                    <a:pt x="759" y="126"/>
                    <a:pt x="759" y="135"/>
                  </a:cubicBezTo>
                  <a:cubicBezTo>
                    <a:pt x="767" y="142"/>
                    <a:pt x="767" y="142"/>
                    <a:pt x="767" y="142"/>
                  </a:cubicBezTo>
                  <a:cubicBezTo>
                    <a:pt x="767" y="150"/>
                    <a:pt x="774" y="158"/>
                    <a:pt x="774" y="182"/>
                  </a:cubicBezTo>
                  <a:cubicBezTo>
                    <a:pt x="767" y="206"/>
                    <a:pt x="767" y="221"/>
                    <a:pt x="751" y="237"/>
                  </a:cubicBezTo>
                  <a:cubicBezTo>
                    <a:pt x="751" y="245"/>
                    <a:pt x="743" y="253"/>
                    <a:pt x="743" y="269"/>
                  </a:cubicBezTo>
                  <a:cubicBezTo>
                    <a:pt x="743" y="277"/>
                    <a:pt x="743" y="277"/>
                    <a:pt x="743" y="285"/>
                  </a:cubicBezTo>
                  <a:lnTo>
                    <a:pt x="735" y="285"/>
                  </a:lnTo>
                  <a:cubicBezTo>
                    <a:pt x="735" y="285"/>
                    <a:pt x="735" y="285"/>
                    <a:pt x="727" y="285"/>
                  </a:cubicBezTo>
                  <a:lnTo>
                    <a:pt x="727" y="285"/>
                  </a:lnTo>
                  <a:cubicBezTo>
                    <a:pt x="719" y="285"/>
                    <a:pt x="719" y="285"/>
                    <a:pt x="719" y="285"/>
                  </a:cubicBezTo>
                  <a:cubicBezTo>
                    <a:pt x="703" y="285"/>
                    <a:pt x="703" y="285"/>
                    <a:pt x="703" y="285"/>
                  </a:cubicBezTo>
                  <a:lnTo>
                    <a:pt x="703" y="293"/>
                  </a:lnTo>
                  <a:cubicBezTo>
                    <a:pt x="719" y="308"/>
                    <a:pt x="727" y="316"/>
                    <a:pt x="727" y="324"/>
                  </a:cubicBezTo>
                  <a:cubicBezTo>
                    <a:pt x="735" y="332"/>
                    <a:pt x="735" y="332"/>
                    <a:pt x="735" y="340"/>
                  </a:cubicBezTo>
                  <a:cubicBezTo>
                    <a:pt x="735" y="340"/>
                    <a:pt x="743" y="340"/>
                    <a:pt x="751" y="348"/>
                  </a:cubicBezTo>
                  <a:cubicBezTo>
                    <a:pt x="759" y="348"/>
                    <a:pt x="767" y="356"/>
                    <a:pt x="759" y="372"/>
                  </a:cubicBezTo>
                  <a:cubicBezTo>
                    <a:pt x="759" y="379"/>
                    <a:pt x="751" y="388"/>
                    <a:pt x="751" y="395"/>
                  </a:cubicBezTo>
                  <a:cubicBezTo>
                    <a:pt x="743" y="395"/>
                    <a:pt x="743" y="403"/>
                    <a:pt x="743" y="411"/>
                  </a:cubicBezTo>
                  <a:cubicBezTo>
                    <a:pt x="751" y="435"/>
                    <a:pt x="759" y="451"/>
                    <a:pt x="767" y="459"/>
                  </a:cubicBezTo>
                  <a:cubicBezTo>
                    <a:pt x="774" y="474"/>
                    <a:pt x="767" y="506"/>
                    <a:pt x="759" y="522"/>
                  </a:cubicBezTo>
                  <a:cubicBezTo>
                    <a:pt x="759" y="530"/>
                    <a:pt x="759" y="530"/>
                    <a:pt x="759" y="530"/>
                  </a:cubicBezTo>
                  <a:cubicBezTo>
                    <a:pt x="751" y="546"/>
                    <a:pt x="743" y="553"/>
                    <a:pt x="727" y="569"/>
                  </a:cubicBezTo>
                  <a:cubicBezTo>
                    <a:pt x="719" y="577"/>
                    <a:pt x="711" y="585"/>
                    <a:pt x="703" y="601"/>
                  </a:cubicBezTo>
                  <a:cubicBezTo>
                    <a:pt x="696" y="601"/>
                    <a:pt x="696" y="609"/>
                    <a:pt x="687" y="609"/>
                  </a:cubicBezTo>
                  <a:cubicBezTo>
                    <a:pt x="687" y="617"/>
                    <a:pt x="687" y="617"/>
                    <a:pt x="687" y="617"/>
                  </a:cubicBezTo>
                  <a:cubicBezTo>
                    <a:pt x="672" y="632"/>
                    <a:pt x="672" y="632"/>
                    <a:pt x="680" y="656"/>
                  </a:cubicBezTo>
                  <a:cubicBezTo>
                    <a:pt x="687" y="680"/>
                    <a:pt x="687" y="688"/>
                    <a:pt x="680" y="712"/>
                  </a:cubicBezTo>
                  <a:cubicBezTo>
                    <a:pt x="672" y="719"/>
                    <a:pt x="672" y="727"/>
                    <a:pt x="664" y="743"/>
                  </a:cubicBezTo>
                  <a:lnTo>
                    <a:pt x="664" y="751"/>
                  </a:lnTo>
                  <a:cubicBezTo>
                    <a:pt x="664" y="759"/>
                    <a:pt x="664" y="759"/>
                    <a:pt x="664" y="759"/>
                  </a:cubicBezTo>
                  <a:cubicBezTo>
                    <a:pt x="664" y="775"/>
                    <a:pt x="656" y="775"/>
                    <a:pt x="640" y="799"/>
                  </a:cubicBezTo>
                  <a:cubicBezTo>
                    <a:pt x="632" y="806"/>
                    <a:pt x="632" y="806"/>
                    <a:pt x="632" y="814"/>
                  </a:cubicBezTo>
                  <a:cubicBezTo>
                    <a:pt x="616" y="822"/>
                    <a:pt x="616" y="830"/>
                    <a:pt x="577" y="846"/>
                  </a:cubicBezTo>
                  <a:cubicBezTo>
                    <a:pt x="561" y="854"/>
                    <a:pt x="553" y="854"/>
                    <a:pt x="553" y="862"/>
                  </a:cubicBezTo>
                  <a:cubicBezTo>
                    <a:pt x="545" y="870"/>
                    <a:pt x="537" y="878"/>
                    <a:pt x="506" y="862"/>
                  </a:cubicBezTo>
                  <a:cubicBezTo>
                    <a:pt x="498" y="862"/>
                    <a:pt x="490" y="862"/>
                    <a:pt x="482" y="862"/>
                  </a:cubicBezTo>
                  <a:cubicBezTo>
                    <a:pt x="458" y="854"/>
                    <a:pt x="443" y="846"/>
                    <a:pt x="434" y="838"/>
                  </a:cubicBezTo>
                  <a:cubicBezTo>
                    <a:pt x="434" y="830"/>
                    <a:pt x="434" y="822"/>
                    <a:pt x="434" y="822"/>
                  </a:cubicBezTo>
                  <a:cubicBezTo>
                    <a:pt x="443" y="806"/>
                    <a:pt x="450" y="799"/>
                    <a:pt x="458" y="791"/>
                  </a:cubicBezTo>
                  <a:cubicBezTo>
                    <a:pt x="466" y="783"/>
                    <a:pt x="474" y="783"/>
                    <a:pt x="482" y="767"/>
                  </a:cubicBezTo>
                  <a:cubicBezTo>
                    <a:pt x="482" y="759"/>
                    <a:pt x="490" y="743"/>
                    <a:pt x="506" y="743"/>
                  </a:cubicBezTo>
                  <a:cubicBezTo>
                    <a:pt x="506" y="743"/>
                    <a:pt x="514" y="743"/>
                    <a:pt x="514" y="759"/>
                  </a:cubicBezTo>
                  <a:cubicBezTo>
                    <a:pt x="514" y="767"/>
                    <a:pt x="506" y="775"/>
                    <a:pt x="506" y="783"/>
                  </a:cubicBezTo>
                  <a:cubicBezTo>
                    <a:pt x="506" y="791"/>
                    <a:pt x="498" y="799"/>
                    <a:pt x="498" y="799"/>
                  </a:cubicBezTo>
                  <a:cubicBezTo>
                    <a:pt x="506" y="806"/>
                    <a:pt x="506" y="806"/>
                    <a:pt x="506" y="806"/>
                  </a:cubicBezTo>
                  <a:cubicBezTo>
                    <a:pt x="514" y="806"/>
                    <a:pt x="514" y="799"/>
                    <a:pt x="514" y="791"/>
                  </a:cubicBezTo>
                  <a:cubicBezTo>
                    <a:pt x="514" y="791"/>
                    <a:pt x="521" y="783"/>
                    <a:pt x="529" y="775"/>
                  </a:cubicBezTo>
                  <a:cubicBezTo>
                    <a:pt x="529" y="767"/>
                    <a:pt x="537" y="767"/>
                    <a:pt x="537" y="759"/>
                  </a:cubicBezTo>
                  <a:cubicBezTo>
                    <a:pt x="537" y="759"/>
                    <a:pt x="537" y="751"/>
                    <a:pt x="545" y="751"/>
                  </a:cubicBezTo>
                  <a:cubicBezTo>
                    <a:pt x="545" y="751"/>
                    <a:pt x="553" y="759"/>
                    <a:pt x="553" y="767"/>
                  </a:cubicBezTo>
                  <a:cubicBezTo>
                    <a:pt x="553" y="775"/>
                    <a:pt x="553" y="775"/>
                    <a:pt x="553" y="783"/>
                  </a:cubicBezTo>
                  <a:cubicBezTo>
                    <a:pt x="553" y="791"/>
                    <a:pt x="553" y="791"/>
                    <a:pt x="569" y="791"/>
                  </a:cubicBezTo>
                  <a:cubicBezTo>
                    <a:pt x="593" y="799"/>
                    <a:pt x="608" y="767"/>
                    <a:pt x="608" y="743"/>
                  </a:cubicBezTo>
                  <a:cubicBezTo>
                    <a:pt x="608" y="727"/>
                    <a:pt x="616" y="719"/>
                    <a:pt x="616" y="712"/>
                  </a:cubicBezTo>
                  <a:cubicBezTo>
                    <a:pt x="624" y="688"/>
                    <a:pt x="624" y="680"/>
                    <a:pt x="616" y="680"/>
                  </a:cubicBezTo>
                  <a:cubicBezTo>
                    <a:pt x="601" y="672"/>
                    <a:pt x="585" y="672"/>
                    <a:pt x="585" y="664"/>
                  </a:cubicBezTo>
                  <a:cubicBezTo>
                    <a:pt x="585" y="656"/>
                    <a:pt x="585" y="648"/>
                    <a:pt x="593" y="648"/>
                  </a:cubicBezTo>
                  <a:cubicBezTo>
                    <a:pt x="601" y="632"/>
                    <a:pt x="608" y="625"/>
                    <a:pt x="608" y="617"/>
                  </a:cubicBezTo>
                  <a:cubicBezTo>
                    <a:pt x="608" y="609"/>
                    <a:pt x="616" y="609"/>
                    <a:pt x="616" y="601"/>
                  </a:cubicBezTo>
                  <a:cubicBezTo>
                    <a:pt x="624" y="593"/>
                    <a:pt x="632" y="593"/>
                    <a:pt x="640" y="585"/>
                  </a:cubicBezTo>
                  <a:cubicBezTo>
                    <a:pt x="656" y="585"/>
                    <a:pt x="656" y="585"/>
                    <a:pt x="656" y="577"/>
                  </a:cubicBezTo>
                  <a:cubicBezTo>
                    <a:pt x="656" y="561"/>
                    <a:pt x="656" y="538"/>
                    <a:pt x="648" y="530"/>
                  </a:cubicBezTo>
                  <a:lnTo>
                    <a:pt x="640" y="530"/>
                  </a:lnTo>
                  <a:lnTo>
                    <a:pt x="632" y="530"/>
                  </a:lnTo>
                  <a:cubicBezTo>
                    <a:pt x="632" y="530"/>
                    <a:pt x="632" y="530"/>
                    <a:pt x="624" y="530"/>
                  </a:cubicBezTo>
                  <a:cubicBezTo>
                    <a:pt x="624" y="530"/>
                    <a:pt x="616" y="522"/>
                    <a:pt x="616" y="506"/>
                  </a:cubicBezTo>
                  <a:cubicBezTo>
                    <a:pt x="616" y="490"/>
                    <a:pt x="616" y="474"/>
                    <a:pt x="616" y="466"/>
                  </a:cubicBezTo>
                  <a:cubicBezTo>
                    <a:pt x="616" y="459"/>
                    <a:pt x="616" y="443"/>
                    <a:pt x="616" y="435"/>
                  </a:cubicBezTo>
                  <a:cubicBezTo>
                    <a:pt x="608" y="411"/>
                    <a:pt x="601" y="403"/>
                    <a:pt x="593" y="403"/>
                  </a:cubicBezTo>
                  <a:cubicBezTo>
                    <a:pt x="585" y="403"/>
                    <a:pt x="585" y="403"/>
                    <a:pt x="585" y="403"/>
                  </a:cubicBezTo>
                  <a:cubicBezTo>
                    <a:pt x="577" y="419"/>
                    <a:pt x="569" y="419"/>
                    <a:pt x="569" y="419"/>
                  </a:cubicBezTo>
                  <a:cubicBezTo>
                    <a:pt x="561" y="419"/>
                    <a:pt x="553" y="411"/>
                    <a:pt x="545" y="395"/>
                  </a:cubicBezTo>
                  <a:cubicBezTo>
                    <a:pt x="529" y="372"/>
                    <a:pt x="521" y="364"/>
                    <a:pt x="498" y="364"/>
                  </a:cubicBezTo>
                  <a:cubicBezTo>
                    <a:pt x="474" y="364"/>
                    <a:pt x="474" y="364"/>
                    <a:pt x="443" y="348"/>
                  </a:cubicBezTo>
                  <a:cubicBezTo>
                    <a:pt x="434" y="348"/>
                    <a:pt x="427" y="340"/>
                    <a:pt x="419" y="340"/>
                  </a:cubicBezTo>
                  <a:cubicBezTo>
                    <a:pt x="411" y="332"/>
                    <a:pt x="395" y="332"/>
                    <a:pt x="379" y="324"/>
                  </a:cubicBezTo>
                  <a:cubicBezTo>
                    <a:pt x="300" y="301"/>
                    <a:pt x="158" y="253"/>
                    <a:pt x="87" y="142"/>
                  </a:cubicBezTo>
                  <a:cubicBezTo>
                    <a:pt x="79" y="135"/>
                    <a:pt x="79" y="135"/>
                    <a:pt x="71" y="135"/>
                  </a:cubicBezTo>
                  <a:lnTo>
                    <a:pt x="71" y="135"/>
                  </a:lnTo>
                  <a:cubicBezTo>
                    <a:pt x="71" y="142"/>
                    <a:pt x="79" y="150"/>
                    <a:pt x="79" y="150"/>
                  </a:cubicBezTo>
                  <a:cubicBezTo>
                    <a:pt x="79" y="158"/>
                    <a:pt x="79" y="158"/>
                    <a:pt x="71" y="166"/>
                  </a:cubicBezTo>
                  <a:cubicBezTo>
                    <a:pt x="71" y="174"/>
                    <a:pt x="71" y="174"/>
                    <a:pt x="63" y="182"/>
                  </a:cubicBezTo>
                  <a:cubicBezTo>
                    <a:pt x="47" y="206"/>
                    <a:pt x="23" y="245"/>
                    <a:pt x="31" y="285"/>
                  </a:cubicBezTo>
                  <a:cubicBezTo>
                    <a:pt x="31" y="301"/>
                    <a:pt x="39" y="316"/>
                    <a:pt x="47" y="332"/>
                  </a:cubicBezTo>
                  <a:cubicBezTo>
                    <a:pt x="55" y="348"/>
                    <a:pt x="63" y="356"/>
                    <a:pt x="71" y="379"/>
                  </a:cubicBezTo>
                  <a:cubicBezTo>
                    <a:pt x="71" y="411"/>
                    <a:pt x="71" y="411"/>
                    <a:pt x="71" y="443"/>
                  </a:cubicBezTo>
                  <a:cubicBezTo>
                    <a:pt x="71" y="451"/>
                    <a:pt x="71" y="451"/>
                    <a:pt x="63" y="466"/>
                  </a:cubicBezTo>
                  <a:cubicBezTo>
                    <a:pt x="63" y="506"/>
                    <a:pt x="71" y="561"/>
                    <a:pt x="71" y="601"/>
                  </a:cubicBezTo>
                  <a:cubicBezTo>
                    <a:pt x="79" y="609"/>
                    <a:pt x="79" y="609"/>
                    <a:pt x="79" y="609"/>
                  </a:cubicBezTo>
                  <a:cubicBezTo>
                    <a:pt x="79" y="625"/>
                    <a:pt x="79" y="632"/>
                    <a:pt x="79" y="632"/>
                  </a:cubicBezTo>
                  <a:cubicBezTo>
                    <a:pt x="87" y="632"/>
                    <a:pt x="87" y="632"/>
                    <a:pt x="79" y="656"/>
                  </a:cubicBezTo>
                  <a:lnTo>
                    <a:pt x="79" y="656"/>
                  </a:lnTo>
                  <a:cubicBezTo>
                    <a:pt x="79" y="672"/>
                    <a:pt x="79" y="680"/>
                    <a:pt x="71" y="696"/>
                  </a:cubicBezTo>
                  <a:cubicBezTo>
                    <a:pt x="71" y="712"/>
                    <a:pt x="71" y="719"/>
                    <a:pt x="63" y="735"/>
                  </a:cubicBezTo>
                  <a:cubicBezTo>
                    <a:pt x="63" y="743"/>
                    <a:pt x="55" y="751"/>
                    <a:pt x="55" y="759"/>
                  </a:cubicBezTo>
                  <a:cubicBezTo>
                    <a:pt x="47" y="767"/>
                    <a:pt x="47" y="775"/>
                    <a:pt x="55" y="783"/>
                  </a:cubicBezTo>
                  <a:cubicBezTo>
                    <a:pt x="55" y="791"/>
                    <a:pt x="55" y="791"/>
                    <a:pt x="55" y="791"/>
                  </a:cubicBezTo>
                  <a:cubicBezTo>
                    <a:pt x="55" y="791"/>
                    <a:pt x="63" y="791"/>
                    <a:pt x="63" y="783"/>
                  </a:cubicBezTo>
                  <a:lnTo>
                    <a:pt x="71" y="783"/>
                  </a:lnTo>
                  <a:lnTo>
                    <a:pt x="79" y="783"/>
                  </a:lnTo>
                  <a:cubicBezTo>
                    <a:pt x="79" y="783"/>
                    <a:pt x="87" y="783"/>
                    <a:pt x="87" y="791"/>
                  </a:cubicBezTo>
                  <a:cubicBezTo>
                    <a:pt x="94" y="791"/>
                    <a:pt x="110" y="799"/>
                    <a:pt x="118" y="806"/>
                  </a:cubicBezTo>
                  <a:lnTo>
                    <a:pt x="126" y="814"/>
                  </a:lnTo>
                  <a:cubicBezTo>
                    <a:pt x="134" y="822"/>
                    <a:pt x="142" y="822"/>
                    <a:pt x="142" y="830"/>
                  </a:cubicBezTo>
                  <a:cubicBezTo>
                    <a:pt x="142" y="830"/>
                    <a:pt x="134" y="830"/>
                    <a:pt x="134" y="838"/>
                  </a:cubicBezTo>
                  <a:cubicBezTo>
                    <a:pt x="126" y="838"/>
                    <a:pt x="126" y="838"/>
                    <a:pt x="126" y="846"/>
                  </a:cubicBezTo>
                  <a:cubicBezTo>
                    <a:pt x="118" y="846"/>
                    <a:pt x="118" y="854"/>
                    <a:pt x="94" y="854"/>
                  </a:cubicBezTo>
                  <a:cubicBezTo>
                    <a:pt x="79" y="854"/>
                    <a:pt x="71" y="846"/>
                    <a:pt x="63" y="838"/>
                  </a:cubicBezTo>
                  <a:cubicBezTo>
                    <a:pt x="63" y="838"/>
                    <a:pt x="63" y="838"/>
                    <a:pt x="55" y="838"/>
                  </a:cubicBezTo>
                  <a:lnTo>
                    <a:pt x="55" y="838"/>
                  </a:lnTo>
                  <a:lnTo>
                    <a:pt x="55" y="838"/>
                  </a:lnTo>
                  <a:cubicBezTo>
                    <a:pt x="55" y="854"/>
                    <a:pt x="55" y="862"/>
                    <a:pt x="55" y="893"/>
                  </a:cubicBezTo>
                  <a:cubicBezTo>
                    <a:pt x="55" y="909"/>
                    <a:pt x="55" y="917"/>
                    <a:pt x="47" y="925"/>
                  </a:cubicBezTo>
                  <a:cubicBezTo>
                    <a:pt x="47" y="933"/>
                    <a:pt x="47" y="933"/>
                    <a:pt x="47" y="941"/>
                  </a:cubicBezTo>
                  <a:cubicBezTo>
                    <a:pt x="47" y="941"/>
                    <a:pt x="55" y="941"/>
                    <a:pt x="63" y="941"/>
                  </a:cubicBezTo>
                  <a:cubicBezTo>
                    <a:pt x="79" y="941"/>
                    <a:pt x="87" y="941"/>
                    <a:pt x="94" y="941"/>
                  </a:cubicBezTo>
                  <a:cubicBezTo>
                    <a:pt x="110" y="933"/>
                    <a:pt x="110" y="933"/>
                    <a:pt x="118" y="941"/>
                  </a:cubicBezTo>
                  <a:cubicBezTo>
                    <a:pt x="126" y="949"/>
                    <a:pt x="126" y="957"/>
                    <a:pt x="126" y="965"/>
                  </a:cubicBezTo>
                  <a:cubicBezTo>
                    <a:pt x="118" y="965"/>
                    <a:pt x="110" y="965"/>
                    <a:pt x="110" y="972"/>
                  </a:cubicBezTo>
                  <a:cubicBezTo>
                    <a:pt x="103" y="972"/>
                    <a:pt x="94" y="972"/>
                    <a:pt x="87" y="965"/>
                  </a:cubicBezTo>
                  <a:lnTo>
                    <a:pt x="79" y="965"/>
                  </a:lnTo>
                  <a:cubicBezTo>
                    <a:pt x="71" y="965"/>
                    <a:pt x="71" y="965"/>
                    <a:pt x="71" y="972"/>
                  </a:cubicBezTo>
                  <a:cubicBezTo>
                    <a:pt x="71" y="988"/>
                    <a:pt x="71" y="996"/>
                    <a:pt x="71" y="1012"/>
                  </a:cubicBezTo>
                  <a:cubicBezTo>
                    <a:pt x="71" y="1028"/>
                    <a:pt x="63" y="1028"/>
                    <a:pt x="63" y="1036"/>
                  </a:cubicBezTo>
                  <a:cubicBezTo>
                    <a:pt x="55" y="1036"/>
                    <a:pt x="47" y="1043"/>
                    <a:pt x="47" y="1052"/>
                  </a:cubicBezTo>
                  <a:cubicBezTo>
                    <a:pt x="47" y="1052"/>
                    <a:pt x="47" y="1067"/>
                    <a:pt x="47" y="1075"/>
                  </a:cubicBezTo>
                  <a:cubicBezTo>
                    <a:pt x="47" y="1083"/>
                    <a:pt x="47" y="1083"/>
                    <a:pt x="39" y="1083"/>
                  </a:cubicBezTo>
                  <a:cubicBezTo>
                    <a:pt x="39" y="1083"/>
                    <a:pt x="31" y="1083"/>
                    <a:pt x="31" y="1075"/>
                  </a:cubicBezTo>
                  <a:cubicBezTo>
                    <a:pt x="23" y="1075"/>
                    <a:pt x="23" y="1075"/>
                    <a:pt x="23" y="1075"/>
                  </a:cubicBezTo>
                  <a:cubicBezTo>
                    <a:pt x="16" y="1052"/>
                    <a:pt x="16" y="1052"/>
                    <a:pt x="23" y="1020"/>
                  </a:cubicBezTo>
                  <a:cubicBezTo>
                    <a:pt x="23" y="1012"/>
                    <a:pt x="23" y="1004"/>
                    <a:pt x="23" y="996"/>
                  </a:cubicBezTo>
                  <a:cubicBezTo>
                    <a:pt x="23" y="988"/>
                    <a:pt x="23" y="980"/>
                    <a:pt x="23" y="980"/>
                  </a:cubicBezTo>
                  <a:lnTo>
                    <a:pt x="23" y="980"/>
                  </a:lnTo>
                  <a:cubicBezTo>
                    <a:pt x="16" y="996"/>
                    <a:pt x="8" y="1012"/>
                    <a:pt x="8" y="1036"/>
                  </a:cubicBezTo>
                  <a:cubicBezTo>
                    <a:pt x="16" y="1043"/>
                    <a:pt x="16" y="1059"/>
                    <a:pt x="16" y="1067"/>
                  </a:cubicBezTo>
                  <a:cubicBezTo>
                    <a:pt x="16" y="1083"/>
                    <a:pt x="16" y="1099"/>
                    <a:pt x="23" y="1115"/>
                  </a:cubicBezTo>
                  <a:cubicBezTo>
                    <a:pt x="23" y="1123"/>
                    <a:pt x="23" y="1131"/>
                    <a:pt x="23" y="1131"/>
                  </a:cubicBezTo>
                  <a:cubicBezTo>
                    <a:pt x="23" y="1138"/>
                    <a:pt x="31" y="1138"/>
                    <a:pt x="31" y="1138"/>
                  </a:cubicBezTo>
                  <a:cubicBezTo>
                    <a:pt x="79" y="1162"/>
                    <a:pt x="118" y="1178"/>
                    <a:pt x="126" y="1178"/>
                  </a:cubicBezTo>
                  <a:cubicBezTo>
                    <a:pt x="158" y="1186"/>
                    <a:pt x="158" y="1194"/>
                    <a:pt x="158" y="1225"/>
                  </a:cubicBezTo>
                  <a:cubicBezTo>
                    <a:pt x="158" y="1225"/>
                    <a:pt x="166" y="1225"/>
                    <a:pt x="166" y="1233"/>
                  </a:cubicBezTo>
                  <a:cubicBezTo>
                    <a:pt x="166" y="1257"/>
                    <a:pt x="174" y="1257"/>
                    <a:pt x="174" y="1257"/>
                  </a:cubicBezTo>
                  <a:lnTo>
                    <a:pt x="181" y="1249"/>
                  </a:lnTo>
                  <a:cubicBezTo>
                    <a:pt x="190" y="1249"/>
                    <a:pt x="205" y="1241"/>
                    <a:pt x="213" y="1241"/>
                  </a:cubicBezTo>
                  <a:cubicBezTo>
                    <a:pt x="253" y="1241"/>
                    <a:pt x="268" y="1281"/>
                    <a:pt x="292" y="1320"/>
                  </a:cubicBezTo>
                  <a:cubicBezTo>
                    <a:pt x="300" y="1320"/>
                    <a:pt x="300" y="1328"/>
                    <a:pt x="308" y="1328"/>
                  </a:cubicBezTo>
                  <a:cubicBezTo>
                    <a:pt x="324" y="1368"/>
                    <a:pt x="308" y="1415"/>
                    <a:pt x="292" y="1455"/>
                  </a:cubicBezTo>
                  <a:cubicBezTo>
                    <a:pt x="292" y="1471"/>
                    <a:pt x="284" y="1478"/>
                    <a:pt x="284" y="1494"/>
                  </a:cubicBezTo>
                  <a:cubicBezTo>
                    <a:pt x="276" y="1526"/>
                    <a:pt x="284" y="1549"/>
                    <a:pt x="292" y="1558"/>
                  </a:cubicBezTo>
                  <a:cubicBezTo>
                    <a:pt x="300" y="1565"/>
                    <a:pt x="316" y="1565"/>
                    <a:pt x="324" y="1565"/>
                  </a:cubicBezTo>
                  <a:cubicBezTo>
                    <a:pt x="348" y="1573"/>
                    <a:pt x="379" y="1573"/>
                    <a:pt x="395" y="1589"/>
                  </a:cubicBezTo>
                  <a:cubicBezTo>
                    <a:pt x="411" y="1605"/>
                    <a:pt x="434" y="1613"/>
                    <a:pt x="466" y="1613"/>
                  </a:cubicBezTo>
                  <a:cubicBezTo>
                    <a:pt x="490" y="1613"/>
                    <a:pt x="506" y="1613"/>
                    <a:pt x="521" y="1605"/>
                  </a:cubicBezTo>
                  <a:cubicBezTo>
                    <a:pt x="529" y="1605"/>
                    <a:pt x="545" y="1597"/>
                    <a:pt x="545" y="1597"/>
                  </a:cubicBezTo>
                  <a:cubicBezTo>
                    <a:pt x="561" y="1589"/>
                    <a:pt x="569" y="1581"/>
                    <a:pt x="577" y="1581"/>
                  </a:cubicBezTo>
                  <a:cubicBezTo>
                    <a:pt x="585" y="1581"/>
                    <a:pt x="601" y="1589"/>
                    <a:pt x="608" y="1589"/>
                  </a:cubicBezTo>
                  <a:cubicBezTo>
                    <a:pt x="624" y="1597"/>
                    <a:pt x="640" y="1605"/>
                    <a:pt x="648" y="1605"/>
                  </a:cubicBezTo>
                  <a:cubicBezTo>
                    <a:pt x="656" y="1605"/>
                    <a:pt x="656" y="1605"/>
                    <a:pt x="664" y="1597"/>
                  </a:cubicBezTo>
                  <a:cubicBezTo>
                    <a:pt x="672" y="1597"/>
                    <a:pt x="680" y="1597"/>
                    <a:pt x="696" y="1597"/>
                  </a:cubicBezTo>
                  <a:cubicBezTo>
                    <a:pt x="727" y="1597"/>
                    <a:pt x="735" y="1605"/>
                    <a:pt x="751" y="1629"/>
                  </a:cubicBezTo>
                  <a:cubicBezTo>
                    <a:pt x="759" y="1636"/>
                    <a:pt x="759" y="1636"/>
                    <a:pt x="759" y="1636"/>
                  </a:cubicBezTo>
                  <a:cubicBezTo>
                    <a:pt x="759" y="1636"/>
                    <a:pt x="759" y="1644"/>
                    <a:pt x="767" y="1644"/>
                  </a:cubicBezTo>
                  <a:cubicBezTo>
                    <a:pt x="774" y="1668"/>
                    <a:pt x="782" y="1668"/>
                    <a:pt x="790" y="1668"/>
                  </a:cubicBezTo>
                  <a:cubicBezTo>
                    <a:pt x="798" y="1668"/>
                    <a:pt x="806" y="1660"/>
                    <a:pt x="822" y="1660"/>
                  </a:cubicBezTo>
                  <a:cubicBezTo>
                    <a:pt x="838" y="1660"/>
                    <a:pt x="861" y="1668"/>
                    <a:pt x="869" y="1676"/>
                  </a:cubicBezTo>
                  <a:cubicBezTo>
                    <a:pt x="877" y="1684"/>
                    <a:pt x="885" y="1684"/>
                    <a:pt x="893" y="1684"/>
                  </a:cubicBezTo>
                  <a:cubicBezTo>
                    <a:pt x="909" y="1684"/>
                    <a:pt x="940" y="1668"/>
                    <a:pt x="956" y="1660"/>
                  </a:cubicBezTo>
                  <a:cubicBezTo>
                    <a:pt x="956" y="1660"/>
                    <a:pt x="964" y="1660"/>
                    <a:pt x="972" y="1660"/>
                  </a:cubicBezTo>
                  <a:cubicBezTo>
                    <a:pt x="996" y="1660"/>
                    <a:pt x="1027" y="1668"/>
                    <a:pt x="1051" y="1700"/>
                  </a:cubicBezTo>
                  <a:cubicBezTo>
                    <a:pt x="1059" y="1708"/>
                    <a:pt x="1075" y="1716"/>
                    <a:pt x="1091" y="1716"/>
                  </a:cubicBezTo>
                  <a:cubicBezTo>
                    <a:pt x="1114" y="1716"/>
                    <a:pt x="1146" y="1708"/>
                    <a:pt x="1154" y="1700"/>
                  </a:cubicBezTo>
                  <a:cubicBezTo>
                    <a:pt x="1162" y="1692"/>
                    <a:pt x="1186" y="1692"/>
                    <a:pt x="1217" y="1692"/>
                  </a:cubicBezTo>
                  <a:cubicBezTo>
                    <a:pt x="1241" y="1692"/>
                    <a:pt x="1273" y="1692"/>
                    <a:pt x="1304" y="1692"/>
                  </a:cubicBezTo>
                  <a:cubicBezTo>
                    <a:pt x="1336" y="1692"/>
                    <a:pt x="1344" y="1692"/>
                    <a:pt x="1344" y="1692"/>
                  </a:cubicBezTo>
                  <a:lnTo>
                    <a:pt x="1344" y="1692"/>
                  </a:lnTo>
                  <a:cubicBezTo>
                    <a:pt x="1344" y="1692"/>
                    <a:pt x="1344" y="1684"/>
                    <a:pt x="1351" y="1676"/>
                  </a:cubicBezTo>
                  <a:cubicBezTo>
                    <a:pt x="1351" y="1676"/>
                    <a:pt x="1359" y="1668"/>
                    <a:pt x="1375" y="1668"/>
                  </a:cubicBezTo>
                  <a:cubicBezTo>
                    <a:pt x="1391" y="1668"/>
                    <a:pt x="1415" y="1676"/>
                    <a:pt x="1438" y="1684"/>
                  </a:cubicBezTo>
                  <a:cubicBezTo>
                    <a:pt x="1446" y="1692"/>
                    <a:pt x="1470" y="1692"/>
                    <a:pt x="1486" y="1692"/>
                  </a:cubicBezTo>
                  <a:cubicBezTo>
                    <a:pt x="1510" y="1692"/>
                    <a:pt x="1533" y="1684"/>
                    <a:pt x="1549" y="1684"/>
                  </a:cubicBezTo>
                  <a:cubicBezTo>
                    <a:pt x="1549" y="1684"/>
                    <a:pt x="1549" y="1684"/>
                    <a:pt x="1557" y="168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3" name="Freeform 261"/>
            <p:cNvSpPr>
              <a:spLocks noChangeArrowheads="1"/>
            </p:cNvSpPr>
            <p:nvPr/>
          </p:nvSpPr>
          <p:spPr bwMode="auto">
            <a:xfrm>
              <a:off x="8516733" y="3345758"/>
              <a:ext cx="1185166" cy="1897192"/>
            </a:xfrm>
            <a:custGeom>
              <a:avLst/>
              <a:gdLst>
                <a:gd name="T0" fmla="*/ 2213 w 2254"/>
                <a:gd name="T1" fmla="*/ 2364 h 3606"/>
                <a:gd name="T2" fmla="*/ 2213 w 2254"/>
                <a:gd name="T3" fmla="*/ 2364 h 3606"/>
                <a:gd name="T4" fmla="*/ 2142 w 2254"/>
                <a:gd name="T5" fmla="*/ 2292 h 3606"/>
                <a:gd name="T6" fmla="*/ 2079 w 2254"/>
                <a:gd name="T7" fmla="*/ 2395 h 3606"/>
                <a:gd name="T8" fmla="*/ 2039 w 2254"/>
                <a:gd name="T9" fmla="*/ 2371 h 3606"/>
                <a:gd name="T10" fmla="*/ 1992 w 2254"/>
                <a:gd name="T11" fmla="*/ 2371 h 3606"/>
                <a:gd name="T12" fmla="*/ 1897 w 2254"/>
                <a:gd name="T13" fmla="*/ 2348 h 3606"/>
                <a:gd name="T14" fmla="*/ 1834 w 2254"/>
                <a:gd name="T15" fmla="*/ 2340 h 3606"/>
                <a:gd name="T16" fmla="*/ 1778 w 2254"/>
                <a:gd name="T17" fmla="*/ 2371 h 3606"/>
                <a:gd name="T18" fmla="*/ 1707 w 2254"/>
                <a:gd name="T19" fmla="*/ 2348 h 3606"/>
                <a:gd name="T20" fmla="*/ 1652 w 2254"/>
                <a:gd name="T21" fmla="*/ 2387 h 3606"/>
                <a:gd name="T22" fmla="*/ 1620 w 2254"/>
                <a:gd name="T23" fmla="*/ 2355 h 3606"/>
                <a:gd name="T24" fmla="*/ 1589 w 2254"/>
                <a:gd name="T25" fmla="*/ 2229 h 3606"/>
                <a:gd name="T26" fmla="*/ 1518 w 2254"/>
                <a:gd name="T27" fmla="*/ 2158 h 3606"/>
                <a:gd name="T28" fmla="*/ 1494 w 2254"/>
                <a:gd name="T29" fmla="*/ 2079 h 3606"/>
                <a:gd name="T30" fmla="*/ 1478 w 2254"/>
                <a:gd name="T31" fmla="*/ 1960 h 3606"/>
                <a:gd name="T32" fmla="*/ 1423 w 2254"/>
                <a:gd name="T33" fmla="*/ 1850 h 3606"/>
                <a:gd name="T34" fmla="*/ 1439 w 2254"/>
                <a:gd name="T35" fmla="*/ 1739 h 3606"/>
                <a:gd name="T36" fmla="*/ 1352 w 2254"/>
                <a:gd name="T37" fmla="*/ 1747 h 3606"/>
                <a:gd name="T38" fmla="*/ 1257 w 2254"/>
                <a:gd name="T39" fmla="*/ 1794 h 3606"/>
                <a:gd name="T40" fmla="*/ 1225 w 2254"/>
                <a:gd name="T41" fmla="*/ 1771 h 3606"/>
                <a:gd name="T42" fmla="*/ 1186 w 2254"/>
                <a:gd name="T43" fmla="*/ 1739 h 3606"/>
                <a:gd name="T44" fmla="*/ 1194 w 2254"/>
                <a:gd name="T45" fmla="*/ 1668 h 3606"/>
                <a:gd name="T46" fmla="*/ 1241 w 2254"/>
                <a:gd name="T47" fmla="*/ 1644 h 3606"/>
                <a:gd name="T48" fmla="*/ 1257 w 2254"/>
                <a:gd name="T49" fmla="*/ 1565 h 3606"/>
                <a:gd name="T50" fmla="*/ 1257 w 2254"/>
                <a:gd name="T51" fmla="*/ 1454 h 3606"/>
                <a:gd name="T52" fmla="*/ 1304 w 2254"/>
                <a:gd name="T53" fmla="*/ 1367 h 3606"/>
                <a:gd name="T54" fmla="*/ 1336 w 2254"/>
                <a:gd name="T55" fmla="*/ 1249 h 3606"/>
                <a:gd name="T56" fmla="*/ 1272 w 2254"/>
                <a:gd name="T57" fmla="*/ 1249 h 3606"/>
                <a:gd name="T58" fmla="*/ 1194 w 2254"/>
                <a:gd name="T59" fmla="*/ 1162 h 3606"/>
                <a:gd name="T60" fmla="*/ 1170 w 2254"/>
                <a:gd name="T61" fmla="*/ 1083 h 3606"/>
                <a:gd name="T62" fmla="*/ 1114 w 2254"/>
                <a:gd name="T63" fmla="*/ 1012 h 3606"/>
                <a:gd name="T64" fmla="*/ 1091 w 2254"/>
                <a:gd name="T65" fmla="*/ 917 h 3606"/>
                <a:gd name="T66" fmla="*/ 1035 w 2254"/>
                <a:gd name="T67" fmla="*/ 870 h 3606"/>
                <a:gd name="T68" fmla="*/ 980 w 2254"/>
                <a:gd name="T69" fmla="*/ 798 h 3606"/>
                <a:gd name="T70" fmla="*/ 1004 w 2254"/>
                <a:gd name="T71" fmla="*/ 696 h 3606"/>
                <a:gd name="T72" fmla="*/ 925 w 2254"/>
                <a:gd name="T73" fmla="*/ 545 h 3606"/>
                <a:gd name="T74" fmla="*/ 941 w 2254"/>
                <a:gd name="T75" fmla="*/ 450 h 3606"/>
                <a:gd name="T76" fmla="*/ 972 w 2254"/>
                <a:gd name="T77" fmla="*/ 292 h 3606"/>
                <a:gd name="T78" fmla="*/ 996 w 2254"/>
                <a:gd name="T79" fmla="*/ 126 h 3606"/>
                <a:gd name="T80" fmla="*/ 1004 w 2254"/>
                <a:gd name="T81" fmla="*/ 63 h 3606"/>
                <a:gd name="T82" fmla="*/ 672 w 2254"/>
                <a:gd name="T83" fmla="*/ 0 h 3606"/>
                <a:gd name="T84" fmla="*/ 553 w 2254"/>
                <a:gd name="T85" fmla="*/ 593 h 3606"/>
                <a:gd name="T86" fmla="*/ 450 w 2254"/>
                <a:gd name="T87" fmla="*/ 1051 h 3606"/>
                <a:gd name="T88" fmla="*/ 442 w 2254"/>
                <a:gd name="T89" fmla="*/ 1249 h 3606"/>
                <a:gd name="T90" fmla="*/ 435 w 2254"/>
                <a:gd name="T91" fmla="*/ 1328 h 3606"/>
                <a:gd name="T92" fmla="*/ 482 w 2254"/>
                <a:gd name="T93" fmla="*/ 1486 h 3606"/>
                <a:gd name="T94" fmla="*/ 522 w 2254"/>
                <a:gd name="T95" fmla="*/ 1628 h 3606"/>
                <a:gd name="T96" fmla="*/ 442 w 2254"/>
                <a:gd name="T97" fmla="*/ 1747 h 3606"/>
                <a:gd name="T98" fmla="*/ 371 w 2254"/>
                <a:gd name="T99" fmla="*/ 1818 h 3606"/>
                <a:gd name="T100" fmla="*/ 355 w 2254"/>
                <a:gd name="T101" fmla="*/ 1889 h 3606"/>
                <a:gd name="T102" fmla="*/ 174 w 2254"/>
                <a:gd name="T103" fmla="*/ 2079 h 3606"/>
                <a:gd name="T104" fmla="*/ 229 w 2254"/>
                <a:gd name="T105" fmla="*/ 2182 h 3606"/>
                <a:gd name="T106" fmla="*/ 229 w 2254"/>
                <a:gd name="T107" fmla="*/ 2277 h 3606"/>
                <a:gd name="T108" fmla="*/ 221 w 2254"/>
                <a:gd name="T109" fmla="*/ 2340 h 3606"/>
                <a:gd name="T110" fmla="*/ 174 w 2254"/>
                <a:gd name="T111" fmla="*/ 2435 h 3606"/>
                <a:gd name="T112" fmla="*/ 0 w 2254"/>
                <a:gd name="T113" fmla="*/ 3217 h 3606"/>
                <a:gd name="T114" fmla="*/ 2063 w 2254"/>
                <a:gd name="T115" fmla="*/ 3605 h 3606"/>
                <a:gd name="T116" fmla="*/ 2253 w 2254"/>
                <a:gd name="T117" fmla="*/ 2427 h 3606"/>
                <a:gd name="T118" fmla="*/ 2213 w 2254"/>
                <a:gd name="T119" fmla="*/ 2364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4" h="3606">
                  <a:moveTo>
                    <a:pt x="2213" y="2364"/>
                  </a:moveTo>
                  <a:lnTo>
                    <a:pt x="2213" y="2364"/>
                  </a:lnTo>
                  <a:cubicBezTo>
                    <a:pt x="2205" y="2316"/>
                    <a:pt x="2174" y="2316"/>
                    <a:pt x="2142" y="2292"/>
                  </a:cubicBezTo>
                  <a:cubicBezTo>
                    <a:pt x="2111" y="2277"/>
                    <a:pt x="2126" y="2348"/>
                    <a:pt x="2079" y="2395"/>
                  </a:cubicBezTo>
                  <a:cubicBezTo>
                    <a:pt x="2031" y="2435"/>
                    <a:pt x="2079" y="2395"/>
                    <a:pt x="2039" y="2371"/>
                  </a:cubicBezTo>
                  <a:cubicBezTo>
                    <a:pt x="2000" y="2348"/>
                    <a:pt x="2024" y="2364"/>
                    <a:pt x="1992" y="2371"/>
                  </a:cubicBezTo>
                  <a:cubicBezTo>
                    <a:pt x="1952" y="2379"/>
                    <a:pt x="1929" y="2371"/>
                    <a:pt x="1897" y="2348"/>
                  </a:cubicBezTo>
                  <a:cubicBezTo>
                    <a:pt x="1865" y="2324"/>
                    <a:pt x="1850" y="2332"/>
                    <a:pt x="1834" y="2340"/>
                  </a:cubicBezTo>
                  <a:cubicBezTo>
                    <a:pt x="1818" y="2348"/>
                    <a:pt x="1802" y="2371"/>
                    <a:pt x="1778" y="2371"/>
                  </a:cubicBezTo>
                  <a:cubicBezTo>
                    <a:pt x="1747" y="2364"/>
                    <a:pt x="1739" y="2355"/>
                    <a:pt x="1707" y="2348"/>
                  </a:cubicBezTo>
                  <a:cubicBezTo>
                    <a:pt x="1676" y="2332"/>
                    <a:pt x="1676" y="2355"/>
                    <a:pt x="1652" y="2387"/>
                  </a:cubicBezTo>
                  <a:cubicBezTo>
                    <a:pt x="1628" y="2411"/>
                    <a:pt x="1628" y="2371"/>
                    <a:pt x="1620" y="2355"/>
                  </a:cubicBezTo>
                  <a:cubicBezTo>
                    <a:pt x="1605" y="2332"/>
                    <a:pt x="1589" y="2269"/>
                    <a:pt x="1589" y="2229"/>
                  </a:cubicBezTo>
                  <a:cubicBezTo>
                    <a:pt x="1589" y="2190"/>
                    <a:pt x="1573" y="2166"/>
                    <a:pt x="1518" y="2158"/>
                  </a:cubicBezTo>
                  <a:cubicBezTo>
                    <a:pt x="1454" y="2142"/>
                    <a:pt x="1478" y="2126"/>
                    <a:pt x="1494" y="2079"/>
                  </a:cubicBezTo>
                  <a:cubicBezTo>
                    <a:pt x="1510" y="2031"/>
                    <a:pt x="1502" y="2000"/>
                    <a:pt x="1478" y="1960"/>
                  </a:cubicBezTo>
                  <a:cubicBezTo>
                    <a:pt x="1446" y="1921"/>
                    <a:pt x="1439" y="1889"/>
                    <a:pt x="1423" y="1850"/>
                  </a:cubicBezTo>
                  <a:cubicBezTo>
                    <a:pt x="1407" y="1818"/>
                    <a:pt x="1439" y="1787"/>
                    <a:pt x="1439" y="1739"/>
                  </a:cubicBezTo>
                  <a:cubicBezTo>
                    <a:pt x="1431" y="1700"/>
                    <a:pt x="1383" y="1723"/>
                    <a:pt x="1352" y="1747"/>
                  </a:cubicBezTo>
                  <a:cubicBezTo>
                    <a:pt x="1328" y="1778"/>
                    <a:pt x="1312" y="1778"/>
                    <a:pt x="1257" y="1794"/>
                  </a:cubicBezTo>
                  <a:cubicBezTo>
                    <a:pt x="1194" y="1802"/>
                    <a:pt x="1257" y="1794"/>
                    <a:pt x="1225" y="1771"/>
                  </a:cubicBezTo>
                  <a:cubicBezTo>
                    <a:pt x="1194" y="1747"/>
                    <a:pt x="1178" y="1747"/>
                    <a:pt x="1186" y="1739"/>
                  </a:cubicBezTo>
                  <a:cubicBezTo>
                    <a:pt x="1194" y="1723"/>
                    <a:pt x="1201" y="1700"/>
                    <a:pt x="1194" y="1668"/>
                  </a:cubicBezTo>
                  <a:cubicBezTo>
                    <a:pt x="1194" y="1636"/>
                    <a:pt x="1217" y="1644"/>
                    <a:pt x="1241" y="1644"/>
                  </a:cubicBezTo>
                  <a:cubicBezTo>
                    <a:pt x="1257" y="1644"/>
                    <a:pt x="1265" y="1581"/>
                    <a:pt x="1257" y="1565"/>
                  </a:cubicBezTo>
                  <a:cubicBezTo>
                    <a:pt x="1257" y="1541"/>
                    <a:pt x="1241" y="1502"/>
                    <a:pt x="1257" y="1454"/>
                  </a:cubicBezTo>
                  <a:cubicBezTo>
                    <a:pt x="1265" y="1415"/>
                    <a:pt x="1296" y="1383"/>
                    <a:pt x="1304" y="1367"/>
                  </a:cubicBezTo>
                  <a:cubicBezTo>
                    <a:pt x="1320" y="1344"/>
                    <a:pt x="1344" y="1296"/>
                    <a:pt x="1336" y="1249"/>
                  </a:cubicBezTo>
                  <a:cubicBezTo>
                    <a:pt x="1328" y="1201"/>
                    <a:pt x="1304" y="1257"/>
                    <a:pt x="1272" y="1249"/>
                  </a:cubicBezTo>
                  <a:cubicBezTo>
                    <a:pt x="1233" y="1241"/>
                    <a:pt x="1233" y="1194"/>
                    <a:pt x="1194" y="1162"/>
                  </a:cubicBezTo>
                  <a:cubicBezTo>
                    <a:pt x="1146" y="1130"/>
                    <a:pt x="1178" y="1130"/>
                    <a:pt x="1170" y="1083"/>
                  </a:cubicBezTo>
                  <a:cubicBezTo>
                    <a:pt x="1162" y="1036"/>
                    <a:pt x="1154" y="1036"/>
                    <a:pt x="1114" y="1012"/>
                  </a:cubicBezTo>
                  <a:cubicBezTo>
                    <a:pt x="1075" y="988"/>
                    <a:pt x="1099" y="956"/>
                    <a:pt x="1091" y="917"/>
                  </a:cubicBezTo>
                  <a:cubicBezTo>
                    <a:pt x="1083" y="877"/>
                    <a:pt x="1051" y="893"/>
                    <a:pt x="1035" y="870"/>
                  </a:cubicBezTo>
                  <a:cubicBezTo>
                    <a:pt x="1012" y="838"/>
                    <a:pt x="980" y="838"/>
                    <a:pt x="980" y="798"/>
                  </a:cubicBezTo>
                  <a:cubicBezTo>
                    <a:pt x="980" y="767"/>
                    <a:pt x="1004" y="735"/>
                    <a:pt x="1004" y="696"/>
                  </a:cubicBezTo>
                  <a:cubicBezTo>
                    <a:pt x="996" y="656"/>
                    <a:pt x="941" y="577"/>
                    <a:pt x="925" y="545"/>
                  </a:cubicBezTo>
                  <a:cubicBezTo>
                    <a:pt x="917" y="514"/>
                    <a:pt x="933" y="482"/>
                    <a:pt x="941" y="450"/>
                  </a:cubicBezTo>
                  <a:cubicBezTo>
                    <a:pt x="941" y="419"/>
                    <a:pt x="964" y="332"/>
                    <a:pt x="972" y="292"/>
                  </a:cubicBezTo>
                  <a:cubicBezTo>
                    <a:pt x="988" y="253"/>
                    <a:pt x="996" y="158"/>
                    <a:pt x="996" y="126"/>
                  </a:cubicBezTo>
                  <a:cubicBezTo>
                    <a:pt x="996" y="111"/>
                    <a:pt x="996" y="79"/>
                    <a:pt x="1004" y="63"/>
                  </a:cubicBezTo>
                  <a:cubicBezTo>
                    <a:pt x="885" y="39"/>
                    <a:pt x="775" y="16"/>
                    <a:pt x="672" y="0"/>
                  </a:cubicBezTo>
                  <a:cubicBezTo>
                    <a:pt x="648" y="111"/>
                    <a:pt x="561" y="561"/>
                    <a:pt x="553" y="593"/>
                  </a:cubicBezTo>
                  <a:cubicBezTo>
                    <a:pt x="545" y="617"/>
                    <a:pt x="466" y="1020"/>
                    <a:pt x="450" y="1051"/>
                  </a:cubicBezTo>
                  <a:cubicBezTo>
                    <a:pt x="427" y="1083"/>
                    <a:pt x="427" y="1225"/>
                    <a:pt x="442" y="1249"/>
                  </a:cubicBezTo>
                  <a:cubicBezTo>
                    <a:pt x="450" y="1265"/>
                    <a:pt x="435" y="1312"/>
                    <a:pt x="435" y="1328"/>
                  </a:cubicBezTo>
                  <a:cubicBezTo>
                    <a:pt x="427" y="1352"/>
                    <a:pt x="435" y="1454"/>
                    <a:pt x="482" y="1486"/>
                  </a:cubicBezTo>
                  <a:cubicBezTo>
                    <a:pt x="529" y="1526"/>
                    <a:pt x="545" y="1613"/>
                    <a:pt x="522" y="1628"/>
                  </a:cubicBezTo>
                  <a:cubicBezTo>
                    <a:pt x="506" y="1644"/>
                    <a:pt x="442" y="1731"/>
                    <a:pt x="442" y="1747"/>
                  </a:cubicBezTo>
                  <a:cubicBezTo>
                    <a:pt x="442" y="1771"/>
                    <a:pt x="395" y="1794"/>
                    <a:pt x="371" y="1818"/>
                  </a:cubicBezTo>
                  <a:cubicBezTo>
                    <a:pt x="348" y="1850"/>
                    <a:pt x="348" y="1873"/>
                    <a:pt x="355" y="1889"/>
                  </a:cubicBezTo>
                  <a:cubicBezTo>
                    <a:pt x="355" y="1897"/>
                    <a:pt x="166" y="2040"/>
                    <a:pt x="174" y="2079"/>
                  </a:cubicBezTo>
                  <a:cubicBezTo>
                    <a:pt x="182" y="2126"/>
                    <a:pt x="166" y="2158"/>
                    <a:pt x="229" y="2182"/>
                  </a:cubicBezTo>
                  <a:cubicBezTo>
                    <a:pt x="284" y="2213"/>
                    <a:pt x="245" y="2253"/>
                    <a:pt x="229" y="2277"/>
                  </a:cubicBezTo>
                  <a:cubicBezTo>
                    <a:pt x="221" y="2292"/>
                    <a:pt x="237" y="2316"/>
                    <a:pt x="221" y="2340"/>
                  </a:cubicBezTo>
                  <a:cubicBezTo>
                    <a:pt x="205" y="2364"/>
                    <a:pt x="174" y="2411"/>
                    <a:pt x="174" y="2435"/>
                  </a:cubicBezTo>
                  <a:cubicBezTo>
                    <a:pt x="174" y="2458"/>
                    <a:pt x="31" y="3075"/>
                    <a:pt x="0" y="3217"/>
                  </a:cubicBezTo>
                  <a:cubicBezTo>
                    <a:pt x="640" y="3360"/>
                    <a:pt x="1352" y="3494"/>
                    <a:pt x="2063" y="3605"/>
                  </a:cubicBezTo>
                  <a:cubicBezTo>
                    <a:pt x="2253" y="2427"/>
                    <a:pt x="2253" y="2427"/>
                    <a:pt x="2253" y="2427"/>
                  </a:cubicBezTo>
                  <a:cubicBezTo>
                    <a:pt x="2229" y="2411"/>
                    <a:pt x="2221" y="2395"/>
                    <a:pt x="2213" y="236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4" name="Freeform 262"/>
            <p:cNvSpPr>
              <a:spLocks noChangeArrowheads="1"/>
            </p:cNvSpPr>
            <p:nvPr/>
          </p:nvSpPr>
          <p:spPr bwMode="auto">
            <a:xfrm>
              <a:off x="8514414" y="3341119"/>
              <a:ext cx="1194442" cy="1901831"/>
            </a:xfrm>
            <a:custGeom>
              <a:avLst/>
              <a:gdLst>
                <a:gd name="T0" fmla="*/ 8 w 2270"/>
                <a:gd name="T1" fmla="*/ 3233 h 3614"/>
                <a:gd name="T2" fmla="*/ 221 w 2270"/>
                <a:gd name="T3" fmla="*/ 2356 h 3614"/>
                <a:gd name="T4" fmla="*/ 237 w 2270"/>
                <a:gd name="T5" fmla="*/ 2277 h 3614"/>
                <a:gd name="T6" fmla="*/ 182 w 2270"/>
                <a:gd name="T7" fmla="*/ 2087 h 3614"/>
                <a:gd name="T8" fmla="*/ 379 w 2270"/>
                <a:gd name="T9" fmla="*/ 1826 h 3614"/>
                <a:gd name="T10" fmla="*/ 537 w 2270"/>
                <a:gd name="T11" fmla="*/ 1605 h 3614"/>
                <a:gd name="T12" fmla="*/ 450 w 2270"/>
                <a:gd name="T13" fmla="*/ 1257 h 3614"/>
                <a:gd name="T14" fmla="*/ 672 w 2270"/>
                <a:gd name="T15" fmla="*/ 0 h 3614"/>
                <a:gd name="T16" fmla="*/ 1012 w 2270"/>
                <a:gd name="T17" fmla="*/ 71 h 3614"/>
                <a:gd name="T18" fmla="*/ 949 w 2270"/>
                <a:gd name="T19" fmla="*/ 458 h 3614"/>
                <a:gd name="T20" fmla="*/ 1012 w 2270"/>
                <a:gd name="T21" fmla="*/ 704 h 3614"/>
                <a:gd name="T22" fmla="*/ 1043 w 2270"/>
                <a:gd name="T23" fmla="*/ 869 h 3614"/>
                <a:gd name="T24" fmla="*/ 1122 w 2270"/>
                <a:gd name="T25" fmla="*/ 1012 h 3614"/>
                <a:gd name="T26" fmla="*/ 1202 w 2270"/>
                <a:gd name="T27" fmla="*/ 1170 h 3614"/>
                <a:gd name="T28" fmla="*/ 1312 w 2270"/>
                <a:gd name="T29" fmla="*/ 1241 h 3614"/>
                <a:gd name="T30" fmla="*/ 1312 w 2270"/>
                <a:gd name="T31" fmla="*/ 1375 h 3614"/>
                <a:gd name="T32" fmla="*/ 1249 w 2270"/>
                <a:gd name="T33" fmla="*/ 1652 h 3614"/>
                <a:gd name="T34" fmla="*/ 1209 w 2270"/>
                <a:gd name="T35" fmla="*/ 1676 h 3614"/>
                <a:gd name="T36" fmla="*/ 1233 w 2270"/>
                <a:gd name="T37" fmla="*/ 1771 h 3614"/>
                <a:gd name="T38" fmla="*/ 1360 w 2270"/>
                <a:gd name="T39" fmla="*/ 1755 h 3614"/>
                <a:gd name="T40" fmla="*/ 1439 w 2270"/>
                <a:gd name="T41" fmla="*/ 1858 h 3614"/>
                <a:gd name="T42" fmla="*/ 1494 w 2270"/>
                <a:gd name="T43" fmla="*/ 2111 h 3614"/>
                <a:gd name="T44" fmla="*/ 1628 w 2270"/>
                <a:gd name="T45" fmla="*/ 2356 h 3614"/>
                <a:gd name="T46" fmla="*/ 1668 w 2270"/>
                <a:gd name="T47" fmla="*/ 2372 h 3614"/>
                <a:gd name="T48" fmla="*/ 1826 w 2270"/>
                <a:gd name="T49" fmla="*/ 2356 h 3614"/>
                <a:gd name="T50" fmla="*/ 1913 w 2270"/>
                <a:gd name="T51" fmla="*/ 2356 h 3614"/>
                <a:gd name="T52" fmla="*/ 2024 w 2270"/>
                <a:gd name="T53" fmla="*/ 2363 h 3614"/>
                <a:gd name="T54" fmla="*/ 2119 w 2270"/>
                <a:gd name="T55" fmla="*/ 2332 h 3614"/>
                <a:gd name="T56" fmla="*/ 2221 w 2270"/>
                <a:gd name="T57" fmla="*/ 2372 h 3614"/>
                <a:gd name="T58" fmla="*/ 8 w 2270"/>
                <a:gd name="T59" fmla="*/ 3225 h 3614"/>
                <a:gd name="T60" fmla="*/ 2213 w 2270"/>
                <a:gd name="T61" fmla="*/ 2372 h 3614"/>
                <a:gd name="T62" fmla="*/ 2126 w 2270"/>
                <a:gd name="T63" fmla="*/ 2332 h 3614"/>
                <a:gd name="T64" fmla="*/ 2055 w 2270"/>
                <a:gd name="T65" fmla="*/ 2419 h 3614"/>
                <a:gd name="T66" fmla="*/ 2024 w 2270"/>
                <a:gd name="T67" fmla="*/ 2372 h 3614"/>
                <a:gd name="T68" fmla="*/ 1873 w 2270"/>
                <a:gd name="T69" fmla="*/ 2348 h 3614"/>
                <a:gd name="T70" fmla="*/ 1786 w 2270"/>
                <a:gd name="T71" fmla="*/ 2379 h 3614"/>
                <a:gd name="T72" fmla="*/ 1676 w 2270"/>
                <a:gd name="T73" fmla="*/ 2372 h 3614"/>
                <a:gd name="T74" fmla="*/ 1620 w 2270"/>
                <a:gd name="T75" fmla="*/ 2363 h 3614"/>
                <a:gd name="T76" fmla="*/ 1486 w 2270"/>
                <a:gd name="T77" fmla="*/ 2111 h 3614"/>
                <a:gd name="T78" fmla="*/ 1431 w 2270"/>
                <a:gd name="T79" fmla="*/ 1866 h 3614"/>
                <a:gd name="T80" fmla="*/ 1367 w 2270"/>
                <a:gd name="T81" fmla="*/ 1763 h 3614"/>
                <a:gd name="T82" fmla="*/ 1233 w 2270"/>
                <a:gd name="T83" fmla="*/ 1795 h 3614"/>
                <a:gd name="T84" fmla="*/ 1194 w 2270"/>
                <a:gd name="T85" fmla="*/ 1747 h 3614"/>
                <a:gd name="T86" fmla="*/ 1233 w 2270"/>
                <a:gd name="T87" fmla="*/ 1644 h 3614"/>
                <a:gd name="T88" fmla="*/ 1257 w 2270"/>
                <a:gd name="T89" fmla="*/ 1462 h 3614"/>
                <a:gd name="T90" fmla="*/ 1336 w 2270"/>
                <a:gd name="T91" fmla="*/ 1241 h 3614"/>
                <a:gd name="T92" fmla="*/ 1241 w 2270"/>
                <a:gd name="T93" fmla="*/ 1225 h 3614"/>
                <a:gd name="T94" fmla="*/ 1138 w 2270"/>
                <a:gd name="T95" fmla="*/ 1036 h 3614"/>
                <a:gd name="T96" fmla="*/ 1067 w 2270"/>
                <a:gd name="T97" fmla="*/ 893 h 3614"/>
                <a:gd name="T98" fmla="*/ 996 w 2270"/>
                <a:gd name="T99" fmla="*/ 767 h 3614"/>
                <a:gd name="T100" fmla="*/ 933 w 2270"/>
                <a:gd name="T101" fmla="*/ 490 h 3614"/>
                <a:gd name="T102" fmla="*/ 1004 w 2270"/>
                <a:gd name="T103" fmla="*/ 71 h 3614"/>
                <a:gd name="T104" fmla="*/ 458 w 2270"/>
                <a:gd name="T105" fmla="*/ 1059 h 3614"/>
                <a:gd name="T106" fmla="*/ 490 w 2270"/>
                <a:gd name="T107" fmla="*/ 1494 h 3614"/>
                <a:gd name="T108" fmla="*/ 411 w 2270"/>
                <a:gd name="T109" fmla="*/ 1810 h 3614"/>
                <a:gd name="T110" fmla="*/ 308 w 2270"/>
                <a:gd name="T111" fmla="*/ 1952 h 3614"/>
                <a:gd name="T112" fmla="*/ 269 w 2270"/>
                <a:gd name="T113" fmla="*/ 2221 h 3614"/>
                <a:gd name="T114" fmla="*/ 237 w 2270"/>
                <a:gd name="T115" fmla="*/ 2348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3614">
                  <a:moveTo>
                    <a:pt x="2071" y="3613"/>
                  </a:moveTo>
                  <a:lnTo>
                    <a:pt x="2071" y="3613"/>
                  </a:lnTo>
                  <a:lnTo>
                    <a:pt x="2071" y="3613"/>
                  </a:lnTo>
                  <a:cubicBezTo>
                    <a:pt x="1431" y="3518"/>
                    <a:pt x="735" y="3391"/>
                    <a:pt x="8" y="3233"/>
                  </a:cubicBezTo>
                  <a:cubicBezTo>
                    <a:pt x="0" y="3233"/>
                    <a:pt x="0" y="3233"/>
                    <a:pt x="0" y="3233"/>
                  </a:cubicBezTo>
                  <a:cubicBezTo>
                    <a:pt x="0" y="3225"/>
                    <a:pt x="0" y="3225"/>
                    <a:pt x="0" y="3225"/>
                  </a:cubicBezTo>
                  <a:cubicBezTo>
                    <a:pt x="87" y="2854"/>
                    <a:pt x="182" y="2459"/>
                    <a:pt x="182" y="2443"/>
                  </a:cubicBezTo>
                  <a:cubicBezTo>
                    <a:pt x="182" y="2419"/>
                    <a:pt x="205" y="2379"/>
                    <a:pt x="221" y="2356"/>
                  </a:cubicBezTo>
                  <a:cubicBezTo>
                    <a:pt x="229" y="2348"/>
                    <a:pt x="229" y="2348"/>
                    <a:pt x="229" y="2348"/>
                  </a:cubicBezTo>
                  <a:cubicBezTo>
                    <a:pt x="237" y="2332"/>
                    <a:pt x="237" y="2324"/>
                    <a:pt x="229" y="2316"/>
                  </a:cubicBezTo>
                  <a:cubicBezTo>
                    <a:pt x="229" y="2300"/>
                    <a:pt x="229" y="2292"/>
                    <a:pt x="237" y="2285"/>
                  </a:cubicBezTo>
                  <a:cubicBezTo>
                    <a:pt x="237" y="2277"/>
                    <a:pt x="237" y="2277"/>
                    <a:pt x="237" y="2277"/>
                  </a:cubicBezTo>
                  <a:cubicBezTo>
                    <a:pt x="245" y="2269"/>
                    <a:pt x="269" y="2245"/>
                    <a:pt x="261" y="2221"/>
                  </a:cubicBezTo>
                  <a:cubicBezTo>
                    <a:pt x="261" y="2213"/>
                    <a:pt x="245" y="2206"/>
                    <a:pt x="229" y="2198"/>
                  </a:cubicBezTo>
                  <a:cubicBezTo>
                    <a:pt x="182" y="2174"/>
                    <a:pt x="182" y="2142"/>
                    <a:pt x="182" y="2111"/>
                  </a:cubicBezTo>
                  <a:cubicBezTo>
                    <a:pt x="182" y="2103"/>
                    <a:pt x="182" y="2095"/>
                    <a:pt x="182" y="2087"/>
                  </a:cubicBezTo>
                  <a:cubicBezTo>
                    <a:pt x="174" y="2063"/>
                    <a:pt x="237" y="2008"/>
                    <a:pt x="308" y="1945"/>
                  </a:cubicBezTo>
                  <a:cubicBezTo>
                    <a:pt x="332" y="1921"/>
                    <a:pt x="356" y="1897"/>
                    <a:pt x="356" y="1897"/>
                  </a:cubicBezTo>
                  <a:lnTo>
                    <a:pt x="356" y="1897"/>
                  </a:lnTo>
                  <a:cubicBezTo>
                    <a:pt x="356" y="1881"/>
                    <a:pt x="348" y="1850"/>
                    <a:pt x="379" y="1826"/>
                  </a:cubicBezTo>
                  <a:cubicBezTo>
                    <a:pt x="387" y="1818"/>
                    <a:pt x="395" y="1810"/>
                    <a:pt x="403" y="1802"/>
                  </a:cubicBezTo>
                  <a:cubicBezTo>
                    <a:pt x="427" y="1786"/>
                    <a:pt x="443" y="1771"/>
                    <a:pt x="443" y="1755"/>
                  </a:cubicBezTo>
                  <a:cubicBezTo>
                    <a:pt x="443" y="1731"/>
                    <a:pt x="506" y="1652"/>
                    <a:pt x="530" y="1628"/>
                  </a:cubicBezTo>
                  <a:cubicBezTo>
                    <a:pt x="537" y="1628"/>
                    <a:pt x="537" y="1621"/>
                    <a:pt x="537" y="1605"/>
                  </a:cubicBezTo>
                  <a:cubicBezTo>
                    <a:pt x="537" y="1573"/>
                    <a:pt x="514" y="1526"/>
                    <a:pt x="490" y="1502"/>
                  </a:cubicBezTo>
                  <a:cubicBezTo>
                    <a:pt x="443" y="1462"/>
                    <a:pt x="435" y="1360"/>
                    <a:pt x="435" y="1336"/>
                  </a:cubicBezTo>
                  <a:cubicBezTo>
                    <a:pt x="435" y="1328"/>
                    <a:pt x="443" y="1328"/>
                    <a:pt x="443" y="1320"/>
                  </a:cubicBezTo>
                  <a:cubicBezTo>
                    <a:pt x="450" y="1296"/>
                    <a:pt x="450" y="1273"/>
                    <a:pt x="450" y="1257"/>
                  </a:cubicBezTo>
                  <a:cubicBezTo>
                    <a:pt x="435" y="1233"/>
                    <a:pt x="435" y="1091"/>
                    <a:pt x="450" y="1059"/>
                  </a:cubicBezTo>
                  <a:cubicBezTo>
                    <a:pt x="466" y="1036"/>
                    <a:pt x="506" y="830"/>
                    <a:pt x="537" y="704"/>
                  </a:cubicBezTo>
                  <a:cubicBezTo>
                    <a:pt x="545" y="648"/>
                    <a:pt x="561" y="609"/>
                    <a:pt x="561" y="593"/>
                  </a:cubicBezTo>
                  <a:cubicBezTo>
                    <a:pt x="569" y="577"/>
                    <a:pt x="624" y="277"/>
                    <a:pt x="672" y="0"/>
                  </a:cubicBezTo>
                  <a:lnTo>
                    <a:pt x="672" y="0"/>
                  </a:lnTo>
                  <a:cubicBezTo>
                    <a:pt x="680" y="0"/>
                    <a:pt x="680" y="0"/>
                    <a:pt x="680" y="0"/>
                  </a:cubicBezTo>
                  <a:cubicBezTo>
                    <a:pt x="783" y="24"/>
                    <a:pt x="893" y="47"/>
                    <a:pt x="1012" y="71"/>
                  </a:cubicBezTo>
                  <a:lnTo>
                    <a:pt x="1012" y="71"/>
                  </a:lnTo>
                  <a:lnTo>
                    <a:pt x="1012" y="71"/>
                  </a:lnTo>
                  <a:cubicBezTo>
                    <a:pt x="1012" y="95"/>
                    <a:pt x="1004" y="119"/>
                    <a:pt x="1004" y="134"/>
                  </a:cubicBezTo>
                  <a:cubicBezTo>
                    <a:pt x="1004" y="166"/>
                    <a:pt x="1004" y="261"/>
                    <a:pt x="988" y="300"/>
                  </a:cubicBezTo>
                  <a:cubicBezTo>
                    <a:pt x="972" y="340"/>
                    <a:pt x="956" y="427"/>
                    <a:pt x="949" y="458"/>
                  </a:cubicBezTo>
                  <a:cubicBezTo>
                    <a:pt x="949" y="466"/>
                    <a:pt x="949" y="482"/>
                    <a:pt x="941" y="490"/>
                  </a:cubicBezTo>
                  <a:cubicBezTo>
                    <a:pt x="933" y="514"/>
                    <a:pt x="933" y="530"/>
                    <a:pt x="941" y="553"/>
                  </a:cubicBezTo>
                  <a:cubicBezTo>
                    <a:pt x="941" y="569"/>
                    <a:pt x="956" y="585"/>
                    <a:pt x="964" y="601"/>
                  </a:cubicBezTo>
                  <a:cubicBezTo>
                    <a:pt x="988" y="640"/>
                    <a:pt x="1012" y="680"/>
                    <a:pt x="1012" y="704"/>
                  </a:cubicBezTo>
                  <a:cubicBezTo>
                    <a:pt x="1012" y="727"/>
                    <a:pt x="1012" y="743"/>
                    <a:pt x="1004" y="767"/>
                  </a:cubicBezTo>
                  <a:cubicBezTo>
                    <a:pt x="996" y="783"/>
                    <a:pt x="996" y="798"/>
                    <a:pt x="996" y="806"/>
                  </a:cubicBezTo>
                  <a:cubicBezTo>
                    <a:pt x="996" y="830"/>
                    <a:pt x="1004" y="838"/>
                    <a:pt x="1020" y="854"/>
                  </a:cubicBezTo>
                  <a:cubicBezTo>
                    <a:pt x="1027" y="854"/>
                    <a:pt x="1036" y="862"/>
                    <a:pt x="1043" y="869"/>
                  </a:cubicBezTo>
                  <a:cubicBezTo>
                    <a:pt x="1051" y="885"/>
                    <a:pt x="1059" y="885"/>
                    <a:pt x="1067" y="885"/>
                  </a:cubicBezTo>
                  <a:cubicBezTo>
                    <a:pt x="1083" y="893"/>
                    <a:pt x="1099" y="893"/>
                    <a:pt x="1107" y="925"/>
                  </a:cubicBezTo>
                  <a:cubicBezTo>
                    <a:pt x="1107" y="933"/>
                    <a:pt x="1107" y="949"/>
                    <a:pt x="1107" y="964"/>
                  </a:cubicBezTo>
                  <a:cubicBezTo>
                    <a:pt x="1099" y="980"/>
                    <a:pt x="1099" y="1004"/>
                    <a:pt x="1122" y="1012"/>
                  </a:cubicBezTo>
                  <a:cubicBezTo>
                    <a:pt x="1130" y="1020"/>
                    <a:pt x="1138" y="1020"/>
                    <a:pt x="1146" y="1028"/>
                  </a:cubicBezTo>
                  <a:cubicBezTo>
                    <a:pt x="1170" y="1044"/>
                    <a:pt x="1178" y="1051"/>
                    <a:pt x="1186" y="1091"/>
                  </a:cubicBezTo>
                  <a:cubicBezTo>
                    <a:pt x="1186" y="1107"/>
                    <a:pt x="1186" y="1122"/>
                    <a:pt x="1178" y="1131"/>
                  </a:cubicBezTo>
                  <a:cubicBezTo>
                    <a:pt x="1178" y="1146"/>
                    <a:pt x="1178" y="1146"/>
                    <a:pt x="1202" y="1170"/>
                  </a:cubicBezTo>
                  <a:cubicBezTo>
                    <a:pt x="1225" y="1186"/>
                    <a:pt x="1233" y="1202"/>
                    <a:pt x="1249" y="1217"/>
                  </a:cubicBezTo>
                  <a:cubicBezTo>
                    <a:pt x="1257" y="1233"/>
                    <a:pt x="1265" y="1249"/>
                    <a:pt x="1280" y="1249"/>
                  </a:cubicBezTo>
                  <a:cubicBezTo>
                    <a:pt x="1280" y="1257"/>
                    <a:pt x="1280" y="1257"/>
                    <a:pt x="1289" y="1257"/>
                  </a:cubicBezTo>
                  <a:cubicBezTo>
                    <a:pt x="1296" y="1257"/>
                    <a:pt x="1304" y="1249"/>
                    <a:pt x="1312" y="1241"/>
                  </a:cubicBezTo>
                  <a:cubicBezTo>
                    <a:pt x="1320" y="1241"/>
                    <a:pt x="1328" y="1233"/>
                    <a:pt x="1336" y="1233"/>
                  </a:cubicBezTo>
                  <a:cubicBezTo>
                    <a:pt x="1344" y="1233"/>
                    <a:pt x="1344" y="1249"/>
                    <a:pt x="1344" y="1257"/>
                  </a:cubicBezTo>
                  <a:cubicBezTo>
                    <a:pt x="1352" y="1296"/>
                    <a:pt x="1336" y="1352"/>
                    <a:pt x="1320" y="1375"/>
                  </a:cubicBezTo>
                  <a:cubicBezTo>
                    <a:pt x="1312" y="1375"/>
                    <a:pt x="1312" y="1375"/>
                    <a:pt x="1312" y="1375"/>
                  </a:cubicBezTo>
                  <a:cubicBezTo>
                    <a:pt x="1296" y="1399"/>
                    <a:pt x="1273" y="1431"/>
                    <a:pt x="1265" y="1462"/>
                  </a:cubicBezTo>
                  <a:cubicBezTo>
                    <a:pt x="1257" y="1502"/>
                    <a:pt x="1265" y="1542"/>
                    <a:pt x="1273" y="1565"/>
                  </a:cubicBezTo>
                  <a:cubicBezTo>
                    <a:pt x="1273" y="1589"/>
                    <a:pt x="1273" y="1628"/>
                    <a:pt x="1257" y="1644"/>
                  </a:cubicBezTo>
                  <a:cubicBezTo>
                    <a:pt x="1257" y="1652"/>
                    <a:pt x="1249" y="1652"/>
                    <a:pt x="1249" y="1652"/>
                  </a:cubicBezTo>
                  <a:cubicBezTo>
                    <a:pt x="1241" y="1652"/>
                    <a:pt x="1241" y="1652"/>
                    <a:pt x="1241" y="1652"/>
                  </a:cubicBezTo>
                  <a:cubicBezTo>
                    <a:pt x="1233" y="1652"/>
                    <a:pt x="1233" y="1652"/>
                    <a:pt x="1233" y="1652"/>
                  </a:cubicBezTo>
                  <a:cubicBezTo>
                    <a:pt x="1225" y="1652"/>
                    <a:pt x="1217" y="1652"/>
                    <a:pt x="1209" y="1660"/>
                  </a:cubicBezTo>
                  <a:cubicBezTo>
                    <a:pt x="1209" y="1660"/>
                    <a:pt x="1209" y="1668"/>
                    <a:pt x="1209" y="1676"/>
                  </a:cubicBezTo>
                  <a:cubicBezTo>
                    <a:pt x="1209" y="1708"/>
                    <a:pt x="1202" y="1731"/>
                    <a:pt x="1194" y="1747"/>
                  </a:cubicBezTo>
                  <a:lnTo>
                    <a:pt x="1194" y="1747"/>
                  </a:lnTo>
                  <a:cubicBezTo>
                    <a:pt x="1194" y="1755"/>
                    <a:pt x="1194" y="1755"/>
                    <a:pt x="1202" y="1755"/>
                  </a:cubicBezTo>
                  <a:cubicBezTo>
                    <a:pt x="1209" y="1763"/>
                    <a:pt x="1217" y="1763"/>
                    <a:pt x="1233" y="1771"/>
                  </a:cubicBezTo>
                  <a:cubicBezTo>
                    <a:pt x="1241" y="1779"/>
                    <a:pt x="1241" y="1786"/>
                    <a:pt x="1241" y="1786"/>
                  </a:cubicBezTo>
                  <a:cubicBezTo>
                    <a:pt x="1241" y="1795"/>
                    <a:pt x="1241" y="1795"/>
                    <a:pt x="1241" y="1802"/>
                  </a:cubicBezTo>
                  <a:cubicBezTo>
                    <a:pt x="1241" y="1795"/>
                    <a:pt x="1249" y="1795"/>
                    <a:pt x="1257" y="1795"/>
                  </a:cubicBezTo>
                  <a:cubicBezTo>
                    <a:pt x="1320" y="1786"/>
                    <a:pt x="1336" y="1779"/>
                    <a:pt x="1360" y="1755"/>
                  </a:cubicBezTo>
                  <a:cubicBezTo>
                    <a:pt x="1375" y="1739"/>
                    <a:pt x="1407" y="1723"/>
                    <a:pt x="1423" y="1723"/>
                  </a:cubicBezTo>
                  <a:cubicBezTo>
                    <a:pt x="1431" y="1723"/>
                    <a:pt x="1447" y="1731"/>
                    <a:pt x="1447" y="1747"/>
                  </a:cubicBezTo>
                  <a:cubicBezTo>
                    <a:pt x="1447" y="1771"/>
                    <a:pt x="1447" y="1786"/>
                    <a:pt x="1439" y="1802"/>
                  </a:cubicBezTo>
                  <a:cubicBezTo>
                    <a:pt x="1431" y="1818"/>
                    <a:pt x="1431" y="1842"/>
                    <a:pt x="1439" y="1858"/>
                  </a:cubicBezTo>
                  <a:cubicBezTo>
                    <a:pt x="1439" y="1866"/>
                    <a:pt x="1439" y="1866"/>
                    <a:pt x="1439" y="1873"/>
                  </a:cubicBezTo>
                  <a:cubicBezTo>
                    <a:pt x="1454" y="1905"/>
                    <a:pt x="1462" y="1929"/>
                    <a:pt x="1486" y="1961"/>
                  </a:cubicBezTo>
                  <a:cubicBezTo>
                    <a:pt x="1518" y="2000"/>
                    <a:pt x="1518" y="2039"/>
                    <a:pt x="1510" y="2087"/>
                  </a:cubicBezTo>
                  <a:cubicBezTo>
                    <a:pt x="1502" y="2095"/>
                    <a:pt x="1502" y="2103"/>
                    <a:pt x="1494" y="2111"/>
                  </a:cubicBezTo>
                  <a:cubicBezTo>
                    <a:pt x="1494" y="2126"/>
                    <a:pt x="1486" y="2134"/>
                    <a:pt x="1486" y="2142"/>
                  </a:cubicBezTo>
                  <a:cubicBezTo>
                    <a:pt x="1494" y="2150"/>
                    <a:pt x="1502" y="2158"/>
                    <a:pt x="1526" y="2158"/>
                  </a:cubicBezTo>
                  <a:cubicBezTo>
                    <a:pt x="1581" y="2174"/>
                    <a:pt x="1597" y="2190"/>
                    <a:pt x="1597" y="2237"/>
                  </a:cubicBezTo>
                  <a:cubicBezTo>
                    <a:pt x="1597" y="2277"/>
                    <a:pt x="1620" y="2340"/>
                    <a:pt x="1628" y="2356"/>
                  </a:cubicBezTo>
                  <a:cubicBezTo>
                    <a:pt x="1636" y="2363"/>
                    <a:pt x="1636" y="2372"/>
                    <a:pt x="1636" y="2379"/>
                  </a:cubicBezTo>
                  <a:cubicBezTo>
                    <a:pt x="1644" y="2387"/>
                    <a:pt x="1644" y="2395"/>
                    <a:pt x="1652" y="2395"/>
                  </a:cubicBezTo>
                  <a:cubicBezTo>
                    <a:pt x="1652" y="2395"/>
                    <a:pt x="1652" y="2395"/>
                    <a:pt x="1660" y="2387"/>
                  </a:cubicBezTo>
                  <a:cubicBezTo>
                    <a:pt x="1668" y="2379"/>
                    <a:pt x="1668" y="2372"/>
                    <a:pt x="1668" y="2372"/>
                  </a:cubicBezTo>
                  <a:cubicBezTo>
                    <a:pt x="1684" y="2348"/>
                    <a:pt x="1692" y="2340"/>
                    <a:pt x="1715" y="2348"/>
                  </a:cubicBezTo>
                  <a:cubicBezTo>
                    <a:pt x="1731" y="2356"/>
                    <a:pt x="1739" y="2356"/>
                    <a:pt x="1747" y="2363"/>
                  </a:cubicBezTo>
                  <a:cubicBezTo>
                    <a:pt x="1763" y="2372"/>
                    <a:pt x="1771" y="2372"/>
                    <a:pt x="1786" y="2372"/>
                  </a:cubicBezTo>
                  <a:cubicBezTo>
                    <a:pt x="1802" y="2379"/>
                    <a:pt x="1810" y="2363"/>
                    <a:pt x="1826" y="2356"/>
                  </a:cubicBezTo>
                  <a:cubicBezTo>
                    <a:pt x="1826" y="2356"/>
                    <a:pt x="1834" y="2348"/>
                    <a:pt x="1842" y="2348"/>
                  </a:cubicBezTo>
                  <a:lnTo>
                    <a:pt x="1842" y="2348"/>
                  </a:lnTo>
                  <a:cubicBezTo>
                    <a:pt x="1850" y="2340"/>
                    <a:pt x="1858" y="2340"/>
                    <a:pt x="1873" y="2340"/>
                  </a:cubicBezTo>
                  <a:cubicBezTo>
                    <a:pt x="1881" y="2340"/>
                    <a:pt x="1897" y="2340"/>
                    <a:pt x="1913" y="2356"/>
                  </a:cubicBezTo>
                  <a:cubicBezTo>
                    <a:pt x="1937" y="2372"/>
                    <a:pt x="1953" y="2379"/>
                    <a:pt x="1976" y="2379"/>
                  </a:cubicBezTo>
                  <a:cubicBezTo>
                    <a:pt x="1984" y="2379"/>
                    <a:pt x="1984" y="2379"/>
                    <a:pt x="1992" y="2379"/>
                  </a:cubicBezTo>
                  <a:cubicBezTo>
                    <a:pt x="2008" y="2372"/>
                    <a:pt x="2016" y="2372"/>
                    <a:pt x="2016" y="2372"/>
                  </a:cubicBezTo>
                  <a:cubicBezTo>
                    <a:pt x="2016" y="2363"/>
                    <a:pt x="2024" y="2363"/>
                    <a:pt x="2024" y="2363"/>
                  </a:cubicBezTo>
                  <a:cubicBezTo>
                    <a:pt x="2032" y="2363"/>
                    <a:pt x="2039" y="2363"/>
                    <a:pt x="2047" y="2372"/>
                  </a:cubicBezTo>
                  <a:cubicBezTo>
                    <a:pt x="2071" y="2387"/>
                    <a:pt x="2063" y="2403"/>
                    <a:pt x="2063" y="2411"/>
                  </a:cubicBezTo>
                  <a:cubicBezTo>
                    <a:pt x="2071" y="2411"/>
                    <a:pt x="2071" y="2403"/>
                    <a:pt x="2079" y="2395"/>
                  </a:cubicBezTo>
                  <a:cubicBezTo>
                    <a:pt x="2103" y="2379"/>
                    <a:pt x="2111" y="2348"/>
                    <a:pt x="2119" y="2332"/>
                  </a:cubicBezTo>
                  <a:cubicBezTo>
                    <a:pt x="2126" y="2308"/>
                    <a:pt x="2134" y="2300"/>
                    <a:pt x="2142" y="2300"/>
                  </a:cubicBezTo>
                  <a:cubicBezTo>
                    <a:pt x="2150" y="2300"/>
                    <a:pt x="2150" y="2300"/>
                    <a:pt x="2150" y="2300"/>
                  </a:cubicBezTo>
                  <a:cubicBezTo>
                    <a:pt x="2158" y="2300"/>
                    <a:pt x="2166" y="2308"/>
                    <a:pt x="2166" y="2308"/>
                  </a:cubicBezTo>
                  <a:cubicBezTo>
                    <a:pt x="2197" y="2324"/>
                    <a:pt x="2213" y="2332"/>
                    <a:pt x="2221" y="2372"/>
                  </a:cubicBezTo>
                  <a:cubicBezTo>
                    <a:pt x="2229" y="2403"/>
                    <a:pt x="2237" y="2419"/>
                    <a:pt x="2261" y="2427"/>
                  </a:cubicBezTo>
                  <a:cubicBezTo>
                    <a:pt x="2269" y="2427"/>
                    <a:pt x="2269" y="2427"/>
                    <a:pt x="2269" y="2427"/>
                  </a:cubicBezTo>
                  <a:lnTo>
                    <a:pt x="2071" y="3613"/>
                  </a:lnTo>
                  <a:close/>
                  <a:moveTo>
                    <a:pt x="8" y="3225"/>
                  </a:moveTo>
                  <a:lnTo>
                    <a:pt x="8" y="3225"/>
                  </a:lnTo>
                  <a:cubicBezTo>
                    <a:pt x="743" y="3383"/>
                    <a:pt x="1431" y="3510"/>
                    <a:pt x="2063" y="3605"/>
                  </a:cubicBezTo>
                  <a:cubicBezTo>
                    <a:pt x="2261" y="2435"/>
                    <a:pt x="2261" y="2435"/>
                    <a:pt x="2261" y="2435"/>
                  </a:cubicBezTo>
                  <a:cubicBezTo>
                    <a:pt x="2237" y="2419"/>
                    <a:pt x="2221" y="2403"/>
                    <a:pt x="2213" y="2372"/>
                  </a:cubicBezTo>
                  <a:cubicBezTo>
                    <a:pt x="2213" y="2340"/>
                    <a:pt x="2190" y="2324"/>
                    <a:pt x="2166" y="2316"/>
                  </a:cubicBezTo>
                  <a:cubicBezTo>
                    <a:pt x="2158" y="2316"/>
                    <a:pt x="2158" y="2308"/>
                    <a:pt x="2150" y="2308"/>
                  </a:cubicBezTo>
                  <a:lnTo>
                    <a:pt x="2142" y="2308"/>
                  </a:lnTo>
                  <a:cubicBezTo>
                    <a:pt x="2134" y="2308"/>
                    <a:pt x="2134" y="2316"/>
                    <a:pt x="2126" y="2332"/>
                  </a:cubicBezTo>
                  <a:cubicBezTo>
                    <a:pt x="2119" y="2356"/>
                    <a:pt x="2111" y="2379"/>
                    <a:pt x="2087" y="2403"/>
                  </a:cubicBezTo>
                  <a:cubicBezTo>
                    <a:pt x="2071" y="2419"/>
                    <a:pt x="2063" y="2427"/>
                    <a:pt x="2063" y="2427"/>
                  </a:cubicBezTo>
                  <a:lnTo>
                    <a:pt x="2063" y="2427"/>
                  </a:lnTo>
                  <a:cubicBezTo>
                    <a:pt x="2055" y="2419"/>
                    <a:pt x="2055" y="2419"/>
                    <a:pt x="2055" y="2419"/>
                  </a:cubicBezTo>
                  <a:cubicBezTo>
                    <a:pt x="2055" y="2419"/>
                    <a:pt x="2055" y="2419"/>
                    <a:pt x="2055" y="2411"/>
                  </a:cubicBezTo>
                  <a:cubicBezTo>
                    <a:pt x="2063" y="2403"/>
                    <a:pt x="2063" y="2387"/>
                    <a:pt x="2047" y="2379"/>
                  </a:cubicBezTo>
                  <a:cubicBezTo>
                    <a:pt x="2032" y="2372"/>
                    <a:pt x="2024" y="2372"/>
                    <a:pt x="2024" y="2372"/>
                  </a:cubicBezTo>
                  <a:lnTo>
                    <a:pt x="2024" y="2372"/>
                  </a:lnTo>
                  <a:cubicBezTo>
                    <a:pt x="2016" y="2379"/>
                    <a:pt x="2008" y="2379"/>
                    <a:pt x="2000" y="2387"/>
                  </a:cubicBezTo>
                  <a:cubicBezTo>
                    <a:pt x="1992" y="2387"/>
                    <a:pt x="1984" y="2387"/>
                    <a:pt x="1976" y="2387"/>
                  </a:cubicBezTo>
                  <a:cubicBezTo>
                    <a:pt x="1953" y="2387"/>
                    <a:pt x="1929" y="2379"/>
                    <a:pt x="1905" y="2356"/>
                  </a:cubicBezTo>
                  <a:cubicBezTo>
                    <a:pt x="1897" y="2348"/>
                    <a:pt x="1881" y="2348"/>
                    <a:pt x="1873" y="2348"/>
                  </a:cubicBezTo>
                  <a:cubicBezTo>
                    <a:pt x="1866" y="2348"/>
                    <a:pt x="1850" y="2348"/>
                    <a:pt x="1850" y="2348"/>
                  </a:cubicBezTo>
                  <a:cubicBezTo>
                    <a:pt x="1842" y="2348"/>
                    <a:pt x="1842" y="2356"/>
                    <a:pt x="1842" y="2356"/>
                  </a:cubicBezTo>
                  <a:cubicBezTo>
                    <a:pt x="1834" y="2356"/>
                    <a:pt x="1834" y="2356"/>
                    <a:pt x="1826" y="2363"/>
                  </a:cubicBezTo>
                  <a:cubicBezTo>
                    <a:pt x="1818" y="2372"/>
                    <a:pt x="1802" y="2379"/>
                    <a:pt x="1786" y="2379"/>
                  </a:cubicBezTo>
                  <a:cubicBezTo>
                    <a:pt x="1763" y="2379"/>
                    <a:pt x="1755" y="2372"/>
                    <a:pt x="1747" y="2372"/>
                  </a:cubicBezTo>
                  <a:cubicBezTo>
                    <a:pt x="1739" y="2363"/>
                    <a:pt x="1731" y="2363"/>
                    <a:pt x="1715" y="2356"/>
                  </a:cubicBezTo>
                  <a:cubicBezTo>
                    <a:pt x="1707" y="2356"/>
                    <a:pt x="1700" y="2356"/>
                    <a:pt x="1700" y="2356"/>
                  </a:cubicBezTo>
                  <a:cubicBezTo>
                    <a:pt x="1692" y="2356"/>
                    <a:pt x="1684" y="2356"/>
                    <a:pt x="1676" y="2372"/>
                  </a:cubicBezTo>
                  <a:cubicBezTo>
                    <a:pt x="1676" y="2379"/>
                    <a:pt x="1668" y="2387"/>
                    <a:pt x="1668" y="2395"/>
                  </a:cubicBezTo>
                  <a:cubicBezTo>
                    <a:pt x="1660" y="2403"/>
                    <a:pt x="1652" y="2403"/>
                    <a:pt x="1652" y="2403"/>
                  </a:cubicBezTo>
                  <a:cubicBezTo>
                    <a:pt x="1636" y="2403"/>
                    <a:pt x="1636" y="2395"/>
                    <a:pt x="1628" y="2379"/>
                  </a:cubicBezTo>
                  <a:cubicBezTo>
                    <a:pt x="1628" y="2372"/>
                    <a:pt x="1628" y="2363"/>
                    <a:pt x="1620" y="2363"/>
                  </a:cubicBezTo>
                  <a:cubicBezTo>
                    <a:pt x="1613" y="2348"/>
                    <a:pt x="1589" y="2277"/>
                    <a:pt x="1589" y="2237"/>
                  </a:cubicBezTo>
                  <a:cubicBezTo>
                    <a:pt x="1589" y="2198"/>
                    <a:pt x="1581" y="2174"/>
                    <a:pt x="1518" y="2166"/>
                  </a:cubicBezTo>
                  <a:cubicBezTo>
                    <a:pt x="1502" y="2166"/>
                    <a:pt x="1486" y="2158"/>
                    <a:pt x="1486" y="2150"/>
                  </a:cubicBezTo>
                  <a:cubicBezTo>
                    <a:pt x="1478" y="2134"/>
                    <a:pt x="1486" y="2126"/>
                    <a:pt x="1486" y="2111"/>
                  </a:cubicBezTo>
                  <a:cubicBezTo>
                    <a:pt x="1494" y="2103"/>
                    <a:pt x="1494" y="2095"/>
                    <a:pt x="1502" y="2087"/>
                  </a:cubicBezTo>
                  <a:cubicBezTo>
                    <a:pt x="1510" y="2039"/>
                    <a:pt x="1510" y="2008"/>
                    <a:pt x="1478" y="1968"/>
                  </a:cubicBezTo>
                  <a:cubicBezTo>
                    <a:pt x="1454" y="1929"/>
                    <a:pt x="1447" y="1905"/>
                    <a:pt x="1431" y="1873"/>
                  </a:cubicBezTo>
                  <a:lnTo>
                    <a:pt x="1431" y="1866"/>
                  </a:lnTo>
                  <a:cubicBezTo>
                    <a:pt x="1423" y="1842"/>
                    <a:pt x="1423" y="1818"/>
                    <a:pt x="1431" y="1802"/>
                  </a:cubicBezTo>
                  <a:cubicBezTo>
                    <a:pt x="1439" y="1786"/>
                    <a:pt x="1439" y="1771"/>
                    <a:pt x="1439" y="1747"/>
                  </a:cubicBezTo>
                  <a:cubicBezTo>
                    <a:pt x="1439" y="1739"/>
                    <a:pt x="1431" y="1731"/>
                    <a:pt x="1423" y="1731"/>
                  </a:cubicBezTo>
                  <a:cubicBezTo>
                    <a:pt x="1407" y="1731"/>
                    <a:pt x="1383" y="1747"/>
                    <a:pt x="1367" y="1763"/>
                  </a:cubicBezTo>
                  <a:cubicBezTo>
                    <a:pt x="1336" y="1786"/>
                    <a:pt x="1320" y="1795"/>
                    <a:pt x="1265" y="1802"/>
                  </a:cubicBezTo>
                  <a:cubicBezTo>
                    <a:pt x="1249" y="1802"/>
                    <a:pt x="1241" y="1810"/>
                    <a:pt x="1233" y="1810"/>
                  </a:cubicBezTo>
                  <a:lnTo>
                    <a:pt x="1233" y="1802"/>
                  </a:lnTo>
                  <a:cubicBezTo>
                    <a:pt x="1225" y="1802"/>
                    <a:pt x="1233" y="1802"/>
                    <a:pt x="1233" y="1795"/>
                  </a:cubicBezTo>
                  <a:cubicBezTo>
                    <a:pt x="1233" y="1795"/>
                    <a:pt x="1233" y="1795"/>
                    <a:pt x="1233" y="1786"/>
                  </a:cubicBezTo>
                  <a:cubicBezTo>
                    <a:pt x="1233" y="1786"/>
                    <a:pt x="1233" y="1779"/>
                    <a:pt x="1225" y="1779"/>
                  </a:cubicBezTo>
                  <a:cubicBezTo>
                    <a:pt x="1217" y="1771"/>
                    <a:pt x="1209" y="1763"/>
                    <a:pt x="1202" y="1763"/>
                  </a:cubicBezTo>
                  <a:cubicBezTo>
                    <a:pt x="1194" y="1755"/>
                    <a:pt x="1186" y="1755"/>
                    <a:pt x="1194" y="1747"/>
                  </a:cubicBezTo>
                  <a:cubicBezTo>
                    <a:pt x="1194" y="1739"/>
                    <a:pt x="1194" y="1739"/>
                    <a:pt x="1194" y="1739"/>
                  </a:cubicBezTo>
                  <a:cubicBezTo>
                    <a:pt x="1194" y="1731"/>
                    <a:pt x="1202" y="1708"/>
                    <a:pt x="1202" y="1676"/>
                  </a:cubicBezTo>
                  <a:cubicBezTo>
                    <a:pt x="1202" y="1668"/>
                    <a:pt x="1202" y="1660"/>
                    <a:pt x="1209" y="1652"/>
                  </a:cubicBezTo>
                  <a:cubicBezTo>
                    <a:pt x="1209" y="1644"/>
                    <a:pt x="1225" y="1644"/>
                    <a:pt x="1233" y="1644"/>
                  </a:cubicBezTo>
                  <a:cubicBezTo>
                    <a:pt x="1233" y="1644"/>
                    <a:pt x="1233" y="1644"/>
                    <a:pt x="1241" y="1644"/>
                  </a:cubicBezTo>
                  <a:cubicBezTo>
                    <a:pt x="1241" y="1644"/>
                    <a:pt x="1249" y="1644"/>
                    <a:pt x="1257" y="1644"/>
                  </a:cubicBezTo>
                  <a:cubicBezTo>
                    <a:pt x="1265" y="1628"/>
                    <a:pt x="1265" y="1589"/>
                    <a:pt x="1265" y="1573"/>
                  </a:cubicBezTo>
                  <a:cubicBezTo>
                    <a:pt x="1257" y="1542"/>
                    <a:pt x="1249" y="1502"/>
                    <a:pt x="1257" y="1462"/>
                  </a:cubicBezTo>
                  <a:cubicBezTo>
                    <a:pt x="1265" y="1423"/>
                    <a:pt x="1296" y="1391"/>
                    <a:pt x="1312" y="1375"/>
                  </a:cubicBezTo>
                  <a:cubicBezTo>
                    <a:pt x="1312" y="1368"/>
                    <a:pt x="1312" y="1368"/>
                    <a:pt x="1312" y="1368"/>
                  </a:cubicBezTo>
                  <a:cubicBezTo>
                    <a:pt x="1328" y="1352"/>
                    <a:pt x="1344" y="1304"/>
                    <a:pt x="1344" y="1257"/>
                  </a:cubicBezTo>
                  <a:cubicBezTo>
                    <a:pt x="1336" y="1249"/>
                    <a:pt x="1336" y="1241"/>
                    <a:pt x="1336" y="1241"/>
                  </a:cubicBezTo>
                  <a:cubicBezTo>
                    <a:pt x="1328" y="1241"/>
                    <a:pt x="1328" y="1241"/>
                    <a:pt x="1320" y="1249"/>
                  </a:cubicBezTo>
                  <a:cubicBezTo>
                    <a:pt x="1312" y="1257"/>
                    <a:pt x="1296" y="1257"/>
                    <a:pt x="1289" y="1257"/>
                  </a:cubicBezTo>
                  <a:cubicBezTo>
                    <a:pt x="1280" y="1257"/>
                    <a:pt x="1280" y="1257"/>
                    <a:pt x="1280" y="1257"/>
                  </a:cubicBezTo>
                  <a:cubicBezTo>
                    <a:pt x="1257" y="1257"/>
                    <a:pt x="1249" y="1241"/>
                    <a:pt x="1241" y="1225"/>
                  </a:cubicBezTo>
                  <a:cubicBezTo>
                    <a:pt x="1233" y="1209"/>
                    <a:pt x="1217" y="1186"/>
                    <a:pt x="1194" y="1178"/>
                  </a:cubicBezTo>
                  <a:cubicBezTo>
                    <a:pt x="1170" y="1154"/>
                    <a:pt x="1170" y="1146"/>
                    <a:pt x="1170" y="1131"/>
                  </a:cubicBezTo>
                  <a:cubicBezTo>
                    <a:pt x="1178" y="1115"/>
                    <a:pt x="1178" y="1107"/>
                    <a:pt x="1178" y="1091"/>
                  </a:cubicBezTo>
                  <a:cubicBezTo>
                    <a:pt x="1170" y="1051"/>
                    <a:pt x="1162" y="1051"/>
                    <a:pt x="1138" y="1036"/>
                  </a:cubicBezTo>
                  <a:cubicBezTo>
                    <a:pt x="1130" y="1028"/>
                    <a:pt x="1130" y="1028"/>
                    <a:pt x="1122" y="1020"/>
                  </a:cubicBezTo>
                  <a:cubicBezTo>
                    <a:pt x="1091" y="1004"/>
                    <a:pt x="1091" y="980"/>
                    <a:pt x="1099" y="964"/>
                  </a:cubicBezTo>
                  <a:cubicBezTo>
                    <a:pt x="1099" y="949"/>
                    <a:pt x="1099" y="933"/>
                    <a:pt x="1099" y="925"/>
                  </a:cubicBezTo>
                  <a:cubicBezTo>
                    <a:pt x="1091" y="901"/>
                    <a:pt x="1083" y="901"/>
                    <a:pt x="1067" y="893"/>
                  </a:cubicBezTo>
                  <a:cubicBezTo>
                    <a:pt x="1059" y="893"/>
                    <a:pt x="1043" y="885"/>
                    <a:pt x="1036" y="878"/>
                  </a:cubicBezTo>
                  <a:cubicBezTo>
                    <a:pt x="1027" y="869"/>
                    <a:pt x="1020" y="862"/>
                    <a:pt x="1020" y="854"/>
                  </a:cubicBezTo>
                  <a:cubicBezTo>
                    <a:pt x="1004" y="846"/>
                    <a:pt x="988" y="830"/>
                    <a:pt x="988" y="806"/>
                  </a:cubicBezTo>
                  <a:cubicBezTo>
                    <a:pt x="988" y="791"/>
                    <a:pt x="996" y="783"/>
                    <a:pt x="996" y="767"/>
                  </a:cubicBezTo>
                  <a:cubicBezTo>
                    <a:pt x="1004" y="743"/>
                    <a:pt x="1004" y="727"/>
                    <a:pt x="1004" y="704"/>
                  </a:cubicBezTo>
                  <a:cubicBezTo>
                    <a:pt x="1004" y="680"/>
                    <a:pt x="980" y="640"/>
                    <a:pt x="956" y="609"/>
                  </a:cubicBezTo>
                  <a:cubicBezTo>
                    <a:pt x="949" y="585"/>
                    <a:pt x="933" y="569"/>
                    <a:pt x="933" y="553"/>
                  </a:cubicBezTo>
                  <a:cubicBezTo>
                    <a:pt x="925" y="538"/>
                    <a:pt x="933" y="514"/>
                    <a:pt x="933" y="490"/>
                  </a:cubicBezTo>
                  <a:cubicBezTo>
                    <a:pt x="941" y="482"/>
                    <a:pt x="941" y="466"/>
                    <a:pt x="941" y="458"/>
                  </a:cubicBezTo>
                  <a:cubicBezTo>
                    <a:pt x="949" y="427"/>
                    <a:pt x="964" y="340"/>
                    <a:pt x="980" y="300"/>
                  </a:cubicBezTo>
                  <a:cubicBezTo>
                    <a:pt x="996" y="261"/>
                    <a:pt x="996" y="158"/>
                    <a:pt x="996" y="134"/>
                  </a:cubicBezTo>
                  <a:cubicBezTo>
                    <a:pt x="996" y="119"/>
                    <a:pt x="1004" y="95"/>
                    <a:pt x="1004" y="71"/>
                  </a:cubicBezTo>
                  <a:cubicBezTo>
                    <a:pt x="893" y="55"/>
                    <a:pt x="783" y="32"/>
                    <a:pt x="680" y="8"/>
                  </a:cubicBezTo>
                  <a:cubicBezTo>
                    <a:pt x="656" y="142"/>
                    <a:pt x="577" y="577"/>
                    <a:pt x="569" y="601"/>
                  </a:cubicBezTo>
                  <a:cubicBezTo>
                    <a:pt x="561" y="609"/>
                    <a:pt x="553" y="648"/>
                    <a:pt x="545" y="711"/>
                  </a:cubicBezTo>
                  <a:cubicBezTo>
                    <a:pt x="514" y="838"/>
                    <a:pt x="474" y="1044"/>
                    <a:pt x="458" y="1059"/>
                  </a:cubicBezTo>
                  <a:cubicBezTo>
                    <a:pt x="443" y="1091"/>
                    <a:pt x="443" y="1233"/>
                    <a:pt x="450" y="1257"/>
                  </a:cubicBezTo>
                  <a:cubicBezTo>
                    <a:pt x="458" y="1273"/>
                    <a:pt x="458" y="1296"/>
                    <a:pt x="450" y="1320"/>
                  </a:cubicBezTo>
                  <a:cubicBezTo>
                    <a:pt x="450" y="1328"/>
                    <a:pt x="443" y="1336"/>
                    <a:pt x="443" y="1336"/>
                  </a:cubicBezTo>
                  <a:cubicBezTo>
                    <a:pt x="443" y="1360"/>
                    <a:pt x="450" y="1462"/>
                    <a:pt x="490" y="1494"/>
                  </a:cubicBezTo>
                  <a:cubicBezTo>
                    <a:pt x="522" y="1518"/>
                    <a:pt x="545" y="1573"/>
                    <a:pt x="545" y="1605"/>
                  </a:cubicBezTo>
                  <a:cubicBezTo>
                    <a:pt x="545" y="1621"/>
                    <a:pt x="537" y="1628"/>
                    <a:pt x="537" y="1636"/>
                  </a:cubicBezTo>
                  <a:cubicBezTo>
                    <a:pt x="514" y="1652"/>
                    <a:pt x="450" y="1739"/>
                    <a:pt x="450" y="1755"/>
                  </a:cubicBezTo>
                  <a:cubicBezTo>
                    <a:pt x="450" y="1771"/>
                    <a:pt x="435" y="1786"/>
                    <a:pt x="411" y="1810"/>
                  </a:cubicBezTo>
                  <a:cubicBezTo>
                    <a:pt x="403" y="1818"/>
                    <a:pt x="387" y="1826"/>
                    <a:pt x="379" y="1834"/>
                  </a:cubicBezTo>
                  <a:cubicBezTo>
                    <a:pt x="356" y="1858"/>
                    <a:pt x="363" y="1881"/>
                    <a:pt x="363" y="1889"/>
                  </a:cubicBezTo>
                  <a:cubicBezTo>
                    <a:pt x="363" y="1897"/>
                    <a:pt x="363" y="1897"/>
                    <a:pt x="363" y="1897"/>
                  </a:cubicBezTo>
                  <a:cubicBezTo>
                    <a:pt x="363" y="1897"/>
                    <a:pt x="356" y="1913"/>
                    <a:pt x="308" y="1952"/>
                  </a:cubicBezTo>
                  <a:cubicBezTo>
                    <a:pt x="261" y="1992"/>
                    <a:pt x="182" y="2063"/>
                    <a:pt x="190" y="2087"/>
                  </a:cubicBezTo>
                  <a:cubicBezTo>
                    <a:pt x="190" y="2095"/>
                    <a:pt x="190" y="2103"/>
                    <a:pt x="190" y="2111"/>
                  </a:cubicBezTo>
                  <a:cubicBezTo>
                    <a:pt x="190" y="2142"/>
                    <a:pt x="190" y="2166"/>
                    <a:pt x="237" y="2190"/>
                  </a:cubicBezTo>
                  <a:cubicBezTo>
                    <a:pt x="253" y="2198"/>
                    <a:pt x="261" y="2206"/>
                    <a:pt x="269" y="2221"/>
                  </a:cubicBezTo>
                  <a:cubicBezTo>
                    <a:pt x="277" y="2245"/>
                    <a:pt x="253" y="2269"/>
                    <a:pt x="245" y="2285"/>
                  </a:cubicBezTo>
                  <a:lnTo>
                    <a:pt x="245" y="2285"/>
                  </a:lnTo>
                  <a:cubicBezTo>
                    <a:pt x="237" y="2292"/>
                    <a:pt x="237" y="2300"/>
                    <a:pt x="237" y="2316"/>
                  </a:cubicBezTo>
                  <a:cubicBezTo>
                    <a:pt x="237" y="2324"/>
                    <a:pt x="245" y="2332"/>
                    <a:pt x="237" y="2348"/>
                  </a:cubicBezTo>
                  <a:cubicBezTo>
                    <a:pt x="229" y="2356"/>
                    <a:pt x="229" y="2356"/>
                    <a:pt x="229" y="2356"/>
                  </a:cubicBezTo>
                  <a:cubicBezTo>
                    <a:pt x="213" y="2379"/>
                    <a:pt x="190" y="2427"/>
                    <a:pt x="190" y="2443"/>
                  </a:cubicBezTo>
                  <a:cubicBezTo>
                    <a:pt x="190" y="2459"/>
                    <a:pt x="55" y="3043"/>
                    <a:pt x="8" y="3225"/>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5" name="Freeform 263"/>
            <p:cNvSpPr>
              <a:spLocks noChangeArrowheads="1"/>
            </p:cNvSpPr>
            <p:nvPr/>
          </p:nvSpPr>
          <p:spPr bwMode="auto">
            <a:xfrm>
              <a:off x="8999148" y="3378228"/>
              <a:ext cx="2020116" cy="1268660"/>
            </a:xfrm>
            <a:custGeom>
              <a:avLst/>
              <a:gdLst>
                <a:gd name="T0" fmla="*/ 87 w 3843"/>
                <a:gd name="T1" fmla="*/ 0 h 2412"/>
                <a:gd name="T2" fmla="*/ 87 w 3843"/>
                <a:gd name="T3" fmla="*/ 0 h 2412"/>
                <a:gd name="T4" fmla="*/ 79 w 3843"/>
                <a:gd name="T5" fmla="*/ 63 h 2412"/>
                <a:gd name="T6" fmla="*/ 55 w 3843"/>
                <a:gd name="T7" fmla="*/ 229 h 2412"/>
                <a:gd name="T8" fmla="*/ 24 w 3843"/>
                <a:gd name="T9" fmla="*/ 387 h 2412"/>
                <a:gd name="T10" fmla="*/ 8 w 3843"/>
                <a:gd name="T11" fmla="*/ 482 h 2412"/>
                <a:gd name="T12" fmla="*/ 87 w 3843"/>
                <a:gd name="T13" fmla="*/ 633 h 2412"/>
                <a:gd name="T14" fmla="*/ 63 w 3843"/>
                <a:gd name="T15" fmla="*/ 735 h 2412"/>
                <a:gd name="T16" fmla="*/ 118 w 3843"/>
                <a:gd name="T17" fmla="*/ 807 h 2412"/>
                <a:gd name="T18" fmla="*/ 174 w 3843"/>
                <a:gd name="T19" fmla="*/ 854 h 2412"/>
                <a:gd name="T20" fmla="*/ 197 w 3843"/>
                <a:gd name="T21" fmla="*/ 949 h 2412"/>
                <a:gd name="T22" fmla="*/ 253 w 3843"/>
                <a:gd name="T23" fmla="*/ 1020 h 2412"/>
                <a:gd name="T24" fmla="*/ 277 w 3843"/>
                <a:gd name="T25" fmla="*/ 1099 h 2412"/>
                <a:gd name="T26" fmla="*/ 355 w 3843"/>
                <a:gd name="T27" fmla="*/ 1186 h 2412"/>
                <a:gd name="T28" fmla="*/ 419 w 3843"/>
                <a:gd name="T29" fmla="*/ 1186 h 2412"/>
                <a:gd name="T30" fmla="*/ 387 w 3843"/>
                <a:gd name="T31" fmla="*/ 1304 h 2412"/>
                <a:gd name="T32" fmla="*/ 340 w 3843"/>
                <a:gd name="T33" fmla="*/ 1391 h 2412"/>
                <a:gd name="T34" fmla="*/ 340 w 3843"/>
                <a:gd name="T35" fmla="*/ 1502 h 2412"/>
                <a:gd name="T36" fmla="*/ 324 w 3843"/>
                <a:gd name="T37" fmla="*/ 1581 h 2412"/>
                <a:gd name="T38" fmla="*/ 277 w 3843"/>
                <a:gd name="T39" fmla="*/ 1605 h 2412"/>
                <a:gd name="T40" fmla="*/ 269 w 3843"/>
                <a:gd name="T41" fmla="*/ 1676 h 2412"/>
                <a:gd name="T42" fmla="*/ 308 w 3843"/>
                <a:gd name="T43" fmla="*/ 1708 h 2412"/>
                <a:gd name="T44" fmla="*/ 340 w 3843"/>
                <a:gd name="T45" fmla="*/ 1731 h 2412"/>
                <a:gd name="T46" fmla="*/ 435 w 3843"/>
                <a:gd name="T47" fmla="*/ 1684 h 2412"/>
                <a:gd name="T48" fmla="*/ 522 w 3843"/>
                <a:gd name="T49" fmla="*/ 1676 h 2412"/>
                <a:gd name="T50" fmla="*/ 506 w 3843"/>
                <a:gd name="T51" fmla="*/ 1787 h 2412"/>
                <a:gd name="T52" fmla="*/ 561 w 3843"/>
                <a:gd name="T53" fmla="*/ 1897 h 2412"/>
                <a:gd name="T54" fmla="*/ 577 w 3843"/>
                <a:gd name="T55" fmla="*/ 2016 h 2412"/>
                <a:gd name="T56" fmla="*/ 601 w 3843"/>
                <a:gd name="T57" fmla="*/ 2095 h 2412"/>
                <a:gd name="T58" fmla="*/ 672 w 3843"/>
                <a:gd name="T59" fmla="*/ 2166 h 2412"/>
                <a:gd name="T60" fmla="*/ 703 w 3843"/>
                <a:gd name="T61" fmla="*/ 2292 h 2412"/>
                <a:gd name="T62" fmla="*/ 735 w 3843"/>
                <a:gd name="T63" fmla="*/ 2324 h 2412"/>
                <a:gd name="T64" fmla="*/ 790 w 3843"/>
                <a:gd name="T65" fmla="*/ 2285 h 2412"/>
                <a:gd name="T66" fmla="*/ 861 w 3843"/>
                <a:gd name="T67" fmla="*/ 2308 h 2412"/>
                <a:gd name="T68" fmla="*/ 917 w 3843"/>
                <a:gd name="T69" fmla="*/ 2277 h 2412"/>
                <a:gd name="T70" fmla="*/ 980 w 3843"/>
                <a:gd name="T71" fmla="*/ 2285 h 2412"/>
                <a:gd name="T72" fmla="*/ 1075 w 3843"/>
                <a:gd name="T73" fmla="*/ 2308 h 2412"/>
                <a:gd name="T74" fmla="*/ 1122 w 3843"/>
                <a:gd name="T75" fmla="*/ 2308 h 2412"/>
                <a:gd name="T76" fmla="*/ 1162 w 3843"/>
                <a:gd name="T77" fmla="*/ 2332 h 2412"/>
                <a:gd name="T78" fmla="*/ 1225 w 3843"/>
                <a:gd name="T79" fmla="*/ 2229 h 2412"/>
                <a:gd name="T80" fmla="*/ 1296 w 3843"/>
                <a:gd name="T81" fmla="*/ 2301 h 2412"/>
                <a:gd name="T82" fmla="*/ 1336 w 3843"/>
                <a:gd name="T83" fmla="*/ 2364 h 2412"/>
                <a:gd name="T84" fmla="*/ 1367 w 3843"/>
                <a:gd name="T85" fmla="*/ 2182 h 2412"/>
                <a:gd name="T86" fmla="*/ 1391 w 3843"/>
                <a:gd name="T87" fmla="*/ 2135 h 2412"/>
                <a:gd name="T88" fmla="*/ 3700 w 3843"/>
                <a:gd name="T89" fmla="*/ 2380 h 2412"/>
                <a:gd name="T90" fmla="*/ 3842 w 3843"/>
                <a:gd name="T91" fmla="*/ 522 h 2412"/>
                <a:gd name="T92" fmla="*/ 87 w 3843"/>
                <a:gd name="T93" fmla="*/ 0 h 2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43" h="2412">
                  <a:moveTo>
                    <a:pt x="87" y="0"/>
                  </a:moveTo>
                  <a:lnTo>
                    <a:pt x="87" y="0"/>
                  </a:lnTo>
                  <a:cubicBezTo>
                    <a:pt x="79" y="16"/>
                    <a:pt x="79" y="48"/>
                    <a:pt x="79" y="63"/>
                  </a:cubicBezTo>
                  <a:cubicBezTo>
                    <a:pt x="79" y="95"/>
                    <a:pt x="71" y="190"/>
                    <a:pt x="55" y="229"/>
                  </a:cubicBezTo>
                  <a:cubicBezTo>
                    <a:pt x="47" y="269"/>
                    <a:pt x="24" y="356"/>
                    <a:pt x="24" y="387"/>
                  </a:cubicBezTo>
                  <a:cubicBezTo>
                    <a:pt x="16" y="419"/>
                    <a:pt x="0" y="451"/>
                    <a:pt x="8" y="482"/>
                  </a:cubicBezTo>
                  <a:cubicBezTo>
                    <a:pt x="24" y="514"/>
                    <a:pt x="79" y="593"/>
                    <a:pt x="87" y="633"/>
                  </a:cubicBezTo>
                  <a:cubicBezTo>
                    <a:pt x="87" y="672"/>
                    <a:pt x="63" y="704"/>
                    <a:pt x="63" y="735"/>
                  </a:cubicBezTo>
                  <a:cubicBezTo>
                    <a:pt x="63" y="775"/>
                    <a:pt x="95" y="775"/>
                    <a:pt x="118" y="807"/>
                  </a:cubicBezTo>
                  <a:cubicBezTo>
                    <a:pt x="134" y="830"/>
                    <a:pt x="166" y="814"/>
                    <a:pt x="174" y="854"/>
                  </a:cubicBezTo>
                  <a:cubicBezTo>
                    <a:pt x="182" y="893"/>
                    <a:pt x="158" y="925"/>
                    <a:pt x="197" y="949"/>
                  </a:cubicBezTo>
                  <a:cubicBezTo>
                    <a:pt x="237" y="973"/>
                    <a:pt x="245" y="973"/>
                    <a:pt x="253" y="1020"/>
                  </a:cubicBezTo>
                  <a:cubicBezTo>
                    <a:pt x="261" y="1067"/>
                    <a:pt x="229" y="1067"/>
                    <a:pt x="277" y="1099"/>
                  </a:cubicBezTo>
                  <a:cubicBezTo>
                    <a:pt x="316" y="1131"/>
                    <a:pt x="316" y="1178"/>
                    <a:pt x="355" y="1186"/>
                  </a:cubicBezTo>
                  <a:cubicBezTo>
                    <a:pt x="387" y="1194"/>
                    <a:pt x="411" y="1138"/>
                    <a:pt x="419" y="1186"/>
                  </a:cubicBezTo>
                  <a:cubicBezTo>
                    <a:pt x="427" y="1233"/>
                    <a:pt x="403" y="1281"/>
                    <a:pt x="387" y="1304"/>
                  </a:cubicBezTo>
                  <a:cubicBezTo>
                    <a:pt x="379" y="1320"/>
                    <a:pt x="348" y="1352"/>
                    <a:pt x="340" y="1391"/>
                  </a:cubicBezTo>
                  <a:cubicBezTo>
                    <a:pt x="324" y="1439"/>
                    <a:pt x="340" y="1478"/>
                    <a:pt x="340" y="1502"/>
                  </a:cubicBezTo>
                  <a:cubicBezTo>
                    <a:pt x="348" y="1518"/>
                    <a:pt x="340" y="1581"/>
                    <a:pt x="324" y="1581"/>
                  </a:cubicBezTo>
                  <a:cubicBezTo>
                    <a:pt x="300" y="1581"/>
                    <a:pt x="277" y="1573"/>
                    <a:pt x="277" y="1605"/>
                  </a:cubicBezTo>
                  <a:cubicBezTo>
                    <a:pt x="284" y="1637"/>
                    <a:pt x="277" y="1660"/>
                    <a:pt x="269" y="1676"/>
                  </a:cubicBezTo>
                  <a:cubicBezTo>
                    <a:pt x="261" y="1684"/>
                    <a:pt x="277" y="1684"/>
                    <a:pt x="308" y="1708"/>
                  </a:cubicBezTo>
                  <a:cubicBezTo>
                    <a:pt x="340" y="1731"/>
                    <a:pt x="277" y="1739"/>
                    <a:pt x="340" y="1731"/>
                  </a:cubicBezTo>
                  <a:cubicBezTo>
                    <a:pt x="395" y="1715"/>
                    <a:pt x="411" y="1715"/>
                    <a:pt x="435" y="1684"/>
                  </a:cubicBezTo>
                  <a:cubicBezTo>
                    <a:pt x="466" y="1660"/>
                    <a:pt x="514" y="1637"/>
                    <a:pt x="522" y="1676"/>
                  </a:cubicBezTo>
                  <a:cubicBezTo>
                    <a:pt x="522" y="1724"/>
                    <a:pt x="490" y="1755"/>
                    <a:pt x="506" y="1787"/>
                  </a:cubicBezTo>
                  <a:cubicBezTo>
                    <a:pt x="522" y="1826"/>
                    <a:pt x="529" y="1858"/>
                    <a:pt x="561" y="1897"/>
                  </a:cubicBezTo>
                  <a:cubicBezTo>
                    <a:pt x="585" y="1937"/>
                    <a:pt x="593" y="1968"/>
                    <a:pt x="577" y="2016"/>
                  </a:cubicBezTo>
                  <a:cubicBezTo>
                    <a:pt x="561" y="2063"/>
                    <a:pt x="537" y="2079"/>
                    <a:pt x="601" y="2095"/>
                  </a:cubicBezTo>
                  <a:cubicBezTo>
                    <a:pt x="656" y="2103"/>
                    <a:pt x="672" y="2127"/>
                    <a:pt x="672" y="2166"/>
                  </a:cubicBezTo>
                  <a:cubicBezTo>
                    <a:pt x="672" y="2206"/>
                    <a:pt x="688" y="2269"/>
                    <a:pt x="703" y="2292"/>
                  </a:cubicBezTo>
                  <a:cubicBezTo>
                    <a:pt x="711" y="2308"/>
                    <a:pt x="711" y="2348"/>
                    <a:pt x="735" y="2324"/>
                  </a:cubicBezTo>
                  <a:cubicBezTo>
                    <a:pt x="759" y="2292"/>
                    <a:pt x="759" y="2269"/>
                    <a:pt x="790" y="2285"/>
                  </a:cubicBezTo>
                  <a:cubicBezTo>
                    <a:pt x="822" y="2292"/>
                    <a:pt x="830" y="2301"/>
                    <a:pt x="861" y="2308"/>
                  </a:cubicBezTo>
                  <a:cubicBezTo>
                    <a:pt x="885" y="2308"/>
                    <a:pt x="901" y="2285"/>
                    <a:pt x="917" y="2277"/>
                  </a:cubicBezTo>
                  <a:cubicBezTo>
                    <a:pt x="933" y="2269"/>
                    <a:pt x="948" y="2261"/>
                    <a:pt x="980" y="2285"/>
                  </a:cubicBezTo>
                  <a:cubicBezTo>
                    <a:pt x="1012" y="2308"/>
                    <a:pt x="1035" y="2316"/>
                    <a:pt x="1075" y="2308"/>
                  </a:cubicBezTo>
                  <a:cubicBezTo>
                    <a:pt x="1107" y="2301"/>
                    <a:pt x="1083" y="2285"/>
                    <a:pt x="1122" y="2308"/>
                  </a:cubicBezTo>
                  <a:cubicBezTo>
                    <a:pt x="1162" y="2332"/>
                    <a:pt x="1114" y="2372"/>
                    <a:pt x="1162" y="2332"/>
                  </a:cubicBezTo>
                  <a:cubicBezTo>
                    <a:pt x="1209" y="2285"/>
                    <a:pt x="1194" y="2214"/>
                    <a:pt x="1225" y="2229"/>
                  </a:cubicBezTo>
                  <a:cubicBezTo>
                    <a:pt x="1257" y="2253"/>
                    <a:pt x="1288" y="2253"/>
                    <a:pt x="1296" y="2301"/>
                  </a:cubicBezTo>
                  <a:cubicBezTo>
                    <a:pt x="1304" y="2332"/>
                    <a:pt x="1312" y="2348"/>
                    <a:pt x="1336" y="2364"/>
                  </a:cubicBezTo>
                  <a:cubicBezTo>
                    <a:pt x="1367" y="2182"/>
                    <a:pt x="1367" y="2182"/>
                    <a:pt x="1367" y="2182"/>
                  </a:cubicBezTo>
                  <a:cubicBezTo>
                    <a:pt x="1367" y="2182"/>
                    <a:pt x="1367" y="2135"/>
                    <a:pt x="1391" y="2135"/>
                  </a:cubicBezTo>
                  <a:cubicBezTo>
                    <a:pt x="1415" y="2135"/>
                    <a:pt x="3486" y="2411"/>
                    <a:pt x="3700" y="2380"/>
                  </a:cubicBezTo>
                  <a:cubicBezTo>
                    <a:pt x="3842" y="522"/>
                    <a:pt x="3842" y="522"/>
                    <a:pt x="3842" y="522"/>
                  </a:cubicBezTo>
                  <a:cubicBezTo>
                    <a:pt x="2443" y="419"/>
                    <a:pt x="1122" y="206"/>
                    <a:pt x="87" y="0"/>
                  </a:cubicBezTo>
                </a:path>
              </a:pathLst>
            </a:custGeom>
            <a:solidFill>
              <a:schemeClr val="accent2"/>
            </a:solidFill>
            <a:ln>
              <a:solidFill>
                <a:schemeClr val="bg2"/>
              </a:solidFill>
            </a:ln>
            <a:effectLst/>
          </p:spPr>
          <p:txBody>
            <a:bodyPr wrap="none" anchor="ctr"/>
            <a:lstStyle/>
            <a:p>
              <a:endParaRPr lang="en-US" sz="2701" dirty="0">
                <a:latin typeface="Lato Light"/>
              </a:endParaRPr>
            </a:p>
          </p:txBody>
        </p:sp>
        <p:sp>
          <p:nvSpPr>
            <p:cNvPr id="66" name="Freeform 264"/>
            <p:cNvSpPr>
              <a:spLocks noChangeArrowheads="1"/>
            </p:cNvSpPr>
            <p:nvPr/>
          </p:nvSpPr>
          <p:spPr bwMode="auto">
            <a:xfrm>
              <a:off x="8999148" y="3373590"/>
              <a:ext cx="2024755" cy="1261702"/>
            </a:xfrm>
            <a:custGeom>
              <a:avLst/>
              <a:gdLst>
                <a:gd name="T0" fmla="*/ 3644 w 3851"/>
                <a:gd name="T1" fmla="*/ 2396 h 2397"/>
                <a:gd name="T2" fmla="*/ 1367 w 3851"/>
                <a:gd name="T3" fmla="*/ 2190 h 2397"/>
                <a:gd name="T4" fmla="*/ 1288 w 3851"/>
                <a:gd name="T5" fmla="*/ 2309 h 2397"/>
                <a:gd name="T6" fmla="*/ 1217 w 3851"/>
                <a:gd name="T7" fmla="*/ 2245 h 2397"/>
                <a:gd name="T8" fmla="*/ 1138 w 3851"/>
                <a:gd name="T9" fmla="*/ 2364 h 2397"/>
                <a:gd name="T10" fmla="*/ 1130 w 3851"/>
                <a:gd name="T11" fmla="*/ 2348 h 2397"/>
                <a:gd name="T12" fmla="*/ 1099 w 3851"/>
                <a:gd name="T13" fmla="*/ 2309 h 2397"/>
                <a:gd name="T14" fmla="*/ 980 w 3851"/>
                <a:gd name="T15" fmla="*/ 2293 h 2397"/>
                <a:gd name="T16" fmla="*/ 917 w 3851"/>
                <a:gd name="T17" fmla="*/ 2293 h 2397"/>
                <a:gd name="T18" fmla="*/ 822 w 3851"/>
                <a:gd name="T19" fmla="*/ 2309 h 2397"/>
                <a:gd name="T20" fmla="*/ 751 w 3851"/>
                <a:gd name="T21" fmla="*/ 2309 h 2397"/>
                <a:gd name="T22" fmla="*/ 703 w 3851"/>
                <a:gd name="T23" fmla="*/ 2316 h 2397"/>
                <a:gd name="T24" fmla="*/ 593 w 3851"/>
                <a:gd name="T25" fmla="*/ 2103 h 2397"/>
                <a:gd name="T26" fmla="*/ 577 w 3851"/>
                <a:gd name="T27" fmla="*/ 2024 h 2397"/>
                <a:gd name="T28" fmla="*/ 506 w 3851"/>
                <a:gd name="T29" fmla="*/ 1803 h 2397"/>
                <a:gd name="T30" fmla="*/ 498 w 3851"/>
                <a:gd name="T31" fmla="*/ 1668 h 2397"/>
                <a:gd name="T32" fmla="*/ 308 w 3851"/>
                <a:gd name="T33" fmla="*/ 1747 h 2397"/>
                <a:gd name="T34" fmla="*/ 308 w 3851"/>
                <a:gd name="T35" fmla="*/ 1723 h 2397"/>
                <a:gd name="T36" fmla="*/ 269 w 3851"/>
                <a:gd name="T37" fmla="*/ 1684 h 2397"/>
                <a:gd name="T38" fmla="*/ 284 w 3851"/>
                <a:gd name="T39" fmla="*/ 1589 h 2397"/>
                <a:gd name="T40" fmla="*/ 332 w 3851"/>
                <a:gd name="T41" fmla="*/ 1581 h 2397"/>
                <a:gd name="T42" fmla="*/ 387 w 3851"/>
                <a:gd name="T43" fmla="*/ 1312 h 2397"/>
                <a:gd name="T44" fmla="*/ 411 w 3851"/>
                <a:gd name="T45" fmla="*/ 1178 h 2397"/>
                <a:gd name="T46" fmla="*/ 355 w 3851"/>
                <a:gd name="T47" fmla="*/ 1194 h 2397"/>
                <a:gd name="T48" fmla="*/ 245 w 3851"/>
                <a:gd name="T49" fmla="*/ 1068 h 2397"/>
                <a:gd name="T50" fmla="*/ 197 w 3851"/>
                <a:gd name="T51" fmla="*/ 957 h 2397"/>
                <a:gd name="T52" fmla="*/ 142 w 3851"/>
                <a:gd name="T53" fmla="*/ 830 h 2397"/>
                <a:gd name="T54" fmla="*/ 63 w 3851"/>
                <a:gd name="T55" fmla="*/ 743 h 2397"/>
                <a:gd name="T56" fmla="*/ 31 w 3851"/>
                <a:gd name="T57" fmla="*/ 546 h 2397"/>
                <a:gd name="T58" fmla="*/ 16 w 3851"/>
                <a:gd name="T59" fmla="*/ 395 h 2397"/>
                <a:gd name="T60" fmla="*/ 79 w 3851"/>
                <a:gd name="T61" fmla="*/ 8 h 2397"/>
                <a:gd name="T62" fmla="*/ 3842 w 3851"/>
                <a:gd name="T63" fmla="*/ 530 h 2397"/>
                <a:gd name="T64" fmla="*/ 3700 w 3851"/>
                <a:gd name="T65" fmla="*/ 2388 h 2397"/>
                <a:gd name="T66" fmla="*/ 1391 w 3851"/>
                <a:gd name="T67" fmla="*/ 2143 h 2397"/>
                <a:gd name="T68" fmla="*/ 3700 w 3851"/>
                <a:gd name="T69" fmla="*/ 2380 h 2397"/>
                <a:gd name="T70" fmla="*/ 79 w 3851"/>
                <a:gd name="T71" fmla="*/ 71 h 2397"/>
                <a:gd name="T72" fmla="*/ 16 w 3851"/>
                <a:gd name="T73" fmla="*/ 427 h 2397"/>
                <a:gd name="T74" fmla="*/ 87 w 3851"/>
                <a:gd name="T75" fmla="*/ 641 h 2397"/>
                <a:gd name="T76" fmla="*/ 95 w 3851"/>
                <a:gd name="T77" fmla="*/ 791 h 2397"/>
                <a:gd name="T78" fmla="*/ 182 w 3851"/>
                <a:gd name="T79" fmla="*/ 862 h 2397"/>
                <a:gd name="T80" fmla="*/ 221 w 3851"/>
                <a:gd name="T81" fmla="*/ 965 h 2397"/>
                <a:gd name="T82" fmla="*/ 277 w 3851"/>
                <a:gd name="T83" fmla="*/ 1107 h 2397"/>
                <a:gd name="T84" fmla="*/ 364 w 3851"/>
                <a:gd name="T85" fmla="*/ 1194 h 2397"/>
                <a:gd name="T86" fmla="*/ 419 w 3851"/>
                <a:gd name="T87" fmla="*/ 1194 h 2397"/>
                <a:gd name="T88" fmla="*/ 340 w 3851"/>
                <a:gd name="T89" fmla="*/ 1399 h 2397"/>
                <a:gd name="T90" fmla="*/ 324 w 3851"/>
                <a:gd name="T91" fmla="*/ 1589 h 2397"/>
                <a:gd name="T92" fmla="*/ 284 w 3851"/>
                <a:gd name="T93" fmla="*/ 1597 h 2397"/>
                <a:gd name="T94" fmla="*/ 269 w 3851"/>
                <a:gd name="T95" fmla="*/ 1684 h 2397"/>
                <a:gd name="T96" fmla="*/ 316 w 3851"/>
                <a:gd name="T97" fmla="*/ 1723 h 2397"/>
                <a:gd name="T98" fmla="*/ 435 w 3851"/>
                <a:gd name="T99" fmla="*/ 1692 h 2397"/>
                <a:gd name="T100" fmla="*/ 514 w 3851"/>
                <a:gd name="T101" fmla="*/ 1739 h 2397"/>
                <a:gd name="T102" fmla="*/ 561 w 3851"/>
                <a:gd name="T103" fmla="*/ 1898 h 2397"/>
                <a:gd name="T104" fmla="*/ 561 w 3851"/>
                <a:gd name="T105" fmla="*/ 2079 h 2397"/>
                <a:gd name="T106" fmla="*/ 703 w 3851"/>
                <a:gd name="T107" fmla="*/ 2293 h 2397"/>
                <a:gd name="T108" fmla="*/ 735 w 3851"/>
                <a:gd name="T109" fmla="*/ 2324 h 2397"/>
                <a:gd name="T110" fmla="*/ 822 w 3851"/>
                <a:gd name="T111" fmla="*/ 2300 h 2397"/>
                <a:gd name="T112" fmla="*/ 917 w 3851"/>
                <a:gd name="T113" fmla="*/ 2285 h 2397"/>
                <a:gd name="T114" fmla="*/ 988 w 3851"/>
                <a:gd name="T115" fmla="*/ 2293 h 2397"/>
                <a:gd name="T116" fmla="*/ 1091 w 3851"/>
                <a:gd name="T117" fmla="*/ 2309 h 2397"/>
                <a:gd name="T118" fmla="*/ 1138 w 3851"/>
                <a:gd name="T119" fmla="*/ 2348 h 2397"/>
                <a:gd name="T120" fmla="*/ 1217 w 3851"/>
                <a:gd name="T121" fmla="*/ 2237 h 2397"/>
                <a:gd name="T122" fmla="*/ 1296 w 3851"/>
                <a:gd name="T123" fmla="*/ 2309 h 2397"/>
                <a:gd name="T124" fmla="*/ 1391 w 3851"/>
                <a:gd name="T125" fmla="*/ 2143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1" h="2397">
                  <a:moveTo>
                    <a:pt x="3644" y="2396"/>
                  </a:moveTo>
                  <a:lnTo>
                    <a:pt x="3644" y="2396"/>
                  </a:lnTo>
                  <a:lnTo>
                    <a:pt x="3644" y="2396"/>
                  </a:lnTo>
                  <a:cubicBezTo>
                    <a:pt x="3328" y="2396"/>
                    <a:pt x="2047" y="2229"/>
                    <a:pt x="1565" y="2166"/>
                  </a:cubicBezTo>
                  <a:cubicBezTo>
                    <a:pt x="1462" y="2158"/>
                    <a:pt x="1391" y="2150"/>
                    <a:pt x="1391" y="2150"/>
                  </a:cubicBezTo>
                  <a:cubicBezTo>
                    <a:pt x="1375" y="2150"/>
                    <a:pt x="1367" y="2182"/>
                    <a:pt x="1367" y="2190"/>
                  </a:cubicBezTo>
                  <a:cubicBezTo>
                    <a:pt x="1336" y="2372"/>
                    <a:pt x="1336" y="2372"/>
                    <a:pt x="1336" y="2372"/>
                  </a:cubicBezTo>
                  <a:lnTo>
                    <a:pt x="1336" y="2372"/>
                  </a:lnTo>
                  <a:cubicBezTo>
                    <a:pt x="1312" y="2364"/>
                    <a:pt x="1296" y="2340"/>
                    <a:pt x="1288" y="2309"/>
                  </a:cubicBezTo>
                  <a:cubicBezTo>
                    <a:pt x="1288" y="2277"/>
                    <a:pt x="1265" y="2261"/>
                    <a:pt x="1241" y="2253"/>
                  </a:cubicBezTo>
                  <a:cubicBezTo>
                    <a:pt x="1233" y="2253"/>
                    <a:pt x="1233" y="2245"/>
                    <a:pt x="1225" y="2245"/>
                  </a:cubicBezTo>
                  <a:lnTo>
                    <a:pt x="1217" y="2245"/>
                  </a:lnTo>
                  <a:cubicBezTo>
                    <a:pt x="1209" y="2245"/>
                    <a:pt x="1209" y="2253"/>
                    <a:pt x="1201" y="2269"/>
                  </a:cubicBezTo>
                  <a:cubicBezTo>
                    <a:pt x="1194" y="2293"/>
                    <a:pt x="1186" y="2316"/>
                    <a:pt x="1162" y="2340"/>
                  </a:cubicBezTo>
                  <a:cubicBezTo>
                    <a:pt x="1146" y="2356"/>
                    <a:pt x="1138" y="2364"/>
                    <a:pt x="1138" y="2364"/>
                  </a:cubicBezTo>
                  <a:lnTo>
                    <a:pt x="1138" y="2364"/>
                  </a:lnTo>
                  <a:cubicBezTo>
                    <a:pt x="1130" y="2356"/>
                    <a:pt x="1130" y="2356"/>
                    <a:pt x="1130" y="2356"/>
                  </a:cubicBezTo>
                  <a:cubicBezTo>
                    <a:pt x="1130" y="2356"/>
                    <a:pt x="1130" y="2356"/>
                    <a:pt x="1130" y="2348"/>
                  </a:cubicBezTo>
                  <a:cubicBezTo>
                    <a:pt x="1138" y="2340"/>
                    <a:pt x="1138" y="2324"/>
                    <a:pt x="1122" y="2316"/>
                  </a:cubicBezTo>
                  <a:cubicBezTo>
                    <a:pt x="1107" y="2309"/>
                    <a:pt x="1099" y="2309"/>
                    <a:pt x="1099" y="2309"/>
                  </a:cubicBezTo>
                  <a:lnTo>
                    <a:pt x="1099" y="2309"/>
                  </a:lnTo>
                  <a:cubicBezTo>
                    <a:pt x="1091" y="2316"/>
                    <a:pt x="1083" y="2316"/>
                    <a:pt x="1075" y="2324"/>
                  </a:cubicBezTo>
                  <a:cubicBezTo>
                    <a:pt x="1067" y="2324"/>
                    <a:pt x="1059" y="2324"/>
                    <a:pt x="1051" y="2324"/>
                  </a:cubicBezTo>
                  <a:cubicBezTo>
                    <a:pt x="1028" y="2324"/>
                    <a:pt x="1004" y="2316"/>
                    <a:pt x="980" y="2293"/>
                  </a:cubicBezTo>
                  <a:cubicBezTo>
                    <a:pt x="972" y="2285"/>
                    <a:pt x="956" y="2285"/>
                    <a:pt x="948" y="2285"/>
                  </a:cubicBezTo>
                  <a:cubicBezTo>
                    <a:pt x="941" y="2285"/>
                    <a:pt x="925" y="2285"/>
                    <a:pt x="925" y="2285"/>
                  </a:cubicBezTo>
                  <a:cubicBezTo>
                    <a:pt x="917" y="2285"/>
                    <a:pt x="917" y="2293"/>
                    <a:pt x="917" y="2293"/>
                  </a:cubicBezTo>
                  <a:cubicBezTo>
                    <a:pt x="909" y="2293"/>
                    <a:pt x="909" y="2293"/>
                    <a:pt x="901" y="2300"/>
                  </a:cubicBezTo>
                  <a:cubicBezTo>
                    <a:pt x="893" y="2309"/>
                    <a:pt x="877" y="2316"/>
                    <a:pt x="861" y="2316"/>
                  </a:cubicBezTo>
                  <a:cubicBezTo>
                    <a:pt x="838" y="2316"/>
                    <a:pt x="830" y="2309"/>
                    <a:pt x="822" y="2309"/>
                  </a:cubicBezTo>
                  <a:cubicBezTo>
                    <a:pt x="814" y="2300"/>
                    <a:pt x="806" y="2300"/>
                    <a:pt x="790" y="2293"/>
                  </a:cubicBezTo>
                  <a:cubicBezTo>
                    <a:pt x="782" y="2293"/>
                    <a:pt x="775" y="2293"/>
                    <a:pt x="775" y="2293"/>
                  </a:cubicBezTo>
                  <a:cubicBezTo>
                    <a:pt x="767" y="2293"/>
                    <a:pt x="759" y="2293"/>
                    <a:pt x="751" y="2309"/>
                  </a:cubicBezTo>
                  <a:cubicBezTo>
                    <a:pt x="751" y="2316"/>
                    <a:pt x="743" y="2324"/>
                    <a:pt x="743" y="2332"/>
                  </a:cubicBezTo>
                  <a:cubicBezTo>
                    <a:pt x="735" y="2340"/>
                    <a:pt x="727" y="2340"/>
                    <a:pt x="727" y="2340"/>
                  </a:cubicBezTo>
                  <a:cubicBezTo>
                    <a:pt x="711" y="2340"/>
                    <a:pt x="711" y="2332"/>
                    <a:pt x="703" y="2316"/>
                  </a:cubicBezTo>
                  <a:cubicBezTo>
                    <a:pt x="703" y="2309"/>
                    <a:pt x="703" y="2300"/>
                    <a:pt x="695" y="2300"/>
                  </a:cubicBezTo>
                  <a:cubicBezTo>
                    <a:pt x="688" y="2285"/>
                    <a:pt x="664" y="2214"/>
                    <a:pt x="664" y="2174"/>
                  </a:cubicBezTo>
                  <a:cubicBezTo>
                    <a:pt x="664" y="2135"/>
                    <a:pt x="656" y="2111"/>
                    <a:pt x="593" y="2103"/>
                  </a:cubicBezTo>
                  <a:cubicBezTo>
                    <a:pt x="577" y="2103"/>
                    <a:pt x="561" y="2095"/>
                    <a:pt x="561" y="2087"/>
                  </a:cubicBezTo>
                  <a:cubicBezTo>
                    <a:pt x="553" y="2071"/>
                    <a:pt x="561" y="2063"/>
                    <a:pt x="561" y="2048"/>
                  </a:cubicBezTo>
                  <a:cubicBezTo>
                    <a:pt x="569" y="2040"/>
                    <a:pt x="569" y="2032"/>
                    <a:pt x="577" y="2024"/>
                  </a:cubicBezTo>
                  <a:cubicBezTo>
                    <a:pt x="585" y="1976"/>
                    <a:pt x="585" y="1945"/>
                    <a:pt x="553" y="1905"/>
                  </a:cubicBezTo>
                  <a:cubicBezTo>
                    <a:pt x="529" y="1866"/>
                    <a:pt x="522" y="1842"/>
                    <a:pt x="506" y="1810"/>
                  </a:cubicBezTo>
                  <a:lnTo>
                    <a:pt x="506" y="1803"/>
                  </a:lnTo>
                  <a:cubicBezTo>
                    <a:pt x="498" y="1779"/>
                    <a:pt x="498" y="1755"/>
                    <a:pt x="506" y="1739"/>
                  </a:cubicBezTo>
                  <a:cubicBezTo>
                    <a:pt x="514" y="1723"/>
                    <a:pt x="514" y="1708"/>
                    <a:pt x="514" y="1684"/>
                  </a:cubicBezTo>
                  <a:cubicBezTo>
                    <a:pt x="514" y="1668"/>
                    <a:pt x="506" y="1668"/>
                    <a:pt x="498" y="1668"/>
                  </a:cubicBezTo>
                  <a:cubicBezTo>
                    <a:pt x="482" y="1668"/>
                    <a:pt x="458" y="1684"/>
                    <a:pt x="442" y="1700"/>
                  </a:cubicBezTo>
                  <a:cubicBezTo>
                    <a:pt x="411" y="1723"/>
                    <a:pt x="395" y="1732"/>
                    <a:pt x="340" y="1739"/>
                  </a:cubicBezTo>
                  <a:cubicBezTo>
                    <a:pt x="324" y="1739"/>
                    <a:pt x="316" y="1747"/>
                    <a:pt x="308" y="1747"/>
                  </a:cubicBezTo>
                  <a:lnTo>
                    <a:pt x="308" y="1739"/>
                  </a:lnTo>
                  <a:cubicBezTo>
                    <a:pt x="300" y="1739"/>
                    <a:pt x="308" y="1739"/>
                    <a:pt x="308" y="1732"/>
                  </a:cubicBezTo>
                  <a:cubicBezTo>
                    <a:pt x="308" y="1732"/>
                    <a:pt x="308" y="1732"/>
                    <a:pt x="308" y="1723"/>
                  </a:cubicBezTo>
                  <a:cubicBezTo>
                    <a:pt x="308" y="1723"/>
                    <a:pt x="308" y="1716"/>
                    <a:pt x="300" y="1716"/>
                  </a:cubicBezTo>
                  <a:cubicBezTo>
                    <a:pt x="292" y="1708"/>
                    <a:pt x="284" y="1700"/>
                    <a:pt x="277" y="1700"/>
                  </a:cubicBezTo>
                  <a:cubicBezTo>
                    <a:pt x="269" y="1692"/>
                    <a:pt x="261" y="1692"/>
                    <a:pt x="269" y="1684"/>
                  </a:cubicBezTo>
                  <a:cubicBezTo>
                    <a:pt x="269" y="1676"/>
                    <a:pt x="269" y="1676"/>
                    <a:pt x="269" y="1676"/>
                  </a:cubicBezTo>
                  <a:cubicBezTo>
                    <a:pt x="269" y="1668"/>
                    <a:pt x="277" y="1645"/>
                    <a:pt x="277" y="1613"/>
                  </a:cubicBezTo>
                  <a:cubicBezTo>
                    <a:pt x="277" y="1605"/>
                    <a:pt x="277" y="1597"/>
                    <a:pt x="284" y="1589"/>
                  </a:cubicBezTo>
                  <a:cubicBezTo>
                    <a:pt x="284" y="1581"/>
                    <a:pt x="300" y="1581"/>
                    <a:pt x="308" y="1581"/>
                  </a:cubicBezTo>
                  <a:cubicBezTo>
                    <a:pt x="308" y="1581"/>
                    <a:pt x="308" y="1581"/>
                    <a:pt x="316" y="1581"/>
                  </a:cubicBezTo>
                  <a:cubicBezTo>
                    <a:pt x="316" y="1581"/>
                    <a:pt x="324" y="1581"/>
                    <a:pt x="332" y="1581"/>
                  </a:cubicBezTo>
                  <a:cubicBezTo>
                    <a:pt x="340" y="1565"/>
                    <a:pt x="340" y="1526"/>
                    <a:pt x="340" y="1510"/>
                  </a:cubicBezTo>
                  <a:cubicBezTo>
                    <a:pt x="332" y="1479"/>
                    <a:pt x="324" y="1439"/>
                    <a:pt x="332" y="1399"/>
                  </a:cubicBezTo>
                  <a:cubicBezTo>
                    <a:pt x="340" y="1360"/>
                    <a:pt x="371" y="1328"/>
                    <a:pt x="387" y="1312"/>
                  </a:cubicBezTo>
                  <a:cubicBezTo>
                    <a:pt x="387" y="1305"/>
                    <a:pt x="387" y="1305"/>
                    <a:pt x="387" y="1305"/>
                  </a:cubicBezTo>
                  <a:cubicBezTo>
                    <a:pt x="403" y="1289"/>
                    <a:pt x="419" y="1241"/>
                    <a:pt x="419" y="1194"/>
                  </a:cubicBezTo>
                  <a:cubicBezTo>
                    <a:pt x="411" y="1186"/>
                    <a:pt x="411" y="1178"/>
                    <a:pt x="411" y="1178"/>
                  </a:cubicBezTo>
                  <a:cubicBezTo>
                    <a:pt x="403" y="1178"/>
                    <a:pt x="403" y="1178"/>
                    <a:pt x="395" y="1186"/>
                  </a:cubicBezTo>
                  <a:cubicBezTo>
                    <a:pt x="387" y="1194"/>
                    <a:pt x="371" y="1194"/>
                    <a:pt x="364" y="1194"/>
                  </a:cubicBezTo>
                  <a:cubicBezTo>
                    <a:pt x="355" y="1194"/>
                    <a:pt x="355" y="1194"/>
                    <a:pt x="355" y="1194"/>
                  </a:cubicBezTo>
                  <a:cubicBezTo>
                    <a:pt x="332" y="1194"/>
                    <a:pt x="324" y="1178"/>
                    <a:pt x="316" y="1162"/>
                  </a:cubicBezTo>
                  <a:cubicBezTo>
                    <a:pt x="308" y="1146"/>
                    <a:pt x="292" y="1123"/>
                    <a:pt x="269" y="1115"/>
                  </a:cubicBezTo>
                  <a:cubicBezTo>
                    <a:pt x="245" y="1091"/>
                    <a:pt x="245" y="1083"/>
                    <a:pt x="245" y="1068"/>
                  </a:cubicBezTo>
                  <a:cubicBezTo>
                    <a:pt x="253" y="1052"/>
                    <a:pt x="253" y="1044"/>
                    <a:pt x="253" y="1028"/>
                  </a:cubicBezTo>
                  <a:cubicBezTo>
                    <a:pt x="245" y="988"/>
                    <a:pt x="237" y="988"/>
                    <a:pt x="213" y="973"/>
                  </a:cubicBezTo>
                  <a:cubicBezTo>
                    <a:pt x="205" y="965"/>
                    <a:pt x="205" y="965"/>
                    <a:pt x="197" y="957"/>
                  </a:cubicBezTo>
                  <a:cubicBezTo>
                    <a:pt x="166" y="941"/>
                    <a:pt x="166" y="917"/>
                    <a:pt x="174" y="901"/>
                  </a:cubicBezTo>
                  <a:cubicBezTo>
                    <a:pt x="174" y="886"/>
                    <a:pt x="174" y="870"/>
                    <a:pt x="174" y="862"/>
                  </a:cubicBezTo>
                  <a:cubicBezTo>
                    <a:pt x="166" y="838"/>
                    <a:pt x="158" y="838"/>
                    <a:pt x="142" y="830"/>
                  </a:cubicBezTo>
                  <a:cubicBezTo>
                    <a:pt x="134" y="830"/>
                    <a:pt x="118" y="822"/>
                    <a:pt x="111" y="815"/>
                  </a:cubicBezTo>
                  <a:cubicBezTo>
                    <a:pt x="102" y="806"/>
                    <a:pt x="95" y="799"/>
                    <a:pt x="95" y="791"/>
                  </a:cubicBezTo>
                  <a:cubicBezTo>
                    <a:pt x="79" y="783"/>
                    <a:pt x="63" y="767"/>
                    <a:pt x="63" y="743"/>
                  </a:cubicBezTo>
                  <a:cubicBezTo>
                    <a:pt x="63" y="728"/>
                    <a:pt x="71" y="720"/>
                    <a:pt x="71" y="704"/>
                  </a:cubicBezTo>
                  <a:cubicBezTo>
                    <a:pt x="79" y="680"/>
                    <a:pt x="79" y="664"/>
                    <a:pt x="79" y="641"/>
                  </a:cubicBezTo>
                  <a:cubicBezTo>
                    <a:pt x="79" y="617"/>
                    <a:pt x="55" y="577"/>
                    <a:pt x="31" y="546"/>
                  </a:cubicBezTo>
                  <a:cubicBezTo>
                    <a:pt x="24" y="522"/>
                    <a:pt x="8" y="506"/>
                    <a:pt x="8" y="490"/>
                  </a:cubicBezTo>
                  <a:cubicBezTo>
                    <a:pt x="0" y="475"/>
                    <a:pt x="8" y="451"/>
                    <a:pt x="8" y="427"/>
                  </a:cubicBezTo>
                  <a:cubicBezTo>
                    <a:pt x="16" y="419"/>
                    <a:pt x="16" y="403"/>
                    <a:pt x="16" y="395"/>
                  </a:cubicBezTo>
                  <a:cubicBezTo>
                    <a:pt x="24" y="364"/>
                    <a:pt x="39" y="277"/>
                    <a:pt x="55" y="237"/>
                  </a:cubicBezTo>
                  <a:cubicBezTo>
                    <a:pt x="71" y="198"/>
                    <a:pt x="71" y="95"/>
                    <a:pt x="71" y="71"/>
                  </a:cubicBezTo>
                  <a:cubicBezTo>
                    <a:pt x="71" y="56"/>
                    <a:pt x="79" y="32"/>
                    <a:pt x="79" y="8"/>
                  </a:cubicBezTo>
                  <a:cubicBezTo>
                    <a:pt x="79" y="0"/>
                    <a:pt x="79" y="0"/>
                    <a:pt x="79" y="0"/>
                  </a:cubicBezTo>
                  <a:cubicBezTo>
                    <a:pt x="87" y="8"/>
                    <a:pt x="87" y="8"/>
                    <a:pt x="87" y="8"/>
                  </a:cubicBezTo>
                  <a:cubicBezTo>
                    <a:pt x="1391" y="261"/>
                    <a:pt x="2656" y="443"/>
                    <a:pt x="3842" y="530"/>
                  </a:cubicBezTo>
                  <a:cubicBezTo>
                    <a:pt x="3850" y="530"/>
                    <a:pt x="3850" y="530"/>
                    <a:pt x="3850" y="530"/>
                  </a:cubicBezTo>
                  <a:cubicBezTo>
                    <a:pt x="3707" y="2388"/>
                    <a:pt x="3707" y="2388"/>
                    <a:pt x="3707" y="2388"/>
                  </a:cubicBezTo>
                  <a:cubicBezTo>
                    <a:pt x="3700" y="2388"/>
                    <a:pt x="3700" y="2388"/>
                    <a:pt x="3700" y="2388"/>
                  </a:cubicBezTo>
                  <a:cubicBezTo>
                    <a:pt x="3692" y="2388"/>
                    <a:pt x="3668" y="2396"/>
                    <a:pt x="3644" y="2396"/>
                  </a:cubicBezTo>
                  <a:close/>
                  <a:moveTo>
                    <a:pt x="1391" y="2143"/>
                  </a:moveTo>
                  <a:lnTo>
                    <a:pt x="1391" y="2143"/>
                  </a:lnTo>
                  <a:cubicBezTo>
                    <a:pt x="1391" y="2143"/>
                    <a:pt x="1447" y="2150"/>
                    <a:pt x="1565" y="2158"/>
                  </a:cubicBezTo>
                  <a:cubicBezTo>
                    <a:pt x="2047" y="2222"/>
                    <a:pt x="3328" y="2388"/>
                    <a:pt x="3644" y="2388"/>
                  </a:cubicBezTo>
                  <a:cubicBezTo>
                    <a:pt x="3668" y="2388"/>
                    <a:pt x="3684" y="2380"/>
                    <a:pt x="3700" y="2380"/>
                  </a:cubicBezTo>
                  <a:cubicBezTo>
                    <a:pt x="3842" y="538"/>
                    <a:pt x="3842" y="538"/>
                    <a:pt x="3842" y="538"/>
                  </a:cubicBezTo>
                  <a:cubicBezTo>
                    <a:pt x="2656" y="451"/>
                    <a:pt x="1391" y="269"/>
                    <a:pt x="87" y="16"/>
                  </a:cubicBezTo>
                  <a:cubicBezTo>
                    <a:pt x="79" y="32"/>
                    <a:pt x="79" y="63"/>
                    <a:pt x="79" y="71"/>
                  </a:cubicBezTo>
                  <a:cubicBezTo>
                    <a:pt x="79" y="103"/>
                    <a:pt x="79" y="198"/>
                    <a:pt x="63" y="237"/>
                  </a:cubicBezTo>
                  <a:cubicBezTo>
                    <a:pt x="47" y="277"/>
                    <a:pt x="31" y="364"/>
                    <a:pt x="24" y="395"/>
                  </a:cubicBezTo>
                  <a:cubicBezTo>
                    <a:pt x="24" y="403"/>
                    <a:pt x="24" y="419"/>
                    <a:pt x="16" y="427"/>
                  </a:cubicBezTo>
                  <a:cubicBezTo>
                    <a:pt x="8" y="451"/>
                    <a:pt x="8" y="467"/>
                    <a:pt x="16" y="490"/>
                  </a:cubicBezTo>
                  <a:cubicBezTo>
                    <a:pt x="16" y="506"/>
                    <a:pt x="31" y="522"/>
                    <a:pt x="39" y="538"/>
                  </a:cubicBezTo>
                  <a:cubicBezTo>
                    <a:pt x="63" y="577"/>
                    <a:pt x="87" y="617"/>
                    <a:pt x="87" y="641"/>
                  </a:cubicBezTo>
                  <a:cubicBezTo>
                    <a:pt x="87" y="664"/>
                    <a:pt x="87" y="680"/>
                    <a:pt x="79" y="704"/>
                  </a:cubicBezTo>
                  <a:cubicBezTo>
                    <a:pt x="71" y="720"/>
                    <a:pt x="71" y="735"/>
                    <a:pt x="71" y="743"/>
                  </a:cubicBezTo>
                  <a:cubicBezTo>
                    <a:pt x="71" y="767"/>
                    <a:pt x="79" y="775"/>
                    <a:pt x="95" y="791"/>
                  </a:cubicBezTo>
                  <a:cubicBezTo>
                    <a:pt x="102" y="791"/>
                    <a:pt x="111" y="799"/>
                    <a:pt x="118" y="806"/>
                  </a:cubicBezTo>
                  <a:cubicBezTo>
                    <a:pt x="126" y="822"/>
                    <a:pt x="134" y="822"/>
                    <a:pt x="142" y="822"/>
                  </a:cubicBezTo>
                  <a:cubicBezTo>
                    <a:pt x="158" y="830"/>
                    <a:pt x="174" y="830"/>
                    <a:pt x="182" y="862"/>
                  </a:cubicBezTo>
                  <a:cubicBezTo>
                    <a:pt x="182" y="870"/>
                    <a:pt x="182" y="886"/>
                    <a:pt x="182" y="901"/>
                  </a:cubicBezTo>
                  <a:cubicBezTo>
                    <a:pt x="174" y="917"/>
                    <a:pt x="174" y="941"/>
                    <a:pt x="197" y="949"/>
                  </a:cubicBezTo>
                  <a:cubicBezTo>
                    <a:pt x="205" y="957"/>
                    <a:pt x="213" y="957"/>
                    <a:pt x="221" y="965"/>
                  </a:cubicBezTo>
                  <a:cubicBezTo>
                    <a:pt x="245" y="981"/>
                    <a:pt x="253" y="988"/>
                    <a:pt x="261" y="1028"/>
                  </a:cubicBezTo>
                  <a:cubicBezTo>
                    <a:pt x="261" y="1044"/>
                    <a:pt x="261" y="1059"/>
                    <a:pt x="253" y="1068"/>
                  </a:cubicBezTo>
                  <a:cubicBezTo>
                    <a:pt x="253" y="1083"/>
                    <a:pt x="253" y="1083"/>
                    <a:pt x="277" y="1107"/>
                  </a:cubicBezTo>
                  <a:cubicBezTo>
                    <a:pt x="300" y="1123"/>
                    <a:pt x="308" y="1139"/>
                    <a:pt x="324" y="1154"/>
                  </a:cubicBezTo>
                  <a:cubicBezTo>
                    <a:pt x="332" y="1170"/>
                    <a:pt x="340" y="1186"/>
                    <a:pt x="355" y="1186"/>
                  </a:cubicBezTo>
                  <a:cubicBezTo>
                    <a:pt x="355" y="1194"/>
                    <a:pt x="355" y="1194"/>
                    <a:pt x="364" y="1194"/>
                  </a:cubicBezTo>
                  <a:cubicBezTo>
                    <a:pt x="371" y="1194"/>
                    <a:pt x="379" y="1186"/>
                    <a:pt x="387" y="1178"/>
                  </a:cubicBezTo>
                  <a:cubicBezTo>
                    <a:pt x="395" y="1178"/>
                    <a:pt x="403" y="1170"/>
                    <a:pt x="411" y="1170"/>
                  </a:cubicBezTo>
                  <a:cubicBezTo>
                    <a:pt x="419" y="1170"/>
                    <a:pt x="419" y="1186"/>
                    <a:pt x="419" y="1194"/>
                  </a:cubicBezTo>
                  <a:cubicBezTo>
                    <a:pt x="427" y="1233"/>
                    <a:pt x="411" y="1289"/>
                    <a:pt x="395" y="1312"/>
                  </a:cubicBezTo>
                  <a:cubicBezTo>
                    <a:pt x="387" y="1312"/>
                    <a:pt x="387" y="1312"/>
                    <a:pt x="387" y="1312"/>
                  </a:cubicBezTo>
                  <a:cubicBezTo>
                    <a:pt x="371" y="1336"/>
                    <a:pt x="348" y="1368"/>
                    <a:pt x="340" y="1399"/>
                  </a:cubicBezTo>
                  <a:cubicBezTo>
                    <a:pt x="332" y="1439"/>
                    <a:pt x="340" y="1479"/>
                    <a:pt x="348" y="1502"/>
                  </a:cubicBezTo>
                  <a:cubicBezTo>
                    <a:pt x="348" y="1526"/>
                    <a:pt x="348" y="1565"/>
                    <a:pt x="332" y="1581"/>
                  </a:cubicBezTo>
                  <a:cubicBezTo>
                    <a:pt x="332" y="1589"/>
                    <a:pt x="324" y="1589"/>
                    <a:pt x="324" y="1589"/>
                  </a:cubicBezTo>
                  <a:cubicBezTo>
                    <a:pt x="316" y="1589"/>
                    <a:pt x="316" y="1589"/>
                    <a:pt x="316" y="1589"/>
                  </a:cubicBezTo>
                  <a:cubicBezTo>
                    <a:pt x="308" y="1589"/>
                    <a:pt x="308" y="1589"/>
                    <a:pt x="308" y="1589"/>
                  </a:cubicBezTo>
                  <a:cubicBezTo>
                    <a:pt x="300" y="1589"/>
                    <a:pt x="292" y="1589"/>
                    <a:pt x="284" y="1597"/>
                  </a:cubicBezTo>
                  <a:cubicBezTo>
                    <a:pt x="284" y="1597"/>
                    <a:pt x="284" y="1605"/>
                    <a:pt x="284" y="1613"/>
                  </a:cubicBezTo>
                  <a:cubicBezTo>
                    <a:pt x="284" y="1645"/>
                    <a:pt x="277" y="1668"/>
                    <a:pt x="269" y="1684"/>
                  </a:cubicBezTo>
                  <a:lnTo>
                    <a:pt x="269" y="1684"/>
                  </a:lnTo>
                  <a:cubicBezTo>
                    <a:pt x="269" y="1692"/>
                    <a:pt x="269" y="1692"/>
                    <a:pt x="277" y="1692"/>
                  </a:cubicBezTo>
                  <a:cubicBezTo>
                    <a:pt x="284" y="1700"/>
                    <a:pt x="292" y="1700"/>
                    <a:pt x="308" y="1708"/>
                  </a:cubicBezTo>
                  <a:cubicBezTo>
                    <a:pt x="316" y="1716"/>
                    <a:pt x="316" y="1723"/>
                    <a:pt x="316" y="1723"/>
                  </a:cubicBezTo>
                  <a:cubicBezTo>
                    <a:pt x="316" y="1732"/>
                    <a:pt x="316" y="1732"/>
                    <a:pt x="316" y="1739"/>
                  </a:cubicBezTo>
                  <a:cubicBezTo>
                    <a:pt x="316" y="1732"/>
                    <a:pt x="324" y="1732"/>
                    <a:pt x="332" y="1732"/>
                  </a:cubicBezTo>
                  <a:cubicBezTo>
                    <a:pt x="395" y="1723"/>
                    <a:pt x="411" y="1716"/>
                    <a:pt x="435" y="1692"/>
                  </a:cubicBezTo>
                  <a:cubicBezTo>
                    <a:pt x="450" y="1676"/>
                    <a:pt x="482" y="1660"/>
                    <a:pt x="498" y="1660"/>
                  </a:cubicBezTo>
                  <a:cubicBezTo>
                    <a:pt x="506" y="1660"/>
                    <a:pt x="522" y="1668"/>
                    <a:pt x="522" y="1684"/>
                  </a:cubicBezTo>
                  <a:cubicBezTo>
                    <a:pt x="522" y="1708"/>
                    <a:pt x="522" y="1723"/>
                    <a:pt x="514" y="1739"/>
                  </a:cubicBezTo>
                  <a:cubicBezTo>
                    <a:pt x="506" y="1755"/>
                    <a:pt x="506" y="1779"/>
                    <a:pt x="514" y="1795"/>
                  </a:cubicBezTo>
                  <a:cubicBezTo>
                    <a:pt x="514" y="1803"/>
                    <a:pt x="514" y="1803"/>
                    <a:pt x="514" y="1810"/>
                  </a:cubicBezTo>
                  <a:cubicBezTo>
                    <a:pt x="529" y="1842"/>
                    <a:pt x="537" y="1866"/>
                    <a:pt x="561" y="1898"/>
                  </a:cubicBezTo>
                  <a:cubicBezTo>
                    <a:pt x="593" y="1937"/>
                    <a:pt x="593" y="1976"/>
                    <a:pt x="585" y="2024"/>
                  </a:cubicBezTo>
                  <a:cubicBezTo>
                    <a:pt x="577" y="2032"/>
                    <a:pt x="577" y="2040"/>
                    <a:pt x="569" y="2048"/>
                  </a:cubicBezTo>
                  <a:cubicBezTo>
                    <a:pt x="569" y="2063"/>
                    <a:pt x="561" y="2071"/>
                    <a:pt x="561" y="2079"/>
                  </a:cubicBezTo>
                  <a:cubicBezTo>
                    <a:pt x="569" y="2087"/>
                    <a:pt x="577" y="2095"/>
                    <a:pt x="601" y="2095"/>
                  </a:cubicBezTo>
                  <a:cubicBezTo>
                    <a:pt x="656" y="2111"/>
                    <a:pt x="672" y="2127"/>
                    <a:pt x="672" y="2174"/>
                  </a:cubicBezTo>
                  <a:cubicBezTo>
                    <a:pt x="672" y="2214"/>
                    <a:pt x="695" y="2277"/>
                    <a:pt x="703" y="2293"/>
                  </a:cubicBezTo>
                  <a:cubicBezTo>
                    <a:pt x="711" y="2300"/>
                    <a:pt x="711" y="2309"/>
                    <a:pt x="711" y="2316"/>
                  </a:cubicBezTo>
                  <a:cubicBezTo>
                    <a:pt x="719" y="2324"/>
                    <a:pt x="719" y="2332"/>
                    <a:pt x="727" y="2332"/>
                  </a:cubicBezTo>
                  <a:cubicBezTo>
                    <a:pt x="727" y="2332"/>
                    <a:pt x="727" y="2332"/>
                    <a:pt x="735" y="2324"/>
                  </a:cubicBezTo>
                  <a:cubicBezTo>
                    <a:pt x="743" y="2316"/>
                    <a:pt x="743" y="2309"/>
                    <a:pt x="743" y="2309"/>
                  </a:cubicBezTo>
                  <a:cubicBezTo>
                    <a:pt x="759" y="2285"/>
                    <a:pt x="767" y="2277"/>
                    <a:pt x="790" y="2285"/>
                  </a:cubicBezTo>
                  <a:cubicBezTo>
                    <a:pt x="806" y="2293"/>
                    <a:pt x="814" y="2293"/>
                    <a:pt x="822" y="2300"/>
                  </a:cubicBezTo>
                  <a:cubicBezTo>
                    <a:pt x="838" y="2309"/>
                    <a:pt x="846" y="2309"/>
                    <a:pt x="861" y="2309"/>
                  </a:cubicBezTo>
                  <a:cubicBezTo>
                    <a:pt x="877" y="2316"/>
                    <a:pt x="885" y="2300"/>
                    <a:pt x="901" y="2293"/>
                  </a:cubicBezTo>
                  <a:cubicBezTo>
                    <a:pt x="901" y="2293"/>
                    <a:pt x="909" y="2285"/>
                    <a:pt x="917" y="2285"/>
                  </a:cubicBezTo>
                  <a:lnTo>
                    <a:pt x="917" y="2285"/>
                  </a:lnTo>
                  <a:cubicBezTo>
                    <a:pt x="925" y="2277"/>
                    <a:pt x="933" y="2277"/>
                    <a:pt x="948" y="2277"/>
                  </a:cubicBezTo>
                  <a:cubicBezTo>
                    <a:pt x="956" y="2277"/>
                    <a:pt x="972" y="2277"/>
                    <a:pt x="988" y="2293"/>
                  </a:cubicBezTo>
                  <a:cubicBezTo>
                    <a:pt x="1012" y="2309"/>
                    <a:pt x="1028" y="2316"/>
                    <a:pt x="1051" y="2316"/>
                  </a:cubicBezTo>
                  <a:cubicBezTo>
                    <a:pt x="1059" y="2316"/>
                    <a:pt x="1059" y="2316"/>
                    <a:pt x="1067" y="2316"/>
                  </a:cubicBezTo>
                  <a:cubicBezTo>
                    <a:pt x="1083" y="2309"/>
                    <a:pt x="1091" y="2309"/>
                    <a:pt x="1091" y="2309"/>
                  </a:cubicBezTo>
                  <a:cubicBezTo>
                    <a:pt x="1091" y="2300"/>
                    <a:pt x="1099" y="2300"/>
                    <a:pt x="1099" y="2300"/>
                  </a:cubicBezTo>
                  <a:cubicBezTo>
                    <a:pt x="1107" y="2300"/>
                    <a:pt x="1114" y="2300"/>
                    <a:pt x="1122" y="2309"/>
                  </a:cubicBezTo>
                  <a:cubicBezTo>
                    <a:pt x="1146" y="2324"/>
                    <a:pt x="1138" y="2340"/>
                    <a:pt x="1138" y="2348"/>
                  </a:cubicBezTo>
                  <a:cubicBezTo>
                    <a:pt x="1146" y="2348"/>
                    <a:pt x="1146" y="2340"/>
                    <a:pt x="1154" y="2332"/>
                  </a:cubicBezTo>
                  <a:cubicBezTo>
                    <a:pt x="1178" y="2316"/>
                    <a:pt x="1186" y="2285"/>
                    <a:pt x="1194" y="2269"/>
                  </a:cubicBezTo>
                  <a:cubicBezTo>
                    <a:pt x="1201" y="2245"/>
                    <a:pt x="1209" y="2237"/>
                    <a:pt x="1217" y="2237"/>
                  </a:cubicBezTo>
                  <a:cubicBezTo>
                    <a:pt x="1225" y="2237"/>
                    <a:pt x="1225" y="2237"/>
                    <a:pt x="1225" y="2237"/>
                  </a:cubicBezTo>
                  <a:cubicBezTo>
                    <a:pt x="1233" y="2237"/>
                    <a:pt x="1241" y="2245"/>
                    <a:pt x="1241" y="2245"/>
                  </a:cubicBezTo>
                  <a:cubicBezTo>
                    <a:pt x="1272" y="2261"/>
                    <a:pt x="1288" y="2269"/>
                    <a:pt x="1296" y="2309"/>
                  </a:cubicBezTo>
                  <a:cubicBezTo>
                    <a:pt x="1304" y="2340"/>
                    <a:pt x="1312" y="2356"/>
                    <a:pt x="1336" y="2364"/>
                  </a:cubicBezTo>
                  <a:cubicBezTo>
                    <a:pt x="1360" y="2190"/>
                    <a:pt x="1360" y="2190"/>
                    <a:pt x="1360" y="2190"/>
                  </a:cubicBezTo>
                  <a:cubicBezTo>
                    <a:pt x="1360" y="2182"/>
                    <a:pt x="1367" y="2143"/>
                    <a:pt x="1391" y="214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7" name="Freeform 289"/>
            <p:cNvSpPr>
              <a:spLocks noChangeArrowheads="1"/>
            </p:cNvSpPr>
            <p:nvPr/>
          </p:nvSpPr>
          <p:spPr bwMode="auto">
            <a:xfrm>
              <a:off x="9565059" y="4500772"/>
              <a:ext cx="1382306" cy="1127183"/>
            </a:xfrm>
            <a:custGeom>
              <a:avLst/>
              <a:gdLst>
                <a:gd name="T0" fmla="*/ 316 w 2626"/>
                <a:gd name="T1" fmla="*/ 0 h 2143"/>
                <a:gd name="T2" fmla="*/ 316 w 2626"/>
                <a:gd name="T3" fmla="*/ 0 h 2143"/>
                <a:gd name="T4" fmla="*/ 292 w 2626"/>
                <a:gd name="T5" fmla="*/ 47 h 2143"/>
                <a:gd name="T6" fmla="*/ 71 w 2626"/>
                <a:gd name="T7" fmla="*/ 1407 h 2143"/>
                <a:gd name="T8" fmla="*/ 0 w 2626"/>
                <a:gd name="T9" fmla="*/ 1857 h 2143"/>
                <a:gd name="T10" fmla="*/ 696 w 2626"/>
                <a:gd name="T11" fmla="*/ 1944 h 2143"/>
                <a:gd name="T12" fmla="*/ 719 w 2626"/>
                <a:gd name="T13" fmla="*/ 1968 h 2143"/>
                <a:gd name="T14" fmla="*/ 719 w 2626"/>
                <a:gd name="T15" fmla="*/ 1944 h 2143"/>
                <a:gd name="T16" fmla="*/ 2498 w 2626"/>
                <a:gd name="T17" fmla="*/ 2142 h 2143"/>
                <a:gd name="T18" fmla="*/ 2625 w 2626"/>
                <a:gd name="T19" fmla="*/ 245 h 2143"/>
                <a:gd name="T20" fmla="*/ 316 w 2626"/>
                <a:gd name="T21" fmla="*/ 0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6" h="2143">
                  <a:moveTo>
                    <a:pt x="316" y="0"/>
                  </a:moveTo>
                  <a:lnTo>
                    <a:pt x="316" y="0"/>
                  </a:lnTo>
                  <a:cubicBezTo>
                    <a:pt x="292" y="0"/>
                    <a:pt x="292" y="47"/>
                    <a:pt x="292" y="47"/>
                  </a:cubicBezTo>
                  <a:cubicBezTo>
                    <a:pt x="71" y="1407"/>
                    <a:pt x="71" y="1407"/>
                    <a:pt x="71" y="1407"/>
                  </a:cubicBezTo>
                  <a:cubicBezTo>
                    <a:pt x="0" y="1857"/>
                    <a:pt x="0" y="1857"/>
                    <a:pt x="0" y="1857"/>
                  </a:cubicBezTo>
                  <a:cubicBezTo>
                    <a:pt x="696" y="1944"/>
                    <a:pt x="696" y="1944"/>
                    <a:pt x="696" y="1944"/>
                  </a:cubicBezTo>
                  <a:cubicBezTo>
                    <a:pt x="719" y="1968"/>
                    <a:pt x="719" y="1968"/>
                    <a:pt x="719" y="1968"/>
                  </a:cubicBezTo>
                  <a:cubicBezTo>
                    <a:pt x="719" y="1944"/>
                    <a:pt x="719" y="1944"/>
                    <a:pt x="719" y="1944"/>
                  </a:cubicBezTo>
                  <a:cubicBezTo>
                    <a:pt x="719" y="1944"/>
                    <a:pt x="1771" y="2087"/>
                    <a:pt x="2498" y="2142"/>
                  </a:cubicBezTo>
                  <a:cubicBezTo>
                    <a:pt x="2625" y="245"/>
                    <a:pt x="2625" y="245"/>
                    <a:pt x="2625" y="245"/>
                  </a:cubicBezTo>
                  <a:cubicBezTo>
                    <a:pt x="2411" y="276"/>
                    <a:pt x="340" y="0"/>
                    <a:pt x="316"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8" name="Freeform 290"/>
            <p:cNvSpPr>
              <a:spLocks noChangeArrowheads="1"/>
            </p:cNvSpPr>
            <p:nvPr/>
          </p:nvSpPr>
          <p:spPr bwMode="auto">
            <a:xfrm>
              <a:off x="9565059" y="4500772"/>
              <a:ext cx="1384626" cy="1131821"/>
            </a:xfrm>
            <a:custGeom>
              <a:avLst/>
              <a:gdLst>
                <a:gd name="T0" fmla="*/ 2498 w 2633"/>
                <a:gd name="T1" fmla="*/ 2150 h 2151"/>
                <a:gd name="T2" fmla="*/ 2498 w 2633"/>
                <a:gd name="T3" fmla="*/ 2150 h 2151"/>
                <a:gd name="T4" fmla="*/ 2498 w 2633"/>
                <a:gd name="T5" fmla="*/ 2150 h 2151"/>
                <a:gd name="T6" fmla="*/ 719 w 2633"/>
                <a:gd name="T7" fmla="*/ 1944 h 2151"/>
                <a:gd name="T8" fmla="*/ 719 w 2633"/>
                <a:gd name="T9" fmla="*/ 1976 h 2151"/>
                <a:gd name="T10" fmla="*/ 696 w 2633"/>
                <a:gd name="T11" fmla="*/ 1944 h 2151"/>
                <a:gd name="T12" fmla="*/ 0 w 2633"/>
                <a:gd name="T13" fmla="*/ 1865 h 2151"/>
                <a:gd name="T14" fmla="*/ 63 w 2633"/>
                <a:gd name="T15" fmla="*/ 1407 h 2151"/>
                <a:gd name="T16" fmla="*/ 285 w 2633"/>
                <a:gd name="T17" fmla="*/ 47 h 2151"/>
                <a:gd name="T18" fmla="*/ 316 w 2633"/>
                <a:gd name="T19" fmla="*/ 0 h 2151"/>
                <a:gd name="T20" fmla="*/ 490 w 2633"/>
                <a:gd name="T21" fmla="*/ 15 h 2151"/>
                <a:gd name="T22" fmla="*/ 2569 w 2633"/>
                <a:gd name="T23" fmla="*/ 245 h 2151"/>
                <a:gd name="T24" fmla="*/ 2625 w 2633"/>
                <a:gd name="T25" fmla="*/ 237 h 2151"/>
                <a:gd name="T26" fmla="*/ 2632 w 2633"/>
                <a:gd name="T27" fmla="*/ 237 h 2151"/>
                <a:gd name="T28" fmla="*/ 2632 w 2633"/>
                <a:gd name="T29" fmla="*/ 245 h 2151"/>
                <a:gd name="T30" fmla="*/ 2498 w 2633"/>
                <a:gd name="T31" fmla="*/ 2150 h 2151"/>
                <a:gd name="T32" fmla="*/ 719 w 2633"/>
                <a:gd name="T33" fmla="*/ 1936 h 2151"/>
                <a:gd name="T34" fmla="*/ 719 w 2633"/>
                <a:gd name="T35" fmla="*/ 1936 h 2151"/>
                <a:gd name="T36" fmla="*/ 719 w 2633"/>
                <a:gd name="T37" fmla="*/ 1936 h 2151"/>
                <a:gd name="T38" fmla="*/ 2490 w 2633"/>
                <a:gd name="T39" fmla="*/ 2142 h 2151"/>
                <a:gd name="T40" fmla="*/ 2625 w 2633"/>
                <a:gd name="T41" fmla="*/ 245 h 2151"/>
                <a:gd name="T42" fmla="*/ 2569 w 2633"/>
                <a:gd name="T43" fmla="*/ 253 h 2151"/>
                <a:gd name="T44" fmla="*/ 490 w 2633"/>
                <a:gd name="T45" fmla="*/ 23 h 2151"/>
                <a:gd name="T46" fmla="*/ 316 w 2633"/>
                <a:gd name="T47" fmla="*/ 7 h 2151"/>
                <a:gd name="T48" fmla="*/ 292 w 2633"/>
                <a:gd name="T49" fmla="*/ 47 h 2151"/>
                <a:gd name="T50" fmla="*/ 71 w 2633"/>
                <a:gd name="T51" fmla="*/ 1407 h 2151"/>
                <a:gd name="T52" fmla="*/ 8 w 2633"/>
                <a:gd name="T53" fmla="*/ 1857 h 2151"/>
                <a:gd name="T54" fmla="*/ 696 w 2633"/>
                <a:gd name="T55" fmla="*/ 1936 h 2151"/>
                <a:gd name="T56" fmla="*/ 712 w 2633"/>
                <a:gd name="T57" fmla="*/ 1960 h 2151"/>
                <a:gd name="T58" fmla="*/ 719 w 2633"/>
                <a:gd name="T59" fmla="*/ 193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3" h="2151">
                  <a:moveTo>
                    <a:pt x="2498" y="2150"/>
                  </a:moveTo>
                  <a:lnTo>
                    <a:pt x="2498" y="2150"/>
                  </a:lnTo>
                  <a:lnTo>
                    <a:pt x="2498" y="2150"/>
                  </a:lnTo>
                  <a:cubicBezTo>
                    <a:pt x="1795" y="2087"/>
                    <a:pt x="790" y="1960"/>
                    <a:pt x="719" y="1944"/>
                  </a:cubicBezTo>
                  <a:cubicBezTo>
                    <a:pt x="719" y="1976"/>
                    <a:pt x="719" y="1976"/>
                    <a:pt x="719" y="1976"/>
                  </a:cubicBezTo>
                  <a:cubicBezTo>
                    <a:pt x="696" y="1944"/>
                    <a:pt x="696" y="1944"/>
                    <a:pt x="696" y="1944"/>
                  </a:cubicBezTo>
                  <a:cubicBezTo>
                    <a:pt x="0" y="1865"/>
                    <a:pt x="0" y="1865"/>
                    <a:pt x="0" y="1865"/>
                  </a:cubicBezTo>
                  <a:cubicBezTo>
                    <a:pt x="63" y="1407"/>
                    <a:pt x="63" y="1407"/>
                    <a:pt x="63" y="1407"/>
                  </a:cubicBezTo>
                  <a:cubicBezTo>
                    <a:pt x="285" y="47"/>
                    <a:pt x="285" y="47"/>
                    <a:pt x="285" y="47"/>
                  </a:cubicBezTo>
                  <a:cubicBezTo>
                    <a:pt x="285" y="39"/>
                    <a:pt x="292" y="0"/>
                    <a:pt x="316" y="0"/>
                  </a:cubicBezTo>
                  <a:cubicBezTo>
                    <a:pt x="316" y="0"/>
                    <a:pt x="372" y="7"/>
                    <a:pt x="490" y="15"/>
                  </a:cubicBezTo>
                  <a:cubicBezTo>
                    <a:pt x="972" y="79"/>
                    <a:pt x="2253" y="245"/>
                    <a:pt x="2569" y="245"/>
                  </a:cubicBezTo>
                  <a:cubicBezTo>
                    <a:pt x="2593" y="245"/>
                    <a:pt x="2617" y="237"/>
                    <a:pt x="2625" y="237"/>
                  </a:cubicBezTo>
                  <a:cubicBezTo>
                    <a:pt x="2632" y="237"/>
                    <a:pt x="2632" y="237"/>
                    <a:pt x="2632" y="237"/>
                  </a:cubicBezTo>
                  <a:cubicBezTo>
                    <a:pt x="2632" y="245"/>
                    <a:pt x="2632" y="245"/>
                    <a:pt x="2632" y="245"/>
                  </a:cubicBezTo>
                  <a:lnTo>
                    <a:pt x="2498" y="2150"/>
                  </a:lnTo>
                  <a:close/>
                  <a:moveTo>
                    <a:pt x="719" y="1936"/>
                  </a:moveTo>
                  <a:lnTo>
                    <a:pt x="719" y="1936"/>
                  </a:lnTo>
                  <a:lnTo>
                    <a:pt x="719" y="1936"/>
                  </a:lnTo>
                  <a:cubicBezTo>
                    <a:pt x="727" y="1944"/>
                    <a:pt x="1771" y="2079"/>
                    <a:pt x="2490" y="2142"/>
                  </a:cubicBezTo>
                  <a:cubicBezTo>
                    <a:pt x="2625" y="245"/>
                    <a:pt x="2625" y="245"/>
                    <a:pt x="2625" y="245"/>
                  </a:cubicBezTo>
                  <a:cubicBezTo>
                    <a:pt x="2609" y="245"/>
                    <a:pt x="2593" y="253"/>
                    <a:pt x="2569" y="253"/>
                  </a:cubicBezTo>
                  <a:cubicBezTo>
                    <a:pt x="2253" y="253"/>
                    <a:pt x="972" y="86"/>
                    <a:pt x="490" y="23"/>
                  </a:cubicBezTo>
                  <a:cubicBezTo>
                    <a:pt x="387" y="15"/>
                    <a:pt x="316" y="7"/>
                    <a:pt x="316" y="7"/>
                  </a:cubicBezTo>
                  <a:cubicBezTo>
                    <a:pt x="300" y="7"/>
                    <a:pt x="292" y="39"/>
                    <a:pt x="292" y="47"/>
                  </a:cubicBezTo>
                  <a:cubicBezTo>
                    <a:pt x="71" y="1407"/>
                    <a:pt x="71" y="1407"/>
                    <a:pt x="71" y="1407"/>
                  </a:cubicBezTo>
                  <a:cubicBezTo>
                    <a:pt x="8" y="1857"/>
                    <a:pt x="8" y="1857"/>
                    <a:pt x="8" y="1857"/>
                  </a:cubicBezTo>
                  <a:cubicBezTo>
                    <a:pt x="696" y="1936"/>
                    <a:pt x="696" y="1936"/>
                    <a:pt x="696" y="1936"/>
                  </a:cubicBezTo>
                  <a:cubicBezTo>
                    <a:pt x="712" y="1960"/>
                    <a:pt x="712" y="1960"/>
                    <a:pt x="712" y="1960"/>
                  </a:cubicBezTo>
                  <a:lnTo>
                    <a:pt x="719" y="1936"/>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9" name="Freeform 307"/>
            <p:cNvSpPr>
              <a:spLocks noChangeArrowheads="1"/>
            </p:cNvSpPr>
            <p:nvPr/>
          </p:nvSpPr>
          <p:spPr bwMode="auto">
            <a:xfrm>
              <a:off x="10961281" y="3651906"/>
              <a:ext cx="1301131" cy="807118"/>
            </a:xfrm>
            <a:custGeom>
              <a:avLst/>
              <a:gdLst>
                <a:gd name="T0" fmla="*/ 2466 w 2475"/>
                <a:gd name="T1" fmla="*/ 1518 h 1534"/>
                <a:gd name="T2" fmla="*/ 2466 w 2475"/>
                <a:gd name="T3" fmla="*/ 1518 h 1534"/>
                <a:gd name="T4" fmla="*/ 2466 w 2475"/>
                <a:gd name="T5" fmla="*/ 1486 h 1534"/>
                <a:gd name="T6" fmla="*/ 2458 w 2475"/>
                <a:gd name="T7" fmla="*/ 1320 h 1534"/>
                <a:gd name="T8" fmla="*/ 2411 w 2475"/>
                <a:gd name="T9" fmla="*/ 1265 h 1534"/>
                <a:gd name="T10" fmla="*/ 2380 w 2475"/>
                <a:gd name="T11" fmla="*/ 1043 h 1534"/>
                <a:gd name="T12" fmla="*/ 2372 w 2475"/>
                <a:gd name="T13" fmla="*/ 893 h 1534"/>
                <a:gd name="T14" fmla="*/ 2372 w 2475"/>
                <a:gd name="T15" fmla="*/ 711 h 1534"/>
                <a:gd name="T16" fmla="*/ 2285 w 2475"/>
                <a:gd name="T17" fmla="*/ 466 h 1534"/>
                <a:gd name="T18" fmla="*/ 2301 w 2475"/>
                <a:gd name="T19" fmla="*/ 253 h 1534"/>
                <a:gd name="T20" fmla="*/ 2285 w 2475"/>
                <a:gd name="T21" fmla="*/ 174 h 1534"/>
                <a:gd name="T22" fmla="*/ 2253 w 2475"/>
                <a:gd name="T23" fmla="*/ 63 h 1534"/>
                <a:gd name="T24" fmla="*/ 111 w 2475"/>
                <a:gd name="T25" fmla="*/ 0 h 1534"/>
                <a:gd name="T26" fmla="*/ 0 w 2475"/>
                <a:gd name="T27" fmla="*/ 1423 h 1534"/>
                <a:gd name="T28" fmla="*/ 2466 w 2475"/>
                <a:gd name="T29" fmla="*/ 1518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5" h="1534">
                  <a:moveTo>
                    <a:pt x="2466" y="1518"/>
                  </a:moveTo>
                  <a:lnTo>
                    <a:pt x="2466" y="1518"/>
                  </a:lnTo>
                  <a:cubicBezTo>
                    <a:pt x="2466" y="1502"/>
                    <a:pt x="2474" y="1494"/>
                    <a:pt x="2466" y="1486"/>
                  </a:cubicBezTo>
                  <a:cubicBezTo>
                    <a:pt x="2458" y="1439"/>
                    <a:pt x="2474" y="1336"/>
                    <a:pt x="2458" y="1320"/>
                  </a:cubicBezTo>
                  <a:cubicBezTo>
                    <a:pt x="2443" y="1296"/>
                    <a:pt x="2411" y="1296"/>
                    <a:pt x="2411" y="1265"/>
                  </a:cubicBezTo>
                  <a:cubicBezTo>
                    <a:pt x="2411" y="1225"/>
                    <a:pt x="2380" y="1099"/>
                    <a:pt x="2380" y="1043"/>
                  </a:cubicBezTo>
                  <a:cubicBezTo>
                    <a:pt x="2380" y="996"/>
                    <a:pt x="2364" y="964"/>
                    <a:pt x="2372" y="893"/>
                  </a:cubicBezTo>
                  <a:cubicBezTo>
                    <a:pt x="2380" y="822"/>
                    <a:pt x="2396" y="743"/>
                    <a:pt x="2372" y="711"/>
                  </a:cubicBezTo>
                  <a:cubicBezTo>
                    <a:pt x="2356" y="680"/>
                    <a:pt x="2316" y="561"/>
                    <a:pt x="2285" y="466"/>
                  </a:cubicBezTo>
                  <a:cubicBezTo>
                    <a:pt x="2253" y="371"/>
                    <a:pt x="2293" y="269"/>
                    <a:pt x="2301" y="253"/>
                  </a:cubicBezTo>
                  <a:cubicBezTo>
                    <a:pt x="2309" y="229"/>
                    <a:pt x="2309" y="205"/>
                    <a:pt x="2285" y="174"/>
                  </a:cubicBezTo>
                  <a:cubicBezTo>
                    <a:pt x="2269" y="158"/>
                    <a:pt x="2253" y="103"/>
                    <a:pt x="2253" y="63"/>
                  </a:cubicBezTo>
                  <a:cubicBezTo>
                    <a:pt x="1542" y="79"/>
                    <a:pt x="814" y="55"/>
                    <a:pt x="111" y="0"/>
                  </a:cubicBezTo>
                  <a:cubicBezTo>
                    <a:pt x="0" y="1423"/>
                    <a:pt x="0" y="1423"/>
                    <a:pt x="0" y="1423"/>
                  </a:cubicBezTo>
                  <a:cubicBezTo>
                    <a:pt x="222" y="1439"/>
                    <a:pt x="1850" y="1533"/>
                    <a:pt x="2466" y="151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0" name="Freeform 308"/>
            <p:cNvSpPr>
              <a:spLocks noChangeArrowheads="1"/>
            </p:cNvSpPr>
            <p:nvPr/>
          </p:nvSpPr>
          <p:spPr bwMode="auto">
            <a:xfrm>
              <a:off x="10961281" y="3651906"/>
              <a:ext cx="1301131" cy="802480"/>
            </a:xfrm>
            <a:custGeom>
              <a:avLst/>
              <a:gdLst>
                <a:gd name="T0" fmla="*/ 2340 w 2475"/>
                <a:gd name="T1" fmla="*/ 1526 h 1527"/>
                <a:gd name="T2" fmla="*/ 2340 w 2475"/>
                <a:gd name="T3" fmla="*/ 1526 h 1527"/>
                <a:gd name="T4" fmla="*/ 2340 w 2475"/>
                <a:gd name="T5" fmla="*/ 1526 h 1527"/>
                <a:gd name="T6" fmla="*/ 0 w 2475"/>
                <a:gd name="T7" fmla="*/ 1431 h 1527"/>
                <a:gd name="T8" fmla="*/ 0 w 2475"/>
                <a:gd name="T9" fmla="*/ 1431 h 1527"/>
                <a:gd name="T10" fmla="*/ 111 w 2475"/>
                <a:gd name="T11" fmla="*/ 0 h 1527"/>
                <a:gd name="T12" fmla="*/ 111 w 2475"/>
                <a:gd name="T13" fmla="*/ 0 h 1527"/>
                <a:gd name="T14" fmla="*/ 1771 w 2475"/>
                <a:gd name="T15" fmla="*/ 63 h 1527"/>
                <a:gd name="T16" fmla="*/ 2253 w 2475"/>
                <a:gd name="T17" fmla="*/ 55 h 1527"/>
                <a:gd name="T18" fmla="*/ 2261 w 2475"/>
                <a:gd name="T19" fmla="*/ 55 h 1527"/>
                <a:gd name="T20" fmla="*/ 2261 w 2475"/>
                <a:gd name="T21" fmla="*/ 63 h 1527"/>
                <a:gd name="T22" fmla="*/ 2285 w 2475"/>
                <a:gd name="T23" fmla="*/ 174 h 1527"/>
                <a:gd name="T24" fmla="*/ 2301 w 2475"/>
                <a:gd name="T25" fmla="*/ 253 h 1527"/>
                <a:gd name="T26" fmla="*/ 2293 w 2475"/>
                <a:gd name="T27" fmla="*/ 466 h 1527"/>
                <a:gd name="T28" fmla="*/ 2380 w 2475"/>
                <a:gd name="T29" fmla="*/ 711 h 1527"/>
                <a:gd name="T30" fmla="*/ 2380 w 2475"/>
                <a:gd name="T31" fmla="*/ 893 h 1527"/>
                <a:gd name="T32" fmla="*/ 2380 w 2475"/>
                <a:gd name="T33" fmla="*/ 988 h 1527"/>
                <a:gd name="T34" fmla="*/ 2388 w 2475"/>
                <a:gd name="T35" fmla="*/ 1043 h 1527"/>
                <a:gd name="T36" fmla="*/ 2403 w 2475"/>
                <a:gd name="T37" fmla="*/ 1170 h 1527"/>
                <a:gd name="T38" fmla="*/ 2419 w 2475"/>
                <a:gd name="T39" fmla="*/ 1265 h 1527"/>
                <a:gd name="T40" fmla="*/ 2443 w 2475"/>
                <a:gd name="T41" fmla="*/ 1304 h 1527"/>
                <a:gd name="T42" fmla="*/ 2458 w 2475"/>
                <a:gd name="T43" fmla="*/ 1312 h 1527"/>
                <a:gd name="T44" fmla="*/ 2474 w 2475"/>
                <a:gd name="T45" fmla="*/ 1407 h 1527"/>
                <a:gd name="T46" fmla="*/ 2474 w 2475"/>
                <a:gd name="T47" fmla="*/ 1478 h 1527"/>
                <a:gd name="T48" fmla="*/ 2474 w 2475"/>
                <a:gd name="T49" fmla="*/ 1518 h 1527"/>
                <a:gd name="T50" fmla="*/ 2466 w 2475"/>
                <a:gd name="T51" fmla="*/ 1518 h 1527"/>
                <a:gd name="T52" fmla="*/ 2466 w 2475"/>
                <a:gd name="T53" fmla="*/ 1518 h 1527"/>
                <a:gd name="T54" fmla="*/ 2340 w 2475"/>
                <a:gd name="T55" fmla="*/ 1526 h 1527"/>
                <a:gd name="T56" fmla="*/ 8 w 2475"/>
                <a:gd name="T57" fmla="*/ 1423 h 1527"/>
                <a:gd name="T58" fmla="*/ 8 w 2475"/>
                <a:gd name="T59" fmla="*/ 1423 h 1527"/>
                <a:gd name="T60" fmla="*/ 2340 w 2475"/>
                <a:gd name="T61" fmla="*/ 1518 h 1527"/>
                <a:gd name="T62" fmla="*/ 2340 w 2475"/>
                <a:gd name="T63" fmla="*/ 1518 h 1527"/>
                <a:gd name="T64" fmla="*/ 2466 w 2475"/>
                <a:gd name="T65" fmla="*/ 1518 h 1527"/>
                <a:gd name="T66" fmla="*/ 2466 w 2475"/>
                <a:gd name="T67" fmla="*/ 1486 h 1527"/>
                <a:gd name="T68" fmla="*/ 2466 w 2475"/>
                <a:gd name="T69" fmla="*/ 1407 h 1527"/>
                <a:gd name="T70" fmla="*/ 2458 w 2475"/>
                <a:gd name="T71" fmla="*/ 1320 h 1527"/>
                <a:gd name="T72" fmla="*/ 2443 w 2475"/>
                <a:gd name="T73" fmla="*/ 1304 h 1527"/>
                <a:gd name="T74" fmla="*/ 2411 w 2475"/>
                <a:gd name="T75" fmla="*/ 1265 h 1527"/>
                <a:gd name="T76" fmla="*/ 2396 w 2475"/>
                <a:gd name="T77" fmla="*/ 1170 h 1527"/>
                <a:gd name="T78" fmla="*/ 2380 w 2475"/>
                <a:gd name="T79" fmla="*/ 1043 h 1527"/>
                <a:gd name="T80" fmla="*/ 2372 w 2475"/>
                <a:gd name="T81" fmla="*/ 996 h 1527"/>
                <a:gd name="T82" fmla="*/ 2372 w 2475"/>
                <a:gd name="T83" fmla="*/ 893 h 1527"/>
                <a:gd name="T84" fmla="*/ 2372 w 2475"/>
                <a:gd name="T85" fmla="*/ 711 h 1527"/>
                <a:gd name="T86" fmla="*/ 2285 w 2475"/>
                <a:gd name="T87" fmla="*/ 466 h 1527"/>
                <a:gd name="T88" fmla="*/ 2293 w 2475"/>
                <a:gd name="T89" fmla="*/ 245 h 1527"/>
                <a:gd name="T90" fmla="*/ 2285 w 2475"/>
                <a:gd name="T91" fmla="*/ 182 h 1527"/>
                <a:gd name="T92" fmla="*/ 2253 w 2475"/>
                <a:gd name="T93" fmla="*/ 63 h 1527"/>
                <a:gd name="T94" fmla="*/ 1771 w 2475"/>
                <a:gd name="T95" fmla="*/ 71 h 1527"/>
                <a:gd name="T96" fmla="*/ 119 w 2475"/>
                <a:gd name="T97" fmla="*/ 8 h 1527"/>
                <a:gd name="T98" fmla="*/ 8 w 2475"/>
                <a:gd name="T99" fmla="*/ 1423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5" h="1527">
                  <a:moveTo>
                    <a:pt x="2340" y="1526"/>
                  </a:moveTo>
                  <a:lnTo>
                    <a:pt x="2340" y="1526"/>
                  </a:lnTo>
                  <a:lnTo>
                    <a:pt x="2340" y="1526"/>
                  </a:lnTo>
                  <a:cubicBezTo>
                    <a:pt x="1652" y="1526"/>
                    <a:pt x="174" y="1439"/>
                    <a:pt x="0" y="1431"/>
                  </a:cubicBezTo>
                  <a:lnTo>
                    <a:pt x="0" y="1431"/>
                  </a:lnTo>
                  <a:cubicBezTo>
                    <a:pt x="111" y="0"/>
                    <a:pt x="111" y="0"/>
                    <a:pt x="111" y="0"/>
                  </a:cubicBezTo>
                  <a:lnTo>
                    <a:pt x="111" y="0"/>
                  </a:lnTo>
                  <a:cubicBezTo>
                    <a:pt x="688" y="39"/>
                    <a:pt x="1249" y="63"/>
                    <a:pt x="1771" y="63"/>
                  </a:cubicBezTo>
                  <a:cubicBezTo>
                    <a:pt x="1937" y="63"/>
                    <a:pt x="2095" y="63"/>
                    <a:pt x="2253" y="55"/>
                  </a:cubicBezTo>
                  <a:cubicBezTo>
                    <a:pt x="2261" y="55"/>
                    <a:pt x="2261" y="55"/>
                    <a:pt x="2261" y="55"/>
                  </a:cubicBezTo>
                  <a:cubicBezTo>
                    <a:pt x="2261" y="63"/>
                    <a:pt x="2261" y="63"/>
                    <a:pt x="2261" y="63"/>
                  </a:cubicBezTo>
                  <a:cubicBezTo>
                    <a:pt x="2261" y="103"/>
                    <a:pt x="2269" y="158"/>
                    <a:pt x="2285" y="174"/>
                  </a:cubicBezTo>
                  <a:cubicBezTo>
                    <a:pt x="2316" y="205"/>
                    <a:pt x="2309" y="229"/>
                    <a:pt x="2301" y="253"/>
                  </a:cubicBezTo>
                  <a:cubicBezTo>
                    <a:pt x="2301" y="253"/>
                    <a:pt x="2253" y="363"/>
                    <a:pt x="2293" y="466"/>
                  </a:cubicBezTo>
                  <a:cubicBezTo>
                    <a:pt x="2316" y="553"/>
                    <a:pt x="2364" y="672"/>
                    <a:pt x="2380" y="711"/>
                  </a:cubicBezTo>
                  <a:cubicBezTo>
                    <a:pt x="2396" y="743"/>
                    <a:pt x="2388" y="822"/>
                    <a:pt x="2380" y="893"/>
                  </a:cubicBezTo>
                  <a:cubicBezTo>
                    <a:pt x="2372" y="941"/>
                    <a:pt x="2380" y="964"/>
                    <a:pt x="2380" y="988"/>
                  </a:cubicBezTo>
                  <a:cubicBezTo>
                    <a:pt x="2388" y="1012"/>
                    <a:pt x="2388" y="1028"/>
                    <a:pt x="2388" y="1043"/>
                  </a:cubicBezTo>
                  <a:cubicBezTo>
                    <a:pt x="2388" y="1075"/>
                    <a:pt x="2396" y="1122"/>
                    <a:pt x="2403" y="1170"/>
                  </a:cubicBezTo>
                  <a:cubicBezTo>
                    <a:pt x="2411" y="1209"/>
                    <a:pt x="2419" y="1241"/>
                    <a:pt x="2419" y="1265"/>
                  </a:cubicBezTo>
                  <a:cubicBezTo>
                    <a:pt x="2419" y="1288"/>
                    <a:pt x="2427" y="1296"/>
                    <a:pt x="2443" y="1304"/>
                  </a:cubicBezTo>
                  <a:cubicBezTo>
                    <a:pt x="2451" y="1304"/>
                    <a:pt x="2458" y="1312"/>
                    <a:pt x="2458" y="1312"/>
                  </a:cubicBezTo>
                  <a:cubicBezTo>
                    <a:pt x="2474" y="1328"/>
                    <a:pt x="2474" y="1359"/>
                    <a:pt x="2474" y="1407"/>
                  </a:cubicBezTo>
                  <a:cubicBezTo>
                    <a:pt x="2466" y="1431"/>
                    <a:pt x="2466" y="1462"/>
                    <a:pt x="2474" y="1478"/>
                  </a:cubicBezTo>
                  <a:cubicBezTo>
                    <a:pt x="2474" y="1494"/>
                    <a:pt x="2474" y="1502"/>
                    <a:pt x="2474" y="1518"/>
                  </a:cubicBezTo>
                  <a:cubicBezTo>
                    <a:pt x="2466" y="1518"/>
                    <a:pt x="2466" y="1518"/>
                    <a:pt x="2466" y="1518"/>
                  </a:cubicBezTo>
                  <a:lnTo>
                    <a:pt x="2466" y="1518"/>
                  </a:lnTo>
                  <a:cubicBezTo>
                    <a:pt x="2427" y="1526"/>
                    <a:pt x="2388" y="1526"/>
                    <a:pt x="2340" y="1526"/>
                  </a:cubicBezTo>
                  <a:close/>
                  <a:moveTo>
                    <a:pt x="8" y="1423"/>
                  </a:moveTo>
                  <a:lnTo>
                    <a:pt x="8" y="1423"/>
                  </a:lnTo>
                  <a:cubicBezTo>
                    <a:pt x="190" y="1431"/>
                    <a:pt x="1660" y="1518"/>
                    <a:pt x="2340" y="1518"/>
                  </a:cubicBezTo>
                  <a:lnTo>
                    <a:pt x="2340" y="1518"/>
                  </a:lnTo>
                  <a:cubicBezTo>
                    <a:pt x="2388" y="1518"/>
                    <a:pt x="2427" y="1518"/>
                    <a:pt x="2466" y="1518"/>
                  </a:cubicBezTo>
                  <a:cubicBezTo>
                    <a:pt x="2466" y="1502"/>
                    <a:pt x="2466" y="1494"/>
                    <a:pt x="2466" y="1486"/>
                  </a:cubicBezTo>
                  <a:cubicBezTo>
                    <a:pt x="2458" y="1462"/>
                    <a:pt x="2458" y="1431"/>
                    <a:pt x="2466" y="1407"/>
                  </a:cubicBezTo>
                  <a:cubicBezTo>
                    <a:pt x="2466" y="1368"/>
                    <a:pt x="2466" y="1328"/>
                    <a:pt x="2458" y="1320"/>
                  </a:cubicBezTo>
                  <a:cubicBezTo>
                    <a:pt x="2450" y="1312"/>
                    <a:pt x="2443" y="1312"/>
                    <a:pt x="2443" y="1304"/>
                  </a:cubicBezTo>
                  <a:cubicBezTo>
                    <a:pt x="2427" y="1296"/>
                    <a:pt x="2411" y="1288"/>
                    <a:pt x="2411" y="1265"/>
                  </a:cubicBezTo>
                  <a:cubicBezTo>
                    <a:pt x="2411" y="1241"/>
                    <a:pt x="2403" y="1209"/>
                    <a:pt x="2396" y="1170"/>
                  </a:cubicBezTo>
                  <a:cubicBezTo>
                    <a:pt x="2388" y="1122"/>
                    <a:pt x="2380" y="1075"/>
                    <a:pt x="2380" y="1043"/>
                  </a:cubicBezTo>
                  <a:cubicBezTo>
                    <a:pt x="2380" y="1028"/>
                    <a:pt x="2380" y="1012"/>
                    <a:pt x="2372" y="996"/>
                  </a:cubicBezTo>
                  <a:cubicBezTo>
                    <a:pt x="2372" y="964"/>
                    <a:pt x="2364" y="941"/>
                    <a:pt x="2372" y="893"/>
                  </a:cubicBezTo>
                  <a:cubicBezTo>
                    <a:pt x="2380" y="830"/>
                    <a:pt x="2388" y="743"/>
                    <a:pt x="2372" y="711"/>
                  </a:cubicBezTo>
                  <a:cubicBezTo>
                    <a:pt x="2356" y="680"/>
                    <a:pt x="2309" y="553"/>
                    <a:pt x="2285" y="466"/>
                  </a:cubicBezTo>
                  <a:cubicBezTo>
                    <a:pt x="2245" y="363"/>
                    <a:pt x="2293" y="253"/>
                    <a:pt x="2293" y="245"/>
                  </a:cubicBezTo>
                  <a:cubicBezTo>
                    <a:pt x="2309" y="221"/>
                    <a:pt x="2301" y="198"/>
                    <a:pt x="2285" y="182"/>
                  </a:cubicBezTo>
                  <a:cubicBezTo>
                    <a:pt x="2269" y="158"/>
                    <a:pt x="2253" y="103"/>
                    <a:pt x="2253" y="63"/>
                  </a:cubicBezTo>
                  <a:cubicBezTo>
                    <a:pt x="2095" y="71"/>
                    <a:pt x="1937" y="71"/>
                    <a:pt x="1771" y="71"/>
                  </a:cubicBezTo>
                  <a:cubicBezTo>
                    <a:pt x="1249" y="71"/>
                    <a:pt x="688" y="47"/>
                    <a:pt x="119" y="8"/>
                  </a:cubicBezTo>
                  <a:lnTo>
                    <a:pt x="8" y="1423"/>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1" name="Freeform 330"/>
            <p:cNvSpPr>
              <a:spLocks noChangeArrowheads="1"/>
            </p:cNvSpPr>
            <p:nvPr/>
          </p:nvSpPr>
          <p:spPr bwMode="auto">
            <a:xfrm>
              <a:off x="10912576" y="4401041"/>
              <a:ext cx="1384625" cy="911488"/>
            </a:xfrm>
            <a:custGeom>
              <a:avLst/>
              <a:gdLst>
                <a:gd name="T0" fmla="*/ 1921 w 2633"/>
                <a:gd name="T1" fmla="*/ 1470 h 1732"/>
                <a:gd name="T2" fmla="*/ 1921 w 2633"/>
                <a:gd name="T3" fmla="*/ 1470 h 1732"/>
                <a:gd name="T4" fmla="*/ 1977 w 2633"/>
                <a:gd name="T5" fmla="*/ 1518 h 1732"/>
                <a:gd name="T6" fmla="*/ 2024 w 2633"/>
                <a:gd name="T7" fmla="*/ 1549 h 1732"/>
                <a:gd name="T8" fmla="*/ 2080 w 2633"/>
                <a:gd name="T9" fmla="*/ 1581 h 1732"/>
                <a:gd name="T10" fmla="*/ 2111 w 2633"/>
                <a:gd name="T11" fmla="*/ 1565 h 1732"/>
                <a:gd name="T12" fmla="*/ 2151 w 2633"/>
                <a:gd name="T13" fmla="*/ 1533 h 1732"/>
                <a:gd name="T14" fmla="*/ 2332 w 2633"/>
                <a:gd name="T15" fmla="*/ 1541 h 1732"/>
                <a:gd name="T16" fmla="*/ 2372 w 2633"/>
                <a:gd name="T17" fmla="*/ 1573 h 1732"/>
                <a:gd name="T18" fmla="*/ 2483 w 2633"/>
                <a:gd name="T19" fmla="*/ 1620 h 1732"/>
                <a:gd name="T20" fmla="*/ 2538 w 2633"/>
                <a:gd name="T21" fmla="*/ 1668 h 1732"/>
                <a:gd name="T22" fmla="*/ 2600 w 2633"/>
                <a:gd name="T23" fmla="*/ 1723 h 1732"/>
                <a:gd name="T24" fmla="*/ 2624 w 2633"/>
                <a:gd name="T25" fmla="*/ 1723 h 1732"/>
                <a:gd name="T26" fmla="*/ 2600 w 2633"/>
                <a:gd name="T27" fmla="*/ 1652 h 1732"/>
                <a:gd name="T28" fmla="*/ 2546 w 2633"/>
                <a:gd name="T29" fmla="*/ 1565 h 1732"/>
                <a:gd name="T30" fmla="*/ 2600 w 2633"/>
                <a:gd name="T31" fmla="*/ 1486 h 1732"/>
                <a:gd name="T32" fmla="*/ 2616 w 2633"/>
                <a:gd name="T33" fmla="*/ 1415 h 1732"/>
                <a:gd name="T34" fmla="*/ 2584 w 2633"/>
                <a:gd name="T35" fmla="*/ 1367 h 1732"/>
                <a:gd name="T36" fmla="*/ 2569 w 2633"/>
                <a:gd name="T37" fmla="*/ 1320 h 1732"/>
                <a:gd name="T38" fmla="*/ 2569 w 2633"/>
                <a:gd name="T39" fmla="*/ 1241 h 1732"/>
                <a:gd name="T40" fmla="*/ 2608 w 2633"/>
                <a:gd name="T41" fmla="*/ 1225 h 1732"/>
                <a:gd name="T42" fmla="*/ 2608 w 2633"/>
                <a:gd name="T43" fmla="*/ 371 h 1732"/>
                <a:gd name="T44" fmla="*/ 2553 w 2633"/>
                <a:gd name="T45" fmla="*/ 356 h 1732"/>
                <a:gd name="T46" fmla="*/ 2506 w 2633"/>
                <a:gd name="T47" fmla="*/ 316 h 1732"/>
                <a:gd name="T48" fmla="*/ 2483 w 2633"/>
                <a:gd name="T49" fmla="*/ 261 h 1732"/>
                <a:gd name="T50" fmla="*/ 2506 w 2633"/>
                <a:gd name="T51" fmla="*/ 197 h 1732"/>
                <a:gd name="T52" fmla="*/ 2561 w 2633"/>
                <a:gd name="T53" fmla="*/ 95 h 1732"/>
                <a:gd name="T54" fmla="*/ 95 w 2633"/>
                <a:gd name="T55" fmla="*/ 0 h 1732"/>
                <a:gd name="T56" fmla="*/ 64 w 2633"/>
                <a:gd name="T57" fmla="*/ 435 h 1732"/>
                <a:gd name="T58" fmla="*/ 0 w 2633"/>
                <a:gd name="T59" fmla="*/ 1375 h 1732"/>
                <a:gd name="T60" fmla="*/ 1921 w 2633"/>
                <a:gd name="T61" fmla="*/ 147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3" h="1732">
                  <a:moveTo>
                    <a:pt x="1921" y="1470"/>
                  </a:moveTo>
                  <a:lnTo>
                    <a:pt x="1921" y="1470"/>
                  </a:lnTo>
                  <a:cubicBezTo>
                    <a:pt x="1921" y="1470"/>
                    <a:pt x="1969" y="1494"/>
                    <a:pt x="1977" y="1518"/>
                  </a:cubicBezTo>
                  <a:cubicBezTo>
                    <a:pt x="1985" y="1533"/>
                    <a:pt x="1985" y="1549"/>
                    <a:pt x="2024" y="1549"/>
                  </a:cubicBezTo>
                  <a:cubicBezTo>
                    <a:pt x="2056" y="1557"/>
                    <a:pt x="2072" y="1573"/>
                    <a:pt x="2080" y="1581"/>
                  </a:cubicBezTo>
                  <a:cubicBezTo>
                    <a:pt x="2087" y="1597"/>
                    <a:pt x="2087" y="1589"/>
                    <a:pt x="2111" y="1565"/>
                  </a:cubicBezTo>
                  <a:cubicBezTo>
                    <a:pt x="2127" y="1541"/>
                    <a:pt x="2127" y="1526"/>
                    <a:pt x="2151" y="1533"/>
                  </a:cubicBezTo>
                  <a:cubicBezTo>
                    <a:pt x="2182" y="1533"/>
                    <a:pt x="2309" y="1518"/>
                    <a:pt x="2332" y="1541"/>
                  </a:cubicBezTo>
                  <a:cubicBezTo>
                    <a:pt x="2348" y="1557"/>
                    <a:pt x="2340" y="1573"/>
                    <a:pt x="2372" y="1573"/>
                  </a:cubicBezTo>
                  <a:cubicBezTo>
                    <a:pt x="2404" y="1573"/>
                    <a:pt x="2467" y="1597"/>
                    <a:pt x="2483" y="1620"/>
                  </a:cubicBezTo>
                  <a:cubicBezTo>
                    <a:pt x="2498" y="1644"/>
                    <a:pt x="2530" y="1668"/>
                    <a:pt x="2538" y="1668"/>
                  </a:cubicBezTo>
                  <a:cubicBezTo>
                    <a:pt x="2546" y="1668"/>
                    <a:pt x="2561" y="1731"/>
                    <a:pt x="2600" y="1723"/>
                  </a:cubicBezTo>
                  <a:cubicBezTo>
                    <a:pt x="2608" y="1723"/>
                    <a:pt x="2616" y="1723"/>
                    <a:pt x="2624" y="1723"/>
                  </a:cubicBezTo>
                  <a:cubicBezTo>
                    <a:pt x="2616" y="1707"/>
                    <a:pt x="2608" y="1684"/>
                    <a:pt x="2600" y="1652"/>
                  </a:cubicBezTo>
                  <a:cubicBezTo>
                    <a:pt x="2569" y="1597"/>
                    <a:pt x="2522" y="1613"/>
                    <a:pt x="2546" y="1565"/>
                  </a:cubicBezTo>
                  <a:cubicBezTo>
                    <a:pt x="2561" y="1526"/>
                    <a:pt x="2592" y="1541"/>
                    <a:pt x="2600" y="1486"/>
                  </a:cubicBezTo>
                  <a:cubicBezTo>
                    <a:pt x="2608" y="1439"/>
                    <a:pt x="2600" y="1439"/>
                    <a:pt x="2616" y="1415"/>
                  </a:cubicBezTo>
                  <a:cubicBezTo>
                    <a:pt x="2632" y="1391"/>
                    <a:pt x="2616" y="1383"/>
                    <a:pt x="2584" y="1367"/>
                  </a:cubicBezTo>
                  <a:cubicBezTo>
                    <a:pt x="2561" y="1352"/>
                    <a:pt x="2538" y="1336"/>
                    <a:pt x="2569" y="1320"/>
                  </a:cubicBezTo>
                  <a:cubicBezTo>
                    <a:pt x="2600" y="1304"/>
                    <a:pt x="2553" y="1265"/>
                    <a:pt x="2569" y="1241"/>
                  </a:cubicBezTo>
                  <a:cubicBezTo>
                    <a:pt x="2584" y="1217"/>
                    <a:pt x="2608" y="1225"/>
                    <a:pt x="2608" y="1225"/>
                  </a:cubicBezTo>
                  <a:cubicBezTo>
                    <a:pt x="2608" y="371"/>
                    <a:pt x="2608" y="371"/>
                    <a:pt x="2608" y="371"/>
                  </a:cubicBezTo>
                  <a:cubicBezTo>
                    <a:pt x="2608" y="371"/>
                    <a:pt x="2577" y="356"/>
                    <a:pt x="2553" y="356"/>
                  </a:cubicBezTo>
                  <a:cubicBezTo>
                    <a:pt x="2530" y="356"/>
                    <a:pt x="2506" y="347"/>
                    <a:pt x="2506" y="316"/>
                  </a:cubicBezTo>
                  <a:cubicBezTo>
                    <a:pt x="2506" y="276"/>
                    <a:pt x="2498" y="276"/>
                    <a:pt x="2483" y="261"/>
                  </a:cubicBezTo>
                  <a:cubicBezTo>
                    <a:pt x="2467" y="245"/>
                    <a:pt x="2475" y="213"/>
                    <a:pt x="2506" y="197"/>
                  </a:cubicBezTo>
                  <a:cubicBezTo>
                    <a:pt x="2530" y="190"/>
                    <a:pt x="2553" y="134"/>
                    <a:pt x="2561" y="95"/>
                  </a:cubicBezTo>
                  <a:cubicBezTo>
                    <a:pt x="1945" y="110"/>
                    <a:pt x="317" y="16"/>
                    <a:pt x="95" y="0"/>
                  </a:cubicBezTo>
                  <a:cubicBezTo>
                    <a:pt x="64" y="435"/>
                    <a:pt x="64" y="435"/>
                    <a:pt x="64" y="435"/>
                  </a:cubicBezTo>
                  <a:cubicBezTo>
                    <a:pt x="0" y="1375"/>
                    <a:pt x="0" y="1375"/>
                    <a:pt x="0" y="1375"/>
                  </a:cubicBezTo>
                  <a:cubicBezTo>
                    <a:pt x="222" y="1391"/>
                    <a:pt x="1542" y="1486"/>
                    <a:pt x="1921" y="147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2" name="Freeform 331"/>
            <p:cNvSpPr>
              <a:spLocks noChangeArrowheads="1"/>
            </p:cNvSpPr>
            <p:nvPr/>
          </p:nvSpPr>
          <p:spPr bwMode="auto">
            <a:xfrm>
              <a:off x="10912576" y="4401041"/>
              <a:ext cx="1384625" cy="911488"/>
            </a:xfrm>
            <a:custGeom>
              <a:avLst/>
              <a:gdLst>
                <a:gd name="T0" fmla="*/ 2592 w 2633"/>
                <a:gd name="T1" fmla="*/ 1731 h 1732"/>
                <a:gd name="T2" fmla="*/ 2538 w 2633"/>
                <a:gd name="T3" fmla="*/ 1668 h 1732"/>
                <a:gd name="T4" fmla="*/ 2372 w 2633"/>
                <a:gd name="T5" fmla="*/ 1581 h 1732"/>
                <a:gd name="T6" fmla="*/ 2324 w 2633"/>
                <a:gd name="T7" fmla="*/ 1541 h 1732"/>
                <a:gd name="T8" fmla="*/ 2206 w 2633"/>
                <a:gd name="T9" fmla="*/ 1533 h 1732"/>
                <a:gd name="T10" fmla="*/ 2119 w 2633"/>
                <a:gd name="T11" fmla="*/ 1557 h 1732"/>
                <a:gd name="T12" fmla="*/ 2087 w 2633"/>
                <a:gd name="T13" fmla="*/ 1597 h 1732"/>
                <a:gd name="T14" fmla="*/ 2072 w 2633"/>
                <a:gd name="T15" fmla="*/ 1581 h 1732"/>
                <a:gd name="T16" fmla="*/ 1977 w 2633"/>
                <a:gd name="T17" fmla="*/ 1526 h 1732"/>
                <a:gd name="T18" fmla="*/ 1913 w 2633"/>
                <a:gd name="T19" fmla="*/ 1470 h 1732"/>
                <a:gd name="T20" fmla="*/ 1803 w 2633"/>
                <a:gd name="T21" fmla="*/ 1470 h 1732"/>
                <a:gd name="T22" fmla="*/ 0 w 2633"/>
                <a:gd name="T23" fmla="*/ 1375 h 1732"/>
                <a:gd name="T24" fmla="*/ 95 w 2633"/>
                <a:gd name="T25" fmla="*/ 0 h 1732"/>
                <a:gd name="T26" fmla="*/ 2435 w 2633"/>
                <a:gd name="T27" fmla="*/ 95 h 1732"/>
                <a:gd name="T28" fmla="*/ 2569 w 2633"/>
                <a:gd name="T29" fmla="*/ 95 h 1732"/>
                <a:gd name="T30" fmla="*/ 2506 w 2633"/>
                <a:gd name="T31" fmla="*/ 205 h 1732"/>
                <a:gd name="T32" fmla="*/ 2483 w 2633"/>
                <a:gd name="T33" fmla="*/ 261 h 1732"/>
                <a:gd name="T34" fmla="*/ 2514 w 2633"/>
                <a:gd name="T35" fmla="*/ 316 h 1732"/>
                <a:gd name="T36" fmla="*/ 2608 w 2633"/>
                <a:gd name="T37" fmla="*/ 371 h 1732"/>
                <a:gd name="T38" fmla="*/ 2608 w 2633"/>
                <a:gd name="T39" fmla="*/ 1233 h 1732"/>
                <a:gd name="T40" fmla="*/ 2600 w 2633"/>
                <a:gd name="T41" fmla="*/ 1225 h 1732"/>
                <a:gd name="T42" fmla="*/ 2577 w 2633"/>
                <a:gd name="T43" fmla="*/ 1280 h 1732"/>
                <a:gd name="T44" fmla="*/ 2561 w 2633"/>
                <a:gd name="T45" fmla="*/ 1336 h 1732"/>
                <a:gd name="T46" fmla="*/ 2592 w 2633"/>
                <a:gd name="T47" fmla="*/ 1367 h 1732"/>
                <a:gd name="T48" fmla="*/ 2624 w 2633"/>
                <a:gd name="T49" fmla="*/ 1399 h 1732"/>
                <a:gd name="T50" fmla="*/ 2608 w 2633"/>
                <a:gd name="T51" fmla="*/ 1446 h 1732"/>
                <a:gd name="T52" fmla="*/ 2577 w 2633"/>
                <a:gd name="T53" fmla="*/ 1533 h 1732"/>
                <a:gd name="T54" fmla="*/ 2561 w 2633"/>
                <a:gd name="T55" fmla="*/ 1604 h 1732"/>
                <a:gd name="T56" fmla="*/ 2632 w 2633"/>
                <a:gd name="T57" fmla="*/ 1723 h 1732"/>
                <a:gd name="T58" fmla="*/ 2624 w 2633"/>
                <a:gd name="T59" fmla="*/ 1731 h 1732"/>
                <a:gd name="T60" fmla="*/ 2592 w 2633"/>
                <a:gd name="T61" fmla="*/ 1731 h 1732"/>
                <a:gd name="T62" fmla="*/ 2261 w 2633"/>
                <a:gd name="T63" fmla="*/ 1526 h 1732"/>
                <a:gd name="T64" fmla="*/ 2340 w 2633"/>
                <a:gd name="T65" fmla="*/ 1557 h 1732"/>
                <a:gd name="T66" fmla="*/ 2483 w 2633"/>
                <a:gd name="T67" fmla="*/ 1620 h 1732"/>
                <a:gd name="T68" fmla="*/ 2553 w 2633"/>
                <a:gd name="T69" fmla="*/ 1676 h 1732"/>
                <a:gd name="T70" fmla="*/ 2600 w 2633"/>
                <a:gd name="T71" fmla="*/ 1723 h 1732"/>
                <a:gd name="T72" fmla="*/ 2592 w 2633"/>
                <a:gd name="T73" fmla="*/ 1652 h 1732"/>
                <a:gd name="T74" fmla="*/ 2538 w 2633"/>
                <a:gd name="T75" fmla="*/ 1565 h 1732"/>
                <a:gd name="T76" fmla="*/ 2600 w 2633"/>
                <a:gd name="T77" fmla="*/ 1486 h 1732"/>
                <a:gd name="T78" fmla="*/ 2608 w 2633"/>
                <a:gd name="T79" fmla="*/ 1415 h 1732"/>
                <a:gd name="T80" fmla="*/ 2592 w 2633"/>
                <a:gd name="T81" fmla="*/ 1375 h 1732"/>
                <a:gd name="T82" fmla="*/ 2577 w 2633"/>
                <a:gd name="T83" fmla="*/ 1367 h 1732"/>
                <a:gd name="T84" fmla="*/ 2569 w 2633"/>
                <a:gd name="T85" fmla="*/ 1320 h 1732"/>
                <a:gd name="T86" fmla="*/ 2569 w 2633"/>
                <a:gd name="T87" fmla="*/ 1241 h 1732"/>
                <a:gd name="T88" fmla="*/ 2600 w 2633"/>
                <a:gd name="T89" fmla="*/ 371 h 1732"/>
                <a:gd name="T90" fmla="*/ 2506 w 2633"/>
                <a:gd name="T91" fmla="*/ 316 h 1732"/>
                <a:gd name="T92" fmla="*/ 2483 w 2633"/>
                <a:gd name="T93" fmla="*/ 269 h 1732"/>
                <a:gd name="T94" fmla="*/ 2498 w 2633"/>
                <a:gd name="T95" fmla="*/ 197 h 1732"/>
                <a:gd name="T96" fmla="*/ 2435 w 2633"/>
                <a:gd name="T97" fmla="*/ 103 h 1732"/>
                <a:gd name="T98" fmla="*/ 71 w 2633"/>
                <a:gd name="T99" fmla="*/ 435 h 1732"/>
                <a:gd name="T100" fmla="*/ 1803 w 2633"/>
                <a:gd name="T101" fmla="*/ 1462 h 1732"/>
                <a:gd name="T102" fmla="*/ 1921 w 2633"/>
                <a:gd name="T103" fmla="*/ 1462 h 1732"/>
                <a:gd name="T104" fmla="*/ 1921 w 2633"/>
                <a:gd name="T105" fmla="*/ 1462 h 1732"/>
                <a:gd name="T106" fmla="*/ 1977 w 2633"/>
                <a:gd name="T107" fmla="*/ 1518 h 1732"/>
                <a:gd name="T108" fmla="*/ 2080 w 2633"/>
                <a:gd name="T109" fmla="*/ 1581 h 1732"/>
                <a:gd name="T110" fmla="*/ 2087 w 2633"/>
                <a:gd name="T111" fmla="*/ 1589 h 1732"/>
                <a:gd name="T112" fmla="*/ 2111 w 2633"/>
                <a:gd name="T113" fmla="*/ 1549 h 1732"/>
                <a:gd name="T114" fmla="*/ 2198 w 2633"/>
                <a:gd name="T115" fmla="*/ 1526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3" h="1732">
                  <a:moveTo>
                    <a:pt x="2592" y="1731"/>
                  </a:moveTo>
                  <a:lnTo>
                    <a:pt x="2592" y="1731"/>
                  </a:lnTo>
                  <a:cubicBezTo>
                    <a:pt x="2569" y="1731"/>
                    <a:pt x="2553" y="1699"/>
                    <a:pt x="2546" y="1684"/>
                  </a:cubicBezTo>
                  <a:cubicBezTo>
                    <a:pt x="2546" y="1676"/>
                    <a:pt x="2538" y="1668"/>
                    <a:pt x="2538" y="1668"/>
                  </a:cubicBezTo>
                  <a:cubicBezTo>
                    <a:pt x="2530" y="1668"/>
                    <a:pt x="2498" y="1644"/>
                    <a:pt x="2483" y="1620"/>
                  </a:cubicBezTo>
                  <a:cubicBezTo>
                    <a:pt x="2467" y="1597"/>
                    <a:pt x="2404" y="1581"/>
                    <a:pt x="2372" y="1581"/>
                  </a:cubicBezTo>
                  <a:cubicBezTo>
                    <a:pt x="2348" y="1581"/>
                    <a:pt x="2348" y="1573"/>
                    <a:pt x="2340" y="1557"/>
                  </a:cubicBezTo>
                  <a:cubicBezTo>
                    <a:pt x="2332" y="1557"/>
                    <a:pt x="2332" y="1549"/>
                    <a:pt x="2324" y="1541"/>
                  </a:cubicBezTo>
                  <a:cubicBezTo>
                    <a:pt x="2324" y="1541"/>
                    <a:pt x="2309" y="1533"/>
                    <a:pt x="2261" y="1533"/>
                  </a:cubicBezTo>
                  <a:cubicBezTo>
                    <a:pt x="2245" y="1533"/>
                    <a:pt x="2222" y="1533"/>
                    <a:pt x="2206" y="1533"/>
                  </a:cubicBezTo>
                  <a:cubicBezTo>
                    <a:pt x="2182" y="1533"/>
                    <a:pt x="2158" y="1533"/>
                    <a:pt x="2151" y="1533"/>
                  </a:cubicBezTo>
                  <a:cubicBezTo>
                    <a:pt x="2135" y="1533"/>
                    <a:pt x="2127" y="1541"/>
                    <a:pt x="2119" y="1557"/>
                  </a:cubicBezTo>
                  <a:lnTo>
                    <a:pt x="2111" y="1565"/>
                  </a:lnTo>
                  <a:cubicBezTo>
                    <a:pt x="2095" y="1589"/>
                    <a:pt x="2095" y="1597"/>
                    <a:pt x="2087" y="1597"/>
                  </a:cubicBezTo>
                  <a:cubicBezTo>
                    <a:pt x="2080" y="1597"/>
                    <a:pt x="2080" y="1589"/>
                    <a:pt x="2080" y="1589"/>
                  </a:cubicBezTo>
                  <a:cubicBezTo>
                    <a:pt x="2080" y="1589"/>
                    <a:pt x="2072" y="1589"/>
                    <a:pt x="2072" y="1581"/>
                  </a:cubicBezTo>
                  <a:cubicBezTo>
                    <a:pt x="2064" y="1573"/>
                    <a:pt x="2048" y="1557"/>
                    <a:pt x="2016" y="1557"/>
                  </a:cubicBezTo>
                  <a:cubicBezTo>
                    <a:pt x="1985" y="1549"/>
                    <a:pt x="1977" y="1541"/>
                    <a:pt x="1977" y="1526"/>
                  </a:cubicBezTo>
                  <a:cubicBezTo>
                    <a:pt x="1969" y="1518"/>
                    <a:pt x="1969" y="1518"/>
                    <a:pt x="1969" y="1518"/>
                  </a:cubicBezTo>
                  <a:cubicBezTo>
                    <a:pt x="1961" y="1502"/>
                    <a:pt x="1921" y="1478"/>
                    <a:pt x="1913" y="1470"/>
                  </a:cubicBezTo>
                  <a:cubicBezTo>
                    <a:pt x="1890" y="1470"/>
                    <a:pt x="1850" y="1470"/>
                    <a:pt x="1803" y="1470"/>
                  </a:cubicBezTo>
                  <a:lnTo>
                    <a:pt x="1803" y="1470"/>
                  </a:lnTo>
                  <a:cubicBezTo>
                    <a:pt x="1328" y="1470"/>
                    <a:pt x="222" y="1391"/>
                    <a:pt x="0" y="1375"/>
                  </a:cubicBezTo>
                  <a:lnTo>
                    <a:pt x="0" y="1375"/>
                  </a:lnTo>
                  <a:cubicBezTo>
                    <a:pt x="64" y="435"/>
                    <a:pt x="64" y="435"/>
                    <a:pt x="64" y="435"/>
                  </a:cubicBezTo>
                  <a:cubicBezTo>
                    <a:pt x="95" y="0"/>
                    <a:pt x="95" y="0"/>
                    <a:pt x="95" y="0"/>
                  </a:cubicBezTo>
                  <a:lnTo>
                    <a:pt x="95" y="0"/>
                  </a:lnTo>
                  <a:cubicBezTo>
                    <a:pt x="269" y="8"/>
                    <a:pt x="1747" y="95"/>
                    <a:pt x="2435" y="95"/>
                  </a:cubicBezTo>
                  <a:cubicBezTo>
                    <a:pt x="2483" y="95"/>
                    <a:pt x="2522" y="95"/>
                    <a:pt x="2561" y="95"/>
                  </a:cubicBezTo>
                  <a:cubicBezTo>
                    <a:pt x="2569" y="95"/>
                    <a:pt x="2569" y="95"/>
                    <a:pt x="2569" y="95"/>
                  </a:cubicBezTo>
                  <a:lnTo>
                    <a:pt x="2569" y="95"/>
                  </a:lnTo>
                  <a:cubicBezTo>
                    <a:pt x="2553" y="142"/>
                    <a:pt x="2530" y="190"/>
                    <a:pt x="2506" y="205"/>
                  </a:cubicBezTo>
                  <a:cubicBezTo>
                    <a:pt x="2491" y="213"/>
                    <a:pt x="2483" y="221"/>
                    <a:pt x="2483" y="237"/>
                  </a:cubicBezTo>
                  <a:cubicBezTo>
                    <a:pt x="2475" y="245"/>
                    <a:pt x="2483" y="253"/>
                    <a:pt x="2483" y="261"/>
                  </a:cubicBezTo>
                  <a:cubicBezTo>
                    <a:pt x="2491" y="269"/>
                    <a:pt x="2491" y="269"/>
                    <a:pt x="2498" y="269"/>
                  </a:cubicBezTo>
                  <a:cubicBezTo>
                    <a:pt x="2506" y="276"/>
                    <a:pt x="2514" y="284"/>
                    <a:pt x="2514" y="316"/>
                  </a:cubicBezTo>
                  <a:cubicBezTo>
                    <a:pt x="2514" y="347"/>
                    <a:pt x="2530" y="347"/>
                    <a:pt x="2553" y="347"/>
                  </a:cubicBezTo>
                  <a:cubicBezTo>
                    <a:pt x="2577" y="347"/>
                    <a:pt x="2608" y="371"/>
                    <a:pt x="2608" y="371"/>
                  </a:cubicBezTo>
                  <a:lnTo>
                    <a:pt x="2608" y="371"/>
                  </a:lnTo>
                  <a:cubicBezTo>
                    <a:pt x="2608" y="1233"/>
                    <a:pt x="2608" y="1233"/>
                    <a:pt x="2608" y="1233"/>
                  </a:cubicBezTo>
                  <a:cubicBezTo>
                    <a:pt x="2600" y="1225"/>
                    <a:pt x="2600" y="1225"/>
                    <a:pt x="2600" y="1225"/>
                  </a:cubicBezTo>
                  <a:lnTo>
                    <a:pt x="2600" y="1225"/>
                  </a:lnTo>
                  <a:cubicBezTo>
                    <a:pt x="2592" y="1225"/>
                    <a:pt x="2584" y="1233"/>
                    <a:pt x="2577" y="1241"/>
                  </a:cubicBezTo>
                  <a:cubicBezTo>
                    <a:pt x="2569" y="1257"/>
                    <a:pt x="2569" y="1265"/>
                    <a:pt x="2577" y="1280"/>
                  </a:cubicBezTo>
                  <a:cubicBezTo>
                    <a:pt x="2584" y="1296"/>
                    <a:pt x="2584" y="1312"/>
                    <a:pt x="2569" y="1328"/>
                  </a:cubicBezTo>
                  <a:cubicBezTo>
                    <a:pt x="2561" y="1328"/>
                    <a:pt x="2561" y="1336"/>
                    <a:pt x="2561" y="1336"/>
                  </a:cubicBezTo>
                  <a:cubicBezTo>
                    <a:pt x="2561" y="1344"/>
                    <a:pt x="2569" y="1352"/>
                    <a:pt x="2584" y="1360"/>
                  </a:cubicBezTo>
                  <a:cubicBezTo>
                    <a:pt x="2584" y="1360"/>
                    <a:pt x="2584" y="1367"/>
                    <a:pt x="2592" y="1367"/>
                  </a:cubicBezTo>
                  <a:lnTo>
                    <a:pt x="2592" y="1367"/>
                  </a:lnTo>
                  <a:cubicBezTo>
                    <a:pt x="2608" y="1383"/>
                    <a:pt x="2624" y="1383"/>
                    <a:pt x="2624" y="1399"/>
                  </a:cubicBezTo>
                  <a:cubicBezTo>
                    <a:pt x="2624" y="1407"/>
                    <a:pt x="2624" y="1407"/>
                    <a:pt x="2616" y="1415"/>
                  </a:cubicBezTo>
                  <a:cubicBezTo>
                    <a:pt x="2608" y="1431"/>
                    <a:pt x="2608" y="1431"/>
                    <a:pt x="2608" y="1446"/>
                  </a:cubicBezTo>
                  <a:cubicBezTo>
                    <a:pt x="2608" y="1454"/>
                    <a:pt x="2608" y="1462"/>
                    <a:pt x="2608" y="1486"/>
                  </a:cubicBezTo>
                  <a:cubicBezTo>
                    <a:pt x="2600" y="1518"/>
                    <a:pt x="2584" y="1526"/>
                    <a:pt x="2577" y="1533"/>
                  </a:cubicBezTo>
                  <a:cubicBezTo>
                    <a:pt x="2561" y="1541"/>
                    <a:pt x="2553" y="1549"/>
                    <a:pt x="2546" y="1573"/>
                  </a:cubicBezTo>
                  <a:cubicBezTo>
                    <a:pt x="2538" y="1589"/>
                    <a:pt x="2546" y="1597"/>
                    <a:pt x="2561" y="1604"/>
                  </a:cubicBezTo>
                  <a:cubicBezTo>
                    <a:pt x="2569" y="1613"/>
                    <a:pt x="2584" y="1620"/>
                    <a:pt x="2600" y="1644"/>
                  </a:cubicBezTo>
                  <a:cubicBezTo>
                    <a:pt x="2616" y="1676"/>
                    <a:pt x="2624" y="1699"/>
                    <a:pt x="2632" y="1723"/>
                  </a:cubicBezTo>
                  <a:cubicBezTo>
                    <a:pt x="2632" y="1731"/>
                    <a:pt x="2632" y="1731"/>
                    <a:pt x="2632" y="1731"/>
                  </a:cubicBezTo>
                  <a:cubicBezTo>
                    <a:pt x="2624" y="1731"/>
                    <a:pt x="2624" y="1731"/>
                    <a:pt x="2624" y="1731"/>
                  </a:cubicBezTo>
                  <a:cubicBezTo>
                    <a:pt x="2616" y="1731"/>
                    <a:pt x="2608" y="1731"/>
                    <a:pt x="2600" y="1731"/>
                  </a:cubicBezTo>
                  <a:cubicBezTo>
                    <a:pt x="2600" y="1731"/>
                    <a:pt x="2600" y="1731"/>
                    <a:pt x="2592" y="1731"/>
                  </a:cubicBezTo>
                  <a:close/>
                  <a:moveTo>
                    <a:pt x="2261" y="1526"/>
                  </a:moveTo>
                  <a:lnTo>
                    <a:pt x="2261" y="1526"/>
                  </a:lnTo>
                  <a:cubicBezTo>
                    <a:pt x="2301" y="1526"/>
                    <a:pt x="2324" y="1526"/>
                    <a:pt x="2332" y="1533"/>
                  </a:cubicBezTo>
                  <a:cubicBezTo>
                    <a:pt x="2340" y="1541"/>
                    <a:pt x="2340" y="1549"/>
                    <a:pt x="2340" y="1557"/>
                  </a:cubicBezTo>
                  <a:cubicBezTo>
                    <a:pt x="2348" y="1565"/>
                    <a:pt x="2356" y="1573"/>
                    <a:pt x="2372" y="1573"/>
                  </a:cubicBezTo>
                  <a:cubicBezTo>
                    <a:pt x="2404" y="1573"/>
                    <a:pt x="2467" y="1589"/>
                    <a:pt x="2483" y="1620"/>
                  </a:cubicBezTo>
                  <a:cubicBezTo>
                    <a:pt x="2506" y="1644"/>
                    <a:pt x="2530" y="1660"/>
                    <a:pt x="2538" y="1660"/>
                  </a:cubicBezTo>
                  <a:cubicBezTo>
                    <a:pt x="2546" y="1660"/>
                    <a:pt x="2545" y="1668"/>
                    <a:pt x="2553" y="1676"/>
                  </a:cubicBezTo>
                  <a:cubicBezTo>
                    <a:pt x="2561" y="1699"/>
                    <a:pt x="2577" y="1723"/>
                    <a:pt x="2592" y="1723"/>
                  </a:cubicBezTo>
                  <a:cubicBezTo>
                    <a:pt x="2600" y="1723"/>
                    <a:pt x="2600" y="1723"/>
                    <a:pt x="2600" y="1723"/>
                  </a:cubicBezTo>
                  <a:cubicBezTo>
                    <a:pt x="2608" y="1723"/>
                    <a:pt x="2616" y="1723"/>
                    <a:pt x="2624" y="1723"/>
                  </a:cubicBezTo>
                  <a:cubicBezTo>
                    <a:pt x="2616" y="1699"/>
                    <a:pt x="2608" y="1676"/>
                    <a:pt x="2592" y="1652"/>
                  </a:cubicBezTo>
                  <a:cubicBezTo>
                    <a:pt x="2584" y="1628"/>
                    <a:pt x="2569" y="1613"/>
                    <a:pt x="2553" y="1604"/>
                  </a:cubicBezTo>
                  <a:cubicBezTo>
                    <a:pt x="2538" y="1597"/>
                    <a:pt x="2530" y="1589"/>
                    <a:pt x="2538" y="1565"/>
                  </a:cubicBezTo>
                  <a:cubicBezTo>
                    <a:pt x="2546" y="1549"/>
                    <a:pt x="2561" y="1541"/>
                    <a:pt x="2569" y="1533"/>
                  </a:cubicBezTo>
                  <a:cubicBezTo>
                    <a:pt x="2584" y="1518"/>
                    <a:pt x="2592" y="1510"/>
                    <a:pt x="2600" y="1486"/>
                  </a:cubicBezTo>
                  <a:cubicBezTo>
                    <a:pt x="2600" y="1462"/>
                    <a:pt x="2600" y="1454"/>
                    <a:pt x="2600" y="1446"/>
                  </a:cubicBezTo>
                  <a:cubicBezTo>
                    <a:pt x="2600" y="1431"/>
                    <a:pt x="2600" y="1423"/>
                    <a:pt x="2608" y="1415"/>
                  </a:cubicBezTo>
                  <a:cubicBezTo>
                    <a:pt x="2616" y="1407"/>
                    <a:pt x="2616" y="1399"/>
                    <a:pt x="2616" y="1399"/>
                  </a:cubicBezTo>
                  <a:cubicBezTo>
                    <a:pt x="2616" y="1391"/>
                    <a:pt x="2608" y="1383"/>
                    <a:pt x="2592" y="1375"/>
                  </a:cubicBezTo>
                  <a:cubicBezTo>
                    <a:pt x="2584" y="1375"/>
                    <a:pt x="2584" y="1375"/>
                    <a:pt x="2584" y="1375"/>
                  </a:cubicBezTo>
                  <a:cubicBezTo>
                    <a:pt x="2584" y="1367"/>
                    <a:pt x="2584" y="1367"/>
                    <a:pt x="2577" y="1367"/>
                  </a:cubicBezTo>
                  <a:cubicBezTo>
                    <a:pt x="2561" y="1360"/>
                    <a:pt x="2553" y="1352"/>
                    <a:pt x="2553" y="1336"/>
                  </a:cubicBezTo>
                  <a:cubicBezTo>
                    <a:pt x="2553" y="1328"/>
                    <a:pt x="2553" y="1328"/>
                    <a:pt x="2569" y="1320"/>
                  </a:cubicBezTo>
                  <a:cubicBezTo>
                    <a:pt x="2577" y="1312"/>
                    <a:pt x="2577" y="1304"/>
                    <a:pt x="2569" y="1280"/>
                  </a:cubicBezTo>
                  <a:cubicBezTo>
                    <a:pt x="2561" y="1265"/>
                    <a:pt x="2561" y="1249"/>
                    <a:pt x="2569" y="1241"/>
                  </a:cubicBezTo>
                  <a:cubicBezTo>
                    <a:pt x="2584" y="1217"/>
                    <a:pt x="2592" y="1217"/>
                    <a:pt x="2600" y="1217"/>
                  </a:cubicBezTo>
                  <a:cubicBezTo>
                    <a:pt x="2600" y="371"/>
                    <a:pt x="2600" y="371"/>
                    <a:pt x="2600" y="371"/>
                  </a:cubicBezTo>
                  <a:cubicBezTo>
                    <a:pt x="2592" y="371"/>
                    <a:pt x="2569" y="356"/>
                    <a:pt x="2553" y="356"/>
                  </a:cubicBezTo>
                  <a:cubicBezTo>
                    <a:pt x="2530" y="356"/>
                    <a:pt x="2506" y="347"/>
                    <a:pt x="2506" y="316"/>
                  </a:cubicBezTo>
                  <a:cubicBezTo>
                    <a:pt x="2506" y="292"/>
                    <a:pt x="2498" y="284"/>
                    <a:pt x="2491" y="276"/>
                  </a:cubicBezTo>
                  <a:lnTo>
                    <a:pt x="2483" y="269"/>
                  </a:lnTo>
                  <a:cubicBezTo>
                    <a:pt x="2475" y="253"/>
                    <a:pt x="2475" y="245"/>
                    <a:pt x="2475" y="229"/>
                  </a:cubicBezTo>
                  <a:cubicBezTo>
                    <a:pt x="2475" y="221"/>
                    <a:pt x="2491" y="205"/>
                    <a:pt x="2498" y="197"/>
                  </a:cubicBezTo>
                  <a:cubicBezTo>
                    <a:pt x="2522" y="182"/>
                    <a:pt x="2546" y="142"/>
                    <a:pt x="2561" y="95"/>
                  </a:cubicBezTo>
                  <a:cubicBezTo>
                    <a:pt x="2522" y="103"/>
                    <a:pt x="2483" y="103"/>
                    <a:pt x="2435" y="103"/>
                  </a:cubicBezTo>
                  <a:cubicBezTo>
                    <a:pt x="1755" y="103"/>
                    <a:pt x="285" y="16"/>
                    <a:pt x="103" y="8"/>
                  </a:cubicBezTo>
                  <a:cubicBezTo>
                    <a:pt x="71" y="435"/>
                    <a:pt x="71" y="435"/>
                    <a:pt x="71" y="435"/>
                  </a:cubicBezTo>
                  <a:cubicBezTo>
                    <a:pt x="8" y="1367"/>
                    <a:pt x="8" y="1367"/>
                    <a:pt x="8" y="1367"/>
                  </a:cubicBezTo>
                  <a:cubicBezTo>
                    <a:pt x="229" y="1383"/>
                    <a:pt x="1328" y="1462"/>
                    <a:pt x="1803" y="1462"/>
                  </a:cubicBezTo>
                  <a:lnTo>
                    <a:pt x="1803" y="1462"/>
                  </a:lnTo>
                  <a:cubicBezTo>
                    <a:pt x="1850" y="1462"/>
                    <a:pt x="1890" y="1462"/>
                    <a:pt x="1921" y="1462"/>
                  </a:cubicBezTo>
                  <a:lnTo>
                    <a:pt x="1921" y="1462"/>
                  </a:lnTo>
                  <a:lnTo>
                    <a:pt x="1921" y="1462"/>
                  </a:lnTo>
                  <a:cubicBezTo>
                    <a:pt x="1921" y="1462"/>
                    <a:pt x="1969" y="1494"/>
                    <a:pt x="1977" y="1518"/>
                  </a:cubicBezTo>
                  <a:lnTo>
                    <a:pt x="1977" y="1518"/>
                  </a:lnTo>
                  <a:cubicBezTo>
                    <a:pt x="1985" y="1533"/>
                    <a:pt x="1992" y="1541"/>
                    <a:pt x="2024" y="1549"/>
                  </a:cubicBezTo>
                  <a:cubicBezTo>
                    <a:pt x="2056" y="1549"/>
                    <a:pt x="2072" y="1565"/>
                    <a:pt x="2080" y="1581"/>
                  </a:cubicBezTo>
                  <a:lnTo>
                    <a:pt x="2080" y="1581"/>
                  </a:lnTo>
                  <a:lnTo>
                    <a:pt x="2087" y="1589"/>
                  </a:lnTo>
                  <a:cubicBezTo>
                    <a:pt x="2087" y="1589"/>
                    <a:pt x="2095" y="1573"/>
                    <a:pt x="2103" y="1565"/>
                  </a:cubicBezTo>
                  <a:cubicBezTo>
                    <a:pt x="2111" y="1557"/>
                    <a:pt x="2111" y="1557"/>
                    <a:pt x="2111" y="1549"/>
                  </a:cubicBezTo>
                  <a:cubicBezTo>
                    <a:pt x="2127" y="1533"/>
                    <a:pt x="2127" y="1526"/>
                    <a:pt x="2151" y="1526"/>
                  </a:cubicBezTo>
                  <a:cubicBezTo>
                    <a:pt x="2158" y="1526"/>
                    <a:pt x="2182" y="1526"/>
                    <a:pt x="2198" y="1526"/>
                  </a:cubicBezTo>
                  <a:cubicBezTo>
                    <a:pt x="2222" y="1526"/>
                    <a:pt x="2245" y="1526"/>
                    <a:pt x="2261" y="152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3" name="Freeform 350"/>
            <p:cNvSpPr>
              <a:spLocks noChangeArrowheads="1"/>
            </p:cNvSpPr>
            <p:nvPr/>
          </p:nvSpPr>
          <p:spPr bwMode="auto">
            <a:xfrm>
              <a:off x="10880106" y="5124665"/>
              <a:ext cx="1630471" cy="816396"/>
            </a:xfrm>
            <a:custGeom>
              <a:avLst/>
              <a:gdLst>
                <a:gd name="T0" fmla="*/ 3098 w 3099"/>
                <a:gd name="T1" fmla="*/ 1510 h 1551"/>
                <a:gd name="T2" fmla="*/ 3098 w 3099"/>
                <a:gd name="T3" fmla="*/ 1510 h 1551"/>
                <a:gd name="T4" fmla="*/ 3082 w 3099"/>
                <a:gd name="T5" fmla="*/ 1494 h 1551"/>
                <a:gd name="T6" fmla="*/ 3035 w 3099"/>
                <a:gd name="T7" fmla="*/ 1463 h 1551"/>
                <a:gd name="T8" fmla="*/ 3027 w 3099"/>
                <a:gd name="T9" fmla="*/ 1384 h 1551"/>
                <a:gd name="T10" fmla="*/ 2948 w 3099"/>
                <a:gd name="T11" fmla="*/ 1305 h 1551"/>
                <a:gd name="T12" fmla="*/ 2940 w 3099"/>
                <a:gd name="T13" fmla="*/ 1265 h 1551"/>
                <a:gd name="T14" fmla="*/ 2916 w 3099"/>
                <a:gd name="T15" fmla="*/ 1194 h 1551"/>
                <a:gd name="T16" fmla="*/ 2885 w 3099"/>
                <a:gd name="T17" fmla="*/ 1186 h 1551"/>
                <a:gd name="T18" fmla="*/ 2900 w 3099"/>
                <a:gd name="T19" fmla="*/ 1044 h 1551"/>
                <a:gd name="T20" fmla="*/ 2885 w 3099"/>
                <a:gd name="T21" fmla="*/ 988 h 1551"/>
                <a:gd name="T22" fmla="*/ 2885 w 3099"/>
                <a:gd name="T23" fmla="*/ 925 h 1551"/>
                <a:gd name="T24" fmla="*/ 2877 w 3099"/>
                <a:gd name="T25" fmla="*/ 878 h 1551"/>
                <a:gd name="T26" fmla="*/ 2853 w 3099"/>
                <a:gd name="T27" fmla="*/ 846 h 1551"/>
                <a:gd name="T28" fmla="*/ 2853 w 3099"/>
                <a:gd name="T29" fmla="*/ 807 h 1551"/>
                <a:gd name="T30" fmla="*/ 2821 w 3099"/>
                <a:gd name="T31" fmla="*/ 783 h 1551"/>
                <a:gd name="T32" fmla="*/ 2806 w 3099"/>
                <a:gd name="T33" fmla="*/ 767 h 1551"/>
                <a:gd name="T34" fmla="*/ 2790 w 3099"/>
                <a:gd name="T35" fmla="*/ 617 h 1551"/>
                <a:gd name="T36" fmla="*/ 2750 w 3099"/>
                <a:gd name="T37" fmla="*/ 530 h 1551"/>
                <a:gd name="T38" fmla="*/ 2719 w 3099"/>
                <a:gd name="T39" fmla="*/ 459 h 1551"/>
                <a:gd name="T40" fmla="*/ 2703 w 3099"/>
                <a:gd name="T41" fmla="*/ 380 h 1551"/>
                <a:gd name="T42" fmla="*/ 2687 w 3099"/>
                <a:gd name="T43" fmla="*/ 348 h 1551"/>
                <a:gd name="T44" fmla="*/ 2663 w 3099"/>
                <a:gd name="T45" fmla="*/ 348 h 1551"/>
                <a:gd name="T46" fmla="*/ 2601 w 3099"/>
                <a:gd name="T47" fmla="*/ 293 h 1551"/>
                <a:gd name="T48" fmla="*/ 2546 w 3099"/>
                <a:gd name="T49" fmla="*/ 245 h 1551"/>
                <a:gd name="T50" fmla="*/ 2435 w 3099"/>
                <a:gd name="T51" fmla="*/ 198 h 1551"/>
                <a:gd name="T52" fmla="*/ 2395 w 3099"/>
                <a:gd name="T53" fmla="*/ 166 h 1551"/>
                <a:gd name="T54" fmla="*/ 2214 w 3099"/>
                <a:gd name="T55" fmla="*/ 158 h 1551"/>
                <a:gd name="T56" fmla="*/ 2174 w 3099"/>
                <a:gd name="T57" fmla="*/ 190 h 1551"/>
                <a:gd name="T58" fmla="*/ 2143 w 3099"/>
                <a:gd name="T59" fmla="*/ 206 h 1551"/>
                <a:gd name="T60" fmla="*/ 2087 w 3099"/>
                <a:gd name="T61" fmla="*/ 174 h 1551"/>
                <a:gd name="T62" fmla="*/ 2040 w 3099"/>
                <a:gd name="T63" fmla="*/ 143 h 1551"/>
                <a:gd name="T64" fmla="*/ 1984 w 3099"/>
                <a:gd name="T65" fmla="*/ 95 h 1551"/>
                <a:gd name="T66" fmla="*/ 63 w 3099"/>
                <a:gd name="T67" fmla="*/ 0 h 1551"/>
                <a:gd name="T68" fmla="*/ 0 w 3099"/>
                <a:gd name="T69" fmla="*/ 957 h 1551"/>
                <a:gd name="T70" fmla="*/ 625 w 3099"/>
                <a:gd name="T71" fmla="*/ 981 h 1551"/>
                <a:gd name="T72" fmla="*/ 696 w 3099"/>
                <a:gd name="T73" fmla="*/ 1028 h 1551"/>
                <a:gd name="T74" fmla="*/ 680 w 3099"/>
                <a:gd name="T75" fmla="*/ 1463 h 1551"/>
                <a:gd name="T76" fmla="*/ 3098 w 3099"/>
                <a:gd name="T77" fmla="*/ 151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9" h="1551">
                  <a:moveTo>
                    <a:pt x="3098" y="1510"/>
                  </a:moveTo>
                  <a:lnTo>
                    <a:pt x="3098" y="1510"/>
                  </a:lnTo>
                  <a:cubicBezTo>
                    <a:pt x="3090" y="1502"/>
                    <a:pt x="3082" y="1502"/>
                    <a:pt x="3082" y="1494"/>
                  </a:cubicBezTo>
                  <a:cubicBezTo>
                    <a:pt x="3066" y="1486"/>
                    <a:pt x="3035" y="1494"/>
                    <a:pt x="3035" y="1463"/>
                  </a:cubicBezTo>
                  <a:cubicBezTo>
                    <a:pt x="3035" y="1431"/>
                    <a:pt x="3059" y="1415"/>
                    <a:pt x="3027" y="1384"/>
                  </a:cubicBezTo>
                  <a:cubicBezTo>
                    <a:pt x="2987" y="1352"/>
                    <a:pt x="2956" y="1336"/>
                    <a:pt x="2948" y="1305"/>
                  </a:cubicBezTo>
                  <a:cubicBezTo>
                    <a:pt x="2940" y="1265"/>
                    <a:pt x="2964" y="1297"/>
                    <a:pt x="2940" y="1265"/>
                  </a:cubicBezTo>
                  <a:cubicBezTo>
                    <a:pt x="2924" y="1241"/>
                    <a:pt x="2932" y="1194"/>
                    <a:pt x="2916" y="1194"/>
                  </a:cubicBezTo>
                  <a:cubicBezTo>
                    <a:pt x="2900" y="1194"/>
                    <a:pt x="2885" y="1210"/>
                    <a:pt x="2885" y="1186"/>
                  </a:cubicBezTo>
                  <a:cubicBezTo>
                    <a:pt x="2885" y="1162"/>
                    <a:pt x="2932" y="1083"/>
                    <a:pt x="2900" y="1044"/>
                  </a:cubicBezTo>
                  <a:cubicBezTo>
                    <a:pt x="2877" y="1012"/>
                    <a:pt x="2869" y="1012"/>
                    <a:pt x="2885" y="988"/>
                  </a:cubicBezTo>
                  <a:cubicBezTo>
                    <a:pt x="2900" y="965"/>
                    <a:pt x="2900" y="933"/>
                    <a:pt x="2885" y="925"/>
                  </a:cubicBezTo>
                  <a:cubicBezTo>
                    <a:pt x="2877" y="917"/>
                    <a:pt x="2877" y="902"/>
                    <a:pt x="2877" y="878"/>
                  </a:cubicBezTo>
                  <a:cubicBezTo>
                    <a:pt x="2885" y="862"/>
                    <a:pt x="2853" y="870"/>
                    <a:pt x="2853" y="846"/>
                  </a:cubicBezTo>
                  <a:cubicBezTo>
                    <a:pt x="2861" y="830"/>
                    <a:pt x="2853" y="807"/>
                    <a:pt x="2853" y="807"/>
                  </a:cubicBezTo>
                  <a:cubicBezTo>
                    <a:pt x="2853" y="807"/>
                    <a:pt x="2845" y="775"/>
                    <a:pt x="2821" y="783"/>
                  </a:cubicBezTo>
                  <a:cubicBezTo>
                    <a:pt x="2806" y="783"/>
                    <a:pt x="2806" y="783"/>
                    <a:pt x="2806" y="767"/>
                  </a:cubicBezTo>
                  <a:cubicBezTo>
                    <a:pt x="2806" y="744"/>
                    <a:pt x="2813" y="649"/>
                    <a:pt x="2790" y="617"/>
                  </a:cubicBezTo>
                  <a:cubicBezTo>
                    <a:pt x="2758" y="585"/>
                    <a:pt x="2766" y="554"/>
                    <a:pt x="2750" y="530"/>
                  </a:cubicBezTo>
                  <a:cubicBezTo>
                    <a:pt x="2726" y="498"/>
                    <a:pt x="2734" y="491"/>
                    <a:pt x="2719" y="459"/>
                  </a:cubicBezTo>
                  <a:cubicBezTo>
                    <a:pt x="2703" y="427"/>
                    <a:pt x="2711" y="396"/>
                    <a:pt x="2703" y="380"/>
                  </a:cubicBezTo>
                  <a:cubicBezTo>
                    <a:pt x="2695" y="372"/>
                    <a:pt x="2695" y="364"/>
                    <a:pt x="2687" y="348"/>
                  </a:cubicBezTo>
                  <a:cubicBezTo>
                    <a:pt x="2679" y="348"/>
                    <a:pt x="2671" y="348"/>
                    <a:pt x="2663" y="348"/>
                  </a:cubicBezTo>
                  <a:cubicBezTo>
                    <a:pt x="2624" y="356"/>
                    <a:pt x="2609" y="293"/>
                    <a:pt x="2601" y="293"/>
                  </a:cubicBezTo>
                  <a:cubicBezTo>
                    <a:pt x="2593" y="293"/>
                    <a:pt x="2561" y="269"/>
                    <a:pt x="2546" y="245"/>
                  </a:cubicBezTo>
                  <a:cubicBezTo>
                    <a:pt x="2530" y="222"/>
                    <a:pt x="2467" y="198"/>
                    <a:pt x="2435" y="198"/>
                  </a:cubicBezTo>
                  <a:cubicBezTo>
                    <a:pt x="2403" y="198"/>
                    <a:pt x="2411" y="182"/>
                    <a:pt x="2395" y="166"/>
                  </a:cubicBezTo>
                  <a:cubicBezTo>
                    <a:pt x="2372" y="143"/>
                    <a:pt x="2245" y="158"/>
                    <a:pt x="2214" y="158"/>
                  </a:cubicBezTo>
                  <a:cubicBezTo>
                    <a:pt x="2190" y="151"/>
                    <a:pt x="2190" y="166"/>
                    <a:pt x="2174" y="190"/>
                  </a:cubicBezTo>
                  <a:cubicBezTo>
                    <a:pt x="2150" y="214"/>
                    <a:pt x="2150" y="222"/>
                    <a:pt x="2143" y="206"/>
                  </a:cubicBezTo>
                  <a:cubicBezTo>
                    <a:pt x="2135" y="198"/>
                    <a:pt x="2119" y="182"/>
                    <a:pt x="2087" y="174"/>
                  </a:cubicBezTo>
                  <a:cubicBezTo>
                    <a:pt x="2048" y="174"/>
                    <a:pt x="2048" y="158"/>
                    <a:pt x="2040" y="143"/>
                  </a:cubicBezTo>
                  <a:cubicBezTo>
                    <a:pt x="2032" y="119"/>
                    <a:pt x="1984" y="95"/>
                    <a:pt x="1984" y="95"/>
                  </a:cubicBezTo>
                  <a:cubicBezTo>
                    <a:pt x="1605" y="111"/>
                    <a:pt x="285" y="16"/>
                    <a:pt x="63" y="0"/>
                  </a:cubicBezTo>
                  <a:cubicBezTo>
                    <a:pt x="0" y="957"/>
                    <a:pt x="0" y="957"/>
                    <a:pt x="0" y="957"/>
                  </a:cubicBezTo>
                  <a:cubicBezTo>
                    <a:pt x="285" y="981"/>
                    <a:pt x="514" y="996"/>
                    <a:pt x="625" y="981"/>
                  </a:cubicBezTo>
                  <a:cubicBezTo>
                    <a:pt x="625" y="981"/>
                    <a:pt x="688" y="965"/>
                    <a:pt x="696" y="1028"/>
                  </a:cubicBezTo>
                  <a:cubicBezTo>
                    <a:pt x="704" y="1044"/>
                    <a:pt x="696" y="1218"/>
                    <a:pt x="680" y="1463"/>
                  </a:cubicBezTo>
                  <a:cubicBezTo>
                    <a:pt x="909" y="1471"/>
                    <a:pt x="2474" y="1550"/>
                    <a:pt x="3098" y="151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4" name="Freeform 351"/>
            <p:cNvSpPr>
              <a:spLocks noChangeArrowheads="1"/>
            </p:cNvSpPr>
            <p:nvPr/>
          </p:nvSpPr>
          <p:spPr bwMode="auto">
            <a:xfrm>
              <a:off x="10875467" y="5120026"/>
              <a:ext cx="1637430" cy="807118"/>
            </a:xfrm>
            <a:custGeom>
              <a:avLst/>
              <a:gdLst>
                <a:gd name="T0" fmla="*/ 2648 w 3115"/>
                <a:gd name="T1" fmla="*/ 1534 h 1535"/>
                <a:gd name="T2" fmla="*/ 688 w 3115"/>
                <a:gd name="T3" fmla="*/ 1471 h 1535"/>
                <a:gd name="T4" fmla="*/ 633 w 3115"/>
                <a:gd name="T5" fmla="*/ 989 h 1535"/>
                <a:gd name="T6" fmla="*/ 0 w 3115"/>
                <a:gd name="T7" fmla="*/ 973 h 1535"/>
                <a:gd name="T8" fmla="*/ 71 w 3115"/>
                <a:gd name="T9" fmla="*/ 0 h 1535"/>
                <a:gd name="T10" fmla="*/ 1992 w 3115"/>
                <a:gd name="T11" fmla="*/ 95 h 1535"/>
                <a:gd name="T12" fmla="*/ 2048 w 3115"/>
                <a:gd name="T13" fmla="*/ 151 h 1535"/>
                <a:gd name="T14" fmla="*/ 2151 w 3115"/>
                <a:gd name="T15" fmla="*/ 214 h 1535"/>
                <a:gd name="T16" fmla="*/ 2182 w 3115"/>
                <a:gd name="T17" fmla="*/ 182 h 1535"/>
                <a:gd name="T18" fmla="*/ 2332 w 3115"/>
                <a:gd name="T19" fmla="*/ 159 h 1535"/>
                <a:gd name="T20" fmla="*/ 2443 w 3115"/>
                <a:gd name="T21" fmla="*/ 206 h 1535"/>
                <a:gd name="T22" fmla="*/ 2624 w 3115"/>
                <a:gd name="T23" fmla="*/ 309 h 1535"/>
                <a:gd name="T24" fmla="*/ 2695 w 3115"/>
                <a:gd name="T25" fmla="*/ 356 h 1535"/>
                <a:gd name="T26" fmla="*/ 2711 w 3115"/>
                <a:gd name="T27" fmla="*/ 388 h 1535"/>
                <a:gd name="T28" fmla="*/ 2742 w 3115"/>
                <a:gd name="T29" fmla="*/ 490 h 1535"/>
                <a:gd name="T30" fmla="*/ 2798 w 3115"/>
                <a:gd name="T31" fmla="*/ 625 h 1535"/>
                <a:gd name="T32" fmla="*/ 2814 w 3115"/>
                <a:gd name="T33" fmla="*/ 783 h 1535"/>
                <a:gd name="T34" fmla="*/ 2837 w 3115"/>
                <a:gd name="T35" fmla="*/ 783 h 1535"/>
                <a:gd name="T36" fmla="*/ 2869 w 3115"/>
                <a:gd name="T37" fmla="*/ 854 h 1535"/>
                <a:gd name="T38" fmla="*/ 2893 w 3115"/>
                <a:gd name="T39" fmla="*/ 933 h 1535"/>
                <a:gd name="T40" fmla="*/ 2916 w 3115"/>
                <a:gd name="T41" fmla="*/ 1052 h 1535"/>
                <a:gd name="T42" fmla="*/ 2901 w 3115"/>
                <a:gd name="T43" fmla="*/ 1202 h 1535"/>
                <a:gd name="T44" fmla="*/ 2924 w 3115"/>
                <a:gd name="T45" fmla="*/ 1202 h 1535"/>
                <a:gd name="T46" fmla="*/ 2964 w 3115"/>
                <a:gd name="T47" fmla="*/ 1289 h 1535"/>
                <a:gd name="T48" fmla="*/ 3003 w 3115"/>
                <a:gd name="T49" fmla="*/ 1360 h 1535"/>
                <a:gd name="T50" fmla="*/ 3051 w 3115"/>
                <a:gd name="T51" fmla="*/ 1471 h 1535"/>
                <a:gd name="T52" fmla="*/ 3114 w 3115"/>
                <a:gd name="T53" fmla="*/ 1526 h 1535"/>
                <a:gd name="T54" fmla="*/ 696 w 3115"/>
                <a:gd name="T55" fmla="*/ 1463 h 1535"/>
                <a:gd name="T56" fmla="*/ 2648 w 3115"/>
                <a:gd name="T57" fmla="*/ 1526 h 1535"/>
                <a:gd name="T58" fmla="*/ 3074 w 3115"/>
                <a:gd name="T59" fmla="*/ 1502 h 1535"/>
                <a:gd name="T60" fmla="*/ 3027 w 3115"/>
                <a:gd name="T61" fmla="*/ 1400 h 1535"/>
                <a:gd name="T62" fmla="*/ 2956 w 3115"/>
                <a:gd name="T63" fmla="*/ 1289 h 1535"/>
                <a:gd name="T64" fmla="*/ 2924 w 3115"/>
                <a:gd name="T65" fmla="*/ 1210 h 1535"/>
                <a:gd name="T66" fmla="*/ 2893 w 3115"/>
                <a:gd name="T67" fmla="*/ 1210 h 1535"/>
                <a:gd name="T68" fmla="*/ 2908 w 3115"/>
                <a:gd name="T69" fmla="*/ 1060 h 1535"/>
                <a:gd name="T70" fmla="*/ 2893 w 3115"/>
                <a:gd name="T71" fmla="*/ 941 h 1535"/>
                <a:gd name="T72" fmla="*/ 2861 w 3115"/>
                <a:gd name="T73" fmla="*/ 854 h 1535"/>
                <a:gd name="T74" fmla="*/ 2829 w 3115"/>
                <a:gd name="T75" fmla="*/ 791 h 1535"/>
                <a:gd name="T76" fmla="*/ 2805 w 3115"/>
                <a:gd name="T77" fmla="*/ 775 h 1535"/>
                <a:gd name="T78" fmla="*/ 2766 w 3115"/>
                <a:gd name="T79" fmla="*/ 570 h 1535"/>
                <a:gd name="T80" fmla="*/ 2719 w 3115"/>
                <a:gd name="T81" fmla="*/ 467 h 1535"/>
                <a:gd name="T82" fmla="*/ 2695 w 3115"/>
                <a:gd name="T83" fmla="*/ 364 h 1535"/>
                <a:gd name="T84" fmla="*/ 2663 w 3115"/>
                <a:gd name="T85" fmla="*/ 364 h 1535"/>
                <a:gd name="T86" fmla="*/ 2554 w 3115"/>
                <a:gd name="T87" fmla="*/ 253 h 1535"/>
                <a:gd name="T88" fmla="*/ 2395 w 3115"/>
                <a:gd name="T89" fmla="*/ 174 h 1535"/>
                <a:gd name="T90" fmla="*/ 2222 w 3115"/>
                <a:gd name="T91" fmla="*/ 166 h 1535"/>
                <a:gd name="T92" fmla="*/ 2158 w 3115"/>
                <a:gd name="T93" fmla="*/ 230 h 1535"/>
                <a:gd name="T94" fmla="*/ 2087 w 3115"/>
                <a:gd name="T95" fmla="*/ 190 h 1535"/>
                <a:gd name="T96" fmla="*/ 1984 w 3115"/>
                <a:gd name="T97" fmla="*/ 103 h 1535"/>
                <a:gd name="T98" fmla="*/ 8 w 3115"/>
                <a:gd name="T99" fmla="*/ 965 h 1535"/>
                <a:gd name="T100" fmla="*/ 648 w 3115"/>
                <a:gd name="T101" fmla="*/ 981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5" h="1535">
                  <a:moveTo>
                    <a:pt x="2648" y="1534"/>
                  </a:moveTo>
                  <a:lnTo>
                    <a:pt x="2648" y="1534"/>
                  </a:lnTo>
                  <a:lnTo>
                    <a:pt x="2648" y="1534"/>
                  </a:lnTo>
                  <a:cubicBezTo>
                    <a:pt x="1921" y="1534"/>
                    <a:pt x="886" y="1487"/>
                    <a:pt x="688" y="1471"/>
                  </a:cubicBezTo>
                  <a:lnTo>
                    <a:pt x="688" y="1471"/>
                  </a:lnTo>
                  <a:lnTo>
                    <a:pt x="688" y="1471"/>
                  </a:lnTo>
                  <a:cubicBezTo>
                    <a:pt x="696" y="1202"/>
                    <a:pt x="704" y="1052"/>
                    <a:pt x="704" y="1036"/>
                  </a:cubicBezTo>
                  <a:cubicBezTo>
                    <a:pt x="696" y="996"/>
                    <a:pt x="672" y="989"/>
                    <a:pt x="648" y="989"/>
                  </a:cubicBezTo>
                  <a:cubicBezTo>
                    <a:pt x="640" y="989"/>
                    <a:pt x="633" y="989"/>
                    <a:pt x="633" y="989"/>
                  </a:cubicBezTo>
                  <a:cubicBezTo>
                    <a:pt x="601" y="996"/>
                    <a:pt x="553" y="996"/>
                    <a:pt x="498" y="996"/>
                  </a:cubicBezTo>
                  <a:cubicBezTo>
                    <a:pt x="388" y="996"/>
                    <a:pt x="222" y="989"/>
                    <a:pt x="8" y="973"/>
                  </a:cubicBezTo>
                  <a:cubicBezTo>
                    <a:pt x="0" y="973"/>
                    <a:pt x="0" y="973"/>
                    <a:pt x="0" y="973"/>
                  </a:cubicBezTo>
                  <a:cubicBezTo>
                    <a:pt x="0" y="965"/>
                    <a:pt x="0" y="965"/>
                    <a:pt x="0" y="965"/>
                  </a:cubicBezTo>
                  <a:cubicBezTo>
                    <a:pt x="71" y="0"/>
                    <a:pt x="71" y="0"/>
                    <a:pt x="71" y="0"/>
                  </a:cubicBezTo>
                  <a:lnTo>
                    <a:pt x="71" y="0"/>
                  </a:lnTo>
                  <a:cubicBezTo>
                    <a:pt x="293" y="16"/>
                    <a:pt x="1399" y="95"/>
                    <a:pt x="1874" y="95"/>
                  </a:cubicBezTo>
                  <a:cubicBezTo>
                    <a:pt x="1921" y="95"/>
                    <a:pt x="1961" y="95"/>
                    <a:pt x="1992" y="95"/>
                  </a:cubicBezTo>
                  <a:lnTo>
                    <a:pt x="1992" y="95"/>
                  </a:lnTo>
                  <a:lnTo>
                    <a:pt x="1992" y="95"/>
                  </a:lnTo>
                  <a:cubicBezTo>
                    <a:pt x="1992" y="95"/>
                    <a:pt x="2040" y="127"/>
                    <a:pt x="2048" y="151"/>
                  </a:cubicBezTo>
                  <a:lnTo>
                    <a:pt x="2048" y="151"/>
                  </a:lnTo>
                  <a:cubicBezTo>
                    <a:pt x="2056" y="166"/>
                    <a:pt x="2063" y="174"/>
                    <a:pt x="2095" y="182"/>
                  </a:cubicBezTo>
                  <a:cubicBezTo>
                    <a:pt x="2127" y="182"/>
                    <a:pt x="2143" y="198"/>
                    <a:pt x="2151" y="214"/>
                  </a:cubicBezTo>
                  <a:lnTo>
                    <a:pt x="2151" y="214"/>
                  </a:lnTo>
                  <a:lnTo>
                    <a:pt x="2158" y="222"/>
                  </a:lnTo>
                  <a:cubicBezTo>
                    <a:pt x="2158" y="222"/>
                    <a:pt x="2166" y="206"/>
                    <a:pt x="2174" y="198"/>
                  </a:cubicBezTo>
                  <a:cubicBezTo>
                    <a:pt x="2182" y="190"/>
                    <a:pt x="2182" y="190"/>
                    <a:pt x="2182" y="182"/>
                  </a:cubicBezTo>
                  <a:cubicBezTo>
                    <a:pt x="2198" y="166"/>
                    <a:pt x="2198" y="159"/>
                    <a:pt x="2222" y="159"/>
                  </a:cubicBezTo>
                  <a:cubicBezTo>
                    <a:pt x="2229" y="159"/>
                    <a:pt x="2253" y="159"/>
                    <a:pt x="2269" y="159"/>
                  </a:cubicBezTo>
                  <a:cubicBezTo>
                    <a:pt x="2293" y="159"/>
                    <a:pt x="2316" y="159"/>
                    <a:pt x="2332" y="159"/>
                  </a:cubicBezTo>
                  <a:cubicBezTo>
                    <a:pt x="2372" y="159"/>
                    <a:pt x="2395" y="159"/>
                    <a:pt x="2403" y="166"/>
                  </a:cubicBezTo>
                  <a:cubicBezTo>
                    <a:pt x="2411" y="174"/>
                    <a:pt x="2411" y="182"/>
                    <a:pt x="2411" y="190"/>
                  </a:cubicBezTo>
                  <a:cubicBezTo>
                    <a:pt x="2419" y="198"/>
                    <a:pt x="2427" y="206"/>
                    <a:pt x="2443" y="206"/>
                  </a:cubicBezTo>
                  <a:cubicBezTo>
                    <a:pt x="2475" y="206"/>
                    <a:pt x="2538" y="222"/>
                    <a:pt x="2554" y="253"/>
                  </a:cubicBezTo>
                  <a:cubicBezTo>
                    <a:pt x="2577" y="277"/>
                    <a:pt x="2601" y="293"/>
                    <a:pt x="2609" y="293"/>
                  </a:cubicBezTo>
                  <a:cubicBezTo>
                    <a:pt x="2617" y="293"/>
                    <a:pt x="2616" y="301"/>
                    <a:pt x="2624" y="309"/>
                  </a:cubicBezTo>
                  <a:cubicBezTo>
                    <a:pt x="2632" y="332"/>
                    <a:pt x="2648" y="356"/>
                    <a:pt x="2663" y="356"/>
                  </a:cubicBezTo>
                  <a:cubicBezTo>
                    <a:pt x="2671" y="356"/>
                    <a:pt x="2671" y="356"/>
                    <a:pt x="2671" y="356"/>
                  </a:cubicBezTo>
                  <a:cubicBezTo>
                    <a:pt x="2679" y="356"/>
                    <a:pt x="2687" y="356"/>
                    <a:pt x="2695" y="356"/>
                  </a:cubicBezTo>
                  <a:cubicBezTo>
                    <a:pt x="2703" y="356"/>
                    <a:pt x="2703" y="356"/>
                    <a:pt x="2703" y="356"/>
                  </a:cubicBezTo>
                  <a:cubicBezTo>
                    <a:pt x="2703" y="364"/>
                    <a:pt x="2703" y="364"/>
                    <a:pt x="2703" y="364"/>
                  </a:cubicBezTo>
                  <a:cubicBezTo>
                    <a:pt x="2703" y="372"/>
                    <a:pt x="2711" y="380"/>
                    <a:pt x="2711" y="388"/>
                  </a:cubicBezTo>
                  <a:cubicBezTo>
                    <a:pt x="2719" y="396"/>
                    <a:pt x="2719" y="404"/>
                    <a:pt x="2719" y="419"/>
                  </a:cubicBezTo>
                  <a:cubicBezTo>
                    <a:pt x="2719" y="427"/>
                    <a:pt x="2719" y="443"/>
                    <a:pt x="2727" y="467"/>
                  </a:cubicBezTo>
                  <a:cubicBezTo>
                    <a:pt x="2734" y="475"/>
                    <a:pt x="2734" y="483"/>
                    <a:pt x="2742" y="490"/>
                  </a:cubicBezTo>
                  <a:cubicBezTo>
                    <a:pt x="2742" y="506"/>
                    <a:pt x="2750" y="514"/>
                    <a:pt x="2758" y="530"/>
                  </a:cubicBezTo>
                  <a:cubicBezTo>
                    <a:pt x="2766" y="546"/>
                    <a:pt x="2774" y="562"/>
                    <a:pt x="2774" y="570"/>
                  </a:cubicBezTo>
                  <a:cubicBezTo>
                    <a:pt x="2782" y="585"/>
                    <a:pt x="2782" y="601"/>
                    <a:pt x="2798" y="625"/>
                  </a:cubicBezTo>
                  <a:cubicBezTo>
                    <a:pt x="2821" y="649"/>
                    <a:pt x="2814" y="720"/>
                    <a:pt x="2814" y="759"/>
                  </a:cubicBezTo>
                  <a:cubicBezTo>
                    <a:pt x="2814" y="767"/>
                    <a:pt x="2814" y="767"/>
                    <a:pt x="2814" y="775"/>
                  </a:cubicBezTo>
                  <a:lnTo>
                    <a:pt x="2814" y="783"/>
                  </a:lnTo>
                  <a:cubicBezTo>
                    <a:pt x="2814" y="791"/>
                    <a:pt x="2814" y="791"/>
                    <a:pt x="2821" y="791"/>
                  </a:cubicBezTo>
                  <a:lnTo>
                    <a:pt x="2829" y="783"/>
                  </a:lnTo>
                  <a:lnTo>
                    <a:pt x="2837" y="783"/>
                  </a:lnTo>
                  <a:cubicBezTo>
                    <a:pt x="2853" y="783"/>
                    <a:pt x="2869" y="815"/>
                    <a:pt x="2869" y="815"/>
                  </a:cubicBezTo>
                  <a:lnTo>
                    <a:pt x="2869" y="815"/>
                  </a:lnTo>
                  <a:cubicBezTo>
                    <a:pt x="2869" y="815"/>
                    <a:pt x="2869" y="838"/>
                    <a:pt x="2869" y="854"/>
                  </a:cubicBezTo>
                  <a:cubicBezTo>
                    <a:pt x="2861" y="862"/>
                    <a:pt x="2869" y="862"/>
                    <a:pt x="2877" y="870"/>
                  </a:cubicBezTo>
                  <a:cubicBezTo>
                    <a:pt x="2885" y="870"/>
                    <a:pt x="2893" y="878"/>
                    <a:pt x="2893" y="886"/>
                  </a:cubicBezTo>
                  <a:cubicBezTo>
                    <a:pt x="2885" y="910"/>
                    <a:pt x="2885" y="925"/>
                    <a:pt x="2893" y="933"/>
                  </a:cubicBezTo>
                  <a:cubicBezTo>
                    <a:pt x="2908" y="941"/>
                    <a:pt x="2908" y="973"/>
                    <a:pt x="2893" y="996"/>
                  </a:cubicBezTo>
                  <a:cubicBezTo>
                    <a:pt x="2885" y="1020"/>
                    <a:pt x="2885" y="1020"/>
                    <a:pt x="2901" y="1036"/>
                  </a:cubicBezTo>
                  <a:cubicBezTo>
                    <a:pt x="2908" y="1044"/>
                    <a:pt x="2908" y="1044"/>
                    <a:pt x="2916" y="1052"/>
                  </a:cubicBezTo>
                  <a:cubicBezTo>
                    <a:pt x="2932" y="1076"/>
                    <a:pt x="2916" y="1123"/>
                    <a:pt x="2908" y="1154"/>
                  </a:cubicBezTo>
                  <a:cubicBezTo>
                    <a:pt x="2901" y="1170"/>
                    <a:pt x="2901" y="1186"/>
                    <a:pt x="2901" y="1194"/>
                  </a:cubicBezTo>
                  <a:cubicBezTo>
                    <a:pt x="2901" y="1202"/>
                    <a:pt x="2901" y="1202"/>
                    <a:pt x="2901" y="1202"/>
                  </a:cubicBezTo>
                  <a:lnTo>
                    <a:pt x="2901" y="1202"/>
                  </a:lnTo>
                  <a:cubicBezTo>
                    <a:pt x="2908" y="1202"/>
                    <a:pt x="2908" y="1202"/>
                    <a:pt x="2908" y="1202"/>
                  </a:cubicBezTo>
                  <a:cubicBezTo>
                    <a:pt x="2916" y="1202"/>
                    <a:pt x="2916" y="1202"/>
                    <a:pt x="2924" y="1202"/>
                  </a:cubicBezTo>
                  <a:cubicBezTo>
                    <a:pt x="2932" y="1202"/>
                    <a:pt x="2940" y="1210"/>
                    <a:pt x="2940" y="1226"/>
                  </a:cubicBezTo>
                  <a:cubicBezTo>
                    <a:pt x="2940" y="1242"/>
                    <a:pt x="2940" y="1257"/>
                    <a:pt x="2956" y="1273"/>
                  </a:cubicBezTo>
                  <a:cubicBezTo>
                    <a:pt x="2964" y="1289"/>
                    <a:pt x="2964" y="1289"/>
                    <a:pt x="2964" y="1289"/>
                  </a:cubicBezTo>
                  <a:lnTo>
                    <a:pt x="2964" y="1289"/>
                  </a:lnTo>
                  <a:cubicBezTo>
                    <a:pt x="2956" y="1297"/>
                    <a:pt x="2956" y="1305"/>
                    <a:pt x="2956" y="1313"/>
                  </a:cubicBezTo>
                  <a:cubicBezTo>
                    <a:pt x="2964" y="1336"/>
                    <a:pt x="2980" y="1344"/>
                    <a:pt x="3003" y="1360"/>
                  </a:cubicBezTo>
                  <a:cubicBezTo>
                    <a:pt x="3011" y="1368"/>
                    <a:pt x="3027" y="1376"/>
                    <a:pt x="3035" y="1392"/>
                  </a:cubicBezTo>
                  <a:cubicBezTo>
                    <a:pt x="3059" y="1416"/>
                    <a:pt x="3059" y="1431"/>
                    <a:pt x="3051" y="1447"/>
                  </a:cubicBezTo>
                  <a:cubicBezTo>
                    <a:pt x="3051" y="1455"/>
                    <a:pt x="3051" y="1463"/>
                    <a:pt x="3051" y="1471"/>
                  </a:cubicBezTo>
                  <a:cubicBezTo>
                    <a:pt x="3051" y="1487"/>
                    <a:pt x="3059" y="1494"/>
                    <a:pt x="3074" y="1494"/>
                  </a:cubicBezTo>
                  <a:cubicBezTo>
                    <a:pt x="3082" y="1494"/>
                    <a:pt x="3090" y="1502"/>
                    <a:pt x="3090" y="1502"/>
                  </a:cubicBezTo>
                  <a:cubicBezTo>
                    <a:pt x="3114" y="1526"/>
                    <a:pt x="3114" y="1526"/>
                    <a:pt x="3114" y="1526"/>
                  </a:cubicBezTo>
                  <a:cubicBezTo>
                    <a:pt x="3106" y="1526"/>
                    <a:pt x="3106" y="1526"/>
                    <a:pt x="3106" y="1526"/>
                  </a:cubicBezTo>
                  <a:cubicBezTo>
                    <a:pt x="2987" y="1526"/>
                    <a:pt x="2837" y="1534"/>
                    <a:pt x="2648" y="1534"/>
                  </a:cubicBezTo>
                  <a:close/>
                  <a:moveTo>
                    <a:pt x="696" y="1463"/>
                  </a:moveTo>
                  <a:lnTo>
                    <a:pt x="696" y="1463"/>
                  </a:lnTo>
                  <a:cubicBezTo>
                    <a:pt x="901" y="1479"/>
                    <a:pt x="1929" y="1526"/>
                    <a:pt x="2648" y="1526"/>
                  </a:cubicBezTo>
                  <a:lnTo>
                    <a:pt x="2648" y="1526"/>
                  </a:lnTo>
                  <a:cubicBezTo>
                    <a:pt x="2829" y="1526"/>
                    <a:pt x="2980" y="1526"/>
                    <a:pt x="3090" y="1518"/>
                  </a:cubicBezTo>
                  <a:cubicBezTo>
                    <a:pt x="3090" y="1510"/>
                    <a:pt x="3090" y="1510"/>
                    <a:pt x="3090" y="1510"/>
                  </a:cubicBezTo>
                  <a:cubicBezTo>
                    <a:pt x="3082" y="1502"/>
                    <a:pt x="3074" y="1502"/>
                    <a:pt x="3074" y="1502"/>
                  </a:cubicBezTo>
                  <a:cubicBezTo>
                    <a:pt x="3059" y="1502"/>
                    <a:pt x="3043" y="1494"/>
                    <a:pt x="3043" y="1471"/>
                  </a:cubicBezTo>
                  <a:cubicBezTo>
                    <a:pt x="3043" y="1463"/>
                    <a:pt x="3043" y="1455"/>
                    <a:pt x="3043" y="1447"/>
                  </a:cubicBezTo>
                  <a:cubicBezTo>
                    <a:pt x="3051" y="1431"/>
                    <a:pt x="3051" y="1416"/>
                    <a:pt x="3027" y="1400"/>
                  </a:cubicBezTo>
                  <a:cubicBezTo>
                    <a:pt x="3019" y="1384"/>
                    <a:pt x="3003" y="1376"/>
                    <a:pt x="2995" y="1368"/>
                  </a:cubicBezTo>
                  <a:cubicBezTo>
                    <a:pt x="2972" y="1352"/>
                    <a:pt x="2956" y="1336"/>
                    <a:pt x="2956" y="1313"/>
                  </a:cubicBezTo>
                  <a:cubicBezTo>
                    <a:pt x="2948" y="1297"/>
                    <a:pt x="2948" y="1289"/>
                    <a:pt x="2956" y="1289"/>
                  </a:cubicBezTo>
                  <a:cubicBezTo>
                    <a:pt x="2956" y="1289"/>
                    <a:pt x="2948" y="1281"/>
                    <a:pt x="2948" y="1273"/>
                  </a:cubicBezTo>
                  <a:cubicBezTo>
                    <a:pt x="2940" y="1265"/>
                    <a:pt x="2932" y="1242"/>
                    <a:pt x="2932" y="1226"/>
                  </a:cubicBezTo>
                  <a:cubicBezTo>
                    <a:pt x="2932" y="1218"/>
                    <a:pt x="2932" y="1210"/>
                    <a:pt x="2924" y="1210"/>
                  </a:cubicBezTo>
                  <a:lnTo>
                    <a:pt x="2916" y="1210"/>
                  </a:lnTo>
                  <a:cubicBezTo>
                    <a:pt x="2908" y="1210"/>
                    <a:pt x="2908" y="1210"/>
                    <a:pt x="2901" y="1210"/>
                  </a:cubicBezTo>
                  <a:cubicBezTo>
                    <a:pt x="2901" y="1210"/>
                    <a:pt x="2901" y="1210"/>
                    <a:pt x="2893" y="1210"/>
                  </a:cubicBezTo>
                  <a:cubicBezTo>
                    <a:pt x="2893" y="1202"/>
                    <a:pt x="2893" y="1202"/>
                    <a:pt x="2893" y="1194"/>
                  </a:cubicBezTo>
                  <a:cubicBezTo>
                    <a:pt x="2893" y="1186"/>
                    <a:pt x="2901" y="1170"/>
                    <a:pt x="2901" y="1154"/>
                  </a:cubicBezTo>
                  <a:cubicBezTo>
                    <a:pt x="2908" y="1123"/>
                    <a:pt x="2924" y="1083"/>
                    <a:pt x="2908" y="1060"/>
                  </a:cubicBezTo>
                  <a:cubicBezTo>
                    <a:pt x="2901" y="1052"/>
                    <a:pt x="2901" y="1044"/>
                    <a:pt x="2901" y="1044"/>
                  </a:cubicBezTo>
                  <a:cubicBezTo>
                    <a:pt x="2877" y="1020"/>
                    <a:pt x="2877" y="1020"/>
                    <a:pt x="2893" y="996"/>
                  </a:cubicBezTo>
                  <a:cubicBezTo>
                    <a:pt x="2901" y="973"/>
                    <a:pt x="2901" y="949"/>
                    <a:pt x="2893" y="941"/>
                  </a:cubicBezTo>
                  <a:cubicBezTo>
                    <a:pt x="2877" y="933"/>
                    <a:pt x="2877" y="910"/>
                    <a:pt x="2885" y="886"/>
                  </a:cubicBezTo>
                  <a:cubicBezTo>
                    <a:pt x="2885" y="878"/>
                    <a:pt x="2885" y="878"/>
                    <a:pt x="2877" y="878"/>
                  </a:cubicBezTo>
                  <a:cubicBezTo>
                    <a:pt x="2869" y="870"/>
                    <a:pt x="2853" y="870"/>
                    <a:pt x="2861" y="854"/>
                  </a:cubicBezTo>
                  <a:cubicBezTo>
                    <a:pt x="2861" y="838"/>
                    <a:pt x="2861" y="815"/>
                    <a:pt x="2861" y="815"/>
                  </a:cubicBezTo>
                  <a:cubicBezTo>
                    <a:pt x="2853" y="807"/>
                    <a:pt x="2845" y="791"/>
                    <a:pt x="2837" y="791"/>
                  </a:cubicBezTo>
                  <a:lnTo>
                    <a:pt x="2829" y="791"/>
                  </a:lnTo>
                  <a:cubicBezTo>
                    <a:pt x="2821" y="791"/>
                    <a:pt x="2821" y="791"/>
                    <a:pt x="2821" y="791"/>
                  </a:cubicBezTo>
                  <a:cubicBezTo>
                    <a:pt x="2814" y="791"/>
                    <a:pt x="2814" y="791"/>
                    <a:pt x="2805" y="791"/>
                  </a:cubicBezTo>
                  <a:cubicBezTo>
                    <a:pt x="2805" y="783"/>
                    <a:pt x="2805" y="775"/>
                    <a:pt x="2805" y="775"/>
                  </a:cubicBezTo>
                  <a:cubicBezTo>
                    <a:pt x="2805" y="767"/>
                    <a:pt x="2805" y="759"/>
                    <a:pt x="2805" y="759"/>
                  </a:cubicBezTo>
                  <a:cubicBezTo>
                    <a:pt x="2814" y="720"/>
                    <a:pt x="2814" y="657"/>
                    <a:pt x="2790" y="625"/>
                  </a:cubicBezTo>
                  <a:cubicBezTo>
                    <a:pt x="2774" y="609"/>
                    <a:pt x="2774" y="593"/>
                    <a:pt x="2766" y="570"/>
                  </a:cubicBezTo>
                  <a:cubicBezTo>
                    <a:pt x="2766" y="562"/>
                    <a:pt x="2766" y="546"/>
                    <a:pt x="2750" y="538"/>
                  </a:cubicBezTo>
                  <a:cubicBezTo>
                    <a:pt x="2742" y="514"/>
                    <a:pt x="2734" y="506"/>
                    <a:pt x="2734" y="490"/>
                  </a:cubicBezTo>
                  <a:cubicBezTo>
                    <a:pt x="2727" y="490"/>
                    <a:pt x="2727" y="483"/>
                    <a:pt x="2719" y="467"/>
                  </a:cubicBezTo>
                  <a:cubicBezTo>
                    <a:pt x="2711" y="451"/>
                    <a:pt x="2711" y="435"/>
                    <a:pt x="2711" y="419"/>
                  </a:cubicBezTo>
                  <a:cubicBezTo>
                    <a:pt x="2711" y="412"/>
                    <a:pt x="2711" y="396"/>
                    <a:pt x="2703" y="396"/>
                  </a:cubicBezTo>
                  <a:cubicBezTo>
                    <a:pt x="2703" y="388"/>
                    <a:pt x="2703" y="372"/>
                    <a:pt x="2695" y="364"/>
                  </a:cubicBezTo>
                  <a:lnTo>
                    <a:pt x="2695" y="364"/>
                  </a:lnTo>
                  <a:cubicBezTo>
                    <a:pt x="2687" y="364"/>
                    <a:pt x="2679" y="364"/>
                    <a:pt x="2671" y="364"/>
                  </a:cubicBezTo>
                  <a:cubicBezTo>
                    <a:pt x="2671" y="364"/>
                    <a:pt x="2671" y="364"/>
                    <a:pt x="2663" y="364"/>
                  </a:cubicBezTo>
                  <a:cubicBezTo>
                    <a:pt x="2640" y="364"/>
                    <a:pt x="2624" y="332"/>
                    <a:pt x="2617" y="317"/>
                  </a:cubicBezTo>
                  <a:cubicBezTo>
                    <a:pt x="2617" y="309"/>
                    <a:pt x="2609" y="301"/>
                    <a:pt x="2609" y="301"/>
                  </a:cubicBezTo>
                  <a:cubicBezTo>
                    <a:pt x="2601" y="301"/>
                    <a:pt x="2569" y="277"/>
                    <a:pt x="2554" y="253"/>
                  </a:cubicBezTo>
                  <a:cubicBezTo>
                    <a:pt x="2538" y="230"/>
                    <a:pt x="2475" y="214"/>
                    <a:pt x="2443" y="214"/>
                  </a:cubicBezTo>
                  <a:cubicBezTo>
                    <a:pt x="2419" y="214"/>
                    <a:pt x="2419" y="206"/>
                    <a:pt x="2411" y="190"/>
                  </a:cubicBezTo>
                  <a:cubicBezTo>
                    <a:pt x="2403" y="190"/>
                    <a:pt x="2403" y="182"/>
                    <a:pt x="2395" y="174"/>
                  </a:cubicBezTo>
                  <a:cubicBezTo>
                    <a:pt x="2395" y="174"/>
                    <a:pt x="2380" y="166"/>
                    <a:pt x="2332" y="166"/>
                  </a:cubicBezTo>
                  <a:cubicBezTo>
                    <a:pt x="2316" y="166"/>
                    <a:pt x="2293" y="166"/>
                    <a:pt x="2277" y="166"/>
                  </a:cubicBezTo>
                  <a:cubicBezTo>
                    <a:pt x="2253" y="166"/>
                    <a:pt x="2229" y="166"/>
                    <a:pt x="2222" y="166"/>
                  </a:cubicBezTo>
                  <a:cubicBezTo>
                    <a:pt x="2206" y="166"/>
                    <a:pt x="2198" y="174"/>
                    <a:pt x="2190" y="190"/>
                  </a:cubicBezTo>
                  <a:lnTo>
                    <a:pt x="2182" y="198"/>
                  </a:lnTo>
                  <a:cubicBezTo>
                    <a:pt x="2166" y="222"/>
                    <a:pt x="2166" y="230"/>
                    <a:pt x="2158" y="230"/>
                  </a:cubicBezTo>
                  <a:cubicBezTo>
                    <a:pt x="2151" y="230"/>
                    <a:pt x="2151" y="222"/>
                    <a:pt x="2151" y="222"/>
                  </a:cubicBezTo>
                  <a:cubicBezTo>
                    <a:pt x="2151" y="222"/>
                    <a:pt x="2143" y="222"/>
                    <a:pt x="2143" y="214"/>
                  </a:cubicBezTo>
                  <a:cubicBezTo>
                    <a:pt x="2135" y="206"/>
                    <a:pt x="2119" y="190"/>
                    <a:pt x="2087" y="190"/>
                  </a:cubicBezTo>
                  <a:cubicBezTo>
                    <a:pt x="2056" y="182"/>
                    <a:pt x="2048" y="174"/>
                    <a:pt x="2048" y="159"/>
                  </a:cubicBezTo>
                  <a:cubicBezTo>
                    <a:pt x="2040" y="151"/>
                    <a:pt x="2040" y="151"/>
                    <a:pt x="2040" y="151"/>
                  </a:cubicBezTo>
                  <a:cubicBezTo>
                    <a:pt x="2032" y="135"/>
                    <a:pt x="1992" y="111"/>
                    <a:pt x="1984" y="103"/>
                  </a:cubicBezTo>
                  <a:cubicBezTo>
                    <a:pt x="1961" y="103"/>
                    <a:pt x="1921" y="103"/>
                    <a:pt x="1874" y="103"/>
                  </a:cubicBezTo>
                  <a:cubicBezTo>
                    <a:pt x="1399" y="103"/>
                    <a:pt x="300" y="24"/>
                    <a:pt x="71" y="8"/>
                  </a:cubicBezTo>
                  <a:cubicBezTo>
                    <a:pt x="8" y="965"/>
                    <a:pt x="8" y="965"/>
                    <a:pt x="8" y="965"/>
                  </a:cubicBezTo>
                  <a:cubicBezTo>
                    <a:pt x="222" y="981"/>
                    <a:pt x="388" y="989"/>
                    <a:pt x="498" y="989"/>
                  </a:cubicBezTo>
                  <a:cubicBezTo>
                    <a:pt x="553" y="989"/>
                    <a:pt x="601" y="989"/>
                    <a:pt x="633" y="981"/>
                  </a:cubicBezTo>
                  <a:cubicBezTo>
                    <a:pt x="633" y="981"/>
                    <a:pt x="640" y="981"/>
                    <a:pt x="648" y="981"/>
                  </a:cubicBezTo>
                  <a:cubicBezTo>
                    <a:pt x="672" y="981"/>
                    <a:pt x="704" y="989"/>
                    <a:pt x="712" y="1036"/>
                  </a:cubicBezTo>
                  <a:cubicBezTo>
                    <a:pt x="712" y="1052"/>
                    <a:pt x="704" y="1194"/>
                    <a:pt x="696" y="146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5" name="Freeform 352"/>
            <p:cNvSpPr>
              <a:spLocks noChangeArrowheads="1"/>
            </p:cNvSpPr>
            <p:nvPr/>
          </p:nvSpPr>
          <p:spPr bwMode="auto">
            <a:xfrm>
              <a:off x="11195531" y="5894674"/>
              <a:ext cx="1454204" cy="776968"/>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6" name="Freeform 353"/>
            <p:cNvSpPr>
              <a:spLocks noChangeArrowheads="1"/>
            </p:cNvSpPr>
            <p:nvPr/>
          </p:nvSpPr>
          <p:spPr bwMode="auto">
            <a:xfrm>
              <a:off x="11195531" y="5890036"/>
              <a:ext cx="1454204" cy="781607"/>
            </a:xfrm>
            <a:custGeom>
              <a:avLst/>
              <a:gdLst>
                <a:gd name="T0" fmla="*/ 2181 w 2767"/>
                <a:gd name="T1" fmla="*/ 1485 h 1486"/>
                <a:gd name="T2" fmla="*/ 0 w 2767"/>
                <a:gd name="T3" fmla="*/ 1430 h 1486"/>
                <a:gd name="T4" fmla="*/ 0 w 2767"/>
                <a:gd name="T5" fmla="*/ 1422 h 1486"/>
                <a:gd name="T6" fmla="*/ 79 w 2767"/>
                <a:gd name="T7" fmla="*/ 0 h 1486"/>
                <a:gd name="T8" fmla="*/ 2039 w 2767"/>
                <a:gd name="T9" fmla="*/ 63 h 1486"/>
                <a:gd name="T10" fmla="*/ 2497 w 2767"/>
                <a:gd name="T11" fmla="*/ 55 h 1486"/>
                <a:gd name="T12" fmla="*/ 2576 w 2767"/>
                <a:gd name="T13" fmla="*/ 126 h 1486"/>
                <a:gd name="T14" fmla="*/ 2600 w 2767"/>
                <a:gd name="T15" fmla="*/ 87 h 1486"/>
                <a:gd name="T16" fmla="*/ 2639 w 2767"/>
                <a:gd name="T17" fmla="*/ 134 h 1486"/>
                <a:gd name="T18" fmla="*/ 2663 w 2767"/>
                <a:gd name="T19" fmla="*/ 182 h 1486"/>
                <a:gd name="T20" fmla="*/ 2631 w 2767"/>
                <a:gd name="T21" fmla="*/ 197 h 1486"/>
                <a:gd name="T22" fmla="*/ 2568 w 2767"/>
                <a:gd name="T23" fmla="*/ 253 h 1486"/>
                <a:gd name="T24" fmla="*/ 2584 w 2767"/>
                <a:gd name="T25" fmla="*/ 284 h 1486"/>
                <a:gd name="T26" fmla="*/ 2631 w 2767"/>
                <a:gd name="T27" fmla="*/ 308 h 1486"/>
                <a:gd name="T28" fmla="*/ 2687 w 2767"/>
                <a:gd name="T29" fmla="*/ 403 h 1486"/>
                <a:gd name="T30" fmla="*/ 2726 w 2767"/>
                <a:gd name="T31" fmla="*/ 435 h 1486"/>
                <a:gd name="T32" fmla="*/ 2766 w 2767"/>
                <a:gd name="T33" fmla="*/ 1477 h 1486"/>
                <a:gd name="T34" fmla="*/ 2758 w 2767"/>
                <a:gd name="T35" fmla="*/ 1477 h 1486"/>
                <a:gd name="T36" fmla="*/ 8 w 2767"/>
                <a:gd name="T37" fmla="*/ 1422 h 1486"/>
                <a:gd name="T38" fmla="*/ 2181 w 2767"/>
                <a:gd name="T39" fmla="*/ 1477 h 1486"/>
                <a:gd name="T40" fmla="*/ 2758 w 2767"/>
                <a:gd name="T41" fmla="*/ 1469 h 1486"/>
                <a:gd name="T42" fmla="*/ 2726 w 2767"/>
                <a:gd name="T43" fmla="*/ 443 h 1486"/>
                <a:gd name="T44" fmla="*/ 2687 w 2767"/>
                <a:gd name="T45" fmla="*/ 411 h 1486"/>
                <a:gd name="T46" fmla="*/ 2631 w 2767"/>
                <a:gd name="T47" fmla="*/ 316 h 1486"/>
                <a:gd name="T48" fmla="*/ 2584 w 2767"/>
                <a:gd name="T49" fmla="*/ 292 h 1486"/>
                <a:gd name="T50" fmla="*/ 2560 w 2767"/>
                <a:gd name="T51" fmla="*/ 245 h 1486"/>
                <a:gd name="T52" fmla="*/ 2631 w 2767"/>
                <a:gd name="T53" fmla="*/ 190 h 1486"/>
                <a:gd name="T54" fmla="*/ 2663 w 2767"/>
                <a:gd name="T55" fmla="*/ 174 h 1486"/>
                <a:gd name="T56" fmla="*/ 2639 w 2767"/>
                <a:gd name="T57" fmla="*/ 134 h 1486"/>
                <a:gd name="T58" fmla="*/ 2600 w 2767"/>
                <a:gd name="T59" fmla="*/ 95 h 1486"/>
                <a:gd name="T60" fmla="*/ 2576 w 2767"/>
                <a:gd name="T61" fmla="*/ 134 h 1486"/>
                <a:gd name="T62" fmla="*/ 2489 w 2767"/>
                <a:gd name="T63" fmla="*/ 63 h 1486"/>
                <a:gd name="T64" fmla="*/ 87 w 2767"/>
                <a:gd name="T65" fmla="*/ 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7" h="1486">
                  <a:moveTo>
                    <a:pt x="2181" y="1485"/>
                  </a:moveTo>
                  <a:lnTo>
                    <a:pt x="2181" y="1485"/>
                  </a:lnTo>
                  <a:lnTo>
                    <a:pt x="2181" y="1485"/>
                  </a:lnTo>
                  <a:cubicBezTo>
                    <a:pt x="1447" y="1485"/>
                    <a:pt x="711" y="1461"/>
                    <a:pt x="0" y="1430"/>
                  </a:cubicBezTo>
                  <a:lnTo>
                    <a:pt x="0" y="1430"/>
                  </a:lnTo>
                  <a:cubicBezTo>
                    <a:pt x="0" y="1422"/>
                    <a:pt x="0" y="1422"/>
                    <a:pt x="0" y="1422"/>
                  </a:cubicBezTo>
                  <a:cubicBezTo>
                    <a:pt x="24" y="1003"/>
                    <a:pt x="55" y="411"/>
                    <a:pt x="79" y="8"/>
                  </a:cubicBezTo>
                  <a:cubicBezTo>
                    <a:pt x="79" y="0"/>
                    <a:pt x="79" y="0"/>
                    <a:pt x="79" y="0"/>
                  </a:cubicBezTo>
                  <a:lnTo>
                    <a:pt x="79" y="0"/>
                  </a:lnTo>
                  <a:cubicBezTo>
                    <a:pt x="277" y="16"/>
                    <a:pt x="1312" y="63"/>
                    <a:pt x="2039" y="63"/>
                  </a:cubicBezTo>
                  <a:cubicBezTo>
                    <a:pt x="2228" y="63"/>
                    <a:pt x="2378" y="63"/>
                    <a:pt x="2497" y="55"/>
                  </a:cubicBezTo>
                  <a:lnTo>
                    <a:pt x="2497" y="55"/>
                  </a:lnTo>
                  <a:cubicBezTo>
                    <a:pt x="2568" y="126"/>
                    <a:pt x="2568" y="126"/>
                    <a:pt x="2568" y="126"/>
                  </a:cubicBezTo>
                  <a:lnTo>
                    <a:pt x="2576" y="126"/>
                  </a:lnTo>
                  <a:cubicBezTo>
                    <a:pt x="2576" y="126"/>
                    <a:pt x="2576" y="111"/>
                    <a:pt x="2576" y="103"/>
                  </a:cubicBezTo>
                  <a:cubicBezTo>
                    <a:pt x="2576" y="95"/>
                    <a:pt x="2584" y="87"/>
                    <a:pt x="2600" y="87"/>
                  </a:cubicBezTo>
                  <a:cubicBezTo>
                    <a:pt x="2608" y="87"/>
                    <a:pt x="2624" y="95"/>
                    <a:pt x="2624" y="111"/>
                  </a:cubicBezTo>
                  <a:cubicBezTo>
                    <a:pt x="2624" y="119"/>
                    <a:pt x="2631" y="126"/>
                    <a:pt x="2639" y="134"/>
                  </a:cubicBezTo>
                  <a:cubicBezTo>
                    <a:pt x="2647" y="142"/>
                    <a:pt x="2655" y="142"/>
                    <a:pt x="2663" y="158"/>
                  </a:cubicBezTo>
                  <a:cubicBezTo>
                    <a:pt x="2671" y="166"/>
                    <a:pt x="2671" y="174"/>
                    <a:pt x="2663" y="182"/>
                  </a:cubicBezTo>
                  <a:cubicBezTo>
                    <a:pt x="2663" y="190"/>
                    <a:pt x="2655" y="190"/>
                    <a:pt x="2639" y="190"/>
                  </a:cubicBezTo>
                  <a:cubicBezTo>
                    <a:pt x="2639" y="190"/>
                    <a:pt x="2639" y="190"/>
                    <a:pt x="2631" y="197"/>
                  </a:cubicBezTo>
                  <a:cubicBezTo>
                    <a:pt x="2616" y="197"/>
                    <a:pt x="2592" y="221"/>
                    <a:pt x="2568" y="245"/>
                  </a:cubicBezTo>
                  <a:cubicBezTo>
                    <a:pt x="2568" y="253"/>
                    <a:pt x="2568" y="253"/>
                    <a:pt x="2568" y="253"/>
                  </a:cubicBezTo>
                  <a:cubicBezTo>
                    <a:pt x="2560" y="261"/>
                    <a:pt x="2560" y="261"/>
                    <a:pt x="2560" y="269"/>
                  </a:cubicBezTo>
                  <a:cubicBezTo>
                    <a:pt x="2560" y="277"/>
                    <a:pt x="2576" y="277"/>
                    <a:pt x="2584" y="284"/>
                  </a:cubicBezTo>
                  <a:cubicBezTo>
                    <a:pt x="2600" y="292"/>
                    <a:pt x="2616" y="300"/>
                    <a:pt x="2624" y="308"/>
                  </a:cubicBezTo>
                  <a:cubicBezTo>
                    <a:pt x="2631" y="308"/>
                    <a:pt x="2631" y="308"/>
                    <a:pt x="2631" y="308"/>
                  </a:cubicBezTo>
                  <a:cubicBezTo>
                    <a:pt x="2663" y="332"/>
                    <a:pt x="2663" y="332"/>
                    <a:pt x="2663" y="364"/>
                  </a:cubicBezTo>
                  <a:cubicBezTo>
                    <a:pt x="2655" y="379"/>
                    <a:pt x="2671" y="395"/>
                    <a:pt x="2687" y="403"/>
                  </a:cubicBezTo>
                  <a:cubicBezTo>
                    <a:pt x="2695" y="411"/>
                    <a:pt x="2703" y="419"/>
                    <a:pt x="2711" y="427"/>
                  </a:cubicBezTo>
                  <a:cubicBezTo>
                    <a:pt x="2711" y="427"/>
                    <a:pt x="2718" y="435"/>
                    <a:pt x="2726" y="435"/>
                  </a:cubicBezTo>
                  <a:cubicBezTo>
                    <a:pt x="2750" y="443"/>
                    <a:pt x="2766" y="450"/>
                    <a:pt x="2758" y="537"/>
                  </a:cubicBezTo>
                  <a:cubicBezTo>
                    <a:pt x="2750" y="664"/>
                    <a:pt x="2766" y="1469"/>
                    <a:pt x="2766" y="1477"/>
                  </a:cubicBezTo>
                  <a:lnTo>
                    <a:pt x="2766" y="1477"/>
                  </a:lnTo>
                  <a:cubicBezTo>
                    <a:pt x="2758" y="1477"/>
                    <a:pt x="2758" y="1477"/>
                    <a:pt x="2758" y="1477"/>
                  </a:cubicBezTo>
                  <a:cubicBezTo>
                    <a:pt x="2568" y="1477"/>
                    <a:pt x="2378" y="1485"/>
                    <a:pt x="2181" y="1485"/>
                  </a:cubicBezTo>
                  <a:close/>
                  <a:moveTo>
                    <a:pt x="8" y="1422"/>
                  </a:moveTo>
                  <a:lnTo>
                    <a:pt x="8" y="1422"/>
                  </a:lnTo>
                  <a:cubicBezTo>
                    <a:pt x="711" y="1453"/>
                    <a:pt x="1447" y="1477"/>
                    <a:pt x="2181" y="1477"/>
                  </a:cubicBezTo>
                  <a:lnTo>
                    <a:pt x="2181" y="1477"/>
                  </a:lnTo>
                  <a:cubicBezTo>
                    <a:pt x="2371" y="1477"/>
                    <a:pt x="2568" y="1477"/>
                    <a:pt x="2758" y="1469"/>
                  </a:cubicBezTo>
                  <a:cubicBezTo>
                    <a:pt x="2758" y="1414"/>
                    <a:pt x="2750" y="664"/>
                    <a:pt x="2758" y="537"/>
                  </a:cubicBezTo>
                  <a:cubicBezTo>
                    <a:pt x="2758" y="450"/>
                    <a:pt x="2742" y="443"/>
                    <a:pt x="2726" y="443"/>
                  </a:cubicBezTo>
                  <a:cubicBezTo>
                    <a:pt x="2718" y="435"/>
                    <a:pt x="2711" y="435"/>
                    <a:pt x="2703" y="427"/>
                  </a:cubicBezTo>
                  <a:cubicBezTo>
                    <a:pt x="2695" y="427"/>
                    <a:pt x="2695" y="419"/>
                    <a:pt x="2687" y="411"/>
                  </a:cubicBezTo>
                  <a:cubicBezTo>
                    <a:pt x="2671" y="395"/>
                    <a:pt x="2647" y="387"/>
                    <a:pt x="2655" y="364"/>
                  </a:cubicBezTo>
                  <a:cubicBezTo>
                    <a:pt x="2655" y="332"/>
                    <a:pt x="2655" y="332"/>
                    <a:pt x="2631" y="316"/>
                  </a:cubicBezTo>
                  <a:cubicBezTo>
                    <a:pt x="2624" y="308"/>
                    <a:pt x="2624" y="308"/>
                    <a:pt x="2624" y="308"/>
                  </a:cubicBezTo>
                  <a:cubicBezTo>
                    <a:pt x="2608" y="300"/>
                    <a:pt x="2592" y="300"/>
                    <a:pt x="2584" y="292"/>
                  </a:cubicBezTo>
                  <a:cubicBezTo>
                    <a:pt x="2568" y="284"/>
                    <a:pt x="2552" y="277"/>
                    <a:pt x="2552" y="269"/>
                  </a:cubicBezTo>
                  <a:cubicBezTo>
                    <a:pt x="2552" y="261"/>
                    <a:pt x="2552" y="253"/>
                    <a:pt x="2560" y="245"/>
                  </a:cubicBezTo>
                  <a:lnTo>
                    <a:pt x="2560" y="245"/>
                  </a:lnTo>
                  <a:cubicBezTo>
                    <a:pt x="2592" y="213"/>
                    <a:pt x="2608" y="190"/>
                    <a:pt x="2631" y="190"/>
                  </a:cubicBezTo>
                  <a:lnTo>
                    <a:pt x="2639" y="182"/>
                  </a:lnTo>
                  <a:cubicBezTo>
                    <a:pt x="2647" y="182"/>
                    <a:pt x="2655" y="182"/>
                    <a:pt x="2663" y="174"/>
                  </a:cubicBezTo>
                  <a:cubicBezTo>
                    <a:pt x="2663" y="174"/>
                    <a:pt x="2663" y="166"/>
                    <a:pt x="2655" y="158"/>
                  </a:cubicBezTo>
                  <a:cubicBezTo>
                    <a:pt x="2647" y="150"/>
                    <a:pt x="2639" y="142"/>
                    <a:pt x="2639" y="134"/>
                  </a:cubicBezTo>
                  <a:cubicBezTo>
                    <a:pt x="2624" y="126"/>
                    <a:pt x="2616" y="126"/>
                    <a:pt x="2616" y="111"/>
                  </a:cubicBezTo>
                  <a:cubicBezTo>
                    <a:pt x="2616" y="95"/>
                    <a:pt x="2608" y="95"/>
                    <a:pt x="2600" y="95"/>
                  </a:cubicBezTo>
                  <a:cubicBezTo>
                    <a:pt x="2592" y="95"/>
                    <a:pt x="2584" y="95"/>
                    <a:pt x="2584" y="103"/>
                  </a:cubicBezTo>
                  <a:cubicBezTo>
                    <a:pt x="2584" y="119"/>
                    <a:pt x="2584" y="134"/>
                    <a:pt x="2576" y="134"/>
                  </a:cubicBezTo>
                  <a:cubicBezTo>
                    <a:pt x="2568" y="134"/>
                    <a:pt x="2568" y="134"/>
                    <a:pt x="2560" y="126"/>
                  </a:cubicBezTo>
                  <a:cubicBezTo>
                    <a:pt x="2489" y="63"/>
                    <a:pt x="2489" y="63"/>
                    <a:pt x="2489" y="63"/>
                  </a:cubicBezTo>
                  <a:cubicBezTo>
                    <a:pt x="2378" y="63"/>
                    <a:pt x="2220" y="71"/>
                    <a:pt x="2039" y="71"/>
                  </a:cubicBezTo>
                  <a:cubicBezTo>
                    <a:pt x="1320" y="71"/>
                    <a:pt x="292" y="24"/>
                    <a:pt x="87" y="8"/>
                  </a:cubicBezTo>
                  <a:cubicBezTo>
                    <a:pt x="63" y="411"/>
                    <a:pt x="31" y="995"/>
                    <a:pt x="8" y="1422"/>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7" name="Freeform 384"/>
            <p:cNvSpPr>
              <a:spLocks noChangeArrowheads="1"/>
            </p:cNvSpPr>
            <p:nvPr/>
          </p:nvSpPr>
          <p:spPr bwMode="auto">
            <a:xfrm>
              <a:off x="14166561" y="7963495"/>
              <a:ext cx="1809058" cy="1393904"/>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8" name="Freeform 385"/>
            <p:cNvSpPr>
              <a:spLocks noChangeArrowheads="1"/>
            </p:cNvSpPr>
            <p:nvPr/>
          </p:nvSpPr>
          <p:spPr bwMode="auto">
            <a:xfrm>
              <a:off x="14175838" y="7963495"/>
              <a:ext cx="1799781" cy="1389265"/>
            </a:xfrm>
            <a:custGeom>
              <a:avLst/>
              <a:gdLst>
                <a:gd name="T0" fmla="*/ 3249 w 3424"/>
                <a:gd name="T1" fmla="*/ 2529 h 2641"/>
                <a:gd name="T2" fmla="*/ 3004 w 3424"/>
                <a:gd name="T3" fmla="*/ 2537 h 2641"/>
                <a:gd name="T4" fmla="*/ 3107 w 3424"/>
                <a:gd name="T5" fmla="*/ 2474 h 2641"/>
                <a:gd name="T6" fmla="*/ 2704 w 3424"/>
                <a:gd name="T7" fmla="*/ 2189 h 2641"/>
                <a:gd name="T8" fmla="*/ 2538 w 3424"/>
                <a:gd name="T9" fmla="*/ 1841 h 2641"/>
                <a:gd name="T10" fmla="*/ 2467 w 3424"/>
                <a:gd name="T11" fmla="*/ 1881 h 2641"/>
                <a:gd name="T12" fmla="*/ 2222 w 3424"/>
                <a:gd name="T13" fmla="*/ 1565 h 2641"/>
                <a:gd name="T14" fmla="*/ 2214 w 3424"/>
                <a:gd name="T15" fmla="*/ 1343 h 2641"/>
                <a:gd name="T16" fmla="*/ 2119 w 3424"/>
                <a:gd name="T17" fmla="*/ 1336 h 2641"/>
                <a:gd name="T18" fmla="*/ 1992 w 3424"/>
                <a:gd name="T19" fmla="*/ 822 h 2641"/>
                <a:gd name="T20" fmla="*/ 1455 w 3424"/>
                <a:gd name="T21" fmla="*/ 466 h 2641"/>
                <a:gd name="T22" fmla="*/ 1289 w 3424"/>
                <a:gd name="T23" fmla="*/ 593 h 2641"/>
                <a:gd name="T24" fmla="*/ 1218 w 3424"/>
                <a:gd name="T25" fmla="*/ 648 h 2641"/>
                <a:gd name="T26" fmla="*/ 838 w 3424"/>
                <a:gd name="T27" fmla="*/ 545 h 2641"/>
                <a:gd name="T28" fmla="*/ 846 w 3424"/>
                <a:gd name="T29" fmla="*/ 442 h 2641"/>
                <a:gd name="T30" fmla="*/ 546 w 3424"/>
                <a:gd name="T31" fmla="*/ 450 h 2641"/>
                <a:gd name="T32" fmla="*/ 609 w 3424"/>
                <a:gd name="T33" fmla="*/ 403 h 2641"/>
                <a:gd name="T34" fmla="*/ 206 w 3424"/>
                <a:gd name="T35" fmla="*/ 513 h 2641"/>
                <a:gd name="T36" fmla="*/ 253 w 3424"/>
                <a:gd name="T37" fmla="*/ 411 h 2641"/>
                <a:gd name="T38" fmla="*/ 87 w 3424"/>
                <a:gd name="T39" fmla="*/ 521 h 2641"/>
                <a:gd name="T40" fmla="*/ 0 w 3424"/>
                <a:gd name="T41" fmla="*/ 237 h 2641"/>
                <a:gd name="T42" fmla="*/ 2222 w 3424"/>
                <a:gd name="T43" fmla="*/ 221 h 2641"/>
                <a:gd name="T44" fmla="*/ 2427 w 3424"/>
                <a:gd name="T45" fmla="*/ 23 h 2641"/>
                <a:gd name="T46" fmla="*/ 2546 w 3424"/>
                <a:gd name="T47" fmla="*/ 173 h 2641"/>
                <a:gd name="T48" fmla="*/ 3012 w 3424"/>
                <a:gd name="T49" fmla="*/ 996 h 2641"/>
                <a:gd name="T50" fmla="*/ 2949 w 3424"/>
                <a:gd name="T51" fmla="*/ 980 h 2641"/>
                <a:gd name="T52" fmla="*/ 3289 w 3424"/>
                <a:gd name="T53" fmla="*/ 1549 h 2641"/>
                <a:gd name="T54" fmla="*/ 3376 w 3424"/>
                <a:gd name="T55" fmla="*/ 2427 h 2641"/>
                <a:gd name="T56" fmla="*/ 3289 w 3424"/>
                <a:gd name="T57" fmla="*/ 2474 h 2641"/>
                <a:gd name="T58" fmla="*/ 3392 w 3424"/>
                <a:gd name="T59" fmla="*/ 2427 h 2641"/>
                <a:gd name="T60" fmla="*/ 3407 w 3424"/>
                <a:gd name="T61" fmla="*/ 1905 h 2641"/>
                <a:gd name="T62" fmla="*/ 2981 w 3424"/>
                <a:gd name="T63" fmla="*/ 1067 h 2641"/>
                <a:gd name="T64" fmla="*/ 2965 w 3424"/>
                <a:gd name="T65" fmla="*/ 940 h 2641"/>
                <a:gd name="T66" fmla="*/ 2925 w 3424"/>
                <a:gd name="T67" fmla="*/ 846 h 2641"/>
                <a:gd name="T68" fmla="*/ 2483 w 3424"/>
                <a:gd name="T69" fmla="*/ 15 h 2641"/>
                <a:gd name="T70" fmla="*/ 2230 w 3424"/>
                <a:gd name="T71" fmla="*/ 229 h 2641"/>
                <a:gd name="T72" fmla="*/ 79 w 3424"/>
                <a:gd name="T73" fmla="*/ 324 h 2641"/>
                <a:gd name="T74" fmla="*/ 190 w 3424"/>
                <a:gd name="T75" fmla="*/ 434 h 2641"/>
                <a:gd name="T76" fmla="*/ 253 w 3424"/>
                <a:gd name="T77" fmla="*/ 474 h 2641"/>
                <a:gd name="T78" fmla="*/ 498 w 3424"/>
                <a:gd name="T79" fmla="*/ 387 h 2641"/>
                <a:gd name="T80" fmla="*/ 474 w 3424"/>
                <a:gd name="T81" fmla="*/ 434 h 2641"/>
                <a:gd name="T82" fmla="*/ 791 w 3424"/>
                <a:gd name="T83" fmla="*/ 442 h 2641"/>
                <a:gd name="T84" fmla="*/ 838 w 3424"/>
                <a:gd name="T85" fmla="*/ 537 h 2641"/>
                <a:gd name="T86" fmla="*/ 1107 w 3424"/>
                <a:gd name="T87" fmla="*/ 687 h 2641"/>
                <a:gd name="T88" fmla="*/ 1265 w 3424"/>
                <a:gd name="T89" fmla="*/ 600 h 2641"/>
                <a:gd name="T90" fmla="*/ 1376 w 3424"/>
                <a:gd name="T91" fmla="*/ 498 h 2641"/>
                <a:gd name="T92" fmla="*/ 1921 w 3424"/>
                <a:gd name="T93" fmla="*/ 774 h 2641"/>
                <a:gd name="T94" fmla="*/ 2150 w 3424"/>
                <a:gd name="T95" fmla="*/ 1241 h 2641"/>
                <a:gd name="T96" fmla="*/ 2214 w 3424"/>
                <a:gd name="T97" fmla="*/ 1423 h 2641"/>
                <a:gd name="T98" fmla="*/ 2261 w 3424"/>
                <a:gd name="T99" fmla="*/ 1533 h 2641"/>
                <a:gd name="T100" fmla="*/ 2435 w 3424"/>
                <a:gd name="T101" fmla="*/ 1865 h 2641"/>
                <a:gd name="T102" fmla="*/ 2546 w 3424"/>
                <a:gd name="T103" fmla="*/ 1849 h 2641"/>
                <a:gd name="T104" fmla="*/ 2712 w 3424"/>
                <a:gd name="T105" fmla="*/ 2189 h 2641"/>
                <a:gd name="T106" fmla="*/ 3107 w 3424"/>
                <a:gd name="T107" fmla="*/ 2466 h 2641"/>
                <a:gd name="T108" fmla="*/ 3044 w 3424"/>
                <a:gd name="T109" fmla="*/ 2553 h 2641"/>
                <a:gd name="T110" fmla="*/ 3265 w 3424"/>
                <a:gd name="T111" fmla="*/ 1944 h 2641"/>
                <a:gd name="T112" fmla="*/ 3115 w 3424"/>
                <a:gd name="T113" fmla="*/ 1810 h 2641"/>
                <a:gd name="T114" fmla="*/ 3226 w 3424"/>
                <a:gd name="T115" fmla="*/ 1691 h 2641"/>
                <a:gd name="T116" fmla="*/ 3178 w 3424"/>
                <a:gd name="T117" fmla="*/ 1881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24" h="2641">
                  <a:moveTo>
                    <a:pt x="3281" y="2640"/>
                  </a:moveTo>
                  <a:lnTo>
                    <a:pt x="3281" y="2640"/>
                  </a:lnTo>
                  <a:cubicBezTo>
                    <a:pt x="3273" y="2640"/>
                    <a:pt x="3273" y="2640"/>
                    <a:pt x="3273" y="2640"/>
                  </a:cubicBezTo>
                  <a:cubicBezTo>
                    <a:pt x="3273" y="2640"/>
                    <a:pt x="3265" y="2632"/>
                    <a:pt x="3297" y="2593"/>
                  </a:cubicBezTo>
                  <a:cubicBezTo>
                    <a:pt x="3313" y="2569"/>
                    <a:pt x="3336" y="2529"/>
                    <a:pt x="3344" y="2506"/>
                  </a:cubicBezTo>
                  <a:cubicBezTo>
                    <a:pt x="3344" y="2498"/>
                    <a:pt x="3344" y="2498"/>
                    <a:pt x="3344" y="2498"/>
                  </a:cubicBezTo>
                  <a:cubicBezTo>
                    <a:pt x="3336" y="2490"/>
                    <a:pt x="3328" y="2490"/>
                    <a:pt x="3320" y="2490"/>
                  </a:cubicBezTo>
                  <a:cubicBezTo>
                    <a:pt x="3313" y="2482"/>
                    <a:pt x="3305" y="2482"/>
                    <a:pt x="3297" y="2482"/>
                  </a:cubicBezTo>
                  <a:lnTo>
                    <a:pt x="3289" y="2482"/>
                  </a:lnTo>
                  <a:cubicBezTo>
                    <a:pt x="3265" y="2482"/>
                    <a:pt x="3257" y="2513"/>
                    <a:pt x="3249" y="2529"/>
                  </a:cubicBezTo>
                  <a:cubicBezTo>
                    <a:pt x="3241" y="2545"/>
                    <a:pt x="3234" y="2553"/>
                    <a:pt x="3218" y="2553"/>
                  </a:cubicBezTo>
                  <a:cubicBezTo>
                    <a:pt x="3210" y="2553"/>
                    <a:pt x="3202" y="2545"/>
                    <a:pt x="3178" y="2545"/>
                  </a:cubicBezTo>
                  <a:lnTo>
                    <a:pt x="3178" y="2545"/>
                  </a:lnTo>
                  <a:cubicBezTo>
                    <a:pt x="3170" y="2545"/>
                    <a:pt x="3162" y="2537"/>
                    <a:pt x="3154" y="2537"/>
                  </a:cubicBezTo>
                  <a:cubicBezTo>
                    <a:pt x="3147" y="2537"/>
                    <a:pt x="3139" y="2545"/>
                    <a:pt x="3139" y="2545"/>
                  </a:cubicBezTo>
                  <a:cubicBezTo>
                    <a:pt x="3131" y="2553"/>
                    <a:pt x="3123" y="2553"/>
                    <a:pt x="3115" y="2561"/>
                  </a:cubicBezTo>
                  <a:cubicBezTo>
                    <a:pt x="3107" y="2561"/>
                    <a:pt x="3099" y="2569"/>
                    <a:pt x="3099" y="2569"/>
                  </a:cubicBezTo>
                  <a:cubicBezTo>
                    <a:pt x="3099" y="2569"/>
                    <a:pt x="3091" y="2577"/>
                    <a:pt x="3083" y="2577"/>
                  </a:cubicBezTo>
                  <a:cubicBezTo>
                    <a:pt x="3083" y="2577"/>
                    <a:pt x="3067" y="2569"/>
                    <a:pt x="3044" y="2561"/>
                  </a:cubicBezTo>
                  <a:cubicBezTo>
                    <a:pt x="3020" y="2553"/>
                    <a:pt x="3004" y="2545"/>
                    <a:pt x="3004" y="2537"/>
                  </a:cubicBezTo>
                  <a:cubicBezTo>
                    <a:pt x="3004" y="2521"/>
                    <a:pt x="3012" y="2513"/>
                    <a:pt x="3020" y="2506"/>
                  </a:cubicBezTo>
                  <a:cubicBezTo>
                    <a:pt x="3020" y="2498"/>
                    <a:pt x="3028" y="2498"/>
                    <a:pt x="3028" y="2490"/>
                  </a:cubicBezTo>
                  <a:cubicBezTo>
                    <a:pt x="3036" y="2482"/>
                    <a:pt x="3044" y="2482"/>
                    <a:pt x="3052" y="2482"/>
                  </a:cubicBezTo>
                  <a:cubicBezTo>
                    <a:pt x="3060" y="2482"/>
                    <a:pt x="3076" y="2490"/>
                    <a:pt x="3091" y="2498"/>
                  </a:cubicBezTo>
                  <a:cubicBezTo>
                    <a:pt x="3099" y="2506"/>
                    <a:pt x="3099" y="2513"/>
                    <a:pt x="3099" y="2513"/>
                  </a:cubicBezTo>
                  <a:cubicBezTo>
                    <a:pt x="3107" y="2513"/>
                    <a:pt x="3107" y="2506"/>
                    <a:pt x="3107" y="2506"/>
                  </a:cubicBezTo>
                  <a:cubicBezTo>
                    <a:pt x="3107" y="2498"/>
                    <a:pt x="3115" y="2498"/>
                    <a:pt x="3115" y="2490"/>
                  </a:cubicBezTo>
                  <a:cubicBezTo>
                    <a:pt x="3123" y="2482"/>
                    <a:pt x="3123" y="2482"/>
                    <a:pt x="3123" y="2474"/>
                  </a:cubicBezTo>
                  <a:lnTo>
                    <a:pt x="3115" y="2474"/>
                  </a:lnTo>
                  <a:cubicBezTo>
                    <a:pt x="3115" y="2474"/>
                    <a:pt x="3115" y="2474"/>
                    <a:pt x="3107" y="2474"/>
                  </a:cubicBezTo>
                  <a:cubicBezTo>
                    <a:pt x="3107" y="2482"/>
                    <a:pt x="3099" y="2482"/>
                    <a:pt x="3091" y="2482"/>
                  </a:cubicBezTo>
                  <a:cubicBezTo>
                    <a:pt x="3076" y="2482"/>
                    <a:pt x="3052" y="2466"/>
                    <a:pt x="3036" y="2458"/>
                  </a:cubicBezTo>
                  <a:cubicBezTo>
                    <a:pt x="3036" y="2450"/>
                    <a:pt x="3028" y="2450"/>
                    <a:pt x="3028" y="2450"/>
                  </a:cubicBezTo>
                  <a:cubicBezTo>
                    <a:pt x="3012" y="2434"/>
                    <a:pt x="2988" y="2419"/>
                    <a:pt x="2973" y="2395"/>
                  </a:cubicBezTo>
                  <a:cubicBezTo>
                    <a:pt x="2957" y="2355"/>
                    <a:pt x="2925" y="2324"/>
                    <a:pt x="2886" y="2284"/>
                  </a:cubicBezTo>
                  <a:cubicBezTo>
                    <a:pt x="2870" y="2269"/>
                    <a:pt x="2854" y="2260"/>
                    <a:pt x="2838" y="2260"/>
                  </a:cubicBezTo>
                  <a:cubicBezTo>
                    <a:pt x="2823" y="2260"/>
                    <a:pt x="2807" y="2269"/>
                    <a:pt x="2799" y="2269"/>
                  </a:cubicBezTo>
                  <a:cubicBezTo>
                    <a:pt x="2783" y="2269"/>
                    <a:pt x="2775" y="2276"/>
                    <a:pt x="2767" y="2276"/>
                  </a:cubicBezTo>
                  <a:cubicBezTo>
                    <a:pt x="2743" y="2276"/>
                    <a:pt x="2736" y="2260"/>
                    <a:pt x="2728" y="2237"/>
                  </a:cubicBezTo>
                  <a:cubicBezTo>
                    <a:pt x="2720" y="2221"/>
                    <a:pt x="2720" y="2205"/>
                    <a:pt x="2704" y="2189"/>
                  </a:cubicBezTo>
                  <a:cubicBezTo>
                    <a:pt x="2680" y="2158"/>
                    <a:pt x="2656" y="2102"/>
                    <a:pt x="2648" y="2071"/>
                  </a:cubicBezTo>
                  <a:lnTo>
                    <a:pt x="2648" y="2071"/>
                  </a:lnTo>
                  <a:cubicBezTo>
                    <a:pt x="2648" y="2047"/>
                    <a:pt x="2648" y="2047"/>
                    <a:pt x="2633" y="2039"/>
                  </a:cubicBezTo>
                  <a:cubicBezTo>
                    <a:pt x="2625" y="2039"/>
                    <a:pt x="2625" y="2039"/>
                    <a:pt x="2625" y="2039"/>
                  </a:cubicBezTo>
                  <a:cubicBezTo>
                    <a:pt x="2609" y="2031"/>
                    <a:pt x="2601" y="2031"/>
                    <a:pt x="2601" y="2007"/>
                  </a:cubicBezTo>
                  <a:cubicBezTo>
                    <a:pt x="2601" y="2000"/>
                    <a:pt x="2601" y="1992"/>
                    <a:pt x="2601" y="1992"/>
                  </a:cubicBezTo>
                  <a:cubicBezTo>
                    <a:pt x="2601" y="1992"/>
                    <a:pt x="2601" y="1992"/>
                    <a:pt x="2593" y="2000"/>
                  </a:cubicBezTo>
                  <a:cubicBezTo>
                    <a:pt x="2593" y="2000"/>
                    <a:pt x="2593" y="2000"/>
                    <a:pt x="2585" y="2000"/>
                  </a:cubicBezTo>
                  <a:cubicBezTo>
                    <a:pt x="2570" y="2000"/>
                    <a:pt x="2538" y="1960"/>
                    <a:pt x="2530" y="1936"/>
                  </a:cubicBezTo>
                  <a:cubicBezTo>
                    <a:pt x="2522" y="1913"/>
                    <a:pt x="2522" y="1873"/>
                    <a:pt x="2538" y="1841"/>
                  </a:cubicBezTo>
                  <a:cubicBezTo>
                    <a:pt x="2538" y="1834"/>
                    <a:pt x="2538" y="1826"/>
                    <a:pt x="2538" y="1826"/>
                  </a:cubicBezTo>
                  <a:cubicBezTo>
                    <a:pt x="2538" y="1818"/>
                    <a:pt x="2530" y="1818"/>
                    <a:pt x="2514" y="1826"/>
                  </a:cubicBezTo>
                  <a:cubicBezTo>
                    <a:pt x="2514" y="1826"/>
                    <a:pt x="2514" y="1826"/>
                    <a:pt x="2506" y="1826"/>
                  </a:cubicBezTo>
                  <a:cubicBezTo>
                    <a:pt x="2498" y="1826"/>
                    <a:pt x="2498" y="1826"/>
                    <a:pt x="2490" y="1818"/>
                  </a:cubicBezTo>
                  <a:cubicBezTo>
                    <a:pt x="2483" y="1818"/>
                    <a:pt x="2475" y="1810"/>
                    <a:pt x="2467" y="1802"/>
                  </a:cubicBezTo>
                  <a:cubicBezTo>
                    <a:pt x="2459" y="1802"/>
                    <a:pt x="2459" y="1802"/>
                    <a:pt x="2459" y="1802"/>
                  </a:cubicBezTo>
                  <a:cubicBezTo>
                    <a:pt x="2459" y="1810"/>
                    <a:pt x="2467" y="1810"/>
                    <a:pt x="2467" y="1818"/>
                  </a:cubicBezTo>
                  <a:cubicBezTo>
                    <a:pt x="2475" y="1826"/>
                    <a:pt x="2483" y="1834"/>
                    <a:pt x="2483" y="1849"/>
                  </a:cubicBezTo>
                  <a:cubicBezTo>
                    <a:pt x="2490" y="1857"/>
                    <a:pt x="2490" y="1865"/>
                    <a:pt x="2490" y="1873"/>
                  </a:cubicBezTo>
                  <a:cubicBezTo>
                    <a:pt x="2483" y="1873"/>
                    <a:pt x="2475" y="1881"/>
                    <a:pt x="2467" y="1881"/>
                  </a:cubicBezTo>
                  <a:cubicBezTo>
                    <a:pt x="2459" y="1881"/>
                    <a:pt x="2443" y="1873"/>
                    <a:pt x="2427" y="1873"/>
                  </a:cubicBezTo>
                  <a:cubicBezTo>
                    <a:pt x="2403" y="1857"/>
                    <a:pt x="2348" y="1802"/>
                    <a:pt x="2308" y="1747"/>
                  </a:cubicBezTo>
                  <a:cubicBezTo>
                    <a:pt x="2293" y="1707"/>
                    <a:pt x="2285" y="1691"/>
                    <a:pt x="2277" y="1668"/>
                  </a:cubicBezTo>
                  <a:cubicBezTo>
                    <a:pt x="2269" y="1652"/>
                    <a:pt x="2269" y="1636"/>
                    <a:pt x="2253" y="1612"/>
                  </a:cubicBezTo>
                  <a:cubicBezTo>
                    <a:pt x="2245" y="1596"/>
                    <a:pt x="2245" y="1589"/>
                    <a:pt x="2237" y="1589"/>
                  </a:cubicBezTo>
                  <a:lnTo>
                    <a:pt x="2230" y="1589"/>
                  </a:lnTo>
                  <a:cubicBezTo>
                    <a:pt x="2230" y="1596"/>
                    <a:pt x="2222" y="1596"/>
                    <a:pt x="2214" y="1596"/>
                  </a:cubicBezTo>
                  <a:cubicBezTo>
                    <a:pt x="2214" y="1596"/>
                    <a:pt x="2206" y="1596"/>
                    <a:pt x="2206" y="1589"/>
                  </a:cubicBezTo>
                  <a:cubicBezTo>
                    <a:pt x="2198" y="1589"/>
                    <a:pt x="2190" y="1581"/>
                    <a:pt x="2198" y="1581"/>
                  </a:cubicBezTo>
                  <a:cubicBezTo>
                    <a:pt x="2198" y="1573"/>
                    <a:pt x="2206" y="1565"/>
                    <a:pt x="2222" y="1565"/>
                  </a:cubicBezTo>
                  <a:lnTo>
                    <a:pt x="2230" y="1565"/>
                  </a:lnTo>
                  <a:cubicBezTo>
                    <a:pt x="2245" y="1557"/>
                    <a:pt x="2253" y="1549"/>
                    <a:pt x="2253" y="1533"/>
                  </a:cubicBezTo>
                  <a:cubicBezTo>
                    <a:pt x="2253" y="1517"/>
                    <a:pt x="2269" y="1502"/>
                    <a:pt x="2277" y="1478"/>
                  </a:cubicBezTo>
                  <a:cubicBezTo>
                    <a:pt x="2285" y="1462"/>
                    <a:pt x="2301" y="1438"/>
                    <a:pt x="2301" y="1423"/>
                  </a:cubicBezTo>
                  <a:cubicBezTo>
                    <a:pt x="2301" y="1415"/>
                    <a:pt x="2308" y="1399"/>
                    <a:pt x="2301" y="1399"/>
                  </a:cubicBezTo>
                  <a:cubicBezTo>
                    <a:pt x="2301" y="1391"/>
                    <a:pt x="2293" y="1391"/>
                    <a:pt x="2293" y="1391"/>
                  </a:cubicBezTo>
                  <a:cubicBezTo>
                    <a:pt x="2285" y="1391"/>
                    <a:pt x="2285" y="1391"/>
                    <a:pt x="2277" y="1391"/>
                  </a:cubicBezTo>
                  <a:cubicBezTo>
                    <a:pt x="2269" y="1391"/>
                    <a:pt x="2269" y="1391"/>
                    <a:pt x="2269" y="1391"/>
                  </a:cubicBezTo>
                  <a:cubicBezTo>
                    <a:pt x="2253" y="1391"/>
                    <a:pt x="2245" y="1391"/>
                    <a:pt x="2230" y="1359"/>
                  </a:cubicBezTo>
                  <a:cubicBezTo>
                    <a:pt x="2222" y="1351"/>
                    <a:pt x="2214" y="1343"/>
                    <a:pt x="2214" y="1343"/>
                  </a:cubicBezTo>
                  <a:cubicBezTo>
                    <a:pt x="2206" y="1343"/>
                    <a:pt x="2206" y="1351"/>
                    <a:pt x="2206" y="1367"/>
                  </a:cubicBezTo>
                  <a:cubicBezTo>
                    <a:pt x="2206" y="1383"/>
                    <a:pt x="2214" y="1399"/>
                    <a:pt x="2222" y="1423"/>
                  </a:cubicBezTo>
                  <a:cubicBezTo>
                    <a:pt x="2222" y="1430"/>
                    <a:pt x="2230" y="1438"/>
                    <a:pt x="2237" y="1454"/>
                  </a:cubicBezTo>
                  <a:cubicBezTo>
                    <a:pt x="2237" y="1462"/>
                    <a:pt x="2237" y="1470"/>
                    <a:pt x="2230" y="1478"/>
                  </a:cubicBezTo>
                  <a:cubicBezTo>
                    <a:pt x="2222" y="1486"/>
                    <a:pt x="2206" y="1486"/>
                    <a:pt x="2190" y="1486"/>
                  </a:cubicBezTo>
                  <a:cubicBezTo>
                    <a:pt x="2182" y="1486"/>
                    <a:pt x="2182" y="1486"/>
                    <a:pt x="2182" y="1486"/>
                  </a:cubicBezTo>
                  <a:cubicBezTo>
                    <a:pt x="2174" y="1494"/>
                    <a:pt x="2166" y="1486"/>
                    <a:pt x="2158" y="1478"/>
                  </a:cubicBezTo>
                  <a:cubicBezTo>
                    <a:pt x="2150" y="1470"/>
                    <a:pt x="2143" y="1446"/>
                    <a:pt x="2143" y="1415"/>
                  </a:cubicBezTo>
                  <a:cubicBezTo>
                    <a:pt x="2143" y="1391"/>
                    <a:pt x="2135" y="1383"/>
                    <a:pt x="2135" y="1367"/>
                  </a:cubicBezTo>
                  <a:cubicBezTo>
                    <a:pt x="2127" y="1359"/>
                    <a:pt x="2127" y="1351"/>
                    <a:pt x="2119" y="1336"/>
                  </a:cubicBezTo>
                  <a:cubicBezTo>
                    <a:pt x="2119" y="1312"/>
                    <a:pt x="2127" y="1296"/>
                    <a:pt x="2135" y="1280"/>
                  </a:cubicBezTo>
                  <a:cubicBezTo>
                    <a:pt x="2135" y="1264"/>
                    <a:pt x="2143" y="1256"/>
                    <a:pt x="2143" y="1241"/>
                  </a:cubicBezTo>
                  <a:cubicBezTo>
                    <a:pt x="2143" y="1225"/>
                    <a:pt x="2143" y="1209"/>
                    <a:pt x="2150" y="1201"/>
                  </a:cubicBezTo>
                  <a:cubicBezTo>
                    <a:pt x="2150" y="1170"/>
                    <a:pt x="2150" y="1138"/>
                    <a:pt x="2158" y="1106"/>
                  </a:cubicBezTo>
                  <a:cubicBezTo>
                    <a:pt x="2166" y="1067"/>
                    <a:pt x="2158" y="1035"/>
                    <a:pt x="2150" y="1003"/>
                  </a:cubicBezTo>
                  <a:cubicBezTo>
                    <a:pt x="2150" y="1003"/>
                    <a:pt x="2150" y="996"/>
                    <a:pt x="2150" y="988"/>
                  </a:cubicBezTo>
                  <a:cubicBezTo>
                    <a:pt x="2150" y="988"/>
                    <a:pt x="2150" y="980"/>
                    <a:pt x="2143" y="972"/>
                  </a:cubicBezTo>
                  <a:cubicBezTo>
                    <a:pt x="2143" y="948"/>
                    <a:pt x="2143" y="940"/>
                    <a:pt x="2119" y="932"/>
                  </a:cubicBezTo>
                  <a:cubicBezTo>
                    <a:pt x="2095" y="924"/>
                    <a:pt x="2079" y="893"/>
                    <a:pt x="2071" y="861"/>
                  </a:cubicBezTo>
                  <a:cubicBezTo>
                    <a:pt x="2064" y="822"/>
                    <a:pt x="2055" y="822"/>
                    <a:pt x="1992" y="822"/>
                  </a:cubicBezTo>
                  <a:cubicBezTo>
                    <a:pt x="1984" y="822"/>
                    <a:pt x="1984" y="822"/>
                    <a:pt x="1984" y="822"/>
                  </a:cubicBezTo>
                  <a:cubicBezTo>
                    <a:pt x="1945" y="822"/>
                    <a:pt x="1929" y="798"/>
                    <a:pt x="1913" y="782"/>
                  </a:cubicBezTo>
                  <a:cubicBezTo>
                    <a:pt x="1905" y="766"/>
                    <a:pt x="1890" y="750"/>
                    <a:pt x="1874" y="743"/>
                  </a:cubicBezTo>
                  <a:cubicBezTo>
                    <a:pt x="1826" y="711"/>
                    <a:pt x="1811" y="695"/>
                    <a:pt x="1787" y="664"/>
                  </a:cubicBezTo>
                  <a:cubicBezTo>
                    <a:pt x="1787" y="656"/>
                    <a:pt x="1779" y="648"/>
                    <a:pt x="1779" y="648"/>
                  </a:cubicBezTo>
                  <a:cubicBezTo>
                    <a:pt x="1771" y="632"/>
                    <a:pt x="1771" y="632"/>
                    <a:pt x="1747" y="624"/>
                  </a:cubicBezTo>
                  <a:cubicBezTo>
                    <a:pt x="1739" y="616"/>
                    <a:pt x="1708" y="600"/>
                    <a:pt x="1684" y="569"/>
                  </a:cubicBezTo>
                  <a:cubicBezTo>
                    <a:pt x="1653" y="545"/>
                    <a:pt x="1621" y="513"/>
                    <a:pt x="1597" y="506"/>
                  </a:cubicBezTo>
                  <a:cubicBezTo>
                    <a:pt x="1589" y="506"/>
                    <a:pt x="1589" y="506"/>
                    <a:pt x="1581" y="506"/>
                  </a:cubicBezTo>
                  <a:cubicBezTo>
                    <a:pt x="1550" y="482"/>
                    <a:pt x="1518" y="474"/>
                    <a:pt x="1455" y="466"/>
                  </a:cubicBezTo>
                  <a:cubicBezTo>
                    <a:pt x="1447" y="466"/>
                    <a:pt x="1439" y="466"/>
                    <a:pt x="1431" y="466"/>
                  </a:cubicBezTo>
                  <a:cubicBezTo>
                    <a:pt x="1407" y="466"/>
                    <a:pt x="1407" y="466"/>
                    <a:pt x="1400" y="474"/>
                  </a:cubicBezTo>
                  <a:cubicBezTo>
                    <a:pt x="1400" y="482"/>
                    <a:pt x="1391" y="490"/>
                    <a:pt x="1384" y="498"/>
                  </a:cubicBezTo>
                  <a:cubicBezTo>
                    <a:pt x="1368" y="506"/>
                    <a:pt x="1368" y="513"/>
                    <a:pt x="1368" y="521"/>
                  </a:cubicBezTo>
                  <a:cubicBezTo>
                    <a:pt x="1368" y="521"/>
                    <a:pt x="1368" y="529"/>
                    <a:pt x="1376" y="529"/>
                  </a:cubicBezTo>
                  <a:cubicBezTo>
                    <a:pt x="1384" y="537"/>
                    <a:pt x="1384" y="537"/>
                    <a:pt x="1391" y="545"/>
                  </a:cubicBezTo>
                  <a:cubicBezTo>
                    <a:pt x="1391" y="553"/>
                    <a:pt x="1391" y="553"/>
                    <a:pt x="1391" y="561"/>
                  </a:cubicBezTo>
                  <a:cubicBezTo>
                    <a:pt x="1384" y="569"/>
                    <a:pt x="1376" y="569"/>
                    <a:pt x="1360" y="569"/>
                  </a:cubicBezTo>
                  <a:cubicBezTo>
                    <a:pt x="1352" y="569"/>
                    <a:pt x="1344" y="569"/>
                    <a:pt x="1336" y="569"/>
                  </a:cubicBezTo>
                  <a:cubicBezTo>
                    <a:pt x="1313" y="569"/>
                    <a:pt x="1297" y="577"/>
                    <a:pt x="1289" y="593"/>
                  </a:cubicBezTo>
                  <a:cubicBezTo>
                    <a:pt x="1281" y="593"/>
                    <a:pt x="1281" y="600"/>
                    <a:pt x="1273" y="600"/>
                  </a:cubicBezTo>
                  <a:cubicBezTo>
                    <a:pt x="1273" y="600"/>
                    <a:pt x="1265" y="600"/>
                    <a:pt x="1265" y="608"/>
                  </a:cubicBezTo>
                  <a:cubicBezTo>
                    <a:pt x="1257" y="608"/>
                    <a:pt x="1249" y="616"/>
                    <a:pt x="1249" y="640"/>
                  </a:cubicBezTo>
                  <a:cubicBezTo>
                    <a:pt x="1249" y="687"/>
                    <a:pt x="1170" y="727"/>
                    <a:pt x="1154" y="743"/>
                  </a:cubicBezTo>
                  <a:cubicBezTo>
                    <a:pt x="1147" y="743"/>
                    <a:pt x="1138" y="743"/>
                    <a:pt x="1131" y="743"/>
                  </a:cubicBezTo>
                  <a:cubicBezTo>
                    <a:pt x="1123" y="743"/>
                    <a:pt x="1123" y="743"/>
                    <a:pt x="1115" y="735"/>
                  </a:cubicBezTo>
                  <a:cubicBezTo>
                    <a:pt x="1115" y="735"/>
                    <a:pt x="1115" y="727"/>
                    <a:pt x="1123" y="719"/>
                  </a:cubicBezTo>
                  <a:cubicBezTo>
                    <a:pt x="1147" y="703"/>
                    <a:pt x="1170" y="695"/>
                    <a:pt x="1194" y="679"/>
                  </a:cubicBezTo>
                  <a:cubicBezTo>
                    <a:pt x="1218" y="672"/>
                    <a:pt x="1225" y="656"/>
                    <a:pt x="1225" y="656"/>
                  </a:cubicBezTo>
                  <a:cubicBezTo>
                    <a:pt x="1225" y="648"/>
                    <a:pt x="1225" y="648"/>
                    <a:pt x="1218" y="648"/>
                  </a:cubicBezTo>
                  <a:lnTo>
                    <a:pt x="1218" y="648"/>
                  </a:lnTo>
                  <a:cubicBezTo>
                    <a:pt x="1210" y="648"/>
                    <a:pt x="1202" y="656"/>
                    <a:pt x="1186" y="664"/>
                  </a:cubicBezTo>
                  <a:cubicBezTo>
                    <a:pt x="1162" y="672"/>
                    <a:pt x="1131" y="687"/>
                    <a:pt x="1107" y="695"/>
                  </a:cubicBezTo>
                  <a:cubicBezTo>
                    <a:pt x="1091" y="703"/>
                    <a:pt x="1075" y="703"/>
                    <a:pt x="1060" y="711"/>
                  </a:cubicBezTo>
                  <a:cubicBezTo>
                    <a:pt x="1028" y="719"/>
                    <a:pt x="1004" y="727"/>
                    <a:pt x="988" y="719"/>
                  </a:cubicBezTo>
                  <a:cubicBezTo>
                    <a:pt x="973" y="711"/>
                    <a:pt x="949" y="687"/>
                    <a:pt x="949" y="672"/>
                  </a:cubicBezTo>
                  <a:cubicBezTo>
                    <a:pt x="941" y="672"/>
                    <a:pt x="941" y="664"/>
                    <a:pt x="941" y="664"/>
                  </a:cubicBezTo>
                  <a:cubicBezTo>
                    <a:pt x="949" y="656"/>
                    <a:pt x="949" y="656"/>
                    <a:pt x="957" y="656"/>
                  </a:cubicBezTo>
                  <a:cubicBezTo>
                    <a:pt x="965" y="648"/>
                    <a:pt x="965" y="648"/>
                    <a:pt x="965" y="640"/>
                  </a:cubicBezTo>
                  <a:cubicBezTo>
                    <a:pt x="965" y="640"/>
                    <a:pt x="957" y="616"/>
                    <a:pt x="838" y="545"/>
                  </a:cubicBezTo>
                  <a:cubicBezTo>
                    <a:pt x="830" y="545"/>
                    <a:pt x="830" y="545"/>
                    <a:pt x="830" y="545"/>
                  </a:cubicBezTo>
                  <a:lnTo>
                    <a:pt x="830" y="545"/>
                  </a:lnTo>
                  <a:cubicBezTo>
                    <a:pt x="822" y="537"/>
                    <a:pt x="830" y="537"/>
                    <a:pt x="838" y="529"/>
                  </a:cubicBezTo>
                  <a:cubicBezTo>
                    <a:pt x="838" y="521"/>
                    <a:pt x="846" y="521"/>
                    <a:pt x="838" y="513"/>
                  </a:cubicBezTo>
                  <a:lnTo>
                    <a:pt x="838" y="513"/>
                  </a:lnTo>
                  <a:cubicBezTo>
                    <a:pt x="830" y="506"/>
                    <a:pt x="830" y="498"/>
                    <a:pt x="822" y="482"/>
                  </a:cubicBezTo>
                  <a:cubicBezTo>
                    <a:pt x="814" y="466"/>
                    <a:pt x="830" y="458"/>
                    <a:pt x="838" y="458"/>
                  </a:cubicBezTo>
                  <a:cubicBezTo>
                    <a:pt x="846" y="450"/>
                    <a:pt x="854" y="450"/>
                    <a:pt x="854" y="442"/>
                  </a:cubicBezTo>
                  <a:lnTo>
                    <a:pt x="854" y="442"/>
                  </a:lnTo>
                  <a:cubicBezTo>
                    <a:pt x="846" y="442"/>
                    <a:pt x="846" y="442"/>
                    <a:pt x="846" y="442"/>
                  </a:cubicBezTo>
                  <a:cubicBezTo>
                    <a:pt x="838" y="450"/>
                    <a:pt x="822" y="458"/>
                    <a:pt x="814" y="450"/>
                  </a:cubicBezTo>
                  <a:cubicBezTo>
                    <a:pt x="807" y="450"/>
                    <a:pt x="799" y="450"/>
                    <a:pt x="799" y="450"/>
                  </a:cubicBezTo>
                  <a:cubicBezTo>
                    <a:pt x="791" y="450"/>
                    <a:pt x="791" y="450"/>
                    <a:pt x="775" y="466"/>
                  </a:cubicBezTo>
                  <a:cubicBezTo>
                    <a:pt x="775" y="474"/>
                    <a:pt x="775" y="474"/>
                    <a:pt x="775" y="474"/>
                  </a:cubicBezTo>
                  <a:cubicBezTo>
                    <a:pt x="775" y="482"/>
                    <a:pt x="783" y="482"/>
                    <a:pt x="783" y="490"/>
                  </a:cubicBezTo>
                  <a:cubicBezTo>
                    <a:pt x="799" y="490"/>
                    <a:pt x="807" y="498"/>
                    <a:pt x="814" y="506"/>
                  </a:cubicBezTo>
                  <a:cubicBezTo>
                    <a:pt x="822" y="529"/>
                    <a:pt x="814" y="537"/>
                    <a:pt x="814" y="537"/>
                  </a:cubicBezTo>
                  <a:lnTo>
                    <a:pt x="814" y="537"/>
                  </a:lnTo>
                  <a:cubicBezTo>
                    <a:pt x="807" y="537"/>
                    <a:pt x="807" y="537"/>
                    <a:pt x="799" y="529"/>
                  </a:cubicBezTo>
                  <a:cubicBezTo>
                    <a:pt x="775" y="506"/>
                    <a:pt x="585" y="450"/>
                    <a:pt x="546" y="450"/>
                  </a:cubicBezTo>
                  <a:cubicBezTo>
                    <a:pt x="538" y="450"/>
                    <a:pt x="530" y="450"/>
                    <a:pt x="522" y="450"/>
                  </a:cubicBezTo>
                  <a:cubicBezTo>
                    <a:pt x="514" y="450"/>
                    <a:pt x="514" y="450"/>
                    <a:pt x="506" y="450"/>
                  </a:cubicBezTo>
                  <a:cubicBezTo>
                    <a:pt x="490" y="450"/>
                    <a:pt x="482" y="450"/>
                    <a:pt x="474" y="442"/>
                  </a:cubicBezTo>
                  <a:cubicBezTo>
                    <a:pt x="474" y="434"/>
                    <a:pt x="467" y="434"/>
                    <a:pt x="467" y="426"/>
                  </a:cubicBezTo>
                  <a:cubicBezTo>
                    <a:pt x="467" y="426"/>
                    <a:pt x="474" y="426"/>
                    <a:pt x="490" y="419"/>
                  </a:cubicBezTo>
                  <a:cubicBezTo>
                    <a:pt x="506" y="419"/>
                    <a:pt x="522" y="419"/>
                    <a:pt x="530" y="411"/>
                  </a:cubicBezTo>
                  <a:cubicBezTo>
                    <a:pt x="538" y="403"/>
                    <a:pt x="546" y="403"/>
                    <a:pt x="554" y="403"/>
                  </a:cubicBezTo>
                  <a:cubicBezTo>
                    <a:pt x="561" y="403"/>
                    <a:pt x="561" y="403"/>
                    <a:pt x="569" y="403"/>
                  </a:cubicBezTo>
                  <a:cubicBezTo>
                    <a:pt x="577" y="403"/>
                    <a:pt x="585" y="403"/>
                    <a:pt x="593" y="403"/>
                  </a:cubicBezTo>
                  <a:cubicBezTo>
                    <a:pt x="601" y="403"/>
                    <a:pt x="609" y="403"/>
                    <a:pt x="609" y="403"/>
                  </a:cubicBezTo>
                  <a:cubicBezTo>
                    <a:pt x="609" y="403"/>
                    <a:pt x="593" y="395"/>
                    <a:pt x="577" y="387"/>
                  </a:cubicBezTo>
                  <a:cubicBezTo>
                    <a:pt x="569" y="387"/>
                    <a:pt x="569" y="387"/>
                    <a:pt x="561" y="387"/>
                  </a:cubicBezTo>
                  <a:cubicBezTo>
                    <a:pt x="554" y="387"/>
                    <a:pt x="546" y="387"/>
                    <a:pt x="538" y="395"/>
                  </a:cubicBezTo>
                  <a:cubicBezTo>
                    <a:pt x="522" y="395"/>
                    <a:pt x="514" y="395"/>
                    <a:pt x="498" y="395"/>
                  </a:cubicBezTo>
                  <a:cubicBezTo>
                    <a:pt x="467" y="395"/>
                    <a:pt x="467" y="403"/>
                    <a:pt x="467" y="411"/>
                  </a:cubicBezTo>
                  <a:cubicBezTo>
                    <a:pt x="459" y="419"/>
                    <a:pt x="459" y="426"/>
                    <a:pt x="451" y="434"/>
                  </a:cubicBezTo>
                  <a:cubicBezTo>
                    <a:pt x="435" y="458"/>
                    <a:pt x="380" y="466"/>
                    <a:pt x="324" y="482"/>
                  </a:cubicBezTo>
                  <a:cubicBezTo>
                    <a:pt x="316" y="482"/>
                    <a:pt x="308" y="482"/>
                    <a:pt x="301" y="482"/>
                  </a:cubicBezTo>
                  <a:cubicBezTo>
                    <a:pt x="277" y="490"/>
                    <a:pt x="261" y="498"/>
                    <a:pt x="245" y="498"/>
                  </a:cubicBezTo>
                  <a:cubicBezTo>
                    <a:pt x="230" y="506"/>
                    <a:pt x="221" y="513"/>
                    <a:pt x="206" y="513"/>
                  </a:cubicBezTo>
                  <a:lnTo>
                    <a:pt x="198" y="513"/>
                  </a:lnTo>
                  <a:cubicBezTo>
                    <a:pt x="190" y="506"/>
                    <a:pt x="182" y="506"/>
                    <a:pt x="182" y="506"/>
                  </a:cubicBezTo>
                  <a:cubicBezTo>
                    <a:pt x="182" y="498"/>
                    <a:pt x="190" y="498"/>
                    <a:pt x="206" y="490"/>
                  </a:cubicBezTo>
                  <a:cubicBezTo>
                    <a:pt x="221" y="482"/>
                    <a:pt x="230" y="482"/>
                    <a:pt x="237" y="474"/>
                  </a:cubicBezTo>
                  <a:cubicBezTo>
                    <a:pt x="245" y="474"/>
                    <a:pt x="245" y="466"/>
                    <a:pt x="245" y="466"/>
                  </a:cubicBezTo>
                  <a:cubicBezTo>
                    <a:pt x="253" y="458"/>
                    <a:pt x="261" y="450"/>
                    <a:pt x="293" y="442"/>
                  </a:cubicBezTo>
                  <a:lnTo>
                    <a:pt x="301" y="442"/>
                  </a:lnTo>
                  <a:cubicBezTo>
                    <a:pt x="301" y="434"/>
                    <a:pt x="293" y="419"/>
                    <a:pt x="269" y="403"/>
                  </a:cubicBezTo>
                  <a:cubicBezTo>
                    <a:pt x="261" y="403"/>
                    <a:pt x="261" y="403"/>
                    <a:pt x="261" y="403"/>
                  </a:cubicBezTo>
                  <a:cubicBezTo>
                    <a:pt x="253" y="403"/>
                    <a:pt x="253" y="403"/>
                    <a:pt x="253" y="411"/>
                  </a:cubicBezTo>
                  <a:cubicBezTo>
                    <a:pt x="253" y="419"/>
                    <a:pt x="253" y="426"/>
                    <a:pt x="245" y="426"/>
                  </a:cubicBezTo>
                  <a:lnTo>
                    <a:pt x="245" y="426"/>
                  </a:lnTo>
                  <a:cubicBezTo>
                    <a:pt x="237" y="426"/>
                    <a:pt x="230" y="426"/>
                    <a:pt x="230" y="419"/>
                  </a:cubicBezTo>
                  <a:cubicBezTo>
                    <a:pt x="221" y="419"/>
                    <a:pt x="214" y="411"/>
                    <a:pt x="206" y="411"/>
                  </a:cubicBezTo>
                  <a:cubicBezTo>
                    <a:pt x="198" y="419"/>
                    <a:pt x="198" y="419"/>
                    <a:pt x="198" y="434"/>
                  </a:cubicBezTo>
                  <a:cubicBezTo>
                    <a:pt x="198" y="442"/>
                    <a:pt x="198" y="458"/>
                    <a:pt x="182" y="474"/>
                  </a:cubicBezTo>
                  <a:cubicBezTo>
                    <a:pt x="174" y="498"/>
                    <a:pt x="166" y="498"/>
                    <a:pt x="150" y="506"/>
                  </a:cubicBezTo>
                  <a:cubicBezTo>
                    <a:pt x="142" y="513"/>
                    <a:pt x="142" y="521"/>
                    <a:pt x="135" y="529"/>
                  </a:cubicBezTo>
                  <a:cubicBezTo>
                    <a:pt x="127" y="529"/>
                    <a:pt x="119" y="537"/>
                    <a:pt x="111" y="537"/>
                  </a:cubicBezTo>
                  <a:cubicBezTo>
                    <a:pt x="103" y="537"/>
                    <a:pt x="95" y="529"/>
                    <a:pt x="87" y="521"/>
                  </a:cubicBezTo>
                  <a:lnTo>
                    <a:pt x="87" y="521"/>
                  </a:lnTo>
                  <a:cubicBezTo>
                    <a:pt x="87" y="513"/>
                    <a:pt x="87" y="513"/>
                    <a:pt x="87" y="513"/>
                  </a:cubicBezTo>
                  <a:cubicBezTo>
                    <a:pt x="95" y="498"/>
                    <a:pt x="111" y="466"/>
                    <a:pt x="111" y="458"/>
                  </a:cubicBezTo>
                  <a:cubicBezTo>
                    <a:pt x="111" y="450"/>
                    <a:pt x="103" y="442"/>
                    <a:pt x="95" y="434"/>
                  </a:cubicBezTo>
                  <a:cubicBezTo>
                    <a:pt x="87" y="419"/>
                    <a:pt x="79" y="403"/>
                    <a:pt x="79" y="387"/>
                  </a:cubicBezTo>
                  <a:cubicBezTo>
                    <a:pt x="87" y="379"/>
                    <a:pt x="87" y="379"/>
                    <a:pt x="87" y="371"/>
                  </a:cubicBezTo>
                  <a:cubicBezTo>
                    <a:pt x="95" y="355"/>
                    <a:pt x="95" y="347"/>
                    <a:pt x="71" y="324"/>
                  </a:cubicBezTo>
                  <a:cubicBezTo>
                    <a:pt x="71" y="324"/>
                    <a:pt x="63" y="316"/>
                    <a:pt x="48" y="308"/>
                  </a:cubicBezTo>
                  <a:cubicBezTo>
                    <a:pt x="24" y="292"/>
                    <a:pt x="0" y="268"/>
                    <a:pt x="0" y="253"/>
                  </a:cubicBezTo>
                  <a:cubicBezTo>
                    <a:pt x="0" y="245"/>
                    <a:pt x="0" y="237"/>
                    <a:pt x="0" y="237"/>
                  </a:cubicBezTo>
                  <a:cubicBezTo>
                    <a:pt x="24" y="205"/>
                    <a:pt x="933" y="95"/>
                    <a:pt x="1036" y="79"/>
                  </a:cubicBezTo>
                  <a:lnTo>
                    <a:pt x="1036" y="79"/>
                  </a:lnTo>
                  <a:lnTo>
                    <a:pt x="1036" y="79"/>
                  </a:lnTo>
                  <a:cubicBezTo>
                    <a:pt x="1075" y="142"/>
                    <a:pt x="1115" y="205"/>
                    <a:pt x="1123" y="213"/>
                  </a:cubicBezTo>
                  <a:cubicBezTo>
                    <a:pt x="1138" y="213"/>
                    <a:pt x="2158" y="126"/>
                    <a:pt x="2174" y="126"/>
                  </a:cubicBezTo>
                  <a:lnTo>
                    <a:pt x="2174" y="126"/>
                  </a:lnTo>
                  <a:lnTo>
                    <a:pt x="2174" y="126"/>
                  </a:lnTo>
                  <a:cubicBezTo>
                    <a:pt x="2174" y="126"/>
                    <a:pt x="2182" y="134"/>
                    <a:pt x="2198" y="158"/>
                  </a:cubicBezTo>
                  <a:cubicBezTo>
                    <a:pt x="2198" y="166"/>
                    <a:pt x="2198" y="173"/>
                    <a:pt x="2198" y="181"/>
                  </a:cubicBezTo>
                  <a:cubicBezTo>
                    <a:pt x="2198" y="205"/>
                    <a:pt x="2198" y="221"/>
                    <a:pt x="2222" y="221"/>
                  </a:cubicBezTo>
                  <a:cubicBezTo>
                    <a:pt x="2222" y="221"/>
                    <a:pt x="2230" y="221"/>
                    <a:pt x="2237" y="221"/>
                  </a:cubicBezTo>
                  <a:cubicBezTo>
                    <a:pt x="2237" y="221"/>
                    <a:pt x="2245" y="221"/>
                    <a:pt x="2253" y="221"/>
                  </a:cubicBezTo>
                  <a:cubicBezTo>
                    <a:pt x="2261" y="221"/>
                    <a:pt x="2269" y="221"/>
                    <a:pt x="2269" y="197"/>
                  </a:cubicBezTo>
                  <a:cubicBezTo>
                    <a:pt x="2269" y="189"/>
                    <a:pt x="2269" y="173"/>
                    <a:pt x="2269" y="158"/>
                  </a:cubicBezTo>
                  <a:cubicBezTo>
                    <a:pt x="2277" y="134"/>
                    <a:pt x="2277" y="102"/>
                    <a:pt x="2261" y="79"/>
                  </a:cubicBezTo>
                  <a:cubicBezTo>
                    <a:pt x="2245" y="55"/>
                    <a:pt x="2245" y="39"/>
                    <a:pt x="2245" y="31"/>
                  </a:cubicBezTo>
                  <a:cubicBezTo>
                    <a:pt x="2245" y="23"/>
                    <a:pt x="2253" y="15"/>
                    <a:pt x="2261" y="7"/>
                  </a:cubicBezTo>
                  <a:cubicBezTo>
                    <a:pt x="2261" y="7"/>
                    <a:pt x="2269" y="7"/>
                    <a:pt x="2277" y="7"/>
                  </a:cubicBezTo>
                  <a:cubicBezTo>
                    <a:pt x="2285" y="7"/>
                    <a:pt x="2308" y="7"/>
                    <a:pt x="2332" y="15"/>
                  </a:cubicBezTo>
                  <a:cubicBezTo>
                    <a:pt x="2364" y="23"/>
                    <a:pt x="2403" y="23"/>
                    <a:pt x="2427" y="23"/>
                  </a:cubicBezTo>
                  <a:cubicBezTo>
                    <a:pt x="2451" y="23"/>
                    <a:pt x="2467" y="23"/>
                    <a:pt x="2475" y="15"/>
                  </a:cubicBezTo>
                  <a:cubicBezTo>
                    <a:pt x="2475" y="7"/>
                    <a:pt x="2475" y="7"/>
                    <a:pt x="2475" y="7"/>
                  </a:cubicBezTo>
                  <a:cubicBezTo>
                    <a:pt x="2483" y="0"/>
                    <a:pt x="2483" y="0"/>
                    <a:pt x="2483" y="0"/>
                  </a:cubicBezTo>
                  <a:cubicBezTo>
                    <a:pt x="2483" y="7"/>
                    <a:pt x="2483" y="7"/>
                    <a:pt x="2483" y="7"/>
                  </a:cubicBezTo>
                  <a:lnTo>
                    <a:pt x="2483" y="7"/>
                  </a:lnTo>
                  <a:cubicBezTo>
                    <a:pt x="2506" y="23"/>
                    <a:pt x="2506" y="23"/>
                    <a:pt x="2506" y="47"/>
                  </a:cubicBezTo>
                  <a:cubicBezTo>
                    <a:pt x="2506" y="55"/>
                    <a:pt x="2506" y="63"/>
                    <a:pt x="2506" y="63"/>
                  </a:cubicBezTo>
                  <a:cubicBezTo>
                    <a:pt x="2498" y="95"/>
                    <a:pt x="2498" y="95"/>
                    <a:pt x="2514" y="102"/>
                  </a:cubicBezTo>
                  <a:cubicBezTo>
                    <a:pt x="2514" y="110"/>
                    <a:pt x="2522" y="118"/>
                    <a:pt x="2522" y="126"/>
                  </a:cubicBezTo>
                  <a:cubicBezTo>
                    <a:pt x="2538" y="142"/>
                    <a:pt x="2546" y="158"/>
                    <a:pt x="2546" y="173"/>
                  </a:cubicBezTo>
                  <a:cubicBezTo>
                    <a:pt x="2546" y="189"/>
                    <a:pt x="2554" y="205"/>
                    <a:pt x="2561" y="221"/>
                  </a:cubicBezTo>
                  <a:cubicBezTo>
                    <a:pt x="2577" y="268"/>
                    <a:pt x="2664" y="458"/>
                    <a:pt x="2672" y="458"/>
                  </a:cubicBezTo>
                  <a:cubicBezTo>
                    <a:pt x="2688" y="513"/>
                    <a:pt x="2909" y="830"/>
                    <a:pt x="2925" y="837"/>
                  </a:cubicBezTo>
                  <a:lnTo>
                    <a:pt x="2933" y="837"/>
                  </a:lnTo>
                  <a:cubicBezTo>
                    <a:pt x="2949" y="846"/>
                    <a:pt x="2965" y="853"/>
                    <a:pt x="3004" y="924"/>
                  </a:cubicBezTo>
                  <a:cubicBezTo>
                    <a:pt x="3052" y="996"/>
                    <a:pt x="3044" y="1012"/>
                    <a:pt x="3036" y="1035"/>
                  </a:cubicBezTo>
                  <a:lnTo>
                    <a:pt x="3036" y="1035"/>
                  </a:lnTo>
                  <a:cubicBezTo>
                    <a:pt x="3036" y="1035"/>
                    <a:pt x="3036" y="1043"/>
                    <a:pt x="3028" y="1043"/>
                  </a:cubicBezTo>
                  <a:cubicBezTo>
                    <a:pt x="3028" y="1043"/>
                    <a:pt x="3020" y="1035"/>
                    <a:pt x="3012" y="1012"/>
                  </a:cubicBezTo>
                  <a:cubicBezTo>
                    <a:pt x="3012" y="1003"/>
                    <a:pt x="3012" y="1003"/>
                    <a:pt x="3012" y="996"/>
                  </a:cubicBezTo>
                  <a:cubicBezTo>
                    <a:pt x="2996" y="964"/>
                    <a:pt x="2973" y="940"/>
                    <a:pt x="2973" y="940"/>
                  </a:cubicBezTo>
                  <a:lnTo>
                    <a:pt x="2973" y="940"/>
                  </a:lnTo>
                  <a:lnTo>
                    <a:pt x="2973" y="940"/>
                  </a:lnTo>
                  <a:cubicBezTo>
                    <a:pt x="2965" y="948"/>
                    <a:pt x="2965" y="956"/>
                    <a:pt x="2949" y="956"/>
                  </a:cubicBezTo>
                  <a:cubicBezTo>
                    <a:pt x="2941" y="948"/>
                    <a:pt x="2941" y="948"/>
                    <a:pt x="2933" y="940"/>
                  </a:cubicBezTo>
                  <a:cubicBezTo>
                    <a:pt x="2933" y="932"/>
                    <a:pt x="2933" y="924"/>
                    <a:pt x="2925" y="924"/>
                  </a:cubicBezTo>
                  <a:cubicBezTo>
                    <a:pt x="2917" y="917"/>
                    <a:pt x="2909" y="909"/>
                    <a:pt x="2909" y="901"/>
                  </a:cubicBezTo>
                  <a:lnTo>
                    <a:pt x="2909" y="893"/>
                  </a:lnTo>
                  <a:lnTo>
                    <a:pt x="2909" y="893"/>
                  </a:lnTo>
                  <a:cubicBezTo>
                    <a:pt x="2901" y="901"/>
                    <a:pt x="2933" y="956"/>
                    <a:pt x="2949" y="980"/>
                  </a:cubicBezTo>
                  <a:cubicBezTo>
                    <a:pt x="2957" y="1003"/>
                    <a:pt x="2965" y="1019"/>
                    <a:pt x="2965" y="1027"/>
                  </a:cubicBezTo>
                  <a:cubicBezTo>
                    <a:pt x="2973" y="1043"/>
                    <a:pt x="2981" y="1051"/>
                    <a:pt x="2988" y="1059"/>
                  </a:cubicBezTo>
                  <a:cubicBezTo>
                    <a:pt x="2988" y="1067"/>
                    <a:pt x="2996" y="1075"/>
                    <a:pt x="2996" y="1083"/>
                  </a:cubicBezTo>
                  <a:lnTo>
                    <a:pt x="2996" y="1090"/>
                  </a:lnTo>
                  <a:cubicBezTo>
                    <a:pt x="3004" y="1090"/>
                    <a:pt x="3004" y="1090"/>
                    <a:pt x="3004" y="1090"/>
                  </a:cubicBezTo>
                  <a:cubicBezTo>
                    <a:pt x="3004" y="1083"/>
                    <a:pt x="3012" y="1083"/>
                    <a:pt x="3012" y="1075"/>
                  </a:cubicBezTo>
                  <a:cubicBezTo>
                    <a:pt x="3020" y="1075"/>
                    <a:pt x="3020" y="1075"/>
                    <a:pt x="3020" y="1075"/>
                  </a:cubicBezTo>
                  <a:cubicBezTo>
                    <a:pt x="3036" y="1075"/>
                    <a:pt x="3036" y="1122"/>
                    <a:pt x="3044" y="1146"/>
                  </a:cubicBezTo>
                  <a:cubicBezTo>
                    <a:pt x="3115" y="1233"/>
                    <a:pt x="3154" y="1328"/>
                    <a:pt x="3194" y="1399"/>
                  </a:cubicBezTo>
                  <a:cubicBezTo>
                    <a:pt x="3226" y="1462"/>
                    <a:pt x="3249" y="1517"/>
                    <a:pt x="3289" y="1549"/>
                  </a:cubicBezTo>
                  <a:cubicBezTo>
                    <a:pt x="3376" y="1620"/>
                    <a:pt x="3423" y="1810"/>
                    <a:pt x="3415" y="1905"/>
                  </a:cubicBezTo>
                  <a:cubicBezTo>
                    <a:pt x="3407" y="1976"/>
                    <a:pt x="3407" y="2000"/>
                    <a:pt x="3415" y="2031"/>
                  </a:cubicBezTo>
                  <a:cubicBezTo>
                    <a:pt x="3415" y="2039"/>
                    <a:pt x="3415" y="2047"/>
                    <a:pt x="3415" y="2063"/>
                  </a:cubicBezTo>
                  <a:cubicBezTo>
                    <a:pt x="3415" y="2102"/>
                    <a:pt x="3400" y="2253"/>
                    <a:pt x="3368" y="2284"/>
                  </a:cubicBezTo>
                  <a:cubicBezTo>
                    <a:pt x="3360" y="2308"/>
                    <a:pt x="3360" y="2316"/>
                    <a:pt x="3368" y="2332"/>
                  </a:cubicBezTo>
                  <a:cubicBezTo>
                    <a:pt x="3368" y="2340"/>
                    <a:pt x="3368" y="2347"/>
                    <a:pt x="3376" y="2355"/>
                  </a:cubicBezTo>
                  <a:cubicBezTo>
                    <a:pt x="3376" y="2371"/>
                    <a:pt x="3376" y="2371"/>
                    <a:pt x="3384" y="2379"/>
                  </a:cubicBezTo>
                  <a:cubicBezTo>
                    <a:pt x="3384" y="2387"/>
                    <a:pt x="3384" y="2387"/>
                    <a:pt x="3384" y="2403"/>
                  </a:cubicBezTo>
                  <a:cubicBezTo>
                    <a:pt x="3376" y="2419"/>
                    <a:pt x="3376" y="2427"/>
                    <a:pt x="3376" y="2427"/>
                  </a:cubicBezTo>
                  <a:lnTo>
                    <a:pt x="3376" y="2427"/>
                  </a:lnTo>
                  <a:cubicBezTo>
                    <a:pt x="3384" y="2427"/>
                    <a:pt x="3384" y="2427"/>
                    <a:pt x="3392" y="2419"/>
                  </a:cubicBezTo>
                  <a:cubicBezTo>
                    <a:pt x="3392" y="2419"/>
                    <a:pt x="3392" y="2411"/>
                    <a:pt x="3400" y="2411"/>
                  </a:cubicBezTo>
                  <a:lnTo>
                    <a:pt x="3400" y="2411"/>
                  </a:lnTo>
                  <a:cubicBezTo>
                    <a:pt x="3407" y="2411"/>
                    <a:pt x="3407" y="2411"/>
                    <a:pt x="3407" y="2411"/>
                  </a:cubicBezTo>
                  <a:lnTo>
                    <a:pt x="3407" y="2411"/>
                  </a:lnTo>
                  <a:cubicBezTo>
                    <a:pt x="3407" y="2419"/>
                    <a:pt x="3352" y="2569"/>
                    <a:pt x="3336" y="2593"/>
                  </a:cubicBezTo>
                  <a:cubicBezTo>
                    <a:pt x="3320" y="2624"/>
                    <a:pt x="3305" y="2632"/>
                    <a:pt x="3289" y="2640"/>
                  </a:cubicBezTo>
                  <a:cubicBezTo>
                    <a:pt x="3281" y="2640"/>
                    <a:pt x="3281" y="2640"/>
                    <a:pt x="3281" y="2640"/>
                  </a:cubicBezTo>
                  <a:close/>
                  <a:moveTo>
                    <a:pt x="3289" y="2474"/>
                  </a:moveTo>
                  <a:lnTo>
                    <a:pt x="3289" y="2474"/>
                  </a:lnTo>
                  <a:cubicBezTo>
                    <a:pt x="3297" y="2474"/>
                    <a:pt x="3297" y="2474"/>
                    <a:pt x="3297" y="2474"/>
                  </a:cubicBezTo>
                  <a:cubicBezTo>
                    <a:pt x="3305" y="2474"/>
                    <a:pt x="3313" y="2482"/>
                    <a:pt x="3320" y="2482"/>
                  </a:cubicBezTo>
                  <a:cubicBezTo>
                    <a:pt x="3336" y="2482"/>
                    <a:pt x="3344" y="2482"/>
                    <a:pt x="3344" y="2490"/>
                  </a:cubicBezTo>
                  <a:cubicBezTo>
                    <a:pt x="3352" y="2498"/>
                    <a:pt x="3352" y="2498"/>
                    <a:pt x="3352" y="2506"/>
                  </a:cubicBezTo>
                  <a:cubicBezTo>
                    <a:pt x="3344" y="2529"/>
                    <a:pt x="3320" y="2577"/>
                    <a:pt x="3305" y="2600"/>
                  </a:cubicBezTo>
                  <a:cubicBezTo>
                    <a:pt x="3281" y="2624"/>
                    <a:pt x="3281" y="2632"/>
                    <a:pt x="3281" y="2640"/>
                  </a:cubicBezTo>
                  <a:cubicBezTo>
                    <a:pt x="3281" y="2640"/>
                    <a:pt x="3281" y="2640"/>
                    <a:pt x="3281" y="2632"/>
                  </a:cubicBezTo>
                  <a:cubicBezTo>
                    <a:pt x="3305" y="2624"/>
                    <a:pt x="3313" y="2616"/>
                    <a:pt x="3328" y="2593"/>
                  </a:cubicBezTo>
                  <a:cubicBezTo>
                    <a:pt x="3352" y="2561"/>
                    <a:pt x="3392" y="2450"/>
                    <a:pt x="3400" y="2419"/>
                  </a:cubicBezTo>
                  <a:cubicBezTo>
                    <a:pt x="3400" y="2419"/>
                    <a:pt x="3392" y="2419"/>
                    <a:pt x="3392" y="2427"/>
                  </a:cubicBezTo>
                  <a:lnTo>
                    <a:pt x="3384" y="2434"/>
                  </a:lnTo>
                  <a:cubicBezTo>
                    <a:pt x="3376" y="2434"/>
                    <a:pt x="3368" y="2434"/>
                    <a:pt x="3368" y="2434"/>
                  </a:cubicBezTo>
                  <a:cubicBezTo>
                    <a:pt x="3368" y="2427"/>
                    <a:pt x="3368" y="2411"/>
                    <a:pt x="3376" y="2403"/>
                  </a:cubicBezTo>
                  <a:cubicBezTo>
                    <a:pt x="3376" y="2387"/>
                    <a:pt x="3376" y="2387"/>
                    <a:pt x="3376" y="2379"/>
                  </a:cubicBezTo>
                  <a:cubicBezTo>
                    <a:pt x="3376" y="2379"/>
                    <a:pt x="3368" y="2371"/>
                    <a:pt x="3368" y="2355"/>
                  </a:cubicBezTo>
                  <a:cubicBezTo>
                    <a:pt x="3360" y="2347"/>
                    <a:pt x="3360" y="2340"/>
                    <a:pt x="3360" y="2332"/>
                  </a:cubicBezTo>
                  <a:cubicBezTo>
                    <a:pt x="3352" y="2316"/>
                    <a:pt x="3344" y="2308"/>
                    <a:pt x="3368" y="2284"/>
                  </a:cubicBezTo>
                  <a:cubicBezTo>
                    <a:pt x="3392" y="2253"/>
                    <a:pt x="3407" y="2102"/>
                    <a:pt x="3407" y="2063"/>
                  </a:cubicBezTo>
                  <a:cubicBezTo>
                    <a:pt x="3407" y="2047"/>
                    <a:pt x="3407" y="2039"/>
                    <a:pt x="3407" y="2031"/>
                  </a:cubicBezTo>
                  <a:cubicBezTo>
                    <a:pt x="3400" y="2007"/>
                    <a:pt x="3400" y="1976"/>
                    <a:pt x="3407" y="1905"/>
                  </a:cubicBezTo>
                  <a:cubicBezTo>
                    <a:pt x="3415" y="1818"/>
                    <a:pt x="3368" y="1620"/>
                    <a:pt x="3281" y="1557"/>
                  </a:cubicBezTo>
                  <a:cubicBezTo>
                    <a:pt x="3241" y="1525"/>
                    <a:pt x="3218" y="1462"/>
                    <a:pt x="3186" y="1399"/>
                  </a:cubicBezTo>
                  <a:cubicBezTo>
                    <a:pt x="3154" y="1328"/>
                    <a:pt x="3115" y="1241"/>
                    <a:pt x="3036" y="1154"/>
                  </a:cubicBezTo>
                  <a:lnTo>
                    <a:pt x="3036" y="1154"/>
                  </a:lnTo>
                  <a:lnTo>
                    <a:pt x="3036" y="1154"/>
                  </a:lnTo>
                  <a:cubicBezTo>
                    <a:pt x="3028" y="1114"/>
                    <a:pt x="3020" y="1083"/>
                    <a:pt x="3020" y="1083"/>
                  </a:cubicBezTo>
                  <a:cubicBezTo>
                    <a:pt x="3012" y="1083"/>
                    <a:pt x="3012" y="1090"/>
                    <a:pt x="3004" y="1090"/>
                  </a:cubicBezTo>
                  <a:cubicBezTo>
                    <a:pt x="3004" y="1090"/>
                    <a:pt x="3004" y="1099"/>
                    <a:pt x="2996" y="1099"/>
                  </a:cubicBezTo>
                  <a:cubicBezTo>
                    <a:pt x="2996" y="1099"/>
                    <a:pt x="2996" y="1090"/>
                    <a:pt x="2988" y="1083"/>
                  </a:cubicBezTo>
                  <a:cubicBezTo>
                    <a:pt x="2988" y="1075"/>
                    <a:pt x="2988" y="1075"/>
                    <a:pt x="2981" y="1067"/>
                  </a:cubicBezTo>
                  <a:cubicBezTo>
                    <a:pt x="2973" y="1059"/>
                    <a:pt x="2973" y="1051"/>
                    <a:pt x="2965" y="1027"/>
                  </a:cubicBezTo>
                  <a:cubicBezTo>
                    <a:pt x="2957" y="1019"/>
                    <a:pt x="2949" y="1003"/>
                    <a:pt x="2941" y="988"/>
                  </a:cubicBezTo>
                  <a:cubicBezTo>
                    <a:pt x="2909" y="924"/>
                    <a:pt x="2894" y="901"/>
                    <a:pt x="2901" y="893"/>
                  </a:cubicBezTo>
                  <a:cubicBezTo>
                    <a:pt x="2901" y="893"/>
                    <a:pt x="2901" y="885"/>
                    <a:pt x="2909" y="885"/>
                  </a:cubicBezTo>
                  <a:cubicBezTo>
                    <a:pt x="2909" y="885"/>
                    <a:pt x="2909" y="893"/>
                    <a:pt x="2917" y="901"/>
                  </a:cubicBezTo>
                  <a:cubicBezTo>
                    <a:pt x="2917" y="901"/>
                    <a:pt x="2917" y="909"/>
                    <a:pt x="2925" y="917"/>
                  </a:cubicBezTo>
                  <a:cubicBezTo>
                    <a:pt x="2933" y="924"/>
                    <a:pt x="2941" y="932"/>
                    <a:pt x="2941" y="932"/>
                  </a:cubicBezTo>
                  <a:cubicBezTo>
                    <a:pt x="2949" y="940"/>
                    <a:pt x="2949" y="948"/>
                    <a:pt x="2949" y="948"/>
                  </a:cubicBezTo>
                  <a:cubicBezTo>
                    <a:pt x="2957" y="948"/>
                    <a:pt x="2957" y="948"/>
                    <a:pt x="2957" y="948"/>
                  </a:cubicBezTo>
                  <a:cubicBezTo>
                    <a:pt x="2957" y="948"/>
                    <a:pt x="2957" y="940"/>
                    <a:pt x="2965" y="940"/>
                  </a:cubicBezTo>
                  <a:cubicBezTo>
                    <a:pt x="2965" y="932"/>
                    <a:pt x="2965" y="932"/>
                    <a:pt x="2973" y="932"/>
                  </a:cubicBezTo>
                  <a:lnTo>
                    <a:pt x="2973" y="932"/>
                  </a:lnTo>
                  <a:cubicBezTo>
                    <a:pt x="2981" y="940"/>
                    <a:pt x="3004" y="964"/>
                    <a:pt x="3020" y="996"/>
                  </a:cubicBezTo>
                  <a:lnTo>
                    <a:pt x="3020" y="1003"/>
                  </a:lnTo>
                  <a:cubicBezTo>
                    <a:pt x="3020" y="1019"/>
                    <a:pt x="3028" y="1027"/>
                    <a:pt x="3028" y="1035"/>
                  </a:cubicBezTo>
                  <a:lnTo>
                    <a:pt x="3028" y="1035"/>
                  </a:lnTo>
                  <a:cubicBezTo>
                    <a:pt x="3036" y="1035"/>
                    <a:pt x="3036" y="1035"/>
                    <a:pt x="3036" y="1035"/>
                  </a:cubicBezTo>
                  <a:cubicBezTo>
                    <a:pt x="3036" y="1012"/>
                    <a:pt x="3044" y="996"/>
                    <a:pt x="2996" y="924"/>
                  </a:cubicBezTo>
                  <a:cubicBezTo>
                    <a:pt x="2957" y="861"/>
                    <a:pt x="2941" y="853"/>
                    <a:pt x="2925" y="846"/>
                  </a:cubicBezTo>
                  <a:lnTo>
                    <a:pt x="2925" y="846"/>
                  </a:lnTo>
                  <a:cubicBezTo>
                    <a:pt x="2901" y="837"/>
                    <a:pt x="2680" y="506"/>
                    <a:pt x="2664" y="458"/>
                  </a:cubicBezTo>
                  <a:cubicBezTo>
                    <a:pt x="2664" y="458"/>
                    <a:pt x="2577" y="268"/>
                    <a:pt x="2554" y="229"/>
                  </a:cubicBezTo>
                  <a:cubicBezTo>
                    <a:pt x="2546" y="205"/>
                    <a:pt x="2538" y="189"/>
                    <a:pt x="2538" y="173"/>
                  </a:cubicBezTo>
                  <a:cubicBezTo>
                    <a:pt x="2538" y="158"/>
                    <a:pt x="2530" y="142"/>
                    <a:pt x="2522" y="126"/>
                  </a:cubicBezTo>
                  <a:cubicBezTo>
                    <a:pt x="2514" y="118"/>
                    <a:pt x="2506" y="118"/>
                    <a:pt x="2506" y="110"/>
                  </a:cubicBezTo>
                  <a:cubicBezTo>
                    <a:pt x="2490" y="95"/>
                    <a:pt x="2490" y="95"/>
                    <a:pt x="2498" y="63"/>
                  </a:cubicBezTo>
                  <a:cubicBezTo>
                    <a:pt x="2498" y="55"/>
                    <a:pt x="2498" y="55"/>
                    <a:pt x="2498" y="47"/>
                  </a:cubicBezTo>
                  <a:cubicBezTo>
                    <a:pt x="2506" y="23"/>
                    <a:pt x="2506" y="23"/>
                    <a:pt x="2483" y="15"/>
                  </a:cubicBezTo>
                  <a:cubicBezTo>
                    <a:pt x="2483" y="7"/>
                    <a:pt x="2483" y="7"/>
                    <a:pt x="2483" y="7"/>
                  </a:cubicBezTo>
                  <a:cubicBezTo>
                    <a:pt x="2483" y="15"/>
                    <a:pt x="2483" y="15"/>
                    <a:pt x="2483" y="15"/>
                  </a:cubicBezTo>
                  <a:cubicBezTo>
                    <a:pt x="2475" y="23"/>
                    <a:pt x="2459" y="31"/>
                    <a:pt x="2427" y="31"/>
                  </a:cubicBezTo>
                  <a:cubicBezTo>
                    <a:pt x="2403" y="31"/>
                    <a:pt x="2364" y="23"/>
                    <a:pt x="2332" y="23"/>
                  </a:cubicBezTo>
                  <a:cubicBezTo>
                    <a:pt x="2308" y="15"/>
                    <a:pt x="2285" y="15"/>
                    <a:pt x="2277" y="15"/>
                  </a:cubicBezTo>
                  <a:cubicBezTo>
                    <a:pt x="2269" y="15"/>
                    <a:pt x="2261" y="15"/>
                    <a:pt x="2261" y="15"/>
                  </a:cubicBezTo>
                  <a:cubicBezTo>
                    <a:pt x="2253" y="23"/>
                    <a:pt x="2253" y="23"/>
                    <a:pt x="2253" y="31"/>
                  </a:cubicBezTo>
                  <a:cubicBezTo>
                    <a:pt x="2253" y="39"/>
                    <a:pt x="2253" y="55"/>
                    <a:pt x="2269" y="79"/>
                  </a:cubicBezTo>
                  <a:cubicBezTo>
                    <a:pt x="2285" y="102"/>
                    <a:pt x="2285" y="134"/>
                    <a:pt x="2277" y="166"/>
                  </a:cubicBezTo>
                  <a:cubicBezTo>
                    <a:pt x="2277" y="173"/>
                    <a:pt x="2277" y="189"/>
                    <a:pt x="2277" y="197"/>
                  </a:cubicBezTo>
                  <a:cubicBezTo>
                    <a:pt x="2277" y="221"/>
                    <a:pt x="2269" y="229"/>
                    <a:pt x="2253" y="229"/>
                  </a:cubicBezTo>
                  <a:cubicBezTo>
                    <a:pt x="2245" y="229"/>
                    <a:pt x="2237" y="229"/>
                    <a:pt x="2230" y="229"/>
                  </a:cubicBezTo>
                  <a:lnTo>
                    <a:pt x="2222" y="229"/>
                  </a:lnTo>
                  <a:cubicBezTo>
                    <a:pt x="2190" y="229"/>
                    <a:pt x="2190" y="205"/>
                    <a:pt x="2190" y="181"/>
                  </a:cubicBezTo>
                  <a:cubicBezTo>
                    <a:pt x="2190" y="173"/>
                    <a:pt x="2190" y="166"/>
                    <a:pt x="2190" y="158"/>
                  </a:cubicBezTo>
                  <a:cubicBezTo>
                    <a:pt x="2182" y="142"/>
                    <a:pt x="2174" y="134"/>
                    <a:pt x="2174" y="134"/>
                  </a:cubicBezTo>
                  <a:cubicBezTo>
                    <a:pt x="2119" y="142"/>
                    <a:pt x="1138" y="221"/>
                    <a:pt x="1123" y="221"/>
                  </a:cubicBezTo>
                  <a:cubicBezTo>
                    <a:pt x="1115" y="221"/>
                    <a:pt x="1060" y="126"/>
                    <a:pt x="1036" y="87"/>
                  </a:cubicBezTo>
                  <a:cubicBezTo>
                    <a:pt x="633" y="134"/>
                    <a:pt x="24" y="221"/>
                    <a:pt x="8" y="237"/>
                  </a:cubicBezTo>
                  <a:cubicBezTo>
                    <a:pt x="8" y="245"/>
                    <a:pt x="0" y="245"/>
                    <a:pt x="8" y="253"/>
                  </a:cubicBezTo>
                  <a:cubicBezTo>
                    <a:pt x="8" y="268"/>
                    <a:pt x="32" y="284"/>
                    <a:pt x="55" y="300"/>
                  </a:cubicBezTo>
                  <a:cubicBezTo>
                    <a:pt x="63" y="308"/>
                    <a:pt x="71" y="316"/>
                    <a:pt x="79" y="324"/>
                  </a:cubicBezTo>
                  <a:cubicBezTo>
                    <a:pt x="103" y="340"/>
                    <a:pt x="103" y="355"/>
                    <a:pt x="95" y="379"/>
                  </a:cubicBezTo>
                  <a:lnTo>
                    <a:pt x="87" y="387"/>
                  </a:lnTo>
                  <a:cubicBezTo>
                    <a:pt x="87" y="403"/>
                    <a:pt x="95" y="419"/>
                    <a:pt x="103" y="426"/>
                  </a:cubicBezTo>
                  <a:cubicBezTo>
                    <a:pt x="111" y="442"/>
                    <a:pt x="119" y="450"/>
                    <a:pt x="119" y="458"/>
                  </a:cubicBezTo>
                  <a:cubicBezTo>
                    <a:pt x="119" y="466"/>
                    <a:pt x="111" y="490"/>
                    <a:pt x="95" y="513"/>
                  </a:cubicBezTo>
                  <a:cubicBezTo>
                    <a:pt x="103" y="521"/>
                    <a:pt x="103" y="529"/>
                    <a:pt x="111" y="529"/>
                  </a:cubicBezTo>
                  <a:cubicBezTo>
                    <a:pt x="119" y="529"/>
                    <a:pt x="119" y="529"/>
                    <a:pt x="127" y="521"/>
                  </a:cubicBezTo>
                  <a:cubicBezTo>
                    <a:pt x="135" y="513"/>
                    <a:pt x="142" y="506"/>
                    <a:pt x="150" y="506"/>
                  </a:cubicBezTo>
                  <a:cubicBezTo>
                    <a:pt x="158" y="498"/>
                    <a:pt x="166" y="490"/>
                    <a:pt x="182" y="474"/>
                  </a:cubicBezTo>
                  <a:cubicBezTo>
                    <a:pt x="190" y="458"/>
                    <a:pt x="190" y="442"/>
                    <a:pt x="190" y="434"/>
                  </a:cubicBezTo>
                  <a:cubicBezTo>
                    <a:pt x="190" y="419"/>
                    <a:pt x="190" y="411"/>
                    <a:pt x="198" y="403"/>
                  </a:cubicBezTo>
                  <a:cubicBezTo>
                    <a:pt x="206" y="403"/>
                    <a:pt x="206" y="403"/>
                    <a:pt x="206" y="403"/>
                  </a:cubicBezTo>
                  <a:cubicBezTo>
                    <a:pt x="214" y="403"/>
                    <a:pt x="221" y="411"/>
                    <a:pt x="230" y="419"/>
                  </a:cubicBezTo>
                  <a:cubicBezTo>
                    <a:pt x="237" y="419"/>
                    <a:pt x="237" y="419"/>
                    <a:pt x="245" y="419"/>
                  </a:cubicBezTo>
                  <a:lnTo>
                    <a:pt x="245" y="411"/>
                  </a:lnTo>
                  <a:cubicBezTo>
                    <a:pt x="245" y="403"/>
                    <a:pt x="245" y="395"/>
                    <a:pt x="261" y="395"/>
                  </a:cubicBezTo>
                  <a:lnTo>
                    <a:pt x="269" y="395"/>
                  </a:lnTo>
                  <a:cubicBezTo>
                    <a:pt x="293" y="411"/>
                    <a:pt x="308" y="426"/>
                    <a:pt x="308" y="442"/>
                  </a:cubicBezTo>
                  <a:cubicBezTo>
                    <a:pt x="308" y="450"/>
                    <a:pt x="301" y="450"/>
                    <a:pt x="293" y="450"/>
                  </a:cubicBezTo>
                  <a:cubicBezTo>
                    <a:pt x="269" y="458"/>
                    <a:pt x="261" y="458"/>
                    <a:pt x="253" y="474"/>
                  </a:cubicBezTo>
                  <a:cubicBezTo>
                    <a:pt x="253" y="474"/>
                    <a:pt x="245" y="474"/>
                    <a:pt x="245" y="482"/>
                  </a:cubicBezTo>
                  <a:cubicBezTo>
                    <a:pt x="237" y="490"/>
                    <a:pt x="221" y="490"/>
                    <a:pt x="206" y="498"/>
                  </a:cubicBezTo>
                  <a:cubicBezTo>
                    <a:pt x="206" y="498"/>
                    <a:pt x="198" y="498"/>
                    <a:pt x="190" y="506"/>
                  </a:cubicBezTo>
                  <a:lnTo>
                    <a:pt x="198" y="506"/>
                  </a:lnTo>
                  <a:cubicBezTo>
                    <a:pt x="214" y="506"/>
                    <a:pt x="230" y="506"/>
                    <a:pt x="245" y="498"/>
                  </a:cubicBezTo>
                  <a:cubicBezTo>
                    <a:pt x="261" y="490"/>
                    <a:pt x="277" y="482"/>
                    <a:pt x="293" y="474"/>
                  </a:cubicBezTo>
                  <a:cubicBezTo>
                    <a:pt x="308" y="474"/>
                    <a:pt x="316" y="474"/>
                    <a:pt x="324" y="474"/>
                  </a:cubicBezTo>
                  <a:cubicBezTo>
                    <a:pt x="372" y="466"/>
                    <a:pt x="435" y="450"/>
                    <a:pt x="451" y="426"/>
                  </a:cubicBezTo>
                  <a:cubicBezTo>
                    <a:pt x="451" y="419"/>
                    <a:pt x="459" y="419"/>
                    <a:pt x="459" y="411"/>
                  </a:cubicBezTo>
                  <a:cubicBezTo>
                    <a:pt x="459" y="395"/>
                    <a:pt x="467" y="387"/>
                    <a:pt x="498" y="387"/>
                  </a:cubicBezTo>
                  <a:cubicBezTo>
                    <a:pt x="514" y="387"/>
                    <a:pt x="522" y="387"/>
                    <a:pt x="530" y="387"/>
                  </a:cubicBezTo>
                  <a:cubicBezTo>
                    <a:pt x="546" y="379"/>
                    <a:pt x="554" y="379"/>
                    <a:pt x="561" y="379"/>
                  </a:cubicBezTo>
                  <a:cubicBezTo>
                    <a:pt x="569" y="379"/>
                    <a:pt x="569" y="379"/>
                    <a:pt x="577" y="379"/>
                  </a:cubicBezTo>
                  <a:cubicBezTo>
                    <a:pt x="601" y="387"/>
                    <a:pt x="617" y="395"/>
                    <a:pt x="609" y="403"/>
                  </a:cubicBezTo>
                  <a:cubicBezTo>
                    <a:pt x="609" y="411"/>
                    <a:pt x="609" y="411"/>
                    <a:pt x="593" y="411"/>
                  </a:cubicBezTo>
                  <a:cubicBezTo>
                    <a:pt x="585" y="411"/>
                    <a:pt x="577" y="411"/>
                    <a:pt x="569" y="411"/>
                  </a:cubicBezTo>
                  <a:cubicBezTo>
                    <a:pt x="561" y="411"/>
                    <a:pt x="561" y="411"/>
                    <a:pt x="554" y="411"/>
                  </a:cubicBezTo>
                  <a:cubicBezTo>
                    <a:pt x="546" y="411"/>
                    <a:pt x="538" y="411"/>
                    <a:pt x="530" y="419"/>
                  </a:cubicBezTo>
                  <a:cubicBezTo>
                    <a:pt x="522" y="426"/>
                    <a:pt x="506" y="426"/>
                    <a:pt x="490" y="426"/>
                  </a:cubicBezTo>
                  <a:cubicBezTo>
                    <a:pt x="482" y="426"/>
                    <a:pt x="474" y="434"/>
                    <a:pt x="474" y="434"/>
                  </a:cubicBezTo>
                  <a:lnTo>
                    <a:pt x="474" y="434"/>
                  </a:lnTo>
                  <a:cubicBezTo>
                    <a:pt x="490" y="442"/>
                    <a:pt x="498" y="442"/>
                    <a:pt x="522" y="442"/>
                  </a:cubicBezTo>
                  <a:cubicBezTo>
                    <a:pt x="530" y="442"/>
                    <a:pt x="538" y="442"/>
                    <a:pt x="546" y="442"/>
                  </a:cubicBezTo>
                  <a:cubicBezTo>
                    <a:pt x="585" y="442"/>
                    <a:pt x="783" y="498"/>
                    <a:pt x="799" y="521"/>
                  </a:cubicBezTo>
                  <a:cubicBezTo>
                    <a:pt x="807" y="529"/>
                    <a:pt x="807" y="529"/>
                    <a:pt x="807" y="529"/>
                  </a:cubicBezTo>
                  <a:cubicBezTo>
                    <a:pt x="807" y="529"/>
                    <a:pt x="807" y="521"/>
                    <a:pt x="807" y="506"/>
                  </a:cubicBezTo>
                  <a:cubicBezTo>
                    <a:pt x="799" y="498"/>
                    <a:pt x="791" y="498"/>
                    <a:pt x="783" y="490"/>
                  </a:cubicBezTo>
                  <a:cubicBezTo>
                    <a:pt x="775" y="490"/>
                    <a:pt x="767" y="482"/>
                    <a:pt x="767" y="482"/>
                  </a:cubicBezTo>
                  <a:cubicBezTo>
                    <a:pt x="767" y="474"/>
                    <a:pt x="767" y="466"/>
                    <a:pt x="775" y="466"/>
                  </a:cubicBezTo>
                  <a:cubicBezTo>
                    <a:pt x="783" y="450"/>
                    <a:pt x="783" y="442"/>
                    <a:pt x="791" y="442"/>
                  </a:cubicBezTo>
                  <a:lnTo>
                    <a:pt x="799" y="442"/>
                  </a:lnTo>
                  <a:cubicBezTo>
                    <a:pt x="807" y="442"/>
                    <a:pt x="807" y="442"/>
                    <a:pt x="814" y="450"/>
                  </a:cubicBezTo>
                  <a:cubicBezTo>
                    <a:pt x="822" y="450"/>
                    <a:pt x="830" y="442"/>
                    <a:pt x="838" y="434"/>
                  </a:cubicBezTo>
                  <a:cubicBezTo>
                    <a:pt x="846" y="434"/>
                    <a:pt x="846" y="434"/>
                    <a:pt x="854" y="434"/>
                  </a:cubicBezTo>
                  <a:cubicBezTo>
                    <a:pt x="854" y="434"/>
                    <a:pt x="862" y="434"/>
                    <a:pt x="862" y="442"/>
                  </a:cubicBezTo>
                  <a:cubicBezTo>
                    <a:pt x="862" y="450"/>
                    <a:pt x="846" y="458"/>
                    <a:pt x="838" y="466"/>
                  </a:cubicBezTo>
                  <a:cubicBezTo>
                    <a:pt x="830" y="466"/>
                    <a:pt x="830" y="466"/>
                    <a:pt x="830" y="482"/>
                  </a:cubicBezTo>
                  <a:cubicBezTo>
                    <a:pt x="838" y="498"/>
                    <a:pt x="838" y="498"/>
                    <a:pt x="846" y="506"/>
                  </a:cubicBezTo>
                  <a:lnTo>
                    <a:pt x="846" y="513"/>
                  </a:lnTo>
                  <a:cubicBezTo>
                    <a:pt x="854" y="521"/>
                    <a:pt x="846" y="529"/>
                    <a:pt x="838" y="537"/>
                  </a:cubicBezTo>
                  <a:cubicBezTo>
                    <a:pt x="838" y="537"/>
                    <a:pt x="838" y="537"/>
                    <a:pt x="830" y="537"/>
                  </a:cubicBezTo>
                  <a:cubicBezTo>
                    <a:pt x="838" y="545"/>
                    <a:pt x="838" y="545"/>
                    <a:pt x="838" y="545"/>
                  </a:cubicBezTo>
                  <a:cubicBezTo>
                    <a:pt x="973" y="616"/>
                    <a:pt x="973" y="632"/>
                    <a:pt x="973" y="640"/>
                  </a:cubicBezTo>
                  <a:cubicBezTo>
                    <a:pt x="973" y="656"/>
                    <a:pt x="965" y="656"/>
                    <a:pt x="957" y="664"/>
                  </a:cubicBezTo>
                  <a:lnTo>
                    <a:pt x="949" y="664"/>
                  </a:lnTo>
                  <a:cubicBezTo>
                    <a:pt x="949" y="664"/>
                    <a:pt x="949" y="664"/>
                    <a:pt x="957" y="672"/>
                  </a:cubicBezTo>
                  <a:cubicBezTo>
                    <a:pt x="965" y="695"/>
                    <a:pt x="980" y="711"/>
                    <a:pt x="996" y="719"/>
                  </a:cubicBezTo>
                  <a:cubicBezTo>
                    <a:pt x="996" y="719"/>
                    <a:pt x="996" y="719"/>
                    <a:pt x="1004" y="719"/>
                  </a:cubicBezTo>
                  <a:cubicBezTo>
                    <a:pt x="1012" y="719"/>
                    <a:pt x="1036" y="711"/>
                    <a:pt x="1060" y="703"/>
                  </a:cubicBezTo>
                  <a:cubicBezTo>
                    <a:pt x="1075" y="695"/>
                    <a:pt x="1091" y="695"/>
                    <a:pt x="1107" y="687"/>
                  </a:cubicBezTo>
                  <a:cubicBezTo>
                    <a:pt x="1131" y="679"/>
                    <a:pt x="1162" y="664"/>
                    <a:pt x="1178" y="656"/>
                  </a:cubicBezTo>
                  <a:cubicBezTo>
                    <a:pt x="1202" y="648"/>
                    <a:pt x="1218" y="640"/>
                    <a:pt x="1225" y="640"/>
                  </a:cubicBezTo>
                  <a:cubicBezTo>
                    <a:pt x="1225" y="640"/>
                    <a:pt x="1233" y="648"/>
                    <a:pt x="1233" y="656"/>
                  </a:cubicBezTo>
                  <a:cubicBezTo>
                    <a:pt x="1233" y="664"/>
                    <a:pt x="1218" y="672"/>
                    <a:pt x="1202" y="687"/>
                  </a:cubicBezTo>
                  <a:cubicBezTo>
                    <a:pt x="1170" y="703"/>
                    <a:pt x="1147" y="711"/>
                    <a:pt x="1131" y="727"/>
                  </a:cubicBezTo>
                  <a:cubicBezTo>
                    <a:pt x="1123" y="727"/>
                    <a:pt x="1123" y="735"/>
                    <a:pt x="1123" y="735"/>
                  </a:cubicBezTo>
                  <a:lnTo>
                    <a:pt x="1131" y="735"/>
                  </a:lnTo>
                  <a:cubicBezTo>
                    <a:pt x="1138" y="735"/>
                    <a:pt x="1147" y="735"/>
                    <a:pt x="1154" y="735"/>
                  </a:cubicBezTo>
                  <a:cubicBezTo>
                    <a:pt x="1162" y="727"/>
                    <a:pt x="1241" y="679"/>
                    <a:pt x="1241" y="640"/>
                  </a:cubicBezTo>
                  <a:cubicBezTo>
                    <a:pt x="1241" y="608"/>
                    <a:pt x="1249" y="608"/>
                    <a:pt x="1265" y="600"/>
                  </a:cubicBezTo>
                  <a:cubicBezTo>
                    <a:pt x="1265" y="600"/>
                    <a:pt x="1265" y="593"/>
                    <a:pt x="1273" y="593"/>
                  </a:cubicBezTo>
                  <a:lnTo>
                    <a:pt x="1281" y="585"/>
                  </a:lnTo>
                  <a:cubicBezTo>
                    <a:pt x="1297" y="569"/>
                    <a:pt x="1313" y="561"/>
                    <a:pt x="1336" y="561"/>
                  </a:cubicBezTo>
                  <a:cubicBezTo>
                    <a:pt x="1344" y="561"/>
                    <a:pt x="1352" y="561"/>
                    <a:pt x="1360" y="561"/>
                  </a:cubicBezTo>
                  <a:lnTo>
                    <a:pt x="1368" y="561"/>
                  </a:lnTo>
                  <a:cubicBezTo>
                    <a:pt x="1368" y="561"/>
                    <a:pt x="1384" y="561"/>
                    <a:pt x="1384" y="553"/>
                  </a:cubicBezTo>
                  <a:lnTo>
                    <a:pt x="1384" y="553"/>
                  </a:lnTo>
                  <a:cubicBezTo>
                    <a:pt x="1384" y="545"/>
                    <a:pt x="1376" y="537"/>
                    <a:pt x="1368" y="537"/>
                  </a:cubicBezTo>
                  <a:cubicBezTo>
                    <a:pt x="1368" y="529"/>
                    <a:pt x="1360" y="521"/>
                    <a:pt x="1360" y="513"/>
                  </a:cubicBezTo>
                  <a:cubicBezTo>
                    <a:pt x="1360" y="513"/>
                    <a:pt x="1368" y="506"/>
                    <a:pt x="1376" y="498"/>
                  </a:cubicBezTo>
                  <a:cubicBezTo>
                    <a:pt x="1391" y="490"/>
                    <a:pt x="1391" y="482"/>
                    <a:pt x="1400" y="474"/>
                  </a:cubicBezTo>
                  <a:cubicBezTo>
                    <a:pt x="1407" y="458"/>
                    <a:pt x="1407" y="450"/>
                    <a:pt x="1455" y="458"/>
                  </a:cubicBezTo>
                  <a:cubicBezTo>
                    <a:pt x="1518" y="466"/>
                    <a:pt x="1550" y="482"/>
                    <a:pt x="1589" y="498"/>
                  </a:cubicBezTo>
                  <a:lnTo>
                    <a:pt x="1597" y="498"/>
                  </a:lnTo>
                  <a:cubicBezTo>
                    <a:pt x="1621" y="513"/>
                    <a:pt x="1653" y="537"/>
                    <a:pt x="1684" y="569"/>
                  </a:cubicBezTo>
                  <a:cubicBezTo>
                    <a:pt x="1716" y="593"/>
                    <a:pt x="1739" y="616"/>
                    <a:pt x="1755" y="616"/>
                  </a:cubicBezTo>
                  <a:cubicBezTo>
                    <a:pt x="1771" y="624"/>
                    <a:pt x="1779" y="624"/>
                    <a:pt x="1787" y="640"/>
                  </a:cubicBezTo>
                  <a:cubicBezTo>
                    <a:pt x="1787" y="648"/>
                    <a:pt x="1787" y="648"/>
                    <a:pt x="1795" y="664"/>
                  </a:cubicBezTo>
                  <a:cubicBezTo>
                    <a:pt x="1818" y="687"/>
                    <a:pt x="1834" y="711"/>
                    <a:pt x="1882" y="735"/>
                  </a:cubicBezTo>
                  <a:cubicBezTo>
                    <a:pt x="1897" y="743"/>
                    <a:pt x="1905" y="759"/>
                    <a:pt x="1921" y="774"/>
                  </a:cubicBezTo>
                  <a:cubicBezTo>
                    <a:pt x="1937" y="798"/>
                    <a:pt x="1953" y="814"/>
                    <a:pt x="1992" y="814"/>
                  </a:cubicBezTo>
                  <a:lnTo>
                    <a:pt x="1992" y="814"/>
                  </a:lnTo>
                  <a:cubicBezTo>
                    <a:pt x="2055" y="822"/>
                    <a:pt x="2064" y="822"/>
                    <a:pt x="2079" y="853"/>
                  </a:cubicBezTo>
                  <a:cubicBezTo>
                    <a:pt x="2087" y="893"/>
                    <a:pt x="2095" y="917"/>
                    <a:pt x="2119" y="924"/>
                  </a:cubicBezTo>
                  <a:cubicBezTo>
                    <a:pt x="2143" y="932"/>
                    <a:pt x="2150" y="948"/>
                    <a:pt x="2150" y="972"/>
                  </a:cubicBezTo>
                  <a:cubicBezTo>
                    <a:pt x="2158" y="980"/>
                    <a:pt x="2158" y="980"/>
                    <a:pt x="2158" y="988"/>
                  </a:cubicBezTo>
                  <a:cubicBezTo>
                    <a:pt x="2158" y="996"/>
                    <a:pt x="2158" y="996"/>
                    <a:pt x="2158" y="1003"/>
                  </a:cubicBezTo>
                  <a:cubicBezTo>
                    <a:pt x="2166" y="1035"/>
                    <a:pt x="2174" y="1067"/>
                    <a:pt x="2166" y="1106"/>
                  </a:cubicBezTo>
                  <a:cubicBezTo>
                    <a:pt x="2158" y="1138"/>
                    <a:pt x="2158" y="1170"/>
                    <a:pt x="2150" y="1201"/>
                  </a:cubicBezTo>
                  <a:cubicBezTo>
                    <a:pt x="2150" y="1217"/>
                    <a:pt x="2150" y="1225"/>
                    <a:pt x="2150" y="1241"/>
                  </a:cubicBezTo>
                  <a:cubicBezTo>
                    <a:pt x="2150" y="1256"/>
                    <a:pt x="2143" y="1272"/>
                    <a:pt x="2135" y="1280"/>
                  </a:cubicBezTo>
                  <a:cubicBezTo>
                    <a:pt x="2135" y="1304"/>
                    <a:pt x="2127" y="1312"/>
                    <a:pt x="2127" y="1336"/>
                  </a:cubicBezTo>
                  <a:cubicBezTo>
                    <a:pt x="2135" y="1343"/>
                    <a:pt x="2135" y="1359"/>
                    <a:pt x="2143" y="1367"/>
                  </a:cubicBezTo>
                  <a:cubicBezTo>
                    <a:pt x="2143" y="1375"/>
                    <a:pt x="2150" y="1391"/>
                    <a:pt x="2150" y="1415"/>
                  </a:cubicBezTo>
                  <a:cubicBezTo>
                    <a:pt x="2150" y="1438"/>
                    <a:pt x="2158" y="1462"/>
                    <a:pt x="2166" y="1478"/>
                  </a:cubicBezTo>
                  <a:cubicBezTo>
                    <a:pt x="2174" y="1478"/>
                    <a:pt x="2174" y="1486"/>
                    <a:pt x="2182" y="1486"/>
                  </a:cubicBezTo>
                  <a:cubicBezTo>
                    <a:pt x="2190" y="1478"/>
                    <a:pt x="2190" y="1478"/>
                    <a:pt x="2190" y="1478"/>
                  </a:cubicBezTo>
                  <a:cubicBezTo>
                    <a:pt x="2206" y="1478"/>
                    <a:pt x="2222" y="1478"/>
                    <a:pt x="2230" y="1470"/>
                  </a:cubicBezTo>
                  <a:cubicBezTo>
                    <a:pt x="2230" y="1470"/>
                    <a:pt x="2230" y="1462"/>
                    <a:pt x="2230" y="1454"/>
                  </a:cubicBezTo>
                  <a:cubicBezTo>
                    <a:pt x="2222" y="1446"/>
                    <a:pt x="2222" y="1430"/>
                    <a:pt x="2214" y="1423"/>
                  </a:cubicBezTo>
                  <a:cubicBezTo>
                    <a:pt x="2206" y="1407"/>
                    <a:pt x="2198" y="1391"/>
                    <a:pt x="2198" y="1367"/>
                  </a:cubicBezTo>
                  <a:cubicBezTo>
                    <a:pt x="2198" y="1336"/>
                    <a:pt x="2206" y="1336"/>
                    <a:pt x="2214" y="1336"/>
                  </a:cubicBezTo>
                  <a:cubicBezTo>
                    <a:pt x="2222" y="1336"/>
                    <a:pt x="2230" y="1343"/>
                    <a:pt x="2237" y="1359"/>
                  </a:cubicBezTo>
                  <a:cubicBezTo>
                    <a:pt x="2253" y="1383"/>
                    <a:pt x="2253" y="1383"/>
                    <a:pt x="2269" y="1383"/>
                  </a:cubicBezTo>
                  <a:cubicBezTo>
                    <a:pt x="2277" y="1383"/>
                    <a:pt x="2277" y="1383"/>
                    <a:pt x="2277" y="1383"/>
                  </a:cubicBezTo>
                  <a:cubicBezTo>
                    <a:pt x="2285" y="1383"/>
                    <a:pt x="2285" y="1383"/>
                    <a:pt x="2293" y="1383"/>
                  </a:cubicBezTo>
                  <a:cubicBezTo>
                    <a:pt x="2301" y="1383"/>
                    <a:pt x="2301" y="1383"/>
                    <a:pt x="2308" y="1391"/>
                  </a:cubicBezTo>
                  <a:cubicBezTo>
                    <a:pt x="2308" y="1399"/>
                    <a:pt x="2308" y="1407"/>
                    <a:pt x="2308" y="1423"/>
                  </a:cubicBezTo>
                  <a:cubicBezTo>
                    <a:pt x="2308" y="1438"/>
                    <a:pt x="2293" y="1462"/>
                    <a:pt x="2285" y="1486"/>
                  </a:cubicBezTo>
                  <a:cubicBezTo>
                    <a:pt x="2277" y="1502"/>
                    <a:pt x="2261" y="1517"/>
                    <a:pt x="2261" y="1533"/>
                  </a:cubicBezTo>
                  <a:cubicBezTo>
                    <a:pt x="2261" y="1549"/>
                    <a:pt x="2253" y="1565"/>
                    <a:pt x="2230" y="1573"/>
                  </a:cubicBezTo>
                  <a:cubicBezTo>
                    <a:pt x="2230" y="1573"/>
                    <a:pt x="2230" y="1573"/>
                    <a:pt x="2222" y="1573"/>
                  </a:cubicBezTo>
                  <a:cubicBezTo>
                    <a:pt x="2214" y="1573"/>
                    <a:pt x="2198" y="1573"/>
                    <a:pt x="2198" y="1581"/>
                  </a:cubicBezTo>
                  <a:cubicBezTo>
                    <a:pt x="2198" y="1581"/>
                    <a:pt x="2198" y="1581"/>
                    <a:pt x="2206" y="1589"/>
                  </a:cubicBezTo>
                  <a:cubicBezTo>
                    <a:pt x="2214" y="1589"/>
                    <a:pt x="2222" y="1589"/>
                    <a:pt x="2230" y="1589"/>
                  </a:cubicBezTo>
                  <a:cubicBezTo>
                    <a:pt x="2230" y="1581"/>
                    <a:pt x="2230" y="1581"/>
                    <a:pt x="2237" y="1581"/>
                  </a:cubicBezTo>
                  <a:cubicBezTo>
                    <a:pt x="2245" y="1581"/>
                    <a:pt x="2253" y="1589"/>
                    <a:pt x="2261" y="1612"/>
                  </a:cubicBezTo>
                  <a:cubicBezTo>
                    <a:pt x="2277" y="1636"/>
                    <a:pt x="2277" y="1652"/>
                    <a:pt x="2285" y="1668"/>
                  </a:cubicBezTo>
                  <a:cubicBezTo>
                    <a:pt x="2293" y="1691"/>
                    <a:pt x="2301" y="1707"/>
                    <a:pt x="2317" y="1739"/>
                  </a:cubicBezTo>
                  <a:cubicBezTo>
                    <a:pt x="2356" y="1802"/>
                    <a:pt x="2411" y="1857"/>
                    <a:pt x="2435" y="1865"/>
                  </a:cubicBezTo>
                  <a:cubicBezTo>
                    <a:pt x="2443" y="1865"/>
                    <a:pt x="2459" y="1873"/>
                    <a:pt x="2467" y="1873"/>
                  </a:cubicBezTo>
                  <a:cubicBezTo>
                    <a:pt x="2475" y="1873"/>
                    <a:pt x="2475" y="1873"/>
                    <a:pt x="2483" y="1865"/>
                  </a:cubicBezTo>
                  <a:cubicBezTo>
                    <a:pt x="2483" y="1865"/>
                    <a:pt x="2483" y="1857"/>
                    <a:pt x="2483" y="1849"/>
                  </a:cubicBezTo>
                  <a:cubicBezTo>
                    <a:pt x="2475" y="1841"/>
                    <a:pt x="2467" y="1826"/>
                    <a:pt x="2459" y="1818"/>
                  </a:cubicBezTo>
                  <a:cubicBezTo>
                    <a:pt x="2451" y="1810"/>
                    <a:pt x="2451" y="1802"/>
                    <a:pt x="2451" y="1802"/>
                  </a:cubicBezTo>
                  <a:cubicBezTo>
                    <a:pt x="2451" y="1794"/>
                    <a:pt x="2459" y="1794"/>
                    <a:pt x="2467" y="1802"/>
                  </a:cubicBezTo>
                  <a:cubicBezTo>
                    <a:pt x="2483" y="1802"/>
                    <a:pt x="2490" y="1810"/>
                    <a:pt x="2498" y="1810"/>
                  </a:cubicBezTo>
                  <a:cubicBezTo>
                    <a:pt x="2506" y="1818"/>
                    <a:pt x="2506" y="1826"/>
                    <a:pt x="2514" y="1818"/>
                  </a:cubicBezTo>
                  <a:cubicBezTo>
                    <a:pt x="2530" y="1810"/>
                    <a:pt x="2538" y="1810"/>
                    <a:pt x="2546" y="1818"/>
                  </a:cubicBezTo>
                  <a:cubicBezTo>
                    <a:pt x="2546" y="1826"/>
                    <a:pt x="2546" y="1834"/>
                    <a:pt x="2546" y="1849"/>
                  </a:cubicBezTo>
                  <a:cubicBezTo>
                    <a:pt x="2530" y="1881"/>
                    <a:pt x="2530" y="1913"/>
                    <a:pt x="2538" y="1936"/>
                  </a:cubicBezTo>
                  <a:cubicBezTo>
                    <a:pt x="2546" y="1960"/>
                    <a:pt x="2577" y="1992"/>
                    <a:pt x="2585" y="1992"/>
                  </a:cubicBezTo>
                  <a:lnTo>
                    <a:pt x="2585" y="1992"/>
                  </a:lnTo>
                  <a:cubicBezTo>
                    <a:pt x="2593" y="1992"/>
                    <a:pt x="2593" y="1984"/>
                    <a:pt x="2601" y="1984"/>
                  </a:cubicBezTo>
                  <a:cubicBezTo>
                    <a:pt x="2609" y="1984"/>
                    <a:pt x="2609" y="2000"/>
                    <a:pt x="2609" y="2007"/>
                  </a:cubicBezTo>
                  <a:cubicBezTo>
                    <a:pt x="2609" y="2023"/>
                    <a:pt x="2609" y="2023"/>
                    <a:pt x="2625" y="2031"/>
                  </a:cubicBezTo>
                  <a:lnTo>
                    <a:pt x="2633" y="2031"/>
                  </a:lnTo>
                  <a:cubicBezTo>
                    <a:pt x="2656" y="2039"/>
                    <a:pt x="2656" y="2047"/>
                    <a:pt x="2656" y="2071"/>
                  </a:cubicBezTo>
                  <a:lnTo>
                    <a:pt x="2656" y="2071"/>
                  </a:lnTo>
                  <a:cubicBezTo>
                    <a:pt x="2664" y="2102"/>
                    <a:pt x="2688" y="2150"/>
                    <a:pt x="2712" y="2189"/>
                  </a:cubicBezTo>
                  <a:cubicBezTo>
                    <a:pt x="2728" y="2205"/>
                    <a:pt x="2728" y="2221"/>
                    <a:pt x="2736" y="2229"/>
                  </a:cubicBezTo>
                  <a:cubicBezTo>
                    <a:pt x="2743" y="2260"/>
                    <a:pt x="2751" y="2269"/>
                    <a:pt x="2767" y="2269"/>
                  </a:cubicBezTo>
                  <a:cubicBezTo>
                    <a:pt x="2775" y="2269"/>
                    <a:pt x="2783" y="2269"/>
                    <a:pt x="2791" y="2260"/>
                  </a:cubicBezTo>
                  <a:cubicBezTo>
                    <a:pt x="2807" y="2260"/>
                    <a:pt x="2823" y="2253"/>
                    <a:pt x="2838" y="2253"/>
                  </a:cubicBezTo>
                  <a:cubicBezTo>
                    <a:pt x="2862" y="2253"/>
                    <a:pt x="2878" y="2260"/>
                    <a:pt x="2894" y="2276"/>
                  </a:cubicBezTo>
                  <a:cubicBezTo>
                    <a:pt x="2933" y="2316"/>
                    <a:pt x="2965" y="2355"/>
                    <a:pt x="2981" y="2387"/>
                  </a:cubicBezTo>
                  <a:cubicBezTo>
                    <a:pt x="2996" y="2419"/>
                    <a:pt x="3012" y="2434"/>
                    <a:pt x="3036" y="2442"/>
                  </a:cubicBezTo>
                  <a:cubicBezTo>
                    <a:pt x="3036" y="2442"/>
                    <a:pt x="3036" y="2450"/>
                    <a:pt x="3044" y="2450"/>
                  </a:cubicBezTo>
                  <a:cubicBezTo>
                    <a:pt x="3052" y="2458"/>
                    <a:pt x="3076" y="2474"/>
                    <a:pt x="3091" y="2474"/>
                  </a:cubicBezTo>
                  <a:cubicBezTo>
                    <a:pt x="3099" y="2474"/>
                    <a:pt x="3099" y="2474"/>
                    <a:pt x="3107" y="2466"/>
                  </a:cubicBezTo>
                  <a:cubicBezTo>
                    <a:pt x="3115" y="2466"/>
                    <a:pt x="3123" y="2466"/>
                    <a:pt x="3123" y="2474"/>
                  </a:cubicBezTo>
                  <a:cubicBezTo>
                    <a:pt x="3131" y="2482"/>
                    <a:pt x="3131" y="2490"/>
                    <a:pt x="3123" y="2498"/>
                  </a:cubicBezTo>
                  <a:cubicBezTo>
                    <a:pt x="3115" y="2498"/>
                    <a:pt x="3115" y="2506"/>
                    <a:pt x="3115" y="2506"/>
                  </a:cubicBezTo>
                  <a:cubicBezTo>
                    <a:pt x="3107" y="2513"/>
                    <a:pt x="3107" y="2513"/>
                    <a:pt x="3099" y="2513"/>
                  </a:cubicBezTo>
                  <a:cubicBezTo>
                    <a:pt x="3099" y="2513"/>
                    <a:pt x="3091" y="2513"/>
                    <a:pt x="3083" y="2506"/>
                  </a:cubicBezTo>
                  <a:cubicBezTo>
                    <a:pt x="3067" y="2498"/>
                    <a:pt x="3060" y="2490"/>
                    <a:pt x="3052" y="2490"/>
                  </a:cubicBezTo>
                  <a:cubicBezTo>
                    <a:pt x="3044" y="2490"/>
                    <a:pt x="3044" y="2490"/>
                    <a:pt x="3036" y="2498"/>
                  </a:cubicBezTo>
                  <a:lnTo>
                    <a:pt x="3028" y="2506"/>
                  </a:lnTo>
                  <a:cubicBezTo>
                    <a:pt x="3020" y="2513"/>
                    <a:pt x="3012" y="2529"/>
                    <a:pt x="3012" y="2529"/>
                  </a:cubicBezTo>
                  <a:cubicBezTo>
                    <a:pt x="3012" y="2537"/>
                    <a:pt x="3028" y="2545"/>
                    <a:pt x="3044" y="2553"/>
                  </a:cubicBezTo>
                  <a:cubicBezTo>
                    <a:pt x="3067" y="2561"/>
                    <a:pt x="3083" y="2569"/>
                    <a:pt x="3083" y="2569"/>
                  </a:cubicBezTo>
                  <a:cubicBezTo>
                    <a:pt x="3091" y="2569"/>
                    <a:pt x="3091" y="2569"/>
                    <a:pt x="3091" y="2561"/>
                  </a:cubicBezTo>
                  <a:cubicBezTo>
                    <a:pt x="3099" y="2561"/>
                    <a:pt x="3107" y="2553"/>
                    <a:pt x="3115" y="2553"/>
                  </a:cubicBezTo>
                  <a:cubicBezTo>
                    <a:pt x="3123" y="2553"/>
                    <a:pt x="3123" y="2545"/>
                    <a:pt x="3131" y="2545"/>
                  </a:cubicBezTo>
                  <a:cubicBezTo>
                    <a:pt x="3139" y="2537"/>
                    <a:pt x="3147" y="2529"/>
                    <a:pt x="3178" y="2537"/>
                  </a:cubicBezTo>
                  <a:cubicBezTo>
                    <a:pt x="3186" y="2537"/>
                    <a:pt x="3186" y="2537"/>
                    <a:pt x="3186" y="2537"/>
                  </a:cubicBezTo>
                  <a:cubicBezTo>
                    <a:pt x="3202" y="2537"/>
                    <a:pt x="3210" y="2545"/>
                    <a:pt x="3218" y="2545"/>
                  </a:cubicBezTo>
                  <a:cubicBezTo>
                    <a:pt x="3226" y="2545"/>
                    <a:pt x="3234" y="2537"/>
                    <a:pt x="3241" y="2529"/>
                  </a:cubicBezTo>
                  <a:cubicBezTo>
                    <a:pt x="3249" y="2506"/>
                    <a:pt x="3265" y="2474"/>
                    <a:pt x="3289" y="2474"/>
                  </a:cubicBezTo>
                  <a:close/>
                  <a:moveTo>
                    <a:pt x="3265" y="1944"/>
                  </a:moveTo>
                  <a:lnTo>
                    <a:pt x="3265" y="1944"/>
                  </a:lnTo>
                  <a:cubicBezTo>
                    <a:pt x="3265" y="1944"/>
                    <a:pt x="3257" y="1944"/>
                    <a:pt x="3257" y="1936"/>
                  </a:cubicBezTo>
                  <a:cubicBezTo>
                    <a:pt x="3249" y="1936"/>
                    <a:pt x="3241" y="1936"/>
                    <a:pt x="3226" y="1936"/>
                  </a:cubicBezTo>
                  <a:cubicBezTo>
                    <a:pt x="3194" y="1929"/>
                    <a:pt x="3194" y="1921"/>
                    <a:pt x="3186" y="1905"/>
                  </a:cubicBezTo>
                  <a:cubicBezTo>
                    <a:pt x="3186" y="1897"/>
                    <a:pt x="3178" y="1897"/>
                    <a:pt x="3178" y="1889"/>
                  </a:cubicBezTo>
                  <a:cubicBezTo>
                    <a:pt x="3162" y="1865"/>
                    <a:pt x="3154" y="1865"/>
                    <a:pt x="3131" y="1857"/>
                  </a:cubicBezTo>
                  <a:lnTo>
                    <a:pt x="3123" y="1857"/>
                  </a:lnTo>
                  <a:cubicBezTo>
                    <a:pt x="3115" y="1857"/>
                    <a:pt x="3107" y="1849"/>
                    <a:pt x="3107" y="1841"/>
                  </a:cubicBezTo>
                  <a:cubicBezTo>
                    <a:pt x="3099" y="1834"/>
                    <a:pt x="3107" y="1826"/>
                    <a:pt x="3107" y="1818"/>
                  </a:cubicBezTo>
                  <a:cubicBezTo>
                    <a:pt x="3115" y="1818"/>
                    <a:pt x="3115" y="1810"/>
                    <a:pt x="3115" y="1810"/>
                  </a:cubicBezTo>
                  <a:cubicBezTo>
                    <a:pt x="3123" y="1786"/>
                    <a:pt x="3162" y="1754"/>
                    <a:pt x="3170" y="1747"/>
                  </a:cubicBezTo>
                  <a:cubicBezTo>
                    <a:pt x="3186" y="1731"/>
                    <a:pt x="3194" y="1723"/>
                    <a:pt x="3194" y="1707"/>
                  </a:cubicBezTo>
                  <a:cubicBezTo>
                    <a:pt x="3194" y="1691"/>
                    <a:pt x="3218" y="1683"/>
                    <a:pt x="3218" y="1683"/>
                  </a:cubicBezTo>
                  <a:cubicBezTo>
                    <a:pt x="3218" y="1683"/>
                    <a:pt x="3218" y="1683"/>
                    <a:pt x="3226" y="1683"/>
                  </a:cubicBezTo>
                  <a:cubicBezTo>
                    <a:pt x="3241" y="1683"/>
                    <a:pt x="3289" y="1754"/>
                    <a:pt x="3297" y="1770"/>
                  </a:cubicBezTo>
                  <a:cubicBezTo>
                    <a:pt x="3313" y="1794"/>
                    <a:pt x="3320" y="1841"/>
                    <a:pt x="3305" y="1857"/>
                  </a:cubicBezTo>
                  <a:cubicBezTo>
                    <a:pt x="3305" y="1857"/>
                    <a:pt x="3305" y="1857"/>
                    <a:pt x="3297" y="1857"/>
                  </a:cubicBezTo>
                  <a:cubicBezTo>
                    <a:pt x="3289" y="1865"/>
                    <a:pt x="3281" y="1873"/>
                    <a:pt x="3281" y="1913"/>
                  </a:cubicBezTo>
                  <a:cubicBezTo>
                    <a:pt x="3281" y="1929"/>
                    <a:pt x="3281" y="1944"/>
                    <a:pt x="3265" y="1944"/>
                  </a:cubicBezTo>
                  <a:close/>
                  <a:moveTo>
                    <a:pt x="3226" y="1691"/>
                  </a:moveTo>
                  <a:lnTo>
                    <a:pt x="3226" y="1691"/>
                  </a:lnTo>
                  <a:lnTo>
                    <a:pt x="3226" y="1691"/>
                  </a:lnTo>
                  <a:cubicBezTo>
                    <a:pt x="3218" y="1691"/>
                    <a:pt x="3202" y="1699"/>
                    <a:pt x="3202" y="1707"/>
                  </a:cubicBezTo>
                  <a:cubicBezTo>
                    <a:pt x="3202" y="1723"/>
                    <a:pt x="3194" y="1739"/>
                    <a:pt x="3178" y="1747"/>
                  </a:cubicBezTo>
                  <a:cubicBezTo>
                    <a:pt x="3162" y="1763"/>
                    <a:pt x="3123" y="1794"/>
                    <a:pt x="3123" y="1810"/>
                  </a:cubicBezTo>
                  <a:cubicBezTo>
                    <a:pt x="3123" y="1818"/>
                    <a:pt x="3115" y="1818"/>
                    <a:pt x="3115" y="1826"/>
                  </a:cubicBezTo>
                  <a:cubicBezTo>
                    <a:pt x="3115" y="1834"/>
                    <a:pt x="3107" y="1834"/>
                    <a:pt x="3107" y="1841"/>
                  </a:cubicBezTo>
                  <a:cubicBezTo>
                    <a:pt x="3115" y="1841"/>
                    <a:pt x="3115" y="1849"/>
                    <a:pt x="3123" y="1849"/>
                  </a:cubicBezTo>
                  <a:cubicBezTo>
                    <a:pt x="3131" y="1849"/>
                    <a:pt x="3131" y="1849"/>
                    <a:pt x="3139" y="1849"/>
                  </a:cubicBezTo>
                  <a:cubicBezTo>
                    <a:pt x="3154" y="1857"/>
                    <a:pt x="3162" y="1857"/>
                    <a:pt x="3178" y="1881"/>
                  </a:cubicBezTo>
                  <a:cubicBezTo>
                    <a:pt x="3186" y="1889"/>
                    <a:pt x="3186" y="1897"/>
                    <a:pt x="3194" y="1905"/>
                  </a:cubicBezTo>
                  <a:cubicBezTo>
                    <a:pt x="3194" y="1913"/>
                    <a:pt x="3202" y="1921"/>
                    <a:pt x="3226" y="1929"/>
                  </a:cubicBezTo>
                  <a:cubicBezTo>
                    <a:pt x="3241" y="1929"/>
                    <a:pt x="3249" y="1929"/>
                    <a:pt x="3257" y="1929"/>
                  </a:cubicBezTo>
                  <a:cubicBezTo>
                    <a:pt x="3265" y="1936"/>
                    <a:pt x="3265" y="1936"/>
                    <a:pt x="3265" y="1936"/>
                  </a:cubicBezTo>
                  <a:cubicBezTo>
                    <a:pt x="3273" y="1936"/>
                    <a:pt x="3273" y="1936"/>
                    <a:pt x="3273" y="1913"/>
                  </a:cubicBezTo>
                  <a:cubicBezTo>
                    <a:pt x="3273" y="1873"/>
                    <a:pt x="3281" y="1865"/>
                    <a:pt x="3297" y="1857"/>
                  </a:cubicBezTo>
                  <a:cubicBezTo>
                    <a:pt x="3297" y="1849"/>
                    <a:pt x="3297" y="1849"/>
                    <a:pt x="3297" y="1849"/>
                  </a:cubicBezTo>
                  <a:cubicBezTo>
                    <a:pt x="3313" y="1841"/>
                    <a:pt x="3305" y="1802"/>
                    <a:pt x="3289" y="1778"/>
                  </a:cubicBezTo>
                  <a:cubicBezTo>
                    <a:pt x="3273" y="1747"/>
                    <a:pt x="3234" y="1691"/>
                    <a:pt x="3226" y="1691"/>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9" name="Freeform 405"/>
            <p:cNvSpPr>
              <a:spLocks noChangeArrowheads="1"/>
            </p:cNvSpPr>
            <p:nvPr/>
          </p:nvSpPr>
          <p:spPr bwMode="auto">
            <a:xfrm>
              <a:off x="13315377" y="7082159"/>
              <a:ext cx="707387" cy="1231552"/>
            </a:xfrm>
            <a:custGeom>
              <a:avLst/>
              <a:gdLst>
                <a:gd name="T0" fmla="*/ 1273 w 1345"/>
                <a:gd name="T1" fmla="*/ 87 h 2341"/>
                <a:gd name="T2" fmla="*/ 1273 w 1345"/>
                <a:gd name="T3" fmla="*/ 87 h 2341"/>
                <a:gd name="T4" fmla="*/ 1257 w 1345"/>
                <a:gd name="T5" fmla="*/ 39 h 2341"/>
                <a:gd name="T6" fmla="*/ 1233 w 1345"/>
                <a:gd name="T7" fmla="*/ 0 h 2341"/>
                <a:gd name="T8" fmla="*/ 450 w 1345"/>
                <a:gd name="T9" fmla="*/ 63 h 2341"/>
                <a:gd name="T10" fmla="*/ 427 w 1345"/>
                <a:gd name="T11" fmla="*/ 110 h 2341"/>
                <a:gd name="T12" fmla="*/ 411 w 1345"/>
                <a:gd name="T13" fmla="*/ 142 h 2341"/>
                <a:gd name="T14" fmla="*/ 363 w 1345"/>
                <a:gd name="T15" fmla="*/ 174 h 2341"/>
                <a:gd name="T16" fmla="*/ 340 w 1345"/>
                <a:gd name="T17" fmla="*/ 276 h 2341"/>
                <a:gd name="T18" fmla="*/ 324 w 1345"/>
                <a:gd name="T19" fmla="*/ 348 h 2341"/>
                <a:gd name="T20" fmla="*/ 284 w 1345"/>
                <a:gd name="T21" fmla="*/ 395 h 2341"/>
                <a:gd name="T22" fmla="*/ 213 w 1345"/>
                <a:gd name="T23" fmla="*/ 458 h 2341"/>
                <a:gd name="T24" fmla="*/ 213 w 1345"/>
                <a:gd name="T25" fmla="*/ 498 h 2341"/>
                <a:gd name="T26" fmla="*/ 213 w 1345"/>
                <a:gd name="T27" fmla="*/ 529 h 2341"/>
                <a:gd name="T28" fmla="*/ 190 w 1345"/>
                <a:gd name="T29" fmla="*/ 561 h 2341"/>
                <a:gd name="T30" fmla="*/ 150 w 1345"/>
                <a:gd name="T31" fmla="*/ 593 h 2341"/>
                <a:gd name="T32" fmla="*/ 150 w 1345"/>
                <a:gd name="T33" fmla="*/ 672 h 2341"/>
                <a:gd name="T34" fmla="*/ 126 w 1345"/>
                <a:gd name="T35" fmla="*/ 735 h 2341"/>
                <a:gd name="T36" fmla="*/ 126 w 1345"/>
                <a:gd name="T37" fmla="*/ 806 h 2341"/>
                <a:gd name="T38" fmla="*/ 142 w 1345"/>
                <a:gd name="T39" fmla="*/ 869 h 2341"/>
                <a:gd name="T40" fmla="*/ 166 w 1345"/>
                <a:gd name="T41" fmla="*/ 932 h 2341"/>
                <a:gd name="T42" fmla="*/ 158 w 1345"/>
                <a:gd name="T43" fmla="*/ 988 h 2341"/>
                <a:gd name="T44" fmla="*/ 158 w 1345"/>
                <a:gd name="T45" fmla="*/ 1043 h 2341"/>
                <a:gd name="T46" fmla="*/ 190 w 1345"/>
                <a:gd name="T47" fmla="*/ 1106 h 2341"/>
                <a:gd name="T48" fmla="*/ 166 w 1345"/>
                <a:gd name="T49" fmla="*/ 1178 h 2341"/>
                <a:gd name="T50" fmla="*/ 205 w 1345"/>
                <a:gd name="T51" fmla="*/ 1257 h 2341"/>
                <a:gd name="T52" fmla="*/ 213 w 1345"/>
                <a:gd name="T53" fmla="*/ 1296 h 2341"/>
                <a:gd name="T54" fmla="*/ 221 w 1345"/>
                <a:gd name="T55" fmla="*/ 1336 h 2341"/>
                <a:gd name="T56" fmla="*/ 253 w 1345"/>
                <a:gd name="T57" fmla="*/ 1383 h 2341"/>
                <a:gd name="T58" fmla="*/ 166 w 1345"/>
                <a:gd name="T59" fmla="*/ 1431 h 2341"/>
                <a:gd name="T60" fmla="*/ 221 w 1345"/>
                <a:gd name="T61" fmla="*/ 1470 h 2341"/>
                <a:gd name="T62" fmla="*/ 174 w 1345"/>
                <a:gd name="T63" fmla="*/ 1565 h 2341"/>
                <a:gd name="T64" fmla="*/ 142 w 1345"/>
                <a:gd name="T65" fmla="*/ 1596 h 2341"/>
                <a:gd name="T66" fmla="*/ 134 w 1345"/>
                <a:gd name="T67" fmla="*/ 1644 h 2341"/>
                <a:gd name="T68" fmla="*/ 103 w 1345"/>
                <a:gd name="T69" fmla="*/ 1660 h 2341"/>
                <a:gd name="T70" fmla="*/ 103 w 1345"/>
                <a:gd name="T71" fmla="*/ 1699 h 2341"/>
                <a:gd name="T72" fmla="*/ 63 w 1345"/>
                <a:gd name="T73" fmla="*/ 1723 h 2341"/>
                <a:gd name="T74" fmla="*/ 55 w 1345"/>
                <a:gd name="T75" fmla="*/ 1786 h 2341"/>
                <a:gd name="T76" fmla="*/ 39 w 1345"/>
                <a:gd name="T77" fmla="*/ 1826 h 2341"/>
                <a:gd name="T78" fmla="*/ 31 w 1345"/>
                <a:gd name="T79" fmla="*/ 1889 h 2341"/>
                <a:gd name="T80" fmla="*/ 15 w 1345"/>
                <a:gd name="T81" fmla="*/ 1929 h 2341"/>
                <a:gd name="T82" fmla="*/ 31 w 1345"/>
                <a:gd name="T83" fmla="*/ 1984 h 2341"/>
                <a:gd name="T84" fmla="*/ 39 w 1345"/>
                <a:gd name="T85" fmla="*/ 2000 h 2341"/>
                <a:gd name="T86" fmla="*/ 774 w 1345"/>
                <a:gd name="T87" fmla="*/ 1968 h 2341"/>
                <a:gd name="T88" fmla="*/ 790 w 1345"/>
                <a:gd name="T89" fmla="*/ 1992 h 2341"/>
                <a:gd name="T90" fmla="*/ 759 w 1345"/>
                <a:gd name="T91" fmla="*/ 2118 h 2341"/>
                <a:gd name="T92" fmla="*/ 830 w 1345"/>
                <a:gd name="T93" fmla="*/ 2205 h 2341"/>
                <a:gd name="T94" fmla="*/ 917 w 1345"/>
                <a:gd name="T95" fmla="*/ 2340 h 2341"/>
                <a:gd name="T96" fmla="*/ 933 w 1345"/>
                <a:gd name="T97" fmla="*/ 2324 h 2341"/>
                <a:gd name="T98" fmla="*/ 988 w 1345"/>
                <a:gd name="T99" fmla="*/ 2261 h 2341"/>
                <a:gd name="T100" fmla="*/ 1059 w 1345"/>
                <a:gd name="T101" fmla="*/ 2245 h 2341"/>
                <a:gd name="T102" fmla="*/ 1154 w 1345"/>
                <a:gd name="T103" fmla="*/ 2205 h 2341"/>
                <a:gd name="T104" fmla="*/ 1265 w 1345"/>
                <a:gd name="T105" fmla="*/ 2213 h 2341"/>
                <a:gd name="T106" fmla="*/ 1328 w 1345"/>
                <a:gd name="T107" fmla="*/ 2213 h 2341"/>
                <a:gd name="T108" fmla="*/ 1344 w 1345"/>
                <a:gd name="T109" fmla="*/ 2205 h 2341"/>
                <a:gd name="T110" fmla="*/ 1257 w 1345"/>
                <a:gd name="T111" fmla="*/ 1541 h 2341"/>
                <a:gd name="T112" fmla="*/ 1273 w 1345"/>
                <a:gd name="T113" fmla="*/ 87 h 2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5" h="2341">
                  <a:moveTo>
                    <a:pt x="1273" y="87"/>
                  </a:moveTo>
                  <a:lnTo>
                    <a:pt x="1273" y="87"/>
                  </a:lnTo>
                  <a:cubicBezTo>
                    <a:pt x="1273" y="71"/>
                    <a:pt x="1288" y="63"/>
                    <a:pt x="1257" y="39"/>
                  </a:cubicBezTo>
                  <a:cubicBezTo>
                    <a:pt x="1249" y="31"/>
                    <a:pt x="1241" y="15"/>
                    <a:pt x="1233" y="0"/>
                  </a:cubicBezTo>
                  <a:cubicBezTo>
                    <a:pt x="940" y="31"/>
                    <a:pt x="664" y="55"/>
                    <a:pt x="450" y="63"/>
                  </a:cubicBezTo>
                  <a:cubicBezTo>
                    <a:pt x="450" y="63"/>
                    <a:pt x="427" y="71"/>
                    <a:pt x="427" y="110"/>
                  </a:cubicBezTo>
                  <a:cubicBezTo>
                    <a:pt x="427" y="142"/>
                    <a:pt x="427" y="134"/>
                    <a:pt x="411" y="142"/>
                  </a:cubicBezTo>
                  <a:cubicBezTo>
                    <a:pt x="395" y="142"/>
                    <a:pt x="371" y="142"/>
                    <a:pt x="363" y="174"/>
                  </a:cubicBezTo>
                  <a:cubicBezTo>
                    <a:pt x="363" y="205"/>
                    <a:pt x="355" y="261"/>
                    <a:pt x="340" y="276"/>
                  </a:cubicBezTo>
                  <a:cubicBezTo>
                    <a:pt x="324" y="292"/>
                    <a:pt x="324" y="316"/>
                    <a:pt x="324" y="348"/>
                  </a:cubicBezTo>
                  <a:cubicBezTo>
                    <a:pt x="324" y="371"/>
                    <a:pt x="316" y="387"/>
                    <a:pt x="284" y="395"/>
                  </a:cubicBezTo>
                  <a:cubicBezTo>
                    <a:pt x="253" y="403"/>
                    <a:pt x="213" y="426"/>
                    <a:pt x="213" y="458"/>
                  </a:cubicBezTo>
                  <a:cubicBezTo>
                    <a:pt x="221" y="482"/>
                    <a:pt x="229" y="490"/>
                    <a:pt x="213" y="498"/>
                  </a:cubicBezTo>
                  <a:cubicBezTo>
                    <a:pt x="205" y="514"/>
                    <a:pt x="205" y="521"/>
                    <a:pt x="213" y="529"/>
                  </a:cubicBezTo>
                  <a:cubicBezTo>
                    <a:pt x="221" y="545"/>
                    <a:pt x="213" y="561"/>
                    <a:pt x="190" y="561"/>
                  </a:cubicBezTo>
                  <a:cubicBezTo>
                    <a:pt x="166" y="561"/>
                    <a:pt x="150" y="561"/>
                    <a:pt x="150" y="593"/>
                  </a:cubicBezTo>
                  <a:cubicBezTo>
                    <a:pt x="158" y="624"/>
                    <a:pt x="181" y="664"/>
                    <a:pt x="150" y="672"/>
                  </a:cubicBezTo>
                  <a:cubicBezTo>
                    <a:pt x="126" y="688"/>
                    <a:pt x="126" y="719"/>
                    <a:pt x="126" y="735"/>
                  </a:cubicBezTo>
                  <a:cubicBezTo>
                    <a:pt x="126" y="759"/>
                    <a:pt x="142" y="790"/>
                    <a:pt x="126" y="806"/>
                  </a:cubicBezTo>
                  <a:cubicBezTo>
                    <a:pt x="110" y="822"/>
                    <a:pt x="118" y="846"/>
                    <a:pt x="142" y="869"/>
                  </a:cubicBezTo>
                  <a:cubicBezTo>
                    <a:pt x="166" y="901"/>
                    <a:pt x="174" y="909"/>
                    <a:pt x="166" y="932"/>
                  </a:cubicBezTo>
                  <a:cubicBezTo>
                    <a:pt x="158" y="956"/>
                    <a:pt x="150" y="972"/>
                    <a:pt x="158" y="988"/>
                  </a:cubicBezTo>
                  <a:cubicBezTo>
                    <a:pt x="174" y="1012"/>
                    <a:pt x="142" y="996"/>
                    <a:pt x="158" y="1043"/>
                  </a:cubicBezTo>
                  <a:cubicBezTo>
                    <a:pt x="166" y="1091"/>
                    <a:pt x="181" y="1091"/>
                    <a:pt x="190" y="1106"/>
                  </a:cubicBezTo>
                  <a:cubicBezTo>
                    <a:pt x="190" y="1130"/>
                    <a:pt x="150" y="1162"/>
                    <a:pt x="166" y="1178"/>
                  </a:cubicBezTo>
                  <a:cubicBezTo>
                    <a:pt x="181" y="1193"/>
                    <a:pt x="158" y="1265"/>
                    <a:pt x="205" y="1257"/>
                  </a:cubicBezTo>
                  <a:cubicBezTo>
                    <a:pt x="205" y="1257"/>
                    <a:pt x="221" y="1280"/>
                    <a:pt x="213" y="1296"/>
                  </a:cubicBezTo>
                  <a:cubicBezTo>
                    <a:pt x="205" y="1320"/>
                    <a:pt x="190" y="1320"/>
                    <a:pt x="221" y="1336"/>
                  </a:cubicBezTo>
                  <a:cubicBezTo>
                    <a:pt x="261" y="1352"/>
                    <a:pt x="276" y="1375"/>
                    <a:pt x="253" y="1383"/>
                  </a:cubicBezTo>
                  <a:cubicBezTo>
                    <a:pt x="237" y="1383"/>
                    <a:pt x="126" y="1407"/>
                    <a:pt x="166" y="1431"/>
                  </a:cubicBezTo>
                  <a:cubicBezTo>
                    <a:pt x="213" y="1454"/>
                    <a:pt x="229" y="1446"/>
                    <a:pt x="221" y="1470"/>
                  </a:cubicBezTo>
                  <a:cubicBezTo>
                    <a:pt x="221" y="1494"/>
                    <a:pt x="181" y="1557"/>
                    <a:pt x="174" y="1565"/>
                  </a:cubicBezTo>
                  <a:cubicBezTo>
                    <a:pt x="158" y="1573"/>
                    <a:pt x="134" y="1565"/>
                    <a:pt x="142" y="1596"/>
                  </a:cubicBezTo>
                  <a:cubicBezTo>
                    <a:pt x="142" y="1628"/>
                    <a:pt x="142" y="1636"/>
                    <a:pt x="134" y="1644"/>
                  </a:cubicBezTo>
                  <a:cubicBezTo>
                    <a:pt x="126" y="1644"/>
                    <a:pt x="95" y="1636"/>
                    <a:pt x="103" y="1660"/>
                  </a:cubicBezTo>
                  <a:cubicBezTo>
                    <a:pt x="103" y="1676"/>
                    <a:pt x="118" y="1699"/>
                    <a:pt x="103" y="1699"/>
                  </a:cubicBezTo>
                  <a:cubicBezTo>
                    <a:pt x="87" y="1707"/>
                    <a:pt x="63" y="1699"/>
                    <a:pt x="63" y="1723"/>
                  </a:cubicBezTo>
                  <a:cubicBezTo>
                    <a:pt x="63" y="1747"/>
                    <a:pt x="63" y="1786"/>
                    <a:pt x="55" y="1786"/>
                  </a:cubicBezTo>
                  <a:cubicBezTo>
                    <a:pt x="47" y="1786"/>
                    <a:pt x="31" y="1810"/>
                    <a:pt x="39" y="1826"/>
                  </a:cubicBezTo>
                  <a:cubicBezTo>
                    <a:pt x="47" y="1842"/>
                    <a:pt x="47" y="1881"/>
                    <a:pt x="31" y="1889"/>
                  </a:cubicBezTo>
                  <a:cubicBezTo>
                    <a:pt x="23" y="1897"/>
                    <a:pt x="0" y="1913"/>
                    <a:pt x="15" y="1929"/>
                  </a:cubicBezTo>
                  <a:cubicBezTo>
                    <a:pt x="31" y="1952"/>
                    <a:pt x="39" y="1976"/>
                    <a:pt x="31" y="1984"/>
                  </a:cubicBezTo>
                  <a:cubicBezTo>
                    <a:pt x="23" y="1992"/>
                    <a:pt x="15" y="2000"/>
                    <a:pt x="39" y="2000"/>
                  </a:cubicBezTo>
                  <a:cubicBezTo>
                    <a:pt x="55" y="2008"/>
                    <a:pt x="774" y="1968"/>
                    <a:pt x="774" y="1968"/>
                  </a:cubicBezTo>
                  <a:cubicBezTo>
                    <a:pt x="774" y="1968"/>
                    <a:pt x="806" y="1976"/>
                    <a:pt x="790" y="1992"/>
                  </a:cubicBezTo>
                  <a:cubicBezTo>
                    <a:pt x="782" y="2008"/>
                    <a:pt x="719" y="2063"/>
                    <a:pt x="759" y="2118"/>
                  </a:cubicBezTo>
                  <a:cubicBezTo>
                    <a:pt x="798" y="2174"/>
                    <a:pt x="822" y="2174"/>
                    <a:pt x="830" y="2205"/>
                  </a:cubicBezTo>
                  <a:cubicBezTo>
                    <a:pt x="846" y="2245"/>
                    <a:pt x="909" y="2332"/>
                    <a:pt x="917" y="2340"/>
                  </a:cubicBezTo>
                  <a:cubicBezTo>
                    <a:pt x="917" y="2340"/>
                    <a:pt x="925" y="2332"/>
                    <a:pt x="933" y="2324"/>
                  </a:cubicBezTo>
                  <a:cubicBezTo>
                    <a:pt x="956" y="2292"/>
                    <a:pt x="964" y="2284"/>
                    <a:pt x="988" y="2261"/>
                  </a:cubicBezTo>
                  <a:cubicBezTo>
                    <a:pt x="1012" y="2237"/>
                    <a:pt x="1035" y="2261"/>
                    <a:pt x="1059" y="2245"/>
                  </a:cubicBezTo>
                  <a:cubicBezTo>
                    <a:pt x="1091" y="2229"/>
                    <a:pt x="1122" y="2189"/>
                    <a:pt x="1154" y="2205"/>
                  </a:cubicBezTo>
                  <a:cubicBezTo>
                    <a:pt x="1193" y="2213"/>
                    <a:pt x="1241" y="2229"/>
                    <a:pt x="1265" y="2213"/>
                  </a:cubicBezTo>
                  <a:cubicBezTo>
                    <a:pt x="1296" y="2197"/>
                    <a:pt x="1304" y="2237"/>
                    <a:pt x="1328" y="2213"/>
                  </a:cubicBezTo>
                  <a:cubicBezTo>
                    <a:pt x="1336" y="2213"/>
                    <a:pt x="1336" y="2213"/>
                    <a:pt x="1344" y="2205"/>
                  </a:cubicBezTo>
                  <a:cubicBezTo>
                    <a:pt x="1257" y="1541"/>
                    <a:pt x="1257" y="1541"/>
                    <a:pt x="1257" y="1541"/>
                  </a:cubicBezTo>
                  <a:cubicBezTo>
                    <a:pt x="1257" y="1541"/>
                    <a:pt x="1273" y="102"/>
                    <a:pt x="1273" y="87"/>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0" name="Freeform 406"/>
            <p:cNvSpPr>
              <a:spLocks noChangeArrowheads="1"/>
            </p:cNvSpPr>
            <p:nvPr/>
          </p:nvSpPr>
          <p:spPr bwMode="auto">
            <a:xfrm>
              <a:off x="13315377" y="7082159"/>
              <a:ext cx="707387" cy="1236191"/>
            </a:xfrm>
            <a:custGeom>
              <a:avLst/>
              <a:gdLst>
                <a:gd name="T0" fmla="*/ 893 w 1345"/>
                <a:gd name="T1" fmla="*/ 2324 h 2349"/>
                <a:gd name="T2" fmla="*/ 790 w 1345"/>
                <a:gd name="T3" fmla="*/ 1992 h 2349"/>
                <a:gd name="T4" fmla="*/ 47 w 1345"/>
                <a:gd name="T5" fmla="*/ 2008 h 2349"/>
                <a:gd name="T6" fmla="*/ 23 w 1345"/>
                <a:gd name="T7" fmla="*/ 1984 h 2349"/>
                <a:gd name="T8" fmla="*/ 39 w 1345"/>
                <a:gd name="T9" fmla="*/ 1881 h 2349"/>
                <a:gd name="T10" fmla="*/ 55 w 1345"/>
                <a:gd name="T11" fmla="*/ 1747 h 2349"/>
                <a:gd name="T12" fmla="*/ 103 w 1345"/>
                <a:gd name="T13" fmla="*/ 1683 h 2349"/>
                <a:gd name="T14" fmla="*/ 134 w 1345"/>
                <a:gd name="T15" fmla="*/ 1636 h 2349"/>
                <a:gd name="T16" fmla="*/ 221 w 1345"/>
                <a:gd name="T17" fmla="*/ 1470 h 2349"/>
                <a:gd name="T18" fmla="*/ 237 w 1345"/>
                <a:gd name="T19" fmla="*/ 1383 h 2349"/>
                <a:gd name="T20" fmla="*/ 197 w 1345"/>
                <a:gd name="T21" fmla="*/ 1328 h 2349"/>
                <a:gd name="T22" fmla="*/ 166 w 1345"/>
                <a:gd name="T23" fmla="*/ 1209 h 2349"/>
                <a:gd name="T24" fmla="*/ 174 w 1345"/>
                <a:gd name="T25" fmla="*/ 1099 h 2349"/>
                <a:gd name="T26" fmla="*/ 158 w 1345"/>
                <a:gd name="T27" fmla="*/ 948 h 2349"/>
                <a:gd name="T28" fmla="*/ 126 w 1345"/>
                <a:gd name="T29" fmla="*/ 806 h 2349"/>
                <a:gd name="T30" fmla="*/ 158 w 1345"/>
                <a:gd name="T31" fmla="*/ 624 h 2349"/>
                <a:gd name="T32" fmla="*/ 190 w 1345"/>
                <a:gd name="T33" fmla="*/ 561 h 2349"/>
                <a:gd name="T34" fmla="*/ 213 w 1345"/>
                <a:gd name="T35" fmla="*/ 498 h 2349"/>
                <a:gd name="T36" fmla="*/ 316 w 1345"/>
                <a:gd name="T37" fmla="*/ 348 h 2349"/>
                <a:gd name="T38" fmla="*/ 403 w 1345"/>
                <a:gd name="T39" fmla="*/ 134 h 2349"/>
                <a:gd name="T40" fmla="*/ 450 w 1345"/>
                <a:gd name="T41" fmla="*/ 63 h 2349"/>
                <a:gd name="T42" fmla="*/ 1233 w 1345"/>
                <a:gd name="T43" fmla="*/ 0 h 2349"/>
                <a:gd name="T44" fmla="*/ 1265 w 1345"/>
                <a:gd name="T45" fmla="*/ 1541 h 2349"/>
                <a:gd name="T46" fmla="*/ 1312 w 1345"/>
                <a:gd name="T47" fmla="*/ 2229 h 2349"/>
                <a:gd name="T48" fmla="*/ 1233 w 1345"/>
                <a:gd name="T49" fmla="*/ 2229 h 2349"/>
                <a:gd name="T50" fmla="*/ 1067 w 1345"/>
                <a:gd name="T51" fmla="*/ 2245 h 2349"/>
                <a:gd name="T52" fmla="*/ 964 w 1345"/>
                <a:gd name="T53" fmla="*/ 2292 h 2349"/>
                <a:gd name="T54" fmla="*/ 774 w 1345"/>
                <a:gd name="T55" fmla="*/ 1960 h 2349"/>
                <a:gd name="T56" fmla="*/ 798 w 1345"/>
                <a:gd name="T57" fmla="*/ 1992 h 2349"/>
                <a:gd name="T58" fmla="*/ 838 w 1345"/>
                <a:gd name="T59" fmla="*/ 2205 h 2349"/>
                <a:gd name="T60" fmla="*/ 956 w 1345"/>
                <a:gd name="T61" fmla="*/ 2292 h 2349"/>
                <a:gd name="T62" fmla="*/ 1035 w 1345"/>
                <a:gd name="T63" fmla="*/ 2245 h 2349"/>
                <a:gd name="T64" fmla="*/ 1162 w 1345"/>
                <a:gd name="T65" fmla="*/ 2197 h 2349"/>
                <a:gd name="T66" fmla="*/ 1296 w 1345"/>
                <a:gd name="T67" fmla="*/ 2213 h 2349"/>
                <a:gd name="T68" fmla="*/ 1257 w 1345"/>
                <a:gd name="T69" fmla="*/ 1541 h 2349"/>
                <a:gd name="T70" fmla="*/ 1233 w 1345"/>
                <a:gd name="T71" fmla="*/ 8 h 2349"/>
                <a:gd name="T72" fmla="*/ 411 w 1345"/>
                <a:gd name="T73" fmla="*/ 142 h 2349"/>
                <a:gd name="T74" fmla="*/ 340 w 1345"/>
                <a:gd name="T75" fmla="*/ 276 h 2349"/>
                <a:gd name="T76" fmla="*/ 221 w 1345"/>
                <a:gd name="T77" fmla="*/ 474 h 2349"/>
                <a:gd name="T78" fmla="*/ 221 w 1345"/>
                <a:gd name="T79" fmla="*/ 553 h 2349"/>
                <a:gd name="T80" fmla="*/ 158 w 1345"/>
                <a:gd name="T81" fmla="*/ 593 h 2349"/>
                <a:gd name="T82" fmla="*/ 134 w 1345"/>
                <a:gd name="T83" fmla="*/ 759 h 2349"/>
                <a:gd name="T84" fmla="*/ 174 w 1345"/>
                <a:gd name="T85" fmla="*/ 932 h 2349"/>
                <a:gd name="T86" fmla="*/ 158 w 1345"/>
                <a:gd name="T87" fmla="*/ 1043 h 2349"/>
                <a:gd name="T88" fmla="*/ 166 w 1345"/>
                <a:gd name="T89" fmla="*/ 1178 h 2349"/>
                <a:gd name="T90" fmla="*/ 205 w 1345"/>
                <a:gd name="T91" fmla="*/ 1257 h 2349"/>
                <a:gd name="T92" fmla="*/ 229 w 1345"/>
                <a:gd name="T93" fmla="*/ 1336 h 2349"/>
                <a:gd name="T94" fmla="*/ 158 w 1345"/>
                <a:gd name="T95" fmla="*/ 1415 h 2349"/>
                <a:gd name="T96" fmla="*/ 174 w 1345"/>
                <a:gd name="T97" fmla="*/ 1565 h 2349"/>
                <a:gd name="T98" fmla="*/ 126 w 1345"/>
                <a:gd name="T99" fmla="*/ 1644 h 2349"/>
                <a:gd name="T100" fmla="*/ 103 w 1345"/>
                <a:gd name="T101" fmla="*/ 1707 h 2349"/>
                <a:gd name="T102" fmla="*/ 55 w 1345"/>
                <a:gd name="T103" fmla="*/ 1794 h 2349"/>
                <a:gd name="T104" fmla="*/ 39 w 1345"/>
                <a:gd name="T105" fmla="*/ 1897 h 2349"/>
                <a:gd name="T106" fmla="*/ 31 w 1345"/>
                <a:gd name="T107" fmla="*/ 1984 h 2349"/>
                <a:gd name="T108" fmla="*/ 767 w 1345"/>
                <a:gd name="T109" fmla="*/ 1960 h 2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5" h="2349">
                  <a:moveTo>
                    <a:pt x="909" y="2348"/>
                  </a:moveTo>
                  <a:lnTo>
                    <a:pt x="909" y="2348"/>
                  </a:lnTo>
                  <a:cubicBezTo>
                    <a:pt x="909" y="2340"/>
                    <a:pt x="909" y="2340"/>
                    <a:pt x="909" y="2340"/>
                  </a:cubicBezTo>
                  <a:cubicBezTo>
                    <a:pt x="909" y="2340"/>
                    <a:pt x="901" y="2332"/>
                    <a:pt x="893" y="2324"/>
                  </a:cubicBezTo>
                  <a:cubicBezTo>
                    <a:pt x="877" y="2292"/>
                    <a:pt x="838" y="2237"/>
                    <a:pt x="830" y="2213"/>
                  </a:cubicBezTo>
                  <a:cubicBezTo>
                    <a:pt x="822" y="2189"/>
                    <a:pt x="814" y="2182"/>
                    <a:pt x="798" y="2174"/>
                  </a:cubicBezTo>
                  <a:cubicBezTo>
                    <a:pt x="790" y="2158"/>
                    <a:pt x="774" y="2150"/>
                    <a:pt x="759" y="2118"/>
                  </a:cubicBezTo>
                  <a:cubicBezTo>
                    <a:pt x="711" y="2063"/>
                    <a:pt x="767" y="2008"/>
                    <a:pt x="790" y="1992"/>
                  </a:cubicBezTo>
                  <a:lnTo>
                    <a:pt x="790" y="1992"/>
                  </a:lnTo>
                  <a:cubicBezTo>
                    <a:pt x="798" y="1984"/>
                    <a:pt x="790" y="1984"/>
                    <a:pt x="790" y="1984"/>
                  </a:cubicBezTo>
                  <a:cubicBezTo>
                    <a:pt x="790" y="1976"/>
                    <a:pt x="782" y="1968"/>
                    <a:pt x="767" y="1968"/>
                  </a:cubicBezTo>
                  <a:cubicBezTo>
                    <a:pt x="751" y="1968"/>
                    <a:pt x="118" y="2008"/>
                    <a:pt x="47" y="2008"/>
                  </a:cubicBezTo>
                  <a:cubicBezTo>
                    <a:pt x="39" y="2008"/>
                    <a:pt x="39" y="2008"/>
                    <a:pt x="39" y="2008"/>
                  </a:cubicBezTo>
                  <a:cubicBezTo>
                    <a:pt x="23" y="2008"/>
                    <a:pt x="23" y="2000"/>
                    <a:pt x="23" y="2000"/>
                  </a:cubicBezTo>
                  <a:cubicBezTo>
                    <a:pt x="15" y="1992"/>
                    <a:pt x="23" y="1992"/>
                    <a:pt x="23" y="1984"/>
                  </a:cubicBezTo>
                  <a:lnTo>
                    <a:pt x="23" y="1984"/>
                  </a:lnTo>
                  <a:cubicBezTo>
                    <a:pt x="31" y="1976"/>
                    <a:pt x="23" y="1952"/>
                    <a:pt x="8" y="1936"/>
                  </a:cubicBezTo>
                  <a:cubicBezTo>
                    <a:pt x="8" y="1929"/>
                    <a:pt x="0" y="1921"/>
                    <a:pt x="8" y="1913"/>
                  </a:cubicBezTo>
                  <a:cubicBezTo>
                    <a:pt x="8" y="1897"/>
                    <a:pt x="23" y="1889"/>
                    <a:pt x="31" y="1889"/>
                  </a:cubicBezTo>
                  <a:cubicBezTo>
                    <a:pt x="39" y="1889"/>
                    <a:pt x="39" y="1881"/>
                    <a:pt x="39" y="1881"/>
                  </a:cubicBezTo>
                  <a:cubicBezTo>
                    <a:pt x="47" y="1865"/>
                    <a:pt x="39" y="1834"/>
                    <a:pt x="39" y="1826"/>
                  </a:cubicBezTo>
                  <a:cubicBezTo>
                    <a:pt x="31" y="1818"/>
                    <a:pt x="31" y="1810"/>
                    <a:pt x="39" y="1802"/>
                  </a:cubicBezTo>
                  <a:cubicBezTo>
                    <a:pt x="39" y="1794"/>
                    <a:pt x="47" y="1786"/>
                    <a:pt x="55" y="1786"/>
                  </a:cubicBezTo>
                  <a:cubicBezTo>
                    <a:pt x="63" y="1786"/>
                    <a:pt x="55" y="1763"/>
                    <a:pt x="55" y="1747"/>
                  </a:cubicBezTo>
                  <a:cubicBezTo>
                    <a:pt x="55" y="1739"/>
                    <a:pt x="55" y="1731"/>
                    <a:pt x="55" y="1723"/>
                  </a:cubicBezTo>
                  <a:cubicBezTo>
                    <a:pt x="55" y="1707"/>
                    <a:pt x="79" y="1699"/>
                    <a:pt x="95" y="1699"/>
                  </a:cubicBezTo>
                  <a:lnTo>
                    <a:pt x="103" y="1699"/>
                  </a:lnTo>
                  <a:cubicBezTo>
                    <a:pt x="103" y="1699"/>
                    <a:pt x="103" y="1691"/>
                    <a:pt x="103" y="1683"/>
                  </a:cubicBezTo>
                  <a:cubicBezTo>
                    <a:pt x="103" y="1676"/>
                    <a:pt x="95" y="1668"/>
                    <a:pt x="95" y="1660"/>
                  </a:cubicBezTo>
                  <a:cubicBezTo>
                    <a:pt x="95" y="1652"/>
                    <a:pt x="95" y="1644"/>
                    <a:pt x="103" y="1644"/>
                  </a:cubicBezTo>
                  <a:cubicBezTo>
                    <a:pt x="103" y="1636"/>
                    <a:pt x="118" y="1636"/>
                    <a:pt x="126" y="1636"/>
                  </a:cubicBezTo>
                  <a:cubicBezTo>
                    <a:pt x="126" y="1636"/>
                    <a:pt x="126" y="1636"/>
                    <a:pt x="134" y="1636"/>
                  </a:cubicBezTo>
                  <a:cubicBezTo>
                    <a:pt x="142" y="1636"/>
                    <a:pt x="142" y="1620"/>
                    <a:pt x="134" y="1596"/>
                  </a:cubicBezTo>
                  <a:cubicBezTo>
                    <a:pt x="126" y="1573"/>
                    <a:pt x="142" y="1573"/>
                    <a:pt x="158" y="1565"/>
                  </a:cubicBezTo>
                  <a:lnTo>
                    <a:pt x="166" y="1565"/>
                  </a:lnTo>
                  <a:cubicBezTo>
                    <a:pt x="181" y="1557"/>
                    <a:pt x="213" y="1494"/>
                    <a:pt x="221" y="1470"/>
                  </a:cubicBezTo>
                  <a:cubicBezTo>
                    <a:pt x="221" y="1454"/>
                    <a:pt x="221" y="1454"/>
                    <a:pt x="205" y="1446"/>
                  </a:cubicBezTo>
                  <a:cubicBezTo>
                    <a:pt x="197" y="1446"/>
                    <a:pt x="181" y="1438"/>
                    <a:pt x="166" y="1431"/>
                  </a:cubicBezTo>
                  <a:cubicBezTo>
                    <a:pt x="166" y="1431"/>
                    <a:pt x="150" y="1423"/>
                    <a:pt x="158" y="1415"/>
                  </a:cubicBezTo>
                  <a:cubicBezTo>
                    <a:pt x="158" y="1399"/>
                    <a:pt x="190" y="1391"/>
                    <a:pt x="237" y="1383"/>
                  </a:cubicBezTo>
                  <a:cubicBezTo>
                    <a:pt x="245" y="1383"/>
                    <a:pt x="253" y="1375"/>
                    <a:pt x="253" y="1375"/>
                  </a:cubicBezTo>
                  <a:cubicBezTo>
                    <a:pt x="261" y="1375"/>
                    <a:pt x="261" y="1375"/>
                    <a:pt x="261" y="1375"/>
                  </a:cubicBezTo>
                  <a:cubicBezTo>
                    <a:pt x="261" y="1367"/>
                    <a:pt x="253" y="1352"/>
                    <a:pt x="221" y="1343"/>
                  </a:cubicBezTo>
                  <a:cubicBezTo>
                    <a:pt x="205" y="1336"/>
                    <a:pt x="197" y="1328"/>
                    <a:pt x="197" y="1328"/>
                  </a:cubicBezTo>
                  <a:cubicBezTo>
                    <a:pt x="197" y="1320"/>
                    <a:pt x="197" y="1312"/>
                    <a:pt x="205" y="1312"/>
                  </a:cubicBezTo>
                  <a:cubicBezTo>
                    <a:pt x="205" y="1304"/>
                    <a:pt x="205" y="1304"/>
                    <a:pt x="213" y="1296"/>
                  </a:cubicBezTo>
                  <a:cubicBezTo>
                    <a:pt x="213" y="1280"/>
                    <a:pt x="205" y="1265"/>
                    <a:pt x="197" y="1265"/>
                  </a:cubicBezTo>
                  <a:cubicBezTo>
                    <a:pt x="174" y="1265"/>
                    <a:pt x="166" y="1233"/>
                    <a:pt x="166" y="1209"/>
                  </a:cubicBezTo>
                  <a:cubicBezTo>
                    <a:pt x="166" y="1201"/>
                    <a:pt x="166" y="1185"/>
                    <a:pt x="166" y="1178"/>
                  </a:cubicBezTo>
                  <a:cubicBezTo>
                    <a:pt x="150" y="1170"/>
                    <a:pt x="166" y="1154"/>
                    <a:pt x="174" y="1138"/>
                  </a:cubicBezTo>
                  <a:cubicBezTo>
                    <a:pt x="181" y="1130"/>
                    <a:pt x="181" y="1114"/>
                    <a:pt x="181" y="1106"/>
                  </a:cubicBezTo>
                  <a:lnTo>
                    <a:pt x="174" y="1099"/>
                  </a:lnTo>
                  <a:cubicBezTo>
                    <a:pt x="166" y="1091"/>
                    <a:pt x="158" y="1075"/>
                    <a:pt x="150" y="1043"/>
                  </a:cubicBezTo>
                  <a:cubicBezTo>
                    <a:pt x="142" y="1019"/>
                    <a:pt x="150" y="1012"/>
                    <a:pt x="158" y="1004"/>
                  </a:cubicBezTo>
                  <a:lnTo>
                    <a:pt x="158" y="996"/>
                  </a:lnTo>
                  <a:cubicBezTo>
                    <a:pt x="150" y="972"/>
                    <a:pt x="150" y="964"/>
                    <a:pt x="158" y="948"/>
                  </a:cubicBezTo>
                  <a:cubicBezTo>
                    <a:pt x="158" y="941"/>
                    <a:pt x="166" y="941"/>
                    <a:pt x="166" y="932"/>
                  </a:cubicBezTo>
                  <a:cubicBezTo>
                    <a:pt x="174" y="917"/>
                    <a:pt x="166" y="909"/>
                    <a:pt x="150" y="893"/>
                  </a:cubicBezTo>
                  <a:cubicBezTo>
                    <a:pt x="150" y="885"/>
                    <a:pt x="142" y="877"/>
                    <a:pt x="134" y="877"/>
                  </a:cubicBezTo>
                  <a:cubicBezTo>
                    <a:pt x="103" y="830"/>
                    <a:pt x="110" y="814"/>
                    <a:pt x="126" y="806"/>
                  </a:cubicBezTo>
                  <a:cubicBezTo>
                    <a:pt x="134" y="798"/>
                    <a:pt x="126" y="774"/>
                    <a:pt x="126" y="759"/>
                  </a:cubicBezTo>
                  <a:cubicBezTo>
                    <a:pt x="118" y="751"/>
                    <a:pt x="118" y="743"/>
                    <a:pt x="118" y="735"/>
                  </a:cubicBezTo>
                  <a:cubicBezTo>
                    <a:pt x="118" y="727"/>
                    <a:pt x="118" y="688"/>
                    <a:pt x="150" y="672"/>
                  </a:cubicBezTo>
                  <a:cubicBezTo>
                    <a:pt x="166" y="664"/>
                    <a:pt x="166" y="648"/>
                    <a:pt x="158" y="624"/>
                  </a:cubicBezTo>
                  <a:cubicBezTo>
                    <a:pt x="150" y="616"/>
                    <a:pt x="150" y="601"/>
                    <a:pt x="150" y="593"/>
                  </a:cubicBezTo>
                  <a:cubicBezTo>
                    <a:pt x="150" y="585"/>
                    <a:pt x="150" y="569"/>
                    <a:pt x="150" y="569"/>
                  </a:cubicBezTo>
                  <a:cubicBezTo>
                    <a:pt x="158" y="561"/>
                    <a:pt x="174" y="561"/>
                    <a:pt x="181" y="561"/>
                  </a:cubicBezTo>
                  <a:cubicBezTo>
                    <a:pt x="190" y="561"/>
                    <a:pt x="190" y="561"/>
                    <a:pt x="190" y="561"/>
                  </a:cubicBezTo>
                  <a:cubicBezTo>
                    <a:pt x="205" y="561"/>
                    <a:pt x="205" y="553"/>
                    <a:pt x="213" y="545"/>
                  </a:cubicBezTo>
                  <a:lnTo>
                    <a:pt x="213" y="537"/>
                  </a:lnTo>
                  <a:cubicBezTo>
                    <a:pt x="205" y="529"/>
                    <a:pt x="205" y="521"/>
                    <a:pt x="205" y="521"/>
                  </a:cubicBezTo>
                  <a:cubicBezTo>
                    <a:pt x="205" y="514"/>
                    <a:pt x="205" y="506"/>
                    <a:pt x="213" y="498"/>
                  </a:cubicBezTo>
                  <a:cubicBezTo>
                    <a:pt x="221" y="490"/>
                    <a:pt x="221" y="490"/>
                    <a:pt x="213" y="474"/>
                  </a:cubicBezTo>
                  <a:cubicBezTo>
                    <a:pt x="213" y="466"/>
                    <a:pt x="213" y="466"/>
                    <a:pt x="213" y="458"/>
                  </a:cubicBezTo>
                  <a:cubicBezTo>
                    <a:pt x="205" y="419"/>
                    <a:pt x="276" y="395"/>
                    <a:pt x="284" y="395"/>
                  </a:cubicBezTo>
                  <a:cubicBezTo>
                    <a:pt x="316" y="387"/>
                    <a:pt x="316" y="371"/>
                    <a:pt x="316" y="348"/>
                  </a:cubicBezTo>
                  <a:cubicBezTo>
                    <a:pt x="316" y="316"/>
                    <a:pt x="316" y="284"/>
                    <a:pt x="340" y="276"/>
                  </a:cubicBezTo>
                  <a:cubicBezTo>
                    <a:pt x="355" y="261"/>
                    <a:pt x="355" y="221"/>
                    <a:pt x="363" y="189"/>
                  </a:cubicBezTo>
                  <a:cubicBezTo>
                    <a:pt x="363" y="182"/>
                    <a:pt x="363" y="174"/>
                    <a:pt x="363" y="174"/>
                  </a:cubicBezTo>
                  <a:cubicBezTo>
                    <a:pt x="363" y="142"/>
                    <a:pt x="387" y="134"/>
                    <a:pt x="403" y="134"/>
                  </a:cubicBezTo>
                  <a:cubicBezTo>
                    <a:pt x="403" y="134"/>
                    <a:pt x="403" y="134"/>
                    <a:pt x="411" y="134"/>
                  </a:cubicBezTo>
                  <a:cubicBezTo>
                    <a:pt x="411" y="134"/>
                    <a:pt x="411" y="134"/>
                    <a:pt x="419" y="134"/>
                  </a:cubicBezTo>
                  <a:cubicBezTo>
                    <a:pt x="427" y="134"/>
                    <a:pt x="427" y="134"/>
                    <a:pt x="427" y="110"/>
                  </a:cubicBezTo>
                  <a:cubicBezTo>
                    <a:pt x="427" y="71"/>
                    <a:pt x="450" y="63"/>
                    <a:pt x="450" y="63"/>
                  </a:cubicBezTo>
                  <a:cubicBezTo>
                    <a:pt x="450" y="55"/>
                    <a:pt x="450" y="55"/>
                    <a:pt x="450" y="55"/>
                  </a:cubicBezTo>
                  <a:cubicBezTo>
                    <a:pt x="640" y="47"/>
                    <a:pt x="909" y="31"/>
                    <a:pt x="1233" y="0"/>
                  </a:cubicBezTo>
                  <a:lnTo>
                    <a:pt x="1233" y="0"/>
                  </a:lnTo>
                  <a:lnTo>
                    <a:pt x="1233" y="0"/>
                  </a:lnTo>
                  <a:cubicBezTo>
                    <a:pt x="1241" y="15"/>
                    <a:pt x="1249" y="31"/>
                    <a:pt x="1257" y="31"/>
                  </a:cubicBezTo>
                  <a:cubicBezTo>
                    <a:pt x="1288" y="55"/>
                    <a:pt x="1280" y="71"/>
                    <a:pt x="1280" y="79"/>
                  </a:cubicBezTo>
                  <a:lnTo>
                    <a:pt x="1280" y="87"/>
                  </a:lnTo>
                  <a:cubicBezTo>
                    <a:pt x="1280" y="102"/>
                    <a:pt x="1265" y="1525"/>
                    <a:pt x="1265" y="1541"/>
                  </a:cubicBezTo>
                  <a:cubicBezTo>
                    <a:pt x="1344" y="2213"/>
                    <a:pt x="1344" y="2213"/>
                    <a:pt x="1344" y="2213"/>
                  </a:cubicBezTo>
                  <a:lnTo>
                    <a:pt x="1344" y="2213"/>
                  </a:lnTo>
                  <a:cubicBezTo>
                    <a:pt x="1344" y="2213"/>
                    <a:pt x="1336" y="2213"/>
                    <a:pt x="1336" y="2221"/>
                  </a:cubicBezTo>
                  <a:cubicBezTo>
                    <a:pt x="1328" y="2221"/>
                    <a:pt x="1320" y="2229"/>
                    <a:pt x="1312" y="2229"/>
                  </a:cubicBezTo>
                  <a:cubicBezTo>
                    <a:pt x="1312" y="2229"/>
                    <a:pt x="1304" y="2221"/>
                    <a:pt x="1296" y="2221"/>
                  </a:cubicBezTo>
                  <a:cubicBezTo>
                    <a:pt x="1288" y="2213"/>
                    <a:pt x="1288" y="2213"/>
                    <a:pt x="1280" y="2213"/>
                  </a:cubicBezTo>
                  <a:cubicBezTo>
                    <a:pt x="1273" y="2213"/>
                    <a:pt x="1273" y="2213"/>
                    <a:pt x="1265" y="2213"/>
                  </a:cubicBezTo>
                  <a:cubicBezTo>
                    <a:pt x="1257" y="2221"/>
                    <a:pt x="1249" y="2229"/>
                    <a:pt x="1233" y="2229"/>
                  </a:cubicBezTo>
                  <a:cubicBezTo>
                    <a:pt x="1209" y="2229"/>
                    <a:pt x="1178" y="2213"/>
                    <a:pt x="1154" y="2205"/>
                  </a:cubicBezTo>
                  <a:lnTo>
                    <a:pt x="1146" y="2205"/>
                  </a:lnTo>
                  <a:cubicBezTo>
                    <a:pt x="1122" y="2205"/>
                    <a:pt x="1107" y="2221"/>
                    <a:pt x="1091" y="2229"/>
                  </a:cubicBezTo>
                  <a:cubicBezTo>
                    <a:pt x="1083" y="2237"/>
                    <a:pt x="1075" y="2245"/>
                    <a:pt x="1067" y="2245"/>
                  </a:cubicBezTo>
                  <a:cubicBezTo>
                    <a:pt x="1051" y="2253"/>
                    <a:pt x="1043" y="2253"/>
                    <a:pt x="1035" y="2253"/>
                  </a:cubicBezTo>
                  <a:lnTo>
                    <a:pt x="1027" y="2253"/>
                  </a:lnTo>
                  <a:cubicBezTo>
                    <a:pt x="1012" y="2253"/>
                    <a:pt x="1004" y="2253"/>
                    <a:pt x="988" y="2261"/>
                  </a:cubicBezTo>
                  <a:cubicBezTo>
                    <a:pt x="980" y="2276"/>
                    <a:pt x="972" y="2284"/>
                    <a:pt x="964" y="2292"/>
                  </a:cubicBezTo>
                  <a:cubicBezTo>
                    <a:pt x="956" y="2300"/>
                    <a:pt x="948" y="2316"/>
                    <a:pt x="933" y="2324"/>
                  </a:cubicBezTo>
                  <a:cubicBezTo>
                    <a:pt x="925" y="2332"/>
                    <a:pt x="917" y="2340"/>
                    <a:pt x="917" y="2340"/>
                  </a:cubicBezTo>
                  <a:lnTo>
                    <a:pt x="909" y="2348"/>
                  </a:lnTo>
                  <a:close/>
                  <a:moveTo>
                    <a:pt x="774" y="1960"/>
                  </a:moveTo>
                  <a:lnTo>
                    <a:pt x="774" y="1960"/>
                  </a:lnTo>
                  <a:lnTo>
                    <a:pt x="774" y="1960"/>
                  </a:lnTo>
                  <a:cubicBezTo>
                    <a:pt x="774" y="1960"/>
                    <a:pt x="798" y="1968"/>
                    <a:pt x="798" y="1984"/>
                  </a:cubicBezTo>
                  <a:lnTo>
                    <a:pt x="798" y="1992"/>
                  </a:lnTo>
                  <a:cubicBezTo>
                    <a:pt x="790" y="2000"/>
                    <a:pt x="790" y="2000"/>
                    <a:pt x="790" y="2000"/>
                  </a:cubicBezTo>
                  <a:cubicBezTo>
                    <a:pt x="774" y="2016"/>
                    <a:pt x="719" y="2063"/>
                    <a:pt x="759" y="2118"/>
                  </a:cubicBezTo>
                  <a:cubicBezTo>
                    <a:pt x="782" y="2142"/>
                    <a:pt x="790" y="2158"/>
                    <a:pt x="806" y="2166"/>
                  </a:cubicBezTo>
                  <a:cubicBezTo>
                    <a:pt x="822" y="2174"/>
                    <a:pt x="830" y="2189"/>
                    <a:pt x="838" y="2205"/>
                  </a:cubicBezTo>
                  <a:cubicBezTo>
                    <a:pt x="846" y="2237"/>
                    <a:pt x="885" y="2292"/>
                    <a:pt x="901" y="2316"/>
                  </a:cubicBezTo>
                  <a:cubicBezTo>
                    <a:pt x="909" y="2324"/>
                    <a:pt x="909" y="2332"/>
                    <a:pt x="917" y="2332"/>
                  </a:cubicBezTo>
                  <a:cubicBezTo>
                    <a:pt x="917" y="2332"/>
                    <a:pt x="925" y="2332"/>
                    <a:pt x="933" y="2324"/>
                  </a:cubicBezTo>
                  <a:cubicBezTo>
                    <a:pt x="940" y="2308"/>
                    <a:pt x="948" y="2300"/>
                    <a:pt x="956" y="2292"/>
                  </a:cubicBezTo>
                  <a:cubicBezTo>
                    <a:pt x="964" y="2276"/>
                    <a:pt x="972" y="2269"/>
                    <a:pt x="988" y="2261"/>
                  </a:cubicBezTo>
                  <a:cubicBezTo>
                    <a:pt x="996" y="2245"/>
                    <a:pt x="1012" y="2245"/>
                    <a:pt x="1020" y="2245"/>
                  </a:cubicBezTo>
                  <a:lnTo>
                    <a:pt x="1027" y="2245"/>
                  </a:lnTo>
                  <a:lnTo>
                    <a:pt x="1035" y="2245"/>
                  </a:lnTo>
                  <a:cubicBezTo>
                    <a:pt x="1043" y="2245"/>
                    <a:pt x="1051" y="2245"/>
                    <a:pt x="1059" y="2245"/>
                  </a:cubicBezTo>
                  <a:cubicBezTo>
                    <a:pt x="1067" y="2237"/>
                    <a:pt x="1075" y="2229"/>
                    <a:pt x="1083" y="2229"/>
                  </a:cubicBezTo>
                  <a:cubicBezTo>
                    <a:pt x="1098" y="2213"/>
                    <a:pt x="1122" y="2197"/>
                    <a:pt x="1146" y="2197"/>
                  </a:cubicBezTo>
                  <a:cubicBezTo>
                    <a:pt x="1146" y="2197"/>
                    <a:pt x="1154" y="2197"/>
                    <a:pt x="1162" y="2197"/>
                  </a:cubicBezTo>
                  <a:cubicBezTo>
                    <a:pt x="1186" y="2205"/>
                    <a:pt x="1209" y="2221"/>
                    <a:pt x="1233" y="2221"/>
                  </a:cubicBezTo>
                  <a:cubicBezTo>
                    <a:pt x="1249" y="2221"/>
                    <a:pt x="1257" y="2213"/>
                    <a:pt x="1265" y="2213"/>
                  </a:cubicBezTo>
                  <a:cubicBezTo>
                    <a:pt x="1273" y="2205"/>
                    <a:pt x="1273" y="2205"/>
                    <a:pt x="1280" y="2205"/>
                  </a:cubicBezTo>
                  <a:cubicBezTo>
                    <a:pt x="1288" y="2205"/>
                    <a:pt x="1296" y="2213"/>
                    <a:pt x="1296" y="2213"/>
                  </a:cubicBezTo>
                  <a:cubicBezTo>
                    <a:pt x="1304" y="2213"/>
                    <a:pt x="1312" y="2221"/>
                    <a:pt x="1312" y="2221"/>
                  </a:cubicBezTo>
                  <a:cubicBezTo>
                    <a:pt x="1320" y="2221"/>
                    <a:pt x="1320" y="2221"/>
                    <a:pt x="1328" y="2213"/>
                  </a:cubicBezTo>
                  <a:lnTo>
                    <a:pt x="1336" y="2205"/>
                  </a:lnTo>
                  <a:cubicBezTo>
                    <a:pt x="1257" y="1541"/>
                    <a:pt x="1257" y="1541"/>
                    <a:pt x="1257" y="1541"/>
                  </a:cubicBezTo>
                  <a:cubicBezTo>
                    <a:pt x="1257" y="1525"/>
                    <a:pt x="1273" y="102"/>
                    <a:pt x="1273" y="87"/>
                  </a:cubicBezTo>
                  <a:lnTo>
                    <a:pt x="1273" y="79"/>
                  </a:lnTo>
                  <a:cubicBezTo>
                    <a:pt x="1273" y="63"/>
                    <a:pt x="1280" y="55"/>
                    <a:pt x="1257" y="39"/>
                  </a:cubicBezTo>
                  <a:cubicBezTo>
                    <a:pt x="1249" y="31"/>
                    <a:pt x="1241" y="24"/>
                    <a:pt x="1233" y="8"/>
                  </a:cubicBezTo>
                  <a:cubicBezTo>
                    <a:pt x="909" y="39"/>
                    <a:pt x="648" y="55"/>
                    <a:pt x="450" y="63"/>
                  </a:cubicBezTo>
                  <a:cubicBezTo>
                    <a:pt x="450" y="71"/>
                    <a:pt x="434" y="79"/>
                    <a:pt x="434" y="110"/>
                  </a:cubicBezTo>
                  <a:cubicBezTo>
                    <a:pt x="434" y="134"/>
                    <a:pt x="434" y="142"/>
                    <a:pt x="419" y="142"/>
                  </a:cubicBezTo>
                  <a:cubicBezTo>
                    <a:pt x="411" y="142"/>
                    <a:pt x="411" y="142"/>
                    <a:pt x="411" y="142"/>
                  </a:cubicBezTo>
                  <a:lnTo>
                    <a:pt x="403" y="142"/>
                  </a:lnTo>
                  <a:cubicBezTo>
                    <a:pt x="387" y="142"/>
                    <a:pt x="371" y="142"/>
                    <a:pt x="371" y="174"/>
                  </a:cubicBezTo>
                  <a:cubicBezTo>
                    <a:pt x="371" y="174"/>
                    <a:pt x="371" y="182"/>
                    <a:pt x="371" y="189"/>
                  </a:cubicBezTo>
                  <a:cubicBezTo>
                    <a:pt x="363" y="221"/>
                    <a:pt x="355" y="268"/>
                    <a:pt x="340" y="276"/>
                  </a:cubicBezTo>
                  <a:cubicBezTo>
                    <a:pt x="324" y="292"/>
                    <a:pt x="324" y="316"/>
                    <a:pt x="324" y="348"/>
                  </a:cubicBezTo>
                  <a:cubicBezTo>
                    <a:pt x="324" y="371"/>
                    <a:pt x="316" y="395"/>
                    <a:pt x="284" y="403"/>
                  </a:cubicBezTo>
                  <a:cubicBezTo>
                    <a:pt x="261" y="411"/>
                    <a:pt x="213" y="426"/>
                    <a:pt x="221" y="450"/>
                  </a:cubicBezTo>
                  <a:cubicBezTo>
                    <a:pt x="221" y="458"/>
                    <a:pt x="221" y="466"/>
                    <a:pt x="221" y="474"/>
                  </a:cubicBezTo>
                  <a:cubicBezTo>
                    <a:pt x="229" y="482"/>
                    <a:pt x="229" y="490"/>
                    <a:pt x="221" y="506"/>
                  </a:cubicBezTo>
                  <a:cubicBezTo>
                    <a:pt x="213" y="506"/>
                    <a:pt x="213" y="514"/>
                    <a:pt x="213" y="521"/>
                  </a:cubicBezTo>
                  <a:lnTo>
                    <a:pt x="213" y="529"/>
                  </a:lnTo>
                  <a:cubicBezTo>
                    <a:pt x="221" y="537"/>
                    <a:pt x="221" y="545"/>
                    <a:pt x="221" y="553"/>
                  </a:cubicBezTo>
                  <a:cubicBezTo>
                    <a:pt x="213" y="561"/>
                    <a:pt x="205" y="569"/>
                    <a:pt x="190" y="569"/>
                  </a:cubicBezTo>
                  <a:cubicBezTo>
                    <a:pt x="181" y="569"/>
                    <a:pt x="181" y="569"/>
                    <a:pt x="181" y="569"/>
                  </a:cubicBezTo>
                  <a:cubicBezTo>
                    <a:pt x="174" y="569"/>
                    <a:pt x="166" y="569"/>
                    <a:pt x="158" y="569"/>
                  </a:cubicBezTo>
                  <a:cubicBezTo>
                    <a:pt x="158" y="577"/>
                    <a:pt x="150" y="585"/>
                    <a:pt x="158" y="593"/>
                  </a:cubicBezTo>
                  <a:cubicBezTo>
                    <a:pt x="158" y="601"/>
                    <a:pt x="158" y="608"/>
                    <a:pt x="166" y="616"/>
                  </a:cubicBezTo>
                  <a:cubicBezTo>
                    <a:pt x="174" y="640"/>
                    <a:pt x="174" y="664"/>
                    <a:pt x="158" y="679"/>
                  </a:cubicBezTo>
                  <a:cubicBezTo>
                    <a:pt x="134" y="688"/>
                    <a:pt x="126" y="711"/>
                    <a:pt x="126" y="735"/>
                  </a:cubicBezTo>
                  <a:cubicBezTo>
                    <a:pt x="126" y="743"/>
                    <a:pt x="126" y="751"/>
                    <a:pt x="134" y="759"/>
                  </a:cubicBezTo>
                  <a:cubicBezTo>
                    <a:pt x="134" y="774"/>
                    <a:pt x="142" y="798"/>
                    <a:pt x="126" y="806"/>
                  </a:cubicBezTo>
                  <a:cubicBezTo>
                    <a:pt x="110" y="822"/>
                    <a:pt x="126" y="853"/>
                    <a:pt x="142" y="869"/>
                  </a:cubicBezTo>
                  <a:cubicBezTo>
                    <a:pt x="150" y="877"/>
                    <a:pt x="150" y="885"/>
                    <a:pt x="158" y="885"/>
                  </a:cubicBezTo>
                  <a:cubicBezTo>
                    <a:pt x="174" y="901"/>
                    <a:pt x="181" y="917"/>
                    <a:pt x="174" y="932"/>
                  </a:cubicBezTo>
                  <a:cubicBezTo>
                    <a:pt x="174" y="941"/>
                    <a:pt x="166" y="948"/>
                    <a:pt x="166" y="948"/>
                  </a:cubicBezTo>
                  <a:cubicBezTo>
                    <a:pt x="158" y="964"/>
                    <a:pt x="158" y="972"/>
                    <a:pt x="166" y="988"/>
                  </a:cubicBezTo>
                  <a:cubicBezTo>
                    <a:pt x="166" y="996"/>
                    <a:pt x="166" y="1004"/>
                    <a:pt x="166" y="1012"/>
                  </a:cubicBezTo>
                  <a:cubicBezTo>
                    <a:pt x="158" y="1012"/>
                    <a:pt x="150" y="1019"/>
                    <a:pt x="158" y="1043"/>
                  </a:cubicBezTo>
                  <a:cubicBezTo>
                    <a:pt x="166" y="1075"/>
                    <a:pt x="174" y="1083"/>
                    <a:pt x="181" y="1091"/>
                  </a:cubicBezTo>
                  <a:cubicBezTo>
                    <a:pt x="181" y="1099"/>
                    <a:pt x="190" y="1099"/>
                    <a:pt x="190" y="1106"/>
                  </a:cubicBezTo>
                  <a:cubicBezTo>
                    <a:pt x="190" y="1114"/>
                    <a:pt x="181" y="1130"/>
                    <a:pt x="174" y="1146"/>
                  </a:cubicBezTo>
                  <a:cubicBezTo>
                    <a:pt x="166" y="1154"/>
                    <a:pt x="166" y="1170"/>
                    <a:pt x="166" y="1178"/>
                  </a:cubicBezTo>
                  <a:cubicBezTo>
                    <a:pt x="174" y="1185"/>
                    <a:pt x="174" y="1193"/>
                    <a:pt x="174" y="1209"/>
                  </a:cubicBezTo>
                  <a:cubicBezTo>
                    <a:pt x="174" y="1241"/>
                    <a:pt x="181" y="1257"/>
                    <a:pt x="205" y="1257"/>
                  </a:cubicBezTo>
                  <a:lnTo>
                    <a:pt x="205" y="1257"/>
                  </a:lnTo>
                  <a:lnTo>
                    <a:pt x="205" y="1257"/>
                  </a:lnTo>
                  <a:cubicBezTo>
                    <a:pt x="205" y="1257"/>
                    <a:pt x="221" y="1272"/>
                    <a:pt x="213" y="1296"/>
                  </a:cubicBezTo>
                  <a:cubicBezTo>
                    <a:pt x="213" y="1304"/>
                    <a:pt x="213" y="1312"/>
                    <a:pt x="213" y="1312"/>
                  </a:cubicBezTo>
                  <a:cubicBezTo>
                    <a:pt x="205" y="1320"/>
                    <a:pt x="205" y="1320"/>
                    <a:pt x="205" y="1320"/>
                  </a:cubicBezTo>
                  <a:cubicBezTo>
                    <a:pt x="205" y="1328"/>
                    <a:pt x="221" y="1336"/>
                    <a:pt x="229" y="1336"/>
                  </a:cubicBezTo>
                  <a:cubicBezTo>
                    <a:pt x="237" y="1343"/>
                    <a:pt x="268" y="1359"/>
                    <a:pt x="268" y="1375"/>
                  </a:cubicBezTo>
                  <a:cubicBezTo>
                    <a:pt x="268" y="1375"/>
                    <a:pt x="268" y="1383"/>
                    <a:pt x="261" y="1383"/>
                  </a:cubicBezTo>
                  <a:cubicBezTo>
                    <a:pt x="253" y="1383"/>
                    <a:pt x="245" y="1383"/>
                    <a:pt x="237" y="1391"/>
                  </a:cubicBezTo>
                  <a:cubicBezTo>
                    <a:pt x="213" y="1391"/>
                    <a:pt x="166" y="1407"/>
                    <a:pt x="158" y="1415"/>
                  </a:cubicBezTo>
                  <a:cubicBezTo>
                    <a:pt x="158" y="1415"/>
                    <a:pt x="166" y="1423"/>
                    <a:pt x="174" y="1423"/>
                  </a:cubicBezTo>
                  <a:cubicBezTo>
                    <a:pt x="181" y="1431"/>
                    <a:pt x="197" y="1438"/>
                    <a:pt x="205" y="1438"/>
                  </a:cubicBezTo>
                  <a:cubicBezTo>
                    <a:pt x="221" y="1446"/>
                    <a:pt x="229" y="1446"/>
                    <a:pt x="229" y="1470"/>
                  </a:cubicBezTo>
                  <a:cubicBezTo>
                    <a:pt x="221" y="1494"/>
                    <a:pt x="190" y="1557"/>
                    <a:pt x="174" y="1565"/>
                  </a:cubicBezTo>
                  <a:cubicBezTo>
                    <a:pt x="166" y="1573"/>
                    <a:pt x="166" y="1573"/>
                    <a:pt x="158" y="1573"/>
                  </a:cubicBezTo>
                  <a:cubicBezTo>
                    <a:pt x="150" y="1573"/>
                    <a:pt x="142" y="1581"/>
                    <a:pt x="142" y="1596"/>
                  </a:cubicBezTo>
                  <a:cubicBezTo>
                    <a:pt x="150" y="1636"/>
                    <a:pt x="142" y="1644"/>
                    <a:pt x="134" y="1644"/>
                  </a:cubicBezTo>
                  <a:lnTo>
                    <a:pt x="126" y="1644"/>
                  </a:lnTo>
                  <a:cubicBezTo>
                    <a:pt x="118" y="1644"/>
                    <a:pt x="110" y="1644"/>
                    <a:pt x="103" y="1652"/>
                  </a:cubicBezTo>
                  <a:cubicBezTo>
                    <a:pt x="103" y="1652"/>
                    <a:pt x="103" y="1652"/>
                    <a:pt x="103" y="1660"/>
                  </a:cubicBezTo>
                  <a:cubicBezTo>
                    <a:pt x="103" y="1668"/>
                    <a:pt x="110" y="1676"/>
                    <a:pt x="110" y="1676"/>
                  </a:cubicBezTo>
                  <a:cubicBezTo>
                    <a:pt x="110" y="1691"/>
                    <a:pt x="118" y="1699"/>
                    <a:pt x="103" y="1707"/>
                  </a:cubicBezTo>
                  <a:lnTo>
                    <a:pt x="95" y="1707"/>
                  </a:lnTo>
                  <a:cubicBezTo>
                    <a:pt x="79" y="1707"/>
                    <a:pt x="63" y="1715"/>
                    <a:pt x="63" y="1723"/>
                  </a:cubicBezTo>
                  <a:cubicBezTo>
                    <a:pt x="63" y="1731"/>
                    <a:pt x="63" y="1739"/>
                    <a:pt x="63" y="1747"/>
                  </a:cubicBezTo>
                  <a:cubicBezTo>
                    <a:pt x="63" y="1771"/>
                    <a:pt x="71" y="1786"/>
                    <a:pt x="55" y="1794"/>
                  </a:cubicBezTo>
                  <a:cubicBezTo>
                    <a:pt x="55" y="1794"/>
                    <a:pt x="47" y="1794"/>
                    <a:pt x="47" y="1802"/>
                  </a:cubicBezTo>
                  <a:cubicBezTo>
                    <a:pt x="39" y="1802"/>
                    <a:pt x="39" y="1810"/>
                    <a:pt x="47" y="1818"/>
                  </a:cubicBezTo>
                  <a:cubicBezTo>
                    <a:pt x="55" y="1834"/>
                    <a:pt x="55" y="1865"/>
                    <a:pt x="47" y="1881"/>
                  </a:cubicBezTo>
                  <a:cubicBezTo>
                    <a:pt x="47" y="1889"/>
                    <a:pt x="39" y="1889"/>
                    <a:pt x="39" y="1897"/>
                  </a:cubicBezTo>
                  <a:cubicBezTo>
                    <a:pt x="31" y="1897"/>
                    <a:pt x="15" y="1905"/>
                    <a:pt x="15" y="1913"/>
                  </a:cubicBezTo>
                  <a:cubicBezTo>
                    <a:pt x="8" y="1921"/>
                    <a:pt x="15" y="1921"/>
                    <a:pt x="15" y="1929"/>
                  </a:cubicBezTo>
                  <a:cubicBezTo>
                    <a:pt x="31" y="1952"/>
                    <a:pt x="47" y="1976"/>
                    <a:pt x="31" y="1984"/>
                  </a:cubicBezTo>
                  <a:lnTo>
                    <a:pt x="31" y="1984"/>
                  </a:lnTo>
                  <a:cubicBezTo>
                    <a:pt x="31" y="1992"/>
                    <a:pt x="23" y="1992"/>
                    <a:pt x="23" y="2000"/>
                  </a:cubicBezTo>
                  <a:cubicBezTo>
                    <a:pt x="23" y="2000"/>
                    <a:pt x="31" y="2000"/>
                    <a:pt x="39" y="2000"/>
                  </a:cubicBezTo>
                  <a:cubicBezTo>
                    <a:pt x="39" y="2000"/>
                    <a:pt x="39" y="2000"/>
                    <a:pt x="47" y="2000"/>
                  </a:cubicBezTo>
                  <a:cubicBezTo>
                    <a:pt x="118" y="2000"/>
                    <a:pt x="767" y="1960"/>
                    <a:pt x="767" y="1960"/>
                  </a:cubicBezTo>
                  <a:lnTo>
                    <a:pt x="774" y="1960"/>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1" name="Freeform 407"/>
            <p:cNvSpPr>
              <a:spLocks noChangeArrowheads="1"/>
            </p:cNvSpPr>
            <p:nvPr/>
          </p:nvSpPr>
          <p:spPr bwMode="auto">
            <a:xfrm>
              <a:off x="14945848" y="6857187"/>
              <a:ext cx="997301" cy="770010"/>
            </a:xfrm>
            <a:custGeom>
              <a:avLst/>
              <a:gdLst>
                <a:gd name="T0" fmla="*/ 1407 w 1898"/>
                <a:gd name="T1" fmla="*/ 79 h 1463"/>
                <a:gd name="T2" fmla="*/ 1407 w 1898"/>
                <a:gd name="T3" fmla="*/ 79 h 1463"/>
                <a:gd name="T4" fmla="*/ 964 w 1898"/>
                <a:gd name="T5" fmla="*/ 158 h 1463"/>
                <a:gd name="T6" fmla="*/ 925 w 1898"/>
                <a:gd name="T7" fmla="*/ 63 h 1463"/>
                <a:gd name="T8" fmla="*/ 854 w 1898"/>
                <a:gd name="T9" fmla="*/ 47 h 1463"/>
                <a:gd name="T10" fmla="*/ 830 w 1898"/>
                <a:gd name="T11" fmla="*/ 16 h 1463"/>
                <a:gd name="T12" fmla="*/ 411 w 1898"/>
                <a:gd name="T13" fmla="*/ 55 h 1463"/>
                <a:gd name="T14" fmla="*/ 181 w 1898"/>
                <a:gd name="T15" fmla="*/ 166 h 1463"/>
                <a:gd name="T16" fmla="*/ 79 w 1898"/>
                <a:gd name="T17" fmla="*/ 221 h 1463"/>
                <a:gd name="T18" fmla="*/ 79 w 1898"/>
                <a:gd name="T19" fmla="*/ 237 h 1463"/>
                <a:gd name="T20" fmla="*/ 15 w 1898"/>
                <a:gd name="T21" fmla="*/ 308 h 1463"/>
                <a:gd name="T22" fmla="*/ 23 w 1898"/>
                <a:gd name="T23" fmla="*/ 387 h 1463"/>
                <a:gd name="T24" fmla="*/ 110 w 1898"/>
                <a:gd name="T25" fmla="*/ 458 h 1463"/>
                <a:gd name="T26" fmla="*/ 174 w 1898"/>
                <a:gd name="T27" fmla="*/ 458 h 1463"/>
                <a:gd name="T28" fmla="*/ 237 w 1898"/>
                <a:gd name="T29" fmla="*/ 537 h 1463"/>
                <a:gd name="T30" fmla="*/ 371 w 1898"/>
                <a:gd name="T31" fmla="*/ 688 h 1463"/>
                <a:gd name="T32" fmla="*/ 466 w 1898"/>
                <a:gd name="T33" fmla="*/ 759 h 1463"/>
                <a:gd name="T34" fmla="*/ 553 w 1898"/>
                <a:gd name="T35" fmla="*/ 822 h 1463"/>
                <a:gd name="T36" fmla="*/ 632 w 1898"/>
                <a:gd name="T37" fmla="*/ 869 h 1463"/>
                <a:gd name="T38" fmla="*/ 703 w 1898"/>
                <a:gd name="T39" fmla="*/ 964 h 1463"/>
                <a:gd name="T40" fmla="*/ 806 w 1898"/>
                <a:gd name="T41" fmla="*/ 1043 h 1463"/>
                <a:gd name="T42" fmla="*/ 885 w 1898"/>
                <a:gd name="T43" fmla="*/ 1146 h 1463"/>
                <a:gd name="T44" fmla="*/ 901 w 1898"/>
                <a:gd name="T45" fmla="*/ 1225 h 1463"/>
                <a:gd name="T46" fmla="*/ 964 w 1898"/>
                <a:gd name="T47" fmla="*/ 1273 h 1463"/>
                <a:gd name="T48" fmla="*/ 1027 w 1898"/>
                <a:gd name="T49" fmla="*/ 1352 h 1463"/>
                <a:gd name="T50" fmla="*/ 1035 w 1898"/>
                <a:gd name="T51" fmla="*/ 1439 h 1463"/>
                <a:gd name="T52" fmla="*/ 1162 w 1898"/>
                <a:gd name="T53" fmla="*/ 1462 h 1463"/>
                <a:gd name="T54" fmla="*/ 1162 w 1898"/>
                <a:gd name="T55" fmla="*/ 1454 h 1463"/>
                <a:gd name="T56" fmla="*/ 1185 w 1898"/>
                <a:gd name="T57" fmla="*/ 1415 h 1463"/>
                <a:gd name="T58" fmla="*/ 1225 w 1898"/>
                <a:gd name="T59" fmla="*/ 1383 h 1463"/>
                <a:gd name="T60" fmla="*/ 1201 w 1898"/>
                <a:gd name="T61" fmla="*/ 1352 h 1463"/>
                <a:gd name="T62" fmla="*/ 1185 w 1898"/>
                <a:gd name="T63" fmla="*/ 1312 h 1463"/>
                <a:gd name="T64" fmla="*/ 1233 w 1898"/>
                <a:gd name="T65" fmla="*/ 1320 h 1463"/>
                <a:gd name="T66" fmla="*/ 1265 w 1898"/>
                <a:gd name="T67" fmla="*/ 1336 h 1463"/>
                <a:gd name="T68" fmla="*/ 1304 w 1898"/>
                <a:gd name="T69" fmla="*/ 1280 h 1463"/>
                <a:gd name="T70" fmla="*/ 1280 w 1898"/>
                <a:gd name="T71" fmla="*/ 1249 h 1463"/>
                <a:gd name="T72" fmla="*/ 1241 w 1898"/>
                <a:gd name="T73" fmla="*/ 1233 h 1463"/>
                <a:gd name="T74" fmla="*/ 1288 w 1898"/>
                <a:gd name="T75" fmla="*/ 1209 h 1463"/>
                <a:gd name="T76" fmla="*/ 1328 w 1898"/>
                <a:gd name="T77" fmla="*/ 1209 h 1463"/>
                <a:gd name="T78" fmla="*/ 1423 w 1898"/>
                <a:gd name="T79" fmla="*/ 1154 h 1463"/>
                <a:gd name="T80" fmla="*/ 1486 w 1898"/>
                <a:gd name="T81" fmla="*/ 1122 h 1463"/>
                <a:gd name="T82" fmla="*/ 1494 w 1898"/>
                <a:gd name="T83" fmla="*/ 1067 h 1463"/>
                <a:gd name="T84" fmla="*/ 1518 w 1898"/>
                <a:gd name="T85" fmla="*/ 1051 h 1463"/>
                <a:gd name="T86" fmla="*/ 1549 w 1898"/>
                <a:gd name="T87" fmla="*/ 1035 h 1463"/>
                <a:gd name="T88" fmla="*/ 1597 w 1898"/>
                <a:gd name="T89" fmla="*/ 972 h 1463"/>
                <a:gd name="T90" fmla="*/ 1604 w 1898"/>
                <a:gd name="T91" fmla="*/ 917 h 1463"/>
                <a:gd name="T92" fmla="*/ 1660 w 1898"/>
                <a:gd name="T93" fmla="*/ 909 h 1463"/>
                <a:gd name="T94" fmla="*/ 1691 w 1898"/>
                <a:gd name="T95" fmla="*/ 853 h 1463"/>
                <a:gd name="T96" fmla="*/ 1699 w 1898"/>
                <a:gd name="T97" fmla="*/ 790 h 1463"/>
                <a:gd name="T98" fmla="*/ 1691 w 1898"/>
                <a:gd name="T99" fmla="*/ 767 h 1463"/>
                <a:gd name="T100" fmla="*/ 1715 w 1898"/>
                <a:gd name="T101" fmla="*/ 751 h 1463"/>
                <a:gd name="T102" fmla="*/ 1850 w 1898"/>
                <a:gd name="T103" fmla="*/ 490 h 1463"/>
                <a:gd name="T104" fmla="*/ 1897 w 1898"/>
                <a:gd name="T105" fmla="*/ 451 h 1463"/>
                <a:gd name="T106" fmla="*/ 1407 w 1898"/>
                <a:gd name="T107" fmla="*/ 79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8" h="1463">
                  <a:moveTo>
                    <a:pt x="1407" y="79"/>
                  </a:moveTo>
                  <a:lnTo>
                    <a:pt x="1407" y="79"/>
                  </a:lnTo>
                  <a:cubicBezTo>
                    <a:pt x="964" y="158"/>
                    <a:pt x="964" y="158"/>
                    <a:pt x="964" y="158"/>
                  </a:cubicBezTo>
                  <a:cubicBezTo>
                    <a:pt x="964" y="158"/>
                    <a:pt x="940" y="79"/>
                    <a:pt x="925" y="63"/>
                  </a:cubicBezTo>
                  <a:cubicBezTo>
                    <a:pt x="909" y="39"/>
                    <a:pt x="901" y="55"/>
                    <a:pt x="854" y="47"/>
                  </a:cubicBezTo>
                  <a:cubicBezTo>
                    <a:pt x="806" y="39"/>
                    <a:pt x="830" y="31"/>
                    <a:pt x="830" y="16"/>
                  </a:cubicBezTo>
                  <a:cubicBezTo>
                    <a:pt x="830" y="0"/>
                    <a:pt x="442" y="55"/>
                    <a:pt x="411" y="55"/>
                  </a:cubicBezTo>
                  <a:cubicBezTo>
                    <a:pt x="371" y="63"/>
                    <a:pt x="229" y="134"/>
                    <a:pt x="181" y="166"/>
                  </a:cubicBezTo>
                  <a:cubicBezTo>
                    <a:pt x="142" y="182"/>
                    <a:pt x="126" y="213"/>
                    <a:pt x="79" y="221"/>
                  </a:cubicBezTo>
                  <a:cubicBezTo>
                    <a:pt x="79" y="229"/>
                    <a:pt x="79" y="237"/>
                    <a:pt x="79" y="237"/>
                  </a:cubicBezTo>
                  <a:cubicBezTo>
                    <a:pt x="71" y="245"/>
                    <a:pt x="15" y="276"/>
                    <a:pt x="15" y="308"/>
                  </a:cubicBezTo>
                  <a:cubicBezTo>
                    <a:pt x="8" y="340"/>
                    <a:pt x="0" y="379"/>
                    <a:pt x="23" y="387"/>
                  </a:cubicBezTo>
                  <a:cubicBezTo>
                    <a:pt x="39" y="403"/>
                    <a:pt x="95" y="435"/>
                    <a:pt x="110" y="458"/>
                  </a:cubicBezTo>
                  <a:cubicBezTo>
                    <a:pt x="126" y="482"/>
                    <a:pt x="150" y="458"/>
                    <a:pt x="174" y="458"/>
                  </a:cubicBezTo>
                  <a:cubicBezTo>
                    <a:pt x="190" y="458"/>
                    <a:pt x="205" y="490"/>
                    <a:pt x="237" y="537"/>
                  </a:cubicBezTo>
                  <a:cubicBezTo>
                    <a:pt x="261" y="585"/>
                    <a:pt x="316" y="672"/>
                    <a:pt x="371" y="688"/>
                  </a:cubicBezTo>
                  <a:cubicBezTo>
                    <a:pt x="419" y="711"/>
                    <a:pt x="434" y="719"/>
                    <a:pt x="466" y="759"/>
                  </a:cubicBezTo>
                  <a:cubicBezTo>
                    <a:pt x="498" y="798"/>
                    <a:pt x="521" y="814"/>
                    <a:pt x="553" y="822"/>
                  </a:cubicBezTo>
                  <a:cubicBezTo>
                    <a:pt x="585" y="838"/>
                    <a:pt x="616" y="846"/>
                    <a:pt x="632" y="869"/>
                  </a:cubicBezTo>
                  <a:cubicBezTo>
                    <a:pt x="656" y="901"/>
                    <a:pt x="656" y="925"/>
                    <a:pt x="703" y="964"/>
                  </a:cubicBezTo>
                  <a:cubicBezTo>
                    <a:pt x="759" y="1012"/>
                    <a:pt x="774" y="1020"/>
                    <a:pt x="806" y="1043"/>
                  </a:cubicBezTo>
                  <a:cubicBezTo>
                    <a:pt x="838" y="1059"/>
                    <a:pt x="885" y="1122"/>
                    <a:pt x="885" y="1146"/>
                  </a:cubicBezTo>
                  <a:cubicBezTo>
                    <a:pt x="885" y="1170"/>
                    <a:pt x="877" y="1209"/>
                    <a:pt x="901" y="1225"/>
                  </a:cubicBezTo>
                  <a:cubicBezTo>
                    <a:pt x="925" y="1241"/>
                    <a:pt x="948" y="1241"/>
                    <a:pt x="964" y="1273"/>
                  </a:cubicBezTo>
                  <a:cubicBezTo>
                    <a:pt x="988" y="1296"/>
                    <a:pt x="1004" y="1344"/>
                    <a:pt x="1027" y="1352"/>
                  </a:cubicBezTo>
                  <a:cubicBezTo>
                    <a:pt x="1043" y="1359"/>
                    <a:pt x="996" y="1423"/>
                    <a:pt x="1035" y="1439"/>
                  </a:cubicBezTo>
                  <a:cubicBezTo>
                    <a:pt x="1059" y="1454"/>
                    <a:pt x="1138" y="1462"/>
                    <a:pt x="1162" y="1462"/>
                  </a:cubicBezTo>
                  <a:cubicBezTo>
                    <a:pt x="1162" y="1454"/>
                    <a:pt x="1162" y="1454"/>
                    <a:pt x="1162" y="1454"/>
                  </a:cubicBezTo>
                  <a:cubicBezTo>
                    <a:pt x="1162" y="1446"/>
                    <a:pt x="1162" y="1415"/>
                    <a:pt x="1185" y="1415"/>
                  </a:cubicBezTo>
                  <a:cubicBezTo>
                    <a:pt x="1201" y="1407"/>
                    <a:pt x="1233" y="1407"/>
                    <a:pt x="1225" y="1383"/>
                  </a:cubicBezTo>
                  <a:cubicBezTo>
                    <a:pt x="1217" y="1359"/>
                    <a:pt x="1217" y="1368"/>
                    <a:pt x="1201" y="1352"/>
                  </a:cubicBezTo>
                  <a:cubicBezTo>
                    <a:pt x="1185" y="1328"/>
                    <a:pt x="1154" y="1320"/>
                    <a:pt x="1185" y="1312"/>
                  </a:cubicBezTo>
                  <a:cubicBezTo>
                    <a:pt x="1217" y="1304"/>
                    <a:pt x="1217" y="1304"/>
                    <a:pt x="1233" y="1320"/>
                  </a:cubicBezTo>
                  <a:cubicBezTo>
                    <a:pt x="1249" y="1336"/>
                    <a:pt x="1233" y="1344"/>
                    <a:pt x="1265" y="1336"/>
                  </a:cubicBezTo>
                  <a:cubicBezTo>
                    <a:pt x="1288" y="1320"/>
                    <a:pt x="1304" y="1304"/>
                    <a:pt x="1304" y="1280"/>
                  </a:cubicBezTo>
                  <a:cubicBezTo>
                    <a:pt x="1304" y="1257"/>
                    <a:pt x="1312" y="1257"/>
                    <a:pt x="1280" y="1249"/>
                  </a:cubicBezTo>
                  <a:cubicBezTo>
                    <a:pt x="1257" y="1249"/>
                    <a:pt x="1241" y="1249"/>
                    <a:pt x="1241" y="1233"/>
                  </a:cubicBezTo>
                  <a:cubicBezTo>
                    <a:pt x="1241" y="1225"/>
                    <a:pt x="1265" y="1201"/>
                    <a:pt x="1288" y="1209"/>
                  </a:cubicBezTo>
                  <a:cubicBezTo>
                    <a:pt x="1312" y="1217"/>
                    <a:pt x="1312" y="1217"/>
                    <a:pt x="1328" y="1209"/>
                  </a:cubicBezTo>
                  <a:cubicBezTo>
                    <a:pt x="1351" y="1201"/>
                    <a:pt x="1391" y="1170"/>
                    <a:pt x="1423" y="1154"/>
                  </a:cubicBezTo>
                  <a:cubicBezTo>
                    <a:pt x="1454" y="1138"/>
                    <a:pt x="1478" y="1146"/>
                    <a:pt x="1486" y="1122"/>
                  </a:cubicBezTo>
                  <a:cubicBezTo>
                    <a:pt x="1494" y="1099"/>
                    <a:pt x="1478" y="1083"/>
                    <a:pt x="1494" y="1067"/>
                  </a:cubicBezTo>
                  <a:cubicBezTo>
                    <a:pt x="1502" y="1051"/>
                    <a:pt x="1494" y="1051"/>
                    <a:pt x="1518" y="1051"/>
                  </a:cubicBezTo>
                  <a:cubicBezTo>
                    <a:pt x="1541" y="1051"/>
                    <a:pt x="1541" y="1059"/>
                    <a:pt x="1549" y="1035"/>
                  </a:cubicBezTo>
                  <a:cubicBezTo>
                    <a:pt x="1549" y="1012"/>
                    <a:pt x="1597" y="996"/>
                    <a:pt x="1597" y="972"/>
                  </a:cubicBezTo>
                  <a:cubicBezTo>
                    <a:pt x="1597" y="948"/>
                    <a:pt x="1573" y="917"/>
                    <a:pt x="1604" y="917"/>
                  </a:cubicBezTo>
                  <a:cubicBezTo>
                    <a:pt x="1628" y="917"/>
                    <a:pt x="1644" y="941"/>
                    <a:pt x="1660" y="909"/>
                  </a:cubicBezTo>
                  <a:cubicBezTo>
                    <a:pt x="1676" y="877"/>
                    <a:pt x="1668" y="869"/>
                    <a:pt x="1691" y="853"/>
                  </a:cubicBezTo>
                  <a:cubicBezTo>
                    <a:pt x="1707" y="838"/>
                    <a:pt x="1715" y="806"/>
                    <a:pt x="1699" y="790"/>
                  </a:cubicBezTo>
                  <a:cubicBezTo>
                    <a:pt x="1691" y="775"/>
                    <a:pt x="1676" y="767"/>
                    <a:pt x="1691" y="767"/>
                  </a:cubicBezTo>
                  <a:cubicBezTo>
                    <a:pt x="1707" y="767"/>
                    <a:pt x="1723" y="782"/>
                    <a:pt x="1715" y="751"/>
                  </a:cubicBezTo>
                  <a:cubicBezTo>
                    <a:pt x="1715" y="719"/>
                    <a:pt x="1826" y="490"/>
                    <a:pt x="1850" y="490"/>
                  </a:cubicBezTo>
                  <a:cubicBezTo>
                    <a:pt x="1873" y="482"/>
                    <a:pt x="1873" y="466"/>
                    <a:pt x="1897" y="451"/>
                  </a:cubicBezTo>
                  <a:lnTo>
                    <a:pt x="1407" y="79"/>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2" name="Freeform 408"/>
            <p:cNvSpPr>
              <a:spLocks noChangeArrowheads="1"/>
            </p:cNvSpPr>
            <p:nvPr/>
          </p:nvSpPr>
          <p:spPr bwMode="auto">
            <a:xfrm>
              <a:off x="14945848" y="6861826"/>
              <a:ext cx="1001940" cy="765371"/>
            </a:xfrm>
            <a:custGeom>
              <a:avLst/>
              <a:gdLst>
                <a:gd name="T0" fmla="*/ 1020 w 1906"/>
                <a:gd name="T1" fmla="*/ 1375 h 1455"/>
                <a:gd name="T2" fmla="*/ 925 w 1906"/>
                <a:gd name="T3" fmla="*/ 1233 h 1455"/>
                <a:gd name="T4" fmla="*/ 806 w 1906"/>
                <a:gd name="T5" fmla="*/ 1035 h 1455"/>
                <a:gd name="T6" fmla="*/ 632 w 1906"/>
                <a:gd name="T7" fmla="*/ 861 h 1455"/>
                <a:gd name="T8" fmla="*/ 229 w 1906"/>
                <a:gd name="T9" fmla="*/ 529 h 1455"/>
                <a:gd name="T10" fmla="*/ 126 w 1906"/>
                <a:gd name="T11" fmla="*/ 458 h 1455"/>
                <a:gd name="T12" fmla="*/ 8 w 1906"/>
                <a:gd name="T13" fmla="*/ 308 h 1455"/>
                <a:gd name="T14" fmla="*/ 79 w 1906"/>
                <a:gd name="T15" fmla="*/ 213 h 1455"/>
                <a:gd name="T16" fmla="*/ 181 w 1906"/>
                <a:gd name="T17" fmla="*/ 150 h 1455"/>
                <a:gd name="T18" fmla="*/ 830 w 1906"/>
                <a:gd name="T19" fmla="*/ 23 h 1455"/>
                <a:gd name="T20" fmla="*/ 893 w 1906"/>
                <a:gd name="T21" fmla="*/ 39 h 1455"/>
                <a:gd name="T22" fmla="*/ 1407 w 1906"/>
                <a:gd name="T23" fmla="*/ 71 h 1455"/>
                <a:gd name="T24" fmla="*/ 1850 w 1906"/>
                <a:gd name="T25" fmla="*/ 482 h 1455"/>
                <a:gd name="T26" fmla="*/ 1699 w 1906"/>
                <a:gd name="T27" fmla="*/ 767 h 1455"/>
                <a:gd name="T28" fmla="*/ 1707 w 1906"/>
                <a:gd name="T29" fmla="*/ 782 h 1455"/>
                <a:gd name="T30" fmla="*/ 1660 w 1906"/>
                <a:gd name="T31" fmla="*/ 909 h 1455"/>
                <a:gd name="T32" fmla="*/ 1597 w 1906"/>
                <a:gd name="T33" fmla="*/ 917 h 1455"/>
                <a:gd name="T34" fmla="*/ 1549 w 1906"/>
                <a:gd name="T35" fmla="*/ 1027 h 1455"/>
                <a:gd name="T36" fmla="*/ 1510 w 1906"/>
                <a:gd name="T37" fmla="*/ 1051 h 1455"/>
                <a:gd name="T38" fmla="*/ 1486 w 1906"/>
                <a:gd name="T39" fmla="*/ 1114 h 1455"/>
                <a:gd name="T40" fmla="*/ 1336 w 1906"/>
                <a:gd name="T41" fmla="*/ 1209 h 1455"/>
                <a:gd name="T42" fmla="*/ 1241 w 1906"/>
                <a:gd name="T43" fmla="*/ 1225 h 1455"/>
                <a:gd name="T44" fmla="*/ 1304 w 1906"/>
                <a:gd name="T45" fmla="*/ 1257 h 1455"/>
                <a:gd name="T46" fmla="*/ 1233 w 1906"/>
                <a:gd name="T47" fmla="*/ 1328 h 1455"/>
                <a:gd name="T48" fmla="*/ 1185 w 1906"/>
                <a:gd name="T49" fmla="*/ 1304 h 1455"/>
                <a:gd name="T50" fmla="*/ 1217 w 1906"/>
                <a:gd name="T51" fmla="*/ 1351 h 1455"/>
                <a:gd name="T52" fmla="*/ 1185 w 1906"/>
                <a:gd name="T53" fmla="*/ 1407 h 1455"/>
                <a:gd name="T54" fmla="*/ 1162 w 1906"/>
                <a:gd name="T55" fmla="*/ 1454 h 1455"/>
                <a:gd name="T56" fmla="*/ 237 w 1906"/>
                <a:gd name="T57" fmla="*/ 521 h 1455"/>
                <a:gd name="T58" fmla="*/ 640 w 1906"/>
                <a:gd name="T59" fmla="*/ 861 h 1455"/>
                <a:gd name="T60" fmla="*/ 806 w 1906"/>
                <a:gd name="T61" fmla="*/ 1035 h 1455"/>
                <a:gd name="T62" fmla="*/ 925 w 1906"/>
                <a:gd name="T63" fmla="*/ 1233 h 1455"/>
                <a:gd name="T64" fmla="*/ 1027 w 1906"/>
                <a:gd name="T65" fmla="*/ 1375 h 1455"/>
                <a:gd name="T66" fmla="*/ 1178 w 1906"/>
                <a:gd name="T67" fmla="*/ 1399 h 1455"/>
                <a:gd name="T68" fmla="*/ 1209 w 1906"/>
                <a:gd name="T69" fmla="*/ 1351 h 1455"/>
                <a:gd name="T70" fmla="*/ 1185 w 1906"/>
                <a:gd name="T71" fmla="*/ 1296 h 1455"/>
                <a:gd name="T72" fmla="*/ 1241 w 1906"/>
                <a:gd name="T73" fmla="*/ 1328 h 1455"/>
                <a:gd name="T74" fmla="*/ 1296 w 1906"/>
                <a:gd name="T75" fmla="*/ 1257 h 1455"/>
                <a:gd name="T76" fmla="*/ 1233 w 1906"/>
                <a:gd name="T77" fmla="*/ 1225 h 1455"/>
                <a:gd name="T78" fmla="*/ 1328 w 1906"/>
                <a:gd name="T79" fmla="*/ 1201 h 1455"/>
                <a:gd name="T80" fmla="*/ 1478 w 1906"/>
                <a:gd name="T81" fmla="*/ 1107 h 1455"/>
                <a:gd name="T82" fmla="*/ 1510 w 1906"/>
                <a:gd name="T83" fmla="*/ 1043 h 1455"/>
                <a:gd name="T84" fmla="*/ 1541 w 1906"/>
                <a:gd name="T85" fmla="*/ 1027 h 1455"/>
                <a:gd name="T86" fmla="*/ 1589 w 1906"/>
                <a:gd name="T87" fmla="*/ 909 h 1455"/>
                <a:gd name="T88" fmla="*/ 1660 w 1906"/>
                <a:gd name="T89" fmla="*/ 901 h 1455"/>
                <a:gd name="T90" fmla="*/ 1699 w 1906"/>
                <a:gd name="T91" fmla="*/ 782 h 1455"/>
                <a:gd name="T92" fmla="*/ 1707 w 1906"/>
                <a:gd name="T93" fmla="*/ 759 h 1455"/>
                <a:gd name="T94" fmla="*/ 1850 w 1906"/>
                <a:gd name="T95" fmla="*/ 474 h 1455"/>
                <a:gd name="T96" fmla="*/ 964 w 1906"/>
                <a:gd name="T97" fmla="*/ 150 h 1455"/>
                <a:gd name="T98" fmla="*/ 877 w 1906"/>
                <a:gd name="T99" fmla="*/ 47 h 1455"/>
                <a:gd name="T100" fmla="*/ 822 w 1906"/>
                <a:gd name="T101" fmla="*/ 8 h 1455"/>
                <a:gd name="T102" fmla="*/ 150 w 1906"/>
                <a:gd name="T103" fmla="*/ 181 h 1455"/>
                <a:gd name="T104" fmla="*/ 15 w 1906"/>
                <a:gd name="T105" fmla="*/ 300 h 1455"/>
                <a:gd name="T106" fmla="*/ 110 w 1906"/>
                <a:gd name="T107" fmla="*/ 443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6" h="1455">
                  <a:moveTo>
                    <a:pt x="1162" y="1454"/>
                  </a:moveTo>
                  <a:lnTo>
                    <a:pt x="1162" y="1454"/>
                  </a:lnTo>
                  <a:cubicBezTo>
                    <a:pt x="1130" y="1454"/>
                    <a:pt x="1059" y="1454"/>
                    <a:pt x="1035" y="1438"/>
                  </a:cubicBezTo>
                  <a:cubicBezTo>
                    <a:pt x="1012" y="1423"/>
                    <a:pt x="1012" y="1399"/>
                    <a:pt x="1020" y="1375"/>
                  </a:cubicBezTo>
                  <a:cubicBezTo>
                    <a:pt x="1027" y="1360"/>
                    <a:pt x="1027" y="1351"/>
                    <a:pt x="1020" y="1344"/>
                  </a:cubicBezTo>
                  <a:cubicBezTo>
                    <a:pt x="1012" y="1336"/>
                    <a:pt x="996" y="1312"/>
                    <a:pt x="980" y="1296"/>
                  </a:cubicBezTo>
                  <a:cubicBezTo>
                    <a:pt x="972" y="1280"/>
                    <a:pt x="972" y="1272"/>
                    <a:pt x="964" y="1265"/>
                  </a:cubicBezTo>
                  <a:cubicBezTo>
                    <a:pt x="948" y="1249"/>
                    <a:pt x="940" y="1241"/>
                    <a:pt x="925" y="1233"/>
                  </a:cubicBezTo>
                  <a:cubicBezTo>
                    <a:pt x="917" y="1233"/>
                    <a:pt x="909" y="1225"/>
                    <a:pt x="901" y="1225"/>
                  </a:cubicBezTo>
                  <a:cubicBezTo>
                    <a:pt x="877" y="1209"/>
                    <a:pt x="885" y="1185"/>
                    <a:pt x="885" y="1162"/>
                  </a:cubicBezTo>
                  <a:cubicBezTo>
                    <a:pt x="885" y="1154"/>
                    <a:pt x="885" y="1146"/>
                    <a:pt x="885" y="1138"/>
                  </a:cubicBezTo>
                  <a:cubicBezTo>
                    <a:pt x="877" y="1122"/>
                    <a:pt x="830" y="1059"/>
                    <a:pt x="806" y="1035"/>
                  </a:cubicBezTo>
                  <a:cubicBezTo>
                    <a:pt x="798" y="1035"/>
                    <a:pt x="798" y="1035"/>
                    <a:pt x="790" y="1027"/>
                  </a:cubicBezTo>
                  <a:cubicBezTo>
                    <a:pt x="767" y="1012"/>
                    <a:pt x="743" y="996"/>
                    <a:pt x="703" y="964"/>
                  </a:cubicBezTo>
                  <a:cubicBezTo>
                    <a:pt x="664" y="933"/>
                    <a:pt x="656" y="909"/>
                    <a:pt x="648" y="893"/>
                  </a:cubicBezTo>
                  <a:cubicBezTo>
                    <a:pt x="640" y="885"/>
                    <a:pt x="640" y="877"/>
                    <a:pt x="632" y="861"/>
                  </a:cubicBezTo>
                  <a:cubicBezTo>
                    <a:pt x="608" y="838"/>
                    <a:pt x="585" y="830"/>
                    <a:pt x="553" y="822"/>
                  </a:cubicBezTo>
                  <a:cubicBezTo>
                    <a:pt x="521" y="806"/>
                    <a:pt x="498" y="798"/>
                    <a:pt x="466" y="751"/>
                  </a:cubicBezTo>
                  <a:cubicBezTo>
                    <a:pt x="434" y="711"/>
                    <a:pt x="419" y="703"/>
                    <a:pt x="371" y="687"/>
                  </a:cubicBezTo>
                  <a:cubicBezTo>
                    <a:pt x="316" y="664"/>
                    <a:pt x="268" y="593"/>
                    <a:pt x="229" y="529"/>
                  </a:cubicBezTo>
                  <a:cubicBezTo>
                    <a:pt x="221" y="521"/>
                    <a:pt x="221" y="506"/>
                    <a:pt x="213" y="498"/>
                  </a:cubicBezTo>
                  <a:cubicBezTo>
                    <a:pt x="197" y="466"/>
                    <a:pt x="190" y="450"/>
                    <a:pt x="174" y="450"/>
                  </a:cubicBezTo>
                  <a:cubicBezTo>
                    <a:pt x="166" y="450"/>
                    <a:pt x="158" y="450"/>
                    <a:pt x="150" y="458"/>
                  </a:cubicBezTo>
                  <a:cubicBezTo>
                    <a:pt x="142" y="458"/>
                    <a:pt x="134" y="458"/>
                    <a:pt x="126" y="458"/>
                  </a:cubicBezTo>
                  <a:cubicBezTo>
                    <a:pt x="118" y="458"/>
                    <a:pt x="110" y="458"/>
                    <a:pt x="110" y="450"/>
                  </a:cubicBezTo>
                  <a:cubicBezTo>
                    <a:pt x="95" y="434"/>
                    <a:pt x="55" y="403"/>
                    <a:pt x="31" y="387"/>
                  </a:cubicBezTo>
                  <a:cubicBezTo>
                    <a:pt x="23" y="387"/>
                    <a:pt x="23" y="387"/>
                    <a:pt x="15" y="379"/>
                  </a:cubicBezTo>
                  <a:cubicBezTo>
                    <a:pt x="0" y="371"/>
                    <a:pt x="8" y="340"/>
                    <a:pt x="8" y="308"/>
                  </a:cubicBezTo>
                  <a:cubicBezTo>
                    <a:pt x="8" y="300"/>
                    <a:pt x="8" y="300"/>
                    <a:pt x="8" y="300"/>
                  </a:cubicBezTo>
                  <a:cubicBezTo>
                    <a:pt x="8" y="268"/>
                    <a:pt x="47" y="253"/>
                    <a:pt x="63" y="237"/>
                  </a:cubicBezTo>
                  <a:cubicBezTo>
                    <a:pt x="71" y="229"/>
                    <a:pt x="71" y="229"/>
                    <a:pt x="71" y="229"/>
                  </a:cubicBezTo>
                  <a:cubicBezTo>
                    <a:pt x="79" y="229"/>
                    <a:pt x="79" y="221"/>
                    <a:pt x="79" y="213"/>
                  </a:cubicBezTo>
                  <a:lnTo>
                    <a:pt x="79" y="213"/>
                  </a:lnTo>
                  <a:cubicBezTo>
                    <a:pt x="79" y="205"/>
                    <a:pt x="79" y="205"/>
                    <a:pt x="79" y="205"/>
                  </a:cubicBezTo>
                  <a:cubicBezTo>
                    <a:pt x="110" y="205"/>
                    <a:pt x="126" y="190"/>
                    <a:pt x="150" y="174"/>
                  </a:cubicBezTo>
                  <a:cubicBezTo>
                    <a:pt x="158" y="166"/>
                    <a:pt x="166" y="158"/>
                    <a:pt x="181" y="150"/>
                  </a:cubicBezTo>
                  <a:cubicBezTo>
                    <a:pt x="229" y="126"/>
                    <a:pt x="371" y="55"/>
                    <a:pt x="411" y="47"/>
                  </a:cubicBezTo>
                  <a:cubicBezTo>
                    <a:pt x="434" y="39"/>
                    <a:pt x="727" y="0"/>
                    <a:pt x="806" y="0"/>
                  </a:cubicBezTo>
                  <a:cubicBezTo>
                    <a:pt x="822" y="0"/>
                    <a:pt x="830" y="0"/>
                    <a:pt x="830" y="8"/>
                  </a:cubicBezTo>
                  <a:cubicBezTo>
                    <a:pt x="830" y="15"/>
                    <a:pt x="830" y="15"/>
                    <a:pt x="830" y="23"/>
                  </a:cubicBezTo>
                  <a:lnTo>
                    <a:pt x="830" y="31"/>
                  </a:lnTo>
                  <a:cubicBezTo>
                    <a:pt x="830" y="31"/>
                    <a:pt x="838" y="31"/>
                    <a:pt x="854" y="39"/>
                  </a:cubicBezTo>
                  <a:cubicBezTo>
                    <a:pt x="861" y="39"/>
                    <a:pt x="869" y="39"/>
                    <a:pt x="877" y="39"/>
                  </a:cubicBezTo>
                  <a:cubicBezTo>
                    <a:pt x="885" y="39"/>
                    <a:pt x="885" y="39"/>
                    <a:pt x="893" y="39"/>
                  </a:cubicBezTo>
                  <a:cubicBezTo>
                    <a:pt x="909" y="39"/>
                    <a:pt x="917" y="39"/>
                    <a:pt x="925" y="47"/>
                  </a:cubicBezTo>
                  <a:cubicBezTo>
                    <a:pt x="940" y="63"/>
                    <a:pt x="964" y="126"/>
                    <a:pt x="964" y="142"/>
                  </a:cubicBezTo>
                  <a:cubicBezTo>
                    <a:pt x="1407" y="71"/>
                    <a:pt x="1407" y="71"/>
                    <a:pt x="1407" y="71"/>
                  </a:cubicBezTo>
                  <a:lnTo>
                    <a:pt x="1407" y="71"/>
                  </a:lnTo>
                  <a:cubicBezTo>
                    <a:pt x="1905" y="443"/>
                    <a:pt x="1905" y="443"/>
                    <a:pt x="1905" y="443"/>
                  </a:cubicBezTo>
                  <a:cubicBezTo>
                    <a:pt x="1897" y="443"/>
                    <a:pt x="1897" y="443"/>
                    <a:pt x="1897" y="443"/>
                  </a:cubicBezTo>
                  <a:cubicBezTo>
                    <a:pt x="1889" y="450"/>
                    <a:pt x="1881" y="458"/>
                    <a:pt x="1881" y="466"/>
                  </a:cubicBezTo>
                  <a:cubicBezTo>
                    <a:pt x="1873" y="474"/>
                    <a:pt x="1865" y="482"/>
                    <a:pt x="1850" y="482"/>
                  </a:cubicBezTo>
                  <a:cubicBezTo>
                    <a:pt x="1834" y="490"/>
                    <a:pt x="1715" y="711"/>
                    <a:pt x="1723" y="743"/>
                  </a:cubicBezTo>
                  <a:cubicBezTo>
                    <a:pt x="1723" y="751"/>
                    <a:pt x="1723" y="759"/>
                    <a:pt x="1715" y="767"/>
                  </a:cubicBezTo>
                  <a:cubicBezTo>
                    <a:pt x="1715" y="767"/>
                    <a:pt x="1715" y="767"/>
                    <a:pt x="1707" y="767"/>
                  </a:cubicBezTo>
                  <a:cubicBezTo>
                    <a:pt x="1707" y="767"/>
                    <a:pt x="1707" y="767"/>
                    <a:pt x="1699" y="767"/>
                  </a:cubicBezTo>
                  <a:lnTo>
                    <a:pt x="1691" y="767"/>
                  </a:lnTo>
                  <a:lnTo>
                    <a:pt x="1691" y="767"/>
                  </a:lnTo>
                  <a:lnTo>
                    <a:pt x="1691" y="767"/>
                  </a:lnTo>
                  <a:cubicBezTo>
                    <a:pt x="1699" y="767"/>
                    <a:pt x="1699" y="774"/>
                    <a:pt x="1707" y="782"/>
                  </a:cubicBezTo>
                  <a:cubicBezTo>
                    <a:pt x="1707" y="790"/>
                    <a:pt x="1715" y="798"/>
                    <a:pt x="1715" y="814"/>
                  </a:cubicBezTo>
                  <a:cubicBezTo>
                    <a:pt x="1707" y="830"/>
                    <a:pt x="1699" y="838"/>
                    <a:pt x="1691" y="845"/>
                  </a:cubicBezTo>
                  <a:cubicBezTo>
                    <a:pt x="1676" y="861"/>
                    <a:pt x="1676" y="861"/>
                    <a:pt x="1676" y="877"/>
                  </a:cubicBezTo>
                  <a:cubicBezTo>
                    <a:pt x="1668" y="885"/>
                    <a:pt x="1668" y="893"/>
                    <a:pt x="1660" y="909"/>
                  </a:cubicBezTo>
                  <a:cubicBezTo>
                    <a:pt x="1660" y="917"/>
                    <a:pt x="1652" y="925"/>
                    <a:pt x="1644" y="925"/>
                  </a:cubicBezTo>
                  <a:cubicBezTo>
                    <a:pt x="1636" y="925"/>
                    <a:pt x="1628" y="917"/>
                    <a:pt x="1620" y="917"/>
                  </a:cubicBezTo>
                  <a:cubicBezTo>
                    <a:pt x="1613" y="917"/>
                    <a:pt x="1613" y="909"/>
                    <a:pt x="1604" y="917"/>
                  </a:cubicBezTo>
                  <a:cubicBezTo>
                    <a:pt x="1597" y="917"/>
                    <a:pt x="1597" y="917"/>
                    <a:pt x="1597" y="917"/>
                  </a:cubicBezTo>
                  <a:cubicBezTo>
                    <a:pt x="1589" y="917"/>
                    <a:pt x="1589" y="933"/>
                    <a:pt x="1597" y="940"/>
                  </a:cubicBezTo>
                  <a:cubicBezTo>
                    <a:pt x="1597" y="948"/>
                    <a:pt x="1597" y="956"/>
                    <a:pt x="1597" y="964"/>
                  </a:cubicBezTo>
                  <a:cubicBezTo>
                    <a:pt x="1597" y="972"/>
                    <a:pt x="1581" y="988"/>
                    <a:pt x="1573" y="996"/>
                  </a:cubicBezTo>
                  <a:cubicBezTo>
                    <a:pt x="1565" y="1012"/>
                    <a:pt x="1549" y="1020"/>
                    <a:pt x="1549" y="1027"/>
                  </a:cubicBezTo>
                  <a:cubicBezTo>
                    <a:pt x="1549" y="1043"/>
                    <a:pt x="1549" y="1051"/>
                    <a:pt x="1533" y="1051"/>
                  </a:cubicBezTo>
                  <a:lnTo>
                    <a:pt x="1533" y="1051"/>
                  </a:lnTo>
                  <a:cubicBezTo>
                    <a:pt x="1533" y="1043"/>
                    <a:pt x="1525" y="1043"/>
                    <a:pt x="1518" y="1051"/>
                  </a:cubicBezTo>
                  <a:lnTo>
                    <a:pt x="1510" y="1051"/>
                  </a:lnTo>
                  <a:cubicBezTo>
                    <a:pt x="1502" y="1051"/>
                    <a:pt x="1502" y="1051"/>
                    <a:pt x="1494" y="1059"/>
                  </a:cubicBezTo>
                  <a:lnTo>
                    <a:pt x="1494" y="1059"/>
                  </a:lnTo>
                  <a:cubicBezTo>
                    <a:pt x="1486" y="1067"/>
                    <a:pt x="1486" y="1075"/>
                    <a:pt x="1486" y="1083"/>
                  </a:cubicBezTo>
                  <a:cubicBezTo>
                    <a:pt x="1494" y="1091"/>
                    <a:pt x="1494" y="1098"/>
                    <a:pt x="1486" y="1114"/>
                  </a:cubicBezTo>
                  <a:cubicBezTo>
                    <a:pt x="1478" y="1130"/>
                    <a:pt x="1470" y="1138"/>
                    <a:pt x="1454" y="1138"/>
                  </a:cubicBezTo>
                  <a:cubicBezTo>
                    <a:pt x="1446" y="1138"/>
                    <a:pt x="1438" y="1146"/>
                    <a:pt x="1423" y="1146"/>
                  </a:cubicBezTo>
                  <a:cubicBezTo>
                    <a:pt x="1407" y="1154"/>
                    <a:pt x="1391" y="1170"/>
                    <a:pt x="1375" y="1185"/>
                  </a:cubicBezTo>
                  <a:cubicBezTo>
                    <a:pt x="1360" y="1193"/>
                    <a:pt x="1344" y="1201"/>
                    <a:pt x="1336" y="1209"/>
                  </a:cubicBezTo>
                  <a:cubicBezTo>
                    <a:pt x="1320" y="1209"/>
                    <a:pt x="1312" y="1209"/>
                    <a:pt x="1304" y="1209"/>
                  </a:cubicBezTo>
                  <a:cubicBezTo>
                    <a:pt x="1296" y="1209"/>
                    <a:pt x="1288" y="1201"/>
                    <a:pt x="1280" y="1201"/>
                  </a:cubicBezTo>
                  <a:lnTo>
                    <a:pt x="1280" y="1201"/>
                  </a:lnTo>
                  <a:cubicBezTo>
                    <a:pt x="1257" y="1201"/>
                    <a:pt x="1241" y="1217"/>
                    <a:pt x="1241" y="1225"/>
                  </a:cubicBezTo>
                  <a:cubicBezTo>
                    <a:pt x="1241" y="1233"/>
                    <a:pt x="1241" y="1233"/>
                    <a:pt x="1257" y="1233"/>
                  </a:cubicBezTo>
                  <a:cubicBezTo>
                    <a:pt x="1265" y="1233"/>
                    <a:pt x="1273" y="1233"/>
                    <a:pt x="1280" y="1241"/>
                  </a:cubicBezTo>
                  <a:cubicBezTo>
                    <a:pt x="1296" y="1241"/>
                    <a:pt x="1304" y="1241"/>
                    <a:pt x="1304" y="1249"/>
                  </a:cubicBezTo>
                  <a:lnTo>
                    <a:pt x="1304" y="1257"/>
                  </a:lnTo>
                  <a:cubicBezTo>
                    <a:pt x="1304" y="1265"/>
                    <a:pt x="1304" y="1265"/>
                    <a:pt x="1304" y="1272"/>
                  </a:cubicBezTo>
                  <a:cubicBezTo>
                    <a:pt x="1304" y="1296"/>
                    <a:pt x="1288" y="1320"/>
                    <a:pt x="1265" y="1328"/>
                  </a:cubicBezTo>
                  <a:cubicBezTo>
                    <a:pt x="1257" y="1336"/>
                    <a:pt x="1249" y="1336"/>
                    <a:pt x="1249" y="1336"/>
                  </a:cubicBezTo>
                  <a:cubicBezTo>
                    <a:pt x="1241" y="1336"/>
                    <a:pt x="1241" y="1336"/>
                    <a:pt x="1233" y="1328"/>
                  </a:cubicBezTo>
                  <a:cubicBezTo>
                    <a:pt x="1233" y="1328"/>
                    <a:pt x="1233" y="1320"/>
                    <a:pt x="1233" y="1312"/>
                  </a:cubicBezTo>
                  <a:cubicBezTo>
                    <a:pt x="1225" y="1312"/>
                    <a:pt x="1225" y="1312"/>
                    <a:pt x="1225" y="1312"/>
                  </a:cubicBezTo>
                  <a:cubicBezTo>
                    <a:pt x="1217" y="1304"/>
                    <a:pt x="1217" y="1304"/>
                    <a:pt x="1209" y="1304"/>
                  </a:cubicBezTo>
                  <a:cubicBezTo>
                    <a:pt x="1201" y="1304"/>
                    <a:pt x="1201" y="1304"/>
                    <a:pt x="1185" y="1304"/>
                  </a:cubicBezTo>
                  <a:cubicBezTo>
                    <a:pt x="1178" y="1312"/>
                    <a:pt x="1178" y="1312"/>
                    <a:pt x="1178" y="1312"/>
                  </a:cubicBezTo>
                  <a:cubicBezTo>
                    <a:pt x="1178" y="1312"/>
                    <a:pt x="1185" y="1320"/>
                    <a:pt x="1185" y="1328"/>
                  </a:cubicBezTo>
                  <a:cubicBezTo>
                    <a:pt x="1193" y="1328"/>
                    <a:pt x="1201" y="1336"/>
                    <a:pt x="1201" y="1336"/>
                  </a:cubicBezTo>
                  <a:cubicBezTo>
                    <a:pt x="1209" y="1344"/>
                    <a:pt x="1209" y="1344"/>
                    <a:pt x="1217" y="1351"/>
                  </a:cubicBezTo>
                  <a:cubicBezTo>
                    <a:pt x="1217" y="1351"/>
                    <a:pt x="1225" y="1360"/>
                    <a:pt x="1233" y="1375"/>
                  </a:cubicBezTo>
                  <a:cubicBezTo>
                    <a:pt x="1233" y="1383"/>
                    <a:pt x="1233" y="1383"/>
                    <a:pt x="1225" y="1391"/>
                  </a:cubicBezTo>
                  <a:cubicBezTo>
                    <a:pt x="1225" y="1399"/>
                    <a:pt x="1209" y="1407"/>
                    <a:pt x="1193" y="1407"/>
                  </a:cubicBezTo>
                  <a:cubicBezTo>
                    <a:pt x="1185" y="1407"/>
                    <a:pt x="1185" y="1407"/>
                    <a:pt x="1185" y="1407"/>
                  </a:cubicBezTo>
                  <a:cubicBezTo>
                    <a:pt x="1162" y="1415"/>
                    <a:pt x="1162" y="1438"/>
                    <a:pt x="1170" y="1446"/>
                  </a:cubicBezTo>
                  <a:lnTo>
                    <a:pt x="1170" y="1446"/>
                  </a:lnTo>
                  <a:cubicBezTo>
                    <a:pt x="1178" y="1454"/>
                    <a:pt x="1178" y="1454"/>
                    <a:pt x="1178" y="1454"/>
                  </a:cubicBezTo>
                  <a:lnTo>
                    <a:pt x="1162" y="1454"/>
                  </a:lnTo>
                  <a:close/>
                  <a:moveTo>
                    <a:pt x="174" y="443"/>
                  </a:moveTo>
                  <a:lnTo>
                    <a:pt x="174" y="443"/>
                  </a:lnTo>
                  <a:cubicBezTo>
                    <a:pt x="190" y="443"/>
                    <a:pt x="205" y="466"/>
                    <a:pt x="221" y="498"/>
                  </a:cubicBezTo>
                  <a:cubicBezTo>
                    <a:pt x="229" y="506"/>
                    <a:pt x="229" y="514"/>
                    <a:pt x="237" y="521"/>
                  </a:cubicBezTo>
                  <a:cubicBezTo>
                    <a:pt x="268" y="577"/>
                    <a:pt x="324" y="656"/>
                    <a:pt x="371" y="680"/>
                  </a:cubicBezTo>
                  <a:cubicBezTo>
                    <a:pt x="419" y="695"/>
                    <a:pt x="434" y="703"/>
                    <a:pt x="466" y="751"/>
                  </a:cubicBezTo>
                  <a:cubicBezTo>
                    <a:pt x="498" y="790"/>
                    <a:pt x="521" y="798"/>
                    <a:pt x="553" y="814"/>
                  </a:cubicBezTo>
                  <a:cubicBezTo>
                    <a:pt x="592" y="822"/>
                    <a:pt x="616" y="830"/>
                    <a:pt x="640" y="861"/>
                  </a:cubicBezTo>
                  <a:cubicBezTo>
                    <a:pt x="640" y="869"/>
                    <a:pt x="648" y="877"/>
                    <a:pt x="648" y="885"/>
                  </a:cubicBezTo>
                  <a:cubicBezTo>
                    <a:pt x="664" y="909"/>
                    <a:pt x="672" y="925"/>
                    <a:pt x="703" y="956"/>
                  </a:cubicBezTo>
                  <a:cubicBezTo>
                    <a:pt x="751" y="988"/>
                    <a:pt x="774" y="1004"/>
                    <a:pt x="798" y="1020"/>
                  </a:cubicBezTo>
                  <a:cubicBezTo>
                    <a:pt x="798" y="1027"/>
                    <a:pt x="806" y="1027"/>
                    <a:pt x="806" y="1035"/>
                  </a:cubicBezTo>
                  <a:cubicBezTo>
                    <a:pt x="838" y="1051"/>
                    <a:pt x="885" y="1114"/>
                    <a:pt x="893" y="1138"/>
                  </a:cubicBezTo>
                  <a:cubicBezTo>
                    <a:pt x="893" y="1146"/>
                    <a:pt x="893" y="1154"/>
                    <a:pt x="893" y="1162"/>
                  </a:cubicBezTo>
                  <a:cubicBezTo>
                    <a:pt x="885" y="1185"/>
                    <a:pt x="885" y="1201"/>
                    <a:pt x="901" y="1217"/>
                  </a:cubicBezTo>
                  <a:cubicBezTo>
                    <a:pt x="909" y="1225"/>
                    <a:pt x="917" y="1225"/>
                    <a:pt x="925" y="1233"/>
                  </a:cubicBezTo>
                  <a:cubicBezTo>
                    <a:pt x="940" y="1233"/>
                    <a:pt x="956" y="1241"/>
                    <a:pt x="964" y="1257"/>
                  </a:cubicBezTo>
                  <a:cubicBezTo>
                    <a:pt x="972" y="1265"/>
                    <a:pt x="980" y="1280"/>
                    <a:pt x="988" y="1288"/>
                  </a:cubicBezTo>
                  <a:cubicBezTo>
                    <a:pt x="1004" y="1312"/>
                    <a:pt x="1012" y="1336"/>
                    <a:pt x="1027" y="1344"/>
                  </a:cubicBezTo>
                  <a:cubicBezTo>
                    <a:pt x="1035" y="1344"/>
                    <a:pt x="1035" y="1360"/>
                    <a:pt x="1027" y="1375"/>
                  </a:cubicBezTo>
                  <a:cubicBezTo>
                    <a:pt x="1020" y="1399"/>
                    <a:pt x="1020" y="1423"/>
                    <a:pt x="1035" y="1431"/>
                  </a:cubicBezTo>
                  <a:cubicBezTo>
                    <a:pt x="1059" y="1446"/>
                    <a:pt x="1130" y="1446"/>
                    <a:pt x="1162" y="1446"/>
                  </a:cubicBezTo>
                  <a:lnTo>
                    <a:pt x="1162" y="1446"/>
                  </a:lnTo>
                  <a:cubicBezTo>
                    <a:pt x="1154" y="1438"/>
                    <a:pt x="1154" y="1407"/>
                    <a:pt x="1178" y="1399"/>
                  </a:cubicBezTo>
                  <a:cubicBezTo>
                    <a:pt x="1185" y="1399"/>
                    <a:pt x="1185" y="1399"/>
                    <a:pt x="1193" y="1399"/>
                  </a:cubicBezTo>
                  <a:cubicBezTo>
                    <a:pt x="1201" y="1399"/>
                    <a:pt x="1217" y="1391"/>
                    <a:pt x="1225" y="1391"/>
                  </a:cubicBezTo>
                  <a:cubicBezTo>
                    <a:pt x="1225" y="1383"/>
                    <a:pt x="1225" y="1383"/>
                    <a:pt x="1225" y="1375"/>
                  </a:cubicBezTo>
                  <a:cubicBezTo>
                    <a:pt x="1217" y="1360"/>
                    <a:pt x="1217" y="1360"/>
                    <a:pt x="1209" y="1351"/>
                  </a:cubicBezTo>
                  <a:cubicBezTo>
                    <a:pt x="1209" y="1351"/>
                    <a:pt x="1201" y="1351"/>
                    <a:pt x="1193" y="1344"/>
                  </a:cubicBezTo>
                  <a:cubicBezTo>
                    <a:pt x="1193" y="1336"/>
                    <a:pt x="1185" y="1336"/>
                    <a:pt x="1185" y="1328"/>
                  </a:cubicBezTo>
                  <a:cubicBezTo>
                    <a:pt x="1178" y="1320"/>
                    <a:pt x="1170" y="1320"/>
                    <a:pt x="1170" y="1312"/>
                  </a:cubicBezTo>
                  <a:cubicBezTo>
                    <a:pt x="1170" y="1304"/>
                    <a:pt x="1178" y="1304"/>
                    <a:pt x="1185" y="1296"/>
                  </a:cubicBezTo>
                  <a:cubicBezTo>
                    <a:pt x="1193" y="1296"/>
                    <a:pt x="1201" y="1296"/>
                    <a:pt x="1209" y="1296"/>
                  </a:cubicBezTo>
                  <a:cubicBezTo>
                    <a:pt x="1217" y="1296"/>
                    <a:pt x="1225" y="1296"/>
                    <a:pt x="1233" y="1312"/>
                  </a:cubicBezTo>
                  <a:lnTo>
                    <a:pt x="1233" y="1312"/>
                  </a:lnTo>
                  <a:cubicBezTo>
                    <a:pt x="1241" y="1320"/>
                    <a:pt x="1241" y="1320"/>
                    <a:pt x="1241" y="1328"/>
                  </a:cubicBezTo>
                  <a:lnTo>
                    <a:pt x="1249" y="1328"/>
                  </a:lnTo>
                  <a:lnTo>
                    <a:pt x="1257" y="1328"/>
                  </a:lnTo>
                  <a:cubicBezTo>
                    <a:pt x="1280" y="1312"/>
                    <a:pt x="1296" y="1296"/>
                    <a:pt x="1296" y="1272"/>
                  </a:cubicBezTo>
                  <a:cubicBezTo>
                    <a:pt x="1296" y="1265"/>
                    <a:pt x="1296" y="1265"/>
                    <a:pt x="1296" y="1257"/>
                  </a:cubicBezTo>
                  <a:lnTo>
                    <a:pt x="1296" y="1249"/>
                  </a:lnTo>
                  <a:cubicBezTo>
                    <a:pt x="1296" y="1249"/>
                    <a:pt x="1288" y="1249"/>
                    <a:pt x="1280" y="1249"/>
                  </a:cubicBezTo>
                  <a:cubicBezTo>
                    <a:pt x="1273" y="1241"/>
                    <a:pt x="1265" y="1241"/>
                    <a:pt x="1257" y="1241"/>
                  </a:cubicBezTo>
                  <a:cubicBezTo>
                    <a:pt x="1241" y="1241"/>
                    <a:pt x="1233" y="1241"/>
                    <a:pt x="1233" y="1225"/>
                  </a:cubicBezTo>
                  <a:cubicBezTo>
                    <a:pt x="1233" y="1217"/>
                    <a:pt x="1257" y="1193"/>
                    <a:pt x="1280" y="1193"/>
                  </a:cubicBezTo>
                  <a:cubicBezTo>
                    <a:pt x="1280" y="1193"/>
                    <a:pt x="1280" y="1193"/>
                    <a:pt x="1288" y="1193"/>
                  </a:cubicBezTo>
                  <a:cubicBezTo>
                    <a:pt x="1296" y="1201"/>
                    <a:pt x="1296" y="1201"/>
                    <a:pt x="1304" y="1201"/>
                  </a:cubicBezTo>
                  <a:cubicBezTo>
                    <a:pt x="1312" y="1201"/>
                    <a:pt x="1320" y="1209"/>
                    <a:pt x="1328" y="1201"/>
                  </a:cubicBezTo>
                  <a:cubicBezTo>
                    <a:pt x="1336" y="1193"/>
                    <a:pt x="1351" y="1185"/>
                    <a:pt x="1367" y="1178"/>
                  </a:cubicBezTo>
                  <a:cubicBezTo>
                    <a:pt x="1383" y="1162"/>
                    <a:pt x="1407" y="1146"/>
                    <a:pt x="1423" y="1146"/>
                  </a:cubicBezTo>
                  <a:cubicBezTo>
                    <a:pt x="1431" y="1138"/>
                    <a:pt x="1438" y="1138"/>
                    <a:pt x="1454" y="1130"/>
                  </a:cubicBezTo>
                  <a:cubicBezTo>
                    <a:pt x="1462" y="1130"/>
                    <a:pt x="1478" y="1122"/>
                    <a:pt x="1478" y="1107"/>
                  </a:cubicBezTo>
                  <a:cubicBezTo>
                    <a:pt x="1486" y="1098"/>
                    <a:pt x="1486" y="1091"/>
                    <a:pt x="1486" y="1083"/>
                  </a:cubicBezTo>
                  <a:cubicBezTo>
                    <a:pt x="1478" y="1075"/>
                    <a:pt x="1478" y="1067"/>
                    <a:pt x="1486" y="1059"/>
                  </a:cubicBezTo>
                  <a:cubicBezTo>
                    <a:pt x="1494" y="1051"/>
                    <a:pt x="1494" y="1051"/>
                    <a:pt x="1494" y="1051"/>
                  </a:cubicBezTo>
                  <a:cubicBezTo>
                    <a:pt x="1494" y="1043"/>
                    <a:pt x="1502" y="1043"/>
                    <a:pt x="1510" y="1043"/>
                  </a:cubicBezTo>
                  <a:lnTo>
                    <a:pt x="1518" y="1043"/>
                  </a:lnTo>
                  <a:cubicBezTo>
                    <a:pt x="1525" y="1043"/>
                    <a:pt x="1533" y="1043"/>
                    <a:pt x="1533" y="1043"/>
                  </a:cubicBezTo>
                  <a:lnTo>
                    <a:pt x="1533" y="1043"/>
                  </a:lnTo>
                  <a:cubicBezTo>
                    <a:pt x="1541" y="1043"/>
                    <a:pt x="1541" y="1043"/>
                    <a:pt x="1541" y="1027"/>
                  </a:cubicBezTo>
                  <a:cubicBezTo>
                    <a:pt x="1541" y="1012"/>
                    <a:pt x="1557" y="1004"/>
                    <a:pt x="1565" y="996"/>
                  </a:cubicBezTo>
                  <a:cubicBezTo>
                    <a:pt x="1581" y="980"/>
                    <a:pt x="1589" y="972"/>
                    <a:pt x="1589" y="964"/>
                  </a:cubicBezTo>
                  <a:cubicBezTo>
                    <a:pt x="1589" y="956"/>
                    <a:pt x="1589" y="948"/>
                    <a:pt x="1589" y="940"/>
                  </a:cubicBezTo>
                  <a:cubicBezTo>
                    <a:pt x="1581" y="925"/>
                    <a:pt x="1581" y="917"/>
                    <a:pt x="1589" y="909"/>
                  </a:cubicBezTo>
                  <a:lnTo>
                    <a:pt x="1597" y="909"/>
                  </a:lnTo>
                  <a:cubicBezTo>
                    <a:pt x="1613" y="909"/>
                    <a:pt x="1620" y="909"/>
                    <a:pt x="1628" y="909"/>
                  </a:cubicBezTo>
                  <a:cubicBezTo>
                    <a:pt x="1628" y="917"/>
                    <a:pt x="1636" y="917"/>
                    <a:pt x="1644" y="917"/>
                  </a:cubicBezTo>
                  <a:cubicBezTo>
                    <a:pt x="1644" y="917"/>
                    <a:pt x="1652" y="917"/>
                    <a:pt x="1660" y="901"/>
                  </a:cubicBezTo>
                  <a:cubicBezTo>
                    <a:pt x="1660" y="893"/>
                    <a:pt x="1668" y="885"/>
                    <a:pt x="1668" y="877"/>
                  </a:cubicBezTo>
                  <a:cubicBezTo>
                    <a:pt x="1668" y="861"/>
                    <a:pt x="1676" y="854"/>
                    <a:pt x="1684" y="845"/>
                  </a:cubicBezTo>
                  <a:cubicBezTo>
                    <a:pt x="1699" y="838"/>
                    <a:pt x="1699" y="822"/>
                    <a:pt x="1707" y="814"/>
                  </a:cubicBezTo>
                  <a:cubicBezTo>
                    <a:pt x="1707" y="798"/>
                    <a:pt x="1707" y="790"/>
                    <a:pt x="1699" y="782"/>
                  </a:cubicBezTo>
                  <a:cubicBezTo>
                    <a:pt x="1691" y="782"/>
                    <a:pt x="1691" y="774"/>
                    <a:pt x="1684" y="774"/>
                  </a:cubicBezTo>
                  <a:cubicBezTo>
                    <a:pt x="1684" y="767"/>
                    <a:pt x="1676" y="767"/>
                    <a:pt x="1684" y="759"/>
                  </a:cubicBezTo>
                  <a:cubicBezTo>
                    <a:pt x="1684" y="759"/>
                    <a:pt x="1684" y="759"/>
                    <a:pt x="1691" y="759"/>
                  </a:cubicBezTo>
                  <a:cubicBezTo>
                    <a:pt x="1699" y="759"/>
                    <a:pt x="1699" y="759"/>
                    <a:pt x="1707" y="759"/>
                  </a:cubicBezTo>
                  <a:lnTo>
                    <a:pt x="1707" y="759"/>
                  </a:lnTo>
                  <a:cubicBezTo>
                    <a:pt x="1715" y="759"/>
                    <a:pt x="1715" y="759"/>
                    <a:pt x="1715" y="759"/>
                  </a:cubicBezTo>
                  <a:cubicBezTo>
                    <a:pt x="1715" y="759"/>
                    <a:pt x="1715" y="751"/>
                    <a:pt x="1715" y="743"/>
                  </a:cubicBezTo>
                  <a:cubicBezTo>
                    <a:pt x="1707" y="711"/>
                    <a:pt x="1826" y="482"/>
                    <a:pt x="1850" y="474"/>
                  </a:cubicBezTo>
                  <a:cubicBezTo>
                    <a:pt x="1857" y="474"/>
                    <a:pt x="1865" y="466"/>
                    <a:pt x="1873" y="458"/>
                  </a:cubicBezTo>
                  <a:cubicBezTo>
                    <a:pt x="1873" y="458"/>
                    <a:pt x="1881" y="450"/>
                    <a:pt x="1889" y="443"/>
                  </a:cubicBezTo>
                  <a:cubicBezTo>
                    <a:pt x="1407" y="79"/>
                    <a:pt x="1407" y="79"/>
                    <a:pt x="1407" y="79"/>
                  </a:cubicBezTo>
                  <a:cubicBezTo>
                    <a:pt x="964" y="150"/>
                    <a:pt x="964" y="150"/>
                    <a:pt x="964" y="150"/>
                  </a:cubicBezTo>
                  <a:lnTo>
                    <a:pt x="964" y="150"/>
                  </a:lnTo>
                  <a:cubicBezTo>
                    <a:pt x="964" y="150"/>
                    <a:pt x="940" y="71"/>
                    <a:pt x="925" y="55"/>
                  </a:cubicBezTo>
                  <a:cubicBezTo>
                    <a:pt x="917" y="47"/>
                    <a:pt x="909" y="47"/>
                    <a:pt x="893" y="47"/>
                  </a:cubicBezTo>
                  <a:cubicBezTo>
                    <a:pt x="885" y="47"/>
                    <a:pt x="885" y="47"/>
                    <a:pt x="877" y="47"/>
                  </a:cubicBezTo>
                  <a:cubicBezTo>
                    <a:pt x="869" y="47"/>
                    <a:pt x="861" y="47"/>
                    <a:pt x="854" y="47"/>
                  </a:cubicBezTo>
                  <a:cubicBezTo>
                    <a:pt x="830" y="39"/>
                    <a:pt x="822" y="39"/>
                    <a:pt x="822" y="31"/>
                  </a:cubicBezTo>
                  <a:cubicBezTo>
                    <a:pt x="822" y="31"/>
                    <a:pt x="822" y="23"/>
                    <a:pt x="822" y="15"/>
                  </a:cubicBezTo>
                  <a:cubicBezTo>
                    <a:pt x="822" y="15"/>
                    <a:pt x="822" y="15"/>
                    <a:pt x="822" y="8"/>
                  </a:cubicBezTo>
                  <a:cubicBezTo>
                    <a:pt x="822" y="8"/>
                    <a:pt x="822" y="8"/>
                    <a:pt x="806" y="8"/>
                  </a:cubicBezTo>
                  <a:cubicBezTo>
                    <a:pt x="727" y="8"/>
                    <a:pt x="434" y="47"/>
                    <a:pt x="411" y="55"/>
                  </a:cubicBezTo>
                  <a:cubicBezTo>
                    <a:pt x="379" y="55"/>
                    <a:pt x="237" y="126"/>
                    <a:pt x="181" y="158"/>
                  </a:cubicBezTo>
                  <a:cubicBezTo>
                    <a:pt x="174" y="166"/>
                    <a:pt x="166" y="174"/>
                    <a:pt x="150" y="181"/>
                  </a:cubicBezTo>
                  <a:cubicBezTo>
                    <a:pt x="134" y="197"/>
                    <a:pt x="118" y="205"/>
                    <a:pt x="87" y="213"/>
                  </a:cubicBezTo>
                  <a:cubicBezTo>
                    <a:pt x="87" y="221"/>
                    <a:pt x="79" y="229"/>
                    <a:pt x="79" y="229"/>
                  </a:cubicBezTo>
                  <a:cubicBezTo>
                    <a:pt x="79" y="237"/>
                    <a:pt x="71" y="237"/>
                    <a:pt x="71" y="245"/>
                  </a:cubicBezTo>
                  <a:cubicBezTo>
                    <a:pt x="47" y="253"/>
                    <a:pt x="15" y="276"/>
                    <a:pt x="15" y="300"/>
                  </a:cubicBezTo>
                  <a:cubicBezTo>
                    <a:pt x="15" y="308"/>
                    <a:pt x="15" y="308"/>
                    <a:pt x="15" y="308"/>
                  </a:cubicBezTo>
                  <a:cubicBezTo>
                    <a:pt x="15" y="332"/>
                    <a:pt x="8" y="371"/>
                    <a:pt x="23" y="379"/>
                  </a:cubicBezTo>
                  <a:cubicBezTo>
                    <a:pt x="23" y="379"/>
                    <a:pt x="31" y="379"/>
                    <a:pt x="31" y="387"/>
                  </a:cubicBezTo>
                  <a:cubicBezTo>
                    <a:pt x="55" y="403"/>
                    <a:pt x="102" y="427"/>
                    <a:pt x="110" y="443"/>
                  </a:cubicBezTo>
                  <a:cubicBezTo>
                    <a:pt x="118" y="450"/>
                    <a:pt x="126" y="450"/>
                    <a:pt x="126" y="450"/>
                  </a:cubicBezTo>
                  <a:cubicBezTo>
                    <a:pt x="134" y="450"/>
                    <a:pt x="142" y="450"/>
                    <a:pt x="150" y="450"/>
                  </a:cubicBezTo>
                  <a:cubicBezTo>
                    <a:pt x="158" y="450"/>
                    <a:pt x="166" y="443"/>
                    <a:pt x="174" y="44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3" name="Freeform 409"/>
            <p:cNvSpPr>
              <a:spLocks noChangeArrowheads="1"/>
            </p:cNvSpPr>
            <p:nvPr/>
          </p:nvSpPr>
          <p:spPr bwMode="auto">
            <a:xfrm>
              <a:off x="14479668" y="6975471"/>
              <a:ext cx="1101669" cy="1115587"/>
            </a:xfrm>
            <a:custGeom>
              <a:avLst/>
              <a:gdLst>
                <a:gd name="T0" fmla="*/ 1921 w 2096"/>
                <a:gd name="T1" fmla="*/ 1218 h 2120"/>
                <a:gd name="T2" fmla="*/ 1850 w 2096"/>
                <a:gd name="T3" fmla="*/ 1052 h 2120"/>
                <a:gd name="T4" fmla="*/ 1771 w 2096"/>
                <a:gd name="T5" fmla="*/ 925 h 2120"/>
                <a:gd name="T6" fmla="*/ 1589 w 2096"/>
                <a:gd name="T7" fmla="*/ 743 h 2120"/>
                <a:gd name="T8" fmla="*/ 1439 w 2096"/>
                <a:gd name="T9" fmla="*/ 601 h 2120"/>
                <a:gd name="T10" fmla="*/ 1257 w 2096"/>
                <a:gd name="T11" fmla="*/ 467 h 2120"/>
                <a:gd name="T12" fmla="*/ 1060 w 2096"/>
                <a:gd name="T13" fmla="*/ 237 h 2120"/>
                <a:gd name="T14" fmla="*/ 909 w 2096"/>
                <a:gd name="T15" fmla="*/ 166 h 2120"/>
                <a:gd name="T16" fmla="*/ 965 w 2096"/>
                <a:gd name="T17" fmla="*/ 16 h 2120"/>
                <a:gd name="T18" fmla="*/ 933 w 2096"/>
                <a:gd name="T19" fmla="*/ 0 h 2120"/>
                <a:gd name="T20" fmla="*/ 356 w 2096"/>
                <a:gd name="T21" fmla="*/ 1241 h 2120"/>
                <a:gd name="T22" fmla="*/ 403 w 2096"/>
                <a:gd name="T23" fmla="*/ 1320 h 2120"/>
                <a:gd name="T24" fmla="*/ 403 w 2096"/>
                <a:gd name="T25" fmla="*/ 1407 h 2120"/>
                <a:gd name="T26" fmla="*/ 380 w 2096"/>
                <a:gd name="T27" fmla="*/ 1518 h 2120"/>
                <a:gd name="T28" fmla="*/ 419 w 2096"/>
                <a:gd name="T29" fmla="*/ 1692 h 2120"/>
                <a:gd name="T30" fmla="*/ 459 w 2096"/>
                <a:gd name="T31" fmla="*/ 1969 h 2120"/>
                <a:gd name="T32" fmla="*/ 1597 w 2096"/>
                <a:gd name="T33" fmla="*/ 2016 h 2120"/>
                <a:gd name="T34" fmla="*/ 1645 w 2096"/>
                <a:gd name="T35" fmla="*/ 2103 h 2120"/>
                <a:gd name="T36" fmla="*/ 1692 w 2096"/>
                <a:gd name="T37" fmla="*/ 1961 h 2120"/>
                <a:gd name="T38" fmla="*/ 1898 w 2096"/>
                <a:gd name="T39" fmla="*/ 1897 h 2120"/>
                <a:gd name="T40" fmla="*/ 1890 w 2096"/>
                <a:gd name="T41" fmla="*/ 1834 h 2120"/>
                <a:gd name="T42" fmla="*/ 1898 w 2096"/>
                <a:gd name="T43" fmla="*/ 1716 h 2120"/>
                <a:gd name="T44" fmla="*/ 1953 w 2096"/>
                <a:gd name="T45" fmla="*/ 1621 h 2120"/>
                <a:gd name="T46" fmla="*/ 1937 w 2096"/>
                <a:gd name="T47" fmla="*/ 1565 h 2120"/>
                <a:gd name="T48" fmla="*/ 1929 w 2096"/>
                <a:gd name="T49" fmla="*/ 1510 h 2120"/>
                <a:gd name="T50" fmla="*/ 1969 w 2096"/>
                <a:gd name="T51" fmla="*/ 1455 h 2120"/>
                <a:gd name="T52" fmla="*/ 1937 w 2096"/>
                <a:gd name="T53" fmla="*/ 1415 h 2120"/>
                <a:gd name="T54" fmla="*/ 1993 w 2096"/>
                <a:gd name="T55" fmla="*/ 1352 h 2120"/>
                <a:gd name="T56" fmla="*/ 2008 w 2096"/>
                <a:gd name="T57" fmla="*/ 1320 h 2120"/>
                <a:gd name="T58" fmla="*/ 2024 w 2096"/>
                <a:gd name="T59" fmla="*/ 1289 h 2120"/>
                <a:gd name="T60" fmla="*/ 2079 w 2096"/>
                <a:gd name="T61" fmla="*/ 1257 h 2120"/>
                <a:gd name="T62" fmla="*/ 1921 w 2096"/>
                <a:gd name="T63" fmla="*/ 1218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6" h="2120">
                  <a:moveTo>
                    <a:pt x="1921" y="1218"/>
                  </a:moveTo>
                  <a:lnTo>
                    <a:pt x="1921" y="1218"/>
                  </a:lnTo>
                  <a:cubicBezTo>
                    <a:pt x="1882" y="1202"/>
                    <a:pt x="1929" y="1138"/>
                    <a:pt x="1913" y="1131"/>
                  </a:cubicBezTo>
                  <a:cubicBezTo>
                    <a:pt x="1890" y="1123"/>
                    <a:pt x="1874" y="1075"/>
                    <a:pt x="1850" y="1052"/>
                  </a:cubicBezTo>
                  <a:cubicBezTo>
                    <a:pt x="1834" y="1020"/>
                    <a:pt x="1811" y="1020"/>
                    <a:pt x="1787" y="1004"/>
                  </a:cubicBezTo>
                  <a:cubicBezTo>
                    <a:pt x="1763" y="988"/>
                    <a:pt x="1771" y="949"/>
                    <a:pt x="1771" y="925"/>
                  </a:cubicBezTo>
                  <a:cubicBezTo>
                    <a:pt x="1771" y="901"/>
                    <a:pt x="1724" y="838"/>
                    <a:pt x="1692" y="822"/>
                  </a:cubicBezTo>
                  <a:cubicBezTo>
                    <a:pt x="1660" y="799"/>
                    <a:pt x="1645" y="791"/>
                    <a:pt x="1589" y="743"/>
                  </a:cubicBezTo>
                  <a:cubicBezTo>
                    <a:pt x="1542" y="704"/>
                    <a:pt x="1542" y="680"/>
                    <a:pt x="1518" y="648"/>
                  </a:cubicBezTo>
                  <a:cubicBezTo>
                    <a:pt x="1502" y="625"/>
                    <a:pt x="1471" y="617"/>
                    <a:pt x="1439" y="601"/>
                  </a:cubicBezTo>
                  <a:cubicBezTo>
                    <a:pt x="1407" y="593"/>
                    <a:pt x="1384" y="577"/>
                    <a:pt x="1352" y="538"/>
                  </a:cubicBezTo>
                  <a:cubicBezTo>
                    <a:pt x="1320" y="498"/>
                    <a:pt x="1305" y="490"/>
                    <a:pt x="1257" y="467"/>
                  </a:cubicBezTo>
                  <a:cubicBezTo>
                    <a:pt x="1202" y="451"/>
                    <a:pt x="1147" y="364"/>
                    <a:pt x="1123" y="316"/>
                  </a:cubicBezTo>
                  <a:cubicBezTo>
                    <a:pt x="1091" y="269"/>
                    <a:pt x="1076" y="237"/>
                    <a:pt x="1060" y="237"/>
                  </a:cubicBezTo>
                  <a:cubicBezTo>
                    <a:pt x="1036" y="237"/>
                    <a:pt x="1012" y="261"/>
                    <a:pt x="996" y="237"/>
                  </a:cubicBezTo>
                  <a:cubicBezTo>
                    <a:pt x="981" y="214"/>
                    <a:pt x="925" y="182"/>
                    <a:pt x="909" y="166"/>
                  </a:cubicBezTo>
                  <a:cubicBezTo>
                    <a:pt x="886" y="158"/>
                    <a:pt x="894" y="119"/>
                    <a:pt x="901" y="87"/>
                  </a:cubicBezTo>
                  <a:cubicBezTo>
                    <a:pt x="901" y="55"/>
                    <a:pt x="957" y="24"/>
                    <a:pt x="965" y="16"/>
                  </a:cubicBezTo>
                  <a:cubicBezTo>
                    <a:pt x="965" y="16"/>
                    <a:pt x="965" y="8"/>
                    <a:pt x="965" y="0"/>
                  </a:cubicBezTo>
                  <a:cubicBezTo>
                    <a:pt x="957" y="0"/>
                    <a:pt x="949" y="0"/>
                    <a:pt x="933" y="0"/>
                  </a:cubicBezTo>
                  <a:cubicBezTo>
                    <a:pt x="894" y="8"/>
                    <a:pt x="498" y="55"/>
                    <a:pt x="0" y="111"/>
                  </a:cubicBezTo>
                  <a:cubicBezTo>
                    <a:pt x="356" y="1241"/>
                    <a:pt x="356" y="1241"/>
                    <a:pt x="356" y="1241"/>
                  </a:cubicBezTo>
                  <a:cubicBezTo>
                    <a:pt x="356" y="1241"/>
                    <a:pt x="388" y="1249"/>
                    <a:pt x="396" y="1257"/>
                  </a:cubicBezTo>
                  <a:cubicBezTo>
                    <a:pt x="411" y="1265"/>
                    <a:pt x="396" y="1289"/>
                    <a:pt x="403" y="1320"/>
                  </a:cubicBezTo>
                  <a:cubicBezTo>
                    <a:pt x="419" y="1344"/>
                    <a:pt x="435" y="1336"/>
                    <a:pt x="435" y="1360"/>
                  </a:cubicBezTo>
                  <a:cubicBezTo>
                    <a:pt x="435" y="1384"/>
                    <a:pt x="427" y="1399"/>
                    <a:pt x="403" y="1407"/>
                  </a:cubicBezTo>
                  <a:cubicBezTo>
                    <a:pt x="388" y="1415"/>
                    <a:pt x="372" y="1431"/>
                    <a:pt x="380" y="1447"/>
                  </a:cubicBezTo>
                  <a:cubicBezTo>
                    <a:pt x="396" y="1463"/>
                    <a:pt x="396" y="1502"/>
                    <a:pt x="380" y="1518"/>
                  </a:cubicBezTo>
                  <a:cubicBezTo>
                    <a:pt x="364" y="1534"/>
                    <a:pt x="356" y="1597"/>
                    <a:pt x="364" y="1613"/>
                  </a:cubicBezTo>
                  <a:cubicBezTo>
                    <a:pt x="380" y="1629"/>
                    <a:pt x="419" y="1660"/>
                    <a:pt x="419" y="1692"/>
                  </a:cubicBezTo>
                  <a:cubicBezTo>
                    <a:pt x="419" y="1731"/>
                    <a:pt x="403" y="1818"/>
                    <a:pt x="403" y="1842"/>
                  </a:cubicBezTo>
                  <a:cubicBezTo>
                    <a:pt x="411" y="1858"/>
                    <a:pt x="459" y="1945"/>
                    <a:pt x="459" y="1969"/>
                  </a:cubicBezTo>
                  <a:cubicBezTo>
                    <a:pt x="459" y="1969"/>
                    <a:pt x="538" y="2095"/>
                    <a:pt x="546" y="2095"/>
                  </a:cubicBezTo>
                  <a:cubicBezTo>
                    <a:pt x="561" y="2095"/>
                    <a:pt x="1597" y="2016"/>
                    <a:pt x="1597" y="2016"/>
                  </a:cubicBezTo>
                  <a:cubicBezTo>
                    <a:pt x="1597" y="2016"/>
                    <a:pt x="1605" y="2016"/>
                    <a:pt x="1613" y="2040"/>
                  </a:cubicBezTo>
                  <a:cubicBezTo>
                    <a:pt x="1621" y="2063"/>
                    <a:pt x="1613" y="2103"/>
                    <a:pt x="1645" y="2103"/>
                  </a:cubicBezTo>
                  <a:cubicBezTo>
                    <a:pt x="1676" y="2111"/>
                    <a:pt x="1692" y="2119"/>
                    <a:pt x="1692" y="2079"/>
                  </a:cubicBezTo>
                  <a:cubicBezTo>
                    <a:pt x="1692" y="2040"/>
                    <a:pt x="1708" y="1992"/>
                    <a:pt x="1692" y="1961"/>
                  </a:cubicBezTo>
                  <a:cubicBezTo>
                    <a:pt x="1668" y="1929"/>
                    <a:pt x="1660" y="1905"/>
                    <a:pt x="1684" y="1897"/>
                  </a:cubicBezTo>
                  <a:cubicBezTo>
                    <a:pt x="1708" y="1882"/>
                    <a:pt x="1882" y="1937"/>
                    <a:pt x="1898" y="1897"/>
                  </a:cubicBezTo>
                  <a:cubicBezTo>
                    <a:pt x="1898" y="1889"/>
                    <a:pt x="1898" y="1889"/>
                    <a:pt x="1906" y="1889"/>
                  </a:cubicBezTo>
                  <a:cubicBezTo>
                    <a:pt x="1882" y="1874"/>
                    <a:pt x="1882" y="1866"/>
                    <a:pt x="1890" y="1834"/>
                  </a:cubicBezTo>
                  <a:cubicBezTo>
                    <a:pt x="1890" y="1795"/>
                    <a:pt x="1898" y="1787"/>
                    <a:pt x="1882" y="1763"/>
                  </a:cubicBezTo>
                  <a:cubicBezTo>
                    <a:pt x="1866" y="1739"/>
                    <a:pt x="1913" y="1731"/>
                    <a:pt x="1898" y="1716"/>
                  </a:cubicBezTo>
                  <a:cubicBezTo>
                    <a:pt x="1882" y="1700"/>
                    <a:pt x="1890" y="1684"/>
                    <a:pt x="1913" y="1676"/>
                  </a:cubicBezTo>
                  <a:cubicBezTo>
                    <a:pt x="1945" y="1676"/>
                    <a:pt x="1969" y="1637"/>
                    <a:pt x="1953" y="1621"/>
                  </a:cubicBezTo>
                  <a:cubicBezTo>
                    <a:pt x="1929" y="1613"/>
                    <a:pt x="1913" y="1637"/>
                    <a:pt x="1921" y="1605"/>
                  </a:cubicBezTo>
                  <a:cubicBezTo>
                    <a:pt x="1929" y="1573"/>
                    <a:pt x="1913" y="1573"/>
                    <a:pt x="1937" y="1565"/>
                  </a:cubicBezTo>
                  <a:cubicBezTo>
                    <a:pt x="1953" y="1558"/>
                    <a:pt x="1977" y="1542"/>
                    <a:pt x="1961" y="1526"/>
                  </a:cubicBezTo>
                  <a:cubicBezTo>
                    <a:pt x="1953" y="1510"/>
                    <a:pt x="1945" y="1510"/>
                    <a:pt x="1929" y="1510"/>
                  </a:cubicBezTo>
                  <a:cubicBezTo>
                    <a:pt x="1921" y="1502"/>
                    <a:pt x="1913" y="1486"/>
                    <a:pt x="1929" y="1478"/>
                  </a:cubicBezTo>
                  <a:cubicBezTo>
                    <a:pt x="1945" y="1471"/>
                    <a:pt x="1961" y="1478"/>
                    <a:pt x="1969" y="1455"/>
                  </a:cubicBezTo>
                  <a:cubicBezTo>
                    <a:pt x="1977" y="1431"/>
                    <a:pt x="1969" y="1423"/>
                    <a:pt x="1953" y="1423"/>
                  </a:cubicBezTo>
                  <a:cubicBezTo>
                    <a:pt x="1937" y="1423"/>
                    <a:pt x="1921" y="1431"/>
                    <a:pt x="1937" y="1415"/>
                  </a:cubicBezTo>
                  <a:cubicBezTo>
                    <a:pt x="1953" y="1407"/>
                    <a:pt x="1977" y="1407"/>
                    <a:pt x="1984" y="1391"/>
                  </a:cubicBezTo>
                  <a:cubicBezTo>
                    <a:pt x="2000" y="1376"/>
                    <a:pt x="2016" y="1360"/>
                    <a:pt x="1993" y="1352"/>
                  </a:cubicBezTo>
                  <a:cubicBezTo>
                    <a:pt x="1961" y="1344"/>
                    <a:pt x="1945" y="1344"/>
                    <a:pt x="1953" y="1336"/>
                  </a:cubicBezTo>
                  <a:cubicBezTo>
                    <a:pt x="1969" y="1328"/>
                    <a:pt x="1993" y="1320"/>
                    <a:pt x="2008" y="1320"/>
                  </a:cubicBezTo>
                  <a:cubicBezTo>
                    <a:pt x="2016" y="1328"/>
                    <a:pt x="2032" y="1328"/>
                    <a:pt x="2024" y="1320"/>
                  </a:cubicBezTo>
                  <a:cubicBezTo>
                    <a:pt x="2016" y="1305"/>
                    <a:pt x="2008" y="1289"/>
                    <a:pt x="2024" y="1289"/>
                  </a:cubicBezTo>
                  <a:cubicBezTo>
                    <a:pt x="2040" y="1289"/>
                    <a:pt x="2056" y="1289"/>
                    <a:pt x="2048" y="1281"/>
                  </a:cubicBezTo>
                  <a:cubicBezTo>
                    <a:pt x="2040" y="1273"/>
                    <a:pt x="2095" y="1273"/>
                    <a:pt x="2079" y="1257"/>
                  </a:cubicBezTo>
                  <a:cubicBezTo>
                    <a:pt x="2071" y="1241"/>
                    <a:pt x="2056" y="1241"/>
                    <a:pt x="2048" y="1241"/>
                  </a:cubicBezTo>
                  <a:cubicBezTo>
                    <a:pt x="2024" y="1241"/>
                    <a:pt x="1945" y="1233"/>
                    <a:pt x="1921" y="1218"/>
                  </a:cubicBezTo>
                </a:path>
              </a:pathLst>
            </a:custGeom>
            <a:solidFill>
              <a:schemeClr val="accent5"/>
            </a:solidFill>
            <a:ln>
              <a:solidFill>
                <a:schemeClr val="bg2"/>
              </a:solidFill>
            </a:ln>
            <a:effectLst/>
          </p:spPr>
          <p:txBody>
            <a:bodyPr wrap="none" anchor="ctr"/>
            <a:lstStyle/>
            <a:p>
              <a:endParaRPr lang="en-US" sz="2701" dirty="0">
                <a:latin typeface="Lato Light"/>
              </a:endParaRPr>
            </a:p>
          </p:txBody>
        </p:sp>
        <p:sp>
          <p:nvSpPr>
            <p:cNvPr id="84" name="Freeform 410"/>
            <p:cNvSpPr>
              <a:spLocks noChangeArrowheads="1"/>
            </p:cNvSpPr>
            <p:nvPr/>
          </p:nvSpPr>
          <p:spPr bwMode="auto">
            <a:xfrm>
              <a:off x="14475030" y="6970832"/>
              <a:ext cx="1101669" cy="1115587"/>
            </a:xfrm>
            <a:custGeom>
              <a:avLst/>
              <a:gdLst>
                <a:gd name="T0" fmla="*/ 1621 w 2096"/>
                <a:gd name="T1" fmla="*/ 2071 h 2120"/>
                <a:gd name="T2" fmla="*/ 459 w 2096"/>
                <a:gd name="T3" fmla="*/ 1977 h 2120"/>
                <a:gd name="T4" fmla="*/ 419 w 2096"/>
                <a:gd name="T5" fmla="*/ 1700 h 2120"/>
                <a:gd name="T6" fmla="*/ 380 w 2096"/>
                <a:gd name="T7" fmla="*/ 1439 h 2120"/>
                <a:gd name="T8" fmla="*/ 411 w 2096"/>
                <a:gd name="T9" fmla="*/ 1328 h 2120"/>
                <a:gd name="T10" fmla="*/ 364 w 2096"/>
                <a:gd name="T11" fmla="*/ 1249 h 2120"/>
                <a:gd name="T12" fmla="*/ 973 w 2096"/>
                <a:gd name="T13" fmla="*/ 0 h 2120"/>
                <a:gd name="T14" fmla="*/ 909 w 2096"/>
                <a:gd name="T15" fmla="*/ 95 h 2120"/>
                <a:gd name="T16" fmla="*/ 1020 w 2096"/>
                <a:gd name="T17" fmla="*/ 245 h 2120"/>
                <a:gd name="T18" fmla="*/ 1265 w 2096"/>
                <a:gd name="T19" fmla="*/ 475 h 2120"/>
                <a:gd name="T20" fmla="*/ 1597 w 2096"/>
                <a:gd name="T21" fmla="*/ 751 h 2120"/>
                <a:gd name="T22" fmla="*/ 1795 w 2096"/>
                <a:gd name="T23" fmla="*/ 1012 h 2120"/>
                <a:gd name="T24" fmla="*/ 1921 w 2096"/>
                <a:gd name="T25" fmla="*/ 1170 h 2120"/>
                <a:gd name="T26" fmla="*/ 2072 w 2096"/>
                <a:gd name="T27" fmla="*/ 1249 h 2120"/>
                <a:gd name="T28" fmla="*/ 2064 w 2096"/>
                <a:gd name="T29" fmla="*/ 1297 h 2120"/>
                <a:gd name="T30" fmla="*/ 2040 w 2096"/>
                <a:gd name="T31" fmla="*/ 1336 h 2120"/>
                <a:gd name="T32" fmla="*/ 1961 w 2096"/>
                <a:gd name="T33" fmla="*/ 1352 h 2120"/>
                <a:gd name="T34" fmla="*/ 2001 w 2096"/>
                <a:gd name="T35" fmla="*/ 1399 h 2120"/>
                <a:gd name="T36" fmla="*/ 1961 w 2096"/>
                <a:gd name="T37" fmla="*/ 1431 h 2120"/>
                <a:gd name="T38" fmla="*/ 1929 w 2096"/>
                <a:gd name="T39" fmla="*/ 1502 h 2120"/>
                <a:gd name="T40" fmla="*/ 1945 w 2096"/>
                <a:gd name="T41" fmla="*/ 1581 h 2120"/>
                <a:gd name="T42" fmla="*/ 1937 w 2096"/>
                <a:gd name="T43" fmla="*/ 1629 h 2120"/>
                <a:gd name="T44" fmla="*/ 1906 w 2096"/>
                <a:gd name="T45" fmla="*/ 1700 h 2120"/>
                <a:gd name="T46" fmla="*/ 1906 w 2096"/>
                <a:gd name="T47" fmla="*/ 1818 h 2120"/>
                <a:gd name="T48" fmla="*/ 1914 w 2096"/>
                <a:gd name="T49" fmla="*/ 1897 h 2120"/>
                <a:gd name="T50" fmla="*/ 1692 w 2096"/>
                <a:gd name="T51" fmla="*/ 1905 h 2120"/>
                <a:gd name="T52" fmla="*/ 1684 w 2096"/>
                <a:gd name="T53" fmla="*/ 2119 h 2120"/>
                <a:gd name="T54" fmla="*/ 1629 w 2096"/>
                <a:gd name="T55" fmla="*/ 2071 h 2120"/>
                <a:gd name="T56" fmla="*/ 1700 w 2096"/>
                <a:gd name="T57" fmla="*/ 2048 h 2120"/>
                <a:gd name="T58" fmla="*/ 1763 w 2096"/>
                <a:gd name="T59" fmla="*/ 1905 h 2120"/>
                <a:gd name="T60" fmla="*/ 1890 w 2096"/>
                <a:gd name="T61" fmla="*/ 1842 h 2120"/>
                <a:gd name="T62" fmla="*/ 1906 w 2096"/>
                <a:gd name="T63" fmla="*/ 1724 h 2120"/>
                <a:gd name="T64" fmla="*/ 1937 w 2096"/>
                <a:gd name="T65" fmla="*/ 1637 h 2120"/>
                <a:gd name="T66" fmla="*/ 1937 w 2096"/>
                <a:gd name="T67" fmla="*/ 1573 h 2120"/>
                <a:gd name="T68" fmla="*/ 1921 w 2096"/>
                <a:gd name="T69" fmla="*/ 1502 h 2120"/>
                <a:gd name="T70" fmla="*/ 1961 w 2096"/>
                <a:gd name="T71" fmla="*/ 1439 h 2120"/>
                <a:gd name="T72" fmla="*/ 1969 w 2096"/>
                <a:gd name="T73" fmla="*/ 1407 h 2120"/>
                <a:gd name="T74" fmla="*/ 1969 w 2096"/>
                <a:gd name="T75" fmla="*/ 1360 h 2120"/>
                <a:gd name="T76" fmla="*/ 2032 w 2096"/>
                <a:gd name="T77" fmla="*/ 1328 h 2120"/>
                <a:gd name="T78" fmla="*/ 2040 w 2096"/>
                <a:gd name="T79" fmla="*/ 1289 h 2120"/>
                <a:gd name="T80" fmla="*/ 2087 w 2096"/>
                <a:gd name="T81" fmla="*/ 1265 h 2120"/>
                <a:gd name="T82" fmla="*/ 1914 w 2096"/>
                <a:gd name="T83" fmla="*/ 1170 h 2120"/>
                <a:gd name="T84" fmla="*/ 1795 w 2096"/>
                <a:gd name="T85" fmla="*/ 1020 h 2120"/>
                <a:gd name="T86" fmla="*/ 1597 w 2096"/>
                <a:gd name="T87" fmla="*/ 759 h 2120"/>
                <a:gd name="T88" fmla="*/ 1265 w 2096"/>
                <a:gd name="T89" fmla="*/ 482 h 2120"/>
                <a:gd name="T90" fmla="*/ 1020 w 2096"/>
                <a:gd name="T91" fmla="*/ 253 h 2120"/>
                <a:gd name="T92" fmla="*/ 902 w 2096"/>
                <a:gd name="T93" fmla="*/ 95 h 2120"/>
                <a:gd name="T94" fmla="*/ 617 w 2096"/>
                <a:gd name="T95" fmla="*/ 48 h 2120"/>
                <a:gd name="T96" fmla="*/ 419 w 2096"/>
                <a:gd name="T97" fmla="*/ 1320 h 2120"/>
                <a:gd name="T98" fmla="*/ 388 w 2096"/>
                <a:gd name="T99" fmla="*/ 1439 h 2120"/>
                <a:gd name="T100" fmla="*/ 427 w 2096"/>
                <a:gd name="T101" fmla="*/ 1700 h 2120"/>
                <a:gd name="T102" fmla="*/ 554 w 2096"/>
                <a:gd name="T103" fmla="*/ 2103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6" h="2120">
                  <a:moveTo>
                    <a:pt x="1684" y="2119"/>
                  </a:moveTo>
                  <a:lnTo>
                    <a:pt x="1684" y="2119"/>
                  </a:lnTo>
                  <a:cubicBezTo>
                    <a:pt x="1676" y="2119"/>
                    <a:pt x="1668" y="2119"/>
                    <a:pt x="1661" y="2119"/>
                  </a:cubicBezTo>
                  <a:lnTo>
                    <a:pt x="1653" y="2119"/>
                  </a:lnTo>
                  <a:cubicBezTo>
                    <a:pt x="1621" y="2119"/>
                    <a:pt x="1621" y="2095"/>
                    <a:pt x="1621" y="2071"/>
                  </a:cubicBezTo>
                  <a:cubicBezTo>
                    <a:pt x="1621" y="2063"/>
                    <a:pt x="1621" y="2056"/>
                    <a:pt x="1621" y="2048"/>
                  </a:cubicBezTo>
                  <a:cubicBezTo>
                    <a:pt x="1613" y="2032"/>
                    <a:pt x="1605" y="2024"/>
                    <a:pt x="1605" y="2024"/>
                  </a:cubicBezTo>
                  <a:cubicBezTo>
                    <a:pt x="1550" y="2032"/>
                    <a:pt x="569" y="2111"/>
                    <a:pt x="554" y="2111"/>
                  </a:cubicBezTo>
                  <a:cubicBezTo>
                    <a:pt x="546" y="2111"/>
                    <a:pt x="483" y="2016"/>
                    <a:pt x="467" y="1977"/>
                  </a:cubicBezTo>
                  <a:cubicBezTo>
                    <a:pt x="459" y="1977"/>
                    <a:pt x="459" y="1977"/>
                    <a:pt x="459" y="1977"/>
                  </a:cubicBezTo>
                  <a:lnTo>
                    <a:pt x="459" y="1977"/>
                  </a:lnTo>
                  <a:cubicBezTo>
                    <a:pt x="459" y="1961"/>
                    <a:pt x="443" y="1921"/>
                    <a:pt x="435" y="1897"/>
                  </a:cubicBezTo>
                  <a:cubicBezTo>
                    <a:pt x="419" y="1874"/>
                    <a:pt x="411" y="1858"/>
                    <a:pt x="411" y="1850"/>
                  </a:cubicBezTo>
                  <a:cubicBezTo>
                    <a:pt x="411" y="1834"/>
                    <a:pt x="411" y="1803"/>
                    <a:pt x="419" y="1771"/>
                  </a:cubicBezTo>
                  <a:cubicBezTo>
                    <a:pt x="419" y="1739"/>
                    <a:pt x="419" y="1716"/>
                    <a:pt x="419" y="1700"/>
                  </a:cubicBezTo>
                  <a:cubicBezTo>
                    <a:pt x="419" y="1676"/>
                    <a:pt x="404" y="1652"/>
                    <a:pt x="380" y="1637"/>
                  </a:cubicBezTo>
                  <a:cubicBezTo>
                    <a:pt x="380" y="1629"/>
                    <a:pt x="372" y="1629"/>
                    <a:pt x="372" y="1621"/>
                  </a:cubicBezTo>
                  <a:cubicBezTo>
                    <a:pt x="356" y="1605"/>
                    <a:pt x="372" y="1542"/>
                    <a:pt x="388" y="1526"/>
                  </a:cubicBezTo>
                  <a:cubicBezTo>
                    <a:pt x="396" y="1510"/>
                    <a:pt x="396" y="1471"/>
                    <a:pt x="388" y="1455"/>
                  </a:cubicBezTo>
                  <a:cubicBezTo>
                    <a:pt x="380" y="1455"/>
                    <a:pt x="380" y="1447"/>
                    <a:pt x="380" y="1439"/>
                  </a:cubicBezTo>
                  <a:cubicBezTo>
                    <a:pt x="388" y="1431"/>
                    <a:pt x="396" y="1423"/>
                    <a:pt x="411" y="1415"/>
                  </a:cubicBezTo>
                  <a:lnTo>
                    <a:pt x="411" y="1415"/>
                  </a:lnTo>
                  <a:cubicBezTo>
                    <a:pt x="427" y="1399"/>
                    <a:pt x="435" y="1392"/>
                    <a:pt x="435" y="1368"/>
                  </a:cubicBezTo>
                  <a:cubicBezTo>
                    <a:pt x="435" y="1360"/>
                    <a:pt x="435" y="1352"/>
                    <a:pt x="427" y="1352"/>
                  </a:cubicBezTo>
                  <a:cubicBezTo>
                    <a:pt x="427" y="1344"/>
                    <a:pt x="419" y="1344"/>
                    <a:pt x="411" y="1328"/>
                  </a:cubicBezTo>
                  <a:cubicBezTo>
                    <a:pt x="404" y="1313"/>
                    <a:pt x="411" y="1297"/>
                    <a:pt x="411" y="1289"/>
                  </a:cubicBezTo>
                  <a:cubicBezTo>
                    <a:pt x="411" y="1281"/>
                    <a:pt x="411" y="1273"/>
                    <a:pt x="404" y="1265"/>
                  </a:cubicBezTo>
                  <a:cubicBezTo>
                    <a:pt x="388" y="1257"/>
                    <a:pt x="364" y="1249"/>
                    <a:pt x="364" y="1249"/>
                  </a:cubicBezTo>
                  <a:lnTo>
                    <a:pt x="364" y="1249"/>
                  </a:lnTo>
                  <a:lnTo>
                    <a:pt x="364" y="1249"/>
                  </a:lnTo>
                  <a:cubicBezTo>
                    <a:pt x="0" y="111"/>
                    <a:pt x="0" y="111"/>
                    <a:pt x="0" y="111"/>
                  </a:cubicBezTo>
                  <a:cubicBezTo>
                    <a:pt x="8" y="111"/>
                    <a:pt x="8" y="111"/>
                    <a:pt x="8" y="111"/>
                  </a:cubicBezTo>
                  <a:cubicBezTo>
                    <a:pt x="238" y="87"/>
                    <a:pt x="451" y="63"/>
                    <a:pt x="617" y="40"/>
                  </a:cubicBezTo>
                  <a:cubicBezTo>
                    <a:pt x="799" y="24"/>
                    <a:pt x="917" y="8"/>
                    <a:pt x="941" y="8"/>
                  </a:cubicBezTo>
                  <a:cubicBezTo>
                    <a:pt x="949" y="8"/>
                    <a:pt x="965" y="8"/>
                    <a:pt x="973" y="0"/>
                  </a:cubicBezTo>
                  <a:cubicBezTo>
                    <a:pt x="981" y="0"/>
                    <a:pt x="981" y="0"/>
                    <a:pt x="981" y="0"/>
                  </a:cubicBezTo>
                  <a:cubicBezTo>
                    <a:pt x="981" y="8"/>
                    <a:pt x="981" y="8"/>
                    <a:pt x="981" y="8"/>
                  </a:cubicBezTo>
                  <a:cubicBezTo>
                    <a:pt x="981" y="16"/>
                    <a:pt x="981" y="24"/>
                    <a:pt x="973" y="24"/>
                  </a:cubicBezTo>
                  <a:cubicBezTo>
                    <a:pt x="973" y="32"/>
                    <a:pt x="965" y="32"/>
                    <a:pt x="965" y="40"/>
                  </a:cubicBezTo>
                  <a:cubicBezTo>
                    <a:pt x="941" y="48"/>
                    <a:pt x="909" y="71"/>
                    <a:pt x="909" y="95"/>
                  </a:cubicBezTo>
                  <a:cubicBezTo>
                    <a:pt x="909" y="103"/>
                    <a:pt x="909" y="103"/>
                    <a:pt x="909" y="103"/>
                  </a:cubicBezTo>
                  <a:cubicBezTo>
                    <a:pt x="909" y="127"/>
                    <a:pt x="902" y="166"/>
                    <a:pt x="917" y="174"/>
                  </a:cubicBezTo>
                  <a:cubicBezTo>
                    <a:pt x="917" y="174"/>
                    <a:pt x="925" y="174"/>
                    <a:pt x="925" y="182"/>
                  </a:cubicBezTo>
                  <a:cubicBezTo>
                    <a:pt x="949" y="198"/>
                    <a:pt x="996" y="222"/>
                    <a:pt x="1004" y="238"/>
                  </a:cubicBezTo>
                  <a:cubicBezTo>
                    <a:pt x="1012" y="245"/>
                    <a:pt x="1020" y="245"/>
                    <a:pt x="1020" y="245"/>
                  </a:cubicBezTo>
                  <a:cubicBezTo>
                    <a:pt x="1028" y="245"/>
                    <a:pt x="1036" y="245"/>
                    <a:pt x="1044" y="245"/>
                  </a:cubicBezTo>
                  <a:cubicBezTo>
                    <a:pt x="1052" y="245"/>
                    <a:pt x="1060" y="238"/>
                    <a:pt x="1068" y="238"/>
                  </a:cubicBezTo>
                  <a:cubicBezTo>
                    <a:pt x="1084" y="238"/>
                    <a:pt x="1099" y="261"/>
                    <a:pt x="1115" y="293"/>
                  </a:cubicBezTo>
                  <a:cubicBezTo>
                    <a:pt x="1123" y="301"/>
                    <a:pt x="1123" y="309"/>
                    <a:pt x="1131" y="316"/>
                  </a:cubicBezTo>
                  <a:cubicBezTo>
                    <a:pt x="1162" y="372"/>
                    <a:pt x="1218" y="451"/>
                    <a:pt x="1265" y="475"/>
                  </a:cubicBezTo>
                  <a:cubicBezTo>
                    <a:pt x="1313" y="490"/>
                    <a:pt x="1328" y="498"/>
                    <a:pt x="1360" y="546"/>
                  </a:cubicBezTo>
                  <a:cubicBezTo>
                    <a:pt x="1392" y="585"/>
                    <a:pt x="1415" y="593"/>
                    <a:pt x="1447" y="609"/>
                  </a:cubicBezTo>
                  <a:cubicBezTo>
                    <a:pt x="1486" y="617"/>
                    <a:pt x="1510" y="625"/>
                    <a:pt x="1534" y="656"/>
                  </a:cubicBezTo>
                  <a:cubicBezTo>
                    <a:pt x="1534" y="664"/>
                    <a:pt x="1542" y="672"/>
                    <a:pt x="1542" y="680"/>
                  </a:cubicBezTo>
                  <a:cubicBezTo>
                    <a:pt x="1558" y="704"/>
                    <a:pt x="1566" y="720"/>
                    <a:pt x="1597" y="751"/>
                  </a:cubicBezTo>
                  <a:cubicBezTo>
                    <a:pt x="1645" y="783"/>
                    <a:pt x="1668" y="799"/>
                    <a:pt x="1692" y="815"/>
                  </a:cubicBezTo>
                  <a:cubicBezTo>
                    <a:pt x="1692" y="822"/>
                    <a:pt x="1700" y="822"/>
                    <a:pt x="1700" y="830"/>
                  </a:cubicBezTo>
                  <a:cubicBezTo>
                    <a:pt x="1732" y="846"/>
                    <a:pt x="1779" y="909"/>
                    <a:pt x="1787" y="933"/>
                  </a:cubicBezTo>
                  <a:cubicBezTo>
                    <a:pt x="1787" y="941"/>
                    <a:pt x="1787" y="949"/>
                    <a:pt x="1787" y="957"/>
                  </a:cubicBezTo>
                  <a:cubicBezTo>
                    <a:pt x="1779" y="980"/>
                    <a:pt x="1779" y="996"/>
                    <a:pt x="1795" y="1012"/>
                  </a:cubicBezTo>
                  <a:cubicBezTo>
                    <a:pt x="1803" y="1020"/>
                    <a:pt x="1811" y="1020"/>
                    <a:pt x="1819" y="1028"/>
                  </a:cubicBezTo>
                  <a:cubicBezTo>
                    <a:pt x="1834" y="1028"/>
                    <a:pt x="1850" y="1036"/>
                    <a:pt x="1858" y="1052"/>
                  </a:cubicBezTo>
                  <a:cubicBezTo>
                    <a:pt x="1866" y="1060"/>
                    <a:pt x="1874" y="1075"/>
                    <a:pt x="1882" y="1083"/>
                  </a:cubicBezTo>
                  <a:cubicBezTo>
                    <a:pt x="1898" y="1107"/>
                    <a:pt x="1906" y="1131"/>
                    <a:pt x="1921" y="1139"/>
                  </a:cubicBezTo>
                  <a:cubicBezTo>
                    <a:pt x="1929" y="1139"/>
                    <a:pt x="1929" y="1155"/>
                    <a:pt x="1921" y="1170"/>
                  </a:cubicBezTo>
                  <a:cubicBezTo>
                    <a:pt x="1914" y="1194"/>
                    <a:pt x="1914" y="1218"/>
                    <a:pt x="1929" y="1226"/>
                  </a:cubicBezTo>
                  <a:cubicBezTo>
                    <a:pt x="1961" y="1241"/>
                    <a:pt x="2032" y="1241"/>
                    <a:pt x="2056" y="1241"/>
                  </a:cubicBezTo>
                  <a:cubicBezTo>
                    <a:pt x="2064" y="1241"/>
                    <a:pt x="2064" y="1241"/>
                    <a:pt x="2064" y="1241"/>
                  </a:cubicBezTo>
                  <a:lnTo>
                    <a:pt x="2064" y="1241"/>
                  </a:lnTo>
                  <a:cubicBezTo>
                    <a:pt x="2064" y="1241"/>
                    <a:pt x="2064" y="1249"/>
                    <a:pt x="2072" y="1249"/>
                  </a:cubicBezTo>
                  <a:cubicBezTo>
                    <a:pt x="2079" y="1249"/>
                    <a:pt x="2087" y="1257"/>
                    <a:pt x="2095" y="1265"/>
                  </a:cubicBezTo>
                  <a:cubicBezTo>
                    <a:pt x="2095" y="1265"/>
                    <a:pt x="2095" y="1265"/>
                    <a:pt x="2095" y="1273"/>
                  </a:cubicBezTo>
                  <a:cubicBezTo>
                    <a:pt x="2095" y="1281"/>
                    <a:pt x="2079" y="1281"/>
                    <a:pt x="2072" y="1281"/>
                  </a:cubicBezTo>
                  <a:cubicBezTo>
                    <a:pt x="2072" y="1289"/>
                    <a:pt x="2064" y="1289"/>
                    <a:pt x="2064" y="1289"/>
                  </a:cubicBezTo>
                  <a:lnTo>
                    <a:pt x="2064" y="1297"/>
                  </a:lnTo>
                  <a:cubicBezTo>
                    <a:pt x="2064" y="1297"/>
                    <a:pt x="2056" y="1297"/>
                    <a:pt x="2040" y="1297"/>
                  </a:cubicBezTo>
                  <a:cubicBezTo>
                    <a:pt x="2032" y="1297"/>
                    <a:pt x="2032" y="1297"/>
                    <a:pt x="2032" y="1297"/>
                  </a:cubicBezTo>
                  <a:cubicBezTo>
                    <a:pt x="2032" y="1297"/>
                    <a:pt x="2024" y="1297"/>
                    <a:pt x="2024" y="1305"/>
                  </a:cubicBezTo>
                  <a:cubicBezTo>
                    <a:pt x="2024" y="1305"/>
                    <a:pt x="2032" y="1320"/>
                    <a:pt x="2040" y="1320"/>
                  </a:cubicBezTo>
                  <a:cubicBezTo>
                    <a:pt x="2040" y="1328"/>
                    <a:pt x="2040" y="1328"/>
                    <a:pt x="2040" y="1336"/>
                  </a:cubicBezTo>
                  <a:lnTo>
                    <a:pt x="2032" y="1336"/>
                  </a:lnTo>
                  <a:cubicBezTo>
                    <a:pt x="2024" y="1336"/>
                    <a:pt x="2016" y="1336"/>
                    <a:pt x="2008" y="1336"/>
                  </a:cubicBezTo>
                  <a:lnTo>
                    <a:pt x="2008" y="1336"/>
                  </a:lnTo>
                  <a:cubicBezTo>
                    <a:pt x="1992" y="1336"/>
                    <a:pt x="1977" y="1344"/>
                    <a:pt x="1969" y="1344"/>
                  </a:cubicBezTo>
                  <a:cubicBezTo>
                    <a:pt x="1961" y="1352"/>
                    <a:pt x="1961" y="1352"/>
                    <a:pt x="1961" y="1352"/>
                  </a:cubicBezTo>
                  <a:cubicBezTo>
                    <a:pt x="1969" y="1352"/>
                    <a:pt x="1969" y="1352"/>
                    <a:pt x="1977" y="1352"/>
                  </a:cubicBezTo>
                  <a:cubicBezTo>
                    <a:pt x="1977" y="1352"/>
                    <a:pt x="1992" y="1352"/>
                    <a:pt x="2001" y="1360"/>
                  </a:cubicBezTo>
                  <a:cubicBezTo>
                    <a:pt x="2008" y="1360"/>
                    <a:pt x="2016" y="1368"/>
                    <a:pt x="2016" y="1368"/>
                  </a:cubicBezTo>
                  <a:cubicBezTo>
                    <a:pt x="2016" y="1384"/>
                    <a:pt x="2008" y="1392"/>
                    <a:pt x="2001" y="1399"/>
                  </a:cubicBezTo>
                  <a:lnTo>
                    <a:pt x="2001" y="1399"/>
                  </a:lnTo>
                  <a:cubicBezTo>
                    <a:pt x="1992" y="1415"/>
                    <a:pt x="1977" y="1415"/>
                    <a:pt x="1969" y="1415"/>
                  </a:cubicBezTo>
                  <a:cubicBezTo>
                    <a:pt x="1961" y="1415"/>
                    <a:pt x="1953" y="1423"/>
                    <a:pt x="1945" y="1423"/>
                  </a:cubicBezTo>
                  <a:cubicBezTo>
                    <a:pt x="1945" y="1431"/>
                    <a:pt x="1945" y="1431"/>
                    <a:pt x="1945" y="1431"/>
                  </a:cubicBezTo>
                  <a:lnTo>
                    <a:pt x="1953" y="1431"/>
                  </a:lnTo>
                  <a:cubicBezTo>
                    <a:pt x="1961" y="1431"/>
                    <a:pt x="1961" y="1431"/>
                    <a:pt x="1961" y="1431"/>
                  </a:cubicBezTo>
                  <a:cubicBezTo>
                    <a:pt x="1969" y="1431"/>
                    <a:pt x="1977" y="1431"/>
                    <a:pt x="1985" y="1439"/>
                  </a:cubicBezTo>
                  <a:cubicBezTo>
                    <a:pt x="1985" y="1439"/>
                    <a:pt x="1985" y="1447"/>
                    <a:pt x="1985" y="1463"/>
                  </a:cubicBezTo>
                  <a:cubicBezTo>
                    <a:pt x="1977" y="1479"/>
                    <a:pt x="1969" y="1486"/>
                    <a:pt x="1953" y="1486"/>
                  </a:cubicBezTo>
                  <a:cubicBezTo>
                    <a:pt x="1953" y="1486"/>
                    <a:pt x="1945" y="1486"/>
                    <a:pt x="1937" y="1494"/>
                  </a:cubicBezTo>
                  <a:cubicBezTo>
                    <a:pt x="1929" y="1494"/>
                    <a:pt x="1929" y="1494"/>
                    <a:pt x="1929" y="1502"/>
                  </a:cubicBezTo>
                  <a:lnTo>
                    <a:pt x="1937" y="1510"/>
                  </a:lnTo>
                  <a:cubicBezTo>
                    <a:pt x="1945" y="1510"/>
                    <a:pt x="1945" y="1510"/>
                    <a:pt x="1945" y="1510"/>
                  </a:cubicBezTo>
                  <a:cubicBezTo>
                    <a:pt x="1953" y="1518"/>
                    <a:pt x="1961" y="1518"/>
                    <a:pt x="1977" y="1534"/>
                  </a:cubicBezTo>
                  <a:cubicBezTo>
                    <a:pt x="1977" y="1534"/>
                    <a:pt x="1985" y="1542"/>
                    <a:pt x="1977" y="1550"/>
                  </a:cubicBezTo>
                  <a:cubicBezTo>
                    <a:pt x="1977" y="1557"/>
                    <a:pt x="1961" y="1573"/>
                    <a:pt x="1945" y="1581"/>
                  </a:cubicBezTo>
                  <a:cubicBezTo>
                    <a:pt x="1937" y="1581"/>
                    <a:pt x="1937" y="1581"/>
                    <a:pt x="1937" y="1581"/>
                  </a:cubicBezTo>
                  <a:lnTo>
                    <a:pt x="1937" y="1589"/>
                  </a:lnTo>
                  <a:cubicBezTo>
                    <a:pt x="1937" y="1589"/>
                    <a:pt x="1937" y="1597"/>
                    <a:pt x="1937" y="1613"/>
                  </a:cubicBezTo>
                  <a:cubicBezTo>
                    <a:pt x="1937" y="1621"/>
                    <a:pt x="1937" y="1629"/>
                    <a:pt x="1937" y="1629"/>
                  </a:cubicBezTo>
                  <a:lnTo>
                    <a:pt x="1937" y="1629"/>
                  </a:lnTo>
                  <a:lnTo>
                    <a:pt x="1945" y="1621"/>
                  </a:lnTo>
                  <a:cubicBezTo>
                    <a:pt x="1953" y="1621"/>
                    <a:pt x="1961" y="1629"/>
                    <a:pt x="1961" y="1629"/>
                  </a:cubicBezTo>
                  <a:cubicBezTo>
                    <a:pt x="1969" y="1637"/>
                    <a:pt x="1969" y="1637"/>
                    <a:pt x="1969" y="1652"/>
                  </a:cubicBezTo>
                  <a:cubicBezTo>
                    <a:pt x="1969" y="1668"/>
                    <a:pt x="1945" y="1684"/>
                    <a:pt x="1921" y="1692"/>
                  </a:cubicBezTo>
                  <a:cubicBezTo>
                    <a:pt x="1914" y="1692"/>
                    <a:pt x="1906" y="1692"/>
                    <a:pt x="1906" y="1700"/>
                  </a:cubicBezTo>
                  <a:cubicBezTo>
                    <a:pt x="1898" y="1708"/>
                    <a:pt x="1906" y="1716"/>
                    <a:pt x="1906" y="1724"/>
                  </a:cubicBezTo>
                  <a:cubicBezTo>
                    <a:pt x="1914" y="1724"/>
                    <a:pt x="1914" y="1724"/>
                    <a:pt x="1914" y="1732"/>
                  </a:cubicBezTo>
                  <a:lnTo>
                    <a:pt x="1906" y="1739"/>
                  </a:lnTo>
                  <a:cubicBezTo>
                    <a:pt x="1890" y="1755"/>
                    <a:pt x="1882" y="1755"/>
                    <a:pt x="1890" y="1771"/>
                  </a:cubicBezTo>
                  <a:cubicBezTo>
                    <a:pt x="1906" y="1787"/>
                    <a:pt x="1906" y="1795"/>
                    <a:pt x="1906" y="1818"/>
                  </a:cubicBezTo>
                  <a:cubicBezTo>
                    <a:pt x="1906" y="1826"/>
                    <a:pt x="1898" y="1834"/>
                    <a:pt x="1898" y="1842"/>
                  </a:cubicBezTo>
                  <a:lnTo>
                    <a:pt x="1898" y="1842"/>
                  </a:lnTo>
                  <a:cubicBezTo>
                    <a:pt x="1898" y="1882"/>
                    <a:pt x="1898" y="1882"/>
                    <a:pt x="1914" y="1890"/>
                  </a:cubicBezTo>
                  <a:cubicBezTo>
                    <a:pt x="1914" y="1897"/>
                    <a:pt x="1914" y="1897"/>
                    <a:pt x="1914" y="1897"/>
                  </a:cubicBezTo>
                  <a:lnTo>
                    <a:pt x="1914" y="1897"/>
                  </a:lnTo>
                  <a:lnTo>
                    <a:pt x="1914" y="1905"/>
                  </a:lnTo>
                  <a:cubicBezTo>
                    <a:pt x="1906" y="1913"/>
                    <a:pt x="1890" y="1921"/>
                    <a:pt x="1858" y="1921"/>
                  </a:cubicBezTo>
                  <a:cubicBezTo>
                    <a:pt x="1834" y="1921"/>
                    <a:pt x="1795" y="1913"/>
                    <a:pt x="1763" y="1913"/>
                  </a:cubicBezTo>
                  <a:cubicBezTo>
                    <a:pt x="1739" y="1905"/>
                    <a:pt x="1716" y="1905"/>
                    <a:pt x="1708" y="1905"/>
                  </a:cubicBezTo>
                  <a:cubicBezTo>
                    <a:pt x="1700" y="1905"/>
                    <a:pt x="1692" y="1905"/>
                    <a:pt x="1692" y="1905"/>
                  </a:cubicBezTo>
                  <a:cubicBezTo>
                    <a:pt x="1684" y="1913"/>
                    <a:pt x="1684" y="1913"/>
                    <a:pt x="1684" y="1921"/>
                  </a:cubicBezTo>
                  <a:cubicBezTo>
                    <a:pt x="1684" y="1929"/>
                    <a:pt x="1684" y="1945"/>
                    <a:pt x="1700" y="1969"/>
                  </a:cubicBezTo>
                  <a:cubicBezTo>
                    <a:pt x="1716" y="1992"/>
                    <a:pt x="1716" y="2024"/>
                    <a:pt x="1708" y="2056"/>
                  </a:cubicBezTo>
                  <a:cubicBezTo>
                    <a:pt x="1708" y="2063"/>
                    <a:pt x="1708" y="2079"/>
                    <a:pt x="1708" y="2087"/>
                  </a:cubicBezTo>
                  <a:cubicBezTo>
                    <a:pt x="1708" y="2111"/>
                    <a:pt x="1700" y="2119"/>
                    <a:pt x="1684" y="2119"/>
                  </a:cubicBezTo>
                  <a:close/>
                  <a:moveTo>
                    <a:pt x="1605" y="2016"/>
                  </a:moveTo>
                  <a:lnTo>
                    <a:pt x="1605" y="2016"/>
                  </a:lnTo>
                  <a:lnTo>
                    <a:pt x="1605" y="2016"/>
                  </a:lnTo>
                  <a:cubicBezTo>
                    <a:pt x="1605" y="2016"/>
                    <a:pt x="1613" y="2024"/>
                    <a:pt x="1629" y="2048"/>
                  </a:cubicBezTo>
                  <a:cubicBezTo>
                    <a:pt x="1629" y="2056"/>
                    <a:pt x="1629" y="2063"/>
                    <a:pt x="1629" y="2071"/>
                  </a:cubicBezTo>
                  <a:cubicBezTo>
                    <a:pt x="1629" y="2095"/>
                    <a:pt x="1629" y="2111"/>
                    <a:pt x="1653" y="2111"/>
                  </a:cubicBezTo>
                  <a:cubicBezTo>
                    <a:pt x="1653" y="2111"/>
                    <a:pt x="1661" y="2111"/>
                    <a:pt x="1668" y="2111"/>
                  </a:cubicBezTo>
                  <a:cubicBezTo>
                    <a:pt x="1668" y="2111"/>
                    <a:pt x="1676" y="2111"/>
                    <a:pt x="1684" y="2111"/>
                  </a:cubicBezTo>
                  <a:cubicBezTo>
                    <a:pt x="1692" y="2111"/>
                    <a:pt x="1700" y="2111"/>
                    <a:pt x="1700" y="2087"/>
                  </a:cubicBezTo>
                  <a:cubicBezTo>
                    <a:pt x="1700" y="2079"/>
                    <a:pt x="1700" y="2063"/>
                    <a:pt x="1700" y="2048"/>
                  </a:cubicBezTo>
                  <a:cubicBezTo>
                    <a:pt x="1708" y="2024"/>
                    <a:pt x="1708" y="1992"/>
                    <a:pt x="1692" y="1969"/>
                  </a:cubicBezTo>
                  <a:cubicBezTo>
                    <a:pt x="1676" y="1945"/>
                    <a:pt x="1676" y="1929"/>
                    <a:pt x="1676" y="1921"/>
                  </a:cubicBezTo>
                  <a:cubicBezTo>
                    <a:pt x="1676" y="1913"/>
                    <a:pt x="1684" y="1905"/>
                    <a:pt x="1692" y="1897"/>
                  </a:cubicBezTo>
                  <a:cubicBezTo>
                    <a:pt x="1692" y="1897"/>
                    <a:pt x="1700" y="1897"/>
                    <a:pt x="1708" y="1897"/>
                  </a:cubicBezTo>
                  <a:cubicBezTo>
                    <a:pt x="1716" y="1897"/>
                    <a:pt x="1739" y="1897"/>
                    <a:pt x="1763" y="1905"/>
                  </a:cubicBezTo>
                  <a:cubicBezTo>
                    <a:pt x="1795" y="1913"/>
                    <a:pt x="1834" y="1913"/>
                    <a:pt x="1858" y="1913"/>
                  </a:cubicBezTo>
                  <a:cubicBezTo>
                    <a:pt x="1882" y="1913"/>
                    <a:pt x="1898" y="1913"/>
                    <a:pt x="1906" y="1905"/>
                  </a:cubicBezTo>
                  <a:cubicBezTo>
                    <a:pt x="1906" y="1897"/>
                    <a:pt x="1906" y="1897"/>
                    <a:pt x="1906" y="1897"/>
                  </a:cubicBezTo>
                  <a:cubicBezTo>
                    <a:pt x="1890" y="1882"/>
                    <a:pt x="1890" y="1874"/>
                    <a:pt x="1890" y="1842"/>
                  </a:cubicBezTo>
                  <a:lnTo>
                    <a:pt x="1890" y="1842"/>
                  </a:lnTo>
                  <a:cubicBezTo>
                    <a:pt x="1890" y="1826"/>
                    <a:pt x="1898" y="1826"/>
                    <a:pt x="1898" y="1818"/>
                  </a:cubicBezTo>
                  <a:cubicBezTo>
                    <a:pt x="1898" y="1795"/>
                    <a:pt x="1898" y="1795"/>
                    <a:pt x="1890" y="1771"/>
                  </a:cubicBezTo>
                  <a:cubicBezTo>
                    <a:pt x="1874" y="1755"/>
                    <a:pt x="1890" y="1747"/>
                    <a:pt x="1898" y="1739"/>
                  </a:cubicBezTo>
                  <a:cubicBezTo>
                    <a:pt x="1898" y="1732"/>
                    <a:pt x="1906" y="1732"/>
                    <a:pt x="1906" y="1732"/>
                  </a:cubicBezTo>
                  <a:cubicBezTo>
                    <a:pt x="1906" y="1724"/>
                    <a:pt x="1906" y="1724"/>
                    <a:pt x="1906" y="1724"/>
                  </a:cubicBezTo>
                  <a:cubicBezTo>
                    <a:pt x="1898" y="1716"/>
                    <a:pt x="1890" y="1708"/>
                    <a:pt x="1898" y="1700"/>
                  </a:cubicBezTo>
                  <a:cubicBezTo>
                    <a:pt x="1898" y="1692"/>
                    <a:pt x="1906" y="1684"/>
                    <a:pt x="1921" y="1684"/>
                  </a:cubicBezTo>
                  <a:cubicBezTo>
                    <a:pt x="1945" y="1676"/>
                    <a:pt x="1961" y="1660"/>
                    <a:pt x="1961" y="1645"/>
                  </a:cubicBezTo>
                  <a:lnTo>
                    <a:pt x="1961" y="1637"/>
                  </a:lnTo>
                  <a:cubicBezTo>
                    <a:pt x="1953" y="1629"/>
                    <a:pt x="1945" y="1629"/>
                    <a:pt x="1937" y="1637"/>
                  </a:cubicBezTo>
                  <a:cubicBezTo>
                    <a:pt x="1937" y="1637"/>
                    <a:pt x="1937" y="1637"/>
                    <a:pt x="1929" y="1637"/>
                  </a:cubicBezTo>
                  <a:cubicBezTo>
                    <a:pt x="1929" y="1637"/>
                    <a:pt x="1929" y="1637"/>
                    <a:pt x="1929" y="1629"/>
                  </a:cubicBezTo>
                  <a:cubicBezTo>
                    <a:pt x="1929" y="1629"/>
                    <a:pt x="1929" y="1621"/>
                    <a:pt x="1929" y="1613"/>
                  </a:cubicBezTo>
                  <a:cubicBezTo>
                    <a:pt x="1929" y="1597"/>
                    <a:pt x="1929" y="1597"/>
                    <a:pt x="1929" y="1589"/>
                  </a:cubicBezTo>
                  <a:cubicBezTo>
                    <a:pt x="1929" y="1581"/>
                    <a:pt x="1929" y="1581"/>
                    <a:pt x="1937" y="1573"/>
                  </a:cubicBezTo>
                  <a:cubicBezTo>
                    <a:pt x="1953" y="1566"/>
                    <a:pt x="1969" y="1557"/>
                    <a:pt x="1977" y="1550"/>
                  </a:cubicBezTo>
                  <a:cubicBezTo>
                    <a:pt x="1977" y="1542"/>
                    <a:pt x="1977" y="1542"/>
                    <a:pt x="1969" y="1534"/>
                  </a:cubicBezTo>
                  <a:cubicBezTo>
                    <a:pt x="1961" y="1526"/>
                    <a:pt x="1953" y="1526"/>
                    <a:pt x="1945" y="1518"/>
                  </a:cubicBezTo>
                  <a:cubicBezTo>
                    <a:pt x="1937" y="1518"/>
                    <a:pt x="1937" y="1518"/>
                    <a:pt x="1937" y="1518"/>
                  </a:cubicBezTo>
                  <a:cubicBezTo>
                    <a:pt x="1929" y="1518"/>
                    <a:pt x="1921" y="1510"/>
                    <a:pt x="1921" y="1502"/>
                  </a:cubicBezTo>
                  <a:cubicBezTo>
                    <a:pt x="1921" y="1502"/>
                    <a:pt x="1921" y="1494"/>
                    <a:pt x="1937" y="1486"/>
                  </a:cubicBezTo>
                  <a:cubicBezTo>
                    <a:pt x="1937" y="1479"/>
                    <a:pt x="1945" y="1479"/>
                    <a:pt x="1953" y="1479"/>
                  </a:cubicBezTo>
                  <a:cubicBezTo>
                    <a:pt x="1961" y="1479"/>
                    <a:pt x="1969" y="1479"/>
                    <a:pt x="1977" y="1463"/>
                  </a:cubicBezTo>
                  <a:cubicBezTo>
                    <a:pt x="1977" y="1455"/>
                    <a:pt x="1977" y="1447"/>
                    <a:pt x="1977" y="1439"/>
                  </a:cubicBezTo>
                  <a:cubicBezTo>
                    <a:pt x="1977" y="1439"/>
                    <a:pt x="1969" y="1439"/>
                    <a:pt x="1961" y="1439"/>
                  </a:cubicBezTo>
                  <a:cubicBezTo>
                    <a:pt x="1961" y="1439"/>
                    <a:pt x="1961" y="1439"/>
                    <a:pt x="1953" y="1439"/>
                  </a:cubicBezTo>
                  <a:lnTo>
                    <a:pt x="1945" y="1439"/>
                  </a:lnTo>
                  <a:cubicBezTo>
                    <a:pt x="1945" y="1439"/>
                    <a:pt x="1937" y="1439"/>
                    <a:pt x="1937" y="1431"/>
                  </a:cubicBezTo>
                  <a:cubicBezTo>
                    <a:pt x="1937" y="1431"/>
                    <a:pt x="1937" y="1423"/>
                    <a:pt x="1945" y="1423"/>
                  </a:cubicBezTo>
                  <a:cubicBezTo>
                    <a:pt x="1953" y="1415"/>
                    <a:pt x="1961" y="1415"/>
                    <a:pt x="1969" y="1407"/>
                  </a:cubicBezTo>
                  <a:cubicBezTo>
                    <a:pt x="1977" y="1407"/>
                    <a:pt x="1985" y="1407"/>
                    <a:pt x="1992" y="1399"/>
                  </a:cubicBezTo>
                  <a:lnTo>
                    <a:pt x="1992" y="1392"/>
                  </a:lnTo>
                  <a:cubicBezTo>
                    <a:pt x="2001" y="1384"/>
                    <a:pt x="2008" y="1376"/>
                    <a:pt x="2008" y="1376"/>
                  </a:cubicBezTo>
                  <a:cubicBezTo>
                    <a:pt x="2008" y="1368"/>
                    <a:pt x="2001" y="1368"/>
                    <a:pt x="1992" y="1368"/>
                  </a:cubicBezTo>
                  <a:cubicBezTo>
                    <a:pt x="1985" y="1360"/>
                    <a:pt x="1977" y="1360"/>
                    <a:pt x="1969" y="1360"/>
                  </a:cubicBezTo>
                  <a:cubicBezTo>
                    <a:pt x="1961" y="1352"/>
                    <a:pt x="1953" y="1352"/>
                    <a:pt x="1953" y="1352"/>
                  </a:cubicBezTo>
                  <a:cubicBezTo>
                    <a:pt x="1953" y="1344"/>
                    <a:pt x="1961" y="1344"/>
                    <a:pt x="1961" y="1344"/>
                  </a:cubicBezTo>
                  <a:cubicBezTo>
                    <a:pt x="1969" y="1336"/>
                    <a:pt x="1992" y="1328"/>
                    <a:pt x="2008" y="1328"/>
                  </a:cubicBezTo>
                  <a:cubicBezTo>
                    <a:pt x="2008" y="1328"/>
                    <a:pt x="2008" y="1328"/>
                    <a:pt x="2016" y="1328"/>
                  </a:cubicBezTo>
                  <a:cubicBezTo>
                    <a:pt x="2024" y="1328"/>
                    <a:pt x="2024" y="1328"/>
                    <a:pt x="2032" y="1328"/>
                  </a:cubicBezTo>
                  <a:lnTo>
                    <a:pt x="2032" y="1328"/>
                  </a:lnTo>
                  <a:lnTo>
                    <a:pt x="2032" y="1328"/>
                  </a:lnTo>
                  <a:cubicBezTo>
                    <a:pt x="2024" y="1313"/>
                    <a:pt x="2016" y="1305"/>
                    <a:pt x="2016" y="1297"/>
                  </a:cubicBezTo>
                  <a:cubicBezTo>
                    <a:pt x="2024" y="1297"/>
                    <a:pt x="2024" y="1289"/>
                    <a:pt x="2032" y="1289"/>
                  </a:cubicBezTo>
                  <a:cubicBezTo>
                    <a:pt x="2040" y="1289"/>
                    <a:pt x="2040" y="1289"/>
                    <a:pt x="2040" y="1289"/>
                  </a:cubicBezTo>
                  <a:cubicBezTo>
                    <a:pt x="2048" y="1289"/>
                    <a:pt x="2056" y="1289"/>
                    <a:pt x="2056" y="1289"/>
                  </a:cubicBezTo>
                  <a:lnTo>
                    <a:pt x="2056" y="1289"/>
                  </a:lnTo>
                  <a:cubicBezTo>
                    <a:pt x="2056" y="1281"/>
                    <a:pt x="2064" y="1281"/>
                    <a:pt x="2072" y="1281"/>
                  </a:cubicBezTo>
                  <a:cubicBezTo>
                    <a:pt x="2079" y="1273"/>
                    <a:pt x="2087" y="1273"/>
                    <a:pt x="2087" y="1265"/>
                  </a:cubicBezTo>
                  <a:lnTo>
                    <a:pt x="2087" y="1265"/>
                  </a:lnTo>
                  <a:cubicBezTo>
                    <a:pt x="2079" y="1257"/>
                    <a:pt x="2072" y="1257"/>
                    <a:pt x="2072" y="1257"/>
                  </a:cubicBezTo>
                  <a:cubicBezTo>
                    <a:pt x="2064" y="1249"/>
                    <a:pt x="2064" y="1249"/>
                    <a:pt x="2056" y="1249"/>
                  </a:cubicBezTo>
                  <a:lnTo>
                    <a:pt x="2056" y="1249"/>
                  </a:lnTo>
                  <a:cubicBezTo>
                    <a:pt x="2024" y="1249"/>
                    <a:pt x="1953" y="1249"/>
                    <a:pt x="1929" y="1233"/>
                  </a:cubicBezTo>
                  <a:cubicBezTo>
                    <a:pt x="1906" y="1218"/>
                    <a:pt x="1906" y="1194"/>
                    <a:pt x="1914" y="1170"/>
                  </a:cubicBezTo>
                  <a:cubicBezTo>
                    <a:pt x="1921" y="1155"/>
                    <a:pt x="1921" y="1146"/>
                    <a:pt x="1914" y="1139"/>
                  </a:cubicBezTo>
                  <a:cubicBezTo>
                    <a:pt x="1906" y="1131"/>
                    <a:pt x="1890" y="1107"/>
                    <a:pt x="1874" y="1091"/>
                  </a:cubicBezTo>
                  <a:cubicBezTo>
                    <a:pt x="1866" y="1075"/>
                    <a:pt x="1866" y="1067"/>
                    <a:pt x="1858" y="1060"/>
                  </a:cubicBezTo>
                  <a:cubicBezTo>
                    <a:pt x="1842" y="1044"/>
                    <a:pt x="1834" y="1036"/>
                    <a:pt x="1819" y="1028"/>
                  </a:cubicBezTo>
                  <a:cubicBezTo>
                    <a:pt x="1811" y="1028"/>
                    <a:pt x="1803" y="1020"/>
                    <a:pt x="1795" y="1020"/>
                  </a:cubicBezTo>
                  <a:cubicBezTo>
                    <a:pt x="1771" y="1004"/>
                    <a:pt x="1779" y="980"/>
                    <a:pt x="1779" y="957"/>
                  </a:cubicBezTo>
                  <a:cubicBezTo>
                    <a:pt x="1779" y="949"/>
                    <a:pt x="1779" y="941"/>
                    <a:pt x="1779" y="933"/>
                  </a:cubicBezTo>
                  <a:cubicBezTo>
                    <a:pt x="1771" y="917"/>
                    <a:pt x="1724" y="854"/>
                    <a:pt x="1700" y="830"/>
                  </a:cubicBezTo>
                  <a:cubicBezTo>
                    <a:pt x="1692" y="830"/>
                    <a:pt x="1692" y="830"/>
                    <a:pt x="1684" y="822"/>
                  </a:cubicBezTo>
                  <a:cubicBezTo>
                    <a:pt x="1661" y="807"/>
                    <a:pt x="1637" y="791"/>
                    <a:pt x="1597" y="759"/>
                  </a:cubicBezTo>
                  <a:cubicBezTo>
                    <a:pt x="1558" y="728"/>
                    <a:pt x="1550" y="704"/>
                    <a:pt x="1542" y="688"/>
                  </a:cubicBezTo>
                  <a:cubicBezTo>
                    <a:pt x="1534" y="680"/>
                    <a:pt x="1534" y="672"/>
                    <a:pt x="1526" y="656"/>
                  </a:cubicBezTo>
                  <a:cubicBezTo>
                    <a:pt x="1502" y="633"/>
                    <a:pt x="1479" y="625"/>
                    <a:pt x="1447" y="617"/>
                  </a:cubicBezTo>
                  <a:cubicBezTo>
                    <a:pt x="1415" y="601"/>
                    <a:pt x="1392" y="593"/>
                    <a:pt x="1360" y="546"/>
                  </a:cubicBezTo>
                  <a:cubicBezTo>
                    <a:pt x="1328" y="506"/>
                    <a:pt x="1313" y="498"/>
                    <a:pt x="1265" y="482"/>
                  </a:cubicBezTo>
                  <a:cubicBezTo>
                    <a:pt x="1210" y="459"/>
                    <a:pt x="1162" y="388"/>
                    <a:pt x="1123" y="324"/>
                  </a:cubicBezTo>
                  <a:cubicBezTo>
                    <a:pt x="1115" y="316"/>
                    <a:pt x="1115" y="301"/>
                    <a:pt x="1107" y="293"/>
                  </a:cubicBezTo>
                  <a:cubicBezTo>
                    <a:pt x="1091" y="261"/>
                    <a:pt x="1084" y="245"/>
                    <a:pt x="1068" y="245"/>
                  </a:cubicBezTo>
                  <a:cubicBezTo>
                    <a:pt x="1060" y="245"/>
                    <a:pt x="1052" y="245"/>
                    <a:pt x="1044" y="253"/>
                  </a:cubicBezTo>
                  <a:cubicBezTo>
                    <a:pt x="1036" y="253"/>
                    <a:pt x="1028" y="253"/>
                    <a:pt x="1020" y="253"/>
                  </a:cubicBezTo>
                  <a:cubicBezTo>
                    <a:pt x="1012" y="253"/>
                    <a:pt x="1004" y="253"/>
                    <a:pt x="1004" y="245"/>
                  </a:cubicBezTo>
                  <a:cubicBezTo>
                    <a:pt x="989" y="229"/>
                    <a:pt x="949" y="198"/>
                    <a:pt x="925" y="182"/>
                  </a:cubicBezTo>
                  <a:cubicBezTo>
                    <a:pt x="917" y="182"/>
                    <a:pt x="917" y="182"/>
                    <a:pt x="909" y="174"/>
                  </a:cubicBezTo>
                  <a:cubicBezTo>
                    <a:pt x="894" y="166"/>
                    <a:pt x="902" y="135"/>
                    <a:pt x="902" y="103"/>
                  </a:cubicBezTo>
                  <a:cubicBezTo>
                    <a:pt x="902" y="95"/>
                    <a:pt x="902" y="95"/>
                    <a:pt x="902" y="95"/>
                  </a:cubicBezTo>
                  <a:cubicBezTo>
                    <a:pt x="902" y="63"/>
                    <a:pt x="941" y="48"/>
                    <a:pt x="957" y="32"/>
                  </a:cubicBezTo>
                  <a:cubicBezTo>
                    <a:pt x="965" y="24"/>
                    <a:pt x="965" y="24"/>
                    <a:pt x="965" y="24"/>
                  </a:cubicBezTo>
                  <a:cubicBezTo>
                    <a:pt x="973" y="24"/>
                    <a:pt x="973" y="24"/>
                    <a:pt x="973" y="8"/>
                  </a:cubicBezTo>
                  <a:cubicBezTo>
                    <a:pt x="965" y="16"/>
                    <a:pt x="949" y="16"/>
                    <a:pt x="941" y="16"/>
                  </a:cubicBezTo>
                  <a:cubicBezTo>
                    <a:pt x="917" y="16"/>
                    <a:pt x="799" y="32"/>
                    <a:pt x="617" y="48"/>
                  </a:cubicBezTo>
                  <a:cubicBezTo>
                    <a:pt x="451" y="71"/>
                    <a:pt x="245" y="95"/>
                    <a:pt x="8" y="119"/>
                  </a:cubicBezTo>
                  <a:cubicBezTo>
                    <a:pt x="372" y="1241"/>
                    <a:pt x="372" y="1241"/>
                    <a:pt x="372" y="1241"/>
                  </a:cubicBezTo>
                  <a:cubicBezTo>
                    <a:pt x="372" y="1241"/>
                    <a:pt x="396" y="1249"/>
                    <a:pt x="411" y="1265"/>
                  </a:cubicBezTo>
                  <a:cubicBezTo>
                    <a:pt x="419" y="1273"/>
                    <a:pt x="419" y="1281"/>
                    <a:pt x="419" y="1289"/>
                  </a:cubicBezTo>
                  <a:cubicBezTo>
                    <a:pt x="419" y="1297"/>
                    <a:pt x="411" y="1313"/>
                    <a:pt x="419" y="1320"/>
                  </a:cubicBezTo>
                  <a:cubicBezTo>
                    <a:pt x="419" y="1336"/>
                    <a:pt x="427" y="1344"/>
                    <a:pt x="435" y="1344"/>
                  </a:cubicBezTo>
                  <a:cubicBezTo>
                    <a:pt x="435" y="1352"/>
                    <a:pt x="443" y="1352"/>
                    <a:pt x="443" y="1368"/>
                  </a:cubicBezTo>
                  <a:cubicBezTo>
                    <a:pt x="443" y="1392"/>
                    <a:pt x="435" y="1407"/>
                    <a:pt x="419" y="1415"/>
                  </a:cubicBezTo>
                  <a:cubicBezTo>
                    <a:pt x="411" y="1423"/>
                    <a:pt x="411" y="1423"/>
                    <a:pt x="411" y="1423"/>
                  </a:cubicBezTo>
                  <a:cubicBezTo>
                    <a:pt x="404" y="1431"/>
                    <a:pt x="388" y="1431"/>
                    <a:pt x="388" y="1439"/>
                  </a:cubicBezTo>
                  <a:cubicBezTo>
                    <a:pt x="388" y="1447"/>
                    <a:pt x="388" y="1447"/>
                    <a:pt x="396" y="1455"/>
                  </a:cubicBezTo>
                  <a:cubicBezTo>
                    <a:pt x="404" y="1471"/>
                    <a:pt x="411" y="1518"/>
                    <a:pt x="396" y="1534"/>
                  </a:cubicBezTo>
                  <a:cubicBezTo>
                    <a:pt x="380" y="1542"/>
                    <a:pt x="364" y="1605"/>
                    <a:pt x="380" y="1621"/>
                  </a:cubicBezTo>
                  <a:lnTo>
                    <a:pt x="388" y="1629"/>
                  </a:lnTo>
                  <a:cubicBezTo>
                    <a:pt x="404" y="1645"/>
                    <a:pt x="427" y="1676"/>
                    <a:pt x="427" y="1700"/>
                  </a:cubicBezTo>
                  <a:cubicBezTo>
                    <a:pt x="427" y="1716"/>
                    <a:pt x="427" y="1739"/>
                    <a:pt x="427" y="1771"/>
                  </a:cubicBezTo>
                  <a:cubicBezTo>
                    <a:pt x="419" y="1803"/>
                    <a:pt x="411" y="1834"/>
                    <a:pt x="419" y="1850"/>
                  </a:cubicBezTo>
                  <a:cubicBezTo>
                    <a:pt x="419" y="1858"/>
                    <a:pt x="427" y="1874"/>
                    <a:pt x="435" y="1890"/>
                  </a:cubicBezTo>
                  <a:cubicBezTo>
                    <a:pt x="451" y="1921"/>
                    <a:pt x="467" y="1961"/>
                    <a:pt x="467" y="1977"/>
                  </a:cubicBezTo>
                  <a:cubicBezTo>
                    <a:pt x="506" y="2032"/>
                    <a:pt x="546" y="2095"/>
                    <a:pt x="554" y="2103"/>
                  </a:cubicBezTo>
                  <a:cubicBezTo>
                    <a:pt x="569" y="2103"/>
                    <a:pt x="1589" y="2016"/>
                    <a:pt x="1605" y="201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5" name="Freeform 412"/>
            <p:cNvSpPr>
              <a:spLocks noChangeArrowheads="1"/>
            </p:cNvSpPr>
            <p:nvPr/>
          </p:nvSpPr>
          <p:spPr bwMode="auto">
            <a:xfrm>
              <a:off x="13964782" y="7033454"/>
              <a:ext cx="758412" cy="1240828"/>
            </a:xfrm>
            <a:custGeom>
              <a:avLst/>
              <a:gdLst>
                <a:gd name="T0" fmla="*/ 1399 w 1440"/>
                <a:gd name="T1" fmla="*/ 1581 h 2357"/>
                <a:gd name="T2" fmla="*/ 1399 w 1440"/>
                <a:gd name="T3" fmla="*/ 1581 h 2357"/>
                <a:gd name="T4" fmla="*/ 1344 w 1440"/>
                <a:gd name="T5" fmla="*/ 1502 h 2357"/>
                <a:gd name="T6" fmla="*/ 1360 w 1440"/>
                <a:gd name="T7" fmla="*/ 1407 h 2357"/>
                <a:gd name="T8" fmla="*/ 1360 w 1440"/>
                <a:gd name="T9" fmla="*/ 1336 h 2357"/>
                <a:gd name="T10" fmla="*/ 1383 w 1440"/>
                <a:gd name="T11" fmla="*/ 1296 h 2357"/>
                <a:gd name="T12" fmla="*/ 1415 w 1440"/>
                <a:gd name="T13" fmla="*/ 1249 h 2357"/>
                <a:gd name="T14" fmla="*/ 1383 w 1440"/>
                <a:gd name="T15" fmla="*/ 1209 h 2357"/>
                <a:gd name="T16" fmla="*/ 1376 w 1440"/>
                <a:gd name="T17" fmla="*/ 1146 h 2357"/>
                <a:gd name="T18" fmla="*/ 1336 w 1440"/>
                <a:gd name="T19" fmla="*/ 1130 h 2357"/>
                <a:gd name="T20" fmla="*/ 980 w 1440"/>
                <a:gd name="T21" fmla="*/ 0 h 2357"/>
                <a:gd name="T22" fmla="*/ 0 w 1440"/>
                <a:gd name="T23" fmla="*/ 95 h 2357"/>
                <a:gd name="T24" fmla="*/ 24 w 1440"/>
                <a:gd name="T25" fmla="*/ 134 h 2357"/>
                <a:gd name="T26" fmla="*/ 40 w 1440"/>
                <a:gd name="T27" fmla="*/ 182 h 2357"/>
                <a:gd name="T28" fmla="*/ 24 w 1440"/>
                <a:gd name="T29" fmla="*/ 1636 h 2357"/>
                <a:gd name="T30" fmla="*/ 111 w 1440"/>
                <a:gd name="T31" fmla="*/ 2300 h 2357"/>
                <a:gd name="T32" fmla="*/ 190 w 1440"/>
                <a:gd name="T33" fmla="*/ 2292 h 2357"/>
                <a:gd name="T34" fmla="*/ 229 w 1440"/>
                <a:gd name="T35" fmla="*/ 2261 h 2357"/>
                <a:gd name="T36" fmla="*/ 245 w 1440"/>
                <a:gd name="T37" fmla="*/ 2134 h 2357"/>
                <a:gd name="T38" fmla="*/ 308 w 1440"/>
                <a:gd name="T39" fmla="*/ 2166 h 2357"/>
                <a:gd name="T40" fmla="*/ 285 w 1440"/>
                <a:gd name="T41" fmla="*/ 2229 h 2357"/>
                <a:gd name="T42" fmla="*/ 356 w 1440"/>
                <a:gd name="T43" fmla="*/ 2284 h 2357"/>
                <a:gd name="T44" fmla="*/ 332 w 1440"/>
                <a:gd name="T45" fmla="*/ 2324 h 2357"/>
                <a:gd name="T46" fmla="*/ 277 w 1440"/>
                <a:gd name="T47" fmla="*/ 2348 h 2357"/>
                <a:gd name="T48" fmla="*/ 371 w 1440"/>
                <a:gd name="T49" fmla="*/ 2340 h 2357"/>
                <a:gd name="T50" fmla="*/ 443 w 1440"/>
                <a:gd name="T51" fmla="*/ 2316 h 2357"/>
                <a:gd name="T52" fmla="*/ 474 w 1440"/>
                <a:gd name="T53" fmla="*/ 2277 h 2357"/>
                <a:gd name="T54" fmla="*/ 490 w 1440"/>
                <a:gd name="T55" fmla="*/ 2292 h 2357"/>
                <a:gd name="T56" fmla="*/ 514 w 1440"/>
                <a:gd name="T57" fmla="*/ 2229 h 2357"/>
                <a:gd name="T58" fmla="*/ 490 w 1440"/>
                <a:gd name="T59" fmla="*/ 2158 h 2357"/>
                <a:gd name="T60" fmla="*/ 482 w 1440"/>
                <a:gd name="T61" fmla="*/ 2095 h 2357"/>
                <a:gd name="T62" fmla="*/ 411 w 1440"/>
                <a:gd name="T63" fmla="*/ 2008 h 2357"/>
                <a:gd name="T64" fmla="*/ 1439 w 1440"/>
                <a:gd name="T65" fmla="*/ 1858 h 2357"/>
                <a:gd name="T66" fmla="*/ 1383 w 1440"/>
                <a:gd name="T67" fmla="*/ 1731 h 2357"/>
                <a:gd name="T68" fmla="*/ 1399 w 1440"/>
                <a:gd name="T69" fmla="*/ 1581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0" h="2357">
                  <a:moveTo>
                    <a:pt x="1399" y="1581"/>
                  </a:moveTo>
                  <a:lnTo>
                    <a:pt x="1399" y="1581"/>
                  </a:lnTo>
                  <a:cubicBezTo>
                    <a:pt x="1399" y="1549"/>
                    <a:pt x="1360" y="1518"/>
                    <a:pt x="1344" y="1502"/>
                  </a:cubicBezTo>
                  <a:cubicBezTo>
                    <a:pt x="1336" y="1486"/>
                    <a:pt x="1344" y="1423"/>
                    <a:pt x="1360" y="1407"/>
                  </a:cubicBezTo>
                  <a:cubicBezTo>
                    <a:pt x="1376" y="1391"/>
                    <a:pt x="1376" y="1352"/>
                    <a:pt x="1360" y="1336"/>
                  </a:cubicBezTo>
                  <a:cubicBezTo>
                    <a:pt x="1352" y="1320"/>
                    <a:pt x="1368" y="1304"/>
                    <a:pt x="1383" y="1296"/>
                  </a:cubicBezTo>
                  <a:cubicBezTo>
                    <a:pt x="1407" y="1288"/>
                    <a:pt x="1415" y="1273"/>
                    <a:pt x="1415" y="1249"/>
                  </a:cubicBezTo>
                  <a:cubicBezTo>
                    <a:pt x="1415" y="1225"/>
                    <a:pt x="1399" y="1233"/>
                    <a:pt x="1383" y="1209"/>
                  </a:cubicBezTo>
                  <a:cubicBezTo>
                    <a:pt x="1376" y="1178"/>
                    <a:pt x="1391" y="1154"/>
                    <a:pt x="1376" y="1146"/>
                  </a:cubicBezTo>
                  <a:cubicBezTo>
                    <a:pt x="1368" y="1138"/>
                    <a:pt x="1336" y="1130"/>
                    <a:pt x="1336" y="1130"/>
                  </a:cubicBezTo>
                  <a:cubicBezTo>
                    <a:pt x="980" y="0"/>
                    <a:pt x="980" y="0"/>
                    <a:pt x="980" y="0"/>
                  </a:cubicBezTo>
                  <a:cubicBezTo>
                    <a:pt x="672" y="31"/>
                    <a:pt x="324" y="71"/>
                    <a:pt x="0" y="95"/>
                  </a:cubicBezTo>
                  <a:cubicBezTo>
                    <a:pt x="8" y="110"/>
                    <a:pt x="16" y="126"/>
                    <a:pt x="24" y="134"/>
                  </a:cubicBezTo>
                  <a:cubicBezTo>
                    <a:pt x="55" y="158"/>
                    <a:pt x="40" y="166"/>
                    <a:pt x="40" y="182"/>
                  </a:cubicBezTo>
                  <a:cubicBezTo>
                    <a:pt x="40" y="197"/>
                    <a:pt x="24" y="1636"/>
                    <a:pt x="24" y="1636"/>
                  </a:cubicBezTo>
                  <a:cubicBezTo>
                    <a:pt x="111" y="2300"/>
                    <a:pt x="111" y="2300"/>
                    <a:pt x="111" y="2300"/>
                  </a:cubicBezTo>
                  <a:cubicBezTo>
                    <a:pt x="134" y="2292"/>
                    <a:pt x="158" y="2284"/>
                    <a:pt x="190" y="2292"/>
                  </a:cubicBezTo>
                  <a:cubicBezTo>
                    <a:pt x="237" y="2300"/>
                    <a:pt x="229" y="2300"/>
                    <a:pt x="229" y="2261"/>
                  </a:cubicBezTo>
                  <a:cubicBezTo>
                    <a:pt x="229" y="2229"/>
                    <a:pt x="221" y="2142"/>
                    <a:pt x="245" y="2134"/>
                  </a:cubicBezTo>
                  <a:cubicBezTo>
                    <a:pt x="269" y="2118"/>
                    <a:pt x="316" y="2134"/>
                    <a:pt x="308" y="2166"/>
                  </a:cubicBezTo>
                  <a:cubicBezTo>
                    <a:pt x="300" y="2197"/>
                    <a:pt x="269" y="2205"/>
                    <a:pt x="285" y="2229"/>
                  </a:cubicBezTo>
                  <a:cubicBezTo>
                    <a:pt x="308" y="2253"/>
                    <a:pt x="356" y="2253"/>
                    <a:pt x="356" y="2284"/>
                  </a:cubicBezTo>
                  <a:cubicBezTo>
                    <a:pt x="356" y="2308"/>
                    <a:pt x="380" y="2316"/>
                    <a:pt x="332" y="2324"/>
                  </a:cubicBezTo>
                  <a:cubicBezTo>
                    <a:pt x="293" y="2332"/>
                    <a:pt x="253" y="2340"/>
                    <a:pt x="277" y="2348"/>
                  </a:cubicBezTo>
                  <a:cubicBezTo>
                    <a:pt x="308" y="2356"/>
                    <a:pt x="324" y="2348"/>
                    <a:pt x="371" y="2340"/>
                  </a:cubicBezTo>
                  <a:cubicBezTo>
                    <a:pt x="411" y="2332"/>
                    <a:pt x="427" y="2348"/>
                    <a:pt x="443" y="2316"/>
                  </a:cubicBezTo>
                  <a:cubicBezTo>
                    <a:pt x="458" y="2277"/>
                    <a:pt x="458" y="2261"/>
                    <a:pt x="474" y="2277"/>
                  </a:cubicBezTo>
                  <a:cubicBezTo>
                    <a:pt x="482" y="2284"/>
                    <a:pt x="490" y="2284"/>
                    <a:pt x="490" y="2292"/>
                  </a:cubicBezTo>
                  <a:cubicBezTo>
                    <a:pt x="506" y="2269"/>
                    <a:pt x="522" y="2237"/>
                    <a:pt x="514" y="2229"/>
                  </a:cubicBezTo>
                  <a:cubicBezTo>
                    <a:pt x="514" y="2213"/>
                    <a:pt x="482" y="2182"/>
                    <a:pt x="490" y="2158"/>
                  </a:cubicBezTo>
                  <a:cubicBezTo>
                    <a:pt x="498" y="2134"/>
                    <a:pt x="514" y="2118"/>
                    <a:pt x="482" y="2095"/>
                  </a:cubicBezTo>
                  <a:cubicBezTo>
                    <a:pt x="451" y="2071"/>
                    <a:pt x="387" y="2031"/>
                    <a:pt x="411" y="2008"/>
                  </a:cubicBezTo>
                  <a:cubicBezTo>
                    <a:pt x="427" y="1976"/>
                    <a:pt x="1439" y="1858"/>
                    <a:pt x="1439" y="1858"/>
                  </a:cubicBezTo>
                  <a:cubicBezTo>
                    <a:pt x="1439" y="1834"/>
                    <a:pt x="1391" y="1747"/>
                    <a:pt x="1383" y="1731"/>
                  </a:cubicBezTo>
                  <a:cubicBezTo>
                    <a:pt x="1383" y="1707"/>
                    <a:pt x="1399" y="1620"/>
                    <a:pt x="1399" y="158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6" name="Freeform 413"/>
            <p:cNvSpPr>
              <a:spLocks noChangeArrowheads="1"/>
            </p:cNvSpPr>
            <p:nvPr/>
          </p:nvSpPr>
          <p:spPr bwMode="auto">
            <a:xfrm>
              <a:off x="13960144" y="7028816"/>
              <a:ext cx="760732" cy="1243148"/>
            </a:xfrm>
            <a:custGeom>
              <a:avLst/>
              <a:gdLst>
                <a:gd name="T0" fmla="*/ 285 w 1448"/>
                <a:gd name="T1" fmla="*/ 2364 h 2365"/>
                <a:gd name="T2" fmla="*/ 364 w 1448"/>
                <a:gd name="T3" fmla="*/ 2324 h 2365"/>
                <a:gd name="T4" fmla="*/ 324 w 1448"/>
                <a:gd name="T5" fmla="*/ 2261 h 2365"/>
                <a:gd name="T6" fmla="*/ 316 w 1448"/>
                <a:gd name="T7" fmla="*/ 2174 h 2365"/>
                <a:gd name="T8" fmla="*/ 253 w 1448"/>
                <a:gd name="T9" fmla="*/ 2142 h 2365"/>
                <a:gd name="T10" fmla="*/ 245 w 1448"/>
                <a:gd name="T11" fmla="*/ 2285 h 2365"/>
                <a:gd name="T12" fmla="*/ 166 w 1448"/>
                <a:gd name="T13" fmla="*/ 2300 h 2365"/>
                <a:gd name="T14" fmla="*/ 111 w 1448"/>
                <a:gd name="T15" fmla="*/ 2308 h 2365"/>
                <a:gd name="T16" fmla="*/ 48 w 1448"/>
                <a:gd name="T17" fmla="*/ 182 h 2365"/>
                <a:gd name="T18" fmla="*/ 0 w 1448"/>
                <a:gd name="T19" fmla="*/ 103 h 2365"/>
                <a:gd name="T20" fmla="*/ 988 w 1448"/>
                <a:gd name="T21" fmla="*/ 0 h 2365"/>
                <a:gd name="T22" fmla="*/ 1399 w 1448"/>
                <a:gd name="T23" fmla="*/ 1178 h 2365"/>
                <a:gd name="T24" fmla="*/ 1423 w 1448"/>
                <a:gd name="T25" fmla="*/ 1257 h 2365"/>
                <a:gd name="T26" fmla="*/ 1368 w 1448"/>
                <a:gd name="T27" fmla="*/ 1328 h 2365"/>
                <a:gd name="T28" fmla="*/ 1360 w 1448"/>
                <a:gd name="T29" fmla="*/ 1510 h 2365"/>
                <a:gd name="T30" fmla="*/ 1407 w 1448"/>
                <a:gd name="T31" fmla="*/ 1660 h 2365"/>
                <a:gd name="T32" fmla="*/ 1447 w 1448"/>
                <a:gd name="T33" fmla="*/ 1866 h 2365"/>
                <a:gd name="T34" fmla="*/ 419 w 1448"/>
                <a:gd name="T35" fmla="*/ 2016 h 2365"/>
                <a:gd name="T36" fmla="*/ 490 w 1448"/>
                <a:gd name="T37" fmla="*/ 2103 h 2365"/>
                <a:gd name="T38" fmla="*/ 514 w 1448"/>
                <a:gd name="T39" fmla="*/ 2205 h 2365"/>
                <a:gd name="T40" fmla="*/ 498 w 1448"/>
                <a:gd name="T41" fmla="*/ 2300 h 2365"/>
                <a:gd name="T42" fmla="*/ 474 w 1448"/>
                <a:gd name="T43" fmla="*/ 2285 h 2365"/>
                <a:gd name="T44" fmla="*/ 411 w 1448"/>
                <a:gd name="T45" fmla="*/ 2348 h 2365"/>
                <a:gd name="T46" fmla="*/ 340 w 1448"/>
                <a:gd name="T47" fmla="*/ 2356 h 2365"/>
                <a:gd name="T48" fmla="*/ 285 w 1448"/>
                <a:gd name="T49" fmla="*/ 2348 h 2365"/>
                <a:gd name="T50" fmla="*/ 340 w 1448"/>
                <a:gd name="T51" fmla="*/ 2348 h 2365"/>
                <a:gd name="T52" fmla="*/ 411 w 1448"/>
                <a:gd name="T53" fmla="*/ 2340 h 2365"/>
                <a:gd name="T54" fmla="*/ 474 w 1448"/>
                <a:gd name="T55" fmla="*/ 2277 h 2365"/>
                <a:gd name="T56" fmla="*/ 522 w 1448"/>
                <a:gd name="T57" fmla="*/ 2237 h 2365"/>
                <a:gd name="T58" fmla="*/ 498 w 1448"/>
                <a:gd name="T59" fmla="*/ 2150 h 2365"/>
                <a:gd name="T60" fmla="*/ 411 w 1448"/>
                <a:gd name="T61" fmla="*/ 2032 h 2365"/>
                <a:gd name="T62" fmla="*/ 1415 w 1448"/>
                <a:gd name="T63" fmla="*/ 1786 h 2365"/>
                <a:gd name="T64" fmla="*/ 1399 w 1448"/>
                <a:gd name="T65" fmla="*/ 1589 h 2365"/>
                <a:gd name="T66" fmla="*/ 1368 w 1448"/>
                <a:gd name="T67" fmla="*/ 1415 h 2365"/>
                <a:gd name="T68" fmla="*/ 1391 w 1448"/>
                <a:gd name="T69" fmla="*/ 1304 h 2365"/>
                <a:gd name="T70" fmla="*/ 1407 w 1448"/>
                <a:gd name="T71" fmla="*/ 1241 h 2365"/>
                <a:gd name="T72" fmla="*/ 1384 w 1448"/>
                <a:gd name="T73" fmla="*/ 1154 h 2365"/>
                <a:gd name="T74" fmla="*/ 1344 w 1448"/>
                <a:gd name="T75" fmla="*/ 1138 h 2365"/>
                <a:gd name="T76" fmla="*/ 32 w 1448"/>
                <a:gd name="T77" fmla="*/ 134 h 2365"/>
                <a:gd name="T78" fmla="*/ 40 w 1448"/>
                <a:gd name="T79" fmla="*/ 1644 h 2365"/>
                <a:gd name="T80" fmla="*/ 198 w 1448"/>
                <a:gd name="T81" fmla="*/ 2300 h 2365"/>
                <a:gd name="T82" fmla="*/ 237 w 1448"/>
                <a:gd name="T83" fmla="*/ 2269 h 2365"/>
                <a:gd name="T84" fmla="*/ 269 w 1448"/>
                <a:gd name="T85" fmla="*/ 2134 h 2365"/>
                <a:gd name="T86" fmla="*/ 301 w 1448"/>
                <a:gd name="T87" fmla="*/ 2205 h 2365"/>
                <a:gd name="T88" fmla="*/ 364 w 1448"/>
                <a:gd name="T89" fmla="*/ 2292 h 2365"/>
                <a:gd name="T90" fmla="*/ 340 w 1448"/>
                <a:gd name="T91" fmla="*/ 2340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8" h="2365">
                  <a:moveTo>
                    <a:pt x="308" y="2364"/>
                  </a:moveTo>
                  <a:lnTo>
                    <a:pt x="308" y="2364"/>
                  </a:lnTo>
                  <a:cubicBezTo>
                    <a:pt x="301" y="2364"/>
                    <a:pt x="293" y="2364"/>
                    <a:pt x="285" y="2364"/>
                  </a:cubicBezTo>
                  <a:cubicBezTo>
                    <a:pt x="277" y="2356"/>
                    <a:pt x="277" y="2356"/>
                    <a:pt x="277" y="2348"/>
                  </a:cubicBezTo>
                  <a:cubicBezTo>
                    <a:pt x="277" y="2348"/>
                    <a:pt x="277" y="2340"/>
                    <a:pt x="340" y="2332"/>
                  </a:cubicBezTo>
                  <a:cubicBezTo>
                    <a:pt x="356" y="2324"/>
                    <a:pt x="364" y="2324"/>
                    <a:pt x="364" y="2324"/>
                  </a:cubicBezTo>
                  <a:cubicBezTo>
                    <a:pt x="364" y="2316"/>
                    <a:pt x="364" y="2316"/>
                    <a:pt x="364" y="2308"/>
                  </a:cubicBezTo>
                  <a:cubicBezTo>
                    <a:pt x="364" y="2300"/>
                    <a:pt x="364" y="2300"/>
                    <a:pt x="364" y="2292"/>
                  </a:cubicBezTo>
                  <a:cubicBezTo>
                    <a:pt x="356" y="2277"/>
                    <a:pt x="340" y="2269"/>
                    <a:pt x="324" y="2261"/>
                  </a:cubicBezTo>
                  <a:cubicBezTo>
                    <a:pt x="316" y="2253"/>
                    <a:pt x="301" y="2245"/>
                    <a:pt x="293" y="2237"/>
                  </a:cubicBezTo>
                  <a:cubicBezTo>
                    <a:pt x="277" y="2221"/>
                    <a:pt x="285" y="2205"/>
                    <a:pt x="301" y="2198"/>
                  </a:cubicBezTo>
                  <a:cubicBezTo>
                    <a:pt x="301" y="2190"/>
                    <a:pt x="308" y="2182"/>
                    <a:pt x="316" y="2174"/>
                  </a:cubicBezTo>
                  <a:cubicBezTo>
                    <a:pt x="316" y="2166"/>
                    <a:pt x="316" y="2158"/>
                    <a:pt x="308" y="2158"/>
                  </a:cubicBezTo>
                  <a:cubicBezTo>
                    <a:pt x="301" y="2142"/>
                    <a:pt x="285" y="2142"/>
                    <a:pt x="269" y="2142"/>
                  </a:cubicBezTo>
                  <a:cubicBezTo>
                    <a:pt x="269" y="2142"/>
                    <a:pt x="261" y="2142"/>
                    <a:pt x="253" y="2142"/>
                  </a:cubicBezTo>
                  <a:cubicBezTo>
                    <a:pt x="237" y="2150"/>
                    <a:pt x="245" y="2205"/>
                    <a:pt x="245" y="2237"/>
                  </a:cubicBezTo>
                  <a:cubicBezTo>
                    <a:pt x="245" y="2253"/>
                    <a:pt x="245" y="2261"/>
                    <a:pt x="245" y="2269"/>
                  </a:cubicBezTo>
                  <a:cubicBezTo>
                    <a:pt x="245" y="2277"/>
                    <a:pt x="245" y="2277"/>
                    <a:pt x="245" y="2285"/>
                  </a:cubicBezTo>
                  <a:cubicBezTo>
                    <a:pt x="245" y="2300"/>
                    <a:pt x="245" y="2308"/>
                    <a:pt x="221" y="2308"/>
                  </a:cubicBezTo>
                  <a:cubicBezTo>
                    <a:pt x="221" y="2308"/>
                    <a:pt x="213" y="2308"/>
                    <a:pt x="198" y="2308"/>
                  </a:cubicBezTo>
                  <a:cubicBezTo>
                    <a:pt x="182" y="2300"/>
                    <a:pt x="174" y="2300"/>
                    <a:pt x="166" y="2300"/>
                  </a:cubicBezTo>
                  <a:cubicBezTo>
                    <a:pt x="150" y="2300"/>
                    <a:pt x="135" y="2308"/>
                    <a:pt x="119" y="2316"/>
                  </a:cubicBezTo>
                  <a:cubicBezTo>
                    <a:pt x="111" y="2316"/>
                    <a:pt x="111" y="2316"/>
                    <a:pt x="111" y="2316"/>
                  </a:cubicBezTo>
                  <a:cubicBezTo>
                    <a:pt x="111" y="2308"/>
                    <a:pt x="111" y="2308"/>
                    <a:pt x="111" y="2308"/>
                  </a:cubicBezTo>
                  <a:cubicBezTo>
                    <a:pt x="32" y="1644"/>
                    <a:pt x="32" y="1644"/>
                    <a:pt x="32" y="1644"/>
                  </a:cubicBezTo>
                  <a:cubicBezTo>
                    <a:pt x="32" y="1628"/>
                    <a:pt x="48" y="205"/>
                    <a:pt x="48" y="190"/>
                  </a:cubicBezTo>
                  <a:lnTo>
                    <a:pt x="48" y="182"/>
                  </a:lnTo>
                  <a:cubicBezTo>
                    <a:pt x="48" y="166"/>
                    <a:pt x="55" y="158"/>
                    <a:pt x="32" y="142"/>
                  </a:cubicBezTo>
                  <a:cubicBezTo>
                    <a:pt x="24" y="134"/>
                    <a:pt x="16" y="127"/>
                    <a:pt x="8" y="111"/>
                  </a:cubicBezTo>
                  <a:cubicBezTo>
                    <a:pt x="0" y="103"/>
                    <a:pt x="0" y="103"/>
                    <a:pt x="0" y="103"/>
                  </a:cubicBezTo>
                  <a:cubicBezTo>
                    <a:pt x="8" y="103"/>
                    <a:pt x="8" y="103"/>
                    <a:pt x="8" y="103"/>
                  </a:cubicBezTo>
                  <a:cubicBezTo>
                    <a:pt x="285" y="79"/>
                    <a:pt x="609" y="47"/>
                    <a:pt x="988" y="0"/>
                  </a:cubicBezTo>
                  <a:lnTo>
                    <a:pt x="988" y="0"/>
                  </a:lnTo>
                  <a:cubicBezTo>
                    <a:pt x="1352" y="1130"/>
                    <a:pt x="1352" y="1130"/>
                    <a:pt x="1352" y="1130"/>
                  </a:cubicBezTo>
                  <a:cubicBezTo>
                    <a:pt x="1352" y="1130"/>
                    <a:pt x="1376" y="1138"/>
                    <a:pt x="1391" y="1154"/>
                  </a:cubicBezTo>
                  <a:cubicBezTo>
                    <a:pt x="1399" y="1162"/>
                    <a:pt x="1399" y="1170"/>
                    <a:pt x="1399" y="1178"/>
                  </a:cubicBezTo>
                  <a:cubicBezTo>
                    <a:pt x="1399" y="1186"/>
                    <a:pt x="1391" y="1202"/>
                    <a:pt x="1399" y="1209"/>
                  </a:cubicBezTo>
                  <a:cubicBezTo>
                    <a:pt x="1399" y="1225"/>
                    <a:pt x="1407" y="1233"/>
                    <a:pt x="1415" y="1233"/>
                  </a:cubicBezTo>
                  <a:cubicBezTo>
                    <a:pt x="1415" y="1241"/>
                    <a:pt x="1423" y="1241"/>
                    <a:pt x="1423" y="1257"/>
                  </a:cubicBezTo>
                  <a:cubicBezTo>
                    <a:pt x="1423" y="1281"/>
                    <a:pt x="1415" y="1296"/>
                    <a:pt x="1399" y="1304"/>
                  </a:cubicBezTo>
                  <a:cubicBezTo>
                    <a:pt x="1391" y="1312"/>
                    <a:pt x="1391" y="1312"/>
                    <a:pt x="1391" y="1312"/>
                  </a:cubicBezTo>
                  <a:cubicBezTo>
                    <a:pt x="1384" y="1320"/>
                    <a:pt x="1368" y="1320"/>
                    <a:pt x="1368" y="1328"/>
                  </a:cubicBezTo>
                  <a:cubicBezTo>
                    <a:pt x="1368" y="1336"/>
                    <a:pt x="1368" y="1336"/>
                    <a:pt x="1376" y="1344"/>
                  </a:cubicBezTo>
                  <a:cubicBezTo>
                    <a:pt x="1384" y="1360"/>
                    <a:pt x="1391" y="1407"/>
                    <a:pt x="1376" y="1423"/>
                  </a:cubicBezTo>
                  <a:cubicBezTo>
                    <a:pt x="1360" y="1431"/>
                    <a:pt x="1344" y="1494"/>
                    <a:pt x="1360" y="1510"/>
                  </a:cubicBezTo>
                  <a:lnTo>
                    <a:pt x="1368" y="1518"/>
                  </a:lnTo>
                  <a:cubicBezTo>
                    <a:pt x="1384" y="1534"/>
                    <a:pt x="1407" y="1565"/>
                    <a:pt x="1407" y="1589"/>
                  </a:cubicBezTo>
                  <a:cubicBezTo>
                    <a:pt x="1407" y="1605"/>
                    <a:pt x="1407" y="1628"/>
                    <a:pt x="1407" y="1660"/>
                  </a:cubicBezTo>
                  <a:cubicBezTo>
                    <a:pt x="1399" y="1692"/>
                    <a:pt x="1391" y="1723"/>
                    <a:pt x="1399" y="1739"/>
                  </a:cubicBezTo>
                  <a:cubicBezTo>
                    <a:pt x="1399" y="1747"/>
                    <a:pt x="1407" y="1763"/>
                    <a:pt x="1415" y="1779"/>
                  </a:cubicBezTo>
                  <a:cubicBezTo>
                    <a:pt x="1431" y="1810"/>
                    <a:pt x="1447" y="1850"/>
                    <a:pt x="1447" y="1866"/>
                  </a:cubicBezTo>
                  <a:lnTo>
                    <a:pt x="1447" y="1866"/>
                  </a:lnTo>
                  <a:lnTo>
                    <a:pt x="1447" y="1866"/>
                  </a:lnTo>
                  <a:cubicBezTo>
                    <a:pt x="1044" y="1913"/>
                    <a:pt x="435" y="2000"/>
                    <a:pt x="419" y="2016"/>
                  </a:cubicBezTo>
                  <a:cubicBezTo>
                    <a:pt x="419" y="2024"/>
                    <a:pt x="411" y="2024"/>
                    <a:pt x="419" y="2032"/>
                  </a:cubicBezTo>
                  <a:cubicBezTo>
                    <a:pt x="419" y="2047"/>
                    <a:pt x="443" y="2063"/>
                    <a:pt x="466" y="2079"/>
                  </a:cubicBezTo>
                  <a:cubicBezTo>
                    <a:pt x="474" y="2087"/>
                    <a:pt x="482" y="2095"/>
                    <a:pt x="490" y="2103"/>
                  </a:cubicBezTo>
                  <a:cubicBezTo>
                    <a:pt x="514" y="2119"/>
                    <a:pt x="514" y="2134"/>
                    <a:pt x="506" y="2158"/>
                  </a:cubicBezTo>
                  <a:lnTo>
                    <a:pt x="498" y="2166"/>
                  </a:lnTo>
                  <a:cubicBezTo>
                    <a:pt x="498" y="2182"/>
                    <a:pt x="506" y="2198"/>
                    <a:pt x="514" y="2205"/>
                  </a:cubicBezTo>
                  <a:cubicBezTo>
                    <a:pt x="522" y="2221"/>
                    <a:pt x="530" y="2229"/>
                    <a:pt x="530" y="2237"/>
                  </a:cubicBezTo>
                  <a:cubicBezTo>
                    <a:pt x="530" y="2245"/>
                    <a:pt x="522" y="2269"/>
                    <a:pt x="506" y="2300"/>
                  </a:cubicBezTo>
                  <a:cubicBezTo>
                    <a:pt x="498" y="2300"/>
                    <a:pt x="498" y="2300"/>
                    <a:pt x="498" y="2300"/>
                  </a:cubicBezTo>
                  <a:cubicBezTo>
                    <a:pt x="490" y="2292"/>
                    <a:pt x="490" y="2292"/>
                    <a:pt x="490" y="2292"/>
                  </a:cubicBezTo>
                  <a:cubicBezTo>
                    <a:pt x="490" y="2292"/>
                    <a:pt x="490" y="2292"/>
                    <a:pt x="482" y="2285"/>
                  </a:cubicBezTo>
                  <a:lnTo>
                    <a:pt x="474" y="2285"/>
                  </a:lnTo>
                  <a:cubicBezTo>
                    <a:pt x="466" y="2285"/>
                    <a:pt x="466" y="2292"/>
                    <a:pt x="459" y="2300"/>
                  </a:cubicBezTo>
                  <a:cubicBezTo>
                    <a:pt x="459" y="2308"/>
                    <a:pt x="459" y="2316"/>
                    <a:pt x="451" y="2324"/>
                  </a:cubicBezTo>
                  <a:cubicBezTo>
                    <a:pt x="443" y="2348"/>
                    <a:pt x="427" y="2348"/>
                    <a:pt x="411" y="2348"/>
                  </a:cubicBezTo>
                  <a:cubicBezTo>
                    <a:pt x="403" y="2348"/>
                    <a:pt x="403" y="2348"/>
                    <a:pt x="403" y="2348"/>
                  </a:cubicBezTo>
                  <a:cubicBezTo>
                    <a:pt x="395" y="2348"/>
                    <a:pt x="388" y="2348"/>
                    <a:pt x="379" y="2348"/>
                  </a:cubicBezTo>
                  <a:cubicBezTo>
                    <a:pt x="364" y="2356"/>
                    <a:pt x="348" y="2356"/>
                    <a:pt x="340" y="2356"/>
                  </a:cubicBezTo>
                  <a:cubicBezTo>
                    <a:pt x="324" y="2364"/>
                    <a:pt x="316" y="2364"/>
                    <a:pt x="308" y="2364"/>
                  </a:cubicBezTo>
                  <a:close/>
                  <a:moveTo>
                    <a:pt x="285" y="2348"/>
                  </a:moveTo>
                  <a:lnTo>
                    <a:pt x="285" y="2348"/>
                  </a:lnTo>
                  <a:cubicBezTo>
                    <a:pt x="285" y="2356"/>
                    <a:pt x="285" y="2356"/>
                    <a:pt x="285" y="2356"/>
                  </a:cubicBezTo>
                  <a:cubicBezTo>
                    <a:pt x="293" y="2356"/>
                    <a:pt x="301" y="2356"/>
                    <a:pt x="308" y="2356"/>
                  </a:cubicBezTo>
                  <a:cubicBezTo>
                    <a:pt x="316" y="2356"/>
                    <a:pt x="324" y="2356"/>
                    <a:pt x="340" y="2348"/>
                  </a:cubicBezTo>
                  <a:cubicBezTo>
                    <a:pt x="348" y="2348"/>
                    <a:pt x="364" y="2348"/>
                    <a:pt x="379" y="2348"/>
                  </a:cubicBezTo>
                  <a:cubicBezTo>
                    <a:pt x="388" y="2340"/>
                    <a:pt x="395" y="2340"/>
                    <a:pt x="403" y="2340"/>
                  </a:cubicBezTo>
                  <a:cubicBezTo>
                    <a:pt x="411" y="2340"/>
                    <a:pt x="411" y="2340"/>
                    <a:pt x="411" y="2340"/>
                  </a:cubicBezTo>
                  <a:cubicBezTo>
                    <a:pt x="427" y="2340"/>
                    <a:pt x="435" y="2340"/>
                    <a:pt x="443" y="2316"/>
                  </a:cubicBezTo>
                  <a:cubicBezTo>
                    <a:pt x="451" y="2308"/>
                    <a:pt x="451" y="2300"/>
                    <a:pt x="459" y="2300"/>
                  </a:cubicBezTo>
                  <a:cubicBezTo>
                    <a:pt x="459" y="2285"/>
                    <a:pt x="466" y="2277"/>
                    <a:pt x="474" y="2277"/>
                  </a:cubicBezTo>
                  <a:cubicBezTo>
                    <a:pt x="474" y="2277"/>
                    <a:pt x="482" y="2277"/>
                    <a:pt x="490" y="2285"/>
                  </a:cubicBezTo>
                  <a:cubicBezTo>
                    <a:pt x="490" y="2285"/>
                    <a:pt x="498" y="2285"/>
                    <a:pt x="498" y="2292"/>
                  </a:cubicBezTo>
                  <a:cubicBezTo>
                    <a:pt x="506" y="2277"/>
                    <a:pt x="522" y="2245"/>
                    <a:pt x="522" y="2237"/>
                  </a:cubicBezTo>
                  <a:cubicBezTo>
                    <a:pt x="522" y="2229"/>
                    <a:pt x="514" y="2221"/>
                    <a:pt x="506" y="2213"/>
                  </a:cubicBezTo>
                  <a:cubicBezTo>
                    <a:pt x="498" y="2198"/>
                    <a:pt x="490" y="2182"/>
                    <a:pt x="490" y="2166"/>
                  </a:cubicBezTo>
                  <a:cubicBezTo>
                    <a:pt x="498" y="2158"/>
                    <a:pt x="498" y="2158"/>
                    <a:pt x="498" y="2150"/>
                  </a:cubicBezTo>
                  <a:cubicBezTo>
                    <a:pt x="506" y="2134"/>
                    <a:pt x="506" y="2126"/>
                    <a:pt x="482" y="2103"/>
                  </a:cubicBezTo>
                  <a:cubicBezTo>
                    <a:pt x="482" y="2103"/>
                    <a:pt x="474" y="2095"/>
                    <a:pt x="459" y="2087"/>
                  </a:cubicBezTo>
                  <a:cubicBezTo>
                    <a:pt x="435" y="2071"/>
                    <a:pt x="411" y="2047"/>
                    <a:pt x="411" y="2032"/>
                  </a:cubicBezTo>
                  <a:cubicBezTo>
                    <a:pt x="411" y="2024"/>
                    <a:pt x="411" y="2016"/>
                    <a:pt x="411" y="2016"/>
                  </a:cubicBezTo>
                  <a:cubicBezTo>
                    <a:pt x="435" y="1984"/>
                    <a:pt x="1320" y="1874"/>
                    <a:pt x="1439" y="1858"/>
                  </a:cubicBezTo>
                  <a:cubicBezTo>
                    <a:pt x="1439" y="1842"/>
                    <a:pt x="1423" y="1810"/>
                    <a:pt x="1415" y="1786"/>
                  </a:cubicBezTo>
                  <a:cubicBezTo>
                    <a:pt x="1399" y="1763"/>
                    <a:pt x="1391" y="1747"/>
                    <a:pt x="1391" y="1739"/>
                  </a:cubicBezTo>
                  <a:cubicBezTo>
                    <a:pt x="1391" y="1723"/>
                    <a:pt x="1391" y="1692"/>
                    <a:pt x="1399" y="1660"/>
                  </a:cubicBezTo>
                  <a:cubicBezTo>
                    <a:pt x="1399" y="1628"/>
                    <a:pt x="1399" y="1605"/>
                    <a:pt x="1399" y="1589"/>
                  </a:cubicBezTo>
                  <a:cubicBezTo>
                    <a:pt x="1399" y="1565"/>
                    <a:pt x="1384" y="1541"/>
                    <a:pt x="1360" y="1526"/>
                  </a:cubicBezTo>
                  <a:cubicBezTo>
                    <a:pt x="1360" y="1518"/>
                    <a:pt x="1352" y="1518"/>
                    <a:pt x="1352" y="1510"/>
                  </a:cubicBezTo>
                  <a:cubicBezTo>
                    <a:pt x="1336" y="1494"/>
                    <a:pt x="1352" y="1431"/>
                    <a:pt x="1368" y="1415"/>
                  </a:cubicBezTo>
                  <a:cubicBezTo>
                    <a:pt x="1376" y="1399"/>
                    <a:pt x="1376" y="1360"/>
                    <a:pt x="1368" y="1344"/>
                  </a:cubicBezTo>
                  <a:cubicBezTo>
                    <a:pt x="1360" y="1344"/>
                    <a:pt x="1360" y="1336"/>
                    <a:pt x="1360" y="1328"/>
                  </a:cubicBezTo>
                  <a:cubicBezTo>
                    <a:pt x="1368" y="1320"/>
                    <a:pt x="1376" y="1312"/>
                    <a:pt x="1391" y="1304"/>
                  </a:cubicBezTo>
                  <a:lnTo>
                    <a:pt x="1391" y="1304"/>
                  </a:lnTo>
                  <a:cubicBezTo>
                    <a:pt x="1407" y="1288"/>
                    <a:pt x="1415" y="1281"/>
                    <a:pt x="1415" y="1257"/>
                  </a:cubicBezTo>
                  <a:cubicBezTo>
                    <a:pt x="1415" y="1249"/>
                    <a:pt x="1415" y="1241"/>
                    <a:pt x="1407" y="1241"/>
                  </a:cubicBezTo>
                  <a:cubicBezTo>
                    <a:pt x="1407" y="1233"/>
                    <a:pt x="1399" y="1233"/>
                    <a:pt x="1391" y="1217"/>
                  </a:cubicBezTo>
                  <a:cubicBezTo>
                    <a:pt x="1384" y="1202"/>
                    <a:pt x="1391" y="1186"/>
                    <a:pt x="1391" y="1178"/>
                  </a:cubicBezTo>
                  <a:cubicBezTo>
                    <a:pt x="1391" y="1170"/>
                    <a:pt x="1391" y="1162"/>
                    <a:pt x="1384" y="1154"/>
                  </a:cubicBezTo>
                  <a:cubicBezTo>
                    <a:pt x="1368" y="1146"/>
                    <a:pt x="1344" y="1138"/>
                    <a:pt x="1344" y="1138"/>
                  </a:cubicBezTo>
                  <a:lnTo>
                    <a:pt x="1344" y="1138"/>
                  </a:lnTo>
                  <a:lnTo>
                    <a:pt x="1344" y="1138"/>
                  </a:lnTo>
                  <a:cubicBezTo>
                    <a:pt x="988" y="8"/>
                    <a:pt x="988" y="8"/>
                    <a:pt x="988" y="8"/>
                  </a:cubicBezTo>
                  <a:cubicBezTo>
                    <a:pt x="609" y="47"/>
                    <a:pt x="293" y="87"/>
                    <a:pt x="16" y="111"/>
                  </a:cubicBezTo>
                  <a:cubicBezTo>
                    <a:pt x="24" y="118"/>
                    <a:pt x="24" y="134"/>
                    <a:pt x="32" y="134"/>
                  </a:cubicBezTo>
                  <a:cubicBezTo>
                    <a:pt x="63" y="158"/>
                    <a:pt x="55" y="174"/>
                    <a:pt x="55" y="182"/>
                  </a:cubicBezTo>
                  <a:lnTo>
                    <a:pt x="55" y="190"/>
                  </a:lnTo>
                  <a:cubicBezTo>
                    <a:pt x="55" y="205"/>
                    <a:pt x="40" y="1628"/>
                    <a:pt x="40" y="1644"/>
                  </a:cubicBezTo>
                  <a:cubicBezTo>
                    <a:pt x="119" y="2308"/>
                    <a:pt x="119" y="2308"/>
                    <a:pt x="119" y="2308"/>
                  </a:cubicBezTo>
                  <a:cubicBezTo>
                    <a:pt x="135" y="2300"/>
                    <a:pt x="150" y="2292"/>
                    <a:pt x="166" y="2292"/>
                  </a:cubicBezTo>
                  <a:cubicBezTo>
                    <a:pt x="174" y="2292"/>
                    <a:pt x="182" y="2292"/>
                    <a:pt x="198" y="2300"/>
                  </a:cubicBezTo>
                  <a:cubicBezTo>
                    <a:pt x="213" y="2300"/>
                    <a:pt x="221" y="2300"/>
                    <a:pt x="221" y="2300"/>
                  </a:cubicBezTo>
                  <a:cubicBezTo>
                    <a:pt x="237" y="2300"/>
                    <a:pt x="237" y="2300"/>
                    <a:pt x="237" y="2277"/>
                  </a:cubicBezTo>
                  <a:cubicBezTo>
                    <a:pt x="237" y="2277"/>
                    <a:pt x="237" y="2277"/>
                    <a:pt x="237" y="2269"/>
                  </a:cubicBezTo>
                  <a:cubicBezTo>
                    <a:pt x="237" y="2261"/>
                    <a:pt x="237" y="2253"/>
                    <a:pt x="237" y="2237"/>
                  </a:cubicBezTo>
                  <a:cubicBezTo>
                    <a:pt x="237" y="2182"/>
                    <a:pt x="237" y="2142"/>
                    <a:pt x="253" y="2134"/>
                  </a:cubicBezTo>
                  <a:cubicBezTo>
                    <a:pt x="261" y="2134"/>
                    <a:pt x="261" y="2134"/>
                    <a:pt x="269" y="2134"/>
                  </a:cubicBezTo>
                  <a:cubicBezTo>
                    <a:pt x="285" y="2134"/>
                    <a:pt x="308" y="2142"/>
                    <a:pt x="316" y="2150"/>
                  </a:cubicBezTo>
                  <a:cubicBezTo>
                    <a:pt x="324" y="2158"/>
                    <a:pt x="324" y="2166"/>
                    <a:pt x="316" y="2174"/>
                  </a:cubicBezTo>
                  <a:cubicBezTo>
                    <a:pt x="316" y="2190"/>
                    <a:pt x="308" y="2198"/>
                    <a:pt x="301" y="2205"/>
                  </a:cubicBezTo>
                  <a:cubicBezTo>
                    <a:pt x="293" y="2213"/>
                    <a:pt x="293" y="2221"/>
                    <a:pt x="301" y="2229"/>
                  </a:cubicBezTo>
                  <a:cubicBezTo>
                    <a:pt x="308" y="2245"/>
                    <a:pt x="316" y="2245"/>
                    <a:pt x="332" y="2253"/>
                  </a:cubicBezTo>
                  <a:cubicBezTo>
                    <a:pt x="348" y="2261"/>
                    <a:pt x="364" y="2269"/>
                    <a:pt x="364" y="2292"/>
                  </a:cubicBezTo>
                  <a:cubicBezTo>
                    <a:pt x="372" y="2292"/>
                    <a:pt x="372" y="2300"/>
                    <a:pt x="372" y="2308"/>
                  </a:cubicBezTo>
                  <a:cubicBezTo>
                    <a:pt x="372" y="2316"/>
                    <a:pt x="372" y="2316"/>
                    <a:pt x="372" y="2324"/>
                  </a:cubicBezTo>
                  <a:cubicBezTo>
                    <a:pt x="372" y="2332"/>
                    <a:pt x="356" y="2332"/>
                    <a:pt x="340" y="2340"/>
                  </a:cubicBezTo>
                  <a:cubicBezTo>
                    <a:pt x="301" y="2340"/>
                    <a:pt x="285" y="2348"/>
                    <a:pt x="285" y="234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7" name="Freeform 486"/>
            <p:cNvSpPr>
              <a:spLocks noChangeArrowheads="1"/>
            </p:cNvSpPr>
            <p:nvPr/>
          </p:nvSpPr>
          <p:spPr bwMode="auto">
            <a:xfrm>
              <a:off x="12800491" y="7638792"/>
              <a:ext cx="1122544" cy="994983"/>
            </a:xfrm>
            <a:custGeom>
              <a:avLst/>
              <a:gdLst>
                <a:gd name="T0" fmla="*/ 55 w 2135"/>
                <a:gd name="T1" fmla="*/ 561 h 1890"/>
                <a:gd name="T2" fmla="*/ 142 w 2135"/>
                <a:gd name="T3" fmla="*/ 735 h 1890"/>
                <a:gd name="T4" fmla="*/ 229 w 2135"/>
                <a:gd name="T5" fmla="*/ 964 h 1890"/>
                <a:gd name="T6" fmla="*/ 158 w 2135"/>
                <a:gd name="T7" fmla="*/ 1170 h 1890"/>
                <a:gd name="T8" fmla="*/ 158 w 2135"/>
                <a:gd name="T9" fmla="*/ 1289 h 1890"/>
                <a:gd name="T10" fmla="*/ 158 w 2135"/>
                <a:gd name="T11" fmla="*/ 1431 h 1890"/>
                <a:gd name="T12" fmla="*/ 110 w 2135"/>
                <a:gd name="T13" fmla="*/ 1565 h 1890"/>
                <a:gd name="T14" fmla="*/ 213 w 2135"/>
                <a:gd name="T15" fmla="*/ 1557 h 1890"/>
                <a:gd name="T16" fmla="*/ 331 w 2135"/>
                <a:gd name="T17" fmla="*/ 1486 h 1890"/>
                <a:gd name="T18" fmla="*/ 371 w 2135"/>
                <a:gd name="T19" fmla="*/ 1470 h 1890"/>
                <a:gd name="T20" fmla="*/ 355 w 2135"/>
                <a:gd name="T21" fmla="*/ 1549 h 1890"/>
                <a:gd name="T22" fmla="*/ 830 w 2135"/>
                <a:gd name="T23" fmla="*/ 1534 h 1890"/>
                <a:gd name="T24" fmla="*/ 956 w 2135"/>
                <a:gd name="T25" fmla="*/ 1549 h 1890"/>
                <a:gd name="T26" fmla="*/ 1090 w 2135"/>
                <a:gd name="T27" fmla="*/ 1620 h 1890"/>
                <a:gd name="T28" fmla="*/ 1209 w 2135"/>
                <a:gd name="T29" fmla="*/ 1700 h 1890"/>
                <a:gd name="T30" fmla="*/ 1288 w 2135"/>
                <a:gd name="T31" fmla="*/ 1771 h 1890"/>
                <a:gd name="T32" fmla="*/ 1462 w 2135"/>
                <a:gd name="T33" fmla="*/ 1723 h 1890"/>
                <a:gd name="T34" fmla="*/ 1612 w 2135"/>
                <a:gd name="T35" fmla="*/ 1747 h 1890"/>
                <a:gd name="T36" fmla="*/ 1699 w 2135"/>
                <a:gd name="T37" fmla="*/ 1700 h 1890"/>
                <a:gd name="T38" fmla="*/ 1628 w 2135"/>
                <a:gd name="T39" fmla="*/ 1573 h 1890"/>
                <a:gd name="T40" fmla="*/ 1802 w 2135"/>
                <a:gd name="T41" fmla="*/ 1660 h 1890"/>
                <a:gd name="T42" fmla="*/ 1873 w 2135"/>
                <a:gd name="T43" fmla="*/ 1716 h 1890"/>
                <a:gd name="T44" fmla="*/ 1984 w 2135"/>
                <a:gd name="T45" fmla="*/ 1763 h 1890"/>
                <a:gd name="T46" fmla="*/ 1992 w 2135"/>
                <a:gd name="T47" fmla="*/ 1858 h 1890"/>
                <a:gd name="T48" fmla="*/ 2071 w 2135"/>
                <a:gd name="T49" fmla="*/ 1818 h 1890"/>
                <a:gd name="T50" fmla="*/ 2102 w 2135"/>
                <a:gd name="T51" fmla="*/ 1684 h 1890"/>
                <a:gd name="T52" fmla="*/ 1881 w 2135"/>
                <a:gd name="T53" fmla="*/ 1597 h 1890"/>
                <a:gd name="T54" fmla="*/ 1913 w 2135"/>
                <a:gd name="T55" fmla="*/ 1510 h 1890"/>
                <a:gd name="T56" fmla="*/ 1960 w 2135"/>
                <a:gd name="T57" fmla="*/ 1463 h 1890"/>
                <a:gd name="T58" fmla="*/ 1913 w 2135"/>
                <a:gd name="T59" fmla="*/ 1312 h 1890"/>
                <a:gd name="T60" fmla="*/ 1849 w 2135"/>
                <a:gd name="T61" fmla="*/ 1407 h 1890"/>
                <a:gd name="T62" fmla="*/ 1826 w 2135"/>
                <a:gd name="T63" fmla="*/ 1328 h 1890"/>
                <a:gd name="T64" fmla="*/ 1699 w 2135"/>
                <a:gd name="T65" fmla="*/ 1352 h 1890"/>
                <a:gd name="T66" fmla="*/ 1596 w 2135"/>
                <a:gd name="T67" fmla="*/ 1336 h 1890"/>
                <a:gd name="T68" fmla="*/ 1628 w 2135"/>
                <a:gd name="T69" fmla="*/ 1202 h 1890"/>
                <a:gd name="T70" fmla="*/ 1857 w 2135"/>
                <a:gd name="T71" fmla="*/ 1289 h 1890"/>
                <a:gd name="T72" fmla="*/ 1739 w 2135"/>
                <a:gd name="T73" fmla="*/ 1059 h 1890"/>
                <a:gd name="T74" fmla="*/ 1019 w 2135"/>
                <a:gd name="T75" fmla="*/ 941 h 1890"/>
                <a:gd name="T76" fmla="*/ 1011 w 2135"/>
                <a:gd name="T77" fmla="*/ 830 h 1890"/>
                <a:gd name="T78" fmla="*/ 1043 w 2135"/>
                <a:gd name="T79" fmla="*/ 664 h 1890"/>
                <a:gd name="T80" fmla="*/ 1114 w 2135"/>
                <a:gd name="T81" fmla="*/ 585 h 1890"/>
                <a:gd name="T82" fmla="*/ 1201 w 2135"/>
                <a:gd name="T83" fmla="*/ 411 h 1890"/>
                <a:gd name="T84" fmla="*/ 1201 w 2135"/>
                <a:gd name="T85" fmla="*/ 277 h 1890"/>
                <a:gd name="T86" fmla="*/ 1146 w 2135"/>
                <a:gd name="T87" fmla="*/ 119 h 1890"/>
                <a:gd name="T88" fmla="*/ 0 w 2135"/>
                <a:gd name="T89" fmla="*/ 32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5" h="1890">
                  <a:moveTo>
                    <a:pt x="7" y="522"/>
                  </a:moveTo>
                  <a:lnTo>
                    <a:pt x="7" y="522"/>
                  </a:lnTo>
                  <a:cubicBezTo>
                    <a:pt x="7" y="522"/>
                    <a:pt x="39" y="537"/>
                    <a:pt x="55" y="561"/>
                  </a:cubicBezTo>
                  <a:cubicBezTo>
                    <a:pt x="71" y="585"/>
                    <a:pt x="102" y="601"/>
                    <a:pt x="118" y="632"/>
                  </a:cubicBezTo>
                  <a:cubicBezTo>
                    <a:pt x="126" y="672"/>
                    <a:pt x="118" y="672"/>
                    <a:pt x="110" y="704"/>
                  </a:cubicBezTo>
                  <a:cubicBezTo>
                    <a:pt x="102" y="727"/>
                    <a:pt x="126" y="719"/>
                    <a:pt x="142" y="735"/>
                  </a:cubicBezTo>
                  <a:cubicBezTo>
                    <a:pt x="158" y="751"/>
                    <a:pt x="173" y="775"/>
                    <a:pt x="173" y="822"/>
                  </a:cubicBezTo>
                  <a:cubicBezTo>
                    <a:pt x="173" y="862"/>
                    <a:pt x="197" y="846"/>
                    <a:pt x="213" y="877"/>
                  </a:cubicBezTo>
                  <a:cubicBezTo>
                    <a:pt x="229" y="909"/>
                    <a:pt x="237" y="941"/>
                    <a:pt x="229" y="964"/>
                  </a:cubicBezTo>
                  <a:cubicBezTo>
                    <a:pt x="221" y="996"/>
                    <a:pt x="229" y="1012"/>
                    <a:pt x="229" y="1028"/>
                  </a:cubicBezTo>
                  <a:cubicBezTo>
                    <a:pt x="229" y="1051"/>
                    <a:pt x="229" y="1083"/>
                    <a:pt x="213" y="1115"/>
                  </a:cubicBezTo>
                  <a:cubicBezTo>
                    <a:pt x="189" y="1154"/>
                    <a:pt x="189" y="1146"/>
                    <a:pt x="158" y="1170"/>
                  </a:cubicBezTo>
                  <a:cubicBezTo>
                    <a:pt x="134" y="1202"/>
                    <a:pt x="173" y="1194"/>
                    <a:pt x="181" y="1210"/>
                  </a:cubicBezTo>
                  <a:cubicBezTo>
                    <a:pt x="189" y="1225"/>
                    <a:pt x="189" y="1241"/>
                    <a:pt x="173" y="1241"/>
                  </a:cubicBezTo>
                  <a:cubicBezTo>
                    <a:pt x="165" y="1241"/>
                    <a:pt x="158" y="1273"/>
                    <a:pt x="158" y="1289"/>
                  </a:cubicBezTo>
                  <a:cubicBezTo>
                    <a:pt x="150" y="1304"/>
                    <a:pt x="165" y="1320"/>
                    <a:pt x="173" y="1344"/>
                  </a:cubicBezTo>
                  <a:cubicBezTo>
                    <a:pt x="189" y="1360"/>
                    <a:pt x="181" y="1383"/>
                    <a:pt x="181" y="1399"/>
                  </a:cubicBezTo>
                  <a:cubicBezTo>
                    <a:pt x="181" y="1415"/>
                    <a:pt x="173" y="1415"/>
                    <a:pt x="158" y="1431"/>
                  </a:cubicBezTo>
                  <a:cubicBezTo>
                    <a:pt x="150" y="1447"/>
                    <a:pt x="158" y="1470"/>
                    <a:pt x="134" y="1494"/>
                  </a:cubicBezTo>
                  <a:cubicBezTo>
                    <a:pt x="118" y="1510"/>
                    <a:pt x="102" y="1526"/>
                    <a:pt x="94" y="1541"/>
                  </a:cubicBezTo>
                  <a:cubicBezTo>
                    <a:pt x="86" y="1557"/>
                    <a:pt x="102" y="1565"/>
                    <a:pt x="110" y="1565"/>
                  </a:cubicBezTo>
                  <a:cubicBezTo>
                    <a:pt x="126" y="1573"/>
                    <a:pt x="126" y="1589"/>
                    <a:pt x="126" y="1589"/>
                  </a:cubicBezTo>
                  <a:lnTo>
                    <a:pt x="126" y="1589"/>
                  </a:lnTo>
                  <a:cubicBezTo>
                    <a:pt x="150" y="1581"/>
                    <a:pt x="165" y="1565"/>
                    <a:pt x="213" y="1557"/>
                  </a:cubicBezTo>
                  <a:cubicBezTo>
                    <a:pt x="268" y="1557"/>
                    <a:pt x="316" y="1565"/>
                    <a:pt x="324" y="1549"/>
                  </a:cubicBezTo>
                  <a:cubicBezTo>
                    <a:pt x="324" y="1534"/>
                    <a:pt x="308" y="1502"/>
                    <a:pt x="308" y="1502"/>
                  </a:cubicBezTo>
                  <a:cubicBezTo>
                    <a:pt x="300" y="1502"/>
                    <a:pt x="324" y="1502"/>
                    <a:pt x="331" y="1486"/>
                  </a:cubicBezTo>
                  <a:cubicBezTo>
                    <a:pt x="331" y="1470"/>
                    <a:pt x="324" y="1463"/>
                    <a:pt x="324" y="1447"/>
                  </a:cubicBezTo>
                  <a:cubicBezTo>
                    <a:pt x="331" y="1431"/>
                    <a:pt x="339" y="1399"/>
                    <a:pt x="347" y="1431"/>
                  </a:cubicBezTo>
                  <a:cubicBezTo>
                    <a:pt x="355" y="1454"/>
                    <a:pt x="371" y="1463"/>
                    <a:pt x="371" y="1470"/>
                  </a:cubicBezTo>
                  <a:cubicBezTo>
                    <a:pt x="379" y="1478"/>
                    <a:pt x="379" y="1486"/>
                    <a:pt x="363" y="1494"/>
                  </a:cubicBezTo>
                  <a:cubicBezTo>
                    <a:pt x="339" y="1494"/>
                    <a:pt x="324" y="1494"/>
                    <a:pt x="339" y="1518"/>
                  </a:cubicBezTo>
                  <a:cubicBezTo>
                    <a:pt x="355" y="1541"/>
                    <a:pt x="339" y="1549"/>
                    <a:pt x="355" y="1549"/>
                  </a:cubicBezTo>
                  <a:cubicBezTo>
                    <a:pt x="379" y="1549"/>
                    <a:pt x="561" y="1597"/>
                    <a:pt x="592" y="1620"/>
                  </a:cubicBezTo>
                  <a:cubicBezTo>
                    <a:pt x="624" y="1636"/>
                    <a:pt x="853" y="1660"/>
                    <a:pt x="845" y="1589"/>
                  </a:cubicBezTo>
                  <a:cubicBezTo>
                    <a:pt x="837" y="1518"/>
                    <a:pt x="798" y="1549"/>
                    <a:pt x="830" y="1534"/>
                  </a:cubicBezTo>
                  <a:cubicBezTo>
                    <a:pt x="869" y="1510"/>
                    <a:pt x="861" y="1526"/>
                    <a:pt x="885" y="1510"/>
                  </a:cubicBezTo>
                  <a:cubicBezTo>
                    <a:pt x="901" y="1502"/>
                    <a:pt x="932" y="1478"/>
                    <a:pt x="932" y="1510"/>
                  </a:cubicBezTo>
                  <a:cubicBezTo>
                    <a:pt x="932" y="1534"/>
                    <a:pt x="932" y="1565"/>
                    <a:pt x="956" y="1549"/>
                  </a:cubicBezTo>
                  <a:cubicBezTo>
                    <a:pt x="988" y="1534"/>
                    <a:pt x="964" y="1502"/>
                    <a:pt x="1003" y="1526"/>
                  </a:cubicBezTo>
                  <a:cubicBezTo>
                    <a:pt x="1043" y="1557"/>
                    <a:pt x="1051" y="1557"/>
                    <a:pt x="1059" y="1581"/>
                  </a:cubicBezTo>
                  <a:cubicBezTo>
                    <a:pt x="1067" y="1613"/>
                    <a:pt x="1067" y="1620"/>
                    <a:pt x="1090" y="1620"/>
                  </a:cubicBezTo>
                  <a:cubicBezTo>
                    <a:pt x="1114" y="1629"/>
                    <a:pt x="1161" y="1636"/>
                    <a:pt x="1177" y="1644"/>
                  </a:cubicBezTo>
                  <a:cubicBezTo>
                    <a:pt x="1193" y="1652"/>
                    <a:pt x="1201" y="1660"/>
                    <a:pt x="1217" y="1668"/>
                  </a:cubicBezTo>
                  <a:cubicBezTo>
                    <a:pt x="1233" y="1684"/>
                    <a:pt x="1233" y="1700"/>
                    <a:pt x="1209" y="1700"/>
                  </a:cubicBezTo>
                  <a:cubicBezTo>
                    <a:pt x="1185" y="1700"/>
                    <a:pt x="1161" y="1700"/>
                    <a:pt x="1177" y="1723"/>
                  </a:cubicBezTo>
                  <a:cubicBezTo>
                    <a:pt x="1185" y="1747"/>
                    <a:pt x="1185" y="1755"/>
                    <a:pt x="1217" y="1763"/>
                  </a:cubicBezTo>
                  <a:cubicBezTo>
                    <a:pt x="1248" y="1771"/>
                    <a:pt x="1256" y="1755"/>
                    <a:pt x="1288" y="1771"/>
                  </a:cubicBezTo>
                  <a:cubicBezTo>
                    <a:pt x="1312" y="1779"/>
                    <a:pt x="1296" y="1787"/>
                    <a:pt x="1335" y="1794"/>
                  </a:cubicBezTo>
                  <a:cubicBezTo>
                    <a:pt x="1383" y="1802"/>
                    <a:pt x="1446" y="1818"/>
                    <a:pt x="1462" y="1787"/>
                  </a:cubicBezTo>
                  <a:cubicBezTo>
                    <a:pt x="1478" y="1763"/>
                    <a:pt x="1446" y="1739"/>
                    <a:pt x="1462" y="1723"/>
                  </a:cubicBezTo>
                  <a:cubicBezTo>
                    <a:pt x="1486" y="1707"/>
                    <a:pt x="1557" y="1707"/>
                    <a:pt x="1557" y="1723"/>
                  </a:cubicBezTo>
                  <a:cubicBezTo>
                    <a:pt x="1565" y="1731"/>
                    <a:pt x="1573" y="1739"/>
                    <a:pt x="1588" y="1731"/>
                  </a:cubicBezTo>
                  <a:cubicBezTo>
                    <a:pt x="1604" y="1723"/>
                    <a:pt x="1612" y="1723"/>
                    <a:pt x="1612" y="1747"/>
                  </a:cubicBezTo>
                  <a:cubicBezTo>
                    <a:pt x="1612" y="1763"/>
                    <a:pt x="1588" y="1787"/>
                    <a:pt x="1612" y="1794"/>
                  </a:cubicBezTo>
                  <a:cubicBezTo>
                    <a:pt x="1644" y="1802"/>
                    <a:pt x="1675" y="1818"/>
                    <a:pt x="1683" y="1787"/>
                  </a:cubicBezTo>
                  <a:cubicBezTo>
                    <a:pt x="1691" y="1747"/>
                    <a:pt x="1691" y="1716"/>
                    <a:pt x="1699" y="1700"/>
                  </a:cubicBezTo>
                  <a:cubicBezTo>
                    <a:pt x="1707" y="1684"/>
                    <a:pt x="1715" y="1684"/>
                    <a:pt x="1707" y="1660"/>
                  </a:cubicBezTo>
                  <a:cubicBezTo>
                    <a:pt x="1691" y="1636"/>
                    <a:pt x="1683" y="1636"/>
                    <a:pt x="1660" y="1620"/>
                  </a:cubicBezTo>
                  <a:cubicBezTo>
                    <a:pt x="1628" y="1605"/>
                    <a:pt x="1604" y="1573"/>
                    <a:pt x="1628" y="1573"/>
                  </a:cubicBezTo>
                  <a:cubicBezTo>
                    <a:pt x="1660" y="1581"/>
                    <a:pt x="1660" y="1581"/>
                    <a:pt x="1691" y="1597"/>
                  </a:cubicBezTo>
                  <a:cubicBezTo>
                    <a:pt x="1731" y="1613"/>
                    <a:pt x="1762" y="1613"/>
                    <a:pt x="1778" y="1620"/>
                  </a:cubicBezTo>
                  <a:cubicBezTo>
                    <a:pt x="1794" y="1636"/>
                    <a:pt x="1818" y="1660"/>
                    <a:pt x="1802" y="1660"/>
                  </a:cubicBezTo>
                  <a:cubicBezTo>
                    <a:pt x="1786" y="1668"/>
                    <a:pt x="1762" y="1676"/>
                    <a:pt x="1794" y="1676"/>
                  </a:cubicBezTo>
                  <a:cubicBezTo>
                    <a:pt x="1826" y="1684"/>
                    <a:pt x="1841" y="1668"/>
                    <a:pt x="1849" y="1684"/>
                  </a:cubicBezTo>
                  <a:cubicBezTo>
                    <a:pt x="1865" y="1692"/>
                    <a:pt x="1841" y="1707"/>
                    <a:pt x="1873" y="1716"/>
                  </a:cubicBezTo>
                  <a:cubicBezTo>
                    <a:pt x="1897" y="1716"/>
                    <a:pt x="1936" y="1692"/>
                    <a:pt x="1936" y="1700"/>
                  </a:cubicBezTo>
                  <a:cubicBezTo>
                    <a:pt x="1936" y="1716"/>
                    <a:pt x="1936" y="1731"/>
                    <a:pt x="1952" y="1747"/>
                  </a:cubicBezTo>
                  <a:cubicBezTo>
                    <a:pt x="1968" y="1763"/>
                    <a:pt x="1976" y="1755"/>
                    <a:pt x="1984" y="1763"/>
                  </a:cubicBezTo>
                  <a:cubicBezTo>
                    <a:pt x="1992" y="1779"/>
                    <a:pt x="2007" y="1787"/>
                    <a:pt x="1992" y="1802"/>
                  </a:cubicBezTo>
                  <a:cubicBezTo>
                    <a:pt x="1976" y="1818"/>
                    <a:pt x="1968" y="1826"/>
                    <a:pt x="1976" y="1842"/>
                  </a:cubicBezTo>
                  <a:cubicBezTo>
                    <a:pt x="1976" y="1858"/>
                    <a:pt x="1968" y="1889"/>
                    <a:pt x="1992" y="1858"/>
                  </a:cubicBezTo>
                  <a:cubicBezTo>
                    <a:pt x="2015" y="1826"/>
                    <a:pt x="2015" y="1802"/>
                    <a:pt x="2031" y="1787"/>
                  </a:cubicBezTo>
                  <a:cubicBezTo>
                    <a:pt x="2039" y="1771"/>
                    <a:pt x="2039" y="1779"/>
                    <a:pt x="2047" y="1787"/>
                  </a:cubicBezTo>
                  <a:cubicBezTo>
                    <a:pt x="2055" y="1802"/>
                    <a:pt x="2063" y="1826"/>
                    <a:pt x="2071" y="1818"/>
                  </a:cubicBezTo>
                  <a:cubicBezTo>
                    <a:pt x="2087" y="1802"/>
                    <a:pt x="2087" y="1802"/>
                    <a:pt x="2094" y="1771"/>
                  </a:cubicBezTo>
                  <a:cubicBezTo>
                    <a:pt x="2102" y="1747"/>
                    <a:pt x="2102" y="1763"/>
                    <a:pt x="2118" y="1739"/>
                  </a:cubicBezTo>
                  <a:cubicBezTo>
                    <a:pt x="2134" y="1716"/>
                    <a:pt x="2126" y="1700"/>
                    <a:pt x="2102" y="1684"/>
                  </a:cubicBezTo>
                  <a:cubicBezTo>
                    <a:pt x="2078" y="1676"/>
                    <a:pt x="2087" y="1652"/>
                    <a:pt x="2047" y="1652"/>
                  </a:cubicBezTo>
                  <a:cubicBezTo>
                    <a:pt x="2015" y="1644"/>
                    <a:pt x="2007" y="1652"/>
                    <a:pt x="1968" y="1636"/>
                  </a:cubicBezTo>
                  <a:cubicBezTo>
                    <a:pt x="1928" y="1613"/>
                    <a:pt x="1920" y="1629"/>
                    <a:pt x="1881" y="1597"/>
                  </a:cubicBezTo>
                  <a:cubicBezTo>
                    <a:pt x="1849" y="1565"/>
                    <a:pt x="1826" y="1565"/>
                    <a:pt x="1834" y="1549"/>
                  </a:cubicBezTo>
                  <a:cubicBezTo>
                    <a:pt x="1841" y="1534"/>
                    <a:pt x="1865" y="1518"/>
                    <a:pt x="1881" y="1526"/>
                  </a:cubicBezTo>
                  <a:cubicBezTo>
                    <a:pt x="1905" y="1526"/>
                    <a:pt x="1936" y="1526"/>
                    <a:pt x="1913" y="1510"/>
                  </a:cubicBezTo>
                  <a:cubicBezTo>
                    <a:pt x="1897" y="1502"/>
                    <a:pt x="1857" y="1510"/>
                    <a:pt x="1865" y="1494"/>
                  </a:cubicBezTo>
                  <a:cubicBezTo>
                    <a:pt x="1873" y="1478"/>
                    <a:pt x="1889" y="1463"/>
                    <a:pt x="1913" y="1463"/>
                  </a:cubicBezTo>
                  <a:cubicBezTo>
                    <a:pt x="1928" y="1454"/>
                    <a:pt x="1952" y="1478"/>
                    <a:pt x="1960" y="1463"/>
                  </a:cubicBezTo>
                  <a:cubicBezTo>
                    <a:pt x="1968" y="1447"/>
                    <a:pt x="1968" y="1439"/>
                    <a:pt x="1960" y="1415"/>
                  </a:cubicBezTo>
                  <a:cubicBezTo>
                    <a:pt x="1952" y="1383"/>
                    <a:pt x="1928" y="1399"/>
                    <a:pt x="1928" y="1376"/>
                  </a:cubicBezTo>
                  <a:cubicBezTo>
                    <a:pt x="1920" y="1352"/>
                    <a:pt x="1936" y="1320"/>
                    <a:pt x="1913" y="1312"/>
                  </a:cubicBezTo>
                  <a:cubicBezTo>
                    <a:pt x="1897" y="1304"/>
                    <a:pt x="1873" y="1336"/>
                    <a:pt x="1873" y="1336"/>
                  </a:cubicBezTo>
                  <a:cubicBezTo>
                    <a:pt x="1873" y="1336"/>
                    <a:pt x="1857" y="1383"/>
                    <a:pt x="1857" y="1391"/>
                  </a:cubicBezTo>
                  <a:cubicBezTo>
                    <a:pt x="1857" y="1399"/>
                    <a:pt x="1865" y="1415"/>
                    <a:pt x="1849" y="1407"/>
                  </a:cubicBezTo>
                  <a:cubicBezTo>
                    <a:pt x="1826" y="1407"/>
                    <a:pt x="1818" y="1423"/>
                    <a:pt x="1810" y="1391"/>
                  </a:cubicBezTo>
                  <a:cubicBezTo>
                    <a:pt x="1810" y="1367"/>
                    <a:pt x="1778" y="1383"/>
                    <a:pt x="1786" y="1360"/>
                  </a:cubicBezTo>
                  <a:cubicBezTo>
                    <a:pt x="1794" y="1344"/>
                    <a:pt x="1818" y="1336"/>
                    <a:pt x="1826" y="1328"/>
                  </a:cubicBezTo>
                  <a:cubicBezTo>
                    <a:pt x="1834" y="1312"/>
                    <a:pt x="1810" y="1296"/>
                    <a:pt x="1802" y="1296"/>
                  </a:cubicBezTo>
                  <a:cubicBezTo>
                    <a:pt x="1794" y="1296"/>
                    <a:pt x="1747" y="1281"/>
                    <a:pt x="1731" y="1296"/>
                  </a:cubicBezTo>
                  <a:cubicBezTo>
                    <a:pt x="1707" y="1304"/>
                    <a:pt x="1675" y="1336"/>
                    <a:pt x="1699" y="1352"/>
                  </a:cubicBezTo>
                  <a:cubicBezTo>
                    <a:pt x="1715" y="1376"/>
                    <a:pt x="1747" y="1407"/>
                    <a:pt x="1707" y="1391"/>
                  </a:cubicBezTo>
                  <a:cubicBezTo>
                    <a:pt x="1675" y="1383"/>
                    <a:pt x="1667" y="1344"/>
                    <a:pt x="1644" y="1344"/>
                  </a:cubicBezTo>
                  <a:cubicBezTo>
                    <a:pt x="1628" y="1336"/>
                    <a:pt x="1612" y="1344"/>
                    <a:pt x="1596" y="1336"/>
                  </a:cubicBezTo>
                  <a:cubicBezTo>
                    <a:pt x="1581" y="1328"/>
                    <a:pt x="1541" y="1367"/>
                    <a:pt x="1533" y="1328"/>
                  </a:cubicBezTo>
                  <a:cubicBezTo>
                    <a:pt x="1525" y="1281"/>
                    <a:pt x="1573" y="1233"/>
                    <a:pt x="1588" y="1210"/>
                  </a:cubicBezTo>
                  <a:cubicBezTo>
                    <a:pt x="1604" y="1194"/>
                    <a:pt x="1573" y="1178"/>
                    <a:pt x="1628" y="1202"/>
                  </a:cubicBezTo>
                  <a:cubicBezTo>
                    <a:pt x="1683" y="1233"/>
                    <a:pt x="1660" y="1225"/>
                    <a:pt x="1707" y="1249"/>
                  </a:cubicBezTo>
                  <a:cubicBezTo>
                    <a:pt x="1762" y="1265"/>
                    <a:pt x="1754" y="1273"/>
                    <a:pt x="1786" y="1281"/>
                  </a:cubicBezTo>
                  <a:cubicBezTo>
                    <a:pt x="1826" y="1289"/>
                    <a:pt x="1841" y="1289"/>
                    <a:pt x="1857" y="1289"/>
                  </a:cubicBezTo>
                  <a:cubicBezTo>
                    <a:pt x="1873" y="1281"/>
                    <a:pt x="1881" y="1289"/>
                    <a:pt x="1897" y="1281"/>
                  </a:cubicBezTo>
                  <a:cubicBezTo>
                    <a:pt x="1889" y="1273"/>
                    <a:pt x="1826" y="1186"/>
                    <a:pt x="1810" y="1146"/>
                  </a:cubicBezTo>
                  <a:cubicBezTo>
                    <a:pt x="1802" y="1115"/>
                    <a:pt x="1778" y="1115"/>
                    <a:pt x="1739" y="1059"/>
                  </a:cubicBezTo>
                  <a:cubicBezTo>
                    <a:pt x="1699" y="1004"/>
                    <a:pt x="1762" y="949"/>
                    <a:pt x="1770" y="933"/>
                  </a:cubicBezTo>
                  <a:cubicBezTo>
                    <a:pt x="1786" y="917"/>
                    <a:pt x="1754" y="909"/>
                    <a:pt x="1754" y="909"/>
                  </a:cubicBezTo>
                  <a:cubicBezTo>
                    <a:pt x="1754" y="909"/>
                    <a:pt x="1035" y="949"/>
                    <a:pt x="1019" y="941"/>
                  </a:cubicBezTo>
                  <a:cubicBezTo>
                    <a:pt x="995" y="941"/>
                    <a:pt x="1003" y="933"/>
                    <a:pt x="1011" y="925"/>
                  </a:cubicBezTo>
                  <a:cubicBezTo>
                    <a:pt x="1019" y="917"/>
                    <a:pt x="1011" y="893"/>
                    <a:pt x="995" y="870"/>
                  </a:cubicBezTo>
                  <a:cubicBezTo>
                    <a:pt x="980" y="854"/>
                    <a:pt x="1003" y="838"/>
                    <a:pt x="1011" y="830"/>
                  </a:cubicBezTo>
                  <a:cubicBezTo>
                    <a:pt x="1027" y="822"/>
                    <a:pt x="1027" y="783"/>
                    <a:pt x="1019" y="767"/>
                  </a:cubicBezTo>
                  <a:cubicBezTo>
                    <a:pt x="1011" y="751"/>
                    <a:pt x="1027" y="727"/>
                    <a:pt x="1035" y="727"/>
                  </a:cubicBezTo>
                  <a:cubicBezTo>
                    <a:pt x="1043" y="727"/>
                    <a:pt x="1043" y="688"/>
                    <a:pt x="1043" y="664"/>
                  </a:cubicBezTo>
                  <a:cubicBezTo>
                    <a:pt x="1043" y="640"/>
                    <a:pt x="1067" y="648"/>
                    <a:pt x="1083" y="640"/>
                  </a:cubicBezTo>
                  <a:cubicBezTo>
                    <a:pt x="1098" y="640"/>
                    <a:pt x="1083" y="617"/>
                    <a:pt x="1083" y="601"/>
                  </a:cubicBezTo>
                  <a:cubicBezTo>
                    <a:pt x="1075" y="577"/>
                    <a:pt x="1106" y="585"/>
                    <a:pt x="1114" y="585"/>
                  </a:cubicBezTo>
                  <a:cubicBezTo>
                    <a:pt x="1122" y="577"/>
                    <a:pt x="1122" y="569"/>
                    <a:pt x="1122" y="537"/>
                  </a:cubicBezTo>
                  <a:cubicBezTo>
                    <a:pt x="1114" y="506"/>
                    <a:pt x="1138" y="514"/>
                    <a:pt x="1154" y="506"/>
                  </a:cubicBezTo>
                  <a:cubicBezTo>
                    <a:pt x="1161" y="498"/>
                    <a:pt x="1201" y="435"/>
                    <a:pt x="1201" y="411"/>
                  </a:cubicBezTo>
                  <a:cubicBezTo>
                    <a:pt x="1209" y="387"/>
                    <a:pt x="1193" y="395"/>
                    <a:pt x="1146" y="372"/>
                  </a:cubicBezTo>
                  <a:cubicBezTo>
                    <a:pt x="1106" y="348"/>
                    <a:pt x="1217" y="324"/>
                    <a:pt x="1233" y="324"/>
                  </a:cubicBezTo>
                  <a:cubicBezTo>
                    <a:pt x="1256" y="316"/>
                    <a:pt x="1241" y="293"/>
                    <a:pt x="1201" y="277"/>
                  </a:cubicBezTo>
                  <a:cubicBezTo>
                    <a:pt x="1170" y="261"/>
                    <a:pt x="1185" y="261"/>
                    <a:pt x="1193" y="237"/>
                  </a:cubicBezTo>
                  <a:cubicBezTo>
                    <a:pt x="1201" y="221"/>
                    <a:pt x="1185" y="198"/>
                    <a:pt x="1185" y="198"/>
                  </a:cubicBezTo>
                  <a:cubicBezTo>
                    <a:pt x="1138" y="206"/>
                    <a:pt x="1161" y="134"/>
                    <a:pt x="1146" y="119"/>
                  </a:cubicBezTo>
                  <a:cubicBezTo>
                    <a:pt x="1130" y="103"/>
                    <a:pt x="1170" y="71"/>
                    <a:pt x="1170" y="47"/>
                  </a:cubicBezTo>
                  <a:cubicBezTo>
                    <a:pt x="1161" y="32"/>
                    <a:pt x="1146" y="32"/>
                    <a:pt x="1138" y="0"/>
                  </a:cubicBezTo>
                  <a:cubicBezTo>
                    <a:pt x="0" y="32"/>
                    <a:pt x="0" y="32"/>
                    <a:pt x="0" y="32"/>
                  </a:cubicBezTo>
                  <a:lnTo>
                    <a:pt x="7" y="522"/>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8" name="Freeform 487"/>
            <p:cNvSpPr>
              <a:spLocks noChangeArrowheads="1"/>
            </p:cNvSpPr>
            <p:nvPr/>
          </p:nvSpPr>
          <p:spPr bwMode="auto">
            <a:xfrm>
              <a:off x="12800491" y="7636474"/>
              <a:ext cx="1122544" cy="990343"/>
            </a:xfrm>
            <a:custGeom>
              <a:avLst/>
              <a:gdLst>
                <a:gd name="T0" fmla="*/ 1976 w 2135"/>
                <a:gd name="T1" fmla="*/ 1771 h 1882"/>
                <a:gd name="T2" fmla="*/ 1849 w 2135"/>
                <a:gd name="T3" fmla="*/ 1692 h 1882"/>
                <a:gd name="T4" fmla="*/ 1691 w 2135"/>
                <a:gd name="T5" fmla="*/ 1605 h 1882"/>
                <a:gd name="T6" fmla="*/ 1691 w 2135"/>
                <a:gd name="T7" fmla="*/ 1755 h 1882"/>
                <a:gd name="T8" fmla="*/ 1604 w 2135"/>
                <a:gd name="T9" fmla="*/ 1739 h 1882"/>
                <a:gd name="T10" fmla="*/ 1335 w 2135"/>
                <a:gd name="T11" fmla="*/ 1810 h 1882"/>
                <a:gd name="T12" fmla="*/ 1225 w 2135"/>
                <a:gd name="T13" fmla="*/ 1700 h 1882"/>
                <a:gd name="T14" fmla="*/ 964 w 2135"/>
                <a:gd name="T15" fmla="*/ 1557 h 1882"/>
                <a:gd name="T16" fmla="*/ 845 w 2135"/>
                <a:gd name="T17" fmla="*/ 1621 h 1882"/>
                <a:gd name="T18" fmla="*/ 371 w 2135"/>
                <a:gd name="T19" fmla="*/ 1494 h 1882"/>
                <a:gd name="T20" fmla="*/ 316 w 2135"/>
                <a:gd name="T21" fmla="*/ 1510 h 1882"/>
                <a:gd name="T22" fmla="*/ 110 w 2135"/>
                <a:gd name="T23" fmla="*/ 1581 h 1882"/>
                <a:gd name="T24" fmla="*/ 165 w 2135"/>
                <a:gd name="T25" fmla="*/ 1336 h 1882"/>
                <a:gd name="T26" fmla="*/ 181 w 2135"/>
                <a:gd name="T27" fmla="*/ 1162 h 1882"/>
                <a:gd name="T28" fmla="*/ 126 w 2135"/>
                <a:gd name="T29" fmla="*/ 743 h 1882"/>
                <a:gd name="T30" fmla="*/ 0 w 2135"/>
                <a:gd name="T31" fmla="*/ 32 h 1882"/>
                <a:gd name="T32" fmla="*/ 1185 w 2135"/>
                <a:gd name="T33" fmla="*/ 206 h 1882"/>
                <a:gd name="T34" fmla="*/ 1217 w 2135"/>
                <a:gd name="T35" fmla="*/ 340 h 1882"/>
                <a:gd name="T36" fmla="*/ 1106 w 2135"/>
                <a:gd name="T37" fmla="*/ 593 h 1882"/>
                <a:gd name="T38" fmla="*/ 1027 w 2135"/>
                <a:gd name="T39" fmla="*/ 751 h 1882"/>
                <a:gd name="T40" fmla="*/ 1019 w 2135"/>
                <a:gd name="T41" fmla="*/ 949 h 1882"/>
                <a:gd name="T42" fmla="*/ 1786 w 2135"/>
                <a:gd name="T43" fmla="*/ 1115 h 1882"/>
                <a:gd name="T44" fmla="*/ 1802 w 2135"/>
                <a:gd name="T45" fmla="*/ 1289 h 1882"/>
                <a:gd name="T46" fmla="*/ 1588 w 2135"/>
                <a:gd name="T47" fmla="*/ 1225 h 1882"/>
                <a:gd name="T48" fmla="*/ 1675 w 2135"/>
                <a:gd name="T49" fmla="*/ 1368 h 1882"/>
                <a:gd name="T50" fmla="*/ 1826 w 2135"/>
                <a:gd name="T51" fmla="*/ 1320 h 1882"/>
                <a:gd name="T52" fmla="*/ 1849 w 2135"/>
                <a:gd name="T53" fmla="*/ 1415 h 1882"/>
                <a:gd name="T54" fmla="*/ 1928 w 2135"/>
                <a:gd name="T55" fmla="*/ 1384 h 1882"/>
                <a:gd name="T56" fmla="*/ 1865 w 2135"/>
                <a:gd name="T57" fmla="*/ 1502 h 1882"/>
                <a:gd name="T58" fmla="*/ 1889 w 2135"/>
                <a:gd name="T59" fmla="*/ 1605 h 1882"/>
                <a:gd name="T60" fmla="*/ 2102 w 2135"/>
                <a:gd name="T61" fmla="*/ 1763 h 1882"/>
                <a:gd name="T62" fmla="*/ 1992 w 2135"/>
                <a:gd name="T63" fmla="*/ 1866 h 1882"/>
                <a:gd name="T64" fmla="*/ 1992 w 2135"/>
                <a:gd name="T65" fmla="*/ 1779 h 1882"/>
                <a:gd name="T66" fmla="*/ 2039 w 2135"/>
                <a:gd name="T67" fmla="*/ 1779 h 1882"/>
                <a:gd name="T68" fmla="*/ 2102 w 2135"/>
                <a:gd name="T69" fmla="*/ 1692 h 1882"/>
                <a:gd name="T70" fmla="*/ 1881 w 2135"/>
                <a:gd name="T71" fmla="*/ 1526 h 1882"/>
                <a:gd name="T72" fmla="*/ 1936 w 2135"/>
                <a:gd name="T73" fmla="*/ 1471 h 1882"/>
                <a:gd name="T74" fmla="*/ 1881 w 2135"/>
                <a:gd name="T75" fmla="*/ 1344 h 1882"/>
                <a:gd name="T76" fmla="*/ 1778 w 2135"/>
                <a:gd name="T77" fmla="*/ 1384 h 1882"/>
                <a:gd name="T78" fmla="*/ 1699 w 2135"/>
                <a:gd name="T79" fmla="*/ 1344 h 1882"/>
                <a:gd name="T80" fmla="*/ 1596 w 2135"/>
                <a:gd name="T81" fmla="*/ 1352 h 1882"/>
                <a:gd name="T82" fmla="*/ 1628 w 2135"/>
                <a:gd name="T83" fmla="*/ 1210 h 1882"/>
                <a:gd name="T84" fmla="*/ 1873 w 2135"/>
                <a:gd name="T85" fmla="*/ 1273 h 1882"/>
                <a:gd name="T86" fmla="*/ 1019 w 2135"/>
                <a:gd name="T87" fmla="*/ 957 h 1882"/>
                <a:gd name="T88" fmla="*/ 1019 w 2135"/>
                <a:gd name="T89" fmla="*/ 751 h 1882"/>
                <a:gd name="T90" fmla="*/ 1106 w 2135"/>
                <a:gd name="T91" fmla="*/ 585 h 1882"/>
                <a:gd name="T92" fmla="*/ 1217 w 2135"/>
                <a:gd name="T93" fmla="*/ 332 h 1882"/>
                <a:gd name="T94" fmla="*/ 1146 w 2135"/>
                <a:gd name="T95" fmla="*/ 127 h 1882"/>
                <a:gd name="T96" fmla="*/ 118 w 2135"/>
                <a:gd name="T97" fmla="*/ 640 h 1882"/>
                <a:gd name="T98" fmla="*/ 229 w 2135"/>
                <a:gd name="T99" fmla="*/ 1028 h 1882"/>
                <a:gd name="T100" fmla="*/ 173 w 2135"/>
                <a:gd name="T101" fmla="*/ 1257 h 1882"/>
                <a:gd name="T102" fmla="*/ 158 w 2135"/>
                <a:gd name="T103" fmla="*/ 1462 h 1882"/>
                <a:gd name="T104" fmla="*/ 316 w 2135"/>
                <a:gd name="T105" fmla="*/ 1557 h 1882"/>
                <a:gd name="T106" fmla="*/ 355 w 2135"/>
                <a:gd name="T107" fmla="*/ 1431 h 1882"/>
                <a:gd name="T108" fmla="*/ 355 w 2135"/>
                <a:gd name="T109" fmla="*/ 1549 h 1882"/>
                <a:gd name="T110" fmla="*/ 869 w 2135"/>
                <a:gd name="T111" fmla="*/ 1526 h 1882"/>
                <a:gd name="T112" fmla="*/ 1019 w 2135"/>
                <a:gd name="T113" fmla="*/ 1542 h 1882"/>
                <a:gd name="T114" fmla="*/ 1185 w 2135"/>
                <a:gd name="T115" fmla="*/ 1739 h 1882"/>
                <a:gd name="T116" fmla="*/ 1454 w 2135"/>
                <a:gd name="T117" fmla="*/ 1763 h 1882"/>
                <a:gd name="T118" fmla="*/ 1612 w 2135"/>
                <a:gd name="T119" fmla="*/ 1771 h 1882"/>
                <a:gd name="T120" fmla="*/ 1699 w 2135"/>
                <a:gd name="T121" fmla="*/ 1668 h 1882"/>
                <a:gd name="T122" fmla="*/ 1778 w 2135"/>
                <a:gd name="T123" fmla="*/ 1628 h 1882"/>
                <a:gd name="T124" fmla="*/ 1873 w 2135"/>
                <a:gd name="T125" fmla="*/ 171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5" h="1882">
                  <a:moveTo>
                    <a:pt x="1976" y="1881"/>
                  </a:moveTo>
                  <a:lnTo>
                    <a:pt x="1976" y="1881"/>
                  </a:lnTo>
                  <a:cubicBezTo>
                    <a:pt x="1968" y="1881"/>
                    <a:pt x="1968" y="1874"/>
                    <a:pt x="1968" y="1866"/>
                  </a:cubicBezTo>
                  <a:cubicBezTo>
                    <a:pt x="1968" y="1858"/>
                    <a:pt x="1968" y="1850"/>
                    <a:pt x="1968" y="1850"/>
                  </a:cubicBezTo>
                  <a:cubicBezTo>
                    <a:pt x="1960" y="1834"/>
                    <a:pt x="1968" y="1826"/>
                    <a:pt x="1984" y="1810"/>
                  </a:cubicBezTo>
                  <a:lnTo>
                    <a:pt x="1984" y="1810"/>
                  </a:lnTo>
                  <a:cubicBezTo>
                    <a:pt x="2000" y="1795"/>
                    <a:pt x="1992" y="1795"/>
                    <a:pt x="1984" y="1787"/>
                  </a:cubicBezTo>
                  <a:cubicBezTo>
                    <a:pt x="1984" y="1779"/>
                    <a:pt x="1984" y="1779"/>
                    <a:pt x="1984" y="1779"/>
                  </a:cubicBezTo>
                  <a:cubicBezTo>
                    <a:pt x="1984" y="1771"/>
                    <a:pt x="1976" y="1771"/>
                    <a:pt x="1976" y="1771"/>
                  </a:cubicBezTo>
                  <a:cubicBezTo>
                    <a:pt x="1968" y="1771"/>
                    <a:pt x="1960" y="1771"/>
                    <a:pt x="1944" y="1755"/>
                  </a:cubicBezTo>
                  <a:cubicBezTo>
                    <a:pt x="1936" y="1739"/>
                    <a:pt x="1936" y="1731"/>
                    <a:pt x="1936" y="1715"/>
                  </a:cubicBezTo>
                  <a:cubicBezTo>
                    <a:pt x="1936" y="1715"/>
                    <a:pt x="1936" y="1715"/>
                    <a:pt x="1936" y="1708"/>
                  </a:cubicBezTo>
                  <a:lnTo>
                    <a:pt x="1936" y="1708"/>
                  </a:lnTo>
                  <a:cubicBezTo>
                    <a:pt x="1928" y="1708"/>
                    <a:pt x="1920" y="1715"/>
                    <a:pt x="1920" y="1715"/>
                  </a:cubicBezTo>
                  <a:cubicBezTo>
                    <a:pt x="1905" y="1724"/>
                    <a:pt x="1889" y="1724"/>
                    <a:pt x="1873" y="1724"/>
                  </a:cubicBezTo>
                  <a:lnTo>
                    <a:pt x="1873" y="1724"/>
                  </a:lnTo>
                  <a:cubicBezTo>
                    <a:pt x="1849" y="1724"/>
                    <a:pt x="1849" y="1708"/>
                    <a:pt x="1849" y="1700"/>
                  </a:cubicBezTo>
                  <a:lnTo>
                    <a:pt x="1849" y="1692"/>
                  </a:lnTo>
                  <a:lnTo>
                    <a:pt x="1841" y="1684"/>
                  </a:lnTo>
                  <a:cubicBezTo>
                    <a:pt x="1834" y="1684"/>
                    <a:pt x="1834" y="1684"/>
                    <a:pt x="1826" y="1692"/>
                  </a:cubicBezTo>
                  <a:cubicBezTo>
                    <a:pt x="1818" y="1692"/>
                    <a:pt x="1802" y="1692"/>
                    <a:pt x="1794" y="1692"/>
                  </a:cubicBezTo>
                  <a:cubicBezTo>
                    <a:pt x="1778" y="1684"/>
                    <a:pt x="1778" y="1684"/>
                    <a:pt x="1778" y="1676"/>
                  </a:cubicBezTo>
                  <a:cubicBezTo>
                    <a:pt x="1778" y="1676"/>
                    <a:pt x="1778" y="1668"/>
                    <a:pt x="1794" y="1668"/>
                  </a:cubicBezTo>
                  <a:cubicBezTo>
                    <a:pt x="1802" y="1668"/>
                    <a:pt x="1802" y="1660"/>
                    <a:pt x="1802" y="1660"/>
                  </a:cubicBezTo>
                  <a:cubicBezTo>
                    <a:pt x="1802" y="1660"/>
                    <a:pt x="1794" y="1644"/>
                    <a:pt x="1778" y="1637"/>
                  </a:cubicBezTo>
                  <a:cubicBezTo>
                    <a:pt x="1770" y="1628"/>
                    <a:pt x="1754" y="1628"/>
                    <a:pt x="1739" y="1621"/>
                  </a:cubicBezTo>
                  <a:cubicBezTo>
                    <a:pt x="1723" y="1621"/>
                    <a:pt x="1707" y="1613"/>
                    <a:pt x="1691" y="1605"/>
                  </a:cubicBezTo>
                  <a:cubicBezTo>
                    <a:pt x="1683" y="1605"/>
                    <a:pt x="1675" y="1605"/>
                    <a:pt x="1667" y="1597"/>
                  </a:cubicBezTo>
                  <a:cubicBezTo>
                    <a:pt x="1652" y="1597"/>
                    <a:pt x="1644" y="1589"/>
                    <a:pt x="1628" y="1589"/>
                  </a:cubicBezTo>
                  <a:lnTo>
                    <a:pt x="1628" y="1589"/>
                  </a:lnTo>
                  <a:cubicBezTo>
                    <a:pt x="1620" y="1589"/>
                    <a:pt x="1636" y="1613"/>
                    <a:pt x="1660" y="1628"/>
                  </a:cubicBezTo>
                  <a:cubicBezTo>
                    <a:pt x="1667" y="1637"/>
                    <a:pt x="1675" y="1637"/>
                    <a:pt x="1683" y="1637"/>
                  </a:cubicBezTo>
                  <a:cubicBezTo>
                    <a:pt x="1691" y="1644"/>
                    <a:pt x="1699" y="1644"/>
                    <a:pt x="1707" y="1668"/>
                  </a:cubicBezTo>
                  <a:cubicBezTo>
                    <a:pt x="1715" y="1692"/>
                    <a:pt x="1715" y="1692"/>
                    <a:pt x="1707" y="1708"/>
                  </a:cubicBezTo>
                  <a:cubicBezTo>
                    <a:pt x="1707" y="1708"/>
                    <a:pt x="1699" y="1708"/>
                    <a:pt x="1699" y="1715"/>
                  </a:cubicBezTo>
                  <a:cubicBezTo>
                    <a:pt x="1699" y="1724"/>
                    <a:pt x="1691" y="1739"/>
                    <a:pt x="1691" y="1755"/>
                  </a:cubicBezTo>
                  <a:cubicBezTo>
                    <a:pt x="1691" y="1763"/>
                    <a:pt x="1691" y="1779"/>
                    <a:pt x="1683" y="1795"/>
                  </a:cubicBezTo>
                  <a:cubicBezTo>
                    <a:pt x="1683" y="1810"/>
                    <a:pt x="1675" y="1818"/>
                    <a:pt x="1660" y="1818"/>
                  </a:cubicBezTo>
                  <a:cubicBezTo>
                    <a:pt x="1652" y="1818"/>
                    <a:pt x="1644" y="1810"/>
                    <a:pt x="1628" y="1810"/>
                  </a:cubicBezTo>
                  <a:cubicBezTo>
                    <a:pt x="1628" y="1810"/>
                    <a:pt x="1620" y="1810"/>
                    <a:pt x="1612" y="1802"/>
                  </a:cubicBezTo>
                  <a:cubicBezTo>
                    <a:pt x="1612" y="1802"/>
                    <a:pt x="1604" y="1802"/>
                    <a:pt x="1604" y="1795"/>
                  </a:cubicBezTo>
                  <a:cubicBezTo>
                    <a:pt x="1596" y="1787"/>
                    <a:pt x="1604" y="1779"/>
                    <a:pt x="1604" y="1771"/>
                  </a:cubicBezTo>
                  <a:cubicBezTo>
                    <a:pt x="1604" y="1763"/>
                    <a:pt x="1604" y="1755"/>
                    <a:pt x="1612" y="1755"/>
                  </a:cubicBezTo>
                  <a:cubicBezTo>
                    <a:pt x="1612" y="1739"/>
                    <a:pt x="1604" y="1739"/>
                    <a:pt x="1604" y="1739"/>
                  </a:cubicBezTo>
                  <a:lnTo>
                    <a:pt x="1604" y="1739"/>
                  </a:lnTo>
                  <a:cubicBezTo>
                    <a:pt x="1604" y="1739"/>
                    <a:pt x="1596" y="1739"/>
                    <a:pt x="1588" y="1747"/>
                  </a:cubicBezTo>
                  <a:lnTo>
                    <a:pt x="1581" y="1747"/>
                  </a:lnTo>
                  <a:cubicBezTo>
                    <a:pt x="1573" y="1747"/>
                    <a:pt x="1565" y="1739"/>
                    <a:pt x="1557" y="1731"/>
                  </a:cubicBezTo>
                  <a:cubicBezTo>
                    <a:pt x="1557" y="1731"/>
                    <a:pt x="1541" y="1724"/>
                    <a:pt x="1517" y="1724"/>
                  </a:cubicBezTo>
                  <a:cubicBezTo>
                    <a:pt x="1494" y="1724"/>
                    <a:pt x="1478" y="1724"/>
                    <a:pt x="1470" y="1731"/>
                  </a:cubicBezTo>
                  <a:cubicBezTo>
                    <a:pt x="1462" y="1739"/>
                    <a:pt x="1462" y="1747"/>
                    <a:pt x="1462" y="1763"/>
                  </a:cubicBezTo>
                  <a:cubicBezTo>
                    <a:pt x="1470" y="1771"/>
                    <a:pt x="1470" y="1787"/>
                    <a:pt x="1462" y="1802"/>
                  </a:cubicBezTo>
                  <a:cubicBezTo>
                    <a:pt x="1462" y="1810"/>
                    <a:pt x="1438" y="1818"/>
                    <a:pt x="1414" y="1818"/>
                  </a:cubicBezTo>
                  <a:cubicBezTo>
                    <a:pt x="1391" y="1818"/>
                    <a:pt x="1359" y="1810"/>
                    <a:pt x="1335" y="1810"/>
                  </a:cubicBezTo>
                  <a:cubicBezTo>
                    <a:pt x="1312" y="1802"/>
                    <a:pt x="1304" y="1795"/>
                    <a:pt x="1304" y="1795"/>
                  </a:cubicBezTo>
                  <a:cubicBezTo>
                    <a:pt x="1296" y="1787"/>
                    <a:pt x="1296" y="1779"/>
                    <a:pt x="1280" y="1779"/>
                  </a:cubicBezTo>
                  <a:cubicBezTo>
                    <a:pt x="1272" y="1771"/>
                    <a:pt x="1256" y="1771"/>
                    <a:pt x="1248" y="1771"/>
                  </a:cubicBezTo>
                  <a:cubicBezTo>
                    <a:pt x="1241" y="1779"/>
                    <a:pt x="1225" y="1779"/>
                    <a:pt x="1217" y="1771"/>
                  </a:cubicBezTo>
                  <a:cubicBezTo>
                    <a:pt x="1185" y="1771"/>
                    <a:pt x="1185" y="1755"/>
                    <a:pt x="1177" y="1739"/>
                  </a:cubicBezTo>
                  <a:cubicBezTo>
                    <a:pt x="1177" y="1739"/>
                    <a:pt x="1170" y="1739"/>
                    <a:pt x="1170" y="1731"/>
                  </a:cubicBezTo>
                  <a:cubicBezTo>
                    <a:pt x="1170" y="1724"/>
                    <a:pt x="1170" y="1715"/>
                    <a:pt x="1170" y="1715"/>
                  </a:cubicBezTo>
                  <a:cubicBezTo>
                    <a:pt x="1177" y="1708"/>
                    <a:pt x="1193" y="1708"/>
                    <a:pt x="1209" y="1708"/>
                  </a:cubicBezTo>
                  <a:cubicBezTo>
                    <a:pt x="1217" y="1708"/>
                    <a:pt x="1225" y="1700"/>
                    <a:pt x="1225" y="1700"/>
                  </a:cubicBezTo>
                  <a:cubicBezTo>
                    <a:pt x="1225" y="1692"/>
                    <a:pt x="1225" y="1684"/>
                    <a:pt x="1217" y="1684"/>
                  </a:cubicBezTo>
                  <a:cubicBezTo>
                    <a:pt x="1201" y="1668"/>
                    <a:pt x="1193" y="1660"/>
                    <a:pt x="1177" y="1660"/>
                  </a:cubicBezTo>
                  <a:cubicBezTo>
                    <a:pt x="1161" y="1652"/>
                    <a:pt x="1114" y="1637"/>
                    <a:pt x="1090" y="1637"/>
                  </a:cubicBezTo>
                  <a:cubicBezTo>
                    <a:pt x="1067" y="1637"/>
                    <a:pt x="1059" y="1621"/>
                    <a:pt x="1051" y="1589"/>
                  </a:cubicBezTo>
                  <a:cubicBezTo>
                    <a:pt x="1043" y="1573"/>
                    <a:pt x="1043" y="1565"/>
                    <a:pt x="1019" y="1549"/>
                  </a:cubicBezTo>
                  <a:cubicBezTo>
                    <a:pt x="1011" y="1549"/>
                    <a:pt x="1011" y="1542"/>
                    <a:pt x="1003" y="1542"/>
                  </a:cubicBezTo>
                  <a:cubicBezTo>
                    <a:pt x="995" y="1534"/>
                    <a:pt x="988" y="1526"/>
                    <a:pt x="980" y="1526"/>
                  </a:cubicBezTo>
                  <a:cubicBezTo>
                    <a:pt x="980" y="1526"/>
                    <a:pt x="980" y="1534"/>
                    <a:pt x="980" y="1542"/>
                  </a:cubicBezTo>
                  <a:cubicBezTo>
                    <a:pt x="980" y="1542"/>
                    <a:pt x="972" y="1557"/>
                    <a:pt x="964" y="1557"/>
                  </a:cubicBezTo>
                  <a:cubicBezTo>
                    <a:pt x="956" y="1565"/>
                    <a:pt x="948" y="1565"/>
                    <a:pt x="948" y="1565"/>
                  </a:cubicBezTo>
                  <a:cubicBezTo>
                    <a:pt x="932" y="1565"/>
                    <a:pt x="932" y="1542"/>
                    <a:pt x="932" y="1518"/>
                  </a:cubicBezTo>
                  <a:cubicBezTo>
                    <a:pt x="932" y="1510"/>
                    <a:pt x="924" y="1510"/>
                    <a:pt x="924" y="1510"/>
                  </a:cubicBezTo>
                  <a:cubicBezTo>
                    <a:pt x="908" y="1510"/>
                    <a:pt x="893" y="1518"/>
                    <a:pt x="885" y="1526"/>
                  </a:cubicBezTo>
                  <a:cubicBezTo>
                    <a:pt x="877" y="1534"/>
                    <a:pt x="869" y="1534"/>
                    <a:pt x="869" y="1534"/>
                  </a:cubicBezTo>
                  <a:cubicBezTo>
                    <a:pt x="861" y="1534"/>
                    <a:pt x="853" y="1534"/>
                    <a:pt x="830" y="1542"/>
                  </a:cubicBezTo>
                  <a:cubicBezTo>
                    <a:pt x="830" y="1542"/>
                    <a:pt x="830" y="1549"/>
                    <a:pt x="821" y="1549"/>
                  </a:cubicBezTo>
                  <a:cubicBezTo>
                    <a:pt x="830" y="1549"/>
                    <a:pt x="845" y="1565"/>
                    <a:pt x="853" y="1597"/>
                  </a:cubicBezTo>
                  <a:cubicBezTo>
                    <a:pt x="853" y="1605"/>
                    <a:pt x="845" y="1613"/>
                    <a:pt x="845" y="1621"/>
                  </a:cubicBezTo>
                  <a:cubicBezTo>
                    <a:pt x="821" y="1644"/>
                    <a:pt x="766" y="1652"/>
                    <a:pt x="727" y="1652"/>
                  </a:cubicBezTo>
                  <a:cubicBezTo>
                    <a:pt x="671" y="1652"/>
                    <a:pt x="608" y="1644"/>
                    <a:pt x="592" y="1628"/>
                  </a:cubicBezTo>
                  <a:cubicBezTo>
                    <a:pt x="561" y="1613"/>
                    <a:pt x="379" y="1557"/>
                    <a:pt x="355" y="1557"/>
                  </a:cubicBezTo>
                  <a:cubicBezTo>
                    <a:pt x="347" y="1557"/>
                    <a:pt x="339" y="1557"/>
                    <a:pt x="339" y="1549"/>
                  </a:cubicBezTo>
                  <a:cubicBezTo>
                    <a:pt x="339" y="1542"/>
                    <a:pt x="339" y="1534"/>
                    <a:pt x="339" y="1526"/>
                  </a:cubicBezTo>
                  <a:cubicBezTo>
                    <a:pt x="331" y="1518"/>
                    <a:pt x="331" y="1510"/>
                    <a:pt x="331" y="1510"/>
                  </a:cubicBezTo>
                  <a:cubicBezTo>
                    <a:pt x="331" y="1502"/>
                    <a:pt x="339" y="1502"/>
                    <a:pt x="355" y="1494"/>
                  </a:cubicBezTo>
                  <a:cubicBezTo>
                    <a:pt x="355" y="1494"/>
                    <a:pt x="355" y="1494"/>
                    <a:pt x="363" y="1494"/>
                  </a:cubicBezTo>
                  <a:lnTo>
                    <a:pt x="371" y="1494"/>
                  </a:lnTo>
                  <a:cubicBezTo>
                    <a:pt x="371" y="1486"/>
                    <a:pt x="371" y="1478"/>
                    <a:pt x="371" y="1478"/>
                  </a:cubicBezTo>
                  <a:cubicBezTo>
                    <a:pt x="371" y="1478"/>
                    <a:pt x="363" y="1478"/>
                    <a:pt x="363" y="1471"/>
                  </a:cubicBezTo>
                  <a:cubicBezTo>
                    <a:pt x="363" y="1462"/>
                    <a:pt x="355" y="1455"/>
                    <a:pt x="347" y="1439"/>
                  </a:cubicBezTo>
                  <a:cubicBezTo>
                    <a:pt x="339" y="1431"/>
                    <a:pt x="339" y="1431"/>
                    <a:pt x="339" y="1431"/>
                  </a:cubicBezTo>
                  <a:cubicBezTo>
                    <a:pt x="339" y="1431"/>
                    <a:pt x="339" y="1439"/>
                    <a:pt x="331" y="1447"/>
                  </a:cubicBezTo>
                  <a:lnTo>
                    <a:pt x="331" y="1455"/>
                  </a:lnTo>
                  <a:cubicBezTo>
                    <a:pt x="324" y="1462"/>
                    <a:pt x="331" y="1471"/>
                    <a:pt x="331" y="1471"/>
                  </a:cubicBezTo>
                  <a:cubicBezTo>
                    <a:pt x="331" y="1478"/>
                    <a:pt x="331" y="1486"/>
                    <a:pt x="331" y="1494"/>
                  </a:cubicBezTo>
                  <a:cubicBezTo>
                    <a:pt x="331" y="1502"/>
                    <a:pt x="324" y="1510"/>
                    <a:pt x="316" y="1510"/>
                  </a:cubicBezTo>
                  <a:cubicBezTo>
                    <a:pt x="324" y="1518"/>
                    <a:pt x="331" y="1542"/>
                    <a:pt x="324" y="1557"/>
                  </a:cubicBezTo>
                  <a:cubicBezTo>
                    <a:pt x="324" y="1573"/>
                    <a:pt x="292" y="1573"/>
                    <a:pt x="253" y="1573"/>
                  </a:cubicBezTo>
                  <a:cubicBezTo>
                    <a:pt x="244" y="1573"/>
                    <a:pt x="229" y="1573"/>
                    <a:pt x="213" y="1573"/>
                  </a:cubicBezTo>
                  <a:cubicBezTo>
                    <a:pt x="181" y="1573"/>
                    <a:pt x="165" y="1581"/>
                    <a:pt x="150" y="1589"/>
                  </a:cubicBezTo>
                  <a:cubicBezTo>
                    <a:pt x="142" y="1597"/>
                    <a:pt x="134" y="1597"/>
                    <a:pt x="126" y="1597"/>
                  </a:cubicBezTo>
                  <a:cubicBezTo>
                    <a:pt x="126" y="1605"/>
                    <a:pt x="126" y="1605"/>
                    <a:pt x="126" y="1605"/>
                  </a:cubicBezTo>
                  <a:cubicBezTo>
                    <a:pt x="126" y="1597"/>
                    <a:pt x="126" y="1597"/>
                    <a:pt x="126" y="1597"/>
                  </a:cubicBezTo>
                  <a:cubicBezTo>
                    <a:pt x="126" y="1597"/>
                    <a:pt x="118" y="1589"/>
                    <a:pt x="110" y="1581"/>
                  </a:cubicBezTo>
                  <a:lnTo>
                    <a:pt x="110" y="1581"/>
                  </a:lnTo>
                  <a:cubicBezTo>
                    <a:pt x="94" y="1573"/>
                    <a:pt x="86" y="1565"/>
                    <a:pt x="94" y="1542"/>
                  </a:cubicBezTo>
                  <a:cubicBezTo>
                    <a:pt x="102" y="1526"/>
                    <a:pt x="110" y="1518"/>
                    <a:pt x="134" y="1494"/>
                  </a:cubicBezTo>
                  <a:cubicBezTo>
                    <a:pt x="142" y="1486"/>
                    <a:pt x="150" y="1471"/>
                    <a:pt x="150" y="1462"/>
                  </a:cubicBezTo>
                  <a:cubicBezTo>
                    <a:pt x="150" y="1455"/>
                    <a:pt x="150" y="1439"/>
                    <a:pt x="158" y="1431"/>
                  </a:cubicBezTo>
                  <a:cubicBezTo>
                    <a:pt x="165" y="1431"/>
                    <a:pt x="165" y="1423"/>
                    <a:pt x="173" y="1423"/>
                  </a:cubicBezTo>
                  <a:cubicBezTo>
                    <a:pt x="181" y="1423"/>
                    <a:pt x="181" y="1415"/>
                    <a:pt x="181" y="1407"/>
                  </a:cubicBezTo>
                  <a:lnTo>
                    <a:pt x="181" y="1399"/>
                  </a:lnTo>
                  <a:cubicBezTo>
                    <a:pt x="181" y="1384"/>
                    <a:pt x="181" y="1368"/>
                    <a:pt x="173" y="1352"/>
                  </a:cubicBezTo>
                  <a:cubicBezTo>
                    <a:pt x="173" y="1344"/>
                    <a:pt x="165" y="1344"/>
                    <a:pt x="165" y="1336"/>
                  </a:cubicBezTo>
                  <a:cubicBezTo>
                    <a:pt x="158" y="1320"/>
                    <a:pt x="150" y="1312"/>
                    <a:pt x="150" y="1297"/>
                  </a:cubicBezTo>
                  <a:lnTo>
                    <a:pt x="150" y="1289"/>
                  </a:lnTo>
                  <a:cubicBezTo>
                    <a:pt x="158" y="1273"/>
                    <a:pt x="165" y="1249"/>
                    <a:pt x="173" y="1249"/>
                  </a:cubicBezTo>
                  <a:cubicBezTo>
                    <a:pt x="181" y="1249"/>
                    <a:pt x="181" y="1249"/>
                    <a:pt x="181" y="1249"/>
                  </a:cubicBezTo>
                  <a:cubicBezTo>
                    <a:pt x="181" y="1241"/>
                    <a:pt x="181" y="1233"/>
                    <a:pt x="173" y="1218"/>
                  </a:cubicBezTo>
                  <a:cubicBezTo>
                    <a:pt x="173" y="1210"/>
                    <a:pt x="165" y="1210"/>
                    <a:pt x="158" y="1210"/>
                  </a:cubicBezTo>
                  <a:lnTo>
                    <a:pt x="150" y="1202"/>
                  </a:lnTo>
                  <a:cubicBezTo>
                    <a:pt x="150" y="1194"/>
                    <a:pt x="150" y="1186"/>
                    <a:pt x="158" y="1178"/>
                  </a:cubicBezTo>
                  <a:cubicBezTo>
                    <a:pt x="165" y="1170"/>
                    <a:pt x="173" y="1162"/>
                    <a:pt x="181" y="1162"/>
                  </a:cubicBezTo>
                  <a:cubicBezTo>
                    <a:pt x="189" y="1154"/>
                    <a:pt x="197" y="1146"/>
                    <a:pt x="205" y="1123"/>
                  </a:cubicBezTo>
                  <a:cubicBezTo>
                    <a:pt x="229" y="1083"/>
                    <a:pt x="229" y="1051"/>
                    <a:pt x="229" y="1036"/>
                  </a:cubicBezTo>
                  <a:cubicBezTo>
                    <a:pt x="229" y="1036"/>
                    <a:pt x="229" y="1036"/>
                    <a:pt x="221" y="1028"/>
                  </a:cubicBezTo>
                  <a:cubicBezTo>
                    <a:pt x="221" y="1012"/>
                    <a:pt x="221" y="996"/>
                    <a:pt x="229" y="972"/>
                  </a:cubicBezTo>
                  <a:cubicBezTo>
                    <a:pt x="229" y="949"/>
                    <a:pt x="229" y="909"/>
                    <a:pt x="213" y="885"/>
                  </a:cubicBezTo>
                  <a:cubicBezTo>
                    <a:pt x="205" y="870"/>
                    <a:pt x="197" y="870"/>
                    <a:pt x="189" y="862"/>
                  </a:cubicBezTo>
                  <a:cubicBezTo>
                    <a:pt x="181" y="862"/>
                    <a:pt x="165" y="854"/>
                    <a:pt x="165" y="830"/>
                  </a:cubicBezTo>
                  <a:cubicBezTo>
                    <a:pt x="173" y="783"/>
                    <a:pt x="150" y="759"/>
                    <a:pt x="134" y="751"/>
                  </a:cubicBezTo>
                  <a:cubicBezTo>
                    <a:pt x="134" y="743"/>
                    <a:pt x="126" y="743"/>
                    <a:pt x="126" y="743"/>
                  </a:cubicBezTo>
                  <a:cubicBezTo>
                    <a:pt x="110" y="735"/>
                    <a:pt x="102" y="727"/>
                    <a:pt x="110" y="704"/>
                  </a:cubicBezTo>
                  <a:cubicBezTo>
                    <a:pt x="110" y="696"/>
                    <a:pt x="110" y="696"/>
                    <a:pt x="110" y="688"/>
                  </a:cubicBezTo>
                  <a:cubicBezTo>
                    <a:pt x="118" y="672"/>
                    <a:pt x="118" y="664"/>
                    <a:pt x="110" y="640"/>
                  </a:cubicBezTo>
                  <a:cubicBezTo>
                    <a:pt x="102" y="625"/>
                    <a:pt x="86" y="609"/>
                    <a:pt x="78" y="593"/>
                  </a:cubicBezTo>
                  <a:cubicBezTo>
                    <a:pt x="71" y="585"/>
                    <a:pt x="63" y="577"/>
                    <a:pt x="55" y="569"/>
                  </a:cubicBezTo>
                  <a:cubicBezTo>
                    <a:pt x="39" y="545"/>
                    <a:pt x="7" y="530"/>
                    <a:pt x="7" y="530"/>
                  </a:cubicBezTo>
                  <a:lnTo>
                    <a:pt x="7" y="530"/>
                  </a:lnTo>
                  <a:lnTo>
                    <a:pt x="7" y="530"/>
                  </a:lnTo>
                  <a:cubicBezTo>
                    <a:pt x="0" y="32"/>
                    <a:pt x="0" y="32"/>
                    <a:pt x="0" y="32"/>
                  </a:cubicBezTo>
                  <a:lnTo>
                    <a:pt x="0" y="32"/>
                  </a:lnTo>
                  <a:cubicBezTo>
                    <a:pt x="1138" y="0"/>
                    <a:pt x="1138" y="0"/>
                    <a:pt x="1138" y="0"/>
                  </a:cubicBezTo>
                  <a:lnTo>
                    <a:pt x="1138" y="0"/>
                  </a:lnTo>
                  <a:cubicBezTo>
                    <a:pt x="1146" y="24"/>
                    <a:pt x="1154" y="32"/>
                    <a:pt x="1161" y="40"/>
                  </a:cubicBezTo>
                  <a:cubicBezTo>
                    <a:pt x="1161" y="48"/>
                    <a:pt x="1170" y="48"/>
                    <a:pt x="1170" y="55"/>
                  </a:cubicBezTo>
                  <a:cubicBezTo>
                    <a:pt x="1170" y="63"/>
                    <a:pt x="1161" y="79"/>
                    <a:pt x="1154" y="95"/>
                  </a:cubicBezTo>
                  <a:cubicBezTo>
                    <a:pt x="1146" y="103"/>
                    <a:pt x="1146" y="119"/>
                    <a:pt x="1146" y="127"/>
                  </a:cubicBezTo>
                  <a:cubicBezTo>
                    <a:pt x="1154" y="134"/>
                    <a:pt x="1154" y="142"/>
                    <a:pt x="1154" y="158"/>
                  </a:cubicBezTo>
                  <a:cubicBezTo>
                    <a:pt x="1154" y="190"/>
                    <a:pt x="1161" y="206"/>
                    <a:pt x="1185" y="206"/>
                  </a:cubicBezTo>
                  <a:lnTo>
                    <a:pt x="1185" y="206"/>
                  </a:lnTo>
                  <a:lnTo>
                    <a:pt x="1185" y="206"/>
                  </a:lnTo>
                  <a:cubicBezTo>
                    <a:pt x="1185" y="206"/>
                    <a:pt x="1201" y="221"/>
                    <a:pt x="1193" y="245"/>
                  </a:cubicBezTo>
                  <a:cubicBezTo>
                    <a:pt x="1193" y="253"/>
                    <a:pt x="1193" y="261"/>
                    <a:pt x="1193" y="261"/>
                  </a:cubicBezTo>
                  <a:cubicBezTo>
                    <a:pt x="1185" y="269"/>
                    <a:pt x="1185" y="269"/>
                    <a:pt x="1185" y="269"/>
                  </a:cubicBezTo>
                  <a:cubicBezTo>
                    <a:pt x="1185" y="277"/>
                    <a:pt x="1201" y="285"/>
                    <a:pt x="1209" y="285"/>
                  </a:cubicBezTo>
                  <a:cubicBezTo>
                    <a:pt x="1217" y="292"/>
                    <a:pt x="1248" y="308"/>
                    <a:pt x="1248" y="324"/>
                  </a:cubicBezTo>
                  <a:cubicBezTo>
                    <a:pt x="1248" y="324"/>
                    <a:pt x="1248" y="332"/>
                    <a:pt x="1241" y="332"/>
                  </a:cubicBezTo>
                  <a:cubicBezTo>
                    <a:pt x="1233" y="332"/>
                    <a:pt x="1225" y="332"/>
                    <a:pt x="1217" y="340"/>
                  </a:cubicBezTo>
                  <a:cubicBezTo>
                    <a:pt x="1193" y="340"/>
                    <a:pt x="1146" y="356"/>
                    <a:pt x="1138" y="364"/>
                  </a:cubicBezTo>
                  <a:cubicBezTo>
                    <a:pt x="1138" y="364"/>
                    <a:pt x="1146" y="372"/>
                    <a:pt x="1154" y="372"/>
                  </a:cubicBezTo>
                  <a:cubicBezTo>
                    <a:pt x="1161" y="380"/>
                    <a:pt x="1177" y="387"/>
                    <a:pt x="1185" y="387"/>
                  </a:cubicBezTo>
                  <a:cubicBezTo>
                    <a:pt x="1201" y="395"/>
                    <a:pt x="1209" y="395"/>
                    <a:pt x="1209" y="419"/>
                  </a:cubicBezTo>
                  <a:cubicBezTo>
                    <a:pt x="1201" y="443"/>
                    <a:pt x="1170" y="506"/>
                    <a:pt x="1154" y="514"/>
                  </a:cubicBezTo>
                  <a:cubicBezTo>
                    <a:pt x="1146" y="522"/>
                    <a:pt x="1146" y="522"/>
                    <a:pt x="1138" y="522"/>
                  </a:cubicBezTo>
                  <a:cubicBezTo>
                    <a:pt x="1130" y="522"/>
                    <a:pt x="1122" y="530"/>
                    <a:pt x="1122" y="545"/>
                  </a:cubicBezTo>
                  <a:cubicBezTo>
                    <a:pt x="1130" y="585"/>
                    <a:pt x="1122" y="593"/>
                    <a:pt x="1114" y="593"/>
                  </a:cubicBezTo>
                  <a:lnTo>
                    <a:pt x="1106" y="593"/>
                  </a:lnTo>
                  <a:cubicBezTo>
                    <a:pt x="1098" y="593"/>
                    <a:pt x="1090" y="593"/>
                    <a:pt x="1083" y="601"/>
                  </a:cubicBezTo>
                  <a:cubicBezTo>
                    <a:pt x="1083" y="601"/>
                    <a:pt x="1083" y="601"/>
                    <a:pt x="1083" y="609"/>
                  </a:cubicBezTo>
                  <a:cubicBezTo>
                    <a:pt x="1083" y="617"/>
                    <a:pt x="1090" y="625"/>
                    <a:pt x="1090" y="625"/>
                  </a:cubicBezTo>
                  <a:cubicBezTo>
                    <a:pt x="1090" y="640"/>
                    <a:pt x="1098" y="648"/>
                    <a:pt x="1083" y="656"/>
                  </a:cubicBezTo>
                  <a:lnTo>
                    <a:pt x="1075" y="656"/>
                  </a:lnTo>
                  <a:cubicBezTo>
                    <a:pt x="1059" y="656"/>
                    <a:pt x="1043" y="664"/>
                    <a:pt x="1043" y="672"/>
                  </a:cubicBezTo>
                  <a:cubicBezTo>
                    <a:pt x="1043" y="680"/>
                    <a:pt x="1043" y="688"/>
                    <a:pt x="1043" y="696"/>
                  </a:cubicBezTo>
                  <a:cubicBezTo>
                    <a:pt x="1043" y="720"/>
                    <a:pt x="1051" y="735"/>
                    <a:pt x="1035" y="743"/>
                  </a:cubicBezTo>
                  <a:cubicBezTo>
                    <a:pt x="1035" y="743"/>
                    <a:pt x="1027" y="743"/>
                    <a:pt x="1027" y="751"/>
                  </a:cubicBezTo>
                  <a:cubicBezTo>
                    <a:pt x="1019" y="751"/>
                    <a:pt x="1019" y="759"/>
                    <a:pt x="1027" y="767"/>
                  </a:cubicBezTo>
                  <a:cubicBezTo>
                    <a:pt x="1035" y="783"/>
                    <a:pt x="1035" y="814"/>
                    <a:pt x="1027" y="830"/>
                  </a:cubicBezTo>
                  <a:cubicBezTo>
                    <a:pt x="1027" y="838"/>
                    <a:pt x="1019" y="838"/>
                    <a:pt x="1019" y="846"/>
                  </a:cubicBezTo>
                  <a:cubicBezTo>
                    <a:pt x="1011" y="846"/>
                    <a:pt x="995" y="854"/>
                    <a:pt x="995" y="862"/>
                  </a:cubicBezTo>
                  <a:cubicBezTo>
                    <a:pt x="988" y="870"/>
                    <a:pt x="995" y="870"/>
                    <a:pt x="995" y="878"/>
                  </a:cubicBezTo>
                  <a:cubicBezTo>
                    <a:pt x="1011" y="901"/>
                    <a:pt x="1027" y="925"/>
                    <a:pt x="1011" y="933"/>
                  </a:cubicBezTo>
                  <a:lnTo>
                    <a:pt x="1011" y="933"/>
                  </a:lnTo>
                  <a:cubicBezTo>
                    <a:pt x="1011" y="941"/>
                    <a:pt x="1003" y="941"/>
                    <a:pt x="1003" y="949"/>
                  </a:cubicBezTo>
                  <a:cubicBezTo>
                    <a:pt x="1003" y="949"/>
                    <a:pt x="1011" y="949"/>
                    <a:pt x="1019" y="949"/>
                  </a:cubicBezTo>
                  <a:cubicBezTo>
                    <a:pt x="1019" y="949"/>
                    <a:pt x="1019" y="949"/>
                    <a:pt x="1027" y="949"/>
                  </a:cubicBezTo>
                  <a:cubicBezTo>
                    <a:pt x="1098" y="949"/>
                    <a:pt x="1747" y="909"/>
                    <a:pt x="1747" y="909"/>
                  </a:cubicBezTo>
                  <a:cubicBezTo>
                    <a:pt x="1754" y="909"/>
                    <a:pt x="1754" y="909"/>
                    <a:pt x="1754" y="909"/>
                  </a:cubicBezTo>
                  <a:lnTo>
                    <a:pt x="1754" y="909"/>
                  </a:lnTo>
                  <a:cubicBezTo>
                    <a:pt x="1754" y="909"/>
                    <a:pt x="1778" y="917"/>
                    <a:pt x="1778" y="933"/>
                  </a:cubicBezTo>
                  <a:lnTo>
                    <a:pt x="1778" y="941"/>
                  </a:lnTo>
                  <a:cubicBezTo>
                    <a:pt x="1770" y="949"/>
                    <a:pt x="1770" y="949"/>
                    <a:pt x="1770" y="949"/>
                  </a:cubicBezTo>
                  <a:cubicBezTo>
                    <a:pt x="1754" y="965"/>
                    <a:pt x="1699" y="1012"/>
                    <a:pt x="1739" y="1067"/>
                  </a:cubicBezTo>
                  <a:cubicBezTo>
                    <a:pt x="1762" y="1091"/>
                    <a:pt x="1770" y="1107"/>
                    <a:pt x="1786" y="1115"/>
                  </a:cubicBezTo>
                  <a:cubicBezTo>
                    <a:pt x="1802" y="1123"/>
                    <a:pt x="1810" y="1138"/>
                    <a:pt x="1818" y="1154"/>
                  </a:cubicBezTo>
                  <a:cubicBezTo>
                    <a:pt x="1826" y="1186"/>
                    <a:pt x="1865" y="1241"/>
                    <a:pt x="1881" y="1265"/>
                  </a:cubicBezTo>
                  <a:cubicBezTo>
                    <a:pt x="1889" y="1281"/>
                    <a:pt x="1897" y="1289"/>
                    <a:pt x="1897" y="1289"/>
                  </a:cubicBezTo>
                  <a:lnTo>
                    <a:pt x="1897" y="1289"/>
                  </a:lnTo>
                  <a:lnTo>
                    <a:pt x="1897" y="1289"/>
                  </a:lnTo>
                  <a:cubicBezTo>
                    <a:pt x="1889" y="1297"/>
                    <a:pt x="1881" y="1297"/>
                    <a:pt x="1881" y="1297"/>
                  </a:cubicBezTo>
                  <a:cubicBezTo>
                    <a:pt x="1873" y="1297"/>
                    <a:pt x="1873" y="1297"/>
                    <a:pt x="1865" y="1297"/>
                  </a:cubicBezTo>
                  <a:cubicBezTo>
                    <a:pt x="1857" y="1297"/>
                    <a:pt x="1849" y="1297"/>
                    <a:pt x="1841" y="1297"/>
                  </a:cubicBezTo>
                  <a:cubicBezTo>
                    <a:pt x="1826" y="1297"/>
                    <a:pt x="1818" y="1297"/>
                    <a:pt x="1802" y="1289"/>
                  </a:cubicBezTo>
                  <a:cubicBezTo>
                    <a:pt x="1786" y="1289"/>
                    <a:pt x="1786" y="1289"/>
                    <a:pt x="1786" y="1289"/>
                  </a:cubicBezTo>
                  <a:cubicBezTo>
                    <a:pt x="1770" y="1289"/>
                    <a:pt x="1762" y="1281"/>
                    <a:pt x="1754" y="1273"/>
                  </a:cubicBezTo>
                  <a:cubicBezTo>
                    <a:pt x="1747" y="1273"/>
                    <a:pt x="1731" y="1265"/>
                    <a:pt x="1707" y="1257"/>
                  </a:cubicBezTo>
                  <a:cubicBezTo>
                    <a:pt x="1675" y="1241"/>
                    <a:pt x="1675" y="1241"/>
                    <a:pt x="1667" y="1233"/>
                  </a:cubicBezTo>
                  <a:cubicBezTo>
                    <a:pt x="1660" y="1233"/>
                    <a:pt x="1652" y="1225"/>
                    <a:pt x="1628" y="1218"/>
                  </a:cubicBezTo>
                  <a:cubicBezTo>
                    <a:pt x="1612" y="1210"/>
                    <a:pt x="1604" y="1202"/>
                    <a:pt x="1596" y="1202"/>
                  </a:cubicBezTo>
                  <a:lnTo>
                    <a:pt x="1596" y="1202"/>
                  </a:lnTo>
                  <a:cubicBezTo>
                    <a:pt x="1596" y="1210"/>
                    <a:pt x="1596" y="1218"/>
                    <a:pt x="1588" y="1225"/>
                  </a:cubicBezTo>
                  <a:lnTo>
                    <a:pt x="1588" y="1225"/>
                  </a:lnTo>
                  <a:cubicBezTo>
                    <a:pt x="1573" y="1249"/>
                    <a:pt x="1533" y="1289"/>
                    <a:pt x="1541" y="1328"/>
                  </a:cubicBezTo>
                  <a:cubicBezTo>
                    <a:pt x="1541" y="1352"/>
                    <a:pt x="1549" y="1352"/>
                    <a:pt x="1557" y="1352"/>
                  </a:cubicBezTo>
                  <a:cubicBezTo>
                    <a:pt x="1557" y="1352"/>
                    <a:pt x="1565" y="1352"/>
                    <a:pt x="1573" y="1344"/>
                  </a:cubicBezTo>
                  <a:cubicBezTo>
                    <a:pt x="1581" y="1344"/>
                    <a:pt x="1588" y="1344"/>
                    <a:pt x="1596" y="1344"/>
                  </a:cubicBezTo>
                  <a:lnTo>
                    <a:pt x="1596" y="1344"/>
                  </a:lnTo>
                  <a:cubicBezTo>
                    <a:pt x="1604" y="1344"/>
                    <a:pt x="1612" y="1344"/>
                    <a:pt x="1612" y="1344"/>
                  </a:cubicBezTo>
                  <a:cubicBezTo>
                    <a:pt x="1620" y="1344"/>
                    <a:pt x="1620" y="1344"/>
                    <a:pt x="1628" y="1344"/>
                  </a:cubicBezTo>
                  <a:cubicBezTo>
                    <a:pt x="1628" y="1344"/>
                    <a:pt x="1636" y="1344"/>
                    <a:pt x="1644" y="1344"/>
                  </a:cubicBezTo>
                  <a:cubicBezTo>
                    <a:pt x="1660" y="1344"/>
                    <a:pt x="1667" y="1352"/>
                    <a:pt x="1675" y="1368"/>
                  </a:cubicBezTo>
                  <a:cubicBezTo>
                    <a:pt x="1683" y="1375"/>
                    <a:pt x="1691" y="1391"/>
                    <a:pt x="1715" y="1399"/>
                  </a:cubicBezTo>
                  <a:cubicBezTo>
                    <a:pt x="1723" y="1407"/>
                    <a:pt x="1723" y="1399"/>
                    <a:pt x="1723" y="1399"/>
                  </a:cubicBezTo>
                  <a:cubicBezTo>
                    <a:pt x="1723" y="1399"/>
                    <a:pt x="1715" y="1384"/>
                    <a:pt x="1699" y="1368"/>
                  </a:cubicBezTo>
                  <a:cubicBezTo>
                    <a:pt x="1691" y="1360"/>
                    <a:pt x="1691" y="1352"/>
                    <a:pt x="1691" y="1344"/>
                  </a:cubicBezTo>
                  <a:cubicBezTo>
                    <a:pt x="1691" y="1328"/>
                    <a:pt x="1723" y="1304"/>
                    <a:pt x="1723" y="1297"/>
                  </a:cubicBezTo>
                  <a:cubicBezTo>
                    <a:pt x="1731" y="1297"/>
                    <a:pt x="1739" y="1297"/>
                    <a:pt x="1747" y="1297"/>
                  </a:cubicBezTo>
                  <a:cubicBezTo>
                    <a:pt x="1762" y="1297"/>
                    <a:pt x="1778" y="1297"/>
                    <a:pt x="1786" y="1297"/>
                  </a:cubicBezTo>
                  <a:cubicBezTo>
                    <a:pt x="1794" y="1304"/>
                    <a:pt x="1802" y="1304"/>
                    <a:pt x="1802" y="1304"/>
                  </a:cubicBezTo>
                  <a:cubicBezTo>
                    <a:pt x="1810" y="1304"/>
                    <a:pt x="1826" y="1312"/>
                    <a:pt x="1826" y="1320"/>
                  </a:cubicBezTo>
                  <a:cubicBezTo>
                    <a:pt x="1834" y="1328"/>
                    <a:pt x="1834" y="1328"/>
                    <a:pt x="1826" y="1336"/>
                  </a:cubicBezTo>
                  <a:cubicBezTo>
                    <a:pt x="1826" y="1344"/>
                    <a:pt x="1818" y="1344"/>
                    <a:pt x="1810" y="1352"/>
                  </a:cubicBezTo>
                  <a:cubicBezTo>
                    <a:pt x="1802" y="1360"/>
                    <a:pt x="1794" y="1360"/>
                    <a:pt x="1786" y="1375"/>
                  </a:cubicBezTo>
                  <a:lnTo>
                    <a:pt x="1786" y="1375"/>
                  </a:lnTo>
                  <a:lnTo>
                    <a:pt x="1794" y="1375"/>
                  </a:lnTo>
                  <a:cubicBezTo>
                    <a:pt x="1802" y="1384"/>
                    <a:pt x="1818" y="1384"/>
                    <a:pt x="1818" y="1399"/>
                  </a:cubicBezTo>
                  <a:cubicBezTo>
                    <a:pt x="1818" y="1415"/>
                    <a:pt x="1818" y="1415"/>
                    <a:pt x="1826" y="1415"/>
                  </a:cubicBezTo>
                  <a:cubicBezTo>
                    <a:pt x="1826" y="1415"/>
                    <a:pt x="1826" y="1415"/>
                    <a:pt x="1834" y="1415"/>
                  </a:cubicBezTo>
                  <a:cubicBezTo>
                    <a:pt x="1834" y="1415"/>
                    <a:pt x="1841" y="1415"/>
                    <a:pt x="1849" y="1415"/>
                  </a:cubicBezTo>
                  <a:lnTo>
                    <a:pt x="1849" y="1415"/>
                  </a:lnTo>
                  <a:lnTo>
                    <a:pt x="1857" y="1415"/>
                  </a:lnTo>
                  <a:cubicBezTo>
                    <a:pt x="1857" y="1415"/>
                    <a:pt x="1857" y="1407"/>
                    <a:pt x="1857" y="1399"/>
                  </a:cubicBezTo>
                  <a:lnTo>
                    <a:pt x="1857" y="1399"/>
                  </a:lnTo>
                  <a:cubicBezTo>
                    <a:pt x="1857" y="1391"/>
                    <a:pt x="1873" y="1352"/>
                    <a:pt x="1873" y="1344"/>
                  </a:cubicBezTo>
                  <a:cubicBezTo>
                    <a:pt x="1873" y="1344"/>
                    <a:pt x="1889" y="1320"/>
                    <a:pt x="1905" y="1320"/>
                  </a:cubicBezTo>
                  <a:cubicBezTo>
                    <a:pt x="1913" y="1320"/>
                    <a:pt x="1913" y="1320"/>
                    <a:pt x="1913" y="1320"/>
                  </a:cubicBezTo>
                  <a:cubicBezTo>
                    <a:pt x="1936" y="1328"/>
                    <a:pt x="1928" y="1344"/>
                    <a:pt x="1928" y="1368"/>
                  </a:cubicBezTo>
                  <a:cubicBezTo>
                    <a:pt x="1928" y="1368"/>
                    <a:pt x="1928" y="1375"/>
                    <a:pt x="1928" y="1384"/>
                  </a:cubicBezTo>
                  <a:cubicBezTo>
                    <a:pt x="1928" y="1391"/>
                    <a:pt x="1936" y="1391"/>
                    <a:pt x="1944" y="1391"/>
                  </a:cubicBezTo>
                  <a:cubicBezTo>
                    <a:pt x="1944" y="1399"/>
                    <a:pt x="1960" y="1399"/>
                    <a:pt x="1960" y="1415"/>
                  </a:cubicBezTo>
                  <a:cubicBezTo>
                    <a:pt x="1968" y="1447"/>
                    <a:pt x="1968" y="1455"/>
                    <a:pt x="1960" y="1471"/>
                  </a:cubicBezTo>
                  <a:cubicBezTo>
                    <a:pt x="1960" y="1478"/>
                    <a:pt x="1952" y="1478"/>
                    <a:pt x="1952" y="1478"/>
                  </a:cubicBezTo>
                  <a:cubicBezTo>
                    <a:pt x="1944" y="1478"/>
                    <a:pt x="1936" y="1478"/>
                    <a:pt x="1928" y="1478"/>
                  </a:cubicBezTo>
                  <a:cubicBezTo>
                    <a:pt x="1928" y="1471"/>
                    <a:pt x="1920" y="1471"/>
                    <a:pt x="1913" y="1471"/>
                  </a:cubicBezTo>
                  <a:lnTo>
                    <a:pt x="1913" y="1471"/>
                  </a:lnTo>
                  <a:cubicBezTo>
                    <a:pt x="1889" y="1471"/>
                    <a:pt x="1873" y="1486"/>
                    <a:pt x="1865" y="1502"/>
                  </a:cubicBezTo>
                  <a:lnTo>
                    <a:pt x="1865" y="1502"/>
                  </a:lnTo>
                  <a:cubicBezTo>
                    <a:pt x="1865" y="1510"/>
                    <a:pt x="1881" y="1510"/>
                    <a:pt x="1889" y="1510"/>
                  </a:cubicBezTo>
                  <a:cubicBezTo>
                    <a:pt x="1897" y="1510"/>
                    <a:pt x="1913" y="1518"/>
                    <a:pt x="1920" y="1518"/>
                  </a:cubicBezTo>
                  <a:lnTo>
                    <a:pt x="1928" y="1526"/>
                  </a:lnTo>
                  <a:cubicBezTo>
                    <a:pt x="1920" y="1534"/>
                    <a:pt x="1905" y="1534"/>
                    <a:pt x="1897" y="1534"/>
                  </a:cubicBezTo>
                  <a:cubicBezTo>
                    <a:pt x="1897" y="1534"/>
                    <a:pt x="1889" y="1534"/>
                    <a:pt x="1881" y="1534"/>
                  </a:cubicBezTo>
                  <a:lnTo>
                    <a:pt x="1881" y="1534"/>
                  </a:lnTo>
                  <a:cubicBezTo>
                    <a:pt x="1857" y="1534"/>
                    <a:pt x="1841" y="1549"/>
                    <a:pt x="1834" y="1557"/>
                  </a:cubicBezTo>
                  <a:cubicBezTo>
                    <a:pt x="1834" y="1565"/>
                    <a:pt x="1841" y="1565"/>
                    <a:pt x="1849" y="1573"/>
                  </a:cubicBezTo>
                  <a:cubicBezTo>
                    <a:pt x="1865" y="1581"/>
                    <a:pt x="1873" y="1589"/>
                    <a:pt x="1889" y="1605"/>
                  </a:cubicBezTo>
                  <a:cubicBezTo>
                    <a:pt x="1905" y="1621"/>
                    <a:pt x="1920" y="1621"/>
                    <a:pt x="1936" y="1628"/>
                  </a:cubicBezTo>
                  <a:cubicBezTo>
                    <a:pt x="1944" y="1628"/>
                    <a:pt x="1952" y="1628"/>
                    <a:pt x="1968" y="1637"/>
                  </a:cubicBezTo>
                  <a:cubicBezTo>
                    <a:pt x="1992" y="1652"/>
                    <a:pt x="2007" y="1652"/>
                    <a:pt x="2023" y="1652"/>
                  </a:cubicBezTo>
                  <a:cubicBezTo>
                    <a:pt x="2031" y="1652"/>
                    <a:pt x="2039" y="1652"/>
                    <a:pt x="2047" y="1652"/>
                  </a:cubicBezTo>
                  <a:cubicBezTo>
                    <a:pt x="2071" y="1660"/>
                    <a:pt x="2078" y="1668"/>
                    <a:pt x="2087" y="1676"/>
                  </a:cubicBezTo>
                  <a:cubicBezTo>
                    <a:pt x="2087" y="1676"/>
                    <a:pt x="2094" y="1684"/>
                    <a:pt x="2102" y="1692"/>
                  </a:cubicBezTo>
                  <a:cubicBezTo>
                    <a:pt x="2118" y="1692"/>
                    <a:pt x="2126" y="1708"/>
                    <a:pt x="2126" y="1715"/>
                  </a:cubicBezTo>
                  <a:cubicBezTo>
                    <a:pt x="2134" y="1724"/>
                    <a:pt x="2126" y="1739"/>
                    <a:pt x="2118" y="1747"/>
                  </a:cubicBezTo>
                  <a:cubicBezTo>
                    <a:pt x="2110" y="1763"/>
                    <a:pt x="2110" y="1763"/>
                    <a:pt x="2102" y="1763"/>
                  </a:cubicBezTo>
                  <a:cubicBezTo>
                    <a:pt x="2102" y="1763"/>
                    <a:pt x="2102" y="1771"/>
                    <a:pt x="2094" y="1779"/>
                  </a:cubicBezTo>
                  <a:cubicBezTo>
                    <a:pt x="2094" y="1787"/>
                    <a:pt x="2094" y="1795"/>
                    <a:pt x="2087" y="1802"/>
                  </a:cubicBezTo>
                  <a:cubicBezTo>
                    <a:pt x="2087" y="1810"/>
                    <a:pt x="2087" y="1818"/>
                    <a:pt x="2078" y="1826"/>
                  </a:cubicBezTo>
                  <a:cubicBezTo>
                    <a:pt x="2071" y="1826"/>
                    <a:pt x="2071" y="1826"/>
                    <a:pt x="2071" y="1826"/>
                  </a:cubicBezTo>
                  <a:cubicBezTo>
                    <a:pt x="2063" y="1826"/>
                    <a:pt x="2055" y="1818"/>
                    <a:pt x="2047" y="1802"/>
                  </a:cubicBezTo>
                  <a:cubicBezTo>
                    <a:pt x="2039" y="1795"/>
                    <a:pt x="2039" y="1795"/>
                    <a:pt x="2039" y="1787"/>
                  </a:cubicBezTo>
                  <a:cubicBezTo>
                    <a:pt x="2039" y="1787"/>
                    <a:pt x="2039" y="1795"/>
                    <a:pt x="2031" y="1795"/>
                  </a:cubicBezTo>
                  <a:cubicBezTo>
                    <a:pt x="2031" y="1802"/>
                    <a:pt x="2023" y="1810"/>
                    <a:pt x="2023" y="1818"/>
                  </a:cubicBezTo>
                  <a:cubicBezTo>
                    <a:pt x="2015" y="1834"/>
                    <a:pt x="2007" y="1850"/>
                    <a:pt x="1992" y="1866"/>
                  </a:cubicBezTo>
                  <a:cubicBezTo>
                    <a:pt x="1984" y="1881"/>
                    <a:pt x="1984" y="1881"/>
                    <a:pt x="1976" y="1881"/>
                  </a:cubicBezTo>
                  <a:close/>
                  <a:moveTo>
                    <a:pt x="1936" y="1708"/>
                  </a:moveTo>
                  <a:lnTo>
                    <a:pt x="1936" y="1708"/>
                  </a:lnTo>
                  <a:cubicBezTo>
                    <a:pt x="1944" y="1708"/>
                    <a:pt x="1944" y="1708"/>
                    <a:pt x="1944" y="1708"/>
                  </a:cubicBezTo>
                  <a:cubicBezTo>
                    <a:pt x="1944" y="1715"/>
                    <a:pt x="1944" y="1715"/>
                    <a:pt x="1944" y="1724"/>
                  </a:cubicBezTo>
                  <a:cubicBezTo>
                    <a:pt x="1944" y="1731"/>
                    <a:pt x="1944" y="1739"/>
                    <a:pt x="1952" y="1755"/>
                  </a:cubicBezTo>
                  <a:cubicBezTo>
                    <a:pt x="1960" y="1763"/>
                    <a:pt x="1968" y="1763"/>
                    <a:pt x="1976" y="1763"/>
                  </a:cubicBezTo>
                  <a:cubicBezTo>
                    <a:pt x="1976" y="1763"/>
                    <a:pt x="1984" y="1763"/>
                    <a:pt x="1992" y="1771"/>
                  </a:cubicBezTo>
                  <a:lnTo>
                    <a:pt x="1992" y="1779"/>
                  </a:lnTo>
                  <a:cubicBezTo>
                    <a:pt x="2000" y="1787"/>
                    <a:pt x="2007" y="1795"/>
                    <a:pt x="1992" y="1810"/>
                  </a:cubicBezTo>
                  <a:cubicBezTo>
                    <a:pt x="1992" y="1818"/>
                    <a:pt x="1992" y="1818"/>
                    <a:pt x="1984" y="1818"/>
                  </a:cubicBezTo>
                  <a:cubicBezTo>
                    <a:pt x="1976" y="1834"/>
                    <a:pt x="1968" y="1834"/>
                    <a:pt x="1976" y="1850"/>
                  </a:cubicBezTo>
                  <a:cubicBezTo>
                    <a:pt x="1976" y="1850"/>
                    <a:pt x="1976" y="1858"/>
                    <a:pt x="1976" y="1866"/>
                  </a:cubicBezTo>
                  <a:lnTo>
                    <a:pt x="1976" y="1874"/>
                  </a:lnTo>
                  <a:lnTo>
                    <a:pt x="1984" y="1866"/>
                  </a:lnTo>
                  <a:cubicBezTo>
                    <a:pt x="2000" y="1850"/>
                    <a:pt x="2007" y="1834"/>
                    <a:pt x="2015" y="1818"/>
                  </a:cubicBezTo>
                  <a:cubicBezTo>
                    <a:pt x="2015" y="1810"/>
                    <a:pt x="2023" y="1802"/>
                    <a:pt x="2023" y="1795"/>
                  </a:cubicBezTo>
                  <a:cubicBezTo>
                    <a:pt x="2031" y="1787"/>
                    <a:pt x="2039" y="1779"/>
                    <a:pt x="2039" y="1779"/>
                  </a:cubicBezTo>
                  <a:cubicBezTo>
                    <a:pt x="2047" y="1779"/>
                    <a:pt x="2047" y="1787"/>
                    <a:pt x="2055" y="1795"/>
                  </a:cubicBezTo>
                  <a:cubicBezTo>
                    <a:pt x="2055" y="1818"/>
                    <a:pt x="2063" y="1826"/>
                    <a:pt x="2071" y="1826"/>
                  </a:cubicBezTo>
                  <a:lnTo>
                    <a:pt x="2071" y="1818"/>
                  </a:lnTo>
                  <a:cubicBezTo>
                    <a:pt x="2078" y="1810"/>
                    <a:pt x="2078" y="1810"/>
                    <a:pt x="2087" y="1795"/>
                  </a:cubicBezTo>
                  <a:cubicBezTo>
                    <a:pt x="2087" y="1795"/>
                    <a:pt x="2087" y="1787"/>
                    <a:pt x="2087" y="1779"/>
                  </a:cubicBezTo>
                  <a:cubicBezTo>
                    <a:pt x="2094" y="1763"/>
                    <a:pt x="2094" y="1763"/>
                    <a:pt x="2102" y="1755"/>
                  </a:cubicBezTo>
                  <a:cubicBezTo>
                    <a:pt x="2102" y="1755"/>
                    <a:pt x="2110" y="1755"/>
                    <a:pt x="2110" y="1747"/>
                  </a:cubicBezTo>
                  <a:cubicBezTo>
                    <a:pt x="2118" y="1739"/>
                    <a:pt x="2126" y="1724"/>
                    <a:pt x="2118" y="1715"/>
                  </a:cubicBezTo>
                  <a:cubicBezTo>
                    <a:pt x="2118" y="1708"/>
                    <a:pt x="2110" y="1700"/>
                    <a:pt x="2102" y="1692"/>
                  </a:cubicBezTo>
                  <a:cubicBezTo>
                    <a:pt x="2087" y="1692"/>
                    <a:pt x="2087" y="1684"/>
                    <a:pt x="2078" y="1676"/>
                  </a:cubicBezTo>
                  <a:cubicBezTo>
                    <a:pt x="2071" y="1668"/>
                    <a:pt x="2071" y="1668"/>
                    <a:pt x="2047" y="1660"/>
                  </a:cubicBezTo>
                  <a:cubicBezTo>
                    <a:pt x="2039" y="1660"/>
                    <a:pt x="2031" y="1660"/>
                    <a:pt x="2023" y="1660"/>
                  </a:cubicBezTo>
                  <a:cubicBezTo>
                    <a:pt x="2007" y="1660"/>
                    <a:pt x="1992" y="1652"/>
                    <a:pt x="1968" y="1644"/>
                  </a:cubicBezTo>
                  <a:cubicBezTo>
                    <a:pt x="1952" y="1637"/>
                    <a:pt x="1944" y="1637"/>
                    <a:pt x="1936" y="1637"/>
                  </a:cubicBezTo>
                  <a:cubicBezTo>
                    <a:pt x="1913" y="1628"/>
                    <a:pt x="1905" y="1628"/>
                    <a:pt x="1881" y="1605"/>
                  </a:cubicBezTo>
                  <a:cubicBezTo>
                    <a:pt x="1873" y="1597"/>
                    <a:pt x="1857" y="1589"/>
                    <a:pt x="1849" y="1581"/>
                  </a:cubicBezTo>
                  <a:cubicBezTo>
                    <a:pt x="1834" y="1573"/>
                    <a:pt x="1826" y="1573"/>
                    <a:pt x="1834" y="1557"/>
                  </a:cubicBezTo>
                  <a:cubicBezTo>
                    <a:pt x="1834" y="1542"/>
                    <a:pt x="1857" y="1526"/>
                    <a:pt x="1881" y="1526"/>
                  </a:cubicBezTo>
                  <a:cubicBezTo>
                    <a:pt x="1881" y="1526"/>
                    <a:pt x="1881" y="1526"/>
                    <a:pt x="1889" y="1526"/>
                  </a:cubicBezTo>
                  <a:lnTo>
                    <a:pt x="1897" y="1526"/>
                  </a:lnTo>
                  <a:cubicBezTo>
                    <a:pt x="1913" y="1526"/>
                    <a:pt x="1913" y="1526"/>
                    <a:pt x="1920" y="1526"/>
                  </a:cubicBezTo>
                  <a:lnTo>
                    <a:pt x="1913" y="1526"/>
                  </a:lnTo>
                  <a:cubicBezTo>
                    <a:pt x="1905" y="1526"/>
                    <a:pt x="1897" y="1518"/>
                    <a:pt x="1889" y="1518"/>
                  </a:cubicBezTo>
                  <a:cubicBezTo>
                    <a:pt x="1873" y="1518"/>
                    <a:pt x="1865" y="1518"/>
                    <a:pt x="1857" y="1510"/>
                  </a:cubicBezTo>
                  <a:cubicBezTo>
                    <a:pt x="1857" y="1510"/>
                    <a:pt x="1857" y="1502"/>
                    <a:pt x="1865" y="1502"/>
                  </a:cubicBezTo>
                  <a:cubicBezTo>
                    <a:pt x="1873" y="1478"/>
                    <a:pt x="1889" y="1462"/>
                    <a:pt x="1913" y="1462"/>
                  </a:cubicBezTo>
                  <a:cubicBezTo>
                    <a:pt x="1920" y="1462"/>
                    <a:pt x="1928" y="1462"/>
                    <a:pt x="1936" y="1471"/>
                  </a:cubicBezTo>
                  <a:cubicBezTo>
                    <a:pt x="1944" y="1471"/>
                    <a:pt x="1944" y="1471"/>
                    <a:pt x="1952" y="1471"/>
                  </a:cubicBezTo>
                  <a:lnTo>
                    <a:pt x="1952" y="1471"/>
                  </a:lnTo>
                  <a:cubicBezTo>
                    <a:pt x="1960" y="1455"/>
                    <a:pt x="1960" y="1447"/>
                    <a:pt x="1952" y="1423"/>
                  </a:cubicBezTo>
                  <a:cubicBezTo>
                    <a:pt x="1952" y="1407"/>
                    <a:pt x="1944" y="1407"/>
                    <a:pt x="1936" y="1399"/>
                  </a:cubicBezTo>
                  <a:cubicBezTo>
                    <a:pt x="1928" y="1399"/>
                    <a:pt x="1920" y="1399"/>
                    <a:pt x="1920" y="1384"/>
                  </a:cubicBezTo>
                  <a:cubicBezTo>
                    <a:pt x="1920" y="1375"/>
                    <a:pt x="1920" y="1368"/>
                    <a:pt x="1920" y="1360"/>
                  </a:cubicBezTo>
                  <a:cubicBezTo>
                    <a:pt x="1920" y="1344"/>
                    <a:pt x="1920" y="1328"/>
                    <a:pt x="1913" y="1328"/>
                  </a:cubicBezTo>
                  <a:cubicBezTo>
                    <a:pt x="1913" y="1328"/>
                    <a:pt x="1913" y="1328"/>
                    <a:pt x="1905" y="1328"/>
                  </a:cubicBezTo>
                  <a:cubicBezTo>
                    <a:pt x="1897" y="1328"/>
                    <a:pt x="1881" y="1344"/>
                    <a:pt x="1881" y="1344"/>
                  </a:cubicBezTo>
                  <a:cubicBezTo>
                    <a:pt x="1873" y="1360"/>
                    <a:pt x="1865" y="1391"/>
                    <a:pt x="1865" y="1399"/>
                  </a:cubicBezTo>
                  <a:lnTo>
                    <a:pt x="1865" y="1399"/>
                  </a:lnTo>
                  <a:cubicBezTo>
                    <a:pt x="1865" y="1407"/>
                    <a:pt x="1865" y="1415"/>
                    <a:pt x="1857" y="1423"/>
                  </a:cubicBezTo>
                  <a:lnTo>
                    <a:pt x="1849" y="1423"/>
                  </a:lnTo>
                  <a:cubicBezTo>
                    <a:pt x="1841" y="1423"/>
                    <a:pt x="1834" y="1423"/>
                    <a:pt x="1834" y="1423"/>
                  </a:cubicBezTo>
                  <a:cubicBezTo>
                    <a:pt x="1826" y="1423"/>
                    <a:pt x="1826" y="1423"/>
                    <a:pt x="1826" y="1423"/>
                  </a:cubicBezTo>
                  <a:cubicBezTo>
                    <a:pt x="1818" y="1423"/>
                    <a:pt x="1810" y="1415"/>
                    <a:pt x="1810" y="1399"/>
                  </a:cubicBezTo>
                  <a:cubicBezTo>
                    <a:pt x="1810" y="1391"/>
                    <a:pt x="1802" y="1384"/>
                    <a:pt x="1794" y="1384"/>
                  </a:cubicBezTo>
                  <a:cubicBezTo>
                    <a:pt x="1786" y="1384"/>
                    <a:pt x="1778" y="1384"/>
                    <a:pt x="1778" y="1384"/>
                  </a:cubicBezTo>
                  <a:cubicBezTo>
                    <a:pt x="1778" y="1375"/>
                    <a:pt x="1778" y="1375"/>
                    <a:pt x="1778" y="1368"/>
                  </a:cubicBezTo>
                  <a:cubicBezTo>
                    <a:pt x="1786" y="1360"/>
                    <a:pt x="1794" y="1352"/>
                    <a:pt x="1810" y="1344"/>
                  </a:cubicBezTo>
                  <a:cubicBezTo>
                    <a:pt x="1810" y="1336"/>
                    <a:pt x="1818" y="1336"/>
                    <a:pt x="1818" y="1328"/>
                  </a:cubicBezTo>
                  <a:cubicBezTo>
                    <a:pt x="1826" y="1328"/>
                    <a:pt x="1826" y="1328"/>
                    <a:pt x="1826" y="1320"/>
                  </a:cubicBezTo>
                  <a:cubicBezTo>
                    <a:pt x="1818" y="1320"/>
                    <a:pt x="1810" y="1312"/>
                    <a:pt x="1802" y="1312"/>
                  </a:cubicBezTo>
                  <a:cubicBezTo>
                    <a:pt x="1794" y="1312"/>
                    <a:pt x="1794" y="1312"/>
                    <a:pt x="1786" y="1304"/>
                  </a:cubicBezTo>
                  <a:cubicBezTo>
                    <a:pt x="1778" y="1304"/>
                    <a:pt x="1762" y="1304"/>
                    <a:pt x="1747" y="1304"/>
                  </a:cubicBezTo>
                  <a:cubicBezTo>
                    <a:pt x="1739" y="1304"/>
                    <a:pt x="1731" y="1304"/>
                    <a:pt x="1731" y="1304"/>
                  </a:cubicBezTo>
                  <a:cubicBezTo>
                    <a:pt x="1715" y="1312"/>
                    <a:pt x="1699" y="1336"/>
                    <a:pt x="1699" y="1344"/>
                  </a:cubicBezTo>
                  <a:cubicBezTo>
                    <a:pt x="1699" y="1352"/>
                    <a:pt x="1699" y="1360"/>
                    <a:pt x="1699" y="1360"/>
                  </a:cubicBezTo>
                  <a:cubicBezTo>
                    <a:pt x="1715" y="1368"/>
                    <a:pt x="1739" y="1399"/>
                    <a:pt x="1731" y="1407"/>
                  </a:cubicBezTo>
                  <a:cubicBezTo>
                    <a:pt x="1731" y="1407"/>
                    <a:pt x="1731" y="1407"/>
                    <a:pt x="1723" y="1407"/>
                  </a:cubicBezTo>
                  <a:cubicBezTo>
                    <a:pt x="1723" y="1407"/>
                    <a:pt x="1715" y="1407"/>
                    <a:pt x="1707" y="1407"/>
                  </a:cubicBezTo>
                  <a:cubicBezTo>
                    <a:pt x="1691" y="1399"/>
                    <a:pt x="1675" y="1384"/>
                    <a:pt x="1667" y="1368"/>
                  </a:cubicBezTo>
                  <a:cubicBezTo>
                    <a:pt x="1660" y="1360"/>
                    <a:pt x="1652" y="1352"/>
                    <a:pt x="1644" y="1352"/>
                  </a:cubicBezTo>
                  <a:cubicBezTo>
                    <a:pt x="1636" y="1352"/>
                    <a:pt x="1636" y="1352"/>
                    <a:pt x="1628" y="1352"/>
                  </a:cubicBezTo>
                  <a:cubicBezTo>
                    <a:pt x="1620" y="1352"/>
                    <a:pt x="1620" y="1352"/>
                    <a:pt x="1612" y="1352"/>
                  </a:cubicBezTo>
                  <a:cubicBezTo>
                    <a:pt x="1612" y="1352"/>
                    <a:pt x="1604" y="1352"/>
                    <a:pt x="1596" y="1352"/>
                  </a:cubicBezTo>
                  <a:cubicBezTo>
                    <a:pt x="1588" y="1344"/>
                    <a:pt x="1581" y="1352"/>
                    <a:pt x="1573" y="1352"/>
                  </a:cubicBezTo>
                  <a:cubicBezTo>
                    <a:pt x="1573" y="1352"/>
                    <a:pt x="1565" y="1360"/>
                    <a:pt x="1557" y="1360"/>
                  </a:cubicBezTo>
                  <a:cubicBezTo>
                    <a:pt x="1541" y="1360"/>
                    <a:pt x="1533" y="1352"/>
                    <a:pt x="1533" y="1336"/>
                  </a:cubicBezTo>
                  <a:cubicBezTo>
                    <a:pt x="1525" y="1289"/>
                    <a:pt x="1565" y="1241"/>
                    <a:pt x="1581" y="1225"/>
                  </a:cubicBezTo>
                  <a:cubicBezTo>
                    <a:pt x="1581" y="1225"/>
                    <a:pt x="1581" y="1218"/>
                    <a:pt x="1588" y="1218"/>
                  </a:cubicBezTo>
                  <a:cubicBezTo>
                    <a:pt x="1588" y="1210"/>
                    <a:pt x="1588" y="1210"/>
                    <a:pt x="1588" y="1202"/>
                  </a:cubicBezTo>
                  <a:lnTo>
                    <a:pt x="1588" y="1194"/>
                  </a:lnTo>
                  <a:lnTo>
                    <a:pt x="1596" y="1194"/>
                  </a:lnTo>
                  <a:cubicBezTo>
                    <a:pt x="1596" y="1194"/>
                    <a:pt x="1604" y="1194"/>
                    <a:pt x="1628" y="1210"/>
                  </a:cubicBezTo>
                  <a:cubicBezTo>
                    <a:pt x="1652" y="1218"/>
                    <a:pt x="1667" y="1225"/>
                    <a:pt x="1667" y="1233"/>
                  </a:cubicBezTo>
                  <a:cubicBezTo>
                    <a:pt x="1675" y="1233"/>
                    <a:pt x="1683" y="1241"/>
                    <a:pt x="1715" y="1249"/>
                  </a:cubicBezTo>
                  <a:cubicBezTo>
                    <a:pt x="1739" y="1257"/>
                    <a:pt x="1747" y="1265"/>
                    <a:pt x="1754" y="1273"/>
                  </a:cubicBezTo>
                  <a:cubicBezTo>
                    <a:pt x="1770" y="1273"/>
                    <a:pt x="1770" y="1281"/>
                    <a:pt x="1794" y="1281"/>
                  </a:cubicBezTo>
                  <a:cubicBezTo>
                    <a:pt x="1802" y="1289"/>
                    <a:pt x="1802" y="1289"/>
                    <a:pt x="1802" y="1289"/>
                  </a:cubicBezTo>
                  <a:cubicBezTo>
                    <a:pt x="1826" y="1289"/>
                    <a:pt x="1841" y="1297"/>
                    <a:pt x="1857" y="1289"/>
                  </a:cubicBezTo>
                  <a:cubicBezTo>
                    <a:pt x="1865" y="1289"/>
                    <a:pt x="1873" y="1289"/>
                    <a:pt x="1881" y="1289"/>
                  </a:cubicBezTo>
                  <a:cubicBezTo>
                    <a:pt x="1881" y="1289"/>
                    <a:pt x="1881" y="1289"/>
                    <a:pt x="1889" y="1289"/>
                  </a:cubicBezTo>
                  <a:cubicBezTo>
                    <a:pt x="1889" y="1281"/>
                    <a:pt x="1881" y="1281"/>
                    <a:pt x="1873" y="1273"/>
                  </a:cubicBezTo>
                  <a:cubicBezTo>
                    <a:pt x="1857" y="1241"/>
                    <a:pt x="1818" y="1186"/>
                    <a:pt x="1810" y="1162"/>
                  </a:cubicBezTo>
                  <a:cubicBezTo>
                    <a:pt x="1802" y="1138"/>
                    <a:pt x="1794" y="1131"/>
                    <a:pt x="1778" y="1123"/>
                  </a:cubicBezTo>
                  <a:cubicBezTo>
                    <a:pt x="1770" y="1107"/>
                    <a:pt x="1754" y="1099"/>
                    <a:pt x="1739" y="1067"/>
                  </a:cubicBezTo>
                  <a:cubicBezTo>
                    <a:pt x="1691" y="1012"/>
                    <a:pt x="1747" y="957"/>
                    <a:pt x="1770" y="941"/>
                  </a:cubicBezTo>
                  <a:lnTo>
                    <a:pt x="1770" y="941"/>
                  </a:lnTo>
                  <a:cubicBezTo>
                    <a:pt x="1778" y="933"/>
                    <a:pt x="1770" y="933"/>
                    <a:pt x="1770" y="933"/>
                  </a:cubicBezTo>
                  <a:cubicBezTo>
                    <a:pt x="1770" y="925"/>
                    <a:pt x="1762" y="917"/>
                    <a:pt x="1747" y="917"/>
                  </a:cubicBezTo>
                  <a:cubicBezTo>
                    <a:pt x="1731" y="917"/>
                    <a:pt x="1098" y="957"/>
                    <a:pt x="1027" y="957"/>
                  </a:cubicBezTo>
                  <a:cubicBezTo>
                    <a:pt x="1019" y="957"/>
                    <a:pt x="1019" y="957"/>
                    <a:pt x="1019" y="957"/>
                  </a:cubicBezTo>
                  <a:cubicBezTo>
                    <a:pt x="1003" y="957"/>
                    <a:pt x="1003" y="949"/>
                    <a:pt x="1003" y="949"/>
                  </a:cubicBezTo>
                  <a:cubicBezTo>
                    <a:pt x="995" y="941"/>
                    <a:pt x="1003" y="941"/>
                    <a:pt x="1003" y="933"/>
                  </a:cubicBezTo>
                  <a:lnTo>
                    <a:pt x="1003" y="933"/>
                  </a:lnTo>
                  <a:cubicBezTo>
                    <a:pt x="1011" y="925"/>
                    <a:pt x="1003" y="901"/>
                    <a:pt x="988" y="885"/>
                  </a:cubicBezTo>
                  <a:cubicBezTo>
                    <a:pt x="988" y="878"/>
                    <a:pt x="980" y="870"/>
                    <a:pt x="988" y="862"/>
                  </a:cubicBezTo>
                  <a:cubicBezTo>
                    <a:pt x="988" y="846"/>
                    <a:pt x="1003" y="838"/>
                    <a:pt x="1011" y="838"/>
                  </a:cubicBezTo>
                  <a:cubicBezTo>
                    <a:pt x="1019" y="838"/>
                    <a:pt x="1019" y="830"/>
                    <a:pt x="1019" y="830"/>
                  </a:cubicBezTo>
                  <a:cubicBezTo>
                    <a:pt x="1027" y="814"/>
                    <a:pt x="1019" y="783"/>
                    <a:pt x="1019" y="775"/>
                  </a:cubicBezTo>
                  <a:cubicBezTo>
                    <a:pt x="1011" y="767"/>
                    <a:pt x="1011" y="759"/>
                    <a:pt x="1019" y="751"/>
                  </a:cubicBezTo>
                  <a:cubicBezTo>
                    <a:pt x="1019" y="743"/>
                    <a:pt x="1027" y="735"/>
                    <a:pt x="1035" y="735"/>
                  </a:cubicBezTo>
                  <a:cubicBezTo>
                    <a:pt x="1043" y="735"/>
                    <a:pt x="1035" y="712"/>
                    <a:pt x="1035" y="696"/>
                  </a:cubicBezTo>
                  <a:cubicBezTo>
                    <a:pt x="1035" y="688"/>
                    <a:pt x="1035" y="680"/>
                    <a:pt x="1035" y="672"/>
                  </a:cubicBezTo>
                  <a:cubicBezTo>
                    <a:pt x="1035" y="656"/>
                    <a:pt x="1059" y="648"/>
                    <a:pt x="1075" y="648"/>
                  </a:cubicBezTo>
                  <a:lnTo>
                    <a:pt x="1083" y="648"/>
                  </a:lnTo>
                  <a:cubicBezTo>
                    <a:pt x="1083" y="648"/>
                    <a:pt x="1083" y="640"/>
                    <a:pt x="1083" y="632"/>
                  </a:cubicBezTo>
                  <a:cubicBezTo>
                    <a:pt x="1083" y="625"/>
                    <a:pt x="1075" y="617"/>
                    <a:pt x="1075" y="609"/>
                  </a:cubicBezTo>
                  <a:cubicBezTo>
                    <a:pt x="1075" y="601"/>
                    <a:pt x="1075" y="593"/>
                    <a:pt x="1083" y="593"/>
                  </a:cubicBezTo>
                  <a:cubicBezTo>
                    <a:pt x="1083" y="585"/>
                    <a:pt x="1098" y="585"/>
                    <a:pt x="1106" y="585"/>
                  </a:cubicBezTo>
                  <a:cubicBezTo>
                    <a:pt x="1106" y="585"/>
                    <a:pt x="1106" y="585"/>
                    <a:pt x="1114" y="585"/>
                  </a:cubicBezTo>
                  <a:cubicBezTo>
                    <a:pt x="1122" y="585"/>
                    <a:pt x="1122" y="569"/>
                    <a:pt x="1114" y="545"/>
                  </a:cubicBezTo>
                  <a:cubicBezTo>
                    <a:pt x="1106" y="522"/>
                    <a:pt x="1122" y="522"/>
                    <a:pt x="1138" y="514"/>
                  </a:cubicBezTo>
                  <a:lnTo>
                    <a:pt x="1146" y="514"/>
                  </a:lnTo>
                  <a:cubicBezTo>
                    <a:pt x="1161" y="506"/>
                    <a:pt x="1193" y="443"/>
                    <a:pt x="1201" y="419"/>
                  </a:cubicBezTo>
                  <a:cubicBezTo>
                    <a:pt x="1201" y="403"/>
                    <a:pt x="1201" y="403"/>
                    <a:pt x="1185" y="395"/>
                  </a:cubicBezTo>
                  <a:cubicBezTo>
                    <a:pt x="1177" y="395"/>
                    <a:pt x="1161" y="387"/>
                    <a:pt x="1146" y="380"/>
                  </a:cubicBezTo>
                  <a:cubicBezTo>
                    <a:pt x="1146" y="380"/>
                    <a:pt x="1130" y="372"/>
                    <a:pt x="1138" y="364"/>
                  </a:cubicBezTo>
                  <a:cubicBezTo>
                    <a:pt x="1138" y="348"/>
                    <a:pt x="1170" y="340"/>
                    <a:pt x="1217" y="332"/>
                  </a:cubicBezTo>
                  <a:cubicBezTo>
                    <a:pt x="1225" y="332"/>
                    <a:pt x="1233" y="324"/>
                    <a:pt x="1233" y="324"/>
                  </a:cubicBezTo>
                  <a:cubicBezTo>
                    <a:pt x="1241" y="324"/>
                    <a:pt x="1241" y="324"/>
                    <a:pt x="1241" y="324"/>
                  </a:cubicBezTo>
                  <a:cubicBezTo>
                    <a:pt x="1241" y="316"/>
                    <a:pt x="1233" y="301"/>
                    <a:pt x="1201" y="292"/>
                  </a:cubicBezTo>
                  <a:cubicBezTo>
                    <a:pt x="1185" y="285"/>
                    <a:pt x="1177" y="277"/>
                    <a:pt x="1177" y="277"/>
                  </a:cubicBezTo>
                  <a:cubicBezTo>
                    <a:pt x="1177" y="269"/>
                    <a:pt x="1177" y="261"/>
                    <a:pt x="1185" y="261"/>
                  </a:cubicBezTo>
                  <a:cubicBezTo>
                    <a:pt x="1185" y="253"/>
                    <a:pt x="1185" y="253"/>
                    <a:pt x="1193" y="245"/>
                  </a:cubicBezTo>
                  <a:cubicBezTo>
                    <a:pt x="1193" y="229"/>
                    <a:pt x="1185" y="214"/>
                    <a:pt x="1177" y="214"/>
                  </a:cubicBezTo>
                  <a:cubicBezTo>
                    <a:pt x="1146" y="214"/>
                    <a:pt x="1146" y="182"/>
                    <a:pt x="1146" y="158"/>
                  </a:cubicBezTo>
                  <a:cubicBezTo>
                    <a:pt x="1146" y="150"/>
                    <a:pt x="1146" y="134"/>
                    <a:pt x="1146" y="127"/>
                  </a:cubicBezTo>
                  <a:cubicBezTo>
                    <a:pt x="1130" y="119"/>
                    <a:pt x="1146" y="103"/>
                    <a:pt x="1154" y="87"/>
                  </a:cubicBezTo>
                  <a:cubicBezTo>
                    <a:pt x="1161" y="79"/>
                    <a:pt x="1161" y="63"/>
                    <a:pt x="1161" y="55"/>
                  </a:cubicBezTo>
                  <a:lnTo>
                    <a:pt x="1154" y="48"/>
                  </a:lnTo>
                  <a:cubicBezTo>
                    <a:pt x="1146" y="40"/>
                    <a:pt x="1138" y="32"/>
                    <a:pt x="1138" y="8"/>
                  </a:cubicBezTo>
                  <a:cubicBezTo>
                    <a:pt x="7" y="40"/>
                    <a:pt x="7" y="40"/>
                    <a:pt x="7" y="40"/>
                  </a:cubicBezTo>
                  <a:cubicBezTo>
                    <a:pt x="15" y="522"/>
                    <a:pt x="15" y="522"/>
                    <a:pt x="15" y="522"/>
                  </a:cubicBezTo>
                  <a:cubicBezTo>
                    <a:pt x="23" y="530"/>
                    <a:pt x="47" y="545"/>
                    <a:pt x="63" y="561"/>
                  </a:cubicBezTo>
                  <a:cubicBezTo>
                    <a:pt x="63" y="569"/>
                    <a:pt x="71" y="577"/>
                    <a:pt x="78" y="585"/>
                  </a:cubicBezTo>
                  <a:cubicBezTo>
                    <a:pt x="94" y="601"/>
                    <a:pt x="110" y="617"/>
                    <a:pt x="118" y="640"/>
                  </a:cubicBezTo>
                  <a:cubicBezTo>
                    <a:pt x="126" y="664"/>
                    <a:pt x="126" y="680"/>
                    <a:pt x="118" y="688"/>
                  </a:cubicBezTo>
                  <a:cubicBezTo>
                    <a:pt x="118" y="696"/>
                    <a:pt x="118" y="704"/>
                    <a:pt x="110" y="712"/>
                  </a:cubicBezTo>
                  <a:cubicBezTo>
                    <a:pt x="110" y="727"/>
                    <a:pt x="118" y="727"/>
                    <a:pt x="126" y="735"/>
                  </a:cubicBezTo>
                  <a:cubicBezTo>
                    <a:pt x="134" y="735"/>
                    <a:pt x="134" y="735"/>
                    <a:pt x="142" y="743"/>
                  </a:cubicBezTo>
                  <a:cubicBezTo>
                    <a:pt x="158" y="759"/>
                    <a:pt x="181" y="783"/>
                    <a:pt x="173" y="830"/>
                  </a:cubicBezTo>
                  <a:cubicBezTo>
                    <a:pt x="173" y="854"/>
                    <a:pt x="181" y="854"/>
                    <a:pt x="189" y="862"/>
                  </a:cubicBezTo>
                  <a:cubicBezTo>
                    <a:pt x="197" y="862"/>
                    <a:pt x="213" y="862"/>
                    <a:pt x="221" y="878"/>
                  </a:cubicBezTo>
                  <a:cubicBezTo>
                    <a:pt x="237" y="909"/>
                    <a:pt x="237" y="949"/>
                    <a:pt x="237" y="972"/>
                  </a:cubicBezTo>
                  <a:cubicBezTo>
                    <a:pt x="229" y="996"/>
                    <a:pt x="229" y="1012"/>
                    <a:pt x="229" y="1028"/>
                  </a:cubicBezTo>
                  <a:cubicBezTo>
                    <a:pt x="229" y="1036"/>
                    <a:pt x="229" y="1036"/>
                    <a:pt x="237" y="1036"/>
                  </a:cubicBezTo>
                  <a:cubicBezTo>
                    <a:pt x="237" y="1051"/>
                    <a:pt x="237" y="1083"/>
                    <a:pt x="213" y="1131"/>
                  </a:cubicBezTo>
                  <a:cubicBezTo>
                    <a:pt x="205" y="1154"/>
                    <a:pt x="197" y="1154"/>
                    <a:pt x="181" y="1162"/>
                  </a:cubicBezTo>
                  <a:cubicBezTo>
                    <a:pt x="181" y="1170"/>
                    <a:pt x="173" y="1170"/>
                    <a:pt x="165" y="1186"/>
                  </a:cubicBezTo>
                  <a:cubicBezTo>
                    <a:pt x="158" y="1194"/>
                    <a:pt x="158" y="1194"/>
                    <a:pt x="158" y="1194"/>
                  </a:cubicBezTo>
                  <a:cubicBezTo>
                    <a:pt x="158" y="1202"/>
                    <a:pt x="158" y="1202"/>
                    <a:pt x="165" y="1202"/>
                  </a:cubicBezTo>
                  <a:cubicBezTo>
                    <a:pt x="173" y="1202"/>
                    <a:pt x="181" y="1210"/>
                    <a:pt x="181" y="1218"/>
                  </a:cubicBezTo>
                  <a:cubicBezTo>
                    <a:pt x="189" y="1225"/>
                    <a:pt x="189" y="1241"/>
                    <a:pt x="189" y="1249"/>
                  </a:cubicBezTo>
                  <a:cubicBezTo>
                    <a:pt x="181" y="1257"/>
                    <a:pt x="181" y="1257"/>
                    <a:pt x="173" y="1257"/>
                  </a:cubicBezTo>
                  <a:cubicBezTo>
                    <a:pt x="173" y="1257"/>
                    <a:pt x="165" y="1281"/>
                    <a:pt x="158" y="1289"/>
                  </a:cubicBezTo>
                  <a:cubicBezTo>
                    <a:pt x="158" y="1297"/>
                    <a:pt x="158" y="1297"/>
                    <a:pt x="158" y="1297"/>
                  </a:cubicBezTo>
                  <a:cubicBezTo>
                    <a:pt x="158" y="1312"/>
                    <a:pt x="165" y="1320"/>
                    <a:pt x="173" y="1336"/>
                  </a:cubicBezTo>
                  <a:cubicBezTo>
                    <a:pt x="173" y="1336"/>
                    <a:pt x="173" y="1344"/>
                    <a:pt x="181" y="1344"/>
                  </a:cubicBezTo>
                  <a:cubicBezTo>
                    <a:pt x="189" y="1368"/>
                    <a:pt x="189" y="1384"/>
                    <a:pt x="189" y="1399"/>
                  </a:cubicBezTo>
                  <a:lnTo>
                    <a:pt x="189" y="1407"/>
                  </a:lnTo>
                  <a:cubicBezTo>
                    <a:pt x="189" y="1423"/>
                    <a:pt x="181" y="1423"/>
                    <a:pt x="173" y="1431"/>
                  </a:cubicBezTo>
                  <a:cubicBezTo>
                    <a:pt x="173" y="1431"/>
                    <a:pt x="165" y="1431"/>
                    <a:pt x="165" y="1439"/>
                  </a:cubicBezTo>
                  <a:cubicBezTo>
                    <a:pt x="158" y="1447"/>
                    <a:pt x="158" y="1455"/>
                    <a:pt x="158" y="1462"/>
                  </a:cubicBezTo>
                  <a:cubicBezTo>
                    <a:pt x="158" y="1478"/>
                    <a:pt x="150" y="1486"/>
                    <a:pt x="142" y="1502"/>
                  </a:cubicBezTo>
                  <a:cubicBezTo>
                    <a:pt x="118" y="1518"/>
                    <a:pt x="110" y="1534"/>
                    <a:pt x="102" y="1549"/>
                  </a:cubicBezTo>
                  <a:cubicBezTo>
                    <a:pt x="94" y="1557"/>
                    <a:pt x="102" y="1565"/>
                    <a:pt x="110" y="1573"/>
                  </a:cubicBezTo>
                  <a:lnTo>
                    <a:pt x="110" y="1573"/>
                  </a:lnTo>
                  <a:cubicBezTo>
                    <a:pt x="126" y="1581"/>
                    <a:pt x="126" y="1589"/>
                    <a:pt x="134" y="1589"/>
                  </a:cubicBezTo>
                  <a:cubicBezTo>
                    <a:pt x="134" y="1589"/>
                    <a:pt x="142" y="1589"/>
                    <a:pt x="150" y="1581"/>
                  </a:cubicBezTo>
                  <a:cubicBezTo>
                    <a:pt x="158" y="1573"/>
                    <a:pt x="181" y="1565"/>
                    <a:pt x="213" y="1565"/>
                  </a:cubicBezTo>
                  <a:cubicBezTo>
                    <a:pt x="229" y="1565"/>
                    <a:pt x="244" y="1565"/>
                    <a:pt x="253" y="1565"/>
                  </a:cubicBezTo>
                  <a:cubicBezTo>
                    <a:pt x="284" y="1565"/>
                    <a:pt x="316" y="1565"/>
                    <a:pt x="316" y="1557"/>
                  </a:cubicBezTo>
                  <a:cubicBezTo>
                    <a:pt x="324" y="1542"/>
                    <a:pt x="308" y="1518"/>
                    <a:pt x="308" y="1510"/>
                  </a:cubicBezTo>
                  <a:cubicBezTo>
                    <a:pt x="300" y="1510"/>
                    <a:pt x="300" y="1510"/>
                    <a:pt x="300" y="1510"/>
                  </a:cubicBezTo>
                  <a:cubicBezTo>
                    <a:pt x="300" y="1502"/>
                    <a:pt x="308" y="1502"/>
                    <a:pt x="308" y="1502"/>
                  </a:cubicBezTo>
                  <a:cubicBezTo>
                    <a:pt x="316" y="1502"/>
                    <a:pt x="324" y="1502"/>
                    <a:pt x="324" y="1494"/>
                  </a:cubicBezTo>
                  <a:cubicBezTo>
                    <a:pt x="324" y="1486"/>
                    <a:pt x="324" y="1478"/>
                    <a:pt x="324" y="1478"/>
                  </a:cubicBezTo>
                  <a:cubicBezTo>
                    <a:pt x="324" y="1471"/>
                    <a:pt x="324" y="1462"/>
                    <a:pt x="324" y="1455"/>
                  </a:cubicBezTo>
                  <a:cubicBezTo>
                    <a:pt x="324" y="1447"/>
                    <a:pt x="324" y="1447"/>
                    <a:pt x="324" y="1439"/>
                  </a:cubicBezTo>
                  <a:cubicBezTo>
                    <a:pt x="331" y="1431"/>
                    <a:pt x="331" y="1423"/>
                    <a:pt x="339" y="1423"/>
                  </a:cubicBezTo>
                  <a:cubicBezTo>
                    <a:pt x="347" y="1423"/>
                    <a:pt x="347" y="1423"/>
                    <a:pt x="355" y="1431"/>
                  </a:cubicBezTo>
                  <a:cubicBezTo>
                    <a:pt x="355" y="1455"/>
                    <a:pt x="363" y="1462"/>
                    <a:pt x="371" y="1471"/>
                  </a:cubicBezTo>
                  <a:cubicBezTo>
                    <a:pt x="371" y="1471"/>
                    <a:pt x="371" y="1471"/>
                    <a:pt x="379" y="1478"/>
                  </a:cubicBezTo>
                  <a:cubicBezTo>
                    <a:pt x="379" y="1478"/>
                    <a:pt x="379" y="1486"/>
                    <a:pt x="379" y="1494"/>
                  </a:cubicBezTo>
                  <a:cubicBezTo>
                    <a:pt x="371" y="1502"/>
                    <a:pt x="371" y="1502"/>
                    <a:pt x="363" y="1502"/>
                  </a:cubicBezTo>
                  <a:cubicBezTo>
                    <a:pt x="355" y="1502"/>
                    <a:pt x="355" y="1502"/>
                    <a:pt x="355" y="1502"/>
                  </a:cubicBezTo>
                  <a:cubicBezTo>
                    <a:pt x="347" y="1510"/>
                    <a:pt x="339" y="1510"/>
                    <a:pt x="339" y="1510"/>
                  </a:cubicBezTo>
                  <a:cubicBezTo>
                    <a:pt x="339" y="1510"/>
                    <a:pt x="339" y="1518"/>
                    <a:pt x="339" y="1526"/>
                  </a:cubicBezTo>
                  <a:cubicBezTo>
                    <a:pt x="347" y="1534"/>
                    <a:pt x="347" y="1542"/>
                    <a:pt x="347" y="1549"/>
                  </a:cubicBezTo>
                  <a:cubicBezTo>
                    <a:pt x="347" y="1549"/>
                    <a:pt x="347" y="1549"/>
                    <a:pt x="355" y="1549"/>
                  </a:cubicBezTo>
                  <a:cubicBezTo>
                    <a:pt x="379" y="1557"/>
                    <a:pt x="561" y="1605"/>
                    <a:pt x="592" y="1621"/>
                  </a:cubicBezTo>
                  <a:cubicBezTo>
                    <a:pt x="608" y="1637"/>
                    <a:pt x="671" y="1644"/>
                    <a:pt x="727" y="1644"/>
                  </a:cubicBezTo>
                  <a:cubicBezTo>
                    <a:pt x="782" y="1644"/>
                    <a:pt x="821" y="1637"/>
                    <a:pt x="837" y="1621"/>
                  </a:cubicBezTo>
                  <a:cubicBezTo>
                    <a:pt x="845" y="1613"/>
                    <a:pt x="845" y="1605"/>
                    <a:pt x="845" y="1597"/>
                  </a:cubicBezTo>
                  <a:cubicBezTo>
                    <a:pt x="837" y="1557"/>
                    <a:pt x="821" y="1557"/>
                    <a:pt x="821" y="1549"/>
                  </a:cubicBezTo>
                  <a:cubicBezTo>
                    <a:pt x="814" y="1549"/>
                    <a:pt x="814" y="1549"/>
                    <a:pt x="814" y="1549"/>
                  </a:cubicBezTo>
                  <a:cubicBezTo>
                    <a:pt x="814" y="1542"/>
                    <a:pt x="814" y="1542"/>
                    <a:pt x="821" y="1542"/>
                  </a:cubicBezTo>
                  <a:cubicBezTo>
                    <a:pt x="821" y="1542"/>
                    <a:pt x="830" y="1542"/>
                    <a:pt x="830" y="1534"/>
                  </a:cubicBezTo>
                  <a:cubicBezTo>
                    <a:pt x="853" y="1526"/>
                    <a:pt x="861" y="1526"/>
                    <a:pt x="869" y="1526"/>
                  </a:cubicBezTo>
                  <a:cubicBezTo>
                    <a:pt x="869" y="1526"/>
                    <a:pt x="877" y="1526"/>
                    <a:pt x="885" y="1518"/>
                  </a:cubicBezTo>
                  <a:cubicBezTo>
                    <a:pt x="893" y="1510"/>
                    <a:pt x="908" y="1502"/>
                    <a:pt x="924" y="1502"/>
                  </a:cubicBezTo>
                  <a:cubicBezTo>
                    <a:pt x="932" y="1502"/>
                    <a:pt x="940" y="1502"/>
                    <a:pt x="940" y="1518"/>
                  </a:cubicBezTo>
                  <a:cubicBezTo>
                    <a:pt x="940" y="1534"/>
                    <a:pt x="940" y="1557"/>
                    <a:pt x="948" y="1557"/>
                  </a:cubicBezTo>
                  <a:lnTo>
                    <a:pt x="956" y="1557"/>
                  </a:lnTo>
                  <a:cubicBezTo>
                    <a:pt x="964" y="1549"/>
                    <a:pt x="972" y="1542"/>
                    <a:pt x="972" y="1534"/>
                  </a:cubicBezTo>
                  <a:cubicBezTo>
                    <a:pt x="972" y="1526"/>
                    <a:pt x="980" y="1526"/>
                    <a:pt x="980" y="1526"/>
                  </a:cubicBezTo>
                  <a:cubicBezTo>
                    <a:pt x="988" y="1526"/>
                    <a:pt x="995" y="1526"/>
                    <a:pt x="1003" y="1534"/>
                  </a:cubicBezTo>
                  <a:cubicBezTo>
                    <a:pt x="1011" y="1534"/>
                    <a:pt x="1019" y="1542"/>
                    <a:pt x="1019" y="1542"/>
                  </a:cubicBezTo>
                  <a:cubicBezTo>
                    <a:pt x="1043" y="1557"/>
                    <a:pt x="1051" y="1565"/>
                    <a:pt x="1059" y="1589"/>
                  </a:cubicBezTo>
                  <a:cubicBezTo>
                    <a:pt x="1067" y="1621"/>
                    <a:pt x="1067" y="1628"/>
                    <a:pt x="1090" y="1628"/>
                  </a:cubicBezTo>
                  <a:cubicBezTo>
                    <a:pt x="1114" y="1628"/>
                    <a:pt x="1161" y="1644"/>
                    <a:pt x="1177" y="1652"/>
                  </a:cubicBezTo>
                  <a:cubicBezTo>
                    <a:pt x="1193" y="1660"/>
                    <a:pt x="1201" y="1660"/>
                    <a:pt x="1217" y="1676"/>
                  </a:cubicBezTo>
                  <a:cubicBezTo>
                    <a:pt x="1233" y="1684"/>
                    <a:pt x="1233" y="1692"/>
                    <a:pt x="1233" y="1700"/>
                  </a:cubicBezTo>
                  <a:cubicBezTo>
                    <a:pt x="1225" y="1708"/>
                    <a:pt x="1217" y="1715"/>
                    <a:pt x="1209" y="1715"/>
                  </a:cubicBezTo>
                  <a:cubicBezTo>
                    <a:pt x="1193" y="1715"/>
                    <a:pt x="1177" y="1715"/>
                    <a:pt x="1177" y="1715"/>
                  </a:cubicBezTo>
                  <a:cubicBezTo>
                    <a:pt x="1177" y="1724"/>
                    <a:pt x="1177" y="1724"/>
                    <a:pt x="1177" y="1731"/>
                  </a:cubicBezTo>
                  <a:cubicBezTo>
                    <a:pt x="1177" y="1731"/>
                    <a:pt x="1177" y="1739"/>
                    <a:pt x="1185" y="1739"/>
                  </a:cubicBezTo>
                  <a:cubicBezTo>
                    <a:pt x="1193" y="1755"/>
                    <a:pt x="1193" y="1763"/>
                    <a:pt x="1217" y="1771"/>
                  </a:cubicBezTo>
                  <a:cubicBezTo>
                    <a:pt x="1225" y="1771"/>
                    <a:pt x="1241" y="1771"/>
                    <a:pt x="1248" y="1771"/>
                  </a:cubicBezTo>
                  <a:lnTo>
                    <a:pt x="1256" y="1763"/>
                  </a:lnTo>
                  <a:cubicBezTo>
                    <a:pt x="1264" y="1763"/>
                    <a:pt x="1272" y="1771"/>
                    <a:pt x="1288" y="1771"/>
                  </a:cubicBezTo>
                  <a:cubicBezTo>
                    <a:pt x="1304" y="1779"/>
                    <a:pt x="1304" y="1779"/>
                    <a:pt x="1312" y="1787"/>
                  </a:cubicBezTo>
                  <a:cubicBezTo>
                    <a:pt x="1312" y="1795"/>
                    <a:pt x="1320" y="1795"/>
                    <a:pt x="1343" y="1802"/>
                  </a:cubicBezTo>
                  <a:cubicBezTo>
                    <a:pt x="1359" y="1802"/>
                    <a:pt x="1391" y="1810"/>
                    <a:pt x="1414" y="1810"/>
                  </a:cubicBezTo>
                  <a:cubicBezTo>
                    <a:pt x="1438" y="1810"/>
                    <a:pt x="1454" y="1802"/>
                    <a:pt x="1454" y="1795"/>
                  </a:cubicBezTo>
                  <a:cubicBezTo>
                    <a:pt x="1462" y="1787"/>
                    <a:pt x="1462" y="1771"/>
                    <a:pt x="1454" y="1763"/>
                  </a:cubicBezTo>
                  <a:cubicBezTo>
                    <a:pt x="1454" y="1747"/>
                    <a:pt x="1454" y="1739"/>
                    <a:pt x="1462" y="1731"/>
                  </a:cubicBezTo>
                  <a:cubicBezTo>
                    <a:pt x="1478" y="1715"/>
                    <a:pt x="1501" y="1715"/>
                    <a:pt x="1517" y="1715"/>
                  </a:cubicBezTo>
                  <a:cubicBezTo>
                    <a:pt x="1533" y="1715"/>
                    <a:pt x="1557" y="1715"/>
                    <a:pt x="1565" y="1724"/>
                  </a:cubicBezTo>
                  <a:cubicBezTo>
                    <a:pt x="1565" y="1731"/>
                    <a:pt x="1573" y="1739"/>
                    <a:pt x="1581" y="1739"/>
                  </a:cubicBezTo>
                  <a:lnTo>
                    <a:pt x="1588" y="1739"/>
                  </a:lnTo>
                  <a:cubicBezTo>
                    <a:pt x="1596" y="1731"/>
                    <a:pt x="1604" y="1731"/>
                    <a:pt x="1604" y="1731"/>
                  </a:cubicBezTo>
                  <a:cubicBezTo>
                    <a:pt x="1612" y="1731"/>
                    <a:pt x="1612" y="1731"/>
                    <a:pt x="1612" y="1731"/>
                  </a:cubicBezTo>
                  <a:cubicBezTo>
                    <a:pt x="1612" y="1739"/>
                    <a:pt x="1620" y="1739"/>
                    <a:pt x="1612" y="1755"/>
                  </a:cubicBezTo>
                  <a:cubicBezTo>
                    <a:pt x="1612" y="1755"/>
                    <a:pt x="1612" y="1763"/>
                    <a:pt x="1612" y="1771"/>
                  </a:cubicBezTo>
                  <a:cubicBezTo>
                    <a:pt x="1604" y="1779"/>
                    <a:pt x="1604" y="1787"/>
                    <a:pt x="1604" y="1795"/>
                  </a:cubicBezTo>
                  <a:cubicBezTo>
                    <a:pt x="1612" y="1795"/>
                    <a:pt x="1612" y="1795"/>
                    <a:pt x="1620" y="1802"/>
                  </a:cubicBezTo>
                  <a:cubicBezTo>
                    <a:pt x="1620" y="1802"/>
                    <a:pt x="1628" y="1802"/>
                    <a:pt x="1636" y="1802"/>
                  </a:cubicBezTo>
                  <a:cubicBezTo>
                    <a:pt x="1644" y="1810"/>
                    <a:pt x="1652" y="1810"/>
                    <a:pt x="1660" y="1810"/>
                  </a:cubicBezTo>
                  <a:cubicBezTo>
                    <a:pt x="1667" y="1810"/>
                    <a:pt x="1675" y="1810"/>
                    <a:pt x="1675" y="1787"/>
                  </a:cubicBezTo>
                  <a:cubicBezTo>
                    <a:pt x="1683" y="1779"/>
                    <a:pt x="1683" y="1763"/>
                    <a:pt x="1683" y="1755"/>
                  </a:cubicBezTo>
                  <a:cubicBezTo>
                    <a:pt x="1683" y="1731"/>
                    <a:pt x="1691" y="1715"/>
                    <a:pt x="1699" y="1708"/>
                  </a:cubicBezTo>
                  <a:lnTo>
                    <a:pt x="1699" y="1708"/>
                  </a:lnTo>
                  <a:cubicBezTo>
                    <a:pt x="1707" y="1692"/>
                    <a:pt x="1707" y="1692"/>
                    <a:pt x="1699" y="1668"/>
                  </a:cubicBezTo>
                  <a:cubicBezTo>
                    <a:pt x="1691" y="1652"/>
                    <a:pt x="1691" y="1652"/>
                    <a:pt x="1675" y="1644"/>
                  </a:cubicBezTo>
                  <a:cubicBezTo>
                    <a:pt x="1675" y="1644"/>
                    <a:pt x="1667" y="1637"/>
                    <a:pt x="1660" y="1637"/>
                  </a:cubicBezTo>
                  <a:cubicBezTo>
                    <a:pt x="1636" y="1621"/>
                    <a:pt x="1612" y="1597"/>
                    <a:pt x="1620" y="1589"/>
                  </a:cubicBezTo>
                  <a:cubicBezTo>
                    <a:pt x="1620" y="1581"/>
                    <a:pt x="1620" y="1581"/>
                    <a:pt x="1628" y="1581"/>
                  </a:cubicBezTo>
                  <a:cubicBezTo>
                    <a:pt x="1628" y="1581"/>
                    <a:pt x="1628" y="1581"/>
                    <a:pt x="1636" y="1581"/>
                  </a:cubicBezTo>
                  <a:cubicBezTo>
                    <a:pt x="1652" y="1581"/>
                    <a:pt x="1652" y="1589"/>
                    <a:pt x="1667" y="1589"/>
                  </a:cubicBezTo>
                  <a:cubicBezTo>
                    <a:pt x="1675" y="1597"/>
                    <a:pt x="1683" y="1597"/>
                    <a:pt x="1691" y="1605"/>
                  </a:cubicBezTo>
                  <a:cubicBezTo>
                    <a:pt x="1715" y="1605"/>
                    <a:pt x="1731" y="1613"/>
                    <a:pt x="1739" y="1613"/>
                  </a:cubicBezTo>
                  <a:cubicBezTo>
                    <a:pt x="1754" y="1621"/>
                    <a:pt x="1770" y="1621"/>
                    <a:pt x="1778" y="1628"/>
                  </a:cubicBezTo>
                  <a:cubicBezTo>
                    <a:pt x="1794" y="1637"/>
                    <a:pt x="1810" y="1652"/>
                    <a:pt x="1810" y="1660"/>
                  </a:cubicBezTo>
                  <a:cubicBezTo>
                    <a:pt x="1810" y="1668"/>
                    <a:pt x="1810" y="1668"/>
                    <a:pt x="1802" y="1676"/>
                  </a:cubicBezTo>
                  <a:cubicBezTo>
                    <a:pt x="1786" y="1676"/>
                    <a:pt x="1786" y="1676"/>
                    <a:pt x="1786" y="1676"/>
                  </a:cubicBezTo>
                  <a:cubicBezTo>
                    <a:pt x="1786" y="1676"/>
                    <a:pt x="1786" y="1684"/>
                    <a:pt x="1794" y="1684"/>
                  </a:cubicBezTo>
                  <a:cubicBezTo>
                    <a:pt x="1802" y="1684"/>
                    <a:pt x="1818" y="1684"/>
                    <a:pt x="1826" y="1684"/>
                  </a:cubicBezTo>
                  <a:cubicBezTo>
                    <a:pt x="1834" y="1684"/>
                    <a:pt x="1834" y="1676"/>
                    <a:pt x="1841" y="1676"/>
                  </a:cubicBezTo>
                  <a:cubicBezTo>
                    <a:pt x="1841" y="1676"/>
                    <a:pt x="1849" y="1684"/>
                    <a:pt x="1857" y="1684"/>
                  </a:cubicBezTo>
                  <a:cubicBezTo>
                    <a:pt x="1857" y="1692"/>
                    <a:pt x="1857" y="1700"/>
                    <a:pt x="1857" y="1700"/>
                  </a:cubicBezTo>
                  <a:cubicBezTo>
                    <a:pt x="1857" y="1708"/>
                    <a:pt x="1857" y="1715"/>
                    <a:pt x="1873" y="1715"/>
                  </a:cubicBezTo>
                  <a:cubicBezTo>
                    <a:pt x="1881" y="1724"/>
                    <a:pt x="1905" y="1715"/>
                    <a:pt x="1913" y="1708"/>
                  </a:cubicBezTo>
                  <a:cubicBezTo>
                    <a:pt x="1920" y="1708"/>
                    <a:pt x="1928" y="1708"/>
                    <a:pt x="1936" y="170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9" name="Freeform 508"/>
            <p:cNvSpPr>
              <a:spLocks noChangeArrowheads="1"/>
            </p:cNvSpPr>
            <p:nvPr/>
          </p:nvSpPr>
          <p:spPr bwMode="auto">
            <a:xfrm>
              <a:off x="12146447" y="3591604"/>
              <a:ext cx="1289534" cy="1463481"/>
            </a:xfrm>
            <a:custGeom>
              <a:avLst/>
              <a:gdLst>
                <a:gd name="T0" fmla="*/ 2055 w 2451"/>
                <a:gd name="T1" fmla="*/ 2712 h 2784"/>
                <a:gd name="T2" fmla="*/ 2055 w 2451"/>
                <a:gd name="T3" fmla="*/ 2712 h 2784"/>
                <a:gd name="T4" fmla="*/ 2023 w 2451"/>
                <a:gd name="T5" fmla="*/ 2601 h 2784"/>
                <a:gd name="T6" fmla="*/ 1936 w 2451"/>
                <a:gd name="T7" fmla="*/ 2475 h 2784"/>
                <a:gd name="T8" fmla="*/ 1778 w 2451"/>
                <a:gd name="T9" fmla="*/ 2316 h 2784"/>
                <a:gd name="T10" fmla="*/ 1691 w 2451"/>
                <a:gd name="T11" fmla="*/ 2293 h 2784"/>
                <a:gd name="T12" fmla="*/ 1659 w 2451"/>
                <a:gd name="T13" fmla="*/ 2277 h 2784"/>
                <a:gd name="T14" fmla="*/ 1596 w 2451"/>
                <a:gd name="T15" fmla="*/ 2229 h 2784"/>
                <a:gd name="T16" fmla="*/ 1509 w 2451"/>
                <a:gd name="T17" fmla="*/ 2174 h 2784"/>
                <a:gd name="T18" fmla="*/ 1470 w 2451"/>
                <a:gd name="T19" fmla="*/ 2071 h 2784"/>
                <a:gd name="T20" fmla="*/ 1494 w 2451"/>
                <a:gd name="T21" fmla="*/ 1969 h 2784"/>
                <a:gd name="T22" fmla="*/ 1494 w 2451"/>
                <a:gd name="T23" fmla="*/ 1889 h 2784"/>
                <a:gd name="T24" fmla="*/ 1485 w 2451"/>
                <a:gd name="T25" fmla="*/ 1787 h 2784"/>
                <a:gd name="T26" fmla="*/ 1438 w 2451"/>
                <a:gd name="T27" fmla="*/ 1724 h 2784"/>
                <a:gd name="T28" fmla="*/ 1485 w 2451"/>
                <a:gd name="T29" fmla="*/ 1613 h 2784"/>
                <a:gd name="T30" fmla="*/ 1612 w 2451"/>
                <a:gd name="T31" fmla="*/ 1542 h 2784"/>
                <a:gd name="T32" fmla="*/ 1612 w 2451"/>
                <a:gd name="T33" fmla="*/ 1360 h 2784"/>
                <a:gd name="T34" fmla="*/ 1604 w 2451"/>
                <a:gd name="T35" fmla="*/ 1249 h 2784"/>
                <a:gd name="T36" fmla="*/ 1675 w 2451"/>
                <a:gd name="T37" fmla="*/ 1186 h 2784"/>
                <a:gd name="T38" fmla="*/ 1691 w 2451"/>
                <a:gd name="T39" fmla="*/ 1154 h 2784"/>
                <a:gd name="T40" fmla="*/ 2071 w 2451"/>
                <a:gd name="T41" fmla="*/ 791 h 2784"/>
                <a:gd name="T42" fmla="*/ 2268 w 2451"/>
                <a:gd name="T43" fmla="*/ 672 h 2784"/>
                <a:gd name="T44" fmla="*/ 2450 w 2451"/>
                <a:gd name="T45" fmla="*/ 570 h 2784"/>
                <a:gd name="T46" fmla="*/ 2339 w 2451"/>
                <a:gd name="T47" fmla="*/ 577 h 2784"/>
                <a:gd name="T48" fmla="*/ 2268 w 2451"/>
                <a:gd name="T49" fmla="*/ 522 h 2784"/>
                <a:gd name="T50" fmla="*/ 2110 w 2451"/>
                <a:gd name="T51" fmla="*/ 546 h 2784"/>
                <a:gd name="T52" fmla="*/ 2062 w 2451"/>
                <a:gd name="T53" fmla="*/ 546 h 2784"/>
                <a:gd name="T54" fmla="*/ 2007 w 2451"/>
                <a:gd name="T55" fmla="*/ 475 h 2784"/>
                <a:gd name="T56" fmla="*/ 1865 w 2451"/>
                <a:gd name="T57" fmla="*/ 601 h 2784"/>
                <a:gd name="T58" fmla="*/ 1731 w 2451"/>
                <a:gd name="T59" fmla="*/ 538 h 2784"/>
                <a:gd name="T60" fmla="*/ 1620 w 2451"/>
                <a:gd name="T61" fmla="*/ 443 h 2784"/>
                <a:gd name="T62" fmla="*/ 1565 w 2451"/>
                <a:gd name="T63" fmla="*/ 506 h 2784"/>
                <a:gd name="T64" fmla="*/ 1501 w 2451"/>
                <a:gd name="T65" fmla="*/ 435 h 2784"/>
                <a:gd name="T66" fmla="*/ 1351 w 2451"/>
                <a:gd name="T67" fmla="*/ 332 h 2784"/>
                <a:gd name="T68" fmla="*/ 1154 w 2451"/>
                <a:gd name="T69" fmla="*/ 395 h 2784"/>
                <a:gd name="T70" fmla="*/ 1066 w 2451"/>
                <a:gd name="T71" fmla="*/ 388 h 2784"/>
                <a:gd name="T72" fmla="*/ 956 w 2451"/>
                <a:gd name="T73" fmla="*/ 356 h 2784"/>
                <a:gd name="T74" fmla="*/ 901 w 2451"/>
                <a:gd name="T75" fmla="*/ 332 h 2784"/>
                <a:gd name="T76" fmla="*/ 806 w 2451"/>
                <a:gd name="T77" fmla="*/ 301 h 2784"/>
                <a:gd name="T78" fmla="*/ 790 w 2451"/>
                <a:gd name="T79" fmla="*/ 166 h 2784"/>
                <a:gd name="T80" fmla="*/ 766 w 2451"/>
                <a:gd name="T81" fmla="*/ 48 h 2784"/>
                <a:gd name="T82" fmla="*/ 679 w 2451"/>
                <a:gd name="T83" fmla="*/ 0 h 2784"/>
                <a:gd name="T84" fmla="*/ 648 w 2451"/>
                <a:gd name="T85" fmla="*/ 119 h 2784"/>
                <a:gd name="T86" fmla="*/ 632 w 2451"/>
                <a:gd name="T87" fmla="*/ 151 h 2784"/>
                <a:gd name="T88" fmla="*/ 0 w 2451"/>
                <a:gd name="T89" fmla="*/ 182 h 2784"/>
                <a:gd name="T90" fmla="*/ 32 w 2451"/>
                <a:gd name="T91" fmla="*/ 293 h 2784"/>
                <a:gd name="T92" fmla="*/ 48 w 2451"/>
                <a:gd name="T93" fmla="*/ 372 h 2784"/>
                <a:gd name="T94" fmla="*/ 32 w 2451"/>
                <a:gd name="T95" fmla="*/ 585 h 2784"/>
                <a:gd name="T96" fmla="*/ 119 w 2451"/>
                <a:gd name="T97" fmla="*/ 830 h 2784"/>
                <a:gd name="T98" fmla="*/ 119 w 2451"/>
                <a:gd name="T99" fmla="*/ 1012 h 2784"/>
                <a:gd name="T100" fmla="*/ 127 w 2451"/>
                <a:gd name="T101" fmla="*/ 1162 h 2784"/>
                <a:gd name="T102" fmla="*/ 158 w 2451"/>
                <a:gd name="T103" fmla="*/ 1384 h 2784"/>
                <a:gd name="T104" fmla="*/ 205 w 2451"/>
                <a:gd name="T105" fmla="*/ 1439 h 2784"/>
                <a:gd name="T106" fmla="*/ 213 w 2451"/>
                <a:gd name="T107" fmla="*/ 1605 h 2784"/>
                <a:gd name="T108" fmla="*/ 158 w 2451"/>
                <a:gd name="T109" fmla="*/ 1739 h 2784"/>
                <a:gd name="T110" fmla="*/ 135 w 2451"/>
                <a:gd name="T111" fmla="*/ 1803 h 2784"/>
                <a:gd name="T112" fmla="*/ 158 w 2451"/>
                <a:gd name="T113" fmla="*/ 1858 h 2784"/>
                <a:gd name="T114" fmla="*/ 205 w 2451"/>
                <a:gd name="T115" fmla="*/ 1898 h 2784"/>
                <a:gd name="T116" fmla="*/ 260 w 2451"/>
                <a:gd name="T117" fmla="*/ 1913 h 2784"/>
                <a:gd name="T118" fmla="*/ 260 w 2451"/>
                <a:gd name="T119" fmla="*/ 2767 h 2784"/>
                <a:gd name="T120" fmla="*/ 2055 w 2451"/>
                <a:gd name="T121" fmla="*/ 2712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1" h="2784">
                  <a:moveTo>
                    <a:pt x="2055" y="2712"/>
                  </a:moveTo>
                  <a:lnTo>
                    <a:pt x="2055" y="2712"/>
                  </a:lnTo>
                  <a:cubicBezTo>
                    <a:pt x="2039" y="2680"/>
                    <a:pt x="2023" y="2641"/>
                    <a:pt x="2023" y="2601"/>
                  </a:cubicBezTo>
                  <a:cubicBezTo>
                    <a:pt x="2031" y="2538"/>
                    <a:pt x="1968" y="2475"/>
                    <a:pt x="1936" y="2475"/>
                  </a:cubicBezTo>
                  <a:cubicBezTo>
                    <a:pt x="1905" y="2467"/>
                    <a:pt x="1841" y="2380"/>
                    <a:pt x="1778" y="2316"/>
                  </a:cubicBezTo>
                  <a:cubicBezTo>
                    <a:pt x="1746" y="2285"/>
                    <a:pt x="1715" y="2293"/>
                    <a:pt x="1691" y="2293"/>
                  </a:cubicBezTo>
                  <a:cubicBezTo>
                    <a:pt x="1675" y="2293"/>
                    <a:pt x="1667" y="2293"/>
                    <a:pt x="1659" y="2277"/>
                  </a:cubicBezTo>
                  <a:cubicBezTo>
                    <a:pt x="1651" y="2238"/>
                    <a:pt x="1628" y="2253"/>
                    <a:pt x="1596" y="2229"/>
                  </a:cubicBezTo>
                  <a:cubicBezTo>
                    <a:pt x="1572" y="2214"/>
                    <a:pt x="1525" y="2214"/>
                    <a:pt x="1509" y="2174"/>
                  </a:cubicBezTo>
                  <a:cubicBezTo>
                    <a:pt x="1501" y="2143"/>
                    <a:pt x="1454" y="2143"/>
                    <a:pt x="1470" y="2071"/>
                  </a:cubicBezTo>
                  <a:cubicBezTo>
                    <a:pt x="1494" y="2008"/>
                    <a:pt x="1494" y="2016"/>
                    <a:pt x="1494" y="1969"/>
                  </a:cubicBezTo>
                  <a:cubicBezTo>
                    <a:pt x="1485" y="1929"/>
                    <a:pt x="1470" y="1921"/>
                    <a:pt x="1494" y="1889"/>
                  </a:cubicBezTo>
                  <a:cubicBezTo>
                    <a:pt x="1525" y="1866"/>
                    <a:pt x="1517" y="1811"/>
                    <a:pt x="1485" y="1787"/>
                  </a:cubicBezTo>
                  <a:cubicBezTo>
                    <a:pt x="1454" y="1771"/>
                    <a:pt x="1406" y="1771"/>
                    <a:pt x="1438" y="1724"/>
                  </a:cubicBezTo>
                  <a:cubicBezTo>
                    <a:pt x="1470" y="1668"/>
                    <a:pt x="1446" y="1652"/>
                    <a:pt x="1485" y="1613"/>
                  </a:cubicBezTo>
                  <a:cubicBezTo>
                    <a:pt x="1533" y="1581"/>
                    <a:pt x="1580" y="1597"/>
                    <a:pt x="1612" y="1542"/>
                  </a:cubicBezTo>
                  <a:cubicBezTo>
                    <a:pt x="1651" y="1487"/>
                    <a:pt x="1620" y="1399"/>
                    <a:pt x="1612" y="1360"/>
                  </a:cubicBezTo>
                  <a:cubicBezTo>
                    <a:pt x="1612" y="1321"/>
                    <a:pt x="1588" y="1257"/>
                    <a:pt x="1604" y="1249"/>
                  </a:cubicBezTo>
                  <a:cubicBezTo>
                    <a:pt x="1620" y="1249"/>
                    <a:pt x="1675" y="1186"/>
                    <a:pt x="1675" y="1186"/>
                  </a:cubicBezTo>
                  <a:cubicBezTo>
                    <a:pt x="1667" y="1178"/>
                    <a:pt x="1667" y="1178"/>
                    <a:pt x="1691" y="1154"/>
                  </a:cubicBezTo>
                  <a:cubicBezTo>
                    <a:pt x="1731" y="1131"/>
                    <a:pt x="2039" y="862"/>
                    <a:pt x="2071" y="791"/>
                  </a:cubicBezTo>
                  <a:cubicBezTo>
                    <a:pt x="2102" y="728"/>
                    <a:pt x="2205" y="696"/>
                    <a:pt x="2268" y="672"/>
                  </a:cubicBezTo>
                  <a:cubicBezTo>
                    <a:pt x="2300" y="664"/>
                    <a:pt x="2379" y="633"/>
                    <a:pt x="2450" y="570"/>
                  </a:cubicBezTo>
                  <a:cubicBezTo>
                    <a:pt x="2411" y="570"/>
                    <a:pt x="2363" y="577"/>
                    <a:pt x="2339" y="577"/>
                  </a:cubicBezTo>
                  <a:cubicBezTo>
                    <a:pt x="2316" y="577"/>
                    <a:pt x="2300" y="538"/>
                    <a:pt x="2268" y="522"/>
                  </a:cubicBezTo>
                  <a:cubicBezTo>
                    <a:pt x="2244" y="506"/>
                    <a:pt x="2142" y="538"/>
                    <a:pt x="2110" y="546"/>
                  </a:cubicBezTo>
                  <a:cubicBezTo>
                    <a:pt x="2078" y="554"/>
                    <a:pt x="2062" y="570"/>
                    <a:pt x="2062" y="546"/>
                  </a:cubicBezTo>
                  <a:cubicBezTo>
                    <a:pt x="2055" y="522"/>
                    <a:pt x="2039" y="490"/>
                    <a:pt x="2007" y="475"/>
                  </a:cubicBezTo>
                  <a:cubicBezTo>
                    <a:pt x="1976" y="451"/>
                    <a:pt x="1896" y="570"/>
                    <a:pt x="1865" y="601"/>
                  </a:cubicBezTo>
                  <a:cubicBezTo>
                    <a:pt x="1825" y="633"/>
                    <a:pt x="1754" y="577"/>
                    <a:pt x="1731" y="538"/>
                  </a:cubicBezTo>
                  <a:cubicBezTo>
                    <a:pt x="1707" y="498"/>
                    <a:pt x="1644" y="459"/>
                    <a:pt x="1620" y="443"/>
                  </a:cubicBezTo>
                  <a:cubicBezTo>
                    <a:pt x="1596" y="427"/>
                    <a:pt x="1596" y="498"/>
                    <a:pt x="1565" y="506"/>
                  </a:cubicBezTo>
                  <a:cubicBezTo>
                    <a:pt x="1533" y="514"/>
                    <a:pt x="1525" y="482"/>
                    <a:pt x="1501" y="435"/>
                  </a:cubicBezTo>
                  <a:cubicBezTo>
                    <a:pt x="1478" y="388"/>
                    <a:pt x="1422" y="364"/>
                    <a:pt x="1351" y="332"/>
                  </a:cubicBezTo>
                  <a:cubicBezTo>
                    <a:pt x="1280" y="301"/>
                    <a:pt x="1193" y="364"/>
                    <a:pt x="1154" y="395"/>
                  </a:cubicBezTo>
                  <a:cubicBezTo>
                    <a:pt x="1114" y="419"/>
                    <a:pt x="1090" y="427"/>
                    <a:pt x="1066" y="388"/>
                  </a:cubicBezTo>
                  <a:cubicBezTo>
                    <a:pt x="1043" y="356"/>
                    <a:pt x="972" y="364"/>
                    <a:pt x="956" y="356"/>
                  </a:cubicBezTo>
                  <a:cubicBezTo>
                    <a:pt x="932" y="348"/>
                    <a:pt x="956" y="309"/>
                    <a:pt x="901" y="332"/>
                  </a:cubicBezTo>
                  <a:cubicBezTo>
                    <a:pt x="845" y="356"/>
                    <a:pt x="837" y="324"/>
                    <a:pt x="806" y="301"/>
                  </a:cubicBezTo>
                  <a:cubicBezTo>
                    <a:pt x="766" y="285"/>
                    <a:pt x="806" y="182"/>
                    <a:pt x="790" y="166"/>
                  </a:cubicBezTo>
                  <a:cubicBezTo>
                    <a:pt x="782" y="151"/>
                    <a:pt x="766" y="87"/>
                    <a:pt x="766" y="48"/>
                  </a:cubicBezTo>
                  <a:cubicBezTo>
                    <a:pt x="758" y="16"/>
                    <a:pt x="719" y="0"/>
                    <a:pt x="679" y="0"/>
                  </a:cubicBezTo>
                  <a:cubicBezTo>
                    <a:pt x="640" y="0"/>
                    <a:pt x="648" y="79"/>
                    <a:pt x="648" y="119"/>
                  </a:cubicBezTo>
                  <a:cubicBezTo>
                    <a:pt x="655" y="151"/>
                    <a:pt x="632" y="151"/>
                    <a:pt x="632" y="151"/>
                  </a:cubicBezTo>
                  <a:cubicBezTo>
                    <a:pt x="426" y="166"/>
                    <a:pt x="213" y="174"/>
                    <a:pt x="0" y="182"/>
                  </a:cubicBezTo>
                  <a:cubicBezTo>
                    <a:pt x="0" y="222"/>
                    <a:pt x="16" y="277"/>
                    <a:pt x="32" y="293"/>
                  </a:cubicBezTo>
                  <a:cubicBezTo>
                    <a:pt x="56" y="324"/>
                    <a:pt x="56" y="348"/>
                    <a:pt x="48" y="372"/>
                  </a:cubicBezTo>
                  <a:cubicBezTo>
                    <a:pt x="40" y="388"/>
                    <a:pt x="0" y="490"/>
                    <a:pt x="32" y="585"/>
                  </a:cubicBezTo>
                  <a:cubicBezTo>
                    <a:pt x="63" y="680"/>
                    <a:pt x="103" y="799"/>
                    <a:pt x="119" y="830"/>
                  </a:cubicBezTo>
                  <a:cubicBezTo>
                    <a:pt x="143" y="862"/>
                    <a:pt x="127" y="941"/>
                    <a:pt x="119" y="1012"/>
                  </a:cubicBezTo>
                  <a:cubicBezTo>
                    <a:pt x="111" y="1083"/>
                    <a:pt x="127" y="1115"/>
                    <a:pt x="127" y="1162"/>
                  </a:cubicBezTo>
                  <a:cubicBezTo>
                    <a:pt x="127" y="1218"/>
                    <a:pt x="158" y="1344"/>
                    <a:pt x="158" y="1384"/>
                  </a:cubicBezTo>
                  <a:cubicBezTo>
                    <a:pt x="158" y="1415"/>
                    <a:pt x="190" y="1415"/>
                    <a:pt x="205" y="1439"/>
                  </a:cubicBezTo>
                  <a:cubicBezTo>
                    <a:pt x="221" y="1455"/>
                    <a:pt x="205" y="1558"/>
                    <a:pt x="213" y="1605"/>
                  </a:cubicBezTo>
                  <a:cubicBezTo>
                    <a:pt x="221" y="1645"/>
                    <a:pt x="182" y="1724"/>
                    <a:pt x="158" y="1739"/>
                  </a:cubicBezTo>
                  <a:cubicBezTo>
                    <a:pt x="127" y="1755"/>
                    <a:pt x="119" y="1787"/>
                    <a:pt x="135" y="1803"/>
                  </a:cubicBezTo>
                  <a:cubicBezTo>
                    <a:pt x="150" y="1818"/>
                    <a:pt x="158" y="1818"/>
                    <a:pt x="158" y="1858"/>
                  </a:cubicBezTo>
                  <a:cubicBezTo>
                    <a:pt x="158" y="1889"/>
                    <a:pt x="182" y="1898"/>
                    <a:pt x="205" y="1898"/>
                  </a:cubicBezTo>
                  <a:cubicBezTo>
                    <a:pt x="229" y="1898"/>
                    <a:pt x="260" y="1913"/>
                    <a:pt x="260" y="1913"/>
                  </a:cubicBezTo>
                  <a:cubicBezTo>
                    <a:pt x="260" y="2767"/>
                    <a:pt x="260" y="2767"/>
                    <a:pt x="260" y="2767"/>
                  </a:cubicBezTo>
                  <a:cubicBezTo>
                    <a:pt x="260" y="2767"/>
                    <a:pt x="1438" y="2783"/>
                    <a:pt x="2055" y="271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0" name="Freeform 509"/>
            <p:cNvSpPr>
              <a:spLocks noChangeArrowheads="1"/>
            </p:cNvSpPr>
            <p:nvPr/>
          </p:nvSpPr>
          <p:spPr bwMode="auto">
            <a:xfrm>
              <a:off x="12144127" y="3591604"/>
              <a:ext cx="1296493" cy="1461163"/>
            </a:xfrm>
            <a:custGeom>
              <a:avLst/>
              <a:gdLst>
                <a:gd name="T0" fmla="*/ 260 w 2467"/>
                <a:gd name="T1" fmla="*/ 2767 h 2776"/>
                <a:gd name="T2" fmla="*/ 151 w 2467"/>
                <a:gd name="T3" fmla="*/ 1818 h 2776"/>
                <a:gd name="T4" fmla="*/ 221 w 2467"/>
                <a:gd name="T5" fmla="*/ 1605 h 2776"/>
                <a:gd name="T6" fmla="*/ 166 w 2467"/>
                <a:gd name="T7" fmla="*/ 1384 h 2776"/>
                <a:gd name="T8" fmla="*/ 127 w 2467"/>
                <a:gd name="T9" fmla="*/ 1012 h 2776"/>
                <a:gd name="T10" fmla="*/ 40 w 2467"/>
                <a:gd name="T11" fmla="*/ 301 h 2776"/>
                <a:gd name="T12" fmla="*/ 640 w 2467"/>
                <a:gd name="T13" fmla="*/ 151 h 2776"/>
                <a:gd name="T14" fmla="*/ 687 w 2467"/>
                <a:gd name="T15" fmla="*/ 0 h 2776"/>
                <a:gd name="T16" fmla="*/ 814 w 2467"/>
                <a:gd name="T17" fmla="*/ 301 h 2776"/>
                <a:gd name="T18" fmla="*/ 932 w 2467"/>
                <a:gd name="T19" fmla="*/ 324 h 2776"/>
                <a:gd name="T20" fmla="*/ 1082 w 2467"/>
                <a:gd name="T21" fmla="*/ 388 h 2776"/>
                <a:gd name="T22" fmla="*/ 1320 w 2467"/>
                <a:gd name="T23" fmla="*/ 317 h 2776"/>
                <a:gd name="T24" fmla="*/ 1565 w 2467"/>
                <a:gd name="T25" fmla="*/ 506 h 2776"/>
                <a:gd name="T26" fmla="*/ 1628 w 2467"/>
                <a:gd name="T27" fmla="*/ 435 h 2776"/>
                <a:gd name="T28" fmla="*/ 1873 w 2467"/>
                <a:gd name="T29" fmla="*/ 601 h 2776"/>
                <a:gd name="T30" fmla="*/ 2070 w 2467"/>
                <a:gd name="T31" fmla="*/ 546 h 2776"/>
                <a:gd name="T32" fmla="*/ 2142 w 2467"/>
                <a:gd name="T33" fmla="*/ 538 h 2776"/>
                <a:gd name="T34" fmla="*/ 2347 w 2467"/>
                <a:gd name="T35" fmla="*/ 570 h 2776"/>
                <a:gd name="T36" fmla="*/ 2276 w 2467"/>
                <a:gd name="T37" fmla="*/ 680 h 2776"/>
                <a:gd name="T38" fmla="*/ 1707 w 2467"/>
                <a:gd name="T39" fmla="*/ 1162 h 2776"/>
                <a:gd name="T40" fmla="*/ 1683 w 2467"/>
                <a:gd name="T41" fmla="*/ 1186 h 2776"/>
                <a:gd name="T42" fmla="*/ 1628 w 2467"/>
                <a:gd name="T43" fmla="*/ 1392 h 2776"/>
                <a:gd name="T44" fmla="*/ 1470 w 2467"/>
                <a:gd name="T45" fmla="*/ 1668 h 2776"/>
                <a:gd name="T46" fmla="*/ 1493 w 2467"/>
                <a:gd name="T47" fmla="*/ 1787 h 2776"/>
                <a:gd name="T48" fmla="*/ 1502 w 2467"/>
                <a:gd name="T49" fmla="*/ 1969 h 2776"/>
                <a:gd name="T50" fmla="*/ 1525 w 2467"/>
                <a:gd name="T51" fmla="*/ 2174 h 2776"/>
                <a:gd name="T52" fmla="*/ 1675 w 2467"/>
                <a:gd name="T53" fmla="*/ 2277 h 2776"/>
                <a:gd name="T54" fmla="*/ 1786 w 2467"/>
                <a:gd name="T55" fmla="*/ 2316 h 2776"/>
                <a:gd name="T56" fmla="*/ 2063 w 2467"/>
                <a:gd name="T57" fmla="*/ 2712 h 2776"/>
                <a:gd name="T58" fmla="*/ 268 w 2467"/>
                <a:gd name="T59" fmla="*/ 2759 h 2776"/>
                <a:gd name="T60" fmla="*/ 2031 w 2467"/>
                <a:gd name="T61" fmla="*/ 2601 h 2776"/>
                <a:gd name="T62" fmla="*/ 1715 w 2467"/>
                <a:gd name="T63" fmla="*/ 2293 h 2776"/>
                <a:gd name="T64" fmla="*/ 1628 w 2467"/>
                <a:gd name="T65" fmla="*/ 2245 h 2776"/>
                <a:gd name="T66" fmla="*/ 1493 w 2467"/>
                <a:gd name="T67" fmla="*/ 2151 h 2776"/>
                <a:gd name="T68" fmla="*/ 1486 w 2467"/>
                <a:gd name="T69" fmla="*/ 1937 h 2776"/>
                <a:gd name="T70" fmla="*/ 1462 w 2467"/>
                <a:gd name="T71" fmla="*/ 1779 h 2776"/>
                <a:gd name="T72" fmla="*/ 1493 w 2467"/>
                <a:gd name="T73" fmla="*/ 1613 h 2776"/>
                <a:gd name="T74" fmla="*/ 1620 w 2467"/>
                <a:gd name="T75" fmla="*/ 1360 h 2776"/>
                <a:gd name="T76" fmla="*/ 1699 w 2467"/>
                <a:gd name="T77" fmla="*/ 1154 h 2776"/>
                <a:gd name="T78" fmla="*/ 2276 w 2467"/>
                <a:gd name="T79" fmla="*/ 672 h 2776"/>
                <a:gd name="T80" fmla="*/ 2276 w 2467"/>
                <a:gd name="T81" fmla="*/ 530 h 2776"/>
                <a:gd name="T82" fmla="*/ 2094 w 2467"/>
                <a:gd name="T83" fmla="*/ 554 h 2776"/>
                <a:gd name="T84" fmla="*/ 2007 w 2467"/>
                <a:gd name="T85" fmla="*/ 475 h 2776"/>
                <a:gd name="T86" fmla="*/ 1739 w 2467"/>
                <a:gd name="T87" fmla="*/ 538 h 2776"/>
                <a:gd name="T88" fmla="*/ 1604 w 2467"/>
                <a:gd name="T89" fmla="*/ 467 h 2776"/>
                <a:gd name="T90" fmla="*/ 1502 w 2467"/>
                <a:gd name="T91" fmla="*/ 435 h 2776"/>
                <a:gd name="T92" fmla="*/ 1162 w 2467"/>
                <a:gd name="T93" fmla="*/ 395 h 2776"/>
                <a:gd name="T94" fmla="*/ 964 w 2467"/>
                <a:gd name="T95" fmla="*/ 356 h 2776"/>
                <a:gd name="T96" fmla="*/ 877 w 2467"/>
                <a:gd name="T97" fmla="*/ 348 h 2776"/>
                <a:gd name="T98" fmla="*/ 798 w 2467"/>
                <a:gd name="T99" fmla="*/ 166 h 2776"/>
                <a:gd name="T100" fmla="*/ 663 w 2467"/>
                <a:gd name="T101" fmla="*/ 119 h 2776"/>
                <a:gd name="T102" fmla="*/ 40 w 2467"/>
                <a:gd name="T103" fmla="*/ 293 h 2776"/>
                <a:gd name="T104" fmla="*/ 135 w 2467"/>
                <a:gd name="T105" fmla="*/ 1012 h 2776"/>
                <a:gd name="T106" fmla="*/ 174 w 2467"/>
                <a:gd name="T107" fmla="*/ 1384 h 2776"/>
                <a:gd name="T108" fmla="*/ 229 w 2467"/>
                <a:gd name="T109" fmla="*/ 1597 h 2776"/>
                <a:gd name="T110" fmla="*/ 158 w 2467"/>
                <a:gd name="T111" fmla="*/ 1811 h 2776"/>
                <a:gd name="T112" fmla="*/ 268 w 2467"/>
                <a:gd name="T113" fmla="*/ 1913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7" h="2776">
                  <a:moveTo>
                    <a:pt x="553" y="2775"/>
                  </a:moveTo>
                  <a:lnTo>
                    <a:pt x="553" y="2775"/>
                  </a:lnTo>
                  <a:cubicBezTo>
                    <a:pt x="379" y="2775"/>
                    <a:pt x="268" y="2767"/>
                    <a:pt x="268" y="2767"/>
                  </a:cubicBezTo>
                  <a:cubicBezTo>
                    <a:pt x="260" y="2767"/>
                    <a:pt x="260" y="2767"/>
                    <a:pt x="260" y="2767"/>
                  </a:cubicBezTo>
                  <a:cubicBezTo>
                    <a:pt x="260" y="1913"/>
                    <a:pt x="260" y="1913"/>
                    <a:pt x="260" y="1913"/>
                  </a:cubicBezTo>
                  <a:cubicBezTo>
                    <a:pt x="252" y="1913"/>
                    <a:pt x="229" y="1898"/>
                    <a:pt x="213" y="1898"/>
                  </a:cubicBezTo>
                  <a:cubicBezTo>
                    <a:pt x="190" y="1898"/>
                    <a:pt x="166" y="1889"/>
                    <a:pt x="166" y="1858"/>
                  </a:cubicBezTo>
                  <a:cubicBezTo>
                    <a:pt x="166" y="1834"/>
                    <a:pt x="158" y="1826"/>
                    <a:pt x="151" y="1818"/>
                  </a:cubicBezTo>
                  <a:lnTo>
                    <a:pt x="143" y="1811"/>
                  </a:lnTo>
                  <a:cubicBezTo>
                    <a:pt x="135" y="1795"/>
                    <a:pt x="135" y="1787"/>
                    <a:pt x="135" y="1771"/>
                  </a:cubicBezTo>
                  <a:cubicBezTo>
                    <a:pt x="135" y="1763"/>
                    <a:pt x="151" y="1747"/>
                    <a:pt x="158" y="1739"/>
                  </a:cubicBezTo>
                  <a:cubicBezTo>
                    <a:pt x="190" y="1724"/>
                    <a:pt x="229" y="1645"/>
                    <a:pt x="221" y="1605"/>
                  </a:cubicBezTo>
                  <a:cubicBezTo>
                    <a:pt x="213" y="1581"/>
                    <a:pt x="213" y="1550"/>
                    <a:pt x="221" y="1526"/>
                  </a:cubicBezTo>
                  <a:cubicBezTo>
                    <a:pt x="221" y="1487"/>
                    <a:pt x="221" y="1447"/>
                    <a:pt x="213" y="1439"/>
                  </a:cubicBezTo>
                  <a:cubicBezTo>
                    <a:pt x="205" y="1431"/>
                    <a:pt x="198" y="1431"/>
                    <a:pt x="198" y="1423"/>
                  </a:cubicBezTo>
                  <a:cubicBezTo>
                    <a:pt x="182" y="1415"/>
                    <a:pt x="166" y="1407"/>
                    <a:pt x="166" y="1384"/>
                  </a:cubicBezTo>
                  <a:cubicBezTo>
                    <a:pt x="166" y="1360"/>
                    <a:pt x="158" y="1328"/>
                    <a:pt x="151" y="1289"/>
                  </a:cubicBezTo>
                  <a:cubicBezTo>
                    <a:pt x="143" y="1241"/>
                    <a:pt x="135" y="1194"/>
                    <a:pt x="135" y="1162"/>
                  </a:cubicBezTo>
                  <a:cubicBezTo>
                    <a:pt x="135" y="1147"/>
                    <a:pt x="135" y="1131"/>
                    <a:pt x="127" y="1115"/>
                  </a:cubicBezTo>
                  <a:cubicBezTo>
                    <a:pt x="127" y="1083"/>
                    <a:pt x="119" y="1060"/>
                    <a:pt x="127" y="1012"/>
                  </a:cubicBezTo>
                  <a:cubicBezTo>
                    <a:pt x="135" y="949"/>
                    <a:pt x="143" y="862"/>
                    <a:pt x="127" y="830"/>
                  </a:cubicBezTo>
                  <a:cubicBezTo>
                    <a:pt x="111" y="799"/>
                    <a:pt x="64" y="672"/>
                    <a:pt x="40" y="585"/>
                  </a:cubicBezTo>
                  <a:cubicBezTo>
                    <a:pt x="0" y="482"/>
                    <a:pt x="48" y="372"/>
                    <a:pt x="48" y="364"/>
                  </a:cubicBezTo>
                  <a:cubicBezTo>
                    <a:pt x="64" y="340"/>
                    <a:pt x="56" y="317"/>
                    <a:pt x="40" y="301"/>
                  </a:cubicBezTo>
                  <a:cubicBezTo>
                    <a:pt x="24" y="277"/>
                    <a:pt x="8" y="222"/>
                    <a:pt x="8" y="182"/>
                  </a:cubicBezTo>
                  <a:cubicBezTo>
                    <a:pt x="8" y="174"/>
                    <a:pt x="8" y="174"/>
                    <a:pt x="8" y="174"/>
                  </a:cubicBezTo>
                  <a:lnTo>
                    <a:pt x="8" y="174"/>
                  </a:lnTo>
                  <a:cubicBezTo>
                    <a:pt x="229" y="174"/>
                    <a:pt x="442" y="158"/>
                    <a:pt x="640" y="151"/>
                  </a:cubicBezTo>
                  <a:cubicBezTo>
                    <a:pt x="640" y="151"/>
                    <a:pt x="648" y="151"/>
                    <a:pt x="648" y="142"/>
                  </a:cubicBezTo>
                  <a:cubicBezTo>
                    <a:pt x="656" y="142"/>
                    <a:pt x="656" y="135"/>
                    <a:pt x="656" y="119"/>
                  </a:cubicBezTo>
                  <a:cubicBezTo>
                    <a:pt x="648" y="64"/>
                    <a:pt x="648" y="24"/>
                    <a:pt x="663" y="8"/>
                  </a:cubicBezTo>
                  <a:cubicBezTo>
                    <a:pt x="671" y="0"/>
                    <a:pt x="679" y="0"/>
                    <a:pt x="687" y="0"/>
                  </a:cubicBezTo>
                  <a:cubicBezTo>
                    <a:pt x="743" y="0"/>
                    <a:pt x="774" y="16"/>
                    <a:pt x="774" y="48"/>
                  </a:cubicBezTo>
                  <a:cubicBezTo>
                    <a:pt x="782" y="95"/>
                    <a:pt x="790" y="151"/>
                    <a:pt x="806" y="166"/>
                  </a:cubicBezTo>
                  <a:cubicBezTo>
                    <a:pt x="814" y="174"/>
                    <a:pt x="806" y="190"/>
                    <a:pt x="806" y="214"/>
                  </a:cubicBezTo>
                  <a:cubicBezTo>
                    <a:pt x="798" y="245"/>
                    <a:pt x="790" y="285"/>
                    <a:pt x="814" y="301"/>
                  </a:cubicBezTo>
                  <a:cubicBezTo>
                    <a:pt x="822" y="301"/>
                    <a:pt x="829" y="309"/>
                    <a:pt x="837" y="317"/>
                  </a:cubicBezTo>
                  <a:cubicBezTo>
                    <a:pt x="853" y="324"/>
                    <a:pt x="861" y="340"/>
                    <a:pt x="877" y="340"/>
                  </a:cubicBezTo>
                  <a:cubicBezTo>
                    <a:pt x="885" y="340"/>
                    <a:pt x="893" y="332"/>
                    <a:pt x="909" y="332"/>
                  </a:cubicBezTo>
                  <a:cubicBezTo>
                    <a:pt x="916" y="324"/>
                    <a:pt x="924" y="324"/>
                    <a:pt x="932" y="324"/>
                  </a:cubicBezTo>
                  <a:cubicBezTo>
                    <a:pt x="948" y="324"/>
                    <a:pt x="956" y="332"/>
                    <a:pt x="956" y="340"/>
                  </a:cubicBezTo>
                  <a:cubicBezTo>
                    <a:pt x="956" y="348"/>
                    <a:pt x="956" y="348"/>
                    <a:pt x="964" y="348"/>
                  </a:cubicBezTo>
                  <a:cubicBezTo>
                    <a:pt x="972" y="356"/>
                    <a:pt x="980" y="356"/>
                    <a:pt x="987" y="356"/>
                  </a:cubicBezTo>
                  <a:cubicBezTo>
                    <a:pt x="1019" y="356"/>
                    <a:pt x="1067" y="356"/>
                    <a:pt x="1082" y="388"/>
                  </a:cubicBezTo>
                  <a:cubicBezTo>
                    <a:pt x="1090" y="404"/>
                    <a:pt x="1098" y="411"/>
                    <a:pt x="1114" y="411"/>
                  </a:cubicBezTo>
                  <a:cubicBezTo>
                    <a:pt x="1122" y="411"/>
                    <a:pt x="1138" y="404"/>
                    <a:pt x="1162" y="388"/>
                  </a:cubicBezTo>
                  <a:cubicBezTo>
                    <a:pt x="1169" y="388"/>
                    <a:pt x="1177" y="380"/>
                    <a:pt x="1185" y="372"/>
                  </a:cubicBezTo>
                  <a:cubicBezTo>
                    <a:pt x="1217" y="348"/>
                    <a:pt x="1264" y="317"/>
                    <a:pt x="1320" y="317"/>
                  </a:cubicBezTo>
                  <a:cubicBezTo>
                    <a:pt x="1335" y="317"/>
                    <a:pt x="1351" y="317"/>
                    <a:pt x="1359" y="324"/>
                  </a:cubicBezTo>
                  <a:cubicBezTo>
                    <a:pt x="1430" y="356"/>
                    <a:pt x="1486" y="388"/>
                    <a:pt x="1509" y="435"/>
                  </a:cubicBezTo>
                  <a:cubicBezTo>
                    <a:pt x="1517" y="443"/>
                    <a:pt x="1517" y="443"/>
                    <a:pt x="1517" y="451"/>
                  </a:cubicBezTo>
                  <a:cubicBezTo>
                    <a:pt x="1533" y="482"/>
                    <a:pt x="1541" y="506"/>
                    <a:pt x="1565" y="506"/>
                  </a:cubicBezTo>
                  <a:cubicBezTo>
                    <a:pt x="1565" y="506"/>
                    <a:pt x="1573" y="506"/>
                    <a:pt x="1573" y="498"/>
                  </a:cubicBezTo>
                  <a:cubicBezTo>
                    <a:pt x="1588" y="498"/>
                    <a:pt x="1596" y="482"/>
                    <a:pt x="1604" y="459"/>
                  </a:cubicBezTo>
                  <a:cubicBezTo>
                    <a:pt x="1604" y="451"/>
                    <a:pt x="1612" y="435"/>
                    <a:pt x="1620" y="435"/>
                  </a:cubicBezTo>
                  <a:cubicBezTo>
                    <a:pt x="1628" y="435"/>
                    <a:pt x="1628" y="435"/>
                    <a:pt x="1628" y="435"/>
                  </a:cubicBezTo>
                  <a:cubicBezTo>
                    <a:pt x="1636" y="443"/>
                    <a:pt x="1636" y="443"/>
                    <a:pt x="1644" y="443"/>
                  </a:cubicBezTo>
                  <a:cubicBezTo>
                    <a:pt x="1667" y="467"/>
                    <a:pt x="1723" y="498"/>
                    <a:pt x="1746" y="538"/>
                  </a:cubicBezTo>
                  <a:cubicBezTo>
                    <a:pt x="1762" y="562"/>
                    <a:pt x="1810" y="609"/>
                    <a:pt x="1849" y="609"/>
                  </a:cubicBezTo>
                  <a:cubicBezTo>
                    <a:pt x="1857" y="609"/>
                    <a:pt x="1865" y="601"/>
                    <a:pt x="1873" y="601"/>
                  </a:cubicBezTo>
                  <a:cubicBezTo>
                    <a:pt x="1881" y="593"/>
                    <a:pt x="1897" y="570"/>
                    <a:pt x="1913" y="546"/>
                  </a:cubicBezTo>
                  <a:cubicBezTo>
                    <a:pt x="1952" y="506"/>
                    <a:pt x="1984" y="467"/>
                    <a:pt x="2007" y="467"/>
                  </a:cubicBezTo>
                  <a:cubicBezTo>
                    <a:pt x="2015" y="467"/>
                    <a:pt x="2015" y="467"/>
                    <a:pt x="2015" y="467"/>
                  </a:cubicBezTo>
                  <a:cubicBezTo>
                    <a:pt x="2055" y="490"/>
                    <a:pt x="2070" y="522"/>
                    <a:pt x="2070" y="546"/>
                  </a:cubicBezTo>
                  <a:cubicBezTo>
                    <a:pt x="2070" y="554"/>
                    <a:pt x="2079" y="554"/>
                    <a:pt x="2079" y="554"/>
                  </a:cubicBezTo>
                  <a:cubicBezTo>
                    <a:pt x="2079" y="554"/>
                    <a:pt x="2086" y="554"/>
                    <a:pt x="2094" y="546"/>
                  </a:cubicBezTo>
                  <a:cubicBezTo>
                    <a:pt x="2102" y="546"/>
                    <a:pt x="2110" y="546"/>
                    <a:pt x="2118" y="546"/>
                  </a:cubicBezTo>
                  <a:cubicBezTo>
                    <a:pt x="2118" y="538"/>
                    <a:pt x="2126" y="538"/>
                    <a:pt x="2142" y="538"/>
                  </a:cubicBezTo>
                  <a:cubicBezTo>
                    <a:pt x="2173" y="530"/>
                    <a:pt x="2221" y="514"/>
                    <a:pt x="2252" y="514"/>
                  </a:cubicBezTo>
                  <a:cubicBezTo>
                    <a:pt x="2260" y="514"/>
                    <a:pt x="2268" y="514"/>
                    <a:pt x="2276" y="522"/>
                  </a:cubicBezTo>
                  <a:cubicBezTo>
                    <a:pt x="2292" y="530"/>
                    <a:pt x="2300" y="538"/>
                    <a:pt x="2308" y="546"/>
                  </a:cubicBezTo>
                  <a:cubicBezTo>
                    <a:pt x="2324" y="562"/>
                    <a:pt x="2332" y="570"/>
                    <a:pt x="2347" y="570"/>
                  </a:cubicBezTo>
                  <a:cubicBezTo>
                    <a:pt x="2371" y="570"/>
                    <a:pt x="2419" y="570"/>
                    <a:pt x="2450" y="570"/>
                  </a:cubicBezTo>
                  <a:cubicBezTo>
                    <a:pt x="2466" y="570"/>
                    <a:pt x="2466" y="570"/>
                    <a:pt x="2466" y="570"/>
                  </a:cubicBezTo>
                  <a:cubicBezTo>
                    <a:pt x="2458" y="570"/>
                    <a:pt x="2458" y="570"/>
                    <a:pt x="2458" y="570"/>
                  </a:cubicBezTo>
                  <a:cubicBezTo>
                    <a:pt x="2387" y="641"/>
                    <a:pt x="2308" y="664"/>
                    <a:pt x="2276" y="680"/>
                  </a:cubicBezTo>
                  <a:cubicBezTo>
                    <a:pt x="2260" y="680"/>
                    <a:pt x="2260" y="680"/>
                    <a:pt x="2260" y="680"/>
                  </a:cubicBezTo>
                  <a:cubicBezTo>
                    <a:pt x="2205" y="704"/>
                    <a:pt x="2110" y="735"/>
                    <a:pt x="2079" y="799"/>
                  </a:cubicBezTo>
                  <a:cubicBezTo>
                    <a:pt x="2055" y="854"/>
                    <a:pt x="1841" y="1044"/>
                    <a:pt x="1707" y="1154"/>
                  </a:cubicBezTo>
                  <a:cubicBezTo>
                    <a:pt x="1707" y="1162"/>
                    <a:pt x="1707" y="1162"/>
                    <a:pt x="1707" y="1162"/>
                  </a:cubicBezTo>
                  <a:cubicBezTo>
                    <a:pt x="1699" y="1170"/>
                    <a:pt x="1683" y="1178"/>
                    <a:pt x="1683" y="1178"/>
                  </a:cubicBezTo>
                  <a:lnTo>
                    <a:pt x="1683" y="1178"/>
                  </a:lnTo>
                  <a:cubicBezTo>
                    <a:pt x="1683" y="1186"/>
                    <a:pt x="1683" y="1186"/>
                    <a:pt x="1683" y="1186"/>
                  </a:cubicBezTo>
                  <a:lnTo>
                    <a:pt x="1683" y="1186"/>
                  </a:lnTo>
                  <a:cubicBezTo>
                    <a:pt x="1675" y="1194"/>
                    <a:pt x="1628" y="1249"/>
                    <a:pt x="1612" y="1257"/>
                  </a:cubicBezTo>
                  <a:cubicBezTo>
                    <a:pt x="1604" y="1257"/>
                    <a:pt x="1612" y="1297"/>
                    <a:pt x="1620" y="1321"/>
                  </a:cubicBezTo>
                  <a:cubicBezTo>
                    <a:pt x="1620" y="1336"/>
                    <a:pt x="1620" y="1344"/>
                    <a:pt x="1628" y="1360"/>
                  </a:cubicBezTo>
                  <a:cubicBezTo>
                    <a:pt x="1628" y="1368"/>
                    <a:pt x="1628" y="1376"/>
                    <a:pt x="1628" y="1392"/>
                  </a:cubicBezTo>
                  <a:cubicBezTo>
                    <a:pt x="1636" y="1431"/>
                    <a:pt x="1652" y="1502"/>
                    <a:pt x="1620" y="1542"/>
                  </a:cubicBezTo>
                  <a:cubicBezTo>
                    <a:pt x="1604" y="1574"/>
                    <a:pt x="1580" y="1581"/>
                    <a:pt x="1557" y="1589"/>
                  </a:cubicBezTo>
                  <a:cubicBezTo>
                    <a:pt x="1533" y="1597"/>
                    <a:pt x="1517" y="1605"/>
                    <a:pt x="1502" y="1621"/>
                  </a:cubicBezTo>
                  <a:cubicBezTo>
                    <a:pt x="1478" y="1637"/>
                    <a:pt x="1470" y="1652"/>
                    <a:pt x="1470" y="1668"/>
                  </a:cubicBezTo>
                  <a:cubicBezTo>
                    <a:pt x="1470" y="1684"/>
                    <a:pt x="1462" y="1700"/>
                    <a:pt x="1446" y="1724"/>
                  </a:cubicBezTo>
                  <a:cubicBezTo>
                    <a:pt x="1438" y="1739"/>
                    <a:pt x="1438" y="1747"/>
                    <a:pt x="1438" y="1755"/>
                  </a:cubicBezTo>
                  <a:cubicBezTo>
                    <a:pt x="1446" y="1763"/>
                    <a:pt x="1454" y="1771"/>
                    <a:pt x="1470" y="1771"/>
                  </a:cubicBezTo>
                  <a:cubicBezTo>
                    <a:pt x="1478" y="1779"/>
                    <a:pt x="1486" y="1779"/>
                    <a:pt x="1493" y="1787"/>
                  </a:cubicBezTo>
                  <a:cubicBezTo>
                    <a:pt x="1517" y="1795"/>
                    <a:pt x="1525" y="1818"/>
                    <a:pt x="1525" y="1842"/>
                  </a:cubicBezTo>
                  <a:cubicBezTo>
                    <a:pt x="1525" y="1866"/>
                    <a:pt x="1517" y="1882"/>
                    <a:pt x="1509" y="1898"/>
                  </a:cubicBezTo>
                  <a:cubicBezTo>
                    <a:pt x="1486" y="1913"/>
                    <a:pt x="1493" y="1921"/>
                    <a:pt x="1493" y="1937"/>
                  </a:cubicBezTo>
                  <a:cubicBezTo>
                    <a:pt x="1502" y="1945"/>
                    <a:pt x="1502" y="1961"/>
                    <a:pt x="1502" y="1969"/>
                  </a:cubicBezTo>
                  <a:cubicBezTo>
                    <a:pt x="1509" y="2008"/>
                    <a:pt x="1509" y="2008"/>
                    <a:pt x="1493" y="2048"/>
                  </a:cubicBezTo>
                  <a:cubicBezTo>
                    <a:pt x="1493" y="2056"/>
                    <a:pt x="1486" y="2064"/>
                    <a:pt x="1486" y="2071"/>
                  </a:cubicBezTo>
                  <a:cubicBezTo>
                    <a:pt x="1470" y="2119"/>
                    <a:pt x="1486" y="2127"/>
                    <a:pt x="1502" y="2143"/>
                  </a:cubicBezTo>
                  <a:cubicBezTo>
                    <a:pt x="1509" y="2151"/>
                    <a:pt x="1517" y="2166"/>
                    <a:pt x="1525" y="2174"/>
                  </a:cubicBezTo>
                  <a:cubicBezTo>
                    <a:pt x="1533" y="2198"/>
                    <a:pt x="1557" y="2206"/>
                    <a:pt x="1580" y="2214"/>
                  </a:cubicBezTo>
                  <a:cubicBezTo>
                    <a:pt x="1588" y="2222"/>
                    <a:pt x="1596" y="2222"/>
                    <a:pt x="1604" y="2229"/>
                  </a:cubicBezTo>
                  <a:cubicBezTo>
                    <a:pt x="1620" y="2238"/>
                    <a:pt x="1628" y="2238"/>
                    <a:pt x="1636" y="2238"/>
                  </a:cubicBezTo>
                  <a:cubicBezTo>
                    <a:pt x="1652" y="2245"/>
                    <a:pt x="1667" y="2245"/>
                    <a:pt x="1675" y="2277"/>
                  </a:cubicBezTo>
                  <a:cubicBezTo>
                    <a:pt x="1675" y="2285"/>
                    <a:pt x="1683" y="2285"/>
                    <a:pt x="1691" y="2285"/>
                  </a:cubicBezTo>
                  <a:lnTo>
                    <a:pt x="1699" y="2285"/>
                  </a:lnTo>
                  <a:cubicBezTo>
                    <a:pt x="1707" y="2285"/>
                    <a:pt x="1715" y="2285"/>
                    <a:pt x="1715" y="2285"/>
                  </a:cubicBezTo>
                  <a:cubicBezTo>
                    <a:pt x="1731" y="2285"/>
                    <a:pt x="1762" y="2293"/>
                    <a:pt x="1786" y="2316"/>
                  </a:cubicBezTo>
                  <a:cubicBezTo>
                    <a:pt x="1810" y="2340"/>
                    <a:pt x="1833" y="2364"/>
                    <a:pt x="1857" y="2388"/>
                  </a:cubicBezTo>
                  <a:cubicBezTo>
                    <a:pt x="1897" y="2427"/>
                    <a:pt x="1928" y="2467"/>
                    <a:pt x="1944" y="2467"/>
                  </a:cubicBezTo>
                  <a:cubicBezTo>
                    <a:pt x="1984" y="2475"/>
                    <a:pt x="2039" y="2538"/>
                    <a:pt x="2039" y="2601"/>
                  </a:cubicBezTo>
                  <a:cubicBezTo>
                    <a:pt x="2031" y="2641"/>
                    <a:pt x="2047" y="2680"/>
                    <a:pt x="2063" y="2712"/>
                  </a:cubicBezTo>
                  <a:lnTo>
                    <a:pt x="2063" y="2712"/>
                  </a:lnTo>
                  <a:cubicBezTo>
                    <a:pt x="2063" y="2720"/>
                    <a:pt x="2063" y="2720"/>
                    <a:pt x="2063" y="2720"/>
                  </a:cubicBezTo>
                  <a:cubicBezTo>
                    <a:pt x="1636" y="2767"/>
                    <a:pt x="932" y="2775"/>
                    <a:pt x="553" y="2775"/>
                  </a:cubicBezTo>
                  <a:lnTo>
                    <a:pt x="268" y="2759"/>
                  </a:lnTo>
                  <a:lnTo>
                    <a:pt x="268" y="2759"/>
                  </a:lnTo>
                  <a:cubicBezTo>
                    <a:pt x="292" y="2767"/>
                    <a:pt x="394" y="2767"/>
                    <a:pt x="553" y="2767"/>
                  </a:cubicBezTo>
                  <a:cubicBezTo>
                    <a:pt x="932" y="2767"/>
                    <a:pt x="1628" y="2759"/>
                    <a:pt x="2055" y="2712"/>
                  </a:cubicBezTo>
                  <a:cubicBezTo>
                    <a:pt x="2039" y="2672"/>
                    <a:pt x="2023" y="2641"/>
                    <a:pt x="2031" y="2601"/>
                  </a:cubicBezTo>
                  <a:cubicBezTo>
                    <a:pt x="2031" y="2546"/>
                    <a:pt x="1976" y="2482"/>
                    <a:pt x="1944" y="2475"/>
                  </a:cubicBezTo>
                  <a:cubicBezTo>
                    <a:pt x="1928" y="2475"/>
                    <a:pt x="1889" y="2435"/>
                    <a:pt x="1849" y="2396"/>
                  </a:cubicBezTo>
                  <a:cubicBezTo>
                    <a:pt x="1826" y="2372"/>
                    <a:pt x="1802" y="2340"/>
                    <a:pt x="1786" y="2324"/>
                  </a:cubicBezTo>
                  <a:cubicBezTo>
                    <a:pt x="1754" y="2301"/>
                    <a:pt x="1731" y="2293"/>
                    <a:pt x="1715" y="2293"/>
                  </a:cubicBezTo>
                  <a:cubicBezTo>
                    <a:pt x="1715" y="2293"/>
                    <a:pt x="1707" y="2293"/>
                    <a:pt x="1699" y="2293"/>
                  </a:cubicBezTo>
                  <a:lnTo>
                    <a:pt x="1691" y="2293"/>
                  </a:lnTo>
                  <a:cubicBezTo>
                    <a:pt x="1683" y="2293"/>
                    <a:pt x="1667" y="2293"/>
                    <a:pt x="1667" y="2277"/>
                  </a:cubicBezTo>
                  <a:cubicBezTo>
                    <a:pt x="1659" y="2253"/>
                    <a:pt x="1652" y="2253"/>
                    <a:pt x="1628" y="2245"/>
                  </a:cubicBezTo>
                  <a:cubicBezTo>
                    <a:pt x="1620" y="2245"/>
                    <a:pt x="1612" y="2245"/>
                    <a:pt x="1604" y="2238"/>
                  </a:cubicBezTo>
                  <a:cubicBezTo>
                    <a:pt x="1596" y="2229"/>
                    <a:pt x="1588" y="2229"/>
                    <a:pt x="1573" y="2222"/>
                  </a:cubicBezTo>
                  <a:cubicBezTo>
                    <a:pt x="1549" y="2214"/>
                    <a:pt x="1525" y="2206"/>
                    <a:pt x="1517" y="2182"/>
                  </a:cubicBezTo>
                  <a:cubicBezTo>
                    <a:pt x="1509" y="2166"/>
                    <a:pt x="1502" y="2158"/>
                    <a:pt x="1493" y="2151"/>
                  </a:cubicBezTo>
                  <a:cubicBezTo>
                    <a:pt x="1478" y="2135"/>
                    <a:pt x="1462" y="2119"/>
                    <a:pt x="1478" y="2071"/>
                  </a:cubicBezTo>
                  <a:cubicBezTo>
                    <a:pt x="1478" y="2064"/>
                    <a:pt x="1486" y="2048"/>
                    <a:pt x="1486" y="2040"/>
                  </a:cubicBezTo>
                  <a:cubicBezTo>
                    <a:pt x="1502" y="2008"/>
                    <a:pt x="1502" y="2008"/>
                    <a:pt x="1493" y="1969"/>
                  </a:cubicBezTo>
                  <a:cubicBezTo>
                    <a:pt x="1493" y="1961"/>
                    <a:pt x="1493" y="1953"/>
                    <a:pt x="1486" y="1937"/>
                  </a:cubicBezTo>
                  <a:cubicBezTo>
                    <a:pt x="1486" y="1921"/>
                    <a:pt x="1478" y="1905"/>
                    <a:pt x="1502" y="1889"/>
                  </a:cubicBezTo>
                  <a:cubicBezTo>
                    <a:pt x="1517" y="1874"/>
                    <a:pt x="1517" y="1858"/>
                    <a:pt x="1517" y="1842"/>
                  </a:cubicBezTo>
                  <a:cubicBezTo>
                    <a:pt x="1517" y="1818"/>
                    <a:pt x="1509" y="1803"/>
                    <a:pt x="1493" y="1795"/>
                  </a:cubicBezTo>
                  <a:cubicBezTo>
                    <a:pt x="1486" y="1787"/>
                    <a:pt x="1478" y="1787"/>
                    <a:pt x="1462" y="1779"/>
                  </a:cubicBezTo>
                  <a:cubicBezTo>
                    <a:pt x="1454" y="1771"/>
                    <a:pt x="1438" y="1771"/>
                    <a:pt x="1430" y="1755"/>
                  </a:cubicBezTo>
                  <a:cubicBezTo>
                    <a:pt x="1430" y="1747"/>
                    <a:pt x="1430" y="1739"/>
                    <a:pt x="1446" y="1724"/>
                  </a:cubicBezTo>
                  <a:cubicBezTo>
                    <a:pt x="1454" y="1700"/>
                    <a:pt x="1462" y="1684"/>
                    <a:pt x="1462" y="1668"/>
                  </a:cubicBezTo>
                  <a:cubicBezTo>
                    <a:pt x="1462" y="1652"/>
                    <a:pt x="1470" y="1637"/>
                    <a:pt x="1493" y="1613"/>
                  </a:cubicBezTo>
                  <a:cubicBezTo>
                    <a:pt x="1517" y="1597"/>
                    <a:pt x="1533" y="1589"/>
                    <a:pt x="1549" y="1589"/>
                  </a:cubicBezTo>
                  <a:cubicBezTo>
                    <a:pt x="1573" y="1574"/>
                    <a:pt x="1596" y="1574"/>
                    <a:pt x="1620" y="1542"/>
                  </a:cubicBezTo>
                  <a:cubicBezTo>
                    <a:pt x="1644" y="1502"/>
                    <a:pt x="1628" y="1431"/>
                    <a:pt x="1620" y="1392"/>
                  </a:cubicBezTo>
                  <a:cubicBezTo>
                    <a:pt x="1620" y="1376"/>
                    <a:pt x="1620" y="1368"/>
                    <a:pt x="1620" y="1360"/>
                  </a:cubicBezTo>
                  <a:cubicBezTo>
                    <a:pt x="1612" y="1352"/>
                    <a:pt x="1612" y="1336"/>
                    <a:pt x="1612" y="1321"/>
                  </a:cubicBezTo>
                  <a:cubicBezTo>
                    <a:pt x="1604" y="1281"/>
                    <a:pt x="1596" y="1257"/>
                    <a:pt x="1612" y="1249"/>
                  </a:cubicBezTo>
                  <a:cubicBezTo>
                    <a:pt x="1620" y="1241"/>
                    <a:pt x="1659" y="1210"/>
                    <a:pt x="1675" y="1186"/>
                  </a:cubicBezTo>
                  <a:cubicBezTo>
                    <a:pt x="1675" y="1178"/>
                    <a:pt x="1683" y="1170"/>
                    <a:pt x="1699" y="1154"/>
                  </a:cubicBezTo>
                  <a:cubicBezTo>
                    <a:pt x="1707" y="1147"/>
                    <a:pt x="1707" y="1147"/>
                    <a:pt x="1707" y="1147"/>
                  </a:cubicBezTo>
                  <a:cubicBezTo>
                    <a:pt x="1920" y="957"/>
                    <a:pt x="2055" y="830"/>
                    <a:pt x="2070" y="791"/>
                  </a:cubicBezTo>
                  <a:cubicBezTo>
                    <a:pt x="2102" y="728"/>
                    <a:pt x="2197" y="696"/>
                    <a:pt x="2260" y="672"/>
                  </a:cubicBezTo>
                  <a:cubicBezTo>
                    <a:pt x="2276" y="672"/>
                    <a:pt x="2276" y="672"/>
                    <a:pt x="2276" y="672"/>
                  </a:cubicBezTo>
                  <a:cubicBezTo>
                    <a:pt x="2300" y="664"/>
                    <a:pt x="2379" y="633"/>
                    <a:pt x="2442" y="577"/>
                  </a:cubicBezTo>
                  <a:cubicBezTo>
                    <a:pt x="2410" y="577"/>
                    <a:pt x="2371" y="577"/>
                    <a:pt x="2347" y="577"/>
                  </a:cubicBezTo>
                  <a:cubicBezTo>
                    <a:pt x="2332" y="577"/>
                    <a:pt x="2316" y="562"/>
                    <a:pt x="2300" y="554"/>
                  </a:cubicBezTo>
                  <a:cubicBezTo>
                    <a:pt x="2292" y="546"/>
                    <a:pt x="2284" y="530"/>
                    <a:pt x="2276" y="530"/>
                  </a:cubicBezTo>
                  <a:cubicBezTo>
                    <a:pt x="2268" y="522"/>
                    <a:pt x="2260" y="522"/>
                    <a:pt x="2252" y="522"/>
                  </a:cubicBezTo>
                  <a:cubicBezTo>
                    <a:pt x="2221" y="522"/>
                    <a:pt x="2173" y="538"/>
                    <a:pt x="2142" y="546"/>
                  </a:cubicBezTo>
                  <a:cubicBezTo>
                    <a:pt x="2134" y="546"/>
                    <a:pt x="2126" y="546"/>
                    <a:pt x="2118" y="546"/>
                  </a:cubicBezTo>
                  <a:cubicBezTo>
                    <a:pt x="2110" y="554"/>
                    <a:pt x="2102" y="554"/>
                    <a:pt x="2094" y="554"/>
                  </a:cubicBezTo>
                  <a:cubicBezTo>
                    <a:pt x="2086" y="554"/>
                    <a:pt x="2086" y="562"/>
                    <a:pt x="2079" y="562"/>
                  </a:cubicBezTo>
                  <a:cubicBezTo>
                    <a:pt x="2070" y="562"/>
                    <a:pt x="2063" y="554"/>
                    <a:pt x="2063" y="546"/>
                  </a:cubicBezTo>
                  <a:cubicBezTo>
                    <a:pt x="2063" y="530"/>
                    <a:pt x="2055" y="498"/>
                    <a:pt x="2015" y="475"/>
                  </a:cubicBezTo>
                  <a:lnTo>
                    <a:pt x="2007" y="475"/>
                  </a:lnTo>
                  <a:cubicBezTo>
                    <a:pt x="1984" y="475"/>
                    <a:pt x="1952" y="514"/>
                    <a:pt x="1920" y="554"/>
                  </a:cubicBezTo>
                  <a:cubicBezTo>
                    <a:pt x="1904" y="577"/>
                    <a:pt x="1889" y="593"/>
                    <a:pt x="1873" y="609"/>
                  </a:cubicBezTo>
                  <a:cubicBezTo>
                    <a:pt x="1865" y="609"/>
                    <a:pt x="1857" y="617"/>
                    <a:pt x="1849" y="617"/>
                  </a:cubicBezTo>
                  <a:cubicBezTo>
                    <a:pt x="1810" y="617"/>
                    <a:pt x="1754" y="570"/>
                    <a:pt x="1739" y="538"/>
                  </a:cubicBezTo>
                  <a:cubicBezTo>
                    <a:pt x="1715" y="506"/>
                    <a:pt x="1667" y="475"/>
                    <a:pt x="1636" y="451"/>
                  </a:cubicBezTo>
                  <a:lnTo>
                    <a:pt x="1628" y="443"/>
                  </a:lnTo>
                  <a:cubicBezTo>
                    <a:pt x="1620" y="443"/>
                    <a:pt x="1620" y="443"/>
                    <a:pt x="1620" y="443"/>
                  </a:cubicBezTo>
                  <a:cubicBezTo>
                    <a:pt x="1620" y="443"/>
                    <a:pt x="1612" y="459"/>
                    <a:pt x="1604" y="467"/>
                  </a:cubicBezTo>
                  <a:cubicBezTo>
                    <a:pt x="1604" y="482"/>
                    <a:pt x="1596" y="506"/>
                    <a:pt x="1573" y="506"/>
                  </a:cubicBezTo>
                  <a:lnTo>
                    <a:pt x="1565" y="514"/>
                  </a:lnTo>
                  <a:cubicBezTo>
                    <a:pt x="1541" y="514"/>
                    <a:pt x="1525" y="490"/>
                    <a:pt x="1509" y="451"/>
                  </a:cubicBezTo>
                  <a:cubicBezTo>
                    <a:pt x="1509" y="451"/>
                    <a:pt x="1509" y="443"/>
                    <a:pt x="1502" y="435"/>
                  </a:cubicBezTo>
                  <a:cubicBezTo>
                    <a:pt x="1478" y="395"/>
                    <a:pt x="1430" y="364"/>
                    <a:pt x="1359" y="332"/>
                  </a:cubicBezTo>
                  <a:cubicBezTo>
                    <a:pt x="1343" y="324"/>
                    <a:pt x="1335" y="324"/>
                    <a:pt x="1320" y="324"/>
                  </a:cubicBezTo>
                  <a:cubicBezTo>
                    <a:pt x="1272" y="324"/>
                    <a:pt x="1225" y="356"/>
                    <a:pt x="1185" y="380"/>
                  </a:cubicBezTo>
                  <a:cubicBezTo>
                    <a:pt x="1177" y="388"/>
                    <a:pt x="1169" y="395"/>
                    <a:pt x="1162" y="395"/>
                  </a:cubicBezTo>
                  <a:cubicBezTo>
                    <a:pt x="1146" y="411"/>
                    <a:pt x="1130" y="419"/>
                    <a:pt x="1114" y="419"/>
                  </a:cubicBezTo>
                  <a:cubicBezTo>
                    <a:pt x="1098" y="419"/>
                    <a:pt x="1090" y="411"/>
                    <a:pt x="1074" y="388"/>
                  </a:cubicBezTo>
                  <a:cubicBezTo>
                    <a:pt x="1059" y="364"/>
                    <a:pt x="1019" y="364"/>
                    <a:pt x="987" y="364"/>
                  </a:cubicBezTo>
                  <a:cubicBezTo>
                    <a:pt x="980" y="364"/>
                    <a:pt x="964" y="364"/>
                    <a:pt x="964" y="356"/>
                  </a:cubicBezTo>
                  <a:cubicBezTo>
                    <a:pt x="956" y="356"/>
                    <a:pt x="948" y="348"/>
                    <a:pt x="948" y="340"/>
                  </a:cubicBezTo>
                  <a:cubicBezTo>
                    <a:pt x="948" y="332"/>
                    <a:pt x="940" y="332"/>
                    <a:pt x="932" y="332"/>
                  </a:cubicBezTo>
                  <a:cubicBezTo>
                    <a:pt x="932" y="332"/>
                    <a:pt x="916" y="332"/>
                    <a:pt x="909" y="340"/>
                  </a:cubicBezTo>
                  <a:cubicBezTo>
                    <a:pt x="901" y="340"/>
                    <a:pt x="885" y="348"/>
                    <a:pt x="877" y="348"/>
                  </a:cubicBezTo>
                  <a:cubicBezTo>
                    <a:pt x="861" y="348"/>
                    <a:pt x="845" y="332"/>
                    <a:pt x="829" y="324"/>
                  </a:cubicBezTo>
                  <a:cubicBezTo>
                    <a:pt x="822" y="317"/>
                    <a:pt x="814" y="309"/>
                    <a:pt x="806" y="309"/>
                  </a:cubicBezTo>
                  <a:cubicBezTo>
                    <a:pt x="782" y="293"/>
                    <a:pt x="790" y="253"/>
                    <a:pt x="798" y="214"/>
                  </a:cubicBezTo>
                  <a:cubicBezTo>
                    <a:pt x="798" y="198"/>
                    <a:pt x="806" y="174"/>
                    <a:pt x="798" y="166"/>
                  </a:cubicBezTo>
                  <a:cubicBezTo>
                    <a:pt x="782" y="151"/>
                    <a:pt x="774" y="87"/>
                    <a:pt x="774" y="48"/>
                  </a:cubicBezTo>
                  <a:cubicBezTo>
                    <a:pt x="766" y="8"/>
                    <a:pt x="703" y="8"/>
                    <a:pt x="687" y="8"/>
                  </a:cubicBezTo>
                  <a:cubicBezTo>
                    <a:pt x="679" y="8"/>
                    <a:pt x="671" y="8"/>
                    <a:pt x="671" y="8"/>
                  </a:cubicBezTo>
                  <a:cubicBezTo>
                    <a:pt x="663" y="24"/>
                    <a:pt x="656" y="48"/>
                    <a:pt x="663" y="119"/>
                  </a:cubicBezTo>
                  <a:cubicBezTo>
                    <a:pt x="663" y="135"/>
                    <a:pt x="663" y="142"/>
                    <a:pt x="656" y="151"/>
                  </a:cubicBezTo>
                  <a:cubicBezTo>
                    <a:pt x="648" y="158"/>
                    <a:pt x="640" y="158"/>
                    <a:pt x="640" y="158"/>
                  </a:cubicBezTo>
                  <a:cubicBezTo>
                    <a:pt x="442" y="166"/>
                    <a:pt x="229" y="174"/>
                    <a:pt x="16" y="182"/>
                  </a:cubicBezTo>
                  <a:cubicBezTo>
                    <a:pt x="16" y="222"/>
                    <a:pt x="24" y="277"/>
                    <a:pt x="40" y="293"/>
                  </a:cubicBezTo>
                  <a:cubicBezTo>
                    <a:pt x="71" y="324"/>
                    <a:pt x="64" y="348"/>
                    <a:pt x="56" y="372"/>
                  </a:cubicBezTo>
                  <a:cubicBezTo>
                    <a:pt x="56" y="372"/>
                    <a:pt x="8" y="482"/>
                    <a:pt x="48" y="585"/>
                  </a:cubicBezTo>
                  <a:cubicBezTo>
                    <a:pt x="71" y="672"/>
                    <a:pt x="119" y="791"/>
                    <a:pt x="135" y="830"/>
                  </a:cubicBezTo>
                  <a:cubicBezTo>
                    <a:pt x="151" y="862"/>
                    <a:pt x="143" y="941"/>
                    <a:pt x="135" y="1012"/>
                  </a:cubicBezTo>
                  <a:cubicBezTo>
                    <a:pt x="127" y="1060"/>
                    <a:pt x="135" y="1083"/>
                    <a:pt x="135" y="1107"/>
                  </a:cubicBezTo>
                  <a:cubicBezTo>
                    <a:pt x="143" y="1131"/>
                    <a:pt x="143" y="1147"/>
                    <a:pt x="143" y="1162"/>
                  </a:cubicBezTo>
                  <a:cubicBezTo>
                    <a:pt x="143" y="1194"/>
                    <a:pt x="151" y="1241"/>
                    <a:pt x="158" y="1289"/>
                  </a:cubicBezTo>
                  <a:cubicBezTo>
                    <a:pt x="166" y="1328"/>
                    <a:pt x="174" y="1360"/>
                    <a:pt x="174" y="1384"/>
                  </a:cubicBezTo>
                  <a:cubicBezTo>
                    <a:pt x="174" y="1407"/>
                    <a:pt x="182" y="1415"/>
                    <a:pt x="198" y="1423"/>
                  </a:cubicBezTo>
                  <a:cubicBezTo>
                    <a:pt x="206" y="1423"/>
                    <a:pt x="213" y="1431"/>
                    <a:pt x="213" y="1431"/>
                  </a:cubicBezTo>
                  <a:cubicBezTo>
                    <a:pt x="229" y="1447"/>
                    <a:pt x="229" y="1478"/>
                    <a:pt x="229" y="1526"/>
                  </a:cubicBezTo>
                  <a:cubicBezTo>
                    <a:pt x="221" y="1550"/>
                    <a:pt x="221" y="1581"/>
                    <a:pt x="229" y="1597"/>
                  </a:cubicBezTo>
                  <a:cubicBezTo>
                    <a:pt x="237" y="1645"/>
                    <a:pt x="198" y="1724"/>
                    <a:pt x="166" y="1747"/>
                  </a:cubicBezTo>
                  <a:cubicBezTo>
                    <a:pt x="151" y="1755"/>
                    <a:pt x="143" y="1763"/>
                    <a:pt x="143" y="1779"/>
                  </a:cubicBezTo>
                  <a:cubicBezTo>
                    <a:pt x="135" y="1787"/>
                    <a:pt x="143" y="1795"/>
                    <a:pt x="143" y="1803"/>
                  </a:cubicBezTo>
                  <a:cubicBezTo>
                    <a:pt x="151" y="1811"/>
                    <a:pt x="151" y="1811"/>
                    <a:pt x="158" y="1811"/>
                  </a:cubicBezTo>
                  <a:cubicBezTo>
                    <a:pt x="166" y="1818"/>
                    <a:pt x="174" y="1826"/>
                    <a:pt x="174" y="1858"/>
                  </a:cubicBezTo>
                  <a:cubicBezTo>
                    <a:pt x="174" y="1889"/>
                    <a:pt x="190" y="1889"/>
                    <a:pt x="213" y="1889"/>
                  </a:cubicBezTo>
                  <a:cubicBezTo>
                    <a:pt x="237" y="1889"/>
                    <a:pt x="268" y="1913"/>
                    <a:pt x="268" y="1913"/>
                  </a:cubicBezTo>
                  <a:lnTo>
                    <a:pt x="268" y="1913"/>
                  </a:lnTo>
                  <a:cubicBezTo>
                    <a:pt x="268" y="2759"/>
                    <a:pt x="268" y="2759"/>
                    <a:pt x="268" y="2759"/>
                  </a:cubicBezTo>
                  <a:lnTo>
                    <a:pt x="553" y="2775"/>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1" name="Freeform 510"/>
            <p:cNvSpPr>
              <a:spLocks noChangeArrowheads="1"/>
            </p:cNvSpPr>
            <p:nvPr/>
          </p:nvSpPr>
          <p:spPr bwMode="auto">
            <a:xfrm>
              <a:off x="12239219" y="5017977"/>
              <a:ext cx="1215316" cy="786245"/>
            </a:xfrm>
            <a:custGeom>
              <a:avLst/>
              <a:gdLst>
                <a:gd name="T0" fmla="*/ 1794 w 2309"/>
                <a:gd name="T1" fmla="*/ 1391 h 1495"/>
                <a:gd name="T2" fmla="*/ 1794 w 2309"/>
                <a:gd name="T3" fmla="*/ 1391 h 1495"/>
                <a:gd name="T4" fmla="*/ 1888 w 2309"/>
                <a:gd name="T5" fmla="*/ 1494 h 1495"/>
                <a:gd name="T6" fmla="*/ 1888 w 2309"/>
                <a:gd name="T7" fmla="*/ 1486 h 1495"/>
                <a:gd name="T8" fmla="*/ 1904 w 2309"/>
                <a:gd name="T9" fmla="*/ 1423 h 1495"/>
                <a:gd name="T10" fmla="*/ 1897 w 2309"/>
                <a:gd name="T11" fmla="*/ 1391 h 1495"/>
                <a:gd name="T12" fmla="*/ 1999 w 2309"/>
                <a:gd name="T13" fmla="*/ 1312 h 1495"/>
                <a:gd name="T14" fmla="*/ 2007 w 2309"/>
                <a:gd name="T15" fmla="*/ 1249 h 1495"/>
                <a:gd name="T16" fmla="*/ 2047 w 2309"/>
                <a:gd name="T17" fmla="*/ 1138 h 1495"/>
                <a:gd name="T18" fmla="*/ 1999 w 2309"/>
                <a:gd name="T19" fmla="*/ 1083 h 1495"/>
                <a:gd name="T20" fmla="*/ 1999 w 2309"/>
                <a:gd name="T21" fmla="*/ 988 h 1495"/>
                <a:gd name="T22" fmla="*/ 2055 w 2309"/>
                <a:gd name="T23" fmla="*/ 988 h 1495"/>
                <a:gd name="T24" fmla="*/ 2110 w 2309"/>
                <a:gd name="T25" fmla="*/ 980 h 1495"/>
                <a:gd name="T26" fmla="*/ 2181 w 2309"/>
                <a:gd name="T27" fmla="*/ 933 h 1495"/>
                <a:gd name="T28" fmla="*/ 2244 w 2309"/>
                <a:gd name="T29" fmla="*/ 869 h 1495"/>
                <a:gd name="T30" fmla="*/ 2292 w 2309"/>
                <a:gd name="T31" fmla="*/ 782 h 1495"/>
                <a:gd name="T32" fmla="*/ 2284 w 2309"/>
                <a:gd name="T33" fmla="*/ 648 h 1495"/>
                <a:gd name="T34" fmla="*/ 2213 w 2309"/>
                <a:gd name="T35" fmla="*/ 585 h 1495"/>
                <a:gd name="T36" fmla="*/ 2118 w 2309"/>
                <a:gd name="T37" fmla="*/ 482 h 1495"/>
                <a:gd name="T38" fmla="*/ 1991 w 2309"/>
                <a:gd name="T39" fmla="*/ 387 h 1495"/>
                <a:gd name="T40" fmla="*/ 1952 w 2309"/>
                <a:gd name="T41" fmla="*/ 308 h 1495"/>
                <a:gd name="T42" fmla="*/ 1912 w 2309"/>
                <a:gd name="T43" fmla="*/ 245 h 1495"/>
                <a:gd name="T44" fmla="*/ 1936 w 2309"/>
                <a:gd name="T45" fmla="*/ 126 h 1495"/>
                <a:gd name="T46" fmla="*/ 1897 w 2309"/>
                <a:gd name="T47" fmla="*/ 55 h 1495"/>
                <a:gd name="T48" fmla="*/ 1881 w 2309"/>
                <a:gd name="T49" fmla="*/ 0 h 1495"/>
                <a:gd name="T50" fmla="*/ 86 w 2309"/>
                <a:gd name="T51" fmla="*/ 55 h 1495"/>
                <a:gd name="T52" fmla="*/ 47 w 2309"/>
                <a:gd name="T53" fmla="*/ 71 h 1495"/>
                <a:gd name="T54" fmla="*/ 47 w 2309"/>
                <a:gd name="T55" fmla="*/ 150 h 1495"/>
                <a:gd name="T56" fmla="*/ 62 w 2309"/>
                <a:gd name="T57" fmla="*/ 197 h 1495"/>
                <a:gd name="T58" fmla="*/ 94 w 2309"/>
                <a:gd name="T59" fmla="*/ 245 h 1495"/>
                <a:gd name="T60" fmla="*/ 78 w 2309"/>
                <a:gd name="T61" fmla="*/ 316 h 1495"/>
                <a:gd name="T62" fmla="*/ 24 w 2309"/>
                <a:gd name="T63" fmla="*/ 395 h 1495"/>
                <a:gd name="T64" fmla="*/ 78 w 2309"/>
                <a:gd name="T65" fmla="*/ 482 h 1495"/>
                <a:gd name="T66" fmla="*/ 118 w 2309"/>
                <a:gd name="T67" fmla="*/ 585 h 1495"/>
                <a:gd name="T68" fmla="*/ 134 w 2309"/>
                <a:gd name="T69" fmla="*/ 664 h 1495"/>
                <a:gd name="T70" fmla="*/ 165 w 2309"/>
                <a:gd name="T71" fmla="*/ 735 h 1495"/>
                <a:gd name="T72" fmla="*/ 205 w 2309"/>
                <a:gd name="T73" fmla="*/ 822 h 1495"/>
                <a:gd name="T74" fmla="*/ 221 w 2309"/>
                <a:gd name="T75" fmla="*/ 972 h 1495"/>
                <a:gd name="T76" fmla="*/ 236 w 2309"/>
                <a:gd name="T77" fmla="*/ 988 h 1495"/>
                <a:gd name="T78" fmla="*/ 268 w 2309"/>
                <a:gd name="T79" fmla="*/ 1012 h 1495"/>
                <a:gd name="T80" fmla="*/ 268 w 2309"/>
                <a:gd name="T81" fmla="*/ 1051 h 1495"/>
                <a:gd name="T82" fmla="*/ 292 w 2309"/>
                <a:gd name="T83" fmla="*/ 1083 h 1495"/>
                <a:gd name="T84" fmla="*/ 300 w 2309"/>
                <a:gd name="T85" fmla="*/ 1130 h 1495"/>
                <a:gd name="T86" fmla="*/ 300 w 2309"/>
                <a:gd name="T87" fmla="*/ 1193 h 1495"/>
                <a:gd name="T88" fmla="*/ 315 w 2309"/>
                <a:gd name="T89" fmla="*/ 1249 h 1495"/>
                <a:gd name="T90" fmla="*/ 300 w 2309"/>
                <a:gd name="T91" fmla="*/ 1391 h 1495"/>
                <a:gd name="T92" fmla="*/ 331 w 2309"/>
                <a:gd name="T93" fmla="*/ 1399 h 1495"/>
                <a:gd name="T94" fmla="*/ 347 w 2309"/>
                <a:gd name="T95" fmla="*/ 1439 h 1495"/>
                <a:gd name="T96" fmla="*/ 1762 w 2309"/>
                <a:gd name="T97" fmla="*/ 1375 h 1495"/>
                <a:gd name="T98" fmla="*/ 1794 w 2309"/>
                <a:gd name="T99" fmla="*/ 1391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09" h="1495">
                  <a:moveTo>
                    <a:pt x="1794" y="1391"/>
                  </a:moveTo>
                  <a:lnTo>
                    <a:pt x="1794" y="1391"/>
                  </a:lnTo>
                  <a:cubicBezTo>
                    <a:pt x="1802" y="1407"/>
                    <a:pt x="1857" y="1454"/>
                    <a:pt x="1888" y="1494"/>
                  </a:cubicBezTo>
                  <a:cubicBezTo>
                    <a:pt x="1888" y="1486"/>
                    <a:pt x="1888" y="1486"/>
                    <a:pt x="1888" y="1486"/>
                  </a:cubicBezTo>
                  <a:cubicBezTo>
                    <a:pt x="1912" y="1462"/>
                    <a:pt x="1912" y="1446"/>
                    <a:pt x="1904" y="1423"/>
                  </a:cubicBezTo>
                  <a:cubicBezTo>
                    <a:pt x="1897" y="1407"/>
                    <a:pt x="1865" y="1399"/>
                    <a:pt x="1897" y="1391"/>
                  </a:cubicBezTo>
                  <a:cubicBezTo>
                    <a:pt x="1920" y="1375"/>
                    <a:pt x="1999" y="1351"/>
                    <a:pt x="1999" y="1312"/>
                  </a:cubicBezTo>
                  <a:cubicBezTo>
                    <a:pt x="1999" y="1265"/>
                    <a:pt x="1991" y="1257"/>
                    <a:pt x="2007" y="1249"/>
                  </a:cubicBezTo>
                  <a:cubicBezTo>
                    <a:pt x="2031" y="1233"/>
                    <a:pt x="2055" y="1170"/>
                    <a:pt x="2047" y="1138"/>
                  </a:cubicBezTo>
                  <a:cubicBezTo>
                    <a:pt x="2039" y="1114"/>
                    <a:pt x="1999" y="1114"/>
                    <a:pt x="1999" y="1083"/>
                  </a:cubicBezTo>
                  <a:cubicBezTo>
                    <a:pt x="1999" y="1051"/>
                    <a:pt x="1960" y="996"/>
                    <a:pt x="1999" y="988"/>
                  </a:cubicBezTo>
                  <a:cubicBezTo>
                    <a:pt x="2015" y="988"/>
                    <a:pt x="2039" y="988"/>
                    <a:pt x="2055" y="988"/>
                  </a:cubicBezTo>
                  <a:cubicBezTo>
                    <a:pt x="2078" y="988"/>
                    <a:pt x="2102" y="988"/>
                    <a:pt x="2110" y="980"/>
                  </a:cubicBezTo>
                  <a:cubicBezTo>
                    <a:pt x="2134" y="956"/>
                    <a:pt x="2150" y="956"/>
                    <a:pt x="2181" y="933"/>
                  </a:cubicBezTo>
                  <a:cubicBezTo>
                    <a:pt x="2213" y="917"/>
                    <a:pt x="2244" y="925"/>
                    <a:pt x="2244" y="869"/>
                  </a:cubicBezTo>
                  <a:cubicBezTo>
                    <a:pt x="2244" y="814"/>
                    <a:pt x="2276" y="814"/>
                    <a:pt x="2292" y="782"/>
                  </a:cubicBezTo>
                  <a:cubicBezTo>
                    <a:pt x="2308" y="743"/>
                    <a:pt x="2308" y="664"/>
                    <a:pt x="2284" y="648"/>
                  </a:cubicBezTo>
                  <a:cubicBezTo>
                    <a:pt x="2268" y="632"/>
                    <a:pt x="2213" y="624"/>
                    <a:pt x="2213" y="585"/>
                  </a:cubicBezTo>
                  <a:cubicBezTo>
                    <a:pt x="2205" y="553"/>
                    <a:pt x="2126" y="498"/>
                    <a:pt x="2118" y="482"/>
                  </a:cubicBezTo>
                  <a:cubicBezTo>
                    <a:pt x="2110" y="458"/>
                    <a:pt x="2102" y="387"/>
                    <a:pt x="1991" y="387"/>
                  </a:cubicBezTo>
                  <a:cubicBezTo>
                    <a:pt x="1873" y="379"/>
                    <a:pt x="1960" y="348"/>
                    <a:pt x="1952" y="308"/>
                  </a:cubicBezTo>
                  <a:cubicBezTo>
                    <a:pt x="1944" y="276"/>
                    <a:pt x="1904" y="316"/>
                    <a:pt x="1912" y="245"/>
                  </a:cubicBezTo>
                  <a:cubicBezTo>
                    <a:pt x="1920" y="174"/>
                    <a:pt x="1912" y="182"/>
                    <a:pt x="1936" y="126"/>
                  </a:cubicBezTo>
                  <a:cubicBezTo>
                    <a:pt x="1952" y="71"/>
                    <a:pt x="1904" y="87"/>
                    <a:pt x="1897" y="55"/>
                  </a:cubicBezTo>
                  <a:cubicBezTo>
                    <a:pt x="1897" y="39"/>
                    <a:pt x="1888" y="23"/>
                    <a:pt x="1881" y="0"/>
                  </a:cubicBezTo>
                  <a:cubicBezTo>
                    <a:pt x="1264" y="71"/>
                    <a:pt x="86" y="55"/>
                    <a:pt x="86" y="55"/>
                  </a:cubicBezTo>
                  <a:cubicBezTo>
                    <a:pt x="86" y="55"/>
                    <a:pt x="62" y="47"/>
                    <a:pt x="47" y="71"/>
                  </a:cubicBezTo>
                  <a:cubicBezTo>
                    <a:pt x="31" y="95"/>
                    <a:pt x="78" y="134"/>
                    <a:pt x="47" y="150"/>
                  </a:cubicBezTo>
                  <a:cubicBezTo>
                    <a:pt x="16" y="166"/>
                    <a:pt x="39" y="182"/>
                    <a:pt x="62" y="197"/>
                  </a:cubicBezTo>
                  <a:cubicBezTo>
                    <a:pt x="94" y="213"/>
                    <a:pt x="110" y="221"/>
                    <a:pt x="94" y="245"/>
                  </a:cubicBezTo>
                  <a:cubicBezTo>
                    <a:pt x="78" y="269"/>
                    <a:pt x="86" y="269"/>
                    <a:pt x="78" y="316"/>
                  </a:cubicBezTo>
                  <a:cubicBezTo>
                    <a:pt x="70" y="371"/>
                    <a:pt x="39" y="356"/>
                    <a:pt x="24" y="395"/>
                  </a:cubicBezTo>
                  <a:cubicBezTo>
                    <a:pt x="0" y="443"/>
                    <a:pt x="47" y="427"/>
                    <a:pt x="78" y="482"/>
                  </a:cubicBezTo>
                  <a:cubicBezTo>
                    <a:pt x="102" y="537"/>
                    <a:pt x="110" y="569"/>
                    <a:pt x="118" y="585"/>
                  </a:cubicBezTo>
                  <a:cubicBezTo>
                    <a:pt x="126" y="601"/>
                    <a:pt x="118" y="632"/>
                    <a:pt x="134" y="664"/>
                  </a:cubicBezTo>
                  <a:cubicBezTo>
                    <a:pt x="149" y="696"/>
                    <a:pt x="141" y="703"/>
                    <a:pt x="165" y="735"/>
                  </a:cubicBezTo>
                  <a:cubicBezTo>
                    <a:pt x="181" y="759"/>
                    <a:pt x="173" y="790"/>
                    <a:pt x="205" y="822"/>
                  </a:cubicBezTo>
                  <a:cubicBezTo>
                    <a:pt x="228" y="854"/>
                    <a:pt x="221" y="949"/>
                    <a:pt x="221" y="972"/>
                  </a:cubicBezTo>
                  <a:cubicBezTo>
                    <a:pt x="221" y="988"/>
                    <a:pt x="221" y="988"/>
                    <a:pt x="236" y="988"/>
                  </a:cubicBezTo>
                  <a:cubicBezTo>
                    <a:pt x="260" y="980"/>
                    <a:pt x="268" y="1012"/>
                    <a:pt x="268" y="1012"/>
                  </a:cubicBezTo>
                  <a:cubicBezTo>
                    <a:pt x="268" y="1012"/>
                    <a:pt x="276" y="1035"/>
                    <a:pt x="268" y="1051"/>
                  </a:cubicBezTo>
                  <a:cubicBezTo>
                    <a:pt x="268" y="1075"/>
                    <a:pt x="300" y="1067"/>
                    <a:pt x="292" y="1083"/>
                  </a:cubicBezTo>
                  <a:cubicBezTo>
                    <a:pt x="292" y="1107"/>
                    <a:pt x="292" y="1122"/>
                    <a:pt x="300" y="1130"/>
                  </a:cubicBezTo>
                  <a:cubicBezTo>
                    <a:pt x="315" y="1138"/>
                    <a:pt x="315" y="1170"/>
                    <a:pt x="300" y="1193"/>
                  </a:cubicBezTo>
                  <a:cubicBezTo>
                    <a:pt x="284" y="1217"/>
                    <a:pt x="292" y="1217"/>
                    <a:pt x="315" y="1249"/>
                  </a:cubicBezTo>
                  <a:cubicBezTo>
                    <a:pt x="347" y="1288"/>
                    <a:pt x="300" y="1367"/>
                    <a:pt x="300" y="1391"/>
                  </a:cubicBezTo>
                  <a:cubicBezTo>
                    <a:pt x="300" y="1415"/>
                    <a:pt x="315" y="1399"/>
                    <a:pt x="331" y="1399"/>
                  </a:cubicBezTo>
                  <a:cubicBezTo>
                    <a:pt x="339" y="1399"/>
                    <a:pt x="339" y="1423"/>
                    <a:pt x="347" y="1439"/>
                  </a:cubicBezTo>
                  <a:cubicBezTo>
                    <a:pt x="466" y="1439"/>
                    <a:pt x="1438" y="1423"/>
                    <a:pt x="1762" y="1375"/>
                  </a:cubicBezTo>
                  <a:cubicBezTo>
                    <a:pt x="1762" y="1375"/>
                    <a:pt x="1770" y="1360"/>
                    <a:pt x="1794" y="139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2" name="Freeform 511"/>
            <p:cNvSpPr>
              <a:spLocks noChangeArrowheads="1"/>
            </p:cNvSpPr>
            <p:nvPr/>
          </p:nvSpPr>
          <p:spPr bwMode="auto">
            <a:xfrm>
              <a:off x="12243858" y="5017977"/>
              <a:ext cx="1212996" cy="786245"/>
            </a:xfrm>
            <a:custGeom>
              <a:avLst/>
              <a:gdLst>
                <a:gd name="T0" fmla="*/ 1778 w 2308"/>
                <a:gd name="T1" fmla="*/ 1391 h 1495"/>
                <a:gd name="T2" fmla="*/ 1754 w 2308"/>
                <a:gd name="T3" fmla="*/ 1375 h 1495"/>
                <a:gd name="T4" fmla="*/ 331 w 2308"/>
                <a:gd name="T5" fmla="*/ 1423 h 1495"/>
                <a:gd name="T6" fmla="*/ 292 w 2308"/>
                <a:gd name="T7" fmla="*/ 1391 h 1495"/>
                <a:gd name="T8" fmla="*/ 292 w 2308"/>
                <a:gd name="T9" fmla="*/ 1193 h 1495"/>
                <a:gd name="T10" fmla="*/ 260 w 2308"/>
                <a:gd name="T11" fmla="*/ 1051 h 1495"/>
                <a:gd name="T12" fmla="*/ 220 w 2308"/>
                <a:gd name="T13" fmla="*/ 988 h 1495"/>
                <a:gd name="T14" fmla="*/ 165 w 2308"/>
                <a:gd name="T15" fmla="*/ 767 h 1495"/>
                <a:gd name="T16" fmla="*/ 110 w 2308"/>
                <a:gd name="T17" fmla="*/ 616 h 1495"/>
                <a:gd name="T18" fmla="*/ 23 w 2308"/>
                <a:gd name="T19" fmla="*/ 434 h 1495"/>
                <a:gd name="T20" fmla="*/ 70 w 2308"/>
                <a:gd name="T21" fmla="*/ 276 h 1495"/>
                <a:gd name="T22" fmla="*/ 54 w 2308"/>
                <a:gd name="T23" fmla="*/ 205 h 1495"/>
                <a:gd name="T24" fmla="*/ 39 w 2308"/>
                <a:gd name="T25" fmla="*/ 110 h 1495"/>
                <a:gd name="T26" fmla="*/ 1865 w 2308"/>
                <a:gd name="T27" fmla="*/ 0 h 1495"/>
                <a:gd name="T28" fmla="*/ 1912 w 2308"/>
                <a:gd name="T29" fmla="*/ 79 h 1495"/>
                <a:gd name="T30" fmla="*/ 1928 w 2308"/>
                <a:gd name="T31" fmla="*/ 284 h 1495"/>
                <a:gd name="T32" fmla="*/ 1983 w 2308"/>
                <a:gd name="T33" fmla="*/ 379 h 1495"/>
                <a:gd name="T34" fmla="*/ 2205 w 2308"/>
                <a:gd name="T35" fmla="*/ 585 h 1495"/>
                <a:gd name="T36" fmla="*/ 2260 w 2308"/>
                <a:gd name="T37" fmla="*/ 814 h 1495"/>
                <a:gd name="T38" fmla="*/ 2149 w 2308"/>
                <a:gd name="T39" fmla="*/ 949 h 1495"/>
                <a:gd name="T40" fmla="*/ 2023 w 2308"/>
                <a:gd name="T41" fmla="*/ 988 h 1495"/>
                <a:gd name="T42" fmla="*/ 1991 w 2308"/>
                <a:gd name="T43" fmla="*/ 1083 h 1495"/>
                <a:gd name="T44" fmla="*/ 1991 w 2308"/>
                <a:gd name="T45" fmla="*/ 1273 h 1495"/>
                <a:gd name="T46" fmla="*/ 1880 w 2308"/>
                <a:gd name="T47" fmla="*/ 1399 h 1495"/>
                <a:gd name="T48" fmla="*/ 1880 w 2308"/>
                <a:gd name="T49" fmla="*/ 1494 h 1495"/>
                <a:gd name="T50" fmla="*/ 1786 w 2308"/>
                <a:gd name="T51" fmla="*/ 1391 h 1495"/>
                <a:gd name="T52" fmla="*/ 1873 w 2308"/>
                <a:gd name="T53" fmla="*/ 1399 h 1495"/>
                <a:gd name="T54" fmla="*/ 1983 w 2308"/>
                <a:gd name="T55" fmla="*/ 1280 h 1495"/>
                <a:gd name="T56" fmla="*/ 1983 w 2308"/>
                <a:gd name="T57" fmla="*/ 1083 h 1495"/>
                <a:gd name="T58" fmla="*/ 2023 w 2308"/>
                <a:gd name="T59" fmla="*/ 980 h 1495"/>
                <a:gd name="T60" fmla="*/ 2149 w 2308"/>
                <a:gd name="T61" fmla="*/ 949 h 1495"/>
                <a:gd name="T62" fmla="*/ 2260 w 2308"/>
                <a:gd name="T63" fmla="*/ 806 h 1495"/>
                <a:gd name="T64" fmla="*/ 2197 w 2308"/>
                <a:gd name="T65" fmla="*/ 585 h 1495"/>
                <a:gd name="T66" fmla="*/ 1983 w 2308"/>
                <a:gd name="T67" fmla="*/ 387 h 1495"/>
                <a:gd name="T68" fmla="*/ 1920 w 2308"/>
                <a:gd name="T69" fmla="*/ 292 h 1495"/>
                <a:gd name="T70" fmla="*/ 1912 w 2308"/>
                <a:gd name="T71" fmla="*/ 87 h 1495"/>
                <a:gd name="T72" fmla="*/ 363 w 2308"/>
                <a:gd name="T73" fmla="*/ 63 h 1495"/>
                <a:gd name="T74" fmla="*/ 47 w 2308"/>
                <a:gd name="T75" fmla="*/ 71 h 1495"/>
                <a:gd name="T76" fmla="*/ 54 w 2308"/>
                <a:gd name="T77" fmla="*/ 190 h 1495"/>
                <a:gd name="T78" fmla="*/ 86 w 2308"/>
                <a:gd name="T79" fmla="*/ 245 h 1495"/>
                <a:gd name="T80" fmla="*/ 16 w 2308"/>
                <a:gd name="T81" fmla="*/ 403 h 1495"/>
                <a:gd name="T82" fmla="*/ 110 w 2308"/>
                <a:gd name="T83" fmla="*/ 585 h 1495"/>
                <a:gd name="T84" fmla="*/ 157 w 2308"/>
                <a:gd name="T85" fmla="*/ 727 h 1495"/>
                <a:gd name="T86" fmla="*/ 213 w 2308"/>
                <a:gd name="T87" fmla="*/ 972 h 1495"/>
                <a:gd name="T88" fmla="*/ 268 w 2308"/>
                <a:gd name="T89" fmla="*/ 1012 h 1495"/>
                <a:gd name="T90" fmla="*/ 292 w 2308"/>
                <a:gd name="T91" fmla="*/ 1083 h 1495"/>
                <a:gd name="T92" fmla="*/ 315 w 2308"/>
                <a:gd name="T93" fmla="*/ 1249 h 1495"/>
                <a:gd name="T94" fmla="*/ 307 w 2308"/>
                <a:gd name="T95" fmla="*/ 1399 h 1495"/>
                <a:gd name="T96" fmla="*/ 1754 w 2308"/>
                <a:gd name="T97" fmla="*/ 1367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8" h="1495">
                  <a:moveTo>
                    <a:pt x="1880" y="1494"/>
                  </a:moveTo>
                  <a:lnTo>
                    <a:pt x="1880" y="1494"/>
                  </a:lnTo>
                  <a:lnTo>
                    <a:pt x="1880" y="1494"/>
                  </a:lnTo>
                  <a:cubicBezTo>
                    <a:pt x="1841" y="1454"/>
                    <a:pt x="1794" y="1407"/>
                    <a:pt x="1778" y="1391"/>
                  </a:cubicBezTo>
                  <a:cubicBezTo>
                    <a:pt x="1770" y="1375"/>
                    <a:pt x="1762" y="1375"/>
                    <a:pt x="1762" y="1375"/>
                  </a:cubicBezTo>
                  <a:lnTo>
                    <a:pt x="1762" y="1375"/>
                  </a:lnTo>
                  <a:lnTo>
                    <a:pt x="1762" y="1375"/>
                  </a:lnTo>
                  <a:cubicBezTo>
                    <a:pt x="1754" y="1375"/>
                    <a:pt x="1754" y="1375"/>
                    <a:pt x="1754" y="1375"/>
                  </a:cubicBezTo>
                  <a:cubicBezTo>
                    <a:pt x="1430" y="1431"/>
                    <a:pt x="450" y="1446"/>
                    <a:pt x="339" y="1446"/>
                  </a:cubicBezTo>
                  <a:cubicBezTo>
                    <a:pt x="331" y="1446"/>
                    <a:pt x="331" y="1446"/>
                    <a:pt x="331" y="1446"/>
                  </a:cubicBezTo>
                  <a:cubicBezTo>
                    <a:pt x="331" y="1439"/>
                    <a:pt x="331" y="1439"/>
                    <a:pt x="331" y="1439"/>
                  </a:cubicBezTo>
                  <a:cubicBezTo>
                    <a:pt x="331" y="1439"/>
                    <a:pt x="331" y="1431"/>
                    <a:pt x="331" y="1423"/>
                  </a:cubicBezTo>
                  <a:cubicBezTo>
                    <a:pt x="331" y="1415"/>
                    <a:pt x="331" y="1407"/>
                    <a:pt x="323" y="1407"/>
                  </a:cubicBezTo>
                  <a:lnTo>
                    <a:pt x="315" y="1407"/>
                  </a:lnTo>
                  <a:cubicBezTo>
                    <a:pt x="307" y="1407"/>
                    <a:pt x="307" y="1407"/>
                    <a:pt x="300" y="1407"/>
                  </a:cubicBezTo>
                  <a:cubicBezTo>
                    <a:pt x="292" y="1407"/>
                    <a:pt x="292" y="1391"/>
                    <a:pt x="292" y="1391"/>
                  </a:cubicBezTo>
                  <a:cubicBezTo>
                    <a:pt x="292" y="1383"/>
                    <a:pt x="300" y="1367"/>
                    <a:pt x="300" y="1351"/>
                  </a:cubicBezTo>
                  <a:cubicBezTo>
                    <a:pt x="307" y="1320"/>
                    <a:pt x="323" y="1280"/>
                    <a:pt x="307" y="1257"/>
                  </a:cubicBezTo>
                  <a:cubicBezTo>
                    <a:pt x="300" y="1249"/>
                    <a:pt x="300" y="1241"/>
                    <a:pt x="300" y="1241"/>
                  </a:cubicBezTo>
                  <a:cubicBezTo>
                    <a:pt x="276" y="1217"/>
                    <a:pt x="276" y="1217"/>
                    <a:pt x="292" y="1193"/>
                  </a:cubicBezTo>
                  <a:cubicBezTo>
                    <a:pt x="300" y="1170"/>
                    <a:pt x="300" y="1146"/>
                    <a:pt x="292" y="1138"/>
                  </a:cubicBezTo>
                  <a:cubicBezTo>
                    <a:pt x="276" y="1130"/>
                    <a:pt x="276" y="1107"/>
                    <a:pt x="284" y="1083"/>
                  </a:cubicBezTo>
                  <a:cubicBezTo>
                    <a:pt x="284" y="1075"/>
                    <a:pt x="284" y="1075"/>
                    <a:pt x="276" y="1075"/>
                  </a:cubicBezTo>
                  <a:cubicBezTo>
                    <a:pt x="268" y="1067"/>
                    <a:pt x="252" y="1067"/>
                    <a:pt x="260" y="1051"/>
                  </a:cubicBezTo>
                  <a:cubicBezTo>
                    <a:pt x="260" y="1035"/>
                    <a:pt x="260" y="1012"/>
                    <a:pt x="260" y="1012"/>
                  </a:cubicBezTo>
                  <a:cubicBezTo>
                    <a:pt x="252" y="1004"/>
                    <a:pt x="244" y="988"/>
                    <a:pt x="236" y="988"/>
                  </a:cubicBezTo>
                  <a:lnTo>
                    <a:pt x="228" y="988"/>
                  </a:lnTo>
                  <a:cubicBezTo>
                    <a:pt x="220" y="988"/>
                    <a:pt x="220" y="988"/>
                    <a:pt x="220" y="988"/>
                  </a:cubicBezTo>
                  <a:cubicBezTo>
                    <a:pt x="204" y="988"/>
                    <a:pt x="204" y="980"/>
                    <a:pt x="204" y="972"/>
                  </a:cubicBezTo>
                  <a:cubicBezTo>
                    <a:pt x="204" y="964"/>
                    <a:pt x="204" y="956"/>
                    <a:pt x="204" y="956"/>
                  </a:cubicBezTo>
                  <a:cubicBezTo>
                    <a:pt x="213" y="917"/>
                    <a:pt x="213" y="854"/>
                    <a:pt x="189" y="822"/>
                  </a:cubicBezTo>
                  <a:cubicBezTo>
                    <a:pt x="173" y="806"/>
                    <a:pt x="173" y="790"/>
                    <a:pt x="165" y="767"/>
                  </a:cubicBezTo>
                  <a:cubicBezTo>
                    <a:pt x="165" y="759"/>
                    <a:pt x="165" y="743"/>
                    <a:pt x="149" y="735"/>
                  </a:cubicBezTo>
                  <a:cubicBezTo>
                    <a:pt x="141" y="711"/>
                    <a:pt x="133" y="703"/>
                    <a:pt x="133" y="687"/>
                  </a:cubicBezTo>
                  <a:cubicBezTo>
                    <a:pt x="126" y="687"/>
                    <a:pt x="126" y="680"/>
                    <a:pt x="118" y="664"/>
                  </a:cubicBezTo>
                  <a:cubicBezTo>
                    <a:pt x="110" y="648"/>
                    <a:pt x="110" y="632"/>
                    <a:pt x="110" y="616"/>
                  </a:cubicBezTo>
                  <a:cubicBezTo>
                    <a:pt x="110" y="609"/>
                    <a:pt x="110" y="593"/>
                    <a:pt x="102" y="593"/>
                  </a:cubicBezTo>
                  <a:cubicBezTo>
                    <a:pt x="102" y="585"/>
                    <a:pt x="102" y="569"/>
                    <a:pt x="94" y="561"/>
                  </a:cubicBezTo>
                  <a:cubicBezTo>
                    <a:pt x="86" y="537"/>
                    <a:pt x="78" y="514"/>
                    <a:pt x="62" y="482"/>
                  </a:cubicBezTo>
                  <a:cubicBezTo>
                    <a:pt x="54" y="458"/>
                    <a:pt x="39" y="443"/>
                    <a:pt x="23" y="434"/>
                  </a:cubicBezTo>
                  <a:cubicBezTo>
                    <a:pt x="8" y="427"/>
                    <a:pt x="0" y="419"/>
                    <a:pt x="8" y="395"/>
                  </a:cubicBezTo>
                  <a:cubicBezTo>
                    <a:pt x="16" y="379"/>
                    <a:pt x="31" y="371"/>
                    <a:pt x="39" y="363"/>
                  </a:cubicBezTo>
                  <a:cubicBezTo>
                    <a:pt x="54" y="348"/>
                    <a:pt x="62" y="340"/>
                    <a:pt x="70" y="316"/>
                  </a:cubicBezTo>
                  <a:cubicBezTo>
                    <a:pt x="70" y="292"/>
                    <a:pt x="70" y="284"/>
                    <a:pt x="70" y="276"/>
                  </a:cubicBezTo>
                  <a:cubicBezTo>
                    <a:pt x="70" y="261"/>
                    <a:pt x="70" y="253"/>
                    <a:pt x="78" y="245"/>
                  </a:cubicBezTo>
                  <a:cubicBezTo>
                    <a:pt x="86" y="237"/>
                    <a:pt x="86" y="229"/>
                    <a:pt x="86" y="229"/>
                  </a:cubicBezTo>
                  <a:cubicBezTo>
                    <a:pt x="86" y="221"/>
                    <a:pt x="78" y="213"/>
                    <a:pt x="62" y="205"/>
                  </a:cubicBezTo>
                  <a:cubicBezTo>
                    <a:pt x="54" y="205"/>
                    <a:pt x="54" y="205"/>
                    <a:pt x="54" y="205"/>
                  </a:cubicBezTo>
                  <a:cubicBezTo>
                    <a:pt x="54" y="197"/>
                    <a:pt x="54" y="197"/>
                    <a:pt x="47" y="197"/>
                  </a:cubicBezTo>
                  <a:cubicBezTo>
                    <a:pt x="31" y="190"/>
                    <a:pt x="23" y="182"/>
                    <a:pt x="23" y="166"/>
                  </a:cubicBezTo>
                  <a:cubicBezTo>
                    <a:pt x="23" y="158"/>
                    <a:pt x="23" y="158"/>
                    <a:pt x="39" y="150"/>
                  </a:cubicBezTo>
                  <a:cubicBezTo>
                    <a:pt x="47" y="142"/>
                    <a:pt x="47" y="134"/>
                    <a:pt x="39" y="110"/>
                  </a:cubicBezTo>
                  <a:cubicBezTo>
                    <a:pt x="31" y="95"/>
                    <a:pt x="31" y="79"/>
                    <a:pt x="39" y="71"/>
                  </a:cubicBezTo>
                  <a:cubicBezTo>
                    <a:pt x="54" y="47"/>
                    <a:pt x="70" y="47"/>
                    <a:pt x="78" y="47"/>
                  </a:cubicBezTo>
                  <a:cubicBezTo>
                    <a:pt x="86" y="47"/>
                    <a:pt x="197" y="55"/>
                    <a:pt x="363" y="55"/>
                  </a:cubicBezTo>
                  <a:cubicBezTo>
                    <a:pt x="742" y="55"/>
                    <a:pt x="1446" y="47"/>
                    <a:pt x="1865" y="0"/>
                  </a:cubicBezTo>
                  <a:cubicBezTo>
                    <a:pt x="1873" y="0"/>
                    <a:pt x="1873" y="0"/>
                    <a:pt x="1873" y="0"/>
                  </a:cubicBezTo>
                  <a:cubicBezTo>
                    <a:pt x="1873" y="8"/>
                    <a:pt x="1873" y="8"/>
                    <a:pt x="1873" y="8"/>
                  </a:cubicBezTo>
                  <a:cubicBezTo>
                    <a:pt x="1880" y="23"/>
                    <a:pt x="1889" y="39"/>
                    <a:pt x="1896" y="55"/>
                  </a:cubicBezTo>
                  <a:cubicBezTo>
                    <a:pt x="1896" y="71"/>
                    <a:pt x="1904" y="71"/>
                    <a:pt x="1912" y="79"/>
                  </a:cubicBezTo>
                  <a:cubicBezTo>
                    <a:pt x="1928" y="87"/>
                    <a:pt x="1944" y="95"/>
                    <a:pt x="1928" y="126"/>
                  </a:cubicBezTo>
                  <a:cubicBezTo>
                    <a:pt x="1920" y="166"/>
                    <a:pt x="1920" y="174"/>
                    <a:pt x="1912" y="190"/>
                  </a:cubicBezTo>
                  <a:cubicBezTo>
                    <a:pt x="1912" y="205"/>
                    <a:pt x="1912" y="221"/>
                    <a:pt x="1912" y="245"/>
                  </a:cubicBezTo>
                  <a:cubicBezTo>
                    <a:pt x="1904" y="284"/>
                    <a:pt x="1912" y="284"/>
                    <a:pt x="1928" y="284"/>
                  </a:cubicBezTo>
                  <a:cubicBezTo>
                    <a:pt x="1936" y="292"/>
                    <a:pt x="1944" y="292"/>
                    <a:pt x="1952" y="308"/>
                  </a:cubicBezTo>
                  <a:cubicBezTo>
                    <a:pt x="1952" y="324"/>
                    <a:pt x="1944" y="340"/>
                    <a:pt x="1936" y="348"/>
                  </a:cubicBezTo>
                  <a:cubicBezTo>
                    <a:pt x="1928" y="356"/>
                    <a:pt x="1920" y="363"/>
                    <a:pt x="1928" y="371"/>
                  </a:cubicBezTo>
                  <a:cubicBezTo>
                    <a:pt x="1928" y="379"/>
                    <a:pt x="1952" y="379"/>
                    <a:pt x="1983" y="379"/>
                  </a:cubicBezTo>
                  <a:cubicBezTo>
                    <a:pt x="2086" y="387"/>
                    <a:pt x="2102" y="443"/>
                    <a:pt x="2110" y="474"/>
                  </a:cubicBezTo>
                  <a:lnTo>
                    <a:pt x="2110" y="474"/>
                  </a:lnTo>
                  <a:cubicBezTo>
                    <a:pt x="2118" y="482"/>
                    <a:pt x="2134" y="498"/>
                    <a:pt x="2149" y="514"/>
                  </a:cubicBezTo>
                  <a:cubicBezTo>
                    <a:pt x="2173" y="537"/>
                    <a:pt x="2205" y="561"/>
                    <a:pt x="2205" y="585"/>
                  </a:cubicBezTo>
                  <a:cubicBezTo>
                    <a:pt x="2205" y="609"/>
                    <a:pt x="2229" y="616"/>
                    <a:pt x="2252" y="632"/>
                  </a:cubicBezTo>
                  <a:cubicBezTo>
                    <a:pt x="2260" y="632"/>
                    <a:pt x="2276" y="640"/>
                    <a:pt x="2284" y="648"/>
                  </a:cubicBezTo>
                  <a:cubicBezTo>
                    <a:pt x="2300" y="664"/>
                    <a:pt x="2307" y="743"/>
                    <a:pt x="2284" y="782"/>
                  </a:cubicBezTo>
                  <a:cubicBezTo>
                    <a:pt x="2284" y="798"/>
                    <a:pt x="2268" y="806"/>
                    <a:pt x="2260" y="814"/>
                  </a:cubicBezTo>
                  <a:cubicBezTo>
                    <a:pt x="2252" y="822"/>
                    <a:pt x="2236" y="830"/>
                    <a:pt x="2236" y="869"/>
                  </a:cubicBezTo>
                  <a:cubicBezTo>
                    <a:pt x="2236" y="909"/>
                    <a:pt x="2220" y="925"/>
                    <a:pt x="2197" y="933"/>
                  </a:cubicBezTo>
                  <a:cubicBezTo>
                    <a:pt x="2189" y="933"/>
                    <a:pt x="2181" y="933"/>
                    <a:pt x="2181" y="940"/>
                  </a:cubicBezTo>
                  <a:cubicBezTo>
                    <a:pt x="2165" y="949"/>
                    <a:pt x="2157" y="949"/>
                    <a:pt x="2149" y="949"/>
                  </a:cubicBezTo>
                  <a:cubicBezTo>
                    <a:pt x="2134" y="956"/>
                    <a:pt x="2126" y="964"/>
                    <a:pt x="2110" y="980"/>
                  </a:cubicBezTo>
                  <a:cubicBezTo>
                    <a:pt x="2094" y="988"/>
                    <a:pt x="2078" y="996"/>
                    <a:pt x="2062" y="996"/>
                  </a:cubicBezTo>
                  <a:cubicBezTo>
                    <a:pt x="2062" y="996"/>
                    <a:pt x="2054" y="988"/>
                    <a:pt x="2047" y="988"/>
                  </a:cubicBezTo>
                  <a:cubicBezTo>
                    <a:pt x="2039" y="988"/>
                    <a:pt x="2031" y="988"/>
                    <a:pt x="2023" y="988"/>
                  </a:cubicBezTo>
                  <a:cubicBezTo>
                    <a:pt x="2007" y="988"/>
                    <a:pt x="1999" y="988"/>
                    <a:pt x="1999" y="996"/>
                  </a:cubicBezTo>
                  <a:cubicBezTo>
                    <a:pt x="1991" y="996"/>
                    <a:pt x="1983" y="996"/>
                    <a:pt x="1983" y="1004"/>
                  </a:cubicBezTo>
                  <a:cubicBezTo>
                    <a:pt x="1976" y="1012"/>
                    <a:pt x="1983" y="1027"/>
                    <a:pt x="1983" y="1051"/>
                  </a:cubicBezTo>
                  <a:cubicBezTo>
                    <a:pt x="1991" y="1059"/>
                    <a:pt x="1991" y="1075"/>
                    <a:pt x="1991" y="1083"/>
                  </a:cubicBezTo>
                  <a:cubicBezTo>
                    <a:pt x="1991" y="1099"/>
                    <a:pt x="1999" y="1107"/>
                    <a:pt x="2015" y="1114"/>
                  </a:cubicBezTo>
                  <a:cubicBezTo>
                    <a:pt x="2023" y="1122"/>
                    <a:pt x="2039" y="1130"/>
                    <a:pt x="2039" y="1138"/>
                  </a:cubicBezTo>
                  <a:cubicBezTo>
                    <a:pt x="2047" y="1170"/>
                    <a:pt x="2023" y="1233"/>
                    <a:pt x="1999" y="1249"/>
                  </a:cubicBezTo>
                  <a:cubicBezTo>
                    <a:pt x="1991" y="1257"/>
                    <a:pt x="1991" y="1265"/>
                    <a:pt x="1991" y="1273"/>
                  </a:cubicBezTo>
                  <a:cubicBezTo>
                    <a:pt x="1991" y="1280"/>
                    <a:pt x="1999" y="1296"/>
                    <a:pt x="1999" y="1312"/>
                  </a:cubicBezTo>
                  <a:cubicBezTo>
                    <a:pt x="1999" y="1344"/>
                    <a:pt x="1944" y="1367"/>
                    <a:pt x="1912" y="1383"/>
                  </a:cubicBezTo>
                  <a:cubicBezTo>
                    <a:pt x="1904" y="1383"/>
                    <a:pt x="1896" y="1391"/>
                    <a:pt x="1889" y="1391"/>
                  </a:cubicBezTo>
                  <a:cubicBezTo>
                    <a:pt x="1880" y="1399"/>
                    <a:pt x="1880" y="1399"/>
                    <a:pt x="1880" y="1399"/>
                  </a:cubicBezTo>
                  <a:cubicBezTo>
                    <a:pt x="1880" y="1399"/>
                    <a:pt x="1880" y="1407"/>
                    <a:pt x="1889" y="1407"/>
                  </a:cubicBezTo>
                  <a:cubicBezTo>
                    <a:pt x="1889" y="1415"/>
                    <a:pt x="1896" y="1415"/>
                    <a:pt x="1896" y="1423"/>
                  </a:cubicBezTo>
                  <a:cubicBezTo>
                    <a:pt x="1904" y="1439"/>
                    <a:pt x="1912" y="1462"/>
                    <a:pt x="1880" y="1486"/>
                  </a:cubicBezTo>
                  <a:cubicBezTo>
                    <a:pt x="1880" y="1494"/>
                    <a:pt x="1880" y="1494"/>
                    <a:pt x="1880" y="1494"/>
                  </a:cubicBezTo>
                  <a:lnTo>
                    <a:pt x="1880" y="1494"/>
                  </a:lnTo>
                  <a:lnTo>
                    <a:pt x="1762" y="1367"/>
                  </a:lnTo>
                  <a:lnTo>
                    <a:pt x="1762" y="1367"/>
                  </a:lnTo>
                  <a:cubicBezTo>
                    <a:pt x="1770" y="1367"/>
                    <a:pt x="1778" y="1375"/>
                    <a:pt x="1786" y="1391"/>
                  </a:cubicBezTo>
                  <a:cubicBezTo>
                    <a:pt x="1802" y="1407"/>
                    <a:pt x="1849" y="1454"/>
                    <a:pt x="1880" y="1486"/>
                  </a:cubicBezTo>
                  <a:cubicBezTo>
                    <a:pt x="1896" y="1462"/>
                    <a:pt x="1904" y="1446"/>
                    <a:pt x="1896" y="1431"/>
                  </a:cubicBezTo>
                  <a:cubicBezTo>
                    <a:pt x="1889" y="1423"/>
                    <a:pt x="1889" y="1415"/>
                    <a:pt x="1880" y="1415"/>
                  </a:cubicBezTo>
                  <a:cubicBezTo>
                    <a:pt x="1873" y="1407"/>
                    <a:pt x="1873" y="1407"/>
                    <a:pt x="1873" y="1399"/>
                  </a:cubicBezTo>
                  <a:cubicBezTo>
                    <a:pt x="1873" y="1391"/>
                    <a:pt x="1873" y="1391"/>
                    <a:pt x="1880" y="1383"/>
                  </a:cubicBezTo>
                  <a:cubicBezTo>
                    <a:pt x="1889" y="1383"/>
                    <a:pt x="1896" y="1375"/>
                    <a:pt x="1904" y="1375"/>
                  </a:cubicBezTo>
                  <a:cubicBezTo>
                    <a:pt x="1944" y="1360"/>
                    <a:pt x="1991" y="1344"/>
                    <a:pt x="1991" y="1312"/>
                  </a:cubicBezTo>
                  <a:cubicBezTo>
                    <a:pt x="1991" y="1296"/>
                    <a:pt x="1991" y="1288"/>
                    <a:pt x="1983" y="1280"/>
                  </a:cubicBezTo>
                  <a:cubicBezTo>
                    <a:pt x="1983" y="1265"/>
                    <a:pt x="1983" y="1257"/>
                    <a:pt x="1999" y="1241"/>
                  </a:cubicBezTo>
                  <a:cubicBezTo>
                    <a:pt x="2015" y="1233"/>
                    <a:pt x="2039" y="1170"/>
                    <a:pt x="2031" y="1146"/>
                  </a:cubicBezTo>
                  <a:cubicBezTo>
                    <a:pt x="2031" y="1130"/>
                    <a:pt x="2023" y="1122"/>
                    <a:pt x="2007" y="1114"/>
                  </a:cubicBezTo>
                  <a:cubicBezTo>
                    <a:pt x="1999" y="1107"/>
                    <a:pt x="1983" y="1099"/>
                    <a:pt x="1983" y="1083"/>
                  </a:cubicBezTo>
                  <a:cubicBezTo>
                    <a:pt x="1983" y="1075"/>
                    <a:pt x="1983" y="1059"/>
                    <a:pt x="1976" y="1051"/>
                  </a:cubicBezTo>
                  <a:cubicBezTo>
                    <a:pt x="1976" y="1027"/>
                    <a:pt x="1967" y="1012"/>
                    <a:pt x="1976" y="996"/>
                  </a:cubicBezTo>
                  <a:cubicBezTo>
                    <a:pt x="1976" y="988"/>
                    <a:pt x="1983" y="988"/>
                    <a:pt x="1991" y="988"/>
                  </a:cubicBezTo>
                  <a:cubicBezTo>
                    <a:pt x="1999" y="980"/>
                    <a:pt x="2007" y="980"/>
                    <a:pt x="2023" y="980"/>
                  </a:cubicBezTo>
                  <a:cubicBezTo>
                    <a:pt x="2031" y="980"/>
                    <a:pt x="2039" y="980"/>
                    <a:pt x="2047" y="988"/>
                  </a:cubicBezTo>
                  <a:cubicBezTo>
                    <a:pt x="2054" y="988"/>
                    <a:pt x="2062" y="988"/>
                    <a:pt x="2062" y="988"/>
                  </a:cubicBezTo>
                  <a:cubicBezTo>
                    <a:pt x="2086" y="988"/>
                    <a:pt x="2094" y="980"/>
                    <a:pt x="2102" y="972"/>
                  </a:cubicBezTo>
                  <a:cubicBezTo>
                    <a:pt x="2118" y="956"/>
                    <a:pt x="2134" y="949"/>
                    <a:pt x="2149" y="949"/>
                  </a:cubicBezTo>
                  <a:cubicBezTo>
                    <a:pt x="2157" y="940"/>
                    <a:pt x="2165" y="940"/>
                    <a:pt x="2173" y="933"/>
                  </a:cubicBezTo>
                  <a:cubicBezTo>
                    <a:pt x="2181" y="933"/>
                    <a:pt x="2189" y="925"/>
                    <a:pt x="2189" y="925"/>
                  </a:cubicBezTo>
                  <a:cubicBezTo>
                    <a:pt x="2213" y="917"/>
                    <a:pt x="2229" y="909"/>
                    <a:pt x="2229" y="869"/>
                  </a:cubicBezTo>
                  <a:cubicBezTo>
                    <a:pt x="2229" y="830"/>
                    <a:pt x="2244" y="822"/>
                    <a:pt x="2260" y="806"/>
                  </a:cubicBezTo>
                  <a:cubicBezTo>
                    <a:pt x="2268" y="798"/>
                    <a:pt x="2276" y="790"/>
                    <a:pt x="2284" y="782"/>
                  </a:cubicBezTo>
                  <a:cubicBezTo>
                    <a:pt x="2300" y="743"/>
                    <a:pt x="2292" y="664"/>
                    <a:pt x="2276" y="648"/>
                  </a:cubicBezTo>
                  <a:cubicBezTo>
                    <a:pt x="2268" y="648"/>
                    <a:pt x="2260" y="640"/>
                    <a:pt x="2252" y="640"/>
                  </a:cubicBezTo>
                  <a:cubicBezTo>
                    <a:pt x="2229" y="624"/>
                    <a:pt x="2197" y="609"/>
                    <a:pt x="2197" y="585"/>
                  </a:cubicBezTo>
                  <a:cubicBezTo>
                    <a:pt x="2197" y="569"/>
                    <a:pt x="2165" y="537"/>
                    <a:pt x="2142" y="514"/>
                  </a:cubicBezTo>
                  <a:cubicBezTo>
                    <a:pt x="2126" y="498"/>
                    <a:pt x="2110" y="490"/>
                    <a:pt x="2110" y="482"/>
                  </a:cubicBezTo>
                  <a:cubicBezTo>
                    <a:pt x="2102" y="474"/>
                    <a:pt x="2102" y="474"/>
                    <a:pt x="2102" y="474"/>
                  </a:cubicBezTo>
                  <a:cubicBezTo>
                    <a:pt x="2094" y="450"/>
                    <a:pt x="2086" y="387"/>
                    <a:pt x="1983" y="387"/>
                  </a:cubicBezTo>
                  <a:cubicBezTo>
                    <a:pt x="1944" y="387"/>
                    <a:pt x="1928" y="387"/>
                    <a:pt x="1920" y="371"/>
                  </a:cubicBezTo>
                  <a:cubicBezTo>
                    <a:pt x="1912" y="363"/>
                    <a:pt x="1920" y="356"/>
                    <a:pt x="1928" y="348"/>
                  </a:cubicBezTo>
                  <a:cubicBezTo>
                    <a:pt x="1936" y="340"/>
                    <a:pt x="1944" y="324"/>
                    <a:pt x="1944" y="308"/>
                  </a:cubicBezTo>
                  <a:cubicBezTo>
                    <a:pt x="1936" y="300"/>
                    <a:pt x="1936" y="300"/>
                    <a:pt x="1920" y="292"/>
                  </a:cubicBezTo>
                  <a:cubicBezTo>
                    <a:pt x="1904" y="292"/>
                    <a:pt x="1896" y="284"/>
                    <a:pt x="1904" y="245"/>
                  </a:cubicBezTo>
                  <a:cubicBezTo>
                    <a:pt x="1904" y="221"/>
                    <a:pt x="1904" y="205"/>
                    <a:pt x="1904" y="190"/>
                  </a:cubicBezTo>
                  <a:cubicBezTo>
                    <a:pt x="1912" y="174"/>
                    <a:pt x="1912" y="166"/>
                    <a:pt x="1920" y="126"/>
                  </a:cubicBezTo>
                  <a:cubicBezTo>
                    <a:pt x="1936" y="95"/>
                    <a:pt x="1920" y="95"/>
                    <a:pt x="1912" y="87"/>
                  </a:cubicBezTo>
                  <a:cubicBezTo>
                    <a:pt x="1904" y="79"/>
                    <a:pt x="1889" y="71"/>
                    <a:pt x="1889" y="55"/>
                  </a:cubicBezTo>
                  <a:cubicBezTo>
                    <a:pt x="1889" y="39"/>
                    <a:pt x="1880" y="32"/>
                    <a:pt x="1873" y="8"/>
                  </a:cubicBezTo>
                  <a:cubicBezTo>
                    <a:pt x="1865" y="8"/>
                    <a:pt x="1865" y="8"/>
                    <a:pt x="1865" y="8"/>
                  </a:cubicBezTo>
                  <a:cubicBezTo>
                    <a:pt x="1446" y="55"/>
                    <a:pt x="742" y="63"/>
                    <a:pt x="363" y="63"/>
                  </a:cubicBezTo>
                  <a:cubicBezTo>
                    <a:pt x="189" y="63"/>
                    <a:pt x="78" y="55"/>
                    <a:pt x="78" y="55"/>
                  </a:cubicBezTo>
                  <a:cubicBezTo>
                    <a:pt x="70" y="55"/>
                    <a:pt x="70" y="55"/>
                    <a:pt x="70" y="55"/>
                  </a:cubicBezTo>
                  <a:lnTo>
                    <a:pt x="70" y="55"/>
                  </a:lnTo>
                  <a:cubicBezTo>
                    <a:pt x="62" y="55"/>
                    <a:pt x="54" y="63"/>
                    <a:pt x="47" y="71"/>
                  </a:cubicBezTo>
                  <a:cubicBezTo>
                    <a:pt x="39" y="87"/>
                    <a:pt x="39" y="95"/>
                    <a:pt x="47" y="110"/>
                  </a:cubicBezTo>
                  <a:cubicBezTo>
                    <a:pt x="54" y="126"/>
                    <a:pt x="54" y="142"/>
                    <a:pt x="39" y="158"/>
                  </a:cubicBezTo>
                  <a:cubicBezTo>
                    <a:pt x="31" y="158"/>
                    <a:pt x="31" y="166"/>
                    <a:pt x="31" y="166"/>
                  </a:cubicBezTo>
                  <a:cubicBezTo>
                    <a:pt x="31" y="174"/>
                    <a:pt x="39" y="182"/>
                    <a:pt x="54" y="190"/>
                  </a:cubicBezTo>
                  <a:cubicBezTo>
                    <a:pt x="54" y="190"/>
                    <a:pt x="54" y="197"/>
                    <a:pt x="62" y="197"/>
                  </a:cubicBezTo>
                  <a:lnTo>
                    <a:pt x="62" y="197"/>
                  </a:lnTo>
                  <a:cubicBezTo>
                    <a:pt x="78" y="213"/>
                    <a:pt x="94" y="213"/>
                    <a:pt x="94" y="229"/>
                  </a:cubicBezTo>
                  <a:cubicBezTo>
                    <a:pt x="94" y="237"/>
                    <a:pt x="94" y="237"/>
                    <a:pt x="86" y="245"/>
                  </a:cubicBezTo>
                  <a:cubicBezTo>
                    <a:pt x="78" y="261"/>
                    <a:pt x="78" y="261"/>
                    <a:pt x="78" y="276"/>
                  </a:cubicBezTo>
                  <a:cubicBezTo>
                    <a:pt x="78" y="284"/>
                    <a:pt x="78" y="292"/>
                    <a:pt x="78" y="316"/>
                  </a:cubicBezTo>
                  <a:cubicBezTo>
                    <a:pt x="70" y="348"/>
                    <a:pt x="54" y="356"/>
                    <a:pt x="47" y="363"/>
                  </a:cubicBezTo>
                  <a:cubicBezTo>
                    <a:pt x="31" y="371"/>
                    <a:pt x="23" y="379"/>
                    <a:pt x="16" y="403"/>
                  </a:cubicBezTo>
                  <a:cubicBezTo>
                    <a:pt x="8" y="419"/>
                    <a:pt x="16" y="427"/>
                    <a:pt x="31" y="434"/>
                  </a:cubicBezTo>
                  <a:cubicBezTo>
                    <a:pt x="39" y="443"/>
                    <a:pt x="54" y="450"/>
                    <a:pt x="70" y="474"/>
                  </a:cubicBezTo>
                  <a:cubicBezTo>
                    <a:pt x="86" y="514"/>
                    <a:pt x="94" y="537"/>
                    <a:pt x="102" y="561"/>
                  </a:cubicBezTo>
                  <a:cubicBezTo>
                    <a:pt x="102" y="569"/>
                    <a:pt x="110" y="577"/>
                    <a:pt x="110" y="585"/>
                  </a:cubicBezTo>
                  <a:cubicBezTo>
                    <a:pt x="118" y="593"/>
                    <a:pt x="118" y="601"/>
                    <a:pt x="118" y="616"/>
                  </a:cubicBezTo>
                  <a:cubicBezTo>
                    <a:pt x="118" y="624"/>
                    <a:pt x="118" y="640"/>
                    <a:pt x="126" y="664"/>
                  </a:cubicBezTo>
                  <a:cubicBezTo>
                    <a:pt x="133" y="672"/>
                    <a:pt x="133" y="680"/>
                    <a:pt x="141" y="687"/>
                  </a:cubicBezTo>
                  <a:cubicBezTo>
                    <a:pt x="141" y="703"/>
                    <a:pt x="149" y="711"/>
                    <a:pt x="157" y="727"/>
                  </a:cubicBezTo>
                  <a:cubicBezTo>
                    <a:pt x="165" y="743"/>
                    <a:pt x="173" y="759"/>
                    <a:pt x="173" y="767"/>
                  </a:cubicBezTo>
                  <a:cubicBezTo>
                    <a:pt x="181" y="782"/>
                    <a:pt x="181" y="798"/>
                    <a:pt x="197" y="822"/>
                  </a:cubicBezTo>
                  <a:cubicBezTo>
                    <a:pt x="220" y="846"/>
                    <a:pt x="213" y="917"/>
                    <a:pt x="213" y="956"/>
                  </a:cubicBezTo>
                  <a:cubicBezTo>
                    <a:pt x="213" y="964"/>
                    <a:pt x="213" y="964"/>
                    <a:pt x="213" y="972"/>
                  </a:cubicBezTo>
                  <a:cubicBezTo>
                    <a:pt x="213" y="980"/>
                    <a:pt x="213" y="988"/>
                    <a:pt x="220" y="988"/>
                  </a:cubicBezTo>
                  <a:lnTo>
                    <a:pt x="228" y="980"/>
                  </a:lnTo>
                  <a:lnTo>
                    <a:pt x="236" y="980"/>
                  </a:lnTo>
                  <a:cubicBezTo>
                    <a:pt x="252" y="980"/>
                    <a:pt x="268" y="1012"/>
                    <a:pt x="268" y="1012"/>
                  </a:cubicBezTo>
                  <a:lnTo>
                    <a:pt x="268" y="1012"/>
                  </a:lnTo>
                  <a:cubicBezTo>
                    <a:pt x="268" y="1012"/>
                    <a:pt x="268" y="1035"/>
                    <a:pt x="268" y="1051"/>
                  </a:cubicBezTo>
                  <a:cubicBezTo>
                    <a:pt x="260" y="1059"/>
                    <a:pt x="268" y="1059"/>
                    <a:pt x="276" y="1067"/>
                  </a:cubicBezTo>
                  <a:cubicBezTo>
                    <a:pt x="284" y="1067"/>
                    <a:pt x="292" y="1075"/>
                    <a:pt x="292" y="1083"/>
                  </a:cubicBezTo>
                  <a:cubicBezTo>
                    <a:pt x="284" y="1107"/>
                    <a:pt x="284" y="1122"/>
                    <a:pt x="292" y="1130"/>
                  </a:cubicBezTo>
                  <a:cubicBezTo>
                    <a:pt x="307" y="1138"/>
                    <a:pt x="307" y="1170"/>
                    <a:pt x="292" y="1193"/>
                  </a:cubicBezTo>
                  <a:cubicBezTo>
                    <a:pt x="284" y="1217"/>
                    <a:pt x="284" y="1217"/>
                    <a:pt x="300" y="1233"/>
                  </a:cubicBezTo>
                  <a:cubicBezTo>
                    <a:pt x="307" y="1241"/>
                    <a:pt x="307" y="1241"/>
                    <a:pt x="315" y="1249"/>
                  </a:cubicBezTo>
                  <a:cubicBezTo>
                    <a:pt x="331" y="1273"/>
                    <a:pt x="315" y="1320"/>
                    <a:pt x="307" y="1351"/>
                  </a:cubicBezTo>
                  <a:cubicBezTo>
                    <a:pt x="300" y="1367"/>
                    <a:pt x="300" y="1383"/>
                    <a:pt x="300" y="1391"/>
                  </a:cubicBezTo>
                  <a:cubicBezTo>
                    <a:pt x="300" y="1399"/>
                    <a:pt x="300" y="1399"/>
                    <a:pt x="300" y="1399"/>
                  </a:cubicBezTo>
                  <a:cubicBezTo>
                    <a:pt x="307" y="1399"/>
                    <a:pt x="307" y="1399"/>
                    <a:pt x="307" y="1399"/>
                  </a:cubicBezTo>
                  <a:cubicBezTo>
                    <a:pt x="315" y="1399"/>
                    <a:pt x="315" y="1399"/>
                    <a:pt x="323" y="1399"/>
                  </a:cubicBezTo>
                  <a:cubicBezTo>
                    <a:pt x="331" y="1399"/>
                    <a:pt x="339" y="1407"/>
                    <a:pt x="339" y="1423"/>
                  </a:cubicBezTo>
                  <a:cubicBezTo>
                    <a:pt x="339" y="1431"/>
                    <a:pt x="339" y="1431"/>
                    <a:pt x="339" y="1439"/>
                  </a:cubicBezTo>
                  <a:cubicBezTo>
                    <a:pt x="466" y="1439"/>
                    <a:pt x="1430" y="1423"/>
                    <a:pt x="1754" y="1367"/>
                  </a:cubicBezTo>
                  <a:lnTo>
                    <a:pt x="1762" y="1367"/>
                  </a:lnTo>
                  <a:lnTo>
                    <a:pt x="1880" y="1494"/>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3" name="Freeform 512"/>
            <p:cNvSpPr>
              <a:spLocks noChangeArrowheads="1"/>
            </p:cNvSpPr>
            <p:nvPr/>
          </p:nvSpPr>
          <p:spPr bwMode="auto">
            <a:xfrm>
              <a:off x="12659013" y="6755138"/>
              <a:ext cx="985706" cy="902209"/>
            </a:xfrm>
            <a:custGeom>
              <a:avLst/>
              <a:gdLst>
                <a:gd name="T0" fmla="*/ 1644 w 1874"/>
                <a:gd name="T1" fmla="*/ 198 h 1717"/>
                <a:gd name="T2" fmla="*/ 1644 w 1874"/>
                <a:gd name="T3" fmla="*/ 198 h 1717"/>
                <a:gd name="T4" fmla="*/ 1715 w 1874"/>
                <a:gd name="T5" fmla="*/ 79 h 1717"/>
                <a:gd name="T6" fmla="*/ 1644 w 1874"/>
                <a:gd name="T7" fmla="*/ 0 h 1717"/>
                <a:gd name="T8" fmla="*/ 0 w 1874"/>
                <a:gd name="T9" fmla="*/ 79 h 1717"/>
                <a:gd name="T10" fmla="*/ 79 w 1874"/>
                <a:gd name="T11" fmla="*/ 514 h 1717"/>
                <a:gd name="T12" fmla="*/ 87 w 1874"/>
                <a:gd name="T13" fmla="*/ 1399 h 1717"/>
                <a:gd name="T14" fmla="*/ 94 w 1874"/>
                <a:gd name="T15" fmla="*/ 1399 h 1717"/>
                <a:gd name="T16" fmla="*/ 134 w 1874"/>
                <a:gd name="T17" fmla="*/ 1463 h 1717"/>
                <a:gd name="T18" fmla="*/ 166 w 1874"/>
                <a:gd name="T19" fmla="*/ 1431 h 1717"/>
                <a:gd name="T20" fmla="*/ 229 w 1874"/>
                <a:gd name="T21" fmla="*/ 1439 h 1717"/>
                <a:gd name="T22" fmla="*/ 269 w 1874"/>
                <a:gd name="T23" fmla="*/ 1463 h 1717"/>
                <a:gd name="T24" fmla="*/ 269 w 1874"/>
                <a:gd name="T25" fmla="*/ 1716 h 1717"/>
                <a:gd name="T26" fmla="*/ 1407 w 1874"/>
                <a:gd name="T27" fmla="*/ 1684 h 1717"/>
                <a:gd name="T28" fmla="*/ 1407 w 1874"/>
                <a:gd name="T29" fmla="*/ 1668 h 1717"/>
                <a:gd name="T30" fmla="*/ 1407 w 1874"/>
                <a:gd name="T31" fmla="*/ 1613 h 1717"/>
                <a:gd name="T32" fmla="*/ 1415 w 1874"/>
                <a:gd name="T33" fmla="*/ 1557 h 1717"/>
                <a:gd name="T34" fmla="*/ 1391 w 1874"/>
                <a:gd name="T35" fmla="*/ 1494 h 1717"/>
                <a:gd name="T36" fmla="*/ 1375 w 1874"/>
                <a:gd name="T37" fmla="*/ 1431 h 1717"/>
                <a:gd name="T38" fmla="*/ 1375 w 1874"/>
                <a:gd name="T39" fmla="*/ 1360 h 1717"/>
                <a:gd name="T40" fmla="*/ 1399 w 1874"/>
                <a:gd name="T41" fmla="*/ 1297 h 1717"/>
                <a:gd name="T42" fmla="*/ 1399 w 1874"/>
                <a:gd name="T43" fmla="*/ 1218 h 1717"/>
                <a:gd name="T44" fmla="*/ 1439 w 1874"/>
                <a:gd name="T45" fmla="*/ 1186 h 1717"/>
                <a:gd name="T46" fmla="*/ 1462 w 1874"/>
                <a:gd name="T47" fmla="*/ 1154 h 1717"/>
                <a:gd name="T48" fmla="*/ 1462 w 1874"/>
                <a:gd name="T49" fmla="*/ 1123 h 1717"/>
                <a:gd name="T50" fmla="*/ 1462 w 1874"/>
                <a:gd name="T51" fmla="*/ 1083 h 1717"/>
                <a:gd name="T52" fmla="*/ 1533 w 1874"/>
                <a:gd name="T53" fmla="*/ 1020 h 1717"/>
                <a:gd name="T54" fmla="*/ 1573 w 1874"/>
                <a:gd name="T55" fmla="*/ 973 h 1717"/>
                <a:gd name="T56" fmla="*/ 1589 w 1874"/>
                <a:gd name="T57" fmla="*/ 901 h 1717"/>
                <a:gd name="T58" fmla="*/ 1612 w 1874"/>
                <a:gd name="T59" fmla="*/ 799 h 1717"/>
                <a:gd name="T60" fmla="*/ 1660 w 1874"/>
                <a:gd name="T61" fmla="*/ 767 h 1717"/>
                <a:gd name="T62" fmla="*/ 1676 w 1874"/>
                <a:gd name="T63" fmla="*/ 735 h 1717"/>
                <a:gd name="T64" fmla="*/ 1699 w 1874"/>
                <a:gd name="T65" fmla="*/ 688 h 1717"/>
                <a:gd name="T66" fmla="*/ 1739 w 1874"/>
                <a:gd name="T67" fmla="*/ 640 h 1717"/>
                <a:gd name="T68" fmla="*/ 1778 w 1874"/>
                <a:gd name="T69" fmla="*/ 585 h 1717"/>
                <a:gd name="T70" fmla="*/ 1723 w 1874"/>
                <a:gd name="T71" fmla="*/ 530 h 1717"/>
                <a:gd name="T72" fmla="*/ 1747 w 1874"/>
                <a:gd name="T73" fmla="*/ 474 h 1717"/>
                <a:gd name="T74" fmla="*/ 1778 w 1874"/>
                <a:gd name="T75" fmla="*/ 419 h 1717"/>
                <a:gd name="T76" fmla="*/ 1802 w 1874"/>
                <a:gd name="T77" fmla="*/ 396 h 1717"/>
                <a:gd name="T78" fmla="*/ 1810 w 1874"/>
                <a:gd name="T79" fmla="*/ 340 h 1717"/>
                <a:gd name="T80" fmla="*/ 1873 w 1874"/>
                <a:gd name="T81" fmla="*/ 229 h 1717"/>
                <a:gd name="T82" fmla="*/ 1676 w 1874"/>
                <a:gd name="T83" fmla="*/ 245 h 1717"/>
                <a:gd name="T84" fmla="*/ 1644 w 1874"/>
                <a:gd name="T85" fmla="*/ 198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74" h="1717">
                  <a:moveTo>
                    <a:pt x="1644" y="198"/>
                  </a:moveTo>
                  <a:lnTo>
                    <a:pt x="1644" y="198"/>
                  </a:lnTo>
                  <a:cubicBezTo>
                    <a:pt x="1668" y="166"/>
                    <a:pt x="1699" y="150"/>
                    <a:pt x="1715" y="79"/>
                  </a:cubicBezTo>
                  <a:cubicBezTo>
                    <a:pt x="1739" y="16"/>
                    <a:pt x="1644" y="0"/>
                    <a:pt x="1644" y="0"/>
                  </a:cubicBezTo>
                  <a:cubicBezTo>
                    <a:pt x="1383" y="32"/>
                    <a:pt x="213" y="71"/>
                    <a:pt x="0" y="79"/>
                  </a:cubicBezTo>
                  <a:cubicBezTo>
                    <a:pt x="16" y="198"/>
                    <a:pt x="39" y="348"/>
                    <a:pt x="79" y="514"/>
                  </a:cubicBezTo>
                  <a:cubicBezTo>
                    <a:pt x="87" y="1399"/>
                    <a:pt x="87" y="1399"/>
                    <a:pt x="87" y="1399"/>
                  </a:cubicBezTo>
                  <a:cubicBezTo>
                    <a:pt x="87" y="1399"/>
                    <a:pt x="87" y="1399"/>
                    <a:pt x="94" y="1399"/>
                  </a:cubicBezTo>
                  <a:cubicBezTo>
                    <a:pt x="126" y="1407"/>
                    <a:pt x="110" y="1447"/>
                    <a:pt x="134" y="1463"/>
                  </a:cubicBezTo>
                  <a:cubicBezTo>
                    <a:pt x="158" y="1486"/>
                    <a:pt x="150" y="1439"/>
                    <a:pt x="166" y="1431"/>
                  </a:cubicBezTo>
                  <a:cubicBezTo>
                    <a:pt x="174" y="1431"/>
                    <a:pt x="197" y="1439"/>
                    <a:pt x="229" y="1439"/>
                  </a:cubicBezTo>
                  <a:cubicBezTo>
                    <a:pt x="253" y="1439"/>
                    <a:pt x="269" y="1463"/>
                    <a:pt x="269" y="1463"/>
                  </a:cubicBezTo>
                  <a:cubicBezTo>
                    <a:pt x="269" y="1716"/>
                    <a:pt x="269" y="1716"/>
                    <a:pt x="269" y="1716"/>
                  </a:cubicBezTo>
                  <a:cubicBezTo>
                    <a:pt x="1407" y="1684"/>
                    <a:pt x="1407" y="1684"/>
                    <a:pt x="1407" y="1684"/>
                  </a:cubicBezTo>
                  <a:cubicBezTo>
                    <a:pt x="1407" y="1676"/>
                    <a:pt x="1407" y="1676"/>
                    <a:pt x="1407" y="1668"/>
                  </a:cubicBezTo>
                  <a:cubicBezTo>
                    <a:pt x="1391" y="1621"/>
                    <a:pt x="1423" y="1637"/>
                    <a:pt x="1407" y="1613"/>
                  </a:cubicBezTo>
                  <a:cubicBezTo>
                    <a:pt x="1399" y="1597"/>
                    <a:pt x="1407" y="1581"/>
                    <a:pt x="1415" y="1557"/>
                  </a:cubicBezTo>
                  <a:cubicBezTo>
                    <a:pt x="1423" y="1534"/>
                    <a:pt x="1415" y="1526"/>
                    <a:pt x="1391" y="1494"/>
                  </a:cubicBezTo>
                  <a:cubicBezTo>
                    <a:pt x="1367" y="1471"/>
                    <a:pt x="1359" y="1447"/>
                    <a:pt x="1375" y="1431"/>
                  </a:cubicBezTo>
                  <a:cubicBezTo>
                    <a:pt x="1391" y="1415"/>
                    <a:pt x="1375" y="1384"/>
                    <a:pt x="1375" y="1360"/>
                  </a:cubicBezTo>
                  <a:cubicBezTo>
                    <a:pt x="1375" y="1344"/>
                    <a:pt x="1375" y="1313"/>
                    <a:pt x="1399" y="1297"/>
                  </a:cubicBezTo>
                  <a:cubicBezTo>
                    <a:pt x="1430" y="1289"/>
                    <a:pt x="1407" y="1249"/>
                    <a:pt x="1399" y="1218"/>
                  </a:cubicBezTo>
                  <a:cubicBezTo>
                    <a:pt x="1399" y="1186"/>
                    <a:pt x="1415" y="1186"/>
                    <a:pt x="1439" y="1186"/>
                  </a:cubicBezTo>
                  <a:cubicBezTo>
                    <a:pt x="1462" y="1186"/>
                    <a:pt x="1470" y="1170"/>
                    <a:pt x="1462" y="1154"/>
                  </a:cubicBezTo>
                  <a:cubicBezTo>
                    <a:pt x="1454" y="1146"/>
                    <a:pt x="1454" y="1139"/>
                    <a:pt x="1462" y="1123"/>
                  </a:cubicBezTo>
                  <a:cubicBezTo>
                    <a:pt x="1478" y="1115"/>
                    <a:pt x="1470" y="1107"/>
                    <a:pt x="1462" y="1083"/>
                  </a:cubicBezTo>
                  <a:cubicBezTo>
                    <a:pt x="1462" y="1051"/>
                    <a:pt x="1502" y="1028"/>
                    <a:pt x="1533" y="1020"/>
                  </a:cubicBezTo>
                  <a:cubicBezTo>
                    <a:pt x="1565" y="1012"/>
                    <a:pt x="1573" y="996"/>
                    <a:pt x="1573" y="973"/>
                  </a:cubicBezTo>
                  <a:cubicBezTo>
                    <a:pt x="1573" y="941"/>
                    <a:pt x="1573" y="917"/>
                    <a:pt x="1589" y="901"/>
                  </a:cubicBezTo>
                  <a:cubicBezTo>
                    <a:pt x="1604" y="886"/>
                    <a:pt x="1612" y="830"/>
                    <a:pt x="1612" y="799"/>
                  </a:cubicBezTo>
                  <a:cubicBezTo>
                    <a:pt x="1620" y="767"/>
                    <a:pt x="1644" y="767"/>
                    <a:pt x="1660" y="767"/>
                  </a:cubicBezTo>
                  <a:cubicBezTo>
                    <a:pt x="1676" y="759"/>
                    <a:pt x="1676" y="767"/>
                    <a:pt x="1676" y="735"/>
                  </a:cubicBezTo>
                  <a:cubicBezTo>
                    <a:pt x="1676" y="696"/>
                    <a:pt x="1699" y="688"/>
                    <a:pt x="1699" y="688"/>
                  </a:cubicBezTo>
                  <a:cubicBezTo>
                    <a:pt x="1699" y="688"/>
                    <a:pt x="1707" y="656"/>
                    <a:pt x="1739" y="640"/>
                  </a:cubicBezTo>
                  <a:cubicBezTo>
                    <a:pt x="1763" y="625"/>
                    <a:pt x="1786" y="633"/>
                    <a:pt x="1778" y="585"/>
                  </a:cubicBezTo>
                  <a:cubicBezTo>
                    <a:pt x="1763" y="538"/>
                    <a:pt x="1723" y="554"/>
                    <a:pt x="1723" y="530"/>
                  </a:cubicBezTo>
                  <a:cubicBezTo>
                    <a:pt x="1723" y="506"/>
                    <a:pt x="1715" y="490"/>
                    <a:pt x="1747" y="474"/>
                  </a:cubicBezTo>
                  <a:cubicBezTo>
                    <a:pt x="1770" y="467"/>
                    <a:pt x="1770" y="443"/>
                    <a:pt x="1778" y="419"/>
                  </a:cubicBezTo>
                  <a:cubicBezTo>
                    <a:pt x="1778" y="396"/>
                    <a:pt x="1786" y="411"/>
                    <a:pt x="1802" y="396"/>
                  </a:cubicBezTo>
                  <a:cubicBezTo>
                    <a:pt x="1818" y="380"/>
                    <a:pt x="1778" y="348"/>
                    <a:pt x="1810" y="340"/>
                  </a:cubicBezTo>
                  <a:cubicBezTo>
                    <a:pt x="1842" y="332"/>
                    <a:pt x="1873" y="261"/>
                    <a:pt x="1873" y="229"/>
                  </a:cubicBezTo>
                  <a:cubicBezTo>
                    <a:pt x="1810" y="229"/>
                    <a:pt x="1707" y="237"/>
                    <a:pt x="1676" y="245"/>
                  </a:cubicBezTo>
                  <a:cubicBezTo>
                    <a:pt x="1628" y="253"/>
                    <a:pt x="1628" y="229"/>
                    <a:pt x="1644" y="19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4" name="Freeform 513"/>
            <p:cNvSpPr>
              <a:spLocks noChangeArrowheads="1"/>
            </p:cNvSpPr>
            <p:nvPr/>
          </p:nvSpPr>
          <p:spPr bwMode="auto">
            <a:xfrm>
              <a:off x="12659013" y="6750499"/>
              <a:ext cx="985706" cy="906848"/>
            </a:xfrm>
            <a:custGeom>
              <a:avLst/>
              <a:gdLst>
                <a:gd name="T0" fmla="*/ 260 w 1874"/>
                <a:gd name="T1" fmla="*/ 1471 h 1725"/>
                <a:gd name="T2" fmla="*/ 166 w 1874"/>
                <a:gd name="T3" fmla="*/ 1447 h 1725"/>
                <a:gd name="T4" fmla="*/ 126 w 1874"/>
                <a:gd name="T5" fmla="*/ 1479 h 1725"/>
                <a:gd name="T6" fmla="*/ 87 w 1874"/>
                <a:gd name="T7" fmla="*/ 1415 h 1725"/>
                <a:gd name="T8" fmla="*/ 79 w 1874"/>
                <a:gd name="T9" fmla="*/ 522 h 1725"/>
                <a:gd name="T10" fmla="*/ 0 w 1874"/>
                <a:gd name="T11" fmla="*/ 87 h 1725"/>
                <a:gd name="T12" fmla="*/ 1644 w 1874"/>
                <a:gd name="T13" fmla="*/ 0 h 1725"/>
                <a:gd name="T14" fmla="*/ 1668 w 1874"/>
                <a:gd name="T15" fmla="*/ 182 h 1725"/>
                <a:gd name="T16" fmla="*/ 1676 w 1874"/>
                <a:gd name="T17" fmla="*/ 245 h 1725"/>
                <a:gd name="T18" fmla="*/ 1873 w 1874"/>
                <a:gd name="T19" fmla="*/ 237 h 1725"/>
                <a:gd name="T20" fmla="*/ 1802 w 1874"/>
                <a:gd name="T21" fmla="*/ 372 h 1725"/>
                <a:gd name="T22" fmla="*/ 1778 w 1874"/>
                <a:gd name="T23" fmla="*/ 427 h 1725"/>
                <a:gd name="T24" fmla="*/ 1731 w 1874"/>
                <a:gd name="T25" fmla="*/ 522 h 1725"/>
                <a:gd name="T26" fmla="*/ 1778 w 1874"/>
                <a:gd name="T27" fmla="*/ 593 h 1725"/>
                <a:gd name="T28" fmla="*/ 1699 w 1874"/>
                <a:gd name="T29" fmla="*/ 696 h 1725"/>
                <a:gd name="T30" fmla="*/ 1683 w 1874"/>
                <a:gd name="T31" fmla="*/ 743 h 1725"/>
                <a:gd name="T32" fmla="*/ 1652 w 1874"/>
                <a:gd name="T33" fmla="*/ 775 h 1725"/>
                <a:gd name="T34" fmla="*/ 1589 w 1874"/>
                <a:gd name="T35" fmla="*/ 909 h 1725"/>
                <a:gd name="T36" fmla="*/ 1470 w 1874"/>
                <a:gd name="T37" fmla="*/ 1083 h 1725"/>
                <a:gd name="T38" fmla="*/ 1462 w 1874"/>
                <a:gd name="T39" fmla="*/ 1154 h 1725"/>
                <a:gd name="T40" fmla="*/ 1439 w 1874"/>
                <a:gd name="T41" fmla="*/ 1202 h 1725"/>
                <a:gd name="T42" fmla="*/ 1407 w 1874"/>
                <a:gd name="T43" fmla="*/ 1226 h 1725"/>
                <a:gd name="T44" fmla="*/ 1375 w 1874"/>
                <a:gd name="T45" fmla="*/ 1368 h 1725"/>
                <a:gd name="T46" fmla="*/ 1391 w 1874"/>
                <a:gd name="T47" fmla="*/ 1502 h 1725"/>
                <a:gd name="T48" fmla="*/ 1415 w 1874"/>
                <a:gd name="T49" fmla="*/ 1581 h 1725"/>
                <a:gd name="T50" fmla="*/ 1407 w 1874"/>
                <a:gd name="T51" fmla="*/ 1676 h 1725"/>
                <a:gd name="T52" fmla="*/ 1407 w 1874"/>
                <a:gd name="T53" fmla="*/ 1692 h 1725"/>
                <a:gd name="T54" fmla="*/ 166 w 1874"/>
                <a:gd name="T55" fmla="*/ 1439 h 1725"/>
                <a:gd name="T56" fmla="*/ 269 w 1874"/>
                <a:gd name="T57" fmla="*/ 1463 h 1725"/>
                <a:gd name="T58" fmla="*/ 276 w 1874"/>
                <a:gd name="T59" fmla="*/ 1716 h 1725"/>
                <a:gd name="T60" fmla="*/ 1407 w 1874"/>
                <a:gd name="T61" fmla="*/ 1637 h 1725"/>
                <a:gd name="T62" fmla="*/ 1415 w 1874"/>
                <a:gd name="T63" fmla="*/ 1565 h 1725"/>
                <a:gd name="T64" fmla="*/ 1375 w 1874"/>
                <a:gd name="T65" fmla="*/ 1439 h 1725"/>
                <a:gd name="T66" fmla="*/ 1399 w 1874"/>
                <a:gd name="T67" fmla="*/ 1305 h 1725"/>
                <a:gd name="T68" fmla="*/ 1399 w 1874"/>
                <a:gd name="T69" fmla="*/ 1202 h 1725"/>
                <a:gd name="T70" fmla="*/ 1462 w 1874"/>
                <a:gd name="T71" fmla="*/ 1178 h 1725"/>
                <a:gd name="T72" fmla="*/ 1462 w 1874"/>
                <a:gd name="T73" fmla="*/ 1131 h 1725"/>
                <a:gd name="T74" fmla="*/ 1533 w 1874"/>
                <a:gd name="T75" fmla="*/ 1028 h 1725"/>
                <a:gd name="T76" fmla="*/ 1612 w 1874"/>
                <a:gd name="T77" fmla="*/ 822 h 1725"/>
                <a:gd name="T78" fmla="*/ 1660 w 1874"/>
                <a:gd name="T79" fmla="*/ 767 h 1725"/>
                <a:gd name="T80" fmla="*/ 1699 w 1874"/>
                <a:gd name="T81" fmla="*/ 696 h 1725"/>
                <a:gd name="T82" fmla="*/ 1770 w 1874"/>
                <a:gd name="T83" fmla="*/ 593 h 1725"/>
                <a:gd name="T84" fmla="*/ 1723 w 1874"/>
                <a:gd name="T85" fmla="*/ 522 h 1725"/>
                <a:gd name="T86" fmla="*/ 1770 w 1874"/>
                <a:gd name="T87" fmla="*/ 427 h 1725"/>
                <a:gd name="T88" fmla="*/ 1794 w 1874"/>
                <a:gd name="T89" fmla="*/ 380 h 1725"/>
                <a:gd name="T90" fmla="*/ 1865 w 1874"/>
                <a:gd name="T91" fmla="*/ 237 h 1725"/>
                <a:gd name="T92" fmla="*/ 1644 w 1874"/>
                <a:gd name="T93" fmla="*/ 206 h 1725"/>
                <a:gd name="T94" fmla="*/ 1707 w 1874"/>
                <a:gd name="T95" fmla="*/ 48 h 1725"/>
                <a:gd name="T96" fmla="*/ 87 w 1874"/>
                <a:gd name="T97" fmla="*/ 522 h 1725"/>
                <a:gd name="T98" fmla="*/ 94 w 1874"/>
                <a:gd name="T99" fmla="*/ 1407 h 1725"/>
                <a:gd name="T100" fmla="*/ 142 w 1874"/>
                <a:gd name="T101" fmla="*/ 147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4" h="1725">
                  <a:moveTo>
                    <a:pt x="269" y="1724"/>
                  </a:moveTo>
                  <a:lnTo>
                    <a:pt x="269" y="1724"/>
                  </a:lnTo>
                  <a:cubicBezTo>
                    <a:pt x="260" y="1471"/>
                    <a:pt x="260" y="1471"/>
                    <a:pt x="260" y="1471"/>
                  </a:cubicBezTo>
                  <a:cubicBezTo>
                    <a:pt x="260" y="1463"/>
                    <a:pt x="253" y="1447"/>
                    <a:pt x="229" y="1447"/>
                  </a:cubicBezTo>
                  <a:cubicBezTo>
                    <a:pt x="213" y="1447"/>
                    <a:pt x="197" y="1447"/>
                    <a:pt x="189" y="1447"/>
                  </a:cubicBezTo>
                  <a:cubicBezTo>
                    <a:pt x="174" y="1447"/>
                    <a:pt x="166" y="1447"/>
                    <a:pt x="166" y="1447"/>
                  </a:cubicBezTo>
                  <a:cubicBezTo>
                    <a:pt x="166" y="1447"/>
                    <a:pt x="158" y="1455"/>
                    <a:pt x="158" y="1463"/>
                  </a:cubicBezTo>
                  <a:cubicBezTo>
                    <a:pt x="158" y="1471"/>
                    <a:pt x="150" y="1479"/>
                    <a:pt x="142" y="1479"/>
                  </a:cubicBezTo>
                  <a:cubicBezTo>
                    <a:pt x="142" y="1479"/>
                    <a:pt x="134" y="1479"/>
                    <a:pt x="126" y="1479"/>
                  </a:cubicBezTo>
                  <a:cubicBezTo>
                    <a:pt x="118" y="1463"/>
                    <a:pt x="118" y="1455"/>
                    <a:pt x="110" y="1439"/>
                  </a:cubicBezTo>
                  <a:cubicBezTo>
                    <a:pt x="110" y="1423"/>
                    <a:pt x="110" y="1415"/>
                    <a:pt x="94" y="1415"/>
                  </a:cubicBezTo>
                  <a:cubicBezTo>
                    <a:pt x="87" y="1415"/>
                    <a:pt x="87" y="1415"/>
                    <a:pt x="87" y="1415"/>
                  </a:cubicBezTo>
                  <a:cubicBezTo>
                    <a:pt x="79" y="1415"/>
                    <a:pt x="79" y="1415"/>
                    <a:pt x="79" y="1415"/>
                  </a:cubicBezTo>
                  <a:cubicBezTo>
                    <a:pt x="79" y="1407"/>
                    <a:pt x="79" y="1407"/>
                    <a:pt x="79" y="1407"/>
                  </a:cubicBezTo>
                  <a:cubicBezTo>
                    <a:pt x="79" y="522"/>
                    <a:pt x="79" y="522"/>
                    <a:pt x="79" y="522"/>
                  </a:cubicBezTo>
                  <a:cubicBezTo>
                    <a:pt x="39" y="380"/>
                    <a:pt x="16" y="237"/>
                    <a:pt x="0" y="87"/>
                  </a:cubicBezTo>
                  <a:lnTo>
                    <a:pt x="0" y="87"/>
                  </a:lnTo>
                  <a:lnTo>
                    <a:pt x="0" y="87"/>
                  </a:lnTo>
                  <a:cubicBezTo>
                    <a:pt x="229" y="79"/>
                    <a:pt x="1391" y="40"/>
                    <a:pt x="1644" y="0"/>
                  </a:cubicBezTo>
                  <a:lnTo>
                    <a:pt x="1644" y="0"/>
                  </a:lnTo>
                  <a:lnTo>
                    <a:pt x="1644" y="0"/>
                  </a:lnTo>
                  <a:cubicBezTo>
                    <a:pt x="1644" y="0"/>
                    <a:pt x="1692" y="8"/>
                    <a:pt x="1715" y="40"/>
                  </a:cubicBezTo>
                  <a:cubicBezTo>
                    <a:pt x="1723" y="56"/>
                    <a:pt x="1723" y="71"/>
                    <a:pt x="1715" y="95"/>
                  </a:cubicBezTo>
                  <a:cubicBezTo>
                    <a:pt x="1707" y="142"/>
                    <a:pt x="1683" y="166"/>
                    <a:pt x="1668" y="182"/>
                  </a:cubicBezTo>
                  <a:cubicBezTo>
                    <a:pt x="1660" y="190"/>
                    <a:pt x="1652" y="198"/>
                    <a:pt x="1644" y="206"/>
                  </a:cubicBezTo>
                  <a:cubicBezTo>
                    <a:pt x="1636" y="222"/>
                    <a:pt x="1636" y="237"/>
                    <a:pt x="1636" y="245"/>
                  </a:cubicBezTo>
                  <a:cubicBezTo>
                    <a:pt x="1644" y="245"/>
                    <a:pt x="1652" y="253"/>
                    <a:pt x="1676" y="245"/>
                  </a:cubicBezTo>
                  <a:cubicBezTo>
                    <a:pt x="1715" y="245"/>
                    <a:pt x="1826" y="237"/>
                    <a:pt x="1873" y="229"/>
                  </a:cubicBezTo>
                  <a:lnTo>
                    <a:pt x="1873" y="229"/>
                  </a:lnTo>
                  <a:cubicBezTo>
                    <a:pt x="1873" y="237"/>
                    <a:pt x="1873" y="237"/>
                    <a:pt x="1873" y="237"/>
                  </a:cubicBezTo>
                  <a:cubicBezTo>
                    <a:pt x="1873" y="269"/>
                    <a:pt x="1842" y="340"/>
                    <a:pt x="1810" y="348"/>
                  </a:cubicBezTo>
                  <a:cubicBezTo>
                    <a:pt x="1810" y="356"/>
                    <a:pt x="1802" y="356"/>
                    <a:pt x="1802" y="356"/>
                  </a:cubicBezTo>
                  <a:cubicBezTo>
                    <a:pt x="1802" y="364"/>
                    <a:pt x="1802" y="372"/>
                    <a:pt x="1802" y="372"/>
                  </a:cubicBezTo>
                  <a:cubicBezTo>
                    <a:pt x="1810" y="388"/>
                    <a:pt x="1810" y="395"/>
                    <a:pt x="1802" y="404"/>
                  </a:cubicBezTo>
                  <a:cubicBezTo>
                    <a:pt x="1794" y="411"/>
                    <a:pt x="1794" y="411"/>
                    <a:pt x="1786" y="419"/>
                  </a:cubicBezTo>
                  <a:cubicBezTo>
                    <a:pt x="1786" y="419"/>
                    <a:pt x="1786" y="419"/>
                    <a:pt x="1778" y="427"/>
                  </a:cubicBezTo>
                  <a:cubicBezTo>
                    <a:pt x="1778" y="435"/>
                    <a:pt x="1778" y="435"/>
                    <a:pt x="1778" y="435"/>
                  </a:cubicBezTo>
                  <a:cubicBezTo>
                    <a:pt x="1778" y="459"/>
                    <a:pt x="1770" y="475"/>
                    <a:pt x="1747" y="490"/>
                  </a:cubicBezTo>
                  <a:cubicBezTo>
                    <a:pt x="1723" y="498"/>
                    <a:pt x="1723" y="506"/>
                    <a:pt x="1731" y="522"/>
                  </a:cubicBezTo>
                  <a:cubicBezTo>
                    <a:pt x="1731" y="530"/>
                    <a:pt x="1731" y="530"/>
                    <a:pt x="1731" y="538"/>
                  </a:cubicBezTo>
                  <a:cubicBezTo>
                    <a:pt x="1731" y="538"/>
                    <a:pt x="1731" y="546"/>
                    <a:pt x="1739" y="546"/>
                  </a:cubicBezTo>
                  <a:cubicBezTo>
                    <a:pt x="1755" y="554"/>
                    <a:pt x="1770" y="562"/>
                    <a:pt x="1778" y="593"/>
                  </a:cubicBezTo>
                  <a:cubicBezTo>
                    <a:pt x="1786" y="633"/>
                    <a:pt x="1778" y="633"/>
                    <a:pt x="1755" y="641"/>
                  </a:cubicBezTo>
                  <a:cubicBezTo>
                    <a:pt x="1755" y="641"/>
                    <a:pt x="1747" y="648"/>
                    <a:pt x="1739" y="648"/>
                  </a:cubicBezTo>
                  <a:cubicBezTo>
                    <a:pt x="1715" y="672"/>
                    <a:pt x="1699" y="696"/>
                    <a:pt x="1699" y="696"/>
                  </a:cubicBezTo>
                  <a:lnTo>
                    <a:pt x="1699" y="696"/>
                  </a:lnTo>
                  <a:lnTo>
                    <a:pt x="1699" y="696"/>
                  </a:lnTo>
                  <a:cubicBezTo>
                    <a:pt x="1699" y="696"/>
                    <a:pt x="1683" y="704"/>
                    <a:pt x="1683" y="743"/>
                  </a:cubicBezTo>
                  <a:cubicBezTo>
                    <a:pt x="1683" y="767"/>
                    <a:pt x="1683" y="775"/>
                    <a:pt x="1668" y="775"/>
                  </a:cubicBezTo>
                  <a:cubicBezTo>
                    <a:pt x="1660" y="775"/>
                    <a:pt x="1660" y="775"/>
                    <a:pt x="1660" y="775"/>
                  </a:cubicBezTo>
                  <a:lnTo>
                    <a:pt x="1652" y="775"/>
                  </a:lnTo>
                  <a:cubicBezTo>
                    <a:pt x="1636" y="775"/>
                    <a:pt x="1620" y="775"/>
                    <a:pt x="1620" y="807"/>
                  </a:cubicBezTo>
                  <a:cubicBezTo>
                    <a:pt x="1620" y="807"/>
                    <a:pt x="1620" y="815"/>
                    <a:pt x="1620" y="822"/>
                  </a:cubicBezTo>
                  <a:cubicBezTo>
                    <a:pt x="1612" y="854"/>
                    <a:pt x="1604" y="901"/>
                    <a:pt x="1589" y="909"/>
                  </a:cubicBezTo>
                  <a:cubicBezTo>
                    <a:pt x="1573" y="925"/>
                    <a:pt x="1573" y="949"/>
                    <a:pt x="1573" y="981"/>
                  </a:cubicBezTo>
                  <a:cubicBezTo>
                    <a:pt x="1573" y="1004"/>
                    <a:pt x="1565" y="1028"/>
                    <a:pt x="1533" y="1036"/>
                  </a:cubicBezTo>
                  <a:cubicBezTo>
                    <a:pt x="1510" y="1044"/>
                    <a:pt x="1462" y="1059"/>
                    <a:pt x="1470" y="1083"/>
                  </a:cubicBezTo>
                  <a:cubicBezTo>
                    <a:pt x="1470" y="1091"/>
                    <a:pt x="1470" y="1099"/>
                    <a:pt x="1470" y="1107"/>
                  </a:cubicBezTo>
                  <a:cubicBezTo>
                    <a:pt x="1478" y="1115"/>
                    <a:pt x="1478" y="1123"/>
                    <a:pt x="1470" y="1139"/>
                  </a:cubicBezTo>
                  <a:cubicBezTo>
                    <a:pt x="1462" y="1139"/>
                    <a:pt x="1462" y="1147"/>
                    <a:pt x="1462" y="1154"/>
                  </a:cubicBezTo>
                  <a:lnTo>
                    <a:pt x="1462" y="1162"/>
                  </a:lnTo>
                  <a:cubicBezTo>
                    <a:pt x="1470" y="1170"/>
                    <a:pt x="1470" y="1178"/>
                    <a:pt x="1470" y="1186"/>
                  </a:cubicBezTo>
                  <a:cubicBezTo>
                    <a:pt x="1462" y="1194"/>
                    <a:pt x="1454" y="1202"/>
                    <a:pt x="1439" y="1202"/>
                  </a:cubicBezTo>
                  <a:cubicBezTo>
                    <a:pt x="1430" y="1202"/>
                    <a:pt x="1430" y="1202"/>
                    <a:pt x="1430" y="1202"/>
                  </a:cubicBezTo>
                  <a:cubicBezTo>
                    <a:pt x="1423" y="1202"/>
                    <a:pt x="1415" y="1202"/>
                    <a:pt x="1407" y="1202"/>
                  </a:cubicBezTo>
                  <a:cubicBezTo>
                    <a:pt x="1407" y="1210"/>
                    <a:pt x="1399" y="1218"/>
                    <a:pt x="1407" y="1226"/>
                  </a:cubicBezTo>
                  <a:cubicBezTo>
                    <a:pt x="1407" y="1234"/>
                    <a:pt x="1407" y="1241"/>
                    <a:pt x="1415" y="1249"/>
                  </a:cubicBezTo>
                  <a:cubicBezTo>
                    <a:pt x="1423" y="1273"/>
                    <a:pt x="1423" y="1297"/>
                    <a:pt x="1407" y="1312"/>
                  </a:cubicBezTo>
                  <a:cubicBezTo>
                    <a:pt x="1383" y="1321"/>
                    <a:pt x="1375" y="1344"/>
                    <a:pt x="1375" y="1368"/>
                  </a:cubicBezTo>
                  <a:cubicBezTo>
                    <a:pt x="1375" y="1376"/>
                    <a:pt x="1375" y="1384"/>
                    <a:pt x="1383" y="1392"/>
                  </a:cubicBezTo>
                  <a:cubicBezTo>
                    <a:pt x="1383" y="1407"/>
                    <a:pt x="1391" y="1431"/>
                    <a:pt x="1375" y="1439"/>
                  </a:cubicBezTo>
                  <a:cubicBezTo>
                    <a:pt x="1359" y="1455"/>
                    <a:pt x="1375" y="1486"/>
                    <a:pt x="1391" y="1502"/>
                  </a:cubicBezTo>
                  <a:cubicBezTo>
                    <a:pt x="1399" y="1510"/>
                    <a:pt x="1399" y="1518"/>
                    <a:pt x="1407" y="1518"/>
                  </a:cubicBezTo>
                  <a:cubicBezTo>
                    <a:pt x="1423" y="1534"/>
                    <a:pt x="1430" y="1550"/>
                    <a:pt x="1423" y="1565"/>
                  </a:cubicBezTo>
                  <a:cubicBezTo>
                    <a:pt x="1423" y="1574"/>
                    <a:pt x="1415" y="1581"/>
                    <a:pt x="1415" y="1581"/>
                  </a:cubicBezTo>
                  <a:cubicBezTo>
                    <a:pt x="1407" y="1597"/>
                    <a:pt x="1407" y="1605"/>
                    <a:pt x="1415" y="1621"/>
                  </a:cubicBezTo>
                  <a:cubicBezTo>
                    <a:pt x="1415" y="1629"/>
                    <a:pt x="1415" y="1637"/>
                    <a:pt x="1415" y="1645"/>
                  </a:cubicBezTo>
                  <a:cubicBezTo>
                    <a:pt x="1407" y="1645"/>
                    <a:pt x="1399" y="1652"/>
                    <a:pt x="1407" y="1676"/>
                  </a:cubicBezTo>
                  <a:cubicBezTo>
                    <a:pt x="1407" y="1684"/>
                    <a:pt x="1407" y="1684"/>
                    <a:pt x="1407" y="1684"/>
                  </a:cubicBezTo>
                  <a:cubicBezTo>
                    <a:pt x="1415" y="1692"/>
                    <a:pt x="1415" y="1692"/>
                    <a:pt x="1415" y="1692"/>
                  </a:cubicBezTo>
                  <a:cubicBezTo>
                    <a:pt x="1407" y="1692"/>
                    <a:pt x="1407" y="1692"/>
                    <a:pt x="1407" y="1692"/>
                  </a:cubicBezTo>
                  <a:lnTo>
                    <a:pt x="269" y="1724"/>
                  </a:lnTo>
                  <a:close/>
                  <a:moveTo>
                    <a:pt x="166" y="1439"/>
                  </a:moveTo>
                  <a:lnTo>
                    <a:pt x="166" y="1439"/>
                  </a:lnTo>
                  <a:cubicBezTo>
                    <a:pt x="174" y="1439"/>
                    <a:pt x="182" y="1439"/>
                    <a:pt x="189" y="1439"/>
                  </a:cubicBezTo>
                  <a:cubicBezTo>
                    <a:pt x="197" y="1439"/>
                    <a:pt x="213" y="1447"/>
                    <a:pt x="229" y="1447"/>
                  </a:cubicBezTo>
                  <a:cubicBezTo>
                    <a:pt x="253" y="1447"/>
                    <a:pt x="269" y="1463"/>
                    <a:pt x="269" y="1463"/>
                  </a:cubicBezTo>
                  <a:lnTo>
                    <a:pt x="269" y="1463"/>
                  </a:lnTo>
                  <a:lnTo>
                    <a:pt x="269" y="1463"/>
                  </a:lnTo>
                  <a:cubicBezTo>
                    <a:pt x="276" y="1716"/>
                    <a:pt x="276" y="1716"/>
                    <a:pt x="276" y="1716"/>
                  </a:cubicBezTo>
                  <a:cubicBezTo>
                    <a:pt x="1399" y="1684"/>
                    <a:pt x="1399" y="1684"/>
                    <a:pt x="1399" y="1684"/>
                  </a:cubicBezTo>
                  <a:cubicBezTo>
                    <a:pt x="1399" y="1684"/>
                    <a:pt x="1399" y="1684"/>
                    <a:pt x="1399" y="1676"/>
                  </a:cubicBezTo>
                  <a:cubicBezTo>
                    <a:pt x="1391" y="1652"/>
                    <a:pt x="1399" y="1645"/>
                    <a:pt x="1407" y="1637"/>
                  </a:cubicBezTo>
                  <a:lnTo>
                    <a:pt x="1407" y="1629"/>
                  </a:lnTo>
                  <a:cubicBezTo>
                    <a:pt x="1399" y="1605"/>
                    <a:pt x="1399" y="1597"/>
                    <a:pt x="1407" y="1581"/>
                  </a:cubicBezTo>
                  <a:cubicBezTo>
                    <a:pt x="1407" y="1574"/>
                    <a:pt x="1415" y="1574"/>
                    <a:pt x="1415" y="1565"/>
                  </a:cubicBezTo>
                  <a:cubicBezTo>
                    <a:pt x="1423" y="1550"/>
                    <a:pt x="1415" y="1542"/>
                    <a:pt x="1399" y="1526"/>
                  </a:cubicBezTo>
                  <a:cubicBezTo>
                    <a:pt x="1399" y="1518"/>
                    <a:pt x="1391" y="1510"/>
                    <a:pt x="1383" y="1510"/>
                  </a:cubicBezTo>
                  <a:cubicBezTo>
                    <a:pt x="1352" y="1463"/>
                    <a:pt x="1359" y="1447"/>
                    <a:pt x="1375" y="1439"/>
                  </a:cubicBezTo>
                  <a:cubicBezTo>
                    <a:pt x="1383" y="1431"/>
                    <a:pt x="1375" y="1407"/>
                    <a:pt x="1375" y="1392"/>
                  </a:cubicBezTo>
                  <a:cubicBezTo>
                    <a:pt x="1367" y="1384"/>
                    <a:pt x="1367" y="1376"/>
                    <a:pt x="1367" y="1368"/>
                  </a:cubicBezTo>
                  <a:cubicBezTo>
                    <a:pt x="1367" y="1360"/>
                    <a:pt x="1367" y="1321"/>
                    <a:pt x="1399" y="1305"/>
                  </a:cubicBezTo>
                  <a:cubicBezTo>
                    <a:pt x="1415" y="1297"/>
                    <a:pt x="1415" y="1281"/>
                    <a:pt x="1407" y="1257"/>
                  </a:cubicBezTo>
                  <a:cubicBezTo>
                    <a:pt x="1399" y="1249"/>
                    <a:pt x="1399" y="1234"/>
                    <a:pt x="1399" y="1226"/>
                  </a:cubicBezTo>
                  <a:cubicBezTo>
                    <a:pt x="1399" y="1218"/>
                    <a:pt x="1399" y="1202"/>
                    <a:pt x="1399" y="1202"/>
                  </a:cubicBezTo>
                  <a:cubicBezTo>
                    <a:pt x="1407" y="1194"/>
                    <a:pt x="1423" y="1194"/>
                    <a:pt x="1430" y="1194"/>
                  </a:cubicBezTo>
                  <a:cubicBezTo>
                    <a:pt x="1439" y="1194"/>
                    <a:pt x="1439" y="1194"/>
                    <a:pt x="1439" y="1194"/>
                  </a:cubicBezTo>
                  <a:cubicBezTo>
                    <a:pt x="1454" y="1194"/>
                    <a:pt x="1454" y="1186"/>
                    <a:pt x="1462" y="1178"/>
                  </a:cubicBezTo>
                  <a:lnTo>
                    <a:pt x="1462" y="1170"/>
                  </a:lnTo>
                  <a:cubicBezTo>
                    <a:pt x="1454" y="1162"/>
                    <a:pt x="1454" y="1154"/>
                    <a:pt x="1454" y="1154"/>
                  </a:cubicBezTo>
                  <a:cubicBezTo>
                    <a:pt x="1454" y="1147"/>
                    <a:pt x="1454" y="1139"/>
                    <a:pt x="1462" y="1131"/>
                  </a:cubicBezTo>
                  <a:cubicBezTo>
                    <a:pt x="1470" y="1123"/>
                    <a:pt x="1470" y="1123"/>
                    <a:pt x="1462" y="1107"/>
                  </a:cubicBezTo>
                  <a:cubicBezTo>
                    <a:pt x="1462" y="1099"/>
                    <a:pt x="1462" y="1099"/>
                    <a:pt x="1462" y="1091"/>
                  </a:cubicBezTo>
                  <a:cubicBezTo>
                    <a:pt x="1454" y="1052"/>
                    <a:pt x="1525" y="1028"/>
                    <a:pt x="1533" y="1028"/>
                  </a:cubicBezTo>
                  <a:cubicBezTo>
                    <a:pt x="1565" y="1020"/>
                    <a:pt x="1565" y="1004"/>
                    <a:pt x="1565" y="981"/>
                  </a:cubicBezTo>
                  <a:cubicBezTo>
                    <a:pt x="1565" y="949"/>
                    <a:pt x="1565" y="917"/>
                    <a:pt x="1589" y="909"/>
                  </a:cubicBezTo>
                  <a:cubicBezTo>
                    <a:pt x="1604" y="894"/>
                    <a:pt x="1604" y="854"/>
                    <a:pt x="1612" y="822"/>
                  </a:cubicBezTo>
                  <a:cubicBezTo>
                    <a:pt x="1612" y="815"/>
                    <a:pt x="1612" y="807"/>
                    <a:pt x="1612" y="807"/>
                  </a:cubicBezTo>
                  <a:cubicBezTo>
                    <a:pt x="1612" y="775"/>
                    <a:pt x="1636" y="767"/>
                    <a:pt x="1652" y="767"/>
                  </a:cubicBezTo>
                  <a:cubicBezTo>
                    <a:pt x="1652" y="767"/>
                    <a:pt x="1652" y="767"/>
                    <a:pt x="1660" y="767"/>
                  </a:cubicBezTo>
                  <a:cubicBezTo>
                    <a:pt x="1660" y="767"/>
                    <a:pt x="1660" y="767"/>
                    <a:pt x="1668" y="767"/>
                  </a:cubicBezTo>
                  <a:cubicBezTo>
                    <a:pt x="1676" y="767"/>
                    <a:pt x="1676" y="767"/>
                    <a:pt x="1676" y="743"/>
                  </a:cubicBezTo>
                  <a:cubicBezTo>
                    <a:pt x="1676" y="704"/>
                    <a:pt x="1692" y="696"/>
                    <a:pt x="1699" y="696"/>
                  </a:cubicBezTo>
                  <a:cubicBezTo>
                    <a:pt x="1699" y="688"/>
                    <a:pt x="1707" y="664"/>
                    <a:pt x="1731" y="648"/>
                  </a:cubicBezTo>
                  <a:cubicBezTo>
                    <a:pt x="1739" y="641"/>
                    <a:pt x="1747" y="641"/>
                    <a:pt x="1755" y="633"/>
                  </a:cubicBezTo>
                  <a:cubicBezTo>
                    <a:pt x="1770" y="633"/>
                    <a:pt x="1778" y="625"/>
                    <a:pt x="1770" y="593"/>
                  </a:cubicBezTo>
                  <a:cubicBezTo>
                    <a:pt x="1770" y="569"/>
                    <a:pt x="1755" y="562"/>
                    <a:pt x="1739" y="554"/>
                  </a:cubicBezTo>
                  <a:cubicBezTo>
                    <a:pt x="1731" y="554"/>
                    <a:pt x="1723" y="546"/>
                    <a:pt x="1723" y="538"/>
                  </a:cubicBezTo>
                  <a:cubicBezTo>
                    <a:pt x="1723" y="530"/>
                    <a:pt x="1723" y="530"/>
                    <a:pt x="1723" y="522"/>
                  </a:cubicBezTo>
                  <a:cubicBezTo>
                    <a:pt x="1715" y="506"/>
                    <a:pt x="1715" y="490"/>
                    <a:pt x="1747" y="482"/>
                  </a:cubicBezTo>
                  <a:cubicBezTo>
                    <a:pt x="1770" y="467"/>
                    <a:pt x="1770" y="459"/>
                    <a:pt x="1770" y="435"/>
                  </a:cubicBezTo>
                  <a:lnTo>
                    <a:pt x="1770" y="427"/>
                  </a:lnTo>
                  <a:cubicBezTo>
                    <a:pt x="1778" y="411"/>
                    <a:pt x="1778" y="411"/>
                    <a:pt x="1786" y="411"/>
                  </a:cubicBezTo>
                  <a:lnTo>
                    <a:pt x="1794" y="404"/>
                  </a:lnTo>
                  <a:cubicBezTo>
                    <a:pt x="1802" y="395"/>
                    <a:pt x="1802" y="388"/>
                    <a:pt x="1794" y="380"/>
                  </a:cubicBezTo>
                  <a:cubicBezTo>
                    <a:pt x="1794" y="372"/>
                    <a:pt x="1794" y="364"/>
                    <a:pt x="1794" y="356"/>
                  </a:cubicBezTo>
                  <a:cubicBezTo>
                    <a:pt x="1802" y="348"/>
                    <a:pt x="1802" y="348"/>
                    <a:pt x="1810" y="348"/>
                  </a:cubicBezTo>
                  <a:cubicBezTo>
                    <a:pt x="1834" y="340"/>
                    <a:pt x="1865" y="269"/>
                    <a:pt x="1865" y="237"/>
                  </a:cubicBezTo>
                  <a:cubicBezTo>
                    <a:pt x="1818" y="245"/>
                    <a:pt x="1715" y="253"/>
                    <a:pt x="1676" y="253"/>
                  </a:cubicBezTo>
                  <a:cubicBezTo>
                    <a:pt x="1652" y="261"/>
                    <a:pt x="1636" y="253"/>
                    <a:pt x="1628" y="245"/>
                  </a:cubicBezTo>
                  <a:cubicBezTo>
                    <a:pt x="1628" y="237"/>
                    <a:pt x="1628" y="222"/>
                    <a:pt x="1644" y="206"/>
                  </a:cubicBezTo>
                  <a:cubicBezTo>
                    <a:pt x="1644" y="198"/>
                    <a:pt x="1652" y="190"/>
                    <a:pt x="1660" y="182"/>
                  </a:cubicBezTo>
                  <a:cubicBezTo>
                    <a:pt x="1676" y="158"/>
                    <a:pt x="1699" y="142"/>
                    <a:pt x="1715" y="87"/>
                  </a:cubicBezTo>
                  <a:cubicBezTo>
                    <a:pt x="1715" y="71"/>
                    <a:pt x="1715" y="56"/>
                    <a:pt x="1707" y="48"/>
                  </a:cubicBezTo>
                  <a:cubicBezTo>
                    <a:pt x="1692" y="16"/>
                    <a:pt x="1652" y="8"/>
                    <a:pt x="1644" y="8"/>
                  </a:cubicBezTo>
                  <a:cubicBezTo>
                    <a:pt x="1391" y="48"/>
                    <a:pt x="245" y="87"/>
                    <a:pt x="7" y="95"/>
                  </a:cubicBezTo>
                  <a:cubicBezTo>
                    <a:pt x="23" y="237"/>
                    <a:pt x="47" y="380"/>
                    <a:pt x="87" y="522"/>
                  </a:cubicBezTo>
                  <a:lnTo>
                    <a:pt x="87" y="522"/>
                  </a:lnTo>
                  <a:cubicBezTo>
                    <a:pt x="87" y="1407"/>
                    <a:pt x="87" y="1407"/>
                    <a:pt x="87" y="1407"/>
                  </a:cubicBezTo>
                  <a:lnTo>
                    <a:pt x="94" y="1407"/>
                  </a:lnTo>
                  <a:cubicBezTo>
                    <a:pt x="110" y="1407"/>
                    <a:pt x="118" y="1423"/>
                    <a:pt x="118" y="1439"/>
                  </a:cubicBezTo>
                  <a:cubicBezTo>
                    <a:pt x="126" y="1447"/>
                    <a:pt x="126" y="1463"/>
                    <a:pt x="134" y="1471"/>
                  </a:cubicBezTo>
                  <a:cubicBezTo>
                    <a:pt x="142" y="1471"/>
                    <a:pt x="142" y="1471"/>
                    <a:pt x="142" y="1471"/>
                  </a:cubicBezTo>
                  <a:cubicBezTo>
                    <a:pt x="142" y="1471"/>
                    <a:pt x="150" y="1463"/>
                    <a:pt x="150" y="1455"/>
                  </a:cubicBezTo>
                  <a:cubicBezTo>
                    <a:pt x="150" y="1447"/>
                    <a:pt x="158" y="1439"/>
                    <a:pt x="166" y="1439"/>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5" name="Freeform 514"/>
            <p:cNvSpPr>
              <a:spLocks noChangeArrowheads="1"/>
            </p:cNvSpPr>
            <p:nvPr/>
          </p:nvSpPr>
          <p:spPr bwMode="auto">
            <a:xfrm>
              <a:off x="12422443" y="5732323"/>
              <a:ext cx="1331281" cy="1155014"/>
            </a:xfrm>
            <a:custGeom>
              <a:avLst/>
              <a:gdLst>
                <a:gd name="T0" fmla="*/ 2498 w 2531"/>
                <a:gd name="T1" fmla="*/ 1674 h 2197"/>
                <a:gd name="T2" fmla="*/ 2498 w 2531"/>
                <a:gd name="T3" fmla="*/ 1674 h 2197"/>
                <a:gd name="T4" fmla="*/ 2474 w 2531"/>
                <a:gd name="T5" fmla="*/ 1674 h 2197"/>
                <a:gd name="T6" fmla="*/ 2403 w 2531"/>
                <a:gd name="T7" fmla="*/ 1643 h 2197"/>
                <a:gd name="T8" fmla="*/ 2348 w 2531"/>
                <a:gd name="T9" fmla="*/ 1540 h 2197"/>
                <a:gd name="T10" fmla="*/ 2372 w 2531"/>
                <a:gd name="T11" fmla="*/ 1485 h 2197"/>
                <a:gd name="T12" fmla="*/ 2324 w 2531"/>
                <a:gd name="T13" fmla="*/ 1374 h 2197"/>
                <a:gd name="T14" fmla="*/ 2261 w 2531"/>
                <a:gd name="T15" fmla="*/ 1335 h 2197"/>
                <a:gd name="T16" fmla="*/ 2166 w 2531"/>
                <a:gd name="T17" fmla="*/ 1271 h 2197"/>
                <a:gd name="T18" fmla="*/ 1984 w 2531"/>
                <a:gd name="T19" fmla="*/ 1035 h 2197"/>
                <a:gd name="T20" fmla="*/ 2048 w 2531"/>
                <a:gd name="T21" fmla="*/ 806 h 2197"/>
                <a:gd name="T22" fmla="*/ 1984 w 2531"/>
                <a:gd name="T23" fmla="*/ 782 h 2197"/>
                <a:gd name="T24" fmla="*/ 1953 w 2531"/>
                <a:gd name="T25" fmla="*/ 782 h 2197"/>
                <a:gd name="T26" fmla="*/ 1905 w 2531"/>
                <a:gd name="T27" fmla="*/ 774 h 2197"/>
                <a:gd name="T28" fmla="*/ 1850 w 2531"/>
                <a:gd name="T29" fmla="*/ 766 h 2197"/>
                <a:gd name="T30" fmla="*/ 1810 w 2531"/>
                <a:gd name="T31" fmla="*/ 632 h 2197"/>
                <a:gd name="T32" fmla="*/ 1684 w 2531"/>
                <a:gd name="T33" fmla="*/ 537 h 2197"/>
                <a:gd name="T34" fmla="*/ 1534 w 2531"/>
                <a:gd name="T35" fmla="*/ 339 h 2197"/>
                <a:gd name="T36" fmla="*/ 1541 w 2531"/>
                <a:gd name="T37" fmla="*/ 134 h 2197"/>
                <a:gd name="T38" fmla="*/ 1447 w 2531"/>
                <a:gd name="T39" fmla="*/ 31 h 2197"/>
                <a:gd name="T40" fmla="*/ 1415 w 2531"/>
                <a:gd name="T41" fmla="*/ 15 h 2197"/>
                <a:gd name="T42" fmla="*/ 0 w 2531"/>
                <a:gd name="T43" fmla="*/ 79 h 2197"/>
                <a:gd name="T44" fmla="*/ 8 w 2531"/>
                <a:gd name="T45" fmla="*/ 110 h 2197"/>
                <a:gd name="T46" fmla="*/ 16 w 2531"/>
                <a:gd name="T47" fmla="*/ 150 h 2197"/>
                <a:gd name="T48" fmla="*/ 95 w 2531"/>
                <a:gd name="T49" fmla="*/ 229 h 2197"/>
                <a:gd name="T50" fmla="*/ 103 w 2531"/>
                <a:gd name="T51" fmla="*/ 308 h 2197"/>
                <a:gd name="T52" fmla="*/ 150 w 2531"/>
                <a:gd name="T53" fmla="*/ 339 h 2197"/>
                <a:gd name="T54" fmla="*/ 229 w 2531"/>
                <a:gd name="T55" fmla="*/ 426 h 2197"/>
                <a:gd name="T56" fmla="*/ 253 w 2531"/>
                <a:gd name="T57" fmla="*/ 403 h 2197"/>
                <a:gd name="T58" fmla="*/ 293 w 2531"/>
                <a:gd name="T59" fmla="*/ 411 h 2197"/>
                <a:gd name="T60" fmla="*/ 324 w 2531"/>
                <a:gd name="T61" fmla="*/ 458 h 2197"/>
                <a:gd name="T62" fmla="*/ 300 w 2531"/>
                <a:gd name="T63" fmla="*/ 490 h 2197"/>
                <a:gd name="T64" fmla="*/ 229 w 2531"/>
                <a:gd name="T65" fmla="*/ 553 h 2197"/>
                <a:gd name="T66" fmla="*/ 293 w 2531"/>
                <a:gd name="T67" fmla="*/ 608 h 2197"/>
                <a:gd name="T68" fmla="*/ 324 w 2531"/>
                <a:gd name="T69" fmla="*/ 664 h 2197"/>
                <a:gd name="T70" fmla="*/ 380 w 2531"/>
                <a:gd name="T71" fmla="*/ 727 h 2197"/>
                <a:gd name="T72" fmla="*/ 427 w 2531"/>
                <a:gd name="T73" fmla="*/ 837 h 2197"/>
                <a:gd name="T74" fmla="*/ 427 w 2531"/>
                <a:gd name="T75" fmla="*/ 1777 h 2197"/>
                <a:gd name="T76" fmla="*/ 451 w 2531"/>
                <a:gd name="T77" fmla="*/ 2022 h 2197"/>
                <a:gd name="T78" fmla="*/ 2095 w 2531"/>
                <a:gd name="T79" fmla="*/ 1943 h 2197"/>
                <a:gd name="T80" fmla="*/ 2166 w 2531"/>
                <a:gd name="T81" fmla="*/ 2022 h 2197"/>
                <a:gd name="T82" fmla="*/ 2095 w 2531"/>
                <a:gd name="T83" fmla="*/ 2141 h 2197"/>
                <a:gd name="T84" fmla="*/ 2127 w 2531"/>
                <a:gd name="T85" fmla="*/ 2188 h 2197"/>
                <a:gd name="T86" fmla="*/ 2324 w 2531"/>
                <a:gd name="T87" fmla="*/ 2172 h 2197"/>
                <a:gd name="T88" fmla="*/ 2316 w 2531"/>
                <a:gd name="T89" fmla="*/ 2157 h 2197"/>
                <a:gd name="T90" fmla="*/ 2316 w 2531"/>
                <a:gd name="T91" fmla="*/ 2109 h 2197"/>
                <a:gd name="T92" fmla="*/ 2332 w 2531"/>
                <a:gd name="T93" fmla="*/ 2030 h 2197"/>
                <a:gd name="T94" fmla="*/ 2364 w 2531"/>
                <a:gd name="T95" fmla="*/ 1967 h 2197"/>
                <a:gd name="T96" fmla="*/ 2356 w 2531"/>
                <a:gd name="T97" fmla="*/ 1896 h 2197"/>
                <a:gd name="T98" fmla="*/ 2411 w 2531"/>
                <a:gd name="T99" fmla="*/ 1888 h 2197"/>
                <a:gd name="T100" fmla="*/ 2451 w 2531"/>
                <a:gd name="T101" fmla="*/ 1864 h 2197"/>
                <a:gd name="T102" fmla="*/ 2474 w 2531"/>
                <a:gd name="T103" fmla="*/ 1840 h 2197"/>
                <a:gd name="T104" fmla="*/ 2490 w 2531"/>
                <a:gd name="T105" fmla="*/ 1769 h 2197"/>
                <a:gd name="T106" fmla="*/ 2498 w 2531"/>
                <a:gd name="T107" fmla="*/ 1674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1" h="2197">
                  <a:moveTo>
                    <a:pt x="2498" y="1674"/>
                  </a:moveTo>
                  <a:lnTo>
                    <a:pt x="2498" y="1674"/>
                  </a:lnTo>
                  <a:cubicBezTo>
                    <a:pt x="2490" y="1666"/>
                    <a:pt x="2482" y="1674"/>
                    <a:pt x="2474" y="1674"/>
                  </a:cubicBezTo>
                  <a:cubicBezTo>
                    <a:pt x="2451" y="1674"/>
                    <a:pt x="2419" y="1674"/>
                    <a:pt x="2403" y="1643"/>
                  </a:cubicBezTo>
                  <a:cubicBezTo>
                    <a:pt x="2380" y="1595"/>
                    <a:pt x="2324" y="1564"/>
                    <a:pt x="2348" y="1540"/>
                  </a:cubicBezTo>
                  <a:cubicBezTo>
                    <a:pt x="2364" y="1516"/>
                    <a:pt x="2395" y="1532"/>
                    <a:pt x="2372" y="1485"/>
                  </a:cubicBezTo>
                  <a:cubicBezTo>
                    <a:pt x="2356" y="1445"/>
                    <a:pt x="2324" y="1406"/>
                    <a:pt x="2324" y="1374"/>
                  </a:cubicBezTo>
                  <a:cubicBezTo>
                    <a:pt x="2324" y="1350"/>
                    <a:pt x="2285" y="1366"/>
                    <a:pt x="2261" y="1335"/>
                  </a:cubicBezTo>
                  <a:cubicBezTo>
                    <a:pt x="2237" y="1303"/>
                    <a:pt x="2182" y="1303"/>
                    <a:pt x="2166" y="1271"/>
                  </a:cubicBezTo>
                  <a:cubicBezTo>
                    <a:pt x="2150" y="1240"/>
                    <a:pt x="1929" y="1129"/>
                    <a:pt x="1984" y="1035"/>
                  </a:cubicBezTo>
                  <a:cubicBezTo>
                    <a:pt x="2048" y="940"/>
                    <a:pt x="2079" y="837"/>
                    <a:pt x="2048" y="806"/>
                  </a:cubicBezTo>
                  <a:cubicBezTo>
                    <a:pt x="2008" y="782"/>
                    <a:pt x="1984" y="766"/>
                    <a:pt x="1984" y="782"/>
                  </a:cubicBezTo>
                  <a:cubicBezTo>
                    <a:pt x="1984" y="798"/>
                    <a:pt x="1961" y="798"/>
                    <a:pt x="1953" y="782"/>
                  </a:cubicBezTo>
                  <a:cubicBezTo>
                    <a:pt x="1945" y="774"/>
                    <a:pt x="1929" y="766"/>
                    <a:pt x="1905" y="774"/>
                  </a:cubicBezTo>
                  <a:cubicBezTo>
                    <a:pt x="1881" y="790"/>
                    <a:pt x="1874" y="814"/>
                    <a:pt x="1850" y="766"/>
                  </a:cubicBezTo>
                  <a:cubicBezTo>
                    <a:pt x="1834" y="719"/>
                    <a:pt x="1834" y="640"/>
                    <a:pt x="1810" y="632"/>
                  </a:cubicBezTo>
                  <a:cubicBezTo>
                    <a:pt x="1787" y="624"/>
                    <a:pt x="1692" y="577"/>
                    <a:pt x="1684" y="537"/>
                  </a:cubicBezTo>
                  <a:cubicBezTo>
                    <a:pt x="1684" y="490"/>
                    <a:pt x="1541" y="395"/>
                    <a:pt x="1534" y="339"/>
                  </a:cubicBezTo>
                  <a:cubicBezTo>
                    <a:pt x="1526" y="284"/>
                    <a:pt x="1526" y="158"/>
                    <a:pt x="1541" y="134"/>
                  </a:cubicBezTo>
                  <a:cubicBezTo>
                    <a:pt x="1510" y="94"/>
                    <a:pt x="1455" y="47"/>
                    <a:pt x="1447" y="31"/>
                  </a:cubicBezTo>
                  <a:cubicBezTo>
                    <a:pt x="1423" y="0"/>
                    <a:pt x="1415" y="15"/>
                    <a:pt x="1415" y="15"/>
                  </a:cubicBezTo>
                  <a:cubicBezTo>
                    <a:pt x="1091" y="63"/>
                    <a:pt x="119" y="79"/>
                    <a:pt x="0" y="79"/>
                  </a:cubicBezTo>
                  <a:cubicBezTo>
                    <a:pt x="0" y="94"/>
                    <a:pt x="0" y="102"/>
                    <a:pt x="8" y="110"/>
                  </a:cubicBezTo>
                  <a:cubicBezTo>
                    <a:pt x="32" y="142"/>
                    <a:pt x="8" y="110"/>
                    <a:pt x="16" y="150"/>
                  </a:cubicBezTo>
                  <a:cubicBezTo>
                    <a:pt x="24" y="181"/>
                    <a:pt x="55" y="197"/>
                    <a:pt x="95" y="229"/>
                  </a:cubicBezTo>
                  <a:cubicBezTo>
                    <a:pt x="127" y="260"/>
                    <a:pt x="103" y="276"/>
                    <a:pt x="103" y="308"/>
                  </a:cubicBezTo>
                  <a:cubicBezTo>
                    <a:pt x="103" y="339"/>
                    <a:pt x="134" y="331"/>
                    <a:pt x="150" y="339"/>
                  </a:cubicBezTo>
                  <a:cubicBezTo>
                    <a:pt x="158" y="355"/>
                    <a:pt x="214" y="403"/>
                    <a:pt x="229" y="426"/>
                  </a:cubicBezTo>
                  <a:cubicBezTo>
                    <a:pt x="253" y="442"/>
                    <a:pt x="253" y="426"/>
                    <a:pt x="253" y="403"/>
                  </a:cubicBezTo>
                  <a:cubicBezTo>
                    <a:pt x="253" y="379"/>
                    <a:pt x="293" y="387"/>
                    <a:pt x="293" y="411"/>
                  </a:cubicBezTo>
                  <a:cubicBezTo>
                    <a:pt x="293" y="434"/>
                    <a:pt x="316" y="434"/>
                    <a:pt x="324" y="458"/>
                  </a:cubicBezTo>
                  <a:cubicBezTo>
                    <a:pt x="340" y="482"/>
                    <a:pt x="324" y="482"/>
                    <a:pt x="300" y="490"/>
                  </a:cubicBezTo>
                  <a:cubicBezTo>
                    <a:pt x="277" y="497"/>
                    <a:pt x="261" y="521"/>
                    <a:pt x="229" y="553"/>
                  </a:cubicBezTo>
                  <a:cubicBezTo>
                    <a:pt x="205" y="577"/>
                    <a:pt x="253" y="584"/>
                    <a:pt x="293" y="608"/>
                  </a:cubicBezTo>
                  <a:cubicBezTo>
                    <a:pt x="324" y="632"/>
                    <a:pt x="324" y="632"/>
                    <a:pt x="324" y="664"/>
                  </a:cubicBezTo>
                  <a:cubicBezTo>
                    <a:pt x="324" y="695"/>
                    <a:pt x="356" y="703"/>
                    <a:pt x="380" y="727"/>
                  </a:cubicBezTo>
                  <a:cubicBezTo>
                    <a:pt x="395" y="750"/>
                    <a:pt x="435" y="711"/>
                    <a:pt x="427" y="837"/>
                  </a:cubicBezTo>
                  <a:cubicBezTo>
                    <a:pt x="419" y="964"/>
                    <a:pt x="427" y="1777"/>
                    <a:pt x="427" y="1777"/>
                  </a:cubicBezTo>
                  <a:cubicBezTo>
                    <a:pt x="427" y="1777"/>
                    <a:pt x="435" y="1872"/>
                    <a:pt x="451" y="2022"/>
                  </a:cubicBezTo>
                  <a:cubicBezTo>
                    <a:pt x="664" y="2014"/>
                    <a:pt x="1834" y="1975"/>
                    <a:pt x="2095" y="1943"/>
                  </a:cubicBezTo>
                  <a:cubicBezTo>
                    <a:pt x="2095" y="1943"/>
                    <a:pt x="2190" y="1959"/>
                    <a:pt x="2166" y="2022"/>
                  </a:cubicBezTo>
                  <a:cubicBezTo>
                    <a:pt x="2150" y="2093"/>
                    <a:pt x="2119" y="2109"/>
                    <a:pt x="2095" y="2141"/>
                  </a:cubicBezTo>
                  <a:cubicBezTo>
                    <a:pt x="2079" y="2172"/>
                    <a:pt x="2079" y="2196"/>
                    <a:pt x="2127" y="2188"/>
                  </a:cubicBezTo>
                  <a:cubicBezTo>
                    <a:pt x="2158" y="2180"/>
                    <a:pt x="2261" y="2172"/>
                    <a:pt x="2324" y="2172"/>
                  </a:cubicBezTo>
                  <a:cubicBezTo>
                    <a:pt x="2324" y="2164"/>
                    <a:pt x="2324" y="2164"/>
                    <a:pt x="2316" y="2157"/>
                  </a:cubicBezTo>
                  <a:cubicBezTo>
                    <a:pt x="2308" y="2133"/>
                    <a:pt x="2293" y="2125"/>
                    <a:pt x="2316" y="2109"/>
                  </a:cubicBezTo>
                  <a:cubicBezTo>
                    <a:pt x="2332" y="2093"/>
                    <a:pt x="2308" y="2046"/>
                    <a:pt x="2332" y="2030"/>
                  </a:cubicBezTo>
                  <a:cubicBezTo>
                    <a:pt x="2364" y="2006"/>
                    <a:pt x="2348" y="1991"/>
                    <a:pt x="2364" y="1967"/>
                  </a:cubicBezTo>
                  <a:cubicBezTo>
                    <a:pt x="2372" y="1951"/>
                    <a:pt x="2316" y="1888"/>
                    <a:pt x="2356" y="1896"/>
                  </a:cubicBezTo>
                  <a:cubicBezTo>
                    <a:pt x="2395" y="1904"/>
                    <a:pt x="2411" y="1904"/>
                    <a:pt x="2411" y="1888"/>
                  </a:cubicBezTo>
                  <a:cubicBezTo>
                    <a:pt x="2411" y="1880"/>
                    <a:pt x="2435" y="1864"/>
                    <a:pt x="2451" y="1864"/>
                  </a:cubicBezTo>
                  <a:cubicBezTo>
                    <a:pt x="2459" y="1872"/>
                    <a:pt x="2459" y="1888"/>
                    <a:pt x="2474" y="1840"/>
                  </a:cubicBezTo>
                  <a:cubicBezTo>
                    <a:pt x="2490" y="1793"/>
                    <a:pt x="2459" y="1769"/>
                    <a:pt x="2490" y="1769"/>
                  </a:cubicBezTo>
                  <a:cubicBezTo>
                    <a:pt x="2530" y="1769"/>
                    <a:pt x="2506" y="1682"/>
                    <a:pt x="2498" y="167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6" name="Freeform 586"/>
            <p:cNvSpPr>
              <a:spLocks noChangeArrowheads="1"/>
            </p:cNvSpPr>
            <p:nvPr/>
          </p:nvSpPr>
          <p:spPr bwMode="auto">
            <a:xfrm>
              <a:off x="13551946" y="6534803"/>
              <a:ext cx="1655984" cy="582146"/>
            </a:xfrm>
            <a:custGeom>
              <a:avLst/>
              <a:gdLst>
                <a:gd name="T0" fmla="*/ 2340 w 3148"/>
                <a:gd name="T1" fmla="*/ 751 h 1108"/>
                <a:gd name="T2" fmla="*/ 2340 w 3148"/>
                <a:gd name="T3" fmla="*/ 751 h 1108"/>
                <a:gd name="T4" fmla="*/ 2340 w 3148"/>
                <a:gd name="T5" fmla="*/ 664 h 1108"/>
                <a:gd name="T6" fmla="*/ 2419 w 3148"/>
                <a:gd name="T7" fmla="*/ 617 h 1108"/>
                <a:gd name="T8" fmla="*/ 2530 w 3148"/>
                <a:gd name="T9" fmla="*/ 593 h 1108"/>
                <a:gd name="T10" fmla="*/ 2680 w 3148"/>
                <a:gd name="T11" fmla="*/ 459 h 1108"/>
                <a:gd name="T12" fmla="*/ 2720 w 3148"/>
                <a:gd name="T13" fmla="*/ 395 h 1108"/>
                <a:gd name="T14" fmla="*/ 2791 w 3148"/>
                <a:gd name="T15" fmla="*/ 356 h 1108"/>
                <a:gd name="T16" fmla="*/ 2807 w 3148"/>
                <a:gd name="T17" fmla="*/ 309 h 1108"/>
                <a:gd name="T18" fmla="*/ 2862 w 3148"/>
                <a:gd name="T19" fmla="*/ 348 h 1108"/>
                <a:gd name="T20" fmla="*/ 2917 w 3148"/>
                <a:gd name="T21" fmla="*/ 245 h 1108"/>
                <a:gd name="T22" fmla="*/ 3004 w 3148"/>
                <a:gd name="T23" fmla="*/ 261 h 1108"/>
                <a:gd name="T24" fmla="*/ 3076 w 3148"/>
                <a:gd name="T25" fmla="*/ 174 h 1108"/>
                <a:gd name="T26" fmla="*/ 3131 w 3148"/>
                <a:gd name="T27" fmla="*/ 111 h 1108"/>
                <a:gd name="T28" fmla="*/ 3139 w 3148"/>
                <a:gd name="T29" fmla="*/ 0 h 1108"/>
                <a:gd name="T30" fmla="*/ 2981 w 3148"/>
                <a:gd name="T31" fmla="*/ 24 h 1108"/>
                <a:gd name="T32" fmla="*/ 941 w 3148"/>
                <a:gd name="T33" fmla="*/ 253 h 1108"/>
                <a:gd name="T34" fmla="*/ 894 w 3148"/>
                <a:gd name="T35" fmla="*/ 285 h 1108"/>
                <a:gd name="T36" fmla="*/ 838 w 3148"/>
                <a:gd name="T37" fmla="*/ 261 h 1108"/>
                <a:gd name="T38" fmla="*/ 759 w 3148"/>
                <a:gd name="T39" fmla="*/ 269 h 1108"/>
                <a:gd name="T40" fmla="*/ 759 w 3148"/>
                <a:gd name="T41" fmla="*/ 356 h 1108"/>
                <a:gd name="T42" fmla="*/ 261 w 3148"/>
                <a:gd name="T43" fmla="*/ 372 h 1108"/>
                <a:gd name="T44" fmla="*/ 206 w 3148"/>
                <a:gd name="T45" fmla="*/ 372 h 1108"/>
                <a:gd name="T46" fmla="*/ 214 w 3148"/>
                <a:gd name="T47" fmla="*/ 443 h 1108"/>
                <a:gd name="T48" fmla="*/ 182 w 3148"/>
                <a:gd name="T49" fmla="*/ 506 h 1108"/>
                <a:gd name="T50" fmla="*/ 166 w 3148"/>
                <a:gd name="T51" fmla="*/ 585 h 1108"/>
                <a:gd name="T52" fmla="*/ 166 w 3148"/>
                <a:gd name="T53" fmla="*/ 633 h 1108"/>
                <a:gd name="T54" fmla="*/ 111 w 3148"/>
                <a:gd name="T55" fmla="*/ 759 h 1108"/>
                <a:gd name="T56" fmla="*/ 103 w 3148"/>
                <a:gd name="T57" fmla="*/ 815 h 1108"/>
                <a:gd name="T58" fmla="*/ 79 w 3148"/>
                <a:gd name="T59" fmla="*/ 838 h 1108"/>
                <a:gd name="T60" fmla="*/ 48 w 3148"/>
                <a:gd name="T61" fmla="*/ 893 h 1108"/>
                <a:gd name="T62" fmla="*/ 24 w 3148"/>
                <a:gd name="T63" fmla="*/ 949 h 1108"/>
                <a:gd name="T64" fmla="*/ 79 w 3148"/>
                <a:gd name="T65" fmla="*/ 1004 h 1108"/>
                <a:gd name="T66" fmla="*/ 40 w 3148"/>
                <a:gd name="T67" fmla="*/ 1059 h 1108"/>
                <a:gd name="T68" fmla="*/ 0 w 3148"/>
                <a:gd name="T69" fmla="*/ 1107 h 1108"/>
                <a:gd name="T70" fmla="*/ 2246 w 3148"/>
                <a:gd name="T71" fmla="*/ 893 h 1108"/>
                <a:gd name="T72" fmla="*/ 2246 w 3148"/>
                <a:gd name="T73" fmla="*/ 783 h 1108"/>
                <a:gd name="T74" fmla="*/ 2340 w 3148"/>
                <a:gd name="T75" fmla="*/ 75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8" h="1108">
                  <a:moveTo>
                    <a:pt x="2340" y="751"/>
                  </a:moveTo>
                  <a:lnTo>
                    <a:pt x="2340" y="751"/>
                  </a:lnTo>
                  <a:cubicBezTo>
                    <a:pt x="2356" y="728"/>
                    <a:pt x="2348" y="696"/>
                    <a:pt x="2340" y="664"/>
                  </a:cubicBezTo>
                  <a:cubicBezTo>
                    <a:pt x="2333" y="633"/>
                    <a:pt x="2356" y="656"/>
                    <a:pt x="2419" y="617"/>
                  </a:cubicBezTo>
                  <a:cubicBezTo>
                    <a:pt x="2475" y="569"/>
                    <a:pt x="2499" y="625"/>
                    <a:pt x="2530" y="593"/>
                  </a:cubicBezTo>
                  <a:cubicBezTo>
                    <a:pt x="2562" y="562"/>
                    <a:pt x="2641" y="467"/>
                    <a:pt x="2680" y="459"/>
                  </a:cubicBezTo>
                  <a:cubicBezTo>
                    <a:pt x="2720" y="459"/>
                    <a:pt x="2720" y="411"/>
                    <a:pt x="2720" y="395"/>
                  </a:cubicBezTo>
                  <a:cubicBezTo>
                    <a:pt x="2720" y="372"/>
                    <a:pt x="2775" y="380"/>
                    <a:pt x="2791" y="356"/>
                  </a:cubicBezTo>
                  <a:cubicBezTo>
                    <a:pt x="2807" y="332"/>
                    <a:pt x="2783" y="309"/>
                    <a:pt x="2807" y="309"/>
                  </a:cubicBezTo>
                  <a:cubicBezTo>
                    <a:pt x="2830" y="309"/>
                    <a:pt x="2815" y="356"/>
                    <a:pt x="2862" y="348"/>
                  </a:cubicBezTo>
                  <a:cubicBezTo>
                    <a:pt x="2910" y="340"/>
                    <a:pt x="2878" y="285"/>
                    <a:pt x="2917" y="245"/>
                  </a:cubicBezTo>
                  <a:cubicBezTo>
                    <a:pt x="2965" y="206"/>
                    <a:pt x="3004" y="245"/>
                    <a:pt x="3004" y="261"/>
                  </a:cubicBezTo>
                  <a:cubicBezTo>
                    <a:pt x="3012" y="285"/>
                    <a:pt x="3060" y="222"/>
                    <a:pt x="3076" y="174"/>
                  </a:cubicBezTo>
                  <a:cubicBezTo>
                    <a:pt x="3091" y="127"/>
                    <a:pt x="3107" y="150"/>
                    <a:pt x="3131" y="111"/>
                  </a:cubicBezTo>
                  <a:cubicBezTo>
                    <a:pt x="3147" y="79"/>
                    <a:pt x="3139" y="32"/>
                    <a:pt x="3139" y="0"/>
                  </a:cubicBezTo>
                  <a:cubicBezTo>
                    <a:pt x="3099" y="0"/>
                    <a:pt x="3036" y="8"/>
                    <a:pt x="2981" y="24"/>
                  </a:cubicBezTo>
                  <a:cubicBezTo>
                    <a:pt x="2910" y="32"/>
                    <a:pt x="1637" y="222"/>
                    <a:pt x="941" y="253"/>
                  </a:cubicBezTo>
                  <a:cubicBezTo>
                    <a:pt x="941" y="253"/>
                    <a:pt x="901" y="261"/>
                    <a:pt x="894" y="285"/>
                  </a:cubicBezTo>
                  <a:cubicBezTo>
                    <a:pt x="886" y="301"/>
                    <a:pt x="862" y="277"/>
                    <a:pt x="838" y="261"/>
                  </a:cubicBezTo>
                  <a:cubicBezTo>
                    <a:pt x="823" y="253"/>
                    <a:pt x="759" y="245"/>
                    <a:pt x="759" y="269"/>
                  </a:cubicBezTo>
                  <a:cubicBezTo>
                    <a:pt x="759" y="293"/>
                    <a:pt x="791" y="348"/>
                    <a:pt x="759" y="356"/>
                  </a:cubicBezTo>
                  <a:cubicBezTo>
                    <a:pt x="728" y="356"/>
                    <a:pt x="356" y="388"/>
                    <a:pt x="261" y="372"/>
                  </a:cubicBezTo>
                  <a:cubicBezTo>
                    <a:pt x="253" y="380"/>
                    <a:pt x="237" y="380"/>
                    <a:pt x="206" y="372"/>
                  </a:cubicBezTo>
                  <a:cubicBezTo>
                    <a:pt x="166" y="364"/>
                    <a:pt x="222" y="427"/>
                    <a:pt x="214" y="443"/>
                  </a:cubicBezTo>
                  <a:cubicBezTo>
                    <a:pt x="198" y="467"/>
                    <a:pt x="214" y="482"/>
                    <a:pt x="182" y="506"/>
                  </a:cubicBezTo>
                  <a:cubicBezTo>
                    <a:pt x="158" y="522"/>
                    <a:pt x="182" y="569"/>
                    <a:pt x="166" y="585"/>
                  </a:cubicBezTo>
                  <a:cubicBezTo>
                    <a:pt x="143" y="601"/>
                    <a:pt x="158" y="609"/>
                    <a:pt x="166" y="633"/>
                  </a:cubicBezTo>
                  <a:cubicBezTo>
                    <a:pt x="174" y="664"/>
                    <a:pt x="143" y="751"/>
                    <a:pt x="111" y="759"/>
                  </a:cubicBezTo>
                  <a:cubicBezTo>
                    <a:pt x="79" y="767"/>
                    <a:pt x="119" y="799"/>
                    <a:pt x="103" y="815"/>
                  </a:cubicBezTo>
                  <a:cubicBezTo>
                    <a:pt x="87" y="830"/>
                    <a:pt x="79" y="815"/>
                    <a:pt x="79" y="838"/>
                  </a:cubicBezTo>
                  <a:cubicBezTo>
                    <a:pt x="71" y="862"/>
                    <a:pt x="71" y="886"/>
                    <a:pt x="48" y="893"/>
                  </a:cubicBezTo>
                  <a:cubicBezTo>
                    <a:pt x="16" y="909"/>
                    <a:pt x="24" y="925"/>
                    <a:pt x="24" y="949"/>
                  </a:cubicBezTo>
                  <a:cubicBezTo>
                    <a:pt x="24" y="973"/>
                    <a:pt x="64" y="957"/>
                    <a:pt x="79" y="1004"/>
                  </a:cubicBezTo>
                  <a:cubicBezTo>
                    <a:pt x="87" y="1052"/>
                    <a:pt x="64" y="1044"/>
                    <a:pt x="40" y="1059"/>
                  </a:cubicBezTo>
                  <a:cubicBezTo>
                    <a:pt x="8" y="1075"/>
                    <a:pt x="0" y="1107"/>
                    <a:pt x="0" y="1107"/>
                  </a:cubicBezTo>
                  <a:cubicBezTo>
                    <a:pt x="593" y="1083"/>
                    <a:pt x="1645" y="957"/>
                    <a:pt x="2246" y="893"/>
                  </a:cubicBezTo>
                  <a:cubicBezTo>
                    <a:pt x="2246" y="846"/>
                    <a:pt x="2246" y="791"/>
                    <a:pt x="2246" y="783"/>
                  </a:cubicBezTo>
                  <a:cubicBezTo>
                    <a:pt x="2246" y="759"/>
                    <a:pt x="2317" y="767"/>
                    <a:pt x="2340" y="75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7" name="Freeform 587"/>
            <p:cNvSpPr>
              <a:spLocks noChangeArrowheads="1"/>
            </p:cNvSpPr>
            <p:nvPr/>
          </p:nvSpPr>
          <p:spPr bwMode="auto">
            <a:xfrm>
              <a:off x="13549626" y="6530164"/>
              <a:ext cx="1658304" cy="586785"/>
            </a:xfrm>
            <a:custGeom>
              <a:avLst/>
              <a:gdLst>
                <a:gd name="T0" fmla="*/ 0 w 3155"/>
                <a:gd name="T1" fmla="*/ 1115 h 1116"/>
                <a:gd name="T2" fmla="*/ 78 w 3155"/>
                <a:gd name="T3" fmla="*/ 1012 h 1116"/>
                <a:gd name="T4" fmla="*/ 31 w 3155"/>
                <a:gd name="T5" fmla="*/ 941 h 1116"/>
                <a:gd name="T6" fmla="*/ 78 w 3155"/>
                <a:gd name="T7" fmla="*/ 846 h 1116"/>
                <a:gd name="T8" fmla="*/ 102 w 3155"/>
                <a:gd name="T9" fmla="*/ 799 h 1116"/>
                <a:gd name="T10" fmla="*/ 150 w 3155"/>
                <a:gd name="T11" fmla="*/ 728 h 1116"/>
                <a:gd name="T12" fmla="*/ 173 w 3155"/>
                <a:gd name="T13" fmla="*/ 585 h 1116"/>
                <a:gd name="T14" fmla="*/ 205 w 3155"/>
                <a:gd name="T15" fmla="*/ 475 h 1116"/>
                <a:gd name="T16" fmla="*/ 197 w 3155"/>
                <a:gd name="T17" fmla="*/ 380 h 1116"/>
                <a:gd name="T18" fmla="*/ 268 w 3155"/>
                <a:gd name="T19" fmla="*/ 380 h 1116"/>
                <a:gd name="T20" fmla="*/ 750 w 3155"/>
                <a:gd name="T21" fmla="*/ 356 h 1116"/>
                <a:gd name="T22" fmla="*/ 766 w 3155"/>
                <a:gd name="T23" fmla="*/ 309 h 1116"/>
                <a:gd name="T24" fmla="*/ 853 w 3155"/>
                <a:gd name="T25" fmla="*/ 269 h 1116"/>
                <a:gd name="T26" fmla="*/ 901 w 3155"/>
                <a:gd name="T27" fmla="*/ 285 h 1116"/>
                <a:gd name="T28" fmla="*/ 2988 w 3155"/>
                <a:gd name="T29" fmla="*/ 24 h 1116"/>
                <a:gd name="T30" fmla="*/ 3146 w 3155"/>
                <a:gd name="T31" fmla="*/ 8 h 1116"/>
                <a:gd name="T32" fmla="*/ 3083 w 3155"/>
                <a:gd name="T33" fmla="*/ 182 h 1116"/>
                <a:gd name="T34" fmla="*/ 2964 w 3155"/>
                <a:gd name="T35" fmla="*/ 237 h 1116"/>
                <a:gd name="T36" fmla="*/ 2869 w 3155"/>
                <a:gd name="T37" fmla="*/ 364 h 1116"/>
                <a:gd name="T38" fmla="*/ 2806 w 3155"/>
                <a:gd name="T39" fmla="*/ 324 h 1116"/>
                <a:gd name="T40" fmla="*/ 2758 w 3155"/>
                <a:gd name="T41" fmla="*/ 388 h 1116"/>
                <a:gd name="T42" fmla="*/ 2569 w 3155"/>
                <a:gd name="T43" fmla="*/ 577 h 1116"/>
                <a:gd name="T44" fmla="*/ 2498 w 3155"/>
                <a:gd name="T45" fmla="*/ 609 h 1116"/>
                <a:gd name="T46" fmla="*/ 2363 w 3155"/>
                <a:gd name="T47" fmla="*/ 656 h 1116"/>
                <a:gd name="T48" fmla="*/ 2347 w 3155"/>
                <a:gd name="T49" fmla="*/ 759 h 1116"/>
                <a:gd name="T50" fmla="*/ 2260 w 3155"/>
                <a:gd name="T51" fmla="*/ 838 h 1116"/>
                <a:gd name="T52" fmla="*/ 2253 w 3155"/>
                <a:gd name="T53" fmla="*/ 901 h 1116"/>
                <a:gd name="T54" fmla="*/ 205 w 3155"/>
                <a:gd name="T55" fmla="*/ 380 h 1116"/>
                <a:gd name="T56" fmla="*/ 213 w 3155"/>
                <a:gd name="T57" fmla="*/ 411 h 1116"/>
                <a:gd name="T58" fmla="*/ 197 w 3155"/>
                <a:gd name="T59" fmla="*/ 514 h 1116"/>
                <a:gd name="T60" fmla="*/ 173 w 3155"/>
                <a:gd name="T61" fmla="*/ 625 h 1116"/>
                <a:gd name="T62" fmla="*/ 118 w 3155"/>
                <a:gd name="T63" fmla="*/ 767 h 1116"/>
                <a:gd name="T64" fmla="*/ 110 w 3155"/>
                <a:gd name="T65" fmla="*/ 823 h 1116"/>
                <a:gd name="T66" fmla="*/ 86 w 3155"/>
                <a:gd name="T67" fmla="*/ 854 h 1116"/>
                <a:gd name="T68" fmla="*/ 39 w 3155"/>
                <a:gd name="T69" fmla="*/ 957 h 1116"/>
                <a:gd name="T70" fmla="*/ 63 w 3155"/>
                <a:gd name="T71" fmla="*/ 1060 h 1116"/>
                <a:gd name="T72" fmla="*/ 2253 w 3155"/>
                <a:gd name="T73" fmla="*/ 894 h 1116"/>
                <a:gd name="T74" fmla="*/ 2300 w 3155"/>
                <a:gd name="T75" fmla="*/ 767 h 1116"/>
                <a:gd name="T76" fmla="*/ 2347 w 3155"/>
                <a:gd name="T77" fmla="*/ 672 h 1116"/>
                <a:gd name="T78" fmla="*/ 2474 w 3155"/>
                <a:gd name="T79" fmla="*/ 601 h 1116"/>
                <a:gd name="T80" fmla="*/ 2537 w 3155"/>
                <a:gd name="T81" fmla="*/ 601 h 1116"/>
                <a:gd name="T82" fmla="*/ 2727 w 3155"/>
                <a:gd name="T83" fmla="*/ 403 h 1116"/>
                <a:gd name="T84" fmla="*/ 2798 w 3155"/>
                <a:gd name="T85" fmla="*/ 332 h 1116"/>
                <a:gd name="T86" fmla="*/ 2837 w 3155"/>
                <a:gd name="T87" fmla="*/ 332 h 1116"/>
                <a:gd name="T88" fmla="*/ 2924 w 3155"/>
                <a:gd name="T89" fmla="*/ 253 h 1116"/>
                <a:gd name="T90" fmla="*/ 3019 w 3155"/>
                <a:gd name="T91" fmla="*/ 269 h 1116"/>
                <a:gd name="T92" fmla="*/ 3130 w 3155"/>
                <a:gd name="T93" fmla="*/ 119 h 1116"/>
                <a:gd name="T94" fmla="*/ 948 w 3155"/>
                <a:gd name="T95" fmla="*/ 261 h 1116"/>
                <a:gd name="T96" fmla="*/ 853 w 3155"/>
                <a:gd name="T97" fmla="*/ 277 h 1116"/>
                <a:gd name="T98" fmla="*/ 766 w 3155"/>
                <a:gd name="T99" fmla="*/ 277 h 1116"/>
                <a:gd name="T100" fmla="*/ 766 w 3155"/>
                <a:gd name="T101" fmla="*/ 364 h 1116"/>
                <a:gd name="T102" fmla="*/ 268 w 3155"/>
                <a:gd name="T103" fmla="*/ 38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5" h="1116">
                  <a:moveTo>
                    <a:pt x="0" y="1115"/>
                  </a:moveTo>
                  <a:lnTo>
                    <a:pt x="0" y="1115"/>
                  </a:lnTo>
                  <a:lnTo>
                    <a:pt x="0" y="1115"/>
                  </a:lnTo>
                  <a:cubicBezTo>
                    <a:pt x="7" y="1115"/>
                    <a:pt x="15" y="1083"/>
                    <a:pt x="39" y="1067"/>
                  </a:cubicBezTo>
                  <a:cubicBezTo>
                    <a:pt x="47" y="1060"/>
                    <a:pt x="55" y="1060"/>
                    <a:pt x="63" y="1052"/>
                  </a:cubicBezTo>
                  <a:cubicBezTo>
                    <a:pt x="78" y="1052"/>
                    <a:pt x="86" y="1044"/>
                    <a:pt x="78" y="1012"/>
                  </a:cubicBezTo>
                  <a:cubicBezTo>
                    <a:pt x="78" y="988"/>
                    <a:pt x="63" y="981"/>
                    <a:pt x="47" y="973"/>
                  </a:cubicBezTo>
                  <a:cubicBezTo>
                    <a:pt x="39" y="973"/>
                    <a:pt x="31" y="965"/>
                    <a:pt x="31" y="957"/>
                  </a:cubicBezTo>
                  <a:cubicBezTo>
                    <a:pt x="31" y="949"/>
                    <a:pt x="31" y="949"/>
                    <a:pt x="31" y="941"/>
                  </a:cubicBezTo>
                  <a:cubicBezTo>
                    <a:pt x="23" y="925"/>
                    <a:pt x="23" y="909"/>
                    <a:pt x="55" y="901"/>
                  </a:cubicBezTo>
                  <a:cubicBezTo>
                    <a:pt x="78" y="886"/>
                    <a:pt x="78" y="878"/>
                    <a:pt x="78" y="854"/>
                  </a:cubicBezTo>
                  <a:lnTo>
                    <a:pt x="78" y="846"/>
                  </a:lnTo>
                  <a:cubicBezTo>
                    <a:pt x="86" y="830"/>
                    <a:pt x="86" y="830"/>
                    <a:pt x="94" y="830"/>
                  </a:cubicBezTo>
                  <a:lnTo>
                    <a:pt x="102" y="823"/>
                  </a:lnTo>
                  <a:cubicBezTo>
                    <a:pt x="110" y="814"/>
                    <a:pt x="110" y="807"/>
                    <a:pt x="102" y="799"/>
                  </a:cubicBezTo>
                  <a:cubicBezTo>
                    <a:pt x="102" y="791"/>
                    <a:pt x="102" y="783"/>
                    <a:pt x="102" y="775"/>
                  </a:cubicBezTo>
                  <a:cubicBezTo>
                    <a:pt x="110" y="767"/>
                    <a:pt x="110" y="767"/>
                    <a:pt x="118" y="767"/>
                  </a:cubicBezTo>
                  <a:cubicBezTo>
                    <a:pt x="126" y="759"/>
                    <a:pt x="142" y="751"/>
                    <a:pt x="150" y="728"/>
                  </a:cubicBezTo>
                  <a:cubicBezTo>
                    <a:pt x="165" y="696"/>
                    <a:pt x="181" y="664"/>
                    <a:pt x="173" y="648"/>
                  </a:cubicBezTo>
                  <a:cubicBezTo>
                    <a:pt x="173" y="641"/>
                    <a:pt x="165" y="633"/>
                    <a:pt x="165" y="625"/>
                  </a:cubicBezTo>
                  <a:cubicBezTo>
                    <a:pt x="158" y="609"/>
                    <a:pt x="158" y="601"/>
                    <a:pt x="173" y="585"/>
                  </a:cubicBezTo>
                  <a:cubicBezTo>
                    <a:pt x="181" y="585"/>
                    <a:pt x="173" y="570"/>
                    <a:pt x="173" y="554"/>
                  </a:cubicBezTo>
                  <a:cubicBezTo>
                    <a:pt x="173" y="538"/>
                    <a:pt x="173" y="522"/>
                    <a:pt x="189" y="506"/>
                  </a:cubicBezTo>
                  <a:cubicBezTo>
                    <a:pt x="205" y="498"/>
                    <a:pt x="205" y="483"/>
                    <a:pt x="205" y="475"/>
                  </a:cubicBezTo>
                  <a:cubicBezTo>
                    <a:pt x="213" y="467"/>
                    <a:pt x="213" y="459"/>
                    <a:pt x="213" y="451"/>
                  </a:cubicBezTo>
                  <a:cubicBezTo>
                    <a:pt x="213" y="443"/>
                    <a:pt x="213" y="427"/>
                    <a:pt x="205" y="419"/>
                  </a:cubicBezTo>
                  <a:cubicBezTo>
                    <a:pt x="197" y="403"/>
                    <a:pt x="189" y="388"/>
                    <a:pt x="197" y="380"/>
                  </a:cubicBezTo>
                  <a:cubicBezTo>
                    <a:pt x="197" y="372"/>
                    <a:pt x="205" y="372"/>
                    <a:pt x="213" y="372"/>
                  </a:cubicBezTo>
                  <a:cubicBezTo>
                    <a:pt x="244" y="380"/>
                    <a:pt x="260" y="388"/>
                    <a:pt x="268" y="380"/>
                  </a:cubicBezTo>
                  <a:lnTo>
                    <a:pt x="268" y="380"/>
                  </a:lnTo>
                  <a:lnTo>
                    <a:pt x="268" y="380"/>
                  </a:lnTo>
                  <a:cubicBezTo>
                    <a:pt x="284" y="380"/>
                    <a:pt x="300" y="380"/>
                    <a:pt x="331" y="380"/>
                  </a:cubicBezTo>
                  <a:cubicBezTo>
                    <a:pt x="411" y="380"/>
                    <a:pt x="553" y="372"/>
                    <a:pt x="750" y="356"/>
                  </a:cubicBezTo>
                  <a:cubicBezTo>
                    <a:pt x="758" y="356"/>
                    <a:pt x="758" y="356"/>
                    <a:pt x="766" y="356"/>
                  </a:cubicBezTo>
                  <a:cubicBezTo>
                    <a:pt x="766" y="356"/>
                    <a:pt x="774" y="356"/>
                    <a:pt x="774" y="348"/>
                  </a:cubicBezTo>
                  <a:cubicBezTo>
                    <a:pt x="782" y="340"/>
                    <a:pt x="774" y="324"/>
                    <a:pt x="766" y="309"/>
                  </a:cubicBezTo>
                  <a:cubicBezTo>
                    <a:pt x="766" y="293"/>
                    <a:pt x="758" y="285"/>
                    <a:pt x="758" y="277"/>
                  </a:cubicBezTo>
                  <a:cubicBezTo>
                    <a:pt x="758" y="269"/>
                    <a:pt x="774" y="261"/>
                    <a:pt x="798" y="261"/>
                  </a:cubicBezTo>
                  <a:cubicBezTo>
                    <a:pt x="822" y="261"/>
                    <a:pt x="837" y="261"/>
                    <a:pt x="853" y="269"/>
                  </a:cubicBezTo>
                  <a:cubicBezTo>
                    <a:pt x="853" y="269"/>
                    <a:pt x="853" y="277"/>
                    <a:pt x="861" y="277"/>
                  </a:cubicBezTo>
                  <a:cubicBezTo>
                    <a:pt x="869" y="285"/>
                    <a:pt x="885" y="293"/>
                    <a:pt x="893" y="293"/>
                  </a:cubicBezTo>
                  <a:cubicBezTo>
                    <a:pt x="893" y="293"/>
                    <a:pt x="893" y="293"/>
                    <a:pt x="901" y="285"/>
                  </a:cubicBezTo>
                  <a:cubicBezTo>
                    <a:pt x="908" y="269"/>
                    <a:pt x="948" y="253"/>
                    <a:pt x="948" y="253"/>
                  </a:cubicBezTo>
                  <a:lnTo>
                    <a:pt x="948" y="253"/>
                  </a:lnTo>
                  <a:cubicBezTo>
                    <a:pt x="1628" y="222"/>
                    <a:pt x="2909" y="40"/>
                    <a:pt x="2988" y="24"/>
                  </a:cubicBezTo>
                  <a:cubicBezTo>
                    <a:pt x="3059" y="8"/>
                    <a:pt x="3114" y="8"/>
                    <a:pt x="3146" y="0"/>
                  </a:cubicBezTo>
                  <a:lnTo>
                    <a:pt x="3146" y="0"/>
                  </a:lnTo>
                  <a:cubicBezTo>
                    <a:pt x="3146" y="8"/>
                    <a:pt x="3146" y="8"/>
                    <a:pt x="3146" y="8"/>
                  </a:cubicBezTo>
                  <a:cubicBezTo>
                    <a:pt x="3154" y="40"/>
                    <a:pt x="3154" y="87"/>
                    <a:pt x="3138" y="119"/>
                  </a:cubicBezTo>
                  <a:cubicBezTo>
                    <a:pt x="3130" y="143"/>
                    <a:pt x="3114" y="150"/>
                    <a:pt x="3106" y="150"/>
                  </a:cubicBezTo>
                  <a:cubicBezTo>
                    <a:pt x="3098" y="158"/>
                    <a:pt x="3090" y="158"/>
                    <a:pt x="3083" y="182"/>
                  </a:cubicBezTo>
                  <a:cubicBezTo>
                    <a:pt x="3075" y="222"/>
                    <a:pt x="3035" y="277"/>
                    <a:pt x="3019" y="277"/>
                  </a:cubicBezTo>
                  <a:lnTo>
                    <a:pt x="3011" y="277"/>
                  </a:lnTo>
                  <a:cubicBezTo>
                    <a:pt x="3011" y="261"/>
                    <a:pt x="2988" y="237"/>
                    <a:pt x="2964" y="237"/>
                  </a:cubicBezTo>
                  <a:cubicBezTo>
                    <a:pt x="2948" y="237"/>
                    <a:pt x="2940" y="245"/>
                    <a:pt x="2932" y="253"/>
                  </a:cubicBezTo>
                  <a:cubicBezTo>
                    <a:pt x="2909" y="277"/>
                    <a:pt x="2909" y="293"/>
                    <a:pt x="2909" y="317"/>
                  </a:cubicBezTo>
                  <a:cubicBezTo>
                    <a:pt x="2901" y="340"/>
                    <a:pt x="2901" y="356"/>
                    <a:pt x="2869" y="364"/>
                  </a:cubicBezTo>
                  <a:cubicBezTo>
                    <a:pt x="2837" y="364"/>
                    <a:pt x="2830" y="348"/>
                    <a:pt x="2830" y="332"/>
                  </a:cubicBezTo>
                  <a:cubicBezTo>
                    <a:pt x="2822" y="324"/>
                    <a:pt x="2822" y="324"/>
                    <a:pt x="2814" y="324"/>
                  </a:cubicBezTo>
                  <a:lnTo>
                    <a:pt x="2806" y="324"/>
                  </a:lnTo>
                  <a:lnTo>
                    <a:pt x="2806" y="332"/>
                  </a:lnTo>
                  <a:cubicBezTo>
                    <a:pt x="2806" y="340"/>
                    <a:pt x="2806" y="356"/>
                    <a:pt x="2798" y="364"/>
                  </a:cubicBezTo>
                  <a:cubicBezTo>
                    <a:pt x="2790" y="380"/>
                    <a:pt x="2774" y="380"/>
                    <a:pt x="2758" y="388"/>
                  </a:cubicBezTo>
                  <a:cubicBezTo>
                    <a:pt x="2743" y="388"/>
                    <a:pt x="2735" y="388"/>
                    <a:pt x="2735" y="403"/>
                  </a:cubicBezTo>
                  <a:cubicBezTo>
                    <a:pt x="2735" y="443"/>
                    <a:pt x="2719" y="475"/>
                    <a:pt x="2687" y="475"/>
                  </a:cubicBezTo>
                  <a:cubicBezTo>
                    <a:pt x="2656" y="475"/>
                    <a:pt x="2608" y="538"/>
                    <a:pt x="2569" y="577"/>
                  </a:cubicBezTo>
                  <a:cubicBezTo>
                    <a:pt x="2561" y="585"/>
                    <a:pt x="2553" y="593"/>
                    <a:pt x="2545" y="601"/>
                  </a:cubicBezTo>
                  <a:cubicBezTo>
                    <a:pt x="2537" y="609"/>
                    <a:pt x="2529" y="617"/>
                    <a:pt x="2513" y="617"/>
                  </a:cubicBezTo>
                  <a:cubicBezTo>
                    <a:pt x="2513" y="617"/>
                    <a:pt x="2506" y="609"/>
                    <a:pt x="2498" y="609"/>
                  </a:cubicBezTo>
                  <a:cubicBezTo>
                    <a:pt x="2490" y="609"/>
                    <a:pt x="2482" y="609"/>
                    <a:pt x="2474" y="609"/>
                  </a:cubicBezTo>
                  <a:cubicBezTo>
                    <a:pt x="2458" y="609"/>
                    <a:pt x="2442" y="617"/>
                    <a:pt x="2426" y="625"/>
                  </a:cubicBezTo>
                  <a:cubicBezTo>
                    <a:pt x="2395" y="648"/>
                    <a:pt x="2379" y="656"/>
                    <a:pt x="2363" y="656"/>
                  </a:cubicBezTo>
                  <a:cubicBezTo>
                    <a:pt x="2347" y="656"/>
                    <a:pt x="2347" y="656"/>
                    <a:pt x="2347" y="672"/>
                  </a:cubicBezTo>
                  <a:cubicBezTo>
                    <a:pt x="2355" y="680"/>
                    <a:pt x="2355" y="688"/>
                    <a:pt x="2355" y="688"/>
                  </a:cubicBezTo>
                  <a:cubicBezTo>
                    <a:pt x="2363" y="720"/>
                    <a:pt x="2363" y="743"/>
                    <a:pt x="2347" y="759"/>
                  </a:cubicBezTo>
                  <a:cubicBezTo>
                    <a:pt x="2340" y="767"/>
                    <a:pt x="2316" y="775"/>
                    <a:pt x="2300" y="775"/>
                  </a:cubicBezTo>
                  <a:cubicBezTo>
                    <a:pt x="2276" y="775"/>
                    <a:pt x="2260" y="783"/>
                    <a:pt x="2260" y="791"/>
                  </a:cubicBezTo>
                  <a:cubicBezTo>
                    <a:pt x="2260" y="799"/>
                    <a:pt x="2260" y="814"/>
                    <a:pt x="2260" y="838"/>
                  </a:cubicBezTo>
                  <a:cubicBezTo>
                    <a:pt x="2260" y="854"/>
                    <a:pt x="2260" y="878"/>
                    <a:pt x="2260" y="901"/>
                  </a:cubicBezTo>
                  <a:lnTo>
                    <a:pt x="2260" y="901"/>
                  </a:lnTo>
                  <a:cubicBezTo>
                    <a:pt x="2253" y="901"/>
                    <a:pt x="2253" y="901"/>
                    <a:pt x="2253" y="901"/>
                  </a:cubicBezTo>
                  <a:cubicBezTo>
                    <a:pt x="1810" y="957"/>
                    <a:pt x="632" y="1091"/>
                    <a:pt x="7" y="1115"/>
                  </a:cubicBezTo>
                  <a:lnTo>
                    <a:pt x="0" y="1115"/>
                  </a:lnTo>
                  <a:close/>
                  <a:moveTo>
                    <a:pt x="205" y="380"/>
                  </a:moveTo>
                  <a:lnTo>
                    <a:pt x="205" y="380"/>
                  </a:lnTo>
                  <a:cubicBezTo>
                    <a:pt x="205" y="380"/>
                    <a:pt x="205" y="380"/>
                    <a:pt x="197" y="380"/>
                  </a:cubicBezTo>
                  <a:cubicBezTo>
                    <a:pt x="197" y="388"/>
                    <a:pt x="205" y="403"/>
                    <a:pt x="213" y="411"/>
                  </a:cubicBezTo>
                  <a:cubicBezTo>
                    <a:pt x="221" y="427"/>
                    <a:pt x="221" y="443"/>
                    <a:pt x="221" y="459"/>
                  </a:cubicBezTo>
                  <a:cubicBezTo>
                    <a:pt x="221" y="459"/>
                    <a:pt x="221" y="467"/>
                    <a:pt x="213" y="475"/>
                  </a:cubicBezTo>
                  <a:cubicBezTo>
                    <a:pt x="213" y="490"/>
                    <a:pt x="213" y="498"/>
                    <a:pt x="197" y="514"/>
                  </a:cubicBezTo>
                  <a:cubicBezTo>
                    <a:pt x="181" y="522"/>
                    <a:pt x="181" y="538"/>
                    <a:pt x="181" y="554"/>
                  </a:cubicBezTo>
                  <a:cubicBezTo>
                    <a:pt x="181" y="570"/>
                    <a:pt x="181" y="585"/>
                    <a:pt x="173" y="593"/>
                  </a:cubicBezTo>
                  <a:cubicBezTo>
                    <a:pt x="165" y="601"/>
                    <a:pt x="165" y="609"/>
                    <a:pt x="173" y="625"/>
                  </a:cubicBezTo>
                  <a:cubicBezTo>
                    <a:pt x="173" y="625"/>
                    <a:pt x="181" y="633"/>
                    <a:pt x="181" y="641"/>
                  </a:cubicBezTo>
                  <a:cubicBezTo>
                    <a:pt x="189" y="664"/>
                    <a:pt x="173" y="704"/>
                    <a:pt x="158" y="736"/>
                  </a:cubicBezTo>
                  <a:cubicBezTo>
                    <a:pt x="150" y="751"/>
                    <a:pt x="134" y="767"/>
                    <a:pt x="118" y="767"/>
                  </a:cubicBezTo>
                  <a:cubicBezTo>
                    <a:pt x="118" y="775"/>
                    <a:pt x="110" y="775"/>
                    <a:pt x="110" y="775"/>
                  </a:cubicBezTo>
                  <a:cubicBezTo>
                    <a:pt x="110" y="783"/>
                    <a:pt x="110" y="791"/>
                    <a:pt x="110" y="791"/>
                  </a:cubicBezTo>
                  <a:cubicBezTo>
                    <a:pt x="118" y="807"/>
                    <a:pt x="118" y="814"/>
                    <a:pt x="110" y="823"/>
                  </a:cubicBezTo>
                  <a:cubicBezTo>
                    <a:pt x="102" y="830"/>
                    <a:pt x="102" y="830"/>
                    <a:pt x="94" y="838"/>
                  </a:cubicBezTo>
                  <a:cubicBezTo>
                    <a:pt x="94" y="838"/>
                    <a:pt x="94" y="838"/>
                    <a:pt x="86" y="846"/>
                  </a:cubicBezTo>
                  <a:cubicBezTo>
                    <a:pt x="86" y="854"/>
                    <a:pt x="86" y="854"/>
                    <a:pt x="86" y="854"/>
                  </a:cubicBezTo>
                  <a:cubicBezTo>
                    <a:pt x="86" y="878"/>
                    <a:pt x="78" y="894"/>
                    <a:pt x="55" y="909"/>
                  </a:cubicBezTo>
                  <a:cubicBezTo>
                    <a:pt x="31" y="917"/>
                    <a:pt x="31" y="925"/>
                    <a:pt x="39" y="941"/>
                  </a:cubicBezTo>
                  <a:cubicBezTo>
                    <a:pt x="39" y="949"/>
                    <a:pt x="39" y="949"/>
                    <a:pt x="39" y="957"/>
                  </a:cubicBezTo>
                  <a:cubicBezTo>
                    <a:pt x="39" y="957"/>
                    <a:pt x="39" y="965"/>
                    <a:pt x="47" y="965"/>
                  </a:cubicBezTo>
                  <a:cubicBezTo>
                    <a:pt x="63" y="973"/>
                    <a:pt x="78" y="981"/>
                    <a:pt x="86" y="1012"/>
                  </a:cubicBezTo>
                  <a:cubicBezTo>
                    <a:pt x="94" y="1052"/>
                    <a:pt x="86" y="1052"/>
                    <a:pt x="63" y="1060"/>
                  </a:cubicBezTo>
                  <a:cubicBezTo>
                    <a:pt x="63" y="1060"/>
                    <a:pt x="55" y="1067"/>
                    <a:pt x="47" y="1067"/>
                  </a:cubicBezTo>
                  <a:cubicBezTo>
                    <a:pt x="31" y="1083"/>
                    <a:pt x="15" y="1099"/>
                    <a:pt x="15" y="1107"/>
                  </a:cubicBezTo>
                  <a:cubicBezTo>
                    <a:pt x="640" y="1083"/>
                    <a:pt x="1802" y="949"/>
                    <a:pt x="2253" y="894"/>
                  </a:cubicBezTo>
                  <a:cubicBezTo>
                    <a:pt x="2253" y="878"/>
                    <a:pt x="2253" y="854"/>
                    <a:pt x="2253" y="838"/>
                  </a:cubicBezTo>
                  <a:cubicBezTo>
                    <a:pt x="2253" y="814"/>
                    <a:pt x="2253" y="799"/>
                    <a:pt x="2253" y="791"/>
                  </a:cubicBezTo>
                  <a:cubicBezTo>
                    <a:pt x="2253" y="775"/>
                    <a:pt x="2276" y="767"/>
                    <a:pt x="2300" y="767"/>
                  </a:cubicBezTo>
                  <a:cubicBezTo>
                    <a:pt x="2316" y="767"/>
                    <a:pt x="2331" y="759"/>
                    <a:pt x="2340" y="751"/>
                  </a:cubicBezTo>
                  <a:cubicBezTo>
                    <a:pt x="2355" y="736"/>
                    <a:pt x="2355" y="720"/>
                    <a:pt x="2347" y="696"/>
                  </a:cubicBezTo>
                  <a:cubicBezTo>
                    <a:pt x="2347" y="688"/>
                    <a:pt x="2347" y="680"/>
                    <a:pt x="2347" y="672"/>
                  </a:cubicBezTo>
                  <a:cubicBezTo>
                    <a:pt x="2340" y="648"/>
                    <a:pt x="2347" y="648"/>
                    <a:pt x="2363" y="648"/>
                  </a:cubicBezTo>
                  <a:cubicBezTo>
                    <a:pt x="2371" y="648"/>
                    <a:pt x="2395" y="641"/>
                    <a:pt x="2418" y="617"/>
                  </a:cubicBezTo>
                  <a:cubicBezTo>
                    <a:pt x="2442" y="609"/>
                    <a:pt x="2458" y="601"/>
                    <a:pt x="2474" y="601"/>
                  </a:cubicBezTo>
                  <a:cubicBezTo>
                    <a:pt x="2482" y="601"/>
                    <a:pt x="2490" y="601"/>
                    <a:pt x="2498" y="601"/>
                  </a:cubicBezTo>
                  <a:cubicBezTo>
                    <a:pt x="2506" y="609"/>
                    <a:pt x="2513" y="609"/>
                    <a:pt x="2513" y="609"/>
                  </a:cubicBezTo>
                  <a:cubicBezTo>
                    <a:pt x="2521" y="609"/>
                    <a:pt x="2529" y="601"/>
                    <a:pt x="2537" y="601"/>
                  </a:cubicBezTo>
                  <a:cubicBezTo>
                    <a:pt x="2545" y="593"/>
                    <a:pt x="2553" y="577"/>
                    <a:pt x="2561" y="570"/>
                  </a:cubicBezTo>
                  <a:cubicBezTo>
                    <a:pt x="2600" y="530"/>
                    <a:pt x="2656" y="467"/>
                    <a:pt x="2687" y="467"/>
                  </a:cubicBezTo>
                  <a:cubicBezTo>
                    <a:pt x="2711" y="467"/>
                    <a:pt x="2727" y="443"/>
                    <a:pt x="2727" y="403"/>
                  </a:cubicBezTo>
                  <a:cubicBezTo>
                    <a:pt x="2727" y="388"/>
                    <a:pt x="2743" y="380"/>
                    <a:pt x="2758" y="380"/>
                  </a:cubicBezTo>
                  <a:cubicBezTo>
                    <a:pt x="2774" y="372"/>
                    <a:pt x="2782" y="372"/>
                    <a:pt x="2790" y="364"/>
                  </a:cubicBezTo>
                  <a:cubicBezTo>
                    <a:pt x="2798" y="348"/>
                    <a:pt x="2798" y="340"/>
                    <a:pt x="2798" y="332"/>
                  </a:cubicBezTo>
                  <a:cubicBezTo>
                    <a:pt x="2798" y="324"/>
                    <a:pt x="2798" y="324"/>
                    <a:pt x="2798" y="317"/>
                  </a:cubicBezTo>
                  <a:cubicBezTo>
                    <a:pt x="2806" y="317"/>
                    <a:pt x="2806" y="317"/>
                    <a:pt x="2814" y="317"/>
                  </a:cubicBezTo>
                  <a:cubicBezTo>
                    <a:pt x="2830" y="317"/>
                    <a:pt x="2830" y="324"/>
                    <a:pt x="2837" y="332"/>
                  </a:cubicBezTo>
                  <a:cubicBezTo>
                    <a:pt x="2837" y="348"/>
                    <a:pt x="2846" y="356"/>
                    <a:pt x="2869" y="356"/>
                  </a:cubicBezTo>
                  <a:cubicBezTo>
                    <a:pt x="2893" y="348"/>
                    <a:pt x="2893" y="340"/>
                    <a:pt x="2901" y="317"/>
                  </a:cubicBezTo>
                  <a:cubicBezTo>
                    <a:pt x="2901" y="293"/>
                    <a:pt x="2901" y="269"/>
                    <a:pt x="2924" y="253"/>
                  </a:cubicBezTo>
                  <a:cubicBezTo>
                    <a:pt x="2932" y="237"/>
                    <a:pt x="2948" y="230"/>
                    <a:pt x="2964" y="230"/>
                  </a:cubicBezTo>
                  <a:cubicBezTo>
                    <a:pt x="2996" y="230"/>
                    <a:pt x="3019" y="261"/>
                    <a:pt x="3019" y="269"/>
                  </a:cubicBezTo>
                  <a:lnTo>
                    <a:pt x="3019" y="269"/>
                  </a:lnTo>
                  <a:cubicBezTo>
                    <a:pt x="3027" y="269"/>
                    <a:pt x="3067" y="222"/>
                    <a:pt x="3083" y="182"/>
                  </a:cubicBezTo>
                  <a:cubicBezTo>
                    <a:pt x="3090" y="158"/>
                    <a:pt x="3098" y="150"/>
                    <a:pt x="3106" y="143"/>
                  </a:cubicBezTo>
                  <a:cubicBezTo>
                    <a:pt x="3114" y="143"/>
                    <a:pt x="3122" y="135"/>
                    <a:pt x="3130" y="119"/>
                  </a:cubicBezTo>
                  <a:cubicBezTo>
                    <a:pt x="3146" y="87"/>
                    <a:pt x="3146" y="48"/>
                    <a:pt x="3138" y="8"/>
                  </a:cubicBezTo>
                  <a:cubicBezTo>
                    <a:pt x="3098" y="16"/>
                    <a:pt x="3035" y="24"/>
                    <a:pt x="2988" y="32"/>
                  </a:cubicBezTo>
                  <a:cubicBezTo>
                    <a:pt x="2909" y="48"/>
                    <a:pt x="1628" y="230"/>
                    <a:pt x="948" y="261"/>
                  </a:cubicBezTo>
                  <a:cubicBezTo>
                    <a:pt x="940" y="269"/>
                    <a:pt x="908" y="277"/>
                    <a:pt x="901" y="293"/>
                  </a:cubicBezTo>
                  <a:cubicBezTo>
                    <a:pt x="901" y="301"/>
                    <a:pt x="893" y="301"/>
                    <a:pt x="893" y="301"/>
                  </a:cubicBezTo>
                  <a:cubicBezTo>
                    <a:pt x="877" y="301"/>
                    <a:pt x="869" y="293"/>
                    <a:pt x="853" y="277"/>
                  </a:cubicBezTo>
                  <a:cubicBezTo>
                    <a:pt x="853" y="277"/>
                    <a:pt x="853" y="277"/>
                    <a:pt x="845" y="277"/>
                  </a:cubicBezTo>
                  <a:cubicBezTo>
                    <a:pt x="837" y="269"/>
                    <a:pt x="822" y="269"/>
                    <a:pt x="798" y="269"/>
                  </a:cubicBezTo>
                  <a:cubicBezTo>
                    <a:pt x="782" y="269"/>
                    <a:pt x="766" y="269"/>
                    <a:pt x="766" y="277"/>
                  </a:cubicBezTo>
                  <a:cubicBezTo>
                    <a:pt x="766" y="285"/>
                    <a:pt x="774" y="293"/>
                    <a:pt x="774" y="309"/>
                  </a:cubicBezTo>
                  <a:cubicBezTo>
                    <a:pt x="782" y="324"/>
                    <a:pt x="790" y="340"/>
                    <a:pt x="782" y="356"/>
                  </a:cubicBezTo>
                  <a:cubicBezTo>
                    <a:pt x="774" y="364"/>
                    <a:pt x="774" y="364"/>
                    <a:pt x="766" y="364"/>
                  </a:cubicBezTo>
                  <a:cubicBezTo>
                    <a:pt x="758" y="364"/>
                    <a:pt x="758" y="364"/>
                    <a:pt x="750" y="364"/>
                  </a:cubicBezTo>
                  <a:cubicBezTo>
                    <a:pt x="553" y="380"/>
                    <a:pt x="411" y="388"/>
                    <a:pt x="331" y="388"/>
                  </a:cubicBezTo>
                  <a:cubicBezTo>
                    <a:pt x="300" y="388"/>
                    <a:pt x="284" y="388"/>
                    <a:pt x="268" y="388"/>
                  </a:cubicBezTo>
                  <a:cubicBezTo>
                    <a:pt x="260" y="396"/>
                    <a:pt x="244" y="388"/>
                    <a:pt x="213" y="380"/>
                  </a:cubicBezTo>
                  <a:lnTo>
                    <a:pt x="205" y="380"/>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8" name="Freeform 588"/>
            <p:cNvSpPr>
              <a:spLocks noChangeArrowheads="1"/>
            </p:cNvSpPr>
            <p:nvPr/>
          </p:nvSpPr>
          <p:spPr bwMode="auto">
            <a:xfrm>
              <a:off x="14732472" y="6321427"/>
              <a:ext cx="1720925" cy="774648"/>
            </a:xfrm>
            <a:custGeom>
              <a:avLst/>
              <a:gdLst>
                <a:gd name="T0" fmla="*/ 3249 w 3273"/>
                <a:gd name="T1" fmla="*/ 308 h 1472"/>
                <a:gd name="T2" fmla="*/ 3122 w 3273"/>
                <a:gd name="T3" fmla="*/ 119 h 1472"/>
                <a:gd name="T4" fmla="*/ 3067 w 3273"/>
                <a:gd name="T5" fmla="*/ 8 h 1472"/>
                <a:gd name="T6" fmla="*/ 917 w 3273"/>
                <a:gd name="T7" fmla="*/ 403 h 1472"/>
                <a:gd name="T8" fmla="*/ 885 w 3273"/>
                <a:gd name="T9" fmla="*/ 514 h 1472"/>
                <a:gd name="T10" fmla="*/ 758 w 3273"/>
                <a:gd name="T11" fmla="*/ 664 h 1472"/>
                <a:gd name="T12" fmla="*/ 616 w 3273"/>
                <a:gd name="T13" fmla="*/ 751 h 1472"/>
                <a:gd name="T14" fmla="*/ 545 w 3273"/>
                <a:gd name="T15" fmla="*/ 759 h 1472"/>
                <a:gd name="T16" fmla="*/ 434 w 3273"/>
                <a:gd name="T17" fmla="*/ 862 h 1472"/>
                <a:gd name="T18" fmla="*/ 173 w 3273"/>
                <a:gd name="T19" fmla="*/ 1020 h 1472"/>
                <a:gd name="T20" fmla="*/ 94 w 3273"/>
                <a:gd name="T21" fmla="*/ 1154 h 1472"/>
                <a:gd name="T22" fmla="*/ 0 w 3273"/>
                <a:gd name="T23" fmla="*/ 1296 h 1472"/>
                <a:gd name="T24" fmla="*/ 584 w 3273"/>
                <a:gd name="T25" fmla="*/ 1186 h 1472"/>
                <a:gd name="T26" fmla="*/ 1233 w 3273"/>
                <a:gd name="T27" fmla="*/ 1036 h 1472"/>
                <a:gd name="T28" fmla="*/ 1328 w 3273"/>
                <a:gd name="T29" fmla="*/ 1083 h 1472"/>
                <a:gd name="T30" fmla="*/ 1810 w 3273"/>
                <a:gd name="T31" fmla="*/ 1099 h 1472"/>
                <a:gd name="T32" fmla="*/ 2332 w 3273"/>
                <a:gd name="T33" fmla="*/ 1455 h 1472"/>
                <a:gd name="T34" fmla="*/ 2521 w 3273"/>
                <a:gd name="T35" fmla="*/ 1368 h 1472"/>
                <a:gd name="T36" fmla="*/ 2680 w 3273"/>
                <a:gd name="T37" fmla="*/ 1059 h 1472"/>
                <a:gd name="T38" fmla="*/ 2687 w 3273"/>
                <a:gd name="T39" fmla="*/ 1036 h 1472"/>
                <a:gd name="T40" fmla="*/ 2758 w 3273"/>
                <a:gd name="T41" fmla="*/ 1004 h 1472"/>
                <a:gd name="T42" fmla="*/ 2838 w 3273"/>
                <a:gd name="T43" fmla="*/ 980 h 1472"/>
                <a:gd name="T44" fmla="*/ 2917 w 3273"/>
                <a:gd name="T45" fmla="*/ 909 h 1472"/>
                <a:gd name="T46" fmla="*/ 2988 w 3273"/>
                <a:gd name="T47" fmla="*/ 909 h 1472"/>
                <a:gd name="T48" fmla="*/ 3027 w 3273"/>
                <a:gd name="T49" fmla="*/ 933 h 1472"/>
                <a:gd name="T50" fmla="*/ 3075 w 3273"/>
                <a:gd name="T51" fmla="*/ 798 h 1472"/>
                <a:gd name="T52" fmla="*/ 3051 w 3273"/>
                <a:gd name="T53" fmla="*/ 751 h 1472"/>
                <a:gd name="T54" fmla="*/ 2996 w 3273"/>
                <a:gd name="T55" fmla="*/ 759 h 1472"/>
                <a:gd name="T56" fmla="*/ 2956 w 3273"/>
                <a:gd name="T57" fmla="*/ 798 h 1472"/>
                <a:gd name="T58" fmla="*/ 2846 w 3273"/>
                <a:gd name="T59" fmla="*/ 822 h 1472"/>
                <a:gd name="T60" fmla="*/ 2933 w 3273"/>
                <a:gd name="T61" fmla="*/ 719 h 1472"/>
                <a:gd name="T62" fmla="*/ 2893 w 3273"/>
                <a:gd name="T63" fmla="*/ 640 h 1472"/>
                <a:gd name="T64" fmla="*/ 2877 w 3273"/>
                <a:gd name="T65" fmla="*/ 601 h 1472"/>
                <a:gd name="T66" fmla="*/ 2972 w 3273"/>
                <a:gd name="T67" fmla="*/ 593 h 1472"/>
                <a:gd name="T68" fmla="*/ 3130 w 3273"/>
                <a:gd name="T69" fmla="*/ 490 h 1472"/>
                <a:gd name="T70" fmla="*/ 3193 w 3273"/>
                <a:gd name="T71" fmla="*/ 427 h 1472"/>
                <a:gd name="T72" fmla="*/ 3146 w 3273"/>
                <a:gd name="T73" fmla="*/ 292 h 1472"/>
                <a:gd name="T74" fmla="*/ 3083 w 3273"/>
                <a:gd name="T75" fmla="*/ 340 h 1472"/>
                <a:gd name="T76" fmla="*/ 3051 w 3273"/>
                <a:gd name="T77" fmla="*/ 395 h 1472"/>
                <a:gd name="T78" fmla="*/ 3019 w 3273"/>
                <a:gd name="T79" fmla="*/ 285 h 1472"/>
                <a:gd name="T80" fmla="*/ 2893 w 3273"/>
                <a:gd name="T81" fmla="*/ 316 h 1472"/>
                <a:gd name="T82" fmla="*/ 2766 w 3273"/>
                <a:gd name="T83" fmla="*/ 292 h 1472"/>
                <a:gd name="T84" fmla="*/ 2846 w 3273"/>
                <a:gd name="T85" fmla="*/ 316 h 1472"/>
                <a:gd name="T86" fmla="*/ 2972 w 3273"/>
                <a:gd name="T87" fmla="*/ 237 h 1472"/>
                <a:gd name="T88" fmla="*/ 3011 w 3273"/>
                <a:gd name="T89" fmla="*/ 166 h 1472"/>
                <a:gd name="T90" fmla="*/ 3098 w 3273"/>
                <a:gd name="T91" fmla="*/ 198 h 1472"/>
                <a:gd name="T92" fmla="*/ 3067 w 3273"/>
                <a:gd name="T93" fmla="*/ 111 h 1472"/>
                <a:gd name="T94" fmla="*/ 3027 w 3273"/>
                <a:gd name="T95" fmla="*/ 24 h 1472"/>
                <a:gd name="T96" fmla="*/ 3122 w 3273"/>
                <a:gd name="T97" fmla="*/ 142 h 1472"/>
                <a:gd name="T98" fmla="*/ 3225 w 3273"/>
                <a:gd name="T99" fmla="*/ 308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3" h="1472">
                  <a:moveTo>
                    <a:pt x="3249" y="308"/>
                  </a:moveTo>
                  <a:lnTo>
                    <a:pt x="3249" y="308"/>
                  </a:lnTo>
                  <a:cubicBezTo>
                    <a:pt x="3225" y="285"/>
                    <a:pt x="3209" y="269"/>
                    <a:pt x="3193" y="237"/>
                  </a:cubicBezTo>
                  <a:cubicBezTo>
                    <a:pt x="3170" y="206"/>
                    <a:pt x="3146" y="142"/>
                    <a:pt x="3122" y="119"/>
                  </a:cubicBezTo>
                  <a:cubicBezTo>
                    <a:pt x="3106" y="103"/>
                    <a:pt x="3106" y="71"/>
                    <a:pt x="3083" y="24"/>
                  </a:cubicBezTo>
                  <a:cubicBezTo>
                    <a:pt x="3075" y="16"/>
                    <a:pt x="3067" y="8"/>
                    <a:pt x="3067" y="8"/>
                  </a:cubicBezTo>
                  <a:cubicBezTo>
                    <a:pt x="2893" y="48"/>
                    <a:pt x="1889" y="285"/>
                    <a:pt x="1011" y="395"/>
                  </a:cubicBezTo>
                  <a:cubicBezTo>
                    <a:pt x="1011" y="395"/>
                    <a:pt x="940" y="411"/>
                    <a:pt x="917" y="403"/>
                  </a:cubicBezTo>
                  <a:cubicBezTo>
                    <a:pt x="909" y="403"/>
                    <a:pt x="901" y="403"/>
                    <a:pt x="893" y="403"/>
                  </a:cubicBezTo>
                  <a:cubicBezTo>
                    <a:pt x="893" y="435"/>
                    <a:pt x="901" y="482"/>
                    <a:pt x="885" y="514"/>
                  </a:cubicBezTo>
                  <a:cubicBezTo>
                    <a:pt x="861" y="553"/>
                    <a:pt x="845" y="530"/>
                    <a:pt x="830" y="577"/>
                  </a:cubicBezTo>
                  <a:cubicBezTo>
                    <a:pt x="814" y="625"/>
                    <a:pt x="766" y="688"/>
                    <a:pt x="758" y="664"/>
                  </a:cubicBezTo>
                  <a:cubicBezTo>
                    <a:pt x="758" y="648"/>
                    <a:pt x="719" y="609"/>
                    <a:pt x="671" y="648"/>
                  </a:cubicBezTo>
                  <a:cubicBezTo>
                    <a:pt x="632" y="688"/>
                    <a:pt x="664" y="743"/>
                    <a:pt x="616" y="751"/>
                  </a:cubicBezTo>
                  <a:cubicBezTo>
                    <a:pt x="569" y="759"/>
                    <a:pt x="584" y="712"/>
                    <a:pt x="561" y="712"/>
                  </a:cubicBezTo>
                  <a:cubicBezTo>
                    <a:pt x="537" y="712"/>
                    <a:pt x="561" y="735"/>
                    <a:pt x="545" y="759"/>
                  </a:cubicBezTo>
                  <a:cubicBezTo>
                    <a:pt x="529" y="783"/>
                    <a:pt x="474" y="775"/>
                    <a:pt x="474" y="798"/>
                  </a:cubicBezTo>
                  <a:cubicBezTo>
                    <a:pt x="474" y="814"/>
                    <a:pt x="474" y="862"/>
                    <a:pt x="434" y="862"/>
                  </a:cubicBezTo>
                  <a:cubicBezTo>
                    <a:pt x="395" y="870"/>
                    <a:pt x="316" y="965"/>
                    <a:pt x="284" y="996"/>
                  </a:cubicBezTo>
                  <a:cubicBezTo>
                    <a:pt x="253" y="1028"/>
                    <a:pt x="229" y="972"/>
                    <a:pt x="173" y="1020"/>
                  </a:cubicBezTo>
                  <a:cubicBezTo>
                    <a:pt x="110" y="1059"/>
                    <a:pt x="87" y="1036"/>
                    <a:pt x="94" y="1067"/>
                  </a:cubicBezTo>
                  <a:cubicBezTo>
                    <a:pt x="102" y="1099"/>
                    <a:pt x="110" y="1131"/>
                    <a:pt x="94" y="1154"/>
                  </a:cubicBezTo>
                  <a:cubicBezTo>
                    <a:pt x="71" y="1170"/>
                    <a:pt x="0" y="1162"/>
                    <a:pt x="0" y="1186"/>
                  </a:cubicBezTo>
                  <a:cubicBezTo>
                    <a:pt x="0" y="1194"/>
                    <a:pt x="0" y="1249"/>
                    <a:pt x="0" y="1296"/>
                  </a:cubicBezTo>
                  <a:cubicBezTo>
                    <a:pt x="253" y="1265"/>
                    <a:pt x="426" y="1241"/>
                    <a:pt x="450" y="1241"/>
                  </a:cubicBezTo>
                  <a:cubicBezTo>
                    <a:pt x="529" y="1241"/>
                    <a:pt x="537" y="1209"/>
                    <a:pt x="584" y="1186"/>
                  </a:cubicBezTo>
                  <a:cubicBezTo>
                    <a:pt x="632" y="1154"/>
                    <a:pt x="774" y="1083"/>
                    <a:pt x="814" y="1075"/>
                  </a:cubicBezTo>
                  <a:cubicBezTo>
                    <a:pt x="845" y="1075"/>
                    <a:pt x="1233" y="1020"/>
                    <a:pt x="1233" y="1036"/>
                  </a:cubicBezTo>
                  <a:cubicBezTo>
                    <a:pt x="1233" y="1051"/>
                    <a:pt x="1209" y="1059"/>
                    <a:pt x="1257" y="1067"/>
                  </a:cubicBezTo>
                  <a:cubicBezTo>
                    <a:pt x="1304" y="1075"/>
                    <a:pt x="1312" y="1059"/>
                    <a:pt x="1328" y="1083"/>
                  </a:cubicBezTo>
                  <a:cubicBezTo>
                    <a:pt x="1343" y="1099"/>
                    <a:pt x="1367" y="1178"/>
                    <a:pt x="1367" y="1178"/>
                  </a:cubicBezTo>
                  <a:cubicBezTo>
                    <a:pt x="1810" y="1099"/>
                    <a:pt x="1810" y="1099"/>
                    <a:pt x="1810" y="1099"/>
                  </a:cubicBezTo>
                  <a:cubicBezTo>
                    <a:pt x="2300" y="1471"/>
                    <a:pt x="2300" y="1471"/>
                    <a:pt x="2300" y="1471"/>
                  </a:cubicBezTo>
                  <a:cubicBezTo>
                    <a:pt x="2308" y="1462"/>
                    <a:pt x="2316" y="1462"/>
                    <a:pt x="2332" y="1455"/>
                  </a:cubicBezTo>
                  <a:cubicBezTo>
                    <a:pt x="2387" y="1439"/>
                    <a:pt x="2371" y="1439"/>
                    <a:pt x="2427" y="1431"/>
                  </a:cubicBezTo>
                  <a:cubicBezTo>
                    <a:pt x="2482" y="1423"/>
                    <a:pt x="2513" y="1439"/>
                    <a:pt x="2521" y="1368"/>
                  </a:cubicBezTo>
                  <a:cubicBezTo>
                    <a:pt x="2529" y="1296"/>
                    <a:pt x="2656" y="1123"/>
                    <a:pt x="2680" y="1099"/>
                  </a:cubicBezTo>
                  <a:cubicBezTo>
                    <a:pt x="2711" y="1083"/>
                    <a:pt x="2687" y="1075"/>
                    <a:pt x="2680" y="1059"/>
                  </a:cubicBezTo>
                  <a:cubicBezTo>
                    <a:pt x="2680" y="1043"/>
                    <a:pt x="2671" y="1020"/>
                    <a:pt x="2680" y="1020"/>
                  </a:cubicBezTo>
                  <a:cubicBezTo>
                    <a:pt x="2695" y="1012"/>
                    <a:pt x="2680" y="1020"/>
                    <a:pt x="2687" y="1036"/>
                  </a:cubicBezTo>
                  <a:cubicBezTo>
                    <a:pt x="2695" y="1051"/>
                    <a:pt x="2719" y="1067"/>
                    <a:pt x="2727" y="1059"/>
                  </a:cubicBezTo>
                  <a:cubicBezTo>
                    <a:pt x="2735" y="1043"/>
                    <a:pt x="2751" y="1028"/>
                    <a:pt x="2758" y="1004"/>
                  </a:cubicBezTo>
                  <a:cubicBezTo>
                    <a:pt x="2758" y="972"/>
                    <a:pt x="2774" y="956"/>
                    <a:pt x="2782" y="972"/>
                  </a:cubicBezTo>
                  <a:cubicBezTo>
                    <a:pt x="2790" y="980"/>
                    <a:pt x="2822" y="988"/>
                    <a:pt x="2838" y="980"/>
                  </a:cubicBezTo>
                  <a:cubicBezTo>
                    <a:pt x="2846" y="972"/>
                    <a:pt x="2901" y="965"/>
                    <a:pt x="2909" y="956"/>
                  </a:cubicBezTo>
                  <a:cubicBezTo>
                    <a:pt x="2924" y="941"/>
                    <a:pt x="2909" y="925"/>
                    <a:pt x="2917" y="909"/>
                  </a:cubicBezTo>
                  <a:cubicBezTo>
                    <a:pt x="2924" y="901"/>
                    <a:pt x="2917" y="917"/>
                    <a:pt x="2948" y="917"/>
                  </a:cubicBezTo>
                  <a:cubicBezTo>
                    <a:pt x="2980" y="909"/>
                    <a:pt x="2980" y="893"/>
                    <a:pt x="2988" y="909"/>
                  </a:cubicBezTo>
                  <a:cubicBezTo>
                    <a:pt x="3004" y="925"/>
                    <a:pt x="2996" y="941"/>
                    <a:pt x="3004" y="956"/>
                  </a:cubicBezTo>
                  <a:cubicBezTo>
                    <a:pt x="3011" y="965"/>
                    <a:pt x="3004" y="980"/>
                    <a:pt x="3027" y="933"/>
                  </a:cubicBezTo>
                  <a:cubicBezTo>
                    <a:pt x="3043" y="885"/>
                    <a:pt x="3067" y="838"/>
                    <a:pt x="3083" y="822"/>
                  </a:cubicBezTo>
                  <a:cubicBezTo>
                    <a:pt x="3098" y="806"/>
                    <a:pt x="3091" y="791"/>
                    <a:pt x="3075" y="798"/>
                  </a:cubicBezTo>
                  <a:cubicBezTo>
                    <a:pt x="3059" y="806"/>
                    <a:pt x="3051" y="830"/>
                    <a:pt x="3059" y="798"/>
                  </a:cubicBezTo>
                  <a:cubicBezTo>
                    <a:pt x="3059" y="767"/>
                    <a:pt x="3075" y="735"/>
                    <a:pt x="3051" y="751"/>
                  </a:cubicBezTo>
                  <a:cubicBezTo>
                    <a:pt x="3027" y="767"/>
                    <a:pt x="3035" y="822"/>
                    <a:pt x="3011" y="798"/>
                  </a:cubicBezTo>
                  <a:cubicBezTo>
                    <a:pt x="2996" y="783"/>
                    <a:pt x="2996" y="783"/>
                    <a:pt x="2996" y="759"/>
                  </a:cubicBezTo>
                  <a:cubicBezTo>
                    <a:pt x="2996" y="735"/>
                    <a:pt x="2980" y="704"/>
                    <a:pt x="2980" y="735"/>
                  </a:cubicBezTo>
                  <a:cubicBezTo>
                    <a:pt x="2972" y="775"/>
                    <a:pt x="2988" y="791"/>
                    <a:pt x="2956" y="798"/>
                  </a:cubicBezTo>
                  <a:cubicBezTo>
                    <a:pt x="2924" y="806"/>
                    <a:pt x="2924" y="822"/>
                    <a:pt x="2893" y="830"/>
                  </a:cubicBezTo>
                  <a:cubicBezTo>
                    <a:pt x="2853" y="830"/>
                    <a:pt x="2822" y="830"/>
                    <a:pt x="2846" y="822"/>
                  </a:cubicBezTo>
                  <a:cubicBezTo>
                    <a:pt x="2869" y="814"/>
                    <a:pt x="2885" y="830"/>
                    <a:pt x="2901" y="798"/>
                  </a:cubicBezTo>
                  <a:cubicBezTo>
                    <a:pt x="2924" y="759"/>
                    <a:pt x="2917" y="759"/>
                    <a:pt x="2933" y="719"/>
                  </a:cubicBezTo>
                  <a:cubicBezTo>
                    <a:pt x="2956" y="688"/>
                    <a:pt x="2988" y="680"/>
                    <a:pt x="2956" y="664"/>
                  </a:cubicBezTo>
                  <a:cubicBezTo>
                    <a:pt x="2933" y="648"/>
                    <a:pt x="2940" y="656"/>
                    <a:pt x="2893" y="640"/>
                  </a:cubicBezTo>
                  <a:cubicBezTo>
                    <a:pt x="2846" y="625"/>
                    <a:pt x="2790" y="617"/>
                    <a:pt x="2806" y="609"/>
                  </a:cubicBezTo>
                  <a:cubicBezTo>
                    <a:pt x="2830" y="601"/>
                    <a:pt x="2853" y="609"/>
                    <a:pt x="2877" y="601"/>
                  </a:cubicBezTo>
                  <a:cubicBezTo>
                    <a:pt x="2901" y="585"/>
                    <a:pt x="2885" y="561"/>
                    <a:pt x="2909" y="569"/>
                  </a:cubicBezTo>
                  <a:cubicBezTo>
                    <a:pt x="2933" y="577"/>
                    <a:pt x="2909" y="585"/>
                    <a:pt x="2972" y="593"/>
                  </a:cubicBezTo>
                  <a:cubicBezTo>
                    <a:pt x="3043" y="601"/>
                    <a:pt x="3043" y="601"/>
                    <a:pt x="3051" y="601"/>
                  </a:cubicBezTo>
                  <a:cubicBezTo>
                    <a:pt x="3067" y="601"/>
                    <a:pt x="3122" y="553"/>
                    <a:pt x="3130" y="490"/>
                  </a:cubicBezTo>
                  <a:cubicBezTo>
                    <a:pt x="3138" y="427"/>
                    <a:pt x="3146" y="459"/>
                    <a:pt x="3162" y="451"/>
                  </a:cubicBezTo>
                  <a:cubicBezTo>
                    <a:pt x="3177" y="451"/>
                    <a:pt x="3193" y="451"/>
                    <a:pt x="3193" y="427"/>
                  </a:cubicBezTo>
                  <a:cubicBezTo>
                    <a:pt x="3186" y="395"/>
                    <a:pt x="3177" y="364"/>
                    <a:pt x="3177" y="332"/>
                  </a:cubicBezTo>
                  <a:cubicBezTo>
                    <a:pt x="3177" y="301"/>
                    <a:pt x="3154" y="292"/>
                    <a:pt x="3146" y="292"/>
                  </a:cubicBezTo>
                  <a:cubicBezTo>
                    <a:pt x="3138" y="292"/>
                    <a:pt x="3106" y="285"/>
                    <a:pt x="3106" y="308"/>
                  </a:cubicBezTo>
                  <a:cubicBezTo>
                    <a:pt x="3106" y="324"/>
                    <a:pt x="3067" y="316"/>
                    <a:pt x="3083" y="340"/>
                  </a:cubicBezTo>
                  <a:cubicBezTo>
                    <a:pt x="3098" y="364"/>
                    <a:pt x="3106" y="395"/>
                    <a:pt x="3083" y="411"/>
                  </a:cubicBezTo>
                  <a:cubicBezTo>
                    <a:pt x="3059" y="435"/>
                    <a:pt x="3043" y="435"/>
                    <a:pt x="3051" y="395"/>
                  </a:cubicBezTo>
                  <a:cubicBezTo>
                    <a:pt x="3067" y="348"/>
                    <a:pt x="3091" y="340"/>
                    <a:pt x="3067" y="316"/>
                  </a:cubicBezTo>
                  <a:cubicBezTo>
                    <a:pt x="3043" y="292"/>
                    <a:pt x="3035" y="269"/>
                    <a:pt x="3019" y="285"/>
                  </a:cubicBezTo>
                  <a:cubicBezTo>
                    <a:pt x="2996" y="301"/>
                    <a:pt x="2964" y="301"/>
                    <a:pt x="2964" y="332"/>
                  </a:cubicBezTo>
                  <a:cubicBezTo>
                    <a:pt x="2956" y="356"/>
                    <a:pt x="2901" y="301"/>
                    <a:pt x="2893" y="316"/>
                  </a:cubicBezTo>
                  <a:cubicBezTo>
                    <a:pt x="2885" y="340"/>
                    <a:pt x="2861" y="372"/>
                    <a:pt x="2822" y="356"/>
                  </a:cubicBezTo>
                  <a:cubicBezTo>
                    <a:pt x="2790" y="340"/>
                    <a:pt x="2766" y="316"/>
                    <a:pt x="2766" y="292"/>
                  </a:cubicBezTo>
                  <a:cubicBezTo>
                    <a:pt x="2758" y="277"/>
                    <a:pt x="2766" y="301"/>
                    <a:pt x="2798" y="308"/>
                  </a:cubicBezTo>
                  <a:cubicBezTo>
                    <a:pt x="2822" y="308"/>
                    <a:pt x="2822" y="324"/>
                    <a:pt x="2846" y="316"/>
                  </a:cubicBezTo>
                  <a:cubicBezTo>
                    <a:pt x="2869" y="301"/>
                    <a:pt x="2901" y="308"/>
                    <a:pt x="2909" y="277"/>
                  </a:cubicBezTo>
                  <a:cubicBezTo>
                    <a:pt x="2924" y="253"/>
                    <a:pt x="2940" y="245"/>
                    <a:pt x="2972" y="237"/>
                  </a:cubicBezTo>
                  <a:cubicBezTo>
                    <a:pt x="3011" y="229"/>
                    <a:pt x="3035" y="214"/>
                    <a:pt x="3011" y="198"/>
                  </a:cubicBezTo>
                  <a:cubicBezTo>
                    <a:pt x="2988" y="182"/>
                    <a:pt x="2980" y="150"/>
                    <a:pt x="3011" y="166"/>
                  </a:cubicBezTo>
                  <a:cubicBezTo>
                    <a:pt x="3035" y="182"/>
                    <a:pt x="3067" y="206"/>
                    <a:pt x="3075" y="198"/>
                  </a:cubicBezTo>
                  <a:cubicBezTo>
                    <a:pt x="3091" y="190"/>
                    <a:pt x="3091" y="198"/>
                    <a:pt x="3098" y="198"/>
                  </a:cubicBezTo>
                  <a:cubicBezTo>
                    <a:pt x="3106" y="206"/>
                    <a:pt x="3146" y="221"/>
                    <a:pt x="3114" y="198"/>
                  </a:cubicBezTo>
                  <a:cubicBezTo>
                    <a:pt x="3091" y="166"/>
                    <a:pt x="3083" y="126"/>
                    <a:pt x="3067" y="111"/>
                  </a:cubicBezTo>
                  <a:cubicBezTo>
                    <a:pt x="3051" y="87"/>
                    <a:pt x="3027" y="87"/>
                    <a:pt x="3011" y="63"/>
                  </a:cubicBezTo>
                  <a:cubicBezTo>
                    <a:pt x="3004" y="39"/>
                    <a:pt x="2996" y="0"/>
                    <a:pt x="3027" y="24"/>
                  </a:cubicBezTo>
                  <a:cubicBezTo>
                    <a:pt x="3059" y="39"/>
                    <a:pt x="3059" y="32"/>
                    <a:pt x="3075" y="71"/>
                  </a:cubicBezTo>
                  <a:cubicBezTo>
                    <a:pt x="3091" y="111"/>
                    <a:pt x="3106" y="126"/>
                    <a:pt x="3122" y="142"/>
                  </a:cubicBezTo>
                  <a:cubicBezTo>
                    <a:pt x="3130" y="166"/>
                    <a:pt x="3138" y="182"/>
                    <a:pt x="3162" y="229"/>
                  </a:cubicBezTo>
                  <a:cubicBezTo>
                    <a:pt x="3193" y="269"/>
                    <a:pt x="3209" y="292"/>
                    <a:pt x="3225" y="308"/>
                  </a:cubicBezTo>
                  <a:cubicBezTo>
                    <a:pt x="3241" y="324"/>
                    <a:pt x="3272" y="332"/>
                    <a:pt x="3249" y="30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9" name="Freeform 589"/>
            <p:cNvSpPr>
              <a:spLocks noChangeArrowheads="1"/>
            </p:cNvSpPr>
            <p:nvPr/>
          </p:nvSpPr>
          <p:spPr bwMode="auto">
            <a:xfrm>
              <a:off x="14732472" y="6321427"/>
              <a:ext cx="1716286" cy="776968"/>
            </a:xfrm>
            <a:custGeom>
              <a:avLst/>
              <a:gdLst>
                <a:gd name="T0" fmla="*/ 1296 w 3265"/>
                <a:gd name="T1" fmla="*/ 1075 h 1479"/>
                <a:gd name="T2" fmla="*/ 814 w 3265"/>
                <a:gd name="T3" fmla="*/ 1083 h 1479"/>
                <a:gd name="T4" fmla="*/ 0 w 3265"/>
                <a:gd name="T5" fmla="*/ 1233 h 1479"/>
                <a:gd name="T6" fmla="*/ 165 w 3265"/>
                <a:gd name="T7" fmla="*/ 1012 h 1479"/>
                <a:gd name="T8" fmla="*/ 474 w 3265"/>
                <a:gd name="T9" fmla="*/ 798 h 1479"/>
                <a:gd name="T10" fmla="*/ 616 w 3265"/>
                <a:gd name="T11" fmla="*/ 751 h 1479"/>
                <a:gd name="T12" fmla="*/ 853 w 3265"/>
                <a:gd name="T13" fmla="*/ 538 h 1479"/>
                <a:gd name="T14" fmla="*/ 1011 w 3265"/>
                <a:gd name="T15" fmla="*/ 395 h 1479"/>
                <a:gd name="T16" fmla="*/ 3162 w 3265"/>
                <a:gd name="T17" fmla="*/ 182 h 1479"/>
                <a:gd name="T18" fmla="*/ 3114 w 3265"/>
                <a:gd name="T19" fmla="*/ 150 h 1479"/>
                <a:gd name="T20" fmla="*/ 3043 w 3265"/>
                <a:gd name="T21" fmla="*/ 87 h 1479"/>
                <a:gd name="T22" fmla="*/ 3091 w 3265"/>
                <a:gd name="T23" fmla="*/ 198 h 1479"/>
                <a:gd name="T24" fmla="*/ 2996 w 3265"/>
                <a:gd name="T25" fmla="*/ 166 h 1479"/>
                <a:gd name="T26" fmla="*/ 2830 w 3265"/>
                <a:gd name="T27" fmla="*/ 324 h 1479"/>
                <a:gd name="T28" fmla="*/ 2901 w 3265"/>
                <a:gd name="T29" fmla="*/ 308 h 1479"/>
                <a:gd name="T30" fmla="*/ 3051 w 3265"/>
                <a:gd name="T31" fmla="*/ 292 h 1479"/>
                <a:gd name="T32" fmla="*/ 3146 w 3265"/>
                <a:gd name="T33" fmla="*/ 292 h 1479"/>
                <a:gd name="T34" fmla="*/ 3154 w 3265"/>
                <a:gd name="T35" fmla="*/ 451 h 1479"/>
                <a:gd name="T36" fmla="*/ 2909 w 3265"/>
                <a:gd name="T37" fmla="*/ 577 h 1479"/>
                <a:gd name="T38" fmla="*/ 2814 w 3265"/>
                <a:gd name="T39" fmla="*/ 609 h 1479"/>
                <a:gd name="T40" fmla="*/ 2972 w 3265"/>
                <a:gd name="T41" fmla="*/ 672 h 1479"/>
                <a:gd name="T42" fmla="*/ 2846 w 3265"/>
                <a:gd name="T43" fmla="*/ 830 h 1479"/>
                <a:gd name="T44" fmla="*/ 2980 w 3265"/>
                <a:gd name="T45" fmla="*/ 719 h 1479"/>
                <a:gd name="T46" fmla="*/ 3067 w 3265"/>
                <a:gd name="T47" fmla="*/ 743 h 1479"/>
                <a:gd name="T48" fmla="*/ 3083 w 3265"/>
                <a:gd name="T49" fmla="*/ 830 h 1479"/>
                <a:gd name="T50" fmla="*/ 2980 w 3265"/>
                <a:gd name="T51" fmla="*/ 909 h 1479"/>
                <a:gd name="T52" fmla="*/ 2909 w 3265"/>
                <a:gd name="T53" fmla="*/ 956 h 1479"/>
                <a:gd name="T54" fmla="*/ 2735 w 3265"/>
                <a:gd name="T55" fmla="*/ 1051 h 1479"/>
                <a:gd name="T56" fmla="*/ 2695 w 3265"/>
                <a:gd name="T57" fmla="*/ 1067 h 1479"/>
                <a:gd name="T58" fmla="*/ 2332 w 3265"/>
                <a:gd name="T59" fmla="*/ 1455 h 1479"/>
                <a:gd name="T60" fmla="*/ 2332 w 3265"/>
                <a:gd name="T61" fmla="*/ 1455 h 1479"/>
                <a:gd name="T62" fmla="*/ 2687 w 3265"/>
                <a:gd name="T63" fmla="*/ 1067 h 1479"/>
                <a:gd name="T64" fmla="*/ 2719 w 3265"/>
                <a:gd name="T65" fmla="*/ 1059 h 1479"/>
                <a:gd name="T66" fmla="*/ 2830 w 3265"/>
                <a:gd name="T67" fmla="*/ 980 h 1479"/>
                <a:gd name="T68" fmla="*/ 2948 w 3265"/>
                <a:gd name="T69" fmla="*/ 909 h 1479"/>
                <a:gd name="T70" fmla="*/ 3019 w 3265"/>
                <a:gd name="T71" fmla="*/ 933 h 1479"/>
                <a:gd name="T72" fmla="*/ 3051 w 3265"/>
                <a:gd name="T73" fmla="*/ 798 h 1479"/>
                <a:gd name="T74" fmla="*/ 3011 w 3265"/>
                <a:gd name="T75" fmla="*/ 798 h 1479"/>
                <a:gd name="T76" fmla="*/ 2893 w 3265"/>
                <a:gd name="T77" fmla="*/ 830 h 1479"/>
                <a:gd name="T78" fmla="*/ 2933 w 3265"/>
                <a:gd name="T79" fmla="*/ 719 h 1479"/>
                <a:gd name="T80" fmla="*/ 2838 w 3265"/>
                <a:gd name="T81" fmla="*/ 625 h 1479"/>
                <a:gd name="T82" fmla="*/ 2893 w 3265"/>
                <a:gd name="T83" fmla="*/ 577 h 1479"/>
                <a:gd name="T84" fmla="*/ 3146 w 3265"/>
                <a:gd name="T85" fmla="*/ 443 h 1479"/>
                <a:gd name="T86" fmla="*/ 3177 w 3265"/>
                <a:gd name="T87" fmla="*/ 332 h 1479"/>
                <a:gd name="T88" fmla="*/ 3083 w 3265"/>
                <a:gd name="T89" fmla="*/ 340 h 1479"/>
                <a:gd name="T90" fmla="*/ 3051 w 3265"/>
                <a:gd name="T91" fmla="*/ 301 h 1479"/>
                <a:gd name="T92" fmla="*/ 2901 w 3265"/>
                <a:gd name="T93" fmla="*/ 316 h 1479"/>
                <a:gd name="T94" fmla="*/ 2766 w 3265"/>
                <a:gd name="T95" fmla="*/ 285 h 1479"/>
                <a:gd name="T96" fmla="*/ 2972 w 3265"/>
                <a:gd name="T97" fmla="*/ 237 h 1479"/>
                <a:gd name="T98" fmla="*/ 3075 w 3265"/>
                <a:gd name="T99" fmla="*/ 190 h 1479"/>
                <a:gd name="T100" fmla="*/ 3043 w 3265"/>
                <a:gd name="T101" fmla="*/ 95 h 1479"/>
                <a:gd name="T102" fmla="*/ 885 w 3265"/>
                <a:gd name="T103" fmla="*/ 514 h 1479"/>
                <a:gd name="T104" fmla="*/ 656 w 3265"/>
                <a:gd name="T105" fmla="*/ 712 h 1479"/>
                <a:gd name="T106" fmla="*/ 505 w 3265"/>
                <a:gd name="T107" fmla="*/ 783 h 1479"/>
                <a:gd name="T108" fmla="*/ 221 w 3265"/>
                <a:gd name="T109" fmla="*/ 1004 h 1479"/>
                <a:gd name="T110" fmla="*/ 7 w 3265"/>
                <a:gd name="T111" fmla="*/ 1186 h 1479"/>
                <a:gd name="T112" fmla="*/ 814 w 3265"/>
                <a:gd name="T113" fmla="*/ 1075 h 1479"/>
                <a:gd name="T114" fmla="*/ 1296 w 3265"/>
                <a:gd name="T115" fmla="*/ 1067 h 1479"/>
                <a:gd name="T116" fmla="*/ 3059 w 3265"/>
                <a:gd name="T117" fmla="*/ 395 h 1479"/>
                <a:gd name="T118" fmla="*/ 3027 w 3265"/>
                <a:gd name="T119" fmla="*/ 16 h 1479"/>
                <a:gd name="T120" fmla="*/ 3249 w 3265"/>
                <a:gd name="T121" fmla="*/ 324 h 1479"/>
                <a:gd name="T122" fmla="*/ 3059 w 3265"/>
                <a:gd name="T123" fmla="*/ 8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5" h="1479">
                  <a:moveTo>
                    <a:pt x="2300" y="1478"/>
                  </a:moveTo>
                  <a:lnTo>
                    <a:pt x="2300" y="1478"/>
                  </a:lnTo>
                  <a:cubicBezTo>
                    <a:pt x="1810" y="1107"/>
                    <a:pt x="1810" y="1107"/>
                    <a:pt x="1810" y="1107"/>
                  </a:cubicBezTo>
                  <a:cubicBezTo>
                    <a:pt x="1367" y="1178"/>
                    <a:pt x="1367" y="1178"/>
                    <a:pt x="1367" y="1178"/>
                  </a:cubicBezTo>
                  <a:lnTo>
                    <a:pt x="1367" y="1178"/>
                  </a:lnTo>
                  <a:cubicBezTo>
                    <a:pt x="1367" y="1178"/>
                    <a:pt x="1343" y="1099"/>
                    <a:pt x="1328" y="1083"/>
                  </a:cubicBezTo>
                  <a:cubicBezTo>
                    <a:pt x="1320" y="1075"/>
                    <a:pt x="1312" y="1075"/>
                    <a:pt x="1296" y="1075"/>
                  </a:cubicBezTo>
                  <a:cubicBezTo>
                    <a:pt x="1288" y="1075"/>
                    <a:pt x="1288" y="1075"/>
                    <a:pt x="1280" y="1075"/>
                  </a:cubicBezTo>
                  <a:cubicBezTo>
                    <a:pt x="1272" y="1075"/>
                    <a:pt x="1264" y="1075"/>
                    <a:pt x="1257" y="1075"/>
                  </a:cubicBezTo>
                  <a:cubicBezTo>
                    <a:pt x="1233" y="1067"/>
                    <a:pt x="1225" y="1067"/>
                    <a:pt x="1225" y="1059"/>
                  </a:cubicBezTo>
                  <a:cubicBezTo>
                    <a:pt x="1225" y="1059"/>
                    <a:pt x="1225" y="1051"/>
                    <a:pt x="1225" y="1043"/>
                  </a:cubicBezTo>
                  <a:cubicBezTo>
                    <a:pt x="1225" y="1043"/>
                    <a:pt x="1225" y="1043"/>
                    <a:pt x="1225" y="1036"/>
                  </a:cubicBezTo>
                  <a:cubicBezTo>
                    <a:pt x="1225" y="1036"/>
                    <a:pt x="1225" y="1036"/>
                    <a:pt x="1209" y="1036"/>
                  </a:cubicBezTo>
                  <a:cubicBezTo>
                    <a:pt x="1130" y="1036"/>
                    <a:pt x="837" y="1075"/>
                    <a:pt x="814" y="1083"/>
                  </a:cubicBezTo>
                  <a:cubicBezTo>
                    <a:pt x="782" y="1083"/>
                    <a:pt x="640" y="1154"/>
                    <a:pt x="584" y="1186"/>
                  </a:cubicBezTo>
                  <a:cubicBezTo>
                    <a:pt x="577" y="1194"/>
                    <a:pt x="569" y="1202"/>
                    <a:pt x="553" y="1209"/>
                  </a:cubicBezTo>
                  <a:cubicBezTo>
                    <a:pt x="529" y="1225"/>
                    <a:pt x="505" y="1249"/>
                    <a:pt x="450" y="1249"/>
                  </a:cubicBezTo>
                  <a:cubicBezTo>
                    <a:pt x="426" y="1249"/>
                    <a:pt x="308" y="1265"/>
                    <a:pt x="126" y="1281"/>
                  </a:cubicBezTo>
                  <a:cubicBezTo>
                    <a:pt x="0" y="1296"/>
                    <a:pt x="0" y="1296"/>
                    <a:pt x="0" y="1296"/>
                  </a:cubicBezTo>
                  <a:lnTo>
                    <a:pt x="0" y="1296"/>
                  </a:lnTo>
                  <a:cubicBezTo>
                    <a:pt x="0" y="1273"/>
                    <a:pt x="0" y="1249"/>
                    <a:pt x="0" y="1233"/>
                  </a:cubicBezTo>
                  <a:cubicBezTo>
                    <a:pt x="0" y="1209"/>
                    <a:pt x="0" y="1194"/>
                    <a:pt x="0" y="1186"/>
                  </a:cubicBezTo>
                  <a:cubicBezTo>
                    <a:pt x="0" y="1170"/>
                    <a:pt x="23" y="1162"/>
                    <a:pt x="47" y="1162"/>
                  </a:cubicBezTo>
                  <a:cubicBezTo>
                    <a:pt x="63" y="1162"/>
                    <a:pt x="78" y="1154"/>
                    <a:pt x="87" y="1146"/>
                  </a:cubicBezTo>
                  <a:cubicBezTo>
                    <a:pt x="102" y="1131"/>
                    <a:pt x="102" y="1115"/>
                    <a:pt x="94" y="1091"/>
                  </a:cubicBezTo>
                  <a:cubicBezTo>
                    <a:pt x="94" y="1083"/>
                    <a:pt x="94" y="1075"/>
                    <a:pt x="94" y="1067"/>
                  </a:cubicBezTo>
                  <a:cubicBezTo>
                    <a:pt x="87" y="1043"/>
                    <a:pt x="94" y="1043"/>
                    <a:pt x="110" y="1043"/>
                  </a:cubicBezTo>
                  <a:cubicBezTo>
                    <a:pt x="118" y="1043"/>
                    <a:pt x="142" y="1036"/>
                    <a:pt x="165" y="1012"/>
                  </a:cubicBezTo>
                  <a:cubicBezTo>
                    <a:pt x="189" y="1004"/>
                    <a:pt x="205" y="996"/>
                    <a:pt x="221" y="996"/>
                  </a:cubicBezTo>
                  <a:cubicBezTo>
                    <a:pt x="229" y="996"/>
                    <a:pt x="237" y="996"/>
                    <a:pt x="245" y="996"/>
                  </a:cubicBezTo>
                  <a:cubicBezTo>
                    <a:pt x="253" y="1004"/>
                    <a:pt x="260" y="1004"/>
                    <a:pt x="260" y="1004"/>
                  </a:cubicBezTo>
                  <a:cubicBezTo>
                    <a:pt x="268" y="1004"/>
                    <a:pt x="276" y="996"/>
                    <a:pt x="284" y="996"/>
                  </a:cubicBezTo>
                  <a:cubicBezTo>
                    <a:pt x="292" y="988"/>
                    <a:pt x="300" y="972"/>
                    <a:pt x="308" y="965"/>
                  </a:cubicBezTo>
                  <a:cubicBezTo>
                    <a:pt x="347" y="925"/>
                    <a:pt x="403" y="862"/>
                    <a:pt x="434" y="862"/>
                  </a:cubicBezTo>
                  <a:cubicBezTo>
                    <a:pt x="458" y="862"/>
                    <a:pt x="474" y="838"/>
                    <a:pt x="474" y="798"/>
                  </a:cubicBezTo>
                  <a:cubicBezTo>
                    <a:pt x="474" y="783"/>
                    <a:pt x="490" y="775"/>
                    <a:pt x="505" y="775"/>
                  </a:cubicBezTo>
                  <a:cubicBezTo>
                    <a:pt x="521" y="767"/>
                    <a:pt x="529" y="767"/>
                    <a:pt x="537" y="759"/>
                  </a:cubicBezTo>
                  <a:cubicBezTo>
                    <a:pt x="545" y="743"/>
                    <a:pt x="545" y="735"/>
                    <a:pt x="545" y="727"/>
                  </a:cubicBezTo>
                  <a:cubicBezTo>
                    <a:pt x="545" y="719"/>
                    <a:pt x="545" y="719"/>
                    <a:pt x="545" y="712"/>
                  </a:cubicBezTo>
                  <a:cubicBezTo>
                    <a:pt x="553" y="712"/>
                    <a:pt x="553" y="712"/>
                    <a:pt x="561" y="712"/>
                  </a:cubicBezTo>
                  <a:cubicBezTo>
                    <a:pt x="577" y="712"/>
                    <a:pt x="577" y="719"/>
                    <a:pt x="584" y="727"/>
                  </a:cubicBezTo>
                  <a:cubicBezTo>
                    <a:pt x="584" y="743"/>
                    <a:pt x="593" y="751"/>
                    <a:pt x="616" y="751"/>
                  </a:cubicBezTo>
                  <a:cubicBezTo>
                    <a:pt x="640" y="743"/>
                    <a:pt x="640" y="735"/>
                    <a:pt x="648" y="712"/>
                  </a:cubicBezTo>
                  <a:cubicBezTo>
                    <a:pt x="648" y="688"/>
                    <a:pt x="648" y="664"/>
                    <a:pt x="671" y="648"/>
                  </a:cubicBezTo>
                  <a:cubicBezTo>
                    <a:pt x="679" y="632"/>
                    <a:pt x="695" y="625"/>
                    <a:pt x="711" y="625"/>
                  </a:cubicBezTo>
                  <a:cubicBezTo>
                    <a:pt x="743" y="625"/>
                    <a:pt x="766" y="656"/>
                    <a:pt x="766" y="664"/>
                  </a:cubicBezTo>
                  <a:lnTo>
                    <a:pt x="766" y="664"/>
                  </a:lnTo>
                  <a:cubicBezTo>
                    <a:pt x="774" y="664"/>
                    <a:pt x="814" y="617"/>
                    <a:pt x="830" y="577"/>
                  </a:cubicBezTo>
                  <a:cubicBezTo>
                    <a:pt x="837" y="553"/>
                    <a:pt x="845" y="545"/>
                    <a:pt x="853" y="538"/>
                  </a:cubicBezTo>
                  <a:cubicBezTo>
                    <a:pt x="861" y="538"/>
                    <a:pt x="869" y="530"/>
                    <a:pt x="877" y="514"/>
                  </a:cubicBezTo>
                  <a:cubicBezTo>
                    <a:pt x="893" y="482"/>
                    <a:pt x="893" y="435"/>
                    <a:pt x="885" y="403"/>
                  </a:cubicBezTo>
                  <a:cubicBezTo>
                    <a:pt x="885" y="395"/>
                    <a:pt x="885" y="395"/>
                    <a:pt x="885" y="395"/>
                  </a:cubicBezTo>
                  <a:cubicBezTo>
                    <a:pt x="893" y="395"/>
                    <a:pt x="893" y="395"/>
                    <a:pt x="893" y="395"/>
                  </a:cubicBezTo>
                  <a:cubicBezTo>
                    <a:pt x="901" y="395"/>
                    <a:pt x="909" y="403"/>
                    <a:pt x="917" y="403"/>
                  </a:cubicBezTo>
                  <a:cubicBezTo>
                    <a:pt x="924" y="403"/>
                    <a:pt x="924" y="403"/>
                    <a:pt x="932" y="403"/>
                  </a:cubicBezTo>
                  <a:cubicBezTo>
                    <a:pt x="964" y="403"/>
                    <a:pt x="1011" y="395"/>
                    <a:pt x="1011" y="395"/>
                  </a:cubicBezTo>
                  <a:cubicBezTo>
                    <a:pt x="1881" y="277"/>
                    <a:pt x="2869" y="48"/>
                    <a:pt x="3059" y="0"/>
                  </a:cubicBezTo>
                  <a:cubicBezTo>
                    <a:pt x="3067" y="0"/>
                    <a:pt x="3067" y="0"/>
                    <a:pt x="3067" y="0"/>
                  </a:cubicBezTo>
                  <a:lnTo>
                    <a:pt x="3067" y="0"/>
                  </a:lnTo>
                  <a:cubicBezTo>
                    <a:pt x="3067" y="8"/>
                    <a:pt x="3075" y="16"/>
                    <a:pt x="3083" y="24"/>
                  </a:cubicBezTo>
                  <a:cubicBezTo>
                    <a:pt x="3091" y="48"/>
                    <a:pt x="3098" y="63"/>
                    <a:pt x="3106" y="79"/>
                  </a:cubicBezTo>
                  <a:cubicBezTo>
                    <a:pt x="3114" y="95"/>
                    <a:pt x="3122" y="111"/>
                    <a:pt x="3130" y="119"/>
                  </a:cubicBezTo>
                  <a:cubicBezTo>
                    <a:pt x="3138" y="134"/>
                    <a:pt x="3154" y="158"/>
                    <a:pt x="3162" y="182"/>
                  </a:cubicBezTo>
                  <a:cubicBezTo>
                    <a:pt x="3177" y="198"/>
                    <a:pt x="3186" y="221"/>
                    <a:pt x="3193" y="237"/>
                  </a:cubicBezTo>
                  <a:cubicBezTo>
                    <a:pt x="3217" y="269"/>
                    <a:pt x="3225" y="285"/>
                    <a:pt x="3249" y="308"/>
                  </a:cubicBezTo>
                  <a:cubicBezTo>
                    <a:pt x="3257" y="316"/>
                    <a:pt x="3264" y="324"/>
                    <a:pt x="3257" y="324"/>
                  </a:cubicBezTo>
                  <a:lnTo>
                    <a:pt x="3257" y="332"/>
                  </a:lnTo>
                  <a:cubicBezTo>
                    <a:pt x="3249" y="332"/>
                    <a:pt x="3233" y="316"/>
                    <a:pt x="3225" y="308"/>
                  </a:cubicBezTo>
                  <a:cubicBezTo>
                    <a:pt x="3201" y="292"/>
                    <a:pt x="3186" y="269"/>
                    <a:pt x="3162" y="229"/>
                  </a:cubicBezTo>
                  <a:cubicBezTo>
                    <a:pt x="3138" y="190"/>
                    <a:pt x="3130" y="166"/>
                    <a:pt x="3114" y="150"/>
                  </a:cubicBezTo>
                  <a:cubicBezTo>
                    <a:pt x="3114" y="142"/>
                    <a:pt x="3106" y="134"/>
                    <a:pt x="3098" y="126"/>
                  </a:cubicBezTo>
                  <a:cubicBezTo>
                    <a:pt x="3091" y="111"/>
                    <a:pt x="3083" y="95"/>
                    <a:pt x="3075" y="71"/>
                  </a:cubicBezTo>
                  <a:cubicBezTo>
                    <a:pt x="3059" y="39"/>
                    <a:pt x="3059" y="39"/>
                    <a:pt x="3035" y="32"/>
                  </a:cubicBezTo>
                  <a:lnTo>
                    <a:pt x="3027" y="24"/>
                  </a:lnTo>
                  <a:cubicBezTo>
                    <a:pt x="3011" y="16"/>
                    <a:pt x="3011" y="16"/>
                    <a:pt x="3011" y="24"/>
                  </a:cubicBezTo>
                  <a:cubicBezTo>
                    <a:pt x="3011" y="24"/>
                    <a:pt x="3004" y="32"/>
                    <a:pt x="3019" y="63"/>
                  </a:cubicBezTo>
                  <a:cubicBezTo>
                    <a:pt x="3027" y="71"/>
                    <a:pt x="3035" y="79"/>
                    <a:pt x="3043" y="87"/>
                  </a:cubicBezTo>
                  <a:cubicBezTo>
                    <a:pt x="3051" y="95"/>
                    <a:pt x="3059" y="103"/>
                    <a:pt x="3067" y="111"/>
                  </a:cubicBezTo>
                  <a:cubicBezTo>
                    <a:pt x="3083" y="119"/>
                    <a:pt x="3083" y="126"/>
                    <a:pt x="3091" y="142"/>
                  </a:cubicBezTo>
                  <a:cubicBezTo>
                    <a:pt x="3098" y="158"/>
                    <a:pt x="3106" y="182"/>
                    <a:pt x="3122" y="190"/>
                  </a:cubicBezTo>
                  <a:cubicBezTo>
                    <a:pt x="3130" y="206"/>
                    <a:pt x="3130" y="206"/>
                    <a:pt x="3130" y="214"/>
                  </a:cubicBezTo>
                  <a:cubicBezTo>
                    <a:pt x="3130" y="214"/>
                    <a:pt x="3130" y="214"/>
                    <a:pt x="3122" y="214"/>
                  </a:cubicBezTo>
                  <a:cubicBezTo>
                    <a:pt x="3114" y="214"/>
                    <a:pt x="3106" y="206"/>
                    <a:pt x="3098" y="206"/>
                  </a:cubicBezTo>
                  <a:lnTo>
                    <a:pt x="3091" y="198"/>
                  </a:lnTo>
                  <a:cubicBezTo>
                    <a:pt x="3091" y="198"/>
                    <a:pt x="3091" y="198"/>
                    <a:pt x="3083" y="198"/>
                  </a:cubicBezTo>
                  <a:cubicBezTo>
                    <a:pt x="3083" y="198"/>
                    <a:pt x="3083" y="198"/>
                    <a:pt x="3075" y="198"/>
                  </a:cubicBezTo>
                  <a:cubicBezTo>
                    <a:pt x="3075" y="198"/>
                    <a:pt x="3075" y="198"/>
                    <a:pt x="3067" y="198"/>
                  </a:cubicBezTo>
                  <a:cubicBezTo>
                    <a:pt x="3059" y="198"/>
                    <a:pt x="3043" y="190"/>
                    <a:pt x="3027" y="182"/>
                  </a:cubicBezTo>
                  <a:cubicBezTo>
                    <a:pt x="3019" y="174"/>
                    <a:pt x="3011" y="174"/>
                    <a:pt x="3011" y="166"/>
                  </a:cubicBezTo>
                  <a:cubicBezTo>
                    <a:pt x="3004" y="166"/>
                    <a:pt x="2996" y="166"/>
                    <a:pt x="2996" y="166"/>
                  </a:cubicBezTo>
                  <a:lnTo>
                    <a:pt x="2996" y="166"/>
                  </a:lnTo>
                  <a:cubicBezTo>
                    <a:pt x="2996" y="174"/>
                    <a:pt x="3004" y="182"/>
                    <a:pt x="3011" y="190"/>
                  </a:cubicBezTo>
                  <a:cubicBezTo>
                    <a:pt x="3027" y="198"/>
                    <a:pt x="3027" y="206"/>
                    <a:pt x="3027" y="214"/>
                  </a:cubicBezTo>
                  <a:cubicBezTo>
                    <a:pt x="3019" y="221"/>
                    <a:pt x="3004" y="237"/>
                    <a:pt x="2980" y="245"/>
                  </a:cubicBezTo>
                  <a:cubicBezTo>
                    <a:pt x="2940" y="245"/>
                    <a:pt x="2924" y="253"/>
                    <a:pt x="2917" y="285"/>
                  </a:cubicBezTo>
                  <a:cubicBezTo>
                    <a:pt x="2909" y="301"/>
                    <a:pt x="2885" y="308"/>
                    <a:pt x="2869" y="308"/>
                  </a:cubicBezTo>
                  <a:cubicBezTo>
                    <a:pt x="2861" y="308"/>
                    <a:pt x="2853" y="316"/>
                    <a:pt x="2846" y="316"/>
                  </a:cubicBezTo>
                  <a:cubicBezTo>
                    <a:pt x="2838" y="324"/>
                    <a:pt x="2838" y="324"/>
                    <a:pt x="2830" y="324"/>
                  </a:cubicBezTo>
                  <a:cubicBezTo>
                    <a:pt x="2830" y="324"/>
                    <a:pt x="2822" y="324"/>
                    <a:pt x="2814" y="316"/>
                  </a:cubicBezTo>
                  <a:cubicBezTo>
                    <a:pt x="2814" y="316"/>
                    <a:pt x="2806" y="308"/>
                    <a:pt x="2798" y="308"/>
                  </a:cubicBezTo>
                  <a:cubicBezTo>
                    <a:pt x="2782" y="308"/>
                    <a:pt x="2774" y="301"/>
                    <a:pt x="2766" y="301"/>
                  </a:cubicBezTo>
                  <a:cubicBezTo>
                    <a:pt x="2774" y="308"/>
                    <a:pt x="2790" y="332"/>
                    <a:pt x="2830" y="348"/>
                  </a:cubicBezTo>
                  <a:cubicBezTo>
                    <a:pt x="2830" y="356"/>
                    <a:pt x="2838" y="356"/>
                    <a:pt x="2846" y="356"/>
                  </a:cubicBezTo>
                  <a:cubicBezTo>
                    <a:pt x="2869" y="356"/>
                    <a:pt x="2885" y="332"/>
                    <a:pt x="2893" y="316"/>
                  </a:cubicBezTo>
                  <a:cubicBezTo>
                    <a:pt x="2893" y="308"/>
                    <a:pt x="2901" y="308"/>
                    <a:pt x="2901" y="308"/>
                  </a:cubicBezTo>
                  <a:cubicBezTo>
                    <a:pt x="2909" y="308"/>
                    <a:pt x="2917" y="316"/>
                    <a:pt x="2933" y="324"/>
                  </a:cubicBezTo>
                  <a:cubicBezTo>
                    <a:pt x="2940" y="324"/>
                    <a:pt x="2948" y="332"/>
                    <a:pt x="2956" y="332"/>
                  </a:cubicBezTo>
                  <a:cubicBezTo>
                    <a:pt x="2956" y="332"/>
                    <a:pt x="2956" y="332"/>
                    <a:pt x="2956" y="324"/>
                  </a:cubicBezTo>
                  <a:cubicBezTo>
                    <a:pt x="2964" y="308"/>
                    <a:pt x="2972" y="301"/>
                    <a:pt x="2988" y="301"/>
                  </a:cubicBezTo>
                  <a:cubicBezTo>
                    <a:pt x="2996" y="292"/>
                    <a:pt x="3004" y="292"/>
                    <a:pt x="3011" y="285"/>
                  </a:cubicBezTo>
                  <a:cubicBezTo>
                    <a:pt x="3019" y="277"/>
                    <a:pt x="3027" y="277"/>
                    <a:pt x="3027" y="277"/>
                  </a:cubicBezTo>
                  <a:cubicBezTo>
                    <a:pt x="3035" y="277"/>
                    <a:pt x="3043" y="285"/>
                    <a:pt x="3051" y="292"/>
                  </a:cubicBezTo>
                  <a:cubicBezTo>
                    <a:pt x="3059" y="301"/>
                    <a:pt x="3067" y="308"/>
                    <a:pt x="3067" y="316"/>
                  </a:cubicBezTo>
                  <a:cubicBezTo>
                    <a:pt x="3075" y="316"/>
                    <a:pt x="3075" y="324"/>
                    <a:pt x="3075" y="324"/>
                  </a:cubicBezTo>
                  <a:cubicBezTo>
                    <a:pt x="3083" y="324"/>
                    <a:pt x="3083" y="316"/>
                    <a:pt x="3091" y="316"/>
                  </a:cubicBezTo>
                  <a:cubicBezTo>
                    <a:pt x="3098" y="316"/>
                    <a:pt x="3098" y="316"/>
                    <a:pt x="3098" y="308"/>
                  </a:cubicBezTo>
                  <a:cubicBezTo>
                    <a:pt x="3098" y="292"/>
                    <a:pt x="3114" y="285"/>
                    <a:pt x="3130" y="285"/>
                  </a:cubicBezTo>
                  <a:cubicBezTo>
                    <a:pt x="3138" y="285"/>
                    <a:pt x="3138" y="285"/>
                    <a:pt x="3146" y="285"/>
                  </a:cubicBezTo>
                  <a:cubicBezTo>
                    <a:pt x="3146" y="292"/>
                    <a:pt x="3146" y="292"/>
                    <a:pt x="3146" y="292"/>
                  </a:cubicBezTo>
                  <a:cubicBezTo>
                    <a:pt x="3154" y="292"/>
                    <a:pt x="3177" y="301"/>
                    <a:pt x="3186" y="332"/>
                  </a:cubicBezTo>
                  <a:cubicBezTo>
                    <a:pt x="3186" y="348"/>
                    <a:pt x="3186" y="372"/>
                    <a:pt x="3193" y="395"/>
                  </a:cubicBezTo>
                  <a:cubicBezTo>
                    <a:pt x="3193" y="403"/>
                    <a:pt x="3193" y="411"/>
                    <a:pt x="3193" y="427"/>
                  </a:cubicBezTo>
                  <a:cubicBezTo>
                    <a:pt x="3201" y="435"/>
                    <a:pt x="3193" y="443"/>
                    <a:pt x="3193" y="451"/>
                  </a:cubicBezTo>
                  <a:cubicBezTo>
                    <a:pt x="3186" y="459"/>
                    <a:pt x="3177" y="459"/>
                    <a:pt x="3170" y="459"/>
                  </a:cubicBezTo>
                  <a:cubicBezTo>
                    <a:pt x="3162" y="459"/>
                    <a:pt x="3162" y="459"/>
                    <a:pt x="3162" y="459"/>
                  </a:cubicBezTo>
                  <a:cubicBezTo>
                    <a:pt x="3162" y="459"/>
                    <a:pt x="3154" y="459"/>
                    <a:pt x="3154" y="451"/>
                  </a:cubicBezTo>
                  <a:cubicBezTo>
                    <a:pt x="3146" y="451"/>
                    <a:pt x="3146" y="451"/>
                    <a:pt x="3146" y="451"/>
                  </a:cubicBezTo>
                  <a:cubicBezTo>
                    <a:pt x="3138" y="451"/>
                    <a:pt x="3138" y="459"/>
                    <a:pt x="3130" y="490"/>
                  </a:cubicBezTo>
                  <a:cubicBezTo>
                    <a:pt x="3130" y="561"/>
                    <a:pt x="3067" y="601"/>
                    <a:pt x="3059" y="601"/>
                  </a:cubicBezTo>
                  <a:cubicBezTo>
                    <a:pt x="3051" y="601"/>
                    <a:pt x="3043" y="601"/>
                    <a:pt x="3027" y="601"/>
                  </a:cubicBezTo>
                  <a:cubicBezTo>
                    <a:pt x="3019" y="601"/>
                    <a:pt x="3004" y="601"/>
                    <a:pt x="2972" y="593"/>
                  </a:cubicBezTo>
                  <a:cubicBezTo>
                    <a:pt x="2933" y="585"/>
                    <a:pt x="2924" y="585"/>
                    <a:pt x="2924" y="577"/>
                  </a:cubicBezTo>
                  <a:cubicBezTo>
                    <a:pt x="2917" y="577"/>
                    <a:pt x="2917" y="577"/>
                    <a:pt x="2909" y="577"/>
                  </a:cubicBezTo>
                  <a:cubicBezTo>
                    <a:pt x="2909" y="569"/>
                    <a:pt x="2901" y="569"/>
                    <a:pt x="2901" y="569"/>
                  </a:cubicBezTo>
                  <a:cubicBezTo>
                    <a:pt x="2901" y="569"/>
                    <a:pt x="2901" y="569"/>
                    <a:pt x="2893" y="577"/>
                  </a:cubicBezTo>
                  <a:cubicBezTo>
                    <a:pt x="2893" y="585"/>
                    <a:pt x="2893" y="593"/>
                    <a:pt x="2877" y="601"/>
                  </a:cubicBezTo>
                  <a:cubicBezTo>
                    <a:pt x="2869" y="609"/>
                    <a:pt x="2861" y="609"/>
                    <a:pt x="2853" y="609"/>
                  </a:cubicBezTo>
                  <a:cubicBezTo>
                    <a:pt x="2846" y="609"/>
                    <a:pt x="2846" y="609"/>
                    <a:pt x="2838" y="609"/>
                  </a:cubicBezTo>
                  <a:lnTo>
                    <a:pt x="2830" y="609"/>
                  </a:lnTo>
                  <a:cubicBezTo>
                    <a:pt x="2822" y="609"/>
                    <a:pt x="2814" y="609"/>
                    <a:pt x="2814" y="609"/>
                  </a:cubicBezTo>
                  <a:lnTo>
                    <a:pt x="2814" y="609"/>
                  </a:lnTo>
                  <a:cubicBezTo>
                    <a:pt x="2814" y="617"/>
                    <a:pt x="2830" y="617"/>
                    <a:pt x="2846" y="625"/>
                  </a:cubicBezTo>
                  <a:cubicBezTo>
                    <a:pt x="2861" y="625"/>
                    <a:pt x="2877" y="632"/>
                    <a:pt x="2893" y="632"/>
                  </a:cubicBezTo>
                  <a:cubicBezTo>
                    <a:pt x="2909" y="640"/>
                    <a:pt x="2917" y="640"/>
                    <a:pt x="2924" y="640"/>
                  </a:cubicBezTo>
                  <a:cubicBezTo>
                    <a:pt x="2940" y="648"/>
                    <a:pt x="2940" y="648"/>
                    <a:pt x="2956" y="656"/>
                  </a:cubicBezTo>
                  <a:cubicBezTo>
                    <a:pt x="2964" y="664"/>
                    <a:pt x="2964" y="664"/>
                    <a:pt x="2964" y="664"/>
                  </a:cubicBezTo>
                  <a:cubicBezTo>
                    <a:pt x="2972" y="664"/>
                    <a:pt x="2972" y="672"/>
                    <a:pt x="2972" y="672"/>
                  </a:cubicBezTo>
                  <a:cubicBezTo>
                    <a:pt x="2972" y="680"/>
                    <a:pt x="2972" y="688"/>
                    <a:pt x="2964" y="696"/>
                  </a:cubicBezTo>
                  <a:cubicBezTo>
                    <a:pt x="2956" y="704"/>
                    <a:pt x="2948" y="712"/>
                    <a:pt x="2940" y="727"/>
                  </a:cubicBezTo>
                  <a:cubicBezTo>
                    <a:pt x="2933" y="735"/>
                    <a:pt x="2933" y="751"/>
                    <a:pt x="2924" y="759"/>
                  </a:cubicBezTo>
                  <a:cubicBezTo>
                    <a:pt x="2924" y="767"/>
                    <a:pt x="2917" y="775"/>
                    <a:pt x="2909" y="798"/>
                  </a:cubicBezTo>
                  <a:cubicBezTo>
                    <a:pt x="2893" y="822"/>
                    <a:pt x="2877" y="822"/>
                    <a:pt x="2861" y="822"/>
                  </a:cubicBezTo>
                  <a:cubicBezTo>
                    <a:pt x="2853" y="822"/>
                    <a:pt x="2853" y="822"/>
                    <a:pt x="2846" y="830"/>
                  </a:cubicBezTo>
                  <a:lnTo>
                    <a:pt x="2846" y="830"/>
                  </a:lnTo>
                  <a:cubicBezTo>
                    <a:pt x="2846" y="830"/>
                    <a:pt x="2846" y="830"/>
                    <a:pt x="2853" y="830"/>
                  </a:cubicBezTo>
                  <a:cubicBezTo>
                    <a:pt x="2861" y="830"/>
                    <a:pt x="2877" y="830"/>
                    <a:pt x="2885" y="822"/>
                  </a:cubicBezTo>
                  <a:cubicBezTo>
                    <a:pt x="2909" y="822"/>
                    <a:pt x="2917" y="814"/>
                    <a:pt x="2924" y="806"/>
                  </a:cubicBezTo>
                  <a:cubicBezTo>
                    <a:pt x="2933" y="806"/>
                    <a:pt x="2940" y="798"/>
                    <a:pt x="2956" y="798"/>
                  </a:cubicBezTo>
                  <a:cubicBezTo>
                    <a:pt x="2972" y="791"/>
                    <a:pt x="2972" y="783"/>
                    <a:pt x="2972" y="759"/>
                  </a:cubicBezTo>
                  <a:cubicBezTo>
                    <a:pt x="2972" y="759"/>
                    <a:pt x="2972" y="743"/>
                    <a:pt x="2972" y="735"/>
                  </a:cubicBezTo>
                  <a:cubicBezTo>
                    <a:pt x="2972" y="735"/>
                    <a:pt x="2972" y="719"/>
                    <a:pt x="2980" y="719"/>
                  </a:cubicBezTo>
                  <a:cubicBezTo>
                    <a:pt x="2996" y="719"/>
                    <a:pt x="3004" y="743"/>
                    <a:pt x="3004" y="759"/>
                  </a:cubicBezTo>
                  <a:cubicBezTo>
                    <a:pt x="3004" y="783"/>
                    <a:pt x="3004" y="783"/>
                    <a:pt x="3019" y="798"/>
                  </a:cubicBezTo>
                  <a:lnTo>
                    <a:pt x="3019" y="798"/>
                  </a:lnTo>
                  <a:cubicBezTo>
                    <a:pt x="3019" y="806"/>
                    <a:pt x="3019" y="806"/>
                    <a:pt x="3019" y="806"/>
                  </a:cubicBezTo>
                  <a:cubicBezTo>
                    <a:pt x="3027" y="806"/>
                    <a:pt x="3027" y="791"/>
                    <a:pt x="3027" y="783"/>
                  </a:cubicBezTo>
                  <a:cubicBezTo>
                    <a:pt x="3035" y="775"/>
                    <a:pt x="3035" y="759"/>
                    <a:pt x="3051" y="751"/>
                  </a:cubicBezTo>
                  <a:cubicBezTo>
                    <a:pt x="3059" y="743"/>
                    <a:pt x="3059" y="743"/>
                    <a:pt x="3067" y="743"/>
                  </a:cubicBezTo>
                  <a:cubicBezTo>
                    <a:pt x="3067" y="751"/>
                    <a:pt x="3067" y="759"/>
                    <a:pt x="3067" y="775"/>
                  </a:cubicBezTo>
                  <a:cubicBezTo>
                    <a:pt x="3059" y="783"/>
                    <a:pt x="3059" y="791"/>
                    <a:pt x="3059" y="798"/>
                  </a:cubicBezTo>
                  <a:cubicBezTo>
                    <a:pt x="3059" y="806"/>
                    <a:pt x="3059" y="806"/>
                    <a:pt x="3059" y="806"/>
                  </a:cubicBezTo>
                  <a:lnTo>
                    <a:pt x="3059" y="806"/>
                  </a:lnTo>
                  <a:cubicBezTo>
                    <a:pt x="3067" y="806"/>
                    <a:pt x="3067" y="798"/>
                    <a:pt x="3075" y="798"/>
                  </a:cubicBezTo>
                  <a:cubicBezTo>
                    <a:pt x="3083" y="791"/>
                    <a:pt x="3091" y="798"/>
                    <a:pt x="3098" y="806"/>
                  </a:cubicBezTo>
                  <a:cubicBezTo>
                    <a:pt x="3098" y="806"/>
                    <a:pt x="3098" y="822"/>
                    <a:pt x="3083" y="830"/>
                  </a:cubicBezTo>
                  <a:cubicBezTo>
                    <a:pt x="3067" y="846"/>
                    <a:pt x="3043" y="893"/>
                    <a:pt x="3027" y="933"/>
                  </a:cubicBezTo>
                  <a:cubicBezTo>
                    <a:pt x="3019" y="965"/>
                    <a:pt x="3011" y="972"/>
                    <a:pt x="3011" y="972"/>
                  </a:cubicBezTo>
                  <a:cubicBezTo>
                    <a:pt x="3004" y="972"/>
                    <a:pt x="3004" y="965"/>
                    <a:pt x="3004" y="965"/>
                  </a:cubicBezTo>
                  <a:cubicBezTo>
                    <a:pt x="3004" y="965"/>
                    <a:pt x="3004" y="956"/>
                    <a:pt x="2996" y="956"/>
                  </a:cubicBezTo>
                  <a:cubicBezTo>
                    <a:pt x="2996" y="949"/>
                    <a:pt x="2996" y="941"/>
                    <a:pt x="2996" y="933"/>
                  </a:cubicBezTo>
                  <a:cubicBezTo>
                    <a:pt x="2996" y="925"/>
                    <a:pt x="2996" y="917"/>
                    <a:pt x="2988" y="909"/>
                  </a:cubicBezTo>
                  <a:cubicBezTo>
                    <a:pt x="2980" y="909"/>
                    <a:pt x="2980" y="909"/>
                    <a:pt x="2980" y="909"/>
                  </a:cubicBezTo>
                  <a:lnTo>
                    <a:pt x="2980" y="909"/>
                  </a:lnTo>
                  <a:cubicBezTo>
                    <a:pt x="2972" y="909"/>
                    <a:pt x="2964" y="917"/>
                    <a:pt x="2948" y="917"/>
                  </a:cubicBezTo>
                  <a:cubicBezTo>
                    <a:pt x="2933" y="917"/>
                    <a:pt x="2924" y="917"/>
                    <a:pt x="2924" y="909"/>
                  </a:cubicBezTo>
                  <a:lnTo>
                    <a:pt x="2924" y="909"/>
                  </a:lnTo>
                  <a:cubicBezTo>
                    <a:pt x="2917" y="909"/>
                    <a:pt x="2917" y="909"/>
                    <a:pt x="2917" y="909"/>
                  </a:cubicBezTo>
                  <a:cubicBezTo>
                    <a:pt x="2917" y="917"/>
                    <a:pt x="2917" y="925"/>
                    <a:pt x="2917" y="933"/>
                  </a:cubicBezTo>
                  <a:cubicBezTo>
                    <a:pt x="2917" y="941"/>
                    <a:pt x="2924" y="949"/>
                    <a:pt x="2909" y="956"/>
                  </a:cubicBezTo>
                  <a:cubicBezTo>
                    <a:pt x="2909" y="965"/>
                    <a:pt x="2885" y="965"/>
                    <a:pt x="2869" y="972"/>
                  </a:cubicBezTo>
                  <a:cubicBezTo>
                    <a:pt x="2853" y="980"/>
                    <a:pt x="2846" y="980"/>
                    <a:pt x="2838" y="988"/>
                  </a:cubicBezTo>
                  <a:cubicBezTo>
                    <a:pt x="2830" y="988"/>
                    <a:pt x="2830" y="988"/>
                    <a:pt x="2822" y="988"/>
                  </a:cubicBezTo>
                  <a:cubicBezTo>
                    <a:pt x="2806" y="988"/>
                    <a:pt x="2790" y="980"/>
                    <a:pt x="2782" y="972"/>
                  </a:cubicBezTo>
                  <a:lnTo>
                    <a:pt x="2774" y="972"/>
                  </a:lnTo>
                  <a:cubicBezTo>
                    <a:pt x="2774" y="972"/>
                    <a:pt x="2766" y="980"/>
                    <a:pt x="2758" y="1004"/>
                  </a:cubicBezTo>
                  <a:cubicBezTo>
                    <a:pt x="2758" y="1020"/>
                    <a:pt x="2743" y="1036"/>
                    <a:pt x="2735" y="1051"/>
                  </a:cubicBezTo>
                  <a:cubicBezTo>
                    <a:pt x="2735" y="1051"/>
                    <a:pt x="2735" y="1059"/>
                    <a:pt x="2727" y="1059"/>
                  </a:cubicBezTo>
                  <a:cubicBezTo>
                    <a:pt x="2727" y="1059"/>
                    <a:pt x="2727" y="1067"/>
                    <a:pt x="2719" y="1067"/>
                  </a:cubicBezTo>
                  <a:cubicBezTo>
                    <a:pt x="2711" y="1067"/>
                    <a:pt x="2695" y="1051"/>
                    <a:pt x="2687" y="1036"/>
                  </a:cubicBezTo>
                  <a:cubicBezTo>
                    <a:pt x="2680" y="1036"/>
                    <a:pt x="2680" y="1028"/>
                    <a:pt x="2687" y="1020"/>
                  </a:cubicBezTo>
                  <a:cubicBezTo>
                    <a:pt x="2680" y="1020"/>
                    <a:pt x="2680" y="1020"/>
                    <a:pt x="2680" y="1020"/>
                  </a:cubicBezTo>
                  <a:cubicBezTo>
                    <a:pt x="2680" y="1028"/>
                    <a:pt x="2680" y="1043"/>
                    <a:pt x="2687" y="1059"/>
                  </a:cubicBezTo>
                  <a:cubicBezTo>
                    <a:pt x="2687" y="1059"/>
                    <a:pt x="2687" y="1059"/>
                    <a:pt x="2695" y="1067"/>
                  </a:cubicBezTo>
                  <a:cubicBezTo>
                    <a:pt x="2695" y="1075"/>
                    <a:pt x="2703" y="1075"/>
                    <a:pt x="2703" y="1083"/>
                  </a:cubicBezTo>
                  <a:cubicBezTo>
                    <a:pt x="2703" y="1091"/>
                    <a:pt x="2695" y="1099"/>
                    <a:pt x="2687" y="1107"/>
                  </a:cubicBezTo>
                  <a:cubicBezTo>
                    <a:pt x="2656" y="1123"/>
                    <a:pt x="2529" y="1296"/>
                    <a:pt x="2521" y="1368"/>
                  </a:cubicBezTo>
                  <a:cubicBezTo>
                    <a:pt x="2521" y="1431"/>
                    <a:pt x="2498" y="1431"/>
                    <a:pt x="2458" y="1431"/>
                  </a:cubicBezTo>
                  <a:cubicBezTo>
                    <a:pt x="2450" y="1431"/>
                    <a:pt x="2442" y="1431"/>
                    <a:pt x="2427" y="1431"/>
                  </a:cubicBezTo>
                  <a:cubicBezTo>
                    <a:pt x="2395" y="1439"/>
                    <a:pt x="2387" y="1439"/>
                    <a:pt x="2371" y="1447"/>
                  </a:cubicBezTo>
                  <a:cubicBezTo>
                    <a:pt x="2363" y="1447"/>
                    <a:pt x="2347" y="1455"/>
                    <a:pt x="2332" y="1455"/>
                  </a:cubicBezTo>
                  <a:cubicBezTo>
                    <a:pt x="2316" y="1462"/>
                    <a:pt x="2308" y="1471"/>
                    <a:pt x="2300" y="1471"/>
                  </a:cubicBezTo>
                  <a:lnTo>
                    <a:pt x="2300" y="1478"/>
                  </a:lnTo>
                  <a:close/>
                  <a:moveTo>
                    <a:pt x="1810" y="1099"/>
                  </a:moveTo>
                  <a:lnTo>
                    <a:pt x="1810" y="1099"/>
                  </a:lnTo>
                  <a:lnTo>
                    <a:pt x="1810" y="1099"/>
                  </a:lnTo>
                  <a:cubicBezTo>
                    <a:pt x="2300" y="1462"/>
                    <a:pt x="2300" y="1462"/>
                    <a:pt x="2300" y="1462"/>
                  </a:cubicBezTo>
                  <a:cubicBezTo>
                    <a:pt x="2308" y="1462"/>
                    <a:pt x="2316" y="1455"/>
                    <a:pt x="2332" y="1455"/>
                  </a:cubicBezTo>
                  <a:cubicBezTo>
                    <a:pt x="2347" y="1447"/>
                    <a:pt x="2355" y="1447"/>
                    <a:pt x="2363" y="1439"/>
                  </a:cubicBezTo>
                  <a:cubicBezTo>
                    <a:pt x="2387" y="1431"/>
                    <a:pt x="2387" y="1431"/>
                    <a:pt x="2427" y="1423"/>
                  </a:cubicBezTo>
                  <a:cubicBezTo>
                    <a:pt x="2442" y="1423"/>
                    <a:pt x="2450" y="1423"/>
                    <a:pt x="2458" y="1423"/>
                  </a:cubicBezTo>
                  <a:cubicBezTo>
                    <a:pt x="2498" y="1423"/>
                    <a:pt x="2513" y="1423"/>
                    <a:pt x="2521" y="1368"/>
                  </a:cubicBezTo>
                  <a:cubicBezTo>
                    <a:pt x="2521" y="1296"/>
                    <a:pt x="2648" y="1115"/>
                    <a:pt x="2680" y="1099"/>
                  </a:cubicBezTo>
                  <a:cubicBezTo>
                    <a:pt x="2687" y="1091"/>
                    <a:pt x="2695" y="1091"/>
                    <a:pt x="2695" y="1083"/>
                  </a:cubicBezTo>
                  <a:cubicBezTo>
                    <a:pt x="2695" y="1083"/>
                    <a:pt x="2687" y="1075"/>
                    <a:pt x="2687" y="1067"/>
                  </a:cubicBezTo>
                  <a:cubicBezTo>
                    <a:pt x="2687" y="1067"/>
                    <a:pt x="2680" y="1067"/>
                    <a:pt x="2680" y="1059"/>
                  </a:cubicBezTo>
                  <a:cubicBezTo>
                    <a:pt x="2671" y="1051"/>
                    <a:pt x="2671" y="1028"/>
                    <a:pt x="2680" y="1020"/>
                  </a:cubicBezTo>
                  <a:lnTo>
                    <a:pt x="2680" y="1012"/>
                  </a:lnTo>
                  <a:cubicBezTo>
                    <a:pt x="2687" y="1012"/>
                    <a:pt x="2687" y="1012"/>
                    <a:pt x="2687" y="1012"/>
                  </a:cubicBezTo>
                  <a:cubicBezTo>
                    <a:pt x="2695" y="1020"/>
                    <a:pt x="2687" y="1020"/>
                    <a:pt x="2687" y="1020"/>
                  </a:cubicBezTo>
                  <a:cubicBezTo>
                    <a:pt x="2687" y="1028"/>
                    <a:pt x="2687" y="1028"/>
                    <a:pt x="2695" y="1036"/>
                  </a:cubicBezTo>
                  <a:cubicBezTo>
                    <a:pt x="2703" y="1043"/>
                    <a:pt x="2711" y="1059"/>
                    <a:pt x="2719" y="1059"/>
                  </a:cubicBezTo>
                  <a:lnTo>
                    <a:pt x="2727" y="1059"/>
                  </a:lnTo>
                  <a:cubicBezTo>
                    <a:pt x="2727" y="1051"/>
                    <a:pt x="2727" y="1051"/>
                    <a:pt x="2735" y="1043"/>
                  </a:cubicBezTo>
                  <a:cubicBezTo>
                    <a:pt x="2735" y="1036"/>
                    <a:pt x="2751" y="1020"/>
                    <a:pt x="2751" y="1004"/>
                  </a:cubicBezTo>
                  <a:cubicBezTo>
                    <a:pt x="2758" y="980"/>
                    <a:pt x="2766" y="965"/>
                    <a:pt x="2774" y="965"/>
                  </a:cubicBezTo>
                  <a:cubicBezTo>
                    <a:pt x="2782" y="965"/>
                    <a:pt x="2782" y="965"/>
                    <a:pt x="2782" y="972"/>
                  </a:cubicBezTo>
                  <a:cubicBezTo>
                    <a:pt x="2790" y="980"/>
                    <a:pt x="2806" y="980"/>
                    <a:pt x="2822" y="980"/>
                  </a:cubicBezTo>
                  <a:cubicBezTo>
                    <a:pt x="2830" y="980"/>
                    <a:pt x="2830" y="980"/>
                    <a:pt x="2830" y="980"/>
                  </a:cubicBezTo>
                  <a:cubicBezTo>
                    <a:pt x="2838" y="972"/>
                    <a:pt x="2853" y="972"/>
                    <a:pt x="2869" y="965"/>
                  </a:cubicBezTo>
                  <a:cubicBezTo>
                    <a:pt x="2885" y="965"/>
                    <a:pt x="2901" y="956"/>
                    <a:pt x="2909" y="949"/>
                  </a:cubicBezTo>
                  <a:cubicBezTo>
                    <a:pt x="2917" y="949"/>
                    <a:pt x="2909" y="941"/>
                    <a:pt x="2909" y="933"/>
                  </a:cubicBezTo>
                  <a:cubicBezTo>
                    <a:pt x="2909" y="925"/>
                    <a:pt x="2909" y="917"/>
                    <a:pt x="2917" y="909"/>
                  </a:cubicBezTo>
                  <a:cubicBezTo>
                    <a:pt x="2917" y="909"/>
                    <a:pt x="2917" y="901"/>
                    <a:pt x="2924" y="901"/>
                  </a:cubicBezTo>
                  <a:cubicBezTo>
                    <a:pt x="2924" y="901"/>
                    <a:pt x="2924" y="901"/>
                    <a:pt x="2924" y="909"/>
                  </a:cubicBezTo>
                  <a:cubicBezTo>
                    <a:pt x="2933" y="909"/>
                    <a:pt x="2933" y="909"/>
                    <a:pt x="2948" y="909"/>
                  </a:cubicBezTo>
                  <a:cubicBezTo>
                    <a:pt x="2964" y="909"/>
                    <a:pt x="2972" y="909"/>
                    <a:pt x="2972" y="901"/>
                  </a:cubicBezTo>
                  <a:cubicBezTo>
                    <a:pt x="2980" y="901"/>
                    <a:pt x="2980" y="901"/>
                    <a:pt x="2980" y="901"/>
                  </a:cubicBezTo>
                  <a:cubicBezTo>
                    <a:pt x="2988" y="901"/>
                    <a:pt x="2988" y="901"/>
                    <a:pt x="2996" y="909"/>
                  </a:cubicBezTo>
                  <a:cubicBezTo>
                    <a:pt x="3004" y="917"/>
                    <a:pt x="3004" y="925"/>
                    <a:pt x="3004" y="933"/>
                  </a:cubicBezTo>
                  <a:cubicBezTo>
                    <a:pt x="3004" y="941"/>
                    <a:pt x="3004" y="949"/>
                    <a:pt x="3004" y="956"/>
                  </a:cubicBezTo>
                  <a:cubicBezTo>
                    <a:pt x="3004" y="956"/>
                    <a:pt x="3011" y="956"/>
                    <a:pt x="3011" y="965"/>
                  </a:cubicBezTo>
                  <a:cubicBezTo>
                    <a:pt x="3011" y="956"/>
                    <a:pt x="3019" y="941"/>
                    <a:pt x="3019" y="933"/>
                  </a:cubicBezTo>
                  <a:cubicBezTo>
                    <a:pt x="3035" y="885"/>
                    <a:pt x="3067" y="838"/>
                    <a:pt x="3083" y="822"/>
                  </a:cubicBezTo>
                  <a:cubicBezTo>
                    <a:pt x="3091" y="814"/>
                    <a:pt x="3091" y="806"/>
                    <a:pt x="3091" y="806"/>
                  </a:cubicBezTo>
                  <a:cubicBezTo>
                    <a:pt x="3091" y="806"/>
                    <a:pt x="3083" y="798"/>
                    <a:pt x="3075" y="806"/>
                  </a:cubicBezTo>
                  <a:lnTo>
                    <a:pt x="3067" y="814"/>
                  </a:lnTo>
                  <a:lnTo>
                    <a:pt x="3059" y="822"/>
                  </a:lnTo>
                  <a:cubicBezTo>
                    <a:pt x="3059" y="822"/>
                    <a:pt x="3059" y="814"/>
                    <a:pt x="3051" y="814"/>
                  </a:cubicBezTo>
                  <a:cubicBezTo>
                    <a:pt x="3051" y="814"/>
                    <a:pt x="3051" y="806"/>
                    <a:pt x="3051" y="798"/>
                  </a:cubicBezTo>
                  <a:cubicBezTo>
                    <a:pt x="3051" y="791"/>
                    <a:pt x="3051" y="783"/>
                    <a:pt x="3059" y="775"/>
                  </a:cubicBezTo>
                  <a:cubicBezTo>
                    <a:pt x="3059" y="767"/>
                    <a:pt x="3059" y="751"/>
                    <a:pt x="3059" y="751"/>
                  </a:cubicBezTo>
                  <a:cubicBezTo>
                    <a:pt x="3059" y="751"/>
                    <a:pt x="3059" y="751"/>
                    <a:pt x="3051" y="751"/>
                  </a:cubicBezTo>
                  <a:cubicBezTo>
                    <a:pt x="3043" y="759"/>
                    <a:pt x="3043" y="775"/>
                    <a:pt x="3035" y="791"/>
                  </a:cubicBezTo>
                  <a:cubicBezTo>
                    <a:pt x="3035" y="798"/>
                    <a:pt x="3027" y="806"/>
                    <a:pt x="3019" y="806"/>
                  </a:cubicBezTo>
                  <a:cubicBezTo>
                    <a:pt x="3019" y="806"/>
                    <a:pt x="3019" y="806"/>
                    <a:pt x="3011" y="806"/>
                  </a:cubicBezTo>
                  <a:cubicBezTo>
                    <a:pt x="3011" y="798"/>
                    <a:pt x="3011" y="798"/>
                    <a:pt x="3011" y="798"/>
                  </a:cubicBezTo>
                  <a:cubicBezTo>
                    <a:pt x="2996" y="783"/>
                    <a:pt x="2996" y="783"/>
                    <a:pt x="2996" y="759"/>
                  </a:cubicBezTo>
                  <a:cubicBezTo>
                    <a:pt x="2996" y="743"/>
                    <a:pt x="2988" y="727"/>
                    <a:pt x="2980" y="727"/>
                  </a:cubicBezTo>
                  <a:cubicBezTo>
                    <a:pt x="2980" y="727"/>
                    <a:pt x="2980" y="727"/>
                    <a:pt x="2980" y="735"/>
                  </a:cubicBezTo>
                  <a:cubicBezTo>
                    <a:pt x="2980" y="751"/>
                    <a:pt x="2980" y="759"/>
                    <a:pt x="2980" y="759"/>
                  </a:cubicBezTo>
                  <a:cubicBezTo>
                    <a:pt x="2980" y="783"/>
                    <a:pt x="2980" y="798"/>
                    <a:pt x="2956" y="806"/>
                  </a:cubicBezTo>
                  <a:cubicBezTo>
                    <a:pt x="2948" y="806"/>
                    <a:pt x="2940" y="814"/>
                    <a:pt x="2933" y="814"/>
                  </a:cubicBezTo>
                  <a:cubicBezTo>
                    <a:pt x="2917" y="822"/>
                    <a:pt x="2909" y="830"/>
                    <a:pt x="2893" y="830"/>
                  </a:cubicBezTo>
                  <a:cubicBezTo>
                    <a:pt x="2877" y="830"/>
                    <a:pt x="2861" y="838"/>
                    <a:pt x="2853" y="838"/>
                  </a:cubicBezTo>
                  <a:cubicBezTo>
                    <a:pt x="2838" y="838"/>
                    <a:pt x="2830" y="830"/>
                    <a:pt x="2830" y="830"/>
                  </a:cubicBezTo>
                  <a:cubicBezTo>
                    <a:pt x="2830" y="822"/>
                    <a:pt x="2838" y="822"/>
                    <a:pt x="2838" y="822"/>
                  </a:cubicBezTo>
                  <a:cubicBezTo>
                    <a:pt x="2846" y="814"/>
                    <a:pt x="2853" y="814"/>
                    <a:pt x="2861" y="814"/>
                  </a:cubicBezTo>
                  <a:cubicBezTo>
                    <a:pt x="2877" y="814"/>
                    <a:pt x="2885" y="814"/>
                    <a:pt x="2901" y="791"/>
                  </a:cubicBezTo>
                  <a:cubicBezTo>
                    <a:pt x="2909" y="775"/>
                    <a:pt x="2917" y="767"/>
                    <a:pt x="2917" y="751"/>
                  </a:cubicBezTo>
                  <a:cubicBezTo>
                    <a:pt x="2924" y="743"/>
                    <a:pt x="2924" y="735"/>
                    <a:pt x="2933" y="719"/>
                  </a:cubicBezTo>
                  <a:cubicBezTo>
                    <a:pt x="2940" y="712"/>
                    <a:pt x="2948" y="696"/>
                    <a:pt x="2956" y="696"/>
                  </a:cubicBezTo>
                  <a:cubicBezTo>
                    <a:pt x="2964" y="688"/>
                    <a:pt x="2964" y="680"/>
                    <a:pt x="2964" y="680"/>
                  </a:cubicBezTo>
                  <a:cubicBezTo>
                    <a:pt x="2964" y="672"/>
                    <a:pt x="2964" y="672"/>
                    <a:pt x="2956" y="664"/>
                  </a:cubicBezTo>
                  <a:lnTo>
                    <a:pt x="2956" y="664"/>
                  </a:lnTo>
                  <a:cubicBezTo>
                    <a:pt x="2940" y="656"/>
                    <a:pt x="2940" y="656"/>
                    <a:pt x="2917" y="648"/>
                  </a:cubicBezTo>
                  <a:cubicBezTo>
                    <a:pt x="2917" y="648"/>
                    <a:pt x="2901" y="648"/>
                    <a:pt x="2893" y="640"/>
                  </a:cubicBezTo>
                  <a:cubicBezTo>
                    <a:pt x="2877" y="632"/>
                    <a:pt x="2853" y="632"/>
                    <a:pt x="2838" y="625"/>
                  </a:cubicBezTo>
                  <a:cubicBezTo>
                    <a:pt x="2814" y="625"/>
                    <a:pt x="2806" y="617"/>
                    <a:pt x="2798" y="617"/>
                  </a:cubicBezTo>
                  <a:cubicBezTo>
                    <a:pt x="2798" y="609"/>
                    <a:pt x="2806" y="609"/>
                    <a:pt x="2806" y="609"/>
                  </a:cubicBezTo>
                  <a:cubicBezTo>
                    <a:pt x="2814" y="601"/>
                    <a:pt x="2822" y="601"/>
                    <a:pt x="2830" y="601"/>
                  </a:cubicBezTo>
                  <a:lnTo>
                    <a:pt x="2838" y="601"/>
                  </a:lnTo>
                  <a:cubicBezTo>
                    <a:pt x="2846" y="601"/>
                    <a:pt x="2846" y="601"/>
                    <a:pt x="2853" y="601"/>
                  </a:cubicBezTo>
                  <a:cubicBezTo>
                    <a:pt x="2861" y="601"/>
                    <a:pt x="2869" y="601"/>
                    <a:pt x="2877" y="593"/>
                  </a:cubicBezTo>
                  <a:cubicBezTo>
                    <a:pt x="2885" y="593"/>
                    <a:pt x="2885" y="585"/>
                    <a:pt x="2893" y="577"/>
                  </a:cubicBezTo>
                  <a:cubicBezTo>
                    <a:pt x="2893" y="569"/>
                    <a:pt x="2893" y="561"/>
                    <a:pt x="2917" y="569"/>
                  </a:cubicBezTo>
                  <a:cubicBezTo>
                    <a:pt x="2924" y="569"/>
                    <a:pt x="2924" y="569"/>
                    <a:pt x="2924" y="577"/>
                  </a:cubicBezTo>
                  <a:cubicBezTo>
                    <a:pt x="2933" y="577"/>
                    <a:pt x="2933" y="577"/>
                    <a:pt x="2972" y="585"/>
                  </a:cubicBezTo>
                  <a:cubicBezTo>
                    <a:pt x="3004" y="593"/>
                    <a:pt x="3019" y="593"/>
                    <a:pt x="3027" y="593"/>
                  </a:cubicBezTo>
                  <a:cubicBezTo>
                    <a:pt x="3043" y="593"/>
                    <a:pt x="3051" y="601"/>
                    <a:pt x="3051" y="593"/>
                  </a:cubicBezTo>
                  <a:cubicBezTo>
                    <a:pt x="3067" y="593"/>
                    <a:pt x="3122" y="553"/>
                    <a:pt x="3130" y="490"/>
                  </a:cubicBezTo>
                  <a:cubicBezTo>
                    <a:pt x="3130" y="459"/>
                    <a:pt x="3130" y="443"/>
                    <a:pt x="3146" y="443"/>
                  </a:cubicBezTo>
                  <a:cubicBezTo>
                    <a:pt x="3146" y="443"/>
                    <a:pt x="3146" y="443"/>
                    <a:pt x="3154" y="451"/>
                  </a:cubicBezTo>
                  <a:lnTo>
                    <a:pt x="3162" y="451"/>
                  </a:lnTo>
                  <a:cubicBezTo>
                    <a:pt x="3170" y="451"/>
                    <a:pt x="3170" y="451"/>
                    <a:pt x="3170" y="451"/>
                  </a:cubicBezTo>
                  <a:cubicBezTo>
                    <a:pt x="3177" y="451"/>
                    <a:pt x="3186" y="451"/>
                    <a:pt x="3186" y="443"/>
                  </a:cubicBezTo>
                  <a:cubicBezTo>
                    <a:pt x="3193" y="443"/>
                    <a:pt x="3193" y="435"/>
                    <a:pt x="3186" y="427"/>
                  </a:cubicBezTo>
                  <a:cubicBezTo>
                    <a:pt x="3186" y="419"/>
                    <a:pt x="3186" y="403"/>
                    <a:pt x="3186" y="395"/>
                  </a:cubicBezTo>
                  <a:cubicBezTo>
                    <a:pt x="3177" y="372"/>
                    <a:pt x="3177" y="356"/>
                    <a:pt x="3177" y="332"/>
                  </a:cubicBezTo>
                  <a:cubicBezTo>
                    <a:pt x="3177" y="308"/>
                    <a:pt x="3154" y="301"/>
                    <a:pt x="3146" y="301"/>
                  </a:cubicBezTo>
                  <a:cubicBezTo>
                    <a:pt x="3146" y="292"/>
                    <a:pt x="3146" y="292"/>
                    <a:pt x="3138" y="292"/>
                  </a:cubicBezTo>
                  <a:lnTo>
                    <a:pt x="3130" y="292"/>
                  </a:lnTo>
                  <a:cubicBezTo>
                    <a:pt x="3122" y="292"/>
                    <a:pt x="3106" y="292"/>
                    <a:pt x="3106" y="308"/>
                  </a:cubicBezTo>
                  <a:cubicBezTo>
                    <a:pt x="3106" y="316"/>
                    <a:pt x="3098" y="324"/>
                    <a:pt x="3091" y="324"/>
                  </a:cubicBezTo>
                  <a:cubicBezTo>
                    <a:pt x="3091" y="324"/>
                    <a:pt x="3083" y="324"/>
                    <a:pt x="3083" y="332"/>
                  </a:cubicBezTo>
                  <a:cubicBezTo>
                    <a:pt x="3083" y="332"/>
                    <a:pt x="3083" y="332"/>
                    <a:pt x="3083" y="340"/>
                  </a:cubicBezTo>
                  <a:cubicBezTo>
                    <a:pt x="3098" y="364"/>
                    <a:pt x="3114" y="395"/>
                    <a:pt x="3091" y="419"/>
                  </a:cubicBezTo>
                  <a:cubicBezTo>
                    <a:pt x="3075" y="427"/>
                    <a:pt x="3067" y="435"/>
                    <a:pt x="3059" y="435"/>
                  </a:cubicBezTo>
                  <a:lnTo>
                    <a:pt x="3051" y="427"/>
                  </a:lnTo>
                  <a:cubicBezTo>
                    <a:pt x="3051" y="419"/>
                    <a:pt x="3051" y="411"/>
                    <a:pt x="3051" y="395"/>
                  </a:cubicBezTo>
                  <a:cubicBezTo>
                    <a:pt x="3051" y="372"/>
                    <a:pt x="3059" y="364"/>
                    <a:pt x="3067" y="348"/>
                  </a:cubicBezTo>
                  <a:cubicBezTo>
                    <a:pt x="3075" y="340"/>
                    <a:pt x="3075" y="332"/>
                    <a:pt x="3067" y="316"/>
                  </a:cubicBezTo>
                  <a:cubicBezTo>
                    <a:pt x="3059" y="308"/>
                    <a:pt x="3051" y="308"/>
                    <a:pt x="3051" y="301"/>
                  </a:cubicBezTo>
                  <a:cubicBezTo>
                    <a:pt x="3043" y="292"/>
                    <a:pt x="3035" y="285"/>
                    <a:pt x="3027" y="285"/>
                  </a:cubicBezTo>
                  <a:cubicBezTo>
                    <a:pt x="3027" y="285"/>
                    <a:pt x="3019" y="285"/>
                    <a:pt x="3019" y="292"/>
                  </a:cubicBezTo>
                  <a:cubicBezTo>
                    <a:pt x="3011" y="292"/>
                    <a:pt x="3004" y="301"/>
                    <a:pt x="2996" y="301"/>
                  </a:cubicBezTo>
                  <a:cubicBezTo>
                    <a:pt x="2980" y="308"/>
                    <a:pt x="2964" y="316"/>
                    <a:pt x="2964" y="332"/>
                  </a:cubicBezTo>
                  <a:cubicBezTo>
                    <a:pt x="2964" y="340"/>
                    <a:pt x="2956" y="340"/>
                    <a:pt x="2956" y="340"/>
                  </a:cubicBezTo>
                  <a:cubicBezTo>
                    <a:pt x="2948" y="340"/>
                    <a:pt x="2940" y="332"/>
                    <a:pt x="2924" y="324"/>
                  </a:cubicBezTo>
                  <a:cubicBezTo>
                    <a:pt x="2917" y="324"/>
                    <a:pt x="2909" y="316"/>
                    <a:pt x="2901" y="316"/>
                  </a:cubicBezTo>
                  <a:lnTo>
                    <a:pt x="2901" y="316"/>
                  </a:lnTo>
                  <a:cubicBezTo>
                    <a:pt x="2893" y="340"/>
                    <a:pt x="2869" y="364"/>
                    <a:pt x="2846" y="364"/>
                  </a:cubicBezTo>
                  <a:cubicBezTo>
                    <a:pt x="2838" y="364"/>
                    <a:pt x="2830" y="364"/>
                    <a:pt x="2822" y="356"/>
                  </a:cubicBezTo>
                  <a:cubicBezTo>
                    <a:pt x="2790" y="340"/>
                    <a:pt x="2766" y="316"/>
                    <a:pt x="2758" y="292"/>
                  </a:cubicBezTo>
                  <a:lnTo>
                    <a:pt x="2758" y="285"/>
                  </a:lnTo>
                  <a:lnTo>
                    <a:pt x="2758" y="285"/>
                  </a:lnTo>
                  <a:cubicBezTo>
                    <a:pt x="2766" y="285"/>
                    <a:pt x="2766" y="285"/>
                    <a:pt x="2766" y="285"/>
                  </a:cubicBezTo>
                  <a:lnTo>
                    <a:pt x="2766" y="285"/>
                  </a:lnTo>
                  <a:cubicBezTo>
                    <a:pt x="2774" y="292"/>
                    <a:pt x="2782" y="301"/>
                    <a:pt x="2798" y="301"/>
                  </a:cubicBezTo>
                  <a:cubicBezTo>
                    <a:pt x="2806" y="308"/>
                    <a:pt x="2814" y="308"/>
                    <a:pt x="2822" y="308"/>
                  </a:cubicBezTo>
                  <a:cubicBezTo>
                    <a:pt x="2830" y="316"/>
                    <a:pt x="2830" y="316"/>
                    <a:pt x="2846" y="308"/>
                  </a:cubicBezTo>
                  <a:cubicBezTo>
                    <a:pt x="2853" y="308"/>
                    <a:pt x="2861" y="308"/>
                    <a:pt x="2869" y="301"/>
                  </a:cubicBezTo>
                  <a:cubicBezTo>
                    <a:pt x="2885" y="301"/>
                    <a:pt x="2901" y="292"/>
                    <a:pt x="2909" y="277"/>
                  </a:cubicBezTo>
                  <a:cubicBezTo>
                    <a:pt x="2924" y="245"/>
                    <a:pt x="2940" y="237"/>
                    <a:pt x="2972" y="237"/>
                  </a:cubicBezTo>
                  <a:cubicBezTo>
                    <a:pt x="2996" y="229"/>
                    <a:pt x="3011" y="221"/>
                    <a:pt x="3019" y="214"/>
                  </a:cubicBezTo>
                  <a:cubicBezTo>
                    <a:pt x="3019" y="206"/>
                    <a:pt x="3011" y="206"/>
                    <a:pt x="3011" y="198"/>
                  </a:cubicBezTo>
                  <a:cubicBezTo>
                    <a:pt x="2996" y="190"/>
                    <a:pt x="2988" y="174"/>
                    <a:pt x="2988" y="166"/>
                  </a:cubicBezTo>
                  <a:cubicBezTo>
                    <a:pt x="2988" y="158"/>
                    <a:pt x="2996" y="158"/>
                    <a:pt x="3011" y="166"/>
                  </a:cubicBezTo>
                  <a:cubicBezTo>
                    <a:pt x="3019" y="166"/>
                    <a:pt x="3027" y="174"/>
                    <a:pt x="3027" y="174"/>
                  </a:cubicBezTo>
                  <a:cubicBezTo>
                    <a:pt x="3043" y="182"/>
                    <a:pt x="3059" y="190"/>
                    <a:pt x="3067" y="190"/>
                  </a:cubicBezTo>
                  <a:cubicBezTo>
                    <a:pt x="3075" y="190"/>
                    <a:pt x="3075" y="190"/>
                    <a:pt x="3075" y="190"/>
                  </a:cubicBezTo>
                  <a:cubicBezTo>
                    <a:pt x="3083" y="190"/>
                    <a:pt x="3091" y="190"/>
                    <a:pt x="3098" y="198"/>
                  </a:cubicBezTo>
                  <a:cubicBezTo>
                    <a:pt x="3098" y="198"/>
                    <a:pt x="3098" y="198"/>
                    <a:pt x="3106" y="198"/>
                  </a:cubicBezTo>
                  <a:cubicBezTo>
                    <a:pt x="3106" y="206"/>
                    <a:pt x="3114" y="206"/>
                    <a:pt x="3122" y="206"/>
                  </a:cubicBezTo>
                  <a:cubicBezTo>
                    <a:pt x="3122" y="206"/>
                    <a:pt x="3114" y="206"/>
                    <a:pt x="3114" y="198"/>
                  </a:cubicBezTo>
                  <a:cubicBezTo>
                    <a:pt x="3098" y="182"/>
                    <a:pt x="3091" y="166"/>
                    <a:pt x="3083" y="150"/>
                  </a:cubicBezTo>
                  <a:cubicBezTo>
                    <a:pt x="3075" y="134"/>
                    <a:pt x="3075" y="119"/>
                    <a:pt x="3067" y="111"/>
                  </a:cubicBezTo>
                  <a:cubicBezTo>
                    <a:pt x="3059" y="103"/>
                    <a:pt x="3051" y="103"/>
                    <a:pt x="3043" y="95"/>
                  </a:cubicBezTo>
                  <a:cubicBezTo>
                    <a:pt x="3027" y="87"/>
                    <a:pt x="3019" y="79"/>
                    <a:pt x="3011" y="63"/>
                  </a:cubicBezTo>
                  <a:cubicBezTo>
                    <a:pt x="3004" y="39"/>
                    <a:pt x="3004" y="24"/>
                    <a:pt x="3004" y="24"/>
                  </a:cubicBezTo>
                  <a:cubicBezTo>
                    <a:pt x="2719" y="87"/>
                    <a:pt x="1818" y="292"/>
                    <a:pt x="1011" y="403"/>
                  </a:cubicBezTo>
                  <a:cubicBezTo>
                    <a:pt x="1011" y="403"/>
                    <a:pt x="964" y="411"/>
                    <a:pt x="932" y="411"/>
                  </a:cubicBezTo>
                  <a:cubicBezTo>
                    <a:pt x="924" y="411"/>
                    <a:pt x="917" y="411"/>
                    <a:pt x="917" y="411"/>
                  </a:cubicBezTo>
                  <a:cubicBezTo>
                    <a:pt x="909" y="403"/>
                    <a:pt x="901" y="403"/>
                    <a:pt x="893" y="403"/>
                  </a:cubicBezTo>
                  <a:cubicBezTo>
                    <a:pt x="901" y="443"/>
                    <a:pt x="901" y="490"/>
                    <a:pt x="885" y="514"/>
                  </a:cubicBezTo>
                  <a:cubicBezTo>
                    <a:pt x="877" y="538"/>
                    <a:pt x="861" y="545"/>
                    <a:pt x="853" y="545"/>
                  </a:cubicBezTo>
                  <a:cubicBezTo>
                    <a:pt x="845" y="553"/>
                    <a:pt x="837" y="553"/>
                    <a:pt x="830" y="577"/>
                  </a:cubicBezTo>
                  <a:cubicBezTo>
                    <a:pt x="822" y="617"/>
                    <a:pt x="782" y="672"/>
                    <a:pt x="766" y="672"/>
                  </a:cubicBezTo>
                  <a:lnTo>
                    <a:pt x="758" y="672"/>
                  </a:lnTo>
                  <a:cubicBezTo>
                    <a:pt x="758" y="656"/>
                    <a:pt x="735" y="632"/>
                    <a:pt x="711" y="632"/>
                  </a:cubicBezTo>
                  <a:cubicBezTo>
                    <a:pt x="695" y="632"/>
                    <a:pt x="687" y="640"/>
                    <a:pt x="679" y="648"/>
                  </a:cubicBezTo>
                  <a:cubicBezTo>
                    <a:pt x="656" y="672"/>
                    <a:pt x="656" y="688"/>
                    <a:pt x="656" y="712"/>
                  </a:cubicBezTo>
                  <a:cubicBezTo>
                    <a:pt x="648" y="735"/>
                    <a:pt x="648" y="751"/>
                    <a:pt x="616" y="759"/>
                  </a:cubicBezTo>
                  <a:cubicBezTo>
                    <a:pt x="584" y="759"/>
                    <a:pt x="577" y="743"/>
                    <a:pt x="577" y="727"/>
                  </a:cubicBezTo>
                  <a:cubicBezTo>
                    <a:pt x="569" y="719"/>
                    <a:pt x="569" y="719"/>
                    <a:pt x="561" y="719"/>
                  </a:cubicBezTo>
                  <a:lnTo>
                    <a:pt x="553" y="719"/>
                  </a:lnTo>
                  <a:lnTo>
                    <a:pt x="553" y="727"/>
                  </a:lnTo>
                  <a:cubicBezTo>
                    <a:pt x="553" y="735"/>
                    <a:pt x="553" y="751"/>
                    <a:pt x="545" y="759"/>
                  </a:cubicBezTo>
                  <a:cubicBezTo>
                    <a:pt x="537" y="775"/>
                    <a:pt x="521" y="775"/>
                    <a:pt x="505" y="783"/>
                  </a:cubicBezTo>
                  <a:cubicBezTo>
                    <a:pt x="490" y="783"/>
                    <a:pt x="482" y="783"/>
                    <a:pt x="482" y="798"/>
                  </a:cubicBezTo>
                  <a:cubicBezTo>
                    <a:pt x="482" y="838"/>
                    <a:pt x="466" y="870"/>
                    <a:pt x="434" y="870"/>
                  </a:cubicBezTo>
                  <a:cubicBezTo>
                    <a:pt x="403" y="870"/>
                    <a:pt x="355" y="933"/>
                    <a:pt x="316" y="972"/>
                  </a:cubicBezTo>
                  <a:cubicBezTo>
                    <a:pt x="308" y="980"/>
                    <a:pt x="300" y="988"/>
                    <a:pt x="292" y="996"/>
                  </a:cubicBezTo>
                  <a:cubicBezTo>
                    <a:pt x="284" y="1004"/>
                    <a:pt x="276" y="1012"/>
                    <a:pt x="260" y="1012"/>
                  </a:cubicBezTo>
                  <a:cubicBezTo>
                    <a:pt x="260" y="1012"/>
                    <a:pt x="253" y="1004"/>
                    <a:pt x="245" y="1004"/>
                  </a:cubicBezTo>
                  <a:cubicBezTo>
                    <a:pt x="237" y="1004"/>
                    <a:pt x="229" y="1004"/>
                    <a:pt x="221" y="1004"/>
                  </a:cubicBezTo>
                  <a:cubicBezTo>
                    <a:pt x="205" y="1004"/>
                    <a:pt x="189" y="1012"/>
                    <a:pt x="173" y="1020"/>
                  </a:cubicBezTo>
                  <a:cubicBezTo>
                    <a:pt x="142" y="1043"/>
                    <a:pt x="126" y="1051"/>
                    <a:pt x="110" y="1051"/>
                  </a:cubicBezTo>
                  <a:cubicBezTo>
                    <a:pt x="94" y="1051"/>
                    <a:pt x="94" y="1051"/>
                    <a:pt x="94" y="1067"/>
                  </a:cubicBezTo>
                  <a:cubicBezTo>
                    <a:pt x="102" y="1075"/>
                    <a:pt x="102" y="1083"/>
                    <a:pt x="102" y="1083"/>
                  </a:cubicBezTo>
                  <a:cubicBezTo>
                    <a:pt x="110" y="1115"/>
                    <a:pt x="110" y="1138"/>
                    <a:pt x="94" y="1154"/>
                  </a:cubicBezTo>
                  <a:cubicBezTo>
                    <a:pt x="87" y="1162"/>
                    <a:pt x="63" y="1170"/>
                    <a:pt x="47" y="1170"/>
                  </a:cubicBezTo>
                  <a:cubicBezTo>
                    <a:pt x="23" y="1170"/>
                    <a:pt x="7" y="1178"/>
                    <a:pt x="7" y="1186"/>
                  </a:cubicBezTo>
                  <a:cubicBezTo>
                    <a:pt x="7" y="1194"/>
                    <a:pt x="7" y="1209"/>
                    <a:pt x="7" y="1233"/>
                  </a:cubicBezTo>
                  <a:cubicBezTo>
                    <a:pt x="7" y="1249"/>
                    <a:pt x="7" y="1273"/>
                    <a:pt x="7" y="1289"/>
                  </a:cubicBezTo>
                  <a:cubicBezTo>
                    <a:pt x="126" y="1273"/>
                    <a:pt x="126" y="1273"/>
                    <a:pt x="126" y="1273"/>
                  </a:cubicBezTo>
                  <a:cubicBezTo>
                    <a:pt x="308" y="1257"/>
                    <a:pt x="426" y="1241"/>
                    <a:pt x="450" y="1241"/>
                  </a:cubicBezTo>
                  <a:cubicBezTo>
                    <a:pt x="505" y="1241"/>
                    <a:pt x="529" y="1225"/>
                    <a:pt x="553" y="1202"/>
                  </a:cubicBezTo>
                  <a:cubicBezTo>
                    <a:pt x="561" y="1194"/>
                    <a:pt x="569" y="1186"/>
                    <a:pt x="584" y="1178"/>
                  </a:cubicBezTo>
                  <a:cubicBezTo>
                    <a:pt x="632" y="1154"/>
                    <a:pt x="774" y="1083"/>
                    <a:pt x="814" y="1075"/>
                  </a:cubicBezTo>
                  <a:cubicBezTo>
                    <a:pt x="837" y="1067"/>
                    <a:pt x="1130" y="1028"/>
                    <a:pt x="1209" y="1028"/>
                  </a:cubicBezTo>
                  <a:cubicBezTo>
                    <a:pt x="1225" y="1028"/>
                    <a:pt x="1233" y="1028"/>
                    <a:pt x="1233" y="1036"/>
                  </a:cubicBezTo>
                  <a:cubicBezTo>
                    <a:pt x="1233" y="1043"/>
                    <a:pt x="1233" y="1043"/>
                    <a:pt x="1233" y="1051"/>
                  </a:cubicBezTo>
                  <a:lnTo>
                    <a:pt x="1233" y="1059"/>
                  </a:lnTo>
                  <a:cubicBezTo>
                    <a:pt x="1233" y="1059"/>
                    <a:pt x="1241" y="1059"/>
                    <a:pt x="1257" y="1067"/>
                  </a:cubicBezTo>
                  <a:cubicBezTo>
                    <a:pt x="1264" y="1067"/>
                    <a:pt x="1272" y="1067"/>
                    <a:pt x="1280" y="1067"/>
                  </a:cubicBezTo>
                  <a:cubicBezTo>
                    <a:pt x="1288" y="1067"/>
                    <a:pt x="1288" y="1067"/>
                    <a:pt x="1296" y="1067"/>
                  </a:cubicBezTo>
                  <a:cubicBezTo>
                    <a:pt x="1312" y="1067"/>
                    <a:pt x="1320" y="1067"/>
                    <a:pt x="1328" y="1075"/>
                  </a:cubicBezTo>
                  <a:cubicBezTo>
                    <a:pt x="1343" y="1091"/>
                    <a:pt x="1367" y="1154"/>
                    <a:pt x="1367" y="1170"/>
                  </a:cubicBezTo>
                  <a:lnTo>
                    <a:pt x="1810" y="1099"/>
                  </a:lnTo>
                  <a:close/>
                  <a:moveTo>
                    <a:pt x="3083" y="340"/>
                  </a:moveTo>
                  <a:lnTo>
                    <a:pt x="3083" y="340"/>
                  </a:lnTo>
                  <a:cubicBezTo>
                    <a:pt x="3075" y="348"/>
                    <a:pt x="3075" y="348"/>
                    <a:pt x="3075" y="356"/>
                  </a:cubicBezTo>
                  <a:cubicBezTo>
                    <a:pt x="3067" y="364"/>
                    <a:pt x="3059" y="372"/>
                    <a:pt x="3059" y="395"/>
                  </a:cubicBezTo>
                  <a:cubicBezTo>
                    <a:pt x="3051" y="411"/>
                    <a:pt x="3059" y="419"/>
                    <a:pt x="3059" y="427"/>
                  </a:cubicBezTo>
                  <a:lnTo>
                    <a:pt x="3059" y="427"/>
                  </a:lnTo>
                  <a:cubicBezTo>
                    <a:pt x="3067" y="427"/>
                    <a:pt x="3083" y="411"/>
                    <a:pt x="3083" y="411"/>
                  </a:cubicBezTo>
                  <a:cubicBezTo>
                    <a:pt x="3106" y="395"/>
                    <a:pt x="3091" y="364"/>
                    <a:pt x="3083" y="340"/>
                  </a:cubicBezTo>
                  <a:close/>
                  <a:moveTo>
                    <a:pt x="3027" y="16"/>
                  </a:moveTo>
                  <a:lnTo>
                    <a:pt x="3027" y="16"/>
                  </a:lnTo>
                  <a:lnTo>
                    <a:pt x="3027" y="16"/>
                  </a:lnTo>
                  <a:cubicBezTo>
                    <a:pt x="3035" y="24"/>
                    <a:pt x="3035" y="24"/>
                    <a:pt x="3043" y="24"/>
                  </a:cubicBezTo>
                  <a:cubicBezTo>
                    <a:pt x="3059" y="32"/>
                    <a:pt x="3067" y="39"/>
                    <a:pt x="3075" y="71"/>
                  </a:cubicBezTo>
                  <a:cubicBezTo>
                    <a:pt x="3083" y="95"/>
                    <a:pt x="3098" y="111"/>
                    <a:pt x="3106" y="119"/>
                  </a:cubicBezTo>
                  <a:cubicBezTo>
                    <a:pt x="3114" y="126"/>
                    <a:pt x="3122" y="134"/>
                    <a:pt x="3122" y="142"/>
                  </a:cubicBezTo>
                  <a:cubicBezTo>
                    <a:pt x="3138" y="166"/>
                    <a:pt x="3146" y="182"/>
                    <a:pt x="3170" y="221"/>
                  </a:cubicBezTo>
                  <a:cubicBezTo>
                    <a:pt x="3193" y="261"/>
                    <a:pt x="3209" y="292"/>
                    <a:pt x="3225" y="308"/>
                  </a:cubicBezTo>
                  <a:cubicBezTo>
                    <a:pt x="3233" y="316"/>
                    <a:pt x="3249" y="316"/>
                    <a:pt x="3249" y="324"/>
                  </a:cubicBezTo>
                  <a:cubicBezTo>
                    <a:pt x="3249" y="316"/>
                    <a:pt x="3249" y="316"/>
                    <a:pt x="3249" y="316"/>
                  </a:cubicBezTo>
                  <a:cubicBezTo>
                    <a:pt x="3225" y="285"/>
                    <a:pt x="3209" y="269"/>
                    <a:pt x="3186" y="237"/>
                  </a:cubicBezTo>
                  <a:cubicBezTo>
                    <a:pt x="3177" y="221"/>
                    <a:pt x="3170" y="206"/>
                    <a:pt x="3162" y="182"/>
                  </a:cubicBezTo>
                  <a:cubicBezTo>
                    <a:pt x="3146" y="158"/>
                    <a:pt x="3130" y="134"/>
                    <a:pt x="3122" y="126"/>
                  </a:cubicBezTo>
                  <a:cubicBezTo>
                    <a:pt x="3114" y="111"/>
                    <a:pt x="3106" y="103"/>
                    <a:pt x="3098" y="87"/>
                  </a:cubicBezTo>
                  <a:cubicBezTo>
                    <a:pt x="3098" y="71"/>
                    <a:pt x="3091" y="48"/>
                    <a:pt x="3075" y="32"/>
                  </a:cubicBezTo>
                  <a:cubicBezTo>
                    <a:pt x="3067" y="16"/>
                    <a:pt x="3067" y="16"/>
                    <a:pt x="3059" y="8"/>
                  </a:cubicBezTo>
                  <a:cubicBezTo>
                    <a:pt x="3051" y="8"/>
                    <a:pt x="3043" y="16"/>
                    <a:pt x="3027" y="1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0" name="Freeform 639"/>
            <p:cNvSpPr>
              <a:spLocks noChangeArrowheads="1"/>
            </p:cNvSpPr>
            <p:nvPr/>
          </p:nvSpPr>
          <p:spPr bwMode="auto">
            <a:xfrm>
              <a:off x="14039000" y="4343060"/>
              <a:ext cx="786244" cy="1043688"/>
            </a:xfrm>
            <a:custGeom>
              <a:avLst/>
              <a:gdLst>
                <a:gd name="T0" fmla="*/ 751 w 1495"/>
                <a:gd name="T1" fmla="*/ 1929 h 1985"/>
                <a:gd name="T2" fmla="*/ 1218 w 1495"/>
                <a:gd name="T3" fmla="*/ 1826 h 1985"/>
                <a:gd name="T4" fmla="*/ 1321 w 1495"/>
                <a:gd name="T5" fmla="*/ 1684 h 1985"/>
                <a:gd name="T6" fmla="*/ 1376 w 1495"/>
                <a:gd name="T7" fmla="*/ 1510 h 1985"/>
                <a:gd name="T8" fmla="*/ 1360 w 1495"/>
                <a:gd name="T9" fmla="*/ 1423 h 1985"/>
                <a:gd name="T10" fmla="*/ 1486 w 1495"/>
                <a:gd name="T11" fmla="*/ 1399 h 1985"/>
                <a:gd name="T12" fmla="*/ 1494 w 1495"/>
                <a:gd name="T13" fmla="*/ 1194 h 1985"/>
                <a:gd name="T14" fmla="*/ 1455 w 1495"/>
                <a:gd name="T15" fmla="*/ 1115 h 1985"/>
                <a:gd name="T16" fmla="*/ 1344 w 1495"/>
                <a:gd name="T17" fmla="*/ 807 h 1985"/>
                <a:gd name="T18" fmla="*/ 1123 w 1495"/>
                <a:gd name="T19" fmla="*/ 807 h 1985"/>
                <a:gd name="T20" fmla="*/ 1099 w 1495"/>
                <a:gd name="T21" fmla="*/ 854 h 1985"/>
                <a:gd name="T22" fmla="*/ 1020 w 1495"/>
                <a:gd name="T23" fmla="*/ 965 h 1985"/>
                <a:gd name="T24" fmla="*/ 933 w 1495"/>
                <a:gd name="T25" fmla="*/ 822 h 1985"/>
                <a:gd name="T26" fmla="*/ 1020 w 1495"/>
                <a:gd name="T27" fmla="*/ 704 h 1985"/>
                <a:gd name="T28" fmla="*/ 1083 w 1495"/>
                <a:gd name="T29" fmla="*/ 609 h 1985"/>
                <a:gd name="T30" fmla="*/ 1075 w 1495"/>
                <a:gd name="T31" fmla="*/ 435 h 1985"/>
                <a:gd name="T32" fmla="*/ 1004 w 1495"/>
                <a:gd name="T33" fmla="*/ 293 h 1985"/>
                <a:gd name="T34" fmla="*/ 996 w 1495"/>
                <a:gd name="T35" fmla="*/ 214 h 1985"/>
                <a:gd name="T36" fmla="*/ 767 w 1495"/>
                <a:gd name="T37" fmla="*/ 103 h 1985"/>
                <a:gd name="T38" fmla="*/ 649 w 1495"/>
                <a:gd name="T39" fmla="*/ 56 h 1985"/>
                <a:gd name="T40" fmla="*/ 506 w 1495"/>
                <a:gd name="T41" fmla="*/ 16 h 1985"/>
                <a:gd name="T42" fmla="*/ 419 w 1495"/>
                <a:gd name="T43" fmla="*/ 143 h 1985"/>
                <a:gd name="T44" fmla="*/ 427 w 1495"/>
                <a:gd name="T45" fmla="*/ 214 h 1985"/>
                <a:gd name="T46" fmla="*/ 340 w 1495"/>
                <a:gd name="T47" fmla="*/ 277 h 1985"/>
                <a:gd name="T48" fmla="*/ 332 w 1495"/>
                <a:gd name="T49" fmla="*/ 482 h 1985"/>
                <a:gd name="T50" fmla="*/ 309 w 1495"/>
                <a:gd name="T51" fmla="*/ 451 h 1985"/>
                <a:gd name="T52" fmla="*/ 285 w 1495"/>
                <a:gd name="T53" fmla="*/ 403 h 1985"/>
                <a:gd name="T54" fmla="*/ 261 w 1495"/>
                <a:gd name="T55" fmla="*/ 324 h 1985"/>
                <a:gd name="T56" fmla="*/ 190 w 1495"/>
                <a:gd name="T57" fmla="*/ 451 h 1985"/>
                <a:gd name="T58" fmla="*/ 119 w 1495"/>
                <a:gd name="T59" fmla="*/ 538 h 1985"/>
                <a:gd name="T60" fmla="*/ 103 w 1495"/>
                <a:gd name="T61" fmla="*/ 648 h 1985"/>
                <a:gd name="T62" fmla="*/ 48 w 1495"/>
                <a:gd name="T63" fmla="*/ 838 h 1985"/>
                <a:gd name="T64" fmla="*/ 56 w 1495"/>
                <a:gd name="T65" fmla="*/ 973 h 1985"/>
                <a:gd name="T66" fmla="*/ 63 w 1495"/>
                <a:gd name="T67" fmla="*/ 1154 h 1985"/>
                <a:gd name="T68" fmla="*/ 182 w 1495"/>
                <a:gd name="T69" fmla="*/ 1660 h 1985"/>
                <a:gd name="T70" fmla="*/ 48 w 1495"/>
                <a:gd name="T71" fmla="*/ 1977 h 1985"/>
                <a:gd name="T72" fmla="*/ 712 w 1495"/>
                <a:gd name="T73" fmla="*/ 190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5" h="1985">
                  <a:moveTo>
                    <a:pt x="751" y="1929"/>
                  </a:moveTo>
                  <a:lnTo>
                    <a:pt x="751" y="1929"/>
                  </a:lnTo>
                  <a:cubicBezTo>
                    <a:pt x="767" y="1953"/>
                    <a:pt x="1083" y="1874"/>
                    <a:pt x="1210" y="1834"/>
                  </a:cubicBezTo>
                  <a:cubicBezTo>
                    <a:pt x="1210" y="1834"/>
                    <a:pt x="1210" y="1826"/>
                    <a:pt x="1218" y="1826"/>
                  </a:cubicBezTo>
                  <a:cubicBezTo>
                    <a:pt x="1241" y="1787"/>
                    <a:pt x="1249" y="1747"/>
                    <a:pt x="1273" y="1739"/>
                  </a:cubicBezTo>
                  <a:cubicBezTo>
                    <a:pt x="1289" y="1724"/>
                    <a:pt x="1297" y="1692"/>
                    <a:pt x="1321" y="1684"/>
                  </a:cubicBezTo>
                  <a:cubicBezTo>
                    <a:pt x="1313" y="1660"/>
                    <a:pt x="1305" y="1629"/>
                    <a:pt x="1297" y="1613"/>
                  </a:cubicBezTo>
                  <a:cubicBezTo>
                    <a:pt x="1289" y="1597"/>
                    <a:pt x="1328" y="1557"/>
                    <a:pt x="1376" y="1510"/>
                  </a:cubicBezTo>
                  <a:cubicBezTo>
                    <a:pt x="1376" y="1510"/>
                    <a:pt x="1376" y="1502"/>
                    <a:pt x="1368" y="1486"/>
                  </a:cubicBezTo>
                  <a:cubicBezTo>
                    <a:pt x="1360" y="1455"/>
                    <a:pt x="1344" y="1455"/>
                    <a:pt x="1360" y="1423"/>
                  </a:cubicBezTo>
                  <a:cubicBezTo>
                    <a:pt x="1376" y="1399"/>
                    <a:pt x="1360" y="1368"/>
                    <a:pt x="1399" y="1376"/>
                  </a:cubicBezTo>
                  <a:cubicBezTo>
                    <a:pt x="1439" y="1384"/>
                    <a:pt x="1479" y="1391"/>
                    <a:pt x="1486" y="1399"/>
                  </a:cubicBezTo>
                  <a:cubicBezTo>
                    <a:pt x="1486" y="1391"/>
                    <a:pt x="1479" y="1384"/>
                    <a:pt x="1479" y="1384"/>
                  </a:cubicBezTo>
                  <a:cubicBezTo>
                    <a:pt x="1479" y="1344"/>
                    <a:pt x="1486" y="1273"/>
                    <a:pt x="1494" y="1194"/>
                  </a:cubicBezTo>
                  <a:cubicBezTo>
                    <a:pt x="1494" y="1202"/>
                    <a:pt x="1494" y="1202"/>
                    <a:pt x="1486" y="1178"/>
                  </a:cubicBezTo>
                  <a:cubicBezTo>
                    <a:pt x="1479" y="1146"/>
                    <a:pt x="1471" y="1162"/>
                    <a:pt x="1455" y="1115"/>
                  </a:cubicBezTo>
                  <a:cubicBezTo>
                    <a:pt x="1439" y="1067"/>
                    <a:pt x="1408" y="980"/>
                    <a:pt x="1392" y="941"/>
                  </a:cubicBezTo>
                  <a:cubicBezTo>
                    <a:pt x="1376" y="909"/>
                    <a:pt x="1352" y="846"/>
                    <a:pt x="1344" y="807"/>
                  </a:cubicBezTo>
                  <a:cubicBezTo>
                    <a:pt x="1336" y="775"/>
                    <a:pt x="1265" y="735"/>
                    <a:pt x="1234" y="735"/>
                  </a:cubicBezTo>
                  <a:cubicBezTo>
                    <a:pt x="1202" y="743"/>
                    <a:pt x="1139" y="783"/>
                    <a:pt x="1123" y="807"/>
                  </a:cubicBezTo>
                  <a:cubicBezTo>
                    <a:pt x="1123" y="807"/>
                    <a:pt x="1115" y="822"/>
                    <a:pt x="1107" y="814"/>
                  </a:cubicBezTo>
                  <a:cubicBezTo>
                    <a:pt x="1099" y="807"/>
                    <a:pt x="1099" y="830"/>
                    <a:pt x="1099" y="854"/>
                  </a:cubicBezTo>
                  <a:cubicBezTo>
                    <a:pt x="1099" y="878"/>
                    <a:pt x="1083" y="885"/>
                    <a:pt x="1068" y="909"/>
                  </a:cubicBezTo>
                  <a:cubicBezTo>
                    <a:pt x="1052" y="933"/>
                    <a:pt x="1028" y="957"/>
                    <a:pt x="1020" y="965"/>
                  </a:cubicBezTo>
                  <a:cubicBezTo>
                    <a:pt x="1020" y="980"/>
                    <a:pt x="965" y="980"/>
                    <a:pt x="941" y="949"/>
                  </a:cubicBezTo>
                  <a:cubicBezTo>
                    <a:pt x="909" y="917"/>
                    <a:pt x="909" y="846"/>
                    <a:pt x="933" y="822"/>
                  </a:cubicBezTo>
                  <a:cubicBezTo>
                    <a:pt x="957" y="807"/>
                    <a:pt x="981" y="830"/>
                    <a:pt x="996" y="791"/>
                  </a:cubicBezTo>
                  <a:cubicBezTo>
                    <a:pt x="1012" y="751"/>
                    <a:pt x="1020" y="727"/>
                    <a:pt x="1020" y="704"/>
                  </a:cubicBezTo>
                  <a:cubicBezTo>
                    <a:pt x="1020" y="688"/>
                    <a:pt x="1020" y="656"/>
                    <a:pt x="1044" y="648"/>
                  </a:cubicBezTo>
                  <a:cubicBezTo>
                    <a:pt x="1068" y="640"/>
                    <a:pt x="1075" y="648"/>
                    <a:pt x="1083" y="609"/>
                  </a:cubicBezTo>
                  <a:cubicBezTo>
                    <a:pt x="1091" y="577"/>
                    <a:pt x="1091" y="554"/>
                    <a:pt x="1075" y="522"/>
                  </a:cubicBezTo>
                  <a:cubicBezTo>
                    <a:pt x="1060" y="490"/>
                    <a:pt x="1075" y="474"/>
                    <a:pt x="1075" y="435"/>
                  </a:cubicBezTo>
                  <a:cubicBezTo>
                    <a:pt x="1075" y="403"/>
                    <a:pt x="1044" y="356"/>
                    <a:pt x="1028" y="340"/>
                  </a:cubicBezTo>
                  <a:cubicBezTo>
                    <a:pt x="1012" y="332"/>
                    <a:pt x="988" y="308"/>
                    <a:pt x="1004" y="293"/>
                  </a:cubicBezTo>
                  <a:cubicBezTo>
                    <a:pt x="1028" y="277"/>
                    <a:pt x="1052" y="253"/>
                    <a:pt x="1036" y="237"/>
                  </a:cubicBezTo>
                  <a:cubicBezTo>
                    <a:pt x="1028" y="229"/>
                    <a:pt x="1004" y="229"/>
                    <a:pt x="996" y="214"/>
                  </a:cubicBezTo>
                  <a:cubicBezTo>
                    <a:pt x="988" y="190"/>
                    <a:pt x="981" y="166"/>
                    <a:pt x="949" y="158"/>
                  </a:cubicBezTo>
                  <a:cubicBezTo>
                    <a:pt x="917" y="150"/>
                    <a:pt x="783" y="103"/>
                    <a:pt x="767" y="103"/>
                  </a:cubicBezTo>
                  <a:cubicBezTo>
                    <a:pt x="751" y="103"/>
                    <a:pt x="743" y="111"/>
                    <a:pt x="735" y="79"/>
                  </a:cubicBezTo>
                  <a:cubicBezTo>
                    <a:pt x="720" y="56"/>
                    <a:pt x="672" y="47"/>
                    <a:pt x="649" y="56"/>
                  </a:cubicBezTo>
                  <a:cubicBezTo>
                    <a:pt x="625" y="56"/>
                    <a:pt x="601" y="47"/>
                    <a:pt x="593" y="32"/>
                  </a:cubicBezTo>
                  <a:cubicBezTo>
                    <a:pt x="577" y="24"/>
                    <a:pt x="530" y="0"/>
                    <a:pt x="506" y="16"/>
                  </a:cubicBezTo>
                  <a:cubicBezTo>
                    <a:pt x="475" y="32"/>
                    <a:pt x="459" y="71"/>
                    <a:pt x="443" y="79"/>
                  </a:cubicBezTo>
                  <a:cubicBezTo>
                    <a:pt x="435" y="87"/>
                    <a:pt x="403" y="111"/>
                    <a:pt x="419" y="143"/>
                  </a:cubicBezTo>
                  <a:cubicBezTo>
                    <a:pt x="435" y="174"/>
                    <a:pt x="459" y="166"/>
                    <a:pt x="459" y="190"/>
                  </a:cubicBezTo>
                  <a:cubicBezTo>
                    <a:pt x="459" y="206"/>
                    <a:pt x="459" y="214"/>
                    <a:pt x="427" y="214"/>
                  </a:cubicBezTo>
                  <a:cubicBezTo>
                    <a:pt x="403" y="214"/>
                    <a:pt x="380" y="221"/>
                    <a:pt x="372" y="237"/>
                  </a:cubicBezTo>
                  <a:cubicBezTo>
                    <a:pt x="356" y="253"/>
                    <a:pt x="348" y="229"/>
                    <a:pt x="340" y="277"/>
                  </a:cubicBezTo>
                  <a:cubicBezTo>
                    <a:pt x="340" y="316"/>
                    <a:pt x="348" y="364"/>
                    <a:pt x="348" y="403"/>
                  </a:cubicBezTo>
                  <a:cubicBezTo>
                    <a:pt x="356" y="435"/>
                    <a:pt x="348" y="490"/>
                    <a:pt x="332" y="482"/>
                  </a:cubicBezTo>
                  <a:cubicBezTo>
                    <a:pt x="316" y="467"/>
                    <a:pt x="324" y="419"/>
                    <a:pt x="316" y="411"/>
                  </a:cubicBezTo>
                  <a:cubicBezTo>
                    <a:pt x="301" y="411"/>
                    <a:pt x="309" y="435"/>
                    <a:pt x="309" y="451"/>
                  </a:cubicBezTo>
                  <a:cubicBezTo>
                    <a:pt x="309" y="467"/>
                    <a:pt x="316" y="514"/>
                    <a:pt x="301" y="482"/>
                  </a:cubicBezTo>
                  <a:cubicBezTo>
                    <a:pt x="285" y="458"/>
                    <a:pt x="285" y="435"/>
                    <a:pt x="285" y="403"/>
                  </a:cubicBezTo>
                  <a:cubicBezTo>
                    <a:pt x="293" y="372"/>
                    <a:pt x="293" y="324"/>
                    <a:pt x="285" y="316"/>
                  </a:cubicBezTo>
                  <a:cubicBezTo>
                    <a:pt x="277" y="308"/>
                    <a:pt x="261" y="308"/>
                    <a:pt x="261" y="324"/>
                  </a:cubicBezTo>
                  <a:cubicBezTo>
                    <a:pt x="261" y="340"/>
                    <a:pt x="238" y="387"/>
                    <a:pt x="222" y="403"/>
                  </a:cubicBezTo>
                  <a:cubicBezTo>
                    <a:pt x="206" y="419"/>
                    <a:pt x="238" y="458"/>
                    <a:pt x="190" y="451"/>
                  </a:cubicBezTo>
                  <a:cubicBezTo>
                    <a:pt x="151" y="435"/>
                    <a:pt x="158" y="435"/>
                    <a:pt x="151" y="467"/>
                  </a:cubicBezTo>
                  <a:cubicBezTo>
                    <a:pt x="143" y="498"/>
                    <a:pt x="135" y="538"/>
                    <a:pt x="119" y="538"/>
                  </a:cubicBezTo>
                  <a:cubicBezTo>
                    <a:pt x="111" y="538"/>
                    <a:pt x="71" y="554"/>
                    <a:pt x="79" y="585"/>
                  </a:cubicBezTo>
                  <a:cubicBezTo>
                    <a:pt x="95" y="609"/>
                    <a:pt x="111" y="625"/>
                    <a:pt x="103" y="648"/>
                  </a:cubicBezTo>
                  <a:cubicBezTo>
                    <a:pt x="95" y="664"/>
                    <a:pt x="119" y="743"/>
                    <a:pt x="103" y="767"/>
                  </a:cubicBezTo>
                  <a:cubicBezTo>
                    <a:pt x="87" y="783"/>
                    <a:pt x="63" y="822"/>
                    <a:pt x="48" y="838"/>
                  </a:cubicBezTo>
                  <a:cubicBezTo>
                    <a:pt x="32" y="862"/>
                    <a:pt x="0" y="885"/>
                    <a:pt x="24" y="901"/>
                  </a:cubicBezTo>
                  <a:cubicBezTo>
                    <a:pt x="48" y="925"/>
                    <a:pt x="63" y="941"/>
                    <a:pt x="56" y="973"/>
                  </a:cubicBezTo>
                  <a:cubicBezTo>
                    <a:pt x="56" y="1004"/>
                    <a:pt x="71" y="1036"/>
                    <a:pt x="56" y="1051"/>
                  </a:cubicBezTo>
                  <a:cubicBezTo>
                    <a:pt x="40" y="1067"/>
                    <a:pt x="48" y="1131"/>
                    <a:pt x="63" y="1154"/>
                  </a:cubicBezTo>
                  <a:cubicBezTo>
                    <a:pt x="79" y="1170"/>
                    <a:pt x="95" y="1194"/>
                    <a:pt x="119" y="1233"/>
                  </a:cubicBezTo>
                  <a:cubicBezTo>
                    <a:pt x="143" y="1273"/>
                    <a:pt x="238" y="1510"/>
                    <a:pt x="182" y="1660"/>
                  </a:cubicBezTo>
                  <a:cubicBezTo>
                    <a:pt x="127" y="1803"/>
                    <a:pt x="135" y="1834"/>
                    <a:pt x="127" y="1858"/>
                  </a:cubicBezTo>
                  <a:cubicBezTo>
                    <a:pt x="119" y="1874"/>
                    <a:pt x="79" y="1945"/>
                    <a:pt x="48" y="1977"/>
                  </a:cubicBezTo>
                  <a:lnTo>
                    <a:pt x="40" y="1984"/>
                  </a:lnTo>
                  <a:cubicBezTo>
                    <a:pt x="712" y="1905"/>
                    <a:pt x="712" y="1905"/>
                    <a:pt x="712" y="1905"/>
                  </a:cubicBezTo>
                  <a:cubicBezTo>
                    <a:pt x="712" y="1905"/>
                    <a:pt x="728" y="1897"/>
                    <a:pt x="751" y="192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1" name="Freeform 640"/>
            <p:cNvSpPr>
              <a:spLocks noChangeArrowheads="1"/>
            </p:cNvSpPr>
            <p:nvPr/>
          </p:nvSpPr>
          <p:spPr bwMode="auto">
            <a:xfrm>
              <a:off x="14039000" y="4347698"/>
              <a:ext cx="786244" cy="1039049"/>
            </a:xfrm>
            <a:custGeom>
              <a:avLst/>
              <a:gdLst>
                <a:gd name="T0" fmla="*/ 119 w 1495"/>
                <a:gd name="T1" fmla="*/ 1858 h 1977"/>
                <a:gd name="T2" fmla="*/ 71 w 1495"/>
                <a:gd name="T3" fmla="*/ 1162 h 1977"/>
                <a:gd name="T4" fmla="*/ 24 w 1495"/>
                <a:gd name="T5" fmla="*/ 901 h 1977"/>
                <a:gd name="T6" fmla="*/ 103 w 1495"/>
                <a:gd name="T7" fmla="*/ 751 h 1977"/>
                <a:gd name="T8" fmla="*/ 79 w 1495"/>
                <a:gd name="T9" fmla="*/ 553 h 1977"/>
                <a:gd name="T10" fmla="*/ 158 w 1495"/>
                <a:gd name="T11" fmla="*/ 427 h 1977"/>
                <a:gd name="T12" fmla="*/ 222 w 1495"/>
                <a:gd name="T13" fmla="*/ 395 h 1977"/>
                <a:gd name="T14" fmla="*/ 301 w 1495"/>
                <a:gd name="T15" fmla="*/ 474 h 1977"/>
                <a:gd name="T16" fmla="*/ 309 w 1495"/>
                <a:gd name="T17" fmla="*/ 403 h 1977"/>
                <a:gd name="T18" fmla="*/ 340 w 1495"/>
                <a:gd name="T19" fmla="*/ 466 h 1977"/>
                <a:gd name="T20" fmla="*/ 364 w 1495"/>
                <a:gd name="T21" fmla="*/ 221 h 1977"/>
                <a:gd name="T22" fmla="*/ 411 w 1495"/>
                <a:gd name="T23" fmla="*/ 135 h 1977"/>
                <a:gd name="T24" fmla="*/ 530 w 1495"/>
                <a:gd name="T25" fmla="*/ 0 h 1977"/>
                <a:gd name="T26" fmla="*/ 735 w 1495"/>
                <a:gd name="T27" fmla="*/ 71 h 1977"/>
                <a:gd name="T28" fmla="*/ 878 w 1495"/>
                <a:gd name="T29" fmla="*/ 119 h 1977"/>
                <a:gd name="T30" fmla="*/ 1044 w 1495"/>
                <a:gd name="T31" fmla="*/ 237 h 1977"/>
                <a:gd name="T32" fmla="*/ 1075 w 1495"/>
                <a:gd name="T33" fmla="*/ 427 h 1977"/>
                <a:gd name="T34" fmla="*/ 1044 w 1495"/>
                <a:gd name="T35" fmla="*/ 648 h 1977"/>
                <a:gd name="T36" fmla="*/ 917 w 1495"/>
                <a:gd name="T37" fmla="*/ 854 h 1977"/>
                <a:gd name="T38" fmla="*/ 1068 w 1495"/>
                <a:gd name="T39" fmla="*/ 901 h 1977"/>
                <a:gd name="T40" fmla="*/ 1123 w 1495"/>
                <a:gd name="T41" fmla="*/ 799 h 1977"/>
                <a:gd name="T42" fmla="*/ 1455 w 1495"/>
                <a:gd name="T43" fmla="*/ 1107 h 1977"/>
                <a:gd name="T44" fmla="*/ 1494 w 1495"/>
                <a:gd name="T45" fmla="*/ 1186 h 1977"/>
                <a:gd name="T46" fmla="*/ 1423 w 1495"/>
                <a:gd name="T47" fmla="*/ 1376 h 1977"/>
                <a:gd name="T48" fmla="*/ 1368 w 1495"/>
                <a:gd name="T49" fmla="*/ 1455 h 1977"/>
                <a:gd name="T50" fmla="*/ 1305 w 1495"/>
                <a:gd name="T51" fmla="*/ 1605 h 1977"/>
                <a:gd name="T52" fmla="*/ 1297 w 1495"/>
                <a:gd name="T53" fmla="*/ 1707 h 1977"/>
                <a:gd name="T54" fmla="*/ 1210 w 1495"/>
                <a:gd name="T55" fmla="*/ 1834 h 1977"/>
                <a:gd name="T56" fmla="*/ 24 w 1495"/>
                <a:gd name="T57" fmla="*/ 1976 h 1977"/>
                <a:gd name="T58" fmla="*/ 143 w 1495"/>
                <a:gd name="T59" fmla="*/ 490 h 1977"/>
                <a:gd name="T60" fmla="*/ 103 w 1495"/>
                <a:gd name="T61" fmla="*/ 640 h 1977"/>
                <a:gd name="T62" fmla="*/ 40 w 1495"/>
                <a:gd name="T63" fmla="*/ 846 h 1977"/>
                <a:gd name="T64" fmla="*/ 56 w 1495"/>
                <a:gd name="T65" fmla="*/ 1043 h 1977"/>
                <a:gd name="T66" fmla="*/ 135 w 1495"/>
                <a:gd name="T67" fmla="*/ 1818 h 1977"/>
                <a:gd name="T68" fmla="*/ 712 w 1495"/>
                <a:gd name="T69" fmla="*/ 1889 h 1977"/>
                <a:gd name="T70" fmla="*/ 1210 w 1495"/>
                <a:gd name="T71" fmla="*/ 1810 h 1977"/>
                <a:gd name="T72" fmla="*/ 1305 w 1495"/>
                <a:gd name="T73" fmla="*/ 1636 h 1977"/>
                <a:gd name="T74" fmla="*/ 1360 w 1495"/>
                <a:gd name="T75" fmla="*/ 1415 h 1977"/>
                <a:gd name="T76" fmla="*/ 1479 w 1495"/>
                <a:gd name="T77" fmla="*/ 1383 h 1977"/>
                <a:gd name="T78" fmla="*/ 1486 w 1495"/>
                <a:gd name="T79" fmla="*/ 1186 h 1977"/>
                <a:gd name="T80" fmla="*/ 1392 w 1495"/>
                <a:gd name="T81" fmla="*/ 941 h 1977"/>
                <a:gd name="T82" fmla="*/ 1107 w 1495"/>
                <a:gd name="T83" fmla="*/ 806 h 1977"/>
                <a:gd name="T84" fmla="*/ 1044 w 1495"/>
                <a:gd name="T85" fmla="*/ 933 h 1977"/>
                <a:gd name="T86" fmla="*/ 933 w 1495"/>
                <a:gd name="T87" fmla="*/ 814 h 1977"/>
                <a:gd name="T88" fmla="*/ 1060 w 1495"/>
                <a:gd name="T89" fmla="*/ 632 h 1977"/>
                <a:gd name="T90" fmla="*/ 1028 w 1495"/>
                <a:gd name="T91" fmla="*/ 340 h 1977"/>
                <a:gd name="T92" fmla="*/ 1036 w 1495"/>
                <a:gd name="T93" fmla="*/ 237 h 1977"/>
                <a:gd name="T94" fmla="*/ 767 w 1495"/>
                <a:gd name="T95" fmla="*/ 95 h 1977"/>
                <a:gd name="T96" fmla="*/ 649 w 1495"/>
                <a:gd name="T97" fmla="*/ 48 h 1977"/>
                <a:gd name="T98" fmla="*/ 467 w 1495"/>
                <a:gd name="T99" fmla="*/ 55 h 1977"/>
                <a:gd name="T100" fmla="*/ 459 w 1495"/>
                <a:gd name="T101" fmla="*/ 182 h 1977"/>
                <a:gd name="T102" fmla="*/ 348 w 1495"/>
                <a:gd name="T103" fmla="*/ 269 h 1977"/>
                <a:gd name="T104" fmla="*/ 316 w 1495"/>
                <a:gd name="T105" fmla="*/ 435 h 1977"/>
                <a:gd name="T106" fmla="*/ 309 w 1495"/>
                <a:gd name="T107" fmla="*/ 450 h 1977"/>
                <a:gd name="T108" fmla="*/ 285 w 1495"/>
                <a:gd name="T109" fmla="*/ 308 h 1977"/>
                <a:gd name="T110" fmla="*/ 206 w 1495"/>
                <a:gd name="T111" fmla="*/ 443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5" h="1977">
                  <a:moveTo>
                    <a:pt x="24" y="1976"/>
                  </a:moveTo>
                  <a:lnTo>
                    <a:pt x="24" y="1976"/>
                  </a:lnTo>
                  <a:cubicBezTo>
                    <a:pt x="40" y="1976"/>
                    <a:pt x="40" y="1976"/>
                    <a:pt x="40" y="1976"/>
                  </a:cubicBezTo>
                  <a:cubicBezTo>
                    <a:pt x="40" y="1969"/>
                    <a:pt x="40" y="1969"/>
                    <a:pt x="48" y="1969"/>
                  </a:cubicBezTo>
                  <a:cubicBezTo>
                    <a:pt x="71" y="1937"/>
                    <a:pt x="103" y="1889"/>
                    <a:pt x="119" y="1858"/>
                  </a:cubicBezTo>
                  <a:cubicBezTo>
                    <a:pt x="119" y="1858"/>
                    <a:pt x="119" y="1850"/>
                    <a:pt x="127" y="1850"/>
                  </a:cubicBezTo>
                  <a:cubicBezTo>
                    <a:pt x="127" y="1842"/>
                    <a:pt x="127" y="1834"/>
                    <a:pt x="135" y="1818"/>
                  </a:cubicBezTo>
                  <a:cubicBezTo>
                    <a:pt x="135" y="1787"/>
                    <a:pt x="143" y="1739"/>
                    <a:pt x="182" y="1644"/>
                  </a:cubicBezTo>
                  <a:cubicBezTo>
                    <a:pt x="229" y="1510"/>
                    <a:pt x="143" y="1273"/>
                    <a:pt x="119" y="1225"/>
                  </a:cubicBezTo>
                  <a:cubicBezTo>
                    <a:pt x="103" y="1202"/>
                    <a:pt x="87" y="1178"/>
                    <a:pt x="71" y="1162"/>
                  </a:cubicBezTo>
                  <a:cubicBezTo>
                    <a:pt x="71" y="1154"/>
                    <a:pt x="63" y="1154"/>
                    <a:pt x="63" y="1146"/>
                  </a:cubicBezTo>
                  <a:cubicBezTo>
                    <a:pt x="48" y="1123"/>
                    <a:pt x="32" y="1059"/>
                    <a:pt x="56" y="1043"/>
                  </a:cubicBezTo>
                  <a:cubicBezTo>
                    <a:pt x="63" y="1036"/>
                    <a:pt x="56" y="1020"/>
                    <a:pt x="56" y="1004"/>
                  </a:cubicBezTo>
                  <a:cubicBezTo>
                    <a:pt x="56" y="988"/>
                    <a:pt x="56" y="980"/>
                    <a:pt x="56" y="965"/>
                  </a:cubicBezTo>
                  <a:cubicBezTo>
                    <a:pt x="56" y="933"/>
                    <a:pt x="48" y="925"/>
                    <a:pt x="24" y="901"/>
                  </a:cubicBezTo>
                  <a:lnTo>
                    <a:pt x="24" y="901"/>
                  </a:lnTo>
                  <a:cubicBezTo>
                    <a:pt x="0" y="877"/>
                    <a:pt x="24" y="862"/>
                    <a:pt x="32" y="846"/>
                  </a:cubicBezTo>
                  <a:cubicBezTo>
                    <a:pt x="40" y="838"/>
                    <a:pt x="48" y="838"/>
                    <a:pt x="48" y="830"/>
                  </a:cubicBezTo>
                  <a:cubicBezTo>
                    <a:pt x="56" y="822"/>
                    <a:pt x="63" y="814"/>
                    <a:pt x="71" y="799"/>
                  </a:cubicBezTo>
                  <a:cubicBezTo>
                    <a:pt x="79" y="783"/>
                    <a:pt x="87" y="767"/>
                    <a:pt x="103" y="751"/>
                  </a:cubicBezTo>
                  <a:cubicBezTo>
                    <a:pt x="111" y="743"/>
                    <a:pt x="103" y="712"/>
                    <a:pt x="103" y="688"/>
                  </a:cubicBezTo>
                  <a:cubicBezTo>
                    <a:pt x="95" y="664"/>
                    <a:pt x="95" y="648"/>
                    <a:pt x="103" y="632"/>
                  </a:cubicBezTo>
                  <a:cubicBezTo>
                    <a:pt x="103" y="625"/>
                    <a:pt x="103" y="609"/>
                    <a:pt x="87" y="601"/>
                  </a:cubicBezTo>
                  <a:cubicBezTo>
                    <a:pt x="87" y="593"/>
                    <a:pt x="79" y="585"/>
                    <a:pt x="79" y="577"/>
                  </a:cubicBezTo>
                  <a:cubicBezTo>
                    <a:pt x="71" y="569"/>
                    <a:pt x="71" y="561"/>
                    <a:pt x="79" y="553"/>
                  </a:cubicBezTo>
                  <a:cubicBezTo>
                    <a:pt x="87" y="538"/>
                    <a:pt x="111" y="530"/>
                    <a:pt x="119" y="530"/>
                  </a:cubicBezTo>
                  <a:cubicBezTo>
                    <a:pt x="127" y="530"/>
                    <a:pt x="135" y="506"/>
                    <a:pt x="135" y="482"/>
                  </a:cubicBezTo>
                  <a:cubicBezTo>
                    <a:pt x="143" y="474"/>
                    <a:pt x="143" y="466"/>
                    <a:pt x="143" y="459"/>
                  </a:cubicBezTo>
                  <a:cubicBezTo>
                    <a:pt x="151" y="450"/>
                    <a:pt x="151" y="443"/>
                    <a:pt x="151" y="443"/>
                  </a:cubicBezTo>
                  <a:cubicBezTo>
                    <a:pt x="151" y="435"/>
                    <a:pt x="151" y="427"/>
                    <a:pt x="158" y="427"/>
                  </a:cubicBezTo>
                  <a:cubicBezTo>
                    <a:pt x="166" y="427"/>
                    <a:pt x="174" y="427"/>
                    <a:pt x="182" y="435"/>
                  </a:cubicBezTo>
                  <a:cubicBezTo>
                    <a:pt x="190" y="435"/>
                    <a:pt x="190" y="435"/>
                    <a:pt x="190" y="435"/>
                  </a:cubicBezTo>
                  <a:cubicBezTo>
                    <a:pt x="198" y="435"/>
                    <a:pt x="198" y="435"/>
                    <a:pt x="206" y="435"/>
                  </a:cubicBezTo>
                  <a:cubicBezTo>
                    <a:pt x="214" y="435"/>
                    <a:pt x="214" y="435"/>
                    <a:pt x="214" y="419"/>
                  </a:cubicBezTo>
                  <a:cubicBezTo>
                    <a:pt x="214" y="411"/>
                    <a:pt x="214" y="403"/>
                    <a:pt x="222" y="395"/>
                  </a:cubicBezTo>
                  <a:cubicBezTo>
                    <a:pt x="238" y="379"/>
                    <a:pt x="253" y="332"/>
                    <a:pt x="261" y="316"/>
                  </a:cubicBezTo>
                  <a:cubicBezTo>
                    <a:pt x="261" y="300"/>
                    <a:pt x="269" y="300"/>
                    <a:pt x="277" y="300"/>
                  </a:cubicBezTo>
                  <a:cubicBezTo>
                    <a:pt x="277" y="300"/>
                    <a:pt x="285" y="300"/>
                    <a:pt x="293" y="308"/>
                  </a:cubicBezTo>
                  <a:cubicBezTo>
                    <a:pt x="293" y="316"/>
                    <a:pt x="293" y="372"/>
                    <a:pt x="293" y="395"/>
                  </a:cubicBezTo>
                  <a:cubicBezTo>
                    <a:pt x="293" y="427"/>
                    <a:pt x="285" y="450"/>
                    <a:pt x="301" y="474"/>
                  </a:cubicBezTo>
                  <a:cubicBezTo>
                    <a:pt x="309" y="474"/>
                    <a:pt x="309" y="482"/>
                    <a:pt x="309" y="482"/>
                  </a:cubicBezTo>
                  <a:cubicBezTo>
                    <a:pt x="309" y="474"/>
                    <a:pt x="309" y="459"/>
                    <a:pt x="309" y="459"/>
                  </a:cubicBezTo>
                  <a:cubicBezTo>
                    <a:pt x="301" y="450"/>
                    <a:pt x="301" y="443"/>
                    <a:pt x="301" y="443"/>
                  </a:cubicBezTo>
                  <a:cubicBezTo>
                    <a:pt x="301" y="435"/>
                    <a:pt x="301" y="435"/>
                    <a:pt x="301" y="435"/>
                  </a:cubicBezTo>
                  <a:cubicBezTo>
                    <a:pt x="301" y="419"/>
                    <a:pt x="301" y="411"/>
                    <a:pt x="309" y="403"/>
                  </a:cubicBezTo>
                  <a:cubicBezTo>
                    <a:pt x="309" y="403"/>
                    <a:pt x="309" y="403"/>
                    <a:pt x="316" y="403"/>
                  </a:cubicBezTo>
                  <a:cubicBezTo>
                    <a:pt x="324" y="403"/>
                    <a:pt x="324" y="419"/>
                    <a:pt x="324" y="435"/>
                  </a:cubicBezTo>
                  <a:cubicBezTo>
                    <a:pt x="324" y="450"/>
                    <a:pt x="324" y="466"/>
                    <a:pt x="332" y="466"/>
                  </a:cubicBezTo>
                  <a:lnTo>
                    <a:pt x="332" y="466"/>
                  </a:lnTo>
                  <a:cubicBezTo>
                    <a:pt x="340" y="466"/>
                    <a:pt x="340" y="466"/>
                    <a:pt x="340" y="466"/>
                  </a:cubicBezTo>
                  <a:cubicBezTo>
                    <a:pt x="348" y="459"/>
                    <a:pt x="348" y="427"/>
                    <a:pt x="348" y="395"/>
                  </a:cubicBezTo>
                  <a:cubicBezTo>
                    <a:pt x="348" y="379"/>
                    <a:pt x="348" y="364"/>
                    <a:pt x="340" y="348"/>
                  </a:cubicBezTo>
                  <a:cubicBezTo>
                    <a:pt x="340" y="324"/>
                    <a:pt x="332" y="293"/>
                    <a:pt x="340" y="269"/>
                  </a:cubicBezTo>
                  <a:cubicBezTo>
                    <a:pt x="340" y="237"/>
                    <a:pt x="348" y="229"/>
                    <a:pt x="356" y="229"/>
                  </a:cubicBezTo>
                  <a:cubicBezTo>
                    <a:pt x="364" y="229"/>
                    <a:pt x="364" y="229"/>
                    <a:pt x="364" y="221"/>
                  </a:cubicBezTo>
                  <a:cubicBezTo>
                    <a:pt x="380" y="206"/>
                    <a:pt x="403" y="198"/>
                    <a:pt x="427" y="198"/>
                  </a:cubicBezTo>
                  <a:cubicBezTo>
                    <a:pt x="451" y="198"/>
                    <a:pt x="451" y="198"/>
                    <a:pt x="459" y="182"/>
                  </a:cubicBezTo>
                  <a:lnTo>
                    <a:pt x="459" y="182"/>
                  </a:lnTo>
                  <a:cubicBezTo>
                    <a:pt x="459" y="174"/>
                    <a:pt x="451" y="166"/>
                    <a:pt x="443" y="158"/>
                  </a:cubicBezTo>
                  <a:cubicBezTo>
                    <a:pt x="435" y="158"/>
                    <a:pt x="427" y="150"/>
                    <a:pt x="411" y="135"/>
                  </a:cubicBezTo>
                  <a:cubicBezTo>
                    <a:pt x="411" y="126"/>
                    <a:pt x="411" y="119"/>
                    <a:pt x="411" y="103"/>
                  </a:cubicBezTo>
                  <a:cubicBezTo>
                    <a:pt x="419" y="87"/>
                    <a:pt x="435" y="71"/>
                    <a:pt x="443" y="71"/>
                  </a:cubicBezTo>
                  <a:cubicBezTo>
                    <a:pt x="443" y="63"/>
                    <a:pt x="451" y="55"/>
                    <a:pt x="459" y="48"/>
                  </a:cubicBezTo>
                  <a:cubicBezTo>
                    <a:pt x="467" y="32"/>
                    <a:pt x="482" y="16"/>
                    <a:pt x="498" y="0"/>
                  </a:cubicBezTo>
                  <a:cubicBezTo>
                    <a:pt x="506" y="0"/>
                    <a:pt x="514" y="0"/>
                    <a:pt x="530" y="0"/>
                  </a:cubicBezTo>
                  <a:cubicBezTo>
                    <a:pt x="554" y="0"/>
                    <a:pt x="585" y="16"/>
                    <a:pt x="593" y="24"/>
                  </a:cubicBezTo>
                  <a:cubicBezTo>
                    <a:pt x="601" y="32"/>
                    <a:pt x="617" y="39"/>
                    <a:pt x="641" y="39"/>
                  </a:cubicBezTo>
                  <a:lnTo>
                    <a:pt x="649" y="39"/>
                  </a:lnTo>
                  <a:cubicBezTo>
                    <a:pt x="656" y="39"/>
                    <a:pt x="656" y="39"/>
                    <a:pt x="664" y="39"/>
                  </a:cubicBezTo>
                  <a:cubicBezTo>
                    <a:pt x="696" y="39"/>
                    <a:pt x="728" y="48"/>
                    <a:pt x="735" y="71"/>
                  </a:cubicBezTo>
                  <a:cubicBezTo>
                    <a:pt x="743" y="87"/>
                    <a:pt x="751" y="87"/>
                    <a:pt x="751" y="87"/>
                  </a:cubicBezTo>
                  <a:cubicBezTo>
                    <a:pt x="759" y="87"/>
                    <a:pt x="759" y="87"/>
                    <a:pt x="759" y="87"/>
                  </a:cubicBezTo>
                  <a:cubicBezTo>
                    <a:pt x="767" y="87"/>
                    <a:pt x="767" y="87"/>
                    <a:pt x="767" y="87"/>
                  </a:cubicBezTo>
                  <a:lnTo>
                    <a:pt x="767" y="87"/>
                  </a:lnTo>
                  <a:cubicBezTo>
                    <a:pt x="783" y="87"/>
                    <a:pt x="822" y="103"/>
                    <a:pt x="878" y="119"/>
                  </a:cubicBezTo>
                  <a:cubicBezTo>
                    <a:pt x="909" y="135"/>
                    <a:pt x="941" y="142"/>
                    <a:pt x="949" y="142"/>
                  </a:cubicBezTo>
                  <a:cubicBezTo>
                    <a:pt x="981" y="158"/>
                    <a:pt x="996" y="190"/>
                    <a:pt x="1004" y="198"/>
                  </a:cubicBezTo>
                  <a:cubicBezTo>
                    <a:pt x="1004" y="213"/>
                    <a:pt x="1012" y="213"/>
                    <a:pt x="1028" y="221"/>
                  </a:cubicBezTo>
                  <a:cubicBezTo>
                    <a:pt x="1028" y="221"/>
                    <a:pt x="1036" y="229"/>
                    <a:pt x="1044" y="229"/>
                  </a:cubicBezTo>
                  <a:lnTo>
                    <a:pt x="1044" y="237"/>
                  </a:lnTo>
                  <a:cubicBezTo>
                    <a:pt x="1044" y="253"/>
                    <a:pt x="1020" y="277"/>
                    <a:pt x="1012" y="293"/>
                  </a:cubicBezTo>
                  <a:cubicBezTo>
                    <a:pt x="1004" y="293"/>
                    <a:pt x="1004" y="293"/>
                    <a:pt x="1004" y="300"/>
                  </a:cubicBezTo>
                  <a:cubicBezTo>
                    <a:pt x="1004" y="308"/>
                    <a:pt x="1020" y="324"/>
                    <a:pt x="1028" y="332"/>
                  </a:cubicBezTo>
                  <a:lnTo>
                    <a:pt x="1028" y="332"/>
                  </a:lnTo>
                  <a:cubicBezTo>
                    <a:pt x="1044" y="340"/>
                    <a:pt x="1075" y="395"/>
                    <a:pt x="1075" y="427"/>
                  </a:cubicBezTo>
                  <a:cubicBezTo>
                    <a:pt x="1075" y="443"/>
                    <a:pt x="1075" y="450"/>
                    <a:pt x="1075" y="459"/>
                  </a:cubicBezTo>
                  <a:cubicBezTo>
                    <a:pt x="1068" y="482"/>
                    <a:pt x="1068" y="490"/>
                    <a:pt x="1083" y="514"/>
                  </a:cubicBezTo>
                  <a:cubicBezTo>
                    <a:pt x="1099" y="546"/>
                    <a:pt x="1091" y="569"/>
                    <a:pt x="1083" y="609"/>
                  </a:cubicBezTo>
                  <a:cubicBezTo>
                    <a:pt x="1075" y="632"/>
                    <a:pt x="1075" y="632"/>
                    <a:pt x="1060" y="640"/>
                  </a:cubicBezTo>
                  <a:cubicBezTo>
                    <a:pt x="1052" y="640"/>
                    <a:pt x="1052" y="640"/>
                    <a:pt x="1044" y="648"/>
                  </a:cubicBezTo>
                  <a:cubicBezTo>
                    <a:pt x="1028" y="656"/>
                    <a:pt x="1020" y="680"/>
                    <a:pt x="1020" y="696"/>
                  </a:cubicBezTo>
                  <a:cubicBezTo>
                    <a:pt x="1020" y="712"/>
                    <a:pt x="1020" y="743"/>
                    <a:pt x="996" y="783"/>
                  </a:cubicBezTo>
                  <a:cubicBezTo>
                    <a:pt x="988" y="806"/>
                    <a:pt x="973" y="814"/>
                    <a:pt x="957" y="814"/>
                  </a:cubicBezTo>
                  <a:cubicBezTo>
                    <a:pt x="949" y="814"/>
                    <a:pt x="941" y="814"/>
                    <a:pt x="933" y="822"/>
                  </a:cubicBezTo>
                  <a:cubicBezTo>
                    <a:pt x="925" y="822"/>
                    <a:pt x="917" y="838"/>
                    <a:pt x="917" y="854"/>
                  </a:cubicBezTo>
                  <a:cubicBezTo>
                    <a:pt x="917" y="885"/>
                    <a:pt x="925" y="917"/>
                    <a:pt x="941" y="933"/>
                  </a:cubicBezTo>
                  <a:cubicBezTo>
                    <a:pt x="957" y="957"/>
                    <a:pt x="988" y="965"/>
                    <a:pt x="1004" y="965"/>
                  </a:cubicBezTo>
                  <a:cubicBezTo>
                    <a:pt x="1012" y="965"/>
                    <a:pt x="1020" y="965"/>
                    <a:pt x="1020" y="957"/>
                  </a:cubicBezTo>
                  <a:cubicBezTo>
                    <a:pt x="1028" y="949"/>
                    <a:pt x="1036" y="941"/>
                    <a:pt x="1044" y="933"/>
                  </a:cubicBezTo>
                  <a:cubicBezTo>
                    <a:pt x="1052" y="925"/>
                    <a:pt x="1060" y="909"/>
                    <a:pt x="1068" y="901"/>
                  </a:cubicBezTo>
                  <a:cubicBezTo>
                    <a:pt x="1068" y="893"/>
                    <a:pt x="1075" y="893"/>
                    <a:pt x="1075" y="885"/>
                  </a:cubicBezTo>
                  <a:cubicBezTo>
                    <a:pt x="1083" y="870"/>
                    <a:pt x="1091" y="862"/>
                    <a:pt x="1091" y="846"/>
                  </a:cubicBezTo>
                  <a:cubicBezTo>
                    <a:pt x="1091" y="822"/>
                    <a:pt x="1091" y="814"/>
                    <a:pt x="1099" y="806"/>
                  </a:cubicBezTo>
                  <a:cubicBezTo>
                    <a:pt x="1099" y="799"/>
                    <a:pt x="1107" y="799"/>
                    <a:pt x="1107" y="806"/>
                  </a:cubicBezTo>
                  <a:cubicBezTo>
                    <a:pt x="1115" y="806"/>
                    <a:pt x="1123" y="799"/>
                    <a:pt x="1123" y="799"/>
                  </a:cubicBezTo>
                  <a:cubicBezTo>
                    <a:pt x="1131" y="767"/>
                    <a:pt x="1194" y="727"/>
                    <a:pt x="1234" y="727"/>
                  </a:cubicBezTo>
                  <a:cubicBezTo>
                    <a:pt x="1273" y="719"/>
                    <a:pt x="1344" y="767"/>
                    <a:pt x="1344" y="799"/>
                  </a:cubicBezTo>
                  <a:cubicBezTo>
                    <a:pt x="1352" y="838"/>
                    <a:pt x="1376" y="901"/>
                    <a:pt x="1392" y="933"/>
                  </a:cubicBezTo>
                  <a:cubicBezTo>
                    <a:pt x="1408" y="965"/>
                    <a:pt x="1431" y="1028"/>
                    <a:pt x="1447" y="1075"/>
                  </a:cubicBezTo>
                  <a:cubicBezTo>
                    <a:pt x="1455" y="1091"/>
                    <a:pt x="1455" y="1099"/>
                    <a:pt x="1455" y="1107"/>
                  </a:cubicBezTo>
                  <a:cubicBezTo>
                    <a:pt x="1471" y="1130"/>
                    <a:pt x="1471" y="1138"/>
                    <a:pt x="1479" y="1146"/>
                  </a:cubicBezTo>
                  <a:cubicBezTo>
                    <a:pt x="1479" y="1154"/>
                    <a:pt x="1486" y="1154"/>
                    <a:pt x="1486" y="1170"/>
                  </a:cubicBezTo>
                  <a:cubicBezTo>
                    <a:pt x="1494" y="1178"/>
                    <a:pt x="1494" y="1178"/>
                    <a:pt x="1494" y="1178"/>
                  </a:cubicBezTo>
                  <a:cubicBezTo>
                    <a:pt x="1494" y="1186"/>
                    <a:pt x="1494" y="1186"/>
                    <a:pt x="1494" y="1186"/>
                  </a:cubicBezTo>
                  <a:lnTo>
                    <a:pt x="1494" y="1186"/>
                  </a:lnTo>
                  <a:cubicBezTo>
                    <a:pt x="1486" y="1249"/>
                    <a:pt x="1479" y="1328"/>
                    <a:pt x="1486" y="1376"/>
                  </a:cubicBezTo>
                  <a:cubicBezTo>
                    <a:pt x="1486" y="1376"/>
                    <a:pt x="1494" y="1383"/>
                    <a:pt x="1486" y="1391"/>
                  </a:cubicBezTo>
                  <a:cubicBezTo>
                    <a:pt x="1486" y="1407"/>
                    <a:pt x="1486" y="1407"/>
                    <a:pt x="1486" y="1407"/>
                  </a:cubicBezTo>
                  <a:cubicBezTo>
                    <a:pt x="1479" y="1391"/>
                    <a:pt x="1479" y="1391"/>
                    <a:pt x="1479" y="1391"/>
                  </a:cubicBezTo>
                  <a:cubicBezTo>
                    <a:pt x="1479" y="1383"/>
                    <a:pt x="1447" y="1383"/>
                    <a:pt x="1423" y="1376"/>
                  </a:cubicBezTo>
                  <a:cubicBezTo>
                    <a:pt x="1415" y="1376"/>
                    <a:pt x="1408" y="1376"/>
                    <a:pt x="1399" y="1376"/>
                  </a:cubicBezTo>
                  <a:lnTo>
                    <a:pt x="1392" y="1376"/>
                  </a:lnTo>
                  <a:cubicBezTo>
                    <a:pt x="1376" y="1376"/>
                    <a:pt x="1376" y="1376"/>
                    <a:pt x="1376" y="1391"/>
                  </a:cubicBezTo>
                  <a:cubicBezTo>
                    <a:pt x="1376" y="1399"/>
                    <a:pt x="1368" y="1407"/>
                    <a:pt x="1368" y="1415"/>
                  </a:cubicBezTo>
                  <a:cubicBezTo>
                    <a:pt x="1360" y="1431"/>
                    <a:pt x="1360" y="1439"/>
                    <a:pt x="1368" y="1455"/>
                  </a:cubicBezTo>
                  <a:cubicBezTo>
                    <a:pt x="1368" y="1463"/>
                    <a:pt x="1368" y="1470"/>
                    <a:pt x="1376" y="1478"/>
                  </a:cubicBezTo>
                  <a:cubicBezTo>
                    <a:pt x="1376" y="1494"/>
                    <a:pt x="1376" y="1502"/>
                    <a:pt x="1376" y="1502"/>
                  </a:cubicBezTo>
                  <a:lnTo>
                    <a:pt x="1376" y="1502"/>
                  </a:lnTo>
                  <a:cubicBezTo>
                    <a:pt x="1376" y="1510"/>
                    <a:pt x="1376" y="1510"/>
                    <a:pt x="1376" y="1510"/>
                  </a:cubicBezTo>
                  <a:cubicBezTo>
                    <a:pt x="1305" y="1573"/>
                    <a:pt x="1297" y="1597"/>
                    <a:pt x="1305" y="1605"/>
                  </a:cubicBezTo>
                  <a:cubicBezTo>
                    <a:pt x="1305" y="1613"/>
                    <a:pt x="1305" y="1629"/>
                    <a:pt x="1313" y="1636"/>
                  </a:cubicBezTo>
                  <a:cubicBezTo>
                    <a:pt x="1313" y="1652"/>
                    <a:pt x="1321" y="1660"/>
                    <a:pt x="1321" y="1676"/>
                  </a:cubicBezTo>
                  <a:cubicBezTo>
                    <a:pt x="1321" y="1684"/>
                    <a:pt x="1321" y="1684"/>
                    <a:pt x="1321" y="1684"/>
                  </a:cubicBezTo>
                  <a:lnTo>
                    <a:pt x="1321" y="1684"/>
                  </a:lnTo>
                  <a:cubicBezTo>
                    <a:pt x="1313" y="1684"/>
                    <a:pt x="1305" y="1700"/>
                    <a:pt x="1297" y="1707"/>
                  </a:cubicBezTo>
                  <a:cubicBezTo>
                    <a:pt x="1289" y="1716"/>
                    <a:pt x="1281" y="1723"/>
                    <a:pt x="1273" y="1731"/>
                  </a:cubicBezTo>
                  <a:cubicBezTo>
                    <a:pt x="1257" y="1739"/>
                    <a:pt x="1249" y="1763"/>
                    <a:pt x="1241" y="1787"/>
                  </a:cubicBezTo>
                  <a:cubicBezTo>
                    <a:pt x="1234" y="1795"/>
                    <a:pt x="1226" y="1802"/>
                    <a:pt x="1218" y="1818"/>
                  </a:cubicBezTo>
                  <a:cubicBezTo>
                    <a:pt x="1218" y="1826"/>
                    <a:pt x="1218" y="1826"/>
                    <a:pt x="1218" y="1834"/>
                  </a:cubicBezTo>
                  <a:cubicBezTo>
                    <a:pt x="1210" y="1834"/>
                    <a:pt x="1210" y="1834"/>
                    <a:pt x="1210" y="1834"/>
                  </a:cubicBezTo>
                  <a:lnTo>
                    <a:pt x="1210" y="1834"/>
                  </a:lnTo>
                  <a:cubicBezTo>
                    <a:pt x="1107" y="1866"/>
                    <a:pt x="846" y="1929"/>
                    <a:pt x="767" y="1929"/>
                  </a:cubicBezTo>
                  <a:cubicBezTo>
                    <a:pt x="759" y="1929"/>
                    <a:pt x="751" y="1929"/>
                    <a:pt x="751" y="1921"/>
                  </a:cubicBezTo>
                  <a:cubicBezTo>
                    <a:pt x="728" y="1897"/>
                    <a:pt x="712" y="1897"/>
                    <a:pt x="712" y="1897"/>
                  </a:cubicBezTo>
                  <a:lnTo>
                    <a:pt x="24" y="1976"/>
                  </a:lnTo>
                  <a:close/>
                  <a:moveTo>
                    <a:pt x="158" y="435"/>
                  </a:moveTo>
                  <a:lnTo>
                    <a:pt x="158" y="435"/>
                  </a:lnTo>
                  <a:cubicBezTo>
                    <a:pt x="158" y="435"/>
                    <a:pt x="158" y="435"/>
                    <a:pt x="158" y="443"/>
                  </a:cubicBezTo>
                  <a:cubicBezTo>
                    <a:pt x="158" y="450"/>
                    <a:pt x="158" y="450"/>
                    <a:pt x="151" y="459"/>
                  </a:cubicBezTo>
                  <a:cubicBezTo>
                    <a:pt x="151" y="466"/>
                    <a:pt x="151" y="474"/>
                    <a:pt x="143" y="490"/>
                  </a:cubicBezTo>
                  <a:cubicBezTo>
                    <a:pt x="135" y="514"/>
                    <a:pt x="135" y="530"/>
                    <a:pt x="119" y="538"/>
                  </a:cubicBezTo>
                  <a:cubicBezTo>
                    <a:pt x="111" y="538"/>
                    <a:pt x="95" y="546"/>
                    <a:pt x="87" y="553"/>
                  </a:cubicBezTo>
                  <a:cubicBezTo>
                    <a:pt x="79" y="561"/>
                    <a:pt x="79" y="569"/>
                    <a:pt x="87" y="577"/>
                  </a:cubicBezTo>
                  <a:cubicBezTo>
                    <a:pt x="87" y="577"/>
                    <a:pt x="95" y="585"/>
                    <a:pt x="95" y="593"/>
                  </a:cubicBezTo>
                  <a:cubicBezTo>
                    <a:pt x="103" y="609"/>
                    <a:pt x="111" y="625"/>
                    <a:pt x="103" y="640"/>
                  </a:cubicBezTo>
                  <a:cubicBezTo>
                    <a:pt x="103" y="648"/>
                    <a:pt x="103" y="672"/>
                    <a:pt x="111" y="688"/>
                  </a:cubicBezTo>
                  <a:cubicBezTo>
                    <a:pt x="111" y="719"/>
                    <a:pt x="119" y="743"/>
                    <a:pt x="103" y="759"/>
                  </a:cubicBezTo>
                  <a:cubicBezTo>
                    <a:pt x="95" y="767"/>
                    <a:pt x="87" y="790"/>
                    <a:pt x="71" y="806"/>
                  </a:cubicBezTo>
                  <a:cubicBezTo>
                    <a:pt x="63" y="814"/>
                    <a:pt x="63" y="822"/>
                    <a:pt x="56" y="830"/>
                  </a:cubicBezTo>
                  <a:cubicBezTo>
                    <a:pt x="48" y="838"/>
                    <a:pt x="48" y="846"/>
                    <a:pt x="40" y="846"/>
                  </a:cubicBezTo>
                  <a:cubicBezTo>
                    <a:pt x="24" y="870"/>
                    <a:pt x="16" y="877"/>
                    <a:pt x="24" y="893"/>
                  </a:cubicBezTo>
                  <a:cubicBezTo>
                    <a:pt x="32" y="893"/>
                    <a:pt x="32" y="893"/>
                    <a:pt x="32" y="893"/>
                  </a:cubicBezTo>
                  <a:cubicBezTo>
                    <a:pt x="48" y="917"/>
                    <a:pt x="63" y="925"/>
                    <a:pt x="63" y="965"/>
                  </a:cubicBezTo>
                  <a:cubicBezTo>
                    <a:pt x="63" y="980"/>
                    <a:pt x="63" y="988"/>
                    <a:pt x="63" y="1004"/>
                  </a:cubicBezTo>
                  <a:cubicBezTo>
                    <a:pt x="63" y="1020"/>
                    <a:pt x="71" y="1036"/>
                    <a:pt x="56" y="1043"/>
                  </a:cubicBezTo>
                  <a:cubicBezTo>
                    <a:pt x="48" y="1059"/>
                    <a:pt x="56" y="1123"/>
                    <a:pt x="71" y="1138"/>
                  </a:cubicBezTo>
                  <a:cubicBezTo>
                    <a:pt x="71" y="1146"/>
                    <a:pt x="79" y="1154"/>
                    <a:pt x="79" y="1162"/>
                  </a:cubicBezTo>
                  <a:cubicBezTo>
                    <a:pt x="95" y="1178"/>
                    <a:pt x="103" y="1194"/>
                    <a:pt x="127" y="1225"/>
                  </a:cubicBezTo>
                  <a:cubicBezTo>
                    <a:pt x="151" y="1273"/>
                    <a:pt x="238" y="1510"/>
                    <a:pt x="190" y="1652"/>
                  </a:cubicBezTo>
                  <a:cubicBezTo>
                    <a:pt x="151" y="1747"/>
                    <a:pt x="143" y="1795"/>
                    <a:pt x="135" y="1818"/>
                  </a:cubicBezTo>
                  <a:cubicBezTo>
                    <a:pt x="135" y="1834"/>
                    <a:pt x="135" y="1842"/>
                    <a:pt x="127" y="1850"/>
                  </a:cubicBezTo>
                  <a:cubicBezTo>
                    <a:pt x="127" y="1850"/>
                    <a:pt x="127" y="1858"/>
                    <a:pt x="127" y="1866"/>
                  </a:cubicBezTo>
                  <a:cubicBezTo>
                    <a:pt x="111" y="1889"/>
                    <a:pt x="79" y="1945"/>
                    <a:pt x="48" y="1969"/>
                  </a:cubicBezTo>
                  <a:lnTo>
                    <a:pt x="48" y="1969"/>
                  </a:lnTo>
                  <a:cubicBezTo>
                    <a:pt x="712" y="1889"/>
                    <a:pt x="712" y="1889"/>
                    <a:pt x="712" y="1889"/>
                  </a:cubicBezTo>
                  <a:lnTo>
                    <a:pt x="712" y="1889"/>
                  </a:lnTo>
                  <a:cubicBezTo>
                    <a:pt x="720" y="1889"/>
                    <a:pt x="735" y="1897"/>
                    <a:pt x="751" y="1921"/>
                  </a:cubicBezTo>
                  <a:cubicBezTo>
                    <a:pt x="751" y="1921"/>
                    <a:pt x="759" y="1921"/>
                    <a:pt x="767" y="1921"/>
                  </a:cubicBezTo>
                  <a:cubicBezTo>
                    <a:pt x="846" y="1921"/>
                    <a:pt x="1099" y="1858"/>
                    <a:pt x="1210" y="1826"/>
                  </a:cubicBezTo>
                  <a:cubicBezTo>
                    <a:pt x="1210" y="1826"/>
                    <a:pt x="1210" y="1818"/>
                    <a:pt x="1210" y="1810"/>
                  </a:cubicBezTo>
                  <a:cubicBezTo>
                    <a:pt x="1218" y="1802"/>
                    <a:pt x="1226" y="1795"/>
                    <a:pt x="1234" y="1779"/>
                  </a:cubicBezTo>
                  <a:cubicBezTo>
                    <a:pt x="1241" y="1755"/>
                    <a:pt x="1257" y="1731"/>
                    <a:pt x="1273" y="1723"/>
                  </a:cubicBezTo>
                  <a:cubicBezTo>
                    <a:pt x="1273" y="1723"/>
                    <a:pt x="1281" y="1716"/>
                    <a:pt x="1289" y="1707"/>
                  </a:cubicBezTo>
                  <a:cubicBezTo>
                    <a:pt x="1297" y="1692"/>
                    <a:pt x="1305" y="1684"/>
                    <a:pt x="1313" y="1676"/>
                  </a:cubicBezTo>
                  <a:cubicBezTo>
                    <a:pt x="1313" y="1660"/>
                    <a:pt x="1305" y="1652"/>
                    <a:pt x="1305" y="1636"/>
                  </a:cubicBezTo>
                  <a:cubicBezTo>
                    <a:pt x="1297" y="1629"/>
                    <a:pt x="1297" y="1613"/>
                    <a:pt x="1297" y="1613"/>
                  </a:cubicBezTo>
                  <a:cubicBezTo>
                    <a:pt x="1289" y="1597"/>
                    <a:pt x="1297" y="1581"/>
                    <a:pt x="1368" y="1502"/>
                  </a:cubicBezTo>
                  <a:cubicBezTo>
                    <a:pt x="1368" y="1502"/>
                    <a:pt x="1368" y="1494"/>
                    <a:pt x="1368" y="1486"/>
                  </a:cubicBezTo>
                  <a:cubicBezTo>
                    <a:pt x="1360" y="1470"/>
                    <a:pt x="1360" y="1463"/>
                    <a:pt x="1360" y="1455"/>
                  </a:cubicBezTo>
                  <a:cubicBezTo>
                    <a:pt x="1352" y="1439"/>
                    <a:pt x="1352" y="1431"/>
                    <a:pt x="1360" y="1415"/>
                  </a:cubicBezTo>
                  <a:cubicBezTo>
                    <a:pt x="1368" y="1407"/>
                    <a:pt x="1368" y="1399"/>
                    <a:pt x="1368" y="1391"/>
                  </a:cubicBezTo>
                  <a:cubicBezTo>
                    <a:pt x="1368" y="1376"/>
                    <a:pt x="1368" y="1368"/>
                    <a:pt x="1392" y="1368"/>
                  </a:cubicBezTo>
                  <a:lnTo>
                    <a:pt x="1399" y="1368"/>
                  </a:lnTo>
                  <a:cubicBezTo>
                    <a:pt x="1408" y="1368"/>
                    <a:pt x="1415" y="1368"/>
                    <a:pt x="1423" y="1368"/>
                  </a:cubicBezTo>
                  <a:cubicBezTo>
                    <a:pt x="1455" y="1376"/>
                    <a:pt x="1471" y="1376"/>
                    <a:pt x="1479" y="1383"/>
                  </a:cubicBezTo>
                  <a:lnTo>
                    <a:pt x="1479" y="1383"/>
                  </a:lnTo>
                  <a:lnTo>
                    <a:pt x="1479" y="1383"/>
                  </a:lnTo>
                  <a:cubicBezTo>
                    <a:pt x="1479" y="1376"/>
                    <a:pt x="1479" y="1376"/>
                    <a:pt x="1479" y="1376"/>
                  </a:cubicBezTo>
                  <a:cubicBezTo>
                    <a:pt x="1471" y="1336"/>
                    <a:pt x="1479" y="1257"/>
                    <a:pt x="1486" y="1194"/>
                  </a:cubicBezTo>
                  <a:lnTo>
                    <a:pt x="1486" y="1186"/>
                  </a:lnTo>
                  <a:cubicBezTo>
                    <a:pt x="1486" y="1170"/>
                    <a:pt x="1486" y="1170"/>
                    <a:pt x="1486" y="1170"/>
                  </a:cubicBezTo>
                  <a:cubicBezTo>
                    <a:pt x="1479" y="1162"/>
                    <a:pt x="1471" y="1154"/>
                    <a:pt x="1471" y="1146"/>
                  </a:cubicBezTo>
                  <a:cubicBezTo>
                    <a:pt x="1463" y="1146"/>
                    <a:pt x="1463" y="1138"/>
                    <a:pt x="1455" y="1107"/>
                  </a:cubicBezTo>
                  <a:cubicBezTo>
                    <a:pt x="1447" y="1099"/>
                    <a:pt x="1447" y="1091"/>
                    <a:pt x="1439" y="1075"/>
                  </a:cubicBezTo>
                  <a:cubicBezTo>
                    <a:pt x="1423" y="1028"/>
                    <a:pt x="1399" y="965"/>
                    <a:pt x="1392" y="941"/>
                  </a:cubicBezTo>
                  <a:cubicBezTo>
                    <a:pt x="1368" y="901"/>
                    <a:pt x="1344" y="838"/>
                    <a:pt x="1344" y="806"/>
                  </a:cubicBezTo>
                  <a:cubicBezTo>
                    <a:pt x="1336" y="775"/>
                    <a:pt x="1265" y="727"/>
                    <a:pt x="1234" y="735"/>
                  </a:cubicBezTo>
                  <a:cubicBezTo>
                    <a:pt x="1202" y="735"/>
                    <a:pt x="1139" y="775"/>
                    <a:pt x="1131" y="799"/>
                  </a:cubicBezTo>
                  <a:cubicBezTo>
                    <a:pt x="1131" y="799"/>
                    <a:pt x="1123" y="814"/>
                    <a:pt x="1115" y="814"/>
                  </a:cubicBezTo>
                  <a:cubicBezTo>
                    <a:pt x="1107" y="814"/>
                    <a:pt x="1107" y="814"/>
                    <a:pt x="1107" y="806"/>
                  </a:cubicBezTo>
                  <a:lnTo>
                    <a:pt x="1107" y="806"/>
                  </a:lnTo>
                  <a:cubicBezTo>
                    <a:pt x="1099" y="814"/>
                    <a:pt x="1099" y="838"/>
                    <a:pt x="1099" y="846"/>
                  </a:cubicBezTo>
                  <a:cubicBezTo>
                    <a:pt x="1099" y="862"/>
                    <a:pt x="1091" y="877"/>
                    <a:pt x="1083" y="885"/>
                  </a:cubicBezTo>
                  <a:cubicBezTo>
                    <a:pt x="1075" y="893"/>
                    <a:pt x="1075" y="901"/>
                    <a:pt x="1075" y="901"/>
                  </a:cubicBezTo>
                  <a:cubicBezTo>
                    <a:pt x="1068" y="917"/>
                    <a:pt x="1052" y="925"/>
                    <a:pt x="1044" y="933"/>
                  </a:cubicBezTo>
                  <a:cubicBezTo>
                    <a:pt x="1036" y="949"/>
                    <a:pt x="1028" y="957"/>
                    <a:pt x="1028" y="965"/>
                  </a:cubicBezTo>
                  <a:cubicBezTo>
                    <a:pt x="1020" y="972"/>
                    <a:pt x="1012" y="972"/>
                    <a:pt x="1004" y="972"/>
                  </a:cubicBezTo>
                  <a:cubicBezTo>
                    <a:pt x="981" y="972"/>
                    <a:pt x="957" y="965"/>
                    <a:pt x="933" y="941"/>
                  </a:cubicBezTo>
                  <a:cubicBezTo>
                    <a:pt x="917" y="925"/>
                    <a:pt x="909" y="885"/>
                    <a:pt x="909" y="854"/>
                  </a:cubicBezTo>
                  <a:cubicBezTo>
                    <a:pt x="909" y="838"/>
                    <a:pt x="917" y="822"/>
                    <a:pt x="933" y="814"/>
                  </a:cubicBezTo>
                  <a:cubicBezTo>
                    <a:pt x="941" y="806"/>
                    <a:pt x="949" y="806"/>
                    <a:pt x="957" y="806"/>
                  </a:cubicBezTo>
                  <a:cubicBezTo>
                    <a:pt x="973" y="806"/>
                    <a:pt x="981" y="806"/>
                    <a:pt x="996" y="783"/>
                  </a:cubicBezTo>
                  <a:cubicBezTo>
                    <a:pt x="1012" y="735"/>
                    <a:pt x="1012" y="712"/>
                    <a:pt x="1012" y="696"/>
                  </a:cubicBezTo>
                  <a:cubicBezTo>
                    <a:pt x="1012" y="680"/>
                    <a:pt x="1020" y="648"/>
                    <a:pt x="1044" y="640"/>
                  </a:cubicBezTo>
                  <a:cubicBezTo>
                    <a:pt x="1052" y="632"/>
                    <a:pt x="1052" y="632"/>
                    <a:pt x="1060" y="632"/>
                  </a:cubicBezTo>
                  <a:cubicBezTo>
                    <a:pt x="1068" y="632"/>
                    <a:pt x="1075" y="625"/>
                    <a:pt x="1075" y="601"/>
                  </a:cubicBezTo>
                  <a:cubicBezTo>
                    <a:pt x="1083" y="569"/>
                    <a:pt x="1091" y="553"/>
                    <a:pt x="1075" y="522"/>
                  </a:cubicBezTo>
                  <a:cubicBezTo>
                    <a:pt x="1060" y="498"/>
                    <a:pt x="1068" y="474"/>
                    <a:pt x="1068" y="459"/>
                  </a:cubicBezTo>
                  <a:cubicBezTo>
                    <a:pt x="1068" y="450"/>
                    <a:pt x="1068" y="443"/>
                    <a:pt x="1068" y="427"/>
                  </a:cubicBezTo>
                  <a:cubicBezTo>
                    <a:pt x="1068" y="395"/>
                    <a:pt x="1036" y="348"/>
                    <a:pt x="1028" y="340"/>
                  </a:cubicBezTo>
                  <a:lnTo>
                    <a:pt x="1028" y="340"/>
                  </a:lnTo>
                  <a:cubicBezTo>
                    <a:pt x="1012" y="324"/>
                    <a:pt x="996" y="308"/>
                    <a:pt x="996" y="300"/>
                  </a:cubicBezTo>
                  <a:cubicBezTo>
                    <a:pt x="996" y="293"/>
                    <a:pt x="996" y="285"/>
                    <a:pt x="1004" y="285"/>
                  </a:cubicBezTo>
                  <a:cubicBezTo>
                    <a:pt x="1020" y="269"/>
                    <a:pt x="1036" y="253"/>
                    <a:pt x="1036" y="237"/>
                  </a:cubicBezTo>
                  <a:lnTo>
                    <a:pt x="1036" y="237"/>
                  </a:lnTo>
                  <a:cubicBezTo>
                    <a:pt x="1028" y="229"/>
                    <a:pt x="1028" y="229"/>
                    <a:pt x="1020" y="229"/>
                  </a:cubicBezTo>
                  <a:cubicBezTo>
                    <a:pt x="1012" y="221"/>
                    <a:pt x="996" y="213"/>
                    <a:pt x="996" y="206"/>
                  </a:cubicBezTo>
                  <a:cubicBezTo>
                    <a:pt x="988" y="190"/>
                    <a:pt x="981" y="158"/>
                    <a:pt x="949" y="150"/>
                  </a:cubicBezTo>
                  <a:cubicBezTo>
                    <a:pt x="933" y="150"/>
                    <a:pt x="909" y="142"/>
                    <a:pt x="878" y="126"/>
                  </a:cubicBezTo>
                  <a:cubicBezTo>
                    <a:pt x="830" y="119"/>
                    <a:pt x="783" y="95"/>
                    <a:pt x="767" y="95"/>
                  </a:cubicBezTo>
                  <a:cubicBezTo>
                    <a:pt x="767" y="95"/>
                    <a:pt x="767" y="95"/>
                    <a:pt x="759" y="95"/>
                  </a:cubicBezTo>
                  <a:cubicBezTo>
                    <a:pt x="759" y="95"/>
                    <a:pt x="759" y="95"/>
                    <a:pt x="751" y="95"/>
                  </a:cubicBezTo>
                  <a:cubicBezTo>
                    <a:pt x="743" y="95"/>
                    <a:pt x="735" y="95"/>
                    <a:pt x="728" y="71"/>
                  </a:cubicBezTo>
                  <a:cubicBezTo>
                    <a:pt x="720" y="55"/>
                    <a:pt x="688" y="48"/>
                    <a:pt x="664" y="48"/>
                  </a:cubicBezTo>
                  <a:cubicBezTo>
                    <a:pt x="656" y="48"/>
                    <a:pt x="656" y="48"/>
                    <a:pt x="649" y="48"/>
                  </a:cubicBezTo>
                  <a:lnTo>
                    <a:pt x="641" y="48"/>
                  </a:lnTo>
                  <a:cubicBezTo>
                    <a:pt x="617" y="48"/>
                    <a:pt x="601" y="39"/>
                    <a:pt x="585" y="32"/>
                  </a:cubicBezTo>
                  <a:cubicBezTo>
                    <a:pt x="577" y="16"/>
                    <a:pt x="554" y="8"/>
                    <a:pt x="530" y="8"/>
                  </a:cubicBezTo>
                  <a:cubicBezTo>
                    <a:pt x="522" y="8"/>
                    <a:pt x="514" y="8"/>
                    <a:pt x="506" y="8"/>
                  </a:cubicBezTo>
                  <a:cubicBezTo>
                    <a:pt x="491" y="16"/>
                    <a:pt x="475" y="39"/>
                    <a:pt x="467" y="55"/>
                  </a:cubicBezTo>
                  <a:cubicBezTo>
                    <a:pt x="459" y="63"/>
                    <a:pt x="451" y="71"/>
                    <a:pt x="443" y="71"/>
                  </a:cubicBezTo>
                  <a:cubicBezTo>
                    <a:pt x="435" y="79"/>
                    <a:pt x="419" y="95"/>
                    <a:pt x="419" y="111"/>
                  </a:cubicBezTo>
                  <a:cubicBezTo>
                    <a:pt x="419" y="119"/>
                    <a:pt x="419" y="126"/>
                    <a:pt x="419" y="135"/>
                  </a:cubicBezTo>
                  <a:cubicBezTo>
                    <a:pt x="427" y="142"/>
                    <a:pt x="435" y="150"/>
                    <a:pt x="443" y="158"/>
                  </a:cubicBezTo>
                  <a:cubicBezTo>
                    <a:pt x="459" y="158"/>
                    <a:pt x="467" y="166"/>
                    <a:pt x="459" y="182"/>
                  </a:cubicBezTo>
                  <a:lnTo>
                    <a:pt x="459" y="182"/>
                  </a:lnTo>
                  <a:cubicBezTo>
                    <a:pt x="459" y="206"/>
                    <a:pt x="459" y="206"/>
                    <a:pt x="427" y="206"/>
                  </a:cubicBezTo>
                  <a:cubicBezTo>
                    <a:pt x="403" y="206"/>
                    <a:pt x="380" y="213"/>
                    <a:pt x="372" y="229"/>
                  </a:cubicBezTo>
                  <a:cubicBezTo>
                    <a:pt x="372" y="237"/>
                    <a:pt x="364" y="237"/>
                    <a:pt x="356" y="237"/>
                  </a:cubicBezTo>
                  <a:cubicBezTo>
                    <a:pt x="356" y="237"/>
                    <a:pt x="348" y="237"/>
                    <a:pt x="348" y="269"/>
                  </a:cubicBezTo>
                  <a:cubicBezTo>
                    <a:pt x="340" y="293"/>
                    <a:pt x="348" y="324"/>
                    <a:pt x="348" y="348"/>
                  </a:cubicBezTo>
                  <a:cubicBezTo>
                    <a:pt x="356" y="364"/>
                    <a:pt x="356" y="379"/>
                    <a:pt x="356" y="395"/>
                  </a:cubicBezTo>
                  <a:cubicBezTo>
                    <a:pt x="356" y="411"/>
                    <a:pt x="356" y="459"/>
                    <a:pt x="340" y="474"/>
                  </a:cubicBezTo>
                  <a:lnTo>
                    <a:pt x="332" y="474"/>
                  </a:lnTo>
                  <a:cubicBezTo>
                    <a:pt x="316" y="466"/>
                    <a:pt x="316" y="450"/>
                    <a:pt x="316" y="435"/>
                  </a:cubicBezTo>
                  <a:cubicBezTo>
                    <a:pt x="316" y="419"/>
                    <a:pt x="316" y="411"/>
                    <a:pt x="316" y="411"/>
                  </a:cubicBezTo>
                  <a:cubicBezTo>
                    <a:pt x="309" y="411"/>
                    <a:pt x="309" y="411"/>
                    <a:pt x="309" y="411"/>
                  </a:cubicBezTo>
                  <a:cubicBezTo>
                    <a:pt x="309" y="411"/>
                    <a:pt x="309" y="427"/>
                    <a:pt x="309" y="435"/>
                  </a:cubicBezTo>
                  <a:cubicBezTo>
                    <a:pt x="309" y="443"/>
                    <a:pt x="309" y="443"/>
                    <a:pt x="309" y="443"/>
                  </a:cubicBezTo>
                  <a:lnTo>
                    <a:pt x="309" y="450"/>
                  </a:lnTo>
                  <a:cubicBezTo>
                    <a:pt x="316" y="474"/>
                    <a:pt x="316" y="482"/>
                    <a:pt x="316" y="490"/>
                  </a:cubicBezTo>
                  <a:cubicBezTo>
                    <a:pt x="309" y="490"/>
                    <a:pt x="309" y="490"/>
                    <a:pt x="309" y="490"/>
                  </a:cubicBezTo>
                  <a:lnTo>
                    <a:pt x="301" y="482"/>
                  </a:lnTo>
                  <a:cubicBezTo>
                    <a:pt x="277" y="450"/>
                    <a:pt x="285" y="427"/>
                    <a:pt x="285" y="395"/>
                  </a:cubicBezTo>
                  <a:cubicBezTo>
                    <a:pt x="285" y="364"/>
                    <a:pt x="285" y="316"/>
                    <a:pt x="285" y="308"/>
                  </a:cubicBezTo>
                  <a:lnTo>
                    <a:pt x="277" y="308"/>
                  </a:lnTo>
                  <a:cubicBezTo>
                    <a:pt x="269" y="308"/>
                    <a:pt x="269" y="308"/>
                    <a:pt x="269" y="316"/>
                  </a:cubicBezTo>
                  <a:cubicBezTo>
                    <a:pt x="261" y="332"/>
                    <a:pt x="245" y="379"/>
                    <a:pt x="229" y="403"/>
                  </a:cubicBezTo>
                  <a:cubicBezTo>
                    <a:pt x="222" y="403"/>
                    <a:pt x="222" y="411"/>
                    <a:pt x="222" y="419"/>
                  </a:cubicBezTo>
                  <a:cubicBezTo>
                    <a:pt x="222" y="435"/>
                    <a:pt x="222" y="443"/>
                    <a:pt x="206" y="443"/>
                  </a:cubicBezTo>
                  <a:cubicBezTo>
                    <a:pt x="198" y="443"/>
                    <a:pt x="198" y="443"/>
                    <a:pt x="190" y="443"/>
                  </a:cubicBezTo>
                  <a:cubicBezTo>
                    <a:pt x="182" y="443"/>
                    <a:pt x="182" y="443"/>
                    <a:pt x="182" y="443"/>
                  </a:cubicBezTo>
                  <a:cubicBezTo>
                    <a:pt x="174" y="435"/>
                    <a:pt x="166" y="435"/>
                    <a:pt x="158" y="435"/>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2" name="Freeform 641"/>
            <p:cNvSpPr>
              <a:spLocks noChangeArrowheads="1"/>
            </p:cNvSpPr>
            <p:nvPr/>
          </p:nvSpPr>
          <p:spPr bwMode="auto">
            <a:xfrm>
              <a:off x="13322334" y="3985886"/>
              <a:ext cx="1189805" cy="586784"/>
            </a:xfrm>
            <a:custGeom>
              <a:avLst/>
              <a:gdLst>
                <a:gd name="T0" fmla="*/ 24 w 2263"/>
                <a:gd name="T1" fmla="*/ 522 h 1116"/>
                <a:gd name="T2" fmla="*/ 190 w 2263"/>
                <a:gd name="T3" fmla="*/ 633 h 1116"/>
                <a:gd name="T4" fmla="*/ 578 w 2263"/>
                <a:gd name="T5" fmla="*/ 720 h 1116"/>
                <a:gd name="T6" fmla="*/ 775 w 2263"/>
                <a:gd name="T7" fmla="*/ 743 h 1116"/>
                <a:gd name="T8" fmla="*/ 878 w 2263"/>
                <a:gd name="T9" fmla="*/ 901 h 1116"/>
                <a:gd name="T10" fmla="*/ 933 w 2263"/>
                <a:gd name="T11" fmla="*/ 1028 h 1116"/>
                <a:gd name="T12" fmla="*/ 973 w 2263"/>
                <a:gd name="T13" fmla="*/ 1115 h 1116"/>
                <a:gd name="T14" fmla="*/ 1044 w 2263"/>
                <a:gd name="T15" fmla="*/ 988 h 1116"/>
                <a:gd name="T16" fmla="*/ 1139 w 2263"/>
                <a:gd name="T17" fmla="*/ 775 h 1116"/>
                <a:gd name="T18" fmla="*/ 1218 w 2263"/>
                <a:gd name="T19" fmla="*/ 751 h 1116"/>
                <a:gd name="T20" fmla="*/ 1281 w 2263"/>
                <a:gd name="T21" fmla="*/ 767 h 1116"/>
                <a:gd name="T22" fmla="*/ 1265 w 2263"/>
                <a:gd name="T23" fmla="*/ 830 h 1116"/>
                <a:gd name="T24" fmla="*/ 1352 w 2263"/>
                <a:gd name="T25" fmla="*/ 743 h 1116"/>
                <a:gd name="T26" fmla="*/ 1526 w 2263"/>
                <a:gd name="T27" fmla="*/ 641 h 1116"/>
                <a:gd name="T28" fmla="*/ 1629 w 2263"/>
                <a:gd name="T29" fmla="*/ 570 h 1116"/>
                <a:gd name="T30" fmla="*/ 1740 w 2263"/>
                <a:gd name="T31" fmla="*/ 585 h 1116"/>
                <a:gd name="T32" fmla="*/ 1866 w 2263"/>
                <a:gd name="T33" fmla="*/ 648 h 1116"/>
                <a:gd name="T34" fmla="*/ 1937 w 2263"/>
                <a:gd name="T35" fmla="*/ 577 h 1116"/>
                <a:gd name="T36" fmla="*/ 2072 w 2263"/>
                <a:gd name="T37" fmla="*/ 585 h 1116"/>
                <a:gd name="T38" fmla="*/ 2159 w 2263"/>
                <a:gd name="T39" fmla="*/ 577 h 1116"/>
                <a:gd name="T40" fmla="*/ 2254 w 2263"/>
                <a:gd name="T41" fmla="*/ 554 h 1116"/>
                <a:gd name="T42" fmla="*/ 2198 w 2263"/>
                <a:gd name="T43" fmla="*/ 522 h 1116"/>
                <a:gd name="T44" fmla="*/ 2127 w 2263"/>
                <a:gd name="T45" fmla="*/ 522 h 1116"/>
                <a:gd name="T46" fmla="*/ 2024 w 2263"/>
                <a:gd name="T47" fmla="*/ 435 h 1116"/>
                <a:gd name="T48" fmla="*/ 1929 w 2263"/>
                <a:gd name="T49" fmla="*/ 372 h 1116"/>
                <a:gd name="T50" fmla="*/ 1795 w 2263"/>
                <a:gd name="T51" fmla="*/ 364 h 1116"/>
                <a:gd name="T52" fmla="*/ 1724 w 2263"/>
                <a:gd name="T53" fmla="*/ 230 h 1116"/>
                <a:gd name="T54" fmla="*/ 1503 w 2263"/>
                <a:gd name="T55" fmla="*/ 301 h 1116"/>
                <a:gd name="T56" fmla="*/ 1218 w 2263"/>
                <a:gd name="T57" fmla="*/ 443 h 1116"/>
                <a:gd name="T58" fmla="*/ 1099 w 2263"/>
                <a:gd name="T59" fmla="*/ 411 h 1116"/>
                <a:gd name="T60" fmla="*/ 933 w 2263"/>
                <a:gd name="T61" fmla="*/ 380 h 1116"/>
                <a:gd name="T62" fmla="*/ 728 w 2263"/>
                <a:gd name="T63" fmla="*/ 269 h 1116"/>
                <a:gd name="T64" fmla="*/ 625 w 2263"/>
                <a:gd name="T65" fmla="*/ 340 h 1116"/>
                <a:gd name="T66" fmla="*/ 696 w 2263"/>
                <a:gd name="T67" fmla="*/ 143 h 1116"/>
                <a:gd name="T68" fmla="*/ 791 w 2263"/>
                <a:gd name="T69" fmla="*/ 56 h 1116"/>
                <a:gd name="T70" fmla="*/ 672 w 2263"/>
                <a:gd name="T71" fmla="*/ 32 h 1116"/>
                <a:gd name="T72" fmla="*/ 546 w 2263"/>
                <a:gd name="T73" fmla="*/ 174 h 1116"/>
                <a:gd name="T74" fmla="*/ 514 w 2263"/>
                <a:gd name="T75" fmla="*/ 158 h 1116"/>
                <a:gd name="T76" fmla="*/ 435 w 2263"/>
                <a:gd name="T77" fmla="*/ 261 h 1116"/>
                <a:gd name="T78" fmla="*/ 269 w 2263"/>
                <a:gd name="T79" fmla="*/ 348 h 1116"/>
                <a:gd name="T80" fmla="*/ 72 w 2263"/>
                <a:gd name="T81" fmla="*/ 459 h 1116"/>
                <a:gd name="T82" fmla="*/ 24 w 2263"/>
                <a:gd name="T83" fmla="*/ 52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3" h="1116">
                  <a:moveTo>
                    <a:pt x="24" y="522"/>
                  </a:moveTo>
                  <a:lnTo>
                    <a:pt x="24" y="522"/>
                  </a:lnTo>
                  <a:cubicBezTo>
                    <a:pt x="56" y="538"/>
                    <a:pt x="80" y="577"/>
                    <a:pt x="88" y="593"/>
                  </a:cubicBezTo>
                  <a:cubicBezTo>
                    <a:pt x="103" y="617"/>
                    <a:pt x="119" y="633"/>
                    <a:pt x="190" y="633"/>
                  </a:cubicBezTo>
                  <a:cubicBezTo>
                    <a:pt x="261" y="633"/>
                    <a:pt x="459" y="656"/>
                    <a:pt x="491" y="688"/>
                  </a:cubicBezTo>
                  <a:cubicBezTo>
                    <a:pt x="530" y="720"/>
                    <a:pt x="522" y="736"/>
                    <a:pt x="578" y="720"/>
                  </a:cubicBezTo>
                  <a:cubicBezTo>
                    <a:pt x="633" y="704"/>
                    <a:pt x="649" y="680"/>
                    <a:pt x="672" y="704"/>
                  </a:cubicBezTo>
                  <a:cubicBezTo>
                    <a:pt x="696" y="736"/>
                    <a:pt x="775" y="704"/>
                    <a:pt x="775" y="743"/>
                  </a:cubicBezTo>
                  <a:cubicBezTo>
                    <a:pt x="783" y="783"/>
                    <a:pt x="783" y="807"/>
                    <a:pt x="807" y="807"/>
                  </a:cubicBezTo>
                  <a:cubicBezTo>
                    <a:pt x="823" y="814"/>
                    <a:pt x="878" y="823"/>
                    <a:pt x="878" y="901"/>
                  </a:cubicBezTo>
                  <a:cubicBezTo>
                    <a:pt x="878" y="981"/>
                    <a:pt x="846" y="988"/>
                    <a:pt x="878" y="996"/>
                  </a:cubicBezTo>
                  <a:cubicBezTo>
                    <a:pt x="910" y="1004"/>
                    <a:pt x="933" y="996"/>
                    <a:pt x="933" y="1028"/>
                  </a:cubicBezTo>
                  <a:cubicBezTo>
                    <a:pt x="933" y="1060"/>
                    <a:pt x="933" y="1099"/>
                    <a:pt x="965" y="1115"/>
                  </a:cubicBezTo>
                  <a:cubicBezTo>
                    <a:pt x="973" y="1115"/>
                    <a:pt x="973" y="1115"/>
                    <a:pt x="973" y="1115"/>
                  </a:cubicBezTo>
                  <a:cubicBezTo>
                    <a:pt x="981" y="1099"/>
                    <a:pt x="981" y="1083"/>
                    <a:pt x="997" y="1067"/>
                  </a:cubicBezTo>
                  <a:cubicBezTo>
                    <a:pt x="1020" y="1028"/>
                    <a:pt x="1044" y="1004"/>
                    <a:pt x="1044" y="988"/>
                  </a:cubicBezTo>
                  <a:cubicBezTo>
                    <a:pt x="1044" y="965"/>
                    <a:pt x="1115" y="830"/>
                    <a:pt x="1115" y="799"/>
                  </a:cubicBezTo>
                  <a:cubicBezTo>
                    <a:pt x="1115" y="775"/>
                    <a:pt x="1131" y="751"/>
                    <a:pt x="1139" y="775"/>
                  </a:cubicBezTo>
                  <a:cubicBezTo>
                    <a:pt x="1147" y="791"/>
                    <a:pt x="1139" y="823"/>
                    <a:pt x="1163" y="807"/>
                  </a:cubicBezTo>
                  <a:cubicBezTo>
                    <a:pt x="1194" y="791"/>
                    <a:pt x="1194" y="767"/>
                    <a:pt x="1218" y="751"/>
                  </a:cubicBezTo>
                  <a:cubicBezTo>
                    <a:pt x="1242" y="727"/>
                    <a:pt x="1250" y="704"/>
                    <a:pt x="1265" y="720"/>
                  </a:cubicBezTo>
                  <a:cubicBezTo>
                    <a:pt x="1281" y="736"/>
                    <a:pt x="1305" y="743"/>
                    <a:pt x="1281" y="767"/>
                  </a:cubicBezTo>
                  <a:cubicBezTo>
                    <a:pt x="1258" y="783"/>
                    <a:pt x="1234" y="799"/>
                    <a:pt x="1242" y="814"/>
                  </a:cubicBezTo>
                  <a:cubicBezTo>
                    <a:pt x="1242" y="830"/>
                    <a:pt x="1250" y="854"/>
                    <a:pt x="1265" y="830"/>
                  </a:cubicBezTo>
                  <a:cubicBezTo>
                    <a:pt x="1273" y="807"/>
                    <a:pt x="1281" y="791"/>
                    <a:pt x="1297" y="783"/>
                  </a:cubicBezTo>
                  <a:cubicBezTo>
                    <a:pt x="1321" y="767"/>
                    <a:pt x="1352" y="759"/>
                    <a:pt x="1352" y="743"/>
                  </a:cubicBezTo>
                  <a:cubicBezTo>
                    <a:pt x="1352" y="720"/>
                    <a:pt x="1368" y="664"/>
                    <a:pt x="1416" y="664"/>
                  </a:cubicBezTo>
                  <a:cubicBezTo>
                    <a:pt x="1471" y="656"/>
                    <a:pt x="1487" y="648"/>
                    <a:pt x="1526" y="641"/>
                  </a:cubicBezTo>
                  <a:cubicBezTo>
                    <a:pt x="1566" y="641"/>
                    <a:pt x="1582" y="641"/>
                    <a:pt x="1589" y="617"/>
                  </a:cubicBezTo>
                  <a:cubicBezTo>
                    <a:pt x="1589" y="585"/>
                    <a:pt x="1605" y="570"/>
                    <a:pt x="1629" y="570"/>
                  </a:cubicBezTo>
                  <a:cubicBezTo>
                    <a:pt x="1653" y="570"/>
                    <a:pt x="1637" y="577"/>
                    <a:pt x="1669" y="577"/>
                  </a:cubicBezTo>
                  <a:cubicBezTo>
                    <a:pt x="1700" y="577"/>
                    <a:pt x="1708" y="577"/>
                    <a:pt x="1740" y="585"/>
                  </a:cubicBezTo>
                  <a:cubicBezTo>
                    <a:pt x="1771" y="593"/>
                    <a:pt x="1771" y="585"/>
                    <a:pt x="1803" y="617"/>
                  </a:cubicBezTo>
                  <a:cubicBezTo>
                    <a:pt x="1842" y="641"/>
                    <a:pt x="1835" y="664"/>
                    <a:pt x="1866" y="648"/>
                  </a:cubicBezTo>
                  <a:cubicBezTo>
                    <a:pt x="1890" y="633"/>
                    <a:pt x="1874" y="617"/>
                    <a:pt x="1890" y="601"/>
                  </a:cubicBezTo>
                  <a:cubicBezTo>
                    <a:pt x="1898" y="577"/>
                    <a:pt x="1914" y="570"/>
                    <a:pt x="1937" y="577"/>
                  </a:cubicBezTo>
                  <a:cubicBezTo>
                    <a:pt x="1945" y="585"/>
                    <a:pt x="1985" y="585"/>
                    <a:pt x="2016" y="585"/>
                  </a:cubicBezTo>
                  <a:cubicBezTo>
                    <a:pt x="2040" y="585"/>
                    <a:pt x="2064" y="577"/>
                    <a:pt x="2072" y="585"/>
                  </a:cubicBezTo>
                  <a:cubicBezTo>
                    <a:pt x="2088" y="585"/>
                    <a:pt x="2135" y="577"/>
                    <a:pt x="2135" y="577"/>
                  </a:cubicBezTo>
                  <a:cubicBezTo>
                    <a:pt x="2143" y="577"/>
                    <a:pt x="2135" y="577"/>
                    <a:pt x="2159" y="577"/>
                  </a:cubicBezTo>
                  <a:cubicBezTo>
                    <a:pt x="2182" y="577"/>
                    <a:pt x="2182" y="577"/>
                    <a:pt x="2214" y="585"/>
                  </a:cubicBezTo>
                  <a:cubicBezTo>
                    <a:pt x="2254" y="585"/>
                    <a:pt x="2254" y="577"/>
                    <a:pt x="2254" y="554"/>
                  </a:cubicBezTo>
                  <a:cubicBezTo>
                    <a:pt x="2262" y="538"/>
                    <a:pt x="2254" y="506"/>
                    <a:pt x="2238" y="506"/>
                  </a:cubicBezTo>
                  <a:cubicBezTo>
                    <a:pt x="2222" y="498"/>
                    <a:pt x="2214" y="506"/>
                    <a:pt x="2198" y="522"/>
                  </a:cubicBezTo>
                  <a:cubicBezTo>
                    <a:pt x="2182" y="538"/>
                    <a:pt x="2175" y="561"/>
                    <a:pt x="2159" y="546"/>
                  </a:cubicBezTo>
                  <a:cubicBezTo>
                    <a:pt x="2135" y="538"/>
                    <a:pt x="2135" y="522"/>
                    <a:pt x="2127" y="522"/>
                  </a:cubicBezTo>
                  <a:cubicBezTo>
                    <a:pt x="2111" y="522"/>
                    <a:pt x="2080" y="498"/>
                    <a:pt x="2064" y="483"/>
                  </a:cubicBezTo>
                  <a:cubicBezTo>
                    <a:pt x="2040" y="467"/>
                    <a:pt x="2032" y="459"/>
                    <a:pt x="2024" y="435"/>
                  </a:cubicBezTo>
                  <a:cubicBezTo>
                    <a:pt x="2024" y="411"/>
                    <a:pt x="2024" y="364"/>
                    <a:pt x="2001" y="364"/>
                  </a:cubicBezTo>
                  <a:cubicBezTo>
                    <a:pt x="1977" y="364"/>
                    <a:pt x="1945" y="364"/>
                    <a:pt x="1929" y="372"/>
                  </a:cubicBezTo>
                  <a:cubicBezTo>
                    <a:pt x="1914" y="380"/>
                    <a:pt x="1866" y="372"/>
                    <a:pt x="1851" y="372"/>
                  </a:cubicBezTo>
                  <a:cubicBezTo>
                    <a:pt x="1842" y="364"/>
                    <a:pt x="1835" y="364"/>
                    <a:pt x="1795" y="364"/>
                  </a:cubicBezTo>
                  <a:cubicBezTo>
                    <a:pt x="1756" y="372"/>
                    <a:pt x="1740" y="348"/>
                    <a:pt x="1740" y="293"/>
                  </a:cubicBezTo>
                  <a:cubicBezTo>
                    <a:pt x="1740" y="237"/>
                    <a:pt x="1756" y="230"/>
                    <a:pt x="1724" y="230"/>
                  </a:cubicBezTo>
                  <a:cubicBezTo>
                    <a:pt x="1700" y="237"/>
                    <a:pt x="1661" y="253"/>
                    <a:pt x="1637" y="269"/>
                  </a:cubicBezTo>
                  <a:cubicBezTo>
                    <a:pt x="1613" y="285"/>
                    <a:pt x="1574" y="309"/>
                    <a:pt x="1503" y="301"/>
                  </a:cubicBezTo>
                  <a:cubicBezTo>
                    <a:pt x="1431" y="293"/>
                    <a:pt x="1321" y="348"/>
                    <a:pt x="1289" y="388"/>
                  </a:cubicBezTo>
                  <a:cubicBezTo>
                    <a:pt x="1265" y="427"/>
                    <a:pt x="1250" y="443"/>
                    <a:pt x="1218" y="443"/>
                  </a:cubicBezTo>
                  <a:cubicBezTo>
                    <a:pt x="1194" y="443"/>
                    <a:pt x="1139" y="451"/>
                    <a:pt x="1131" y="435"/>
                  </a:cubicBezTo>
                  <a:cubicBezTo>
                    <a:pt x="1131" y="411"/>
                    <a:pt x="1123" y="403"/>
                    <a:pt x="1099" y="411"/>
                  </a:cubicBezTo>
                  <a:cubicBezTo>
                    <a:pt x="1076" y="427"/>
                    <a:pt x="1036" y="459"/>
                    <a:pt x="1020" y="451"/>
                  </a:cubicBezTo>
                  <a:cubicBezTo>
                    <a:pt x="997" y="435"/>
                    <a:pt x="957" y="427"/>
                    <a:pt x="933" y="380"/>
                  </a:cubicBezTo>
                  <a:cubicBezTo>
                    <a:pt x="918" y="340"/>
                    <a:pt x="854" y="309"/>
                    <a:pt x="831" y="293"/>
                  </a:cubicBezTo>
                  <a:cubicBezTo>
                    <a:pt x="815" y="269"/>
                    <a:pt x="752" y="261"/>
                    <a:pt x="728" y="269"/>
                  </a:cubicBezTo>
                  <a:cubicBezTo>
                    <a:pt x="704" y="277"/>
                    <a:pt x="665" y="285"/>
                    <a:pt x="649" y="309"/>
                  </a:cubicBezTo>
                  <a:cubicBezTo>
                    <a:pt x="633" y="324"/>
                    <a:pt x="625" y="372"/>
                    <a:pt x="625" y="340"/>
                  </a:cubicBezTo>
                  <a:cubicBezTo>
                    <a:pt x="617" y="309"/>
                    <a:pt x="601" y="285"/>
                    <a:pt x="625" y="253"/>
                  </a:cubicBezTo>
                  <a:cubicBezTo>
                    <a:pt x="649" y="222"/>
                    <a:pt x="665" y="174"/>
                    <a:pt x="696" y="143"/>
                  </a:cubicBezTo>
                  <a:cubicBezTo>
                    <a:pt x="728" y="111"/>
                    <a:pt x="744" y="79"/>
                    <a:pt x="759" y="71"/>
                  </a:cubicBezTo>
                  <a:cubicBezTo>
                    <a:pt x="767" y="56"/>
                    <a:pt x="752" y="56"/>
                    <a:pt x="791" y="56"/>
                  </a:cubicBezTo>
                  <a:cubicBezTo>
                    <a:pt x="831" y="56"/>
                    <a:pt x="831" y="32"/>
                    <a:pt x="815" y="16"/>
                  </a:cubicBezTo>
                  <a:cubicBezTo>
                    <a:pt x="799" y="8"/>
                    <a:pt x="704" y="0"/>
                    <a:pt x="672" y="32"/>
                  </a:cubicBezTo>
                  <a:cubicBezTo>
                    <a:pt x="633" y="56"/>
                    <a:pt x="586" y="87"/>
                    <a:pt x="570" y="119"/>
                  </a:cubicBezTo>
                  <a:cubicBezTo>
                    <a:pt x="554" y="150"/>
                    <a:pt x="554" y="166"/>
                    <a:pt x="546" y="174"/>
                  </a:cubicBezTo>
                  <a:cubicBezTo>
                    <a:pt x="538" y="190"/>
                    <a:pt x="538" y="182"/>
                    <a:pt x="530" y="166"/>
                  </a:cubicBezTo>
                  <a:cubicBezTo>
                    <a:pt x="522" y="150"/>
                    <a:pt x="522" y="143"/>
                    <a:pt x="514" y="158"/>
                  </a:cubicBezTo>
                  <a:cubicBezTo>
                    <a:pt x="506" y="174"/>
                    <a:pt x="483" y="198"/>
                    <a:pt x="459" y="222"/>
                  </a:cubicBezTo>
                  <a:cubicBezTo>
                    <a:pt x="443" y="245"/>
                    <a:pt x="475" y="245"/>
                    <a:pt x="435" y="261"/>
                  </a:cubicBezTo>
                  <a:cubicBezTo>
                    <a:pt x="388" y="285"/>
                    <a:pt x="356" y="301"/>
                    <a:pt x="325" y="324"/>
                  </a:cubicBezTo>
                  <a:cubicBezTo>
                    <a:pt x="293" y="348"/>
                    <a:pt x="293" y="356"/>
                    <a:pt x="269" y="348"/>
                  </a:cubicBezTo>
                  <a:cubicBezTo>
                    <a:pt x="246" y="348"/>
                    <a:pt x="222" y="348"/>
                    <a:pt x="198" y="364"/>
                  </a:cubicBezTo>
                  <a:cubicBezTo>
                    <a:pt x="175" y="372"/>
                    <a:pt x="103" y="419"/>
                    <a:pt x="72" y="459"/>
                  </a:cubicBezTo>
                  <a:cubicBezTo>
                    <a:pt x="48" y="490"/>
                    <a:pt x="32" y="498"/>
                    <a:pt x="0" y="498"/>
                  </a:cubicBezTo>
                  <a:cubicBezTo>
                    <a:pt x="8" y="506"/>
                    <a:pt x="16" y="514"/>
                    <a:pt x="24" y="52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3" name="Freeform 642"/>
            <p:cNvSpPr>
              <a:spLocks noChangeArrowheads="1"/>
            </p:cNvSpPr>
            <p:nvPr/>
          </p:nvSpPr>
          <p:spPr bwMode="auto">
            <a:xfrm>
              <a:off x="13320015" y="3990525"/>
              <a:ext cx="1194442" cy="586784"/>
            </a:xfrm>
            <a:custGeom>
              <a:avLst/>
              <a:gdLst>
                <a:gd name="T0" fmla="*/ 940 w 2270"/>
                <a:gd name="T1" fmla="*/ 1020 h 1116"/>
                <a:gd name="T2" fmla="*/ 814 w 2270"/>
                <a:gd name="T3" fmla="*/ 806 h 1116"/>
                <a:gd name="T4" fmla="*/ 664 w 2270"/>
                <a:gd name="T5" fmla="*/ 688 h 1116"/>
                <a:gd name="T6" fmla="*/ 197 w 2270"/>
                <a:gd name="T7" fmla="*/ 633 h 1116"/>
                <a:gd name="T8" fmla="*/ 0 w 2270"/>
                <a:gd name="T9" fmla="*/ 482 h 1116"/>
                <a:gd name="T10" fmla="*/ 284 w 2270"/>
                <a:gd name="T11" fmla="*/ 340 h 1116"/>
                <a:gd name="T12" fmla="*/ 466 w 2270"/>
                <a:gd name="T13" fmla="*/ 214 h 1116"/>
                <a:gd name="T14" fmla="*/ 545 w 2270"/>
                <a:gd name="T15" fmla="*/ 174 h 1116"/>
                <a:gd name="T16" fmla="*/ 766 w 2270"/>
                <a:gd name="T17" fmla="*/ 0 h 1116"/>
                <a:gd name="T18" fmla="*/ 751 w 2270"/>
                <a:gd name="T19" fmla="*/ 79 h 1116"/>
                <a:gd name="T20" fmla="*/ 632 w 2270"/>
                <a:gd name="T21" fmla="*/ 340 h 1116"/>
                <a:gd name="T22" fmla="*/ 838 w 2270"/>
                <a:gd name="T23" fmla="*/ 285 h 1116"/>
                <a:gd name="T24" fmla="*/ 1083 w 2270"/>
                <a:gd name="T25" fmla="*/ 419 h 1116"/>
                <a:gd name="T26" fmla="*/ 1296 w 2270"/>
                <a:gd name="T27" fmla="*/ 372 h 1116"/>
                <a:gd name="T28" fmla="*/ 1644 w 2270"/>
                <a:gd name="T29" fmla="*/ 253 h 1116"/>
                <a:gd name="T30" fmla="*/ 1763 w 2270"/>
                <a:gd name="T31" fmla="*/ 348 h 1116"/>
                <a:gd name="T32" fmla="*/ 1936 w 2270"/>
                <a:gd name="T33" fmla="*/ 364 h 1116"/>
                <a:gd name="T34" fmla="*/ 2071 w 2270"/>
                <a:gd name="T35" fmla="*/ 467 h 1116"/>
                <a:gd name="T36" fmla="*/ 2189 w 2270"/>
                <a:gd name="T37" fmla="*/ 522 h 1116"/>
                <a:gd name="T38" fmla="*/ 2261 w 2270"/>
                <a:gd name="T39" fmla="*/ 553 h 1116"/>
                <a:gd name="T40" fmla="*/ 2142 w 2270"/>
                <a:gd name="T41" fmla="*/ 577 h 1116"/>
                <a:gd name="T42" fmla="*/ 1992 w 2270"/>
                <a:gd name="T43" fmla="*/ 577 h 1116"/>
                <a:gd name="T44" fmla="*/ 1810 w 2270"/>
                <a:gd name="T45" fmla="*/ 609 h 1116"/>
                <a:gd name="T46" fmla="*/ 1660 w 2270"/>
                <a:gd name="T47" fmla="*/ 569 h 1116"/>
                <a:gd name="T48" fmla="*/ 1486 w 2270"/>
                <a:gd name="T49" fmla="*/ 648 h 1116"/>
                <a:gd name="T50" fmla="*/ 1272 w 2270"/>
                <a:gd name="T51" fmla="*/ 822 h 1116"/>
                <a:gd name="T52" fmla="*/ 1272 w 2270"/>
                <a:gd name="T53" fmla="*/ 719 h 1116"/>
                <a:gd name="T54" fmla="*/ 1170 w 2270"/>
                <a:gd name="T55" fmla="*/ 799 h 1116"/>
                <a:gd name="T56" fmla="*/ 1090 w 2270"/>
                <a:gd name="T57" fmla="*/ 901 h 1116"/>
                <a:gd name="T58" fmla="*/ 664 w 2270"/>
                <a:gd name="T59" fmla="*/ 680 h 1116"/>
                <a:gd name="T60" fmla="*/ 814 w 2270"/>
                <a:gd name="T61" fmla="*/ 799 h 1116"/>
                <a:gd name="T62" fmla="*/ 909 w 2270"/>
                <a:gd name="T63" fmla="*/ 988 h 1116"/>
                <a:gd name="T64" fmla="*/ 1019 w 2270"/>
                <a:gd name="T65" fmla="*/ 1028 h 1116"/>
                <a:gd name="T66" fmla="*/ 1154 w 2270"/>
                <a:gd name="T67" fmla="*/ 783 h 1116"/>
                <a:gd name="T68" fmla="*/ 1265 w 2270"/>
                <a:gd name="T69" fmla="*/ 704 h 1116"/>
                <a:gd name="T70" fmla="*/ 1249 w 2270"/>
                <a:gd name="T71" fmla="*/ 806 h 1116"/>
                <a:gd name="T72" fmla="*/ 1359 w 2270"/>
                <a:gd name="T73" fmla="*/ 735 h 1116"/>
                <a:gd name="T74" fmla="*/ 1636 w 2270"/>
                <a:gd name="T75" fmla="*/ 562 h 1116"/>
                <a:gd name="T76" fmla="*/ 1747 w 2270"/>
                <a:gd name="T77" fmla="*/ 577 h 1116"/>
                <a:gd name="T78" fmla="*/ 1889 w 2270"/>
                <a:gd name="T79" fmla="*/ 609 h 1116"/>
                <a:gd name="T80" fmla="*/ 2079 w 2270"/>
                <a:gd name="T81" fmla="*/ 569 h 1116"/>
                <a:gd name="T82" fmla="*/ 2229 w 2270"/>
                <a:gd name="T83" fmla="*/ 569 h 1116"/>
                <a:gd name="T84" fmla="*/ 2205 w 2270"/>
                <a:gd name="T85" fmla="*/ 514 h 1116"/>
                <a:gd name="T86" fmla="*/ 2079 w 2270"/>
                <a:gd name="T87" fmla="*/ 490 h 1116"/>
                <a:gd name="T88" fmla="*/ 1992 w 2270"/>
                <a:gd name="T89" fmla="*/ 356 h 1116"/>
                <a:gd name="T90" fmla="*/ 1763 w 2270"/>
                <a:gd name="T91" fmla="*/ 348 h 1116"/>
                <a:gd name="T92" fmla="*/ 1644 w 2270"/>
                <a:gd name="T93" fmla="*/ 261 h 1116"/>
                <a:gd name="T94" fmla="*/ 1225 w 2270"/>
                <a:gd name="T95" fmla="*/ 443 h 1116"/>
                <a:gd name="T96" fmla="*/ 1083 w 2270"/>
                <a:gd name="T97" fmla="*/ 419 h 1116"/>
                <a:gd name="T98" fmla="*/ 838 w 2270"/>
                <a:gd name="T99" fmla="*/ 285 h 1116"/>
                <a:gd name="T100" fmla="*/ 632 w 2270"/>
                <a:gd name="T101" fmla="*/ 348 h 1116"/>
                <a:gd name="T102" fmla="*/ 751 w 2270"/>
                <a:gd name="T103" fmla="*/ 79 h 1116"/>
                <a:gd name="T104" fmla="*/ 766 w 2270"/>
                <a:gd name="T105" fmla="*/ 8 h 1116"/>
                <a:gd name="T106" fmla="*/ 545 w 2270"/>
                <a:gd name="T107" fmla="*/ 182 h 1116"/>
                <a:gd name="T108" fmla="*/ 474 w 2270"/>
                <a:gd name="T109" fmla="*/ 214 h 1116"/>
                <a:gd name="T110" fmla="*/ 284 w 2270"/>
                <a:gd name="T111" fmla="*/ 348 h 1116"/>
                <a:gd name="T112" fmla="*/ 31 w 2270"/>
                <a:gd name="T113" fmla="*/ 506 h 1116"/>
                <a:gd name="T114" fmla="*/ 513 w 2270"/>
                <a:gd name="T115" fmla="*/ 69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1116">
                  <a:moveTo>
                    <a:pt x="988" y="1115"/>
                  </a:moveTo>
                  <a:lnTo>
                    <a:pt x="988" y="1115"/>
                  </a:lnTo>
                  <a:cubicBezTo>
                    <a:pt x="980" y="1115"/>
                    <a:pt x="980" y="1115"/>
                    <a:pt x="980" y="1115"/>
                  </a:cubicBezTo>
                  <a:lnTo>
                    <a:pt x="972" y="1107"/>
                  </a:lnTo>
                  <a:cubicBezTo>
                    <a:pt x="940" y="1091"/>
                    <a:pt x="940" y="1059"/>
                    <a:pt x="940" y="1028"/>
                  </a:cubicBezTo>
                  <a:lnTo>
                    <a:pt x="940" y="1020"/>
                  </a:lnTo>
                  <a:cubicBezTo>
                    <a:pt x="940" y="1004"/>
                    <a:pt x="932" y="1004"/>
                    <a:pt x="909" y="996"/>
                  </a:cubicBezTo>
                  <a:cubicBezTo>
                    <a:pt x="901" y="996"/>
                    <a:pt x="893" y="996"/>
                    <a:pt x="885" y="996"/>
                  </a:cubicBezTo>
                  <a:cubicBezTo>
                    <a:pt x="877" y="988"/>
                    <a:pt x="869" y="988"/>
                    <a:pt x="869" y="988"/>
                  </a:cubicBezTo>
                  <a:cubicBezTo>
                    <a:pt x="861" y="980"/>
                    <a:pt x="869" y="973"/>
                    <a:pt x="869" y="965"/>
                  </a:cubicBezTo>
                  <a:cubicBezTo>
                    <a:pt x="877" y="957"/>
                    <a:pt x="885" y="933"/>
                    <a:pt x="885" y="893"/>
                  </a:cubicBezTo>
                  <a:cubicBezTo>
                    <a:pt x="885" y="815"/>
                    <a:pt x="838" y="806"/>
                    <a:pt x="814" y="806"/>
                  </a:cubicBezTo>
                  <a:lnTo>
                    <a:pt x="814" y="806"/>
                  </a:lnTo>
                  <a:cubicBezTo>
                    <a:pt x="790" y="799"/>
                    <a:pt x="790" y="783"/>
                    <a:pt x="782" y="743"/>
                  </a:cubicBezTo>
                  <a:cubicBezTo>
                    <a:pt x="782" y="735"/>
                    <a:pt x="782" y="735"/>
                    <a:pt x="782" y="735"/>
                  </a:cubicBezTo>
                  <a:cubicBezTo>
                    <a:pt x="782" y="719"/>
                    <a:pt x="759" y="712"/>
                    <a:pt x="727" y="712"/>
                  </a:cubicBezTo>
                  <a:cubicBezTo>
                    <a:pt x="711" y="712"/>
                    <a:pt x="687" y="712"/>
                    <a:pt x="679" y="704"/>
                  </a:cubicBezTo>
                  <a:cubicBezTo>
                    <a:pt x="672" y="696"/>
                    <a:pt x="664" y="688"/>
                    <a:pt x="664" y="688"/>
                  </a:cubicBezTo>
                  <a:cubicBezTo>
                    <a:pt x="656" y="688"/>
                    <a:pt x="648" y="696"/>
                    <a:pt x="632" y="696"/>
                  </a:cubicBezTo>
                  <a:cubicBezTo>
                    <a:pt x="624" y="704"/>
                    <a:pt x="608" y="712"/>
                    <a:pt x="585" y="712"/>
                  </a:cubicBezTo>
                  <a:cubicBezTo>
                    <a:pt x="569" y="719"/>
                    <a:pt x="561" y="719"/>
                    <a:pt x="553" y="719"/>
                  </a:cubicBezTo>
                  <a:cubicBezTo>
                    <a:pt x="529" y="719"/>
                    <a:pt x="521" y="712"/>
                    <a:pt x="513" y="696"/>
                  </a:cubicBezTo>
                  <a:cubicBezTo>
                    <a:pt x="506" y="696"/>
                    <a:pt x="506" y="688"/>
                    <a:pt x="498" y="680"/>
                  </a:cubicBezTo>
                  <a:cubicBezTo>
                    <a:pt x="466" y="648"/>
                    <a:pt x="268" y="633"/>
                    <a:pt x="197" y="633"/>
                  </a:cubicBezTo>
                  <a:cubicBezTo>
                    <a:pt x="126" y="633"/>
                    <a:pt x="110" y="609"/>
                    <a:pt x="95" y="593"/>
                  </a:cubicBezTo>
                  <a:lnTo>
                    <a:pt x="95" y="593"/>
                  </a:lnTo>
                  <a:cubicBezTo>
                    <a:pt x="95" y="585"/>
                    <a:pt x="87" y="577"/>
                    <a:pt x="87" y="577"/>
                  </a:cubicBezTo>
                  <a:cubicBezTo>
                    <a:pt x="71" y="553"/>
                    <a:pt x="55" y="530"/>
                    <a:pt x="31" y="514"/>
                  </a:cubicBezTo>
                  <a:cubicBezTo>
                    <a:pt x="23" y="506"/>
                    <a:pt x="15" y="498"/>
                    <a:pt x="7" y="490"/>
                  </a:cubicBezTo>
                  <a:cubicBezTo>
                    <a:pt x="0" y="482"/>
                    <a:pt x="0" y="482"/>
                    <a:pt x="0" y="482"/>
                  </a:cubicBezTo>
                  <a:cubicBezTo>
                    <a:pt x="7" y="482"/>
                    <a:pt x="7" y="482"/>
                    <a:pt x="7" y="482"/>
                  </a:cubicBezTo>
                  <a:cubicBezTo>
                    <a:pt x="39" y="482"/>
                    <a:pt x="55" y="482"/>
                    <a:pt x="79" y="443"/>
                  </a:cubicBezTo>
                  <a:cubicBezTo>
                    <a:pt x="102" y="411"/>
                    <a:pt x="182" y="364"/>
                    <a:pt x="205" y="348"/>
                  </a:cubicBezTo>
                  <a:cubicBezTo>
                    <a:pt x="221" y="340"/>
                    <a:pt x="237" y="340"/>
                    <a:pt x="260" y="340"/>
                  </a:cubicBezTo>
                  <a:cubicBezTo>
                    <a:pt x="268" y="340"/>
                    <a:pt x="268" y="340"/>
                    <a:pt x="276" y="340"/>
                  </a:cubicBezTo>
                  <a:lnTo>
                    <a:pt x="284" y="340"/>
                  </a:lnTo>
                  <a:cubicBezTo>
                    <a:pt x="300" y="340"/>
                    <a:pt x="300" y="340"/>
                    <a:pt x="316" y="324"/>
                  </a:cubicBezTo>
                  <a:cubicBezTo>
                    <a:pt x="316" y="324"/>
                    <a:pt x="324" y="324"/>
                    <a:pt x="324" y="316"/>
                  </a:cubicBezTo>
                  <a:cubicBezTo>
                    <a:pt x="355" y="293"/>
                    <a:pt x="387" y="277"/>
                    <a:pt x="419" y="261"/>
                  </a:cubicBezTo>
                  <a:cubicBezTo>
                    <a:pt x="426" y="261"/>
                    <a:pt x="435" y="253"/>
                    <a:pt x="435" y="253"/>
                  </a:cubicBezTo>
                  <a:cubicBezTo>
                    <a:pt x="458" y="237"/>
                    <a:pt x="458" y="237"/>
                    <a:pt x="458" y="229"/>
                  </a:cubicBezTo>
                  <a:cubicBezTo>
                    <a:pt x="458" y="229"/>
                    <a:pt x="458" y="222"/>
                    <a:pt x="466" y="214"/>
                  </a:cubicBezTo>
                  <a:cubicBezTo>
                    <a:pt x="474" y="198"/>
                    <a:pt x="490" y="182"/>
                    <a:pt x="498" y="174"/>
                  </a:cubicBezTo>
                  <a:cubicBezTo>
                    <a:pt x="506" y="158"/>
                    <a:pt x="513" y="150"/>
                    <a:pt x="521" y="142"/>
                  </a:cubicBezTo>
                  <a:lnTo>
                    <a:pt x="529" y="135"/>
                  </a:lnTo>
                  <a:cubicBezTo>
                    <a:pt x="537" y="135"/>
                    <a:pt x="537" y="142"/>
                    <a:pt x="537" y="150"/>
                  </a:cubicBezTo>
                  <a:cubicBezTo>
                    <a:pt x="537" y="150"/>
                    <a:pt x="537" y="158"/>
                    <a:pt x="545" y="158"/>
                  </a:cubicBezTo>
                  <a:cubicBezTo>
                    <a:pt x="545" y="166"/>
                    <a:pt x="545" y="166"/>
                    <a:pt x="545" y="174"/>
                  </a:cubicBezTo>
                  <a:lnTo>
                    <a:pt x="553" y="166"/>
                  </a:lnTo>
                  <a:cubicBezTo>
                    <a:pt x="553" y="166"/>
                    <a:pt x="553" y="158"/>
                    <a:pt x="553" y="150"/>
                  </a:cubicBezTo>
                  <a:cubicBezTo>
                    <a:pt x="561" y="142"/>
                    <a:pt x="561" y="127"/>
                    <a:pt x="577" y="103"/>
                  </a:cubicBezTo>
                  <a:cubicBezTo>
                    <a:pt x="593" y="79"/>
                    <a:pt x="632" y="48"/>
                    <a:pt x="664" y="24"/>
                  </a:cubicBezTo>
                  <a:cubicBezTo>
                    <a:pt x="679" y="16"/>
                    <a:pt x="679" y="16"/>
                    <a:pt x="679" y="16"/>
                  </a:cubicBezTo>
                  <a:cubicBezTo>
                    <a:pt x="695" y="8"/>
                    <a:pt x="727" y="0"/>
                    <a:pt x="766" y="0"/>
                  </a:cubicBezTo>
                  <a:cubicBezTo>
                    <a:pt x="790" y="0"/>
                    <a:pt x="814" y="0"/>
                    <a:pt x="822" y="8"/>
                  </a:cubicBezTo>
                  <a:cubicBezTo>
                    <a:pt x="830" y="16"/>
                    <a:pt x="838" y="24"/>
                    <a:pt x="838" y="32"/>
                  </a:cubicBezTo>
                  <a:cubicBezTo>
                    <a:pt x="838" y="40"/>
                    <a:pt x="830" y="48"/>
                    <a:pt x="798" y="48"/>
                  </a:cubicBezTo>
                  <a:cubicBezTo>
                    <a:pt x="774" y="56"/>
                    <a:pt x="774" y="56"/>
                    <a:pt x="774" y="56"/>
                  </a:cubicBezTo>
                  <a:cubicBezTo>
                    <a:pt x="766" y="56"/>
                    <a:pt x="766" y="63"/>
                    <a:pt x="766" y="63"/>
                  </a:cubicBezTo>
                  <a:cubicBezTo>
                    <a:pt x="759" y="63"/>
                    <a:pt x="759" y="71"/>
                    <a:pt x="751" y="79"/>
                  </a:cubicBezTo>
                  <a:cubicBezTo>
                    <a:pt x="743" y="95"/>
                    <a:pt x="727" y="119"/>
                    <a:pt x="703" y="142"/>
                  </a:cubicBezTo>
                  <a:cubicBezTo>
                    <a:pt x="687" y="158"/>
                    <a:pt x="672" y="182"/>
                    <a:pt x="664" y="206"/>
                  </a:cubicBezTo>
                  <a:cubicBezTo>
                    <a:pt x="656" y="222"/>
                    <a:pt x="648" y="237"/>
                    <a:pt x="632" y="253"/>
                  </a:cubicBezTo>
                  <a:cubicBezTo>
                    <a:pt x="616" y="269"/>
                    <a:pt x="624" y="285"/>
                    <a:pt x="624" y="309"/>
                  </a:cubicBezTo>
                  <a:cubicBezTo>
                    <a:pt x="632" y="316"/>
                    <a:pt x="632" y="324"/>
                    <a:pt x="632" y="332"/>
                  </a:cubicBezTo>
                  <a:cubicBezTo>
                    <a:pt x="632" y="332"/>
                    <a:pt x="632" y="332"/>
                    <a:pt x="632" y="340"/>
                  </a:cubicBezTo>
                  <a:cubicBezTo>
                    <a:pt x="632" y="332"/>
                    <a:pt x="640" y="332"/>
                    <a:pt x="640" y="324"/>
                  </a:cubicBezTo>
                  <a:cubicBezTo>
                    <a:pt x="640" y="316"/>
                    <a:pt x="648" y="301"/>
                    <a:pt x="648" y="293"/>
                  </a:cubicBezTo>
                  <a:cubicBezTo>
                    <a:pt x="664" y="277"/>
                    <a:pt x="687" y="269"/>
                    <a:pt x="711" y="269"/>
                  </a:cubicBezTo>
                  <a:cubicBezTo>
                    <a:pt x="719" y="261"/>
                    <a:pt x="727" y="261"/>
                    <a:pt x="735" y="261"/>
                  </a:cubicBezTo>
                  <a:cubicBezTo>
                    <a:pt x="743" y="261"/>
                    <a:pt x="751" y="253"/>
                    <a:pt x="759" y="253"/>
                  </a:cubicBezTo>
                  <a:cubicBezTo>
                    <a:pt x="790" y="253"/>
                    <a:pt x="822" y="261"/>
                    <a:pt x="838" y="285"/>
                  </a:cubicBezTo>
                  <a:cubicBezTo>
                    <a:pt x="846" y="285"/>
                    <a:pt x="861" y="293"/>
                    <a:pt x="869" y="301"/>
                  </a:cubicBezTo>
                  <a:cubicBezTo>
                    <a:pt x="901" y="324"/>
                    <a:pt x="932" y="340"/>
                    <a:pt x="948" y="372"/>
                  </a:cubicBezTo>
                  <a:cubicBezTo>
                    <a:pt x="964" y="403"/>
                    <a:pt x="996" y="419"/>
                    <a:pt x="1019" y="427"/>
                  </a:cubicBezTo>
                  <a:cubicBezTo>
                    <a:pt x="1019" y="435"/>
                    <a:pt x="1019" y="435"/>
                    <a:pt x="1027" y="435"/>
                  </a:cubicBezTo>
                  <a:cubicBezTo>
                    <a:pt x="1027" y="435"/>
                    <a:pt x="1027" y="435"/>
                    <a:pt x="1035" y="435"/>
                  </a:cubicBezTo>
                  <a:cubicBezTo>
                    <a:pt x="1043" y="435"/>
                    <a:pt x="1067" y="427"/>
                    <a:pt x="1083" y="419"/>
                  </a:cubicBezTo>
                  <a:cubicBezTo>
                    <a:pt x="1090" y="411"/>
                    <a:pt x="1099" y="403"/>
                    <a:pt x="1106" y="403"/>
                  </a:cubicBezTo>
                  <a:cubicBezTo>
                    <a:pt x="1130" y="395"/>
                    <a:pt x="1138" y="403"/>
                    <a:pt x="1146" y="427"/>
                  </a:cubicBezTo>
                  <a:cubicBezTo>
                    <a:pt x="1146" y="435"/>
                    <a:pt x="1154" y="435"/>
                    <a:pt x="1178" y="435"/>
                  </a:cubicBezTo>
                  <a:cubicBezTo>
                    <a:pt x="1185" y="435"/>
                    <a:pt x="1193" y="435"/>
                    <a:pt x="1201" y="435"/>
                  </a:cubicBezTo>
                  <a:cubicBezTo>
                    <a:pt x="1209" y="435"/>
                    <a:pt x="1217" y="435"/>
                    <a:pt x="1225" y="435"/>
                  </a:cubicBezTo>
                  <a:cubicBezTo>
                    <a:pt x="1257" y="435"/>
                    <a:pt x="1265" y="419"/>
                    <a:pt x="1296" y="372"/>
                  </a:cubicBezTo>
                  <a:cubicBezTo>
                    <a:pt x="1320" y="340"/>
                    <a:pt x="1423" y="293"/>
                    <a:pt x="1494" y="293"/>
                  </a:cubicBezTo>
                  <a:cubicBezTo>
                    <a:pt x="1502" y="293"/>
                    <a:pt x="1510" y="293"/>
                    <a:pt x="1510" y="293"/>
                  </a:cubicBezTo>
                  <a:cubicBezTo>
                    <a:pt x="1518" y="293"/>
                    <a:pt x="1525" y="293"/>
                    <a:pt x="1541" y="293"/>
                  </a:cubicBezTo>
                  <a:cubicBezTo>
                    <a:pt x="1581" y="293"/>
                    <a:pt x="1612" y="277"/>
                    <a:pt x="1628" y="261"/>
                  </a:cubicBezTo>
                  <a:cubicBezTo>
                    <a:pt x="1636" y="261"/>
                    <a:pt x="1636" y="261"/>
                    <a:pt x="1644" y="261"/>
                  </a:cubicBezTo>
                  <a:cubicBezTo>
                    <a:pt x="1644" y="253"/>
                    <a:pt x="1644" y="253"/>
                    <a:pt x="1644" y="253"/>
                  </a:cubicBezTo>
                  <a:cubicBezTo>
                    <a:pt x="1676" y="237"/>
                    <a:pt x="1707" y="222"/>
                    <a:pt x="1731" y="222"/>
                  </a:cubicBezTo>
                  <a:cubicBezTo>
                    <a:pt x="1739" y="222"/>
                    <a:pt x="1739" y="222"/>
                    <a:pt x="1739" y="222"/>
                  </a:cubicBezTo>
                  <a:cubicBezTo>
                    <a:pt x="1747" y="222"/>
                    <a:pt x="1747" y="222"/>
                    <a:pt x="1755" y="222"/>
                  </a:cubicBezTo>
                  <a:cubicBezTo>
                    <a:pt x="1755" y="229"/>
                    <a:pt x="1755" y="237"/>
                    <a:pt x="1755" y="253"/>
                  </a:cubicBezTo>
                  <a:cubicBezTo>
                    <a:pt x="1755" y="261"/>
                    <a:pt x="1755" y="269"/>
                    <a:pt x="1755" y="285"/>
                  </a:cubicBezTo>
                  <a:cubicBezTo>
                    <a:pt x="1755" y="316"/>
                    <a:pt x="1755" y="340"/>
                    <a:pt x="1763" y="348"/>
                  </a:cubicBezTo>
                  <a:cubicBezTo>
                    <a:pt x="1770" y="356"/>
                    <a:pt x="1786" y="356"/>
                    <a:pt x="1802" y="356"/>
                  </a:cubicBezTo>
                  <a:cubicBezTo>
                    <a:pt x="1810" y="356"/>
                    <a:pt x="1826" y="356"/>
                    <a:pt x="1834" y="356"/>
                  </a:cubicBezTo>
                  <a:cubicBezTo>
                    <a:pt x="1834" y="356"/>
                    <a:pt x="1842" y="356"/>
                    <a:pt x="1849" y="356"/>
                  </a:cubicBezTo>
                  <a:cubicBezTo>
                    <a:pt x="1849" y="356"/>
                    <a:pt x="1858" y="356"/>
                    <a:pt x="1865" y="356"/>
                  </a:cubicBezTo>
                  <a:cubicBezTo>
                    <a:pt x="1865" y="364"/>
                    <a:pt x="1889" y="364"/>
                    <a:pt x="1913" y="364"/>
                  </a:cubicBezTo>
                  <a:cubicBezTo>
                    <a:pt x="1921" y="364"/>
                    <a:pt x="1929" y="364"/>
                    <a:pt x="1936" y="364"/>
                  </a:cubicBezTo>
                  <a:cubicBezTo>
                    <a:pt x="1944" y="356"/>
                    <a:pt x="1968" y="348"/>
                    <a:pt x="1992" y="348"/>
                  </a:cubicBezTo>
                  <a:cubicBezTo>
                    <a:pt x="2000" y="348"/>
                    <a:pt x="2000" y="348"/>
                    <a:pt x="2008" y="348"/>
                  </a:cubicBezTo>
                  <a:cubicBezTo>
                    <a:pt x="2031" y="356"/>
                    <a:pt x="2031" y="380"/>
                    <a:pt x="2031" y="403"/>
                  </a:cubicBezTo>
                  <a:cubicBezTo>
                    <a:pt x="2031" y="411"/>
                    <a:pt x="2039" y="419"/>
                    <a:pt x="2039" y="427"/>
                  </a:cubicBezTo>
                  <a:cubicBezTo>
                    <a:pt x="2039" y="451"/>
                    <a:pt x="2047" y="451"/>
                    <a:pt x="2063" y="467"/>
                  </a:cubicBezTo>
                  <a:cubicBezTo>
                    <a:pt x="2063" y="467"/>
                    <a:pt x="2063" y="467"/>
                    <a:pt x="2071" y="467"/>
                  </a:cubicBezTo>
                  <a:cubicBezTo>
                    <a:pt x="2071" y="475"/>
                    <a:pt x="2079" y="475"/>
                    <a:pt x="2087" y="482"/>
                  </a:cubicBezTo>
                  <a:cubicBezTo>
                    <a:pt x="2102" y="498"/>
                    <a:pt x="2126" y="514"/>
                    <a:pt x="2134" y="514"/>
                  </a:cubicBezTo>
                  <a:cubicBezTo>
                    <a:pt x="2142" y="514"/>
                    <a:pt x="2142" y="514"/>
                    <a:pt x="2150" y="522"/>
                  </a:cubicBezTo>
                  <a:cubicBezTo>
                    <a:pt x="2158" y="530"/>
                    <a:pt x="2158" y="530"/>
                    <a:pt x="2166" y="538"/>
                  </a:cubicBezTo>
                  <a:cubicBezTo>
                    <a:pt x="2166" y="538"/>
                    <a:pt x="2166" y="538"/>
                    <a:pt x="2174" y="538"/>
                  </a:cubicBezTo>
                  <a:cubicBezTo>
                    <a:pt x="2174" y="538"/>
                    <a:pt x="2182" y="530"/>
                    <a:pt x="2189" y="522"/>
                  </a:cubicBezTo>
                  <a:cubicBezTo>
                    <a:pt x="2197" y="522"/>
                    <a:pt x="2197" y="514"/>
                    <a:pt x="2205" y="514"/>
                  </a:cubicBezTo>
                  <a:cubicBezTo>
                    <a:pt x="2221" y="498"/>
                    <a:pt x="2229" y="490"/>
                    <a:pt x="2237" y="490"/>
                  </a:cubicBezTo>
                  <a:cubicBezTo>
                    <a:pt x="2245" y="490"/>
                    <a:pt x="2245" y="490"/>
                    <a:pt x="2245" y="490"/>
                  </a:cubicBezTo>
                  <a:cubicBezTo>
                    <a:pt x="2253" y="490"/>
                    <a:pt x="2253" y="498"/>
                    <a:pt x="2261" y="498"/>
                  </a:cubicBezTo>
                  <a:cubicBezTo>
                    <a:pt x="2269" y="514"/>
                    <a:pt x="2269" y="538"/>
                    <a:pt x="2269" y="546"/>
                  </a:cubicBezTo>
                  <a:cubicBezTo>
                    <a:pt x="2269" y="553"/>
                    <a:pt x="2269" y="553"/>
                    <a:pt x="2261" y="553"/>
                  </a:cubicBezTo>
                  <a:cubicBezTo>
                    <a:pt x="2261" y="569"/>
                    <a:pt x="2261" y="577"/>
                    <a:pt x="2237" y="577"/>
                  </a:cubicBezTo>
                  <a:cubicBezTo>
                    <a:pt x="2237" y="577"/>
                    <a:pt x="2229" y="577"/>
                    <a:pt x="2221" y="577"/>
                  </a:cubicBezTo>
                  <a:cubicBezTo>
                    <a:pt x="2213" y="577"/>
                    <a:pt x="2205" y="577"/>
                    <a:pt x="2205" y="577"/>
                  </a:cubicBezTo>
                  <a:cubicBezTo>
                    <a:pt x="2189" y="569"/>
                    <a:pt x="2182" y="569"/>
                    <a:pt x="2166" y="569"/>
                  </a:cubicBezTo>
                  <a:cubicBezTo>
                    <a:pt x="2150" y="569"/>
                    <a:pt x="2150" y="569"/>
                    <a:pt x="2150" y="569"/>
                  </a:cubicBezTo>
                  <a:cubicBezTo>
                    <a:pt x="2150" y="577"/>
                    <a:pt x="2150" y="577"/>
                    <a:pt x="2142" y="577"/>
                  </a:cubicBezTo>
                  <a:cubicBezTo>
                    <a:pt x="2142" y="577"/>
                    <a:pt x="2142" y="577"/>
                    <a:pt x="2134" y="577"/>
                  </a:cubicBezTo>
                  <a:cubicBezTo>
                    <a:pt x="2126" y="577"/>
                    <a:pt x="2110" y="577"/>
                    <a:pt x="2095" y="577"/>
                  </a:cubicBezTo>
                  <a:cubicBezTo>
                    <a:pt x="2087" y="577"/>
                    <a:pt x="2079" y="577"/>
                    <a:pt x="2079" y="577"/>
                  </a:cubicBezTo>
                  <a:cubicBezTo>
                    <a:pt x="2071" y="577"/>
                    <a:pt x="2071" y="577"/>
                    <a:pt x="2063" y="577"/>
                  </a:cubicBezTo>
                  <a:cubicBezTo>
                    <a:pt x="2055" y="577"/>
                    <a:pt x="2039" y="577"/>
                    <a:pt x="2031" y="577"/>
                  </a:cubicBezTo>
                  <a:cubicBezTo>
                    <a:pt x="2016" y="577"/>
                    <a:pt x="2000" y="577"/>
                    <a:pt x="1992" y="577"/>
                  </a:cubicBezTo>
                  <a:cubicBezTo>
                    <a:pt x="1960" y="577"/>
                    <a:pt x="1944" y="577"/>
                    <a:pt x="1936" y="569"/>
                  </a:cubicBezTo>
                  <a:cubicBezTo>
                    <a:pt x="1921" y="562"/>
                    <a:pt x="1913" y="569"/>
                    <a:pt x="1897" y="593"/>
                  </a:cubicBezTo>
                  <a:cubicBezTo>
                    <a:pt x="1897" y="601"/>
                    <a:pt x="1889" y="609"/>
                    <a:pt x="1889" y="609"/>
                  </a:cubicBezTo>
                  <a:cubicBezTo>
                    <a:pt x="1889" y="625"/>
                    <a:pt x="1889" y="633"/>
                    <a:pt x="1873" y="640"/>
                  </a:cubicBezTo>
                  <a:cubicBezTo>
                    <a:pt x="1849" y="656"/>
                    <a:pt x="1849" y="648"/>
                    <a:pt x="1834" y="633"/>
                  </a:cubicBezTo>
                  <a:cubicBezTo>
                    <a:pt x="1826" y="625"/>
                    <a:pt x="1826" y="617"/>
                    <a:pt x="1810" y="609"/>
                  </a:cubicBezTo>
                  <a:cubicBezTo>
                    <a:pt x="1786" y="593"/>
                    <a:pt x="1778" y="585"/>
                    <a:pt x="1763" y="585"/>
                  </a:cubicBezTo>
                  <a:cubicBezTo>
                    <a:pt x="1763" y="585"/>
                    <a:pt x="1755" y="585"/>
                    <a:pt x="1747" y="585"/>
                  </a:cubicBezTo>
                  <a:cubicBezTo>
                    <a:pt x="1739" y="585"/>
                    <a:pt x="1731" y="577"/>
                    <a:pt x="1731" y="577"/>
                  </a:cubicBezTo>
                  <a:cubicBezTo>
                    <a:pt x="1715" y="577"/>
                    <a:pt x="1707" y="569"/>
                    <a:pt x="1691" y="569"/>
                  </a:cubicBezTo>
                  <a:cubicBezTo>
                    <a:pt x="1683" y="569"/>
                    <a:pt x="1676" y="569"/>
                    <a:pt x="1676" y="569"/>
                  </a:cubicBezTo>
                  <a:cubicBezTo>
                    <a:pt x="1668" y="569"/>
                    <a:pt x="1668" y="569"/>
                    <a:pt x="1660" y="569"/>
                  </a:cubicBezTo>
                  <a:cubicBezTo>
                    <a:pt x="1652" y="569"/>
                    <a:pt x="1652" y="569"/>
                    <a:pt x="1652" y="569"/>
                  </a:cubicBezTo>
                  <a:cubicBezTo>
                    <a:pt x="1644" y="569"/>
                    <a:pt x="1644" y="569"/>
                    <a:pt x="1636" y="569"/>
                  </a:cubicBezTo>
                  <a:cubicBezTo>
                    <a:pt x="1612" y="569"/>
                    <a:pt x="1605" y="577"/>
                    <a:pt x="1596" y="609"/>
                  </a:cubicBezTo>
                  <a:cubicBezTo>
                    <a:pt x="1596" y="633"/>
                    <a:pt x="1573" y="640"/>
                    <a:pt x="1541" y="640"/>
                  </a:cubicBezTo>
                  <a:cubicBezTo>
                    <a:pt x="1533" y="640"/>
                    <a:pt x="1533" y="640"/>
                    <a:pt x="1533" y="640"/>
                  </a:cubicBezTo>
                  <a:cubicBezTo>
                    <a:pt x="1518" y="640"/>
                    <a:pt x="1502" y="640"/>
                    <a:pt x="1486" y="648"/>
                  </a:cubicBezTo>
                  <a:cubicBezTo>
                    <a:pt x="1470" y="648"/>
                    <a:pt x="1454" y="656"/>
                    <a:pt x="1423" y="656"/>
                  </a:cubicBezTo>
                  <a:cubicBezTo>
                    <a:pt x="1375" y="656"/>
                    <a:pt x="1359" y="712"/>
                    <a:pt x="1359" y="735"/>
                  </a:cubicBezTo>
                  <a:cubicBezTo>
                    <a:pt x="1359" y="751"/>
                    <a:pt x="1343" y="759"/>
                    <a:pt x="1320" y="767"/>
                  </a:cubicBezTo>
                  <a:cubicBezTo>
                    <a:pt x="1320" y="775"/>
                    <a:pt x="1312" y="775"/>
                    <a:pt x="1312" y="775"/>
                  </a:cubicBezTo>
                  <a:cubicBezTo>
                    <a:pt x="1288" y="783"/>
                    <a:pt x="1288" y="799"/>
                    <a:pt x="1280" y="815"/>
                  </a:cubicBezTo>
                  <a:cubicBezTo>
                    <a:pt x="1272" y="815"/>
                    <a:pt x="1272" y="822"/>
                    <a:pt x="1272" y="822"/>
                  </a:cubicBezTo>
                  <a:cubicBezTo>
                    <a:pt x="1272" y="830"/>
                    <a:pt x="1265" y="838"/>
                    <a:pt x="1257" y="838"/>
                  </a:cubicBezTo>
                  <a:cubicBezTo>
                    <a:pt x="1249" y="838"/>
                    <a:pt x="1249" y="830"/>
                    <a:pt x="1241" y="806"/>
                  </a:cubicBezTo>
                  <a:cubicBezTo>
                    <a:pt x="1241" y="791"/>
                    <a:pt x="1249" y="783"/>
                    <a:pt x="1265" y="767"/>
                  </a:cubicBezTo>
                  <a:cubicBezTo>
                    <a:pt x="1272" y="767"/>
                    <a:pt x="1280" y="759"/>
                    <a:pt x="1288" y="759"/>
                  </a:cubicBezTo>
                  <a:cubicBezTo>
                    <a:pt x="1288" y="751"/>
                    <a:pt x="1296" y="743"/>
                    <a:pt x="1296" y="743"/>
                  </a:cubicBezTo>
                  <a:cubicBezTo>
                    <a:pt x="1296" y="735"/>
                    <a:pt x="1280" y="728"/>
                    <a:pt x="1272" y="719"/>
                  </a:cubicBezTo>
                  <a:lnTo>
                    <a:pt x="1272" y="719"/>
                  </a:lnTo>
                  <a:cubicBezTo>
                    <a:pt x="1265" y="712"/>
                    <a:pt x="1265" y="712"/>
                    <a:pt x="1265" y="712"/>
                  </a:cubicBezTo>
                  <a:cubicBezTo>
                    <a:pt x="1257" y="712"/>
                    <a:pt x="1249" y="719"/>
                    <a:pt x="1241" y="728"/>
                  </a:cubicBezTo>
                  <a:cubicBezTo>
                    <a:pt x="1241" y="735"/>
                    <a:pt x="1233" y="735"/>
                    <a:pt x="1225" y="743"/>
                  </a:cubicBezTo>
                  <a:cubicBezTo>
                    <a:pt x="1217" y="751"/>
                    <a:pt x="1217" y="759"/>
                    <a:pt x="1209" y="767"/>
                  </a:cubicBezTo>
                  <a:cubicBezTo>
                    <a:pt x="1201" y="775"/>
                    <a:pt x="1185" y="791"/>
                    <a:pt x="1170" y="799"/>
                  </a:cubicBezTo>
                  <a:lnTo>
                    <a:pt x="1162" y="806"/>
                  </a:lnTo>
                  <a:cubicBezTo>
                    <a:pt x="1146" y="806"/>
                    <a:pt x="1146" y="791"/>
                    <a:pt x="1146" y="783"/>
                  </a:cubicBezTo>
                  <a:cubicBezTo>
                    <a:pt x="1146" y="775"/>
                    <a:pt x="1146" y="767"/>
                    <a:pt x="1138" y="767"/>
                  </a:cubicBezTo>
                  <a:cubicBezTo>
                    <a:pt x="1138" y="759"/>
                    <a:pt x="1138" y="759"/>
                    <a:pt x="1138" y="759"/>
                  </a:cubicBezTo>
                  <a:cubicBezTo>
                    <a:pt x="1138" y="759"/>
                    <a:pt x="1130" y="775"/>
                    <a:pt x="1130" y="791"/>
                  </a:cubicBezTo>
                  <a:cubicBezTo>
                    <a:pt x="1130" y="806"/>
                    <a:pt x="1106" y="854"/>
                    <a:pt x="1090" y="901"/>
                  </a:cubicBezTo>
                  <a:cubicBezTo>
                    <a:pt x="1075" y="933"/>
                    <a:pt x="1059" y="973"/>
                    <a:pt x="1059" y="980"/>
                  </a:cubicBezTo>
                  <a:cubicBezTo>
                    <a:pt x="1059" y="988"/>
                    <a:pt x="1043" y="1012"/>
                    <a:pt x="1027" y="1028"/>
                  </a:cubicBezTo>
                  <a:cubicBezTo>
                    <a:pt x="1019" y="1036"/>
                    <a:pt x="1012" y="1052"/>
                    <a:pt x="1004" y="1059"/>
                  </a:cubicBezTo>
                  <a:cubicBezTo>
                    <a:pt x="996" y="1075"/>
                    <a:pt x="988" y="1091"/>
                    <a:pt x="988" y="1107"/>
                  </a:cubicBezTo>
                  <a:cubicBezTo>
                    <a:pt x="988" y="1115"/>
                    <a:pt x="988" y="1115"/>
                    <a:pt x="988" y="1115"/>
                  </a:cubicBezTo>
                  <a:lnTo>
                    <a:pt x="664" y="680"/>
                  </a:lnTo>
                  <a:lnTo>
                    <a:pt x="664" y="680"/>
                  </a:lnTo>
                  <a:cubicBezTo>
                    <a:pt x="672" y="680"/>
                    <a:pt x="679" y="688"/>
                    <a:pt x="679" y="696"/>
                  </a:cubicBezTo>
                  <a:cubicBezTo>
                    <a:pt x="687" y="704"/>
                    <a:pt x="711" y="704"/>
                    <a:pt x="727" y="704"/>
                  </a:cubicBezTo>
                  <a:cubicBezTo>
                    <a:pt x="759" y="712"/>
                    <a:pt x="790" y="712"/>
                    <a:pt x="790" y="735"/>
                  </a:cubicBezTo>
                  <a:cubicBezTo>
                    <a:pt x="790" y="743"/>
                    <a:pt x="790" y="743"/>
                    <a:pt x="790" y="743"/>
                  </a:cubicBezTo>
                  <a:cubicBezTo>
                    <a:pt x="798" y="783"/>
                    <a:pt x="798" y="791"/>
                    <a:pt x="814" y="799"/>
                  </a:cubicBezTo>
                  <a:lnTo>
                    <a:pt x="814" y="799"/>
                  </a:lnTo>
                  <a:cubicBezTo>
                    <a:pt x="838" y="799"/>
                    <a:pt x="893" y="815"/>
                    <a:pt x="893" y="893"/>
                  </a:cubicBezTo>
                  <a:cubicBezTo>
                    <a:pt x="893" y="933"/>
                    <a:pt x="885" y="957"/>
                    <a:pt x="877" y="973"/>
                  </a:cubicBezTo>
                  <a:cubicBezTo>
                    <a:pt x="877" y="973"/>
                    <a:pt x="869" y="980"/>
                    <a:pt x="877" y="980"/>
                  </a:cubicBezTo>
                  <a:cubicBezTo>
                    <a:pt x="877" y="988"/>
                    <a:pt x="885" y="988"/>
                    <a:pt x="885" y="988"/>
                  </a:cubicBezTo>
                  <a:cubicBezTo>
                    <a:pt x="893" y="988"/>
                    <a:pt x="901" y="988"/>
                    <a:pt x="909" y="988"/>
                  </a:cubicBezTo>
                  <a:cubicBezTo>
                    <a:pt x="932" y="996"/>
                    <a:pt x="948" y="996"/>
                    <a:pt x="948" y="1020"/>
                  </a:cubicBezTo>
                  <a:lnTo>
                    <a:pt x="948" y="1028"/>
                  </a:lnTo>
                  <a:cubicBezTo>
                    <a:pt x="948" y="1059"/>
                    <a:pt x="948" y="1091"/>
                    <a:pt x="972" y="1099"/>
                  </a:cubicBezTo>
                  <a:cubicBezTo>
                    <a:pt x="980" y="1099"/>
                    <a:pt x="980" y="1107"/>
                    <a:pt x="980" y="1107"/>
                  </a:cubicBezTo>
                  <a:cubicBezTo>
                    <a:pt x="980" y="1091"/>
                    <a:pt x="988" y="1075"/>
                    <a:pt x="996" y="1059"/>
                  </a:cubicBezTo>
                  <a:cubicBezTo>
                    <a:pt x="1004" y="1044"/>
                    <a:pt x="1012" y="1036"/>
                    <a:pt x="1019" y="1028"/>
                  </a:cubicBezTo>
                  <a:cubicBezTo>
                    <a:pt x="1035" y="1004"/>
                    <a:pt x="1051" y="988"/>
                    <a:pt x="1051" y="980"/>
                  </a:cubicBezTo>
                  <a:cubicBezTo>
                    <a:pt x="1051" y="973"/>
                    <a:pt x="1059" y="941"/>
                    <a:pt x="1083" y="893"/>
                  </a:cubicBezTo>
                  <a:cubicBezTo>
                    <a:pt x="1099" y="854"/>
                    <a:pt x="1122" y="806"/>
                    <a:pt x="1122" y="791"/>
                  </a:cubicBezTo>
                  <a:cubicBezTo>
                    <a:pt x="1122" y="775"/>
                    <a:pt x="1122" y="751"/>
                    <a:pt x="1138" y="751"/>
                  </a:cubicBezTo>
                  <a:lnTo>
                    <a:pt x="1146" y="759"/>
                  </a:lnTo>
                  <a:cubicBezTo>
                    <a:pt x="1146" y="767"/>
                    <a:pt x="1154" y="775"/>
                    <a:pt x="1154" y="783"/>
                  </a:cubicBezTo>
                  <a:cubicBezTo>
                    <a:pt x="1154" y="791"/>
                    <a:pt x="1154" y="799"/>
                    <a:pt x="1162" y="799"/>
                  </a:cubicBezTo>
                  <a:cubicBezTo>
                    <a:pt x="1162" y="799"/>
                    <a:pt x="1162" y="799"/>
                    <a:pt x="1170" y="791"/>
                  </a:cubicBezTo>
                  <a:cubicBezTo>
                    <a:pt x="1185" y="783"/>
                    <a:pt x="1193" y="775"/>
                    <a:pt x="1201" y="759"/>
                  </a:cubicBezTo>
                  <a:cubicBezTo>
                    <a:pt x="1209" y="751"/>
                    <a:pt x="1217" y="743"/>
                    <a:pt x="1225" y="735"/>
                  </a:cubicBezTo>
                  <a:cubicBezTo>
                    <a:pt x="1233" y="735"/>
                    <a:pt x="1233" y="728"/>
                    <a:pt x="1241" y="719"/>
                  </a:cubicBezTo>
                  <a:cubicBezTo>
                    <a:pt x="1249" y="712"/>
                    <a:pt x="1257" y="704"/>
                    <a:pt x="1265" y="704"/>
                  </a:cubicBezTo>
                  <a:cubicBezTo>
                    <a:pt x="1265" y="704"/>
                    <a:pt x="1272" y="704"/>
                    <a:pt x="1272" y="712"/>
                  </a:cubicBezTo>
                  <a:lnTo>
                    <a:pt x="1280" y="712"/>
                  </a:lnTo>
                  <a:cubicBezTo>
                    <a:pt x="1288" y="728"/>
                    <a:pt x="1296" y="735"/>
                    <a:pt x="1296" y="743"/>
                  </a:cubicBezTo>
                  <a:cubicBezTo>
                    <a:pt x="1296" y="751"/>
                    <a:pt x="1296" y="751"/>
                    <a:pt x="1288" y="759"/>
                  </a:cubicBezTo>
                  <a:cubicBezTo>
                    <a:pt x="1280" y="767"/>
                    <a:pt x="1280" y="775"/>
                    <a:pt x="1272" y="775"/>
                  </a:cubicBezTo>
                  <a:cubicBezTo>
                    <a:pt x="1257" y="791"/>
                    <a:pt x="1249" y="799"/>
                    <a:pt x="1249" y="806"/>
                  </a:cubicBezTo>
                  <a:cubicBezTo>
                    <a:pt x="1257" y="822"/>
                    <a:pt x="1257" y="830"/>
                    <a:pt x="1257" y="830"/>
                  </a:cubicBezTo>
                  <a:cubicBezTo>
                    <a:pt x="1265" y="830"/>
                    <a:pt x="1265" y="822"/>
                    <a:pt x="1265" y="822"/>
                  </a:cubicBezTo>
                  <a:cubicBezTo>
                    <a:pt x="1265" y="815"/>
                    <a:pt x="1272" y="815"/>
                    <a:pt x="1272" y="806"/>
                  </a:cubicBezTo>
                  <a:cubicBezTo>
                    <a:pt x="1280" y="791"/>
                    <a:pt x="1288" y="783"/>
                    <a:pt x="1304" y="767"/>
                  </a:cubicBezTo>
                  <a:cubicBezTo>
                    <a:pt x="1312" y="767"/>
                    <a:pt x="1312" y="767"/>
                    <a:pt x="1320" y="759"/>
                  </a:cubicBezTo>
                  <a:cubicBezTo>
                    <a:pt x="1336" y="751"/>
                    <a:pt x="1359" y="743"/>
                    <a:pt x="1359" y="735"/>
                  </a:cubicBezTo>
                  <a:cubicBezTo>
                    <a:pt x="1359" y="712"/>
                    <a:pt x="1367" y="656"/>
                    <a:pt x="1423" y="648"/>
                  </a:cubicBezTo>
                  <a:cubicBezTo>
                    <a:pt x="1454" y="648"/>
                    <a:pt x="1470" y="640"/>
                    <a:pt x="1486" y="640"/>
                  </a:cubicBezTo>
                  <a:cubicBezTo>
                    <a:pt x="1502" y="640"/>
                    <a:pt x="1510" y="633"/>
                    <a:pt x="1533" y="633"/>
                  </a:cubicBezTo>
                  <a:cubicBezTo>
                    <a:pt x="1541" y="633"/>
                    <a:pt x="1541" y="633"/>
                    <a:pt x="1541" y="633"/>
                  </a:cubicBezTo>
                  <a:cubicBezTo>
                    <a:pt x="1573" y="633"/>
                    <a:pt x="1589" y="633"/>
                    <a:pt x="1589" y="601"/>
                  </a:cubicBezTo>
                  <a:cubicBezTo>
                    <a:pt x="1596" y="577"/>
                    <a:pt x="1605" y="562"/>
                    <a:pt x="1636" y="562"/>
                  </a:cubicBezTo>
                  <a:cubicBezTo>
                    <a:pt x="1644" y="562"/>
                    <a:pt x="1652" y="562"/>
                    <a:pt x="1652" y="562"/>
                  </a:cubicBezTo>
                  <a:cubicBezTo>
                    <a:pt x="1652" y="562"/>
                    <a:pt x="1652" y="562"/>
                    <a:pt x="1660" y="562"/>
                  </a:cubicBezTo>
                  <a:cubicBezTo>
                    <a:pt x="1668" y="562"/>
                    <a:pt x="1668" y="562"/>
                    <a:pt x="1676" y="562"/>
                  </a:cubicBezTo>
                  <a:cubicBezTo>
                    <a:pt x="1676" y="562"/>
                    <a:pt x="1683" y="562"/>
                    <a:pt x="1691" y="562"/>
                  </a:cubicBezTo>
                  <a:cubicBezTo>
                    <a:pt x="1707" y="562"/>
                    <a:pt x="1715" y="569"/>
                    <a:pt x="1731" y="569"/>
                  </a:cubicBezTo>
                  <a:cubicBezTo>
                    <a:pt x="1739" y="569"/>
                    <a:pt x="1739" y="577"/>
                    <a:pt x="1747" y="577"/>
                  </a:cubicBezTo>
                  <a:cubicBezTo>
                    <a:pt x="1755" y="577"/>
                    <a:pt x="1763" y="577"/>
                    <a:pt x="1763" y="577"/>
                  </a:cubicBezTo>
                  <a:cubicBezTo>
                    <a:pt x="1778" y="585"/>
                    <a:pt x="1786" y="585"/>
                    <a:pt x="1818" y="601"/>
                  </a:cubicBezTo>
                  <a:cubicBezTo>
                    <a:pt x="1826" y="617"/>
                    <a:pt x="1834" y="625"/>
                    <a:pt x="1842" y="625"/>
                  </a:cubicBezTo>
                  <a:cubicBezTo>
                    <a:pt x="1849" y="640"/>
                    <a:pt x="1849" y="640"/>
                    <a:pt x="1858" y="640"/>
                  </a:cubicBezTo>
                  <a:cubicBezTo>
                    <a:pt x="1858" y="640"/>
                    <a:pt x="1865" y="640"/>
                    <a:pt x="1873" y="640"/>
                  </a:cubicBezTo>
                  <a:cubicBezTo>
                    <a:pt x="1881" y="633"/>
                    <a:pt x="1881" y="625"/>
                    <a:pt x="1889" y="609"/>
                  </a:cubicBezTo>
                  <a:cubicBezTo>
                    <a:pt x="1889" y="601"/>
                    <a:pt x="1889" y="593"/>
                    <a:pt x="1889" y="585"/>
                  </a:cubicBezTo>
                  <a:cubicBezTo>
                    <a:pt x="1905" y="562"/>
                    <a:pt x="1921" y="553"/>
                    <a:pt x="1944" y="569"/>
                  </a:cubicBezTo>
                  <a:cubicBezTo>
                    <a:pt x="1952" y="569"/>
                    <a:pt x="1984" y="569"/>
                    <a:pt x="1992" y="569"/>
                  </a:cubicBezTo>
                  <a:cubicBezTo>
                    <a:pt x="2000" y="569"/>
                    <a:pt x="2016" y="569"/>
                    <a:pt x="2031" y="569"/>
                  </a:cubicBezTo>
                  <a:cubicBezTo>
                    <a:pt x="2039" y="569"/>
                    <a:pt x="2055" y="569"/>
                    <a:pt x="2063" y="569"/>
                  </a:cubicBezTo>
                  <a:cubicBezTo>
                    <a:pt x="2071" y="569"/>
                    <a:pt x="2071" y="569"/>
                    <a:pt x="2079" y="569"/>
                  </a:cubicBezTo>
                  <a:cubicBezTo>
                    <a:pt x="2079" y="569"/>
                    <a:pt x="2087" y="569"/>
                    <a:pt x="2095" y="569"/>
                  </a:cubicBezTo>
                  <a:cubicBezTo>
                    <a:pt x="2110" y="569"/>
                    <a:pt x="2126" y="569"/>
                    <a:pt x="2134" y="569"/>
                  </a:cubicBezTo>
                  <a:cubicBezTo>
                    <a:pt x="2142" y="569"/>
                    <a:pt x="2142" y="569"/>
                    <a:pt x="2142" y="569"/>
                  </a:cubicBezTo>
                  <a:cubicBezTo>
                    <a:pt x="2142" y="562"/>
                    <a:pt x="2150" y="562"/>
                    <a:pt x="2166" y="562"/>
                  </a:cubicBezTo>
                  <a:cubicBezTo>
                    <a:pt x="2182" y="562"/>
                    <a:pt x="2189" y="562"/>
                    <a:pt x="2205" y="569"/>
                  </a:cubicBezTo>
                  <a:cubicBezTo>
                    <a:pt x="2205" y="569"/>
                    <a:pt x="2213" y="569"/>
                    <a:pt x="2229" y="569"/>
                  </a:cubicBezTo>
                  <a:lnTo>
                    <a:pt x="2237" y="569"/>
                  </a:lnTo>
                  <a:cubicBezTo>
                    <a:pt x="2253" y="569"/>
                    <a:pt x="2253" y="562"/>
                    <a:pt x="2261" y="553"/>
                  </a:cubicBezTo>
                  <a:lnTo>
                    <a:pt x="2261" y="546"/>
                  </a:lnTo>
                  <a:cubicBezTo>
                    <a:pt x="2261" y="538"/>
                    <a:pt x="2261" y="514"/>
                    <a:pt x="2253" y="506"/>
                  </a:cubicBezTo>
                  <a:cubicBezTo>
                    <a:pt x="2253" y="498"/>
                    <a:pt x="2245" y="498"/>
                    <a:pt x="2245" y="498"/>
                  </a:cubicBezTo>
                  <a:cubicBezTo>
                    <a:pt x="2229" y="498"/>
                    <a:pt x="2229" y="498"/>
                    <a:pt x="2205" y="514"/>
                  </a:cubicBezTo>
                  <a:cubicBezTo>
                    <a:pt x="2205" y="522"/>
                    <a:pt x="2197" y="530"/>
                    <a:pt x="2197" y="530"/>
                  </a:cubicBezTo>
                  <a:cubicBezTo>
                    <a:pt x="2189" y="538"/>
                    <a:pt x="2182" y="546"/>
                    <a:pt x="2174" y="546"/>
                  </a:cubicBezTo>
                  <a:cubicBezTo>
                    <a:pt x="2166" y="546"/>
                    <a:pt x="2166" y="546"/>
                    <a:pt x="2158" y="538"/>
                  </a:cubicBezTo>
                  <a:cubicBezTo>
                    <a:pt x="2150" y="538"/>
                    <a:pt x="2150" y="530"/>
                    <a:pt x="2142" y="530"/>
                  </a:cubicBezTo>
                  <a:cubicBezTo>
                    <a:pt x="2142" y="522"/>
                    <a:pt x="2134" y="522"/>
                    <a:pt x="2134" y="522"/>
                  </a:cubicBezTo>
                  <a:cubicBezTo>
                    <a:pt x="2126" y="522"/>
                    <a:pt x="2102" y="506"/>
                    <a:pt x="2079" y="490"/>
                  </a:cubicBezTo>
                  <a:cubicBezTo>
                    <a:pt x="2079" y="482"/>
                    <a:pt x="2071" y="482"/>
                    <a:pt x="2063" y="475"/>
                  </a:cubicBezTo>
                  <a:cubicBezTo>
                    <a:pt x="2063" y="475"/>
                    <a:pt x="2063" y="475"/>
                    <a:pt x="2055" y="467"/>
                  </a:cubicBezTo>
                  <a:cubicBezTo>
                    <a:pt x="2039" y="459"/>
                    <a:pt x="2031" y="451"/>
                    <a:pt x="2031" y="427"/>
                  </a:cubicBezTo>
                  <a:cubicBezTo>
                    <a:pt x="2031" y="419"/>
                    <a:pt x="2031" y="411"/>
                    <a:pt x="2023" y="403"/>
                  </a:cubicBezTo>
                  <a:cubicBezTo>
                    <a:pt x="2023" y="380"/>
                    <a:pt x="2023" y="356"/>
                    <a:pt x="2008" y="356"/>
                  </a:cubicBezTo>
                  <a:cubicBezTo>
                    <a:pt x="2000" y="356"/>
                    <a:pt x="2000" y="356"/>
                    <a:pt x="1992" y="356"/>
                  </a:cubicBezTo>
                  <a:cubicBezTo>
                    <a:pt x="1968" y="356"/>
                    <a:pt x="1952" y="364"/>
                    <a:pt x="1936" y="372"/>
                  </a:cubicBezTo>
                  <a:cubicBezTo>
                    <a:pt x="1929" y="372"/>
                    <a:pt x="1921" y="372"/>
                    <a:pt x="1913" y="372"/>
                  </a:cubicBezTo>
                  <a:cubicBezTo>
                    <a:pt x="1889" y="372"/>
                    <a:pt x="1865" y="372"/>
                    <a:pt x="1858" y="364"/>
                  </a:cubicBezTo>
                  <a:cubicBezTo>
                    <a:pt x="1858" y="364"/>
                    <a:pt x="1849" y="364"/>
                    <a:pt x="1834" y="364"/>
                  </a:cubicBezTo>
                  <a:cubicBezTo>
                    <a:pt x="1826" y="364"/>
                    <a:pt x="1810" y="364"/>
                    <a:pt x="1802" y="364"/>
                  </a:cubicBezTo>
                  <a:cubicBezTo>
                    <a:pt x="1778" y="364"/>
                    <a:pt x="1770" y="356"/>
                    <a:pt x="1763" y="348"/>
                  </a:cubicBezTo>
                  <a:cubicBezTo>
                    <a:pt x="1747" y="340"/>
                    <a:pt x="1747" y="324"/>
                    <a:pt x="1747" y="285"/>
                  </a:cubicBezTo>
                  <a:cubicBezTo>
                    <a:pt x="1747" y="269"/>
                    <a:pt x="1747" y="261"/>
                    <a:pt x="1747" y="245"/>
                  </a:cubicBezTo>
                  <a:cubicBezTo>
                    <a:pt x="1747" y="237"/>
                    <a:pt x="1747" y="229"/>
                    <a:pt x="1747" y="229"/>
                  </a:cubicBezTo>
                  <a:cubicBezTo>
                    <a:pt x="1747" y="229"/>
                    <a:pt x="1739" y="229"/>
                    <a:pt x="1731" y="229"/>
                  </a:cubicBezTo>
                  <a:cubicBezTo>
                    <a:pt x="1707" y="229"/>
                    <a:pt x="1676" y="245"/>
                    <a:pt x="1652" y="261"/>
                  </a:cubicBezTo>
                  <a:cubicBezTo>
                    <a:pt x="1644" y="261"/>
                    <a:pt x="1644" y="261"/>
                    <a:pt x="1644" y="261"/>
                  </a:cubicBezTo>
                  <a:cubicBezTo>
                    <a:pt x="1644" y="269"/>
                    <a:pt x="1636" y="269"/>
                    <a:pt x="1636" y="269"/>
                  </a:cubicBezTo>
                  <a:cubicBezTo>
                    <a:pt x="1612" y="285"/>
                    <a:pt x="1581" y="301"/>
                    <a:pt x="1541" y="301"/>
                  </a:cubicBezTo>
                  <a:cubicBezTo>
                    <a:pt x="1525" y="301"/>
                    <a:pt x="1518" y="301"/>
                    <a:pt x="1510" y="301"/>
                  </a:cubicBezTo>
                  <a:cubicBezTo>
                    <a:pt x="1510" y="301"/>
                    <a:pt x="1502" y="293"/>
                    <a:pt x="1494" y="293"/>
                  </a:cubicBezTo>
                  <a:cubicBezTo>
                    <a:pt x="1423" y="293"/>
                    <a:pt x="1328" y="340"/>
                    <a:pt x="1304" y="380"/>
                  </a:cubicBezTo>
                  <a:cubicBezTo>
                    <a:pt x="1272" y="419"/>
                    <a:pt x="1257" y="443"/>
                    <a:pt x="1225" y="443"/>
                  </a:cubicBezTo>
                  <a:cubicBezTo>
                    <a:pt x="1217" y="443"/>
                    <a:pt x="1209" y="443"/>
                    <a:pt x="1201" y="443"/>
                  </a:cubicBezTo>
                  <a:cubicBezTo>
                    <a:pt x="1193" y="443"/>
                    <a:pt x="1185" y="443"/>
                    <a:pt x="1178" y="443"/>
                  </a:cubicBezTo>
                  <a:cubicBezTo>
                    <a:pt x="1154" y="443"/>
                    <a:pt x="1138" y="443"/>
                    <a:pt x="1138" y="427"/>
                  </a:cubicBezTo>
                  <a:cubicBezTo>
                    <a:pt x="1138" y="411"/>
                    <a:pt x="1130" y="403"/>
                    <a:pt x="1122" y="403"/>
                  </a:cubicBezTo>
                  <a:cubicBezTo>
                    <a:pt x="1114" y="403"/>
                    <a:pt x="1114" y="403"/>
                    <a:pt x="1106" y="411"/>
                  </a:cubicBezTo>
                  <a:cubicBezTo>
                    <a:pt x="1099" y="411"/>
                    <a:pt x="1090" y="419"/>
                    <a:pt x="1083" y="419"/>
                  </a:cubicBezTo>
                  <a:cubicBezTo>
                    <a:pt x="1067" y="435"/>
                    <a:pt x="1051" y="443"/>
                    <a:pt x="1035" y="443"/>
                  </a:cubicBezTo>
                  <a:cubicBezTo>
                    <a:pt x="1027" y="443"/>
                    <a:pt x="1027" y="443"/>
                    <a:pt x="1019" y="443"/>
                  </a:cubicBezTo>
                  <a:cubicBezTo>
                    <a:pt x="1019" y="443"/>
                    <a:pt x="1019" y="435"/>
                    <a:pt x="1012" y="435"/>
                  </a:cubicBezTo>
                  <a:cubicBezTo>
                    <a:pt x="988" y="427"/>
                    <a:pt x="956" y="411"/>
                    <a:pt x="940" y="372"/>
                  </a:cubicBezTo>
                  <a:cubicBezTo>
                    <a:pt x="925" y="348"/>
                    <a:pt x="893" y="324"/>
                    <a:pt x="869" y="309"/>
                  </a:cubicBezTo>
                  <a:cubicBezTo>
                    <a:pt x="853" y="301"/>
                    <a:pt x="846" y="293"/>
                    <a:pt x="838" y="285"/>
                  </a:cubicBezTo>
                  <a:cubicBezTo>
                    <a:pt x="822" y="269"/>
                    <a:pt x="782" y="261"/>
                    <a:pt x="759" y="261"/>
                  </a:cubicBezTo>
                  <a:cubicBezTo>
                    <a:pt x="751" y="261"/>
                    <a:pt x="743" y="261"/>
                    <a:pt x="735" y="269"/>
                  </a:cubicBezTo>
                  <a:cubicBezTo>
                    <a:pt x="727" y="269"/>
                    <a:pt x="719" y="269"/>
                    <a:pt x="711" y="277"/>
                  </a:cubicBezTo>
                  <a:cubicBezTo>
                    <a:pt x="687" y="277"/>
                    <a:pt x="664" y="285"/>
                    <a:pt x="656" y="301"/>
                  </a:cubicBezTo>
                  <a:cubicBezTo>
                    <a:pt x="656" y="309"/>
                    <a:pt x="648" y="316"/>
                    <a:pt x="648" y="324"/>
                  </a:cubicBezTo>
                  <a:cubicBezTo>
                    <a:pt x="640" y="340"/>
                    <a:pt x="640" y="348"/>
                    <a:pt x="632" y="348"/>
                  </a:cubicBezTo>
                  <a:cubicBezTo>
                    <a:pt x="632" y="348"/>
                    <a:pt x="624" y="340"/>
                    <a:pt x="624" y="332"/>
                  </a:cubicBezTo>
                  <a:cubicBezTo>
                    <a:pt x="624" y="324"/>
                    <a:pt x="624" y="316"/>
                    <a:pt x="616" y="309"/>
                  </a:cubicBezTo>
                  <a:cubicBezTo>
                    <a:pt x="616" y="293"/>
                    <a:pt x="608" y="269"/>
                    <a:pt x="624" y="245"/>
                  </a:cubicBezTo>
                  <a:cubicBezTo>
                    <a:pt x="640" y="229"/>
                    <a:pt x="648" y="214"/>
                    <a:pt x="656" y="198"/>
                  </a:cubicBezTo>
                  <a:cubicBezTo>
                    <a:pt x="672" y="174"/>
                    <a:pt x="679" y="150"/>
                    <a:pt x="703" y="135"/>
                  </a:cubicBezTo>
                  <a:cubicBezTo>
                    <a:pt x="727" y="111"/>
                    <a:pt x="735" y="87"/>
                    <a:pt x="751" y="79"/>
                  </a:cubicBezTo>
                  <a:cubicBezTo>
                    <a:pt x="751" y="71"/>
                    <a:pt x="759" y="63"/>
                    <a:pt x="759" y="56"/>
                  </a:cubicBezTo>
                  <a:lnTo>
                    <a:pt x="766" y="56"/>
                  </a:lnTo>
                  <a:cubicBezTo>
                    <a:pt x="766" y="48"/>
                    <a:pt x="774" y="48"/>
                    <a:pt x="798" y="40"/>
                  </a:cubicBezTo>
                  <a:cubicBezTo>
                    <a:pt x="814" y="40"/>
                    <a:pt x="830" y="40"/>
                    <a:pt x="830" y="32"/>
                  </a:cubicBezTo>
                  <a:cubicBezTo>
                    <a:pt x="830" y="24"/>
                    <a:pt x="830" y="24"/>
                    <a:pt x="822" y="16"/>
                  </a:cubicBezTo>
                  <a:cubicBezTo>
                    <a:pt x="814" y="8"/>
                    <a:pt x="790" y="8"/>
                    <a:pt x="766" y="8"/>
                  </a:cubicBezTo>
                  <a:cubicBezTo>
                    <a:pt x="727" y="8"/>
                    <a:pt x="695" y="16"/>
                    <a:pt x="679" y="24"/>
                  </a:cubicBezTo>
                  <a:cubicBezTo>
                    <a:pt x="672" y="32"/>
                    <a:pt x="672" y="32"/>
                    <a:pt x="672" y="32"/>
                  </a:cubicBezTo>
                  <a:cubicBezTo>
                    <a:pt x="640" y="56"/>
                    <a:pt x="593" y="79"/>
                    <a:pt x="577" y="111"/>
                  </a:cubicBezTo>
                  <a:cubicBezTo>
                    <a:pt x="569" y="127"/>
                    <a:pt x="569" y="142"/>
                    <a:pt x="561" y="150"/>
                  </a:cubicBezTo>
                  <a:cubicBezTo>
                    <a:pt x="561" y="158"/>
                    <a:pt x="561" y="166"/>
                    <a:pt x="561" y="174"/>
                  </a:cubicBezTo>
                  <a:cubicBezTo>
                    <a:pt x="553" y="174"/>
                    <a:pt x="553" y="182"/>
                    <a:pt x="545" y="182"/>
                  </a:cubicBezTo>
                  <a:cubicBezTo>
                    <a:pt x="545" y="182"/>
                    <a:pt x="537" y="174"/>
                    <a:pt x="537" y="158"/>
                  </a:cubicBezTo>
                  <a:cubicBezTo>
                    <a:pt x="529" y="158"/>
                    <a:pt x="529" y="150"/>
                    <a:pt x="529" y="150"/>
                  </a:cubicBezTo>
                  <a:lnTo>
                    <a:pt x="529" y="142"/>
                  </a:lnTo>
                  <a:cubicBezTo>
                    <a:pt x="529" y="142"/>
                    <a:pt x="529" y="150"/>
                    <a:pt x="521" y="150"/>
                  </a:cubicBezTo>
                  <a:cubicBezTo>
                    <a:pt x="521" y="158"/>
                    <a:pt x="513" y="166"/>
                    <a:pt x="506" y="174"/>
                  </a:cubicBezTo>
                  <a:cubicBezTo>
                    <a:pt x="490" y="190"/>
                    <a:pt x="482" y="206"/>
                    <a:pt x="474" y="214"/>
                  </a:cubicBezTo>
                  <a:cubicBezTo>
                    <a:pt x="466" y="222"/>
                    <a:pt x="466" y="229"/>
                    <a:pt x="466" y="229"/>
                  </a:cubicBezTo>
                  <a:cubicBezTo>
                    <a:pt x="466" y="237"/>
                    <a:pt x="466" y="245"/>
                    <a:pt x="442" y="261"/>
                  </a:cubicBezTo>
                  <a:cubicBezTo>
                    <a:pt x="435" y="261"/>
                    <a:pt x="426" y="261"/>
                    <a:pt x="426" y="269"/>
                  </a:cubicBezTo>
                  <a:cubicBezTo>
                    <a:pt x="387" y="285"/>
                    <a:pt x="355" y="301"/>
                    <a:pt x="332" y="324"/>
                  </a:cubicBezTo>
                  <a:cubicBezTo>
                    <a:pt x="324" y="324"/>
                    <a:pt x="324" y="332"/>
                    <a:pt x="316" y="332"/>
                  </a:cubicBezTo>
                  <a:cubicBezTo>
                    <a:pt x="300" y="348"/>
                    <a:pt x="300" y="348"/>
                    <a:pt x="284" y="348"/>
                  </a:cubicBezTo>
                  <a:lnTo>
                    <a:pt x="276" y="348"/>
                  </a:lnTo>
                  <a:cubicBezTo>
                    <a:pt x="268" y="348"/>
                    <a:pt x="268" y="348"/>
                    <a:pt x="260" y="348"/>
                  </a:cubicBezTo>
                  <a:cubicBezTo>
                    <a:pt x="237" y="348"/>
                    <a:pt x="221" y="348"/>
                    <a:pt x="205" y="356"/>
                  </a:cubicBezTo>
                  <a:cubicBezTo>
                    <a:pt x="182" y="372"/>
                    <a:pt x="110" y="411"/>
                    <a:pt x="87" y="451"/>
                  </a:cubicBezTo>
                  <a:cubicBezTo>
                    <a:pt x="63" y="482"/>
                    <a:pt x="47" y="490"/>
                    <a:pt x="15" y="490"/>
                  </a:cubicBezTo>
                  <a:cubicBezTo>
                    <a:pt x="23" y="498"/>
                    <a:pt x="31" y="506"/>
                    <a:pt x="31" y="506"/>
                  </a:cubicBezTo>
                  <a:cubicBezTo>
                    <a:pt x="55" y="522"/>
                    <a:pt x="79" y="553"/>
                    <a:pt x="87" y="569"/>
                  </a:cubicBezTo>
                  <a:cubicBezTo>
                    <a:pt x="95" y="577"/>
                    <a:pt x="95" y="585"/>
                    <a:pt x="102" y="585"/>
                  </a:cubicBezTo>
                  <a:lnTo>
                    <a:pt x="102" y="585"/>
                  </a:lnTo>
                  <a:cubicBezTo>
                    <a:pt x="110" y="601"/>
                    <a:pt x="126" y="625"/>
                    <a:pt x="197" y="625"/>
                  </a:cubicBezTo>
                  <a:cubicBezTo>
                    <a:pt x="268" y="625"/>
                    <a:pt x="466" y="640"/>
                    <a:pt x="506" y="680"/>
                  </a:cubicBezTo>
                  <a:cubicBezTo>
                    <a:pt x="506" y="680"/>
                    <a:pt x="513" y="688"/>
                    <a:pt x="513" y="696"/>
                  </a:cubicBezTo>
                  <a:cubicBezTo>
                    <a:pt x="529" y="704"/>
                    <a:pt x="537" y="712"/>
                    <a:pt x="553" y="712"/>
                  </a:cubicBezTo>
                  <a:cubicBezTo>
                    <a:pt x="561" y="712"/>
                    <a:pt x="569" y="712"/>
                    <a:pt x="585" y="704"/>
                  </a:cubicBezTo>
                  <a:cubicBezTo>
                    <a:pt x="600" y="704"/>
                    <a:pt x="616" y="696"/>
                    <a:pt x="632" y="696"/>
                  </a:cubicBezTo>
                  <a:cubicBezTo>
                    <a:pt x="640" y="688"/>
                    <a:pt x="648" y="680"/>
                    <a:pt x="664" y="680"/>
                  </a:cubicBezTo>
                  <a:lnTo>
                    <a:pt x="988" y="1115"/>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4" name="Freeform 668"/>
            <p:cNvSpPr>
              <a:spLocks noChangeArrowheads="1"/>
            </p:cNvSpPr>
            <p:nvPr/>
          </p:nvSpPr>
          <p:spPr bwMode="auto">
            <a:xfrm>
              <a:off x="12900220" y="4159834"/>
              <a:ext cx="1036730" cy="1097032"/>
            </a:xfrm>
            <a:custGeom>
              <a:avLst/>
              <a:gdLst>
                <a:gd name="T0" fmla="*/ 538 w 1970"/>
                <a:gd name="T1" fmla="*/ 48 h 2088"/>
                <a:gd name="T2" fmla="*/ 332 w 1970"/>
                <a:gd name="T3" fmla="*/ 143 h 2088"/>
                <a:gd name="T4" fmla="*/ 245 w 1970"/>
                <a:gd name="T5" fmla="*/ 111 h 2088"/>
                <a:gd name="T6" fmla="*/ 174 w 1970"/>
                <a:gd name="T7" fmla="*/ 182 h 2088"/>
                <a:gd name="T8" fmla="*/ 206 w 1970"/>
                <a:gd name="T9" fmla="*/ 395 h 2088"/>
                <a:gd name="T10" fmla="*/ 32 w 1970"/>
                <a:gd name="T11" fmla="*/ 585 h 2088"/>
                <a:gd name="T12" fmla="*/ 32 w 1970"/>
                <a:gd name="T13" fmla="*/ 688 h 2088"/>
                <a:gd name="T14" fmla="*/ 71 w 1970"/>
                <a:gd name="T15" fmla="*/ 815 h 2088"/>
                <a:gd name="T16" fmla="*/ 64 w 1970"/>
                <a:gd name="T17" fmla="*/ 917 h 2088"/>
                <a:gd name="T18" fmla="*/ 55 w 1970"/>
                <a:gd name="T19" fmla="*/ 965 h 2088"/>
                <a:gd name="T20" fmla="*/ 87 w 1970"/>
                <a:gd name="T21" fmla="*/ 1091 h 2088"/>
                <a:gd name="T22" fmla="*/ 237 w 1970"/>
                <a:gd name="T23" fmla="*/ 1194 h 2088"/>
                <a:gd name="T24" fmla="*/ 348 w 1970"/>
                <a:gd name="T25" fmla="*/ 1233 h 2088"/>
                <a:gd name="T26" fmla="*/ 601 w 1970"/>
                <a:gd name="T27" fmla="*/ 1518 h 2088"/>
                <a:gd name="T28" fmla="*/ 625 w 1970"/>
                <a:gd name="T29" fmla="*/ 1629 h 2088"/>
                <a:gd name="T30" fmla="*/ 664 w 1970"/>
                <a:gd name="T31" fmla="*/ 1708 h 2088"/>
                <a:gd name="T32" fmla="*/ 664 w 1970"/>
                <a:gd name="T33" fmla="*/ 1874 h 2088"/>
                <a:gd name="T34" fmla="*/ 704 w 1970"/>
                <a:gd name="T35" fmla="*/ 1945 h 2088"/>
                <a:gd name="T36" fmla="*/ 735 w 1970"/>
                <a:gd name="T37" fmla="*/ 2008 h 2088"/>
                <a:gd name="T38" fmla="*/ 838 w 1970"/>
                <a:gd name="T39" fmla="*/ 2048 h 2088"/>
                <a:gd name="T40" fmla="*/ 1803 w 1970"/>
                <a:gd name="T41" fmla="*/ 1803 h 2088"/>
                <a:gd name="T42" fmla="*/ 1795 w 1970"/>
                <a:gd name="T43" fmla="*/ 1486 h 2088"/>
                <a:gd name="T44" fmla="*/ 1850 w 1970"/>
                <a:gd name="T45" fmla="*/ 1170 h 2088"/>
                <a:gd name="T46" fmla="*/ 1889 w 1970"/>
                <a:gd name="T47" fmla="*/ 917 h 2088"/>
                <a:gd name="T48" fmla="*/ 1929 w 1970"/>
                <a:gd name="T49" fmla="*/ 806 h 2088"/>
                <a:gd name="T50" fmla="*/ 1961 w 1970"/>
                <a:gd name="T51" fmla="*/ 712 h 2088"/>
                <a:gd name="T52" fmla="*/ 1961 w 1970"/>
                <a:gd name="T53" fmla="*/ 672 h 2088"/>
                <a:gd name="T54" fmla="*/ 1882 w 1970"/>
                <a:gd name="T55" fmla="*/ 783 h 2088"/>
                <a:gd name="T56" fmla="*/ 1850 w 1970"/>
                <a:gd name="T57" fmla="*/ 886 h 2088"/>
                <a:gd name="T58" fmla="*/ 1818 w 1970"/>
                <a:gd name="T59" fmla="*/ 886 h 2088"/>
                <a:gd name="T60" fmla="*/ 1771 w 1970"/>
                <a:gd name="T61" fmla="*/ 965 h 2088"/>
                <a:gd name="T62" fmla="*/ 1692 w 1970"/>
                <a:gd name="T63" fmla="*/ 1052 h 2088"/>
                <a:gd name="T64" fmla="*/ 1668 w 1970"/>
                <a:gd name="T65" fmla="*/ 1052 h 2088"/>
                <a:gd name="T66" fmla="*/ 1716 w 1970"/>
                <a:gd name="T67" fmla="*/ 894 h 2088"/>
                <a:gd name="T68" fmla="*/ 1779 w 1970"/>
                <a:gd name="T69" fmla="*/ 806 h 2088"/>
                <a:gd name="T70" fmla="*/ 1739 w 1970"/>
                <a:gd name="T71" fmla="*/ 712 h 2088"/>
                <a:gd name="T72" fmla="*/ 1684 w 1970"/>
                <a:gd name="T73" fmla="*/ 672 h 2088"/>
                <a:gd name="T74" fmla="*/ 1684 w 1970"/>
                <a:gd name="T75" fmla="*/ 569 h 2088"/>
                <a:gd name="T76" fmla="*/ 1581 w 1970"/>
                <a:gd name="T77" fmla="*/ 411 h 2088"/>
                <a:gd name="T78" fmla="*/ 1431 w 1970"/>
                <a:gd name="T79" fmla="*/ 372 h 2088"/>
                <a:gd name="T80" fmla="*/ 1352 w 1970"/>
                <a:gd name="T81" fmla="*/ 395 h 2088"/>
                <a:gd name="T82" fmla="*/ 1297 w 1970"/>
                <a:gd name="T83" fmla="*/ 356 h 2088"/>
                <a:gd name="T84" fmla="*/ 886 w 1970"/>
                <a:gd name="T85" fmla="*/ 253 h 2088"/>
                <a:gd name="T86" fmla="*/ 814 w 1970"/>
                <a:gd name="T87" fmla="*/ 174 h 2088"/>
                <a:gd name="T88" fmla="*/ 799 w 1970"/>
                <a:gd name="T89" fmla="*/ 166 h 2088"/>
                <a:gd name="T90" fmla="*/ 719 w 1970"/>
                <a:gd name="T91" fmla="*/ 127 h 2088"/>
                <a:gd name="T92" fmla="*/ 641 w 1970"/>
                <a:gd name="T93" fmla="*/ 166 h 2088"/>
                <a:gd name="T94" fmla="*/ 648 w 1970"/>
                <a:gd name="T95" fmla="*/ 64 h 2088"/>
                <a:gd name="T96" fmla="*/ 664 w 1970"/>
                <a:gd name="T9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0" h="2088">
                  <a:moveTo>
                    <a:pt x="656" y="0"/>
                  </a:moveTo>
                  <a:lnTo>
                    <a:pt x="656" y="0"/>
                  </a:lnTo>
                  <a:cubicBezTo>
                    <a:pt x="625" y="0"/>
                    <a:pt x="585" y="16"/>
                    <a:pt x="585" y="24"/>
                  </a:cubicBezTo>
                  <a:cubicBezTo>
                    <a:pt x="577" y="32"/>
                    <a:pt x="561" y="40"/>
                    <a:pt x="538" y="48"/>
                  </a:cubicBezTo>
                  <a:cubicBezTo>
                    <a:pt x="522" y="56"/>
                    <a:pt x="498" y="64"/>
                    <a:pt x="490" y="71"/>
                  </a:cubicBezTo>
                  <a:cubicBezTo>
                    <a:pt x="482" y="71"/>
                    <a:pt x="475" y="79"/>
                    <a:pt x="466" y="87"/>
                  </a:cubicBezTo>
                  <a:cubicBezTo>
                    <a:pt x="451" y="95"/>
                    <a:pt x="419" y="119"/>
                    <a:pt x="388" y="119"/>
                  </a:cubicBezTo>
                  <a:cubicBezTo>
                    <a:pt x="364" y="127"/>
                    <a:pt x="340" y="135"/>
                    <a:pt x="332" y="143"/>
                  </a:cubicBezTo>
                  <a:cubicBezTo>
                    <a:pt x="316" y="151"/>
                    <a:pt x="308" y="151"/>
                    <a:pt x="293" y="151"/>
                  </a:cubicBezTo>
                  <a:lnTo>
                    <a:pt x="285" y="151"/>
                  </a:lnTo>
                  <a:cubicBezTo>
                    <a:pt x="277" y="143"/>
                    <a:pt x="269" y="143"/>
                    <a:pt x="269" y="135"/>
                  </a:cubicBezTo>
                  <a:cubicBezTo>
                    <a:pt x="253" y="135"/>
                    <a:pt x="253" y="127"/>
                    <a:pt x="245" y="111"/>
                  </a:cubicBezTo>
                  <a:lnTo>
                    <a:pt x="245" y="111"/>
                  </a:lnTo>
                  <a:cubicBezTo>
                    <a:pt x="229" y="119"/>
                    <a:pt x="190" y="166"/>
                    <a:pt x="174" y="174"/>
                  </a:cubicBezTo>
                  <a:lnTo>
                    <a:pt x="174" y="174"/>
                  </a:lnTo>
                  <a:cubicBezTo>
                    <a:pt x="174" y="174"/>
                    <a:pt x="174" y="174"/>
                    <a:pt x="174" y="182"/>
                  </a:cubicBezTo>
                  <a:cubicBezTo>
                    <a:pt x="174" y="198"/>
                    <a:pt x="174" y="222"/>
                    <a:pt x="182" y="238"/>
                  </a:cubicBezTo>
                  <a:cubicBezTo>
                    <a:pt x="182" y="253"/>
                    <a:pt x="182" y="261"/>
                    <a:pt x="190" y="277"/>
                  </a:cubicBezTo>
                  <a:cubicBezTo>
                    <a:pt x="190" y="285"/>
                    <a:pt x="190" y="293"/>
                    <a:pt x="190" y="309"/>
                  </a:cubicBezTo>
                  <a:cubicBezTo>
                    <a:pt x="198" y="332"/>
                    <a:pt x="206" y="364"/>
                    <a:pt x="206" y="395"/>
                  </a:cubicBezTo>
                  <a:cubicBezTo>
                    <a:pt x="206" y="419"/>
                    <a:pt x="198" y="443"/>
                    <a:pt x="182" y="459"/>
                  </a:cubicBezTo>
                  <a:cubicBezTo>
                    <a:pt x="166" y="491"/>
                    <a:pt x="142" y="498"/>
                    <a:pt x="119" y="506"/>
                  </a:cubicBezTo>
                  <a:cubicBezTo>
                    <a:pt x="95" y="514"/>
                    <a:pt x="79" y="522"/>
                    <a:pt x="64" y="538"/>
                  </a:cubicBezTo>
                  <a:cubicBezTo>
                    <a:pt x="40" y="554"/>
                    <a:pt x="32" y="569"/>
                    <a:pt x="32" y="585"/>
                  </a:cubicBezTo>
                  <a:cubicBezTo>
                    <a:pt x="32" y="601"/>
                    <a:pt x="24" y="617"/>
                    <a:pt x="8" y="641"/>
                  </a:cubicBezTo>
                  <a:cubicBezTo>
                    <a:pt x="8" y="649"/>
                    <a:pt x="0" y="656"/>
                    <a:pt x="0" y="664"/>
                  </a:cubicBezTo>
                  <a:cubicBezTo>
                    <a:pt x="0" y="672"/>
                    <a:pt x="0" y="672"/>
                    <a:pt x="0" y="672"/>
                  </a:cubicBezTo>
                  <a:cubicBezTo>
                    <a:pt x="8" y="680"/>
                    <a:pt x="16" y="688"/>
                    <a:pt x="32" y="688"/>
                  </a:cubicBezTo>
                  <a:cubicBezTo>
                    <a:pt x="40" y="696"/>
                    <a:pt x="48" y="696"/>
                    <a:pt x="55" y="704"/>
                  </a:cubicBezTo>
                  <a:cubicBezTo>
                    <a:pt x="79" y="712"/>
                    <a:pt x="87" y="735"/>
                    <a:pt x="87" y="759"/>
                  </a:cubicBezTo>
                  <a:cubicBezTo>
                    <a:pt x="87" y="759"/>
                    <a:pt x="87" y="759"/>
                    <a:pt x="87" y="767"/>
                  </a:cubicBezTo>
                  <a:cubicBezTo>
                    <a:pt x="87" y="783"/>
                    <a:pt x="79" y="799"/>
                    <a:pt x="71" y="815"/>
                  </a:cubicBezTo>
                  <a:cubicBezTo>
                    <a:pt x="55" y="822"/>
                    <a:pt x="55" y="830"/>
                    <a:pt x="55" y="838"/>
                  </a:cubicBezTo>
                  <a:cubicBezTo>
                    <a:pt x="55" y="838"/>
                    <a:pt x="55" y="846"/>
                    <a:pt x="55" y="854"/>
                  </a:cubicBezTo>
                  <a:cubicBezTo>
                    <a:pt x="64" y="862"/>
                    <a:pt x="64" y="878"/>
                    <a:pt x="64" y="886"/>
                  </a:cubicBezTo>
                  <a:cubicBezTo>
                    <a:pt x="64" y="902"/>
                    <a:pt x="64" y="909"/>
                    <a:pt x="64" y="917"/>
                  </a:cubicBezTo>
                  <a:cubicBezTo>
                    <a:pt x="64" y="925"/>
                    <a:pt x="64" y="933"/>
                    <a:pt x="64" y="941"/>
                  </a:cubicBezTo>
                  <a:lnTo>
                    <a:pt x="64" y="941"/>
                  </a:lnTo>
                  <a:lnTo>
                    <a:pt x="64" y="941"/>
                  </a:lnTo>
                  <a:cubicBezTo>
                    <a:pt x="64" y="949"/>
                    <a:pt x="55" y="957"/>
                    <a:pt x="55" y="965"/>
                  </a:cubicBezTo>
                  <a:cubicBezTo>
                    <a:pt x="55" y="973"/>
                    <a:pt x="48" y="981"/>
                    <a:pt x="48" y="988"/>
                  </a:cubicBezTo>
                  <a:cubicBezTo>
                    <a:pt x="40" y="1004"/>
                    <a:pt x="40" y="1012"/>
                    <a:pt x="40" y="1020"/>
                  </a:cubicBezTo>
                  <a:cubicBezTo>
                    <a:pt x="40" y="1044"/>
                    <a:pt x="48" y="1052"/>
                    <a:pt x="64" y="1060"/>
                  </a:cubicBezTo>
                  <a:cubicBezTo>
                    <a:pt x="71" y="1068"/>
                    <a:pt x="79" y="1083"/>
                    <a:pt x="87" y="1091"/>
                  </a:cubicBezTo>
                  <a:cubicBezTo>
                    <a:pt x="95" y="1115"/>
                    <a:pt x="119" y="1123"/>
                    <a:pt x="142" y="1131"/>
                  </a:cubicBezTo>
                  <a:cubicBezTo>
                    <a:pt x="150" y="1139"/>
                    <a:pt x="158" y="1139"/>
                    <a:pt x="166" y="1146"/>
                  </a:cubicBezTo>
                  <a:cubicBezTo>
                    <a:pt x="182" y="1155"/>
                    <a:pt x="190" y="1155"/>
                    <a:pt x="198" y="1155"/>
                  </a:cubicBezTo>
                  <a:cubicBezTo>
                    <a:pt x="214" y="1162"/>
                    <a:pt x="229" y="1162"/>
                    <a:pt x="237" y="1194"/>
                  </a:cubicBezTo>
                  <a:cubicBezTo>
                    <a:pt x="237" y="1202"/>
                    <a:pt x="245" y="1202"/>
                    <a:pt x="253" y="1202"/>
                  </a:cubicBezTo>
                  <a:lnTo>
                    <a:pt x="261" y="1202"/>
                  </a:lnTo>
                  <a:cubicBezTo>
                    <a:pt x="269" y="1202"/>
                    <a:pt x="277" y="1202"/>
                    <a:pt x="277" y="1202"/>
                  </a:cubicBezTo>
                  <a:cubicBezTo>
                    <a:pt x="293" y="1202"/>
                    <a:pt x="324" y="1210"/>
                    <a:pt x="348" y="1233"/>
                  </a:cubicBezTo>
                  <a:cubicBezTo>
                    <a:pt x="372" y="1257"/>
                    <a:pt x="395" y="1281"/>
                    <a:pt x="419" y="1305"/>
                  </a:cubicBezTo>
                  <a:cubicBezTo>
                    <a:pt x="459" y="1344"/>
                    <a:pt x="490" y="1384"/>
                    <a:pt x="506" y="1384"/>
                  </a:cubicBezTo>
                  <a:cubicBezTo>
                    <a:pt x="538" y="1392"/>
                    <a:pt x="601" y="1447"/>
                    <a:pt x="601" y="1510"/>
                  </a:cubicBezTo>
                  <a:cubicBezTo>
                    <a:pt x="601" y="1518"/>
                    <a:pt x="601" y="1518"/>
                    <a:pt x="601" y="1518"/>
                  </a:cubicBezTo>
                  <a:cubicBezTo>
                    <a:pt x="593" y="1526"/>
                    <a:pt x="593" y="1526"/>
                    <a:pt x="593" y="1534"/>
                  </a:cubicBezTo>
                  <a:cubicBezTo>
                    <a:pt x="593" y="1542"/>
                    <a:pt x="601" y="1558"/>
                    <a:pt x="601" y="1573"/>
                  </a:cubicBezTo>
                  <a:cubicBezTo>
                    <a:pt x="609" y="1589"/>
                    <a:pt x="617" y="1613"/>
                    <a:pt x="625" y="1629"/>
                  </a:cubicBezTo>
                  <a:lnTo>
                    <a:pt x="625" y="1629"/>
                  </a:lnTo>
                  <a:cubicBezTo>
                    <a:pt x="625" y="1637"/>
                    <a:pt x="625" y="1637"/>
                    <a:pt x="625" y="1637"/>
                  </a:cubicBezTo>
                  <a:cubicBezTo>
                    <a:pt x="632" y="1645"/>
                    <a:pt x="632" y="1652"/>
                    <a:pt x="632" y="1652"/>
                  </a:cubicBezTo>
                  <a:cubicBezTo>
                    <a:pt x="641" y="1668"/>
                    <a:pt x="648" y="1676"/>
                    <a:pt x="648" y="1684"/>
                  </a:cubicBezTo>
                  <a:cubicBezTo>
                    <a:pt x="648" y="1700"/>
                    <a:pt x="656" y="1700"/>
                    <a:pt x="664" y="1708"/>
                  </a:cubicBezTo>
                  <a:cubicBezTo>
                    <a:pt x="680" y="1716"/>
                    <a:pt x="688" y="1716"/>
                    <a:pt x="688" y="1739"/>
                  </a:cubicBezTo>
                  <a:cubicBezTo>
                    <a:pt x="688" y="1739"/>
                    <a:pt x="688" y="1747"/>
                    <a:pt x="680" y="1755"/>
                  </a:cubicBezTo>
                  <a:cubicBezTo>
                    <a:pt x="672" y="1795"/>
                    <a:pt x="672" y="1803"/>
                    <a:pt x="664" y="1819"/>
                  </a:cubicBezTo>
                  <a:cubicBezTo>
                    <a:pt x="664" y="1834"/>
                    <a:pt x="664" y="1850"/>
                    <a:pt x="664" y="1874"/>
                  </a:cubicBezTo>
                  <a:cubicBezTo>
                    <a:pt x="656" y="1882"/>
                    <a:pt x="656" y="1890"/>
                    <a:pt x="656" y="1890"/>
                  </a:cubicBezTo>
                  <a:cubicBezTo>
                    <a:pt x="656" y="1913"/>
                    <a:pt x="664" y="1913"/>
                    <a:pt x="680" y="1913"/>
                  </a:cubicBezTo>
                  <a:cubicBezTo>
                    <a:pt x="688" y="1921"/>
                    <a:pt x="696" y="1921"/>
                    <a:pt x="704" y="1937"/>
                  </a:cubicBezTo>
                  <a:cubicBezTo>
                    <a:pt x="704" y="1945"/>
                    <a:pt x="704" y="1945"/>
                    <a:pt x="704" y="1945"/>
                  </a:cubicBezTo>
                  <a:cubicBezTo>
                    <a:pt x="704" y="1961"/>
                    <a:pt x="696" y="1969"/>
                    <a:pt x="688" y="1977"/>
                  </a:cubicBezTo>
                  <a:cubicBezTo>
                    <a:pt x="680" y="1985"/>
                    <a:pt x="680" y="1992"/>
                    <a:pt x="680" y="2000"/>
                  </a:cubicBezTo>
                  <a:lnTo>
                    <a:pt x="680" y="2000"/>
                  </a:lnTo>
                  <a:cubicBezTo>
                    <a:pt x="680" y="2008"/>
                    <a:pt x="704" y="2008"/>
                    <a:pt x="735" y="2008"/>
                  </a:cubicBezTo>
                  <a:lnTo>
                    <a:pt x="735" y="2008"/>
                  </a:lnTo>
                  <a:lnTo>
                    <a:pt x="735" y="2008"/>
                  </a:lnTo>
                  <a:lnTo>
                    <a:pt x="735" y="2008"/>
                  </a:lnTo>
                  <a:cubicBezTo>
                    <a:pt x="791" y="2008"/>
                    <a:pt x="822" y="2032"/>
                    <a:pt x="838" y="2048"/>
                  </a:cubicBezTo>
                  <a:cubicBezTo>
                    <a:pt x="854" y="2063"/>
                    <a:pt x="854" y="2079"/>
                    <a:pt x="862" y="2087"/>
                  </a:cubicBezTo>
                  <a:cubicBezTo>
                    <a:pt x="981" y="2079"/>
                    <a:pt x="1289" y="2056"/>
                    <a:pt x="1534" y="2032"/>
                  </a:cubicBezTo>
                  <a:cubicBezTo>
                    <a:pt x="1660" y="2024"/>
                    <a:pt x="1779" y="2008"/>
                    <a:pt x="1834" y="2000"/>
                  </a:cubicBezTo>
                  <a:cubicBezTo>
                    <a:pt x="1834" y="1913"/>
                    <a:pt x="1826" y="1850"/>
                    <a:pt x="1803" y="1803"/>
                  </a:cubicBezTo>
                  <a:cubicBezTo>
                    <a:pt x="1795" y="1787"/>
                    <a:pt x="1795" y="1771"/>
                    <a:pt x="1787" y="1763"/>
                  </a:cubicBezTo>
                  <a:cubicBezTo>
                    <a:pt x="1763" y="1708"/>
                    <a:pt x="1755" y="1692"/>
                    <a:pt x="1771" y="1637"/>
                  </a:cubicBezTo>
                  <a:cubicBezTo>
                    <a:pt x="1779" y="1605"/>
                    <a:pt x="1779" y="1573"/>
                    <a:pt x="1779" y="1550"/>
                  </a:cubicBezTo>
                  <a:cubicBezTo>
                    <a:pt x="1779" y="1518"/>
                    <a:pt x="1771" y="1502"/>
                    <a:pt x="1795" y="1486"/>
                  </a:cubicBezTo>
                  <a:cubicBezTo>
                    <a:pt x="1818" y="1463"/>
                    <a:pt x="1811" y="1431"/>
                    <a:pt x="1795" y="1376"/>
                  </a:cubicBezTo>
                  <a:cubicBezTo>
                    <a:pt x="1779" y="1328"/>
                    <a:pt x="1803" y="1249"/>
                    <a:pt x="1818" y="1233"/>
                  </a:cubicBezTo>
                  <a:cubicBezTo>
                    <a:pt x="1826" y="1226"/>
                    <a:pt x="1826" y="1226"/>
                    <a:pt x="1834" y="1218"/>
                  </a:cubicBezTo>
                  <a:cubicBezTo>
                    <a:pt x="1850" y="1210"/>
                    <a:pt x="1858" y="1202"/>
                    <a:pt x="1850" y="1170"/>
                  </a:cubicBezTo>
                  <a:cubicBezTo>
                    <a:pt x="1850" y="1162"/>
                    <a:pt x="1842" y="1146"/>
                    <a:pt x="1842" y="1139"/>
                  </a:cubicBezTo>
                  <a:cubicBezTo>
                    <a:pt x="1834" y="1107"/>
                    <a:pt x="1826" y="1083"/>
                    <a:pt x="1842" y="1036"/>
                  </a:cubicBezTo>
                  <a:cubicBezTo>
                    <a:pt x="1850" y="1012"/>
                    <a:pt x="1866" y="996"/>
                    <a:pt x="1874" y="981"/>
                  </a:cubicBezTo>
                  <a:cubicBezTo>
                    <a:pt x="1889" y="957"/>
                    <a:pt x="1898" y="941"/>
                    <a:pt x="1889" y="917"/>
                  </a:cubicBezTo>
                  <a:lnTo>
                    <a:pt x="1882" y="909"/>
                  </a:lnTo>
                  <a:cubicBezTo>
                    <a:pt x="1874" y="894"/>
                    <a:pt x="1874" y="894"/>
                    <a:pt x="1889" y="886"/>
                  </a:cubicBezTo>
                  <a:cubicBezTo>
                    <a:pt x="1889" y="878"/>
                    <a:pt x="1889" y="878"/>
                    <a:pt x="1898" y="870"/>
                  </a:cubicBezTo>
                  <a:cubicBezTo>
                    <a:pt x="1929" y="838"/>
                    <a:pt x="1929" y="822"/>
                    <a:pt x="1929" y="806"/>
                  </a:cubicBezTo>
                  <a:lnTo>
                    <a:pt x="1929" y="806"/>
                  </a:lnTo>
                  <a:cubicBezTo>
                    <a:pt x="1937" y="799"/>
                    <a:pt x="1937" y="791"/>
                    <a:pt x="1945" y="783"/>
                  </a:cubicBezTo>
                  <a:cubicBezTo>
                    <a:pt x="1953" y="767"/>
                    <a:pt x="1961" y="759"/>
                    <a:pt x="1961" y="743"/>
                  </a:cubicBezTo>
                  <a:cubicBezTo>
                    <a:pt x="1953" y="728"/>
                    <a:pt x="1961" y="720"/>
                    <a:pt x="1961" y="712"/>
                  </a:cubicBezTo>
                  <a:cubicBezTo>
                    <a:pt x="1969" y="704"/>
                    <a:pt x="1969" y="696"/>
                    <a:pt x="1969" y="696"/>
                  </a:cubicBezTo>
                  <a:cubicBezTo>
                    <a:pt x="1969" y="688"/>
                    <a:pt x="1969" y="680"/>
                    <a:pt x="1969" y="672"/>
                  </a:cubicBezTo>
                  <a:lnTo>
                    <a:pt x="1961" y="672"/>
                  </a:lnTo>
                  <a:lnTo>
                    <a:pt x="1961" y="672"/>
                  </a:lnTo>
                  <a:lnTo>
                    <a:pt x="1953" y="680"/>
                  </a:lnTo>
                  <a:cubicBezTo>
                    <a:pt x="1937" y="688"/>
                    <a:pt x="1929" y="688"/>
                    <a:pt x="1921" y="704"/>
                  </a:cubicBezTo>
                  <a:cubicBezTo>
                    <a:pt x="1921" y="720"/>
                    <a:pt x="1913" y="728"/>
                    <a:pt x="1905" y="735"/>
                  </a:cubicBezTo>
                  <a:cubicBezTo>
                    <a:pt x="1905" y="751"/>
                    <a:pt x="1889" y="767"/>
                    <a:pt x="1882" y="783"/>
                  </a:cubicBezTo>
                  <a:cubicBezTo>
                    <a:pt x="1882" y="799"/>
                    <a:pt x="1874" y="815"/>
                    <a:pt x="1866" y="822"/>
                  </a:cubicBezTo>
                  <a:cubicBezTo>
                    <a:pt x="1858" y="838"/>
                    <a:pt x="1858" y="846"/>
                    <a:pt x="1858" y="854"/>
                  </a:cubicBezTo>
                  <a:cubicBezTo>
                    <a:pt x="1858" y="862"/>
                    <a:pt x="1858" y="862"/>
                    <a:pt x="1858" y="870"/>
                  </a:cubicBezTo>
                  <a:cubicBezTo>
                    <a:pt x="1858" y="878"/>
                    <a:pt x="1858" y="878"/>
                    <a:pt x="1850" y="886"/>
                  </a:cubicBezTo>
                  <a:cubicBezTo>
                    <a:pt x="1850" y="886"/>
                    <a:pt x="1850" y="886"/>
                    <a:pt x="1842" y="886"/>
                  </a:cubicBezTo>
                  <a:lnTo>
                    <a:pt x="1842" y="886"/>
                  </a:lnTo>
                  <a:lnTo>
                    <a:pt x="1834" y="886"/>
                  </a:lnTo>
                  <a:cubicBezTo>
                    <a:pt x="1826" y="886"/>
                    <a:pt x="1826" y="886"/>
                    <a:pt x="1818" y="886"/>
                  </a:cubicBezTo>
                  <a:cubicBezTo>
                    <a:pt x="1811" y="886"/>
                    <a:pt x="1803" y="886"/>
                    <a:pt x="1803" y="902"/>
                  </a:cubicBezTo>
                  <a:cubicBezTo>
                    <a:pt x="1787" y="925"/>
                    <a:pt x="1779" y="933"/>
                    <a:pt x="1779" y="957"/>
                  </a:cubicBezTo>
                  <a:cubicBezTo>
                    <a:pt x="1771" y="957"/>
                    <a:pt x="1771" y="957"/>
                    <a:pt x="1771" y="957"/>
                  </a:cubicBezTo>
                  <a:lnTo>
                    <a:pt x="1771" y="965"/>
                  </a:lnTo>
                  <a:cubicBezTo>
                    <a:pt x="1771" y="981"/>
                    <a:pt x="1763" y="988"/>
                    <a:pt x="1747" y="996"/>
                  </a:cubicBezTo>
                  <a:cubicBezTo>
                    <a:pt x="1731" y="996"/>
                    <a:pt x="1716" y="1004"/>
                    <a:pt x="1708" y="1020"/>
                  </a:cubicBezTo>
                  <a:cubicBezTo>
                    <a:pt x="1708" y="1028"/>
                    <a:pt x="1708" y="1028"/>
                    <a:pt x="1708" y="1036"/>
                  </a:cubicBezTo>
                  <a:cubicBezTo>
                    <a:pt x="1708" y="1044"/>
                    <a:pt x="1700" y="1052"/>
                    <a:pt x="1692" y="1052"/>
                  </a:cubicBezTo>
                  <a:cubicBezTo>
                    <a:pt x="1692" y="1052"/>
                    <a:pt x="1692" y="1052"/>
                    <a:pt x="1684" y="1044"/>
                  </a:cubicBezTo>
                  <a:lnTo>
                    <a:pt x="1684" y="1044"/>
                  </a:lnTo>
                  <a:cubicBezTo>
                    <a:pt x="1676" y="1044"/>
                    <a:pt x="1676" y="1044"/>
                    <a:pt x="1676" y="1052"/>
                  </a:cubicBezTo>
                  <a:cubicBezTo>
                    <a:pt x="1668" y="1052"/>
                    <a:pt x="1668" y="1052"/>
                    <a:pt x="1668" y="1052"/>
                  </a:cubicBezTo>
                  <a:cubicBezTo>
                    <a:pt x="1660" y="1052"/>
                    <a:pt x="1660" y="1052"/>
                    <a:pt x="1660" y="1052"/>
                  </a:cubicBezTo>
                  <a:cubicBezTo>
                    <a:pt x="1660" y="1044"/>
                    <a:pt x="1660" y="1044"/>
                    <a:pt x="1668" y="1004"/>
                  </a:cubicBezTo>
                  <a:cubicBezTo>
                    <a:pt x="1676" y="949"/>
                    <a:pt x="1692" y="933"/>
                    <a:pt x="1700" y="917"/>
                  </a:cubicBezTo>
                  <a:cubicBezTo>
                    <a:pt x="1708" y="909"/>
                    <a:pt x="1716" y="902"/>
                    <a:pt x="1716" y="894"/>
                  </a:cubicBezTo>
                  <a:cubicBezTo>
                    <a:pt x="1716" y="878"/>
                    <a:pt x="1731" y="878"/>
                    <a:pt x="1739" y="878"/>
                  </a:cubicBezTo>
                  <a:lnTo>
                    <a:pt x="1739" y="878"/>
                  </a:lnTo>
                  <a:cubicBezTo>
                    <a:pt x="1755" y="878"/>
                    <a:pt x="1763" y="878"/>
                    <a:pt x="1771" y="854"/>
                  </a:cubicBezTo>
                  <a:cubicBezTo>
                    <a:pt x="1771" y="830"/>
                    <a:pt x="1771" y="822"/>
                    <a:pt x="1779" y="806"/>
                  </a:cubicBezTo>
                  <a:cubicBezTo>
                    <a:pt x="1779" y="799"/>
                    <a:pt x="1779" y="791"/>
                    <a:pt x="1779" y="791"/>
                  </a:cubicBezTo>
                  <a:cubicBezTo>
                    <a:pt x="1779" y="783"/>
                    <a:pt x="1771" y="783"/>
                    <a:pt x="1771" y="783"/>
                  </a:cubicBezTo>
                  <a:lnTo>
                    <a:pt x="1771" y="783"/>
                  </a:lnTo>
                  <a:cubicBezTo>
                    <a:pt x="1739" y="767"/>
                    <a:pt x="1739" y="743"/>
                    <a:pt x="1739" y="712"/>
                  </a:cubicBezTo>
                  <a:cubicBezTo>
                    <a:pt x="1739" y="712"/>
                    <a:pt x="1739" y="712"/>
                    <a:pt x="1739" y="704"/>
                  </a:cubicBezTo>
                  <a:lnTo>
                    <a:pt x="1739" y="696"/>
                  </a:lnTo>
                  <a:cubicBezTo>
                    <a:pt x="1739" y="680"/>
                    <a:pt x="1731" y="680"/>
                    <a:pt x="1708" y="672"/>
                  </a:cubicBezTo>
                  <a:cubicBezTo>
                    <a:pt x="1700" y="672"/>
                    <a:pt x="1692" y="672"/>
                    <a:pt x="1684" y="672"/>
                  </a:cubicBezTo>
                  <a:cubicBezTo>
                    <a:pt x="1676" y="664"/>
                    <a:pt x="1668" y="664"/>
                    <a:pt x="1668" y="664"/>
                  </a:cubicBezTo>
                  <a:cubicBezTo>
                    <a:pt x="1660" y="656"/>
                    <a:pt x="1668" y="649"/>
                    <a:pt x="1668" y="641"/>
                  </a:cubicBezTo>
                  <a:lnTo>
                    <a:pt x="1668" y="641"/>
                  </a:lnTo>
                  <a:cubicBezTo>
                    <a:pt x="1676" y="633"/>
                    <a:pt x="1684" y="609"/>
                    <a:pt x="1684" y="569"/>
                  </a:cubicBezTo>
                  <a:cubicBezTo>
                    <a:pt x="1684" y="491"/>
                    <a:pt x="1637" y="482"/>
                    <a:pt x="1613" y="482"/>
                  </a:cubicBezTo>
                  <a:lnTo>
                    <a:pt x="1613" y="482"/>
                  </a:lnTo>
                  <a:cubicBezTo>
                    <a:pt x="1589" y="475"/>
                    <a:pt x="1589" y="459"/>
                    <a:pt x="1581" y="419"/>
                  </a:cubicBezTo>
                  <a:cubicBezTo>
                    <a:pt x="1581" y="411"/>
                    <a:pt x="1581" y="411"/>
                    <a:pt x="1581" y="411"/>
                  </a:cubicBezTo>
                  <a:cubicBezTo>
                    <a:pt x="1581" y="395"/>
                    <a:pt x="1558" y="388"/>
                    <a:pt x="1526" y="388"/>
                  </a:cubicBezTo>
                  <a:cubicBezTo>
                    <a:pt x="1510" y="388"/>
                    <a:pt x="1486" y="388"/>
                    <a:pt x="1478" y="380"/>
                  </a:cubicBezTo>
                  <a:cubicBezTo>
                    <a:pt x="1471" y="372"/>
                    <a:pt x="1463" y="364"/>
                    <a:pt x="1463" y="364"/>
                  </a:cubicBezTo>
                  <a:cubicBezTo>
                    <a:pt x="1455" y="364"/>
                    <a:pt x="1447" y="372"/>
                    <a:pt x="1431" y="372"/>
                  </a:cubicBezTo>
                  <a:cubicBezTo>
                    <a:pt x="1423" y="380"/>
                    <a:pt x="1407" y="388"/>
                    <a:pt x="1384" y="388"/>
                  </a:cubicBezTo>
                  <a:lnTo>
                    <a:pt x="1384" y="388"/>
                  </a:lnTo>
                  <a:cubicBezTo>
                    <a:pt x="1368" y="395"/>
                    <a:pt x="1360" y="395"/>
                    <a:pt x="1352" y="395"/>
                  </a:cubicBezTo>
                  <a:lnTo>
                    <a:pt x="1352" y="395"/>
                  </a:lnTo>
                  <a:cubicBezTo>
                    <a:pt x="1328" y="395"/>
                    <a:pt x="1320" y="388"/>
                    <a:pt x="1312" y="372"/>
                  </a:cubicBezTo>
                  <a:lnTo>
                    <a:pt x="1312" y="372"/>
                  </a:lnTo>
                  <a:cubicBezTo>
                    <a:pt x="1305" y="372"/>
                    <a:pt x="1305" y="364"/>
                    <a:pt x="1297" y="356"/>
                  </a:cubicBezTo>
                  <a:lnTo>
                    <a:pt x="1297" y="356"/>
                  </a:lnTo>
                  <a:cubicBezTo>
                    <a:pt x="1265" y="324"/>
                    <a:pt x="1067" y="309"/>
                    <a:pt x="996" y="309"/>
                  </a:cubicBezTo>
                  <a:cubicBezTo>
                    <a:pt x="925" y="309"/>
                    <a:pt x="909" y="285"/>
                    <a:pt x="894" y="269"/>
                  </a:cubicBezTo>
                  <a:lnTo>
                    <a:pt x="894" y="269"/>
                  </a:lnTo>
                  <a:cubicBezTo>
                    <a:pt x="894" y="261"/>
                    <a:pt x="886" y="253"/>
                    <a:pt x="886" y="253"/>
                  </a:cubicBezTo>
                  <a:cubicBezTo>
                    <a:pt x="870" y="229"/>
                    <a:pt x="854" y="206"/>
                    <a:pt x="830" y="190"/>
                  </a:cubicBezTo>
                  <a:lnTo>
                    <a:pt x="830" y="190"/>
                  </a:lnTo>
                  <a:cubicBezTo>
                    <a:pt x="822" y="190"/>
                    <a:pt x="814" y="182"/>
                    <a:pt x="814" y="174"/>
                  </a:cubicBezTo>
                  <a:lnTo>
                    <a:pt x="814" y="174"/>
                  </a:lnTo>
                  <a:lnTo>
                    <a:pt x="814" y="174"/>
                  </a:lnTo>
                  <a:cubicBezTo>
                    <a:pt x="806" y="174"/>
                    <a:pt x="806" y="174"/>
                    <a:pt x="806" y="166"/>
                  </a:cubicBezTo>
                  <a:lnTo>
                    <a:pt x="806" y="166"/>
                  </a:lnTo>
                  <a:cubicBezTo>
                    <a:pt x="806" y="166"/>
                    <a:pt x="806" y="166"/>
                    <a:pt x="799" y="166"/>
                  </a:cubicBezTo>
                  <a:cubicBezTo>
                    <a:pt x="783" y="166"/>
                    <a:pt x="783" y="166"/>
                    <a:pt x="783" y="166"/>
                  </a:cubicBezTo>
                  <a:cubicBezTo>
                    <a:pt x="759" y="166"/>
                    <a:pt x="743" y="166"/>
                    <a:pt x="728" y="151"/>
                  </a:cubicBezTo>
                  <a:cubicBezTo>
                    <a:pt x="719" y="143"/>
                    <a:pt x="719" y="135"/>
                    <a:pt x="719" y="135"/>
                  </a:cubicBezTo>
                  <a:cubicBezTo>
                    <a:pt x="719" y="127"/>
                    <a:pt x="719" y="127"/>
                    <a:pt x="719" y="127"/>
                  </a:cubicBezTo>
                  <a:lnTo>
                    <a:pt x="719" y="127"/>
                  </a:lnTo>
                  <a:cubicBezTo>
                    <a:pt x="712" y="127"/>
                    <a:pt x="704" y="135"/>
                    <a:pt x="696" y="135"/>
                  </a:cubicBezTo>
                  <a:cubicBezTo>
                    <a:pt x="672" y="143"/>
                    <a:pt x="656" y="151"/>
                    <a:pt x="648" y="158"/>
                  </a:cubicBezTo>
                  <a:lnTo>
                    <a:pt x="641" y="166"/>
                  </a:lnTo>
                  <a:cubicBezTo>
                    <a:pt x="632" y="166"/>
                    <a:pt x="632" y="158"/>
                    <a:pt x="632" y="158"/>
                  </a:cubicBezTo>
                  <a:cubicBezTo>
                    <a:pt x="625" y="143"/>
                    <a:pt x="632" y="127"/>
                    <a:pt x="641" y="111"/>
                  </a:cubicBezTo>
                  <a:cubicBezTo>
                    <a:pt x="641" y="103"/>
                    <a:pt x="648" y="95"/>
                    <a:pt x="648" y="87"/>
                  </a:cubicBezTo>
                  <a:cubicBezTo>
                    <a:pt x="648" y="79"/>
                    <a:pt x="648" y="71"/>
                    <a:pt x="648" y="64"/>
                  </a:cubicBezTo>
                  <a:cubicBezTo>
                    <a:pt x="648" y="56"/>
                    <a:pt x="648" y="40"/>
                    <a:pt x="656" y="32"/>
                  </a:cubicBezTo>
                  <a:lnTo>
                    <a:pt x="656" y="32"/>
                  </a:lnTo>
                  <a:cubicBezTo>
                    <a:pt x="664" y="24"/>
                    <a:pt x="680" y="8"/>
                    <a:pt x="672" y="0"/>
                  </a:cubicBezTo>
                  <a:cubicBezTo>
                    <a:pt x="672" y="0"/>
                    <a:pt x="672" y="0"/>
                    <a:pt x="664" y="0"/>
                  </a:cubicBezTo>
                  <a:cubicBezTo>
                    <a:pt x="656" y="0"/>
                    <a:pt x="656" y="0"/>
                    <a:pt x="656"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5" name="Freeform 671"/>
            <p:cNvSpPr>
              <a:spLocks noChangeArrowheads="1"/>
            </p:cNvSpPr>
            <p:nvPr/>
          </p:nvSpPr>
          <p:spPr bwMode="auto">
            <a:xfrm>
              <a:off x="13322334" y="4247967"/>
              <a:ext cx="491693" cy="278317"/>
            </a:xfrm>
            <a:custGeom>
              <a:avLst/>
              <a:gdLst>
                <a:gd name="T0" fmla="*/ 862 w 934"/>
                <a:gd name="T1" fmla="*/ 475 h 531"/>
                <a:gd name="T2" fmla="*/ 862 w 934"/>
                <a:gd name="T3" fmla="*/ 475 h 531"/>
                <a:gd name="T4" fmla="*/ 862 w 934"/>
                <a:gd name="T5" fmla="*/ 498 h 531"/>
                <a:gd name="T6" fmla="*/ 878 w 934"/>
                <a:gd name="T7" fmla="*/ 506 h 531"/>
                <a:gd name="T8" fmla="*/ 902 w 934"/>
                <a:gd name="T9" fmla="*/ 506 h 531"/>
                <a:gd name="T10" fmla="*/ 933 w 934"/>
                <a:gd name="T11" fmla="*/ 530 h 531"/>
                <a:gd name="T12" fmla="*/ 933 w 934"/>
                <a:gd name="T13" fmla="*/ 530 h 531"/>
                <a:gd name="T14" fmla="*/ 902 w 934"/>
                <a:gd name="T15" fmla="*/ 506 h 531"/>
                <a:gd name="T16" fmla="*/ 878 w 934"/>
                <a:gd name="T17" fmla="*/ 506 h 531"/>
                <a:gd name="T18" fmla="*/ 862 w 934"/>
                <a:gd name="T19" fmla="*/ 498 h 531"/>
                <a:gd name="T20" fmla="*/ 862 w 934"/>
                <a:gd name="T21" fmla="*/ 475 h 531"/>
                <a:gd name="T22" fmla="*/ 657 w 934"/>
                <a:gd name="T23" fmla="*/ 198 h 531"/>
                <a:gd name="T24" fmla="*/ 657 w 934"/>
                <a:gd name="T25" fmla="*/ 198 h 531"/>
                <a:gd name="T26" fmla="*/ 625 w 934"/>
                <a:gd name="T27" fmla="*/ 206 h 531"/>
                <a:gd name="T28" fmla="*/ 578 w 934"/>
                <a:gd name="T29" fmla="*/ 222 h 531"/>
                <a:gd name="T30" fmla="*/ 578 w 934"/>
                <a:gd name="T31" fmla="*/ 222 h 531"/>
                <a:gd name="T32" fmla="*/ 578 w 934"/>
                <a:gd name="T33" fmla="*/ 222 h 531"/>
                <a:gd name="T34" fmla="*/ 625 w 934"/>
                <a:gd name="T35" fmla="*/ 206 h 531"/>
                <a:gd name="T36" fmla="*/ 657 w 934"/>
                <a:gd name="T37" fmla="*/ 198 h 531"/>
                <a:gd name="T38" fmla="*/ 672 w 934"/>
                <a:gd name="T39" fmla="*/ 214 h 531"/>
                <a:gd name="T40" fmla="*/ 720 w 934"/>
                <a:gd name="T41" fmla="*/ 222 h 531"/>
                <a:gd name="T42" fmla="*/ 775 w 934"/>
                <a:gd name="T43" fmla="*/ 245 h 531"/>
                <a:gd name="T44" fmla="*/ 775 w 934"/>
                <a:gd name="T45" fmla="*/ 253 h 531"/>
                <a:gd name="T46" fmla="*/ 807 w 934"/>
                <a:gd name="T47" fmla="*/ 316 h 531"/>
                <a:gd name="T48" fmla="*/ 807 w 934"/>
                <a:gd name="T49" fmla="*/ 316 h 531"/>
                <a:gd name="T50" fmla="*/ 878 w 934"/>
                <a:gd name="T51" fmla="*/ 403 h 531"/>
                <a:gd name="T52" fmla="*/ 878 w 934"/>
                <a:gd name="T53" fmla="*/ 403 h 531"/>
                <a:gd name="T54" fmla="*/ 807 w 934"/>
                <a:gd name="T55" fmla="*/ 316 h 531"/>
                <a:gd name="T56" fmla="*/ 807 w 934"/>
                <a:gd name="T57" fmla="*/ 316 h 531"/>
                <a:gd name="T58" fmla="*/ 775 w 934"/>
                <a:gd name="T59" fmla="*/ 253 h 531"/>
                <a:gd name="T60" fmla="*/ 775 w 934"/>
                <a:gd name="T61" fmla="*/ 245 h 531"/>
                <a:gd name="T62" fmla="*/ 720 w 934"/>
                <a:gd name="T63" fmla="*/ 222 h 531"/>
                <a:gd name="T64" fmla="*/ 672 w 934"/>
                <a:gd name="T65" fmla="*/ 214 h 531"/>
                <a:gd name="T66" fmla="*/ 657 w 934"/>
                <a:gd name="T67" fmla="*/ 198 h 531"/>
                <a:gd name="T68" fmla="*/ 8 w 934"/>
                <a:gd name="T69" fmla="*/ 8 h 531"/>
                <a:gd name="T70" fmla="*/ 8 w 934"/>
                <a:gd name="T71" fmla="*/ 8 h 531"/>
                <a:gd name="T72" fmla="*/ 8 w 934"/>
                <a:gd name="T73" fmla="*/ 8 h 531"/>
                <a:gd name="T74" fmla="*/ 8 w 934"/>
                <a:gd name="T75" fmla="*/ 8 h 531"/>
                <a:gd name="T76" fmla="*/ 0 w 934"/>
                <a:gd name="T77" fmla="*/ 0 h 531"/>
                <a:gd name="T78" fmla="*/ 0 w 934"/>
                <a:gd name="T79" fmla="*/ 0 h 531"/>
                <a:gd name="T80" fmla="*/ 0 w 934"/>
                <a:gd name="T81" fmla="*/ 0 h 531"/>
                <a:gd name="T82" fmla="*/ 8 w 934"/>
                <a:gd name="T83" fmla="*/ 8 h 531"/>
                <a:gd name="T84" fmla="*/ 0 w 934"/>
                <a:gd name="T85" fmla="*/ 0 h 531"/>
                <a:gd name="T86" fmla="*/ 862 w 934"/>
                <a:gd name="T87" fmla="*/ 47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4" h="531">
                  <a:moveTo>
                    <a:pt x="862" y="475"/>
                  </a:moveTo>
                  <a:lnTo>
                    <a:pt x="862" y="475"/>
                  </a:lnTo>
                  <a:cubicBezTo>
                    <a:pt x="862" y="483"/>
                    <a:pt x="854" y="490"/>
                    <a:pt x="862" y="498"/>
                  </a:cubicBezTo>
                  <a:cubicBezTo>
                    <a:pt x="862" y="498"/>
                    <a:pt x="870" y="498"/>
                    <a:pt x="878" y="506"/>
                  </a:cubicBezTo>
                  <a:cubicBezTo>
                    <a:pt x="886" y="506"/>
                    <a:pt x="894" y="506"/>
                    <a:pt x="902" y="506"/>
                  </a:cubicBezTo>
                  <a:cubicBezTo>
                    <a:pt x="925" y="514"/>
                    <a:pt x="933" y="514"/>
                    <a:pt x="933" y="530"/>
                  </a:cubicBezTo>
                  <a:lnTo>
                    <a:pt x="933" y="530"/>
                  </a:lnTo>
                  <a:cubicBezTo>
                    <a:pt x="933" y="514"/>
                    <a:pt x="925" y="514"/>
                    <a:pt x="902" y="506"/>
                  </a:cubicBezTo>
                  <a:cubicBezTo>
                    <a:pt x="894" y="506"/>
                    <a:pt x="886" y="506"/>
                    <a:pt x="878" y="506"/>
                  </a:cubicBezTo>
                  <a:cubicBezTo>
                    <a:pt x="870" y="498"/>
                    <a:pt x="862" y="498"/>
                    <a:pt x="862" y="498"/>
                  </a:cubicBezTo>
                  <a:cubicBezTo>
                    <a:pt x="854" y="490"/>
                    <a:pt x="862" y="483"/>
                    <a:pt x="862" y="475"/>
                  </a:cubicBezTo>
                  <a:lnTo>
                    <a:pt x="657" y="198"/>
                  </a:lnTo>
                  <a:lnTo>
                    <a:pt x="657" y="198"/>
                  </a:lnTo>
                  <a:cubicBezTo>
                    <a:pt x="649" y="198"/>
                    <a:pt x="641" y="206"/>
                    <a:pt x="625" y="206"/>
                  </a:cubicBezTo>
                  <a:cubicBezTo>
                    <a:pt x="617" y="214"/>
                    <a:pt x="601" y="222"/>
                    <a:pt x="578" y="222"/>
                  </a:cubicBezTo>
                  <a:lnTo>
                    <a:pt x="578" y="222"/>
                  </a:lnTo>
                  <a:lnTo>
                    <a:pt x="578" y="222"/>
                  </a:lnTo>
                  <a:cubicBezTo>
                    <a:pt x="601" y="222"/>
                    <a:pt x="617" y="214"/>
                    <a:pt x="625" y="206"/>
                  </a:cubicBezTo>
                  <a:cubicBezTo>
                    <a:pt x="641" y="206"/>
                    <a:pt x="649" y="198"/>
                    <a:pt x="657" y="198"/>
                  </a:cubicBezTo>
                  <a:cubicBezTo>
                    <a:pt x="657" y="198"/>
                    <a:pt x="665" y="206"/>
                    <a:pt x="672" y="214"/>
                  </a:cubicBezTo>
                  <a:cubicBezTo>
                    <a:pt x="680" y="222"/>
                    <a:pt x="704" y="222"/>
                    <a:pt x="720" y="222"/>
                  </a:cubicBezTo>
                  <a:cubicBezTo>
                    <a:pt x="752" y="222"/>
                    <a:pt x="775" y="229"/>
                    <a:pt x="775" y="245"/>
                  </a:cubicBezTo>
                  <a:cubicBezTo>
                    <a:pt x="775" y="253"/>
                    <a:pt x="775" y="253"/>
                    <a:pt x="775" y="253"/>
                  </a:cubicBezTo>
                  <a:cubicBezTo>
                    <a:pt x="783" y="293"/>
                    <a:pt x="783" y="309"/>
                    <a:pt x="807" y="316"/>
                  </a:cubicBezTo>
                  <a:lnTo>
                    <a:pt x="807" y="316"/>
                  </a:lnTo>
                  <a:cubicBezTo>
                    <a:pt x="831" y="316"/>
                    <a:pt x="878" y="325"/>
                    <a:pt x="878" y="403"/>
                  </a:cubicBezTo>
                  <a:lnTo>
                    <a:pt x="878" y="403"/>
                  </a:lnTo>
                  <a:cubicBezTo>
                    <a:pt x="878" y="325"/>
                    <a:pt x="831" y="316"/>
                    <a:pt x="807" y="316"/>
                  </a:cubicBezTo>
                  <a:lnTo>
                    <a:pt x="807" y="316"/>
                  </a:lnTo>
                  <a:cubicBezTo>
                    <a:pt x="783" y="309"/>
                    <a:pt x="783" y="293"/>
                    <a:pt x="775" y="253"/>
                  </a:cubicBezTo>
                  <a:cubicBezTo>
                    <a:pt x="775" y="245"/>
                    <a:pt x="775" y="245"/>
                    <a:pt x="775" y="245"/>
                  </a:cubicBezTo>
                  <a:cubicBezTo>
                    <a:pt x="775" y="229"/>
                    <a:pt x="752" y="222"/>
                    <a:pt x="720" y="222"/>
                  </a:cubicBezTo>
                  <a:cubicBezTo>
                    <a:pt x="704" y="222"/>
                    <a:pt x="680" y="222"/>
                    <a:pt x="672" y="214"/>
                  </a:cubicBezTo>
                  <a:cubicBezTo>
                    <a:pt x="665" y="206"/>
                    <a:pt x="657" y="198"/>
                    <a:pt x="657" y="198"/>
                  </a:cubicBezTo>
                  <a:lnTo>
                    <a:pt x="8" y="8"/>
                  </a:lnTo>
                  <a:lnTo>
                    <a:pt x="8" y="8"/>
                  </a:lnTo>
                  <a:lnTo>
                    <a:pt x="8" y="8"/>
                  </a:lnTo>
                  <a:lnTo>
                    <a:pt x="8" y="8"/>
                  </a:lnTo>
                  <a:lnTo>
                    <a:pt x="0" y="0"/>
                  </a:lnTo>
                  <a:lnTo>
                    <a:pt x="0" y="0"/>
                  </a:lnTo>
                  <a:lnTo>
                    <a:pt x="0" y="0"/>
                  </a:lnTo>
                  <a:cubicBezTo>
                    <a:pt x="0" y="8"/>
                    <a:pt x="0" y="8"/>
                    <a:pt x="8" y="8"/>
                  </a:cubicBezTo>
                  <a:cubicBezTo>
                    <a:pt x="0" y="8"/>
                    <a:pt x="0" y="8"/>
                    <a:pt x="0" y="0"/>
                  </a:cubicBezTo>
                  <a:lnTo>
                    <a:pt x="862" y="475"/>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6" name="Freeform 676"/>
            <p:cNvSpPr>
              <a:spLocks noChangeArrowheads="1"/>
            </p:cNvSpPr>
            <p:nvPr/>
          </p:nvSpPr>
          <p:spPr bwMode="auto">
            <a:xfrm>
              <a:off x="13326973" y="4252606"/>
              <a:ext cx="612297" cy="978747"/>
            </a:xfrm>
            <a:custGeom>
              <a:avLst/>
              <a:gdLst>
                <a:gd name="T0" fmla="*/ 1139 w 1164"/>
                <a:gd name="T1" fmla="*/ 490 h 1859"/>
                <a:gd name="T2" fmla="*/ 1091 w 1164"/>
                <a:gd name="T3" fmla="*/ 561 h 1859"/>
                <a:gd name="T4" fmla="*/ 1036 w 1164"/>
                <a:gd name="T5" fmla="*/ 680 h 1859"/>
                <a:gd name="T6" fmla="*/ 1028 w 1164"/>
                <a:gd name="T7" fmla="*/ 704 h 1859"/>
                <a:gd name="T8" fmla="*/ 1004 w 1164"/>
                <a:gd name="T9" fmla="*/ 704 h 1859"/>
                <a:gd name="T10" fmla="*/ 957 w 1164"/>
                <a:gd name="T11" fmla="*/ 783 h 1859"/>
                <a:gd name="T12" fmla="*/ 894 w 1164"/>
                <a:gd name="T13" fmla="*/ 846 h 1859"/>
                <a:gd name="T14" fmla="*/ 878 w 1164"/>
                <a:gd name="T15" fmla="*/ 870 h 1859"/>
                <a:gd name="T16" fmla="*/ 854 w 1164"/>
                <a:gd name="T17" fmla="*/ 870 h 1859"/>
                <a:gd name="T18" fmla="*/ 910 w 1164"/>
                <a:gd name="T19" fmla="*/ 720 h 1859"/>
                <a:gd name="T20" fmla="*/ 965 w 1164"/>
                <a:gd name="T21" fmla="*/ 680 h 1859"/>
                <a:gd name="T22" fmla="*/ 973 w 1164"/>
                <a:gd name="T23" fmla="*/ 617 h 1859"/>
                <a:gd name="T24" fmla="*/ 965 w 1164"/>
                <a:gd name="T25" fmla="*/ 617 h 1859"/>
                <a:gd name="T26" fmla="*/ 925 w 1164"/>
                <a:gd name="T27" fmla="*/ 704 h 1859"/>
                <a:gd name="T28" fmla="*/ 886 w 1164"/>
                <a:gd name="T29" fmla="*/ 743 h 1859"/>
                <a:gd name="T30" fmla="*/ 854 w 1164"/>
                <a:gd name="T31" fmla="*/ 878 h 1859"/>
                <a:gd name="T32" fmla="*/ 870 w 1164"/>
                <a:gd name="T33" fmla="*/ 870 h 1859"/>
                <a:gd name="T34" fmla="*/ 894 w 1164"/>
                <a:gd name="T35" fmla="*/ 846 h 1859"/>
                <a:gd name="T36" fmla="*/ 957 w 1164"/>
                <a:gd name="T37" fmla="*/ 783 h 1859"/>
                <a:gd name="T38" fmla="*/ 1004 w 1164"/>
                <a:gd name="T39" fmla="*/ 712 h 1859"/>
                <a:gd name="T40" fmla="*/ 1028 w 1164"/>
                <a:gd name="T41" fmla="*/ 712 h 1859"/>
                <a:gd name="T42" fmla="*/ 1044 w 1164"/>
                <a:gd name="T43" fmla="*/ 680 h 1859"/>
                <a:gd name="T44" fmla="*/ 1091 w 1164"/>
                <a:gd name="T45" fmla="*/ 561 h 1859"/>
                <a:gd name="T46" fmla="*/ 1147 w 1164"/>
                <a:gd name="T47" fmla="*/ 498 h 1859"/>
                <a:gd name="T48" fmla="*/ 1155 w 1164"/>
                <a:gd name="T49" fmla="*/ 522 h 1859"/>
                <a:gd name="T50" fmla="*/ 1131 w 1164"/>
                <a:gd name="T51" fmla="*/ 609 h 1859"/>
                <a:gd name="T52" fmla="*/ 1084 w 1164"/>
                <a:gd name="T53" fmla="*/ 696 h 1859"/>
                <a:gd name="T54" fmla="*/ 1075 w 1164"/>
                <a:gd name="T55" fmla="*/ 743 h 1859"/>
                <a:gd name="T56" fmla="*/ 1028 w 1164"/>
                <a:gd name="T57" fmla="*/ 965 h 1859"/>
                <a:gd name="T58" fmla="*/ 1004 w 1164"/>
                <a:gd name="T59" fmla="*/ 1059 h 1859"/>
                <a:gd name="T60" fmla="*/ 965 w 1164"/>
                <a:gd name="T61" fmla="*/ 1376 h 1859"/>
                <a:gd name="T62" fmla="*/ 989 w 1164"/>
                <a:gd name="T63" fmla="*/ 1629 h 1859"/>
                <a:gd name="T64" fmla="*/ 1028 w 1164"/>
                <a:gd name="T65" fmla="*/ 1826 h 1859"/>
                <a:gd name="T66" fmla="*/ 981 w 1164"/>
                <a:gd name="T67" fmla="*/ 1581 h 1859"/>
                <a:gd name="T68" fmla="*/ 981 w 1164"/>
                <a:gd name="T69" fmla="*/ 1312 h 1859"/>
                <a:gd name="T70" fmla="*/ 1020 w 1164"/>
                <a:gd name="T71" fmla="*/ 1052 h 1859"/>
                <a:gd name="T72" fmla="*/ 1036 w 1164"/>
                <a:gd name="T73" fmla="*/ 862 h 1859"/>
                <a:gd name="T74" fmla="*/ 1075 w 1164"/>
                <a:gd name="T75" fmla="*/ 728 h 1859"/>
                <a:gd name="T76" fmla="*/ 1123 w 1164"/>
                <a:gd name="T77" fmla="*/ 632 h 1859"/>
                <a:gd name="T78" fmla="*/ 1147 w 1164"/>
                <a:gd name="T79" fmla="*/ 569 h 1859"/>
                <a:gd name="T80" fmla="*/ 1155 w 1164"/>
                <a:gd name="T81" fmla="*/ 498 h 1859"/>
                <a:gd name="T82" fmla="*/ 570 w 1164"/>
                <a:gd name="T83" fmla="*/ 214 h 1859"/>
                <a:gd name="T84" fmla="*/ 483 w 1164"/>
                <a:gd name="T85" fmla="*/ 182 h 1859"/>
                <a:gd name="T86" fmla="*/ 483 w 1164"/>
                <a:gd name="T87" fmla="*/ 182 h 1859"/>
                <a:gd name="T88" fmla="*/ 16 w 1164"/>
                <a:gd name="T89" fmla="*/ 16 h 1859"/>
                <a:gd name="T90" fmla="*/ 0 w 1164"/>
                <a:gd name="T91" fmla="*/ 0 h 1859"/>
                <a:gd name="T92" fmla="*/ 1147 w 1164"/>
                <a:gd name="T93" fmla="*/ 490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4" h="1859">
                  <a:moveTo>
                    <a:pt x="1147" y="490"/>
                  </a:moveTo>
                  <a:lnTo>
                    <a:pt x="1147" y="490"/>
                  </a:lnTo>
                  <a:cubicBezTo>
                    <a:pt x="1147" y="490"/>
                    <a:pt x="1147" y="490"/>
                    <a:pt x="1139" y="490"/>
                  </a:cubicBezTo>
                  <a:cubicBezTo>
                    <a:pt x="1139" y="498"/>
                    <a:pt x="1139" y="498"/>
                    <a:pt x="1131" y="498"/>
                  </a:cubicBezTo>
                  <a:cubicBezTo>
                    <a:pt x="1123" y="506"/>
                    <a:pt x="1107" y="514"/>
                    <a:pt x="1107" y="530"/>
                  </a:cubicBezTo>
                  <a:cubicBezTo>
                    <a:pt x="1099" y="538"/>
                    <a:pt x="1099" y="546"/>
                    <a:pt x="1091" y="561"/>
                  </a:cubicBezTo>
                  <a:cubicBezTo>
                    <a:pt x="1084" y="569"/>
                    <a:pt x="1075" y="585"/>
                    <a:pt x="1068" y="609"/>
                  </a:cubicBezTo>
                  <a:cubicBezTo>
                    <a:pt x="1060" y="625"/>
                    <a:pt x="1052" y="632"/>
                    <a:pt x="1044" y="648"/>
                  </a:cubicBezTo>
                  <a:cubicBezTo>
                    <a:pt x="1036" y="656"/>
                    <a:pt x="1036" y="664"/>
                    <a:pt x="1036" y="680"/>
                  </a:cubicBezTo>
                  <a:cubicBezTo>
                    <a:pt x="1036" y="688"/>
                    <a:pt x="1036" y="688"/>
                    <a:pt x="1036" y="696"/>
                  </a:cubicBezTo>
                  <a:cubicBezTo>
                    <a:pt x="1036" y="704"/>
                    <a:pt x="1036" y="704"/>
                    <a:pt x="1036" y="704"/>
                  </a:cubicBezTo>
                  <a:lnTo>
                    <a:pt x="1028" y="704"/>
                  </a:lnTo>
                  <a:lnTo>
                    <a:pt x="1028" y="704"/>
                  </a:lnTo>
                  <a:lnTo>
                    <a:pt x="1020" y="704"/>
                  </a:lnTo>
                  <a:cubicBezTo>
                    <a:pt x="1020" y="704"/>
                    <a:pt x="1012" y="704"/>
                    <a:pt x="1004" y="704"/>
                  </a:cubicBezTo>
                  <a:cubicBezTo>
                    <a:pt x="997" y="704"/>
                    <a:pt x="989" y="712"/>
                    <a:pt x="981" y="720"/>
                  </a:cubicBezTo>
                  <a:cubicBezTo>
                    <a:pt x="965" y="743"/>
                    <a:pt x="965" y="751"/>
                    <a:pt x="957" y="775"/>
                  </a:cubicBezTo>
                  <a:cubicBezTo>
                    <a:pt x="957" y="783"/>
                    <a:pt x="957" y="783"/>
                    <a:pt x="957" y="783"/>
                  </a:cubicBezTo>
                  <a:cubicBezTo>
                    <a:pt x="949" y="783"/>
                    <a:pt x="949" y="791"/>
                    <a:pt x="949" y="791"/>
                  </a:cubicBezTo>
                  <a:cubicBezTo>
                    <a:pt x="949" y="807"/>
                    <a:pt x="949" y="807"/>
                    <a:pt x="933" y="814"/>
                  </a:cubicBezTo>
                  <a:cubicBezTo>
                    <a:pt x="917" y="814"/>
                    <a:pt x="894" y="822"/>
                    <a:pt x="894" y="846"/>
                  </a:cubicBezTo>
                  <a:cubicBezTo>
                    <a:pt x="886" y="854"/>
                    <a:pt x="886" y="854"/>
                    <a:pt x="886" y="854"/>
                  </a:cubicBezTo>
                  <a:cubicBezTo>
                    <a:pt x="886" y="862"/>
                    <a:pt x="886" y="870"/>
                    <a:pt x="878" y="870"/>
                  </a:cubicBezTo>
                  <a:lnTo>
                    <a:pt x="878" y="870"/>
                  </a:lnTo>
                  <a:cubicBezTo>
                    <a:pt x="870" y="862"/>
                    <a:pt x="870" y="862"/>
                    <a:pt x="870" y="862"/>
                  </a:cubicBezTo>
                  <a:cubicBezTo>
                    <a:pt x="862" y="862"/>
                    <a:pt x="862" y="870"/>
                    <a:pt x="854" y="870"/>
                  </a:cubicBezTo>
                  <a:lnTo>
                    <a:pt x="854" y="870"/>
                  </a:lnTo>
                  <a:cubicBezTo>
                    <a:pt x="854" y="870"/>
                    <a:pt x="854" y="854"/>
                    <a:pt x="862" y="830"/>
                  </a:cubicBezTo>
                  <a:cubicBezTo>
                    <a:pt x="870" y="775"/>
                    <a:pt x="886" y="759"/>
                    <a:pt x="894" y="743"/>
                  </a:cubicBezTo>
                  <a:cubicBezTo>
                    <a:pt x="902" y="735"/>
                    <a:pt x="910" y="735"/>
                    <a:pt x="910" y="720"/>
                  </a:cubicBezTo>
                  <a:cubicBezTo>
                    <a:pt x="910" y="712"/>
                    <a:pt x="910" y="712"/>
                    <a:pt x="925" y="712"/>
                  </a:cubicBezTo>
                  <a:lnTo>
                    <a:pt x="925" y="712"/>
                  </a:lnTo>
                  <a:cubicBezTo>
                    <a:pt x="941" y="712"/>
                    <a:pt x="957" y="712"/>
                    <a:pt x="965" y="680"/>
                  </a:cubicBezTo>
                  <a:cubicBezTo>
                    <a:pt x="965" y="664"/>
                    <a:pt x="965" y="648"/>
                    <a:pt x="965" y="632"/>
                  </a:cubicBezTo>
                  <a:cubicBezTo>
                    <a:pt x="973" y="625"/>
                    <a:pt x="973" y="617"/>
                    <a:pt x="973" y="609"/>
                  </a:cubicBezTo>
                  <a:cubicBezTo>
                    <a:pt x="973" y="617"/>
                    <a:pt x="973" y="617"/>
                    <a:pt x="973" y="617"/>
                  </a:cubicBezTo>
                  <a:cubicBezTo>
                    <a:pt x="965" y="617"/>
                    <a:pt x="965" y="617"/>
                    <a:pt x="965" y="617"/>
                  </a:cubicBezTo>
                  <a:lnTo>
                    <a:pt x="957" y="609"/>
                  </a:lnTo>
                  <a:cubicBezTo>
                    <a:pt x="957" y="609"/>
                    <a:pt x="965" y="609"/>
                    <a:pt x="965" y="617"/>
                  </a:cubicBezTo>
                  <a:cubicBezTo>
                    <a:pt x="965" y="617"/>
                    <a:pt x="965" y="625"/>
                    <a:pt x="965" y="632"/>
                  </a:cubicBezTo>
                  <a:cubicBezTo>
                    <a:pt x="957" y="648"/>
                    <a:pt x="957" y="656"/>
                    <a:pt x="957" y="680"/>
                  </a:cubicBezTo>
                  <a:cubicBezTo>
                    <a:pt x="949" y="704"/>
                    <a:pt x="941" y="704"/>
                    <a:pt x="925" y="704"/>
                  </a:cubicBezTo>
                  <a:lnTo>
                    <a:pt x="925" y="704"/>
                  </a:lnTo>
                  <a:cubicBezTo>
                    <a:pt x="917" y="704"/>
                    <a:pt x="902" y="704"/>
                    <a:pt x="902" y="720"/>
                  </a:cubicBezTo>
                  <a:cubicBezTo>
                    <a:pt x="902" y="728"/>
                    <a:pt x="894" y="735"/>
                    <a:pt x="886" y="743"/>
                  </a:cubicBezTo>
                  <a:cubicBezTo>
                    <a:pt x="878" y="759"/>
                    <a:pt x="862" y="775"/>
                    <a:pt x="854" y="830"/>
                  </a:cubicBezTo>
                  <a:cubicBezTo>
                    <a:pt x="846" y="870"/>
                    <a:pt x="846" y="870"/>
                    <a:pt x="846" y="878"/>
                  </a:cubicBezTo>
                  <a:cubicBezTo>
                    <a:pt x="846" y="878"/>
                    <a:pt x="846" y="878"/>
                    <a:pt x="854" y="878"/>
                  </a:cubicBezTo>
                  <a:cubicBezTo>
                    <a:pt x="854" y="878"/>
                    <a:pt x="854" y="878"/>
                    <a:pt x="862" y="878"/>
                  </a:cubicBezTo>
                  <a:cubicBezTo>
                    <a:pt x="862" y="870"/>
                    <a:pt x="862" y="870"/>
                    <a:pt x="870" y="870"/>
                  </a:cubicBezTo>
                  <a:lnTo>
                    <a:pt x="870" y="870"/>
                  </a:lnTo>
                  <a:cubicBezTo>
                    <a:pt x="878" y="878"/>
                    <a:pt x="878" y="878"/>
                    <a:pt x="878" y="878"/>
                  </a:cubicBezTo>
                  <a:cubicBezTo>
                    <a:pt x="886" y="878"/>
                    <a:pt x="894" y="870"/>
                    <a:pt x="894" y="862"/>
                  </a:cubicBezTo>
                  <a:cubicBezTo>
                    <a:pt x="894" y="854"/>
                    <a:pt x="894" y="854"/>
                    <a:pt x="894" y="846"/>
                  </a:cubicBezTo>
                  <a:cubicBezTo>
                    <a:pt x="902" y="830"/>
                    <a:pt x="917" y="822"/>
                    <a:pt x="933" y="822"/>
                  </a:cubicBezTo>
                  <a:cubicBezTo>
                    <a:pt x="949" y="814"/>
                    <a:pt x="957" y="807"/>
                    <a:pt x="957" y="791"/>
                  </a:cubicBezTo>
                  <a:lnTo>
                    <a:pt x="957" y="783"/>
                  </a:lnTo>
                  <a:cubicBezTo>
                    <a:pt x="965" y="783"/>
                    <a:pt x="965" y="783"/>
                    <a:pt x="965" y="783"/>
                  </a:cubicBezTo>
                  <a:cubicBezTo>
                    <a:pt x="965" y="759"/>
                    <a:pt x="973" y="751"/>
                    <a:pt x="989" y="728"/>
                  </a:cubicBezTo>
                  <a:cubicBezTo>
                    <a:pt x="989" y="712"/>
                    <a:pt x="997" y="712"/>
                    <a:pt x="1004" y="712"/>
                  </a:cubicBezTo>
                  <a:cubicBezTo>
                    <a:pt x="1012" y="712"/>
                    <a:pt x="1012" y="712"/>
                    <a:pt x="1020" y="712"/>
                  </a:cubicBezTo>
                  <a:lnTo>
                    <a:pt x="1028" y="712"/>
                  </a:lnTo>
                  <a:lnTo>
                    <a:pt x="1028" y="712"/>
                  </a:lnTo>
                  <a:cubicBezTo>
                    <a:pt x="1036" y="712"/>
                    <a:pt x="1036" y="712"/>
                    <a:pt x="1036" y="712"/>
                  </a:cubicBezTo>
                  <a:cubicBezTo>
                    <a:pt x="1044" y="704"/>
                    <a:pt x="1044" y="704"/>
                    <a:pt x="1044" y="696"/>
                  </a:cubicBezTo>
                  <a:cubicBezTo>
                    <a:pt x="1044" y="688"/>
                    <a:pt x="1044" y="688"/>
                    <a:pt x="1044" y="680"/>
                  </a:cubicBezTo>
                  <a:cubicBezTo>
                    <a:pt x="1044" y="672"/>
                    <a:pt x="1044" y="664"/>
                    <a:pt x="1052" y="648"/>
                  </a:cubicBezTo>
                  <a:cubicBezTo>
                    <a:pt x="1060" y="641"/>
                    <a:pt x="1068" y="625"/>
                    <a:pt x="1068" y="609"/>
                  </a:cubicBezTo>
                  <a:cubicBezTo>
                    <a:pt x="1075" y="593"/>
                    <a:pt x="1091" y="577"/>
                    <a:pt x="1091" y="561"/>
                  </a:cubicBezTo>
                  <a:cubicBezTo>
                    <a:pt x="1099" y="554"/>
                    <a:pt x="1107" y="546"/>
                    <a:pt x="1107" y="530"/>
                  </a:cubicBezTo>
                  <a:cubicBezTo>
                    <a:pt x="1115" y="514"/>
                    <a:pt x="1123" y="514"/>
                    <a:pt x="1139" y="506"/>
                  </a:cubicBezTo>
                  <a:lnTo>
                    <a:pt x="1147" y="498"/>
                  </a:lnTo>
                  <a:lnTo>
                    <a:pt x="1147" y="498"/>
                  </a:lnTo>
                  <a:lnTo>
                    <a:pt x="1155" y="498"/>
                  </a:lnTo>
                  <a:cubicBezTo>
                    <a:pt x="1155" y="506"/>
                    <a:pt x="1155" y="514"/>
                    <a:pt x="1155" y="522"/>
                  </a:cubicBezTo>
                  <a:cubicBezTo>
                    <a:pt x="1155" y="522"/>
                    <a:pt x="1155" y="530"/>
                    <a:pt x="1147" y="538"/>
                  </a:cubicBezTo>
                  <a:cubicBezTo>
                    <a:pt x="1147" y="546"/>
                    <a:pt x="1139" y="554"/>
                    <a:pt x="1147" y="569"/>
                  </a:cubicBezTo>
                  <a:cubicBezTo>
                    <a:pt x="1147" y="585"/>
                    <a:pt x="1139" y="593"/>
                    <a:pt x="1131" y="609"/>
                  </a:cubicBezTo>
                  <a:cubicBezTo>
                    <a:pt x="1123" y="617"/>
                    <a:pt x="1123" y="625"/>
                    <a:pt x="1115" y="632"/>
                  </a:cubicBezTo>
                  <a:lnTo>
                    <a:pt x="1115" y="632"/>
                  </a:lnTo>
                  <a:cubicBezTo>
                    <a:pt x="1115" y="648"/>
                    <a:pt x="1115" y="664"/>
                    <a:pt x="1084" y="696"/>
                  </a:cubicBezTo>
                  <a:cubicBezTo>
                    <a:pt x="1075" y="704"/>
                    <a:pt x="1075" y="704"/>
                    <a:pt x="1075" y="712"/>
                  </a:cubicBezTo>
                  <a:cubicBezTo>
                    <a:pt x="1060" y="720"/>
                    <a:pt x="1060" y="720"/>
                    <a:pt x="1068" y="735"/>
                  </a:cubicBezTo>
                  <a:lnTo>
                    <a:pt x="1075" y="743"/>
                  </a:lnTo>
                  <a:cubicBezTo>
                    <a:pt x="1084" y="767"/>
                    <a:pt x="1075" y="783"/>
                    <a:pt x="1060" y="807"/>
                  </a:cubicBezTo>
                  <a:cubicBezTo>
                    <a:pt x="1052" y="822"/>
                    <a:pt x="1036" y="838"/>
                    <a:pt x="1028" y="862"/>
                  </a:cubicBezTo>
                  <a:cubicBezTo>
                    <a:pt x="1012" y="909"/>
                    <a:pt x="1020" y="933"/>
                    <a:pt x="1028" y="965"/>
                  </a:cubicBezTo>
                  <a:cubicBezTo>
                    <a:pt x="1028" y="972"/>
                    <a:pt x="1036" y="988"/>
                    <a:pt x="1036" y="996"/>
                  </a:cubicBezTo>
                  <a:cubicBezTo>
                    <a:pt x="1044" y="1028"/>
                    <a:pt x="1036" y="1036"/>
                    <a:pt x="1020" y="1044"/>
                  </a:cubicBezTo>
                  <a:cubicBezTo>
                    <a:pt x="1012" y="1052"/>
                    <a:pt x="1012" y="1052"/>
                    <a:pt x="1004" y="1059"/>
                  </a:cubicBezTo>
                  <a:cubicBezTo>
                    <a:pt x="989" y="1075"/>
                    <a:pt x="965" y="1154"/>
                    <a:pt x="981" y="1202"/>
                  </a:cubicBezTo>
                  <a:cubicBezTo>
                    <a:pt x="997" y="1257"/>
                    <a:pt x="1004" y="1289"/>
                    <a:pt x="981" y="1312"/>
                  </a:cubicBezTo>
                  <a:cubicBezTo>
                    <a:pt x="957" y="1328"/>
                    <a:pt x="965" y="1344"/>
                    <a:pt x="965" y="1376"/>
                  </a:cubicBezTo>
                  <a:cubicBezTo>
                    <a:pt x="965" y="1399"/>
                    <a:pt x="965" y="1431"/>
                    <a:pt x="957" y="1463"/>
                  </a:cubicBezTo>
                  <a:cubicBezTo>
                    <a:pt x="941" y="1518"/>
                    <a:pt x="949" y="1534"/>
                    <a:pt x="973" y="1589"/>
                  </a:cubicBezTo>
                  <a:cubicBezTo>
                    <a:pt x="981" y="1597"/>
                    <a:pt x="981" y="1613"/>
                    <a:pt x="989" y="1629"/>
                  </a:cubicBezTo>
                  <a:cubicBezTo>
                    <a:pt x="1012" y="1676"/>
                    <a:pt x="1020" y="1739"/>
                    <a:pt x="1020" y="1826"/>
                  </a:cubicBezTo>
                  <a:cubicBezTo>
                    <a:pt x="965" y="1834"/>
                    <a:pt x="846" y="1850"/>
                    <a:pt x="720" y="1858"/>
                  </a:cubicBezTo>
                  <a:cubicBezTo>
                    <a:pt x="854" y="1850"/>
                    <a:pt x="965" y="1834"/>
                    <a:pt x="1028" y="1826"/>
                  </a:cubicBezTo>
                  <a:lnTo>
                    <a:pt x="1028" y="1826"/>
                  </a:lnTo>
                  <a:cubicBezTo>
                    <a:pt x="1028" y="1739"/>
                    <a:pt x="1012" y="1676"/>
                    <a:pt x="997" y="1629"/>
                  </a:cubicBezTo>
                  <a:cubicBezTo>
                    <a:pt x="989" y="1613"/>
                    <a:pt x="981" y="1597"/>
                    <a:pt x="981" y="1581"/>
                  </a:cubicBezTo>
                  <a:cubicBezTo>
                    <a:pt x="957" y="1534"/>
                    <a:pt x="949" y="1518"/>
                    <a:pt x="965" y="1463"/>
                  </a:cubicBezTo>
                  <a:cubicBezTo>
                    <a:pt x="973" y="1431"/>
                    <a:pt x="973" y="1399"/>
                    <a:pt x="973" y="1376"/>
                  </a:cubicBezTo>
                  <a:cubicBezTo>
                    <a:pt x="973" y="1352"/>
                    <a:pt x="965" y="1328"/>
                    <a:pt x="981" y="1312"/>
                  </a:cubicBezTo>
                  <a:cubicBezTo>
                    <a:pt x="1012" y="1289"/>
                    <a:pt x="1004" y="1257"/>
                    <a:pt x="989" y="1202"/>
                  </a:cubicBezTo>
                  <a:cubicBezTo>
                    <a:pt x="973" y="1154"/>
                    <a:pt x="997" y="1083"/>
                    <a:pt x="1012" y="1059"/>
                  </a:cubicBezTo>
                  <a:cubicBezTo>
                    <a:pt x="1020" y="1059"/>
                    <a:pt x="1020" y="1052"/>
                    <a:pt x="1020" y="1052"/>
                  </a:cubicBezTo>
                  <a:cubicBezTo>
                    <a:pt x="1036" y="1036"/>
                    <a:pt x="1052" y="1028"/>
                    <a:pt x="1044" y="996"/>
                  </a:cubicBezTo>
                  <a:cubicBezTo>
                    <a:pt x="1044" y="981"/>
                    <a:pt x="1036" y="972"/>
                    <a:pt x="1036" y="965"/>
                  </a:cubicBezTo>
                  <a:cubicBezTo>
                    <a:pt x="1028" y="933"/>
                    <a:pt x="1020" y="909"/>
                    <a:pt x="1036" y="862"/>
                  </a:cubicBezTo>
                  <a:cubicBezTo>
                    <a:pt x="1044" y="846"/>
                    <a:pt x="1052" y="830"/>
                    <a:pt x="1068" y="814"/>
                  </a:cubicBezTo>
                  <a:cubicBezTo>
                    <a:pt x="1084" y="783"/>
                    <a:pt x="1091" y="767"/>
                    <a:pt x="1084" y="743"/>
                  </a:cubicBezTo>
                  <a:cubicBezTo>
                    <a:pt x="1075" y="735"/>
                    <a:pt x="1075" y="728"/>
                    <a:pt x="1075" y="728"/>
                  </a:cubicBezTo>
                  <a:cubicBezTo>
                    <a:pt x="1068" y="720"/>
                    <a:pt x="1068" y="720"/>
                    <a:pt x="1075" y="712"/>
                  </a:cubicBezTo>
                  <a:cubicBezTo>
                    <a:pt x="1084" y="712"/>
                    <a:pt x="1084" y="704"/>
                    <a:pt x="1091" y="696"/>
                  </a:cubicBezTo>
                  <a:cubicBezTo>
                    <a:pt x="1115" y="664"/>
                    <a:pt x="1123" y="648"/>
                    <a:pt x="1123" y="632"/>
                  </a:cubicBezTo>
                  <a:lnTo>
                    <a:pt x="1123" y="632"/>
                  </a:lnTo>
                  <a:cubicBezTo>
                    <a:pt x="1123" y="625"/>
                    <a:pt x="1131" y="617"/>
                    <a:pt x="1139" y="609"/>
                  </a:cubicBezTo>
                  <a:cubicBezTo>
                    <a:pt x="1147" y="601"/>
                    <a:pt x="1155" y="585"/>
                    <a:pt x="1147" y="569"/>
                  </a:cubicBezTo>
                  <a:cubicBezTo>
                    <a:pt x="1147" y="561"/>
                    <a:pt x="1155" y="546"/>
                    <a:pt x="1155" y="538"/>
                  </a:cubicBezTo>
                  <a:cubicBezTo>
                    <a:pt x="1163" y="530"/>
                    <a:pt x="1163" y="530"/>
                    <a:pt x="1163" y="522"/>
                  </a:cubicBezTo>
                  <a:cubicBezTo>
                    <a:pt x="1163" y="514"/>
                    <a:pt x="1163" y="498"/>
                    <a:pt x="1155" y="498"/>
                  </a:cubicBezTo>
                  <a:cubicBezTo>
                    <a:pt x="1155" y="490"/>
                    <a:pt x="1155" y="490"/>
                    <a:pt x="1147" y="490"/>
                  </a:cubicBezTo>
                  <a:lnTo>
                    <a:pt x="570" y="214"/>
                  </a:lnTo>
                  <a:lnTo>
                    <a:pt x="570" y="214"/>
                  </a:lnTo>
                  <a:cubicBezTo>
                    <a:pt x="554" y="221"/>
                    <a:pt x="546" y="221"/>
                    <a:pt x="538" y="221"/>
                  </a:cubicBezTo>
                  <a:cubicBezTo>
                    <a:pt x="546" y="221"/>
                    <a:pt x="554" y="221"/>
                    <a:pt x="570" y="214"/>
                  </a:cubicBezTo>
                  <a:lnTo>
                    <a:pt x="483" y="182"/>
                  </a:lnTo>
                  <a:lnTo>
                    <a:pt x="483" y="182"/>
                  </a:lnTo>
                  <a:cubicBezTo>
                    <a:pt x="491" y="190"/>
                    <a:pt x="491" y="198"/>
                    <a:pt x="498" y="198"/>
                  </a:cubicBezTo>
                  <a:cubicBezTo>
                    <a:pt x="491" y="198"/>
                    <a:pt x="491" y="190"/>
                    <a:pt x="483" y="182"/>
                  </a:cubicBezTo>
                  <a:lnTo>
                    <a:pt x="0" y="0"/>
                  </a:lnTo>
                  <a:lnTo>
                    <a:pt x="0" y="0"/>
                  </a:lnTo>
                  <a:cubicBezTo>
                    <a:pt x="0" y="8"/>
                    <a:pt x="8" y="16"/>
                    <a:pt x="16" y="16"/>
                  </a:cubicBezTo>
                  <a:cubicBezTo>
                    <a:pt x="8" y="16"/>
                    <a:pt x="0" y="8"/>
                    <a:pt x="0" y="0"/>
                  </a:cubicBezTo>
                  <a:lnTo>
                    <a:pt x="0" y="0"/>
                  </a:lnTo>
                  <a:lnTo>
                    <a:pt x="0" y="0"/>
                  </a:lnTo>
                  <a:lnTo>
                    <a:pt x="0" y="0"/>
                  </a:lnTo>
                  <a:lnTo>
                    <a:pt x="0" y="0"/>
                  </a:lnTo>
                  <a:lnTo>
                    <a:pt x="1147" y="490"/>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7" name="Freeform 677"/>
            <p:cNvSpPr>
              <a:spLocks noChangeArrowheads="1"/>
            </p:cNvSpPr>
            <p:nvPr/>
          </p:nvSpPr>
          <p:spPr bwMode="auto">
            <a:xfrm>
              <a:off x="13326973" y="4247967"/>
              <a:ext cx="507929" cy="324703"/>
            </a:xfrm>
            <a:custGeom>
              <a:avLst/>
              <a:gdLst>
                <a:gd name="T0" fmla="*/ 933 w 966"/>
                <a:gd name="T1" fmla="*/ 546 h 618"/>
                <a:gd name="T2" fmla="*/ 933 w 966"/>
                <a:gd name="T3" fmla="*/ 546 h 618"/>
                <a:gd name="T4" fmla="*/ 957 w 966"/>
                <a:gd name="T5" fmla="*/ 609 h 618"/>
                <a:gd name="T6" fmla="*/ 965 w 966"/>
                <a:gd name="T7" fmla="*/ 617 h 618"/>
                <a:gd name="T8" fmla="*/ 965 w 966"/>
                <a:gd name="T9" fmla="*/ 617 h 618"/>
                <a:gd name="T10" fmla="*/ 957 w 966"/>
                <a:gd name="T11" fmla="*/ 609 h 618"/>
                <a:gd name="T12" fmla="*/ 933 w 966"/>
                <a:gd name="T13" fmla="*/ 546 h 618"/>
                <a:gd name="T14" fmla="*/ 16 w 966"/>
                <a:gd name="T15" fmla="*/ 16 h 618"/>
                <a:gd name="T16" fmla="*/ 16 w 966"/>
                <a:gd name="T17" fmla="*/ 16 h 618"/>
                <a:gd name="T18" fmla="*/ 16 w 966"/>
                <a:gd name="T19" fmla="*/ 16 h 618"/>
                <a:gd name="T20" fmla="*/ 72 w 966"/>
                <a:gd name="T21" fmla="*/ 79 h 618"/>
                <a:gd name="T22" fmla="*/ 87 w 966"/>
                <a:gd name="T23" fmla="*/ 95 h 618"/>
                <a:gd name="T24" fmla="*/ 87 w 966"/>
                <a:gd name="T25" fmla="*/ 95 h 618"/>
                <a:gd name="T26" fmla="*/ 182 w 966"/>
                <a:gd name="T27" fmla="*/ 135 h 618"/>
                <a:gd name="T28" fmla="*/ 491 w 966"/>
                <a:gd name="T29" fmla="*/ 190 h 618"/>
                <a:gd name="T30" fmla="*/ 498 w 966"/>
                <a:gd name="T31" fmla="*/ 206 h 618"/>
                <a:gd name="T32" fmla="*/ 538 w 966"/>
                <a:gd name="T33" fmla="*/ 222 h 618"/>
                <a:gd name="T34" fmla="*/ 570 w 966"/>
                <a:gd name="T35" fmla="*/ 214 h 618"/>
                <a:gd name="T36" fmla="*/ 617 w 966"/>
                <a:gd name="T37" fmla="*/ 206 h 618"/>
                <a:gd name="T38" fmla="*/ 649 w 966"/>
                <a:gd name="T39" fmla="*/ 190 h 618"/>
                <a:gd name="T40" fmla="*/ 664 w 966"/>
                <a:gd name="T41" fmla="*/ 206 h 618"/>
                <a:gd name="T42" fmla="*/ 712 w 966"/>
                <a:gd name="T43" fmla="*/ 214 h 618"/>
                <a:gd name="T44" fmla="*/ 775 w 966"/>
                <a:gd name="T45" fmla="*/ 245 h 618"/>
                <a:gd name="T46" fmla="*/ 775 w 966"/>
                <a:gd name="T47" fmla="*/ 253 h 618"/>
                <a:gd name="T48" fmla="*/ 799 w 966"/>
                <a:gd name="T49" fmla="*/ 309 h 618"/>
                <a:gd name="T50" fmla="*/ 799 w 966"/>
                <a:gd name="T51" fmla="*/ 309 h 618"/>
                <a:gd name="T52" fmla="*/ 878 w 966"/>
                <a:gd name="T53" fmla="*/ 403 h 618"/>
                <a:gd name="T54" fmla="*/ 878 w 966"/>
                <a:gd name="T55" fmla="*/ 403 h 618"/>
                <a:gd name="T56" fmla="*/ 799 w 966"/>
                <a:gd name="T57" fmla="*/ 309 h 618"/>
                <a:gd name="T58" fmla="*/ 799 w 966"/>
                <a:gd name="T59" fmla="*/ 309 h 618"/>
                <a:gd name="T60" fmla="*/ 775 w 966"/>
                <a:gd name="T61" fmla="*/ 253 h 618"/>
                <a:gd name="T62" fmla="*/ 775 w 966"/>
                <a:gd name="T63" fmla="*/ 245 h 618"/>
                <a:gd name="T64" fmla="*/ 712 w 966"/>
                <a:gd name="T65" fmla="*/ 214 h 618"/>
                <a:gd name="T66" fmla="*/ 664 w 966"/>
                <a:gd name="T67" fmla="*/ 206 h 618"/>
                <a:gd name="T68" fmla="*/ 649 w 966"/>
                <a:gd name="T69" fmla="*/ 190 h 618"/>
                <a:gd name="T70" fmla="*/ 617 w 966"/>
                <a:gd name="T71" fmla="*/ 206 h 618"/>
                <a:gd name="T72" fmla="*/ 570 w 966"/>
                <a:gd name="T73" fmla="*/ 214 h 618"/>
                <a:gd name="T74" fmla="*/ 538 w 966"/>
                <a:gd name="T75" fmla="*/ 222 h 618"/>
                <a:gd name="T76" fmla="*/ 498 w 966"/>
                <a:gd name="T77" fmla="*/ 206 h 618"/>
                <a:gd name="T78" fmla="*/ 491 w 966"/>
                <a:gd name="T79" fmla="*/ 190 h 618"/>
                <a:gd name="T80" fmla="*/ 182 w 966"/>
                <a:gd name="T81" fmla="*/ 135 h 618"/>
                <a:gd name="T82" fmla="*/ 87 w 966"/>
                <a:gd name="T83" fmla="*/ 95 h 618"/>
                <a:gd name="T84" fmla="*/ 87 w 966"/>
                <a:gd name="T85" fmla="*/ 95 h 618"/>
                <a:gd name="T86" fmla="*/ 72 w 966"/>
                <a:gd name="T87" fmla="*/ 79 h 618"/>
                <a:gd name="T88" fmla="*/ 16 w 966"/>
                <a:gd name="T89" fmla="*/ 16 h 618"/>
                <a:gd name="T90" fmla="*/ 16 w 966"/>
                <a:gd name="T91" fmla="*/ 16 h 618"/>
                <a:gd name="T92" fmla="*/ 16 w 966"/>
                <a:gd name="T93" fmla="*/ 16 h 618"/>
                <a:gd name="T94" fmla="*/ 16 w 966"/>
                <a:gd name="T95" fmla="*/ 16 h 618"/>
                <a:gd name="T96" fmla="*/ 16 w 966"/>
                <a:gd name="T97" fmla="*/ 16 h 618"/>
                <a:gd name="T98" fmla="*/ 16 w 966"/>
                <a:gd name="T99" fmla="*/ 16 h 618"/>
                <a:gd name="T100" fmla="*/ 0 w 966"/>
                <a:gd name="T101" fmla="*/ 0 h 618"/>
                <a:gd name="T102" fmla="*/ 0 w 966"/>
                <a:gd name="T103" fmla="*/ 0 h 618"/>
                <a:gd name="T104" fmla="*/ 0 w 966"/>
                <a:gd name="T105" fmla="*/ 0 h 618"/>
                <a:gd name="T106" fmla="*/ 16 w 966"/>
                <a:gd name="T107" fmla="*/ 16 h 618"/>
                <a:gd name="T108" fmla="*/ 0 w 966"/>
                <a:gd name="T109" fmla="*/ 0 h 618"/>
                <a:gd name="T110" fmla="*/ 933 w 966"/>
                <a:gd name="T111" fmla="*/ 54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6" h="618">
                  <a:moveTo>
                    <a:pt x="933" y="546"/>
                  </a:moveTo>
                  <a:lnTo>
                    <a:pt x="933" y="546"/>
                  </a:lnTo>
                  <a:cubicBezTo>
                    <a:pt x="933" y="577"/>
                    <a:pt x="933" y="601"/>
                    <a:pt x="957" y="609"/>
                  </a:cubicBezTo>
                  <a:cubicBezTo>
                    <a:pt x="965" y="609"/>
                    <a:pt x="965" y="617"/>
                    <a:pt x="965" y="617"/>
                  </a:cubicBezTo>
                  <a:lnTo>
                    <a:pt x="965" y="617"/>
                  </a:lnTo>
                  <a:cubicBezTo>
                    <a:pt x="965" y="617"/>
                    <a:pt x="965" y="609"/>
                    <a:pt x="957" y="609"/>
                  </a:cubicBezTo>
                  <a:cubicBezTo>
                    <a:pt x="933" y="601"/>
                    <a:pt x="933" y="577"/>
                    <a:pt x="933" y="546"/>
                  </a:cubicBezTo>
                  <a:lnTo>
                    <a:pt x="16" y="16"/>
                  </a:lnTo>
                  <a:lnTo>
                    <a:pt x="16" y="16"/>
                  </a:lnTo>
                  <a:lnTo>
                    <a:pt x="16" y="16"/>
                  </a:lnTo>
                  <a:cubicBezTo>
                    <a:pt x="40" y="32"/>
                    <a:pt x="64" y="63"/>
                    <a:pt x="72" y="79"/>
                  </a:cubicBezTo>
                  <a:cubicBezTo>
                    <a:pt x="80" y="87"/>
                    <a:pt x="80" y="95"/>
                    <a:pt x="87" y="95"/>
                  </a:cubicBezTo>
                  <a:lnTo>
                    <a:pt x="87" y="95"/>
                  </a:lnTo>
                  <a:cubicBezTo>
                    <a:pt x="95" y="111"/>
                    <a:pt x="111" y="135"/>
                    <a:pt x="182" y="135"/>
                  </a:cubicBezTo>
                  <a:cubicBezTo>
                    <a:pt x="253" y="135"/>
                    <a:pt x="451" y="150"/>
                    <a:pt x="491" y="190"/>
                  </a:cubicBezTo>
                  <a:cubicBezTo>
                    <a:pt x="491" y="190"/>
                    <a:pt x="498" y="198"/>
                    <a:pt x="498" y="206"/>
                  </a:cubicBezTo>
                  <a:cubicBezTo>
                    <a:pt x="514" y="214"/>
                    <a:pt x="522" y="222"/>
                    <a:pt x="538" y="222"/>
                  </a:cubicBezTo>
                  <a:cubicBezTo>
                    <a:pt x="546" y="222"/>
                    <a:pt x="554" y="222"/>
                    <a:pt x="570" y="214"/>
                  </a:cubicBezTo>
                  <a:cubicBezTo>
                    <a:pt x="585" y="214"/>
                    <a:pt x="601" y="206"/>
                    <a:pt x="617" y="206"/>
                  </a:cubicBezTo>
                  <a:cubicBezTo>
                    <a:pt x="625" y="198"/>
                    <a:pt x="633" y="190"/>
                    <a:pt x="649" y="190"/>
                  </a:cubicBezTo>
                  <a:cubicBezTo>
                    <a:pt x="657" y="190"/>
                    <a:pt x="664" y="198"/>
                    <a:pt x="664" y="206"/>
                  </a:cubicBezTo>
                  <a:cubicBezTo>
                    <a:pt x="672" y="214"/>
                    <a:pt x="696" y="214"/>
                    <a:pt x="712" y="214"/>
                  </a:cubicBezTo>
                  <a:cubicBezTo>
                    <a:pt x="744" y="222"/>
                    <a:pt x="775" y="222"/>
                    <a:pt x="775" y="245"/>
                  </a:cubicBezTo>
                  <a:cubicBezTo>
                    <a:pt x="775" y="253"/>
                    <a:pt x="775" y="253"/>
                    <a:pt x="775" y="253"/>
                  </a:cubicBezTo>
                  <a:cubicBezTo>
                    <a:pt x="783" y="293"/>
                    <a:pt x="783" y="301"/>
                    <a:pt x="799" y="309"/>
                  </a:cubicBezTo>
                  <a:lnTo>
                    <a:pt x="799" y="309"/>
                  </a:lnTo>
                  <a:cubicBezTo>
                    <a:pt x="823" y="309"/>
                    <a:pt x="878" y="325"/>
                    <a:pt x="878" y="403"/>
                  </a:cubicBezTo>
                  <a:lnTo>
                    <a:pt x="878" y="403"/>
                  </a:lnTo>
                  <a:cubicBezTo>
                    <a:pt x="878" y="325"/>
                    <a:pt x="823" y="309"/>
                    <a:pt x="799" y="309"/>
                  </a:cubicBezTo>
                  <a:lnTo>
                    <a:pt x="799" y="309"/>
                  </a:lnTo>
                  <a:cubicBezTo>
                    <a:pt x="783" y="301"/>
                    <a:pt x="783" y="293"/>
                    <a:pt x="775" y="253"/>
                  </a:cubicBezTo>
                  <a:cubicBezTo>
                    <a:pt x="775" y="245"/>
                    <a:pt x="775" y="245"/>
                    <a:pt x="775" y="245"/>
                  </a:cubicBezTo>
                  <a:cubicBezTo>
                    <a:pt x="775" y="222"/>
                    <a:pt x="744" y="222"/>
                    <a:pt x="712" y="214"/>
                  </a:cubicBezTo>
                  <a:cubicBezTo>
                    <a:pt x="696" y="214"/>
                    <a:pt x="672" y="214"/>
                    <a:pt x="664" y="206"/>
                  </a:cubicBezTo>
                  <a:cubicBezTo>
                    <a:pt x="664" y="198"/>
                    <a:pt x="657" y="190"/>
                    <a:pt x="649" y="190"/>
                  </a:cubicBezTo>
                  <a:cubicBezTo>
                    <a:pt x="633" y="190"/>
                    <a:pt x="625" y="198"/>
                    <a:pt x="617" y="206"/>
                  </a:cubicBezTo>
                  <a:cubicBezTo>
                    <a:pt x="601" y="206"/>
                    <a:pt x="585" y="214"/>
                    <a:pt x="570" y="214"/>
                  </a:cubicBezTo>
                  <a:cubicBezTo>
                    <a:pt x="554" y="222"/>
                    <a:pt x="546" y="222"/>
                    <a:pt x="538" y="222"/>
                  </a:cubicBezTo>
                  <a:cubicBezTo>
                    <a:pt x="522" y="222"/>
                    <a:pt x="514" y="214"/>
                    <a:pt x="498" y="206"/>
                  </a:cubicBezTo>
                  <a:cubicBezTo>
                    <a:pt x="498" y="198"/>
                    <a:pt x="491" y="190"/>
                    <a:pt x="491" y="190"/>
                  </a:cubicBezTo>
                  <a:cubicBezTo>
                    <a:pt x="451" y="150"/>
                    <a:pt x="253" y="135"/>
                    <a:pt x="182" y="135"/>
                  </a:cubicBezTo>
                  <a:cubicBezTo>
                    <a:pt x="111" y="135"/>
                    <a:pt x="95" y="111"/>
                    <a:pt x="87" y="95"/>
                  </a:cubicBezTo>
                  <a:lnTo>
                    <a:pt x="87" y="95"/>
                  </a:lnTo>
                  <a:cubicBezTo>
                    <a:pt x="80" y="95"/>
                    <a:pt x="80" y="87"/>
                    <a:pt x="72" y="79"/>
                  </a:cubicBezTo>
                  <a:cubicBezTo>
                    <a:pt x="64" y="63"/>
                    <a:pt x="40" y="32"/>
                    <a:pt x="16" y="16"/>
                  </a:cubicBezTo>
                  <a:lnTo>
                    <a:pt x="16" y="16"/>
                  </a:lnTo>
                  <a:lnTo>
                    <a:pt x="16" y="16"/>
                  </a:lnTo>
                  <a:lnTo>
                    <a:pt x="16" y="16"/>
                  </a:lnTo>
                  <a:lnTo>
                    <a:pt x="16" y="16"/>
                  </a:lnTo>
                  <a:lnTo>
                    <a:pt x="16" y="16"/>
                  </a:lnTo>
                  <a:lnTo>
                    <a:pt x="0" y="0"/>
                  </a:lnTo>
                  <a:lnTo>
                    <a:pt x="0" y="0"/>
                  </a:lnTo>
                  <a:lnTo>
                    <a:pt x="0" y="0"/>
                  </a:lnTo>
                  <a:cubicBezTo>
                    <a:pt x="8" y="8"/>
                    <a:pt x="16" y="16"/>
                    <a:pt x="16" y="16"/>
                  </a:cubicBezTo>
                  <a:cubicBezTo>
                    <a:pt x="16" y="16"/>
                    <a:pt x="8" y="8"/>
                    <a:pt x="0" y="0"/>
                  </a:cubicBezTo>
                  <a:lnTo>
                    <a:pt x="933" y="546"/>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8" name="Freeform 678"/>
            <p:cNvSpPr>
              <a:spLocks noChangeArrowheads="1"/>
            </p:cNvSpPr>
            <p:nvPr/>
          </p:nvSpPr>
          <p:spPr bwMode="auto">
            <a:xfrm>
              <a:off x="13320015" y="4243329"/>
              <a:ext cx="519524" cy="333980"/>
            </a:xfrm>
            <a:custGeom>
              <a:avLst/>
              <a:gdLst>
                <a:gd name="T0" fmla="*/ 7 w 989"/>
                <a:gd name="T1" fmla="*/ 0 h 634"/>
                <a:gd name="T2" fmla="*/ 0 w 989"/>
                <a:gd name="T3" fmla="*/ 0 h 634"/>
                <a:gd name="T4" fmla="*/ 7 w 989"/>
                <a:gd name="T5" fmla="*/ 8 h 634"/>
                <a:gd name="T6" fmla="*/ 7 w 989"/>
                <a:gd name="T7" fmla="*/ 8 h 634"/>
                <a:gd name="T8" fmla="*/ 15 w 989"/>
                <a:gd name="T9" fmla="*/ 16 h 634"/>
                <a:gd name="T10" fmla="*/ 31 w 989"/>
                <a:gd name="T11" fmla="*/ 32 h 634"/>
                <a:gd name="T12" fmla="*/ 87 w 989"/>
                <a:gd name="T13" fmla="*/ 95 h 634"/>
                <a:gd name="T14" fmla="*/ 95 w 989"/>
                <a:gd name="T15" fmla="*/ 111 h 634"/>
                <a:gd name="T16" fmla="*/ 498 w 989"/>
                <a:gd name="T17" fmla="*/ 198 h 634"/>
                <a:gd name="T18" fmla="*/ 513 w 989"/>
                <a:gd name="T19" fmla="*/ 214 h 634"/>
                <a:gd name="T20" fmla="*/ 553 w 989"/>
                <a:gd name="T21" fmla="*/ 237 h 634"/>
                <a:gd name="T22" fmla="*/ 585 w 989"/>
                <a:gd name="T23" fmla="*/ 230 h 634"/>
                <a:gd name="T24" fmla="*/ 632 w 989"/>
                <a:gd name="T25" fmla="*/ 214 h 634"/>
                <a:gd name="T26" fmla="*/ 679 w 989"/>
                <a:gd name="T27" fmla="*/ 222 h 634"/>
                <a:gd name="T28" fmla="*/ 782 w 989"/>
                <a:gd name="T29" fmla="*/ 253 h 634"/>
                <a:gd name="T30" fmla="*/ 814 w 989"/>
                <a:gd name="T31" fmla="*/ 324 h 634"/>
                <a:gd name="T32" fmla="*/ 885 w 989"/>
                <a:gd name="T33" fmla="*/ 411 h 634"/>
                <a:gd name="T34" fmla="*/ 885 w 989"/>
                <a:gd name="T35" fmla="*/ 411 h 634"/>
                <a:gd name="T36" fmla="*/ 869 w 989"/>
                <a:gd name="T37" fmla="*/ 483 h 634"/>
                <a:gd name="T38" fmla="*/ 885 w 989"/>
                <a:gd name="T39" fmla="*/ 514 h 634"/>
                <a:gd name="T40" fmla="*/ 940 w 989"/>
                <a:gd name="T41" fmla="*/ 538 h 634"/>
                <a:gd name="T42" fmla="*/ 940 w 989"/>
                <a:gd name="T43" fmla="*/ 538 h 634"/>
                <a:gd name="T44" fmla="*/ 940 w 989"/>
                <a:gd name="T45" fmla="*/ 554 h 634"/>
                <a:gd name="T46" fmla="*/ 972 w 989"/>
                <a:gd name="T47" fmla="*/ 625 h 634"/>
                <a:gd name="T48" fmla="*/ 988 w 989"/>
                <a:gd name="T49" fmla="*/ 633 h 634"/>
                <a:gd name="T50" fmla="*/ 988 w 989"/>
                <a:gd name="T51" fmla="*/ 625 h 634"/>
                <a:gd name="T52" fmla="*/ 988 w 989"/>
                <a:gd name="T53" fmla="*/ 625 h 634"/>
                <a:gd name="T54" fmla="*/ 980 w 989"/>
                <a:gd name="T55" fmla="*/ 625 h 634"/>
                <a:gd name="T56" fmla="*/ 948 w 989"/>
                <a:gd name="T57" fmla="*/ 554 h 634"/>
                <a:gd name="T58" fmla="*/ 948 w 989"/>
                <a:gd name="T59" fmla="*/ 538 h 634"/>
                <a:gd name="T60" fmla="*/ 885 w 989"/>
                <a:gd name="T61" fmla="*/ 506 h 634"/>
                <a:gd name="T62" fmla="*/ 877 w 989"/>
                <a:gd name="T63" fmla="*/ 498 h 634"/>
                <a:gd name="T64" fmla="*/ 893 w 989"/>
                <a:gd name="T65" fmla="*/ 411 h 634"/>
                <a:gd name="T66" fmla="*/ 814 w 989"/>
                <a:gd name="T67" fmla="*/ 317 h 634"/>
                <a:gd name="T68" fmla="*/ 790 w 989"/>
                <a:gd name="T69" fmla="*/ 253 h 634"/>
                <a:gd name="T70" fmla="*/ 679 w 989"/>
                <a:gd name="T71" fmla="*/ 214 h 634"/>
                <a:gd name="T72" fmla="*/ 632 w 989"/>
                <a:gd name="T73" fmla="*/ 214 h 634"/>
                <a:gd name="T74" fmla="*/ 553 w 989"/>
                <a:gd name="T75" fmla="*/ 230 h 634"/>
                <a:gd name="T76" fmla="*/ 506 w 989"/>
                <a:gd name="T77" fmla="*/ 198 h 634"/>
                <a:gd name="T78" fmla="*/ 102 w 989"/>
                <a:gd name="T79" fmla="*/ 103 h 634"/>
                <a:gd name="T80" fmla="*/ 87 w 989"/>
                <a:gd name="T81" fmla="*/ 87 h 634"/>
                <a:gd name="T82" fmla="*/ 31 w 989"/>
                <a:gd name="T83" fmla="*/ 24 h 634"/>
                <a:gd name="T84" fmla="*/ 31 w 989"/>
                <a:gd name="T85" fmla="*/ 24 h 634"/>
                <a:gd name="T86" fmla="*/ 15 w 989"/>
                <a:gd name="T87" fmla="*/ 8 h 634"/>
                <a:gd name="T88" fmla="*/ 15 w 989"/>
                <a:gd name="T89" fmla="*/ 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634">
                  <a:moveTo>
                    <a:pt x="7" y="0"/>
                  </a:moveTo>
                  <a:lnTo>
                    <a:pt x="7" y="0"/>
                  </a:lnTo>
                  <a:lnTo>
                    <a:pt x="7" y="0"/>
                  </a:lnTo>
                  <a:cubicBezTo>
                    <a:pt x="7" y="0"/>
                    <a:pt x="7" y="0"/>
                    <a:pt x="0" y="0"/>
                  </a:cubicBezTo>
                  <a:lnTo>
                    <a:pt x="0" y="0"/>
                  </a:lnTo>
                  <a:cubicBezTo>
                    <a:pt x="7" y="8"/>
                    <a:pt x="7" y="8"/>
                    <a:pt x="7" y="8"/>
                  </a:cubicBezTo>
                  <a:lnTo>
                    <a:pt x="7" y="8"/>
                  </a:lnTo>
                  <a:lnTo>
                    <a:pt x="7" y="8"/>
                  </a:lnTo>
                  <a:cubicBezTo>
                    <a:pt x="7" y="16"/>
                    <a:pt x="7" y="16"/>
                    <a:pt x="15" y="16"/>
                  </a:cubicBezTo>
                  <a:lnTo>
                    <a:pt x="15" y="16"/>
                  </a:lnTo>
                  <a:lnTo>
                    <a:pt x="15" y="16"/>
                  </a:lnTo>
                  <a:cubicBezTo>
                    <a:pt x="15" y="24"/>
                    <a:pt x="23" y="32"/>
                    <a:pt x="31" y="32"/>
                  </a:cubicBezTo>
                  <a:lnTo>
                    <a:pt x="31" y="32"/>
                  </a:lnTo>
                  <a:cubicBezTo>
                    <a:pt x="55" y="48"/>
                    <a:pt x="71" y="71"/>
                    <a:pt x="87" y="95"/>
                  </a:cubicBezTo>
                  <a:cubicBezTo>
                    <a:pt x="87" y="95"/>
                    <a:pt x="95" y="103"/>
                    <a:pt x="95" y="111"/>
                  </a:cubicBezTo>
                  <a:lnTo>
                    <a:pt x="95" y="111"/>
                  </a:lnTo>
                  <a:cubicBezTo>
                    <a:pt x="110" y="127"/>
                    <a:pt x="126" y="151"/>
                    <a:pt x="197" y="151"/>
                  </a:cubicBezTo>
                  <a:cubicBezTo>
                    <a:pt x="268" y="151"/>
                    <a:pt x="466" y="166"/>
                    <a:pt x="498" y="198"/>
                  </a:cubicBezTo>
                  <a:lnTo>
                    <a:pt x="498" y="198"/>
                  </a:lnTo>
                  <a:cubicBezTo>
                    <a:pt x="506" y="206"/>
                    <a:pt x="506" y="214"/>
                    <a:pt x="513" y="214"/>
                  </a:cubicBezTo>
                  <a:lnTo>
                    <a:pt x="513" y="214"/>
                  </a:lnTo>
                  <a:cubicBezTo>
                    <a:pt x="521" y="230"/>
                    <a:pt x="529" y="237"/>
                    <a:pt x="553" y="237"/>
                  </a:cubicBezTo>
                  <a:lnTo>
                    <a:pt x="553" y="237"/>
                  </a:lnTo>
                  <a:cubicBezTo>
                    <a:pt x="561" y="237"/>
                    <a:pt x="569" y="237"/>
                    <a:pt x="585" y="230"/>
                  </a:cubicBezTo>
                  <a:lnTo>
                    <a:pt x="585" y="230"/>
                  </a:lnTo>
                  <a:cubicBezTo>
                    <a:pt x="608" y="230"/>
                    <a:pt x="624" y="222"/>
                    <a:pt x="632" y="214"/>
                  </a:cubicBezTo>
                  <a:cubicBezTo>
                    <a:pt x="648" y="214"/>
                    <a:pt x="656" y="206"/>
                    <a:pt x="664" y="206"/>
                  </a:cubicBezTo>
                  <a:cubicBezTo>
                    <a:pt x="664" y="206"/>
                    <a:pt x="672" y="214"/>
                    <a:pt x="679" y="222"/>
                  </a:cubicBezTo>
                  <a:cubicBezTo>
                    <a:pt x="687" y="230"/>
                    <a:pt x="711" y="230"/>
                    <a:pt x="727" y="230"/>
                  </a:cubicBezTo>
                  <a:cubicBezTo>
                    <a:pt x="759" y="230"/>
                    <a:pt x="782" y="237"/>
                    <a:pt x="782" y="253"/>
                  </a:cubicBezTo>
                  <a:cubicBezTo>
                    <a:pt x="782" y="261"/>
                    <a:pt x="782" y="261"/>
                    <a:pt x="782" y="261"/>
                  </a:cubicBezTo>
                  <a:cubicBezTo>
                    <a:pt x="790" y="301"/>
                    <a:pt x="790" y="317"/>
                    <a:pt x="814" y="324"/>
                  </a:cubicBezTo>
                  <a:lnTo>
                    <a:pt x="814" y="324"/>
                  </a:lnTo>
                  <a:cubicBezTo>
                    <a:pt x="838" y="324"/>
                    <a:pt x="885" y="333"/>
                    <a:pt x="885" y="411"/>
                  </a:cubicBezTo>
                  <a:lnTo>
                    <a:pt x="885" y="411"/>
                  </a:lnTo>
                  <a:lnTo>
                    <a:pt x="885" y="411"/>
                  </a:lnTo>
                  <a:cubicBezTo>
                    <a:pt x="885" y="451"/>
                    <a:pt x="877" y="475"/>
                    <a:pt x="869" y="483"/>
                  </a:cubicBezTo>
                  <a:lnTo>
                    <a:pt x="869" y="483"/>
                  </a:lnTo>
                  <a:cubicBezTo>
                    <a:pt x="869" y="491"/>
                    <a:pt x="861" y="498"/>
                    <a:pt x="869" y="506"/>
                  </a:cubicBezTo>
                  <a:cubicBezTo>
                    <a:pt x="869" y="506"/>
                    <a:pt x="877" y="506"/>
                    <a:pt x="885" y="514"/>
                  </a:cubicBezTo>
                  <a:cubicBezTo>
                    <a:pt x="893" y="514"/>
                    <a:pt x="901" y="514"/>
                    <a:pt x="909" y="514"/>
                  </a:cubicBezTo>
                  <a:cubicBezTo>
                    <a:pt x="932" y="522"/>
                    <a:pt x="940" y="522"/>
                    <a:pt x="940" y="538"/>
                  </a:cubicBezTo>
                  <a:lnTo>
                    <a:pt x="940" y="538"/>
                  </a:lnTo>
                  <a:lnTo>
                    <a:pt x="940" y="538"/>
                  </a:lnTo>
                  <a:lnTo>
                    <a:pt x="940" y="546"/>
                  </a:lnTo>
                  <a:cubicBezTo>
                    <a:pt x="940" y="554"/>
                    <a:pt x="940" y="554"/>
                    <a:pt x="940" y="554"/>
                  </a:cubicBezTo>
                  <a:cubicBezTo>
                    <a:pt x="940" y="585"/>
                    <a:pt x="940" y="609"/>
                    <a:pt x="972" y="625"/>
                  </a:cubicBezTo>
                  <a:lnTo>
                    <a:pt x="972" y="625"/>
                  </a:lnTo>
                  <a:lnTo>
                    <a:pt x="980" y="633"/>
                  </a:lnTo>
                  <a:cubicBezTo>
                    <a:pt x="988" y="633"/>
                    <a:pt x="988" y="633"/>
                    <a:pt x="988" y="633"/>
                  </a:cubicBezTo>
                  <a:cubicBezTo>
                    <a:pt x="988" y="625"/>
                    <a:pt x="988" y="625"/>
                    <a:pt x="988" y="625"/>
                  </a:cubicBezTo>
                  <a:lnTo>
                    <a:pt x="988" y="625"/>
                  </a:lnTo>
                  <a:lnTo>
                    <a:pt x="988" y="625"/>
                  </a:lnTo>
                  <a:lnTo>
                    <a:pt x="988" y="625"/>
                  </a:lnTo>
                  <a:cubicBezTo>
                    <a:pt x="980" y="625"/>
                    <a:pt x="980" y="625"/>
                    <a:pt x="980" y="625"/>
                  </a:cubicBezTo>
                  <a:lnTo>
                    <a:pt x="980" y="625"/>
                  </a:lnTo>
                  <a:cubicBezTo>
                    <a:pt x="980" y="625"/>
                    <a:pt x="980" y="617"/>
                    <a:pt x="972" y="617"/>
                  </a:cubicBezTo>
                  <a:cubicBezTo>
                    <a:pt x="948" y="609"/>
                    <a:pt x="948" y="585"/>
                    <a:pt x="948" y="554"/>
                  </a:cubicBezTo>
                  <a:cubicBezTo>
                    <a:pt x="948" y="554"/>
                    <a:pt x="948" y="554"/>
                    <a:pt x="948" y="546"/>
                  </a:cubicBezTo>
                  <a:lnTo>
                    <a:pt x="948" y="538"/>
                  </a:lnTo>
                  <a:cubicBezTo>
                    <a:pt x="948" y="514"/>
                    <a:pt x="932" y="514"/>
                    <a:pt x="909" y="506"/>
                  </a:cubicBezTo>
                  <a:cubicBezTo>
                    <a:pt x="901" y="506"/>
                    <a:pt x="893" y="506"/>
                    <a:pt x="885" y="506"/>
                  </a:cubicBezTo>
                  <a:cubicBezTo>
                    <a:pt x="885" y="506"/>
                    <a:pt x="877" y="506"/>
                    <a:pt x="877" y="498"/>
                  </a:cubicBezTo>
                  <a:lnTo>
                    <a:pt x="877" y="498"/>
                  </a:lnTo>
                  <a:lnTo>
                    <a:pt x="877" y="491"/>
                  </a:lnTo>
                  <a:cubicBezTo>
                    <a:pt x="885" y="475"/>
                    <a:pt x="893" y="451"/>
                    <a:pt x="893" y="411"/>
                  </a:cubicBezTo>
                  <a:cubicBezTo>
                    <a:pt x="893" y="333"/>
                    <a:pt x="838" y="317"/>
                    <a:pt x="814" y="317"/>
                  </a:cubicBezTo>
                  <a:lnTo>
                    <a:pt x="814" y="317"/>
                  </a:lnTo>
                  <a:cubicBezTo>
                    <a:pt x="798" y="309"/>
                    <a:pt x="798" y="301"/>
                    <a:pt x="790" y="261"/>
                  </a:cubicBezTo>
                  <a:cubicBezTo>
                    <a:pt x="790" y="253"/>
                    <a:pt x="790" y="253"/>
                    <a:pt x="790" y="253"/>
                  </a:cubicBezTo>
                  <a:cubicBezTo>
                    <a:pt x="790" y="230"/>
                    <a:pt x="759" y="230"/>
                    <a:pt x="727" y="222"/>
                  </a:cubicBezTo>
                  <a:cubicBezTo>
                    <a:pt x="711" y="222"/>
                    <a:pt x="687" y="222"/>
                    <a:pt x="679" y="214"/>
                  </a:cubicBezTo>
                  <a:cubicBezTo>
                    <a:pt x="679" y="206"/>
                    <a:pt x="672" y="198"/>
                    <a:pt x="664" y="198"/>
                  </a:cubicBezTo>
                  <a:cubicBezTo>
                    <a:pt x="648" y="198"/>
                    <a:pt x="640" y="206"/>
                    <a:pt x="632" y="214"/>
                  </a:cubicBezTo>
                  <a:cubicBezTo>
                    <a:pt x="616" y="214"/>
                    <a:pt x="600" y="222"/>
                    <a:pt x="585" y="222"/>
                  </a:cubicBezTo>
                  <a:cubicBezTo>
                    <a:pt x="569" y="230"/>
                    <a:pt x="561" y="230"/>
                    <a:pt x="553" y="230"/>
                  </a:cubicBezTo>
                  <a:cubicBezTo>
                    <a:pt x="537" y="230"/>
                    <a:pt x="529" y="222"/>
                    <a:pt x="513" y="214"/>
                  </a:cubicBezTo>
                  <a:cubicBezTo>
                    <a:pt x="513" y="206"/>
                    <a:pt x="506" y="198"/>
                    <a:pt x="506" y="198"/>
                  </a:cubicBezTo>
                  <a:cubicBezTo>
                    <a:pt x="466" y="158"/>
                    <a:pt x="268" y="143"/>
                    <a:pt x="197" y="143"/>
                  </a:cubicBezTo>
                  <a:cubicBezTo>
                    <a:pt x="126" y="143"/>
                    <a:pt x="110" y="119"/>
                    <a:pt x="102" y="103"/>
                  </a:cubicBezTo>
                  <a:lnTo>
                    <a:pt x="102" y="103"/>
                  </a:lnTo>
                  <a:cubicBezTo>
                    <a:pt x="95" y="103"/>
                    <a:pt x="95" y="95"/>
                    <a:pt x="87" y="87"/>
                  </a:cubicBezTo>
                  <a:cubicBezTo>
                    <a:pt x="79" y="71"/>
                    <a:pt x="55" y="40"/>
                    <a:pt x="31" y="24"/>
                  </a:cubicBezTo>
                  <a:lnTo>
                    <a:pt x="31" y="24"/>
                  </a:lnTo>
                  <a:lnTo>
                    <a:pt x="31" y="24"/>
                  </a:lnTo>
                  <a:lnTo>
                    <a:pt x="31" y="24"/>
                  </a:lnTo>
                  <a:lnTo>
                    <a:pt x="31" y="24"/>
                  </a:lnTo>
                  <a:cubicBezTo>
                    <a:pt x="31" y="24"/>
                    <a:pt x="23" y="16"/>
                    <a:pt x="15" y="8"/>
                  </a:cubicBezTo>
                  <a:lnTo>
                    <a:pt x="15" y="8"/>
                  </a:lnTo>
                  <a:lnTo>
                    <a:pt x="15" y="8"/>
                  </a:lnTo>
                  <a:cubicBezTo>
                    <a:pt x="7" y="0"/>
                    <a:pt x="7" y="0"/>
                    <a:pt x="7"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9" name="Freeform 704"/>
            <p:cNvSpPr>
              <a:spLocks noChangeArrowheads="1"/>
            </p:cNvSpPr>
            <p:nvPr/>
          </p:nvSpPr>
          <p:spPr bwMode="auto">
            <a:xfrm>
              <a:off x="13224923" y="5215119"/>
              <a:ext cx="786245" cy="1391584"/>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0" name="Freeform 705"/>
            <p:cNvSpPr>
              <a:spLocks noChangeArrowheads="1"/>
            </p:cNvSpPr>
            <p:nvPr/>
          </p:nvSpPr>
          <p:spPr bwMode="auto">
            <a:xfrm>
              <a:off x="13231882" y="5266143"/>
              <a:ext cx="224972" cy="538079"/>
            </a:xfrm>
            <a:custGeom>
              <a:avLst/>
              <a:gdLst>
                <a:gd name="T0" fmla="*/ 24 w 428"/>
                <a:gd name="T1" fmla="*/ 972 h 1021"/>
                <a:gd name="T2" fmla="*/ 24 w 428"/>
                <a:gd name="T3" fmla="*/ 972 h 1021"/>
                <a:gd name="T4" fmla="*/ 0 w 428"/>
                <a:gd name="T5" fmla="*/ 1012 h 1021"/>
                <a:gd name="T6" fmla="*/ 0 w 428"/>
                <a:gd name="T7" fmla="*/ 1020 h 1021"/>
                <a:gd name="T8" fmla="*/ 0 w 428"/>
                <a:gd name="T9" fmla="*/ 1020 h 1021"/>
                <a:gd name="T10" fmla="*/ 0 w 428"/>
                <a:gd name="T11" fmla="*/ 1012 h 1021"/>
                <a:gd name="T12" fmla="*/ 24 w 428"/>
                <a:gd name="T13" fmla="*/ 972 h 1021"/>
                <a:gd name="T14" fmla="*/ 404 w 428"/>
                <a:gd name="T15" fmla="*/ 174 h 1021"/>
                <a:gd name="T16" fmla="*/ 404 w 428"/>
                <a:gd name="T17" fmla="*/ 174 h 1021"/>
                <a:gd name="T18" fmla="*/ 404 w 428"/>
                <a:gd name="T19" fmla="*/ 308 h 1021"/>
                <a:gd name="T20" fmla="*/ 380 w 428"/>
                <a:gd name="T21" fmla="*/ 340 h 1021"/>
                <a:gd name="T22" fmla="*/ 356 w 428"/>
                <a:gd name="T23" fmla="*/ 395 h 1021"/>
                <a:gd name="T24" fmla="*/ 317 w 428"/>
                <a:gd name="T25" fmla="*/ 459 h 1021"/>
                <a:gd name="T26" fmla="*/ 301 w 428"/>
                <a:gd name="T27" fmla="*/ 466 h 1021"/>
                <a:gd name="T28" fmla="*/ 269 w 428"/>
                <a:gd name="T29" fmla="*/ 475 h 1021"/>
                <a:gd name="T30" fmla="*/ 230 w 428"/>
                <a:gd name="T31" fmla="*/ 506 h 1021"/>
                <a:gd name="T32" fmla="*/ 182 w 428"/>
                <a:gd name="T33" fmla="*/ 522 h 1021"/>
                <a:gd name="T34" fmla="*/ 182 w 428"/>
                <a:gd name="T35" fmla="*/ 522 h 1021"/>
                <a:gd name="T36" fmla="*/ 182 w 428"/>
                <a:gd name="T37" fmla="*/ 522 h 1021"/>
                <a:gd name="T38" fmla="*/ 230 w 428"/>
                <a:gd name="T39" fmla="*/ 506 h 1021"/>
                <a:gd name="T40" fmla="*/ 269 w 428"/>
                <a:gd name="T41" fmla="*/ 475 h 1021"/>
                <a:gd name="T42" fmla="*/ 301 w 428"/>
                <a:gd name="T43" fmla="*/ 466 h 1021"/>
                <a:gd name="T44" fmla="*/ 317 w 428"/>
                <a:gd name="T45" fmla="*/ 459 h 1021"/>
                <a:gd name="T46" fmla="*/ 356 w 428"/>
                <a:gd name="T47" fmla="*/ 395 h 1021"/>
                <a:gd name="T48" fmla="*/ 380 w 428"/>
                <a:gd name="T49" fmla="*/ 340 h 1021"/>
                <a:gd name="T50" fmla="*/ 404 w 428"/>
                <a:gd name="T51" fmla="*/ 308 h 1021"/>
                <a:gd name="T52" fmla="*/ 404 w 428"/>
                <a:gd name="T53" fmla="*/ 174 h 1021"/>
                <a:gd name="T54" fmla="*/ 230 w 428"/>
                <a:gd name="T55" fmla="*/ 0 h 1021"/>
                <a:gd name="T56" fmla="*/ 230 w 428"/>
                <a:gd name="T57" fmla="*/ 0 h 1021"/>
                <a:gd name="T58" fmla="*/ 230 w 428"/>
                <a:gd name="T59" fmla="*/ 0 h 1021"/>
                <a:gd name="T60" fmla="*/ 230 w 428"/>
                <a:gd name="T61" fmla="*/ 0 h 1021"/>
                <a:gd name="T62" fmla="*/ 230 w 428"/>
                <a:gd name="T63" fmla="*/ 0 h 1021"/>
                <a:gd name="T64" fmla="*/ 230 w 428"/>
                <a:gd name="T65" fmla="*/ 0 h 1021"/>
                <a:gd name="T66" fmla="*/ 24 w 428"/>
                <a:gd name="T67" fmla="*/ 97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8" h="1021">
                  <a:moveTo>
                    <a:pt x="24" y="972"/>
                  </a:moveTo>
                  <a:lnTo>
                    <a:pt x="24" y="972"/>
                  </a:lnTo>
                  <a:cubicBezTo>
                    <a:pt x="24" y="980"/>
                    <a:pt x="16" y="996"/>
                    <a:pt x="0" y="1012"/>
                  </a:cubicBezTo>
                  <a:cubicBezTo>
                    <a:pt x="0" y="1020"/>
                    <a:pt x="0" y="1020"/>
                    <a:pt x="0" y="1020"/>
                  </a:cubicBezTo>
                  <a:lnTo>
                    <a:pt x="0" y="1020"/>
                  </a:lnTo>
                  <a:cubicBezTo>
                    <a:pt x="0" y="1012"/>
                    <a:pt x="0" y="1012"/>
                    <a:pt x="0" y="1012"/>
                  </a:cubicBezTo>
                  <a:cubicBezTo>
                    <a:pt x="16" y="996"/>
                    <a:pt x="24" y="980"/>
                    <a:pt x="24" y="972"/>
                  </a:cubicBezTo>
                  <a:lnTo>
                    <a:pt x="404" y="174"/>
                  </a:lnTo>
                  <a:lnTo>
                    <a:pt x="404" y="174"/>
                  </a:lnTo>
                  <a:cubicBezTo>
                    <a:pt x="420" y="206"/>
                    <a:pt x="427" y="277"/>
                    <a:pt x="404" y="308"/>
                  </a:cubicBezTo>
                  <a:cubicBezTo>
                    <a:pt x="404" y="324"/>
                    <a:pt x="388" y="332"/>
                    <a:pt x="380" y="340"/>
                  </a:cubicBezTo>
                  <a:cubicBezTo>
                    <a:pt x="372" y="348"/>
                    <a:pt x="356" y="356"/>
                    <a:pt x="356" y="395"/>
                  </a:cubicBezTo>
                  <a:cubicBezTo>
                    <a:pt x="356" y="435"/>
                    <a:pt x="340" y="451"/>
                    <a:pt x="317" y="459"/>
                  </a:cubicBezTo>
                  <a:cubicBezTo>
                    <a:pt x="309" y="459"/>
                    <a:pt x="301" y="459"/>
                    <a:pt x="301" y="466"/>
                  </a:cubicBezTo>
                  <a:cubicBezTo>
                    <a:pt x="285" y="475"/>
                    <a:pt x="277" y="475"/>
                    <a:pt x="269" y="475"/>
                  </a:cubicBezTo>
                  <a:cubicBezTo>
                    <a:pt x="254" y="482"/>
                    <a:pt x="246" y="490"/>
                    <a:pt x="230" y="506"/>
                  </a:cubicBezTo>
                  <a:cubicBezTo>
                    <a:pt x="214" y="514"/>
                    <a:pt x="198" y="522"/>
                    <a:pt x="182" y="522"/>
                  </a:cubicBezTo>
                  <a:lnTo>
                    <a:pt x="182" y="522"/>
                  </a:lnTo>
                  <a:lnTo>
                    <a:pt x="182" y="522"/>
                  </a:lnTo>
                  <a:cubicBezTo>
                    <a:pt x="198" y="522"/>
                    <a:pt x="214" y="514"/>
                    <a:pt x="230" y="506"/>
                  </a:cubicBezTo>
                  <a:cubicBezTo>
                    <a:pt x="246" y="490"/>
                    <a:pt x="254" y="482"/>
                    <a:pt x="269" y="475"/>
                  </a:cubicBezTo>
                  <a:cubicBezTo>
                    <a:pt x="277" y="475"/>
                    <a:pt x="285" y="475"/>
                    <a:pt x="301" y="466"/>
                  </a:cubicBezTo>
                  <a:cubicBezTo>
                    <a:pt x="301" y="459"/>
                    <a:pt x="309" y="459"/>
                    <a:pt x="317" y="459"/>
                  </a:cubicBezTo>
                  <a:cubicBezTo>
                    <a:pt x="340" y="451"/>
                    <a:pt x="356" y="435"/>
                    <a:pt x="356" y="395"/>
                  </a:cubicBezTo>
                  <a:cubicBezTo>
                    <a:pt x="356" y="356"/>
                    <a:pt x="372" y="348"/>
                    <a:pt x="380" y="340"/>
                  </a:cubicBezTo>
                  <a:cubicBezTo>
                    <a:pt x="388" y="332"/>
                    <a:pt x="404" y="324"/>
                    <a:pt x="404" y="308"/>
                  </a:cubicBezTo>
                  <a:cubicBezTo>
                    <a:pt x="427" y="277"/>
                    <a:pt x="420" y="206"/>
                    <a:pt x="404" y="174"/>
                  </a:cubicBezTo>
                  <a:lnTo>
                    <a:pt x="230" y="0"/>
                  </a:lnTo>
                  <a:lnTo>
                    <a:pt x="230" y="0"/>
                  </a:lnTo>
                  <a:lnTo>
                    <a:pt x="230" y="0"/>
                  </a:lnTo>
                  <a:lnTo>
                    <a:pt x="230" y="0"/>
                  </a:lnTo>
                  <a:lnTo>
                    <a:pt x="230" y="0"/>
                  </a:lnTo>
                  <a:lnTo>
                    <a:pt x="230" y="0"/>
                  </a:lnTo>
                  <a:lnTo>
                    <a:pt x="24" y="972"/>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1" name="Freeform 706"/>
            <p:cNvSpPr>
              <a:spLocks noChangeArrowheads="1"/>
            </p:cNvSpPr>
            <p:nvPr/>
          </p:nvSpPr>
          <p:spPr bwMode="auto">
            <a:xfrm>
              <a:off x="13224923" y="5212798"/>
              <a:ext cx="790884" cy="1405499"/>
            </a:xfrm>
            <a:custGeom>
              <a:avLst/>
              <a:gdLst>
                <a:gd name="T0" fmla="*/ 197 w 1503"/>
                <a:gd name="T1" fmla="*/ 625 h 2672"/>
                <a:gd name="T2" fmla="*/ 1225 w 1503"/>
                <a:gd name="T3" fmla="*/ 8 h 2672"/>
                <a:gd name="T4" fmla="*/ 245 w 1503"/>
                <a:gd name="T5" fmla="*/ 103 h 2672"/>
                <a:gd name="T6" fmla="*/ 1225 w 1503"/>
                <a:gd name="T7" fmla="*/ 103 h 2672"/>
                <a:gd name="T8" fmla="*/ 1265 w 1503"/>
                <a:gd name="T9" fmla="*/ 206 h 2672"/>
                <a:gd name="T10" fmla="*/ 1352 w 1503"/>
                <a:gd name="T11" fmla="*/ 380 h 2672"/>
                <a:gd name="T12" fmla="*/ 1423 w 1503"/>
                <a:gd name="T13" fmla="*/ 1613 h 2672"/>
                <a:gd name="T14" fmla="*/ 1462 w 1503"/>
                <a:gd name="T15" fmla="*/ 1676 h 2672"/>
                <a:gd name="T16" fmla="*/ 1486 w 1503"/>
                <a:gd name="T17" fmla="*/ 1819 h 2672"/>
                <a:gd name="T18" fmla="*/ 1352 w 1503"/>
                <a:gd name="T19" fmla="*/ 2071 h 2672"/>
                <a:gd name="T20" fmla="*/ 1328 w 1503"/>
                <a:gd name="T21" fmla="*/ 2205 h 2672"/>
                <a:gd name="T22" fmla="*/ 1320 w 1503"/>
                <a:gd name="T23" fmla="*/ 2300 h 2672"/>
                <a:gd name="T24" fmla="*/ 1344 w 1503"/>
                <a:gd name="T25" fmla="*/ 2387 h 2672"/>
                <a:gd name="T26" fmla="*/ 1194 w 1503"/>
                <a:gd name="T27" fmla="*/ 2442 h 2672"/>
                <a:gd name="T28" fmla="*/ 1217 w 1503"/>
                <a:gd name="T29" fmla="*/ 2561 h 2672"/>
                <a:gd name="T30" fmla="*/ 1051 w 1503"/>
                <a:gd name="T31" fmla="*/ 2569 h 2672"/>
                <a:gd name="T32" fmla="*/ 964 w 1503"/>
                <a:gd name="T33" fmla="*/ 2655 h 2672"/>
                <a:gd name="T34" fmla="*/ 877 w 1503"/>
                <a:gd name="T35" fmla="*/ 2632 h 2672"/>
                <a:gd name="T36" fmla="*/ 846 w 1503"/>
                <a:gd name="T37" fmla="*/ 2521 h 2672"/>
                <a:gd name="T38" fmla="*/ 806 w 1503"/>
                <a:gd name="T39" fmla="*/ 2363 h 2672"/>
                <a:gd name="T40" fmla="*/ 695 w 1503"/>
                <a:gd name="T41" fmla="*/ 2292 h 2672"/>
                <a:gd name="T42" fmla="*/ 466 w 1503"/>
                <a:gd name="T43" fmla="*/ 2024 h 2672"/>
                <a:gd name="T44" fmla="*/ 450 w 1503"/>
                <a:gd name="T45" fmla="*/ 1771 h 2672"/>
                <a:gd name="T46" fmla="*/ 403 w 1503"/>
                <a:gd name="T47" fmla="*/ 1755 h 2672"/>
                <a:gd name="T48" fmla="*/ 348 w 1503"/>
                <a:gd name="T49" fmla="*/ 1779 h 2672"/>
                <a:gd name="T50" fmla="*/ 284 w 1503"/>
                <a:gd name="T51" fmla="*/ 1613 h 2672"/>
                <a:gd name="T52" fmla="*/ 15 w 1503"/>
                <a:gd name="T53" fmla="*/ 1328 h 2672"/>
                <a:gd name="T54" fmla="*/ 15 w 1503"/>
                <a:gd name="T55" fmla="*/ 1123 h 2672"/>
                <a:gd name="T56" fmla="*/ 284 w 1503"/>
                <a:gd name="T57" fmla="*/ 1621 h 2672"/>
                <a:gd name="T58" fmla="*/ 379 w 1503"/>
                <a:gd name="T59" fmla="*/ 1763 h 2672"/>
                <a:gd name="T60" fmla="*/ 442 w 1503"/>
                <a:gd name="T61" fmla="*/ 1787 h 2672"/>
                <a:gd name="T62" fmla="*/ 522 w 1503"/>
                <a:gd name="T63" fmla="*/ 1795 h 2672"/>
                <a:gd name="T64" fmla="*/ 735 w 1503"/>
                <a:gd name="T65" fmla="*/ 2324 h 2672"/>
                <a:gd name="T66" fmla="*/ 822 w 1503"/>
                <a:gd name="T67" fmla="*/ 2529 h 2672"/>
                <a:gd name="T68" fmla="*/ 948 w 1503"/>
                <a:gd name="T69" fmla="*/ 2663 h 2672"/>
                <a:gd name="T70" fmla="*/ 972 w 1503"/>
                <a:gd name="T71" fmla="*/ 2671 h 2672"/>
                <a:gd name="T72" fmla="*/ 1051 w 1503"/>
                <a:gd name="T73" fmla="*/ 2576 h 2672"/>
                <a:gd name="T74" fmla="*/ 1225 w 1503"/>
                <a:gd name="T75" fmla="*/ 2569 h 2672"/>
                <a:gd name="T76" fmla="*/ 1201 w 1503"/>
                <a:gd name="T77" fmla="*/ 2442 h 2672"/>
                <a:gd name="T78" fmla="*/ 1352 w 1503"/>
                <a:gd name="T79" fmla="*/ 2387 h 2672"/>
                <a:gd name="T80" fmla="*/ 1328 w 1503"/>
                <a:gd name="T81" fmla="*/ 2308 h 2672"/>
                <a:gd name="T82" fmla="*/ 1336 w 1503"/>
                <a:gd name="T83" fmla="*/ 2205 h 2672"/>
                <a:gd name="T84" fmla="*/ 1360 w 1503"/>
                <a:gd name="T85" fmla="*/ 2071 h 2672"/>
                <a:gd name="T86" fmla="*/ 1486 w 1503"/>
                <a:gd name="T87" fmla="*/ 1826 h 2672"/>
                <a:gd name="T88" fmla="*/ 1470 w 1503"/>
                <a:gd name="T89" fmla="*/ 1676 h 2672"/>
                <a:gd name="T90" fmla="*/ 1431 w 1503"/>
                <a:gd name="T91" fmla="*/ 1605 h 2672"/>
                <a:gd name="T92" fmla="*/ 1360 w 1503"/>
                <a:gd name="T93" fmla="*/ 380 h 2672"/>
                <a:gd name="T94" fmla="*/ 1328 w 1503"/>
                <a:gd name="T95" fmla="*/ 340 h 2672"/>
                <a:gd name="T96" fmla="*/ 1249 w 1503"/>
                <a:gd name="T97" fmla="*/ 174 h 2672"/>
                <a:gd name="T98" fmla="*/ 1225 w 1503"/>
                <a:gd name="T99" fmla="*/ 8 h 2672"/>
                <a:gd name="T100" fmla="*/ 1225 w 1503"/>
                <a:gd name="T101" fmla="*/ 0 h 2672"/>
                <a:gd name="T102" fmla="*/ 1225 w 1503"/>
                <a:gd name="T103" fmla="*/ 0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3" h="2672">
                  <a:moveTo>
                    <a:pt x="182" y="617"/>
                  </a:moveTo>
                  <a:lnTo>
                    <a:pt x="182" y="617"/>
                  </a:lnTo>
                  <a:cubicBezTo>
                    <a:pt x="189" y="617"/>
                    <a:pt x="197" y="625"/>
                    <a:pt x="197" y="625"/>
                  </a:cubicBezTo>
                  <a:cubicBezTo>
                    <a:pt x="197" y="625"/>
                    <a:pt x="189" y="617"/>
                    <a:pt x="182" y="617"/>
                  </a:cubicBezTo>
                  <a:lnTo>
                    <a:pt x="1225" y="8"/>
                  </a:lnTo>
                  <a:lnTo>
                    <a:pt x="1225" y="8"/>
                  </a:lnTo>
                  <a:lnTo>
                    <a:pt x="1225" y="8"/>
                  </a:lnTo>
                  <a:cubicBezTo>
                    <a:pt x="1051" y="32"/>
                    <a:pt x="435" y="79"/>
                    <a:pt x="245" y="95"/>
                  </a:cubicBezTo>
                  <a:cubicBezTo>
                    <a:pt x="245" y="95"/>
                    <a:pt x="245" y="95"/>
                    <a:pt x="245" y="103"/>
                  </a:cubicBezTo>
                  <a:cubicBezTo>
                    <a:pt x="245" y="95"/>
                    <a:pt x="245" y="95"/>
                    <a:pt x="245" y="95"/>
                  </a:cubicBezTo>
                  <a:cubicBezTo>
                    <a:pt x="435" y="79"/>
                    <a:pt x="1043" y="32"/>
                    <a:pt x="1217" y="8"/>
                  </a:cubicBezTo>
                  <a:cubicBezTo>
                    <a:pt x="1225" y="48"/>
                    <a:pt x="1225" y="79"/>
                    <a:pt x="1225" y="103"/>
                  </a:cubicBezTo>
                  <a:cubicBezTo>
                    <a:pt x="1225" y="111"/>
                    <a:pt x="1225" y="111"/>
                    <a:pt x="1225" y="111"/>
                  </a:cubicBezTo>
                  <a:cubicBezTo>
                    <a:pt x="1225" y="158"/>
                    <a:pt x="1225" y="166"/>
                    <a:pt x="1241" y="182"/>
                  </a:cubicBezTo>
                  <a:cubicBezTo>
                    <a:pt x="1249" y="190"/>
                    <a:pt x="1257" y="190"/>
                    <a:pt x="1265" y="206"/>
                  </a:cubicBezTo>
                  <a:cubicBezTo>
                    <a:pt x="1288" y="238"/>
                    <a:pt x="1296" y="261"/>
                    <a:pt x="1304" y="293"/>
                  </a:cubicBezTo>
                  <a:cubicBezTo>
                    <a:pt x="1312" y="309"/>
                    <a:pt x="1312" y="325"/>
                    <a:pt x="1320" y="340"/>
                  </a:cubicBezTo>
                  <a:cubicBezTo>
                    <a:pt x="1328" y="356"/>
                    <a:pt x="1336" y="372"/>
                    <a:pt x="1352" y="380"/>
                  </a:cubicBezTo>
                  <a:cubicBezTo>
                    <a:pt x="1454" y="1423"/>
                    <a:pt x="1454" y="1423"/>
                    <a:pt x="1454" y="1423"/>
                  </a:cubicBezTo>
                  <a:cubicBezTo>
                    <a:pt x="1454" y="1447"/>
                    <a:pt x="1447" y="1510"/>
                    <a:pt x="1439" y="1518"/>
                  </a:cubicBezTo>
                  <a:cubicBezTo>
                    <a:pt x="1423" y="1542"/>
                    <a:pt x="1407" y="1581"/>
                    <a:pt x="1423" y="1613"/>
                  </a:cubicBezTo>
                  <a:cubicBezTo>
                    <a:pt x="1431" y="1621"/>
                    <a:pt x="1439" y="1629"/>
                    <a:pt x="1447" y="1629"/>
                  </a:cubicBezTo>
                  <a:cubicBezTo>
                    <a:pt x="1454" y="1637"/>
                    <a:pt x="1462" y="1637"/>
                    <a:pt x="1462" y="1668"/>
                  </a:cubicBezTo>
                  <a:cubicBezTo>
                    <a:pt x="1462" y="1676"/>
                    <a:pt x="1462" y="1676"/>
                    <a:pt x="1462" y="1676"/>
                  </a:cubicBezTo>
                  <a:cubicBezTo>
                    <a:pt x="1462" y="1724"/>
                    <a:pt x="1462" y="1739"/>
                    <a:pt x="1478" y="1747"/>
                  </a:cubicBezTo>
                  <a:cubicBezTo>
                    <a:pt x="1486" y="1755"/>
                    <a:pt x="1494" y="1779"/>
                    <a:pt x="1494" y="1795"/>
                  </a:cubicBezTo>
                  <a:cubicBezTo>
                    <a:pt x="1494" y="1803"/>
                    <a:pt x="1494" y="1819"/>
                    <a:pt x="1486" y="1819"/>
                  </a:cubicBezTo>
                  <a:cubicBezTo>
                    <a:pt x="1462" y="1834"/>
                    <a:pt x="1447" y="1858"/>
                    <a:pt x="1447" y="1882"/>
                  </a:cubicBezTo>
                  <a:cubicBezTo>
                    <a:pt x="1447" y="1898"/>
                    <a:pt x="1391" y="2000"/>
                    <a:pt x="1367" y="2008"/>
                  </a:cubicBezTo>
                  <a:cubicBezTo>
                    <a:pt x="1336" y="2016"/>
                    <a:pt x="1344" y="2055"/>
                    <a:pt x="1352" y="2071"/>
                  </a:cubicBezTo>
                  <a:lnTo>
                    <a:pt x="1352" y="2078"/>
                  </a:lnTo>
                  <a:cubicBezTo>
                    <a:pt x="1352" y="2086"/>
                    <a:pt x="1352" y="2118"/>
                    <a:pt x="1336" y="2134"/>
                  </a:cubicBezTo>
                  <a:cubicBezTo>
                    <a:pt x="1328" y="2158"/>
                    <a:pt x="1328" y="2173"/>
                    <a:pt x="1328" y="2205"/>
                  </a:cubicBezTo>
                  <a:cubicBezTo>
                    <a:pt x="1328" y="2221"/>
                    <a:pt x="1328" y="2236"/>
                    <a:pt x="1336" y="2244"/>
                  </a:cubicBezTo>
                  <a:cubicBezTo>
                    <a:pt x="1336" y="2260"/>
                    <a:pt x="1344" y="2276"/>
                    <a:pt x="1336" y="2284"/>
                  </a:cubicBezTo>
                  <a:cubicBezTo>
                    <a:pt x="1328" y="2292"/>
                    <a:pt x="1328" y="2292"/>
                    <a:pt x="1320" y="2300"/>
                  </a:cubicBezTo>
                  <a:cubicBezTo>
                    <a:pt x="1312" y="2316"/>
                    <a:pt x="1296" y="2331"/>
                    <a:pt x="1312" y="2347"/>
                  </a:cubicBezTo>
                  <a:cubicBezTo>
                    <a:pt x="1320" y="2347"/>
                    <a:pt x="1320" y="2347"/>
                    <a:pt x="1320" y="2347"/>
                  </a:cubicBezTo>
                  <a:cubicBezTo>
                    <a:pt x="1336" y="2363"/>
                    <a:pt x="1344" y="2379"/>
                    <a:pt x="1344" y="2387"/>
                  </a:cubicBezTo>
                  <a:cubicBezTo>
                    <a:pt x="1344" y="2387"/>
                    <a:pt x="1344" y="2387"/>
                    <a:pt x="1344" y="2395"/>
                  </a:cubicBezTo>
                  <a:cubicBezTo>
                    <a:pt x="1336" y="2395"/>
                    <a:pt x="1328" y="2395"/>
                    <a:pt x="1312" y="2395"/>
                  </a:cubicBezTo>
                  <a:cubicBezTo>
                    <a:pt x="1272" y="2402"/>
                    <a:pt x="1209" y="2411"/>
                    <a:pt x="1194" y="2442"/>
                  </a:cubicBezTo>
                  <a:cubicBezTo>
                    <a:pt x="1186" y="2450"/>
                    <a:pt x="1186" y="2458"/>
                    <a:pt x="1186" y="2466"/>
                  </a:cubicBezTo>
                  <a:cubicBezTo>
                    <a:pt x="1194" y="2497"/>
                    <a:pt x="1201" y="2513"/>
                    <a:pt x="1209" y="2529"/>
                  </a:cubicBezTo>
                  <a:cubicBezTo>
                    <a:pt x="1217" y="2545"/>
                    <a:pt x="1225" y="2553"/>
                    <a:pt x="1217" y="2561"/>
                  </a:cubicBezTo>
                  <a:cubicBezTo>
                    <a:pt x="1217" y="2584"/>
                    <a:pt x="1201" y="2608"/>
                    <a:pt x="1178" y="2608"/>
                  </a:cubicBezTo>
                  <a:cubicBezTo>
                    <a:pt x="1170" y="2608"/>
                    <a:pt x="1154" y="2608"/>
                    <a:pt x="1146" y="2600"/>
                  </a:cubicBezTo>
                  <a:cubicBezTo>
                    <a:pt x="1130" y="2584"/>
                    <a:pt x="1091" y="2569"/>
                    <a:pt x="1051" y="2569"/>
                  </a:cubicBezTo>
                  <a:cubicBezTo>
                    <a:pt x="1028" y="2569"/>
                    <a:pt x="1004" y="2576"/>
                    <a:pt x="988" y="2592"/>
                  </a:cubicBezTo>
                  <a:cubicBezTo>
                    <a:pt x="972" y="2608"/>
                    <a:pt x="964" y="2632"/>
                    <a:pt x="964" y="2655"/>
                  </a:cubicBezTo>
                  <a:lnTo>
                    <a:pt x="964" y="2655"/>
                  </a:lnTo>
                  <a:cubicBezTo>
                    <a:pt x="956" y="2655"/>
                    <a:pt x="956" y="2655"/>
                    <a:pt x="948" y="2655"/>
                  </a:cubicBezTo>
                  <a:cubicBezTo>
                    <a:pt x="941" y="2655"/>
                    <a:pt x="933" y="2655"/>
                    <a:pt x="925" y="2655"/>
                  </a:cubicBezTo>
                  <a:cubicBezTo>
                    <a:pt x="901" y="2655"/>
                    <a:pt x="885" y="2648"/>
                    <a:pt x="877" y="2632"/>
                  </a:cubicBezTo>
                  <a:cubicBezTo>
                    <a:pt x="869" y="2616"/>
                    <a:pt x="854" y="2592"/>
                    <a:pt x="846" y="2576"/>
                  </a:cubicBezTo>
                  <a:cubicBezTo>
                    <a:pt x="830" y="2561"/>
                    <a:pt x="814" y="2545"/>
                    <a:pt x="822" y="2529"/>
                  </a:cubicBezTo>
                  <a:cubicBezTo>
                    <a:pt x="830" y="2529"/>
                    <a:pt x="838" y="2521"/>
                    <a:pt x="846" y="2521"/>
                  </a:cubicBezTo>
                  <a:cubicBezTo>
                    <a:pt x="861" y="2513"/>
                    <a:pt x="869" y="2505"/>
                    <a:pt x="854" y="2474"/>
                  </a:cubicBezTo>
                  <a:cubicBezTo>
                    <a:pt x="846" y="2458"/>
                    <a:pt x="838" y="2442"/>
                    <a:pt x="830" y="2434"/>
                  </a:cubicBezTo>
                  <a:cubicBezTo>
                    <a:pt x="814" y="2402"/>
                    <a:pt x="806" y="2387"/>
                    <a:pt x="806" y="2363"/>
                  </a:cubicBezTo>
                  <a:cubicBezTo>
                    <a:pt x="806" y="2347"/>
                    <a:pt x="790" y="2347"/>
                    <a:pt x="775" y="2339"/>
                  </a:cubicBezTo>
                  <a:cubicBezTo>
                    <a:pt x="767" y="2339"/>
                    <a:pt x="751" y="2331"/>
                    <a:pt x="743" y="2324"/>
                  </a:cubicBezTo>
                  <a:cubicBezTo>
                    <a:pt x="727" y="2308"/>
                    <a:pt x="711" y="2300"/>
                    <a:pt x="695" y="2292"/>
                  </a:cubicBezTo>
                  <a:cubicBezTo>
                    <a:pt x="672" y="2284"/>
                    <a:pt x="656" y="2276"/>
                    <a:pt x="648" y="2260"/>
                  </a:cubicBezTo>
                  <a:cubicBezTo>
                    <a:pt x="640" y="2252"/>
                    <a:pt x="617" y="2236"/>
                    <a:pt x="593" y="2213"/>
                  </a:cubicBezTo>
                  <a:cubicBezTo>
                    <a:pt x="529" y="2165"/>
                    <a:pt x="427" y="2094"/>
                    <a:pt x="466" y="2024"/>
                  </a:cubicBezTo>
                  <a:cubicBezTo>
                    <a:pt x="522" y="1937"/>
                    <a:pt x="561" y="1826"/>
                    <a:pt x="522" y="1795"/>
                  </a:cubicBezTo>
                  <a:cubicBezTo>
                    <a:pt x="498" y="1779"/>
                    <a:pt x="474" y="1755"/>
                    <a:pt x="458" y="1755"/>
                  </a:cubicBezTo>
                  <a:cubicBezTo>
                    <a:pt x="458" y="1755"/>
                    <a:pt x="450" y="1763"/>
                    <a:pt x="450" y="1771"/>
                  </a:cubicBezTo>
                  <a:cubicBezTo>
                    <a:pt x="450" y="1779"/>
                    <a:pt x="442" y="1779"/>
                    <a:pt x="442" y="1779"/>
                  </a:cubicBezTo>
                  <a:cubicBezTo>
                    <a:pt x="435" y="1779"/>
                    <a:pt x="435" y="1779"/>
                    <a:pt x="427" y="1771"/>
                  </a:cubicBezTo>
                  <a:cubicBezTo>
                    <a:pt x="427" y="1763"/>
                    <a:pt x="419" y="1755"/>
                    <a:pt x="403" y="1755"/>
                  </a:cubicBezTo>
                  <a:cubicBezTo>
                    <a:pt x="395" y="1755"/>
                    <a:pt x="387" y="1755"/>
                    <a:pt x="379" y="1763"/>
                  </a:cubicBezTo>
                  <a:cubicBezTo>
                    <a:pt x="371" y="1763"/>
                    <a:pt x="371" y="1771"/>
                    <a:pt x="364" y="1771"/>
                  </a:cubicBezTo>
                  <a:cubicBezTo>
                    <a:pt x="355" y="1779"/>
                    <a:pt x="355" y="1779"/>
                    <a:pt x="348" y="1779"/>
                  </a:cubicBezTo>
                  <a:cubicBezTo>
                    <a:pt x="348" y="1779"/>
                    <a:pt x="340" y="1779"/>
                    <a:pt x="332" y="1755"/>
                  </a:cubicBezTo>
                  <a:cubicBezTo>
                    <a:pt x="324" y="1739"/>
                    <a:pt x="316" y="1716"/>
                    <a:pt x="316" y="1692"/>
                  </a:cubicBezTo>
                  <a:cubicBezTo>
                    <a:pt x="308" y="1653"/>
                    <a:pt x="300" y="1621"/>
                    <a:pt x="284" y="1613"/>
                  </a:cubicBezTo>
                  <a:cubicBezTo>
                    <a:pt x="229" y="1597"/>
                    <a:pt x="166" y="1558"/>
                    <a:pt x="166" y="1526"/>
                  </a:cubicBezTo>
                  <a:cubicBezTo>
                    <a:pt x="158" y="1502"/>
                    <a:pt x="126" y="1463"/>
                    <a:pt x="95" y="1431"/>
                  </a:cubicBezTo>
                  <a:cubicBezTo>
                    <a:pt x="55" y="1392"/>
                    <a:pt x="15" y="1352"/>
                    <a:pt x="15" y="1328"/>
                  </a:cubicBezTo>
                  <a:cubicBezTo>
                    <a:pt x="8" y="1273"/>
                    <a:pt x="0" y="1155"/>
                    <a:pt x="15" y="1123"/>
                  </a:cubicBezTo>
                  <a:lnTo>
                    <a:pt x="15" y="1123"/>
                  </a:lnTo>
                  <a:lnTo>
                    <a:pt x="15" y="1123"/>
                  </a:lnTo>
                  <a:cubicBezTo>
                    <a:pt x="0" y="1155"/>
                    <a:pt x="0" y="1273"/>
                    <a:pt x="8" y="1328"/>
                  </a:cubicBezTo>
                  <a:cubicBezTo>
                    <a:pt x="15" y="1384"/>
                    <a:pt x="158" y="1479"/>
                    <a:pt x="158" y="1526"/>
                  </a:cubicBezTo>
                  <a:cubicBezTo>
                    <a:pt x="166" y="1566"/>
                    <a:pt x="261" y="1613"/>
                    <a:pt x="284" y="1621"/>
                  </a:cubicBezTo>
                  <a:cubicBezTo>
                    <a:pt x="308" y="1629"/>
                    <a:pt x="308" y="1708"/>
                    <a:pt x="324" y="1755"/>
                  </a:cubicBezTo>
                  <a:cubicBezTo>
                    <a:pt x="332" y="1779"/>
                    <a:pt x="340" y="1779"/>
                    <a:pt x="348" y="1779"/>
                  </a:cubicBezTo>
                  <a:cubicBezTo>
                    <a:pt x="355" y="1779"/>
                    <a:pt x="364" y="1771"/>
                    <a:pt x="379" y="1763"/>
                  </a:cubicBezTo>
                  <a:cubicBezTo>
                    <a:pt x="387" y="1763"/>
                    <a:pt x="395" y="1763"/>
                    <a:pt x="403" y="1763"/>
                  </a:cubicBezTo>
                  <a:cubicBezTo>
                    <a:pt x="419" y="1763"/>
                    <a:pt x="419" y="1763"/>
                    <a:pt x="427" y="1771"/>
                  </a:cubicBezTo>
                  <a:cubicBezTo>
                    <a:pt x="427" y="1779"/>
                    <a:pt x="435" y="1787"/>
                    <a:pt x="442" y="1787"/>
                  </a:cubicBezTo>
                  <a:cubicBezTo>
                    <a:pt x="450" y="1787"/>
                    <a:pt x="458" y="1779"/>
                    <a:pt x="458" y="1771"/>
                  </a:cubicBezTo>
                  <a:cubicBezTo>
                    <a:pt x="458" y="1763"/>
                    <a:pt x="458" y="1763"/>
                    <a:pt x="458" y="1763"/>
                  </a:cubicBezTo>
                  <a:cubicBezTo>
                    <a:pt x="474" y="1763"/>
                    <a:pt x="498" y="1779"/>
                    <a:pt x="522" y="1795"/>
                  </a:cubicBezTo>
                  <a:cubicBezTo>
                    <a:pt x="553" y="1826"/>
                    <a:pt x="522" y="1929"/>
                    <a:pt x="458" y="2024"/>
                  </a:cubicBezTo>
                  <a:cubicBezTo>
                    <a:pt x="403" y="2118"/>
                    <a:pt x="624" y="2229"/>
                    <a:pt x="640" y="2260"/>
                  </a:cubicBezTo>
                  <a:cubicBezTo>
                    <a:pt x="656" y="2292"/>
                    <a:pt x="711" y="2292"/>
                    <a:pt x="735" y="2324"/>
                  </a:cubicBezTo>
                  <a:cubicBezTo>
                    <a:pt x="759" y="2355"/>
                    <a:pt x="798" y="2339"/>
                    <a:pt x="798" y="2363"/>
                  </a:cubicBezTo>
                  <a:cubicBezTo>
                    <a:pt x="798" y="2395"/>
                    <a:pt x="830" y="2434"/>
                    <a:pt x="846" y="2474"/>
                  </a:cubicBezTo>
                  <a:cubicBezTo>
                    <a:pt x="869" y="2521"/>
                    <a:pt x="838" y="2505"/>
                    <a:pt x="822" y="2529"/>
                  </a:cubicBezTo>
                  <a:cubicBezTo>
                    <a:pt x="798" y="2553"/>
                    <a:pt x="854" y="2584"/>
                    <a:pt x="877" y="2632"/>
                  </a:cubicBezTo>
                  <a:cubicBezTo>
                    <a:pt x="885" y="2655"/>
                    <a:pt x="909" y="2663"/>
                    <a:pt x="925" y="2663"/>
                  </a:cubicBezTo>
                  <a:cubicBezTo>
                    <a:pt x="933" y="2663"/>
                    <a:pt x="941" y="2663"/>
                    <a:pt x="948" y="2663"/>
                  </a:cubicBezTo>
                  <a:cubicBezTo>
                    <a:pt x="956" y="2663"/>
                    <a:pt x="956" y="2663"/>
                    <a:pt x="964" y="2663"/>
                  </a:cubicBezTo>
                  <a:lnTo>
                    <a:pt x="972" y="2663"/>
                  </a:lnTo>
                  <a:cubicBezTo>
                    <a:pt x="972" y="2663"/>
                    <a:pt x="972" y="2663"/>
                    <a:pt x="972" y="2671"/>
                  </a:cubicBezTo>
                  <a:cubicBezTo>
                    <a:pt x="972" y="2663"/>
                    <a:pt x="972" y="2663"/>
                    <a:pt x="972" y="2663"/>
                  </a:cubicBezTo>
                  <a:cubicBezTo>
                    <a:pt x="972" y="2632"/>
                    <a:pt x="980" y="2616"/>
                    <a:pt x="996" y="2600"/>
                  </a:cubicBezTo>
                  <a:cubicBezTo>
                    <a:pt x="1012" y="2584"/>
                    <a:pt x="1035" y="2576"/>
                    <a:pt x="1051" y="2576"/>
                  </a:cubicBezTo>
                  <a:cubicBezTo>
                    <a:pt x="1091" y="2576"/>
                    <a:pt x="1130" y="2592"/>
                    <a:pt x="1146" y="2608"/>
                  </a:cubicBezTo>
                  <a:cubicBezTo>
                    <a:pt x="1154" y="2616"/>
                    <a:pt x="1162" y="2616"/>
                    <a:pt x="1178" y="2616"/>
                  </a:cubicBezTo>
                  <a:cubicBezTo>
                    <a:pt x="1201" y="2616"/>
                    <a:pt x="1225" y="2584"/>
                    <a:pt x="1225" y="2569"/>
                  </a:cubicBezTo>
                  <a:cubicBezTo>
                    <a:pt x="1233" y="2553"/>
                    <a:pt x="1225" y="2537"/>
                    <a:pt x="1217" y="2521"/>
                  </a:cubicBezTo>
                  <a:cubicBezTo>
                    <a:pt x="1209" y="2513"/>
                    <a:pt x="1201" y="2497"/>
                    <a:pt x="1194" y="2466"/>
                  </a:cubicBezTo>
                  <a:cubicBezTo>
                    <a:pt x="1194" y="2458"/>
                    <a:pt x="1194" y="2450"/>
                    <a:pt x="1201" y="2442"/>
                  </a:cubicBezTo>
                  <a:cubicBezTo>
                    <a:pt x="1217" y="2418"/>
                    <a:pt x="1281" y="2411"/>
                    <a:pt x="1312" y="2402"/>
                  </a:cubicBezTo>
                  <a:cubicBezTo>
                    <a:pt x="1328" y="2402"/>
                    <a:pt x="1336" y="2402"/>
                    <a:pt x="1344" y="2395"/>
                  </a:cubicBezTo>
                  <a:cubicBezTo>
                    <a:pt x="1352" y="2395"/>
                    <a:pt x="1352" y="2395"/>
                    <a:pt x="1352" y="2387"/>
                  </a:cubicBezTo>
                  <a:cubicBezTo>
                    <a:pt x="1352" y="2379"/>
                    <a:pt x="1344" y="2363"/>
                    <a:pt x="1328" y="2347"/>
                  </a:cubicBezTo>
                  <a:cubicBezTo>
                    <a:pt x="1320" y="2339"/>
                    <a:pt x="1320" y="2339"/>
                    <a:pt x="1320" y="2339"/>
                  </a:cubicBezTo>
                  <a:cubicBezTo>
                    <a:pt x="1304" y="2331"/>
                    <a:pt x="1312" y="2324"/>
                    <a:pt x="1328" y="2308"/>
                  </a:cubicBezTo>
                  <a:cubicBezTo>
                    <a:pt x="1336" y="2300"/>
                    <a:pt x="1336" y="2292"/>
                    <a:pt x="1344" y="2292"/>
                  </a:cubicBezTo>
                  <a:cubicBezTo>
                    <a:pt x="1352" y="2276"/>
                    <a:pt x="1344" y="2260"/>
                    <a:pt x="1344" y="2244"/>
                  </a:cubicBezTo>
                  <a:cubicBezTo>
                    <a:pt x="1336" y="2229"/>
                    <a:pt x="1336" y="2221"/>
                    <a:pt x="1336" y="2205"/>
                  </a:cubicBezTo>
                  <a:cubicBezTo>
                    <a:pt x="1328" y="2173"/>
                    <a:pt x="1336" y="2158"/>
                    <a:pt x="1344" y="2142"/>
                  </a:cubicBezTo>
                  <a:cubicBezTo>
                    <a:pt x="1360" y="2118"/>
                    <a:pt x="1360" y="2094"/>
                    <a:pt x="1360" y="2078"/>
                  </a:cubicBezTo>
                  <a:lnTo>
                    <a:pt x="1360" y="2071"/>
                  </a:lnTo>
                  <a:cubicBezTo>
                    <a:pt x="1352" y="2055"/>
                    <a:pt x="1352" y="2024"/>
                    <a:pt x="1367" y="2016"/>
                  </a:cubicBezTo>
                  <a:cubicBezTo>
                    <a:pt x="1391" y="2008"/>
                    <a:pt x="1454" y="1898"/>
                    <a:pt x="1454" y="1882"/>
                  </a:cubicBezTo>
                  <a:cubicBezTo>
                    <a:pt x="1454" y="1858"/>
                    <a:pt x="1462" y="1842"/>
                    <a:pt x="1486" y="1826"/>
                  </a:cubicBezTo>
                  <a:cubicBezTo>
                    <a:pt x="1502" y="1819"/>
                    <a:pt x="1502" y="1811"/>
                    <a:pt x="1502" y="1795"/>
                  </a:cubicBezTo>
                  <a:cubicBezTo>
                    <a:pt x="1502" y="1771"/>
                    <a:pt x="1494" y="1747"/>
                    <a:pt x="1486" y="1747"/>
                  </a:cubicBezTo>
                  <a:cubicBezTo>
                    <a:pt x="1470" y="1739"/>
                    <a:pt x="1470" y="1716"/>
                    <a:pt x="1470" y="1676"/>
                  </a:cubicBezTo>
                  <a:cubicBezTo>
                    <a:pt x="1470" y="1668"/>
                    <a:pt x="1470" y="1668"/>
                    <a:pt x="1470" y="1668"/>
                  </a:cubicBezTo>
                  <a:cubicBezTo>
                    <a:pt x="1470" y="1637"/>
                    <a:pt x="1462" y="1629"/>
                    <a:pt x="1447" y="1621"/>
                  </a:cubicBezTo>
                  <a:cubicBezTo>
                    <a:pt x="1439" y="1621"/>
                    <a:pt x="1439" y="1613"/>
                    <a:pt x="1431" y="1605"/>
                  </a:cubicBezTo>
                  <a:cubicBezTo>
                    <a:pt x="1415" y="1581"/>
                    <a:pt x="1431" y="1542"/>
                    <a:pt x="1447" y="1526"/>
                  </a:cubicBezTo>
                  <a:cubicBezTo>
                    <a:pt x="1454" y="1510"/>
                    <a:pt x="1462" y="1431"/>
                    <a:pt x="1462" y="1423"/>
                  </a:cubicBezTo>
                  <a:cubicBezTo>
                    <a:pt x="1360" y="380"/>
                    <a:pt x="1360" y="380"/>
                    <a:pt x="1360" y="380"/>
                  </a:cubicBezTo>
                  <a:lnTo>
                    <a:pt x="1360" y="380"/>
                  </a:lnTo>
                  <a:lnTo>
                    <a:pt x="1360" y="380"/>
                  </a:lnTo>
                  <a:cubicBezTo>
                    <a:pt x="1344" y="364"/>
                    <a:pt x="1328" y="356"/>
                    <a:pt x="1328" y="340"/>
                  </a:cubicBezTo>
                  <a:cubicBezTo>
                    <a:pt x="1320" y="325"/>
                    <a:pt x="1312" y="309"/>
                    <a:pt x="1312" y="293"/>
                  </a:cubicBezTo>
                  <a:cubicBezTo>
                    <a:pt x="1304" y="261"/>
                    <a:pt x="1296" y="230"/>
                    <a:pt x="1272" y="206"/>
                  </a:cubicBezTo>
                  <a:cubicBezTo>
                    <a:pt x="1265" y="190"/>
                    <a:pt x="1257" y="182"/>
                    <a:pt x="1249" y="174"/>
                  </a:cubicBezTo>
                  <a:cubicBezTo>
                    <a:pt x="1233" y="166"/>
                    <a:pt x="1225" y="158"/>
                    <a:pt x="1225" y="111"/>
                  </a:cubicBezTo>
                  <a:cubicBezTo>
                    <a:pt x="1225" y="103"/>
                    <a:pt x="1225" y="103"/>
                    <a:pt x="1225" y="103"/>
                  </a:cubicBezTo>
                  <a:cubicBezTo>
                    <a:pt x="1225" y="79"/>
                    <a:pt x="1225" y="40"/>
                    <a:pt x="1225" y="8"/>
                  </a:cubicBezTo>
                  <a:lnTo>
                    <a:pt x="1225" y="0"/>
                  </a:lnTo>
                  <a:lnTo>
                    <a:pt x="1225" y="0"/>
                  </a:lnTo>
                  <a:lnTo>
                    <a:pt x="1225" y="0"/>
                  </a:lnTo>
                  <a:lnTo>
                    <a:pt x="1225" y="0"/>
                  </a:lnTo>
                  <a:lnTo>
                    <a:pt x="1225" y="0"/>
                  </a:lnTo>
                  <a:lnTo>
                    <a:pt x="1225" y="0"/>
                  </a:lnTo>
                  <a:lnTo>
                    <a:pt x="1225" y="0"/>
                  </a:lnTo>
                  <a:lnTo>
                    <a:pt x="182" y="617"/>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2" name="Freeform 708"/>
            <p:cNvSpPr>
              <a:spLocks noChangeArrowheads="1"/>
            </p:cNvSpPr>
            <p:nvPr/>
          </p:nvSpPr>
          <p:spPr bwMode="auto">
            <a:xfrm>
              <a:off x="13227243" y="5261505"/>
              <a:ext cx="229611" cy="540398"/>
            </a:xfrm>
            <a:custGeom>
              <a:avLst/>
              <a:gdLst>
                <a:gd name="T0" fmla="*/ 237 w 435"/>
                <a:gd name="T1" fmla="*/ 0 h 1029"/>
                <a:gd name="T2" fmla="*/ 229 w 435"/>
                <a:gd name="T3" fmla="*/ 0 h 1029"/>
                <a:gd name="T4" fmla="*/ 237 w 435"/>
                <a:gd name="T5" fmla="*/ 16 h 1029"/>
                <a:gd name="T6" fmla="*/ 269 w 435"/>
                <a:gd name="T7" fmla="*/ 48 h 1029"/>
                <a:gd name="T8" fmla="*/ 379 w 435"/>
                <a:gd name="T9" fmla="*/ 174 h 1029"/>
                <a:gd name="T10" fmla="*/ 419 w 435"/>
                <a:gd name="T11" fmla="*/ 253 h 1029"/>
                <a:gd name="T12" fmla="*/ 387 w 435"/>
                <a:gd name="T13" fmla="*/ 340 h 1029"/>
                <a:gd name="T14" fmla="*/ 316 w 435"/>
                <a:gd name="T15" fmla="*/ 459 h 1029"/>
                <a:gd name="T16" fmla="*/ 276 w 435"/>
                <a:gd name="T17" fmla="*/ 483 h 1029"/>
                <a:gd name="T18" fmla="*/ 189 w 435"/>
                <a:gd name="T19" fmla="*/ 522 h 1029"/>
                <a:gd name="T20" fmla="*/ 150 w 435"/>
                <a:gd name="T21" fmla="*/ 514 h 1029"/>
                <a:gd name="T22" fmla="*/ 103 w 435"/>
                <a:gd name="T23" fmla="*/ 530 h 1029"/>
                <a:gd name="T24" fmla="*/ 103 w 435"/>
                <a:gd name="T25" fmla="*/ 585 h 1029"/>
                <a:gd name="T26" fmla="*/ 134 w 435"/>
                <a:gd name="T27" fmla="*/ 648 h 1029"/>
                <a:gd name="T28" fmla="*/ 158 w 435"/>
                <a:gd name="T29" fmla="*/ 688 h 1029"/>
                <a:gd name="T30" fmla="*/ 110 w 435"/>
                <a:gd name="T31" fmla="*/ 799 h 1029"/>
                <a:gd name="T32" fmla="*/ 118 w 435"/>
                <a:gd name="T33" fmla="*/ 846 h 1029"/>
                <a:gd name="T34" fmla="*/ 118 w 435"/>
                <a:gd name="T35" fmla="*/ 846 h 1029"/>
                <a:gd name="T36" fmla="*/ 7 w 435"/>
                <a:gd name="T37" fmla="*/ 917 h 1029"/>
                <a:gd name="T38" fmla="*/ 0 w 435"/>
                <a:gd name="T39" fmla="*/ 933 h 1029"/>
                <a:gd name="T40" fmla="*/ 23 w 435"/>
                <a:gd name="T41" fmla="*/ 965 h 1029"/>
                <a:gd name="T42" fmla="*/ 7 w 435"/>
                <a:gd name="T43" fmla="*/ 1020 h 1029"/>
                <a:gd name="T44" fmla="*/ 7 w 435"/>
                <a:gd name="T45" fmla="*/ 1020 h 1029"/>
                <a:gd name="T46" fmla="*/ 7 w 435"/>
                <a:gd name="T47" fmla="*/ 1028 h 1029"/>
                <a:gd name="T48" fmla="*/ 7 w 435"/>
                <a:gd name="T49" fmla="*/ 1028 h 1029"/>
                <a:gd name="T50" fmla="*/ 31 w 435"/>
                <a:gd name="T51" fmla="*/ 980 h 1029"/>
                <a:gd name="T52" fmla="*/ 16 w 435"/>
                <a:gd name="T53" fmla="*/ 941 h 1029"/>
                <a:gd name="T54" fmla="*/ 7 w 435"/>
                <a:gd name="T55" fmla="*/ 933 h 1029"/>
                <a:gd name="T56" fmla="*/ 39 w 435"/>
                <a:gd name="T57" fmla="*/ 917 h 1029"/>
                <a:gd name="T58" fmla="*/ 118 w 435"/>
                <a:gd name="T59" fmla="*/ 807 h 1029"/>
                <a:gd name="T60" fmla="*/ 126 w 435"/>
                <a:gd name="T61" fmla="*/ 783 h 1029"/>
                <a:gd name="T62" fmla="*/ 166 w 435"/>
                <a:gd name="T63" fmla="*/ 672 h 1029"/>
                <a:gd name="T64" fmla="*/ 118 w 435"/>
                <a:gd name="T65" fmla="*/ 617 h 1029"/>
                <a:gd name="T66" fmla="*/ 103 w 435"/>
                <a:gd name="T67" fmla="*/ 546 h 1029"/>
                <a:gd name="T68" fmla="*/ 126 w 435"/>
                <a:gd name="T69" fmla="*/ 530 h 1029"/>
                <a:gd name="T70" fmla="*/ 174 w 435"/>
                <a:gd name="T71" fmla="*/ 522 h 1029"/>
                <a:gd name="T72" fmla="*/ 189 w 435"/>
                <a:gd name="T73" fmla="*/ 530 h 1029"/>
                <a:gd name="T74" fmla="*/ 237 w 435"/>
                <a:gd name="T75" fmla="*/ 514 h 1029"/>
                <a:gd name="T76" fmla="*/ 308 w 435"/>
                <a:gd name="T77" fmla="*/ 474 h 1029"/>
                <a:gd name="T78" fmla="*/ 363 w 435"/>
                <a:gd name="T79" fmla="*/ 403 h 1029"/>
                <a:gd name="T80" fmla="*/ 411 w 435"/>
                <a:gd name="T81" fmla="*/ 316 h 1029"/>
                <a:gd name="T82" fmla="*/ 411 w 435"/>
                <a:gd name="T83" fmla="*/ 182 h 1029"/>
                <a:gd name="T84" fmla="*/ 332 w 435"/>
                <a:gd name="T85" fmla="*/ 119 h 1029"/>
                <a:gd name="T86" fmla="*/ 237 w 435"/>
                <a:gd name="T87" fmla="*/ 8 h 1029"/>
                <a:gd name="T88" fmla="*/ 237 w 435"/>
                <a:gd name="T89" fmla="*/ 8 h 1029"/>
                <a:gd name="T90" fmla="*/ 237 w 435"/>
                <a:gd name="T91" fmla="*/ 0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1029">
                  <a:moveTo>
                    <a:pt x="237" y="0"/>
                  </a:moveTo>
                  <a:lnTo>
                    <a:pt x="237" y="0"/>
                  </a:lnTo>
                  <a:lnTo>
                    <a:pt x="237" y="0"/>
                  </a:lnTo>
                  <a:cubicBezTo>
                    <a:pt x="229" y="0"/>
                    <a:pt x="229" y="0"/>
                    <a:pt x="229" y="0"/>
                  </a:cubicBezTo>
                  <a:lnTo>
                    <a:pt x="229" y="8"/>
                  </a:lnTo>
                  <a:cubicBezTo>
                    <a:pt x="229" y="8"/>
                    <a:pt x="229" y="8"/>
                    <a:pt x="237" y="16"/>
                  </a:cubicBezTo>
                  <a:lnTo>
                    <a:pt x="237" y="16"/>
                  </a:lnTo>
                  <a:cubicBezTo>
                    <a:pt x="237" y="24"/>
                    <a:pt x="253" y="32"/>
                    <a:pt x="269" y="48"/>
                  </a:cubicBezTo>
                  <a:cubicBezTo>
                    <a:pt x="292" y="71"/>
                    <a:pt x="324" y="103"/>
                    <a:pt x="324" y="119"/>
                  </a:cubicBezTo>
                  <a:cubicBezTo>
                    <a:pt x="324" y="143"/>
                    <a:pt x="356" y="158"/>
                    <a:pt x="379" y="174"/>
                  </a:cubicBezTo>
                  <a:cubicBezTo>
                    <a:pt x="387" y="174"/>
                    <a:pt x="395" y="182"/>
                    <a:pt x="403" y="182"/>
                  </a:cubicBezTo>
                  <a:cubicBezTo>
                    <a:pt x="411" y="190"/>
                    <a:pt x="419" y="221"/>
                    <a:pt x="419" y="253"/>
                  </a:cubicBezTo>
                  <a:cubicBezTo>
                    <a:pt x="419" y="277"/>
                    <a:pt x="419" y="301"/>
                    <a:pt x="411" y="316"/>
                  </a:cubicBezTo>
                  <a:cubicBezTo>
                    <a:pt x="403" y="324"/>
                    <a:pt x="395" y="332"/>
                    <a:pt x="387" y="340"/>
                  </a:cubicBezTo>
                  <a:cubicBezTo>
                    <a:pt x="371" y="356"/>
                    <a:pt x="356" y="364"/>
                    <a:pt x="356" y="403"/>
                  </a:cubicBezTo>
                  <a:cubicBezTo>
                    <a:pt x="356" y="443"/>
                    <a:pt x="340" y="451"/>
                    <a:pt x="316" y="459"/>
                  </a:cubicBezTo>
                  <a:cubicBezTo>
                    <a:pt x="316" y="459"/>
                    <a:pt x="308" y="467"/>
                    <a:pt x="300" y="467"/>
                  </a:cubicBezTo>
                  <a:cubicBezTo>
                    <a:pt x="292" y="474"/>
                    <a:pt x="284" y="474"/>
                    <a:pt x="276" y="483"/>
                  </a:cubicBezTo>
                  <a:cubicBezTo>
                    <a:pt x="261" y="483"/>
                    <a:pt x="245" y="490"/>
                    <a:pt x="229" y="506"/>
                  </a:cubicBezTo>
                  <a:cubicBezTo>
                    <a:pt x="221" y="514"/>
                    <a:pt x="213" y="522"/>
                    <a:pt x="189" y="522"/>
                  </a:cubicBezTo>
                  <a:cubicBezTo>
                    <a:pt x="189" y="522"/>
                    <a:pt x="181" y="522"/>
                    <a:pt x="174" y="522"/>
                  </a:cubicBezTo>
                  <a:cubicBezTo>
                    <a:pt x="166" y="514"/>
                    <a:pt x="158" y="514"/>
                    <a:pt x="150" y="514"/>
                  </a:cubicBezTo>
                  <a:cubicBezTo>
                    <a:pt x="134" y="514"/>
                    <a:pt x="126" y="514"/>
                    <a:pt x="118" y="522"/>
                  </a:cubicBezTo>
                  <a:cubicBezTo>
                    <a:pt x="110" y="522"/>
                    <a:pt x="103" y="522"/>
                    <a:pt x="103" y="530"/>
                  </a:cubicBezTo>
                  <a:cubicBezTo>
                    <a:pt x="103" y="538"/>
                    <a:pt x="94" y="546"/>
                    <a:pt x="94" y="546"/>
                  </a:cubicBezTo>
                  <a:cubicBezTo>
                    <a:pt x="94" y="561"/>
                    <a:pt x="103" y="569"/>
                    <a:pt x="103" y="585"/>
                  </a:cubicBezTo>
                  <a:cubicBezTo>
                    <a:pt x="110" y="593"/>
                    <a:pt x="110" y="609"/>
                    <a:pt x="110" y="617"/>
                  </a:cubicBezTo>
                  <a:cubicBezTo>
                    <a:pt x="110" y="633"/>
                    <a:pt x="126" y="641"/>
                    <a:pt x="134" y="648"/>
                  </a:cubicBezTo>
                  <a:cubicBezTo>
                    <a:pt x="150" y="656"/>
                    <a:pt x="158" y="664"/>
                    <a:pt x="158" y="680"/>
                  </a:cubicBezTo>
                  <a:cubicBezTo>
                    <a:pt x="158" y="680"/>
                    <a:pt x="158" y="680"/>
                    <a:pt x="158" y="688"/>
                  </a:cubicBezTo>
                  <a:cubicBezTo>
                    <a:pt x="158" y="720"/>
                    <a:pt x="142" y="767"/>
                    <a:pt x="126" y="775"/>
                  </a:cubicBezTo>
                  <a:cubicBezTo>
                    <a:pt x="118" y="783"/>
                    <a:pt x="110" y="791"/>
                    <a:pt x="110" y="799"/>
                  </a:cubicBezTo>
                  <a:cubicBezTo>
                    <a:pt x="110" y="799"/>
                    <a:pt x="110" y="807"/>
                    <a:pt x="110" y="814"/>
                  </a:cubicBezTo>
                  <a:cubicBezTo>
                    <a:pt x="118" y="822"/>
                    <a:pt x="118" y="830"/>
                    <a:pt x="118" y="846"/>
                  </a:cubicBezTo>
                  <a:lnTo>
                    <a:pt x="118" y="846"/>
                  </a:lnTo>
                  <a:lnTo>
                    <a:pt x="118" y="846"/>
                  </a:lnTo>
                  <a:cubicBezTo>
                    <a:pt x="118" y="878"/>
                    <a:pt x="71" y="894"/>
                    <a:pt x="31" y="909"/>
                  </a:cubicBezTo>
                  <a:cubicBezTo>
                    <a:pt x="23" y="909"/>
                    <a:pt x="16" y="917"/>
                    <a:pt x="7" y="917"/>
                  </a:cubicBezTo>
                  <a:cubicBezTo>
                    <a:pt x="0" y="925"/>
                    <a:pt x="0" y="925"/>
                    <a:pt x="0" y="933"/>
                  </a:cubicBezTo>
                  <a:lnTo>
                    <a:pt x="0" y="933"/>
                  </a:lnTo>
                  <a:cubicBezTo>
                    <a:pt x="0" y="941"/>
                    <a:pt x="0" y="941"/>
                    <a:pt x="7" y="949"/>
                  </a:cubicBezTo>
                  <a:cubicBezTo>
                    <a:pt x="16" y="949"/>
                    <a:pt x="16" y="957"/>
                    <a:pt x="23" y="965"/>
                  </a:cubicBezTo>
                  <a:cubicBezTo>
                    <a:pt x="23" y="965"/>
                    <a:pt x="23" y="973"/>
                    <a:pt x="23" y="980"/>
                  </a:cubicBezTo>
                  <a:cubicBezTo>
                    <a:pt x="23" y="988"/>
                    <a:pt x="16" y="1004"/>
                    <a:pt x="7" y="1020"/>
                  </a:cubicBezTo>
                  <a:lnTo>
                    <a:pt x="7" y="1020"/>
                  </a:lnTo>
                  <a:lnTo>
                    <a:pt x="7" y="1020"/>
                  </a:lnTo>
                  <a:cubicBezTo>
                    <a:pt x="7" y="1020"/>
                    <a:pt x="7" y="1020"/>
                    <a:pt x="7" y="1028"/>
                  </a:cubicBezTo>
                  <a:lnTo>
                    <a:pt x="7" y="1028"/>
                  </a:lnTo>
                  <a:lnTo>
                    <a:pt x="7" y="1028"/>
                  </a:lnTo>
                  <a:lnTo>
                    <a:pt x="7" y="1028"/>
                  </a:lnTo>
                  <a:cubicBezTo>
                    <a:pt x="7" y="1028"/>
                    <a:pt x="7" y="1028"/>
                    <a:pt x="7" y="1020"/>
                  </a:cubicBezTo>
                  <a:cubicBezTo>
                    <a:pt x="23" y="1004"/>
                    <a:pt x="31" y="988"/>
                    <a:pt x="31" y="980"/>
                  </a:cubicBezTo>
                  <a:cubicBezTo>
                    <a:pt x="31" y="973"/>
                    <a:pt x="31" y="965"/>
                    <a:pt x="23" y="957"/>
                  </a:cubicBezTo>
                  <a:cubicBezTo>
                    <a:pt x="23" y="949"/>
                    <a:pt x="16" y="949"/>
                    <a:pt x="16" y="941"/>
                  </a:cubicBezTo>
                  <a:cubicBezTo>
                    <a:pt x="7" y="941"/>
                    <a:pt x="7" y="933"/>
                    <a:pt x="7" y="933"/>
                  </a:cubicBezTo>
                  <a:lnTo>
                    <a:pt x="7" y="933"/>
                  </a:lnTo>
                  <a:cubicBezTo>
                    <a:pt x="7" y="933"/>
                    <a:pt x="7" y="933"/>
                    <a:pt x="16" y="925"/>
                  </a:cubicBezTo>
                  <a:cubicBezTo>
                    <a:pt x="23" y="925"/>
                    <a:pt x="31" y="917"/>
                    <a:pt x="39" y="917"/>
                  </a:cubicBezTo>
                  <a:cubicBezTo>
                    <a:pt x="71" y="901"/>
                    <a:pt x="126" y="878"/>
                    <a:pt x="126" y="846"/>
                  </a:cubicBezTo>
                  <a:cubicBezTo>
                    <a:pt x="126" y="830"/>
                    <a:pt x="118" y="814"/>
                    <a:pt x="118" y="807"/>
                  </a:cubicBezTo>
                  <a:lnTo>
                    <a:pt x="118" y="799"/>
                  </a:lnTo>
                  <a:cubicBezTo>
                    <a:pt x="118" y="791"/>
                    <a:pt x="118" y="791"/>
                    <a:pt x="126" y="783"/>
                  </a:cubicBezTo>
                  <a:cubicBezTo>
                    <a:pt x="150" y="775"/>
                    <a:pt x="166" y="720"/>
                    <a:pt x="166" y="688"/>
                  </a:cubicBezTo>
                  <a:cubicBezTo>
                    <a:pt x="166" y="680"/>
                    <a:pt x="166" y="680"/>
                    <a:pt x="166" y="672"/>
                  </a:cubicBezTo>
                  <a:cubicBezTo>
                    <a:pt x="166" y="664"/>
                    <a:pt x="150" y="656"/>
                    <a:pt x="142" y="648"/>
                  </a:cubicBezTo>
                  <a:cubicBezTo>
                    <a:pt x="126" y="641"/>
                    <a:pt x="118" y="633"/>
                    <a:pt x="118" y="617"/>
                  </a:cubicBezTo>
                  <a:cubicBezTo>
                    <a:pt x="118" y="609"/>
                    <a:pt x="118" y="593"/>
                    <a:pt x="110" y="585"/>
                  </a:cubicBezTo>
                  <a:cubicBezTo>
                    <a:pt x="110" y="569"/>
                    <a:pt x="103" y="561"/>
                    <a:pt x="103" y="546"/>
                  </a:cubicBezTo>
                  <a:cubicBezTo>
                    <a:pt x="103" y="546"/>
                    <a:pt x="103" y="538"/>
                    <a:pt x="110" y="538"/>
                  </a:cubicBezTo>
                  <a:cubicBezTo>
                    <a:pt x="110" y="530"/>
                    <a:pt x="118" y="530"/>
                    <a:pt x="126" y="530"/>
                  </a:cubicBezTo>
                  <a:cubicBezTo>
                    <a:pt x="126" y="522"/>
                    <a:pt x="134" y="522"/>
                    <a:pt x="150" y="522"/>
                  </a:cubicBezTo>
                  <a:cubicBezTo>
                    <a:pt x="158" y="522"/>
                    <a:pt x="166" y="522"/>
                    <a:pt x="174" y="522"/>
                  </a:cubicBezTo>
                  <a:lnTo>
                    <a:pt x="174" y="522"/>
                  </a:lnTo>
                  <a:cubicBezTo>
                    <a:pt x="181" y="522"/>
                    <a:pt x="189" y="530"/>
                    <a:pt x="189" y="530"/>
                  </a:cubicBezTo>
                  <a:lnTo>
                    <a:pt x="189" y="530"/>
                  </a:lnTo>
                  <a:cubicBezTo>
                    <a:pt x="205" y="530"/>
                    <a:pt x="221" y="522"/>
                    <a:pt x="237" y="514"/>
                  </a:cubicBezTo>
                  <a:cubicBezTo>
                    <a:pt x="253" y="498"/>
                    <a:pt x="261" y="490"/>
                    <a:pt x="276" y="483"/>
                  </a:cubicBezTo>
                  <a:cubicBezTo>
                    <a:pt x="284" y="483"/>
                    <a:pt x="292" y="483"/>
                    <a:pt x="308" y="474"/>
                  </a:cubicBezTo>
                  <a:cubicBezTo>
                    <a:pt x="308" y="467"/>
                    <a:pt x="316" y="467"/>
                    <a:pt x="324" y="467"/>
                  </a:cubicBezTo>
                  <a:cubicBezTo>
                    <a:pt x="347" y="459"/>
                    <a:pt x="363" y="443"/>
                    <a:pt x="363" y="403"/>
                  </a:cubicBezTo>
                  <a:cubicBezTo>
                    <a:pt x="363" y="364"/>
                    <a:pt x="379" y="356"/>
                    <a:pt x="387" y="348"/>
                  </a:cubicBezTo>
                  <a:cubicBezTo>
                    <a:pt x="395" y="340"/>
                    <a:pt x="411" y="332"/>
                    <a:pt x="411" y="316"/>
                  </a:cubicBezTo>
                  <a:cubicBezTo>
                    <a:pt x="434" y="285"/>
                    <a:pt x="427" y="214"/>
                    <a:pt x="411" y="182"/>
                  </a:cubicBezTo>
                  <a:lnTo>
                    <a:pt x="411" y="182"/>
                  </a:lnTo>
                  <a:cubicBezTo>
                    <a:pt x="403" y="174"/>
                    <a:pt x="387" y="166"/>
                    <a:pt x="379" y="166"/>
                  </a:cubicBezTo>
                  <a:cubicBezTo>
                    <a:pt x="356" y="150"/>
                    <a:pt x="332" y="143"/>
                    <a:pt x="332" y="119"/>
                  </a:cubicBezTo>
                  <a:cubicBezTo>
                    <a:pt x="332" y="95"/>
                    <a:pt x="300" y="71"/>
                    <a:pt x="276" y="48"/>
                  </a:cubicBezTo>
                  <a:cubicBezTo>
                    <a:pt x="261" y="32"/>
                    <a:pt x="245" y="16"/>
                    <a:pt x="237" y="8"/>
                  </a:cubicBezTo>
                  <a:lnTo>
                    <a:pt x="237" y="8"/>
                  </a:lnTo>
                  <a:lnTo>
                    <a:pt x="237" y="8"/>
                  </a:lnTo>
                  <a:lnTo>
                    <a:pt x="237" y="8"/>
                  </a:lnTo>
                  <a:cubicBezTo>
                    <a:pt x="237" y="0"/>
                    <a:pt x="237" y="0"/>
                    <a:pt x="237"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3" name="Freeform 709"/>
            <p:cNvSpPr>
              <a:spLocks noChangeArrowheads="1"/>
            </p:cNvSpPr>
            <p:nvPr/>
          </p:nvSpPr>
          <p:spPr bwMode="auto">
            <a:xfrm>
              <a:off x="13220285" y="5799584"/>
              <a:ext cx="514886" cy="818714"/>
            </a:xfrm>
            <a:custGeom>
              <a:avLst/>
              <a:gdLst>
                <a:gd name="T0" fmla="*/ 23 w 981"/>
                <a:gd name="T1" fmla="*/ 0 h 1557"/>
                <a:gd name="T2" fmla="*/ 23 w 981"/>
                <a:gd name="T3" fmla="*/ 0 h 1557"/>
                <a:gd name="T4" fmla="*/ 16 w 981"/>
                <a:gd name="T5" fmla="*/ 213 h 1557"/>
                <a:gd name="T6" fmla="*/ 95 w 981"/>
                <a:gd name="T7" fmla="*/ 316 h 1557"/>
                <a:gd name="T8" fmla="*/ 166 w 981"/>
                <a:gd name="T9" fmla="*/ 411 h 1557"/>
                <a:gd name="T10" fmla="*/ 292 w 981"/>
                <a:gd name="T11" fmla="*/ 506 h 1557"/>
                <a:gd name="T12" fmla="*/ 316 w 981"/>
                <a:gd name="T13" fmla="*/ 577 h 1557"/>
                <a:gd name="T14" fmla="*/ 332 w 981"/>
                <a:gd name="T15" fmla="*/ 640 h 1557"/>
                <a:gd name="T16" fmla="*/ 356 w 981"/>
                <a:gd name="T17" fmla="*/ 672 h 1557"/>
                <a:gd name="T18" fmla="*/ 379 w 981"/>
                <a:gd name="T19" fmla="*/ 664 h 1557"/>
                <a:gd name="T20" fmla="*/ 387 w 981"/>
                <a:gd name="T21" fmla="*/ 656 h 1557"/>
                <a:gd name="T22" fmla="*/ 411 w 981"/>
                <a:gd name="T23" fmla="*/ 648 h 1557"/>
                <a:gd name="T24" fmla="*/ 427 w 981"/>
                <a:gd name="T25" fmla="*/ 664 h 1557"/>
                <a:gd name="T26" fmla="*/ 450 w 981"/>
                <a:gd name="T27" fmla="*/ 672 h 1557"/>
                <a:gd name="T28" fmla="*/ 466 w 981"/>
                <a:gd name="T29" fmla="*/ 656 h 1557"/>
                <a:gd name="T30" fmla="*/ 466 w 981"/>
                <a:gd name="T31" fmla="*/ 648 h 1557"/>
                <a:gd name="T32" fmla="*/ 522 w 981"/>
                <a:gd name="T33" fmla="*/ 688 h 1557"/>
                <a:gd name="T34" fmla="*/ 466 w 981"/>
                <a:gd name="T35" fmla="*/ 909 h 1557"/>
                <a:gd name="T36" fmla="*/ 593 w 981"/>
                <a:gd name="T37" fmla="*/ 1106 h 1557"/>
                <a:gd name="T38" fmla="*/ 648 w 981"/>
                <a:gd name="T39" fmla="*/ 1145 h 1557"/>
                <a:gd name="T40" fmla="*/ 696 w 981"/>
                <a:gd name="T41" fmla="*/ 1185 h 1557"/>
                <a:gd name="T42" fmla="*/ 743 w 981"/>
                <a:gd name="T43" fmla="*/ 1209 h 1557"/>
                <a:gd name="T44" fmla="*/ 783 w 981"/>
                <a:gd name="T45" fmla="*/ 1232 h 1557"/>
                <a:gd name="T46" fmla="*/ 806 w 981"/>
                <a:gd name="T47" fmla="*/ 1248 h 1557"/>
                <a:gd name="T48" fmla="*/ 830 w 981"/>
                <a:gd name="T49" fmla="*/ 1319 h 1557"/>
                <a:gd name="T50" fmla="*/ 854 w 981"/>
                <a:gd name="T51" fmla="*/ 1367 h 1557"/>
                <a:gd name="T52" fmla="*/ 846 w 981"/>
                <a:gd name="T53" fmla="*/ 1398 h 1557"/>
                <a:gd name="T54" fmla="*/ 830 w 981"/>
                <a:gd name="T55" fmla="*/ 1414 h 1557"/>
                <a:gd name="T56" fmla="*/ 846 w 981"/>
                <a:gd name="T57" fmla="*/ 1469 h 1557"/>
                <a:gd name="T58" fmla="*/ 877 w 981"/>
                <a:gd name="T59" fmla="*/ 1517 h 1557"/>
                <a:gd name="T60" fmla="*/ 933 w 981"/>
                <a:gd name="T61" fmla="*/ 1548 h 1557"/>
                <a:gd name="T62" fmla="*/ 956 w 981"/>
                <a:gd name="T63" fmla="*/ 1548 h 1557"/>
                <a:gd name="T64" fmla="*/ 972 w 981"/>
                <a:gd name="T65" fmla="*/ 1548 h 1557"/>
                <a:gd name="T66" fmla="*/ 972 w 981"/>
                <a:gd name="T67" fmla="*/ 1548 h 1557"/>
                <a:gd name="T68" fmla="*/ 980 w 981"/>
                <a:gd name="T69" fmla="*/ 1556 h 1557"/>
                <a:gd name="T70" fmla="*/ 980 w 981"/>
                <a:gd name="T71" fmla="*/ 1556 h 1557"/>
                <a:gd name="T72" fmla="*/ 980 w 981"/>
                <a:gd name="T73" fmla="*/ 1548 h 1557"/>
                <a:gd name="T74" fmla="*/ 972 w 981"/>
                <a:gd name="T75" fmla="*/ 1548 h 1557"/>
                <a:gd name="T76" fmla="*/ 956 w 981"/>
                <a:gd name="T77" fmla="*/ 1548 h 1557"/>
                <a:gd name="T78" fmla="*/ 933 w 981"/>
                <a:gd name="T79" fmla="*/ 1548 h 1557"/>
                <a:gd name="T80" fmla="*/ 885 w 981"/>
                <a:gd name="T81" fmla="*/ 1517 h 1557"/>
                <a:gd name="T82" fmla="*/ 830 w 981"/>
                <a:gd name="T83" fmla="*/ 1414 h 1557"/>
                <a:gd name="T84" fmla="*/ 854 w 981"/>
                <a:gd name="T85" fmla="*/ 1359 h 1557"/>
                <a:gd name="T86" fmla="*/ 806 w 981"/>
                <a:gd name="T87" fmla="*/ 1248 h 1557"/>
                <a:gd name="T88" fmla="*/ 743 w 981"/>
                <a:gd name="T89" fmla="*/ 1209 h 1557"/>
                <a:gd name="T90" fmla="*/ 648 w 981"/>
                <a:gd name="T91" fmla="*/ 1145 h 1557"/>
                <a:gd name="T92" fmla="*/ 466 w 981"/>
                <a:gd name="T93" fmla="*/ 909 h 1557"/>
                <a:gd name="T94" fmla="*/ 530 w 981"/>
                <a:gd name="T95" fmla="*/ 680 h 1557"/>
                <a:gd name="T96" fmla="*/ 466 w 981"/>
                <a:gd name="T97" fmla="*/ 648 h 1557"/>
                <a:gd name="T98" fmla="*/ 466 w 981"/>
                <a:gd name="T99" fmla="*/ 656 h 1557"/>
                <a:gd name="T100" fmla="*/ 450 w 981"/>
                <a:gd name="T101" fmla="*/ 672 h 1557"/>
                <a:gd name="T102" fmla="*/ 435 w 981"/>
                <a:gd name="T103" fmla="*/ 656 h 1557"/>
                <a:gd name="T104" fmla="*/ 411 w 981"/>
                <a:gd name="T105" fmla="*/ 648 h 1557"/>
                <a:gd name="T106" fmla="*/ 387 w 981"/>
                <a:gd name="T107" fmla="*/ 648 h 1557"/>
                <a:gd name="T108" fmla="*/ 356 w 981"/>
                <a:gd name="T109" fmla="*/ 664 h 1557"/>
                <a:gd name="T110" fmla="*/ 332 w 981"/>
                <a:gd name="T111" fmla="*/ 640 h 1557"/>
                <a:gd name="T112" fmla="*/ 292 w 981"/>
                <a:gd name="T113" fmla="*/ 506 h 1557"/>
                <a:gd name="T114" fmla="*/ 166 w 981"/>
                <a:gd name="T115" fmla="*/ 411 h 1557"/>
                <a:gd name="T116" fmla="*/ 16 w 981"/>
                <a:gd name="T117" fmla="*/ 213 h 1557"/>
                <a:gd name="T118" fmla="*/ 23 w 981"/>
                <a:gd name="T119" fmla="*/ 8 h 1557"/>
                <a:gd name="T120" fmla="*/ 23 w 981"/>
                <a:gd name="T121" fmla="*/ 8 h 1557"/>
                <a:gd name="T122" fmla="*/ 23 w 981"/>
                <a:gd name="T123" fmla="*/ 0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1" h="1557">
                  <a:moveTo>
                    <a:pt x="23" y="0"/>
                  </a:moveTo>
                  <a:lnTo>
                    <a:pt x="23" y="0"/>
                  </a:lnTo>
                  <a:cubicBezTo>
                    <a:pt x="0" y="32"/>
                    <a:pt x="8" y="166"/>
                    <a:pt x="16" y="213"/>
                  </a:cubicBezTo>
                  <a:cubicBezTo>
                    <a:pt x="16" y="245"/>
                    <a:pt x="55" y="285"/>
                    <a:pt x="95" y="316"/>
                  </a:cubicBezTo>
                  <a:cubicBezTo>
                    <a:pt x="126" y="356"/>
                    <a:pt x="158" y="387"/>
                    <a:pt x="166" y="411"/>
                  </a:cubicBezTo>
                  <a:cubicBezTo>
                    <a:pt x="166" y="458"/>
                    <a:pt x="269" y="498"/>
                    <a:pt x="292" y="506"/>
                  </a:cubicBezTo>
                  <a:cubicBezTo>
                    <a:pt x="300" y="514"/>
                    <a:pt x="308" y="545"/>
                    <a:pt x="316" y="577"/>
                  </a:cubicBezTo>
                  <a:cubicBezTo>
                    <a:pt x="324" y="601"/>
                    <a:pt x="324" y="624"/>
                    <a:pt x="332" y="640"/>
                  </a:cubicBezTo>
                  <a:cubicBezTo>
                    <a:pt x="340" y="664"/>
                    <a:pt x="348" y="672"/>
                    <a:pt x="356" y="672"/>
                  </a:cubicBezTo>
                  <a:cubicBezTo>
                    <a:pt x="363" y="672"/>
                    <a:pt x="372" y="664"/>
                    <a:pt x="379" y="664"/>
                  </a:cubicBezTo>
                  <a:lnTo>
                    <a:pt x="387" y="656"/>
                  </a:lnTo>
                  <a:cubicBezTo>
                    <a:pt x="395" y="648"/>
                    <a:pt x="403" y="648"/>
                    <a:pt x="411" y="648"/>
                  </a:cubicBezTo>
                  <a:cubicBezTo>
                    <a:pt x="419" y="648"/>
                    <a:pt x="427" y="656"/>
                    <a:pt x="427" y="664"/>
                  </a:cubicBezTo>
                  <a:cubicBezTo>
                    <a:pt x="435" y="672"/>
                    <a:pt x="443" y="672"/>
                    <a:pt x="450" y="672"/>
                  </a:cubicBezTo>
                  <a:cubicBezTo>
                    <a:pt x="458" y="672"/>
                    <a:pt x="466" y="664"/>
                    <a:pt x="466" y="656"/>
                  </a:cubicBezTo>
                  <a:cubicBezTo>
                    <a:pt x="466" y="648"/>
                    <a:pt x="466" y="648"/>
                    <a:pt x="466" y="648"/>
                  </a:cubicBezTo>
                  <a:cubicBezTo>
                    <a:pt x="474" y="648"/>
                    <a:pt x="498" y="664"/>
                    <a:pt x="522" y="688"/>
                  </a:cubicBezTo>
                  <a:cubicBezTo>
                    <a:pt x="553" y="711"/>
                    <a:pt x="530" y="798"/>
                    <a:pt x="466" y="909"/>
                  </a:cubicBezTo>
                  <a:cubicBezTo>
                    <a:pt x="427" y="979"/>
                    <a:pt x="530" y="1058"/>
                    <a:pt x="593" y="1106"/>
                  </a:cubicBezTo>
                  <a:cubicBezTo>
                    <a:pt x="625" y="1121"/>
                    <a:pt x="640" y="1137"/>
                    <a:pt x="648" y="1145"/>
                  </a:cubicBezTo>
                  <a:cubicBezTo>
                    <a:pt x="656" y="1169"/>
                    <a:pt x="680" y="1177"/>
                    <a:pt x="696" y="1185"/>
                  </a:cubicBezTo>
                  <a:cubicBezTo>
                    <a:pt x="711" y="1185"/>
                    <a:pt x="735" y="1193"/>
                    <a:pt x="743" y="1209"/>
                  </a:cubicBezTo>
                  <a:cubicBezTo>
                    <a:pt x="759" y="1224"/>
                    <a:pt x="775" y="1232"/>
                    <a:pt x="783" y="1232"/>
                  </a:cubicBezTo>
                  <a:cubicBezTo>
                    <a:pt x="798" y="1240"/>
                    <a:pt x="806" y="1240"/>
                    <a:pt x="806" y="1248"/>
                  </a:cubicBezTo>
                  <a:cubicBezTo>
                    <a:pt x="806" y="1272"/>
                    <a:pt x="814" y="1296"/>
                    <a:pt x="830" y="1319"/>
                  </a:cubicBezTo>
                  <a:cubicBezTo>
                    <a:pt x="838" y="1335"/>
                    <a:pt x="846" y="1351"/>
                    <a:pt x="854" y="1367"/>
                  </a:cubicBezTo>
                  <a:cubicBezTo>
                    <a:pt x="862" y="1390"/>
                    <a:pt x="862" y="1390"/>
                    <a:pt x="846" y="1398"/>
                  </a:cubicBezTo>
                  <a:cubicBezTo>
                    <a:pt x="838" y="1398"/>
                    <a:pt x="830" y="1406"/>
                    <a:pt x="830" y="1414"/>
                  </a:cubicBezTo>
                  <a:cubicBezTo>
                    <a:pt x="814" y="1430"/>
                    <a:pt x="830" y="1446"/>
                    <a:pt x="846" y="1469"/>
                  </a:cubicBezTo>
                  <a:cubicBezTo>
                    <a:pt x="862" y="1485"/>
                    <a:pt x="877" y="1501"/>
                    <a:pt x="877" y="1517"/>
                  </a:cubicBezTo>
                  <a:cubicBezTo>
                    <a:pt x="893" y="1540"/>
                    <a:pt x="909" y="1548"/>
                    <a:pt x="933" y="1548"/>
                  </a:cubicBezTo>
                  <a:cubicBezTo>
                    <a:pt x="941" y="1548"/>
                    <a:pt x="949" y="1548"/>
                    <a:pt x="956" y="1548"/>
                  </a:cubicBezTo>
                  <a:cubicBezTo>
                    <a:pt x="964" y="1548"/>
                    <a:pt x="964" y="1548"/>
                    <a:pt x="972" y="1548"/>
                  </a:cubicBezTo>
                  <a:lnTo>
                    <a:pt x="972" y="1548"/>
                  </a:lnTo>
                  <a:cubicBezTo>
                    <a:pt x="980" y="1556"/>
                    <a:pt x="980" y="1556"/>
                    <a:pt x="980" y="1556"/>
                  </a:cubicBezTo>
                  <a:lnTo>
                    <a:pt x="980" y="1556"/>
                  </a:lnTo>
                  <a:cubicBezTo>
                    <a:pt x="980" y="1548"/>
                    <a:pt x="980" y="1548"/>
                    <a:pt x="980" y="1548"/>
                  </a:cubicBezTo>
                  <a:lnTo>
                    <a:pt x="972" y="1548"/>
                  </a:lnTo>
                  <a:cubicBezTo>
                    <a:pt x="964" y="1548"/>
                    <a:pt x="964" y="1548"/>
                    <a:pt x="956" y="1548"/>
                  </a:cubicBezTo>
                  <a:cubicBezTo>
                    <a:pt x="949" y="1548"/>
                    <a:pt x="941" y="1548"/>
                    <a:pt x="933" y="1548"/>
                  </a:cubicBezTo>
                  <a:cubicBezTo>
                    <a:pt x="917" y="1548"/>
                    <a:pt x="893" y="1540"/>
                    <a:pt x="885" y="1517"/>
                  </a:cubicBezTo>
                  <a:cubicBezTo>
                    <a:pt x="862" y="1469"/>
                    <a:pt x="806" y="1438"/>
                    <a:pt x="830" y="1414"/>
                  </a:cubicBezTo>
                  <a:cubicBezTo>
                    <a:pt x="846" y="1390"/>
                    <a:pt x="877" y="1406"/>
                    <a:pt x="854" y="1359"/>
                  </a:cubicBezTo>
                  <a:cubicBezTo>
                    <a:pt x="838" y="1319"/>
                    <a:pt x="806" y="1280"/>
                    <a:pt x="806" y="1248"/>
                  </a:cubicBezTo>
                  <a:cubicBezTo>
                    <a:pt x="806" y="1224"/>
                    <a:pt x="767" y="1240"/>
                    <a:pt x="743" y="1209"/>
                  </a:cubicBezTo>
                  <a:cubicBezTo>
                    <a:pt x="719" y="1177"/>
                    <a:pt x="664" y="1177"/>
                    <a:pt x="648" y="1145"/>
                  </a:cubicBezTo>
                  <a:cubicBezTo>
                    <a:pt x="632" y="1114"/>
                    <a:pt x="411" y="1003"/>
                    <a:pt x="466" y="909"/>
                  </a:cubicBezTo>
                  <a:cubicBezTo>
                    <a:pt x="530" y="814"/>
                    <a:pt x="561" y="711"/>
                    <a:pt x="530" y="680"/>
                  </a:cubicBezTo>
                  <a:cubicBezTo>
                    <a:pt x="506" y="664"/>
                    <a:pt x="482" y="648"/>
                    <a:pt x="466" y="648"/>
                  </a:cubicBezTo>
                  <a:cubicBezTo>
                    <a:pt x="466" y="648"/>
                    <a:pt x="466" y="648"/>
                    <a:pt x="466" y="656"/>
                  </a:cubicBezTo>
                  <a:cubicBezTo>
                    <a:pt x="466" y="664"/>
                    <a:pt x="458" y="672"/>
                    <a:pt x="450" y="672"/>
                  </a:cubicBezTo>
                  <a:cubicBezTo>
                    <a:pt x="443" y="672"/>
                    <a:pt x="435" y="664"/>
                    <a:pt x="435" y="656"/>
                  </a:cubicBezTo>
                  <a:cubicBezTo>
                    <a:pt x="427" y="648"/>
                    <a:pt x="427" y="648"/>
                    <a:pt x="411" y="648"/>
                  </a:cubicBezTo>
                  <a:cubicBezTo>
                    <a:pt x="403" y="648"/>
                    <a:pt x="395" y="648"/>
                    <a:pt x="387" y="648"/>
                  </a:cubicBezTo>
                  <a:cubicBezTo>
                    <a:pt x="372" y="656"/>
                    <a:pt x="363" y="664"/>
                    <a:pt x="356" y="664"/>
                  </a:cubicBezTo>
                  <a:cubicBezTo>
                    <a:pt x="348" y="664"/>
                    <a:pt x="340" y="664"/>
                    <a:pt x="332" y="640"/>
                  </a:cubicBezTo>
                  <a:cubicBezTo>
                    <a:pt x="316" y="593"/>
                    <a:pt x="316" y="514"/>
                    <a:pt x="292" y="506"/>
                  </a:cubicBezTo>
                  <a:cubicBezTo>
                    <a:pt x="269" y="498"/>
                    <a:pt x="174" y="451"/>
                    <a:pt x="166" y="411"/>
                  </a:cubicBezTo>
                  <a:cubicBezTo>
                    <a:pt x="166" y="364"/>
                    <a:pt x="23" y="269"/>
                    <a:pt x="16" y="213"/>
                  </a:cubicBezTo>
                  <a:cubicBezTo>
                    <a:pt x="8" y="158"/>
                    <a:pt x="8" y="40"/>
                    <a:pt x="23" y="8"/>
                  </a:cubicBezTo>
                  <a:lnTo>
                    <a:pt x="23" y="8"/>
                  </a:lnTo>
                  <a:cubicBezTo>
                    <a:pt x="23" y="0"/>
                    <a:pt x="23" y="0"/>
                    <a:pt x="23"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4" name="Freeform 752"/>
            <p:cNvSpPr>
              <a:spLocks noChangeArrowheads="1"/>
            </p:cNvSpPr>
            <p:nvPr/>
          </p:nvSpPr>
          <p:spPr bwMode="auto">
            <a:xfrm>
              <a:off x="16752588" y="3366631"/>
              <a:ext cx="654044" cy="964831"/>
            </a:xfrm>
            <a:custGeom>
              <a:avLst/>
              <a:gdLst>
                <a:gd name="T0" fmla="*/ 1202 w 1243"/>
                <a:gd name="T1" fmla="*/ 1012 h 1835"/>
                <a:gd name="T2" fmla="*/ 1202 w 1243"/>
                <a:gd name="T3" fmla="*/ 1012 h 1835"/>
                <a:gd name="T4" fmla="*/ 1155 w 1243"/>
                <a:gd name="T5" fmla="*/ 989 h 1835"/>
                <a:gd name="T6" fmla="*/ 1163 w 1243"/>
                <a:gd name="T7" fmla="*/ 925 h 1835"/>
                <a:gd name="T8" fmla="*/ 1131 w 1243"/>
                <a:gd name="T9" fmla="*/ 894 h 1835"/>
                <a:gd name="T10" fmla="*/ 1092 w 1243"/>
                <a:gd name="T11" fmla="*/ 933 h 1835"/>
                <a:gd name="T12" fmla="*/ 997 w 1243"/>
                <a:gd name="T13" fmla="*/ 846 h 1835"/>
                <a:gd name="T14" fmla="*/ 981 w 1243"/>
                <a:gd name="T15" fmla="*/ 728 h 1835"/>
                <a:gd name="T16" fmla="*/ 870 w 1243"/>
                <a:gd name="T17" fmla="*/ 720 h 1835"/>
                <a:gd name="T18" fmla="*/ 823 w 1243"/>
                <a:gd name="T19" fmla="*/ 641 h 1835"/>
                <a:gd name="T20" fmla="*/ 657 w 1243"/>
                <a:gd name="T21" fmla="*/ 174 h 1835"/>
                <a:gd name="T22" fmla="*/ 491 w 1243"/>
                <a:gd name="T23" fmla="*/ 24 h 1835"/>
                <a:gd name="T24" fmla="*/ 428 w 1243"/>
                <a:gd name="T25" fmla="*/ 56 h 1835"/>
                <a:gd name="T26" fmla="*/ 253 w 1243"/>
                <a:gd name="T27" fmla="*/ 143 h 1835"/>
                <a:gd name="T28" fmla="*/ 182 w 1243"/>
                <a:gd name="T29" fmla="*/ 56 h 1835"/>
                <a:gd name="T30" fmla="*/ 119 w 1243"/>
                <a:gd name="T31" fmla="*/ 135 h 1835"/>
                <a:gd name="T32" fmla="*/ 32 w 1243"/>
                <a:gd name="T33" fmla="*/ 427 h 1835"/>
                <a:gd name="T34" fmla="*/ 32 w 1243"/>
                <a:gd name="T35" fmla="*/ 554 h 1835"/>
                <a:gd name="T36" fmla="*/ 32 w 1243"/>
                <a:gd name="T37" fmla="*/ 569 h 1835"/>
                <a:gd name="T38" fmla="*/ 380 w 1243"/>
                <a:gd name="T39" fmla="*/ 1755 h 1835"/>
                <a:gd name="T40" fmla="*/ 396 w 1243"/>
                <a:gd name="T41" fmla="*/ 1755 h 1835"/>
                <a:gd name="T42" fmla="*/ 428 w 1243"/>
                <a:gd name="T43" fmla="*/ 1779 h 1835"/>
                <a:gd name="T44" fmla="*/ 483 w 1243"/>
                <a:gd name="T45" fmla="*/ 1811 h 1835"/>
                <a:gd name="T46" fmla="*/ 475 w 1243"/>
                <a:gd name="T47" fmla="*/ 1763 h 1835"/>
                <a:gd name="T48" fmla="*/ 483 w 1243"/>
                <a:gd name="T49" fmla="*/ 1732 h 1835"/>
                <a:gd name="T50" fmla="*/ 506 w 1243"/>
                <a:gd name="T51" fmla="*/ 1692 h 1835"/>
                <a:gd name="T52" fmla="*/ 538 w 1243"/>
                <a:gd name="T53" fmla="*/ 1724 h 1835"/>
                <a:gd name="T54" fmla="*/ 554 w 1243"/>
                <a:gd name="T55" fmla="*/ 1676 h 1835"/>
                <a:gd name="T56" fmla="*/ 562 w 1243"/>
                <a:gd name="T57" fmla="*/ 1637 h 1835"/>
                <a:gd name="T58" fmla="*/ 625 w 1243"/>
                <a:gd name="T59" fmla="*/ 1645 h 1835"/>
                <a:gd name="T60" fmla="*/ 657 w 1243"/>
                <a:gd name="T61" fmla="*/ 1613 h 1835"/>
                <a:gd name="T62" fmla="*/ 649 w 1243"/>
                <a:gd name="T63" fmla="*/ 1463 h 1835"/>
                <a:gd name="T64" fmla="*/ 680 w 1243"/>
                <a:gd name="T65" fmla="*/ 1439 h 1835"/>
                <a:gd name="T66" fmla="*/ 688 w 1243"/>
                <a:gd name="T67" fmla="*/ 1384 h 1835"/>
                <a:gd name="T68" fmla="*/ 712 w 1243"/>
                <a:gd name="T69" fmla="*/ 1400 h 1835"/>
                <a:gd name="T70" fmla="*/ 752 w 1243"/>
                <a:gd name="T71" fmla="*/ 1439 h 1835"/>
                <a:gd name="T72" fmla="*/ 783 w 1243"/>
                <a:gd name="T73" fmla="*/ 1439 h 1835"/>
                <a:gd name="T74" fmla="*/ 823 w 1243"/>
                <a:gd name="T75" fmla="*/ 1431 h 1835"/>
                <a:gd name="T76" fmla="*/ 807 w 1243"/>
                <a:gd name="T77" fmla="*/ 1376 h 1835"/>
                <a:gd name="T78" fmla="*/ 839 w 1243"/>
                <a:gd name="T79" fmla="*/ 1400 h 1835"/>
                <a:gd name="T80" fmla="*/ 870 w 1243"/>
                <a:gd name="T81" fmla="*/ 1400 h 1835"/>
                <a:gd name="T82" fmla="*/ 902 w 1243"/>
                <a:gd name="T83" fmla="*/ 1376 h 1835"/>
                <a:gd name="T84" fmla="*/ 910 w 1243"/>
                <a:gd name="T85" fmla="*/ 1328 h 1835"/>
                <a:gd name="T86" fmla="*/ 854 w 1243"/>
                <a:gd name="T87" fmla="*/ 1313 h 1835"/>
                <a:gd name="T88" fmla="*/ 839 w 1243"/>
                <a:gd name="T89" fmla="*/ 1305 h 1835"/>
                <a:gd name="T90" fmla="*/ 902 w 1243"/>
                <a:gd name="T91" fmla="*/ 1281 h 1835"/>
                <a:gd name="T92" fmla="*/ 926 w 1243"/>
                <a:gd name="T93" fmla="*/ 1321 h 1835"/>
                <a:gd name="T94" fmla="*/ 965 w 1243"/>
                <a:gd name="T95" fmla="*/ 1321 h 1835"/>
                <a:gd name="T96" fmla="*/ 989 w 1243"/>
                <a:gd name="T97" fmla="*/ 1289 h 1835"/>
                <a:gd name="T98" fmla="*/ 1005 w 1243"/>
                <a:gd name="T99" fmla="*/ 1234 h 1835"/>
                <a:gd name="T100" fmla="*/ 1028 w 1243"/>
                <a:gd name="T101" fmla="*/ 1226 h 1835"/>
                <a:gd name="T102" fmla="*/ 1068 w 1243"/>
                <a:gd name="T103" fmla="*/ 1234 h 1835"/>
                <a:gd name="T104" fmla="*/ 1092 w 1243"/>
                <a:gd name="T105" fmla="*/ 1186 h 1835"/>
                <a:gd name="T106" fmla="*/ 1139 w 1243"/>
                <a:gd name="T107" fmla="*/ 1131 h 1835"/>
                <a:gd name="T108" fmla="*/ 1202 w 1243"/>
                <a:gd name="T109" fmla="*/ 1091 h 1835"/>
                <a:gd name="T110" fmla="*/ 1202 w 1243"/>
                <a:gd name="T111" fmla="*/ 1012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3" h="1835">
                  <a:moveTo>
                    <a:pt x="1202" y="1012"/>
                  </a:moveTo>
                  <a:lnTo>
                    <a:pt x="1202" y="1012"/>
                  </a:lnTo>
                  <a:cubicBezTo>
                    <a:pt x="1163" y="1012"/>
                    <a:pt x="1139" y="1020"/>
                    <a:pt x="1155" y="989"/>
                  </a:cubicBezTo>
                  <a:cubicBezTo>
                    <a:pt x="1179" y="949"/>
                    <a:pt x="1186" y="933"/>
                    <a:pt x="1163" y="925"/>
                  </a:cubicBezTo>
                  <a:cubicBezTo>
                    <a:pt x="1147" y="917"/>
                    <a:pt x="1123" y="902"/>
                    <a:pt x="1131" y="894"/>
                  </a:cubicBezTo>
                  <a:cubicBezTo>
                    <a:pt x="1131" y="902"/>
                    <a:pt x="1107" y="925"/>
                    <a:pt x="1092" y="933"/>
                  </a:cubicBezTo>
                  <a:cubicBezTo>
                    <a:pt x="1076" y="941"/>
                    <a:pt x="1020" y="870"/>
                    <a:pt x="997" y="846"/>
                  </a:cubicBezTo>
                  <a:cubicBezTo>
                    <a:pt x="981" y="822"/>
                    <a:pt x="1005" y="759"/>
                    <a:pt x="981" y="728"/>
                  </a:cubicBezTo>
                  <a:cubicBezTo>
                    <a:pt x="957" y="696"/>
                    <a:pt x="902" y="751"/>
                    <a:pt x="870" y="720"/>
                  </a:cubicBezTo>
                  <a:cubicBezTo>
                    <a:pt x="831" y="696"/>
                    <a:pt x="823" y="641"/>
                    <a:pt x="823" y="641"/>
                  </a:cubicBezTo>
                  <a:cubicBezTo>
                    <a:pt x="823" y="641"/>
                    <a:pt x="680" y="230"/>
                    <a:pt x="657" y="174"/>
                  </a:cubicBezTo>
                  <a:cubicBezTo>
                    <a:pt x="641" y="119"/>
                    <a:pt x="538" y="48"/>
                    <a:pt x="491" y="24"/>
                  </a:cubicBezTo>
                  <a:cubicBezTo>
                    <a:pt x="443" y="0"/>
                    <a:pt x="435" y="24"/>
                    <a:pt x="428" y="56"/>
                  </a:cubicBezTo>
                  <a:cubicBezTo>
                    <a:pt x="412" y="79"/>
                    <a:pt x="285" y="158"/>
                    <a:pt x="253" y="143"/>
                  </a:cubicBezTo>
                  <a:cubicBezTo>
                    <a:pt x="230" y="127"/>
                    <a:pt x="206" y="72"/>
                    <a:pt x="182" y="56"/>
                  </a:cubicBezTo>
                  <a:cubicBezTo>
                    <a:pt x="159" y="32"/>
                    <a:pt x="135" y="95"/>
                    <a:pt x="119" y="135"/>
                  </a:cubicBezTo>
                  <a:cubicBezTo>
                    <a:pt x="111" y="174"/>
                    <a:pt x="56" y="388"/>
                    <a:pt x="32" y="427"/>
                  </a:cubicBezTo>
                  <a:cubicBezTo>
                    <a:pt x="0" y="475"/>
                    <a:pt x="32" y="498"/>
                    <a:pt x="32" y="554"/>
                  </a:cubicBezTo>
                  <a:cubicBezTo>
                    <a:pt x="32" y="562"/>
                    <a:pt x="32" y="569"/>
                    <a:pt x="32" y="569"/>
                  </a:cubicBezTo>
                  <a:cubicBezTo>
                    <a:pt x="380" y="1755"/>
                    <a:pt x="380" y="1755"/>
                    <a:pt x="380" y="1755"/>
                  </a:cubicBezTo>
                  <a:cubicBezTo>
                    <a:pt x="388" y="1755"/>
                    <a:pt x="388" y="1755"/>
                    <a:pt x="396" y="1755"/>
                  </a:cubicBezTo>
                  <a:cubicBezTo>
                    <a:pt x="428" y="1755"/>
                    <a:pt x="404" y="1803"/>
                    <a:pt x="428" y="1779"/>
                  </a:cubicBezTo>
                  <a:cubicBezTo>
                    <a:pt x="459" y="1763"/>
                    <a:pt x="475" y="1834"/>
                    <a:pt x="483" y="1811"/>
                  </a:cubicBezTo>
                  <a:cubicBezTo>
                    <a:pt x="491" y="1787"/>
                    <a:pt x="467" y="1779"/>
                    <a:pt x="475" y="1763"/>
                  </a:cubicBezTo>
                  <a:cubicBezTo>
                    <a:pt x="475" y="1748"/>
                    <a:pt x="491" y="1755"/>
                    <a:pt x="483" y="1732"/>
                  </a:cubicBezTo>
                  <a:cubicBezTo>
                    <a:pt x="475" y="1700"/>
                    <a:pt x="491" y="1668"/>
                    <a:pt x="506" y="1692"/>
                  </a:cubicBezTo>
                  <a:cubicBezTo>
                    <a:pt x="522" y="1724"/>
                    <a:pt x="530" y="1739"/>
                    <a:pt x="538" y="1724"/>
                  </a:cubicBezTo>
                  <a:cubicBezTo>
                    <a:pt x="554" y="1708"/>
                    <a:pt x="562" y="1716"/>
                    <a:pt x="554" y="1676"/>
                  </a:cubicBezTo>
                  <a:cubicBezTo>
                    <a:pt x="546" y="1645"/>
                    <a:pt x="538" y="1645"/>
                    <a:pt x="562" y="1637"/>
                  </a:cubicBezTo>
                  <a:cubicBezTo>
                    <a:pt x="586" y="1637"/>
                    <a:pt x="593" y="1661"/>
                    <a:pt x="625" y="1645"/>
                  </a:cubicBezTo>
                  <a:cubicBezTo>
                    <a:pt x="657" y="1629"/>
                    <a:pt x="665" y="1637"/>
                    <a:pt x="657" y="1613"/>
                  </a:cubicBezTo>
                  <a:cubicBezTo>
                    <a:pt x="657" y="1589"/>
                    <a:pt x="625" y="1510"/>
                    <a:pt x="649" y="1463"/>
                  </a:cubicBezTo>
                  <a:cubicBezTo>
                    <a:pt x="680" y="1415"/>
                    <a:pt x="680" y="1463"/>
                    <a:pt x="680" y="1439"/>
                  </a:cubicBezTo>
                  <a:cubicBezTo>
                    <a:pt x="673" y="1415"/>
                    <a:pt x="688" y="1423"/>
                    <a:pt x="688" y="1384"/>
                  </a:cubicBezTo>
                  <a:cubicBezTo>
                    <a:pt x="696" y="1344"/>
                    <a:pt x="704" y="1384"/>
                    <a:pt x="712" y="1400"/>
                  </a:cubicBezTo>
                  <a:cubicBezTo>
                    <a:pt x="728" y="1423"/>
                    <a:pt x="736" y="1447"/>
                    <a:pt x="752" y="1439"/>
                  </a:cubicBezTo>
                  <a:cubicBezTo>
                    <a:pt x="775" y="1431"/>
                    <a:pt x="759" y="1431"/>
                    <a:pt x="783" y="1439"/>
                  </a:cubicBezTo>
                  <a:cubicBezTo>
                    <a:pt x="807" y="1455"/>
                    <a:pt x="846" y="1455"/>
                    <a:pt x="823" y="1431"/>
                  </a:cubicBezTo>
                  <a:cubicBezTo>
                    <a:pt x="807" y="1408"/>
                    <a:pt x="783" y="1384"/>
                    <a:pt x="807" y="1376"/>
                  </a:cubicBezTo>
                  <a:cubicBezTo>
                    <a:pt x="831" y="1368"/>
                    <a:pt x="831" y="1384"/>
                    <a:pt x="839" y="1400"/>
                  </a:cubicBezTo>
                  <a:cubicBezTo>
                    <a:pt x="839" y="1423"/>
                    <a:pt x="870" y="1400"/>
                    <a:pt x="870" y="1400"/>
                  </a:cubicBezTo>
                  <a:cubicBezTo>
                    <a:pt x="870" y="1400"/>
                    <a:pt x="878" y="1400"/>
                    <a:pt x="902" y="1376"/>
                  </a:cubicBezTo>
                  <a:cubicBezTo>
                    <a:pt x="918" y="1352"/>
                    <a:pt x="926" y="1344"/>
                    <a:pt x="910" y="1328"/>
                  </a:cubicBezTo>
                  <a:cubicBezTo>
                    <a:pt x="894" y="1321"/>
                    <a:pt x="862" y="1305"/>
                    <a:pt x="854" y="1313"/>
                  </a:cubicBezTo>
                  <a:cubicBezTo>
                    <a:pt x="839" y="1328"/>
                    <a:pt x="815" y="1321"/>
                    <a:pt x="839" y="1305"/>
                  </a:cubicBezTo>
                  <a:cubicBezTo>
                    <a:pt x="870" y="1281"/>
                    <a:pt x="886" y="1265"/>
                    <a:pt x="902" y="1281"/>
                  </a:cubicBezTo>
                  <a:cubicBezTo>
                    <a:pt x="918" y="1305"/>
                    <a:pt x="894" y="1305"/>
                    <a:pt x="926" y="1321"/>
                  </a:cubicBezTo>
                  <a:cubicBezTo>
                    <a:pt x="949" y="1344"/>
                    <a:pt x="957" y="1360"/>
                    <a:pt x="965" y="1321"/>
                  </a:cubicBezTo>
                  <a:cubicBezTo>
                    <a:pt x="973" y="1289"/>
                    <a:pt x="973" y="1289"/>
                    <a:pt x="989" y="1289"/>
                  </a:cubicBezTo>
                  <a:cubicBezTo>
                    <a:pt x="1005" y="1289"/>
                    <a:pt x="1005" y="1265"/>
                    <a:pt x="1005" y="1234"/>
                  </a:cubicBezTo>
                  <a:cubicBezTo>
                    <a:pt x="1005" y="1210"/>
                    <a:pt x="1012" y="1210"/>
                    <a:pt x="1028" y="1226"/>
                  </a:cubicBezTo>
                  <a:cubicBezTo>
                    <a:pt x="1044" y="1249"/>
                    <a:pt x="1052" y="1257"/>
                    <a:pt x="1068" y="1234"/>
                  </a:cubicBezTo>
                  <a:cubicBezTo>
                    <a:pt x="1076" y="1210"/>
                    <a:pt x="1060" y="1218"/>
                    <a:pt x="1092" y="1186"/>
                  </a:cubicBezTo>
                  <a:cubicBezTo>
                    <a:pt x="1123" y="1155"/>
                    <a:pt x="1107" y="1131"/>
                    <a:pt x="1139" y="1131"/>
                  </a:cubicBezTo>
                  <a:cubicBezTo>
                    <a:pt x="1171" y="1123"/>
                    <a:pt x="1171" y="1123"/>
                    <a:pt x="1202" y="1091"/>
                  </a:cubicBezTo>
                  <a:cubicBezTo>
                    <a:pt x="1234" y="1068"/>
                    <a:pt x="1242" y="1020"/>
                    <a:pt x="1202" y="101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5" name="Freeform 753"/>
            <p:cNvSpPr>
              <a:spLocks noChangeArrowheads="1"/>
            </p:cNvSpPr>
            <p:nvPr/>
          </p:nvSpPr>
          <p:spPr bwMode="auto">
            <a:xfrm>
              <a:off x="16759545" y="3368951"/>
              <a:ext cx="644767" cy="953234"/>
            </a:xfrm>
            <a:custGeom>
              <a:avLst/>
              <a:gdLst>
                <a:gd name="T0" fmla="*/ 434 w 1226"/>
                <a:gd name="T1" fmla="*/ 1771 h 1812"/>
                <a:gd name="T2" fmla="*/ 387 w 1226"/>
                <a:gd name="T3" fmla="*/ 1747 h 1812"/>
                <a:gd name="T4" fmla="*/ 23 w 1226"/>
                <a:gd name="T5" fmla="*/ 561 h 1812"/>
                <a:gd name="T6" fmla="*/ 15 w 1226"/>
                <a:gd name="T7" fmla="*/ 419 h 1812"/>
                <a:gd name="T8" fmla="*/ 173 w 1226"/>
                <a:gd name="T9" fmla="*/ 40 h 1812"/>
                <a:gd name="T10" fmla="*/ 411 w 1226"/>
                <a:gd name="T11" fmla="*/ 40 h 1812"/>
                <a:gd name="T12" fmla="*/ 656 w 1226"/>
                <a:gd name="T13" fmla="*/ 166 h 1812"/>
                <a:gd name="T14" fmla="*/ 917 w 1226"/>
                <a:gd name="T15" fmla="*/ 712 h 1812"/>
                <a:gd name="T16" fmla="*/ 996 w 1226"/>
                <a:gd name="T17" fmla="*/ 838 h 1812"/>
                <a:gd name="T18" fmla="*/ 1138 w 1226"/>
                <a:gd name="T19" fmla="*/ 862 h 1812"/>
                <a:gd name="T20" fmla="*/ 1170 w 1226"/>
                <a:gd name="T21" fmla="*/ 925 h 1812"/>
                <a:gd name="T22" fmla="*/ 1170 w 1226"/>
                <a:gd name="T23" fmla="*/ 1004 h 1812"/>
                <a:gd name="T24" fmla="*/ 1130 w 1226"/>
                <a:gd name="T25" fmla="*/ 1123 h 1812"/>
                <a:gd name="T26" fmla="*/ 1067 w 1226"/>
                <a:gd name="T27" fmla="*/ 1210 h 1812"/>
                <a:gd name="T28" fmla="*/ 1003 w 1226"/>
                <a:gd name="T29" fmla="*/ 1210 h 1812"/>
                <a:gd name="T30" fmla="*/ 980 w 1226"/>
                <a:gd name="T31" fmla="*/ 1281 h 1812"/>
                <a:gd name="T32" fmla="*/ 909 w 1226"/>
                <a:gd name="T33" fmla="*/ 1320 h 1812"/>
                <a:gd name="T34" fmla="*/ 845 w 1226"/>
                <a:gd name="T35" fmla="*/ 1289 h 1812"/>
                <a:gd name="T36" fmla="*/ 901 w 1226"/>
                <a:gd name="T37" fmla="*/ 1320 h 1812"/>
                <a:gd name="T38" fmla="*/ 837 w 1226"/>
                <a:gd name="T39" fmla="*/ 1407 h 1812"/>
                <a:gd name="T40" fmla="*/ 798 w 1226"/>
                <a:gd name="T41" fmla="*/ 1368 h 1812"/>
                <a:gd name="T42" fmla="*/ 822 w 1226"/>
                <a:gd name="T43" fmla="*/ 1439 h 1812"/>
                <a:gd name="T44" fmla="*/ 750 w 1226"/>
                <a:gd name="T45" fmla="*/ 1431 h 1812"/>
                <a:gd name="T46" fmla="*/ 703 w 1226"/>
                <a:gd name="T47" fmla="*/ 1392 h 1812"/>
                <a:gd name="T48" fmla="*/ 679 w 1226"/>
                <a:gd name="T49" fmla="*/ 1407 h 1812"/>
                <a:gd name="T50" fmla="*/ 664 w 1226"/>
                <a:gd name="T51" fmla="*/ 1439 h 1812"/>
                <a:gd name="T52" fmla="*/ 632 w 1226"/>
                <a:gd name="T53" fmla="*/ 1637 h 1812"/>
                <a:gd name="T54" fmla="*/ 553 w 1226"/>
                <a:gd name="T55" fmla="*/ 1637 h 1812"/>
                <a:gd name="T56" fmla="*/ 545 w 1226"/>
                <a:gd name="T57" fmla="*/ 1716 h 1812"/>
                <a:gd name="T58" fmla="*/ 482 w 1226"/>
                <a:gd name="T59" fmla="*/ 1684 h 1812"/>
                <a:gd name="T60" fmla="*/ 466 w 1226"/>
                <a:gd name="T61" fmla="*/ 1755 h 1812"/>
                <a:gd name="T62" fmla="*/ 434 w 1226"/>
                <a:gd name="T63" fmla="*/ 1763 h 1812"/>
                <a:gd name="T64" fmla="*/ 466 w 1226"/>
                <a:gd name="T65" fmla="*/ 1795 h 1812"/>
                <a:gd name="T66" fmla="*/ 474 w 1226"/>
                <a:gd name="T67" fmla="*/ 1724 h 1812"/>
                <a:gd name="T68" fmla="*/ 521 w 1226"/>
                <a:gd name="T69" fmla="*/ 1716 h 1812"/>
                <a:gd name="T70" fmla="*/ 537 w 1226"/>
                <a:gd name="T71" fmla="*/ 1660 h 1812"/>
                <a:gd name="T72" fmla="*/ 600 w 1226"/>
                <a:gd name="T73" fmla="*/ 1637 h 1812"/>
                <a:gd name="T74" fmla="*/ 640 w 1226"/>
                <a:gd name="T75" fmla="*/ 1589 h 1812"/>
                <a:gd name="T76" fmla="*/ 671 w 1226"/>
                <a:gd name="T77" fmla="*/ 1407 h 1812"/>
                <a:gd name="T78" fmla="*/ 711 w 1226"/>
                <a:gd name="T79" fmla="*/ 1392 h 1812"/>
                <a:gd name="T80" fmla="*/ 743 w 1226"/>
                <a:gd name="T81" fmla="*/ 1423 h 1812"/>
                <a:gd name="T82" fmla="*/ 806 w 1226"/>
                <a:gd name="T83" fmla="*/ 1439 h 1812"/>
                <a:gd name="T84" fmla="*/ 790 w 1226"/>
                <a:gd name="T85" fmla="*/ 1376 h 1812"/>
                <a:gd name="T86" fmla="*/ 830 w 1226"/>
                <a:gd name="T87" fmla="*/ 1392 h 1812"/>
                <a:gd name="T88" fmla="*/ 885 w 1226"/>
                <a:gd name="T89" fmla="*/ 1368 h 1812"/>
                <a:gd name="T90" fmla="*/ 845 w 1226"/>
                <a:gd name="T91" fmla="*/ 1313 h 1812"/>
                <a:gd name="T92" fmla="*/ 837 w 1226"/>
                <a:gd name="T93" fmla="*/ 1281 h 1812"/>
                <a:gd name="T94" fmla="*/ 917 w 1226"/>
                <a:gd name="T95" fmla="*/ 1313 h 1812"/>
                <a:gd name="T96" fmla="*/ 980 w 1226"/>
                <a:gd name="T97" fmla="*/ 1273 h 1812"/>
                <a:gd name="T98" fmla="*/ 1003 w 1226"/>
                <a:gd name="T99" fmla="*/ 1202 h 1812"/>
                <a:gd name="T100" fmla="*/ 1059 w 1226"/>
                <a:gd name="T101" fmla="*/ 1210 h 1812"/>
                <a:gd name="T102" fmla="*/ 1130 w 1226"/>
                <a:gd name="T103" fmla="*/ 1115 h 1812"/>
                <a:gd name="T104" fmla="*/ 1170 w 1226"/>
                <a:gd name="T105" fmla="*/ 1012 h 1812"/>
                <a:gd name="T106" fmla="*/ 1162 w 1226"/>
                <a:gd name="T107" fmla="*/ 925 h 1812"/>
                <a:gd name="T108" fmla="*/ 1083 w 1226"/>
                <a:gd name="T109" fmla="*/ 925 h 1812"/>
                <a:gd name="T110" fmla="*/ 972 w 1226"/>
                <a:gd name="T111" fmla="*/ 720 h 1812"/>
                <a:gd name="T112" fmla="*/ 861 w 1226"/>
                <a:gd name="T113" fmla="*/ 720 h 1812"/>
                <a:gd name="T114" fmla="*/ 450 w 1226"/>
                <a:gd name="T115" fmla="*/ 8 h 1812"/>
                <a:gd name="T116" fmla="*/ 244 w 1226"/>
                <a:gd name="T117" fmla="*/ 143 h 1812"/>
                <a:gd name="T118" fmla="*/ 118 w 1226"/>
                <a:gd name="T119" fmla="*/ 127 h 1812"/>
                <a:gd name="T120" fmla="*/ 31 w 1226"/>
                <a:gd name="T121" fmla="*/ 546 h 1812"/>
                <a:gd name="T122" fmla="*/ 411 w 1226"/>
                <a:gd name="T123" fmla="*/ 1771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812">
                  <a:moveTo>
                    <a:pt x="466" y="1811"/>
                  </a:moveTo>
                  <a:lnTo>
                    <a:pt x="466" y="1811"/>
                  </a:lnTo>
                  <a:cubicBezTo>
                    <a:pt x="466" y="1811"/>
                    <a:pt x="458" y="1803"/>
                    <a:pt x="458" y="1795"/>
                  </a:cubicBezTo>
                  <a:cubicBezTo>
                    <a:pt x="450" y="1787"/>
                    <a:pt x="442" y="1771"/>
                    <a:pt x="434" y="1771"/>
                  </a:cubicBezTo>
                  <a:cubicBezTo>
                    <a:pt x="426" y="1771"/>
                    <a:pt x="426" y="1771"/>
                    <a:pt x="426" y="1779"/>
                  </a:cubicBezTo>
                  <a:cubicBezTo>
                    <a:pt x="419" y="1779"/>
                    <a:pt x="411" y="1787"/>
                    <a:pt x="411" y="1787"/>
                  </a:cubicBezTo>
                  <a:cubicBezTo>
                    <a:pt x="403" y="1787"/>
                    <a:pt x="403" y="1779"/>
                    <a:pt x="403" y="1771"/>
                  </a:cubicBezTo>
                  <a:cubicBezTo>
                    <a:pt x="395" y="1755"/>
                    <a:pt x="395" y="1755"/>
                    <a:pt x="387" y="1747"/>
                  </a:cubicBezTo>
                  <a:cubicBezTo>
                    <a:pt x="379" y="1747"/>
                    <a:pt x="379" y="1747"/>
                    <a:pt x="371" y="1755"/>
                  </a:cubicBezTo>
                  <a:lnTo>
                    <a:pt x="371" y="1755"/>
                  </a:lnTo>
                  <a:cubicBezTo>
                    <a:pt x="371" y="1747"/>
                    <a:pt x="371" y="1747"/>
                    <a:pt x="371" y="1747"/>
                  </a:cubicBezTo>
                  <a:cubicBezTo>
                    <a:pt x="23" y="561"/>
                    <a:pt x="23" y="561"/>
                    <a:pt x="23" y="561"/>
                  </a:cubicBezTo>
                  <a:lnTo>
                    <a:pt x="23" y="561"/>
                  </a:lnTo>
                  <a:cubicBezTo>
                    <a:pt x="23" y="561"/>
                    <a:pt x="23" y="554"/>
                    <a:pt x="23" y="546"/>
                  </a:cubicBezTo>
                  <a:cubicBezTo>
                    <a:pt x="23" y="530"/>
                    <a:pt x="15" y="514"/>
                    <a:pt x="15" y="498"/>
                  </a:cubicBezTo>
                  <a:cubicBezTo>
                    <a:pt x="7" y="475"/>
                    <a:pt x="0" y="451"/>
                    <a:pt x="15" y="419"/>
                  </a:cubicBezTo>
                  <a:cubicBezTo>
                    <a:pt x="39" y="388"/>
                    <a:pt x="79" y="245"/>
                    <a:pt x="94" y="174"/>
                  </a:cubicBezTo>
                  <a:cubicBezTo>
                    <a:pt x="102" y="150"/>
                    <a:pt x="110" y="135"/>
                    <a:pt x="110" y="127"/>
                  </a:cubicBezTo>
                  <a:cubicBezTo>
                    <a:pt x="118" y="103"/>
                    <a:pt x="142" y="40"/>
                    <a:pt x="166" y="40"/>
                  </a:cubicBezTo>
                  <a:cubicBezTo>
                    <a:pt x="173" y="40"/>
                    <a:pt x="173" y="40"/>
                    <a:pt x="173" y="40"/>
                  </a:cubicBezTo>
                  <a:cubicBezTo>
                    <a:pt x="189" y="48"/>
                    <a:pt x="197" y="64"/>
                    <a:pt x="205" y="79"/>
                  </a:cubicBezTo>
                  <a:cubicBezTo>
                    <a:pt x="221" y="103"/>
                    <a:pt x="229" y="127"/>
                    <a:pt x="253" y="135"/>
                  </a:cubicBezTo>
                  <a:cubicBezTo>
                    <a:pt x="253" y="135"/>
                    <a:pt x="253" y="135"/>
                    <a:pt x="260" y="135"/>
                  </a:cubicBezTo>
                  <a:cubicBezTo>
                    <a:pt x="292" y="135"/>
                    <a:pt x="403" y="64"/>
                    <a:pt x="411" y="40"/>
                  </a:cubicBezTo>
                  <a:cubicBezTo>
                    <a:pt x="411" y="40"/>
                    <a:pt x="419" y="40"/>
                    <a:pt x="419" y="32"/>
                  </a:cubicBezTo>
                  <a:cubicBezTo>
                    <a:pt x="426" y="16"/>
                    <a:pt x="434" y="0"/>
                    <a:pt x="450" y="0"/>
                  </a:cubicBezTo>
                  <a:cubicBezTo>
                    <a:pt x="458" y="0"/>
                    <a:pt x="474" y="8"/>
                    <a:pt x="482" y="8"/>
                  </a:cubicBezTo>
                  <a:cubicBezTo>
                    <a:pt x="529" y="32"/>
                    <a:pt x="632" y="103"/>
                    <a:pt x="656" y="166"/>
                  </a:cubicBezTo>
                  <a:cubicBezTo>
                    <a:pt x="671" y="222"/>
                    <a:pt x="814" y="625"/>
                    <a:pt x="822" y="633"/>
                  </a:cubicBezTo>
                  <a:cubicBezTo>
                    <a:pt x="822" y="633"/>
                    <a:pt x="830" y="688"/>
                    <a:pt x="861" y="712"/>
                  </a:cubicBezTo>
                  <a:cubicBezTo>
                    <a:pt x="869" y="712"/>
                    <a:pt x="877" y="720"/>
                    <a:pt x="885" y="720"/>
                  </a:cubicBezTo>
                  <a:cubicBezTo>
                    <a:pt x="893" y="720"/>
                    <a:pt x="909" y="712"/>
                    <a:pt x="917" y="712"/>
                  </a:cubicBezTo>
                  <a:cubicBezTo>
                    <a:pt x="932" y="704"/>
                    <a:pt x="940" y="704"/>
                    <a:pt x="948" y="704"/>
                  </a:cubicBezTo>
                  <a:cubicBezTo>
                    <a:pt x="964" y="704"/>
                    <a:pt x="972" y="704"/>
                    <a:pt x="972" y="712"/>
                  </a:cubicBezTo>
                  <a:cubicBezTo>
                    <a:pt x="988" y="736"/>
                    <a:pt x="988" y="759"/>
                    <a:pt x="988" y="783"/>
                  </a:cubicBezTo>
                  <a:cubicBezTo>
                    <a:pt x="988" y="807"/>
                    <a:pt x="988" y="823"/>
                    <a:pt x="996" y="838"/>
                  </a:cubicBezTo>
                  <a:cubicBezTo>
                    <a:pt x="996" y="838"/>
                    <a:pt x="996" y="838"/>
                    <a:pt x="1003" y="846"/>
                  </a:cubicBezTo>
                  <a:cubicBezTo>
                    <a:pt x="1019" y="862"/>
                    <a:pt x="1067" y="917"/>
                    <a:pt x="1083" y="917"/>
                  </a:cubicBezTo>
                  <a:cubicBezTo>
                    <a:pt x="1090" y="917"/>
                    <a:pt x="1106" y="894"/>
                    <a:pt x="1122" y="886"/>
                  </a:cubicBezTo>
                  <a:cubicBezTo>
                    <a:pt x="1138" y="862"/>
                    <a:pt x="1138" y="862"/>
                    <a:pt x="1138" y="862"/>
                  </a:cubicBezTo>
                  <a:cubicBezTo>
                    <a:pt x="1122" y="894"/>
                    <a:pt x="1122" y="894"/>
                    <a:pt x="1122" y="894"/>
                  </a:cubicBezTo>
                  <a:lnTo>
                    <a:pt x="1122" y="894"/>
                  </a:lnTo>
                  <a:cubicBezTo>
                    <a:pt x="1130" y="894"/>
                    <a:pt x="1146" y="909"/>
                    <a:pt x="1154" y="909"/>
                  </a:cubicBezTo>
                  <a:cubicBezTo>
                    <a:pt x="1162" y="917"/>
                    <a:pt x="1170" y="917"/>
                    <a:pt x="1170" y="925"/>
                  </a:cubicBezTo>
                  <a:cubicBezTo>
                    <a:pt x="1170" y="933"/>
                    <a:pt x="1162" y="949"/>
                    <a:pt x="1154" y="973"/>
                  </a:cubicBezTo>
                  <a:cubicBezTo>
                    <a:pt x="1154" y="981"/>
                    <a:pt x="1154" y="981"/>
                    <a:pt x="1154" y="981"/>
                  </a:cubicBezTo>
                  <a:cubicBezTo>
                    <a:pt x="1146" y="989"/>
                    <a:pt x="1146" y="996"/>
                    <a:pt x="1146" y="996"/>
                  </a:cubicBezTo>
                  <a:cubicBezTo>
                    <a:pt x="1146" y="1004"/>
                    <a:pt x="1154" y="1004"/>
                    <a:pt x="1170" y="1004"/>
                  </a:cubicBezTo>
                  <a:cubicBezTo>
                    <a:pt x="1177" y="1004"/>
                    <a:pt x="1185" y="1004"/>
                    <a:pt x="1193" y="1004"/>
                  </a:cubicBezTo>
                  <a:cubicBezTo>
                    <a:pt x="1209" y="1004"/>
                    <a:pt x="1217" y="1012"/>
                    <a:pt x="1217" y="1020"/>
                  </a:cubicBezTo>
                  <a:cubicBezTo>
                    <a:pt x="1225" y="1044"/>
                    <a:pt x="1217" y="1067"/>
                    <a:pt x="1193" y="1091"/>
                  </a:cubicBezTo>
                  <a:cubicBezTo>
                    <a:pt x="1162" y="1115"/>
                    <a:pt x="1162" y="1115"/>
                    <a:pt x="1130" y="1123"/>
                  </a:cubicBezTo>
                  <a:lnTo>
                    <a:pt x="1130" y="1123"/>
                  </a:lnTo>
                  <a:cubicBezTo>
                    <a:pt x="1114" y="1123"/>
                    <a:pt x="1114" y="1131"/>
                    <a:pt x="1106" y="1139"/>
                  </a:cubicBezTo>
                  <a:cubicBezTo>
                    <a:pt x="1106" y="1154"/>
                    <a:pt x="1106" y="1162"/>
                    <a:pt x="1090" y="1178"/>
                  </a:cubicBezTo>
                  <a:cubicBezTo>
                    <a:pt x="1067" y="1202"/>
                    <a:pt x="1067" y="1202"/>
                    <a:pt x="1067" y="1210"/>
                  </a:cubicBezTo>
                  <a:cubicBezTo>
                    <a:pt x="1067" y="1210"/>
                    <a:pt x="1059" y="1218"/>
                    <a:pt x="1059" y="1226"/>
                  </a:cubicBezTo>
                  <a:cubicBezTo>
                    <a:pt x="1059" y="1234"/>
                    <a:pt x="1051" y="1241"/>
                    <a:pt x="1043" y="1241"/>
                  </a:cubicBezTo>
                  <a:cubicBezTo>
                    <a:pt x="1035" y="1241"/>
                    <a:pt x="1027" y="1234"/>
                    <a:pt x="1019" y="1226"/>
                  </a:cubicBezTo>
                  <a:cubicBezTo>
                    <a:pt x="1011" y="1210"/>
                    <a:pt x="1003" y="1210"/>
                    <a:pt x="1003" y="1210"/>
                  </a:cubicBezTo>
                  <a:cubicBezTo>
                    <a:pt x="1003" y="1210"/>
                    <a:pt x="1003" y="1210"/>
                    <a:pt x="1003" y="1226"/>
                  </a:cubicBezTo>
                  <a:cubicBezTo>
                    <a:pt x="1003" y="1234"/>
                    <a:pt x="1003" y="1234"/>
                    <a:pt x="1003" y="1234"/>
                  </a:cubicBezTo>
                  <a:cubicBezTo>
                    <a:pt x="996" y="1257"/>
                    <a:pt x="996" y="1281"/>
                    <a:pt x="980" y="1281"/>
                  </a:cubicBezTo>
                  <a:lnTo>
                    <a:pt x="980" y="1281"/>
                  </a:lnTo>
                  <a:cubicBezTo>
                    <a:pt x="972" y="1281"/>
                    <a:pt x="964" y="1281"/>
                    <a:pt x="956" y="1320"/>
                  </a:cubicBezTo>
                  <a:cubicBezTo>
                    <a:pt x="956" y="1328"/>
                    <a:pt x="956" y="1344"/>
                    <a:pt x="940" y="1344"/>
                  </a:cubicBezTo>
                  <a:cubicBezTo>
                    <a:pt x="940" y="1344"/>
                    <a:pt x="932" y="1336"/>
                    <a:pt x="924" y="1328"/>
                  </a:cubicBezTo>
                  <a:cubicBezTo>
                    <a:pt x="917" y="1320"/>
                    <a:pt x="917" y="1320"/>
                    <a:pt x="909" y="1320"/>
                  </a:cubicBezTo>
                  <a:cubicBezTo>
                    <a:pt x="893" y="1305"/>
                    <a:pt x="893" y="1305"/>
                    <a:pt x="893" y="1297"/>
                  </a:cubicBezTo>
                  <a:cubicBezTo>
                    <a:pt x="901" y="1289"/>
                    <a:pt x="901" y="1289"/>
                    <a:pt x="893" y="1281"/>
                  </a:cubicBezTo>
                  <a:cubicBezTo>
                    <a:pt x="885" y="1273"/>
                    <a:pt x="885" y="1273"/>
                    <a:pt x="877" y="1273"/>
                  </a:cubicBezTo>
                  <a:cubicBezTo>
                    <a:pt x="869" y="1273"/>
                    <a:pt x="861" y="1281"/>
                    <a:pt x="845" y="1289"/>
                  </a:cubicBezTo>
                  <a:lnTo>
                    <a:pt x="837" y="1297"/>
                  </a:lnTo>
                  <a:cubicBezTo>
                    <a:pt x="830" y="1305"/>
                    <a:pt x="822" y="1305"/>
                    <a:pt x="822" y="1313"/>
                  </a:cubicBezTo>
                  <a:cubicBezTo>
                    <a:pt x="830" y="1313"/>
                    <a:pt x="837" y="1313"/>
                    <a:pt x="837" y="1305"/>
                  </a:cubicBezTo>
                  <a:cubicBezTo>
                    <a:pt x="845" y="1297"/>
                    <a:pt x="869" y="1297"/>
                    <a:pt x="901" y="1320"/>
                  </a:cubicBezTo>
                  <a:cubicBezTo>
                    <a:pt x="909" y="1320"/>
                    <a:pt x="909" y="1328"/>
                    <a:pt x="909" y="1336"/>
                  </a:cubicBezTo>
                  <a:cubicBezTo>
                    <a:pt x="909" y="1344"/>
                    <a:pt x="909" y="1352"/>
                    <a:pt x="893" y="1368"/>
                  </a:cubicBezTo>
                  <a:cubicBezTo>
                    <a:pt x="877" y="1392"/>
                    <a:pt x="869" y="1400"/>
                    <a:pt x="861" y="1400"/>
                  </a:cubicBezTo>
                  <a:cubicBezTo>
                    <a:pt x="861" y="1400"/>
                    <a:pt x="853" y="1407"/>
                    <a:pt x="837" y="1407"/>
                  </a:cubicBezTo>
                  <a:cubicBezTo>
                    <a:pt x="830" y="1407"/>
                    <a:pt x="822" y="1400"/>
                    <a:pt x="822" y="1392"/>
                  </a:cubicBezTo>
                  <a:lnTo>
                    <a:pt x="822" y="1384"/>
                  </a:lnTo>
                  <a:cubicBezTo>
                    <a:pt x="814" y="1368"/>
                    <a:pt x="814" y="1368"/>
                    <a:pt x="806" y="1368"/>
                  </a:cubicBezTo>
                  <a:cubicBezTo>
                    <a:pt x="806" y="1368"/>
                    <a:pt x="806" y="1368"/>
                    <a:pt x="798" y="1368"/>
                  </a:cubicBezTo>
                  <a:cubicBezTo>
                    <a:pt x="798" y="1368"/>
                    <a:pt x="790" y="1368"/>
                    <a:pt x="790" y="1376"/>
                  </a:cubicBezTo>
                  <a:cubicBezTo>
                    <a:pt x="790" y="1384"/>
                    <a:pt x="806" y="1400"/>
                    <a:pt x="814" y="1415"/>
                  </a:cubicBezTo>
                  <a:cubicBezTo>
                    <a:pt x="814" y="1415"/>
                    <a:pt x="822" y="1415"/>
                    <a:pt x="822" y="1423"/>
                  </a:cubicBezTo>
                  <a:cubicBezTo>
                    <a:pt x="830" y="1431"/>
                    <a:pt x="830" y="1431"/>
                    <a:pt x="822" y="1439"/>
                  </a:cubicBezTo>
                  <a:cubicBezTo>
                    <a:pt x="822" y="1439"/>
                    <a:pt x="814" y="1447"/>
                    <a:pt x="806" y="1447"/>
                  </a:cubicBezTo>
                  <a:cubicBezTo>
                    <a:pt x="798" y="1447"/>
                    <a:pt x="782" y="1439"/>
                    <a:pt x="774" y="1439"/>
                  </a:cubicBezTo>
                  <a:cubicBezTo>
                    <a:pt x="759" y="1431"/>
                    <a:pt x="759" y="1431"/>
                    <a:pt x="750" y="1431"/>
                  </a:cubicBezTo>
                  <a:lnTo>
                    <a:pt x="750" y="1431"/>
                  </a:lnTo>
                  <a:cubicBezTo>
                    <a:pt x="743" y="1431"/>
                    <a:pt x="743" y="1431"/>
                    <a:pt x="743" y="1431"/>
                  </a:cubicBezTo>
                  <a:cubicBezTo>
                    <a:pt x="743" y="1431"/>
                    <a:pt x="743" y="1431"/>
                    <a:pt x="735" y="1431"/>
                  </a:cubicBezTo>
                  <a:cubicBezTo>
                    <a:pt x="719" y="1431"/>
                    <a:pt x="711" y="1415"/>
                    <a:pt x="703" y="1392"/>
                  </a:cubicBezTo>
                  <a:lnTo>
                    <a:pt x="703" y="1392"/>
                  </a:lnTo>
                  <a:cubicBezTo>
                    <a:pt x="703" y="1392"/>
                    <a:pt x="703" y="1384"/>
                    <a:pt x="695" y="1384"/>
                  </a:cubicBezTo>
                  <a:cubicBezTo>
                    <a:pt x="695" y="1376"/>
                    <a:pt x="695" y="1368"/>
                    <a:pt x="687" y="1360"/>
                  </a:cubicBezTo>
                  <a:cubicBezTo>
                    <a:pt x="687" y="1368"/>
                    <a:pt x="687" y="1368"/>
                    <a:pt x="687" y="1376"/>
                  </a:cubicBezTo>
                  <a:cubicBezTo>
                    <a:pt x="687" y="1392"/>
                    <a:pt x="679" y="1407"/>
                    <a:pt x="679" y="1407"/>
                  </a:cubicBezTo>
                  <a:cubicBezTo>
                    <a:pt x="671" y="1415"/>
                    <a:pt x="671" y="1423"/>
                    <a:pt x="671" y="1431"/>
                  </a:cubicBezTo>
                  <a:cubicBezTo>
                    <a:pt x="671" y="1439"/>
                    <a:pt x="671" y="1439"/>
                    <a:pt x="671" y="1439"/>
                  </a:cubicBezTo>
                  <a:cubicBezTo>
                    <a:pt x="664" y="1439"/>
                    <a:pt x="664" y="1439"/>
                    <a:pt x="664" y="1439"/>
                  </a:cubicBezTo>
                  <a:lnTo>
                    <a:pt x="664" y="1439"/>
                  </a:lnTo>
                  <a:cubicBezTo>
                    <a:pt x="664" y="1439"/>
                    <a:pt x="656" y="1439"/>
                    <a:pt x="648" y="1455"/>
                  </a:cubicBezTo>
                  <a:cubicBezTo>
                    <a:pt x="624" y="1494"/>
                    <a:pt x="640" y="1550"/>
                    <a:pt x="648" y="1581"/>
                  </a:cubicBezTo>
                  <a:cubicBezTo>
                    <a:pt x="648" y="1589"/>
                    <a:pt x="656" y="1597"/>
                    <a:pt x="656" y="1605"/>
                  </a:cubicBezTo>
                  <a:cubicBezTo>
                    <a:pt x="656" y="1621"/>
                    <a:pt x="656" y="1629"/>
                    <a:pt x="632" y="1637"/>
                  </a:cubicBezTo>
                  <a:cubicBezTo>
                    <a:pt x="624" y="1637"/>
                    <a:pt x="624" y="1637"/>
                    <a:pt x="616" y="1645"/>
                  </a:cubicBezTo>
                  <a:cubicBezTo>
                    <a:pt x="608" y="1645"/>
                    <a:pt x="600" y="1645"/>
                    <a:pt x="600" y="1645"/>
                  </a:cubicBezTo>
                  <a:cubicBezTo>
                    <a:pt x="584" y="1645"/>
                    <a:pt x="584" y="1645"/>
                    <a:pt x="577" y="1637"/>
                  </a:cubicBezTo>
                  <a:cubicBezTo>
                    <a:pt x="569" y="1637"/>
                    <a:pt x="561" y="1637"/>
                    <a:pt x="553" y="1637"/>
                  </a:cubicBezTo>
                  <a:cubicBezTo>
                    <a:pt x="545" y="1637"/>
                    <a:pt x="545" y="1637"/>
                    <a:pt x="537" y="1637"/>
                  </a:cubicBezTo>
                  <a:cubicBezTo>
                    <a:pt x="537" y="1645"/>
                    <a:pt x="545" y="1653"/>
                    <a:pt x="545" y="1660"/>
                  </a:cubicBezTo>
                  <a:lnTo>
                    <a:pt x="545" y="1668"/>
                  </a:lnTo>
                  <a:cubicBezTo>
                    <a:pt x="553" y="1700"/>
                    <a:pt x="553" y="1708"/>
                    <a:pt x="545" y="1716"/>
                  </a:cubicBezTo>
                  <a:cubicBezTo>
                    <a:pt x="537" y="1716"/>
                    <a:pt x="537" y="1716"/>
                    <a:pt x="537" y="1716"/>
                  </a:cubicBezTo>
                  <a:cubicBezTo>
                    <a:pt x="529" y="1724"/>
                    <a:pt x="529" y="1724"/>
                    <a:pt x="521" y="1724"/>
                  </a:cubicBezTo>
                  <a:cubicBezTo>
                    <a:pt x="513" y="1724"/>
                    <a:pt x="506" y="1708"/>
                    <a:pt x="490" y="1692"/>
                  </a:cubicBezTo>
                  <a:cubicBezTo>
                    <a:pt x="490" y="1684"/>
                    <a:pt x="490" y="1684"/>
                    <a:pt x="482" y="1684"/>
                  </a:cubicBezTo>
                  <a:lnTo>
                    <a:pt x="482" y="1684"/>
                  </a:lnTo>
                  <a:cubicBezTo>
                    <a:pt x="474" y="1692"/>
                    <a:pt x="474" y="1708"/>
                    <a:pt x="482" y="1716"/>
                  </a:cubicBezTo>
                  <a:cubicBezTo>
                    <a:pt x="482" y="1740"/>
                    <a:pt x="482" y="1740"/>
                    <a:pt x="474" y="1747"/>
                  </a:cubicBezTo>
                  <a:cubicBezTo>
                    <a:pt x="474" y="1747"/>
                    <a:pt x="466" y="1747"/>
                    <a:pt x="466" y="1755"/>
                  </a:cubicBezTo>
                  <a:cubicBezTo>
                    <a:pt x="466" y="1763"/>
                    <a:pt x="466" y="1763"/>
                    <a:pt x="474" y="1771"/>
                  </a:cubicBezTo>
                  <a:cubicBezTo>
                    <a:pt x="474" y="1779"/>
                    <a:pt x="482" y="1787"/>
                    <a:pt x="474" y="1803"/>
                  </a:cubicBezTo>
                  <a:cubicBezTo>
                    <a:pt x="474" y="1803"/>
                    <a:pt x="474" y="1811"/>
                    <a:pt x="466" y="1811"/>
                  </a:cubicBezTo>
                  <a:close/>
                  <a:moveTo>
                    <a:pt x="434" y="1763"/>
                  </a:moveTo>
                  <a:lnTo>
                    <a:pt x="434" y="1763"/>
                  </a:lnTo>
                  <a:cubicBezTo>
                    <a:pt x="442" y="1763"/>
                    <a:pt x="458" y="1779"/>
                    <a:pt x="458" y="1787"/>
                  </a:cubicBezTo>
                  <a:cubicBezTo>
                    <a:pt x="466" y="1795"/>
                    <a:pt x="466" y="1795"/>
                    <a:pt x="466" y="1803"/>
                  </a:cubicBezTo>
                  <a:cubicBezTo>
                    <a:pt x="466" y="1795"/>
                    <a:pt x="466" y="1795"/>
                    <a:pt x="466" y="1795"/>
                  </a:cubicBezTo>
                  <a:cubicBezTo>
                    <a:pt x="474" y="1787"/>
                    <a:pt x="466" y="1779"/>
                    <a:pt x="466" y="1771"/>
                  </a:cubicBezTo>
                  <a:cubicBezTo>
                    <a:pt x="458" y="1771"/>
                    <a:pt x="458" y="1763"/>
                    <a:pt x="458" y="1755"/>
                  </a:cubicBezTo>
                  <a:cubicBezTo>
                    <a:pt x="466" y="1747"/>
                    <a:pt x="466" y="1740"/>
                    <a:pt x="474" y="1740"/>
                  </a:cubicBezTo>
                  <a:cubicBezTo>
                    <a:pt x="474" y="1740"/>
                    <a:pt x="474" y="1731"/>
                    <a:pt x="474" y="1724"/>
                  </a:cubicBezTo>
                  <a:cubicBezTo>
                    <a:pt x="466" y="1708"/>
                    <a:pt x="466" y="1692"/>
                    <a:pt x="474" y="1684"/>
                  </a:cubicBezTo>
                  <a:cubicBezTo>
                    <a:pt x="482" y="1676"/>
                    <a:pt x="482" y="1676"/>
                    <a:pt x="482" y="1676"/>
                  </a:cubicBezTo>
                  <a:cubicBezTo>
                    <a:pt x="490" y="1676"/>
                    <a:pt x="497" y="1676"/>
                    <a:pt x="497" y="1684"/>
                  </a:cubicBezTo>
                  <a:cubicBezTo>
                    <a:pt x="506" y="1700"/>
                    <a:pt x="521" y="1716"/>
                    <a:pt x="521" y="1716"/>
                  </a:cubicBezTo>
                  <a:cubicBezTo>
                    <a:pt x="529" y="1716"/>
                    <a:pt x="529" y="1716"/>
                    <a:pt x="529" y="1716"/>
                  </a:cubicBezTo>
                  <a:cubicBezTo>
                    <a:pt x="529" y="1708"/>
                    <a:pt x="537" y="1708"/>
                    <a:pt x="537" y="1708"/>
                  </a:cubicBezTo>
                  <a:cubicBezTo>
                    <a:pt x="545" y="1700"/>
                    <a:pt x="545" y="1700"/>
                    <a:pt x="545" y="1676"/>
                  </a:cubicBezTo>
                  <a:cubicBezTo>
                    <a:pt x="537" y="1668"/>
                    <a:pt x="537" y="1668"/>
                    <a:pt x="537" y="1660"/>
                  </a:cubicBezTo>
                  <a:cubicBezTo>
                    <a:pt x="537" y="1645"/>
                    <a:pt x="529" y="1637"/>
                    <a:pt x="537" y="1637"/>
                  </a:cubicBezTo>
                  <a:cubicBezTo>
                    <a:pt x="537" y="1629"/>
                    <a:pt x="545" y="1629"/>
                    <a:pt x="553" y="1629"/>
                  </a:cubicBezTo>
                  <a:cubicBezTo>
                    <a:pt x="561" y="1629"/>
                    <a:pt x="569" y="1629"/>
                    <a:pt x="577" y="1637"/>
                  </a:cubicBezTo>
                  <a:cubicBezTo>
                    <a:pt x="584" y="1637"/>
                    <a:pt x="592" y="1637"/>
                    <a:pt x="600" y="1637"/>
                  </a:cubicBezTo>
                  <a:cubicBezTo>
                    <a:pt x="600" y="1637"/>
                    <a:pt x="608" y="1637"/>
                    <a:pt x="616" y="1637"/>
                  </a:cubicBezTo>
                  <a:lnTo>
                    <a:pt x="624" y="1629"/>
                  </a:lnTo>
                  <a:cubicBezTo>
                    <a:pt x="648" y="1621"/>
                    <a:pt x="648" y="1621"/>
                    <a:pt x="648" y="1605"/>
                  </a:cubicBezTo>
                  <a:cubicBezTo>
                    <a:pt x="648" y="1597"/>
                    <a:pt x="640" y="1589"/>
                    <a:pt x="640" y="1589"/>
                  </a:cubicBezTo>
                  <a:cubicBezTo>
                    <a:pt x="632" y="1558"/>
                    <a:pt x="616" y="1494"/>
                    <a:pt x="640" y="1455"/>
                  </a:cubicBezTo>
                  <a:cubicBezTo>
                    <a:pt x="648" y="1439"/>
                    <a:pt x="656" y="1431"/>
                    <a:pt x="664" y="1431"/>
                  </a:cubicBezTo>
                  <a:lnTo>
                    <a:pt x="664" y="1431"/>
                  </a:lnTo>
                  <a:cubicBezTo>
                    <a:pt x="664" y="1415"/>
                    <a:pt x="664" y="1415"/>
                    <a:pt x="671" y="1407"/>
                  </a:cubicBezTo>
                  <a:cubicBezTo>
                    <a:pt x="671" y="1400"/>
                    <a:pt x="679" y="1392"/>
                    <a:pt x="679" y="1376"/>
                  </a:cubicBezTo>
                  <a:cubicBezTo>
                    <a:pt x="679" y="1360"/>
                    <a:pt x="679" y="1352"/>
                    <a:pt x="687" y="1352"/>
                  </a:cubicBezTo>
                  <a:cubicBezTo>
                    <a:pt x="695" y="1352"/>
                    <a:pt x="695" y="1360"/>
                    <a:pt x="703" y="1384"/>
                  </a:cubicBezTo>
                  <a:cubicBezTo>
                    <a:pt x="711" y="1384"/>
                    <a:pt x="711" y="1392"/>
                    <a:pt x="711" y="1392"/>
                  </a:cubicBezTo>
                  <a:lnTo>
                    <a:pt x="711" y="1392"/>
                  </a:lnTo>
                  <a:cubicBezTo>
                    <a:pt x="719" y="1407"/>
                    <a:pt x="727" y="1423"/>
                    <a:pt x="735" y="1423"/>
                  </a:cubicBezTo>
                  <a:cubicBezTo>
                    <a:pt x="743" y="1423"/>
                    <a:pt x="743" y="1423"/>
                    <a:pt x="743" y="1423"/>
                  </a:cubicBezTo>
                  <a:lnTo>
                    <a:pt x="743" y="1423"/>
                  </a:lnTo>
                  <a:cubicBezTo>
                    <a:pt x="750" y="1423"/>
                    <a:pt x="750" y="1423"/>
                    <a:pt x="759" y="1423"/>
                  </a:cubicBezTo>
                  <a:lnTo>
                    <a:pt x="759" y="1423"/>
                  </a:lnTo>
                  <a:cubicBezTo>
                    <a:pt x="759" y="1423"/>
                    <a:pt x="766" y="1431"/>
                    <a:pt x="774" y="1431"/>
                  </a:cubicBezTo>
                  <a:cubicBezTo>
                    <a:pt x="782" y="1439"/>
                    <a:pt x="798" y="1439"/>
                    <a:pt x="806" y="1439"/>
                  </a:cubicBezTo>
                  <a:cubicBezTo>
                    <a:pt x="814" y="1439"/>
                    <a:pt x="822" y="1439"/>
                    <a:pt x="822" y="1431"/>
                  </a:cubicBezTo>
                  <a:cubicBezTo>
                    <a:pt x="822" y="1431"/>
                    <a:pt x="822" y="1431"/>
                    <a:pt x="814" y="1423"/>
                  </a:cubicBezTo>
                  <a:cubicBezTo>
                    <a:pt x="814" y="1423"/>
                    <a:pt x="814" y="1415"/>
                    <a:pt x="806" y="1415"/>
                  </a:cubicBezTo>
                  <a:cubicBezTo>
                    <a:pt x="798" y="1400"/>
                    <a:pt x="782" y="1384"/>
                    <a:pt x="790" y="1376"/>
                  </a:cubicBezTo>
                  <a:cubicBezTo>
                    <a:pt x="790" y="1368"/>
                    <a:pt x="790" y="1360"/>
                    <a:pt x="798" y="1360"/>
                  </a:cubicBezTo>
                  <a:lnTo>
                    <a:pt x="806" y="1360"/>
                  </a:lnTo>
                  <a:cubicBezTo>
                    <a:pt x="822" y="1360"/>
                    <a:pt x="822" y="1368"/>
                    <a:pt x="830" y="1384"/>
                  </a:cubicBezTo>
                  <a:lnTo>
                    <a:pt x="830" y="1392"/>
                  </a:lnTo>
                  <a:cubicBezTo>
                    <a:pt x="830" y="1400"/>
                    <a:pt x="837" y="1400"/>
                    <a:pt x="837" y="1400"/>
                  </a:cubicBezTo>
                  <a:cubicBezTo>
                    <a:pt x="845" y="1400"/>
                    <a:pt x="861" y="1392"/>
                    <a:pt x="861" y="1392"/>
                  </a:cubicBezTo>
                  <a:lnTo>
                    <a:pt x="861" y="1392"/>
                  </a:lnTo>
                  <a:cubicBezTo>
                    <a:pt x="861" y="1392"/>
                    <a:pt x="869" y="1392"/>
                    <a:pt x="885" y="1368"/>
                  </a:cubicBezTo>
                  <a:cubicBezTo>
                    <a:pt x="901" y="1352"/>
                    <a:pt x="901" y="1344"/>
                    <a:pt x="901" y="1336"/>
                  </a:cubicBezTo>
                  <a:cubicBezTo>
                    <a:pt x="901" y="1328"/>
                    <a:pt x="901" y="1328"/>
                    <a:pt x="893" y="1328"/>
                  </a:cubicBezTo>
                  <a:cubicBezTo>
                    <a:pt x="877" y="1313"/>
                    <a:pt x="861" y="1305"/>
                    <a:pt x="853" y="1305"/>
                  </a:cubicBezTo>
                  <a:cubicBezTo>
                    <a:pt x="853" y="1305"/>
                    <a:pt x="845" y="1305"/>
                    <a:pt x="845" y="1313"/>
                  </a:cubicBezTo>
                  <a:cubicBezTo>
                    <a:pt x="845" y="1313"/>
                    <a:pt x="837" y="1320"/>
                    <a:pt x="830" y="1320"/>
                  </a:cubicBezTo>
                  <a:cubicBezTo>
                    <a:pt x="822" y="1320"/>
                    <a:pt x="822" y="1313"/>
                    <a:pt x="822" y="1313"/>
                  </a:cubicBezTo>
                  <a:cubicBezTo>
                    <a:pt x="814" y="1305"/>
                    <a:pt x="814" y="1305"/>
                    <a:pt x="830" y="1289"/>
                  </a:cubicBezTo>
                  <a:cubicBezTo>
                    <a:pt x="837" y="1289"/>
                    <a:pt x="837" y="1289"/>
                    <a:pt x="837" y="1281"/>
                  </a:cubicBezTo>
                  <a:cubicBezTo>
                    <a:pt x="853" y="1273"/>
                    <a:pt x="869" y="1265"/>
                    <a:pt x="877" y="1265"/>
                  </a:cubicBezTo>
                  <a:cubicBezTo>
                    <a:pt x="885" y="1265"/>
                    <a:pt x="893" y="1265"/>
                    <a:pt x="901" y="1273"/>
                  </a:cubicBezTo>
                  <a:cubicBezTo>
                    <a:pt x="909" y="1281"/>
                    <a:pt x="901" y="1289"/>
                    <a:pt x="901" y="1297"/>
                  </a:cubicBezTo>
                  <a:cubicBezTo>
                    <a:pt x="901" y="1297"/>
                    <a:pt x="901" y="1305"/>
                    <a:pt x="917" y="1313"/>
                  </a:cubicBezTo>
                  <a:lnTo>
                    <a:pt x="924" y="1320"/>
                  </a:lnTo>
                  <a:cubicBezTo>
                    <a:pt x="932" y="1328"/>
                    <a:pt x="940" y="1336"/>
                    <a:pt x="940" y="1336"/>
                  </a:cubicBezTo>
                  <a:cubicBezTo>
                    <a:pt x="948" y="1336"/>
                    <a:pt x="948" y="1328"/>
                    <a:pt x="948" y="1313"/>
                  </a:cubicBezTo>
                  <a:cubicBezTo>
                    <a:pt x="956" y="1281"/>
                    <a:pt x="964" y="1273"/>
                    <a:pt x="980" y="1273"/>
                  </a:cubicBezTo>
                  <a:lnTo>
                    <a:pt x="980" y="1273"/>
                  </a:lnTo>
                  <a:cubicBezTo>
                    <a:pt x="988" y="1273"/>
                    <a:pt x="988" y="1249"/>
                    <a:pt x="996" y="1234"/>
                  </a:cubicBezTo>
                  <a:cubicBezTo>
                    <a:pt x="996" y="1226"/>
                    <a:pt x="996" y="1226"/>
                    <a:pt x="996" y="1226"/>
                  </a:cubicBezTo>
                  <a:cubicBezTo>
                    <a:pt x="996" y="1218"/>
                    <a:pt x="996" y="1202"/>
                    <a:pt x="1003" y="1202"/>
                  </a:cubicBezTo>
                  <a:cubicBezTo>
                    <a:pt x="1011" y="1202"/>
                    <a:pt x="1011" y="1210"/>
                    <a:pt x="1019" y="1218"/>
                  </a:cubicBezTo>
                  <a:cubicBezTo>
                    <a:pt x="1027" y="1226"/>
                    <a:pt x="1035" y="1234"/>
                    <a:pt x="1043" y="1234"/>
                  </a:cubicBezTo>
                  <a:cubicBezTo>
                    <a:pt x="1043" y="1234"/>
                    <a:pt x="1051" y="1234"/>
                    <a:pt x="1051" y="1226"/>
                  </a:cubicBezTo>
                  <a:cubicBezTo>
                    <a:pt x="1059" y="1218"/>
                    <a:pt x="1059" y="1210"/>
                    <a:pt x="1059" y="1210"/>
                  </a:cubicBezTo>
                  <a:cubicBezTo>
                    <a:pt x="1059" y="1202"/>
                    <a:pt x="1059" y="1194"/>
                    <a:pt x="1083" y="1178"/>
                  </a:cubicBezTo>
                  <a:cubicBezTo>
                    <a:pt x="1098" y="1162"/>
                    <a:pt x="1098" y="1147"/>
                    <a:pt x="1106" y="1139"/>
                  </a:cubicBezTo>
                  <a:cubicBezTo>
                    <a:pt x="1106" y="1131"/>
                    <a:pt x="1106" y="1115"/>
                    <a:pt x="1130" y="1115"/>
                  </a:cubicBezTo>
                  <a:lnTo>
                    <a:pt x="1130" y="1115"/>
                  </a:lnTo>
                  <a:cubicBezTo>
                    <a:pt x="1162" y="1115"/>
                    <a:pt x="1162" y="1115"/>
                    <a:pt x="1193" y="1083"/>
                  </a:cubicBezTo>
                  <a:cubicBezTo>
                    <a:pt x="1209" y="1067"/>
                    <a:pt x="1217" y="1044"/>
                    <a:pt x="1209" y="1028"/>
                  </a:cubicBezTo>
                  <a:cubicBezTo>
                    <a:pt x="1209" y="1020"/>
                    <a:pt x="1201" y="1012"/>
                    <a:pt x="1193" y="1012"/>
                  </a:cubicBezTo>
                  <a:cubicBezTo>
                    <a:pt x="1185" y="1012"/>
                    <a:pt x="1177" y="1012"/>
                    <a:pt x="1170" y="1012"/>
                  </a:cubicBezTo>
                  <a:cubicBezTo>
                    <a:pt x="1154" y="1012"/>
                    <a:pt x="1146" y="1012"/>
                    <a:pt x="1138" y="1004"/>
                  </a:cubicBezTo>
                  <a:cubicBezTo>
                    <a:pt x="1138" y="996"/>
                    <a:pt x="1138" y="989"/>
                    <a:pt x="1146" y="973"/>
                  </a:cubicBezTo>
                  <a:lnTo>
                    <a:pt x="1146" y="973"/>
                  </a:lnTo>
                  <a:cubicBezTo>
                    <a:pt x="1162" y="949"/>
                    <a:pt x="1170" y="933"/>
                    <a:pt x="1162" y="925"/>
                  </a:cubicBezTo>
                  <a:cubicBezTo>
                    <a:pt x="1162" y="925"/>
                    <a:pt x="1162" y="917"/>
                    <a:pt x="1154" y="917"/>
                  </a:cubicBezTo>
                  <a:cubicBezTo>
                    <a:pt x="1138" y="909"/>
                    <a:pt x="1122" y="901"/>
                    <a:pt x="1122" y="894"/>
                  </a:cubicBezTo>
                  <a:cubicBezTo>
                    <a:pt x="1114" y="909"/>
                    <a:pt x="1098" y="925"/>
                    <a:pt x="1083" y="925"/>
                  </a:cubicBezTo>
                  <a:lnTo>
                    <a:pt x="1083" y="925"/>
                  </a:lnTo>
                  <a:cubicBezTo>
                    <a:pt x="1067" y="925"/>
                    <a:pt x="1035" y="894"/>
                    <a:pt x="996" y="846"/>
                  </a:cubicBezTo>
                  <a:lnTo>
                    <a:pt x="988" y="838"/>
                  </a:lnTo>
                  <a:cubicBezTo>
                    <a:pt x="980" y="830"/>
                    <a:pt x="980" y="807"/>
                    <a:pt x="980" y="783"/>
                  </a:cubicBezTo>
                  <a:cubicBezTo>
                    <a:pt x="980" y="759"/>
                    <a:pt x="980" y="736"/>
                    <a:pt x="972" y="720"/>
                  </a:cubicBezTo>
                  <a:cubicBezTo>
                    <a:pt x="964" y="712"/>
                    <a:pt x="956" y="712"/>
                    <a:pt x="948" y="712"/>
                  </a:cubicBezTo>
                  <a:cubicBezTo>
                    <a:pt x="940" y="712"/>
                    <a:pt x="932" y="712"/>
                    <a:pt x="924" y="720"/>
                  </a:cubicBezTo>
                  <a:cubicBezTo>
                    <a:pt x="909" y="720"/>
                    <a:pt x="893" y="728"/>
                    <a:pt x="885" y="728"/>
                  </a:cubicBezTo>
                  <a:cubicBezTo>
                    <a:pt x="877" y="728"/>
                    <a:pt x="861" y="720"/>
                    <a:pt x="861" y="720"/>
                  </a:cubicBezTo>
                  <a:cubicBezTo>
                    <a:pt x="822" y="688"/>
                    <a:pt x="814" y="633"/>
                    <a:pt x="814" y="633"/>
                  </a:cubicBezTo>
                  <a:cubicBezTo>
                    <a:pt x="814" y="633"/>
                    <a:pt x="664" y="222"/>
                    <a:pt x="648" y="166"/>
                  </a:cubicBezTo>
                  <a:cubicBezTo>
                    <a:pt x="624" y="111"/>
                    <a:pt x="529" y="40"/>
                    <a:pt x="482" y="16"/>
                  </a:cubicBezTo>
                  <a:cubicBezTo>
                    <a:pt x="466" y="16"/>
                    <a:pt x="458" y="8"/>
                    <a:pt x="450" y="8"/>
                  </a:cubicBezTo>
                  <a:cubicBezTo>
                    <a:pt x="434" y="8"/>
                    <a:pt x="434" y="24"/>
                    <a:pt x="426" y="40"/>
                  </a:cubicBezTo>
                  <a:cubicBezTo>
                    <a:pt x="419" y="40"/>
                    <a:pt x="419" y="40"/>
                    <a:pt x="419" y="48"/>
                  </a:cubicBezTo>
                  <a:cubicBezTo>
                    <a:pt x="403" y="71"/>
                    <a:pt x="300" y="143"/>
                    <a:pt x="260" y="143"/>
                  </a:cubicBezTo>
                  <a:cubicBezTo>
                    <a:pt x="253" y="143"/>
                    <a:pt x="244" y="143"/>
                    <a:pt x="244" y="143"/>
                  </a:cubicBezTo>
                  <a:cubicBezTo>
                    <a:pt x="229" y="127"/>
                    <a:pt x="213" y="111"/>
                    <a:pt x="197" y="87"/>
                  </a:cubicBezTo>
                  <a:cubicBezTo>
                    <a:pt x="189" y="71"/>
                    <a:pt x="181" y="56"/>
                    <a:pt x="173" y="48"/>
                  </a:cubicBezTo>
                  <a:lnTo>
                    <a:pt x="166" y="48"/>
                  </a:lnTo>
                  <a:cubicBezTo>
                    <a:pt x="150" y="48"/>
                    <a:pt x="126" y="87"/>
                    <a:pt x="118" y="127"/>
                  </a:cubicBezTo>
                  <a:cubicBezTo>
                    <a:pt x="110" y="135"/>
                    <a:pt x="110" y="150"/>
                    <a:pt x="102" y="174"/>
                  </a:cubicBezTo>
                  <a:cubicBezTo>
                    <a:pt x="79" y="253"/>
                    <a:pt x="47" y="388"/>
                    <a:pt x="23" y="427"/>
                  </a:cubicBezTo>
                  <a:cubicBezTo>
                    <a:pt x="7" y="451"/>
                    <a:pt x="15" y="467"/>
                    <a:pt x="15" y="498"/>
                  </a:cubicBezTo>
                  <a:cubicBezTo>
                    <a:pt x="23" y="506"/>
                    <a:pt x="31" y="530"/>
                    <a:pt x="31" y="546"/>
                  </a:cubicBezTo>
                  <a:cubicBezTo>
                    <a:pt x="31" y="554"/>
                    <a:pt x="31" y="561"/>
                    <a:pt x="31" y="561"/>
                  </a:cubicBezTo>
                  <a:cubicBezTo>
                    <a:pt x="379" y="1747"/>
                    <a:pt x="379" y="1747"/>
                    <a:pt x="379" y="1747"/>
                  </a:cubicBezTo>
                  <a:cubicBezTo>
                    <a:pt x="379" y="1740"/>
                    <a:pt x="379" y="1740"/>
                    <a:pt x="387" y="1740"/>
                  </a:cubicBezTo>
                  <a:cubicBezTo>
                    <a:pt x="403" y="1747"/>
                    <a:pt x="403" y="1755"/>
                    <a:pt x="411" y="1771"/>
                  </a:cubicBezTo>
                  <a:lnTo>
                    <a:pt x="411" y="1779"/>
                  </a:lnTo>
                  <a:cubicBezTo>
                    <a:pt x="411" y="1779"/>
                    <a:pt x="411" y="1779"/>
                    <a:pt x="419" y="1771"/>
                  </a:cubicBezTo>
                  <a:cubicBezTo>
                    <a:pt x="426" y="1771"/>
                    <a:pt x="426" y="1763"/>
                    <a:pt x="434" y="176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6" name="Freeform 755"/>
            <p:cNvSpPr>
              <a:spLocks noChangeArrowheads="1"/>
            </p:cNvSpPr>
            <p:nvPr/>
          </p:nvSpPr>
          <p:spPr bwMode="auto">
            <a:xfrm>
              <a:off x="16673731" y="3665822"/>
              <a:ext cx="278317" cy="890613"/>
            </a:xfrm>
            <a:custGeom>
              <a:avLst/>
              <a:gdLst>
                <a:gd name="T0" fmla="*/ 340 w 531"/>
                <a:gd name="T1" fmla="*/ 1534 h 1693"/>
                <a:gd name="T2" fmla="*/ 340 w 531"/>
                <a:gd name="T3" fmla="*/ 1534 h 1693"/>
                <a:gd name="T4" fmla="*/ 364 w 531"/>
                <a:gd name="T5" fmla="*/ 1692 h 1693"/>
                <a:gd name="T6" fmla="*/ 380 w 531"/>
                <a:gd name="T7" fmla="*/ 1676 h 1693"/>
                <a:gd name="T8" fmla="*/ 419 w 531"/>
                <a:gd name="T9" fmla="*/ 1613 h 1693"/>
                <a:gd name="T10" fmla="*/ 435 w 531"/>
                <a:gd name="T11" fmla="*/ 1510 h 1693"/>
                <a:gd name="T12" fmla="*/ 490 w 531"/>
                <a:gd name="T13" fmla="*/ 1376 h 1693"/>
                <a:gd name="T14" fmla="*/ 490 w 531"/>
                <a:gd name="T15" fmla="*/ 1321 h 1693"/>
                <a:gd name="T16" fmla="*/ 490 w 531"/>
                <a:gd name="T17" fmla="*/ 1257 h 1693"/>
                <a:gd name="T18" fmla="*/ 530 w 531"/>
                <a:gd name="T19" fmla="*/ 1186 h 1693"/>
                <a:gd name="T20" fmla="*/ 182 w 531"/>
                <a:gd name="T21" fmla="*/ 0 h 1693"/>
                <a:gd name="T22" fmla="*/ 127 w 531"/>
                <a:gd name="T23" fmla="*/ 103 h 1693"/>
                <a:gd name="T24" fmla="*/ 159 w 531"/>
                <a:gd name="T25" fmla="*/ 167 h 1693"/>
                <a:gd name="T26" fmla="*/ 159 w 531"/>
                <a:gd name="T27" fmla="*/ 238 h 1693"/>
                <a:gd name="T28" fmla="*/ 190 w 531"/>
                <a:gd name="T29" fmla="*/ 325 h 1693"/>
                <a:gd name="T30" fmla="*/ 127 w 531"/>
                <a:gd name="T31" fmla="*/ 412 h 1693"/>
                <a:gd name="T32" fmla="*/ 103 w 531"/>
                <a:gd name="T33" fmla="*/ 530 h 1693"/>
                <a:gd name="T34" fmla="*/ 79 w 531"/>
                <a:gd name="T35" fmla="*/ 578 h 1693"/>
                <a:gd name="T36" fmla="*/ 48 w 531"/>
                <a:gd name="T37" fmla="*/ 617 h 1693"/>
                <a:gd name="T38" fmla="*/ 24 w 531"/>
                <a:gd name="T39" fmla="*/ 609 h 1693"/>
                <a:gd name="T40" fmla="*/ 0 w 531"/>
                <a:gd name="T41" fmla="*/ 657 h 1693"/>
                <a:gd name="T42" fmla="*/ 261 w 531"/>
                <a:gd name="T43" fmla="*/ 1447 h 1693"/>
                <a:gd name="T44" fmla="*/ 340 w 531"/>
                <a:gd name="T45" fmla="*/ 1534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1" h="1693">
                  <a:moveTo>
                    <a:pt x="340" y="1534"/>
                  </a:moveTo>
                  <a:lnTo>
                    <a:pt x="340" y="1534"/>
                  </a:lnTo>
                  <a:cubicBezTo>
                    <a:pt x="364" y="1542"/>
                    <a:pt x="340" y="1653"/>
                    <a:pt x="364" y="1692"/>
                  </a:cubicBezTo>
                  <a:cubicBezTo>
                    <a:pt x="364" y="1684"/>
                    <a:pt x="372" y="1684"/>
                    <a:pt x="380" y="1676"/>
                  </a:cubicBezTo>
                  <a:cubicBezTo>
                    <a:pt x="419" y="1645"/>
                    <a:pt x="419" y="1653"/>
                    <a:pt x="419" y="1613"/>
                  </a:cubicBezTo>
                  <a:cubicBezTo>
                    <a:pt x="419" y="1574"/>
                    <a:pt x="451" y="1542"/>
                    <a:pt x="435" y="1510"/>
                  </a:cubicBezTo>
                  <a:cubicBezTo>
                    <a:pt x="419" y="1479"/>
                    <a:pt x="514" y="1392"/>
                    <a:pt x="490" y="1376"/>
                  </a:cubicBezTo>
                  <a:cubicBezTo>
                    <a:pt x="467" y="1360"/>
                    <a:pt x="498" y="1368"/>
                    <a:pt x="490" y="1321"/>
                  </a:cubicBezTo>
                  <a:cubicBezTo>
                    <a:pt x="475" y="1273"/>
                    <a:pt x="459" y="1273"/>
                    <a:pt x="490" y="1257"/>
                  </a:cubicBezTo>
                  <a:cubicBezTo>
                    <a:pt x="506" y="1234"/>
                    <a:pt x="514" y="1194"/>
                    <a:pt x="530" y="1186"/>
                  </a:cubicBezTo>
                  <a:cubicBezTo>
                    <a:pt x="182" y="0"/>
                    <a:pt x="182" y="0"/>
                    <a:pt x="182" y="0"/>
                  </a:cubicBezTo>
                  <a:cubicBezTo>
                    <a:pt x="182" y="48"/>
                    <a:pt x="143" y="72"/>
                    <a:pt x="127" y="103"/>
                  </a:cubicBezTo>
                  <a:cubicBezTo>
                    <a:pt x="111" y="135"/>
                    <a:pt x="159" y="143"/>
                    <a:pt x="159" y="167"/>
                  </a:cubicBezTo>
                  <a:cubicBezTo>
                    <a:pt x="166" y="182"/>
                    <a:pt x="103" y="190"/>
                    <a:pt x="159" y="238"/>
                  </a:cubicBezTo>
                  <a:cubicBezTo>
                    <a:pt x="214" y="285"/>
                    <a:pt x="174" y="309"/>
                    <a:pt x="190" y="325"/>
                  </a:cubicBezTo>
                  <a:cubicBezTo>
                    <a:pt x="198" y="340"/>
                    <a:pt x="143" y="372"/>
                    <a:pt x="127" y="412"/>
                  </a:cubicBezTo>
                  <a:cubicBezTo>
                    <a:pt x="103" y="443"/>
                    <a:pt x="79" y="483"/>
                    <a:pt x="103" y="530"/>
                  </a:cubicBezTo>
                  <a:cubicBezTo>
                    <a:pt x="119" y="570"/>
                    <a:pt x="79" y="562"/>
                    <a:pt x="79" y="578"/>
                  </a:cubicBezTo>
                  <a:cubicBezTo>
                    <a:pt x="79" y="593"/>
                    <a:pt x="48" y="617"/>
                    <a:pt x="48" y="617"/>
                  </a:cubicBezTo>
                  <a:cubicBezTo>
                    <a:pt x="48" y="617"/>
                    <a:pt x="32" y="546"/>
                    <a:pt x="24" y="609"/>
                  </a:cubicBezTo>
                  <a:cubicBezTo>
                    <a:pt x="16" y="633"/>
                    <a:pt x="8" y="649"/>
                    <a:pt x="0" y="657"/>
                  </a:cubicBezTo>
                  <a:cubicBezTo>
                    <a:pt x="261" y="1447"/>
                    <a:pt x="261" y="1447"/>
                    <a:pt x="261" y="1447"/>
                  </a:cubicBezTo>
                  <a:cubicBezTo>
                    <a:pt x="261" y="1447"/>
                    <a:pt x="317" y="1526"/>
                    <a:pt x="340" y="153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7" name="Freeform 756"/>
            <p:cNvSpPr>
              <a:spLocks noChangeArrowheads="1"/>
            </p:cNvSpPr>
            <p:nvPr/>
          </p:nvSpPr>
          <p:spPr bwMode="auto">
            <a:xfrm>
              <a:off x="16671411" y="3656545"/>
              <a:ext cx="287594" cy="902209"/>
            </a:xfrm>
            <a:custGeom>
              <a:avLst/>
              <a:gdLst>
                <a:gd name="T0" fmla="*/ 372 w 547"/>
                <a:gd name="T1" fmla="*/ 1715 h 1716"/>
                <a:gd name="T2" fmla="*/ 356 w 547"/>
                <a:gd name="T3" fmla="*/ 1620 h 1716"/>
                <a:gd name="T4" fmla="*/ 269 w 547"/>
                <a:gd name="T5" fmla="*/ 1462 h 1716"/>
                <a:gd name="T6" fmla="*/ 0 w 547"/>
                <a:gd name="T7" fmla="*/ 664 h 1716"/>
                <a:gd name="T8" fmla="*/ 24 w 547"/>
                <a:gd name="T9" fmla="*/ 624 h 1716"/>
                <a:gd name="T10" fmla="*/ 64 w 547"/>
                <a:gd name="T11" fmla="*/ 624 h 1716"/>
                <a:gd name="T12" fmla="*/ 95 w 547"/>
                <a:gd name="T13" fmla="*/ 577 h 1716"/>
                <a:gd name="T14" fmla="*/ 127 w 547"/>
                <a:gd name="T15" fmla="*/ 427 h 1716"/>
                <a:gd name="T16" fmla="*/ 167 w 547"/>
                <a:gd name="T17" fmla="*/ 379 h 1716"/>
                <a:gd name="T18" fmla="*/ 190 w 547"/>
                <a:gd name="T19" fmla="*/ 316 h 1716"/>
                <a:gd name="T20" fmla="*/ 143 w 547"/>
                <a:gd name="T21" fmla="*/ 221 h 1716"/>
                <a:gd name="T22" fmla="*/ 167 w 547"/>
                <a:gd name="T23" fmla="*/ 182 h 1716"/>
                <a:gd name="T24" fmla="*/ 135 w 547"/>
                <a:gd name="T25" fmla="*/ 118 h 1716"/>
                <a:gd name="T26" fmla="*/ 190 w 547"/>
                <a:gd name="T27" fmla="*/ 15 h 1716"/>
                <a:gd name="T28" fmla="*/ 546 w 547"/>
                <a:gd name="T29" fmla="*/ 1201 h 1716"/>
                <a:gd name="T30" fmla="*/ 522 w 547"/>
                <a:gd name="T31" fmla="*/ 1233 h 1716"/>
                <a:gd name="T32" fmla="*/ 491 w 547"/>
                <a:gd name="T33" fmla="*/ 1304 h 1716"/>
                <a:gd name="T34" fmla="*/ 498 w 547"/>
                <a:gd name="T35" fmla="*/ 1375 h 1716"/>
                <a:gd name="T36" fmla="*/ 506 w 547"/>
                <a:gd name="T37" fmla="*/ 1391 h 1716"/>
                <a:gd name="T38" fmla="*/ 443 w 547"/>
                <a:gd name="T39" fmla="*/ 1525 h 1716"/>
                <a:gd name="T40" fmla="*/ 435 w 547"/>
                <a:gd name="T41" fmla="*/ 1628 h 1716"/>
                <a:gd name="T42" fmla="*/ 396 w 547"/>
                <a:gd name="T43" fmla="*/ 1691 h 1716"/>
                <a:gd name="T44" fmla="*/ 372 w 547"/>
                <a:gd name="T45" fmla="*/ 1715 h 1716"/>
                <a:gd name="T46" fmla="*/ 277 w 547"/>
                <a:gd name="T47" fmla="*/ 1462 h 1716"/>
                <a:gd name="T48" fmla="*/ 364 w 547"/>
                <a:gd name="T49" fmla="*/ 1620 h 1716"/>
                <a:gd name="T50" fmla="*/ 388 w 547"/>
                <a:gd name="T51" fmla="*/ 1684 h 1716"/>
                <a:gd name="T52" fmla="*/ 427 w 547"/>
                <a:gd name="T53" fmla="*/ 1628 h 1716"/>
                <a:gd name="T54" fmla="*/ 443 w 547"/>
                <a:gd name="T55" fmla="*/ 1533 h 1716"/>
                <a:gd name="T56" fmla="*/ 498 w 547"/>
                <a:gd name="T57" fmla="*/ 1399 h 1716"/>
                <a:gd name="T58" fmla="*/ 491 w 547"/>
                <a:gd name="T59" fmla="*/ 1375 h 1716"/>
                <a:gd name="T60" fmla="*/ 483 w 547"/>
                <a:gd name="T61" fmla="*/ 1304 h 1716"/>
                <a:gd name="T62" fmla="*/ 514 w 547"/>
                <a:gd name="T63" fmla="*/ 1233 h 1716"/>
                <a:gd name="T64" fmla="*/ 190 w 547"/>
                <a:gd name="T65" fmla="*/ 31 h 1716"/>
                <a:gd name="T66" fmla="*/ 143 w 547"/>
                <a:gd name="T67" fmla="*/ 118 h 1716"/>
                <a:gd name="T68" fmla="*/ 174 w 547"/>
                <a:gd name="T69" fmla="*/ 182 h 1716"/>
                <a:gd name="T70" fmla="*/ 151 w 547"/>
                <a:gd name="T71" fmla="*/ 221 h 1716"/>
                <a:gd name="T72" fmla="*/ 198 w 547"/>
                <a:gd name="T73" fmla="*/ 324 h 1716"/>
                <a:gd name="T74" fmla="*/ 167 w 547"/>
                <a:gd name="T75" fmla="*/ 387 h 1716"/>
                <a:gd name="T76" fmla="*/ 135 w 547"/>
                <a:gd name="T77" fmla="*/ 427 h 1716"/>
                <a:gd name="T78" fmla="*/ 103 w 547"/>
                <a:gd name="T79" fmla="*/ 585 h 1716"/>
                <a:gd name="T80" fmla="*/ 64 w 547"/>
                <a:gd name="T81" fmla="*/ 632 h 1716"/>
                <a:gd name="T82" fmla="*/ 56 w 547"/>
                <a:gd name="T83" fmla="*/ 632 h 1716"/>
                <a:gd name="T84" fmla="*/ 32 w 547"/>
                <a:gd name="T85" fmla="*/ 624 h 1716"/>
                <a:gd name="T86" fmla="*/ 277 w 547"/>
                <a:gd name="T87" fmla="*/ 1462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7" h="1716">
                  <a:moveTo>
                    <a:pt x="372" y="1715"/>
                  </a:moveTo>
                  <a:lnTo>
                    <a:pt x="372" y="1715"/>
                  </a:lnTo>
                  <a:cubicBezTo>
                    <a:pt x="364" y="1707"/>
                    <a:pt x="364" y="1707"/>
                    <a:pt x="364" y="1707"/>
                  </a:cubicBezTo>
                  <a:cubicBezTo>
                    <a:pt x="356" y="1691"/>
                    <a:pt x="356" y="1652"/>
                    <a:pt x="356" y="1620"/>
                  </a:cubicBezTo>
                  <a:cubicBezTo>
                    <a:pt x="356" y="1589"/>
                    <a:pt x="356" y="1557"/>
                    <a:pt x="348" y="1549"/>
                  </a:cubicBezTo>
                  <a:cubicBezTo>
                    <a:pt x="317" y="1541"/>
                    <a:pt x="269" y="1462"/>
                    <a:pt x="269" y="1462"/>
                  </a:cubicBezTo>
                  <a:lnTo>
                    <a:pt x="269" y="1462"/>
                  </a:lnTo>
                  <a:cubicBezTo>
                    <a:pt x="0" y="664"/>
                    <a:pt x="0" y="664"/>
                    <a:pt x="0" y="664"/>
                  </a:cubicBezTo>
                  <a:lnTo>
                    <a:pt x="0" y="664"/>
                  </a:lnTo>
                  <a:cubicBezTo>
                    <a:pt x="16" y="656"/>
                    <a:pt x="24" y="648"/>
                    <a:pt x="24" y="624"/>
                  </a:cubicBezTo>
                  <a:cubicBezTo>
                    <a:pt x="32" y="601"/>
                    <a:pt x="32" y="593"/>
                    <a:pt x="40" y="593"/>
                  </a:cubicBezTo>
                  <a:cubicBezTo>
                    <a:pt x="48" y="593"/>
                    <a:pt x="56" y="616"/>
                    <a:pt x="64" y="624"/>
                  </a:cubicBezTo>
                  <a:cubicBezTo>
                    <a:pt x="72" y="616"/>
                    <a:pt x="87" y="608"/>
                    <a:pt x="87" y="593"/>
                  </a:cubicBezTo>
                  <a:cubicBezTo>
                    <a:pt x="87" y="585"/>
                    <a:pt x="87" y="585"/>
                    <a:pt x="95" y="577"/>
                  </a:cubicBezTo>
                  <a:cubicBezTo>
                    <a:pt x="103" y="577"/>
                    <a:pt x="119" y="569"/>
                    <a:pt x="103" y="545"/>
                  </a:cubicBezTo>
                  <a:cubicBezTo>
                    <a:pt x="87" y="498"/>
                    <a:pt x="111" y="458"/>
                    <a:pt x="127" y="427"/>
                  </a:cubicBezTo>
                  <a:lnTo>
                    <a:pt x="127" y="427"/>
                  </a:lnTo>
                  <a:cubicBezTo>
                    <a:pt x="135" y="411"/>
                    <a:pt x="151" y="395"/>
                    <a:pt x="167" y="379"/>
                  </a:cubicBezTo>
                  <a:cubicBezTo>
                    <a:pt x="182" y="363"/>
                    <a:pt x="198" y="348"/>
                    <a:pt x="190" y="340"/>
                  </a:cubicBezTo>
                  <a:cubicBezTo>
                    <a:pt x="190" y="332"/>
                    <a:pt x="190" y="324"/>
                    <a:pt x="190" y="316"/>
                  </a:cubicBezTo>
                  <a:cubicBezTo>
                    <a:pt x="190" y="308"/>
                    <a:pt x="198" y="284"/>
                    <a:pt x="167" y="261"/>
                  </a:cubicBezTo>
                  <a:cubicBezTo>
                    <a:pt x="151" y="245"/>
                    <a:pt x="143" y="229"/>
                    <a:pt x="143" y="221"/>
                  </a:cubicBezTo>
                  <a:cubicBezTo>
                    <a:pt x="143" y="213"/>
                    <a:pt x="151" y="205"/>
                    <a:pt x="158" y="197"/>
                  </a:cubicBezTo>
                  <a:cubicBezTo>
                    <a:pt x="158" y="190"/>
                    <a:pt x="167" y="182"/>
                    <a:pt x="167" y="182"/>
                  </a:cubicBezTo>
                  <a:cubicBezTo>
                    <a:pt x="167" y="174"/>
                    <a:pt x="158" y="166"/>
                    <a:pt x="151" y="166"/>
                  </a:cubicBezTo>
                  <a:cubicBezTo>
                    <a:pt x="135" y="150"/>
                    <a:pt x="119" y="142"/>
                    <a:pt x="135" y="118"/>
                  </a:cubicBezTo>
                  <a:cubicBezTo>
                    <a:pt x="143" y="110"/>
                    <a:pt x="143" y="103"/>
                    <a:pt x="151" y="87"/>
                  </a:cubicBezTo>
                  <a:cubicBezTo>
                    <a:pt x="167" y="71"/>
                    <a:pt x="182" y="47"/>
                    <a:pt x="190" y="15"/>
                  </a:cubicBezTo>
                  <a:cubicBezTo>
                    <a:pt x="190" y="0"/>
                    <a:pt x="190" y="0"/>
                    <a:pt x="190" y="0"/>
                  </a:cubicBezTo>
                  <a:cubicBezTo>
                    <a:pt x="546" y="1201"/>
                    <a:pt x="546" y="1201"/>
                    <a:pt x="546" y="1201"/>
                  </a:cubicBezTo>
                  <a:cubicBezTo>
                    <a:pt x="538" y="1209"/>
                    <a:pt x="538" y="1209"/>
                    <a:pt x="538" y="1209"/>
                  </a:cubicBezTo>
                  <a:cubicBezTo>
                    <a:pt x="530" y="1209"/>
                    <a:pt x="530" y="1225"/>
                    <a:pt x="522" y="1233"/>
                  </a:cubicBezTo>
                  <a:cubicBezTo>
                    <a:pt x="514" y="1249"/>
                    <a:pt x="506" y="1265"/>
                    <a:pt x="498" y="1272"/>
                  </a:cubicBezTo>
                  <a:cubicBezTo>
                    <a:pt x="483" y="1288"/>
                    <a:pt x="483" y="1288"/>
                    <a:pt x="491" y="1304"/>
                  </a:cubicBezTo>
                  <a:cubicBezTo>
                    <a:pt x="491" y="1312"/>
                    <a:pt x="491" y="1320"/>
                    <a:pt x="498" y="1336"/>
                  </a:cubicBezTo>
                  <a:cubicBezTo>
                    <a:pt x="506" y="1360"/>
                    <a:pt x="498" y="1367"/>
                    <a:pt x="498" y="1375"/>
                  </a:cubicBezTo>
                  <a:cubicBezTo>
                    <a:pt x="491" y="1383"/>
                    <a:pt x="491" y="1383"/>
                    <a:pt x="498" y="1391"/>
                  </a:cubicBezTo>
                  <a:cubicBezTo>
                    <a:pt x="506" y="1391"/>
                    <a:pt x="506" y="1391"/>
                    <a:pt x="506" y="1391"/>
                  </a:cubicBezTo>
                  <a:cubicBezTo>
                    <a:pt x="506" y="1407"/>
                    <a:pt x="498" y="1423"/>
                    <a:pt x="483" y="1447"/>
                  </a:cubicBezTo>
                  <a:cubicBezTo>
                    <a:pt x="459" y="1478"/>
                    <a:pt x="435" y="1510"/>
                    <a:pt x="443" y="1525"/>
                  </a:cubicBezTo>
                  <a:cubicBezTo>
                    <a:pt x="459" y="1549"/>
                    <a:pt x="451" y="1565"/>
                    <a:pt x="443" y="1589"/>
                  </a:cubicBezTo>
                  <a:cubicBezTo>
                    <a:pt x="435" y="1597"/>
                    <a:pt x="435" y="1612"/>
                    <a:pt x="435" y="1628"/>
                  </a:cubicBezTo>
                  <a:cubicBezTo>
                    <a:pt x="435" y="1660"/>
                    <a:pt x="435" y="1660"/>
                    <a:pt x="411" y="1676"/>
                  </a:cubicBezTo>
                  <a:cubicBezTo>
                    <a:pt x="411" y="1676"/>
                    <a:pt x="404" y="1684"/>
                    <a:pt x="396" y="1691"/>
                  </a:cubicBezTo>
                  <a:cubicBezTo>
                    <a:pt x="380" y="1699"/>
                    <a:pt x="372" y="1707"/>
                    <a:pt x="372" y="1707"/>
                  </a:cubicBezTo>
                  <a:lnTo>
                    <a:pt x="372" y="1715"/>
                  </a:lnTo>
                  <a:close/>
                  <a:moveTo>
                    <a:pt x="277" y="1462"/>
                  </a:moveTo>
                  <a:lnTo>
                    <a:pt x="277" y="1462"/>
                  </a:lnTo>
                  <a:cubicBezTo>
                    <a:pt x="285" y="1478"/>
                    <a:pt x="325" y="1541"/>
                    <a:pt x="348" y="1541"/>
                  </a:cubicBezTo>
                  <a:cubicBezTo>
                    <a:pt x="364" y="1549"/>
                    <a:pt x="364" y="1573"/>
                    <a:pt x="364" y="1620"/>
                  </a:cubicBezTo>
                  <a:cubicBezTo>
                    <a:pt x="364" y="1652"/>
                    <a:pt x="364" y="1684"/>
                    <a:pt x="372" y="1699"/>
                  </a:cubicBezTo>
                  <a:cubicBezTo>
                    <a:pt x="372" y="1699"/>
                    <a:pt x="380" y="1691"/>
                    <a:pt x="388" y="1684"/>
                  </a:cubicBezTo>
                  <a:cubicBezTo>
                    <a:pt x="396" y="1676"/>
                    <a:pt x="404" y="1676"/>
                    <a:pt x="411" y="1668"/>
                  </a:cubicBezTo>
                  <a:cubicBezTo>
                    <a:pt x="427" y="1660"/>
                    <a:pt x="427" y="1660"/>
                    <a:pt x="427" y="1628"/>
                  </a:cubicBezTo>
                  <a:cubicBezTo>
                    <a:pt x="427" y="1612"/>
                    <a:pt x="427" y="1597"/>
                    <a:pt x="435" y="1581"/>
                  </a:cubicBezTo>
                  <a:cubicBezTo>
                    <a:pt x="443" y="1565"/>
                    <a:pt x="451" y="1549"/>
                    <a:pt x="443" y="1533"/>
                  </a:cubicBezTo>
                  <a:cubicBezTo>
                    <a:pt x="427" y="1510"/>
                    <a:pt x="451" y="1478"/>
                    <a:pt x="475" y="1447"/>
                  </a:cubicBezTo>
                  <a:cubicBezTo>
                    <a:pt x="483" y="1423"/>
                    <a:pt x="498" y="1407"/>
                    <a:pt x="498" y="1399"/>
                  </a:cubicBezTo>
                  <a:cubicBezTo>
                    <a:pt x="498" y="1391"/>
                    <a:pt x="498" y="1391"/>
                    <a:pt x="498" y="1391"/>
                  </a:cubicBezTo>
                  <a:cubicBezTo>
                    <a:pt x="483" y="1383"/>
                    <a:pt x="483" y="1383"/>
                    <a:pt x="491" y="1375"/>
                  </a:cubicBezTo>
                  <a:cubicBezTo>
                    <a:pt x="491" y="1367"/>
                    <a:pt x="498" y="1360"/>
                    <a:pt x="491" y="1336"/>
                  </a:cubicBezTo>
                  <a:cubicBezTo>
                    <a:pt x="491" y="1320"/>
                    <a:pt x="483" y="1312"/>
                    <a:pt x="483" y="1304"/>
                  </a:cubicBezTo>
                  <a:cubicBezTo>
                    <a:pt x="475" y="1288"/>
                    <a:pt x="475" y="1280"/>
                    <a:pt x="491" y="1265"/>
                  </a:cubicBezTo>
                  <a:cubicBezTo>
                    <a:pt x="506" y="1257"/>
                    <a:pt x="514" y="1241"/>
                    <a:pt x="514" y="1233"/>
                  </a:cubicBezTo>
                  <a:cubicBezTo>
                    <a:pt x="522" y="1217"/>
                    <a:pt x="530" y="1209"/>
                    <a:pt x="538" y="1201"/>
                  </a:cubicBezTo>
                  <a:cubicBezTo>
                    <a:pt x="190" y="31"/>
                    <a:pt x="190" y="31"/>
                    <a:pt x="190" y="31"/>
                  </a:cubicBezTo>
                  <a:cubicBezTo>
                    <a:pt x="190" y="63"/>
                    <a:pt x="174" y="79"/>
                    <a:pt x="158" y="95"/>
                  </a:cubicBezTo>
                  <a:cubicBezTo>
                    <a:pt x="151" y="103"/>
                    <a:pt x="143" y="110"/>
                    <a:pt x="143" y="118"/>
                  </a:cubicBezTo>
                  <a:cubicBezTo>
                    <a:pt x="127" y="142"/>
                    <a:pt x="143" y="142"/>
                    <a:pt x="151" y="158"/>
                  </a:cubicBezTo>
                  <a:cubicBezTo>
                    <a:pt x="158" y="166"/>
                    <a:pt x="174" y="166"/>
                    <a:pt x="174" y="182"/>
                  </a:cubicBezTo>
                  <a:cubicBezTo>
                    <a:pt x="174" y="190"/>
                    <a:pt x="167" y="197"/>
                    <a:pt x="158" y="197"/>
                  </a:cubicBezTo>
                  <a:cubicBezTo>
                    <a:pt x="151" y="205"/>
                    <a:pt x="143" y="213"/>
                    <a:pt x="151" y="221"/>
                  </a:cubicBezTo>
                  <a:cubicBezTo>
                    <a:pt x="151" y="229"/>
                    <a:pt x="151" y="237"/>
                    <a:pt x="167" y="253"/>
                  </a:cubicBezTo>
                  <a:cubicBezTo>
                    <a:pt x="206" y="284"/>
                    <a:pt x="198" y="308"/>
                    <a:pt x="198" y="324"/>
                  </a:cubicBezTo>
                  <a:cubicBezTo>
                    <a:pt x="198" y="324"/>
                    <a:pt x="198" y="332"/>
                    <a:pt x="198" y="340"/>
                  </a:cubicBezTo>
                  <a:cubicBezTo>
                    <a:pt x="206" y="355"/>
                    <a:pt x="190" y="371"/>
                    <a:pt x="167" y="387"/>
                  </a:cubicBezTo>
                  <a:cubicBezTo>
                    <a:pt x="158" y="403"/>
                    <a:pt x="143" y="411"/>
                    <a:pt x="135" y="427"/>
                  </a:cubicBezTo>
                  <a:lnTo>
                    <a:pt x="135" y="427"/>
                  </a:lnTo>
                  <a:cubicBezTo>
                    <a:pt x="111" y="458"/>
                    <a:pt x="95" y="498"/>
                    <a:pt x="111" y="545"/>
                  </a:cubicBezTo>
                  <a:cubicBezTo>
                    <a:pt x="127" y="569"/>
                    <a:pt x="111" y="577"/>
                    <a:pt x="103" y="585"/>
                  </a:cubicBezTo>
                  <a:cubicBezTo>
                    <a:pt x="95" y="593"/>
                    <a:pt x="95" y="593"/>
                    <a:pt x="95" y="593"/>
                  </a:cubicBezTo>
                  <a:cubicBezTo>
                    <a:pt x="95" y="616"/>
                    <a:pt x="64" y="632"/>
                    <a:pt x="64" y="632"/>
                  </a:cubicBezTo>
                  <a:cubicBezTo>
                    <a:pt x="56" y="640"/>
                    <a:pt x="56" y="640"/>
                    <a:pt x="56" y="640"/>
                  </a:cubicBezTo>
                  <a:cubicBezTo>
                    <a:pt x="56" y="632"/>
                    <a:pt x="56" y="632"/>
                    <a:pt x="56" y="632"/>
                  </a:cubicBezTo>
                  <a:cubicBezTo>
                    <a:pt x="48" y="616"/>
                    <a:pt x="48" y="601"/>
                    <a:pt x="40" y="601"/>
                  </a:cubicBezTo>
                  <a:cubicBezTo>
                    <a:pt x="40" y="601"/>
                    <a:pt x="40" y="601"/>
                    <a:pt x="32" y="624"/>
                  </a:cubicBezTo>
                  <a:cubicBezTo>
                    <a:pt x="24" y="648"/>
                    <a:pt x="24" y="664"/>
                    <a:pt x="8" y="672"/>
                  </a:cubicBezTo>
                  <a:lnTo>
                    <a:pt x="277" y="1462"/>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8" name="Freeform 757"/>
            <p:cNvSpPr>
              <a:spLocks noChangeArrowheads="1"/>
            </p:cNvSpPr>
            <p:nvPr/>
          </p:nvSpPr>
          <p:spPr bwMode="auto">
            <a:xfrm>
              <a:off x="16529934" y="4011398"/>
              <a:ext cx="336299" cy="670280"/>
            </a:xfrm>
            <a:custGeom>
              <a:avLst/>
              <a:gdLst>
                <a:gd name="T0" fmla="*/ 182 w 641"/>
                <a:gd name="T1" fmla="*/ 174 h 1273"/>
                <a:gd name="T2" fmla="*/ 182 w 641"/>
                <a:gd name="T3" fmla="*/ 174 h 1273"/>
                <a:gd name="T4" fmla="*/ 166 w 641"/>
                <a:gd name="T5" fmla="*/ 300 h 1273"/>
                <a:gd name="T6" fmla="*/ 213 w 641"/>
                <a:gd name="T7" fmla="*/ 379 h 1273"/>
                <a:gd name="T8" fmla="*/ 102 w 641"/>
                <a:gd name="T9" fmla="*/ 569 h 1273"/>
                <a:gd name="T10" fmla="*/ 102 w 641"/>
                <a:gd name="T11" fmla="*/ 711 h 1273"/>
                <a:gd name="T12" fmla="*/ 79 w 641"/>
                <a:gd name="T13" fmla="*/ 964 h 1273"/>
                <a:gd name="T14" fmla="*/ 102 w 641"/>
                <a:gd name="T15" fmla="*/ 1099 h 1273"/>
                <a:gd name="T16" fmla="*/ 87 w 641"/>
                <a:gd name="T17" fmla="*/ 1193 h 1273"/>
                <a:gd name="T18" fmla="*/ 118 w 641"/>
                <a:gd name="T19" fmla="*/ 1265 h 1273"/>
                <a:gd name="T20" fmla="*/ 458 w 641"/>
                <a:gd name="T21" fmla="*/ 1201 h 1273"/>
                <a:gd name="T22" fmla="*/ 529 w 641"/>
                <a:gd name="T23" fmla="*/ 1162 h 1273"/>
                <a:gd name="T24" fmla="*/ 640 w 641"/>
                <a:gd name="T25" fmla="*/ 1035 h 1273"/>
                <a:gd name="T26" fmla="*/ 616 w 641"/>
                <a:gd name="T27" fmla="*/ 877 h 1273"/>
                <a:gd name="T28" fmla="*/ 537 w 641"/>
                <a:gd name="T29" fmla="*/ 790 h 1273"/>
                <a:gd name="T30" fmla="*/ 276 w 641"/>
                <a:gd name="T31" fmla="*/ 0 h 1273"/>
                <a:gd name="T32" fmla="*/ 213 w 641"/>
                <a:gd name="T33" fmla="*/ 8 h 1273"/>
                <a:gd name="T34" fmla="*/ 182 w 641"/>
                <a:gd name="T35" fmla="*/ 126 h 1273"/>
                <a:gd name="T36" fmla="*/ 182 w 641"/>
                <a:gd name="T37" fmla="*/ 174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1" h="1273">
                  <a:moveTo>
                    <a:pt x="182" y="174"/>
                  </a:moveTo>
                  <a:lnTo>
                    <a:pt x="182" y="174"/>
                  </a:lnTo>
                  <a:cubicBezTo>
                    <a:pt x="182" y="197"/>
                    <a:pt x="142" y="269"/>
                    <a:pt x="166" y="300"/>
                  </a:cubicBezTo>
                  <a:cubicBezTo>
                    <a:pt x="197" y="324"/>
                    <a:pt x="229" y="355"/>
                    <a:pt x="213" y="379"/>
                  </a:cubicBezTo>
                  <a:cubicBezTo>
                    <a:pt x="189" y="395"/>
                    <a:pt x="0" y="529"/>
                    <a:pt x="102" y="569"/>
                  </a:cubicBezTo>
                  <a:cubicBezTo>
                    <a:pt x="197" y="608"/>
                    <a:pt x="118" y="664"/>
                    <a:pt x="102" y="711"/>
                  </a:cubicBezTo>
                  <a:cubicBezTo>
                    <a:pt x="87" y="751"/>
                    <a:pt x="47" y="877"/>
                    <a:pt x="79" y="964"/>
                  </a:cubicBezTo>
                  <a:cubicBezTo>
                    <a:pt x="110" y="1043"/>
                    <a:pt x="110" y="1067"/>
                    <a:pt x="102" y="1099"/>
                  </a:cubicBezTo>
                  <a:cubicBezTo>
                    <a:pt x="102" y="1138"/>
                    <a:pt x="71" y="1162"/>
                    <a:pt x="87" y="1193"/>
                  </a:cubicBezTo>
                  <a:cubicBezTo>
                    <a:pt x="102" y="1233"/>
                    <a:pt x="102" y="1265"/>
                    <a:pt x="118" y="1265"/>
                  </a:cubicBezTo>
                  <a:cubicBezTo>
                    <a:pt x="134" y="1272"/>
                    <a:pt x="411" y="1201"/>
                    <a:pt x="458" y="1201"/>
                  </a:cubicBezTo>
                  <a:cubicBezTo>
                    <a:pt x="514" y="1193"/>
                    <a:pt x="514" y="1193"/>
                    <a:pt x="529" y="1162"/>
                  </a:cubicBezTo>
                  <a:cubicBezTo>
                    <a:pt x="545" y="1138"/>
                    <a:pt x="640" y="1035"/>
                    <a:pt x="640" y="1035"/>
                  </a:cubicBezTo>
                  <a:cubicBezTo>
                    <a:pt x="616" y="996"/>
                    <a:pt x="640" y="885"/>
                    <a:pt x="616" y="877"/>
                  </a:cubicBezTo>
                  <a:cubicBezTo>
                    <a:pt x="593" y="869"/>
                    <a:pt x="537" y="790"/>
                    <a:pt x="537" y="790"/>
                  </a:cubicBezTo>
                  <a:cubicBezTo>
                    <a:pt x="276" y="0"/>
                    <a:pt x="276" y="0"/>
                    <a:pt x="276" y="0"/>
                  </a:cubicBezTo>
                  <a:cubicBezTo>
                    <a:pt x="253" y="16"/>
                    <a:pt x="229" y="0"/>
                    <a:pt x="213" y="8"/>
                  </a:cubicBezTo>
                  <a:cubicBezTo>
                    <a:pt x="189" y="8"/>
                    <a:pt x="182" y="79"/>
                    <a:pt x="182" y="126"/>
                  </a:cubicBezTo>
                  <a:cubicBezTo>
                    <a:pt x="182" y="126"/>
                    <a:pt x="182" y="150"/>
                    <a:pt x="182" y="17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9" name="Freeform 758"/>
            <p:cNvSpPr>
              <a:spLocks noChangeArrowheads="1"/>
            </p:cNvSpPr>
            <p:nvPr/>
          </p:nvSpPr>
          <p:spPr bwMode="auto">
            <a:xfrm>
              <a:off x="16555446" y="4006759"/>
              <a:ext cx="313107" cy="672599"/>
            </a:xfrm>
            <a:custGeom>
              <a:avLst/>
              <a:gdLst>
                <a:gd name="T0" fmla="*/ 71 w 594"/>
                <a:gd name="T1" fmla="*/ 1280 h 1281"/>
                <a:gd name="T2" fmla="*/ 71 w 594"/>
                <a:gd name="T3" fmla="*/ 1280 h 1281"/>
                <a:gd name="T4" fmla="*/ 40 w 594"/>
                <a:gd name="T5" fmla="*/ 1201 h 1281"/>
                <a:gd name="T6" fmla="*/ 55 w 594"/>
                <a:gd name="T7" fmla="*/ 1107 h 1281"/>
                <a:gd name="T8" fmla="*/ 32 w 594"/>
                <a:gd name="T9" fmla="*/ 972 h 1281"/>
                <a:gd name="T10" fmla="*/ 55 w 594"/>
                <a:gd name="T11" fmla="*/ 711 h 1281"/>
                <a:gd name="T12" fmla="*/ 95 w 594"/>
                <a:gd name="T13" fmla="*/ 616 h 1281"/>
                <a:gd name="T14" fmla="*/ 24 w 594"/>
                <a:gd name="T15" fmla="*/ 545 h 1281"/>
                <a:gd name="T16" fmla="*/ 158 w 594"/>
                <a:gd name="T17" fmla="*/ 379 h 1281"/>
                <a:gd name="T18" fmla="*/ 119 w 594"/>
                <a:gd name="T19" fmla="*/ 308 h 1281"/>
                <a:gd name="T20" fmla="*/ 135 w 594"/>
                <a:gd name="T21" fmla="*/ 182 h 1281"/>
                <a:gd name="T22" fmla="*/ 127 w 594"/>
                <a:gd name="T23" fmla="*/ 134 h 1281"/>
                <a:gd name="T24" fmla="*/ 166 w 594"/>
                <a:gd name="T25" fmla="*/ 8 h 1281"/>
                <a:gd name="T26" fmla="*/ 198 w 594"/>
                <a:gd name="T27" fmla="*/ 8 h 1281"/>
                <a:gd name="T28" fmla="*/ 229 w 594"/>
                <a:gd name="T29" fmla="*/ 0 h 1281"/>
                <a:gd name="T30" fmla="*/ 498 w 594"/>
                <a:gd name="T31" fmla="*/ 798 h 1281"/>
                <a:gd name="T32" fmla="*/ 585 w 594"/>
                <a:gd name="T33" fmla="*/ 956 h 1281"/>
                <a:gd name="T34" fmla="*/ 593 w 594"/>
                <a:gd name="T35" fmla="*/ 1043 h 1281"/>
                <a:gd name="T36" fmla="*/ 490 w 594"/>
                <a:gd name="T37" fmla="*/ 1170 h 1281"/>
                <a:gd name="T38" fmla="*/ 411 w 594"/>
                <a:gd name="T39" fmla="*/ 1209 h 1281"/>
                <a:gd name="T40" fmla="*/ 71 w 594"/>
                <a:gd name="T41" fmla="*/ 1280 h 1281"/>
                <a:gd name="T42" fmla="*/ 135 w 594"/>
                <a:gd name="T43" fmla="*/ 134 h 1281"/>
                <a:gd name="T44" fmla="*/ 135 w 594"/>
                <a:gd name="T45" fmla="*/ 213 h 1281"/>
                <a:gd name="T46" fmla="*/ 135 w 594"/>
                <a:gd name="T47" fmla="*/ 316 h 1281"/>
                <a:gd name="T48" fmla="*/ 142 w 594"/>
                <a:gd name="T49" fmla="*/ 411 h 1281"/>
                <a:gd name="T50" fmla="*/ 55 w 594"/>
                <a:gd name="T51" fmla="*/ 569 h 1281"/>
                <a:gd name="T52" fmla="*/ 79 w 594"/>
                <a:gd name="T53" fmla="*/ 680 h 1281"/>
                <a:gd name="T54" fmla="*/ 55 w 594"/>
                <a:gd name="T55" fmla="*/ 719 h 1281"/>
                <a:gd name="T56" fmla="*/ 63 w 594"/>
                <a:gd name="T57" fmla="*/ 1107 h 1281"/>
                <a:gd name="T58" fmla="*/ 48 w 594"/>
                <a:gd name="T59" fmla="*/ 1146 h 1281"/>
                <a:gd name="T60" fmla="*/ 55 w 594"/>
                <a:gd name="T61" fmla="*/ 1233 h 1281"/>
                <a:gd name="T62" fmla="*/ 221 w 594"/>
                <a:gd name="T63" fmla="*/ 1241 h 1281"/>
                <a:gd name="T64" fmla="*/ 419 w 594"/>
                <a:gd name="T65" fmla="*/ 1201 h 1281"/>
                <a:gd name="T66" fmla="*/ 585 w 594"/>
                <a:gd name="T67" fmla="*/ 1043 h 1281"/>
                <a:gd name="T68" fmla="*/ 569 w 594"/>
                <a:gd name="T69" fmla="*/ 885 h 1281"/>
                <a:gd name="T70" fmla="*/ 490 w 594"/>
                <a:gd name="T71" fmla="*/ 798 h 1281"/>
                <a:gd name="T72" fmla="*/ 198 w 594"/>
                <a:gd name="T73" fmla="*/ 16 h 1281"/>
                <a:gd name="T74" fmla="*/ 166 w 594"/>
                <a:gd name="T75" fmla="*/ 16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4" h="1281">
                  <a:moveTo>
                    <a:pt x="71" y="1280"/>
                  </a:moveTo>
                  <a:lnTo>
                    <a:pt x="71" y="1280"/>
                  </a:lnTo>
                  <a:lnTo>
                    <a:pt x="71" y="1280"/>
                  </a:lnTo>
                  <a:lnTo>
                    <a:pt x="71" y="1280"/>
                  </a:lnTo>
                  <a:cubicBezTo>
                    <a:pt x="63" y="1280"/>
                    <a:pt x="55" y="1257"/>
                    <a:pt x="48" y="1233"/>
                  </a:cubicBezTo>
                  <a:cubicBezTo>
                    <a:pt x="48" y="1225"/>
                    <a:pt x="40" y="1217"/>
                    <a:pt x="40" y="1201"/>
                  </a:cubicBezTo>
                  <a:cubicBezTo>
                    <a:pt x="24" y="1178"/>
                    <a:pt x="32" y="1162"/>
                    <a:pt x="40" y="1146"/>
                  </a:cubicBezTo>
                  <a:cubicBezTo>
                    <a:pt x="48" y="1130"/>
                    <a:pt x="55" y="1122"/>
                    <a:pt x="55" y="1107"/>
                  </a:cubicBezTo>
                  <a:lnTo>
                    <a:pt x="55" y="1107"/>
                  </a:lnTo>
                  <a:cubicBezTo>
                    <a:pt x="55" y="1075"/>
                    <a:pt x="63" y="1051"/>
                    <a:pt x="32" y="972"/>
                  </a:cubicBezTo>
                  <a:cubicBezTo>
                    <a:pt x="0" y="893"/>
                    <a:pt x="40" y="767"/>
                    <a:pt x="48" y="719"/>
                  </a:cubicBezTo>
                  <a:cubicBezTo>
                    <a:pt x="55" y="711"/>
                    <a:pt x="55" y="711"/>
                    <a:pt x="55" y="711"/>
                  </a:cubicBezTo>
                  <a:cubicBezTo>
                    <a:pt x="55" y="703"/>
                    <a:pt x="63" y="687"/>
                    <a:pt x="71" y="680"/>
                  </a:cubicBezTo>
                  <a:cubicBezTo>
                    <a:pt x="87" y="656"/>
                    <a:pt x="103" y="632"/>
                    <a:pt x="95" y="616"/>
                  </a:cubicBezTo>
                  <a:cubicBezTo>
                    <a:pt x="95" y="601"/>
                    <a:pt x="79" y="593"/>
                    <a:pt x="55" y="577"/>
                  </a:cubicBezTo>
                  <a:cubicBezTo>
                    <a:pt x="32" y="569"/>
                    <a:pt x="24" y="561"/>
                    <a:pt x="24" y="545"/>
                  </a:cubicBezTo>
                  <a:cubicBezTo>
                    <a:pt x="16" y="506"/>
                    <a:pt x="95" y="435"/>
                    <a:pt x="135" y="403"/>
                  </a:cubicBezTo>
                  <a:cubicBezTo>
                    <a:pt x="150" y="395"/>
                    <a:pt x="158" y="387"/>
                    <a:pt x="158" y="379"/>
                  </a:cubicBezTo>
                  <a:cubicBezTo>
                    <a:pt x="174" y="363"/>
                    <a:pt x="158" y="348"/>
                    <a:pt x="135" y="324"/>
                  </a:cubicBezTo>
                  <a:cubicBezTo>
                    <a:pt x="127" y="316"/>
                    <a:pt x="119" y="308"/>
                    <a:pt x="119" y="308"/>
                  </a:cubicBezTo>
                  <a:cubicBezTo>
                    <a:pt x="95" y="284"/>
                    <a:pt x="111" y="237"/>
                    <a:pt x="127" y="205"/>
                  </a:cubicBezTo>
                  <a:cubicBezTo>
                    <a:pt x="127" y="197"/>
                    <a:pt x="135" y="182"/>
                    <a:pt x="135" y="182"/>
                  </a:cubicBezTo>
                  <a:cubicBezTo>
                    <a:pt x="135" y="158"/>
                    <a:pt x="127" y="134"/>
                    <a:pt x="127" y="134"/>
                  </a:cubicBezTo>
                  <a:lnTo>
                    <a:pt x="127" y="134"/>
                  </a:lnTo>
                  <a:lnTo>
                    <a:pt x="127" y="134"/>
                  </a:lnTo>
                  <a:cubicBezTo>
                    <a:pt x="127" y="103"/>
                    <a:pt x="142" y="16"/>
                    <a:pt x="166" y="8"/>
                  </a:cubicBezTo>
                  <a:cubicBezTo>
                    <a:pt x="174" y="8"/>
                    <a:pt x="174" y="8"/>
                    <a:pt x="182" y="8"/>
                  </a:cubicBezTo>
                  <a:cubicBezTo>
                    <a:pt x="182" y="8"/>
                    <a:pt x="190" y="8"/>
                    <a:pt x="198" y="8"/>
                  </a:cubicBezTo>
                  <a:cubicBezTo>
                    <a:pt x="206" y="8"/>
                    <a:pt x="214" y="8"/>
                    <a:pt x="221" y="0"/>
                  </a:cubicBezTo>
                  <a:cubicBezTo>
                    <a:pt x="229" y="0"/>
                    <a:pt x="229" y="0"/>
                    <a:pt x="229" y="0"/>
                  </a:cubicBezTo>
                  <a:lnTo>
                    <a:pt x="229" y="0"/>
                  </a:lnTo>
                  <a:cubicBezTo>
                    <a:pt x="498" y="798"/>
                    <a:pt x="498" y="798"/>
                    <a:pt x="498" y="798"/>
                  </a:cubicBezTo>
                  <a:cubicBezTo>
                    <a:pt x="506" y="814"/>
                    <a:pt x="546" y="877"/>
                    <a:pt x="569" y="877"/>
                  </a:cubicBezTo>
                  <a:cubicBezTo>
                    <a:pt x="585" y="885"/>
                    <a:pt x="585" y="909"/>
                    <a:pt x="585" y="956"/>
                  </a:cubicBezTo>
                  <a:cubicBezTo>
                    <a:pt x="585" y="988"/>
                    <a:pt x="585" y="1020"/>
                    <a:pt x="593" y="1043"/>
                  </a:cubicBezTo>
                  <a:lnTo>
                    <a:pt x="593" y="1043"/>
                  </a:lnTo>
                  <a:lnTo>
                    <a:pt x="593" y="1043"/>
                  </a:lnTo>
                  <a:cubicBezTo>
                    <a:pt x="593" y="1043"/>
                    <a:pt x="506" y="1146"/>
                    <a:pt x="490" y="1170"/>
                  </a:cubicBezTo>
                  <a:cubicBezTo>
                    <a:pt x="474" y="1201"/>
                    <a:pt x="467" y="1201"/>
                    <a:pt x="427" y="1209"/>
                  </a:cubicBezTo>
                  <a:cubicBezTo>
                    <a:pt x="411" y="1209"/>
                    <a:pt x="411" y="1209"/>
                    <a:pt x="411" y="1209"/>
                  </a:cubicBezTo>
                  <a:cubicBezTo>
                    <a:pt x="388" y="1209"/>
                    <a:pt x="301" y="1233"/>
                    <a:pt x="221" y="1249"/>
                  </a:cubicBezTo>
                  <a:cubicBezTo>
                    <a:pt x="135" y="1265"/>
                    <a:pt x="79" y="1280"/>
                    <a:pt x="71" y="1280"/>
                  </a:cubicBezTo>
                  <a:close/>
                  <a:moveTo>
                    <a:pt x="135" y="134"/>
                  </a:moveTo>
                  <a:lnTo>
                    <a:pt x="135" y="134"/>
                  </a:lnTo>
                  <a:cubicBezTo>
                    <a:pt x="135" y="134"/>
                    <a:pt x="142" y="158"/>
                    <a:pt x="142" y="182"/>
                  </a:cubicBezTo>
                  <a:cubicBezTo>
                    <a:pt x="142" y="190"/>
                    <a:pt x="135" y="197"/>
                    <a:pt x="135" y="213"/>
                  </a:cubicBezTo>
                  <a:cubicBezTo>
                    <a:pt x="119" y="237"/>
                    <a:pt x="103" y="284"/>
                    <a:pt x="127" y="300"/>
                  </a:cubicBezTo>
                  <a:cubicBezTo>
                    <a:pt x="127" y="308"/>
                    <a:pt x="135" y="308"/>
                    <a:pt x="135" y="316"/>
                  </a:cubicBezTo>
                  <a:cubicBezTo>
                    <a:pt x="158" y="340"/>
                    <a:pt x="182" y="363"/>
                    <a:pt x="166" y="387"/>
                  </a:cubicBezTo>
                  <a:cubicBezTo>
                    <a:pt x="166" y="395"/>
                    <a:pt x="158" y="395"/>
                    <a:pt x="142" y="411"/>
                  </a:cubicBezTo>
                  <a:cubicBezTo>
                    <a:pt x="103" y="443"/>
                    <a:pt x="24" y="506"/>
                    <a:pt x="32" y="545"/>
                  </a:cubicBezTo>
                  <a:cubicBezTo>
                    <a:pt x="32" y="553"/>
                    <a:pt x="40" y="569"/>
                    <a:pt x="55" y="569"/>
                  </a:cubicBezTo>
                  <a:cubicBezTo>
                    <a:pt x="79" y="585"/>
                    <a:pt x="95" y="601"/>
                    <a:pt x="103" y="616"/>
                  </a:cubicBezTo>
                  <a:cubicBezTo>
                    <a:pt x="111" y="640"/>
                    <a:pt x="95" y="656"/>
                    <a:pt x="79" y="680"/>
                  </a:cubicBezTo>
                  <a:cubicBezTo>
                    <a:pt x="71" y="696"/>
                    <a:pt x="63" y="703"/>
                    <a:pt x="55" y="719"/>
                  </a:cubicBezTo>
                  <a:lnTo>
                    <a:pt x="55" y="719"/>
                  </a:lnTo>
                  <a:cubicBezTo>
                    <a:pt x="48" y="767"/>
                    <a:pt x="8" y="893"/>
                    <a:pt x="40" y="972"/>
                  </a:cubicBezTo>
                  <a:cubicBezTo>
                    <a:pt x="63" y="1051"/>
                    <a:pt x="63" y="1075"/>
                    <a:pt x="63" y="1107"/>
                  </a:cubicBezTo>
                  <a:lnTo>
                    <a:pt x="63" y="1107"/>
                  </a:lnTo>
                  <a:cubicBezTo>
                    <a:pt x="55" y="1122"/>
                    <a:pt x="55" y="1138"/>
                    <a:pt x="48" y="1146"/>
                  </a:cubicBezTo>
                  <a:cubicBezTo>
                    <a:pt x="40" y="1162"/>
                    <a:pt x="32" y="1178"/>
                    <a:pt x="40" y="1201"/>
                  </a:cubicBezTo>
                  <a:cubicBezTo>
                    <a:pt x="48" y="1209"/>
                    <a:pt x="48" y="1225"/>
                    <a:pt x="55" y="1233"/>
                  </a:cubicBezTo>
                  <a:cubicBezTo>
                    <a:pt x="63" y="1257"/>
                    <a:pt x="63" y="1273"/>
                    <a:pt x="71" y="1273"/>
                  </a:cubicBezTo>
                  <a:cubicBezTo>
                    <a:pt x="79" y="1273"/>
                    <a:pt x="150" y="1257"/>
                    <a:pt x="221" y="1241"/>
                  </a:cubicBezTo>
                  <a:cubicBezTo>
                    <a:pt x="293" y="1225"/>
                    <a:pt x="388" y="1209"/>
                    <a:pt x="411" y="1201"/>
                  </a:cubicBezTo>
                  <a:cubicBezTo>
                    <a:pt x="419" y="1201"/>
                    <a:pt x="419" y="1201"/>
                    <a:pt x="419" y="1201"/>
                  </a:cubicBezTo>
                  <a:cubicBezTo>
                    <a:pt x="467" y="1194"/>
                    <a:pt x="467" y="1194"/>
                    <a:pt x="482" y="1170"/>
                  </a:cubicBezTo>
                  <a:cubicBezTo>
                    <a:pt x="498" y="1146"/>
                    <a:pt x="577" y="1059"/>
                    <a:pt x="585" y="1043"/>
                  </a:cubicBezTo>
                  <a:cubicBezTo>
                    <a:pt x="577" y="1020"/>
                    <a:pt x="577" y="988"/>
                    <a:pt x="577" y="956"/>
                  </a:cubicBezTo>
                  <a:cubicBezTo>
                    <a:pt x="577" y="925"/>
                    <a:pt x="577" y="893"/>
                    <a:pt x="569" y="885"/>
                  </a:cubicBezTo>
                  <a:cubicBezTo>
                    <a:pt x="538" y="877"/>
                    <a:pt x="490" y="798"/>
                    <a:pt x="490" y="798"/>
                  </a:cubicBezTo>
                  <a:lnTo>
                    <a:pt x="490" y="798"/>
                  </a:lnTo>
                  <a:cubicBezTo>
                    <a:pt x="229" y="8"/>
                    <a:pt x="229" y="8"/>
                    <a:pt x="229" y="8"/>
                  </a:cubicBezTo>
                  <a:cubicBezTo>
                    <a:pt x="214" y="16"/>
                    <a:pt x="206" y="16"/>
                    <a:pt x="198" y="16"/>
                  </a:cubicBezTo>
                  <a:cubicBezTo>
                    <a:pt x="190" y="16"/>
                    <a:pt x="182" y="16"/>
                    <a:pt x="182" y="16"/>
                  </a:cubicBezTo>
                  <a:cubicBezTo>
                    <a:pt x="174" y="16"/>
                    <a:pt x="174" y="16"/>
                    <a:pt x="166" y="16"/>
                  </a:cubicBezTo>
                  <a:cubicBezTo>
                    <a:pt x="150" y="16"/>
                    <a:pt x="135" y="79"/>
                    <a:pt x="135" y="13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0" name="Freeform 759"/>
            <p:cNvSpPr>
              <a:spLocks noChangeArrowheads="1"/>
            </p:cNvSpPr>
            <p:nvPr/>
          </p:nvSpPr>
          <p:spPr bwMode="auto">
            <a:xfrm>
              <a:off x="16309600" y="4076339"/>
              <a:ext cx="340939" cy="640128"/>
            </a:xfrm>
            <a:custGeom>
              <a:avLst/>
              <a:gdLst>
                <a:gd name="T0" fmla="*/ 15 w 649"/>
                <a:gd name="T1" fmla="*/ 269 h 1219"/>
                <a:gd name="T2" fmla="*/ 15 w 649"/>
                <a:gd name="T3" fmla="*/ 269 h 1219"/>
                <a:gd name="T4" fmla="*/ 23 w 649"/>
                <a:gd name="T5" fmla="*/ 364 h 1219"/>
                <a:gd name="T6" fmla="*/ 63 w 649"/>
                <a:gd name="T7" fmla="*/ 419 h 1219"/>
                <a:gd name="T8" fmla="*/ 102 w 649"/>
                <a:gd name="T9" fmla="*/ 522 h 1219"/>
                <a:gd name="T10" fmla="*/ 95 w 649"/>
                <a:gd name="T11" fmla="*/ 617 h 1219"/>
                <a:gd name="T12" fmla="*/ 118 w 649"/>
                <a:gd name="T13" fmla="*/ 743 h 1219"/>
                <a:gd name="T14" fmla="*/ 150 w 649"/>
                <a:gd name="T15" fmla="*/ 838 h 1219"/>
                <a:gd name="T16" fmla="*/ 190 w 649"/>
                <a:gd name="T17" fmla="*/ 838 h 1219"/>
                <a:gd name="T18" fmla="*/ 237 w 649"/>
                <a:gd name="T19" fmla="*/ 988 h 1219"/>
                <a:gd name="T20" fmla="*/ 284 w 649"/>
                <a:gd name="T21" fmla="*/ 1210 h 1219"/>
                <a:gd name="T22" fmla="*/ 537 w 649"/>
                <a:gd name="T23" fmla="*/ 1139 h 1219"/>
                <a:gd name="T24" fmla="*/ 506 w 649"/>
                <a:gd name="T25" fmla="*/ 1067 h 1219"/>
                <a:gd name="T26" fmla="*/ 521 w 649"/>
                <a:gd name="T27" fmla="*/ 973 h 1219"/>
                <a:gd name="T28" fmla="*/ 498 w 649"/>
                <a:gd name="T29" fmla="*/ 838 h 1219"/>
                <a:gd name="T30" fmla="*/ 521 w 649"/>
                <a:gd name="T31" fmla="*/ 585 h 1219"/>
                <a:gd name="T32" fmla="*/ 521 w 649"/>
                <a:gd name="T33" fmla="*/ 443 h 1219"/>
                <a:gd name="T34" fmla="*/ 632 w 649"/>
                <a:gd name="T35" fmla="*/ 253 h 1219"/>
                <a:gd name="T36" fmla="*/ 585 w 649"/>
                <a:gd name="T37" fmla="*/ 174 h 1219"/>
                <a:gd name="T38" fmla="*/ 601 w 649"/>
                <a:gd name="T39" fmla="*/ 48 h 1219"/>
                <a:gd name="T40" fmla="*/ 601 w 649"/>
                <a:gd name="T41" fmla="*/ 0 h 1219"/>
                <a:gd name="T42" fmla="*/ 0 w 649"/>
                <a:gd name="T43" fmla="*/ 174 h 1219"/>
                <a:gd name="T44" fmla="*/ 15 w 649"/>
                <a:gd name="T45" fmla="*/ 26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9" h="1219">
                  <a:moveTo>
                    <a:pt x="15" y="269"/>
                  </a:moveTo>
                  <a:lnTo>
                    <a:pt x="15" y="269"/>
                  </a:lnTo>
                  <a:cubicBezTo>
                    <a:pt x="23" y="285"/>
                    <a:pt x="15" y="324"/>
                    <a:pt x="23" y="364"/>
                  </a:cubicBezTo>
                  <a:cubicBezTo>
                    <a:pt x="31" y="396"/>
                    <a:pt x="55" y="396"/>
                    <a:pt x="63" y="419"/>
                  </a:cubicBezTo>
                  <a:cubicBezTo>
                    <a:pt x="79" y="443"/>
                    <a:pt x="95" y="498"/>
                    <a:pt x="102" y="522"/>
                  </a:cubicBezTo>
                  <a:cubicBezTo>
                    <a:pt x="102" y="553"/>
                    <a:pt x="79" y="577"/>
                    <a:pt x="95" y="617"/>
                  </a:cubicBezTo>
                  <a:cubicBezTo>
                    <a:pt x="110" y="656"/>
                    <a:pt x="118" y="720"/>
                    <a:pt x="118" y="743"/>
                  </a:cubicBezTo>
                  <a:cubicBezTo>
                    <a:pt x="118" y="767"/>
                    <a:pt x="126" y="830"/>
                    <a:pt x="150" y="838"/>
                  </a:cubicBezTo>
                  <a:cubicBezTo>
                    <a:pt x="174" y="838"/>
                    <a:pt x="174" y="807"/>
                    <a:pt x="190" y="838"/>
                  </a:cubicBezTo>
                  <a:cubicBezTo>
                    <a:pt x="205" y="862"/>
                    <a:pt x="221" y="933"/>
                    <a:pt x="237" y="988"/>
                  </a:cubicBezTo>
                  <a:cubicBezTo>
                    <a:pt x="253" y="1044"/>
                    <a:pt x="284" y="1202"/>
                    <a:pt x="284" y="1210"/>
                  </a:cubicBezTo>
                  <a:cubicBezTo>
                    <a:pt x="292" y="1218"/>
                    <a:pt x="537" y="1139"/>
                    <a:pt x="537" y="1139"/>
                  </a:cubicBezTo>
                  <a:cubicBezTo>
                    <a:pt x="521" y="1139"/>
                    <a:pt x="521" y="1107"/>
                    <a:pt x="506" y="1067"/>
                  </a:cubicBezTo>
                  <a:cubicBezTo>
                    <a:pt x="490" y="1036"/>
                    <a:pt x="521" y="1012"/>
                    <a:pt x="521" y="973"/>
                  </a:cubicBezTo>
                  <a:cubicBezTo>
                    <a:pt x="529" y="941"/>
                    <a:pt x="529" y="917"/>
                    <a:pt x="498" y="838"/>
                  </a:cubicBezTo>
                  <a:cubicBezTo>
                    <a:pt x="466" y="751"/>
                    <a:pt x="506" y="625"/>
                    <a:pt x="521" y="585"/>
                  </a:cubicBezTo>
                  <a:cubicBezTo>
                    <a:pt x="537" y="538"/>
                    <a:pt x="616" y="482"/>
                    <a:pt x="521" y="443"/>
                  </a:cubicBezTo>
                  <a:cubicBezTo>
                    <a:pt x="419" y="403"/>
                    <a:pt x="608" y="269"/>
                    <a:pt x="632" y="253"/>
                  </a:cubicBezTo>
                  <a:cubicBezTo>
                    <a:pt x="648" y="229"/>
                    <a:pt x="616" y="198"/>
                    <a:pt x="585" y="174"/>
                  </a:cubicBezTo>
                  <a:cubicBezTo>
                    <a:pt x="561" y="143"/>
                    <a:pt x="601" y="71"/>
                    <a:pt x="601" y="48"/>
                  </a:cubicBezTo>
                  <a:cubicBezTo>
                    <a:pt x="601" y="24"/>
                    <a:pt x="601" y="0"/>
                    <a:pt x="601" y="0"/>
                  </a:cubicBezTo>
                  <a:cubicBezTo>
                    <a:pt x="593" y="24"/>
                    <a:pt x="292" y="103"/>
                    <a:pt x="0" y="174"/>
                  </a:cubicBezTo>
                  <a:cubicBezTo>
                    <a:pt x="0" y="198"/>
                    <a:pt x="8" y="253"/>
                    <a:pt x="15" y="26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1" name="Freeform 760"/>
            <p:cNvSpPr>
              <a:spLocks noChangeArrowheads="1"/>
            </p:cNvSpPr>
            <p:nvPr/>
          </p:nvSpPr>
          <p:spPr bwMode="auto">
            <a:xfrm>
              <a:off x="16309600" y="4064743"/>
              <a:ext cx="340939" cy="654044"/>
            </a:xfrm>
            <a:custGeom>
              <a:avLst/>
              <a:gdLst>
                <a:gd name="T0" fmla="*/ 292 w 649"/>
                <a:gd name="T1" fmla="*/ 1242 h 1243"/>
                <a:gd name="T2" fmla="*/ 253 w 649"/>
                <a:gd name="T3" fmla="*/ 1091 h 1243"/>
                <a:gd name="T4" fmla="*/ 190 w 649"/>
                <a:gd name="T5" fmla="*/ 862 h 1243"/>
                <a:gd name="T6" fmla="*/ 174 w 649"/>
                <a:gd name="T7" fmla="*/ 854 h 1243"/>
                <a:gd name="T8" fmla="*/ 150 w 649"/>
                <a:gd name="T9" fmla="*/ 862 h 1243"/>
                <a:gd name="T10" fmla="*/ 95 w 649"/>
                <a:gd name="T11" fmla="*/ 641 h 1243"/>
                <a:gd name="T12" fmla="*/ 95 w 649"/>
                <a:gd name="T13" fmla="*/ 554 h 1243"/>
                <a:gd name="T14" fmla="*/ 47 w 649"/>
                <a:gd name="T15" fmla="*/ 427 h 1243"/>
                <a:gd name="T16" fmla="*/ 15 w 649"/>
                <a:gd name="T17" fmla="*/ 340 h 1243"/>
                <a:gd name="T18" fmla="*/ 0 w 649"/>
                <a:gd name="T19" fmla="*/ 198 h 1243"/>
                <a:gd name="T20" fmla="*/ 0 w 649"/>
                <a:gd name="T21" fmla="*/ 190 h 1243"/>
                <a:gd name="T22" fmla="*/ 593 w 649"/>
                <a:gd name="T23" fmla="*/ 0 h 1243"/>
                <a:gd name="T24" fmla="*/ 608 w 649"/>
                <a:gd name="T25" fmla="*/ 72 h 1243"/>
                <a:gd name="T26" fmla="*/ 593 w 649"/>
                <a:gd name="T27" fmla="*/ 190 h 1243"/>
                <a:gd name="T28" fmla="*/ 632 w 649"/>
                <a:gd name="T29" fmla="*/ 277 h 1243"/>
                <a:gd name="T30" fmla="*/ 498 w 649"/>
                <a:gd name="T31" fmla="*/ 435 h 1243"/>
                <a:gd name="T32" fmla="*/ 569 w 649"/>
                <a:gd name="T33" fmla="*/ 506 h 1243"/>
                <a:gd name="T34" fmla="*/ 521 w 649"/>
                <a:gd name="T35" fmla="*/ 609 h 1243"/>
                <a:gd name="T36" fmla="*/ 506 w 649"/>
                <a:gd name="T37" fmla="*/ 862 h 1243"/>
                <a:gd name="T38" fmla="*/ 529 w 649"/>
                <a:gd name="T39" fmla="*/ 997 h 1243"/>
                <a:gd name="T40" fmla="*/ 506 w 649"/>
                <a:gd name="T41" fmla="*/ 1091 h 1243"/>
                <a:gd name="T42" fmla="*/ 537 w 649"/>
                <a:gd name="T43" fmla="*/ 1163 h 1243"/>
                <a:gd name="T44" fmla="*/ 537 w 649"/>
                <a:gd name="T45" fmla="*/ 1170 h 1243"/>
                <a:gd name="T46" fmla="*/ 181 w 649"/>
                <a:gd name="T47" fmla="*/ 846 h 1243"/>
                <a:gd name="T48" fmla="*/ 197 w 649"/>
                <a:gd name="T49" fmla="*/ 854 h 1243"/>
                <a:gd name="T50" fmla="*/ 261 w 649"/>
                <a:gd name="T51" fmla="*/ 1091 h 1243"/>
                <a:gd name="T52" fmla="*/ 529 w 649"/>
                <a:gd name="T53" fmla="*/ 1163 h 1243"/>
                <a:gd name="T54" fmla="*/ 506 w 649"/>
                <a:gd name="T55" fmla="*/ 1091 h 1243"/>
                <a:gd name="T56" fmla="*/ 521 w 649"/>
                <a:gd name="T57" fmla="*/ 997 h 1243"/>
                <a:gd name="T58" fmla="*/ 498 w 649"/>
                <a:gd name="T59" fmla="*/ 862 h 1243"/>
                <a:gd name="T60" fmla="*/ 521 w 649"/>
                <a:gd name="T61" fmla="*/ 601 h 1243"/>
                <a:gd name="T62" fmla="*/ 561 w 649"/>
                <a:gd name="T63" fmla="*/ 506 h 1243"/>
                <a:gd name="T64" fmla="*/ 490 w 649"/>
                <a:gd name="T65" fmla="*/ 435 h 1243"/>
                <a:gd name="T66" fmla="*/ 624 w 649"/>
                <a:gd name="T67" fmla="*/ 269 h 1243"/>
                <a:gd name="T68" fmla="*/ 585 w 649"/>
                <a:gd name="T69" fmla="*/ 198 h 1243"/>
                <a:gd name="T70" fmla="*/ 601 w 649"/>
                <a:gd name="T71" fmla="*/ 72 h 1243"/>
                <a:gd name="T72" fmla="*/ 8 w 649"/>
                <a:gd name="T73" fmla="*/ 198 h 1243"/>
                <a:gd name="T74" fmla="*/ 23 w 649"/>
                <a:gd name="T75" fmla="*/ 340 h 1243"/>
                <a:gd name="T76" fmla="*/ 55 w 649"/>
                <a:gd name="T77" fmla="*/ 420 h 1243"/>
                <a:gd name="T78" fmla="*/ 102 w 649"/>
                <a:gd name="T79" fmla="*/ 546 h 1243"/>
                <a:gd name="T80" fmla="*/ 95 w 649"/>
                <a:gd name="T81" fmla="*/ 641 h 1243"/>
                <a:gd name="T82" fmla="*/ 150 w 649"/>
                <a:gd name="T83" fmla="*/ 854 h 1243"/>
                <a:gd name="T84" fmla="*/ 174 w 649"/>
                <a:gd name="T85" fmla="*/ 84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9" h="1243">
                  <a:moveTo>
                    <a:pt x="292" y="1242"/>
                  </a:moveTo>
                  <a:lnTo>
                    <a:pt x="292" y="1242"/>
                  </a:lnTo>
                  <a:cubicBezTo>
                    <a:pt x="292" y="1242"/>
                    <a:pt x="284" y="1242"/>
                    <a:pt x="284" y="1234"/>
                  </a:cubicBezTo>
                  <a:cubicBezTo>
                    <a:pt x="284" y="1234"/>
                    <a:pt x="276" y="1186"/>
                    <a:pt x="253" y="1091"/>
                  </a:cubicBezTo>
                  <a:cubicBezTo>
                    <a:pt x="245" y="1060"/>
                    <a:pt x="237" y="1028"/>
                    <a:pt x="237" y="1012"/>
                  </a:cubicBezTo>
                  <a:cubicBezTo>
                    <a:pt x="213" y="933"/>
                    <a:pt x="197" y="886"/>
                    <a:pt x="190" y="862"/>
                  </a:cubicBezTo>
                  <a:cubicBezTo>
                    <a:pt x="181" y="854"/>
                    <a:pt x="181" y="854"/>
                    <a:pt x="181" y="854"/>
                  </a:cubicBezTo>
                  <a:cubicBezTo>
                    <a:pt x="181" y="854"/>
                    <a:pt x="181" y="854"/>
                    <a:pt x="174" y="854"/>
                  </a:cubicBezTo>
                  <a:cubicBezTo>
                    <a:pt x="174" y="862"/>
                    <a:pt x="166" y="862"/>
                    <a:pt x="158" y="862"/>
                  </a:cubicBezTo>
                  <a:cubicBezTo>
                    <a:pt x="150" y="862"/>
                    <a:pt x="150" y="862"/>
                    <a:pt x="150" y="862"/>
                  </a:cubicBezTo>
                  <a:cubicBezTo>
                    <a:pt x="126" y="854"/>
                    <a:pt x="118" y="799"/>
                    <a:pt x="118" y="767"/>
                  </a:cubicBezTo>
                  <a:cubicBezTo>
                    <a:pt x="118" y="744"/>
                    <a:pt x="102" y="673"/>
                    <a:pt x="95" y="641"/>
                  </a:cubicBezTo>
                  <a:cubicBezTo>
                    <a:pt x="87" y="617"/>
                    <a:pt x="87" y="601"/>
                    <a:pt x="95" y="577"/>
                  </a:cubicBezTo>
                  <a:cubicBezTo>
                    <a:pt x="95" y="570"/>
                    <a:pt x="95" y="562"/>
                    <a:pt x="95" y="554"/>
                  </a:cubicBezTo>
                  <a:cubicBezTo>
                    <a:pt x="95" y="522"/>
                    <a:pt x="79" y="467"/>
                    <a:pt x="63" y="443"/>
                  </a:cubicBezTo>
                  <a:cubicBezTo>
                    <a:pt x="63" y="435"/>
                    <a:pt x="55" y="427"/>
                    <a:pt x="47" y="427"/>
                  </a:cubicBezTo>
                  <a:cubicBezTo>
                    <a:pt x="39" y="420"/>
                    <a:pt x="31" y="411"/>
                    <a:pt x="23" y="388"/>
                  </a:cubicBezTo>
                  <a:cubicBezTo>
                    <a:pt x="15" y="372"/>
                    <a:pt x="15" y="356"/>
                    <a:pt x="15" y="340"/>
                  </a:cubicBezTo>
                  <a:cubicBezTo>
                    <a:pt x="15" y="317"/>
                    <a:pt x="15" y="301"/>
                    <a:pt x="8" y="293"/>
                  </a:cubicBezTo>
                  <a:cubicBezTo>
                    <a:pt x="0" y="277"/>
                    <a:pt x="0" y="238"/>
                    <a:pt x="0" y="198"/>
                  </a:cubicBezTo>
                  <a:cubicBezTo>
                    <a:pt x="0" y="190"/>
                    <a:pt x="0" y="190"/>
                    <a:pt x="0" y="190"/>
                  </a:cubicBezTo>
                  <a:lnTo>
                    <a:pt x="0" y="190"/>
                  </a:lnTo>
                  <a:cubicBezTo>
                    <a:pt x="545" y="64"/>
                    <a:pt x="593" y="24"/>
                    <a:pt x="593" y="24"/>
                  </a:cubicBezTo>
                  <a:cubicBezTo>
                    <a:pt x="593" y="0"/>
                    <a:pt x="593" y="0"/>
                    <a:pt x="593" y="0"/>
                  </a:cubicBezTo>
                  <a:cubicBezTo>
                    <a:pt x="601" y="24"/>
                    <a:pt x="601" y="24"/>
                    <a:pt x="601" y="24"/>
                  </a:cubicBezTo>
                  <a:cubicBezTo>
                    <a:pt x="601" y="24"/>
                    <a:pt x="608" y="48"/>
                    <a:pt x="608" y="72"/>
                  </a:cubicBezTo>
                  <a:cubicBezTo>
                    <a:pt x="608" y="80"/>
                    <a:pt x="601" y="87"/>
                    <a:pt x="601" y="103"/>
                  </a:cubicBezTo>
                  <a:cubicBezTo>
                    <a:pt x="585" y="127"/>
                    <a:pt x="569" y="174"/>
                    <a:pt x="593" y="190"/>
                  </a:cubicBezTo>
                  <a:cubicBezTo>
                    <a:pt x="593" y="198"/>
                    <a:pt x="601" y="198"/>
                    <a:pt x="601" y="206"/>
                  </a:cubicBezTo>
                  <a:cubicBezTo>
                    <a:pt x="624" y="230"/>
                    <a:pt x="648" y="253"/>
                    <a:pt x="632" y="277"/>
                  </a:cubicBezTo>
                  <a:cubicBezTo>
                    <a:pt x="632" y="285"/>
                    <a:pt x="624" y="285"/>
                    <a:pt x="608" y="301"/>
                  </a:cubicBezTo>
                  <a:cubicBezTo>
                    <a:pt x="569" y="333"/>
                    <a:pt x="490" y="396"/>
                    <a:pt x="498" y="435"/>
                  </a:cubicBezTo>
                  <a:cubicBezTo>
                    <a:pt x="498" y="443"/>
                    <a:pt x="506" y="459"/>
                    <a:pt x="521" y="459"/>
                  </a:cubicBezTo>
                  <a:cubicBezTo>
                    <a:pt x="545" y="475"/>
                    <a:pt x="561" y="491"/>
                    <a:pt x="569" y="506"/>
                  </a:cubicBezTo>
                  <a:cubicBezTo>
                    <a:pt x="577" y="530"/>
                    <a:pt x="561" y="546"/>
                    <a:pt x="545" y="570"/>
                  </a:cubicBezTo>
                  <a:cubicBezTo>
                    <a:pt x="537" y="586"/>
                    <a:pt x="529" y="593"/>
                    <a:pt x="521" y="609"/>
                  </a:cubicBezTo>
                  <a:lnTo>
                    <a:pt x="521" y="609"/>
                  </a:lnTo>
                  <a:cubicBezTo>
                    <a:pt x="514" y="657"/>
                    <a:pt x="474" y="783"/>
                    <a:pt x="506" y="862"/>
                  </a:cubicBezTo>
                  <a:cubicBezTo>
                    <a:pt x="529" y="941"/>
                    <a:pt x="529" y="965"/>
                    <a:pt x="529" y="997"/>
                  </a:cubicBezTo>
                  <a:lnTo>
                    <a:pt x="529" y="997"/>
                  </a:lnTo>
                  <a:cubicBezTo>
                    <a:pt x="521" y="1012"/>
                    <a:pt x="521" y="1028"/>
                    <a:pt x="514" y="1036"/>
                  </a:cubicBezTo>
                  <a:cubicBezTo>
                    <a:pt x="506" y="1052"/>
                    <a:pt x="498" y="1068"/>
                    <a:pt x="506" y="1091"/>
                  </a:cubicBezTo>
                  <a:cubicBezTo>
                    <a:pt x="514" y="1099"/>
                    <a:pt x="514" y="1115"/>
                    <a:pt x="521" y="1123"/>
                  </a:cubicBezTo>
                  <a:cubicBezTo>
                    <a:pt x="529" y="1147"/>
                    <a:pt x="529" y="1163"/>
                    <a:pt x="537" y="1163"/>
                  </a:cubicBezTo>
                  <a:cubicBezTo>
                    <a:pt x="553" y="1163"/>
                    <a:pt x="553" y="1163"/>
                    <a:pt x="553" y="1163"/>
                  </a:cubicBezTo>
                  <a:cubicBezTo>
                    <a:pt x="537" y="1170"/>
                    <a:pt x="537" y="1170"/>
                    <a:pt x="537" y="1170"/>
                  </a:cubicBezTo>
                  <a:cubicBezTo>
                    <a:pt x="529" y="1170"/>
                    <a:pt x="316" y="1242"/>
                    <a:pt x="292" y="1242"/>
                  </a:cubicBezTo>
                  <a:close/>
                  <a:moveTo>
                    <a:pt x="181" y="846"/>
                  </a:moveTo>
                  <a:lnTo>
                    <a:pt x="181" y="846"/>
                  </a:lnTo>
                  <a:cubicBezTo>
                    <a:pt x="190" y="846"/>
                    <a:pt x="190" y="846"/>
                    <a:pt x="197" y="854"/>
                  </a:cubicBezTo>
                  <a:cubicBezTo>
                    <a:pt x="213" y="886"/>
                    <a:pt x="229" y="957"/>
                    <a:pt x="237" y="1012"/>
                  </a:cubicBezTo>
                  <a:cubicBezTo>
                    <a:pt x="245" y="1028"/>
                    <a:pt x="253" y="1060"/>
                    <a:pt x="261" y="1091"/>
                  </a:cubicBezTo>
                  <a:cubicBezTo>
                    <a:pt x="268" y="1147"/>
                    <a:pt x="284" y="1218"/>
                    <a:pt x="292" y="1234"/>
                  </a:cubicBezTo>
                  <a:cubicBezTo>
                    <a:pt x="308" y="1234"/>
                    <a:pt x="450" y="1186"/>
                    <a:pt x="529" y="1163"/>
                  </a:cubicBezTo>
                  <a:cubicBezTo>
                    <a:pt x="521" y="1155"/>
                    <a:pt x="521" y="1147"/>
                    <a:pt x="514" y="1123"/>
                  </a:cubicBezTo>
                  <a:cubicBezTo>
                    <a:pt x="514" y="1115"/>
                    <a:pt x="506" y="1107"/>
                    <a:pt x="506" y="1091"/>
                  </a:cubicBezTo>
                  <a:cubicBezTo>
                    <a:pt x="490" y="1068"/>
                    <a:pt x="498" y="1052"/>
                    <a:pt x="506" y="1036"/>
                  </a:cubicBezTo>
                  <a:cubicBezTo>
                    <a:pt x="514" y="1020"/>
                    <a:pt x="521" y="1012"/>
                    <a:pt x="521" y="997"/>
                  </a:cubicBezTo>
                  <a:lnTo>
                    <a:pt x="521" y="997"/>
                  </a:lnTo>
                  <a:cubicBezTo>
                    <a:pt x="521" y="965"/>
                    <a:pt x="529" y="941"/>
                    <a:pt x="498" y="862"/>
                  </a:cubicBezTo>
                  <a:cubicBezTo>
                    <a:pt x="466" y="783"/>
                    <a:pt x="506" y="657"/>
                    <a:pt x="514" y="609"/>
                  </a:cubicBezTo>
                  <a:cubicBezTo>
                    <a:pt x="521" y="601"/>
                    <a:pt x="521" y="601"/>
                    <a:pt x="521" y="601"/>
                  </a:cubicBezTo>
                  <a:cubicBezTo>
                    <a:pt x="521" y="593"/>
                    <a:pt x="529" y="577"/>
                    <a:pt x="537" y="570"/>
                  </a:cubicBezTo>
                  <a:cubicBezTo>
                    <a:pt x="553" y="546"/>
                    <a:pt x="569" y="522"/>
                    <a:pt x="561" y="506"/>
                  </a:cubicBezTo>
                  <a:cubicBezTo>
                    <a:pt x="561" y="491"/>
                    <a:pt x="545" y="483"/>
                    <a:pt x="521" y="467"/>
                  </a:cubicBezTo>
                  <a:cubicBezTo>
                    <a:pt x="498" y="459"/>
                    <a:pt x="490" y="451"/>
                    <a:pt x="490" y="435"/>
                  </a:cubicBezTo>
                  <a:cubicBezTo>
                    <a:pt x="482" y="396"/>
                    <a:pt x="561" y="325"/>
                    <a:pt x="601" y="293"/>
                  </a:cubicBezTo>
                  <a:cubicBezTo>
                    <a:pt x="616" y="285"/>
                    <a:pt x="624" y="277"/>
                    <a:pt x="624" y="269"/>
                  </a:cubicBezTo>
                  <a:cubicBezTo>
                    <a:pt x="640" y="253"/>
                    <a:pt x="624" y="238"/>
                    <a:pt x="601" y="214"/>
                  </a:cubicBezTo>
                  <a:cubicBezTo>
                    <a:pt x="593" y="206"/>
                    <a:pt x="585" y="198"/>
                    <a:pt x="585" y="198"/>
                  </a:cubicBezTo>
                  <a:cubicBezTo>
                    <a:pt x="561" y="174"/>
                    <a:pt x="577" y="127"/>
                    <a:pt x="593" y="95"/>
                  </a:cubicBezTo>
                  <a:cubicBezTo>
                    <a:pt x="593" y="87"/>
                    <a:pt x="601" y="72"/>
                    <a:pt x="601" y="72"/>
                  </a:cubicBezTo>
                  <a:cubicBezTo>
                    <a:pt x="601" y="56"/>
                    <a:pt x="601" y="40"/>
                    <a:pt x="593" y="32"/>
                  </a:cubicBezTo>
                  <a:cubicBezTo>
                    <a:pt x="577" y="48"/>
                    <a:pt x="474" y="87"/>
                    <a:pt x="8" y="198"/>
                  </a:cubicBezTo>
                  <a:cubicBezTo>
                    <a:pt x="8" y="246"/>
                    <a:pt x="8" y="277"/>
                    <a:pt x="15" y="293"/>
                  </a:cubicBezTo>
                  <a:cubicBezTo>
                    <a:pt x="23" y="301"/>
                    <a:pt x="23" y="317"/>
                    <a:pt x="23" y="340"/>
                  </a:cubicBezTo>
                  <a:cubicBezTo>
                    <a:pt x="23" y="356"/>
                    <a:pt x="23" y="372"/>
                    <a:pt x="31" y="380"/>
                  </a:cubicBezTo>
                  <a:cubicBezTo>
                    <a:pt x="31" y="404"/>
                    <a:pt x="47" y="411"/>
                    <a:pt x="55" y="420"/>
                  </a:cubicBezTo>
                  <a:cubicBezTo>
                    <a:pt x="55" y="427"/>
                    <a:pt x="63" y="435"/>
                    <a:pt x="71" y="443"/>
                  </a:cubicBezTo>
                  <a:cubicBezTo>
                    <a:pt x="87" y="459"/>
                    <a:pt x="102" y="522"/>
                    <a:pt x="102" y="546"/>
                  </a:cubicBezTo>
                  <a:cubicBezTo>
                    <a:pt x="102" y="562"/>
                    <a:pt x="102" y="570"/>
                    <a:pt x="95" y="586"/>
                  </a:cubicBezTo>
                  <a:cubicBezTo>
                    <a:pt x="95" y="601"/>
                    <a:pt x="87" y="617"/>
                    <a:pt x="95" y="641"/>
                  </a:cubicBezTo>
                  <a:cubicBezTo>
                    <a:pt x="110" y="673"/>
                    <a:pt x="126" y="736"/>
                    <a:pt x="126" y="767"/>
                  </a:cubicBezTo>
                  <a:cubicBezTo>
                    <a:pt x="126" y="807"/>
                    <a:pt x="134" y="854"/>
                    <a:pt x="150" y="854"/>
                  </a:cubicBezTo>
                  <a:lnTo>
                    <a:pt x="158" y="854"/>
                  </a:lnTo>
                  <a:cubicBezTo>
                    <a:pt x="166" y="854"/>
                    <a:pt x="166" y="854"/>
                    <a:pt x="174" y="846"/>
                  </a:cubicBezTo>
                  <a:cubicBezTo>
                    <a:pt x="174" y="846"/>
                    <a:pt x="174" y="846"/>
                    <a:pt x="181" y="84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2" name="Freeform 761"/>
            <p:cNvSpPr>
              <a:spLocks noChangeArrowheads="1"/>
            </p:cNvSpPr>
            <p:nvPr/>
          </p:nvSpPr>
          <p:spPr bwMode="auto">
            <a:xfrm>
              <a:off x="16458035" y="4554116"/>
              <a:ext cx="674919" cy="361812"/>
            </a:xfrm>
            <a:custGeom>
              <a:avLst/>
              <a:gdLst>
                <a:gd name="T0" fmla="*/ 1241 w 1282"/>
                <a:gd name="T1" fmla="*/ 404 h 689"/>
                <a:gd name="T2" fmla="*/ 1241 w 1282"/>
                <a:gd name="T3" fmla="*/ 404 h 689"/>
                <a:gd name="T4" fmla="*/ 1186 w 1282"/>
                <a:gd name="T5" fmla="*/ 324 h 689"/>
                <a:gd name="T6" fmla="*/ 1107 w 1282"/>
                <a:gd name="T7" fmla="*/ 309 h 689"/>
                <a:gd name="T8" fmla="*/ 1139 w 1282"/>
                <a:gd name="T9" fmla="*/ 340 h 689"/>
                <a:gd name="T10" fmla="*/ 1170 w 1282"/>
                <a:gd name="T11" fmla="*/ 364 h 689"/>
                <a:gd name="T12" fmla="*/ 1194 w 1282"/>
                <a:gd name="T13" fmla="*/ 388 h 689"/>
                <a:gd name="T14" fmla="*/ 1218 w 1282"/>
                <a:gd name="T15" fmla="*/ 427 h 689"/>
                <a:gd name="T16" fmla="*/ 1170 w 1282"/>
                <a:gd name="T17" fmla="*/ 451 h 689"/>
                <a:gd name="T18" fmla="*/ 1131 w 1282"/>
                <a:gd name="T19" fmla="*/ 482 h 689"/>
                <a:gd name="T20" fmla="*/ 1076 w 1282"/>
                <a:gd name="T21" fmla="*/ 475 h 689"/>
                <a:gd name="T22" fmla="*/ 1044 w 1282"/>
                <a:gd name="T23" fmla="*/ 467 h 689"/>
                <a:gd name="T24" fmla="*/ 1004 w 1282"/>
                <a:gd name="T25" fmla="*/ 419 h 689"/>
                <a:gd name="T26" fmla="*/ 965 w 1282"/>
                <a:gd name="T27" fmla="*/ 404 h 689"/>
                <a:gd name="T28" fmla="*/ 981 w 1282"/>
                <a:gd name="T29" fmla="*/ 356 h 689"/>
                <a:gd name="T30" fmla="*/ 854 w 1282"/>
                <a:gd name="T31" fmla="*/ 293 h 689"/>
                <a:gd name="T32" fmla="*/ 830 w 1282"/>
                <a:gd name="T33" fmla="*/ 253 h 689"/>
                <a:gd name="T34" fmla="*/ 862 w 1282"/>
                <a:gd name="T35" fmla="*/ 158 h 689"/>
                <a:gd name="T36" fmla="*/ 909 w 1282"/>
                <a:gd name="T37" fmla="*/ 119 h 689"/>
                <a:gd name="T38" fmla="*/ 886 w 1282"/>
                <a:gd name="T39" fmla="*/ 87 h 689"/>
                <a:gd name="T40" fmla="*/ 823 w 1282"/>
                <a:gd name="T41" fmla="*/ 79 h 689"/>
                <a:gd name="T42" fmla="*/ 783 w 1282"/>
                <a:gd name="T43" fmla="*/ 16 h 689"/>
                <a:gd name="T44" fmla="*/ 775 w 1282"/>
                <a:gd name="T45" fmla="*/ 8 h 689"/>
                <a:gd name="T46" fmla="*/ 775 w 1282"/>
                <a:gd name="T47" fmla="*/ 0 h 689"/>
                <a:gd name="T48" fmla="*/ 664 w 1282"/>
                <a:gd name="T49" fmla="*/ 127 h 689"/>
                <a:gd name="T50" fmla="*/ 593 w 1282"/>
                <a:gd name="T51" fmla="*/ 166 h 689"/>
                <a:gd name="T52" fmla="*/ 253 w 1282"/>
                <a:gd name="T53" fmla="*/ 230 h 689"/>
                <a:gd name="T54" fmla="*/ 0 w 1282"/>
                <a:gd name="T55" fmla="*/ 301 h 689"/>
                <a:gd name="T56" fmla="*/ 0 w 1282"/>
                <a:gd name="T57" fmla="*/ 625 h 689"/>
                <a:gd name="T58" fmla="*/ 16 w 1282"/>
                <a:gd name="T59" fmla="*/ 633 h 689"/>
                <a:gd name="T60" fmla="*/ 506 w 1282"/>
                <a:gd name="T61" fmla="*/ 506 h 689"/>
                <a:gd name="T62" fmla="*/ 585 w 1282"/>
                <a:gd name="T63" fmla="*/ 506 h 689"/>
                <a:gd name="T64" fmla="*/ 704 w 1282"/>
                <a:gd name="T65" fmla="*/ 475 h 689"/>
                <a:gd name="T66" fmla="*/ 759 w 1282"/>
                <a:gd name="T67" fmla="*/ 546 h 689"/>
                <a:gd name="T68" fmla="*/ 775 w 1282"/>
                <a:gd name="T69" fmla="*/ 554 h 689"/>
                <a:gd name="T70" fmla="*/ 838 w 1282"/>
                <a:gd name="T71" fmla="*/ 609 h 689"/>
                <a:gd name="T72" fmla="*/ 846 w 1282"/>
                <a:gd name="T73" fmla="*/ 672 h 689"/>
                <a:gd name="T74" fmla="*/ 925 w 1282"/>
                <a:gd name="T75" fmla="*/ 641 h 689"/>
                <a:gd name="T76" fmla="*/ 981 w 1282"/>
                <a:gd name="T77" fmla="*/ 546 h 689"/>
                <a:gd name="T78" fmla="*/ 1028 w 1282"/>
                <a:gd name="T79" fmla="*/ 585 h 689"/>
                <a:gd name="T80" fmla="*/ 1083 w 1282"/>
                <a:gd name="T81" fmla="*/ 593 h 689"/>
                <a:gd name="T82" fmla="*/ 1131 w 1282"/>
                <a:gd name="T83" fmla="*/ 530 h 689"/>
                <a:gd name="T84" fmla="*/ 1154 w 1282"/>
                <a:gd name="T85" fmla="*/ 530 h 689"/>
                <a:gd name="T86" fmla="*/ 1194 w 1282"/>
                <a:gd name="T87" fmla="*/ 498 h 689"/>
                <a:gd name="T88" fmla="*/ 1234 w 1282"/>
                <a:gd name="T89" fmla="*/ 498 h 689"/>
                <a:gd name="T90" fmla="*/ 1257 w 1282"/>
                <a:gd name="T91" fmla="*/ 475 h 689"/>
                <a:gd name="T92" fmla="*/ 1265 w 1282"/>
                <a:gd name="T93" fmla="*/ 554 h 689"/>
                <a:gd name="T94" fmla="*/ 1273 w 1282"/>
                <a:gd name="T95" fmla="*/ 530 h 689"/>
                <a:gd name="T96" fmla="*/ 1241 w 1282"/>
                <a:gd name="T97" fmla="*/ 40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2" h="689">
                  <a:moveTo>
                    <a:pt x="1241" y="404"/>
                  </a:moveTo>
                  <a:lnTo>
                    <a:pt x="1241" y="404"/>
                  </a:lnTo>
                  <a:cubicBezTo>
                    <a:pt x="1210" y="348"/>
                    <a:pt x="1218" y="332"/>
                    <a:pt x="1186" y="324"/>
                  </a:cubicBezTo>
                  <a:cubicBezTo>
                    <a:pt x="1154" y="317"/>
                    <a:pt x="1107" y="285"/>
                    <a:pt x="1107" y="309"/>
                  </a:cubicBezTo>
                  <a:cubicBezTo>
                    <a:pt x="1107" y="332"/>
                    <a:pt x="1115" y="332"/>
                    <a:pt x="1139" y="340"/>
                  </a:cubicBezTo>
                  <a:cubicBezTo>
                    <a:pt x="1154" y="340"/>
                    <a:pt x="1170" y="340"/>
                    <a:pt x="1170" y="364"/>
                  </a:cubicBezTo>
                  <a:cubicBezTo>
                    <a:pt x="1162" y="388"/>
                    <a:pt x="1178" y="388"/>
                    <a:pt x="1194" y="388"/>
                  </a:cubicBezTo>
                  <a:cubicBezTo>
                    <a:pt x="1210" y="388"/>
                    <a:pt x="1234" y="404"/>
                    <a:pt x="1218" y="427"/>
                  </a:cubicBezTo>
                  <a:cubicBezTo>
                    <a:pt x="1210" y="443"/>
                    <a:pt x="1178" y="435"/>
                    <a:pt x="1170" y="451"/>
                  </a:cubicBezTo>
                  <a:cubicBezTo>
                    <a:pt x="1162" y="475"/>
                    <a:pt x="1154" y="490"/>
                    <a:pt x="1131" y="482"/>
                  </a:cubicBezTo>
                  <a:cubicBezTo>
                    <a:pt x="1115" y="482"/>
                    <a:pt x="1083" y="467"/>
                    <a:pt x="1076" y="475"/>
                  </a:cubicBezTo>
                  <a:cubicBezTo>
                    <a:pt x="1060" y="490"/>
                    <a:pt x="1067" y="498"/>
                    <a:pt x="1044" y="467"/>
                  </a:cubicBezTo>
                  <a:cubicBezTo>
                    <a:pt x="1020" y="427"/>
                    <a:pt x="1028" y="419"/>
                    <a:pt x="1004" y="419"/>
                  </a:cubicBezTo>
                  <a:cubicBezTo>
                    <a:pt x="973" y="411"/>
                    <a:pt x="941" y="419"/>
                    <a:pt x="965" y="404"/>
                  </a:cubicBezTo>
                  <a:cubicBezTo>
                    <a:pt x="981" y="380"/>
                    <a:pt x="996" y="380"/>
                    <a:pt x="981" y="356"/>
                  </a:cubicBezTo>
                  <a:cubicBezTo>
                    <a:pt x="957" y="340"/>
                    <a:pt x="894" y="301"/>
                    <a:pt x="854" y="293"/>
                  </a:cubicBezTo>
                  <a:cubicBezTo>
                    <a:pt x="814" y="285"/>
                    <a:pt x="814" y="285"/>
                    <a:pt x="830" y="253"/>
                  </a:cubicBezTo>
                  <a:cubicBezTo>
                    <a:pt x="846" y="222"/>
                    <a:pt x="830" y="166"/>
                    <a:pt x="862" y="158"/>
                  </a:cubicBezTo>
                  <a:cubicBezTo>
                    <a:pt x="894" y="143"/>
                    <a:pt x="909" y="135"/>
                    <a:pt x="909" y="119"/>
                  </a:cubicBezTo>
                  <a:cubicBezTo>
                    <a:pt x="917" y="103"/>
                    <a:pt x="909" y="87"/>
                    <a:pt x="886" y="87"/>
                  </a:cubicBezTo>
                  <a:cubicBezTo>
                    <a:pt x="870" y="95"/>
                    <a:pt x="838" y="119"/>
                    <a:pt x="823" y="79"/>
                  </a:cubicBezTo>
                  <a:cubicBezTo>
                    <a:pt x="814" y="40"/>
                    <a:pt x="799" y="24"/>
                    <a:pt x="783" y="16"/>
                  </a:cubicBezTo>
                  <a:cubicBezTo>
                    <a:pt x="783" y="8"/>
                    <a:pt x="783" y="8"/>
                    <a:pt x="775" y="8"/>
                  </a:cubicBezTo>
                  <a:cubicBezTo>
                    <a:pt x="775" y="8"/>
                    <a:pt x="767" y="8"/>
                    <a:pt x="775" y="0"/>
                  </a:cubicBezTo>
                  <a:cubicBezTo>
                    <a:pt x="775" y="0"/>
                    <a:pt x="680" y="103"/>
                    <a:pt x="664" y="127"/>
                  </a:cubicBezTo>
                  <a:cubicBezTo>
                    <a:pt x="649" y="158"/>
                    <a:pt x="649" y="158"/>
                    <a:pt x="593" y="166"/>
                  </a:cubicBezTo>
                  <a:cubicBezTo>
                    <a:pt x="546" y="166"/>
                    <a:pt x="269" y="237"/>
                    <a:pt x="253" y="230"/>
                  </a:cubicBezTo>
                  <a:cubicBezTo>
                    <a:pt x="253" y="230"/>
                    <a:pt x="8" y="309"/>
                    <a:pt x="0" y="301"/>
                  </a:cubicBezTo>
                  <a:cubicBezTo>
                    <a:pt x="0" y="625"/>
                    <a:pt x="0" y="625"/>
                    <a:pt x="0" y="625"/>
                  </a:cubicBezTo>
                  <a:cubicBezTo>
                    <a:pt x="0" y="625"/>
                    <a:pt x="0" y="641"/>
                    <a:pt x="16" y="633"/>
                  </a:cubicBezTo>
                  <a:cubicBezTo>
                    <a:pt x="32" y="625"/>
                    <a:pt x="475" y="522"/>
                    <a:pt x="506" y="506"/>
                  </a:cubicBezTo>
                  <a:cubicBezTo>
                    <a:pt x="538" y="490"/>
                    <a:pt x="577" y="506"/>
                    <a:pt x="585" y="506"/>
                  </a:cubicBezTo>
                  <a:cubicBezTo>
                    <a:pt x="593" y="514"/>
                    <a:pt x="672" y="467"/>
                    <a:pt x="704" y="475"/>
                  </a:cubicBezTo>
                  <a:cubicBezTo>
                    <a:pt x="720" y="482"/>
                    <a:pt x="743" y="522"/>
                    <a:pt x="759" y="546"/>
                  </a:cubicBezTo>
                  <a:cubicBezTo>
                    <a:pt x="759" y="546"/>
                    <a:pt x="767" y="546"/>
                    <a:pt x="775" y="554"/>
                  </a:cubicBezTo>
                  <a:cubicBezTo>
                    <a:pt x="807" y="593"/>
                    <a:pt x="830" y="562"/>
                    <a:pt x="838" y="609"/>
                  </a:cubicBezTo>
                  <a:cubicBezTo>
                    <a:pt x="846" y="657"/>
                    <a:pt x="814" y="664"/>
                    <a:pt x="846" y="672"/>
                  </a:cubicBezTo>
                  <a:cubicBezTo>
                    <a:pt x="886" y="688"/>
                    <a:pt x="886" y="680"/>
                    <a:pt x="925" y="641"/>
                  </a:cubicBezTo>
                  <a:cubicBezTo>
                    <a:pt x="965" y="593"/>
                    <a:pt x="933" y="554"/>
                    <a:pt x="981" y="546"/>
                  </a:cubicBezTo>
                  <a:cubicBezTo>
                    <a:pt x="1028" y="538"/>
                    <a:pt x="1028" y="562"/>
                    <a:pt x="1028" y="585"/>
                  </a:cubicBezTo>
                  <a:cubicBezTo>
                    <a:pt x="1028" y="609"/>
                    <a:pt x="1067" y="617"/>
                    <a:pt x="1083" y="593"/>
                  </a:cubicBezTo>
                  <a:cubicBezTo>
                    <a:pt x="1091" y="562"/>
                    <a:pt x="1123" y="530"/>
                    <a:pt x="1131" y="530"/>
                  </a:cubicBezTo>
                  <a:cubicBezTo>
                    <a:pt x="1131" y="530"/>
                    <a:pt x="1139" y="562"/>
                    <a:pt x="1154" y="530"/>
                  </a:cubicBezTo>
                  <a:cubicBezTo>
                    <a:pt x="1178" y="498"/>
                    <a:pt x="1162" y="490"/>
                    <a:pt x="1194" y="498"/>
                  </a:cubicBezTo>
                  <a:cubicBezTo>
                    <a:pt x="1226" y="514"/>
                    <a:pt x="1234" y="522"/>
                    <a:pt x="1234" y="498"/>
                  </a:cubicBezTo>
                  <a:cubicBezTo>
                    <a:pt x="1234" y="482"/>
                    <a:pt x="1257" y="451"/>
                    <a:pt x="1257" y="475"/>
                  </a:cubicBezTo>
                  <a:cubicBezTo>
                    <a:pt x="1265" y="506"/>
                    <a:pt x="1249" y="530"/>
                    <a:pt x="1265" y="554"/>
                  </a:cubicBezTo>
                  <a:cubicBezTo>
                    <a:pt x="1273" y="570"/>
                    <a:pt x="1265" y="562"/>
                    <a:pt x="1273" y="530"/>
                  </a:cubicBezTo>
                  <a:cubicBezTo>
                    <a:pt x="1281" y="506"/>
                    <a:pt x="1273" y="451"/>
                    <a:pt x="1241" y="40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3" name="Freeform 762"/>
            <p:cNvSpPr>
              <a:spLocks noChangeArrowheads="1"/>
            </p:cNvSpPr>
            <p:nvPr/>
          </p:nvSpPr>
          <p:spPr bwMode="auto">
            <a:xfrm>
              <a:off x="16453397" y="4554116"/>
              <a:ext cx="679557" cy="361812"/>
            </a:xfrm>
            <a:custGeom>
              <a:avLst/>
              <a:gdLst>
                <a:gd name="T0" fmla="*/ 838 w 1290"/>
                <a:gd name="T1" fmla="*/ 664 h 689"/>
                <a:gd name="T2" fmla="*/ 783 w 1290"/>
                <a:gd name="T3" fmla="*/ 562 h 689"/>
                <a:gd name="T4" fmla="*/ 712 w 1290"/>
                <a:gd name="T5" fmla="*/ 482 h 689"/>
                <a:gd name="T6" fmla="*/ 514 w 1290"/>
                <a:gd name="T7" fmla="*/ 514 h 689"/>
                <a:gd name="T8" fmla="*/ 0 w 1290"/>
                <a:gd name="T9" fmla="*/ 625 h 689"/>
                <a:gd name="T10" fmla="*/ 261 w 1290"/>
                <a:gd name="T11" fmla="*/ 230 h 689"/>
                <a:gd name="T12" fmla="*/ 609 w 1290"/>
                <a:gd name="T13" fmla="*/ 158 h 689"/>
                <a:gd name="T14" fmla="*/ 783 w 1290"/>
                <a:gd name="T15" fmla="*/ 0 h 689"/>
                <a:gd name="T16" fmla="*/ 799 w 1290"/>
                <a:gd name="T17" fmla="*/ 8 h 689"/>
                <a:gd name="T18" fmla="*/ 878 w 1290"/>
                <a:gd name="T19" fmla="*/ 95 h 689"/>
                <a:gd name="T20" fmla="*/ 870 w 1290"/>
                <a:gd name="T21" fmla="*/ 158 h 689"/>
                <a:gd name="T22" fmla="*/ 854 w 1290"/>
                <a:gd name="T23" fmla="*/ 293 h 689"/>
                <a:gd name="T24" fmla="*/ 989 w 1290"/>
                <a:gd name="T25" fmla="*/ 388 h 689"/>
                <a:gd name="T26" fmla="*/ 1012 w 1290"/>
                <a:gd name="T27" fmla="*/ 411 h 689"/>
                <a:gd name="T28" fmla="*/ 1075 w 1290"/>
                <a:gd name="T29" fmla="*/ 482 h 689"/>
                <a:gd name="T30" fmla="*/ 1147 w 1290"/>
                <a:gd name="T31" fmla="*/ 482 h 689"/>
                <a:gd name="T32" fmla="*/ 1226 w 1290"/>
                <a:gd name="T33" fmla="*/ 404 h 689"/>
                <a:gd name="T34" fmla="*/ 1170 w 1290"/>
                <a:gd name="T35" fmla="*/ 348 h 689"/>
                <a:gd name="T36" fmla="*/ 1123 w 1290"/>
                <a:gd name="T37" fmla="*/ 301 h 689"/>
                <a:gd name="T38" fmla="*/ 1257 w 1290"/>
                <a:gd name="T39" fmla="*/ 395 h 689"/>
                <a:gd name="T40" fmla="*/ 1265 w 1290"/>
                <a:gd name="T41" fmla="*/ 554 h 689"/>
                <a:gd name="T42" fmla="*/ 1242 w 1290"/>
                <a:gd name="T43" fmla="*/ 498 h 689"/>
                <a:gd name="T44" fmla="*/ 1186 w 1290"/>
                <a:gd name="T45" fmla="*/ 498 h 689"/>
                <a:gd name="T46" fmla="*/ 1139 w 1290"/>
                <a:gd name="T47" fmla="*/ 538 h 689"/>
                <a:gd name="T48" fmla="*/ 1028 w 1290"/>
                <a:gd name="T49" fmla="*/ 585 h 689"/>
                <a:gd name="T50" fmla="*/ 965 w 1290"/>
                <a:gd name="T51" fmla="*/ 585 h 689"/>
                <a:gd name="T52" fmla="*/ 767 w 1290"/>
                <a:gd name="T53" fmla="*/ 538 h 689"/>
                <a:gd name="T54" fmla="*/ 846 w 1290"/>
                <a:gd name="T55" fmla="*/ 609 h 689"/>
                <a:gd name="T56" fmla="*/ 886 w 1290"/>
                <a:gd name="T57" fmla="*/ 680 h 689"/>
                <a:gd name="T58" fmla="*/ 989 w 1290"/>
                <a:gd name="T59" fmla="*/ 546 h 689"/>
                <a:gd name="T60" fmla="*/ 1068 w 1290"/>
                <a:gd name="T61" fmla="*/ 601 h 689"/>
                <a:gd name="T62" fmla="*/ 1147 w 1290"/>
                <a:gd name="T63" fmla="*/ 546 h 689"/>
                <a:gd name="T64" fmla="*/ 1202 w 1290"/>
                <a:gd name="T65" fmla="*/ 498 h 689"/>
                <a:gd name="T66" fmla="*/ 1265 w 1290"/>
                <a:gd name="T67" fmla="*/ 467 h 689"/>
                <a:gd name="T68" fmla="*/ 1273 w 1290"/>
                <a:gd name="T69" fmla="*/ 554 h 689"/>
                <a:gd name="T70" fmla="*/ 1226 w 1290"/>
                <a:gd name="T71" fmla="*/ 364 h 689"/>
                <a:gd name="T72" fmla="*/ 1115 w 1290"/>
                <a:gd name="T73" fmla="*/ 309 h 689"/>
                <a:gd name="T74" fmla="*/ 1178 w 1290"/>
                <a:gd name="T75" fmla="*/ 364 h 689"/>
                <a:gd name="T76" fmla="*/ 1234 w 1290"/>
                <a:gd name="T77" fmla="*/ 427 h 689"/>
                <a:gd name="T78" fmla="*/ 1139 w 1290"/>
                <a:gd name="T79" fmla="*/ 490 h 689"/>
                <a:gd name="T80" fmla="*/ 1075 w 1290"/>
                <a:gd name="T81" fmla="*/ 490 h 689"/>
                <a:gd name="T82" fmla="*/ 1012 w 1290"/>
                <a:gd name="T83" fmla="*/ 419 h 689"/>
                <a:gd name="T84" fmla="*/ 981 w 1290"/>
                <a:gd name="T85" fmla="*/ 380 h 689"/>
                <a:gd name="T86" fmla="*/ 854 w 1290"/>
                <a:gd name="T87" fmla="*/ 293 h 689"/>
                <a:gd name="T88" fmla="*/ 870 w 1290"/>
                <a:gd name="T89" fmla="*/ 151 h 689"/>
                <a:gd name="T90" fmla="*/ 886 w 1290"/>
                <a:gd name="T91" fmla="*/ 103 h 689"/>
                <a:gd name="T92" fmla="*/ 783 w 1290"/>
                <a:gd name="T93" fmla="*/ 8 h 689"/>
                <a:gd name="T94" fmla="*/ 617 w 1290"/>
                <a:gd name="T95" fmla="*/ 166 h 689"/>
                <a:gd name="T96" fmla="*/ 16 w 1290"/>
                <a:gd name="T97" fmla="*/ 309 h 689"/>
                <a:gd name="T98" fmla="*/ 135 w 1290"/>
                <a:gd name="T99" fmla="*/ 601 h 689"/>
                <a:gd name="T100" fmla="*/ 704 w 1290"/>
                <a:gd name="T101" fmla="*/ 47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0" h="689">
                  <a:moveTo>
                    <a:pt x="886" y="688"/>
                  </a:moveTo>
                  <a:lnTo>
                    <a:pt x="886" y="688"/>
                  </a:lnTo>
                  <a:cubicBezTo>
                    <a:pt x="878" y="688"/>
                    <a:pt x="870" y="680"/>
                    <a:pt x="854" y="680"/>
                  </a:cubicBezTo>
                  <a:cubicBezTo>
                    <a:pt x="846" y="672"/>
                    <a:pt x="838" y="672"/>
                    <a:pt x="838" y="664"/>
                  </a:cubicBezTo>
                  <a:cubicBezTo>
                    <a:pt x="831" y="664"/>
                    <a:pt x="838" y="657"/>
                    <a:pt x="838" y="648"/>
                  </a:cubicBezTo>
                  <a:cubicBezTo>
                    <a:pt x="838" y="641"/>
                    <a:pt x="846" y="633"/>
                    <a:pt x="846" y="609"/>
                  </a:cubicBezTo>
                  <a:cubicBezTo>
                    <a:pt x="838" y="585"/>
                    <a:pt x="831" y="585"/>
                    <a:pt x="822" y="585"/>
                  </a:cubicBezTo>
                  <a:cubicBezTo>
                    <a:pt x="807" y="577"/>
                    <a:pt x="799" y="577"/>
                    <a:pt x="783" y="562"/>
                  </a:cubicBezTo>
                  <a:cubicBezTo>
                    <a:pt x="767" y="546"/>
                    <a:pt x="767" y="546"/>
                    <a:pt x="767" y="546"/>
                  </a:cubicBezTo>
                  <a:cubicBezTo>
                    <a:pt x="759" y="546"/>
                    <a:pt x="759" y="546"/>
                    <a:pt x="759" y="546"/>
                  </a:cubicBezTo>
                  <a:lnTo>
                    <a:pt x="759" y="546"/>
                  </a:lnTo>
                  <a:cubicBezTo>
                    <a:pt x="744" y="506"/>
                    <a:pt x="720" y="482"/>
                    <a:pt x="712" y="482"/>
                  </a:cubicBezTo>
                  <a:cubicBezTo>
                    <a:pt x="704" y="482"/>
                    <a:pt x="704" y="482"/>
                    <a:pt x="704" y="482"/>
                  </a:cubicBezTo>
                  <a:cubicBezTo>
                    <a:pt x="680" y="482"/>
                    <a:pt x="649" y="490"/>
                    <a:pt x="625" y="498"/>
                  </a:cubicBezTo>
                  <a:cubicBezTo>
                    <a:pt x="609" y="514"/>
                    <a:pt x="593" y="514"/>
                    <a:pt x="593" y="514"/>
                  </a:cubicBezTo>
                  <a:cubicBezTo>
                    <a:pt x="562" y="498"/>
                    <a:pt x="530" y="498"/>
                    <a:pt x="514" y="514"/>
                  </a:cubicBezTo>
                  <a:cubicBezTo>
                    <a:pt x="491" y="522"/>
                    <a:pt x="277" y="577"/>
                    <a:pt x="135" y="609"/>
                  </a:cubicBezTo>
                  <a:cubicBezTo>
                    <a:pt x="79" y="625"/>
                    <a:pt x="24" y="633"/>
                    <a:pt x="24" y="641"/>
                  </a:cubicBezTo>
                  <a:lnTo>
                    <a:pt x="16" y="641"/>
                  </a:lnTo>
                  <a:cubicBezTo>
                    <a:pt x="8" y="641"/>
                    <a:pt x="0" y="633"/>
                    <a:pt x="0" y="625"/>
                  </a:cubicBezTo>
                  <a:cubicBezTo>
                    <a:pt x="8" y="293"/>
                    <a:pt x="8" y="293"/>
                    <a:pt x="8" y="293"/>
                  </a:cubicBezTo>
                  <a:cubicBezTo>
                    <a:pt x="16" y="301"/>
                    <a:pt x="16" y="301"/>
                    <a:pt x="16" y="301"/>
                  </a:cubicBezTo>
                  <a:cubicBezTo>
                    <a:pt x="32" y="293"/>
                    <a:pt x="182" y="253"/>
                    <a:pt x="261" y="230"/>
                  </a:cubicBezTo>
                  <a:lnTo>
                    <a:pt x="261" y="230"/>
                  </a:lnTo>
                  <a:lnTo>
                    <a:pt x="261" y="230"/>
                  </a:lnTo>
                  <a:cubicBezTo>
                    <a:pt x="269" y="230"/>
                    <a:pt x="340" y="214"/>
                    <a:pt x="411" y="198"/>
                  </a:cubicBezTo>
                  <a:cubicBezTo>
                    <a:pt x="483" y="182"/>
                    <a:pt x="578" y="166"/>
                    <a:pt x="601" y="158"/>
                  </a:cubicBezTo>
                  <a:cubicBezTo>
                    <a:pt x="609" y="158"/>
                    <a:pt x="609" y="158"/>
                    <a:pt x="609" y="158"/>
                  </a:cubicBezTo>
                  <a:cubicBezTo>
                    <a:pt x="657" y="151"/>
                    <a:pt x="657" y="151"/>
                    <a:pt x="672" y="127"/>
                  </a:cubicBezTo>
                  <a:cubicBezTo>
                    <a:pt x="688" y="95"/>
                    <a:pt x="775" y="0"/>
                    <a:pt x="775" y="0"/>
                  </a:cubicBezTo>
                  <a:cubicBezTo>
                    <a:pt x="783" y="0"/>
                    <a:pt x="783" y="0"/>
                    <a:pt x="783" y="0"/>
                  </a:cubicBezTo>
                  <a:lnTo>
                    <a:pt x="783" y="0"/>
                  </a:lnTo>
                  <a:lnTo>
                    <a:pt x="783" y="0"/>
                  </a:lnTo>
                  <a:cubicBezTo>
                    <a:pt x="791" y="8"/>
                    <a:pt x="791" y="8"/>
                    <a:pt x="791" y="8"/>
                  </a:cubicBezTo>
                  <a:lnTo>
                    <a:pt x="791" y="8"/>
                  </a:lnTo>
                  <a:cubicBezTo>
                    <a:pt x="799" y="8"/>
                    <a:pt x="799" y="8"/>
                    <a:pt x="799" y="8"/>
                  </a:cubicBezTo>
                  <a:lnTo>
                    <a:pt x="799" y="8"/>
                  </a:lnTo>
                  <a:cubicBezTo>
                    <a:pt x="815" y="24"/>
                    <a:pt x="822" y="48"/>
                    <a:pt x="838" y="79"/>
                  </a:cubicBezTo>
                  <a:cubicBezTo>
                    <a:pt x="838" y="95"/>
                    <a:pt x="846" y="103"/>
                    <a:pt x="854" y="103"/>
                  </a:cubicBezTo>
                  <a:cubicBezTo>
                    <a:pt x="862" y="103"/>
                    <a:pt x="870" y="95"/>
                    <a:pt x="878" y="95"/>
                  </a:cubicBezTo>
                  <a:cubicBezTo>
                    <a:pt x="886" y="87"/>
                    <a:pt x="886" y="87"/>
                    <a:pt x="894" y="87"/>
                  </a:cubicBezTo>
                  <a:cubicBezTo>
                    <a:pt x="902" y="87"/>
                    <a:pt x="909" y="87"/>
                    <a:pt x="917" y="95"/>
                  </a:cubicBezTo>
                  <a:cubicBezTo>
                    <a:pt x="925" y="103"/>
                    <a:pt x="925" y="111"/>
                    <a:pt x="925" y="119"/>
                  </a:cubicBezTo>
                  <a:cubicBezTo>
                    <a:pt x="925" y="135"/>
                    <a:pt x="902" y="151"/>
                    <a:pt x="870" y="158"/>
                  </a:cubicBezTo>
                  <a:cubicBezTo>
                    <a:pt x="854" y="166"/>
                    <a:pt x="854" y="182"/>
                    <a:pt x="854" y="206"/>
                  </a:cubicBezTo>
                  <a:cubicBezTo>
                    <a:pt x="846" y="222"/>
                    <a:pt x="846" y="237"/>
                    <a:pt x="838" y="253"/>
                  </a:cubicBezTo>
                  <a:cubicBezTo>
                    <a:pt x="838" y="269"/>
                    <a:pt x="831" y="277"/>
                    <a:pt x="831" y="285"/>
                  </a:cubicBezTo>
                  <a:cubicBezTo>
                    <a:pt x="831" y="285"/>
                    <a:pt x="838" y="285"/>
                    <a:pt x="854" y="293"/>
                  </a:cubicBezTo>
                  <a:cubicBezTo>
                    <a:pt x="862" y="293"/>
                    <a:pt x="862" y="293"/>
                    <a:pt x="862" y="293"/>
                  </a:cubicBezTo>
                  <a:cubicBezTo>
                    <a:pt x="902" y="301"/>
                    <a:pt x="965" y="340"/>
                    <a:pt x="989" y="356"/>
                  </a:cubicBezTo>
                  <a:cubicBezTo>
                    <a:pt x="997" y="364"/>
                    <a:pt x="997" y="372"/>
                    <a:pt x="997" y="372"/>
                  </a:cubicBezTo>
                  <a:cubicBezTo>
                    <a:pt x="997" y="380"/>
                    <a:pt x="997" y="388"/>
                    <a:pt x="989" y="388"/>
                  </a:cubicBezTo>
                  <a:cubicBezTo>
                    <a:pt x="989" y="395"/>
                    <a:pt x="981" y="395"/>
                    <a:pt x="973" y="404"/>
                  </a:cubicBezTo>
                  <a:cubicBezTo>
                    <a:pt x="973" y="411"/>
                    <a:pt x="973" y="411"/>
                    <a:pt x="973" y="411"/>
                  </a:cubicBezTo>
                  <a:cubicBezTo>
                    <a:pt x="973" y="411"/>
                    <a:pt x="981" y="411"/>
                    <a:pt x="989" y="411"/>
                  </a:cubicBezTo>
                  <a:cubicBezTo>
                    <a:pt x="997" y="411"/>
                    <a:pt x="1004" y="411"/>
                    <a:pt x="1012" y="411"/>
                  </a:cubicBezTo>
                  <a:cubicBezTo>
                    <a:pt x="1028" y="411"/>
                    <a:pt x="1036" y="419"/>
                    <a:pt x="1044" y="435"/>
                  </a:cubicBezTo>
                  <a:cubicBezTo>
                    <a:pt x="1044" y="443"/>
                    <a:pt x="1044" y="451"/>
                    <a:pt x="1052" y="467"/>
                  </a:cubicBezTo>
                  <a:cubicBezTo>
                    <a:pt x="1060" y="467"/>
                    <a:pt x="1068" y="482"/>
                    <a:pt x="1068" y="490"/>
                  </a:cubicBezTo>
                  <a:lnTo>
                    <a:pt x="1075" y="482"/>
                  </a:lnTo>
                  <a:lnTo>
                    <a:pt x="1075" y="475"/>
                  </a:lnTo>
                  <a:cubicBezTo>
                    <a:pt x="1084" y="475"/>
                    <a:pt x="1084" y="467"/>
                    <a:pt x="1091" y="467"/>
                  </a:cubicBezTo>
                  <a:cubicBezTo>
                    <a:pt x="1099" y="467"/>
                    <a:pt x="1115" y="475"/>
                    <a:pt x="1123" y="475"/>
                  </a:cubicBezTo>
                  <a:cubicBezTo>
                    <a:pt x="1131" y="475"/>
                    <a:pt x="1139" y="482"/>
                    <a:pt x="1147" y="482"/>
                  </a:cubicBezTo>
                  <a:cubicBezTo>
                    <a:pt x="1162" y="482"/>
                    <a:pt x="1170" y="475"/>
                    <a:pt x="1178" y="451"/>
                  </a:cubicBezTo>
                  <a:cubicBezTo>
                    <a:pt x="1178" y="443"/>
                    <a:pt x="1194" y="435"/>
                    <a:pt x="1202" y="435"/>
                  </a:cubicBezTo>
                  <a:cubicBezTo>
                    <a:pt x="1210" y="435"/>
                    <a:pt x="1218" y="435"/>
                    <a:pt x="1226" y="427"/>
                  </a:cubicBezTo>
                  <a:cubicBezTo>
                    <a:pt x="1234" y="419"/>
                    <a:pt x="1234" y="411"/>
                    <a:pt x="1226" y="404"/>
                  </a:cubicBezTo>
                  <a:cubicBezTo>
                    <a:pt x="1226" y="395"/>
                    <a:pt x="1210" y="388"/>
                    <a:pt x="1202" y="388"/>
                  </a:cubicBezTo>
                  <a:cubicBezTo>
                    <a:pt x="1194" y="388"/>
                    <a:pt x="1186" y="388"/>
                    <a:pt x="1178" y="380"/>
                  </a:cubicBezTo>
                  <a:cubicBezTo>
                    <a:pt x="1170" y="380"/>
                    <a:pt x="1170" y="372"/>
                    <a:pt x="1170" y="364"/>
                  </a:cubicBezTo>
                  <a:cubicBezTo>
                    <a:pt x="1170" y="356"/>
                    <a:pt x="1170" y="348"/>
                    <a:pt x="1170" y="348"/>
                  </a:cubicBezTo>
                  <a:cubicBezTo>
                    <a:pt x="1162" y="340"/>
                    <a:pt x="1155" y="340"/>
                    <a:pt x="1147" y="340"/>
                  </a:cubicBezTo>
                  <a:cubicBezTo>
                    <a:pt x="1139" y="340"/>
                    <a:pt x="1139" y="340"/>
                    <a:pt x="1139" y="340"/>
                  </a:cubicBezTo>
                  <a:cubicBezTo>
                    <a:pt x="1123" y="340"/>
                    <a:pt x="1107" y="340"/>
                    <a:pt x="1107" y="309"/>
                  </a:cubicBezTo>
                  <a:cubicBezTo>
                    <a:pt x="1107" y="301"/>
                    <a:pt x="1115" y="301"/>
                    <a:pt x="1123" y="301"/>
                  </a:cubicBezTo>
                  <a:cubicBezTo>
                    <a:pt x="1131" y="301"/>
                    <a:pt x="1147" y="309"/>
                    <a:pt x="1162" y="309"/>
                  </a:cubicBezTo>
                  <a:cubicBezTo>
                    <a:pt x="1178" y="317"/>
                    <a:pt x="1186" y="317"/>
                    <a:pt x="1194" y="324"/>
                  </a:cubicBezTo>
                  <a:cubicBezTo>
                    <a:pt x="1218" y="332"/>
                    <a:pt x="1226" y="340"/>
                    <a:pt x="1234" y="364"/>
                  </a:cubicBezTo>
                  <a:cubicBezTo>
                    <a:pt x="1242" y="372"/>
                    <a:pt x="1242" y="388"/>
                    <a:pt x="1257" y="395"/>
                  </a:cubicBezTo>
                  <a:cubicBezTo>
                    <a:pt x="1281" y="451"/>
                    <a:pt x="1289" y="506"/>
                    <a:pt x="1289" y="538"/>
                  </a:cubicBezTo>
                  <a:cubicBezTo>
                    <a:pt x="1281" y="538"/>
                    <a:pt x="1281" y="546"/>
                    <a:pt x="1281" y="554"/>
                  </a:cubicBezTo>
                  <a:cubicBezTo>
                    <a:pt x="1281" y="562"/>
                    <a:pt x="1281" y="570"/>
                    <a:pt x="1273" y="570"/>
                  </a:cubicBezTo>
                  <a:cubicBezTo>
                    <a:pt x="1273" y="570"/>
                    <a:pt x="1273" y="562"/>
                    <a:pt x="1265" y="554"/>
                  </a:cubicBezTo>
                  <a:cubicBezTo>
                    <a:pt x="1257" y="538"/>
                    <a:pt x="1265" y="522"/>
                    <a:pt x="1265" y="506"/>
                  </a:cubicBezTo>
                  <a:cubicBezTo>
                    <a:pt x="1265" y="498"/>
                    <a:pt x="1265" y="490"/>
                    <a:pt x="1265" y="482"/>
                  </a:cubicBezTo>
                  <a:cubicBezTo>
                    <a:pt x="1265" y="475"/>
                    <a:pt x="1265" y="475"/>
                    <a:pt x="1265" y="475"/>
                  </a:cubicBezTo>
                  <a:cubicBezTo>
                    <a:pt x="1257" y="475"/>
                    <a:pt x="1242" y="490"/>
                    <a:pt x="1242" y="498"/>
                  </a:cubicBezTo>
                  <a:cubicBezTo>
                    <a:pt x="1242" y="506"/>
                    <a:pt x="1242" y="514"/>
                    <a:pt x="1234" y="514"/>
                  </a:cubicBezTo>
                  <a:lnTo>
                    <a:pt x="1226" y="514"/>
                  </a:lnTo>
                  <a:cubicBezTo>
                    <a:pt x="1218" y="514"/>
                    <a:pt x="1210" y="506"/>
                    <a:pt x="1202" y="506"/>
                  </a:cubicBezTo>
                  <a:cubicBezTo>
                    <a:pt x="1194" y="506"/>
                    <a:pt x="1186" y="498"/>
                    <a:pt x="1186" y="498"/>
                  </a:cubicBezTo>
                  <a:cubicBezTo>
                    <a:pt x="1178" y="498"/>
                    <a:pt x="1178" y="498"/>
                    <a:pt x="1178" y="506"/>
                  </a:cubicBezTo>
                  <a:cubicBezTo>
                    <a:pt x="1178" y="514"/>
                    <a:pt x="1170" y="522"/>
                    <a:pt x="1162" y="530"/>
                  </a:cubicBezTo>
                  <a:cubicBezTo>
                    <a:pt x="1162" y="546"/>
                    <a:pt x="1155" y="546"/>
                    <a:pt x="1147" y="546"/>
                  </a:cubicBezTo>
                  <a:cubicBezTo>
                    <a:pt x="1147" y="546"/>
                    <a:pt x="1139" y="546"/>
                    <a:pt x="1139" y="538"/>
                  </a:cubicBezTo>
                  <a:lnTo>
                    <a:pt x="1139" y="538"/>
                  </a:lnTo>
                  <a:cubicBezTo>
                    <a:pt x="1131" y="538"/>
                    <a:pt x="1107" y="570"/>
                    <a:pt x="1091" y="593"/>
                  </a:cubicBezTo>
                  <a:cubicBezTo>
                    <a:pt x="1084" y="601"/>
                    <a:pt x="1075" y="609"/>
                    <a:pt x="1068" y="609"/>
                  </a:cubicBezTo>
                  <a:cubicBezTo>
                    <a:pt x="1052" y="609"/>
                    <a:pt x="1036" y="601"/>
                    <a:pt x="1028" y="585"/>
                  </a:cubicBezTo>
                  <a:cubicBezTo>
                    <a:pt x="1028" y="577"/>
                    <a:pt x="1028" y="577"/>
                    <a:pt x="1028" y="577"/>
                  </a:cubicBezTo>
                  <a:cubicBezTo>
                    <a:pt x="1028" y="562"/>
                    <a:pt x="1028" y="554"/>
                    <a:pt x="1012" y="554"/>
                  </a:cubicBezTo>
                  <a:cubicBezTo>
                    <a:pt x="1004" y="554"/>
                    <a:pt x="997" y="554"/>
                    <a:pt x="989" y="554"/>
                  </a:cubicBezTo>
                  <a:cubicBezTo>
                    <a:pt x="965" y="554"/>
                    <a:pt x="965" y="570"/>
                    <a:pt x="965" y="585"/>
                  </a:cubicBezTo>
                  <a:cubicBezTo>
                    <a:pt x="957" y="601"/>
                    <a:pt x="957" y="617"/>
                    <a:pt x="941" y="641"/>
                  </a:cubicBezTo>
                  <a:cubicBezTo>
                    <a:pt x="933" y="648"/>
                    <a:pt x="933" y="648"/>
                    <a:pt x="933" y="648"/>
                  </a:cubicBezTo>
                  <a:cubicBezTo>
                    <a:pt x="909" y="672"/>
                    <a:pt x="902" y="688"/>
                    <a:pt x="886" y="688"/>
                  </a:cubicBezTo>
                  <a:close/>
                  <a:moveTo>
                    <a:pt x="767" y="538"/>
                  </a:moveTo>
                  <a:lnTo>
                    <a:pt x="767" y="538"/>
                  </a:lnTo>
                  <a:cubicBezTo>
                    <a:pt x="775" y="546"/>
                    <a:pt x="775" y="546"/>
                    <a:pt x="783" y="554"/>
                  </a:cubicBezTo>
                  <a:cubicBezTo>
                    <a:pt x="799" y="570"/>
                    <a:pt x="815" y="570"/>
                    <a:pt x="822" y="577"/>
                  </a:cubicBezTo>
                  <a:cubicBezTo>
                    <a:pt x="838" y="577"/>
                    <a:pt x="846" y="585"/>
                    <a:pt x="846" y="609"/>
                  </a:cubicBezTo>
                  <a:cubicBezTo>
                    <a:pt x="854" y="633"/>
                    <a:pt x="846" y="648"/>
                    <a:pt x="846" y="657"/>
                  </a:cubicBezTo>
                  <a:cubicBezTo>
                    <a:pt x="838" y="657"/>
                    <a:pt x="838" y="664"/>
                    <a:pt x="838" y="664"/>
                  </a:cubicBezTo>
                  <a:cubicBezTo>
                    <a:pt x="846" y="664"/>
                    <a:pt x="854" y="672"/>
                    <a:pt x="854" y="672"/>
                  </a:cubicBezTo>
                  <a:cubicBezTo>
                    <a:pt x="870" y="672"/>
                    <a:pt x="878" y="680"/>
                    <a:pt x="886" y="680"/>
                  </a:cubicBezTo>
                  <a:cubicBezTo>
                    <a:pt x="894" y="680"/>
                    <a:pt x="902" y="672"/>
                    <a:pt x="925" y="641"/>
                  </a:cubicBezTo>
                  <a:cubicBezTo>
                    <a:pt x="933" y="641"/>
                    <a:pt x="933" y="641"/>
                    <a:pt x="933" y="641"/>
                  </a:cubicBezTo>
                  <a:cubicBezTo>
                    <a:pt x="949" y="617"/>
                    <a:pt x="949" y="601"/>
                    <a:pt x="957" y="585"/>
                  </a:cubicBezTo>
                  <a:cubicBezTo>
                    <a:pt x="957" y="570"/>
                    <a:pt x="957" y="554"/>
                    <a:pt x="989" y="546"/>
                  </a:cubicBezTo>
                  <a:cubicBezTo>
                    <a:pt x="997" y="546"/>
                    <a:pt x="1004" y="546"/>
                    <a:pt x="1012" y="546"/>
                  </a:cubicBezTo>
                  <a:cubicBezTo>
                    <a:pt x="1036" y="546"/>
                    <a:pt x="1036" y="562"/>
                    <a:pt x="1036" y="577"/>
                  </a:cubicBezTo>
                  <a:cubicBezTo>
                    <a:pt x="1036" y="577"/>
                    <a:pt x="1036" y="577"/>
                    <a:pt x="1036" y="585"/>
                  </a:cubicBezTo>
                  <a:cubicBezTo>
                    <a:pt x="1044" y="593"/>
                    <a:pt x="1052" y="601"/>
                    <a:pt x="1068" y="601"/>
                  </a:cubicBezTo>
                  <a:cubicBezTo>
                    <a:pt x="1068" y="601"/>
                    <a:pt x="1084" y="601"/>
                    <a:pt x="1084" y="593"/>
                  </a:cubicBezTo>
                  <a:cubicBezTo>
                    <a:pt x="1099" y="562"/>
                    <a:pt x="1123" y="530"/>
                    <a:pt x="1139" y="530"/>
                  </a:cubicBezTo>
                  <a:cubicBezTo>
                    <a:pt x="1139" y="530"/>
                    <a:pt x="1139" y="530"/>
                    <a:pt x="1147" y="538"/>
                  </a:cubicBezTo>
                  <a:lnTo>
                    <a:pt x="1147" y="546"/>
                  </a:lnTo>
                  <a:cubicBezTo>
                    <a:pt x="1147" y="546"/>
                    <a:pt x="1155" y="538"/>
                    <a:pt x="1162" y="530"/>
                  </a:cubicBezTo>
                  <a:cubicBezTo>
                    <a:pt x="1162" y="522"/>
                    <a:pt x="1170" y="514"/>
                    <a:pt x="1170" y="506"/>
                  </a:cubicBezTo>
                  <a:cubicBezTo>
                    <a:pt x="1170" y="498"/>
                    <a:pt x="1178" y="498"/>
                    <a:pt x="1186" y="498"/>
                  </a:cubicBezTo>
                  <a:cubicBezTo>
                    <a:pt x="1186" y="498"/>
                    <a:pt x="1194" y="498"/>
                    <a:pt x="1202" y="498"/>
                  </a:cubicBezTo>
                  <a:cubicBezTo>
                    <a:pt x="1218" y="498"/>
                    <a:pt x="1226" y="506"/>
                    <a:pt x="1226" y="506"/>
                  </a:cubicBezTo>
                  <a:cubicBezTo>
                    <a:pt x="1234" y="506"/>
                    <a:pt x="1234" y="506"/>
                    <a:pt x="1234" y="506"/>
                  </a:cubicBezTo>
                  <a:cubicBezTo>
                    <a:pt x="1234" y="506"/>
                    <a:pt x="1234" y="506"/>
                    <a:pt x="1234" y="498"/>
                  </a:cubicBezTo>
                  <a:cubicBezTo>
                    <a:pt x="1242" y="490"/>
                    <a:pt x="1249" y="467"/>
                    <a:pt x="1265" y="467"/>
                  </a:cubicBezTo>
                  <a:cubicBezTo>
                    <a:pt x="1265" y="467"/>
                    <a:pt x="1273" y="467"/>
                    <a:pt x="1273" y="475"/>
                  </a:cubicBezTo>
                  <a:cubicBezTo>
                    <a:pt x="1273" y="490"/>
                    <a:pt x="1273" y="498"/>
                    <a:pt x="1273" y="506"/>
                  </a:cubicBezTo>
                  <a:cubicBezTo>
                    <a:pt x="1273" y="522"/>
                    <a:pt x="1265" y="538"/>
                    <a:pt x="1273" y="554"/>
                  </a:cubicBezTo>
                  <a:lnTo>
                    <a:pt x="1273" y="554"/>
                  </a:lnTo>
                  <a:lnTo>
                    <a:pt x="1273" y="554"/>
                  </a:lnTo>
                  <a:cubicBezTo>
                    <a:pt x="1273" y="546"/>
                    <a:pt x="1281" y="538"/>
                    <a:pt x="1281" y="530"/>
                  </a:cubicBezTo>
                  <a:cubicBezTo>
                    <a:pt x="1289" y="506"/>
                    <a:pt x="1273" y="451"/>
                    <a:pt x="1249" y="404"/>
                  </a:cubicBezTo>
                  <a:cubicBezTo>
                    <a:pt x="1242" y="388"/>
                    <a:pt x="1234" y="372"/>
                    <a:pt x="1226" y="364"/>
                  </a:cubicBezTo>
                  <a:cubicBezTo>
                    <a:pt x="1218" y="340"/>
                    <a:pt x="1210" y="332"/>
                    <a:pt x="1194" y="332"/>
                  </a:cubicBezTo>
                  <a:cubicBezTo>
                    <a:pt x="1186" y="324"/>
                    <a:pt x="1170" y="324"/>
                    <a:pt x="1162" y="317"/>
                  </a:cubicBezTo>
                  <a:cubicBezTo>
                    <a:pt x="1147" y="309"/>
                    <a:pt x="1131" y="309"/>
                    <a:pt x="1123" y="309"/>
                  </a:cubicBezTo>
                  <a:lnTo>
                    <a:pt x="1115" y="309"/>
                  </a:lnTo>
                  <a:cubicBezTo>
                    <a:pt x="1115" y="332"/>
                    <a:pt x="1123" y="332"/>
                    <a:pt x="1139" y="332"/>
                  </a:cubicBezTo>
                  <a:cubicBezTo>
                    <a:pt x="1147" y="332"/>
                    <a:pt x="1147" y="332"/>
                    <a:pt x="1147" y="332"/>
                  </a:cubicBezTo>
                  <a:cubicBezTo>
                    <a:pt x="1155" y="332"/>
                    <a:pt x="1162" y="332"/>
                    <a:pt x="1170" y="340"/>
                  </a:cubicBezTo>
                  <a:cubicBezTo>
                    <a:pt x="1178" y="348"/>
                    <a:pt x="1178" y="356"/>
                    <a:pt x="1178" y="364"/>
                  </a:cubicBezTo>
                  <a:cubicBezTo>
                    <a:pt x="1178" y="372"/>
                    <a:pt x="1178" y="372"/>
                    <a:pt x="1186" y="380"/>
                  </a:cubicBezTo>
                  <a:cubicBezTo>
                    <a:pt x="1186" y="380"/>
                    <a:pt x="1194" y="388"/>
                    <a:pt x="1202" y="388"/>
                  </a:cubicBezTo>
                  <a:cubicBezTo>
                    <a:pt x="1210" y="388"/>
                    <a:pt x="1226" y="388"/>
                    <a:pt x="1234" y="404"/>
                  </a:cubicBezTo>
                  <a:cubicBezTo>
                    <a:pt x="1242" y="411"/>
                    <a:pt x="1242" y="419"/>
                    <a:pt x="1234" y="427"/>
                  </a:cubicBezTo>
                  <a:cubicBezTo>
                    <a:pt x="1226" y="443"/>
                    <a:pt x="1210" y="443"/>
                    <a:pt x="1202" y="443"/>
                  </a:cubicBezTo>
                  <a:cubicBezTo>
                    <a:pt x="1194" y="443"/>
                    <a:pt x="1186" y="451"/>
                    <a:pt x="1186" y="451"/>
                  </a:cubicBezTo>
                  <a:cubicBezTo>
                    <a:pt x="1178" y="467"/>
                    <a:pt x="1170" y="490"/>
                    <a:pt x="1147" y="490"/>
                  </a:cubicBezTo>
                  <a:cubicBezTo>
                    <a:pt x="1147" y="490"/>
                    <a:pt x="1147" y="490"/>
                    <a:pt x="1139" y="490"/>
                  </a:cubicBezTo>
                  <a:cubicBezTo>
                    <a:pt x="1139" y="490"/>
                    <a:pt x="1131" y="482"/>
                    <a:pt x="1123" y="482"/>
                  </a:cubicBezTo>
                  <a:cubicBezTo>
                    <a:pt x="1115" y="482"/>
                    <a:pt x="1099" y="475"/>
                    <a:pt x="1091" y="475"/>
                  </a:cubicBezTo>
                  <a:cubicBezTo>
                    <a:pt x="1091" y="475"/>
                    <a:pt x="1084" y="475"/>
                    <a:pt x="1084" y="482"/>
                  </a:cubicBezTo>
                  <a:cubicBezTo>
                    <a:pt x="1084" y="482"/>
                    <a:pt x="1084" y="482"/>
                    <a:pt x="1075" y="490"/>
                  </a:cubicBezTo>
                  <a:cubicBezTo>
                    <a:pt x="1075" y="490"/>
                    <a:pt x="1075" y="490"/>
                    <a:pt x="1068" y="490"/>
                  </a:cubicBezTo>
                  <a:cubicBezTo>
                    <a:pt x="1068" y="490"/>
                    <a:pt x="1060" y="490"/>
                    <a:pt x="1044" y="467"/>
                  </a:cubicBezTo>
                  <a:cubicBezTo>
                    <a:pt x="1044" y="459"/>
                    <a:pt x="1036" y="443"/>
                    <a:pt x="1036" y="435"/>
                  </a:cubicBezTo>
                  <a:cubicBezTo>
                    <a:pt x="1028" y="427"/>
                    <a:pt x="1028" y="419"/>
                    <a:pt x="1012" y="419"/>
                  </a:cubicBezTo>
                  <a:cubicBezTo>
                    <a:pt x="1004" y="419"/>
                    <a:pt x="997" y="419"/>
                    <a:pt x="989" y="419"/>
                  </a:cubicBezTo>
                  <a:cubicBezTo>
                    <a:pt x="973" y="419"/>
                    <a:pt x="965" y="419"/>
                    <a:pt x="965" y="411"/>
                  </a:cubicBezTo>
                  <a:cubicBezTo>
                    <a:pt x="957" y="411"/>
                    <a:pt x="965" y="404"/>
                    <a:pt x="973" y="395"/>
                  </a:cubicBezTo>
                  <a:cubicBezTo>
                    <a:pt x="973" y="395"/>
                    <a:pt x="981" y="388"/>
                    <a:pt x="981" y="380"/>
                  </a:cubicBezTo>
                  <a:cubicBezTo>
                    <a:pt x="989" y="380"/>
                    <a:pt x="997" y="380"/>
                    <a:pt x="997" y="372"/>
                  </a:cubicBezTo>
                  <a:cubicBezTo>
                    <a:pt x="997" y="372"/>
                    <a:pt x="989" y="364"/>
                    <a:pt x="981" y="364"/>
                  </a:cubicBezTo>
                  <a:cubicBezTo>
                    <a:pt x="965" y="340"/>
                    <a:pt x="894" y="309"/>
                    <a:pt x="862" y="301"/>
                  </a:cubicBezTo>
                  <a:cubicBezTo>
                    <a:pt x="854" y="293"/>
                    <a:pt x="854" y="293"/>
                    <a:pt x="854" y="293"/>
                  </a:cubicBezTo>
                  <a:cubicBezTo>
                    <a:pt x="838" y="293"/>
                    <a:pt x="831" y="293"/>
                    <a:pt x="822" y="285"/>
                  </a:cubicBezTo>
                  <a:cubicBezTo>
                    <a:pt x="822" y="277"/>
                    <a:pt x="822" y="269"/>
                    <a:pt x="838" y="253"/>
                  </a:cubicBezTo>
                  <a:cubicBezTo>
                    <a:pt x="838" y="237"/>
                    <a:pt x="838" y="222"/>
                    <a:pt x="846" y="206"/>
                  </a:cubicBezTo>
                  <a:cubicBezTo>
                    <a:pt x="846" y="182"/>
                    <a:pt x="846" y="158"/>
                    <a:pt x="870" y="151"/>
                  </a:cubicBezTo>
                  <a:cubicBezTo>
                    <a:pt x="902" y="143"/>
                    <a:pt x="917" y="135"/>
                    <a:pt x="917" y="119"/>
                  </a:cubicBezTo>
                  <a:cubicBezTo>
                    <a:pt x="917" y="111"/>
                    <a:pt x="917" y="103"/>
                    <a:pt x="909" y="95"/>
                  </a:cubicBezTo>
                  <a:cubicBezTo>
                    <a:pt x="909" y="95"/>
                    <a:pt x="902" y="95"/>
                    <a:pt x="894" y="95"/>
                  </a:cubicBezTo>
                  <a:cubicBezTo>
                    <a:pt x="894" y="95"/>
                    <a:pt x="886" y="95"/>
                    <a:pt x="886" y="103"/>
                  </a:cubicBezTo>
                  <a:cubicBezTo>
                    <a:pt x="870" y="103"/>
                    <a:pt x="862" y="111"/>
                    <a:pt x="854" y="111"/>
                  </a:cubicBezTo>
                  <a:cubicBezTo>
                    <a:pt x="838" y="111"/>
                    <a:pt x="831" y="103"/>
                    <a:pt x="831" y="87"/>
                  </a:cubicBezTo>
                  <a:cubicBezTo>
                    <a:pt x="815" y="55"/>
                    <a:pt x="807" y="32"/>
                    <a:pt x="791" y="16"/>
                  </a:cubicBezTo>
                  <a:cubicBezTo>
                    <a:pt x="791" y="16"/>
                    <a:pt x="783" y="16"/>
                    <a:pt x="783" y="8"/>
                  </a:cubicBezTo>
                  <a:lnTo>
                    <a:pt x="783" y="8"/>
                  </a:lnTo>
                  <a:lnTo>
                    <a:pt x="775" y="8"/>
                  </a:lnTo>
                  <a:cubicBezTo>
                    <a:pt x="759" y="32"/>
                    <a:pt x="688" y="111"/>
                    <a:pt x="680" y="127"/>
                  </a:cubicBezTo>
                  <a:cubicBezTo>
                    <a:pt x="664" y="158"/>
                    <a:pt x="657" y="158"/>
                    <a:pt x="617" y="166"/>
                  </a:cubicBezTo>
                  <a:cubicBezTo>
                    <a:pt x="601" y="166"/>
                    <a:pt x="601" y="166"/>
                    <a:pt x="601" y="166"/>
                  </a:cubicBezTo>
                  <a:cubicBezTo>
                    <a:pt x="578" y="166"/>
                    <a:pt x="491" y="190"/>
                    <a:pt x="411" y="206"/>
                  </a:cubicBezTo>
                  <a:cubicBezTo>
                    <a:pt x="325" y="222"/>
                    <a:pt x="269" y="237"/>
                    <a:pt x="261" y="237"/>
                  </a:cubicBezTo>
                  <a:cubicBezTo>
                    <a:pt x="245" y="245"/>
                    <a:pt x="48" y="301"/>
                    <a:pt x="16" y="309"/>
                  </a:cubicBezTo>
                  <a:cubicBezTo>
                    <a:pt x="8" y="625"/>
                    <a:pt x="8" y="625"/>
                    <a:pt x="8" y="625"/>
                  </a:cubicBezTo>
                  <a:cubicBezTo>
                    <a:pt x="8" y="625"/>
                    <a:pt x="8" y="633"/>
                    <a:pt x="16" y="633"/>
                  </a:cubicBezTo>
                  <a:cubicBezTo>
                    <a:pt x="16" y="633"/>
                    <a:pt x="16" y="633"/>
                    <a:pt x="24" y="633"/>
                  </a:cubicBezTo>
                  <a:cubicBezTo>
                    <a:pt x="24" y="625"/>
                    <a:pt x="64" y="617"/>
                    <a:pt x="135" y="601"/>
                  </a:cubicBezTo>
                  <a:cubicBezTo>
                    <a:pt x="269" y="570"/>
                    <a:pt x="491" y="514"/>
                    <a:pt x="514" y="506"/>
                  </a:cubicBezTo>
                  <a:cubicBezTo>
                    <a:pt x="530" y="490"/>
                    <a:pt x="562" y="490"/>
                    <a:pt x="593" y="506"/>
                  </a:cubicBezTo>
                  <a:cubicBezTo>
                    <a:pt x="601" y="506"/>
                    <a:pt x="609" y="498"/>
                    <a:pt x="625" y="498"/>
                  </a:cubicBezTo>
                  <a:cubicBezTo>
                    <a:pt x="649" y="482"/>
                    <a:pt x="680" y="475"/>
                    <a:pt x="704" y="475"/>
                  </a:cubicBezTo>
                  <a:lnTo>
                    <a:pt x="712" y="475"/>
                  </a:lnTo>
                  <a:cubicBezTo>
                    <a:pt x="728" y="482"/>
                    <a:pt x="751" y="514"/>
                    <a:pt x="767" y="53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4" name="Freeform 765"/>
            <p:cNvSpPr>
              <a:spLocks noChangeArrowheads="1"/>
            </p:cNvSpPr>
            <p:nvPr/>
          </p:nvSpPr>
          <p:spPr bwMode="auto">
            <a:xfrm>
              <a:off x="16462674" y="4813878"/>
              <a:ext cx="340939" cy="345577"/>
            </a:xfrm>
            <a:custGeom>
              <a:avLst/>
              <a:gdLst>
                <a:gd name="T0" fmla="*/ 8 w 649"/>
                <a:gd name="T1" fmla="*/ 222 h 658"/>
                <a:gd name="T2" fmla="*/ 8 w 649"/>
                <a:gd name="T3" fmla="*/ 222 h 658"/>
                <a:gd name="T4" fmla="*/ 32 w 649"/>
                <a:gd name="T5" fmla="*/ 325 h 658"/>
                <a:gd name="T6" fmla="*/ 63 w 649"/>
                <a:gd name="T7" fmla="*/ 459 h 658"/>
                <a:gd name="T8" fmla="*/ 79 w 649"/>
                <a:gd name="T9" fmla="*/ 506 h 658"/>
                <a:gd name="T10" fmla="*/ 71 w 649"/>
                <a:gd name="T11" fmla="*/ 554 h 658"/>
                <a:gd name="T12" fmla="*/ 32 w 649"/>
                <a:gd name="T13" fmla="*/ 617 h 658"/>
                <a:gd name="T14" fmla="*/ 63 w 649"/>
                <a:gd name="T15" fmla="*/ 657 h 658"/>
                <a:gd name="T16" fmla="*/ 127 w 649"/>
                <a:gd name="T17" fmla="*/ 601 h 658"/>
                <a:gd name="T18" fmla="*/ 269 w 649"/>
                <a:gd name="T19" fmla="*/ 475 h 658"/>
                <a:gd name="T20" fmla="*/ 514 w 649"/>
                <a:gd name="T21" fmla="*/ 388 h 658"/>
                <a:gd name="T22" fmla="*/ 648 w 649"/>
                <a:gd name="T23" fmla="*/ 325 h 658"/>
                <a:gd name="T24" fmla="*/ 593 w 649"/>
                <a:gd name="T25" fmla="*/ 80 h 658"/>
                <a:gd name="T26" fmla="*/ 585 w 649"/>
                <a:gd name="T27" fmla="*/ 16 h 658"/>
                <a:gd name="T28" fmla="*/ 577 w 649"/>
                <a:gd name="T29" fmla="*/ 16 h 658"/>
                <a:gd name="T30" fmla="*/ 498 w 649"/>
                <a:gd name="T31" fmla="*/ 16 h 658"/>
                <a:gd name="T32" fmla="*/ 8 w 649"/>
                <a:gd name="T33" fmla="*/ 143 h 658"/>
                <a:gd name="T34" fmla="*/ 0 w 649"/>
                <a:gd name="T35" fmla="*/ 143 h 658"/>
                <a:gd name="T36" fmla="*/ 0 w 649"/>
                <a:gd name="T37" fmla="*/ 143 h 658"/>
                <a:gd name="T38" fmla="*/ 8 w 649"/>
                <a:gd name="T39" fmla="*/ 22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658">
                  <a:moveTo>
                    <a:pt x="8" y="222"/>
                  </a:moveTo>
                  <a:lnTo>
                    <a:pt x="8" y="222"/>
                  </a:lnTo>
                  <a:cubicBezTo>
                    <a:pt x="8" y="230"/>
                    <a:pt x="16" y="293"/>
                    <a:pt x="32" y="325"/>
                  </a:cubicBezTo>
                  <a:cubicBezTo>
                    <a:pt x="48" y="364"/>
                    <a:pt x="63" y="435"/>
                    <a:pt x="63" y="459"/>
                  </a:cubicBezTo>
                  <a:cubicBezTo>
                    <a:pt x="63" y="483"/>
                    <a:pt x="71" y="491"/>
                    <a:pt x="79" y="506"/>
                  </a:cubicBezTo>
                  <a:cubicBezTo>
                    <a:pt x="87" y="522"/>
                    <a:pt x="87" y="546"/>
                    <a:pt x="71" y="554"/>
                  </a:cubicBezTo>
                  <a:cubicBezTo>
                    <a:pt x="56" y="570"/>
                    <a:pt x="32" y="601"/>
                    <a:pt x="32" y="617"/>
                  </a:cubicBezTo>
                  <a:cubicBezTo>
                    <a:pt x="40" y="625"/>
                    <a:pt x="56" y="641"/>
                    <a:pt x="63" y="657"/>
                  </a:cubicBezTo>
                  <a:cubicBezTo>
                    <a:pt x="87" y="641"/>
                    <a:pt x="111" y="625"/>
                    <a:pt x="127" y="601"/>
                  </a:cubicBezTo>
                  <a:cubicBezTo>
                    <a:pt x="158" y="562"/>
                    <a:pt x="222" y="514"/>
                    <a:pt x="269" y="475"/>
                  </a:cubicBezTo>
                  <a:cubicBezTo>
                    <a:pt x="324" y="435"/>
                    <a:pt x="475" y="396"/>
                    <a:pt x="514" y="388"/>
                  </a:cubicBezTo>
                  <a:cubicBezTo>
                    <a:pt x="530" y="380"/>
                    <a:pt x="593" y="348"/>
                    <a:pt x="648" y="325"/>
                  </a:cubicBezTo>
                  <a:cubicBezTo>
                    <a:pt x="633" y="230"/>
                    <a:pt x="593" y="95"/>
                    <a:pt x="593" y="80"/>
                  </a:cubicBezTo>
                  <a:cubicBezTo>
                    <a:pt x="585" y="72"/>
                    <a:pt x="585" y="40"/>
                    <a:pt x="585" y="16"/>
                  </a:cubicBezTo>
                  <a:cubicBezTo>
                    <a:pt x="577" y="16"/>
                    <a:pt x="577" y="16"/>
                    <a:pt x="577" y="16"/>
                  </a:cubicBezTo>
                  <a:cubicBezTo>
                    <a:pt x="569" y="16"/>
                    <a:pt x="530" y="0"/>
                    <a:pt x="498" y="16"/>
                  </a:cubicBezTo>
                  <a:cubicBezTo>
                    <a:pt x="467" y="32"/>
                    <a:pt x="24" y="135"/>
                    <a:pt x="8" y="143"/>
                  </a:cubicBezTo>
                  <a:cubicBezTo>
                    <a:pt x="0" y="143"/>
                    <a:pt x="0" y="143"/>
                    <a:pt x="0" y="143"/>
                  </a:cubicBezTo>
                  <a:lnTo>
                    <a:pt x="0" y="143"/>
                  </a:lnTo>
                  <a:cubicBezTo>
                    <a:pt x="0" y="151"/>
                    <a:pt x="0" y="214"/>
                    <a:pt x="8" y="22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5" name="Freeform 766"/>
            <p:cNvSpPr>
              <a:spLocks noChangeArrowheads="1"/>
            </p:cNvSpPr>
            <p:nvPr/>
          </p:nvSpPr>
          <p:spPr bwMode="auto">
            <a:xfrm>
              <a:off x="16458035" y="4813878"/>
              <a:ext cx="345577" cy="350216"/>
            </a:xfrm>
            <a:custGeom>
              <a:avLst/>
              <a:gdLst>
                <a:gd name="T0" fmla="*/ 71 w 657"/>
                <a:gd name="T1" fmla="*/ 664 h 665"/>
                <a:gd name="T2" fmla="*/ 71 w 657"/>
                <a:gd name="T3" fmla="*/ 664 h 665"/>
                <a:gd name="T4" fmla="*/ 71 w 657"/>
                <a:gd name="T5" fmla="*/ 657 h 665"/>
                <a:gd name="T6" fmla="*/ 40 w 657"/>
                <a:gd name="T7" fmla="*/ 617 h 665"/>
                <a:gd name="T8" fmla="*/ 79 w 657"/>
                <a:gd name="T9" fmla="*/ 554 h 665"/>
                <a:gd name="T10" fmla="*/ 79 w 657"/>
                <a:gd name="T11" fmla="*/ 506 h 665"/>
                <a:gd name="T12" fmla="*/ 71 w 657"/>
                <a:gd name="T13" fmla="*/ 491 h 665"/>
                <a:gd name="T14" fmla="*/ 64 w 657"/>
                <a:gd name="T15" fmla="*/ 459 h 665"/>
                <a:gd name="T16" fmla="*/ 40 w 657"/>
                <a:gd name="T17" fmla="*/ 332 h 665"/>
                <a:gd name="T18" fmla="*/ 16 w 657"/>
                <a:gd name="T19" fmla="*/ 245 h 665"/>
                <a:gd name="T20" fmla="*/ 8 w 657"/>
                <a:gd name="T21" fmla="*/ 222 h 665"/>
                <a:gd name="T22" fmla="*/ 8 w 657"/>
                <a:gd name="T23" fmla="*/ 174 h 665"/>
                <a:gd name="T24" fmla="*/ 0 w 657"/>
                <a:gd name="T25" fmla="*/ 151 h 665"/>
                <a:gd name="T26" fmla="*/ 0 w 657"/>
                <a:gd name="T27" fmla="*/ 143 h 665"/>
                <a:gd name="T28" fmla="*/ 0 w 657"/>
                <a:gd name="T29" fmla="*/ 143 h 665"/>
                <a:gd name="T30" fmla="*/ 8 w 657"/>
                <a:gd name="T31" fmla="*/ 143 h 665"/>
                <a:gd name="T32" fmla="*/ 16 w 657"/>
                <a:gd name="T33" fmla="*/ 143 h 665"/>
                <a:gd name="T34" fmla="*/ 127 w 657"/>
                <a:gd name="T35" fmla="*/ 111 h 665"/>
                <a:gd name="T36" fmla="*/ 506 w 657"/>
                <a:gd name="T37" fmla="*/ 16 h 665"/>
                <a:gd name="T38" fmla="*/ 585 w 657"/>
                <a:gd name="T39" fmla="*/ 16 h 665"/>
                <a:gd name="T40" fmla="*/ 585 w 657"/>
                <a:gd name="T41" fmla="*/ 16 h 665"/>
                <a:gd name="T42" fmla="*/ 593 w 657"/>
                <a:gd name="T43" fmla="*/ 16 h 665"/>
                <a:gd name="T44" fmla="*/ 593 w 657"/>
                <a:gd name="T45" fmla="*/ 16 h 665"/>
                <a:gd name="T46" fmla="*/ 601 w 657"/>
                <a:gd name="T47" fmla="*/ 80 h 665"/>
                <a:gd name="T48" fmla="*/ 656 w 657"/>
                <a:gd name="T49" fmla="*/ 325 h 665"/>
                <a:gd name="T50" fmla="*/ 656 w 657"/>
                <a:gd name="T51" fmla="*/ 325 h 665"/>
                <a:gd name="T52" fmla="*/ 656 w 657"/>
                <a:gd name="T53" fmla="*/ 325 h 665"/>
                <a:gd name="T54" fmla="*/ 617 w 657"/>
                <a:gd name="T55" fmla="*/ 340 h 665"/>
                <a:gd name="T56" fmla="*/ 522 w 657"/>
                <a:gd name="T57" fmla="*/ 388 h 665"/>
                <a:gd name="T58" fmla="*/ 490 w 657"/>
                <a:gd name="T59" fmla="*/ 404 h 665"/>
                <a:gd name="T60" fmla="*/ 285 w 657"/>
                <a:gd name="T61" fmla="*/ 483 h 665"/>
                <a:gd name="T62" fmla="*/ 143 w 657"/>
                <a:gd name="T63" fmla="*/ 601 h 665"/>
                <a:gd name="T64" fmla="*/ 87 w 657"/>
                <a:gd name="T65" fmla="*/ 649 h 665"/>
                <a:gd name="T66" fmla="*/ 79 w 657"/>
                <a:gd name="T67" fmla="*/ 657 h 665"/>
                <a:gd name="T68" fmla="*/ 71 w 657"/>
                <a:gd name="T69" fmla="*/ 664 h 665"/>
                <a:gd name="T70" fmla="*/ 8 w 657"/>
                <a:gd name="T71" fmla="*/ 151 h 665"/>
                <a:gd name="T72" fmla="*/ 8 w 657"/>
                <a:gd name="T73" fmla="*/ 151 h 665"/>
                <a:gd name="T74" fmla="*/ 16 w 657"/>
                <a:gd name="T75" fmla="*/ 174 h 665"/>
                <a:gd name="T76" fmla="*/ 16 w 657"/>
                <a:gd name="T77" fmla="*/ 214 h 665"/>
                <a:gd name="T78" fmla="*/ 24 w 657"/>
                <a:gd name="T79" fmla="*/ 245 h 665"/>
                <a:gd name="T80" fmla="*/ 40 w 657"/>
                <a:gd name="T81" fmla="*/ 325 h 665"/>
                <a:gd name="T82" fmla="*/ 71 w 657"/>
                <a:gd name="T83" fmla="*/ 459 h 665"/>
                <a:gd name="T84" fmla="*/ 79 w 657"/>
                <a:gd name="T85" fmla="*/ 491 h 665"/>
                <a:gd name="T86" fmla="*/ 87 w 657"/>
                <a:gd name="T87" fmla="*/ 506 h 665"/>
                <a:gd name="T88" fmla="*/ 79 w 657"/>
                <a:gd name="T89" fmla="*/ 562 h 665"/>
                <a:gd name="T90" fmla="*/ 48 w 657"/>
                <a:gd name="T91" fmla="*/ 617 h 665"/>
                <a:gd name="T92" fmla="*/ 71 w 657"/>
                <a:gd name="T93" fmla="*/ 649 h 665"/>
                <a:gd name="T94" fmla="*/ 87 w 657"/>
                <a:gd name="T95" fmla="*/ 641 h 665"/>
                <a:gd name="T96" fmla="*/ 135 w 657"/>
                <a:gd name="T97" fmla="*/ 601 h 665"/>
                <a:gd name="T98" fmla="*/ 277 w 657"/>
                <a:gd name="T99" fmla="*/ 475 h 665"/>
                <a:gd name="T100" fmla="*/ 483 w 657"/>
                <a:gd name="T101" fmla="*/ 396 h 665"/>
                <a:gd name="T102" fmla="*/ 514 w 657"/>
                <a:gd name="T103" fmla="*/ 380 h 665"/>
                <a:gd name="T104" fmla="*/ 617 w 657"/>
                <a:gd name="T105" fmla="*/ 340 h 665"/>
                <a:gd name="T106" fmla="*/ 649 w 657"/>
                <a:gd name="T107" fmla="*/ 317 h 665"/>
                <a:gd name="T108" fmla="*/ 593 w 657"/>
                <a:gd name="T109" fmla="*/ 80 h 665"/>
                <a:gd name="T110" fmla="*/ 585 w 657"/>
                <a:gd name="T111" fmla="*/ 24 h 665"/>
                <a:gd name="T112" fmla="*/ 585 w 657"/>
                <a:gd name="T113" fmla="*/ 24 h 665"/>
                <a:gd name="T114" fmla="*/ 506 w 657"/>
                <a:gd name="T115" fmla="*/ 24 h 665"/>
                <a:gd name="T116" fmla="*/ 127 w 657"/>
                <a:gd name="T117" fmla="*/ 119 h 665"/>
                <a:gd name="T118" fmla="*/ 16 w 657"/>
                <a:gd name="T119" fmla="*/ 151 h 665"/>
                <a:gd name="T120" fmla="*/ 8 w 657"/>
                <a:gd name="T121" fmla="*/ 151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7" h="665">
                  <a:moveTo>
                    <a:pt x="71" y="664"/>
                  </a:moveTo>
                  <a:lnTo>
                    <a:pt x="71" y="664"/>
                  </a:lnTo>
                  <a:cubicBezTo>
                    <a:pt x="71" y="657"/>
                    <a:pt x="71" y="657"/>
                    <a:pt x="71" y="657"/>
                  </a:cubicBezTo>
                  <a:cubicBezTo>
                    <a:pt x="48" y="641"/>
                    <a:pt x="40" y="625"/>
                    <a:pt x="40" y="617"/>
                  </a:cubicBezTo>
                  <a:cubicBezTo>
                    <a:pt x="40" y="601"/>
                    <a:pt x="64" y="570"/>
                    <a:pt x="79" y="554"/>
                  </a:cubicBezTo>
                  <a:cubicBezTo>
                    <a:pt x="95" y="546"/>
                    <a:pt x="87" y="514"/>
                    <a:pt x="79" y="506"/>
                  </a:cubicBezTo>
                  <a:cubicBezTo>
                    <a:pt x="79" y="498"/>
                    <a:pt x="79" y="498"/>
                    <a:pt x="71" y="491"/>
                  </a:cubicBezTo>
                  <a:cubicBezTo>
                    <a:pt x="71" y="483"/>
                    <a:pt x="64" y="475"/>
                    <a:pt x="64" y="459"/>
                  </a:cubicBezTo>
                  <a:cubicBezTo>
                    <a:pt x="64" y="443"/>
                    <a:pt x="56" y="372"/>
                    <a:pt x="40" y="332"/>
                  </a:cubicBezTo>
                  <a:cubicBezTo>
                    <a:pt x="24" y="301"/>
                    <a:pt x="16" y="269"/>
                    <a:pt x="16" y="245"/>
                  </a:cubicBezTo>
                  <a:cubicBezTo>
                    <a:pt x="16" y="230"/>
                    <a:pt x="8" y="222"/>
                    <a:pt x="8" y="222"/>
                  </a:cubicBezTo>
                  <a:cubicBezTo>
                    <a:pt x="8" y="222"/>
                    <a:pt x="8" y="206"/>
                    <a:pt x="8" y="174"/>
                  </a:cubicBezTo>
                  <a:cubicBezTo>
                    <a:pt x="8" y="158"/>
                    <a:pt x="0" y="151"/>
                    <a:pt x="0" y="151"/>
                  </a:cubicBezTo>
                  <a:cubicBezTo>
                    <a:pt x="0" y="143"/>
                    <a:pt x="0" y="143"/>
                    <a:pt x="0" y="143"/>
                  </a:cubicBezTo>
                  <a:lnTo>
                    <a:pt x="0" y="143"/>
                  </a:lnTo>
                  <a:cubicBezTo>
                    <a:pt x="8" y="143"/>
                    <a:pt x="8" y="143"/>
                    <a:pt x="8" y="143"/>
                  </a:cubicBezTo>
                  <a:cubicBezTo>
                    <a:pt x="8" y="143"/>
                    <a:pt x="8" y="143"/>
                    <a:pt x="16" y="143"/>
                  </a:cubicBezTo>
                  <a:cubicBezTo>
                    <a:pt x="16" y="135"/>
                    <a:pt x="56" y="127"/>
                    <a:pt x="127" y="111"/>
                  </a:cubicBezTo>
                  <a:cubicBezTo>
                    <a:pt x="261" y="80"/>
                    <a:pt x="483" y="24"/>
                    <a:pt x="506" y="16"/>
                  </a:cubicBezTo>
                  <a:cubicBezTo>
                    <a:pt x="522" y="0"/>
                    <a:pt x="554" y="0"/>
                    <a:pt x="585" y="16"/>
                  </a:cubicBezTo>
                  <a:lnTo>
                    <a:pt x="585" y="16"/>
                  </a:lnTo>
                  <a:cubicBezTo>
                    <a:pt x="593" y="16"/>
                    <a:pt x="593" y="16"/>
                    <a:pt x="593" y="16"/>
                  </a:cubicBezTo>
                  <a:lnTo>
                    <a:pt x="593" y="16"/>
                  </a:lnTo>
                  <a:cubicBezTo>
                    <a:pt x="601" y="64"/>
                    <a:pt x="601" y="72"/>
                    <a:pt x="601" y="80"/>
                  </a:cubicBezTo>
                  <a:cubicBezTo>
                    <a:pt x="609" y="95"/>
                    <a:pt x="649" y="230"/>
                    <a:pt x="656" y="325"/>
                  </a:cubicBezTo>
                  <a:lnTo>
                    <a:pt x="656" y="325"/>
                  </a:lnTo>
                  <a:lnTo>
                    <a:pt x="656" y="325"/>
                  </a:lnTo>
                  <a:cubicBezTo>
                    <a:pt x="641" y="332"/>
                    <a:pt x="633" y="340"/>
                    <a:pt x="617" y="340"/>
                  </a:cubicBezTo>
                  <a:cubicBezTo>
                    <a:pt x="577" y="364"/>
                    <a:pt x="538" y="388"/>
                    <a:pt x="522" y="388"/>
                  </a:cubicBezTo>
                  <a:cubicBezTo>
                    <a:pt x="514" y="396"/>
                    <a:pt x="498" y="396"/>
                    <a:pt x="490" y="404"/>
                  </a:cubicBezTo>
                  <a:cubicBezTo>
                    <a:pt x="427" y="420"/>
                    <a:pt x="324" y="451"/>
                    <a:pt x="285" y="483"/>
                  </a:cubicBezTo>
                  <a:cubicBezTo>
                    <a:pt x="230" y="514"/>
                    <a:pt x="174" y="570"/>
                    <a:pt x="143" y="601"/>
                  </a:cubicBezTo>
                  <a:cubicBezTo>
                    <a:pt x="127" y="625"/>
                    <a:pt x="103" y="633"/>
                    <a:pt x="87" y="649"/>
                  </a:cubicBezTo>
                  <a:cubicBezTo>
                    <a:pt x="87" y="657"/>
                    <a:pt x="79" y="657"/>
                    <a:pt x="79" y="657"/>
                  </a:cubicBezTo>
                  <a:lnTo>
                    <a:pt x="71" y="664"/>
                  </a:lnTo>
                  <a:close/>
                  <a:moveTo>
                    <a:pt x="8" y="151"/>
                  </a:moveTo>
                  <a:lnTo>
                    <a:pt x="8" y="151"/>
                  </a:lnTo>
                  <a:cubicBezTo>
                    <a:pt x="8" y="151"/>
                    <a:pt x="8" y="158"/>
                    <a:pt x="16" y="174"/>
                  </a:cubicBezTo>
                  <a:cubicBezTo>
                    <a:pt x="16" y="190"/>
                    <a:pt x="16" y="214"/>
                    <a:pt x="16" y="214"/>
                  </a:cubicBezTo>
                  <a:cubicBezTo>
                    <a:pt x="16" y="222"/>
                    <a:pt x="16" y="230"/>
                    <a:pt x="24" y="245"/>
                  </a:cubicBezTo>
                  <a:cubicBezTo>
                    <a:pt x="24" y="269"/>
                    <a:pt x="32" y="301"/>
                    <a:pt x="40" y="325"/>
                  </a:cubicBezTo>
                  <a:cubicBezTo>
                    <a:pt x="64" y="364"/>
                    <a:pt x="71" y="435"/>
                    <a:pt x="71" y="459"/>
                  </a:cubicBezTo>
                  <a:cubicBezTo>
                    <a:pt x="71" y="475"/>
                    <a:pt x="79" y="483"/>
                    <a:pt x="79" y="491"/>
                  </a:cubicBezTo>
                  <a:cubicBezTo>
                    <a:pt x="87" y="491"/>
                    <a:pt x="87" y="498"/>
                    <a:pt x="87" y="506"/>
                  </a:cubicBezTo>
                  <a:cubicBezTo>
                    <a:pt x="95" y="514"/>
                    <a:pt x="103" y="546"/>
                    <a:pt x="79" y="562"/>
                  </a:cubicBezTo>
                  <a:cubicBezTo>
                    <a:pt x="64" y="570"/>
                    <a:pt x="48" y="601"/>
                    <a:pt x="48" y="617"/>
                  </a:cubicBezTo>
                  <a:cubicBezTo>
                    <a:pt x="48" y="617"/>
                    <a:pt x="48" y="625"/>
                    <a:pt x="71" y="649"/>
                  </a:cubicBezTo>
                  <a:cubicBezTo>
                    <a:pt x="79" y="649"/>
                    <a:pt x="79" y="649"/>
                    <a:pt x="87" y="641"/>
                  </a:cubicBezTo>
                  <a:cubicBezTo>
                    <a:pt x="103" y="633"/>
                    <a:pt x="119" y="617"/>
                    <a:pt x="135" y="601"/>
                  </a:cubicBezTo>
                  <a:cubicBezTo>
                    <a:pt x="166" y="562"/>
                    <a:pt x="230" y="514"/>
                    <a:pt x="277" y="475"/>
                  </a:cubicBezTo>
                  <a:cubicBezTo>
                    <a:pt x="324" y="443"/>
                    <a:pt x="427" y="411"/>
                    <a:pt x="483" y="396"/>
                  </a:cubicBezTo>
                  <a:cubicBezTo>
                    <a:pt x="498" y="388"/>
                    <a:pt x="514" y="388"/>
                    <a:pt x="514" y="380"/>
                  </a:cubicBezTo>
                  <a:cubicBezTo>
                    <a:pt x="538" y="380"/>
                    <a:pt x="577" y="356"/>
                    <a:pt x="617" y="340"/>
                  </a:cubicBezTo>
                  <a:cubicBezTo>
                    <a:pt x="625" y="332"/>
                    <a:pt x="641" y="325"/>
                    <a:pt x="649" y="317"/>
                  </a:cubicBezTo>
                  <a:cubicBezTo>
                    <a:pt x="641" y="230"/>
                    <a:pt x="601" y="95"/>
                    <a:pt x="593" y="80"/>
                  </a:cubicBezTo>
                  <a:cubicBezTo>
                    <a:pt x="593" y="72"/>
                    <a:pt x="593" y="56"/>
                    <a:pt x="585" y="24"/>
                  </a:cubicBezTo>
                  <a:lnTo>
                    <a:pt x="585" y="24"/>
                  </a:lnTo>
                  <a:cubicBezTo>
                    <a:pt x="554" y="8"/>
                    <a:pt x="522" y="8"/>
                    <a:pt x="506" y="24"/>
                  </a:cubicBezTo>
                  <a:cubicBezTo>
                    <a:pt x="483" y="32"/>
                    <a:pt x="269" y="87"/>
                    <a:pt x="127" y="119"/>
                  </a:cubicBezTo>
                  <a:cubicBezTo>
                    <a:pt x="71" y="135"/>
                    <a:pt x="16" y="143"/>
                    <a:pt x="16" y="151"/>
                  </a:cubicBezTo>
                  <a:lnTo>
                    <a:pt x="8" y="151"/>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6" name="Freeform 767"/>
            <p:cNvSpPr>
              <a:spLocks noChangeArrowheads="1"/>
            </p:cNvSpPr>
            <p:nvPr/>
          </p:nvSpPr>
          <p:spPr bwMode="auto">
            <a:xfrm>
              <a:off x="15323896" y="4169111"/>
              <a:ext cx="1484356" cy="1097032"/>
            </a:xfrm>
            <a:custGeom>
              <a:avLst/>
              <a:gdLst>
                <a:gd name="T0" fmla="*/ 2807 w 2823"/>
                <a:gd name="T1" fmla="*/ 1692 h 2088"/>
                <a:gd name="T2" fmla="*/ 2688 w 2823"/>
                <a:gd name="T3" fmla="*/ 1731 h 2088"/>
                <a:gd name="T4" fmla="*/ 2656 w 2823"/>
                <a:gd name="T5" fmla="*/ 1723 h 2088"/>
                <a:gd name="T6" fmla="*/ 2577 w 2823"/>
                <a:gd name="T7" fmla="*/ 1779 h 2088"/>
                <a:gd name="T8" fmla="*/ 2388 w 2823"/>
                <a:gd name="T9" fmla="*/ 1842 h 2088"/>
                <a:gd name="T10" fmla="*/ 2229 w 2823"/>
                <a:gd name="T11" fmla="*/ 1921 h 2088"/>
                <a:gd name="T12" fmla="*/ 2229 w 2823"/>
                <a:gd name="T13" fmla="*/ 1882 h 2088"/>
                <a:gd name="T14" fmla="*/ 2237 w 2823"/>
                <a:gd name="T15" fmla="*/ 1779 h 2088"/>
                <a:gd name="T16" fmla="*/ 2229 w 2823"/>
                <a:gd name="T17" fmla="*/ 1684 h 2088"/>
                <a:gd name="T18" fmla="*/ 2174 w 2823"/>
                <a:gd name="T19" fmla="*/ 1447 h 2088"/>
                <a:gd name="T20" fmla="*/ 2166 w 2823"/>
                <a:gd name="T21" fmla="*/ 1368 h 2088"/>
                <a:gd name="T22" fmla="*/ 2158 w 2823"/>
                <a:gd name="T23" fmla="*/ 1036 h 2088"/>
                <a:gd name="T24" fmla="*/ 2064 w 2823"/>
                <a:gd name="T25" fmla="*/ 664 h 2088"/>
                <a:gd name="T26" fmla="*/ 1992 w 2823"/>
                <a:gd name="T27" fmla="*/ 569 h 2088"/>
                <a:gd name="T28" fmla="*/ 1976 w 2823"/>
                <a:gd name="T29" fmla="*/ 348 h 2088"/>
                <a:gd name="T30" fmla="*/ 1897 w 2823"/>
                <a:gd name="T31" fmla="*/ 190 h 2088"/>
                <a:gd name="T32" fmla="*/ 1874 w 2823"/>
                <a:gd name="T33" fmla="*/ 0 h 2088"/>
                <a:gd name="T34" fmla="*/ 1123 w 2823"/>
                <a:gd name="T35" fmla="*/ 451 h 2088"/>
                <a:gd name="T36" fmla="*/ 1044 w 2823"/>
                <a:gd name="T37" fmla="*/ 561 h 2088"/>
                <a:gd name="T38" fmla="*/ 1020 w 2823"/>
                <a:gd name="T39" fmla="*/ 656 h 2088"/>
                <a:gd name="T40" fmla="*/ 1067 w 2823"/>
                <a:gd name="T41" fmla="*/ 672 h 2088"/>
                <a:gd name="T42" fmla="*/ 1059 w 2823"/>
                <a:gd name="T43" fmla="*/ 727 h 2088"/>
                <a:gd name="T44" fmla="*/ 1067 w 2823"/>
                <a:gd name="T45" fmla="*/ 806 h 2088"/>
                <a:gd name="T46" fmla="*/ 1059 w 2823"/>
                <a:gd name="T47" fmla="*/ 917 h 2088"/>
                <a:gd name="T48" fmla="*/ 988 w 2823"/>
                <a:gd name="T49" fmla="*/ 957 h 2088"/>
                <a:gd name="T50" fmla="*/ 933 w 2823"/>
                <a:gd name="T51" fmla="*/ 1028 h 2088"/>
                <a:gd name="T52" fmla="*/ 870 w 2823"/>
                <a:gd name="T53" fmla="*/ 1083 h 2088"/>
                <a:gd name="T54" fmla="*/ 743 w 2823"/>
                <a:gd name="T55" fmla="*/ 1083 h 2088"/>
                <a:gd name="T56" fmla="*/ 641 w 2823"/>
                <a:gd name="T57" fmla="*/ 1123 h 2088"/>
                <a:gd name="T58" fmla="*/ 206 w 2823"/>
                <a:gd name="T59" fmla="*/ 1186 h 2088"/>
                <a:gd name="T60" fmla="*/ 182 w 2823"/>
                <a:gd name="T61" fmla="*/ 1305 h 2088"/>
                <a:gd name="T62" fmla="*/ 237 w 2823"/>
                <a:gd name="T63" fmla="*/ 1383 h 2088"/>
                <a:gd name="T64" fmla="*/ 229 w 2823"/>
                <a:gd name="T65" fmla="*/ 1478 h 2088"/>
                <a:gd name="T66" fmla="*/ 0 w 2823"/>
                <a:gd name="T67" fmla="*/ 1731 h 2088"/>
                <a:gd name="T68" fmla="*/ 1439 w 2823"/>
                <a:gd name="T69" fmla="*/ 1565 h 2088"/>
                <a:gd name="T70" fmla="*/ 1644 w 2823"/>
                <a:gd name="T71" fmla="*/ 1605 h 2088"/>
                <a:gd name="T72" fmla="*/ 1787 w 2823"/>
                <a:gd name="T73" fmla="*/ 1763 h 2088"/>
                <a:gd name="T74" fmla="*/ 2103 w 2823"/>
                <a:gd name="T75" fmla="*/ 1882 h 2088"/>
                <a:gd name="T76" fmla="*/ 2135 w 2823"/>
                <a:gd name="T77" fmla="*/ 2008 h 2088"/>
                <a:gd name="T78" fmla="*/ 2166 w 2823"/>
                <a:gd name="T79" fmla="*/ 2079 h 2088"/>
                <a:gd name="T80" fmla="*/ 2609 w 2823"/>
                <a:gd name="T81" fmla="*/ 1850 h 2088"/>
                <a:gd name="T82" fmla="*/ 2807 w 2823"/>
                <a:gd name="T83" fmla="*/ 1692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3" h="2088">
                  <a:moveTo>
                    <a:pt x="2807" y="1692"/>
                  </a:moveTo>
                  <a:lnTo>
                    <a:pt x="2807" y="1692"/>
                  </a:lnTo>
                  <a:cubicBezTo>
                    <a:pt x="2791" y="1684"/>
                    <a:pt x="2767" y="1716"/>
                    <a:pt x="2728" y="1700"/>
                  </a:cubicBezTo>
                  <a:cubicBezTo>
                    <a:pt x="2696" y="1676"/>
                    <a:pt x="2696" y="1716"/>
                    <a:pt x="2688" y="1731"/>
                  </a:cubicBezTo>
                  <a:cubicBezTo>
                    <a:pt x="2688" y="1739"/>
                    <a:pt x="2641" y="1795"/>
                    <a:pt x="2625" y="1795"/>
                  </a:cubicBezTo>
                  <a:cubicBezTo>
                    <a:pt x="2617" y="1787"/>
                    <a:pt x="2648" y="1747"/>
                    <a:pt x="2656" y="1723"/>
                  </a:cubicBezTo>
                  <a:cubicBezTo>
                    <a:pt x="2672" y="1700"/>
                    <a:pt x="2664" y="1652"/>
                    <a:pt x="2656" y="1676"/>
                  </a:cubicBezTo>
                  <a:cubicBezTo>
                    <a:pt x="2648" y="1708"/>
                    <a:pt x="2609" y="1755"/>
                    <a:pt x="2577" y="1779"/>
                  </a:cubicBezTo>
                  <a:cubicBezTo>
                    <a:pt x="2538" y="1795"/>
                    <a:pt x="2490" y="1803"/>
                    <a:pt x="2467" y="1803"/>
                  </a:cubicBezTo>
                  <a:cubicBezTo>
                    <a:pt x="2435" y="1810"/>
                    <a:pt x="2403" y="1810"/>
                    <a:pt x="2388" y="1842"/>
                  </a:cubicBezTo>
                  <a:cubicBezTo>
                    <a:pt x="2372" y="1874"/>
                    <a:pt x="2340" y="1866"/>
                    <a:pt x="2308" y="1874"/>
                  </a:cubicBezTo>
                  <a:cubicBezTo>
                    <a:pt x="2277" y="1882"/>
                    <a:pt x="2253" y="1913"/>
                    <a:pt x="2229" y="1921"/>
                  </a:cubicBezTo>
                  <a:cubicBezTo>
                    <a:pt x="2206" y="1937"/>
                    <a:pt x="2182" y="1937"/>
                    <a:pt x="2206" y="1905"/>
                  </a:cubicBezTo>
                  <a:cubicBezTo>
                    <a:pt x="2214" y="1897"/>
                    <a:pt x="2222" y="1889"/>
                    <a:pt x="2229" y="1882"/>
                  </a:cubicBezTo>
                  <a:cubicBezTo>
                    <a:pt x="2222" y="1866"/>
                    <a:pt x="2206" y="1850"/>
                    <a:pt x="2198" y="1842"/>
                  </a:cubicBezTo>
                  <a:cubicBezTo>
                    <a:pt x="2198" y="1826"/>
                    <a:pt x="2222" y="1795"/>
                    <a:pt x="2237" y="1779"/>
                  </a:cubicBezTo>
                  <a:cubicBezTo>
                    <a:pt x="2253" y="1771"/>
                    <a:pt x="2253" y="1747"/>
                    <a:pt x="2245" y="1731"/>
                  </a:cubicBezTo>
                  <a:cubicBezTo>
                    <a:pt x="2237" y="1716"/>
                    <a:pt x="2229" y="1708"/>
                    <a:pt x="2229" y="1684"/>
                  </a:cubicBezTo>
                  <a:cubicBezTo>
                    <a:pt x="2229" y="1660"/>
                    <a:pt x="2214" y="1589"/>
                    <a:pt x="2198" y="1550"/>
                  </a:cubicBezTo>
                  <a:cubicBezTo>
                    <a:pt x="2182" y="1518"/>
                    <a:pt x="2174" y="1455"/>
                    <a:pt x="2174" y="1447"/>
                  </a:cubicBezTo>
                  <a:cubicBezTo>
                    <a:pt x="2166" y="1439"/>
                    <a:pt x="2166" y="1376"/>
                    <a:pt x="2166" y="1368"/>
                  </a:cubicBezTo>
                  <a:lnTo>
                    <a:pt x="2166" y="1368"/>
                  </a:lnTo>
                  <a:cubicBezTo>
                    <a:pt x="2158" y="1368"/>
                    <a:pt x="2158" y="1360"/>
                    <a:pt x="2158" y="1360"/>
                  </a:cubicBezTo>
                  <a:cubicBezTo>
                    <a:pt x="2158" y="1036"/>
                    <a:pt x="2158" y="1036"/>
                    <a:pt x="2158" y="1036"/>
                  </a:cubicBezTo>
                  <a:cubicBezTo>
                    <a:pt x="2158" y="1028"/>
                    <a:pt x="2127" y="870"/>
                    <a:pt x="2111" y="814"/>
                  </a:cubicBezTo>
                  <a:cubicBezTo>
                    <a:pt x="2095" y="759"/>
                    <a:pt x="2079" y="688"/>
                    <a:pt x="2064" y="664"/>
                  </a:cubicBezTo>
                  <a:cubicBezTo>
                    <a:pt x="2048" y="633"/>
                    <a:pt x="2048" y="664"/>
                    <a:pt x="2024" y="664"/>
                  </a:cubicBezTo>
                  <a:cubicBezTo>
                    <a:pt x="2000" y="656"/>
                    <a:pt x="1992" y="593"/>
                    <a:pt x="1992" y="569"/>
                  </a:cubicBezTo>
                  <a:cubicBezTo>
                    <a:pt x="1992" y="546"/>
                    <a:pt x="1984" y="482"/>
                    <a:pt x="1969" y="443"/>
                  </a:cubicBezTo>
                  <a:cubicBezTo>
                    <a:pt x="1953" y="403"/>
                    <a:pt x="1976" y="379"/>
                    <a:pt x="1976" y="348"/>
                  </a:cubicBezTo>
                  <a:cubicBezTo>
                    <a:pt x="1969" y="324"/>
                    <a:pt x="1953" y="269"/>
                    <a:pt x="1937" y="245"/>
                  </a:cubicBezTo>
                  <a:cubicBezTo>
                    <a:pt x="1929" y="222"/>
                    <a:pt x="1905" y="222"/>
                    <a:pt x="1897" y="190"/>
                  </a:cubicBezTo>
                  <a:cubicBezTo>
                    <a:pt x="1889" y="150"/>
                    <a:pt x="1897" y="111"/>
                    <a:pt x="1889" y="95"/>
                  </a:cubicBezTo>
                  <a:cubicBezTo>
                    <a:pt x="1882" y="79"/>
                    <a:pt x="1874" y="24"/>
                    <a:pt x="1874" y="0"/>
                  </a:cubicBezTo>
                  <a:cubicBezTo>
                    <a:pt x="1629" y="55"/>
                    <a:pt x="1399" y="111"/>
                    <a:pt x="1384" y="111"/>
                  </a:cubicBezTo>
                  <a:cubicBezTo>
                    <a:pt x="1344" y="119"/>
                    <a:pt x="1123" y="411"/>
                    <a:pt x="1123" y="451"/>
                  </a:cubicBezTo>
                  <a:cubicBezTo>
                    <a:pt x="1123" y="482"/>
                    <a:pt x="1067" y="530"/>
                    <a:pt x="1028" y="561"/>
                  </a:cubicBezTo>
                  <a:cubicBezTo>
                    <a:pt x="1044" y="561"/>
                    <a:pt x="1044" y="561"/>
                    <a:pt x="1044" y="561"/>
                  </a:cubicBezTo>
                  <a:cubicBezTo>
                    <a:pt x="1028" y="577"/>
                    <a:pt x="980" y="633"/>
                    <a:pt x="980" y="640"/>
                  </a:cubicBezTo>
                  <a:cubicBezTo>
                    <a:pt x="980" y="648"/>
                    <a:pt x="1012" y="664"/>
                    <a:pt x="1020" y="656"/>
                  </a:cubicBezTo>
                  <a:cubicBezTo>
                    <a:pt x="1028" y="648"/>
                    <a:pt x="1059" y="640"/>
                    <a:pt x="1052" y="664"/>
                  </a:cubicBezTo>
                  <a:cubicBezTo>
                    <a:pt x="1052" y="680"/>
                    <a:pt x="1052" y="688"/>
                    <a:pt x="1067" y="672"/>
                  </a:cubicBezTo>
                  <a:cubicBezTo>
                    <a:pt x="1083" y="664"/>
                    <a:pt x="1107" y="680"/>
                    <a:pt x="1083" y="688"/>
                  </a:cubicBezTo>
                  <a:cubicBezTo>
                    <a:pt x="1067" y="696"/>
                    <a:pt x="1052" y="719"/>
                    <a:pt x="1059" y="727"/>
                  </a:cubicBezTo>
                  <a:cubicBezTo>
                    <a:pt x="1059" y="727"/>
                    <a:pt x="1052" y="735"/>
                    <a:pt x="1052" y="759"/>
                  </a:cubicBezTo>
                  <a:cubicBezTo>
                    <a:pt x="1052" y="775"/>
                    <a:pt x="1059" y="790"/>
                    <a:pt x="1067" y="806"/>
                  </a:cubicBezTo>
                  <a:cubicBezTo>
                    <a:pt x="1075" y="830"/>
                    <a:pt x="1091" y="846"/>
                    <a:pt x="1083" y="862"/>
                  </a:cubicBezTo>
                  <a:cubicBezTo>
                    <a:pt x="1083" y="886"/>
                    <a:pt x="1083" y="917"/>
                    <a:pt x="1059" y="917"/>
                  </a:cubicBezTo>
                  <a:cubicBezTo>
                    <a:pt x="1044" y="917"/>
                    <a:pt x="1028" y="901"/>
                    <a:pt x="1020" y="925"/>
                  </a:cubicBezTo>
                  <a:cubicBezTo>
                    <a:pt x="1012" y="941"/>
                    <a:pt x="1004" y="957"/>
                    <a:pt x="988" y="957"/>
                  </a:cubicBezTo>
                  <a:cubicBezTo>
                    <a:pt x="980" y="965"/>
                    <a:pt x="965" y="965"/>
                    <a:pt x="965" y="980"/>
                  </a:cubicBezTo>
                  <a:cubicBezTo>
                    <a:pt x="957" y="996"/>
                    <a:pt x="949" y="1012"/>
                    <a:pt x="933" y="1028"/>
                  </a:cubicBezTo>
                  <a:cubicBezTo>
                    <a:pt x="909" y="1036"/>
                    <a:pt x="894" y="1052"/>
                    <a:pt x="885" y="1059"/>
                  </a:cubicBezTo>
                  <a:cubicBezTo>
                    <a:pt x="878" y="1075"/>
                    <a:pt x="885" y="1083"/>
                    <a:pt x="870" y="1083"/>
                  </a:cubicBezTo>
                  <a:cubicBezTo>
                    <a:pt x="854" y="1075"/>
                    <a:pt x="846" y="1075"/>
                    <a:pt x="822" y="1075"/>
                  </a:cubicBezTo>
                  <a:cubicBezTo>
                    <a:pt x="799" y="1075"/>
                    <a:pt x="759" y="1075"/>
                    <a:pt x="743" y="1083"/>
                  </a:cubicBezTo>
                  <a:cubicBezTo>
                    <a:pt x="727" y="1099"/>
                    <a:pt x="696" y="1107"/>
                    <a:pt x="680" y="1115"/>
                  </a:cubicBezTo>
                  <a:cubicBezTo>
                    <a:pt x="672" y="1130"/>
                    <a:pt x="656" y="1139"/>
                    <a:pt x="641" y="1123"/>
                  </a:cubicBezTo>
                  <a:cubicBezTo>
                    <a:pt x="617" y="1107"/>
                    <a:pt x="593" y="1091"/>
                    <a:pt x="577" y="1099"/>
                  </a:cubicBezTo>
                  <a:cubicBezTo>
                    <a:pt x="554" y="1099"/>
                    <a:pt x="340" y="1083"/>
                    <a:pt x="206" y="1186"/>
                  </a:cubicBezTo>
                  <a:cubicBezTo>
                    <a:pt x="190" y="1202"/>
                    <a:pt x="174" y="1210"/>
                    <a:pt x="158" y="1217"/>
                  </a:cubicBezTo>
                  <a:cubicBezTo>
                    <a:pt x="174" y="1249"/>
                    <a:pt x="182" y="1281"/>
                    <a:pt x="182" y="1305"/>
                  </a:cubicBezTo>
                  <a:cubicBezTo>
                    <a:pt x="190" y="1328"/>
                    <a:pt x="221" y="1376"/>
                    <a:pt x="229" y="1392"/>
                  </a:cubicBezTo>
                  <a:cubicBezTo>
                    <a:pt x="237" y="1392"/>
                    <a:pt x="237" y="1392"/>
                    <a:pt x="237" y="1383"/>
                  </a:cubicBezTo>
                  <a:cubicBezTo>
                    <a:pt x="237" y="1383"/>
                    <a:pt x="277" y="1392"/>
                    <a:pt x="269" y="1407"/>
                  </a:cubicBezTo>
                  <a:cubicBezTo>
                    <a:pt x="261" y="1423"/>
                    <a:pt x="253" y="1463"/>
                    <a:pt x="229" y="1478"/>
                  </a:cubicBezTo>
                  <a:cubicBezTo>
                    <a:pt x="206" y="1494"/>
                    <a:pt x="126" y="1613"/>
                    <a:pt x="95" y="1652"/>
                  </a:cubicBezTo>
                  <a:cubicBezTo>
                    <a:pt x="79" y="1660"/>
                    <a:pt x="48" y="1700"/>
                    <a:pt x="0" y="1731"/>
                  </a:cubicBezTo>
                  <a:cubicBezTo>
                    <a:pt x="24" y="1842"/>
                    <a:pt x="24" y="1842"/>
                    <a:pt x="24" y="1842"/>
                  </a:cubicBezTo>
                  <a:cubicBezTo>
                    <a:pt x="24" y="1842"/>
                    <a:pt x="1415" y="1581"/>
                    <a:pt x="1439" y="1565"/>
                  </a:cubicBezTo>
                  <a:cubicBezTo>
                    <a:pt x="1471" y="1557"/>
                    <a:pt x="1494" y="1526"/>
                    <a:pt x="1542" y="1565"/>
                  </a:cubicBezTo>
                  <a:cubicBezTo>
                    <a:pt x="1589" y="1597"/>
                    <a:pt x="1613" y="1597"/>
                    <a:pt x="1644" y="1605"/>
                  </a:cubicBezTo>
                  <a:cubicBezTo>
                    <a:pt x="1676" y="1605"/>
                    <a:pt x="1700" y="1716"/>
                    <a:pt x="1716" y="1747"/>
                  </a:cubicBezTo>
                  <a:cubicBezTo>
                    <a:pt x="1739" y="1779"/>
                    <a:pt x="1739" y="1755"/>
                    <a:pt x="1787" y="1763"/>
                  </a:cubicBezTo>
                  <a:cubicBezTo>
                    <a:pt x="1826" y="1771"/>
                    <a:pt x="1842" y="1779"/>
                    <a:pt x="1866" y="1810"/>
                  </a:cubicBezTo>
                  <a:cubicBezTo>
                    <a:pt x="1889" y="1834"/>
                    <a:pt x="2079" y="1882"/>
                    <a:pt x="2103" y="1882"/>
                  </a:cubicBezTo>
                  <a:cubicBezTo>
                    <a:pt x="2127" y="1889"/>
                    <a:pt x="2142" y="1897"/>
                    <a:pt x="2150" y="1913"/>
                  </a:cubicBezTo>
                  <a:cubicBezTo>
                    <a:pt x="2158" y="1929"/>
                    <a:pt x="2135" y="1992"/>
                    <a:pt x="2135" y="2008"/>
                  </a:cubicBezTo>
                  <a:cubicBezTo>
                    <a:pt x="2127" y="2016"/>
                    <a:pt x="2119" y="2040"/>
                    <a:pt x="2119" y="2056"/>
                  </a:cubicBezTo>
                  <a:cubicBezTo>
                    <a:pt x="2135" y="2063"/>
                    <a:pt x="2119" y="2087"/>
                    <a:pt x="2166" y="2079"/>
                  </a:cubicBezTo>
                  <a:cubicBezTo>
                    <a:pt x="2214" y="2071"/>
                    <a:pt x="2324" y="2008"/>
                    <a:pt x="2403" y="1976"/>
                  </a:cubicBezTo>
                  <a:cubicBezTo>
                    <a:pt x="2482" y="1937"/>
                    <a:pt x="2538" y="1882"/>
                    <a:pt x="2609" y="1850"/>
                  </a:cubicBezTo>
                  <a:cubicBezTo>
                    <a:pt x="2680" y="1818"/>
                    <a:pt x="2688" y="1803"/>
                    <a:pt x="2719" y="1779"/>
                  </a:cubicBezTo>
                  <a:cubicBezTo>
                    <a:pt x="2751" y="1747"/>
                    <a:pt x="2822" y="1700"/>
                    <a:pt x="2807" y="169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7" name="Freeform 768"/>
            <p:cNvSpPr>
              <a:spLocks noChangeArrowheads="1"/>
            </p:cNvSpPr>
            <p:nvPr/>
          </p:nvSpPr>
          <p:spPr bwMode="auto">
            <a:xfrm>
              <a:off x="15323896" y="4164472"/>
              <a:ext cx="1479717" cy="1101671"/>
            </a:xfrm>
            <a:custGeom>
              <a:avLst/>
              <a:gdLst>
                <a:gd name="T0" fmla="*/ 2119 w 2815"/>
                <a:gd name="T1" fmla="*/ 2064 h 2096"/>
                <a:gd name="T2" fmla="*/ 2142 w 2815"/>
                <a:gd name="T3" fmla="*/ 1921 h 2096"/>
                <a:gd name="T4" fmla="*/ 1747 w 2815"/>
                <a:gd name="T5" fmla="*/ 1771 h 2096"/>
                <a:gd name="T6" fmla="*/ 1644 w 2815"/>
                <a:gd name="T7" fmla="*/ 1613 h 2096"/>
                <a:gd name="T8" fmla="*/ 32 w 2815"/>
                <a:gd name="T9" fmla="*/ 1858 h 2096"/>
                <a:gd name="T10" fmla="*/ 150 w 2815"/>
                <a:gd name="T11" fmla="*/ 1581 h 2096"/>
                <a:gd name="T12" fmla="*/ 245 w 2815"/>
                <a:gd name="T13" fmla="*/ 1400 h 2096"/>
                <a:gd name="T14" fmla="*/ 182 w 2815"/>
                <a:gd name="T15" fmla="*/ 1313 h 2096"/>
                <a:gd name="T16" fmla="*/ 546 w 2815"/>
                <a:gd name="T17" fmla="*/ 1099 h 2096"/>
                <a:gd name="T18" fmla="*/ 680 w 2815"/>
                <a:gd name="T19" fmla="*/ 1123 h 2096"/>
                <a:gd name="T20" fmla="*/ 870 w 2815"/>
                <a:gd name="T21" fmla="*/ 1083 h 2096"/>
                <a:gd name="T22" fmla="*/ 957 w 2815"/>
                <a:gd name="T23" fmla="*/ 988 h 2096"/>
                <a:gd name="T24" fmla="*/ 1036 w 2815"/>
                <a:gd name="T25" fmla="*/ 917 h 2096"/>
                <a:gd name="T26" fmla="*/ 1075 w 2815"/>
                <a:gd name="T27" fmla="*/ 838 h 2096"/>
                <a:gd name="T28" fmla="*/ 1052 w 2815"/>
                <a:gd name="T29" fmla="*/ 735 h 2096"/>
                <a:gd name="T30" fmla="*/ 1067 w 2815"/>
                <a:gd name="T31" fmla="*/ 688 h 2096"/>
                <a:gd name="T32" fmla="*/ 1044 w 2815"/>
                <a:gd name="T33" fmla="*/ 664 h 2096"/>
                <a:gd name="T34" fmla="*/ 1028 w 2815"/>
                <a:gd name="T35" fmla="*/ 569 h 2096"/>
                <a:gd name="T36" fmla="*/ 1384 w 2815"/>
                <a:gd name="T37" fmla="*/ 119 h 2096"/>
                <a:gd name="T38" fmla="*/ 1897 w 2815"/>
                <a:gd name="T39" fmla="*/ 150 h 2096"/>
                <a:gd name="T40" fmla="*/ 1969 w 2815"/>
                <a:gd name="T41" fmla="*/ 396 h 2096"/>
                <a:gd name="T42" fmla="*/ 2055 w 2815"/>
                <a:gd name="T43" fmla="*/ 656 h 2096"/>
                <a:gd name="T44" fmla="*/ 2166 w 2815"/>
                <a:gd name="T45" fmla="*/ 1044 h 2096"/>
                <a:gd name="T46" fmla="*/ 2166 w 2815"/>
                <a:gd name="T47" fmla="*/ 1376 h 2096"/>
                <a:gd name="T48" fmla="*/ 2229 w 2815"/>
                <a:gd name="T49" fmla="*/ 1692 h 2096"/>
                <a:gd name="T50" fmla="*/ 2237 w 2815"/>
                <a:gd name="T51" fmla="*/ 1890 h 2096"/>
                <a:gd name="T52" fmla="*/ 2206 w 2815"/>
                <a:gd name="T53" fmla="*/ 1937 h 2096"/>
                <a:gd name="T54" fmla="*/ 2388 w 2815"/>
                <a:gd name="T55" fmla="*/ 1850 h 2096"/>
                <a:gd name="T56" fmla="*/ 2664 w 2815"/>
                <a:gd name="T57" fmla="*/ 1676 h 2096"/>
                <a:gd name="T58" fmla="*/ 2633 w 2815"/>
                <a:gd name="T59" fmla="*/ 1795 h 2096"/>
                <a:gd name="T60" fmla="*/ 2751 w 2815"/>
                <a:gd name="T61" fmla="*/ 1708 h 2096"/>
                <a:gd name="T62" fmla="*/ 2751 w 2815"/>
                <a:gd name="T63" fmla="*/ 1763 h 2096"/>
                <a:gd name="T64" fmla="*/ 2411 w 2815"/>
                <a:gd name="T65" fmla="*/ 1984 h 2096"/>
                <a:gd name="T66" fmla="*/ 2119 w 2815"/>
                <a:gd name="T67" fmla="*/ 2064 h 2096"/>
                <a:gd name="T68" fmla="*/ 2308 w 2815"/>
                <a:gd name="T69" fmla="*/ 2024 h 2096"/>
                <a:gd name="T70" fmla="*/ 2719 w 2815"/>
                <a:gd name="T71" fmla="*/ 1779 h 2096"/>
                <a:gd name="T72" fmla="*/ 2751 w 2815"/>
                <a:gd name="T73" fmla="*/ 1716 h 2096"/>
                <a:gd name="T74" fmla="*/ 2633 w 2815"/>
                <a:gd name="T75" fmla="*/ 1803 h 2096"/>
                <a:gd name="T76" fmla="*/ 2656 w 2815"/>
                <a:gd name="T77" fmla="*/ 1684 h 2096"/>
                <a:gd name="T78" fmla="*/ 2332 w 2815"/>
                <a:gd name="T79" fmla="*/ 1882 h 2096"/>
                <a:gd name="T80" fmla="*/ 2190 w 2815"/>
                <a:gd name="T81" fmla="*/ 1937 h 2096"/>
                <a:gd name="T82" fmla="*/ 2237 w 2815"/>
                <a:gd name="T83" fmla="*/ 1739 h 2096"/>
                <a:gd name="T84" fmla="*/ 2166 w 2815"/>
                <a:gd name="T85" fmla="*/ 1455 h 2096"/>
                <a:gd name="T86" fmla="*/ 2150 w 2815"/>
                <a:gd name="T87" fmla="*/ 1368 h 2096"/>
                <a:gd name="T88" fmla="*/ 2055 w 2815"/>
                <a:gd name="T89" fmla="*/ 664 h 2096"/>
                <a:gd name="T90" fmla="*/ 1969 w 2815"/>
                <a:gd name="T91" fmla="*/ 451 h 2096"/>
                <a:gd name="T92" fmla="*/ 1897 w 2815"/>
                <a:gd name="T93" fmla="*/ 198 h 2096"/>
                <a:gd name="T94" fmla="*/ 1123 w 2815"/>
                <a:gd name="T95" fmla="*/ 459 h 2096"/>
                <a:gd name="T96" fmla="*/ 980 w 2815"/>
                <a:gd name="T97" fmla="*/ 648 h 2096"/>
                <a:gd name="T98" fmla="*/ 1059 w 2815"/>
                <a:gd name="T99" fmla="*/ 672 h 2096"/>
                <a:gd name="T100" fmla="*/ 1091 w 2815"/>
                <a:gd name="T101" fmla="*/ 696 h 2096"/>
                <a:gd name="T102" fmla="*/ 1067 w 2815"/>
                <a:gd name="T103" fmla="*/ 814 h 2096"/>
                <a:gd name="T104" fmla="*/ 1044 w 2815"/>
                <a:gd name="T105" fmla="*/ 925 h 2096"/>
                <a:gd name="T106" fmla="*/ 965 w 2815"/>
                <a:gd name="T107" fmla="*/ 988 h 2096"/>
                <a:gd name="T108" fmla="*/ 862 w 2815"/>
                <a:gd name="T109" fmla="*/ 1091 h 2096"/>
                <a:gd name="T110" fmla="*/ 632 w 2815"/>
                <a:gd name="T111" fmla="*/ 1138 h 2096"/>
                <a:gd name="T112" fmla="*/ 206 w 2815"/>
                <a:gd name="T113" fmla="*/ 1202 h 2096"/>
                <a:gd name="T114" fmla="*/ 237 w 2815"/>
                <a:gd name="T115" fmla="*/ 1391 h 2096"/>
                <a:gd name="T116" fmla="*/ 261 w 2815"/>
                <a:gd name="T117" fmla="*/ 1431 h 2096"/>
                <a:gd name="T118" fmla="*/ 32 w 2815"/>
                <a:gd name="T119" fmla="*/ 1850 h 2096"/>
                <a:gd name="T120" fmla="*/ 1644 w 2815"/>
                <a:gd name="T121" fmla="*/ 1605 h 2096"/>
                <a:gd name="T122" fmla="*/ 1747 w 2815"/>
                <a:gd name="T123" fmla="*/ 1763 h 2096"/>
                <a:gd name="T124" fmla="*/ 2150 w 2815"/>
                <a:gd name="T125" fmla="*/ 1921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5" h="2096">
                  <a:moveTo>
                    <a:pt x="2150" y="2095"/>
                  </a:moveTo>
                  <a:lnTo>
                    <a:pt x="2150" y="2095"/>
                  </a:lnTo>
                  <a:lnTo>
                    <a:pt x="2150" y="2095"/>
                  </a:lnTo>
                  <a:cubicBezTo>
                    <a:pt x="2135" y="2095"/>
                    <a:pt x="2127" y="2087"/>
                    <a:pt x="2127" y="2079"/>
                  </a:cubicBezTo>
                  <a:cubicBezTo>
                    <a:pt x="2127" y="2071"/>
                    <a:pt x="2119" y="2071"/>
                    <a:pt x="2119" y="2064"/>
                  </a:cubicBezTo>
                  <a:cubicBezTo>
                    <a:pt x="2111" y="2064"/>
                    <a:pt x="2111" y="2064"/>
                    <a:pt x="2111" y="2064"/>
                  </a:cubicBezTo>
                  <a:lnTo>
                    <a:pt x="2111" y="2064"/>
                  </a:lnTo>
                  <a:cubicBezTo>
                    <a:pt x="2119" y="2048"/>
                    <a:pt x="2127" y="2024"/>
                    <a:pt x="2127" y="2016"/>
                  </a:cubicBezTo>
                  <a:cubicBezTo>
                    <a:pt x="2127" y="2008"/>
                    <a:pt x="2135" y="2008"/>
                    <a:pt x="2135" y="2000"/>
                  </a:cubicBezTo>
                  <a:cubicBezTo>
                    <a:pt x="2135" y="1977"/>
                    <a:pt x="2150" y="1937"/>
                    <a:pt x="2142" y="1921"/>
                  </a:cubicBezTo>
                  <a:cubicBezTo>
                    <a:pt x="2142" y="1905"/>
                    <a:pt x="2127" y="1897"/>
                    <a:pt x="2103" y="1897"/>
                  </a:cubicBezTo>
                  <a:cubicBezTo>
                    <a:pt x="2087" y="1890"/>
                    <a:pt x="1889" y="1850"/>
                    <a:pt x="1866" y="1818"/>
                  </a:cubicBezTo>
                  <a:cubicBezTo>
                    <a:pt x="1842" y="1795"/>
                    <a:pt x="1826" y="1787"/>
                    <a:pt x="1787" y="1771"/>
                  </a:cubicBezTo>
                  <a:cubicBezTo>
                    <a:pt x="1779" y="1771"/>
                    <a:pt x="1771" y="1771"/>
                    <a:pt x="1763" y="1771"/>
                  </a:cubicBezTo>
                  <a:cubicBezTo>
                    <a:pt x="1755" y="1771"/>
                    <a:pt x="1755" y="1771"/>
                    <a:pt x="1747" y="1771"/>
                  </a:cubicBezTo>
                  <a:lnTo>
                    <a:pt x="1739" y="1771"/>
                  </a:lnTo>
                  <a:cubicBezTo>
                    <a:pt x="1731" y="1771"/>
                    <a:pt x="1724" y="1771"/>
                    <a:pt x="1716" y="1755"/>
                  </a:cubicBezTo>
                  <a:cubicBezTo>
                    <a:pt x="1708" y="1747"/>
                    <a:pt x="1700" y="1724"/>
                    <a:pt x="1692" y="1708"/>
                  </a:cubicBezTo>
                  <a:cubicBezTo>
                    <a:pt x="1676" y="1668"/>
                    <a:pt x="1660" y="1613"/>
                    <a:pt x="1644" y="1613"/>
                  </a:cubicBezTo>
                  <a:lnTo>
                    <a:pt x="1644" y="1613"/>
                  </a:lnTo>
                  <a:cubicBezTo>
                    <a:pt x="1613" y="1613"/>
                    <a:pt x="1589" y="1613"/>
                    <a:pt x="1542" y="1573"/>
                  </a:cubicBezTo>
                  <a:cubicBezTo>
                    <a:pt x="1526" y="1558"/>
                    <a:pt x="1510" y="1558"/>
                    <a:pt x="1502" y="1558"/>
                  </a:cubicBezTo>
                  <a:cubicBezTo>
                    <a:pt x="1486" y="1558"/>
                    <a:pt x="1471" y="1565"/>
                    <a:pt x="1463" y="1565"/>
                  </a:cubicBezTo>
                  <a:cubicBezTo>
                    <a:pt x="1455" y="1573"/>
                    <a:pt x="1447" y="1573"/>
                    <a:pt x="1439" y="1581"/>
                  </a:cubicBezTo>
                  <a:cubicBezTo>
                    <a:pt x="1415" y="1589"/>
                    <a:pt x="87" y="1842"/>
                    <a:pt x="32" y="1858"/>
                  </a:cubicBezTo>
                  <a:cubicBezTo>
                    <a:pt x="24" y="1858"/>
                    <a:pt x="24" y="1858"/>
                    <a:pt x="24" y="1858"/>
                  </a:cubicBezTo>
                  <a:cubicBezTo>
                    <a:pt x="0" y="1739"/>
                    <a:pt x="0" y="1739"/>
                    <a:pt x="0" y="1739"/>
                  </a:cubicBezTo>
                  <a:lnTo>
                    <a:pt x="0" y="1739"/>
                  </a:lnTo>
                  <a:cubicBezTo>
                    <a:pt x="40" y="1700"/>
                    <a:pt x="79" y="1668"/>
                    <a:pt x="87" y="1653"/>
                  </a:cubicBezTo>
                  <a:cubicBezTo>
                    <a:pt x="103" y="1637"/>
                    <a:pt x="126" y="1613"/>
                    <a:pt x="150" y="1581"/>
                  </a:cubicBezTo>
                  <a:cubicBezTo>
                    <a:pt x="182" y="1542"/>
                    <a:pt x="214" y="1494"/>
                    <a:pt x="229" y="1486"/>
                  </a:cubicBezTo>
                  <a:cubicBezTo>
                    <a:pt x="245" y="1471"/>
                    <a:pt x="253" y="1447"/>
                    <a:pt x="261" y="1431"/>
                  </a:cubicBezTo>
                  <a:cubicBezTo>
                    <a:pt x="261" y="1423"/>
                    <a:pt x="261" y="1415"/>
                    <a:pt x="261" y="1415"/>
                  </a:cubicBezTo>
                  <a:cubicBezTo>
                    <a:pt x="261" y="1407"/>
                    <a:pt x="261" y="1407"/>
                    <a:pt x="261" y="1407"/>
                  </a:cubicBezTo>
                  <a:cubicBezTo>
                    <a:pt x="261" y="1400"/>
                    <a:pt x="253" y="1400"/>
                    <a:pt x="245" y="1400"/>
                  </a:cubicBezTo>
                  <a:cubicBezTo>
                    <a:pt x="237" y="1400"/>
                    <a:pt x="237" y="1407"/>
                    <a:pt x="229" y="1407"/>
                  </a:cubicBezTo>
                  <a:lnTo>
                    <a:pt x="229" y="1407"/>
                  </a:lnTo>
                  <a:lnTo>
                    <a:pt x="229" y="1407"/>
                  </a:lnTo>
                  <a:cubicBezTo>
                    <a:pt x="214" y="1384"/>
                    <a:pt x="182" y="1336"/>
                    <a:pt x="182" y="1313"/>
                  </a:cubicBezTo>
                  <a:lnTo>
                    <a:pt x="182" y="1313"/>
                  </a:lnTo>
                  <a:cubicBezTo>
                    <a:pt x="174" y="1289"/>
                    <a:pt x="166" y="1257"/>
                    <a:pt x="158" y="1225"/>
                  </a:cubicBezTo>
                  <a:lnTo>
                    <a:pt x="158" y="1225"/>
                  </a:lnTo>
                  <a:lnTo>
                    <a:pt x="158" y="1225"/>
                  </a:lnTo>
                  <a:cubicBezTo>
                    <a:pt x="174" y="1218"/>
                    <a:pt x="190" y="1202"/>
                    <a:pt x="206" y="1194"/>
                  </a:cubicBezTo>
                  <a:cubicBezTo>
                    <a:pt x="316" y="1107"/>
                    <a:pt x="474" y="1107"/>
                    <a:pt x="546" y="1099"/>
                  </a:cubicBezTo>
                  <a:cubicBezTo>
                    <a:pt x="561" y="1099"/>
                    <a:pt x="569" y="1099"/>
                    <a:pt x="577" y="1099"/>
                  </a:cubicBezTo>
                  <a:lnTo>
                    <a:pt x="585" y="1099"/>
                  </a:lnTo>
                  <a:cubicBezTo>
                    <a:pt x="601" y="1099"/>
                    <a:pt x="625" y="1115"/>
                    <a:pt x="641" y="1131"/>
                  </a:cubicBezTo>
                  <a:lnTo>
                    <a:pt x="641" y="1131"/>
                  </a:lnTo>
                  <a:cubicBezTo>
                    <a:pt x="656" y="1138"/>
                    <a:pt x="664" y="1138"/>
                    <a:pt x="680" y="1123"/>
                  </a:cubicBezTo>
                  <a:cubicBezTo>
                    <a:pt x="688" y="1115"/>
                    <a:pt x="704" y="1107"/>
                    <a:pt x="719" y="1099"/>
                  </a:cubicBezTo>
                  <a:cubicBezTo>
                    <a:pt x="727" y="1099"/>
                    <a:pt x="735" y="1091"/>
                    <a:pt x="743" y="1091"/>
                  </a:cubicBezTo>
                  <a:cubicBezTo>
                    <a:pt x="759" y="1083"/>
                    <a:pt x="791" y="1075"/>
                    <a:pt x="822" y="1075"/>
                  </a:cubicBezTo>
                  <a:cubicBezTo>
                    <a:pt x="838" y="1075"/>
                    <a:pt x="854" y="1075"/>
                    <a:pt x="862" y="1083"/>
                  </a:cubicBezTo>
                  <a:lnTo>
                    <a:pt x="870" y="1083"/>
                  </a:lnTo>
                  <a:cubicBezTo>
                    <a:pt x="870" y="1083"/>
                    <a:pt x="870" y="1083"/>
                    <a:pt x="878" y="1083"/>
                  </a:cubicBezTo>
                  <a:lnTo>
                    <a:pt x="878" y="1083"/>
                  </a:lnTo>
                  <a:cubicBezTo>
                    <a:pt x="878" y="1075"/>
                    <a:pt x="878" y="1075"/>
                    <a:pt x="885" y="1067"/>
                  </a:cubicBezTo>
                  <a:cubicBezTo>
                    <a:pt x="894" y="1060"/>
                    <a:pt x="909" y="1044"/>
                    <a:pt x="925" y="1028"/>
                  </a:cubicBezTo>
                  <a:cubicBezTo>
                    <a:pt x="949" y="1020"/>
                    <a:pt x="957" y="1004"/>
                    <a:pt x="957" y="988"/>
                  </a:cubicBezTo>
                  <a:cubicBezTo>
                    <a:pt x="965" y="973"/>
                    <a:pt x="980" y="965"/>
                    <a:pt x="988" y="965"/>
                  </a:cubicBezTo>
                  <a:lnTo>
                    <a:pt x="988" y="965"/>
                  </a:lnTo>
                  <a:cubicBezTo>
                    <a:pt x="996" y="965"/>
                    <a:pt x="1004" y="949"/>
                    <a:pt x="1012" y="933"/>
                  </a:cubicBezTo>
                  <a:cubicBezTo>
                    <a:pt x="1012" y="933"/>
                    <a:pt x="1012" y="933"/>
                    <a:pt x="1012" y="925"/>
                  </a:cubicBezTo>
                  <a:cubicBezTo>
                    <a:pt x="1020" y="917"/>
                    <a:pt x="1028" y="917"/>
                    <a:pt x="1036" y="917"/>
                  </a:cubicBezTo>
                  <a:lnTo>
                    <a:pt x="1044" y="917"/>
                  </a:lnTo>
                  <a:cubicBezTo>
                    <a:pt x="1052" y="917"/>
                    <a:pt x="1059" y="917"/>
                    <a:pt x="1059" y="917"/>
                  </a:cubicBezTo>
                  <a:cubicBezTo>
                    <a:pt x="1075" y="917"/>
                    <a:pt x="1075" y="909"/>
                    <a:pt x="1083" y="886"/>
                  </a:cubicBezTo>
                  <a:cubicBezTo>
                    <a:pt x="1083" y="886"/>
                    <a:pt x="1083" y="878"/>
                    <a:pt x="1083" y="870"/>
                  </a:cubicBezTo>
                  <a:cubicBezTo>
                    <a:pt x="1083" y="862"/>
                    <a:pt x="1083" y="846"/>
                    <a:pt x="1075" y="838"/>
                  </a:cubicBezTo>
                  <a:cubicBezTo>
                    <a:pt x="1067" y="830"/>
                    <a:pt x="1067" y="822"/>
                    <a:pt x="1067" y="814"/>
                  </a:cubicBezTo>
                  <a:cubicBezTo>
                    <a:pt x="1059" y="814"/>
                    <a:pt x="1059" y="807"/>
                    <a:pt x="1059" y="807"/>
                  </a:cubicBezTo>
                  <a:cubicBezTo>
                    <a:pt x="1052" y="791"/>
                    <a:pt x="1044" y="775"/>
                    <a:pt x="1044" y="759"/>
                  </a:cubicBezTo>
                  <a:cubicBezTo>
                    <a:pt x="1052" y="751"/>
                    <a:pt x="1052" y="743"/>
                    <a:pt x="1052" y="743"/>
                  </a:cubicBezTo>
                  <a:cubicBezTo>
                    <a:pt x="1052" y="735"/>
                    <a:pt x="1052" y="735"/>
                    <a:pt x="1052" y="735"/>
                  </a:cubicBezTo>
                  <a:lnTo>
                    <a:pt x="1052" y="727"/>
                  </a:lnTo>
                  <a:cubicBezTo>
                    <a:pt x="1059" y="712"/>
                    <a:pt x="1067" y="696"/>
                    <a:pt x="1083" y="696"/>
                  </a:cubicBezTo>
                  <a:cubicBezTo>
                    <a:pt x="1083" y="688"/>
                    <a:pt x="1091" y="688"/>
                    <a:pt x="1091" y="688"/>
                  </a:cubicBezTo>
                  <a:cubicBezTo>
                    <a:pt x="1091" y="680"/>
                    <a:pt x="1083" y="680"/>
                    <a:pt x="1075" y="680"/>
                  </a:cubicBezTo>
                  <a:cubicBezTo>
                    <a:pt x="1075" y="680"/>
                    <a:pt x="1067" y="680"/>
                    <a:pt x="1067" y="688"/>
                  </a:cubicBezTo>
                  <a:cubicBezTo>
                    <a:pt x="1059" y="688"/>
                    <a:pt x="1059" y="688"/>
                    <a:pt x="1052" y="688"/>
                  </a:cubicBezTo>
                  <a:lnTo>
                    <a:pt x="1052" y="688"/>
                  </a:lnTo>
                  <a:cubicBezTo>
                    <a:pt x="1044" y="688"/>
                    <a:pt x="1044" y="680"/>
                    <a:pt x="1052" y="672"/>
                  </a:cubicBezTo>
                  <a:cubicBezTo>
                    <a:pt x="1052" y="664"/>
                    <a:pt x="1052" y="664"/>
                    <a:pt x="1052" y="664"/>
                  </a:cubicBezTo>
                  <a:cubicBezTo>
                    <a:pt x="1044" y="664"/>
                    <a:pt x="1044" y="664"/>
                    <a:pt x="1044" y="664"/>
                  </a:cubicBezTo>
                  <a:cubicBezTo>
                    <a:pt x="1036" y="664"/>
                    <a:pt x="1028" y="664"/>
                    <a:pt x="1028" y="664"/>
                  </a:cubicBezTo>
                  <a:cubicBezTo>
                    <a:pt x="1020" y="672"/>
                    <a:pt x="1020" y="672"/>
                    <a:pt x="1012" y="672"/>
                  </a:cubicBezTo>
                  <a:cubicBezTo>
                    <a:pt x="996" y="672"/>
                    <a:pt x="972" y="664"/>
                    <a:pt x="972" y="648"/>
                  </a:cubicBezTo>
                  <a:cubicBezTo>
                    <a:pt x="972" y="633"/>
                    <a:pt x="1020" y="585"/>
                    <a:pt x="1036" y="569"/>
                  </a:cubicBezTo>
                  <a:cubicBezTo>
                    <a:pt x="1036" y="569"/>
                    <a:pt x="1036" y="569"/>
                    <a:pt x="1028" y="569"/>
                  </a:cubicBezTo>
                  <a:cubicBezTo>
                    <a:pt x="1020" y="569"/>
                    <a:pt x="1020" y="569"/>
                    <a:pt x="1020" y="569"/>
                  </a:cubicBezTo>
                  <a:cubicBezTo>
                    <a:pt x="1028" y="561"/>
                    <a:pt x="1028" y="561"/>
                    <a:pt x="1028" y="561"/>
                  </a:cubicBezTo>
                  <a:cubicBezTo>
                    <a:pt x="1036" y="561"/>
                    <a:pt x="1036" y="554"/>
                    <a:pt x="1044" y="554"/>
                  </a:cubicBezTo>
                  <a:cubicBezTo>
                    <a:pt x="1075" y="522"/>
                    <a:pt x="1115" y="483"/>
                    <a:pt x="1115" y="459"/>
                  </a:cubicBezTo>
                  <a:cubicBezTo>
                    <a:pt x="1115" y="411"/>
                    <a:pt x="1344" y="127"/>
                    <a:pt x="1384" y="119"/>
                  </a:cubicBezTo>
                  <a:cubicBezTo>
                    <a:pt x="1399" y="119"/>
                    <a:pt x="1629" y="63"/>
                    <a:pt x="1874" y="0"/>
                  </a:cubicBezTo>
                  <a:cubicBezTo>
                    <a:pt x="1882" y="0"/>
                    <a:pt x="1882" y="0"/>
                    <a:pt x="1882" y="0"/>
                  </a:cubicBezTo>
                  <a:cubicBezTo>
                    <a:pt x="1882" y="8"/>
                    <a:pt x="1882" y="8"/>
                    <a:pt x="1882" y="8"/>
                  </a:cubicBezTo>
                  <a:cubicBezTo>
                    <a:pt x="1882" y="56"/>
                    <a:pt x="1882" y="87"/>
                    <a:pt x="1889" y="103"/>
                  </a:cubicBezTo>
                  <a:cubicBezTo>
                    <a:pt x="1897" y="111"/>
                    <a:pt x="1897" y="127"/>
                    <a:pt x="1897" y="150"/>
                  </a:cubicBezTo>
                  <a:cubicBezTo>
                    <a:pt x="1897" y="166"/>
                    <a:pt x="1897" y="182"/>
                    <a:pt x="1905" y="190"/>
                  </a:cubicBezTo>
                  <a:cubicBezTo>
                    <a:pt x="1905" y="214"/>
                    <a:pt x="1921" y="221"/>
                    <a:pt x="1929" y="230"/>
                  </a:cubicBezTo>
                  <a:cubicBezTo>
                    <a:pt x="1929" y="237"/>
                    <a:pt x="1937" y="245"/>
                    <a:pt x="1945" y="253"/>
                  </a:cubicBezTo>
                  <a:cubicBezTo>
                    <a:pt x="1961" y="269"/>
                    <a:pt x="1976" y="332"/>
                    <a:pt x="1976" y="356"/>
                  </a:cubicBezTo>
                  <a:cubicBezTo>
                    <a:pt x="1976" y="372"/>
                    <a:pt x="1976" y="380"/>
                    <a:pt x="1969" y="396"/>
                  </a:cubicBezTo>
                  <a:cubicBezTo>
                    <a:pt x="1969" y="411"/>
                    <a:pt x="1961" y="427"/>
                    <a:pt x="1969" y="451"/>
                  </a:cubicBezTo>
                  <a:cubicBezTo>
                    <a:pt x="1984" y="483"/>
                    <a:pt x="2000" y="546"/>
                    <a:pt x="2000" y="577"/>
                  </a:cubicBezTo>
                  <a:cubicBezTo>
                    <a:pt x="2000" y="617"/>
                    <a:pt x="2008" y="664"/>
                    <a:pt x="2024" y="664"/>
                  </a:cubicBezTo>
                  <a:cubicBezTo>
                    <a:pt x="2032" y="664"/>
                    <a:pt x="2040" y="664"/>
                    <a:pt x="2048" y="656"/>
                  </a:cubicBezTo>
                  <a:cubicBezTo>
                    <a:pt x="2048" y="656"/>
                    <a:pt x="2048" y="656"/>
                    <a:pt x="2055" y="656"/>
                  </a:cubicBezTo>
                  <a:cubicBezTo>
                    <a:pt x="2064" y="656"/>
                    <a:pt x="2064" y="656"/>
                    <a:pt x="2071" y="664"/>
                  </a:cubicBezTo>
                  <a:cubicBezTo>
                    <a:pt x="2087" y="696"/>
                    <a:pt x="2103" y="767"/>
                    <a:pt x="2111" y="822"/>
                  </a:cubicBezTo>
                  <a:cubicBezTo>
                    <a:pt x="2119" y="838"/>
                    <a:pt x="2127" y="870"/>
                    <a:pt x="2135" y="901"/>
                  </a:cubicBezTo>
                  <a:cubicBezTo>
                    <a:pt x="2142" y="957"/>
                    <a:pt x="2166" y="1036"/>
                    <a:pt x="2166" y="1044"/>
                  </a:cubicBezTo>
                  <a:lnTo>
                    <a:pt x="2166" y="1044"/>
                  </a:lnTo>
                  <a:lnTo>
                    <a:pt x="2166" y="1044"/>
                  </a:lnTo>
                  <a:cubicBezTo>
                    <a:pt x="2158" y="1368"/>
                    <a:pt x="2158" y="1368"/>
                    <a:pt x="2158" y="1368"/>
                  </a:cubicBezTo>
                  <a:cubicBezTo>
                    <a:pt x="2158" y="1368"/>
                    <a:pt x="2158" y="1376"/>
                    <a:pt x="2166" y="1376"/>
                  </a:cubicBezTo>
                  <a:lnTo>
                    <a:pt x="2166" y="1376"/>
                  </a:lnTo>
                  <a:lnTo>
                    <a:pt x="2166" y="1376"/>
                  </a:lnTo>
                  <a:cubicBezTo>
                    <a:pt x="2166" y="1384"/>
                    <a:pt x="2166" y="1384"/>
                    <a:pt x="2174" y="1407"/>
                  </a:cubicBezTo>
                  <a:cubicBezTo>
                    <a:pt x="2174" y="1423"/>
                    <a:pt x="2174" y="1447"/>
                    <a:pt x="2174" y="1447"/>
                  </a:cubicBezTo>
                  <a:cubicBezTo>
                    <a:pt x="2174" y="1455"/>
                    <a:pt x="2174" y="1463"/>
                    <a:pt x="2182" y="1478"/>
                  </a:cubicBezTo>
                  <a:cubicBezTo>
                    <a:pt x="2182" y="1502"/>
                    <a:pt x="2190" y="1534"/>
                    <a:pt x="2198" y="1558"/>
                  </a:cubicBezTo>
                  <a:cubicBezTo>
                    <a:pt x="2222" y="1597"/>
                    <a:pt x="2229" y="1668"/>
                    <a:pt x="2229" y="1692"/>
                  </a:cubicBezTo>
                  <a:cubicBezTo>
                    <a:pt x="2229" y="1708"/>
                    <a:pt x="2237" y="1716"/>
                    <a:pt x="2237" y="1724"/>
                  </a:cubicBezTo>
                  <a:cubicBezTo>
                    <a:pt x="2245" y="1724"/>
                    <a:pt x="2245" y="1731"/>
                    <a:pt x="2245" y="1739"/>
                  </a:cubicBezTo>
                  <a:cubicBezTo>
                    <a:pt x="2253" y="1747"/>
                    <a:pt x="2261" y="1779"/>
                    <a:pt x="2237" y="1795"/>
                  </a:cubicBezTo>
                  <a:cubicBezTo>
                    <a:pt x="2222" y="1803"/>
                    <a:pt x="2206" y="1834"/>
                    <a:pt x="2206" y="1850"/>
                  </a:cubicBezTo>
                  <a:cubicBezTo>
                    <a:pt x="2206" y="1850"/>
                    <a:pt x="2206" y="1858"/>
                    <a:pt x="2237" y="1890"/>
                  </a:cubicBezTo>
                  <a:lnTo>
                    <a:pt x="2237" y="1890"/>
                  </a:lnTo>
                  <a:lnTo>
                    <a:pt x="2237" y="1890"/>
                  </a:lnTo>
                  <a:cubicBezTo>
                    <a:pt x="2229" y="1897"/>
                    <a:pt x="2214" y="1905"/>
                    <a:pt x="2206" y="1913"/>
                  </a:cubicBezTo>
                  <a:cubicBezTo>
                    <a:pt x="2198" y="1929"/>
                    <a:pt x="2198" y="1937"/>
                    <a:pt x="2198" y="1937"/>
                  </a:cubicBezTo>
                  <a:cubicBezTo>
                    <a:pt x="2198" y="1937"/>
                    <a:pt x="2198" y="1937"/>
                    <a:pt x="2206" y="1937"/>
                  </a:cubicBezTo>
                  <a:cubicBezTo>
                    <a:pt x="2206" y="1937"/>
                    <a:pt x="2214" y="1929"/>
                    <a:pt x="2229" y="1929"/>
                  </a:cubicBezTo>
                  <a:cubicBezTo>
                    <a:pt x="2237" y="1921"/>
                    <a:pt x="2245" y="1913"/>
                    <a:pt x="2261" y="1905"/>
                  </a:cubicBezTo>
                  <a:cubicBezTo>
                    <a:pt x="2277" y="1897"/>
                    <a:pt x="2285" y="1890"/>
                    <a:pt x="2308" y="1882"/>
                  </a:cubicBezTo>
                  <a:cubicBezTo>
                    <a:pt x="2316" y="1882"/>
                    <a:pt x="2324" y="1874"/>
                    <a:pt x="2332" y="1874"/>
                  </a:cubicBezTo>
                  <a:cubicBezTo>
                    <a:pt x="2356" y="1874"/>
                    <a:pt x="2380" y="1866"/>
                    <a:pt x="2388" y="1850"/>
                  </a:cubicBezTo>
                  <a:cubicBezTo>
                    <a:pt x="2403" y="1818"/>
                    <a:pt x="2435" y="1811"/>
                    <a:pt x="2467" y="1811"/>
                  </a:cubicBezTo>
                  <a:cubicBezTo>
                    <a:pt x="2490" y="1811"/>
                    <a:pt x="2538" y="1803"/>
                    <a:pt x="2569" y="1779"/>
                  </a:cubicBezTo>
                  <a:cubicBezTo>
                    <a:pt x="2609" y="1763"/>
                    <a:pt x="2641" y="1716"/>
                    <a:pt x="2648" y="1684"/>
                  </a:cubicBezTo>
                  <a:lnTo>
                    <a:pt x="2656" y="1676"/>
                  </a:lnTo>
                  <a:cubicBezTo>
                    <a:pt x="2664" y="1676"/>
                    <a:pt x="2664" y="1676"/>
                    <a:pt x="2664" y="1676"/>
                  </a:cubicBezTo>
                  <a:cubicBezTo>
                    <a:pt x="2672" y="1684"/>
                    <a:pt x="2672" y="1716"/>
                    <a:pt x="2664" y="1731"/>
                  </a:cubicBezTo>
                  <a:cubicBezTo>
                    <a:pt x="2656" y="1747"/>
                    <a:pt x="2648" y="1755"/>
                    <a:pt x="2648" y="1763"/>
                  </a:cubicBezTo>
                  <a:cubicBezTo>
                    <a:pt x="2641" y="1779"/>
                    <a:pt x="2625" y="1795"/>
                    <a:pt x="2633" y="1795"/>
                  </a:cubicBezTo>
                  <a:lnTo>
                    <a:pt x="2633" y="1795"/>
                  </a:lnTo>
                  <a:lnTo>
                    <a:pt x="2633" y="1795"/>
                  </a:lnTo>
                  <a:cubicBezTo>
                    <a:pt x="2641" y="1795"/>
                    <a:pt x="2680" y="1747"/>
                    <a:pt x="2688" y="1731"/>
                  </a:cubicBezTo>
                  <a:lnTo>
                    <a:pt x="2688" y="1731"/>
                  </a:lnTo>
                  <a:cubicBezTo>
                    <a:pt x="2688" y="1716"/>
                    <a:pt x="2696" y="1700"/>
                    <a:pt x="2712" y="1700"/>
                  </a:cubicBezTo>
                  <a:cubicBezTo>
                    <a:pt x="2719" y="1700"/>
                    <a:pt x="2728" y="1700"/>
                    <a:pt x="2735" y="1700"/>
                  </a:cubicBezTo>
                  <a:cubicBezTo>
                    <a:pt x="2735" y="1708"/>
                    <a:pt x="2743" y="1708"/>
                    <a:pt x="2751" y="1708"/>
                  </a:cubicBezTo>
                  <a:cubicBezTo>
                    <a:pt x="2759" y="1708"/>
                    <a:pt x="2767" y="1700"/>
                    <a:pt x="2775" y="1700"/>
                  </a:cubicBezTo>
                  <a:cubicBezTo>
                    <a:pt x="2783" y="1700"/>
                    <a:pt x="2791" y="1692"/>
                    <a:pt x="2799" y="1692"/>
                  </a:cubicBezTo>
                  <a:cubicBezTo>
                    <a:pt x="2799" y="1692"/>
                    <a:pt x="2807" y="1692"/>
                    <a:pt x="2807" y="1700"/>
                  </a:cubicBezTo>
                  <a:cubicBezTo>
                    <a:pt x="2807" y="1700"/>
                    <a:pt x="2807" y="1700"/>
                    <a:pt x="2814" y="1708"/>
                  </a:cubicBezTo>
                  <a:cubicBezTo>
                    <a:pt x="2814" y="1716"/>
                    <a:pt x="2791" y="1731"/>
                    <a:pt x="2751" y="1763"/>
                  </a:cubicBezTo>
                  <a:cubicBezTo>
                    <a:pt x="2743" y="1771"/>
                    <a:pt x="2735" y="1779"/>
                    <a:pt x="2728" y="1787"/>
                  </a:cubicBezTo>
                  <a:cubicBezTo>
                    <a:pt x="2719" y="1795"/>
                    <a:pt x="2712" y="1795"/>
                    <a:pt x="2704" y="1803"/>
                  </a:cubicBezTo>
                  <a:cubicBezTo>
                    <a:pt x="2688" y="1818"/>
                    <a:pt x="2672" y="1834"/>
                    <a:pt x="2609" y="1866"/>
                  </a:cubicBezTo>
                  <a:cubicBezTo>
                    <a:pt x="2577" y="1882"/>
                    <a:pt x="2546" y="1897"/>
                    <a:pt x="2514" y="1921"/>
                  </a:cubicBezTo>
                  <a:cubicBezTo>
                    <a:pt x="2482" y="1945"/>
                    <a:pt x="2451" y="1969"/>
                    <a:pt x="2411" y="1984"/>
                  </a:cubicBezTo>
                  <a:cubicBezTo>
                    <a:pt x="2380" y="2000"/>
                    <a:pt x="2340" y="2016"/>
                    <a:pt x="2308" y="2032"/>
                  </a:cubicBezTo>
                  <a:cubicBezTo>
                    <a:pt x="2253" y="2064"/>
                    <a:pt x="2198" y="2087"/>
                    <a:pt x="2166" y="2095"/>
                  </a:cubicBezTo>
                  <a:cubicBezTo>
                    <a:pt x="2166" y="2095"/>
                    <a:pt x="2158" y="2095"/>
                    <a:pt x="2150" y="2095"/>
                  </a:cubicBezTo>
                  <a:close/>
                  <a:moveTo>
                    <a:pt x="2119" y="2064"/>
                  </a:moveTo>
                  <a:lnTo>
                    <a:pt x="2119" y="2064"/>
                  </a:lnTo>
                  <a:cubicBezTo>
                    <a:pt x="2127" y="2064"/>
                    <a:pt x="2127" y="2071"/>
                    <a:pt x="2135" y="2079"/>
                  </a:cubicBezTo>
                  <a:cubicBezTo>
                    <a:pt x="2135" y="2079"/>
                    <a:pt x="2135" y="2087"/>
                    <a:pt x="2150" y="2087"/>
                  </a:cubicBezTo>
                  <a:lnTo>
                    <a:pt x="2150" y="2087"/>
                  </a:lnTo>
                  <a:cubicBezTo>
                    <a:pt x="2158" y="2087"/>
                    <a:pt x="2158" y="2087"/>
                    <a:pt x="2166" y="2087"/>
                  </a:cubicBezTo>
                  <a:cubicBezTo>
                    <a:pt x="2198" y="2079"/>
                    <a:pt x="2253" y="2055"/>
                    <a:pt x="2308" y="2024"/>
                  </a:cubicBezTo>
                  <a:cubicBezTo>
                    <a:pt x="2340" y="2008"/>
                    <a:pt x="2372" y="1992"/>
                    <a:pt x="2403" y="1977"/>
                  </a:cubicBezTo>
                  <a:cubicBezTo>
                    <a:pt x="2443" y="1961"/>
                    <a:pt x="2482" y="1937"/>
                    <a:pt x="2514" y="1913"/>
                  </a:cubicBezTo>
                  <a:cubicBezTo>
                    <a:pt x="2546" y="1890"/>
                    <a:pt x="2577" y="1874"/>
                    <a:pt x="2609" y="1858"/>
                  </a:cubicBezTo>
                  <a:cubicBezTo>
                    <a:pt x="2664" y="1834"/>
                    <a:pt x="2680" y="1818"/>
                    <a:pt x="2704" y="1795"/>
                  </a:cubicBezTo>
                  <a:cubicBezTo>
                    <a:pt x="2704" y="1795"/>
                    <a:pt x="2712" y="1787"/>
                    <a:pt x="2719" y="1779"/>
                  </a:cubicBezTo>
                  <a:cubicBezTo>
                    <a:pt x="2728" y="1771"/>
                    <a:pt x="2735" y="1763"/>
                    <a:pt x="2751" y="1755"/>
                  </a:cubicBezTo>
                  <a:cubicBezTo>
                    <a:pt x="2775" y="1739"/>
                    <a:pt x="2807" y="1716"/>
                    <a:pt x="2807" y="1708"/>
                  </a:cubicBezTo>
                  <a:cubicBezTo>
                    <a:pt x="2807" y="1700"/>
                    <a:pt x="2807" y="1700"/>
                    <a:pt x="2807" y="1700"/>
                  </a:cubicBezTo>
                  <a:cubicBezTo>
                    <a:pt x="2799" y="1700"/>
                    <a:pt x="2791" y="1700"/>
                    <a:pt x="2783" y="1708"/>
                  </a:cubicBezTo>
                  <a:cubicBezTo>
                    <a:pt x="2775" y="1708"/>
                    <a:pt x="2759" y="1716"/>
                    <a:pt x="2751" y="1716"/>
                  </a:cubicBezTo>
                  <a:cubicBezTo>
                    <a:pt x="2743" y="1716"/>
                    <a:pt x="2735" y="1708"/>
                    <a:pt x="2728" y="1708"/>
                  </a:cubicBezTo>
                  <a:cubicBezTo>
                    <a:pt x="2719" y="1708"/>
                    <a:pt x="2719" y="1700"/>
                    <a:pt x="2712" y="1700"/>
                  </a:cubicBezTo>
                  <a:cubicBezTo>
                    <a:pt x="2704" y="1700"/>
                    <a:pt x="2696" y="1716"/>
                    <a:pt x="2696" y="1731"/>
                  </a:cubicBezTo>
                  <a:lnTo>
                    <a:pt x="2696" y="1739"/>
                  </a:lnTo>
                  <a:cubicBezTo>
                    <a:pt x="2688" y="1747"/>
                    <a:pt x="2648" y="1803"/>
                    <a:pt x="2633" y="1803"/>
                  </a:cubicBezTo>
                  <a:lnTo>
                    <a:pt x="2625" y="1803"/>
                  </a:lnTo>
                  <a:cubicBezTo>
                    <a:pt x="2625" y="1803"/>
                    <a:pt x="2625" y="1803"/>
                    <a:pt x="2625" y="1795"/>
                  </a:cubicBezTo>
                  <a:cubicBezTo>
                    <a:pt x="2617" y="1787"/>
                    <a:pt x="2625" y="1779"/>
                    <a:pt x="2641" y="1763"/>
                  </a:cubicBezTo>
                  <a:cubicBezTo>
                    <a:pt x="2648" y="1747"/>
                    <a:pt x="2656" y="1739"/>
                    <a:pt x="2656" y="1731"/>
                  </a:cubicBezTo>
                  <a:cubicBezTo>
                    <a:pt x="2664" y="1716"/>
                    <a:pt x="2664" y="1692"/>
                    <a:pt x="2656" y="1684"/>
                  </a:cubicBezTo>
                  <a:cubicBezTo>
                    <a:pt x="2656" y="1684"/>
                    <a:pt x="2656" y="1684"/>
                    <a:pt x="2656" y="1692"/>
                  </a:cubicBezTo>
                  <a:cubicBezTo>
                    <a:pt x="2648" y="1716"/>
                    <a:pt x="2609" y="1771"/>
                    <a:pt x="2577" y="1787"/>
                  </a:cubicBezTo>
                  <a:cubicBezTo>
                    <a:pt x="2546" y="1811"/>
                    <a:pt x="2490" y="1811"/>
                    <a:pt x="2467" y="1818"/>
                  </a:cubicBezTo>
                  <a:cubicBezTo>
                    <a:pt x="2435" y="1818"/>
                    <a:pt x="2403" y="1826"/>
                    <a:pt x="2395" y="1850"/>
                  </a:cubicBezTo>
                  <a:cubicBezTo>
                    <a:pt x="2380" y="1874"/>
                    <a:pt x="2356" y="1882"/>
                    <a:pt x="2332" y="1882"/>
                  </a:cubicBezTo>
                  <a:cubicBezTo>
                    <a:pt x="2324" y="1882"/>
                    <a:pt x="2316" y="1890"/>
                    <a:pt x="2308" y="1890"/>
                  </a:cubicBezTo>
                  <a:cubicBezTo>
                    <a:pt x="2293" y="1890"/>
                    <a:pt x="2277" y="1905"/>
                    <a:pt x="2261" y="1913"/>
                  </a:cubicBezTo>
                  <a:cubicBezTo>
                    <a:pt x="2253" y="1921"/>
                    <a:pt x="2237" y="1929"/>
                    <a:pt x="2229" y="1937"/>
                  </a:cubicBezTo>
                  <a:cubicBezTo>
                    <a:pt x="2222" y="1937"/>
                    <a:pt x="2214" y="1945"/>
                    <a:pt x="2206" y="1945"/>
                  </a:cubicBezTo>
                  <a:cubicBezTo>
                    <a:pt x="2198" y="1945"/>
                    <a:pt x="2198" y="1937"/>
                    <a:pt x="2190" y="1937"/>
                  </a:cubicBezTo>
                  <a:cubicBezTo>
                    <a:pt x="2190" y="1929"/>
                    <a:pt x="2198" y="1921"/>
                    <a:pt x="2206" y="1913"/>
                  </a:cubicBezTo>
                  <a:cubicBezTo>
                    <a:pt x="2214" y="1905"/>
                    <a:pt x="2222" y="1897"/>
                    <a:pt x="2229" y="1890"/>
                  </a:cubicBezTo>
                  <a:cubicBezTo>
                    <a:pt x="2206" y="1874"/>
                    <a:pt x="2198" y="1858"/>
                    <a:pt x="2198" y="1850"/>
                  </a:cubicBezTo>
                  <a:cubicBezTo>
                    <a:pt x="2198" y="1834"/>
                    <a:pt x="2222" y="1803"/>
                    <a:pt x="2237" y="1787"/>
                  </a:cubicBezTo>
                  <a:cubicBezTo>
                    <a:pt x="2253" y="1779"/>
                    <a:pt x="2245" y="1747"/>
                    <a:pt x="2237" y="1739"/>
                  </a:cubicBezTo>
                  <a:cubicBezTo>
                    <a:pt x="2237" y="1731"/>
                    <a:pt x="2237" y="1731"/>
                    <a:pt x="2229" y="1724"/>
                  </a:cubicBezTo>
                  <a:cubicBezTo>
                    <a:pt x="2229" y="1716"/>
                    <a:pt x="2222" y="1708"/>
                    <a:pt x="2222" y="1692"/>
                  </a:cubicBezTo>
                  <a:cubicBezTo>
                    <a:pt x="2222" y="1676"/>
                    <a:pt x="2214" y="1605"/>
                    <a:pt x="2198" y="1565"/>
                  </a:cubicBezTo>
                  <a:cubicBezTo>
                    <a:pt x="2182" y="1534"/>
                    <a:pt x="2174" y="1502"/>
                    <a:pt x="2174" y="1478"/>
                  </a:cubicBezTo>
                  <a:cubicBezTo>
                    <a:pt x="2174" y="1463"/>
                    <a:pt x="2166" y="1455"/>
                    <a:pt x="2166" y="1455"/>
                  </a:cubicBezTo>
                  <a:cubicBezTo>
                    <a:pt x="2166" y="1455"/>
                    <a:pt x="2166" y="1439"/>
                    <a:pt x="2166" y="1407"/>
                  </a:cubicBezTo>
                  <a:cubicBezTo>
                    <a:pt x="2166" y="1391"/>
                    <a:pt x="2158" y="1384"/>
                    <a:pt x="2158" y="1384"/>
                  </a:cubicBezTo>
                  <a:cubicBezTo>
                    <a:pt x="2150" y="1376"/>
                    <a:pt x="2150" y="1368"/>
                    <a:pt x="2150" y="1368"/>
                  </a:cubicBezTo>
                  <a:lnTo>
                    <a:pt x="2150" y="1368"/>
                  </a:lnTo>
                  <a:lnTo>
                    <a:pt x="2150" y="1368"/>
                  </a:lnTo>
                  <a:cubicBezTo>
                    <a:pt x="2158" y="1044"/>
                    <a:pt x="2158" y="1044"/>
                    <a:pt x="2158" y="1044"/>
                  </a:cubicBezTo>
                  <a:cubicBezTo>
                    <a:pt x="2158" y="1036"/>
                    <a:pt x="2142" y="996"/>
                    <a:pt x="2127" y="901"/>
                  </a:cubicBezTo>
                  <a:cubicBezTo>
                    <a:pt x="2119" y="870"/>
                    <a:pt x="2111" y="838"/>
                    <a:pt x="2111" y="822"/>
                  </a:cubicBezTo>
                  <a:cubicBezTo>
                    <a:pt x="2087" y="743"/>
                    <a:pt x="2071" y="696"/>
                    <a:pt x="2064" y="672"/>
                  </a:cubicBezTo>
                  <a:cubicBezTo>
                    <a:pt x="2055" y="664"/>
                    <a:pt x="2055" y="664"/>
                    <a:pt x="2055" y="664"/>
                  </a:cubicBezTo>
                  <a:cubicBezTo>
                    <a:pt x="2055" y="664"/>
                    <a:pt x="2055" y="664"/>
                    <a:pt x="2048" y="664"/>
                  </a:cubicBezTo>
                  <a:cubicBezTo>
                    <a:pt x="2048" y="672"/>
                    <a:pt x="2040" y="672"/>
                    <a:pt x="2032" y="672"/>
                  </a:cubicBezTo>
                  <a:cubicBezTo>
                    <a:pt x="2024" y="672"/>
                    <a:pt x="2024" y="672"/>
                    <a:pt x="2024" y="672"/>
                  </a:cubicBezTo>
                  <a:cubicBezTo>
                    <a:pt x="2000" y="664"/>
                    <a:pt x="1992" y="609"/>
                    <a:pt x="1992" y="577"/>
                  </a:cubicBezTo>
                  <a:cubicBezTo>
                    <a:pt x="1992" y="554"/>
                    <a:pt x="1976" y="483"/>
                    <a:pt x="1969" y="451"/>
                  </a:cubicBezTo>
                  <a:cubicBezTo>
                    <a:pt x="1961" y="427"/>
                    <a:pt x="1961" y="411"/>
                    <a:pt x="1969" y="387"/>
                  </a:cubicBezTo>
                  <a:cubicBezTo>
                    <a:pt x="1969" y="380"/>
                    <a:pt x="1969" y="372"/>
                    <a:pt x="1969" y="364"/>
                  </a:cubicBezTo>
                  <a:cubicBezTo>
                    <a:pt x="1969" y="332"/>
                    <a:pt x="1953" y="277"/>
                    <a:pt x="1937" y="253"/>
                  </a:cubicBezTo>
                  <a:cubicBezTo>
                    <a:pt x="1937" y="245"/>
                    <a:pt x="1929" y="237"/>
                    <a:pt x="1921" y="237"/>
                  </a:cubicBezTo>
                  <a:cubicBezTo>
                    <a:pt x="1913" y="230"/>
                    <a:pt x="1905" y="221"/>
                    <a:pt x="1897" y="198"/>
                  </a:cubicBezTo>
                  <a:cubicBezTo>
                    <a:pt x="1889" y="182"/>
                    <a:pt x="1889" y="166"/>
                    <a:pt x="1889" y="150"/>
                  </a:cubicBezTo>
                  <a:cubicBezTo>
                    <a:pt x="1889" y="127"/>
                    <a:pt x="1889" y="111"/>
                    <a:pt x="1882" y="103"/>
                  </a:cubicBezTo>
                  <a:cubicBezTo>
                    <a:pt x="1874" y="95"/>
                    <a:pt x="1874" y="48"/>
                    <a:pt x="1874" y="8"/>
                  </a:cubicBezTo>
                  <a:cubicBezTo>
                    <a:pt x="1629" y="71"/>
                    <a:pt x="1399" y="119"/>
                    <a:pt x="1384" y="127"/>
                  </a:cubicBezTo>
                  <a:cubicBezTo>
                    <a:pt x="1344" y="135"/>
                    <a:pt x="1123" y="419"/>
                    <a:pt x="1123" y="459"/>
                  </a:cubicBezTo>
                  <a:cubicBezTo>
                    <a:pt x="1123" y="490"/>
                    <a:pt x="1083" y="522"/>
                    <a:pt x="1044" y="554"/>
                  </a:cubicBezTo>
                  <a:cubicBezTo>
                    <a:pt x="1044" y="561"/>
                    <a:pt x="1044" y="561"/>
                    <a:pt x="1036" y="561"/>
                  </a:cubicBezTo>
                  <a:cubicBezTo>
                    <a:pt x="1044" y="561"/>
                    <a:pt x="1044" y="569"/>
                    <a:pt x="1044" y="569"/>
                  </a:cubicBezTo>
                  <a:cubicBezTo>
                    <a:pt x="1052" y="569"/>
                    <a:pt x="1044" y="569"/>
                    <a:pt x="1044" y="577"/>
                  </a:cubicBezTo>
                  <a:cubicBezTo>
                    <a:pt x="1028" y="585"/>
                    <a:pt x="980" y="641"/>
                    <a:pt x="980" y="648"/>
                  </a:cubicBezTo>
                  <a:cubicBezTo>
                    <a:pt x="980" y="656"/>
                    <a:pt x="996" y="664"/>
                    <a:pt x="1012" y="664"/>
                  </a:cubicBezTo>
                  <a:cubicBezTo>
                    <a:pt x="1020" y="664"/>
                    <a:pt x="1020" y="664"/>
                    <a:pt x="1020" y="664"/>
                  </a:cubicBezTo>
                  <a:cubicBezTo>
                    <a:pt x="1028" y="656"/>
                    <a:pt x="1036" y="656"/>
                    <a:pt x="1044" y="656"/>
                  </a:cubicBezTo>
                  <a:lnTo>
                    <a:pt x="1052" y="656"/>
                  </a:lnTo>
                  <a:cubicBezTo>
                    <a:pt x="1059" y="664"/>
                    <a:pt x="1059" y="664"/>
                    <a:pt x="1059" y="672"/>
                  </a:cubicBezTo>
                  <a:cubicBezTo>
                    <a:pt x="1052" y="680"/>
                    <a:pt x="1052" y="680"/>
                    <a:pt x="1052" y="680"/>
                  </a:cubicBezTo>
                  <a:cubicBezTo>
                    <a:pt x="1052" y="680"/>
                    <a:pt x="1059" y="680"/>
                    <a:pt x="1067" y="680"/>
                  </a:cubicBezTo>
                  <a:cubicBezTo>
                    <a:pt x="1067" y="672"/>
                    <a:pt x="1075" y="672"/>
                    <a:pt x="1075" y="672"/>
                  </a:cubicBezTo>
                  <a:cubicBezTo>
                    <a:pt x="1091" y="672"/>
                    <a:pt x="1099" y="680"/>
                    <a:pt x="1099" y="688"/>
                  </a:cubicBezTo>
                  <a:cubicBezTo>
                    <a:pt x="1099" y="688"/>
                    <a:pt x="1099" y="696"/>
                    <a:pt x="1091" y="696"/>
                  </a:cubicBezTo>
                  <a:cubicBezTo>
                    <a:pt x="1067" y="704"/>
                    <a:pt x="1059" y="727"/>
                    <a:pt x="1059" y="735"/>
                  </a:cubicBezTo>
                  <a:lnTo>
                    <a:pt x="1059" y="743"/>
                  </a:lnTo>
                  <a:cubicBezTo>
                    <a:pt x="1059" y="751"/>
                    <a:pt x="1052" y="751"/>
                    <a:pt x="1052" y="767"/>
                  </a:cubicBezTo>
                  <a:cubicBezTo>
                    <a:pt x="1052" y="775"/>
                    <a:pt x="1059" y="791"/>
                    <a:pt x="1067" y="798"/>
                  </a:cubicBezTo>
                  <a:cubicBezTo>
                    <a:pt x="1067" y="807"/>
                    <a:pt x="1067" y="807"/>
                    <a:pt x="1067" y="814"/>
                  </a:cubicBezTo>
                  <a:cubicBezTo>
                    <a:pt x="1075" y="822"/>
                    <a:pt x="1075" y="830"/>
                    <a:pt x="1083" y="830"/>
                  </a:cubicBezTo>
                  <a:cubicBezTo>
                    <a:pt x="1083" y="846"/>
                    <a:pt x="1091" y="862"/>
                    <a:pt x="1091" y="878"/>
                  </a:cubicBezTo>
                  <a:cubicBezTo>
                    <a:pt x="1091" y="878"/>
                    <a:pt x="1091" y="886"/>
                    <a:pt x="1083" y="886"/>
                  </a:cubicBezTo>
                  <a:cubicBezTo>
                    <a:pt x="1083" y="909"/>
                    <a:pt x="1083" y="925"/>
                    <a:pt x="1059" y="925"/>
                  </a:cubicBezTo>
                  <a:cubicBezTo>
                    <a:pt x="1059" y="925"/>
                    <a:pt x="1052" y="925"/>
                    <a:pt x="1044" y="925"/>
                  </a:cubicBezTo>
                  <a:cubicBezTo>
                    <a:pt x="1036" y="925"/>
                    <a:pt x="1028" y="917"/>
                    <a:pt x="1020" y="933"/>
                  </a:cubicBezTo>
                  <a:cubicBezTo>
                    <a:pt x="1020" y="933"/>
                    <a:pt x="1020" y="933"/>
                    <a:pt x="1020" y="941"/>
                  </a:cubicBezTo>
                  <a:cubicBezTo>
                    <a:pt x="1012" y="957"/>
                    <a:pt x="1004" y="965"/>
                    <a:pt x="988" y="973"/>
                  </a:cubicBezTo>
                  <a:lnTo>
                    <a:pt x="988" y="973"/>
                  </a:lnTo>
                  <a:cubicBezTo>
                    <a:pt x="980" y="973"/>
                    <a:pt x="965" y="980"/>
                    <a:pt x="965" y="988"/>
                  </a:cubicBezTo>
                  <a:cubicBezTo>
                    <a:pt x="957" y="1004"/>
                    <a:pt x="949" y="1028"/>
                    <a:pt x="933" y="1036"/>
                  </a:cubicBezTo>
                  <a:cubicBezTo>
                    <a:pt x="909" y="1044"/>
                    <a:pt x="894" y="1060"/>
                    <a:pt x="885" y="1075"/>
                  </a:cubicBezTo>
                  <a:cubicBezTo>
                    <a:pt x="885" y="1075"/>
                    <a:pt x="885" y="1075"/>
                    <a:pt x="885" y="1083"/>
                  </a:cubicBezTo>
                  <a:cubicBezTo>
                    <a:pt x="885" y="1091"/>
                    <a:pt x="885" y="1099"/>
                    <a:pt x="870" y="1091"/>
                  </a:cubicBezTo>
                  <a:lnTo>
                    <a:pt x="862" y="1091"/>
                  </a:lnTo>
                  <a:cubicBezTo>
                    <a:pt x="846" y="1083"/>
                    <a:pt x="838" y="1083"/>
                    <a:pt x="822" y="1083"/>
                  </a:cubicBezTo>
                  <a:cubicBezTo>
                    <a:pt x="791" y="1083"/>
                    <a:pt x="759" y="1091"/>
                    <a:pt x="743" y="1099"/>
                  </a:cubicBezTo>
                  <a:cubicBezTo>
                    <a:pt x="743" y="1099"/>
                    <a:pt x="735" y="1107"/>
                    <a:pt x="727" y="1107"/>
                  </a:cubicBezTo>
                  <a:cubicBezTo>
                    <a:pt x="712" y="1115"/>
                    <a:pt x="696" y="1123"/>
                    <a:pt x="688" y="1131"/>
                  </a:cubicBezTo>
                  <a:cubicBezTo>
                    <a:pt x="672" y="1147"/>
                    <a:pt x="656" y="1147"/>
                    <a:pt x="632" y="1138"/>
                  </a:cubicBezTo>
                  <a:lnTo>
                    <a:pt x="632" y="1138"/>
                  </a:lnTo>
                  <a:cubicBezTo>
                    <a:pt x="617" y="1123"/>
                    <a:pt x="601" y="1107"/>
                    <a:pt x="585" y="1107"/>
                  </a:cubicBezTo>
                  <a:lnTo>
                    <a:pt x="577" y="1107"/>
                  </a:lnTo>
                  <a:cubicBezTo>
                    <a:pt x="577" y="1107"/>
                    <a:pt x="561" y="1107"/>
                    <a:pt x="546" y="1107"/>
                  </a:cubicBezTo>
                  <a:cubicBezTo>
                    <a:pt x="474" y="1115"/>
                    <a:pt x="316" y="1115"/>
                    <a:pt x="206" y="1202"/>
                  </a:cubicBezTo>
                  <a:cubicBezTo>
                    <a:pt x="190" y="1210"/>
                    <a:pt x="182" y="1218"/>
                    <a:pt x="166" y="1225"/>
                  </a:cubicBezTo>
                  <a:cubicBezTo>
                    <a:pt x="174" y="1257"/>
                    <a:pt x="182" y="1289"/>
                    <a:pt x="190" y="1305"/>
                  </a:cubicBezTo>
                  <a:cubicBezTo>
                    <a:pt x="190" y="1313"/>
                    <a:pt x="190" y="1313"/>
                    <a:pt x="190" y="1313"/>
                  </a:cubicBezTo>
                  <a:cubicBezTo>
                    <a:pt x="190" y="1336"/>
                    <a:pt x="221" y="1376"/>
                    <a:pt x="229" y="1400"/>
                  </a:cubicBezTo>
                  <a:cubicBezTo>
                    <a:pt x="237" y="1400"/>
                    <a:pt x="237" y="1400"/>
                    <a:pt x="237" y="1391"/>
                  </a:cubicBezTo>
                  <a:lnTo>
                    <a:pt x="237" y="1391"/>
                  </a:lnTo>
                  <a:lnTo>
                    <a:pt x="237" y="1391"/>
                  </a:lnTo>
                  <a:cubicBezTo>
                    <a:pt x="245" y="1391"/>
                    <a:pt x="261" y="1391"/>
                    <a:pt x="269" y="1400"/>
                  </a:cubicBezTo>
                  <a:cubicBezTo>
                    <a:pt x="269" y="1407"/>
                    <a:pt x="269" y="1407"/>
                    <a:pt x="269" y="1415"/>
                  </a:cubicBezTo>
                  <a:cubicBezTo>
                    <a:pt x="269" y="1415"/>
                    <a:pt x="269" y="1423"/>
                    <a:pt x="261" y="1431"/>
                  </a:cubicBezTo>
                  <a:cubicBezTo>
                    <a:pt x="261" y="1447"/>
                    <a:pt x="253" y="1478"/>
                    <a:pt x="237" y="1486"/>
                  </a:cubicBezTo>
                  <a:cubicBezTo>
                    <a:pt x="221" y="1502"/>
                    <a:pt x="182" y="1542"/>
                    <a:pt x="150" y="1589"/>
                  </a:cubicBezTo>
                  <a:cubicBezTo>
                    <a:pt x="126" y="1613"/>
                    <a:pt x="111" y="1644"/>
                    <a:pt x="95" y="1660"/>
                  </a:cubicBezTo>
                  <a:cubicBezTo>
                    <a:pt x="79" y="1676"/>
                    <a:pt x="48" y="1708"/>
                    <a:pt x="8" y="1739"/>
                  </a:cubicBezTo>
                  <a:cubicBezTo>
                    <a:pt x="32" y="1850"/>
                    <a:pt x="32" y="1850"/>
                    <a:pt x="32" y="1850"/>
                  </a:cubicBezTo>
                  <a:cubicBezTo>
                    <a:pt x="111" y="1834"/>
                    <a:pt x="1415" y="1581"/>
                    <a:pt x="1439" y="1573"/>
                  </a:cubicBezTo>
                  <a:cubicBezTo>
                    <a:pt x="1447" y="1573"/>
                    <a:pt x="1455" y="1565"/>
                    <a:pt x="1455" y="1565"/>
                  </a:cubicBezTo>
                  <a:cubicBezTo>
                    <a:pt x="1471" y="1558"/>
                    <a:pt x="1486" y="1550"/>
                    <a:pt x="1502" y="1550"/>
                  </a:cubicBezTo>
                  <a:cubicBezTo>
                    <a:pt x="1510" y="1550"/>
                    <a:pt x="1526" y="1558"/>
                    <a:pt x="1542" y="1565"/>
                  </a:cubicBezTo>
                  <a:cubicBezTo>
                    <a:pt x="1589" y="1605"/>
                    <a:pt x="1613" y="1605"/>
                    <a:pt x="1644" y="1605"/>
                  </a:cubicBezTo>
                  <a:lnTo>
                    <a:pt x="1644" y="1605"/>
                  </a:lnTo>
                  <a:cubicBezTo>
                    <a:pt x="1668" y="1605"/>
                    <a:pt x="1684" y="1653"/>
                    <a:pt x="1700" y="1700"/>
                  </a:cubicBezTo>
                  <a:cubicBezTo>
                    <a:pt x="1708" y="1724"/>
                    <a:pt x="1716" y="1739"/>
                    <a:pt x="1724" y="1755"/>
                  </a:cubicBezTo>
                  <a:cubicBezTo>
                    <a:pt x="1731" y="1763"/>
                    <a:pt x="1731" y="1763"/>
                    <a:pt x="1739" y="1763"/>
                  </a:cubicBezTo>
                  <a:cubicBezTo>
                    <a:pt x="1739" y="1763"/>
                    <a:pt x="1739" y="1763"/>
                    <a:pt x="1747" y="1763"/>
                  </a:cubicBezTo>
                  <a:cubicBezTo>
                    <a:pt x="1747" y="1763"/>
                    <a:pt x="1755" y="1763"/>
                    <a:pt x="1763" y="1763"/>
                  </a:cubicBezTo>
                  <a:cubicBezTo>
                    <a:pt x="1771" y="1763"/>
                    <a:pt x="1779" y="1763"/>
                    <a:pt x="1787" y="1763"/>
                  </a:cubicBezTo>
                  <a:cubicBezTo>
                    <a:pt x="1826" y="1779"/>
                    <a:pt x="1842" y="1787"/>
                    <a:pt x="1874" y="1811"/>
                  </a:cubicBezTo>
                  <a:cubicBezTo>
                    <a:pt x="1897" y="1842"/>
                    <a:pt x="2079" y="1882"/>
                    <a:pt x="2103" y="1890"/>
                  </a:cubicBezTo>
                  <a:cubicBezTo>
                    <a:pt x="2127" y="1890"/>
                    <a:pt x="2142" y="1905"/>
                    <a:pt x="2150" y="1921"/>
                  </a:cubicBezTo>
                  <a:cubicBezTo>
                    <a:pt x="2158" y="1929"/>
                    <a:pt x="2150" y="1969"/>
                    <a:pt x="2142" y="2000"/>
                  </a:cubicBezTo>
                  <a:cubicBezTo>
                    <a:pt x="2135" y="2008"/>
                    <a:pt x="2135" y="2008"/>
                    <a:pt x="2135" y="2016"/>
                  </a:cubicBezTo>
                  <a:cubicBezTo>
                    <a:pt x="2135" y="2024"/>
                    <a:pt x="2127" y="2048"/>
                    <a:pt x="2119" y="206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8" name="Freeform 769"/>
            <p:cNvSpPr>
              <a:spLocks noChangeArrowheads="1"/>
            </p:cNvSpPr>
            <p:nvPr/>
          </p:nvSpPr>
          <p:spPr bwMode="auto">
            <a:xfrm>
              <a:off x="16214509" y="5108430"/>
              <a:ext cx="294551" cy="598381"/>
            </a:xfrm>
            <a:custGeom>
              <a:avLst/>
              <a:gdLst>
                <a:gd name="T0" fmla="*/ 450 w 562"/>
                <a:gd name="T1" fmla="*/ 371 h 1139"/>
                <a:gd name="T2" fmla="*/ 450 w 562"/>
                <a:gd name="T3" fmla="*/ 371 h 1139"/>
                <a:gd name="T4" fmla="*/ 387 w 562"/>
                <a:gd name="T5" fmla="*/ 332 h 1139"/>
                <a:gd name="T6" fmla="*/ 427 w 562"/>
                <a:gd name="T7" fmla="*/ 269 h 1139"/>
                <a:gd name="T8" fmla="*/ 427 w 562"/>
                <a:gd name="T9" fmla="*/ 269 h 1139"/>
                <a:gd name="T10" fmla="*/ 443 w 562"/>
                <a:gd name="T11" fmla="*/ 221 h 1139"/>
                <a:gd name="T12" fmla="*/ 458 w 562"/>
                <a:gd name="T13" fmla="*/ 126 h 1139"/>
                <a:gd name="T14" fmla="*/ 411 w 562"/>
                <a:gd name="T15" fmla="*/ 95 h 1139"/>
                <a:gd name="T16" fmla="*/ 174 w 562"/>
                <a:gd name="T17" fmla="*/ 23 h 1139"/>
                <a:gd name="T18" fmla="*/ 150 w 562"/>
                <a:gd name="T19" fmla="*/ 0 h 1139"/>
                <a:gd name="T20" fmla="*/ 95 w 562"/>
                <a:gd name="T21" fmla="*/ 63 h 1139"/>
                <a:gd name="T22" fmla="*/ 87 w 562"/>
                <a:gd name="T23" fmla="*/ 134 h 1139"/>
                <a:gd name="T24" fmla="*/ 39 w 562"/>
                <a:gd name="T25" fmla="*/ 245 h 1139"/>
                <a:gd name="T26" fmla="*/ 79 w 562"/>
                <a:gd name="T27" fmla="*/ 269 h 1139"/>
                <a:gd name="T28" fmla="*/ 55 w 562"/>
                <a:gd name="T29" fmla="*/ 316 h 1139"/>
                <a:gd name="T30" fmla="*/ 39 w 562"/>
                <a:gd name="T31" fmla="*/ 371 h 1139"/>
                <a:gd name="T32" fmla="*/ 245 w 562"/>
                <a:gd name="T33" fmla="*/ 545 h 1139"/>
                <a:gd name="T34" fmla="*/ 190 w 562"/>
                <a:gd name="T35" fmla="*/ 616 h 1139"/>
                <a:gd name="T36" fmla="*/ 158 w 562"/>
                <a:gd name="T37" fmla="*/ 703 h 1139"/>
                <a:gd name="T38" fmla="*/ 110 w 562"/>
                <a:gd name="T39" fmla="*/ 751 h 1139"/>
                <a:gd name="T40" fmla="*/ 47 w 562"/>
                <a:gd name="T41" fmla="*/ 846 h 1139"/>
                <a:gd name="T42" fmla="*/ 87 w 562"/>
                <a:gd name="T43" fmla="*/ 964 h 1139"/>
                <a:gd name="T44" fmla="*/ 110 w 562"/>
                <a:gd name="T45" fmla="*/ 972 h 1139"/>
                <a:gd name="T46" fmla="*/ 158 w 562"/>
                <a:gd name="T47" fmla="*/ 1019 h 1139"/>
                <a:gd name="T48" fmla="*/ 253 w 562"/>
                <a:gd name="T49" fmla="*/ 1035 h 1139"/>
                <a:gd name="T50" fmla="*/ 284 w 562"/>
                <a:gd name="T51" fmla="*/ 1043 h 1139"/>
                <a:gd name="T52" fmla="*/ 316 w 562"/>
                <a:gd name="T53" fmla="*/ 1083 h 1139"/>
                <a:gd name="T54" fmla="*/ 316 w 562"/>
                <a:gd name="T55" fmla="*/ 1138 h 1139"/>
                <a:gd name="T56" fmla="*/ 363 w 562"/>
                <a:gd name="T57" fmla="*/ 1106 h 1139"/>
                <a:gd name="T58" fmla="*/ 411 w 562"/>
                <a:gd name="T59" fmla="*/ 1035 h 1139"/>
                <a:gd name="T60" fmla="*/ 419 w 562"/>
                <a:gd name="T61" fmla="*/ 940 h 1139"/>
                <a:gd name="T62" fmla="*/ 458 w 562"/>
                <a:gd name="T63" fmla="*/ 853 h 1139"/>
                <a:gd name="T64" fmla="*/ 482 w 562"/>
                <a:gd name="T65" fmla="*/ 782 h 1139"/>
                <a:gd name="T66" fmla="*/ 514 w 562"/>
                <a:gd name="T67" fmla="*/ 513 h 1139"/>
                <a:gd name="T68" fmla="*/ 450 w 562"/>
                <a:gd name="T69" fmla="*/ 371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2" h="1139">
                  <a:moveTo>
                    <a:pt x="450" y="371"/>
                  </a:moveTo>
                  <a:lnTo>
                    <a:pt x="450" y="371"/>
                  </a:lnTo>
                  <a:cubicBezTo>
                    <a:pt x="340" y="387"/>
                    <a:pt x="387" y="371"/>
                    <a:pt x="387" y="332"/>
                  </a:cubicBezTo>
                  <a:cubicBezTo>
                    <a:pt x="387" y="300"/>
                    <a:pt x="403" y="260"/>
                    <a:pt x="427" y="269"/>
                  </a:cubicBezTo>
                  <a:lnTo>
                    <a:pt x="427" y="269"/>
                  </a:lnTo>
                  <a:cubicBezTo>
                    <a:pt x="427" y="253"/>
                    <a:pt x="435" y="229"/>
                    <a:pt x="443" y="221"/>
                  </a:cubicBezTo>
                  <a:cubicBezTo>
                    <a:pt x="443" y="205"/>
                    <a:pt x="466" y="142"/>
                    <a:pt x="458" y="126"/>
                  </a:cubicBezTo>
                  <a:cubicBezTo>
                    <a:pt x="450" y="110"/>
                    <a:pt x="435" y="102"/>
                    <a:pt x="411" y="95"/>
                  </a:cubicBezTo>
                  <a:cubicBezTo>
                    <a:pt x="387" y="95"/>
                    <a:pt x="197" y="47"/>
                    <a:pt x="174" y="23"/>
                  </a:cubicBezTo>
                  <a:cubicBezTo>
                    <a:pt x="166" y="8"/>
                    <a:pt x="158" y="0"/>
                    <a:pt x="150" y="0"/>
                  </a:cubicBezTo>
                  <a:cubicBezTo>
                    <a:pt x="134" y="8"/>
                    <a:pt x="95" y="55"/>
                    <a:pt x="95" y="63"/>
                  </a:cubicBezTo>
                  <a:cubicBezTo>
                    <a:pt x="95" y="79"/>
                    <a:pt x="103" y="126"/>
                    <a:pt x="87" y="134"/>
                  </a:cubicBezTo>
                  <a:cubicBezTo>
                    <a:pt x="63" y="150"/>
                    <a:pt x="0" y="229"/>
                    <a:pt x="39" y="245"/>
                  </a:cubicBezTo>
                  <a:cubicBezTo>
                    <a:pt x="71" y="260"/>
                    <a:pt x="79" y="245"/>
                    <a:pt x="79" y="269"/>
                  </a:cubicBezTo>
                  <a:cubicBezTo>
                    <a:pt x="79" y="284"/>
                    <a:pt x="71" y="300"/>
                    <a:pt x="55" y="316"/>
                  </a:cubicBezTo>
                  <a:cubicBezTo>
                    <a:pt x="39" y="324"/>
                    <a:pt x="32" y="363"/>
                    <a:pt x="39" y="371"/>
                  </a:cubicBezTo>
                  <a:cubicBezTo>
                    <a:pt x="55" y="387"/>
                    <a:pt x="237" y="537"/>
                    <a:pt x="245" y="545"/>
                  </a:cubicBezTo>
                  <a:cubicBezTo>
                    <a:pt x="245" y="545"/>
                    <a:pt x="205" y="600"/>
                    <a:pt x="190" y="616"/>
                  </a:cubicBezTo>
                  <a:cubicBezTo>
                    <a:pt x="174" y="640"/>
                    <a:pt x="174" y="680"/>
                    <a:pt x="158" y="703"/>
                  </a:cubicBezTo>
                  <a:cubicBezTo>
                    <a:pt x="150" y="735"/>
                    <a:pt x="134" y="743"/>
                    <a:pt x="110" y="751"/>
                  </a:cubicBezTo>
                  <a:cubicBezTo>
                    <a:pt x="87" y="759"/>
                    <a:pt x="39" y="798"/>
                    <a:pt x="47" y="846"/>
                  </a:cubicBezTo>
                  <a:cubicBezTo>
                    <a:pt x="47" y="877"/>
                    <a:pt x="63" y="925"/>
                    <a:pt x="87" y="964"/>
                  </a:cubicBezTo>
                  <a:cubicBezTo>
                    <a:pt x="95" y="956"/>
                    <a:pt x="87" y="940"/>
                    <a:pt x="110" y="972"/>
                  </a:cubicBezTo>
                  <a:cubicBezTo>
                    <a:pt x="142" y="1004"/>
                    <a:pt x="87" y="996"/>
                    <a:pt x="158" y="1019"/>
                  </a:cubicBezTo>
                  <a:cubicBezTo>
                    <a:pt x="237" y="1051"/>
                    <a:pt x="229" y="1043"/>
                    <a:pt x="253" y="1035"/>
                  </a:cubicBezTo>
                  <a:cubicBezTo>
                    <a:pt x="277" y="1027"/>
                    <a:pt x="284" y="1012"/>
                    <a:pt x="284" y="1043"/>
                  </a:cubicBezTo>
                  <a:cubicBezTo>
                    <a:pt x="292" y="1075"/>
                    <a:pt x="340" y="1035"/>
                    <a:pt x="316" y="1083"/>
                  </a:cubicBezTo>
                  <a:cubicBezTo>
                    <a:pt x="292" y="1122"/>
                    <a:pt x="277" y="1138"/>
                    <a:pt x="316" y="1138"/>
                  </a:cubicBezTo>
                  <a:cubicBezTo>
                    <a:pt x="348" y="1130"/>
                    <a:pt x="356" y="1130"/>
                    <a:pt x="363" y="1106"/>
                  </a:cubicBezTo>
                  <a:cubicBezTo>
                    <a:pt x="379" y="1083"/>
                    <a:pt x="403" y="1075"/>
                    <a:pt x="411" y="1035"/>
                  </a:cubicBezTo>
                  <a:cubicBezTo>
                    <a:pt x="419" y="1004"/>
                    <a:pt x="395" y="972"/>
                    <a:pt x="419" y="940"/>
                  </a:cubicBezTo>
                  <a:cubicBezTo>
                    <a:pt x="443" y="909"/>
                    <a:pt x="450" y="893"/>
                    <a:pt x="458" y="853"/>
                  </a:cubicBezTo>
                  <a:cubicBezTo>
                    <a:pt x="474" y="814"/>
                    <a:pt x="450" y="798"/>
                    <a:pt x="482" y="782"/>
                  </a:cubicBezTo>
                  <a:cubicBezTo>
                    <a:pt x="514" y="766"/>
                    <a:pt x="522" y="561"/>
                    <a:pt x="514" y="513"/>
                  </a:cubicBezTo>
                  <a:cubicBezTo>
                    <a:pt x="506" y="458"/>
                    <a:pt x="561" y="348"/>
                    <a:pt x="450" y="37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9" name="Freeform 770"/>
            <p:cNvSpPr>
              <a:spLocks noChangeArrowheads="1"/>
            </p:cNvSpPr>
            <p:nvPr/>
          </p:nvSpPr>
          <p:spPr bwMode="auto">
            <a:xfrm>
              <a:off x="16221466" y="5103792"/>
              <a:ext cx="271359" cy="603020"/>
            </a:xfrm>
            <a:custGeom>
              <a:avLst/>
              <a:gdLst>
                <a:gd name="T0" fmla="*/ 276 w 515"/>
                <a:gd name="T1" fmla="*/ 1138 h 1147"/>
                <a:gd name="T2" fmla="*/ 300 w 515"/>
                <a:gd name="T3" fmla="*/ 1067 h 1147"/>
                <a:gd name="T4" fmla="*/ 261 w 515"/>
                <a:gd name="T5" fmla="*/ 1035 h 1147"/>
                <a:gd name="T6" fmla="*/ 229 w 515"/>
                <a:gd name="T7" fmla="*/ 1051 h 1147"/>
                <a:gd name="T8" fmla="*/ 103 w 515"/>
                <a:gd name="T9" fmla="*/ 1004 h 1147"/>
                <a:gd name="T10" fmla="*/ 71 w 515"/>
                <a:gd name="T11" fmla="*/ 972 h 1147"/>
                <a:gd name="T12" fmla="*/ 23 w 515"/>
                <a:gd name="T13" fmla="*/ 854 h 1147"/>
                <a:gd name="T14" fmla="*/ 150 w 515"/>
                <a:gd name="T15" fmla="*/ 680 h 1147"/>
                <a:gd name="T16" fmla="*/ 79 w 515"/>
                <a:gd name="T17" fmla="*/ 427 h 1147"/>
                <a:gd name="T18" fmla="*/ 39 w 515"/>
                <a:gd name="T19" fmla="*/ 316 h 1147"/>
                <a:gd name="T20" fmla="*/ 47 w 515"/>
                <a:gd name="T21" fmla="*/ 261 h 1147"/>
                <a:gd name="T22" fmla="*/ 63 w 515"/>
                <a:gd name="T23" fmla="*/ 142 h 1147"/>
                <a:gd name="T24" fmla="*/ 126 w 515"/>
                <a:gd name="T25" fmla="*/ 0 h 1147"/>
                <a:gd name="T26" fmla="*/ 166 w 515"/>
                <a:gd name="T27" fmla="*/ 24 h 1147"/>
                <a:gd name="T28" fmla="*/ 434 w 515"/>
                <a:gd name="T29" fmla="*/ 213 h 1147"/>
                <a:gd name="T30" fmla="*/ 411 w 515"/>
                <a:gd name="T31" fmla="*/ 284 h 1147"/>
                <a:gd name="T32" fmla="*/ 379 w 515"/>
                <a:gd name="T33" fmla="*/ 340 h 1147"/>
                <a:gd name="T34" fmla="*/ 379 w 515"/>
                <a:gd name="T35" fmla="*/ 379 h 1147"/>
                <a:gd name="T36" fmla="*/ 506 w 515"/>
                <a:gd name="T37" fmla="*/ 466 h 1147"/>
                <a:gd name="T38" fmla="*/ 450 w 515"/>
                <a:gd name="T39" fmla="*/ 830 h 1147"/>
                <a:gd name="T40" fmla="*/ 395 w 515"/>
                <a:gd name="T41" fmla="*/ 1004 h 1147"/>
                <a:gd name="T42" fmla="*/ 356 w 515"/>
                <a:gd name="T43" fmla="*/ 1114 h 1147"/>
                <a:gd name="T44" fmla="*/ 261 w 515"/>
                <a:gd name="T45" fmla="*/ 1027 h 1147"/>
                <a:gd name="T46" fmla="*/ 292 w 515"/>
                <a:gd name="T47" fmla="*/ 1059 h 1147"/>
                <a:gd name="T48" fmla="*/ 292 w 515"/>
                <a:gd name="T49" fmla="*/ 1114 h 1147"/>
                <a:gd name="T50" fmla="*/ 300 w 515"/>
                <a:gd name="T51" fmla="*/ 1138 h 1147"/>
                <a:gd name="T52" fmla="*/ 387 w 515"/>
                <a:gd name="T53" fmla="*/ 1043 h 1147"/>
                <a:gd name="T54" fmla="*/ 442 w 515"/>
                <a:gd name="T55" fmla="*/ 861 h 1147"/>
                <a:gd name="T56" fmla="*/ 498 w 515"/>
                <a:gd name="T57" fmla="*/ 521 h 1147"/>
                <a:gd name="T58" fmla="*/ 434 w 515"/>
                <a:gd name="T59" fmla="*/ 379 h 1147"/>
                <a:gd name="T60" fmla="*/ 363 w 515"/>
                <a:gd name="T61" fmla="*/ 363 h 1147"/>
                <a:gd name="T62" fmla="*/ 411 w 515"/>
                <a:gd name="T63" fmla="*/ 268 h 1147"/>
                <a:gd name="T64" fmla="*/ 434 w 515"/>
                <a:gd name="T65" fmla="*/ 134 h 1147"/>
                <a:gd name="T66" fmla="*/ 134 w 515"/>
                <a:gd name="T67" fmla="*/ 8 h 1147"/>
                <a:gd name="T68" fmla="*/ 71 w 515"/>
                <a:gd name="T69" fmla="*/ 142 h 1147"/>
                <a:gd name="T70" fmla="*/ 47 w 515"/>
                <a:gd name="T71" fmla="*/ 253 h 1147"/>
                <a:gd name="T72" fmla="*/ 23 w 515"/>
                <a:gd name="T73" fmla="*/ 363 h 1147"/>
                <a:gd name="T74" fmla="*/ 229 w 515"/>
                <a:gd name="T75" fmla="*/ 553 h 1147"/>
                <a:gd name="T76" fmla="*/ 150 w 515"/>
                <a:gd name="T77" fmla="*/ 711 h 1147"/>
                <a:gd name="T78" fmla="*/ 71 w 515"/>
                <a:gd name="T79" fmla="*/ 964 h 1147"/>
                <a:gd name="T80" fmla="*/ 94 w 515"/>
                <a:gd name="T81" fmla="*/ 980 h 1147"/>
                <a:gd name="T82" fmla="*/ 213 w 515"/>
                <a:gd name="T83" fmla="*/ 1043 h 1147"/>
                <a:gd name="T84" fmla="*/ 253 w 515"/>
                <a:gd name="T85" fmla="*/ 103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5" h="1147">
                  <a:moveTo>
                    <a:pt x="292" y="1146"/>
                  </a:moveTo>
                  <a:lnTo>
                    <a:pt x="292" y="1146"/>
                  </a:lnTo>
                  <a:cubicBezTo>
                    <a:pt x="284" y="1146"/>
                    <a:pt x="276" y="1146"/>
                    <a:pt x="276" y="1138"/>
                  </a:cubicBezTo>
                  <a:cubicBezTo>
                    <a:pt x="268" y="1130"/>
                    <a:pt x="276" y="1122"/>
                    <a:pt x="284" y="1107"/>
                  </a:cubicBezTo>
                  <a:cubicBezTo>
                    <a:pt x="292" y="1099"/>
                    <a:pt x="292" y="1099"/>
                    <a:pt x="300" y="1083"/>
                  </a:cubicBezTo>
                  <a:cubicBezTo>
                    <a:pt x="300" y="1075"/>
                    <a:pt x="300" y="1075"/>
                    <a:pt x="300" y="1067"/>
                  </a:cubicBezTo>
                  <a:lnTo>
                    <a:pt x="292" y="1067"/>
                  </a:lnTo>
                  <a:cubicBezTo>
                    <a:pt x="284" y="1067"/>
                    <a:pt x="268" y="1067"/>
                    <a:pt x="268" y="1051"/>
                  </a:cubicBezTo>
                  <a:cubicBezTo>
                    <a:pt x="268" y="1043"/>
                    <a:pt x="268" y="1035"/>
                    <a:pt x="261" y="1035"/>
                  </a:cubicBezTo>
                  <a:cubicBezTo>
                    <a:pt x="261" y="1035"/>
                    <a:pt x="261" y="1035"/>
                    <a:pt x="253" y="1035"/>
                  </a:cubicBezTo>
                  <a:cubicBezTo>
                    <a:pt x="253" y="1043"/>
                    <a:pt x="245" y="1043"/>
                    <a:pt x="237" y="1043"/>
                  </a:cubicBezTo>
                  <a:cubicBezTo>
                    <a:pt x="237" y="1043"/>
                    <a:pt x="237" y="1043"/>
                    <a:pt x="229" y="1051"/>
                  </a:cubicBezTo>
                  <a:cubicBezTo>
                    <a:pt x="229" y="1051"/>
                    <a:pt x="221" y="1051"/>
                    <a:pt x="213" y="1051"/>
                  </a:cubicBezTo>
                  <a:cubicBezTo>
                    <a:pt x="197" y="1051"/>
                    <a:pt x="181" y="1043"/>
                    <a:pt x="142" y="1035"/>
                  </a:cubicBezTo>
                  <a:cubicBezTo>
                    <a:pt x="103" y="1020"/>
                    <a:pt x="103" y="1012"/>
                    <a:pt x="103" y="1004"/>
                  </a:cubicBezTo>
                  <a:cubicBezTo>
                    <a:pt x="103" y="996"/>
                    <a:pt x="103" y="996"/>
                    <a:pt x="94" y="980"/>
                  </a:cubicBezTo>
                  <a:cubicBezTo>
                    <a:pt x="87" y="972"/>
                    <a:pt x="79" y="972"/>
                    <a:pt x="79" y="964"/>
                  </a:cubicBezTo>
                  <a:cubicBezTo>
                    <a:pt x="79" y="972"/>
                    <a:pt x="79" y="972"/>
                    <a:pt x="71" y="972"/>
                  </a:cubicBezTo>
                  <a:cubicBezTo>
                    <a:pt x="71" y="980"/>
                    <a:pt x="71" y="980"/>
                    <a:pt x="71" y="980"/>
                  </a:cubicBezTo>
                  <a:cubicBezTo>
                    <a:pt x="63" y="972"/>
                    <a:pt x="63" y="972"/>
                    <a:pt x="63" y="972"/>
                  </a:cubicBezTo>
                  <a:cubicBezTo>
                    <a:pt x="39" y="933"/>
                    <a:pt x="31" y="893"/>
                    <a:pt x="23" y="854"/>
                  </a:cubicBezTo>
                  <a:cubicBezTo>
                    <a:pt x="16" y="806"/>
                    <a:pt x="63" y="767"/>
                    <a:pt x="94" y="751"/>
                  </a:cubicBezTo>
                  <a:cubicBezTo>
                    <a:pt x="118" y="743"/>
                    <a:pt x="134" y="735"/>
                    <a:pt x="142" y="711"/>
                  </a:cubicBezTo>
                  <a:cubicBezTo>
                    <a:pt x="142" y="703"/>
                    <a:pt x="150" y="695"/>
                    <a:pt x="150" y="680"/>
                  </a:cubicBezTo>
                  <a:cubicBezTo>
                    <a:pt x="158" y="664"/>
                    <a:pt x="166" y="640"/>
                    <a:pt x="174" y="624"/>
                  </a:cubicBezTo>
                  <a:cubicBezTo>
                    <a:pt x="189" y="608"/>
                    <a:pt x="221" y="561"/>
                    <a:pt x="221" y="553"/>
                  </a:cubicBezTo>
                  <a:cubicBezTo>
                    <a:pt x="221" y="545"/>
                    <a:pt x="126" y="474"/>
                    <a:pt x="79" y="427"/>
                  </a:cubicBezTo>
                  <a:cubicBezTo>
                    <a:pt x="47" y="403"/>
                    <a:pt x="31" y="387"/>
                    <a:pt x="23" y="387"/>
                  </a:cubicBezTo>
                  <a:cubicBezTo>
                    <a:pt x="16" y="379"/>
                    <a:pt x="16" y="371"/>
                    <a:pt x="16" y="363"/>
                  </a:cubicBezTo>
                  <a:cubicBezTo>
                    <a:pt x="16" y="348"/>
                    <a:pt x="23" y="324"/>
                    <a:pt x="39" y="316"/>
                  </a:cubicBezTo>
                  <a:cubicBezTo>
                    <a:pt x="55" y="308"/>
                    <a:pt x="55" y="292"/>
                    <a:pt x="55" y="277"/>
                  </a:cubicBezTo>
                  <a:cubicBezTo>
                    <a:pt x="55" y="268"/>
                    <a:pt x="55" y="261"/>
                    <a:pt x="55" y="261"/>
                  </a:cubicBezTo>
                  <a:cubicBezTo>
                    <a:pt x="55" y="261"/>
                    <a:pt x="55" y="261"/>
                    <a:pt x="47" y="261"/>
                  </a:cubicBezTo>
                  <a:cubicBezTo>
                    <a:pt x="47" y="261"/>
                    <a:pt x="31" y="261"/>
                    <a:pt x="16" y="253"/>
                  </a:cubicBezTo>
                  <a:cubicBezTo>
                    <a:pt x="16" y="253"/>
                    <a:pt x="8" y="245"/>
                    <a:pt x="8" y="237"/>
                  </a:cubicBezTo>
                  <a:cubicBezTo>
                    <a:pt x="0" y="205"/>
                    <a:pt x="55" y="150"/>
                    <a:pt x="63" y="142"/>
                  </a:cubicBezTo>
                  <a:cubicBezTo>
                    <a:pt x="79" y="126"/>
                    <a:pt x="79" y="95"/>
                    <a:pt x="71" y="79"/>
                  </a:cubicBezTo>
                  <a:cubicBezTo>
                    <a:pt x="71" y="79"/>
                    <a:pt x="71" y="79"/>
                    <a:pt x="71" y="71"/>
                  </a:cubicBezTo>
                  <a:cubicBezTo>
                    <a:pt x="71" y="63"/>
                    <a:pt x="103" y="24"/>
                    <a:pt x="126" y="0"/>
                  </a:cubicBezTo>
                  <a:cubicBezTo>
                    <a:pt x="134" y="0"/>
                    <a:pt x="134" y="0"/>
                    <a:pt x="134" y="0"/>
                  </a:cubicBezTo>
                  <a:lnTo>
                    <a:pt x="134" y="0"/>
                  </a:lnTo>
                  <a:cubicBezTo>
                    <a:pt x="142" y="8"/>
                    <a:pt x="150" y="16"/>
                    <a:pt x="166" y="24"/>
                  </a:cubicBezTo>
                  <a:cubicBezTo>
                    <a:pt x="189" y="55"/>
                    <a:pt x="371" y="95"/>
                    <a:pt x="395" y="103"/>
                  </a:cubicBezTo>
                  <a:cubicBezTo>
                    <a:pt x="419" y="103"/>
                    <a:pt x="434" y="118"/>
                    <a:pt x="442" y="134"/>
                  </a:cubicBezTo>
                  <a:cubicBezTo>
                    <a:pt x="450" y="142"/>
                    <a:pt x="442" y="182"/>
                    <a:pt x="434" y="213"/>
                  </a:cubicBezTo>
                  <a:cubicBezTo>
                    <a:pt x="427" y="221"/>
                    <a:pt x="427" y="221"/>
                    <a:pt x="427" y="229"/>
                  </a:cubicBezTo>
                  <a:cubicBezTo>
                    <a:pt x="427" y="237"/>
                    <a:pt x="419" y="261"/>
                    <a:pt x="411" y="277"/>
                  </a:cubicBezTo>
                  <a:cubicBezTo>
                    <a:pt x="411" y="284"/>
                    <a:pt x="411" y="284"/>
                    <a:pt x="411" y="284"/>
                  </a:cubicBezTo>
                  <a:cubicBezTo>
                    <a:pt x="411" y="277"/>
                    <a:pt x="411" y="277"/>
                    <a:pt x="411" y="277"/>
                  </a:cubicBezTo>
                  <a:cubicBezTo>
                    <a:pt x="403" y="277"/>
                    <a:pt x="403" y="277"/>
                    <a:pt x="403" y="277"/>
                  </a:cubicBezTo>
                  <a:cubicBezTo>
                    <a:pt x="387" y="277"/>
                    <a:pt x="379" y="308"/>
                    <a:pt x="379" y="340"/>
                  </a:cubicBezTo>
                  <a:cubicBezTo>
                    <a:pt x="379" y="356"/>
                    <a:pt x="371" y="363"/>
                    <a:pt x="371" y="371"/>
                  </a:cubicBezTo>
                  <a:lnTo>
                    <a:pt x="363" y="379"/>
                  </a:lnTo>
                  <a:cubicBezTo>
                    <a:pt x="363" y="379"/>
                    <a:pt x="371" y="379"/>
                    <a:pt x="379" y="379"/>
                  </a:cubicBezTo>
                  <a:cubicBezTo>
                    <a:pt x="387" y="379"/>
                    <a:pt x="403" y="379"/>
                    <a:pt x="434" y="371"/>
                  </a:cubicBezTo>
                  <a:cubicBezTo>
                    <a:pt x="466" y="371"/>
                    <a:pt x="482" y="371"/>
                    <a:pt x="498" y="387"/>
                  </a:cubicBezTo>
                  <a:cubicBezTo>
                    <a:pt x="514" y="403"/>
                    <a:pt x="514" y="435"/>
                    <a:pt x="506" y="466"/>
                  </a:cubicBezTo>
                  <a:cubicBezTo>
                    <a:pt x="506" y="490"/>
                    <a:pt x="506" y="506"/>
                    <a:pt x="506" y="521"/>
                  </a:cubicBezTo>
                  <a:cubicBezTo>
                    <a:pt x="514" y="569"/>
                    <a:pt x="506" y="774"/>
                    <a:pt x="474" y="790"/>
                  </a:cubicBezTo>
                  <a:cubicBezTo>
                    <a:pt x="450" y="798"/>
                    <a:pt x="450" y="814"/>
                    <a:pt x="450" y="830"/>
                  </a:cubicBezTo>
                  <a:cubicBezTo>
                    <a:pt x="450" y="838"/>
                    <a:pt x="450" y="854"/>
                    <a:pt x="450" y="861"/>
                  </a:cubicBezTo>
                  <a:cubicBezTo>
                    <a:pt x="434" y="909"/>
                    <a:pt x="434" y="917"/>
                    <a:pt x="411" y="948"/>
                  </a:cubicBezTo>
                  <a:cubicBezTo>
                    <a:pt x="395" y="972"/>
                    <a:pt x="395" y="988"/>
                    <a:pt x="395" y="1004"/>
                  </a:cubicBezTo>
                  <a:cubicBezTo>
                    <a:pt x="395" y="1020"/>
                    <a:pt x="403" y="1035"/>
                    <a:pt x="395" y="1043"/>
                  </a:cubicBezTo>
                  <a:cubicBezTo>
                    <a:pt x="387" y="1067"/>
                    <a:pt x="379" y="1083"/>
                    <a:pt x="371" y="1091"/>
                  </a:cubicBezTo>
                  <a:cubicBezTo>
                    <a:pt x="363" y="1099"/>
                    <a:pt x="356" y="1107"/>
                    <a:pt x="356" y="1114"/>
                  </a:cubicBezTo>
                  <a:cubicBezTo>
                    <a:pt x="347" y="1138"/>
                    <a:pt x="332" y="1146"/>
                    <a:pt x="300" y="1146"/>
                  </a:cubicBezTo>
                  <a:cubicBezTo>
                    <a:pt x="292" y="1146"/>
                    <a:pt x="292" y="1146"/>
                    <a:pt x="292" y="1146"/>
                  </a:cubicBezTo>
                  <a:close/>
                  <a:moveTo>
                    <a:pt x="261" y="1027"/>
                  </a:moveTo>
                  <a:lnTo>
                    <a:pt x="261" y="1027"/>
                  </a:lnTo>
                  <a:cubicBezTo>
                    <a:pt x="276" y="1027"/>
                    <a:pt x="276" y="1043"/>
                    <a:pt x="276" y="1051"/>
                  </a:cubicBezTo>
                  <a:cubicBezTo>
                    <a:pt x="276" y="1059"/>
                    <a:pt x="284" y="1059"/>
                    <a:pt x="292" y="1059"/>
                  </a:cubicBezTo>
                  <a:cubicBezTo>
                    <a:pt x="300" y="1059"/>
                    <a:pt x="308" y="1059"/>
                    <a:pt x="308" y="1067"/>
                  </a:cubicBezTo>
                  <a:cubicBezTo>
                    <a:pt x="308" y="1075"/>
                    <a:pt x="308" y="1075"/>
                    <a:pt x="300" y="1091"/>
                  </a:cubicBezTo>
                  <a:cubicBezTo>
                    <a:pt x="300" y="1099"/>
                    <a:pt x="292" y="1107"/>
                    <a:pt x="292" y="1114"/>
                  </a:cubicBezTo>
                  <a:cubicBezTo>
                    <a:pt x="284" y="1122"/>
                    <a:pt x="276" y="1130"/>
                    <a:pt x="284" y="1138"/>
                  </a:cubicBezTo>
                  <a:cubicBezTo>
                    <a:pt x="284" y="1138"/>
                    <a:pt x="284" y="1138"/>
                    <a:pt x="292" y="1138"/>
                  </a:cubicBezTo>
                  <a:cubicBezTo>
                    <a:pt x="292" y="1138"/>
                    <a:pt x="292" y="1138"/>
                    <a:pt x="300" y="1138"/>
                  </a:cubicBezTo>
                  <a:cubicBezTo>
                    <a:pt x="332" y="1138"/>
                    <a:pt x="340" y="1130"/>
                    <a:pt x="347" y="1114"/>
                  </a:cubicBezTo>
                  <a:cubicBezTo>
                    <a:pt x="356" y="1099"/>
                    <a:pt x="356" y="1099"/>
                    <a:pt x="363" y="1091"/>
                  </a:cubicBezTo>
                  <a:cubicBezTo>
                    <a:pt x="371" y="1075"/>
                    <a:pt x="387" y="1067"/>
                    <a:pt x="387" y="1043"/>
                  </a:cubicBezTo>
                  <a:cubicBezTo>
                    <a:pt x="395" y="1027"/>
                    <a:pt x="395" y="1020"/>
                    <a:pt x="387" y="1004"/>
                  </a:cubicBezTo>
                  <a:cubicBezTo>
                    <a:pt x="387" y="988"/>
                    <a:pt x="387" y="964"/>
                    <a:pt x="403" y="948"/>
                  </a:cubicBezTo>
                  <a:cubicBezTo>
                    <a:pt x="427" y="917"/>
                    <a:pt x="434" y="901"/>
                    <a:pt x="442" y="861"/>
                  </a:cubicBezTo>
                  <a:cubicBezTo>
                    <a:pt x="442" y="846"/>
                    <a:pt x="442" y="838"/>
                    <a:pt x="442" y="830"/>
                  </a:cubicBezTo>
                  <a:cubicBezTo>
                    <a:pt x="442" y="814"/>
                    <a:pt x="442" y="798"/>
                    <a:pt x="466" y="790"/>
                  </a:cubicBezTo>
                  <a:cubicBezTo>
                    <a:pt x="498" y="774"/>
                    <a:pt x="506" y="577"/>
                    <a:pt x="498" y="521"/>
                  </a:cubicBezTo>
                  <a:cubicBezTo>
                    <a:pt x="498" y="506"/>
                    <a:pt x="498" y="490"/>
                    <a:pt x="498" y="466"/>
                  </a:cubicBezTo>
                  <a:cubicBezTo>
                    <a:pt x="506" y="435"/>
                    <a:pt x="506" y="411"/>
                    <a:pt x="490" y="387"/>
                  </a:cubicBezTo>
                  <a:cubicBezTo>
                    <a:pt x="482" y="379"/>
                    <a:pt x="466" y="379"/>
                    <a:pt x="434" y="379"/>
                  </a:cubicBezTo>
                  <a:cubicBezTo>
                    <a:pt x="403" y="387"/>
                    <a:pt x="387" y="387"/>
                    <a:pt x="379" y="387"/>
                  </a:cubicBezTo>
                  <a:cubicBezTo>
                    <a:pt x="363" y="387"/>
                    <a:pt x="363" y="387"/>
                    <a:pt x="363" y="387"/>
                  </a:cubicBezTo>
                  <a:cubicBezTo>
                    <a:pt x="356" y="379"/>
                    <a:pt x="363" y="371"/>
                    <a:pt x="363" y="363"/>
                  </a:cubicBezTo>
                  <a:cubicBezTo>
                    <a:pt x="363" y="356"/>
                    <a:pt x="371" y="348"/>
                    <a:pt x="371" y="340"/>
                  </a:cubicBezTo>
                  <a:cubicBezTo>
                    <a:pt x="371" y="308"/>
                    <a:pt x="387" y="268"/>
                    <a:pt x="403" y="268"/>
                  </a:cubicBezTo>
                  <a:cubicBezTo>
                    <a:pt x="403" y="268"/>
                    <a:pt x="403" y="268"/>
                    <a:pt x="411" y="268"/>
                  </a:cubicBezTo>
                  <a:cubicBezTo>
                    <a:pt x="411" y="261"/>
                    <a:pt x="419" y="237"/>
                    <a:pt x="419" y="229"/>
                  </a:cubicBezTo>
                  <a:cubicBezTo>
                    <a:pt x="419" y="221"/>
                    <a:pt x="427" y="221"/>
                    <a:pt x="427" y="213"/>
                  </a:cubicBezTo>
                  <a:cubicBezTo>
                    <a:pt x="427" y="190"/>
                    <a:pt x="442" y="150"/>
                    <a:pt x="434" y="134"/>
                  </a:cubicBezTo>
                  <a:cubicBezTo>
                    <a:pt x="434" y="118"/>
                    <a:pt x="419" y="110"/>
                    <a:pt x="395" y="110"/>
                  </a:cubicBezTo>
                  <a:cubicBezTo>
                    <a:pt x="379" y="103"/>
                    <a:pt x="181" y="63"/>
                    <a:pt x="158" y="31"/>
                  </a:cubicBezTo>
                  <a:cubicBezTo>
                    <a:pt x="150" y="24"/>
                    <a:pt x="142" y="16"/>
                    <a:pt x="134" y="8"/>
                  </a:cubicBezTo>
                  <a:cubicBezTo>
                    <a:pt x="103" y="39"/>
                    <a:pt x="79" y="63"/>
                    <a:pt x="79" y="71"/>
                  </a:cubicBezTo>
                  <a:cubicBezTo>
                    <a:pt x="79" y="79"/>
                    <a:pt x="79" y="79"/>
                    <a:pt x="79" y="79"/>
                  </a:cubicBezTo>
                  <a:cubicBezTo>
                    <a:pt x="79" y="103"/>
                    <a:pt x="87" y="134"/>
                    <a:pt x="71" y="142"/>
                  </a:cubicBezTo>
                  <a:cubicBezTo>
                    <a:pt x="55" y="158"/>
                    <a:pt x="8" y="213"/>
                    <a:pt x="16" y="237"/>
                  </a:cubicBezTo>
                  <a:cubicBezTo>
                    <a:pt x="16" y="245"/>
                    <a:pt x="16" y="245"/>
                    <a:pt x="23" y="245"/>
                  </a:cubicBezTo>
                  <a:cubicBezTo>
                    <a:pt x="39" y="253"/>
                    <a:pt x="47" y="253"/>
                    <a:pt x="47" y="253"/>
                  </a:cubicBezTo>
                  <a:cubicBezTo>
                    <a:pt x="63" y="253"/>
                    <a:pt x="63" y="261"/>
                    <a:pt x="63" y="277"/>
                  </a:cubicBezTo>
                  <a:cubicBezTo>
                    <a:pt x="63" y="300"/>
                    <a:pt x="55" y="308"/>
                    <a:pt x="39" y="324"/>
                  </a:cubicBezTo>
                  <a:cubicBezTo>
                    <a:pt x="31" y="332"/>
                    <a:pt x="23" y="348"/>
                    <a:pt x="23" y="363"/>
                  </a:cubicBezTo>
                  <a:cubicBezTo>
                    <a:pt x="23" y="371"/>
                    <a:pt x="23" y="379"/>
                    <a:pt x="31" y="379"/>
                  </a:cubicBezTo>
                  <a:cubicBezTo>
                    <a:pt x="31" y="379"/>
                    <a:pt x="55" y="403"/>
                    <a:pt x="79" y="427"/>
                  </a:cubicBezTo>
                  <a:cubicBezTo>
                    <a:pt x="197" y="521"/>
                    <a:pt x="229" y="545"/>
                    <a:pt x="229" y="553"/>
                  </a:cubicBezTo>
                  <a:cubicBezTo>
                    <a:pt x="237" y="561"/>
                    <a:pt x="181" y="632"/>
                    <a:pt x="181" y="632"/>
                  </a:cubicBezTo>
                  <a:cubicBezTo>
                    <a:pt x="166" y="640"/>
                    <a:pt x="166" y="664"/>
                    <a:pt x="158" y="688"/>
                  </a:cubicBezTo>
                  <a:cubicBezTo>
                    <a:pt x="158" y="695"/>
                    <a:pt x="150" y="703"/>
                    <a:pt x="150" y="711"/>
                  </a:cubicBezTo>
                  <a:cubicBezTo>
                    <a:pt x="134" y="743"/>
                    <a:pt x="126" y="751"/>
                    <a:pt x="94" y="759"/>
                  </a:cubicBezTo>
                  <a:cubicBezTo>
                    <a:pt x="71" y="767"/>
                    <a:pt x="23" y="806"/>
                    <a:pt x="31" y="854"/>
                  </a:cubicBezTo>
                  <a:cubicBezTo>
                    <a:pt x="39" y="885"/>
                    <a:pt x="47" y="925"/>
                    <a:pt x="71" y="964"/>
                  </a:cubicBezTo>
                  <a:lnTo>
                    <a:pt x="71" y="964"/>
                  </a:lnTo>
                  <a:cubicBezTo>
                    <a:pt x="71" y="964"/>
                    <a:pt x="71" y="956"/>
                    <a:pt x="79" y="956"/>
                  </a:cubicBezTo>
                  <a:cubicBezTo>
                    <a:pt x="79" y="956"/>
                    <a:pt x="87" y="956"/>
                    <a:pt x="94" y="980"/>
                  </a:cubicBezTo>
                  <a:cubicBezTo>
                    <a:pt x="110" y="988"/>
                    <a:pt x="110" y="996"/>
                    <a:pt x="110" y="1004"/>
                  </a:cubicBezTo>
                  <a:cubicBezTo>
                    <a:pt x="110" y="1012"/>
                    <a:pt x="110" y="1012"/>
                    <a:pt x="150" y="1027"/>
                  </a:cubicBezTo>
                  <a:cubicBezTo>
                    <a:pt x="181" y="1035"/>
                    <a:pt x="205" y="1043"/>
                    <a:pt x="213" y="1043"/>
                  </a:cubicBezTo>
                  <a:cubicBezTo>
                    <a:pt x="221" y="1043"/>
                    <a:pt x="221" y="1043"/>
                    <a:pt x="229" y="1043"/>
                  </a:cubicBezTo>
                  <a:lnTo>
                    <a:pt x="237" y="1035"/>
                  </a:lnTo>
                  <a:cubicBezTo>
                    <a:pt x="245" y="1035"/>
                    <a:pt x="245" y="1035"/>
                    <a:pt x="253" y="1035"/>
                  </a:cubicBezTo>
                  <a:cubicBezTo>
                    <a:pt x="253" y="1027"/>
                    <a:pt x="261" y="1027"/>
                    <a:pt x="261" y="1027"/>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30" name="Freeform 771"/>
            <p:cNvSpPr>
              <a:spLocks noChangeArrowheads="1"/>
            </p:cNvSpPr>
            <p:nvPr/>
          </p:nvSpPr>
          <p:spPr bwMode="auto">
            <a:xfrm>
              <a:off x="16179719" y="5507351"/>
              <a:ext cx="220335" cy="361812"/>
            </a:xfrm>
            <a:custGeom>
              <a:avLst/>
              <a:gdLst>
                <a:gd name="T0" fmla="*/ 102 w 420"/>
                <a:gd name="T1" fmla="*/ 0 h 688"/>
                <a:gd name="T2" fmla="*/ 102 w 420"/>
                <a:gd name="T3" fmla="*/ 0 h 688"/>
                <a:gd name="T4" fmla="*/ 31 w 420"/>
                <a:gd name="T5" fmla="*/ 31 h 688"/>
                <a:gd name="T6" fmla="*/ 7 w 420"/>
                <a:gd name="T7" fmla="*/ 79 h 688"/>
                <a:gd name="T8" fmla="*/ 31 w 420"/>
                <a:gd name="T9" fmla="*/ 181 h 688"/>
                <a:gd name="T10" fmla="*/ 102 w 420"/>
                <a:gd name="T11" fmla="*/ 411 h 688"/>
                <a:gd name="T12" fmla="*/ 142 w 420"/>
                <a:gd name="T13" fmla="*/ 640 h 688"/>
                <a:gd name="T14" fmla="*/ 268 w 420"/>
                <a:gd name="T15" fmla="*/ 664 h 688"/>
                <a:gd name="T16" fmla="*/ 419 w 420"/>
                <a:gd name="T17" fmla="*/ 687 h 688"/>
                <a:gd name="T18" fmla="*/ 419 w 420"/>
                <a:gd name="T19" fmla="*/ 671 h 688"/>
                <a:gd name="T20" fmla="*/ 371 w 420"/>
                <a:gd name="T21" fmla="*/ 632 h 688"/>
                <a:gd name="T22" fmla="*/ 355 w 420"/>
                <a:gd name="T23" fmla="*/ 561 h 688"/>
                <a:gd name="T24" fmla="*/ 355 w 420"/>
                <a:gd name="T25" fmla="*/ 506 h 688"/>
                <a:gd name="T26" fmla="*/ 332 w 420"/>
                <a:gd name="T27" fmla="*/ 450 h 688"/>
                <a:gd name="T28" fmla="*/ 253 w 420"/>
                <a:gd name="T29" fmla="*/ 387 h 688"/>
                <a:gd name="T30" fmla="*/ 182 w 420"/>
                <a:gd name="T31" fmla="*/ 260 h 688"/>
                <a:gd name="T32" fmla="*/ 150 w 420"/>
                <a:gd name="T33" fmla="*/ 205 h 688"/>
                <a:gd name="T34" fmla="*/ 150 w 420"/>
                <a:gd name="T35" fmla="*/ 205 h 688"/>
                <a:gd name="T36" fmla="*/ 110 w 420"/>
                <a:gd name="T37" fmla="*/ 87 h 688"/>
                <a:gd name="T38" fmla="*/ 134 w 420"/>
                <a:gd name="T39" fmla="*/ 23 h 688"/>
                <a:gd name="T40" fmla="*/ 102 w 420"/>
                <a:gd name="T41"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0" h="688">
                  <a:moveTo>
                    <a:pt x="102" y="0"/>
                  </a:moveTo>
                  <a:lnTo>
                    <a:pt x="102" y="0"/>
                  </a:lnTo>
                  <a:cubicBezTo>
                    <a:pt x="71" y="0"/>
                    <a:pt x="39" y="23"/>
                    <a:pt x="31" y="31"/>
                  </a:cubicBezTo>
                  <a:cubicBezTo>
                    <a:pt x="23" y="47"/>
                    <a:pt x="7" y="71"/>
                    <a:pt x="7" y="79"/>
                  </a:cubicBezTo>
                  <a:cubicBezTo>
                    <a:pt x="0" y="87"/>
                    <a:pt x="7" y="126"/>
                    <a:pt x="31" y="181"/>
                  </a:cubicBezTo>
                  <a:cubicBezTo>
                    <a:pt x="55" y="245"/>
                    <a:pt x="95" y="371"/>
                    <a:pt x="102" y="411"/>
                  </a:cubicBezTo>
                  <a:cubicBezTo>
                    <a:pt x="102" y="458"/>
                    <a:pt x="134" y="624"/>
                    <a:pt x="142" y="640"/>
                  </a:cubicBezTo>
                  <a:cubicBezTo>
                    <a:pt x="150" y="648"/>
                    <a:pt x="197" y="648"/>
                    <a:pt x="268" y="664"/>
                  </a:cubicBezTo>
                  <a:cubicBezTo>
                    <a:pt x="316" y="671"/>
                    <a:pt x="379" y="671"/>
                    <a:pt x="419" y="687"/>
                  </a:cubicBezTo>
                  <a:cubicBezTo>
                    <a:pt x="419" y="680"/>
                    <a:pt x="419" y="671"/>
                    <a:pt x="419" y="671"/>
                  </a:cubicBezTo>
                  <a:cubicBezTo>
                    <a:pt x="419" y="640"/>
                    <a:pt x="403" y="656"/>
                    <a:pt x="371" y="632"/>
                  </a:cubicBezTo>
                  <a:cubicBezTo>
                    <a:pt x="347" y="608"/>
                    <a:pt x="403" y="608"/>
                    <a:pt x="355" y="561"/>
                  </a:cubicBezTo>
                  <a:cubicBezTo>
                    <a:pt x="316" y="513"/>
                    <a:pt x="355" y="513"/>
                    <a:pt x="355" y="506"/>
                  </a:cubicBezTo>
                  <a:cubicBezTo>
                    <a:pt x="355" y="490"/>
                    <a:pt x="355" y="466"/>
                    <a:pt x="332" y="450"/>
                  </a:cubicBezTo>
                  <a:cubicBezTo>
                    <a:pt x="300" y="427"/>
                    <a:pt x="268" y="403"/>
                    <a:pt x="253" y="387"/>
                  </a:cubicBezTo>
                  <a:cubicBezTo>
                    <a:pt x="237" y="371"/>
                    <a:pt x="221" y="292"/>
                    <a:pt x="182" y="260"/>
                  </a:cubicBezTo>
                  <a:cubicBezTo>
                    <a:pt x="150" y="229"/>
                    <a:pt x="134" y="213"/>
                    <a:pt x="150" y="205"/>
                  </a:cubicBezTo>
                  <a:lnTo>
                    <a:pt x="150" y="205"/>
                  </a:lnTo>
                  <a:cubicBezTo>
                    <a:pt x="126" y="166"/>
                    <a:pt x="110" y="118"/>
                    <a:pt x="110" y="87"/>
                  </a:cubicBezTo>
                  <a:cubicBezTo>
                    <a:pt x="102" y="63"/>
                    <a:pt x="118" y="39"/>
                    <a:pt x="134" y="23"/>
                  </a:cubicBezTo>
                  <a:cubicBezTo>
                    <a:pt x="126" y="16"/>
                    <a:pt x="118" y="0"/>
                    <a:pt x="102"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31" name="Freeform 772"/>
            <p:cNvSpPr>
              <a:spLocks noChangeArrowheads="1"/>
            </p:cNvSpPr>
            <p:nvPr/>
          </p:nvSpPr>
          <p:spPr bwMode="auto">
            <a:xfrm>
              <a:off x="16179719" y="5507351"/>
              <a:ext cx="220335" cy="366450"/>
            </a:xfrm>
            <a:custGeom>
              <a:avLst/>
              <a:gdLst>
                <a:gd name="T0" fmla="*/ 419 w 420"/>
                <a:gd name="T1" fmla="*/ 695 h 696"/>
                <a:gd name="T2" fmla="*/ 316 w 420"/>
                <a:gd name="T3" fmla="*/ 671 h 696"/>
                <a:gd name="T4" fmla="*/ 205 w 420"/>
                <a:gd name="T5" fmla="*/ 656 h 696"/>
                <a:gd name="T6" fmla="*/ 95 w 420"/>
                <a:gd name="T7" fmla="*/ 411 h 696"/>
                <a:gd name="T8" fmla="*/ 0 w 420"/>
                <a:gd name="T9" fmla="*/ 79 h 696"/>
                <a:gd name="T10" fmla="*/ 31 w 420"/>
                <a:gd name="T11" fmla="*/ 31 h 696"/>
                <a:gd name="T12" fmla="*/ 134 w 420"/>
                <a:gd name="T13" fmla="*/ 16 h 696"/>
                <a:gd name="T14" fmla="*/ 134 w 420"/>
                <a:gd name="T15" fmla="*/ 23 h 696"/>
                <a:gd name="T16" fmla="*/ 150 w 420"/>
                <a:gd name="T17" fmla="*/ 205 h 696"/>
                <a:gd name="T18" fmla="*/ 150 w 420"/>
                <a:gd name="T19" fmla="*/ 205 h 696"/>
                <a:gd name="T20" fmla="*/ 142 w 420"/>
                <a:gd name="T21" fmla="*/ 213 h 696"/>
                <a:gd name="T22" fmla="*/ 237 w 420"/>
                <a:gd name="T23" fmla="*/ 347 h 696"/>
                <a:gd name="T24" fmla="*/ 300 w 420"/>
                <a:gd name="T25" fmla="*/ 418 h 696"/>
                <a:gd name="T26" fmla="*/ 355 w 420"/>
                <a:gd name="T27" fmla="*/ 506 h 696"/>
                <a:gd name="T28" fmla="*/ 347 w 420"/>
                <a:gd name="T29" fmla="*/ 513 h 696"/>
                <a:gd name="T30" fmla="*/ 363 w 420"/>
                <a:gd name="T31" fmla="*/ 561 h 696"/>
                <a:gd name="T32" fmla="*/ 379 w 420"/>
                <a:gd name="T33" fmla="*/ 632 h 696"/>
                <a:gd name="T34" fmla="*/ 419 w 420"/>
                <a:gd name="T35" fmla="*/ 671 h 696"/>
                <a:gd name="T36" fmla="*/ 419 w 420"/>
                <a:gd name="T37" fmla="*/ 695 h 696"/>
                <a:gd name="T38" fmla="*/ 102 w 420"/>
                <a:gd name="T39" fmla="*/ 7 h 696"/>
                <a:gd name="T40" fmla="*/ 15 w 420"/>
                <a:gd name="T41" fmla="*/ 71 h 696"/>
                <a:gd name="T42" fmla="*/ 31 w 420"/>
                <a:gd name="T43" fmla="*/ 181 h 696"/>
                <a:gd name="T44" fmla="*/ 142 w 420"/>
                <a:gd name="T45" fmla="*/ 640 h 696"/>
                <a:gd name="T46" fmla="*/ 268 w 420"/>
                <a:gd name="T47" fmla="*/ 656 h 696"/>
                <a:gd name="T48" fmla="*/ 411 w 420"/>
                <a:gd name="T49" fmla="*/ 680 h 696"/>
                <a:gd name="T50" fmla="*/ 395 w 420"/>
                <a:gd name="T51" fmla="*/ 648 h 696"/>
                <a:gd name="T52" fmla="*/ 371 w 420"/>
                <a:gd name="T53" fmla="*/ 608 h 696"/>
                <a:gd name="T54" fmla="*/ 332 w 420"/>
                <a:gd name="T55" fmla="*/ 529 h 696"/>
                <a:gd name="T56" fmla="*/ 347 w 420"/>
                <a:gd name="T57" fmla="*/ 506 h 696"/>
                <a:gd name="T58" fmla="*/ 324 w 420"/>
                <a:gd name="T59" fmla="*/ 450 h 696"/>
                <a:gd name="T60" fmla="*/ 253 w 420"/>
                <a:gd name="T61" fmla="*/ 387 h 696"/>
                <a:gd name="T62" fmla="*/ 182 w 420"/>
                <a:gd name="T63" fmla="*/ 260 h 696"/>
                <a:gd name="T64" fmla="*/ 142 w 420"/>
                <a:gd name="T65" fmla="*/ 205 h 696"/>
                <a:gd name="T66" fmla="*/ 126 w 420"/>
                <a:gd name="T67" fmla="*/ 23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0" h="696">
                  <a:moveTo>
                    <a:pt x="419" y="695"/>
                  </a:moveTo>
                  <a:lnTo>
                    <a:pt x="419" y="695"/>
                  </a:lnTo>
                  <a:cubicBezTo>
                    <a:pt x="411" y="687"/>
                    <a:pt x="411" y="687"/>
                    <a:pt x="411" y="687"/>
                  </a:cubicBezTo>
                  <a:cubicBezTo>
                    <a:pt x="387" y="680"/>
                    <a:pt x="347" y="680"/>
                    <a:pt x="316" y="671"/>
                  </a:cubicBezTo>
                  <a:cubicBezTo>
                    <a:pt x="300" y="671"/>
                    <a:pt x="284" y="671"/>
                    <a:pt x="268" y="664"/>
                  </a:cubicBezTo>
                  <a:cubicBezTo>
                    <a:pt x="245" y="664"/>
                    <a:pt x="221" y="664"/>
                    <a:pt x="205" y="656"/>
                  </a:cubicBezTo>
                  <a:cubicBezTo>
                    <a:pt x="166" y="656"/>
                    <a:pt x="142" y="648"/>
                    <a:pt x="142" y="640"/>
                  </a:cubicBezTo>
                  <a:cubicBezTo>
                    <a:pt x="134" y="624"/>
                    <a:pt x="102" y="458"/>
                    <a:pt x="95" y="411"/>
                  </a:cubicBezTo>
                  <a:cubicBezTo>
                    <a:pt x="95" y="371"/>
                    <a:pt x="55" y="245"/>
                    <a:pt x="23" y="189"/>
                  </a:cubicBezTo>
                  <a:cubicBezTo>
                    <a:pt x="0" y="134"/>
                    <a:pt x="0" y="87"/>
                    <a:pt x="0" y="79"/>
                  </a:cubicBezTo>
                  <a:cubicBezTo>
                    <a:pt x="7" y="79"/>
                    <a:pt x="7" y="71"/>
                    <a:pt x="7" y="63"/>
                  </a:cubicBezTo>
                  <a:cubicBezTo>
                    <a:pt x="15" y="55"/>
                    <a:pt x="23" y="39"/>
                    <a:pt x="31" y="31"/>
                  </a:cubicBezTo>
                  <a:cubicBezTo>
                    <a:pt x="39" y="16"/>
                    <a:pt x="71" y="0"/>
                    <a:pt x="102" y="0"/>
                  </a:cubicBezTo>
                  <a:cubicBezTo>
                    <a:pt x="118" y="0"/>
                    <a:pt x="134" y="7"/>
                    <a:pt x="134" y="16"/>
                  </a:cubicBezTo>
                  <a:cubicBezTo>
                    <a:pt x="134" y="23"/>
                    <a:pt x="134" y="23"/>
                    <a:pt x="134" y="23"/>
                  </a:cubicBezTo>
                  <a:lnTo>
                    <a:pt x="134" y="23"/>
                  </a:lnTo>
                  <a:cubicBezTo>
                    <a:pt x="126" y="31"/>
                    <a:pt x="102" y="55"/>
                    <a:pt x="110" y="87"/>
                  </a:cubicBezTo>
                  <a:cubicBezTo>
                    <a:pt x="118" y="118"/>
                    <a:pt x="126" y="166"/>
                    <a:pt x="150" y="205"/>
                  </a:cubicBezTo>
                  <a:lnTo>
                    <a:pt x="150" y="205"/>
                  </a:lnTo>
                  <a:lnTo>
                    <a:pt x="150" y="205"/>
                  </a:lnTo>
                  <a:lnTo>
                    <a:pt x="150" y="205"/>
                  </a:lnTo>
                  <a:cubicBezTo>
                    <a:pt x="142" y="213"/>
                    <a:pt x="142" y="213"/>
                    <a:pt x="142" y="213"/>
                  </a:cubicBezTo>
                  <a:cubicBezTo>
                    <a:pt x="142" y="221"/>
                    <a:pt x="173" y="245"/>
                    <a:pt x="189" y="260"/>
                  </a:cubicBezTo>
                  <a:cubicBezTo>
                    <a:pt x="213" y="276"/>
                    <a:pt x="229" y="324"/>
                    <a:pt x="237" y="347"/>
                  </a:cubicBezTo>
                  <a:cubicBezTo>
                    <a:pt x="245" y="363"/>
                    <a:pt x="253" y="379"/>
                    <a:pt x="253" y="387"/>
                  </a:cubicBezTo>
                  <a:cubicBezTo>
                    <a:pt x="260" y="395"/>
                    <a:pt x="276" y="403"/>
                    <a:pt x="300" y="418"/>
                  </a:cubicBezTo>
                  <a:cubicBezTo>
                    <a:pt x="308" y="427"/>
                    <a:pt x="324" y="434"/>
                    <a:pt x="332" y="442"/>
                  </a:cubicBezTo>
                  <a:cubicBezTo>
                    <a:pt x="355" y="466"/>
                    <a:pt x="355" y="490"/>
                    <a:pt x="355" y="506"/>
                  </a:cubicBezTo>
                  <a:lnTo>
                    <a:pt x="355" y="506"/>
                  </a:lnTo>
                  <a:cubicBezTo>
                    <a:pt x="355" y="506"/>
                    <a:pt x="355" y="513"/>
                    <a:pt x="347" y="513"/>
                  </a:cubicBezTo>
                  <a:cubicBezTo>
                    <a:pt x="347" y="513"/>
                    <a:pt x="340" y="521"/>
                    <a:pt x="340" y="529"/>
                  </a:cubicBezTo>
                  <a:cubicBezTo>
                    <a:pt x="340" y="537"/>
                    <a:pt x="347" y="545"/>
                    <a:pt x="363" y="561"/>
                  </a:cubicBezTo>
                  <a:cubicBezTo>
                    <a:pt x="387" y="593"/>
                    <a:pt x="379" y="600"/>
                    <a:pt x="371" y="616"/>
                  </a:cubicBezTo>
                  <a:cubicBezTo>
                    <a:pt x="371" y="616"/>
                    <a:pt x="371" y="624"/>
                    <a:pt x="379" y="632"/>
                  </a:cubicBezTo>
                  <a:cubicBezTo>
                    <a:pt x="387" y="640"/>
                    <a:pt x="395" y="640"/>
                    <a:pt x="403" y="640"/>
                  </a:cubicBezTo>
                  <a:cubicBezTo>
                    <a:pt x="411" y="648"/>
                    <a:pt x="419" y="648"/>
                    <a:pt x="419" y="671"/>
                  </a:cubicBezTo>
                  <a:cubicBezTo>
                    <a:pt x="419" y="671"/>
                    <a:pt x="419" y="680"/>
                    <a:pt x="419" y="687"/>
                  </a:cubicBezTo>
                  <a:lnTo>
                    <a:pt x="419" y="695"/>
                  </a:lnTo>
                  <a:close/>
                  <a:moveTo>
                    <a:pt x="102" y="7"/>
                  </a:moveTo>
                  <a:lnTo>
                    <a:pt x="102" y="7"/>
                  </a:lnTo>
                  <a:cubicBezTo>
                    <a:pt x="71" y="7"/>
                    <a:pt x="39" y="23"/>
                    <a:pt x="39" y="39"/>
                  </a:cubicBezTo>
                  <a:cubicBezTo>
                    <a:pt x="31" y="39"/>
                    <a:pt x="23" y="55"/>
                    <a:pt x="15" y="71"/>
                  </a:cubicBezTo>
                  <a:cubicBezTo>
                    <a:pt x="15" y="71"/>
                    <a:pt x="7" y="79"/>
                    <a:pt x="7" y="87"/>
                  </a:cubicBezTo>
                  <a:cubicBezTo>
                    <a:pt x="7" y="87"/>
                    <a:pt x="7" y="126"/>
                    <a:pt x="31" y="181"/>
                  </a:cubicBezTo>
                  <a:cubicBezTo>
                    <a:pt x="63" y="245"/>
                    <a:pt x="102" y="371"/>
                    <a:pt x="102" y="411"/>
                  </a:cubicBezTo>
                  <a:cubicBezTo>
                    <a:pt x="102" y="458"/>
                    <a:pt x="142" y="624"/>
                    <a:pt x="142" y="640"/>
                  </a:cubicBezTo>
                  <a:cubicBezTo>
                    <a:pt x="150" y="648"/>
                    <a:pt x="173" y="648"/>
                    <a:pt x="205" y="648"/>
                  </a:cubicBezTo>
                  <a:cubicBezTo>
                    <a:pt x="229" y="656"/>
                    <a:pt x="245" y="656"/>
                    <a:pt x="268" y="656"/>
                  </a:cubicBezTo>
                  <a:cubicBezTo>
                    <a:pt x="284" y="664"/>
                    <a:pt x="300" y="664"/>
                    <a:pt x="316" y="664"/>
                  </a:cubicBezTo>
                  <a:cubicBezTo>
                    <a:pt x="347" y="671"/>
                    <a:pt x="387" y="671"/>
                    <a:pt x="411" y="680"/>
                  </a:cubicBezTo>
                  <a:lnTo>
                    <a:pt x="411" y="671"/>
                  </a:lnTo>
                  <a:cubicBezTo>
                    <a:pt x="411" y="656"/>
                    <a:pt x="411" y="656"/>
                    <a:pt x="395" y="648"/>
                  </a:cubicBezTo>
                  <a:cubicBezTo>
                    <a:pt x="395" y="648"/>
                    <a:pt x="379" y="640"/>
                    <a:pt x="371" y="632"/>
                  </a:cubicBezTo>
                  <a:cubicBezTo>
                    <a:pt x="363" y="624"/>
                    <a:pt x="363" y="616"/>
                    <a:pt x="371" y="608"/>
                  </a:cubicBezTo>
                  <a:cubicBezTo>
                    <a:pt x="371" y="600"/>
                    <a:pt x="379" y="593"/>
                    <a:pt x="355" y="569"/>
                  </a:cubicBezTo>
                  <a:cubicBezTo>
                    <a:pt x="340" y="545"/>
                    <a:pt x="332" y="537"/>
                    <a:pt x="332" y="529"/>
                  </a:cubicBezTo>
                  <a:cubicBezTo>
                    <a:pt x="332" y="513"/>
                    <a:pt x="340" y="513"/>
                    <a:pt x="347" y="506"/>
                  </a:cubicBezTo>
                  <a:lnTo>
                    <a:pt x="347" y="506"/>
                  </a:lnTo>
                  <a:lnTo>
                    <a:pt x="347" y="506"/>
                  </a:lnTo>
                  <a:cubicBezTo>
                    <a:pt x="347" y="490"/>
                    <a:pt x="347" y="466"/>
                    <a:pt x="324" y="450"/>
                  </a:cubicBezTo>
                  <a:cubicBezTo>
                    <a:pt x="316" y="442"/>
                    <a:pt x="308" y="434"/>
                    <a:pt x="292" y="427"/>
                  </a:cubicBezTo>
                  <a:cubicBezTo>
                    <a:pt x="276" y="411"/>
                    <a:pt x="260" y="395"/>
                    <a:pt x="253" y="387"/>
                  </a:cubicBezTo>
                  <a:cubicBezTo>
                    <a:pt x="245" y="387"/>
                    <a:pt x="237" y="371"/>
                    <a:pt x="237" y="355"/>
                  </a:cubicBezTo>
                  <a:cubicBezTo>
                    <a:pt x="221" y="324"/>
                    <a:pt x="205" y="284"/>
                    <a:pt x="182" y="260"/>
                  </a:cubicBezTo>
                  <a:cubicBezTo>
                    <a:pt x="150" y="237"/>
                    <a:pt x="134" y="221"/>
                    <a:pt x="134" y="213"/>
                  </a:cubicBezTo>
                  <a:cubicBezTo>
                    <a:pt x="134" y="205"/>
                    <a:pt x="142" y="205"/>
                    <a:pt x="142" y="205"/>
                  </a:cubicBezTo>
                  <a:cubicBezTo>
                    <a:pt x="118" y="166"/>
                    <a:pt x="110" y="126"/>
                    <a:pt x="102" y="87"/>
                  </a:cubicBezTo>
                  <a:cubicBezTo>
                    <a:pt x="102" y="63"/>
                    <a:pt x="110" y="39"/>
                    <a:pt x="126" y="23"/>
                  </a:cubicBezTo>
                  <a:cubicBezTo>
                    <a:pt x="118" y="7"/>
                    <a:pt x="110" y="7"/>
                    <a:pt x="102" y="7"/>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32" name="Freeform 773"/>
            <p:cNvSpPr>
              <a:spLocks noChangeArrowheads="1"/>
            </p:cNvSpPr>
            <p:nvPr/>
          </p:nvSpPr>
          <p:spPr bwMode="auto">
            <a:xfrm>
              <a:off x="15194014" y="4971591"/>
              <a:ext cx="1148056" cy="753775"/>
            </a:xfrm>
            <a:custGeom>
              <a:avLst/>
              <a:gdLst>
                <a:gd name="T0" fmla="*/ 1881 w 2183"/>
                <a:gd name="T1" fmla="*/ 1114 h 1432"/>
                <a:gd name="T2" fmla="*/ 1881 w 2183"/>
                <a:gd name="T3" fmla="*/ 1114 h 1432"/>
                <a:gd name="T4" fmla="*/ 1881 w 2183"/>
                <a:gd name="T5" fmla="*/ 1099 h 1432"/>
                <a:gd name="T6" fmla="*/ 1905 w 2183"/>
                <a:gd name="T7" fmla="*/ 1051 h 1432"/>
                <a:gd name="T8" fmla="*/ 1976 w 2183"/>
                <a:gd name="T9" fmla="*/ 1020 h 1432"/>
                <a:gd name="T10" fmla="*/ 2008 w 2183"/>
                <a:gd name="T11" fmla="*/ 1043 h 1432"/>
                <a:gd name="T12" fmla="*/ 2047 w 2183"/>
                <a:gd name="T13" fmla="*/ 1012 h 1432"/>
                <a:gd name="T14" fmla="*/ 2095 w 2183"/>
                <a:gd name="T15" fmla="*/ 964 h 1432"/>
                <a:gd name="T16" fmla="*/ 2127 w 2183"/>
                <a:gd name="T17" fmla="*/ 877 h 1432"/>
                <a:gd name="T18" fmla="*/ 2182 w 2183"/>
                <a:gd name="T19" fmla="*/ 806 h 1432"/>
                <a:gd name="T20" fmla="*/ 1976 w 2183"/>
                <a:gd name="T21" fmla="*/ 632 h 1432"/>
                <a:gd name="T22" fmla="*/ 1992 w 2183"/>
                <a:gd name="T23" fmla="*/ 577 h 1432"/>
                <a:gd name="T24" fmla="*/ 2016 w 2183"/>
                <a:gd name="T25" fmla="*/ 530 h 1432"/>
                <a:gd name="T26" fmla="*/ 1976 w 2183"/>
                <a:gd name="T27" fmla="*/ 506 h 1432"/>
                <a:gd name="T28" fmla="*/ 2024 w 2183"/>
                <a:gd name="T29" fmla="*/ 395 h 1432"/>
                <a:gd name="T30" fmla="*/ 2032 w 2183"/>
                <a:gd name="T31" fmla="*/ 324 h 1432"/>
                <a:gd name="T32" fmla="*/ 2087 w 2183"/>
                <a:gd name="T33" fmla="*/ 261 h 1432"/>
                <a:gd name="T34" fmla="*/ 2032 w 2183"/>
                <a:gd name="T35" fmla="*/ 237 h 1432"/>
                <a:gd name="T36" fmla="*/ 1961 w 2183"/>
                <a:gd name="T37" fmla="*/ 221 h 1432"/>
                <a:gd name="T38" fmla="*/ 1889 w 2183"/>
                <a:gd name="T39" fmla="*/ 79 h 1432"/>
                <a:gd name="T40" fmla="*/ 1787 w 2183"/>
                <a:gd name="T41" fmla="*/ 39 h 1432"/>
                <a:gd name="T42" fmla="*/ 1684 w 2183"/>
                <a:gd name="T43" fmla="*/ 39 h 1432"/>
                <a:gd name="T44" fmla="*/ 269 w 2183"/>
                <a:gd name="T45" fmla="*/ 316 h 1432"/>
                <a:gd name="T46" fmla="*/ 245 w 2183"/>
                <a:gd name="T47" fmla="*/ 205 h 1432"/>
                <a:gd name="T48" fmla="*/ 55 w 2183"/>
                <a:gd name="T49" fmla="*/ 356 h 1432"/>
                <a:gd name="T50" fmla="*/ 0 w 2183"/>
                <a:gd name="T51" fmla="*/ 379 h 1432"/>
                <a:gd name="T52" fmla="*/ 198 w 2183"/>
                <a:gd name="T53" fmla="*/ 1431 h 1432"/>
                <a:gd name="T54" fmla="*/ 1881 w 2183"/>
                <a:gd name="T55" fmla="*/ 111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3" h="1432">
                  <a:moveTo>
                    <a:pt x="1881" y="1114"/>
                  </a:moveTo>
                  <a:lnTo>
                    <a:pt x="1881" y="1114"/>
                  </a:lnTo>
                  <a:cubicBezTo>
                    <a:pt x="1881" y="1107"/>
                    <a:pt x="1881" y="1099"/>
                    <a:pt x="1881" y="1099"/>
                  </a:cubicBezTo>
                  <a:cubicBezTo>
                    <a:pt x="1881" y="1091"/>
                    <a:pt x="1897" y="1067"/>
                    <a:pt x="1905" y="1051"/>
                  </a:cubicBezTo>
                  <a:cubicBezTo>
                    <a:pt x="1913" y="1043"/>
                    <a:pt x="1945" y="1020"/>
                    <a:pt x="1976" y="1020"/>
                  </a:cubicBezTo>
                  <a:cubicBezTo>
                    <a:pt x="1992" y="1020"/>
                    <a:pt x="2000" y="1036"/>
                    <a:pt x="2008" y="1043"/>
                  </a:cubicBezTo>
                  <a:cubicBezTo>
                    <a:pt x="2016" y="1027"/>
                    <a:pt x="2032" y="1012"/>
                    <a:pt x="2047" y="1012"/>
                  </a:cubicBezTo>
                  <a:cubicBezTo>
                    <a:pt x="2071" y="1004"/>
                    <a:pt x="2087" y="996"/>
                    <a:pt x="2095" y="964"/>
                  </a:cubicBezTo>
                  <a:cubicBezTo>
                    <a:pt x="2111" y="941"/>
                    <a:pt x="2111" y="901"/>
                    <a:pt x="2127" y="877"/>
                  </a:cubicBezTo>
                  <a:cubicBezTo>
                    <a:pt x="2142" y="861"/>
                    <a:pt x="2182" y="806"/>
                    <a:pt x="2182" y="806"/>
                  </a:cubicBezTo>
                  <a:cubicBezTo>
                    <a:pt x="2174" y="798"/>
                    <a:pt x="1992" y="648"/>
                    <a:pt x="1976" y="632"/>
                  </a:cubicBezTo>
                  <a:cubicBezTo>
                    <a:pt x="1969" y="624"/>
                    <a:pt x="1976" y="585"/>
                    <a:pt x="1992" y="577"/>
                  </a:cubicBezTo>
                  <a:cubicBezTo>
                    <a:pt x="2008" y="561"/>
                    <a:pt x="2016" y="545"/>
                    <a:pt x="2016" y="530"/>
                  </a:cubicBezTo>
                  <a:cubicBezTo>
                    <a:pt x="2016" y="506"/>
                    <a:pt x="2008" y="521"/>
                    <a:pt x="1976" y="506"/>
                  </a:cubicBezTo>
                  <a:cubicBezTo>
                    <a:pt x="1937" y="490"/>
                    <a:pt x="2000" y="411"/>
                    <a:pt x="2024" y="395"/>
                  </a:cubicBezTo>
                  <a:cubicBezTo>
                    <a:pt x="2040" y="387"/>
                    <a:pt x="2032" y="340"/>
                    <a:pt x="2032" y="324"/>
                  </a:cubicBezTo>
                  <a:cubicBezTo>
                    <a:pt x="2032" y="316"/>
                    <a:pt x="2071" y="269"/>
                    <a:pt x="2087" y="261"/>
                  </a:cubicBezTo>
                  <a:cubicBezTo>
                    <a:pt x="2071" y="245"/>
                    <a:pt x="2056" y="245"/>
                    <a:pt x="2032" y="237"/>
                  </a:cubicBezTo>
                  <a:cubicBezTo>
                    <a:pt x="1984" y="229"/>
                    <a:pt x="1984" y="253"/>
                    <a:pt x="1961" y="221"/>
                  </a:cubicBezTo>
                  <a:cubicBezTo>
                    <a:pt x="1945" y="190"/>
                    <a:pt x="1921" y="79"/>
                    <a:pt x="1889" y="79"/>
                  </a:cubicBezTo>
                  <a:cubicBezTo>
                    <a:pt x="1858" y="71"/>
                    <a:pt x="1834" y="71"/>
                    <a:pt x="1787" y="39"/>
                  </a:cubicBezTo>
                  <a:cubicBezTo>
                    <a:pt x="1739" y="0"/>
                    <a:pt x="1716" y="31"/>
                    <a:pt x="1684" y="39"/>
                  </a:cubicBezTo>
                  <a:cubicBezTo>
                    <a:pt x="1660" y="55"/>
                    <a:pt x="269" y="316"/>
                    <a:pt x="269" y="316"/>
                  </a:cubicBezTo>
                  <a:cubicBezTo>
                    <a:pt x="245" y="205"/>
                    <a:pt x="245" y="205"/>
                    <a:pt x="245" y="205"/>
                  </a:cubicBezTo>
                  <a:cubicBezTo>
                    <a:pt x="182" y="261"/>
                    <a:pt x="103" y="332"/>
                    <a:pt x="55" y="356"/>
                  </a:cubicBezTo>
                  <a:cubicBezTo>
                    <a:pt x="40" y="363"/>
                    <a:pt x="24" y="371"/>
                    <a:pt x="0" y="379"/>
                  </a:cubicBezTo>
                  <a:cubicBezTo>
                    <a:pt x="198" y="1431"/>
                    <a:pt x="198" y="1431"/>
                    <a:pt x="198" y="1431"/>
                  </a:cubicBezTo>
                  <a:lnTo>
                    <a:pt x="1881" y="1114"/>
                  </a:lnTo>
                </a:path>
              </a:pathLst>
            </a:custGeom>
            <a:solidFill>
              <a:schemeClr val="accent3"/>
            </a:solidFill>
            <a:ln>
              <a:solidFill>
                <a:schemeClr val="bg2"/>
              </a:solidFill>
            </a:ln>
            <a:effectLst/>
          </p:spPr>
          <p:txBody>
            <a:bodyPr wrap="none" anchor="ctr"/>
            <a:lstStyle/>
            <a:p>
              <a:endParaRPr lang="en-US" sz="2701" dirty="0">
                <a:latin typeface="Lato Light"/>
              </a:endParaRPr>
            </a:p>
          </p:txBody>
        </p:sp>
        <p:sp>
          <p:nvSpPr>
            <p:cNvPr id="133" name="Freeform 774"/>
            <p:cNvSpPr>
              <a:spLocks noChangeArrowheads="1"/>
            </p:cNvSpPr>
            <p:nvPr/>
          </p:nvSpPr>
          <p:spPr bwMode="auto">
            <a:xfrm>
              <a:off x="15194014" y="4978549"/>
              <a:ext cx="1152694" cy="749135"/>
            </a:xfrm>
            <a:custGeom>
              <a:avLst/>
              <a:gdLst>
                <a:gd name="T0" fmla="*/ 198 w 2191"/>
                <a:gd name="T1" fmla="*/ 1422 h 1423"/>
                <a:gd name="T2" fmla="*/ 0 w 2191"/>
                <a:gd name="T3" fmla="*/ 363 h 1423"/>
                <a:gd name="T4" fmla="*/ 47 w 2191"/>
                <a:gd name="T5" fmla="*/ 332 h 1423"/>
                <a:gd name="T6" fmla="*/ 253 w 2191"/>
                <a:gd name="T7" fmla="*/ 181 h 1423"/>
                <a:gd name="T8" fmla="*/ 1684 w 2191"/>
                <a:gd name="T9" fmla="*/ 23 h 1423"/>
                <a:gd name="T10" fmla="*/ 1747 w 2191"/>
                <a:gd name="T11" fmla="*/ 0 h 1423"/>
                <a:gd name="T12" fmla="*/ 1889 w 2191"/>
                <a:gd name="T13" fmla="*/ 55 h 1423"/>
                <a:gd name="T14" fmla="*/ 1945 w 2191"/>
                <a:gd name="T15" fmla="*/ 150 h 1423"/>
                <a:gd name="T16" fmla="*/ 1984 w 2191"/>
                <a:gd name="T17" fmla="*/ 213 h 1423"/>
                <a:gd name="T18" fmla="*/ 2008 w 2191"/>
                <a:gd name="T19" fmla="*/ 213 h 1423"/>
                <a:gd name="T20" fmla="*/ 2087 w 2191"/>
                <a:gd name="T21" fmla="*/ 237 h 1423"/>
                <a:gd name="T22" fmla="*/ 2087 w 2191"/>
                <a:gd name="T23" fmla="*/ 245 h 1423"/>
                <a:gd name="T24" fmla="*/ 2032 w 2191"/>
                <a:gd name="T25" fmla="*/ 316 h 1423"/>
                <a:gd name="T26" fmla="*/ 1969 w 2191"/>
                <a:gd name="T27" fmla="*/ 474 h 1423"/>
                <a:gd name="T28" fmla="*/ 2000 w 2191"/>
                <a:gd name="T29" fmla="*/ 490 h 1423"/>
                <a:gd name="T30" fmla="*/ 1992 w 2191"/>
                <a:gd name="T31" fmla="*/ 561 h 1423"/>
                <a:gd name="T32" fmla="*/ 1984 w 2191"/>
                <a:gd name="T33" fmla="*/ 616 h 1423"/>
                <a:gd name="T34" fmla="*/ 2182 w 2191"/>
                <a:gd name="T35" fmla="*/ 790 h 1423"/>
                <a:gd name="T36" fmla="*/ 2111 w 2191"/>
                <a:gd name="T37" fmla="*/ 925 h 1423"/>
                <a:gd name="T38" fmla="*/ 2047 w 2191"/>
                <a:gd name="T39" fmla="*/ 996 h 1423"/>
                <a:gd name="T40" fmla="*/ 2000 w 2191"/>
                <a:gd name="T41" fmla="*/ 1027 h 1423"/>
                <a:gd name="T42" fmla="*/ 1976 w 2191"/>
                <a:gd name="T43" fmla="*/ 1011 h 1423"/>
                <a:gd name="T44" fmla="*/ 1889 w 2191"/>
                <a:gd name="T45" fmla="*/ 1075 h 1423"/>
                <a:gd name="T46" fmla="*/ 1881 w 2191"/>
                <a:gd name="T47" fmla="*/ 1098 h 1423"/>
                <a:gd name="T48" fmla="*/ 198 w 2191"/>
                <a:gd name="T49" fmla="*/ 1422 h 1423"/>
                <a:gd name="T50" fmla="*/ 8 w 2191"/>
                <a:gd name="T51" fmla="*/ 363 h 1423"/>
                <a:gd name="T52" fmla="*/ 1874 w 2191"/>
                <a:gd name="T53" fmla="*/ 1091 h 1423"/>
                <a:gd name="T54" fmla="*/ 1881 w 2191"/>
                <a:gd name="T55" fmla="*/ 1067 h 1423"/>
                <a:gd name="T56" fmla="*/ 1976 w 2191"/>
                <a:gd name="T57" fmla="*/ 1004 h 1423"/>
                <a:gd name="T58" fmla="*/ 2047 w 2191"/>
                <a:gd name="T59" fmla="*/ 988 h 1423"/>
                <a:gd name="T60" fmla="*/ 2103 w 2191"/>
                <a:gd name="T61" fmla="*/ 917 h 1423"/>
                <a:gd name="T62" fmla="*/ 2174 w 2191"/>
                <a:gd name="T63" fmla="*/ 790 h 1423"/>
                <a:gd name="T64" fmla="*/ 1976 w 2191"/>
                <a:gd name="T65" fmla="*/ 624 h 1423"/>
                <a:gd name="T66" fmla="*/ 1992 w 2191"/>
                <a:gd name="T67" fmla="*/ 553 h 1423"/>
                <a:gd name="T68" fmla="*/ 2008 w 2191"/>
                <a:gd name="T69" fmla="*/ 498 h 1423"/>
                <a:gd name="T70" fmla="*/ 1969 w 2191"/>
                <a:gd name="T71" fmla="*/ 490 h 1423"/>
                <a:gd name="T72" fmla="*/ 2016 w 2191"/>
                <a:gd name="T73" fmla="*/ 379 h 1423"/>
                <a:gd name="T74" fmla="*/ 2024 w 2191"/>
                <a:gd name="T75" fmla="*/ 308 h 1423"/>
                <a:gd name="T76" fmla="*/ 2032 w 2191"/>
                <a:gd name="T77" fmla="*/ 221 h 1423"/>
                <a:gd name="T78" fmla="*/ 1992 w 2191"/>
                <a:gd name="T79" fmla="*/ 221 h 1423"/>
                <a:gd name="T80" fmla="*/ 1961 w 2191"/>
                <a:gd name="T81" fmla="*/ 205 h 1423"/>
                <a:gd name="T82" fmla="*/ 1889 w 2191"/>
                <a:gd name="T83" fmla="*/ 63 h 1423"/>
                <a:gd name="T84" fmla="*/ 1787 w 2191"/>
                <a:gd name="T85" fmla="*/ 23 h 1423"/>
                <a:gd name="T86" fmla="*/ 1708 w 2191"/>
                <a:gd name="T87" fmla="*/ 15 h 1423"/>
                <a:gd name="T88" fmla="*/ 277 w 2191"/>
                <a:gd name="T89" fmla="*/ 308 h 1423"/>
                <a:gd name="T90" fmla="*/ 245 w 2191"/>
                <a:gd name="T91" fmla="*/ 197 h 1423"/>
                <a:gd name="T92" fmla="*/ 8 w 2191"/>
                <a:gd name="T93" fmla="*/ 363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91" h="1423">
                  <a:moveTo>
                    <a:pt x="198" y="1422"/>
                  </a:moveTo>
                  <a:lnTo>
                    <a:pt x="198" y="1422"/>
                  </a:lnTo>
                  <a:cubicBezTo>
                    <a:pt x="198" y="1415"/>
                    <a:pt x="198" y="1415"/>
                    <a:pt x="198" y="1415"/>
                  </a:cubicBezTo>
                  <a:cubicBezTo>
                    <a:pt x="0" y="363"/>
                    <a:pt x="0" y="363"/>
                    <a:pt x="0" y="363"/>
                  </a:cubicBezTo>
                  <a:lnTo>
                    <a:pt x="0" y="363"/>
                  </a:lnTo>
                  <a:cubicBezTo>
                    <a:pt x="24" y="347"/>
                    <a:pt x="40" y="340"/>
                    <a:pt x="47" y="332"/>
                  </a:cubicBezTo>
                  <a:cubicBezTo>
                    <a:pt x="111" y="308"/>
                    <a:pt x="198" y="229"/>
                    <a:pt x="245" y="189"/>
                  </a:cubicBezTo>
                  <a:cubicBezTo>
                    <a:pt x="253" y="181"/>
                    <a:pt x="253" y="181"/>
                    <a:pt x="253" y="181"/>
                  </a:cubicBezTo>
                  <a:cubicBezTo>
                    <a:pt x="277" y="300"/>
                    <a:pt x="277" y="300"/>
                    <a:pt x="277" y="300"/>
                  </a:cubicBezTo>
                  <a:cubicBezTo>
                    <a:pt x="356" y="284"/>
                    <a:pt x="1660" y="31"/>
                    <a:pt x="1684" y="23"/>
                  </a:cubicBezTo>
                  <a:cubicBezTo>
                    <a:pt x="1692" y="23"/>
                    <a:pt x="1700" y="15"/>
                    <a:pt x="1700" y="15"/>
                  </a:cubicBezTo>
                  <a:cubicBezTo>
                    <a:pt x="1716" y="8"/>
                    <a:pt x="1731" y="0"/>
                    <a:pt x="1747" y="0"/>
                  </a:cubicBezTo>
                  <a:cubicBezTo>
                    <a:pt x="1755" y="0"/>
                    <a:pt x="1771" y="8"/>
                    <a:pt x="1787" y="15"/>
                  </a:cubicBezTo>
                  <a:cubicBezTo>
                    <a:pt x="1834" y="55"/>
                    <a:pt x="1858" y="55"/>
                    <a:pt x="1889" y="55"/>
                  </a:cubicBezTo>
                  <a:lnTo>
                    <a:pt x="1889" y="55"/>
                  </a:lnTo>
                  <a:cubicBezTo>
                    <a:pt x="1913" y="55"/>
                    <a:pt x="1929" y="103"/>
                    <a:pt x="1945" y="150"/>
                  </a:cubicBezTo>
                  <a:cubicBezTo>
                    <a:pt x="1953" y="174"/>
                    <a:pt x="1961" y="189"/>
                    <a:pt x="1969" y="205"/>
                  </a:cubicBezTo>
                  <a:cubicBezTo>
                    <a:pt x="1976" y="213"/>
                    <a:pt x="1976" y="213"/>
                    <a:pt x="1984" y="213"/>
                  </a:cubicBezTo>
                  <a:cubicBezTo>
                    <a:pt x="1984" y="213"/>
                    <a:pt x="1984" y="213"/>
                    <a:pt x="1992" y="213"/>
                  </a:cubicBezTo>
                  <a:cubicBezTo>
                    <a:pt x="1992" y="213"/>
                    <a:pt x="2000" y="213"/>
                    <a:pt x="2008" y="213"/>
                  </a:cubicBezTo>
                  <a:cubicBezTo>
                    <a:pt x="2016" y="213"/>
                    <a:pt x="2024" y="213"/>
                    <a:pt x="2032" y="213"/>
                  </a:cubicBezTo>
                  <a:cubicBezTo>
                    <a:pt x="2056" y="221"/>
                    <a:pt x="2071" y="229"/>
                    <a:pt x="2087" y="237"/>
                  </a:cubicBezTo>
                  <a:lnTo>
                    <a:pt x="2087" y="237"/>
                  </a:lnTo>
                  <a:cubicBezTo>
                    <a:pt x="2087" y="245"/>
                    <a:pt x="2087" y="245"/>
                    <a:pt x="2087" y="245"/>
                  </a:cubicBezTo>
                  <a:cubicBezTo>
                    <a:pt x="2056" y="276"/>
                    <a:pt x="2032" y="300"/>
                    <a:pt x="2032" y="308"/>
                  </a:cubicBezTo>
                  <a:cubicBezTo>
                    <a:pt x="2032" y="316"/>
                    <a:pt x="2032" y="316"/>
                    <a:pt x="2032" y="316"/>
                  </a:cubicBezTo>
                  <a:cubicBezTo>
                    <a:pt x="2032" y="340"/>
                    <a:pt x="2040" y="371"/>
                    <a:pt x="2024" y="379"/>
                  </a:cubicBezTo>
                  <a:cubicBezTo>
                    <a:pt x="2008" y="395"/>
                    <a:pt x="1961" y="450"/>
                    <a:pt x="1969" y="474"/>
                  </a:cubicBezTo>
                  <a:cubicBezTo>
                    <a:pt x="1969" y="482"/>
                    <a:pt x="1969" y="482"/>
                    <a:pt x="1976" y="482"/>
                  </a:cubicBezTo>
                  <a:cubicBezTo>
                    <a:pt x="1992" y="490"/>
                    <a:pt x="2000" y="490"/>
                    <a:pt x="2000" y="490"/>
                  </a:cubicBezTo>
                  <a:cubicBezTo>
                    <a:pt x="2016" y="490"/>
                    <a:pt x="2016" y="498"/>
                    <a:pt x="2016" y="514"/>
                  </a:cubicBezTo>
                  <a:cubicBezTo>
                    <a:pt x="2016" y="537"/>
                    <a:pt x="2008" y="545"/>
                    <a:pt x="1992" y="561"/>
                  </a:cubicBezTo>
                  <a:cubicBezTo>
                    <a:pt x="1984" y="569"/>
                    <a:pt x="1976" y="585"/>
                    <a:pt x="1976" y="600"/>
                  </a:cubicBezTo>
                  <a:cubicBezTo>
                    <a:pt x="1976" y="608"/>
                    <a:pt x="1976" y="616"/>
                    <a:pt x="1984" y="616"/>
                  </a:cubicBezTo>
                  <a:cubicBezTo>
                    <a:pt x="1984" y="616"/>
                    <a:pt x="2008" y="640"/>
                    <a:pt x="2032" y="664"/>
                  </a:cubicBezTo>
                  <a:cubicBezTo>
                    <a:pt x="2150" y="758"/>
                    <a:pt x="2182" y="782"/>
                    <a:pt x="2182" y="790"/>
                  </a:cubicBezTo>
                  <a:cubicBezTo>
                    <a:pt x="2190" y="798"/>
                    <a:pt x="2134" y="869"/>
                    <a:pt x="2134" y="869"/>
                  </a:cubicBezTo>
                  <a:cubicBezTo>
                    <a:pt x="2119" y="877"/>
                    <a:pt x="2119" y="901"/>
                    <a:pt x="2111" y="925"/>
                  </a:cubicBezTo>
                  <a:cubicBezTo>
                    <a:pt x="2111" y="932"/>
                    <a:pt x="2103" y="940"/>
                    <a:pt x="2103" y="948"/>
                  </a:cubicBezTo>
                  <a:cubicBezTo>
                    <a:pt x="2087" y="980"/>
                    <a:pt x="2079" y="988"/>
                    <a:pt x="2047" y="996"/>
                  </a:cubicBezTo>
                  <a:cubicBezTo>
                    <a:pt x="2032" y="1004"/>
                    <a:pt x="2016" y="1011"/>
                    <a:pt x="2008" y="1027"/>
                  </a:cubicBezTo>
                  <a:cubicBezTo>
                    <a:pt x="2000" y="1027"/>
                    <a:pt x="2000" y="1027"/>
                    <a:pt x="2000" y="1027"/>
                  </a:cubicBezTo>
                  <a:lnTo>
                    <a:pt x="2000" y="1027"/>
                  </a:lnTo>
                  <a:cubicBezTo>
                    <a:pt x="2000" y="1020"/>
                    <a:pt x="1992" y="1011"/>
                    <a:pt x="1976" y="1011"/>
                  </a:cubicBezTo>
                  <a:cubicBezTo>
                    <a:pt x="1945" y="1011"/>
                    <a:pt x="1913" y="1027"/>
                    <a:pt x="1913" y="1043"/>
                  </a:cubicBezTo>
                  <a:cubicBezTo>
                    <a:pt x="1905" y="1043"/>
                    <a:pt x="1897" y="1059"/>
                    <a:pt x="1889" y="1075"/>
                  </a:cubicBezTo>
                  <a:cubicBezTo>
                    <a:pt x="1889" y="1075"/>
                    <a:pt x="1881" y="1083"/>
                    <a:pt x="1881" y="1091"/>
                  </a:cubicBezTo>
                  <a:cubicBezTo>
                    <a:pt x="1881" y="1091"/>
                    <a:pt x="1881" y="1091"/>
                    <a:pt x="1881" y="1098"/>
                  </a:cubicBezTo>
                  <a:lnTo>
                    <a:pt x="1881" y="1098"/>
                  </a:lnTo>
                  <a:lnTo>
                    <a:pt x="198" y="1422"/>
                  </a:lnTo>
                  <a:close/>
                  <a:moveTo>
                    <a:pt x="8" y="363"/>
                  </a:moveTo>
                  <a:lnTo>
                    <a:pt x="8" y="363"/>
                  </a:lnTo>
                  <a:cubicBezTo>
                    <a:pt x="206" y="1415"/>
                    <a:pt x="206" y="1415"/>
                    <a:pt x="206" y="1415"/>
                  </a:cubicBezTo>
                  <a:cubicBezTo>
                    <a:pt x="1874" y="1091"/>
                    <a:pt x="1874" y="1091"/>
                    <a:pt x="1874" y="1091"/>
                  </a:cubicBezTo>
                  <a:cubicBezTo>
                    <a:pt x="1874" y="1083"/>
                    <a:pt x="1874" y="1083"/>
                    <a:pt x="1874" y="1083"/>
                  </a:cubicBezTo>
                  <a:cubicBezTo>
                    <a:pt x="1881" y="1083"/>
                    <a:pt x="1881" y="1075"/>
                    <a:pt x="1881" y="1067"/>
                  </a:cubicBezTo>
                  <a:cubicBezTo>
                    <a:pt x="1889" y="1059"/>
                    <a:pt x="1897" y="1043"/>
                    <a:pt x="1905" y="1035"/>
                  </a:cubicBezTo>
                  <a:cubicBezTo>
                    <a:pt x="1913" y="1020"/>
                    <a:pt x="1945" y="1004"/>
                    <a:pt x="1976" y="1004"/>
                  </a:cubicBezTo>
                  <a:cubicBezTo>
                    <a:pt x="1992" y="1004"/>
                    <a:pt x="2000" y="1011"/>
                    <a:pt x="2008" y="1020"/>
                  </a:cubicBezTo>
                  <a:cubicBezTo>
                    <a:pt x="2016" y="1004"/>
                    <a:pt x="2032" y="996"/>
                    <a:pt x="2047" y="988"/>
                  </a:cubicBezTo>
                  <a:cubicBezTo>
                    <a:pt x="2071" y="980"/>
                    <a:pt x="2087" y="972"/>
                    <a:pt x="2095" y="948"/>
                  </a:cubicBezTo>
                  <a:cubicBezTo>
                    <a:pt x="2095" y="940"/>
                    <a:pt x="2103" y="932"/>
                    <a:pt x="2103" y="917"/>
                  </a:cubicBezTo>
                  <a:cubicBezTo>
                    <a:pt x="2111" y="901"/>
                    <a:pt x="2119" y="877"/>
                    <a:pt x="2127" y="861"/>
                  </a:cubicBezTo>
                  <a:cubicBezTo>
                    <a:pt x="2142" y="845"/>
                    <a:pt x="2174" y="798"/>
                    <a:pt x="2174" y="790"/>
                  </a:cubicBezTo>
                  <a:cubicBezTo>
                    <a:pt x="2174" y="782"/>
                    <a:pt x="2079" y="711"/>
                    <a:pt x="2032" y="664"/>
                  </a:cubicBezTo>
                  <a:cubicBezTo>
                    <a:pt x="2000" y="640"/>
                    <a:pt x="1984" y="624"/>
                    <a:pt x="1976" y="624"/>
                  </a:cubicBezTo>
                  <a:cubicBezTo>
                    <a:pt x="1969" y="616"/>
                    <a:pt x="1969" y="608"/>
                    <a:pt x="1969" y="600"/>
                  </a:cubicBezTo>
                  <a:cubicBezTo>
                    <a:pt x="1969" y="585"/>
                    <a:pt x="1976" y="561"/>
                    <a:pt x="1992" y="553"/>
                  </a:cubicBezTo>
                  <a:cubicBezTo>
                    <a:pt x="2008" y="545"/>
                    <a:pt x="2008" y="529"/>
                    <a:pt x="2008" y="514"/>
                  </a:cubicBezTo>
                  <a:cubicBezTo>
                    <a:pt x="2008" y="505"/>
                    <a:pt x="2008" y="498"/>
                    <a:pt x="2008" y="498"/>
                  </a:cubicBezTo>
                  <a:cubicBezTo>
                    <a:pt x="2008" y="498"/>
                    <a:pt x="2008" y="498"/>
                    <a:pt x="2000" y="498"/>
                  </a:cubicBezTo>
                  <a:cubicBezTo>
                    <a:pt x="2000" y="498"/>
                    <a:pt x="1984" y="498"/>
                    <a:pt x="1969" y="490"/>
                  </a:cubicBezTo>
                  <a:cubicBezTo>
                    <a:pt x="1969" y="490"/>
                    <a:pt x="1961" y="482"/>
                    <a:pt x="1961" y="474"/>
                  </a:cubicBezTo>
                  <a:cubicBezTo>
                    <a:pt x="1953" y="442"/>
                    <a:pt x="2008" y="387"/>
                    <a:pt x="2016" y="379"/>
                  </a:cubicBezTo>
                  <a:cubicBezTo>
                    <a:pt x="2032" y="363"/>
                    <a:pt x="2032" y="332"/>
                    <a:pt x="2024" y="316"/>
                  </a:cubicBezTo>
                  <a:cubicBezTo>
                    <a:pt x="2024" y="316"/>
                    <a:pt x="2024" y="316"/>
                    <a:pt x="2024" y="308"/>
                  </a:cubicBezTo>
                  <a:cubicBezTo>
                    <a:pt x="2024" y="300"/>
                    <a:pt x="2056" y="268"/>
                    <a:pt x="2079" y="245"/>
                  </a:cubicBezTo>
                  <a:cubicBezTo>
                    <a:pt x="2063" y="237"/>
                    <a:pt x="2056" y="229"/>
                    <a:pt x="2032" y="221"/>
                  </a:cubicBezTo>
                  <a:cubicBezTo>
                    <a:pt x="2024" y="221"/>
                    <a:pt x="2016" y="221"/>
                    <a:pt x="2008" y="221"/>
                  </a:cubicBezTo>
                  <a:cubicBezTo>
                    <a:pt x="2000" y="221"/>
                    <a:pt x="2000" y="221"/>
                    <a:pt x="1992" y="221"/>
                  </a:cubicBezTo>
                  <a:lnTo>
                    <a:pt x="1984" y="221"/>
                  </a:lnTo>
                  <a:cubicBezTo>
                    <a:pt x="1976" y="221"/>
                    <a:pt x="1969" y="221"/>
                    <a:pt x="1961" y="205"/>
                  </a:cubicBezTo>
                  <a:cubicBezTo>
                    <a:pt x="1953" y="197"/>
                    <a:pt x="1945" y="174"/>
                    <a:pt x="1937" y="158"/>
                  </a:cubicBezTo>
                  <a:cubicBezTo>
                    <a:pt x="1921" y="118"/>
                    <a:pt x="1905" y="63"/>
                    <a:pt x="1889" y="63"/>
                  </a:cubicBezTo>
                  <a:lnTo>
                    <a:pt x="1889" y="63"/>
                  </a:lnTo>
                  <a:cubicBezTo>
                    <a:pt x="1858" y="63"/>
                    <a:pt x="1834" y="63"/>
                    <a:pt x="1787" y="23"/>
                  </a:cubicBezTo>
                  <a:cubicBezTo>
                    <a:pt x="1771" y="8"/>
                    <a:pt x="1755" y="8"/>
                    <a:pt x="1747" y="8"/>
                  </a:cubicBezTo>
                  <a:cubicBezTo>
                    <a:pt x="1731" y="8"/>
                    <a:pt x="1716" y="15"/>
                    <a:pt x="1708" y="15"/>
                  </a:cubicBezTo>
                  <a:cubicBezTo>
                    <a:pt x="1700" y="23"/>
                    <a:pt x="1692" y="23"/>
                    <a:pt x="1684" y="31"/>
                  </a:cubicBezTo>
                  <a:cubicBezTo>
                    <a:pt x="1660" y="39"/>
                    <a:pt x="332" y="292"/>
                    <a:pt x="277" y="308"/>
                  </a:cubicBezTo>
                  <a:cubicBezTo>
                    <a:pt x="269" y="308"/>
                    <a:pt x="269" y="308"/>
                    <a:pt x="269" y="308"/>
                  </a:cubicBezTo>
                  <a:cubicBezTo>
                    <a:pt x="245" y="197"/>
                    <a:pt x="245" y="197"/>
                    <a:pt x="245" y="197"/>
                  </a:cubicBezTo>
                  <a:cubicBezTo>
                    <a:pt x="198" y="245"/>
                    <a:pt x="111" y="316"/>
                    <a:pt x="55" y="340"/>
                  </a:cubicBezTo>
                  <a:cubicBezTo>
                    <a:pt x="40" y="347"/>
                    <a:pt x="24" y="355"/>
                    <a:pt x="8" y="36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34" name="Freeform 775"/>
            <p:cNvSpPr>
              <a:spLocks noChangeArrowheads="1"/>
            </p:cNvSpPr>
            <p:nvPr/>
          </p:nvSpPr>
          <p:spPr bwMode="auto">
            <a:xfrm>
              <a:off x="15493204" y="5556056"/>
              <a:ext cx="906849" cy="637810"/>
            </a:xfrm>
            <a:custGeom>
              <a:avLst/>
              <a:gdLst>
                <a:gd name="T0" fmla="*/ 1660 w 1725"/>
                <a:gd name="T1" fmla="*/ 752 h 1211"/>
                <a:gd name="T2" fmla="*/ 1692 w 1725"/>
                <a:gd name="T3" fmla="*/ 649 h 1211"/>
                <a:gd name="T4" fmla="*/ 1573 w 1725"/>
                <a:gd name="T5" fmla="*/ 570 h 1211"/>
                <a:gd name="T6" fmla="*/ 1407 w 1725"/>
                <a:gd name="T7" fmla="*/ 317 h 1211"/>
                <a:gd name="T8" fmla="*/ 1312 w 1725"/>
                <a:gd name="T9" fmla="*/ 0 h 1211"/>
                <a:gd name="T10" fmla="*/ 40 w 1725"/>
                <a:gd name="T11" fmla="*/ 483 h 1211"/>
                <a:gd name="T12" fmla="*/ 206 w 1725"/>
                <a:gd name="T13" fmla="*/ 340 h 1211"/>
                <a:gd name="T14" fmla="*/ 269 w 1725"/>
                <a:gd name="T15" fmla="*/ 246 h 1211"/>
                <a:gd name="T16" fmla="*/ 380 w 1725"/>
                <a:gd name="T17" fmla="*/ 238 h 1211"/>
                <a:gd name="T18" fmla="*/ 498 w 1725"/>
                <a:gd name="T19" fmla="*/ 190 h 1211"/>
                <a:gd name="T20" fmla="*/ 617 w 1725"/>
                <a:gd name="T21" fmla="*/ 246 h 1211"/>
                <a:gd name="T22" fmla="*/ 743 w 1725"/>
                <a:gd name="T23" fmla="*/ 324 h 1211"/>
                <a:gd name="T24" fmla="*/ 846 w 1725"/>
                <a:gd name="T25" fmla="*/ 419 h 1211"/>
                <a:gd name="T26" fmla="*/ 933 w 1725"/>
                <a:gd name="T27" fmla="*/ 601 h 1211"/>
                <a:gd name="T28" fmla="*/ 981 w 1725"/>
                <a:gd name="T29" fmla="*/ 720 h 1211"/>
                <a:gd name="T30" fmla="*/ 1044 w 1725"/>
                <a:gd name="T31" fmla="*/ 752 h 1211"/>
                <a:gd name="T32" fmla="*/ 1241 w 1725"/>
                <a:gd name="T33" fmla="*/ 775 h 1211"/>
                <a:gd name="T34" fmla="*/ 1225 w 1725"/>
                <a:gd name="T35" fmla="*/ 649 h 1211"/>
                <a:gd name="T36" fmla="*/ 1154 w 1725"/>
                <a:gd name="T37" fmla="*/ 491 h 1211"/>
                <a:gd name="T38" fmla="*/ 1131 w 1725"/>
                <a:gd name="T39" fmla="*/ 301 h 1211"/>
                <a:gd name="T40" fmla="*/ 1131 w 1725"/>
                <a:gd name="T41" fmla="*/ 238 h 1211"/>
                <a:gd name="T42" fmla="*/ 1210 w 1725"/>
                <a:gd name="T43" fmla="*/ 166 h 1211"/>
                <a:gd name="T44" fmla="*/ 1257 w 1725"/>
                <a:gd name="T45" fmla="*/ 119 h 1211"/>
                <a:gd name="T46" fmla="*/ 1273 w 1725"/>
                <a:gd name="T47" fmla="*/ 174 h 1211"/>
                <a:gd name="T48" fmla="*/ 1210 w 1725"/>
                <a:gd name="T49" fmla="*/ 317 h 1211"/>
                <a:gd name="T50" fmla="*/ 1202 w 1725"/>
                <a:gd name="T51" fmla="*/ 372 h 1211"/>
                <a:gd name="T52" fmla="*/ 1234 w 1725"/>
                <a:gd name="T53" fmla="*/ 396 h 1211"/>
                <a:gd name="T54" fmla="*/ 1218 w 1725"/>
                <a:gd name="T55" fmla="*/ 451 h 1211"/>
                <a:gd name="T56" fmla="*/ 1273 w 1725"/>
                <a:gd name="T57" fmla="*/ 483 h 1211"/>
                <a:gd name="T58" fmla="*/ 1249 w 1725"/>
                <a:gd name="T59" fmla="*/ 538 h 1211"/>
                <a:gd name="T60" fmla="*/ 1297 w 1725"/>
                <a:gd name="T61" fmla="*/ 601 h 1211"/>
                <a:gd name="T62" fmla="*/ 1312 w 1725"/>
                <a:gd name="T63" fmla="*/ 696 h 1211"/>
                <a:gd name="T64" fmla="*/ 1415 w 1725"/>
                <a:gd name="T65" fmla="*/ 672 h 1211"/>
                <a:gd name="T66" fmla="*/ 1455 w 1725"/>
                <a:gd name="T67" fmla="*/ 799 h 1211"/>
                <a:gd name="T68" fmla="*/ 1518 w 1725"/>
                <a:gd name="T69" fmla="*/ 846 h 1211"/>
                <a:gd name="T70" fmla="*/ 1478 w 1725"/>
                <a:gd name="T71" fmla="*/ 1083 h 1211"/>
                <a:gd name="T72" fmla="*/ 1534 w 1725"/>
                <a:gd name="T73" fmla="*/ 1155 h 1211"/>
                <a:gd name="T74" fmla="*/ 1558 w 1725"/>
                <a:gd name="T75" fmla="*/ 1004 h 1211"/>
                <a:gd name="T76" fmla="*/ 1605 w 1725"/>
                <a:gd name="T77" fmla="*/ 870 h 1211"/>
                <a:gd name="T78" fmla="*/ 1692 w 1725"/>
                <a:gd name="T79" fmla="*/ 76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5" h="1211">
                  <a:moveTo>
                    <a:pt x="1660" y="752"/>
                  </a:moveTo>
                  <a:lnTo>
                    <a:pt x="1660" y="752"/>
                  </a:lnTo>
                  <a:cubicBezTo>
                    <a:pt x="1645" y="728"/>
                    <a:pt x="1629" y="712"/>
                    <a:pt x="1652" y="696"/>
                  </a:cubicBezTo>
                  <a:cubicBezTo>
                    <a:pt x="1676" y="680"/>
                    <a:pt x="1660" y="680"/>
                    <a:pt x="1692" y="649"/>
                  </a:cubicBezTo>
                  <a:cubicBezTo>
                    <a:pt x="1716" y="625"/>
                    <a:pt x="1716" y="609"/>
                    <a:pt x="1724" y="593"/>
                  </a:cubicBezTo>
                  <a:cubicBezTo>
                    <a:pt x="1684" y="577"/>
                    <a:pt x="1621" y="577"/>
                    <a:pt x="1573" y="570"/>
                  </a:cubicBezTo>
                  <a:cubicBezTo>
                    <a:pt x="1502" y="554"/>
                    <a:pt x="1455" y="554"/>
                    <a:pt x="1447" y="546"/>
                  </a:cubicBezTo>
                  <a:cubicBezTo>
                    <a:pt x="1439" y="530"/>
                    <a:pt x="1407" y="364"/>
                    <a:pt x="1407" y="317"/>
                  </a:cubicBezTo>
                  <a:cubicBezTo>
                    <a:pt x="1400" y="277"/>
                    <a:pt x="1360" y="151"/>
                    <a:pt x="1336" y="87"/>
                  </a:cubicBezTo>
                  <a:cubicBezTo>
                    <a:pt x="1312" y="48"/>
                    <a:pt x="1312" y="16"/>
                    <a:pt x="1312" y="0"/>
                  </a:cubicBezTo>
                  <a:cubicBezTo>
                    <a:pt x="0" y="246"/>
                    <a:pt x="0" y="246"/>
                    <a:pt x="0" y="246"/>
                  </a:cubicBezTo>
                  <a:cubicBezTo>
                    <a:pt x="40" y="483"/>
                    <a:pt x="40" y="483"/>
                    <a:pt x="40" y="483"/>
                  </a:cubicBezTo>
                  <a:cubicBezTo>
                    <a:pt x="158" y="348"/>
                    <a:pt x="158" y="348"/>
                    <a:pt x="158" y="348"/>
                  </a:cubicBezTo>
                  <a:cubicBezTo>
                    <a:pt x="158" y="348"/>
                    <a:pt x="206" y="324"/>
                    <a:pt x="206" y="340"/>
                  </a:cubicBezTo>
                  <a:cubicBezTo>
                    <a:pt x="214" y="364"/>
                    <a:pt x="222" y="340"/>
                    <a:pt x="230" y="333"/>
                  </a:cubicBezTo>
                  <a:cubicBezTo>
                    <a:pt x="230" y="317"/>
                    <a:pt x="253" y="230"/>
                    <a:pt x="269" y="246"/>
                  </a:cubicBezTo>
                  <a:cubicBezTo>
                    <a:pt x="277" y="261"/>
                    <a:pt x="277" y="277"/>
                    <a:pt x="317" y="285"/>
                  </a:cubicBezTo>
                  <a:cubicBezTo>
                    <a:pt x="356" y="285"/>
                    <a:pt x="364" y="246"/>
                    <a:pt x="380" y="238"/>
                  </a:cubicBezTo>
                  <a:cubicBezTo>
                    <a:pt x="403" y="230"/>
                    <a:pt x="427" y="222"/>
                    <a:pt x="443" y="214"/>
                  </a:cubicBezTo>
                  <a:cubicBezTo>
                    <a:pt x="451" y="198"/>
                    <a:pt x="475" y="182"/>
                    <a:pt x="498" y="190"/>
                  </a:cubicBezTo>
                  <a:cubicBezTo>
                    <a:pt x="514" y="206"/>
                    <a:pt x="538" y="206"/>
                    <a:pt x="561" y="206"/>
                  </a:cubicBezTo>
                  <a:cubicBezTo>
                    <a:pt x="593" y="206"/>
                    <a:pt x="617" y="222"/>
                    <a:pt x="617" y="246"/>
                  </a:cubicBezTo>
                  <a:cubicBezTo>
                    <a:pt x="625" y="261"/>
                    <a:pt x="656" y="317"/>
                    <a:pt x="656" y="317"/>
                  </a:cubicBezTo>
                  <a:cubicBezTo>
                    <a:pt x="656" y="317"/>
                    <a:pt x="743" y="301"/>
                    <a:pt x="743" y="324"/>
                  </a:cubicBezTo>
                  <a:cubicBezTo>
                    <a:pt x="751" y="348"/>
                    <a:pt x="751" y="396"/>
                    <a:pt x="767" y="412"/>
                  </a:cubicBezTo>
                  <a:cubicBezTo>
                    <a:pt x="775" y="419"/>
                    <a:pt x="822" y="404"/>
                    <a:pt x="846" y="419"/>
                  </a:cubicBezTo>
                  <a:cubicBezTo>
                    <a:pt x="870" y="435"/>
                    <a:pt x="949" y="467"/>
                    <a:pt x="949" y="499"/>
                  </a:cubicBezTo>
                  <a:cubicBezTo>
                    <a:pt x="949" y="530"/>
                    <a:pt x="957" y="562"/>
                    <a:pt x="933" y="601"/>
                  </a:cubicBezTo>
                  <a:cubicBezTo>
                    <a:pt x="909" y="641"/>
                    <a:pt x="886" y="696"/>
                    <a:pt x="901" y="720"/>
                  </a:cubicBezTo>
                  <a:cubicBezTo>
                    <a:pt x="917" y="744"/>
                    <a:pt x="957" y="736"/>
                    <a:pt x="981" y="720"/>
                  </a:cubicBezTo>
                  <a:cubicBezTo>
                    <a:pt x="996" y="696"/>
                    <a:pt x="1036" y="704"/>
                    <a:pt x="1044" y="720"/>
                  </a:cubicBezTo>
                  <a:cubicBezTo>
                    <a:pt x="1052" y="728"/>
                    <a:pt x="1020" y="736"/>
                    <a:pt x="1044" y="752"/>
                  </a:cubicBezTo>
                  <a:cubicBezTo>
                    <a:pt x="1075" y="759"/>
                    <a:pt x="1115" y="775"/>
                    <a:pt x="1154" y="783"/>
                  </a:cubicBezTo>
                  <a:cubicBezTo>
                    <a:pt x="1186" y="791"/>
                    <a:pt x="1225" y="775"/>
                    <a:pt x="1241" y="775"/>
                  </a:cubicBezTo>
                  <a:cubicBezTo>
                    <a:pt x="1241" y="759"/>
                    <a:pt x="1249" y="752"/>
                    <a:pt x="1241" y="728"/>
                  </a:cubicBezTo>
                  <a:cubicBezTo>
                    <a:pt x="1234" y="688"/>
                    <a:pt x="1241" y="680"/>
                    <a:pt x="1225" y="649"/>
                  </a:cubicBezTo>
                  <a:cubicBezTo>
                    <a:pt x="1210" y="609"/>
                    <a:pt x="1194" y="617"/>
                    <a:pt x="1186" y="593"/>
                  </a:cubicBezTo>
                  <a:cubicBezTo>
                    <a:pt x="1178" y="562"/>
                    <a:pt x="1154" y="530"/>
                    <a:pt x="1154" y="491"/>
                  </a:cubicBezTo>
                  <a:cubicBezTo>
                    <a:pt x="1147" y="443"/>
                    <a:pt x="1147" y="404"/>
                    <a:pt x="1147" y="364"/>
                  </a:cubicBezTo>
                  <a:cubicBezTo>
                    <a:pt x="1139" y="333"/>
                    <a:pt x="1154" y="309"/>
                    <a:pt x="1131" y="301"/>
                  </a:cubicBezTo>
                  <a:cubicBezTo>
                    <a:pt x="1107" y="293"/>
                    <a:pt x="1083" y="230"/>
                    <a:pt x="1099" y="238"/>
                  </a:cubicBezTo>
                  <a:cubicBezTo>
                    <a:pt x="1107" y="246"/>
                    <a:pt x="1123" y="261"/>
                    <a:pt x="1131" y="238"/>
                  </a:cubicBezTo>
                  <a:cubicBezTo>
                    <a:pt x="1139" y="214"/>
                    <a:pt x="1170" y="182"/>
                    <a:pt x="1170" y="182"/>
                  </a:cubicBezTo>
                  <a:cubicBezTo>
                    <a:pt x="1178" y="182"/>
                    <a:pt x="1194" y="174"/>
                    <a:pt x="1210" y="166"/>
                  </a:cubicBezTo>
                  <a:cubicBezTo>
                    <a:pt x="1234" y="151"/>
                    <a:pt x="1249" y="135"/>
                    <a:pt x="1249" y="127"/>
                  </a:cubicBezTo>
                  <a:cubicBezTo>
                    <a:pt x="1241" y="111"/>
                    <a:pt x="1257" y="95"/>
                    <a:pt x="1257" y="119"/>
                  </a:cubicBezTo>
                  <a:cubicBezTo>
                    <a:pt x="1257" y="135"/>
                    <a:pt x="1257" y="166"/>
                    <a:pt x="1265" y="166"/>
                  </a:cubicBezTo>
                  <a:cubicBezTo>
                    <a:pt x="1281" y="166"/>
                    <a:pt x="1297" y="174"/>
                    <a:pt x="1273" y="174"/>
                  </a:cubicBezTo>
                  <a:cubicBezTo>
                    <a:pt x="1257" y="182"/>
                    <a:pt x="1170" y="198"/>
                    <a:pt x="1186" y="222"/>
                  </a:cubicBezTo>
                  <a:cubicBezTo>
                    <a:pt x="1194" y="253"/>
                    <a:pt x="1186" y="317"/>
                    <a:pt x="1210" y="317"/>
                  </a:cubicBezTo>
                  <a:cubicBezTo>
                    <a:pt x="1234" y="309"/>
                    <a:pt x="1241" y="309"/>
                    <a:pt x="1234" y="333"/>
                  </a:cubicBezTo>
                  <a:cubicBezTo>
                    <a:pt x="1234" y="356"/>
                    <a:pt x="1210" y="348"/>
                    <a:pt x="1202" y="372"/>
                  </a:cubicBezTo>
                  <a:cubicBezTo>
                    <a:pt x="1186" y="388"/>
                    <a:pt x="1147" y="412"/>
                    <a:pt x="1178" y="412"/>
                  </a:cubicBezTo>
                  <a:cubicBezTo>
                    <a:pt x="1210" y="419"/>
                    <a:pt x="1234" y="380"/>
                    <a:pt x="1234" y="396"/>
                  </a:cubicBezTo>
                  <a:cubicBezTo>
                    <a:pt x="1241" y="404"/>
                    <a:pt x="1265" y="412"/>
                    <a:pt x="1249" y="427"/>
                  </a:cubicBezTo>
                  <a:cubicBezTo>
                    <a:pt x="1234" y="443"/>
                    <a:pt x="1218" y="435"/>
                    <a:pt x="1218" y="451"/>
                  </a:cubicBezTo>
                  <a:cubicBezTo>
                    <a:pt x="1218" y="467"/>
                    <a:pt x="1202" y="475"/>
                    <a:pt x="1225" y="483"/>
                  </a:cubicBezTo>
                  <a:cubicBezTo>
                    <a:pt x="1249" y="491"/>
                    <a:pt x="1265" y="467"/>
                    <a:pt x="1273" y="483"/>
                  </a:cubicBezTo>
                  <a:cubicBezTo>
                    <a:pt x="1289" y="499"/>
                    <a:pt x="1312" y="506"/>
                    <a:pt x="1289" y="514"/>
                  </a:cubicBezTo>
                  <a:cubicBezTo>
                    <a:pt x="1273" y="530"/>
                    <a:pt x="1257" y="514"/>
                    <a:pt x="1249" y="538"/>
                  </a:cubicBezTo>
                  <a:cubicBezTo>
                    <a:pt x="1241" y="570"/>
                    <a:pt x="1234" y="577"/>
                    <a:pt x="1257" y="577"/>
                  </a:cubicBezTo>
                  <a:cubicBezTo>
                    <a:pt x="1289" y="586"/>
                    <a:pt x="1289" y="577"/>
                    <a:pt x="1297" y="601"/>
                  </a:cubicBezTo>
                  <a:cubicBezTo>
                    <a:pt x="1297" y="625"/>
                    <a:pt x="1297" y="609"/>
                    <a:pt x="1289" y="649"/>
                  </a:cubicBezTo>
                  <a:cubicBezTo>
                    <a:pt x="1289" y="680"/>
                    <a:pt x="1281" y="688"/>
                    <a:pt x="1312" y="696"/>
                  </a:cubicBezTo>
                  <a:cubicBezTo>
                    <a:pt x="1344" y="696"/>
                    <a:pt x="1360" y="672"/>
                    <a:pt x="1368" y="657"/>
                  </a:cubicBezTo>
                  <a:cubicBezTo>
                    <a:pt x="1368" y="649"/>
                    <a:pt x="1384" y="625"/>
                    <a:pt x="1415" y="672"/>
                  </a:cubicBezTo>
                  <a:cubicBezTo>
                    <a:pt x="1439" y="720"/>
                    <a:pt x="1463" y="728"/>
                    <a:pt x="1455" y="759"/>
                  </a:cubicBezTo>
                  <a:cubicBezTo>
                    <a:pt x="1439" y="791"/>
                    <a:pt x="1431" y="783"/>
                    <a:pt x="1455" y="799"/>
                  </a:cubicBezTo>
                  <a:cubicBezTo>
                    <a:pt x="1478" y="815"/>
                    <a:pt x="1494" y="815"/>
                    <a:pt x="1502" y="807"/>
                  </a:cubicBezTo>
                  <a:cubicBezTo>
                    <a:pt x="1510" y="807"/>
                    <a:pt x="1518" y="815"/>
                    <a:pt x="1518" y="846"/>
                  </a:cubicBezTo>
                  <a:cubicBezTo>
                    <a:pt x="1526" y="870"/>
                    <a:pt x="1487" y="941"/>
                    <a:pt x="1487" y="973"/>
                  </a:cubicBezTo>
                  <a:cubicBezTo>
                    <a:pt x="1487" y="1004"/>
                    <a:pt x="1478" y="1036"/>
                    <a:pt x="1478" y="1083"/>
                  </a:cubicBezTo>
                  <a:cubicBezTo>
                    <a:pt x="1487" y="1131"/>
                    <a:pt x="1471" y="1155"/>
                    <a:pt x="1494" y="1178"/>
                  </a:cubicBezTo>
                  <a:cubicBezTo>
                    <a:pt x="1518" y="1202"/>
                    <a:pt x="1534" y="1210"/>
                    <a:pt x="1534" y="1155"/>
                  </a:cubicBezTo>
                  <a:cubicBezTo>
                    <a:pt x="1534" y="1107"/>
                    <a:pt x="1526" y="1068"/>
                    <a:pt x="1542" y="1044"/>
                  </a:cubicBezTo>
                  <a:cubicBezTo>
                    <a:pt x="1550" y="1028"/>
                    <a:pt x="1558" y="1036"/>
                    <a:pt x="1558" y="1004"/>
                  </a:cubicBezTo>
                  <a:cubicBezTo>
                    <a:pt x="1558" y="981"/>
                    <a:pt x="1605" y="1028"/>
                    <a:pt x="1605" y="981"/>
                  </a:cubicBezTo>
                  <a:cubicBezTo>
                    <a:pt x="1597" y="941"/>
                    <a:pt x="1589" y="894"/>
                    <a:pt x="1605" y="870"/>
                  </a:cubicBezTo>
                  <a:cubicBezTo>
                    <a:pt x="1621" y="839"/>
                    <a:pt x="1605" y="815"/>
                    <a:pt x="1645" y="807"/>
                  </a:cubicBezTo>
                  <a:cubicBezTo>
                    <a:pt x="1684" y="791"/>
                    <a:pt x="1692" y="783"/>
                    <a:pt x="1692" y="767"/>
                  </a:cubicBezTo>
                  <a:cubicBezTo>
                    <a:pt x="1692" y="752"/>
                    <a:pt x="1668" y="767"/>
                    <a:pt x="1660" y="75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35" name="Freeform 776"/>
            <p:cNvSpPr>
              <a:spLocks noChangeArrowheads="1"/>
            </p:cNvSpPr>
            <p:nvPr/>
          </p:nvSpPr>
          <p:spPr bwMode="auto">
            <a:xfrm>
              <a:off x="15490886" y="5553737"/>
              <a:ext cx="911486" cy="635490"/>
            </a:xfrm>
            <a:custGeom>
              <a:avLst/>
              <a:gdLst>
                <a:gd name="T0" fmla="*/ 1486 w 1733"/>
                <a:gd name="T1" fmla="*/ 1011 h 1210"/>
                <a:gd name="T2" fmla="*/ 1463 w 1733"/>
                <a:gd name="T3" fmla="*/ 806 h 1210"/>
                <a:gd name="T4" fmla="*/ 1392 w 1733"/>
                <a:gd name="T5" fmla="*/ 656 h 1210"/>
                <a:gd name="T6" fmla="*/ 1297 w 1733"/>
                <a:gd name="T7" fmla="*/ 624 h 1210"/>
                <a:gd name="T8" fmla="*/ 1257 w 1733"/>
                <a:gd name="T9" fmla="*/ 545 h 1210"/>
                <a:gd name="T10" fmla="*/ 1273 w 1733"/>
                <a:gd name="T11" fmla="*/ 490 h 1210"/>
                <a:gd name="T12" fmla="*/ 1226 w 1733"/>
                <a:gd name="T13" fmla="*/ 458 h 1210"/>
                <a:gd name="T14" fmla="*/ 1233 w 1733"/>
                <a:gd name="T15" fmla="*/ 411 h 1210"/>
                <a:gd name="T16" fmla="*/ 1242 w 1733"/>
                <a:gd name="T17" fmla="*/ 340 h 1210"/>
                <a:gd name="T18" fmla="*/ 1186 w 1733"/>
                <a:gd name="T19" fmla="*/ 221 h 1210"/>
                <a:gd name="T20" fmla="*/ 1265 w 1733"/>
                <a:gd name="T21" fmla="*/ 142 h 1210"/>
                <a:gd name="T22" fmla="*/ 1186 w 1733"/>
                <a:gd name="T23" fmla="*/ 189 h 1210"/>
                <a:gd name="T24" fmla="*/ 1139 w 1733"/>
                <a:gd name="T25" fmla="*/ 300 h 1210"/>
                <a:gd name="T26" fmla="*/ 1202 w 1733"/>
                <a:gd name="T27" fmla="*/ 593 h 1210"/>
                <a:gd name="T28" fmla="*/ 1249 w 1733"/>
                <a:gd name="T29" fmla="*/ 790 h 1210"/>
                <a:gd name="T30" fmla="*/ 1052 w 1733"/>
                <a:gd name="T31" fmla="*/ 759 h 1210"/>
                <a:gd name="T32" fmla="*/ 941 w 1733"/>
                <a:gd name="T33" fmla="*/ 743 h 1210"/>
                <a:gd name="T34" fmla="*/ 854 w 1733"/>
                <a:gd name="T35" fmla="*/ 426 h 1210"/>
                <a:gd name="T36" fmla="*/ 751 w 1733"/>
                <a:gd name="T37" fmla="*/ 331 h 1210"/>
                <a:gd name="T38" fmla="*/ 569 w 1733"/>
                <a:gd name="T39" fmla="*/ 213 h 1210"/>
                <a:gd name="T40" fmla="*/ 372 w 1733"/>
                <a:gd name="T41" fmla="*/ 268 h 1210"/>
                <a:gd name="T42" fmla="*/ 238 w 1733"/>
                <a:gd name="T43" fmla="*/ 340 h 1210"/>
                <a:gd name="T44" fmla="*/ 0 w 1733"/>
                <a:gd name="T45" fmla="*/ 253 h 1210"/>
                <a:gd name="T46" fmla="*/ 1518 w 1733"/>
                <a:gd name="T47" fmla="*/ 561 h 1210"/>
                <a:gd name="T48" fmla="*/ 1700 w 1733"/>
                <a:gd name="T49" fmla="*/ 656 h 1210"/>
                <a:gd name="T50" fmla="*/ 1692 w 1733"/>
                <a:gd name="T51" fmla="*/ 766 h 1210"/>
                <a:gd name="T52" fmla="*/ 1613 w 1733"/>
                <a:gd name="T53" fmla="*/ 988 h 1210"/>
                <a:gd name="T54" fmla="*/ 1558 w 1733"/>
                <a:gd name="T55" fmla="*/ 1051 h 1210"/>
                <a:gd name="T56" fmla="*/ 1510 w 1733"/>
                <a:gd name="T57" fmla="*/ 814 h 1210"/>
                <a:gd name="T58" fmla="*/ 1495 w 1733"/>
                <a:gd name="T59" fmla="*/ 1130 h 1210"/>
                <a:gd name="T60" fmla="*/ 1550 w 1733"/>
                <a:gd name="T61" fmla="*/ 1043 h 1210"/>
                <a:gd name="T62" fmla="*/ 1605 w 1733"/>
                <a:gd name="T63" fmla="*/ 988 h 1210"/>
                <a:gd name="T64" fmla="*/ 1692 w 1733"/>
                <a:gd name="T65" fmla="*/ 774 h 1210"/>
                <a:gd name="T66" fmla="*/ 1724 w 1733"/>
                <a:gd name="T67" fmla="*/ 600 h 1210"/>
                <a:gd name="T68" fmla="*/ 1336 w 1733"/>
                <a:gd name="T69" fmla="*/ 102 h 1210"/>
                <a:gd name="T70" fmla="*/ 206 w 1733"/>
                <a:gd name="T71" fmla="*/ 340 h 1210"/>
                <a:gd name="T72" fmla="*/ 277 w 1733"/>
                <a:gd name="T73" fmla="*/ 253 h 1210"/>
                <a:gd name="T74" fmla="*/ 411 w 1733"/>
                <a:gd name="T75" fmla="*/ 237 h 1210"/>
                <a:gd name="T76" fmla="*/ 672 w 1733"/>
                <a:gd name="T77" fmla="*/ 324 h 1210"/>
                <a:gd name="T78" fmla="*/ 807 w 1733"/>
                <a:gd name="T79" fmla="*/ 411 h 1210"/>
                <a:gd name="T80" fmla="*/ 949 w 1733"/>
                <a:gd name="T81" fmla="*/ 608 h 1210"/>
                <a:gd name="T82" fmla="*/ 1052 w 1733"/>
                <a:gd name="T83" fmla="*/ 743 h 1210"/>
                <a:gd name="T84" fmla="*/ 1242 w 1733"/>
                <a:gd name="T85" fmla="*/ 782 h 1210"/>
                <a:gd name="T86" fmla="*/ 1194 w 1733"/>
                <a:gd name="T87" fmla="*/ 600 h 1210"/>
                <a:gd name="T88" fmla="*/ 1139 w 1733"/>
                <a:gd name="T89" fmla="*/ 308 h 1210"/>
                <a:gd name="T90" fmla="*/ 1139 w 1733"/>
                <a:gd name="T91" fmla="*/ 245 h 1210"/>
                <a:gd name="T92" fmla="*/ 1265 w 1733"/>
                <a:gd name="T93" fmla="*/ 110 h 1210"/>
                <a:gd name="T94" fmla="*/ 1281 w 1733"/>
                <a:gd name="T95" fmla="*/ 189 h 1210"/>
                <a:gd name="T96" fmla="*/ 1218 w 1733"/>
                <a:gd name="T97" fmla="*/ 316 h 1210"/>
                <a:gd name="T98" fmla="*/ 1194 w 1733"/>
                <a:gd name="T99" fmla="*/ 395 h 1210"/>
                <a:gd name="T100" fmla="*/ 1257 w 1733"/>
                <a:gd name="T101" fmla="*/ 403 h 1210"/>
                <a:gd name="T102" fmla="*/ 1226 w 1733"/>
                <a:gd name="T103" fmla="*/ 482 h 1210"/>
                <a:gd name="T104" fmla="*/ 1297 w 1733"/>
                <a:gd name="T105" fmla="*/ 498 h 1210"/>
                <a:gd name="T106" fmla="*/ 1257 w 1733"/>
                <a:gd name="T107" fmla="*/ 577 h 1210"/>
                <a:gd name="T108" fmla="*/ 1305 w 1733"/>
                <a:gd name="T109" fmla="*/ 664 h 1210"/>
                <a:gd name="T110" fmla="*/ 1447 w 1733"/>
                <a:gd name="T111" fmla="*/ 711 h 1210"/>
                <a:gd name="T112" fmla="*/ 1502 w 1733"/>
                <a:gd name="T113" fmla="*/ 814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3" h="1210">
                  <a:moveTo>
                    <a:pt x="1526" y="1209"/>
                  </a:moveTo>
                  <a:lnTo>
                    <a:pt x="1526" y="1209"/>
                  </a:lnTo>
                  <a:cubicBezTo>
                    <a:pt x="1518" y="1209"/>
                    <a:pt x="1510" y="1201"/>
                    <a:pt x="1502" y="1185"/>
                  </a:cubicBezTo>
                  <a:cubicBezTo>
                    <a:pt x="1479" y="1170"/>
                    <a:pt x="1486" y="1154"/>
                    <a:pt x="1486" y="1130"/>
                  </a:cubicBezTo>
                  <a:cubicBezTo>
                    <a:pt x="1486" y="1122"/>
                    <a:pt x="1486" y="1106"/>
                    <a:pt x="1486" y="1090"/>
                  </a:cubicBezTo>
                  <a:cubicBezTo>
                    <a:pt x="1479" y="1059"/>
                    <a:pt x="1486" y="1035"/>
                    <a:pt x="1486" y="1011"/>
                  </a:cubicBezTo>
                  <a:cubicBezTo>
                    <a:pt x="1495" y="1004"/>
                    <a:pt x="1495" y="996"/>
                    <a:pt x="1495" y="980"/>
                  </a:cubicBezTo>
                  <a:cubicBezTo>
                    <a:pt x="1495" y="964"/>
                    <a:pt x="1502" y="940"/>
                    <a:pt x="1510" y="917"/>
                  </a:cubicBezTo>
                  <a:cubicBezTo>
                    <a:pt x="1518" y="893"/>
                    <a:pt x="1526" y="861"/>
                    <a:pt x="1526" y="853"/>
                  </a:cubicBezTo>
                  <a:cubicBezTo>
                    <a:pt x="1526" y="830"/>
                    <a:pt x="1518" y="814"/>
                    <a:pt x="1510" y="814"/>
                  </a:cubicBezTo>
                  <a:cubicBezTo>
                    <a:pt x="1510" y="822"/>
                    <a:pt x="1510" y="822"/>
                    <a:pt x="1510" y="822"/>
                  </a:cubicBezTo>
                  <a:cubicBezTo>
                    <a:pt x="1502" y="822"/>
                    <a:pt x="1486" y="822"/>
                    <a:pt x="1463" y="806"/>
                  </a:cubicBezTo>
                  <a:lnTo>
                    <a:pt x="1455" y="806"/>
                  </a:lnTo>
                  <a:cubicBezTo>
                    <a:pt x="1447" y="798"/>
                    <a:pt x="1447" y="798"/>
                    <a:pt x="1447" y="782"/>
                  </a:cubicBezTo>
                  <a:cubicBezTo>
                    <a:pt x="1447" y="782"/>
                    <a:pt x="1455" y="774"/>
                    <a:pt x="1455" y="766"/>
                  </a:cubicBezTo>
                  <a:cubicBezTo>
                    <a:pt x="1463" y="743"/>
                    <a:pt x="1455" y="735"/>
                    <a:pt x="1439" y="719"/>
                  </a:cubicBezTo>
                  <a:cubicBezTo>
                    <a:pt x="1439" y="703"/>
                    <a:pt x="1423" y="695"/>
                    <a:pt x="1415" y="679"/>
                  </a:cubicBezTo>
                  <a:cubicBezTo>
                    <a:pt x="1408" y="656"/>
                    <a:pt x="1400" y="656"/>
                    <a:pt x="1392" y="656"/>
                  </a:cubicBezTo>
                  <a:cubicBezTo>
                    <a:pt x="1384" y="656"/>
                    <a:pt x="1376" y="664"/>
                    <a:pt x="1376" y="671"/>
                  </a:cubicBezTo>
                  <a:cubicBezTo>
                    <a:pt x="1368" y="679"/>
                    <a:pt x="1352" y="703"/>
                    <a:pt x="1320" y="703"/>
                  </a:cubicBezTo>
                  <a:cubicBezTo>
                    <a:pt x="1313" y="703"/>
                    <a:pt x="1305" y="703"/>
                    <a:pt x="1297" y="695"/>
                  </a:cubicBezTo>
                  <a:cubicBezTo>
                    <a:pt x="1297" y="687"/>
                    <a:pt x="1297" y="679"/>
                    <a:pt x="1297" y="664"/>
                  </a:cubicBezTo>
                  <a:lnTo>
                    <a:pt x="1297" y="656"/>
                  </a:lnTo>
                  <a:cubicBezTo>
                    <a:pt x="1297" y="640"/>
                    <a:pt x="1297" y="632"/>
                    <a:pt x="1297" y="624"/>
                  </a:cubicBezTo>
                  <a:cubicBezTo>
                    <a:pt x="1305" y="624"/>
                    <a:pt x="1305" y="616"/>
                    <a:pt x="1297" y="608"/>
                  </a:cubicBezTo>
                  <a:cubicBezTo>
                    <a:pt x="1297" y="593"/>
                    <a:pt x="1297" y="593"/>
                    <a:pt x="1281" y="593"/>
                  </a:cubicBezTo>
                  <a:cubicBezTo>
                    <a:pt x="1273" y="593"/>
                    <a:pt x="1273" y="593"/>
                    <a:pt x="1265" y="593"/>
                  </a:cubicBezTo>
                  <a:cubicBezTo>
                    <a:pt x="1257" y="593"/>
                    <a:pt x="1249" y="584"/>
                    <a:pt x="1249" y="584"/>
                  </a:cubicBezTo>
                  <a:cubicBezTo>
                    <a:pt x="1242" y="577"/>
                    <a:pt x="1249" y="569"/>
                    <a:pt x="1249" y="561"/>
                  </a:cubicBezTo>
                  <a:cubicBezTo>
                    <a:pt x="1249" y="561"/>
                    <a:pt x="1249" y="553"/>
                    <a:pt x="1257" y="545"/>
                  </a:cubicBezTo>
                  <a:cubicBezTo>
                    <a:pt x="1257" y="529"/>
                    <a:pt x="1273" y="529"/>
                    <a:pt x="1281" y="529"/>
                  </a:cubicBezTo>
                  <a:cubicBezTo>
                    <a:pt x="1289" y="529"/>
                    <a:pt x="1289" y="521"/>
                    <a:pt x="1297" y="521"/>
                  </a:cubicBezTo>
                  <a:cubicBezTo>
                    <a:pt x="1305" y="521"/>
                    <a:pt x="1305" y="513"/>
                    <a:pt x="1305" y="513"/>
                  </a:cubicBezTo>
                  <a:lnTo>
                    <a:pt x="1297" y="506"/>
                  </a:lnTo>
                  <a:cubicBezTo>
                    <a:pt x="1289" y="506"/>
                    <a:pt x="1289" y="498"/>
                    <a:pt x="1281" y="490"/>
                  </a:cubicBezTo>
                  <a:lnTo>
                    <a:pt x="1273" y="490"/>
                  </a:lnTo>
                  <a:lnTo>
                    <a:pt x="1265" y="490"/>
                  </a:lnTo>
                  <a:cubicBezTo>
                    <a:pt x="1257" y="490"/>
                    <a:pt x="1249" y="498"/>
                    <a:pt x="1242" y="498"/>
                  </a:cubicBezTo>
                  <a:cubicBezTo>
                    <a:pt x="1242" y="498"/>
                    <a:pt x="1242" y="498"/>
                    <a:pt x="1233" y="498"/>
                  </a:cubicBezTo>
                  <a:cubicBezTo>
                    <a:pt x="1226" y="490"/>
                    <a:pt x="1218" y="490"/>
                    <a:pt x="1218" y="482"/>
                  </a:cubicBezTo>
                  <a:cubicBezTo>
                    <a:pt x="1218" y="482"/>
                    <a:pt x="1218" y="474"/>
                    <a:pt x="1218" y="466"/>
                  </a:cubicBezTo>
                  <a:cubicBezTo>
                    <a:pt x="1218" y="466"/>
                    <a:pt x="1218" y="458"/>
                    <a:pt x="1226" y="458"/>
                  </a:cubicBezTo>
                  <a:cubicBezTo>
                    <a:pt x="1226" y="442"/>
                    <a:pt x="1233" y="442"/>
                    <a:pt x="1242" y="442"/>
                  </a:cubicBezTo>
                  <a:cubicBezTo>
                    <a:pt x="1242" y="442"/>
                    <a:pt x="1249" y="434"/>
                    <a:pt x="1257" y="434"/>
                  </a:cubicBezTo>
                  <a:cubicBezTo>
                    <a:pt x="1257" y="426"/>
                    <a:pt x="1257" y="426"/>
                    <a:pt x="1257" y="426"/>
                  </a:cubicBezTo>
                  <a:cubicBezTo>
                    <a:pt x="1257" y="419"/>
                    <a:pt x="1257" y="419"/>
                    <a:pt x="1249" y="411"/>
                  </a:cubicBezTo>
                  <a:lnTo>
                    <a:pt x="1242" y="403"/>
                  </a:lnTo>
                  <a:cubicBezTo>
                    <a:pt x="1242" y="403"/>
                    <a:pt x="1233" y="403"/>
                    <a:pt x="1233" y="411"/>
                  </a:cubicBezTo>
                  <a:cubicBezTo>
                    <a:pt x="1218" y="419"/>
                    <a:pt x="1210" y="426"/>
                    <a:pt x="1186" y="426"/>
                  </a:cubicBezTo>
                  <a:cubicBezTo>
                    <a:pt x="1186" y="426"/>
                    <a:pt x="1178" y="426"/>
                    <a:pt x="1170" y="419"/>
                  </a:cubicBezTo>
                  <a:cubicBezTo>
                    <a:pt x="1170" y="411"/>
                    <a:pt x="1178" y="403"/>
                    <a:pt x="1186" y="395"/>
                  </a:cubicBezTo>
                  <a:cubicBezTo>
                    <a:pt x="1194" y="387"/>
                    <a:pt x="1202" y="379"/>
                    <a:pt x="1202" y="371"/>
                  </a:cubicBezTo>
                  <a:cubicBezTo>
                    <a:pt x="1210" y="363"/>
                    <a:pt x="1218" y="355"/>
                    <a:pt x="1226" y="355"/>
                  </a:cubicBezTo>
                  <a:cubicBezTo>
                    <a:pt x="1233" y="347"/>
                    <a:pt x="1242" y="347"/>
                    <a:pt x="1242" y="340"/>
                  </a:cubicBezTo>
                  <a:cubicBezTo>
                    <a:pt x="1242" y="331"/>
                    <a:pt x="1242" y="324"/>
                    <a:pt x="1242" y="324"/>
                  </a:cubicBezTo>
                  <a:cubicBezTo>
                    <a:pt x="1242" y="324"/>
                    <a:pt x="1233" y="324"/>
                    <a:pt x="1226" y="324"/>
                  </a:cubicBezTo>
                  <a:cubicBezTo>
                    <a:pt x="1218" y="324"/>
                    <a:pt x="1218" y="324"/>
                    <a:pt x="1218" y="324"/>
                  </a:cubicBezTo>
                  <a:cubicBezTo>
                    <a:pt x="1202" y="324"/>
                    <a:pt x="1202" y="300"/>
                    <a:pt x="1194" y="276"/>
                  </a:cubicBezTo>
                  <a:cubicBezTo>
                    <a:pt x="1194" y="260"/>
                    <a:pt x="1194" y="245"/>
                    <a:pt x="1186" y="229"/>
                  </a:cubicBezTo>
                  <a:lnTo>
                    <a:pt x="1186" y="221"/>
                  </a:lnTo>
                  <a:cubicBezTo>
                    <a:pt x="1194" y="205"/>
                    <a:pt x="1233" y="189"/>
                    <a:pt x="1265" y="181"/>
                  </a:cubicBezTo>
                  <a:cubicBezTo>
                    <a:pt x="1273" y="181"/>
                    <a:pt x="1281" y="181"/>
                    <a:pt x="1281" y="181"/>
                  </a:cubicBezTo>
                  <a:cubicBezTo>
                    <a:pt x="1289" y="181"/>
                    <a:pt x="1289" y="181"/>
                    <a:pt x="1289" y="181"/>
                  </a:cubicBezTo>
                  <a:cubicBezTo>
                    <a:pt x="1289" y="173"/>
                    <a:pt x="1281" y="173"/>
                    <a:pt x="1273" y="173"/>
                  </a:cubicBezTo>
                  <a:cubicBezTo>
                    <a:pt x="1273" y="173"/>
                    <a:pt x="1273" y="173"/>
                    <a:pt x="1265" y="173"/>
                  </a:cubicBezTo>
                  <a:cubicBezTo>
                    <a:pt x="1265" y="166"/>
                    <a:pt x="1265" y="150"/>
                    <a:pt x="1265" y="142"/>
                  </a:cubicBezTo>
                  <a:cubicBezTo>
                    <a:pt x="1265" y="134"/>
                    <a:pt x="1265" y="126"/>
                    <a:pt x="1265" y="126"/>
                  </a:cubicBezTo>
                  <a:cubicBezTo>
                    <a:pt x="1265" y="118"/>
                    <a:pt x="1265" y="118"/>
                    <a:pt x="1265" y="118"/>
                  </a:cubicBezTo>
                  <a:cubicBezTo>
                    <a:pt x="1265" y="118"/>
                    <a:pt x="1265" y="118"/>
                    <a:pt x="1257" y="118"/>
                  </a:cubicBezTo>
                  <a:cubicBezTo>
                    <a:pt x="1257" y="126"/>
                    <a:pt x="1257" y="126"/>
                    <a:pt x="1257" y="134"/>
                  </a:cubicBezTo>
                  <a:cubicBezTo>
                    <a:pt x="1257" y="150"/>
                    <a:pt x="1242" y="158"/>
                    <a:pt x="1218" y="173"/>
                  </a:cubicBezTo>
                  <a:cubicBezTo>
                    <a:pt x="1202" y="181"/>
                    <a:pt x="1194" y="189"/>
                    <a:pt x="1186" y="189"/>
                  </a:cubicBezTo>
                  <a:lnTo>
                    <a:pt x="1186" y="189"/>
                  </a:lnTo>
                  <a:cubicBezTo>
                    <a:pt x="1178" y="197"/>
                    <a:pt x="1155" y="221"/>
                    <a:pt x="1139" y="245"/>
                  </a:cubicBezTo>
                  <a:cubicBezTo>
                    <a:pt x="1139" y="253"/>
                    <a:pt x="1131" y="260"/>
                    <a:pt x="1123" y="260"/>
                  </a:cubicBezTo>
                  <a:cubicBezTo>
                    <a:pt x="1123" y="260"/>
                    <a:pt x="1115" y="260"/>
                    <a:pt x="1107" y="253"/>
                  </a:cubicBezTo>
                  <a:lnTo>
                    <a:pt x="1107" y="253"/>
                  </a:lnTo>
                  <a:cubicBezTo>
                    <a:pt x="1107" y="260"/>
                    <a:pt x="1123" y="292"/>
                    <a:pt x="1139" y="300"/>
                  </a:cubicBezTo>
                  <a:cubicBezTo>
                    <a:pt x="1155" y="308"/>
                    <a:pt x="1155" y="324"/>
                    <a:pt x="1155" y="347"/>
                  </a:cubicBezTo>
                  <a:cubicBezTo>
                    <a:pt x="1155" y="355"/>
                    <a:pt x="1155" y="363"/>
                    <a:pt x="1155" y="371"/>
                  </a:cubicBezTo>
                  <a:cubicBezTo>
                    <a:pt x="1162" y="395"/>
                    <a:pt x="1162" y="419"/>
                    <a:pt x="1162" y="442"/>
                  </a:cubicBezTo>
                  <a:cubicBezTo>
                    <a:pt x="1162" y="458"/>
                    <a:pt x="1162" y="474"/>
                    <a:pt x="1162" y="490"/>
                  </a:cubicBezTo>
                  <a:cubicBezTo>
                    <a:pt x="1162" y="521"/>
                    <a:pt x="1178" y="545"/>
                    <a:pt x="1186" y="561"/>
                  </a:cubicBezTo>
                  <a:cubicBezTo>
                    <a:pt x="1194" y="577"/>
                    <a:pt x="1194" y="584"/>
                    <a:pt x="1202" y="593"/>
                  </a:cubicBezTo>
                  <a:cubicBezTo>
                    <a:pt x="1202" y="608"/>
                    <a:pt x="1210" y="616"/>
                    <a:pt x="1218" y="624"/>
                  </a:cubicBezTo>
                  <a:cubicBezTo>
                    <a:pt x="1226" y="624"/>
                    <a:pt x="1233" y="632"/>
                    <a:pt x="1242" y="648"/>
                  </a:cubicBezTo>
                  <a:cubicBezTo>
                    <a:pt x="1249" y="671"/>
                    <a:pt x="1249" y="679"/>
                    <a:pt x="1249" y="695"/>
                  </a:cubicBezTo>
                  <a:cubicBezTo>
                    <a:pt x="1249" y="703"/>
                    <a:pt x="1249" y="719"/>
                    <a:pt x="1249" y="727"/>
                  </a:cubicBezTo>
                  <a:cubicBezTo>
                    <a:pt x="1257" y="751"/>
                    <a:pt x="1257" y="766"/>
                    <a:pt x="1257" y="774"/>
                  </a:cubicBezTo>
                  <a:cubicBezTo>
                    <a:pt x="1249" y="782"/>
                    <a:pt x="1249" y="782"/>
                    <a:pt x="1249" y="790"/>
                  </a:cubicBezTo>
                  <a:lnTo>
                    <a:pt x="1249" y="790"/>
                  </a:lnTo>
                  <a:lnTo>
                    <a:pt x="1249" y="790"/>
                  </a:lnTo>
                  <a:cubicBezTo>
                    <a:pt x="1242" y="790"/>
                    <a:pt x="1226" y="790"/>
                    <a:pt x="1218" y="790"/>
                  </a:cubicBezTo>
                  <a:cubicBezTo>
                    <a:pt x="1202" y="790"/>
                    <a:pt x="1186" y="798"/>
                    <a:pt x="1178" y="798"/>
                  </a:cubicBezTo>
                  <a:cubicBezTo>
                    <a:pt x="1170" y="798"/>
                    <a:pt x="1162" y="798"/>
                    <a:pt x="1162" y="798"/>
                  </a:cubicBezTo>
                  <a:cubicBezTo>
                    <a:pt x="1123" y="790"/>
                    <a:pt x="1083" y="774"/>
                    <a:pt x="1052" y="759"/>
                  </a:cubicBezTo>
                  <a:cubicBezTo>
                    <a:pt x="1044" y="759"/>
                    <a:pt x="1044" y="751"/>
                    <a:pt x="1044" y="751"/>
                  </a:cubicBezTo>
                  <a:cubicBezTo>
                    <a:pt x="1036" y="743"/>
                    <a:pt x="1044" y="743"/>
                    <a:pt x="1044" y="735"/>
                  </a:cubicBezTo>
                  <a:cubicBezTo>
                    <a:pt x="1044" y="735"/>
                    <a:pt x="1052" y="727"/>
                    <a:pt x="1044" y="727"/>
                  </a:cubicBezTo>
                  <a:cubicBezTo>
                    <a:pt x="1044" y="719"/>
                    <a:pt x="1028" y="719"/>
                    <a:pt x="1020" y="719"/>
                  </a:cubicBezTo>
                  <a:cubicBezTo>
                    <a:pt x="1012" y="719"/>
                    <a:pt x="996" y="719"/>
                    <a:pt x="989" y="727"/>
                  </a:cubicBezTo>
                  <a:cubicBezTo>
                    <a:pt x="980" y="735"/>
                    <a:pt x="957" y="743"/>
                    <a:pt x="941" y="743"/>
                  </a:cubicBezTo>
                  <a:cubicBezTo>
                    <a:pt x="925" y="743"/>
                    <a:pt x="917" y="735"/>
                    <a:pt x="909" y="727"/>
                  </a:cubicBezTo>
                  <a:cubicBezTo>
                    <a:pt x="894" y="703"/>
                    <a:pt x="925" y="632"/>
                    <a:pt x="941" y="608"/>
                  </a:cubicBezTo>
                  <a:cubicBezTo>
                    <a:pt x="965" y="577"/>
                    <a:pt x="957" y="553"/>
                    <a:pt x="957" y="521"/>
                  </a:cubicBezTo>
                  <a:cubicBezTo>
                    <a:pt x="957" y="521"/>
                    <a:pt x="957" y="513"/>
                    <a:pt x="957" y="506"/>
                  </a:cubicBezTo>
                  <a:cubicBezTo>
                    <a:pt x="949" y="482"/>
                    <a:pt x="909" y="458"/>
                    <a:pt x="878" y="442"/>
                  </a:cubicBezTo>
                  <a:cubicBezTo>
                    <a:pt x="870" y="442"/>
                    <a:pt x="862" y="434"/>
                    <a:pt x="854" y="426"/>
                  </a:cubicBezTo>
                  <a:cubicBezTo>
                    <a:pt x="846" y="419"/>
                    <a:pt x="830" y="419"/>
                    <a:pt x="822" y="419"/>
                  </a:cubicBezTo>
                  <a:cubicBezTo>
                    <a:pt x="815" y="419"/>
                    <a:pt x="807" y="419"/>
                    <a:pt x="807" y="419"/>
                  </a:cubicBezTo>
                  <a:cubicBezTo>
                    <a:pt x="799" y="419"/>
                    <a:pt x="791" y="419"/>
                    <a:pt x="791" y="419"/>
                  </a:cubicBezTo>
                  <a:cubicBezTo>
                    <a:pt x="783" y="419"/>
                    <a:pt x="775" y="419"/>
                    <a:pt x="767" y="419"/>
                  </a:cubicBezTo>
                  <a:cubicBezTo>
                    <a:pt x="759" y="411"/>
                    <a:pt x="759" y="387"/>
                    <a:pt x="751" y="355"/>
                  </a:cubicBezTo>
                  <a:cubicBezTo>
                    <a:pt x="751" y="347"/>
                    <a:pt x="751" y="340"/>
                    <a:pt x="751" y="331"/>
                  </a:cubicBezTo>
                  <a:cubicBezTo>
                    <a:pt x="751" y="331"/>
                    <a:pt x="743" y="324"/>
                    <a:pt x="712" y="324"/>
                  </a:cubicBezTo>
                  <a:cubicBezTo>
                    <a:pt x="696" y="324"/>
                    <a:pt x="672" y="331"/>
                    <a:pt x="672" y="331"/>
                  </a:cubicBezTo>
                  <a:cubicBezTo>
                    <a:pt x="664" y="331"/>
                    <a:pt x="664" y="331"/>
                    <a:pt x="664" y="331"/>
                  </a:cubicBezTo>
                  <a:cubicBezTo>
                    <a:pt x="664" y="324"/>
                    <a:pt x="664" y="324"/>
                    <a:pt x="664" y="324"/>
                  </a:cubicBezTo>
                  <a:cubicBezTo>
                    <a:pt x="664" y="324"/>
                    <a:pt x="633" y="268"/>
                    <a:pt x="625" y="253"/>
                  </a:cubicBezTo>
                  <a:cubicBezTo>
                    <a:pt x="617" y="229"/>
                    <a:pt x="601" y="213"/>
                    <a:pt x="569" y="213"/>
                  </a:cubicBezTo>
                  <a:cubicBezTo>
                    <a:pt x="546" y="213"/>
                    <a:pt x="522" y="213"/>
                    <a:pt x="498" y="205"/>
                  </a:cubicBezTo>
                  <a:cubicBezTo>
                    <a:pt x="498" y="205"/>
                    <a:pt x="498" y="197"/>
                    <a:pt x="490" y="197"/>
                  </a:cubicBezTo>
                  <a:cubicBezTo>
                    <a:pt x="475" y="197"/>
                    <a:pt x="459" y="213"/>
                    <a:pt x="451" y="221"/>
                  </a:cubicBezTo>
                  <a:cubicBezTo>
                    <a:pt x="443" y="229"/>
                    <a:pt x="427" y="237"/>
                    <a:pt x="411" y="237"/>
                  </a:cubicBezTo>
                  <a:cubicBezTo>
                    <a:pt x="403" y="245"/>
                    <a:pt x="403" y="245"/>
                    <a:pt x="396" y="245"/>
                  </a:cubicBezTo>
                  <a:cubicBezTo>
                    <a:pt x="388" y="253"/>
                    <a:pt x="380" y="260"/>
                    <a:pt x="372" y="268"/>
                  </a:cubicBezTo>
                  <a:cubicBezTo>
                    <a:pt x="364" y="284"/>
                    <a:pt x="356" y="300"/>
                    <a:pt x="325" y="292"/>
                  </a:cubicBezTo>
                  <a:cubicBezTo>
                    <a:pt x="293" y="292"/>
                    <a:pt x="285" y="276"/>
                    <a:pt x="277" y="268"/>
                  </a:cubicBezTo>
                  <a:cubicBezTo>
                    <a:pt x="277" y="260"/>
                    <a:pt x="277" y="260"/>
                    <a:pt x="277" y="260"/>
                  </a:cubicBezTo>
                  <a:cubicBezTo>
                    <a:pt x="269" y="260"/>
                    <a:pt x="253" y="300"/>
                    <a:pt x="245" y="324"/>
                  </a:cubicBezTo>
                  <a:cubicBezTo>
                    <a:pt x="238" y="331"/>
                    <a:pt x="238" y="340"/>
                    <a:pt x="238" y="340"/>
                  </a:cubicBezTo>
                  <a:lnTo>
                    <a:pt x="238" y="340"/>
                  </a:lnTo>
                  <a:cubicBezTo>
                    <a:pt x="230" y="355"/>
                    <a:pt x="230" y="363"/>
                    <a:pt x="222" y="363"/>
                  </a:cubicBezTo>
                  <a:cubicBezTo>
                    <a:pt x="214" y="363"/>
                    <a:pt x="214" y="355"/>
                    <a:pt x="214" y="355"/>
                  </a:cubicBezTo>
                  <a:cubicBezTo>
                    <a:pt x="214" y="347"/>
                    <a:pt x="214" y="347"/>
                    <a:pt x="206" y="347"/>
                  </a:cubicBezTo>
                  <a:cubicBezTo>
                    <a:pt x="190" y="347"/>
                    <a:pt x="174" y="355"/>
                    <a:pt x="174" y="355"/>
                  </a:cubicBezTo>
                  <a:cubicBezTo>
                    <a:pt x="48" y="498"/>
                    <a:pt x="48" y="498"/>
                    <a:pt x="48" y="498"/>
                  </a:cubicBezTo>
                  <a:cubicBezTo>
                    <a:pt x="0" y="253"/>
                    <a:pt x="0" y="253"/>
                    <a:pt x="0" y="253"/>
                  </a:cubicBezTo>
                  <a:cubicBezTo>
                    <a:pt x="1320" y="0"/>
                    <a:pt x="1320" y="0"/>
                    <a:pt x="1320" y="0"/>
                  </a:cubicBezTo>
                  <a:cubicBezTo>
                    <a:pt x="1320" y="7"/>
                    <a:pt x="1320" y="7"/>
                    <a:pt x="1320" y="7"/>
                  </a:cubicBezTo>
                  <a:cubicBezTo>
                    <a:pt x="1320" y="15"/>
                    <a:pt x="1320" y="47"/>
                    <a:pt x="1344" y="94"/>
                  </a:cubicBezTo>
                  <a:cubicBezTo>
                    <a:pt x="1376" y="158"/>
                    <a:pt x="1415" y="284"/>
                    <a:pt x="1415" y="324"/>
                  </a:cubicBezTo>
                  <a:cubicBezTo>
                    <a:pt x="1415" y="371"/>
                    <a:pt x="1455" y="537"/>
                    <a:pt x="1455" y="553"/>
                  </a:cubicBezTo>
                  <a:cubicBezTo>
                    <a:pt x="1463" y="561"/>
                    <a:pt x="1486" y="561"/>
                    <a:pt x="1518" y="561"/>
                  </a:cubicBezTo>
                  <a:cubicBezTo>
                    <a:pt x="1542" y="569"/>
                    <a:pt x="1558" y="569"/>
                    <a:pt x="1581" y="569"/>
                  </a:cubicBezTo>
                  <a:cubicBezTo>
                    <a:pt x="1597" y="577"/>
                    <a:pt x="1613" y="577"/>
                    <a:pt x="1629" y="577"/>
                  </a:cubicBezTo>
                  <a:cubicBezTo>
                    <a:pt x="1660" y="584"/>
                    <a:pt x="1700" y="584"/>
                    <a:pt x="1732" y="600"/>
                  </a:cubicBezTo>
                  <a:lnTo>
                    <a:pt x="1732" y="600"/>
                  </a:lnTo>
                  <a:lnTo>
                    <a:pt x="1732" y="600"/>
                  </a:lnTo>
                  <a:cubicBezTo>
                    <a:pt x="1732" y="616"/>
                    <a:pt x="1724" y="632"/>
                    <a:pt x="1700" y="656"/>
                  </a:cubicBezTo>
                  <a:cubicBezTo>
                    <a:pt x="1692" y="671"/>
                    <a:pt x="1684" y="679"/>
                    <a:pt x="1684" y="687"/>
                  </a:cubicBezTo>
                  <a:cubicBezTo>
                    <a:pt x="1676" y="695"/>
                    <a:pt x="1676" y="695"/>
                    <a:pt x="1660" y="703"/>
                  </a:cubicBezTo>
                  <a:cubicBezTo>
                    <a:pt x="1645" y="719"/>
                    <a:pt x="1653" y="727"/>
                    <a:pt x="1660" y="743"/>
                  </a:cubicBezTo>
                  <a:cubicBezTo>
                    <a:pt x="1660" y="751"/>
                    <a:pt x="1668" y="751"/>
                    <a:pt x="1668" y="759"/>
                  </a:cubicBezTo>
                  <a:cubicBezTo>
                    <a:pt x="1676" y="766"/>
                    <a:pt x="1676" y="766"/>
                    <a:pt x="1684" y="766"/>
                  </a:cubicBezTo>
                  <a:cubicBezTo>
                    <a:pt x="1684" y="766"/>
                    <a:pt x="1684" y="766"/>
                    <a:pt x="1692" y="766"/>
                  </a:cubicBezTo>
                  <a:lnTo>
                    <a:pt x="1692" y="766"/>
                  </a:lnTo>
                  <a:cubicBezTo>
                    <a:pt x="1692" y="766"/>
                    <a:pt x="1700" y="766"/>
                    <a:pt x="1708" y="774"/>
                  </a:cubicBezTo>
                  <a:cubicBezTo>
                    <a:pt x="1708" y="790"/>
                    <a:pt x="1692" y="798"/>
                    <a:pt x="1653" y="814"/>
                  </a:cubicBezTo>
                  <a:cubicBezTo>
                    <a:pt x="1637" y="822"/>
                    <a:pt x="1629" y="830"/>
                    <a:pt x="1629" y="846"/>
                  </a:cubicBezTo>
                  <a:cubicBezTo>
                    <a:pt x="1629" y="853"/>
                    <a:pt x="1629" y="869"/>
                    <a:pt x="1621" y="877"/>
                  </a:cubicBezTo>
                  <a:cubicBezTo>
                    <a:pt x="1605" y="909"/>
                    <a:pt x="1605" y="948"/>
                    <a:pt x="1613" y="988"/>
                  </a:cubicBezTo>
                  <a:cubicBezTo>
                    <a:pt x="1613" y="996"/>
                    <a:pt x="1613" y="1004"/>
                    <a:pt x="1613" y="1011"/>
                  </a:cubicBezTo>
                  <a:cubicBezTo>
                    <a:pt x="1605" y="1011"/>
                    <a:pt x="1605" y="1011"/>
                    <a:pt x="1597" y="1011"/>
                  </a:cubicBezTo>
                  <a:cubicBezTo>
                    <a:pt x="1597" y="1011"/>
                    <a:pt x="1589" y="1011"/>
                    <a:pt x="1581" y="1011"/>
                  </a:cubicBezTo>
                  <a:lnTo>
                    <a:pt x="1573" y="1011"/>
                  </a:lnTo>
                  <a:lnTo>
                    <a:pt x="1573" y="1011"/>
                  </a:lnTo>
                  <a:cubicBezTo>
                    <a:pt x="1573" y="1035"/>
                    <a:pt x="1566" y="1035"/>
                    <a:pt x="1558" y="1051"/>
                  </a:cubicBezTo>
                  <a:cubicBezTo>
                    <a:pt x="1558" y="1051"/>
                    <a:pt x="1550" y="1051"/>
                    <a:pt x="1550" y="1059"/>
                  </a:cubicBezTo>
                  <a:cubicBezTo>
                    <a:pt x="1542" y="1067"/>
                    <a:pt x="1542" y="1090"/>
                    <a:pt x="1542" y="1114"/>
                  </a:cubicBezTo>
                  <a:cubicBezTo>
                    <a:pt x="1542" y="1130"/>
                    <a:pt x="1542" y="1146"/>
                    <a:pt x="1542" y="1162"/>
                  </a:cubicBezTo>
                  <a:cubicBezTo>
                    <a:pt x="1542" y="1193"/>
                    <a:pt x="1542" y="1209"/>
                    <a:pt x="1526" y="1209"/>
                  </a:cubicBezTo>
                  <a:close/>
                  <a:moveTo>
                    <a:pt x="1510" y="814"/>
                  </a:moveTo>
                  <a:lnTo>
                    <a:pt x="1510" y="814"/>
                  </a:lnTo>
                  <a:cubicBezTo>
                    <a:pt x="1526" y="814"/>
                    <a:pt x="1534" y="822"/>
                    <a:pt x="1534" y="853"/>
                  </a:cubicBezTo>
                  <a:cubicBezTo>
                    <a:pt x="1534" y="869"/>
                    <a:pt x="1526" y="893"/>
                    <a:pt x="1518" y="917"/>
                  </a:cubicBezTo>
                  <a:cubicBezTo>
                    <a:pt x="1510" y="940"/>
                    <a:pt x="1502" y="964"/>
                    <a:pt x="1502" y="980"/>
                  </a:cubicBezTo>
                  <a:cubicBezTo>
                    <a:pt x="1502" y="996"/>
                    <a:pt x="1495" y="1004"/>
                    <a:pt x="1495" y="1011"/>
                  </a:cubicBezTo>
                  <a:cubicBezTo>
                    <a:pt x="1495" y="1035"/>
                    <a:pt x="1486" y="1059"/>
                    <a:pt x="1495" y="1090"/>
                  </a:cubicBezTo>
                  <a:cubicBezTo>
                    <a:pt x="1495" y="1106"/>
                    <a:pt x="1495" y="1122"/>
                    <a:pt x="1495" y="1130"/>
                  </a:cubicBezTo>
                  <a:cubicBezTo>
                    <a:pt x="1495" y="1154"/>
                    <a:pt x="1486" y="1170"/>
                    <a:pt x="1502" y="1177"/>
                  </a:cubicBezTo>
                  <a:cubicBezTo>
                    <a:pt x="1510" y="1185"/>
                    <a:pt x="1526" y="1201"/>
                    <a:pt x="1526" y="1201"/>
                  </a:cubicBezTo>
                  <a:cubicBezTo>
                    <a:pt x="1534" y="1201"/>
                    <a:pt x="1534" y="1193"/>
                    <a:pt x="1534" y="1162"/>
                  </a:cubicBezTo>
                  <a:cubicBezTo>
                    <a:pt x="1534" y="1146"/>
                    <a:pt x="1534" y="1130"/>
                    <a:pt x="1534" y="1114"/>
                  </a:cubicBezTo>
                  <a:cubicBezTo>
                    <a:pt x="1534" y="1083"/>
                    <a:pt x="1534" y="1067"/>
                    <a:pt x="1542" y="1051"/>
                  </a:cubicBezTo>
                  <a:cubicBezTo>
                    <a:pt x="1550" y="1051"/>
                    <a:pt x="1550" y="1043"/>
                    <a:pt x="1550" y="1043"/>
                  </a:cubicBezTo>
                  <a:cubicBezTo>
                    <a:pt x="1558" y="1035"/>
                    <a:pt x="1566" y="1035"/>
                    <a:pt x="1566" y="1011"/>
                  </a:cubicBezTo>
                  <a:cubicBezTo>
                    <a:pt x="1566" y="1004"/>
                    <a:pt x="1566" y="1004"/>
                    <a:pt x="1573" y="1004"/>
                  </a:cubicBezTo>
                  <a:cubicBezTo>
                    <a:pt x="1581" y="1004"/>
                    <a:pt x="1581" y="1004"/>
                    <a:pt x="1589" y="1004"/>
                  </a:cubicBezTo>
                  <a:lnTo>
                    <a:pt x="1597" y="1004"/>
                  </a:lnTo>
                  <a:cubicBezTo>
                    <a:pt x="1605" y="1004"/>
                    <a:pt x="1605" y="1004"/>
                    <a:pt x="1605" y="1004"/>
                  </a:cubicBezTo>
                  <a:cubicBezTo>
                    <a:pt x="1605" y="1004"/>
                    <a:pt x="1605" y="1004"/>
                    <a:pt x="1605" y="988"/>
                  </a:cubicBezTo>
                  <a:cubicBezTo>
                    <a:pt x="1597" y="948"/>
                    <a:pt x="1597" y="901"/>
                    <a:pt x="1613" y="877"/>
                  </a:cubicBezTo>
                  <a:cubicBezTo>
                    <a:pt x="1621" y="861"/>
                    <a:pt x="1621" y="853"/>
                    <a:pt x="1621" y="846"/>
                  </a:cubicBezTo>
                  <a:cubicBezTo>
                    <a:pt x="1621" y="830"/>
                    <a:pt x="1629" y="814"/>
                    <a:pt x="1653" y="806"/>
                  </a:cubicBezTo>
                  <a:cubicBezTo>
                    <a:pt x="1692" y="790"/>
                    <a:pt x="1700" y="782"/>
                    <a:pt x="1700" y="774"/>
                  </a:cubicBezTo>
                  <a:lnTo>
                    <a:pt x="1692" y="774"/>
                  </a:lnTo>
                  <a:lnTo>
                    <a:pt x="1692" y="774"/>
                  </a:lnTo>
                  <a:cubicBezTo>
                    <a:pt x="1684" y="774"/>
                    <a:pt x="1668" y="774"/>
                    <a:pt x="1660" y="759"/>
                  </a:cubicBezTo>
                  <a:cubicBezTo>
                    <a:pt x="1660" y="759"/>
                    <a:pt x="1660" y="751"/>
                    <a:pt x="1653" y="751"/>
                  </a:cubicBezTo>
                  <a:cubicBezTo>
                    <a:pt x="1645" y="735"/>
                    <a:pt x="1637" y="719"/>
                    <a:pt x="1653" y="703"/>
                  </a:cubicBezTo>
                  <a:cubicBezTo>
                    <a:pt x="1668" y="695"/>
                    <a:pt x="1668" y="687"/>
                    <a:pt x="1676" y="679"/>
                  </a:cubicBezTo>
                  <a:cubicBezTo>
                    <a:pt x="1676" y="679"/>
                    <a:pt x="1684" y="671"/>
                    <a:pt x="1700" y="656"/>
                  </a:cubicBezTo>
                  <a:cubicBezTo>
                    <a:pt x="1716" y="632"/>
                    <a:pt x="1724" y="616"/>
                    <a:pt x="1724" y="600"/>
                  </a:cubicBezTo>
                  <a:cubicBezTo>
                    <a:pt x="1700" y="593"/>
                    <a:pt x="1660" y="593"/>
                    <a:pt x="1629" y="584"/>
                  </a:cubicBezTo>
                  <a:cubicBezTo>
                    <a:pt x="1613" y="584"/>
                    <a:pt x="1597" y="584"/>
                    <a:pt x="1581" y="577"/>
                  </a:cubicBezTo>
                  <a:cubicBezTo>
                    <a:pt x="1558" y="577"/>
                    <a:pt x="1534" y="577"/>
                    <a:pt x="1518" y="569"/>
                  </a:cubicBezTo>
                  <a:cubicBezTo>
                    <a:pt x="1479" y="569"/>
                    <a:pt x="1455" y="561"/>
                    <a:pt x="1455" y="553"/>
                  </a:cubicBezTo>
                  <a:cubicBezTo>
                    <a:pt x="1447" y="537"/>
                    <a:pt x="1415" y="371"/>
                    <a:pt x="1408" y="324"/>
                  </a:cubicBezTo>
                  <a:cubicBezTo>
                    <a:pt x="1408" y="284"/>
                    <a:pt x="1368" y="158"/>
                    <a:pt x="1336" y="102"/>
                  </a:cubicBezTo>
                  <a:cubicBezTo>
                    <a:pt x="1320" y="55"/>
                    <a:pt x="1313" y="23"/>
                    <a:pt x="1313" y="7"/>
                  </a:cubicBezTo>
                  <a:cubicBezTo>
                    <a:pt x="8" y="260"/>
                    <a:pt x="8" y="260"/>
                    <a:pt x="8" y="260"/>
                  </a:cubicBezTo>
                  <a:cubicBezTo>
                    <a:pt x="48" y="482"/>
                    <a:pt x="48" y="482"/>
                    <a:pt x="48" y="482"/>
                  </a:cubicBezTo>
                  <a:cubicBezTo>
                    <a:pt x="166" y="347"/>
                    <a:pt x="166" y="347"/>
                    <a:pt x="166" y="347"/>
                  </a:cubicBezTo>
                  <a:lnTo>
                    <a:pt x="166" y="347"/>
                  </a:lnTo>
                  <a:cubicBezTo>
                    <a:pt x="166" y="347"/>
                    <a:pt x="190" y="340"/>
                    <a:pt x="206" y="340"/>
                  </a:cubicBezTo>
                  <a:cubicBezTo>
                    <a:pt x="214" y="340"/>
                    <a:pt x="214" y="347"/>
                    <a:pt x="222" y="347"/>
                  </a:cubicBezTo>
                  <a:cubicBezTo>
                    <a:pt x="222" y="355"/>
                    <a:pt x="222" y="355"/>
                    <a:pt x="222" y="355"/>
                  </a:cubicBezTo>
                  <a:lnTo>
                    <a:pt x="230" y="340"/>
                  </a:lnTo>
                  <a:lnTo>
                    <a:pt x="230" y="340"/>
                  </a:lnTo>
                  <a:cubicBezTo>
                    <a:pt x="230" y="331"/>
                    <a:pt x="238" y="324"/>
                    <a:pt x="238" y="316"/>
                  </a:cubicBezTo>
                  <a:cubicBezTo>
                    <a:pt x="253" y="268"/>
                    <a:pt x="261" y="253"/>
                    <a:pt x="277" y="253"/>
                  </a:cubicBezTo>
                  <a:lnTo>
                    <a:pt x="277" y="253"/>
                  </a:lnTo>
                  <a:cubicBezTo>
                    <a:pt x="285" y="253"/>
                    <a:pt x="285" y="260"/>
                    <a:pt x="285" y="260"/>
                  </a:cubicBezTo>
                  <a:cubicBezTo>
                    <a:pt x="293" y="276"/>
                    <a:pt x="301" y="284"/>
                    <a:pt x="325" y="284"/>
                  </a:cubicBezTo>
                  <a:cubicBezTo>
                    <a:pt x="348" y="292"/>
                    <a:pt x="356" y="276"/>
                    <a:pt x="372" y="260"/>
                  </a:cubicBezTo>
                  <a:cubicBezTo>
                    <a:pt x="372" y="253"/>
                    <a:pt x="380" y="245"/>
                    <a:pt x="388" y="245"/>
                  </a:cubicBezTo>
                  <a:cubicBezTo>
                    <a:pt x="396" y="237"/>
                    <a:pt x="403" y="237"/>
                    <a:pt x="411" y="237"/>
                  </a:cubicBezTo>
                  <a:cubicBezTo>
                    <a:pt x="427" y="229"/>
                    <a:pt x="435" y="221"/>
                    <a:pt x="443" y="213"/>
                  </a:cubicBezTo>
                  <a:cubicBezTo>
                    <a:pt x="451" y="205"/>
                    <a:pt x="475" y="197"/>
                    <a:pt x="490" y="197"/>
                  </a:cubicBezTo>
                  <a:cubicBezTo>
                    <a:pt x="498" y="197"/>
                    <a:pt x="498" y="197"/>
                    <a:pt x="506" y="197"/>
                  </a:cubicBezTo>
                  <a:cubicBezTo>
                    <a:pt x="522" y="205"/>
                    <a:pt x="546" y="205"/>
                    <a:pt x="569" y="205"/>
                  </a:cubicBezTo>
                  <a:cubicBezTo>
                    <a:pt x="601" y="205"/>
                    <a:pt x="625" y="229"/>
                    <a:pt x="633" y="245"/>
                  </a:cubicBezTo>
                  <a:cubicBezTo>
                    <a:pt x="633" y="268"/>
                    <a:pt x="664" y="308"/>
                    <a:pt x="672" y="324"/>
                  </a:cubicBezTo>
                  <a:cubicBezTo>
                    <a:pt x="680" y="316"/>
                    <a:pt x="696" y="316"/>
                    <a:pt x="712" y="316"/>
                  </a:cubicBezTo>
                  <a:cubicBezTo>
                    <a:pt x="743" y="316"/>
                    <a:pt x="759" y="324"/>
                    <a:pt x="759" y="331"/>
                  </a:cubicBezTo>
                  <a:cubicBezTo>
                    <a:pt x="759" y="340"/>
                    <a:pt x="759" y="347"/>
                    <a:pt x="759" y="355"/>
                  </a:cubicBezTo>
                  <a:cubicBezTo>
                    <a:pt x="767" y="379"/>
                    <a:pt x="767" y="403"/>
                    <a:pt x="775" y="411"/>
                  </a:cubicBezTo>
                  <a:cubicBezTo>
                    <a:pt x="775" y="411"/>
                    <a:pt x="783" y="419"/>
                    <a:pt x="791" y="419"/>
                  </a:cubicBezTo>
                  <a:cubicBezTo>
                    <a:pt x="791" y="419"/>
                    <a:pt x="799" y="411"/>
                    <a:pt x="807" y="411"/>
                  </a:cubicBezTo>
                  <a:cubicBezTo>
                    <a:pt x="807" y="411"/>
                    <a:pt x="815" y="411"/>
                    <a:pt x="822" y="411"/>
                  </a:cubicBezTo>
                  <a:cubicBezTo>
                    <a:pt x="830" y="411"/>
                    <a:pt x="846" y="419"/>
                    <a:pt x="862" y="426"/>
                  </a:cubicBezTo>
                  <a:cubicBezTo>
                    <a:pt x="862" y="426"/>
                    <a:pt x="870" y="434"/>
                    <a:pt x="886" y="434"/>
                  </a:cubicBezTo>
                  <a:cubicBezTo>
                    <a:pt x="917" y="458"/>
                    <a:pt x="957" y="482"/>
                    <a:pt x="965" y="506"/>
                  </a:cubicBezTo>
                  <a:cubicBezTo>
                    <a:pt x="965" y="513"/>
                    <a:pt x="965" y="513"/>
                    <a:pt x="965" y="521"/>
                  </a:cubicBezTo>
                  <a:cubicBezTo>
                    <a:pt x="965" y="553"/>
                    <a:pt x="965" y="577"/>
                    <a:pt x="949" y="608"/>
                  </a:cubicBezTo>
                  <a:cubicBezTo>
                    <a:pt x="917" y="664"/>
                    <a:pt x="902" y="711"/>
                    <a:pt x="917" y="727"/>
                  </a:cubicBezTo>
                  <a:cubicBezTo>
                    <a:pt x="917" y="735"/>
                    <a:pt x="933" y="735"/>
                    <a:pt x="941" y="735"/>
                  </a:cubicBezTo>
                  <a:cubicBezTo>
                    <a:pt x="957" y="735"/>
                    <a:pt x="973" y="735"/>
                    <a:pt x="980" y="719"/>
                  </a:cubicBezTo>
                  <a:cubicBezTo>
                    <a:pt x="989" y="711"/>
                    <a:pt x="1004" y="711"/>
                    <a:pt x="1020" y="711"/>
                  </a:cubicBezTo>
                  <a:cubicBezTo>
                    <a:pt x="1028" y="711"/>
                    <a:pt x="1044" y="711"/>
                    <a:pt x="1052" y="727"/>
                  </a:cubicBezTo>
                  <a:cubicBezTo>
                    <a:pt x="1060" y="735"/>
                    <a:pt x="1052" y="735"/>
                    <a:pt x="1052" y="743"/>
                  </a:cubicBezTo>
                  <a:cubicBezTo>
                    <a:pt x="1052" y="743"/>
                    <a:pt x="1044" y="743"/>
                    <a:pt x="1044" y="751"/>
                  </a:cubicBezTo>
                  <a:cubicBezTo>
                    <a:pt x="1044" y="751"/>
                    <a:pt x="1052" y="751"/>
                    <a:pt x="1060" y="751"/>
                  </a:cubicBezTo>
                  <a:cubicBezTo>
                    <a:pt x="1083" y="766"/>
                    <a:pt x="1131" y="782"/>
                    <a:pt x="1162" y="790"/>
                  </a:cubicBezTo>
                  <a:cubicBezTo>
                    <a:pt x="1162" y="790"/>
                    <a:pt x="1170" y="790"/>
                    <a:pt x="1178" y="790"/>
                  </a:cubicBezTo>
                  <a:cubicBezTo>
                    <a:pt x="1186" y="790"/>
                    <a:pt x="1202" y="790"/>
                    <a:pt x="1210" y="782"/>
                  </a:cubicBezTo>
                  <a:cubicBezTo>
                    <a:pt x="1226" y="782"/>
                    <a:pt x="1242" y="782"/>
                    <a:pt x="1242" y="782"/>
                  </a:cubicBezTo>
                  <a:cubicBezTo>
                    <a:pt x="1249" y="782"/>
                    <a:pt x="1249" y="774"/>
                    <a:pt x="1249" y="774"/>
                  </a:cubicBezTo>
                  <a:cubicBezTo>
                    <a:pt x="1249" y="759"/>
                    <a:pt x="1249" y="751"/>
                    <a:pt x="1249" y="735"/>
                  </a:cubicBezTo>
                  <a:cubicBezTo>
                    <a:pt x="1242" y="719"/>
                    <a:pt x="1242" y="703"/>
                    <a:pt x="1242" y="695"/>
                  </a:cubicBezTo>
                  <a:cubicBezTo>
                    <a:pt x="1242" y="679"/>
                    <a:pt x="1242" y="671"/>
                    <a:pt x="1233" y="656"/>
                  </a:cubicBezTo>
                  <a:cubicBezTo>
                    <a:pt x="1226" y="640"/>
                    <a:pt x="1218" y="632"/>
                    <a:pt x="1210" y="624"/>
                  </a:cubicBezTo>
                  <a:cubicBezTo>
                    <a:pt x="1202" y="616"/>
                    <a:pt x="1194" y="616"/>
                    <a:pt x="1194" y="600"/>
                  </a:cubicBezTo>
                  <a:cubicBezTo>
                    <a:pt x="1186" y="584"/>
                    <a:pt x="1186" y="577"/>
                    <a:pt x="1178" y="569"/>
                  </a:cubicBezTo>
                  <a:cubicBezTo>
                    <a:pt x="1170" y="545"/>
                    <a:pt x="1155" y="521"/>
                    <a:pt x="1155" y="498"/>
                  </a:cubicBezTo>
                  <a:cubicBezTo>
                    <a:pt x="1155" y="474"/>
                    <a:pt x="1155" y="458"/>
                    <a:pt x="1155" y="442"/>
                  </a:cubicBezTo>
                  <a:cubicBezTo>
                    <a:pt x="1155" y="419"/>
                    <a:pt x="1155" y="395"/>
                    <a:pt x="1147" y="371"/>
                  </a:cubicBezTo>
                  <a:cubicBezTo>
                    <a:pt x="1147" y="363"/>
                    <a:pt x="1147" y="355"/>
                    <a:pt x="1147" y="347"/>
                  </a:cubicBezTo>
                  <a:cubicBezTo>
                    <a:pt x="1147" y="324"/>
                    <a:pt x="1147" y="316"/>
                    <a:pt x="1139" y="308"/>
                  </a:cubicBezTo>
                  <a:cubicBezTo>
                    <a:pt x="1115" y="300"/>
                    <a:pt x="1091" y="260"/>
                    <a:pt x="1099" y="245"/>
                  </a:cubicBezTo>
                  <a:lnTo>
                    <a:pt x="1099" y="245"/>
                  </a:lnTo>
                  <a:lnTo>
                    <a:pt x="1107" y="245"/>
                  </a:lnTo>
                  <a:lnTo>
                    <a:pt x="1115" y="245"/>
                  </a:lnTo>
                  <a:cubicBezTo>
                    <a:pt x="1115" y="253"/>
                    <a:pt x="1123" y="253"/>
                    <a:pt x="1123" y="253"/>
                  </a:cubicBezTo>
                  <a:cubicBezTo>
                    <a:pt x="1123" y="253"/>
                    <a:pt x="1131" y="253"/>
                    <a:pt x="1139" y="245"/>
                  </a:cubicBezTo>
                  <a:cubicBezTo>
                    <a:pt x="1147" y="221"/>
                    <a:pt x="1170" y="189"/>
                    <a:pt x="1178" y="189"/>
                  </a:cubicBezTo>
                  <a:cubicBezTo>
                    <a:pt x="1186" y="181"/>
                    <a:pt x="1186" y="181"/>
                    <a:pt x="1186" y="181"/>
                  </a:cubicBezTo>
                  <a:cubicBezTo>
                    <a:pt x="1194" y="181"/>
                    <a:pt x="1202" y="181"/>
                    <a:pt x="1218" y="166"/>
                  </a:cubicBezTo>
                  <a:cubicBezTo>
                    <a:pt x="1233" y="158"/>
                    <a:pt x="1249" y="142"/>
                    <a:pt x="1249" y="134"/>
                  </a:cubicBezTo>
                  <a:cubicBezTo>
                    <a:pt x="1249" y="126"/>
                    <a:pt x="1249" y="118"/>
                    <a:pt x="1257" y="118"/>
                  </a:cubicBezTo>
                  <a:cubicBezTo>
                    <a:pt x="1257" y="110"/>
                    <a:pt x="1257" y="110"/>
                    <a:pt x="1265" y="110"/>
                  </a:cubicBezTo>
                  <a:cubicBezTo>
                    <a:pt x="1265" y="110"/>
                    <a:pt x="1273" y="110"/>
                    <a:pt x="1273" y="126"/>
                  </a:cubicBezTo>
                  <a:cubicBezTo>
                    <a:pt x="1273" y="134"/>
                    <a:pt x="1273" y="134"/>
                    <a:pt x="1273" y="142"/>
                  </a:cubicBezTo>
                  <a:cubicBezTo>
                    <a:pt x="1273" y="150"/>
                    <a:pt x="1273" y="166"/>
                    <a:pt x="1273" y="166"/>
                  </a:cubicBezTo>
                  <a:lnTo>
                    <a:pt x="1273" y="166"/>
                  </a:lnTo>
                  <a:cubicBezTo>
                    <a:pt x="1281" y="166"/>
                    <a:pt x="1297" y="173"/>
                    <a:pt x="1297" y="173"/>
                  </a:cubicBezTo>
                  <a:cubicBezTo>
                    <a:pt x="1297" y="181"/>
                    <a:pt x="1289" y="189"/>
                    <a:pt x="1281" y="189"/>
                  </a:cubicBezTo>
                  <a:lnTo>
                    <a:pt x="1273" y="189"/>
                  </a:lnTo>
                  <a:cubicBezTo>
                    <a:pt x="1249" y="197"/>
                    <a:pt x="1202" y="205"/>
                    <a:pt x="1194" y="221"/>
                  </a:cubicBezTo>
                  <a:lnTo>
                    <a:pt x="1194" y="229"/>
                  </a:lnTo>
                  <a:cubicBezTo>
                    <a:pt x="1202" y="245"/>
                    <a:pt x="1202" y="260"/>
                    <a:pt x="1202" y="276"/>
                  </a:cubicBezTo>
                  <a:cubicBezTo>
                    <a:pt x="1210" y="300"/>
                    <a:pt x="1210" y="316"/>
                    <a:pt x="1218" y="316"/>
                  </a:cubicBezTo>
                  <a:lnTo>
                    <a:pt x="1218" y="316"/>
                  </a:lnTo>
                  <a:cubicBezTo>
                    <a:pt x="1226" y="316"/>
                    <a:pt x="1233" y="316"/>
                    <a:pt x="1233" y="316"/>
                  </a:cubicBezTo>
                  <a:cubicBezTo>
                    <a:pt x="1242" y="316"/>
                    <a:pt x="1242" y="316"/>
                    <a:pt x="1249" y="324"/>
                  </a:cubicBezTo>
                  <a:cubicBezTo>
                    <a:pt x="1249" y="324"/>
                    <a:pt x="1249" y="331"/>
                    <a:pt x="1249" y="340"/>
                  </a:cubicBezTo>
                  <a:cubicBezTo>
                    <a:pt x="1249" y="355"/>
                    <a:pt x="1242" y="355"/>
                    <a:pt x="1226" y="363"/>
                  </a:cubicBezTo>
                  <a:cubicBezTo>
                    <a:pt x="1226" y="363"/>
                    <a:pt x="1218" y="371"/>
                    <a:pt x="1210" y="379"/>
                  </a:cubicBezTo>
                  <a:cubicBezTo>
                    <a:pt x="1210" y="387"/>
                    <a:pt x="1202" y="387"/>
                    <a:pt x="1194" y="395"/>
                  </a:cubicBezTo>
                  <a:cubicBezTo>
                    <a:pt x="1186" y="403"/>
                    <a:pt x="1178" y="411"/>
                    <a:pt x="1178" y="419"/>
                  </a:cubicBezTo>
                  <a:lnTo>
                    <a:pt x="1186" y="419"/>
                  </a:lnTo>
                  <a:cubicBezTo>
                    <a:pt x="1202" y="419"/>
                    <a:pt x="1218" y="411"/>
                    <a:pt x="1226" y="403"/>
                  </a:cubicBezTo>
                  <a:cubicBezTo>
                    <a:pt x="1233" y="395"/>
                    <a:pt x="1233" y="395"/>
                    <a:pt x="1242" y="395"/>
                  </a:cubicBezTo>
                  <a:lnTo>
                    <a:pt x="1249" y="395"/>
                  </a:lnTo>
                  <a:cubicBezTo>
                    <a:pt x="1249" y="403"/>
                    <a:pt x="1257" y="403"/>
                    <a:pt x="1257" y="403"/>
                  </a:cubicBezTo>
                  <a:cubicBezTo>
                    <a:pt x="1265" y="411"/>
                    <a:pt x="1265" y="419"/>
                    <a:pt x="1265" y="426"/>
                  </a:cubicBezTo>
                  <a:lnTo>
                    <a:pt x="1265" y="434"/>
                  </a:lnTo>
                  <a:cubicBezTo>
                    <a:pt x="1257" y="442"/>
                    <a:pt x="1249" y="442"/>
                    <a:pt x="1242" y="450"/>
                  </a:cubicBezTo>
                  <a:cubicBezTo>
                    <a:pt x="1233" y="450"/>
                    <a:pt x="1226" y="450"/>
                    <a:pt x="1226" y="458"/>
                  </a:cubicBezTo>
                  <a:lnTo>
                    <a:pt x="1226" y="466"/>
                  </a:lnTo>
                  <a:cubicBezTo>
                    <a:pt x="1226" y="474"/>
                    <a:pt x="1226" y="482"/>
                    <a:pt x="1226" y="482"/>
                  </a:cubicBezTo>
                  <a:lnTo>
                    <a:pt x="1233" y="490"/>
                  </a:lnTo>
                  <a:cubicBezTo>
                    <a:pt x="1242" y="490"/>
                    <a:pt x="1242" y="490"/>
                    <a:pt x="1242" y="490"/>
                  </a:cubicBezTo>
                  <a:cubicBezTo>
                    <a:pt x="1249" y="490"/>
                    <a:pt x="1257" y="490"/>
                    <a:pt x="1257" y="482"/>
                  </a:cubicBezTo>
                  <a:cubicBezTo>
                    <a:pt x="1265" y="482"/>
                    <a:pt x="1265" y="482"/>
                    <a:pt x="1273" y="482"/>
                  </a:cubicBezTo>
                  <a:cubicBezTo>
                    <a:pt x="1281" y="482"/>
                    <a:pt x="1281" y="482"/>
                    <a:pt x="1289" y="490"/>
                  </a:cubicBezTo>
                  <a:lnTo>
                    <a:pt x="1297" y="498"/>
                  </a:lnTo>
                  <a:cubicBezTo>
                    <a:pt x="1305" y="506"/>
                    <a:pt x="1313" y="506"/>
                    <a:pt x="1313" y="513"/>
                  </a:cubicBezTo>
                  <a:cubicBezTo>
                    <a:pt x="1313" y="521"/>
                    <a:pt x="1305" y="521"/>
                    <a:pt x="1305" y="529"/>
                  </a:cubicBezTo>
                  <a:cubicBezTo>
                    <a:pt x="1297" y="529"/>
                    <a:pt x="1289" y="529"/>
                    <a:pt x="1281" y="537"/>
                  </a:cubicBezTo>
                  <a:cubicBezTo>
                    <a:pt x="1273" y="537"/>
                    <a:pt x="1265" y="537"/>
                    <a:pt x="1265" y="545"/>
                  </a:cubicBezTo>
                  <a:cubicBezTo>
                    <a:pt x="1257" y="553"/>
                    <a:pt x="1257" y="561"/>
                    <a:pt x="1257" y="569"/>
                  </a:cubicBezTo>
                  <a:cubicBezTo>
                    <a:pt x="1257" y="569"/>
                    <a:pt x="1249" y="577"/>
                    <a:pt x="1257" y="577"/>
                  </a:cubicBezTo>
                  <a:cubicBezTo>
                    <a:pt x="1257" y="584"/>
                    <a:pt x="1257" y="584"/>
                    <a:pt x="1265" y="584"/>
                  </a:cubicBezTo>
                  <a:cubicBezTo>
                    <a:pt x="1273" y="584"/>
                    <a:pt x="1281" y="584"/>
                    <a:pt x="1281" y="584"/>
                  </a:cubicBezTo>
                  <a:cubicBezTo>
                    <a:pt x="1297" y="584"/>
                    <a:pt x="1305" y="584"/>
                    <a:pt x="1305" y="608"/>
                  </a:cubicBezTo>
                  <a:cubicBezTo>
                    <a:pt x="1313" y="616"/>
                    <a:pt x="1305" y="624"/>
                    <a:pt x="1305" y="632"/>
                  </a:cubicBezTo>
                  <a:cubicBezTo>
                    <a:pt x="1305" y="632"/>
                    <a:pt x="1305" y="640"/>
                    <a:pt x="1305" y="656"/>
                  </a:cubicBezTo>
                  <a:lnTo>
                    <a:pt x="1305" y="664"/>
                  </a:lnTo>
                  <a:cubicBezTo>
                    <a:pt x="1305" y="679"/>
                    <a:pt x="1305" y="687"/>
                    <a:pt x="1305" y="687"/>
                  </a:cubicBezTo>
                  <a:cubicBezTo>
                    <a:pt x="1305" y="695"/>
                    <a:pt x="1313" y="695"/>
                    <a:pt x="1320" y="695"/>
                  </a:cubicBezTo>
                  <a:cubicBezTo>
                    <a:pt x="1352" y="703"/>
                    <a:pt x="1368" y="671"/>
                    <a:pt x="1368" y="664"/>
                  </a:cubicBezTo>
                  <a:cubicBezTo>
                    <a:pt x="1376" y="656"/>
                    <a:pt x="1384" y="648"/>
                    <a:pt x="1392" y="648"/>
                  </a:cubicBezTo>
                  <a:cubicBezTo>
                    <a:pt x="1400" y="648"/>
                    <a:pt x="1415" y="656"/>
                    <a:pt x="1423" y="679"/>
                  </a:cubicBezTo>
                  <a:cubicBezTo>
                    <a:pt x="1431" y="695"/>
                    <a:pt x="1439" y="703"/>
                    <a:pt x="1447" y="711"/>
                  </a:cubicBezTo>
                  <a:cubicBezTo>
                    <a:pt x="1463" y="735"/>
                    <a:pt x="1471" y="743"/>
                    <a:pt x="1463" y="766"/>
                  </a:cubicBezTo>
                  <a:cubicBezTo>
                    <a:pt x="1463" y="774"/>
                    <a:pt x="1455" y="782"/>
                    <a:pt x="1455" y="790"/>
                  </a:cubicBezTo>
                  <a:lnTo>
                    <a:pt x="1455" y="790"/>
                  </a:lnTo>
                  <a:lnTo>
                    <a:pt x="1455" y="798"/>
                  </a:lnTo>
                  <a:cubicBezTo>
                    <a:pt x="1463" y="798"/>
                    <a:pt x="1463" y="798"/>
                    <a:pt x="1471" y="798"/>
                  </a:cubicBezTo>
                  <a:cubicBezTo>
                    <a:pt x="1479" y="806"/>
                    <a:pt x="1486" y="814"/>
                    <a:pt x="1502" y="814"/>
                  </a:cubicBezTo>
                  <a:cubicBezTo>
                    <a:pt x="1502" y="814"/>
                    <a:pt x="1502" y="814"/>
                    <a:pt x="1510" y="81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36" name="Freeform 777"/>
            <p:cNvSpPr>
              <a:spLocks noChangeArrowheads="1"/>
            </p:cNvSpPr>
            <p:nvPr/>
          </p:nvSpPr>
          <p:spPr bwMode="auto">
            <a:xfrm>
              <a:off x="14962084" y="5502712"/>
              <a:ext cx="881336" cy="897571"/>
            </a:xfrm>
            <a:custGeom>
              <a:avLst/>
              <a:gdLst>
                <a:gd name="T0" fmla="*/ 538 w 1677"/>
                <a:gd name="T1" fmla="*/ 15 h 1707"/>
                <a:gd name="T2" fmla="*/ 561 w 1677"/>
                <a:gd name="T3" fmla="*/ 166 h 1707"/>
                <a:gd name="T4" fmla="*/ 546 w 1677"/>
                <a:gd name="T5" fmla="*/ 324 h 1707"/>
                <a:gd name="T6" fmla="*/ 498 w 1677"/>
                <a:gd name="T7" fmla="*/ 521 h 1707"/>
                <a:gd name="T8" fmla="*/ 356 w 1677"/>
                <a:gd name="T9" fmla="*/ 632 h 1707"/>
                <a:gd name="T10" fmla="*/ 277 w 1677"/>
                <a:gd name="T11" fmla="*/ 695 h 1707"/>
                <a:gd name="T12" fmla="*/ 222 w 1677"/>
                <a:gd name="T13" fmla="*/ 877 h 1707"/>
                <a:gd name="T14" fmla="*/ 119 w 1677"/>
                <a:gd name="T15" fmla="*/ 917 h 1707"/>
                <a:gd name="T16" fmla="*/ 119 w 1677"/>
                <a:gd name="T17" fmla="*/ 1075 h 1707"/>
                <a:gd name="T18" fmla="*/ 56 w 1677"/>
                <a:gd name="T19" fmla="*/ 1154 h 1707"/>
                <a:gd name="T20" fmla="*/ 32 w 1677"/>
                <a:gd name="T21" fmla="*/ 1304 h 1707"/>
                <a:gd name="T22" fmla="*/ 182 w 1677"/>
                <a:gd name="T23" fmla="*/ 1501 h 1707"/>
                <a:gd name="T24" fmla="*/ 348 w 1677"/>
                <a:gd name="T25" fmla="*/ 1619 h 1707"/>
                <a:gd name="T26" fmla="*/ 530 w 1677"/>
                <a:gd name="T27" fmla="*/ 1611 h 1707"/>
                <a:gd name="T28" fmla="*/ 696 w 1677"/>
                <a:gd name="T29" fmla="*/ 1532 h 1707"/>
                <a:gd name="T30" fmla="*/ 854 w 1677"/>
                <a:gd name="T31" fmla="*/ 1478 h 1707"/>
                <a:gd name="T32" fmla="*/ 925 w 1677"/>
                <a:gd name="T33" fmla="*/ 1367 h 1707"/>
                <a:gd name="T34" fmla="*/ 941 w 1677"/>
                <a:gd name="T35" fmla="*/ 1217 h 1707"/>
                <a:gd name="T36" fmla="*/ 1012 w 1677"/>
                <a:gd name="T37" fmla="*/ 1051 h 1707"/>
                <a:gd name="T38" fmla="*/ 1115 w 1677"/>
                <a:gd name="T39" fmla="*/ 901 h 1707"/>
                <a:gd name="T40" fmla="*/ 1194 w 1677"/>
                <a:gd name="T41" fmla="*/ 893 h 1707"/>
                <a:gd name="T42" fmla="*/ 1257 w 1677"/>
                <a:gd name="T43" fmla="*/ 822 h 1707"/>
                <a:gd name="T44" fmla="*/ 1336 w 1677"/>
                <a:gd name="T45" fmla="*/ 751 h 1707"/>
                <a:gd name="T46" fmla="*/ 1423 w 1677"/>
                <a:gd name="T47" fmla="*/ 624 h 1707"/>
                <a:gd name="T48" fmla="*/ 1471 w 1677"/>
                <a:gd name="T49" fmla="*/ 411 h 1707"/>
                <a:gd name="T50" fmla="*/ 1676 w 1677"/>
                <a:gd name="T51" fmla="*/ 419 h 1707"/>
                <a:gd name="T52" fmla="*/ 1629 w 1677"/>
                <a:gd name="T53" fmla="*/ 348 h 1707"/>
                <a:gd name="T54" fmla="*/ 1510 w 1677"/>
                <a:gd name="T55" fmla="*/ 292 h 1707"/>
                <a:gd name="T56" fmla="*/ 1392 w 1677"/>
                <a:gd name="T57" fmla="*/ 340 h 1707"/>
                <a:gd name="T58" fmla="*/ 1281 w 1677"/>
                <a:gd name="T59" fmla="*/ 348 h 1707"/>
                <a:gd name="T60" fmla="*/ 1218 w 1677"/>
                <a:gd name="T61" fmla="*/ 442 h 1707"/>
                <a:gd name="T62" fmla="*/ 1052 w 1677"/>
                <a:gd name="T63" fmla="*/ 585 h 1707"/>
                <a:gd name="T64" fmla="*/ 641 w 1677"/>
                <a:gd name="T65" fmla="*/ 419 h 1707"/>
                <a:gd name="T66" fmla="*/ 538 w 1677"/>
                <a:gd name="T67" fmla="*/ 15 h 1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7" h="1707">
                  <a:moveTo>
                    <a:pt x="538" y="15"/>
                  </a:moveTo>
                  <a:lnTo>
                    <a:pt x="538" y="15"/>
                  </a:lnTo>
                  <a:cubicBezTo>
                    <a:pt x="538" y="31"/>
                    <a:pt x="546" y="63"/>
                    <a:pt x="546" y="87"/>
                  </a:cubicBezTo>
                  <a:cubicBezTo>
                    <a:pt x="554" y="118"/>
                    <a:pt x="577" y="158"/>
                    <a:pt x="561" y="166"/>
                  </a:cubicBezTo>
                  <a:cubicBezTo>
                    <a:pt x="546" y="174"/>
                    <a:pt x="538" y="158"/>
                    <a:pt x="546" y="197"/>
                  </a:cubicBezTo>
                  <a:cubicBezTo>
                    <a:pt x="546" y="237"/>
                    <a:pt x="561" y="316"/>
                    <a:pt x="546" y="324"/>
                  </a:cubicBezTo>
                  <a:cubicBezTo>
                    <a:pt x="538" y="340"/>
                    <a:pt x="506" y="316"/>
                    <a:pt x="506" y="379"/>
                  </a:cubicBezTo>
                  <a:cubicBezTo>
                    <a:pt x="514" y="435"/>
                    <a:pt x="522" y="498"/>
                    <a:pt x="498" y="521"/>
                  </a:cubicBezTo>
                  <a:cubicBezTo>
                    <a:pt x="483" y="553"/>
                    <a:pt x="443" y="624"/>
                    <a:pt x="419" y="624"/>
                  </a:cubicBezTo>
                  <a:cubicBezTo>
                    <a:pt x="388" y="632"/>
                    <a:pt x="388" y="648"/>
                    <a:pt x="356" y="632"/>
                  </a:cubicBezTo>
                  <a:cubicBezTo>
                    <a:pt x="332" y="616"/>
                    <a:pt x="309" y="593"/>
                    <a:pt x="301" y="624"/>
                  </a:cubicBezTo>
                  <a:cubicBezTo>
                    <a:pt x="293" y="656"/>
                    <a:pt x="301" y="688"/>
                    <a:pt x="277" y="695"/>
                  </a:cubicBezTo>
                  <a:cubicBezTo>
                    <a:pt x="253" y="703"/>
                    <a:pt x="206" y="711"/>
                    <a:pt x="214" y="743"/>
                  </a:cubicBezTo>
                  <a:cubicBezTo>
                    <a:pt x="222" y="782"/>
                    <a:pt x="237" y="893"/>
                    <a:pt x="222" y="877"/>
                  </a:cubicBezTo>
                  <a:cubicBezTo>
                    <a:pt x="198" y="861"/>
                    <a:pt x="166" y="830"/>
                    <a:pt x="159" y="846"/>
                  </a:cubicBezTo>
                  <a:cubicBezTo>
                    <a:pt x="143" y="854"/>
                    <a:pt x="119" y="893"/>
                    <a:pt x="119" y="917"/>
                  </a:cubicBezTo>
                  <a:cubicBezTo>
                    <a:pt x="127" y="948"/>
                    <a:pt x="103" y="980"/>
                    <a:pt x="119" y="1004"/>
                  </a:cubicBezTo>
                  <a:cubicBezTo>
                    <a:pt x="127" y="1027"/>
                    <a:pt x="135" y="1067"/>
                    <a:pt x="119" y="1075"/>
                  </a:cubicBezTo>
                  <a:cubicBezTo>
                    <a:pt x="95" y="1083"/>
                    <a:pt x="79" y="1075"/>
                    <a:pt x="79" y="1106"/>
                  </a:cubicBezTo>
                  <a:cubicBezTo>
                    <a:pt x="79" y="1146"/>
                    <a:pt x="87" y="1154"/>
                    <a:pt x="56" y="1154"/>
                  </a:cubicBezTo>
                  <a:cubicBezTo>
                    <a:pt x="32" y="1162"/>
                    <a:pt x="0" y="1170"/>
                    <a:pt x="0" y="1178"/>
                  </a:cubicBezTo>
                  <a:cubicBezTo>
                    <a:pt x="0" y="1185"/>
                    <a:pt x="8" y="1280"/>
                    <a:pt x="32" y="1304"/>
                  </a:cubicBezTo>
                  <a:cubicBezTo>
                    <a:pt x="64" y="1328"/>
                    <a:pt x="79" y="1359"/>
                    <a:pt x="95" y="1391"/>
                  </a:cubicBezTo>
                  <a:cubicBezTo>
                    <a:pt x="119" y="1431"/>
                    <a:pt x="119" y="1470"/>
                    <a:pt x="182" y="1501"/>
                  </a:cubicBezTo>
                  <a:cubicBezTo>
                    <a:pt x="237" y="1532"/>
                    <a:pt x="261" y="1509"/>
                    <a:pt x="285" y="1548"/>
                  </a:cubicBezTo>
                  <a:cubicBezTo>
                    <a:pt x="309" y="1580"/>
                    <a:pt x="253" y="1595"/>
                    <a:pt x="348" y="1619"/>
                  </a:cubicBezTo>
                  <a:cubicBezTo>
                    <a:pt x="443" y="1635"/>
                    <a:pt x="435" y="1706"/>
                    <a:pt x="475" y="1659"/>
                  </a:cubicBezTo>
                  <a:cubicBezTo>
                    <a:pt x="506" y="1611"/>
                    <a:pt x="467" y="1588"/>
                    <a:pt x="530" y="1611"/>
                  </a:cubicBezTo>
                  <a:cubicBezTo>
                    <a:pt x="593" y="1627"/>
                    <a:pt x="656" y="1588"/>
                    <a:pt x="672" y="1580"/>
                  </a:cubicBezTo>
                  <a:cubicBezTo>
                    <a:pt x="680" y="1564"/>
                    <a:pt x="625" y="1548"/>
                    <a:pt x="696" y="1532"/>
                  </a:cubicBezTo>
                  <a:cubicBezTo>
                    <a:pt x="767" y="1524"/>
                    <a:pt x="814" y="1509"/>
                    <a:pt x="814" y="1493"/>
                  </a:cubicBezTo>
                  <a:cubicBezTo>
                    <a:pt x="807" y="1470"/>
                    <a:pt x="823" y="1493"/>
                    <a:pt x="854" y="1478"/>
                  </a:cubicBezTo>
                  <a:cubicBezTo>
                    <a:pt x="886" y="1462"/>
                    <a:pt x="894" y="1399"/>
                    <a:pt x="917" y="1399"/>
                  </a:cubicBezTo>
                  <a:cubicBezTo>
                    <a:pt x="933" y="1399"/>
                    <a:pt x="965" y="1383"/>
                    <a:pt x="925" y="1367"/>
                  </a:cubicBezTo>
                  <a:cubicBezTo>
                    <a:pt x="886" y="1352"/>
                    <a:pt x="854" y="1375"/>
                    <a:pt x="886" y="1328"/>
                  </a:cubicBezTo>
                  <a:cubicBezTo>
                    <a:pt x="917" y="1272"/>
                    <a:pt x="917" y="1257"/>
                    <a:pt x="941" y="1217"/>
                  </a:cubicBezTo>
                  <a:cubicBezTo>
                    <a:pt x="973" y="1178"/>
                    <a:pt x="973" y="1178"/>
                    <a:pt x="981" y="1138"/>
                  </a:cubicBezTo>
                  <a:cubicBezTo>
                    <a:pt x="989" y="1091"/>
                    <a:pt x="996" y="1114"/>
                    <a:pt x="1012" y="1051"/>
                  </a:cubicBezTo>
                  <a:cubicBezTo>
                    <a:pt x="1028" y="988"/>
                    <a:pt x="996" y="948"/>
                    <a:pt x="1036" y="925"/>
                  </a:cubicBezTo>
                  <a:cubicBezTo>
                    <a:pt x="1083" y="901"/>
                    <a:pt x="1091" y="877"/>
                    <a:pt x="1115" y="901"/>
                  </a:cubicBezTo>
                  <a:cubicBezTo>
                    <a:pt x="1139" y="925"/>
                    <a:pt x="1170" y="956"/>
                    <a:pt x="1186" y="941"/>
                  </a:cubicBezTo>
                  <a:cubicBezTo>
                    <a:pt x="1194" y="932"/>
                    <a:pt x="1194" y="917"/>
                    <a:pt x="1194" y="893"/>
                  </a:cubicBezTo>
                  <a:cubicBezTo>
                    <a:pt x="1186" y="877"/>
                    <a:pt x="1210" y="830"/>
                    <a:pt x="1234" y="846"/>
                  </a:cubicBezTo>
                  <a:cubicBezTo>
                    <a:pt x="1249" y="854"/>
                    <a:pt x="1257" y="854"/>
                    <a:pt x="1257" y="822"/>
                  </a:cubicBezTo>
                  <a:cubicBezTo>
                    <a:pt x="1257" y="790"/>
                    <a:pt x="1226" y="759"/>
                    <a:pt x="1257" y="759"/>
                  </a:cubicBezTo>
                  <a:cubicBezTo>
                    <a:pt x="1289" y="759"/>
                    <a:pt x="1329" y="774"/>
                    <a:pt x="1336" y="751"/>
                  </a:cubicBezTo>
                  <a:cubicBezTo>
                    <a:pt x="1344" y="719"/>
                    <a:pt x="1336" y="679"/>
                    <a:pt x="1368" y="672"/>
                  </a:cubicBezTo>
                  <a:cubicBezTo>
                    <a:pt x="1400" y="664"/>
                    <a:pt x="1407" y="688"/>
                    <a:pt x="1423" y="624"/>
                  </a:cubicBezTo>
                  <a:cubicBezTo>
                    <a:pt x="1431" y="569"/>
                    <a:pt x="1439" y="521"/>
                    <a:pt x="1431" y="482"/>
                  </a:cubicBezTo>
                  <a:cubicBezTo>
                    <a:pt x="1431" y="442"/>
                    <a:pt x="1447" y="395"/>
                    <a:pt x="1471" y="411"/>
                  </a:cubicBezTo>
                  <a:cubicBezTo>
                    <a:pt x="1494" y="419"/>
                    <a:pt x="1566" y="490"/>
                    <a:pt x="1605" y="498"/>
                  </a:cubicBezTo>
                  <a:cubicBezTo>
                    <a:pt x="1637" y="498"/>
                    <a:pt x="1660" y="466"/>
                    <a:pt x="1676" y="419"/>
                  </a:cubicBezTo>
                  <a:lnTo>
                    <a:pt x="1668" y="419"/>
                  </a:lnTo>
                  <a:cubicBezTo>
                    <a:pt x="1668" y="419"/>
                    <a:pt x="1637" y="363"/>
                    <a:pt x="1629" y="348"/>
                  </a:cubicBezTo>
                  <a:cubicBezTo>
                    <a:pt x="1629" y="324"/>
                    <a:pt x="1605" y="308"/>
                    <a:pt x="1573" y="308"/>
                  </a:cubicBezTo>
                  <a:cubicBezTo>
                    <a:pt x="1550" y="308"/>
                    <a:pt x="1526" y="308"/>
                    <a:pt x="1510" y="292"/>
                  </a:cubicBezTo>
                  <a:cubicBezTo>
                    <a:pt x="1487" y="284"/>
                    <a:pt x="1463" y="300"/>
                    <a:pt x="1455" y="316"/>
                  </a:cubicBezTo>
                  <a:cubicBezTo>
                    <a:pt x="1439" y="324"/>
                    <a:pt x="1415" y="332"/>
                    <a:pt x="1392" y="340"/>
                  </a:cubicBezTo>
                  <a:cubicBezTo>
                    <a:pt x="1376" y="348"/>
                    <a:pt x="1368" y="387"/>
                    <a:pt x="1329" y="387"/>
                  </a:cubicBezTo>
                  <a:cubicBezTo>
                    <a:pt x="1289" y="379"/>
                    <a:pt x="1289" y="363"/>
                    <a:pt x="1281" y="348"/>
                  </a:cubicBezTo>
                  <a:cubicBezTo>
                    <a:pt x="1265" y="332"/>
                    <a:pt x="1242" y="419"/>
                    <a:pt x="1242" y="435"/>
                  </a:cubicBezTo>
                  <a:cubicBezTo>
                    <a:pt x="1234" y="442"/>
                    <a:pt x="1226" y="466"/>
                    <a:pt x="1218" y="442"/>
                  </a:cubicBezTo>
                  <a:cubicBezTo>
                    <a:pt x="1218" y="426"/>
                    <a:pt x="1170" y="450"/>
                    <a:pt x="1170" y="450"/>
                  </a:cubicBezTo>
                  <a:cubicBezTo>
                    <a:pt x="1052" y="585"/>
                    <a:pt x="1052" y="585"/>
                    <a:pt x="1052" y="585"/>
                  </a:cubicBezTo>
                  <a:cubicBezTo>
                    <a:pt x="1012" y="348"/>
                    <a:pt x="1012" y="348"/>
                    <a:pt x="1012" y="348"/>
                  </a:cubicBezTo>
                  <a:cubicBezTo>
                    <a:pt x="641" y="419"/>
                    <a:pt x="641" y="419"/>
                    <a:pt x="641" y="419"/>
                  </a:cubicBezTo>
                  <a:cubicBezTo>
                    <a:pt x="561" y="8"/>
                    <a:pt x="561" y="8"/>
                    <a:pt x="561" y="8"/>
                  </a:cubicBezTo>
                  <a:cubicBezTo>
                    <a:pt x="546" y="0"/>
                    <a:pt x="530" y="8"/>
                    <a:pt x="538" y="15"/>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37" name="Freeform 778"/>
            <p:cNvSpPr>
              <a:spLocks noChangeArrowheads="1"/>
            </p:cNvSpPr>
            <p:nvPr/>
          </p:nvSpPr>
          <p:spPr bwMode="auto">
            <a:xfrm>
              <a:off x="14957445" y="5502712"/>
              <a:ext cx="890613" cy="885975"/>
            </a:xfrm>
            <a:custGeom>
              <a:avLst/>
              <a:gdLst>
                <a:gd name="T0" fmla="*/ 301 w 1693"/>
                <a:gd name="T1" fmla="*/ 1595 h 1683"/>
                <a:gd name="T2" fmla="*/ 111 w 1693"/>
                <a:gd name="T3" fmla="*/ 1423 h 1683"/>
                <a:gd name="T4" fmla="*/ 64 w 1693"/>
                <a:gd name="T5" fmla="*/ 1154 h 1683"/>
                <a:gd name="T6" fmla="*/ 127 w 1693"/>
                <a:gd name="T7" fmla="*/ 1067 h 1683"/>
                <a:gd name="T8" fmla="*/ 174 w 1693"/>
                <a:gd name="T9" fmla="*/ 838 h 1683"/>
                <a:gd name="T10" fmla="*/ 269 w 1693"/>
                <a:gd name="T11" fmla="*/ 695 h 1683"/>
                <a:gd name="T12" fmla="*/ 356 w 1693"/>
                <a:gd name="T13" fmla="*/ 624 h 1683"/>
                <a:gd name="T14" fmla="*/ 483 w 1693"/>
                <a:gd name="T15" fmla="*/ 553 h 1683"/>
                <a:gd name="T16" fmla="*/ 554 w 1693"/>
                <a:gd name="T17" fmla="*/ 237 h 1683"/>
                <a:gd name="T18" fmla="*/ 554 w 1693"/>
                <a:gd name="T19" fmla="*/ 87 h 1683"/>
                <a:gd name="T20" fmla="*/ 569 w 1693"/>
                <a:gd name="T21" fmla="*/ 0 h 1683"/>
                <a:gd name="T22" fmla="*/ 1178 w 1693"/>
                <a:gd name="T23" fmla="*/ 442 h 1683"/>
                <a:gd name="T24" fmla="*/ 1242 w 1693"/>
                <a:gd name="T25" fmla="*/ 435 h 1683"/>
                <a:gd name="T26" fmla="*/ 1297 w 1693"/>
                <a:gd name="T27" fmla="*/ 355 h 1683"/>
                <a:gd name="T28" fmla="*/ 1455 w 1693"/>
                <a:gd name="T29" fmla="*/ 308 h 1683"/>
                <a:gd name="T30" fmla="*/ 1684 w 1693"/>
                <a:gd name="T31" fmla="*/ 419 h 1683"/>
                <a:gd name="T32" fmla="*/ 1510 w 1693"/>
                <a:gd name="T33" fmla="*/ 435 h 1683"/>
                <a:gd name="T34" fmla="*/ 1392 w 1693"/>
                <a:gd name="T35" fmla="*/ 672 h 1683"/>
                <a:gd name="T36" fmla="*/ 1297 w 1693"/>
                <a:gd name="T37" fmla="*/ 766 h 1683"/>
                <a:gd name="T38" fmla="*/ 1257 w 1693"/>
                <a:gd name="T39" fmla="*/ 854 h 1683"/>
                <a:gd name="T40" fmla="*/ 1194 w 1693"/>
                <a:gd name="T41" fmla="*/ 941 h 1683"/>
                <a:gd name="T42" fmla="*/ 1052 w 1693"/>
                <a:gd name="T43" fmla="*/ 925 h 1683"/>
                <a:gd name="T44" fmla="*/ 965 w 1693"/>
                <a:gd name="T45" fmla="*/ 1201 h 1683"/>
                <a:gd name="T46" fmla="*/ 902 w 1693"/>
                <a:gd name="T47" fmla="*/ 1359 h 1683"/>
                <a:gd name="T48" fmla="*/ 862 w 1693"/>
                <a:gd name="T49" fmla="*/ 1478 h 1683"/>
                <a:gd name="T50" fmla="*/ 712 w 1693"/>
                <a:gd name="T51" fmla="*/ 1540 h 1683"/>
                <a:gd name="T52" fmla="*/ 569 w 1693"/>
                <a:gd name="T53" fmla="*/ 1619 h 1683"/>
                <a:gd name="T54" fmla="*/ 459 w 1693"/>
                <a:gd name="T55" fmla="*/ 1682 h 1683"/>
                <a:gd name="T56" fmla="*/ 127 w 1693"/>
                <a:gd name="T57" fmla="*/ 956 h 1683"/>
                <a:gd name="T58" fmla="*/ 95 w 1693"/>
                <a:gd name="T59" fmla="*/ 1106 h 1683"/>
                <a:gd name="T60" fmla="*/ 103 w 1693"/>
                <a:gd name="T61" fmla="*/ 1383 h 1683"/>
                <a:gd name="T62" fmla="*/ 301 w 1693"/>
                <a:gd name="T63" fmla="*/ 1548 h 1683"/>
                <a:gd name="T64" fmla="*/ 459 w 1693"/>
                <a:gd name="T65" fmla="*/ 1675 h 1683"/>
                <a:gd name="T66" fmla="*/ 569 w 1693"/>
                <a:gd name="T67" fmla="*/ 1611 h 1683"/>
                <a:gd name="T68" fmla="*/ 712 w 1693"/>
                <a:gd name="T69" fmla="*/ 1532 h 1683"/>
                <a:gd name="T70" fmla="*/ 862 w 1693"/>
                <a:gd name="T71" fmla="*/ 1478 h 1683"/>
                <a:gd name="T72" fmla="*/ 902 w 1693"/>
                <a:gd name="T73" fmla="*/ 1367 h 1683"/>
                <a:gd name="T74" fmla="*/ 965 w 1693"/>
                <a:gd name="T75" fmla="*/ 1193 h 1683"/>
                <a:gd name="T76" fmla="*/ 1044 w 1693"/>
                <a:gd name="T77" fmla="*/ 917 h 1683"/>
                <a:gd name="T78" fmla="*/ 1186 w 1693"/>
                <a:gd name="T79" fmla="*/ 941 h 1683"/>
                <a:gd name="T80" fmla="*/ 1242 w 1693"/>
                <a:gd name="T81" fmla="*/ 838 h 1683"/>
                <a:gd name="T82" fmla="*/ 1265 w 1693"/>
                <a:gd name="T83" fmla="*/ 759 h 1683"/>
                <a:gd name="T84" fmla="*/ 1376 w 1693"/>
                <a:gd name="T85" fmla="*/ 672 h 1683"/>
                <a:gd name="T86" fmla="*/ 1479 w 1693"/>
                <a:gd name="T87" fmla="*/ 403 h 1683"/>
                <a:gd name="T88" fmla="*/ 1676 w 1693"/>
                <a:gd name="T89" fmla="*/ 426 h 1683"/>
                <a:gd name="T90" fmla="*/ 1502 w 1693"/>
                <a:gd name="T91" fmla="*/ 292 h 1683"/>
                <a:gd name="T92" fmla="*/ 1337 w 1693"/>
                <a:gd name="T93" fmla="*/ 387 h 1683"/>
                <a:gd name="T94" fmla="*/ 1250 w 1693"/>
                <a:gd name="T95" fmla="*/ 435 h 1683"/>
                <a:gd name="T96" fmla="*/ 1060 w 1693"/>
                <a:gd name="T97" fmla="*/ 593 h 1683"/>
                <a:gd name="T98" fmla="*/ 546 w 1693"/>
                <a:gd name="T99" fmla="*/ 15 h 1683"/>
                <a:gd name="T100" fmla="*/ 569 w 1693"/>
                <a:gd name="T101" fmla="*/ 166 h 1683"/>
                <a:gd name="T102" fmla="*/ 538 w 1693"/>
                <a:gd name="T103" fmla="*/ 340 h 1683"/>
                <a:gd name="T104" fmla="*/ 404 w 1693"/>
                <a:gd name="T105" fmla="*/ 640 h 1683"/>
                <a:gd name="T106" fmla="*/ 317 w 1693"/>
                <a:gd name="T107" fmla="*/ 624 h 1683"/>
                <a:gd name="T108" fmla="*/ 238 w 1693"/>
                <a:gd name="T109" fmla="*/ 87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3" h="1683">
                  <a:moveTo>
                    <a:pt x="459" y="1682"/>
                  </a:moveTo>
                  <a:lnTo>
                    <a:pt x="459" y="1682"/>
                  </a:lnTo>
                  <a:cubicBezTo>
                    <a:pt x="451" y="1682"/>
                    <a:pt x="443" y="1675"/>
                    <a:pt x="435" y="1667"/>
                  </a:cubicBezTo>
                  <a:cubicBezTo>
                    <a:pt x="427" y="1651"/>
                    <a:pt x="404" y="1627"/>
                    <a:pt x="356" y="1619"/>
                  </a:cubicBezTo>
                  <a:cubicBezTo>
                    <a:pt x="325" y="1611"/>
                    <a:pt x="309" y="1604"/>
                    <a:pt x="301" y="1595"/>
                  </a:cubicBezTo>
                  <a:cubicBezTo>
                    <a:pt x="293" y="1588"/>
                    <a:pt x="293" y="1580"/>
                    <a:pt x="293" y="1572"/>
                  </a:cubicBezTo>
                  <a:cubicBezTo>
                    <a:pt x="293" y="1564"/>
                    <a:pt x="301" y="1556"/>
                    <a:pt x="293" y="1548"/>
                  </a:cubicBezTo>
                  <a:cubicBezTo>
                    <a:pt x="277" y="1532"/>
                    <a:pt x="269" y="1532"/>
                    <a:pt x="253" y="1524"/>
                  </a:cubicBezTo>
                  <a:cubicBezTo>
                    <a:pt x="238" y="1524"/>
                    <a:pt x="214" y="1524"/>
                    <a:pt x="182" y="1509"/>
                  </a:cubicBezTo>
                  <a:cubicBezTo>
                    <a:pt x="135" y="1485"/>
                    <a:pt x="127" y="1446"/>
                    <a:pt x="111" y="1423"/>
                  </a:cubicBezTo>
                  <a:cubicBezTo>
                    <a:pt x="111" y="1415"/>
                    <a:pt x="103" y="1399"/>
                    <a:pt x="103" y="1391"/>
                  </a:cubicBezTo>
                  <a:cubicBezTo>
                    <a:pt x="95" y="1383"/>
                    <a:pt x="95" y="1383"/>
                    <a:pt x="95" y="1383"/>
                  </a:cubicBezTo>
                  <a:cubicBezTo>
                    <a:pt x="79" y="1352"/>
                    <a:pt x="64" y="1328"/>
                    <a:pt x="40" y="1304"/>
                  </a:cubicBezTo>
                  <a:cubicBezTo>
                    <a:pt x="8" y="1280"/>
                    <a:pt x="0" y="1185"/>
                    <a:pt x="0" y="1178"/>
                  </a:cubicBezTo>
                  <a:cubicBezTo>
                    <a:pt x="0" y="1162"/>
                    <a:pt x="48" y="1154"/>
                    <a:pt x="64" y="1154"/>
                  </a:cubicBezTo>
                  <a:cubicBezTo>
                    <a:pt x="87" y="1146"/>
                    <a:pt x="87" y="1146"/>
                    <a:pt x="87" y="1114"/>
                  </a:cubicBezTo>
                  <a:cubicBezTo>
                    <a:pt x="87" y="1106"/>
                    <a:pt x="87" y="1106"/>
                    <a:pt x="87" y="1106"/>
                  </a:cubicBezTo>
                  <a:cubicBezTo>
                    <a:pt x="87" y="1083"/>
                    <a:pt x="95" y="1075"/>
                    <a:pt x="111" y="1075"/>
                  </a:cubicBezTo>
                  <a:lnTo>
                    <a:pt x="119" y="1075"/>
                  </a:lnTo>
                  <a:cubicBezTo>
                    <a:pt x="127" y="1067"/>
                    <a:pt x="127" y="1067"/>
                    <a:pt x="127" y="1067"/>
                  </a:cubicBezTo>
                  <a:cubicBezTo>
                    <a:pt x="135" y="1051"/>
                    <a:pt x="127" y="1027"/>
                    <a:pt x="119" y="1004"/>
                  </a:cubicBezTo>
                  <a:cubicBezTo>
                    <a:pt x="111" y="988"/>
                    <a:pt x="119" y="972"/>
                    <a:pt x="119" y="956"/>
                  </a:cubicBezTo>
                  <a:cubicBezTo>
                    <a:pt x="127" y="941"/>
                    <a:pt x="127" y="932"/>
                    <a:pt x="127" y="917"/>
                  </a:cubicBezTo>
                  <a:cubicBezTo>
                    <a:pt x="127" y="893"/>
                    <a:pt x="151" y="854"/>
                    <a:pt x="158" y="838"/>
                  </a:cubicBezTo>
                  <a:cubicBezTo>
                    <a:pt x="167" y="838"/>
                    <a:pt x="167" y="838"/>
                    <a:pt x="174" y="838"/>
                  </a:cubicBezTo>
                  <a:cubicBezTo>
                    <a:pt x="182" y="838"/>
                    <a:pt x="198" y="846"/>
                    <a:pt x="206" y="861"/>
                  </a:cubicBezTo>
                  <a:cubicBezTo>
                    <a:pt x="214" y="861"/>
                    <a:pt x="222" y="869"/>
                    <a:pt x="230" y="877"/>
                  </a:cubicBezTo>
                  <a:lnTo>
                    <a:pt x="230" y="877"/>
                  </a:lnTo>
                  <a:cubicBezTo>
                    <a:pt x="238" y="869"/>
                    <a:pt x="230" y="790"/>
                    <a:pt x="222" y="751"/>
                  </a:cubicBezTo>
                  <a:cubicBezTo>
                    <a:pt x="214" y="719"/>
                    <a:pt x="245" y="703"/>
                    <a:pt x="269" y="695"/>
                  </a:cubicBezTo>
                  <a:cubicBezTo>
                    <a:pt x="269" y="695"/>
                    <a:pt x="277" y="695"/>
                    <a:pt x="285" y="695"/>
                  </a:cubicBezTo>
                  <a:cubicBezTo>
                    <a:pt x="301" y="688"/>
                    <a:pt x="301" y="664"/>
                    <a:pt x="301" y="648"/>
                  </a:cubicBezTo>
                  <a:cubicBezTo>
                    <a:pt x="301" y="640"/>
                    <a:pt x="309" y="632"/>
                    <a:pt x="309" y="624"/>
                  </a:cubicBezTo>
                  <a:cubicBezTo>
                    <a:pt x="309" y="608"/>
                    <a:pt x="317" y="601"/>
                    <a:pt x="325" y="601"/>
                  </a:cubicBezTo>
                  <a:cubicBezTo>
                    <a:pt x="332" y="601"/>
                    <a:pt x="340" y="608"/>
                    <a:pt x="356" y="624"/>
                  </a:cubicBezTo>
                  <a:cubicBezTo>
                    <a:pt x="364" y="624"/>
                    <a:pt x="364" y="624"/>
                    <a:pt x="372" y="632"/>
                  </a:cubicBezTo>
                  <a:cubicBezTo>
                    <a:pt x="372" y="632"/>
                    <a:pt x="380" y="640"/>
                    <a:pt x="388" y="640"/>
                  </a:cubicBezTo>
                  <a:cubicBezTo>
                    <a:pt x="396" y="640"/>
                    <a:pt x="396" y="632"/>
                    <a:pt x="404" y="632"/>
                  </a:cubicBezTo>
                  <a:cubicBezTo>
                    <a:pt x="411" y="632"/>
                    <a:pt x="419" y="624"/>
                    <a:pt x="427" y="624"/>
                  </a:cubicBezTo>
                  <a:cubicBezTo>
                    <a:pt x="443" y="616"/>
                    <a:pt x="467" y="585"/>
                    <a:pt x="483" y="553"/>
                  </a:cubicBezTo>
                  <a:cubicBezTo>
                    <a:pt x="491" y="545"/>
                    <a:pt x="498" y="529"/>
                    <a:pt x="506" y="521"/>
                  </a:cubicBezTo>
                  <a:cubicBezTo>
                    <a:pt x="530" y="498"/>
                    <a:pt x="522" y="435"/>
                    <a:pt x="514" y="379"/>
                  </a:cubicBezTo>
                  <a:cubicBezTo>
                    <a:pt x="506" y="340"/>
                    <a:pt x="522" y="332"/>
                    <a:pt x="538" y="332"/>
                  </a:cubicBezTo>
                  <a:cubicBezTo>
                    <a:pt x="546" y="332"/>
                    <a:pt x="554" y="324"/>
                    <a:pt x="554" y="324"/>
                  </a:cubicBezTo>
                  <a:cubicBezTo>
                    <a:pt x="562" y="316"/>
                    <a:pt x="554" y="268"/>
                    <a:pt x="554" y="237"/>
                  </a:cubicBezTo>
                  <a:cubicBezTo>
                    <a:pt x="554" y="221"/>
                    <a:pt x="546" y="205"/>
                    <a:pt x="546" y="197"/>
                  </a:cubicBezTo>
                  <a:cubicBezTo>
                    <a:pt x="546" y="166"/>
                    <a:pt x="546" y="166"/>
                    <a:pt x="562" y="166"/>
                  </a:cubicBezTo>
                  <a:lnTo>
                    <a:pt x="569" y="158"/>
                  </a:lnTo>
                  <a:cubicBezTo>
                    <a:pt x="578" y="158"/>
                    <a:pt x="569" y="134"/>
                    <a:pt x="562" y="118"/>
                  </a:cubicBezTo>
                  <a:cubicBezTo>
                    <a:pt x="562" y="110"/>
                    <a:pt x="554" y="102"/>
                    <a:pt x="554" y="87"/>
                  </a:cubicBezTo>
                  <a:cubicBezTo>
                    <a:pt x="554" y="79"/>
                    <a:pt x="546" y="63"/>
                    <a:pt x="546" y="47"/>
                  </a:cubicBezTo>
                  <a:cubicBezTo>
                    <a:pt x="546" y="39"/>
                    <a:pt x="538" y="24"/>
                    <a:pt x="538" y="15"/>
                  </a:cubicBezTo>
                  <a:lnTo>
                    <a:pt x="538" y="8"/>
                  </a:lnTo>
                  <a:cubicBezTo>
                    <a:pt x="546" y="0"/>
                    <a:pt x="554" y="0"/>
                    <a:pt x="562" y="0"/>
                  </a:cubicBezTo>
                  <a:cubicBezTo>
                    <a:pt x="569" y="0"/>
                    <a:pt x="569" y="0"/>
                    <a:pt x="569" y="0"/>
                  </a:cubicBezTo>
                  <a:cubicBezTo>
                    <a:pt x="578" y="0"/>
                    <a:pt x="578" y="0"/>
                    <a:pt x="578" y="0"/>
                  </a:cubicBezTo>
                  <a:cubicBezTo>
                    <a:pt x="657" y="419"/>
                    <a:pt x="657" y="419"/>
                    <a:pt x="657" y="419"/>
                  </a:cubicBezTo>
                  <a:cubicBezTo>
                    <a:pt x="1020" y="348"/>
                    <a:pt x="1020" y="348"/>
                    <a:pt x="1020" y="348"/>
                  </a:cubicBezTo>
                  <a:cubicBezTo>
                    <a:pt x="1060" y="577"/>
                    <a:pt x="1060" y="577"/>
                    <a:pt x="1060" y="577"/>
                  </a:cubicBezTo>
                  <a:cubicBezTo>
                    <a:pt x="1178" y="442"/>
                    <a:pt x="1178" y="442"/>
                    <a:pt x="1178" y="442"/>
                  </a:cubicBezTo>
                  <a:lnTo>
                    <a:pt x="1178" y="442"/>
                  </a:lnTo>
                  <a:cubicBezTo>
                    <a:pt x="1178" y="442"/>
                    <a:pt x="1202" y="435"/>
                    <a:pt x="1218" y="435"/>
                  </a:cubicBezTo>
                  <a:cubicBezTo>
                    <a:pt x="1226" y="435"/>
                    <a:pt x="1226" y="442"/>
                    <a:pt x="1234" y="442"/>
                  </a:cubicBezTo>
                  <a:cubicBezTo>
                    <a:pt x="1234" y="450"/>
                    <a:pt x="1234" y="450"/>
                    <a:pt x="1234" y="450"/>
                  </a:cubicBezTo>
                  <a:lnTo>
                    <a:pt x="1242" y="435"/>
                  </a:lnTo>
                  <a:lnTo>
                    <a:pt x="1242" y="435"/>
                  </a:lnTo>
                  <a:cubicBezTo>
                    <a:pt x="1242" y="426"/>
                    <a:pt x="1250" y="419"/>
                    <a:pt x="1250" y="411"/>
                  </a:cubicBezTo>
                  <a:cubicBezTo>
                    <a:pt x="1265" y="363"/>
                    <a:pt x="1273" y="348"/>
                    <a:pt x="1289" y="348"/>
                  </a:cubicBezTo>
                  <a:lnTo>
                    <a:pt x="1289" y="348"/>
                  </a:lnTo>
                  <a:cubicBezTo>
                    <a:pt x="1297" y="348"/>
                    <a:pt x="1297" y="355"/>
                    <a:pt x="1297" y="355"/>
                  </a:cubicBezTo>
                  <a:cubicBezTo>
                    <a:pt x="1305" y="371"/>
                    <a:pt x="1313" y="379"/>
                    <a:pt x="1337" y="379"/>
                  </a:cubicBezTo>
                  <a:cubicBezTo>
                    <a:pt x="1360" y="387"/>
                    <a:pt x="1368" y="371"/>
                    <a:pt x="1384" y="355"/>
                  </a:cubicBezTo>
                  <a:cubicBezTo>
                    <a:pt x="1384" y="348"/>
                    <a:pt x="1392" y="340"/>
                    <a:pt x="1400" y="340"/>
                  </a:cubicBezTo>
                  <a:cubicBezTo>
                    <a:pt x="1408" y="332"/>
                    <a:pt x="1415" y="332"/>
                    <a:pt x="1423" y="332"/>
                  </a:cubicBezTo>
                  <a:cubicBezTo>
                    <a:pt x="1439" y="324"/>
                    <a:pt x="1447" y="316"/>
                    <a:pt x="1455" y="308"/>
                  </a:cubicBezTo>
                  <a:cubicBezTo>
                    <a:pt x="1463" y="300"/>
                    <a:pt x="1487" y="292"/>
                    <a:pt x="1502" y="292"/>
                  </a:cubicBezTo>
                  <a:cubicBezTo>
                    <a:pt x="1510" y="292"/>
                    <a:pt x="1510" y="292"/>
                    <a:pt x="1518" y="292"/>
                  </a:cubicBezTo>
                  <a:cubicBezTo>
                    <a:pt x="1534" y="300"/>
                    <a:pt x="1558" y="300"/>
                    <a:pt x="1581" y="300"/>
                  </a:cubicBezTo>
                  <a:cubicBezTo>
                    <a:pt x="1613" y="300"/>
                    <a:pt x="1637" y="324"/>
                    <a:pt x="1645" y="340"/>
                  </a:cubicBezTo>
                  <a:cubicBezTo>
                    <a:pt x="1645" y="363"/>
                    <a:pt x="1676" y="403"/>
                    <a:pt x="1684" y="419"/>
                  </a:cubicBezTo>
                  <a:lnTo>
                    <a:pt x="1684" y="419"/>
                  </a:lnTo>
                  <a:cubicBezTo>
                    <a:pt x="1692" y="411"/>
                    <a:pt x="1692" y="411"/>
                    <a:pt x="1692" y="411"/>
                  </a:cubicBezTo>
                  <a:cubicBezTo>
                    <a:pt x="1692" y="419"/>
                    <a:pt x="1692" y="419"/>
                    <a:pt x="1692" y="419"/>
                  </a:cubicBezTo>
                  <a:cubicBezTo>
                    <a:pt x="1668" y="474"/>
                    <a:pt x="1637" y="506"/>
                    <a:pt x="1613" y="498"/>
                  </a:cubicBezTo>
                  <a:cubicBezTo>
                    <a:pt x="1590" y="490"/>
                    <a:pt x="1542" y="458"/>
                    <a:pt x="1510" y="435"/>
                  </a:cubicBezTo>
                  <a:cubicBezTo>
                    <a:pt x="1495" y="426"/>
                    <a:pt x="1479" y="411"/>
                    <a:pt x="1479" y="411"/>
                  </a:cubicBezTo>
                  <a:cubicBezTo>
                    <a:pt x="1471" y="411"/>
                    <a:pt x="1463" y="411"/>
                    <a:pt x="1463" y="411"/>
                  </a:cubicBezTo>
                  <a:cubicBezTo>
                    <a:pt x="1455" y="426"/>
                    <a:pt x="1447" y="450"/>
                    <a:pt x="1447" y="482"/>
                  </a:cubicBezTo>
                  <a:cubicBezTo>
                    <a:pt x="1447" y="529"/>
                    <a:pt x="1447" y="577"/>
                    <a:pt x="1431" y="624"/>
                  </a:cubicBezTo>
                  <a:cubicBezTo>
                    <a:pt x="1423" y="672"/>
                    <a:pt x="1415" y="672"/>
                    <a:pt x="1392" y="672"/>
                  </a:cubicBezTo>
                  <a:cubicBezTo>
                    <a:pt x="1392" y="672"/>
                    <a:pt x="1384" y="679"/>
                    <a:pt x="1376" y="679"/>
                  </a:cubicBezTo>
                  <a:cubicBezTo>
                    <a:pt x="1352" y="679"/>
                    <a:pt x="1352" y="703"/>
                    <a:pt x="1352" y="719"/>
                  </a:cubicBezTo>
                  <a:cubicBezTo>
                    <a:pt x="1352" y="735"/>
                    <a:pt x="1352" y="743"/>
                    <a:pt x="1344" y="751"/>
                  </a:cubicBezTo>
                  <a:cubicBezTo>
                    <a:pt x="1344" y="766"/>
                    <a:pt x="1328" y="766"/>
                    <a:pt x="1321" y="766"/>
                  </a:cubicBezTo>
                  <a:cubicBezTo>
                    <a:pt x="1313" y="766"/>
                    <a:pt x="1305" y="766"/>
                    <a:pt x="1297" y="766"/>
                  </a:cubicBezTo>
                  <a:cubicBezTo>
                    <a:pt x="1289" y="766"/>
                    <a:pt x="1273" y="759"/>
                    <a:pt x="1265" y="766"/>
                  </a:cubicBezTo>
                  <a:cubicBezTo>
                    <a:pt x="1257" y="766"/>
                    <a:pt x="1257" y="766"/>
                    <a:pt x="1257" y="766"/>
                  </a:cubicBezTo>
                  <a:cubicBezTo>
                    <a:pt x="1257" y="766"/>
                    <a:pt x="1257" y="774"/>
                    <a:pt x="1257" y="782"/>
                  </a:cubicBezTo>
                  <a:cubicBezTo>
                    <a:pt x="1265" y="790"/>
                    <a:pt x="1265" y="806"/>
                    <a:pt x="1265" y="822"/>
                  </a:cubicBezTo>
                  <a:cubicBezTo>
                    <a:pt x="1265" y="838"/>
                    <a:pt x="1265" y="854"/>
                    <a:pt x="1257" y="854"/>
                  </a:cubicBezTo>
                  <a:cubicBezTo>
                    <a:pt x="1250" y="854"/>
                    <a:pt x="1242" y="854"/>
                    <a:pt x="1234" y="846"/>
                  </a:cubicBezTo>
                  <a:cubicBezTo>
                    <a:pt x="1234" y="838"/>
                    <a:pt x="1226" y="846"/>
                    <a:pt x="1218" y="854"/>
                  </a:cubicBezTo>
                  <a:cubicBezTo>
                    <a:pt x="1210" y="861"/>
                    <a:pt x="1202" y="885"/>
                    <a:pt x="1202" y="893"/>
                  </a:cubicBezTo>
                  <a:lnTo>
                    <a:pt x="1202" y="893"/>
                  </a:lnTo>
                  <a:cubicBezTo>
                    <a:pt x="1202" y="917"/>
                    <a:pt x="1202" y="932"/>
                    <a:pt x="1194" y="941"/>
                  </a:cubicBezTo>
                  <a:cubicBezTo>
                    <a:pt x="1194" y="948"/>
                    <a:pt x="1186" y="948"/>
                    <a:pt x="1186" y="948"/>
                  </a:cubicBezTo>
                  <a:cubicBezTo>
                    <a:pt x="1170" y="948"/>
                    <a:pt x="1147" y="925"/>
                    <a:pt x="1123" y="909"/>
                  </a:cubicBezTo>
                  <a:cubicBezTo>
                    <a:pt x="1123" y="901"/>
                    <a:pt x="1123" y="901"/>
                    <a:pt x="1123" y="901"/>
                  </a:cubicBezTo>
                  <a:cubicBezTo>
                    <a:pt x="1107" y="893"/>
                    <a:pt x="1099" y="893"/>
                    <a:pt x="1075" y="909"/>
                  </a:cubicBezTo>
                  <a:cubicBezTo>
                    <a:pt x="1068" y="917"/>
                    <a:pt x="1060" y="917"/>
                    <a:pt x="1052" y="925"/>
                  </a:cubicBezTo>
                  <a:cubicBezTo>
                    <a:pt x="1028" y="941"/>
                    <a:pt x="1028" y="956"/>
                    <a:pt x="1028" y="988"/>
                  </a:cubicBezTo>
                  <a:cubicBezTo>
                    <a:pt x="1028" y="1004"/>
                    <a:pt x="1028" y="1027"/>
                    <a:pt x="1020" y="1051"/>
                  </a:cubicBezTo>
                  <a:cubicBezTo>
                    <a:pt x="1012" y="1083"/>
                    <a:pt x="1004" y="1099"/>
                    <a:pt x="1004" y="1106"/>
                  </a:cubicBezTo>
                  <a:cubicBezTo>
                    <a:pt x="997" y="1114"/>
                    <a:pt x="997" y="1114"/>
                    <a:pt x="997" y="1138"/>
                  </a:cubicBezTo>
                  <a:cubicBezTo>
                    <a:pt x="989" y="1170"/>
                    <a:pt x="989" y="1178"/>
                    <a:pt x="965" y="1201"/>
                  </a:cubicBezTo>
                  <a:cubicBezTo>
                    <a:pt x="965" y="1201"/>
                    <a:pt x="957" y="1209"/>
                    <a:pt x="957" y="1217"/>
                  </a:cubicBezTo>
                  <a:cubicBezTo>
                    <a:pt x="941" y="1241"/>
                    <a:pt x="933" y="1249"/>
                    <a:pt x="925" y="1272"/>
                  </a:cubicBezTo>
                  <a:cubicBezTo>
                    <a:pt x="917" y="1288"/>
                    <a:pt x="910" y="1304"/>
                    <a:pt x="894" y="1328"/>
                  </a:cubicBezTo>
                  <a:cubicBezTo>
                    <a:pt x="886" y="1344"/>
                    <a:pt x="886" y="1352"/>
                    <a:pt x="886" y="1359"/>
                  </a:cubicBezTo>
                  <a:cubicBezTo>
                    <a:pt x="886" y="1359"/>
                    <a:pt x="894" y="1359"/>
                    <a:pt x="902" y="1359"/>
                  </a:cubicBezTo>
                  <a:cubicBezTo>
                    <a:pt x="910" y="1359"/>
                    <a:pt x="925" y="1359"/>
                    <a:pt x="933" y="1367"/>
                  </a:cubicBezTo>
                  <a:cubicBezTo>
                    <a:pt x="949" y="1375"/>
                    <a:pt x="957" y="1383"/>
                    <a:pt x="957" y="1391"/>
                  </a:cubicBezTo>
                  <a:cubicBezTo>
                    <a:pt x="957" y="1399"/>
                    <a:pt x="933" y="1399"/>
                    <a:pt x="925" y="1399"/>
                  </a:cubicBezTo>
                  <a:cubicBezTo>
                    <a:pt x="917" y="1399"/>
                    <a:pt x="910" y="1415"/>
                    <a:pt x="902" y="1431"/>
                  </a:cubicBezTo>
                  <a:cubicBezTo>
                    <a:pt x="894" y="1454"/>
                    <a:pt x="886" y="1470"/>
                    <a:pt x="862" y="1478"/>
                  </a:cubicBezTo>
                  <a:cubicBezTo>
                    <a:pt x="854" y="1485"/>
                    <a:pt x="846" y="1485"/>
                    <a:pt x="838" y="1485"/>
                  </a:cubicBezTo>
                  <a:lnTo>
                    <a:pt x="831" y="1485"/>
                  </a:lnTo>
                  <a:cubicBezTo>
                    <a:pt x="822" y="1485"/>
                    <a:pt x="822" y="1485"/>
                    <a:pt x="822" y="1485"/>
                  </a:cubicBezTo>
                  <a:lnTo>
                    <a:pt x="822" y="1485"/>
                  </a:lnTo>
                  <a:cubicBezTo>
                    <a:pt x="831" y="1517"/>
                    <a:pt x="783" y="1524"/>
                    <a:pt x="712" y="1540"/>
                  </a:cubicBezTo>
                  <a:cubicBezTo>
                    <a:pt x="704" y="1540"/>
                    <a:pt x="704" y="1540"/>
                    <a:pt x="704" y="1540"/>
                  </a:cubicBezTo>
                  <a:cubicBezTo>
                    <a:pt x="680" y="1548"/>
                    <a:pt x="672" y="1548"/>
                    <a:pt x="672" y="1548"/>
                  </a:cubicBezTo>
                  <a:cubicBezTo>
                    <a:pt x="672" y="1556"/>
                    <a:pt x="672" y="1556"/>
                    <a:pt x="680" y="1556"/>
                  </a:cubicBezTo>
                  <a:cubicBezTo>
                    <a:pt x="680" y="1564"/>
                    <a:pt x="688" y="1572"/>
                    <a:pt x="680" y="1580"/>
                  </a:cubicBezTo>
                  <a:cubicBezTo>
                    <a:pt x="664" y="1588"/>
                    <a:pt x="625" y="1619"/>
                    <a:pt x="569" y="1619"/>
                  </a:cubicBezTo>
                  <a:cubicBezTo>
                    <a:pt x="562" y="1619"/>
                    <a:pt x="546" y="1611"/>
                    <a:pt x="538" y="1611"/>
                  </a:cubicBezTo>
                  <a:cubicBezTo>
                    <a:pt x="522" y="1611"/>
                    <a:pt x="514" y="1604"/>
                    <a:pt x="506" y="1604"/>
                  </a:cubicBezTo>
                  <a:cubicBezTo>
                    <a:pt x="498" y="1604"/>
                    <a:pt x="498" y="1611"/>
                    <a:pt x="498" y="1619"/>
                  </a:cubicBezTo>
                  <a:cubicBezTo>
                    <a:pt x="498" y="1627"/>
                    <a:pt x="498" y="1643"/>
                    <a:pt x="483" y="1667"/>
                  </a:cubicBezTo>
                  <a:cubicBezTo>
                    <a:pt x="475" y="1675"/>
                    <a:pt x="467" y="1682"/>
                    <a:pt x="459" y="1682"/>
                  </a:cubicBezTo>
                  <a:close/>
                  <a:moveTo>
                    <a:pt x="174" y="846"/>
                  </a:moveTo>
                  <a:lnTo>
                    <a:pt x="174" y="846"/>
                  </a:lnTo>
                  <a:cubicBezTo>
                    <a:pt x="167" y="846"/>
                    <a:pt x="167" y="846"/>
                    <a:pt x="167" y="846"/>
                  </a:cubicBezTo>
                  <a:cubicBezTo>
                    <a:pt x="151" y="854"/>
                    <a:pt x="135" y="893"/>
                    <a:pt x="135" y="917"/>
                  </a:cubicBezTo>
                  <a:cubicBezTo>
                    <a:pt x="135" y="932"/>
                    <a:pt x="135" y="948"/>
                    <a:pt x="127" y="956"/>
                  </a:cubicBezTo>
                  <a:cubicBezTo>
                    <a:pt x="127" y="972"/>
                    <a:pt x="119" y="988"/>
                    <a:pt x="127" y="1004"/>
                  </a:cubicBezTo>
                  <a:cubicBezTo>
                    <a:pt x="135" y="1012"/>
                    <a:pt x="143" y="1043"/>
                    <a:pt x="135" y="1067"/>
                  </a:cubicBezTo>
                  <a:cubicBezTo>
                    <a:pt x="135" y="1075"/>
                    <a:pt x="127" y="1075"/>
                    <a:pt x="127" y="1075"/>
                  </a:cubicBezTo>
                  <a:cubicBezTo>
                    <a:pt x="119" y="1083"/>
                    <a:pt x="111" y="1083"/>
                    <a:pt x="111" y="1083"/>
                  </a:cubicBezTo>
                  <a:cubicBezTo>
                    <a:pt x="95" y="1083"/>
                    <a:pt x="95" y="1083"/>
                    <a:pt x="95" y="1106"/>
                  </a:cubicBezTo>
                  <a:cubicBezTo>
                    <a:pt x="95" y="1114"/>
                    <a:pt x="95" y="1114"/>
                    <a:pt x="95" y="1114"/>
                  </a:cubicBezTo>
                  <a:cubicBezTo>
                    <a:pt x="95" y="1146"/>
                    <a:pt x="95" y="1154"/>
                    <a:pt x="64" y="1162"/>
                  </a:cubicBezTo>
                  <a:cubicBezTo>
                    <a:pt x="32" y="1162"/>
                    <a:pt x="8" y="1178"/>
                    <a:pt x="8" y="1178"/>
                  </a:cubicBezTo>
                  <a:cubicBezTo>
                    <a:pt x="8" y="1193"/>
                    <a:pt x="16" y="1280"/>
                    <a:pt x="48" y="1304"/>
                  </a:cubicBezTo>
                  <a:cubicBezTo>
                    <a:pt x="72" y="1320"/>
                    <a:pt x="87" y="1352"/>
                    <a:pt x="103" y="1383"/>
                  </a:cubicBezTo>
                  <a:cubicBezTo>
                    <a:pt x="111" y="1391"/>
                    <a:pt x="111" y="1391"/>
                    <a:pt x="111" y="1391"/>
                  </a:cubicBezTo>
                  <a:cubicBezTo>
                    <a:pt x="111" y="1399"/>
                    <a:pt x="119" y="1407"/>
                    <a:pt x="119" y="1415"/>
                  </a:cubicBezTo>
                  <a:cubicBezTo>
                    <a:pt x="135" y="1446"/>
                    <a:pt x="143" y="1478"/>
                    <a:pt x="190" y="1501"/>
                  </a:cubicBezTo>
                  <a:cubicBezTo>
                    <a:pt x="214" y="1517"/>
                    <a:pt x="238" y="1517"/>
                    <a:pt x="253" y="1517"/>
                  </a:cubicBezTo>
                  <a:cubicBezTo>
                    <a:pt x="269" y="1524"/>
                    <a:pt x="285" y="1524"/>
                    <a:pt x="301" y="1548"/>
                  </a:cubicBezTo>
                  <a:cubicBezTo>
                    <a:pt x="309" y="1556"/>
                    <a:pt x="301" y="1572"/>
                    <a:pt x="301" y="1580"/>
                  </a:cubicBezTo>
                  <a:cubicBezTo>
                    <a:pt x="301" y="1588"/>
                    <a:pt x="301" y="1588"/>
                    <a:pt x="301" y="1595"/>
                  </a:cubicBezTo>
                  <a:cubicBezTo>
                    <a:pt x="309" y="1604"/>
                    <a:pt x="325" y="1604"/>
                    <a:pt x="356" y="1611"/>
                  </a:cubicBezTo>
                  <a:cubicBezTo>
                    <a:pt x="404" y="1627"/>
                    <a:pt x="427" y="1643"/>
                    <a:pt x="443" y="1659"/>
                  </a:cubicBezTo>
                  <a:cubicBezTo>
                    <a:pt x="451" y="1667"/>
                    <a:pt x="459" y="1675"/>
                    <a:pt x="459" y="1675"/>
                  </a:cubicBezTo>
                  <a:cubicBezTo>
                    <a:pt x="467" y="1675"/>
                    <a:pt x="467" y="1667"/>
                    <a:pt x="475" y="1659"/>
                  </a:cubicBezTo>
                  <a:cubicBezTo>
                    <a:pt x="491" y="1643"/>
                    <a:pt x="491" y="1627"/>
                    <a:pt x="491" y="1619"/>
                  </a:cubicBezTo>
                  <a:cubicBezTo>
                    <a:pt x="491" y="1604"/>
                    <a:pt x="498" y="1595"/>
                    <a:pt x="506" y="1595"/>
                  </a:cubicBezTo>
                  <a:cubicBezTo>
                    <a:pt x="514" y="1595"/>
                    <a:pt x="522" y="1604"/>
                    <a:pt x="538" y="1604"/>
                  </a:cubicBezTo>
                  <a:cubicBezTo>
                    <a:pt x="546" y="1604"/>
                    <a:pt x="562" y="1611"/>
                    <a:pt x="569" y="1611"/>
                  </a:cubicBezTo>
                  <a:cubicBezTo>
                    <a:pt x="617" y="1611"/>
                    <a:pt x="664" y="1588"/>
                    <a:pt x="672" y="1572"/>
                  </a:cubicBezTo>
                  <a:cubicBezTo>
                    <a:pt x="680" y="1572"/>
                    <a:pt x="680" y="1572"/>
                    <a:pt x="672" y="1564"/>
                  </a:cubicBezTo>
                  <a:cubicBezTo>
                    <a:pt x="664" y="1556"/>
                    <a:pt x="664" y="1556"/>
                    <a:pt x="664" y="1548"/>
                  </a:cubicBezTo>
                  <a:cubicBezTo>
                    <a:pt x="672" y="1540"/>
                    <a:pt x="680" y="1540"/>
                    <a:pt x="704" y="1532"/>
                  </a:cubicBezTo>
                  <a:cubicBezTo>
                    <a:pt x="712" y="1532"/>
                    <a:pt x="712" y="1532"/>
                    <a:pt x="712" y="1532"/>
                  </a:cubicBezTo>
                  <a:cubicBezTo>
                    <a:pt x="767" y="1517"/>
                    <a:pt x="822" y="1509"/>
                    <a:pt x="815" y="1493"/>
                  </a:cubicBezTo>
                  <a:cubicBezTo>
                    <a:pt x="815" y="1485"/>
                    <a:pt x="815" y="1485"/>
                    <a:pt x="815" y="1478"/>
                  </a:cubicBezTo>
                  <a:cubicBezTo>
                    <a:pt x="822" y="1478"/>
                    <a:pt x="822" y="1478"/>
                    <a:pt x="831" y="1478"/>
                  </a:cubicBezTo>
                  <a:lnTo>
                    <a:pt x="838" y="1478"/>
                  </a:lnTo>
                  <a:cubicBezTo>
                    <a:pt x="846" y="1478"/>
                    <a:pt x="854" y="1478"/>
                    <a:pt x="862" y="1478"/>
                  </a:cubicBezTo>
                  <a:cubicBezTo>
                    <a:pt x="878" y="1470"/>
                    <a:pt x="886" y="1446"/>
                    <a:pt x="894" y="1431"/>
                  </a:cubicBezTo>
                  <a:cubicBezTo>
                    <a:pt x="902" y="1415"/>
                    <a:pt x="910" y="1399"/>
                    <a:pt x="925" y="1399"/>
                  </a:cubicBezTo>
                  <a:cubicBezTo>
                    <a:pt x="933" y="1399"/>
                    <a:pt x="949" y="1391"/>
                    <a:pt x="949" y="1383"/>
                  </a:cubicBezTo>
                  <a:cubicBezTo>
                    <a:pt x="949" y="1383"/>
                    <a:pt x="949" y="1375"/>
                    <a:pt x="933" y="1375"/>
                  </a:cubicBezTo>
                  <a:cubicBezTo>
                    <a:pt x="917" y="1367"/>
                    <a:pt x="910" y="1367"/>
                    <a:pt x="902" y="1367"/>
                  </a:cubicBezTo>
                  <a:cubicBezTo>
                    <a:pt x="886" y="1367"/>
                    <a:pt x="878" y="1367"/>
                    <a:pt x="878" y="1359"/>
                  </a:cubicBezTo>
                  <a:cubicBezTo>
                    <a:pt x="878" y="1352"/>
                    <a:pt x="878" y="1344"/>
                    <a:pt x="894" y="1328"/>
                  </a:cubicBezTo>
                  <a:cubicBezTo>
                    <a:pt x="910" y="1304"/>
                    <a:pt x="910" y="1280"/>
                    <a:pt x="917" y="1265"/>
                  </a:cubicBezTo>
                  <a:cubicBezTo>
                    <a:pt x="925" y="1249"/>
                    <a:pt x="933" y="1233"/>
                    <a:pt x="949" y="1209"/>
                  </a:cubicBezTo>
                  <a:cubicBezTo>
                    <a:pt x="957" y="1209"/>
                    <a:pt x="957" y="1201"/>
                    <a:pt x="965" y="1193"/>
                  </a:cubicBezTo>
                  <a:cubicBezTo>
                    <a:pt x="981" y="1170"/>
                    <a:pt x="981" y="1170"/>
                    <a:pt x="989" y="1138"/>
                  </a:cubicBezTo>
                  <a:cubicBezTo>
                    <a:pt x="989" y="1114"/>
                    <a:pt x="989" y="1106"/>
                    <a:pt x="997" y="1099"/>
                  </a:cubicBezTo>
                  <a:cubicBezTo>
                    <a:pt x="1004" y="1091"/>
                    <a:pt x="1004" y="1083"/>
                    <a:pt x="1012" y="1051"/>
                  </a:cubicBezTo>
                  <a:cubicBezTo>
                    <a:pt x="1020" y="1027"/>
                    <a:pt x="1020" y="1004"/>
                    <a:pt x="1020" y="988"/>
                  </a:cubicBezTo>
                  <a:cubicBezTo>
                    <a:pt x="1020" y="956"/>
                    <a:pt x="1020" y="932"/>
                    <a:pt x="1044" y="917"/>
                  </a:cubicBezTo>
                  <a:cubicBezTo>
                    <a:pt x="1060" y="917"/>
                    <a:pt x="1068" y="909"/>
                    <a:pt x="1075" y="901"/>
                  </a:cubicBezTo>
                  <a:cubicBezTo>
                    <a:pt x="1084" y="893"/>
                    <a:pt x="1091" y="885"/>
                    <a:pt x="1107" y="885"/>
                  </a:cubicBezTo>
                  <a:cubicBezTo>
                    <a:pt x="1115" y="885"/>
                    <a:pt x="1115" y="893"/>
                    <a:pt x="1123" y="901"/>
                  </a:cubicBezTo>
                  <a:cubicBezTo>
                    <a:pt x="1131" y="901"/>
                    <a:pt x="1131" y="901"/>
                    <a:pt x="1131" y="901"/>
                  </a:cubicBezTo>
                  <a:cubicBezTo>
                    <a:pt x="1147" y="917"/>
                    <a:pt x="1170" y="941"/>
                    <a:pt x="1186" y="941"/>
                  </a:cubicBezTo>
                  <a:lnTo>
                    <a:pt x="1186" y="941"/>
                  </a:lnTo>
                  <a:cubicBezTo>
                    <a:pt x="1202" y="925"/>
                    <a:pt x="1194" y="917"/>
                    <a:pt x="1194" y="901"/>
                  </a:cubicBezTo>
                  <a:cubicBezTo>
                    <a:pt x="1194" y="893"/>
                    <a:pt x="1194" y="893"/>
                    <a:pt x="1194" y="893"/>
                  </a:cubicBezTo>
                  <a:cubicBezTo>
                    <a:pt x="1194" y="885"/>
                    <a:pt x="1202" y="861"/>
                    <a:pt x="1210" y="846"/>
                  </a:cubicBezTo>
                  <a:cubicBezTo>
                    <a:pt x="1226" y="838"/>
                    <a:pt x="1234" y="830"/>
                    <a:pt x="1242" y="838"/>
                  </a:cubicBezTo>
                  <a:cubicBezTo>
                    <a:pt x="1250" y="846"/>
                    <a:pt x="1250" y="846"/>
                    <a:pt x="1257" y="846"/>
                  </a:cubicBezTo>
                  <a:cubicBezTo>
                    <a:pt x="1257" y="846"/>
                    <a:pt x="1257" y="846"/>
                    <a:pt x="1257" y="822"/>
                  </a:cubicBezTo>
                  <a:cubicBezTo>
                    <a:pt x="1257" y="806"/>
                    <a:pt x="1257" y="798"/>
                    <a:pt x="1250" y="790"/>
                  </a:cubicBezTo>
                  <a:cubicBezTo>
                    <a:pt x="1250" y="774"/>
                    <a:pt x="1250" y="766"/>
                    <a:pt x="1250" y="759"/>
                  </a:cubicBezTo>
                  <a:cubicBezTo>
                    <a:pt x="1250" y="759"/>
                    <a:pt x="1257" y="759"/>
                    <a:pt x="1265" y="759"/>
                  </a:cubicBezTo>
                  <a:cubicBezTo>
                    <a:pt x="1273" y="759"/>
                    <a:pt x="1289" y="759"/>
                    <a:pt x="1297" y="759"/>
                  </a:cubicBezTo>
                  <a:cubicBezTo>
                    <a:pt x="1305" y="759"/>
                    <a:pt x="1313" y="759"/>
                    <a:pt x="1321" y="759"/>
                  </a:cubicBezTo>
                  <a:cubicBezTo>
                    <a:pt x="1328" y="759"/>
                    <a:pt x="1337" y="759"/>
                    <a:pt x="1337" y="751"/>
                  </a:cubicBezTo>
                  <a:cubicBezTo>
                    <a:pt x="1344" y="743"/>
                    <a:pt x="1344" y="727"/>
                    <a:pt x="1344" y="719"/>
                  </a:cubicBezTo>
                  <a:cubicBezTo>
                    <a:pt x="1344" y="703"/>
                    <a:pt x="1344" y="679"/>
                    <a:pt x="1376" y="672"/>
                  </a:cubicBezTo>
                  <a:cubicBezTo>
                    <a:pt x="1384" y="672"/>
                    <a:pt x="1392" y="672"/>
                    <a:pt x="1392" y="672"/>
                  </a:cubicBezTo>
                  <a:cubicBezTo>
                    <a:pt x="1408" y="664"/>
                    <a:pt x="1415" y="664"/>
                    <a:pt x="1423" y="624"/>
                  </a:cubicBezTo>
                  <a:cubicBezTo>
                    <a:pt x="1439" y="561"/>
                    <a:pt x="1439" y="514"/>
                    <a:pt x="1439" y="482"/>
                  </a:cubicBezTo>
                  <a:cubicBezTo>
                    <a:pt x="1439" y="458"/>
                    <a:pt x="1439" y="419"/>
                    <a:pt x="1455" y="411"/>
                  </a:cubicBezTo>
                  <a:cubicBezTo>
                    <a:pt x="1463" y="403"/>
                    <a:pt x="1471" y="403"/>
                    <a:pt x="1479" y="403"/>
                  </a:cubicBezTo>
                  <a:cubicBezTo>
                    <a:pt x="1487" y="411"/>
                    <a:pt x="1502" y="419"/>
                    <a:pt x="1518" y="426"/>
                  </a:cubicBezTo>
                  <a:cubicBezTo>
                    <a:pt x="1550" y="450"/>
                    <a:pt x="1590" y="490"/>
                    <a:pt x="1613" y="490"/>
                  </a:cubicBezTo>
                  <a:lnTo>
                    <a:pt x="1621" y="490"/>
                  </a:lnTo>
                  <a:cubicBezTo>
                    <a:pt x="1637" y="490"/>
                    <a:pt x="1661" y="466"/>
                    <a:pt x="1676" y="426"/>
                  </a:cubicBezTo>
                  <a:lnTo>
                    <a:pt x="1676" y="426"/>
                  </a:lnTo>
                  <a:cubicBezTo>
                    <a:pt x="1676" y="419"/>
                    <a:pt x="1676" y="419"/>
                    <a:pt x="1676" y="419"/>
                  </a:cubicBezTo>
                  <a:cubicBezTo>
                    <a:pt x="1676" y="419"/>
                    <a:pt x="1645" y="363"/>
                    <a:pt x="1637" y="348"/>
                  </a:cubicBezTo>
                  <a:cubicBezTo>
                    <a:pt x="1629" y="324"/>
                    <a:pt x="1613" y="308"/>
                    <a:pt x="1581" y="308"/>
                  </a:cubicBezTo>
                  <a:cubicBezTo>
                    <a:pt x="1558" y="308"/>
                    <a:pt x="1534" y="308"/>
                    <a:pt x="1510" y="300"/>
                  </a:cubicBezTo>
                  <a:cubicBezTo>
                    <a:pt x="1510" y="300"/>
                    <a:pt x="1510" y="292"/>
                    <a:pt x="1502" y="292"/>
                  </a:cubicBezTo>
                  <a:cubicBezTo>
                    <a:pt x="1487" y="292"/>
                    <a:pt x="1471" y="308"/>
                    <a:pt x="1463" y="316"/>
                  </a:cubicBezTo>
                  <a:cubicBezTo>
                    <a:pt x="1455" y="324"/>
                    <a:pt x="1439" y="332"/>
                    <a:pt x="1423" y="332"/>
                  </a:cubicBezTo>
                  <a:cubicBezTo>
                    <a:pt x="1415" y="340"/>
                    <a:pt x="1415" y="340"/>
                    <a:pt x="1408" y="340"/>
                  </a:cubicBezTo>
                  <a:cubicBezTo>
                    <a:pt x="1400" y="348"/>
                    <a:pt x="1392" y="355"/>
                    <a:pt x="1384" y="363"/>
                  </a:cubicBezTo>
                  <a:cubicBezTo>
                    <a:pt x="1376" y="379"/>
                    <a:pt x="1368" y="395"/>
                    <a:pt x="1337" y="387"/>
                  </a:cubicBezTo>
                  <a:cubicBezTo>
                    <a:pt x="1305" y="387"/>
                    <a:pt x="1297" y="371"/>
                    <a:pt x="1289" y="363"/>
                  </a:cubicBezTo>
                  <a:cubicBezTo>
                    <a:pt x="1289" y="355"/>
                    <a:pt x="1289" y="355"/>
                    <a:pt x="1289" y="355"/>
                  </a:cubicBezTo>
                  <a:cubicBezTo>
                    <a:pt x="1281" y="355"/>
                    <a:pt x="1265" y="395"/>
                    <a:pt x="1257" y="419"/>
                  </a:cubicBezTo>
                  <a:cubicBezTo>
                    <a:pt x="1250" y="426"/>
                    <a:pt x="1250" y="435"/>
                    <a:pt x="1250" y="435"/>
                  </a:cubicBezTo>
                  <a:lnTo>
                    <a:pt x="1250" y="435"/>
                  </a:lnTo>
                  <a:cubicBezTo>
                    <a:pt x="1242" y="450"/>
                    <a:pt x="1242" y="458"/>
                    <a:pt x="1234" y="458"/>
                  </a:cubicBezTo>
                  <a:cubicBezTo>
                    <a:pt x="1226" y="458"/>
                    <a:pt x="1226" y="450"/>
                    <a:pt x="1226" y="450"/>
                  </a:cubicBezTo>
                  <a:cubicBezTo>
                    <a:pt x="1226" y="442"/>
                    <a:pt x="1226" y="442"/>
                    <a:pt x="1218" y="442"/>
                  </a:cubicBezTo>
                  <a:cubicBezTo>
                    <a:pt x="1202" y="442"/>
                    <a:pt x="1186" y="450"/>
                    <a:pt x="1186" y="450"/>
                  </a:cubicBezTo>
                  <a:cubicBezTo>
                    <a:pt x="1060" y="593"/>
                    <a:pt x="1060" y="593"/>
                    <a:pt x="1060" y="593"/>
                  </a:cubicBezTo>
                  <a:cubicBezTo>
                    <a:pt x="1020" y="355"/>
                    <a:pt x="1020" y="355"/>
                    <a:pt x="1020" y="355"/>
                  </a:cubicBezTo>
                  <a:cubicBezTo>
                    <a:pt x="649" y="426"/>
                    <a:pt x="649" y="426"/>
                    <a:pt x="649" y="426"/>
                  </a:cubicBezTo>
                  <a:cubicBezTo>
                    <a:pt x="569" y="8"/>
                    <a:pt x="569" y="8"/>
                    <a:pt x="569" y="8"/>
                  </a:cubicBezTo>
                  <a:cubicBezTo>
                    <a:pt x="569" y="8"/>
                    <a:pt x="569" y="8"/>
                    <a:pt x="562" y="8"/>
                  </a:cubicBezTo>
                  <a:cubicBezTo>
                    <a:pt x="554" y="8"/>
                    <a:pt x="546" y="8"/>
                    <a:pt x="546" y="15"/>
                  </a:cubicBezTo>
                  <a:lnTo>
                    <a:pt x="546" y="15"/>
                  </a:lnTo>
                  <a:cubicBezTo>
                    <a:pt x="546" y="24"/>
                    <a:pt x="554" y="31"/>
                    <a:pt x="554" y="47"/>
                  </a:cubicBezTo>
                  <a:cubicBezTo>
                    <a:pt x="554" y="63"/>
                    <a:pt x="562" y="71"/>
                    <a:pt x="562" y="87"/>
                  </a:cubicBezTo>
                  <a:cubicBezTo>
                    <a:pt x="562" y="95"/>
                    <a:pt x="569" y="110"/>
                    <a:pt x="569" y="118"/>
                  </a:cubicBezTo>
                  <a:cubicBezTo>
                    <a:pt x="578" y="142"/>
                    <a:pt x="585" y="158"/>
                    <a:pt x="569" y="166"/>
                  </a:cubicBezTo>
                  <a:lnTo>
                    <a:pt x="562" y="166"/>
                  </a:lnTo>
                  <a:cubicBezTo>
                    <a:pt x="554" y="174"/>
                    <a:pt x="554" y="174"/>
                    <a:pt x="554" y="197"/>
                  </a:cubicBezTo>
                  <a:cubicBezTo>
                    <a:pt x="554" y="205"/>
                    <a:pt x="554" y="221"/>
                    <a:pt x="562" y="237"/>
                  </a:cubicBezTo>
                  <a:cubicBezTo>
                    <a:pt x="562" y="284"/>
                    <a:pt x="569" y="316"/>
                    <a:pt x="562" y="332"/>
                  </a:cubicBezTo>
                  <a:cubicBezTo>
                    <a:pt x="554" y="332"/>
                    <a:pt x="546" y="332"/>
                    <a:pt x="538" y="340"/>
                  </a:cubicBezTo>
                  <a:cubicBezTo>
                    <a:pt x="530" y="340"/>
                    <a:pt x="514" y="340"/>
                    <a:pt x="522" y="379"/>
                  </a:cubicBezTo>
                  <a:cubicBezTo>
                    <a:pt x="530" y="442"/>
                    <a:pt x="530" y="498"/>
                    <a:pt x="514" y="529"/>
                  </a:cubicBezTo>
                  <a:cubicBezTo>
                    <a:pt x="506" y="537"/>
                    <a:pt x="498" y="545"/>
                    <a:pt x="491" y="561"/>
                  </a:cubicBezTo>
                  <a:cubicBezTo>
                    <a:pt x="467" y="593"/>
                    <a:pt x="451" y="624"/>
                    <a:pt x="427" y="632"/>
                  </a:cubicBezTo>
                  <a:cubicBezTo>
                    <a:pt x="419" y="632"/>
                    <a:pt x="411" y="632"/>
                    <a:pt x="404" y="640"/>
                  </a:cubicBezTo>
                  <a:cubicBezTo>
                    <a:pt x="404" y="640"/>
                    <a:pt x="396" y="640"/>
                    <a:pt x="388" y="640"/>
                  </a:cubicBezTo>
                  <a:cubicBezTo>
                    <a:pt x="380" y="640"/>
                    <a:pt x="372" y="640"/>
                    <a:pt x="364" y="632"/>
                  </a:cubicBezTo>
                  <a:cubicBezTo>
                    <a:pt x="364" y="632"/>
                    <a:pt x="356" y="632"/>
                    <a:pt x="356" y="624"/>
                  </a:cubicBezTo>
                  <a:cubicBezTo>
                    <a:pt x="340" y="616"/>
                    <a:pt x="332" y="608"/>
                    <a:pt x="325" y="608"/>
                  </a:cubicBezTo>
                  <a:cubicBezTo>
                    <a:pt x="325" y="608"/>
                    <a:pt x="317" y="608"/>
                    <a:pt x="317" y="624"/>
                  </a:cubicBezTo>
                  <a:cubicBezTo>
                    <a:pt x="317" y="632"/>
                    <a:pt x="309" y="640"/>
                    <a:pt x="309" y="648"/>
                  </a:cubicBezTo>
                  <a:cubicBezTo>
                    <a:pt x="309" y="672"/>
                    <a:pt x="309" y="688"/>
                    <a:pt x="285" y="695"/>
                  </a:cubicBezTo>
                  <a:cubicBezTo>
                    <a:pt x="285" y="703"/>
                    <a:pt x="277" y="703"/>
                    <a:pt x="269" y="703"/>
                  </a:cubicBezTo>
                  <a:cubicBezTo>
                    <a:pt x="245" y="719"/>
                    <a:pt x="222" y="727"/>
                    <a:pt x="230" y="743"/>
                  </a:cubicBezTo>
                  <a:cubicBezTo>
                    <a:pt x="238" y="774"/>
                    <a:pt x="245" y="861"/>
                    <a:pt x="238" y="877"/>
                  </a:cubicBezTo>
                  <a:cubicBezTo>
                    <a:pt x="238" y="885"/>
                    <a:pt x="230" y="885"/>
                    <a:pt x="230" y="885"/>
                  </a:cubicBezTo>
                  <a:cubicBezTo>
                    <a:pt x="230" y="885"/>
                    <a:pt x="230" y="885"/>
                    <a:pt x="230" y="877"/>
                  </a:cubicBezTo>
                  <a:cubicBezTo>
                    <a:pt x="222" y="877"/>
                    <a:pt x="214" y="869"/>
                    <a:pt x="206" y="861"/>
                  </a:cubicBezTo>
                  <a:cubicBezTo>
                    <a:pt x="190" y="854"/>
                    <a:pt x="182" y="846"/>
                    <a:pt x="174" y="84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38" name="Freeform 779"/>
            <p:cNvSpPr>
              <a:spLocks noChangeArrowheads="1"/>
            </p:cNvSpPr>
            <p:nvPr/>
          </p:nvSpPr>
          <p:spPr bwMode="auto">
            <a:xfrm>
              <a:off x="14832203" y="5711450"/>
              <a:ext cx="1514506" cy="876698"/>
            </a:xfrm>
            <a:custGeom>
              <a:avLst/>
              <a:gdLst>
                <a:gd name="T0" fmla="*/ 2846 w 2879"/>
                <a:gd name="T1" fmla="*/ 1122 h 1668"/>
                <a:gd name="T2" fmla="*/ 2744 w 2879"/>
                <a:gd name="T3" fmla="*/ 1012 h 1668"/>
                <a:gd name="T4" fmla="*/ 2664 w 2879"/>
                <a:gd name="T5" fmla="*/ 1043 h 1668"/>
                <a:gd name="T6" fmla="*/ 2562 w 2879"/>
                <a:gd name="T7" fmla="*/ 1012 h 1668"/>
                <a:gd name="T8" fmla="*/ 2522 w 2879"/>
                <a:gd name="T9" fmla="*/ 949 h 1668"/>
                <a:gd name="T10" fmla="*/ 2641 w 2879"/>
                <a:gd name="T11" fmla="*/ 1012 h 1668"/>
                <a:gd name="T12" fmla="*/ 2657 w 2879"/>
                <a:gd name="T13" fmla="*/ 933 h 1668"/>
                <a:gd name="T14" fmla="*/ 2593 w 2879"/>
                <a:gd name="T15" fmla="*/ 901 h 1668"/>
                <a:gd name="T16" fmla="*/ 2562 w 2879"/>
                <a:gd name="T17" fmla="*/ 877 h 1668"/>
                <a:gd name="T18" fmla="*/ 2585 w 2879"/>
                <a:gd name="T19" fmla="*/ 814 h 1668"/>
                <a:gd name="T20" fmla="*/ 2641 w 2879"/>
                <a:gd name="T21" fmla="*/ 790 h 1668"/>
                <a:gd name="T22" fmla="*/ 2538 w 2879"/>
                <a:gd name="T23" fmla="*/ 727 h 1668"/>
                <a:gd name="T24" fmla="*/ 2514 w 2879"/>
                <a:gd name="T25" fmla="*/ 680 h 1668"/>
                <a:gd name="T26" fmla="*/ 2585 w 2879"/>
                <a:gd name="T27" fmla="*/ 680 h 1668"/>
                <a:gd name="T28" fmla="*/ 2609 w 2879"/>
                <a:gd name="T29" fmla="*/ 593 h 1668"/>
                <a:gd name="T30" fmla="*/ 2498 w 2879"/>
                <a:gd name="T31" fmla="*/ 506 h 1668"/>
                <a:gd name="T32" fmla="*/ 2411 w 2879"/>
                <a:gd name="T33" fmla="*/ 490 h 1668"/>
                <a:gd name="T34" fmla="*/ 2301 w 2879"/>
                <a:gd name="T35" fmla="*/ 427 h 1668"/>
                <a:gd name="T36" fmla="*/ 2158 w 2879"/>
                <a:gd name="T37" fmla="*/ 427 h 1668"/>
                <a:gd name="T38" fmla="*/ 2206 w 2879"/>
                <a:gd name="T39" fmla="*/ 206 h 1668"/>
                <a:gd name="T40" fmla="*/ 2024 w 2879"/>
                <a:gd name="T41" fmla="*/ 119 h 1668"/>
                <a:gd name="T42" fmla="*/ 1921 w 2879"/>
                <a:gd name="T43" fmla="*/ 24 h 1668"/>
                <a:gd name="T44" fmla="*/ 1716 w 2879"/>
                <a:gd name="T45" fmla="*/ 16 h 1668"/>
                <a:gd name="T46" fmla="*/ 1668 w 2879"/>
                <a:gd name="T47" fmla="*/ 229 h 1668"/>
                <a:gd name="T48" fmla="*/ 1581 w 2879"/>
                <a:gd name="T49" fmla="*/ 356 h 1668"/>
                <a:gd name="T50" fmla="*/ 1502 w 2879"/>
                <a:gd name="T51" fmla="*/ 427 h 1668"/>
                <a:gd name="T52" fmla="*/ 1439 w 2879"/>
                <a:gd name="T53" fmla="*/ 498 h 1668"/>
                <a:gd name="T54" fmla="*/ 1360 w 2879"/>
                <a:gd name="T55" fmla="*/ 506 h 1668"/>
                <a:gd name="T56" fmla="*/ 1257 w 2879"/>
                <a:gd name="T57" fmla="*/ 656 h 1668"/>
                <a:gd name="T58" fmla="*/ 1186 w 2879"/>
                <a:gd name="T59" fmla="*/ 822 h 1668"/>
                <a:gd name="T60" fmla="*/ 1170 w 2879"/>
                <a:gd name="T61" fmla="*/ 972 h 1668"/>
                <a:gd name="T62" fmla="*/ 1099 w 2879"/>
                <a:gd name="T63" fmla="*/ 1083 h 1668"/>
                <a:gd name="T64" fmla="*/ 941 w 2879"/>
                <a:gd name="T65" fmla="*/ 1137 h 1668"/>
                <a:gd name="T66" fmla="*/ 775 w 2879"/>
                <a:gd name="T67" fmla="*/ 1216 h 1668"/>
                <a:gd name="T68" fmla="*/ 593 w 2879"/>
                <a:gd name="T69" fmla="*/ 1224 h 1668"/>
                <a:gd name="T70" fmla="*/ 530 w 2879"/>
                <a:gd name="T71" fmla="*/ 1145 h 1668"/>
                <a:gd name="T72" fmla="*/ 364 w 2879"/>
                <a:gd name="T73" fmla="*/ 1319 h 1668"/>
                <a:gd name="T74" fmla="*/ 269 w 2879"/>
                <a:gd name="T75" fmla="*/ 1430 h 1668"/>
                <a:gd name="T76" fmla="*/ 229 w 2879"/>
                <a:gd name="T77" fmla="*/ 1493 h 1668"/>
                <a:gd name="T78" fmla="*/ 142 w 2879"/>
                <a:gd name="T79" fmla="*/ 1588 h 1668"/>
                <a:gd name="T80" fmla="*/ 0 w 2879"/>
                <a:gd name="T81" fmla="*/ 1667 h 1668"/>
                <a:gd name="T82" fmla="*/ 728 w 2879"/>
                <a:gd name="T83" fmla="*/ 1564 h 1668"/>
                <a:gd name="T84" fmla="*/ 2878 w 2879"/>
                <a:gd name="T85" fmla="*/ 1169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9" h="1668">
                  <a:moveTo>
                    <a:pt x="2846" y="1122"/>
                  </a:moveTo>
                  <a:lnTo>
                    <a:pt x="2846" y="1122"/>
                  </a:lnTo>
                  <a:cubicBezTo>
                    <a:pt x="2822" y="1067"/>
                    <a:pt x="2838" y="1059"/>
                    <a:pt x="2807" y="1036"/>
                  </a:cubicBezTo>
                  <a:cubicBezTo>
                    <a:pt x="2775" y="1012"/>
                    <a:pt x="2767" y="1012"/>
                    <a:pt x="2744" y="1012"/>
                  </a:cubicBezTo>
                  <a:cubicBezTo>
                    <a:pt x="2720" y="1012"/>
                    <a:pt x="2680" y="1012"/>
                    <a:pt x="2672" y="1012"/>
                  </a:cubicBezTo>
                  <a:cubicBezTo>
                    <a:pt x="2672" y="1012"/>
                    <a:pt x="2680" y="1036"/>
                    <a:pt x="2664" y="1043"/>
                  </a:cubicBezTo>
                  <a:cubicBezTo>
                    <a:pt x="2649" y="1043"/>
                    <a:pt x="2633" y="1067"/>
                    <a:pt x="2617" y="1051"/>
                  </a:cubicBezTo>
                  <a:cubicBezTo>
                    <a:pt x="2593" y="1036"/>
                    <a:pt x="2601" y="1051"/>
                    <a:pt x="2562" y="1012"/>
                  </a:cubicBezTo>
                  <a:cubicBezTo>
                    <a:pt x="2530" y="972"/>
                    <a:pt x="2514" y="964"/>
                    <a:pt x="2506" y="957"/>
                  </a:cubicBezTo>
                  <a:cubicBezTo>
                    <a:pt x="2491" y="949"/>
                    <a:pt x="2498" y="933"/>
                    <a:pt x="2522" y="949"/>
                  </a:cubicBezTo>
                  <a:cubicBezTo>
                    <a:pt x="2546" y="964"/>
                    <a:pt x="2546" y="972"/>
                    <a:pt x="2585" y="988"/>
                  </a:cubicBezTo>
                  <a:cubicBezTo>
                    <a:pt x="2625" y="1012"/>
                    <a:pt x="2625" y="1028"/>
                    <a:pt x="2641" y="1012"/>
                  </a:cubicBezTo>
                  <a:cubicBezTo>
                    <a:pt x="2664" y="996"/>
                    <a:pt x="2657" y="988"/>
                    <a:pt x="2672" y="972"/>
                  </a:cubicBezTo>
                  <a:cubicBezTo>
                    <a:pt x="2680" y="964"/>
                    <a:pt x="2672" y="933"/>
                    <a:pt x="2657" y="933"/>
                  </a:cubicBezTo>
                  <a:cubicBezTo>
                    <a:pt x="2649" y="933"/>
                    <a:pt x="2649" y="949"/>
                    <a:pt x="2633" y="925"/>
                  </a:cubicBezTo>
                  <a:cubicBezTo>
                    <a:pt x="2617" y="909"/>
                    <a:pt x="2601" y="885"/>
                    <a:pt x="2593" y="901"/>
                  </a:cubicBezTo>
                  <a:cubicBezTo>
                    <a:pt x="2585" y="917"/>
                    <a:pt x="2577" y="917"/>
                    <a:pt x="2554" y="901"/>
                  </a:cubicBezTo>
                  <a:cubicBezTo>
                    <a:pt x="2538" y="885"/>
                    <a:pt x="2546" y="877"/>
                    <a:pt x="2562" y="877"/>
                  </a:cubicBezTo>
                  <a:cubicBezTo>
                    <a:pt x="2569" y="877"/>
                    <a:pt x="2601" y="870"/>
                    <a:pt x="2593" y="854"/>
                  </a:cubicBezTo>
                  <a:cubicBezTo>
                    <a:pt x="2593" y="830"/>
                    <a:pt x="2569" y="814"/>
                    <a:pt x="2585" y="814"/>
                  </a:cubicBezTo>
                  <a:cubicBezTo>
                    <a:pt x="2601" y="822"/>
                    <a:pt x="2601" y="846"/>
                    <a:pt x="2617" y="846"/>
                  </a:cubicBezTo>
                  <a:cubicBezTo>
                    <a:pt x="2641" y="846"/>
                    <a:pt x="2649" y="806"/>
                    <a:pt x="2641" y="790"/>
                  </a:cubicBezTo>
                  <a:cubicBezTo>
                    <a:pt x="2625" y="767"/>
                    <a:pt x="2625" y="759"/>
                    <a:pt x="2609" y="751"/>
                  </a:cubicBezTo>
                  <a:cubicBezTo>
                    <a:pt x="2593" y="743"/>
                    <a:pt x="2562" y="743"/>
                    <a:pt x="2538" y="727"/>
                  </a:cubicBezTo>
                  <a:cubicBezTo>
                    <a:pt x="2514" y="711"/>
                    <a:pt x="2522" y="719"/>
                    <a:pt x="2498" y="696"/>
                  </a:cubicBezTo>
                  <a:cubicBezTo>
                    <a:pt x="2482" y="672"/>
                    <a:pt x="2506" y="672"/>
                    <a:pt x="2514" y="680"/>
                  </a:cubicBezTo>
                  <a:cubicBezTo>
                    <a:pt x="2522" y="688"/>
                    <a:pt x="2530" y="704"/>
                    <a:pt x="2562" y="704"/>
                  </a:cubicBezTo>
                  <a:cubicBezTo>
                    <a:pt x="2585" y="704"/>
                    <a:pt x="2585" y="711"/>
                    <a:pt x="2585" y="680"/>
                  </a:cubicBezTo>
                  <a:cubicBezTo>
                    <a:pt x="2585" y="648"/>
                    <a:pt x="2562" y="624"/>
                    <a:pt x="2585" y="624"/>
                  </a:cubicBezTo>
                  <a:cubicBezTo>
                    <a:pt x="2601" y="624"/>
                    <a:pt x="2617" y="593"/>
                    <a:pt x="2609" y="593"/>
                  </a:cubicBezTo>
                  <a:cubicBezTo>
                    <a:pt x="2601" y="585"/>
                    <a:pt x="2585" y="569"/>
                    <a:pt x="2554" y="561"/>
                  </a:cubicBezTo>
                  <a:cubicBezTo>
                    <a:pt x="2530" y="546"/>
                    <a:pt x="2498" y="537"/>
                    <a:pt x="2498" y="506"/>
                  </a:cubicBezTo>
                  <a:cubicBezTo>
                    <a:pt x="2498" y="498"/>
                    <a:pt x="2498" y="490"/>
                    <a:pt x="2498" y="482"/>
                  </a:cubicBezTo>
                  <a:cubicBezTo>
                    <a:pt x="2482" y="482"/>
                    <a:pt x="2443" y="498"/>
                    <a:pt x="2411" y="490"/>
                  </a:cubicBezTo>
                  <a:cubicBezTo>
                    <a:pt x="2372" y="482"/>
                    <a:pt x="2332" y="466"/>
                    <a:pt x="2301" y="459"/>
                  </a:cubicBezTo>
                  <a:cubicBezTo>
                    <a:pt x="2277" y="443"/>
                    <a:pt x="2309" y="435"/>
                    <a:pt x="2301" y="427"/>
                  </a:cubicBezTo>
                  <a:cubicBezTo>
                    <a:pt x="2293" y="411"/>
                    <a:pt x="2253" y="403"/>
                    <a:pt x="2238" y="427"/>
                  </a:cubicBezTo>
                  <a:cubicBezTo>
                    <a:pt x="2214" y="443"/>
                    <a:pt x="2174" y="451"/>
                    <a:pt x="2158" y="427"/>
                  </a:cubicBezTo>
                  <a:cubicBezTo>
                    <a:pt x="2143" y="403"/>
                    <a:pt x="2166" y="348"/>
                    <a:pt x="2190" y="308"/>
                  </a:cubicBezTo>
                  <a:cubicBezTo>
                    <a:pt x="2214" y="269"/>
                    <a:pt x="2206" y="237"/>
                    <a:pt x="2206" y="206"/>
                  </a:cubicBezTo>
                  <a:cubicBezTo>
                    <a:pt x="2206" y="174"/>
                    <a:pt x="2127" y="142"/>
                    <a:pt x="2103" y="126"/>
                  </a:cubicBezTo>
                  <a:cubicBezTo>
                    <a:pt x="2079" y="111"/>
                    <a:pt x="2032" y="126"/>
                    <a:pt x="2024" y="119"/>
                  </a:cubicBezTo>
                  <a:cubicBezTo>
                    <a:pt x="2008" y="103"/>
                    <a:pt x="2008" y="55"/>
                    <a:pt x="2000" y="31"/>
                  </a:cubicBezTo>
                  <a:cubicBezTo>
                    <a:pt x="2000" y="16"/>
                    <a:pt x="1937" y="24"/>
                    <a:pt x="1921" y="24"/>
                  </a:cubicBezTo>
                  <a:cubicBezTo>
                    <a:pt x="1905" y="71"/>
                    <a:pt x="1882" y="103"/>
                    <a:pt x="1850" y="103"/>
                  </a:cubicBezTo>
                  <a:cubicBezTo>
                    <a:pt x="1811" y="95"/>
                    <a:pt x="1739" y="24"/>
                    <a:pt x="1716" y="16"/>
                  </a:cubicBezTo>
                  <a:cubicBezTo>
                    <a:pt x="1692" y="0"/>
                    <a:pt x="1676" y="47"/>
                    <a:pt x="1676" y="87"/>
                  </a:cubicBezTo>
                  <a:cubicBezTo>
                    <a:pt x="1684" y="126"/>
                    <a:pt x="1676" y="174"/>
                    <a:pt x="1668" y="229"/>
                  </a:cubicBezTo>
                  <a:cubicBezTo>
                    <a:pt x="1652" y="293"/>
                    <a:pt x="1645" y="269"/>
                    <a:pt x="1613" y="277"/>
                  </a:cubicBezTo>
                  <a:cubicBezTo>
                    <a:pt x="1581" y="284"/>
                    <a:pt x="1589" y="324"/>
                    <a:pt x="1581" y="356"/>
                  </a:cubicBezTo>
                  <a:cubicBezTo>
                    <a:pt x="1574" y="379"/>
                    <a:pt x="1534" y="364"/>
                    <a:pt x="1502" y="364"/>
                  </a:cubicBezTo>
                  <a:cubicBezTo>
                    <a:pt x="1471" y="364"/>
                    <a:pt x="1502" y="395"/>
                    <a:pt x="1502" y="427"/>
                  </a:cubicBezTo>
                  <a:cubicBezTo>
                    <a:pt x="1502" y="459"/>
                    <a:pt x="1494" y="459"/>
                    <a:pt x="1479" y="451"/>
                  </a:cubicBezTo>
                  <a:cubicBezTo>
                    <a:pt x="1455" y="435"/>
                    <a:pt x="1431" y="482"/>
                    <a:pt x="1439" y="498"/>
                  </a:cubicBezTo>
                  <a:cubicBezTo>
                    <a:pt x="1439" y="522"/>
                    <a:pt x="1439" y="537"/>
                    <a:pt x="1431" y="546"/>
                  </a:cubicBezTo>
                  <a:cubicBezTo>
                    <a:pt x="1415" y="561"/>
                    <a:pt x="1384" y="530"/>
                    <a:pt x="1360" y="506"/>
                  </a:cubicBezTo>
                  <a:cubicBezTo>
                    <a:pt x="1336" y="482"/>
                    <a:pt x="1328" y="506"/>
                    <a:pt x="1281" y="530"/>
                  </a:cubicBezTo>
                  <a:cubicBezTo>
                    <a:pt x="1241" y="553"/>
                    <a:pt x="1273" y="593"/>
                    <a:pt x="1257" y="656"/>
                  </a:cubicBezTo>
                  <a:cubicBezTo>
                    <a:pt x="1241" y="719"/>
                    <a:pt x="1234" y="696"/>
                    <a:pt x="1226" y="743"/>
                  </a:cubicBezTo>
                  <a:cubicBezTo>
                    <a:pt x="1218" y="783"/>
                    <a:pt x="1218" y="783"/>
                    <a:pt x="1186" y="822"/>
                  </a:cubicBezTo>
                  <a:cubicBezTo>
                    <a:pt x="1162" y="862"/>
                    <a:pt x="1162" y="877"/>
                    <a:pt x="1131" y="933"/>
                  </a:cubicBezTo>
                  <a:cubicBezTo>
                    <a:pt x="1099" y="980"/>
                    <a:pt x="1131" y="957"/>
                    <a:pt x="1170" y="972"/>
                  </a:cubicBezTo>
                  <a:cubicBezTo>
                    <a:pt x="1210" y="988"/>
                    <a:pt x="1178" y="1004"/>
                    <a:pt x="1162" y="1004"/>
                  </a:cubicBezTo>
                  <a:cubicBezTo>
                    <a:pt x="1139" y="1004"/>
                    <a:pt x="1131" y="1067"/>
                    <a:pt x="1099" y="1083"/>
                  </a:cubicBezTo>
                  <a:cubicBezTo>
                    <a:pt x="1068" y="1098"/>
                    <a:pt x="1052" y="1075"/>
                    <a:pt x="1059" y="1098"/>
                  </a:cubicBezTo>
                  <a:cubicBezTo>
                    <a:pt x="1059" y="1114"/>
                    <a:pt x="1012" y="1129"/>
                    <a:pt x="941" y="1137"/>
                  </a:cubicBezTo>
                  <a:cubicBezTo>
                    <a:pt x="870" y="1153"/>
                    <a:pt x="925" y="1169"/>
                    <a:pt x="917" y="1185"/>
                  </a:cubicBezTo>
                  <a:cubicBezTo>
                    <a:pt x="901" y="1193"/>
                    <a:pt x="838" y="1232"/>
                    <a:pt x="775" y="1216"/>
                  </a:cubicBezTo>
                  <a:cubicBezTo>
                    <a:pt x="712" y="1193"/>
                    <a:pt x="751" y="1216"/>
                    <a:pt x="720" y="1264"/>
                  </a:cubicBezTo>
                  <a:cubicBezTo>
                    <a:pt x="680" y="1311"/>
                    <a:pt x="688" y="1240"/>
                    <a:pt x="593" y="1224"/>
                  </a:cubicBezTo>
                  <a:cubicBezTo>
                    <a:pt x="498" y="1200"/>
                    <a:pt x="554" y="1185"/>
                    <a:pt x="530" y="1153"/>
                  </a:cubicBezTo>
                  <a:lnTo>
                    <a:pt x="530" y="1145"/>
                  </a:lnTo>
                  <a:cubicBezTo>
                    <a:pt x="506" y="1177"/>
                    <a:pt x="467" y="1216"/>
                    <a:pt x="459" y="1232"/>
                  </a:cubicBezTo>
                  <a:cubicBezTo>
                    <a:pt x="443" y="1248"/>
                    <a:pt x="380" y="1303"/>
                    <a:pt x="364" y="1319"/>
                  </a:cubicBezTo>
                  <a:cubicBezTo>
                    <a:pt x="340" y="1327"/>
                    <a:pt x="301" y="1351"/>
                    <a:pt x="301" y="1375"/>
                  </a:cubicBezTo>
                  <a:cubicBezTo>
                    <a:pt x="301" y="1398"/>
                    <a:pt x="277" y="1422"/>
                    <a:pt x="269" y="1430"/>
                  </a:cubicBezTo>
                  <a:cubicBezTo>
                    <a:pt x="261" y="1438"/>
                    <a:pt x="253" y="1422"/>
                    <a:pt x="253" y="1453"/>
                  </a:cubicBezTo>
                  <a:cubicBezTo>
                    <a:pt x="245" y="1485"/>
                    <a:pt x="253" y="1485"/>
                    <a:pt x="229" y="1493"/>
                  </a:cubicBezTo>
                  <a:cubicBezTo>
                    <a:pt x="214" y="1509"/>
                    <a:pt x="182" y="1493"/>
                    <a:pt x="174" y="1533"/>
                  </a:cubicBezTo>
                  <a:cubicBezTo>
                    <a:pt x="166" y="1572"/>
                    <a:pt x="158" y="1588"/>
                    <a:pt x="142" y="1588"/>
                  </a:cubicBezTo>
                  <a:cubicBezTo>
                    <a:pt x="119" y="1588"/>
                    <a:pt x="119" y="1564"/>
                    <a:pt x="95" y="1588"/>
                  </a:cubicBezTo>
                  <a:cubicBezTo>
                    <a:pt x="87" y="1604"/>
                    <a:pt x="40" y="1635"/>
                    <a:pt x="0" y="1667"/>
                  </a:cubicBezTo>
                  <a:cubicBezTo>
                    <a:pt x="293" y="1627"/>
                    <a:pt x="514" y="1588"/>
                    <a:pt x="546" y="1588"/>
                  </a:cubicBezTo>
                  <a:cubicBezTo>
                    <a:pt x="617" y="1572"/>
                    <a:pt x="704" y="1556"/>
                    <a:pt x="728" y="1564"/>
                  </a:cubicBezTo>
                  <a:cubicBezTo>
                    <a:pt x="751" y="1572"/>
                    <a:pt x="822" y="1556"/>
                    <a:pt x="822" y="1556"/>
                  </a:cubicBezTo>
                  <a:cubicBezTo>
                    <a:pt x="1700" y="1446"/>
                    <a:pt x="2704" y="1209"/>
                    <a:pt x="2878" y="1169"/>
                  </a:cubicBezTo>
                  <a:cubicBezTo>
                    <a:pt x="2862" y="1153"/>
                    <a:pt x="2862" y="1161"/>
                    <a:pt x="2846" y="112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39" name="Freeform 780"/>
            <p:cNvSpPr>
              <a:spLocks noChangeArrowheads="1"/>
            </p:cNvSpPr>
            <p:nvPr/>
          </p:nvSpPr>
          <p:spPr bwMode="auto">
            <a:xfrm>
              <a:off x="14825244" y="5716089"/>
              <a:ext cx="1523785" cy="872059"/>
            </a:xfrm>
            <a:custGeom>
              <a:avLst/>
              <a:gdLst>
                <a:gd name="T0" fmla="*/ 143 w 2895"/>
                <a:gd name="T1" fmla="*/ 1572 h 1660"/>
                <a:gd name="T2" fmla="*/ 261 w 2895"/>
                <a:gd name="T3" fmla="*/ 1469 h 1660"/>
                <a:gd name="T4" fmla="*/ 380 w 2895"/>
                <a:gd name="T5" fmla="*/ 1303 h 1660"/>
                <a:gd name="T6" fmla="*/ 554 w 2895"/>
                <a:gd name="T7" fmla="*/ 1177 h 1660"/>
                <a:gd name="T8" fmla="*/ 744 w 2895"/>
                <a:gd name="T9" fmla="*/ 1216 h 1660"/>
                <a:gd name="T10" fmla="*/ 917 w 2895"/>
                <a:gd name="T11" fmla="*/ 1145 h 1660"/>
                <a:gd name="T12" fmla="*/ 1091 w 2895"/>
                <a:gd name="T13" fmla="*/ 1075 h 1660"/>
                <a:gd name="T14" fmla="*/ 1155 w 2895"/>
                <a:gd name="T15" fmla="*/ 964 h 1660"/>
                <a:gd name="T16" fmla="*/ 1242 w 2895"/>
                <a:gd name="T17" fmla="*/ 735 h 1660"/>
                <a:gd name="T18" fmla="*/ 1360 w 2895"/>
                <a:gd name="T19" fmla="*/ 482 h 1660"/>
                <a:gd name="T20" fmla="*/ 1447 w 2895"/>
                <a:gd name="T21" fmla="*/ 490 h 1660"/>
                <a:gd name="T22" fmla="*/ 1503 w 2895"/>
                <a:gd name="T23" fmla="*/ 356 h 1660"/>
                <a:gd name="T24" fmla="*/ 1629 w 2895"/>
                <a:gd name="T25" fmla="*/ 269 h 1660"/>
                <a:gd name="T26" fmla="*/ 1771 w 2895"/>
                <a:gd name="T27" fmla="*/ 23 h 1660"/>
                <a:gd name="T28" fmla="*/ 2024 w 2895"/>
                <a:gd name="T29" fmla="*/ 23 h 1660"/>
                <a:gd name="T30" fmla="*/ 2127 w 2895"/>
                <a:gd name="T31" fmla="*/ 118 h 1660"/>
                <a:gd name="T32" fmla="*/ 2206 w 2895"/>
                <a:gd name="T33" fmla="*/ 427 h 1660"/>
                <a:gd name="T34" fmla="*/ 2325 w 2895"/>
                <a:gd name="T35" fmla="*/ 443 h 1660"/>
                <a:gd name="T36" fmla="*/ 2514 w 2895"/>
                <a:gd name="T37" fmla="*/ 482 h 1660"/>
                <a:gd name="T38" fmla="*/ 2601 w 2895"/>
                <a:gd name="T39" fmla="*/ 616 h 1660"/>
                <a:gd name="T40" fmla="*/ 2593 w 2895"/>
                <a:gd name="T41" fmla="*/ 703 h 1660"/>
                <a:gd name="T42" fmla="*/ 2514 w 2895"/>
                <a:gd name="T43" fmla="*/ 672 h 1660"/>
                <a:gd name="T44" fmla="*/ 2649 w 2895"/>
                <a:gd name="T45" fmla="*/ 759 h 1660"/>
                <a:gd name="T46" fmla="*/ 2601 w 2895"/>
                <a:gd name="T47" fmla="*/ 814 h 1660"/>
                <a:gd name="T48" fmla="*/ 2578 w 2895"/>
                <a:gd name="T49" fmla="*/ 893 h 1660"/>
                <a:gd name="T50" fmla="*/ 2665 w 2895"/>
                <a:gd name="T51" fmla="*/ 925 h 1660"/>
                <a:gd name="T52" fmla="*/ 2649 w 2895"/>
                <a:gd name="T53" fmla="*/ 1012 h 1660"/>
                <a:gd name="T54" fmla="*/ 2522 w 2895"/>
                <a:gd name="T55" fmla="*/ 941 h 1660"/>
                <a:gd name="T56" fmla="*/ 2649 w 2895"/>
                <a:gd name="T57" fmla="*/ 1043 h 1660"/>
                <a:gd name="T58" fmla="*/ 2736 w 2895"/>
                <a:gd name="T59" fmla="*/ 996 h 1660"/>
                <a:gd name="T60" fmla="*/ 2894 w 2895"/>
                <a:gd name="T61" fmla="*/ 1153 h 1660"/>
                <a:gd name="T62" fmla="*/ 720 w 2895"/>
                <a:gd name="T63" fmla="*/ 1556 h 1660"/>
                <a:gd name="T64" fmla="*/ 119 w 2895"/>
                <a:gd name="T65" fmla="*/ 1588 h 1660"/>
                <a:gd name="T66" fmla="*/ 838 w 2895"/>
                <a:gd name="T67" fmla="*/ 1548 h 1660"/>
                <a:gd name="T68" fmla="*/ 2760 w 2895"/>
                <a:gd name="T69" fmla="*/ 1004 h 1660"/>
                <a:gd name="T70" fmla="*/ 2665 w 2895"/>
                <a:gd name="T71" fmla="*/ 1043 h 1660"/>
                <a:gd name="T72" fmla="*/ 2514 w 2895"/>
                <a:gd name="T73" fmla="*/ 949 h 1660"/>
                <a:gd name="T74" fmla="*/ 2649 w 2895"/>
                <a:gd name="T75" fmla="*/ 1004 h 1660"/>
                <a:gd name="T76" fmla="*/ 2665 w 2895"/>
                <a:gd name="T77" fmla="*/ 933 h 1660"/>
                <a:gd name="T78" fmla="*/ 2570 w 2895"/>
                <a:gd name="T79" fmla="*/ 893 h 1660"/>
                <a:gd name="T80" fmla="*/ 2593 w 2895"/>
                <a:gd name="T81" fmla="*/ 806 h 1660"/>
                <a:gd name="T82" fmla="*/ 2641 w 2895"/>
                <a:gd name="T83" fmla="*/ 767 h 1660"/>
                <a:gd name="T84" fmla="*/ 2507 w 2895"/>
                <a:gd name="T85" fmla="*/ 664 h 1660"/>
                <a:gd name="T86" fmla="*/ 2593 w 2895"/>
                <a:gd name="T87" fmla="*/ 696 h 1660"/>
                <a:gd name="T88" fmla="*/ 2601 w 2895"/>
                <a:gd name="T89" fmla="*/ 616 h 1660"/>
                <a:gd name="T90" fmla="*/ 2507 w 2895"/>
                <a:gd name="T91" fmla="*/ 482 h 1660"/>
                <a:gd name="T92" fmla="*/ 2309 w 2895"/>
                <a:gd name="T93" fmla="*/ 427 h 1660"/>
                <a:gd name="T94" fmla="*/ 2206 w 2895"/>
                <a:gd name="T95" fmla="*/ 300 h 1660"/>
                <a:gd name="T96" fmla="*/ 2072 w 2895"/>
                <a:gd name="T97" fmla="*/ 111 h 1660"/>
                <a:gd name="T98" fmla="*/ 1937 w 2895"/>
                <a:gd name="T99" fmla="*/ 16 h 1660"/>
                <a:gd name="T100" fmla="*/ 1684 w 2895"/>
                <a:gd name="T101" fmla="*/ 221 h 1660"/>
                <a:gd name="T102" fmla="*/ 1550 w 2895"/>
                <a:gd name="T103" fmla="*/ 363 h 1660"/>
                <a:gd name="T104" fmla="*/ 1487 w 2895"/>
                <a:gd name="T105" fmla="*/ 443 h 1660"/>
                <a:gd name="T106" fmla="*/ 1376 w 2895"/>
                <a:gd name="T107" fmla="*/ 506 h 1660"/>
                <a:gd name="T108" fmla="*/ 1257 w 2895"/>
                <a:gd name="T109" fmla="*/ 703 h 1660"/>
                <a:gd name="T110" fmla="*/ 1139 w 2895"/>
                <a:gd name="T111" fmla="*/ 956 h 1660"/>
                <a:gd name="T112" fmla="*/ 1115 w 2895"/>
                <a:gd name="T113" fmla="*/ 1075 h 1660"/>
                <a:gd name="T114" fmla="*/ 957 w 2895"/>
                <a:gd name="T115" fmla="*/ 1137 h 1660"/>
                <a:gd name="T116" fmla="*/ 759 w 2895"/>
                <a:gd name="T117" fmla="*/ 1201 h 1660"/>
                <a:gd name="T118" fmla="*/ 554 w 2895"/>
                <a:gd name="T119" fmla="*/ 1192 h 1660"/>
                <a:gd name="T120" fmla="*/ 293 w 2895"/>
                <a:gd name="T121" fmla="*/ 1422 h 1660"/>
                <a:gd name="T122" fmla="*/ 230 w 2895"/>
                <a:gd name="T123" fmla="*/ 1493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5" h="1660">
                  <a:moveTo>
                    <a:pt x="0" y="1659"/>
                  </a:moveTo>
                  <a:lnTo>
                    <a:pt x="0" y="1659"/>
                  </a:lnTo>
                  <a:cubicBezTo>
                    <a:pt x="8" y="1651"/>
                    <a:pt x="8" y="1651"/>
                    <a:pt x="8" y="1651"/>
                  </a:cubicBezTo>
                  <a:cubicBezTo>
                    <a:pt x="64" y="1619"/>
                    <a:pt x="103" y="1588"/>
                    <a:pt x="111" y="1580"/>
                  </a:cubicBezTo>
                  <a:cubicBezTo>
                    <a:pt x="119" y="1572"/>
                    <a:pt x="127" y="1564"/>
                    <a:pt x="135" y="1564"/>
                  </a:cubicBezTo>
                  <a:lnTo>
                    <a:pt x="143" y="1572"/>
                  </a:lnTo>
                  <a:cubicBezTo>
                    <a:pt x="151" y="1572"/>
                    <a:pt x="151" y="1572"/>
                    <a:pt x="158" y="1572"/>
                  </a:cubicBezTo>
                  <a:cubicBezTo>
                    <a:pt x="174" y="1572"/>
                    <a:pt x="174" y="1564"/>
                    <a:pt x="182" y="1532"/>
                  </a:cubicBezTo>
                  <a:lnTo>
                    <a:pt x="182" y="1525"/>
                  </a:lnTo>
                  <a:cubicBezTo>
                    <a:pt x="190" y="1493"/>
                    <a:pt x="214" y="1493"/>
                    <a:pt x="230" y="1493"/>
                  </a:cubicBezTo>
                  <a:cubicBezTo>
                    <a:pt x="238" y="1485"/>
                    <a:pt x="245" y="1485"/>
                    <a:pt x="245" y="1485"/>
                  </a:cubicBezTo>
                  <a:cubicBezTo>
                    <a:pt x="261" y="1477"/>
                    <a:pt x="261" y="1477"/>
                    <a:pt x="261" y="1469"/>
                  </a:cubicBezTo>
                  <a:cubicBezTo>
                    <a:pt x="261" y="1461"/>
                    <a:pt x="261" y="1454"/>
                    <a:pt x="261" y="1445"/>
                  </a:cubicBezTo>
                  <a:cubicBezTo>
                    <a:pt x="261" y="1430"/>
                    <a:pt x="269" y="1422"/>
                    <a:pt x="277" y="1422"/>
                  </a:cubicBezTo>
                  <a:cubicBezTo>
                    <a:pt x="277" y="1422"/>
                    <a:pt x="277" y="1422"/>
                    <a:pt x="285" y="1422"/>
                  </a:cubicBezTo>
                  <a:lnTo>
                    <a:pt x="285" y="1414"/>
                  </a:lnTo>
                  <a:cubicBezTo>
                    <a:pt x="293" y="1406"/>
                    <a:pt x="317" y="1382"/>
                    <a:pt x="317" y="1367"/>
                  </a:cubicBezTo>
                  <a:cubicBezTo>
                    <a:pt x="317" y="1343"/>
                    <a:pt x="356" y="1319"/>
                    <a:pt x="380" y="1303"/>
                  </a:cubicBezTo>
                  <a:cubicBezTo>
                    <a:pt x="396" y="1295"/>
                    <a:pt x="459" y="1240"/>
                    <a:pt x="467" y="1224"/>
                  </a:cubicBezTo>
                  <a:cubicBezTo>
                    <a:pt x="475" y="1208"/>
                    <a:pt x="522" y="1161"/>
                    <a:pt x="538" y="1137"/>
                  </a:cubicBezTo>
                  <a:cubicBezTo>
                    <a:pt x="546" y="1137"/>
                    <a:pt x="546" y="1137"/>
                    <a:pt x="546" y="1137"/>
                  </a:cubicBezTo>
                  <a:lnTo>
                    <a:pt x="546" y="1137"/>
                  </a:lnTo>
                  <a:cubicBezTo>
                    <a:pt x="546" y="1137"/>
                    <a:pt x="546" y="1137"/>
                    <a:pt x="554" y="1145"/>
                  </a:cubicBezTo>
                  <a:cubicBezTo>
                    <a:pt x="562" y="1153"/>
                    <a:pt x="554" y="1169"/>
                    <a:pt x="554" y="1177"/>
                  </a:cubicBezTo>
                  <a:cubicBezTo>
                    <a:pt x="554" y="1185"/>
                    <a:pt x="554" y="1185"/>
                    <a:pt x="554" y="1192"/>
                  </a:cubicBezTo>
                  <a:cubicBezTo>
                    <a:pt x="562" y="1201"/>
                    <a:pt x="578" y="1201"/>
                    <a:pt x="609" y="1208"/>
                  </a:cubicBezTo>
                  <a:cubicBezTo>
                    <a:pt x="657" y="1224"/>
                    <a:pt x="680" y="1240"/>
                    <a:pt x="696" y="1256"/>
                  </a:cubicBezTo>
                  <a:cubicBezTo>
                    <a:pt x="704" y="1264"/>
                    <a:pt x="712" y="1272"/>
                    <a:pt x="712" y="1272"/>
                  </a:cubicBezTo>
                  <a:cubicBezTo>
                    <a:pt x="720" y="1272"/>
                    <a:pt x="720" y="1264"/>
                    <a:pt x="728" y="1256"/>
                  </a:cubicBezTo>
                  <a:cubicBezTo>
                    <a:pt x="744" y="1240"/>
                    <a:pt x="744" y="1224"/>
                    <a:pt x="744" y="1216"/>
                  </a:cubicBezTo>
                  <a:cubicBezTo>
                    <a:pt x="744" y="1201"/>
                    <a:pt x="751" y="1192"/>
                    <a:pt x="759" y="1192"/>
                  </a:cubicBezTo>
                  <a:cubicBezTo>
                    <a:pt x="767" y="1192"/>
                    <a:pt x="775" y="1201"/>
                    <a:pt x="791" y="1201"/>
                  </a:cubicBezTo>
                  <a:cubicBezTo>
                    <a:pt x="799" y="1201"/>
                    <a:pt x="815" y="1208"/>
                    <a:pt x="822" y="1208"/>
                  </a:cubicBezTo>
                  <a:cubicBezTo>
                    <a:pt x="870" y="1208"/>
                    <a:pt x="917" y="1185"/>
                    <a:pt x="925" y="1169"/>
                  </a:cubicBezTo>
                  <a:cubicBezTo>
                    <a:pt x="933" y="1169"/>
                    <a:pt x="933" y="1169"/>
                    <a:pt x="925" y="1161"/>
                  </a:cubicBezTo>
                  <a:cubicBezTo>
                    <a:pt x="917" y="1153"/>
                    <a:pt x="917" y="1153"/>
                    <a:pt x="917" y="1145"/>
                  </a:cubicBezTo>
                  <a:cubicBezTo>
                    <a:pt x="925" y="1137"/>
                    <a:pt x="933" y="1137"/>
                    <a:pt x="957" y="1129"/>
                  </a:cubicBezTo>
                  <a:cubicBezTo>
                    <a:pt x="965" y="1129"/>
                    <a:pt x="965" y="1129"/>
                    <a:pt x="965" y="1129"/>
                  </a:cubicBezTo>
                  <a:cubicBezTo>
                    <a:pt x="1020" y="1114"/>
                    <a:pt x="1075" y="1106"/>
                    <a:pt x="1068" y="1090"/>
                  </a:cubicBezTo>
                  <a:cubicBezTo>
                    <a:pt x="1068" y="1082"/>
                    <a:pt x="1068" y="1082"/>
                    <a:pt x="1068" y="1075"/>
                  </a:cubicBezTo>
                  <a:cubicBezTo>
                    <a:pt x="1075" y="1075"/>
                    <a:pt x="1075" y="1075"/>
                    <a:pt x="1084" y="1075"/>
                  </a:cubicBezTo>
                  <a:lnTo>
                    <a:pt x="1091" y="1075"/>
                  </a:lnTo>
                  <a:cubicBezTo>
                    <a:pt x="1099" y="1075"/>
                    <a:pt x="1107" y="1075"/>
                    <a:pt x="1115" y="1075"/>
                  </a:cubicBezTo>
                  <a:cubicBezTo>
                    <a:pt x="1131" y="1067"/>
                    <a:pt x="1139" y="1043"/>
                    <a:pt x="1147" y="1028"/>
                  </a:cubicBezTo>
                  <a:cubicBezTo>
                    <a:pt x="1155" y="1012"/>
                    <a:pt x="1163" y="996"/>
                    <a:pt x="1178" y="996"/>
                  </a:cubicBezTo>
                  <a:cubicBezTo>
                    <a:pt x="1186" y="996"/>
                    <a:pt x="1202" y="988"/>
                    <a:pt x="1202" y="980"/>
                  </a:cubicBezTo>
                  <a:cubicBezTo>
                    <a:pt x="1202" y="980"/>
                    <a:pt x="1202" y="972"/>
                    <a:pt x="1186" y="972"/>
                  </a:cubicBezTo>
                  <a:cubicBezTo>
                    <a:pt x="1170" y="964"/>
                    <a:pt x="1163" y="964"/>
                    <a:pt x="1155" y="964"/>
                  </a:cubicBezTo>
                  <a:cubicBezTo>
                    <a:pt x="1139" y="964"/>
                    <a:pt x="1131" y="964"/>
                    <a:pt x="1131" y="956"/>
                  </a:cubicBezTo>
                  <a:cubicBezTo>
                    <a:pt x="1131" y="949"/>
                    <a:pt x="1131" y="941"/>
                    <a:pt x="1147" y="925"/>
                  </a:cubicBezTo>
                  <a:cubicBezTo>
                    <a:pt x="1163" y="901"/>
                    <a:pt x="1163" y="877"/>
                    <a:pt x="1170" y="862"/>
                  </a:cubicBezTo>
                  <a:cubicBezTo>
                    <a:pt x="1178" y="846"/>
                    <a:pt x="1186" y="830"/>
                    <a:pt x="1202" y="806"/>
                  </a:cubicBezTo>
                  <a:cubicBezTo>
                    <a:pt x="1210" y="806"/>
                    <a:pt x="1210" y="798"/>
                    <a:pt x="1218" y="790"/>
                  </a:cubicBezTo>
                  <a:cubicBezTo>
                    <a:pt x="1234" y="767"/>
                    <a:pt x="1234" y="767"/>
                    <a:pt x="1242" y="735"/>
                  </a:cubicBezTo>
                  <a:cubicBezTo>
                    <a:pt x="1242" y="711"/>
                    <a:pt x="1242" y="703"/>
                    <a:pt x="1250" y="696"/>
                  </a:cubicBezTo>
                  <a:cubicBezTo>
                    <a:pt x="1257" y="688"/>
                    <a:pt x="1257" y="680"/>
                    <a:pt x="1265" y="648"/>
                  </a:cubicBezTo>
                  <a:cubicBezTo>
                    <a:pt x="1273" y="624"/>
                    <a:pt x="1273" y="601"/>
                    <a:pt x="1273" y="585"/>
                  </a:cubicBezTo>
                  <a:cubicBezTo>
                    <a:pt x="1273" y="553"/>
                    <a:pt x="1273" y="529"/>
                    <a:pt x="1297" y="514"/>
                  </a:cubicBezTo>
                  <a:cubicBezTo>
                    <a:pt x="1313" y="514"/>
                    <a:pt x="1321" y="506"/>
                    <a:pt x="1328" y="498"/>
                  </a:cubicBezTo>
                  <a:cubicBezTo>
                    <a:pt x="1337" y="490"/>
                    <a:pt x="1344" y="482"/>
                    <a:pt x="1360" y="482"/>
                  </a:cubicBezTo>
                  <a:cubicBezTo>
                    <a:pt x="1368" y="482"/>
                    <a:pt x="1368" y="490"/>
                    <a:pt x="1376" y="498"/>
                  </a:cubicBezTo>
                  <a:cubicBezTo>
                    <a:pt x="1384" y="498"/>
                    <a:pt x="1384" y="498"/>
                    <a:pt x="1384" y="498"/>
                  </a:cubicBezTo>
                  <a:cubicBezTo>
                    <a:pt x="1400" y="514"/>
                    <a:pt x="1423" y="538"/>
                    <a:pt x="1439" y="538"/>
                  </a:cubicBezTo>
                  <a:lnTo>
                    <a:pt x="1439" y="538"/>
                  </a:lnTo>
                  <a:cubicBezTo>
                    <a:pt x="1455" y="522"/>
                    <a:pt x="1447" y="514"/>
                    <a:pt x="1447" y="498"/>
                  </a:cubicBezTo>
                  <a:cubicBezTo>
                    <a:pt x="1447" y="490"/>
                    <a:pt x="1447" y="490"/>
                    <a:pt x="1447" y="490"/>
                  </a:cubicBezTo>
                  <a:cubicBezTo>
                    <a:pt x="1447" y="482"/>
                    <a:pt x="1455" y="458"/>
                    <a:pt x="1463" y="443"/>
                  </a:cubicBezTo>
                  <a:cubicBezTo>
                    <a:pt x="1479" y="435"/>
                    <a:pt x="1487" y="427"/>
                    <a:pt x="1495" y="435"/>
                  </a:cubicBezTo>
                  <a:cubicBezTo>
                    <a:pt x="1503" y="443"/>
                    <a:pt x="1503" y="443"/>
                    <a:pt x="1510" y="443"/>
                  </a:cubicBezTo>
                  <a:cubicBezTo>
                    <a:pt x="1510" y="443"/>
                    <a:pt x="1510" y="443"/>
                    <a:pt x="1510" y="419"/>
                  </a:cubicBezTo>
                  <a:cubicBezTo>
                    <a:pt x="1510" y="403"/>
                    <a:pt x="1510" y="395"/>
                    <a:pt x="1503" y="387"/>
                  </a:cubicBezTo>
                  <a:cubicBezTo>
                    <a:pt x="1503" y="371"/>
                    <a:pt x="1503" y="363"/>
                    <a:pt x="1503" y="356"/>
                  </a:cubicBezTo>
                  <a:cubicBezTo>
                    <a:pt x="1503" y="356"/>
                    <a:pt x="1510" y="356"/>
                    <a:pt x="1518" y="356"/>
                  </a:cubicBezTo>
                  <a:cubicBezTo>
                    <a:pt x="1526" y="356"/>
                    <a:pt x="1542" y="356"/>
                    <a:pt x="1550" y="356"/>
                  </a:cubicBezTo>
                  <a:cubicBezTo>
                    <a:pt x="1558" y="356"/>
                    <a:pt x="1566" y="356"/>
                    <a:pt x="1574" y="356"/>
                  </a:cubicBezTo>
                  <a:cubicBezTo>
                    <a:pt x="1581" y="356"/>
                    <a:pt x="1590" y="356"/>
                    <a:pt x="1590" y="348"/>
                  </a:cubicBezTo>
                  <a:cubicBezTo>
                    <a:pt x="1597" y="340"/>
                    <a:pt x="1597" y="324"/>
                    <a:pt x="1597" y="316"/>
                  </a:cubicBezTo>
                  <a:cubicBezTo>
                    <a:pt x="1597" y="300"/>
                    <a:pt x="1597" y="276"/>
                    <a:pt x="1629" y="269"/>
                  </a:cubicBezTo>
                  <a:cubicBezTo>
                    <a:pt x="1637" y="269"/>
                    <a:pt x="1645" y="269"/>
                    <a:pt x="1645" y="269"/>
                  </a:cubicBezTo>
                  <a:cubicBezTo>
                    <a:pt x="1661" y="261"/>
                    <a:pt x="1668" y="261"/>
                    <a:pt x="1676" y="221"/>
                  </a:cubicBezTo>
                  <a:cubicBezTo>
                    <a:pt x="1692" y="158"/>
                    <a:pt x="1692" y="111"/>
                    <a:pt x="1692" y="79"/>
                  </a:cubicBezTo>
                  <a:cubicBezTo>
                    <a:pt x="1692" y="55"/>
                    <a:pt x="1692" y="16"/>
                    <a:pt x="1708" y="8"/>
                  </a:cubicBezTo>
                  <a:cubicBezTo>
                    <a:pt x="1716" y="0"/>
                    <a:pt x="1724" y="0"/>
                    <a:pt x="1732" y="0"/>
                  </a:cubicBezTo>
                  <a:cubicBezTo>
                    <a:pt x="1740" y="8"/>
                    <a:pt x="1755" y="16"/>
                    <a:pt x="1771" y="23"/>
                  </a:cubicBezTo>
                  <a:cubicBezTo>
                    <a:pt x="1803" y="47"/>
                    <a:pt x="1843" y="87"/>
                    <a:pt x="1866" y="87"/>
                  </a:cubicBezTo>
                  <a:cubicBezTo>
                    <a:pt x="1890" y="95"/>
                    <a:pt x="1914" y="63"/>
                    <a:pt x="1937" y="16"/>
                  </a:cubicBezTo>
                  <a:lnTo>
                    <a:pt x="1937" y="16"/>
                  </a:lnTo>
                  <a:lnTo>
                    <a:pt x="1937" y="16"/>
                  </a:lnTo>
                  <a:cubicBezTo>
                    <a:pt x="1945" y="8"/>
                    <a:pt x="1961" y="8"/>
                    <a:pt x="1977" y="8"/>
                  </a:cubicBezTo>
                  <a:cubicBezTo>
                    <a:pt x="2008" y="8"/>
                    <a:pt x="2024" y="16"/>
                    <a:pt x="2024" y="23"/>
                  </a:cubicBezTo>
                  <a:cubicBezTo>
                    <a:pt x="2024" y="32"/>
                    <a:pt x="2024" y="39"/>
                    <a:pt x="2024" y="47"/>
                  </a:cubicBezTo>
                  <a:cubicBezTo>
                    <a:pt x="2032" y="71"/>
                    <a:pt x="2032" y="95"/>
                    <a:pt x="2040" y="103"/>
                  </a:cubicBezTo>
                  <a:cubicBezTo>
                    <a:pt x="2040" y="103"/>
                    <a:pt x="2048" y="111"/>
                    <a:pt x="2056" y="111"/>
                  </a:cubicBezTo>
                  <a:cubicBezTo>
                    <a:pt x="2056" y="111"/>
                    <a:pt x="2064" y="103"/>
                    <a:pt x="2072" y="103"/>
                  </a:cubicBezTo>
                  <a:cubicBezTo>
                    <a:pt x="2072" y="103"/>
                    <a:pt x="2080" y="103"/>
                    <a:pt x="2087" y="103"/>
                  </a:cubicBezTo>
                  <a:cubicBezTo>
                    <a:pt x="2095" y="103"/>
                    <a:pt x="2111" y="111"/>
                    <a:pt x="2127" y="118"/>
                  </a:cubicBezTo>
                  <a:cubicBezTo>
                    <a:pt x="2127" y="118"/>
                    <a:pt x="2135" y="126"/>
                    <a:pt x="2151" y="126"/>
                  </a:cubicBezTo>
                  <a:cubicBezTo>
                    <a:pt x="2182" y="150"/>
                    <a:pt x="2222" y="174"/>
                    <a:pt x="2230" y="198"/>
                  </a:cubicBezTo>
                  <a:cubicBezTo>
                    <a:pt x="2230" y="205"/>
                    <a:pt x="2230" y="205"/>
                    <a:pt x="2230" y="213"/>
                  </a:cubicBezTo>
                  <a:cubicBezTo>
                    <a:pt x="2230" y="245"/>
                    <a:pt x="2230" y="269"/>
                    <a:pt x="2214" y="300"/>
                  </a:cubicBezTo>
                  <a:cubicBezTo>
                    <a:pt x="2182" y="356"/>
                    <a:pt x="2167" y="403"/>
                    <a:pt x="2182" y="419"/>
                  </a:cubicBezTo>
                  <a:cubicBezTo>
                    <a:pt x="2182" y="427"/>
                    <a:pt x="2198" y="427"/>
                    <a:pt x="2206" y="427"/>
                  </a:cubicBezTo>
                  <a:cubicBezTo>
                    <a:pt x="2222" y="427"/>
                    <a:pt x="2238" y="427"/>
                    <a:pt x="2245" y="411"/>
                  </a:cubicBezTo>
                  <a:cubicBezTo>
                    <a:pt x="2254" y="403"/>
                    <a:pt x="2269" y="403"/>
                    <a:pt x="2285" y="403"/>
                  </a:cubicBezTo>
                  <a:cubicBezTo>
                    <a:pt x="2293" y="403"/>
                    <a:pt x="2309" y="403"/>
                    <a:pt x="2317" y="419"/>
                  </a:cubicBezTo>
                  <a:cubicBezTo>
                    <a:pt x="2325" y="427"/>
                    <a:pt x="2317" y="427"/>
                    <a:pt x="2317" y="435"/>
                  </a:cubicBezTo>
                  <a:cubicBezTo>
                    <a:pt x="2317" y="435"/>
                    <a:pt x="2309" y="435"/>
                    <a:pt x="2309" y="443"/>
                  </a:cubicBezTo>
                  <a:cubicBezTo>
                    <a:pt x="2309" y="443"/>
                    <a:pt x="2317" y="443"/>
                    <a:pt x="2325" y="443"/>
                  </a:cubicBezTo>
                  <a:cubicBezTo>
                    <a:pt x="2348" y="458"/>
                    <a:pt x="2396" y="474"/>
                    <a:pt x="2427" y="482"/>
                  </a:cubicBezTo>
                  <a:cubicBezTo>
                    <a:pt x="2427" y="482"/>
                    <a:pt x="2435" y="482"/>
                    <a:pt x="2443" y="482"/>
                  </a:cubicBezTo>
                  <a:cubicBezTo>
                    <a:pt x="2451" y="482"/>
                    <a:pt x="2467" y="482"/>
                    <a:pt x="2475" y="474"/>
                  </a:cubicBezTo>
                  <a:cubicBezTo>
                    <a:pt x="2491" y="474"/>
                    <a:pt x="2507" y="474"/>
                    <a:pt x="2514" y="474"/>
                  </a:cubicBezTo>
                  <a:lnTo>
                    <a:pt x="2514" y="474"/>
                  </a:lnTo>
                  <a:cubicBezTo>
                    <a:pt x="2514" y="482"/>
                    <a:pt x="2514" y="482"/>
                    <a:pt x="2514" y="482"/>
                  </a:cubicBezTo>
                  <a:cubicBezTo>
                    <a:pt x="2514" y="482"/>
                    <a:pt x="2514" y="490"/>
                    <a:pt x="2514" y="498"/>
                  </a:cubicBezTo>
                  <a:cubicBezTo>
                    <a:pt x="2514" y="522"/>
                    <a:pt x="2546" y="538"/>
                    <a:pt x="2570" y="545"/>
                  </a:cubicBezTo>
                  <a:lnTo>
                    <a:pt x="2570" y="545"/>
                  </a:lnTo>
                  <a:cubicBezTo>
                    <a:pt x="2593" y="553"/>
                    <a:pt x="2625" y="569"/>
                    <a:pt x="2625" y="577"/>
                  </a:cubicBezTo>
                  <a:cubicBezTo>
                    <a:pt x="2633" y="585"/>
                    <a:pt x="2625" y="593"/>
                    <a:pt x="2625" y="601"/>
                  </a:cubicBezTo>
                  <a:cubicBezTo>
                    <a:pt x="2617" y="609"/>
                    <a:pt x="2609" y="616"/>
                    <a:pt x="2601" y="616"/>
                  </a:cubicBezTo>
                  <a:cubicBezTo>
                    <a:pt x="2593" y="624"/>
                    <a:pt x="2593" y="624"/>
                    <a:pt x="2593" y="624"/>
                  </a:cubicBezTo>
                  <a:cubicBezTo>
                    <a:pt x="2593" y="624"/>
                    <a:pt x="2593" y="632"/>
                    <a:pt x="2593" y="640"/>
                  </a:cubicBezTo>
                  <a:cubicBezTo>
                    <a:pt x="2601" y="648"/>
                    <a:pt x="2601" y="664"/>
                    <a:pt x="2601" y="672"/>
                  </a:cubicBezTo>
                  <a:lnTo>
                    <a:pt x="2601" y="672"/>
                  </a:lnTo>
                  <a:cubicBezTo>
                    <a:pt x="2609" y="688"/>
                    <a:pt x="2609" y="696"/>
                    <a:pt x="2601" y="696"/>
                  </a:cubicBezTo>
                  <a:cubicBezTo>
                    <a:pt x="2601" y="703"/>
                    <a:pt x="2601" y="703"/>
                    <a:pt x="2593" y="703"/>
                  </a:cubicBezTo>
                  <a:cubicBezTo>
                    <a:pt x="2593" y="703"/>
                    <a:pt x="2593" y="703"/>
                    <a:pt x="2585" y="703"/>
                  </a:cubicBezTo>
                  <a:lnTo>
                    <a:pt x="2578" y="703"/>
                  </a:lnTo>
                  <a:cubicBezTo>
                    <a:pt x="2546" y="703"/>
                    <a:pt x="2538" y="688"/>
                    <a:pt x="2530" y="680"/>
                  </a:cubicBezTo>
                  <a:lnTo>
                    <a:pt x="2530" y="672"/>
                  </a:lnTo>
                  <a:cubicBezTo>
                    <a:pt x="2522" y="672"/>
                    <a:pt x="2522" y="672"/>
                    <a:pt x="2514" y="672"/>
                  </a:cubicBezTo>
                  <a:lnTo>
                    <a:pt x="2514" y="672"/>
                  </a:lnTo>
                  <a:cubicBezTo>
                    <a:pt x="2514" y="672"/>
                    <a:pt x="2514" y="672"/>
                    <a:pt x="2522" y="688"/>
                  </a:cubicBezTo>
                  <a:cubicBezTo>
                    <a:pt x="2530" y="703"/>
                    <a:pt x="2530" y="703"/>
                    <a:pt x="2538" y="703"/>
                  </a:cubicBezTo>
                  <a:cubicBezTo>
                    <a:pt x="2546" y="703"/>
                    <a:pt x="2546" y="711"/>
                    <a:pt x="2554" y="711"/>
                  </a:cubicBezTo>
                  <a:cubicBezTo>
                    <a:pt x="2570" y="719"/>
                    <a:pt x="2585" y="727"/>
                    <a:pt x="2601" y="727"/>
                  </a:cubicBezTo>
                  <a:cubicBezTo>
                    <a:pt x="2609" y="727"/>
                    <a:pt x="2617" y="735"/>
                    <a:pt x="2625" y="735"/>
                  </a:cubicBezTo>
                  <a:cubicBezTo>
                    <a:pt x="2641" y="743"/>
                    <a:pt x="2641" y="751"/>
                    <a:pt x="2649" y="759"/>
                  </a:cubicBezTo>
                  <a:cubicBezTo>
                    <a:pt x="2649" y="767"/>
                    <a:pt x="2657" y="775"/>
                    <a:pt x="2657" y="775"/>
                  </a:cubicBezTo>
                  <a:cubicBezTo>
                    <a:pt x="2665" y="790"/>
                    <a:pt x="2665" y="806"/>
                    <a:pt x="2657" y="822"/>
                  </a:cubicBezTo>
                  <a:cubicBezTo>
                    <a:pt x="2657" y="830"/>
                    <a:pt x="2641" y="838"/>
                    <a:pt x="2633" y="838"/>
                  </a:cubicBezTo>
                  <a:cubicBezTo>
                    <a:pt x="2625" y="846"/>
                    <a:pt x="2617" y="830"/>
                    <a:pt x="2617" y="822"/>
                  </a:cubicBezTo>
                  <a:cubicBezTo>
                    <a:pt x="2609" y="822"/>
                    <a:pt x="2609" y="814"/>
                    <a:pt x="2601" y="814"/>
                  </a:cubicBezTo>
                  <a:lnTo>
                    <a:pt x="2601" y="814"/>
                  </a:lnTo>
                  <a:cubicBezTo>
                    <a:pt x="2601" y="814"/>
                    <a:pt x="2601" y="814"/>
                    <a:pt x="2601" y="822"/>
                  </a:cubicBezTo>
                  <a:cubicBezTo>
                    <a:pt x="2609" y="822"/>
                    <a:pt x="2609" y="838"/>
                    <a:pt x="2617" y="846"/>
                  </a:cubicBezTo>
                  <a:cubicBezTo>
                    <a:pt x="2617" y="846"/>
                    <a:pt x="2617" y="854"/>
                    <a:pt x="2609" y="862"/>
                  </a:cubicBezTo>
                  <a:cubicBezTo>
                    <a:pt x="2601" y="869"/>
                    <a:pt x="2578" y="869"/>
                    <a:pt x="2578" y="869"/>
                  </a:cubicBezTo>
                  <a:cubicBezTo>
                    <a:pt x="2570" y="869"/>
                    <a:pt x="2562" y="869"/>
                    <a:pt x="2562" y="877"/>
                  </a:cubicBezTo>
                  <a:cubicBezTo>
                    <a:pt x="2562" y="877"/>
                    <a:pt x="2562" y="885"/>
                    <a:pt x="2578" y="893"/>
                  </a:cubicBezTo>
                  <a:cubicBezTo>
                    <a:pt x="2585" y="901"/>
                    <a:pt x="2593" y="901"/>
                    <a:pt x="2593" y="901"/>
                  </a:cubicBezTo>
                  <a:cubicBezTo>
                    <a:pt x="2601" y="901"/>
                    <a:pt x="2601" y="901"/>
                    <a:pt x="2601" y="893"/>
                  </a:cubicBezTo>
                  <a:cubicBezTo>
                    <a:pt x="2609" y="885"/>
                    <a:pt x="2609" y="885"/>
                    <a:pt x="2617" y="885"/>
                  </a:cubicBezTo>
                  <a:cubicBezTo>
                    <a:pt x="2617" y="885"/>
                    <a:pt x="2625" y="885"/>
                    <a:pt x="2649" y="917"/>
                  </a:cubicBezTo>
                  <a:cubicBezTo>
                    <a:pt x="2657" y="925"/>
                    <a:pt x="2665" y="925"/>
                    <a:pt x="2665" y="925"/>
                  </a:cubicBezTo>
                  <a:lnTo>
                    <a:pt x="2665" y="925"/>
                  </a:lnTo>
                  <a:lnTo>
                    <a:pt x="2673" y="925"/>
                  </a:lnTo>
                  <a:cubicBezTo>
                    <a:pt x="2680" y="925"/>
                    <a:pt x="2688" y="933"/>
                    <a:pt x="2688" y="941"/>
                  </a:cubicBezTo>
                  <a:cubicBezTo>
                    <a:pt x="2696" y="949"/>
                    <a:pt x="2696" y="964"/>
                    <a:pt x="2688" y="972"/>
                  </a:cubicBezTo>
                  <a:cubicBezTo>
                    <a:pt x="2680" y="972"/>
                    <a:pt x="2680" y="980"/>
                    <a:pt x="2680" y="980"/>
                  </a:cubicBezTo>
                  <a:cubicBezTo>
                    <a:pt x="2673" y="988"/>
                    <a:pt x="2673" y="996"/>
                    <a:pt x="2665" y="1004"/>
                  </a:cubicBezTo>
                  <a:cubicBezTo>
                    <a:pt x="2657" y="1012"/>
                    <a:pt x="2649" y="1012"/>
                    <a:pt x="2649" y="1012"/>
                  </a:cubicBezTo>
                  <a:cubicBezTo>
                    <a:pt x="2641" y="1012"/>
                    <a:pt x="2633" y="1012"/>
                    <a:pt x="2625" y="1004"/>
                  </a:cubicBezTo>
                  <a:cubicBezTo>
                    <a:pt x="2617" y="996"/>
                    <a:pt x="2609" y="996"/>
                    <a:pt x="2601" y="988"/>
                  </a:cubicBezTo>
                  <a:cubicBezTo>
                    <a:pt x="2578" y="972"/>
                    <a:pt x="2570" y="964"/>
                    <a:pt x="2562" y="964"/>
                  </a:cubicBezTo>
                  <a:cubicBezTo>
                    <a:pt x="2554" y="956"/>
                    <a:pt x="2546" y="949"/>
                    <a:pt x="2538" y="949"/>
                  </a:cubicBezTo>
                  <a:cubicBezTo>
                    <a:pt x="2530" y="941"/>
                    <a:pt x="2522" y="941"/>
                    <a:pt x="2522" y="941"/>
                  </a:cubicBezTo>
                  <a:lnTo>
                    <a:pt x="2522" y="941"/>
                  </a:lnTo>
                  <a:lnTo>
                    <a:pt x="2522" y="941"/>
                  </a:lnTo>
                  <a:lnTo>
                    <a:pt x="2522" y="949"/>
                  </a:lnTo>
                  <a:cubicBezTo>
                    <a:pt x="2538" y="956"/>
                    <a:pt x="2554" y="964"/>
                    <a:pt x="2585" y="1004"/>
                  </a:cubicBezTo>
                  <a:cubicBezTo>
                    <a:pt x="2601" y="1028"/>
                    <a:pt x="2609" y="1028"/>
                    <a:pt x="2617" y="1028"/>
                  </a:cubicBezTo>
                  <a:cubicBezTo>
                    <a:pt x="2625" y="1028"/>
                    <a:pt x="2625" y="1035"/>
                    <a:pt x="2633" y="1035"/>
                  </a:cubicBezTo>
                  <a:cubicBezTo>
                    <a:pt x="2641" y="1043"/>
                    <a:pt x="2641" y="1043"/>
                    <a:pt x="2649" y="1043"/>
                  </a:cubicBezTo>
                  <a:cubicBezTo>
                    <a:pt x="2657" y="1043"/>
                    <a:pt x="2657" y="1043"/>
                    <a:pt x="2665" y="1035"/>
                  </a:cubicBezTo>
                  <a:lnTo>
                    <a:pt x="2673" y="1028"/>
                  </a:lnTo>
                  <a:cubicBezTo>
                    <a:pt x="2680" y="1028"/>
                    <a:pt x="2680" y="1020"/>
                    <a:pt x="2688" y="1012"/>
                  </a:cubicBezTo>
                  <a:lnTo>
                    <a:pt x="2688" y="1004"/>
                  </a:lnTo>
                  <a:cubicBezTo>
                    <a:pt x="2696" y="996"/>
                    <a:pt x="2696" y="996"/>
                    <a:pt x="2704" y="996"/>
                  </a:cubicBezTo>
                  <a:cubicBezTo>
                    <a:pt x="2712" y="996"/>
                    <a:pt x="2728" y="996"/>
                    <a:pt x="2736" y="996"/>
                  </a:cubicBezTo>
                  <a:cubicBezTo>
                    <a:pt x="2744" y="996"/>
                    <a:pt x="2751" y="1004"/>
                    <a:pt x="2760" y="1004"/>
                  </a:cubicBezTo>
                  <a:cubicBezTo>
                    <a:pt x="2783" y="1004"/>
                    <a:pt x="2799" y="1004"/>
                    <a:pt x="2823" y="1028"/>
                  </a:cubicBezTo>
                  <a:cubicBezTo>
                    <a:pt x="2838" y="1043"/>
                    <a:pt x="2846" y="1051"/>
                    <a:pt x="2846" y="1067"/>
                  </a:cubicBezTo>
                  <a:cubicBezTo>
                    <a:pt x="2846" y="1075"/>
                    <a:pt x="2854" y="1090"/>
                    <a:pt x="2862" y="1114"/>
                  </a:cubicBezTo>
                  <a:cubicBezTo>
                    <a:pt x="2878" y="1137"/>
                    <a:pt x="2878" y="1145"/>
                    <a:pt x="2886" y="1145"/>
                  </a:cubicBezTo>
                  <a:cubicBezTo>
                    <a:pt x="2886" y="1153"/>
                    <a:pt x="2886" y="1153"/>
                    <a:pt x="2894" y="1153"/>
                  </a:cubicBezTo>
                  <a:cubicBezTo>
                    <a:pt x="2894" y="1161"/>
                    <a:pt x="2894" y="1161"/>
                    <a:pt x="2894" y="1161"/>
                  </a:cubicBezTo>
                  <a:lnTo>
                    <a:pt x="2894" y="1161"/>
                  </a:lnTo>
                  <a:cubicBezTo>
                    <a:pt x="2704" y="1208"/>
                    <a:pt x="1708" y="1438"/>
                    <a:pt x="838" y="1556"/>
                  </a:cubicBezTo>
                  <a:cubicBezTo>
                    <a:pt x="838" y="1556"/>
                    <a:pt x="791" y="1564"/>
                    <a:pt x="759" y="1564"/>
                  </a:cubicBezTo>
                  <a:cubicBezTo>
                    <a:pt x="751" y="1564"/>
                    <a:pt x="744" y="1564"/>
                    <a:pt x="744" y="1564"/>
                  </a:cubicBezTo>
                  <a:cubicBezTo>
                    <a:pt x="736" y="1556"/>
                    <a:pt x="736" y="1556"/>
                    <a:pt x="720" y="1556"/>
                  </a:cubicBezTo>
                  <a:cubicBezTo>
                    <a:pt x="680" y="1556"/>
                    <a:pt x="609" y="1572"/>
                    <a:pt x="562" y="1580"/>
                  </a:cubicBezTo>
                  <a:cubicBezTo>
                    <a:pt x="530" y="1588"/>
                    <a:pt x="309" y="1619"/>
                    <a:pt x="16" y="1659"/>
                  </a:cubicBezTo>
                  <a:lnTo>
                    <a:pt x="0" y="1659"/>
                  </a:lnTo>
                  <a:close/>
                  <a:moveTo>
                    <a:pt x="135" y="1572"/>
                  </a:moveTo>
                  <a:lnTo>
                    <a:pt x="135" y="1572"/>
                  </a:lnTo>
                  <a:cubicBezTo>
                    <a:pt x="127" y="1572"/>
                    <a:pt x="127" y="1572"/>
                    <a:pt x="119" y="1588"/>
                  </a:cubicBezTo>
                  <a:cubicBezTo>
                    <a:pt x="103" y="1596"/>
                    <a:pt x="64" y="1627"/>
                    <a:pt x="32" y="1651"/>
                  </a:cubicBezTo>
                  <a:cubicBezTo>
                    <a:pt x="317" y="1612"/>
                    <a:pt x="530" y="1580"/>
                    <a:pt x="562" y="1572"/>
                  </a:cubicBezTo>
                  <a:cubicBezTo>
                    <a:pt x="641" y="1556"/>
                    <a:pt x="696" y="1548"/>
                    <a:pt x="720" y="1548"/>
                  </a:cubicBezTo>
                  <a:cubicBezTo>
                    <a:pt x="736" y="1548"/>
                    <a:pt x="744" y="1556"/>
                    <a:pt x="744" y="1556"/>
                  </a:cubicBezTo>
                  <a:cubicBezTo>
                    <a:pt x="751" y="1556"/>
                    <a:pt x="751" y="1556"/>
                    <a:pt x="759" y="1556"/>
                  </a:cubicBezTo>
                  <a:cubicBezTo>
                    <a:pt x="791" y="1556"/>
                    <a:pt x="838" y="1548"/>
                    <a:pt x="838" y="1548"/>
                  </a:cubicBezTo>
                  <a:cubicBezTo>
                    <a:pt x="1700" y="1438"/>
                    <a:pt x="2680" y="1201"/>
                    <a:pt x="2886" y="1153"/>
                  </a:cubicBezTo>
                  <a:cubicBezTo>
                    <a:pt x="2878" y="1153"/>
                    <a:pt x="2878" y="1153"/>
                    <a:pt x="2878" y="1153"/>
                  </a:cubicBezTo>
                  <a:cubicBezTo>
                    <a:pt x="2878" y="1145"/>
                    <a:pt x="2870" y="1145"/>
                    <a:pt x="2854" y="1114"/>
                  </a:cubicBezTo>
                  <a:cubicBezTo>
                    <a:pt x="2846" y="1090"/>
                    <a:pt x="2838" y="1082"/>
                    <a:pt x="2838" y="1067"/>
                  </a:cubicBezTo>
                  <a:cubicBezTo>
                    <a:pt x="2838" y="1051"/>
                    <a:pt x="2838" y="1043"/>
                    <a:pt x="2823" y="1035"/>
                  </a:cubicBezTo>
                  <a:cubicBezTo>
                    <a:pt x="2791" y="1004"/>
                    <a:pt x="2783" y="1004"/>
                    <a:pt x="2760" y="1004"/>
                  </a:cubicBezTo>
                  <a:cubicBezTo>
                    <a:pt x="2751" y="1004"/>
                    <a:pt x="2744" y="1004"/>
                    <a:pt x="2736" y="1004"/>
                  </a:cubicBezTo>
                  <a:cubicBezTo>
                    <a:pt x="2728" y="1004"/>
                    <a:pt x="2712" y="1004"/>
                    <a:pt x="2704" y="1004"/>
                  </a:cubicBezTo>
                  <a:cubicBezTo>
                    <a:pt x="2696" y="1004"/>
                    <a:pt x="2696" y="1004"/>
                    <a:pt x="2696" y="1004"/>
                  </a:cubicBezTo>
                  <a:lnTo>
                    <a:pt x="2688" y="1012"/>
                  </a:lnTo>
                  <a:cubicBezTo>
                    <a:pt x="2688" y="1020"/>
                    <a:pt x="2688" y="1028"/>
                    <a:pt x="2680" y="1035"/>
                  </a:cubicBezTo>
                  <a:cubicBezTo>
                    <a:pt x="2673" y="1035"/>
                    <a:pt x="2673" y="1043"/>
                    <a:pt x="2665" y="1043"/>
                  </a:cubicBezTo>
                  <a:cubicBezTo>
                    <a:pt x="2665" y="1043"/>
                    <a:pt x="2657" y="1051"/>
                    <a:pt x="2649" y="1051"/>
                  </a:cubicBezTo>
                  <a:cubicBezTo>
                    <a:pt x="2641" y="1051"/>
                    <a:pt x="2633" y="1051"/>
                    <a:pt x="2633" y="1043"/>
                  </a:cubicBezTo>
                  <a:cubicBezTo>
                    <a:pt x="2625" y="1043"/>
                    <a:pt x="2617" y="1035"/>
                    <a:pt x="2617" y="1035"/>
                  </a:cubicBezTo>
                  <a:cubicBezTo>
                    <a:pt x="2609" y="1035"/>
                    <a:pt x="2601" y="1035"/>
                    <a:pt x="2578" y="1004"/>
                  </a:cubicBezTo>
                  <a:cubicBezTo>
                    <a:pt x="2546" y="972"/>
                    <a:pt x="2530" y="956"/>
                    <a:pt x="2522" y="949"/>
                  </a:cubicBezTo>
                  <a:lnTo>
                    <a:pt x="2514" y="949"/>
                  </a:lnTo>
                  <a:lnTo>
                    <a:pt x="2514" y="941"/>
                  </a:lnTo>
                  <a:cubicBezTo>
                    <a:pt x="2514" y="933"/>
                    <a:pt x="2530" y="933"/>
                    <a:pt x="2546" y="941"/>
                  </a:cubicBezTo>
                  <a:cubicBezTo>
                    <a:pt x="2554" y="949"/>
                    <a:pt x="2562" y="949"/>
                    <a:pt x="2562" y="956"/>
                  </a:cubicBezTo>
                  <a:cubicBezTo>
                    <a:pt x="2570" y="964"/>
                    <a:pt x="2578" y="972"/>
                    <a:pt x="2601" y="980"/>
                  </a:cubicBezTo>
                  <a:cubicBezTo>
                    <a:pt x="2617" y="988"/>
                    <a:pt x="2625" y="996"/>
                    <a:pt x="2625" y="996"/>
                  </a:cubicBezTo>
                  <a:cubicBezTo>
                    <a:pt x="2633" y="1004"/>
                    <a:pt x="2641" y="1004"/>
                    <a:pt x="2649" y="1004"/>
                  </a:cubicBezTo>
                  <a:cubicBezTo>
                    <a:pt x="2649" y="1004"/>
                    <a:pt x="2649" y="1004"/>
                    <a:pt x="2657" y="1004"/>
                  </a:cubicBezTo>
                  <a:cubicBezTo>
                    <a:pt x="2665" y="996"/>
                    <a:pt x="2673" y="988"/>
                    <a:pt x="2673" y="980"/>
                  </a:cubicBezTo>
                  <a:cubicBezTo>
                    <a:pt x="2673" y="972"/>
                    <a:pt x="2680" y="972"/>
                    <a:pt x="2680" y="964"/>
                  </a:cubicBezTo>
                  <a:cubicBezTo>
                    <a:pt x="2688" y="964"/>
                    <a:pt x="2688" y="949"/>
                    <a:pt x="2688" y="941"/>
                  </a:cubicBezTo>
                  <a:cubicBezTo>
                    <a:pt x="2680" y="933"/>
                    <a:pt x="2680" y="933"/>
                    <a:pt x="2673" y="933"/>
                  </a:cubicBezTo>
                  <a:cubicBezTo>
                    <a:pt x="2673" y="933"/>
                    <a:pt x="2673" y="933"/>
                    <a:pt x="2665" y="933"/>
                  </a:cubicBezTo>
                  <a:lnTo>
                    <a:pt x="2665" y="933"/>
                  </a:lnTo>
                  <a:cubicBezTo>
                    <a:pt x="2657" y="933"/>
                    <a:pt x="2657" y="933"/>
                    <a:pt x="2649" y="925"/>
                  </a:cubicBezTo>
                  <a:cubicBezTo>
                    <a:pt x="2625" y="901"/>
                    <a:pt x="2617" y="893"/>
                    <a:pt x="2617" y="893"/>
                  </a:cubicBezTo>
                  <a:lnTo>
                    <a:pt x="2609" y="893"/>
                  </a:lnTo>
                  <a:cubicBezTo>
                    <a:pt x="2609" y="901"/>
                    <a:pt x="2601" y="909"/>
                    <a:pt x="2593" y="909"/>
                  </a:cubicBezTo>
                  <a:cubicBezTo>
                    <a:pt x="2585" y="909"/>
                    <a:pt x="2578" y="901"/>
                    <a:pt x="2570" y="893"/>
                  </a:cubicBezTo>
                  <a:cubicBezTo>
                    <a:pt x="2562" y="885"/>
                    <a:pt x="2554" y="877"/>
                    <a:pt x="2554" y="869"/>
                  </a:cubicBezTo>
                  <a:cubicBezTo>
                    <a:pt x="2562" y="869"/>
                    <a:pt x="2562" y="862"/>
                    <a:pt x="2578" y="862"/>
                  </a:cubicBezTo>
                  <a:cubicBezTo>
                    <a:pt x="2585" y="862"/>
                    <a:pt x="2601" y="862"/>
                    <a:pt x="2609" y="854"/>
                  </a:cubicBezTo>
                  <a:lnTo>
                    <a:pt x="2609" y="846"/>
                  </a:lnTo>
                  <a:cubicBezTo>
                    <a:pt x="2609" y="838"/>
                    <a:pt x="2601" y="830"/>
                    <a:pt x="2593" y="822"/>
                  </a:cubicBezTo>
                  <a:cubicBezTo>
                    <a:pt x="2593" y="814"/>
                    <a:pt x="2593" y="806"/>
                    <a:pt x="2593" y="806"/>
                  </a:cubicBezTo>
                  <a:cubicBezTo>
                    <a:pt x="2593" y="806"/>
                    <a:pt x="2593" y="798"/>
                    <a:pt x="2601" y="806"/>
                  </a:cubicBezTo>
                  <a:cubicBezTo>
                    <a:pt x="2609" y="806"/>
                    <a:pt x="2617" y="814"/>
                    <a:pt x="2617" y="822"/>
                  </a:cubicBezTo>
                  <a:cubicBezTo>
                    <a:pt x="2625" y="830"/>
                    <a:pt x="2625" y="838"/>
                    <a:pt x="2633" y="830"/>
                  </a:cubicBezTo>
                  <a:cubicBezTo>
                    <a:pt x="2641" y="830"/>
                    <a:pt x="2649" y="830"/>
                    <a:pt x="2649" y="814"/>
                  </a:cubicBezTo>
                  <a:cubicBezTo>
                    <a:pt x="2657" y="806"/>
                    <a:pt x="2657" y="790"/>
                    <a:pt x="2649" y="782"/>
                  </a:cubicBezTo>
                  <a:cubicBezTo>
                    <a:pt x="2649" y="775"/>
                    <a:pt x="2641" y="767"/>
                    <a:pt x="2641" y="767"/>
                  </a:cubicBezTo>
                  <a:cubicBezTo>
                    <a:pt x="2641" y="751"/>
                    <a:pt x="2633" y="751"/>
                    <a:pt x="2625" y="743"/>
                  </a:cubicBezTo>
                  <a:cubicBezTo>
                    <a:pt x="2617" y="743"/>
                    <a:pt x="2609" y="735"/>
                    <a:pt x="2601" y="735"/>
                  </a:cubicBezTo>
                  <a:cubicBezTo>
                    <a:pt x="2585" y="735"/>
                    <a:pt x="2570" y="727"/>
                    <a:pt x="2554" y="719"/>
                  </a:cubicBezTo>
                  <a:cubicBezTo>
                    <a:pt x="2546" y="711"/>
                    <a:pt x="2538" y="711"/>
                    <a:pt x="2538" y="711"/>
                  </a:cubicBezTo>
                  <a:cubicBezTo>
                    <a:pt x="2530" y="703"/>
                    <a:pt x="2530" y="703"/>
                    <a:pt x="2514" y="688"/>
                  </a:cubicBezTo>
                  <a:cubicBezTo>
                    <a:pt x="2507" y="680"/>
                    <a:pt x="2507" y="672"/>
                    <a:pt x="2507" y="664"/>
                  </a:cubicBezTo>
                  <a:lnTo>
                    <a:pt x="2514" y="664"/>
                  </a:lnTo>
                  <a:cubicBezTo>
                    <a:pt x="2522" y="664"/>
                    <a:pt x="2530" y="664"/>
                    <a:pt x="2530" y="672"/>
                  </a:cubicBezTo>
                  <a:lnTo>
                    <a:pt x="2538" y="672"/>
                  </a:lnTo>
                  <a:cubicBezTo>
                    <a:pt x="2546" y="680"/>
                    <a:pt x="2554" y="696"/>
                    <a:pt x="2578" y="696"/>
                  </a:cubicBezTo>
                  <a:lnTo>
                    <a:pt x="2585" y="696"/>
                  </a:lnTo>
                  <a:cubicBezTo>
                    <a:pt x="2593" y="696"/>
                    <a:pt x="2593" y="696"/>
                    <a:pt x="2593" y="696"/>
                  </a:cubicBezTo>
                  <a:lnTo>
                    <a:pt x="2601" y="696"/>
                  </a:lnTo>
                  <a:cubicBezTo>
                    <a:pt x="2601" y="696"/>
                    <a:pt x="2601" y="688"/>
                    <a:pt x="2601" y="672"/>
                  </a:cubicBezTo>
                  <a:lnTo>
                    <a:pt x="2601" y="672"/>
                  </a:lnTo>
                  <a:cubicBezTo>
                    <a:pt x="2593" y="664"/>
                    <a:pt x="2593" y="656"/>
                    <a:pt x="2593" y="640"/>
                  </a:cubicBezTo>
                  <a:cubicBezTo>
                    <a:pt x="2585" y="632"/>
                    <a:pt x="2585" y="624"/>
                    <a:pt x="2585" y="616"/>
                  </a:cubicBezTo>
                  <a:cubicBezTo>
                    <a:pt x="2593" y="616"/>
                    <a:pt x="2593" y="616"/>
                    <a:pt x="2601" y="616"/>
                  </a:cubicBezTo>
                  <a:cubicBezTo>
                    <a:pt x="2609" y="609"/>
                    <a:pt x="2617" y="601"/>
                    <a:pt x="2617" y="601"/>
                  </a:cubicBezTo>
                  <a:cubicBezTo>
                    <a:pt x="2625" y="593"/>
                    <a:pt x="2625" y="585"/>
                    <a:pt x="2625" y="585"/>
                  </a:cubicBezTo>
                  <a:cubicBezTo>
                    <a:pt x="2617" y="577"/>
                    <a:pt x="2601" y="569"/>
                    <a:pt x="2570" y="553"/>
                  </a:cubicBezTo>
                  <a:lnTo>
                    <a:pt x="2570" y="553"/>
                  </a:lnTo>
                  <a:cubicBezTo>
                    <a:pt x="2538" y="538"/>
                    <a:pt x="2507" y="529"/>
                    <a:pt x="2507" y="498"/>
                  </a:cubicBezTo>
                  <a:cubicBezTo>
                    <a:pt x="2507" y="490"/>
                    <a:pt x="2507" y="482"/>
                    <a:pt x="2507" y="482"/>
                  </a:cubicBezTo>
                  <a:cubicBezTo>
                    <a:pt x="2507" y="482"/>
                    <a:pt x="2491" y="482"/>
                    <a:pt x="2483" y="482"/>
                  </a:cubicBezTo>
                  <a:cubicBezTo>
                    <a:pt x="2467" y="482"/>
                    <a:pt x="2451" y="490"/>
                    <a:pt x="2443" y="490"/>
                  </a:cubicBezTo>
                  <a:cubicBezTo>
                    <a:pt x="2435" y="490"/>
                    <a:pt x="2427" y="490"/>
                    <a:pt x="2427" y="490"/>
                  </a:cubicBezTo>
                  <a:cubicBezTo>
                    <a:pt x="2388" y="482"/>
                    <a:pt x="2348" y="466"/>
                    <a:pt x="2317" y="451"/>
                  </a:cubicBezTo>
                  <a:cubicBezTo>
                    <a:pt x="2309" y="451"/>
                    <a:pt x="2309" y="443"/>
                    <a:pt x="2309" y="443"/>
                  </a:cubicBezTo>
                  <a:cubicBezTo>
                    <a:pt x="2301" y="435"/>
                    <a:pt x="2309" y="435"/>
                    <a:pt x="2309" y="427"/>
                  </a:cubicBezTo>
                  <a:cubicBezTo>
                    <a:pt x="2309" y="427"/>
                    <a:pt x="2317" y="419"/>
                    <a:pt x="2309" y="419"/>
                  </a:cubicBezTo>
                  <a:cubicBezTo>
                    <a:pt x="2309" y="411"/>
                    <a:pt x="2293" y="411"/>
                    <a:pt x="2285" y="411"/>
                  </a:cubicBezTo>
                  <a:cubicBezTo>
                    <a:pt x="2277" y="411"/>
                    <a:pt x="2261" y="411"/>
                    <a:pt x="2254" y="419"/>
                  </a:cubicBezTo>
                  <a:cubicBezTo>
                    <a:pt x="2245" y="427"/>
                    <a:pt x="2222" y="435"/>
                    <a:pt x="2206" y="435"/>
                  </a:cubicBezTo>
                  <a:cubicBezTo>
                    <a:pt x="2190" y="435"/>
                    <a:pt x="2182" y="427"/>
                    <a:pt x="2174" y="419"/>
                  </a:cubicBezTo>
                  <a:cubicBezTo>
                    <a:pt x="2159" y="395"/>
                    <a:pt x="2190" y="324"/>
                    <a:pt x="2206" y="300"/>
                  </a:cubicBezTo>
                  <a:cubicBezTo>
                    <a:pt x="2230" y="269"/>
                    <a:pt x="2222" y="245"/>
                    <a:pt x="2222" y="213"/>
                  </a:cubicBezTo>
                  <a:cubicBezTo>
                    <a:pt x="2222" y="213"/>
                    <a:pt x="2222" y="205"/>
                    <a:pt x="2222" y="198"/>
                  </a:cubicBezTo>
                  <a:cubicBezTo>
                    <a:pt x="2214" y="174"/>
                    <a:pt x="2174" y="150"/>
                    <a:pt x="2143" y="134"/>
                  </a:cubicBezTo>
                  <a:cubicBezTo>
                    <a:pt x="2135" y="134"/>
                    <a:pt x="2127" y="126"/>
                    <a:pt x="2119" y="118"/>
                  </a:cubicBezTo>
                  <a:cubicBezTo>
                    <a:pt x="2111" y="111"/>
                    <a:pt x="2095" y="111"/>
                    <a:pt x="2087" y="111"/>
                  </a:cubicBezTo>
                  <a:cubicBezTo>
                    <a:pt x="2080" y="111"/>
                    <a:pt x="2072" y="111"/>
                    <a:pt x="2072" y="111"/>
                  </a:cubicBezTo>
                  <a:cubicBezTo>
                    <a:pt x="2064" y="111"/>
                    <a:pt x="2056" y="111"/>
                    <a:pt x="2056" y="111"/>
                  </a:cubicBezTo>
                  <a:cubicBezTo>
                    <a:pt x="2048" y="111"/>
                    <a:pt x="2040" y="111"/>
                    <a:pt x="2032" y="111"/>
                  </a:cubicBezTo>
                  <a:cubicBezTo>
                    <a:pt x="2024" y="103"/>
                    <a:pt x="2024" y="79"/>
                    <a:pt x="2016" y="47"/>
                  </a:cubicBezTo>
                  <a:cubicBezTo>
                    <a:pt x="2016" y="39"/>
                    <a:pt x="2016" y="32"/>
                    <a:pt x="2016" y="23"/>
                  </a:cubicBezTo>
                  <a:cubicBezTo>
                    <a:pt x="2016" y="23"/>
                    <a:pt x="2008" y="16"/>
                    <a:pt x="1977" y="16"/>
                  </a:cubicBezTo>
                  <a:cubicBezTo>
                    <a:pt x="1969" y="16"/>
                    <a:pt x="1953" y="16"/>
                    <a:pt x="1937" y="16"/>
                  </a:cubicBezTo>
                  <a:cubicBezTo>
                    <a:pt x="1921" y="71"/>
                    <a:pt x="1890" y="103"/>
                    <a:pt x="1866" y="95"/>
                  </a:cubicBezTo>
                  <a:cubicBezTo>
                    <a:pt x="1843" y="87"/>
                    <a:pt x="1795" y="55"/>
                    <a:pt x="1763" y="32"/>
                  </a:cubicBezTo>
                  <a:cubicBezTo>
                    <a:pt x="1748" y="23"/>
                    <a:pt x="1732" y="8"/>
                    <a:pt x="1732" y="8"/>
                  </a:cubicBezTo>
                  <a:cubicBezTo>
                    <a:pt x="1724" y="8"/>
                    <a:pt x="1716" y="8"/>
                    <a:pt x="1716" y="8"/>
                  </a:cubicBezTo>
                  <a:cubicBezTo>
                    <a:pt x="1708" y="23"/>
                    <a:pt x="1700" y="47"/>
                    <a:pt x="1700" y="79"/>
                  </a:cubicBezTo>
                  <a:cubicBezTo>
                    <a:pt x="1700" y="126"/>
                    <a:pt x="1700" y="174"/>
                    <a:pt x="1684" y="221"/>
                  </a:cubicBezTo>
                  <a:cubicBezTo>
                    <a:pt x="1676" y="269"/>
                    <a:pt x="1668" y="269"/>
                    <a:pt x="1645" y="269"/>
                  </a:cubicBezTo>
                  <a:cubicBezTo>
                    <a:pt x="1645" y="269"/>
                    <a:pt x="1637" y="276"/>
                    <a:pt x="1629" y="276"/>
                  </a:cubicBezTo>
                  <a:cubicBezTo>
                    <a:pt x="1605" y="276"/>
                    <a:pt x="1605" y="300"/>
                    <a:pt x="1605" y="316"/>
                  </a:cubicBezTo>
                  <a:cubicBezTo>
                    <a:pt x="1605" y="332"/>
                    <a:pt x="1605" y="340"/>
                    <a:pt x="1597" y="348"/>
                  </a:cubicBezTo>
                  <a:cubicBezTo>
                    <a:pt x="1597" y="363"/>
                    <a:pt x="1581" y="363"/>
                    <a:pt x="1574" y="363"/>
                  </a:cubicBezTo>
                  <a:cubicBezTo>
                    <a:pt x="1566" y="363"/>
                    <a:pt x="1558" y="363"/>
                    <a:pt x="1550" y="363"/>
                  </a:cubicBezTo>
                  <a:cubicBezTo>
                    <a:pt x="1542" y="363"/>
                    <a:pt x="1526" y="356"/>
                    <a:pt x="1518" y="363"/>
                  </a:cubicBezTo>
                  <a:cubicBezTo>
                    <a:pt x="1510" y="363"/>
                    <a:pt x="1510" y="363"/>
                    <a:pt x="1510" y="363"/>
                  </a:cubicBezTo>
                  <a:cubicBezTo>
                    <a:pt x="1510" y="363"/>
                    <a:pt x="1510" y="371"/>
                    <a:pt x="1510" y="379"/>
                  </a:cubicBezTo>
                  <a:cubicBezTo>
                    <a:pt x="1518" y="387"/>
                    <a:pt x="1518" y="403"/>
                    <a:pt x="1518" y="419"/>
                  </a:cubicBezTo>
                  <a:cubicBezTo>
                    <a:pt x="1518" y="435"/>
                    <a:pt x="1518" y="451"/>
                    <a:pt x="1510" y="451"/>
                  </a:cubicBezTo>
                  <a:cubicBezTo>
                    <a:pt x="1503" y="451"/>
                    <a:pt x="1495" y="451"/>
                    <a:pt x="1487" y="443"/>
                  </a:cubicBezTo>
                  <a:cubicBezTo>
                    <a:pt x="1487" y="435"/>
                    <a:pt x="1479" y="443"/>
                    <a:pt x="1471" y="451"/>
                  </a:cubicBezTo>
                  <a:cubicBezTo>
                    <a:pt x="1463" y="458"/>
                    <a:pt x="1455" y="482"/>
                    <a:pt x="1455" y="490"/>
                  </a:cubicBezTo>
                  <a:lnTo>
                    <a:pt x="1455" y="490"/>
                  </a:lnTo>
                  <a:cubicBezTo>
                    <a:pt x="1455" y="514"/>
                    <a:pt x="1455" y="529"/>
                    <a:pt x="1447" y="538"/>
                  </a:cubicBezTo>
                  <a:cubicBezTo>
                    <a:pt x="1447" y="545"/>
                    <a:pt x="1439" y="545"/>
                    <a:pt x="1439" y="545"/>
                  </a:cubicBezTo>
                  <a:cubicBezTo>
                    <a:pt x="1423" y="545"/>
                    <a:pt x="1400" y="522"/>
                    <a:pt x="1376" y="506"/>
                  </a:cubicBezTo>
                  <a:cubicBezTo>
                    <a:pt x="1376" y="498"/>
                    <a:pt x="1376" y="498"/>
                    <a:pt x="1376" y="498"/>
                  </a:cubicBezTo>
                  <a:cubicBezTo>
                    <a:pt x="1360" y="490"/>
                    <a:pt x="1352" y="490"/>
                    <a:pt x="1328" y="506"/>
                  </a:cubicBezTo>
                  <a:cubicBezTo>
                    <a:pt x="1321" y="514"/>
                    <a:pt x="1313" y="514"/>
                    <a:pt x="1305" y="522"/>
                  </a:cubicBezTo>
                  <a:cubicBezTo>
                    <a:pt x="1281" y="538"/>
                    <a:pt x="1281" y="553"/>
                    <a:pt x="1281" y="585"/>
                  </a:cubicBezTo>
                  <a:cubicBezTo>
                    <a:pt x="1281" y="601"/>
                    <a:pt x="1281" y="624"/>
                    <a:pt x="1273" y="648"/>
                  </a:cubicBezTo>
                  <a:cubicBezTo>
                    <a:pt x="1265" y="680"/>
                    <a:pt x="1257" y="696"/>
                    <a:pt x="1257" y="703"/>
                  </a:cubicBezTo>
                  <a:cubicBezTo>
                    <a:pt x="1250" y="711"/>
                    <a:pt x="1250" y="711"/>
                    <a:pt x="1250" y="735"/>
                  </a:cubicBezTo>
                  <a:cubicBezTo>
                    <a:pt x="1242" y="767"/>
                    <a:pt x="1242" y="775"/>
                    <a:pt x="1218" y="798"/>
                  </a:cubicBezTo>
                  <a:cubicBezTo>
                    <a:pt x="1218" y="798"/>
                    <a:pt x="1210" y="806"/>
                    <a:pt x="1210" y="814"/>
                  </a:cubicBezTo>
                  <a:cubicBezTo>
                    <a:pt x="1194" y="838"/>
                    <a:pt x="1186" y="846"/>
                    <a:pt x="1178" y="869"/>
                  </a:cubicBezTo>
                  <a:cubicBezTo>
                    <a:pt x="1170" y="885"/>
                    <a:pt x="1163" y="901"/>
                    <a:pt x="1147" y="925"/>
                  </a:cubicBezTo>
                  <a:cubicBezTo>
                    <a:pt x="1139" y="941"/>
                    <a:pt x="1139" y="949"/>
                    <a:pt x="1139" y="956"/>
                  </a:cubicBezTo>
                  <a:cubicBezTo>
                    <a:pt x="1139" y="956"/>
                    <a:pt x="1147" y="956"/>
                    <a:pt x="1155" y="956"/>
                  </a:cubicBezTo>
                  <a:cubicBezTo>
                    <a:pt x="1163" y="956"/>
                    <a:pt x="1178" y="956"/>
                    <a:pt x="1186" y="964"/>
                  </a:cubicBezTo>
                  <a:cubicBezTo>
                    <a:pt x="1202" y="972"/>
                    <a:pt x="1210" y="980"/>
                    <a:pt x="1210" y="988"/>
                  </a:cubicBezTo>
                  <a:cubicBezTo>
                    <a:pt x="1210" y="996"/>
                    <a:pt x="1186" y="996"/>
                    <a:pt x="1178" y="996"/>
                  </a:cubicBezTo>
                  <a:cubicBezTo>
                    <a:pt x="1170" y="996"/>
                    <a:pt x="1163" y="1012"/>
                    <a:pt x="1155" y="1028"/>
                  </a:cubicBezTo>
                  <a:cubicBezTo>
                    <a:pt x="1147" y="1051"/>
                    <a:pt x="1139" y="1067"/>
                    <a:pt x="1115" y="1075"/>
                  </a:cubicBezTo>
                  <a:cubicBezTo>
                    <a:pt x="1107" y="1082"/>
                    <a:pt x="1099" y="1082"/>
                    <a:pt x="1091" y="1082"/>
                  </a:cubicBezTo>
                  <a:lnTo>
                    <a:pt x="1084" y="1082"/>
                  </a:lnTo>
                  <a:cubicBezTo>
                    <a:pt x="1075" y="1082"/>
                    <a:pt x="1075" y="1082"/>
                    <a:pt x="1075" y="1082"/>
                  </a:cubicBezTo>
                  <a:lnTo>
                    <a:pt x="1075" y="1082"/>
                  </a:lnTo>
                  <a:cubicBezTo>
                    <a:pt x="1084" y="1114"/>
                    <a:pt x="1036" y="1121"/>
                    <a:pt x="965" y="1137"/>
                  </a:cubicBezTo>
                  <a:cubicBezTo>
                    <a:pt x="957" y="1137"/>
                    <a:pt x="957" y="1137"/>
                    <a:pt x="957" y="1137"/>
                  </a:cubicBezTo>
                  <a:cubicBezTo>
                    <a:pt x="933" y="1145"/>
                    <a:pt x="925" y="1145"/>
                    <a:pt x="925" y="1145"/>
                  </a:cubicBezTo>
                  <a:cubicBezTo>
                    <a:pt x="925" y="1153"/>
                    <a:pt x="925" y="1153"/>
                    <a:pt x="933" y="1153"/>
                  </a:cubicBezTo>
                  <a:cubicBezTo>
                    <a:pt x="933" y="1161"/>
                    <a:pt x="941" y="1169"/>
                    <a:pt x="933" y="1177"/>
                  </a:cubicBezTo>
                  <a:cubicBezTo>
                    <a:pt x="917" y="1185"/>
                    <a:pt x="878" y="1216"/>
                    <a:pt x="822" y="1216"/>
                  </a:cubicBezTo>
                  <a:cubicBezTo>
                    <a:pt x="815" y="1216"/>
                    <a:pt x="799" y="1208"/>
                    <a:pt x="791" y="1208"/>
                  </a:cubicBezTo>
                  <a:cubicBezTo>
                    <a:pt x="775" y="1208"/>
                    <a:pt x="767" y="1201"/>
                    <a:pt x="759" y="1201"/>
                  </a:cubicBezTo>
                  <a:cubicBezTo>
                    <a:pt x="751" y="1201"/>
                    <a:pt x="751" y="1208"/>
                    <a:pt x="751" y="1216"/>
                  </a:cubicBezTo>
                  <a:cubicBezTo>
                    <a:pt x="751" y="1224"/>
                    <a:pt x="751" y="1240"/>
                    <a:pt x="736" y="1264"/>
                  </a:cubicBezTo>
                  <a:cubicBezTo>
                    <a:pt x="728" y="1272"/>
                    <a:pt x="720" y="1279"/>
                    <a:pt x="712" y="1279"/>
                  </a:cubicBezTo>
                  <a:cubicBezTo>
                    <a:pt x="704" y="1279"/>
                    <a:pt x="696" y="1272"/>
                    <a:pt x="688" y="1264"/>
                  </a:cubicBezTo>
                  <a:cubicBezTo>
                    <a:pt x="680" y="1248"/>
                    <a:pt x="657" y="1224"/>
                    <a:pt x="609" y="1216"/>
                  </a:cubicBezTo>
                  <a:cubicBezTo>
                    <a:pt x="578" y="1208"/>
                    <a:pt x="562" y="1201"/>
                    <a:pt x="554" y="1192"/>
                  </a:cubicBezTo>
                  <a:cubicBezTo>
                    <a:pt x="546" y="1185"/>
                    <a:pt x="546" y="1177"/>
                    <a:pt x="546" y="1169"/>
                  </a:cubicBezTo>
                  <a:cubicBezTo>
                    <a:pt x="546" y="1161"/>
                    <a:pt x="554" y="1153"/>
                    <a:pt x="546" y="1145"/>
                  </a:cubicBezTo>
                  <a:cubicBezTo>
                    <a:pt x="522" y="1169"/>
                    <a:pt x="483" y="1216"/>
                    <a:pt x="475" y="1224"/>
                  </a:cubicBezTo>
                  <a:cubicBezTo>
                    <a:pt x="459" y="1248"/>
                    <a:pt x="404" y="1303"/>
                    <a:pt x="380" y="1311"/>
                  </a:cubicBezTo>
                  <a:cubicBezTo>
                    <a:pt x="364" y="1319"/>
                    <a:pt x="325" y="1343"/>
                    <a:pt x="325" y="1367"/>
                  </a:cubicBezTo>
                  <a:cubicBezTo>
                    <a:pt x="325" y="1390"/>
                    <a:pt x="301" y="1406"/>
                    <a:pt x="293" y="1422"/>
                  </a:cubicBezTo>
                  <a:cubicBezTo>
                    <a:pt x="293" y="1422"/>
                    <a:pt x="293" y="1422"/>
                    <a:pt x="285" y="1422"/>
                  </a:cubicBezTo>
                  <a:cubicBezTo>
                    <a:pt x="285" y="1430"/>
                    <a:pt x="285" y="1430"/>
                    <a:pt x="277" y="1430"/>
                  </a:cubicBezTo>
                  <a:cubicBezTo>
                    <a:pt x="277" y="1430"/>
                    <a:pt x="269" y="1430"/>
                    <a:pt x="269" y="1445"/>
                  </a:cubicBezTo>
                  <a:cubicBezTo>
                    <a:pt x="269" y="1454"/>
                    <a:pt x="269" y="1461"/>
                    <a:pt x="269" y="1469"/>
                  </a:cubicBezTo>
                  <a:cubicBezTo>
                    <a:pt x="269" y="1485"/>
                    <a:pt x="269" y="1485"/>
                    <a:pt x="253" y="1493"/>
                  </a:cubicBezTo>
                  <a:cubicBezTo>
                    <a:pt x="245" y="1493"/>
                    <a:pt x="238" y="1493"/>
                    <a:pt x="230" y="1493"/>
                  </a:cubicBezTo>
                  <a:cubicBezTo>
                    <a:pt x="214" y="1501"/>
                    <a:pt x="198" y="1501"/>
                    <a:pt x="190" y="1525"/>
                  </a:cubicBezTo>
                  <a:cubicBezTo>
                    <a:pt x="190" y="1532"/>
                    <a:pt x="190" y="1532"/>
                    <a:pt x="190" y="1540"/>
                  </a:cubicBezTo>
                  <a:cubicBezTo>
                    <a:pt x="182" y="1564"/>
                    <a:pt x="174" y="1580"/>
                    <a:pt x="158" y="1580"/>
                  </a:cubicBezTo>
                  <a:cubicBezTo>
                    <a:pt x="151" y="1580"/>
                    <a:pt x="143" y="1580"/>
                    <a:pt x="143" y="1580"/>
                  </a:cubicBezTo>
                  <a:cubicBezTo>
                    <a:pt x="135" y="1572"/>
                    <a:pt x="135" y="1572"/>
                    <a:pt x="135" y="1572"/>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40" name="Freeform 781"/>
            <p:cNvSpPr>
              <a:spLocks noChangeArrowheads="1"/>
            </p:cNvSpPr>
            <p:nvPr/>
          </p:nvSpPr>
          <p:spPr bwMode="auto">
            <a:xfrm>
              <a:off x="13688784" y="5980489"/>
              <a:ext cx="1421735" cy="756094"/>
            </a:xfrm>
            <a:custGeom>
              <a:avLst/>
              <a:gdLst>
                <a:gd name="T0" fmla="*/ 2396 w 2705"/>
                <a:gd name="T1" fmla="*/ 229 h 1439"/>
                <a:gd name="T2" fmla="*/ 2325 w 2705"/>
                <a:gd name="T3" fmla="*/ 182 h 1439"/>
                <a:gd name="T4" fmla="*/ 2285 w 2705"/>
                <a:gd name="T5" fmla="*/ 134 h 1439"/>
                <a:gd name="T6" fmla="*/ 2269 w 2705"/>
                <a:gd name="T7" fmla="*/ 110 h 1439"/>
                <a:gd name="T8" fmla="*/ 2222 w 2705"/>
                <a:gd name="T9" fmla="*/ 142 h 1439"/>
                <a:gd name="T10" fmla="*/ 2174 w 2705"/>
                <a:gd name="T11" fmla="*/ 174 h 1439"/>
                <a:gd name="T12" fmla="*/ 2079 w 2705"/>
                <a:gd name="T13" fmla="*/ 166 h 1439"/>
                <a:gd name="T14" fmla="*/ 1945 w 2705"/>
                <a:gd name="T15" fmla="*/ 158 h 1439"/>
                <a:gd name="T16" fmla="*/ 1779 w 2705"/>
                <a:gd name="T17" fmla="*/ 103 h 1439"/>
                <a:gd name="T18" fmla="*/ 1668 w 2705"/>
                <a:gd name="T19" fmla="*/ 23 h 1439"/>
                <a:gd name="T20" fmla="*/ 1550 w 2705"/>
                <a:gd name="T21" fmla="*/ 79 h 1439"/>
                <a:gd name="T22" fmla="*/ 1573 w 2705"/>
                <a:gd name="T23" fmla="*/ 182 h 1439"/>
                <a:gd name="T24" fmla="*/ 1463 w 2705"/>
                <a:gd name="T25" fmla="*/ 253 h 1439"/>
                <a:gd name="T26" fmla="*/ 1368 w 2705"/>
                <a:gd name="T27" fmla="*/ 261 h 1439"/>
                <a:gd name="T28" fmla="*/ 1352 w 2705"/>
                <a:gd name="T29" fmla="*/ 356 h 1439"/>
                <a:gd name="T30" fmla="*/ 1305 w 2705"/>
                <a:gd name="T31" fmla="*/ 419 h 1439"/>
                <a:gd name="T32" fmla="*/ 1218 w 2705"/>
                <a:gd name="T33" fmla="*/ 584 h 1439"/>
                <a:gd name="T34" fmla="*/ 1146 w 2705"/>
                <a:gd name="T35" fmla="*/ 600 h 1439"/>
                <a:gd name="T36" fmla="*/ 1067 w 2705"/>
                <a:gd name="T37" fmla="*/ 545 h 1439"/>
                <a:gd name="T38" fmla="*/ 1004 w 2705"/>
                <a:gd name="T39" fmla="*/ 615 h 1439"/>
                <a:gd name="T40" fmla="*/ 973 w 2705"/>
                <a:gd name="T41" fmla="*/ 663 h 1439"/>
                <a:gd name="T42" fmla="*/ 949 w 2705"/>
                <a:gd name="T43" fmla="*/ 702 h 1439"/>
                <a:gd name="T44" fmla="*/ 909 w 2705"/>
                <a:gd name="T45" fmla="*/ 655 h 1439"/>
                <a:gd name="T46" fmla="*/ 870 w 2705"/>
                <a:gd name="T47" fmla="*/ 663 h 1439"/>
                <a:gd name="T48" fmla="*/ 815 w 2705"/>
                <a:gd name="T49" fmla="*/ 695 h 1439"/>
                <a:gd name="T50" fmla="*/ 791 w 2705"/>
                <a:gd name="T51" fmla="*/ 750 h 1439"/>
                <a:gd name="T52" fmla="*/ 727 w 2705"/>
                <a:gd name="T53" fmla="*/ 718 h 1439"/>
                <a:gd name="T54" fmla="*/ 633 w 2705"/>
                <a:gd name="T55" fmla="*/ 718 h 1439"/>
                <a:gd name="T56" fmla="*/ 554 w 2705"/>
                <a:gd name="T57" fmla="*/ 742 h 1439"/>
                <a:gd name="T58" fmla="*/ 490 w 2705"/>
                <a:gd name="T59" fmla="*/ 789 h 1439"/>
                <a:gd name="T60" fmla="*/ 451 w 2705"/>
                <a:gd name="T61" fmla="*/ 821 h 1439"/>
                <a:gd name="T62" fmla="*/ 459 w 2705"/>
                <a:gd name="T63" fmla="*/ 932 h 1439"/>
                <a:gd name="T64" fmla="*/ 340 w 2705"/>
                <a:gd name="T65" fmla="*/ 1098 h 1439"/>
                <a:gd name="T66" fmla="*/ 87 w 2705"/>
                <a:gd name="T67" fmla="*/ 1200 h 1439"/>
                <a:gd name="T68" fmla="*/ 63 w 2705"/>
                <a:gd name="T69" fmla="*/ 1366 h 1439"/>
                <a:gd name="T70" fmla="*/ 0 w 2705"/>
                <a:gd name="T71" fmla="*/ 1414 h 1439"/>
                <a:gd name="T72" fmla="*/ 498 w 2705"/>
                <a:gd name="T73" fmla="*/ 1406 h 1439"/>
                <a:gd name="T74" fmla="*/ 577 w 2705"/>
                <a:gd name="T75" fmla="*/ 1311 h 1439"/>
                <a:gd name="T76" fmla="*/ 680 w 2705"/>
                <a:gd name="T77" fmla="*/ 1303 h 1439"/>
                <a:gd name="T78" fmla="*/ 2269 w 2705"/>
                <a:gd name="T79" fmla="*/ 1074 h 1439"/>
                <a:gd name="T80" fmla="*/ 2348 w 2705"/>
                <a:gd name="T81" fmla="*/ 1019 h 1439"/>
                <a:gd name="T82" fmla="*/ 2427 w 2705"/>
                <a:gd name="T83" fmla="*/ 939 h 1439"/>
                <a:gd name="T84" fmla="*/ 2475 w 2705"/>
                <a:gd name="T85" fmla="*/ 861 h 1439"/>
                <a:gd name="T86" fmla="*/ 2633 w 2705"/>
                <a:gd name="T87" fmla="*/ 718 h 1439"/>
                <a:gd name="T88" fmla="*/ 2601 w 2705"/>
                <a:gd name="T89" fmla="*/ 592 h 1439"/>
                <a:gd name="T90" fmla="*/ 2451 w 2705"/>
                <a:gd name="T91" fmla="*/ 395 h 1439"/>
                <a:gd name="T92" fmla="*/ 2427 w 2705"/>
                <a:gd name="T93" fmla="*/ 261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5" h="1439">
                  <a:moveTo>
                    <a:pt x="2396" y="229"/>
                  </a:moveTo>
                  <a:lnTo>
                    <a:pt x="2396" y="229"/>
                  </a:lnTo>
                  <a:cubicBezTo>
                    <a:pt x="2396" y="221"/>
                    <a:pt x="2396" y="205"/>
                    <a:pt x="2380" y="205"/>
                  </a:cubicBezTo>
                  <a:cubicBezTo>
                    <a:pt x="2364" y="197"/>
                    <a:pt x="2340" y="190"/>
                    <a:pt x="2325" y="182"/>
                  </a:cubicBezTo>
                  <a:cubicBezTo>
                    <a:pt x="2316" y="166"/>
                    <a:pt x="2325" y="166"/>
                    <a:pt x="2309" y="158"/>
                  </a:cubicBezTo>
                  <a:cubicBezTo>
                    <a:pt x="2301" y="158"/>
                    <a:pt x="2293" y="150"/>
                    <a:pt x="2285" y="134"/>
                  </a:cubicBezTo>
                  <a:cubicBezTo>
                    <a:pt x="2285" y="126"/>
                    <a:pt x="2285" y="126"/>
                    <a:pt x="2285" y="126"/>
                  </a:cubicBezTo>
                  <a:cubicBezTo>
                    <a:pt x="2269" y="110"/>
                    <a:pt x="2269" y="110"/>
                    <a:pt x="2269" y="110"/>
                  </a:cubicBezTo>
                  <a:cubicBezTo>
                    <a:pt x="2245" y="134"/>
                    <a:pt x="2245" y="134"/>
                    <a:pt x="2245" y="134"/>
                  </a:cubicBezTo>
                  <a:lnTo>
                    <a:pt x="2222" y="142"/>
                  </a:lnTo>
                  <a:cubicBezTo>
                    <a:pt x="2214" y="150"/>
                    <a:pt x="2206" y="166"/>
                    <a:pt x="2198" y="166"/>
                  </a:cubicBezTo>
                  <a:cubicBezTo>
                    <a:pt x="2190" y="158"/>
                    <a:pt x="2174" y="158"/>
                    <a:pt x="2174" y="174"/>
                  </a:cubicBezTo>
                  <a:cubicBezTo>
                    <a:pt x="2166" y="182"/>
                    <a:pt x="2158" y="190"/>
                    <a:pt x="2143" y="190"/>
                  </a:cubicBezTo>
                  <a:cubicBezTo>
                    <a:pt x="2119" y="190"/>
                    <a:pt x="2111" y="174"/>
                    <a:pt x="2079" y="166"/>
                  </a:cubicBezTo>
                  <a:cubicBezTo>
                    <a:pt x="2048" y="158"/>
                    <a:pt x="2056" y="205"/>
                    <a:pt x="2032" y="213"/>
                  </a:cubicBezTo>
                  <a:cubicBezTo>
                    <a:pt x="2008" y="221"/>
                    <a:pt x="1961" y="182"/>
                    <a:pt x="1945" y="158"/>
                  </a:cubicBezTo>
                  <a:cubicBezTo>
                    <a:pt x="1929" y="142"/>
                    <a:pt x="1882" y="166"/>
                    <a:pt x="1834" y="158"/>
                  </a:cubicBezTo>
                  <a:cubicBezTo>
                    <a:pt x="1787" y="158"/>
                    <a:pt x="1803" y="118"/>
                    <a:pt x="1779" y="103"/>
                  </a:cubicBezTo>
                  <a:cubicBezTo>
                    <a:pt x="1755" y="87"/>
                    <a:pt x="1755" y="71"/>
                    <a:pt x="1732" y="32"/>
                  </a:cubicBezTo>
                  <a:cubicBezTo>
                    <a:pt x="1708" y="0"/>
                    <a:pt x="1700" y="32"/>
                    <a:pt x="1668" y="23"/>
                  </a:cubicBezTo>
                  <a:cubicBezTo>
                    <a:pt x="1637" y="16"/>
                    <a:pt x="1613" y="16"/>
                    <a:pt x="1581" y="16"/>
                  </a:cubicBezTo>
                  <a:cubicBezTo>
                    <a:pt x="1558" y="16"/>
                    <a:pt x="1558" y="55"/>
                    <a:pt x="1550" y="79"/>
                  </a:cubicBezTo>
                  <a:cubicBezTo>
                    <a:pt x="1542" y="103"/>
                    <a:pt x="1550" y="110"/>
                    <a:pt x="1566" y="126"/>
                  </a:cubicBezTo>
                  <a:cubicBezTo>
                    <a:pt x="1581" y="150"/>
                    <a:pt x="1573" y="174"/>
                    <a:pt x="1573" y="182"/>
                  </a:cubicBezTo>
                  <a:cubicBezTo>
                    <a:pt x="1573" y="197"/>
                    <a:pt x="1542" y="190"/>
                    <a:pt x="1494" y="197"/>
                  </a:cubicBezTo>
                  <a:cubicBezTo>
                    <a:pt x="1455" y="205"/>
                    <a:pt x="1486" y="229"/>
                    <a:pt x="1463" y="253"/>
                  </a:cubicBezTo>
                  <a:cubicBezTo>
                    <a:pt x="1447" y="269"/>
                    <a:pt x="1423" y="229"/>
                    <a:pt x="1407" y="221"/>
                  </a:cubicBezTo>
                  <a:cubicBezTo>
                    <a:pt x="1399" y="205"/>
                    <a:pt x="1368" y="221"/>
                    <a:pt x="1368" y="261"/>
                  </a:cubicBezTo>
                  <a:cubicBezTo>
                    <a:pt x="1360" y="292"/>
                    <a:pt x="1368" y="284"/>
                    <a:pt x="1384" y="316"/>
                  </a:cubicBezTo>
                  <a:cubicBezTo>
                    <a:pt x="1392" y="348"/>
                    <a:pt x="1360" y="340"/>
                    <a:pt x="1352" y="356"/>
                  </a:cubicBezTo>
                  <a:cubicBezTo>
                    <a:pt x="1336" y="379"/>
                    <a:pt x="1336" y="371"/>
                    <a:pt x="1320" y="371"/>
                  </a:cubicBezTo>
                  <a:cubicBezTo>
                    <a:pt x="1305" y="379"/>
                    <a:pt x="1305" y="395"/>
                    <a:pt x="1305" y="419"/>
                  </a:cubicBezTo>
                  <a:cubicBezTo>
                    <a:pt x="1305" y="435"/>
                    <a:pt x="1281" y="466"/>
                    <a:pt x="1265" y="458"/>
                  </a:cubicBezTo>
                  <a:cubicBezTo>
                    <a:pt x="1249" y="458"/>
                    <a:pt x="1210" y="561"/>
                    <a:pt x="1218" y="584"/>
                  </a:cubicBezTo>
                  <a:cubicBezTo>
                    <a:pt x="1218" y="608"/>
                    <a:pt x="1202" y="600"/>
                    <a:pt x="1178" y="608"/>
                  </a:cubicBezTo>
                  <a:cubicBezTo>
                    <a:pt x="1155" y="615"/>
                    <a:pt x="1155" y="600"/>
                    <a:pt x="1146" y="600"/>
                  </a:cubicBezTo>
                  <a:cubicBezTo>
                    <a:pt x="1131" y="592"/>
                    <a:pt x="1115" y="592"/>
                    <a:pt x="1099" y="576"/>
                  </a:cubicBezTo>
                  <a:cubicBezTo>
                    <a:pt x="1083" y="569"/>
                    <a:pt x="1075" y="545"/>
                    <a:pt x="1067" y="545"/>
                  </a:cubicBezTo>
                  <a:cubicBezTo>
                    <a:pt x="1060" y="545"/>
                    <a:pt x="1052" y="569"/>
                    <a:pt x="1036" y="584"/>
                  </a:cubicBezTo>
                  <a:cubicBezTo>
                    <a:pt x="1028" y="592"/>
                    <a:pt x="1012" y="592"/>
                    <a:pt x="1004" y="615"/>
                  </a:cubicBezTo>
                  <a:cubicBezTo>
                    <a:pt x="1004" y="631"/>
                    <a:pt x="1004" y="631"/>
                    <a:pt x="988" y="639"/>
                  </a:cubicBezTo>
                  <a:cubicBezTo>
                    <a:pt x="973" y="647"/>
                    <a:pt x="973" y="655"/>
                    <a:pt x="973" y="663"/>
                  </a:cubicBezTo>
                  <a:cubicBezTo>
                    <a:pt x="973" y="671"/>
                    <a:pt x="980" y="695"/>
                    <a:pt x="973" y="702"/>
                  </a:cubicBezTo>
                  <a:cubicBezTo>
                    <a:pt x="973" y="710"/>
                    <a:pt x="949" y="702"/>
                    <a:pt x="949" y="702"/>
                  </a:cubicBezTo>
                  <a:cubicBezTo>
                    <a:pt x="941" y="679"/>
                    <a:pt x="941" y="679"/>
                    <a:pt x="941" y="679"/>
                  </a:cubicBezTo>
                  <a:cubicBezTo>
                    <a:pt x="941" y="679"/>
                    <a:pt x="909" y="663"/>
                    <a:pt x="909" y="655"/>
                  </a:cubicBezTo>
                  <a:cubicBezTo>
                    <a:pt x="902" y="647"/>
                    <a:pt x="902" y="639"/>
                    <a:pt x="893" y="639"/>
                  </a:cubicBezTo>
                  <a:cubicBezTo>
                    <a:pt x="886" y="647"/>
                    <a:pt x="878" y="663"/>
                    <a:pt x="870" y="663"/>
                  </a:cubicBezTo>
                  <a:cubicBezTo>
                    <a:pt x="862" y="663"/>
                    <a:pt x="846" y="671"/>
                    <a:pt x="838" y="679"/>
                  </a:cubicBezTo>
                  <a:cubicBezTo>
                    <a:pt x="838" y="686"/>
                    <a:pt x="830" y="695"/>
                    <a:pt x="815" y="695"/>
                  </a:cubicBezTo>
                  <a:cubicBezTo>
                    <a:pt x="807" y="686"/>
                    <a:pt x="799" y="702"/>
                    <a:pt x="799" y="718"/>
                  </a:cubicBezTo>
                  <a:cubicBezTo>
                    <a:pt x="807" y="734"/>
                    <a:pt x="799" y="750"/>
                    <a:pt x="791" y="750"/>
                  </a:cubicBezTo>
                  <a:cubicBezTo>
                    <a:pt x="783" y="758"/>
                    <a:pt x="775" y="750"/>
                    <a:pt x="759" y="734"/>
                  </a:cubicBezTo>
                  <a:cubicBezTo>
                    <a:pt x="743" y="718"/>
                    <a:pt x="743" y="726"/>
                    <a:pt x="727" y="718"/>
                  </a:cubicBezTo>
                  <a:cubicBezTo>
                    <a:pt x="704" y="718"/>
                    <a:pt x="704" y="702"/>
                    <a:pt x="688" y="695"/>
                  </a:cubicBezTo>
                  <a:cubicBezTo>
                    <a:pt x="672" y="695"/>
                    <a:pt x="649" y="702"/>
                    <a:pt x="633" y="718"/>
                  </a:cubicBezTo>
                  <a:cubicBezTo>
                    <a:pt x="617" y="726"/>
                    <a:pt x="609" y="734"/>
                    <a:pt x="617" y="750"/>
                  </a:cubicBezTo>
                  <a:cubicBezTo>
                    <a:pt x="617" y="766"/>
                    <a:pt x="569" y="742"/>
                    <a:pt x="554" y="742"/>
                  </a:cubicBezTo>
                  <a:cubicBezTo>
                    <a:pt x="538" y="742"/>
                    <a:pt x="522" y="758"/>
                    <a:pt x="522" y="766"/>
                  </a:cubicBezTo>
                  <a:cubicBezTo>
                    <a:pt x="522" y="781"/>
                    <a:pt x="514" y="789"/>
                    <a:pt x="490" y="789"/>
                  </a:cubicBezTo>
                  <a:cubicBezTo>
                    <a:pt x="482" y="789"/>
                    <a:pt x="467" y="789"/>
                    <a:pt x="459" y="789"/>
                  </a:cubicBezTo>
                  <a:cubicBezTo>
                    <a:pt x="459" y="805"/>
                    <a:pt x="459" y="813"/>
                    <a:pt x="451" y="821"/>
                  </a:cubicBezTo>
                  <a:cubicBezTo>
                    <a:pt x="435" y="845"/>
                    <a:pt x="411" y="861"/>
                    <a:pt x="435" y="884"/>
                  </a:cubicBezTo>
                  <a:cubicBezTo>
                    <a:pt x="451" y="900"/>
                    <a:pt x="475" y="924"/>
                    <a:pt x="459" y="932"/>
                  </a:cubicBezTo>
                  <a:cubicBezTo>
                    <a:pt x="435" y="939"/>
                    <a:pt x="293" y="939"/>
                    <a:pt x="309" y="1003"/>
                  </a:cubicBezTo>
                  <a:cubicBezTo>
                    <a:pt x="324" y="1066"/>
                    <a:pt x="348" y="1074"/>
                    <a:pt x="340" y="1098"/>
                  </a:cubicBezTo>
                  <a:cubicBezTo>
                    <a:pt x="332" y="1129"/>
                    <a:pt x="301" y="1169"/>
                    <a:pt x="261" y="1137"/>
                  </a:cubicBezTo>
                  <a:cubicBezTo>
                    <a:pt x="222" y="1106"/>
                    <a:pt x="79" y="1074"/>
                    <a:pt x="87" y="1200"/>
                  </a:cubicBezTo>
                  <a:cubicBezTo>
                    <a:pt x="95" y="1208"/>
                    <a:pt x="119" y="1295"/>
                    <a:pt x="79" y="1295"/>
                  </a:cubicBezTo>
                  <a:cubicBezTo>
                    <a:pt x="48" y="1295"/>
                    <a:pt x="79" y="1319"/>
                    <a:pt x="63" y="1366"/>
                  </a:cubicBezTo>
                  <a:cubicBezTo>
                    <a:pt x="48" y="1414"/>
                    <a:pt x="48" y="1398"/>
                    <a:pt x="40" y="1390"/>
                  </a:cubicBezTo>
                  <a:cubicBezTo>
                    <a:pt x="24" y="1390"/>
                    <a:pt x="0" y="1406"/>
                    <a:pt x="0" y="1414"/>
                  </a:cubicBezTo>
                  <a:cubicBezTo>
                    <a:pt x="0" y="1422"/>
                    <a:pt x="0" y="1422"/>
                    <a:pt x="0" y="1422"/>
                  </a:cubicBezTo>
                  <a:cubicBezTo>
                    <a:pt x="95" y="1438"/>
                    <a:pt x="467" y="1406"/>
                    <a:pt x="498" y="1406"/>
                  </a:cubicBezTo>
                  <a:cubicBezTo>
                    <a:pt x="530" y="1398"/>
                    <a:pt x="498" y="1343"/>
                    <a:pt x="498" y="1319"/>
                  </a:cubicBezTo>
                  <a:cubicBezTo>
                    <a:pt x="498" y="1295"/>
                    <a:pt x="562" y="1303"/>
                    <a:pt x="577" y="1311"/>
                  </a:cubicBezTo>
                  <a:cubicBezTo>
                    <a:pt x="601" y="1327"/>
                    <a:pt x="625" y="1351"/>
                    <a:pt x="633" y="1335"/>
                  </a:cubicBezTo>
                  <a:cubicBezTo>
                    <a:pt x="640" y="1311"/>
                    <a:pt x="680" y="1303"/>
                    <a:pt x="680" y="1303"/>
                  </a:cubicBezTo>
                  <a:cubicBezTo>
                    <a:pt x="1099" y="1279"/>
                    <a:pt x="1724" y="1208"/>
                    <a:pt x="2174" y="1153"/>
                  </a:cubicBezTo>
                  <a:cubicBezTo>
                    <a:pt x="2214" y="1121"/>
                    <a:pt x="2261" y="1090"/>
                    <a:pt x="2269" y="1074"/>
                  </a:cubicBezTo>
                  <a:cubicBezTo>
                    <a:pt x="2293" y="1050"/>
                    <a:pt x="2293" y="1074"/>
                    <a:pt x="2316" y="1074"/>
                  </a:cubicBezTo>
                  <a:cubicBezTo>
                    <a:pt x="2332" y="1074"/>
                    <a:pt x="2340" y="1058"/>
                    <a:pt x="2348" y="1019"/>
                  </a:cubicBezTo>
                  <a:cubicBezTo>
                    <a:pt x="2356" y="979"/>
                    <a:pt x="2388" y="995"/>
                    <a:pt x="2403" y="979"/>
                  </a:cubicBezTo>
                  <a:cubicBezTo>
                    <a:pt x="2427" y="971"/>
                    <a:pt x="2419" y="971"/>
                    <a:pt x="2427" y="939"/>
                  </a:cubicBezTo>
                  <a:cubicBezTo>
                    <a:pt x="2427" y="908"/>
                    <a:pt x="2435" y="924"/>
                    <a:pt x="2443" y="916"/>
                  </a:cubicBezTo>
                  <a:cubicBezTo>
                    <a:pt x="2451" y="908"/>
                    <a:pt x="2475" y="884"/>
                    <a:pt x="2475" y="861"/>
                  </a:cubicBezTo>
                  <a:cubicBezTo>
                    <a:pt x="2475" y="837"/>
                    <a:pt x="2514" y="813"/>
                    <a:pt x="2538" y="805"/>
                  </a:cubicBezTo>
                  <a:cubicBezTo>
                    <a:pt x="2554" y="789"/>
                    <a:pt x="2617" y="734"/>
                    <a:pt x="2633" y="718"/>
                  </a:cubicBezTo>
                  <a:cubicBezTo>
                    <a:pt x="2641" y="702"/>
                    <a:pt x="2680" y="663"/>
                    <a:pt x="2704" y="631"/>
                  </a:cubicBezTo>
                  <a:cubicBezTo>
                    <a:pt x="2680" y="608"/>
                    <a:pt x="2656" y="623"/>
                    <a:pt x="2601" y="592"/>
                  </a:cubicBezTo>
                  <a:cubicBezTo>
                    <a:pt x="2538" y="561"/>
                    <a:pt x="2538" y="522"/>
                    <a:pt x="2514" y="482"/>
                  </a:cubicBezTo>
                  <a:cubicBezTo>
                    <a:pt x="2498" y="450"/>
                    <a:pt x="2483" y="419"/>
                    <a:pt x="2451" y="395"/>
                  </a:cubicBezTo>
                  <a:cubicBezTo>
                    <a:pt x="2427" y="371"/>
                    <a:pt x="2419" y="276"/>
                    <a:pt x="2419" y="269"/>
                  </a:cubicBezTo>
                  <a:cubicBezTo>
                    <a:pt x="2419" y="269"/>
                    <a:pt x="2419" y="261"/>
                    <a:pt x="2427" y="261"/>
                  </a:cubicBezTo>
                  <a:cubicBezTo>
                    <a:pt x="2419" y="253"/>
                    <a:pt x="2403" y="237"/>
                    <a:pt x="2396" y="22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41" name="Freeform 782"/>
            <p:cNvSpPr>
              <a:spLocks noChangeArrowheads="1"/>
            </p:cNvSpPr>
            <p:nvPr/>
          </p:nvSpPr>
          <p:spPr bwMode="auto">
            <a:xfrm>
              <a:off x="13684146" y="5985128"/>
              <a:ext cx="1426374" cy="749135"/>
            </a:xfrm>
            <a:custGeom>
              <a:avLst/>
              <a:gdLst>
                <a:gd name="T0" fmla="*/ 8 w 2713"/>
                <a:gd name="T1" fmla="*/ 1406 h 1423"/>
                <a:gd name="T2" fmla="*/ 71 w 2713"/>
                <a:gd name="T3" fmla="*/ 1311 h 1423"/>
                <a:gd name="T4" fmla="*/ 87 w 2713"/>
                <a:gd name="T5" fmla="*/ 1192 h 1423"/>
                <a:gd name="T6" fmla="*/ 332 w 2713"/>
                <a:gd name="T7" fmla="*/ 1058 h 1423"/>
                <a:gd name="T8" fmla="*/ 443 w 2713"/>
                <a:gd name="T9" fmla="*/ 876 h 1423"/>
                <a:gd name="T10" fmla="*/ 467 w 2713"/>
                <a:gd name="T11" fmla="*/ 781 h 1423"/>
                <a:gd name="T12" fmla="*/ 617 w 2713"/>
                <a:gd name="T13" fmla="*/ 750 h 1423"/>
                <a:gd name="T14" fmla="*/ 712 w 2713"/>
                <a:gd name="T15" fmla="*/ 694 h 1423"/>
                <a:gd name="T16" fmla="*/ 807 w 2713"/>
                <a:gd name="T17" fmla="*/ 710 h 1423"/>
                <a:gd name="T18" fmla="*/ 886 w 2713"/>
                <a:gd name="T19" fmla="*/ 639 h 1423"/>
                <a:gd name="T20" fmla="*/ 949 w 2713"/>
                <a:gd name="T21" fmla="*/ 663 h 1423"/>
                <a:gd name="T22" fmla="*/ 996 w 2713"/>
                <a:gd name="T23" fmla="*/ 631 h 1423"/>
                <a:gd name="T24" fmla="*/ 1060 w 2713"/>
                <a:gd name="T25" fmla="*/ 553 h 1423"/>
                <a:gd name="T26" fmla="*/ 1154 w 2713"/>
                <a:gd name="T27" fmla="*/ 584 h 1423"/>
                <a:gd name="T28" fmla="*/ 1218 w 2713"/>
                <a:gd name="T29" fmla="*/ 576 h 1423"/>
                <a:gd name="T30" fmla="*/ 1352 w 2713"/>
                <a:gd name="T31" fmla="*/ 348 h 1423"/>
                <a:gd name="T32" fmla="*/ 1423 w 2713"/>
                <a:gd name="T33" fmla="*/ 205 h 1423"/>
                <a:gd name="T34" fmla="*/ 1550 w 2713"/>
                <a:gd name="T35" fmla="*/ 182 h 1423"/>
                <a:gd name="T36" fmla="*/ 1589 w 2713"/>
                <a:gd name="T37" fmla="*/ 0 h 1423"/>
                <a:gd name="T38" fmla="*/ 1740 w 2713"/>
                <a:gd name="T39" fmla="*/ 24 h 1423"/>
                <a:gd name="T40" fmla="*/ 1898 w 2713"/>
                <a:gd name="T41" fmla="*/ 142 h 1423"/>
                <a:gd name="T42" fmla="*/ 2080 w 2713"/>
                <a:gd name="T43" fmla="*/ 150 h 1423"/>
                <a:gd name="T44" fmla="*/ 2206 w 2713"/>
                <a:gd name="T45" fmla="*/ 150 h 1423"/>
                <a:gd name="T46" fmla="*/ 2301 w 2713"/>
                <a:gd name="T47" fmla="*/ 126 h 1423"/>
                <a:gd name="T48" fmla="*/ 2411 w 2713"/>
                <a:gd name="T49" fmla="*/ 221 h 1423"/>
                <a:gd name="T50" fmla="*/ 2522 w 2713"/>
                <a:gd name="T51" fmla="*/ 466 h 1423"/>
                <a:gd name="T52" fmla="*/ 2712 w 2713"/>
                <a:gd name="T53" fmla="*/ 623 h 1423"/>
                <a:gd name="T54" fmla="*/ 2451 w 2713"/>
                <a:gd name="T55" fmla="*/ 908 h 1423"/>
                <a:gd name="T56" fmla="*/ 2356 w 2713"/>
                <a:gd name="T57" fmla="*/ 1011 h 1423"/>
                <a:gd name="T58" fmla="*/ 2182 w 2713"/>
                <a:gd name="T59" fmla="*/ 1145 h 1423"/>
                <a:gd name="T60" fmla="*/ 593 w 2713"/>
                <a:gd name="T61" fmla="*/ 1311 h 1423"/>
                <a:gd name="T62" fmla="*/ 506 w 2713"/>
                <a:gd name="T63" fmla="*/ 1398 h 1423"/>
                <a:gd name="T64" fmla="*/ 490 w 2713"/>
                <a:gd name="T65" fmla="*/ 1390 h 1423"/>
                <a:gd name="T66" fmla="*/ 593 w 2713"/>
                <a:gd name="T67" fmla="*/ 1303 h 1423"/>
                <a:gd name="T68" fmla="*/ 2174 w 2713"/>
                <a:gd name="T69" fmla="*/ 1137 h 1423"/>
                <a:gd name="T70" fmla="*/ 2348 w 2713"/>
                <a:gd name="T71" fmla="*/ 1011 h 1423"/>
                <a:gd name="T72" fmla="*/ 2451 w 2713"/>
                <a:gd name="T73" fmla="*/ 908 h 1423"/>
                <a:gd name="T74" fmla="*/ 2672 w 2713"/>
                <a:gd name="T75" fmla="*/ 607 h 1423"/>
                <a:gd name="T76" fmla="*/ 2419 w 2713"/>
                <a:gd name="T77" fmla="*/ 261 h 1423"/>
                <a:gd name="T78" fmla="*/ 2324 w 2713"/>
                <a:gd name="T79" fmla="*/ 158 h 1423"/>
                <a:gd name="T80" fmla="*/ 2230 w 2713"/>
                <a:gd name="T81" fmla="*/ 142 h 1423"/>
                <a:gd name="T82" fmla="*/ 2087 w 2713"/>
                <a:gd name="T83" fmla="*/ 158 h 1423"/>
                <a:gd name="T84" fmla="*/ 1929 w 2713"/>
                <a:gd name="T85" fmla="*/ 150 h 1423"/>
                <a:gd name="T86" fmla="*/ 1755 w 2713"/>
                <a:gd name="T87" fmla="*/ 55 h 1423"/>
                <a:gd name="T88" fmla="*/ 1589 w 2713"/>
                <a:gd name="T89" fmla="*/ 8 h 1423"/>
                <a:gd name="T90" fmla="*/ 1581 w 2713"/>
                <a:gd name="T91" fmla="*/ 174 h 1423"/>
                <a:gd name="T92" fmla="*/ 1423 w 2713"/>
                <a:gd name="T93" fmla="*/ 221 h 1423"/>
                <a:gd name="T94" fmla="*/ 1376 w 2713"/>
                <a:gd name="T95" fmla="*/ 340 h 1423"/>
                <a:gd name="T96" fmla="*/ 1265 w 2713"/>
                <a:gd name="T97" fmla="*/ 466 h 1423"/>
                <a:gd name="T98" fmla="*/ 1154 w 2713"/>
                <a:gd name="T99" fmla="*/ 600 h 1423"/>
                <a:gd name="T100" fmla="*/ 1075 w 2713"/>
                <a:gd name="T101" fmla="*/ 545 h 1423"/>
                <a:gd name="T102" fmla="*/ 1004 w 2713"/>
                <a:gd name="T103" fmla="*/ 631 h 1423"/>
                <a:gd name="T104" fmla="*/ 957 w 2713"/>
                <a:gd name="T105" fmla="*/ 694 h 1423"/>
                <a:gd name="T106" fmla="*/ 894 w 2713"/>
                <a:gd name="T107" fmla="*/ 647 h 1423"/>
                <a:gd name="T108" fmla="*/ 815 w 2713"/>
                <a:gd name="T109" fmla="*/ 687 h 1423"/>
                <a:gd name="T110" fmla="*/ 728 w 2713"/>
                <a:gd name="T111" fmla="*/ 718 h 1423"/>
                <a:gd name="T112" fmla="*/ 625 w 2713"/>
                <a:gd name="T113" fmla="*/ 750 h 1423"/>
                <a:gd name="T114" fmla="*/ 498 w 2713"/>
                <a:gd name="T115" fmla="*/ 781 h 1423"/>
                <a:gd name="T116" fmla="*/ 475 w 2713"/>
                <a:gd name="T117" fmla="*/ 916 h 1423"/>
                <a:gd name="T118" fmla="*/ 348 w 2713"/>
                <a:gd name="T119" fmla="*/ 1098 h 1423"/>
                <a:gd name="T120" fmla="*/ 111 w 2713"/>
                <a:gd name="T121" fmla="*/ 1279 h 1423"/>
                <a:gd name="T122" fmla="*/ 48 w 2713"/>
                <a:gd name="T123" fmla="*/ 1390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3" h="1423">
                  <a:moveTo>
                    <a:pt x="71" y="1422"/>
                  </a:moveTo>
                  <a:lnTo>
                    <a:pt x="71" y="1422"/>
                  </a:lnTo>
                  <a:cubicBezTo>
                    <a:pt x="40" y="1422"/>
                    <a:pt x="24" y="1422"/>
                    <a:pt x="8" y="1422"/>
                  </a:cubicBezTo>
                  <a:cubicBezTo>
                    <a:pt x="0" y="1422"/>
                    <a:pt x="0" y="1422"/>
                    <a:pt x="0" y="1422"/>
                  </a:cubicBezTo>
                  <a:cubicBezTo>
                    <a:pt x="8" y="1414"/>
                    <a:pt x="8" y="1414"/>
                    <a:pt x="8" y="1414"/>
                  </a:cubicBezTo>
                  <a:cubicBezTo>
                    <a:pt x="8" y="1414"/>
                    <a:pt x="8" y="1414"/>
                    <a:pt x="8" y="1406"/>
                  </a:cubicBezTo>
                  <a:cubicBezTo>
                    <a:pt x="8" y="1398"/>
                    <a:pt x="24" y="1382"/>
                    <a:pt x="40" y="1382"/>
                  </a:cubicBezTo>
                  <a:cubicBezTo>
                    <a:pt x="40" y="1382"/>
                    <a:pt x="40" y="1382"/>
                    <a:pt x="48" y="1382"/>
                  </a:cubicBezTo>
                  <a:lnTo>
                    <a:pt x="56" y="1382"/>
                  </a:lnTo>
                  <a:cubicBezTo>
                    <a:pt x="56" y="1390"/>
                    <a:pt x="56" y="1390"/>
                    <a:pt x="56" y="1390"/>
                  </a:cubicBezTo>
                  <a:cubicBezTo>
                    <a:pt x="56" y="1382"/>
                    <a:pt x="64" y="1366"/>
                    <a:pt x="71" y="1358"/>
                  </a:cubicBezTo>
                  <a:cubicBezTo>
                    <a:pt x="71" y="1335"/>
                    <a:pt x="71" y="1319"/>
                    <a:pt x="71" y="1311"/>
                  </a:cubicBezTo>
                  <a:cubicBezTo>
                    <a:pt x="71" y="1303"/>
                    <a:pt x="71" y="1295"/>
                    <a:pt x="71" y="1287"/>
                  </a:cubicBezTo>
                  <a:cubicBezTo>
                    <a:pt x="71" y="1287"/>
                    <a:pt x="79" y="1287"/>
                    <a:pt x="87" y="1287"/>
                  </a:cubicBezTo>
                  <a:cubicBezTo>
                    <a:pt x="95" y="1287"/>
                    <a:pt x="103" y="1279"/>
                    <a:pt x="103" y="1271"/>
                  </a:cubicBezTo>
                  <a:cubicBezTo>
                    <a:pt x="111" y="1248"/>
                    <a:pt x="95" y="1200"/>
                    <a:pt x="87" y="1192"/>
                  </a:cubicBezTo>
                  <a:lnTo>
                    <a:pt x="87" y="1192"/>
                  </a:lnTo>
                  <a:lnTo>
                    <a:pt x="87" y="1192"/>
                  </a:lnTo>
                  <a:cubicBezTo>
                    <a:pt x="87" y="1161"/>
                    <a:pt x="95" y="1137"/>
                    <a:pt x="111" y="1121"/>
                  </a:cubicBezTo>
                  <a:cubicBezTo>
                    <a:pt x="127" y="1105"/>
                    <a:pt x="151" y="1098"/>
                    <a:pt x="174" y="1098"/>
                  </a:cubicBezTo>
                  <a:cubicBezTo>
                    <a:pt x="214" y="1098"/>
                    <a:pt x="253" y="1113"/>
                    <a:pt x="269" y="1129"/>
                  </a:cubicBezTo>
                  <a:cubicBezTo>
                    <a:pt x="277" y="1137"/>
                    <a:pt x="293" y="1137"/>
                    <a:pt x="301" y="1137"/>
                  </a:cubicBezTo>
                  <a:cubicBezTo>
                    <a:pt x="324" y="1137"/>
                    <a:pt x="340" y="1113"/>
                    <a:pt x="340" y="1090"/>
                  </a:cubicBezTo>
                  <a:cubicBezTo>
                    <a:pt x="348" y="1082"/>
                    <a:pt x="340" y="1074"/>
                    <a:pt x="332" y="1058"/>
                  </a:cubicBezTo>
                  <a:cubicBezTo>
                    <a:pt x="324" y="1042"/>
                    <a:pt x="317" y="1026"/>
                    <a:pt x="309" y="995"/>
                  </a:cubicBezTo>
                  <a:cubicBezTo>
                    <a:pt x="309" y="987"/>
                    <a:pt x="309" y="979"/>
                    <a:pt x="317" y="971"/>
                  </a:cubicBezTo>
                  <a:cubicBezTo>
                    <a:pt x="332" y="940"/>
                    <a:pt x="395" y="931"/>
                    <a:pt x="435" y="924"/>
                  </a:cubicBezTo>
                  <a:cubicBezTo>
                    <a:pt x="451" y="924"/>
                    <a:pt x="459" y="924"/>
                    <a:pt x="467" y="924"/>
                  </a:cubicBezTo>
                  <a:cubicBezTo>
                    <a:pt x="467" y="916"/>
                    <a:pt x="467" y="916"/>
                    <a:pt x="467" y="916"/>
                  </a:cubicBezTo>
                  <a:cubicBezTo>
                    <a:pt x="467" y="908"/>
                    <a:pt x="459" y="892"/>
                    <a:pt x="443" y="876"/>
                  </a:cubicBezTo>
                  <a:cubicBezTo>
                    <a:pt x="435" y="876"/>
                    <a:pt x="435" y="876"/>
                    <a:pt x="435" y="876"/>
                  </a:cubicBezTo>
                  <a:cubicBezTo>
                    <a:pt x="419" y="860"/>
                    <a:pt x="435" y="845"/>
                    <a:pt x="443" y="829"/>
                  </a:cubicBezTo>
                  <a:cubicBezTo>
                    <a:pt x="451" y="821"/>
                    <a:pt x="451" y="821"/>
                    <a:pt x="459" y="813"/>
                  </a:cubicBezTo>
                  <a:cubicBezTo>
                    <a:pt x="467" y="805"/>
                    <a:pt x="467" y="797"/>
                    <a:pt x="459" y="781"/>
                  </a:cubicBezTo>
                  <a:lnTo>
                    <a:pt x="459" y="781"/>
                  </a:lnTo>
                  <a:cubicBezTo>
                    <a:pt x="467" y="781"/>
                    <a:pt x="467" y="781"/>
                    <a:pt x="467" y="781"/>
                  </a:cubicBezTo>
                  <a:cubicBezTo>
                    <a:pt x="475" y="773"/>
                    <a:pt x="490" y="773"/>
                    <a:pt x="498" y="781"/>
                  </a:cubicBezTo>
                  <a:lnTo>
                    <a:pt x="506" y="781"/>
                  </a:lnTo>
                  <a:cubicBezTo>
                    <a:pt x="522" y="781"/>
                    <a:pt x="522" y="773"/>
                    <a:pt x="522" y="758"/>
                  </a:cubicBezTo>
                  <a:cubicBezTo>
                    <a:pt x="522" y="742"/>
                    <a:pt x="538" y="726"/>
                    <a:pt x="562" y="726"/>
                  </a:cubicBezTo>
                  <a:cubicBezTo>
                    <a:pt x="570" y="734"/>
                    <a:pt x="577" y="734"/>
                    <a:pt x="585" y="734"/>
                  </a:cubicBezTo>
                  <a:cubicBezTo>
                    <a:pt x="593" y="742"/>
                    <a:pt x="609" y="750"/>
                    <a:pt x="617" y="750"/>
                  </a:cubicBezTo>
                  <a:lnTo>
                    <a:pt x="617" y="750"/>
                  </a:lnTo>
                  <a:cubicBezTo>
                    <a:pt x="617" y="742"/>
                    <a:pt x="617" y="742"/>
                    <a:pt x="617" y="742"/>
                  </a:cubicBezTo>
                  <a:cubicBezTo>
                    <a:pt x="617" y="726"/>
                    <a:pt x="617" y="718"/>
                    <a:pt x="641" y="702"/>
                  </a:cubicBezTo>
                  <a:cubicBezTo>
                    <a:pt x="657" y="694"/>
                    <a:pt x="672" y="687"/>
                    <a:pt x="688" y="687"/>
                  </a:cubicBezTo>
                  <a:cubicBezTo>
                    <a:pt x="696" y="687"/>
                    <a:pt x="696" y="687"/>
                    <a:pt x="696" y="687"/>
                  </a:cubicBezTo>
                  <a:cubicBezTo>
                    <a:pt x="704" y="687"/>
                    <a:pt x="712" y="694"/>
                    <a:pt x="712" y="694"/>
                  </a:cubicBezTo>
                  <a:cubicBezTo>
                    <a:pt x="720" y="702"/>
                    <a:pt x="720" y="710"/>
                    <a:pt x="735" y="710"/>
                  </a:cubicBezTo>
                  <a:lnTo>
                    <a:pt x="743" y="710"/>
                  </a:lnTo>
                  <a:lnTo>
                    <a:pt x="743" y="710"/>
                  </a:lnTo>
                  <a:cubicBezTo>
                    <a:pt x="751" y="710"/>
                    <a:pt x="759" y="710"/>
                    <a:pt x="767" y="726"/>
                  </a:cubicBezTo>
                  <a:cubicBezTo>
                    <a:pt x="783" y="734"/>
                    <a:pt x="791" y="742"/>
                    <a:pt x="799" y="742"/>
                  </a:cubicBezTo>
                  <a:cubicBezTo>
                    <a:pt x="807" y="742"/>
                    <a:pt x="807" y="726"/>
                    <a:pt x="807" y="710"/>
                  </a:cubicBezTo>
                  <a:cubicBezTo>
                    <a:pt x="807" y="702"/>
                    <a:pt x="807" y="687"/>
                    <a:pt x="807" y="687"/>
                  </a:cubicBezTo>
                  <a:cubicBezTo>
                    <a:pt x="815" y="678"/>
                    <a:pt x="823" y="678"/>
                    <a:pt x="830" y="678"/>
                  </a:cubicBezTo>
                  <a:cubicBezTo>
                    <a:pt x="838" y="678"/>
                    <a:pt x="838" y="678"/>
                    <a:pt x="846" y="671"/>
                  </a:cubicBezTo>
                  <a:lnTo>
                    <a:pt x="846" y="671"/>
                  </a:lnTo>
                  <a:cubicBezTo>
                    <a:pt x="854" y="655"/>
                    <a:pt x="870" y="655"/>
                    <a:pt x="878" y="647"/>
                  </a:cubicBezTo>
                  <a:cubicBezTo>
                    <a:pt x="878" y="647"/>
                    <a:pt x="886" y="647"/>
                    <a:pt x="886" y="639"/>
                  </a:cubicBezTo>
                  <a:cubicBezTo>
                    <a:pt x="886" y="639"/>
                    <a:pt x="894" y="631"/>
                    <a:pt x="901" y="631"/>
                  </a:cubicBezTo>
                  <a:lnTo>
                    <a:pt x="901" y="631"/>
                  </a:lnTo>
                  <a:cubicBezTo>
                    <a:pt x="910" y="631"/>
                    <a:pt x="910" y="639"/>
                    <a:pt x="917" y="639"/>
                  </a:cubicBezTo>
                  <a:lnTo>
                    <a:pt x="917" y="647"/>
                  </a:lnTo>
                  <a:cubicBezTo>
                    <a:pt x="917" y="647"/>
                    <a:pt x="933" y="655"/>
                    <a:pt x="949" y="663"/>
                  </a:cubicBezTo>
                  <a:lnTo>
                    <a:pt x="949" y="663"/>
                  </a:lnTo>
                  <a:cubicBezTo>
                    <a:pt x="957" y="687"/>
                    <a:pt x="957" y="687"/>
                    <a:pt x="957" y="687"/>
                  </a:cubicBezTo>
                  <a:cubicBezTo>
                    <a:pt x="965" y="694"/>
                    <a:pt x="973" y="694"/>
                    <a:pt x="973" y="694"/>
                  </a:cubicBezTo>
                  <a:cubicBezTo>
                    <a:pt x="981" y="694"/>
                    <a:pt x="981" y="694"/>
                    <a:pt x="981" y="694"/>
                  </a:cubicBezTo>
                  <a:cubicBezTo>
                    <a:pt x="981" y="694"/>
                    <a:pt x="981" y="671"/>
                    <a:pt x="981" y="663"/>
                  </a:cubicBezTo>
                  <a:lnTo>
                    <a:pt x="981" y="655"/>
                  </a:lnTo>
                  <a:cubicBezTo>
                    <a:pt x="981" y="647"/>
                    <a:pt x="981" y="639"/>
                    <a:pt x="996" y="631"/>
                  </a:cubicBezTo>
                  <a:lnTo>
                    <a:pt x="996" y="631"/>
                  </a:lnTo>
                  <a:cubicBezTo>
                    <a:pt x="1004" y="623"/>
                    <a:pt x="1004" y="623"/>
                    <a:pt x="1012" y="607"/>
                  </a:cubicBezTo>
                  <a:lnTo>
                    <a:pt x="1012" y="607"/>
                  </a:lnTo>
                  <a:cubicBezTo>
                    <a:pt x="1020" y="584"/>
                    <a:pt x="1028" y="584"/>
                    <a:pt x="1036" y="576"/>
                  </a:cubicBezTo>
                  <a:cubicBezTo>
                    <a:pt x="1036" y="576"/>
                    <a:pt x="1044" y="576"/>
                    <a:pt x="1044" y="568"/>
                  </a:cubicBezTo>
                  <a:cubicBezTo>
                    <a:pt x="1052" y="568"/>
                    <a:pt x="1052" y="561"/>
                    <a:pt x="1060" y="553"/>
                  </a:cubicBezTo>
                  <a:cubicBezTo>
                    <a:pt x="1060" y="545"/>
                    <a:pt x="1068" y="537"/>
                    <a:pt x="1075" y="537"/>
                  </a:cubicBezTo>
                  <a:lnTo>
                    <a:pt x="1075" y="537"/>
                  </a:lnTo>
                  <a:cubicBezTo>
                    <a:pt x="1083" y="537"/>
                    <a:pt x="1091" y="545"/>
                    <a:pt x="1099" y="553"/>
                  </a:cubicBezTo>
                  <a:cubicBezTo>
                    <a:pt x="1099" y="561"/>
                    <a:pt x="1107" y="561"/>
                    <a:pt x="1107" y="568"/>
                  </a:cubicBezTo>
                  <a:cubicBezTo>
                    <a:pt x="1123" y="576"/>
                    <a:pt x="1131" y="584"/>
                    <a:pt x="1147" y="584"/>
                  </a:cubicBezTo>
                  <a:cubicBezTo>
                    <a:pt x="1147" y="584"/>
                    <a:pt x="1147" y="584"/>
                    <a:pt x="1154" y="584"/>
                  </a:cubicBezTo>
                  <a:lnTo>
                    <a:pt x="1163" y="592"/>
                  </a:lnTo>
                  <a:lnTo>
                    <a:pt x="1170" y="600"/>
                  </a:lnTo>
                  <a:cubicBezTo>
                    <a:pt x="1178" y="600"/>
                    <a:pt x="1178" y="600"/>
                    <a:pt x="1186" y="592"/>
                  </a:cubicBezTo>
                  <a:cubicBezTo>
                    <a:pt x="1194" y="592"/>
                    <a:pt x="1194" y="592"/>
                    <a:pt x="1202" y="592"/>
                  </a:cubicBezTo>
                  <a:cubicBezTo>
                    <a:pt x="1210" y="592"/>
                    <a:pt x="1218" y="592"/>
                    <a:pt x="1218" y="584"/>
                  </a:cubicBezTo>
                  <a:lnTo>
                    <a:pt x="1218" y="576"/>
                  </a:lnTo>
                  <a:cubicBezTo>
                    <a:pt x="1210" y="553"/>
                    <a:pt x="1241" y="482"/>
                    <a:pt x="1257" y="458"/>
                  </a:cubicBezTo>
                  <a:cubicBezTo>
                    <a:pt x="1265" y="450"/>
                    <a:pt x="1273" y="450"/>
                    <a:pt x="1273" y="450"/>
                  </a:cubicBezTo>
                  <a:cubicBezTo>
                    <a:pt x="1289" y="450"/>
                    <a:pt x="1305" y="427"/>
                    <a:pt x="1305" y="411"/>
                  </a:cubicBezTo>
                  <a:cubicBezTo>
                    <a:pt x="1305" y="379"/>
                    <a:pt x="1313" y="363"/>
                    <a:pt x="1328" y="363"/>
                  </a:cubicBezTo>
                  <a:cubicBezTo>
                    <a:pt x="1336" y="363"/>
                    <a:pt x="1336" y="363"/>
                    <a:pt x="1336" y="363"/>
                  </a:cubicBezTo>
                  <a:cubicBezTo>
                    <a:pt x="1344" y="363"/>
                    <a:pt x="1344" y="363"/>
                    <a:pt x="1352" y="348"/>
                  </a:cubicBezTo>
                  <a:cubicBezTo>
                    <a:pt x="1360" y="340"/>
                    <a:pt x="1368" y="340"/>
                    <a:pt x="1376" y="332"/>
                  </a:cubicBezTo>
                  <a:cubicBezTo>
                    <a:pt x="1384" y="332"/>
                    <a:pt x="1392" y="324"/>
                    <a:pt x="1384" y="308"/>
                  </a:cubicBezTo>
                  <a:cubicBezTo>
                    <a:pt x="1384" y="300"/>
                    <a:pt x="1376" y="292"/>
                    <a:pt x="1376" y="292"/>
                  </a:cubicBezTo>
                  <a:cubicBezTo>
                    <a:pt x="1368" y="276"/>
                    <a:pt x="1368" y="276"/>
                    <a:pt x="1368" y="245"/>
                  </a:cubicBezTo>
                  <a:cubicBezTo>
                    <a:pt x="1376" y="221"/>
                    <a:pt x="1392" y="205"/>
                    <a:pt x="1407" y="205"/>
                  </a:cubicBezTo>
                  <a:cubicBezTo>
                    <a:pt x="1415" y="205"/>
                    <a:pt x="1415" y="205"/>
                    <a:pt x="1423" y="205"/>
                  </a:cubicBezTo>
                  <a:cubicBezTo>
                    <a:pt x="1423" y="213"/>
                    <a:pt x="1423" y="213"/>
                    <a:pt x="1431" y="213"/>
                  </a:cubicBezTo>
                  <a:cubicBezTo>
                    <a:pt x="1439" y="229"/>
                    <a:pt x="1455" y="245"/>
                    <a:pt x="1463" y="245"/>
                  </a:cubicBezTo>
                  <a:cubicBezTo>
                    <a:pt x="1463" y="245"/>
                    <a:pt x="1471" y="245"/>
                    <a:pt x="1471" y="237"/>
                  </a:cubicBezTo>
                  <a:cubicBezTo>
                    <a:pt x="1479" y="229"/>
                    <a:pt x="1479" y="221"/>
                    <a:pt x="1479" y="213"/>
                  </a:cubicBezTo>
                  <a:cubicBezTo>
                    <a:pt x="1479" y="205"/>
                    <a:pt x="1471" y="189"/>
                    <a:pt x="1502" y="182"/>
                  </a:cubicBezTo>
                  <a:cubicBezTo>
                    <a:pt x="1518" y="182"/>
                    <a:pt x="1534" y="182"/>
                    <a:pt x="1550" y="182"/>
                  </a:cubicBezTo>
                  <a:cubicBezTo>
                    <a:pt x="1566" y="182"/>
                    <a:pt x="1574" y="182"/>
                    <a:pt x="1574" y="174"/>
                  </a:cubicBezTo>
                  <a:cubicBezTo>
                    <a:pt x="1581" y="166"/>
                    <a:pt x="1581" y="142"/>
                    <a:pt x="1574" y="118"/>
                  </a:cubicBezTo>
                  <a:cubicBezTo>
                    <a:pt x="1566" y="118"/>
                    <a:pt x="1566" y="110"/>
                    <a:pt x="1566" y="110"/>
                  </a:cubicBezTo>
                  <a:cubicBezTo>
                    <a:pt x="1550" y="102"/>
                    <a:pt x="1550" y="95"/>
                    <a:pt x="1550" y="71"/>
                  </a:cubicBezTo>
                  <a:cubicBezTo>
                    <a:pt x="1558" y="63"/>
                    <a:pt x="1558" y="55"/>
                    <a:pt x="1558" y="47"/>
                  </a:cubicBezTo>
                  <a:cubicBezTo>
                    <a:pt x="1566" y="31"/>
                    <a:pt x="1566" y="0"/>
                    <a:pt x="1589" y="0"/>
                  </a:cubicBezTo>
                  <a:lnTo>
                    <a:pt x="1589" y="0"/>
                  </a:lnTo>
                  <a:cubicBezTo>
                    <a:pt x="1621" y="0"/>
                    <a:pt x="1645" y="8"/>
                    <a:pt x="1676" y="15"/>
                  </a:cubicBezTo>
                  <a:lnTo>
                    <a:pt x="1684" y="15"/>
                  </a:lnTo>
                  <a:cubicBezTo>
                    <a:pt x="1692" y="15"/>
                    <a:pt x="1700" y="15"/>
                    <a:pt x="1700" y="8"/>
                  </a:cubicBezTo>
                  <a:cubicBezTo>
                    <a:pt x="1708" y="8"/>
                    <a:pt x="1708" y="8"/>
                    <a:pt x="1716" y="8"/>
                  </a:cubicBezTo>
                  <a:cubicBezTo>
                    <a:pt x="1724" y="8"/>
                    <a:pt x="1732" y="8"/>
                    <a:pt x="1740" y="24"/>
                  </a:cubicBezTo>
                  <a:cubicBezTo>
                    <a:pt x="1747" y="31"/>
                    <a:pt x="1755" y="47"/>
                    <a:pt x="1755" y="55"/>
                  </a:cubicBezTo>
                  <a:cubicBezTo>
                    <a:pt x="1771" y="71"/>
                    <a:pt x="1771" y="87"/>
                    <a:pt x="1787" y="95"/>
                  </a:cubicBezTo>
                  <a:cubicBezTo>
                    <a:pt x="1795" y="102"/>
                    <a:pt x="1803" y="110"/>
                    <a:pt x="1803" y="118"/>
                  </a:cubicBezTo>
                  <a:cubicBezTo>
                    <a:pt x="1811" y="134"/>
                    <a:pt x="1811" y="142"/>
                    <a:pt x="1842" y="150"/>
                  </a:cubicBezTo>
                  <a:cubicBezTo>
                    <a:pt x="1850" y="150"/>
                    <a:pt x="1850" y="150"/>
                    <a:pt x="1858" y="150"/>
                  </a:cubicBezTo>
                  <a:cubicBezTo>
                    <a:pt x="1874" y="150"/>
                    <a:pt x="1890" y="150"/>
                    <a:pt x="1898" y="142"/>
                  </a:cubicBezTo>
                  <a:cubicBezTo>
                    <a:pt x="1913" y="142"/>
                    <a:pt x="1921" y="142"/>
                    <a:pt x="1929" y="142"/>
                  </a:cubicBezTo>
                  <a:cubicBezTo>
                    <a:pt x="1945" y="142"/>
                    <a:pt x="1953" y="142"/>
                    <a:pt x="1953" y="150"/>
                  </a:cubicBezTo>
                  <a:cubicBezTo>
                    <a:pt x="1969" y="166"/>
                    <a:pt x="2008" y="197"/>
                    <a:pt x="2032" y="197"/>
                  </a:cubicBezTo>
                  <a:lnTo>
                    <a:pt x="2040" y="197"/>
                  </a:lnTo>
                  <a:cubicBezTo>
                    <a:pt x="2048" y="197"/>
                    <a:pt x="2056" y="189"/>
                    <a:pt x="2056" y="182"/>
                  </a:cubicBezTo>
                  <a:cubicBezTo>
                    <a:pt x="2064" y="166"/>
                    <a:pt x="2064" y="150"/>
                    <a:pt x="2080" y="150"/>
                  </a:cubicBezTo>
                  <a:cubicBezTo>
                    <a:pt x="2087" y="150"/>
                    <a:pt x="2087" y="150"/>
                    <a:pt x="2087" y="158"/>
                  </a:cubicBezTo>
                  <a:cubicBezTo>
                    <a:pt x="2103" y="158"/>
                    <a:pt x="2119" y="166"/>
                    <a:pt x="2127" y="166"/>
                  </a:cubicBezTo>
                  <a:cubicBezTo>
                    <a:pt x="2135" y="174"/>
                    <a:pt x="2135" y="182"/>
                    <a:pt x="2143" y="174"/>
                  </a:cubicBezTo>
                  <a:cubicBezTo>
                    <a:pt x="2166" y="174"/>
                    <a:pt x="2174" y="166"/>
                    <a:pt x="2174" y="158"/>
                  </a:cubicBezTo>
                  <a:cubicBezTo>
                    <a:pt x="2182" y="158"/>
                    <a:pt x="2182" y="150"/>
                    <a:pt x="2198" y="150"/>
                  </a:cubicBezTo>
                  <a:lnTo>
                    <a:pt x="2206" y="150"/>
                  </a:lnTo>
                  <a:cubicBezTo>
                    <a:pt x="2214" y="150"/>
                    <a:pt x="2214" y="150"/>
                    <a:pt x="2222" y="134"/>
                  </a:cubicBezTo>
                  <a:cubicBezTo>
                    <a:pt x="2230" y="134"/>
                    <a:pt x="2238" y="126"/>
                    <a:pt x="2246" y="118"/>
                  </a:cubicBezTo>
                  <a:cubicBezTo>
                    <a:pt x="2277" y="102"/>
                    <a:pt x="2277" y="102"/>
                    <a:pt x="2277" y="102"/>
                  </a:cubicBezTo>
                  <a:cubicBezTo>
                    <a:pt x="2293" y="110"/>
                    <a:pt x="2293" y="110"/>
                    <a:pt x="2293" y="110"/>
                  </a:cubicBezTo>
                  <a:cubicBezTo>
                    <a:pt x="2293" y="118"/>
                    <a:pt x="2293" y="118"/>
                    <a:pt x="2293" y="118"/>
                  </a:cubicBezTo>
                  <a:cubicBezTo>
                    <a:pt x="2293" y="118"/>
                    <a:pt x="2293" y="118"/>
                    <a:pt x="2301" y="126"/>
                  </a:cubicBezTo>
                  <a:cubicBezTo>
                    <a:pt x="2301" y="134"/>
                    <a:pt x="2309" y="142"/>
                    <a:pt x="2317" y="150"/>
                  </a:cubicBezTo>
                  <a:cubicBezTo>
                    <a:pt x="2324" y="150"/>
                    <a:pt x="2333" y="158"/>
                    <a:pt x="2333" y="158"/>
                  </a:cubicBezTo>
                  <a:cubicBezTo>
                    <a:pt x="2333" y="158"/>
                    <a:pt x="2333" y="166"/>
                    <a:pt x="2340" y="174"/>
                  </a:cubicBezTo>
                  <a:cubicBezTo>
                    <a:pt x="2340" y="182"/>
                    <a:pt x="2364" y="189"/>
                    <a:pt x="2388" y="189"/>
                  </a:cubicBezTo>
                  <a:cubicBezTo>
                    <a:pt x="2404" y="197"/>
                    <a:pt x="2404" y="205"/>
                    <a:pt x="2404" y="213"/>
                  </a:cubicBezTo>
                  <a:lnTo>
                    <a:pt x="2411" y="221"/>
                  </a:lnTo>
                  <a:cubicBezTo>
                    <a:pt x="2411" y="229"/>
                    <a:pt x="2419" y="229"/>
                    <a:pt x="2443" y="245"/>
                  </a:cubicBezTo>
                  <a:cubicBezTo>
                    <a:pt x="2443" y="253"/>
                    <a:pt x="2443" y="253"/>
                    <a:pt x="2443" y="253"/>
                  </a:cubicBezTo>
                  <a:cubicBezTo>
                    <a:pt x="2435" y="253"/>
                    <a:pt x="2435" y="253"/>
                    <a:pt x="2435" y="253"/>
                  </a:cubicBezTo>
                  <a:cubicBezTo>
                    <a:pt x="2427" y="261"/>
                    <a:pt x="2427" y="261"/>
                    <a:pt x="2427" y="261"/>
                  </a:cubicBezTo>
                  <a:cubicBezTo>
                    <a:pt x="2427" y="276"/>
                    <a:pt x="2435" y="363"/>
                    <a:pt x="2467" y="387"/>
                  </a:cubicBezTo>
                  <a:cubicBezTo>
                    <a:pt x="2491" y="403"/>
                    <a:pt x="2506" y="435"/>
                    <a:pt x="2522" y="466"/>
                  </a:cubicBezTo>
                  <a:cubicBezTo>
                    <a:pt x="2530" y="474"/>
                    <a:pt x="2530" y="474"/>
                    <a:pt x="2530" y="474"/>
                  </a:cubicBezTo>
                  <a:cubicBezTo>
                    <a:pt x="2530" y="482"/>
                    <a:pt x="2538" y="490"/>
                    <a:pt x="2538" y="498"/>
                  </a:cubicBezTo>
                  <a:cubicBezTo>
                    <a:pt x="2554" y="529"/>
                    <a:pt x="2562" y="561"/>
                    <a:pt x="2609" y="584"/>
                  </a:cubicBezTo>
                  <a:cubicBezTo>
                    <a:pt x="2633" y="600"/>
                    <a:pt x="2657" y="600"/>
                    <a:pt x="2672" y="600"/>
                  </a:cubicBezTo>
                  <a:cubicBezTo>
                    <a:pt x="2688" y="607"/>
                    <a:pt x="2704" y="607"/>
                    <a:pt x="2712" y="623"/>
                  </a:cubicBezTo>
                  <a:lnTo>
                    <a:pt x="2712" y="623"/>
                  </a:lnTo>
                  <a:cubicBezTo>
                    <a:pt x="2712" y="631"/>
                    <a:pt x="2712" y="631"/>
                    <a:pt x="2712" y="631"/>
                  </a:cubicBezTo>
                  <a:cubicBezTo>
                    <a:pt x="2688" y="655"/>
                    <a:pt x="2649" y="702"/>
                    <a:pt x="2641" y="710"/>
                  </a:cubicBezTo>
                  <a:cubicBezTo>
                    <a:pt x="2625" y="734"/>
                    <a:pt x="2570" y="789"/>
                    <a:pt x="2546" y="797"/>
                  </a:cubicBezTo>
                  <a:cubicBezTo>
                    <a:pt x="2530" y="805"/>
                    <a:pt x="2491" y="829"/>
                    <a:pt x="2491" y="853"/>
                  </a:cubicBezTo>
                  <a:cubicBezTo>
                    <a:pt x="2491" y="876"/>
                    <a:pt x="2467" y="892"/>
                    <a:pt x="2459" y="908"/>
                  </a:cubicBezTo>
                  <a:cubicBezTo>
                    <a:pt x="2459" y="908"/>
                    <a:pt x="2459" y="908"/>
                    <a:pt x="2451" y="908"/>
                  </a:cubicBezTo>
                  <a:cubicBezTo>
                    <a:pt x="2451" y="916"/>
                    <a:pt x="2451" y="916"/>
                    <a:pt x="2443" y="916"/>
                  </a:cubicBezTo>
                  <a:cubicBezTo>
                    <a:pt x="2443" y="916"/>
                    <a:pt x="2435" y="916"/>
                    <a:pt x="2435" y="931"/>
                  </a:cubicBezTo>
                  <a:cubicBezTo>
                    <a:pt x="2435" y="940"/>
                    <a:pt x="2435" y="947"/>
                    <a:pt x="2435" y="955"/>
                  </a:cubicBezTo>
                  <a:cubicBezTo>
                    <a:pt x="2435" y="971"/>
                    <a:pt x="2435" y="971"/>
                    <a:pt x="2419" y="979"/>
                  </a:cubicBezTo>
                  <a:cubicBezTo>
                    <a:pt x="2411" y="979"/>
                    <a:pt x="2404" y="979"/>
                    <a:pt x="2396" y="979"/>
                  </a:cubicBezTo>
                  <a:cubicBezTo>
                    <a:pt x="2380" y="987"/>
                    <a:pt x="2364" y="987"/>
                    <a:pt x="2356" y="1011"/>
                  </a:cubicBezTo>
                  <a:cubicBezTo>
                    <a:pt x="2356" y="1018"/>
                    <a:pt x="2356" y="1018"/>
                    <a:pt x="2356" y="1026"/>
                  </a:cubicBezTo>
                  <a:cubicBezTo>
                    <a:pt x="2348" y="1050"/>
                    <a:pt x="2340" y="1066"/>
                    <a:pt x="2324" y="1066"/>
                  </a:cubicBezTo>
                  <a:cubicBezTo>
                    <a:pt x="2317" y="1066"/>
                    <a:pt x="2309" y="1066"/>
                    <a:pt x="2309" y="1066"/>
                  </a:cubicBezTo>
                  <a:cubicBezTo>
                    <a:pt x="2301" y="1058"/>
                    <a:pt x="2301" y="1058"/>
                    <a:pt x="2301" y="1058"/>
                  </a:cubicBezTo>
                  <a:cubicBezTo>
                    <a:pt x="2293" y="1058"/>
                    <a:pt x="2293" y="1058"/>
                    <a:pt x="2285" y="1074"/>
                  </a:cubicBezTo>
                  <a:cubicBezTo>
                    <a:pt x="2269" y="1082"/>
                    <a:pt x="2222" y="1121"/>
                    <a:pt x="2182" y="1145"/>
                  </a:cubicBezTo>
                  <a:lnTo>
                    <a:pt x="2182" y="1145"/>
                  </a:lnTo>
                  <a:lnTo>
                    <a:pt x="2182" y="1145"/>
                  </a:lnTo>
                  <a:cubicBezTo>
                    <a:pt x="1818" y="1192"/>
                    <a:pt x="1139" y="1279"/>
                    <a:pt x="688" y="1295"/>
                  </a:cubicBezTo>
                  <a:cubicBezTo>
                    <a:pt x="680" y="1303"/>
                    <a:pt x="648" y="1311"/>
                    <a:pt x="641" y="1327"/>
                  </a:cubicBezTo>
                  <a:cubicBezTo>
                    <a:pt x="641" y="1335"/>
                    <a:pt x="633" y="1335"/>
                    <a:pt x="633" y="1335"/>
                  </a:cubicBezTo>
                  <a:cubicBezTo>
                    <a:pt x="617" y="1335"/>
                    <a:pt x="609" y="1327"/>
                    <a:pt x="593" y="1311"/>
                  </a:cubicBezTo>
                  <a:cubicBezTo>
                    <a:pt x="593" y="1311"/>
                    <a:pt x="593" y="1311"/>
                    <a:pt x="585" y="1311"/>
                  </a:cubicBezTo>
                  <a:cubicBezTo>
                    <a:pt x="577" y="1303"/>
                    <a:pt x="562" y="1303"/>
                    <a:pt x="538" y="1303"/>
                  </a:cubicBezTo>
                  <a:cubicBezTo>
                    <a:pt x="522" y="1303"/>
                    <a:pt x="506" y="1303"/>
                    <a:pt x="506" y="1311"/>
                  </a:cubicBezTo>
                  <a:cubicBezTo>
                    <a:pt x="506" y="1319"/>
                    <a:pt x="514" y="1327"/>
                    <a:pt x="514" y="1343"/>
                  </a:cubicBezTo>
                  <a:cubicBezTo>
                    <a:pt x="522" y="1358"/>
                    <a:pt x="530" y="1374"/>
                    <a:pt x="522" y="1390"/>
                  </a:cubicBezTo>
                  <a:cubicBezTo>
                    <a:pt x="514" y="1398"/>
                    <a:pt x="514" y="1398"/>
                    <a:pt x="506" y="1398"/>
                  </a:cubicBezTo>
                  <a:cubicBezTo>
                    <a:pt x="498" y="1398"/>
                    <a:pt x="498" y="1398"/>
                    <a:pt x="490" y="1398"/>
                  </a:cubicBezTo>
                  <a:cubicBezTo>
                    <a:pt x="293" y="1414"/>
                    <a:pt x="151" y="1422"/>
                    <a:pt x="71" y="1422"/>
                  </a:cubicBezTo>
                  <a:close/>
                  <a:moveTo>
                    <a:pt x="16" y="1414"/>
                  </a:moveTo>
                  <a:lnTo>
                    <a:pt x="16" y="1414"/>
                  </a:lnTo>
                  <a:cubicBezTo>
                    <a:pt x="24" y="1414"/>
                    <a:pt x="48" y="1414"/>
                    <a:pt x="71" y="1414"/>
                  </a:cubicBezTo>
                  <a:cubicBezTo>
                    <a:pt x="151" y="1414"/>
                    <a:pt x="293" y="1406"/>
                    <a:pt x="490" y="1390"/>
                  </a:cubicBezTo>
                  <a:cubicBezTo>
                    <a:pt x="498" y="1390"/>
                    <a:pt x="498" y="1390"/>
                    <a:pt x="506" y="1390"/>
                  </a:cubicBezTo>
                  <a:cubicBezTo>
                    <a:pt x="506" y="1390"/>
                    <a:pt x="514" y="1390"/>
                    <a:pt x="514" y="1382"/>
                  </a:cubicBezTo>
                  <a:cubicBezTo>
                    <a:pt x="522" y="1374"/>
                    <a:pt x="514" y="1358"/>
                    <a:pt x="506" y="1343"/>
                  </a:cubicBezTo>
                  <a:cubicBezTo>
                    <a:pt x="506" y="1327"/>
                    <a:pt x="498" y="1319"/>
                    <a:pt x="498" y="1311"/>
                  </a:cubicBezTo>
                  <a:cubicBezTo>
                    <a:pt x="498" y="1303"/>
                    <a:pt x="514" y="1295"/>
                    <a:pt x="538" y="1295"/>
                  </a:cubicBezTo>
                  <a:cubicBezTo>
                    <a:pt x="562" y="1295"/>
                    <a:pt x="577" y="1295"/>
                    <a:pt x="593" y="1303"/>
                  </a:cubicBezTo>
                  <a:cubicBezTo>
                    <a:pt x="593" y="1303"/>
                    <a:pt x="593" y="1311"/>
                    <a:pt x="601" y="1311"/>
                  </a:cubicBezTo>
                  <a:cubicBezTo>
                    <a:pt x="609" y="1319"/>
                    <a:pt x="625" y="1327"/>
                    <a:pt x="633" y="1327"/>
                  </a:cubicBezTo>
                  <a:cubicBezTo>
                    <a:pt x="633" y="1327"/>
                    <a:pt x="633" y="1327"/>
                    <a:pt x="641" y="1319"/>
                  </a:cubicBezTo>
                  <a:cubicBezTo>
                    <a:pt x="648" y="1303"/>
                    <a:pt x="688" y="1287"/>
                    <a:pt x="688" y="1287"/>
                  </a:cubicBezTo>
                  <a:lnTo>
                    <a:pt x="688" y="1287"/>
                  </a:lnTo>
                  <a:cubicBezTo>
                    <a:pt x="1131" y="1271"/>
                    <a:pt x="1811" y="1184"/>
                    <a:pt x="2174" y="1137"/>
                  </a:cubicBezTo>
                  <a:cubicBezTo>
                    <a:pt x="2230" y="1105"/>
                    <a:pt x="2269" y="1074"/>
                    <a:pt x="2277" y="1066"/>
                  </a:cubicBezTo>
                  <a:cubicBezTo>
                    <a:pt x="2285" y="1058"/>
                    <a:pt x="2293" y="1050"/>
                    <a:pt x="2301" y="1050"/>
                  </a:cubicBezTo>
                  <a:lnTo>
                    <a:pt x="2309" y="1058"/>
                  </a:lnTo>
                  <a:cubicBezTo>
                    <a:pt x="2317" y="1058"/>
                    <a:pt x="2317" y="1058"/>
                    <a:pt x="2324" y="1058"/>
                  </a:cubicBezTo>
                  <a:cubicBezTo>
                    <a:pt x="2340" y="1058"/>
                    <a:pt x="2340" y="1050"/>
                    <a:pt x="2348" y="1018"/>
                  </a:cubicBezTo>
                  <a:lnTo>
                    <a:pt x="2348" y="1011"/>
                  </a:lnTo>
                  <a:cubicBezTo>
                    <a:pt x="2356" y="979"/>
                    <a:pt x="2380" y="979"/>
                    <a:pt x="2396" y="979"/>
                  </a:cubicBezTo>
                  <a:cubicBezTo>
                    <a:pt x="2404" y="971"/>
                    <a:pt x="2411" y="971"/>
                    <a:pt x="2411" y="971"/>
                  </a:cubicBezTo>
                  <a:cubicBezTo>
                    <a:pt x="2427" y="963"/>
                    <a:pt x="2427" y="963"/>
                    <a:pt x="2427" y="955"/>
                  </a:cubicBezTo>
                  <a:cubicBezTo>
                    <a:pt x="2427" y="947"/>
                    <a:pt x="2427" y="940"/>
                    <a:pt x="2427" y="931"/>
                  </a:cubicBezTo>
                  <a:cubicBezTo>
                    <a:pt x="2427" y="916"/>
                    <a:pt x="2435" y="908"/>
                    <a:pt x="2443" y="908"/>
                  </a:cubicBezTo>
                  <a:cubicBezTo>
                    <a:pt x="2443" y="908"/>
                    <a:pt x="2443" y="908"/>
                    <a:pt x="2451" y="908"/>
                  </a:cubicBezTo>
                  <a:lnTo>
                    <a:pt x="2451" y="900"/>
                  </a:lnTo>
                  <a:cubicBezTo>
                    <a:pt x="2459" y="892"/>
                    <a:pt x="2483" y="868"/>
                    <a:pt x="2483" y="853"/>
                  </a:cubicBezTo>
                  <a:cubicBezTo>
                    <a:pt x="2483" y="829"/>
                    <a:pt x="2522" y="805"/>
                    <a:pt x="2546" y="789"/>
                  </a:cubicBezTo>
                  <a:cubicBezTo>
                    <a:pt x="2562" y="781"/>
                    <a:pt x="2625" y="726"/>
                    <a:pt x="2633" y="710"/>
                  </a:cubicBezTo>
                  <a:cubicBezTo>
                    <a:pt x="2641" y="694"/>
                    <a:pt x="2680" y="655"/>
                    <a:pt x="2704" y="623"/>
                  </a:cubicBezTo>
                  <a:cubicBezTo>
                    <a:pt x="2696" y="615"/>
                    <a:pt x="2688" y="615"/>
                    <a:pt x="2672" y="607"/>
                  </a:cubicBezTo>
                  <a:cubicBezTo>
                    <a:pt x="2657" y="607"/>
                    <a:pt x="2633" y="607"/>
                    <a:pt x="2601" y="592"/>
                  </a:cubicBezTo>
                  <a:cubicBezTo>
                    <a:pt x="2554" y="568"/>
                    <a:pt x="2546" y="529"/>
                    <a:pt x="2530" y="506"/>
                  </a:cubicBezTo>
                  <a:cubicBezTo>
                    <a:pt x="2530" y="498"/>
                    <a:pt x="2522" y="482"/>
                    <a:pt x="2522" y="474"/>
                  </a:cubicBezTo>
                  <a:cubicBezTo>
                    <a:pt x="2514" y="466"/>
                    <a:pt x="2514" y="466"/>
                    <a:pt x="2514" y="466"/>
                  </a:cubicBezTo>
                  <a:cubicBezTo>
                    <a:pt x="2498" y="435"/>
                    <a:pt x="2483" y="411"/>
                    <a:pt x="2459" y="387"/>
                  </a:cubicBezTo>
                  <a:cubicBezTo>
                    <a:pt x="2427" y="363"/>
                    <a:pt x="2419" y="268"/>
                    <a:pt x="2419" y="261"/>
                  </a:cubicBezTo>
                  <a:cubicBezTo>
                    <a:pt x="2419" y="261"/>
                    <a:pt x="2419" y="253"/>
                    <a:pt x="2427" y="253"/>
                  </a:cubicBezTo>
                  <a:cubicBezTo>
                    <a:pt x="2411" y="237"/>
                    <a:pt x="2404" y="229"/>
                    <a:pt x="2404" y="229"/>
                  </a:cubicBezTo>
                  <a:cubicBezTo>
                    <a:pt x="2404" y="221"/>
                    <a:pt x="2404" y="221"/>
                    <a:pt x="2396" y="213"/>
                  </a:cubicBezTo>
                  <a:cubicBezTo>
                    <a:pt x="2396" y="205"/>
                    <a:pt x="2396" y="197"/>
                    <a:pt x="2388" y="197"/>
                  </a:cubicBezTo>
                  <a:cubicBezTo>
                    <a:pt x="2356" y="189"/>
                    <a:pt x="2340" y="182"/>
                    <a:pt x="2333" y="174"/>
                  </a:cubicBezTo>
                  <a:cubicBezTo>
                    <a:pt x="2324" y="166"/>
                    <a:pt x="2324" y="166"/>
                    <a:pt x="2324" y="158"/>
                  </a:cubicBezTo>
                  <a:cubicBezTo>
                    <a:pt x="2324" y="158"/>
                    <a:pt x="2324" y="158"/>
                    <a:pt x="2317" y="158"/>
                  </a:cubicBezTo>
                  <a:cubicBezTo>
                    <a:pt x="2309" y="150"/>
                    <a:pt x="2293" y="142"/>
                    <a:pt x="2293" y="134"/>
                  </a:cubicBezTo>
                  <a:cubicBezTo>
                    <a:pt x="2285" y="126"/>
                    <a:pt x="2285" y="118"/>
                    <a:pt x="2285" y="118"/>
                  </a:cubicBezTo>
                  <a:cubicBezTo>
                    <a:pt x="2277" y="110"/>
                    <a:pt x="2277" y="110"/>
                    <a:pt x="2277" y="110"/>
                  </a:cubicBezTo>
                  <a:cubicBezTo>
                    <a:pt x="2253" y="126"/>
                    <a:pt x="2253" y="126"/>
                    <a:pt x="2253" y="126"/>
                  </a:cubicBezTo>
                  <a:cubicBezTo>
                    <a:pt x="2246" y="134"/>
                    <a:pt x="2230" y="134"/>
                    <a:pt x="2230" y="142"/>
                  </a:cubicBezTo>
                  <a:cubicBezTo>
                    <a:pt x="2222" y="158"/>
                    <a:pt x="2214" y="158"/>
                    <a:pt x="2206" y="158"/>
                  </a:cubicBezTo>
                  <a:lnTo>
                    <a:pt x="2198" y="158"/>
                  </a:lnTo>
                  <a:cubicBezTo>
                    <a:pt x="2190" y="158"/>
                    <a:pt x="2182" y="158"/>
                    <a:pt x="2182" y="166"/>
                  </a:cubicBezTo>
                  <a:cubicBezTo>
                    <a:pt x="2182" y="174"/>
                    <a:pt x="2166" y="182"/>
                    <a:pt x="2151" y="182"/>
                  </a:cubicBezTo>
                  <a:cubicBezTo>
                    <a:pt x="2135" y="182"/>
                    <a:pt x="2127" y="182"/>
                    <a:pt x="2119" y="174"/>
                  </a:cubicBezTo>
                  <a:cubicBezTo>
                    <a:pt x="2111" y="174"/>
                    <a:pt x="2103" y="166"/>
                    <a:pt x="2087" y="158"/>
                  </a:cubicBezTo>
                  <a:lnTo>
                    <a:pt x="2080" y="158"/>
                  </a:lnTo>
                  <a:cubicBezTo>
                    <a:pt x="2071" y="158"/>
                    <a:pt x="2071" y="166"/>
                    <a:pt x="2064" y="182"/>
                  </a:cubicBezTo>
                  <a:cubicBezTo>
                    <a:pt x="2056" y="189"/>
                    <a:pt x="2056" y="205"/>
                    <a:pt x="2040" y="205"/>
                  </a:cubicBezTo>
                  <a:cubicBezTo>
                    <a:pt x="2040" y="205"/>
                    <a:pt x="2040" y="205"/>
                    <a:pt x="2032" y="205"/>
                  </a:cubicBezTo>
                  <a:cubicBezTo>
                    <a:pt x="2008" y="205"/>
                    <a:pt x="1961" y="174"/>
                    <a:pt x="1953" y="150"/>
                  </a:cubicBezTo>
                  <a:cubicBezTo>
                    <a:pt x="1945" y="150"/>
                    <a:pt x="1937" y="150"/>
                    <a:pt x="1929" y="150"/>
                  </a:cubicBezTo>
                  <a:cubicBezTo>
                    <a:pt x="1921" y="150"/>
                    <a:pt x="1913" y="150"/>
                    <a:pt x="1906" y="150"/>
                  </a:cubicBezTo>
                  <a:cubicBezTo>
                    <a:pt x="1890" y="158"/>
                    <a:pt x="1874" y="158"/>
                    <a:pt x="1858" y="158"/>
                  </a:cubicBezTo>
                  <a:cubicBezTo>
                    <a:pt x="1850" y="158"/>
                    <a:pt x="1842" y="158"/>
                    <a:pt x="1842" y="158"/>
                  </a:cubicBezTo>
                  <a:cubicBezTo>
                    <a:pt x="1811" y="150"/>
                    <a:pt x="1803" y="134"/>
                    <a:pt x="1795" y="118"/>
                  </a:cubicBezTo>
                  <a:cubicBezTo>
                    <a:pt x="1795" y="110"/>
                    <a:pt x="1795" y="102"/>
                    <a:pt x="1787" y="95"/>
                  </a:cubicBezTo>
                  <a:cubicBezTo>
                    <a:pt x="1771" y="87"/>
                    <a:pt x="1763" y="79"/>
                    <a:pt x="1755" y="55"/>
                  </a:cubicBezTo>
                  <a:cubicBezTo>
                    <a:pt x="1747" y="47"/>
                    <a:pt x="1740" y="39"/>
                    <a:pt x="1732" y="24"/>
                  </a:cubicBezTo>
                  <a:cubicBezTo>
                    <a:pt x="1724" y="15"/>
                    <a:pt x="1716" y="15"/>
                    <a:pt x="1716" y="15"/>
                  </a:cubicBezTo>
                  <a:lnTo>
                    <a:pt x="1708" y="15"/>
                  </a:lnTo>
                  <a:cubicBezTo>
                    <a:pt x="1700" y="15"/>
                    <a:pt x="1692" y="24"/>
                    <a:pt x="1684" y="24"/>
                  </a:cubicBezTo>
                  <a:lnTo>
                    <a:pt x="1676" y="24"/>
                  </a:lnTo>
                  <a:cubicBezTo>
                    <a:pt x="1645" y="15"/>
                    <a:pt x="1621" y="8"/>
                    <a:pt x="1589" y="8"/>
                  </a:cubicBezTo>
                  <a:lnTo>
                    <a:pt x="1589" y="8"/>
                  </a:lnTo>
                  <a:cubicBezTo>
                    <a:pt x="1574" y="8"/>
                    <a:pt x="1566" y="31"/>
                    <a:pt x="1566" y="55"/>
                  </a:cubicBezTo>
                  <a:cubicBezTo>
                    <a:pt x="1566" y="55"/>
                    <a:pt x="1558" y="63"/>
                    <a:pt x="1558" y="71"/>
                  </a:cubicBezTo>
                  <a:cubicBezTo>
                    <a:pt x="1558" y="87"/>
                    <a:pt x="1558" y="95"/>
                    <a:pt x="1566" y="110"/>
                  </a:cubicBezTo>
                  <a:cubicBezTo>
                    <a:pt x="1574" y="110"/>
                    <a:pt x="1574" y="110"/>
                    <a:pt x="1574" y="118"/>
                  </a:cubicBezTo>
                  <a:cubicBezTo>
                    <a:pt x="1589" y="142"/>
                    <a:pt x="1589" y="166"/>
                    <a:pt x="1581" y="174"/>
                  </a:cubicBezTo>
                  <a:cubicBezTo>
                    <a:pt x="1581" y="189"/>
                    <a:pt x="1566" y="189"/>
                    <a:pt x="1550" y="189"/>
                  </a:cubicBezTo>
                  <a:cubicBezTo>
                    <a:pt x="1534" y="189"/>
                    <a:pt x="1518" y="189"/>
                    <a:pt x="1502" y="189"/>
                  </a:cubicBezTo>
                  <a:cubicBezTo>
                    <a:pt x="1479" y="197"/>
                    <a:pt x="1487" y="205"/>
                    <a:pt x="1487" y="213"/>
                  </a:cubicBezTo>
                  <a:cubicBezTo>
                    <a:pt x="1487" y="221"/>
                    <a:pt x="1487" y="237"/>
                    <a:pt x="1479" y="245"/>
                  </a:cubicBezTo>
                  <a:cubicBezTo>
                    <a:pt x="1471" y="245"/>
                    <a:pt x="1471" y="253"/>
                    <a:pt x="1463" y="253"/>
                  </a:cubicBezTo>
                  <a:cubicBezTo>
                    <a:pt x="1447" y="253"/>
                    <a:pt x="1431" y="237"/>
                    <a:pt x="1423" y="221"/>
                  </a:cubicBezTo>
                  <a:lnTo>
                    <a:pt x="1415" y="213"/>
                  </a:lnTo>
                  <a:lnTo>
                    <a:pt x="1407" y="213"/>
                  </a:lnTo>
                  <a:cubicBezTo>
                    <a:pt x="1392" y="213"/>
                    <a:pt x="1376" y="229"/>
                    <a:pt x="1376" y="253"/>
                  </a:cubicBezTo>
                  <a:cubicBezTo>
                    <a:pt x="1376" y="268"/>
                    <a:pt x="1376" y="276"/>
                    <a:pt x="1384" y="284"/>
                  </a:cubicBezTo>
                  <a:cubicBezTo>
                    <a:pt x="1384" y="292"/>
                    <a:pt x="1384" y="300"/>
                    <a:pt x="1392" y="308"/>
                  </a:cubicBezTo>
                  <a:cubicBezTo>
                    <a:pt x="1400" y="332"/>
                    <a:pt x="1392" y="332"/>
                    <a:pt x="1376" y="340"/>
                  </a:cubicBezTo>
                  <a:cubicBezTo>
                    <a:pt x="1368" y="340"/>
                    <a:pt x="1368" y="348"/>
                    <a:pt x="1360" y="355"/>
                  </a:cubicBezTo>
                  <a:cubicBezTo>
                    <a:pt x="1352" y="363"/>
                    <a:pt x="1352" y="371"/>
                    <a:pt x="1336" y="371"/>
                  </a:cubicBezTo>
                  <a:cubicBezTo>
                    <a:pt x="1336" y="371"/>
                    <a:pt x="1336" y="371"/>
                    <a:pt x="1328" y="371"/>
                  </a:cubicBezTo>
                  <a:cubicBezTo>
                    <a:pt x="1321" y="371"/>
                    <a:pt x="1313" y="387"/>
                    <a:pt x="1313" y="411"/>
                  </a:cubicBezTo>
                  <a:cubicBezTo>
                    <a:pt x="1313" y="427"/>
                    <a:pt x="1297" y="458"/>
                    <a:pt x="1273" y="458"/>
                  </a:cubicBezTo>
                  <a:cubicBezTo>
                    <a:pt x="1273" y="458"/>
                    <a:pt x="1273" y="458"/>
                    <a:pt x="1265" y="466"/>
                  </a:cubicBezTo>
                  <a:cubicBezTo>
                    <a:pt x="1241" y="490"/>
                    <a:pt x="1218" y="553"/>
                    <a:pt x="1226" y="576"/>
                  </a:cubicBezTo>
                  <a:cubicBezTo>
                    <a:pt x="1226" y="584"/>
                    <a:pt x="1226" y="584"/>
                    <a:pt x="1226" y="592"/>
                  </a:cubicBezTo>
                  <a:cubicBezTo>
                    <a:pt x="1218" y="592"/>
                    <a:pt x="1210" y="600"/>
                    <a:pt x="1202" y="600"/>
                  </a:cubicBezTo>
                  <a:cubicBezTo>
                    <a:pt x="1202" y="600"/>
                    <a:pt x="1194" y="600"/>
                    <a:pt x="1186" y="600"/>
                  </a:cubicBezTo>
                  <a:cubicBezTo>
                    <a:pt x="1178" y="607"/>
                    <a:pt x="1178" y="607"/>
                    <a:pt x="1170" y="607"/>
                  </a:cubicBezTo>
                  <a:cubicBezTo>
                    <a:pt x="1163" y="607"/>
                    <a:pt x="1163" y="600"/>
                    <a:pt x="1154" y="600"/>
                  </a:cubicBezTo>
                  <a:cubicBezTo>
                    <a:pt x="1154" y="592"/>
                    <a:pt x="1154" y="592"/>
                    <a:pt x="1147" y="592"/>
                  </a:cubicBezTo>
                  <a:cubicBezTo>
                    <a:pt x="1147" y="592"/>
                    <a:pt x="1147" y="592"/>
                    <a:pt x="1139" y="592"/>
                  </a:cubicBezTo>
                  <a:cubicBezTo>
                    <a:pt x="1131" y="584"/>
                    <a:pt x="1115" y="584"/>
                    <a:pt x="1107" y="576"/>
                  </a:cubicBezTo>
                  <a:cubicBezTo>
                    <a:pt x="1099" y="568"/>
                    <a:pt x="1091" y="561"/>
                    <a:pt x="1091" y="553"/>
                  </a:cubicBezTo>
                  <a:cubicBezTo>
                    <a:pt x="1083" y="553"/>
                    <a:pt x="1083" y="545"/>
                    <a:pt x="1075" y="545"/>
                  </a:cubicBezTo>
                  <a:lnTo>
                    <a:pt x="1075" y="545"/>
                  </a:lnTo>
                  <a:cubicBezTo>
                    <a:pt x="1068" y="545"/>
                    <a:pt x="1068" y="553"/>
                    <a:pt x="1068" y="553"/>
                  </a:cubicBezTo>
                  <a:cubicBezTo>
                    <a:pt x="1060" y="561"/>
                    <a:pt x="1052" y="568"/>
                    <a:pt x="1052" y="576"/>
                  </a:cubicBezTo>
                  <a:cubicBezTo>
                    <a:pt x="1044" y="576"/>
                    <a:pt x="1044" y="584"/>
                    <a:pt x="1036" y="584"/>
                  </a:cubicBezTo>
                  <a:cubicBezTo>
                    <a:pt x="1028" y="584"/>
                    <a:pt x="1020" y="592"/>
                    <a:pt x="1020" y="607"/>
                  </a:cubicBezTo>
                  <a:lnTo>
                    <a:pt x="1020" y="607"/>
                  </a:lnTo>
                  <a:cubicBezTo>
                    <a:pt x="1012" y="623"/>
                    <a:pt x="1012" y="631"/>
                    <a:pt x="1004" y="631"/>
                  </a:cubicBezTo>
                  <a:cubicBezTo>
                    <a:pt x="996" y="639"/>
                    <a:pt x="996" y="639"/>
                    <a:pt x="996" y="639"/>
                  </a:cubicBezTo>
                  <a:cubicBezTo>
                    <a:pt x="988" y="639"/>
                    <a:pt x="988" y="647"/>
                    <a:pt x="988" y="655"/>
                  </a:cubicBezTo>
                  <a:lnTo>
                    <a:pt x="988" y="663"/>
                  </a:lnTo>
                  <a:cubicBezTo>
                    <a:pt x="988" y="678"/>
                    <a:pt x="988" y="694"/>
                    <a:pt x="988" y="702"/>
                  </a:cubicBezTo>
                  <a:cubicBezTo>
                    <a:pt x="981" y="702"/>
                    <a:pt x="981" y="702"/>
                    <a:pt x="973" y="702"/>
                  </a:cubicBezTo>
                  <a:cubicBezTo>
                    <a:pt x="965" y="702"/>
                    <a:pt x="957" y="694"/>
                    <a:pt x="957" y="694"/>
                  </a:cubicBezTo>
                  <a:lnTo>
                    <a:pt x="957" y="694"/>
                  </a:lnTo>
                  <a:cubicBezTo>
                    <a:pt x="941" y="671"/>
                    <a:pt x="941" y="671"/>
                    <a:pt x="941" y="671"/>
                  </a:cubicBezTo>
                  <a:cubicBezTo>
                    <a:pt x="933" y="663"/>
                    <a:pt x="917" y="655"/>
                    <a:pt x="910" y="647"/>
                  </a:cubicBezTo>
                  <a:lnTo>
                    <a:pt x="910" y="647"/>
                  </a:lnTo>
                  <a:cubicBezTo>
                    <a:pt x="910" y="639"/>
                    <a:pt x="901" y="639"/>
                    <a:pt x="901" y="639"/>
                  </a:cubicBezTo>
                  <a:cubicBezTo>
                    <a:pt x="894" y="639"/>
                    <a:pt x="894" y="639"/>
                    <a:pt x="894" y="647"/>
                  </a:cubicBezTo>
                  <a:cubicBezTo>
                    <a:pt x="886" y="655"/>
                    <a:pt x="886" y="655"/>
                    <a:pt x="878" y="655"/>
                  </a:cubicBezTo>
                  <a:cubicBezTo>
                    <a:pt x="870" y="655"/>
                    <a:pt x="854" y="663"/>
                    <a:pt x="854" y="671"/>
                  </a:cubicBezTo>
                  <a:lnTo>
                    <a:pt x="854" y="671"/>
                  </a:lnTo>
                  <a:cubicBezTo>
                    <a:pt x="846" y="678"/>
                    <a:pt x="846" y="687"/>
                    <a:pt x="830" y="687"/>
                  </a:cubicBezTo>
                  <a:cubicBezTo>
                    <a:pt x="830" y="687"/>
                    <a:pt x="830" y="687"/>
                    <a:pt x="823" y="687"/>
                  </a:cubicBezTo>
                  <a:lnTo>
                    <a:pt x="815" y="687"/>
                  </a:lnTo>
                  <a:cubicBezTo>
                    <a:pt x="815" y="694"/>
                    <a:pt x="815" y="702"/>
                    <a:pt x="815" y="710"/>
                  </a:cubicBezTo>
                  <a:cubicBezTo>
                    <a:pt x="815" y="726"/>
                    <a:pt x="815" y="750"/>
                    <a:pt x="799" y="750"/>
                  </a:cubicBezTo>
                  <a:cubicBezTo>
                    <a:pt x="791" y="750"/>
                    <a:pt x="775" y="742"/>
                    <a:pt x="759" y="726"/>
                  </a:cubicBezTo>
                  <a:cubicBezTo>
                    <a:pt x="751" y="718"/>
                    <a:pt x="751" y="718"/>
                    <a:pt x="743" y="718"/>
                  </a:cubicBezTo>
                  <a:lnTo>
                    <a:pt x="743" y="718"/>
                  </a:lnTo>
                  <a:cubicBezTo>
                    <a:pt x="743" y="718"/>
                    <a:pt x="735" y="718"/>
                    <a:pt x="728" y="718"/>
                  </a:cubicBezTo>
                  <a:cubicBezTo>
                    <a:pt x="720" y="710"/>
                    <a:pt x="712" y="710"/>
                    <a:pt x="712" y="702"/>
                  </a:cubicBezTo>
                  <a:cubicBezTo>
                    <a:pt x="704" y="694"/>
                    <a:pt x="704" y="694"/>
                    <a:pt x="696" y="694"/>
                  </a:cubicBezTo>
                  <a:cubicBezTo>
                    <a:pt x="696" y="694"/>
                    <a:pt x="696" y="687"/>
                    <a:pt x="688" y="687"/>
                  </a:cubicBezTo>
                  <a:cubicBezTo>
                    <a:pt x="680" y="687"/>
                    <a:pt x="657" y="702"/>
                    <a:pt x="641" y="710"/>
                  </a:cubicBezTo>
                  <a:cubicBezTo>
                    <a:pt x="625" y="718"/>
                    <a:pt x="625" y="734"/>
                    <a:pt x="625" y="742"/>
                  </a:cubicBezTo>
                  <a:cubicBezTo>
                    <a:pt x="625" y="750"/>
                    <a:pt x="625" y="750"/>
                    <a:pt x="625" y="750"/>
                  </a:cubicBezTo>
                  <a:lnTo>
                    <a:pt x="617" y="758"/>
                  </a:lnTo>
                  <a:cubicBezTo>
                    <a:pt x="609" y="758"/>
                    <a:pt x="593" y="750"/>
                    <a:pt x="585" y="742"/>
                  </a:cubicBezTo>
                  <a:cubicBezTo>
                    <a:pt x="577" y="742"/>
                    <a:pt x="562" y="734"/>
                    <a:pt x="562" y="734"/>
                  </a:cubicBezTo>
                  <a:cubicBezTo>
                    <a:pt x="546" y="734"/>
                    <a:pt x="530" y="750"/>
                    <a:pt x="530" y="758"/>
                  </a:cubicBezTo>
                  <a:cubicBezTo>
                    <a:pt x="530" y="773"/>
                    <a:pt x="530" y="789"/>
                    <a:pt x="506" y="789"/>
                  </a:cubicBezTo>
                  <a:lnTo>
                    <a:pt x="498" y="781"/>
                  </a:lnTo>
                  <a:cubicBezTo>
                    <a:pt x="490" y="781"/>
                    <a:pt x="483" y="781"/>
                    <a:pt x="467" y="789"/>
                  </a:cubicBezTo>
                  <a:cubicBezTo>
                    <a:pt x="475" y="797"/>
                    <a:pt x="475" y="805"/>
                    <a:pt x="467" y="821"/>
                  </a:cubicBezTo>
                  <a:cubicBezTo>
                    <a:pt x="459" y="821"/>
                    <a:pt x="459" y="829"/>
                    <a:pt x="451" y="837"/>
                  </a:cubicBezTo>
                  <a:cubicBezTo>
                    <a:pt x="435" y="853"/>
                    <a:pt x="427" y="860"/>
                    <a:pt x="443" y="868"/>
                  </a:cubicBezTo>
                  <a:cubicBezTo>
                    <a:pt x="451" y="876"/>
                    <a:pt x="451" y="876"/>
                    <a:pt x="451" y="876"/>
                  </a:cubicBezTo>
                  <a:cubicBezTo>
                    <a:pt x="467" y="892"/>
                    <a:pt x="475" y="908"/>
                    <a:pt x="475" y="916"/>
                  </a:cubicBezTo>
                  <a:cubicBezTo>
                    <a:pt x="475" y="924"/>
                    <a:pt x="475" y="924"/>
                    <a:pt x="467" y="924"/>
                  </a:cubicBezTo>
                  <a:cubicBezTo>
                    <a:pt x="459" y="931"/>
                    <a:pt x="451" y="931"/>
                    <a:pt x="435" y="931"/>
                  </a:cubicBezTo>
                  <a:cubicBezTo>
                    <a:pt x="404" y="940"/>
                    <a:pt x="340" y="947"/>
                    <a:pt x="324" y="971"/>
                  </a:cubicBezTo>
                  <a:cubicBezTo>
                    <a:pt x="317" y="979"/>
                    <a:pt x="317" y="987"/>
                    <a:pt x="317" y="995"/>
                  </a:cubicBezTo>
                  <a:cubicBezTo>
                    <a:pt x="324" y="1026"/>
                    <a:pt x="332" y="1042"/>
                    <a:pt x="340" y="1050"/>
                  </a:cubicBezTo>
                  <a:cubicBezTo>
                    <a:pt x="348" y="1066"/>
                    <a:pt x="356" y="1082"/>
                    <a:pt x="348" y="1098"/>
                  </a:cubicBezTo>
                  <a:cubicBezTo>
                    <a:pt x="348" y="1113"/>
                    <a:pt x="324" y="1145"/>
                    <a:pt x="301" y="1145"/>
                  </a:cubicBezTo>
                  <a:cubicBezTo>
                    <a:pt x="285" y="1145"/>
                    <a:pt x="277" y="1145"/>
                    <a:pt x="269" y="1137"/>
                  </a:cubicBezTo>
                  <a:cubicBezTo>
                    <a:pt x="253" y="1121"/>
                    <a:pt x="214" y="1105"/>
                    <a:pt x="174" y="1105"/>
                  </a:cubicBezTo>
                  <a:cubicBezTo>
                    <a:pt x="158" y="1105"/>
                    <a:pt x="135" y="1113"/>
                    <a:pt x="119" y="1129"/>
                  </a:cubicBezTo>
                  <a:cubicBezTo>
                    <a:pt x="103" y="1145"/>
                    <a:pt x="95" y="1161"/>
                    <a:pt x="95" y="1192"/>
                  </a:cubicBezTo>
                  <a:cubicBezTo>
                    <a:pt x="103" y="1200"/>
                    <a:pt x="119" y="1248"/>
                    <a:pt x="111" y="1279"/>
                  </a:cubicBezTo>
                  <a:cubicBezTo>
                    <a:pt x="103" y="1287"/>
                    <a:pt x="103" y="1295"/>
                    <a:pt x="95" y="1295"/>
                  </a:cubicBezTo>
                  <a:cubicBezTo>
                    <a:pt x="87" y="1295"/>
                    <a:pt x="79" y="1295"/>
                    <a:pt x="79" y="1295"/>
                  </a:cubicBezTo>
                  <a:cubicBezTo>
                    <a:pt x="79" y="1295"/>
                    <a:pt x="79" y="1303"/>
                    <a:pt x="79" y="1311"/>
                  </a:cubicBezTo>
                  <a:cubicBezTo>
                    <a:pt x="79" y="1319"/>
                    <a:pt x="79" y="1335"/>
                    <a:pt x="79" y="1358"/>
                  </a:cubicBezTo>
                  <a:cubicBezTo>
                    <a:pt x="64" y="1390"/>
                    <a:pt x="64" y="1390"/>
                    <a:pt x="56" y="1390"/>
                  </a:cubicBezTo>
                  <a:cubicBezTo>
                    <a:pt x="56" y="1390"/>
                    <a:pt x="56" y="1390"/>
                    <a:pt x="48" y="1390"/>
                  </a:cubicBezTo>
                  <a:cubicBezTo>
                    <a:pt x="48" y="1390"/>
                    <a:pt x="48" y="1390"/>
                    <a:pt x="40" y="1390"/>
                  </a:cubicBezTo>
                  <a:lnTo>
                    <a:pt x="40" y="1390"/>
                  </a:lnTo>
                  <a:cubicBezTo>
                    <a:pt x="24" y="1390"/>
                    <a:pt x="16" y="1398"/>
                    <a:pt x="16" y="1406"/>
                  </a:cubicBezTo>
                  <a:cubicBezTo>
                    <a:pt x="16" y="1414"/>
                    <a:pt x="16" y="1414"/>
                    <a:pt x="16" y="141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42" name="Freeform 783"/>
            <p:cNvSpPr>
              <a:spLocks noChangeArrowheads="1"/>
            </p:cNvSpPr>
            <p:nvPr/>
          </p:nvSpPr>
          <p:spPr bwMode="auto">
            <a:xfrm>
              <a:off x="13923035" y="5340361"/>
              <a:ext cx="598381" cy="1055283"/>
            </a:xfrm>
            <a:custGeom>
              <a:avLst/>
              <a:gdLst>
                <a:gd name="T0" fmla="*/ 933 w 1139"/>
                <a:gd name="T1" fmla="*/ 8 h 2008"/>
                <a:gd name="T2" fmla="*/ 933 w 1139"/>
                <a:gd name="T3" fmla="*/ 8 h 2008"/>
                <a:gd name="T4" fmla="*/ 261 w 1139"/>
                <a:gd name="T5" fmla="*/ 87 h 2008"/>
                <a:gd name="T6" fmla="*/ 111 w 1139"/>
                <a:gd name="T7" fmla="*/ 158 h 2008"/>
                <a:gd name="T8" fmla="*/ 32 w 1139"/>
                <a:gd name="T9" fmla="*/ 135 h 2008"/>
                <a:gd name="T10" fmla="*/ 126 w 1139"/>
                <a:gd name="T11" fmla="*/ 1178 h 2008"/>
                <a:gd name="T12" fmla="*/ 111 w 1139"/>
                <a:gd name="T13" fmla="*/ 1281 h 2008"/>
                <a:gd name="T14" fmla="*/ 95 w 1139"/>
                <a:gd name="T15" fmla="*/ 1360 h 2008"/>
                <a:gd name="T16" fmla="*/ 134 w 1139"/>
                <a:gd name="T17" fmla="*/ 1423 h 2008"/>
                <a:gd name="T18" fmla="*/ 150 w 1139"/>
                <a:gd name="T19" fmla="*/ 1502 h 2008"/>
                <a:gd name="T20" fmla="*/ 158 w 1139"/>
                <a:gd name="T21" fmla="*/ 1581 h 2008"/>
                <a:gd name="T22" fmla="*/ 119 w 1139"/>
                <a:gd name="T23" fmla="*/ 1637 h 2008"/>
                <a:gd name="T24" fmla="*/ 39 w 1139"/>
                <a:gd name="T25" fmla="*/ 1771 h 2008"/>
                <a:gd name="T26" fmla="*/ 24 w 1139"/>
                <a:gd name="T27" fmla="*/ 1833 h 2008"/>
                <a:gd name="T28" fmla="*/ 16 w 1139"/>
                <a:gd name="T29" fmla="*/ 1889 h 2008"/>
                <a:gd name="T30" fmla="*/ 0 w 1139"/>
                <a:gd name="T31" fmla="*/ 1960 h 2008"/>
                <a:gd name="T32" fmla="*/ 16 w 1139"/>
                <a:gd name="T33" fmla="*/ 2007 h 2008"/>
                <a:gd name="T34" fmla="*/ 47 w 1139"/>
                <a:gd name="T35" fmla="*/ 2007 h 2008"/>
                <a:gd name="T36" fmla="*/ 79 w 1139"/>
                <a:gd name="T37" fmla="*/ 1984 h 2008"/>
                <a:gd name="T38" fmla="*/ 111 w 1139"/>
                <a:gd name="T39" fmla="*/ 1960 h 2008"/>
                <a:gd name="T40" fmla="*/ 174 w 1139"/>
                <a:gd name="T41" fmla="*/ 1968 h 2008"/>
                <a:gd name="T42" fmla="*/ 190 w 1139"/>
                <a:gd name="T43" fmla="*/ 1936 h 2008"/>
                <a:gd name="T44" fmla="*/ 245 w 1139"/>
                <a:gd name="T45" fmla="*/ 1913 h 2008"/>
                <a:gd name="T46" fmla="*/ 284 w 1139"/>
                <a:gd name="T47" fmla="*/ 1936 h 2008"/>
                <a:gd name="T48" fmla="*/ 316 w 1139"/>
                <a:gd name="T49" fmla="*/ 1952 h 2008"/>
                <a:gd name="T50" fmla="*/ 348 w 1139"/>
                <a:gd name="T51" fmla="*/ 1968 h 2008"/>
                <a:gd name="T52" fmla="*/ 356 w 1139"/>
                <a:gd name="T53" fmla="*/ 1936 h 2008"/>
                <a:gd name="T54" fmla="*/ 372 w 1139"/>
                <a:gd name="T55" fmla="*/ 1913 h 2008"/>
                <a:gd name="T56" fmla="*/ 395 w 1139"/>
                <a:gd name="T57" fmla="*/ 1897 h 2008"/>
                <a:gd name="T58" fmla="*/ 427 w 1139"/>
                <a:gd name="T59" fmla="*/ 1881 h 2008"/>
                <a:gd name="T60" fmla="*/ 450 w 1139"/>
                <a:gd name="T61" fmla="*/ 1857 h 2008"/>
                <a:gd name="T62" fmla="*/ 466 w 1139"/>
                <a:gd name="T63" fmla="*/ 1873 h 2008"/>
                <a:gd name="T64" fmla="*/ 498 w 1139"/>
                <a:gd name="T65" fmla="*/ 1897 h 2008"/>
                <a:gd name="T66" fmla="*/ 506 w 1139"/>
                <a:gd name="T67" fmla="*/ 1920 h 2008"/>
                <a:gd name="T68" fmla="*/ 530 w 1139"/>
                <a:gd name="T69" fmla="*/ 1920 h 2008"/>
                <a:gd name="T70" fmla="*/ 530 w 1139"/>
                <a:gd name="T71" fmla="*/ 1881 h 2008"/>
                <a:gd name="T72" fmla="*/ 545 w 1139"/>
                <a:gd name="T73" fmla="*/ 1857 h 2008"/>
                <a:gd name="T74" fmla="*/ 561 w 1139"/>
                <a:gd name="T75" fmla="*/ 1833 h 2008"/>
                <a:gd name="T76" fmla="*/ 593 w 1139"/>
                <a:gd name="T77" fmla="*/ 1802 h 2008"/>
                <a:gd name="T78" fmla="*/ 624 w 1139"/>
                <a:gd name="T79" fmla="*/ 1763 h 2008"/>
                <a:gd name="T80" fmla="*/ 656 w 1139"/>
                <a:gd name="T81" fmla="*/ 1794 h 2008"/>
                <a:gd name="T82" fmla="*/ 703 w 1139"/>
                <a:gd name="T83" fmla="*/ 1818 h 2008"/>
                <a:gd name="T84" fmla="*/ 735 w 1139"/>
                <a:gd name="T85" fmla="*/ 1826 h 2008"/>
                <a:gd name="T86" fmla="*/ 775 w 1139"/>
                <a:gd name="T87" fmla="*/ 1802 h 2008"/>
                <a:gd name="T88" fmla="*/ 822 w 1139"/>
                <a:gd name="T89" fmla="*/ 1676 h 2008"/>
                <a:gd name="T90" fmla="*/ 862 w 1139"/>
                <a:gd name="T91" fmla="*/ 1637 h 2008"/>
                <a:gd name="T92" fmla="*/ 877 w 1139"/>
                <a:gd name="T93" fmla="*/ 1589 h 2008"/>
                <a:gd name="T94" fmla="*/ 909 w 1139"/>
                <a:gd name="T95" fmla="*/ 1574 h 2008"/>
                <a:gd name="T96" fmla="*/ 941 w 1139"/>
                <a:gd name="T97" fmla="*/ 1534 h 2008"/>
                <a:gd name="T98" fmla="*/ 925 w 1139"/>
                <a:gd name="T99" fmla="*/ 1479 h 2008"/>
                <a:gd name="T100" fmla="*/ 964 w 1139"/>
                <a:gd name="T101" fmla="*/ 1439 h 2008"/>
                <a:gd name="T102" fmla="*/ 1020 w 1139"/>
                <a:gd name="T103" fmla="*/ 1471 h 2008"/>
                <a:gd name="T104" fmla="*/ 1051 w 1139"/>
                <a:gd name="T105" fmla="*/ 1415 h 2008"/>
                <a:gd name="T106" fmla="*/ 1130 w 1139"/>
                <a:gd name="T107" fmla="*/ 1400 h 2008"/>
                <a:gd name="T108" fmla="*/ 1123 w 1139"/>
                <a:gd name="T109" fmla="*/ 1344 h 2008"/>
                <a:gd name="T110" fmla="*/ 1107 w 1139"/>
                <a:gd name="T111" fmla="*/ 1297 h 2008"/>
                <a:gd name="T112" fmla="*/ 1123 w 1139"/>
                <a:gd name="T113" fmla="*/ 1250 h 2008"/>
                <a:gd name="T114" fmla="*/ 972 w 1139"/>
                <a:gd name="T115" fmla="*/ 32 h 2008"/>
                <a:gd name="T116" fmla="*/ 933 w 1139"/>
                <a:gd name="T117" fmla="*/ 8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9" h="2008">
                  <a:moveTo>
                    <a:pt x="933" y="8"/>
                  </a:moveTo>
                  <a:lnTo>
                    <a:pt x="933" y="8"/>
                  </a:lnTo>
                  <a:cubicBezTo>
                    <a:pt x="261" y="87"/>
                    <a:pt x="261" y="87"/>
                    <a:pt x="261" y="87"/>
                  </a:cubicBezTo>
                  <a:cubicBezTo>
                    <a:pt x="221" y="119"/>
                    <a:pt x="166" y="158"/>
                    <a:pt x="111" y="158"/>
                  </a:cubicBezTo>
                  <a:cubicBezTo>
                    <a:pt x="79" y="158"/>
                    <a:pt x="47" y="151"/>
                    <a:pt x="32" y="135"/>
                  </a:cubicBezTo>
                  <a:cubicBezTo>
                    <a:pt x="126" y="1178"/>
                    <a:pt x="126" y="1178"/>
                    <a:pt x="126" y="1178"/>
                  </a:cubicBezTo>
                  <a:cubicBezTo>
                    <a:pt x="126" y="1178"/>
                    <a:pt x="126" y="1257"/>
                    <a:pt x="111" y="1281"/>
                  </a:cubicBezTo>
                  <a:cubicBezTo>
                    <a:pt x="103" y="1297"/>
                    <a:pt x="79" y="1336"/>
                    <a:pt x="95" y="1360"/>
                  </a:cubicBezTo>
                  <a:cubicBezTo>
                    <a:pt x="119" y="1392"/>
                    <a:pt x="134" y="1368"/>
                    <a:pt x="134" y="1423"/>
                  </a:cubicBezTo>
                  <a:cubicBezTo>
                    <a:pt x="134" y="1471"/>
                    <a:pt x="134" y="1494"/>
                    <a:pt x="150" y="1502"/>
                  </a:cubicBezTo>
                  <a:cubicBezTo>
                    <a:pt x="166" y="1510"/>
                    <a:pt x="182" y="1566"/>
                    <a:pt x="158" y="1581"/>
                  </a:cubicBezTo>
                  <a:cubicBezTo>
                    <a:pt x="134" y="1597"/>
                    <a:pt x="119" y="1613"/>
                    <a:pt x="119" y="1637"/>
                  </a:cubicBezTo>
                  <a:cubicBezTo>
                    <a:pt x="119" y="1653"/>
                    <a:pt x="63" y="1763"/>
                    <a:pt x="39" y="1771"/>
                  </a:cubicBezTo>
                  <a:cubicBezTo>
                    <a:pt x="16" y="1779"/>
                    <a:pt x="24" y="1818"/>
                    <a:pt x="24" y="1833"/>
                  </a:cubicBezTo>
                  <a:cubicBezTo>
                    <a:pt x="32" y="1841"/>
                    <a:pt x="24" y="1873"/>
                    <a:pt x="16" y="1889"/>
                  </a:cubicBezTo>
                  <a:cubicBezTo>
                    <a:pt x="0" y="1913"/>
                    <a:pt x="0" y="1928"/>
                    <a:pt x="0" y="1960"/>
                  </a:cubicBezTo>
                  <a:cubicBezTo>
                    <a:pt x="0" y="1984"/>
                    <a:pt x="8" y="1999"/>
                    <a:pt x="16" y="2007"/>
                  </a:cubicBezTo>
                  <a:cubicBezTo>
                    <a:pt x="24" y="2007"/>
                    <a:pt x="39" y="2007"/>
                    <a:pt x="47" y="2007"/>
                  </a:cubicBezTo>
                  <a:cubicBezTo>
                    <a:pt x="71" y="2007"/>
                    <a:pt x="79" y="1999"/>
                    <a:pt x="79" y="1984"/>
                  </a:cubicBezTo>
                  <a:cubicBezTo>
                    <a:pt x="79" y="1976"/>
                    <a:pt x="95" y="1960"/>
                    <a:pt x="111" y="1960"/>
                  </a:cubicBezTo>
                  <a:cubicBezTo>
                    <a:pt x="126" y="1960"/>
                    <a:pt x="174" y="1984"/>
                    <a:pt x="174" y="1968"/>
                  </a:cubicBezTo>
                  <a:cubicBezTo>
                    <a:pt x="166" y="1952"/>
                    <a:pt x="174" y="1944"/>
                    <a:pt x="190" y="1936"/>
                  </a:cubicBezTo>
                  <a:cubicBezTo>
                    <a:pt x="206" y="1920"/>
                    <a:pt x="229" y="1913"/>
                    <a:pt x="245" y="1913"/>
                  </a:cubicBezTo>
                  <a:cubicBezTo>
                    <a:pt x="261" y="1920"/>
                    <a:pt x="261" y="1936"/>
                    <a:pt x="284" y="1936"/>
                  </a:cubicBezTo>
                  <a:cubicBezTo>
                    <a:pt x="300" y="1944"/>
                    <a:pt x="300" y="1936"/>
                    <a:pt x="316" y="1952"/>
                  </a:cubicBezTo>
                  <a:cubicBezTo>
                    <a:pt x="332" y="1968"/>
                    <a:pt x="340" y="1976"/>
                    <a:pt x="348" y="1968"/>
                  </a:cubicBezTo>
                  <a:cubicBezTo>
                    <a:pt x="356" y="1968"/>
                    <a:pt x="364" y="1952"/>
                    <a:pt x="356" y="1936"/>
                  </a:cubicBezTo>
                  <a:cubicBezTo>
                    <a:pt x="356" y="1920"/>
                    <a:pt x="364" y="1904"/>
                    <a:pt x="372" y="1913"/>
                  </a:cubicBezTo>
                  <a:cubicBezTo>
                    <a:pt x="387" y="1913"/>
                    <a:pt x="395" y="1904"/>
                    <a:pt x="395" y="1897"/>
                  </a:cubicBezTo>
                  <a:cubicBezTo>
                    <a:pt x="403" y="1889"/>
                    <a:pt x="419" y="1881"/>
                    <a:pt x="427" y="1881"/>
                  </a:cubicBezTo>
                  <a:cubicBezTo>
                    <a:pt x="435" y="1881"/>
                    <a:pt x="443" y="1865"/>
                    <a:pt x="450" y="1857"/>
                  </a:cubicBezTo>
                  <a:cubicBezTo>
                    <a:pt x="459" y="1857"/>
                    <a:pt x="459" y="1865"/>
                    <a:pt x="466" y="1873"/>
                  </a:cubicBezTo>
                  <a:cubicBezTo>
                    <a:pt x="466" y="1881"/>
                    <a:pt x="498" y="1897"/>
                    <a:pt x="498" y="1897"/>
                  </a:cubicBezTo>
                  <a:cubicBezTo>
                    <a:pt x="506" y="1920"/>
                    <a:pt x="506" y="1920"/>
                    <a:pt x="506" y="1920"/>
                  </a:cubicBezTo>
                  <a:cubicBezTo>
                    <a:pt x="506" y="1920"/>
                    <a:pt x="530" y="1928"/>
                    <a:pt x="530" y="1920"/>
                  </a:cubicBezTo>
                  <a:cubicBezTo>
                    <a:pt x="537" y="1913"/>
                    <a:pt x="530" y="1889"/>
                    <a:pt x="530" y="1881"/>
                  </a:cubicBezTo>
                  <a:cubicBezTo>
                    <a:pt x="530" y="1873"/>
                    <a:pt x="530" y="1865"/>
                    <a:pt x="545" y="1857"/>
                  </a:cubicBezTo>
                  <a:cubicBezTo>
                    <a:pt x="561" y="1849"/>
                    <a:pt x="561" y="1849"/>
                    <a:pt x="561" y="1833"/>
                  </a:cubicBezTo>
                  <a:cubicBezTo>
                    <a:pt x="569" y="1810"/>
                    <a:pt x="585" y="1810"/>
                    <a:pt x="593" y="1802"/>
                  </a:cubicBezTo>
                  <a:cubicBezTo>
                    <a:pt x="609" y="1787"/>
                    <a:pt x="617" y="1763"/>
                    <a:pt x="624" y="1763"/>
                  </a:cubicBezTo>
                  <a:cubicBezTo>
                    <a:pt x="632" y="1763"/>
                    <a:pt x="640" y="1787"/>
                    <a:pt x="656" y="1794"/>
                  </a:cubicBezTo>
                  <a:cubicBezTo>
                    <a:pt x="672" y="1810"/>
                    <a:pt x="688" y="1810"/>
                    <a:pt x="703" y="1818"/>
                  </a:cubicBezTo>
                  <a:cubicBezTo>
                    <a:pt x="712" y="1818"/>
                    <a:pt x="712" y="1833"/>
                    <a:pt x="735" y="1826"/>
                  </a:cubicBezTo>
                  <a:cubicBezTo>
                    <a:pt x="759" y="1818"/>
                    <a:pt x="775" y="1826"/>
                    <a:pt x="775" y="1802"/>
                  </a:cubicBezTo>
                  <a:cubicBezTo>
                    <a:pt x="767" y="1779"/>
                    <a:pt x="806" y="1676"/>
                    <a:pt x="822" y="1676"/>
                  </a:cubicBezTo>
                  <a:cubicBezTo>
                    <a:pt x="838" y="1684"/>
                    <a:pt x="862" y="1653"/>
                    <a:pt x="862" y="1637"/>
                  </a:cubicBezTo>
                  <a:cubicBezTo>
                    <a:pt x="862" y="1613"/>
                    <a:pt x="862" y="1597"/>
                    <a:pt x="877" y="1589"/>
                  </a:cubicBezTo>
                  <a:cubicBezTo>
                    <a:pt x="893" y="1589"/>
                    <a:pt x="893" y="1597"/>
                    <a:pt x="909" y="1574"/>
                  </a:cubicBezTo>
                  <a:cubicBezTo>
                    <a:pt x="917" y="1558"/>
                    <a:pt x="949" y="1566"/>
                    <a:pt x="941" y="1534"/>
                  </a:cubicBezTo>
                  <a:cubicBezTo>
                    <a:pt x="925" y="1502"/>
                    <a:pt x="917" y="1510"/>
                    <a:pt x="925" y="1479"/>
                  </a:cubicBezTo>
                  <a:cubicBezTo>
                    <a:pt x="925" y="1439"/>
                    <a:pt x="956" y="1423"/>
                    <a:pt x="964" y="1439"/>
                  </a:cubicBezTo>
                  <a:cubicBezTo>
                    <a:pt x="980" y="1447"/>
                    <a:pt x="1004" y="1487"/>
                    <a:pt x="1020" y="1471"/>
                  </a:cubicBezTo>
                  <a:cubicBezTo>
                    <a:pt x="1043" y="1447"/>
                    <a:pt x="1012" y="1423"/>
                    <a:pt x="1051" y="1415"/>
                  </a:cubicBezTo>
                  <a:cubicBezTo>
                    <a:pt x="1099" y="1408"/>
                    <a:pt x="1130" y="1415"/>
                    <a:pt x="1130" y="1400"/>
                  </a:cubicBezTo>
                  <a:cubicBezTo>
                    <a:pt x="1130" y="1392"/>
                    <a:pt x="1138" y="1368"/>
                    <a:pt x="1123" y="1344"/>
                  </a:cubicBezTo>
                  <a:cubicBezTo>
                    <a:pt x="1107" y="1328"/>
                    <a:pt x="1099" y="1321"/>
                    <a:pt x="1107" y="1297"/>
                  </a:cubicBezTo>
                  <a:cubicBezTo>
                    <a:pt x="1107" y="1281"/>
                    <a:pt x="1115" y="1257"/>
                    <a:pt x="1123" y="1250"/>
                  </a:cubicBezTo>
                  <a:cubicBezTo>
                    <a:pt x="972" y="32"/>
                    <a:pt x="972" y="32"/>
                    <a:pt x="972" y="32"/>
                  </a:cubicBezTo>
                  <a:cubicBezTo>
                    <a:pt x="949" y="0"/>
                    <a:pt x="933" y="8"/>
                    <a:pt x="933" y="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43" name="Freeform 784"/>
            <p:cNvSpPr>
              <a:spLocks noChangeArrowheads="1"/>
            </p:cNvSpPr>
            <p:nvPr/>
          </p:nvSpPr>
          <p:spPr bwMode="auto">
            <a:xfrm>
              <a:off x="13923035" y="5340361"/>
              <a:ext cx="598381" cy="1059922"/>
            </a:xfrm>
            <a:custGeom>
              <a:avLst/>
              <a:gdLst>
                <a:gd name="T0" fmla="*/ 8 w 1139"/>
                <a:gd name="T1" fmla="*/ 1999 h 2016"/>
                <a:gd name="T2" fmla="*/ 24 w 1139"/>
                <a:gd name="T3" fmla="*/ 1826 h 2016"/>
                <a:gd name="T4" fmla="*/ 166 w 1139"/>
                <a:gd name="T5" fmla="*/ 1550 h 2016"/>
                <a:gd name="T6" fmla="*/ 119 w 1139"/>
                <a:gd name="T7" fmla="*/ 1384 h 2016"/>
                <a:gd name="T8" fmla="*/ 24 w 1139"/>
                <a:gd name="T9" fmla="*/ 127 h 2016"/>
                <a:gd name="T10" fmla="*/ 261 w 1139"/>
                <a:gd name="T11" fmla="*/ 80 h 2016"/>
                <a:gd name="T12" fmla="*/ 972 w 1139"/>
                <a:gd name="T13" fmla="*/ 24 h 2016"/>
                <a:gd name="T14" fmla="*/ 1115 w 1139"/>
                <a:gd name="T15" fmla="*/ 1281 h 2016"/>
                <a:gd name="T16" fmla="*/ 1130 w 1139"/>
                <a:gd name="T17" fmla="*/ 1400 h 2016"/>
                <a:gd name="T18" fmla="*/ 1028 w 1139"/>
                <a:gd name="T19" fmla="*/ 1471 h 2016"/>
                <a:gd name="T20" fmla="*/ 956 w 1139"/>
                <a:gd name="T21" fmla="*/ 1439 h 2016"/>
                <a:gd name="T22" fmla="*/ 925 w 1139"/>
                <a:gd name="T23" fmla="*/ 1566 h 2016"/>
                <a:gd name="T24" fmla="*/ 862 w 1139"/>
                <a:gd name="T25" fmla="*/ 1637 h 2016"/>
                <a:gd name="T26" fmla="*/ 775 w 1139"/>
                <a:gd name="T27" fmla="*/ 1818 h 2016"/>
                <a:gd name="T28" fmla="*/ 703 w 1139"/>
                <a:gd name="T29" fmla="*/ 1826 h 2016"/>
                <a:gd name="T30" fmla="*/ 640 w 1139"/>
                <a:gd name="T31" fmla="*/ 1779 h 2016"/>
                <a:gd name="T32" fmla="*/ 601 w 1139"/>
                <a:gd name="T33" fmla="*/ 1802 h 2016"/>
                <a:gd name="T34" fmla="*/ 553 w 1139"/>
                <a:gd name="T35" fmla="*/ 1857 h 2016"/>
                <a:gd name="T36" fmla="*/ 537 w 1139"/>
                <a:gd name="T37" fmla="*/ 1928 h 2016"/>
                <a:gd name="T38" fmla="*/ 490 w 1139"/>
                <a:gd name="T39" fmla="*/ 1897 h 2016"/>
                <a:gd name="T40" fmla="*/ 443 w 1139"/>
                <a:gd name="T41" fmla="*/ 1873 h 2016"/>
                <a:gd name="T42" fmla="*/ 379 w 1139"/>
                <a:gd name="T43" fmla="*/ 1913 h 2016"/>
                <a:gd name="T44" fmla="*/ 348 w 1139"/>
                <a:gd name="T45" fmla="*/ 1976 h 2016"/>
                <a:gd name="T46" fmla="*/ 277 w 1139"/>
                <a:gd name="T47" fmla="*/ 1944 h 2016"/>
                <a:gd name="T48" fmla="*/ 190 w 1139"/>
                <a:gd name="T49" fmla="*/ 1936 h 2016"/>
                <a:gd name="T50" fmla="*/ 134 w 1139"/>
                <a:gd name="T51" fmla="*/ 1968 h 2016"/>
                <a:gd name="T52" fmla="*/ 47 w 1139"/>
                <a:gd name="T53" fmla="*/ 2007 h 2016"/>
                <a:gd name="T54" fmla="*/ 32 w 1139"/>
                <a:gd name="T55" fmla="*/ 143 h 2016"/>
                <a:gd name="T56" fmla="*/ 119 w 1139"/>
                <a:gd name="T57" fmla="*/ 1376 h 2016"/>
                <a:gd name="T58" fmla="*/ 174 w 1139"/>
                <a:gd name="T59" fmla="*/ 1550 h 2016"/>
                <a:gd name="T60" fmla="*/ 32 w 1139"/>
                <a:gd name="T61" fmla="*/ 1826 h 2016"/>
                <a:gd name="T62" fmla="*/ 16 w 1139"/>
                <a:gd name="T63" fmla="*/ 1999 h 2016"/>
                <a:gd name="T64" fmla="*/ 71 w 1139"/>
                <a:gd name="T65" fmla="*/ 1984 h 2016"/>
                <a:gd name="T66" fmla="*/ 166 w 1139"/>
                <a:gd name="T67" fmla="*/ 1976 h 2016"/>
                <a:gd name="T68" fmla="*/ 245 w 1139"/>
                <a:gd name="T69" fmla="*/ 1913 h 2016"/>
                <a:gd name="T70" fmla="*/ 292 w 1139"/>
                <a:gd name="T71" fmla="*/ 1936 h 2016"/>
                <a:gd name="T72" fmla="*/ 356 w 1139"/>
                <a:gd name="T73" fmla="*/ 1913 h 2016"/>
                <a:gd name="T74" fmla="*/ 427 w 1139"/>
                <a:gd name="T75" fmla="*/ 1873 h 2016"/>
                <a:gd name="T76" fmla="*/ 466 w 1139"/>
                <a:gd name="T77" fmla="*/ 1865 h 2016"/>
                <a:gd name="T78" fmla="*/ 506 w 1139"/>
                <a:gd name="T79" fmla="*/ 1913 h 2016"/>
                <a:gd name="T80" fmla="*/ 530 w 1139"/>
                <a:gd name="T81" fmla="*/ 1881 h 2016"/>
                <a:gd name="T82" fmla="*/ 561 w 1139"/>
                <a:gd name="T83" fmla="*/ 1833 h 2016"/>
                <a:gd name="T84" fmla="*/ 624 w 1139"/>
                <a:gd name="T85" fmla="*/ 1763 h 2016"/>
                <a:gd name="T86" fmla="*/ 696 w 1139"/>
                <a:gd name="T87" fmla="*/ 1810 h 2016"/>
                <a:gd name="T88" fmla="*/ 735 w 1139"/>
                <a:gd name="T89" fmla="*/ 1818 h 2016"/>
                <a:gd name="T90" fmla="*/ 806 w 1139"/>
                <a:gd name="T91" fmla="*/ 1684 h 2016"/>
                <a:gd name="T92" fmla="*/ 885 w 1139"/>
                <a:gd name="T93" fmla="*/ 1589 h 2016"/>
                <a:gd name="T94" fmla="*/ 925 w 1139"/>
                <a:gd name="T95" fmla="*/ 1518 h 2016"/>
                <a:gd name="T96" fmla="*/ 980 w 1139"/>
                <a:gd name="T97" fmla="*/ 1439 h 2016"/>
                <a:gd name="T98" fmla="*/ 1051 w 1139"/>
                <a:gd name="T99" fmla="*/ 1408 h 2016"/>
                <a:gd name="T100" fmla="*/ 1115 w 1139"/>
                <a:gd name="T101" fmla="*/ 1336 h 2016"/>
                <a:gd name="T102" fmla="*/ 964 w 1139"/>
                <a:gd name="T103" fmla="*/ 32 h 2016"/>
                <a:gd name="T104" fmla="*/ 111 w 1139"/>
                <a:gd name="T105" fmla="*/ 166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9" h="2016">
                  <a:moveTo>
                    <a:pt x="8" y="2015"/>
                  </a:moveTo>
                  <a:lnTo>
                    <a:pt x="8" y="2015"/>
                  </a:lnTo>
                  <a:cubicBezTo>
                    <a:pt x="8" y="2007"/>
                    <a:pt x="8" y="2007"/>
                    <a:pt x="8" y="2007"/>
                  </a:cubicBezTo>
                  <a:lnTo>
                    <a:pt x="8" y="1999"/>
                  </a:lnTo>
                  <a:cubicBezTo>
                    <a:pt x="0" y="1991"/>
                    <a:pt x="0" y="1976"/>
                    <a:pt x="0" y="1960"/>
                  </a:cubicBezTo>
                  <a:cubicBezTo>
                    <a:pt x="0" y="1928"/>
                    <a:pt x="0" y="1913"/>
                    <a:pt x="8" y="1889"/>
                  </a:cubicBezTo>
                  <a:cubicBezTo>
                    <a:pt x="24" y="1873"/>
                    <a:pt x="24" y="1841"/>
                    <a:pt x="24" y="1833"/>
                  </a:cubicBezTo>
                  <a:lnTo>
                    <a:pt x="24" y="1826"/>
                  </a:lnTo>
                  <a:cubicBezTo>
                    <a:pt x="16" y="1810"/>
                    <a:pt x="8" y="1771"/>
                    <a:pt x="39" y="1763"/>
                  </a:cubicBezTo>
                  <a:cubicBezTo>
                    <a:pt x="63" y="1755"/>
                    <a:pt x="119" y="1653"/>
                    <a:pt x="119" y="1637"/>
                  </a:cubicBezTo>
                  <a:cubicBezTo>
                    <a:pt x="119" y="1613"/>
                    <a:pt x="134" y="1589"/>
                    <a:pt x="158" y="1574"/>
                  </a:cubicBezTo>
                  <a:cubicBezTo>
                    <a:pt x="166" y="1574"/>
                    <a:pt x="166" y="1558"/>
                    <a:pt x="166" y="1550"/>
                  </a:cubicBezTo>
                  <a:cubicBezTo>
                    <a:pt x="166" y="1534"/>
                    <a:pt x="158" y="1510"/>
                    <a:pt x="150" y="1502"/>
                  </a:cubicBezTo>
                  <a:cubicBezTo>
                    <a:pt x="134" y="1494"/>
                    <a:pt x="134" y="1479"/>
                    <a:pt x="134" y="1431"/>
                  </a:cubicBezTo>
                  <a:cubicBezTo>
                    <a:pt x="134" y="1423"/>
                    <a:pt x="134" y="1423"/>
                    <a:pt x="134" y="1423"/>
                  </a:cubicBezTo>
                  <a:cubicBezTo>
                    <a:pt x="134" y="1392"/>
                    <a:pt x="126" y="1392"/>
                    <a:pt x="119" y="1384"/>
                  </a:cubicBezTo>
                  <a:cubicBezTo>
                    <a:pt x="111" y="1384"/>
                    <a:pt x="103" y="1376"/>
                    <a:pt x="95" y="1368"/>
                  </a:cubicBezTo>
                  <a:cubicBezTo>
                    <a:pt x="79" y="1336"/>
                    <a:pt x="95" y="1297"/>
                    <a:pt x="111" y="1273"/>
                  </a:cubicBezTo>
                  <a:cubicBezTo>
                    <a:pt x="119" y="1265"/>
                    <a:pt x="126" y="1202"/>
                    <a:pt x="126" y="1178"/>
                  </a:cubicBezTo>
                  <a:cubicBezTo>
                    <a:pt x="24" y="127"/>
                    <a:pt x="24" y="127"/>
                    <a:pt x="24" y="127"/>
                  </a:cubicBezTo>
                  <a:cubicBezTo>
                    <a:pt x="32" y="135"/>
                    <a:pt x="32" y="135"/>
                    <a:pt x="32" y="135"/>
                  </a:cubicBezTo>
                  <a:cubicBezTo>
                    <a:pt x="47" y="151"/>
                    <a:pt x="79" y="158"/>
                    <a:pt x="111" y="158"/>
                  </a:cubicBezTo>
                  <a:cubicBezTo>
                    <a:pt x="166" y="158"/>
                    <a:pt x="229" y="111"/>
                    <a:pt x="261" y="87"/>
                  </a:cubicBezTo>
                  <a:cubicBezTo>
                    <a:pt x="261" y="80"/>
                    <a:pt x="261" y="80"/>
                    <a:pt x="261" y="80"/>
                  </a:cubicBezTo>
                  <a:lnTo>
                    <a:pt x="261" y="80"/>
                  </a:lnTo>
                  <a:cubicBezTo>
                    <a:pt x="933" y="0"/>
                    <a:pt x="933" y="0"/>
                    <a:pt x="933" y="0"/>
                  </a:cubicBezTo>
                  <a:cubicBezTo>
                    <a:pt x="933" y="0"/>
                    <a:pt x="949" y="0"/>
                    <a:pt x="972" y="24"/>
                  </a:cubicBezTo>
                  <a:lnTo>
                    <a:pt x="972" y="24"/>
                  </a:lnTo>
                  <a:cubicBezTo>
                    <a:pt x="972" y="32"/>
                    <a:pt x="972" y="32"/>
                    <a:pt x="972" y="32"/>
                  </a:cubicBezTo>
                  <a:cubicBezTo>
                    <a:pt x="1123" y="1250"/>
                    <a:pt x="1123" y="1250"/>
                    <a:pt x="1123" y="1250"/>
                  </a:cubicBezTo>
                  <a:lnTo>
                    <a:pt x="1123" y="1250"/>
                  </a:lnTo>
                  <a:cubicBezTo>
                    <a:pt x="1115" y="1257"/>
                    <a:pt x="1115" y="1265"/>
                    <a:pt x="1115" y="1281"/>
                  </a:cubicBezTo>
                  <a:cubicBezTo>
                    <a:pt x="1115" y="1289"/>
                    <a:pt x="1107" y="1289"/>
                    <a:pt x="1107" y="1297"/>
                  </a:cubicBezTo>
                  <a:cubicBezTo>
                    <a:pt x="1107" y="1313"/>
                    <a:pt x="1107" y="1321"/>
                    <a:pt x="1115" y="1336"/>
                  </a:cubicBezTo>
                  <a:cubicBezTo>
                    <a:pt x="1123" y="1336"/>
                    <a:pt x="1123" y="1336"/>
                    <a:pt x="1123" y="1344"/>
                  </a:cubicBezTo>
                  <a:cubicBezTo>
                    <a:pt x="1138" y="1368"/>
                    <a:pt x="1138" y="1392"/>
                    <a:pt x="1130" y="1400"/>
                  </a:cubicBezTo>
                  <a:cubicBezTo>
                    <a:pt x="1130" y="1415"/>
                    <a:pt x="1115" y="1415"/>
                    <a:pt x="1099" y="1415"/>
                  </a:cubicBezTo>
                  <a:cubicBezTo>
                    <a:pt x="1083" y="1415"/>
                    <a:pt x="1067" y="1415"/>
                    <a:pt x="1051" y="1415"/>
                  </a:cubicBezTo>
                  <a:cubicBezTo>
                    <a:pt x="1028" y="1423"/>
                    <a:pt x="1036" y="1431"/>
                    <a:pt x="1036" y="1439"/>
                  </a:cubicBezTo>
                  <a:cubicBezTo>
                    <a:pt x="1036" y="1447"/>
                    <a:pt x="1036" y="1463"/>
                    <a:pt x="1028" y="1471"/>
                  </a:cubicBezTo>
                  <a:cubicBezTo>
                    <a:pt x="1020" y="1471"/>
                    <a:pt x="1020" y="1479"/>
                    <a:pt x="1012" y="1479"/>
                  </a:cubicBezTo>
                  <a:cubicBezTo>
                    <a:pt x="996" y="1479"/>
                    <a:pt x="980" y="1463"/>
                    <a:pt x="972" y="1447"/>
                  </a:cubicBezTo>
                  <a:lnTo>
                    <a:pt x="964" y="1439"/>
                  </a:lnTo>
                  <a:lnTo>
                    <a:pt x="956" y="1439"/>
                  </a:lnTo>
                  <a:cubicBezTo>
                    <a:pt x="941" y="1439"/>
                    <a:pt x="925" y="1455"/>
                    <a:pt x="925" y="1479"/>
                  </a:cubicBezTo>
                  <a:cubicBezTo>
                    <a:pt x="925" y="1494"/>
                    <a:pt x="925" y="1502"/>
                    <a:pt x="933" y="1510"/>
                  </a:cubicBezTo>
                  <a:cubicBezTo>
                    <a:pt x="933" y="1518"/>
                    <a:pt x="933" y="1526"/>
                    <a:pt x="941" y="1534"/>
                  </a:cubicBezTo>
                  <a:cubicBezTo>
                    <a:pt x="949" y="1558"/>
                    <a:pt x="941" y="1558"/>
                    <a:pt x="925" y="1566"/>
                  </a:cubicBezTo>
                  <a:cubicBezTo>
                    <a:pt x="917" y="1566"/>
                    <a:pt x="917" y="1574"/>
                    <a:pt x="909" y="1581"/>
                  </a:cubicBezTo>
                  <a:cubicBezTo>
                    <a:pt x="901" y="1589"/>
                    <a:pt x="901" y="1597"/>
                    <a:pt x="885" y="1597"/>
                  </a:cubicBezTo>
                  <a:cubicBezTo>
                    <a:pt x="885" y="1597"/>
                    <a:pt x="885" y="1597"/>
                    <a:pt x="877" y="1597"/>
                  </a:cubicBezTo>
                  <a:cubicBezTo>
                    <a:pt x="870" y="1597"/>
                    <a:pt x="862" y="1613"/>
                    <a:pt x="862" y="1637"/>
                  </a:cubicBezTo>
                  <a:cubicBezTo>
                    <a:pt x="862" y="1653"/>
                    <a:pt x="846" y="1684"/>
                    <a:pt x="822" y="1684"/>
                  </a:cubicBezTo>
                  <a:cubicBezTo>
                    <a:pt x="822" y="1684"/>
                    <a:pt x="822" y="1684"/>
                    <a:pt x="814" y="1692"/>
                  </a:cubicBezTo>
                  <a:cubicBezTo>
                    <a:pt x="790" y="1716"/>
                    <a:pt x="767" y="1779"/>
                    <a:pt x="775" y="1802"/>
                  </a:cubicBezTo>
                  <a:cubicBezTo>
                    <a:pt x="775" y="1810"/>
                    <a:pt x="775" y="1810"/>
                    <a:pt x="775" y="1818"/>
                  </a:cubicBezTo>
                  <a:cubicBezTo>
                    <a:pt x="767" y="1818"/>
                    <a:pt x="759" y="1826"/>
                    <a:pt x="751" y="1826"/>
                  </a:cubicBezTo>
                  <a:cubicBezTo>
                    <a:pt x="751" y="1826"/>
                    <a:pt x="743" y="1826"/>
                    <a:pt x="735" y="1826"/>
                  </a:cubicBezTo>
                  <a:cubicBezTo>
                    <a:pt x="727" y="1833"/>
                    <a:pt x="727" y="1833"/>
                    <a:pt x="719" y="1833"/>
                  </a:cubicBezTo>
                  <a:cubicBezTo>
                    <a:pt x="712" y="1833"/>
                    <a:pt x="712" y="1826"/>
                    <a:pt x="703" y="1826"/>
                  </a:cubicBezTo>
                  <a:cubicBezTo>
                    <a:pt x="703" y="1818"/>
                    <a:pt x="703" y="1818"/>
                    <a:pt x="696" y="1818"/>
                  </a:cubicBezTo>
                  <a:cubicBezTo>
                    <a:pt x="696" y="1818"/>
                    <a:pt x="696" y="1818"/>
                    <a:pt x="688" y="1818"/>
                  </a:cubicBezTo>
                  <a:cubicBezTo>
                    <a:pt x="680" y="1810"/>
                    <a:pt x="664" y="1810"/>
                    <a:pt x="656" y="1802"/>
                  </a:cubicBezTo>
                  <a:cubicBezTo>
                    <a:pt x="648" y="1794"/>
                    <a:pt x="640" y="1787"/>
                    <a:pt x="640" y="1779"/>
                  </a:cubicBezTo>
                  <a:cubicBezTo>
                    <a:pt x="632" y="1779"/>
                    <a:pt x="632" y="1771"/>
                    <a:pt x="624" y="1771"/>
                  </a:cubicBezTo>
                  <a:lnTo>
                    <a:pt x="624" y="1771"/>
                  </a:lnTo>
                  <a:cubicBezTo>
                    <a:pt x="617" y="1771"/>
                    <a:pt x="617" y="1779"/>
                    <a:pt x="617" y="1779"/>
                  </a:cubicBezTo>
                  <a:cubicBezTo>
                    <a:pt x="609" y="1787"/>
                    <a:pt x="601" y="1794"/>
                    <a:pt x="601" y="1802"/>
                  </a:cubicBezTo>
                  <a:cubicBezTo>
                    <a:pt x="593" y="1802"/>
                    <a:pt x="593" y="1810"/>
                    <a:pt x="585" y="1810"/>
                  </a:cubicBezTo>
                  <a:cubicBezTo>
                    <a:pt x="577" y="1810"/>
                    <a:pt x="569" y="1818"/>
                    <a:pt x="569" y="1833"/>
                  </a:cubicBezTo>
                  <a:lnTo>
                    <a:pt x="569" y="1833"/>
                  </a:lnTo>
                  <a:cubicBezTo>
                    <a:pt x="561" y="1849"/>
                    <a:pt x="561" y="1857"/>
                    <a:pt x="553" y="1857"/>
                  </a:cubicBezTo>
                  <a:cubicBezTo>
                    <a:pt x="545" y="1865"/>
                    <a:pt x="545" y="1865"/>
                    <a:pt x="545" y="1865"/>
                  </a:cubicBezTo>
                  <a:cubicBezTo>
                    <a:pt x="537" y="1865"/>
                    <a:pt x="537" y="1873"/>
                    <a:pt x="537" y="1881"/>
                  </a:cubicBezTo>
                  <a:lnTo>
                    <a:pt x="537" y="1889"/>
                  </a:lnTo>
                  <a:cubicBezTo>
                    <a:pt x="537" y="1904"/>
                    <a:pt x="537" y="1920"/>
                    <a:pt x="537" y="1928"/>
                  </a:cubicBezTo>
                  <a:cubicBezTo>
                    <a:pt x="530" y="1928"/>
                    <a:pt x="530" y="1928"/>
                    <a:pt x="522" y="1928"/>
                  </a:cubicBezTo>
                  <a:cubicBezTo>
                    <a:pt x="514" y="1928"/>
                    <a:pt x="506" y="1920"/>
                    <a:pt x="506" y="1920"/>
                  </a:cubicBezTo>
                  <a:lnTo>
                    <a:pt x="506" y="1920"/>
                  </a:lnTo>
                  <a:cubicBezTo>
                    <a:pt x="490" y="1897"/>
                    <a:pt x="490" y="1897"/>
                    <a:pt x="490" y="1897"/>
                  </a:cubicBezTo>
                  <a:cubicBezTo>
                    <a:pt x="482" y="1889"/>
                    <a:pt x="466" y="1881"/>
                    <a:pt x="459" y="1873"/>
                  </a:cubicBezTo>
                  <a:lnTo>
                    <a:pt x="459" y="1873"/>
                  </a:lnTo>
                  <a:cubicBezTo>
                    <a:pt x="459" y="1865"/>
                    <a:pt x="450" y="1865"/>
                    <a:pt x="450" y="1865"/>
                  </a:cubicBezTo>
                  <a:cubicBezTo>
                    <a:pt x="443" y="1865"/>
                    <a:pt x="443" y="1865"/>
                    <a:pt x="443" y="1873"/>
                  </a:cubicBezTo>
                  <a:cubicBezTo>
                    <a:pt x="435" y="1881"/>
                    <a:pt x="435" y="1881"/>
                    <a:pt x="427" y="1881"/>
                  </a:cubicBezTo>
                  <a:cubicBezTo>
                    <a:pt x="419" y="1881"/>
                    <a:pt x="403" y="1889"/>
                    <a:pt x="403" y="1897"/>
                  </a:cubicBezTo>
                  <a:lnTo>
                    <a:pt x="403" y="1897"/>
                  </a:lnTo>
                  <a:cubicBezTo>
                    <a:pt x="395" y="1904"/>
                    <a:pt x="395" y="1913"/>
                    <a:pt x="379" y="1913"/>
                  </a:cubicBezTo>
                  <a:cubicBezTo>
                    <a:pt x="379" y="1913"/>
                    <a:pt x="379" y="1913"/>
                    <a:pt x="372" y="1913"/>
                  </a:cubicBezTo>
                  <a:lnTo>
                    <a:pt x="364" y="1913"/>
                  </a:lnTo>
                  <a:cubicBezTo>
                    <a:pt x="364" y="1920"/>
                    <a:pt x="364" y="1928"/>
                    <a:pt x="364" y="1936"/>
                  </a:cubicBezTo>
                  <a:cubicBezTo>
                    <a:pt x="364" y="1952"/>
                    <a:pt x="364" y="1976"/>
                    <a:pt x="348" y="1976"/>
                  </a:cubicBezTo>
                  <a:cubicBezTo>
                    <a:pt x="340" y="1976"/>
                    <a:pt x="324" y="1968"/>
                    <a:pt x="308" y="1952"/>
                  </a:cubicBezTo>
                  <a:cubicBezTo>
                    <a:pt x="300" y="1944"/>
                    <a:pt x="300" y="1944"/>
                    <a:pt x="292" y="1944"/>
                  </a:cubicBezTo>
                  <a:lnTo>
                    <a:pt x="292" y="1944"/>
                  </a:lnTo>
                  <a:cubicBezTo>
                    <a:pt x="292" y="1944"/>
                    <a:pt x="284" y="1944"/>
                    <a:pt x="277" y="1944"/>
                  </a:cubicBezTo>
                  <a:cubicBezTo>
                    <a:pt x="269" y="1936"/>
                    <a:pt x="261" y="1936"/>
                    <a:pt x="261" y="1928"/>
                  </a:cubicBezTo>
                  <a:cubicBezTo>
                    <a:pt x="253" y="1920"/>
                    <a:pt x="253" y="1920"/>
                    <a:pt x="245" y="1920"/>
                  </a:cubicBezTo>
                  <a:cubicBezTo>
                    <a:pt x="245" y="1920"/>
                    <a:pt x="245" y="1913"/>
                    <a:pt x="237" y="1913"/>
                  </a:cubicBezTo>
                  <a:cubicBezTo>
                    <a:pt x="229" y="1913"/>
                    <a:pt x="206" y="1928"/>
                    <a:pt x="190" y="1936"/>
                  </a:cubicBezTo>
                  <a:cubicBezTo>
                    <a:pt x="174" y="1944"/>
                    <a:pt x="174" y="1960"/>
                    <a:pt x="174" y="1968"/>
                  </a:cubicBezTo>
                  <a:cubicBezTo>
                    <a:pt x="174" y="1976"/>
                    <a:pt x="174" y="1976"/>
                    <a:pt x="174" y="1976"/>
                  </a:cubicBezTo>
                  <a:lnTo>
                    <a:pt x="166" y="1984"/>
                  </a:lnTo>
                  <a:cubicBezTo>
                    <a:pt x="158" y="1984"/>
                    <a:pt x="142" y="1976"/>
                    <a:pt x="134" y="1968"/>
                  </a:cubicBezTo>
                  <a:cubicBezTo>
                    <a:pt x="126" y="1968"/>
                    <a:pt x="111" y="1960"/>
                    <a:pt x="111" y="1960"/>
                  </a:cubicBezTo>
                  <a:cubicBezTo>
                    <a:pt x="95" y="1960"/>
                    <a:pt x="79" y="1976"/>
                    <a:pt x="79" y="1984"/>
                  </a:cubicBezTo>
                  <a:cubicBezTo>
                    <a:pt x="79" y="1999"/>
                    <a:pt x="79" y="2015"/>
                    <a:pt x="55" y="2015"/>
                  </a:cubicBezTo>
                  <a:lnTo>
                    <a:pt x="47" y="2007"/>
                  </a:lnTo>
                  <a:cubicBezTo>
                    <a:pt x="39" y="2007"/>
                    <a:pt x="32" y="2007"/>
                    <a:pt x="16" y="2015"/>
                  </a:cubicBezTo>
                  <a:lnTo>
                    <a:pt x="8" y="2015"/>
                  </a:lnTo>
                  <a:close/>
                  <a:moveTo>
                    <a:pt x="32" y="143"/>
                  </a:moveTo>
                  <a:lnTo>
                    <a:pt x="32" y="143"/>
                  </a:lnTo>
                  <a:cubicBezTo>
                    <a:pt x="134" y="1178"/>
                    <a:pt x="134" y="1178"/>
                    <a:pt x="134" y="1178"/>
                  </a:cubicBezTo>
                  <a:cubicBezTo>
                    <a:pt x="134" y="1186"/>
                    <a:pt x="126" y="1265"/>
                    <a:pt x="119" y="1281"/>
                  </a:cubicBezTo>
                  <a:cubicBezTo>
                    <a:pt x="103" y="1297"/>
                    <a:pt x="87" y="1336"/>
                    <a:pt x="103" y="1360"/>
                  </a:cubicBezTo>
                  <a:cubicBezTo>
                    <a:pt x="111" y="1368"/>
                    <a:pt x="111" y="1376"/>
                    <a:pt x="119" y="1376"/>
                  </a:cubicBezTo>
                  <a:cubicBezTo>
                    <a:pt x="134" y="1384"/>
                    <a:pt x="142" y="1392"/>
                    <a:pt x="142" y="1423"/>
                  </a:cubicBezTo>
                  <a:cubicBezTo>
                    <a:pt x="142" y="1431"/>
                    <a:pt x="142" y="1431"/>
                    <a:pt x="142" y="1431"/>
                  </a:cubicBezTo>
                  <a:cubicBezTo>
                    <a:pt x="142" y="1471"/>
                    <a:pt x="142" y="1494"/>
                    <a:pt x="158" y="1502"/>
                  </a:cubicBezTo>
                  <a:cubicBezTo>
                    <a:pt x="166" y="1502"/>
                    <a:pt x="174" y="1526"/>
                    <a:pt x="174" y="1550"/>
                  </a:cubicBezTo>
                  <a:cubicBezTo>
                    <a:pt x="174" y="1566"/>
                    <a:pt x="174" y="1574"/>
                    <a:pt x="158" y="1581"/>
                  </a:cubicBezTo>
                  <a:cubicBezTo>
                    <a:pt x="134" y="1597"/>
                    <a:pt x="126" y="1613"/>
                    <a:pt x="126" y="1637"/>
                  </a:cubicBezTo>
                  <a:cubicBezTo>
                    <a:pt x="126" y="1653"/>
                    <a:pt x="63" y="1763"/>
                    <a:pt x="39" y="1771"/>
                  </a:cubicBezTo>
                  <a:cubicBezTo>
                    <a:pt x="24" y="1779"/>
                    <a:pt x="24" y="1810"/>
                    <a:pt x="32" y="1826"/>
                  </a:cubicBezTo>
                  <a:lnTo>
                    <a:pt x="32" y="1833"/>
                  </a:lnTo>
                  <a:cubicBezTo>
                    <a:pt x="32" y="1849"/>
                    <a:pt x="32" y="1873"/>
                    <a:pt x="16" y="1897"/>
                  </a:cubicBezTo>
                  <a:cubicBezTo>
                    <a:pt x="8" y="1913"/>
                    <a:pt x="0" y="1928"/>
                    <a:pt x="8" y="1960"/>
                  </a:cubicBezTo>
                  <a:cubicBezTo>
                    <a:pt x="8" y="1976"/>
                    <a:pt x="8" y="1984"/>
                    <a:pt x="16" y="1999"/>
                  </a:cubicBezTo>
                  <a:cubicBezTo>
                    <a:pt x="16" y="1999"/>
                    <a:pt x="16" y="1999"/>
                    <a:pt x="16" y="2007"/>
                  </a:cubicBezTo>
                  <a:cubicBezTo>
                    <a:pt x="32" y="1999"/>
                    <a:pt x="39" y="1999"/>
                    <a:pt x="47" y="2007"/>
                  </a:cubicBezTo>
                  <a:lnTo>
                    <a:pt x="55" y="2007"/>
                  </a:lnTo>
                  <a:cubicBezTo>
                    <a:pt x="71" y="2007"/>
                    <a:pt x="71" y="1999"/>
                    <a:pt x="71" y="1984"/>
                  </a:cubicBezTo>
                  <a:cubicBezTo>
                    <a:pt x="71" y="1968"/>
                    <a:pt x="87" y="1952"/>
                    <a:pt x="111" y="1952"/>
                  </a:cubicBezTo>
                  <a:cubicBezTo>
                    <a:pt x="119" y="1960"/>
                    <a:pt x="126" y="1960"/>
                    <a:pt x="134" y="1960"/>
                  </a:cubicBezTo>
                  <a:cubicBezTo>
                    <a:pt x="142" y="1968"/>
                    <a:pt x="158" y="1976"/>
                    <a:pt x="166" y="1976"/>
                  </a:cubicBezTo>
                  <a:lnTo>
                    <a:pt x="166" y="1976"/>
                  </a:lnTo>
                  <a:cubicBezTo>
                    <a:pt x="166" y="1968"/>
                    <a:pt x="166" y="1968"/>
                    <a:pt x="166" y="1968"/>
                  </a:cubicBezTo>
                  <a:cubicBezTo>
                    <a:pt x="166" y="1952"/>
                    <a:pt x="166" y="1944"/>
                    <a:pt x="190" y="1928"/>
                  </a:cubicBezTo>
                  <a:cubicBezTo>
                    <a:pt x="206" y="1920"/>
                    <a:pt x="221" y="1913"/>
                    <a:pt x="237" y="1913"/>
                  </a:cubicBezTo>
                  <a:cubicBezTo>
                    <a:pt x="245" y="1913"/>
                    <a:pt x="245" y="1913"/>
                    <a:pt x="245" y="1913"/>
                  </a:cubicBezTo>
                  <a:cubicBezTo>
                    <a:pt x="253" y="1913"/>
                    <a:pt x="261" y="1920"/>
                    <a:pt x="261" y="1920"/>
                  </a:cubicBezTo>
                  <a:cubicBezTo>
                    <a:pt x="269" y="1928"/>
                    <a:pt x="269" y="1936"/>
                    <a:pt x="284" y="1936"/>
                  </a:cubicBezTo>
                  <a:lnTo>
                    <a:pt x="292" y="1936"/>
                  </a:lnTo>
                  <a:lnTo>
                    <a:pt x="292" y="1936"/>
                  </a:lnTo>
                  <a:cubicBezTo>
                    <a:pt x="300" y="1936"/>
                    <a:pt x="308" y="1936"/>
                    <a:pt x="316" y="1952"/>
                  </a:cubicBezTo>
                  <a:cubicBezTo>
                    <a:pt x="332" y="1960"/>
                    <a:pt x="340" y="1968"/>
                    <a:pt x="348" y="1968"/>
                  </a:cubicBezTo>
                  <a:cubicBezTo>
                    <a:pt x="356" y="1968"/>
                    <a:pt x="356" y="1952"/>
                    <a:pt x="356" y="1936"/>
                  </a:cubicBezTo>
                  <a:cubicBezTo>
                    <a:pt x="356" y="1928"/>
                    <a:pt x="356" y="1913"/>
                    <a:pt x="356" y="1913"/>
                  </a:cubicBezTo>
                  <a:cubicBezTo>
                    <a:pt x="364" y="1904"/>
                    <a:pt x="372" y="1904"/>
                    <a:pt x="379" y="1904"/>
                  </a:cubicBezTo>
                  <a:cubicBezTo>
                    <a:pt x="387" y="1904"/>
                    <a:pt x="387" y="1904"/>
                    <a:pt x="395" y="1897"/>
                  </a:cubicBezTo>
                  <a:lnTo>
                    <a:pt x="395" y="1897"/>
                  </a:lnTo>
                  <a:cubicBezTo>
                    <a:pt x="403" y="1881"/>
                    <a:pt x="419" y="1881"/>
                    <a:pt x="427" y="1873"/>
                  </a:cubicBezTo>
                  <a:cubicBezTo>
                    <a:pt x="427" y="1873"/>
                    <a:pt x="435" y="1873"/>
                    <a:pt x="435" y="1865"/>
                  </a:cubicBezTo>
                  <a:cubicBezTo>
                    <a:pt x="435" y="1865"/>
                    <a:pt x="443" y="1857"/>
                    <a:pt x="450" y="1857"/>
                  </a:cubicBezTo>
                  <a:lnTo>
                    <a:pt x="450" y="1857"/>
                  </a:lnTo>
                  <a:cubicBezTo>
                    <a:pt x="459" y="1857"/>
                    <a:pt x="459" y="1865"/>
                    <a:pt x="466" y="1865"/>
                  </a:cubicBezTo>
                  <a:lnTo>
                    <a:pt x="466" y="1873"/>
                  </a:lnTo>
                  <a:cubicBezTo>
                    <a:pt x="466" y="1873"/>
                    <a:pt x="482" y="1881"/>
                    <a:pt x="498" y="1889"/>
                  </a:cubicBezTo>
                  <a:lnTo>
                    <a:pt x="498" y="1889"/>
                  </a:lnTo>
                  <a:cubicBezTo>
                    <a:pt x="506" y="1913"/>
                    <a:pt x="506" y="1913"/>
                    <a:pt x="506" y="1913"/>
                  </a:cubicBezTo>
                  <a:cubicBezTo>
                    <a:pt x="514" y="1920"/>
                    <a:pt x="522" y="1920"/>
                    <a:pt x="522" y="1920"/>
                  </a:cubicBezTo>
                  <a:cubicBezTo>
                    <a:pt x="530" y="1920"/>
                    <a:pt x="530" y="1920"/>
                    <a:pt x="530" y="1920"/>
                  </a:cubicBezTo>
                  <a:cubicBezTo>
                    <a:pt x="530" y="1920"/>
                    <a:pt x="530" y="1897"/>
                    <a:pt x="530" y="1889"/>
                  </a:cubicBezTo>
                  <a:lnTo>
                    <a:pt x="530" y="1881"/>
                  </a:lnTo>
                  <a:cubicBezTo>
                    <a:pt x="530" y="1873"/>
                    <a:pt x="530" y="1865"/>
                    <a:pt x="545" y="1857"/>
                  </a:cubicBezTo>
                  <a:lnTo>
                    <a:pt x="545" y="1857"/>
                  </a:lnTo>
                  <a:cubicBezTo>
                    <a:pt x="553" y="1849"/>
                    <a:pt x="553" y="1849"/>
                    <a:pt x="561" y="1833"/>
                  </a:cubicBezTo>
                  <a:lnTo>
                    <a:pt x="561" y="1833"/>
                  </a:lnTo>
                  <a:cubicBezTo>
                    <a:pt x="569" y="1810"/>
                    <a:pt x="577" y="1810"/>
                    <a:pt x="585" y="1802"/>
                  </a:cubicBezTo>
                  <a:cubicBezTo>
                    <a:pt x="585" y="1802"/>
                    <a:pt x="593" y="1802"/>
                    <a:pt x="593" y="1794"/>
                  </a:cubicBezTo>
                  <a:cubicBezTo>
                    <a:pt x="601" y="1794"/>
                    <a:pt x="601" y="1787"/>
                    <a:pt x="609" y="1779"/>
                  </a:cubicBezTo>
                  <a:cubicBezTo>
                    <a:pt x="609" y="1771"/>
                    <a:pt x="617" y="1763"/>
                    <a:pt x="624" y="1763"/>
                  </a:cubicBezTo>
                  <a:lnTo>
                    <a:pt x="624" y="1763"/>
                  </a:lnTo>
                  <a:cubicBezTo>
                    <a:pt x="632" y="1763"/>
                    <a:pt x="640" y="1771"/>
                    <a:pt x="648" y="1779"/>
                  </a:cubicBezTo>
                  <a:cubicBezTo>
                    <a:pt x="648" y="1787"/>
                    <a:pt x="656" y="1787"/>
                    <a:pt x="656" y="1794"/>
                  </a:cubicBezTo>
                  <a:cubicBezTo>
                    <a:pt x="672" y="1802"/>
                    <a:pt x="680" y="1810"/>
                    <a:pt x="696" y="1810"/>
                  </a:cubicBezTo>
                  <a:cubicBezTo>
                    <a:pt x="696" y="1810"/>
                    <a:pt x="696" y="1810"/>
                    <a:pt x="703" y="1810"/>
                  </a:cubicBezTo>
                  <a:lnTo>
                    <a:pt x="712" y="1818"/>
                  </a:lnTo>
                  <a:lnTo>
                    <a:pt x="719" y="1826"/>
                  </a:lnTo>
                  <a:cubicBezTo>
                    <a:pt x="727" y="1826"/>
                    <a:pt x="727" y="1826"/>
                    <a:pt x="735" y="1818"/>
                  </a:cubicBezTo>
                  <a:cubicBezTo>
                    <a:pt x="743" y="1818"/>
                    <a:pt x="743" y="1818"/>
                    <a:pt x="751" y="1818"/>
                  </a:cubicBezTo>
                  <a:cubicBezTo>
                    <a:pt x="759" y="1818"/>
                    <a:pt x="767" y="1818"/>
                    <a:pt x="767" y="1810"/>
                  </a:cubicBezTo>
                  <a:lnTo>
                    <a:pt x="767" y="1802"/>
                  </a:lnTo>
                  <a:cubicBezTo>
                    <a:pt x="759" y="1779"/>
                    <a:pt x="790" y="1708"/>
                    <a:pt x="806" y="1684"/>
                  </a:cubicBezTo>
                  <a:cubicBezTo>
                    <a:pt x="814" y="1676"/>
                    <a:pt x="822" y="1676"/>
                    <a:pt x="822" y="1676"/>
                  </a:cubicBezTo>
                  <a:cubicBezTo>
                    <a:pt x="838" y="1676"/>
                    <a:pt x="854" y="1653"/>
                    <a:pt x="854" y="1637"/>
                  </a:cubicBezTo>
                  <a:cubicBezTo>
                    <a:pt x="854" y="1605"/>
                    <a:pt x="862" y="1589"/>
                    <a:pt x="877" y="1589"/>
                  </a:cubicBezTo>
                  <a:cubicBezTo>
                    <a:pt x="885" y="1589"/>
                    <a:pt x="885" y="1589"/>
                    <a:pt x="885" y="1589"/>
                  </a:cubicBezTo>
                  <a:cubicBezTo>
                    <a:pt x="893" y="1589"/>
                    <a:pt x="893" y="1589"/>
                    <a:pt x="901" y="1574"/>
                  </a:cubicBezTo>
                  <a:cubicBezTo>
                    <a:pt x="909" y="1566"/>
                    <a:pt x="917" y="1566"/>
                    <a:pt x="925" y="1558"/>
                  </a:cubicBezTo>
                  <a:cubicBezTo>
                    <a:pt x="933" y="1558"/>
                    <a:pt x="941" y="1550"/>
                    <a:pt x="933" y="1534"/>
                  </a:cubicBezTo>
                  <a:cubicBezTo>
                    <a:pt x="933" y="1526"/>
                    <a:pt x="925" y="1518"/>
                    <a:pt x="925" y="1518"/>
                  </a:cubicBezTo>
                  <a:cubicBezTo>
                    <a:pt x="917" y="1502"/>
                    <a:pt x="917" y="1502"/>
                    <a:pt x="917" y="1471"/>
                  </a:cubicBezTo>
                  <a:cubicBezTo>
                    <a:pt x="925" y="1447"/>
                    <a:pt x="941" y="1431"/>
                    <a:pt x="956" y="1431"/>
                  </a:cubicBezTo>
                  <a:cubicBezTo>
                    <a:pt x="964" y="1431"/>
                    <a:pt x="964" y="1431"/>
                    <a:pt x="972" y="1431"/>
                  </a:cubicBezTo>
                  <a:cubicBezTo>
                    <a:pt x="972" y="1439"/>
                    <a:pt x="972" y="1439"/>
                    <a:pt x="980" y="1439"/>
                  </a:cubicBezTo>
                  <a:cubicBezTo>
                    <a:pt x="988" y="1455"/>
                    <a:pt x="1004" y="1471"/>
                    <a:pt x="1012" y="1471"/>
                  </a:cubicBezTo>
                  <a:cubicBezTo>
                    <a:pt x="1012" y="1471"/>
                    <a:pt x="1020" y="1471"/>
                    <a:pt x="1020" y="1463"/>
                  </a:cubicBezTo>
                  <a:cubicBezTo>
                    <a:pt x="1028" y="1455"/>
                    <a:pt x="1028" y="1447"/>
                    <a:pt x="1028" y="1439"/>
                  </a:cubicBezTo>
                  <a:cubicBezTo>
                    <a:pt x="1028" y="1431"/>
                    <a:pt x="1020" y="1415"/>
                    <a:pt x="1051" y="1408"/>
                  </a:cubicBezTo>
                  <a:cubicBezTo>
                    <a:pt x="1067" y="1408"/>
                    <a:pt x="1083" y="1408"/>
                    <a:pt x="1099" y="1408"/>
                  </a:cubicBezTo>
                  <a:cubicBezTo>
                    <a:pt x="1115" y="1408"/>
                    <a:pt x="1123" y="1408"/>
                    <a:pt x="1123" y="1400"/>
                  </a:cubicBezTo>
                  <a:cubicBezTo>
                    <a:pt x="1130" y="1392"/>
                    <a:pt x="1130" y="1368"/>
                    <a:pt x="1123" y="1344"/>
                  </a:cubicBezTo>
                  <a:cubicBezTo>
                    <a:pt x="1115" y="1344"/>
                    <a:pt x="1115" y="1336"/>
                    <a:pt x="1115" y="1336"/>
                  </a:cubicBezTo>
                  <a:cubicBezTo>
                    <a:pt x="1099" y="1328"/>
                    <a:pt x="1099" y="1321"/>
                    <a:pt x="1099" y="1297"/>
                  </a:cubicBezTo>
                  <a:cubicBezTo>
                    <a:pt x="1107" y="1289"/>
                    <a:pt x="1107" y="1281"/>
                    <a:pt x="1107" y="1273"/>
                  </a:cubicBezTo>
                  <a:cubicBezTo>
                    <a:pt x="1107" y="1265"/>
                    <a:pt x="1115" y="1257"/>
                    <a:pt x="1115" y="1241"/>
                  </a:cubicBezTo>
                  <a:cubicBezTo>
                    <a:pt x="964" y="32"/>
                    <a:pt x="964" y="32"/>
                    <a:pt x="964" y="32"/>
                  </a:cubicBezTo>
                  <a:cubicBezTo>
                    <a:pt x="949" y="8"/>
                    <a:pt x="941" y="8"/>
                    <a:pt x="933" y="8"/>
                  </a:cubicBezTo>
                  <a:lnTo>
                    <a:pt x="933" y="8"/>
                  </a:lnTo>
                  <a:cubicBezTo>
                    <a:pt x="261" y="87"/>
                    <a:pt x="261" y="87"/>
                    <a:pt x="261" y="87"/>
                  </a:cubicBezTo>
                  <a:cubicBezTo>
                    <a:pt x="229" y="119"/>
                    <a:pt x="166" y="166"/>
                    <a:pt x="111" y="166"/>
                  </a:cubicBezTo>
                  <a:cubicBezTo>
                    <a:pt x="79" y="166"/>
                    <a:pt x="55" y="158"/>
                    <a:pt x="32" y="14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44" name="Freeform 785"/>
            <p:cNvSpPr>
              <a:spLocks noChangeArrowheads="1"/>
            </p:cNvSpPr>
            <p:nvPr/>
          </p:nvSpPr>
          <p:spPr bwMode="auto">
            <a:xfrm>
              <a:off x="14433282" y="5171051"/>
              <a:ext cx="832630" cy="948597"/>
            </a:xfrm>
            <a:custGeom>
              <a:avLst/>
              <a:gdLst>
                <a:gd name="T0" fmla="*/ 1550 w 1582"/>
                <a:gd name="T1" fmla="*/ 720 h 1804"/>
                <a:gd name="T2" fmla="*/ 1550 w 1582"/>
                <a:gd name="T3" fmla="*/ 720 h 1804"/>
                <a:gd name="T4" fmla="*/ 1542 w 1582"/>
                <a:gd name="T5" fmla="*/ 648 h 1804"/>
                <a:gd name="T6" fmla="*/ 1565 w 1582"/>
                <a:gd name="T7" fmla="*/ 641 h 1804"/>
                <a:gd name="T8" fmla="*/ 1447 w 1582"/>
                <a:gd name="T9" fmla="*/ 0 h 1804"/>
                <a:gd name="T10" fmla="*/ 1186 w 1582"/>
                <a:gd name="T11" fmla="*/ 190 h 1804"/>
                <a:gd name="T12" fmla="*/ 1052 w 1582"/>
                <a:gd name="T13" fmla="*/ 309 h 1804"/>
                <a:gd name="T14" fmla="*/ 925 w 1582"/>
                <a:gd name="T15" fmla="*/ 332 h 1804"/>
                <a:gd name="T16" fmla="*/ 791 w 1582"/>
                <a:gd name="T17" fmla="*/ 380 h 1804"/>
                <a:gd name="T18" fmla="*/ 728 w 1582"/>
                <a:gd name="T19" fmla="*/ 364 h 1804"/>
                <a:gd name="T20" fmla="*/ 672 w 1582"/>
                <a:gd name="T21" fmla="*/ 388 h 1804"/>
                <a:gd name="T22" fmla="*/ 657 w 1582"/>
                <a:gd name="T23" fmla="*/ 364 h 1804"/>
                <a:gd name="T24" fmla="*/ 712 w 1582"/>
                <a:gd name="T25" fmla="*/ 348 h 1804"/>
                <a:gd name="T26" fmla="*/ 672 w 1582"/>
                <a:gd name="T27" fmla="*/ 332 h 1804"/>
                <a:gd name="T28" fmla="*/ 641 w 1582"/>
                <a:gd name="T29" fmla="*/ 340 h 1804"/>
                <a:gd name="T30" fmla="*/ 577 w 1582"/>
                <a:gd name="T31" fmla="*/ 317 h 1804"/>
                <a:gd name="T32" fmla="*/ 506 w 1582"/>
                <a:gd name="T33" fmla="*/ 285 h 1804"/>
                <a:gd name="T34" fmla="*/ 459 w 1582"/>
                <a:gd name="T35" fmla="*/ 261 h 1804"/>
                <a:gd name="T36" fmla="*/ 0 w 1582"/>
                <a:gd name="T37" fmla="*/ 356 h 1804"/>
                <a:gd name="T38" fmla="*/ 0 w 1582"/>
                <a:gd name="T39" fmla="*/ 356 h 1804"/>
                <a:gd name="T40" fmla="*/ 151 w 1582"/>
                <a:gd name="T41" fmla="*/ 1574 h 1804"/>
                <a:gd name="T42" fmla="*/ 166 w 1582"/>
                <a:gd name="T43" fmla="*/ 1558 h 1804"/>
                <a:gd name="T44" fmla="*/ 253 w 1582"/>
                <a:gd name="T45" fmla="*/ 1565 h 1804"/>
                <a:gd name="T46" fmla="*/ 317 w 1582"/>
                <a:gd name="T47" fmla="*/ 1574 h 1804"/>
                <a:gd name="T48" fmla="*/ 364 w 1582"/>
                <a:gd name="T49" fmla="*/ 1645 h 1804"/>
                <a:gd name="T50" fmla="*/ 419 w 1582"/>
                <a:gd name="T51" fmla="*/ 1700 h 1804"/>
                <a:gd name="T52" fmla="*/ 530 w 1582"/>
                <a:gd name="T53" fmla="*/ 1700 h 1804"/>
                <a:gd name="T54" fmla="*/ 617 w 1582"/>
                <a:gd name="T55" fmla="*/ 1755 h 1804"/>
                <a:gd name="T56" fmla="*/ 664 w 1582"/>
                <a:gd name="T57" fmla="*/ 1708 h 1804"/>
                <a:gd name="T58" fmla="*/ 728 w 1582"/>
                <a:gd name="T59" fmla="*/ 1732 h 1804"/>
                <a:gd name="T60" fmla="*/ 759 w 1582"/>
                <a:gd name="T61" fmla="*/ 1716 h 1804"/>
                <a:gd name="T62" fmla="*/ 783 w 1582"/>
                <a:gd name="T63" fmla="*/ 1708 h 1804"/>
                <a:gd name="T64" fmla="*/ 807 w 1582"/>
                <a:gd name="T65" fmla="*/ 1684 h 1804"/>
                <a:gd name="T66" fmla="*/ 830 w 1582"/>
                <a:gd name="T67" fmla="*/ 1676 h 1804"/>
                <a:gd name="T68" fmla="*/ 854 w 1582"/>
                <a:gd name="T69" fmla="*/ 1652 h 1804"/>
                <a:gd name="T70" fmla="*/ 870 w 1582"/>
                <a:gd name="T71" fmla="*/ 1668 h 1804"/>
                <a:gd name="T72" fmla="*/ 870 w 1582"/>
                <a:gd name="T73" fmla="*/ 1676 h 1804"/>
                <a:gd name="T74" fmla="*/ 894 w 1582"/>
                <a:gd name="T75" fmla="*/ 1700 h 1804"/>
                <a:gd name="T76" fmla="*/ 910 w 1582"/>
                <a:gd name="T77" fmla="*/ 1724 h 1804"/>
                <a:gd name="T78" fmla="*/ 965 w 1582"/>
                <a:gd name="T79" fmla="*/ 1747 h 1804"/>
                <a:gd name="T80" fmla="*/ 981 w 1582"/>
                <a:gd name="T81" fmla="*/ 1771 h 1804"/>
                <a:gd name="T82" fmla="*/ 1012 w 1582"/>
                <a:gd name="T83" fmla="*/ 1803 h 1804"/>
                <a:gd name="T84" fmla="*/ 1060 w 1582"/>
                <a:gd name="T85" fmla="*/ 1787 h 1804"/>
                <a:gd name="T86" fmla="*/ 1083 w 1582"/>
                <a:gd name="T87" fmla="*/ 1739 h 1804"/>
                <a:gd name="T88" fmla="*/ 1123 w 1582"/>
                <a:gd name="T89" fmla="*/ 1708 h 1804"/>
                <a:gd name="T90" fmla="*/ 1123 w 1582"/>
                <a:gd name="T91" fmla="*/ 1637 h 1804"/>
                <a:gd name="T92" fmla="*/ 1123 w 1582"/>
                <a:gd name="T93" fmla="*/ 1550 h 1804"/>
                <a:gd name="T94" fmla="*/ 1163 w 1582"/>
                <a:gd name="T95" fmla="*/ 1479 h 1804"/>
                <a:gd name="T96" fmla="*/ 1226 w 1582"/>
                <a:gd name="T97" fmla="*/ 1510 h 1804"/>
                <a:gd name="T98" fmla="*/ 1218 w 1582"/>
                <a:gd name="T99" fmla="*/ 1376 h 1804"/>
                <a:gd name="T100" fmla="*/ 1281 w 1582"/>
                <a:gd name="T101" fmla="*/ 1328 h 1804"/>
                <a:gd name="T102" fmla="*/ 1305 w 1582"/>
                <a:gd name="T103" fmla="*/ 1257 h 1804"/>
                <a:gd name="T104" fmla="*/ 1360 w 1582"/>
                <a:gd name="T105" fmla="*/ 1265 h 1804"/>
                <a:gd name="T106" fmla="*/ 1423 w 1582"/>
                <a:gd name="T107" fmla="*/ 1257 h 1804"/>
                <a:gd name="T108" fmla="*/ 1502 w 1582"/>
                <a:gd name="T109" fmla="*/ 1154 h 1804"/>
                <a:gd name="T110" fmla="*/ 1510 w 1582"/>
                <a:gd name="T111" fmla="*/ 1012 h 1804"/>
                <a:gd name="T112" fmla="*/ 1550 w 1582"/>
                <a:gd name="T113" fmla="*/ 957 h 1804"/>
                <a:gd name="T114" fmla="*/ 1550 w 1582"/>
                <a:gd name="T115" fmla="*/ 830 h 1804"/>
                <a:gd name="T116" fmla="*/ 1565 w 1582"/>
                <a:gd name="T117" fmla="*/ 799 h 1804"/>
                <a:gd name="T118" fmla="*/ 1550 w 1582"/>
                <a:gd name="T119" fmla="*/ 72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2" h="1804">
                  <a:moveTo>
                    <a:pt x="1550" y="720"/>
                  </a:moveTo>
                  <a:lnTo>
                    <a:pt x="1550" y="720"/>
                  </a:lnTo>
                  <a:cubicBezTo>
                    <a:pt x="1550" y="696"/>
                    <a:pt x="1542" y="664"/>
                    <a:pt x="1542" y="648"/>
                  </a:cubicBezTo>
                  <a:cubicBezTo>
                    <a:pt x="1534" y="641"/>
                    <a:pt x="1550" y="633"/>
                    <a:pt x="1565" y="641"/>
                  </a:cubicBezTo>
                  <a:cubicBezTo>
                    <a:pt x="1447" y="0"/>
                    <a:pt x="1447" y="0"/>
                    <a:pt x="1447" y="0"/>
                  </a:cubicBezTo>
                  <a:cubicBezTo>
                    <a:pt x="1352" y="56"/>
                    <a:pt x="1210" y="151"/>
                    <a:pt x="1186" y="190"/>
                  </a:cubicBezTo>
                  <a:cubicBezTo>
                    <a:pt x="1154" y="230"/>
                    <a:pt x="1083" y="309"/>
                    <a:pt x="1052" y="309"/>
                  </a:cubicBezTo>
                  <a:cubicBezTo>
                    <a:pt x="1012" y="309"/>
                    <a:pt x="949" y="309"/>
                    <a:pt x="925" y="332"/>
                  </a:cubicBezTo>
                  <a:cubicBezTo>
                    <a:pt x="910" y="356"/>
                    <a:pt x="807" y="395"/>
                    <a:pt x="791" y="380"/>
                  </a:cubicBezTo>
                  <a:cubicBezTo>
                    <a:pt x="767" y="364"/>
                    <a:pt x="728" y="356"/>
                    <a:pt x="728" y="364"/>
                  </a:cubicBezTo>
                  <a:cubicBezTo>
                    <a:pt x="720" y="372"/>
                    <a:pt x="688" y="380"/>
                    <a:pt x="672" y="388"/>
                  </a:cubicBezTo>
                  <a:cubicBezTo>
                    <a:pt x="657" y="395"/>
                    <a:pt x="648" y="372"/>
                    <a:pt x="657" y="364"/>
                  </a:cubicBezTo>
                  <a:cubicBezTo>
                    <a:pt x="672" y="356"/>
                    <a:pt x="712" y="364"/>
                    <a:pt x="712" y="348"/>
                  </a:cubicBezTo>
                  <a:cubicBezTo>
                    <a:pt x="704" y="332"/>
                    <a:pt x="696" y="324"/>
                    <a:pt x="672" y="332"/>
                  </a:cubicBezTo>
                  <a:cubicBezTo>
                    <a:pt x="648" y="348"/>
                    <a:pt x="657" y="364"/>
                    <a:pt x="641" y="340"/>
                  </a:cubicBezTo>
                  <a:cubicBezTo>
                    <a:pt x="625" y="324"/>
                    <a:pt x="617" y="332"/>
                    <a:pt x="577" y="317"/>
                  </a:cubicBezTo>
                  <a:cubicBezTo>
                    <a:pt x="538" y="301"/>
                    <a:pt x="538" y="309"/>
                    <a:pt x="506" y="285"/>
                  </a:cubicBezTo>
                  <a:cubicBezTo>
                    <a:pt x="483" y="277"/>
                    <a:pt x="459" y="285"/>
                    <a:pt x="459" y="261"/>
                  </a:cubicBezTo>
                  <a:cubicBezTo>
                    <a:pt x="332" y="301"/>
                    <a:pt x="16" y="380"/>
                    <a:pt x="0" y="356"/>
                  </a:cubicBezTo>
                  <a:lnTo>
                    <a:pt x="0" y="356"/>
                  </a:lnTo>
                  <a:cubicBezTo>
                    <a:pt x="151" y="1574"/>
                    <a:pt x="151" y="1574"/>
                    <a:pt x="151" y="1574"/>
                  </a:cubicBezTo>
                  <a:cubicBezTo>
                    <a:pt x="151" y="1558"/>
                    <a:pt x="158" y="1558"/>
                    <a:pt x="166" y="1558"/>
                  </a:cubicBezTo>
                  <a:cubicBezTo>
                    <a:pt x="198" y="1558"/>
                    <a:pt x="222" y="1558"/>
                    <a:pt x="253" y="1565"/>
                  </a:cubicBezTo>
                  <a:cubicBezTo>
                    <a:pt x="285" y="1574"/>
                    <a:pt x="293" y="1542"/>
                    <a:pt x="317" y="1574"/>
                  </a:cubicBezTo>
                  <a:cubicBezTo>
                    <a:pt x="340" y="1613"/>
                    <a:pt x="340" y="1629"/>
                    <a:pt x="364" y="1645"/>
                  </a:cubicBezTo>
                  <a:cubicBezTo>
                    <a:pt x="388" y="1660"/>
                    <a:pt x="372" y="1700"/>
                    <a:pt x="419" y="1700"/>
                  </a:cubicBezTo>
                  <a:cubicBezTo>
                    <a:pt x="467" y="1708"/>
                    <a:pt x="514" y="1684"/>
                    <a:pt x="530" y="1700"/>
                  </a:cubicBezTo>
                  <a:cubicBezTo>
                    <a:pt x="546" y="1724"/>
                    <a:pt x="593" y="1763"/>
                    <a:pt x="617" y="1755"/>
                  </a:cubicBezTo>
                  <a:cubicBezTo>
                    <a:pt x="641" y="1747"/>
                    <a:pt x="633" y="1700"/>
                    <a:pt x="664" y="1708"/>
                  </a:cubicBezTo>
                  <a:cubicBezTo>
                    <a:pt x="696" y="1716"/>
                    <a:pt x="704" y="1732"/>
                    <a:pt x="728" y="1732"/>
                  </a:cubicBezTo>
                  <a:cubicBezTo>
                    <a:pt x="743" y="1732"/>
                    <a:pt x="751" y="1724"/>
                    <a:pt x="759" y="1716"/>
                  </a:cubicBezTo>
                  <a:cubicBezTo>
                    <a:pt x="759" y="1700"/>
                    <a:pt x="775" y="1700"/>
                    <a:pt x="783" y="1708"/>
                  </a:cubicBezTo>
                  <a:cubicBezTo>
                    <a:pt x="791" y="1708"/>
                    <a:pt x="799" y="1692"/>
                    <a:pt x="807" y="1684"/>
                  </a:cubicBezTo>
                  <a:lnTo>
                    <a:pt x="830" y="1676"/>
                  </a:lnTo>
                  <a:cubicBezTo>
                    <a:pt x="854" y="1652"/>
                    <a:pt x="854" y="1652"/>
                    <a:pt x="854" y="1652"/>
                  </a:cubicBezTo>
                  <a:cubicBezTo>
                    <a:pt x="870" y="1668"/>
                    <a:pt x="870" y="1668"/>
                    <a:pt x="870" y="1668"/>
                  </a:cubicBezTo>
                  <a:cubicBezTo>
                    <a:pt x="870" y="1668"/>
                    <a:pt x="870" y="1668"/>
                    <a:pt x="870" y="1676"/>
                  </a:cubicBezTo>
                  <a:cubicBezTo>
                    <a:pt x="878" y="1692"/>
                    <a:pt x="886" y="1700"/>
                    <a:pt x="894" y="1700"/>
                  </a:cubicBezTo>
                  <a:cubicBezTo>
                    <a:pt x="910" y="1708"/>
                    <a:pt x="901" y="1708"/>
                    <a:pt x="910" y="1724"/>
                  </a:cubicBezTo>
                  <a:cubicBezTo>
                    <a:pt x="925" y="1732"/>
                    <a:pt x="949" y="1739"/>
                    <a:pt x="965" y="1747"/>
                  </a:cubicBezTo>
                  <a:cubicBezTo>
                    <a:pt x="981" y="1747"/>
                    <a:pt x="981" y="1763"/>
                    <a:pt x="981" y="1771"/>
                  </a:cubicBezTo>
                  <a:cubicBezTo>
                    <a:pt x="988" y="1779"/>
                    <a:pt x="1004" y="1795"/>
                    <a:pt x="1012" y="1803"/>
                  </a:cubicBezTo>
                  <a:cubicBezTo>
                    <a:pt x="1028" y="1795"/>
                    <a:pt x="1044" y="1795"/>
                    <a:pt x="1060" y="1787"/>
                  </a:cubicBezTo>
                  <a:cubicBezTo>
                    <a:pt x="1091" y="1787"/>
                    <a:pt x="1083" y="1779"/>
                    <a:pt x="1083" y="1739"/>
                  </a:cubicBezTo>
                  <a:cubicBezTo>
                    <a:pt x="1083" y="1708"/>
                    <a:pt x="1099" y="1716"/>
                    <a:pt x="1123" y="1708"/>
                  </a:cubicBezTo>
                  <a:cubicBezTo>
                    <a:pt x="1139" y="1700"/>
                    <a:pt x="1131" y="1660"/>
                    <a:pt x="1123" y="1637"/>
                  </a:cubicBezTo>
                  <a:cubicBezTo>
                    <a:pt x="1107" y="1613"/>
                    <a:pt x="1131" y="1581"/>
                    <a:pt x="1123" y="1550"/>
                  </a:cubicBezTo>
                  <a:cubicBezTo>
                    <a:pt x="1123" y="1526"/>
                    <a:pt x="1147" y="1487"/>
                    <a:pt x="1163" y="1479"/>
                  </a:cubicBezTo>
                  <a:cubicBezTo>
                    <a:pt x="1170" y="1463"/>
                    <a:pt x="1202" y="1494"/>
                    <a:pt x="1226" y="1510"/>
                  </a:cubicBezTo>
                  <a:cubicBezTo>
                    <a:pt x="1241" y="1526"/>
                    <a:pt x="1226" y="1415"/>
                    <a:pt x="1218" y="1376"/>
                  </a:cubicBezTo>
                  <a:cubicBezTo>
                    <a:pt x="1210" y="1344"/>
                    <a:pt x="1257" y="1336"/>
                    <a:pt x="1281" y="1328"/>
                  </a:cubicBezTo>
                  <a:cubicBezTo>
                    <a:pt x="1305" y="1321"/>
                    <a:pt x="1297" y="1289"/>
                    <a:pt x="1305" y="1257"/>
                  </a:cubicBezTo>
                  <a:cubicBezTo>
                    <a:pt x="1313" y="1226"/>
                    <a:pt x="1336" y="1249"/>
                    <a:pt x="1360" y="1265"/>
                  </a:cubicBezTo>
                  <a:cubicBezTo>
                    <a:pt x="1392" y="1281"/>
                    <a:pt x="1392" y="1265"/>
                    <a:pt x="1423" y="1257"/>
                  </a:cubicBezTo>
                  <a:cubicBezTo>
                    <a:pt x="1447" y="1257"/>
                    <a:pt x="1487" y="1186"/>
                    <a:pt x="1502" y="1154"/>
                  </a:cubicBezTo>
                  <a:cubicBezTo>
                    <a:pt x="1526" y="1131"/>
                    <a:pt x="1518" y="1068"/>
                    <a:pt x="1510" y="1012"/>
                  </a:cubicBezTo>
                  <a:cubicBezTo>
                    <a:pt x="1510" y="949"/>
                    <a:pt x="1542" y="973"/>
                    <a:pt x="1550" y="957"/>
                  </a:cubicBezTo>
                  <a:cubicBezTo>
                    <a:pt x="1565" y="949"/>
                    <a:pt x="1550" y="870"/>
                    <a:pt x="1550" y="830"/>
                  </a:cubicBezTo>
                  <a:cubicBezTo>
                    <a:pt x="1542" y="791"/>
                    <a:pt x="1550" y="807"/>
                    <a:pt x="1565" y="799"/>
                  </a:cubicBezTo>
                  <a:cubicBezTo>
                    <a:pt x="1581" y="791"/>
                    <a:pt x="1558" y="751"/>
                    <a:pt x="1550" y="72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45" name="Freeform 786"/>
            <p:cNvSpPr>
              <a:spLocks noChangeArrowheads="1"/>
            </p:cNvSpPr>
            <p:nvPr/>
          </p:nvSpPr>
          <p:spPr bwMode="auto">
            <a:xfrm>
              <a:off x="14428644" y="5166412"/>
              <a:ext cx="837269" cy="953235"/>
            </a:xfrm>
            <a:custGeom>
              <a:avLst/>
              <a:gdLst>
                <a:gd name="T0" fmla="*/ 989 w 1590"/>
                <a:gd name="T1" fmla="*/ 1787 h 1812"/>
                <a:gd name="T2" fmla="*/ 909 w 1590"/>
                <a:gd name="T3" fmla="*/ 1716 h 1812"/>
                <a:gd name="T4" fmla="*/ 862 w 1590"/>
                <a:gd name="T5" fmla="*/ 1668 h 1812"/>
                <a:gd name="T6" fmla="*/ 783 w 1590"/>
                <a:gd name="T7" fmla="*/ 1716 h 1812"/>
                <a:gd name="T8" fmla="*/ 672 w 1590"/>
                <a:gd name="T9" fmla="*/ 1716 h 1812"/>
                <a:gd name="T10" fmla="*/ 617 w 1590"/>
                <a:gd name="T11" fmla="*/ 1763 h 1812"/>
                <a:gd name="T12" fmla="*/ 443 w 1590"/>
                <a:gd name="T13" fmla="*/ 1716 h 1812"/>
                <a:gd name="T14" fmla="*/ 340 w 1590"/>
                <a:gd name="T15" fmla="*/ 1613 h 1812"/>
                <a:gd name="T16" fmla="*/ 269 w 1590"/>
                <a:gd name="T17" fmla="*/ 1582 h 1812"/>
                <a:gd name="T18" fmla="*/ 159 w 1590"/>
                <a:gd name="T19" fmla="*/ 1582 h 1812"/>
                <a:gd name="T20" fmla="*/ 8 w 1590"/>
                <a:gd name="T21" fmla="*/ 356 h 1812"/>
                <a:gd name="T22" fmla="*/ 475 w 1590"/>
                <a:gd name="T23" fmla="*/ 269 h 1812"/>
                <a:gd name="T24" fmla="*/ 554 w 1590"/>
                <a:gd name="T25" fmla="*/ 309 h 1812"/>
                <a:gd name="T26" fmla="*/ 656 w 1590"/>
                <a:gd name="T27" fmla="*/ 356 h 1812"/>
                <a:gd name="T28" fmla="*/ 720 w 1590"/>
                <a:gd name="T29" fmla="*/ 356 h 1812"/>
                <a:gd name="T30" fmla="*/ 665 w 1590"/>
                <a:gd name="T31" fmla="*/ 388 h 1812"/>
                <a:gd name="T32" fmla="*/ 728 w 1590"/>
                <a:gd name="T33" fmla="*/ 372 h 1812"/>
                <a:gd name="T34" fmla="*/ 933 w 1590"/>
                <a:gd name="T35" fmla="*/ 340 h 1812"/>
                <a:gd name="T36" fmla="*/ 1463 w 1590"/>
                <a:gd name="T37" fmla="*/ 0 h 1812"/>
                <a:gd name="T38" fmla="*/ 1566 w 1590"/>
                <a:gd name="T39" fmla="*/ 649 h 1812"/>
                <a:gd name="T40" fmla="*/ 1566 w 1590"/>
                <a:gd name="T41" fmla="*/ 728 h 1812"/>
                <a:gd name="T42" fmla="*/ 1558 w 1590"/>
                <a:gd name="T43" fmla="*/ 838 h 1812"/>
                <a:gd name="T44" fmla="*/ 1526 w 1590"/>
                <a:gd name="T45" fmla="*/ 1020 h 1812"/>
                <a:gd name="T46" fmla="*/ 1408 w 1590"/>
                <a:gd name="T47" fmla="*/ 1281 h 1812"/>
                <a:gd name="T48" fmla="*/ 1329 w 1590"/>
                <a:gd name="T49" fmla="*/ 1249 h 1812"/>
                <a:gd name="T50" fmla="*/ 1273 w 1590"/>
                <a:gd name="T51" fmla="*/ 1344 h 1812"/>
                <a:gd name="T52" fmla="*/ 1234 w 1590"/>
                <a:gd name="T53" fmla="*/ 1518 h 1812"/>
                <a:gd name="T54" fmla="*/ 1131 w 1590"/>
                <a:gd name="T55" fmla="*/ 1597 h 1812"/>
                <a:gd name="T56" fmla="*/ 1115 w 1590"/>
                <a:gd name="T57" fmla="*/ 1724 h 1812"/>
                <a:gd name="T58" fmla="*/ 1020 w 1590"/>
                <a:gd name="T59" fmla="*/ 1811 h 1812"/>
                <a:gd name="T60" fmla="*/ 878 w 1590"/>
                <a:gd name="T61" fmla="*/ 1676 h 1812"/>
                <a:gd name="T62" fmla="*/ 925 w 1590"/>
                <a:gd name="T63" fmla="*/ 1732 h 1812"/>
                <a:gd name="T64" fmla="*/ 1020 w 1590"/>
                <a:gd name="T65" fmla="*/ 1803 h 1812"/>
                <a:gd name="T66" fmla="*/ 1115 w 1590"/>
                <a:gd name="T67" fmla="*/ 1716 h 1812"/>
                <a:gd name="T68" fmla="*/ 1123 w 1590"/>
                <a:gd name="T69" fmla="*/ 1597 h 1812"/>
                <a:gd name="T70" fmla="*/ 1210 w 1590"/>
                <a:gd name="T71" fmla="*/ 1502 h 1812"/>
                <a:gd name="T72" fmla="*/ 1273 w 1590"/>
                <a:gd name="T73" fmla="*/ 1336 h 1812"/>
                <a:gd name="T74" fmla="*/ 1329 w 1590"/>
                <a:gd name="T75" fmla="*/ 1242 h 1812"/>
                <a:gd name="T76" fmla="*/ 1408 w 1590"/>
                <a:gd name="T77" fmla="*/ 1273 h 1812"/>
                <a:gd name="T78" fmla="*/ 1518 w 1590"/>
                <a:gd name="T79" fmla="*/ 1020 h 1812"/>
                <a:gd name="T80" fmla="*/ 1550 w 1590"/>
                <a:gd name="T81" fmla="*/ 838 h 1812"/>
                <a:gd name="T82" fmla="*/ 1558 w 1590"/>
                <a:gd name="T83" fmla="*/ 728 h 1812"/>
                <a:gd name="T84" fmla="*/ 1566 w 1590"/>
                <a:gd name="T85" fmla="*/ 641 h 1812"/>
                <a:gd name="T86" fmla="*/ 1060 w 1590"/>
                <a:gd name="T87" fmla="*/ 325 h 1812"/>
                <a:gd name="T88" fmla="*/ 743 w 1590"/>
                <a:gd name="T89" fmla="*/ 372 h 1812"/>
                <a:gd name="T90" fmla="*/ 672 w 1590"/>
                <a:gd name="T91" fmla="*/ 403 h 1812"/>
                <a:gd name="T92" fmla="*/ 712 w 1590"/>
                <a:gd name="T93" fmla="*/ 356 h 1812"/>
                <a:gd name="T94" fmla="*/ 665 w 1590"/>
                <a:gd name="T95" fmla="*/ 356 h 1812"/>
                <a:gd name="T96" fmla="*/ 585 w 1590"/>
                <a:gd name="T97" fmla="*/ 325 h 1812"/>
                <a:gd name="T98" fmla="*/ 467 w 1590"/>
                <a:gd name="T99" fmla="*/ 277 h 1812"/>
                <a:gd name="T100" fmla="*/ 174 w 1590"/>
                <a:gd name="T101" fmla="*/ 1558 h 1812"/>
                <a:gd name="T102" fmla="*/ 285 w 1590"/>
                <a:gd name="T103" fmla="*/ 1566 h 1812"/>
                <a:gd name="T104" fmla="*/ 372 w 1590"/>
                <a:gd name="T105" fmla="*/ 1653 h 1812"/>
                <a:gd name="T106" fmla="*/ 483 w 1590"/>
                <a:gd name="T107" fmla="*/ 1700 h 1812"/>
                <a:gd name="T108" fmla="*/ 625 w 1590"/>
                <a:gd name="T109" fmla="*/ 1755 h 1812"/>
                <a:gd name="T110" fmla="*/ 712 w 1590"/>
                <a:gd name="T111" fmla="*/ 1724 h 1812"/>
                <a:gd name="T112" fmla="*/ 791 w 1590"/>
                <a:gd name="T113" fmla="*/ 1708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0" h="1812">
                  <a:moveTo>
                    <a:pt x="1020" y="1811"/>
                  </a:moveTo>
                  <a:lnTo>
                    <a:pt x="1020" y="1811"/>
                  </a:lnTo>
                  <a:lnTo>
                    <a:pt x="1020" y="1811"/>
                  </a:lnTo>
                  <a:cubicBezTo>
                    <a:pt x="1004" y="1803"/>
                    <a:pt x="989" y="1787"/>
                    <a:pt x="989" y="1787"/>
                  </a:cubicBezTo>
                  <a:cubicBezTo>
                    <a:pt x="989" y="1779"/>
                    <a:pt x="989" y="1779"/>
                    <a:pt x="981" y="1771"/>
                  </a:cubicBezTo>
                  <a:cubicBezTo>
                    <a:pt x="981" y="1763"/>
                    <a:pt x="981" y="1755"/>
                    <a:pt x="973" y="1755"/>
                  </a:cubicBezTo>
                  <a:cubicBezTo>
                    <a:pt x="941" y="1747"/>
                    <a:pt x="925" y="1740"/>
                    <a:pt x="918" y="1732"/>
                  </a:cubicBezTo>
                  <a:cubicBezTo>
                    <a:pt x="909" y="1724"/>
                    <a:pt x="909" y="1724"/>
                    <a:pt x="909" y="1716"/>
                  </a:cubicBezTo>
                  <a:cubicBezTo>
                    <a:pt x="909" y="1716"/>
                    <a:pt x="909" y="1716"/>
                    <a:pt x="902" y="1716"/>
                  </a:cubicBezTo>
                  <a:cubicBezTo>
                    <a:pt x="894" y="1708"/>
                    <a:pt x="878" y="1700"/>
                    <a:pt x="878" y="1692"/>
                  </a:cubicBezTo>
                  <a:cubicBezTo>
                    <a:pt x="870" y="1684"/>
                    <a:pt x="870" y="1676"/>
                    <a:pt x="870" y="1676"/>
                  </a:cubicBezTo>
                  <a:cubicBezTo>
                    <a:pt x="862" y="1668"/>
                    <a:pt x="862" y="1668"/>
                    <a:pt x="862" y="1668"/>
                  </a:cubicBezTo>
                  <a:cubicBezTo>
                    <a:pt x="838" y="1684"/>
                    <a:pt x="838" y="1684"/>
                    <a:pt x="838" y="1684"/>
                  </a:cubicBezTo>
                  <a:cubicBezTo>
                    <a:pt x="831" y="1692"/>
                    <a:pt x="815" y="1692"/>
                    <a:pt x="815" y="1700"/>
                  </a:cubicBezTo>
                  <a:cubicBezTo>
                    <a:pt x="807" y="1716"/>
                    <a:pt x="799" y="1716"/>
                    <a:pt x="791" y="1716"/>
                  </a:cubicBezTo>
                  <a:lnTo>
                    <a:pt x="783" y="1716"/>
                  </a:lnTo>
                  <a:cubicBezTo>
                    <a:pt x="775" y="1716"/>
                    <a:pt x="767" y="1716"/>
                    <a:pt x="767" y="1724"/>
                  </a:cubicBezTo>
                  <a:cubicBezTo>
                    <a:pt x="767" y="1732"/>
                    <a:pt x="751" y="1740"/>
                    <a:pt x="736" y="1740"/>
                  </a:cubicBezTo>
                  <a:cubicBezTo>
                    <a:pt x="720" y="1740"/>
                    <a:pt x="712" y="1740"/>
                    <a:pt x="704" y="1732"/>
                  </a:cubicBezTo>
                  <a:cubicBezTo>
                    <a:pt x="696" y="1732"/>
                    <a:pt x="688" y="1724"/>
                    <a:pt x="672" y="1716"/>
                  </a:cubicBezTo>
                  <a:lnTo>
                    <a:pt x="665" y="1716"/>
                  </a:lnTo>
                  <a:cubicBezTo>
                    <a:pt x="656" y="1716"/>
                    <a:pt x="656" y="1724"/>
                    <a:pt x="649" y="1740"/>
                  </a:cubicBezTo>
                  <a:cubicBezTo>
                    <a:pt x="641" y="1747"/>
                    <a:pt x="641" y="1763"/>
                    <a:pt x="625" y="1763"/>
                  </a:cubicBezTo>
                  <a:cubicBezTo>
                    <a:pt x="625" y="1763"/>
                    <a:pt x="625" y="1763"/>
                    <a:pt x="617" y="1763"/>
                  </a:cubicBezTo>
                  <a:cubicBezTo>
                    <a:pt x="593" y="1763"/>
                    <a:pt x="546" y="1732"/>
                    <a:pt x="538" y="1708"/>
                  </a:cubicBezTo>
                  <a:cubicBezTo>
                    <a:pt x="530" y="1708"/>
                    <a:pt x="522" y="1708"/>
                    <a:pt x="514" y="1708"/>
                  </a:cubicBezTo>
                  <a:cubicBezTo>
                    <a:pt x="506" y="1708"/>
                    <a:pt x="498" y="1708"/>
                    <a:pt x="491" y="1708"/>
                  </a:cubicBezTo>
                  <a:cubicBezTo>
                    <a:pt x="475" y="1716"/>
                    <a:pt x="459" y="1716"/>
                    <a:pt x="443" y="1716"/>
                  </a:cubicBezTo>
                  <a:cubicBezTo>
                    <a:pt x="435" y="1716"/>
                    <a:pt x="427" y="1716"/>
                    <a:pt x="427" y="1716"/>
                  </a:cubicBezTo>
                  <a:cubicBezTo>
                    <a:pt x="396" y="1708"/>
                    <a:pt x="388" y="1692"/>
                    <a:pt x="380" y="1676"/>
                  </a:cubicBezTo>
                  <a:cubicBezTo>
                    <a:pt x="380" y="1668"/>
                    <a:pt x="380" y="1660"/>
                    <a:pt x="372" y="1653"/>
                  </a:cubicBezTo>
                  <a:cubicBezTo>
                    <a:pt x="356" y="1645"/>
                    <a:pt x="348" y="1637"/>
                    <a:pt x="340" y="1613"/>
                  </a:cubicBezTo>
                  <a:cubicBezTo>
                    <a:pt x="332" y="1605"/>
                    <a:pt x="325" y="1597"/>
                    <a:pt x="317" y="1582"/>
                  </a:cubicBezTo>
                  <a:cubicBezTo>
                    <a:pt x="309" y="1573"/>
                    <a:pt x="301" y="1573"/>
                    <a:pt x="301" y="1573"/>
                  </a:cubicBezTo>
                  <a:lnTo>
                    <a:pt x="293" y="1573"/>
                  </a:lnTo>
                  <a:cubicBezTo>
                    <a:pt x="285" y="1573"/>
                    <a:pt x="277" y="1582"/>
                    <a:pt x="269" y="1582"/>
                  </a:cubicBezTo>
                  <a:lnTo>
                    <a:pt x="261" y="1582"/>
                  </a:lnTo>
                  <a:cubicBezTo>
                    <a:pt x="230" y="1573"/>
                    <a:pt x="206" y="1566"/>
                    <a:pt x="174" y="1566"/>
                  </a:cubicBezTo>
                  <a:lnTo>
                    <a:pt x="174" y="1566"/>
                  </a:lnTo>
                  <a:cubicBezTo>
                    <a:pt x="166" y="1566"/>
                    <a:pt x="159" y="1573"/>
                    <a:pt x="159" y="1582"/>
                  </a:cubicBezTo>
                  <a:cubicBezTo>
                    <a:pt x="151" y="1589"/>
                    <a:pt x="151" y="1589"/>
                    <a:pt x="151" y="1589"/>
                  </a:cubicBezTo>
                  <a:cubicBezTo>
                    <a:pt x="0" y="348"/>
                    <a:pt x="0" y="348"/>
                    <a:pt x="0" y="348"/>
                  </a:cubicBezTo>
                  <a:cubicBezTo>
                    <a:pt x="8" y="356"/>
                    <a:pt x="8" y="356"/>
                    <a:pt x="8" y="356"/>
                  </a:cubicBezTo>
                  <a:lnTo>
                    <a:pt x="8" y="356"/>
                  </a:lnTo>
                  <a:cubicBezTo>
                    <a:pt x="8" y="364"/>
                    <a:pt x="8" y="364"/>
                    <a:pt x="8" y="364"/>
                  </a:cubicBezTo>
                  <a:cubicBezTo>
                    <a:pt x="8" y="364"/>
                    <a:pt x="16" y="364"/>
                    <a:pt x="24" y="364"/>
                  </a:cubicBezTo>
                  <a:cubicBezTo>
                    <a:pt x="103" y="364"/>
                    <a:pt x="356" y="301"/>
                    <a:pt x="467" y="269"/>
                  </a:cubicBezTo>
                  <a:cubicBezTo>
                    <a:pt x="475" y="269"/>
                    <a:pt x="475" y="269"/>
                    <a:pt x="475" y="269"/>
                  </a:cubicBezTo>
                  <a:cubicBezTo>
                    <a:pt x="475" y="277"/>
                    <a:pt x="475" y="277"/>
                    <a:pt x="475" y="277"/>
                  </a:cubicBezTo>
                  <a:cubicBezTo>
                    <a:pt x="467" y="277"/>
                    <a:pt x="475" y="277"/>
                    <a:pt x="491" y="285"/>
                  </a:cubicBezTo>
                  <a:cubicBezTo>
                    <a:pt x="498" y="285"/>
                    <a:pt x="506" y="285"/>
                    <a:pt x="522" y="293"/>
                  </a:cubicBezTo>
                  <a:cubicBezTo>
                    <a:pt x="538" y="301"/>
                    <a:pt x="546" y="301"/>
                    <a:pt x="554" y="309"/>
                  </a:cubicBezTo>
                  <a:cubicBezTo>
                    <a:pt x="562" y="309"/>
                    <a:pt x="570" y="309"/>
                    <a:pt x="585" y="317"/>
                  </a:cubicBezTo>
                  <a:cubicBezTo>
                    <a:pt x="601" y="325"/>
                    <a:pt x="609" y="325"/>
                    <a:pt x="617" y="325"/>
                  </a:cubicBezTo>
                  <a:cubicBezTo>
                    <a:pt x="633" y="332"/>
                    <a:pt x="641" y="332"/>
                    <a:pt x="649" y="348"/>
                  </a:cubicBezTo>
                  <a:cubicBezTo>
                    <a:pt x="656" y="356"/>
                    <a:pt x="656" y="356"/>
                    <a:pt x="656" y="356"/>
                  </a:cubicBezTo>
                  <a:cubicBezTo>
                    <a:pt x="656" y="356"/>
                    <a:pt x="656" y="356"/>
                    <a:pt x="665" y="348"/>
                  </a:cubicBezTo>
                  <a:cubicBezTo>
                    <a:pt x="665" y="348"/>
                    <a:pt x="672" y="340"/>
                    <a:pt x="680" y="340"/>
                  </a:cubicBezTo>
                  <a:cubicBezTo>
                    <a:pt x="688" y="332"/>
                    <a:pt x="688" y="332"/>
                    <a:pt x="696" y="332"/>
                  </a:cubicBezTo>
                  <a:cubicBezTo>
                    <a:pt x="712" y="332"/>
                    <a:pt x="712" y="340"/>
                    <a:pt x="720" y="356"/>
                  </a:cubicBezTo>
                  <a:lnTo>
                    <a:pt x="720" y="364"/>
                  </a:lnTo>
                  <a:cubicBezTo>
                    <a:pt x="712" y="372"/>
                    <a:pt x="704" y="372"/>
                    <a:pt x="688" y="372"/>
                  </a:cubicBezTo>
                  <a:cubicBezTo>
                    <a:pt x="680" y="372"/>
                    <a:pt x="672" y="372"/>
                    <a:pt x="672" y="380"/>
                  </a:cubicBezTo>
                  <a:cubicBezTo>
                    <a:pt x="665" y="380"/>
                    <a:pt x="665" y="380"/>
                    <a:pt x="665" y="388"/>
                  </a:cubicBezTo>
                  <a:lnTo>
                    <a:pt x="672" y="396"/>
                  </a:lnTo>
                  <a:cubicBezTo>
                    <a:pt x="680" y="396"/>
                    <a:pt x="680" y="396"/>
                    <a:pt x="680" y="396"/>
                  </a:cubicBezTo>
                  <a:cubicBezTo>
                    <a:pt x="688" y="388"/>
                    <a:pt x="696" y="388"/>
                    <a:pt x="704" y="380"/>
                  </a:cubicBezTo>
                  <a:cubicBezTo>
                    <a:pt x="712" y="380"/>
                    <a:pt x="728" y="372"/>
                    <a:pt x="728" y="372"/>
                  </a:cubicBezTo>
                  <a:cubicBezTo>
                    <a:pt x="728" y="372"/>
                    <a:pt x="736" y="364"/>
                    <a:pt x="743" y="364"/>
                  </a:cubicBezTo>
                  <a:cubicBezTo>
                    <a:pt x="759" y="364"/>
                    <a:pt x="783" y="372"/>
                    <a:pt x="799" y="388"/>
                  </a:cubicBezTo>
                  <a:lnTo>
                    <a:pt x="807" y="388"/>
                  </a:lnTo>
                  <a:cubicBezTo>
                    <a:pt x="846" y="388"/>
                    <a:pt x="918" y="356"/>
                    <a:pt x="933" y="340"/>
                  </a:cubicBezTo>
                  <a:cubicBezTo>
                    <a:pt x="957" y="317"/>
                    <a:pt x="1012" y="317"/>
                    <a:pt x="1060" y="317"/>
                  </a:cubicBezTo>
                  <a:cubicBezTo>
                    <a:pt x="1091" y="317"/>
                    <a:pt x="1155" y="245"/>
                    <a:pt x="1194" y="190"/>
                  </a:cubicBezTo>
                  <a:cubicBezTo>
                    <a:pt x="1218" y="159"/>
                    <a:pt x="1352" y="64"/>
                    <a:pt x="1455" y="8"/>
                  </a:cubicBezTo>
                  <a:cubicBezTo>
                    <a:pt x="1463" y="0"/>
                    <a:pt x="1463" y="0"/>
                    <a:pt x="1463" y="0"/>
                  </a:cubicBezTo>
                  <a:cubicBezTo>
                    <a:pt x="1463" y="8"/>
                    <a:pt x="1463" y="8"/>
                    <a:pt x="1463" y="8"/>
                  </a:cubicBezTo>
                  <a:cubicBezTo>
                    <a:pt x="1582" y="649"/>
                    <a:pt x="1582" y="649"/>
                    <a:pt x="1582" y="649"/>
                  </a:cubicBezTo>
                  <a:cubicBezTo>
                    <a:pt x="1573" y="649"/>
                    <a:pt x="1573" y="649"/>
                    <a:pt x="1573" y="649"/>
                  </a:cubicBezTo>
                  <a:cubicBezTo>
                    <a:pt x="1573" y="649"/>
                    <a:pt x="1573" y="649"/>
                    <a:pt x="1566" y="649"/>
                  </a:cubicBezTo>
                  <a:cubicBezTo>
                    <a:pt x="1558" y="649"/>
                    <a:pt x="1550" y="649"/>
                    <a:pt x="1550" y="656"/>
                  </a:cubicBezTo>
                  <a:lnTo>
                    <a:pt x="1550" y="656"/>
                  </a:lnTo>
                  <a:cubicBezTo>
                    <a:pt x="1550" y="665"/>
                    <a:pt x="1558" y="672"/>
                    <a:pt x="1558" y="688"/>
                  </a:cubicBezTo>
                  <a:cubicBezTo>
                    <a:pt x="1558" y="704"/>
                    <a:pt x="1566" y="712"/>
                    <a:pt x="1566" y="728"/>
                  </a:cubicBezTo>
                  <a:cubicBezTo>
                    <a:pt x="1566" y="736"/>
                    <a:pt x="1573" y="751"/>
                    <a:pt x="1573" y="759"/>
                  </a:cubicBezTo>
                  <a:cubicBezTo>
                    <a:pt x="1582" y="783"/>
                    <a:pt x="1589" y="799"/>
                    <a:pt x="1573" y="807"/>
                  </a:cubicBezTo>
                  <a:lnTo>
                    <a:pt x="1566" y="807"/>
                  </a:lnTo>
                  <a:cubicBezTo>
                    <a:pt x="1558" y="815"/>
                    <a:pt x="1558" y="815"/>
                    <a:pt x="1558" y="838"/>
                  </a:cubicBezTo>
                  <a:cubicBezTo>
                    <a:pt x="1558" y="846"/>
                    <a:pt x="1558" y="862"/>
                    <a:pt x="1566" y="878"/>
                  </a:cubicBezTo>
                  <a:cubicBezTo>
                    <a:pt x="1566" y="925"/>
                    <a:pt x="1573" y="957"/>
                    <a:pt x="1566" y="973"/>
                  </a:cubicBezTo>
                  <a:cubicBezTo>
                    <a:pt x="1558" y="973"/>
                    <a:pt x="1550" y="973"/>
                    <a:pt x="1542" y="981"/>
                  </a:cubicBezTo>
                  <a:cubicBezTo>
                    <a:pt x="1534" y="981"/>
                    <a:pt x="1518" y="981"/>
                    <a:pt x="1526" y="1020"/>
                  </a:cubicBezTo>
                  <a:cubicBezTo>
                    <a:pt x="1534" y="1083"/>
                    <a:pt x="1534" y="1139"/>
                    <a:pt x="1518" y="1170"/>
                  </a:cubicBezTo>
                  <a:cubicBezTo>
                    <a:pt x="1510" y="1178"/>
                    <a:pt x="1502" y="1186"/>
                    <a:pt x="1495" y="1202"/>
                  </a:cubicBezTo>
                  <a:cubicBezTo>
                    <a:pt x="1471" y="1234"/>
                    <a:pt x="1455" y="1265"/>
                    <a:pt x="1431" y="1273"/>
                  </a:cubicBezTo>
                  <a:cubicBezTo>
                    <a:pt x="1423" y="1273"/>
                    <a:pt x="1415" y="1273"/>
                    <a:pt x="1408" y="1281"/>
                  </a:cubicBezTo>
                  <a:cubicBezTo>
                    <a:pt x="1408" y="1281"/>
                    <a:pt x="1400" y="1281"/>
                    <a:pt x="1392" y="1281"/>
                  </a:cubicBezTo>
                  <a:cubicBezTo>
                    <a:pt x="1384" y="1281"/>
                    <a:pt x="1376" y="1281"/>
                    <a:pt x="1368" y="1273"/>
                  </a:cubicBezTo>
                  <a:cubicBezTo>
                    <a:pt x="1368" y="1273"/>
                    <a:pt x="1360" y="1273"/>
                    <a:pt x="1360" y="1265"/>
                  </a:cubicBezTo>
                  <a:cubicBezTo>
                    <a:pt x="1344" y="1257"/>
                    <a:pt x="1336" y="1249"/>
                    <a:pt x="1329" y="1249"/>
                  </a:cubicBezTo>
                  <a:cubicBezTo>
                    <a:pt x="1329" y="1249"/>
                    <a:pt x="1321" y="1249"/>
                    <a:pt x="1321" y="1265"/>
                  </a:cubicBezTo>
                  <a:cubicBezTo>
                    <a:pt x="1321" y="1273"/>
                    <a:pt x="1313" y="1281"/>
                    <a:pt x="1313" y="1289"/>
                  </a:cubicBezTo>
                  <a:cubicBezTo>
                    <a:pt x="1313" y="1313"/>
                    <a:pt x="1313" y="1329"/>
                    <a:pt x="1289" y="1336"/>
                  </a:cubicBezTo>
                  <a:cubicBezTo>
                    <a:pt x="1289" y="1344"/>
                    <a:pt x="1281" y="1344"/>
                    <a:pt x="1273" y="1344"/>
                  </a:cubicBezTo>
                  <a:cubicBezTo>
                    <a:pt x="1249" y="1360"/>
                    <a:pt x="1226" y="1368"/>
                    <a:pt x="1234" y="1384"/>
                  </a:cubicBezTo>
                  <a:cubicBezTo>
                    <a:pt x="1242" y="1415"/>
                    <a:pt x="1249" y="1502"/>
                    <a:pt x="1242" y="1518"/>
                  </a:cubicBezTo>
                  <a:cubicBezTo>
                    <a:pt x="1242" y="1526"/>
                    <a:pt x="1234" y="1526"/>
                    <a:pt x="1234" y="1526"/>
                  </a:cubicBezTo>
                  <a:cubicBezTo>
                    <a:pt x="1234" y="1526"/>
                    <a:pt x="1234" y="1526"/>
                    <a:pt x="1234" y="1518"/>
                  </a:cubicBezTo>
                  <a:cubicBezTo>
                    <a:pt x="1226" y="1518"/>
                    <a:pt x="1218" y="1510"/>
                    <a:pt x="1210" y="1502"/>
                  </a:cubicBezTo>
                  <a:cubicBezTo>
                    <a:pt x="1194" y="1495"/>
                    <a:pt x="1178" y="1479"/>
                    <a:pt x="1171" y="1487"/>
                  </a:cubicBezTo>
                  <a:cubicBezTo>
                    <a:pt x="1155" y="1495"/>
                    <a:pt x="1139" y="1534"/>
                    <a:pt x="1139" y="1558"/>
                  </a:cubicBezTo>
                  <a:cubicBezTo>
                    <a:pt x="1139" y="1573"/>
                    <a:pt x="1139" y="1589"/>
                    <a:pt x="1131" y="1597"/>
                  </a:cubicBezTo>
                  <a:cubicBezTo>
                    <a:pt x="1131" y="1613"/>
                    <a:pt x="1123" y="1629"/>
                    <a:pt x="1131" y="1645"/>
                  </a:cubicBezTo>
                  <a:cubicBezTo>
                    <a:pt x="1139" y="1653"/>
                    <a:pt x="1147" y="1684"/>
                    <a:pt x="1139" y="1708"/>
                  </a:cubicBezTo>
                  <a:cubicBezTo>
                    <a:pt x="1139" y="1716"/>
                    <a:pt x="1131" y="1716"/>
                    <a:pt x="1131" y="1716"/>
                  </a:cubicBezTo>
                  <a:cubicBezTo>
                    <a:pt x="1123" y="1724"/>
                    <a:pt x="1115" y="1724"/>
                    <a:pt x="1115" y="1724"/>
                  </a:cubicBezTo>
                  <a:cubicBezTo>
                    <a:pt x="1099" y="1724"/>
                    <a:pt x="1099" y="1724"/>
                    <a:pt x="1099" y="1747"/>
                  </a:cubicBezTo>
                  <a:cubicBezTo>
                    <a:pt x="1099" y="1755"/>
                    <a:pt x="1099" y="1755"/>
                    <a:pt x="1099" y="1755"/>
                  </a:cubicBezTo>
                  <a:cubicBezTo>
                    <a:pt x="1099" y="1787"/>
                    <a:pt x="1099" y="1795"/>
                    <a:pt x="1068" y="1803"/>
                  </a:cubicBezTo>
                  <a:cubicBezTo>
                    <a:pt x="1052" y="1803"/>
                    <a:pt x="1036" y="1811"/>
                    <a:pt x="1020" y="1811"/>
                  </a:cubicBezTo>
                  <a:close/>
                  <a:moveTo>
                    <a:pt x="862" y="1660"/>
                  </a:moveTo>
                  <a:lnTo>
                    <a:pt x="862" y="1660"/>
                  </a:lnTo>
                  <a:cubicBezTo>
                    <a:pt x="878" y="1668"/>
                    <a:pt x="878" y="1668"/>
                    <a:pt x="878" y="1668"/>
                  </a:cubicBezTo>
                  <a:cubicBezTo>
                    <a:pt x="878" y="1676"/>
                    <a:pt x="878" y="1676"/>
                    <a:pt x="878" y="1676"/>
                  </a:cubicBezTo>
                  <a:cubicBezTo>
                    <a:pt x="878" y="1676"/>
                    <a:pt x="878" y="1676"/>
                    <a:pt x="886" y="1684"/>
                  </a:cubicBezTo>
                  <a:cubicBezTo>
                    <a:pt x="886" y="1692"/>
                    <a:pt x="894" y="1700"/>
                    <a:pt x="902" y="1708"/>
                  </a:cubicBezTo>
                  <a:cubicBezTo>
                    <a:pt x="909" y="1708"/>
                    <a:pt x="918" y="1716"/>
                    <a:pt x="918" y="1716"/>
                  </a:cubicBezTo>
                  <a:cubicBezTo>
                    <a:pt x="918" y="1716"/>
                    <a:pt x="918" y="1724"/>
                    <a:pt x="925" y="1732"/>
                  </a:cubicBezTo>
                  <a:cubicBezTo>
                    <a:pt x="925" y="1740"/>
                    <a:pt x="949" y="1747"/>
                    <a:pt x="973" y="1747"/>
                  </a:cubicBezTo>
                  <a:cubicBezTo>
                    <a:pt x="989" y="1755"/>
                    <a:pt x="989" y="1763"/>
                    <a:pt x="989" y="1771"/>
                  </a:cubicBezTo>
                  <a:lnTo>
                    <a:pt x="996" y="1779"/>
                  </a:lnTo>
                  <a:cubicBezTo>
                    <a:pt x="996" y="1787"/>
                    <a:pt x="1004" y="1787"/>
                    <a:pt x="1020" y="1803"/>
                  </a:cubicBezTo>
                  <a:cubicBezTo>
                    <a:pt x="1036" y="1803"/>
                    <a:pt x="1052" y="1795"/>
                    <a:pt x="1068" y="1795"/>
                  </a:cubicBezTo>
                  <a:cubicBezTo>
                    <a:pt x="1091" y="1787"/>
                    <a:pt x="1091" y="1787"/>
                    <a:pt x="1091" y="1755"/>
                  </a:cubicBezTo>
                  <a:cubicBezTo>
                    <a:pt x="1091" y="1747"/>
                    <a:pt x="1091" y="1747"/>
                    <a:pt x="1091" y="1747"/>
                  </a:cubicBezTo>
                  <a:cubicBezTo>
                    <a:pt x="1091" y="1724"/>
                    <a:pt x="1099" y="1716"/>
                    <a:pt x="1115" y="1716"/>
                  </a:cubicBezTo>
                  <a:lnTo>
                    <a:pt x="1123" y="1716"/>
                  </a:lnTo>
                  <a:cubicBezTo>
                    <a:pt x="1131" y="1708"/>
                    <a:pt x="1131" y="1708"/>
                    <a:pt x="1131" y="1708"/>
                  </a:cubicBezTo>
                  <a:cubicBezTo>
                    <a:pt x="1139" y="1692"/>
                    <a:pt x="1131" y="1668"/>
                    <a:pt x="1123" y="1645"/>
                  </a:cubicBezTo>
                  <a:cubicBezTo>
                    <a:pt x="1115" y="1629"/>
                    <a:pt x="1123" y="1613"/>
                    <a:pt x="1123" y="1597"/>
                  </a:cubicBezTo>
                  <a:cubicBezTo>
                    <a:pt x="1131" y="1582"/>
                    <a:pt x="1131" y="1573"/>
                    <a:pt x="1131" y="1558"/>
                  </a:cubicBezTo>
                  <a:cubicBezTo>
                    <a:pt x="1131" y="1534"/>
                    <a:pt x="1155" y="1495"/>
                    <a:pt x="1162" y="1479"/>
                  </a:cubicBezTo>
                  <a:cubicBezTo>
                    <a:pt x="1171" y="1479"/>
                    <a:pt x="1171" y="1479"/>
                    <a:pt x="1178" y="1479"/>
                  </a:cubicBezTo>
                  <a:cubicBezTo>
                    <a:pt x="1186" y="1479"/>
                    <a:pt x="1202" y="1487"/>
                    <a:pt x="1210" y="1502"/>
                  </a:cubicBezTo>
                  <a:cubicBezTo>
                    <a:pt x="1218" y="1502"/>
                    <a:pt x="1226" y="1510"/>
                    <a:pt x="1234" y="1518"/>
                  </a:cubicBezTo>
                  <a:lnTo>
                    <a:pt x="1234" y="1518"/>
                  </a:lnTo>
                  <a:cubicBezTo>
                    <a:pt x="1242" y="1510"/>
                    <a:pt x="1234" y="1431"/>
                    <a:pt x="1226" y="1392"/>
                  </a:cubicBezTo>
                  <a:cubicBezTo>
                    <a:pt x="1218" y="1360"/>
                    <a:pt x="1249" y="1344"/>
                    <a:pt x="1273" y="1336"/>
                  </a:cubicBezTo>
                  <a:cubicBezTo>
                    <a:pt x="1273" y="1336"/>
                    <a:pt x="1281" y="1336"/>
                    <a:pt x="1289" y="1336"/>
                  </a:cubicBezTo>
                  <a:cubicBezTo>
                    <a:pt x="1305" y="1329"/>
                    <a:pt x="1305" y="1305"/>
                    <a:pt x="1305" y="1289"/>
                  </a:cubicBezTo>
                  <a:cubicBezTo>
                    <a:pt x="1305" y="1281"/>
                    <a:pt x="1313" y="1273"/>
                    <a:pt x="1313" y="1265"/>
                  </a:cubicBezTo>
                  <a:cubicBezTo>
                    <a:pt x="1313" y="1249"/>
                    <a:pt x="1321" y="1242"/>
                    <a:pt x="1329" y="1242"/>
                  </a:cubicBezTo>
                  <a:cubicBezTo>
                    <a:pt x="1336" y="1242"/>
                    <a:pt x="1344" y="1249"/>
                    <a:pt x="1360" y="1265"/>
                  </a:cubicBezTo>
                  <a:cubicBezTo>
                    <a:pt x="1368" y="1265"/>
                    <a:pt x="1368" y="1265"/>
                    <a:pt x="1376" y="1273"/>
                  </a:cubicBezTo>
                  <a:cubicBezTo>
                    <a:pt x="1376" y="1273"/>
                    <a:pt x="1384" y="1281"/>
                    <a:pt x="1392" y="1281"/>
                  </a:cubicBezTo>
                  <a:cubicBezTo>
                    <a:pt x="1400" y="1281"/>
                    <a:pt x="1400" y="1273"/>
                    <a:pt x="1408" y="1273"/>
                  </a:cubicBezTo>
                  <a:cubicBezTo>
                    <a:pt x="1415" y="1273"/>
                    <a:pt x="1423" y="1265"/>
                    <a:pt x="1431" y="1265"/>
                  </a:cubicBezTo>
                  <a:cubicBezTo>
                    <a:pt x="1447" y="1257"/>
                    <a:pt x="1471" y="1226"/>
                    <a:pt x="1487" y="1194"/>
                  </a:cubicBezTo>
                  <a:cubicBezTo>
                    <a:pt x="1495" y="1186"/>
                    <a:pt x="1502" y="1170"/>
                    <a:pt x="1510" y="1162"/>
                  </a:cubicBezTo>
                  <a:cubicBezTo>
                    <a:pt x="1534" y="1139"/>
                    <a:pt x="1526" y="1076"/>
                    <a:pt x="1518" y="1020"/>
                  </a:cubicBezTo>
                  <a:cubicBezTo>
                    <a:pt x="1510" y="981"/>
                    <a:pt x="1526" y="973"/>
                    <a:pt x="1542" y="973"/>
                  </a:cubicBezTo>
                  <a:cubicBezTo>
                    <a:pt x="1550" y="973"/>
                    <a:pt x="1558" y="965"/>
                    <a:pt x="1558" y="965"/>
                  </a:cubicBezTo>
                  <a:cubicBezTo>
                    <a:pt x="1566" y="957"/>
                    <a:pt x="1558" y="909"/>
                    <a:pt x="1558" y="878"/>
                  </a:cubicBezTo>
                  <a:cubicBezTo>
                    <a:pt x="1558" y="862"/>
                    <a:pt x="1550" y="846"/>
                    <a:pt x="1550" y="838"/>
                  </a:cubicBezTo>
                  <a:cubicBezTo>
                    <a:pt x="1550" y="807"/>
                    <a:pt x="1550" y="807"/>
                    <a:pt x="1566" y="807"/>
                  </a:cubicBezTo>
                  <a:lnTo>
                    <a:pt x="1573" y="799"/>
                  </a:lnTo>
                  <a:cubicBezTo>
                    <a:pt x="1582" y="799"/>
                    <a:pt x="1573" y="775"/>
                    <a:pt x="1566" y="759"/>
                  </a:cubicBezTo>
                  <a:cubicBezTo>
                    <a:pt x="1566" y="751"/>
                    <a:pt x="1558" y="743"/>
                    <a:pt x="1558" y="728"/>
                  </a:cubicBezTo>
                  <a:cubicBezTo>
                    <a:pt x="1558" y="720"/>
                    <a:pt x="1550" y="704"/>
                    <a:pt x="1550" y="688"/>
                  </a:cubicBezTo>
                  <a:cubicBezTo>
                    <a:pt x="1550" y="680"/>
                    <a:pt x="1542" y="665"/>
                    <a:pt x="1542" y="656"/>
                  </a:cubicBezTo>
                  <a:lnTo>
                    <a:pt x="1542" y="649"/>
                  </a:lnTo>
                  <a:cubicBezTo>
                    <a:pt x="1550" y="641"/>
                    <a:pt x="1558" y="641"/>
                    <a:pt x="1566" y="641"/>
                  </a:cubicBezTo>
                  <a:cubicBezTo>
                    <a:pt x="1573" y="641"/>
                    <a:pt x="1573" y="641"/>
                    <a:pt x="1573" y="641"/>
                  </a:cubicBezTo>
                  <a:cubicBezTo>
                    <a:pt x="1455" y="16"/>
                    <a:pt x="1455" y="16"/>
                    <a:pt x="1455" y="16"/>
                  </a:cubicBezTo>
                  <a:cubicBezTo>
                    <a:pt x="1352" y="72"/>
                    <a:pt x="1226" y="166"/>
                    <a:pt x="1194" y="198"/>
                  </a:cubicBezTo>
                  <a:cubicBezTo>
                    <a:pt x="1171" y="230"/>
                    <a:pt x="1099" y="325"/>
                    <a:pt x="1060" y="325"/>
                  </a:cubicBezTo>
                  <a:cubicBezTo>
                    <a:pt x="1036" y="325"/>
                    <a:pt x="957" y="325"/>
                    <a:pt x="941" y="340"/>
                  </a:cubicBezTo>
                  <a:cubicBezTo>
                    <a:pt x="918" y="364"/>
                    <a:pt x="846" y="396"/>
                    <a:pt x="807" y="396"/>
                  </a:cubicBezTo>
                  <a:cubicBezTo>
                    <a:pt x="799" y="396"/>
                    <a:pt x="799" y="396"/>
                    <a:pt x="791" y="388"/>
                  </a:cubicBezTo>
                  <a:cubicBezTo>
                    <a:pt x="783" y="380"/>
                    <a:pt x="759" y="372"/>
                    <a:pt x="743" y="372"/>
                  </a:cubicBezTo>
                  <a:cubicBezTo>
                    <a:pt x="736" y="372"/>
                    <a:pt x="736" y="372"/>
                    <a:pt x="736" y="372"/>
                  </a:cubicBezTo>
                  <a:cubicBezTo>
                    <a:pt x="736" y="380"/>
                    <a:pt x="728" y="388"/>
                    <a:pt x="704" y="388"/>
                  </a:cubicBezTo>
                  <a:cubicBezTo>
                    <a:pt x="696" y="396"/>
                    <a:pt x="688" y="396"/>
                    <a:pt x="680" y="396"/>
                  </a:cubicBezTo>
                  <a:cubicBezTo>
                    <a:pt x="680" y="403"/>
                    <a:pt x="680" y="403"/>
                    <a:pt x="672" y="403"/>
                  </a:cubicBezTo>
                  <a:cubicBezTo>
                    <a:pt x="665" y="403"/>
                    <a:pt x="656" y="396"/>
                    <a:pt x="656" y="388"/>
                  </a:cubicBezTo>
                  <a:cubicBezTo>
                    <a:pt x="656" y="380"/>
                    <a:pt x="656" y="372"/>
                    <a:pt x="665" y="372"/>
                  </a:cubicBezTo>
                  <a:cubicBezTo>
                    <a:pt x="672" y="364"/>
                    <a:pt x="680" y="364"/>
                    <a:pt x="688" y="364"/>
                  </a:cubicBezTo>
                  <a:cubicBezTo>
                    <a:pt x="696" y="364"/>
                    <a:pt x="712" y="364"/>
                    <a:pt x="712" y="356"/>
                  </a:cubicBezTo>
                  <a:lnTo>
                    <a:pt x="712" y="356"/>
                  </a:lnTo>
                  <a:cubicBezTo>
                    <a:pt x="712" y="348"/>
                    <a:pt x="704" y="340"/>
                    <a:pt x="696" y="340"/>
                  </a:cubicBezTo>
                  <a:cubicBezTo>
                    <a:pt x="696" y="340"/>
                    <a:pt x="688" y="340"/>
                    <a:pt x="680" y="348"/>
                  </a:cubicBezTo>
                  <a:cubicBezTo>
                    <a:pt x="672" y="348"/>
                    <a:pt x="672" y="356"/>
                    <a:pt x="665" y="356"/>
                  </a:cubicBezTo>
                  <a:cubicBezTo>
                    <a:pt x="665" y="356"/>
                    <a:pt x="665" y="364"/>
                    <a:pt x="656" y="364"/>
                  </a:cubicBezTo>
                  <a:cubicBezTo>
                    <a:pt x="656" y="364"/>
                    <a:pt x="649" y="356"/>
                    <a:pt x="641" y="356"/>
                  </a:cubicBezTo>
                  <a:cubicBezTo>
                    <a:pt x="633" y="340"/>
                    <a:pt x="633" y="340"/>
                    <a:pt x="617" y="332"/>
                  </a:cubicBezTo>
                  <a:cubicBezTo>
                    <a:pt x="609" y="332"/>
                    <a:pt x="601" y="332"/>
                    <a:pt x="585" y="325"/>
                  </a:cubicBezTo>
                  <a:cubicBezTo>
                    <a:pt x="570" y="317"/>
                    <a:pt x="562" y="317"/>
                    <a:pt x="554" y="317"/>
                  </a:cubicBezTo>
                  <a:cubicBezTo>
                    <a:pt x="538" y="309"/>
                    <a:pt x="530" y="309"/>
                    <a:pt x="514" y="301"/>
                  </a:cubicBezTo>
                  <a:cubicBezTo>
                    <a:pt x="506" y="293"/>
                    <a:pt x="498" y="293"/>
                    <a:pt x="483" y="293"/>
                  </a:cubicBezTo>
                  <a:cubicBezTo>
                    <a:pt x="475" y="285"/>
                    <a:pt x="467" y="285"/>
                    <a:pt x="467" y="277"/>
                  </a:cubicBezTo>
                  <a:cubicBezTo>
                    <a:pt x="356" y="309"/>
                    <a:pt x="103" y="372"/>
                    <a:pt x="24" y="372"/>
                  </a:cubicBezTo>
                  <a:cubicBezTo>
                    <a:pt x="16" y="372"/>
                    <a:pt x="16" y="372"/>
                    <a:pt x="8" y="372"/>
                  </a:cubicBezTo>
                  <a:cubicBezTo>
                    <a:pt x="159" y="1566"/>
                    <a:pt x="159" y="1566"/>
                    <a:pt x="159" y="1566"/>
                  </a:cubicBezTo>
                  <a:cubicBezTo>
                    <a:pt x="159" y="1566"/>
                    <a:pt x="166" y="1558"/>
                    <a:pt x="174" y="1558"/>
                  </a:cubicBezTo>
                  <a:lnTo>
                    <a:pt x="174" y="1558"/>
                  </a:lnTo>
                  <a:cubicBezTo>
                    <a:pt x="206" y="1558"/>
                    <a:pt x="230" y="1566"/>
                    <a:pt x="261" y="1573"/>
                  </a:cubicBezTo>
                  <a:lnTo>
                    <a:pt x="269" y="1573"/>
                  </a:lnTo>
                  <a:cubicBezTo>
                    <a:pt x="277" y="1573"/>
                    <a:pt x="285" y="1573"/>
                    <a:pt x="285" y="1566"/>
                  </a:cubicBezTo>
                  <a:cubicBezTo>
                    <a:pt x="293" y="1566"/>
                    <a:pt x="293" y="1566"/>
                    <a:pt x="301" y="1566"/>
                  </a:cubicBezTo>
                  <a:cubicBezTo>
                    <a:pt x="309" y="1566"/>
                    <a:pt x="317" y="1566"/>
                    <a:pt x="325" y="1582"/>
                  </a:cubicBezTo>
                  <a:cubicBezTo>
                    <a:pt x="332" y="1589"/>
                    <a:pt x="340" y="1605"/>
                    <a:pt x="340" y="1613"/>
                  </a:cubicBezTo>
                  <a:cubicBezTo>
                    <a:pt x="356" y="1629"/>
                    <a:pt x="356" y="1645"/>
                    <a:pt x="372" y="1653"/>
                  </a:cubicBezTo>
                  <a:cubicBezTo>
                    <a:pt x="380" y="1660"/>
                    <a:pt x="388" y="1668"/>
                    <a:pt x="388" y="1676"/>
                  </a:cubicBezTo>
                  <a:cubicBezTo>
                    <a:pt x="396" y="1692"/>
                    <a:pt x="396" y="1700"/>
                    <a:pt x="427" y="1708"/>
                  </a:cubicBezTo>
                  <a:cubicBezTo>
                    <a:pt x="435" y="1708"/>
                    <a:pt x="435" y="1708"/>
                    <a:pt x="443" y="1708"/>
                  </a:cubicBezTo>
                  <a:cubicBezTo>
                    <a:pt x="459" y="1708"/>
                    <a:pt x="475" y="1708"/>
                    <a:pt x="483" y="1700"/>
                  </a:cubicBezTo>
                  <a:cubicBezTo>
                    <a:pt x="498" y="1700"/>
                    <a:pt x="506" y="1700"/>
                    <a:pt x="514" y="1700"/>
                  </a:cubicBezTo>
                  <a:cubicBezTo>
                    <a:pt x="530" y="1700"/>
                    <a:pt x="538" y="1700"/>
                    <a:pt x="538" y="1708"/>
                  </a:cubicBezTo>
                  <a:cubicBezTo>
                    <a:pt x="554" y="1724"/>
                    <a:pt x="593" y="1755"/>
                    <a:pt x="617" y="1755"/>
                  </a:cubicBezTo>
                  <a:lnTo>
                    <a:pt x="625" y="1755"/>
                  </a:lnTo>
                  <a:cubicBezTo>
                    <a:pt x="633" y="1755"/>
                    <a:pt x="641" y="1747"/>
                    <a:pt x="641" y="1740"/>
                  </a:cubicBezTo>
                  <a:cubicBezTo>
                    <a:pt x="649" y="1724"/>
                    <a:pt x="649" y="1708"/>
                    <a:pt x="665" y="1708"/>
                  </a:cubicBezTo>
                  <a:cubicBezTo>
                    <a:pt x="672" y="1708"/>
                    <a:pt x="672" y="1708"/>
                    <a:pt x="672" y="1716"/>
                  </a:cubicBezTo>
                  <a:cubicBezTo>
                    <a:pt x="688" y="1716"/>
                    <a:pt x="704" y="1724"/>
                    <a:pt x="712" y="1724"/>
                  </a:cubicBezTo>
                  <a:cubicBezTo>
                    <a:pt x="720" y="1732"/>
                    <a:pt x="720" y="1740"/>
                    <a:pt x="728" y="1732"/>
                  </a:cubicBezTo>
                  <a:cubicBezTo>
                    <a:pt x="751" y="1732"/>
                    <a:pt x="759" y="1724"/>
                    <a:pt x="759" y="1716"/>
                  </a:cubicBezTo>
                  <a:cubicBezTo>
                    <a:pt x="767" y="1716"/>
                    <a:pt x="767" y="1708"/>
                    <a:pt x="783" y="1708"/>
                  </a:cubicBezTo>
                  <a:lnTo>
                    <a:pt x="791" y="1708"/>
                  </a:lnTo>
                  <a:cubicBezTo>
                    <a:pt x="799" y="1708"/>
                    <a:pt x="799" y="1708"/>
                    <a:pt x="807" y="1692"/>
                  </a:cubicBezTo>
                  <a:cubicBezTo>
                    <a:pt x="815" y="1692"/>
                    <a:pt x="823" y="1684"/>
                    <a:pt x="831" y="1676"/>
                  </a:cubicBezTo>
                  <a:lnTo>
                    <a:pt x="862" y="1660"/>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grpSp>
          <p:nvGrpSpPr>
            <p:cNvPr id="146" name="Group 145"/>
            <p:cNvGrpSpPr/>
            <p:nvPr/>
          </p:nvGrpSpPr>
          <p:grpSpPr>
            <a:xfrm>
              <a:off x="8857671" y="5150178"/>
              <a:ext cx="1085435" cy="1370709"/>
              <a:chOff x="14001891" y="6008321"/>
              <a:chExt cx="1085435" cy="1370709"/>
            </a:xfrm>
          </p:grpSpPr>
          <p:sp>
            <p:nvSpPr>
              <p:cNvPr id="147" name="Freeform 131"/>
              <p:cNvSpPr>
                <a:spLocks noChangeArrowheads="1"/>
              </p:cNvSpPr>
              <p:nvPr/>
            </p:nvSpPr>
            <p:spPr bwMode="auto">
              <a:xfrm>
                <a:off x="14001891" y="6008321"/>
                <a:ext cx="1085435" cy="1370709"/>
              </a:xfrm>
              <a:custGeom>
                <a:avLst/>
                <a:gdLst>
                  <a:gd name="T0" fmla="*/ 2040 w 2064"/>
                  <a:gd name="T1" fmla="*/ 711 h 2608"/>
                  <a:gd name="T2" fmla="*/ 2040 w 2064"/>
                  <a:gd name="T3" fmla="*/ 711 h 2608"/>
                  <a:gd name="T4" fmla="*/ 1344 w 2064"/>
                  <a:gd name="T5" fmla="*/ 632 h 2608"/>
                  <a:gd name="T6" fmla="*/ 1415 w 2064"/>
                  <a:gd name="T7" fmla="*/ 174 h 2608"/>
                  <a:gd name="T8" fmla="*/ 403 w 2064"/>
                  <a:gd name="T9" fmla="*/ 0 h 2608"/>
                  <a:gd name="T10" fmla="*/ 0 w 2064"/>
                  <a:gd name="T11" fmla="*/ 2315 h 2608"/>
                  <a:gd name="T12" fmla="*/ 0 w 2064"/>
                  <a:gd name="T13" fmla="*/ 2315 h 2608"/>
                  <a:gd name="T14" fmla="*/ 24 w 2064"/>
                  <a:gd name="T15" fmla="*/ 2323 h 2608"/>
                  <a:gd name="T16" fmla="*/ 24 w 2064"/>
                  <a:gd name="T17" fmla="*/ 2323 h 2608"/>
                  <a:gd name="T18" fmla="*/ 40 w 2064"/>
                  <a:gd name="T19" fmla="*/ 2323 h 2608"/>
                  <a:gd name="T20" fmla="*/ 40 w 2064"/>
                  <a:gd name="T21" fmla="*/ 2323 h 2608"/>
                  <a:gd name="T22" fmla="*/ 1818 w 2064"/>
                  <a:gd name="T23" fmla="*/ 2607 h 2608"/>
                  <a:gd name="T24" fmla="*/ 2063 w 2064"/>
                  <a:gd name="T25" fmla="*/ 735 h 2608"/>
                  <a:gd name="T26" fmla="*/ 2040 w 2064"/>
                  <a:gd name="T27" fmla="*/ 711 h 2608"/>
                  <a:gd name="T28" fmla="*/ 941 w 2064"/>
                  <a:gd name="T29" fmla="*/ 569 h 2608"/>
                  <a:gd name="T30" fmla="*/ 941 w 2064"/>
                  <a:gd name="T31" fmla="*/ 569 h 2608"/>
                  <a:gd name="T32" fmla="*/ 917 w 2064"/>
                  <a:gd name="T33" fmla="*/ 521 h 2608"/>
                  <a:gd name="T34" fmla="*/ 886 w 2064"/>
                  <a:gd name="T35" fmla="*/ 490 h 2608"/>
                  <a:gd name="T36" fmla="*/ 893 w 2064"/>
                  <a:gd name="T37" fmla="*/ 577 h 2608"/>
                  <a:gd name="T38" fmla="*/ 886 w 2064"/>
                  <a:gd name="T39" fmla="*/ 632 h 2608"/>
                  <a:gd name="T40" fmla="*/ 830 w 2064"/>
                  <a:gd name="T41" fmla="*/ 664 h 2608"/>
                  <a:gd name="T42" fmla="*/ 814 w 2064"/>
                  <a:gd name="T43" fmla="*/ 616 h 2608"/>
                  <a:gd name="T44" fmla="*/ 798 w 2064"/>
                  <a:gd name="T45" fmla="*/ 577 h 2608"/>
                  <a:gd name="T46" fmla="*/ 791 w 2064"/>
                  <a:gd name="T47" fmla="*/ 537 h 2608"/>
                  <a:gd name="T48" fmla="*/ 775 w 2064"/>
                  <a:gd name="T49" fmla="*/ 466 h 2608"/>
                  <a:gd name="T50" fmla="*/ 743 w 2064"/>
                  <a:gd name="T51" fmla="*/ 490 h 2608"/>
                  <a:gd name="T52" fmla="*/ 711 w 2064"/>
                  <a:gd name="T53" fmla="*/ 466 h 2608"/>
                  <a:gd name="T54" fmla="*/ 719 w 2064"/>
                  <a:gd name="T55" fmla="*/ 371 h 2608"/>
                  <a:gd name="T56" fmla="*/ 688 w 2064"/>
                  <a:gd name="T57" fmla="*/ 316 h 2608"/>
                  <a:gd name="T58" fmla="*/ 680 w 2064"/>
                  <a:gd name="T59" fmla="*/ 221 h 2608"/>
                  <a:gd name="T60" fmla="*/ 719 w 2064"/>
                  <a:gd name="T61" fmla="*/ 158 h 2608"/>
                  <a:gd name="T62" fmla="*/ 775 w 2064"/>
                  <a:gd name="T63" fmla="*/ 166 h 2608"/>
                  <a:gd name="T64" fmla="*/ 767 w 2064"/>
                  <a:gd name="T65" fmla="*/ 190 h 2608"/>
                  <a:gd name="T66" fmla="*/ 759 w 2064"/>
                  <a:gd name="T67" fmla="*/ 205 h 2608"/>
                  <a:gd name="T68" fmla="*/ 822 w 2064"/>
                  <a:gd name="T69" fmla="*/ 316 h 2608"/>
                  <a:gd name="T70" fmla="*/ 830 w 2064"/>
                  <a:gd name="T71" fmla="*/ 379 h 2608"/>
                  <a:gd name="T72" fmla="*/ 854 w 2064"/>
                  <a:gd name="T73" fmla="*/ 395 h 2608"/>
                  <a:gd name="T74" fmla="*/ 893 w 2064"/>
                  <a:gd name="T75" fmla="*/ 411 h 2608"/>
                  <a:gd name="T76" fmla="*/ 933 w 2064"/>
                  <a:gd name="T77" fmla="*/ 498 h 2608"/>
                  <a:gd name="T78" fmla="*/ 941 w 2064"/>
                  <a:gd name="T79" fmla="*/ 569 h 2608"/>
                  <a:gd name="T80" fmla="*/ 2040 w 2064"/>
                  <a:gd name="T81" fmla="*/ 711 h 2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4" h="2608">
                    <a:moveTo>
                      <a:pt x="2040" y="711"/>
                    </a:moveTo>
                    <a:lnTo>
                      <a:pt x="2040" y="711"/>
                    </a:lnTo>
                    <a:cubicBezTo>
                      <a:pt x="1344" y="632"/>
                      <a:pt x="1344" y="632"/>
                      <a:pt x="1344" y="632"/>
                    </a:cubicBezTo>
                    <a:cubicBezTo>
                      <a:pt x="1415" y="174"/>
                      <a:pt x="1415" y="174"/>
                      <a:pt x="1415" y="174"/>
                    </a:cubicBezTo>
                    <a:cubicBezTo>
                      <a:pt x="1075" y="118"/>
                      <a:pt x="735" y="63"/>
                      <a:pt x="403" y="0"/>
                    </a:cubicBezTo>
                    <a:cubicBezTo>
                      <a:pt x="0" y="2315"/>
                      <a:pt x="0" y="2315"/>
                      <a:pt x="0" y="2315"/>
                    </a:cubicBezTo>
                    <a:lnTo>
                      <a:pt x="0" y="2315"/>
                    </a:lnTo>
                    <a:cubicBezTo>
                      <a:pt x="8" y="2315"/>
                      <a:pt x="8" y="2323"/>
                      <a:pt x="24" y="2323"/>
                    </a:cubicBezTo>
                    <a:lnTo>
                      <a:pt x="24" y="2323"/>
                    </a:lnTo>
                    <a:cubicBezTo>
                      <a:pt x="24" y="2323"/>
                      <a:pt x="32" y="2323"/>
                      <a:pt x="40" y="2323"/>
                    </a:cubicBezTo>
                    <a:lnTo>
                      <a:pt x="40" y="2323"/>
                    </a:lnTo>
                    <a:cubicBezTo>
                      <a:pt x="206" y="2354"/>
                      <a:pt x="814" y="2481"/>
                      <a:pt x="1818" y="2607"/>
                    </a:cubicBezTo>
                    <a:cubicBezTo>
                      <a:pt x="2063" y="735"/>
                      <a:pt x="2063" y="735"/>
                      <a:pt x="2063" y="735"/>
                    </a:cubicBezTo>
                    <a:cubicBezTo>
                      <a:pt x="2040" y="711"/>
                      <a:pt x="2040" y="711"/>
                      <a:pt x="2040" y="711"/>
                    </a:cubicBezTo>
                    <a:lnTo>
                      <a:pt x="941" y="569"/>
                    </a:lnTo>
                    <a:lnTo>
                      <a:pt x="941" y="569"/>
                    </a:lnTo>
                    <a:cubicBezTo>
                      <a:pt x="933" y="585"/>
                      <a:pt x="925" y="561"/>
                      <a:pt x="917" y="521"/>
                    </a:cubicBezTo>
                    <a:cubicBezTo>
                      <a:pt x="901" y="482"/>
                      <a:pt x="901" y="498"/>
                      <a:pt x="886" y="490"/>
                    </a:cubicBezTo>
                    <a:cubicBezTo>
                      <a:pt x="862" y="482"/>
                      <a:pt x="886" y="529"/>
                      <a:pt x="893" y="577"/>
                    </a:cubicBezTo>
                    <a:cubicBezTo>
                      <a:pt x="893" y="616"/>
                      <a:pt x="893" y="601"/>
                      <a:pt x="886" y="632"/>
                    </a:cubicBezTo>
                    <a:cubicBezTo>
                      <a:pt x="877" y="664"/>
                      <a:pt x="854" y="648"/>
                      <a:pt x="830" y="664"/>
                    </a:cubicBezTo>
                    <a:cubicBezTo>
                      <a:pt x="806" y="672"/>
                      <a:pt x="814" y="632"/>
                      <a:pt x="814" y="616"/>
                    </a:cubicBezTo>
                    <a:cubicBezTo>
                      <a:pt x="806" y="601"/>
                      <a:pt x="798" y="601"/>
                      <a:pt x="798" y="577"/>
                    </a:cubicBezTo>
                    <a:cubicBezTo>
                      <a:pt x="798" y="545"/>
                      <a:pt x="798" y="537"/>
                      <a:pt x="791" y="537"/>
                    </a:cubicBezTo>
                    <a:cubicBezTo>
                      <a:pt x="783" y="529"/>
                      <a:pt x="775" y="482"/>
                      <a:pt x="775" y="466"/>
                    </a:cubicBezTo>
                    <a:cubicBezTo>
                      <a:pt x="767" y="450"/>
                      <a:pt x="759" y="458"/>
                      <a:pt x="743" y="490"/>
                    </a:cubicBezTo>
                    <a:cubicBezTo>
                      <a:pt x="719" y="514"/>
                      <a:pt x="719" y="498"/>
                      <a:pt x="711" y="466"/>
                    </a:cubicBezTo>
                    <a:cubicBezTo>
                      <a:pt x="711" y="443"/>
                      <a:pt x="719" y="403"/>
                      <a:pt x="719" y="371"/>
                    </a:cubicBezTo>
                    <a:cubicBezTo>
                      <a:pt x="719" y="340"/>
                      <a:pt x="704" y="348"/>
                      <a:pt x="688" y="316"/>
                    </a:cubicBezTo>
                    <a:cubicBezTo>
                      <a:pt x="664" y="292"/>
                      <a:pt x="680" y="245"/>
                      <a:pt x="680" y="221"/>
                    </a:cubicBezTo>
                    <a:cubicBezTo>
                      <a:pt x="680" y="205"/>
                      <a:pt x="711" y="166"/>
                      <a:pt x="719" y="158"/>
                    </a:cubicBezTo>
                    <a:cubicBezTo>
                      <a:pt x="735" y="142"/>
                      <a:pt x="759" y="150"/>
                      <a:pt x="775" y="166"/>
                    </a:cubicBezTo>
                    <a:cubicBezTo>
                      <a:pt x="791" y="174"/>
                      <a:pt x="775" y="181"/>
                      <a:pt x="767" y="190"/>
                    </a:cubicBezTo>
                    <a:cubicBezTo>
                      <a:pt x="751" y="197"/>
                      <a:pt x="759" y="205"/>
                      <a:pt x="759" y="205"/>
                    </a:cubicBezTo>
                    <a:cubicBezTo>
                      <a:pt x="751" y="237"/>
                      <a:pt x="791" y="292"/>
                      <a:pt x="822" y="316"/>
                    </a:cubicBezTo>
                    <a:cubicBezTo>
                      <a:pt x="846" y="332"/>
                      <a:pt x="830" y="348"/>
                      <a:pt x="830" y="379"/>
                    </a:cubicBezTo>
                    <a:cubicBezTo>
                      <a:pt x="830" y="411"/>
                      <a:pt x="846" y="403"/>
                      <a:pt x="854" y="395"/>
                    </a:cubicBezTo>
                    <a:cubicBezTo>
                      <a:pt x="870" y="395"/>
                      <a:pt x="886" y="395"/>
                      <a:pt x="893" y="411"/>
                    </a:cubicBezTo>
                    <a:cubicBezTo>
                      <a:pt x="893" y="427"/>
                      <a:pt x="917" y="466"/>
                      <a:pt x="933" y="498"/>
                    </a:cubicBezTo>
                    <a:cubicBezTo>
                      <a:pt x="957" y="529"/>
                      <a:pt x="941" y="545"/>
                      <a:pt x="941" y="569"/>
                    </a:cubicBezTo>
                    <a:lnTo>
                      <a:pt x="2040" y="711"/>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48" name="Freeform 1061"/>
              <p:cNvSpPr>
                <a:spLocks noChangeArrowheads="1"/>
              </p:cNvSpPr>
              <p:nvPr/>
            </p:nvSpPr>
            <p:spPr bwMode="auto">
              <a:xfrm>
                <a:off x="14306109" y="6070942"/>
                <a:ext cx="221161" cy="329230"/>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 name="T12" fmla="*/ 31 w 388"/>
                  <a:gd name="T13" fmla="*/ 143 h 579"/>
                </a:gdLst>
                <a:ahLst/>
                <a:cxnLst>
                  <a:cxn ang="0">
                    <a:pos x="T0" y="T1"/>
                  </a:cxn>
                  <a:cxn ang="0">
                    <a:pos x="T2" y="T3"/>
                  </a:cxn>
                  <a:cxn ang="0">
                    <a:pos x="T4" y="T5"/>
                  </a:cxn>
                  <a:cxn ang="0">
                    <a:pos x="T6" y="T7"/>
                  </a:cxn>
                  <a:cxn ang="0">
                    <a:pos x="T8" y="T9"/>
                  </a:cxn>
                  <a:cxn ang="0">
                    <a:pos x="T10" y="T11"/>
                  </a:cxn>
                  <a:cxn ang="0">
                    <a:pos x="T12" y="T13"/>
                  </a:cxn>
                </a:cxnLst>
                <a:rect l="0" t="0" r="r" b="b"/>
                <a:pathLst>
                  <a:path w="388" h="579">
                    <a:moveTo>
                      <a:pt x="31" y="143"/>
                    </a:moveTo>
                    <a:lnTo>
                      <a:pt x="86" y="32"/>
                    </a:lnTo>
                    <a:lnTo>
                      <a:pt x="173" y="0"/>
                    </a:lnTo>
                    <a:lnTo>
                      <a:pt x="387" y="435"/>
                    </a:lnTo>
                    <a:lnTo>
                      <a:pt x="150" y="578"/>
                    </a:lnTo>
                    <a:lnTo>
                      <a:pt x="0" y="111"/>
                    </a:lnTo>
                    <a:lnTo>
                      <a:pt x="31" y="143"/>
                    </a:lnTo>
                  </a:path>
                </a:pathLst>
              </a:custGeom>
              <a:solidFill>
                <a:schemeClr val="accent6"/>
              </a:solidFill>
              <a:ln>
                <a:noFill/>
              </a:ln>
              <a:effectLst/>
            </p:spPr>
            <p:txBody>
              <a:bodyPr wrap="none" anchor="ctr"/>
              <a:lstStyle/>
              <a:p>
                <a:endParaRPr lang="en-US" sz="2701" dirty="0">
                  <a:latin typeface="Lato Light"/>
                </a:endParaRPr>
              </a:p>
            </p:txBody>
          </p:sp>
        </p:grpSp>
      </p:grpSp>
      <p:grpSp>
        <p:nvGrpSpPr>
          <p:cNvPr id="2" name="Group 1"/>
          <p:cNvGrpSpPr/>
          <p:nvPr/>
        </p:nvGrpSpPr>
        <p:grpSpPr>
          <a:xfrm>
            <a:off x="1865991" y="4574650"/>
            <a:ext cx="3086840" cy="1064003"/>
            <a:chOff x="2487339" y="3814325"/>
            <a:chExt cx="4114715" cy="1418300"/>
          </a:xfrm>
        </p:grpSpPr>
        <p:grpSp>
          <p:nvGrpSpPr>
            <p:cNvPr id="490" name="Group 489"/>
            <p:cNvGrpSpPr/>
            <p:nvPr/>
          </p:nvGrpSpPr>
          <p:grpSpPr>
            <a:xfrm>
              <a:off x="3446138" y="3814325"/>
              <a:ext cx="3155916" cy="1418300"/>
              <a:chOff x="8198838" y="3829029"/>
              <a:chExt cx="1578369" cy="709150"/>
            </a:xfrm>
          </p:grpSpPr>
          <p:sp>
            <p:nvSpPr>
              <p:cNvPr id="492" name="TextBox 491"/>
              <p:cNvSpPr txBox="1"/>
              <p:nvPr/>
            </p:nvSpPr>
            <p:spPr>
              <a:xfrm>
                <a:off x="8198838" y="3829029"/>
                <a:ext cx="811334" cy="369321"/>
              </a:xfrm>
              <a:prstGeom prst="rect">
                <a:avLst/>
              </a:prstGeom>
              <a:noFill/>
            </p:spPr>
            <p:txBody>
              <a:bodyPr wrap="none" rtlCol="0">
                <a:spAutoFit/>
              </a:bodyPr>
              <a:lstStyle/>
              <a:p>
                <a:r>
                  <a:rPr lang="id-ID" sz="3001" b="1" dirty="0">
                    <a:solidFill>
                      <a:schemeClr val="accent1"/>
                    </a:solidFill>
                    <a:latin typeface="Lato Regular"/>
                    <a:cs typeface="Lato Regular"/>
                  </a:rPr>
                  <a:t>Miami</a:t>
                </a:r>
              </a:p>
            </p:txBody>
          </p:sp>
          <p:sp>
            <p:nvSpPr>
              <p:cNvPr id="493" name="TextBox 492"/>
              <p:cNvSpPr txBox="1"/>
              <p:nvPr/>
            </p:nvSpPr>
            <p:spPr>
              <a:xfrm>
                <a:off x="8198838" y="4138174"/>
                <a:ext cx="1578369" cy="400005"/>
              </a:xfrm>
              <a:prstGeom prst="rect">
                <a:avLst/>
              </a:prstGeom>
              <a:noFill/>
            </p:spPr>
            <p:txBody>
              <a:bodyPr wrap="square" rtlCol="0">
                <a:spAutoFit/>
              </a:bodyPr>
              <a:lstStyle/>
              <a:p>
                <a:r>
                  <a:rPr lang="pt-BR" sz="1650" dirty="0">
                    <a:latin typeface="Lato Light"/>
                    <a:cs typeface="Lato Light"/>
                  </a:rPr>
                  <a:t>Lorem ipsum dolor sit amet, consectetur adi</a:t>
                </a:r>
                <a:endParaRPr lang="en-US" sz="1650" b="1" dirty="0">
                  <a:latin typeface="Lato Light"/>
                  <a:cs typeface="Lato Light"/>
                </a:endParaRPr>
              </a:p>
            </p:txBody>
          </p:sp>
        </p:grpSp>
        <p:sp>
          <p:nvSpPr>
            <p:cNvPr id="149" name="AutoShape 59"/>
            <p:cNvSpPr>
              <a:spLocks/>
            </p:cNvSpPr>
            <p:nvPr/>
          </p:nvSpPr>
          <p:spPr bwMode="auto">
            <a:xfrm>
              <a:off x="2487339" y="4046456"/>
              <a:ext cx="871441" cy="868184"/>
            </a:xfrm>
            <a:custGeom>
              <a:avLst/>
              <a:gdLst>
                <a:gd name="T0" fmla="*/ 10795 w 21591"/>
                <a:gd name="T1" fmla="*/ 10796 h 21592"/>
                <a:gd name="T2" fmla="*/ 10795 w 21591"/>
                <a:gd name="T3" fmla="*/ 10796 h 21592"/>
                <a:gd name="T4" fmla="*/ 10795 w 21591"/>
                <a:gd name="T5" fmla="*/ 10796 h 21592"/>
                <a:gd name="T6" fmla="*/ 10795 w 21591"/>
                <a:gd name="T7" fmla="*/ 10796 h 21592"/>
              </a:gdLst>
              <a:ahLst/>
              <a:cxnLst>
                <a:cxn ang="0">
                  <a:pos x="T0" y="T1"/>
                </a:cxn>
                <a:cxn ang="0">
                  <a:pos x="T2" y="T3"/>
                </a:cxn>
                <a:cxn ang="0">
                  <a:pos x="T4" y="T5"/>
                </a:cxn>
                <a:cxn ang="0">
                  <a:pos x="T6" y="T7"/>
                </a:cxn>
              </a:cxnLst>
              <a:rect l="0" t="0" r="r" b="b"/>
              <a:pathLst>
                <a:path w="21591" h="21592">
                  <a:moveTo>
                    <a:pt x="21096" y="11487"/>
                  </a:moveTo>
                  <a:cubicBezTo>
                    <a:pt x="21415" y="11843"/>
                    <a:pt x="21581" y="12246"/>
                    <a:pt x="21590" y="12695"/>
                  </a:cubicBezTo>
                  <a:cubicBezTo>
                    <a:pt x="21600" y="13146"/>
                    <a:pt x="21436" y="13532"/>
                    <a:pt x="21096" y="13854"/>
                  </a:cubicBezTo>
                  <a:lnTo>
                    <a:pt x="13464" y="21093"/>
                  </a:lnTo>
                  <a:cubicBezTo>
                    <a:pt x="13124" y="21418"/>
                    <a:pt x="12709" y="21582"/>
                    <a:pt x="12215" y="21591"/>
                  </a:cubicBezTo>
                  <a:cubicBezTo>
                    <a:pt x="11721" y="21600"/>
                    <a:pt x="11306" y="21436"/>
                    <a:pt x="10969" y="21093"/>
                  </a:cubicBezTo>
                  <a:lnTo>
                    <a:pt x="1245" y="10771"/>
                  </a:lnTo>
                  <a:cubicBezTo>
                    <a:pt x="909" y="10429"/>
                    <a:pt x="615" y="9988"/>
                    <a:pt x="369" y="9448"/>
                  </a:cubicBezTo>
                  <a:cubicBezTo>
                    <a:pt x="121" y="8907"/>
                    <a:pt x="0" y="8395"/>
                    <a:pt x="0" y="7918"/>
                  </a:cubicBezTo>
                  <a:lnTo>
                    <a:pt x="0" y="1668"/>
                  </a:lnTo>
                  <a:cubicBezTo>
                    <a:pt x="0" y="1219"/>
                    <a:pt x="169" y="828"/>
                    <a:pt x="506" y="497"/>
                  </a:cubicBezTo>
                  <a:cubicBezTo>
                    <a:pt x="842" y="166"/>
                    <a:pt x="1260" y="0"/>
                    <a:pt x="1755" y="0"/>
                  </a:cubicBezTo>
                  <a:lnTo>
                    <a:pt x="8341" y="0"/>
                  </a:lnTo>
                  <a:cubicBezTo>
                    <a:pt x="8835" y="0"/>
                    <a:pt x="9384" y="115"/>
                    <a:pt x="9981" y="342"/>
                  </a:cubicBezTo>
                  <a:cubicBezTo>
                    <a:pt x="10581" y="566"/>
                    <a:pt x="11036" y="845"/>
                    <a:pt x="11345" y="1187"/>
                  </a:cubicBezTo>
                  <a:lnTo>
                    <a:pt x="21096" y="11487"/>
                  </a:lnTo>
                  <a:close/>
                  <a:moveTo>
                    <a:pt x="4540" y="5921"/>
                  </a:moveTo>
                  <a:cubicBezTo>
                    <a:pt x="5013" y="5921"/>
                    <a:pt x="5416" y="5766"/>
                    <a:pt x="5744" y="5456"/>
                  </a:cubicBezTo>
                  <a:cubicBezTo>
                    <a:pt x="6071" y="5142"/>
                    <a:pt x="6235" y="4762"/>
                    <a:pt x="6235" y="4311"/>
                  </a:cubicBezTo>
                  <a:cubicBezTo>
                    <a:pt x="6235" y="3862"/>
                    <a:pt x="6071" y="3483"/>
                    <a:pt x="5744" y="3175"/>
                  </a:cubicBezTo>
                  <a:cubicBezTo>
                    <a:pt x="5416" y="2867"/>
                    <a:pt x="5013" y="2715"/>
                    <a:pt x="4540" y="2715"/>
                  </a:cubicBezTo>
                  <a:cubicBezTo>
                    <a:pt x="4067" y="2715"/>
                    <a:pt x="3667" y="2867"/>
                    <a:pt x="3340" y="3175"/>
                  </a:cubicBezTo>
                  <a:cubicBezTo>
                    <a:pt x="3019" y="3483"/>
                    <a:pt x="2855" y="3862"/>
                    <a:pt x="2855" y="4311"/>
                  </a:cubicBezTo>
                  <a:cubicBezTo>
                    <a:pt x="2855" y="4762"/>
                    <a:pt x="3019" y="5142"/>
                    <a:pt x="3340" y="5456"/>
                  </a:cubicBezTo>
                  <a:cubicBezTo>
                    <a:pt x="3667" y="5766"/>
                    <a:pt x="4067" y="5921"/>
                    <a:pt x="4540" y="5921"/>
                  </a:cubicBezTo>
                </a:path>
              </a:pathLst>
            </a:custGeom>
            <a:solidFill>
              <a:schemeClr val="accent1"/>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Gill Sans" charset="0"/>
                <a:cs typeface="Gill Sans" charset="0"/>
                <a:sym typeface="Gill Sans" charset="0"/>
              </a:endParaRPr>
            </a:p>
          </p:txBody>
        </p:sp>
      </p:grpSp>
      <p:grpSp>
        <p:nvGrpSpPr>
          <p:cNvPr id="3" name="Group 2"/>
          <p:cNvGrpSpPr/>
          <p:nvPr/>
        </p:nvGrpSpPr>
        <p:grpSpPr>
          <a:xfrm>
            <a:off x="1876473" y="5902844"/>
            <a:ext cx="3070573" cy="1064003"/>
            <a:chOff x="2501312" y="5584788"/>
            <a:chExt cx="4093031" cy="1418300"/>
          </a:xfrm>
        </p:grpSpPr>
        <p:grpSp>
          <p:nvGrpSpPr>
            <p:cNvPr id="495" name="Group 494"/>
            <p:cNvGrpSpPr/>
            <p:nvPr/>
          </p:nvGrpSpPr>
          <p:grpSpPr>
            <a:xfrm>
              <a:off x="3438427" y="5584788"/>
              <a:ext cx="3155916" cy="1418300"/>
              <a:chOff x="8198838" y="3829029"/>
              <a:chExt cx="1578369" cy="709150"/>
            </a:xfrm>
          </p:grpSpPr>
          <p:sp>
            <p:nvSpPr>
              <p:cNvPr id="497" name="TextBox 496"/>
              <p:cNvSpPr txBox="1"/>
              <p:nvPr/>
            </p:nvSpPr>
            <p:spPr>
              <a:xfrm>
                <a:off x="8198838" y="3829029"/>
                <a:ext cx="1081706" cy="369321"/>
              </a:xfrm>
              <a:prstGeom prst="rect">
                <a:avLst/>
              </a:prstGeom>
              <a:noFill/>
            </p:spPr>
            <p:txBody>
              <a:bodyPr wrap="none" rtlCol="0">
                <a:spAutoFit/>
              </a:bodyPr>
              <a:lstStyle/>
              <a:p>
                <a:r>
                  <a:rPr lang="id-ID" sz="3001" b="1" dirty="0">
                    <a:solidFill>
                      <a:schemeClr val="accent2"/>
                    </a:solidFill>
                    <a:latin typeface="Lato Regular"/>
                    <a:cs typeface="Lato Regular"/>
                  </a:rPr>
                  <a:t>Houston</a:t>
                </a:r>
              </a:p>
            </p:txBody>
          </p:sp>
          <p:sp>
            <p:nvSpPr>
              <p:cNvPr id="498" name="TextBox 497"/>
              <p:cNvSpPr txBox="1"/>
              <p:nvPr/>
            </p:nvSpPr>
            <p:spPr>
              <a:xfrm>
                <a:off x="8198838" y="4138174"/>
                <a:ext cx="1578369" cy="400005"/>
              </a:xfrm>
              <a:prstGeom prst="rect">
                <a:avLst/>
              </a:prstGeom>
              <a:noFill/>
            </p:spPr>
            <p:txBody>
              <a:bodyPr wrap="square" rtlCol="0">
                <a:spAutoFit/>
              </a:bodyPr>
              <a:lstStyle/>
              <a:p>
                <a:r>
                  <a:rPr lang="pt-BR" sz="1650" dirty="0">
                    <a:latin typeface="Lato Light"/>
                    <a:cs typeface="Lato Light"/>
                  </a:rPr>
                  <a:t>Lorem ipsum dolor sit amet, consectetur adi</a:t>
                </a:r>
                <a:endParaRPr lang="en-US" sz="1650" b="1" dirty="0">
                  <a:latin typeface="Lato Light"/>
                  <a:cs typeface="Lato Light"/>
                </a:endParaRPr>
              </a:p>
            </p:txBody>
          </p:sp>
        </p:grpSp>
        <p:sp>
          <p:nvSpPr>
            <p:cNvPr id="150" name="AutoShape 59"/>
            <p:cNvSpPr>
              <a:spLocks/>
            </p:cNvSpPr>
            <p:nvPr/>
          </p:nvSpPr>
          <p:spPr bwMode="auto">
            <a:xfrm>
              <a:off x="2501312" y="5818846"/>
              <a:ext cx="871441" cy="868184"/>
            </a:xfrm>
            <a:custGeom>
              <a:avLst/>
              <a:gdLst>
                <a:gd name="T0" fmla="*/ 10795 w 21591"/>
                <a:gd name="T1" fmla="*/ 10796 h 21592"/>
                <a:gd name="T2" fmla="*/ 10795 w 21591"/>
                <a:gd name="T3" fmla="*/ 10796 h 21592"/>
                <a:gd name="T4" fmla="*/ 10795 w 21591"/>
                <a:gd name="T5" fmla="*/ 10796 h 21592"/>
                <a:gd name="T6" fmla="*/ 10795 w 21591"/>
                <a:gd name="T7" fmla="*/ 10796 h 21592"/>
              </a:gdLst>
              <a:ahLst/>
              <a:cxnLst>
                <a:cxn ang="0">
                  <a:pos x="T0" y="T1"/>
                </a:cxn>
                <a:cxn ang="0">
                  <a:pos x="T2" y="T3"/>
                </a:cxn>
                <a:cxn ang="0">
                  <a:pos x="T4" y="T5"/>
                </a:cxn>
                <a:cxn ang="0">
                  <a:pos x="T6" y="T7"/>
                </a:cxn>
              </a:cxnLst>
              <a:rect l="0" t="0" r="r" b="b"/>
              <a:pathLst>
                <a:path w="21591" h="21592">
                  <a:moveTo>
                    <a:pt x="21096" y="11487"/>
                  </a:moveTo>
                  <a:cubicBezTo>
                    <a:pt x="21415" y="11843"/>
                    <a:pt x="21581" y="12246"/>
                    <a:pt x="21590" y="12695"/>
                  </a:cubicBezTo>
                  <a:cubicBezTo>
                    <a:pt x="21600" y="13146"/>
                    <a:pt x="21436" y="13532"/>
                    <a:pt x="21096" y="13854"/>
                  </a:cubicBezTo>
                  <a:lnTo>
                    <a:pt x="13464" y="21093"/>
                  </a:lnTo>
                  <a:cubicBezTo>
                    <a:pt x="13124" y="21418"/>
                    <a:pt x="12709" y="21582"/>
                    <a:pt x="12215" y="21591"/>
                  </a:cubicBezTo>
                  <a:cubicBezTo>
                    <a:pt x="11721" y="21600"/>
                    <a:pt x="11306" y="21436"/>
                    <a:pt x="10969" y="21093"/>
                  </a:cubicBezTo>
                  <a:lnTo>
                    <a:pt x="1245" y="10771"/>
                  </a:lnTo>
                  <a:cubicBezTo>
                    <a:pt x="909" y="10429"/>
                    <a:pt x="615" y="9988"/>
                    <a:pt x="369" y="9448"/>
                  </a:cubicBezTo>
                  <a:cubicBezTo>
                    <a:pt x="121" y="8907"/>
                    <a:pt x="0" y="8395"/>
                    <a:pt x="0" y="7918"/>
                  </a:cubicBezTo>
                  <a:lnTo>
                    <a:pt x="0" y="1668"/>
                  </a:lnTo>
                  <a:cubicBezTo>
                    <a:pt x="0" y="1219"/>
                    <a:pt x="169" y="828"/>
                    <a:pt x="506" y="497"/>
                  </a:cubicBezTo>
                  <a:cubicBezTo>
                    <a:pt x="842" y="166"/>
                    <a:pt x="1260" y="0"/>
                    <a:pt x="1755" y="0"/>
                  </a:cubicBezTo>
                  <a:lnTo>
                    <a:pt x="8341" y="0"/>
                  </a:lnTo>
                  <a:cubicBezTo>
                    <a:pt x="8835" y="0"/>
                    <a:pt x="9384" y="115"/>
                    <a:pt x="9981" y="342"/>
                  </a:cubicBezTo>
                  <a:cubicBezTo>
                    <a:pt x="10581" y="566"/>
                    <a:pt x="11036" y="845"/>
                    <a:pt x="11345" y="1187"/>
                  </a:cubicBezTo>
                  <a:lnTo>
                    <a:pt x="21096" y="11487"/>
                  </a:lnTo>
                  <a:close/>
                  <a:moveTo>
                    <a:pt x="4540" y="5921"/>
                  </a:moveTo>
                  <a:cubicBezTo>
                    <a:pt x="5013" y="5921"/>
                    <a:pt x="5416" y="5766"/>
                    <a:pt x="5744" y="5456"/>
                  </a:cubicBezTo>
                  <a:cubicBezTo>
                    <a:pt x="6071" y="5142"/>
                    <a:pt x="6235" y="4762"/>
                    <a:pt x="6235" y="4311"/>
                  </a:cubicBezTo>
                  <a:cubicBezTo>
                    <a:pt x="6235" y="3862"/>
                    <a:pt x="6071" y="3483"/>
                    <a:pt x="5744" y="3175"/>
                  </a:cubicBezTo>
                  <a:cubicBezTo>
                    <a:pt x="5416" y="2867"/>
                    <a:pt x="5013" y="2715"/>
                    <a:pt x="4540" y="2715"/>
                  </a:cubicBezTo>
                  <a:cubicBezTo>
                    <a:pt x="4067" y="2715"/>
                    <a:pt x="3667" y="2867"/>
                    <a:pt x="3340" y="3175"/>
                  </a:cubicBezTo>
                  <a:cubicBezTo>
                    <a:pt x="3019" y="3483"/>
                    <a:pt x="2855" y="3862"/>
                    <a:pt x="2855" y="4311"/>
                  </a:cubicBezTo>
                  <a:cubicBezTo>
                    <a:pt x="2855" y="4762"/>
                    <a:pt x="3019" y="5142"/>
                    <a:pt x="3340" y="5456"/>
                  </a:cubicBezTo>
                  <a:cubicBezTo>
                    <a:pt x="3667" y="5766"/>
                    <a:pt x="4067" y="5921"/>
                    <a:pt x="4540" y="5921"/>
                  </a:cubicBezTo>
                </a:path>
              </a:pathLst>
            </a:custGeom>
            <a:solidFill>
              <a:schemeClr val="accent2"/>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Gill Sans" charset="0"/>
                <a:cs typeface="Gill Sans" charset="0"/>
                <a:sym typeface="Gill Sans" charset="0"/>
              </a:endParaRPr>
            </a:p>
          </p:txBody>
        </p:sp>
      </p:grpSp>
      <p:grpSp>
        <p:nvGrpSpPr>
          <p:cNvPr id="4" name="Group 3"/>
          <p:cNvGrpSpPr/>
          <p:nvPr/>
        </p:nvGrpSpPr>
        <p:grpSpPr>
          <a:xfrm>
            <a:off x="1876472" y="7198011"/>
            <a:ext cx="3105017" cy="1064003"/>
            <a:chOff x="2501312" y="7311228"/>
            <a:chExt cx="4138944" cy="1418300"/>
          </a:xfrm>
        </p:grpSpPr>
        <p:grpSp>
          <p:nvGrpSpPr>
            <p:cNvPr id="500" name="Group 499"/>
            <p:cNvGrpSpPr/>
            <p:nvPr/>
          </p:nvGrpSpPr>
          <p:grpSpPr>
            <a:xfrm>
              <a:off x="3484340" y="7311228"/>
              <a:ext cx="3155916" cy="1418300"/>
              <a:chOff x="8198838" y="3829029"/>
              <a:chExt cx="1578369" cy="709150"/>
            </a:xfrm>
          </p:grpSpPr>
          <p:sp>
            <p:nvSpPr>
              <p:cNvPr id="502" name="TextBox 501"/>
              <p:cNvSpPr txBox="1"/>
              <p:nvPr/>
            </p:nvSpPr>
            <p:spPr>
              <a:xfrm>
                <a:off x="8198838" y="3829029"/>
                <a:ext cx="1230251" cy="369321"/>
              </a:xfrm>
              <a:prstGeom prst="rect">
                <a:avLst/>
              </a:prstGeom>
              <a:noFill/>
            </p:spPr>
            <p:txBody>
              <a:bodyPr wrap="none" rtlCol="0">
                <a:spAutoFit/>
              </a:bodyPr>
              <a:lstStyle/>
              <a:p>
                <a:r>
                  <a:rPr lang="id-ID" sz="3001" b="1" dirty="0">
                    <a:solidFill>
                      <a:schemeClr val="accent3"/>
                    </a:solidFill>
                    <a:latin typeface="Lato Regular"/>
                    <a:cs typeface="Lato Regular"/>
                  </a:rPr>
                  <a:t>New York</a:t>
                </a:r>
              </a:p>
            </p:txBody>
          </p:sp>
          <p:sp>
            <p:nvSpPr>
              <p:cNvPr id="503" name="TextBox 502"/>
              <p:cNvSpPr txBox="1"/>
              <p:nvPr/>
            </p:nvSpPr>
            <p:spPr>
              <a:xfrm>
                <a:off x="8198838" y="4138174"/>
                <a:ext cx="1578369" cy="400005"/>
              </a:xfrm>
              <a:prstGeom prst="rect">
                <a:avLst/>
              </a:prstGeom>
              <a:noFill/>
            </p:spPr>
            <p:txBody>
              <a:bodyPr wrap="square" rtlCol="0">
                <a:spAutoFit/>
              </a:bodyPr>
              <a:lstStyle/>
              <a:p>
                <a:r>
                  <a:rPr lang="pt-BR" sz="1650" dirty="0">
                    <a:latin typeface="Lato Light"/>
                    <a:cs typeface="Lato Light"/>
                  </a:rPr>
                  <a:t>Lorem ipsum dolor sit amet, consectetur adi</a:t>
                </a:r>
                <a:endParaRPr lang="en-US" sz="1650" b="1" dirty="0">
                  <a:latin typeface="Lato Light"/>
                  <a:cs typeface="Lato Light"/>
                </a:endParaRPr>
              </a:p>
            </p:txBody>
          </p:sp>
        </p:grpSp>
        <p:sp>
          <p:nvSpPr>
            <p:cNvPr id="151" name="AutoShape 59"/>
            <p:cNvSpPr>
              <a:spLocks/>
            </p:cNvSpPr>
            <p:nvPr/>
          </p:nvSpPr>
          <p:spPr bwMode="auto">
            <a:xfrm>
              <a:off x="2501312" y="7545945"/>
              <a:ext cx="871441" cy="868184"/>
            </a:xfrm>
            <a:custGeom>
              <a:avLst/>
              <a:gdLst>
                <a:gd name="T0" fmla="*/ 10795 w 21591"/>
                <a:gd name="T1" fmla="*/ 10796 h 21592"/>
                <a:gd name="T2" fmla="*/ 10795 w 21591"/>
                <a:gd name="T3" fmla="*/ 10796 h 21592"/>
                <a:gd name="T4" fmla="*/ 10795 w 21591"/>
                <a:gd name="T5" fmla="*/ 10796 h 21592"/>
                <a:gd name="T6" fmla="*/ 10795 w 21591"/>
                <a:gd name="T7" fmla="*/ 10796 h 21592"/>
              </a:gdLst>
              <a:ahLst/>
              <a:cxnLst>
                <a:cxn ang="0">
                  <a:pos x="T0" y="T1"/>
                </a:cxn>
                <a:cxn ang="0">
                  <a:pos x="T2" y="T3"/>
                </a:cxn>
                <a:cxn ang="0">
                  <a:pos x="T4" y="T5"/>
                </a:cxn>
                <a:cxn ang="0">
                  <a:pos x="T6" y="T7"/>
                </a:cxn>
              </a:cxnLst>
              <a:rect l="0" t="0" r="r" b="b"/>
              <a:pathLst>
                <a:path w="21591" h="21592">
                  <a:moveTo>
                    <a:pt x="21096" y="11487"/>
                  </a:moveTo>
                  <a:cubicBezTo>
                    <a:pt x="21415" y="11843"/>
                    <a:pt x="21581" y="12246"/>
                    <a:pt x="21590" y="12695"/>
                  </a:cubicBezTo>
                  <a:cubicBezTo>
                    <a:pt x="21600" y="13146"/>
                    <a:pt x="21436" y="13532"/>
                    <a:pt x="21096" y="13854"/>
                  </a:cubicBezTo>
                  <a:lnTo>
                    <a:pt x="13464" y="21093"/>
                  </a:lnTo>
                  <a:cubicBezTo>
                    <a:pt x="13124" y="21418"/>
                    <a:pt x="12709" y="21582"/>
                    <a:pt x="12215" y="21591"/>
                  </a:cubicBezTo>
                  <a:cubicBezTo>
                    <a:pt x="11721" y="21600"/>
                    <a:pt x="11306" y="21436"/>
                    <a:pt x="10969" y="21093"/>
                  </a:cubicBezTo>
                  <a:lnTo>
                    <a:pt x="1245" y="10771"/>
                  </a:lnTo>
                  <a:cubicBezTo>
                    <a:pt x="909" y="10429"/>
                    <a:pt x="615" y="9988"/>
                    <a:pt x="369" y="9448"/>
                  </a:cubicBezTo>
                  <a:cubicBezTo>
                    <a:pt x="121" y="8907"/>
                    <a:pt x="0" y="8395"/>
                    <a:pt x="0" y="7918"/>
                  </a:cubicBezTo>
                  <a:lnTo>
                    <a:pt x="0" y="1668"/>
                  </a:lnTo>
                  <a:cubicBezTo>
                    <a:pt x="0" y="1219"/>
                    <a:pt x="169" y="828"/>
                    <a:pt x="506" y="497"/>
                  </a:cubicBezTo>
                  <a:cubicBezTo>
                    <a:pt x="842" y="166"/>
                    <a:pt x="1260" y="0"/>
                    <a:pt x="1755" y="0"/>
                  </a:cubicBezTo>
                  <a:lnTo>
                    <a:pt x="8341" y="0"/>
                  </a:lnTo>
                  <a:cubicBezTo>
                    <a:pt x="8835" y="0"/>
                    <a:pt x="9384" y="115"/>
                    <a:pt x="9981" y="342"/>
                  </a:cubicBezTo>
                  <a:cubicBezTo>
                    <a:pt x="10581" y="566"/>
                    <a:pt x="11036" y="845"/>
                    <a:pt x="11345" y="1187"/>
                  </a:cubicBezTo>
                  <a:lnTo>
                    <a:pt x="21096" y="11487"/>
                  </a:lnTo>
                  <a:close/>
                  <a:moveTo>
                    <a:pt x="4540" y="5921"/>
                  </a:moveTo>
                  <a:cubicBezTo>
                    <a:pt x="5013" y="5921"/>
                    <a:pt x="5416" y="5766"/>
                    <a:pt x="5744" y="5456"/>
                  </a:cubicBezTo>
                  <a:cubicBezTo>
                    <a:pt x="6071" y="5142"/>
                    <a:pt x="6235" y="4762"/>
                    <a:pt x="6235" y="4311"/>
                  </a:cubicBezTo>
                  <a:cubicBezTo>
                    <a:pt x="6235" y="3862"/>
                    <a:pt x="6071" y="3483"/>
                    <a:pt x="5744" y="3175"/>
                  </a:cubicBezTo>
                  <a:cubicBezTo>
                    <a:pt x="5416" y="2867"/>
                    <a:pt x="5013" y="2715"/>
                    <a:pt x="4540" y="2715"/>
                  </a:cubicBezTo>
                  <a:cubicBezTo>
                    <a:pt x="4067" y="2715"/>
                    <a:pt x="3667" y="2867"/>
                    <a:pt x="3340" y="3175"/>
                  </a:cubicBezTo>
                  <a:cubicBezTo>
                    <a:pt x="3019" y="3483"/>
                    <a:pt x="2855" y="3862"/>
                    <a:pt x="2855" y="4311"/>
                  </a:cubicBezTo>
                  <a:cubicBezTo>
                    <a:pt x="2855" y="4762"/>
                    <a:pt x="3019" y="5142"/>
                    <a:pt x="3340" y="5456"/>
                  </a:cubicBezTo>
                  <a:cubicBezTo>
                    <a:pt x="3667" y="5766"/>
                    <a:pt x="4067" y="5921"/>
                    <a:pt x="4540" y="5921"/>
                  </a:cubicBezTo>
                </a:path>
              </a:pathLst>
            </a:custGeom>
            <a:solidFill>
              <a:schemeClr val="accent3"/>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Gill Sans" charset="0"/>
                <a:cs typeface="Gill Sans" charset="0"/>
                <a:sym typeface="Gill Sans" charset="0"/>
              </a:endParaRPr>
            </a:p>
          </p:txBody>
        </p:sp>
      </p:grpSp>
      <p:grpSp>
        <p:nvGrpSpPr>
          <p:cNvPr id="5" name="Group 4"/>
          <p:cNvGrpSpPr/>
          <p:nvPr/>
        </p:nvGrpSpPr>
        <p:grpSpPr>
          <a:xfrm>
            <a:off x="1876473" y="8513721"/>
            <a:ext cx="3105685" cy="1064003"/>
            <a:chOff x="2501312" y="9065051"/>
            <a:chExt cx="4139835" cy="1418300"/>
          </a:xfrm>
        </p:grpSpPr>
        <p:grpSp>
          <p:nvGrpSpPr>
            <p:cNvPr id="505" name="Group 504"/>
            <p:cNvGrpSpPr/>
            <p:nvPr/>
          </p:nvGrpSpPr>
          <p:grpSpPr>
            <a:xfrm>
              <a:off x="3485231" y="9065051"/>
              <a:ext cx="3155916" cy="1418300"/>
              <a:chOff x="8198838" y="3829029"/>
              <a:chExt cx="1578369" cy="709150"/>
            </a:xfrm>
          </p:grpSpPr>
          <p:sp>
            <p:nvSpPr>
              <p:cNvPr id="507" name="TextBox 506"/>
              <p:cNvSpPr txBox="1"/>
              <p:nvPr/>
            </p:nvSpPr>
            <p:spPr>
              <a:xfrm>
                <a:off x="8198838" y="3829029"/>
                <a:ext cx="1445054" cy="369321"/>
              </a:xfrm>
              <a:prstGeom prst="rect">
                <a:avLst/>
              </a:prstGeom>
              <a:noFill/>
            </p:spPr>
            <p:txBody>
              <a:bodyPr wrap="none" rtlCol="0">
                <a:spAutoFit/>
              </a:bodyPr>
              <a:lstStyle/>
              <a:p>
                <a:r>
                  <a:rPr lang="id-ID" sz="3001" b="1" dirty="0">
                    <a:solidFill>
                      <a:schemeClr val="accent4"/>
                    </a:solidFill>
                    <a:latin typeface="Lato Regular"/>
                    <a:cs typeface="Lato Regular"/>
                  </a:rPr>
                  <a:t>Los Angeles</a:t>
                </a:r>
              </a:p>
            </p:txBody>
          </p:sp>
          <p:sp>
            <p:nvSpPr>
              <p:cNvPr id="508" name="TextBox 507"/>
              <p:cNvSpPr txBox="1"/>
              <p:nvPr/>
            </p:nvSpPr>
            <p:spPr>
              <a:xfrm>
                <a:off x="8198838" y="4138174"/>
                <a:ext cx="1578369" cy="400005"/>
              </a:xfrm>
              <a:prstGeom prst="rect">
                <a:avLst/>
              </a:prstGeom>
              <a:noFill/>
            </p:spPr>
            <p:txBody>
              <a:bodyPr wrap="square" rtlCol="0">
                <a:spAutoFit/>
              </a:bodyPr>
              <a:lstStyle/>
              <a:p>
                <a:r>
                  <a:rPr lang="pt-BR" sz="1650" dirty="0">
                    <a:latin typeface="Lato Light"/>
                    <a:cs typeface="Lato Light"/>
                  </a:rPr>
                  <a:t>Lorem ipsum dolor sit amet, consectetur adi</a:t>
                </a:r>
                <a:endParaRPr lang="en-US" sz="1650" b="1" dirty="0">
                  <a:latin typeface="Lato Light"/>
                  <a:cs typeface="Lato Light"/>
                </a:endParaRPr>
              </a:p>
            </p:txBody>
          </p:sp>
        </p:grpSp>
        <p:sp>
          <p:nvSpPr>
            <p:cNvPr id="160" name="AutoShape 59"/>
            <p:cNvSpPr>
              <a:spLocks/>
            </p:cNvSpPr>
            <p:nvPr/>
          </p:nvSpPr>
          <p:spPr bwMode="auto">
            <a:xfrm>
              <a:off x="2501312" y="9317289"/>
              <a:ext cx="871441" cy="868184"/>
            </a:xfrm>
            <a:custGeom>
              <a:avLst/>
              <a:gdLst>
                <a:gd name="T0" fmla="*/ 10795 w 21591"/>
                <a:gd name="T1" fmla="*/ 10796 h 21592"/>
                <a:gd name="T2" fmla="*/ 10795 w 21591"/>
                <a:gd name="T3" fmla="*/ 10796 h 21592"/>
                <a:gd name="T4" fmla="*/ 10795 w 21591"/>
                <a:gd name="T5" fmla="*/ 10796 h 21592"/>
                <a:gd name="T6" fmla="*/ 10795 w 21591"/>
                <a:gd name="T7" fmla="*/ 10796 h 21592"/>
              </a:gdLst>
              <a:ahLst/>
              <a:cxnLst>
                <a:cxn ang="0">
                  <a:pos x="T0" y="T1"/>
                </a:cxn>
                <a:cxn ang="0">
                  <a:pos x="T2" y="T3"/>
                </a:cxn>
                <a:cxn ang="0">
                  <a:pos x="T4" y="T5"/>
                </a:cxn>
                <a:cxn ang="0">
                  <a:pos x="T6" y="T7"/>
                </a:cxn>
              </a:cxnLst>
              <a:rect l="0" t="0" r="r" b="b"/>
              <a:pathLst>
                <a:path w="21591" h="21592">
                  <a:moveTo>
                    <a:pt x="21096" y="11487"/>
                  </a:moveTo>
                  <a:cubicBezTo>
                    <a:pt x="21415" y="11843"/>
                    <a:pt x="21581" y="12246"/>
                    <a:pt x="21590" y="12695"/>
                  </a:cubicBezTo>
                  <a:cubicBezTo>
                    <a:pt x="21600" y="13146"/>
                    <a:pt x="21436" y="13532"/>
                    <a:pt x="21096" y="13854"/>
                  </a:cubicBezTo>
                  <a:lnTo>
                    <a:pt x="13464" y="21093"/>
                  </a:lnTo>
                  <a:cubicBezTo>
                    <a:pt x="13124" y="21418"/>
                    <a:pt x="12709" y="21582"/>
                    <a:pt x="12215" y="21591"/>
                  </a:cubicBezTo>
                  <a:cubicBezTo>
                    <a:pt x="11721" y="21600"/>
                    <a:pt x="11306" y="21436"/>
                    <a:pt x="10969" y="21093"/>
                  </a:cubicBezTo>
                  <a:lnTo>
                    <a:pt x="1245" y="10771"/>
                  </a:lnTo>
                  <a:cubicBezTo>
                    <a:pt x="909" y="10429"/>
                    <a:pt x="615" y="9988"/>
                    <a:pt x="369" y="9448"/>
                  </a:cubicBezTo>
                  <a:cubicBezTo>
                    <a:pt x="121" y="8907"/>
                    <a:pt x="0" y="8395"/>
                    <a:pt x="0" y="7918"/>
                  </a:cubicBezTo>
                  <a:lnTo>
                    <a:pt x="0" y="1668"/>
                  </a:lnTo>
                  <a:cubicBezTo>
                    <a:pt x="0" y="1219"/>
                    <a:pt x="169" y="828"/>
                    <a:pt x="506" y="497"/>
                  </a:cubicBezTo>
                  <a:cubicBezTo>
                    <a:pt x="842" y="166"/>
                    <a:pt x="1260" y="0"/>
                    <a:pt x="1755" y="0"/>
                  </a:cubicBezTo>
                  <a:lnTo>
                    <a:pt x="8341" y="0"/>
                  </a:lnTo>
                  <a:cubicBezTo>
                    <a:pt x="8835" y="0"/>
                    <a:pt x="9384" y="115"/>
                    <a:pt x="9981" y="342"/>
                  </a:cubicBezTo>
                  <a:cubicBezTo>
                    <a:pt x="10581" y="566"/>
                    <a:pt x="11036" y="845"/>
                    <a:pt x="11345" y="1187"/>
                  </a:cubicBezTo>
                  <a:lnTo>
                    <a:pt x="21096" y="11487"/>
                  </a:lnTo>
                  <a:close/>
                  <a:moveTo>
                    <a:pt x="4540" y="5921"/>
                  </a:moveTo>
                  <a:cubicBezTo>
                    <a:pt x="5013" y="5921"/>
                    <a:pt x="5416" y="5766"/>
                    <a:pt x="5744" y="5456"/>
                  </a:cubicBezTo>
                  <a:cubicBezTo>
                    <a:pt x="6071" y="5142"/>
                    <a:pt x="6235" y="4762"/>
                    <a:pt x="6235" y="4311"/>
                  </a:cubicBezTo>
                  <a:cubicBezTo>
                    <a:pt x="6235" y="3862"/>
                    <a:pt x="6071" y="3483"/>
                    <a:pt x="5744" y="3175"/>
                  </a:cubicBezTo>
                  <a:cubicBezTo>
                    <a:pt x="5416" y="2867"/>
                    <a:pt x="5013" y="2715"/>
                    <a:pt x="4540" y="2715"/>
                  </a:cubicBezTo>
                  <a:cubicBezTo>
                    <a:pt x="4067" y="2715"/>
                    <a:pt x="3667" y="2867"/>
                    <a:pt x="3340" y="3175"/>
                  </a:cubicBezTo>
                  <a:cubicBezTo>
                    <a:pt x="3019" y="3483"/>
                    <a:pt x="2855" y="3862"/>
                    <a:pt x="2855" y="4311"/>
                  </a:cubicBezTo>
                  <a:cubicBezTo>
                    <a:pt x="2855" y="4762"/>
                    <a:pt x="3019" y="5142"/>
                    <a:pt x="3340" y="5456"/>
                  </a:cubicBezTo>
                  <a:cubicBezTo>
                    <a:pt x="3667" y="5766"/>
                    <a:pt x="4067" y="5921"/>
                    <a:pt x="4540" y="5921"/>
                  </a:cubicBezTo>
                </a:path>
              </a:pathLst>
            </a:custGeom>
            <a:solidFill>
              <a:schemeClr val="accent4"/>
            </a:solidFill>
            <a:ln>
              <a:noFill/>
            </a:ln>
            <a:effectLst/>
            <a:extLst/>
          </p:spPr>
          <p:txBody>
            <a:bodyPr lIns="76203" tIns="76203" rIns="76203" bIns="76203" anchor="ctr"/>
            <a:lstStyle/>
            <a:p>
              <a:pPr defTabSz="685829">
                <a:defRPr/>
              </a:pPr>
              <a:endParaRPr lang="es-ES" sz="4351" dirty="0">
                <a:solidFill>
                  <a:schemeClr val="bg1"/>
                </a:solidFill>
                <a:effectLst>
                  <a:outerShdw blurRad="38100" dist="38100" dir="2700000" algn="tl">
                    <a:srgbClr val="000000"/>
                  </a:outerShdw>
                </a:effectLst>
                <a:latin typeface="Gill Sans" charset="0"/>
                <a:cs typeface="Gill Sans" charset="0"/>
                <a:sym typeface="Gill Sans" charset="0"/>
              </a:endParaRPr>
            </a:p>
          </p:txBody>
        </p:sp>
      </p:grpSp>
      <p:grpSp>
        <p:nvGrpSpPr>
          <p:cNvPr id="155" name="Group 154"/>
          <p:cNvGrpSpPr/>
          <p:nvPr/>
        </p:nvGrpSpPr>
        <p:grpSpPr>
          <a:xfrm>
            <a:off x="4056617" y="2075518"/>
            <a:ext cx="10234260" cy="1559721"/>
            <a:chOff x="5386828" y="483017"/>
            <a:chExt cx="13642126" cy="2079087"/>
          </a:xfrm>
        </p:grpSpPr>
        <p:sp>
          <p:nvSpPr>
            <p:cNvPr id="156" name="TextBox 155"/>
            <p:cNvSpPr txBox="1"/>
            <p:nvPr/>
          </p:nvSpPr>
          <p:spPr>
            <a:xfrm>
              <a:off x="5386828" y="483017"/>
              <a:ext cx="13642126"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Shopping United States</a:t>
              </a:r>
              <a:endParaRPr lang="id-ID" sz="6602" b="1" dirty="0">
                <a:solidFill>
                  <a:schemeClr val="tx2"/>
                </a:solidFill>
                <a:latin typeface="Lato Regular"/>
                <a:cs typeface="Lato Regular"/>
              </a:endParaRPr>
            </a:p>
          </p:txBody>
        </p:sp>
        <p:sp>
          <p:nvSpPr>
            <p:cNvPr id="157" name="Rectangle 15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158"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768624043"/>
      </p:ext>
    </p:extLst>
  </p:cSld>
  <p:clrMapOvr>
    <a:masterClrMapping/>
  </p:clrMapOvr>
  <p:transition xmlns:p14="http://schemas.microsoft.com/office/powerpoint/2010/main" spd="slow" advClick="0" advTm="2000">
    <p:pull/>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55"/>
                                        </p:tgtEl>
                                        <p:attrNameLst>
                                          <p:attrName>style.visibility</p:attrName>
                                        </p:attrNameLst>
                                      </p:cBhvr>
                                      <p:to>
                                        <p:strVal val="visible"/>
                                      </p:to>
                                    </p:set>
                                    <p:animEffect transition="in" filter="fade">
                                      <p:cBhvr>
                                        <p:cTn id="7" dur="1000"/>
                                        <p:tgtEl>
                                          <p:spTgt spid="155"/>
                                        </p:tgtEl>
                                      </p:cBhvr>
                                    </p:animEffect>
                                    <p:anim calcmode="lin" valueType="num">
                                      <p:cBhvr>
                                        <p:cTn id="8" dur="1000" fill="hold"/>
                                        <p:tgtEl>
                                          <p:spTgt spid="155"/>
                                        </p:tgtEl>
                                        <p:attrNameLst>
                                          <p:attrName>ppt_x</p:attrName>
                                        </p:attrNameLst>
                                      </p:cBhvr>
                                      <p:tavLst>
                                        <p:tav tm="0">
                                          <p:val>
                                            <p:strVal val="#ppt_x"/>
                                          </p:val>
                                        </p:tav>
                                        <p:tav tm="100000">
                                          <p:val>
                                            <p:strVal val="#ppt_x"/>
                                          </p:val>
                                        </p:tav>
                                      </p:tavLst>
                                    </p:anim>
                                    <p:anim calcmode="lin" valueType="num">
                                      <p:cBhvr>
                                        <p:cTn id="9" dur="1000" fill="hold"/>
                                        <p:tgtEl>
                                          <p:spTgt spid="15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31"/>
                                        </p:tgtEl>
                                        <p:attrNameLst>
                                          <p:attrName>style.visibility</p:attrName>
                                        </p:attrNameLst>
                                      </p:cBhvr>
                                      <p:to>
                                        <p:strVal val="visible"/>
                                      </p:to>
                                    </p:set>
                                    <p:anim calcmode="lin" valueType="num">
                                      <p:cBhvr>
                                        <p:cTn id="13" dur="500" fill="hold"/>
                                        <p:tgtEl>
                                          <p:spTgt spid="31"/>
                                        </p:tgtEl>
                                        <p:attrNameLst>
                                          <p:attrName>ppt_w</p:attrName>
                                        </p:attrNameLst>
                                      </p:cBhvr>
                                      <p:tavLst>
                                        <p:tav tm="0">
                                          <p:val>
                                            <p:fltVal val="0"/>
                                          </p:val>
                                        </p:tav>
                                        <p:tav tm="100000">
                                          <p:val>
                                            <p:strVal val="#ppt_w"/>
                                          </p:val>
                                        </p:tav>
                                      </p:tavLst>
                                    </p:anim>
                                    <p:anim calcmode="lin" valueType="num">
                                      <p:cBhvr>
                                        <p:cTn id="14" dur="500" fill="hold"/>
                                        <p:tgtEl>
                                          <p:spTgt spid="31"/>
                                        </p:tgtEl>
                                        <p:attrNameLst>
                                          <p:attrName>ppt_h</p:attrName>
                                        </p:attrNameLst>
                                      </p:cBhvr>
                                      <p:tavLst>
                                        <p:tav tm="0">
                                          <p:val>
                                            <p:fltVal val="0"/>
                                          </p:val>
                                        </p:tav>
                                        <p:tav tm="100000">
                                          <p:val>
                                            <p:strVal val="#ppt_h"/>
                                          </p:val>
                                        </p:tav>
                                      </p:tavLst>
                                    </p:anim>
                                    <p:animEffect transition="in" filter="fade">
                                      <p:cBhvr>
                                        <p:cTn id="15" dur="500"/>
                                        <p:tgtEl>
                                          <p:spTgt spid="31"/>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fade">
                                      <p:cBhvr>
                                        <p:cTn id="27" dur="500"/>
                                        <p:tgtEl>
                                          <p:spTgt spid="4"/>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fade">
                                      <p:cBhvr>
                                        <p:cTn id="3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5" name="Straight Connector 34"/>
          <p:cNvCxnSpPr/>
          <p:nvPr/>
        </p:nvCxnSpPr>
        <p:spPr>
          <a:xfrm>
            <a:off x="9137984" y="4750668"/>
            <a:ext cx="0" cy="5849873"/>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37" name="Group 36"/>
          <p:cNvGrpSpPr/>
          <p:nvPr/>
        </p:nvGrpSpPr>
        <p:grpSpPr>
          <a:xfrm>
            <a:off x="2940721" y="9270481"/>
            <a:ext cx="2405604" cy="1205756"/>
            <a:chOff x="1796811" y="4352016"/>
            <a:chExt cx="1603736" cy="803628"/>
          </a:xfrm>
        </p:grpSpPr>
        <p:grpSp>
          <p:nvGrpSpPr>
            <p:cNvPr id="38" name="Group 37"/>
            <p:cNvGrpSpPr/>
            <p:nvPr/>
          </p:nvGrpSpPr>
          <p:grpSpPr>
            <a:xfrm>
              <a:off x="1796811" y="4352016"/>
              <a:ext cx="1603736" cy="621719"/>
              <a:chOff x="1796811" y="4352016"/>
              <a:chExt cx="1603736" cy="621719"/>
            </a:xfrm>
          </p:grpSpPr>
          <p:grpSp>
            <p:nvGrpSpPr>
              <p:cNvPr id="40" name="Group 39"/>
              <p:cNvGrpSpPr/>
              <p:nvPr/>
            </p:nvGrpSpPr>
            <p:grpSpPr>
              <a:xfrm>
                <a:off x="1796811" y="4459323"/>
                <a:ext cx="233460" cy="503500"/>
                <a:chOff x="4395788" y="2198688"/>
                <a:chExt cx="344488" cy="742951"/>
              </a:xfrm>
              <a:solidFill>
                <a:schemeClr val="accent3"/>
              </a:solidFill>
            </p:grpSpPr>
            <p:sp>
              <p:nvSpPr>
                <p:cNvPr id="42" name="Oval 41"/>
                <p:cNvSpPr>
                  <a:spLocks noChangeArrowheads="1"/>
                </p:cNvSpPr>
                <p:nvPr/>
              </p:nvSpPr>
              <p:spPr bwMode="auto">
                <a:xfrm>
                  <a:off x="4511675" y="2198688"/>
                  <a:ext cx="109538" cy="112713"/>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43" name="Freeform 7"/>
                <p:cNvSpPr>
                  <a:spLocks/>
                </p:cNvSpPr>
                <p:nvPr/>
              </p:nvSpPr>
              <p:spPr bwMode="auto">
                <a:xfrm>
                  <a:off x="4395788" y="2333626"/>
                  <a:ext cx="344488" cy="608013"/>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sp>
            <p:nvSpPr>
              <p:cNvPr id="41" name="Content Placeholder 2"/>
              <p:cNvSpPr txBox="1">
                <a:spLocks/>
              </p:cNvSpPr>
              <p:nvPr/>
            </p:nvSpPr>
            <p:spPr>
              <a:xfrm>
                <a:off x="2015868" y="4352016"/>
                <a:ext cx="1384679" cy="621719"/>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201" dirty="0">
                    <a:solidFill>
                      <a:schemeClr val="tx1"/>
                    </a:solidFill>
                    <a:latin typeface="Lato Light"/>
                    <a:cs typeface="Lato Light"/>
                  </a:rPr>
                  <a:t>75%</a:t>
                </a:r>
              </a:p>
            </p:txBody>
          </p:sp>
        </p:grpSp>
        <p:sp>
          <p:nvSpPr>
            <p:cNvPr id="39" name="Title 1"/>
            <p:cNvSpPr txBox="1">
              <a:spLocks/>
            </p:cNvSpPr>
            <p:nvPr/>
          </p:nvSpPr>
          <p:spPr>
            <a:xfrm>
              <a:off x="2030271" y="4662876"/>
              <a:ext cx="1370276" cy="492768"/>
            </a:xfrm>
            <a:prstGeom prst="rect">
              <a:avLst/>
            </a:prstGeom>
          </p:spPr>
          <p:txBody>
            <a:bodyPr vert="horz" lIns="68598" tIns="34299" rIns="68598" bIns="34299"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101" dirty="0">
                  <a:solidFill>
                    <a:schemeClr val="tx1"/>
                  </a:solidFill>
                  <a:latin typeface="Lato Light"/>
                  <a:cs typeface="Lato Light"/>
                </a:rPr>
                <a:t>Female Users</a:t>
              </a:r>
            </a:p>
          </p:txBody>
        </p:sp>
      </p:grpSp>
      <p:grpSp>
        <p:nvGrpSpPr>
          <p:cNvPr id="44" name="Group 43"/>
          <p:cNvGrpSpPr/>
          <p:nvPr/>
        </p:nvGrpSpPr>
        <p:grpSpPr>
          <a:xfrm>
            <a:off x="5544377" y="9270478"/>
            <a:ext cx="2373935" cy="1204860"/>
            <a:chOff x="3532582" y="4352013"/>
            <a:chExt cx="1582623" cy="803031"/>
          </a:xfrm>
        </p:grpSpPr>
        <p:grpSp>
          <p:nvGrpSpPr>
            <p:cNvPr id="45" name="Group 44"/>
            <p:cNvGrpSpPr/>
            <p:nvPr/>
          </p:nvGrpSpPr>
          <p:grpSpPr>
            <a:xfrm>
              <a:off x="3532582" y="4352013"/>
              <a:ext cx="1582623" cy="621719"/>
              <a:chOff x="3532582" y="4352013"/>
              <a:chExt cx="1582623" cy="621719"/>
            </a:xfrm>
          </p:grpSpPr>
          <p:grpSp>
            <p:nvGrpSpPr>
              <p:cNvPr id="47" name="Group 46"/>
              <p:cNvGrpSpPr/>
              <p:nvPr/>
            </p:nvGrpSpPr>
            <p:grpSpPr>
              <a:xfrm>
                <a:off x="3532582" y="4443631"/>
                <a:ext cx="204213" cy="519412"/>
                <a:chOff x="4422775" y="2198688"/>
                <a:chExt cx="292100" cy="742950"/>
              </a:xfrm>
              <a:solidFill>
                <a:schemeClr val="accent2"/>
              </a:solidFill>
            </p:grpSpPr>
            <p:sp>
              <p:nvSpPr>
                <p:cNvPr id="49" name="Freeform 12"/>
                <p:cNvSpPr>
                  <a:spLocks/>
                </p:cNvSpPr>
                <p:nvPr/>
              </p:nvSpPr>
              <p:spPr bwMode="auto">
                <a:xfrm>
                  <a:off x="4422775" y="2325688"/>
                  <a:ext cx="292100" cy="615950"/>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50" name="Oval 13"/>
                <p:cNvSpPr>
                  <a:spLocks noChangeArrowheads="1"/>
                </p:cNvSpPr>
                <p:nvPr/>
              </p:nvSpPr>
              <p:spPr bwMode="auto">
                <a:xfrm>
                  <a:off x="4511675" y="2198688"/>
                  <a:ext cx="115888" cy="1158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sp>
            <p:nvSpPr>
              <p:cNvPr id="48" name="Content Placeholder 2"/>
              <p:cNvSpPr txBox="1">
                <a:spLocks/>
              </p:cNvSpPr>
              <p:nvPr/>
            </p:nvSpPr>
            <p:spPr>
              <a:xfrm>
                <a:off x="3730526" y="4352013"/>
                <a:ext cx="1384679" cy="621719"/>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201" dirty="0">
                    <a:solidFill>
                      <a:schemeClr val="accent2"/>
                    </a:solidFill>
                    <a:latin typeface="Lato Light"/>
                    <a:cs typeface="Lato Light"/>
                  </a:rPr>
                  <a:t>25%</a:t>
                </a:r>
              </a:p>
            </p:txBody>
          </p:sp>
        </p:grpSp>
        <p:sp>
          <p:nvSpPr>
            <p:cNvPr id="46" name="Title 1"/>
            <p:cNvSpPr txBox="1">
              <a:spLocks/>
            </p:cNvSpPr>
            <p:nvPr/>
          </p:nvSpPr>
          <p:spPr>
            <a:xfrm>
              <a:off x="3744929" y="4662277"/>
              <a:ext cx="1370276" cy="492767"/>
            </a:xfrm>
            <a:prstGeom prst="rect">
              <a:avLst/>
            </a:prstGeom>
          </p:spPr>
          <p:txBody>
            <a:bodyPr vert="horz" lIns="68598" tIns="34299" rIns="68598" bIns="34299"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101" dirty="0">
                  <a:solidFill>
                    <a:schemeClr val="tx1"/>
                  </a:solidFill>
                  <a:latin typeface="Lato Light"/>
                  <a:cs typeface="Lato Light"/>
                </a:rPr>
                <a:t>Male Users</a:t>
              </a:r>
            </a:p>
          </p:txBody>
        </p:sp>
      </p:grpSp>
      <p:cxnSp>
        <p:nvCxnSpPr>
          <p:cNvPr id="51" name="Straight Connector 50"/>
          <p:cNvCxnSpPr/>
          <p:nvPr/>
        </p:nvCxnSpPr>
        <p:spPr>
          <a:xfrm>
            <a:off x="2710083" y="9056309"/>
            <a:ext cx="4645700" cy="0"/>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2" name="Group 1"/>
          <p:cNvGrpSpPr/>
          <p:nvPr/>
        </p:nvGrpSpPr>
        <p:grpSpPr>
          <a:xfrm>
            <a:off x="9181504" y="4985578"/>
            <a:ext cx="7474110" cy="1814133"/>
            <a:chOff x="12238817" y="4362087"/>
            <a:chExt cx="9962885" cy="2418214"/>
          </a:xfrm>
        </p:grpSpPr>
        <p:sp>
          <p:nvSpPr>
            <p:cNvPr id="52" name="TextBox 51"/>
            <p:cNvSpPr txBox="1"/>
            <p:nvPr/>
          </p:nvSpPr>
          <p:spPr>
            <a:xfrm>
              <a:off x="12238817" y="4362087"/>
              <a:ext cx="4886411" cy="800193"/>
            </a:xfrm>
            <a:prstGeom prst="rect">
              <a:avLst/>
            </a:prstGeom>
            <a:noFill/>
          </p:spPr>
          <p:txBody>
            <a:bodyPr wrap="none" lIns="137168" tIns="68584" rIns="137168" bIns="68584" rtlCol="0">
              <a:spAutoFit/>
            </a:bodyPr>
            <a:lstStyle/>
            <a:p>
              <a:r>
                <a:rPr lang="id-ID" sz="3001" b="1" dirty="0">
                  <a:latin typeface="Lato Regular"/>
                  <a:cs typeface="Lato Regular"/>
                </a:rPr>
                <a:t>TEXAS POBLATION</a:t>
              </a:r>
            </a:p>
          </p:txBody>
        </p:sp>
        <p:grpSp>
          <p:nvGrpSpPr>
            <p:cNvPr id="93" name="Group 92"/>
            <p:cNvGrpSpPr/>
            <p:nvPr/>
          </p:nvGrpSpPr>
          <p:grpSpPr>
            <a:xfrm>
              <a:off x="12666112" y="4933683"/>
              <a:ext cx="9535590" cy="1846618"/>
              <a:chOff x="12666112" y="4933683"/>
              <a:chExt cx="9535590" cy="1846618"/>
            </a:xfrm>
          </p:grpSpPr>
          <p:sp>
            <p:nvSpPr>
              <p:cNvPr id="53" name="TextBox 52"/>
              <p:cNvSpPr txBox="1"/>
              <p:nvPr/>
            </p:nvSpPr>
            <p:spPr>
              <a:xfrm>
                <a:off x="15537965" y="5136793"/>
                <a:ext cx="6663737" cy="1624648"/>
              </a:xfrm>
              <a:prstGeom prst="rect">
                <a:avLst/>
              </a:prstGeom>
              <a:noFill/>
            </p:spPr>
            <p:txBody>
              <a:bodyPr wrap="square" lIns="137168" tIns="68584" rIns="137168" bIns="68584" rtlCol="0">
                <a:spAutoFit/>
              </a:bodyPr>
              <a:lstStyle/>
              <a:p>
                <a:pPr>
                  <a:lnSpc>
                    <a:spcPct val="130000"/>
                  </a:lnSpc>
                </a:pPr>
                <a:r>
                  <a:rPr lang="pt-BR" sz="1800" dirty="0">
                    <a:solidFill>
                      <a:schemeClr val="tx2"/>
                    </a:solidFill>
                    <a:latin typeface="Lato Light"/>
                    <a:cs typeface="Lato Light"/>
                  </a:rPr>
                  <a:t>Lorem ipsum dolor </a:t>
                </a:r>
                <a:r>
                  <a:rPr lang="pt-BR" sz="1800" dirty="0">
                    <a:latin typeface="Lato Light"/>
                    <a:cs typeface="Lato Light"/>
                  </a:rPr>
                  <a:t>sit amet, consectetur adipiscing elit. Aliquam tincidunt ante nec sem congue convallis. </a:t>
                </a:r>
                <a:endParaRPr lang="en-US" sz="1800" dirty="0">
                  <a:latin typeface="Lato Light"/>
                  <a:cs typeface="Lato Light"/>
                </a:endParaRPr>
              </a:p>
            </p:txBody>
          </p:sp>
          <p:sp>
            <p:nvSpPr>
              <p:cNvPr id="54" name="TextBox 53"/>
              <p:cNvSpPr txBox="1"/>
              <p:nvPr/>
            </p:nvSpPr>
            <p:spPr>
              <a:xfrm>
                <a:off x="12666112" y="4933683"/>
                <a:ext cx="3038097" cy="1846618"/>
              </a:xfrm>
              <a:prstGeom prst="rect">
                <a:avLst/>
              </a:prstGeom>
              <a:noFill/>
            </p:spPr>
            <p:txBody>
              <a:bodyPr wrap="none" lIns="137168" tIns="68584" rIns="137168" bIns="68584" rtlCol="0">
                <a:spAutoFit/>
              </a:bodyPr>
              <a:lstStyle/>
              <a:p>
                <a:r>
                  <a:rPr lang="id-ID" sz="8102" dirty="0">
                    <a:solidFill>
                      <a:schemeClr val="accent2"/>
                    </a:solidFill>
                    <a:latin typeface="Lato Light"/>
                    <a:cs typeface="Lato Light"/>
                  </a:rPr>
                  <a:t>93%</a:t>
                </a:r>
              </a:p>
            </p:txBody>
          </p:sp>
        </p:grpSp>
      </p:grpSp>
      <p:grpSp>
        <p:nvGrpSpPr>
          <p:cNvPr id="58" name="Group 57"/>
          <p:cNvGrpSpPr/>
          <p:nvPr/>
        </p:nvGrpSpPr>
        <p:grpSpPr>
          <a:xfrm>
            <a:off x="11198827" y="7461108"/>
            <a:ext cx="3528051" cy="225723"/>
            <a:chOff x="5279680" y="3506146"/>
            <a:chExt cx="2352034" cy="150443"/>
          </a:xfrm>
          <a:solidFill>
            <a:schemeClr val="accent1"/>
          </a:solidFill>
        </p:grpSpPr>
        <p:sp>
          <p:nvSpPr>
            <p:cNvPr id="59" name="Parallelogram 58"/>
            <p:cNvSpPr/>
            <p:nvPr/>
          </p:nvSpPr>
          <p:spPr>
            <a:xfrm>
              <a:off x="7159104"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a:endParaRPr>
            </a:p>
          </p:txBody>
        </p:sp>
        <p:sp>
          <p:nvSpPr>
            <p:cNvPr id="60" name="Parallelogram 59"/>
            <p:cNvSpPr/>
            <p:nvPr/>
          </p:nvSpPr>
          <p:spPr>
            <a:xfrm>
              <a:off x="6689248"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a:endParaRPr>
            </a:p>
          </p:txBody>
        </p:sp>
        <p:sp>
          <p:nvSpPr>
            <p:cNvPr id="61" name="Parallelogram 60"/>
            <p:cNvSpPr/>
            <p:nvPr/>
          </p:nvSpPr>
          <p:spPr>
            <a:xfrm>
              <a:off x="6219392"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a:endParaRPr>
            </a:p>
          </p:txBody>
        </p:sp>
        <p:sp>
          <p:nvSpPr>
            <p:cNvPr id="62" name="Parallelogram 61"/>
            <p:cNvSpPr/>
            <p:nvPr/>
          </p:nvSpPr>
          <p:spPr>
            <a:xfrm>
              <a:off x="5749536" y="3506148"/>
              <a:ext cx="472610" cy="150441"/>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a:endParaRPr>
            </a:p>
          </p:txBody>
        </p:sp>
        <p:sp>
          <p:nvSpPr>
            <p:cNvPr id="63" name="Parallelogram 62"/>
            <p:cNvSpPr/>
            <p:nvPr/>
          </p:nvSpPr>
          <p:spPr>
            <a:xfrm>
              <a:off x="5279680" y="3506146"/>
              <a:ext cx="472610" cy="150440"/>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a:endParaRPr>
            </a:p>
          </p:txBody>
        </p:sp>
      </p:grpSp>
      <p:grpSp>
        <p:nvGrpSpPr>
          <p:cNvPr id="64" name="Group 63"/>
          <p:cNvGrpSpPr/>
          <p:nvPr/>
        </p:nvGrpSpPr>
        <p:grpSpPr>
          <a:xfrm>
            <a:off x="11198827" y="8055388"/>
            <a:ext cx="3528051" cy="225723"/>
            <a:chOff x="5279680" y="3902230"/>
            <a:chExt cx="2352034" cy="150443"/>
          </a:xfrm>
          <a:solidFill>
            <a:schemeClr val="accent2"/>
          </a:solidFill>
        </p:grpSpPr>
        <p:sp>
          <p:nvSpPr>
            <p:cNvPr id="65" name="Parallelogram 64"/>
            <p:cNvSpPr/>
            <p:nvPr/>
          </p:nvSpPr>
          <p:spPr>
            <a:xfrm>
              <a:off x="7159104" y="3902231"/>
              <a:ext cx="472610" cy="150439"/>
            </a:xfrm>
            <a:prstGeom prst="parallelogram">
              <a:avLst/>
            </a:prstGeom>
            <a:no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66" name="Parallelogram 65"/>
            <p:cNvSpPr/>
            <p:nvPr/>
          </p:nvSpPr>
          <p:spPr>
            <a:xfrm>
              <a:off x="6689248" y="3902231"/>
              <a:ext cx="472610" cy="150439"/>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67" name="Parallelogram 66"/>
            <p:cNvSpPr/>
            <p:nvPr/>
          </p:nvSpPr>
          <p:spPr>
            <a:xfrm>
              <a:off x="6219392" y="3902231"/>
              <a:ext cx="472610" cy="150439"/>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68" name="Parallelogram 67"/>
            <p:cNvSpPr/>
            <p:nvPr/>
          </p:nvSpPr>
          <p:spPr>
            <a:xfrm>
              <a:off x="5749536" y="3902232"/>
              <a:ext cx="472610" cy="150441"/>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69" name="Parallelogram 68"/>
            <p:cNvSpPr/>
            <p:nvPr/>
          </p:nvSpPr>
          <p:spPr>
            <a:xfrm>
              <a:off x="5279680" y="3902230"/>
              <a:ext cx="472610" cy="150440"/>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grpSp>
      <p:grpSp>
        <p:nvGrpSpPr>
          <p:cNvPr id="70" name="Group 69"/>
          <p:cNvGrpSpPr/>
          <p:nvPr/>
        </p:nvGrpSpPr>
        <p:grpSpPr>
          <a:xfrm>
            <a:off x="11198827" y="8684903"/>
            <a:ext cx="3528051" cy="225723"/>
            <a:chOff x="5279680" y="4321797"/>
            <a:chExt cx="2352034" cy="150443"/>
          </a:xfrm>
          <a:solidFill>
            <a:schemeClr val="accent3"/>
          </a:solidFill>
        </p:grpSpPr>
        <p:sp>
          <p:nvSpPr>
            <p:cNvPr id="71" name="Parallelogram 70"/>
            <p:cNvSpPr/>
            <p:nvPr/>
          </p:nvSpPr>
          <p:spPr>
            <a:xfrm>
              <a:off x="7159104"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72" name="Parallelogram 71"/>
            <p:cNvSpPr/>
            <p:nvPr/>
          </p:nvSpPr>
          <p:spPr>
            <a:xfrm>
              <a:off x="6689248"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73" name="Parallelogram 72"/>
            <p:cNvSpPr/>
            <p:nvPr/>
          </p:nvSpPr>
          <p:spPr>
            <a:xfrm>
              <a:off x="6219392"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74" name="Parallelogram 73"/>
            <p:cNvSpPr/>
            <p:nvPr/>
          </p:nvSpPr>
          <p:spPr>
            <a:xfrm>
              <a:off x="5749536" y="4321799"/>
              <a:ext cx="472610" cy="150441"/>
            </a:xfrm>
            <a:prstGeom prst="parallelogram">
              <a:avLst/>
            </a:prstGeom>
            <a:grp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75" name="Parallelogram 74"/>
            <p:cNvSpPr/>
            <p:nvPr/>
          </p:nvSpPr>
          <p:spPr>
            <a:xfrm>
              <a:off x="5279680" y="4321797"/>
              <a:ext cx="472610" cy="150440"/>
            </a:xfrm>
            <a:prstGeom prst="parallelogram">
              <a:avLst/>
            </a:prstGeom>
            <a:grp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grpSp>
      <p:grpSp>
        <p:nvGrpSpPr>
          <p:cNvPr id="76" name="Group 75"/>
          <p:cNvGrpSpPr/>
          <p:nvPr/>
        </p:nvGrpSpPr>
        <p:grpSpPr>
          <a:xfrm>
            <a:off x="11198827" y="9293475"/>
            <a:ext cx="3528051" cy="225723"/>
            <a:chOff x="5279680" y="4727406"/>
            <a:chExt cx="2352034" cy="150443"/>
          </a:xfrm>
          <a:solidFill>
            <a:schemeClr val="accent4"/>
          </a:solidFill>
        </p:grpSpPr>
        <p:sp>
          <p:nvSpPr>
            <p:cNvPr id="77" name="Parallelogram 76"/>
            <p:cNvSpPr/>
            <p:nvPr/>
          </p:nvSpPr>
          <p:spPr>
            <a:xfrm>
              <a:off x="7159104" y="4727407"/>
              <a:ext cx="472610" cy="150439"/>
            </a:xfrm>
            <a:prstGeom prst="parallelogram">
              <a:avLst/>
            </a:prstGeom>
            <a:no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78" name="Parallelogram 77"/>
            <p:cNvSpPr/>
            <p:nvPr/>
          </p:nvSpPr>
          <p:spPr>
            <a:xfrm>
              <a:off x="6689248" y="4727407"/>
              <a:ext cx="472610" cy="150439"/>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79" name="Parallelogram 78"/>
            <p:cNvSpPr/>
            <p:nvPr/>
          </p:nvSpPr>
          <p:spPr>
            <a:xfrm>
              <a:off x="6219392" y="4727407"/>
              <a:ext cx="472610" cy="150439"/>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80" name="Parallelogram 79"/>
            <p:cNvSpPr/>
            <p:nvPr/>
          </p:nvSpPr>
          <p:spPr>
            <a:xfrm>
              <a:off x="5749536" y="4727408"/>
              <a:ext cx="472610" cy="150441"/>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81" name="Parallelogram 80"/>
            <p:cNvSpPr/>
            <p:nvPr/>
          </p:nvSpPr>
          <p:spPr>
            <a:xfrm>
              <a:off x="5279680" y="4727406"/>
              <a:ext cx="472610" cy="150440"/>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grpSp>
      <p:grpSp>
        <p:nvGrpSpPr>
          <p:cNvPr id="82" name="Group 81"/>
          <p:cNvGrpSpPr/>
          <p:nvPr/>
        </p:nvGrpSpPr>
        <p:grpSpPr>
          <a:xfrm>
            <a:off x="11198827" y="9922982"/>
            <a:ext cx="3528051" cy="225723"/>
            <a:chOff x="5279680" y="5146968"/>
            <a:chExt cx="2352034" cy="150443"/>
          </a:xfrm>
          <a:solidFill>
            <a:schemeClr val="accent5"/>
          </a:solidFill>
        </p:grpSpPr>
        <p:sp>
          <p:nvSpPr>
            <p:cNvPr id="83" name="Parallelogram 82"/>
            <p:cNvSpPr/>
            <p:nvPr/>
          </p:nvSpPr>
          <p:spPr>
            <a:xfrm>
              <a:off x="7159104"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84" name="Parallelogram 83"/>
            <p:cNvSpPr/>
            <p:nvPr/>
          </p:nvSpPr>
          <p:spPr>
            <a:xfrm>
              <a:off x="6689248"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85" name="Parallelogram 84"/>
            <p:cNvSpPr/>
            <p:nvPr/>
          </p:nvSpPr>
          <p:spPr>
            <a:xfrm>
              <a:off x="6219392"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86" name="Parallelogram 85"/>
            <p:cNvSpPr/>
            <p:nvPr/>
          </p:nvSpPr>
          <p:spPr>
            <a:xfrm>
              <a:off x="5749536" y="5146970"/>
              <a:ext cx="472610" cy="150441"/>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87" name="Parallelogram 86"/>
            <p:cNvSpPr/>
            <p:nvPr/>
          </p:nvSpPr>
          <p:spPr>
            <a:xfrm>
              <a:off x="5279680" y="5146968"/>
              <a:ext cx="472610" cy="150440"/>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grpSp>
      <p:sp>
        <p:nvSpPr>
          <p:cNvPr id="88" name="TextBox 87"/>
          <p:cNvSpPr txBox="1"/>
          <p:nvPr/>
        </p:nvSpPr>
        <p:spPr>
          <a:xfrm>
            <a:off x="9175047" y="7392858"/>
            <a:ext cx="2109987" cy="392423"/>
          </a:xfrm>
          <a:prstGeom prst="rect">
            <a:avLst/>
          </a:prstGeom>
          <a:noFill/>
        </p:spPr>
        <p:txBody>
          <a:bodyPr wrap="square" lIns="137168" tIns="68584" rIns="137168" bIns="68584" rtlCol="0">
            <a:spAutoFit/>
          </a:bodyPr>
          <a:lstStyle/>
          <a:p>
            <a:r>
              <a:rPr lang="id-ID" sz="1650" b="1" dirty="0">
                <a:solidFill>
                  <a:schemeClr val="accent1"/>
                </a:solidFill>
                <a:latin typeface="Lato Regular"/>
                <a:cs typeface="Lato Regular"/>
              </a:rPr>
              <a:t>White People</a:t>
            </a:r>
            <a:endParaRPr lang="en-US" sz="1650" b="1" dirty="0">
              <a:solidFill>
                <a:schemeClr val="accent1"/>
              </a:solidFill>
              <a:latin typeface="Lato Regular"/>
              <a:cs typeface="Lato Regular"/>
            </a:endParaRPr>
          </a:p>
        </p:txBody>
      </p:sp>
      <p:sp>
        <p:nvSpPr>
          <p:cNvPr id="89" name="TextBox 88"/>
          <p:cNvSpPr txBox="1"/>
          <p:nvPr/>
        </p:nvSpPr>
        <p:spPr>
          <a:xfrm>
            <a:off x="9175047" y="7960411"/>
            <a:ext cx="2109987" cy="392423"/>
          </a:xfrm>
          <a:prstGeom prst="rect">
            <a:avLst/>
          </a:prstGeom>
          <a:noFill/>
        </p:spPr>
        <p:txBody>
          <a:bodyPr wrap="square" lIns="137168" tIns="68584" rIns="137168" bIns="68584" rtlCol="0">
            <a:spAutoFit/>
          </a:bodyPr>
          <a:lstStyle/>
          <a:p>
            <a:r>
              <a:rPr lang="id-ID" sz="1650" b="1" dirty="0">
                <a:solidFill>
                  <a:schemeClr val="accent2"/>
                </a:solidFill>
                <a:latin typeface="Lato Regular"/>
                <a:cs typeface="Lato Regular"/>
              </a:rPr>
              <a:t>Hispanics</a:t>
            </a:r>
            <a:endParaRPr lang="en-US" sz="1650" b="1" dirty="0">
              <a:solidFill>
                <a:schemeClr val="accent2"/>
              </a:solidFill>
              <a:latin typeface="Lato Regular"/>
              <a:cs typeface="Lato Regular"/>
            </a:endParaRPr>
          </a:p>
        </p:txBody>
      </p:sp>
      <p:sp>
        <p:nvSpPr>
          <p:cNvPr id="90" name="TextBox 89"/>
          <p:cNvSpPr txBox="1"/>
          <p:nvPr/>
        </p:nvSpPr>
        <p:spPr>
          <a:xfrm>
            <a:off x="9175047" y="8622625"/>
            <a:ext cx="2109987" cy="392423"/>
          </a:xfrm>
          <a:prstGeom prst="rect">
            <a:avLst/>
          </a:prstGeom>
          <a:noFill/>
        </p:spPr>
        <p:txBody>
          <a:bodyPr wrap="square" lIns="137168" tIns="68584" rIns="137168" bIns="68584" rtlCol="0">
            <a:spAutoFit/>
          </a:bodyPr>
          <a:lstStyle/>
          <a:p>
            <a:r>
              <a:rPr lang="id-ID" sz="1650" b="1" dirty="0">
                <a:solidFill>
                  <a:schemeClr val="accent3"/>
                </a:solidFill>
                <a:latin typeface="Lato Regular"/>
                <a:cs typeface="Lato Regular"/>
              </a:rPr>
              <a:t>Black People</a:t>
            </a:r>
            <a:endParaRPr lang="en-US" sz="1650" b="1" dirty="0">
              <a:solidFill>
                <a:schemeClr val="accent3"/>
              </a:solidFill>
              <a:latin typeface="Lato Regular"/>
              <a:cs typeface="Lato Regular"/>
            </a:endParaRPr>
          </a:p>
        </p:txBody>
      </p:sp>
      <p:sp>
        <p:nvSpPr>
          <p:cNvPr id="91" name="TextBox 90"/>
          <p:cNvSpPr txBox="1"/>
          <p:nvPr/>
        </p:nvSpPr>
        <p:spPr>
          <a:xfrm>
            <a:off x="9191761" y="9224193"/>
            <a:ext cx="2109987" cy="392423"/>
          </a:xfrm>
          <a:prstGeom prst="rect">
            <a:avLst/>
          </a:prstGeom>
          <a:noFill/>
        </p:spPr>
        <p:txBody>
          <a:bodyPr wrap="square" lIns="137168" tIns="68584" rIns="137168" bIns="68584" rtlCol="0">
            <a:spAutoFit/>
          </a:bodyPr>
          <a:lstStyle/>
          <a:p>
            <a:r>
              <a:rPr lang="id-ID" sz="1650" b="1" dirty="0">
                <a:solidFill>
                  <a:schemeClr val="accent4"/>
                </a:solidFill>
                <a:latin typeface="Lato Regular"/>
                <a:cs typeface="Lato Regular"/>
              </a:rPr>
              <a:t>Asian</a:t>
            </a:r>
            <a:endParaRPr lang="en-US" sz="1650" b="1" dirty="0">
              <a:solidFill>
                <a:schemeClr val="accent4"/>
              </a:solidFill>
              <a:latin typeface="Lato Regular"/>
              <a:cs typeface="Lato Regular"/>
            </a:endParaRPr>
          </a:p>
        </p:txBody>
      </p:sp>
      <p:sp>
        <p:nvSpPr>
          <p:cNvPr id="92" name="TextBox 91"/>
          <p:cNvSpPr txBox="1"/>
          <p:nvPr/>
        </p:nvSpPr>
        <p:spPr>
          <a:xfrm>
            <a:off x="9175047" y="9877643"/>
            <a:ext cx="2109987" cy="392423"/>
          </a:xfrm>
          <a:prstGeom prst="rect">
            <a:avLst/>
          </a:prstGeom>
          <a:noFill/>
        </p:spPr>
        <p:txBody>
          <a:bodyPr wrap="square" lIns="137168" tIns="68584" rIns="137168" bIns="68584" rtlCol="0">
            <a:spAutoFit/>
          </a:bodyPr>
          <a:lstStyle/>
          <a:p>
            <a:r>
              <a:rPr lang="id-ID" sz="1650" b="1" dirty="0">
                <a:solidFill>
                  <a:schemeClr val="accent5"/>
                </a:solidFill>
                <a:latin typeface="Lato Regular"/>
                <a:cs typeface="Lato Regular"/>
              </a:rPr>
              <a:t>Others</a:t>
            </a:r>
            <a:endParaRPr lang="en-US" sz="1650" b="1" dirty="0">
              <a:solidFill>
                <a:schemeClr val="accent5"/>
              </a:solidFill>
              <a:latin typeface="Lato Regular"/>
              <a:cs typeface="Lato Regular"/>
            </a:endParaRPr>
          </a:p>
        </p:txBody>
      </p:sp>
      <p:sp>
        <p:nvSpPr>
          <p:cNvPr id="94" name="Freeform 11"/>
          <p:cNvSpPr>
            <a:spLocks noChangeArrowheads="1"/>
          </p:cNvSpPr>
          <p:nvPr/>
        </p:nvSpPr>
        <p:spPr bwMode="auto">
          <a:xfrm>
            <a:off x="2510083" y="4530254"/>
            <a:ext cx="4567078" cy="4411166"/>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1"/>
          </a:solidFill>
          <a:ln>
            <a:solidFill>
              <a:schemeClr val="bg2"/>
            </a:solidFill>
          </a:ln>
          <a:effectLst/>
        </p:spPr>
        <p:txBody>
          <a:bodyPr wrap="none" anchor="ctr"/>
          <a:lstStyle/>
          <a:p>
            <a:endParaRPr lang="en-US" sz="2701" dirty="0">
              <a:latin typeface="Lato Light"/>
            </a:endParaRPr>
          </a:p>
        </p:txBody>
      </p:sp>
      <p:grpSp>
        <p:nvGrpSpPr>
          <p:cNvPr id="98" name="Group 97"/>
          <p:cNvGrpSpPr/>
          <p:nvPr/>
        </p:nvGrpSpPr>
        <p:grpSpPr>
          <a:xfrm>
            <a:off x="4056617" y="2075518"/>
            <a:ext cx="10234260" cy="1559721"/>
            <a:chOff x="5386828" y="483017"/>
            <a:chExt cx="13642126" cy="2079087"/>
          </a:xfrm>
        </p:grpSpPr>
        <p:sp>
          <p:nvSpPr>
            <p:cNvPr id="99" name="TextBox 98"/>
            <p:cNvSpPr txBox="1"/>
            <p:nvPr/>
          </p:nvSpPr>
          <p:spPr>
            <a:xfrm>
              <a:off x="5386828" y="483017"/>
              <a:ext cx="13642126"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Texas Population</a:t>
              </a:r>
              <a:endParaRPr lang="id-ID" sz="6602" b="1" dirty="0">
                <a:solidFill>
                  <a:schemeClr val="tx2"/>
                </a:solidFill>
                <a:latin typeface="Lato Regular"/>
                <a:cs typeface="Lato Regular"/>
              </a:endParaRPr>
            </a:p>
          </p:txBody>
        </p:sp>
        <p:sp>
          <p:nvSpPr>
            <p:cNvPr id="100" name="Rectangle 99"/>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101"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590308192"/>
      </p:ext>
    </p:extLst>
  </p:cSld>
  <p:clrMapOvr>
    <a:masterClrMapping/>
  </p:clrMapOvr>
  <mc:AlternateContent xmlns:mc="http://schemas.openxmlformats.org/markup-compatibility/2006" xmlns:p14="http://schemas.microsoft.com/office/powerpoint/2010/main">
    <mc:Choice Requires="p14">
      <p:transition spd="slow" p14:dur="1100" advClick="0" advTm="2000">
        <p14:switch dir="r"/>
      </p:transition>
    </mc:Choice>
    <mc:Fallback xmlns="">
      <p:transition xmlns:p14="http://schemas.microsoft.com/office/powerpoint/2010/main" spd="slow"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fade">
                                      <p:cBhvr>
                                        <p:cTn id="7" dur="1000"/>
                                        <p:tgtEl>
                                          <p:spTgt spid="98"/>
                                        </p:tgtEl>
                                      </p:cBhvr>
                                    </p:animEffect>
                                    <p:anim calcmode="lin" valueType="num">
                                      <p:cBhvr>
                                        <p:cTn id="8" dur="1000" fill="hold"/>
                                        <p:tgtEl>
                                          <p:spTgt spid="98"/>
                                        </p:tgtEl>
                                        <p:attrNameLst>
                                          <p:attrName>ppt_x</p:attrName>
                                        </p:attrNameLst>
                                      </p:cBhvr>
                                      <p:tavLst>
                                        <p:tav tm="0">
                                          <p:val>
                                            <p:strVal val="#ppt_x"/>
                                          </p:val>
                                        </p:tav>
                                        <p:tav tm="100000">
                                          <p:val>
                                            <p:strVal val="#ppt_x"/>
                                          </p:val>
                                        </p:tav>
                                      </p:tavLst>
                                    </p:anim>
                                    <p:anim calcmode="lin" valueType="num">
                                      <p:cBhvr>
                                        <p:cTn id="9" dur="1000" fill="hold"/>
                                        <p:tgtEl>
                                          <p:spTgt spid="9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3" presetClass="entr" presetSubtype="16" fill="hold" grpId="0" nodeType="afterEffect">
                                  <p:stCondLst>
                                    <p:cond delay="0"/>
                                  </p:stCondLst>
                                  <p:childTnLst>
                                    <p:set>
                                      <p:cBhvr>
                                        <p:cTn id="12" dur="1" fill="hold">
                                          <p:stCondLst>
                                            <p:cond delay="0"/>
                                          </p:stCondLst>
                                        </p:cTn>
                                        <p:tgtEl>
                                          <p:spTgt spid="94"/>
                                        </p:tgtEl>
                                        <p:attrNameLst>
                                          <p:attrName>style.visibility</p:attrName>
                                        </p:attrNameLst>
                                      </p:cBhvr>
                                      <p:to>
                                        <p:strVal val="visible"/>
                                      </p:to>
                                    </p:set>
                                    <p:anim calcmode="lin" valueType="num">
                                      <p:cBhvr>
                                        <p:cTn id="13" dur="500" fill="hold"/>
                                        <p:tgtEl>
                                          <p:spTgt spid="94"/>
                                        </p:tgtEl>
                                        <p:attrNameLst>
                                          <p:attrName>ppt_w</p:attrName>
                                        </p:attrNameLst>
                                      </p:cBhvr>
                                      <p:tavLst>
                                        <p:tav tm="0">
                                          <p:val>
                                            <p:fltVal val="0"/>
                                          </p:val>
                                        </p:tav>
                                        <p:tav tm="100000">
                                          <p:val>
                                            <p:strVal val="#ppt_w"/>
                                          </p:val>
                                        </p:tav>
                                      </p:tavLst>
                                    </p:anim>
                                    <p:anim calcmode="lin" valueType="num">
                                      <p:cBhvr>
                                        <p:cTn id="14" dur="500" fill="hold"/>
                                        <p:tgtEl>
                                          <p:spTgt spid="94"/>
                                        </p:tgtEl>
                                        <p:attrNameLst>
                                          <p:attrName>ppt_h</p:attrName>
                                        </p:attrNameLst>
                                      </p:cBhvr>
                                      <p:tavLst>
                                        <p:tav tm="0">
                                          <p:val>
                                            <p:fltVal val="0"/>
                                          </p:val>
                                        </p:tav>
                                        <p:tav tm="100000">
                                          <p:val>
                                            <p:strVal val="#ppt_h"/>
                                          </p:val>
                                        </p:tav>
                                      </p:tavLst>
                                    </p:anim>
                                  </p:childTnLst>
                                </p:cTn>
                              </p:par>
                              <p:par>
                                <p:cTn id="15" presetID="42" presetClass="entr" presetSubtype="0" fill="hold" nodeType="withEffect">
                                  <p:stCondLst>
                                    <p:cond delay="0"/>
                                  </p:stCondLst>
                                  <p:childTnLst>
                                    <p:set>
                                      <p:cBhvr>
                                        <p:cTn id="16" dur="1" fill="hold">
                                          <p:stCondLst>
                                            <p:cond delay="0"/>
                                          </p:stCondLst>
                                        </p:cTn>
                                        <p:tgtEl>
                                          <p:spTgt spid="51"/>
                                        </p:tgtEl>
                                        <p:attrNameLst>
                                          <p:attrName>style.visibility</p:attrName>
                                        </p:attrNameLst>
                                      </p:cBhvr>
                                      <p:to>
                                        <p:strVal val="visible"/>
                                      </p:to>
                                    </p:set>
                                    <p:animEffect transition="in" filter="fade">
                                      <p:cBhvr>
                                        <p:cTn id="17" dur="1000"/>
                                        <p:tgtEl>
                                          <p:spTgt spid="51"/>
                                        </p:tgtEl>
                                      </p:cBhvr>
                                    </p:animEffect>
                                    <p:anim calcmode="lin" valueType="num">
                                      <p:cBhvr>
                                        <p:cTn id="18" dur="1000" fill="hold"/>
                                        <p:tgtEl>
                                          <p:spTgt spid="51"/>
                                        </p:tgtEl>
                                        <p:attrNameLst>
                                          <p:attrName>ppt_x</p:attrName>
                                        </p:attrNameLst>
                                      </p:cBhvr>
                                      <p:tavLst>
                                        <p:tav tm="0">
                                          <p:val>
                                            <p:strVal val="#ppt_x"/>
                                          </p:val>
                                        </p:tav>
                                        <p:tav tm="100000">
                                          <p:val>
                                            <p:strVal val="#ppt_x"/>
                                          </p:val>
                                        </p:tav>
                                      </p:tavLst>
                                    </p:anim>
                                    <p:anim calcmode="lin" valueType="num">
                                      <p:cBhvr>
                                        <p:cTn id="19" dur="1000" fill="hold"/>
                                        <p:tgtEl>
                                          <p:spTgt spid="51"/>
                                        </p:tgtEl>
                                        <p:attrNameLst>
                                          <p:attrName>ppt_y</p:attrName>
                                        </p:attrNameLst>
                                      </p:cBhvr>
                                      <p:tavLst>
                                        <p:tav tm="0">
                                          <p:val>
                                            <p:strVal val="#ppt_y+.1"/>
                                          </p:val>
                                        </p:tav>
                                        <p:tav tm="100000">
                                          <p:val>
                                            <p:strVal val="#ppt_y"/>
                                          </p:val>
                                        </p:tav>
                                      </p:tavLst>
                                    </p:anim>
                                  </p:childTnLst>
                                </p:cTn>
                              </p:par>
                              <p:par>
                                <p:cTn id="20" presetID="10" presetClass="entr" presetSubtype="0" fill="hold" nodeType="withEffect">
                                  <p:stCondLst>
                                    <p:cond delay="0"/>
                                  </p:stCondLst>
                                  <p:childTnLst>
                                    <p:set>
                                      <p:cBhvr>
                                        <p:cTn id="21" dur="1" fill="hold">
                                          <p:stCondLst>
                                            <p:cond delay="0"/>
                                          </p:stCondLst>
                                        </p:cTn>
                                        <p:tgtEl>
                                          <p:spTgt spid="37"/>
                                        </p:tgtEl>
                                        <p:attrNameLst>
                                          <p:attrName>style.visibility</p:attrName>
                                        </p:attrNameLst>
                                      </p:cBhvr>
                                      <p:to>
                                        <p:strVal val="visible"/>
                                      </p:to>
                                    </p:set>
                                    <p:animEffect transition="in" filter="fade">
                                      <p:cBhvr>
                                        <p:cTn id="22" dur="500"/>
                                        <p:tgtEl>
                                          <p:spTgt spid="37"/>
                                        </p:tgtEl>
                                      </p:cBhvr>
                                    </p:animEffect>
                                  </p:childTnLst>
                                </p:cTn>
                              </p:par>
                              <p:par>
                                <p:cTn id="23" presetID="10" presetClass="entr" presetSubtype="0" fill="hold" nodeType="withEffect">
                                  <p:stCondLst>
                                    <p:cond delay="0"/>
                                  </p:stCondLst>
                                  <p:childTnLst>
                                    <p:set>
                                      <p:cBhvr>
                                        <p:cTn id="24" dur="1" fill="hold">
                                          <p:stCondLst>
                                            <p:cond delay="0"/>
                                          </p:stCondLst>
                                        </p:cTn>
                                        <p:tgtEl>
                                          <p:spTgt spid="44"/>
                                        </p:tgtEl>
                                        <p:attrNameLst>
                                          <p:attrName>style.visibility</p:attrName>
                                        </p:attrNameLst>
                                      </p:cBhvr>
                                      <p:to>
                                        <p:strVal val="visible"/>
                                      </p:to>
                                    </p:set>
                                    <p:animEffect transition="in" filter="fade">
                                      <p:cBhvr>
                                        <p:cTn id="25" dur="500"/>
                                        <p:tgtEl>
                                          <p:spTgt spid="44"/>
                                        </p:tgtEl>
                                      </p:cBhvr>
                                    </p:animEffect>
                                  </p:childTnLst>
                                </p:cTn>
                              </p:par>
                            </p:childTnLst>
                          </p:cTn>
                        </p:par>
                        <p:par>
                          <p:cTn id="26" fill="hold">
                            <p:stCondLst>
                              <p:cond delay="2000"/>
                            </p:stCondLst>
                            <p:childTnLst>
                              <p:par>
                                <p:cTn id="27" presetID="37" presetClass="entr" presetSubtype="0" fill="hold" nodeType="afterEffect">
                                  <p:stCondLst>
                                    <p:cond delay="0"/>
                                  </p:stCondLst>
                                  <p:childTnLst>
                                    <p:set>
                                      <p:cBhvr>
                                        <p:cTn id="28" dur="1" fill="hold">
                                          <p:stCondLst>
                                            <p:cond delay="0"/>
                                          </p:stCondLst>
                                        </p:cTn>
                                        <p:tgtEl>
                                          <p:spTgt spid="35"/>
                                        </p:tgtEl>
                                        <p:attrNameLst>
                                          <p:attrName>style.visibility</p:attrName>
                                        </p:attrNameLst>
                                      </p:cBhvr>
                                      <p:to>
                                        <p:strVal val="visible"/>
                                      </p:to>
                                    </p:set>
                                    <p:animEffect transition="in" filter="fade">
                                      <p:cBhvr>
                                        <p:cTn id="29" dur="1000"/>
                                        <p:tgtEl>
                                          <p:spTgt spid="35"/>
                                        </p:tgtEl>
                                      </p:cBhvr>
                                    </p:animEffect>
                                    <p:anim calcmode="lin" valueType="num">
                                      <p:cBhvr>
                                        <p:cTn id="30" dur="1000" fill="hold"/>
                                        <p:tgtEl>
                                          <p:spTgt spid="35"/>
                                        </p:tgtEl>
                                        <p:attrNameLst>
                                          <p:attrName>ppt_x</p:attrName>
                                        </p:attrNameLst>
                                      </p:cBhvr>
                                      <p:tavLst>
                                        <p:tav tm="0">
                                          <p:val>
                                            <p:strVal val="#ppt_x"/>
                                          </p:val>
                                        </p:tav>
                                        <p:tav tm="100000">
                                          <p:val>
                                            <p:strVal val="#ppt_x"/>
                                          </p:val>
                                        </p:tav>
                                      </p:tavLst>
                                    </p:anim>
                                    <p:anim calcmode="lin" valueType="num">
                                      <p:cBhvr>
                                        <p:cTn id="31" dur="900" decel="100000" fill="hold"/>
                                        <p:tgtEl>
                                          <p:spTgt spid="35"/>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33" fill="hold">
                            <p:stCondLst>
                              <p:cond delay="3000"/>
                            </p:stCondLst>
                            <p:childTnLst>
                              <p:par>
                                <p:cTn id="34" presetID="10" presetClass="entr" presetSubtype="0" fill="hold" nodeType="afterEffect">
                                  <p:stCondLst>
                                    <p:cond delay="0"/>
                                  </p:stCondLst>
                                  <p:childTnLst>
                                    <p:set>
                                      <p:cBhvr>
                                        <p:cTn id="35" dur="1" fill="hold">
                                          <p:stCondLst>
                                            <p:cond delay="0"/>
                                          </p:stCondLst>
                                        </p:cTn>
                                        <p:tgtEl>
                                          <p:spTgt spid="2"/>
                                        </p:tgtEl>
                                        <p:attrNameLst>
                                          <p:attrName>style.visibility</p:attrName>
                                        </p:attrNameLst>
                                      </p:cBhvr>
                                      <p:to>
                                        <p:strVal val="visible"/>
                                      </p:to>
                                    </p:set>
                                    <p:animEffect transition="in" filter="fade">
                                      <p:cBhvr>
                                        <p:cTn id="36" dur="500"/>
                                        <p:tgtEl>
                                          <p:spTgt spid="2"/>
                                        </p:tgtEl>
                                      </p:cBhvr>
                                    </p:animEffect>
                                  </p:childTnLst>
                                </p:cTn>
                              </p:par>
                            </p:childTnLst>
                          </p:cTn>
                        </p:par>
                        <p:par>
                          <p:cTn id="37" fill="hold">
                            <p:stCondLst>
                              <p:cond delay="3500"/>
                            </p:stCondLst>
                            <p:childTnLst>
                              <p:par>
                                <p:cTn id="38" presetID="10" presetClass="entr" presetSubtype="0" fill="hold" grpId="0" nodeType="afterEffect">
                                  <p:stCondLst>
                                    <p:cond delay="0"/>
                                  </p:stCondLst>
                                  <p:childTnLst>
                                    <p:set>
                                      <p:cBhvr>
                                        <p:cTn id="39" dur="1" fill="hold">
                                          <p:stCondLst>
                                            <p:cond delay="0"/>
                                          </p:stCondLst>
                                        </p:cTn>
                                        <p:tgtEl>
                                          <p:spTgt spid="88"/>
                                        </p:tgtEl>
                                        <p:attrNameLst>
                                          <p:attrName>style.visibility</p:attrName>
                                        </p:attrNameLst>
                                      </p:cBhvr>
                                      <p:to>
                                        <p:strVal val="visible"/>
                                      </p:to>
                                    </p:set>
                                    <p:animEffect transition="in" filter="fade">
                                      <p:cBhvr>
                                        <p:cTn id="40" dur="500"/>
                                        <p:tgtEl>
                                          <p:spTgt spid="88"/>
                                        </p:tgtEl>
                                      </p:cBhvr>
                                    </p:animEffect>
                                  </p:childTnLst>
                                </p:cTn>
                              </p:par>
                            </p:childTnLst>
                          </p:cTn>
                        </p:par>
                        <p:par>
                          <p:cTn id="41" fill="hold">
                            <p:stCondLst>
                              <p:cond delay="4000"/>
                            </p:stCondLst>
                            <p:childTnLst>
                              <p:par>
                                <p:cTn id="42" presetID="22" presetClass="entr" presetSubtype="8" fill="hold" nodeType="afterEffect">
                                  <p:stCondLst>
                                    <p:cond delay="0"/>
                                  </p:stCondLst>
                                  <p:childTnLst>
                                    <p:set>
                                      <p:cBhvr>
                                        <p:cTn id="43" dur="1" fill="hold">
                                          <p:stCondLst>
                                            <p:cond delay="0"/>
                                          </p:stCondLst>
                                        </p:cTn>
                                        <p:tgtEl>
                                          <p:spTgt spid="58"/>
                                        </p:tgtEl>
                                        <p:attrNameLst>
                                          <p:attrName>style.visibility</p:attrName>
                                        </p:attrNameLst>
                                      </p:cBhvr>
                                      <p:to>
                                        <p:strVal val="visible"/>
                                      </p:to>
                                    </p:set>
                                    <p:animEffect transition="in" filter="wipe(left)">
                                      <p:cBhvr>
                                        <p:cTn id="44" dur="500"/>
                                        <p:tgtEl>
                                          <p:spTgt spid="58"/>
                                        </p:tgtEl>
                                      </p:cBhvr>
                                    </p:animEffect>
                                  </p:childTnLst>
                                </p:cTn>
                              </p:par>
                            </p:childTnLst>
                          </p:cTn>
                        </p:par>
                        <p:par>
                          <p:cTn id="45" fill="hold">
                            <p:stCondLst>
                              <p:cond delay="4500"/>
                            </p:stCondLst>
                            <p:childTnLst>
                              <p:par>
                                <p:cTn id="46" presetID="10" presetClass="entr" presetSubtype="0" fill="hold" grpId="0" nodeType="afterEffect">
                                  <p:stCondLst>
                                    <p:cond delay="0"/>
                                  </p:stCondLst>
                                  <p:childTnLst>
                                    <p:set>
                                      <p:cBhvr>
                                        <p:cTn id="47" dur="1" fill="hold">
                                          <p:stCondLst>
                                            <p:cond delay="0"/>
                                          </p:stCondLst>
                                        </p:cTn>
                                        <p:tgtEl>
                                          <p:spTgt spid="89"/>
                                        </p:tgtEl>
                                        <p:attrNameLst>
                                          <p:attrName>style.visibility</p:attrName>
                                        </p:attrNameLst>
                                      </p:cBhvr>
                                      <p:to>
                                        <p:strVal val="visible"/>
                                      </p:to>
                                    </p:set>
                                    <p:animEffect transition="in" filter="fade">
                                      <p:cBhvr>
                                        <p:cTn id="48" dur="500"/>
                                        <p:tgtEl>
                                          <p:spTgt spid="89"/>
                                        </p:tgtEl>
                                      </p:cBhvr>
                                    </p:animEffect>
                                  </p:childTnLst>
                                </p:cTn>
                              </p:par>
                            </p:childTnLst>
                          </p:cTn>
                        </p:par>
                        <p:par>
                          <p:cTn id="49" fill="hold">
                            <p:stCondLst>
                              <p:cond delay="5000"/>
                            </p:stCondLst>
                            <p:childTnLst>
                              <p:par>
                                <p:cTn id="50" presetID="22" presetClass="entr" presetSubtype="8" fill="hold" nodeType="afterEffect">
                                  <p:stCondLst>
                                    <p:cond delay="0"/>
                                  </p:stCondLst>
                                  <p:childTnLst>
                                    <p:set>
                                      <p:cBhvr>
                                        <p:cTn id="51" dur="1" fill="hold">
                                          <p:stCondLst>
                                            <p:cond delay="0"/>
                                          </p:stCondLst>
                                        </p:cTn>
                                        <p:tgtEl>
                                          <p:spTgt spid="64"/>
                                        </p:tgtEl>
                                        <p:attrNameLst>
                                          <p:attrName>style.visibility</p:attrName>
                                        </p:attrNameLst>
                                      </p:cBhvr>
                                      <p:to>
                                        <p:strVal val="visible"/>
                                      </p:to>
                                    </p:set>
                                    <p:animEffect transition="in" filter="wipe(left)">
                                      <p:cBhvr>
                                        <p:cTn id="52" dur="500"/>
                                        <p:tgtEl>
                                          <p:spTgt spid="64"/>
                                        </p:tgtEl>
                                      </p:cBhvr>
                                    </p:animEffect>
                                  </p:childTnLst>
                                </p:cTn>
                              </p:par>
                            </p:childTnLst>
                          </p:cTn>
                        </p:par>
                        <p:par>
                          <p:cTn id="53" fill="hold">
                            <p:stCondLst>
                              <p:cond delay="5500"/>
                            </p:stCondLst>
                            <p:childTnLst>
                              <p:par>
                                <p:cTn id="54" presetID="10" presetClass="entr" presetSubtype="0" fill="hold" grpId="0" nodeType="afterEffect">
                                  <p:stCondLst>
                                    <p:cond delay="0"/>
                                  </p:stCondLst>
                                  <p:childTnLst>
                                    <p:set>
                                      <p:cBhvr>
                                        <p:cTn id="55" dur="1" fill="hold">
                                          <p:stCondLst>
                                            <p:cond delay="0"/>
                                          </p:stCondLst>
                                        </p:cTn>
                                        <p:tgtEl>
                                          <p:spTgt spid="90"/>
                                        </p:tgtEl>
                                        <p:attrNameLst>
                                          <p:attrName>style.visibility</p:attrName>
                                        </p:attrNameLst>
                                      </p:cBhvr>
                                      <p:to>
                                        <p:strVal val="visible"/>
                                      </p:to>
                                    </p:set>
                                    <p:animEffect transition="in" filter="fade">
                                      <p:cBhvr>
                                        <p:cTn id="56" dur="500"/>
                                        <p:tgtEl>
                                          <p:spTgt spid="90"/>
                                        </p:tgtEl>
                                      </p:cBhvr>
                                    </p:animEffect>
                                  </p:childTnLst>
                                </p:cTn>
                              </p:par>
                            </p:childTnLst>
                          </p:cTn>
                        </p:par>
                        <p:par>
                          <p:cTn id="57" fill="hold">
                            <p:stCondLst>
                              <p:cond delay="6000"/>
                            </p:stCondLst>
                            <p:childTnLst>
                              <p:par>
                                <p:cTn id="58" presetID="22" presetClass="entr" presetSubtype="8" fill="hold" nodeType="afterEffect">
                                  <p:stCondLst>
                                    <p:cond delay="0"/>
                                  </p:stCondLst>
                                  <p:childTnLst>
                                    <p:set>
                                      <p:cBhvr>
                                        <p:cTn id="59" dur="1" fill="hold">
                                          <p:stCondLst>
                                            <p:cond delay="0"/>
                                          </p:stCondLst>
                                        </p:cTn>
                                        <p:tgtEl>
                                          <p:spTgt spid="70"/>
                                        </p:tgtEl>
                                        <p:attrNameLst>
                                          <p:attrName>style.visibility</p:attrName>
                                        </p:attrNameLst>
                                      </p:cBhvr>
                                      <p:to>
                                        <p:strVal val="visible"/>
                                      </p:to>
                                    </p:set>
                                    <p:animEffect transition="in" filter="wipe(left)">
                                      <p:cBhvr>
                                        <p:cTn id="60" dur="500"/>
                                        <p:tgtEl>
                                          <p:spTgt spid="70"/>
                                        </p:tgtEl>
                                      </p:cBhvr>
                                    </p:animEffect>
                                  </p:childTnLst>
                                </p:cTn>
                              </p:par>
                            </p:childTnLst>
                          </p:cTn>
                        </p:par>
                        <p:par>
                          <p:cTn id="61" fill="hold">
                            <p:stCondLst>
                              <p:cond delay="6500"/>
                            </p:stCondLst>
                            <p:childTnLst>
                              <p:par>
                                <p:cTn id="62" presetID="10" presetClass="entr" presetSubtype="0" fill="hold" grpId="0" nodeType="afterEffect">
                                  <p:stCondLst>
                                    <p:cond delay="0"/>
                                  </p:stCondLst>
                                  <p:childTnLst>
                                    <p:set>
                                      <p:cBhvr>
                                        <p:cTn id="63" dur="1" fill="hold">
                                          <p:stCondLst>
                                            <p:cond delay="0"/>
                                          </p:stCondLst>
                                        </p:cTn>
                                        <p:tgtEl>
                                          <p:spTgt spid="91"/>
                                        </p:tgtEl>
                                        <p:attrNameLst>
                                          <p:attrName>style.visibility</p:attrName>
                                        </p:attrNameLst>
                                      </p:cBhvr>
                                      <p:to>
                                        <p:strVal val="visible"/>
                                      </p:to>
                                    </p:set>
                                    <p:animEffect transition="in" filter="fade">
                                      <p:cBhvr>
                                        <p:cTn id="64" dur="500"/>
                                        <p:tgtEl>
                                          <p:spTgt spid="91"/>
                                        </p:tgtEl>
                                      </p:cBhvr>
                                    </p:animEffect>
                                  </p:childTnLst>
                                </p:cTn>
                              </p:par>
                            </p:childTnLst>
                          </p:cTn>
                        </p:par>
                        <p:par>
                          <p:cTn id="65" fill="hold">
                            <p:stCondLst>
                              <p:cond delay="7000"/>
                            </p:stCondLst>
                            <p:childTnLst>
                              <p:par>
                                <p:cTn id="66" presetID="22" presetClass="entr" presetSubtype="8" fill="hold" nodeType="afterEffect">
                                  <p:stCondLst>
                                    <p:cond delay="0"/>
                                  </p:stCondLst>
                                  <p:childTnLst>
                                    <p:set>
                                      <p:cBhvr>
                                        <p:cTn id="67" dur="1" fill="hold">
                                          <p:stCondLst>
                                            <p:cond delay="0"/>
                                          </p:stCondLst>
                                        </p:cTn>
                                        <p:tgtEl>
                                          <p:spTgt spid="76"/>
                                        </p:tgtEl>
                                        <p:attrNameLst>
                                          <p:attrName>style.visibility</p:attrName>
                                        </p:attrNameLst>
                                      </p:cBhvr>
                                      <p:to>
                                        <p:strVal val="visible"/>
                                      </p:to>
                                    </p:set>
                                    <p:animEffect transition="in" filter="wipe(left)">
                                      <p:cBhvr>
                                        <p:cTn id="68" dur="500"/>
                                        <p:tgtEl>
                                          <p:spTgt spid="76"/>
                                        </p:tgtEl>
                                      </p:cBhvr>
                                    </p:animEffect>
                                  </p:childTnLst>
                                </p:cTn>
                              </p:par>
                            </p:childTnLst>
                          </p:cTn>
                        </p:par>
                        <p:par>
                          <p:cTn id="69" fill="hold">
                            <p:stCondLst>
                              <p:cond delay="7500"/>
                            </p:stCondLst>
                            <p:childTnLst>
                              <p:par>
                                <p:cTn id="70" presetID="10" presetClass="entr" presetSubtype="0" fill="hold" grpId="0" nodeType="afterEffect">
                                  <p:stCondLst>
                                    <p:cond delay="0"/>
                                  </p:stCondLst>
                                  <p:childTnLst>
                                    <p:set>
                                      <p:cBhvr>
                                        <p:cTn id="71" dur="1" fill="hold">
                                          <p:stCondLst>
                                            <p:cond delay="0"/>
                                          </p:stCondLst>
                                        </p:cTn>
                                        <p:tgtEl>
                                          <p:spTgt spid="92"/>
                                        </p:tgtEl>
                                        <p:attrNameLst>
                                          <p:attrName>style.visibility</p:attrName>
                                        </p:attrNameLst>
                                      </p:cBhvr>
                                      <p:to>
                                        <p:strVal val="visible"/>
                                      </p:to>
                                    </p:set>
                                    <p:animEffect transition="in" filter="fade">
                                      <p:cBhvr>
                                        <p:cTn id="72" dur="500"/>
                                        <p:tgtEl>
                                          <p:spTgt spid="92"/>
                                        </p:tgtEl>
                                      </p:cBhvr>
                                    </p:animEffect>
                                  </p:childTnLst>
                                </p:cTn>
                              </p:par>
                            </p:childTnLst>
                          </p:cTn>
                        </p:par>
                        <p:par>
                          <p:cTn id="73" fill="hold">
                            <p:stCondLst>
                              <p:cond delay="8000"/>
                            </p:stCondLst>
                            <p:childTnLst>
                              <p:par>
                                <p:cTn id="74" presetID="22" presetClass="entr" presetSubtype="8" fill="hold" nodeType="afterEffect">
                                  <p:stCondLst>
                                    <p:cond delay="0"/>
                                  </p:stCondLst>
                                  <p:childTnLst>
                                    <p:set>
                                      <p:cBhvr>
                                        <p:cTn id="75" dur="1" fill="hold">
                                          <p:stCondLst>
                                            <p:cond delay="0"/>
                                          </p:stCondLst>
                                        </p:cTn>
                                        <p:tgtEl>
                                          <p:spTgt spid="82"/>
                                        </p:tgtEl>
                                        <p:attrNameLst>
                                          <p:attrName>style.visibility</p:attrName>
                                        </p:attrNameLst>
                                      </p:cBhvr>
                                      <p:to>
                                        <p:strVal val="visible"/>
                                      </p:to>
                                    </p:set>
                                    <p:animEffect transition="in" filter="wipe(left)">
                                      <p:cBhvr>
                                        <p:cTn id="76"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89" grpId="0"/>
      <p:bldP spid="90" grpId="0"/>
      <p:bldP spid="91" grpId="0"/>
      <p:bldP spid="92" grpId="0"/>
      <p:bldP spid="94"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5" name="Straight Connector 34"/>
          <p:cNvCxnSpPr/>
          <p:nvPr/>
        </p:nvCxnSpPr>
        <p:spPr>
          <a:xfrm>
            <a:off x="9137984" y="4750668"/>
            <a:ext cx="0" cy="5849873"/>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37" name="Group 36"/>
          <p:cNvGrpSpPr/>
          <p:nvPr/>
        </p:nvGrpSpPr>
        <p:grpSpPr>
          <a:xfrm>
            <a:off x="2940721" y="9270481"/>
            <a:ext cx="2405604" cy="1205756"/>
            <a:chOff x="1796811" y="4352016"/>
            <a:chExt cx="1603736" cy="803628"/>
          </a:xfrm>
        </p:grpSpPr>
        <p:grpSp>
          <p:nvGrpSpPr>
            <p:cNvPr id="38" name="Group 37"/>
            <p:cNvGrpSpPr/>
            <p:nvPr/>
          </p:nvGrpSpPr>
          <p:grpSpPr>
            <a:xfrm>
              <a:off x="1796811" y="4352016"/>
              <a:ext cx="1603736" cy="621719"/>
              <a:chOff x="1796811" y="4352016"/>
              <a:chExt cx="1603736" cy="621719"/>
            </a:xfrm>
          </p:grpSpPr>
          <p:grpSp>
            <p:nvGrpSpPr>
              <p:cNvPr id="40" name="Group 39"/>
              <p:cNvGrpSpPr/>
              <p:nvPr/>
            </p:nvGrpSpPr>
            <p:grpSpPr>
              <a:xfrm>
                <a:off x="1796811" y="4459323"/>
                <a:ext cx="233460" cy="503500"/>
                <a:chOff x="4395788" y="2198688"/>
                <a:chExt cx="344488" cy="742951"/>
              </a:xfrm>
              <a:solidFill>
                <a:schemeClr val="accent3"/>
              </a:solidFill>
            </p:grpSpPr>
            <p:sp>
              <p:nvSpPr>
                <p:cNvPr id="42" name="Oval 41"/>
                <p:cNvSpPr>
                  <a:spLocks noChangeArrowheads="1"/>
                </p:cNvSpPr>
                <p:nvPr/>
              </p:nvSpPr>
              <p:spPr bwMode="auto">
                <a:xfrm>
                  <a:off x="4511675" y="2198688"/>
                  <a:ext cx="109538" cy="112713"/>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43" name="Freeform 7"/>
                <p:cNvSpPr>
                  <a:spLocks/>
                </p:cNvSpPr>
                <p:nvPr/>
              </p:nvSpPr>
              <p:spPr bwMode="auto">
                <a:xfrm>
                  <a:off x="4395788" y="2333626"/>
                  <a:ext cx="344488" cy="608013"/>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sp>
            <p:nvSpPr>
              <p:cNvPr id="41" name="Content Placeholder 2"/>
              <p:cNvSpPr txBox="1">
                <a:spLocks/>
              </p:cNvSpPr>
              <p:nvPr/>
            </p:nvSpPr>
            <p:spPr>
              <a:xfrm>
                <a:off x="2015868" y="4352016"/>
                <a:ext cx="1384679" cy="621719"/>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201" dirty="0">
                    <a:solidFill>
                      <a:schemeClr val="tx1"/>
                    </a:solidFill>
                    <a:latin typeface="Lato Light"/>
                    <a:cs typeface="Lato Light"/>
                  </a:rPr>
                  <a:t>75%</a:t>
                </a:r>
              </a:p>
            </p:txBody>
          </p:sp>
        </p:grpSp>
        <p:sp>
          <p:nvSpPr>
            <p:cNvPr id="39" name="Title 1"/>
            <p:cNvSpPr txBox="1">
              <a:spLocks/>
            </p:cNvSpPr>
            <p:nvPr/>
          </p:nvSpPr>
          <p:spPr>
            <a:xfrm>
              <a:off x="2030271" y="4662876"/>
              <a:ext cx="1370276" cy="492768"/>
            </a:xfrm>
            <a:prstGeom prst="rect">
              <a:avLst/>
            </a:prstGeom>
          </p:spPr>
          <p:txBody>
            <a:bodyPr vert="horz" lIns="68598" tIns="34299" rIns="68598" bIns="34299"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101" dirty="0">
                  <a:solidFill>
                    <a:schemeClr val="tx1"/>
                  </a:solidFill>
                  <a:latin typeface="Lato Light"/>
                  <a:cs typeface="Lato Light"/>
                </a:rPr>
                <a:t>Female Users</a:t>
              </a:r>
            </a:p>
          </p:txBody>
        </p:sp>
      </p:grpSp>
      <p:grpSp>
        <p:nvGrpSpPr>
          <p:cNvPr id="44" name="Group 43"/>
          <p:cNvGrpSpPr/>
          <p:nvPr/>
        </p:nvGrpSpPr>
        <p:grpSpPr>
          <a:xfrm>
            <a:off x="5544377" y="9270478"/>
            <a:ext cx="2373935" cy="1204860"/>
            <a:chOff x="3532582" y="4352013"/>
            <a:chExt cx="1582623" cy="803031"/>
          </a:xfrm>
        </p:grpSpPr>
        <p:grpSp>
          <p:nvGrpSpPr>
            <p:cNvPr id="45" name="Group 44"/>
            <p:cNvGrpSpPr/>
            <p:nvPr/>
          </p:nvGrpSpPr>
          <p:grpSpPr>
            <a:xfrm>
              <a:off x="3532582" y="4352013"/>
              <a:ext cx="1582623" cy="621719"/>
              <a:chOff x="3532582" y="4352013"/>
              <a:chExt cx="1582623" cy="621719"/>
            </a:xfrm>
          </p:grpSpPr>
          <p:grpSp>
            <p:nvGrpSpPr>
              <p:cNvPr id="47" name="Group 46"/>
              <p:cNvGrpSpPr/>
              <p:nvPr/>
            </p:nvGrpSpPr>
            <p:grpSpPr>
              <a:xfrm>
                <a:off x="3532582" y="4443631"/>
                <a:ext cx="204213" cy="519412"/>
                <a:chOff x="4422775" y="2198688"/>
                <a:chExt cx="292100" cy="742950"/>
              </a:xfrm>
              <a:solidFill>
                <a:schemeClr val="accent2"/>
              </a:solidFill>
            </p:grpSpPr>
            <p:sp>
              <p:nvSpPr>
                <p:cNvPr id="49" name="Freeform 12"/>
                <p:cNvSpPr>
                  <a:spLocks/>
                </p:cNvSpPr>
                <p:nvPr/>
              </p:nvSpPr>
              <p:spPr bwMode="auto">
                <a:xfrm>
                  <a:off x="4422775" y="2325688"/>
                  <a:ext cx="292100" cy="615950"/>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50" name="Oval 13"/>
                <p:cNvSpPr>
                  <a:spLocks noChangeArrowheads="1"/>
                </p:cNvSpPr>
                <p:nvPr/>
              </p:nvSpPr>
              <p:spPr bwMode="auto">
                <a:xfrm>
                  <a:off x="4511675" y="2198688"/>
                  <a:ext cx="115888" cy="1158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sp>
            <p:nvSpPr>
              <p:cNvPr id="48" name="Content Placeholder 2"/>
              <p:cNvSpPr txBox="1">
                <a:spLocks/>
              </p:cNvSpPr>
              <p:nvPr/>
            </p:nvSpPr>
            <p:spPr>
              <a:xfrm>
                <a:off x="3730526" y="4352013"/>
                <a:ext cx="1384679" cy="621719"/>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201" dirty="0">
                    <a:solidFill>
                      <a:schemeClr val="accent2"/>
                    </a:solidFill>
                    <a:latin typeface="Lato Light"/>
                    <a:cs typeface="Lato Light"/>
                  </a:rPr>
                  <a:t>25%</a:t>
                </a:r>
              </a:p>
            </p:txBody>
          </p:sp>
        </p:grpSp>
        <p:sp>
          <p:nvSpPr>
            <p:cNvPr id="46" name="Title 1"/>
            <p:cNvSpPr txBox="1">
              <a:spLocks/>
            </p:cNvSpPr>
            <p:nvPr/>
          </p:nvSpPr>
          <p:spPr>
            <a:xfrm>
              <a:off x="3744929" y="4662277"/>
              <a:ext cx="1370276" cy="492767"/>
            </a:xfrm>
            <a:prstGeom prst="rect">
              <a:avLst/>
            </a:prstGeom>
          </p:spPr>
          <p:txBody>
            <a:bodyPr vert="horz" lIns="68598" tIns="34299" rIns="68598" bIns="34299"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101" dirty="0">
                  <a:solidFill>
                    <a:schemeClr val="tx1"/>
                  </a:solidFill>
                  <a:latin typeface="Lato Light"/>
                  <a:cs typeface="Lato Light"/>
                </a:rPr>
                <a:t>Male Users</a:t>
              </a:r>
            </a:p>
          </p:txBody>
        </p:sp>
      </p:grpSp>
      <p:cxnSp>
        <p:nvCxnSpPr>
          <p:cNvPr id="51" name="Straight Connector 50"/>
          <p:cNvCxnSpPr/>
          <p:nvPr/>
        </p:nvCxnSpPr>
        <p:spPr>
          <a:xfrm>
            <a:off x="2710083" y="9056309"/>
            <a:ext cx="4645700" cy="0"/>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2" name="Group 1"/>
          <p:cNvGrpSpPr/>
          <p:nvPr/>
        </p:nvGrpSpPr>
        <p:grpSpPr>
          <a:xfrm>
            <a:off x="9181504" y="4985578"/>
            <a:ext cx="7474110" cy="1814133"/>
            <a:chOff x="12238817" y="4362087"/>
            <a:chExt cx="9962885" cy="2418214"/>
          </a:xfrm>
        </p:grpSpPr>
        <p:sp>
          <p:nvSpPr>
            <p:cNvPr id="52" name="TextBox 51"/>
            <p:cNvSpPr txBox="1"/>
            <p:nvPr/>
          </p:nvSpPr>
          <p:spPr>
            <a:xfrm>
              <a:off x="12238817" y="4362087"/>
              <a:ext cx="3228270" cy="800193"/>
            </a:xfrm>
            <a:prstGeom prst="rect">
              <a:avLst/>
            </a:prstGeom>
            <a:noFill/>
          </p:spPr>
          <p:txBody>
            <a:bodyPr wrap="none" lIns="137168" tIns="68584" rIns="137168" bIns="68584" rtlCol="0">
              <a:spAutoFit/>
            </a:bodyPr>
            <a:lstStyle/>
            <a:p>
              <a:r>
                <a:rPr lang="id-ID" sz="3001" b="1" dirty="0">
                  <a:latin typeface="Lato Regular"/>
                  <a:cs typeface="Lato Regular"/>
                </a:rPr>
                <a:t>POBLATION</a:t>
              </a:r>
            </a:p>
          </p:txBody>
        </p:sp>
        <p:grpSp>
          <p:nvGrpSpPr>
            <p:cNvPr id="93" name="Group 92"/>
            <p:cNvGrpSpPr/>
            <p:nvPr/>
          </p:nvGrpSpPr>
          <p:grpSpPr>
            <a:xfrm>
              <a:off x="12666112" y="4933683"/>
              <a:ext cx="9535590" cy="1846618"/>
              <a:chOff x="12666112" y="4933683"/>
              <a:chExt cx="9535590" cy="1846618"/>
            </a:xfrm>
          </p:grpSpPr>
          <p:sp>
            <p:nvSpPr>
              <p:cNvPr id="53" name="TextBox 52"/>
              <p:cNvSpPr txBox="1"/>
              <p:nvPr/>
            </p:nvSpPr>
            <p:spPr>
              <a:xfrm>
                <a:off x="15537965" y="5136793"/>
                <a:ext cx="6663737" cy="1624648"/>
              </a:xfrm>
              <a:prstGeom prst="rect">
                <a:avLst/>
              </a:prstGeom>
              <a:noFill/>
            </p:spPr>
            <p:txBody>
              <a:bodyPr wrap="square" lIns="137168" tIns="68584" rIns="137168" bIns="68584" rtlCol="0">
                <a:spAutoFit/>
              </a:bodyPr>
              <a:lstStyle/>
              <a:p>
                <a:pPr>
                  <a:lnSpc>
                    <a:spcPct val="130000"/>
                  </a:lnSpc>
                </a:pPr>
                <a:r>
                  <a:rPr lang="pt-BR" sz="1800" dirty="0">
                    <a:solidFill>
                      <a:schemeClr val="tx2"/>
                    </a:solidFill>
                    <a:latin typeface="Lato Light"/>
                    <a:cs typeface="Lato Light"/>
                  </a:rPr>
                  <a:t>Lorem ipsum dolor </a:t>
                </a:r>
                <a:r>
                  <a:rPr lang="pt-BR" sz="1800" dirty="0">
                    <a:latin typeface="Lato Light"/>
                    <a:cs typeface="Lato Light"/>
                  </a:rPr>
                  <a:t>sit amet, consectetur adipiscing elit. Aliquam tincidunt ante nec sem congue convallis. </a:t>
                </a:r>
                <a:endParaRPr lang="en-US" sz="1800" dirty="0">
                  <a:latin typeface="Lato Light"/>
                  <a:cs typeface="Lato Light"/>
                </a:endParaRPr>
              </a:p>
            </p:txBody>
          </p:sp>
          <p:sp>
            <p:nvSpPr>
              <p:cNvPr id="54" name="TextBox 53"/>
              <p:cNvSpPr txBox="1"/>
              <p:nvPr/>
            </p:nvSpPr>
            <p:spPr>
              <a:xfrm>
                <a:off x="12666112" y="4933683"/>
                <a:ext cx="3038097" cy="1846618"/>
              </a:xfrm>
              <a:prstGeom prst="rect">
                <a:avLst/>
              </a:prstGeom>
              <a:noFill/>
            </p:spPr>
            <p:txBody>
              <a:bodyPr wrap="none" lIns="137168" tIns="68584" rIns="137168" bIns="68584" rtlCol="0">
                <a:spAutoFit/>
              </a:bodyPr>
              <a:lstStyle/>
              <a:p>
                <a:r>
                  <a:rPr lang="id-ID" sz="8102" dirty="0">
                    <a:solidFill>
                      <a:schemeClr val="accent2"/>
                    </a:solidFill>
                    <a:latin typeface="Lato Light"/>
                    <a:cs typeface="Lato Light"/>
                  </a:rPr>
                  <a:t>93%</a:t>
                </a:r>
              </a:p>
            </p:txBody>
          </p:sp>
        </p:grpSp>
      </p:grpSp>
      <p:grpSp>
        <p:nvGrpSpPr>
          <p:cNvPr id="58" name="Group 57"/>
          <p:cNvGrpSpPr/>
          <p:nvPr/>
        </p:nvGrpSpPr>
        <p:grpSpPr>
          <a:xfrm>
            <a:off x="11198827" y="7461108"/>
            <a:ext cx="3528051" cy="225723"/>
            <a:chOff x="5279680" y="3506146"/>
            <a:chExt cx="2352034" cy="150443"/>
          </a:xfrm>
          <a:solidFill>
            <a:schemeClr val="accent1"/>
          </a:solidFill>
        </p:grpSpPr>
        <p:sp>
          <p:nvSpPr>
            <p:cNvPr id="59" name="Parallelogram 58"/>
            <p:cNvSpPr/>
            <p:nvPr/>
          </p:nvSpPr>
          <p:spPr>
            <a:xfrm>
              <a:off x="7159104"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a:endParaRPr>
            </a:p>
          </p:txBody>
        </p:sp>
        <p:sp>
          <p:nvSpPr>
            <p:cNvPr id="60" name="Parallelogram 59"/>
            <p:cNvSpPr/>
            <p:nvPr/>
          </p:nvSpPr>
          <p:spPr>
            <a:xfrm>
              <a:off x="6689248"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a:endParaRPr>
            </a:p>
          </p:txBody>
        </p:sp>
        <p:sp>
          <p:nvSpPr>
            <p:cNvPr id="61" name="Parallelogram 60"/>
            <p:cNvSpPr/>
            <p:nvPr/>
          </p:nvSpPr>
          <p:spPr>
            <a:xfrm>
              <a:off x="6219392"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a:endParaRPr>
            </a:p>
          </p:txBody>
        </p:sp>
        <p:sp>
          <p:nvSpPr>
            <p:cNvPr id="62" name="Parallelogram 61"/>
            <p:cNvSpPr/>
            <p:nvPr/>
          </p:nvSpPr>
          <p:spPr>
            <a:xfrm>
              <a:off x="5749536" y="3506148"/>
              <a:ext cx="472610" cy="150441"/>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a:endParaRPr>
            </a:p>
          </p:txBody>
        </p:sp>
        <p:sp>
          <p:nvSpPr>
            <p:cNvPr id="63" name="Parallelogram 62"/>
            <p:cNvSpPr/>
            <p:nvPr/>
          </p:nvSpPr>
          <p:spPr>
            <a:xfrm>
              <a:off x="5279680" y="3506146"/>
              <a:ext cx="472610" cy="150440"/>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a:endParaRPr>
            </a:p>
          </p:txBody>
        </p:sp>
      </p:grpSp>
      <p:grpSp>
        <p:nvGrpSpPr>
          <p:cNvPr id="64" name="Group 63"/>
          <p:cNvGrpSpPr/>
          <p:nvPr/>
        </p:nvGrpSpPr>
        <p:grpSpPr>
          <a:xfrm>
            <a:off x="11198827" y="8055388"/>
            <a:ext cx="3528051" cy="225723"/>
            <a:chOff x="5279680" y="3902230"/>
            <a:chExt cx="2352034" cy="150443"/>
          </a:xfrm>
          <a:solidFill>
            <a:schemeClr val="accent2"/>
          </a:solidFill>
        </p:grpSpPr>
        <p:sp>
          <p:nvSpPr>
            <p:cNvPr id="65" name="Parallelogram 64"/>
            <p:cNvSpPr/>
            <p:nvPr/>
          </p:nvSpPr>
          <p:spPr>
            <a:xfrm>
              <a:off x="7159104" y="3902231"/>
              <a:ext cx="472610" cy="150439"/>
            </a:xfrm>
            <a:prstGeom prst="parallelogram">
              <a:avLst/>
            </a:prstGeom>
            <a:no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66" name="Parallelogram 65"/>
            <p:cNvSpPr/>
            <p:nvPr/>
          </p:nvSpPr>
          <p:spPr>
            <a:xfrm>
              <a:off x="6689248" y="3902231"/>
              <a:ext cx="472610" cy="150439"/>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67" name="Parallelogram 66"/>
            <p:cNvSpPr/>
            <p:nvPr/>
          </p:nvSpPr>
          <p:spPr>
            <a:xfrm>
              <a:off x="6219392" y="3902231"/>
              <a:ext cx="472610" cy="150439"/>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68" name="Parallelogram 67"/>
            <p:cNvSpPr/>
            <p:nvPr/>
          </p:nvSpPr>
          <p:spPr>
            <a:xfrm>
              <a:off x="5749536" y="3902232"/>
              <a:ext cx="472610" cy="150441"/>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69" name="Parallelogram 68"/>
            <p:cNvSpPr/>
            <p:nvPr/>
          </p:nvSpPr>
          <p:spPr>
            <a:xfrm>
              <a:off x="5279680" y="3902230"/>
              <a:ext cx="472610" cy="150440"/>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grpSp>
      <p:grpSp>
        <p:nvGrpSpPr>
          <p:cNvPr id="70" name="Group 69"/>
          <p:cNvGrpSpPr/>
          <p:nvPr/>
        </p:nvGrpSpPr>
        <p:grpSpPr>
          <a:xfrm>
            <a:off x="11198827" y="8684903"/>
            <a:ext cx="3528051" cy="225723"/>
            <a:chOff x="5279680" y="4321797"/>
            <a:chExt cx="2352034" cy="150443"/>
          </a:xfrm>
          <a:solidFill>
            <a:schemeClr val="accent3"/>
          </a:solidFill>
        </p:grpSpPr>
        <p:sp>
          <p:nvSpPr>
            <p:cNvPr id="71" name="Parallelogram 70"/>
            <p:cNvSpPr/>
            <p:nvPr/>
          </p:nvSpPr>
          <p:spPr>
            <a:xfrm>
              <a:off x="7159104"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72" name="Parallelogram 71"/>
            <p:cNvSpPr/>
            <p:nvPr/>
          </p:nvSpPr>
          <p:spPr>
            <a:xfrm>
              <a:off x="6689248"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73" name="Parallelogram 72"/>
            <p:cNvSpPr/>
            <p:nvPr/>
          </p:nvSpPr>
          <p:spPr>
            <a:xfrm>
              <a:off x="6219392"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74" name="Parallelogram 73"/>
            <p:cNvSpPr/>
            <p:nvPr/>
          </p:nvSpPr>
          <p:spPr>
            <a:xfrm>
              <a:off x="5749536" y="4321799"/>
              <a:ext cx="472610" cy="150441"/>
            </a:xfrm>
            <a:prstGeom prst="parallelogram">
              <a:avLst/>
            </a:prstGeom>
            <a:grp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75" name="Parallelogram 74"/>
            <p:cNvSpPr/>
            <p:nvPr/>
          </p:nvSpPr>
          <p:spPr>
            <a:xfrm>
              <a:off x="5279680" y="4321797"/>
              <a:ext cx="472610" cy="150440"/>
            </a:xfrm>
            <a:prstGeom prst="parallelogram">
              <a:avLst/>
            </a:prstGeom>
            <a:grp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grpSp>
      <p:grpSp>
        <p:nvGrpSpPr>
          <p:cNvPr id="76" name="Group 75"/>
          <p:cNvGrpSpPr/>
          <p:nvPr/>
        </p:nvGrpSpPr>
        <p:grpSpPr>
          <a:xfrm>
            <a:off x="11198827" y="9293475"/>
            <a:ext cx="3528051" cy="225723"/>
            <a:chOff x="5279680" y="4727406"/>
            <a:chExt cx="2352034" cy="150443"/>
          </a:xfrm>
          <a:solidFill>
            <a:schemeClr val="accent4"/>
          </a:solidFill>
        </p:grpSpPr>
        <p:sp>
          <p:nvSpPr>
            <p:cNvPr id="77" name="Parallelogram 76"/>
            <p:cNvSpPr/>
            <p:nvPr/>
          </p:nvSpPr>
          <p:spPr>
            <a:xfrm>
              <a:off x="7159104" y="4727407"/>
              <a:ext cx="472610" cy="150439"/>
            </a:xfrm>
            <a:prstGeom prst="parallelogram">
              <a:avLst/>
            </a:prstGeom>
            <a:no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78" name="Parallelogram 77"/>
            <p:cNvSpPr/>
            <p:nvPr/>
          </p:nvSpPr>
          <p:spPr>
            <a:xfrm>
              <a:off x="6689248" y="4727407"/>
              <a:ext cx="472610" cy="150439"/>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79" name="Parallelogram 78"/>
            <p:cNvSpPr/>
            <p:nvPr/>
          </p:nvSpPr>
          <p:spPr>
            <a:xfrm>
              <a:off x="6219392" y="4727407"/>
              <a:ext cx="472610" cy="150439"/>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80" name="Parallelogram 79"/>
            <p:cNvSpPr/>
            <p:nvPr/>
          </p:nvSpPr>
          <p:spPr>
            <a:xfrm>
              <a:off x="5749536" y="4727408"/>
              <a:ext cx="472610" cy="150441"/>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81" name="Parallelogram 80"/>
            <p:cNvSpPr/>
            <p:nvPr/>
          </p:nvSpPr>
          <p:spPr>
            <a:xfrm>
              <a:off x="5279680" y="4727406"/>
              <a:ext cx="472610" cy="150440"/>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grpSp>
      <p:grpSp>
        <p:nvGrpSpPr>
          <p:cNvPr id="82" name="Group 81"/>
          <p:cNvGrpSpPr/>
          <p:nvPr/>
        </p:nvGrpSpPr>
        <p:grpSpPr>
          <a:xfrm>
            <a:off x="11198827" y="9922982"/>
            <a:ext cx="3528051" cy="225723"/>
            <a:chOff x="5279680" y="5146968"/>
            <a:chExt cx="2352034" cy="150443"/>
          </a:xfrm>
          <a:solidFill>
            <a:schemeClr val="accent5"/>
          </a:solidFill>
        </p:grpSpPr>
        <p:sp>
          <p:nvSpPr>
            <p:cNvPr id="83" name="Parallelogram 82"/>
            <p:cNvSpPr/>
            <p:nvPr/>
          </p:nvSpPr>
          <p:spPr>
            <a:xfrm>
              <a:off x="7159104"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84" name="Parallelogram 83"/>
            <p:cNvSpPr/>
            <p:nvPr/>
          </p:nvSpPr>
          <p:spPr>
            <a:xfrm>
              <a:off x="6689248"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85" name="Parallelogram 84"/>
            <p:cNvSpPr/>
            <p:nvPr/>
          </p:nvSpPr>
          <p:spPr>
            <a:xfrm>
              <a:off x="6219392"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86" name="Parallelogram 85"/>
            <p:cNvSpPr/>
            <p:nvPr/>
          </p:nvSpPr>
          <p:spPr>
            <a:xfrm>
              <a:off x="5749536" y="5146970"/>
              <a:ext cx="472610" cy="150441"/>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sp>
          <p:nvSpPr>
            <p:cNvPr id="87" name="Parallelogram 86"/>
            <p:cNvSpPr/>
            <p:nvPr/>
          </p:nvSpPr>
          <p:spPr>
            <a:xfrm>
              <a:off x="5279680" y="5146968"/>
              <a:ext cx="472610" cy="150440"/>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a:endParaRPr>
            </a:p>
          </p:txBody>
        </p:sp>
      </p:grpSp>
      <p:sp>
        <p:nvSpPr>
          <p:cNvPr id="88" name="TextBox 87"/>
          <p:cNvSpPr txBox="1"/>
          <p:nvPr/>
        </p:nvSpPr>
        <p:spPr>
          <a:xfrm>
            <a:off x="9175047" y="7392858"/>
            <a:ext cx="2109987" cy="392423"/>
          </a:xfrm>
          <a:prstGeom prst="rect">
            <a:avLst/>
          </a:prstGeom>
          <a:noFill/>
        </p:spPr>
        <p:txBody>
          <a:bodyPr wrap="square" lIns="137168" tIns="68584" rIns="137168" bIns="68584" rtlCol="0">
            <a:spAutoFit/>
          </a:bodyPr>
          <a:lstStyle/>
          <a:p>
            <a:r>
              <a:rPr lang="id-ID" sz="1650" b="1" dirty="0">
                <a:solidFill>
                  <a:schemeClr val="accent1"/>
                </a:solidFill>
                <a:latin typeface="Lato Regular"/>
                <a:cs typeface="Lato Regular"/>
              </a:rPr>
              <a:t>White People</a:t>
            </a:r>
            <a:endParaRPr lang="en-US" sz="1650" b="1" dirty="0">
              <a:solidFill>
                <a:schemeClr val="accent1"/>
              </a:solidFill>
              <a:latin typeface="Lato Regular"/>
              <a:cs typeface="Lato Regular"/>
            </a:endParaRPr>
          </a:p>
        </p:txBody>
      </p:sp>
      <p:sp>
        <p:nvSpPr>
          <p:cNvPr id="89" name="TextBox 88"/>
          <p:cNvSpPr txBox="1"/>
          <p:nvPr/>
        </p:nvSpPr>
        <p:spPr>
          <a:xfrm>
            <a:off x="9175047" y="7960411"/>
            <a:ext cx="2109987" cy="392423"/>
          </a:xfrm>
          <a:prstGeom prst="rect">
            <a:avLst/>
          </a:prstGeom>
          <a:noFill/>
        </p:spPr>
        <p:txBody>
          <a:bodyPr wrap="square" lIns="137168" tIns="68584" rIns="137168" bIns="68584" rtlCol="0">
            <a:spAutoFit/>
          </a:bodyPr>
          <a:lstStyle/>
          <a:p>
            <a:r>
              <a:rPr lang="id-ID" sz="1650" b="1" dirty="0">
                <a:solidFill>
                  <a:schemeClr val="accent2"/>
                </a:solidFill>
                <a:latin typeface="Lato Regular"/>
                <a:cs typeface="Lato Regular"/>
              </a:rPr>
              <a:t>Hispanics</a:t>
            </a:r>
            <a:endParaRPr lang="en-US" sz="1650" b="1" dirty="0">
              <a:solidFill>
                <a:schemeClr val="accent2"/>
              </a:solidFill>
              <a:latin typeface="Lato Regular"/>
              <a:cs typeface="Lato Regular"/>
            </a:endParaRPr>
          </a:p>
        </p:txBody>
      </p:sp>
      <p:sp>
        <p:nvSpPr>
          <p:cNvPr id="90" name="TextBox 89"/>
          <p:cNvSpPr txBox="1"/>
          <p:nvPr/>
        </p:nvSpPr>
        <p:spPr>
          <a:xfrm>
            <a:off x="9175047" y="8622625"/>
            <a:ext cx="2109987" cy="392423"/>
          </a:xfrm>
          <a:prstGeom prst="rect">
            <a:avLst/>
          </a:prstGeom>
          <a:noFill/>
        </p:spPr>
        <p:txBody>
          <a:bodyPr wrap="square" lIns="137168" tIns="68584" rIns="137168" bIns="68584" rtlCol="0">
            <a:spAutoFit/>
          </a:bodyPr>
          <a:lstStyle/>
          <a:p>
            <a:r>
              <a:rPr lang="id-ID" sz="1650" b="1" dirty="0">
                <a:solidFill>
                  <a:schemeClr val="accent3"/>
                </a:solidFill>
                <a:latin typeface="Lato Regular"/>
                <a:cs typeface="Lato Regular"/>
              </a:rPr>
              <a:t>Black People</a:t>
            </a:r>
            <a:endParaRPr lang="en-US" sz="1650" b="1" dirty="0">
              <a:solidFill>
                <a:schemeClr val="accent3"/>
              </a:solidFill>
              <a:latin typeface="Lato Regular"/>
              <a:cs typeface="Lato Regular"/>
            </a:endParaRPr>
          </a:p>
        </p:txBody>
      </p:sp>
      <p:sp>
        <p:nvSpPr>
          <p:cNvPr id="91" name="TextBox 90"/>
          <p:cNvSpPr txBox="1"/>
          <p:nvPr/>
        </p:nvSpPr>
        <p:spPr>
          <a:xfrm>
            <a:off x="9191761" y="9224193"/>
            <a:ext cx="2109987" cy="392423"/>
          </a:xfrm>
          <a:prstGeom prst="rect">
            <a:avLst/>
          </a:prstGeom>
          <a:noFill/>
        </p:spPr>
        <p:txBody>
          <a:bodyPr wrap="square" lIns="137168" tIns="68584" rIns="137168" bIns="68584" rtlCol="0">
            <a:spAutoFit/>
          </a:bodyPr>
          <a:lstStyle/>
          <a:p>
            <a:r>
              <a:rPr lang="id-ID" sz="1650" b="1" dirty="0">
                <a:solidFill>
                  <a:schemeClr val="accent4"/>
                </a:solidFill>
                <a:latin typeface="Lato Regular"/>
                <a:cs typeface="Lato Regular"/>
              </a:rPr>
              <a:t>Asian</a:t>
            </a:r>
            <a:endParaRPr lang="en-US" sz="1650" b="1" dirty="0">
              <a:solidFill>
                <a:schemeClr val="accent4"/>
              </a:solidFill>
              <a:latin typeface="Lato Regular"/>
              <a:cs typeface="Lato Regular"/>
            </a:endParaRPr>
          </a:p>
        </p:txBody>
      </p:sp>
      <p:sp>
        <p:nvSpPr>
          <p:cNvPr id="92" name="TextBox 91"/>
          <p:cNvSpPr txBox="1"/>
          <p:nvPr/>
        </p:nvSpPr>
        <p:spPr>
          <a:xfrm>
            <a:off x="9175047" y="9877643"/>
            <a:ext cx="2109987" cy="392423"/>
          </a:xfrm>
          <a:prstGeom prst="rect">
            <a:avLst/>
          </a:prstGeom>
          <a:noFill/>
        </p:spPr>
        <p:txBody>
          <a:bodyPr wrap="square" lIns="137168" tIns="68584" rIns="137168" bIns="68584" rtlCol="0">
            <a:spAutoFit/>
          </a:bodyPr>
          <a:lstStyle/>
          <a:p>
            <a:r>
              <a:rPr lang="id-ID" sz="1650" b="1" dirty="0">
                <a:solidFill>
                  <a:schemeClr val="accent5"/>
                </a:solidFill>
                <a:latin typeface="Lato Regular"/>
                <a:cs typeface="Lato Regular"/>
              </a:rPr>
              <a:t>Others</a:t>
            </a:r>
            <a:endParaRPr lang="en-US" sz="1650" b="1" dirty="0">
              <a:solidFill>
                <a:schemeClr val="accent5"/>
              </a:solidFill>
              <a:latin typeface="Lato Regular"/>
              <a:cs typeface="Lato Regular"/>
            </a:endParaRPr>
          </a:p>
        </p:txBody>
      </p:sp>
      <p:grpSp>
        <p:nvGrpSpPr>
          <p:cNvPr id="98" name="Group 97"/>
          <p:cNvGrpSpPr/>
          <p:nvPr/>
        </p:nvGrpSpPr>
        <p:grpSpPr>
          <a:xfrm>
            <a:off x="4056617" y="2075518"/>
            <a:ext cx="10234260" cy="1559721"/>
            <a:chOff x="5386828" y="483017"/>
            <a:chExt cx="13642126" cy="2079087"/>
          </a:xfrm>
        </p:grpSpPr>
        <p:sp>
          <p:nvSpPr>
            <p:cNvPr id="99" name="TextBox 98"/>
            <p:cNvSpPr txBox="1"/>
            <p:nvPr/>
          </p:nvSpPr>
          <p:spPr>
            <a:xfrm>
              <a:off x="5386828" y="483017"/>
              <a:ext cx="13642126"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Florida Population</a:t>
              </a:r>
              <a:endParaRPr lang="id-ID" sz="6602" b="1" dirty="0">
                <a:solidFill>
                  <a:schemeClr val="tx2"/>
                </a:solidFill>
                <a:latin typeface="Lato Regular"/>
                <a:cs typeface="Lato Regular"/>
              </a:endParaRPr>
            </a:p>
          </p:txBody>
        </p:sp>
        <p:sp>
          <p:nvSpPr>
            <p:cNvPr id="100" name="Rectangle 99"/>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101"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
        <p:nvSpPr>
          <p:cNvPr id="95" name="Freeform 384"/>
          <p:cNvSpPr>
            <a:spLocks noChangeArrowheads="1"/>
          </p:cNvSpPr>
          <p:nvPr/>
        </p:nvSpPr>
        <p:spPr bwMode="auto">
          <a:xfrm>
            <a:off x="2114658" y="4976784"/>
            <a:ext cx="5241124" cy="4038358"/>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3"/>
          </a:solidFill>
          <a:ln>
            <a:solidFill>
              <a:schemeClr val="bg2"/>
            </a:solidFill>
          </a:ln>
          <a:effectLst/>
        </p:spPr>
        <p:txBody>
          <a:bodyPr wrap="none" anchor="ctr"/>
          <a:lstStyle/>
          <a:p>
            <a:endParaRPr lang="en-US" sz="2701" dirty="0">
              <a:latin typeface="Lato Light"/>
            </a:endParaRPr>
          </a:p>
        </p:txBody>
      </p:sp>
    </p:spTree>
    <p:extLst>
      <p:ext uri="{BB962C8B-B14F-4D97-AF65-F5344CB8AC3E}">
        <p14:creationId xmlns:p14="http://schemas.microsoft.com/office/powerpoint/2010/main" val="2044869322"/>
      </p:ext>
    </p:extLst>
  </p:cSld>
  <p:clrMapOvr>
    <a:masterClrMapping/>
  </p:clrMapOvr>
  <p:transition xmlns:p14="http://schemas.microsoft.com/office/powerpoint/2010/main" spd="slow" advClick="0" advTm="2000">
    <p:randomBar dir="vert"/>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fade">
                                      <p:cBhvr>
                                        <p:cTn id="7" dur="1000"/>
                                        <p:tgtEl>
                                          <p:spTgt spid="98"/>
                                        </p:tgtEl>
                                      </p:cBhvr>
                                    </p:animEffect>
                                    <p:anim calcmode="lin" valueType="num">
                                      <p:cBhvr>
                                        <p:cTn id="8" dur="1000" fill="hold"/>
                                        <p:tgtEl>
                                          <p:spTgt spid="98"/>
                                        </p:tgtEl>
                                        <p:attrNameLst>
                                          <p:attrName>ppt_x</p:attrName>
                                        </p:attrNameLst>
                                      </p:cBhvr>
                                      <p:tavLst>
                                        <p:tav tm="0">
                                          <p:val>
                                            <p:strVal val="#ppt_x"/>
                                          </p:val>
                                        </p:tav>
                                        <p:tav tm="100000">
                                          <p:val>
                                            <p:strVal val="#ppt_x"/>
                                          </p:val>
                                        </p:tav>
                                      </p:tavLst>
                                    </p:anim>
                                    <p:anim calcmode="lin" valueType="num">
                                      <p:cBhvr>
                                        <p:cTn id="9" dur="1000" fill="hold"/>
                                        <p:tgtEl>
                                          <p:spTgt spid="9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95"/>
                                        </p:tgtEl>
                                        <p:attrNameLst>
                                          <p:attrName>style.visibility</p:attrName>
                                        </p:attrNameLst>
                                      </p:cBhvr>
                                      <p:to>
                                        <p:strVal val="visible"/>
                                      </p:to>
                                    </p:set>
                                    <p:anim calcmode="lin" valueType="num">
                                      <p:cBhvr>
                                        <p:cTn id="14" dur="500" fill="hold"/>
                                        <p:tgtEl>
                                          <p:spTgt spid="95"/>
                                        </p:tgtEl>
                                        <p:attrNameLst>
                                          <p:attrName>ppt_w</p:attrName>
                                        </p:attrNameLst>
                                      </p:cBhvr>
                                      <p:tavLst>
                                        <p:tav tm="0">
                                          <p:val>
                                            <p:fltVal val="0"/>
                                          </p:val>
                                        </p:tav>
                                        <p:tav tm="100000">
                                          <p:val>
                                            <p:strVal val="#ppt_w"/>
                                          </p:val>
                                        </p:tav>
                                      </p:tavLst>
                                    </p:anim>
                                    <p:anim calcmode="lin" valueType="num">
                                      <p:cBhvr>
                                        <p:cTn id="15" dur="500" fill="hold"/>
                                        <p:tgtEl>
                                          <p:spTgt spid="95"/>
                                        </p:tgtEl>
                                        <p:attrNameLst>
                                          <p:attrName>ppt_h</p:attrName>
                                        </p:attrNameLst>
                                      </p:cBhvr>
                                      <p:tavLst>
                                        <p:tav tm="0">
                                          <p:val>
                                            <p:fltVal val="0"/>
                                          </p:val>
                                        </p:tav>
                                        <p:tav tm="100000">
                                          <p:val>
                                            <p:strVal val="#ppt_h"/>
                                          </p:val>
                                        </p:tav>
                                      </p:tavLst>
                                    </p:anim>
                                    <p:animEffect transition="in" filter="fade">
                                      <p:cBhvr>
                                        <p:cTn id="16" dur="500"/>
                                        <p:tgtEl>
                                          <p:spTgt spid="95"/>
                                        </p:tgtEl>
                                      </p:cBhvr>
                                    </p:animEffect>
                                  </p:childTnLst>
                                </p:cTn>
                              </p:par>
                              <p:par>
                                <p:cTn id="17" presetID="42" presetClass="entr" presetSubtype="0" fill="hold" nodeType="withEffect">
                                  <p:stCondLst>
                                    <p:cond delay="0"/>
                                  </p:stCondLst>
                                  <p:childTnLst>
                                    <p:set>
                                      <p:cBhvr>
                                        <p:cTn id="18" dur="1" fill="hold">
                                          <p:stCondLst>
                                            <p:cond delay="0"/>
                                          </p:stCondLst>
                                        </p:cTn>
                                        <p:tgtEl>
                                          <p:spTgt spid="51"/>
                                        </p:tgtEl>
                                        <p:attrNameLst>
                                          <p:attrName>style.visibility</p:attrName>
                                        </p:attrNameLst>
                                      </p:cBhvr>
                                      <p:to>
                                        <p:strVal val="visible"/>
                                      </p:to>
                                    </p:set>
                                    <p:animEffect transition="in" filter="fade">
                                      <p:cBhvr>
                                        <p:cTn id="19" dur="1000"/>
                                        <p:tgtEl>
                                          <p:spTgt spid="51"/>
                                        </p:tgtEl>
                                      </p:cBhvr>
                                    </p:animEffect>
                                    <p:anim calcmode="lin" valueType="num">
                                      <p:cBhvr>
                                        <p:cTn id="20" dur="1000" fill="hold"/>
                                        <p:tgtEl>
                                          <p:spTgt spid="51"/>
                                        </p:tgtEl>
                                        <p:attrNameLst>
                                          <p:attrName>ppt_x</p:attrName>
                                        </p:attrNameLst>
                                      </p:cBhvr>
                                      <p:tavLst>
                                        <p:tav tm="0">
                                          <p:val>
                                            <p:strVal val="#ppt_x"/>
                                          </p:val>
                                        </p:tav>
                                        <p:tav tm="100000">
                                          <p:val>
                                            <p:strVal val="#ppt_x"/>
                                          </p:val>
                                        </p:tav>
                                      </p:tavLst>
                                    </p:anim>
                                    <p:anim calcmode="lin" valueType="num">
                                      <p:cBhvr>
                                        <p:cTn id="21" dur="1000" fill="hold"/>
                                        <p:tgtEl>
                                          <p:spTgt spid="51"/>
                                        </p:tgtEl>
                                        <p:attrNameLst>
                                          <p:attrName>ppt_y</p:attrName>
                                        </p:attrNameLst>
                                      </p:cBhvr>
                                      <p:tavLst>
                                        <p:tav tm="0">
                                          <p:val>
                                            <p:strVal val="#ppt_y+.1"/>
                                          </p:val>
                                        </p:tav>
                                        <p:tav tm="100000">
                                          <p:val>
                                            <p:strVal val="#ppt_y"/>
                                          </p:val>
                                        </p:tav>
                                      </p:tavLst>
                                    </p:anim>
                                  </p:childTnLst>
                                </p:cTn>
                              </p:par>
                              <p:par>
                                <p:cTn id="22" presetID="10" presetClass="entr" presetSubtype="0" fill="hold" nodeType="withEffect">
                                  <p:stCondLst>
                                    <p:cond delay="0"/>
                                  </p:stCondLst>
                                  <p:childTnLst>
                                    <p:set>
                                      <p:cBhvr>
                                        <p:cTn id="23" dur="1" fill="hold">
                                          <p:stCondLst>
                                            <p:cond delay="0"/>
                                          </p:stCondLst>
                                        </p:cTn>
                                        <p:tgtEl>
                                          <p:spTgt spid="37"/>
                                        </p:tgtEl>
                                        <p:attrNameLst>
                                          <p:attrName>style.visibility</p:attrName>
                                        </p:attrNameLst>
                                      </p:cBhvr>
                                      <p:to>
                                        <p:strVal val="visible"/>
                                      </p:to>
                                    </p:set>
                                    <p:animEffect transition="in" filter="fade">
                                      <p:cBhvr>
                                        <p:cTn id="24" dur="500"/>
                                        <p:tgtEl>
                                          <p:spTgt spid="37"/>
                                        </p:tgtEl>
                                      </p:cBhvr>
                                    </p:animEffect>
                                  </p:childTnLst>
                                </p:cTn>
                              </p:par>
                              <p:par>
                                <p:cTn id="25" presetID="10" presetClass="entr" presetSubtype="0" fill="hold" nodeType="withEffect">
                                  <p:stCondLst>
                                    <p:cond delay="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childTnLst>
                                </p:cTn>
                              </p:par>
                            </p:childTnLst>
                          </p:cTn>
                        </p:par>
                        <p:par>
                          <p:cTn id="28" fill="hold">
                            <p:stCondLst>
                              <p:cond delay="1000"/>
                            </p:stCondLst>
                            <p:childTnLst>
                              <p:par>
                                <p:cTn id="29" presetID="37" presetClass="entr" presetSubtype="0" fill="hold" nodeType="afterEffect">
                                  <p:stCondLst>
                                    <p:cond delay="0"/>
                                  </p:stCondLst>
                                  <p:childTnLst>
                                    <p:set>
                                      <p:cBhvr>
                                        <p:cTn id="30" dur="1" fill="hold">
                                          <p:stCondLst>
                                            <p:cond delay="0"/>
                                          </p:stCondLst>
                                        </p:cTn>
                                        <p:tgtEl>
                                          <p:spTgt spid="35"/>
                                        </p:tgtEl>
                                        <p:attrNameLst>
                                          <p:attrName>style.visibility</p:attrName>
                                        </p:attrNameLst>
                                      </p:cBhvr>
                                      <p:to>
                                        <p:strVal val="visible"/>
                                      </p:to>
                                    </p:set>
                                    <p:animEffect transition="in" filter="fade">
                                      <p:cBhvr>
                                        <p:cTn id="31" dur="1000"/>
                                        <p:tgtEl>
                                          <p:spTgt spid="35"/>
                                        </p:tgtEl>
                                      </p:cBhvr>
                                    </p:animEffect>
                                    <p:anim calcmode="lin" valueType="num">
                                      <p:cBhvr>
                                        <p:cTn id="32" dur="1000" fill="hold"/>
                                        <p:tgtEl>
                                          <p:spTgt spid="35"/>
                                        </p:tgtEl>
                                        <p:attrNameLst>
                                          <p:attrName>ppt_x</p:attrName>
                                        </p:attrNameLst>
                                      </p:cBhvr>
                                      <p:tavLst>
                                        <p:tav tm="0">
                                          <p:val>
                                            <p:strVal val="#ppt_x"/>
                                          </p:val>
                                        </p:tav>
                                        <p:tav tm="100000">
                                          <p:val>
                                            <p:strVal val="#ppt_x"/>
                                          </p:val>
                                        </p:tav>
                                      </p:tavLst>
                                    </p:anim>
                                    <p:anim calcmode="lin" valueType="num">
                                      <p:cBhvr>
                                        <p:cTn id="33" dur="900" decel="100000" fill="hold"/>
                                        <p:tgtEl>
                                          <p:spTgt spid="35"/>
                                        </p:tgtEl>
                                        <p:attrNameLst>
                                          <p:attrName>ppt_y</p:attrName>
                                        </p:attrNameLst>
                                      </p:cBhvr>
                                      <p:tavLst>
                                        <p:tav tm="0">
                                          <p:val>
                                            <p:strVal val="#ppt_y+1"/>
                                          </p:val>
                                        </p:tav>
                                        <p:tav tm="100000">
                                          <p:val>
                                            <p:strVal val="#ppt_y-.03"/>
                                          </p:val>
                                        </p:tav>
                                      </p:tavLst>
                                    </p:anim>
                                    <p:anim calcmode="lin" valueType="num">
                                      <p:cBhvr>
                                        <p:cTn id="34"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35" fill="hold">
                            <p:stCondLst>
                              <p:cond delay="2000"/>
                            </p:stCondLst>
                            <p:childTnLst>
                              <p:par>
                                <p:cTn id="36" presetID="10" presetClass="entr" presetSubtype="0" fill="hold" nodeType="afterEffect">
                                  <p:stCondLst>
                                    <p:cond delay="0"/>
                                  </p:stCondLst>
                                  <p:childTnLst>
                                    <p:set>
                                      <p:cBhvr>
                                        <p:cTn id="37" dur="1" fill="hold">
                                          <p:stCondLst>
                                            <p:cond delay="0"/>
                                          </p:stCondLst>
                                        </p:cTn>
                                        <p:tgtEl>
                                          <p:spTgt spid="2"/>
                                        </p:tgtEl>
                                        <p:attrNameLst>
                                          <p:attrName>style.visibility</p:attrName>
                                        </p:attrNameLst>
                                      </p:cBhvr>
                                      <p:to>
                                        <p:strVal val="visible"/>
                                      </p:to>
                                    </p:set>
                                    <p:animEffect transition="in" filter="fade">
                                      <p:cBhvr>
                                        <p:cTn id="38" dur="500"/>
                                        <p:tgtEl>
                                          <p:spTgt spid="2"/>
                                        </p:tgtEl>
                                      </p:cBhvr>
                                    </p:animEffect>
                                  </p:childTnLst>
                                </p:cTn>
                              </p:par>
                            </p:childTnLst>
                          </p:cTn>
                        </p:par>
                        <p:par>
                          <p:cTn id="39" fill="hold">
                            <p:stCondLst>
                              <p:cond delay="2500"/>
                            </p:stCondLst>
                            <p:childTnLst>
                              <p:par>
                                <p:cTn id="40" presetID="10" presetClass="entr" presetSubtype="0" fill="hold" grpId="0" nodeType="afterEffect">
                                  <p:stCondLst>
                                    <p:cond delay="0"/>
                                  </p:stCondLst>
                                  <p:childTnLst>
                                    <p:set>
                                      <p:cBhvr>
                                        <p:cTn id="41" dur="1" fill="hold">
                                          <p:stCondLst>
                                            <p:cond delay="0"/>
                                          </p:stCondLst>
                                        </p:cTn>
                                        <p:tgtEl>
                                          <p:spTgt spid="88"/>
                                        </p:tgtEl>
                                        <p:attrNameLst>
                                          <p:attrName>style.visibility</p:attrName>
                                        </p:attrNameLst>
                                      </p:cBhvr>
                                      <p:to>
                                        <p:strVal val="visible"/>
                                      </p:to>
                                    </p:set>
                                    <p:animEffect transition="in" filter="fade">
                                      <p:cBhvr>
                                        <p:cTn id="42" dur="500"/>
                                        <p:tgtEl>
                                          <p:spTgt spid="88"/>
                                        </p:tgtEl>
                                      </p:cBhvr>
                                    </p:animEffect>
                                  </p:childTnLst>
                                </p:cTn>
                              </p:par>
                            </p:childTnLst>
                          </p:cTn>
                        </p:par>
                        <p:par>
                          <p:cTn id="43" fill="hold">
                            <p:stCondLst>
                              <p:cond delay="3000"/>
                            </p:stCondLst>
                            <p:childTnLst>
                              <p:par>
                                <p:cTn id="44" presetID="22" presetClass="entr" presetSubtype="8" fill="hold" nodeType="afterEffect">
                                  <p:stCondLst>
                                    <p:cond delay="0"/>
                                  </p:stCondLst>
                                  <p:childTnLst>
                                    <p:set>
                                      <p:cBhvr>
                                        <p:cTn id="45" dur="1" fill="hold">
                                          <p:stCondLst>
                                            <p:cond delay="0"/>
                                          </p:stCondLst>
                                        </p:cTn>
                                        <p:tgtEl>
                                          <p:spTgt spid="58"/>
                                        </p:tgtEl>
                                        <p:attrNameLst>
                                          <p:attrName>style.visibility</p:attrName>
                                        </p:attrNameLst>
                                      </p:cBhvr>
                                      <p:to>
                                        <p:strVal val="visible"/>
                                      </p:to>
                                    </p:set>
                                    <p:animEffect transition="in" filter="wipe(left)">
                                      <p:cBhvr>
                                        <p:cTn id="46" dur="500"/>
                                        <p:tgtEl>
                                          <p:spTgt spid="58"/>
                                        </p:tgtEl>
                                      </p:cBhvr>
                                    </p:animEffect>
                                  </p:childTnLst>
                                </p:cTn>
                              </p:par>
                            </p:childTnLst>
                          </p:cTn>
                        </p:par>
                        <p:par>
                          <p:cTn id="47" fill="hold">
                            <p:stCondLst>
                              <p:cond delay="3500"/>
                            </p:stCondLst>
                            <p:childTnLst>
                              <p:par>
                                <p:cTn id="48" presetID="10" presetClass="entr" presetSubtype="0" fill="hold" grpId="0" nodeType="afterEffect">
                                  <p:stCondLst>
                                    <p:cond delay="0"/>
                                  </p:stCondLst>
                                  <p:childTnLst>
                                    <p:set>
                                      <p:cBhvr>
                                        <p:cTn id="49" dur="1" fill="hold">
                                          <p:stCondLst>
                                            <p:cond delay="0"/>
                                          </p:stCondLst>
                                        </p:cTn>
                                        <p:tgtEl>
                                          <p:spTgt spid="89"/>
                                        </p:tgtEl>
                                        <p:attrNameLst>
                                          <p:attrName>style.visibility</p:attrName>
                                        </p:attrNameLst>
                                      </p:cBhvr>
                                      <p:to>
                                        <p:strVal val="visible"/>
                                      </p:to>
                                    </p:set>
                                    <p:animEffect transition="in" filter="fade">
                                      <p:cBhvr>
                                        <p:cTn id="50" dur="500"/>
                                        <p:tgtEl>
                                          <p:spTgt spid="89"/>
                                        </p:tgtEl>
                                      </p:cBhvr>
                                    </p:animEffect>
                                  </p:childTnLst>
                                </p:cTn>
                              </p:par>
                            </p:childTnLst>
                          </p:cTn>
                        </p:par>
                        <p:par>
                          <p:cTn id="51" fill="hold">
                            <p:stCondLst>
                              <p:cond delay="4000"/>
                            </p:stCondLst>
                            <p:childTnLst>
                              <p:par>
                                <p:cTn id="52" presetID="22" presetClass="entr" presetSubtype="8" fill="hold" nodeType="afterEffect">
                                  <p:stCondLst>
                                    <p:cond delay="0"/>
                                  </p:stCondLst>
                                  <p:childTnLst>
                                    <p:set>
                                      <p:cBhvr>
                                        <p:cTn id="53" dur="1" fill="hold">
                                          <p:stCondLst>
                                            <p:cond delay="0"/>
                                          </p:stCondLst>
                                        </p:cTn>
                                        <p:tgtEl>
                                          <p:spTgt spid="64"/>
                                        </p:tgtEl>
                                        <p:attrNameLst>
                                          <p:attrName>style.visibility</p:attrName>
                                        </p:attrNameLst>
                                      </p:cBhvr>
                                      <p:to>
                                        <p:strVal val="visible"/>
                                      </p:to>
                                    </p:set>
                                    <p:animEffect transition="in" filter="wipe(left)">
                                      <p:cBhvr>
                                        <p:cTn id="54" dur="500"/>
                                        <p:tgtEl>
                                          <p:spTgt spid="64"/>
                                        </p:tgtEl>
                                      </p:cBhvr>
                                    </p:animEffect>
                                  </p:childTnLst>
                                </p:cTn>
                              </p:par>
                            </p:childTnLst>
                          </p:cTn>
                        </p:par>
                        <p:par>
                          <p:cTn id="55" fill="hold">
                            <p:stCondLst>
                              <p:cond delay="4500"/>
                            </p:stCondLst>
                            <p:childTnLst>
                              <p:par>
                                <p:cTn id="56" presetID="10" presetClass="entr" presetSubtype="0" fill="hold" grpId="0" nodeType="afterEffect">
                                  <p:stCondLst>
                                    <p:cond delay="0"/>
                                  </p:stCondLst>
                                  <p:childTnLst>
                                    <p:set>
                                      <p:cBhvr>
                                        <p:cTn id="57" dur="1" fill="hold">
                                          <p:stCondLst>
                                            <p:cond delay="0"/>
                                          </p:stCondLst>
                                        </p:cTn>
                                        <p:tgtEl>
                                          <p:spTgt spid="90"/>
                                        </p:tgtEl>
                                        <p:attrNameLst>
                                          <p:attrName>style.visibility</p:attrName>
                                        </p:attrNameLst>
                                      </p:cBhvr>
                                      <p:to>
                                        <p:strVal val="visible"/>
                                      </p:to>
                                    </p:set>
                                    <p:animEffect transition="in" filter="fade">
                                      <p:cBhvr>
                                        <p:cTn id="58" dur="500"/>
                                        <p:tgtEl>
                                          <p:spTgt spid="90"/>
                                        </p:tgtEl>
                                      </p:cBhvr>
                                    </p:animEffect>
                                  </p:childTnLst>
                                </p:cTn>
                              </p:par>
                            </p:childTnLst>
                          </p:cTn>
                        </p:par>
                        <p:par>
                          <p:cTn id="59" fill="hold">
                            <p:stCondLst>
                              <p:cond delay="5000"/>
                            </p:stCondLst>
                            <p:childTnLst>
                              <p:par>
                                <p:cTn id="60" presetID="22" presetClass="entr" presetSubtype="8" fill="hold" nodeType="afterEffect">
                                  <p:stCondLst>
                                    <p:cond delay="0"/>
                                  </p:stCondLst>
                                  <p:childTnLst>
                                    <p:set>
                                      <p:cBhvr>
                                        <p:cTn id="61" dur="1" fill="hold">
                                          <p:stCondLst>
                                            <p:cond delay="0"/>
                                          </p:stCondLst>
                                        </p:cTn>
                                        <p:tgtEl>
                                          <p:spTgt spid="70"/>
                                        </p:tgtEl>
                                        <p:attrNameLst>
                                          <p:attrName>style.visibility</p:attrName>
                                        </p:attrNameLst>
                                      </p:cBhvr>
                                      <p:to>
                                        <p:strVal val="visible"/>
                                      </p:to>
                                    </p:set>
                                    <p:animEffect transition="in" filter="wipe(left)">
                                      <p:cBhvr>
                                        <p:cTn id="62" dur="500"/>
                                        <p:tgtEl>
                                          <p:spTgt spid="70"/>
                                        </p:tgtEl>
                                      </p:cBhvr>
                                    </p:animEffect>
                                  </p:childTnLst>
                                </p:cTn>
                              </p:par>
                            </p:childTnLst>
                          </p:cTn>
                        </p:par>
                        <p:par>
                          <p:cTn id="63" fill="hold">
                            <p:stCondLst>
                              <p:cond delay="5500"/>
                            </p:stCondLst>
                            <p:childTnLst>
                              <p:par>
                                <p:cTn id="64" presetID="10" presetClass="entr" presetSubtype="0" fill="hold" grpId="0" nodeType="afterEffect">
                                  <p:stCondLst>
                                    <p:cond delay="0"/>
                                  </p:stCondLst>
                                  <p:childTnLst>
                                    <p:set>
                                      <p:cBhvr>
                                        <p:cTn id="65" dur="1" fill="hold">
                                          <p:stCondLst>
                                            <p:cond delay="0"/>
                                          </p:stCondLst>
                                        </p:cTn>
                                        <p:tgtEl>
                                          <p:spTgt spid="91"/>
                                        </p:tgtEl>
                                        <p:attrNameLst>
                                          <p:attrName>style.visibility</p:attrName>
                                        </p:attrNameLst>
                                      </p:cBhvr>
                                      <p:to>
                                        <p:strVal val="visible"/>
                                      </p:to>
                                    </p:set>
                                    <p:animEffect transition="in" filter="fade">
                                      <p:cBhvr>
                                        <p:cTn id="66" dur="500"/>
                                        <p:tgtEl>
                                          <p:spTgt spid="91"/>
                                        </p:tgtEl>
                                      </p:cBhvr>
                                    </p:animEffect>
                                  </p:childTnLst>
                                </p:cTn>
                              </p:par>
                            </p:childTnLst>
                          </p:cTn>
                        </p:par>
                        <p:par>
                          <p:cTn id="67" fill="hold">
                            <p:stCondLst>
                              <p:cond delay="6000"/>
                            </p:stCondLst>
                            <p:childTnLst>
                              <p:par>
                                <p:cTn id="68" presetID="22" presetClass="entr" presetSubtype="8" fill="hold" nodeType="afterEffect">
                                  <p:stCondLst>
                                    <p:cond delay="0"/>
                                  </p:stCondLst>
                                  <p:childTnLst>
                                    <p:set>
                                      <p:cBhvr>
                                        <p:cTn id="69" dur="1" fill="hold">
                                          <p:stCondLst>
                                            <p:cond delay="0"/>
                                          </p:stCondLst>
                                        </p:cTn>
                                        <p:tgtEl>
                                          <p:spTgt spid="76"/>
                                        </p:tgtEl>
                                        <p:attrNameLst>
                                          <p:attrName>style.visibility</p:attrName>
                                        </p:attrNameLst>
                                      </p:cBhvr>
                                      <p:to>
                                        <p:strVal val="visible"/>
                                      </p:to>
                                    </p:set>
                                    <p:animEffect transition="in" filter="wipe(left)">
                                      <p:cBhvr>
                                        <p:cTn id="70" dur="500"/>
                                        <p:tgtEl>
                                          <p:spTgt spid="76"/>
                                        </p:tgtEl>
                                      </p:cBhvr>
                                    </p:animEffect>
                                  </p:childTnLst>
                                </p:cTn>
                              </p:par>
                            </p:childTnLst>
                          </p:cTn>
                        </p:par>
                        <p:par>
                          <p:cTn id="71" fill="hold">
                            <p:stCondLst>
                              <p:cond delay="6500"/>
                            </p:stCondLst>
                            <p:childTnLst>
                              <p:par>
                                <p:cTn id="72" presetID="10" presetClass="entr" presetSubtype="0" fill="hold" grpId="0" nodeType="afterEffect">
                                  <p:stCondLst>
                                    <p:cond delay="0"/>
                                  </p:stCondLst>
                                  <p:childTnLst>
                                    <p:set>
                                      <p:cBhvr>
                                        <p:cTn id="73" dur="1" fill="hold">
                                          <p:stCondLst>
                                            <p:cond delay="0"/>
                                          </p:stCondLst>
                                        </p:cTn>
                                        <p:tgtEl>
                                          <p:spTgt spid="92"/>
                                        </p:tgtEl>
                                        <p:attrNameLst>
                                          <p:attrName>style.visibility</p:attrName>
                                        </p:attrNameLst>
                                      </p:cBhvr>
                                      <p:to>
                                        <p:strVal val="visible"/>
                                      </p:to>
                                    </p:set>
                                    <p:animEffect transition="in" filter="fade">
                                      <p:cBhvr>
                                        <p:cTn id="74" dur="500"/>
                                        <p:tgtEl>
                                          <p:spTgt spid="92"/>
                                        </p:tgtEl>
                                      </p:cBhvr>
                                    </p:animEffect>
                                  </p:childTnLst>
                                </p:cTn>
                              </p:par>
                            </p:childTnLst>
                          </p:cTn>
                        </p:par>
                        <p:par>
                          <p:cTn id="75" fill="hold">
                            <p:stCondLst>
                              <p:cond delay="7000"/>
                            </p:stCondLst>
                            <p:childTnLst>
                              <p:par>
                                <p:cTn id="76" presetID="22" presetClass="entr" presetSubtype="8" fill="hold" nodeType="afterEffect">
                                  <p:stCondLst>
                                    <p:cond delay="0"/>
                                  </p:stCondLst>
                                  <p:childTnLst>
                                    <p:set>
                                      <p:cBhvr>
                                        <p:cTn id="77" dur="1" fill="hold">
                                          <p:stCondLst>
                                            <p:cond delay="0"/>
                                          </p:stCondLst>
                                        </p:cTn>
                                        <p:tgtEl>
                                          <p:spTgt spid="82"/>
                                        </p:tgtEl>
                                        <p:attrNameLst>
                                          <p:attrName>style.visibility</p:attrName>
                                        </p:attrNameLst>
                                      </p:cBhvr>
                                      <p:to>
                                        <p:strVal val="visible"/>
                                      </p:to>
                                    </p:set>
                                    <p:animEffect transition="in" filter="wipe(left)">
                                      <p:cBhvr>
                                        <p:cTn id="78"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89" grpId="0"/>
      <p:bldP spid="90" grpId="0"/>
      <p:bldP spid="91" grpId="0"/>
      <p:bldP spid="92" grpId="0"/>
      <p:bldP spid="95"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 name="Group 30"/>
          <p:cNvGrpSpPr/>
          <p:nvPr/>
        </p:nvGrpSpPr>
        <p:grpSpPr>
          <a:xfrm>
            <a:off x="3844388" y="3838498"/>
            <a:ext cx="11656911" cy="7056289"/>
            <a:chOff x="7094999" y="3116146"/>
            <a:chExt cx="10311633" cy="6334025"/>
          </a:xfrm>
        </p:grpSpPr>
        <p:sp>
          <p:nvSpPr>
            <p:cNvPr id="32" name="Freeform 1"/>
            <p:cNvSpPr>
              <a:spLocks noChangeArrowheads="1"/>
            </p:cNvSpPr>
            <p:nvPr/>
          </p:nvSpPr>
          <p:spPr bwMode="auto">
            <a:xfrm>
              <a:off x="15481608" y="9202005"/>
              <a:ext cx="16234" cy="25513"/>
            </a:xfrm>
            <a:custGeom>
              <a:avLst/>
              <a:gdLst>
                <a:gd name="T0" fmla="*/ 15 w 32"/>
                <a:gd name="T1" fmla="*/ 0 h 49"/>
                <a:gd name="T2" fmla="*/ 15 w 32"/>
                <a:gd name="T3" fmla="*/ 0 h 49"/>
                <a:gd name="T4" fmla="*/ 0 w 32"/>
                <a:gd name="T5" fmla="*/ 16 h 49"/>
                <a:gd name="T6" fmla="*/ 15 w 32"/>
                <a:gd name="T7" fmla="*/ 32 h 49"/>
                <a:gd name="T8" fmla="*/ 15 w 32"/>
                <a:gd name="T9" fmla="*/ 0 h 49"/>
              </a:gdLst>
              <a:ahLst/>
              <a:cxnLst>
                <a:cxn ang="0">
                  <a:pos x="T0" y="T1"/>
                </a:cxn>
                <a:cxn ang="0">
                  <a:pos x="T2" y="T3"/>
                </a:cxn>
                <a:cxn ang="0">
                  <a:pos x="T4" y="T5"/>
                </a:cxn>
                <a:cxn ang="0">
                  <a:pos x="T6" y="T7"/>
                </a:cxn>
                <a:cxn ang="0">
                  <a:pos x="T8" y="T9"/>
                </a:cxn>
              </a:cxnLst>
              <a:rect l="0" t="0" r="r" b="b"/>
              <a:pathLst>
                <a:path w="32" h="49">
                  <a:moveTo>
                    <a:pt x="15" y="0"/>
                  </a:moveTo>
                  <a:lnTo>
                    <a:pt x="15" y="0"/>
                  </a:lnTo>
                  <a:cubicBezTo>
                    <a:pt x="15" y="0"/>
                    <a:pt x="0" y="8"/>
                    <a:pt x="0" y="16"/>
                  </a:cubicBezTo>
                  <a:cubicBezTo>
                    <a:pt x="0" y="32"/>
                    <a:pt x="7" y="48"/>
                    <a:pt x="15" y="32"/>
                  </a:cubicBezTo>
                  <a:cubicBezTo>
                    <a:pt x="23" y="24"/>
                    <a:pt x="31" y="0"/>
                    <a:pt x="15"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3" name="Freeform 2"/>
            <p:cNvSpPr>
              <a:spLocks noChangeArrowheads="1"/>
            </p:cNvSpPr>
            <p:nvPr/>
          </p:nvSpPr>
          <p:spPr bwMode="auto">
            <a:xfrm>
              <a:off x="15481608" y="9202005"/>
              <a:ext cx="16234" cy="20874"/>
            </a:xfrm>
            <a:custGeom>
              <a:avLst/>
              <a:gdLst>
                <a:gd name="T0" fmla="*/ 7 w 32"/>
                <a:gd name="T1" fmla="*/ 40 h 41"/>
                <a:gd name="T2" fmla="*/ 7 w 32"/>
                <a:gd name="T3" fmla="*/ 40 h 41"/>
                <a:gd name="T4" fmla="*/ 7 w 32"/>
                <a:gd name="T5" fmla="*/ 40 h 41"/>
                <a:gd name="T6" fmla="*/ 0 w 32"/>
                <a:gd name="T7" fmla="*/ 16 h 41"/>
                <a:gd name="T8" fmla="*/ 15 w 32"/>
                <a:gd name="T9" fmla="*/ 0 h 41"/>
                <a:gd name="T10" fmla="*/ 15 w 32"/>
                <a:gd name="T11" fmla="*/ 0 h 41"/>
                <a:gd name="T12" fmla="*/ 23 w 32"/>
                <a:gd name="T13" fmla="*/ 0 h 41"/>
                <a:gd name="T14" fmla="*/ 15 w 32"/>
                <a:gd name="T15" fmla="*/ 32 h 41"/>
                <a:gd name="T16" fmla="*/ 7 w 32"/>
                <a:gd name="T17" fmla="*/ 40 h 41"/>
                <a:gd name="T18" fmla="*/ 15 w 32"/>
                <a:gd name="T19" fmla="*/ 8 h 41"/>
                <a:gd name="T20" fmla="*/ 15 w 32"/>
                <a:gd name="T21" fmla="*/ 8 h 41"/>
                <a:gd name="T22" fmla="*/ 7 w 32"/>
                <a:gd name="T23" fmla="*/ 16 h 41"/>
                <a:gd name="T24" fmla="*/ 7 w 32"/>
                <a:gd name="T25" fmla="*/ 32 h 41"/>
                <a:gd name="T26" fmla="*/ 15 w 32"/>
                <a:gd name="T27" fmla="*/ 32 h 41"/>
                <a:gd name="T28" fmla="*/ 15 w 32"/>
                <a:gd name="T2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1">
                  <a:moveTo>
                    <a:pt x="7" y="40"/>
                  </a:moveTo>
                  <a:lnTo>
                    <a:pt x="7" y="40"/>
                  </a:lnTo>
                  <a:lnTo>
                    <a:pt x="7" y="40"/>
                  </a:lnTo>
                  <a:cubicBezTo>
                    <a:pt x="0" y="40"/>
                    <a:pt x="0" y="24"/>
                    <a:pt x="0" y="16"/>
                  </a:cubicBezTo>
                  <a:cubicBezTo>
                    <a:pt x="0" y="0"/>
                    <a:pt x="15" y="0"/>
                    <a:pt x="15" y="0"/>
                  </a:cubicBezTo>
                  <a:lnTo>
                    <a:pt x="15" y="0"/>
                  </a:lnTo>
                  <a:cubicBezTo>
                    <a:pt x="23" y="0"/>
                    <a:pt x="23" y="0"/>
                    <a:pt x="23" y="0"/>
                  </a:cubicBezTo>
                  <a:cubicBezTo>
                    <a:pt x="31" y="8"/>
                    <a:pt x="23" y="24"/>
                    <a:pt x="15" y="32"/>
                  </a:cubicBezTo>
                  <a:cubicBezTo>
                    <a:pt x="15" y="40"/>
                    <a:pt x="15" y="40"/>
                    <a:pt x="7" y="40"/>
                  </a:cubicBezTo>
                  <a:close/>
                  <a:moveTo>
                    <a:pt x="15" y="8"/>
                  </a:moveTo>
                  <a:lnTo>
                    <a:pt x="15" y="8"/>
                  </a:lnTo>
                  <a:cubicBezTo>
                    <a:pt x="15" y="8"/>
                    <a:pt x="7" y="8"/>
                    <a:pt x="7" y="16"/>
                  </a:cubicBezTo>
                  <a:cubicBezTo>
                    <a:pt x="7" y="24"/>
                    <a:pt x="7" y="32"/>
                    <a:pt x="7" y="32"/>
                  </a:cubicBezTo>
                  <a:lnTo>
                    <a:pt x="15" y="32"/>
                  </a:lnTo>
                  <a:cubicBezTo>
                    <a:pt x="15" y="16"/>
                    <a:pt x="15" y="8"/>
                    <a:pt x="15" y="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4" name="Freeform 3"/>
            <p:cNvSpPr>
              <a:spLocks noChangeArrowheads="1"/>
            </p:cNvSpPr>
            <p:nvPr/>
          </p:nvSpPr>
          <p:spPr bwMode="auto">
            <a:xfrm>
              <a:off x="15460734" y="9215920"/>
              <a:ext cx="16236" cy="13916"/>
            </a:xfrm>
            <a:custGeom>
              <a:avLst/>
              <a:gdLst>
                <a:gd name="T0" fmla="*/ 8 w 33"/>
                <a:gd name="T1" fmla="*/ 0 h 25"/>
                <a:gd name="T2" fmla="*/ 8 w 33"/>
                <a:gd name="T3" fmla="*/ 0 h 25"/>
                <a:gd name="T4" fmla="*/ 8 w 33"/>
                <a:gd name="T5" fmla="*/ 16 h 25"/>
                <a:gd name="T6" fmla="*/ 24 w 33"/>
                <a:gd name="T7" fmla="*/ 8 h 25"/>
                <a:gd name="T8" fmla="*/ 8 w 33"/>
                <a:gd name="T9" fmla="*/ 0 h 25"/>
              </a:gdLst>
              <a:ahLst/>
              <a:cxnLst>
                <a:cxn ang="0">
                  <a:pos x="T0" y="T1"/>
                </a:cxn>
                <a:cxn ang="0">
                  <a:pos x="T2" y="T3"/>
                </a:cxn>
                <a:cxn ang="0">
                  <a:pos x="T4" y="T5"/>
                </a:cxn>
                <a:cxn ang="0">
                  <a:pos x="T6" y="T7"/>
                </a:cxn>
                <a:cxn ang="0">
                  <a:pos x="T8" y="T9"/>
                </a:cxn>
              </a:cxnLst>
              <a:rect l="0" t="0" r="r" b="b"/>
              <a:pathLst>
                <a:path w="33" h="25">
                  <a:moveTo>
                    <a:pt x="8" y="0"/>
                  </a:moveTo>
                  <a:lnTo>
                    <a:pt x="8" y="0"/>
                  </a:lnTo>
                  <a:cubicBezTo>
                    <a:pt x="8" y="0"/>
                    <a:pt x="0" y="16"/>
                    <a:pt x="8" y="16"/>
                  </a:cubicBezTo>
                  <a:cubicBezTo>
                    <a:pt x="24" y="16"/>
                    <a:pt x="32" y="24"/>
                    <a:pt x="24" y="8"/>
                  </a:cubicBezTo>
                  <a:cubicBezTo>
                    <a:pt x="16" y="0"/>
                    <a:pt x="16" y="0"/>
                    <a:pt x="8"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5" name="Freeform 4"/>
            <p:cNvSpPr>
              <a:spLocks noChangeArrowheads="1"/>
            </p:cNvSpPr>
            <p:nvPr/>
          </p:nvSpPr>
          <p:spPr bwMode="auto">
            <a:xfrm>
              <a:off x="15460734" y="9211282"/>
              <a:ext cx="16236" cy="16236"/>
            </a:xfrm>
            <a:custGeom>
              <a:avLst/>
              <a:gdLst>
                <a:gd name="T0" fmla="*/ 24 w 33"/>
                <a:gd name="T1" fmla="*/ 32 h 33"/>
                <a:gd name="T2" fmla="*/ 24 w 33"/>
                <a:gd name="T3" fmla="*/ 32 h 33"/>
                <a:gd name="T4" fmla="*/ 24 w 33"/>
                <a:gd name="T5" fmla="*/ 32 h 33"/>
                <a:gd name="T6" fmla="*/ 8 w 33"/>
                <a:gd name="T7" fmla="*/ 24 h 33"/>
                <a:gd name="T8" fmla="*/ 0 w 33"/>
                <a:gd name="T9" fmla="*/ 24 h 33"/>
                <a:gd name="T10" fmla="*/ 0 w 33"/>
                <a:gd name="T11" fmla="*/ 8 h 33"/>
                <a:gd name="T12" fmla="*/ 0 w 33"/>
                <a:gd name="T13" fmla="*/ 0 h 33"/>
                <a:gd name="T14" fmla="*/ 8 w 33"/>
                <a:gd name="T15" fmla="*/ 0 h 33"/>
                <a:gd name="T16" fmla="*/ 32 w 33"/>
                <a:gd name="T17" fmla="*/ 16 h 33"/>
                <a:gd name="T18" fmla="*/ 32 w 33"/>
                <a:gd name="T19" fmla="*/ 16 h 33"/>
                <a:gd name="T20" fmla="*/ 32 w 33"/>
                <a:gd name="T21" fmla="*/ 24 h 33"/>
                <a:gd name="T22" fmla="*/ 24 w 33"/>
                <a:gd name="T23" fmla="*/ 32 h 33"/>
                <a:gd name="T24" fmla="*/ 8 w 33"/>
                <a:gd name="T25" fmla="*/ 8 h 33"/>
                <a:gd name="T26" fmla="*/ 8 w 33"/>
                <a:gd name="T27" fmla="*/ 8 h 33"/>
                <a:gd name="T28" fmla="*/ 8 w 33"/>
                <a:gd name="T29" fmla="*/ 16 h 33"/>
                <a:gd name="T30" fmla="*/ 8 w 33"/>
                <a:gd name="T31" fmla="*/ 24 h 33"/>
                <a:gd name="T32" fmla="*/ 24 w 33"/>
                <a:gd name="T33" fmla="*/ 24 h 33"/>
                <a:gd name="T34" fmla="*/ 24 w 33"/>
                <a:gd name="T35" fmla="*/ 24 h 33"/>
                <a:gd name="T36" fmla="*/ 24 w 33"/>
                <a:gd name="T37" fmla="*/ 24 h 33"/>
                <a:gd name="T38" fmla="*/ 8 w 33"/>
                <a:gd name="T3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32"/>
                  </a:moveTo>
                  <a:lnTo>
                    <a:pt x="24" y="32"/>
                  </a:lnTo>
                  <a:lnTo>
                    <a:pt x="24" y="32"/>
                  </a:lnTo>
                  <a:cubicBezTo>
                    <a:pt x="24" y="32"/>
                    <a:pt x="16" y="32"/>
                    <a:pt x="8" y="24"/>
                  </a:cubicBezTo>
                  <a:cubicBezTo>
                    <a:pt x="0" y="24"/>
                    <a:pt x="0" y="24"/>
                    <a:pt x="0" y="24"/>
                  </a:cubicBezTo>
                  <a:cubicBezTo>
                    <a:pt x="0" y="16"/>
                    <a:pt x="0" y="8"/>
                    <a:pt x="0" y="8"/>
                  </a:cubicBezTo>
                  <a:cubicBezTo>
                    <a:pt x="0" y="0"/>
                    <a:pt x="0" y="0"/>
                    <a:pt x="0" y="0"/>
                  </a:cubicBezTo>
                  <a:cubicBezTo>
                    <a:pt x="8" y="0"/>
                    <a:pt x="8" y="0"/>
                    <a:pt x="8" y="0"/>
                  </a:cubicBezTo>
                  <a:cubicBezTo>
                    <a:pt x="16" y="0"/>
                    <a:pt x="24" y="8"/>
                    <a:pt x="32" y="16"/>
                  </a:cubicBezTo>
                  <a:lnTo>
                    <a:pt x="32" y="16"/>
                  </a:lnTo>
                  <a:lnTo>
                    <a:pt x="32" y="24"/>
                  </a:lnTo>
                  <a:cubicBezTo>
                    <a:pt x="32" y="32"/>
                    <a:pt x="24" y="32"/>
                    <a:pt x="24" y="32"/>
                  </a:cubicBezTo>
                  <a:close/>
                  <a:moveTo>
                    <a:pt x="8" y="8"/>
                  </a:moveTo>
                  <a:lnTo>
                    <a:pt x="8" y="8"/>
                  </a:lnTo>
                  <a:cubicBezTo>
                    <a:pt x="8" y="16"/>
                    <a:pt x="8" y="16"/>
                    <a:pt x="8" y="16"/>
                  </a:cubicBezTo>
                  <a:cubicBezTo>
                    <a:pt x="8" y="16"/>
                    <a:pt x="8" y="16"/>
                    <a:pt x="8" y="24"/>
                  </a:cubicBezTo>
                  <a:cubicBezTo>
                    <a:pt x="16" y="24"/>
                    <a:pt x="24" y="24"/>
                    <a:pt x="24" y="24"/>
                  </a:cubicBezTo>
                  <a:lnTo>
                    <a:pt x="24" y="24"/>
                  </a:lnTo>
                  <a:lnTo>
                    <a:pt x="24" y="24"/>
                  </a:lnTo>
                  <a:cubicBezTo>
                    <a:pt x="16" y="16"/>
                    <a:pt x="16" y="8"/>
                    <a:pt x="8" y="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6" name="Freeform 5"/>
            <p:cNvSpPr>
              <a:spLocks noChangeArrowheads="1"/>
            </p:cNvSpPr>
            <p:nvPr/>
          </p:nvSpPr>
          <p:spPr bwMode="auto">
            <a:xfrm>
              <a:off x="15402752" y="9241433"/>
              <a:ext cx="46386" cy="16234"/>
            </a:xfrm>
            <a:custGeom>
              <a:avLst/>
              <a:gdLst>
                <a:gd name="T0" fmla="*/ 71 w 88"/>
                <a:gd name="T1" fmla="*/ 0 h 32"/>
                <a:gd name="T2" fmla="*/ 71 w 88"/>
                <a:gd name="T3" fmla="*/ 0 h 32"/>
                <a:gd name="T4" fmla="*/ 56 w 88"/>
                <a:gd name="T5" fmla="*/ 7 h 32"/>
                <a:gd name="T6" fmla="*/ 24 w 88"/>
                <a:gd name="T7" fmla="*/ 31 h 32"/>
                <a:gd name="T8" fmla="*/ 71 w 88"/>
                <a:gd name="T9" fmla="*/ 15 h 32"/>
                <a:gd name="T10" fmla="*/ 71 w 88"/>
                <a:gd name="T11" fmla="*/ 0 h 32"/>
              </a:gdLst>
              <a:ahLst/>
              <a:cxnLst>
                <a:cxn ang="0">
                  <a:pos x="T0" y="T1"/>
                </a:cxn>
                <a:cxn ang="0">
                  <a:pos x="T2" y="T3"/>
                </a:cxn>
                <a:cxn ang="0">
                  <a:pos x="T4" y="T5"/>
                </a:cxn>
                <a:cxn ang="0">
                  <a:pos x="T6" y="T7"/>
                </a:cxn>
                <a:cxn ang="0">
                  <a:pos x="T8" y="T9"/>
                </a:cxn>
                <a:cxn ang="0">
                  <a:pos x="T10" y="T11"/>
                </a:cxn>
              </a:cxnLst>
              <a:rect l="0" t="0" r="r" b="b"/>
              <a:pathLst>
                <a:path w="88" h="32">
                  <a:moveTo>
                    <a:pt x="71" y="0"/>
                  </a:moveTo>
                  <a:lnTo>
                    <a:pt x="71" y="0"/>
                  </a:lnTo>
                  <a:cubicBezTo>
                    <a:pt x="71" y="0"/>
                    <a:pt x="64" y="15"/>
                    <a:pt x="56" y="7"/>
                  </a:cubicBezTo>
                  <a:cubicBezTo>
                    <a:pt x="40" y="0"/>
                    <a:pt x="0" y="23"/>
                    <a:pt x="24" y="31"/>
                  </a:cubicBezTo>
                  <a:cubicBezTo>
                    <a:pt x="56" y="31"/>
                    <a:pt x="71" y="15"/>
                    <a:pt x="71" y="15"/>
                  </a:cubicBezTo>
                  <a:cubicBezTo>
                    <a:pt x="71" y="15"/>
                    <a:pt x="87" y="7"/>
                    <a:pt x="71"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7" name="Freeform 6"/>
            <p:cNvSpPr>
              <a:spLocks noChangeArrowheads="1"/>
            </p:cNvSpPr>
            <p:nvPr/>
          </p:nvSpPr>
          <p:spPr bwMode="auto">
            <a:xfrm>
              <a:off x="15412029" y="9236795"/>
              <a:ext cx="37109" cy="20873"/>
            </a:xfrm>
            <a:custGeom>
              <a:avLst/>
              <a:gdLst>
                <a:gd name="T0" fmla="*/ 24 w 72"/>
                <a:gd name="T1" fmla="*/ 39 h 40"/>
                <a:gd name="T2" fmla="*/ 24 w 72"/>
                <a:gd name="T3" fmla="*/ 39 h 40"/>
                <a:gd name="T4" fmla="*/ 24 w 72"/>
                <a:gd name="T5" fmla="*/ 39 h 40"/>
                <a:gd name="T6" fmla="*/ 8 w 72"/>
                <a:gd name="T7" fmla="*/ 39 h 40"/>
                <a:gd name="T8" fmla="*/ 0 w 72"/>
                <a:gd name="T9" fmla="*/ 31 h 40"/>
                <a:gd name="T10" fmla="*/ 32 w 72"/>
                <a:gd name="T11" fmla="*/ 8 h 40"/>
                <a:gd name="T12" fmla="*/ 40 w 72"/>
                <a:gd name="T13" fmla="*/ 15 h 40"/>
                <a:gd name="T14" fmla="*/ 55 w 72"/>
                <a:gd name="T15" fmla="*/ 8 h 40"/>
                <a:gd name="T16" fmla="*/ 55 w 72"/>
                <a:gd name="T17" fmla="*/ 0 h 40"/>
                <a:gd name="T18" fmla="*/ 55 w 72"/>
                <a:gd name="T19" fmla="*/ 0 h 40"/>
                <a:gd name="T20" fmla="*/ 71 w 72"/>
                <a:gd name="T21" fmla="*/ 15 h 40"/>
                <a:gd name="T22" fmla="*/ 55 w 72"/>
                <a:gd name="T23" fmla="*/ 23 h 40"/>
                <a:gd name="T24" fmla="*/ 24 w 72"/>
                <a:gd name="T25" fmla="*/ 39 h 40"/>
                <a:gd name="T26" fmla="*/ 8 w 72"/>
                <a:gd name="T27" fmla="*/ 31 h 40"/>
                <a:gd name="T28" fmla="*/ 8 w 72"/>
                <a:gd name="T29" fmla="*/ 31 h 40"/>
                <a:gd name="T30" fmla="*/ 8 w 72"/>
                <a:gd name="T31" fmla="*/ 31 h 40"/>
                <a:gd name="T32" fmla="*/ 24 w 72"/>
                <a:gd name="T33" fmla="*/ 31 h 40"/>
                <a:gd name="T34" fmla="*/ 55 w 72"/>
                <a:gd name="T35" fmla="*/ 23 h 40"/>
                <a:gd name="T36" fmla="*/ 55 w 72"/>
                <a:gd name="T37" fmla="*/ 15 h 40"/>
                <a:gd name="T38" fmla="*/ 63 w 72"/>
                <a:gd name="T39" fmla="*/ 15 h 40"/>
                <a:gd name="T40" fmla="*/ 55 w 72"/>
                <a:gd name="T41" fmla="*/ 8 h 40"/>
                <a:gd name="T42" fmla="*/ 40 w 72"/>
                <a:gd name="T43" fmla="*/ 23 h 40"/>
                <a:gd name="T44" fmla="*/ 32 w 72"/>
                <a:gd name="T45" fmla="*/ 23 h 40"/>
                <a:gd name="T46" fmla="*/ 32 w 72"/>
                <a:gd name="T47" fmla="*/ 15 h 40"/>
                <a:gd name="T48" fmla="*/ 8 w 72"/>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40">
                  <a:moveTo>
                    <a:pt x="24" y="39"/>
                  </a:moveTo>
                  <a:lnTo>
                    <a:pt x="24" y="39"/>
                  </a:lnTo>
                  <a:lnTo>
                    <a:pt x="24" y="39"/>
                  </a:lnTo>
                  <a:cubicBezTo>
                    <a:pt x="16" y="39"/>
                    <a:pt x="16" y="39"/>
                    <a:pt x="8" y="39"/>
                  </a:cubicBezTo>
                  <a:cubicBezTo>
                    <a:pt x="0" y="39"/>
                    <a:pt x="0" y="31"/>
                    <a:pt x="0" y="31"/>
                  </a:cubicBezTo>
                  <a:cubicBezTo>
                    <a:pt x="0" y="23"/>
                    <a:pt x="24" y="8"/>
                    <a:pt x="32" y="8"/>
                  </a:cubicBezTo>
                  <a:lnTo>
                    <a:pt x="40" y="15"/>
                  </a:lnTo>
                  <a:cubicBezTo>
                    <a:pt x="48" y="15"/>
                    <a:pt x="48" y="8"/>
                    <a:pt x="55" y="8"/>
                  </a:cubicBezTo>
                  <a:cubicBezTo>
                    <a:pt x="55" y="0"/>
                    <a:pt x="55" y="0"/>
                    <a:pt x="55" y="0"/>
                  </a:cubicBezTo>
                  <a:lnTo>
                    <a:pt x="55" y="0"/>
                  </a:lnTo>
                  <a:cubicBezTo>
                    <a:pt x="63" y="8"/>
                    <a:pt x="63" y="8"/>
                    <a:pt x="71" y="15"/>
                  </a:cubicBezTo>
                  <a:cubicBezTo>
                    <a:pt x="71" y="15"/>
                    <a:pt x="63" y="23"/>
                    <a:pt x="55" y="23"/>
                  </a:cubicBezTo>
                  <a:cubicBezTo>
                    <a:pt x="55" y="31"/>
                    <a:pt x="40" y="39"/>
                    <a:pt x="24" y="39"/>
                  </a:cubicBezTo>
                  <a:close/>
                  <a:moveTo>
                    <a:pt x="8" y="31"/>
                  </a:moveTo>
                  <a:lnTo>
                    <a:pt x="8" y="31"/>
                  </a:lnTo>
                  <a:lnTo>
                    <a:pt x="8" y="31"/>
                  </a:lnTo>
                  <a:cubicBezTo>
                    <a:pt x="16" y="31"/>
                    <a:pt x="16" y="31"/>
                    <a:pt x="24" y="31"/>
                  </a:cubicBezTo>
                  <a:cubicBezTo>
                    <a:pt x="40" y="31"/>
                    <a:pt x="55" y="23"/>
                    <a:pt x="55" y="23"/>
                  </a:cubicBezTo>
                  <a:cubicBezTo>
                    <a:pt x="55" y="15"/>
                    <a:pt x="55" y="15"/>
                    <a:pt x="55" y="15"/>
                  </a:cubicBezTo>
                  <a:lnTo>
                    <a:pt x="63" y="15"/>
                  </a:lnTo>
                  <a:lnTo>
                    <a:pt x="55" y="8"/>
                  </a:lnTo>
                  <a:cubicBezTo>
                    <a:pt x="55" y="15"/>
                    <a:pt x="48" y="23"/>
                    <a:pt x="40" y="23"/>
                  </a:cubicBezTo>
                  <a:cubicBezTo>
                    <a:pt x="40" y="23"/>
                    <a:pt x="40" y="23"/>
                    <a:pt x="32" y="23"/>
                  </a:cubicBezTo>
                  <a:lnTo>
                    <a:pt x="32" y="15"/>
                  </a:lnTo>
                  <a:cubicBezTo>
                    <a:pt x="24" y="15"/>
                    <a:pt x="8" y="23"/>
                    <a:pt x="8" y="31"/>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8" name="Freeform 7"/>
            <p:cNvSpPr>
              <a:spLocks noChangeArrowheads="1"/>
            </p:cNvSpPr>
            <p:nvPr/>
          </p:nvSpPr>
          <p:spPr bwMode="auto">
            <a:xfrm>
              <a:off x="15323896" y="9262306"/>
              <a:ext cx="25512" cy="37109"/>
            </a:xfrm>
            <a:custGeom>
              <a:avLst/>
              <a:gdLst>
                <a:gd name="T0" fmla="*/ 16 w 49"/>
                <a:gd name="T1" fmla="*/ 8 h 72"/>
                <a:gd name="T2" fmla="*/ 16 w 49"/>
                <a:gd name="T3" fmla="*/ 8 h 72"/>
                <a:gd name="T4" fmla="*/ 8 w 49"/>
                <a:gd name="T5" fmla="*/ 16 h 72"/>
                <a:gd name="T6" fmla="*/ 32 w 49"/>
                <a:gd name="T7" fmla="*/ 47 h 72"/>
                <a:gd name="T8" fmla="*/ 48 w 49"/>
                <a:gd name="T9" fmla="*/ 55 h 72"/>
                <a:gd name="T10" fmla="*/ 32 w 49"/>
                <a:gd name="T11" fmla="*/ 24 h 72"/>
                <a:gd name="T12" fmla="*/ 16 w 49"/>
                <a:gd name="T13" fmla="*/ 8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16" y="8"/>
                  </a:moveTo>
                  <a:lnTo>
                    <a:pt x="16" y="8"/>
                  </a:lnTo>
                  <a:cubicBezTo>
                    <a:pt x="16" y="8"/>
                    <a:pt x="0" y="8"/>
                    <a:pt x="8" y="16"/>
                  </a:cubicBezTo>
                  <a:cubicBezTo>
                    <a:pt x="8" y="24"/>
                    <a:pt x="24" y="32"/>
                    <a:pt x="32" y="47"/>
                  </a:cubicBezTo>
                  <a:cubicBezTo>
                    <a:pt x="32" y="63"/>
                    <a:pt x="48" y="71"/>
                    <a:pt x="48" y="55"/>
                  </a:cubicBezTo>
                  <a:cubicBezTo>
                    <a:pt x="48" y="40"/>
                    <a:pt x="40" y="32"/>
                    <a:pt x="32" y="24"/>
                  </a:cubicBezTo>
                  <a:cubicBezTo>
                    <a:pt x="32" y="8"/>
                    <a:pt x="32" y="0"/>
                    <a:pt x="16" y="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9" name="Freeform 8"/>
            <p:cNvSpPr>
              <a:spLocks noChangeArrowheads="1"/>
            </p:cNvSpPr>
            <p:nvPr/>
          </p:nvSpPr>
          <p:spPr bwMode="auto">
            <a:xfrm>
              <a:off x="15323896" y="9262306"/>
              <a:ext cx="30150" cy="37109"/>
            </a:xfrm>
            <a:custGeom>
              <a:avLst/>
              <a:gdLst>
                <a:gd name="T0" fmla="*/ 48 w 56"/>
                <a:gd name="T1" fmla="*/ 71 h 72"/>
                <a:gd name="T2" fmla="*/ 48 w 56"/>
                <a:gd name="T3" fmla="*/ 71 h 72"/>
                <a:gd name="T4" fmla="*/ 48 w 56"/>
                <a:gd name="T5" fmla="*/ 71 h 72"/>
                <a:gd name="T6" fmla="*/ 24 w 56"/>
                <a:gd name="T7" fmla="*/ 47 h 72"/>
                <a:gd name="T8" fmla="*/ 8 w 56"/>
                <a:gd name="T9" fmla="*/ 32 h 72"/>
                <a:gd name="T10" fmla="*/ 0 w 56"/>
                <a:gd name="T11" fmla="*/ 16 h 72"/>
                <a:gd name="T12" fmla="*/ 0 w 56"/>
                <a:gd name="T13" fmla="*/ 8 h 72"/>
                <a:gd name="T14" fmla="*/ 16 w 56"/>
                <a:gd name="T15" fmla="*/ 0 h 72"/>
                <a:gd name="T16" fmla="*/ 32 w 56"/>
                <a:gd name="T17" fmla="*/ 16 h 72"/>
                <a:gd name="T18" fmla="*/ 40 w 56"/>
                <a:gd name="T19" fmla="*/ 24 h 72"/>
                <a:gd name="T20" fmla="*/ 48 w 56"/>
                <a:gd name="T21" fmla="*/ 32 h 72"/>
                <a:gd name="T22" fmla="*/ 55 w 56"/>
                <a:gd name="T23" fmla="*/ 55 h 72"/>
                <a:gd name="T24" fmla="*/ 55 w 56"/>
                <a:gd name="T25" fmla="*/ 63 h 72"/>
                <a:gd name="T26" fmla="*/ 48 w 56"/>
                <a:gd name="T27" fmla="*/ 71 h 72"/>
                <a:gd name="T28" fmla="*/ 24 w 56"/>
                <a:gd name="T29" fmla="*/ 8 h 72"/>
                <a:gd name="T30" fmla="*/ 24 w 56"/>
                <a:gd name="T31" fmla="*/ 8 h 72"/>
                <a:gd name="T32" fmla="*/ 16 w 56"/>
                <a:gd name="T33" fmla="*/ 8 h 72"/>
                <a:gd name="T34" fmla="*/ 16 w 56"/>
                <a:gd name="T35" fmla="*/ 8 h 72"/>
                <a:gd name="T36" fmla="*/ 8 w 56"/>
                <a:gd name="T37" fmla="*/ 16 h 72"/>
                <a:gd name="T38" fmla="*/ 8 w 56"/>
                <a:gd name="T39" fmla="*/ 16 h 72"/>
                <a:gd name="T40" fmla="*/ 16 w 56"/>
                <a:gd name="T41" fmla="*/ 24 h 72"/>
                <a:gd name="T42" fmla="*/ 32 w 56"/>
                <a:gd name="T43" fmla="*/ 47 h 72"/>
                <a:gd name="T44" fmla="*/ 48 w 56"/>
                <a:gd name="T45" fmla="*/ 63 h 72"/>
                <a:gd name="T46" fmla="*/ 48 w 56"/>
                <a:gd name="T47" fmla="*/ 63 h 72"/>
                <a:gd name="T48" fmla="*/ 48 w 56"/>
                <a:gd name="T49" fmla="*/ 55 h 72"/>
                <a:gd name="T50" fmla="*/ 40 w 56"/>
                <a:gd name="T51" fmla="*/ 40 h 72"/>
                <a:gd name="T52" fmla="*/ 32 w 56"/>
                <a:gd name="T53" fmla="*/ 24 h 72"/>
                <a:gd name="T54" fmla="*/ 24 w 56"/>
                <a:gd name="T55" fmla="*/ 16 h 72"/>
                <a:gd name="T56" fmla="*/ 24 w 56"/>
                <a:gd name="T57"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72">
                  <a:moveTo>
                    <a:pt x="48" y="71"/>
                  </a:moveTo>
                  <a:lnTo>
                    <a:pt x="48" y="71"/>
                  </a:lnTo>
                  <a:lnTo>
                    <a:pt x="48" y="71"/>
                  </a:lnTo>
                  <a:cubicBezTo>
                    <a:pt x="40" y="71"/>
                    <a:pt x="32" y="63"/>
                    <a:pt x="24" y="47"/>
                  </a:cubicBezTo>
                  <a:cubicBezTo>
                    <a:pt x="24" y="40"/>
                    <a:pt x="16" y="32"/>
                    <a:pt x="8" y="32"/>
                  </a:cubicBezTo>
                  <a:cubicBezTo>
                    <a:pt x="8" y="24"/>
                    <a:pt x="0" y="24"/>
                    <a:pt x="0" y="16"/>
                  </a:cubicBezTo>
                  <a:lnTo>
                    <a:pt x="0" y="8"/>
                  </a:lnTo>
                  <a:cubicBezTo>
                    <a:pt x="0" y="0"/>
                    <a:pt x="16" y="0"/>
                    <a:pt x="16" y="0"/>
                  </a:cubicBezTo>
                  <a:cubicBezTo>
                    <a:pt x="32" y="0"/>
                    <a:pt x="32" y="8"/>
                    <a:pt x="32" y="16"/>
                  </a:cubicBezTo>
                  <a:cubicBezTo>
                    <a:pt x="32" y="16"/>
                    <a:pt x="40" y="16"/>
                    <a:pt x="40" y="24"/>
                  </a:cubicBezTo>
                  <a:cubicBezTo>
                    <a:pt x="40" y="24"/>
                    <a:pt x="40" y="24"/>
                    <a:pt x="48" y="32"/>
                  </a:cubicBezTo>
                  <a:cubicBezTo>
                    <a:pt x="48" y="32"/>
                    <a:pt x="55" y="40"/>
                    <a:pt x="55" y="55"/>
                  </a:cubicBezTo>
                  <a:lnTo>
                    <a:pt x="55" y="63"/>
                  </a:lnTo>
                  <a:cubicBezTo>
                    <a:pt x="48" y="63"/>
                    <a:pt x="48" y="71"/>
                    <a:pt x="48" y="71"/>
                  </a:cubicBezTo>
                  <a:close/>
                  <a:moveTo>
                    <a:pt x="24" y="8"/>
                  </a:moveTo>
                  <a:lnTo>
                    <a:pt x="24" y="8"/>
                  </a:lnTo>
                  <a:cubicBezTo>
                    <a:pt x="24" y="8"/>
                    <a:pt x="24" y="8"/>
                    <a:pt x="16" y="8"/>
                  </a:cubicBezTo>
                  <a:lnTo>
                    <a:pt x="16" y="8"/>
                  </a:lnTo>
                  <a:cubicBezTo>
                    <a:pt x="16" y="8"/>
                    <a:pt x="8" y="8"/>
                    <a:pt x="8" y="16"/>
                  </a:cubicBezTo>
                  <a:lnTo>
                    <a:pt x="8" y="16"/>
                  </a:lnTo>
                  <a:lnTo>
                    <a:pt x="16" y="24"/>
                  </a:lnTo>
                  <a:cubicBezTo>
                    <a:pt x="24" y="32"/>
                    <a:pt x="32" y="40"/>
                    <a:pt x="32" y="47"/>
                  </a:cubicBezTo>
                  <a:cubicBezTo>
                    <a:pt x="32" y="55"/>
                    <a:pt x="40" y="63"/>
                    <a:pt x="48" y="63"/>
                  </a:cubicBezTo>
                  <a:lnTo>
                    <a:pt x="48" y="63"/>
                  </a:lnTo>
                  <a:cubicBezTo>
                    <a:pt x="48" y="55"/>
                    <a:pt x="48" y="55"/>
                    <a:pt x="48" y="55"/>
                  </a:cubicBezTo>
                  <a:cubicBezTo>
                    <a:pt x="48" y="47"/>
                    <a:pt x="40" y="40"/>
                    <a:pt x="40" y="40"/>
                  </a:cubicBezTo>
                  <a:cubicBezTo>
                    <a:pt x="32" y="32"/>
                    <a:pt x="32" y="32"/>
                    <a:pt x="32" y="24"/>
                  </a:cubicBezTo>
                  <a:cubicBezTo>
                    <a:pt x="32" y="24"/>
                    <a:pt x="32" y="16"/>
                    <a:pt x="24" y="16"/>
                  </a:cubicBezTo>
                  <a:cubicBezTo>
                    <a:pt x="24" y="8"/>
                    <a:pt x="24" y="8"/>
                    <a:pt x="24" y="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0" name="Freeform 9"/>
            <p:cNvSpPr>
              <a:spLocks noChangeArrowheads="1"/>
            </p:cNvSpPr>
            <p:nvPr/>
          </p:nvSpPr>
          <p:spPr bwMode="auto">
            <a:xfrm>
              <a:off x="15231123" y="9285500"/>
              <a:ext cx="78856" cy="55663"/>
            </a:xfrm>
            <a:custGeom>
              <a:avLst/>
              <a:gdLst>
                <a:gd name="T0" fmla="*/ 135 w 151"/>
                <a:gd name="T1" fmla="*/ 16 h 104"/>
                <a:gd name="T2" fmla="*/ 135 w 151"/>
                <a:gd name="T3" fmla="*/ 16 h 104"/>
                <a:gd name="T4" fmla="*/ 135 w 151"/>
                <a:gd name="T5" fmla="*/ 32 h 104"/>
                <a:gd name="T6" fmla="*/ 111 w 151"/>
                <a:gd name="T7" fmla="*/ 40 h 104"/>
                <a:gd name="T8" fmla="*/ 63 w 151"/>
                <a:gd name="T9" fmla="*/ 56 h 104"/>
                <a:gd name="T10" fmla="*/ 8 w 151"/>
                <a:gd name="T11" fmla="*/ 80 h 104"/>
                <a:gd name="T12" fmla="*/ 32 w 151"/>
                <a:gd name="T13" fmla="*/ 95 h 104"/>
                <a:gd name="T14" fmla="*/ 79 w 151"/>
                <a:gd name="T15" fmla="*/ 72 h 104"/>
                <a:gd name="T16" fmla="*/ 119 w 151"/>
                <a:gd name="T17" fmla="*/ 56 h 104"/>
                <a:gd name="T18" fmla="*/ 127 w 151"/>
                <a:gd name="T19" fmla="*/ 48 h 104"/>
                <a:gd name="T20" fmla="*/ 142 w 151"/>
                <a:gd name="T21" fmla="*/ 32 h 104"/>
                <a:gd name="T22" fmla="*/ 150 w 151"/>
                <a:gd name="T23" fmla="*/ 24 h 104"/>
                <a:gd name="T24" fmla="*/ 135 w 151"/>
                <a:gd name="T2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04">
                  <a:moveTo>
                    <a:pt x="135" y="16"/>
                  </a:moveTo>
                  <a:lnTo>
                    <a:pt x="135" y="16"/>
                  </a:lnTo>
                  <a:cubicBezTo>
                    <a:pt x="135" y="16"/>
                    <a:pt x="135" y="24"/>
                    <a:pt x="135" y="32"/>
                  </a:cubicBezTo>
                  <a:cubicBezTo>
                    <a:pt x="135" y="40"/>
                    <a:pt x="127" y="40"/>
                    <a:pt x="111" y="40"/>
                  </a:cubicBezTo>
                  <a:cubicBezTo>
                    <a:pt x="95" y="40"/>
                    <a:pt x="71" y="48"/>
                    <a:pt x="63" y="56"/>
                  </a:cubicBezTo>
                  <a:cubicBezTo>
                    <a:pt x="47" y="72"/>
                    <a:pt x="8" y="72"/>
                    <a:pt x="8" y="80"/>
                  </a:cubicBezTo>
                  <a:cubicBezTo>
                    <a:pt x="16" y="87"/>
                    <a:pt x="0" y="95"/>
                    <a:pt x="32" y="95"/>
                  </a:cubicBezTo>
                  <a:cubicBezTo>
                    <a:pt x="63" y="103"/>
                    <a:pt x="63" y="72"/>
                    <a:pt x="79" y="72"/>
                  </a:cubicBezTo>
                  <a:cubicBezTo>
                    <a:pt x="103" y="72"/>
                    <a:pt x="119" y="64"/>
                    <a:pt x="119" y="56"/>
                  </a:cubicBezTo>
                  <a:cubicBezTo>
                    <a:pt x="119" y="48"/>
                    <a:pt x="119" y="48"/>
                    <a:pt x="127" y="48"/>
                  </a:cubicBezTo>
                  <a:cubicBezTo>
                    <a:pt x="135" y="48"/>
                    <a:pt x="142" y="32"/>
                    <a:pt x="142" y="32"/>
                  </a:cubicBezTo>
                  <a:cubicBezTo>
                    <a:pt x="150" y="32"/>
                    <a:pt x="150" y="32"/>
                    <a:pt x="150" y="24"/>
                  </a:cubicBezTo>
                  <a:cubicBezTo>
                    <a:pt x="150" y="16"/>
                    <a:pt x="142" y="0"/>
                    <a:pt x="135" y="16"/>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1" name="Freeform 10"/>
            <p:cNvSpPr>
              <a:spLocks noChangeArrowheads="1"/>
            </p:cNvSpPr>
            <p:nvPr/>
          </p:nvSpPr>
          <p:spPr bwMode="auto">
            <a:xfrm>
              <a:off x="15235762" y="9290138"/>
              <a:ext cx="78856" cy="51025"/>
            </a:xfrm>
            <a:custGeom>
              <a:avLst/>
              <a:gdLst>
                <a:gd name="T0" fmla="*/ 24 w 151"/>
                <a:gd name="T1" fmla="*/ 95 h 96"/>
                <a:gd name="T2" fmla="*/ 24 w 151"/>
                <a:gd name="T3" fmla="*/ 95 h 96"/>
                <a:gd name="T4" fmla="*/ 24 w 151"/>
                <a:gd name="T5" fmla="*/ 95 h 96"/>
                <a:gd name="T6" fmla="*/ 24 w 151"/>
                <a:gd name="T7" fmla="*/ 95 h 96"/>
                <a:gd name="T8" fmla="*/ 0 w 151"/>
                <a:gd name="T9" fmla="*/ 87 h 96"/>
                <a:gd name="T10" fmla="*/ 0 w 151"/>
                <a:gd name="T11" fmla="*/ 79 h 96"/>
                <a:gd name="T12" fmla="*/ 0 w 151"/>
                <a:gd name="T13" fmla="*/ 72 h 96"/>
                <a:gd name="T14" fmla="*/ 24 w 151"/>
                <a:gd name="T15" fmla="*/ 56 h 96"/>
                <a:gd name="T16" fmla="*/ 48 w 151"/>
                <a:gd name="T17" fmla="*/ 48 h 96"/>
                <a:gd name="T18" fmla="*/ 103 w 151"/>
                <a:gd name="T19" fmla="*/ 32 h 96"/>
                <a:gd name="T20" fmla="*/ 127 w 151"/>
                <a:gd name="T21" fmla="*/ 24 h 96"/>
                <a:gd name="T22" fmla="*/ 127 w 151"/>
                <a:gd name="T23" fmla="*/ 8 h 96"/>
                <a:gd name="T24" fmla="*/ 127 w 151"/>
                <a:gd name="T25" fmla="*/ 0 h 96"/>
                <a:gd name="T26" fmla="*/ 134 w 151"/>
                <a:gd name="T27" fmla="*/ 0 h 96"/>
                <a:gd name="T28" fmla="*/ 142 w 151"/>
                <a:gd name="T29" fmla="*/ 16 h 96"/>
                <a:gd name="T30" fmla="*/ 142 w 151"/>
                <a:gd name="T31" fmla="*/ 24 h 96"/>
                <a:gd name="T32" fmla="*/ 134 w 151"/>
                <a:gd name="T33" fmla="*/ 32 h 96"/>
                <a:gd name="T34" fmla="*/ 134 w 151"/>
                <a:gd name="T35" fmla="*/ 32 h 96"/>
                <a:gd name="T36" fmla="*/ 119 w 151"/>
                <a:gd name="T37" fmla="*/ 40 h 96"/>
                <a:gd name="T38" fmla="*/ 111 w 151"/>
                <a:gd name="T39" fmla="*/ 40 h 96"/>
                <a:gd name="T40" fmla="*/ 111 w 151"/>
                <a:gd name="T41" fmla="*/ 48 h 96"/>
                <a:gd name="T42" fmla="*/ 71 w 151"/>
                <a:gd name="T43" fmla="*/ 72 h 96"/>
                <a:gd name="T44" fmla="*/ 55 w 151"/>
                <a:gd name="T45" fmla="*/ 79 h 96"/>
                <a:gd name="T46" fmla="*/ 24 w 151"/>
                <a:gd name="T47" fmla="*/ 95 h 96"/>
                <a:gd name="T48" fmla="*/ 8 w 151"/>
                <a:gd name="T49" fmla="*/ 72 h 96"/>
                <a:gd name="T50" fmla="*/ 8 w 151"/>
                <a:gd name="T51" fmla="*/ 72 h 96"/>
                <a:gd name="T52" fmla="*/ 8 w 151"/>
                <a:gd name="T53" fmla="*/ 79 h 96"/>
                <a:gd name="T54" fmla="*/ 8 w 151"/>
                <a:gd name="T55" fmla="*/ 87 h 96"/>
                <a:gd name="T56" fmla="*/ 24 w 151"/>
                <a:gd name="T57" fmla="*/ 87 h 96"/>
                <a:gd name="T58" fmla="*/ 24 w 151"/>
                <a:gd name="T59" fmla="*/ 87 h 96"/>
                <a:gd name="T60" fmla="*/ 48 w 151"/>
                <a:gd name="T61" fmla="*/ 72 h 96"/>
                <a:gd name="T62" fmla="*/ 71 w 151"/>
                <a:gd name="T63" fmla="*/ 64 h 96"/>
                <a:gd name="T64" fmla="*/ 103 w 151"/>
                <a:gd name="T65" fmla="*/ 48 h 96"/>
                <a:gd name="T66" fmla="*/ 111 w 151"/>
                <a:gd name="T67" fmla="*/ 32 h 96"/>
                <a:gd name="T68" fmla="*/ 103 w 151"/>
                <a:gd name="T69" fmla="*/ 32 h 96"/>
                <a:gd name="T70" fmla="*/ 55 w 151"/>
                <a:gd name="T71" fmla="*/ 48 h 96"/>
                <a:gd name="T72" fmla="*/ 24 w 151"/>
                <a:gd name="T73" fmla="*/ 64 h 96"/>
                <a:gd name="T74" fmla="*/ 8 w 151"/>
                <a:gd name="T75" fmla="*/ 72 h 96"/>
                <a:gd name="T76" fmla="*/ 134 w 151"/>
                <a:gd name="T77" fmla="*/ 8 h 96"/>
                <a:gd name="T78" fmla="*/ 134 w 151"/>
                <a:gd name="T79" fmla="*/ 8 h 96"/>
                <a:gd name="T80" fmla="*/ 134 w 151"/>
                <a:gd name="T81" fmla="*/ 24 h 96"/>
                <a:gd name="T82" fmla="*/ 134 w 151"/>
                <a:gd name="T83" fmla="*/ 24 h 96"/>
                <a:gd name="T84" fmla="*/ 134 w 151"/>
                <a:gd name="T85" fmla="*/ 24 h 96"/>
                <a:gd name="T86" fmla="*/ 134 w 151"/>
                <a:gd name="T87" fmla="*/ 16 h 96"/>
                <a:gd name="T88" fmla="*/ 134 w 151"/>
                <a:gd name="T8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96">
                  <a:moveTo>
                    <a:pt x="24" y="95"/>
                  </a:moveTo>
                  <a:lnTo>
                    <a:pt x="24" y="95"/>
                  </a:lnTo>
                  <a:lnTo>
                    <a:pt x="24" y="95"/>
                  </a:lnTo>
                  <a:lnTo>
                    <a:pt x="24" y="95"/>
                  </a:lnTo>
                  <a:cubicBezTo>
                    <a:pt x="8" y="95"/>
                    <a:pt x="8" y="95"/>
                    <a:pt x="0" y="87"/>
                  </a:cubicBezTo>
                  <a:lnTo>
                    <a:pt x="0" y="79"/>
                  </a:lnTo>
                  <a:cubicBezTo>
                    <a:pt x="0" y="79"/>
                    <a:pt x="0" y="79"/>
                    <a:pt x="0" y="72"/>
                  </a:cubicBezTo>
                  <a:cubicBezTo>
                    <a:pt x="0" y="72"/>
                    <a:pt x="8" y="64"/>
                    <a:pt x="24" y="56"/>
                  </a:cubicBezTo>
                  <a:cubicBezTo>
                    <a:pt x="32" y="56"/>
                    <a:pt x="48" y="48"/>
                    <a:pt x="48" y="48"/>
                  </a:cubicBezTo>
                  <a:cubicBezTo>
                    <a:pt x="63" y="32"/>
                    <a:pt x="79" y="32"/>
                    <a:pt x="103" y="32"/>
                  </a:cubicBezTo>
                  <a:cubicBezTo>
                    <a:pt x="111" y="24"/>
                    <a:pt x="127" y="24"/>
                    <a:pt x="127" y="24"/>
                  </a:cubicBezTo>
                  <a:lnTo>
                    <a:pt x="127" y="8"/>
                  </a:lnTo>
                  <a:cubicBezTo>
                    <a:pt x="127" y="0"/>
                    <a:pt x="127" y="0"/>
                    <a:pt x="127" y="0"/>
                  </a:cubicBezTo>
                  <a:cubicBezTo>
                    <a:pt x="127" y="0"/>
                    <a:pt x="127" y="0"/>
                    <a:pt x="134" y="0"/>
                  </a:cubicBezTo>
                  <a:cubicBezTo>
                    <a:pt x="142" y="0"/>
                    <a:pt x="142" y="8"/>
                    <a:pt x="142" y="16"/>
                  </a:cubicBezTo>
                  <a:cubicBezTo>
                    <a:pt x="150" y="24"/>
                    <a:pt x="142" y="24"/>
                    <a:pt x="142" y="24"/>
                  </a:cubicBezTo>
                  <a:cubicBezTo>
                    <a:pt x="142" y="32"/>
                    <a:pt x="134" y="32"/>
                    <a:pt x="134" y="32"/>
                  </a:cubicBezTo>
                  <a:lnTo>
                    <a:pt x="134" y="32"/>
                  </a:lnTo>
                  <a:cubicBezTo>
                    <a:pt x="127" y="40"/>
                    <a:pt x="119" y="40"/>
                    <a:pt x="119" y="40"/>
                  </a:cubicBezTo>
                  <a:lnTo>
                    <a:pt x="111" y="40"/>
                  </a:lnTo>
                  <a:lnTo>
                    <a:pt x="111" y="48"/>
                  </a:lnTo>
                  <a:cubicBezTo>
                    <a:pt x="111" y="56"/>
                    <a:pt x="95" y="72"/>
                    <a:pt x="71" y="72"/>
                  </a:cubicBezTo>
                  <a:cubicBezTo>
                    <a:pt x="63" y="72"/>
                    <a:pt x="63" y="72"/>
                    <a:pt x="55" y="79"/>
                  </a:cubicBezTo>
                  <a:cubicBezTo>
                    <a:pt x="48" y="87"/>
                    <a:pt x="39" y="95"/>
                    <a:pt x="24" y="95"/>
                  </a:cubicBezTo>
                  <a:close/>
                  <a:moveTo>
                    <a:pt x="8" y="72"/>
                  </a:moveTo>
                  <a:lnTo>
                    <a:pt x="8" y="72"/>
                  </a:lnTo>
                  <a:cubicBezTo>
                    <a:pt x="8" y="79"/>
                    <a:pt x="8" y="79"/>
                    <a:pt x="8" y="79"/>
                  </a:cubicBezTo>
                  <a:cubicBezTo>
                    <a:pt x="8" y="79"/>
                    <a:pt x="8" y="79"/>
                    <a:pt x="8" y="87"/>
                  </a:cubicBezTo>
                  <a:cubicBezTo>
                    <a:pt x="8" y="87"/>
                    <a:pt x="8" y="87"/>
                    <a:pt x="24" y="87"/>
                  </a:cubicBezTo>
                  <a:lnTo>
                    <a:pt x="24" y="87"/>
                  </a:lnTo>
                  <a:cubicBezTo>
                    <a:pt x="39" y="87"/>
                    <a:pt x="48" y="79"/>
                    <a:pt x="48" y="72"/>
                  </a:cubicBezTo>
                  <a:cubicBezTo>
                    <a:pt x="55" y="64"/>
                    <a:pt x="63" y="64"/>
                    <a:pt x="71" y="64"/>
                  </a:cubicBezTo>
                  <a:cubicBezTo>
                    <a:pt x="95" y="64"/>
                    <a:pt x="103" y="48"/>
                    <a:pt x="103" y="48"/>
                  </a:cubicBezTo>
                  <a:cubicBezTo>
                    <a:pt x="103" y="40"/>
                    <a:pt x="103" y="40"/>
                    <a:pt x="111" y="32"/>
                  </a:cubicBezTo>
                  <a:cubicBezTo>
                    <a:pt x="103" y="32"/>
                    <a:pt x="103" y="32"/>
                    <a:pt x="103" y="32"/>
                  </a:cubicBezTo>
                  <a:cubicBezTo>
                    <a:pt x="87" y="40"/>
                    <a:pt x="63" y="40"/>
                    <a:pt x="55" y="48"/>
                  </a:cubicBezTo>
                  <a:cubicBezTo>
                    <a:pt x="48" y="56"/>
                    <a:pt x="39" y="64"/>
                    <a:pt x="24" y="64"/>
                  </a:cubicBezTo>
                  <a:cubicBezTo>
                    <a:pt x="16" y="72"/>
                    <a:pt x="8" y="72"/>
                    <a:pt x="8" y="72"/>
                  </a:cubicBezTo>
                  <a:close/>
                  <a:moveTo>
                    <a:pt x="134" y="8"/>
                  </a:moveTo>
                  <a:lnTo>
                    <a:pt x="134" y="8"/>
                  </a:lnTo>
                  <a:cubicBezTo>
                    <a:pt x="134" y="8"/>
                    <a:pt x="134" y="16"/>
                    <a:pt x="134" y="24"/>
                  </a:cubicBezTo>
                  <a:lnTo>
                    <a:pt x="134" y="24"/>
                  </a:lnTo>
                  <a:lnTo>
                    <a:pt x="134" y="24"/>
                  </a:lnTo>
                  <a:cubicBezTo>
                    <a:pt x="134" y="24"/>
                    <a:pt x="142" y="16"/>
                    <a:pt x="134" y="16"/>
                  </a:cubicBezTo>
                  <a:cubicBezTo>
                    <a:pt x="134" y="8"/>
                    <a:pt x="134" y="8"/>
                    <a:pt x="134" y="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2" name="Freeform 11"/>
            <p:cNvSpPr>
              <a:spLocks noChangeArrowheads="1"/>
            </p:cNvSpPr>
            <p:nvPr/>
          </p:nvSpPr>
          <p:spPr bwMode="auto">
            <a:xfrm>
              <a:off x="10140247" y="6757456"/>
              <a:ext cx="2785487" cy="2690395"/>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1"/>
            </a:solidFill>
            <a:ln>
              <a:solidFill>
                <a:schemeClr val="bg2"/>
              </a:solidFill>
            </a:ln>
            <a:effectLst/>
          </p:spPr>
          <p:txBody>
            <a:bodyPr wrap="none" anchor="ctr"/>
            <a:lstStyle/>
            <a:p>
              <a:endParaRPr lang="en-US" sz="2701" dirty="0">
                <a:latin typeface="Lato Light"/>
              </a:endParaRPr>
            </a:p>
          </p:txBody>
        </p:sp>
        <p:sp>
          <p:nvSpPr>
            <p:cNvPr id="43" name="Freeform 12"/>
            <p:cNvSpPr>
              <a:spLocks noChangeArrowheads="1"/>
            </p:cNvSpPr>
            <p:nvPr/>
          </p:nvSpPr>
          <p:spPr bwMode="auto">
            <a:xfrm>
              <a:off x="10147205" y="6755138"/>
              <a:ext cx="2778528" cy="2695033"/>
            </a:xfrm>
            <a:custGeom>
              <a:avLst/>
              <a:gdLst>
                <a:gd name="T0" fmla="*/ 3170 w 5281"/>
                <a:gd name="T1" fmla="*/ 4901 h 5124"/>
                <a:gd name="T2" fmla="*/ 2822 w 5281"/>
                <a:gd name="T3" fmla="*/ 4301 h 5124"/>
                <a:gd name="T4" fmla="*/ 2016 w 5281"/>
                <a:gd name="T5" fmla="*/ 3202 h 5124"/>
                <a:gd name="T6" fmla="*/ 1525 w 5281"/>
                <a:gd name="T7" fmla="*/ 3273 h 5124"/>
                <a:gd name="T8" fmla="*/ 893 w 5281"/>
                <a:gd name="T9" fmla="*/ 3281 h 5124"/>
                <a:gd name="T10" fmla="*/ 482 w 5281"/>
                <a:gd name="T11" fmla="*/ 2593 h 5124"/>
                <a:gd name="T12" fmla="*/ 1454 w 5281"/>
                <a:gd name="T13" fmla="*/ 2103 h 5124"/>
                <a:gd name="T14" fmla="*/ 2972 w 5281"/>
                <a:gd name="T15" fmla="*/ 1028 h 5124"/>
                <a:gd name="T16" fmla="*/ 3320 w 5281"/>
                <a:gd name="T17" fmla="*/ 1241 h 5124"/>
                <a:gd name="T18" fmla="*/ 3510 w 5281"/>
                <a:gd name="T19" fmla="*/ 1328 h 5124"/>
                <a:gd name="T20" fmla="*/ 3842 w 5281"/>
                <a:gd name="T21" fmla="*/ 1399 h 5124"/>
                <a:gd name="T22" fmla="*/ 4125 w 5281"/>
                <a:gd name="T23" fmla="*/ 1407 h 5124"/>
                <a:gd name="T24" fmla="*/ 4537 w 5281"/>
                <a:gd name="T25" fmla="*/ 1313 h 5124"/>
                <a:gd name="T26" fmla="*/ 5003 w 5281"/>
                <a:gd name="T27" fmla="*/ 1439 h 5124"/>
                <a:gd name="T28" fmla="*/ 5280 w 5281"/>
                <a:gd name="T29" fmla="*/ 2656 h 5124"/>
                <a:gd name="T30" fmla="*/ 5232 w 5281"/>
                <a:gd name="T31" fmla="*/ 3075 h 5124"/>
                <a:gd name="T32" fmla="*/ 4924 w 5281"/>
                <a:gd name="T33" fmla="*/ 3368 h 5124"/>
                <a:gd name="T34" fmla="*/ 4813 w 5281"/>
                <a:gd name="T35" fmla="*/ 3384 h 5124"/>
                <a:gd name="T36" fmla="*/ 4734 w 5281"/>
                <a:gd name="T37" fmla="*/ 3320 h 5124"/>
                <a:gd name="T38" fmla="*/ 4457 w 5281"/>
                <a:gd name="T39" fmla="*/ 3739 h 5124"/>
                <a:gd name="T40" fmla="*/ 4204 w 5281"/>
                <a:gd name="T41" fmla="*/ 3811 h 5124"/>
                <a:gd name="T42" fmla="*/ 4125 w 5281"/>
                <a:gd name="T43" fmla="*/ 3913 h 5124"/>
                <a:gd name="T44" fmla="*/ 3960 w 5281"/>
                <a:gd name="T45" fmla="*/ 3897 h 5124"/>
                <a:gd name="T46" fmla="*/ 3826 w 5281"/>
                <a:gd name="T47" fmla="*/ 4064 h 5124"/>
                <a:gd name="T48" fmla="*/ 3684 w 5281"/>
                <a:gd name="T49" fmla="*/ 4158 h 5124"/>
                <a:gd name="T50" fmla="*/ 3826 w 5281"/>
                <a:gd name="T51" fmla="*/ 4230 h 5124"/>
                <a:gd name="T52" fmla="*/ 3581 w 5281"/>
                <a:gd name="T53" fmla="*/ 4411 h 5124"/>
                <a:gd name="T54" fmla="*/ 3802 w 5281"/>
                <a:gd name="T55" fmla="*/ 4949 h 5124"/>
                <a:gd name="T56" fmla="*/ 3699 w 5281"/>
                <a:gd name="T57" fmla="*/ 4822 h 5124"/>
                <a:gd name="T58" fmla="*/ 3810 w 5281"/>
                <a:gd name="T59" fmla="*/ 5052 h 5124"/>
                <a:gd name="T60" fmla="*/ 3723 w 5281"/>
                <a:gd name="T61" fmla="*/ 5115 h 5124"/>
                <a:gd name="T62" fmla="*/ 3763 w 5281"/>
                <a:gd name="T63" fmla="*/ 4981 h 5124"/>
                <a:gd name="T64" fmla="*/ 3707 w 5281"/>
                <a:gd name="T65" fmla="*/ 4561 h 5124"/>
                <a:gd name="T66" fmla="*/ 3652 w 5281"/>
                <a:gd name="T67" fmla="*/ 4443 h 5124"/>
                <a:gd name="T68" fmla="*/ 3723 w 5281"/>
                <a:gd name="T69" fmla="*/ 4435 h 5124"/>
                <a:gd name="T70" fmla="*/ 3731 w 5281"/>
                <a:gd name="T71" fmla="*/ 4222 h 5124"/>
                <a:gd name="T72" fmla="*/ 3802 w 5281"/>
                <a:gd name="T73" fmla="*/ 4150 h 5124"/>
                <a:gd name="T74" fmla="*/ 3976 w 5281"/>
                <a:gd name="T75" fmla="*/ 3953 h 5124"/>
                <a:gd name="T76" fmla="*/ 3984 w 5281"/>
                <a:gd name="T77" fmla="*/ 4024 h 5124"/>
                <a:gd name="T78" fmla="*/ 4117 w 5281"/>
                <a:gd name="T79" fmla="*/ 3818 h 5124"/>
                <a:gd name="T80" fmla="*/ 4363 w 5281"/>
                <a:gd name="T81" fmla="*/ 3763 h 5124"/>
                <a:gd name="T82" fmla="*/ 4687 w 5281"/>
                <a:gd name="T83" fmla="*/ 3289 h 5124"/>
                <a:gd name="T84" fmla="*/ 4790 w 5281"/>
                <a:gd name="T85" fmla="*/ 3360 h 5124"/>
                <a:gd name="T86" fmla="*/ 4781 w 5281"/>
                <a:gd name="T87" fmla="*/ 3478 h 5124"/>
                <a:gd name="T88" fmla="*/ 5224 w 5281"/>
                <a:gd name="T89" fmla="*/ 3075 h 5124"/>
                <a:gd name="T90" fmla="*/ 5272 w 5281"/>
                <a:gd name="T91" fmla="*/ 2656 h 5124"/>
                <a:gd name="T92" fmla="*/ 5003 w 5281"/>
                <a:gd name="T93" fmla="*/ 1447 h 5124"/>
                <a:gd name="T94" fmla="*/ 4544 w 5281"/>
                <a:gd name="T95" fmla="*/ 1313 h 5124"/>
                <a:gd name="T96" fmla="*/ 4117 w 5281"/>
                <a:gd name="T97" fmla="*/ 1415 h 5124"/>
                <a:gd name="T98" fmla="*/ 3842 w 5281"/>
                <a:gd name="T99" fmla="*/ 1399 h 5124"/>
                <a:gd name="T100" fmla="*/ 3502 w 5281"/>
                <a:gd name="T101" fmla="*/ 1336 h 5124"/>
                <a:gd name="T102" fmla="*/ 3320 w 5281"/>
                <a:gd name="T103" fmla="*/ 1249 h 5124"/>
                <a:gd name="T104" fmla="*/ 3004 w 5281"/>
                <a:gd name="T105" fmla="*/ 1083 h 5124"/>
                <a:gd name="T106" fmla="*/ 1423 w 5281"/>
                <a:gd name="T107" fmla="*/ 2150 h 5124"/>
                <a:gd name="T108" fmla="*/ 569 w 5281"/>
                <a:gd name="T109" fmla="*/ 2648 h 5124"/>
                <a:gd name="T110" fmla="*/ 1028 w 5281"/>
                <a:gd name="T111" fmla="*/ 3368 h 5124"/>
                <a:gd name="T112" fmla="*/ 1597 w 5281"/>
                <a:gd name="T113" fmla="*/ 3186 h 5124"/>
                <a:gd name="T114" fmla="*/ 2150 w 5281"/>
                <a:gd name="T115" fmla="*/ 3336 h 5124"/>
                <a:gd name="T116" fmla="*/ 2822 w 5281"/>
                <a:gd name="T117" fmla="*/ 4348 h 5124"/>
                <a:gd name="T118" fmla="*/ 3265 w 5281"/>
                <a:gd name="T119" fmla="*/ 4917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1" h="5124">
                  <a:moveTo>
                    <a:pt x="3715" y="5123"/>
                  </a:moveTo>
                  <a:lnTo>
                    <a:pt x="3715" y="5123"/>
                  </a:lnTo>
                  <a:cubicBezTo>
                    <a:pt x="3699" y="5123"/>
                    <a:pt x="3699" y="5115"/>
                    <a:pt x="3699" y="5115"/>
                  </a:cubicBezTo>
                  <a:cubicBezTo>
                    <a:pt x="3699" y="5107"/>
                    <a:pt x="3692" y="5107"/>
                    <a:pt x="3684" y="5099"/>
                  </a:cubicBezTo>
                  <a:cubicBezTo>
                    <a:pt x="3684" y="5091"/>
                    <a:pt x="3676" y="5083"/>
                    <a:pt x="3668" y="5075"/>
                  </a:cubicBezTo>
                  <a:cubicBezTo>
                    <a:pt x="3660" y="5060"/>
                    <a:pt x="3644" y="5044"/>
                    <a:pt x="3621" y="5028"/>
                  </a:cubicBezTo>
                  <a:cubicBezTo>
                    <a:pt x="3605" y="5028"/>
                    <a:pt x="3597" y="5020"/>
                    <a:pt x="3589" y="5012"/>
                  </a:cubicBezTo>
                  <a:cubicBezTo>
                    <a:pt x="3565" y="4996"/>
                    <a:pt x="3534" y="4981"/>
                    <a:pt x="3518" y="4981"/>
                  </a:cubicBezTo>
                  <a:cubicBezTo>
                    <a:pt x="3510" y="4981"/>
                    <a:pt x="3502" y="4981"/>
                    <a:pt x="3494" y="4988"/>
                  </a:cubicBezTo>
                  <a:cubicBezTo>
                    <a:pt x="3462" y="5012"/>
                    <a:pt x="3454" y="5012"/>
                    <a:pt x="3407" y="5004"/>
                  </a:cubicBezTo>
                  <a:cubicBezTo>
                    <a:pt x="3367" y="4996"/>
                    <a:pt x="3352" y="4988"/>
                    <a:pt x="3312" y="4965"/>
                  </a:cubicBezTo>
                  <a:cubicBezTo>
                    <a:pt x="3304" y="4957"/>
                    <a:pt x="3296" y="4957"/>
                    <a:pt x="3288" y="4949"/>
                  </a:cubicBezTo>
                  <a:cubicBezTo>
                    <a:pt x="3281" y="4941"/>
                    <a:pt x="3265" y="4933"/>
                    <a:pt x="3257" y="4925"/>
                  </a:cubicBezTo>
                  <a:cubicBezTo>
                    <a:pt x="3233" y="4909"/>
                    <a:pt x="3217" y="4894"/>
                    <a:pt x="3186" y="4901"/>
                  </a:cubicBezTo>
                  <a:cubicBezTo>
                    <a:pt x="3178" y="4901"/>
                    <a:pt x="3170" y="4901"/>
                    <a:pt x="3170" y="4901"/>
                  </a:cubicBezTo>
                  <a:cubicBezTo>
                    <a:pt x="3154" y="4901"/>
                    <a:pt x="3146" y="4894"/>
                    <a:pt x="3138" y="4886"/>
                  </a:cubicBezTo>
                  <a:cubicBezTo>
                    <a:pt x="3130" y="4886"/>
                    <a:pt x="3122" y="4878"/>
                    <a:pt x="3099" y="4862"/>
                  </a:cubicBezTo>
                  <a:cubicBezTo>
                    <a:pt x="3035" y="4830"/>
                    <a:pt x="3004" y="4822"/>
                    <a:pt x="2988" y="4822"/>
                  </a:cubicBezTo>
                  <a:cubicBezTo>
                    <a:pt x="2980" y="4822"/>
                    <a:pt x="2980" y="4807"/>
                    <a:pt x="2972" y="4799"/>
                  </a:cubicBezTo>
                  <a:cubicBezTo>
                    <a:pt x="2972" y="4791"/>
                    <a:pt x="2972" y="4775"/>
                    <a:pt x="2956" y="4767"/>
                  </a:cubicBezTo>
                  <a:cubicBezTo>
                    <a:pt x="2941" y="4759"/>
                    <a:pt x="2948" y="4743"/>
                    <a:pt x="2948" y="4728"/>
                  </a:cubicBezTo>
                  <a:cubicBezTo>
                    <a:pt x="2956" y="4712"/>
                    <a:pt x="2956" y="4696"/>
                    <a:pt x="2948" y="4688"/>
                  </a:cubicBezTo>
                  <a:cubicBezTo>
                    <a:pt x="2933" y="4672"/>
                    <a:pt x="2917" y="4641"/>
                    <a:pt x="2901" y="4617"/>
                  </a:cubicBezTo>
                  <a:cubicBezTo>
                    <a:pt x="2877" y="4577"/>
                    <a:pt x="2862" y="4546"/>
                    <a:pt x="2846" y="4530"/>
                  </a:cubicBezTo>
                  <a:cubicBezTo>
                    <a:pt x="2830" y="4506"/>
                    <a:pt x="2838" y="4482"/>
                    <a:pt x="2854" y="4467"/>
                  </a:cubicBezTo>
                  <a:cubicBezTo>
                    <a:pt x="2862" y="4459"/>
                    <a:pt x="2862" y="4443"/>
                    <a:pt x="2862" y="4435"/>
                  </a:cubicBezTo>
                  <a:cubicBezTo>
                    <a:pt x="2862" y="4435"/>
                    <a:pt x="2854" y="4427"/>
                    <a:pt x="2846" y="4419"/>
                  </a:cubicBezTo>
                  <a:cubicBezTo>
                    <a:pt x="2798" y="4395"/>
                    <a:pt x="2806" y="4372"/>
                    <a:pt x="2814" y="4348"/>
                  </a:cubicBezTo>
                  <a:cubicBezTo>
                    <a:pt x="2814" y="4340"/>
                    <a:pt x="2814" y="4332"/>
                    <a:pt x="2814" y="4332"/>
                  </a:cubicBezTo>
                  <a:cubicBezTo>
                    <a:pt x="2814" y="4317"/>
                    <a:pt x="2822" y="4308"/>
                    <a:pt x="2822" y="4301"/>
                  </a:cubicBezTo>
                  <a:cubicBezTo>
                    <a:pt x="2830" y="4293"/>
                    <a:pt x="2830" y="4293"/>
                    <a:pt x="2822" y="4285"/>
                  </a:cubicBezTo>
                  <a:cubicBezTo>
                    <a:pt x="2814" y="4277"/>
                    <a:pt x="2806" y="4269"/>
                    <a:pt x="2798" y="4261"/>
                  </a:cubicBezTo>
                  <a:cubicBezTo>
                    <a:pt x="2790" y="4245"/>
                    <a:pt x="2775" y="4230"/>
                    <a:pt x="2751" y="4222"/>
                  </a:cubicBezTo>
                  <a:cubicBezTo>
                    <a:pt x="2719" y="4222"/>
                    <a:pt x="2711" y="4206"/>
                    <a:pt x="2703" y="4182"/>
                  </a:cubicBezTo>
                  <a:cubicBezTo>
                    <a:pt x="2703" y="4166"/>
                    <a:pt x="2695" y="4158"/>
                    <a:pt x="2688" y="4142"/>
                  </a:cubicBezTo>
                  <a:cubicBezTo>
                    <a:pt x="2664" y="4111"/>
                    <a:pt x="2569" y="3977"/>
                    <a:pt x="2522" y="3953"/>
                  </a:cubicBezTo>
                  <a:cubicBezTo>
                    <a:pt x="2498" y="3945"/>
                    <a:pt x="2498" y="3929"/>
                    <a:pt x="2506" y="3921"/>
                  </a:cubicBezTo>
                  <a:cubicBezTo>
                    <a:pt x="2506" y="3905"/>
                    <a:pt x="2514" y="3897"/>
                    <a:pt x="2498" y="3882"/>
                  </a:cubicBezTo>
                  <a:cubicBezTo>
                    <a:pt x="2490" y="3866"/>
                    <a:pt x="2482" y="3858"/>
                    <a:pt x="2482" y="3842"/>
                  </a:cubicBezTo>
                  <a:cubicBezTo>
                    <a:pt x="2474" y="3811"/>
                    <a:pt x="2466" y="3763"/>
                    <a:pt x="2395" y="3668"/>
                  </a:cubicBezTo>
                  <a:cubicBezTo>
                    <a:pt x="2340" y="3581"/>
                    <a:pt x="2332" y="3534"/>
                    <a:pt x="2332" y="3510"/>
                  </a:cubicBezTo>
                  <a:cubicBezTo>
                    <a:pt x="2332" y="3494"/>
                    <a:pt x="2324" y="3486"/>
                    <a:pt x="2308" y="3471"/>
                  </a:cubicBezTo>
                  <a:cubicBezTo>
                    <a:pt x="2261" y="3439"/>
                    <a:pt x="2182" y="3376"/>
                    <a:pt x="2150" y="3336"/>
                  </a:cubicBezTo>
                  <a:cubicBezTo>
                    <a:pt x="2134" y="3328"/>
                    <a:pt x="2118" y="3313"/>
                    <a:pt x="2103" y="3289"/>
                  </a:cubicBezTo>
                  <a:cubicBezTo>
                    <a:pt x="2071" y="3249"/>
                    <a:pt x="2031" y="3202"/>
                    <a:pt x="2016" y="3202"/>
                  </a:cubicBezTo>
                  <a:lnTo>
                    <a:pt x="2016" y="3202"/>
                  </a:lnTo>
                  <a:cubicBezTo>
                    <a:pt x="2000" y="3218"/>
                    <a:pt x="1976" y="3225"/>
                    <a:pt x="1960" y="3225"/>
                  </a:cubicBezTo>
                  <a:cubicBezTo>
                    <a:pt x="1952" y="3225"/>
                    <a:pt x="1945" y="3218"/>
                    <a:pt x="1936" y="3210"/>
                  </a:cubicBezTo>
                  <a:cubicBezTo>
                    <a:pt x="1929" y="3210"/>
                    <a:pt x="1929" y="3202"/>
                    <a:pt x="1921" y="3202"/>
                  </a:cubicBezTo>
                  <a:cubicBezTo>
                    <a:pt x="1913" y="3186"/>
                    <a:pt x="1905" y="3186"/>
                    <a:pt x="1897" y="3186"/>
                  </a:cubicBezTo>
                  <a:cubicBezTo>
                    <a:pt x="1889" y="3186"/>
                    <a:pt x="1881" y="3186"/>
                    <a:pt x="1873" y="3186"/>
                  </a:cubicBezTo>
                  <a:cubicBezTo>
                    <a:pt x="1865" y="3186"/>
                    <a:pt x="1858" y="3194"/>
                    <a:pt x="1850" y="3194"/>
                  </a:cubicBezTo>
                  <a:cubicBezTo>
                    <a:pt x="1834" y="3202"/>
                    <a:pt x="1826" y="3202"/>
                    <a:pt x="1810" y="3202"/>
                  </a:cubicBezTo>
                  <a:cubicBezTo>
                    <a:pt x="1794" y="3202"/>
                    <a:pt x="1786" y="3186"/>
                    <a:pt x="1778" y="3178"/>
                  </a:cubicBezTo>
                  <a:cubicBezTo>
                    <a:pt x="1763" y="3170"/>
                    <a:pt x="1755" y="3154"/>
                    <a:pt x="1723" y="3154"/>
                  </a:cubicBezTo>
                  <a:cubicBezTo>
                    <a:pt x="1723" y="3154"/>
                    <a:pt x="1723" y="3154"/>
                    <a:pt x="1715" y="3154"/>
                  </a:cubicBezTo>
                  <a:cubicBezTo>
                    <a:pt x="1699" y="3154"/>
                    <a:pt x="1692" y="3154"/>
                    <a:pt x="1676" y="3162"/>
                  </a:cubicBezTo>
                  <a:cubicBezTo>
                    <a:pt x="1660" y="3178"/>
                    <a:pt x="1644" y="3186"/>
                    <a:pt x="1597" y="3194"/>
                  </a:cubicBezTo>
                  <a:cubicBezTo>
                    <a:pt x="1533" y="3202"/>
                    <a:pt x="1533" y="3225"/>
                    <a:pt x="1533" y="3249"/>
                  </a:cubicBezTo>
                  <a:cubicBezTo>
                    <a:pt x="1533" y="3257"/>
                    <a:pt x="1525" y="3265"/>
                    <a:pt x="1525" y="3273"/>
                  </a:cubicBezTo>
                  <a:cubicBezTo>
                    <a:pt x="1525" y="3281"/>
                    <a:pt x="1518" y="3289"/>
                    <a:pt x="1510" y="3297"/>
                  </a:cubicBezTo>
                  <a:cubicBezTo>
                    <a:pt x="1502" y="3320"/>
                    <a:pt x="1486" y="3344"/>
                    <a:pt x="1478" y="3376"/>
                  </a:cubicBezTo>
                  <a:cubicBezTo>
                    <a:pt x="1470" y="3384"/>
                    <a:pt x="1470" y="3391"/>
                    <a:pt x="1470" y="3400"/>
                  </a:cubicBezTo>
                  <a:cubicBezTo>
                    <a:pt x="1462" y="3439"/>
                    <a:pt x="1454" y="3478"/>
                    <a:pt x="1415" y="3494"/>
                  </a:cubicBezTo>
                  <a:cubicBezTo>
                    <a:pt x="1399" y="3502"/>
                    <a:pt x="1391" y="3526"/>
                    <a:pt x="1383" y="3542"/>
                  </a:cubicBezTo>
                  <a:cubicBezTo>
                    <a:pt x="1375" y="3550"/>
                    <a:pt x="1375" y="3565"/>
                    <a:pt x="1359" y="3565"/>
                  </a:cubicBezTo>
                  <a:cubicBezTo>
                    <a:pt x="1352" y="3565"/>
                    <a:pt x="1336" y="3565"/>
                    <a:pt x="1328" y="3557"/>
                  </a:cubicBezTo>
                  <a:cubicBezTo>
                    <a:pt x="1312" y="3550"/>
                    <a:pt x="1304" y="3534"/>
                    <a:pt x="1288" y="3526"/>
                  </a:cubicBezTo>
                  <a:cubicBezTo>
                    <a:pt x="1233" y="3494"/>
                    <a:pt x="1162" y="3439"/>
                    <a:pt x="1146" y="3439"/>
                  </a:cubicBezTo>
                  <a:cubicBezTo>
                    <a:pt x="1138" y="3439"/>
                    <a:pt x="1138" y="3439"/>
                    <a:pt x="1138" y="3439"/>
                  </a:cubicBezTo>
                  <a:cubicBezTo>
                    <a:pt x="1138" y="3447"/>
                    <a:pt x="1138" y="3447"/>
                    <a:pt x="1138" y="3447"/>
                  </a:cubicBezTo>
                  <a:cubicBezTo>
                    <a:pt x="1122" y="3447"/>
                    <a:pt x="1106" y="3431"/>
                    <a:pt x="1091" y="3415"/>
                  </a:cubicBezTo>
                  <a:cubicBezTo>
                    <a:pt x="1067" y="3391"/>
                    <a:pt x="1051" y="3376"/>
                    <a:pt x="1028" y="3376"/>
                  </a:cubicBezTo>
                  <a:cubicBezTo>
                    <a:pt x="996" y="3376"/>
                    <a:pt x="933" y="3344"/>
                    <a:pt x="909" y="3304"/>
                  </a:cubicBezTo>
                  <a:cubicBezTo>
                    <a:pt x="901" y="3297"/>
                    <a:pt x="901" y="3289"/>
                    <a:pt x="893" y="3281"/>
                  </a:cubicBezTo>
                  <a:cubicBezTo>
                    <a:pt x="893" y="3265"/>
                    <a:pt x="893" y="3265"/>
                    <a:pt x="869" y="3257"/>
                  </a:cubicBezTo>
                  <a:cubicBezTo>
                    <a:pt x="861" y="3249"/>
                    <a:pt x="861" y="3249"/>
                    <a:pt x="861" y="3249"/>
                  </a:cubicBezTo>
                  <a:cubicBezTo>
                    <a:pt x="822" y="3241"/>
                    <a:pt x="798" y="3233"/>
                    <a:pt x="782" y="3186"/>
                  </a:cubicBezTo>
                  <a:cubicBezTo>
                    <a:pt x="775" y="3170"/>
                    <a:pt x="766" y="3147"/>
                    <a:pt x="751" y="3131"/>
                  </a:cubicBezTo>
                  <a:cubicBezTo>
                    <a:pt x="735" y="3091"/>
                    <a:pt x="711" y="3051"/>
                    <a:pt x="719" y="3020"/>
                  </a:cubicBezTo>
                  <a:cubicBezTo>
                    <a:pt x="727" y="2996"/>
                    <a:pt x="743" y="2988"/>
                    <a:pt x="759" y="2980"/>
                  </a:cubicBezTo>
                  <a:cubicBezTo>
                    <a:pt x="766" y="2980"/>
                    <a:pt x="766" y="2973"/>
                    <a:pt x="775" y="2965"/>
                  </a:cubicBezTo>
                  <a:cubicBezTo>
                    <a:pt x="775" y="2957"/>
                    <a:pt x="766" y="2941"/>
                    <a:pt x="743" y="2917"/>
                  </a:cubicBezTo>
                  <a:cubicBezTo>
                    <a:pt x="695" y="2854"/>
                    <a:pt x="695" y="2854"/>
                    <a:pt x="695" y="2830"/>
                  </a:cubicBezTo>
                  <a:cubicBezTo>
                    <a:pt x="695" y="2830"/>
                    <a:pt x="695" y="2822"/>
                    <a:pt x="695" y="2814"/>
                  </a:cubicBezTo>
                  <a:cubicBezTo>
                    <a:pt x="695" y="2807"/>
                    <a:pt x="695" y="2799"/>
                    <a:pt x="695" y="2791"/>
                  </a:cubicBezTo>
                  <a:cubicBezTo>
                    <a:pt x="703" y="2775"/>
                    <a:pt x="703" y="2767"/>
                    <a:pt x="656" y="2727"/>
                  </a:cubicBezTo>
                  <a:cubicBezTo>
                    <a:pt x="608" y="2696"/>
                    <a:pt x="585" y="2672"/>
                    <a:pt x="561" y="2648"/>
                  </a:cubicBezTo>
                  <a:cubicBezTo>
                    <a:pt x="553" y="2641"/>
                    <a:pt x="545" y="2633"/>
                    <a:pt x="529" y="2617"/>
                  </a:cubicBezTo>
                  <a:cubicBezTo>
                    <a:pt x="513" y="2601"/>
                    <a:pt x="498" y="2593"/>
                    <a:pt x="482" y="2593"/>
                  </a:cubicBezTo>
                  <a:cubicBezTo>
                    <a:pt x="458" y="2585"/>
                    <a:pt x="435" y="2577"/>
                    <a:pt x="427" y="2538"/>
                  </a:cubicBezTo>
                  <a:cubicBezTo>
                    <a:pt x="411" y="2490"/>
                    <a:pt x="403" y="2474"/>
                    <a:pt x="371" y="2451"/>
                  </a:cubicBezTo>
                  <a:cubicBezTo>
                    <a:pt x="371" y="2443"/>
                    <a:pt x="363" y="2435"/>
                    <a:pt x="355" y="2427"/>
                  </a:cubicBezTo>
                  <a:cubicBezTo>
                    <a:pt x="308" y="2380"/>
                    <a:pt x="292" y="2364"/>
                    <a:pt x="229" y="2324"/>
                  </a:cubicBezTo>
                  <a:cubicBezTo>
                    <a:pt x="213" y="2308"/>
                    <a:pt x="197" y="2308"/>
                    <a:pt x="189" y="2308"/>
                  </a:cubicBezTo>
                  <a:cubicBezTo>
                    <a:pt x="166" y="2301"/>
                    <a:pt x="166" y="2301"/>
                    <a:pt x="166" y="2261"/>
                  </a:cubicBezTo>
                  <a:cubicBezTo>
                    <a:pt x="166" y="2190"/>
                    <a:pt x="95" y="2143"/>
                    <a:pt x="87" y="2143"/>
                  </a:cubicBezTo>
                  <a:cubicBezTo>
                    <a:pt x="87" y="2143"/>
                    <a:pt x="87" y="2143"/>
                    <a:pt x="55" y="2143"/>
                  </a:cubicBezTo>
                  <a:cubicBezTo>
                    <a:pt x="47" y="2143"/>
                    <a:pt x="47" y="2143"/>
                    <a:pt x="47" y="2143"/>
                  </a:cubicBezTo>
                  <a:cubicBezTo>
                    <a:pt x="47" y="2135"/>
                    <a:pt x="47" y="2135"/>
                    <a:pt x="47" y="2135"/>
                  </a:cubicBezTo>
                  <a:cubicBezTo>
                    <a:pt x="0" y="2040"/>
                    <a:pt x="8" y="2032"/>
                    <a:pt x="8" y="2024"/>
                  </a:cubicBezTo>
                  <a:lnTo>
                    <a:pt x="16" y="2024"/>
                  </a:lnTo>
                  <a:lnTo>
                    <a:pt x="23" y="2024"/>
                  </a:lnTo>
                  <a:cubicBezTo>
                    <a:pt x="71" y="2032"/>
                    <a:pt x="1399" y="2143"/>
                    <a:pt x="1423" y="2143"/>
                  </a:cubicBezTo>
                  <a:cubicBezTo>
                    <a:pt x="1454" y="2143"/>
                    <a:pt x="1454" y="2103"/>
                    <a:pt x="1454" y="2103"/>
                  </a:cubicBezTo>
                  <a:cubicBezTo>
                    <a:pt x="1597" y="0"/>
                    <a:pt x="1597" y="0"/>
                    <a:pt x="1597" y="0"/>
                  </a:cubicBezTo>
                  <a:lnTo>
                    <a:pt x="1597" y="0"/>
                  </a:lnTo>
                  <a:cubicBezTo>
                    <a:pt x="2743" y="63"/>
                    <a:pt x="2743" y="63"/>
                    <a:pt x="2743" y="63"/>
                  </a:cubicBezTo>
                  <a:lnTo>
                    <a:pt x="2743" y="63"/>
                  </a:lnTo>
                  <a:cubicBezTo>
                    <a:pt x="2735" y="419"/>
                    <a:pt x="2735" y="949"/>
                    <a:pt x="2759" y="965"/>
                  </a:cubicBezTo>
                  <a:cubicBezTo>
                    <a:pt x="2775" y="980"/>
                    <a:pt x="2790" y="996"/>
                    <a:pt x="2798" y="1012"/>
                  </a:cubicBezTo>
                  <a:cubicBezTo>
                    <a:pt x="2806" y="1028"/>
                    <a:pt x="2822" y="1044"/>
                    <a:pt x="2838" y="1060"/>
                  </a:cubicBezTo>
                  <a:cubicBezTo>
                    <a:pt x="2846" y="1067"/>
                    <a:pt x="2854" y="1067"/>
                    <a:pt x="2862" y="1067"/>
                  </a:cubicBezTo>
                  <a:cubicBezTo>
                    <a:pt x="2869" y="1067"/>
                    <a:pt x="2869" y="1067"/>
                    <a:pt x="2877" y="1067"/>
                  </a:cubicBezTo>
                  <a:cubicBezTo>
                    <a:pt x="2885" y="1067"/>
                    <a:pt x="2885" y="1060"/>
                    <a:pt x="2893" y="1060"/>
                  </a:cubicBezTo>
                  <a:cubicBezTo>
                    <a:pt x="2901" y="1060"/>
                    <a:pt x="2909" y="1060"/>
                    <a:pt x="2917" y="1067"/>
                  </a:cubicBezTo>
                  <a:cubicBezTo>
                    <a:pt x="2925" y="1067"/>
                    <a:pt x="2925" y="1067"/>
                    <a:pt x="2933" y="1067"/>
                  </a:cubicBezTo>
                  <a:cubicBezTo>
                    <a:pt x="2941" y="1067"/>
                    <a:pt x="2941" y="1060"/>
                    <a:pt x="2948" y="1051"/>
                  </a:cubicBezTo>
                  <a:cubicBezTo>
                    <a:pt x="2948" y="1044"/>
                    <a:pt x="2948" y="1036"/>
                    <a:pt x="2964" y="1028"/>
                  </a:cubicBezTo>
                  <a:cubicBezTo>
                    <a:pt x="2964" y="1028"/>
                    <a:pt x="2964" y="1028"/>
                    <a:pt x="2972" y="1028"/>
                  </a:cubicBezTo>
                  <a:cubicBezTo>
                    <a:pt x="2988" y="1028"/>
                    <a:pt x="2996" y="1051"/>
                    <a:pt x="3012" y="1075"/>
                  </a:cubicBezTo>
                  <a:cubicBezTo>
                    <a:pt x="3012" y="1083"/>
                    <a:pt x="3012" y="1083"/>
                    <a:pt x="3012" y="1083"/>
                  </a:cubicBezTo>
                  <a:cubicBezTo>
                    <a:pt x="3020" y="1091"/>
                    <a:pt x="3020" y="1099"/>
                    <a:pt x="3020" y="1107"/>
                  </a:cubicBezTo>
                  <a:cubicBezTo>
                    <a:pt x="3020" y="1131"/>
                    <a:pt x="3028" y="1146"/>
                    <a:pt x="3043" y="1146"/>
                  </a:cubicBezTo>
                  <a:cubicBezTo>
                    <a:pt x="3051" y="1154"/>
                    <a:pt x="3067" y="1154"/>
                    <a:pt x="3067" y="1162"/>
                  </a:cubicBezTo>
                  <a:cubicBezTo>
                    <a:pt x="3083" y="1162"/>
                    <a:pt x="3091" y="1170"/>
                    <a:pt x="3115" y="1170"/>
                  </a:cubicBezTo>
                  <a:cubicBezTo>
                    <a:pt x="3115" y="1170"/>
                    <a:pt x="3122" y="1170"/>
                    <a:pt x="3130" y="1170"/>
                  </a:cubicBezTo>
                  <a:cubicBezTo>
                    <a:pt x="3170" y="1162"/>
                    <a:pt x="3186" y="1194"/>
                    <a:pt x="3186" y="1194"/>
                  </a:cubicBezTo>
                  <a:cubicBezTo>
                    <a:pt x="3194" y="1202"/>
                    <a:pt x="3201" y="1202"/>
                    <a:pt x="3209" y="1202"/>
                  </a:cubicBezTo>
                  <a:cubicBezTo>
                    <a:pt x="3217" y="1202"/>
                    <a:pt x="3225" y="1202"/>
                    <a:pt x="3233" y="1202"/>
                  </a:cubicBezTo>
                  <a:cubicBezTo>
                    <a:pt x="3241" y="1194"/>
                    <a:pt x="3249" y="1194"/>
                    <a:pt x="3265" y="1194"/>
                  </a:cubicBezTo>
                  <a:lnTo>
                    <a:pt x="3273" y="1194"/>
                  </a:lnTo>
                  <a:cubicBezTo>
                    <a:pt x="3304" y="1194"/>
                    <a:pt x="3304" y="1210"/>
                    <a:pt x="3312" y="1226"/>
                  </a:cubicBezTo>
                  <a:cubicBezTo>
                    <a:pt x="3312" y="1233"/>
                    <a:pt x="3312" y="1233"/>
                    <a:pt x="3312" y="1233"/>
                  </a:cubicBezTo>
                  <a:cubicBezTo>
                    <a:pt x="3312" y="1241"/>
                    <a:pt x="3312" y="1241"/>
                    <a:pt x="3320" y="1241"/>
                  </a:cubicBezTo>
                  <a:cubicBezTo>
                    <a:pt x="3328" y="1241"/>
                    <a:pt x="3344" y="1233"/>
                    <a:pt x="3352" y="1218"/>
                  </a:cubicBezTo>
                  <a:cubicBezTo>
                    <a:pt x="3352" y="1202"/>
                    <a:pt x="3359" y="1194"/>
                    <a:pt x="3367" y="1194"/>
                  </a:cubicBezTo>
                  <a:cubicBezTo>
                    <a:pt x="3367" y="1194"/>
                    <a:pt x="3375" y="1194"/>
                    <a:pt x="3375" y="1202"/>
                  </a:cubicBezTo>
                  <a:lnTo>
                    <a:pt x="3383" y="1202"/>
                  </a:lnTo>
                  <a:lnTo>
                    <a:pt x="3383" y="1202"/>
                  </a:lnTo>
                  <a:cubicBezTo>
                    <a:pt x="3383" y="1186"/>
                    <a:pt x="3399" y="1186"/>
                    <a:pt x="3399" y="1186"/>
                  </a:cubicBezTo>
                  <a:cubicBezTo>
                    <a:pt x="3407" y="1186"/>
                    <a:pt x="3415" y="1186"/>
                    <a:pt x="3423" y="1186"/>
                  </a:cubicBezTo>
                  <a:cubicBezTo>
                    <a:pt x="3423" y="1186"/>
                    <a:pt x="3439" y="1186"/>
                    <a:pt x="3446" y="1186"/>
                  </a:cubicBezTo>
                  <a:cubicBezTo>
                    <a:pt x="3454" y="1186"/>
                    <a:pt x="3462" y="1194"/>
                    <a:pt x="3462" y="1194"/>
                  </a:cubicBezTo>
                  <a:cubicBezTo>
                    <a:pt x="3470" y="1202"/>
                    <a:pt x="3470" y="1210"/>
                    <a:pt x="3470" y="1226"/>
                  </a:cubicBezTo>
                  <a:lnTo>
                    <a:pt x="3470" y="1233"/>
                  </a:lnTo>
                  <a:cubicBezTo>
                    <a:pt x="3470" y="1249"/>
                    <a:pt x="3470" y="1249"/>
                    <a:pt x="3478" y="1249"/>
                  </a:cubicBezTo>
                  <a:cubicBezTo>
                    <a:pt x="3486" y="1257"/>
                    <a:pt x="3486" y="1257"/>
                    <a:pt x="3494" y="1257"/>
                  </a:cubicBezTo>
                  <a:cubicBezTo>
                    <a:pt x="3510" y="1265"/>
                    <a:pt x="3510" y="1281"/>
                    <a:pt x="3510" y="1297"/>
                  </a:cubicBezTo>
                  <a:cubicBezTo>
                    <a:pt x="3510" y="1304"/>
                    <a:pt x="3502" y="1320"/>
                    <a:pt x="3510" y="1328"/>
                  </a:cubicBezTo>
                  <a:cubicBezTo>
                    <a:pt x="3510" y="1336"/>
                    <a:pt x="3518" y="1336"/>
                    <a:pt x="3518" y="1336"/>
                  </a:cubicBezTo>
                  <a:cubicBezTo>
                    <a:pt x="3526" y="1336"/>
                    <a:pt x="3549" y="1320"/>
                    <a:pt x="3557" y="1304"/>
                  </a:cubicBezTo>
                  <a:cubicBezTo>
                    <a:pt x="3573" y="1281"/>
                    <a:pt x="3597" y="1273"/>
                    <a:pt x="3628" y="1281"/>
                  </a:cubicBezTo>
                  <a:cubicBezTo>
                    <a:pt x="3660" y="1289"/>
                    <a:pt x="3668" y="1304"/>
                    <a:pt x="3676" y="1320"/>
                  </a:cubicBezTo>
                  <a:cubicBezTo>
                    <a:pt x="3684" y="1328"/>
                    <a:pt x="3684" y="1328"/>
                    <a:pt x="3684" y="1328"/>
                  </a:cubicBezTo>
                  <a:cubicBezTo>
                    <a:pt x="3684" y="1336"/>
                    <a:pt x="3692" y="1336"/>
                    <a:pt x="3699" y="1336"/>
                  </a:cubicBezTo>
                  <a:cubicBezTo>
                    <a:pt x="3707" y="1336"/>
                    <a:pt x="3715" y="1336"/>
                    <a:pt x="3715" y="1320"/>
                  </a:cubicBezTo>
                  <a:cubicBezTo>
                    <a:pt x="3715" y="1313"/>
                    <a:pt x="3739" y="1304"/>
                    <a:pt x="3778" y="1304"/>
                  </a:cubicBezTo>
                  <a:cubicBezTo>
                    <a:pt x="3786" y="1304"/>
                    <a:pt x="3794" y="1304"/>
                    <a:pt x="3802" y="1304"/>
                  </a:cubicBezTo>
                  <a:cubicBezTo>
                    <a:pt x="3810" y="1304"/>
                    <a:pt x="3810" y="1304"/>
                    <a:pt x="3810" y="1304"/>
                  </a:cubicBezTo>
                  <a:cubicBezTo>
                    <a:pt x="3818" y="1304"/>
                    <a:pt x="3818" y="1304"/>
                    <a:pt x="3818" y="1313"/>
                  </a:cubicBezTo>
                  <a:cubicBezTo>
                    <a:pt x="3826" y="1313"/>
                    <a:pt x="3818" y="1320"/>
                    <a:pt x="3818" y="1336"/>
                  </a:cubicBezTo>
                  <a:cubicBezTo>
                    <a:pt x="3818" y="1344"/>
                    <a:pt x="3818" y="1352"/>
                    <a:pt x="3810" y="1360"/>
                  </a:cubicBezTo>
                  <a:cubicBezTo>
                    <a:pt x="3810" y="1384"/>
                    <a:pt x="3818" y="1391"/>
                    <a:pt x="3834" y="1391"/>
                  </a:cubicBezTo>
                  <a:cubicBezTo>
                    <a:pt x="3834" y="1391"/>
                    <a:pt x="3842" y="1391"/>
                    <a:pt x="3842" y="1399"/>
                  </a:cubicBezTo>
                  <a:lnTo>
                    <a:pt x="3842" y="1399"/>
                  </a:lnTo>
                  <a:cubicBezTo>
                    <a:pt x="3850" y="1399"/>
                    <a:pt x="3858" y="1368"/>
                    <a:pt x="3858" y="1344"/>
                  </a:cubicBezTo>
                  <a:cubicBezTo>
                    <a:pt x="3858" y="1320"/>
                    <a:pt x="3865" y="1320"/>
                    <a:pt x="3865" y="1304"/>
                  </a:cubicBezTo>
                  <a:cubicBezTo>
                    <a:pt x="3874" y="1297"/>
                    <a:pt x="3874" y="1297"/>
                    <a:pt x="3881" y="1281"/>
                  </a:cubicBezTo>
                  <a:cubicBezTo>
                    <a:pt x="3881" y="1273"/>
                    <a:pt x="3889" y="1265"/>
                    <a:pt x="3897" y="1265"/>
                  </a:cubicBezTo>
                  <a:lnTo>
                    <a:pt x="3905" y="1273"/>
                  </a:lnTo>
                  <a:cubicBezTo>
                    <a:pt x="3913" y="1281"/>
                    <a:pt x="3913" y="1289"/>
                    <a:pt x="3913" y="1289"/>
                  </a:cubicBezTo>
                  <a:cubicBezTo>
                    <a:pt x="3929" y="1304"/>
                    <a:pt x="3945" y="1313"/>
                    <a:pt x="3960" y="1336"/>
                  </a:cubicBezTo>
                  <a:cubicBezTo>
                    <a:pt x="3960" y="1344"/>
                    <a:pt x="3968" y="1344"/>
                    <a:pt x="3968" y="1344"/>
                  </a:cubicBezTo>
                  <a:cubicBezTo>
                    <a:pt x="3976" y="1344"/>
                    <a:pt x="3984" y="1328"/>
                    <a:pt x="3984" y="1313"/>
                  </a:cubicBezTo>
                  <a:lnTo>
                    <a:pt x="3984" y="1313"/>
                  </a:lnTo>
                  <a:cubicBezTo>
                    <a:pt x="3992" y="1304"/>
                    <a:pt x="3992" y="1297"/>
                    <a:pt x="4000" y="1297"/>
                  </a:cubicBezTo>
                  <a:cubicBezTo>
                    <a:pt x="4007" y="1297"/>
                    <a:pt x="4023" y="1313"/>
                    <a:pt x="4038" y="1328"/>
                  </a:cubicBezTo>
                  <a:cubicBezTo>
                    <a:pt x="4046" y="1336"/>
                    <a:pt x="4046" y="1336"/>
                    <a:pt x="4054" y="1344"/>
                  </a:cubicBezTo>
                  <a:cubicBezTo>
                    <a:pt x="4078" y="1368"/>
                    <a:pt x="4094" y="1391"/>
                    <a:pt x="4125" y="1407"/>
                  </a:cubicBezTo>
                  <a:cubicBezTo>
                    <a:pt x="4133" y="1415"/>
                    <a:pt x="4133" y="1415"/>
                    <a:pt x="4141" y="1415"/>
                  </a:cubicBezTo>
                  <a:cubicBezTo>
                    <a:pt x="4157" y="1415"/>
                    <a:pt x="4165" y="1399"/>
                    <a:pt x="4181" y="1384"/>
                  </a:cubicBezTo>
                  <a:cubicBezTo>
                    <a:pt x="4181" y="1376"/>
                    <a:pt x="4181" y="1376"/>
                    <a:pt x="4188" y="1376"/>
                  </a:cubicBezTo>
                  <a:cubicBezTo>
                    <a:pt x="4204" y="1352"/>
                    <a:pt x="4236" y="1328"/>
                    <a:pt x="4276" y="1320"/>
                  </a:cubicBezTo>
                  <a:cubicBezTo>
                    <a:pt x="4276" y="1313"/>
                    <a:pt x="4284" y="1313"/>
                    <a:pt x="4291" y="1313"/>
                  </a:cubicBezTo>
                  <a:cubicBezTo>
                    <a:pt x="4299" y="1313"/>
                    <a:pt x="4299" y="1320"/>
                    <a:pt x="4307" y="1328"/>
                  </a:cubicBezTo>
                  <a:cubicBezTo>
                    <a:pt x="4307" y="1328"/>
                    <a:pt x="4315" y="1336"/>
                    <a:pt x="4323" y="1344"/>
                  </a:cubicBezTo>
                  <a:cubicBezTo>
                    <a:pt x="4323" y="1352"/>
                    <a:pt x="4331" y="1352"/>
                    <a:pt x="4339" y="1352"/>
                  </a:cubicBezTo>
                  <a:cubicBezTo>
                    <a:pt x="4347" y="1352"/>
                    <a:pt x="4363" y="1328"/>
                    <a:pt x="4363" y="1313"/>
                  </a:cubicBezTo>
                  <a:cubicBezTo>
                    <a:pt x="4370" y="1281"/>
                    <a:pt x="4410" y="1281"/>
                    <a:pt x="4434" y="1281"/>
                  </a:cubicBezTo>
                  <a:cubicBezTo>
                    <a:pt x="4450" y="1281"/>
                    <a:pt x="4450" y="1289"/>
                    <a:pt x="4457" y="1297"/>
                  </a:cubicBezTo>
                  <a:cubicBezTo>
                    <a:pt x="4465" y="1304"/>
                    <a:pt x="4465" y="1313"/>
                    <a:pt x="4481" y="1328"/>
                  </a:cubicBezTo>
                  <a:cubicBezTo>
                    <a:pt x="4489" y="1336"/>
                    <a:pt x="4497" y="1336"/>
                    <a:pt x="4505" y="1336"/>
                  </a:cubicBezTo>
                  <a:cubicBezTo>
                    <a:pt x="4521" y="1336"/>
                    <a:pt x="4528" y="1320"/>
                    <a:pt x="4537" y="1313"/>
                  </a:cubicBezTo>
                  <a:lnTo>
                    <a:pt x="4537" y="1313"/>
                  </a:lnTo>
                  <a:cubicBezTo>
                    <a:pt x="4537" y="1304"/>
                    <a:pt x="4544" y="1304"/>
                    <a:pt x="4544" y="1304"/>
                  </a:cubicBezTo>
                  <a:cubicBezTo>
                    <a:pt x="4552" y="1289"/>
                    <a:pt x="4568" y="1273"/>
                    <a:pt x="4584" y="1265"/>
                  </a:cubicBezTo>
                  <a:cubicBezTo>
                    <a:pt x="4608" y="1265"/>
                    <a:pt x="4631" y="1281"/>
                    <a:pt x="4671" y="1328"/>
                  </a:cubicBezTo>
                  <a:cubicBezTo>
                    <a:pt x="4703" y="1368"/>
                    <a:pt x="4718" y="1368"/>
                    <a:pt x="4734" y="1376"/>
                  </a:cubicBezTo>
                  <a:cubicBezTo>
                    <a:pt x="4742" y="1376"/>
                    <a:pt x="4750" y="1376"/>
                    <a:pt x="4750" y="1384"/>
                  </a:cubicBezTo>
                  <a:cubicBezTo>
                    <a:pt x="4766" y="1391"/>
                    <a:pt x="4781" y="1415"/>
                    <a:pt x="4813" y="1415"/>
                  </a:cubicBezTo>
                  <a:cubicBezTo>
                    <a:pt x="4829" y="1415"/>
                    <a:pt x="4837" y="1407"/>
                    <a:pt x="4845" y="1407"/>
                  </a:cubicBezTo>
                  <a:cubicBezTo>
                    <a:pt x="4845" y="1399"/>
                    <a:pt x="4853" y="1399"/>
                    <a:pt x="4868" y="1399"/>
                  </a:cubicBezTo>
                  <a:cubicBezTo>
                    <a:pt x="4884" y="1399"/>
                    <a:pt x="4892" y="1415"/>
                    <a:pt x="4892" y="1431"/>
                  </a:cubicBezTo>
                  <a:cubicBezTo>
                    <a:pt x="4900" y="1447"/>
                    <a:pt x="4900" y="1455"/>
                    <a:pt x="4908" y="1463"/>
                  </a:cubicBezTo>
                  <a:cubicBezTo>
                    <a:pt x="4916" y="1471"/>
                    <a:pt x="4916" y="1471"/>
                    <a:pt x="4916" y="1471"/>
                  </a:cubicBezTo>
                  <a:cubicBezTo>
                    <a:pt x="4916" y="1471"/>
                    <a:pt x="4924" y="1463"/>
                    <a:pt x="4924" y="1455"/>
                  </a:cubicBezTo>
                  <a:cubicBezTo>
                    <a:pt x="4924" y="1439"/>
                    <a:pt x="4932" y="1431"/>
                    <a:pt x="4940" y="1431"/>
                  </a:cubicBezTo>
                  <a:cubicBezTo>
                    <a:pt x="4940" y="1431"/>
                    <a:pt x="4956" y="1431"/>
                    <a:pt x="4963" y="1431"/>
                  </a:cubicBezTo>
                  <a:cubicBezTo>
                    <a:pt x="4971" y="1439"/>
                    <a:pt x="4987" y="1439"/>
                    <a:pt x="5003" y="1439"/>
                  </a:cubicBezTo>
                  <a:cubicBezTo>
                    <a:pt x="5027" y="1439"/>
                    <a:pt x="5043" y="1463"/>
                    <a:pt x="5043" y="1463"/>
                  </a:cubicBezTo>
                  <a:lnTo>
                    <a:pt x="5043" y="1463"/>
                  </a:lnTo>
                  <a:lnTo>
                    <a:pt x="5043" y="1463"/>
                  </a:lnTo>
                  <a:cubicBezTo>
                    <a:pt x="5058" y="2206"/>
                    <a:pt x="5058" y="2206"/>
                    <a:pt x="5058" y="2206"/>
                  </a:cubicBezTo>
                  <a:cubicBezTo>
                    <a:pt x="5066" y="2206"/>
                    <a:pt x="5090" y="2221"/>
                    <a:pt x="5106" y="2245"/>
                  </a:cubicBezTo>
                  <a:cubicBezTo>
                    <a:pt x="5106" y="2253"/>
                    <a:pt x="5114" y="2261"/>
                    <a:pt x="5121" y="2269"/>
                  </a:cubicBezTo>
                  <a:cubicBezTo>
                    <a:pt x="5137" y="2277"/>
                    <a:pt x="5153" y="2293"/>
                    <a:pt x="5161" y="2316"/>
                  </a:cubicBezTo>
                  <a:cubicBezTo>
                    <a:pt x="5169" y="2348"/>
                    <a:pt x="5169" y="2356"/>
                    <a:pt x="5161" y="2372"/>
                  </a:cubicBezTo>
                  <a:cubicBezTo>
                    <a:pt x="5161" y="2372"/>
                    <a:pt x="5161" y="2380"/>
                    <a:pt x="5153" y="2388"/>
                  </a:cubicBezTo>
                  <a:cubicBezTo>
                    <a:pt x="5153" y="2403"/>
                    <a:pt x="5161" y="2403"/>
                    <a:pt x="5169" y="2411"/>
                  </a:cubicBezTo>
                  <a:cubicBezTo>
                    <a:pt x="5177" y="2411"/>
                    <a:pt x="5177" y="2419"/>
                    <a:pt x="5185" y="2419"/>
                  </a:cubicBezTo>
                  <a:cubicBezTo>
                    <a:pt x="5201" y="2435"/>
                    <a:pt x="5224" y="2459"/>
                    <a:pt x="5216" y="2506"/>
                  </a:cubicBezTo>
                  <a:cubicBezTo>
                    <a:pt x="5216" y="2530"/>
                    <a:pt x="5224" y="2530"/>
                    <a:pt x="5232" y="2538"/>
                  </a:cubicBezTo>
                  <a:cubicBezTo>
                    <a:pt x="5240" y="2538"/>
                    <a:pt x="5256" y="2546"/>
                    <a:pt x="5264" y="2561"/>
                  </a:cubicBezTo>
                  <a:cubicBezTo>
                    <a:pt x="5280" y="2593"/>
                    <a:pt x="5280" y="2625"/>
                    <a:pt x="5280" y="2656"/>
                  </a:cubicBezTo>
                  <a:cubicBezTo>
                    <a:pt x="5272" y="2672"/>
                    <a:pt x="5272" y="2696"/>
                    <a:pt x="5272" y="2712"/>
                  </a:cubicBezTo>
                  <a:cubicBezTo>
                    <a:pt x="5272" y="2712"/>
                    <a:pt x="5272" y="2712"/>
                    <a:pt x="5280" y="2720"/>
                  </a:cubicBezTo>
                  <a:cubicBezTo>
                    <a:pt x="5280" y="2727"/>
                    <a:pt x="5280" y="2759"/>
                    <a:pt x="5256" y="2807"/>
                  </a:cubicBezTo>
                  <a:cubicBezTo>
                    <a:pt x="5248" y="2830"/>
                    <a:pt x="5240" y="2838"/>
                    <a:pt x="5224" y="2846"/>
                  </a:cubicBezTo>
                  <a:cubicBezTo>
                    <a:pt x="5224" y="2846"/>
                    <a:pt x="5216" y="2854"/>
                    <a:pt x="5208" y="2862"/>
                  </a:cubicBezTo>
                  <a:cubicBezTo>
                    <a:pt x="5201" y="2870"/>
                    <a:pt x="5201" y="2878"/>
                    <a:pt x="5201" y="2878"/>
                  </a:cubicBezTo>
                  <a:cubicBezTo>
                    <a:pt x="5201" y="2878"/>
                    <a:pt x="5201" y="2878"/>
                    <a:pt x="5208" y="2878"/>
                  </a:cubicBezTo>
                  <a:cubicBezTo>
                    <a:pt x="5216" y="2886"/>
                    <a:pt x="5224" y="2886"/>
                    <a:pt x="5224" y="2894"/>
                  </a:cubicBezTo>
                  <a:cubicBezTo>
                    <a:pt x="5232" y="2909"/>
                    <a:pt x="5232" y="2925"/>
                    <a:pt x="5232" y="2933"/>
                  </a:cubicBezTo>
                  <a:cubicBezTo>
                    <a:pt x="5224" y="2933"/>
                    <a:pt x="5224" y="2933"/>
                    <a:pt x="5216" y="2933"/>
                  </a:cubicBezTo>
                  <a:cubicBezTo>
                    <a:pt x="5216" y="2933"/>
                    <a:pt x="5208" y="2957"/>
                    <a:pt x="5201" y="2973"/>
                  </a:cubicBezTo>
                  <a:cubicBezTo>
                    <a:pt x="5201" y="2973"/>
                    <a:pt x="5201" y="2973"/>
                    <a:pt x="5201" y="2980"/>
                  </a:cubicBezTo>
                  <a:cubicBezTo>
                    <a:pt x="5201" y="2988"/>
                    <a:pt x="5208" y="2996"/>
                    <a:pt x="5216" y="3012"/>
                  </a:cubicBezTo>
                  <a:cubicBezTo>
                    <a:pt x="5216" y="3020"/>
                    <a:pt x="5216" y="3020"/>
                    <a:pt x="5224" y="3028"/>
                  </a:cubicBezTo>
                  <a:cubicBezTo>
                    <a:pt x="5232" y="3044"/>
                    <a:pt x="5232" y="3060"/>
                    <a:pt x="5232" y="3075"/>
                  </a:cubicBezTo>
                  <a:cubicBezTo>
                    <a:pt x="5232" y="3083"/>
                    <a:pt x="5232" y="3083"/>
                    <a:pt x="5232" y="3091"/>
                  </a:cubicBezTo>
                  <a:cubicBezTo>
                    <a:pt x="5232" y="3099"/>
                    <a:pt x="5224" y="3107"/>
                    <a:pt x="5216" y="3107"/>
                  </a:cubicBezTo>
                  <a:lnTo>
                    <a:pt x="5208" y="3115"/>
                  </a:lnTo>
                  <a:cubicBezTo>
                    <a:pt x="5201" y="3123"/>
                    <a:pt x="5201" y="3131"/>
                    <a:pt x="5201" y="3138"/>
                  </a:cubicBezTo>
                  <a:cubicBezTo>
                    <a:pt x="5201" y="3154"/>
                    <a:pt x="5193" y="3170"/>
                    <a:pt x="5185" y="3178"/>
                  </a:cubicBezTo>
                  <a:cubicBezTo>
                    <a:pt x="5161" y="3202"/>
                    <a:pt x="5153" y="3210"/>
                    <a:pt x="5145" y="3225"/>
                  </a:cubicBezTo>
                  <a:cubicBezTo>
                    <a:pt x="5137" y="3241"/>
                    <a:pt x="5145" y="3241"/>
                    <a:pt x="5153" y="3249"/>
                  </a:cubicBezTo>
                  <a:lnTo>
                    <a:pt x="5153" y="3249"/>
                  </a:lnTo>
                  <a:cubicBezTo>
                    <a:pt x="5169" y="3257"/>
                    <a:pt x="5177" y="3273"/>
                    <a:pt x="5177" y="3273"/>
                  </a:cubicBezTo>
                  <a:cubicBezTo>
                    <a:pt x="5177" y="3281"/>
                    <a:pt x="5177" y="3281"/>
                    <a:pt x="5177" y="3281"/>
                  </a:cubicBezTo>
                  <a:cubicBezTo>
                    <a:pt x="5169" y="3281"/>
                    <a:pt x="5169" y="3281"/>
                    <a:pt x="5169" y="3281"/>
                  </a:cubicBezTo>
                  <a:cubicBezTo>
                    <a:pt x="5169" y="3281"/>
                    <a:pt x="5169" y="3281"/>
                    <a:pt x="5161" y="3281"/>
                  </a:cubicBezTo>
                  <a:cubicBezTo>
                    <a:pt x="5145" y="3281"/>
                    <a:pt x="5114" y="3297"/>
                    <a:pt x="5074" y="3313"/>
                  </a:cubicBezTo>
                  <a:cubicBezTo>
                    <a:pt x="5034" y="3328"/>
                    <a:pt x="5003" y="3336"/>
                    <a:pt x="4979" y="3344"/>
                  </a:cubicBezTo>
                  <a:cubicBezTo>
                    <a:pt x="4963" y="3344"/>
                    <a:pt x="4948" y="3360"/>
                    <a:pt x="4924" y="3368"/>
                  </a:cubicBezTo>
                  <a:cubicBezTo>
                    <a:pt x="4908" y="3384"/>
                    <a:pt x="4892" y="3391"/>
                    <a:pt x="4868" y="3407"/>
                  </a:cubicBezTo>
                  <a:cubicBezTo>
                    <a:pt x="4813" y="3431"/>
                    <a:pt x="4797" y="3463"/>
                    <a:pt x="4790" y="3486"/>
                  </a:cubicBezTo>
                  <a:lnTo>
                    <a:pt x="4790" y="3486"/>
                  </a:lnTo>
                  <a:cubicBezTo>
                    <a:pt x="4781" y="3502"/>
                    <a:pt x="4742" y="3534"/>
                    <a:pt x="4703" y="3550"/>
                  </a:cubicBezTo>
                  <a:cubicBezTo>
                    <a:pt x="4695" y="3557"/>
                    <a:pt x="4687" y="3557"/>
                    <a:pt x="4679" y="3557"/>
                  </a:cubicBezTo>
                  <a:lnTo>
                    <a:pt x="4679" y="3557"/>
                  </a:lnTo>
                  <a:cubicBezTo>
                    <a:pt x="4671" y="3550"/>
                    <a:pt x="4671" y="3550"/>
                    <a:pt x="4679" y="3542"/>
                  </a:cubicBezTo>
                  <a:lnTo>
                    <a:pt x="4679" y="3534"/>
                  </a:lnTo>
                  <a:cubicBezTo>
                    <a:pt x="4679" y="3526"/>
                    <a:pt x="4695" y="3518"/>
                    <a:pt x="4710" y="3510"/>
                  </a:cubicBezTo>
                  <a:cubicBezTo>
                    <a:pt x="4718" y="3502"/>
                    <a:pt x="4726" y="3494"/>
                    <a:pt x="4734" y="3494"/>
                  </a:cubicBezTo>
                  <a:cubicBezTo>
                    <a:pt x="4758" y="3478"/>
                    <a:pt x="4766" y="3463"/>
                    <a:pt x="4774" y="3455"/>
                  </a:cubicBezTo>
                  <a:cubicBezTo>
                    <a:pt x="4781" y="3439"/>
                    <a:pt x="4813" y="3391"/>
                    <a:pt x="4837" y="3384"/>
                  </a:cubicBezTo>
                  <a:lnTo>
                    <a:pt x="4837" y="3384"/>
                  </a:lnTo>
                  <a:lnTo>
                    <a:pt x="4829" y="3384"/>
                  </a:lnTo>
                  <a:cubicBezTo>
                    <a:pt x="4821" y="3384"/>
                    <a:pt x="4821" y="3384"/>
                    <a:pt x="4813" y="3384"/>
                  </a:cubicBezTo>
                  <a:cubicBezTo>
                    <a:pt x="4805" y="3384"/>
                    <a:pt x="4805" y="3384"/>
                    <a:pt x="4797" y="3384"/>
                  </a:cubicBezTo>
                  <a:cubicBezTo>
                    <a:pt x="4790" y="3384"/>
                    <a:pt x="4790" y="3384"/>
                    <a:pt x="4790" y="3376"/>
                  </a:cubicBezTo>
                  <a:cubicBezTo>
                    <a:pt x="4790" y="3368"/>
                    <a:pt x="4781" y="3368"/>
                    <a:pt x="4781" y="3360"/>
                  </a:cubicBezTo>
                  <a:cubicBezTo>
                    <a:pt x="4774" y="3352"/>
                    <a:pt x="4790" y="3344"/>
                    <a:pt x="4790" y="3344"/>
                  </a:cubicBezTo>
                  <a:cubicBezTo>
                    <a:pt x="4790" y="3336"/>
                    <a:pt x="4797" y="3336"/>
                    <a:pt x="4797" y="3336"/>
                  </a:cubicBezTo>
                  <a:cubicBezTo>
                    <a:pt x="4790" y="3336"/>
                    <a:pt x="4790" y="3328"/>
                    <a:pt x="4797" y="3320"/>
                  </a:cubicBezTo>
                  <a:cubicBezTo>
                    <a:pt x="4797" y="3313"/>
                    <a:pt x="4805" y="3304"/>
                    <a:pt x="4813" y="3297"/>
                  </a:cubicBezTo>
                  <a:cubicBezTo>
                    <a:pt x="4821" y="3297"/>
                    <a:pt x="4821" y="3297"/>
                    <a:pt x="4821" y="3289"/>
                  </a:cubicBezTo>
                  <a:cubicBezTo>
                    <a:pt x="4821" y="3289"/>
                    <a:pt x="4813" y="3281"/>
                    <a:pt x="4805" y="3273"/>
                  </a:cubicBezTo>
                  <a:lnTo>
                    <a:pt x="4797" y="3265"/>
                  </a:lnTo>
                  <a:lnTo>
                    <a:pt x="4797" y="3265"/>
                  </a:lnTo>
                  <a:cubicBezTo>
                    <a:pt x="4790" y="3265"/>
                    <a:pt x="4781" y="3265"/>
                    <a:pt x="4774" y="3273"/>
                  </a:cubicBezTo>
                  <a:cubicBezTo>
                    <a:pt x="4766" y="3281"/>
                    <a:pt x="4766" y="3289"/>
                    <a:pt x="4766" y="3297"/>
                  </a:cubicBezTo>
                  <a:cubicBezTo>
                    <a:pt x="4758" y="3297"/>
                    <a:pt x="4758" y="3304"/>
                    <a:pt x="4750" y="3313"/>
                  </a:cubicBezTo>
                  <a:cubicBezTo>
                    <a:pt x="4742" y="3320"/>
                    <a:pt x="4742" y="3320"/>
                    <a:pt x="4734" y="3320"/>
                  </a:cubicBezTo>
                  <a:cubicBezTo>
                    <a:pt x="4726" y="3320"/>
                    <a:pt x="4718" y="3313"/>
                    <a:pt x="4710" y="3304"/>
                  </a:cubicBezTo>
                  <a:cubicBezTo>
                    <a:pt x="4703" y="3304"/>
                    <a:pt x="4695" y="3297"/>
                    <a:pt x="4695" y="3297"/>
                  </a:cubicBezTo>
                  <a:lnTo>
                    <a:pt x="4687" y="3297"/>
                  </a:lnTo>
                  <a:lnTo>
                    <a:pt x="4687" y="3304"/>
                  </a:lnTo>
                  <a:cubicBezTo>
                    <a:pt x="4687" y="3313"/>
                    <a:pt x="4695" y="3320"/>
                    <a:pt x="4687" y="3328"/>
                  </a:cubicBezTo>
                  <a:cubicBezTo>
                    <a:pt x="4687" y="3336"/>
                    <a:pt x="4695" y="3344"/>
                    <a:pt x="4695" y="3344"/>
                  </a:cubicBezTo>
                  <a:cubicBezTo>
                    <a:pt x="4703" y="3352"/>
                    <a:pt x="4703" y="3352"/>
                    <a:pt x="4710" y="3368"/>
                  </a:cubicBezTo>
                  <a:cubicBezTo>
                    <a:pt x="4718" y="3376"/>
                    <a:pt x="4718" y="3384"/>
                    <a:pt x="4718" y="3384"/>
                  </a:cubicBezTo>
                  <a:cubicBezTo>
                    <a:pt x="4726" y="3391"/>
                    <a:pt x="4726" y="3400"/>
                    <a:pt x="4734" y="3407"/>
                  </a:cubicBezTo>
                  <a:cubicBezTo>
                    <a:pt x="4758" y="3431"/>
                    <a:pt x="4742" y="3471"/>
                    <a:pt x="4734" y="3478"/>
                  </a:cubicBezTo>
                  <a:cubicBezTo>
                    <a:pt x="4726" y="3486"/>
                    <a:pt x="4695" y="3518"/>
                    <a:pt x="4663" y="3534"/>
                  </a:cubicBezTo>
                  <a:cubicBezTo>
                    <a:pt x="4647" y="3534"/>
                    <a:pt x="4647" y="3542"/>
                    <a:pt x="4647" y="3557"/>
                  </a:cubicBezTo>
                  <a:cubicBezTo>
                    <a:pt x="4639" y="3565"/>
                    <a:pt x="4639" y="3581"/>
                    <a:pt x="4631" y="3605"/>
                  </a:cubicBezTo>
                  <a:cubicBezTo>
                    <a:pt x="4608" y="3637"/>
                    <a:pt x="4537" y="3684"/>
                    <a:pt x="4489" y="3716"/>
                  </a:cubicBezTo>
                  <a:cubicBezTo>
                    <a:pt x="4473" y="3724"/>
                    <a:pt x="4465" y="3731"/>
                    <a:pt x="4457" y="3739"/>
                  </a:cubicBezTo>
                  <a:cubicBezTo>
                    <a:pt x="4442" y="3755"/>
                    <a:pt x="4410" y="3755"/>
                    <a:pt x="4386" y="3763"/>
                  </a:cubicBezTo>
                  <a:lnTo>
                    <a:pt x="4386" y="3763"/>
                  </a:lnTo>
                  <a:cubicBezTo>
                    <a:pt x="4370" y="3763"/>
                    <a:pt x="4370" y="3763"/>
                    <a:pt x="4370" y="3763"/>
                  </a:cubicBezTo>
                  <a:cubicBezTo>
                    <a:pt x="4370" y="3771"/>
                    <a:pt x="4370" y="3771"/>
                    <a:pt x="4378" y="3779"/>
                  </a:cubicBezTo>
                  <a:cubicBezTo>
                    <a:pt x="4378" y="3779"/>
                    <a:pt x="4378" y="3779"/>
                    <a:pt x="4378" y="3787"/>
                  </a:cubicBezTo>
                  <a:cubicBezTo>
                    <a:pt x="4378" y="3803"/>
                    <a:pt x="4355" y="3811"/>
                    <a:pt x="4315" y="3834"/>
                  </a:cubicBezTo>
                  <a:cubicBezTo>
                    <a:pt x="4291" y="3842"/>
                    <a:pt x="4268" y="3858"/>
                    <a:pt x="4252" y="3866"/>
                  </a:cubicBezTo>
                  <a:cubicBezTo>
                    <a:pt x="4228" y="3882"/>
                    <a:pt x="4212" y="3890"/>
                    <a:pt x="4204" y="3890"/>
                  </a:cubicBezTo>
                  <a:lnTo>
                    <a:pt x="4204" y="3882"/>
                  </a:lnTo>
                  <a:cubicBezTo>
                    <a:pt x="4204" y="3874"/>
                    <a:pt x="4212" y="3842"/>
                    <a:pt x="4236" y="3834"/>
                  </a:cubicBezTo>
                  <a:cubicBezTo>
                    <a:pt x="4252" y="3834"/>
                    <a:pt x="4260" y="3826"/>
                    <a:pt x="4260" y="3818"/>
                  </a:cubicBezTo>
                  <a:cubicBezTo>
                    <a:pt x="4260" y="3826"/>
                    <a:pt x="4260" y="3818"/>
                    <a:pt x="4252" y="3818"/>
                  </a:cubicBezTo>
                  <a:lnTo>
                    <a:pt x="4252" y="3826"/>
                  </a:lnTo>
                  <a:cubicBezTo>
                    <a:pt x="4244" y="3826"/>
                    <a:pt x="4244" y="3826"/>
                    <a:pt x="4244" y="3826"/>
                  </a:cubicBezTo>
                  <a:cubicBezTo>
                    <a:pt x="4228" y="3826"/>
                    <a:pt x="4220" y="3818"/>
                    <a:pt x="4204" y="3811"/>
                  </a:cubicBezTo>
                  <a:cubicBezTo>
                    <a:pt x="4197" y="3803"/>
                    <a:pt x="4188" y="3803"/>
                    <a:pt x="4188" y="3795"/>
                  </a:cubicBezTo>
                  <a:cubicBezTo>
                    <a:pt x="4181" y="3795"/>
                    <a:pt x="4173" y="3795"/>
                    <a:pt x="4165" y="3795"/>
                  </a:cubicBezTo>
                  <a:cubicBezTo>
                    <a:pt x="4157" y="3795"/>
                    <a:pt x="4149" y="3795"/>
                    <a:pt x="4141" y="3811"/>
                  </a:cubicBezTo>
                  <a:cubicBezTo>
                    <a:pt x="4133" y="3818"/>
                    <a:pt x="4133" y="3826"/>
                    <a:pt x="4117" y="3826"/>
                  </a:cubicBezTo>
                  <a:cubicBezTo>
                    <a:pt x="4110" y="3826"/>
                    <a:pt x="4102" y="3818"/>
                    <a:pt x="4086" y="3811"/>
                  </a:cubicBezTo>
                  <a:lnTo>
                    <a:pt x="4078" y="3811"/>
                  </a:lnTo>
                  <a:cubicBezTo>
                    <a:pt x="4054" y="3803"/>
                    <a:pt x="4054" y="3787"/>
                    <a:pt x="4054" y="3779"/>
                  </a:cubicBezTo>
                  <a:cubicBezTo>
                    <a:pt x="4054" y="3771"/>
                    <a:pt x="4046" y="3771"/>
                    <a:pt x="4046" y="3771"/>
                  </a:cubicBezTo>
                  <a:lnTo>
                    <a:pt x="4046" y="3771"/>
                  </a:lnTo>
                  <a:cubicBezTo>
                    <a:pt x="4038" y="3779"/>
                    <a:pt x="4038" y="3779"/>
                    <a:pt x="4038" y="3779"/>
                  </a:cubicBezTo>
                  <a:cubicBezTo>
                    <a:pt x="4031" y="3787"/>
                    <a:pt x="4046" y="3811"/>
                    <a:pt x="4062" y="3826"/>
                  </a:cubicBezTo>
                  <a:cubicBezTo>
                    <a:pt x="4070" y="3834"/>
                    <a:pt x="4070" y="3834"/>
                    <a:pt x="4070" y="3842"/>
                  </a:cubicBezTo>
                  <a:cubicBezTo>
                    <a:pt x="4070" y="3850"/>
                    <a:pt x="4078" y="3858"/>
                    <a:pt x="4094" y="3866"/>
                  </a:cubicBezTo>
                  <a:cubicBezTo>
                    <a:pt x="4117" y="3874"/>
                    <a:pt x="4117" y="3890"/>
                    <a:pt x="4117" y="3897"/>
                  </a:cubicBezTo>
                  <a:cubicBezTo>
                    <a:pt x="4117" y="3905"/>
                    <a:pt x="4117" y="3913"/>
                    <a:pt x="4125" y="3913"/>
                  </a:cubicBezTo>
                  <a:cubicBezTo>
                    <a:pt x="4133" y="3913"/>
                    <a:pt x="4133" y="3921"/>
                    <a:pt x="4133" y="3921"/>
                  </a:cubicBezTo>
                  <a:cubicBezTo>
                    <a:pt x="4133" y="3937"/>
                    <a:pt x="4094" y="3961"/>
                    <a:pt x="4046" y="3992"/>
                  </a:cubicBezTo>
                  <a:cubicBezTo>
                    <a:pt x="4038" y="4000"/>
                    <a:pt x="4023" y="4008"/>
                    <a:pt x="4023" y="4008"/>
                  </a:cubicBezTo>
                  <a:cubicBezTo>
                    <a:pt x="4015" y="4016"/>
                    <a:pt x="4015" y="4016"/>
                    <a:pt x="4015" y="4016"/>
                  </a:cubicBezTo>
                  <a:cubicBezTo>
                    <a:pt x="4007" y="4024"/>
                    <a:pt x="3992" y="4032"/>
                    <a:pt x="3984" y="4032"/>
                  </a:cubicBezTo>
                  <a:cubicBezTo>
                    <a:pt x="3976" y="4032"/>
                    <a:pt x="3976" y="4032"/>
                    <a:pt x="3968" y="4024"/>
                  </a:cubicBezTo>
                  <a:cubicBezTo>
                    <a:pt x="3968" y="4016"/>
                    <a:pt x="3992" y="4000"/>
                    <a:pt x="4023" y="3969"/>
                  </a:cubicBezTo>
                  <a:cubicBezTo>
                    <a:pt x="4046" y="3953"/>
                    <a:pt x="4070" y="3937"/>
                    <a:pt x="4070" y="3929"/>
                  </a:cubicBezTo>
                  <a:cubicBezTo>
                    <a:pt x="4070" y="3921"/>
                    <a:pt x="4070" y="3921"/>
                    <a:pt x="4070" y="3921"/>
                  </a:cubicBezTo>
                  <a:cubicBezTo>
                    <a:pt x="4070" y="3929"/>
                    <a:pt x="4070" y="3929"/>
                    <a:pt x="4062" y="3929"/>
                  </a:cubicBezTo>
                  <a:cubicBezTo>
                    <a:pt x="4054" y="3937"/>
                    <a:pt x="4038" y="3953"/>
                    <a:pt x="4023" y="3953"/>
                  </a:cubicBezTo>
                  <a:cubicBezTo>
                    <a:pt x="4015" y="3953"/>
                    <a:pt x="4015" y="3953"/>
                    <a:pt x="4015" y="3953"/>
                  </a:cubicBezTo>
                  <a:cubicBezTo>
                    <a:pt x="4000" y="3953"/>
                    <a:pt x="4000" y="3945"/>
                    <a:pt x="3992" y="3937"/>
                  </a:cubicBezTo>
                  <a:cubicBezTo>
                    <a:pt x="3992" y="3929"/>
                    <a:pt x="3992" y="3921"/>
                    <a:pt x="3976" y="3905"/>
                  </a:cubicBezTo>
                  <a:cubicBezTo>
                    <a:pt x="3968" y="3897"/>
                    <a:pt x="3960" y="3897"/>
                    <a:pt x="3960" y="3897"/>
                  </a:cubicBezTo>
                  <a:cubicBezTo>
                    <a:pt x="3952" y="3897"/>
                    <a:pt x="3952" y="3905"/>
                    <a:pt x="3952" y="3913"/>
                  </a:cubicBezTo>
                  <a:cubicBezTo>
                    <a:pt x="3952" y="3921"/>
                    <a:pt x="3952" y="3921"/>
                    <a:pt x="3952" y="3921"/>
                  </a:cubicBezTo>
                  <a:cubicBezTo>
                    <a:pt x="3945" y="3937"/>
                    <a:pt x="3945" y="3937"/>
                    <a:pt x="3976" y="3945"/>
                  </a:cubicBezTo>
                  <a:lnTo>
                    <a:pt x="3984" y="3953"/>
                  </a:lnTo>
                  <a:cubicBezTo>
                    <a:pt x="3992" y="3977"/>
                    <a:pt x="3929" y="4032"/>
                    <a:pt x="3929" y="4032"/>
                  </a:cubicBezTo>
                  <a:cubicBezTo>
                    <a:pt x="3921" y="4032"/>
                    <a:pt x="3913" y="4040"/>
                    <a:pt x="3913" y="4040"/>
                  </a:cubicBezTo>
                  <a:cubicBezTo>
                    <a:pt x="3905" y="4040"/>
                    <a:pt x="3905" y="4032"/>
                    <a:pt x="3897" y="4024"/>
                  </a:cubicBezTo>
                  <a:cubicBezTo>
                    <a:pt x="3889" y="4024"/>
                    <a:pt x="3889" y="4024"/>
                    <a:pt x="3889" y="4016"/>
                  </a:cubicBezTo>
                  <a:cubicBezTo>
                    <a:pt x="3881" y="4016"/>
                    <a:pt x="3874" y="4016"/>
                    <a:pt x="3874" y="4016"/>
                  </a:cubicBezTo>
                  <a:cubicBezTo>
                    <a:pt x="3865" y="4016"/>
                    <a:pt x="3858" y="4016"/>
                    <a:pt x="3850" y="4016"/>
                  </a:cubicBezTo>
                  <a:cubicBezTo>
                    <a:pt x="3842" y="4024"/>
                    <a:pt x="3834" y="4024"/>
                    <a:pt x="3826" y="4024"/>
                  </a:cubicBezTo>
                  <a:cubicBezTo>
                    <a:pt x="3818" y="4024"/>
                    <a:pt x="3818" y="4024"/>
                    <a:pt x="3810" y="4032"/>
                  </a:cubicBezTo>
                  <a:cubicBezTo>
                    <a:pt x="3810" y="4040"/>
                    <a:pt x="3810" y="4048"/>
                    <a:pt x="3810" y="4064"/>
                  </a:cubicBezTo>
                  <a:cubicBezTo>
                    <a:pt x="3810" y="4071"/>
                    <a:pt x="3810" y="4071"/>
                    <a:pt x="3810" y="4071"/>
                  </a:cubicBezTo>
                  <a:cubicBezTo>
                    <a:pt x="3818" y="4071"/>
                    <a:pt x="3818" y="4064"/>
                    <a:pt x="3826" y="4064"/>
                  </a:cubicBezTo>
                  <a:cubicBezTo>
                    <a:pt x="3834" y="4055"/>
                    <a:pt x="3842" y="4048"/>
                    <a:pt x="3858" y="4048"/>
                  </a:cubicBezTo>
                  <a:cubicBezTo>
                    <a:pt x="3858" y="4048"/>
                    <a:pt x="3865" y="4048"/>
                    <a:pt x="3865" y="4055"/>
                  </a:cubicBezTo>
                  <a:cubicBezTo>
                    <a:pt x="3874" y="4064"/>
                    <a:pt x="3850" y="4087"/>
                    <a:pt x="3826" y="4127"/>
                  </a:cubicBezTo>
                  <a:cubicBezTo>
                    <a:pt x="3818" y="4142"/>
                    <a:pt x="3818" y="4150"/>
                    <a:pt x="3810" y="4158"/>
                  </a:cubicBezTo>
                  <a:lnTo>
                    <a:pt x="3802" y="4166"/>
                  </a:lnTo>
                  <a:cubicBezTo>
                    <a:pt x="3794" y="4182"/>
                    <a:pt x="3794" y="4182"/>
                    <a:pt x="3786" y="4182"/>
                  </a:cubicBezTo>
                  <a:lnTo>
                    <a:pt x="3778" y="4182"/>
                  </a:lnTo>
                  <a:lnTo>
                    <a:pt x="3778" y="4182"/>
                  </a:lnTo>
                  <a:cubicBezTo>
                    <a:pt x="3763" y="4182"/>
                    <a:pt x="3763" y="4174"/>
                    <a:pt x="3755" y="4166"/>
                  </a:cubicBezTo>
                  <a:cubicBezTo>
                    <a:pt x="3755" y="4158"/>
                    <a:pt x="3755" y="4158"/>
                    <a:pt x="3747" y="4150"/>
                  </a:cubicBezTo>
                  <a:lnTo>
                    <a:pt x="3739" y="4150"/>
                  </a:lnTo>
                  <a:cubicBezTo>
                    <a:pt x="3731" y="4150"/>
                    <a:pt x="3723" y="4150"/>
                    <a:pt x="3715" y="4150"/>
                  </a:cubicBezTo>
                  <a:cubicBezTo>
                    <a:pt x="3707" y="4150"/>
                    <a:pt x="3699" y="4150"/>
                    <a:pt x="3692" y="4150"/>
                  </a:cubicBezTo>
                  <a:cubicBezTo>
                    <a:pt x="3684" y="4150"/>
                    <a:pt x="3684" y="4158"/>
                    <a:pt x="3684" y="4158"/>
                  </a:cubicBezTo>
                  <a:lnTo>
                    <a:pt x="3684" y="4158"/>
                  </a:lnTo>
                  <a:cubicBezTo>
                    <a:pt x="3684" y="4166"/>
                    <a:pt x="3684" y="4174"/>
                    <a:pt x="3684" y="4182"/>
                  </a:cubicBezTo>
                  <a:cubicBezTo>
                    <a:pt x="3684" y="4190"/>
                    <a:pt x="3692" y="4190"/>
                    <a:pt x="3699" y="4198"/>
                  </a:cubicBezTo>
                  <a:cubicBezTo>
                    <a:pt x="3715" y="4198"/>
                    <a:pt x="3723" y="4206"/>
                    <a:pt x="3731" y="4214"/>
                  </a:cubicBezTo>
                  <a:cubicBezTo>
                    <a:pt x="3739" y="4214"/>
                    <a:pt x="3739" y="4214"/>
                    <a:pt x="3739" y="4214"/>
                  </a:cubicBezTo>
                  <a:cubicBezTo>
                    <a:pt x="3755" y="4230"/>
                    <a:pt x="3755" y="4230"/>
                    <a:pt x="3755" y="4245"/>
                  </a:cubicBezTo>
                  <a:cubicBezTo>
                    <a:pt x="3755" y="4253"/>
                    <a:pt x="3755" y="4261"/>
                    <a:pt x="3755" y="4261"/>
                  </a:cubicBezTo>
                  <a:cubicBezTo>
                    <a:pt x="3755" y="4277"/>
                    <a:pt x="3755" y="4285"/>
                    <a:pt x="3755" y="4285"/>
                  </a:cubicBezTo>
                  <a:cubicBezTo>
                    <a:pt x="3755" y="4293"/>
                    <a:pt x="3755" y="4293"/>
                    <a:pt x="3763" y="4293"/>
                  </a:cubicBezTo>
                  <a:lnTo>
                    <a:pt x="3763" y="4285"/>
                  </a:lnTo>
                  <a:cubicBezTo>
                    <a:pt x="3771" y="4285"/>
                    <a:pt x="3778" y="4261"/>
                    <a:pt x="3778" y="4237"/>
                  </a:cubicBezTo>
                  <a:cubicBezTo>
                    <a:pt x="3778" y="4222"/>
                    <a:pt x="3786" y="4214"/>
                    <a:pt x="3802" y="4198"/>
                  </a:cubicBezTo>
                  <a:lnTo>
                    <a:pt x="3810" y="4190"/>
                  </a:lnTo>
                  <a:cubicBezTo>
                    <a:pt x="3818" y="4182"/>
                    <a:pt x="3818" y="4182"/>
                    <a:pt x="3826" y="4182"/>
                  </a:cubicBezTo>
                  <a:lnTo>
                    <a:pt x="3834" y="4182"/>
                  </a:lnTo>
                  <a:cubicBezTo>
                    <a:pt x="3834" y="4190"/>
                    <a:pt x="3834" y="4214"/>
                    <a:pt x="3826" y="4230"/>
                  </a:cubicBezTo>
                  <a:cubicBezTo>
                    <a:pt x="3810" y="4253"/>
                    <a:pt x="3747" y="4372"/>
                    <a:pt x="3747" y="4395"/>
                  </a:cubicBezTo>
                  <a:cubicBezTo>
                    <a:pt x="3747" y="4403"/>
                    <a:pt x="3747" y="4411"/>
                    <a:pt x="3747" y="4411"/>
                  </a:cubicBezTo>
                  <a:cubicBezTo>
                    <a:pt x="3747" y="4427"/>
                    <a:pt x="3739" y="4435"/>
                    <a:pt x="3723" y="4443"/>
                  </a:cubicBezTo>
                  <a:lnTo>
                    <a:pt x="3715" y="4435"/>
                  </a:lnTo>
                  <a:cubicBezTo>
                    <a:pt x="3715" y="4435"/>
                    <a:pt x="3715" y="4427"/>
                    <a:pt x="3715" y="4411"/>
                  </a:cubicBezTo>
                  <a:cubicBezTo>
                    <a:pt x="3715" y="4403"/>
                    <a:pt x="3723" y="4395"/>
                    <a:pt x="3715" y="4395"/>
                  </a:cubicBezTo>
                  <a:lnTo>
                    <a:pt x="3715" y="4395"/>
                  </a:lnTo>
                  <a:lnTo>
                    <a:pt x="3715" y="4395"/>
                  </a:lnTo>
                  <a:cubicBezTo>
                    <a:pt x="3715" y="4403"/>
                    <a:pt x="3707" y="4411"/>
                    <a:pt x="3699" y="4419"/>
                  </a:cubicBezTo>
                  <a:cubicBezTo>
                    <a:pt x="3692" y="4419"/>
                    <a:pt x="3692" y="4427"/>
                    <a:pt x="3684" y="4427"/>
                  </a:cubicBezTo>
                  <a:cubicBezTo>
                    <a:pt x="3676" y="4427"/>
                    <a:pt x="3676" y="4419"/>
                    <a:pt x="3668" y="4419"/>
                  </a:cubicBezTo>
                  <a:cubicBezTo>
                    <a:pt x="3660" y="4419"/>
                    <a:pt x="3660" y="4419"/>
                    <a:pt x="3660" y="4411"/>
                  </a:cubicBezTo>
                  <a:cubicBezTo>
                    <a:pt x="3644" y="4411"/>
                    <a:pt x="3628" y="4403"/>
                    <a:pt x="3605" y="4403"/>
                  </a:cubicBezTo>
                  <a:cubicBezTo>
                    <a:pt x="3597" y="4403"/>
                    <a:pt x="3589" y="4403"/>
                    <a:pt x="3581" y="4411"/>
                  </a:cubicBezTo>
                  <a:lnTo>
                    <a:pt x="3581" y="4411"/>
                  </a:lnTo>
                  <a:cubicBezTo>
                    <a:pt x="3581" y="4419"/>
                    <a:pt x="3581" y="4419"/>
                    <a:pt x="3589" y="4427"/>
                  </a:cubicBezTo>
                  <a:cubicBezTo>
                    <a:pt x="3597" y="4427"/>
                    <a:pt x="3597" y="4435"/>
                    <a:pt x="3605" y="4435"/>
                  </a:cubicBezTo>
                  <a:cubicBezTo>
                    <a:pt x="3612" y="4443"/>
                    <a:pt x="3612" y="4443"/>
                    <a:pt x="3621" y="4443"/>
                  </a:cubicBezTo>
                  <a:cubicBezTo>
                    <a:pt x="3621" y="4443"/>
                    <a:pt x="3628" y="4443"/>
                    <a:pt x="3636" y="4443"/>
                  </a:cubicBezTo>
                  <a:cubicBezTo>
                    <a:pt x="3636" y="4443"/>
                    <a:pt x="3644" y="4435"/>
                    <a:pt x="3652" y="4435"/>
                  </a:cubicBezTo>
                  <a:cubicBezTo>
                    <a:pt x="3684" y="4435"/>
                    <a:pt x="3692" y="4443"/>
                    <a:pt x="3699" y="4459"/>
                  </a:cubicBezTo>
                  <a:cubicBezTo>
                    <a:pt x="3707" y="4475"/>
                    <a:pt x="3715" y="4475"/>
                    <a:pt x="3715" y="4490"/>
                  </a:cubicBezTo>
                  <a:cubicBezTo>
                    <a:pt x="3715" y="4490"/>
                    <a:pt x="3715" y="4498"/>
                    <a:pt x="3715" y="4506"/>
                  </a:cubicBezTo>
                  <a:cubicBezTo>
                    <a:pt x="3715" y="4514"/>
                    <a:pt x="3723" y="4514"/>
                    <a:pt x="3723" y="4522"/>
                  </a:cubicBezTo>
                  <a:cubicBezTo>
                    <a:pt x="3723" y="4538"/>
                    <a:pt x="3731" y="4554"/>
                    <a:pt x="3731" y="4585"/>
                  </a:cubicBezTo>
                  <a:cubicBezTo>
                    <a:pt x="3731" y="4617"/>
                    <a:pt x="3739" y="4633"/>
                    <a:pt x="3747" y="4672"/>
                  </a:cubicBezTo>
                  <a:cubicBezTo>
                    <a:pt x="3755" y="4680"/>
                    <a:pt x="3755" y="4696"/>
                    <a:pt x="3763" y="4720"/>
                  </a:cubicBezTo>
                  <a:cubicBezTo>
                    <a:pt x="3778" y="4759"/>
                    <a:pt x="3786" y="4807"/>
                    <a:pt x="3794" y="4838"/>
                  </a:cubicBezTo>
                  <a:cubicBezTo>
                    <a:pt x="3794" y="4862"/>
                    <a:pt x="3802" y="4878"/>
                    <a:pt x="3802" y="4894"/>
                  </a:cubicBezTo>
                  <a:cubicBezTo>
                    <a:pt x="3810" y="4925"/>
                    <a:pt x="3810" y="4933"/>
                    <a:pt x="3802" y="4949"/>
                  </a:cubicBezTo>
                  <a:lnTo>
                    <a:pt x="3802" y="4949"/>
                  </a:lnTo>
                  <a:cubicBezTo>
                    <a:pt x="3802" y="4957"/>
                    <a:pt x="3794" y="4957"/>
                    <a:pt x="3794" y="4957"/>
                  </a:cubicBezTo>
                  <a:lnTo>
                    <a:pt x="3794" y="4957"/>
                  </a:lnTo>
                  <a:cubicBezTo>
                    <a:pt x="3786" y="4949"/>
                    <a:pt x="3778" y="4909"/>
                    <a:pt x="3778" y="4886"/>
                  </a:cubicBezTo>
                  <a:cubicBezTo>
                    <a:pt x="3778" y="4870"/>
                    <a:pt x="3747" y="4775"/>
                    <a:pt x="3731" y="4759"/>
                  </a:cubicBezTo>
                  <a:cubicBezTo>
                    <a:pt x="3715" y="4735"/>
                    <a:pt x="3699" y="4601"/>
                    <a:pt x="3699" y="4561"/>
                  </a:cubicBezTo>
                  <a:cubicBezTo>
                    <a:pt x="3699" y="4538"/>
                    <a:pt x="3699" y="4522"/>
                    <a:pt x="3692" y="4514"/>
                  </a:cubicBezTo>
                  <a:cubicBezTo>
                    <a:pt x="3692" y="4530"/>
                    <a:pt x="3684" y="4554"/>
                    <a:pt x="3660" y="4561"/>
                  </a:cubicBezTo>
                  <a:cubicBezTo>
                    <a:pt x="3636" y="4570"/>
                    <a:pt x="3636" y="4577"/>
                    <a:pt x="3644" y="4601"/>
                  </a:cubicBezTo>
                  <a:cubicBezTo>
                    <a:pt x="3644" y="4609"/>
                    <a:pt x="3652" y="4609"/>
                    <a:pt x="3652" y="4617"/>
                  </a:cubicBezTo>
                  <a:cubicBezTo>
                    <a:pt x="3660" y="4625"/>
                    <a:pt x="3668" y="4625"/>
                    <a:pt x="3660" y="4641"/>
                  </a:cubicBezTo>
                  <a:cubicBezTo>
                    <a:pt x="3660" y="4656"/>
                    <a:pt x="3668" y="4664"/>
                    <a:pt x="3684" y="4680"/>
                  </a:cubicBezTo>
                  <a:cubicBezTo>
                    <a:pt x="3684" y="4688"/>
                    <a:pt x="3692" y="4696"/>
                    <a:pt x="3692" y="4704"/>
                  </a:cubicBezTo>
                  <a:cubicBezTo>
                    <a:pt x="3707" y="4720"/>
                    <a:pt x="3707" y="4743"/>
                    <a:pt x="3699" y="4767"/>
                  </a:cubicBezTo>
                  <a:cubicBezTo>
                    <a:pt x="3699" y="4783"/>
                    <a:pt x="3699" y="4799"/>
                    <a:pt x="3699" y="4822"/>
                  </a:cubicBezTo>
                  <a:cubicBezTo>
                    <a:pt x="3699" y="4846"/>
                    <a:pt x="3707" y="4854"/>
                    <a:pt x="3715" y="4862"/>
                  </a:cubicBezTo>
                  <a:cubicBezTo>
                    <a:pt x="3723" y="4878"/>
                    <a:pt x="3731" y="4886"/>
                    <a:pt x="3739" y="4909"/>
                  </a:cubicBezTo>
                  <a:cubicBezTo>
                    <a:pt x="3739" y="4941"/>
                    <a:pt x="3747" y="4949"/>
                    <a:pt x="3755" y="4957"/>
                  </a:cubicBezTo>
                  <a:cubicBezTo>
                    <a:pt x="3755" y="4965"/>
                    <a:pt x="3763" y="4972"/>
                    <a:pt x="3771" y="4981"/>
                  </a:cubicBezTo>
                  <a:cubicBezTo>
                    <a:pt x="3778" y="5004"/>
                    <a:pt x="3778" y="5012"/>
                    <a:pt x="3771" y="5020"/>
                  </a:cubicBezTo>
                  <a:cubicBezTo>
                    <a:pt x="3771" y="5028"/>
                    <a:pt x="3763" y="5028"/>
                    <a:pt x="3771" y="5036"/>
                  </a:cubicBezTo>
                  <a:lnTo>
                    <a:pt x="3771" y="5036"/>
                  </a:lnTo>
                  <a:cubicBezTo>
                    <a:pt x="3771" y="5036"/>
                    <a:pt x="3771" y="5036"/>
                    <a:pt x="3778" y="5028"/>
                  </a:cubicBezTo>
                  <a:cubicBezTo>
                    <a:pt x="3778" y="5028"/>
                    <a:pt x="3778" y="5020"/>
                    <a:pt x="3786" y="5012"/>
                  </a:cubicBezTo>
                  <a:lnTo>
                    <a:pt x="3786" y="5012"/>
                  </a:lnTo>
                  <a:cubicBezTo>
                    <a:pt x="3786" y="5004"/>
                    <a:pt x="3794" y="5004"/>
                    <a:pt x="3794" y="5004"/>
                  </a:cubicBezTo>
                  <a:cubicBezTo>
                    <a:pt x="3802" y="5004"/>
                    <a:pt x="3810" y="5012"/>
                    <a:pt x="3818" y="5044"/>
                  </a:cubicBezTo>
                  <a:cubicBezTo>
                    <a:pt x="3818" y="5044"/>
                    <a:pt x="3818" y="5044"/>
                    <a:pt x="3818" y="5052"/>
                  </a:cubicBezTo>
                  <a:cubicBezTo>
                    <a:pt x="3818" y="5060"/>
                    <a:pt x="3818" y="5060"/>
                    <a:pt x="3818" y="5060"/>
                  </a:cubicBezTo>
                  <a:cubicBezTo>
                    <a:pt x="3810" y="5052"/>
                    <a:pt x="3810" y="5052"/>
                    <a:pt x="3810" y="5052"/>
                  </a:cubicBezTo>
                  <a:cubicBezTo>
                    <a:pt x="3810" y="5052"/>
                    <a:pt x="3802" y="5052"/>
                    <a:pt x="3794" y="5052"/>
                  </a:cubicBezTo>
                  <a:lnTo>
                    <a:pt x="3794" y="5052"/>
                  </a:lnTo>
                  <a:cubicBezTo>
                    <a:pt x="3786" y="5060"/>
                    <a:pt x="3763" y="5075"/>
                    <a:pt x="3755" y="5083"/>
                  </a:cubicBezTo>
                  <a:cubicBezTo>
                    <a:pt x="3755" y="5083"/>
                    <a:pt x="3755" y="5091"/>
                    <a:pt x="3755" y="5099"/>
                  </a:cubicBezTo>
                  <a:cubicBezTo>
                    <a:pt x="3747" y="5107"/>
                    <a:pt x="3739" y="5115"/>
                    <a:pt x="3731" y="5123"/>
                  </a:cubicBezTo>
                  <a:cubicBezTo>
                    <a:pt x="3723" y="5123"/>
                    <a:pt x="3715" y="5123"/>
                    <a:pt x="3715" y="5123"/>
                  </a:cubicBezTo>
                  <a:close/>
                  <a:moveTo>
                    <a:pt x="3518" y="4972"/>
                  </a:moveTo>
                  <a:lnTo>
                    <a:pt x="3518" y="4972"/>
                  </a:lnTo>
                  <a:cubicBezTo>
                    <a:pt x="3541" y="4972"/>
                    <a:pt x="3565" y="4988"/>
                    <a:pt x="3589" y="5004"/>
                  </a:cubicBezTo>
                  <a:cubicBezTo>
                    <a:pt x="3597" y="5012"/>
                    <a:pt x="3612" y="5020"/>
                    <a:pt x="3621" y="5020"/>
                  </a:cubicBezTo>
                  <a:cubicBezTo>
                    <a:pt x="3644" y="5036"/>
                    <a:pt x="3660" y="5060"/>
                    <a:pt x="3676" y="5075"/>
                  </a:cubicBezTo>
                  <a:cubicBezTo>
                    <a:pt x="3684" y="5083"/>
                    <a:pt x="3684" y="5083"/>
                    <a:pt x="3692" y="5091"/>
                  </a:cubicBezTo>
                  <a:cubicBezTo>
                    <a:pt x="3699" y="5099"/>
                    <a:pt x="3699" y="5107"/>
                    <a:pt x="3707" y="5107"/>
                  </a:cubicBezTo>
                  <a:cubicBezTo>
                    <a:pt x="3707" y="5115"/>
                    <a:pt x="3707" y="5115"/>
                    <a:pt x="3715" y="5115"/>
                  </a:cubicBezTo>
                  <a:lnTo>
                    <a:pt x="3723" y="5115"/>
                  </a:lnTo>
                  <a:cubicBezTo>
                    <a:pt x="3739" y="5107"/>
                    <a:pt x="3739" y="5107"/>
                    <a:pt x="3747" y="5099"/>
                  </a:cubicBezTo>
                  <a:cubicBezTo>
                    <a:pt x="3747" y="5091"/>
                    <a:pt x="3747" y="5083"/>
                    <a:pt x="3747" y="5083"/>
                  </a:cubicBezTo>
                  <a:cubicBezTo>
                    <a:pt x="3747" y="5075"/>
                    <a:pt x="3747" y="5075"/>
                    <a:pt x="3747" y="5075"/>
                  </a:cubicBezTo>
                  <a:lnTo>
                    <a:pt x="3747" y="5075"/>
                  </a:lnTo>
                  <a:cubicBezTo>
                    <a:pt x="3755" y="5075"/>
                    <a:pt x="3778" y="5060"/>
                    <a:pt x="3786" y="5052"/>
                  </a:cubicBezTo>
                  <a:cubicBezTo>
                    <a:pt x="3786" y="5044"/>
                    <a:pt x="3794" y="5044"/>
                    <a:pt x="3794" y="5044"/>
                  </a:cubicBezTo>
                  <a:cubicBezTo>
                    <a:pt x="3802" y="5044"/>
                    <a:pt x="3802" y="5044"/>
                    <a:pt x="3810" y="5044"/>
                  </a:cubicBezTo>
                  <a:cubicBezTo>
                    <a:pt x="3802" y="5012"/>
                    <a:pt x="3794" y="5012"/>
                    <a:pt x="3794" y="5012"/>
                  </a:cubicBezTo>
                  <a:lnTo>
                    <a:pt x="3794" y="5012"/>
                  </a:lnTo>
                  <a:cubicBezTo>
                    <a:pt x="3786" y="5020"/>
                    <a:pt x="3786" y="5020"/>
                    <a:pt x="3786" y="5020"/>
                  </a:cubicBezTo>
                  <a:cubicBezTo>
                    <a:pt x="3786" y="5020"/>
                    <a:pt x="3786" y="5028"/>
                    <a:pt x="3778" y="5036"/>
                  </a:cubicBezTo>
                  <a:cubicBezTo>
                    <a:pt x="3778" y="5044"/>
                    <a:pt x="3778" y="5044"/>
                    <a:pt x="3771" y="5044"/>
                  </a:cubicBezTo>
                  <a:cubicBezTo>
                    <a:pt x="3771" y="5044"/>
                    <a:pt x="3763" y="5044"/>
                    <a:pt x="3763" y="5036"/>
                  </a:cubicBezTo>
                  <a:cubicBezTo>
                    <a:pt x="3755" y="5028"/>
                    <a:pt x="3763" y="5028"/>
                    <a:pt x="3763" y="5020"/>
                  </a:cubicBezTo>
                  <a:cubicBezTo>
                    <a:pt x="3771" y="5012"/>
                    <a:pt x="3771" y="5004"/>
                    <a:pt x="3763" y="4981"/>
                  </a:cubicBezTo>
                  <a:cubicBezTo>
                    <a:pt x="3755" y="4972"/>
                    <a:pt x="3755" y="4972"/>
                    <a:pt x="3747" y="4965"/>
                  </a:cubicBezTo>
                  <a:cubicBezTo>
                    <a:pt x="3739" y="4949"/>
                    <a:pt x="3731" y="4949"/>
                    <a:pt x="3731" y="4909"/>
                  </a:cubicBezTo>
                  <a:cubicBezTo>
                    <a:pt x="3723" y="4886"/>
                    <a:pt x="3715" y="4878"/>
                    <a:pt x="3707" y="4870"/>
                  </a:cubicBezTo>
                  <a:cubicBezTo>
                    <a:pt x="3699" y="4862"/>
                    <a:pt x="3692" y="4854"/>
                    <a:pt x="3692" y="4822"/>
                  </a:cubicBezTo>
                  <a:cubicBezTo>
                    <a:pt x="3692" y="4799"/>
                    <a:pt x="3692" y="4783"/>
                    <a:pt x="3692" y="4767"/>
                  </a:cubicBezTo>
                  <a:cubicBezTo>
                    <a:pt x="3699" y="4743"/>
                    <a:pt x="3699" y="4728"/>
                    <a:pt x="3692" y="4704"/>
                  </a:cubicBezTo>
                  <a:cubicBezTo>
                    <a:pt x="3684" y="4704"/>
                    <a:pt x="3676" y="4696"/>
                    <a:pt x="3676" y="4688"/>
                  </a:cubicBezTo>
                  <a:cubicBezTo>
                    <a:pt x="3660" y="4672"/>
                    <a:pt x="3652" y="4656"/>
                    <a:pt x="3652" y="4641"/>
                  </a:cubicBezTo>
                  <a:cubicBezTo>
                    <a:pt x="3660" y="4625"/>
                    <a:pt x="3652" y="4625"/>
                    <a:pt x="3652" y="4617"/>
                  </a:cubicBezTo>
                  <a:cubicBezTo>
                    <a:pt x="3644" y="4617"/>
                    <a:pt x="3644" y="4609"/>
                    <a:pt x="3636" y="4601"/>
                  </a:cubicBezTo>
                  <a:cubicBezTo>
                    <a:pt x="3628" y="4577"/>
                    <a:pt x="3628" y="4570"/>
                    <a:pt x="3660" y="4554"/>
                  </a:cubicBezTo>
                  <a:cubicBezTo>
                    <a:pt x="3684" y="4546"/>
                    <a:pt x="3684" y="4530"/>
                    <a:pt x="3684" y="4514"/>
                  </a:cubicBezTo>
                  <a:lnTo>
                    <a:pt x="3684" y="4506"/>
                  </a:lnTo>
                  <a:cubicBezTo>
                    <a:pt x="3684" y="4506"/>
                    <a:pt x="3684" y="4506"/>
                    <a:pt x="3692" y="4506"/>
                  </a:cubicBezTo>
                  <a:cubicBezTo>
                    <a:pt x="3699" y="4506"/>
                    <a:pt x="3707" y="4530"/>
                    <a:pt x="3707" y="4561"/>
                  </a:cubicBezTo>
                  <a:cubicBezTo>
                    <a:pt x="3707" y="4601"/>
                    <a:pt x="3723" y="4735"/>
                    <a:pt x="3739" y="4751"/>
                  </a:cubicBezTo>
                  <a:cubicBezTo>
                    <a:pt x="3755" y="4775"/>
                    <a:pt x="3786" y="4862"/>
                    <a:pt x="3786" y="4886"/>
                  </a:cubicBezTo>
                  <a:cubicBezTo>
                    <a:pt x="3786" y="4909"/>
                    <a:pt x="3794" y="4941"/>
                    <a:pt x="3794" y="4949"/>
                  </a:cubicBezTo>
                  <a:lnTo>
                    <a:pt x="3794" y="4949"/>
                  </a:lnTo>
                  <a:cubicBezTo>
                    <a:pt x="3794" y="4949"/>
                    <a:pt x="3794" y="4941"/>
                    <a:pt x="3802" y="4941"/>
                  </a:cubicBezTo>
                  <a:cubicBezTo>
                    <a:pt x="3802" y="4933"/>
                    <a:pt x="3802" y="4933"/>
                    <a:pt x="3794" y="4894"/>
                  </a:cubicBezTo>
                  <a:cubicBezTo>
                    <a:pt x="3794" y="4878"/>
                    <a:pt x="3786" y="4862"/>
                    <a:pt x="3786" y="4846"/>
                  </a:cubicBezTo>
                  <a:cubicBezTo>
                    <a:pt x="3778" y="4807"/>
                    <a:pt x="3771" y="4759"/>
                    <a:pt x="3755" y="4720"/>
                  </a:cubicBezTo>
                  <a:cubicBezTo>
                    <a:pt x="3755" y="4704"/>
                    <a:pt x="3747" y="4688"/>
                    <a:pt x="3739" y="4672"/>
                  </a:cubicBezTo>
                  <a:cubicBezTo>
                    <a:pt x="3731" y="4641"/>
                    <a:pt x="3723" y="4617"/>
                    <a:pt x="3723" y="4585"/>
                  </a:cubicBezTo>
                  <a:cubicBezTo>
                    <a:pt x="3723" y="4561"/>
                    <a:pt x="3715" y="4538"/>
                    <a:pt x="3715" y="4522"/>
                  </a:cubicBezTo>
                  <a:cubicBezTo>
                    <a:pt x="3715" y="4514"/>
                    <a:pt x="3707" y="4514"/>
                    <a:pt x="3707" y="4506"/>
                  </a:cubicBezTo>
                  <a:cubicBezTo>
                    <a:pt x="3707" y="4498"/>
                    <a:pt x="3707" y="4498"/>
                    <a:pt x="3707" y="4490"/>
                  </a:cubicBezTo>
                  <a:cubicBezTo>
                    <a:pt x="3707" y="4482"/>
                    <a:pt x="3699" y="4475"/>
                    <a:pt x="3699" y="4467"/>
                  </a:cubicBezTo>
                  <a:cubicBezTo>
                    <a:pt x="3684" y="4451"/>
                    <a:pt x="3676" y="4443"/>
                    <a:pt x="3652" y="4443"/>
                  </a:cubicBezTo>
                  <a:cubicBezTo>
                    <a:pt x="3644" y="4443"/>
                    <a:pt x="3644" y="4443"/>
                    <a:pt x="3636" y="4451"/>
                  </a:cubicBezTo>
                  <a:cubicBezTo>
                    <a:pt x="3628" y="4451"/>
                    <a:pt x="3628" y="4451"/>
                    <a:pt x="3621" y="4451"/>
                  </a:cubicBezTo>
                  <a:cubicBezTo>
                    <a:pt x="3612" y="4451"/>
                    <a:pt x="3605" y="4451"/>
                    <a:pt x="3597" y="4443"/>
                  </a:cubicBezTo>
                  <a:cubicBezTo>
                    <a:pt x="3597" y="4435"/>
                    <a:pt x="3589" y="4435"/>
                    <a:pt x="3581" y="4427"/>
                  </a:cubicBezTo>
                  <a:cubicBezTo>
                    <a:pt x="3581" y="4427"/>
                    <a:pt x="3573" y="4419"/>
                    <a:pt x="3573" y="4411"/>
                  </a:cubicBezTo>
                  <a:cubicBezTo>
                    <a:pt x="3573" y="4411"/>
                    <a:pt x="3573" y="4403"/>
                    <a:pt x="3581" y="4403"/>
                  </a:cubicBezTo>
                  <a:cubicBezTo>
                    <a:pt x="3589" y="4395"/>
                    <a:pt x="3597" y="4395"/>
                    <a:pt x="3605" y="4395"/>
                  </a:cubicBezTo>
                  <a:cubicBezTo>
                    <a:pt x="3621" y="4395"/>
                    <a:pt x="3644" y="4403"/>
                    <a:pt x="3660" y="4403"/>
                  </a:cubicBezTo>
                  <a:cubicBezTo>
                    <a:pt x="3660" y="4411"/>
                    <a:pt x="3668" y="4411"/>
                    <a:pt x="3668" y="4411"/>
                  </a:cubicBezTo>
                  <a:cubicBezTo>
                    <a:pt x="3684" y="4419"/>
                    <a:pt x="3684" y="4419"/>
                    <a:pt x="3699" y="4411"/>
                  </a:cubicBezTo>
                  <a:cubicBezTo>
                    <a:pt x="3699" y="4403"/>
                    <a:pt x="3707" y="4395"/>
                    <a:pt x="3707" y="4395"/>
                  </a:cubicBezTo>
                  <a:cubicBezTo>
                    <a:pt x="3715" y="4388"/>
                    <a:pt x="3715" y="4380"/>
                    <a:pt x="3715" y="4380"/>
                  </a:cubicBezTo>
                  <a:cubicBezTo>
                    <a:pt x="3723" y="4380"/>
                    <a:pt x="3723" y="4388"/>
                    <a:pt x="3723" y="4388"/>
                  </a:cubicBezTo>
                  <a:cubicBezTo>
                    <a:pt x="3731" y="4395"/>
                    <a:pt x="3723" y="4411"/>
                    <a:pt x="3723" y="4419"/>
                  </a:cubicBezTo>
                  <a:cubicBezTo>
                    <a:pt x="3723" y="4419"/>
                    <a:pt x="3723" y="4427"/>
                    <a:pt x="3723" y="4435"/>
                  </a:cubicBezTo>
                  <a:lnTo>
                    <a:pt x="3723" y="4435"/>
                  </a:lnTo>
                  <a:cubicBezTo>
                    <a:pt x="3739" y="4427"/>
                    <a:pt x="3739" y="4427"/>
                    <a:pt x="3739" y="4411"/>
                  </a:cubicBezTo>
                  <a:cubicBezTo>
                    <a:pt x="3739" y="4411"/>
                    <a:pt x="3739" y="4403"/>
                    <a:pt x="3739" y="4395"/>
                  </a:cubicBezTo>
                  <a:cubicBezTo>
                    <a:pt x="3747" y="4372"/>
                    <a:pt x="3802" y="4253"/>
                    <a:pt x="3818" y="4222"/>
                  </a:cubicBezTo>
                  <a:cubicBezTo>
                    <a:pt x="3826" y="4206"/>
                    <a:pt x="3826" y="4190"/>
                    <a:pt x="3826" y="4190"/>
                  </a:cubicBezTo>
                  <a:lnTo>
                    <a:pt x="3826" y="4190"/>
                  </a:lnTo>
                  <a:cubicBezTo>
                    <a:pt x="3826" y="4190"/>
                    <a:pt x="3826" y="4190"/>
                    <a:pt x="3818" y="4190"/>
                  </a:cubicBezTo>
                  <a:cubicBezTo>
                    <a:pt x="3818" y="4198"/>
                    <a:pt x="3810" y="4198"/>
                    <a:pt x="3810" y="4206"/>
                  </a:cubicBezTo>
                  <a:cubicBezTo>
                    <a:pt x="3794" y="4214"/>
                    <a:pt x="3786" y="4222"/>
                    <a:pt x="3786" y="4237"/>
                  </a:cubicBezTo>
                  <a:cubicBezTo>
                    <a:pt x="3786" y="4261"/>
                    <a:pt x="3778" y="4285"/>
                    <a:pt x="3771" y="4293"/>
                  </a:cubicBezTo>
                  <a:cubicBezTo>
                    <a:pt x="3763" y="4293"/>
                    <a:pt x="3763" y="4301"/>
                    <a:pt x="3763" y="4301"/>
                  </a:cubicBezTo>
                  <a:cubicBezTo>
                    <a:pt x="3755" y="4301"/>
                    <a:pt x="3755" y="4293"/>
                    <a:pt x="3747" y="4285"/>
                  </a:cubicBezTo>
                  <a:cubicBezTo>
                    <a:pt x="3747" y="4285"/>
                    <a:pt x="3747" y="4277"/>
                    <a:pt x="3747" y="4261"/>
                  </a:cubicBezTo>
                  <a:cubicBezTo>
                    <a:pt x="3747" y="4261"/>
                    <a:pt x="3747" y="4253"/>
                    <a:pt x="3747" y="4245"/>
                  </a:cubicBezTo>
                  <a:cubicBezTo>
                    <a:pt x="3747" y="4237"/>
                    <a:pt x="3747" y="4237"/>
                    <a:pt x="3731" y="4222"/>
                  </a:cubicBezTo>
                  <a:lnTo>
                    <a:pt x="3731" y="4222"/>
                  </a:lnTo>
                  <a:cubicBezTo>
                    <a:pt x="3723" y="4206"/>
                    <a:pt x="3707" y="4206"/>
                    <a:pt x="3699" y="4206"/>
                  </a:cubicBezTo>
                  <a:cubicBezTo>
                    <a:pt x="3692" y="4198"/>
                    <a:pt x="3684" y="4198"/>
                    <a:pt x="3684" y="4182"/>
                  </a:cubicBezTo>
                  <a:cubicBezTo>
                    <a:pt x="3684" y="4174"/>
                    <a:pt x="3676" y="4166"/>
                    <a:pt x="3676" y="4166"/>
                  </a:cubicBezTo>
                  <a:cubicBezTo>
                    <a:pt x="3676" y="4158"/>
                    <a:pt x="3676" y="4158"/>
                    <a:pt x="3676" y="4150"/>
                  </a:cubicBezTo>
                  <a:cubicBezTo>
                    <a:pt x="3676" y="4150"/>
                    <a:pt x="3684" y="4142"/>
                    <a:pt x="3692" y="4142"/>
                  </a:cubicBezTo>
                  <a:cubicBezTo>
                    <a:pt x="3699" y="4142"/>
                    <a:pt x="3707" y="4142"/>
                    <a:pt x="3715" y="4142"/>
                  </a:cubicBezTo>
                  <a:cubicBezTo>
                    <a:pt x="3723" y="4142"/>
                    <a:pt x="3731" y="4142"/>
                    <a:pt x="3739" y="4142"/>
                  </a:cubicBezTo>
                  <a:cubicBezTo>
                    <a:pt x="3747" y="4142"/>
                    <a:pt x="3747" y="4142"/>
                    <a:pt x="3755" y="4150"/>
                  </a:cubicBezTo>
                  <a:cubicBezTo>
                    <a:pt x="3763" y="4150"/>
                    <a:pt x="3763" y="4158"/>
                    <a:pt x="3763" y="4166"/>
                  </a:cubicBezTo>
                  <a:cubicBezTo>
                    <a:pt x="3771" y="4174"/>
                    <a:pt x="3771" y="4174"/>
                    <a:pt x="3778" y="4174"/>
                  </a:cubicBezTo>
                  <a:lnTo>
                    <a:pt x="3778" y="4174"/>
                  </a:lnTo>
                  <a:cubicBezTo>
                    <a:pt x="3778" y="4182"/>
                    <a:pt x="3786" y="4182"/>
                    <a:pt x="3786" y="4182"/>
                  </a:cubicBezTo>
                  <a:cubicBezTo>
                    <a:pt x="3786" y="4182"/>
                    <a:pt x="3786" y="4174"/>
                    <a:pt x="3794" y="4166"/>
                  </a:cubicBezTo>
                  <a:cubicBezTo>
                    <a:pt x="3794" y="4166"/>
                    <a:pt x="3802" y="4158"/>
                    <a:pt x="3802" y="4150"/>
                  </a:cubicBezTo>
                  <a:cubicBezTo>
                    <a:pt x="3810" y="4142"/>
                    <a:pt x="3818" y="4135"/>
                    <a:pt x="3818" y="4127"/>
                  </a:cubicBezTo>
                  <a:cubicBezTo>
                    <a:pt x="3834" y="4103"/>
                    <a:pt x="3865" y="4064"/>
                    <a:pt x="3858" y="4055"/>
                  </a:cubicBezTo>
                  <a:lnTo>
                    <a:pt x="3858" y="4055"/>
                  </a:lnTo>
                  <a:cubicBezTo>
                    <a:pt x="3850" y="4055"/>
                    <a:pt x="3842" y="4064"/>
                    <a:pt x="3826" y="4071"/>
                  </a:cubicBezTo>
                  <a:cubicBezTo>
                    <a:pt x="3826" y="4071"/>
                    <a:pt x="3818" y="4079"/>
                    <a:pt x="3810" y="4079"/>
                  </a:cubicBezTo>
                  <a:cubicBezTo>
                    <a:pt x="3810" y="4079"/>
                    <a:pt x="3802" y="4079"/>
                    <a:pt x="3802" y="4071"/>
                  </a:cubicBezTo>
                  <a:cubicBezTo>
                    <a:pt x="3802" y="4055"/>
                    <a:pt x="3802" y="4040"/>
                    <a:pt x="3810" y="4024"/>
                  </a:cubicBezTo>
                  <a:cubicBezTo>
                    <a:pt x="3810" y="4024"/>
                    <a:pt x="3818" y="4016"/>
                    <a:pt x="3826" y="4016"/>
                  </a:cubicBezTo>
                  <a:cubicBezTo>
                    <a:pt x="3834" y="4016"/>
                    <a:pt x="3834" y="4016"/>
                    <a:pt x="3842" y="4016"/>
                  </a:cubicBezTo>
                  <a:cubicBezTo>
                    <a:pt x="3850" y="4008"/>
                    <a:pt x="3858" y="4008"/>
                    <a:pt x="3874" y="4008"/>
                  </a:cubicBezTo>
                  <a:cubicBezTo>
                    <a:pt x="3881" y="4008"/>
                    <a:pt x="3881" y="4008"/>
                    <a:pt x="3889" y="4016"/>
                  </a:cubicBezTo>
                  <a:cubicBezTo>
                    <a:pt x="3897" y="4016"/>
                    <a:pt x="3897" y="4016"/>
                    <a:pt x="3897" y="4024"/>
                  </a:cubicBezTo>
                  <a:cubicBezTo>
                    <a:pt x="3905" y="4024"/>
                    <a:pt x="3913" y="4032"/>
                    <a:pt x="3913" y="4032"/>
                  </a:cubicBezTo>
                  <a:cubicBezTo>
                    <a:pt x="3913" y="4032"/>
                    <a:pt x="3913" y="4032"/>
                    <a:pt x="3921" y="4024"/>
                  </a:cubicBezTo>
                  <a:cubicBezTo>
                    <a:pt x="3937" y="4008"/>
                    <a:pt x="3976" y="3969"/>
                    <a:pt x="3976" y="3953"/>
                  </a:cubicBezTo>
                  <a:lnTo>
                    <a:pt x="3976" y="3953"/>
                  </a:lnTo>
                  <a:cubicBezTo>
                    <a:pt x="3945" y="3945"/>
                    <a:pt x="3937" y="3945"/>
                    <a:pt x="3945" y="3921"/>
                  </a:cubicBezTo>
                  <a:cubicBezTo>
                    <a:pt x="3945" y="3913"/>
                    <a:pt x="3945" y="3913"/>
                    <a:pt x="3945" y="3913"/>
                  </a:cubicBezTo>
                  <a:cubicBezTo>
                    <a:pt x="3945" y="3905"/>
                    <a:pt x="3945" y="3890"/>
                    <a:pt x="3960" y="3890"/>
                  </a:cubicBezTo>
                  <a:cubicBezTo>
                    <a:pt x="3960" y="3890"/>
                    <a:pt x="3968" y="3890"/>
                    <a:pt x="3984" y="3905"/>
                  </a:cubicBezTo>
                  <a:cubicBezTo>
                    <a:pt x="3999" y="3921"/>
                    <a:pt x="4000" y="3929"/>
                    <a:pt x="4000" y="3937"/>
                  </a:cubicBezTo>
                  <a:cubicBezTo>
                    <a:pt x="4007" y="3945"/>
                    <a:pt x="4007" y="3945"/>
                    <a:pt x="4015" y="3945"/>
                  </a:cubicBezTo>
                  <a:lnTo>
                    <a:pt x="4015" y="3945"/>
                  </a:lnTo>
                  <a:cubicBezTo>
                    <a:pt x="4031" y="3945"/>
                    <a:pt x="4046" y="3929"/>
                    <a:pt x="4062" y="3921"/>
                  </a:cubicBezTo>
                  <a:cubicBezTo>
                    <a:pt x="4070" y="3921"/>
                    <a:pt x="4070" y="3921"/>
                    <a:pt x="4078" y="3921"/>
                  </a:cubicBezTo>
                  <a:lnTo>
                    <a:pt x="4078" y="3921"/>
                  </a:lnTo>
                  <a:cubicBezTo>
                    <a:pt x="4078" y="3921"/>
                    <a:pt x="4078" y="3921"/>
                    <a:pt x="4078" y="3929"/>
                  </a:cubicBezTo>
                  <a:cubicBezTo>
                    <a:pt x="4078" y="3937"/>
                    <a:pt x="4062" y="3953"/>
                    <a:pt x="4031" y="3977"/>
                  </a:cubicBezTo>
                  <a:cubicBezTo>
                    <a:pt x="4007" y="3992"/>
                    <a:pt x="3976" y="4016"/>
                    <a:pt x="3976" y="4024"/>
                  </a:cubicBezTo>
                  <a:cubicBezTo>
                    <a:pt x="3984" y="4024"/>
                    <a:pt x="3984" y="4024"/>
                    <a:pt x="3984" y="4024"/>
                  </a:cubicBezTo>
                  <a:cubicBezTo>
                    <a:pt x="3992" y="4024"/>
                    <a:pt x="4000" y="4016"/>
                    <a:pt x="4015" y="4008"/>
                  </a:cubicBezTo>
                  <a:lnTo>
                    <a:pt x="4015" y="4008"/>
                  </a:lnTo>
                  <a:cubicBezTo>
                    <a:pt x="4023" y="4000"/>
                    <a:pt x="4031" y="3992"/>
                    <a:pt x="4046" y="3984"/>
                  </a:cubicBezTo>
                  <a:cubicBezTo>
                    <a:pt x="4070" y="3969"/>
                    <a:pt x="4125" y="3929"/>
                    <a:pt x="4125" y="3921"/>
                  </a:cubicBezTo>
                  <a:lnTo>
                    <a:pt x="4125" y="3921"/>
                  </a:lnTo>
                  <a:cubicBezTo>
                    <a:pt x="4110" y="3913"/>
                    <a:pt x="4110" y="3905"/>
                    <a:pt x="4110" y="3897"/>
                  </a:cubicBezTo>
                  <a:cubicBezTo>
                    <a:pt x="4110" y="3890"/>
                    <a:pt x="4110" y="3882"/>
                    <a:pt x="4094" y="3874"/>
                  </a:cubicBezTo>
                  <a:cubicBezTo>
                    <a:pt x="4070" y="3866"/>
                    <a:pt x="4070" y="3858"/>
                    <a:pt x="4062" y="3842"/>
                  </a:cubicBezTo>
                  <a:cubicBezTo>
                    <a:pt x="4062" y="3842"/>
                    <a:pt x="4062" y="3834"/>
                    <a:pt x="4054" y="3826"/>
                  </a:cubicBezTo>
                  <a:cubicBezTo>
                    <a:pt x="4046" y="3818"/>
                    <a:pt x="4023" y="3795"/>
                    <a:pt x="4031" y="3779"/>
                  </a:cubicBezTo>
                  <a:cubicBezTo>
                    <a:pt x="4031" y="3779"/>
                    <a:pt x="4031" y="3771"/>
                    <a:pt x="4038" y="3771"/>
                  </a:cubicBezTo>
                  <a:cubicBezTo>
                    <a:pt x="4054" y="3763"/>
                    <a:pt x="4054" y="3771"/>
                    <a:pt x="4062" y="3779"/>
                  </a:cubicBezTo>
                  <a:cubicBezTo>
                    <a:pt x="4062" y="3787"/>
                    <a:pt x="4062" y="3795"/>
                    <a:pt x="4078" y="3803"/>
                  </a:cubicBezTo>
                  <a:cubicBezTo>
                    <a:pt x="4086" y="3803"/>
                    <a:pt x="4086" y="3803"/>
                    <a:pt x="4094" y="3811"/>
                  </a:cubicBezTo>
                  <a:cubicBezTo>
                    <a:pt x="4102" y="3811"/>
                    <a:pt x="4110" y="3818"/>
                    <a:pt x="4117" y="3818"/>
                  </a:cubicBezTo>
                  <a:cubicBezTo>
                    <a:pt x="4125" y="3818"/>
                    <a:pt x="4133" y="3811"/>
                    <a:pt x="4133" y="3811"/>
                  </a:cubicBezTo>
                  <a:cubicBezTo>
                    <a:pt x="4149" y="3795"/>
                    <a:pt x="4157" y="3787"/>
                    <a:pt x="4165" y="3787"/>
                  </a:cubicBezTo>
                  <a:cubicBezTo>
                    <a:pt x="4173" y="3787"/>
                    <a:pt x="4181" y="3787"/>
                    <a:pt x="4188" y="3787"/>
                  </a:cubicBezTo>
                  <a:cubicBezTo>
                    <a:pt x="4197" y="3795"/>
                    <a:pt x="4204" y="3795"/>
                    <a:pt x="4212" y="3803"/>
                  </a:cubicBezTo>
                  <a:cubicBezTo>
                    <a:pt x="4220" y="3811"/>
                    <a:pt x="4236" y="3818"/>
                    <a:pt x="4252" y="3818"/>
                  </a:cubicBezTo>
                  <a:lnTo>
                    <a:pt x="4252" y="3818"/>
                  </a:lnTo>
                  <a:cubicBezTo>
                    <a:pt x="4260" y="3818"/>
                    <a:pt x="4268" y="3818"/>
                    <a:pt x="4268" y="3818"/>
                  </a:cubicBezTo>
                  <a:cubicBezTo>
                    <a:pt x="4268" y="3826"/>
                    <a:pt x="4252" y="3842"/>
                    <a:pt x="4236" y="3842"/>
                  </a:cubicBezTo>
                  <a:cubicBezTo>
                    <a:pt x="4228" y="3850"/>
                    <a:pt x="4220" y="3858"/>
                    <a:pt x="4212" y="3866"/>
                  </a:cubicBezTo>
                  <a:cubicBezTo>
                    <a:pt x="4212" y="3874"/>
                    <a:pt x="4212" y="3874"/>
                    <a:pt x="4212" y="3882"/>
                  </a:cubicBezTo>
                  <a:cubicBezTo>
                    <a:pt x="4212" y="3874"/>
                    <a:pt x="4228" y="3866"/>
                    <a:pt x="4252" y="3858"/>
                  </a:cubicBezTo>
                  <a:cubicBezTo>
                    <a:pt x="4268" y="3850"/>
                    <a:pt x="4284" y="3834"/>
                    <a:pt x="4307" y="3826"/>
                  </a:cubicBezTo>
                  <a:cubicBezTo>
                    <a:pt x="4339" y="3811"/>
                    <a:pt x="4370" y="3795"/>
                    <a:pt x="4370" y="3787"/>
                  </a:cubicBezTo>
                  <a:lnTo>
                    <a:pt x="4370" y="3779"/>
                  </a:lnTo>
                  <a:cubicBezTo>
                    <a:pt x="4363" y="3771"/>
                    <a:pt x="4363" y="3771"/>
                    <a:pt x="4363" y="3763"/>
                  </a:cubicBezTo>
                  <a:cubicBezTo>
                    <a:pt x="4363" y="3763"/>
                    <a:pt x="4370" y="3755"/>
                    <a:pt x="4386" y="3755"/>
                  </a:cubicBezTo>
                  <a:lnTo>
                    <a:pt x="4386" y="3755"/>
                  </a:lnTo>
                  <a:cubicBezTo>
                    <a:pt x="4410" y="3747"/>
                    <a:pt x="4434" y="3747"/>
                    <a:pt x="4450" y="3731"/>
                  </a:cubicBezTo>
                  <a:cubicBezTo>
                    <a:pt x="4457" y="3724"/>
                    <a:pt x="4473" y="3716"/>
                    <a:pt x="4489" y="3708"/>
                  </a:cubicBezTo>
                  <a:cubicBezTo>
                    <a:pt x="4528" y="3684"/>
                    <a:pt x="4608" y="3637"/>
                    <a:pt x="4623" y="3605"/>
                  </a:cubicBezTo>
                  <a:cubicBezTo>
                    <a:pt x="4631" y="3581"/>
                    <a:pt x="4631" y="3565"/>
                    <a:pt x="4639" y="3557"/>
                  </a:cubicBezTo>
                  <a:cubicBezTo>
                    <a:pt x="4639" y="3542"/>
                    <a:pt x="4639" y="3534"/>
                    <a:pt x="4655" y="3526"/>
                  </a:cubicBezTo>
                  <a:cubicBezTo>
                    <a:pt x="4687" y="3510"/>
                    <a:pt x="4718" y="3486"/>
                    <a:pt x="4726" y="3478"/>
                  </a:cubicBezTo>
                  <a:cubicBezTo>
                    <a:pt x="4734" y="3463"/>
                    <a:pt x="4750" y="3431"/>
                    <a:pt x="4734" y="3415"/>
                  </a:cubicBezTo>
                  <a:cubicBezTo>
                    <a:pt x="4718" y="3407"/>
                    <a:pt x="4718" y="3400"/>
                    <a:pt x="4710" y="3391"/>
                  </a:cubicBezTo>
                  <a:cubicBezTo>
                    <a:pt x="4710" y="3384"/>
                    <a:pt x="4710" y="3376"/>
                    <a:pt x="4703" y="3368"/>
                  </a:cubicBezTo>
                  <a:cubicBezTo>
                    <a:pt x="4703" y="3360"/>
                    <a:pt x="4695" y="3352"/>
                    <a:pt x="4695" y="3352"/>
                  </a:cubicBezTo>
                  <a:cubicBezTo>
                    <a:pt x="4687" y="3344"/>
                    <a:pt x="4679" y="3344"/>
                    <a:pt x="4687" y="3328"/>
                  </a:cubicBezTo>
                  <a:cubicBezTo>
                    <a:pt x="4687" y="3320"/>
                    <a:pt x="4687" y="3313"/>
                    <a:pt x="4679" y="3304"/>
                  </a:cubicBezTo>
                  <a:cubicBezTo>
                    <a:pt x="4679" y="3297"/>
                    <a:pt x="4679" y="3297"/>
                    <a:pt x="4687" y="3289"/>
                  </a:cubicBezTo>
                  <a:cubicBezTo>
                    <a:pt x="4687" y="3289"/>
                    <a:pt x="4687" y="3289"/>
                    <a:pt x="4695" y="3289"/>
                  </a:cubicBezTo>
                  <a:cubicBezTo>
                    <a:pt x="4703" y="3297"/>
                    <a:pt x="4710" y="3297"/>
                    <a:pt x="4710" y="3304"/>
                  </a:cubicBezTo>
                  <a:cubicBezTo>
                    <a:pt x="4718" y="3304"/>
                    <a:pt x="4726" y="3313"/>
                    <a:pt x="4734" y="3313"/>
                  </a:cubicBezTo>
                  <a:cubicBezTo>
                    <a:pt x="4742" y="3313"/>
                    <a:pt x="4742" y="3313"/>
                    <a:pt x="4742" y="3304"/>
                  </a:cubicBezTo>
                  <a:cubicBezTo>
                    <a:pt x="4750" y="3297"/>
                    <a:pt x="4750" y="3297"/>
                    <a:pt x="4758" y="3289"/>
                  </a:cubicBezTo>
                  <a:cubicBezTo>
                    <a:pt x="4758" y="3281"/>
                    <a:pt x="4766" y="3281"/>
                    <a:pt x="4766" y="3273"/>
                  </a:cubicBezTo>
                  <a:cubicBezTo>
                    <a:pt x="4781" y="3257"/>
                    <a:pt x="4790" y="3257"/>
                    <a:pt x="4797" y="3257"/>
                  </a:cubicBezTo>
                  <a:lnTo>
                    <a:pt x="4805" y="3257"/>
                  </a:lnTo>
                  <a:cubicBezTo>
                    <a:pt x="4805" y="3265"/>
                    <a:pt x="4805" y="3265"/>
                    <a:pt x="4813" y="3265"/>
                  </a:cubicBezTo>
                  <a:cubicBezTo>
                    <a:pt x="4821" y="3273"/>
                    <a:pt x="4829" y="3289"/>
                    <a:pt x="4829" y="3297"/>
                  </a:cubicBezTo>
                  <a:lnTo>
                    <a:pt x="4821" y="3304"/>
                  </a:lnTo>
                  <a:cubicBezTo>
                    <a:pt x="4805" y="3304"/>
                    <a:pt x="4805" y="3313"/>
                    <a:pt x="4805" y="3320"/>
                  </a:cubicBezTo>
                  <a:cubicBezTo>
                    <a:pt x="4797" y="3328"/>
                    <a:pt x="4797" y="3336"/>
                    <a:pt x="4805" y="3336"/>
                  </a:cubicBezTo>
                  <a:cubicBezTo>
                    <a:pt x="4805" y="3344"/>
                    <a:pt x="4797" y="3344"/>
                    <a:pt x="4797" y="3344"/>
                  </a:cubicBezTo>
                  <a:cubicBezTo>
                    <a:pt x="4790" y="3352"/>
                    <a:pt x="4790" y="3352"/>
                    <a:pt x="4790" y="3360"/>
                  </a:cubicBezTo>
                  <a:cubicBezTo>
                    <a:pt x="4790" y="3368"/>
                    <a:pt x="4790" y="3368"/>
                    <a:pt x="4797" y="3368"/>
                  </a:cubicBezTo>
                  <a:cubicBezTo>
                    <a:pt x="4797" y="3376"/>
                    <a:pt x="4797" y="3376"/>
                    <a:pt x="4797" y="3376"/>
                  </a:cubicBezTo>
                  <a:cubicBezTo>
                    <a:pt x="4805" y="3376"/>
                    <a:pt x="4805" y="3376"/>
                    <a:pt x="4813" y="3376"/>
                  </a:cubicBezTo>
                  <a:cubicBezTo>
                    <a:pt x="4821" y="3376"/>
                    <a:pt x="4821" y="3376"/>
                    <a:pt x="4829" y="3376"/>
                  </a:cubicBezTo>
                  <a:cubicBezTo>
                    <a:pt x="4837" y="3376"/>
                    <a:pt x="4845" y="3376"/>
                    <a:pt x="4845" y="3384"/>
                  </a:cubicBezTo>
                  <a:cubicBezTo>
                    <a:pt x="4845" y="3384"/>
                    <a:pt x="4845" y="3391"/>
                    <a:pt x="4837" y="3391"/>
                  </a:cubicBezTo>
                  <a:cubicBezTo>
                    <a:pt x="4821" y="3400"/>
                    <a:pt x="4790" y="3439"/>
                    <a:pt x="4781" y="3455"/>
                  </a:cubicBezTo>
                  <a:cubicBezTo>
                    <a:pt x="4774" y="3471"/>
                    <a:pt x="4758" y="3486"/>
                    <a:pt x="4742" y="3502"/>
                  </a:cubicBezTo>
                  <a:cubicBezTo>
                    <a:pt x="4734" y="3502"/>
                    <a:pt x="4726" y="3510"/>
                    <a:pt x="4718" y="3510"/>
                  </a:cubicBezTo>
                  <a:cubicBezTo>
                    <a:pt x="4703" y="3518"/>
                    <a:pt x="4687" y="3526"/>
                    <a:pt x="4687" y="3534"/>
                  </a:cubicBezTo>
                  <a:cubicBezTo>
                    <a:pt x="4687" y="3542"/>
                    <a:pt x="4687" y="3542"/>
                    <a:pt x="4687" y="3542"/>
                  </a:cubicBezTo>
                  <a:cubicBezTo>
                    <a:pt x="4687" y="3550"/>
                    <a:pt x="4679" y="3550"/>
                    <a:pt x="4679" y="3550"/>
                  </a:cubicBezTo>
                  <a:cubicBezTo>
                    <a:pt x="4687" y="3550"/>
                    <a:pt x="4687" y="3550"/>
                    <a:pt x="4703" y="3542"/>
                  </a:cubicBezTo>
                  <a:cubicBezTo>
                    <a:pt x="4742" y="3526"/>
                    <a:pt x="4774" y="3502"/>
                    <a:pt x="4781" y="3486"/>
                  </a:cubicBezTo>
                  <a:cubicBezTo>
                    <a:pt x="4781" y="3478"/>
                    <a:pt x="4781" y="3478"/>
                    <a:pt x="4781" y="3478"/>
                  </a:cubicBezTo>
                  <a:cubicBezTo>
                    <a:pt x="4790" y="3463"/>
                    <a:pt x="4805" y="3423"/>
                    <a:pt x="4861" y="3400"/>
                  </a:cubicBezTo>
                  <a:cubicBezTo>
                    <a:pt x="4884" y="3391"/>
                    <a:pt x="4908" y="3376"/>
                    <a:pt x="4924" y="3368"/>
                  </a:cubicBezTo>
                  <a:cubicBezTo>
                    <a:pt x="4940" y="3352"/>
                    <a:pt x="4963" y="3344"/>
                    <a:pt x="4979" y="3336"/>
                  </a:cubicBezTo>
                  <a:cubicBezTo>
                    <a:pt x="4995" y="3336"/>
                    <a:pt x="5034" y="3320"/>
                    <a:pt x="5074" y="3304"/>
                  </a:cubicBezTo>
                  <a:cubicBezTo>
                    <a:pt x="5114" y="3289"/>
                    <a:pt x="5145" y="3273"/>
                    <a:pt x="5161" y="3273"/>
                  </a:cubicBezTo>
                  <a:cubicBezTo>
                    <a:pt x="5161" y="3273"/>
                    <a:pt x="5161" y="3273"/>
                    <a:pt x="5169" y="3273"/>
                  </a:cubicBezTo>
                  <a:cubicBezTo>
                    <a:pt x="5169" y="3273"/>
                    <a:pt x="5161" y="3265"/>
                    <a:pt x="5153" y="3257"/>
                  </a:cubicBezTo>
                  <a:lnTo>
                    <a:pt x="5153" y="3257"/>
                  </a:lnTo>
                  <a:cubicBezTo>
                    <a:pt x="5137" y="3249"/>
                    <a:pt x="5129" y="3241"/>
                    <a:pt x="5137" y="3225"/>
                  </a:cubicBezTo>
                  <a:cubicBezTo>
                    <a:pt x="5145" y="3210"/>
                    <a:pt x="5153" y="3194"/>
                    <a:pt x="5177" y="3178"/>
                  </a:cubicBezTo>
                  <a:cubicBezTo>
                    <a:pt x="5185" y="3162"/>
                    <a:pt x="5193" y="3154"/>
                    <a:pt x="5193" y="3138"/>
                  </a:cubicBezTo>
                  <a:cubicBezTo>
                    <a:pt x="5193" y="3131"/>
                    <a:pt x="5193" y="3123"/>
                    <a:pt x="5201" y="3115"/>
                  </a:cubicBezTo>
                  <a:cubicBezTo>
                    <a:pt x="5208" y="3107"/>
                    <a:pt x="5208" y="3107"/>
                    <a:pt x="5216" y="3099"/>
                  </a:cubicBezTo>
                  <a:cubicBezTo>
                    <a:pt x="5224" y="3099"/>
                    <a:pt x="5224" y="3099"/>
                    <a:pt x="5224" y="3091"/>
                  </a:cubicBezTo>
                  <a:cubicBezTo>
                    <a:pt x="5224" y="3083"/>
                    <a:pt x="5224" y="3083"/>
                    <a:pt x="5224" y="3075"/>
                  </a:cubicBezTo>
                  <a:cubicBezTo>
                    <a:pt x="5224" y="3060"/>
                    <a:pt x="5224" y="3044"/>
                    <a:pt x="5216" y="3028"/>
                  </a:cubicBezTo>
                  <a:lnTo>
                    <a:pt x="5208" y="3020"/>
                  </a:lnTo>
                  <a:cubicBezTo>
                    <a:pt x="5201" y="3004"/>
                    <a:pt x="5193" y="2988"/>
                    <a:pt x="5193" y="2973"/>
                  </a:cubicBezTo>
                  <a:cubicBezTo>
                    <a:pt x="5193" y="2973"/>
                    <a:pt x="5193" y="2973"/>
                    <a:pt x="5193" y="2965"/>
                  </a:cubicBezTo>
                  <a:cubicBezTo>
                    <a:pt x="5201" y="2949"/>
                    <a:pt x="5208" y="2925"/>
                    <a:pt x="5216" y="2925"/>
                  </a:cubicBezTo>
                  <a:cubicBezTo>
                    <a:pt x="5224" y="2925"/>
                    <a:pt x="5224" y="2925"/>
                    <a:pt x="5224" y="2925"/>
                  </a:cubicBezTo>
                  <a:cubicBezTo>
                    <a:pt x="5224" y="2925"/>
                    <a:pt x="5224" y="2909"/>
                    <a:pt x="5216" y="2894"/>
                  </a:cubicBezTo>
                  <a:cubicBezTo>
                    <a:pt x="5216" y="2894"/>
                    <a:pt x="5208" y="2886"/>
                    <a:pt x="5201" y="2886"/>
                  </a:cubicBezTo>
                  <a:cubicBezTo>
                    <a:pt x="5201" y="2886"/>
                    <a:pt x="5193" y="2886"/>
                    <a:pt x="5193" y="2878"/>
                  </a:cubicBezTo>
                  <a:cubicBezTo>
                    <a:pt x="5193" y="2870"/>
                    <a:pt x="5193" y="2862"/>
                    <a:pt x="5201" y="2854"/>
                  </a:cubicBezTo>
                  <a:cubicBezTo>
                    <a:pt x="5208" y="2846"/>
                    <a:pt x="5216" y="2838"/>
                    <a:pt x="5224" y="2838"/>
                  </a:cubicBezTo>
                  <a:cubicBezTo>
                    <a:pt x="5232" y="2830"/>
                    <a:pt x="5240" y="2830"/>
                    <a:pt x="5248" y="2807"/>
                  </a:cubicBezTo>
                  <a:cubicBezTo>
                    <a:pt x="5272" y="2759"/>
                    <a:pt x="5272" y="2727"/>
                    <a:pt x="5272" y="2720"/>
                  </a:cubicBezTo>
                  <a:cubicBezTo>
                    <a:pt x="5272" y="2712"/>
                    <a:pt x="5272" y="2712"/>
                    <a:pt x="5264" y="2712"/>
                  </a:cubicBezTo>
                  <a:cubicBezTo>
                    <a:pt x="5264" y="2696"/>
                    <a:pt x="5264" y="2672"/>
                    <a:pt x="5272" y="2656"/>
                  </a:cubicBezTo>
                  <a:cubicBezTo>
                    <a:pt x="5272" y="2625"/>
                    <a:pt x="5272" y="2593"/>
                    <a:pt x="5256" y="2561"/>
                  </a:cubicBezTo>
                  <a:cubicBezTo>
                    <a:pt x="5248" y="2554"/>
                    <a:pt x="5240" y="2546"/>
                    <a:pt x="5232" y="2546"/>
                  </a:cubicBezTo>
                  <a:cubicBezTo>
                    <a:pt x="5224" y="2538"/>
                    <a:pt x="5208" y="2538"/>
                    <a:pt x="5208" y="2506"/>
                  </a:cubicBezTo>
                  <a:cubicBezTo>
                    <a:pt x="5216" y="2459"/>
                    <a:pt x="5193" y="2443"/>
                    <a:pt x="5177" y="2427"/>
                  </a:cubicBezTo>
                  <a:lnTo>
                    <a:pt x="5169" y="2419"/>
                  </a:lnTo>
                  <a:cubicBezTo>
                    <a:pt x="5153" y="2411"/>
                    <a:pt x="5145" y="2403"/>
                    <a:pt x="5153" y="2388"/>
                  </a:cubicBezTo>
                  <a:cubicBezTo>
                    <a:pt x="5153" y="2380"/>
                    <a:pt x="5153" y="2372"/>
                    <a:pt x="5153" y="2364"/>
                  </a:cubicBezTo>
                  <a:cubicBezTo>
                    <a:pt x="5161" y="2356"/>
                    <a:pt x="5161" y="2348"/>
                    <a:pt x="5153" y="2324"/>
                  </a:cubicBezTo>
                  <a:cubicBezTo>
                    <a:pt x="5145" y="2301"/>
                    <a:pt x="5129" y="2285"/>
                    <a:pt x="5121" y="2269"/>
                  </a:cubicBezTo>
                  <a:cubicBezTo>
                    <a:pt x="5114" y="2261"/>
                    <a:pt x="5106" y="2253"/>
                    <a:pt x="5098" y="2245"/>
                  </a:cubicBezTo>
                  <a:cubicBezTo>
                    <a:pt x="5082" y="2221"/>
                    <a:pt x="5050" y="2214"/>
                    <a:pt x="5050" y="2214"/>
                  </a:cubicBezTo>
                  <a:cubicBezTo>
                    <a:pt x="5050" y="2206"/>
                    <a:pt x="5050" y="2206"/>
                    <a:pt x="5050" y="2206"/>
                  </a:cubicBezTo>
                  <a:lnTo>
                    <a:pt x="5050" y="2206"/>
                  </a:lnTo>
                  <a:cubicBezTo>
                    <a:pt x="5034" y="1463"/>
                    <a:pt x="5034" y="1463"/>
                    <a:pt x="5034" y="1463"/>
                  </a:cubicBezTo>
                  <a:cubicBezTo>
                    <a:pt x="5034" y="1463"/>
                    <a:pt x="5027" y="1447"/>
                    <a:pt x="5003" y="1447"/>
                  </a:cubicBezTo>
                  <a:cubicBezTo>
                    <a:pt x="4987" y="1447"/>
                    <a:pt x="4971" y="1447"/>
                    <a:pt x="4963" y="1439"/>
                  </a:cubicBezTo>
                  <a:cubicBezTo>
                    <a:pt x="4948" y="1439"/>
                    <a:pt x="4940" y="1439"/>
                    <a:pt x="4940" y="1439"/>
                  </a:cubicBezTo>
                  <a:cubicBezTo>
                    <a:pt x="4940" y="1439"/>
                    <a:pt x="4932" y="1447"/>
                    <a:pt x="4932" y="1455"/>
                  </a:cubicBezTo>
                  <a:cubicBezTo>
                    <a:pt x="4932" y="1463"/>
                    <a:pt x="4924" y="1478"/>
                    <a:pt x="4916" y="1478"/>
                  </a:cubicBezTo>
                  <a:cubicBezTo>
                    <a:pt x="4916" y="1478"/>
                    <a:pt x="4908" y="1471"/>
                    <a:pt x="4900" y="1471"/>
                  </a:cubicBezTo>
                  <a:cubicBezTo>
                    <a:pt x="4892" y="1463"/>
                    <a:pt x="4892" y="1447"/>
                    <a:pt x="4884" y="1431"/>
                  </a:cubicBezTo>
                  <a:cubicBezTo>
                    <a:pt x="4884" y="1415"/>
                    <a:pt x="4884" y="1407"/>
                    <a:pt x="4868" y="1407"/>
                  </a:cubicBezTo>
                  <a:cubicBezTo>
                    <a:pt x="4853" y="1407"/>
                    <a:pt x="4853" y="1407"/>
                    <a:pt x="4845" y="1415"/>
                  </a:cubicBezTo>
                  <a:cubicBezTo>
                    <a:pt x="4837" y="1415"/>
                    <a:pt x="4837" y="1423"/>
                    <a:pt x="4813" y="1423"/>
                  </a:cubicBezTo>
                  <a:cubicBezTo>
                    <a:pt x="4781" y="1423"/>
                    <a:pt x="4758" y="1399"/>
                    <a:pt x="4750" y="1391"/>
                  </a:cubicBezTo>
                  <a:cubicBezTo>
                    <a:pt x="4742" y="1384"/>
                    <a:pt x="4742" y="1384"/>
                    <a:pt x="4734" y="1384"/>
                  </a:cubicBezTo>
                  <a:cubicBezTo>
                    <a:pt x="4718" y="1376"/>
                    <a:pt x="4695" y="1368"/>
                    <a:pt x="4671" y="1336"/>
                  </a:cubicBezTo>
                  <a:cubicBezTo>
                    <a:pt x="4631" y="1289"/>
                    <a:pt x="4608" y="1273"/>
                    <a:pt x="4584" y="1273"/>
                  </a:cubicBezTo>
                  <a:cubicBezTo>
                    <a:pt x="4568" y="1281"/>
                    <a:pt x="4560" y="1289"/>
                    <a:pt x="4552" y="1304"/>
                  </a:cubicBezTo>
                  <a:cubicBezTo>
                    <a:pt x="4544" y="1304"/>
                    <a:pt x="4544" y="1313"/>
                    <a:pt x="4544" y="1313"/>
                  </a:cubicBezTo>
                  <a:cubicBezTo>
                    <a:pt x="4544" y="1313"/>
                    <a:pt x="4544" y="1320"/>
                    <a:pt x="4537" y="1320"/>
                  </a:cubicBezTo>
                  <a:cubicBezTo>
                    <a:pt x="4528" y="1328"/>
                    <a:pt x="4521" y="1344"/>
                    <a:pt x="4505" y="1344"/>
                  </a:cubicBezTo>
                  <a:cubicBezTo>
                    <a:pt x="4497" y="1344"/>
                    <a:pt x="4489" y="1336"/>
                    <a:pt x="4481" y="1328"/>
                  </a:cubicBezTo>
                  <a:cubicBezTo>
                    <a:pt x="4465" y="1320"/>
                    <a:pt x="4457" y="1313"/>
                    <a:pt x="4450" y="1304"/>
                  </a:cubicBezTo>
                  <a:cubicBezTo>
                    <a:pt x="4450" y="1297"/>
                    <a:pt x="4442" y="1289"/>
                    <a:pt x="4434" y="1289"/>
                  </a:cubicBezTo>
                  <a:cubicBezTo>
                    <a:pt x="4418" y="1289"/>
                    <a:pt x="4378" y="1289"/>
                    <a:pt x="4370" y="1313"/>
                  </a:cubicBezTo>
                  <a:cubicBezTo>
                    <a:pt x="4363" y="1336"/>
                    <a:pt x="4355" y="1360"/>
                    <a:pt x="4339" y="1360"/>
                  </a:cubicBezTo>
                  <a:cubicBezTo>
                    <a:pt x="4331" y="1360"/>
                    <a:pt x="4323" y="1360"/>
                    <a:pt x="4315" y="1352"/>
                  </a:cubicBezTo>
                  <a:cubicBezTo>
                    <a:pt x="4307" y="1344"/>
                    <a:pt x="4299" y="1336"/>
                    <a:pt x="4299" y="1328"/>
                  </a:cubicBezTo>
                  <a:cubicBezTo>
                    <a:pt x="4299" y="1320"/>
                    <a:pt x="4291" y="1320"/>
                    <a:pt x="4291" y="1320"/>
                  </a:cubicBezTo>
                  <a:cubicBezTo>
                    <a:pt x="4284" y="1320"/>
                    <a:pt x="4284" y="1320"/>
                    <a:pt x="4276" y="1320"/>
                  </a:cubicBezTo>
                  <a:cubicBezTo>
                    <a:pt x="4236" y="1336"/>
                    <a:pt x="4212" y="1352"/>
                    <a:pt x="4188" y="1376"/>
                  </a:cubicBezTo>
                  <a:cubicBezTo>
                    <a:pt x="4188" y="1384"/>
                    <a:pt x="4188" y="1384"/>
                    <a:pt x="4188" y="1384"/>
                  </a:cubicBezTo>
                  <a:cubicBezTo>
                    <a:pt x="4173" y="1407"/>
                    <a:pt x="4157" y="1423"/>
                    <a:pt x="4141" y="1423"/>
                  </a:cubicBezTo>
                  <a:cubicBezTo>
                    <a:pt x="4133" y="1423"/>
                    <a:pt x="4125" y="1415"/>
                    <a:pt x="4117" y="1415"/>
                  </a:cubicBezTo>
                  <a:cubicBezTo>
                    <a:pt x="4094" y="1391"/>
                    <a:pt x="4078" y="1376"/>
                    <a:pt x="4046" y="1352"/>
                  </a:cubicBezTo>
                  <a:cubicBezTo>
                    <a:pt x="4046" y="1344"/>
                    <a:pt x="4038" y="1344"/>
                    <a:pt x="4038" y="1336"/>
                  </a:cubicBezTo>
                  <a:cubicBezTo>
                    <a:pt x="4023" y="1320"/>
                    <a:pt x="4007" y="1304"/>
                    <a:pt x="4000" y="1304"/>
                  </a:cubicBezTo>
                  <a:cubicBezTo>
                    <a:pt x="4000" y="1304"/>
                    <a:pt x="4000" y="1304"/>
                    <a:pt x="3992" y="1313"/>
                  </a:cubicBezTo>
                  <a:cubicBezTo>
                    <a:pt x="3992" y="1320"/>
                    <a:pt x="3992" y="1320"/>
                    <a:pt x="3992" y="1320"/>
                  </a:cubicBezTo>
                  <a:cubicBezTo>
                    <a:pt x="3984" y="1336"/>
                    <a:pt x="3976" y="1352"/>
                    <a:pt x="3968" y="1352"/>
                  </a:cubicBezTo>
                  <a:cubicBezTo>
                    <a:pt x="3960" y="1352"/>
                    <a:pt x="3960" y="1352"/>
                    <a:pt x="3952" y="1344"/>
                  </a:cubicBezTo>
                  <a:cubicBezTo>
                    <a:pt x="3937" y="1320"/>
                    <a:pt x="3929" y="1313"/>
                    <a:pt x="3913" y="1297"/>
                  </a:cubicBezTo>
                  <a:cubicBezTo>
                    <a:pt x="3905" y="1289"/>
                    <a:pt x="3905" y="1289"/>
                    <a:pt x="3897" y="1281"/>
                  </a:cubicBezTo>
                  <a:cubicBezTo>
                    <a:pt x="3897" y="1273"/>
                    <a:pt x="3897" y="1273"/>
                    <a:pt x="3897" y="1273"/>
                  </a:cubicBezTo>
                  <a:cubicBezTo>
                    <a:pt x="3897" y="1273"/>
                    <a:pt x="3889" y="1273"/>
                    <a:pt x="3889" y="1289"/>
                  </a:cubicBezTo>
                  <a:cubicBezTo>
                    <a:pt x="3881" y="1297"/>
                    <a:pt x="3881" y="1304"/>
                    <a:pt x="3874" y="1313"/>
                  </a:cubicBezTo>
                  <a:cubicBezTo>
                    <a:pt x="3865" y="1320"/>
                    <a:pt x="3865" y="1328"/>
                    <a:pt x="3865" y="1344"/>
                  </a:cubicBezTo>
                  <a:cubicBezTo>
                    <a:pt x="3865" y="1368"/>
                    <a:pt x="3858" y="1407"/>
                    <a:pt x="3842" y="1407"/>
                  </a:cubicBezTo>
                  <a:cubicBezTo>
                    <a:pt x="3842" y="1407"/>
                    <a:pt x="3842" y="1407"/>
                    <a:pt x="3842" y="1399"/>
                  </a:cubicBezTo>
                  <a:cubicBezTo>
                    <a:pt x="3834" y="1399"/>
                    <a:pt x="3834" y="1399"/>
                    <a:pt x="3834" y="1399"/>
                  </a:cubicBezTo>
                  <a:cubicBezTo>
                    <a:pt x="3818" y="1399"/>
                    <a:pt x="3802" y="1391"/>
                    <a:pt x="3802" y="1360"/>
                  </a:cubicBezTo>
                  <a:cubicBezTo>
                    <a:pt x="3810" y="1352"/>
                    <a:pt x="3810" y="1344"/>
                    <a:pt x="3810" y="1336"/>
                  </a:cubicBezTo>
                  <a:cubicBezTo>
                    <a:pt x="3810" y="1328"/>
                    <a:pt x="3818" y="1313"/>
                    <a:pt x="3818" y="1313"/>
                  </a:cubicBezTo>
                  <a:cubicBezTo>
                    <a:pt x="3810" y="1313"/>
                    <a:pt x="3810" y="1313"/>
                    <a:pt x="3810" y="1313"/>
                  </a:cubicBezTo>
                  <a:cubicBezTo>
                    <a:pt x="3810" y="1313"/>
                    <a:pt x="3810" y="1313"/>
                    <a:pt x="3802" y="1313"/>
                  </a:cubicBezTo>
                  <a:cubicBezTo>
                    <a:pt x="3794" y="1313"/>
                    <a:pt x="3786" y="1313"/>
                    <a:pt x="3778" y="1313"/>
                  </a:cubicBezTo>
                  <a:cubicBezTo>
                    <a:pt x="3731" y="1313"/>
                    <a:pt x="3723" y="1320"/>
                    <a:pt x="3723" y="1320"/>
                  </a:cubicBezTo>
                  <a:cubicBezTo>
                    <a:pt x="3723" y="1336"/>
                    <a:pt x="3715" y="1344"/>
                    <a:pt x="3699" y="1344"/>
                  </a:cubicBezTo>
                  <a:cubicBezTo>
                    <a:pt x="3692" y="1344"/>
                    <a:pt x="3684" y="1336"/>
                    <a:pt x="3676" y="1328"/>
                  </a:cubicBezTo>
                  <a:lnTo>
                    <a:pt x="3676" y="1328"/>
                  </a:lnTo>
                  <a:cubicBezTo>
                    <a:pt x="3660" y="1313"/>
                    <a:pt x="3652" y="1297"/>
                    <a:pt x="3628" y="1289"/>
                  </a:cubicBezTo>
                  <a:cubicBezTo>
                    <a:pt x="3597" y="1281"/>
                    <a:pt x="3573" y="1289"/>
                    <a:pt x="3565" y="1304"/>
                  </a:cubicBezTo>
                  <a:cubicBezTo>
                    <a:pt x="3557" y="1320"/>
                    <a:pt x="3534" y="1344"/>
                    <a:pt x="3518" y="1344"/>
                  </a:cubicBezTo>
                  <a:cubicBezTo>
                    <a:pt x="3510" y="1344"/>
                    <a:pt x="3502" y="1344"/>
                    <a:pt x="3502" y="1336"/>
                  </a:cubicBezTo>
                  <a:cubicBezTo>
                    <a:pt x="3502" y="1320"/>
                    <a:pt x="3502" y="1304"/>
                    <a:pt x="3502" y="1297"/>
                  </a:cubicBezTo>
                  <a:cubicBezTo>
                    <a:pt x="3502" y="1281"/>
                    <a:pt x="3502" y="1265"/>
                    <a:pt x="3486" y="1265"/>
                  </a:cubicBezTo>
                  <a:lnTo>
                    <a:pt x="3478" y="1257"/>
                  </a:lnTo>
                  <a:cubicBezTo>
                    <a:pt x="3462" y="1257"/>
                    <a:pt x="3462" y="1257"/>
                    <a:pt x="3462" y="1233"/>
                  </a:cubicBezTo>
                  <a:lnTo>
                    <a:pt x="3462" y="1226"/>
                  </a:lnTo>
                  <a:cubicBezTo>
                    <a:pt x="3462" y="1210"/>
                    <a:pt x="3462" y="1202"/>
                    <a:pt x="3454" y="1202"/>
                  </a:cubicBezTo>
                  <a:lnTo>
                    <a:pt x="3446" y="1194"/>
                  </a:lnTo>
                  <a:cubicBezTo>
                    <a:pt x="3431" y="1194"/>
                    <a:pt x="3423" y="1194"/>
                    <a:pt x="3415" y="1194"/>
                  </a:cubicBezTo>
                  <a:cubicBezTo>
                    <a:pt x="3415" y="1194"/>
                    <a:pt x="3407" y="1194"/>
                    <a:pt x="3399" y="1194"/>
                  </a:cubicBezTo>
                  <a:cubicBezTo>
                    <a:pt x="3391" y="1194"/>
                    <a:pt x="3391" y="1194"/>
                    <a:pt x="3391" y="1202"/>
                  </a:cubicBezTo>
                  <a:lnTo>
                    <a:pt x="3383" y="1210"/>
                  </a:lnTo>
                  <a:cubicBezTo>
                    <a:pt x="3383" y="1210"/>
                    <a:pt x="3375" y="1210"/>
                    <a:pt x="3375" y="1202"/>
                  </a:cubicBezTo>
                  <a:lnTo>
                    <a:pt x="3367" y="1202"/>
                  </a:lnTo>
                  <a:cubicBezTo>
                    <a:pt x="3367" y="1202"/>
                    <a:pt x="3359" y="1202"/>
                    <a:pt x="3359" y="1218"/>
                  </a:cubicBezTo>
                  <a:cubicBezTo>
                    <a:pt x="3352" y="1241"/>
                    <a:pt x="3336" y="1249"/>
                    <a:pt x="3320" y="1249"/>
                  </a:cubicBezTo>
                  <a:cubicBezTo>
                    <a:pt x="3312" y="1249"/>
                    <a:pt x="3304" y="1249"/>
                    <a:pt x="3304" y="1233"/>
                  </a:cubicBezTo>
                  <a:cubicBezTo>
                    <a:pt x="3304" y="1233"/>
                    <a:pt x="3304" y="1233"/>
                    <a:pt x="3304" y="1226"/>
                  </a:cubicBezTo>
                  <a:cubicBezTo>
                    <a:pt x="3304" y="1210"/>
                    <a:pt x="3296" y="1202"/>
                    <a:pt x="3273" y="1202"/>
                  </a:cubicBezTo>
                  <a:lnTo>
                    <a:pt x="3265" y="1202"/>
                  </a:lnTo>
                  <a:cubicBezTo>
                    <a:pt x="3257" y="1202"/>
                    <a:pt x="3241" y="1202"/>
                    <a:pt x="3233" y="1202"/>
                  </a:cubicBezTo>
                  <a:cubicBezTo>
                    <a:pt x="3225" y="1210"/>
                    <a:pt x="3217" y="1210"/>
                    <a:pt x="3209" y="1210"/>
                  </a:cubicBezTo>
                  <a:cubicBezTo>
                    <a:pt x="3194" y="1210"/>
                    <a:pt x="3186" y="1210"/>
                    <a:pt x="3178" y="1202"/>
                  </a:cubicBezTo>
                  <a:lnTo>
                    <a:pt x="3178" y="1202"/>
                  </a:lnTo>
                  <a:lnTo>
                    <a:pt x="3178" y="1202"/>
                  </a:lnTo>
                  <a:cubicBezTo>
                    <a:pt x="3178" y="1202"/>
                    <a:pt x="3170" y="1170"/>
                    <a:pt x="3130" y="1178"/>
                  </a:cubicBezTo>
                  <a:cubicBezTo>
                    <a:pt x="3122" y="1178"/>
                    <a:pt x="3115" y="1178"/>
                    <a:pt x="3115" y="1178"/>
                  </a:cubicBezTo>
                  <a:cubicBezTo>
                    <a:pt x="3091" y="1178"/>
                    <a:pt x="3083" y="1170"/>
                    <a:pt x="3067" y="1162"/>
                  </a:cubicBezTo>
                  <a:cubicBezTo>
                    <a:pt x="3059" y="1162"/>
                    <a:pt x="3051" y="1162"/>
                    <a:pt x="3043" y="1154"/>
                  </a:cubicBezTo>
                  <a:cubicBezTo>
                    <a:pt x="3020" y="1154"/>
                    <a:pt x="3012" y="1131"/>
                    <a:pt x="3012" y="1115"/>
                  </a:cubicBezTo>
                  <a:cubicBezTo>
                    <a:pt x="3012" y="1099"/>
                    <a:pt x="3012" y="1091"/>
                    <a:pt x="3004" y="1083"/>
                  </a:cubicBezTo>
                  <a:cubicBezTo>
                    <a:pt x="3004" y="1075"/>
                    <a:pt x="3004" y="1075"/>
                    <a:pt x="3004" y="1075"/>
                  </a:cubicBezTo>
                  <a:cubicBezTo>
                    <a:pt x="2988" y="1051"/>
                    <a:pt x="2980" y="1028"/>
                    <a:pt x="2964" y="1036"/>
                  </a:cubicBezTo>
                  <a:cubicBezTo>
                    <a:pt x="2956" y="1044"/>
                    <a:pt x="2956" y="1044"/>
                    <a:pt x="2956" y="1051"/>
                  </a:cubicBezTo>
                  <a:cubicBezTo>
                    <a:pt x="2948" y="1067"/>
                    <a:pt x="2948" y="1075"/>
                    <a:pt x="2933" y="1075"/>
                  </a:cubicBezTo>
                  <a:cubicBezTo>
                    <a:pt x="2925" y="1075"/>
                    <a:pt x="2917" y="1075"/>
                    <a:pt x="2917" y="1075"/>
                  </a:cubicBezTo>
                  <a:cubicBezTo>
                    <a:pt x="2909" y="1067"/>
                    <a:pt x="2901" y="1067"/>
                    <a:pt x="2893" y="1067"/>
                  </a:cubicBezTo>
                  <a:cubicBezTo>
                    <a:pt x="2885" y="1067"/>
                    <a:pt x="2885" y="1075"/>
                    <a:pt x="2877" y="1075"/>
                  </a:cubicBezTo>
                  <a:cubicBezTo>
                    <a:pt x="2869" y="1075"/>
                    <a:pt x="2869" y="1075"/>
                    <a:pt x="2862" y="1075"/>
                  </a:cubicBezTo>
                  <a:cubicBezTo>
                    <a:pt x="2854" y="1075"/>
                    <a:pt x="2846" y="1075"/>
                    <a:pt x="2830" y="1060"/>
                  </a:cubicBezTo>
                  <a:cubicBezTo>
                    <a:pt x="2814" y="1051"/>
                    <a:pt x="2798" y="1028"/>
                    <a:pt x="2790" y="1012"/>
                  </a:cubicBezTo>
                  <a:cubicBezTo>
                    <a:pt x="2782" y="996"/>
                    <a:pt x="2775" y="988"/>
                    <a:pt x="2759" y="973"/>
                  </a:cubicBezTo>
                  <a:cubicBezTo>
                    <a:pt x="2719" y="957"/>
                    <a:pt x="2735" y="174"/>
                    <a:pt x="2735" y="71"/>
                  </a:cubicBezTo>
                  <a:cubicBezTo>
                    <a:pt x="1605" y="8"/>
                    <a:pt x="1605" y="8"/>
                    <a:pt x="1605" y="8"/>
                  </a:cubicBezTo>
                  <a:cubicBezTo>
                    <a:pt x="1462" y="2103"/>
                    <a:pt x="1462" y="2103"/>
                    <a:pt x="1462" y="2103"/>
                  </a:cubicBezTo>
                  <a:cubicBezTo>
                    <a:pt x="1462" y="2103"/>
                    <a:pt x="1454" y="2150"/>
                    <a:pt x="1423" y="2150"/>
                  </a:cubicBezTo>
                  <a:cubicBezTo>
                    <a:pt x="1399" y="2150"/>
                    <a:pt x="79" y="2040"/>
                    <a:pt x="23" y="2032"/>
                  </a:cubicBezTo>
                  <a:lnTo>
                    <a:pt x="23" y="2032"/>
                  </a:lnTo>
                  <a:lnTo>
                    <a:pt x="23" y="2032"/>
                  </a:lnTo>
                  <a:lnTo>
                    <a:pt x="16" y="2032"/>
                  </a:lnTo>
                  <a:cubicBezTo>
                    <a:pt x="16" y="2032"/>
                    <a:pt x="8" y="2040"/>
                    <a:pt x="55" y="2135"/>
                  </a:cubicBezTo>
                  <a:cubicBezTo>
                    <a:pt x="79" y="2135"/>
                    <a:pt x="87" y="2135"/>
                    <a:pt x="87" y="2135"/>
                  </a:cubicBezTo>
                  <a:cubicBezTo>
                    <a:pt x="95" y="2135"/>
                    <a:pt x="166" y="2190"/>
                    <a:pt x="166" y="2261"/>
                  </a:cubicBezTo>
                  <a:cubicBezTo>
                    <a:pt x="166" y="2293"/>
                    <a:pt x="174" y="2301"/>
                    <a:pt x="189" y="2301"/>
                  </a:cubicBezTo>
                  <a:cubicBezTo>
                    <a:pt x="197" y="2301"/>
                    <a:pt x="213" y="2301"/>
                    <a:pt x="237" y="2316"/>
                  </a:cubicBezTo>
                  <a:cubicBezTo>
                    <a:pt x="292" y="2356"/>
                    <a:pt x="316" y="2380"/>
                    <a:pt x="355" y="2419"/>
                  </a:cubicBezTo>
                  <a:cubicBezTo>
                    <a:pt x="363" y="2435"/>
                    <a:pt x="371" y="2435"/>
                    <a:pt x="379" y="2443"/>
                  </a:cubicBezTo>
                  <a:cubicBezTo>
                    <a:pt x="403" y="2474"/>
                    <a:pt x="419" y="2482"/>
                    <a:pt x="427" y="2538"/>
                  </a:cubicBezTo>
                  <a:cubicBezTo>
                    <a:pt x="442" y="2569"/>
                    <a:pt x="458" y="2577"/>
                    <a:pt x="482" y="2585"/>
                  </a:cubicBezTo>
                  <a:cubicBezTo>
                    <a:pt x="498" y="2593"/>
                    <a:pt x="513" y="2593"/>
                    <a:pt x="537" y="2609"/>
                  </a:cubicBezTo>
                  <a:cubicBezTo>
                    <a:pt x="545" y="2625"/>
                    <a:pt x="561" y="2633"/>
                    <a:pt x="569" y="2648"/>
                  </a:cubicBezTo>
                  <a:cubicBezTo>
                    <a:pt x="593" y="2672"/>
                    <a:pt x="616" y="2696"/>
                    <a:pt x="656" y="2727"/>
                  </a:cubicBezTo>
                  <a:cubicBezTo>
                    <a:pt x="711" y="2759"/>
                    <a:pt x="711" y="2775"/>
                    <a:pt x="703" y="2791"/>
                  </a:cubicBezTo>
                  <a:cubicBezTo>
                    <a:pt x="703" y="2799"/>
                    <a:pt x="703" y="2807"/>
                    <a:pt x="703" y="2814"/>
                  </a:cubicBezTo>
                  <a:cubicBezTo>
                    <a:pt x="703" y="2822"/>
                    <a:pt x="703" y="2830"/>
                    <a:pt x="703" y="2830"/>
                  </a:cubicBezTo>
                  <a:cubicBezTo>
                    <a:pt x="703" y="2846"/>
                    <a:pt x="695" y="2854"/>
                    <a:pt x="751" y="2917"/>
                  </a:cubicBezTo>
                  <a:cubicBezTo>
                    <a:pt x="775" y="2941"/>
                    <a:pt x="782" y="2957"/>
                    <a:pt x="782" y="2965"/>
                  </a:cubicBezTo>
                  <a:cubicBezTo>
                    <a:pt x="775" y="2980"/>
                    <a:pt x="766" y="2980"/>
                    <a:pt x="759" y="2988"/>
                  </a:cubicBezTo>
                  <a:cubicBezTo>
                    <a:pt x="751" y="2996"/>
                    <a:pt x="735" y="3004"/>
                    <a:pt x="727" y="3020"/>
                  </a:cubicBezTo>
                  <a:cubicBezTo>
                    <a:pt x="719" y="3051"/>
                    <a:pt x="735" y="3091"/>
                    <a:pt x="759" y="3123"/>
                  </a:cubicBezTo>
                  <a:cubicBezTo>
                    <a:pt x="775" y="3147"/>
                    <a:pt x="782" y="3162"/>
                    <a:pt x="790" y="3178"/>
                  </a:cubicBezTo>
                  <a:cubicBezTo>
                    <a:pt x="798" y="3225"/>
                    <a:pt x="822" y="3233"/>
                    <a:pt x="861" y="3241"/>
                  </a:cubicBezTo>
                  <a:cubicBezTo>
                    <a:pt x="869" y="3249"/>
                    <a:pt x="869" y="3249"/>
                    <a:pt x="869" y="3249"/>
                  </a:cubicBezTo>
                  <a:cubicBezTo>
                    <a:pt x="893" y="3257"/>
                    <a:pt x="901" y="3265"/>
                    <a:pt x="901" y="3281"/>
                  </a:cubicBezTo>
                  <a:cubicBezTo>
                    <a:pt x="901" y="3281"/>
                    <a:pt x="909" y="3289"/>
                    <a:pt x="917" y="3304"/>
                  </a:cubicBezTo>
                  <a:cubicBezTo>
                    <a:pt x="941" y="3336"/>
                    <a:pt x="996" y="3368"/>
                    <a:pt x="1028" y="3368"/>
                  </a:cubicBezTo>
                  <a:cubicBezTo>
                    <a:pt x="1051" y="3368"/>
                    <a:pt x="1075" y="3384"/>
                    <a:pt x="1099" y="3407"/>
                  </a:cubicBezTo>
                  <a:cubicBezTo>
                    <a:pt x="1114" y="3423"/>
                    <a:pt x="1130" y="3439"/>
                    <a:pt x="1138" y="3439"/>
                  </a:cubicBezTo>
                  <a:lnTo>
                    <a:pt x="1138" y="3439"/>
                  </a:lnTo>
                  <a:cubicBezTo>
                    <a:pt x="1138" y="3439"/>
                    <a:pt x="1138" y="3431"/>
                    <a:pt x="1146" y="3431"/>
                  </a:cubicBezTo>
                  <a:cubicBezTo>
                    <a:pt x="1162" y="3431"/>
                    <a:pt x="1233" y="3478"/>
                    <a:pt x="1288" y="3518"/>
                  </a:cubicBezTo>
                  <a:cubicBezTo>
                    <a:pt x="1304" y="3534"/>
                    <a:pt x="1320" y="3542"/>
                    <a:pt x="1328" y="3550"/>
                  </a:cubicBezTo>
                  <a:cubicBezTo>
                    <a:pt x="1344" y="3557"/>
                    <a:pt x="1352" y="3557"/>
                    <a:pt x="1359" y="3557"/>
                  </a:cubicBezTo>
                  <a:cubicBezTo>
                    <a:pt x="1367" y="3557"/>
                    <a:pt x="1367" y="3550"/>
                    <a:pt x="1375" y="3534"/>
                  </a:cubicBezTo>
                  <a:cubicBezTo>
                    <a:pt x="1383" y="3518"/>
                    <a:pt x="1391" y="3502"/>
                    <a:pt x="1415" y="3486"/>
                  </a:cubicBezTo>
                  <a:cubicBezTo>
                    <a:pt x="1446" y="3471"/>
                    <a:pt x="1454" y="3439"/>
                    <a:pt x="1462" y="3400"/>
                  </a:cubicBezTo>
                  <a:cubicBezTo>
                    <a:pt x="1462" y="3391"/>
                    <a:pt x="1462" y="3384"/>
                    <a:pt x="1470" y="3368"/>
                  </a:cubicBezTo>
                  <a:cubicBezTo>
                    <a:pt x="1478" y="3344"/>
                    <a:pt x="1494" y="3313"/>
                    <a:pt x="1502" y="3297"/>
                  </a:cubicBezTo>
                  <a:cubicBezTo>
                    <a:pt x="1510" y="3289"/>
                    <a:pt x="1518" y="3281"/>
                    <a:pt x="1518" y="3273"/>
                  </a:cubicBezTo>
                  <a:cubicBezTo>
                    <a:pt x="1518" y="3265"/>
                    <a:pt x="1525" y="3257"/>
                    <a:pt x="1525" y="3249"/>
                  </a:cubicBezTo>
                  <a:cubicBezTo>
                    <a:pt x="1525" y="3225"/>
                    <a:pt x="1533" y="3194"/>
                    <a:pt x="1597" y="3186"/>
                  </a:cubicBezTo>
                  <a:cubicBezTo>
                    <a:pt x="1636" y="3186"/>
                    <a:pt x="1660" y="3170"/>
                    <a:pt x="1676" y="3162"/>
                  </a:cubicBezTo>
                  <a:cubicBezTo>
                    <a:pt x="1692" y="3154"/>
                    <a:pt x="1699" y="3147"/>
                    <a:pt x="1715" y="3147"/>
                  </a:cubicBezTo>
                  <a:cubicBezTo>
                    <a:pt x="1723" y="3147"/>
                    <a:pt x="1723" y="3147"/>
                    <a:pt x="1723" y="3147"/>
                  </a:cubicBezTo>
                  <a:cubicBezTo>
                    <a:pt x="1755" y="3147"/>
                    <a:pt x="1771" y="3162"/>
                    <a:pt x="1778" y="3178"/>
                  </a:cubicBezTo>
                  <a:cubicBezTo>
                    <a:pt x="1794" y="3186"/>
                    <a:pt x="1794" y="3194"/>
                    <a:pt x="1810" y="3194"/>
                  </a:cubicBezTo>
                  <a:cubicBezTo>
                    <a:pt x="1826" y="3194"/>
                    <a:pt x="1834" y="3194"/>
                    <a:pt x="1850" y="3186"/>
                  </a:cubicBezTo>
                  <a:cubicBezTo>
                    <a:pt x="1858" y="3186"/>
                    <a:pt x="1865" y="3186"/>
                    <a:pt x="1873" y="3178"/>
                  </a:cubicBezTo>
                  <a:cubicBezTo>
                    <a:pt x="1881" y="3178"/>
                    <a:pt x="1889" y="3178"/>
                    <a:pt x="1897" y="3178"/>
                  </a:cubicBezTo>
                  <a:cubicBezTo>
                    <a:pt x="1913" y="3178"/>
                    <a:pt x="1921" y="3186"/>
                    <a:pt x="1929" y="3194"/>
                  </a:cubicBezTo>
                  <a:cubicBezTo>
                    <a:pt x="1936" y="3202"/>
                    <a:pt x="1936" y="3202"/>
                    <a:pt x="1936" y="3202"/>
                  </a:cubicBezTo>
                  <a:cubicBezTo>
                    <a:pt x="1945" y="3210"/>
                    <a:pt x="1952" y="3218"/>
                    <a:pt x="1960" y="3218"/>
                  </a:cubicBezTo>
                  <a:cubicBezTo>
                    <a:pt x="1976" y="3218"/>
                    <a:pt x="1992" y="3210"/>
                    <a:pt x="2008" y="3194"/>
                  </a:cubicBezTo>
                  <a:lnTo>
                    <a:pt x="2016" y="3194"/>
                  </a:lnTo>
                  <a:cubicBezTo>
                    <a:pt x="2031" y="3194"/>
                    <a:pt x="2063" y="3233"/>
                    <a:pt x="2111" y="3281"/>
                  </a:cubicBezTo>
                  <a:cubicBezTo>
                    <a:pt x="2126" y="3304"/>
                    <a:pt x="2142" y="3320"/>
                    <a:pt x="2150" y="3336"/>
                  </a:cubicBezTo>
                  <a:cubicBezTo>
                    <a:pt x="2189" y="3376"/>
                    <a:pt x="2269" y="3439"/>
                    <a:pt x="2316" y="3471"/>
                  </a:cubicBezTo>
                  <a:cubicBezTo>
                    <a:pt x="2332" y="3478"/>
                    <a:pt x="2332" y="3494"/>
                    <a:pt x="2340" y="3510"/>
                  </a:cubicBezTo>
                  <a:cubicBezTo>
                    <a:pt x="2340" y="3534"/>
                    <a:pt x="2348" y="3581"/>
                    <a:pt x="2403" y="3668"/>
                  </a:cubicBezTo>
                  <a:cubicBezTo>
                    <a:pt x="2474" y="3763"/>
                    <a:pt x="2482" y="3811"/>
                    <a:pt x="2490" y="3834"/>
                  </a:cubicBezTo>
                  <a:cubicBezTo>
                    <a:pt x="2490" y="3858"/>
                    <a:pt x="2490" y="3866"/>
                    <a:pt x="2506" y="3874"/>
                  </a:cubicBezTo>
                  <a:cubicBezTo>
                    <a:pt x="2522" y="3897"/>
                    <a:pt x="2514" y="3913"/>
                    <a:pt x="2514" y="3921"/>
                  </a:cubicBezTo>
                  <a:cubicBezTo>
                    <a:pt x="2506" y="3929"/>
                    <a:pt x="2506" y="3937"/>
                    <a:pt x="2522" y="3945"/>
                  </a:cubicBezTo>
                  <a:cubicBezTo>
                    <a:pt x="2569" y="3969"/>
                    <a:pt x="2672" y="4103"/>
                    <a:pt x="2695" y="4142"/>
                  </a:cubicBezTo>
                  <a:cubicBezTo>
                    <a:pt x="2703" y="4150"/>
                    <a:pt x="2703" y="4166"/>
                    <a:pt x="2711" y="4174"/>
                  </a:cubicBezTo>
                  <a:cubicBezTo>
                    <a:pt x="2719" y="4198"/>
                    <a:pt x="2727" y="4214"/>
                    <a:pt x="2751" y="4222"/>
                  </a:cubicBezTo>
                  <a:cubicBezTo>
                    <a:pt x="2775" y="4222"/>
                    <a:pt x="2790" y="4237"/>
                    <a:pt x="2806" y="4253"/>
                  </a:cubicBezTo>
                  <a:cubicBezTo>
                    <a:pt x="2814" y="4261"/>
                    <a:pt x="2814" y="4269"/>
                    <a:pt x="2822" y="4277"/>
                  </a:cubicBezTo>
                  <a:cubicBezTo>
                    <a:pt x="2838" y="4293"/>
                    <a:pt x="2838" y="4293"/>
                    <a:pt x="2830" y="4308"/>
                  </a:cubicBezTo>
                  <a:cubicBezTo>
                    <a:pt x="2830" y="4317"/>
                    <a:pt x="2822" y="4324"/>
                    <a:pt x="2822" y="4332"/>
                  </a:cubicBezTo>
                  <a:cubicBezTo>
                    <a:pt x="2822" y="4340"/>
                    <a:pt x="2822" y="4340"/>
                    <a:pt x="2822" y="4348"/>
                  </a:cubicBezTo>
                  <a:cubicBezTo>
                    <a:pt x="2814" y="4372"/>
                    <a:pt x="2806" y="4395"/>
                    <a:pt x="2854" y="4419"/>
                  </a:cubicBezTo>
                  <a:cubicBezTo>
                    <a:pt x="2862" y="4419"/>
                    <a:pt x="2869" y="4427"/>
                    <a:pt x="2869" y="4435"/>
                  </a:cubicBezTo>
                  <a:cubicBezTo>
                    <a:pt x="2869" y="4451"/>
                    <a:pt x="2862" y="4459"/>
                    <a:pt x="2854" y="4475"/>
                  </a:cubicBezTo>
                  <a:cubicBezTo>
                    <a:pt x="2846" y="4490"/>
                    <a:pt x="2838" y="4506"/>
                    <a:pt x="2854" y="4522"/>
                  </a:cubicBezTo>
                  <a:cubicBezTo>
                    <a:pt x="2869" y="4546"/>
                    <a:pt x="2885" y="4577"/>
                    <a:pt x="2909" y="4609"/>
                  </a:cubicBezTo>
                  <a:cubicBezTo>
                    <a:pt x="2925" y="4641"/>
                    <a:pt x="2941" y="4672"/>
                    <a:pt x="2948" y="4680"/>
                  </a:cubicBezTo>
                  <a:cubicBezTo>
                    <a:pt x="2964" y="4696"/>
                    <a:pt x="2956" y="4712"/>
                    <a:pt x="2956" y="4728"/>
                  </a:cubicBezTo>
                  <a:cubicBezTo>
                    <a:pt x="2956" y="4743"/>
                    <a:pt x="2948" y="4759"/>
                    <a:pt x="2964" y="4767"/>
                  </a:cubicBezTo>
                  <a:cubicBezTo>
                    <a:pt x="2972" y="4775"/>
                    <a:pt x="2980" y="4783"/>
                    <a:pt x="2980" y="4799"/>
                  </a:cubicBezTo>
                  <a:cubicBezTo>
                    <a:pt x="2988" y="4807"/>
                    <a:pt x="2988" y="4814"/>
                    <a:pt x="2996" y="4814"/>
                  </a:cubicBezTo>
                  <a:cubicBezTo>
                    <a:pt x="3004" y="4814"/>
                    <a:pt x="3043" y="4822"/>
                    <a:pt x="3106" y="4854"/>
                  </a:cubicBezTo>
                  <a:cubicBezTo>
                    <a:pt x="3122" y="4870"/>
                    <a:pt x="3138" y="4878"/>
                    <a:pt x="3146" y="4886"/>
                  </a:cubicBezTo>
                  <a:cubicBezTo>
                    <a:pt x="3154" y="4894"/>
                    <a:pt x="3154" y="4894"/>
                    <a:pt x="3186" y="4894"/>
                  </a:cubicBezTo>
                  <a:lnTo>
                    <a:pt x="3194" y="4894"/>
                  </a:lnTo>
                  <a:cubicBezTo>
                    <a:pt x="3225" y="4894"/>
                    <a:pt x="3241" y="4901"/>
                    <a:pt x="3265" y="4917"/>
                  </a:cubicBezTo>
                  <a:cubicBezTo>
                    <a:pt x="3273" y="4925"/>
                    <a:pt x="3281" y="4933"/>
                    <a:pt x="3296" y="4941"/>
                  </a:cubicBezTo>
                  <a:cubicBezTo>
                    <a:pt x="3304" y="4949"/>
                    <a:pt x="3312" y="4949"/>
                    <a:pt x="3312" y="4957"/>
                  </a:cubicBezTo>
                  <a:cubicBezTo>
                    <a:pt x="3352" y="4981"/>
                    <a:pt x="3367" y="4988"/>
                    <a:pt x="3407" y="4996"/>
                  </a:cubicBezTo>
                  <a:cubicBezTo>
                    <a:pt x="3423" y="4996"/>
                    <a:pt x="3431" y="4996"/>
                    <a:pt x="3446" y="4996"/>
                  </a:cubicBezTo>
                  <a:cubicBezTo>
                    <a:pt x="3462" y="4996"/>
                    <a:pt x="3470" y="4996"/>
                    <a:pt x="3494" y="4981"/>
                  </a:cubicBezTo>
                  <a:cubicBezTo>
                    <a:pt x="3502" y="4972"/>
                    <a:pt x="3510" y="4972"/>
                    <a:pt x="3518" y="4972"/>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4" name="Freeform 24"/>
            <p:cNvSpPr>
              <a:spLocks noChangeArrowheads="1"/>
            </p:cNvSpPr>
            <p:nvPr/>
          </p:nvSpPr>
          <p:spPr bwMode="auto">
            <a:xfrm>
              <a:off x="11000710" y="6629895"/>
              <a:ext cx="1704689" cy="876698"/>
            </a:xfrm>
            <a:custGeom>
              <a:avLst/>
              <a:gdLst>
                <a:gd name="T0" fmla="*/ 3233 w 3242"/>
                <a:gd name="T1" fmla="*/ 751 h 1669"/>
                <a:gd name="T2" fmla="*/ 3233 w 3242"/>
                <a:gd name="T3" fmla="*/ 751 h 1669"/>
                <a:gd name="T4" fmla="*/ 3130 w 3242"/>
                <a:gd name="T5" fmla="*/ 71 h 1669"/>
                <a:gd name="T6" fmla="*/ 0 w 3242"/>
                <a:gd name="T7" fmla="*/ 0 h 1669"/>
                <a:gd name="T8" fmla="*/ 0 w 3242"/>
                <a:gd name="T9" fmla="*/ 245 h 1669"/>
                <a:gd name="T10" fmla="*/ 1123 w 3242"/>
                <a:gd name="T11" fmla="*/ 300 h 1669"/>
                <a:gd name="T12" fmla="*/ 1139 w 3242"/>
                <a:gd name="T13" fmla="*/ 1210 h 1669"/>
                <a:gd name="T14" fmla="*/ 1218 w 3242"/>
                <a:gd name="T15" fmla="*/ 1297 h 1669"/>
                <a:gd name="T16" fmla="*/ 1297 w 3242"/>
                <a:gd name="T17" fmla="*/ 1304 h 1669"/>
                <a:gd name="T18" fmla="*/ 1344 w 3242"/>
                <a:gd name="T19" fmla="*/ 1273 h 1669"/>
                <a:gd name="T20" fmla="*/ 1392 w 3242"/>
                <a:gd name="T21" fmla="*/ 1320 h 1669"/>
                <a:gd name="T22" fmla="*/ 1423 w 3242"/>
                <a:gd name="T23" fmla="*/ 1391 h 1669"/>
                <a:gd name="T24" fmla="*/ 1510 w 3242"/>
                <a:gd name="T25" fmla="*/ 1407 h 1669"/>
                <a:gd name="T26" fmla="*/ 1566 w 3242"/>
                <a:gd name="T27" fmla="*/ 1439 h 1669"/>
                <a:gd name="T28" fmla="*/ 1653 w 3242"/>
                <a:gd name="T29" fmla="*/ 1431 h 1669"/>
                <a:gd name="T30" fmla="*/ 1684 w 3242"/>
                <a:gd name="T31" fmla="*/ 1470 h 1669"/>
                <a:gd name="T32" fmla="*/ 1732 w 3242"/>
                <a:gd name="T33" fmla="*/ 1455 h 1669"/>
                <a:gd name="T34" fmla="*/ 1763 w 3242"/>
                <a:gd name="T35" fmla="*/ 1439 h 1669"/>
                <a:gd name="T36" fmla="*/ 1826 w 3242"/>
                <a:gd name="T37" fmla="*/ 1431 h 1669"/>
                <a:gd name="T38" fmla="*/ 1842 w 3242"/>
                <a:gd name="T39" fmla="*/ 1470 h 1669"/>
                <a:gd name="T40" fmla="*/ 1874 w 3242"/>
                <a:gd name="T41" fmla="*/ 1494 h 1669"/>
                <a:gd name="T42" fmla="*/ 1882 w 3242"/>
                <a:gd name="T43" fmla="*/ 1565 h 1669"/>
                <a:gd name="T44" fmla="*/ 1945 w 3242"/>
                <a:gd name="T45" fmla="*/ 1541 h 1669"/>
                <a:gd name="T46" fmla="*/ 2008 w 3242"/>
                <a:gd name="T47" fmla="*/ 1526 h 1669"/>
                <a:gd name="T48" fmla="*/ 2056 w 3242"/>
                <a:gd name="T49" fmla="*/ 1565 h 1669"/>
                <a:gd name="T50" fmla="*/ 2103 w 3242"/>
                <a:gd name="T51" fmla="*/ 1557 h 1669"/>
                <a:gd name="T52" fmla="*/ 2190 w 3242"/>
                <a:gd name="T53" fmla="*/ 1550 h 1669"/>
                <a:gd name="T54" fmla="*/ 2190 w 3242"/>
                <a:gd name="T55" fmla="*/ 1597 h 1669"/>
                <a:gd name="T56" fmla="*/ 2222 w 3242"/>
                <a:gd name="T57" fmla="*/ 1636 h 1669"/>
                <a:gd name="T58" fmla="*/ 2245 w 3242"/>
                <a:gd name="T59" fmla="*/ 1581 h 1669"/>
                <a:gd name="T60" fmla="*/ 2261 w 3242"/>
                <a:gd name="T61" fmla="*/ 1518 h 1669"/>
                <a:gd name="T62" fmla="*/ 2293 w 3242"/>
                <a:gd name="T63" fmla="*/ 1526 h 1669"/>
                <a:gd name="T64" fmla="*/ 2340 w 3242"/>
                <a:gd name="T65" fmla="*/ 1581 h 1669"/>
                <a:gd name="T66" fmla="*/ 2372 w 3242"/>
                <a:gd name="T67" fmla="*/ 1550 h 1669"/>
                <a:gd name="T68" fmla="*/ 2426 w 3242"/>
                <a:gd name="T69" fmla="*/ 1581 h 1669"/>
                <a:gd name="T70" fmla="*/ 2505 w 3242"/>
                <a:gd name="T71" fmla="*/ 1644 h 1669"/>
                <a:gd name="T72" fmla="*/ 2568 w 3242"/>
                <a:gd name="T73" fmla="*/ 1613 h 1669"/>
                <a:gd name="T74" fmla="*/ 2656 w 3242"/>
                <a:gd name="T75" fmla="*/ 1557 h 1669"/>
                <a:gd name="T76" fmla="*/ 2695 w 3242"/>
                <a:gd name="T77" fmla="*/ 1589 h 1669"/>
                <a:gd name="T78" fmla="*/ 2750 w 3242"/>
                <a:gd name="T79" fmla="*/ 1550 h 1669"/>
                <a:gd name="T80" fmla="*/ 2814 w 3242"/>
                <a:gd name="T81" fmla="*/ 1526 h 1669"/>
                <a:gd name="T82" fmla="*/ 2861 w 3242"/>
                <a:gd name="T83" fmla="*/ 1565 h 1669"/>
                <a:gd name="T84" fmla="*/ 2917 w 3242"/>
                <a:gd name="T85" fmla="*/ 1550 h 1669"/>
                <a:gd name="T86" fmla="*/ 2964 w 3242"/>
                <a:gd name="T87" fmla="*/ 1510 h 1669"/>
                <a:gd name="T88" fmla="*/ 3051 w 3242"/>
                <a:gd name="T89" fmla="*/ 1573 h 1669"/>
                <a:gd name="T90" fmla="*/ 3130 w 3242"/>
                <a:gd name="T91" fmla="*/ 1621 h 1669"/>
                <a:gd name="T92" fmla="*/ 3193 w 3242"/>
                <a:gd name="T93" fmla="*/ 1652 h 1669"/>
                <a:gd name="T94" fmla="*/ 3241 w 3242"/>
                <a:gd name="T95" fmla="*/ 1644 h 1669"/>
                <a:gd name="T96" fmla="*/ 3233 w 3242"/>
                <a:gd name="T97" fmla="*/ 751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2" h="1669">
                  <a:moveTo>
                    <a:pt x="3233" y="751"/>
                  </a:moveTo>
                  <a:lnTo>
                    <a:pt x="3233" y="751"/>
                  </a:lnTo>
                  <a:cubicBezTo>
                    <a:pt x="3138" y="380"/>
                    <a:pt x="3130" y="71"/>
                    <a:pt x="3130" y="71"/>
                  </a:cubicBezTo>
                  <a:cubicBezTo>
                    <a:pt x="1953" y="87"/>
                    <a:pt x="909" y="55"/>
                    <a:pt x="0" y="0"/>
                  </a:cubicBezTo>
                  <a:cubicBezTo>
                    <a:pt x="0" y="245"/>
                    <a:pt x="0" y="245"/>
                    <a:pt x="0" y="245"/>
                  </a:cubicBezTo>
                  <a:cubicBezTo>
                    <a:pt x="1123" y="300"/>
                    <a:pt x="1123" y="300"/>
                    <a:pt x="1123" y="300"/>
                  </a:cubicBezTo>
                  <a:cubicBezTo>
                    <a:pt x="1123" y="300"/>
                    <a:pt x="1107" y="1186"/>
                    <a:pt x="1139" y="1210"/>
                  </a:cubicBezTo>
                  <a:cubicBezTo>
                    <a:pt x="1170" y="1233"/>
                    <a:pt x="1178" y="1265"/>
                    <a:pt x="1218" y="1297"/>
                  </a:cubicBezTo>
                  <a:cubicBezTo>
                    <a:pt x="1249" y="1328"/>
                    <a:pt x="1249" y="1297"/>
                    <a:pt x="1297" y="1304"/>
                  </a:cubicBezTo>
                  <a:cubicBezTo>
                    <a:pt x="1336" y="1320"/>
                    <a:pt x="1321" y="1281"/>
                    <a:pt x="1344" y="1273"/>
                  </a:cubicBezTo>
                  <a:cubicBezTo>
                    <a:pt x="1360" y="1265"/>
                    <a:pt x="1376" y="1297"/>
                    <a:pt x="1392" y="1320"/>
                  </a:cubicBezTo>
                  <a:cubicBezTo>
                    <a:pt x="1400" y="1344"/>
                    <a:pt x="1392" y="1383"/>
                    <a:pt x="1423" y="1391"/>
                  </a:cubicBezTo>
                  <a:cubicBezTo>
                    <a:pt x="1455" y="1399"/>
                    <a:pt x="1463" y="1415"/>
                    <a:pt x="1510" y="1407"/>
                  </a:cubicBezTo>
                  <a:cubicBezTo>
                    <a:pt x="1550" y="1407"/>
                    <a:pt x="1566" y="1439"/>
                    <a:pt x="1566" y="1439"/>
                  </a:cubicBezTo>
                  <a:cubicBezTo>
                    <a:pt x="1589" y="1455"/>
                    <a:pt x="1621" y="1431"/>
                    <a:pt x="1653" y="1431"/>
                  </a:cubicBezTo>
                  <a:cubicBezTo>
                    <a:pt x="1684" y="1439"/>
                    <a:pt x="1684" y="1447"/>
                    <a:pt x="1684" y="1470"/>
                  </a:cubicBezTo>
                  <a:cubicBezTo>
                    <a:pt x="1692" y="1494"/>
                    <a:pt x="1724" y="1486"/>
                    <a:pt x="1732" y="1455"/>
                  </a:cubicBezTo>
                  <a:cubicBezTo>
                    <a:pt x="1739" y="1423"/>
                    <a:pt x="1763" y="1447"/>
                    <a:pt x="1763" y="1439"/>
                  </a:cubicBezTo>
                  <a:cubicBezTo>
                    <a:pt x="1771" y="1423"/>
                    <a:pt x="1795" y="1431"/>
                    <a:pt x="1826" y="1431"/>
                  </a:cubicBezTo>
                  <a:cubicBezTo>
                    <a:pt x="1850" y="1431"/>
                    <a:pt x="1842" y="1447"/>
                    <a:pt x="1842" y="1470"/>
                  </a:cubicBezTo>
                  <a:cubicBezTo>
                    <a:pt x="1842" y="1494"/>
                    <a:pt x="1850" y="1486"/>
                    <a:pt x="1874" y="1494"/>
                  </a:cubicBezTo>
                  <a:cubicBezTo>
                    <a:pt x="1890" y="1510"/>
                    <a:pt x="1874" y="1541"/>
                    <a:pt x="1882" y="1565"/>
                  </a:cubicBezTo>
                  <a:cubicBezTo>
                    <a:pt x="1898" y="1597"/>
                    <a:pt x="1929" y="1557"/>
                    <a:pt x="1945" y="1541"/>
                  </a:cubicBezTo>
                  <a:cubicBezTo>
                    <a:pt x="1953" y="1518"/>
                    <a:pt x="1977" y="1518"/>
                    <a:pt x="2008" y="1526"/>
                  </a:cubicBezTo>
                  <a:cubicBezTo>
                    <a:pt x="2040" y="1534"/>
                    <a:pt x="2048" y="1550"/>
                    <a:pt x="2056" y="1565"/>
                  </a:cubicBezTo>
                  <a:cubicBezTo>
                    <a:pt x="2072" y="1581"/>
                    <a:pt x="2103" y="1581"/>
                    <a:pt x="2103" y="1557"/>
                  </a:cubicBezTo>
                  <a:cubicBezTo>
                    <a:pt x="2103" y="1541"/>
                    <a:pt x="2174" y="1550"/>
                    <a:pt x="2190" y="1550"/>
                  </a:cubicBezTo>
                  <a:cubicBezTo>
                    <a:pt x="2206" y="1550"/>
                    <a:pt x="2198" y="1565"/>
                    <a:pt x="2190" y="1597"/>
                  </a:cubicBezTo>
                  <a:cubicBezTo>
                    <a:pt x="2182" y="1628"/>
                    <a:pt x="2206" y="1628"/>
                    <a:pt x="2222" y="1636"/>
                  </a:cubicBezTo>
                  <a:cubicBezTo>
                    <a:pt x="2238" y="1644"/>
                    <a:pt x="2245" y="1605"/>
                    <a:pt x="2245" y="1581"/>
                  </a:cubicBezTo>
                  <a:cubicBezTo>
                    <a:pt x="2245" y="1550"/>
                    <a:pt x="2245" y="1557"/>
                    <a:pt x="2261" y="1518"/>
                  </a:cubicBezTo>
                  <a:cubicBezTo>
                    <a:pt x="2277" y="1486"/>
                    <a:pt x="2277" y="1518"/>
                    <a:pt x="2293" y="1526"/>
                  </a:cubicBezTo>
                  <a:cubicBezTo>
                    <a:pt x="2309" y="1541"/>
                    <a:pt x="2317" y="1557"/>
                    <a:pt x="2340" y="1581"/>
                  </a:cubicBezTo>
                  <a:cubicBezTo>
                    <a:pt x="2356" y="1597"/>
                    <a:pt x="2364" y="1573"/>
                    <a:pt x="2372" y="1550"/>
                  </a:cubicBezTo>
                  <a:cubicBezTo>
                    <a:pt x="2380" y="1526"/>
                    <a:pt x="2403" y="1557"/>
                    <a:pt x="2426" y="1581"/>
                  </a:cubicBezTo>
                  <a:cubicBezTo>
                    <a:pt x="2458" y="1613"/>
                    <a:pt x="2474" y="1628"/>
                    <a:pt x="2505" y="1644"/>
                  </a:cubicBezTo>
                  <a:cubicBezTo>
                    <a:pt x="2529" y="1668"/>
                    <a:pt x="2545" y="1636"/>
                    <a:pt x="2568" y="1613"/>
                  </a:cubicBezTo>
                  <a:cubicBezTo>
                    <a:pt x="2584" y="1589"/>
                    <a:pt x="2616" y="1565"/>
                    <a:pt x="2656" y="1557"/>
                  </a:cubicBezTo>
                  <a:cubicBezTo>
                    <a:pt x="2687" y="1550"/>
                    <a:pt x="2671" y="1565"/>
                    <a:pt x="2695" y="1589"/>
                  </a:cubicBezTo>
                  <a:cubicBezTo>
                    <a:pt x="2727" y="1605"/>
                    <a:pt x="2743" y="1581"/>
                    <a:pt x="2750" y="1550"/>
                  </a:cubicBezTo>
                  <a:cubicBezTo>
                    <a:pt x="2750" y="1526"/>
                    <a:pt x="2798" y="1526"/>
                    <a:pt x="2814" y="1526"/>
                  </a:cubicBezTo>
                  <a:cubicBezTo>
                    <a:pt x="2837" y="1526"/>
                    <a:pt x="2830" y="1541"/>
                    <a:pt x="2861" y="1565"/>
                  </a:cubicBezTo>
                  <a:cubicBezTo>
                    <a:pt x="2893" y="1589"/>
                    <a:pt x="2908" y="1565"/>
                    <a:pt x="2917" y="1550"/>
                  </a:cubicBezTo>
                  <a:cubicBezTo>
                    <a:pt x="2932" y="1534"/>
                    <a:pt x="2940" y="1510"/>
                    <a:pt x="2964" y="1510"/>
                  </a:cubicBezTo>
                  <a:cubicBezTo>
                    <a:pt x="2988" y="1510"/>
                    <a:pt x="3011" y="1526"/>
                    <a:pt x="3051" y="1573"/>
                  </a:cubicBezTo>
                  <a:cubicBezTo>
                    <a:pt x="3090" y="1621"/>
                    <a:pt x="3122" y="1613"/>
                    <a:pt x="3130" y="1621"/>
                  </a:cubicBezTo>
                  <a:cubicBezTo>
                    <a:pt x="3138" y="1636"/>
                    <a:pt x="3161" y="1652"/>
                    <a:pt x="3193" y="1652"/>
                  </a:cubicBezTo>
                  <a:cubicBezTo>
                    <a:pt x="3225" y="1652"/>
                    <a:pt x="3225" y="1644"/>
                    <a:pt x="3241" y="1644"/>
                  </a:cubicBezTo>
                  <a:lnTo>
                    <a:pt x="3233" y="751"/>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7" name="Freeform 25"/>
            <p:cNvSpPr>
              <a:spLocks noChangeArrowheads="1"/>
            </p:cNvSpPr>
            <p:nvPr/>
          </p:nvSpPr>
          <p:spPr bwMode="auto">
            <a:xfrm>
              <a:off x="10996071" y="6629895"/>
              <a:ext cx="1709328" cy="874378"/>
            </a:xfrm>
            <a:custGeom>
              <a:avLst/>
              <a:gdLst>
                <a:gd name="T0" fmla="*/ 2434 w 3250"/>
                <a:gd name="T1" fmla="*/ 1589 h 1661"/>
                <a:gd name="T2" fmla="*/ 2380 w 3250"/>
                <a:gd name="T3" fmla="*/ 1557 h 1661"/>
                <a:gd name="T4" fmla="*/ 2285 w 3250"/>
                <a:gd name="T5" fmla="*/ 1518 h 1661"/>
                <a:gd name="T6" fmla="*/ 2253 w 3250"/>
                <a:gd name="T7" fmla="*/ 1581 h 1661"/>
                <a:gd name="T8" fmla="*/ 2190 w 3250"/>
                <a:gd name="T9" fmla="*/ 1597 h 1661"/>
                <a:gd name="T10" fmla="*/ 2190 w 3250"/>
                <a:gd name="T11" fmla="*/ 1550 h 1661"/>
                <a:gd name="T12" fmla="*/ 2064 w 3250"/>
                <a:gd name="T13" fmla="*/ 1565 h 1661"/>
                <a:gd name="T14" fmla="*/ 1906 w 3250"/>
                <a:gd name="T15" fmla="*/ 1581 h 1661"/>
                <a:gd name="T16" fmla="*/ 1866 w 3250"/>
                <a:gd name="T17" fmla="*/ 1494 h 1661"/>
                <a:gd name="T18" fmla="*/ 1834 w 3250"/>
                <a:gd name="T19" fmla="*/ 1431 h 1661"/>
                <a:gd name="T20" fmla="*/ 1771 w 3250"/>
                <a:gd name="T21" fmla="*/ 1447 h 1661"/>
                <a:gd name="T22" fmla="*/ 1708 w 3250"/>
                <a:gd name="T23" fmla="*/ 1486 h 1661"/>
                <a:gd name="T24" fmla="*/ 1621 w 3250"/>
                <a:gd name="T25" fmla="*/ 1439 h 1661"/>
                <a:gd name="T26" fmla="*/ 1566 w 3250"/>
                <a:gd name="T27" fmla="*/ 1439 h 1661"/>
                <a:gd name="T28" fmla="*/ 1431 w 3250"/>
                <a:gd name="T29" fmla="*/ 1391 h 1661"/>
                <a:gd name="T30" fmla="*/ 1360 w 3250"/>
                <a:gd name="T31" fmla="*/ 1273 h 1661"/>
                <a:gd name="T32" fmla="*/ 1305 w 3250"/>
                <a:gd name="T33" fmla="*/ 1312 h 1661"/>
                <a:gd name="T34" fmla="*/ 1218 w 3250"/>
                <a:gd name="T35" fmla="*/ 1297 h 1661"/>
                <a:gd name="T36" fmla="*/ 0 w 3250"/>
                <a:gd name="T37" fmla="*/ 245 h 1661"/>
                <a:gd name="T38" fmla="*/ 3138 w 3250"/>
                <a:gd name="T39" fmla="*/ 71 h 1661"/>
                <a:gd name="T40" fmla="*/ 3249 w 3250"/>
                <a:gd name="T41" fmla="*/ 751 h 1661"/>
                <a:gd name="T42" fmla="*/ 3201 w 3250"/>
                <a:gd name="T43" fmla="*/ 1660 h 1661"/>
                <a:gd name="T44" fmla="*/ 2972 w 3250"/>
                <a:gd name="T45" fmla="*/ 1510 h 1661"/>
                <a:gd name="T46" fmla="*/ 2893 w 3250"/>
                <a:gd name="T47" fmla="*/ 1581 h 1661"/>
                <a:gd name="T48" fmla="*/ 2758 w 3250"/>
                <a:gd name="T49" fmla="*/ 1550 h 1661"/>
                <a:gd name="T50" fmla="*/ 2679 w 3250"/>
                <a:gd name="T51" fmla="*/ 1557 h 1661"/>
                <a:gd name="T52" fmla="*/ 2529 w 3250"/>
                <a:gd name="T53" fmla="*/ 1660 h 1661"/>
                <a:gd name="T54" fmla="*/ 2442 w 3250"/>
                <a:gd name="T55" fmla="*/ 1581 h 1661"/>
                <a:gd name="T56" fmla="*/ 2576 w 3250"/>
                <a:gd name="T57" fmla="*/ 1613 h 1661"/>
                <a:gd name="T58" fmla="*/ 2711 w 3250"/>
                <a:gd name="T59" fmla="*/ 1581 h 1661"/>
                <a:gd name="T60" fmla="*/ 2845 w 3250"/>
                <a:gd name="T61" fmla="*/ 1534 h 1661"/>
                <a:gd name="T62" fmla="*/ 2925 w 3250"/>
                <a:gd name="T63" fmla="*/ 1550 h 1661"/>
                <a:gd name="T64" fmla="*/ 3122 w 3250"/>
                <a:gd name="T65" fmla="*/ 1613 h 1661"/>
                <a:gd name="T66" fmla="*/ 3241 w 3250"/>
                <a:gd name="T67" fmla="*/ 1636 h 1661"/>
                <a:gd name="T68" fmla="*/ 16 w 3250"/>
                <a:gd name="T69" fmla="*/ 8 h 1661"/>
                <a:gd name="T70" fmla="*/ 1147 w 3250"/>
                <a:gd name="T71" fmla="*/ 1202 h 1661"/>
                <a:gd name="T72" fmla="*/ 1265 w 3250"/>
                <a:gd name="T73" fmla="*/ 1304 h 1661"/>
                <a:gd name="T74" fmla="*/ 1336 w 3250"/>
                <a:gd name="T75" fmla="*/ 1288 h 1661"/>
                <a:gd name="T76" fmla="*/ 1400 w 3250"/>
                <a:gd name="T77" fmla="*/ 1320 h 1661"/>
                <a:gd name="T78" fmla="*/ 1503 w 3250"/>
                <a:gd name="T79" fmla="*/ 1407 h 1661"/>
                <a:gd name="T80" fmla="*/ 1621 w 3250"/>
                <a:gd name="T81" fmla="*/ 1439 h 1661"/>
                <a:gd name="T82" fmla="*/ 1700 w 3250"/>
                <a:gd name="T83" fmla="*/ 1470 h 1661"/>
                <a:gd name="T84" fmla="*/ 1763 w 3250"/>
                <a:gd name="T85" fmla="*/ 1439 h 1661"/>
                <a:gd name="T86" fmla="*/ 1811 w 3250"/>
                <a:gd name="T87" fmla="*/ 1423 h 1661"/>
                <a:gd name="T88" fmla="*/ 1858 w 3250"/>
                <a:gd name="T89" fmla="*/ 1470 h 1661"/>
                <a:gd name="T90" fmla="*/ 1898 w 3250"/>
                <a:gd name="T91" fmla="*/ 1565 h 1661"/>
                <a:gd name="T92" fmla="*/ 2064 w 3250"/>
                <a:gd name="T93" fmla="*/ 1557 h 1661"/>
                <a:gd name="T94" fmla="*/ 2166 w 3250"/>
                <a:gd name="T95" fmla="*/ 1541 h 1661"/>
                <a:gd name="T96" fmla="*/ 2206 w 3250"/>
                <a:gd name="T97" fmla="*/ 1573 h 1661"/>
                <a:gd name="T98" fmla="*/ 2230 w 3250"/>
                <a:gd name="T99" fmla="*/ 1636 h 1661"/>
                <a:gd name="T100" fmla="*/ 2285 w 3250"/>
                <a:gd name="T101" fmla="*/ 1502 h 1661"/>
                <a:gd name="T102" fmla="*/ 2356 w 3250"/>
                <a:gd name="T103" fmla="*/ 1581 h 1661"/>
                <a:gd name="T104" fmla="*/ 2529 w 3250"/>
                <a:gd name="T105" fmla="*/ 1660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50" h="1661">
                  <a:moveTo>
                    <a:pt x="2529" y="1660"/>
                  </a:moveTo>
                  <a:lnTo>
                    <a:pt x="2529" y="1660"/>
                  </a:lnTo>
                  <a:cubicBezTo>
                    <a:pt x="2521" y="1660"/>
                    <a:pt x="2513" y="1652"/>
                    <a:pt x="2505" y="1652"/>
                  </a:cubicBezTo>
                  <a:cubicBezTo>
                    <a:pt x="2482" y="1628"/>
                    <a:pt x="2466" y="1613"/>
                    <a:pt x="2434" y="1589"/>
                  </a:cubicBezTo>
                  <a:cubicBezTo>
                    <a:pt x="2434" y="1581"/>
                    <a:pt x="2426" y="1581"/>
                    <a:pt x="2426" y="1573"/>
                  </a:cubicBezTo>
                  <a:cubicBezTo>
                    <a:pt x="2411" y="1557"/>
                    <a:pt x="2395" y="1541"/>
                    <a:pt x="2388" y="1541"/>
                  </a:cubicBezTo>
                  <a:cubicBezTo>
                    <a:pt x="2388" y="1541"/>
                    <a:pt x="2388" y="1541"/>
                    <a:pt x="2380" y="1550"/>
                  </a:cubicBezTo>
                  <a:cubicBezTo>
                    <a:pt x="2380" y="1557"/>
                    <a:pt x="2380" y="1557"/>
                    <a:pt x="2380" y="1557"/>
                  </a:cubicBezTo>
                  <a:cubicBezTo>
                    <a:pt x="2372" y="1573"/>
                    <a:pt x="2364" y="1589"/>
                    <a:pt x="2356" y="1589"/>
                  </a:cubicBezTo>
                  <a:cubicBezTo>
                    <a:pt x="2348" y="1589"/>
                    <a:pt x="2348" y="1589"/>
                    <a:pt x="2340" y="1581"/>
                  </a:cubicBezTo>
                  <a:cubicBezTo>
                    <a:pt x="2325" y="1557"/>
                    <a:pt x="2317" y="1550"/>
                    <a:pt x="2301" y="1534"/>
                  </a:cubicBezTo>
                  <a:cubicBezTo>
                    <a:pt x="2293" y="1526"/>
                    <a:pt x="2293" y="1526"/>
                    <a:pt x="2285" y="1518"/>
                  </a:cubicBezTo>
                  <a:cubicBezTo>
                    <a:pt x="2285" y="1510"/>
                    <a:pt x="2285" y="1510"/>
                    <a:pt x="2285" y="1510"/>
                  </a:cubicBezTo>
                  <a:cubicBezTo>
                    <a:pt x="2285" y="1510"/>
                    <a:pt x="2277" y="1510"/>
                    <a:pt x="2277" y="1526"/>
                  </a:cubicBezTo>
                  <a:cubicBezTo>
                    <a:pt x="2269" y="1534"/>
                    <a:pt x="2269" y="1541"/>
                    <a:pt x="2262" y="1550"/>
                  </a:cubicBezTo>
                  <a:cubicBezTo>
                    <a:pt x="2253" y="1557"/>
                    <a:pt x="2253" y="1565"/>
                    <a:pt x="2253" y="1581"/>
                  </a:cubicBezTo>
                  <a:cubicBezTo>
                    <a:pt x="2253" y="1605"/>
                    <a:pt x="2246" y="1644"/>
                    <a:pt x="2230" y="1644"/>
                  </a:cubicBezTo>
                  <a:cubicBezTo>
                    <a:pt x="2230" y="1644"/>
                    <a:pt x="2230" y="1644"/>
                    <a:pt x="2230" y="1636"/>
                  </a:cubicBezTo>
                  <a:cubicBezTo>
                    <a:pt x="2222" y="1636"/>
                    <a:pt x="2222" y="1636"/>
                    <a:pt x="2222" y="1636"/>
                  </a:cubicBezTo>
                  <a:cubicBezTo>
                    <a:pt x="2206" y="1636"/>
                    <a:pt x="2190" y="1628"/>
                    <a:pt x="2190" y="1597"/>
                  </a:cubicBezTo>
                  <a:cubicBezTo>
                    <a:pt x="2198" y="1589"/>
                    <a:pt x="2198" y="1581"/>
                    <a:pt x="2198" y="1573"/>
                  </a:cubicBezTo>
                  <a:cubicBezTo>
                    <a:pt x="2198" y="1565"/>
                    <a:pt x="2206" y="1550"/>
                    <a:pt x="2206" y="1550"/>
                  </a:cubicBezTo>
                  <a:cubicBezTo>
                    <a:pt x="2198" y="1550"/>
                    <a:pt x="2198" y="1550"/>
                    <a:pt x="2198" y="1550"/>
                  </a:cubicBezTo>
                  <a:cubicBezTo>
                    <a:pt x="2198" y="1550"/>
                    <a:pt x="2198" y="1550"/>
                    <a:pt x="2190" y="1550"/>
                  </a:cubicBezTo>
                  <a:cubicBezTo>
                    <a:pt x="2182" y="1550"/>
                    <a:pt x="2174" y="1550"/>
                    <a:pt x="2166" y="1550"/>
                  </a:cubicBezTo>
                  <a:cubicBezTo>
                    <a:pt x="2119" y="1550"/>
                    <a:pt x="2111" y="1557"/>
                    <a:pt x="2111" y="1557"/>
                  </a:cubicBezTo>
                  <a:cubicBezTo>
                    <a:pt x="2111" y="1573"/>
                    <a:pt x="2103" y="1581"/>
                    <a:pt x="2087" y="1581"/>
                  </a:cubicBezTo>
                  <a:cubicBezTo>
                    <a:pt x="2080" y="1581"/>
                    <a:pt x="2072" y="1573"/>
                    <a:pt x="2064" y="1565"/>
                  </a:cubicBezTo>
                  <a:lnTo>
                    <a:pt x="2064" y="1565"/>
                  </a:lnTo>
                  <a:cubicBezTo>
                    <a:pt x="2048" y="1550"/>
                    <a:pt x="2040" y="1534"/>
                    <a:pt x="2016" y="1526"/>
                  </a:cubicBezTo>
                  <a:cubicBezTo>
                    <a:pt x="1985" y="1518"/>
                    <a:pt x="1961" y="1526"/>
                    <a:pt x="1953" y="1541"/>
                  </a:cubicBezTo>
                  <a:cubicBezTo>
                    <a:pt x="1945" y="1557"/>
                    <a:pt x="1922" y="1581"/>
                    <a:pt x="1906" y="1581"/>
                  </a:cubicBezTo>
                  <a:cubicBezTo>
                    <a:pt x="1898" y="1581"/>
                    <a:pt x="1890" y="1581"/>
                    <a:pt x="1890" y="1573"/>
                  </a:cubicBezTo>
                  <a:cubicBezTo>
                    <a:pt x="1890" y="1557"/>
                    <a:pt x="1890" y="1541"/>
                    <a:pt x="1890" y="1534"/>
                  </a:cubicBezTo>
                  <a:cubicBezTo>
                    <a:pt x="1890" y="1518"/>
                    <a:pt x="1890" y="1502"/>
                    <a:pt x="1874" y="1502"/>
                  </a:cubicBezTo>
                  <a:lnTo>
                    <a:pt x="1866" y="1494"/>
                  </a:lnTo>
                  <a:cubicBezTo>
                    <a:pt x="1850" y="1494"/>
                    <a:pt x="1850" y="1494"/>
                    <a:pt x="1850" y="1470"/>
                  </a:cubicBezTo>
                  <a:lnTo>
                    <a:pt x="1850" y="1463"/>
                  </a:lnTo>
                  <a:cubicBezTo>
                    <a:pt x="1850" y="1447"/>
                    <a:pt x="1850" y="1439"/>
                    <a:pt x="1842" y="1439"/>
                  </a:cubicBezTo>
                  <a:lnTo>
                    <a:pt x="1834" y="1431"/>
                  </a:lnTo>
                  <a:cubicBezTo>
                    <a:pt x="1819" y="1431"/>
                    <a:pt x="1811" y="1431"/>
                    <a:pt x="1803" y="1431"/>
                  </a:cubicBezTo>
                  <a:cubicBezTo>
                    <a:pt x="1803" y="1431"/>
                    <a:pt x="1795" y="1431"/>
                    <a:pt x="1787" y="1431"/>
                  </a:cubicBezTo>
                  <a:cubicBezTo>
                    <a:pt x="1779" y="1431"/>
                    <a:pt x="1779" y="1431"/>
                    <a:pt x="1779" y="1439"/>
                  </a:cubicBezTo>
                  <a:lnTo>
                    <a:pt x="1771" y="1447"/>
                  </a:lnTo>
                  <a:cubicBezTo>
                    <a:pt x="1771" y="1447"/>
                    <a:pt x="1763" y="1447"/>
                    <a:pt x="1763" y="1439"/>
                  </a:cubicBezTo>
                  <a:lnTo>
                    <a:pt x="1755" y="1439"/>
                  </a:lnTo>
                  <a:cubicBezTo>
                    <a:pt x="1755" y="1439"/>
                    <a:pt x="1747" y="1439"/>
                    <a:pt x="1747" y="1455"/>
                  </a:cubicBezTo>
                  <a:cubicBezTo>
                    <a:pt x="1740" y="1478"/>
                    <a:pt x="1724" y="1486"/>
                    <a:pt x="1708" y="1486"/>
                  </a:cubicBezTo>
                  <a:cubicBezTo>
                    <a:pt x="1700" y="1486"/>
                    <a:pt x="1692" y="1486"/>
                    <a:pt x="1692" y="1470"/>
                  </a:cubicBezTo>
                  <a:cubicBezTo>
                    <a:pt x="1692" y="1470"/>
                    <a:pt x="1692" y="1470"/>
                    <a:pt x="1692" y="1463"/>
                  </a:cubicBezTo>
                  <a:cubicBezTo>
                    <a:pt x="1692" y="1447"/>
                    <a:pt x="1684" y="1439"/>
                    <a:pt x="1661" y="1439"/>
                  </a:cubicBezTo>
                  <a:cubicBezTo>
                    <a:pt x="1645" y="1431"/>
                    <a:pt x="1637" y="1439"/>
                    <a:pt x="1621" y="1439"/>
                  </a:cubicBezTo>
                  <a:cubicBezTo>
                    <a:pt x="1613" y="1447"/>
                    <a:pt x="1605" y="1447"/>
                    <a:pt x="1597" y="1447"/>
                  </a:cubicBezTo>
                  <a:cubicBezTo>
                    <a:pt x="1582" y="1447"/>
                    <a:pt x="1574" y="1447"/>
                    <a:pt x="1566" y="1439"/>
                  </a:cubicBezTo>
                  <a:lnTo>
                    <a:pt x="1566" y="1439"/>
                  </a:lnTo>
                  <a:lnTo>
                    <a:pt x="1566" y="1439"/>
                  </a:lnTo>
                  <a:cubicBezTo>
                    <a:pt x="1566" y="1439"/>
                    <a:pt x="1558" y="1407"/>
                    <a:pt x="1518" y="1415"/>
                  </a:cubicBezTo>
                  <a:cubicBezTo>
                    <a:pt x="1510" y="1415"/>
                    <a:pt x="1503" y="1415"/>
                    <a:pt x="1503" y="1415"/>
                  </a:cubicBezTo>
                  <a:cubicBezTo>
                    <a:pt x="1479" y="1415"/>
                    <a:pt x="1471" y="1407"/>
                    <a:pt x="1455" y="1399"/>
                  </a:cubicBezTo>
                  <a:cubicBezTo>
                    <a:pt x="1447" y="1399"/>
                    <a:pt x="1439" y="1399"/>
                    <a:pt x="1431" y="1391"/>
                  </a:cubicBezTo>
                  <a:cubicBezTo>
                    <a:pt x="1408" y="1391"/>
                    <a:pt x="1400" y="1368"/>
                    <a:pt x="1400" y="1352"/>
                  </a:cubicBezTo>
                  <a:cubicBezTo>
                    <a:pt x="1400" y="1336"/>
                    <a:pt x="1400" y="1328"/>
                    <a:pt x="1392" y="1320"/>
                  </a:cubicBezTo>
                  <a:cubicBezTo>
                    <a:pt x="1392" y="1312"/>
                    <a:pt x="1392" y="1312"/>
                    <a:pt x="1392" y="1312"/>
                  </a:cubicBezTo>
                  <a:cubicBezTo>
                    <a:pt x="1384" y="1297"/>
                    <a:pt x="1368" y="1273"/>
                    <a:pt x="1360" y="1273"/>
                  </a:cubicBezTo>
                  <a:cubicBezTo>
                    <a:pt x="1352" y="1273"/>
                    <a:pt x="1352" y="1273"/>
                    <a:pt x="1352" y="1273"/>
                  </a:cubicBezTo>
                  <a:cubicBezTo>
                    <a:pt x="1344" y="1281"/>
                    <a:pt x="1344" y="1281"/>
                    <a:pt x="1344" y="1288"/>
                  </a:cubicBezTo>
                  <a:cubicBezTo>
                    <a:pt x="1336" y="1304"/>
                    <a:pt x="1336" y="1312"/>
                    <a:pt x="1321" y="1312"/>
                  </a:cubicBezTo>
                  <a:cubicBezTo>
                    <a:pt x="1313" y="1312"/>
                    <a:pt x="1305" y="1312"/>
                    <a:pt x="1305" y="1312"/>
                  </a:cubicBezTo>
                  <a:cubicBezTo>
                    <a:pt x="1297" y="1304"/>
                    <a:pt x="1289" y="1304"/>
                    <a:pt x="1281" y="1304"/>
                  </a:cubicBezTo>
                  <a:cubicBezTo>
                    <a:pt x="1273" y="1304"/>
                    <a:pt x="1273" y="1312"/>
                    <a:pt x="1265" y="1312"/>
                  </a:cubicBezTo>
                  <a:cubicBezTo>
                    <a:pt x="1257" y="1312"/>
                    <a:pt x="1257" y="1312"/>
                    <a:pt x="1250" y="1312"/>
                  </a:cubicBezTo>
                  <a:cubicBezTo>
                    <a:pt x="1242" y="1312"/>
                    <a:pt x="1234" y="1312"/>
                    <a:pt x="1218" y="1297"/>
                  </a:cubicBezTo>
                  <a:cubicBezTo>
                    <a:pt x="1202" y="1288"/>
                    <a:pt x="1186" y="1265"/>
                    <a:pt x="1178" y="1249"/>
                  </a:cubicBezTo>
                  <a:cubicBezTo>
                    <a:pt x="1170" y="1233"/>
                    <a:pt x="1163" y="1225"/>
                    <a:pt x="1147" y="1210"/>
                  </a:cubicBezTo>
                  <a:cubicBezTo>
                    <a:pt x="1107" y="1194"/>
                    <a:pt x="1123" y="411"/>
                    <a:pt x="1123" y="308"/>
                  </a:cubicBezTo>
                  <a:cubicBezTo>
                    <a:pt x="0" y="245"/>
                    <a:pt x="0" y="245"/>
                    <a:pt x="0" y="245"/>
                  </a:cubicBezTo>
                  <a:cubicBezTo>
                    <a:pt x="8" y="0"/>
                    <a:pt x="8" y="0"/>
                    <a:pt x="8" y="0"/>
                  </a:cubicBezTo>
                  <a:lnTo>
                    <a:pt x="8" y="0"/>
                  </a:lnTo>
                  <a:cubicBezTo>
                    <a:pt x="839" y="47"/>
                    <a:pt x="1692" y="71"/>
                    <a:pt x="2569" y="71"/>
                  </a:cubicBezTo>
                  <a:cubicBezTo>
                    <a:pt x="2758" y="71"/>
                    <a:pt x="2948" y="71"/>
                    <a:pt x="3138" y="71"/>
                  </a:cubicBezTo>
                  <a:cubicBezTo>
                    <a:pt x="3146" y="71"/>
                    <a:pt x="3146" y="71"/>
                    <a:pt x="3146" y="71"/>
                  </a:cubicBezTo>
                  <a:lnTo>
                    <a:pt x="3146" y="71"/>
                  </a:lnTo>
                  <a:cubicBezTo>
                    <a:pt x="3146" y="71"/>
                    <a:pt x="3154" y="380"/>
                    <a:pt x="3249" y="751"/>
                  </a:cubicBezTo>
                  <a:lnTo>
                    <a:pt x="3249" y="751"/>
                  </a:lnTo>
                  <a:cubicBezTo>
                    <a:pt x="3249" y="1644"/>
                    <a:pt x="3249" y="1644"/>
                    <a:pt x="3249" y="1644"/>
                  </a:cubicBezTo>
                  <a:lnTo>
                    <a:pt x="3249" y="1644"/>
                  </a:lnTo>
                  <a:cubicBezTo>
                    <a:pt x="3241" y="1644"/>
                    <a:pt x="3241" y="1644"/>
                    <a:pt x="3233" y="1652"/>
                  </a:cubicBezTo>
                  <a:cubicBezTo>
                    <a:pt x="3225" y="1652"/>
                    <a:pt x="3225" y="1660"/>
                    <a:pt x="3201" y="1660"/>
                  </a:cubicBezTo>
                  <a:cubicBezTo>
                    <a:pt x="3169" y="1660"/>
                    <a:pt x="3146" y="1636"/>
                    <a:pt x="3138" y="1628"/>
                  </a:cubicBezTo>
                  <a:cubicBezTo>
                    <a:pt x="3130" y="1621"/>
                    <a:pt x="3130" y="1621"/>
                    <a:pt x="3122" y="1621"/>
                  </a:cubicBezTo>
                  <a:cubicBezTo>
                    <a:pt x="3106" y="1613"/>
                    <a:pt x="3083" y="1605"/>
                    <a:pt x="3059" y="1573"/>
                  </a:cubicBezTo>
                  <a:cubicBezTo>
                    <a:pt x="3019" y="1526"/>
                    <a:pt x="2996" y="1510"/>
                    <a:pt x="2972" y="1510"/>
                  </a:cubicBezTo>
                  <a:cubicBezTo>
                    <a:pt x="2956" y="1518"/>
                    <a:pt x="2948" y="1526"/>
                    <a:pt x="2940" y="1541"/>
                  </a:cubicBezTo>
                  <a:cubicBezTo>
                    <a:pt x="2932" y="1541"/>
                    <a:pt x="2932" y="1550"/>
                    <a:pt x="2932" y="1550"/>
                  </a:cubicBezTo>
                  <a:cubicBezTo>
                    <a:pt x="2932" y="1550"/>
                    <a:pt x="2932" y="1557"/>
                    <a:pt x="2925" y="1557"/>
                  </a:cubicBezTo>
                  <a:cubicBezTo>
                    <a:pt x="2916" y="1565"/>
                    <a:pt x="2909" y="1581"/>
                    <a:pt x="2893" y="1581"/>
                  </a:cubicBezTo>
                  <a:cubicBezTo>
                    <a:pt x="2885" y="1581"/>
                    <a:pt x="2877" y="1573"/>
                    <a:pt x="2869" y="1565"/>
                  </a:cubicBezTo>
                  <a:cubicBezTo>
                    <a:pt x="2853" y="1557"/>
                    <a:pt x="2845" y="1550"/>
                    <a:pt x="2838" y="1541"/>
                  </a:cubicBezTo>
                  <a:cubicBezTo>
                    <a:pt x="2838" y="1534"/>
                    <a:pt x="2830" y="1526"/>
                    <a:pt x="2822" y="1526"/>
                  </a:cubicBezTo>
                  <a:cubicBezTo>
                    <a:pt x="2806" y="1526"/>
                    <a:pt x="2766" y="1526"/>
                    <a:pt x="2758" y="1550"/>
                  </a:cubicBezTo>
                  <a:cubicBezTo>
                    <a:pt x="2751" y="1573"/>
                    <a:pt x="2743" y="1597"/>
                    <a:pt x="2727" y="1597"/>
                  </a:cubicBezTo>
                  <a:cubicBezTo>
                    <a:pt x="2719" y="1597"/>
                    <a:pt x="2711" y="1597"/>
                    <a:pt x="2703" y="1589"/>
                  </a:cubicBezTo>
                  <a:cubicBezTo>
                    <a:pt x="2695" y="1581"/>
                    <a:pt x="2687" y="1573"/>
                    <a:pt x="2687" y="1565"/>
                  </a:cubicBezTo>
                  <a:cubicBezTo>
                    <a:pt x="2687" y="1557"/>
                    <a:pt x="2679" y="1557"/>
                    <a:pt x="2679" y="1557"/>
                  </a:cubicBezTo>
                  <a:cubicBezTo>
                    <a:pt x="2672" y="1557"/>
                    <a:pt x="2672" y="1557"/>
                    <a:pt x="2664" y="1557"/>
                  </a:cubicBezTo>
                  <a:cubicBezTo>
                    <a:pt x="2624" y="1573"/>
                    <a:pt x="2600" y="1589"/>
                    <a:pt x="2576" y="1613"/>
                  </a:cubicBezTo>
                  <a:cubicBezTo>
                    <a:pt x="2576" y="1621"/>
                    <a:pt x="2576" y="1621"/>
                    <a:pt x="2576" y="1621"/>
                  </a:cubicBezTo>
                  <a:cubicBezTo>
                    <a:pt x="2561" y="1644"/>
                    <a:pt x="2545" y="1660"/>
                    <a:pt x="2529" y="1660"/>
                  </a:cubicBezTo>
                  <a:lnTo>
                    <a:pt x="2388" y="1534"/>
                  </a:lnTo>
                  <a:lnTo>
                    <a:pt x="2388" y="1534"/>
                  </a:lnTo>
                  <a:cubicBezTo>
                    <a:pt x="2395" y="1534"/>
                    <a:pt x="2411" y="1550"/>
                    <a:pt x="2426" y="1565"/>
                  </a:cubicBezTo>
                  <a:cubicBezTo>
                    <a:pt x="2434" y="1573"/>
                    <a:pt x="2434" y="1573"/>
                    <a:pt x="2442" y="1581"/>
                  </a:cubicBezTo>
                  <a:cubicBezTo>
                    <a:pt x="2466" y="1605"/>
                    <a:pt x="2482" y="1628"/>
                    <a:pt x="2513" y="1644"/>
                  </a:cubicBezTo>
                  <a:cubicBezTo>
                    <a:pt x="2521" y="1652"/>
                    <a:pt x="2521" y="1652"/>
                    <a:pt x="2529" y="1652"/>
                  </a:cubicBezTo>
                  <a:cubicBezTo>
                    <a:pt x="2545" y="1652"/>
                    <a:pt x="2553" y="1636"/>
                    <a:pt x="2569" y="1621"/>
                  </a:cubicBezTo>
                  <a:cubicBezTo>
                    <a:pt x="2569" y="1613"/>
                    <a:pt x="2569" y="1613"/>
                    <a:pt x="2576" y="1613"/>
                  </a:cubicBezTo>
                  <a:cubicBezTo>
                    <a:pt x="2592" y="1589"/>
                    <a:pt x="2624" y="1565"/>
                    <a:pt x="2664" y="1557"/>
                  </a:cubicBezTo>
                  <a:cubicBezTo>
                    <a:pt x="2664" y="1550"/>
                    <a:pt x="2672" y="1550"/>
                    <a:pt x="2679" y="1550"/>
                  </a:cubicBezTo>
                  <a:cubicBezTo>
                    <a:pt x="2687" y="1550"/>
                    <a:pt x="2687" y="1557"/>
                    <a:pt x="2695" y="1565"/>
                  </a:cubicBezTo>
                  <a:cubicBezTo>
                    <a:pt x="2695" y="1565"/>
                    <a:pt x="2703" y="1573"/>
                    <a:pt x="2711" y="1581"/>
                  </a:cubicBezTo>
                  <a:cubicBezTo>
                    <a:pt x="2711" y="1589"/>
                    <a:pt x="2719" y="1589"/>
                    <a:pt x="2727" y="1589"/>
                  </a:cubicBezTo>
                  <a:cubicBezTo>
                    <a:pt x="2735" y="1589"/>
                    <a:pt x="2751" y="1565"/>
                    <a:pt x="2751" y="1550"/>
                  </a:cubicBezTo>
                  <a:cubicBezTo>
                    <a:pt x="2758" y="1518"/>
                    <a:pt x="2798" y="1518"/>
                    <a:pt x="2822" y="1518"/>
                  </a:cubicBezTo>
                  <a:cubicBezTo>
                    <a:pt x="2838" y="1518"/>
                    <a:pt x="2838" y="1526"/>
                    <a:pt x="2845" y="1534"/>
                  </a:cubicBezTo>
                  <a:cubicBezTo>
                    <a:pt x="2853" y="1541"/>
                    <a:pt x="2853" y="1550"/>
                    <a:pt x="2869" y="1565"/>
                  </a:cubicBezTo>
                  <a:cubicBezTo>
                    <a:pt x="2877" y="1573"/>
                    <a:pt x="2885" y="1573"/>
                    <a:pt x="2893" y="1573"/>
                  </a:cubicBezTo>
                  <a:cubicBezTo>
                    <a:pt x="2909" y="1573"/>
                    <a:pt x="2916" y="1557"/>
                    <a:pt x="2925" y="1550"/>
                  </a:cubicBezTo>
                  <a:lnTo>
                    <a:pt x="2925" y="1550"/>
                  </a:lnTo>
                  <a:cubicBezTo>
                    <a:pt x="2925" y="1541"/>
                    <a:pt x="2932" y="1541"/>
                    <a:pt x="2932" y="1541"/>
                  </a:cubicBezTo>
                  <a:cubicBezTo>
                    <a:pt x="2940" y="1526"/>
                    <a:pt x="2956" y="1510"/>
                    <a:pt x="2972" y="1502"/>
                  </a:cubicBezTo>
                  <a:cubicBezTo>
                    <a:pt x="2996" y="1502"/>
                    <a:pt x="3019" y="1518"/>
                    <a:pt x="3059" y="1565"/>
                  </a:cubicBezTo>
                  <a:cubicBezTo>
                    <a:pt x="3091" y="1605"/>
                    <a:pt x="3106" y="1605"/>
                    <a:pt x="3122" y="1613"/>
                  </a:cubicBezTo>
                  <a:cubicBezTo>
                    <a:pt x="3130" y="1613"/>
                    <a:pt x="3138" y="1613"/>
                    <a:pt x="3138" y="1621"/>
                  </a:cubicBezTo>
                  <a:cubicBezTo>
                    <a:pt x="3154" y="1628"/>
                    <a:pt x="3169" y="1652"/>
                    <a:pt x="3201" y="1652"/>
                  </a:cubicBezTo>
                  <a:cubicBezTo>
                    <a:pt x="3217" y="1652"/>
                    <a:pt x="3225" y="1644"/>
                    <a:pt x="3233" y="1644"/>
                  </a:cubicBezTo>
                  <a:lnTo>
                    <a:pt x="3241" y="1636"/>
                  </a:lnTo>
                  <a:cubicBezTo>
                    <a:pt x="3241" y="751"/>
                    <a:pt x="3241" y="751"/>
                    <a:pt x="3241" y="751"/>
                  </a:cubicBezTo>
                  <a:cubicBezTo>
                    <a:pt x="3154" y="403"/>
                    <a:pt x="3138" y="111"/>
                    <a:pt x="3138" y="71"/>
                  </a:cubicBezTo>
                  <a:cubicBezTo>
                    <a:pt x="2948" y="79"/>
                    <a:pt x="2751" y="79"/>
                    <a:pt x="2569" y="79"/>
                  </a:cubicBezTo>
                  <a:cubicBezTo>
                    <a:pt x="1700" y="79"/>
                    <a:pt x="839" y="55"/>
                    <a:pt x="16" y="8"/>
                  </a:cubicBezTo>
                  <a:cubicBezTo>
                    <a:pt x="8" y="245"/>
                    <a:pt x="8" y="245"/>
                    <a:pt x="8" y="245"/>
                  </a:cubicBezTo>
                  <a:cubicBezTo>
                    <a:pt x="1131" y="300"/>
                    <a:pt x="1131" y="300"/>
                    <a:pt x="1131" y="300"/>
                  </a:cubicBezTo>
                  <a:lnTo>
                    <a:pt x="1131" y="300"/>
                  </a:lnTo>
                  <a:cubicBezTo>
                    <a:pt x="1123" y="656"/>
                    <a:pt x="1123" y="1186"/>
                    <a:pt x="1147" y="1202"/>
                  </a:cubicBezTo>
                  <a:cubicBezTo>
                    <a:pt x="1163" y="1217"/>
                    <a:pt x="1178" y="1233"/>
                    <a:pt x="1186" y="1249"/>
                  </a:cubicBezTo>
                  <a:cubicBezTo>
                    <a:pt x="1194" y="1265"/>
                    <a:pt x="1210" y="1281"/>
                    <a:pt x="1226" y="1297"/>
                  </a:cubicBezTo>
                  <a:cubicBezTo>
                    <a:pt x="1234" y="1304"/>
                    <a:pt x="1242" y="1304"/>
                    <a:pt x="1250" y="1304"/>
                  </a:cubicBezTo>
                  <a:cubicBezTo>
                    <a:pt x="1257" y="1304"/>
                    <a:pt x="1257" y="1304"/>
                    <a:pt x="1265" y="1304"/>
                  </a:cubicBezTo>
                  <a:cubicBezTo>
                    <a:pt x="1273" y="1304"/>
                    <a:pt x="1273" y="1297"/>
                    <a:pt x="1281" y="1297"/>
                  </a:cubicBezTo>
                  <a:cubicBezTo>
                    <a:pt x="1289" y="1297"/>
                    <a:pt x="1297" y="1297"/>
                    <a:pt x="1305" y="1304"/>
                  </a:cubicBezTo>
                  <a:cubicBezTo>
                    <a:pt x="1313" y="1304"/>
                    <a:pt x="1313" y="1304"/>
                    <a:pt x="1321" y="1304"/>
                  </a:cubicBezTo>
                  <a:cubicBezTo>
                    <a:pt x="1329" y="1304"/>
                    <a:pt x="1329" y="1297"/>
                    <a:pt x="1336" y="1288"/>
                  </a:cubicBezTo>
                  <a:cubicBezTo>
                    <a:pt x="1336" y="1281"/>
                    <a:pt x="1336" y="1273"/>
                    <a:pt x="1352" y="1265"/>
                  </a:cubicBezTo>
                  <a:cubicBezTo>
                    <a:pt x="1352" y="1265"/>
                    <a:pt x="1352" y="1265"/>
                    <a:pt x="1360" y="1265"/>
                  </a:cubicBezTo>
                  <a:cubicBezTo>
                    <a:pt x="1376" y="1265"/>
                    <a:pt x="1384" y="1288"/>
                    <a:pt x="1400" y="1312"/>
                  </a:cubicBezTo>
                  <a:cubicBezTo>
                    <a:pt x="1400" y="1320"/>
                    <a:pt x="1400" y="1320"/>
                    <a:pt x="1400" y="1320"/>
                  </a:cubicBezTo>
                  <a:cubicBezTo>
                    <a:pt x="1408" y="1328"/>
                    <a:pt x="1408" y="1336"/>
                    <a:pt x="1408" y="1344"/>
                  </a:cubicBezTo>
                  <a:cubicBezTo>
                    <a:pt x="1408" y="1368"/>
                    <a:pt x="1416" y="1383"/>
                    <a:pt x="1431" y="1383"/>
                  </a:cubicBezTo>
                  <a:cubicBezTo>
                    <a:pt x="1439" y="1391"/>
                    <a:pt x="1455" y="1391"/>
                    <a:pt x="1455" y="1399"/>
                  </a:cubicBezTo>
                  <a:cubicBezTo>
                    <a:pt x="1471" y="1399"/>
                    <a:pt x="1479" y="1407"/>
                    <a:pt x="1503" y="1407"/>
                  </a:cubicBezTo>
                  <a:cubicBezTo>
                    <a:pt x="1503" y="1407"/>
                    <a:pt x="1510" y="1407"/>
                    <a:pt x="1518" y="1407"/>
                  </a:cubicBezTo>
                  <a:cubicBezTo>
                    <a:pt x="1558" y="1399"/>
                    <a:pt x="1574" y="1431"/>
                    <a:pt x="1574" y="1431"/>
                  </a:cubicBezTo>
                  <a:cubicBezTo>
                    <a:pt x="1582" y="1439"/>
                    <a:pt x="1589" y="1439"/>
                    <a:pt x="1597" y="1439"/>
                  </a:cubicBezTo>
                  <a:cubicBezTo>
                    <a:pt x="1605" y="1439"/>
                    <a:pt x="1613" y="1439"/>
                    <a:pt x="1621" y="1439"/>
                  </a:cubicBezTo>
                  <a:cubicBezTo>
                    <a:pt x="1629" y="1431"/>
                    <a:pt x="1637" y="1431"/>
                    <a:pt x="1653" y="1431"/>
                  </a:cubicBezTo>
                  <a:lnTo>
                    <a:pt x="1661" y="1431"/>
                  </a:lnTo>
                  <a:cubicBezTo>
                    <a:pt x="1692" y="1431"/>
                    <a:pt x="1692" y="1447"/>
                    <a:pt x="1700" y="1463"/>
                  </a:cubicBezTo>
                  <a:cubicBezTo>
                    <a:pt x="1700" y="1470"/>
                    <a:pt x="1700" y="1470"/>
                    <a:pt x="1700" y="1470"/>
                  </a:cubicBezTo>
                  <a:cubicBezTo>
                    <a:pt x="1700" y="1478"/>
                    <a:pt x="1700" y="1478"/>
                    <a:pt x="1708" y="1478"/>
                  </a:cubicBezTo>
                  <a:cubicBezTo>
                    <a:pt x="1716" y="1478"/>
                    <a:pt x="1732" y="1470"/>
                    <a:pt x="1740" y="1455"/>
                  </a:cubicBezTo>
                  <a:cubicBezTo>
                    <a:pt x="1740" y="1439"/>
                    <a:pt x="1747" y="1431"/>
                    <a:pt x="1755" y="1431"/>
                  </a:cubicBezTo>
                  <a:cubicBezTo>
                    <a:pt x="1755" y="1431"/>
                    <a:pt x="1763" y="1431"/>
                    <a:pt x="1763" y="1439"/>
                  </a:cubicBezTo>
                  <a:lnTo>
                    <a:pt x="1771" y="1439"/>
                  </a:lnTo>
                  <a:lnTo>
                    <a:pt x="1771" y="1439"/>
                  </a:lnTo>
                  <a:cubicBezTo>
                    <a:pt x="1771" y="1423"/>
                    <a:pt x="1787" y="1423"/>
                    <a:pt x="1787" y="1423"/>
                  </a:cubicBezTo>
                  <a:cubicBezTo>
                    <a:pt x="1795" y="1423"/>
                    <a:pt x="1803" y="1423"/>
                    <a:pt x="1811" y="1423"/>
                  </a:cubicBezTo>
                  <a:cubicBezTo>
                    <a:pt x="1811" y="1423"/>
                    <a:pt x="1827" y="1423"/>
                    <a:pt x="1834" y="1423"/>
                  </a:cubicBezTo>
                  <a:cubicBezTo>
                    <a:pt x="1842" y="1423"/>
                    <a:pt x="1850" y="1431"/>
                    <a:pt x="1850" y="1431"/>
                  </a:cubicBezTo>
                  <a:cubicBezTo>
                    <a:pt x="1858" y="1439"/>
                    <a:pt x="1858" y="1447"/>
                    <a:pt x="1858" y="1463"/>
                  </a:cubicBezTo>
                  <a:lnTo>
                    <a:pt x="1858" y="1470"/>
                  </a:lnTo>
                  <a:cubicBezTo>
                    <a:pt x="1858" y="1486"/>
                    <a:pt x="1858" y="1486"/>
                    <a:pt x="1866" y="1486"/>
                  </a:cubicBezTo>
                  <a:cubicBezTo>
                    <a:pt x="1874" y="1494"/>
                    <a:pt x="1874" y="1494"/>
                    <a:pt x="1882" y="1494"/>
                  </a:cubicBezTo>
                  <a:cubicBezTo>
                    <a:pt x="1898" y="1502"/>
                    <a:pt x="1898" y="1518"/>
                    <a:pt x="1898" y="1534"/>
                  </a:cubicBezTo>
                  <a:cubicBezTo>
                    <a:pt x="1898" y="1541"/>
                    <a:pt x="1890" y="1557"/>
                    <a:pt x="1898" y="1565"/>
                  </a:cubicBezTo>
                  <a:cubicBezTo>
                    <a:pt x="1898" y="1573"/>
                    <a:pt x="1906" y="1573"/>
                    <a:pt x="1906" y="1573"/>
                  </a:cubicBezTo>
                  <a:cubicBezTo>
                    <a:pt x="1914" y="1573"/>
                    <a:pt x="1937" y="1557"/>
                    <a:pt x="1945" y="1541"/>
                  </a:cubicBezTo>
                  <a:cubicBezTo>
                    <a:pt x="1961" y="1518"/>
                    <a:pt x="1985" y="1510"/>
                    <a:pt x="2016" y="1518"/>
                  </a:cubicBezTo>
                  <a:cubicBezTo>
                    <a:pt x="2048" y="1526"/>
                    <a:pt x="2056" y="1541"/>
                    <a:pt x="2064" y="1557"/>
                  </a:cubicBezTo>
                  <a:cubicBezTo>
                    <a:pt x="2072" y="1565"/>
                    <a:pt x="2072" y="1565"/>
                    <a:pt x="2072" y="1565"/>
                  </a:cubicBezTo>
                  <a:cubicBezTo>
                    <a:pt x="2072" y="1573"/>
                    <a:pt x="2080" y="1573"/>
                    <a:pt x="2087" y="1573"/>
                  </a:cubicBezTo>
                  <a:cubicBezTo>
                    <a:pt x="2095" y="1573"/>
                    <a:pt x="2103" y="1573"/>
                    <a:pt x="2103" y="1557"/>
                  </a:cubicBezTo>
                  <a:cubicBezTo>
                    <a:pt x="2103" y="1550"/>
                    <a:pt x="2127" y="1541"/>
                    <a:pt x="2166" y="1541"/>
                  </a:cubicBezTo>
                  <a:cubicBezTo>
                    <a:pt x="2174" y="1541"/>
                    <a:pt x="2182" y="1541"/>
                    <a:pt x="2190" y="1541"/>
                  </a:cubicBezTo>
                  <a:cubicBezTo>
                    <a:pt x="2198" y="1541"/>
                    <a:pt x="2198" y="1541"/>
                    <a:pt x="2198" y="1541"/>
                  </a:cubicBezTo>
                  <a:cubicBezTo>
                    <a:pt x="2206" y="1541"/>
                    <a:pt x="2206" y="1541"/>
                    <a:pt x="2206" y="1550"/>
                  </a:cubicBezTo>
                  <a:cubicBezTo>
                    <a:pt x="2214" y="1550"/>
                    <a:pt x="2206" y="1557"/>
                    <a:pt x="2206" y="1573"/>
                  </a:cubicBezTo>
                  <a:cubicBezTo>
                    <a:pt x="2206" y="1581"/>
                    <a:pt x="2206" y="1589"/>
                    <a:pt x="2198" y="1597"/>
                  </a:cubicBezTo>
                  <a:cubicBezTo>
                    <a:pt x="2198" y="1621"/>
                    <a:pt x="2206" y="1628"/>
                    <a:pt x="2222" y="1628"/>
                  </a:cubicBezTo>
                  <a:cubicBezTo>
                    <a:pt x="2222" y="1628"/>
                    <a:pt x="2230" y="1628"/>
                    <a:pt x="2230" y="1636"/>
                  </a:cubicBezTo>
                  <a:lnTo>
                    <a:pt x="2230" y="1636"/>
                  </a:lnTo>
                  <a:cubicBezTo>
                    <a:pt x="2238" y="1636"/>
                    <a:pt x="2246" y="1605"/>
                    <a:pt x="2246" y="1581"/>
                  </a:cubicBezTo>
                  <a:cubicBezTo>
                    <a:pt x="2246" y="1557"/>
                    <a:pt x="2253" y="1557"/>
                    <a:pt x="2253" y="1541"/>
                  </a:cubicBezTo>
                  <a:cubicBezTo>
                    <a:pt x="2262" y="1534"/>
                    <a:pt x="2262" y="1534"/>
                    <a:pt x="2269" y="1518"/>
                  </a:cubicBezTo>
                  <a:cubicBezTo>
                    <a:pt x="2269" y="1510"/>
                    <a:pt x="2277" y="1502"/>
                    <a:pt x="2285" y="1502"/>
                  </a:cubicBezTo>
                  <a:lnTo>
                    <a:pt x="2293" y="1510"/>
                  </a:lnTo>
                  <a:cubicBezTo>
                    <a:pt x="2301" y="1518"/>
                    <a:pt x="2301" y="1526"/>
                    <a:pt x="2301" y="1526"/>
                  </a:cubicBezTo>
                  <a:cubicBezTo>
                    <a:pt x="2317" y="1541"/>
                    <a:pt x="2333" y="1550"/>
                    <a:pt x="2348" y="1573"/>
                  </a:cubicBezTo>
                  <a:cubicBezTo>
                    <a:pt x="2348" y="1581"/>
                    <a:pt x="2356" y="1581"/>
                    <a:pt x="2356" y="1581"/>
                  </a:cubicBezTo>
                  <a:cubicBezTo>
                    <a:pt x="2364" y="1581"/>
                    <a:pt x="2372" y="1565"/>
                    <a:pt x="2372" y="1550"/>
                  </a:cubicBezTo>
                  <a:lnTo>
                    <a:pt x="2372" y="1550"/>
                  </a:lnTo>
                  <a:cubicBezTo>
                    <a:pt x="2380" y="1541"/>
                    <a:pt x="2380" y="1534"/>
                    <a:pt x="2388" y="1534"/>
                  </a:cubicBezTo>
                  <a:lnTo>
                    <a:pt x="2529" y="1660"/>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8" name="Freeform 47"/>
            <p:cNvSpPr>
              <a:spLocks noChangeArrowheads="1"/>
            </p:cNvSpPr>
            <p:nvPr/>
          </p:nvSpPr>
          <p:spPr bwMode="auto">
            <a:xfrm>
              <a:off x="9636958" y="6520887"/>
              <a:ext cx="1363752" cy="1435651"/>
            </a:xfrm>
            <a:custGeom>
              <a:avLst/>
              <a:gdLst>
                <a:gd name="T0" fmla="*/ 2230 w 2594"/>
                <a:gd name="T1" fmla="*/ 182 h 2729"/>
                <a:gd name="T2" fmla="*/ 2230 w 2594"/>
                <a:gd name="T3" fmla="*/ 182 h 2729"/>
                <a:gd name="T4" fmla="*/ 340 w 2594"/>
                <a:gd name="T5" fmla="*/ 0 h 2729"/>
                <a:gd name="T6" fmla="*/ 0 w 2594"/>
                <a:gd name="T7" fmla="*/ 2664 h 2729"/>
                <a:gd name="T8" fmla="*/ 293 w 2594"/>
                <a:gd name="T9" fmla="*/ 2704 h 2729"/>
                <a:gd name="T10" fmla="*/ 356 w 2594"/>
                <a:gd name="T11" fmla="*/ 2672 h 2729"/>
                <a:gd name="T12" fmla="*/ 372 w 2594"/>
                <a:gd name="T13" fmla="*/ 2546 h 2729"/>
                <a:gd name="T14" fmla="*/ 443 w 2594"/>
                <a:gd name="T15" fmla="*/ 2506 h 2729"/>
                <a:gd name="T16" fmla="*/ 1028 w 2594"/>
                <a:gd name="T17" fmla="*/ 2578 h 2729"/>
                <a:gd name="T18" fmla="*/ 996 w 2594"/>
                <a:gd name="T19" fmla="*/ 2475 h 2729"/>
                <a:gd name="T20" fmla="*/ 2396 w 2594"/>
                <a:gd name="T21" fmla="*/ 2593 h 2729"/>
                <a:gd name="T22" fmla="*/ 2427 w 2594"/>
                <a:gd name="T23" fmla="*/ 2546 h 2729"/>
                <a:gd name="T24" fmla="*/ 2570 w 2594"/>
                <a:gd name="T25" fmla="*/ 451 h 2729"/>
                <a:gd name="T26" fmla="*/ 2593 w 2594"/>
                <a:gd name="T27" fmla="*/ 451 h 2729"/>
                <a:gd name="T28" fmla="*/ 2593 w 2594"/>
                <a:gd name="T29" fmla="*/ 206 h 2729"/>
                <a:gd name="T30" fmla="*/ 2238 w 2594"/>
                <a:gd name="T31" fmla="*/ 182 h 2729"/>
                <a:gd name="T32" fmla="*/ 2230 w 2594"/>
                <a:gd name="T33" fmla="*/ 182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4" h="2729">
                  <a:moveTo>
                    <a:pt x="2230" y="182"/>
                  </a:moveTo>
                  <a:lnTo>
                    <a:pt x="2230" y="182"/>
                  </a:lnTo>
                  <a:cubicBezTo>
                    <a:pt x="1495" y="135"/>
                    <a:pt x="862" y="72"/>
                    <a:pt x="340" y="0"/>
                  </a:cubicBezTo>
                  <a:cubicBezTo>
                    <a:pt x="0" y="2664"/>
                    <a:pt x="0" y="2664"/>
                    <a:pt x="0" y="2664"/>
                  </a:cubicBezTo>
                  <a:cubicBezTo>
                    <a:pt x="143" y="2672"/>
                    <a:pt x="277" y="2688"/>
                    <a:pt x="293" y="2704"/>
                  </a:cubicBezTo>
                  <a:cubicBezTo>
                    <a:pt x="348" y="2728"/>
                    <a:pt x="356" y="2672"/>
                    <a:pt x="356" y="2672"/>
                  </a:cubicBezTo>
                  <a:cubicBezTo>
                    <a:pt x="356" y="2672"/>
                    <a:pt x="364" y="2601"/>
                    <a:pt x="372" y="2546"/>
                  </a:cubicBezTo>
                  <a:cubicBezTo>
                    <a:pt x="388" y="2483"/>
                    <a:pt x="443" y="2506"/>
                    <a:pt x="443" y="2506"/>
                  </a:cubicBezTo>
                  <a:cubicBezTo>
                    <a:pt x="443" y="2506"/>
                    <a:pt x="894" y="2562"/>
                    <a:pt x="1028" y="2578"/>
                  </a:cubicBezTo>
                  <a:cubicBezTo>
                    <a:pt x="957" y="2435"/>
                    <a:pt x="996" y="2475"/>
                    <a:pt x="996" y="2475"/>
                  </a:cubicBezTo>
                  <a:cubicBezTo>
                    <a:pt x="996" y="2475"/>
                    <a:pt x="2372" y="2593"/>
                    <a:pt x="2396" y="2593"/>
                  </a:cubicBezTo>
                  <a:cubicBezTo>
                    <a:pt x="2427" y="2593"/>
                    <a:pt x="2427" y="2546"/>
                    <a:pt x="2427" y="2546"/>
                  </a:cubicBezTo>
                  <a:cubicBezTo>
                    <a:pt x="2570" y="451"/>
                    <a:pt x="2570" y="451"/>
                    <a:pt x="2570" y="451"/>
                  </a:cubicBezTo>
                  <a:cubicBezTo>
                    <a:pt x="2593" y="451"/>
                    <a:pt x="2593" y="451"/>
                    <a:pt x="2593" y="451"/>
                  </a:cubicBezTo>
                  <a:cubicBezTo>
                    <a:pt x="2593" y="206"/>
                    <a:pt x="2593" y="206"/>
                    <a:pt x="2593" y="206"/>
                  </a:cubicBezTo>
                  <a:cubicBezTo>
                    <a:pt x="2475" y="198"/>
                    <a:pt x="2356" y="190"/>
                    <a:pt x="2238" y="182"/>
                  </a:cubicBezTo>
                  <a:lnTo>
                    <a:pt x="2230" y="182"/>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49" name="Freeform 48"/>
            <p:cNvSpPr>
              <a:spLocks noChangeArrowheads="1"/>
            </p:cNvSpPr>
            <p:nvPr/>
          </p:nvSpPr>
          <p:spPr bwMode="auto">
            <a:xfrm>
              <a:off x="7094999" y="4725744"/>
              <a:ext cx="1618875" cy="2681118"/>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4"/>
            </a:solidFill>
            <a:ln>
              <a:solidFill>
                <a:schemeClr val="bg2"/>
              </a:solidFill>
            </a:ln>
            <a:effectLst/>
          </p:spPr>
          <p:txBody>
            <a:bodyPr wrap="none" anchor="ctr"/>
            <a:lstStyle/>
            <a:p>
              <a:endParaRPr lang="en-US" sz="2701" dirty="0">
                <a:latin typeface="Lato Light"/>
              </a:endParaRPr>
            </a:p>
          </p:txBody>
        </p:sp>
        <p:sp>
          <p:nvSpPr>
            <p:cNvPr id="50" name="Freeform 49"/>
            <p:cNvSpPr>
              <a:spLocks noChangeArrowheads="1"/>
            </p:cNvSpPr>
            <p:nvPr/>
          </p:nvSpPr>
          <p:spPr bwMode="auto">
            <a:xfrm>
              <a:off x="7099638" y="4725744"/>
              <a:ext cx="1614237" cy="2685756"/>
            </a:xfrm>
            <a:custGeom>
              <a:avLst/>
              <a:gdLst>
                <a:gd name="T0" fmla="*/ 1723 w 3068"/>
                <a:gd name="T1" fmla="*/ 4988 h 5107"/>
                <a:gd name="T2" fmla="*/ 1431 w 3068"/>
                <a:gd name="T3" fmla="*/ 4355 h 5107"/>
                <a:gd name="T4" fmla="*/ 1312 w 3068"/>
                <a:gd name="T5" fmla="*/ 4181 h 5107"/>
                <a:gd name="T6" fmla="*/ 988 w 3068"/>
                <a:gd name="T7" fmla="*/ 3913 h 5107"/>
                <a:gd name="T8" fmla="*/ 632 w 3068"/>
                <a:gd name="T9" fmla="*/ 3731 h 5107"/>
                <a:gd name="T10" fmla="*/ 648 w 3068"/>
                <a:gd name="T11" fmla="*/ 3454 h 5107"/>
                <a:gd name="T12" fmla="*/ 553 w 3068"/>
                <a:gd name="T13" fmla="*/ 3193 h 5107"/>
                <a:gd name="T14" fmla="*/ 443 w 3068"/>
                <a:gd name="T15" fmla="*/ 2933 h 5107"/>
                <a:gd name="T16" fmla="*/ 466 w 3068"/>
                <a:gd name="T17" fmla="*/ 2601 h 5107"/>
                <a:gd name="T18" fmla="*/ 403 w 3068"/>
                <a:gd name="T19" fmla="*/ 2530 h 5107"/>
                <a:gd name="T20" fmla="*/ 324 w 3068"/>
                <a:gd name="T21" fmla="*/ 2253 h 5107"/>
                <a:gd name="T22" fmla="*/ 427 w 3068"/>
                <a:gd name="T23" fmla="*/ 2269 h 5107"/>
                <a:gd name="T24" fmla="*/ 419 w 3068"/>
                <a:gd name="T25" fmla="*/ 2087 h 5107"/>
                <a:gd name="T26" fmla="*/ 395 w 3068"/>
                <a:gd name="T27" fmla="*/ 1929 h 5107"/>
                <a:gd name="T28" fmla="*/ 269 w 3068"/>
                <a:gd name="T29" fmla="*/ 1977 h 5107"/>
                <a:gd name="T30" fmla="*/ 229 w 3068"/>
                <a:gd name="T31" fmla="*/ 1819 h 5107"/>
                <a:gd name="T32" fmla="*/ 126 w 3068"/>
                <a:gd name="T33" fmla="*/ 1597 h 5107"/>
                <a:gd name="T34" fmla="*/ 55 w 3068"/>
                <a:gd name="T35" fmla="*/ 1408 h 5107"/>
                <a:gd name="T36" fmla="*/ 119 w 3068"/>
                <a:gd name="T37" fmla="*/ 1123 h 5107"/>
                <a:gd name="T38" fmla="*/ 24 w 3068"/>
                <a:gd name="T39" fmla="*/ 799 h 5107"/>
                <a:gd name="T40" fmla="*/ 150 w 3068"/>
                <a:gd name="T41" fmla="*/ 514 h 5107"/>
                <a:gd name="T42" fmla="*/ 245 w 3068"/>
                <a:gd name="T43" fmla="*/ 301 h 5107"/>
                <a:gd name="T44" fmla="*/ 237 w 3068"/>
                <a:gd name="T45" fmla="*/ 71 h 5107"/>
                <a:gd name="T46" fmla="*/ 1684 w 3068"/>
                <a:gd name="T47" fmla="*/ 364 h 5107"/>
                <a:gd name="T48" fmla="*/ 2965 w 3068"/>
                <a:gd name="T49" fmla="*/ 4158 h 5107"/>
                <a:gd name="T50" fmla="*/ 2996 w 3068"/>
                <a:gd name="T51" fmla="*/ 4450 h 5107"/>
                <a:gd name="T52" fmla="*/ 2783 w 3068"/>
                <a:gd name="T53" fmla="*/ 4782 h 5107"/>
                <a:gd name="T54" fmla="*/ 2798 w 3068"/>
                <a:gd name="T55" fmla="*/ 4956 h 5107"/>
                <a:gd name="T56" fmla="*/ 1723 w 3068"/>
                <a:gd name="T57" fmla="*/ 4980 h 5107"/>
                <a:gd name="T58" fmla="*/ 2822 w 3068"/>
                <a:gd name="T59" fmla="*/ 5011 h 5107"/>
                <a:gd name="T60" fmla="*/ 2751 w 3068"/>
                <a:gd name="T61" fmla="*/ 4845 h 5107"/>
                <a:gd name="T62" fmla="*/ 2901 w 3068"/>
                <a:gd name="T63" fmla="*/ 4521 h 5107"/>
                <a:gd name="T64" fmla="*/ 2988 w 3068"/>
                <a:gd name="T65" fmla="*/ 4237 h 5107"/>
                <a:gd name="T66" fmla="*/ 1684 w 3068"/>
                <a:gd name="T67" fmla="*/ 372 h 5107"/>
                <a:gd name="T68" fmla="*/ 292 w 3068"/>
                <a:gd name="T69" fmla="*/ 182 h 5107"/>
                <a:gd name="T70" fmla="*/ 198 w 3068"/>
                <a:gd name="T71" fmla="*/ 396 h 5107"/>
                <a:gd name="T72" fmla="*/ 63 w 3068"/>
                <a:gd name="T73" fmla="*/ 633 h 5107"/>
                <a:gd name="T74" fmla="*/ 95 w 3068"/>
                <a:gd name="T75" fmla="*/ 917 h 5107"/>
                <a:gd name="T76" fmla="*/ 79 w 3068"/>
                <a:gd name="T77" fmla="*/ 1234 h 5107"/>
                <a:gd name="T78" fmla="*/ 47 w 3068"/>
                <a:gd name="T79" fmla="*/ 1423 h 5107"/>
                <a:gd name="T80" fmla="*/ 198 w 3068"/>
                <a:gd name="T81" fmla="*/ 1700 h 5107"/>
                <a:gd name="T82" fmla="*/ 190 w 3068"/>
                <a:gd name="T83" fmla="*/ 1937 h 5107"/>
                <a:gd name="T84" fmla="*/ 364 w 3068"/>
                <a:gd name="T85" fmla="*/ 2040 h 5107"/>
                <a:gd name="T86" fmla="*/ 458 w 3068"/>
                <a:gd name="T87" fmla="*/ 1985 h 5107"/>
                <a:gd name="T88" fmla="*/ 451 w 3068"/>
                <a:gd name="T89" fmla="*/ 2198 h 5107"/>
                <a:gd name="T90" fmla="*/ 379 w 3068"/>
                <a:gd name="T91" fmla="*/ 2182 h 5107"/>
                <a:gd name="T92" fmla="*/ 308 w 3068"/>
                <a:gd name="T93" fmla="*/ 2325 h 5107"/>
                <a:gd name="T94" fmla="*/ 419 w 3068"/>
                <a:gd name="T95" fmla="*/ 2522 h 5107"/>
                <a:gd name="T96" fmla="*/ 403 w 3068"/>
                <a:gd name="T97" fmla="*/ 2680 h 5107"/>
                <a:gd name="T98" fmla="*/ 506 w 3068"/>
                <a:gd name="T99" fmla="*/ 3043 h 5107"/>
                <a:gd name="T100" fmla="*/ 577 w 3068"/>
                <a:gd name="T101" fmla="*/ 3241 h 5107"/>
                <a:gd name="T102" fmla="*/ 672 w 3068"/>
                <a:gd name="T103" fmla="*/ 3549 h 5107"/>
                <a:gd name="T104" fmla="*/ 680 w 3068"/>
                <a:gd name="T105" fmla="*/ 3778 h 5107"/>
                <a:gd name="T106" fmla="*/ 1051 w 3068"/>
                <a:gd name="T107" fmla="*/ 3944 h 5107"/>
                <a:gd name="T108" fmla="*/ 1391 w 3068"/>
                <a:gd name="T109" fmla="*/ 4173 h 5107"/>
                <a:gd name="T110" fmla="*/ 1486 w 3068"/>
                <a:gd name="T111" fmla="*/ 4339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8" h="5107">
                  <a:moveTo>
                    <a:pt x="2688" y="5106"/>
                  </a:moveTo>
                  <a:lnTo>
                    <a:pt x="2688" y="5106"/>
                  </a:lnTo>
                  <a:lnTo>
                    <a:pt x="2688" y="5106"/>
                  </a:lnTo>
                  <a:cubicBezTo>
                    <a:pt x="2688" y="5098"/>
                    <a:pt x="2680" y="5098"/>
                    <a:pt x="2664" y="5090"/>
                  </a:cubicBezTo>
                  <a:cubicBezTo>
                    <a:pt x="2632" y="5083"/>
                    <a:pt x="1874" y="5003"/>
                    <a:pt x="1723" y="4988"/>
                  </a:cubicBezTo>
                  <a:lnTo>
                    <a:pt x="1723" y="4988"/>
                  </a:lnTo>
                  <a:lnTo>
                    <a:pt x="1723" y="4988"/>
                  </a:lnTo>
                  <a:cubicBezTo>
                    <a:pt x="1708" y="4964"/>
                    <a:pt x="1715" y="4956"/>
                    <a:pt x="1723" y="4940"/>
                  </a:cubicBezTo>
                  <a:cubicBezTo>
                    <a:pt x="1723" y="4924"/>
                    <a:pt x="1731" y="4908"/>
                    <a:pt x="1731" y="4877"/>
                  </a:cubicBezTo>
                  <a:cubicBezTo>
                    <a:pt x="1739" y="4814"/>
                    <a:pt x="1723" y="4600"/>
                    <a:pt x="1668" y="4569"/>
                  </a:cubicBezTo>
                  <a:cubicBezTo>
                    <a:pt x="1613" y="4529"/>
                    <a:pt x="1534" y="4434"/>
                    <a:pt x="1518" y="4379"/>
                  </a:cubicBezTo>
                  <a:cubicBezTo>
                    <a:pt x="1510" y="4355"/>
                    <a:pt x="1502" y="4347"/>
                    <a:pt x="1486" y="4347"/>
                  </a:cubicBezTo>
                  <a:cubicBezTo>
                    <a:pt x="1478" y="4347"/>
                    <a:pt x="1470" y="4347"/>
                    <a:pt x="1462" y="4347"/>
                  </a:cubicBezTo>
                  <a:cubicBezTo>
                    <a:pt x="1455" y="4355"/>
                    <a:pt x="1439" y="4355"/>
                    <a:pt x="1431" y="4355"/>
                  </a:cubicBezTo>
                  <a:cubicBezTo>
                    <a:pt x="1415" y="4355"/>
                    <a:pt x="1407" y="4355"/>
                    <a:pt x="1399" y="4347"/>
                  </a:cubicBezTo>
                  <a:cubicBezTo>
                    <a:pt x="1375" y="4324"/>
                    <a:pt x="1384" y="4276"/>
                    <a:pt x="1384" y="4253"/>
                  </a:cubicBezTo>
                  <a:cubicBezTo>
                    <a:pt x="1384" y="4237"/>
                    <a:pt x="1384" y="4229"/>
                    <a:pt x="1384" y="4229"/>
                  </a:cubicBezTo>
                  <a:cubicBezTo>
                    <a:pt x="1384" y="4221"/>
                    <a:pt x="1384" y="4213"/>
                    <a:pt x="1384" y="4205"/>
                  </a:cubicBezTo>
                  <a:cubicBezTo>
                    <a:pt x="1384" y="4197"/>
                    <a:pt x="1391" y="4181"/>
                    <a:pt x="1384" y="4181"/>
                  </a:cubicBezTo>
                  <a:cubicBezTo>
                    <a:pt x="1375" y="4173"/>
                    <a:pt x="1368" y="4173"/>
                    <a:pt x="1344" y="4173"/>
                  </a:cubicBezTo>
                  <a:cubicBezTo>
                    <a:pt x="1336" y="4181"/>
                    <a:pt x="1320" y="4181"/>
                    <a:pt x="1312" y="4181"/>
                  </a:cubicBezTo>
                  <a:cubicBezTo>
                    <a:pt x="1265" y="4181"/>
                    <a:pt x="1233" y="4158"/>
                    <a:pt x="1217" y="4142"/>
                  </a:cubicBezTo>
                  <a:cubicBezTo>
                    <a:pt x="1209" y="4142"/>
                    <a:pt x="1209" y="4134"/>
                    <a:pt x="1202" y="4134"/>
                  </a:cubicBezTo>
                  <a:cubicBezTo>
                    <a:pt x="1202" y="4126"/>
                    <a:pt x="1194" y="4126"/>
                    <a:pt x="1186" y="4126"/>
                  </a:cubicBezTo>
                  <a:cubicBezTo>
                    <a:pt x="1162" y="4118"/>
                    <a:pt x="1138" y="4110"/>
                    <a:pt x="1122" y="4063"/>
                  </a:cubicBezTo>
                  <a:cubicBezTo>
                    <a:pt x="1099" y="4015"/>
                    <a:pt x="1059" y="3960"/>
                    <a:pt x="1051" y="3952"/>
                  </a:cubicBezTo>
                  <a:cubicBezTo>
                    <a:pt x="1044" y="3952"/>
                    <a:pt x="1044" y="3944"/>
                    <a:pt x="1035" y="3944"/>
                  </a:cubicBezTo>
                  <a:cubicBezTo>
                    <a:pt x="1028" y="3928"/>
                    <a:pt x="1012" y="3913"/>
                    <a:pt x="988" y="3913"/>
                  </a:cubicBezTo>
                  <a:cubicBezTo>
                    <a:pt x="980" y="3913"/>
                    <a:pt x="972" y="3913"/>
                    <a:pt x="972" y="3913"/>
                  </a:cubicBezTo>
                  <a:cubicBezTo>
                    <a:pt x="964" y="3920"/>
                    <a:pt x="957" y="3920"/>
                    <a:pt x="949" y="3920"/>
                  </a:cubicBezTo>
                  <a:cubicBezTo>
                    <a:pt x="901" y="3920"/>
                    <a:pt x="854" y="3881"/>
                    <a:pt x="838" y="3849"/>
                  </a:cubicBezTo>
                  <a:cubicBezTo>
                    <a:pt x="822" y="3826"/>
                    <a:pt x="783" y="3826"/>
                    <a:pt x="735" y="3826"/>
                  </a:cubicBezTo>
                  <a:cubicBezTo>
                    <a:pt x="696" y="3826"/>
                    <a:pt x="672" y="3818"/>
                    <a:pt x="672" y="3778"/>
                  </a:cubicBezTo>
                  <a:cubicBezTo>
                    <a:pt x="664" y="3762"/>
                    <a:pt x="664" y="3754"/>
                    <a:pt x="648" y="3747"/>
                  </a:cubicBezTo>
                  <a:cubicBezTo>
                    <a:pt x="648" y="3739"/>
                    <a:pt x="640" y="3739"/>
                    <a:pt x="632" y="3731"/>
                  </a:cubicBezTo>
                  <a:cubicBezTo>
                    <a:pt x="617" y="3715"/>
                    <a:pt x="625" y="3707"/>
                    <a:pt x="632" y="3691"/>
                  </a:cubicBezTo>
                  <a:cubicBezTo>
                    <a:pt x="632" y="3683"/>
                    <a:pt x="640" y="3667"/>
                    <a:pt x="640" y="3660"/>
                  </a:cubicBezTo>
                  <a:cubicBezTo>
                    <a:pt x="640" y="3644"/>
                    <a:pt x="648" y="3628"/>
                    <a:pt x="648" y="3620"/>
                  </a:cubicBezTo>
                  <a:cubicBezTo>
                    <a:pt x="656" y="3612"/>
                    <a:pt x="664" y="3596"/>
                    <a:pt x="656" y="3580"/>
                  </a:cubicBezTo>
                  <a:cubicBezTo>
                    <a:pt x="656" y="3557"/>
                    <a:pt x="664" y="3549"/>
                    <a:pt x="672" y="3549"/>
                  </a:cubicBezTo>
                  <a:cubicBezTo>
                    <a:pt x="672" y="3541"/>
                    <a:pt x="680" y="3533"/>
                    <a:pt x="680" y="3509"/>
                  </a:cubicBezTo>
                  <a:cubicBezTo>
                    <a:pt x="688" y="3470"/>
                    <a:pt x="664" y="3462"/>
                    <a:pt x="648" y="3454"/>
                  </a:cubicBezTo>
                  <a:cubicBezTo>
                    <a:pt x="640" y="3454"/>
                    <a:pt x="632" y="3446"/>
                    <a:pt x="625" y="3446"/>
                  </a:cubicBezTo>
                  <a:cubicBezTo>
                    <a:pt x="601" y="3422"/>
                    <a:pt x="625" y="3391"/>
                    <a:pt x="648" y="3359"/>
                  </a:cubicBezTo>
                  <a:cubicBezTo>
                    <a:pt x="648" y="3351"/>
                    <a:pt x="648" y="3343"/>
                    <a:pt x="648" y="3343"/>
                  </a:cubicBezTo>
                  <a:cubicBezTo>
                    <a:pt x="648" y="3320"/>
                    <a:pt x="617" y="3304"/>
                    <a:pt x="601" y="3296"/>
                  </a:cubicBezTo>
                  <a:cubicBezTo>
                    <a:pt x="585" y="3288"/>
                    <a:pt x="577" y="3272"/>
                    <a:pt x="569" y="3249"/>
                  </a:cubicBezTo>
                  <a:cubicBezTo>
                    <a:pt x="569" y="3233"/>
                    <a:pt x="569" y="3225"/>
                    <a:pt x="561" y="3217"/>
                  </a:cubicBezTo>
                  <a:cubicBezTo>
                    <a:pt x="553" y="3201"/>
                    <a:pt x="553" y="3193"/>
                    <a:pt x="553" y="3193"/>
                  </a:cubicBezTo>
                  <a:cubicBezTo>
                    <a:pt x="545" y="3193"/>
                    <a:pt x="545" y="3185"/>
                    <a:pt x="538" y="3169"/>
                  </a:cubicBezTo>
                  <a:cubicBezTo>
                    <a:pt x="538" y="3154"/>
                    <a:pt x="530" y="3146"/>
                    <a:pt x="530" y="3138"/>
                  </a:cubicBezTo>
                  <a:cubicBezTo>
                    <a:pt x="530" y="3130"/>
                    <a:pt x="530" y="3130"/>
                    <a:pt x="522" y="3122"/>
                  </a:cubicBezTo>
                  <a:cubicBezTo>
                    <a:pt x="506" y="3106"/>
                    <a:pt x="506" y="3106"/>
                    <a:pt x="498" y="3067"/>
                  </a:cubicBezTo>
                  <a:cubicBezTo>
                    <a:pt x="498" y="3059"/>
                    <a:pt x="498" y="3051"/>
                    <a:pt x="498" y="3043"/>
                  </a:cubicBezTo>
                  <a:cubicBezTo>
                    <a:pt x="498" y="3019"/>
                    <a:pt x="498" y="3011"/>
                    <a:pt x="490" y="3003"/>
                  </a:cubicBezTo>
                  <a:cubicBezTo>
                    <a:pt x="474" y="3003"/>
                    <a:pt x="458" y="2980"/>
                    <a:pt x="443" y="2933"/>
                  </a:cubicBezTo>
                  <a:cubicBezTo>
                    <a:pt x="435" y="2902"/>
                    <a:pt x="427" y="2894"/>
                    <a:pt x="403" y="2870"/>
                  </a:cubicBezTo>
                  <a:cubicBezTo>
                    <a:pt x="372" y="2846"/>
                    <a:pt x="387" y="2744"/>
                    <a:pt x="387" y="2712"/>
                  </a:cubicBezTo>
                  <a:cubicBezTo>
                    <a:pt x="387" y="2696"/>
                    <a:pt x="387" y="2688"/>
                    <a:pt x="387" y="2680"/>
                  </a:cubicBezTo>
                  <a:cubicBezTo>
                    <a:pt x="387" y="2680"/>
                    <a:pt x="379" y="2680"/>
                    <a:pt x="387" y="2672"/>
                  </a:cubicBezTo>
                  <a:cubicBezTo>
                    <a:pt x="387" y="2672"/>
                    <a:pt x="387" y="2672"/>
                    <a:pt x="403" y="2672"/>
                  </a:cubicBezTo>
                  <a:cubicBezTo>
                    <a:pt x="403" y="2672"/>
                    <a:pt x="411" y="2672"/>
                    <a:pt x="419" y="2672"/>
                  </a:cubicBezTo>
                  <a:cubicBezTo>
                    <a:pt x="458" y="2664"/>
                    <a:pt x="458" y="2641"/>
                    <a:pt x="466" y="2601"/>
                  </a:cubicBezTo>
                  <a:cubicBezTo>
                    <a:pt x="466" y="2593"/>
                    <a:pt x="474" y="2585"/>
                    <a:pt x="474" y="2578"/>
                  </a:cubicBezTo>
                  <a:cubicBezTo>
                    <a:pt x="482" y="2554"/>
                    <a:pt x="482" y="2546"/>
                    <a:pt x="474" y="2538"/>
                  </a:cubicBezTo>
                  <a:cubicBezTo>
                    <a:pt x="474" y="2538"/>
                    <a:pt x="466" y="2530"/>
                    <a:pt x="451" y="2530"/>
                  </a:cubicBezTo>
                  <a:cubicBezTo>
                    <a:pt x="451" y="2530"/>
                    <a:pt x="443" y="2530"/>
                    <a:pt x="435" y="2530"/>
                  </a:cubicBezTo>
                  <a:cubicBezTo>
                    <a:pt x="427" y="2530"/>
                    <a:pt x="419" y="2530"/>
                    <a:pt x="419" y="2530"/>
                  </a:cubicBezTo>
                  <a:cubicBezTo>
                    <a:pt x="411" y="2530"/>
                    <a:pt x="411" y="2530"/>
                    <a:pt x="411" y="2530"/>
                  </a:cubicBezTo>
                  <a:cubicBezTo>
                    <a:pt x="403" y="2530"/>
                    <a:pt x="403" y="2530"/>
                    <a:pt x="403" y="2530"/>
                  </a:cubicBezTo>
                  <a:cubicBezTo>
                    <a:pt x="395" y="2530"/>
                    <a:pt x="387" y="2522"/>
                    <a:pt x="372" y="2498"/>
                  </a:cubicBezTo>
                  <a:cubicBezTo>
                    <a:pt x="356" y="2475"/>
                    <a:pt x="348" y="2475"/>
                    <a:pt x="340" y="2467"/>
                  </a:cubicBezTo>
                  <a:cubicBezTo>
                    <a:pt x="332" y="2459"/>
                    <a:pt x="332" y="2459"/>
                    <a:pt x="316" y="2443"/>
                  </a:cubicBezTo>
                  <a:cubicBezTo>
                    <a:pt x="292" y="2420"/>
                    <a:pt x="300" y="2388"/>
                    <a:pt x="300" y="2356"/>
                  </a:cubicBezTo>
                  <a:cubicBezTo>
                    <a:pt x="300" y="2348"/>
                    <a:pt x="300" y="2340"/>
                    <a:pt x="300" y="2325"/>
                  </a:cubicBezTo>
                  <a:cubicBezTo>
                    <a:pt x="300" y="2301"/>
                    <a:pt x="300" y="2293"/>
                    <a:pt x="308" y="2285"/>
                  </a:cubicBezTo>
                  <a:cubicBezTo>
                    <a:pt x="316" y="2277"/>
                    <a:pt x="316" y="2269"/>
                    <a:pt x="324" y="2253"/>
                  </a:cubicBezTo>
                  <a:cubicBezTo>
                    <a:pt x="332" y="2230"/>
                    <a:pt x="332" y="2214"/>
                    <a:pt x="324" y="2198"/>
                  </a:cubicBezTo>
                  <a:cubicBezTo>
                    <a:pt x="324" y="2190"/>
                    <a:pt x="324" y="2182"/>
                    <a:pt x="324" y="2167"/>
                  </a:cubicBezTo>
                  <a:cubicBezTo>
                    <a:pt x="324" y="2151"/>
                    <a:pt x="324" y="2135"/>
                    <a:pt x="332" y="2135"/>
                  </a:cubicBezTo>
                  <a:cubicBezTo>
                    <a:pt x="340" y="2135"/>
                    <a:pt x="348" y="2135"/>
                    <a:pt x="356" y="2143"/>
                  </a:cubicBezTo>
                  <a:cubicBezTo>
                    <a:pt x="372" y="2151"/>
                    <a:pt x="372" y="2158"/>
                    <a:pt x="387" y="2182"/>
                  </a:cubicBezTo>
                  <a:cubicBezTo>
                    <a:pt x="387" y="2190"/>
                    <a:pt x="395" y="2206"/>
                    <a:pt x="403" y="2222"/>
                  </a:cubicBezTo>
                  <a:cubicBezTo>
                    <a:pt x="419" y="2245"/>
                    <a:pt x="427" y="2269"/>
                    <a:pt x="427" y="2269"/>
                  </a:cubicBezTo>
                  <a:cubicBezTo>
                    <a:pt x="427" y="2269"/>
                    <a:pt x="427" y="2269"/>
                    <a:pt x="435" y="2269"/>
                  </a:cubicBezTo>
                  <a:cubicBezTo>
                    <a:pt x="435" y="2261"/>
                    <a:pt x="443" y="2261"/>
                    <a:pt x="451" y="2261"/>
                  </a:cubicBezTo>
                  <a:cubicBezTo>
                    <a:pt x="458" y="2261"/>
                    <a:pt x="458" y="2261"/>
                    <a:pt x="458" y="2261"/>
                  </a:cubicBezTo>
                  <a:cubicBezTo>
                    <a:pt x="458" y="2253"/>
                    <a:pt x="458" y="2245"/>
                    <a:pt x="451" y="2230"/>
                  </a:cubicBezTo>
                  <a:cubicBezTo>
                    <a:pt x="451" y="2222"/>
                    <a:pt x="451" y="2206"/>
                    <a:pt x="443" y="2198"/>
                  </a:cubicBezTo>
                  <a:cubicBezTo>
                    <a:pt x="443" y="2174"/>
                    <a:pt x="435" y="2151"/>
                    <a:pt x="435" y="2127"/>
                  </a:cubicBezTo>
                  <a:cubicBezTo>
                    <a:pt x="427" y="2111"/>
                    <a:pt x="427" y="2095"/>
                    <a:pt x="419" y="2087"/>
                  </a:cubicBezTo>
                  <a:cubicBezTo>
                    <a:pt x="419" y="2072"/>
                    <a:pt x="411" y="2064"/>
                    <a:pt x="411" y="2064"/>
                  </a:cubicBezTo>
                  <a:cubicBezTo>
                    <a:pt x="403" y="2056"/>
                    <a:pt x="395" y="2056"/>
                    <a:pt x="395" y="2048"/>
                  </a:cubicBezTo>
                  <a:cubicBezTo>
                    <a:pt x="387" y="2032"/>
                    <a:pt x="395" y="2024"/>
                    <a:pt x="403" y="2016"/>
                  </a:cubicBezTo>
                  <a:cubicBezTo>
                    <a:pt x="403" y="2008"/>
                    <a:pt x="419" y="2000"/>
                    <a:pt x="427" y="2000"/>
                  </a:cubicBezTo>
                  <a:cubicBezTo>
                    <a:pt x="435" y="2000"/>
                    <a:pt x="451" y="1993"/>
                    <a:pt x="451" y="1985"/>
                  </a:cubicBezTo>
                  <a:cubicBezTo>
                    <a:pt x="451" y="1977"/>
                    <a:pt x="451" y="1969"/>
                    <a:pt x="443" y="1961"/>
                  </a:cubicBezTo>
                  <a:cubicBezTo>
                    <a:pt x="427" y="1945"/>
                    <a:pt x="419" y="1937"/>
                    <a:pt x="395" y="1929"/>
                  </a:cubicBezTo>
                  <a:cubicBezTo>
                    <a:pt x="387" y="1929"/>
                    <a:pt x="387" y="1929"/>
                    <a:pt x="387" y="1945"/>
                  </a:cubicBezTo>
                  <a:cubicBezTo>
                    <a:pt x="387" y="1953"/>
                    <a:pt x="387" y="1969"/>
                    <a:pt x="379" y="1985"/>
                  </a:cubicBezTo>
                  <a:cubicBezTo>
                    <a:pt x="364" y="2000"/>
                    <a:pt x="372" y="2008"/>
                    <a:pt x="372" y="2016"/>
                  </a:cubicBezTo>
                  <a:cubicBezTo>
                    <a:pt x="372" y="2024"/>
                    <a:pt x="372" y="2032"/>
                    <a:pt x="372" y="2040"/>
                  </a:cubicBezTo>
                  <a:cubicBezTo>
                    <a:pt x="372" y="2064"/>
                    <a:pt x="356" y="2072"/>
                    <a:pt x="348" y="2072"/>
                  </a:cubicBezTo>
                  <a:cubicBezTo>
                    <a:pt x="340" y="2072"/>
                    <a:pt x="332" y="2072"/>
                    <a:pt x="332" y="2064"/>
                  </a:cubicBezTo>
                  <a:cubicBezTo>
                    <a:pt x="308" y="2056"/>
                    <a:pt x="292" y="2032"/>
                    <a:pt x="269" y="1977"/>
                  </a:cubicBezTo>
                  <a:cubicBezTo>
                    <a:pt x="261" y="1945"/>
                    <a:pt x="253" y="1945"/>
                    <a:pt x="245" y="1945"/>
                  </a:cubicBezTo>
                  <a:cubicBezTo>
                    <a:pt x="237" y="1945"/>
                    <a:pt x="237" y="1945"/>
                    <a:pt x="229" y="1945"/>
                  </a:cubicBezTo>
                  <a:cubicBezTo>
                    <a:pt x="221" y="1945"/>
                    <a:pt x="214" y="1945"/>
                    <a:pt x="198" y="1945"/>
                  </a:cubicBezTo>
                  <a:cubicBezTo>
                    <a:pt x="198" y="1945"/>
                    <a:pt x="182" y="1945"/>
                    <a:pt x="182" y="1937"/>
                  </a:cubicBezTo>
                  <a:cubicBezTo>
                    <a:pt x="182" y="1929"/>
                    <a:pt x="190" y="1921"/>
                    <a:pt x="214" y="1905"/>
                  </a:cubicBezTo>
                  <a:lnTo>
                    <a:pt x="214" y="1898"/>
                  </a:lnTo>
                  <a:cubicBezTo>
                    <a:pt x="229" y="1890"/>
                    <a:pt x="237" y="1850"/>
                    <a:pt x="229" y="1819"/>
                  </a:cubicBezTo>
                  <a:cubicBezTo>
                    <a:pt x="229" y="1803"/>
                    <a:pt x="229" y="1803"/>
                    <a:pt x="221" y="1795"/>
                  </a:cubicBezTo>
                  <a:cubicBezTo>
                    <a:pt x="221" y="1795"/>
                    <a:pt x="214" y="1787"/>
                    <a:pt x="214" y="1763"/>
                  </a:cubicBezTo>
                  <a:cubicBezTo>
                    <a:pt x="205" y="1755"/>
                    <a:pt x="205" y="1740"/>
                    <a:pt x="205" y="1740"/>
                  </a:cubicBezTo>
                  <a:cubicBezTo>
                    <a:pt x="205" y="1724"/>
                    <a:pt x="205" y="1724"/>
                    <a:pt x="190" y="1708"/>
                  </a:cubicBezTo>
                  <a:cubicBezTo>
                    <a:pt x="182" y="1708"/>
                    <a:pt x="182" y="1700"/>
                    <a:pt x="174" y="1700"/>
                  </a:cubicBezTo>
                  <a:cubicBezTo>
                    <a:pt x="166" y="1692"/>
                    <a:pt x="158" y="1684"/>
                    <a:pt x="150" y="1653"/>
                  </a:cubicBezTo>
                  <a:cubicBezTo>
                    <a:pt x="150" y="1621"/>
                    <a:pt x="142" y="1613"/>
                    <a:pt x="126" y="1597"/>
                  </a:cubicBezTo>
                  <a:cubicBezTo>
                    <a:pt x="119" y="1597"/>
                    <a:pt x="111" y="1589"/>
                    <a:pt x="111" y="1581"/>
                  </a:cubicBezTo>
                  <a:cubicBezTo>
                    <a:pt x="95" y="1574"/>
                    <a:pt x="95" y="1566"/>
                    <a:pt x="95" y="1550"/>
                  </a:cubicBezTo>
                  <a:cubicBezTo>
                    <a:pt x="95" y="1534"/>
                    <a:pt x="95" y="1510"/>
                    <a:pt x="63" y="1471"/>
                  </a:cubicBezTo>
                  <a:cubicBezTo>
                    <a:pt x="39" y="1439"/>
                    <a:pt x="39" y="1423"/>
                    <a:pt x="39" y="1423"/>
                  </a:cubicBezTo>
                  <a:cubicBezTo>
                    <a:pt x="39" y="1415"/>
                    <a:pt x="47" y="1415"/>
                    <a:pt x="47" y="1415"/>
                  </a:cubicBezTo>
                  <a:lnTo>
                    <a:pt x="55" y="1415"/>
                  </a:lnTo>
                  <a:lnTo>
                    <a:pt x="55" y="1408"/>
                  </a:lnTo>
                  <a:cubicBezTo>
                    <a:pt x="47" y="1384"/>
                    <a:pt x="55" y="1360"/>
                    <a:pt x="71" y="1328"/>
                  </a:cubicBezTo>
                  <a:cubicBezTo>
                    <a:pt x="71" y="1313"/>
                    <a:pt x="71" y="1313"/>
                    <a:pt x="71" y="1313"/>
                  </a:cubicBezTo>
                  <a:cubicBezTo>
                    <a:pt x="87" y="1281"/>
                    <a:pt x="87" y="1273"/>
                    <a:pt x="79" y="1241"/>
                  </a:cubicBezTo>
                  <a:cubicBezTo>
                    <a:pt x="71" y="1234"/>
                    <a:pt x="71" y="1234"/>
                    <a:pt x="71" y="1234"/>
                  </a:cubicBezTo>
                  <a:cubicBezTo>
                    <a:pt x="63" y="1202"/>
                    <a:pt x="71" y="1202"/>
                    <a:pt x="87" y="1186"/>
                  </a:cubicBezTo>
                  <a:cubicBezTo>
                    <a:pt x="95" y="1186"/>
                    <a:pt x="103" y="1178"/>
                    <a:pt x="111" y="1170"/>
                  </a:cubicBezTo>
                  <a:cubicBezTo>
                    <a:pt x="126" y="1155"/>
                    <a:pt x="126" y="1147"/>
                    <a:pt x="119" y="1123"/>
                  </a:cubicBezTo>
                  <a:cubicBezTo>
                    <a:pt x="119" y="1115"/>
                    <a:pt x="119" y="1099"/>
                    <a:pt x="119" y="1083"/>
                  </a:cubicBezTo>
                  <a:cubicBezTo>
                    <a:pt x="119" y="1076"/>
                    <a:pt x="119" y="1068"/>
                    <a:pt x="119" y="1060"/>
                  </a:cubicBezTo>
                  <a:cubicBezTo>
                    <a:pt x="119" y="1036"/>
                    <a:pt x="119" y="1028"/>
                    <a:pt x="111" y="981"/>
                  </a:cubicBezTo>
                  <a:cubicBezTo>
                    <a:pt x="103" y="949"/>
                    <a:pt x="95" y="933"/>
                    <a:pt x="87" y="925"/>
                  </a:cubicBezTo>
                  <a:cubicBezTo>
                    <a:pt x="87" y="910"/>
                    <a:pt x="79" y="902"/>
                    <a:pt x="71" y="878"/>
                  </a:cubicBezTo>
                  <a:cubicBezTo>
                    <a:pt x="63" y="846"/>
                    <a:pt x="55" y="846"/>
                    <a:pt x="47" y="838"/>
                  </a:cubicBezTo>
                  <a:cubicBezTo>
                    <a:pt x="39" y="830"/>
                    <a:pt x="32" y="823"/>
                    <a:pt x="24" y="799"/>
                  </a:cubicBezTo>
                  <a:cubicBezTo>
                    <a:pt x="0" y="767"/>
                    <a:pt x="0" y="759"/>
                    <a:pt x="8" y="736"/>
                  </a:cubicBezTo>
                  <a:cubicBezTo>
                    <a:pt x="8" y="728"/>
                    <a:pt x="16" y="712"/>
                    <a:pt x="16" y="696"/>
                  </a:cubicBezTo>
                  <a:cubicBezTo>
                    <a:pt x="16" y="657"/>
                    <a:pt x="24" y="649"/>
                    <a:pt x="39" y="641"/>
                  </a:cubicBezTo>
                  <a:cubicBezTo>
                    <a:pt x="47" y="633"/>
                    <a:pt x="55" y="633"/>
                    <a:pt x="55" y="625"/>
                  </a:cubicBezTo>
                  <a:cubicBezTo>
                    <a:pt x="71" y="609"/>
                    <a:pt x="95" y="577"/>
                    <a:pt x="119" y="562"/>
                  </a:cubicBezTo>
                  <a:cubicBezTo>
                    <a:pt x="126" y="554"/>
                    <a:pt x="126" y="546"/>
                    <a:pt x="134" y="546"/>
                  </a:cubicBezTo>
                  <a:cubicBezTo>
                    <a:pt x="142" y="538"/>
                    <a:pt x="142" y="530"/>
                    <a:pt x="150" y="514"/>
                  </a:cubicBezTo>
                  <a:cubicBezTo>
                    <a:pt x="150" y="506"/>
                    <a:pt x="150" y="498"/>
                    <a:pt x="158" y="491"/>
                  </a:cubicBezTo>
                  <a:cubicBezTo>
                    <a:pt x="158" y="467"/>
                    <a:pt x="166" y="467"/>
                    <a:pt x="174" y="459"/>
                  </a:cubicBezTo>
                  <a:cubicBezTo>
                    <a:pt x="174" y="459"/>
                    <a:pt x="182" y="451"/>
                    <a:pt x="190" y="435"/>
                  </a:cubicBezTo>
                  <a:cubicBezTo>
                    <a:pt x="198" y="419"/>
                    <a:pt x="198" y="404"/>
                    <a:pt x="190" y="396"/>
                  </a:cubicBezTo>
                  <a:cubicBezTo>
                    <a:pt x="190" y="388"/>
                    <a:pt x="190" y="372"/>
                    <a:pt x="190" y="364"/>
                  </a:cubicBezTo>
                  <a:cubicBezTo>
                    <a:pt x="198" y="340"/>
                    <a:pt x="221" y="324"/>
                    <a:pt x="237" y="309"/>
                  </a:cubicBezTo>
                  <a:cubicBezTo>
                    <a:pt x="237" y="301"/>
                    <a:pt x="245" y="301"/>
                    <a:pt x="245" y="301"/>
                  </a:cubicBezTo>
                  <a:cubicBezTo>
                    <a:pt x="253" y="293"/>
                    <a:pt x="253" y="285"/>
                    <a:pt x="253" y="277"/>
                  </a:cubicBezTo>
                  <a:cubicBezTo>
                    <a:pt x="253" y="277"/>
                    <a:pt x="253" y="261"/>
                    <a:pt x="253" y="246"/>
                  </a:cubicBezTo>
                  <a:cubicBezTo>
                    <a:pt x="253" y="222"/>
                    <a:pt x="261" y="214"/>
                    <a:pt x="269" y="206"/>
                  </a:cubicBezTo>
                  <a:cubicBezTo>
                    <a:pt x="277" y="198"/>
                    <a:pt x="277" y="190"/>
                    <a:pt x="285" y="182"/>
                  </a:cubicBezTo>
                  <a:cubicBezTo>
                    <a:pt x="292" y="158"/>
                    <a:pt x="285" y="151"/>
                    <a:pt x="269" y="143"/>
                  </a:cubicBezTo>
                  <a:cubicBezTo>
                    <a:pt x="261" y="135"/>
                    <a:pt x="253" y="119"/>
                    <a:pt x="245" y="103"/>
                  </a:cubicBezTo>
                  <a:cubicBezTo>
                    <a:pt x="237" y="95"/>
                    <a:pt x="229" y="80"/>
                    <a:pt x="237" y="71"/>
                  </a:cubicBezTo>
                  <a:cubicBezTo>
                    <a:pt x="245" y="48"/>
                    <a:pt x="269" y="32"/>
                    <a:pt x="269" y="32"/>
                  </a:cubicBezTo>
                  <a:lnTo>
                    <a:pt x="269" y="32"/>
                  </a:lnTo>
                  <a:cubicBezTo>
                    <a:pt x="269" y="32"/>
                    <a:pt x="285" y="32"/>
                    <a:pt x="292" y="24"/>
                  </a:cubicBezTo>
                  <a:cubicBezTo>
                    <a:pt x="300" y="16"/>
                    <a:pt x="300" y="8"/>
                    <a:pt x="300" y="8"/>
                  </a:cubicBezTo>
                  <a:cubicBezTo>
                    <a:pt x="292" y="0"/>
                    <a:pt x="292" y="0"/>
                    <a:pt x="292" y="0"/>
                  </a:cubicBezTo>
                  <a:cubicBezTo>
                    <a:pt x="300" y="0"/>
                    <a:pt x="300" y="0"/>
                    <a:pt x="300" y="0"/>
                  </a:cubicBezTo>
                  <a:cubicBezTo>
                    <a:pt x="538" y="71"/>
                    <a:pt x="1035" y="206"/>
                    <a:pt x="1684" y="364"/>
                  </a:cubicBezTo>
                  <a:cubicBezTo>
                    <a:pt x="1692" y="364"/>
                    <a:pt x="1692" y="364"/>
                    <a:pt x="1692" y="364"/>
                  </a:cubicBezTo>
                  <a:cubicBezTo>
                    <a:pt x="1336" y="1755"/>
                    <a:pt x="1336" y="1755"/>
                    <a:pt x="1336" y="1755"/>
                  </a:cubicBezTo>
                  <a:cubicBezTo>
                    <a:pt x="2933" y="4039"/>
                    <a:pt x="2933" y="4039"/>
                    <a:pt x="2933" y="4039"/>
                  </a:cubicBezTo>
                  <a:lnTo>
                    <a:pt x="2933" y="4039"/>
                  </a:lnTo>
                  <a:cubicBezTo>
                    <a:pt x="2933" y="4055"/>
                    <a:pt x="2933" y="4063"/>
                    <a:pt x="2925" y="4086"/>
                  </a:cubicBezTo>
                  <a:cubicBezTo>
                    <a:pt x="2925" y="4110"/>
                    <a:pt x="2933" y="4118"/>
                    <a:pt x="2941" y="4134"/>
                  </a:cubicBezTo>
                  <a:cubicBezTo>
                    <a:pt x="2949" y="4142"/>
                    <a:pt x="2957" y="4150"/>
                    <a:pt x="2965" y="4158"/>
                  </a:cubicBezTo>
                  <a:cubicBezTo>
                    <a:pt x="2965" y="4166"/>
                    <a:pt x="2972" y="4173"/>
                    <a:pt x="2972" y="4181"/>
                  </a:cubicBezTo>
                  <a:cubicBezTo>
                    <a:pt x="2980" y="4197"/>
                    <a:pt x="2988" y="4213"/>
                    <a:pt x="2996" y="4237"/>
                  </a:cubicBezTo>
                  <a:cubicBezTo>
                    <a:pt x="2996" y="4260"/>
                    <a:pt x="3020" y="4324"/>
                    <a:pt x="3044" y="4339"/>
                  </a:cubicBezTo>
                  <a:cubicBezTo>
                    <a:pt x="3051" y="4339"/>
                    <a:pt x="3059" y="4355"/>
                    <a:pt x="3067" y="4371"/>
                  </a:cubicBezTo>
                  <a:cubicBezTo>
                    <a:pt x="3067" y="4387"/>
                    <a:pt x="3067" y="4403"/>
                    <a:pt x="3059" y="4411"/>
                  </a:cubicBezTo>
                  <a:cubicBezTo>
                    <a:pt x="3051" y="4426"/>
                    <a:pt x="3044" y="4426"/>
                    <a:pt x="3036" y="4434"/>
                  </a:cubicBezTo>
                  <a:cubicBezTo>
                    <a:pt x="3028" y="4434"/>
                    <a:pt x="3012" y="4442"/>
                    <a:pt x="2996" y="4450"/>
                  </a:cubicBezTo>
                  <a:cubicBezTo>
                    <a:pt x="2980" y="4458"/>
                    <a:pt x="2965" y="4474"/>
                    <a:pt x="2957" y="4490"/>
                  </a:cubicBezTo>
                  <a:cubicBezTo>
                    <a:pt x="2941" y="4506"/>
                    <a:pt x="2925" y="4521"/>
                    <a:pt x="2901" y="4529"/>
                  </a:cubicBezTo>
                  <a:cubicBezTo>
                    <a:pt x="2878" y="4545"/>
                    <a:pt x="2885" y="4561"/>
                    <a:pt x="2885" y="4584"/>
                  </a:cubicBezTo>
                  <a:cubicBezTo>
                    <a:pt x="2885" y="4592"/>
                    <a:pt x="2893" y="4608"/>
                    <a:pt x="2885" y="4632"/>
                  </a:cubicBezTo>
                  <a:cubicBezTo>
                    <a:pt x="2878" y="4671"/>
                    <a:pt x="2846" y="4719"/>
                    <a:pt x="2830" y="4750"/>
                  </a:cubicBezTo>
                  <a:cubicBezTo>
                    <a:pt x="2822" y="4758"/>
                    <a:pt x="2822" y="4758"/>
                    <a:pt x="2814" y="4766"/>
                  </a:cubicBezTo>
                  <a:cubicBezTo>
                    <a:pt x="2807" y="4774"/>
                    <a:pt x="2798" y="4782"/>
                    <a:pt x="2783" y="4782"/>
                  </a:cubicBezTo>
                  <a:cubicBezTo>
                    <a:pt x="2775" y="4790"/>
                    <a:pt x="2759" y="4790"/>
                    <a:pt x="2751" y="4806"/>
                  </a:cubicBezTo>
                  <a:cubicBezTo>
                    <a:pt x="2743" y="4822"/>
                    <a:pt x="2751" y="4830"/>
                    <a:pt x="2751" y="4845"/>
                  </a:cubicBezTo>
                  <a:cubicBezTo>
                    <a:pt x="2759" y="4853"/>
                    <a:pt x="2767" y="4869"/>
                    <a:pt x="2767" y="4885"/>
                  </a:cubicBezTo>
                  <a:cubicBezTo>
                    <a:pt x="2767" y="4908"/>
                    <a:pt x="2759" y="4908"/>
                    <a:pt x="2751" y="4917"/>
                  </a:cubicBezTo>
                  <a:cubicBezTo>
                    <a:pt x="2751" y="4917"/>
                    <a:pt x="2751" y="4917"/>
                    <a:pt x="2751" y="4932"/>
                  </a:cubicBezTo>
                  <a:cubicBezTo>
                    <a:pt x="2751" y="4940"/>
                    <a:pt x="2751" y="4948"/>
                    <a:pt x="2767" y="4948"/>
                  </a:cubicBezTo>
                  <a:cubicBezTo>
                    <a:pt x="2775" y="4948"/>
                    <a:pt x="2783" y="4948"/>
                    <a:pt x="2798" y="4956"/>
                  </a:cubicBezTo>
                  <a:cubicBezTo>
                    <a:pt x="2822" y="4964"/>
                    <a:pt x="2822" y="4972"/>
                    <a:pt x="2830" y="5011"/>
                  </a:cubicBezTo>
                  <a:lnTo>
                    <a:pt x="2830" y="5011"/>
                  </a:lnTo>
                  <a:cubicBezTo>
                    <a:pt x="2830" y="5035"/>
                    <a:pt x="2822" y="5043"/>
                    <a:pt x="2807" y="5043"/>
                  </a:cubicBezTo>
                  <a:cubicBezTo>
                    <a:pt x="2798" y="5051"/>
                    <a:pt x="2798" y="5051"/>
                    <a:pt x="2791" y="5067"/>
                  </a:cubicBezTo>
                  <a:cubicBezTo>
                    <a:pt x="2791" y="5098"/>
                    <a:pt x="2743" y="5098"/>
                    <a:pt x="2727" y="5098"/>
                  </a:cubicBezTo>
                  <a:cubicBezTo>
                    <a:pt x="2719" y="5098"/>
                    <a:pt x="2704" y="5106"/>
                    <a:pt x="2688" y="5106"/>
                  </a:cubicBezTo>
                  <a:close/>
                  <a:moveTo>
                    <a:pt x="1723" y="4980"/>
                  </a:moveTo>
                  <a:lnTo>
                    <a:pt x="1723" y="4980"/>
                  </a:lnTo>
                  <a:cubicBezTo>
                    <a:pt x="1881" y="4996"/>
                    <a:pt x="2632" y="5083"/>
                    <a:pt x="2672" y="5083"/>
                  </a:cubicBezTo>
                  <a:cubicBezTo>
                    <a:pt x="2680" y="5090"/>
                    <a:pt x="2688" y="5090"/>
                    <a:pt x="2696" y="5098"/>
                  </a:cubicBezTo>
                  <a:cubicBezTo>
                    <a:pt x="2704" y="5098"/>
                    <a:pt x="2719" y="5090"/>
                    <a:pt x="2727" y="5090"/>
                  </a:cubicBezTo>
                  <a:cubicBezTo>
                    <a:pt x="2743" y="5090"/>
                    <a:pt x="2783" y="5090"/>
                    <a:pt x="2783" y="5067"/>
                  </a:cubicBezTo>
                  <a:cubicBezTo>
                    <a:pt x="2791" y="5051"/>
                    <a:pt x="2798" y="5043"/>
                    <a:pt x="2807" y="5043"/>
                  </a:cubicBezTo>
                  <a:cubicBezTo>
                    <a:pt x="2814" y="5035"/>
                    <a:pt x="2822" y="5035"/>
                    <a:pt x="2822" y="5011"/>
                  </a:cubicBezTo>
                  <a:lnTo>
                    <a:pt x="2822" y="5011"/>
                  </a:lnTo>
                  <a:cubicBezTo>
                    <a:pt x="2814" y="4972"/>
                    <a:pt x="2814" y="4972"/>
                    <a:pt x="2791" y="4956"/>
                  </a:cubicBezTo>
                  <a:cubicBezTo>
                    <a:pt x="2783" y="4956"/>
                    <a:pt x="2775" y="4956"/>
                    <a:pt x="2767" y="4956"/>
                  </a:cubicBezTo>
                  <a:cubicBezTo>
                    <a:pt x="2751" y="4948"/>
                    <a:pt x="2743" y="4948"/>
                    <a:pt x="2743" y="4932"/>
                  </a:cubicBezTo>
                  <a:cubicBezTo>
                    <a:pt x="2743" y="4917"/>
                    <a:pt x="2743" y="4917"/>
                    <a:pt x="2751" y="4908"/>
                  </a:cubicBezTo>
                  <a:cubicBezTo>
                    <a:pt x="2751" y="4908"/>
                    <a:pt x="2759" y="4901"/>
                    <a:pt x="2759" y="4885"/>
                  </a:cubicBezTo>
                  <a:cubicBezTo>
                    <a:pt x="2759" y="4869"/>
                    <a:pt x="2751" y="4861"/>
                    <a:pt x="2751" y="4845"/>
                  </a:cubicBezTo>
                  <a:cubicBezTo>
                    <a:pt x="2743" y="4830"/>
                    <a:pt x="2735" y="4822"/>
                    <a:pt x="2743" y="4806"/>
                  </a:cubicBezTo>
                  <a:cubicBezTo>
                    <a:pt x="2751" y="4782"/>
                    <a:pt x="2767" y="4782"/>
                    <a:pt x="2783" y="4774"/>
                  </a:cubicBezTo>
                  <a:cubicBezTo>
                    <a:pt x="2798" y="4774"/>
                    <a:pt x="2807" y="4766"/>
                    <a:pt x="2814" y="4758"/>
                  </a:cubicBezTo>
                  <a:cubicBezTo>
                    <a:pt x="2814" y="4758"/>
                    <a:pt x="2814" y="4750"/>
                    <a:pt x="2822" y="4743"/>
                  </a:cubicBezTo>
                  <a:cubicBezTo>
                    <a:pt x="2838" y="4711"/>
                    <a:pt x="2870" y="4664"/>
                    <a:pt x="2878" y="4632"/>
                  </a:cubicBezTo>
                  <a:cubicBezTo>
                    <a:pt x="2885" y="4608"/>
                    <a:pt x="2878" y="4600"/>
                    <a:pt x="2878" y="4584"/>
                  </a:cubicBezTo>
                  <a:cubicBezTo>
                    <a:pt x="2878" y="4561"/>
                    <a:pt x="2870" y="4537"/>
                    <a:pt x="2901" y="4521"/>
                  </a:cubicBezTo>
                  <a:cubicBezTo>
                    <a:pt x="2917" y="4513"/>
                    <a:pt x="2933" y="4497"/>
                    <a:pt x="2949" y="4482"/>
                  </a:cubicBezTo>
                  <a:cubicBezTo>
                    <a:pt x="2965" y="4466"/>
                    <a:pt x="2980" y="4450"/>
                    <a:pt x="2996" y="4442"/>
                  </a:cubicBezTo>
                  <a:cubicBezTo>
                    <a:pt x="3012" y="4434"/>
                    <a:pt x="3020" y="4426"/>
                    <a:pt x="3028" y="4426"/>
                  </a:cubicBezTo>
                  <a:cubicBezTo>
                    <a:pt x="3044" y="4418"/>
                    <a:pt x="3051" y="4418"/>
                    <a:pt x="3051" y="4411"/>
                  </a:cubicBezTo>
                  <a:cubicBezTo>
                    <a:pt x="3059" y="4403"/>
                    <a:pt x="3059" y="4387"/>
                    <a:pt x="3059" y="4371"/>
                  </a:cubicBezTo>
                  <a:cubicBezTo>
                    <a:pt x="3051" y="4355"/>
                    <a:pt x="3044" y="4347"/>
                    <a:pt x="3036" y="4339"/>
                  </a:cubicBezTo>
                  <a:cubicBezTo>
                    <a:pt x="3012" y="4331"/>
                    <a:pt x="2988" y="4260"/>
                    <a:pt x="2988" y="4237"/>
                  </a:cubicBezTo>
                  <a:cubicBezTo>
                    <a:pt x="2980" y="4213"/>
                    <a:pt x="2980" y="4205"/>
                    <a:pt x="2965" y="4181"/>
                  </a:cubicBezTo>
                  <a:cubicBezTo>
                    <a:pt x="2965" y="4181"/>
                    <a:pt x="2957" y="4173"/>
                    <a:pt x="2957" y="4166"/>
                  </a:cubicBezTo>
                  <a:cubicBezTo>
                    <a:pt x="2949" y="4150"/>
                    <a:pt x="2941" y="4142"/>
                    <a:pt x="2933" y="4134"/>
                  </a:cubicBezTo>
                  <a:cubicBezTo>
                    <a:pt x="2925" y="4126"/>
                    <a:pt x="2917" y="4110"/>
                    <a:pt x="2917" y="4078"/>
                  </a:cubicBezTo>
                  <a:cubicBezTo>
                    <a:pt x="2925" y="4063"/>
                    <a:pt x="2925" y="4055"/>
                    <a:pt x="2925" y="4039"/>
                  </a:cubicBezTo>
                  <a:cubicBezTo>
                    <a:pt x="1328" y="1763"/>
                    <a:pt x="1328" y="1763"/>
                    <a:pt x="1328" y="1763"/>
                  </a:cubicBezTo>
                  <a:cubicBezTo>
                    <a:pt x="1684" y="372"/>
                    <a:pt x="1684" y="372"/>
                    <a:pt x="1684" y="372"/>
                  </a:cubicBezTo>
                  <a:cubicBezTo>
                    <a:pt x="1035" y="214"/>
                    <a:pt x="545" y="80"/>
                    <a:pt x="308" y="8"/>
                  </a:cubicBezTo>
                  <a:cubicBezTo>
                    <a:pt x="308" y="16"/>
                    <a:pt x="300" y="24"/>
                    <a:pt x="300" y="24"/>
                  </a:cubicBezTo>
                  <a:cubicBezTo>
                    <a:pt x="292" y="40"/>
                    <a:pt x="277" y="40"/>
                    <a:pt x="269" y="40"/>
                  </a:cubicBezTo>
                  <a:cubicBezTo>
                    <a:pt x="269" y="40"/>
                    <a:pt x="245" y="56"/>
                    <a:pt x="245" y="71"/>
                  </a:cubicBezTo>
                  <a:cubicBezTo>
                    <a:pt x="237" y="80"/>
                    <a:pt x="245" y="95"/>
                    <a:pt x="245" y="103"/>
                  </a:cubicBezTo>
                  <a:cubicBezTo>
                    <a:pt x="261" y="119"/>
                    <a:pt x="269" y="127"/>
                    <a:pt x="277" y="135"/>
                  </a:cubicBezTo>
                  <a:cubicBezTo>
                    <a:pt x="292" y="151"/>
                    <a:pt x="300" y="158"/>
                    <a:pt x="292" y="182"/>
                  </a:cubicBezTo>
                  <a:cubicBezTo>
                    <a:pt x="285" y="198"/>
                    <a:pt x="277" y="206"/>
                    <a:pt x="277" y="214"/>
                  </a:cubicBezTo>
                  <a:cubicBezTo>
                    <a:pt x="269" y="222"/>
                    <a:pt x="261" y="230"/>
                    <a:pt x="261" y="246"/>
                  </a:cubicBezTo>
                  <a:cubicBezTo>
                    <a:pt x="261" y="261"/>
                    <a:pt x="261" y="269"/>
                    <a:pt x="261" y="277"/>
                  </a:cubicBezTo>
                  <a:cubicBezTo>
                    <a:pt x="261" y="285"/>
                    <a:pt x="261" y="293"/>
                    <a:pt x="253" y="309"/>
                  </a:cubicBezTo>
                  <a:cubicBezTo>
                    <a:pt x="245" y="309"/>
                    <a:pt x="245" y="309"/>
                    <a:pt x="237" y="309"/>
                  </a:cubicBezTo>
                  <a:cubicBezTo>
                    <a:pt x="221" y="324"/>
                    <a:pt x="205" y="340"/>
                    <a:pt x="198" y="364"/>
                  </a:cubicBezTo>
                  <a:cubicBezTo>
                    <a:pt x="198" y="372"/>
                    <a:pt x="198" y="380"/>
                    <a:pt x="198" y="396"/>
                  </a:cubicBezTo>
                  <a:cubicBezTo>
                    <a:pt x="205" y="404"/>
                    <a:pt x="205" y="419"/>
                    <a:pt x="198" y="443"/>
                  </a:cubicBezTo>
                  <a:cubicBezTo>
                    <a:pt x="182" y="459"/>
                    <a:pt x="182" y="459"/>
                    <a:pt x="174" y="467"/>
                  </a:cubicBezTo>
                  <a:cubicBezTo>
                    <a:pt x="174" y="467"/>
                    <a:pt x="166" y="475"/>
                    <a:pt x="166" y="491"/>
                  </a:cubicBezTo>
                  <a:cubicBezTo>
                    <a:pt x="158" y="498"/>
                    <a:pt x="158" y="506"/>
                    <a:pt x="158" y="514"/>
                  </a:cubicBezTo>
                  <a:cubicBezTo>
                    <a:pt x="150" y="530"/>
                    <a:pt x="150" y="538"/>
                    <a:pt x="142" y="554"/>
                  </a:cubicBezTo>
                  <a:cubicBezTo>
                    <a:pt x="134" y="554"/>
                    <a:pt x="126" y="562"/>
                    <a:pt x="119" y="570"/>
                  </a:cubicBezTo>
                  <a:cubicBezTo>
                    <a:pt x="103" y="586"/>
                    <a:pt x="71" y="609"/>
                    <a:pt x="63" y="633"/>
                  </a:cubicBezTo>
                  <a:cubicBezTo>
                    <a:pt x="55" y="641"/>
                    <a:pt x="47" y="641"/>
                    <a:pt x="47" y="649"/>
                  </a:cubicBezTo>
                  <a:cubicBezTo>
                    <a:pt x="32" y="657"/>
                    <a:pt x="24" y="664"/>
                    <a:pt x="24" y="696"/>
                  </a:cubicBezTo>
                  <a:cubicBezTo>
                    <a:pt x="24" y="712"/>
                    <a:pt x="16" y="728"/>
                    <a:pt x="16" y="736"/>
                  </a:cubicBezTo>
                  <a:cubicBezTo>
                    <a:pt x="8" y="759"/>
                    <a:pt x="8" y="767"/>
                    <a:pt x="24" y="799"/>
                  </a:cubicBezTo>
                  <a:cubicBezTo>
                    <a:pt x="39" y="815"/>
                    <a:pt x="47" y="823"/>
                    <a:pt x="55" y="830"/>
                  </a:cubicBezTo>
                  <a:cubicBezTo>
                    <a:pt x="63" y="838"/>
                    <a:pt x="71" y="846"/>
                    <a:pt x="79" y="878"/>
                  </a:cubicBezTo>
                  <a:cubicBezTo>
                    <a:pt x="87" y="894"/>
                    <a:pt x="87" y="910"/>
                    <a:pt x="95" y="917"/>
                  </a:cubicBezTo>
                  <a:cubicBezTo>
                    <a:pt x="103" y="933"/>
                    <a:pt x="111" y="941"/>
                    <a:pt x="119" y="973"/>
                  </a:cubicBezTo>
                  <a:cubicBezTo>
                    <a:pt x="126" y="1028"/>
                    <a:pt x="126" y="1036"/>
                    <a:pt x="126" y="1060"/>
                  </a:cubicBezTo>
                  <a:cubicBezTo>
                    <a:pt x="126" y="1068"/>
                    <a:pt x="126" y="1076"/>
                    <a:pt x="126" y="1083"/>
                  </a:cubicBezTo>
                  <a:cubicBezTo>
                    <a:pt x="119" y="1099"/>
                    <a:pt x="126" y="1115"/>
                    <a:pt x="126" y="1123"/>
                  </a:cubicBezTo>
                  <a:cubicBezTo>
                    <a:pt x="134" y="1147"/>
                    <a:pt x="134" y="1163"/>
                    <a:pt x="111" y="1178"/>
                  </a:cubicBezTo>
                  <a:cubicBezTo>
                    <a:pt x="103" y="1186"/>
                    <a:pt x="95" y="1186"/>
                    <a:pt x="95" y="1194"/>
                  </a:cubicBezTo>
                  <a:cubicBezTo>
                    <a:pt x="79" y="1202"/>
                    <a:pt x="71" y="1210"/>
                    <a:pt x="79" y="1234"/>
                  </a:cubicBezTo>
                  <a:cubicBezTo>
                    <a:pt x="87" y="1241"/>
                    <a:pt x="87" y="1241"/>
                    <a:pt x="87" y="1241"/>
                  </a:cubicBezTo>
                  <a:cubicBezTo>
                    <a:pt x="95" y="1273"/>
                    <a:pt x="95" y="1281"/>
                    <a:pt x="79" y="1321"/>
                  </a:cubicBezTo>
                  <a:cubicBezTo>
                    <a:pt x="79" y="1328"/>
                    <a:pt x="79" y="1328"/>
                    <a:pt x="79" y="1328"/>
                  </a:cubicBezTo>
                  <a:cubicBezTo>
                    <a:pt x="63" y="1360"/>
                    <a:pt x="55" y="1384"/>
                    <a:pt x="63" y="1408"/>
                  </a:cubicBezTo>
                  <a:lnTo>
                    <a:pt x="63" y="1415"/>
                  </a:lnTo>
                  <a:cubicBezTo>
                    <a:pt x="55" y="1423"/>
                    <a:pt x="55" y="1423"/>
                    <a:pt x="47" y="1423"/>
                  </a:cubicBezTo>
                  <a:lnTo>
                    <a:pt x="47" y="1423"/>
                  </a:lnTo>
                  <a:cubicBezTo>
                    <a:pt x="47" y="1423"/>
                    <a:pt x="47" y="1439"/>
                    <a:pt x="71" y="1463"/>
                  </a:cubicBezTo>
                  <a:cubicBezTo>
                    <a:pt x="103" y="1510"/>
                    <a:pt x="103" y="1534"/>
                    <a:pt x="103" y="1550"/>
                  </a:cubicBezTo>
                  <a:cubicBezTo>
                    <a:pt x="103" y="1558"/>
                    <a:pt x="103" y="1566"/>
                    <a:pt x="111" y="1581"/>
                  </a:cubicBezTo>
                  <a:cubicBezTo>
                    <a:pt x="119" y="1589"/>
                    <a:pt x="126" y="1589"/>
                    <a:pt x="126" y="1597"/>
                  </a:cubicBezTo>
                  <a:cubicBezTo>
                    <a:pt x="142" y="1613"/>
                    <a:pt x="150" y="1621"/>
                    <a:pt x="158" y="1653"/>
                  </a:cubicBezTo>
                  <a:cubicBezTo>
                    <a:pt x="166" y="1684"/>
                    <a:pt x="174" y="1684"/>
                    <a:pt x="182" y="1692"/>
                  </a:cubicBezTo>
                  <a:cubicBezTo>
                    <a:pt x="182" y="1692"/>
                    <a:pt x="190" y="1700"/>
                    <a:pt x="198" y="1700"/>
                  </a:cubicBezTo>
                  <a:cubicBezTo>
                    <a:pt x="214" y="1716"/>
                    <a:pt x="214" y="1724"/>
                    <a:pt x="214" y="1740"/>
                  </a:cubicBezTo>
                  <a:cubicBezTo>
                    <a:pt x="214" y="1740"/>
                    <a:pt x="214" y="1747"/>
                    <a:pt x="214" y="1763"/>
                  </a:cubicBezTo>
                  <a:cubicBezTo>
                    <a:pt x="221" y="1787"/>
                    <a:pt x="221" y="1787"/>
                    <a:pt x="229" y="1787"/>
                  </a:cubicBezTo>
                  <a:cubicBezTo>
                    <a:pt x="237" y="1795"/>
                    <a:pt x="237" y="1803"/>
                    <a:pt x="237" y="1819"/>
                  </a:cubicBezTo>
                  <a:cubicBezTo>
                    <a:pt x="245" y="1850"/>
                    <a:pt x="237" y="1890"/>
                    <a:pt x="221" y="1905"/>
                  </a:cubicBezTo>
                  <a:lnTo>
                    <a:pt x="214" y="1905"/>
                  </a:lnTo>
                  <a:cubicBezTo>
                    <a:pt x="205" y="1914"/>
                    <a:pt x="190" y="1929"/>
                    <a:pt x="190" y="1937"/>
                  </a:cubicBezTo>
                  <a:cubicBezTo>
                    <a:pt x="190" y="1937"/>
                    <a:pt x="190" y="1937"/>
                    <a:pt x="205" y="1937"/>
                  </a:cubicBezTo>
                  <a:cubicBezTo>
                    <a:pt x="214" y="1937"/>
                    <a:pt x="221" y="1937"/>
                    <a:pt x="229" y="1937"/>
                  </a:cubicBezTo>
                  <a:cubicBezTo>
                    <a:pt x="237" y="1937"/>
                    <a:pt x="237" y="1937"/>
                    <a:pt x="245" y="1937"/>
                  </a:cubicBezTo>
                  <a:cubicBezTo>
                    <a:pt x="261" y="1937"/>
                    <a:pt x="269" y="1945"/>
                    <a:pt x="277" y="1977"/>
                  </a:cubicBezTo>
                  <a:cubicBezTo>
                    <a:pt x="300" y="2024"/>
                    <a:pt x="316" y="2056"/>
                    <a:pt x="332" y="2056"/>
                  </a:cubicBezTo>
                  <a:cubicBezTo>
                    <a:pt x="332" y="2064"/>
                    <a:pt x="340" y="2064"/>
                    <a:pt x="348" y="2064"/>
                  </a:cubicBezTo>
                  <a:cubicBezTo>
                    <a:pt x="356" y="2064"/>
                    <a:pt x="364" y="2064"/>
                    <a:pt x="364" y="2040"/>
                  </a:cubicBezTo>
                  <a:cubicBezTo>
                    <a:pt x="364" y="2032"/>
                    <a:pt x="364" y="2024"/>
                    <a:pt x="364" y="2024"/>
                  </a:cubicBezTo>
                  <a:cubicBezTo>
                    <a:pt x="364" y="2008"/>
                    <a:pt x="364" y="2000"/>
                    <a:pt x="372" y="1985"/>
                  </a:cubicBezTo>
                  <a:cubicBezTo>
                    <a:pt x="379" y="1969"/>
                    <a:pt x="379" y="1953"/>
                    <a:pt x="379" y="1945"/>
                  </a:cubicBezTo>
                  <a:cubicBezTo>
                    <a:pt x="379" y="1937"/>
                    <a:pt x="379" y="1921"/>
                    <a:pt x="395" y="1921"/>
                  </a:cubicBezTo>
                  <a:cubicBezTo>
                    <a:pt x="395" y="1921"/>
                    <a:pt x="395" y="1921"/>
                    <a:pt x="395" y="1929"/>
                  </a:cubicBezTo>
                  <a:cubicBezTo>
                    <a:pt x="419" y="1929"/>
                    <a:pt x="427" y="1937"/>
                    <a:pt x="451" y="1961"/>
                  </a:cubicBezTo>
                  <a:cubicBezTo>
                    <a:pt x="458" y="1969"/>
                    <a:pt x="458" y="1977"/>
                    <a:pt x="458" y="1985"/>
                  </a:cubicBezTo>
                  <a:cubicBezTo>
                    <a:pt x="451" y="2000"/>
                    <a:pt x="443" y="2008"/>
                    <a:pt x="427" y="2008"/>
                  </a:cubicBezTo>
                  <a:cubicBezTo>
                    <a:pt x="419" y="2008"/>
                    <a:pt x="411" y="2016"/>
                    <a:pt x="403" y="2016"/>
                  </a:cubicBezTo>
                  <a:cubicBezTo>
                    <a:pt x="403" y="2024"/>
                    <a:pt x="395" y="2032"/>
                    <a:pt x="403" y="2048"/>
                  </a:cubicBezTo>
                  <a:cubicBezTo>
                    <a:pt x="403" y="2048"/>
                    <a:pt x="403" y="2056"/>
                    <a:pt x="411" y="2056"/>
                  </a:cubicBezTo>
                  <a:cubicBezTo>
                    <a:pt x="419" y="2064"/>
                    <a:pt x="427" y="2064"/>
                    <a:pt x="427" y="2087"/>
                  </a:cubicBezTo>
                  <a:cubicBezTo>
                    <a:pt x="435" y="2095"/>
                    <a:pt x="435" y="2111"/>
                    <a:pt x="435" y="2127"/>
                  </a:cubicBezTo>
                  <a:cubicBezTo>
                    <a:pt x="443" y="2151"/>
                    <a:pt x="451" y="2174"/>
                    <a:pt x="451" y="2198"/>
                  </a:cubicBezTo>
                  <a:cubicBezTo>
                    <a:pt x="451" y="2206"/>
                    <a:pt x="458" y="2222"/>
                    <a:pt x="458" y="2230"/>
                  </a:cubicBezTo>
                  <a:cubicBezTo>
                    <a:pt x="466" y="2245"/>
                    <a:pt x="466" y="2253"/>
                    <a:pt x="458" y="2261"/>
                  </a:cubicBezTo>
                  <a:cubicBezTo>
                    <a:pt x="458" y="2269"/>
                    <a:pt x="458" y="2269"/>
                    <a:pt x="451" y="2269"/>
                  </a:cubicBezTo>
                  <a:cubicBezTo>
                    <a:pt x="443" y="2269"/>
                    <a:pt x="435" y="2269"/>
                    <a:pt x="435" y="2269"/>
                  </a:cubicBezTo>
                  <a:cubicBezTo>
                    <a:pt x="435" y="2277"/>
                    <a:pt x="435" y="2277"/>
                    <a:pt x="427" y="2277"/>
                  </a:cubicBezTo>
                  <a:cubicBezTo>
                    <a:pt x="419" y="2277"/>
                    <a:pt x="419" y="2269"/>
                    <a:pt x="395" y="2230"/>
                  </a:cubicBezTo>
                  <a:cubicBezTo>
                    <a:pt x="387" y="2206"/>
                    <a:pt x="379" y="2198"/>
                    <a:pt x="379" y="2182"/>
                  </a:cubicBezTo>
                  <a:cubicBezTo>
                    <a:pt x="364" y="2158"/>
                    <a:pt x="364" y="2158"/>
                    <a:pt x="348" y="2151"/>
                  </a:cubicBezTo>
                  <a:cubicBezTo>
                    <a:pt x="340" y="2143"/>
                    <a:pt x="340" y="2143"/>
                    <a:pt x="332" y="2143"/>
                  </a:cubicBezTo>
                  <a:cubicBezTo>
                    <a:pt x="332" y="2143"/>
                    <a:pt x="324" y="2143"/>
                    <a:pt x="324" y="2167"/>
                  </a:cubicBezTo>
                  <a:cubicBezTo>
                    <a:pt x="324" y="2182"/>
                    <a:pt x="332" y="2190"/>
                    <a:pt x="332" y="2198"/>
                  </a:cubicBezTo>
                  <a:cubicBezTo>
                    <a:pt x="332" y="2214"/>
                    <a:pt x="340" y="2230"/>
                    <a:pt x="332" y="2253"/>
                  </a:cubicBezTo>
                  <a:cubicBezTo>
                    <a:pt x="324" y="2269"/>
                    <a:pt x="316" y="2277"/>
                    <a:pt x="316" y="2285"/>
                  </a:cubicBezTo>
                  <a:cubicBezTo>
                    <a:pt x="308" y="2301"/>
                    <a:pt x="308" y="2301"/>
                    <a:pt x="308" y="2325"/>
                  </a:cubicBezTo>
                  <a:cubicBezTo>
                    <a:pt x="308" y="2340"/>
                    <a:pt x="308" y="2348"/>
                    <a:pt x="308" y="2356"/>
                  </a:cubicBezTo>
                  <a:cubicBezTo>
                    <a:pt x="308" y="2388"/>
                    <a:pt x="300" y="2411"/>
                    <a:pt x="324" y="2435"/>
                  </a:cubicBezTo>
                  <a:cubicBezTo>
                    <a:pt x="332" y="2451"/>
                    <a:pt x="340" y="2459"/>
                    <a:pt x="348" y="2459"/>
                  </a:cubicBezTo>
                  <a:cubicBezTo>
                    <a:pt x="356" y="2467"/>
                    <a:pt x="356" y="2467"/>
                    <a:pt x="379" y="2498"/>
                  </a:cubicBezTo>
                  <a:cubicBezTo>
                    <a:pt x="395" y="2514"/>
                    <a:pt x="395" y="2522"/>
                    <a:pt x="403" y="2522"/>
                  </a:cubicBezTo>
                  <a:cubicBezTo>
                    <a:pt x="403" y="2522"/>
                    <a:pt x="403" y="2522"/>
                    <a:pt x="411" y="2522"/>
                  </a:cubicBezTo>
                  <a:cubicBezTo>
                    <a:pt x="411" y="2522"/>
                    <a:pt x="411" y="2522"/>
                    <a:pt x="419" y="2522"/>
                  </a:cubicBezTo>
                  <a:cubicBezTo>
                    <a:pt x="427" y="2522"/>
                    <a:pt x="427" y="2522"/>
                    <a:pt x="435" y="2522"/>
                  </a:cubicBezTo>
                  <a:cubicBezTo>
                    <a:pt x="443" y="2522"/>
                    <a:pt x="451" y="2522"/>
                    <a:pt x="458" y="2522"/>
                  </a:cubicBezTo>
                  <a:cubicBezTo>
                    <a:pt x="466" y="2530"/>
                    <a:pt x="474" y="2530"/>
                    <a:pt x="482" y="2538"/>
                  </a:cubicBezTo>
                  <a:cubicBezTo>
                    <a:pt x="490" y="2546"/>
                    <a:pt x="482" y="2554"/>
                    <a:pt x="482" y="2578"/>
                  </a:cubicBezTo>
                  <a:cubicBezTo>
                    <a:pt x="482" y="2585"/>
                    <a:pt x="474" y="2593"/>
                    <a:pt x="474" y="2601"/>
                  </a:cubicBezTo>
                  <a:cubicBezTo>
                    <a:pt x="466" y="2641"/>
                    <a:pt x="466" y="2672"/>
                    <a:pt x="419" y="2672"/>
                  </a:cubicBezTo>
                  <a:cubicBezTo>
                    <a:pt x="411" y="2680"/>
                    <a:pt x="411" y="2680"/>
                    <a:pt x="403" y="2680"/>
                  </a:cubicBezTo>
                  <a:cubicBezTo>
                    <a:pt x="395" y="2680"/>
                    <a:pt x="395" y="2680"/>
                    <a:pt x="395" y="2680"/>
                  </a:cubicBezTo>
                  <a:lnTo>
                    <a:pt x="395" y="2680"/>
                  </a:lnTo>
                  <a:cubicBezTo>
                    <a:pt x="395" y="2688"/>
                    <a:pt x="395" y="2696"/>
                    <a:pt x="395" y="2712"/>
                  </a:cubicBezTo>
                  <a:cubicBezTo>
                    <a:pt x="387" y="2775"/>
                    <a:pt x="387" y="2846"/>
                    <a:pt x="403" y="2862"/>
                  </a:cubicBezTo>
                  <a:cubicBezTo>
                    <a:pt x="427" y="2886"/>
                    <a:pt x="435" y="2902"/>
                    <a:pt x="451" y="2933"/>
                  </a:cubicBezTo>
                  <a:cubicBezTo>
                    <a:pt x="466" y="2972"/>
                    <a:pt x="474" y="2996"/>
                    <a:pt x="490" y="2996"/>
                  </a:cubicBezTo>
                  <a:cubicBezTo>
                    <a:pt x="506" y="3003"/>
                    <a:pt x="506" y="3019"/>
                    <a:pt x="506" y="3043"/>
                  </a:cubicBezTo>
                  <a:cubicBezTo>
                    <a:pt x="506" y="3051"/>
                    <a:pt x="506" y="3059"/>
                    <a:pt x="506" y="3067"/>
                  </a:cubicBezTo>
                  <a:cubicBezTo>
                    <a:pt x="506" y="3098"/>
                    <a:pt x="514" y="3106"/>
                    <a:pt x="530" y="3114"/>
                  </a:cubicBezTo>
                  <a:cubicBezTo>
                    <a:pt x="538" y="3122"/>
                    <a:pt x="538" y="3130"/>
                    <a:pt x="538" y="3138"/>
                  </a:cubicBezTo>
                  <a:cubicBezTo>
                    <a:pt x="538" y="3146"/>
                    <a:pt x="538" y="3154"/>
                    <a:pt x="545" y="3169"/>
                  </a:cubicBezTo>
                  <a:cubicBezTo>
                    <a:pt x="553" y="3185"/>
                    <a:pt x="553" y="3185"/>
                    <a:pt x="553" y="3185"/>
                  </a:cubicBezTo>
                  <a:cubicBezTo>
                    <a:pt x="561" y="3193"/>
                    <a:pt x="561" y="3193"/>
                    <a:pt x="569" y="3209"/>
                  </a:cubicBezTo>
                  <a:cubicBezTo>
                    <a:pt x="569" y="3225"/>
                    <a:pt x="577" y="3233"/>
                    <a:pt x="577" y="3241"/>
                  </a:cubicBezTo>
                  <a:cubicBezTo>
                    <a:pt x="585" y="3264"/>
                    <a:pt x="593" y="3280"/>
                    <a:pt x="609" y="3296"/>
                  </a:cubicBezTo>
                  <a:cubicBezTo>
                    <a:pt x="632" y="3304"/>
                    <a:pt x="648" y="3320"/>
                    <a:pt x="656" y="3336"/>
                  </a:cubicBezTo>
                  <a:cubicBezTo>
                    <a:pt x="656" y="3343"/>
                    <a:pt x="656" y="3351"/>
                    <a:pt x="648" y="3359"/>
                  </a:cubicBezTo>
                  <a:cubicBezTo>
                    <a:pt x="632" y="3391"/>
                    <a:pt x="609" y="3422"/>
                    <a:pt x="632" y="3438"/>
                  </a:cubicBezTo>
                  <a:cubicBezTo>
                    <a:pt x="640" y="3438"/>
                    <a:pt x="648" y="3446"/>
                    <a:pt x="648" y="3446"/>
                  </a:cubicBezTo>
                  <a:cubicBezTo>
                    <a:pt x="672" y="3454"/>
                    <a:pt x="696" y="3470"/>
                    <a:pt x="688" y="3509"/>
                  </a:cubicBezTo>
                  <a:cubicBezTo>
                    <a:pt x="688" y="3533"/>
                    <a:pt x="680" y="3541"/>
                    <a:pt x="672" y="3549"/>
                  </a:cubicBezTo>
                  <a:cubicBezTo>
                    <a:pt x="664" y="3557"/>
                    <a:pt x="664" y="3557"/>
                    <a:pt x="664" y="3580"/>
                  </a:cubicBezTo>
                  <a:cubicBezTo>
                    <a:pt x="672" y="3604"/>
                    <a:pt x="664" y="3612"/>
                    <a:pt x="656" y="3628"/>
                  </a:cubicBezTo>
                  <a:cubicBezTo>
                    <a:pt x="648" y="3636"/>
                    <a:pt x="648" y="3644"/>
                    <a:pt x="648" y="3660"/>
                  </a:cubicBezTo>
                  <a:cubicBezTo>
                    <a:pt x="640" y="3675"/>
                    <a:pt x="640" y="3683"/>
                    <a:pt x="632" y="3691"/>
                  </a:cubicBezTo>
                  <a:cubicBezTo>
                    <a:pt x="632" y="3707"/>
                    <a:pt x="625" y="3715"/>
                    <a:pt x="640" y="3723"/>
                  </a:cubicBezTo>
                  <a:cubicBezTo>
                    <a:pt x="648" y="3731"/>
                    <a:pt x="648" y="3739"/>
                    <a:pt x="656" y="3739"/>
                  </a:cubicBezTo>
                  <a:cubicBezTo>
                    <a:pt x="664" y="3747"/>
                    <a:pt x="672" y="3754"/>
                    <a:pt x="680" y="3778"/>
                  </a:cubicBezTo>
                  <a:cubicBezTo>
                    <a:pt x="680" y="3810"/>
                    <a:pt x="696" y="3818"/>
                    <a:pt x="735" y="3818"/>
                  </a:cubicBezTo>
                  <a:cubicBezTo>
                    <a:pt x="783" y="3818"/>
                    <a:pt x="822" y="3818"/>
                    <a:pt x="846" y="3849"/>
                  </a:cubicBezTo>
                  <a:cubicBezTo>
                    <a:pt x="854" y="3873"/>
                    <a:pt x="909" y="3913"/>
                    <a:pt x="949" y="3913"/>
                  </a:cubicBezTo>
                  <a:cubicBezTo>
                    <a:pt x="957" y="3913"/>
                    <a:pt x="964" y="3913"/>
                    <a:pt x="964" y="3905"/>
                  </a:cubicBezTo>
                  <a:cubicBezTo>
                    <a:pt x="972" y="3905"/>
                    <a:pt x="980" y="3905"/>
                    <a:pt x="988" y="3905"/>
                  </a:cubicBezTo>
                  <a:cubicBezTo>
                    <a:pt x="1020" y="3905"/>
                    <a:pt x="1035" y="3920"/>
                    <a:pt x="1044" y="3936"/>
                  </a:cubicBezTo>
                  <a:cubicBezTo>
                    <a:pt x="1044" y="3944"/>
                    <a:pt x="1051" y="3944"/>
                    <a:pt x="1051" y="3944"/>
                  </a:cubicBezTo>
                  <a:cubicBezTo>
                    <a:pt x="1067" y="3960"/>
                    <a:pt x="1107" y="4007"/>
                    <a:pt x="1131" y="4063"/>
                  </a:cubicBezTo>
                  <a:cubicBezTo>
                    <a:pt x="1146" y="4102"/>
                    <a:pt x="1170" y="4110"/>
                    <a:pt x="1186" y="4118"/>
                  </a:cubicBezTo>
                  <a:cubicBezTo>
                    <a:pt x="1194" y="4118"/>
                    <a:pt x="1202" y="4126"/>
                    <a:pt x="1209" y="4126"/>
                  </a:cubicBezTo>
                  <a:cubicBezTo>
                    <a:pt x="1209" y="4126"/>
                    <a:pt x="1217" y="4134"/>
                    <a:pt x="1225" y="4134"/>
                  </a:cubicBezTo>
                  <a:cubicBezTo>
                    <a:pt x="1241" y="4150"/>
                    <a:pt x="1273" y="4173"/>
                    <a:pt x="1312" y="4173"/>
                  </a:cubicBezTo>
                  <a:cubicBezTo>
                    <a:pt x="1320" y="4173"/>
                    <a:pt x="1328" y="4173"/>
                    <a:pt x="1344" y="4166"/>
                  </a:cubicBezTo>
                  <a:cubicBezTo>
                    <a:pt x="1368" y="4166"/>
                    <a:pt x="1384" y="4166"/>
                    <a:pt x="1391" y="4173"/>
                  </a:cubicBezTo>
                  <a:cubicBezTo>
                    <a:pt x="1399" y="4181"/>
                    <a:pt x="1391" y="4197"/>
                    <a:pt x="1391" y="4213"/>
                  </a:cubicBezTo>
                  <a:cubicBezTo>
                    <a:pt x="1391" y="4221"/>
                    <a:pt x="1391" y="4221"/>
                    <a:pt x="1391" y="4229"/>
                  </a:cubicBezTo>
                  <a:cubicBezTo>
                    <a:pt x="1391" y="4229"/>
                    <a:pt x="1391" y="4237"/>
                    <a:pt x="1391" y="4253"/>
                  </a:cubicBezTo>
                  <a:cubicBezTo>
                    <a:pt x="1391" y="4276"/>
                    <a:pt x="1384" y="4324"/>
                    <a:pt x="1407" y="4339"/>
                  </a:cubicBezTo>
                  <a:cubicBezTo>
                    <a:pt x="1407" y="4347"/>
                    <a:pt x="1415" y="4347"/>
                    <a:pt x="1431" y="4347"/>
                  </a:cubicBezTo>
                  <a:cubicBezTo>
                    <a:pt x="1439" y="4347"/>
                    <a:pt x="1447" y="4347"/>
                    <a:pt x="1462" y="4347"/>
                  </a:cubicBezTo>
                  <a:cubicBezTo>
                    <a:pt x="1470" y="4339"/>
                    <a:pt x="1478" y="4339"/>
                    <a:pt x="1486" y="4339"/>
                  </a:cubicBezTo>
                  <a:cubicBezTo>
                    <a:pt x="1502" y="4339"/>
                    <a:pt x="1518" y="4347"/>
                    <a:pt x="1526" y="4379"/>
                  </a:cubicBezTo>
                  <a:cubicBezTo>
                    <a:pt x="1542" y="4426"/>
                    <a:pt x="1613" y="4521"/>
                    <a:pt x="1676" y="4561"/>
                  </a:cubicBezTo>
                  <a:cubicBezTo>
                    <a:pt x="1731" y="4600"/>
                    <a:pt x="1747" y="4814"/>
                    <a:pt x="1739" y="4885"/>
                  </a:cubicBezTo>
                  <a:cubicBezTo>
                    <a:pt x="1739" y="4908"/>
                    <a:pt x="1731" y="4924"/>
                    <a:pt x="1723" y="4940"/>
                  </a:cubicBezTo>
                  <a:cubicBezTo>
                    <a:pt x="1723" y="4956"/>
                    <a:pt x="1715" y="4964"/>
                    <a:pt x="1723" y="4980"/>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1" name="Freeform 50"/>
            <p:cNvSpPr>
              <a:spLocks noChangeArrowheads="1"/>
            </p:cNvSpPr>
            <p:nvPr/>
          </p:nvSpPr>
          <p:spPr bwMode="auto">
            <a:xfrm>
              <a:off x="8484262" y="6372451"/>
              <a:ext cx="1331281" cy="1551616"/>
            </a:xfrm>
            <a:custGeom>
              <a:avLst/>
              <a:gdLst>
                <a:gd name="T0" fmla="*/ 752 w 2531"/>
                <a:gd name="T1" fmla="*/ 8 h 2949"/>
                <a:gd name="T2" fmla="*/ 752 w 2531"/>
                <a:gd name="T3" fmla="*/ 8 h 2949"/>
                <a:gd name="T4" fmla="*/ 752 w 2531"/>
                <a:gd name="T5" fmla="*/ 0 h 2949"/>
                <a:gd name="T6" fmla="*/ 736 w 2531"/>
                <a:gd name="T7" fmla="*/ 0 h 2949"/>
                <a:gd name="T8" fmla="*/ 736 w 2531"/>
                <a:gd name="T9" fmla="*/ 0 h 2949"/>
                <a:gd name="T10" fmla="*/ 712 w 2531"/>
                <a:gd name="T11" fmla="*/ 0 h 2949"/>
                <a:gd name="T12" fmla="*/ 712 w 2531"/>
                <a:gd name="T13" fmla="*/ 0 h 2949"/>
                <a:gd name="T14" fmla="*/ 704 w 2531"/>
                <a:gd name="T15" fmla="*/ 0 h 2949"/>
                <a:gd name="T16" fmla="*/ 704 w 2531"/>
                <a:gd name="T17" fmla="*/ 0 h 2949"/>
                <a:gd name="T18" fmla="*/ 704 w 2531"/>
                <a:gd name="T19" fmla="*/ 0 h 2949"/>
                <a:gd name="T20" fmla="*/ 601 w 2531"/>
                <a:gd name="T21" fmla="*/ 403 h 2949"/>
                <a:gd name="T22" fmla="*/ 546 w 2531"/>
                <a:gd name="T23" fmla="*/ 458 h 2949"/>
                <a:gd name="T24" fmla="*/ 506 w 2531"/>
                <a:gd name="T25" fmla="*/ 411 h 2949"/>
                <a:gd name="T26" fmla="*/ 396 w 2531"/>
                <a:gd name="T27" fmla="*/ 379 h 2949"/>
                <a:gd name="T28" fmla="*/ 372 w 2531"/>
                <a:gd name="T29" fmla="*/ 443 h 2949"/>
                <a:gd name="T30" fmla="*/ 372 w 2531"/>
                <a:gd name="T31" fmla="*/ 506 h 2949"/>
                <a:gd name="T32" fmla="*/ 364 w 2531"/>
                <a:gd name="T33" fmla="*/ 593 h 2949"/>
                <a:gd name="T34" fmla="*/ 333 w 2531"/>
                <a:gd name="T35" fmla="*/ 680 h 2949"/>
                <a:gd name="T36" fmla="*/ 356 w 2531"/>
                <a:gd name="T37" fmla="*/ 798 h 2949"/>
                <a:gd name="T38" fmla="*/ 309 w 2531"/>
                <a:gd name="T39" fmla="*/ 861 h 2949"/>
                <a:gd name="T40" fmla="*/ 293 w 2531"/>
                <a:gd name="T41" fmla="*/ 956 h 2949"/>
                <a:gd name="T42" fmla="*/ 325 w 2531"/>
                <a:gd name="T43" fmla="*/ 1028 h 2949"/>
                <a:gd name="T44" fmla="*/ 364 w 2531"/>
                <a:gd name="T45" fmla="*/ 1107 h 2949"/>
                <a:gd name="T46" fmla="*/ 412 w 2531"/>
                <a:gd name="T47" fmla="*/ 1209 h 2949"/>
                <a:gd name="T48" fmla="*/ 427 w 2531"/>
                <a:gd name="T49" fmla="*/ 1281 h 2949"/>
                <a:gd name="T50" fmla="*/ 364 w 2531"/>
                <a:gd name="T51" fmla="*/ 1312 h 2949"/>
                <a:gd name="T52" fmla="*/ 269 w 2531"/>
                <a:gd name="T53" fmla="*/ 1399 h 2949"/>
                <a:gd name="T54" fmla="*/ 253 w 2531"/>
                <a:gd name="T55" fmla="*/ 1502 h 2949"/>
                <a:gd name="T56" fmla="*/ 182 w 2531"/>
                <a:gd name="T57" fmla="*/ 1636 h 2949"/>
                <a:gd name="T58" fmla="*/ 119 w 2531"/>
                <a:gd name="T59" fmla="*/ 1676 h 2949"/>
                <a:gd name="T60" fmla="*/ 135 w 2531"/>
                <a:gd name="T61" fmla="*/ 1755 h 2949"/>
                <a:gd name="T62" fmla="*/ 119 w 2531"/>
                <a:gd name="T63" fmla="*/ 1802 h 2949"/>
                <a:gd name="T64" fmla="*/ 166 w 2531"/>
                <a:gd name="T65" fmla="*/ 1826 h 2949"/>
                <a:gd name="T66" fmla="*/ 198 w 2531"/>
                <a:gd name="T67" fmla="*/ 1881 h 2949"/>
                <a:gd name="T68" fmla="*/ 159 w 2531"/>
                <a:gd name="T69" fmla="*/ 1937 h 2949"/>
                <a:gd name="T70" fmla="*/ 103 w 2531"/>
                <a:gd name="T71" fmla="*/ 1968 h 2949"/>
                <a:gd name="T72" fmla="*/ 64 w 2531"/>
                <a:gd name="T73" fmla="*/ 1968 h 2949"/>
                <a:gd name="T74" fmla="*/ 32 w 2531"/>
                <a:gd name="T75" fmla="*/ 2016 h 2949"/>
                <a:gd name="T76" fmla="*/ 48 w 2531"/>
                <a:gd name="T77" fmla="*/ 2071 h 2949"/>
                <a:gd name="T78" fmla="*/ 1423 w 2531"/>
                <a:gd name="T79" fmla="*/ 2854 h 2949"/>
                <a:gd name="T80" fmla="*/ 1684 w 2531"/>
                <a:gd name="T81" fmla="*/ 2885 h 2949"/>
                <a:gd name="T82" fmla="*/ 2190 w 2531"/>
                <a:gd name="T83" fmla="*/ 2948 h 2949"/>
                <a:gd name="T84" fmla="*/ 2530 w 2531"/>
                <a:gd name="T85" fmla="*/ 284 h 2949"/>
                <a:gd name="T86" fmla="*/ 752 w 2531"/>
                <a:gd name="T87" fmla="*/ 8 h 2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1" h="2949">
                  <a:moveTo>
                    <a:pt x="752" y="8"/>
                  </a:moveTo>
                  <a:lnTo>
                    <a:pt x="752" y="8"/>
                  </a:lnTo>
                  <a:cubicBezTo>
                    <a:pt x="752" y="0"/>
                    <a:pt x="752" y="0"/>
                    <a:pt x="752" y="0"/>
                  </a:cubicBezTo>
                  <a:cubicBezTo>
                    <a:pt x="744" y="0"/>
                    <a:pt x="736" y="0"/>
                    <a:pt x="736" y="0"/>
                  </a:cubicBezTo>
                  <a:lnTo>
                    <a:pt x="736" y="0"/>
                  </a:lnTo>
                  <a:cubicBezTo>
                    <a:pt x="720" y="0"/>
                    <a:pt x="720" y="0"/>
                    <a:pt x="712" y="0"/>
                  </a:cubicBezTo>
                  <a:lnTo>
                    <a:pt x="712" y="0"/>
                  </a:lnTo>
                  <a:cubicBezTo>
                    <a:pt x="704" y="0"/>
                    <a:pt x="704" y="0"/>
                    <a:pt x="704" y="0"/>
                  </a:cubicBezTo>
                  <a:lnTo>
                    <a:pt x="704" y="0"/>
                  </a:lnTo>
                  <a:lnTo>
                    <a:pt x="704" y="0"/>
                  </a:lnTo>
                  <a:cubicBezTo>
                    <a:pt x="704" y="16"/>
                    <a:pt x="617" y="371"/>
                    <a:pt x="601" y="403"/>
                  </a:cubicBezTo>
                  <a:cubicBezTo>
                    <a:pt x="593" y="435"/>
                    <a:pt x="586" y="435"/>
                    <a:pt x="546" y="458"/>
                  </a:cubicBezTo>
                  <a:cubicBezTo>
                    <a:pt x="506" y="482"/>
                    <a:pt x="522" y="443"/>
                    <a:pt x="506" y="411"/>
                  </a:cubicBezTo>
                  <a:cubicBezTo>
                    <a:pt x="483" y="371"/>
                    <a:pt x="459" y="371"/>
                    <a:pt x="396" y="379"/>
                  </a:cubicBezTo>
                  <a:cubicBezTo>
                    <a:pt x="340" y="379"/>
                    <a:pt x="364" y="411"/>
                    <a:pt x="372" y="443"/>
                  </a:cubicBezTo>
                  <a:cubicBezTo>
                    <a:pt x="380" y="474"/>
                    <a:pt x="380" y="490"/>
                    <a:pt x="372" y="506"/>
                  </a:cubicBezTo>
                  <a:cubicBezTo>
                    <a:pt x="356" y="522"/>
                    <a:pt x="356" y="545"/>
                    <a:pt x="364" y="593"/>
                  </a:cubicBezTo>
                  <a:cubicBezTo>
                    <a:pt x="372" y="640"/>
                    <a:pt x="333" y="632"/>
                    <a:pt x="333" y="680"/>
                  </a:cubicBezTo>
                  <a:cubicBezTo>
                    <a:pt x="333" y="735"/>
                    <a:pt x="348" y="743"/>
                    <a:pt x="356" y="798"/>
                  </a:cubicBezTo>
                  <a:cubicBezTo>
                    <a:pt x="356" y="854"/>
                    <a:pt x="333" y="838"/>
                    <a:pt x="309" y="861"/>
                  </a:cubicBezTo>
                  <a:cubicBezTo>
                    <a:pt x="285" y="885"/>
                    <a:pt x="309" y="909"/>
                    <a:pt x="293" y="956"/>
                  </a:cubicBezTo>
                  <a:cubicBezTo>
                    <a:pt x="285" y="996"/>
                    <a:pt x="309" y="996"/>
                    <a:pt x="325" y="1028"/>
                  </a:cubicBezTo>
                  <a:cubicBezTo>
                    <a:pt x="348" y="1067"/>
                    <a:pt x="356" y="1083"/>
                    <a:pt x="364" y="1107"/>
                  </a:cubicBezTo>
                  <a:cubicBezTo>
                    <a:pt x="364" y="1130"/>
                    <a:pt x="388" y="1194"/>
                    <a:pt x="412" y="1209"/>
                  </a:cubicBezTo>
                  <a:cubicBezTo>
                    <a:pt x="435" y="1225"/>
                    <a:pt x="443" y="1257"/>
                    <a:pt x="427" y="1281"/>
                  </a:cubicBezTo>
                  <a:cubicBezTo>
                    <a:pt x="419" y="1304"/>
                    <a:pt x="404" y="1296"/>
                    <a:pt x="364" y="1312"/>
                  </a:cubicBezTo>
                  <a:cubicBezTo>
                    <a:pt x="333" y="1336"/>
                    <a:pt x="309" y="1376"/>
                    <a:pt x="269" y="1399"/>
                  </a:cubicBezTo>
                  <a:cubicBezTo>
                    <a:pt x="230" y="1423"/>
                    <a:pt x="261" y="1454"/>
                    <a:pt x="253" y="1502"/>
                  </a:cubicBezTo>
                  <a:cubicBezTo>
                    <a:pt x="246" y="1549"/>
                    <a:pt x="198" y="1613"/>
                    <a:pt x="182" y="1636"/>
                  </a:cubicBezTo>
                  <a:cubicBezTo>
                    <a:pt x="175" y="1652"/>
                    <a:pt x="135" y="1644"/>
                    <a:pt x="119" y="1676"/>
                  </a:cubicBezTo>
                  <a:cubicBezTo>
                    <a:pt x="103" y="1707"/>
                    <a:pt x="135" y="1715"/>
                    <a:pt x="135" y="1755"/>
                  </a:cubicBezTo>
                  <a:cubicBezTo>
                    <a:pt x="127" y="1794"/>
                    <a:pt x="119" y="1771"/>
                    <a:pt x="119" y="1802"/>
                  </a:cubicBezTo>
                  <a:cubicBezTo>
                    <a:pt x="111" y="1826"/>
                    <a:pt x="143" y="1810"/>
                    <a:pt x="166" y="1826"/>
                  </a:cubicBezTo>
                  <a:cubicBezTo>
                    <a:pt x="190" y="1842"/>
                    <a:pt x="190" y="1842"/>
                    <a:pt x="198" y="1881"/>
                  </a:cubicBezTo>
                  <a:cubicBezTo>
                    <a:pt x="198" y="1921"/>
                    <a:pt x="159" y="1905"/>
                    <a:pt x="159" y="1937"/>
                  </a:cubicBezTo>
                  <a:cubicBezTo>
                    <a:pt x="159" y="1960"/>
                    <a:pt x="119" y="1968"/>
                    <a:pt x="103" y="1968"/>
                  </a:cubicBezTo>
                  <a:cubicBezTo>
                    <a:pt x="87" y="1968"/>
                    <a:pt x="72" y="1968"/>
                    <a:pt x="64" y="1968"/>
                  </a:cubicBezTo>
                  <a:cubicBezTo>
                    <a:pt x="64" y="1984"/>
                    <a:pt x="48" y="2000"/>
                    <a:pt x="32" y="2016"/>
                  </a:cubicBezTo>
                  <a:cubicBezTo>
                    <a:pt x="0" y="2031"/>
                    <a:pt x="48" y="2071"/>
                    <a:pt x="48" y="2071"/>
                  </a:cubicBezTo>
                  <a:cubicBezTo>
                    <a:pt x="1423" y="2854"/>
                    <a:pt x="1423" y="2854"/>
                    <a:pt x="1423" y="2854"/>
                  </a:cubicBezTo>
                  <a:cubicBezTo>
                    <a:pt x="1423" y="2854"/>
                    <a:pt x="1629" y="2870"/>
                    <a:pt x="1684" y="2885"/>
                  </a:cubicBezTo>
                  <a:cubicBezTo>
                    <a:pt x="1716" y="2901"/>
                    <a:pt x="1969" y="2925"/>
                    <a:pt x="2190" y="2948"/>
                  </a:cubicBezTo>
                  <a:cubicBezTo>
                    <a:pt x="2530" y="284"/>
                    <a:pt x="2530" y="284"/>
                    <a:pt x="2530" y="284"/>
                  </a:cubicBezTo>
                  <a:cubicBezTo>
                    <a:pt x="1526" y="166"/>
                    <a:pt x="918" y="39"/>
                    <a:pt x="752" y="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2" name="Freeform 51"/>
            <p:cNvSpPr>
              <a:spLocks noChangeArrowheads="1"/>
            </p:cNvSpPr>
            <p:nvPr/>
          </p:nvSpPr>
          <p:spPr bwMode="auto">
            <a:xfrm>
              <a:off x="8493540" y="6367813"/>
              <a:ext cx="1326643" cy="1556255"/>
            </a:xfrm>
            <a:custGeom>
              <a:avLst/>
              <a:gdLst>
                <a:gd name="T0" fmla="*/ 2174 w 2523"/>
                <a:gd name="T1" fmla="*/ 2956 h 2957"/>
                <a:gd name="T2" fmla="*/ 1407 w 2523"/>
                <a:gd name="T3" fmla="*/ 2862 h 2957"/>
                <a:gd name="T4" fmla="*/ 0 w 2523"/>
                <a:gd name="T5" fmla="*/ 2039 h 2957"/>
                <a:gd name="T6" fmla="*/ 40 w 2523"/>
                <a:gd name="T7" fmla="*/ 1976 h 2957"/>
                <a:gd name="T8" fmla="*/ 143 w 2523"/>
                <a:gd name="T9" fmla="*/ 1945 h 2957"/>
                <a:gd name="T10" fmla="*/ 174 w 2523"/>
                <a:gd name="T11" fmla="*/ 1889 h 2957"/>
                <a:gd name="T12" fmla="*/ 95 w 2523"/>
                <a:gd name="T13" fmla="*/ 1810 h 2957"/>
                <a:gd name="T14" fmla="*/ 103 w 2523"/>
                <a:gd name="T15" fmla="*/ 1723 h 2957"/>
                <a:gd name="T16" fmla="*/ 166 w 2523"/>
                <a:gd name="T17" fmla="*/ 1636 h 2957"/>
                <a:gd name="T18" fmla="*/ 230 w 2523"/>
                <a:gd name="T19" fmla="*/ 1462 h 2957"/>
                <a:gd name="T20" fmla="*/ 348 w 2523"/>
                <a:gd name="T21" fmla="*/ 1320 h 2957"/>
                <a:gd name="T22" fmla="*/ 411 w 2523"/>
                <a:gd name="T23" fmla="*/ 1249 h 2957"/>
                <a:gd name="T24" fmla="*/ 317 w 2523"/>
                <a:gd name="T25" fmla="*/ 1059 h 2957"/>
                <a:gd name="T26" fmla="*/ 277 w 2523"/>
                <a:gd name="T27" fmla="*/ 956 h 2957"/>
                <a:gd name="T28" fmla="*/ 317 w 2523"/>
                <a:gd name="T29" fmla="*/ 854 h 2957"/>
                <a:gd name="T30" fmla="*/ 309 w 2523"/>
                <a:gd name="T31" fmla="*/ 688 h 2957"/>
                <a:gd name="T32" fmla="*/ 356 w 2523"/>
                <a:gd name="T33" fmla="*/ 514 h 2957"/>
                <a:gd name="T34" fmla="*/ 348 w 2523"/>
                <a:gd name="T35" fmla="*/ 435 h 2957"/>
                <a:gd name="T36" fmla="*/ 419 w 2523"/>
                <a:gd name="T37" fmla="*/ 379 h 2957"/>
                <a:gd name="T38" fmla="*/ 514 w 2523"/>
                <a:gd name="T39" fmla="*/ 466 h 2957"/>
                <a:gd name="T40" fmla="*/ 585 w 2523"/>
                <a:gd name="T41" fmla="*/ 411 h 2957"/>
                <a:gd name="T42" fmla="*/ 688 w 2523"/>
                <a:gd name="T43" fmla="*/ 0 h 2957"/>
                <a:gd name="T44" fmla="*/ 720 w 2523"/>
                <a:gd name="T45" fmla="*/ 8 h 2957"/>
                <a:gd name="T46" fmla="*/ 736 w 2523"/>
                <a:gd name="T47" fmla="*/ 8 h 2957"/>
                <a:gd name="T48" fmla="*/ 2522 w 2523"/>
                <a:gd name="T49" fmla="*/ 292 h 2957"/>
                <a:gd name="T50" fmla="*/ 1407 w 2523"/>
                <a:gd name="T51" fmla="*/ 2854 h 2957"/>
                <a:gd name="T52" fmla="*/ 1993 w 2523"/>
                <a:gd name="T53" fmla="*/ 2933 h 2957"/>
                <a:gd name="T54" fmla="*/ 807 w 2523"/>
                <a:gd name="T55" fmla="*/ 32 h 2957"/>
                <a:gd name="T56" fmla="*/ 712 w 2523"/>
                <a:gd name="T57" fmla="*/ 16 h 2957"/>
                <a:gd name="T58" fmla="*/ 688 w 2523"/>
                <a:gd name="T59" fmla="*/ 8 h 2957"/>
                <a:gd name="T60" fmla="*/ 530 w 2523"/>
                <a:gd name="T61" fmla="*/ 466 h 2957"/>
                <a:gd name="T62" fmla="*/ 483 w 2523"/>
                <a:gd name="T63" fmla="*/ 419 h 2957"/>
                <a:gd name="T64" fmla="*/ 348 w 2523"/>
                <a:gd name="T65" fmla="*/ 403 h 2957"/>
                <a:gd name="T66" fmla="*/ 356 w 2523"/>
                <a:gd name="T67" fmla="*/ 458 h 2957"/>
                <a:gd name="T68" fmla="*/ 332 w 2523"/>
                <a:gd name="T69" fmla="*/ 648 h 2957"/>
                <a:gd name="T70" fmla="*/ 340 w 2523"/>
                <a:gd name="T71" fmla="*/ 806 h 2957"/>
                <a:gd name="T72" fmla="*/ 285 w 2523"/>
                <a:gd name="T73" fmla="*/ 917 h 2957"/>
                <a:gd name="T74" fmla="*/ 317 w 2523"/>
                <a:gd name="T75" fmla="*/ 1036 h 2957"/>
                <a:gd name="T76" fmla="*/ 396 w 2523"/>
                <a:gd name="T77" fmla="*/ 1217 h 2957"/>
                <a:gd name="T78" fmla="*/ 388 w 2523"/>
                <a:gd name="T79" fmla="*/ 1312 h 2957"/>
                <a:gd name="T80" fmla="*/ 253 w 2523"/>
                <a:gd name="T81" fmla="*/ 1407 h 2957"/>
                <a:gd name="T82" fmla="*/ 182 w 2523"/>
                <a:gd name="T83" fmla="*/ 1628 h 2957"/>
                <a:gd name="T84" fmla="*/ 103 w 2523"/>
                <a:gd name="T85" fmla="*/ 1684 h 2957"/>
                <a:gd name="T86" fmla="*/ 111 w 2523"/>
                <a:gd name="T87" fmla="*/ 1795 h 2957"/>
                <a:gd name="T88" fmla="*/ 150 w 2523"/>
                <a:gd name="T89" fmla="*/ 1834 h 2957"/>
                <a:gd name="T90" fmla="*/ 166 w 2523"/>
                <a:gd name="T91" fmla="*/ 1921 h 2957"/>
                <a:gd name="T92" fmla="*/ 48 w 2523"/>
                <a:gd name="T93" fmla="*/ 1984 h 2957"/>
                <a:gd name="T94" fmla="*/ 32 w 2523"/>
                <a:gd name="T95" fmla="*/ 2071 h 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23" h="2957">
                  <a:moveTo>
                    <a:pt x="2174" y="2956"/>
                  </a:moveTo>
                  <a:lnTo>
                    <a:pt x="2174" y="2956"/>
                  </a:lnTo>
                  <a:lnTo>
                    <a:pt x="2174" y="2956"/>
                  </a:lnTo>
                  <a:cubicBezTo>
                    <a:pt x="2111" y="2949"/>
                    <a:pt x="2056" y="2941"/>
                    <a:pt x="1993" y="2941"/>
                  </a:cubicBezTo>
                  <a:cubicBezTo>
                    <a:pt x="1826" y="2925"/>
                    <a:pt x="1692" y="2909"/>
                    <a:pt x="1668" y="2901"/>
                  </a:cubicBezTo>
                  <a:cubicBezTo>
                    <a:pt x="1613" y="2885"/>
                    <a:pt x="1407" y="2862"/>
                    <a:pt x="1407" y="2862"/>
                  </a:cubicBezTo>
                  <a:lnTo>
                    <a:pt x="1407" y="2862"/>
                  </a:lnTo>
                  <a:cubicBezTo>
                    <a:pt x="32" y="2079"/>
                    <a:pt x="32" y="2079"/>
                    <a:pt x="32" y="2079"/>
                  </a:cubicBezTo>
                  <a:cubicBezTo>
                    <a:pt x="24" y="2079"/>
                    <a:pt x="0" y="2055"/>
                    <a:pt x="0" y="2039"/>
                  </a:cubicBezTo>
                  <a:cubicBezTo>
                    <a:pt x="0" y="2032"/>
                    <a:pt x="8" y="2024"/>
                    <a:pt x="16" y="2016"/>
                  </a:cubicBezTo>
                  <a:cubicBezTo>
                    <a:pt x="32" y="2000"/>
                    <a:pt x="48" y="1992"/>
                    <a:pt x="40" y="1984"/>
                  </a:cubicBezTo>
                  <a:cubicBezTo>
                    <a:pt x="40" y="1976"/>
                    <a:pt x="40" y="1976"/>
                    <a:pt x="40" y="1976"/>
                  </a:cubicBezTo>
                  <a:lnTo>
                    <a:pt x="40" y="1976"/>
                  </a:lnTo>
                  <a:cubicBezTo>
                    <a:pt x="56" y="1976"/>
                    <a:pt x="71" y="1968"/>
                    <a:pt x="87" y="1968"/>
                  </a:cubicBezTo>
                  <a:cubicBezTo>
                    <a:pt x="95" y="1968"/>
                    <a:pt x="135" y="1968"/>
                    <a:pt x="143" y="1945"/>
                  </a:cubicBezTo>
                  <a:cubicBezTo>
                    <a:pt x="143" y="1929"/>
                    <a:pt x="150" y="1921"/>
                    <a:pt x="159" y="1921"/>
                  </a:cubicBezTo>
                  <a:cubicBezTo>
                    <a:pt x="166" y="1913"/>
                    <a:pt x="174" y="1913"/>
                    <a:pt x="174" y="1889"/>
                  </a:cubicBezTo>
                  <a:lnTo>
                    <a:pt x="174" y="1889"/>
                  </a:lnTo>
                  <a:cubicBezTo>
                    <a:pt x="174" y="1850"/>
                    <a:pt x="166" y="1850"/>
                    <a:pt x="150" y="1834"/>
                  </a:cubicBezTo>
                  <a:cubicBezTo>
                    <a:pt x="135" y="1834"/>
                    <a:pt x="127" y="1834"/>
                    <a:pt x="119" y="1834"/>
                  </a:cubicBezTo>
                  <a:cubicBezTo>
                    <a:pt x="111" y="1826"/>
                    <a:pt x="95" y="1826"/>
                    <a:pt x="95" y="1810"/>
                  </a:cubicBezTo>
                  <a:cubicBezTo>
                    <a:pt x="95" y="1795"/>
                    <a:pt x="103" y="1795"/>
                    <a:pt x="103" y="1786"/>
                  </a:cubicBezTo>
                  <a:cubicBezTo>
                    <a:pt x="111" y="1786"/>
                    <a:pt x="111" y="1779"/>
                    <a:pt x="111" y="1763"/>
                  </a:cubicBezTo>
                  <a:cubicBezTo>
                    <a:pt x="111" y="1747"/>
                    <a:pt x="111" y="1739"/>
                    <a:pt x="103" y="1723"/>
                  </a:cubicBezTo>
                  <a:cubicBezTo>
                    <a:pt x="95" y="1708"/>
                    <a:pt x="87" y="1700"/>
                    <a:pt x="95" y="1684"/>
                  </a:cubicBezTo>
                  <a:cubicBezTo>
                    <a:pt x="111" y="1660"/>
                    <a:pt x="127" y="1660"/>
                    <a:pt x="135" y="1652"/>
                  </a:cubicBezTo>
                  <a:cubicBezTo>
                    <a:pt x="150" y="1652"/>
                    <a:pt x="159" y="1644"/>
                    <a:pt x="166" y="1636"/>
                  </a:cubicBezTo>
                  <a:cubicBezTo>
                    <a:pt x="166" y="1636"/>
                    <a:pt x="174" y="1628"/>
                    <a:pt x="174" y="1621"/>
                  </a:cubicBezTo>
                  <a:cubicBezTo>
                    <a:pt x="198" y="1589"/>
                    <a:pt x="230" y="1542"/>
                    <a:pt x="237" y="1510"/>
                  </a:cubicBezTo>
                  <a:cubicBezTo>
                    <a:pt x="237" y="1486"/>
                    <a:pt x="237" y="1478"/>
                    <a:pt x="230" y="1462"/>
                  </a:cubicBezTo>
                  <a:cubicBezTo>
                    <a:pt x="230" y="1439"/>
                    <a:pt x="230" y="1415"/>
                    <a:pt x="253" y="1399"/>
                  </a:cubicBezTo>
                  <a:cubicBezTo>
                    <a:pt x="277" y="1391"/>
                    <a:pt x="285" y="1375"/>
                    <a:pt x="301" y="1360"/>
                  </a:cubicBezTo>
                  <a:cubicBezTo>
                    <a:pt x="317" y="1344"/>
                    <a:pt x="332" y="1328"/>
                    <a:pt x="348" y="1320"/>
                  </a:cubicBezTo>
                  <a:cubicBezTo>
                    <a:pt x="364" y="1312"/>
                    <a:pt x="380" y="1304"/>
                    <a:pt x="388" y="1304"/>
                  </a:cubicBezTo>
                  <a:cubicBezTo>
                    <a:pt x="396" y="1296"/>
                    <a:pt x="403" y="1296"/>
                    <a:pt x="411" y="1289"/>
                  </a:cubicBezTo>
                  <a:cubicBezTo>
                    <a:pt x="411" y="1281"/>
                    <a:pt x="419" y="1265"/>
                    <a:pt x="411" y="1249"/>
                  </a:cubicBezTo>
                  <a:cubicBezTo>
                    <a:pt x="411" y="1233"/>
                    <a:pt x="403" y="1225"/>
                    <a:pt x="388" y="1217"/>
                  </a:cubicBezTo>
                  <a:cubicBezTo>
                    <a:pt x="364" y="1209"/>
                    <a:pt x="348" y="1138"/>
                    <a:pt x="340" y="1115"/>
                  </a:cubicBezTo>
                  <a:cubicBezTo>
                    <a:pt x="340" y="1091"/>
                    <a:pt x="332" y="1083"/>
                    <a:pt x="317" y="1059"/>
                  </a:cubicBezTo>
                  <a:cubicBezTo>
                    <a:pt x="317" y="1059"/>
                    <a:pt x="317" y="1051"/>
                    <a:pt x="309" y="1044"/>
                  </a:cubicBezTo>
                  <a:cubicBezTo>
                    <a:pt x="301" y="1028"/>
                    <a:pt x="293" y="1020"/>
                    <a:pt x="293" y="1012"/>
                  </a:cubicBezTo>
                  <a:cubicBezTo>
                    <a:pt x="277" y="1004"/>
                    <a:pt x="269" y="988"/>
                    <a:pt x="277" y="956"/>
                  </a:cubicBezTo>
                  <a:cubicBezTo>
                    <a:pt x="277" y="941"/>
                    <a:pt x="277" y="925"/>
                    <a:pt x="277" y="917"/>
                  </a:cubicBezTo>
                  <a:cubicBezTo>
                    <a:pt x="277" y="893"/>
                    <a:pt x="277" y="885"/>
                    <a:pt x="293" y="869"/>
                  </a:cubicBezTo>
                  <a:cubicBezTo>
                    <a:pt x="301" y="862"/>
                    <a:pt x="309" y="854"/>
                    <a:pt x="317" y="854"/>
                  </a:cubicBezTo>
                  <a:cubicBezTo>
                    <a:pt x="332" y="846"/>
                    <a:pt x="340" y="838"/>
                    <a:pt x="332" y="806"/>
                  </a:cubicBezTo>
                  <a:cubicBezTo>
                    <a:pt x="332" y="783"/>
                    <a:pt x="324" y="767"/>
                    <a:pt x="324" y="751"/>
                  </a:cubicBezTo>
                  <a:cubicBezTo>
                    <a:pt x="317" y="735"/>
                    <a:pt x="309" y="719"/>
                    <a:pt x="309" y="688"/>
                  </a:cubicBezTo>
                  <a:cubicBezTo>
                    <a:pt x="309" y="664"/>
                    <a:pt x="324" y="656"/>
                    <a:pt x="332" y="648"/>
                  </a:cubicBezTo>
                  <a:cubicBezTo>
                    <a:pt x="340" y="632"/>
                    <a:pt x="348" y="625"/>
                    <a:pt x="340" y="601"/>
                  </a:cubicBezTo>
                  <a:cubicBezTo>
                    <a:pt x="332" y="553"/>
                    <a:pt x="340" y="530"/>
                    <a:pt x="356" y="514"/>
                  </a:cubicBezTo>
                  <a:cubicBezTo>
                    <a:pt x="364" y="498"/>
                    <a:pt x="356" y="490"/>
                    <a:pt x="348" y="458"/>
                  </a:cubicBezTo>
                  <a:cubicBezTo>
                    <a:pt x="348" y="451"/>
                    <a:pt x="348" y="451"/>
                    <a:pt x="348" y="451"/>
                  </a:cubicBezTo>
                  <a:cubicBezTo>
                    <a:pt x="348" y="443"/>
                    <a:pt x="348" y="443"/>
                    <a:pt x="348" y="435"/>
                  </a:cubicBezTo>
                  <a:cubicBezTo>
                    <a:pt x="340" y="419"/>
                    <a:pt x="332" y="403"/>
                    <a:pt x="340" y="395"/>
                  </a:cubicBezTo>
                  <a:cubicBezTo>
                    <a:pt x="348" y="387"/>
                    <a:pt x="364" y="379"/>
                    <a:pt x="380" y="379"/>
                  </a:cubicBezTo>
                  <a:cubicBezTo>
                    <a:pt x="396" y="379"/>
                    <a:pt x="411" y="379"/>
                    <a:pt x="419" y="379"/>
                  </a:cubicBezTo>
                  <a:cubicBezTo>
                    <a:pt x="451" y="379"/>
                    <a:pt x="475" y="387"/>
                    <a:pt x="490" y="411"/>
                  </a:cubicBezTo>
                  <a:cubicBezTo>
                    <a:pt x="498" y="427"/>
                    <a:pt x="498" y="443"/>
                    <a:pt x="506" y="451"/>
                  </a:cubicBezTo>
                  <a:cubicBezTo>
                    <a:pt x="506" y="466"/>
                    <a:pt x="506" y="466"/>
                    <a:pt x="514" y="466"/>
                  </a:cubicBezTo>
                  <a:cubicBezTo>
                    <a:pt x="514" y="466"/>
                    <a:pt x="522" y="466"/>
                    <a:pt x="530" y="458"/>
                  </a:cubicBezTo>
                  <a:cubicBezTo>
                    <a:pt x="538" y="458"/>
                    <a:pt x="538" y="458"/>
                    <a:pt x="538" y="458"/>
                  </a:cubicBezTo>
                  <a:cubicBezTo>
                    <a:pt x="570" y="435"/>
                    <a:pt x="577" y="435"/>
                    <a:pt x="585" y="411"/>
                  </a:cubicBezTo>
                  <a:cubicBezTo>
                    <a:pt x="601" y="379"/>
                    <a:pt x="680" y="24"/>
                    <a:pt x="680" y="8"/>
                  </a:cubicBezTo>
                  <a:cubicBezTo>
                    <a:pt x="680" y="0"/>
                    <a:pt x="680" y="0"/>
                    <a:pt x="688" y="0"/>
                  </a:cubicBezTo>
                  <a:lnTo>
                    <a:pt x="688" y="0"/>
                  </a:lnTo>
                  <a:lnTo>
                    <a:pt x="696" y="0"/>
                  </a:lnTo>
                  <a:lnTo>
                    <a:pt x="696" y="0"/>
                  </a:lnTo>
                  <a:cubicBezTo>
                    <a:pt x="704" y="0"/>
                    <a:pt x="704" y="0"/>
                    <a:pt x="720" y="8"/>
                  </a:cubicBezTo>
                  <a:lnTo>
                    <a:pt x="720" y="8"/>
                  </a:lnTo>
                  <a:cubicBezTo>
                    <a:pt x="728" y="8"/>
                    <a:pt x="728" y="8"/>
                    <a:pt x="736" y="8"/>
                  </a:cubicBezTo>
                  <a:lnTo>
                    <a:pt x="736" y="8"/>
                  </a:lnTo>
                  <a:cubicBezTo>
                    <a:pt x="751" y="16"/>
                    <a:pt x="775" y="16"/>
                    <a:pt x="807" y="24"/>
                  </a:cubicBezTo>
                  <a:cubicBezTo>
                    <a:pt x="1052" y="71"/>
                    <a:pt x="1621" y="182"/>
                    <a:pt x="2514" y="292"/>
                  </a:cubicBezTo>
                  <a:cubicBezTo>
                    <a:pt x="2522" y="292"/>
                    <a:pt x="2522" y="292"/>
                    <a:pt x="2522" y="292"/>
                  </a:cubicBezTo>
                  <a:lnTo>
                    <a:pt x="2522" y="292"/>
                  </a:lnTo>
                  <a:cubicBezTo>
                    <a:pt x="2174" y="2956"/>
                    <a:pt x="2174" y="2956"/>
                    <a:pt x="2174" y="2956"/>
                  </a:cubicBezTo>
                  <a:lnTo>
                    <a:pt x="1407" y="2854"/>
                  </a:lnTo>
                  <a:lnTo>
                    <a:pt x="1407" y="2854"/>
                  </a:lnTo>
                  <a:cubicBezTo>
                    <a:pt x="1423" y="2862"/>
                    <a:pt x="1621" y="2878"/>
                    <a:pt x="1668" y="2893"/>
                  </a:cubicBezTo>
                  <a:cubicBezTo>
                    <a:pt x="1692" y="2901"/>
                    <a:pt x="1834" y="2917"/>
                    <a:pt x="1993" y="2933"/>
                  </a:cubicBezTo>
                  <a:cubicBezTo>
                    <a:pt x="2056" y="2941"/>
                    <a:pt x="2111" y="2941"/>
                    <a:pt x="2166" y="2949"/>
                  </a:cubicBezTo>
                  <a:cubicBezTo>
                    <a:pt x="2514" y="300"/>
                    <a:pt x="2514" y="300"/>
                    <a:pt x="2514" y="300"/>
                  </a:cubicBezTo>
                  <a:cubicBezTo>
                    <a:pt x="1613" y="190"/>
                    <a:pt x="1044" y="79"/>
                    <a:pt x="807" y="32"/>
                  </a:cubicBezTo>
                  <a:cubicBezTo>
                    <a:pt x="775" y="24"/>
                    <a:pt x="751" y="16"/>
                    <a:pt x="736" y="16"/>
                  </a:cubicBezTo>
                  <a:lnTo>
                    <a:pt x="736" y="16"/>
                  </a:lnTo>
                  <a:cubicBezTo>
                    <a:pt x="712" y="16"/>
                    <a:pt x="712" y="16"/>
                    <a:pt x="712" y="16"/>
                  </a:cubicBezTo>
                  <a:cubicBezTo>
                    <a:pt x="704" y="8"/>
                    <a:pt x="696" y="8"/>
                    <a:pt x="696" y="8"/>
                  </a:cubicBezTo>
                  <a:lnTo>
                    <a:pt x="696" y="8"/>
                  </a:lnTo>
                  <a:lnTo>
                    <a:pt x="688" y="8"/>
                  </a:lnTo>
                  <a:cubicBezTo>
                    <a:pt x="688" y="47"/>
                    <a:pt x="601" y="387"/>
                    <a:pt x="593" y="411"/>
                  </a:cubicBezTo>
                  <a:cubicBezTo>
                    <a:pt x="577" y="443"/>
                    <a:pt x="570" y="443"/>
                    <a:pt x="538" y="466"/>
                  </a:cubicBezTo>
                  <a:cubicBezTo>
                    <a:pt x="530" y="466"/>
                    <a:pt x="530" y="466"/>
                    <a:pt x="530" y="466"/>
                  </a:cubicBezTo>
                  <a:cubicBezTo>
                    <a:pt x="522" y="474"/>
                    <a:pt x="522" y="474"/>
                    <a:pt x="514" y="474"/>
                  </a:cubicBezTo>
                  <a:cubicBezTo>
                    <a:pt x="498" y="474"/>
                    <a:pt x="498" y="466"/>
                    <a:pt x="498" y="451"/>
                  </a:cubicBezTo>
                  <a:cubicBezTo>
                    <a:pt x="490" y="443"/>
                    <a:pt x="490" y="427"/>
                    <a:pt x="483" y="419"/>
                  </a:cubicBezTo>
                  <a:cubicBezTo>
                    <a:pt x="467" y="395"/>
                    <a:pt x="451" y="387"/>
                    <a:pt x="419" y="387"/>
                  </a:cubicBezTo>
                  <a:cubicBezTo>
                    <a:pt x="411" y="387"/>
                    <a:pt x="396" y="387"/>
                    <a:pt x="380" y="387"/>
                  </a:cubicBezTo>
                  <a:cubicBezTo>
                    <a:pt x="364" y="387"/>
                    <a:pt x="356" y="395"/>
                    <a:pt x="348" y="403"/>
                  </a:cubicBezTo>
                  <a:cubicBezTo>
                    <a:pt x="340" y="411"/>
                    <a:pt x="348" y="419"/>
                    <a:pt x="348" y="435"/>
                  </a:cubicBezTo>
                  <a:cubicBezTo>
                    <a:pt x="356" y="435"/>
                    <a:pt x="356" y="443"/>
                    <a:pt x="356" y="451"/>
                  </a:cubicBezTo>
                  <a:cubicBezTo>
                    <a:pt x="356" y="458"/>
                    <a:pt x="356" y="458"/>
                    <a:pt x="356" y="458"/>
                  </a:cubicBezTo>
                  <a:cubicBezTo>
                    <a:pt x="364" y="490"/>
                    <a:pt x="372" y="506"/>
                    <a:pt x="356" y="522"/>
                  </a:cubicBezTo>
                  <a:cubicBezTo>
                    <a:pt x="348" y="530"/>
                    <a:pt x="340" y="553"/>
                    <a:pt x="348" y="601"/>
                  </a:cubicBezTo>
                  <a:cubicBezTo>
                    <a:pt x="356" y="632"/>
                    <a:pt x="340" y="640"/>
                    <a:pt x="332" y="648"/>
                  </a:cubicBezTo>
                  <a:cubicBezTo>
                    <a:pt x="324" y="664"/>
                    <a:pt x="317" y="672"/>
                    <a:pt x="317" y="688"/>
                  </a:cubicBezTo>
                  <a:cubicBezTo>
                    <a:pt x="317" y="719"/>
                    <a:pt x="324" y="735"/>
                    <a:pt x="332" y="751"/>
                  </a:cubicBezTo>
                  <a:cubicBezTo>
                    <a:pt x="332" y="767"/>
                    <a:pt x="340" y="783"/>
                    <a:pt x="340" y="806"/>
                  </a:cubicBezTo>
                  <a:cubicBezTo>
                    <a:pt x="348" y="838"/>
                    <a:pt x="332" y="846"/>
                    <a:pt x="317" y="854"/>
                  </a:cubicBezTo>
                  <a:cubicBezTo>
                    <a:pt x="317" y="862"/>
                    <a:pt x="309" y="862"/>
                    <a:pt x="301" y="869"/>
                  </a:cubicBezTo>
                  <a:cubicBezTo>
                    <a:pt x="285" y="885"/>
                    <a:pt x="285" y="901"/>
                    <a:pt x="285" y="917"/>
                  </a:cubicBezTo>
                  <a:cubicBezTo>
                    <a:pt x="285" y="925"/>
                    <a:pt x="285" y="941"/>
                    <a:pt x="285" y="964"/>
                  </a:cubicBezTo>
                  <a:cubicBezTo>
                    <a:pt x="277" y="988"/>
                    <a:pt x="285" y="996"/>
                    <a:pt x="293" y="1012"/>
                  </a:cubicBezTo>
                  <a:cubicBezTo>
                    <a:pt x="301" y="1020"/>
                    <a:pt x="309" y="1028"/>
                    <a:pt x="317" y="1036"/>
                  </a:cubicBezTo>
                  <a:cubicBezTo>
                    <a:pt x="317" y="1044"/>
                    <a:pt x="324" y="1051"/>
                    <a:pt x="324" y="1059"/>
                  </a:cubicBezTo>
                  <a:cubicBezTo>
                    <a:pt x="340" y="1075"/>
                    <a:pt x="348" y="1091"/>
                    <a:pt x="348" y="1115"/>
                  </a:cubicBezTo>
                  <a:cubicBezTo>
                    <a:pt x="348" y="1138"/>
                    <a:pt x="372" y="1202"/>
                    <a:pt x="396" y="1217"/>
                  </a:cubicBezTo>
                  <a:cubicBezTo>
                    <a:pt x="403" y="1217"/>
                    <a:pt x="419" y="1233"/>
                    <a:pt x="419" y="1249"/>
                  </a:cubicBezTo>
                  <a:cubicBezTo>
                    <a:pt x="427" y="1265"/>
                    <a:pt x="419" y="1281"/>
                    <a:pt x="419" y="1289"/>
                  </a:cubicBezTo>
                  <a:cubicBezTo>
                    <a:pt x="411" y="1304"/>
                    <a:pt x="396" y="1304"/>
                    <a:pt x="388" y="1312"/>
                  </a:cubicBezTo>
                  <a:cubicBezTo>
                    <a:pt x="380" y="1312"/>
                    <a:pt x="364" y="1320"/>
                    <a:pt x="356" y="1328"/>
                  </a:cubicBezTo>
                  <a:cubicBezTo>
                    <a:pt x="332" y="1336"/>
                    <a:pt x="324" y="1352"/>
                    <a:pt x="309" y="1368"/>
                  </a:cubicBezTo>
                  <a:cubicBezTo>
                    <a:pt x="293" y="1384"/>
                    <a:pt x="277" y="1399"/>
                    <a:pt x="253" y="1407"/>
                  </a:cubicBezTo>
                  <a:cubicBezTo>
                    <a:pt x="237" y="1423"/>
                    <a:pt x="237" y="1439"/>
                    <a:pt x="237" y="1462"/>
                  </a:cubicBezTo>
                  <a:cubicBezTo>
                    <a:pt x="245" y="1470"/>
                    <a:pt x="245" y="1486"/>
                    <a:pt x="245" y="1510"/>
                  </a:cubicBezTo>
                  <a:cubicBezTo>
                    <a:pt x="237" y="1549"/>
                    <a:pt x="198" y="1597"/>
                    <a:pt x="182" y="1628"/>
                  </a:cubicBezTo>
                  <a:cubicBezTo>
                    <a:pt x="174" y="1636"/>
                    <a:pt x="174" y="1636"/>
                    <a:pt x="174" y="1644"/>
                  </a:cubicBezTo>
                  <a:cubicBezTo>
                    <a:pt x="166" y="1652"/>
                    <a:pt x="150" y="1660"/>
                    <a:pt x="143" y="1660"/>
                  </a:cubicBezTo>
                  <a:cubicBezTo>
                    <a:pt x="127" y="1668"/>
                    <a:pt x="111" y="1668"/>
                    <a:pt x="103" y="1684"/>
                  </a:cubicBezTo>
                  <a:cubicBezTo>
                    <a:pt x="95" y="1700"/>
                    <a:pt x="103" y="1708"/>
                    <a:pt x="111" y="1723"/>
                  </a:cubicBezTo>
                  <a:cubicBezTo>
                    <a:pt x="119" y="1731"/>
                    <a:pt x="119" y="1747"/>
                    <a:pt x="119" y="1763"/>
                  </a:cubicBezTo>
                  <a:cubicBezTo>
                    <a:pt x="119" y="1786"/>
                    <a:pt x="111" y="1786"/>
                    <a:pt x="111" y="1795"/>
                  </a:cubicBezTo>
                  <a:cubicBezTo>
                    <a:pt x="103" y="1795"/>
                    <a:pt x="103" y="1795"/>
                    <a:pt x="103" y="1810"/>
                  </a:cubicBezTo>
                  <a:cubicBezTo>
                    <a:pt x="103" y="1818"/>
                    <a:pt x="111" y="1826"/>
                    <a:pt x="119" y="1826"/>
                  </a:cubicBezTo>
                  <a:cubicBezTo>
                    <a:pt x="127" y="1826"/>
                    <a:pt x="143" y="1826"/>
                    <a:pt x="150" y="1834"/>
                  </a:cubicBezTo>
                  <a:cubicBezTo>
                    <a:pt x="174" y="1842"/>
                    <a:pt x="174" y="1850"/>
                    <a:pt x="182" y="1889"/>
                  </a:cubicBezTo>
                  <a:lnTo>
                    <a:pt x="182" y="1889"/>
                  </a:lnTo>
                  <a:cubicBezTo>
                    <a:pt x="182" y="1913"/>
                    <a:pt x="174" y="1921"/>
                    <a:pt x="166" y="1921"/>
                  </a:cubicBezTo>
                  <a:cubicBezTo>
                    <a:pt x="159" y="1929"/>
                    <a:pt x="150" y="1929"/>
                    <a:pt x="150" y="1945"/>
                  </a:cubicBezTo>
                  <a:cubicBezTo>
                    <a:pt x="143" y="1976"/>
                    <a:pt x="95" y="1976"/>
                    <a:pt x="87" y="1976"/>
                  </a:cubicBezTo>
                  <a:cubicBezTo>
                    <a:pt x="71" y="1976"/>
                    <a:pt x="64" y="1976"/>
                    <a:pt x="48" y="1984"/>
                  </a:cubicBezTo>
                  <a:cubicBezTo>
                    <a:pt x="56" y="1992"/>
                    <a:pt x="40" y="2008"/>
                    <a:pt x="16" y="2024"/>
                  </a:cubicBezTo>
                  <a:cubicBezTo>
                    <a:pt x="16" y="2032"/>
                    <a:pt x="8" y="2032"/>
                    <a:pt x="8" y="2039"/>
                  </a:cubicBezTo>
                  <a:cubicBezTo>
                    <a:pt x="8" y="2055"/>
                    <a:pt x="32" y="2071"/>
                    <a:pt x="32" y="2071"/>
                  </a:cubicBezTo>
                  <a:cubicBezTo>
                    <a:pt x="1407" y="2854"/>
                    <a:pt x="1407" y="2854"/>
                    <a:pt x="1407" y="2854"/>
                  </a:cubicBezTo>
                  <a:lnTo>
                    <a:pt x="2174" y="2956"/>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3" name="Freeform 52"/>
            <p:cNvSpPr>
              <a:spLocks noChangeArrowheads="1"/>
            </p:cNvSpPr>
            <p:nvPr/>
          </p:nvSpPr>
          <p:spPr bwMode="auto">
            <a:xfrm>
              <a:off x="9815544" y="5523585"/>
              <a:ext cx="1435651" cy="1117905"/>
            </a:xfrm>
            <a:custGeom>
              <a:avLst/>
              <a:gdLst>
                <a:gd name="T0" fmla="*/ 2720 w 2729"/>
                <a:gd name="T1" fmla="*/ 269 h 2127"/>
                <a:gd name="T2" fmla="*/ 2720 w 2729"/>
                <a:gd name="T3" fmla="*/ 269 h 2127"/>
                <a:gd name="T4" fmla="*/ 2649 w 2729"/>
                <a:gd name="T5" fmla="*/ 222 h 2127"/>
                <a:gd name="T6" fmla="*/ 245 w 2729"/>
                <a:gd name="T7" fmla="*/ 0 h 2127"/>
                <a:gd name="T8" fmla="*/ 0 w 2729"/>
                <a:gd name="T9" fmla="*/ 1896 h 2127"/>
                <a:gd name="T10" fmla="*/ 1890 w 2729"/>
                <a:gd name="T11" fmla="*/ 2078 h 2127"/>
                <a:gd name="T12" fmla="*/ 1898 w 2729"/>
                <a:gd name="T13" fmla="*/ 2078 h 2127"/>
                <a:gd name="T14" fmla="*/ 2253 w 2729"/>
                <a:gd name="T15" fmla="*/ 2102 h 2127"/>
                <a:gd name="T16" fmla="*/ 2625 w 2729"/>
                <a:gd name="T17" fmla="*/ 2126 h 2127"/>
                <a:gd name="T18" fmla="*/ 2720 w 2729"/>
                <a:gd name="T19" fmla="*/ 269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9" h="2127">
                  <a:moveTo>
                    <a:pt x="2720" y="269"/>
                  </a:moveTo>
                  <a:lnTo>
                    <a:pt x="2720" y="269"/>
                  </a:lnTo>
                  <a:cubicBezTo>
                    <a:pt x="2712" y="206"/>
                    <a:pt x="2649" y="222"/>
                    <a:pt x="2649" y="222"/>
                  </a:cubicBezTo>
                  <a:cubicBezTo>
                    <a:pt x="2269" y="269"/>
                    <a:pt x="245" y="0"/>
                    <a:pt x="245" y="0"/>
                  </a:cubicBezTo>
                  <a:cubicBezTo>
                    <a:pt x="0" y="1896"/>
                    <a:pt x="0" y="1896"/>
                    <a:pt x="0" y="1896"/>
                  </a:cubicBezTo>
                  <a:cubicBezTo>
                    <a:pt x="522" y="1968"/>
                    <a:pt x="1155" y="2031"/>
                    <a:pt x="1890" y="2078"/>
                  </a:cubicBezTo>
                  <a:lnTo>
                    <a:pt x="1898" y="2078"/>
                  </a:lnTo>
                  <a:cubicBezTo>
                    <a:pt x="2016" y="2086"/>
                    <a:pt x="2135" y="2094"/>
                    <a:pt x="2253" y="2102"/>
                  </a:cubicBezTo>
                  <a:cubicBezTo>
                    <a:pt x="2380" y="2110"/>
                    <a:pt x="2498" y="2118"/>
                    <a:pt x="2625" y="2126"/>
                  </a:cubicBezTo>
                  <a:cubicBezTo>
                    <a:pt x="2664" y="1493"/>
                    <a:pt x="2728" y="324"/>
                    <a:pt x="2720" y="26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4" name="Freeform 53"/>
            <p:cNvSpPr>
              <a:spLocks noChangeArrowheads="1"/>
            </p:cNvSpPr>
            <p:nvPr/>
          </p:nvSpPr>
          <p:spPr bwMode="auto">
            <a:xfrm>
              <a:off x="9815544" y="5523585"/>
              <a:ext cx="1440290" cy="1117905"/>
            </a:xfrm>
            <a:custGeom>
              <a:avLst/>
              <a:gdLst>
                <a:gd name="T0" fmla="*/ 2633 w 2737"/>
                <a:gd name="T1" fmla="*/ 2126 h 2127"/>
                <a:gd name="T2" fmla="*/ 2633 w 2737"/>
                <a:gd name="T3" fmla="*/ 2126 h 2127"/>
                <a:gd name="T4" fmla="*/ 2625 w 2737"/>
                <a:gd name="T5" fmla="*/ 2126 h 2127"/>
                <a:gd name="T6" fmla="*/ 2253 w 2737"/>
                <a:gd name="T7" fmla="*/ 2110 h 2127"/>
                <a:gd name="T8" fmla="*/ 1898 w 2737"/>
                <a:gd name="T9" fmla="*/ 2086 h 2127"/>
                <a:gd name="T10" fmla="*/ 1890 w 2737"/>
                <a:gd name="T11" fmla="*/ 2086 h 2127"/>
                <a:gd name="T12" fmla="*/ 0 w 2737"/>
                <a:gd name="T13" fmla="*/ 1904 h 2127"/>
                <a:gd name="T14" fmla="*/ 0 w 2737"/>
                <a:gd name="T15" fmla="*/ 1904 h 2127"/>
                <a:gd name="T16" fmla="*/ 0 w 2737"/>
                <a:gd name="T17" fmla="*/ 1896 h 2127"/>
                <a:gd name="T18" fmla="*/ 245 w 2737"/>
                <a:gd name="T19" fmla="*/ 0 h 2127"/>
                <a:gd name="T20" fmla="*/ 245 w 2737"/>
                <a:gd name="T21" fmla="*/ 0 h 2127"/>
                <a:gd name="T22" fmla="*/ 2514 w 2737"/>
                <a:gd name="T23" fmla="*/ 222 h 2127"/>
                <a:gd name="T24" fmla="*/ 2649 w 2737"/>
                <a:gd name="T25" fmla="*/ 222 h 2127"/>
                <a:gd name="T26" fmla="*/ 2664 w 2737"/>
                <a:gd name="T27" fmla="*/ 214 h 2127"/>
                <a:gd name="T28" fmla="*/ 2728 w 2737"/>
                <a:gd name="T29" fmla="*/ 269 h 2127"/>
                <a:gd name="T30" fmla="*/ 2633 w 2737"/>
                <a:gd name="T31" fmla="*/ 2126 h 2127"/>
                <a:gd name="T32" fmla="*/ 2633 w 2737"/>
                <a:gd name="T33" fmla="*/ 2126 h 2127"/>
                <a:gd name="T34" fmla="*/ 8 w 2737"/>
                <a:gd name="T35" fmla="*/ 1896 h 2127"/>
                <a:gd name="T36" fmla="*/ 8 w 2737"/>
                <a:gd name="T37" fmla="*/ 1896 h 2127"/>
                <a:gd name="T38" fmla="*/ 1890 w 2737"/>
                <a:gd name="T39" fmla="*/ 2078 h 2127"/>
                <a:gd name="T40" fmla="*/ 1898 w 2737"/>
                <a:gd name="T41" fmla="*/ 2078 h 2127"/>
                <a:gd name="T42" fmla="*/ 2253 w 2737"/>
                <a:gd name="T43" fmla="*/ 2102 h 2127"/>
                <a:gd name="T44" fmla="*/ 2625 w 2737"/>
                <a:gd name="T45" fmla="*/ 2118 h 2127"/>
                <a:gd name="T46" fmla="*/ 2720 w 2737"/>
                <a:gd name="T47" fmla="*/ 277 h 2127"/>
                <a:gd name="T48" fmla="*/ 2664 w 2737"/>
                <a:gd name="T49" fmla="*/ 222 h 2127"/>
                <a:gd name="T50" fmla="*/ 2649 w 2737"/>
                <a:gd name="T51" fmla="*/ 229 h 2127"/>
                <a:gd name="T52" fmla="*/ 2514 w 2737"/>
                <a:gd name="T53" fmla="*/ 229 h 2127"/>
                <a:gd name="T54" fmla="*/ 245 w 2737"/>
                <a:gd name="T55" fmla="*/ 8 h 2127"/>
                <a:gd name="T56" fmla="*/ 8 w 2737"/>
                <a:gd name="T57" fmla="*/ 1896 h 2127"/>
                <a:gd name="T58" fmla="*/ 2633 w 2737"/>
                <a:gd name="T59" fmla="*/ 2126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7" h="2127">
                  <a:moveTo>
                    <a:pt x="2633" y="2126"/>
                  </a:moveTo>
                  <a:lnTo>
                    <a:pt x="2633" y="2126"/>
                  </a:lnTo>
                  <a:cubicBezTo>
                    <a:pt x="2625" y="2126"/>
                    <a:pt x="2625" y="2126"/>
                    <a:pt x="2625" y="2126"/>
                  </a:cubicBezTo>
                  <a:cubicBezTo>
                    <a:pt x="2506" y="2118"/>
                    <a:pt x="2380" y="2118"/>
                    <a:pt x="2253" y="2110"/>
                  </a:cubicBezTo>
                  <a:cubicBezTo>
                    <a:pt x="2135" y="2102"/>
                    <a:pt x="2016" y="2094"/>
                    <a:pt x="1898" y="2086"/>
                  </a:cubicBezTo>
                  <a:cubicBezTo>
                    <a:pt x="1890" y="2086"/>
                    <a:pt x="1890" y="2086"/>
                    <a:pt x="1890" y="2086"/>
                  </a:cubicBezTo>
                  <a:cubicBezTo>
                    <a:pt x="1234" y="2039"/>
                    <a:pt x="601" y="1976"/>
                    <a:pt x="0" y="1904"/>
                  </a:cubicBezTo>
                  <a:lnTo>
                    <a:pt x="0" y="1904"/>
                  </a:lnTo>
                  <a:cubicBezTo>
                    <a:pt x="0" y="1896"/>
                    <a:pt x="0" y="1896"/>
                    <a:pt x="0" y="1896"/>
                  </a:cubicBezTo>
                  <a:cubicBezTo>
                    <a:pt x="245" y="0"/>
                    <a:pt x="245" y="0"/>
                    <a:pt x="245" y="0"/>
                  </a:cubicBezTo>
                  <a:lnTo>
                    <a:pt x="245" y="0"/>
                  </a:lnTo>
                  <a:cubicBezTo>
                    <a:pt x="261" y="0"/>
                    <a:pt x="1945" y="222"/>
                    <a:pt x="2514" y="222"/>
                  </a:cubicBezTo>
                  <a:cubicBezTo>
                    <a:pt x="2569" y="222"/>
                    <a:pt x="2617" y="222"/>
                    <a:pt x="2649" y="222"/>
                  </a:cubicBezTo>
                  <a:cubicBezTo>
                    <a:pt x="2649" y="222"/>
                    <a:pt x="2656" y="214"/>
                    <a:pt x="2664" y="214"/>
                  </a:cubicBezTo>
                  <a:cubicBezTo>
                    <a:pt x="2688" y="214"/>
                    <a:pt x="2720" y="222"/>
                    <a:pt x="2728" y="269"/>
                  </a:cubicBezTo>
                  <a:cubicBezTo>
                    <a:pt x="2736" y="324"/>
                    <a:pt x="2664" y="1454"/>
                    <a:pt x="2633" y="2126"/>
                  </a:cubicBezTo>
                  <a:lnTo>
                    <a:pt x="2633" y="2126"/>
                  </a:lnTo>
                  <a:lnTo>
                    <a:pt x="8" y="1896"/>
                  </a:lnTo>
                  <a:lnTo>
                    <a:pt x="8" y="1896"/>
                  </a:lnTo>
                  <a:cubicBezTo>
                    <a:pt x="601" y="1968"/>
                    <a:pt x="1241" y="2031"/>
                    <a:pt x="1890" y="2078"/>
                  </a:cubicBezTo>
                  <a:cubicBezTo>
                    <a:pt x="1898" y="2078"/>
                    <a:pt x="1898" y="2078"/>
                    <a:pt x="1898" y="2078"/>
                  </a:cubicBezTo>
                  <a:cubicBezTo>
                    <a:pt x="2016" y="2086"/>
                    <a:pt x="2143" y="2094"/>
                    <a:pt x="2253" y="2102"/>
                  </a:cubicBezTo>
                  <a:cubicBezTo>
                    <a:pt x="2380" y="2110"/>
                    <a:pt x="2498" y="2110"/>
                    <a:pt x="2625" y="2118"/>
                  </a:cubicBezTo>
                  <a:cubicBezTo>
                    <a:pt x="2664" y="1446"/>
                    <a:pt x="2728" y="324"/>
                    <a:pt x="2720" y="277"/>
                  </a:cubicBezTo>
                  <a:cubicBezTo>
                    <a:pt x="2712" y="229"/>
                    <a:pt x="2688" y="222"/>
                    <a:pt x="2664" y="222"/>
                  </a:cubicBezTo>
                  <a:cubicBezTo>
                    <a:pt x="2656" y="222"/>
                    <a:pt x="2649" y="229"/>
                    <a:pt x="2649" y="229"/>
                  </a:cubicBezTo>
                  <a:cubicBezTo>
                    <a:pt x="2617" y="229"/>
                    <a:pt x="2569" y="229"/>
                    <a:pt x="2514" y="229"/>
                  </a:cubicBezTo>
                  <a:cubicBezTo>
                    <a:pt x="1961" y="229"/>
                    <a:pt x="340" y="16"/>
                    <a:pt x="245" y="8"/>
                  </a:cubicBezTo>
                  <a:cubicBezTo>
                    <a:pt x="8" y="1896"/>
                    <a:pt x="8" y="1896"/>
                    <a:pt x="8" y="1896"/>
                  </a:cubicBezTo>
                  <a:lnTo>
                    <a:pt x="2633" y="2126"/>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5" name="Freeform 129"/>
            <p:cNvSpPr>
              <a:spLocks noChangeArrowheads="1"/>
            </p:cNvSpPr>
            <p:nvPr/>
          </p:nvSpPr>
          <p:spPr bwMode="auto">
            <a:xfrm>
              <a:off x="7802386" y="4915927"/>
              <a:ext cx="1268661" cy="1934301"/>
            </a:xfrm>
            <a:custGeom>
              <a:avLst/>
              <a:gdLst>
                <a:gd name="T0" fmla="*/ 356 w 2412"/>
                <a:gd name="T1" fmla="*/ 0 h 3676"/>
                <a:gd name="T2" fmla="*/ 356 w 2412"/>
                <a:gd name="T3" fmla="*/ 0 h 3676"/>
                <a:gd name="T4" fmla="*/ 0 w 2412"/>
                <a:gd name="T5" fmla="*/ 1391 h 3676"/>
                <a:gd name="T6" fmla="*/ 1597 w 2412"/>
                <a:gd name="T7" fmla="*/ 3675 h 3676"/>
                <a:gd name="T8" fmla="*/ 1605 w 2412"/>
                <a:gd name="T9" fmla="*/ 3627 h 3676"/>
                <a:gd name="T10" fmla="*/ 1652 w 2412"/>
                <a:gd name="T11" fmla="*/ 3564 h 3676"/>
                <a:gd name="T12" fmla="*/ 1629 w 2412"/>
                <a:gd name="T13" fmla="*/ 3446 h 3676"/>
                <a:gd name="T14" fmla="*/ 1660 w 2412"/>
                <a:gd name="T15" fmla="*/ 3359 h 3676"/>
                <a:gd name="T16" fmla="*/ 1668 w 2412"/>
                <a:gd name="T17" fmla="*/ 3272 h 3676"/>
                <a:gd name="T18" fmla="*/ 1668 w 2412"/>
                <a:gd name="T19" fmla="*/ 3209 h 3676"/>
                <a:gd name="T20" fmla="*/ 1692 w 2412"/>
                <a:gd name="T21" fmla="*/ 3137 h 3676"/>
                <a:gd name="T22" fmla="*/ 1802 w 2412"/>
                <a:gd name="T23" fmla="*/ 3169 h 3676"/>
                <a:gd name="T24" fmla="*/ 1842 w 2412"/>
                <a:gd name="T25" fmla="*/ 3224 h 3676"/>
                <a:gd name="T26" fmla="*/ 1897 w 2412"/>
                <a:gd name="T27" fmla="*/ 3169 h 3676"/>
                <a:gd name="T28" fmla="*/ 2000 w 2412"/>
                <a:gd name="T29" fmla="*/ 2758 h 3676"/>
                <a:gd name="T30" fmla="*/ 2000 w 2412"/>
                <a:gd name="T31" fmla="*/ 2758 h 3676"/>
                <a:gd name="T32" fmla="*/ 2000 w 2412"/>
                <a:gd name="T33" fmla="*/ 2758 h 3676"/>
                <a:gd name="T34" fmla="*/ 2008 w 2412"/>
                <a:gd name="T35" fmla="*/ 2758 h 3676"/>
                <a:gd name="T36" fmla="*/ 2411 w 2412"/>
                <a:gd name="T37" fmla="*/ 443 h 3676"/>
                <a:gd name="T38" fmla="*/ 356 w 2412"/>
                <a:gd name="T39" fmla="*/ 0 h 3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2" h="3676">
                  <a:moveTo>
                    <a:pt x="356" y="0"/>
                  </a:moveTo>
                  <a:lnTo>
                    <a:pt x="356" y="0"/>
                  </a:lnTo>
                  <a:cubicBezTo>
                    <a:pt x="0" y="1391"/>
                    <a:pt x="0" y="1391"/>
                    <a:pt x="0" y="1391"/>
                  </a:cubicBezTo>
                  <a:cubicBezTo>
                    <a:pt x="1597" y="3675"/>
                    <a:pt x="1597" y="3675"/>
                    <a:pt x="1597" y="3675"/>
                  </a:cubicBezTo>
                  <a:cubicBezTo>
                    <a:pt x="1597" y="3651"/>
                    <a:pt x="1589" y="3643"/>
                    <a:pt x="1605" y="3627"/>
                  </a:cubicBezTo>
                  <a:cubicBezTo>
                    <a:pt x="1629" y="3604"/>
                    <a:pt x="1652" y="3612"/>
                    <a:pt x="1652" y="3564"/>
                  </a:cubicBezTo>
                  <a:cubicBezTo>
                    <a:pt x="1644" y="3509"/>
                    <a:pt x="1629" y="3493"/>
                    <a:pt x="1629" y="3446"/>
                  </a:cubicBezTo>
                  <a:cubicBezTo>
                    <a:pt x="1629" y="3398"/>
                    <a:pt x="1668" y="3406"/>
                    <a:pt x="1660" y="3359"/>
                  </a:cubicBezTo>
                  <a:cubicBezTo>
                    <a:pt x="1652" y="3311"/>
                    <a:pt x="1652" y="3288"/>
                    <a:pt x="1668" y="3272"/>
                  </a:cubicBezTo>
                  <a:cubicBezTo>
                    <a:pt x="1676" y="3256"/>
                    <a:pt x="1676" y="3240"/>
                    <a:pt x="1668" y="3209"/>
                  </a:cubicBezTo>
                  <a:cubicBezTo>
                    <a:pt x="1660" y="3169"/>
                    <a:pt x="1636" y="3145"/>
                    <a:pt x="1692" y="3137"/>
                  </a:cubicBezTo>
                  <a:cubicBezTo>
                    <a:pt x="1755" y="3137"/>
                    <a:pt x="1779" y="3137"/>
                    <a:pt x="1802" y="3169"/>
                  </a:cubicBezTo>
                  <a:cubicBezTo>
                    <a:pt x="1818" y="3209"/>
                    <a:pt x="1802" y="3240"/>
                    <a:pt x="1842" y="3224"/>
                  </a:cubicBezTo>
                  <a:cubicBezTo>
                    <a:pt x="1882" y="3201"/>
                    <a:pt x="1889" y="3193"/>
                    <a:pt x="1897" y="3169"/>
                  </a:cubicBezTo>
                  <a:cubicBezTo>
                    <a:pt x="1913" y="3137"/>
                    <a:pt x="2000" y="2782"/>
                    <a:pt x="2000" y="2758"/>
                  </a:cubicBezTo>
                  <a:lnTo>
                    <a:pt x="2000" y="2758"/>
                  </a:lnTo>
                  <a:lnTo>
                    <a:pt x="2000" y="2758"/>
                  </a:lnTo>
                  <a:cubicBezTo>
                    <a:pt x="2000" y="2758"/>
                    <a:pt x="2000" y="2758"/>
                    <a:pt x="2008" y="2758"/>
                  </a:cubicBezTo>
                  <a:cubicBezTo>
                    <a:pt x="2411" y="443"/>
                    <a:pt x="2411" y="443"/>
                    <a:pt x="2411" y="443"/>
                  </a:cubicBezTo>
                  <a:cubicBezTo>
                    <a:pt x="1652" y="300"/>
                    <a:pt x="941" y="142"/>
                    <a:pt x="356"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6" name="Freeform 130"/>
            <p:cNvSpPr>
              <a:spLocks noChangeArrowheads="1"/>
            </p:cNvSpPr>
            <p:nvPr/>
          </p:nvSpPr>
          <p:spPr bwMode="auto">
            <a:xfrm>
              <a:off x="7802386" y="4913609"/>
              <a:ext cx="1268661" cy="1941258"/>
            </a:xfrm>
            <a:custGeom>
              <a:avLst/>
              <a:gdLst>
                <a:gd name="T0" fmla="*/ 1597 w 2412"/>
                <a:gd name="T1" fmla="*/ 3691 h 3692"/>
                <a:gd name="T2" fmla="*/ 348 w 2412"/>
                <a:gd name="T3" fmla="*/ 0 h 3692"/>
                <a:gd name="T4" fmla="*/ 2411 w 2412"/>
                <a:gd name="T5" fmla="*/ 451 h 3692"/>
                <a:gd name="T6" fmla="*/ 2411 w 2412"/>
                <a:gd name="T7" fmla="*/ 451 h 3692"/>
                <a:gd name="T8" fmla="*/ 2008 w 2412"/>
                <a:gd name="T9" fmla="*/ 2774 h 3692"/>
                <a:gd name="T10" fmla="*/ 1905 w 2412"/>
                <a:gd name="T11" fmla="*/ 3177 h 3692"/>
                <a:gd name="T12" fmla="*/ 1842 w 2412"/>
                <a:gd name="T13" fmla="*/ 3232 h 3692"/>
                <a:gd name="T14" fmla="*/ 1810 w 2412"/>
                <a:gd name="T15" fmla="*/ 3217 h 3692"/>
                <a:gd name="T16" fmla="*/ 1731 w 2412"/>
                <a:gd name="T17" fmla="*/ 3153 h 3692"/>
                <a:gd name="T18" fmla="*/ 1660 w 2412"/>
                <a:gd name="T19" fmla="*/ 3161 h 3692"/>
                <a:gd name="T20" fmla="*/ 1668 w 2412"/>
                <a:gd name="T21" fmla="*/ 3217 h 3692"/>
                <a:gd name="T22" fmla="*/ 1668 w 2412"/>
                <a:gd name="T23" fmla="*/ 3280 h 3692"/>
                <a:gd name="T24" fmla="*/ 1644 w 2412"/>
                <a:gd name="T25" fmla="*/ 3414 h 3692"/>
                <a:gd name="T26" fmla="*/ 1644 w 2412"/>
                <a:gd name="T27" fmla="*/ 3509 h 3692"/>
                <a:gd name="T28" fmla="*/ 1629 w 2412"/>
                <a:gd name="T29" fmla="*/ 3620 h 3692"/>
                <a:gd name="T30" fmla="*/ 1597 w 2412"/>
                <a:gd name="T31" fmla="*/ 3675 h 3692"/>
                <a:gd name="T32" fmla="*/ 8 w 2412"/>
                <a:gd name="T33" fmla="*/ 1399 h 3692"/>
                <a:gd name="T34" fmla="*/ 1589 w 2412"/>
                <a:gd name="T35" fmla="*/ 3675 h 3692"/>
                <a:gd name="T36" fmla="*/ 1629 w 2412"/>
                <a:gd name="T37" fmla="*/ 3612 h 3692"/>
                <a:gd name="T38" fmla="*/ 1636 w 2412"/>
                <a:gd name="T39" fmla="*/ 3517 h 3692"/>
                <a:gd name="T40" fmla="*/ 1644 w 2412"/>
                <a:gd name="T41" fmla="*/ 3406 h 3692"/>
                <a:gd name="T42" fmla="*/ 1668 w 2412"/>
                <a:gd name="T43" fmla="*/ 3280 h 3692"/>
                <a:gd name="T44" fmla="*/ 1660 w 2412"/>
                <a:gd name="T45" fmla="*/ 3217 h 3692"/>
                <a:gd name="T46" fmla="*/ 1652 w 2412"/>
                <a:gd name="T47" fmla="*/ 3161 h 3692"/>
                <a:gd name="T48" fmla="*/ 1731 w 2412"/>
                <a:gd name="T49" fmla="*/ 3145 h 3692"/>
                <a:gd name="T50" fmla="*/ 1818 w 2412"/>
                <a:gd name="T51" fmla="*/ 3217 h 3692"/>
                <a:gd name="T52" fmla="*/ 1842 w 2412"/>
                <a:gd name="T53" fmla="*/ 3224 h 3692"/>
                <a:gd name="T54" fmla="*/ 1897 w 2412"/>
                <a:gd name="T55" fmla="*/ 3169 h 3692"/>
                <a:gd name="T56" fmla="*/ 2000 w 2412"/>
                <a:gd name="T57" fmla="*/ 2766 h 3692"/>
                <a:gd name="T58" fmla="*/ 2000 w 2412"/>
                <a:gd name="T59" fmla="*/ 2766 h 3692"/>
                <a:gd name="T60" fmla="*/ 356 w 2412"/>
                <a:gd name="T61" fmla="*/ 16 h 3692"/>
                <a:gd name="T62" fmla="*/ 1597 w 2412"/>
                <a:gd name="T63" fmla="*/ 3691 h 3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2" h="3692">
                  <a:moveTo>
                    <a:pt x="1597" y="3691"/>
                  </a:moveTo>
                  <a:lnTo>
                    <a:pt x="1597" y="3691"/>
                  </a:lnTo>
                  <a:cubicBezTo>
                    <a:pt x="0" y="1399"/>
                    <a:pt x="0" y="1399"/>
                    <a:pt x="0" y="1399"/>
                  </a:cubicBezTo>
                  <a:cubicBezTo>
                    <a:pt x="348" y="0"/>
                    <a:pt x="348" y="0"/>
                    <a:pt x="348" y="0"/>
                  </a:cubicBezTo>
                  <a:cubicBezTo>
                    <a:pt x="356" y="8"/>
                    <a:pt x="356" y="8"/>
                    <a:pt x="356" y="8"/>
                  </a:cubicBezTo>
                  <a:cubicBezTo>
                    <a:pt x="1067" y="174"/>
                    <a:pt x="1755" y="324"/>
                    <a:pt x="2411" y="451"/>
                  </a:cubicBezTo>
                  <a:lnTo>
                    <a:pt x="2411" y="451"/>
                  </a:lnTo>
                  <a:lnTo>
                    <a:pt x="2411" y="451"/>
                  </a:lnTo>
                  <a:cubicBezTo>
                    <a:pt x="2008" y="2774"/>
                    <a:pt x="2008" y="2774"/>
                    <a:pt x="2008" y="2774"/>
                  </a:cubicBezTo>
                  <a:lnTo>
                    <a:pt x="2008" y="2774"/>
                  </a:lnTo>
                  <a:lnTo>
                    <a:pt x="2000" y="2774"/>
                  </a:lnTo>
                  <a:cubicBezTo>
                    <a:pt x="2000" y="2813"/>
                    <a:pt x="1913" y="3145"/>
                    <a:pt x="1905" y="3177"/>
                  </a:cubicBezTo>
                  <a:cubicBezTo>
                    <a:pt x="1889" y="3201"/>
                    <a:pt x="1882" y="3209"/>
                    <a:pt x="1850" y="3224"/>
                  </a:cubicBezTo>
                  <a:cubicBezTo>
                    <a:pt x="1842" y="3232"/>
                    <a:pt x="1842" y="3232"/>
                    <a:pt x="1842" y="3232"/>
                  </a:cubicBezTo>
                  <a:cubicBezTo>
                    <a:pt x="1834" y="3240"/>
                    <a:pt x="1834" y="3240"/>
                    <a:pt x="1826" y="3240"/>
                  </a:cubicBezTo>
                  <a:cubicBezTo>
                    <a:pt x="1810" y="3240"/>
                    <a:pt x="1810" y="3232"/>
                    <a:pt x="1810" y="3217"/>
                  </a:cubicBezTo>
                  <a:cubicBezTo>
                    <a:pt x="1802" y="3209"/>
                    <a:pt x="1802" y="3193"/>
                    <a:pt x="1795" y="3185"/>
                  </a:cubicBezTo>
                  <a:cubicBezTo>
                    <a:pt x="1779" y="3161"/>
                    <a:pt x="1763" y="3153"/>
                    <a:pt x="1731" y="3153"/>
                  </a:cubicBezTo>
                  <a:cubicBezTo>
                    <a:pt x="1723" y="3153"/>
                    <a:pt x="1708" y="3153"/>
                    <a:pt x="1692" y="3153"/>
                  </a:cubicBezTo>
                  <a:cubicBezTo>
                    <a:pt x="1676" y="3153"/>
                    <a:pt x="1668" y="3153"/>
                    <a:pt x="1660" y="3161"/>
                  </a:cubicBezTo>
                  <a:cubicBezTo>
                    <a:pt x="1652" y="3169"/>
                    <a:pt x="1660" y="3185"/>
                    <a:pt x="1660" y="3201"/>
                  </a:cubicBezTo>
                  <a:cubicBezTo>
                    <a:pt x="1668" y="3201"/>
                    <a:pt x="1668" y="3209"/>
                    <a:pt x="1668" y="3217"/>
                  </a:cubicBezTo>
                  <a:cubicBezTo>
                    <a:pt x="1668" y="3224"/>
                    <a:pt x="1668" y="3224"/>
                    <a:pt x="1668" y="3224"/>
                  </a:cubicBezTo>
                  <a:cubicBezTo>
                    <a:pt x="1676" y="3248"/>
                    <a:pt x="1684" y="3264"/>
                    <a:pt x="1668" y="3280"/>
                  </a:cubicBezTo>
                  <a:cubicBezTo>
                    <a:pt x="1660" y="3296"/>
                    <a:pt x="1652" y="3319"/>
                    <a:pt x="1660" y="3367"/>
                  </a:cubicBezTo>
                  <a:cubicBezTo>
                    <a:pt x="1668" y="3391"/>
                    <a:pt x="1652" y="3406"/>
                    <a:pt x="1644" y="3414"/>
                  </a:cubicBezTo>
                  <a:cubicBezTo>
                    <a:pt x="1636" y="3422"/>
                    <a:pt x="1629" y="3430"/>
                    <a:pt x="1629" y="3454"/>
                  </a:cubicBezTo>
                  <a:cubicBezTo>
                    <a:pt x="1629" y="3477"/>
                    <a:pt x="1636" y="3493"/>
                    <a:pt x="1644" y="3509"/>
                  </a:cubicBezTo>
                  <a:cubicBezTo>
                    <a:pt x="1644" y="3525"/>
                    <a:pt x="1652" y="3541"/>
                    <a:pt x="1652" y="3572"/>
                  </a:cubicBezTo>
                  <a:cubicBezTo>
                    <a:pt x="1660" y="3604"/>
                    <a:pt x="1644" y="3612"/>
                    <a:pt x="1629" y="3620"/>
                  </a:cubicBezTo>
                  <a:cubicBezTo>
                    <a:pt x="1629" y="3628"/>
                    <a:pt x="1621" y="3628"/>
                    <a:pt x="1613" y="3635"/>
                  </a:cubicBezTo>
                  <a:cubicBezTo>
                    <a:pt x="1597" y="3651"/>
                    <a:pt x="1597" y="3659"/>
                    <a:pt x="1597" y="3675"/>
                  </a:cubicBezTo>
                  <a:cubicBezTo>
                    <a:pt x="1597" y="3691"/>
                    <a:pt x="1597" y="3691"/>
                    <a:pt x="1597" y="3691"/>
                  </a:cubicBezTo>
                  <a:lnTo>
                    <a:pt x="8" y="1399"/>
                  </a:lnTo>
                  <a:lnTo>
                    <a:pt x="8" y="1399"/>
                  </a:lnTo>
                  <a:cubicBezTo>
                    <a:pt x="1589" y="3675"/>
                    <a:pt x="1589" y="3675"/>
                    <a:pt x="1589" y="3675"/>
                  </a:cubicBezTo>
                  <a:cubicBezTo>
                    <a:pt x="1589" y="3659"/>
                    <a:pt x="1589" y="3644"/>
                    <a:pt x="1605" y="3628"/>
                  </a:cubicBezTo>
                  <a:cubicBezTo>
                    <a:pt x="1613" y="3620"/>
                    <a:pt x="1621" y="3620"/>
                    <a:pt x="1629" y="3612"/>
                  </a:cubicBezTo>
                  <a:cubicBezTo>
                    <a:pt x="1644" y="3604"/>
                    <a:pt x="1652" y="3604"/>
                    <a:pt x="1644" y="3572"/>
                  </a:cubicBezTo>
                  <a:cubicBezTo>
                    <a:pt x="1644" y="3549"/>
                    <a:pt x="1636" y="3533"/>
                    <a:pt x="1636" y="3517"/>
                  </a:cubicBezTo>
                  <a:cubicBezTo>
                    <a:pt x="1629" y="3501"/>
                    <a:pt x="1621" y="3485"/>
                    <a:pt x="1621" y="3454"/>
                  </a:cubicBezTo>
                  <a:cubicBezTo>
                    <a:pt x="1621" y="3430"/>
                    <a:pt x="1636" y="3422"/>
                    <a:pt x="1644" y="3406"/>
                  </a:cubicBezTo>
                  <a:cubicBezTo>
                    <a:pt x="1652" y="3398"/>
                    <a:pt x="1660" y="3391"/>
                    <a:pt x="1652" y="3367"/>
                  </a:cubicBezTo>
                  <a:cubicBezTo>
                    <a:pt x="1644" y="3319"/>
                    <a:pt x="1652" y="3296"/>
                    <a:pt x="1668" y="3280"/>
                  </a:cubicBezTo>
                  <a:cubicBezTo>
                    <a:pt x="1676" y="3264"/>
                    <a:pt x="1668" y="3248"/>
                    <a:pt x="1660" y="3224"/>
                  </a:cubicBezTo>
                  <a:cubicBezTo>
                    <a:pt x="1660" y="3217"/>
                    <a:pt x="1660" y="3217"/>
                    <a:pt x="1660" y="3217"/>
                  </a:cubicBezTo>
                  <a:cubicBezTo>
                    <a:pt x="1660" y="3209"/>
                    <a:pt x="1660" y="3201"/>
                    <a:pt x="1660" y="3201"/>
                  </a:cubicBezTo>
                  <a:cubicBezTo>
                    <a:pt x="1652" y="3185"/>
                    <a:pt x="1644" y="3169"/>
                    <a:pt x="1652" y="3161"/>
                  </a:cubicBezTo>
                  <a:cubicBezTo>
                    <a:pt x="1660" y="3153"/>
                    <a:pt x="1676" y="3145"/>
                    <a:pt x="1692" y="3145"/>
                  </a:cubicBezTo>
                  <a:cubicBezTo>
                    <a:pt x="1708" y="3145"/>
                    <a:pt x="1723" y="3145"/>
                    <a:pt x="1731" y="3145"/>
                  </a:cubicBezTo>
                  <a:cubicBezTo>
                    <a:pt x="1763" y="3145"/>
                    <a:pt x="1787" y="3145"/>
                    <a:pt x="1802" y="3177"/>
                  </a:cubicBezTo>
                  <a:cubicBezTo>
                    <a:pt x="1810" y="3193"/>
                    <a:pt x="1810" y="3201"/>
                    <a:pt x="1818" y="3217"/>
                  </a:cubicBezTo>
                  <a:cubicBezTo>
                    <a:pt x="1818" y="3224"/>
                    <a:pt x="1818" y="3232"/>
                    <a:pt x="1826" y="3232"/>
                  </a:cubicBezTo>
                  <a:cubicBezTo>
                    <a:pt x="1826" y="3232"/>
                    <a:pt x="1834" y="3232"/>
                    <a:pt x="1842" y="3224"/>
                  </a:cubicBezTo>
                  <a:cubicBezTo>
                    <a:pt x="1850" y="3224"/>
                    <a:pt x="1850" y="3224"/>
                    <a:pt x="1850" y="3224"/>
                  </a:cubicBezTo>
                  <a:cubicBezTo>
                    <a:pt x="1882" y="3201"/>
                    <a:pt x="1889" y="3201"/>
                    <a:pt x="1897" y="3169"/>
                  </a:cubicBezTo>
                  <a:cubicBezTo>
                    <a:pt x="1913" y="3145"/>
                    <a:pt x="1992" y="2790"/>
                    <a:pt x="1992" y="2766"/>
                  </a:cubicBezTo>
                  <a:cubicBezTo>
                    <a:pt x="1992" y="2766"/>
                    <a:pt x="1992" y="2766"/>
                    <a:pt x="2000" y="2766"/>
                  </a:cubicBezTo>
                  <a:lnTo>
                    <a:pt x="2000" y="2766"/>
                  </a:lnTo>
                  <a:lnTo>
                    <a:pt x="2000" y="2766"/>
                  </a:lnTo>
                  <a:cubicBezTo>
                    <a:pt x="2403" y="451"/>
                    <a:pt x="2403" y="451"/>
                    <a:pt x="2403" y="451"/>
                  </a:cubicBezTo>
                  <a:cubicBezTo>
                    <a:pt x="1755" y="332"/>
                    <a:pt x="1067" y="182"/>
                    <a:pt x="356" y="16"/>
                  </a:cubicBezTo>
                  <a:cubicBezTo>
                    <a:pt x="8" y="1399"/>
                    <a:pt x="8" y="1399"/>
                    <a:pt x="8" y="1399"/>
                  </a:cubicBezTo>
                  <a:lnTo>
                    <a:pt x="1597" y="3691"/>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7" name="Freeform 132"/>
            <p:cNvSpPr>
              <a:spLocks noChangeArrowheads="1"/>
            </p:cNvSpPr>
            <p:nvPr/>
          </p:nvSpPr>
          <p:spPr bwMode="auto">
            <a:xfrm>
              <a:off x="8855351" y="5150178"/>
              <a:ext cx="1090074" cy="1375348"/>
            </a:xfrm>
            <a:custGeom>
              <a:avLst/>
              <a:gdLst>
                <a:gd name="T0" fmla="*/ 1826 w 2072"/>
                <a:gd name="T1" fmla="*/ 2615 h 2616"/>
                <a:gd name="T2" fmla="*/ 1826 w 2072"/>
                <a:gd name="T3" fmla="*/ 2615 h 2616"/>
                <a:gd name="T4" fmla="*/ 1826 w 2072"/>
                <a:gd name="T5" fmla="*/ 2615 h 2616"/>
                <a:gd name="T6" fmla="*/ 119 w 2072"/>
                <a:gd name="T7" fmla="*/ 2339 h 2616"/>
                <a:gd name="T8" fmla="*/ 48 w 2072"/>
                <a:gd name="T9" fmla="*/ 2331 h 2616"/>
                <a:gd name="T10" fmla="*/ 48 w 2072"/>
                <a:gd name="T11" fmla="*/ 2331 h 2616"/>
                <a:gd name="T12" fmla="*/ 32 w 2072"/>
                <a:gd name="T13" fmla="*/ 2323 h 2616"/>
                <a:gd name="T14" fmla="*/ 24 w 2072"/>
                <a:gd name="T15" fmla="*/ 2323 h 2616"/>
                <a:gd name="T16" fmla="*/ 8 w 2072"/>
                <a:gd name="T17" fmla="*/ 2323 h 2616"/>
                <a:gd name="T18" fmla="*/ 0 w 2072"/>
                <a:gd name="T19" fmla="*/ 2323 h 2616"/>
                <a:gd name="T20" fmla="*/ 403 w 2072"/>
                <a:gd name="T21" fmla="*/ 0 h 2616"/>
                <a:gd name="T22" fmla="*/ 411 w 2072"/>
                <a:gd name="T23" fmla="*/ 0 h 2616"/>
                <a:gd name="T24" fmla="*/ 1423 w 2072"/>
                <a:gd name="T25" fmla="*/ 166 h 2616"/>
                <a:gd name="T26" fmla="*/ 1423 w 2072"/>
                <a:gd name="T27" fmla="*/ 166 h 2616"/>
                <a:gd name="T28" fmla="*/ 1360 w 2072"/>
                <a:gd name="T29" fmla="*/ 624 h 2616"/>
                <a:gd name="T30" fmla="*/ 2048 w 2072"/>
                <a:gd name="T31" fmla="*/ 703 h 2616"/>
                <a:gd name="T32" fmla="*/ 2071 w 2072"/>
                <a:gd name="T33" fmla="*/ 735 h 2616"/>
                <a:gd name="T34" fmla="*/ 1826 w 2072"/>
                <a:gd name="T35" fmla="*/ 2615 h 2616"/>
                <a:gd name="T36" fmla="*/ 8 w 2072"/>
                <a:gd name="T37" fmla="*/ 2315 h 2616"/>
                <a:gd name="T38" fmla="*/ 8 w 2072"/>
                <a:gd name="T39" fmla="*/ 2315 h 2616"/>
                <a:gd name="T40" fmla="*/ 32 w 2072"/>
                <a:gd name="T41" fmla="*/ 2315 h 2616"/>
                <a:gd name="T42" fmla="*/ 32 w 2072"/>
                <a:gd name="T43" fmla="*/ 2315 h 2616"/>
                <a:gd name="T44" fmla="*/ 48 w 2072"/>
                <a:gd name="T45" fmla="*/ 2323 h 2616"/>
                <a:gd name="T46" fmla="*/ 48 w 2072"/>
                <a:gd name="T47" fmla="*/ 2323 h 2616"/>
                <a:gd name="T48" fmla="*/ 119 w 2072"/>
                <a:gd name="T49" fmla="*/ 2339 h 2616"/>
                <a:gd name="T50" fmla="*/ 1826 w 2072"/>
                <a:gd name="T51" fmla="*/ 2607 h 2616"/>
                <a:gd name="T52" fmla="*/ 2064 w 2072"/>
                <a:gd name="T53" fmla="*/ 735 h 2616"/>
                <a:gd name="T54" fmla="*/ 2048 w 2072"/>
                <a:gd name="T55" fmla="*/ 711 h 2616"/>
                <a:gd name="T56" fmla="*/ 1352 w 2072"/>
                <a:gd name="T57" fmla="*/ 632 h 2616"/>
                <a:gd name="T58" fmla="*/ 1415 w 2072"/>
                <a:gd name="T59" fmla="*/ 174 h 2616"/>
                <a:gd name="T60" fmla="*/ 411 w 2072"/>
                <a:gd name="T61" fmla="*/ 8 h 2616"/>
                <a:gd name="T62" fmla="*/ 8 w 2072"/>
                <a:gd name="T63" fmla="*/ 2315 h 2616"/>
                <a:gd name="T64" fmla="*/ 1826 w 2072"/>
                <a:gd name="T65" fmla="*/ 2615 h 2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2" h="2616">
                  <a:moveTo>
                    <a:pt x="1826" y="2615"/>
                  </a:moveTo>
                  <a:lnTo>
                    <a:pt x="1826" y="2615"/>
                  </a:lnTo>
                  <a:lnTo>
                    <a:pt x="1826" y="2615"/>
                  </a:lnTo>
                  <a:cubicBezTo>
                    <a:pt x="925" y="2497"/>
                    <a:pt x="356" y="2386"/>
                    <a:pt x="119" y="2339"/>
                  </a:cubicBezTo>
                  <a:cubicBezTo>
                    <a:pt x="87" y="2339"/>
                    <a:pt x="63" y="2331"/>
                    <a:pt x="48" y="2331"/>
                  </a:cubicBezTo>
                  <a:lnTo>
                    <a:pt x="48" y="2331"/>
                  </a:lnTo>
                  <a:cubicBezTo>
                    <a:pt x="40" y="2331"/>
                    <a:pt x="40" y="2323"/>
                    <a:pt x="32" y="2323"/>
                  </a:cubicBezTo>
                  <a:cubicBezTo>
                    <a:pt x="24" y="2323"/>
                    <a:pt x="24" y="2323"/>
                    <a:pt x="24" y="2323"/>
                  </a:cubicBezTo>
                  <a:cubicBezTo>
                    <a:pt x="16" y="2323"/>
                    <a:pt x="8" y="2323"/>
                    <a:pt x="8" y="2323"/>
                  </a:cubicBezTo>
                  <a:cubicBezTo>
                    <a:pt x="0" y="2323"/>
                    <a:pt x="0" y="2323"/>
                    <a:pt x="0" y="2323"/>
                  </a:cubicBezTo>
                  <a:cubicBezTo>
                    <a:pt x="403" y="0"/>
                    <a:pt x="403" y="0"/>
                    <a:pt x="403" y="0"/>
                  </a:cubicBezTo>
                  <a:cubicBezTo>
                    <a:pt x="411" y="0"/>
                    <a:pt x="411" y="0"/>
                    <a:pt x="411" y="0"/>
                  </a:cubicBezTo>
                  <a:cubicBezTo>
                    <a:pt x="759" y="63"/>
                    <a:pt x="1099" y="118"/>
                    <a:pt x="1423" y="166"/>
                  </a:cubicBezTo>
                  <a:lnTo>
                    <a:pt x="1423" y="166"/>
                  </a:lnTo>
                  <a:cubicBezTo>
                    <a:pt x="1360" y="624"/>
                    <a:pt x="1360" y="624"/>
                    <a:pt x="1360" y="624"/>
                  </a:cubicBezTo>
                  <a:cubicBezTo>
                    <a:pt x="2048" y="703"/>
                    <a:pt x="2048" y="703"/>
                    <a:pt x="2048" y="703"/>
                  </a:cubicBezTo>
                  <a:cubicBezTo>
                    <a:pt x="2071" y="735"/>
                    <a:pt x="2071" y="735"/>
                    <a:pt x="2071" y="735"/>
                  </a:cubicBezTo>
                  <a:cubicBezTo>
                    <a:pt x="1826" y="2615"/>
                    <a:pt x="1826" y="2615"/>
                    <a:pt x="1826" y="2615"/>
                  </a:cubicBezTo>
                  <a:lnTo>
                    <a:pt x="8" y="2315"/>
                  </a:lnTo>
                  <a:lnTo>
                    <a:pt x="8" y="2315"/>
                  </a:lnTo>
                  <a:cubicBezTo>
                    <a:pt x="16" y="2315"/>
                    <a:pt x="24" y="2315"/>
                    <a:pt x="32" y="2315"/>
                  </a:cubicBezTo>
                  <a:lnTo>
                    <a:pt x="32" y="2315"/>
                  </a:lnTo>
                  <a:cubicBezTo>
                    <a:pt x="40" y="2323"/>
                    <a:pt x="40" y="2323"/>
                    <a:pt x="48" y="2323"/>
                  </a:cubicBezTo>
                  <a:lnTo>
                    <a:pt x="48" y="2323"/>
                  </a:lnTo>
                  <a:cubicBezTo>
                    <a:pt x="63" y="2323"/>
                    <a:pt x="87" y="2331"/>
                    <a:pt x="119" y="2339"/>
                  </a:cubicBezTo>
                  <a:cubicBezTo>
                    <a:pt x="356" y="2386"/>
                    <a:pt x="925" y="2497"/>
                    <a:pt x="1826" y="2607"/>
                  </a:cubicBezTo>
                  <a:cubicBezTo>
                    <a:pt x="2064" y="735"/>
                    <a:pt x="2064" y="735"/>
                    <a:pt x="2064" y="735"/>
                  </a:cubicBezTo>
                  <a:cubicBezTo>
                    <a:pt x="2048" y="711"/>
                    <a:pt x="2048" y="711"/>
                    <a:pt x="2048" y="711"/>
                  </a:cubicBezTo>
                  <a:cubicBezTo>
                    <a:pt x="1352" y="632"/>
                    <a:pt x="1352" y="632"/>
                    <a:pt x="1352" y="632"/>
                  </a:cubicBezTo>
                  <a:cubicBezTo>
                    <a:pt x="1415" y="174"/>
                    <a:pt x="1415" y="174"/>
                    <a:pt x="1415" y="174"/>
                  </a:cubicBezTo>
                  <a:cubicBezTo>
                    <a:pt x="1099" y="126"/>
                    <a:pt x="759" y="71"/>
                    <a:pt x="411" y="8"/>
                  </a:cubicBezTo>
                  <a:cubicBezTo>
                    <a:pt x="8" y="2315"/>
                    <a:pt x="8" y="2315"/>
                    <a:pt x="8" y="2315"/>
                  </a:cubicBezTo>
                  <a:lnTo>
                    <a:pt x="1826" y="2615"/>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8" name="Freeform 138"/>
            <p:cNvSpPr>
              <a:spLocks noChangeArrowheads="1"/>
            </p:cNvSpPr>
            <p:nvPr/>
          </p:nvSpPr>
          <p:spPr bwMode="auto">
            <a:xfrm>
              <a:off x="8878544" y="6374771"/>
              <a:ext cx="934681" cy="146116"/>
            </a:xfrm>
            <a:custGeom>
              <a:avLst/>
              <a:gdLst>
                <a:gd name="T0" fmla="*/ 0 w 1779"/>
                <a:gd name="T1" fmla="*/ 0 h 277"/>
                <a:gd name="T2" fmla="*/ 0 w 1779"/>
                <a:gd name="T3" fmla="*/ 0 h 277"/>
                <a:gd name="T4" fmla="*/ 1778 w 1779"/>
                <a:gd name="T5" fmla="*/ 276 h 277"/>
                <a:gd name="T6" fmla="*/ 1778 w 1779"/>
                <a:gd name="T7" fmla="*/ 276 h 277"/>
                <a:gd name="T8" fmla="*/ 0 w 1779"/>
                <a:gd name="T9" fmla="*/ 0 h 277"/>
              </a:gdLst>
              <a:ahLst/>
              <a:cxnLst>
                <a:cxn ang="0">
                  <a:pos x="T0" y="T1"/>
                </a:cxn>
                <a:cxn ang="0">
                  <a:pos x="T2" y="T3"/>
                </a:cxn>
                <a:cxn ang="0">
                  <a:pos x="T4" y="T5"/>
                </a:cxn>
                <a:cxn ang="0">
                  <a:pos x="T6" y="T7"/>
                </a:cxn>
                <a:cxn ang="0">
                  <a:pos x="T8" y="T9"/>
                </a:cxn>
              </a:cxnLst>
              <a:rect l="0" t="0" r="r" b="b"/>
              <a:pathLst>
                <a:path w="1779" h="277">
                  <a:moveTo>
                    <a:pt x="0" y="0"/>
                  </a:moveTo>
                  <a:lnTo>
                    <a:pt x="0" y="0"/>
                  </a:lnTo>
                  <a:cubicBezTo>
                    <a:pt x="166" y="31"/>
                    <a:pt x="774" y="158"/>
                    <a:pt x="1778" y="276"/>
                  </a:cubicBezTo>
                  <a:lnTo>
                    <a:pt x="1778" y="276"/>
                  </a:lnTo>
                  <a:cubicBezTo>
                    <a:pt x="774" y="158"/>
                    <a:pt x="166" y="31"/>
                    <a:pt x="0"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9" name="Freeform 219"/>
            <p:cNvSpPr>
              <a:spLocks noChangeArrowheads="1"/>
            </p:cNvSpPr>
            <p:nvPr/>
          </p:nvSpPr>
          <p:spPr bwMode="auto">
            <a:xfrm>
              <a:off x="7245753" y="3719166"/>
              <a:ext cx="1572489" cy="1322004"/>
            </a:xfrm>
            <a:custGeom>
              <a:avLst/>
              <a:gdLst>
                <a:gd name="T0" fmla="*/ 2450 w 2989"/>
                <a:gd name="T1" fmla="*/ 601 h 2515"/>
                <a:gd name="T2" fmla="*/ 2450 w 2989"/>
                <a:gd name="T3" fmla="*/ 601 h 2515"/>
                <a:gd name="T4" fmla="*/ 2213 w 2989"/>
                <a:gd name="T5" fmla="*/ 538 h 2515"/>
                <a:gd name="T6" fmla="*/ 2102 w 2989"/>
                <a:gd name="T7" fmla="*/ 546 h 2515"/>
                <a:gd name="T8" fmla="*/ 2015 w 2989"/>
                <a:gd name="T9" fmla="*/ 538 h 2515"/>
                <a:gd name="T10" fmla="*/ 1968 w 2989"/>
                <a:gd name="T11" fmla="*/ 554 h 2515"/>
                <a:gd name="T12" fmla="*/ 1818 w 2989"/>
                <a:gd name="T13" fmla="*/ 554 h 2515"/>
                <a:gd name="T14" fmla="*/ 1707 w 2989"/>
                <a:gd name="T15" fmla="*/ 554 h 2515"/>
                <a:gd name="T16" fmla="*/ 1620 w 2989"/>
                <a:gd name="T17" fmla="*/ 522 h 2515"/>
                <a:gd name="T18" fmla="*/ 1533 w 2989"/>
                <a:gd name="T19" fmla="*/ 538 h 2515"/>
                <a:gd name="T20" fmla="*/ 1454 w 2989"/>
                <a:gd name="T21" fmla="*/ 522 h 2515"/>
                <a:gd name="T22" fmla="*/ 1415 w 2989"/>
                <a:gd name="T23" fmla="*/ 490 h 2515"/>
                <a:gd name="T24" fmla="*/ 1360 w 2989"/>
                <a:gd name="T25" fmla="*/ 459 h 2515"/>
                <a:gd name="T26" fmla="*/ 1272 w 2989"/>
                <a:gd name="T27" fmla="*/ 451 h 2515"/>
                <a:gd name="T28" fmla="*/ 1185 w 2989"/>
                <a:gd name="T29" fmla="*/ 467 h 2515"/>
                <a:gd name="T30" fmla="*/ 1059 w 2989"/>
                <a:gd name="T31" fmla="*/ 451 h 2515"/>
                <a:gd name="T32" fmla="*/ 956 w 2989"/>
                <a:gd name="T33" fmla="*/ 419 h 2515"/>
                <a:gd name="T34" fmla="*/ 948 w 2989"/>
                <a:gd name="T35" fmla="*/ 348 h 2515"/>
                <a:gd name="T36" fmla="*/ 964 w 2989"/>
                <a:gd name="T37" fmla="*/ 190 h 2515"/>
                <a:gd name="T38" fmla="*/ 877 w 2989"/>
                <a:gd name="T39" fmla="*/ 103 h 2515"/>
                <a:gd name="T40" fmla="*/ 822 w 2989"/>
                <a:gd name="T41" fmla="*/ 87 h 2515"/>
                <a:gd name="T42" fmla="*/ 790 w 2989"/>
                <a:gd name="T43" fmla="*/ 40 h 2515"/>
                <a:gd name="T44" fmla="*/ 687 w 2989"/>
                <a:gd name="T45" fmla="*/ 0 h 2515"/>
                <a:gd name="T46" fmla="*/ 687 w 2989"/>
                <a:gd name="T47" fmla="*/ 16 h 2515"/>
                <a:gd name="T48" fmla="*/ 672 w 2989"/>
                <a:gd name="T49" fmla="*/ 79 h 2515"/>
                <a:gd name="T50" fmla="*/ 664 w 2989"/>
                <a:gd name="T51" fmla="*/ 95 h 2515"/>
                <a:gd name="T52" fmla="*/ 608 w 2989"/>
                <a:gd name="T53" fmla="*/ 277 h 2515"/>
                <a:gd name="T54" fmla="*/ 545 w 2989"/>
                <a:gd name="T55" fmla="*/ 459 h 2515"/>
                <a:gd name="T56" fmla="*/ 474 w 2989"/>
                <a:gd name="T57" fmla="*/ 593 h 2515"/>
                <a:gd name="T58" fmla="*/ 442 w 2989"/>
                <a:gd name="T59" fmla="*/ 672 h 2515"/>
                <a:gd name="T60" fmla="*/ 434 w 2989"/>
                <a:gd name="T61" fmla="*/ 743 h 2515"/>
                <a:gd name="T62" fmla="*/ 419 w 2989"/>
                <a:gd name="T63" fmla="*/ 799 h 2515"/>
                <a:gd name="T64" fmla="*/ 387 w 2989"/>
                <a:gd name="T65" fmla="*/ 862 h 2515"/>
                <a:gd name="T66" fmla="*/ 300 w 2989"/>
                <a:gd name="T67" fmla="*/ 1067 h 2515"/>
                <a:gd name="T68" fmla="*/ 253 w 2989"/>
                <a:gd name="T69" fmla="*/ 1178 h 2515"/>
                <a:gd name="T70" fmla="*/ 197 w 2989"/>
                <a:gd name="T71" fmla="*/ 1249 h 2515"/>
                <a:gd name="T72" fmla="*/ 166 w 2989"/>
                <a:gd name="T73" fmla="*/ 1289 h 2515"/>
                <a:gd name="T74" fmla="*/ 102 w 2989"/>
                <a:gd name="T75" fmla="*/ 1392 h 2515"/>
                <a:gd name="T76" fmla="*/ 55 w 2989"/>
                <a:gd name="T77" fmla="*/ 1494 h 2515"/>
                <a:gd name="T78" fmla="*/ 63 w 2989"/>
                <a:gd name="T79" fmla="*/ 1605 h 2515"/>
                <a:gd name="T80" fmla="*/ 15 w 2989"/>
                <a:gd name="T81" fmla="*/ 1692 h 2515"/>
                <a:gd name="T82" fmla="*/ 39 w 2989"/>
                <a:gd name="T83" fmla="*/ 1890 h 2515"/>
                <a:gd name="T84" fmla="*/ 55 w 2989"/>
                <a:gd name="T85" fmla="*/ 1913 h 2515"/>
                <a:gd name="T86" fmla="*/ 2442 w 2989"/>
                <a:gd name="T87" fmla="*/ 2514 h 2515"/>
                <a:gd name="T88" fmla="*/ 2616 w 2989"/>
                <a:gd name="T89" fmla="*/ 1724 h 2515"/>
                <a:gd name="T90" fmla="*/ 2672 w 2989"/>
                <a:gd name="T91" fmla="*/ 1629 h 2515"/>
                <a:gd name="T92" fmla="*/ 2680 w 2989"/>
                <a:gd name="T93" fmla="*/ 1566 h 2515"/>
                <a:gd name="T94" fmla="*/ 2672 w 2989"/>
                <a:gd name="T95" fmla="*/ 1479 h 2515"/>
                <a:gd name="T96" fmla="*/ 2616 w 2989"/>
                <a:gd name="T97" fmla="*/ 1376 h 2515"/>
                <a:gd name="T98" fmla="*/ 2798 w 2989"/>
                <a:gd name="T99" fmla="*/ 1178 h 2515"/>
                <a:gd name="T100" fmla="*/ 2814 w 2989"/>
                <a:gd name="T101" fmla="*/ 1115 h 2515"/>
                <a:gd name="T102" fmla="*/ 2885 w 2989"/>
                <a:gd name="T103" fmla="*/ 1036 h 2515"/>
                <a:gd name="T104" fmla="*/ 2972 w 2989"/>
                <a:gd name="T105" fmla="*/ 917 h 2515"/>
                <a:gd name="T106" fmla="*/ 2925 w 2989"/>
                <a:gd name="T107" fmla="*/ 783 h 2515"/>
                <a:gd name="T108" fmla="*/ 2877 w 2989"/>
                <a:gd name="T109" fmla="*/ 680 h 2515"/>
                <a:gd name="T110" fmla="*/ 2869 w 2989"/>
                <a:gd name="T111" fmla="*/ 672 h 2515"/>
                <a:gd name="T112" fmla="*/ 2450 w 2989"/>
                <a:gd name="T113" fmla="*/ 601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9" h="2515">
                  <a:moveTo>
                    <a:pt x="2450" y="601"/>
                  </a:moveTo>
                  <a:lnTo>
                    <a:pt x="2450" y="601"/>
                  </a:lnTo>
                  <a:cubicBezTo>
                    <a:pt x="2395" y="570"/>
                    <a:pt x="2237" y="530"/>
                    <a:pt x="2213" y="538"/>
                  </a:cubicBezTo>
                  <a:cubicBezTo>
                    <a:pt x="2190" y="554"/>
                    <a:pt x="2126" y="554"/>
                    <a:pt x="2102" y="546"/>
                  </a:cubicBezTo>
                  <a:cubicBezTo>
                    <a:pt x="2071" y="538"/>
                    <a:pt x="2031" y="522"/>
                    <a:pt x="2015" y="538"/>
                  </a:cubicBezTo>
                  <a:cubicBezTo>
                    <a:pt x="2000" y="546"/>
                    <a:pt x="2047" y="554"/>
                    <a:pt x="1968" y="554"/>
                  </a:cubicBezTo>
                  <a:cubicBezTo>
                    <a:pt x="1897" y="546"/>
                    <a:pt x="1834" y="546"/>
                    <a:pt x="1818" y="554"/>
                  </a:cubicBezTo>
                  <a:cubicBezTo>
                    <a:pt x="1802" y="570"/>
                    <a:pt x="1731" y="585"/>
                    <a:pt x="1707" y="554"/>
                  </a:cubicBezTo>
                  <a:cubicBezTo>
                    <a:pt x="1684" y="522"/>
                    <a:pt x="1636" y="506"/>
                    <a:pt x="1620" y="522"/>
                  </a:cubicBezTo>
                  <a:cubicBezTo>
                    <a:pt x="1604" y="530"/>
                    <a:pt x="1549" y="554"/>
                    <a:pt x="1533" y="538"/>
                  </a:cubicBezTo>
                  <a:cubicBezTo>
                    <a:pt x="1518" y="514"/>
                    <a:pt x="1470" y="522"/>
                    <a:pt x="1454" y="522"/>
                  </a:cubicBezTo>
                  <a:cubicBezTo>
                    <a:pt x="1438" y="522"/>
                    <a:pt x="1438" y="514"/>
                    <a:pt x="1415" y="490"/>
                  </a:cubicBezTo>
                  <a:cubicBezTo>
                    <a:pt x="1399" y="467"/>
                    <a:pt x="1391" y="459"/>
                    <a:pt x="1360" y="459"/>
                  </a:cubicBezTo>
                  <a:cubicBezTo>
                    <a:pt x="1320" y="459"/>
                    <a:pt x="1312" y="467"/>
                    <a:pt x="1272" y="451"/>
                  </a:cubicBezTo>
                  <a:cubicBezTo>
                    <a:pt x="1233" y="427"/>
                    <a:pt x="1225" y="451"/>
                    <a:pt x="1185" y="467"/>
                  </a:cubicBezTo>
                  <a:cubicBezTo>
                    <a:pt x="1146" y="475"/>
                    <a:pt x="1083" y="475"/>
                    <a:pt x="1059" y="451"/>
                  </a:cubicBezTo>
                  <a:cubicBezTo>
                    <a:pt x="1027" y="427"/>
                    <a:pt x="972" y="427"/>
                    <a:pt x="956" y="419"/>
                  </a:cubicBezTo>
                  <a:cubicBezTo>
                    <a:pt x="940" y="403"/>
                    <a:pt x="940" y="380"/>
                    <a:pt x="948" y="348"/>
                  </a:cubicBezTo>
                  <a:cubicBezTo>
                    <a:pt x="948" y="309"/>
                    <a:pt x="996" y="230"/>
                    <a:pt x="964" y="190"/>
                  </a:cubicBezTo>
                  <a:cubicBezTo>
                    <a:pt x="940" y="143"/>
                    <a:pt x="917" y="103"/>
                    <a:pt x="877" y="103"/>
                  </a:cubicBezTo>
                  <a:cubicBezTo>
                    <a:pt x="845" y="103"/>
                    <a:pt x="830" y="127"/>
                    <a:pt x="822" y="87"/>
                  </a:cubicBezTo>
                  <a:cubicBezTo>
                    <a:pt x="814" y="48"/>
                    <a:pt x="822" y="48"/>
                    <a:pt x="790" y="40"/>
                  </a:cubicBezTo>
                  <a:cubicBezTo>
                    <a:pt x="774" y="32"/>
                    <a:pt x="727" y="16"/>
                    <a:pt x="687" y="0"/>
                  </a:cubicBezTo>
                  <a:cubicBezTo>
                    <a:pt x="687" y="0"/>
                    <a:pt x="687" y="8"/>
                    <a:pt x="687" y="16"/>
                  </a:cubicBezTo>
                  <a:cubicBezTo>
                    <a:pt x="680" y="40"/>
                    <a:pt x="680" y="56"/>
                    <a:pt x="672" y="79"/>
                  </a:cubicBezTo>
                  <a:cubicBezTo>
                    <a:pt x="664" y="95"/>
                    <a:pt x="672" y="64"/>
                    <a:pt x="664" y="95"/>
                  </a:cubicBezTo>
                  <a:cubicBezTo>
                    <a:pt x="656" y="135"/>
                    <a:pt x="616" y="222"/>
                    <a:pt x="608" y="277"/>
                  </a:cubicBezTo>
                  <a:cubicBezTo>
                    <a:pt x="592" y="325"/>
                    <a:pt x="569" y="403"/>
                    <a:pt x="545" y="459"/>
                  </a:cubicBezTo>
                  <a:cubicBezTo>
                    <a:pt x="521" y="514"/>
                    <a:pt x="490" y="538"/>
                    <a:pt x="474" y="593"/>
                  </a:cubicBezTo>
                  <a:cubicBezTo>
                    <a:pt x="458" y="649"/>
                    <a:pt x="442" y="633"/>
                    <a:pt x="442" y="672"/>
                  </a:cubicBezTo>
                  <a:cubicBezTo>
                    <a:pt x="442" y="712"/>
                    <a:pt x="450" y="720"/>
                    <a:pt x="434" y="743"/>
                  </a:cubicBezTo>
                  <a:cubicBezTo>
                    <a:pt x="419" y="759"/>
                    <a:pt x="427" y="767"/>
                    <a:pt x="419" y="799"/>
                  </a:cubicBezTo>
                  <a:cubicBezTo>
                    <a:pt x="411" y="838"/>
                    <a:pt x="403" y="799"/>
                    <a:pt x="387" y="862"/>
                  </a:cubicBezTo>
                  <a:cubicBezTo>
                    <a:pt x="363" y="925"/>
                    <a:pt x="308" y="1028"/>
                    <a:pt x="300" y="1067"/>
                  </a:cubicBezTo>
                  <a:cubicBezTo>
                    <a:pt x="284" y="1099"/>
                    <a:pt x="276" y="1162"/>
                    <a:pt x="253" y="1178"/>
                  </a:cubicBezTo>
                  <a:cubicBezTo>
                    <a:pt x="229" y="1202"/>
                    <a:pt x="205" y="1218"/>
                    <a:pt x="197" y="1249"/>
                  </a:cubicBezTo>
                  <a:cubicBezTo>
                    <a:pt x="189" y="1289"/>
                    <a:pt x="158" y="1242"/>
                    <a:pt x="166" y="1289"/>
                  </a:cubicBezTo>
                  <a:cubicBezTo>
                    <a:pt x="174" y="1329"/>
                    <a:pt x="110" y="1376"/>
                    <a:pt x="102" y="1392"/>
                  </a:cubicBezTo>
                  <a:cubicBezTo>
                    <a:pt x="87" y="1407"/>
                    <a:pt x="63" y="1439"/>
                    <a:pt x="55" y="1494"/>
                  </a:cubicBezTo>
                  <a:cubicBezTo>
                    <a:pt x="47" y="1550"/>
                    <a:pt x="87" y="1581"/>
                    <a:pt x="63" y="1605"/>
                  </a:cubicBezTo>
                  <a:cubicBezTo>
                    <a:pt x="39" y="1629"/>
                    <a:pt x="15" y="1660"/>
                    <a:pt x="15" y="1692"/>
                  </a:cubicBezTo>
                  <a:cubicBezTo>
                    <a:pt x="15" y="1716"/>
                    <a:pt x="0" y="1826"/>
                    <a:pt x="39" y="1890"/>
                  </a:cubicBezTo>
                  <a:cubicBezTo>
                    <a:pt x="47" y="1898"/>
                    <a:pt x="47" y="1906"/>
                    <a:pt x="55" y="1913"/>
                  </a:cubicBezTo>
                  <a:cubicBezTo>
                    <a:pt x="371" y="2008"/>
                    <a:pt x="1296" y="2261"/>
                    <a:pt x="2442" y="2514"/>
                  </a:cubicBezTo>
                  <a:cubicBezTo>
                    <a:pt x="2474" y="2364"/>
                    <a:pt x="2616" y="1747"/>
                    <a:pt x="2616" y="1724"/>
                  </a:cubicBezTo>
                  <a:cubicBezTo>
                    <a:pt x="2616" y="1700"/>
                    <a:pt x="2656" y="1653"/>
                    <a:pt x="2672" y="1629"/>
                  </a:cubicBezTo>
                  <a:cubicBezTo>
                    <a:pt x="2680" y="1605"/>
                    <a:pt x="2664" y="1589"/>
                    <a:pt x="2680" y="1566"/>
                  </a:cubicBezTo>
                  <a:cubicBezTo>
                    <a:pt x="2688" y="1550"/>
                    <a:pt x="2727" y="1502"/>
                    <a:pt x="2672" y="1479"/>
                  </a:cubicBezTo>
                  <a:cubicBezTo>
                    <a:pt x="2616" y="1447"/>
                    <a:pt x="2624" y="1415"/>
                    <a:pt x="2616" y="1376"/>
                  </a:cubicBezTo>
                  <a:cubicBezTo>
                    <a:pt x="2616" y="1329"/>
                    <a:pt x="2798" y="1194"/>
                    <a:pt x="2798" y="1178"/>
                  </a:cubicBezTo>
                  <a:cubicBezTo>
                    <a:pt x="2798" y="1162"/>
                    <a:pt x="2790" y="1139"/>
                    <a:pt x="2814" y="1115"/>
                  </a:cubicBezTo>
                  <a:cubicBezTo>
                    <a:pt x="2838" y="1091"/>
                    <a:pt x="2885" y="1060"/>
                    <a:pt x="2885" y="1036"/>
                  </a:cubicBezTo>
                  <a:cubicBezTo>
                    <a:pt x="2885" y="1020"/>
                    <a:pt x="2948" y="933"/>
                    <a:pt x="2972" y="917"/>
                  </a:cubicBezTo>
                  <a:cubicBezTo>
                    <a:pt x="2988" y="902"/>
                    <a:pt x="2972" y="815"/>
                    <a:pt x="2925" y="783"/>
                  </a:cubicBezTo>
                  <a:cubicBezTo>
                    <a:pt x="2901" y="759"/>
                    <a:pt x="2885" y="712"/>
                    <a:pt x="2877" y="680"/>
                  </a:cubicBezTo>
                  <a:cubicBezTo>
                    <a:pt x="2869" y="672"/>
                    <a:pt x="2869" y="672"/>
                    <a:pt x="2869" y="672"/>
                  </a:cubicBezTo>
                  <a:cubicBezTo>
                    <a:pt x="2869" y="672"/>
                    <a:pt x="2506" y="625"/>
                    <a:pt x="2450" y="60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0" name="Freeform 220"/>
            <p:cNvSpPr>
              <a:spLocks noChangeArrowheads="1"/>
            </p:cNvSpPr>
            <p:nvPr/>
          </p:nvSpPr>
          <p:spPr bwMode="auto">
            <a:xfrm>
              <a:off x="7245753" y="3714527"/>
              <a:ext cx="1567851" cy="1326643"/>
            </a:xfrm>
            <a:custGeom>
              <a:avLst/>
              <a:gdLst>
                <a:gd name="T0" fmla="*/ 47 w 2981"/>
                <a:gd name="T1" fmla="*/ 1929 h 2523"/>
                <a:gd name="T2" fmla="*/ 15 w 2981"/>
                <a:gd name="T3" fmla="*/ 1724 h 2523"/>
                <a:gd name="T4" fmla="*/ 47 w 2981"/>
                <a:gd name="T5" fmla="*/ 1502 h 2523"/>
                <a:gd name="T6" fmla="*/ 166 w 2981"/>
                <a:gd name="T7" fmla="*/ 1273 h 2523"/>
                <a:gd name="T8" fmla="*/ 253 w 2981"/>
                <a:gd name="T9" fmla="*/ 1186 h 2523"/>
                <a:gd name="T10" fmla="*/ 379 w 2981"/>
                <a:gd name="T11" fmla="*/ 870 h 2523"/>
                <a:gd name="T12" fmla="*/ 434 w 2981"/>
                <a:gd name="T13" fmla="*/ 744 h 2523"/>
                <a:gd name="T14" fmla="*/ 474 w 2981"/>
                <a:gd name="T15" fmla="*/ 601 h 2523"/>
                <a:gd name="T16" fmla="*/ 632 w 2981"/>
                <a:gd name="T17" fmla="*/ 182 h 2523"/>
                <a:gd name="T18" fmla="*/ 672 w 2981"/>
                <a:gd name="T19" fmla="*/ 87 h 2523"/>
                <a:gd name="T20" fmla="*/ 687 w 2981"/>
                <a:gd name="T21" fmla="*/ 0 h 2523"/>
                <a:gd name="T22" fmla="*/ 830 w 2981"/>
                <a:gd name="T23" fmla="*/ 95 h 2523"/>
                <a:gd name="T24" fmla="*/ 956 w 2981"/>
                <a:gd name="T25" fmla="*/ 182 h 2523"/>
                <a:gd name="T26" fmla="*/ 956 w 2981"/>
                <a:gd name="T27" fmla="*/ 420 h 2523"/>
                <a:gd name="T28" fmla="*/ 1185 w 2981"/>
                <a:gd name="T29" fmla="*/ 467 h 2523"/>
                <a:gd name="T30" fmla="*/ 1312 w 2981"/>
                <a:gd name="T31" fmla="*/ 467 h 2523"/>
                <a:gd name="T32" fmla="*/ 1423 w 2981"/>
                <a:gd name="T33" fmla="*/ 498 h 2523"/>
                <a:gd name="T34" fmla="*/ 1533 w 2981"/>
                <a:gd name="T35" fmla="*/ 538 h 2523"/>
                <a:gd name="T36" fmla="*/ 1715 w 2981"/>
                <a:gd name="T37" fmla="*/ 562 h 2523"/>
                <a:gd name="T38" fmla="*/ 1968 w 2981"/>
                <a:gd name="T39" fmla="*/ 554 h 2523"/>
                <a:gd name="T40" fmla="*/ 2039 w 2981"/>
                <a:gd name="T41" fmla="*/ 530 h 2523"/>
                <a:gd name="T42" fmla="*/ 2221 w 2981"/>
                <a:gd name="T43" fmla="*/ 546 h 2523"/>
                <a:gd name="T44" fmla="*/ 2885 w 2981"/>
                <a:gd name="T45" fmla="*/ 688 h 2523"/>
                <a:gd name="T46" fmla="*/ 2893 w 2981"/>
                <a:gd name="T47" fmla="*/ 1044 h 2523"/>
                <a:gd name="T48" fmla="*/ 2798 w 2981"/>
                <a:gd name="T49" fmla="*/ 1186 h 2523"/>
                <a:gd name="T50" fmla="*/ 2672 w 2981"/>
                <a:gd name="T51" fmla="*/ 1479 h 2523"/>
                <a:gd name="T52" fmla="*/ 2680 w 2981"/>
                <a:gd name="T53" fmla="*/ 1605 h 2523"/>
                <a:gd name="T54" fmla="*/ 2442 w 2981"/>
                <a:gd name="T55" fmla="*/ 2522 h 2523"/>
                <a:gd name="T56" fmla="*/ 2616 w 2981"/>
                <a:gd name="T57" fmla="*/ 1732 h 2523"/>
                <a:gd name="T58" fmla="*/ 2672 w 2981"/>
                <a:gd name="T59" fmla="*/ 1574 h 2523"/>
                <a:gd name="T60" fmla="*/ 2616 w 2981"/>
                <a:gd name="T61" fmla="*/ 1408 h 2523"/>
                <a:gd name="T62" fmla="*/ 2798 w 2981"/>
                <a:gd name="T63" fmla="*/ 1186 h 2523"/>
                <a:gd name="T64" fmla="*/ 2964 w 2981"/>
                <a:gd name="T65" fmla="*/ 925 h 2523"/>
                <a:gd name="T66" fmla="*/ 2869 w 2981"/>
                <a:gd name="T67" fmla="*/ 688 h 2523"/>
                <a:gd name="T68" fmla="*/ 2150 w 2981"/>
                <a:gd name="T69" fmla="*/ 562 h 2523"/>
                <a:gd name="T70" fmla="*/ 2015 w 2981"/>
                <a:gd name="T71" fmla="*/ 554 h 2523"/>
                <a:gd name="T72" fmla="*/ 1881 w 2981"/>
                <a:gd name="T73" fmla="*/ 562 h 2523"/>
                <a:gd name="T74" fmla="*/ 1636 w 2981"/>
                <a:gd name="T75" fmla="*/ 530 h 2523"/>
                <a:gd name="T76" fmla="*/ 1486 w 2981"/>
                <a:gd name="T77" fmla="*/ 530 h 2523"/>
                <a:gd name="T78" fmla="*/ 1407 w 2981"/>
                <a:gd name="T79" fmla="*/ 498 h 2523"/>
                <a:gd name="T80" fmla="*/ 1272 w 2981"/>
                <a:gd name="T81" fmla="*/ 459 h 2523"/>
                <a:gd name="T82" fmla="*/ 1130 w 2981"/>
                <a:gd name="T83" fmla="*/ 483 h 2523"/>
                <a:gd name="T84" fmla="*/ 940 w 2981"/>
                <a:gd name="T85" fmla="*/ 356 h 2523"/>
                <a:gd name="T86" fmla="*/ 877 w 2981"/>
                <a:gd name="T87" fmla="*/ 111 h 2523"/>
                <a:gd name="T88" fmla="*/ 814 w 2981"/>
                <a:gd name="T89" fmla="*/ 87 h 2523"/>
                <a:gd name="T90" fmla="*/ 680 w 2981"/>
                <a:gd name="T91" fmla="*/ 56 h 2523"/>
                <a:gd name="T92" fmla="*/ 640 w 2981"/>
                <a:gd name="T93" fmla="*/ 190 h 2523"/>
                <a:gd name="T94" fmla="*/ 482 w 2981"/>
                <a:gd name="T95" fmla="*/ 601 h 2523"/>
                <a:gd name="T96" fmla="*/ 434 w 2981"/>
                <a:gd name="T97" fmla="*/ 751 h 2523"/>
                <a:gd name="T98" fmla="*/ 387 w 2981"/>
                <a:gd name="T99" fmla="*/ 870 h 2523"/>
                <a:gd name="T100" fmla="*/ 253 w 2981"/>
                <a:gd name="T101" fmla="*/ 1186 h 2523"/>
                <a:gd name="T102" fmla="*/ 174 w 2981"/>
                <a:gd name="T103" fmla="*/ 1281 h 2523"/>
                <a:gd name="T104" fmla="*/ 102 w 2981"/>
                <a:gd name="T105" fmla="*/ 1400 h 2523"/>
                <a:gd name="T106" fmla="*/ 23 w 2981"/>
                <a:gd name="T107" fmla="*/ 1700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1" h="2523">
                  <a:moveTo>
                    <a:pt x="2442" y="2522"/>
                  </a:moveTo>
                  <a:lnTo>
                    <a:pt x="2442" y="2522"/>
                  </a:lnTo>
                  <a:lnTo>
                    <a:pt x="2442" y="2522"/>
                  </a:lnTo>
                  <a:cubicBezTo>
                    <a:pt x="1304" y="2277"/>
                    <a:pt x="387" y="2024"/>
                    <a:pt x="47" y="1929"/>
                  </a:cubicBezTo>
                  <a:lnTo>
                    <a:pt x="47" y="1929"/>
                  </a:lnTo>
                  <a:lnTo>
                    <a:pt x="47" y="1929"/>
                  </a:lnTo>
                  <a:cubicBezTo>
                    <a:pt x="47" y="1921"/>
                    <a:pt x="39" y="1906"/>
                    <a:pt x="31" y="1898"/>
                  </a:cubicBezTo>
                  <a:cubicBezTo>
                    <a:pt x="0" y="1850"/>
                    <a:pt x="8" y="1763"/>
                    <a:pt x="15" y="1724"/>
                  </a:cubicBezTo>
                  <a:cubicBezTo>
                    <a:pt x="15" y="1708"/>
                    <a:pt x="15" y="1700"/>
                    <a:pt x="15" y="1700"/>
                  </a:cubicBezTo>
                  <a:cubicBezTo>
                    <a:pt x="15" y="1668"/>
                    <a:pt x="31" y="1637"/>
                    <a:pt x="63" y="1613"/>
                  </a:cubicBezTo>
                  <a:cubicBezTo>
                    <a:pt x="71" y="1605"/>
                    <a:pt x="71" y="1589"/>
                    <a:pt x="63" y="1566"/>
                  </a:cubicBezTo>
                  <a:cubicBezTo>
                    <a:pt x="55" y="1550"/>
                    <a:pt x="47" y="1526"/>
                    <a:pt x="47" y="1502"/>
                  </a:cubicBezTo>
                  <a:cubicBezTo>
                    <a:pt x="55" y="1463"/>
                    <a:pt x="71" y="1423"/>
                    <a:pt x="95" y="1400"/>
                  </a:cubicBezTo>
                  <a:cubicBezTo>
                    <a:pt x="102" y="1400"/>
                    <a:pt x="102" y="1400"/>
                    <a:pt x="102" y="1392"/>
                  </a:cubicBezTo>
                  <a:cubicBezTo>
                    <a:pt x="118" y="1376"/>
                    <a:pt x="166" y="1328"/>
                    <a:pt x="158" y="1297"/>
                  </a:cubicBezTo>
                  <a:cubicBezTo>
                    <a:pt x="158" y="1281"/>
                    <a:pt x="158" y="1273"/>
                    <a:pt x="166" y="1273"/>
                  </a:cubicBezTo>
                  <a:cubicBezTo>
                    <a:pt x="166" y="1273"/>
                    <a:pt x="174" y="1273"/>
                    <a:pt x="181" y="1273"/>
                  </a:cubicBezTo>
                  <a:lnTo>
                    <a:pt x="181" y="1273"/>
                  </a:lnTo>
                  <a:cubicBezTo>
                    <a:pt x="189" y="1273"/>
                    <a:pt x="189" y="1273"/>
                    <a:pt x="197" y="1257"/>
                  </a:cubicBezTo>
                  <a:cubicBezTo>
                    <a:pt x="205" y="1226"/>
                    <a:pt x="221" y="1202"/>
                    <a:pt x="253" y="1186"/>
                  </a:cubicBezTo>
                  <a:cubicBezTo>
                    <a:pt x="268" y="1170"/>
                    <a:pt x="276" y="1131"/>
                    <a:pt x="284" y="1099"/>
                  </a:cubicBezTo>
                  <a:cubicBezTo>
                    <a:pt x="292" y="1091"/>
                    <a:pt x="292" y="1084"/>
                    <a:pt x="292" y="1075"/>
                  </a:cubicBezTo>
                  <a:cubicBezTo>
                    <a:pt x="300" y="1060"/>
                    <a:pt x="316" y="1028"/>
                    <a:pt x="324" y="997"/>
                  </a:cubicBezTo>
                  <a:cubicBezTo>
                    <a:pt x="348" y="957"/>
                    <a:pt x="371" y="902"/>
                    <a:pt x="379" y="870"/>
                  </a:cubicBezTo>
                  <a:cubicBezTo>
                    <a:pt x="387" y="838"/>
                    <a:pt x="395" y="831"/>
                    <a:pt x="403" y="823"/>
                  </a:cubicBezTo>
                  <a:cubicBezTo>
                    <a:pt x="411" y="823"/>
                    <a:pt x="411" y="823"/>
                    <a:pt x="411" y="807"/>
                  </a:cubicBezTo>
                  <a:cubicBezTo>
                    <a:pt x="419" y="799"/>
                    <a:pt x="419" y="791"/>
                    <a:pt x="419" y="783"/>
                  </a:cubicBezTo>
                  <a:cubicBezTo>
                    <a:pt x="419" y="767"/>
                    <a:pt x="419" y="759"/>
                    <a:pt x="434" y="744"/>
                  </a:cubicBezTo>
                  <a:cubicBezTo>
                    <a:pt x="442" y="736"/>
                    <a:pt x="442" y="728"/>
                    <a:pt x="442" y="704"/>
                  </a:cubicBezTo>
                  <a:cubicBezTo>
                    <a:pt x="442" y="696"/>
                    <a:pt x="442" y="688"/>
                    <a:pt x="442" y="680"/>
                  </a:cubicBezTo>
                  <a:cubicBezTo>
                    <a:pt x="442" y="657"/>
                    <a:pt x="442" y="649"/>
                    <a:pt x="450" y="641"/>
                  </a:cubicBezTo>
                  <a:cubicBezTo>
                    <a:pt x="458" y="633"/>
                    <a:pt x="466" y="625"/>
                    <a:pt x="474" y="601"/>
                  </a:cubicBezTo>
                  <a:cubicBezTo>
                    <a:pt x="482" y="570"/>
                    <a:pt x="490" y="546"/>
                    <a:pt x="506" y="522"/>
                  </a:cubicBezTo>
                  <a:cubicBezTo>
                    <a:pt x="521" y="506"/>
                    <a:pt x="529" y="491"/>
                    <a:pt x="537" y="467"/>
                  </a:cubicBezTo>
                  <a:cubicBezTo>
                    <a:pt x="561" y="411"/>
                    <a:pt x="585" y="340"/>
                    <a:pt x="600" y="285"/>
                  </a:cubicBezTo>
                  <a:cubicBezTo>
                    <a:pt x="608" y="253"/>
                    <a:pt x="624" y="222"/>
                    <a:pt x="632" y="182"/>
                  </a:cubicBezTo>
                  <a:cubicBezTo>
                    <a:pt x="640" y="151"/>
                    <a:pt x="656" y="127"/>
                    <a:pt x="656" y="103"/>
                  </a:cubicBezTo>
                  <a:cubicBezTo>
                    <a:pt x="664" y="87"/>
                    <a:pt x="664" y="87"/>
                    <a:pt x="664" y="87"/>
                  </a:cubicBezTo>
                  <a:lnTo>
                    <a:pt x="664" y="87"/>
                  </a:lnTo>
                  <a:cubicBezTo>
                    <a:pt x="672" y="87"/>
                    <a:pt x="672" y="87"/>
                    <a:pt x="672" y="87"/>
                  </a:cubicBezTo>
                  <a:cubicBezTo>
                    <a:pt x="672" y="72"/>
                    <a:pt x="672" y="64"/>
                    <a:pt x="672" y="56"/>
                  </a:cubicBezTo>
                  <a:cubicBezTo>
                    <a:pt x="680" y="48"/>
                    <a:pt x="680" y="32"/>
                    <a:pt x="680" y="24"/>
                  </a:cubicBezTo>
                  <a:cubicBezTo>
                    <a:pt x="680" y="16"/>
                    <a:pt x="687" y="8"/>
                    <a:pt x="687" y="8"/>
                  </a:cubicBezTo>
                  <a:cubicBezTo>
                    <a:pt x="687" y="0"/>
                    <a:pt x="687" y="0"/>
                    <a:pt x="687" y="0"/>
                  </a:cubicBezTo>
                  <a:lnTo>
                    <a:pt x="687" y="0"/>
                  </a:lnTo>
                  <a:cubicBezTo>
                    <a:pt x="743" y="24"/>
                    <a:pt x="782" y="40"/>
                    <a:pt x="790" y="40"/>
                  </a:cubicBezTo>
                  <a:cubicBezTo>
                    <a:pt x="822" y="48"/>
                    <a:pt x="822" y="56"/>
                    <a:pt x="822" y="87"/>
                  </a:cubicBezTo>
                  <a:cubicBezTo>
                    <a:pt x="822" y="87"/>
                    <a:pt x="830" y="87"/>
                    <a:pt x="830" y="95"/>
                  </a:cubicBezTo>
                  <a:cubicBezTo>
                    <a:pt x="830" y="119"/>
                    <a:pt x="838" y="119"/>
                    <a:pt x="838" y="119"/>
                  </a:cubicBezTo>
                  <a:lnTo>
                    <a:pt x="845" y="111"/>
                  </a:lnTo>
                  <a:cubicBezTo>
                    <a:pt x="854" y="111"/>
                    <a:pt x="869" y="103"/>
                    <a:pt x="877" y="103"/>
                  </a:cubicBezTo>
                  <a:cubicBezTo>
                    <a:pt x="917" y="103"/>
                    <a:pt x="932" y="143"/>
                    <a:pt x="956" y="182"/>
                  </a:cubicBezTo>
                  <a:cubicBezTo>
                    <a:pt x="964" y="182"/>
                    <a:pt x="964" y="190"/>
                    <a:pt x="972" y="190"/>
                  </a:cubicBezTo>
                  <a:cubicBezTo>
                    <a:pt x="988" y="230"/>
                    <a:pt x="972" y="277"/>
                    <a:pt x="956" y="317"/>
                  </a:cubicBezTo>
                  <a:cubicBezTo>
                    <a:pt x="956" y="333"/>
                    <a:pt x="948" y="340"/>
                    <a:pt x="948" y="356"/>
                  </a:cubicBezTo>
                  <a:cubicBezTo>
                    <a:pt x="940" y="388"/>
                    <a:pt x="948" y="411"/>
                    <a:pt x="956" y="420"/>
                  </a:cubicBezTo>
                  <a:cubicBezTo>
                    <a:pt x="964" y="427"/>
                    <a:pt x="980" y="427"/>
                    <a:pt x="988" y="427"/>
                  </a:cubicBezTo>
                  <a:cubicBezTo>
                    <a:pt x="1012" y="435"/>
                    <a:pt x="1043" y="435"/>
                    <a:pt x="1059" y="451"/>
                  </a:cubicBezTo>
                  <a:cubicBezTo>
                    <a:pt x="1075" y="467"/>
                    <a:pt x="1098" y="475"/>
                    <a:pt x="1130" y="475"/>
                  </a:cubicBezTo>
                  <a:cubicBezTo>
                    <a:pt x="1154" y="475"/>
                    <a:pt x="1170" y="475"/>
                    <a:pt x="1185" y="467"/>
                  </a:cubicBezTo>
                  <a:cubicBezTo>
                    <a:pt x="1193" y="467"/>
                    <a:pt x="1209" y="459"/>
                    <a:pt x="1209" y="459"/>
                  </a:cubicBezTo>
                  <a:cubicBezTo>
                    <a:pt x="1225" y="451"/>
                    <a:pt x="1233" y="443"/>
                    <a:pt x="1241" y="443"/>
                  </a:cubicBezTo>
                  <a:cubicBezTo>
                    <a:pt x="1249" y="443"/>
                    <a:pt x="1265" y="451"/>
                    <a:pt x="1272" y="451"/>
                  </a:cubicBezTo>
                  <a:cubicBezTo>
                    <a:pt x="1288" y="459"/>
                    <a:pt x="1304" y="467"/>
                    <a:pt x="1312" y="467"/>
                  </a:cubicBezTo>
                  <a:cubicBezTo>
                    <a:pt x="1320" y="467"/>
                    <a:pt x="1320" y="467"/>
                    <a:pt x="1328" y="459"/>
                  </a:cubicBezTo>
                  <a:cubicBezTo>
                    <a:pt x="1336" y="459"/>
                    <a:pt x="1344" y="459"/>
                    <a:pt x="1360" y="459"/>
                  </a:cubicBezTo>
                  <a:cubicBezTo>
                    <a:pt x="1391" y="459"/>
                    <a:pt x="1399" y="467"/>
                    <a:pt x="1415" y="491"/>
                  </a:cubicBezTo>
                  <a:cubicBezTo>
                    <a:pt x="1423" y="498"/>
                    <a:pt x="1423" y="498"/>
                    <a:pt x="1423" y="498"/>
                  </a:cubicBezTo>
                  <a:cubicBezTo>
                    <a:pt x="1423" y="498"/>
                    <a:pt x="1423" y="506"/>
                    <a:pt x="1431" y="506"/>
                  </a:cubicBezTo>
                  <a:cubicBezTo>
                    <a:pt x="1438" y="530"/>
                    <a:pt x="1446" y="530"/>
                    <a:pt x="1454" y="530"/>
                  </a:cubicBezTo>
                  <a:cubicBezTo>
                    <a:pt x="1462" y="530"/>
                    <a:pt x="1470" y="522"/>
                    <a:pt x="1486" y="522"/>
                  </a:cubicBezTo>
                  <a:cubicBezTo>
                    <a:pt x="1502" y="522"/>
                    <a:pt x="1525" y="530"/>
                    <a:pt x="1533" y="538"/>
                  </a:cubicBezTo>
                  <a:cubicBezTo>
                    <a:pt x="1541" y="546"/>
                    <a:pt x="1549" y="546"/>
                    <a:pt x="1557" y="546"/>
                  </a:cubicBezTo>
                  <a:cubicBezTo>
                    <a:pt x="1573" y="546"/>
                    <a:pt x="1604" y="530"/>
                    <a:pt x="1620" y="522"/>
                  </a:cubicBezTo>
                  <a:cubicBezTo>
                    <a:pt x="1620" y="522"/>
                    <a:pt x="1628" y="522"/>
                    <a:pt x="1636" y="522"/>
                  </a:cubicBezTo>
                  <a:cubicBezTo>
                    <a:pt x="1660" y="522"/>
                    <a:pt x="1691" y="530"/>
                    <a:pt x="1715" y="562"/>
                  </a:cubicBezTo>
                  <a:cubicBezTo>
                    <a:pt x="1723" y="570"/>
                    <a:pt x="1739" y="578"/>
                    <a:pt x="1755" y="578"/>
                  </a:cubicBezTo>
                  <a:cubicBezTo>
                    <a:pt x="1778" y="578"/>
                    <a:pt x="1810" y="570"/>
                    <a:pt x="1818" y="562"/>
                  </a:cubicBezTo>
                  <a:cubicBezTo>
                    <a:pt x="1826" y="554"/>
                    <a:pt x="1850" y="554"/>
                    <a:pt x="1881" y="554"/>
                  </a:cubicBezTo>
                  <a:cubicBezTo>
                    <a:pt x="1905" y="554"/>
                    <a:pt x="1937" y="554"/>
                    <a:pt x="1968" y="554"/>
                  </a:cubicBezTo>
                  <a:cubicBezTo>
                    <a:pt x="2000" y="554"/>
                    <a:pt x="2008" y="554"/>
                    <a:pt x="2008" y="554"/>
                  </a:cubicBezTo>
                  <a:lnTo>
                    <a:pt x="2008" y="554"/>
                  </a:lnTo>
                  <a:cubicBezTo>
                    <a:pt x="2008" y="554"/>
                    <a:pt x="2008" y="546"/>
                    <a:pt x="2015" y="538"/>
                  </a:cubicBezTo>
                  <a:cubicBezTo>
                    <a:pt x="2015" y="538"/>
                    <a:pt x="2023" y="530"/>
                    <a:pt x="2039" y="530"/>
                  </a:cubicBezTo>
                  <a:cubicBezTo>
                    <a:pt x="2055" y="530"/>
                    <a:pt x="2079" y="538"/>
                    <a:pt x="2102" y="546"/>
                  </a:cubicBezTo>
                  <a:cubicBezTo>
                    <a:pt x="2110" y="554"/>
                    <a:pt x="2134" y="554"/>
                    <a:pt x="2150" y="554"/>
                  </a:cubicBezTo>
                  <a:cubicBezTo>
                    <a:pt x="2174" y="554"/>
                    <a:pt x="2197" y="546"/>
                    <a:pt x="2213" y="546"/>
                  </a:cubicBezTo>
                  <a:cubicBezTo>
                    <a:pt x="2213" y="546"/>
                    <a:pt x="2213" y="546"/>
                    <a:pt x="2221" y="546"/>
                  </a:cubicBezTo>
                  <a:cubicBezTo>
                    <a:pt x="2268" y="546"/>
                    <a:pt x="2403" y="578"/>
                    <a:pt x="2450" y="601"/>
                  </a:cubicBezTo>
                  <a:cubicBezTo>
                    <a:pt x="2506" y="633"/>
                    <a:pt x="2861" y="680"/>
                    <a:pt x="2869" y="680"/>
                  </a:cubicBezTo>
                  <a:cubicBezTo>
                    <a:pt x="2885" y="680"/>
                    <a:pt x="2885" y="680"/>
                    <a:pt x="2885" y="680"/>
                  </a:cubicBezTo>
                  <a:cubicBezTo>
                    <a:pt x="2885" y="688"/>
                    <a:pt x="2885" y="688"/>
                    <a:pt x="2885" y="688"/>
                  </a:cubicBezTo>
                  <a:cubicBezTo>
                    <a:pt x="2885" y="712"/>
                    <a:pt x="2901" y="759"/>
                    <a:pt x="2925" y="783"/>
                  </a:cubicBezTo>
                  <a:cubicBezTo>
                    <a:pt x="2964" y="815"/>
                    <a:pt x="2980" y="862"/>
                    <a:pt x="2980" y="902"/>
                  </a:cubicBezTo>
                  <a:cubicBezTo>
                    <a:pt x="2980" y="910"/>
                    <a:pt x="2980" y="925"/>
                    <a:pt x="2972" y="925"/>
                  </a:cubicBezTo>
                  <a:cubicBezTo>
                    <a:pt x="2948" y="949"/>
                    <a:pt x="2893" y="1028"/>
                    <a:pt x="2893" y="1044"/>
                  </a:cubicBezTo>
                  <a:cubicBezTo>
                    <a:pt x="2893" y="1060"/>
                    <a:pt x="2869" y="1084"/>
                    <a:pt x="2846" y="1099"/>
                  </a:cubicBezTo>
                  <a:cubicBezTo>
                    <a:pt x="2838" y="1107"/>
                    <a:pt x="2830" y="1115"/>
                    <a:pt x="2814" y="1123"/>
                  </a:cubicBezTo>
                  <a:cubicBezTo>
                    <a:pt x="2790" y="1147"/>
                    <a:pt x="2798" y="1170"/>
                    <a:pt x="2798" y="1186"/>
                  </a:cubicBezTo>
                  <a:lnTo>
                    <a:pt x="2798" y="1186"/>
                  </a:lnTo>
                  <a:cubicBezTo>
                    <a:pt x="2806" y="1194"/>
                    <a:pt x="2790" y="1202"/>
                    <a:pt x="2743" y="1241"/>
                  </a:cubicBezTo>
                  <a:cubicBezTo>
                    <a:pt x="2695" y="1289"/>
                    <a:pt x="2616" y="1352"/>
                    <a:pt x="2624" y="1384"/>
                  </a:cubicBezTo>
                  <a:cubicBezTo>
                    <a:pt x="2624" y="1392"/>
                    <a:pt x="2624" y="1400"/>
                    <a:pt x="2624" y="1408"/>
                  </a:cubicBezTo>
                  <a:cubicBezTo>
                    <a:pt x="2624" y="1439"/>
                    <a:pt x="2624" y="1455"/>
                    <a:pt x="2672" y="1479"/>
                  </a:cubicBezTo>
                  <a:cubicBezTo>
                    <a:pt x="2688" y="1487"/>
                    <a:pt x="2703" y="1502"/>
                    <a:pt x="2703" y="1510"/>
                  </a:cubicBezTo>
                  <a:cubicBezTo>
                    <a:pt x="2711" y="1534"/>
                    <a:pt x="2695" y="1558"/>
                    <a:pt x="2680" y="1574"/>
                  </a:cubicBezTo>
                  <a:cubicBezTo>
                    <a:pt x="2680" y="1581"/>
                    <a:pt x="2680" y="1581"/>
                    <a:pt x="2680" y="1581"/>
                  </a:cubicBezTo>
                  <a:cubicBezTo>
                    <a:pt x="2672" y="1589"/>
                    <a:pt x="2672" y="1597"/>
                    <a:pt x="2680" y="1605"/>
                  </a:cubicBezTo>
                  <a:cubicBezTo>
                    <a:pt x="2680" y="1613"/>
                    <a:pt x="2680" y="1629"/>
                    <a:pt x="2672" y="1637"/>
                  </a:cubicBezTo>
                  <a:cubicBezTo>
                    <a:pt x="2664" y="1645"/>
                    <a:pt x="2664" y="1645"/>
                    <a:pt x="2664" y="1645"/>
                  </a:cubicBezTo>
                  <a:cubicBezTo>
                    <a:pt x="2648" y="1668"/>
                    <a:pt x="2624" y="1716"/>
                    <a:pt x="2624" y="1732"/>
                  </a:cubicBezTo>
                  <a:cubicBezTo>
                    <a:pt x="2624" y="1755"/>
                    <a:pt x="2490" y="2340"/>
                    <a:pt x="2442" y="2522"/>
                  </a:cubicBezTo>
                  <a:close/>
                  <a:moveTo>
                    <a:pt x="55" y="1921"/>
                  </a:moveTo>
                  <a:lnTo>
                    <a:pt x="55" y="1921"/>
                  </a:lnTo>
                  <a:cubicBezTo>
                    <a:pt x="395" y="2016"/>
                    <a:pt x="1304" y="2269"/>
                    <a:pt x="2442" y="2514"/>
                  </a:cubicBezTo>
                  <a:cubicBezTo>
                    <a:pt x="2521" y="2143"/>
                    <a:pt x="2616" y="1748"/>
                    <a:pt x="2616" y="1732"/>
                  </a:cubicBezTo>
                  <a:cubicBezTo>
                    <a:pt x="2616" y="1716"/>
                    <a:pt x="2640" y="1668"/>
                    <a:pt x="2656" y="1645"/>
                  </a:cubicBezTo>
                  <a:cubicBezTo>
                    <a:pt x="2664" y="1637"/>
                    <a:pt x="2664" y="1637"/>
                    <a:pt x="2664" y="1637"/>
                  </a:cubicBezTo>
                  <a:cubicBezTo>
                    <a:pt x="2672" y="1629"/>
                    <a:pt x="2672" y="1613"/>
                    <a:pt x="2672" y="1605"/>
                  </a:cubicBezTo>
                  <a:cubicBezTo>
                    <a:pt x="2664" y="1597"/>
                    <a:pt x="2664" y="1581"/>
                    <a:pt x="2672" y="1574"/>
                  </a:cubicBezTo>
                  <a:lnTo>
                    <a:pt x="2672" y="1574"/>
                  </a:lnTo>
                  <a:cubicBezTo>
                    <a:pt x="2688" y="1558"/>
                    <a:pt x="2703" y="1534"/>
                    <a:pt x="2695" y="1518"/>
                  </a:cubicBezTo>
                  <a:cubicBezTo>
                    <a:pt x="2695" y="1502"/>
                    <a:pt x="2688" y="1495"/>
                    <a:pt x="2672" y="1487"/>
                  </a:cubicBezTo>
                  <a:cubicBezTo>
                    <a:pt x="2624" y="1463"/>
                    <a:pt x="2616" y="1439"/>
                    <a:pt x="2616" y="1408"/>
                  </a:cubicBezTo>
                  <a:cubicBezTo>
                    <a:pt x="2616" y="1400"/>
                    <a:pt x="2616" y="1392"/>
                    <a:pt x="2616" y="1384"/>
                  </a:cubicBezTo>
                  <a:cubicBezTo>
                    <a:pt x="2608" y="1352"/>
                    <a:pt x="2672" y="1297"/>
                    <a:pt x="2743" y="1234"/>
                  </a:cubicBezTo>
                  <a:cubicBezTo>
                    <a:pt x="2767" y="1218"/>
                    <a:pt x="2790" y="1194"/>
                    <a:pt x="2798" y="1186"/>
                  </a:cubicBezTo>
                  <a:lnTo>
                    <a:pt x="2798" y="1186"/>
                  </a:lnTo>
                  <a:cubicBezTo>
                    <a:pt x="2790" y="1170"/>
                    <a:pt x="2782" y="1147"/>
                    <a:pt x="2814" y="1115"/>
                  </a:cubicBezTo>
                  <a:cubicBezTo>
                    <a:pt x="2822" y="1107"/>
                    <a:pt x="2830" y="1099"/>
                    <a:pt x="2838" y="1091"/>
                  </a:cubicBezTo>
                  <a:cubicBezTo>
                    <a:pt x="2861" y="1075"/>
                    <a:pt x="2885" y="1060"/>
                    <a:pt x="2885" y="1044"/>
                  </a:cubicBezTo>
                  <a:cubicBezTo>
                    <a:pt x="2885" y="1028"/>
                    <a:pt x="2948" y="941"/>
                    <a:pt x="2964" y="925"/>
                  </a:cubicBezTo>
                  <a:cubicBezTo>
                    <a:pt x="2972" y="917"/>
                    <a:pt x="2972" y="910"/>
                    <a:pt x="2972" y="902"/>
                  </a:cubicBezTo>
                  <a:cubicBezTo>
                    <a:pt x="2972" y="862"/>
                    <a:pt x="2956" y="815"/>
                    <a:pt x="2925" y="791"/>
                  </a:cubicBezTo>
                  <a:cubicBezTo>
                    <a:pt x="2893" y="767"/>
                    <a:pt x="2885" y="728"/>
                    <a:pt x="2877" y="688"/>
                  </a:cubicBezTo>
                  <a:cubicBezTo>
                    <a:pt x="2869" y="688"/>
                    <a:pt x="2869" y="688"/>
                    <a:pt x="2869" y="688"/>
                  </a:cubicBezTo>
                  <a:cubicBezTo>
                    <a:pt x="2854" y="688"/>
                    <a:pt x="2506" y="641"/>
                    <a:pt x="2450" y="609"/>
                  </a:cubicBezTo>
                  <a:cubicBezTo>
                    <a:pt x="2403" y="585"/>
                    <a:pt x="2268" y="546"/>
                    <a:pt x="2221" y="546"/>
                  </a:cubicBezTo>
                  <a:cubicBezTo>
                    <a:pt x="2213" y="546"/>
                    <a:pt x="2213" y="554"/>
                    <a:pt x="2213" y="554"/>
                  </a:cubicBezTo>
                  <a:cubicBezTo>
                    <a:pt x="2197" y="554"/>
                    <a:pt x="2182" y="562"/>
                    <a:pt x="2150" y="562"/>
                  </a:cubicBezTo>
                  <a:cubicBezTo>
                    <a:pt x="2134" y="562"/>
                    <a:pt x="2110" y="562"/>
                    <a:pt x="2102" y="554"/>
                  </a:cubicBezTo>
                  <a:cubicBezTo>
                    <a:pt x="2087" y="546"/>
                    <a:pt x="2055" y="538"/>
                    <a:pt x="2039" y="538"/>
                  </a:cubicBezTo>
                  <a:cubicBezTo>
                    <a:pt x="2023" y="538"/>
                    <a:pt x="2023" y="538"/>
                    <a:pt x="2015" y="546"/>
                  </a:cubicBezTo>
                  <a:cubicBezTo>
                    <a:pt x="2015" y="546"/>
                    <a:pt x="2015" y="546"/>
                    <a:pt x="2015" y="554"/>
                  </a:cubicBezTo>
                  <a:cubicBezTo>
                    <a:pt x="2015" y="554"/>
                    <a:pt x="2023" y="562"/>
                    <a:pt x="2015" y="562"/>
                  </a:cubicBezTo>
                  <a:cubicBezTo>
                    <a:pt x="2015" y="562"/>
                    <a:pt x="2015" y="562"/>
                    <a:pt x="2008" y="562"/>
                  </a:cubicBezTo>
                  <a:cubicBezTo>
                    <a:pt x="2000" y="562"/>
                    <a:pt x="1984" y="562"/>
                    <a:pt x="1968" y="562"/>
                  </a:cubicBezTo>
                  <a:cubicBezTo>
                    <a:pt x="1937" y="562"/>
                    <a:pt x="1905" y="562"/>
                    <a:pt x="1881" y="562"/>
                  </a:cubicBezTo>
                  <a:cubicBezTo>
                    <a:pt x="1842" y="562"/>
                    <a:pt x="1826" y="562"/>
                    <a:pt x="1818" y="570"/>
                  </a:cubicBezTo>
                  <a:cubicBezTo>
                    <a:pt x="1810" y="578"/>
                    <a:pt x="1778" y="585"/>
                    <a:pt x="1755" y="585"/>
                  </a:cubicBezTo>
                  <a:cubicBezTo>
                    <a:pt x="1731" y="585"/>
                    <a:pt x="1715" y="578"/>
                    <a:pt x="1707" y="562"/>
                  </a:cubicBezTo>
                  <a:cubicBezTo>
                    <a:pt x="1684" y="538"/>
                    <a:pt x="1652" y="530"/>
                    <a:pt x="1636" y="530"/>
                  </a:cubicBezTo>
                  <a:cubicBezTo>
                    <a:pt x="1628" y="530"/>
                    <a:pt x="1628" y="530"/>
                    <a:pt x="1620" y="530"/>
                  </a:cubicBezTo>
                  <a:cubicBezTo>
                    <a:pt x="1612" y="538"/>
                    <a:pt x="1581" y="554"/>
                    <a:pt x="1557" y="554"/>
                  </a:cubicBezTo>
                  <a:cubicBezTo>
                    <a:pt x="1541" y="554"/>
                    <a:pt x="1533" y="546"/>
                    <a:pt x="1533" y="546"/>
                  </a:cubicBezTo>
                  <a:cubicBezTo>
                    <a:pt x="1525" y="538"/>
                    <a:pt x="1510" y="530"/>
                    <a:pt x="1486" y="530"/>
                  </a:cubicBezTo>
                  <a:cubicBezTo>
                    <a:pt x="1478" y="530"/>
                    <a:pt x="1462" y="530"/>
                    <a:pt x="1454" y="538"/>
                  </a:cubicBezTo>
                  <a:cubicBezTo>
                    <a:pt x="1438" y="538"/>
                    <a:pt x="1438" y="530"/>
                    <a:pt x="1423" y="514"/>
                  </a:cubicBezTo>
                  <a:cubicBezTo>
                    <a:pt x="1423" y="506"/>
                    <a:pt x="1415" y="506"/>
                    <a:pt x="1415" y="498"/>
                  </a:cubicBezTo>
                  <a:cubicBezTo>
                    <a:pt x="1407" y="498"/>
                    <a:pt x="1407" y="498"/>
                    <a:pt x="1407" y="498"/>
                  </a:cubicBezTo>
                  <a:cubicBezTo>
                    <a:pt x="1391" y="475"/>
                    <a:pt x="1383" y="467"/>
                    <a:pt x="1360" y="467"/>
                  </a:cubicBezTo>
                  <a:cubicBezTo>
                    <a:pt x="1344" y="467"/>
                    <a:pt x="1336" y="467"/>
                    <a:pt x="1328" y="467"/>
                  </a:cubicBezTo>
                  <a:cubicBezTo>
                    <a:pt x="1328" y="467"/>
                    <a:pt x="1320" y="475"/>
                    <a:pt x="1312" y="475"/>
                  </a:cubicBezTo>
                  <a:cubicBezTo>
                    <a:pt x="1296" y="475"/>
                    <a:pt x="1288" y="467"/>
                    <a:pt x="1272" y="459"/>
                  </a:cubicBezTo>
                  <a:cubicBezTo>
                    <a:pt x="1257" y="459"/>
                    <a:pt x="1249" y="451"/>
                    <a:pt x="1241" y="451"/>
                  </a:cubicBezTo>
                  <a:cubicBezTo>
                    <a:pt x="1233" y="451"/>
                    <a:pt x="1225" y="459"/>
                    <a:pt x="1217" y="459"/>
                  </a:cubicBezTo>
                  <a:cubicBezTo>
                    <a:pt x="1209" y="467"/>
                    <a:pt x="1201" y="467"/>
                    <a:pt x="1185" y="475"/>
                  </a:cubicBezTo>
                  <a:cubicBezTo>
                    <a:pt x="1170" y="483"/>
                    <a:pt x="1154" y="483"/>
                    <a:pt x="1130" y="483"/>
                  </a:cubicBezTo>
                  <a:cubicBezTo>
                    <a:pt x="1098" y="483"/>
                    <a:pt x="1067" y="475"/>
                    <a:pt x="1051" y="459"/>
                  </a:cubicBezTo>
                  <a:cubicBezTo>
                    <a:pt x="1035" y="443"/>
                    <a:pt x="1012" y="443"/>
                    <a:pt x="988" y="435"/>
                  </a:cubicBezTo>
                  <a:cubicBezTo>
                    <a:pt x="972" y="435"/>
                    <a:pt x="964" y="435"/>
                    <a:pt x="956" y="427"/>
                  </a:cubicBezTo>
                  <a:cubicBezTo>
                    <a:pt x="940" y="411"/>
                    <a:pt x="932" y="388"/>
                    <a:pt x="940" y="356"/>
                  </a:cubicBezTo>
                  <a:cubicBezTo>
                    <a:pt x="940" y="340"/>
                    <a:pt x="948" y="325"/>
                    <a:pt x="956" y="317"/>
                  </a:cubicBezTo>
                  <a:cubicBezTo>
                    <a:pt x="964" y="277"/>
                    <a:pt x="980" y="230"/>
                    <a:pt x="964" y="198"/>
                  </a:cubicBezTo>
                  <a:cubicBezTo>
                    <a:pt x="956" y="190"/>
                    <a:pt x="956" y="190"/>
                    <a:pt x="956" y="182"/>
                  </a:cubicBezTo>
                  <a:cubicBezTo>
                    <a:pt x="932" y="143"/>
                    <a:pt x="909" y="111"/>
                    <a:pt x="877" y="111"/>
                  </a:cubicBezTo>
                  <a:cubicBezTo>
                    <a:pt x="869" y="111"/>
                    <a:pt x="861" y="119"/>
                    <a:pt x="854" y="119"/>
                  </a:cubicBezTo>
                  <a:cubicBezTo>
                    <a:pt x="845" y="119"/>
                    <a:pt x="845" y="119"/>
                    <a:pt x="838" y="119"/>
                  </a:cubicBezTo>
                  <a:cubicBezTo>
                    <a:pt x="830" y="119"/>
                    <a:pt x="822" y="111"/>
                    <a:pt x="822" y="95"/>
                  </a:cubicBezTo>
                  <a:cubicBezTo>
                    <a:pt x="822" y="95"/>
                    <a:pt x="822" y="87"/>
                    <a:pt x="814" y="87"/>
                  </a:cubicBezTo>
                  <a:cubicBezTo>
                    <a:pt x="814" y="56"/>
                    <a:pt x="814" y="56"/>
                    <a:pt x="790" y="48"/>
                  </a:cubicBezTo>
                  <a:cubicBezTo>
                    <a:pt x="774" y="40"/>
                    <a:pt x="727" y="24"/>
                    <a:pt x="687" y="8"/>
                  </a:cubicBezTo>
                  <a:cubicBezTo>
                    <a:pt x="687" y="16"/>
                    <a:pt x="687" y="16"/>
                    <a:pt x="687" y="24"/>
                  </a:cubicBezTo>
                  <a:cubicBezTo>
                    <a:pt x="687" y="40"/>
                    <a:pt x="680" y="48"/>
                    <a:pt x="680" y="56"/>
                  </a:cubicBezTo>
                  <a:cubicBezTo>
                    <a:pt x="680" y="64"/>
                    <a:pt x="680" y="72"/>
                    <a:pt x="672" y="87"/>
                  </a:cubicBezTo>
                  <a:cubicBezTo>
                    <a:pt x="672" y="95"/>
                    <a:pt x="672" y="95"/>
                    <a:pt x="672" y="95"/>
                  </a:cubicBezTo>
                  <a:cubicBezTo>
                    <a:pt x="664" y="95"/>
                    <a:pt x="664" y="103"/>
                    <a:pt x="664" y="111"/>
                  </a:cubicBezTo>
                  <a:cubicBezTo>
                    <a:pt x="664" y="127"/>
                    <a:pt x="648" y="158"/>
                    <a:pt x="640" y="190"/>
                  </a:cubicBezTo>
                  <a:cubicBezTo>
                    <a:pt x="624" y="222"/>
                    <a:pt x="616" y="253"/>
                    <a:pt x="608" y="285"/>
                  </a:cubicBezTo>
                  <a:cubicBezTo>
                    <a:pt x="592" y="340"/>
                    <a:pt x="569" y="420"/>
                    <a:pt x="545" y="467"/>
                  </a:cubicBezTo>
                  <a:cubicBezTo>
                    <a:pt x="537" y="491"/>
                    <a:pt x="521" y="506"/>
                    <a:pt x="514" y="522"/>
                  </a:cubicBezTo>
                  <a:cubicBezTo>
                    <a:pt x="498" y="546"/>
                    <a:pt x="490" y="570"/>
                    <a:pt x="482" y="601"/>
                  </a:cubicBezTo>
                  <a:cubicBezTo>
                    <a:pt x="474" y="633"/>
                    <a:pt x="466" y="641"/>
                    <a:pt x="458" y="649"/>
                  </a:cubicBezTo>
                  <a:cubicBezTo>
                    <a:pt x="450" y="657"/>
                    <a:pt x="450" y="657"/>
                    <a:pt x="450" y="680"/>
                  </a:cubicBezTo>
                  <a:cubicBezTo>
                    <a:pt x="450" y="688"/>
                    <a:pt x="450" y="696"/>
                    <a:pt x="450" y="704"/>
                  </a:cubicBezTo>
                  <a:cubicBezTo>
                    <a:pt x="450" y="728"/>
                    <a:pt x="450" y="736"/>
                    <a:pt x="434" y="751"/>
                  </a:cubicBezTo>
                  <a:cubicBezTo>
                    <a:pt x="427" y="759"/>
                    <a:pt x="427" y="767"/>
                    <a:pt x="427" y="783"/>
                  </a:cubicBezTo>
                  <a:cubicBezTo>
                    <a:pt x="427" y="791"/>
                    <a:pt x="427" y="799"/>
                    <a:pt x="419" y="815"/>
                  </a:cubicBezTo>
                  <a:cubicBezTo>
                    <a:pt x="419" y="823"/>
                    <a:pt x="411" y="831"/>
                    <a:pt x="411" y="831"/>
                  </a:cubicBezTo>
                  <a:cubicBezTo>
                    <a:pt x="403" y="831"/>
                    <a:pt x="395" y="838"/>
                    <a:pt x="387" y="870"/>
                  </a:cubicBezTo>
                  <a:cubicBezTo>
                    <a:pt x="379" y="910"/>
                    <a:pt x="355" y="957"/>
                    <a:pt x="332" y="1004"/>
                  </a:cubicBezTo>
                  <a:cubicBezTo>
                    <a:pt x="316" y="1036"/>
                    <a:pt x="308" y="1060"/>
                    <a:pt x="300" y="1075"/>
                  </a:cubicBezTo>
                  <a:cubicBezTo>
                    <a:pt x="300" y="1084"/>
                    <a:pt x="300" y="1091"/>
                    <a:pt x="292" y="1099"/>
                  </a:cubicBezTo>
                  <a:cubicBezTo>
                    <a:pt x="284" y="1139"/>
                    <a:pt x="276" y="1170"/>
                    <a:pt x="253" y="1186"/>
                  </a:cubicBezTo>
                  <a:cubicBezTo>
                    <a:pt x="229" y="1210"/>
                    <a:pt x="213" y="1226"/>
                    <a:pt x="205" y="1257"/>
                  </a:cubicBezTo>
                  <a:cubicBezTo>
                    <a:pt x="197" y="1273"/>
                    <a:pt x="197" y="1281"/>
                    <a:pt x="181" y="1281"/>
                  </a:cubicBezTo>
                  <a:cubicBezTo>
                    <a:pt x="181" y="1281"/>
                    <a:pt x="181" y="1281"/>
                    <a:pt x="174" y="1281"/>
                  </a:cubicBezTo>
                  <a:lnTo>
                    <a:pt x="174" y="1281"/>
                  </a:lnTo>
                  <a:cubicBezTo>
                    <a:pt x="174" y="1281"/>
                    <a:pt x="174" y="1281"/>
                    <a:pt x="166" y="1281"/>
                  </a:cubicBezTo>
                  <a:cubicBezTo>
                    <a:pt x="166" y="1281"/>
                    <a:pt x="166" y="1281"/>
                    <a:pt x="166" y="1297"/>
                  </a:cubicBezTo>
                  <a:cubicBezTo>
                    <a:pt x="174" y="1337"/>
                    <a:pt x="126" y="1376"/>
                    <a:pt x="110" y="1400"/>
                  </a:cubicBezTo>
                  <a:cubicBezTo>
                    <a:pt x="102" y="1400"/>
                    <a:pt x="102" y="1400"/>
                    <a:pt x="102" y="1400"/>
                  </a:cubicBezTo>
                  <a:cubicBezTo>
                    <a:pt x="79" y="1431"/>
                    <a:pt x="63" y="1463"/>
                    <a:pt x="55" y="1502"/>
                  </a:cubicBezTo>
                  <a:cubicBezTo>
                    <a:pt x="55" y="1526"/>
                    <a:pt x="63" y="1550"/>
                    <a:pt x="71" y="1566"/>
                  </a:cubicBezTo>
                  <a:cubicBezTo>
                    <a:pt x="79" y="1589"/>
                    <a:pt x="79" y="1605"/>
                    <a:pt x="63" y="1621"/>
                  </a:cubicBezTo>
                  <a:cubicBezTo>
                    <a:pt x="39" y="1645"/>
                    <a:pt x="23" y="1676"/>
                    <a:pt x="23" y="1700"/>
                  </a:cubicBezTo>
                  <a:cubicBezTo>
                    <a:pt x="23" y="1700"/>
                    <a:pt x="23" y="1708"/>
                    <a:pt x="23" y="1724"/>
                  </a:cubicBezTo>
                  <a:cubicBezTo>
                    <a:pt x="15" y="1763"/>
                    <a:pt x="8" y="1842"/>
                    <a:pt x="39" y="1890"/>
                  </a:cubicBezTo>
                  <a:cubicBezTo>
                    <a:pt x="47" y="1906"/>
                    <a:pt x="55" y="1914"/>
                    <a:pt x="55" y="1921"/>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1" name="Freeform 221"/>
            <p:cNvSpPr>
              <a:spLocks noChangeArrowheads="1"/>
            </p:cNvSpPr>
            <p:nvPr/>
          </p:nvSpPr>
          <p:spPr bwMode="auto">
            <a:xfrm>
              <a:off x="7593649" y="3120785"/>
              <a:ext cx="1289534" cy="955554"/>
            </a:xfrm>
            <a:custGeom>
              <a:avLst/>
              <a:gdLst>
                <a:gd name="T0" fmla="*/ 2332 w 2451"/>
                <a:gd name="T1" fmla="*/ 1020 h 1819"/>
                <a:gd name="T2" fmla="*/ 656 w 2451"/>
                <a:gd name="T3" fmla="*/ 0 h 1819"/>
                <a:gd name="T4" fmla="*/ 719 w 2451"/>
                <a:gd name="T5" fmla="*/ 95 h 1819"/>
                <a:gd name="T6" fmla="*/ 767 w 2451"/>
                <a:gd name="T7" fmla="*/ 174 h 1819"/>
                <a:gd name="T8" fmla="*/ 743 w 2451"/>
                <a:gd name="T9" fmla="*/ 261 h 1819"/>
                <a:gd name="T10" fmla="*/ 703 w 2451"/>
                <a:gd name="T11" fmla="*/ 293 h 1819"/>
                <a:gd name="T12" fmla="*/ 759 w 2451"/>
                <a:gd name="T13" fmla="*/ 364 h 1819"/>
                <a:gd name="T14" fmla="*/ 759 w 2451"/>
                <a:gd name="T15" fmla="*/ 458 h 1819"/>
                <a:gd name="T16" fmla="*/ 727 w 2451"/>
                <a:gd name="T17" fmla="*/ 553 h 1819"/>
                <a:gd name="T18" fmla="*/ 672 w 2451"/>
                <a:gd name="T19" fmla="*/ 648 h 1819"/>
                <a:gd name="T20" fmla="*/ 664 w 2451"/>
                <a:gd name="T21" fmla="*/ 743 h 1819"/>
                <a:gd name="T22" fmla="*/ 577 w 2451"/>
                <a:gd name="T23" fmla="*/ 830 h 1819"/>
                <a:gd name="T24" fmla="*/ 443 w 2451"/>
                <a:gd name="T25" fmla="*/ 814 h 1819"/>
                <a:gd name="T26" fmla="*/ 506 w 2451"/>
                <a:gd name="T27" fmla="*/ 751 h 1819"/>
                <a:gd name="T28" fmla="*/ 529 w 2451"/>
                <a:gd name="T29" fmla="*/ 767 h 1819"/>
                <a:gd name="T30" fmla="*/ 569 w 2451"/>
                <a:gd name="T31" fmla="*/ 791 h 1819"/>
                <a:gd name="T32" fmla="*/ 616 w 2451"/>
                <a:gd name="T33" fmla="*/ 664 h 1819"/>
                <a:gd name="T34" fmla="*/ 624 w 2451"/>
                <a:gd name="T35" fmla="*/ 593 h 1819"/>
                <a:gd name="T36" fmla="*/ 640 w 2451"/>
                <a:gd name="T37" fmla="*/ 522 h 1819"/>
                <a:gd name="T38" fmla="*/ 616 w 2451"/>
                <a:gd name="T39" fmla="*/ 427 h 1819"/>
                <a:gd name="T40" fmla="*/ 545 w 2451"/>
                <a:gd name="T41" fmla="*/ 387 h 1819"/>
                <a:gd name="T42" fmla="*/ 419 w 2451"/>
                <a:gd name="T43" fmla="*/ 324 h 1819"/>
                <a:gd name="T44" fmla="*/ 71 w 2451"/>
                <a:gd name="T45" fmla="*/ 127 h 1819"/>
                <a:gd name="T46" fmla="*/ 23 w 2451"/>
                <a:gd name="T47" fmla="*/ 277 h 1819"/>
                <a:gd name="T48" fmla="*/ 63 w 2451"/>
                <a:gd name="T49" fmla="*/ 451 h 1819"/>
                <a:gd name="T50" fmla="*/ 79 w 2451"/>
                <a:gd name="T51" fmla="*/ 648 h 1819"/>
                <a:gd name="T52" fmla="*/ 47 w 2451"/>
                <a:gd name="T53" fmla="*/ 775 h 1819"/>
                <a:gd name="T54" fmla="*/ 110 w 2451"/>
                <a:gd name="T55" fmla="*/ 798 h 1819"/>
                <a:gd name="T56" fmla="*/ 94 w 2451"/>
                <a:gd name="T57" fmla="*/ 846 h 1819"/>
                <a:gd name="T58" fmla="*/ 55 w 2451"/>
                <a:gd name="T59" fmla="*/ 885 h 1819"/>
                <a:gd name="T60" fmla="*/ 110 w 2451"/>
                <a:gd name="T61" fmla="*/ 941 h 1819"/>
                <a:gd name="T62" fmla="*/ 71 w 2451"/>
                <a:gd name="T63" fmla="*/ 964 h 1819"/>
                <a:gd name="T64" fmla="*/ 47 w 2451"/>
                <a:gd name="T65" fmla="*/ 1035 h 1819"/>
                <a:gd name="T66" fmla="*/ 23 w 2451"/>
                <a:gd name="T67" fmla="*/ 1012 h 1819"/>
                <a:gd name="T68" fmla="*/ 8 w 2451"/>
                <a:gd name="T69" fmla="*/ 1028 h 1819"/>
                <a:gd name="T70" fmla="*/ 23 w 2451"/>
                <a:gd name="T71" fmla="*/ 1138 h 1819"/>
                <a:gd name="T72" fmla="*/ 158 w 2451"/>
                <a:gd name="T73" fmla="*/ 1225 h 1819"/>
                <a:gd name="T74" fmla="*/ 300 w 2451"/>
                <a:gd name="T75" fmla="*/ 1328 h 1819"/>
                <a:gd name="T76" fmla="*/ 292 w 2451"/>
                <a:gd name="T77" fmla="*/ 1557 h 1819"/>
                <a:gd name="T78" fmla="*/ 521 w 2451"/>
                <a:gd name="T79" fmla="*/ 1605 h 1819"/>
                <a:gd name="T80" fmla="*/ 696 w 2451"/>
                <a:gd name="T81" fmla="*/ 1597 h 1819"/>
                <a:gd name="T82" fmla="*/ 790 w 2451"/>
                <a:gd name="T83" fmla="*/ 1660 h 1819"/>
                <a:gd name="T84" fmla="*/ 956 w 2451"/>
                <a:gd name="T85" fmla="*/ 1660 h 1819"/>
                <a:gd name="T86" fmla="*/ 1154 w 2451"/>
                <a:gd name="T87" fmla="*/ 1692 h 1819"/>
                <a:gd name="T88" fmla="*/ 1351 w 2451"/>
                <a:gd name="T89" fmla="*/ 1676 h 1819"/>
                <a:gd name="T90" fmla="*/ 1549 w 2451"/>
                <a:gd name="T91" fmla="*/ 1676 h 1819"/>
                <a:gd name="T92" fmla="*/ 2205 w 2451"/>
                <a:gd name="T93" fmla="*/ 1810 h 1819"/>
                <a:gd name="T94" fmla="*/ 2213 w 2451"/>
                <a:gd name="T95" fmla="*/ 1763 h 1819"/>
                <a:gd name="T96" fmla="*/ 2229 w 2451"/>
                <a:gd name="T97" fmla="*/ 1486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1" h="1819">
                  <a:moveTo>
                    <a:pt x="2332" y="1020"/>
                  </a:moveTo>
                  <a:lnTo>
                    <a:pt x="2332" y="1020"/>
                  </a:lnTo>
                  <a:cubicBezTo>
                    <a:pt x="2340" y="996"/>
                    <a:pt x="2427" y="538"/>
                    <a:pt x="2450" y="427"/>
                  </a:cubicBezTo>
                  <a:cubicBezTo>
                    <a:pt x="1351" y="198"/>
                    <a:pt x="656" y="0"/>
                    <a:pt x="656" y="0"/>
                  </a:cubicBezTo>
                  <a:cubicBezTo>
                    <a:pt x="672" y="8"/>
                    <a:pt x="687" y="0"/>
                    <a:pt x="696" y="24"/>
                  </a:cubicBezTo>
                  <a:cubicBezTo>
                    <a:pt x="703" y="40"/>
                    <a:pt x="696" y="71"/>
                    <a:pt x="719" y="95"/>
                  </a:cubicBezTo>
                  <a:cubicBezTo>
                    <a:pt x="735" y="111"/>
                    <a:pt x="751" y="111"/>
                    <a:pt x="759" y="127"/>
                  </a:cubicBezTo>
                  <a:cubicBezTo>
                    <a:pt x="767" y="142"/>
                    <a:pt x="774" y="150"/>
                    <a:pt x="767" y="174"/>
                  </a:cubicBezTo>
                  <a:cubicBezTo>
                    <a:pt x="767" y="206"/>
                    <a:pt x="759" y="221"/>
                    <a:pt x="751" y="229"/>
                  </a:cubicBezTo>
                  <a:cubicBezTo>
                    <a:pt x="743" y="237"/>
                    <a:pt x="735" y="245"/>
                    <a:pt x="743" y="261"/>
                  </a:cubicBezTo>
                  <a:cubicBezTo>
                    <a:pt x="743" y="277"/>
                    <a:pt x="743" y="277"/>
                    <a:pt x="727" y="277"/>
                  </a:cubicBezTo>
                  <a:cubicBezTo>
                    <a:pt x="703" y="277"/>
                    <a:pt x="687" y="269"/>
                    <a:pt x="703" y="293"/>
                  </a:cubicBezTo>
                  <a:cubicBezTo>
                    <a:pt x="727" y="308"/>
                    <a:pt x="727" y="316"/>
                    <a:pt x="735" y="332"/>
                  </a:cubicBezTo>
                  <a:cubicBezTo>
                    <a:pt x="743" y="340"/>
                    <a:pt x="767" y="340"/>
                    <a:pt x="759" y="364"/>
                  </a:cubicBezTo>
                  <a:cubicBezTo>
                    <a:pt x="751" y="387"/>
                    <a:pt x="735" y="380"/>
                    <a:pt x="743" y="403"/>
                  </a:cubicBezTo>
                  <a:cubicBezTo>
                    <a:pt x="743" y="427"/>
                    <a:pt x="751" y="443"/>
                    <a:pt x="759" y="458"/>
                  </a:cubicBezTo>
                  <a:cubicBezTo>
                    <a:pt x="767" y="466"/>
                    <a:pt x="767" y="498"/>
                    <a:pt x="759" y="514"/>
                  </a:cubicBezTo>
                  <a:cubicBezTo>
                    <a:pt x="751" y="538"/>
                    <a:pt x="743" y="545"/>
                    <a:pt x="727" y="553"/>
                  </a:cubicBezTo>
                  <a:cubicBezTo>
                    <a:pt x="711" y="569"/>
                    <a:pt x="703" y="585"/>
                    <a:pt x="687" y="601"/>
                  </a:cubicBezTo>
                  <a:cubicBezTo>
                    <a:pt x="672" y="617"/>
                    <a:pt x="664" y="624"/>
                    <a:pt x="672" y="648"/>
                  </a:cubicBezTo>
                  <a:cubicBezTo>
                    <a:pt x="680" y="672"/>
                    <a:pt x="680" y="680"/>
                    <a:pt x="672" y="696"/>
                  </a:cubicBezTo>
                  <a:cubicBezTo>
                    <a:pt x="664" y="711"/>
                    <a:pt x="664" y="719"/>
                    <a:pt x="664" y="743"/>
                  </a:cubicBezTo>
                  <a:cubicBezTo>
                    <a:pt x="656" y="767"/>
                    <a:pt x="656" y="767"/>
                    <a:pt x="640" y="791"/>
                  </a:cubicBezTo>
                  <a:cubicBezTo>
                    <a:pt x="616" y="814"/>
                    <a:pt x="624" y="814"/>
                    <a:pt x="577" y="830"/>
                  </a:cubicBezTo>
                  <a:cubicBezTo>
                    <a:pt x="537" y="846"/>
                    <a:pt x="553" y="870"/>
                    <a:pt x="506" y="854"/>
                  </a:cubicBezTo>
                  <a:cubicBezTo>
                    <a:pt x="458" y="838"/>
                    <a:pt x="427" y="838"/>
                    <a:pt x="443" y="814"/>
                  </a:cubicBezTo>
                  <a:cubicBezTo>
                    <a:pt x="450" y="791"/>
                    <a:pt x="474" y="783"/>
                    <a:pt x="482" y="759"/>
                  </a:cubicBezTo>
                  <a:cubicBezTo>
                    <a:pt x="498" y="735"/>
                    <a:pt x="506" y="727"/>
                    <a:pt x="506" y="751"/>
                  </a:cubicBezTo>
                  <a:cubicBezTo>
                    <a:pt x="506" y="775"/>
                    <a:pt x="482" y="798"/>
                    <a:pt x="506" y="798"/>
                  </a:cubicBezTo>
                  <a:cubicBezTo>
                    <a:pt x="529" y="798"/>
                    <a:pt x="514" y="783"/>
                    <a:pt x="529" y="767"/>
                  </a:cubicBezTo>
                  <a:cubicBezTo>
                    <a:pt x="545" y="759"/>
                    <a:pt x="537" y="735"/>
                    <a:pt x="553" y="759"/>
                  </a:cubicBezTo>
                  <a:cubicBezTo>
                    <a:pt x="561" y="775"/>
                    <a:pt x="545" y="783"/>
                    <a:pt x="569" y="791"/>
                  </a:cubicBezTo>
                  <a:cubicBezTo>
                    <a:pt x="593" y="791"/>
                    <a:pt x="608" y="759"/>
                    <a:pt x="616" y="735"/>
                  </a:cubicBezTo>
                  <a:cubicBezTo>
                    <a:pt x="616" y="704"/>
                    <a:pt x="632" y="672"/>
                    <a:pt x="616" y="664"/>
                  </a:cubicBezTo>
                  <a:cubicBezTo>
                    <a:pt x="593" y="664"/>
                    <a:pt x="577" y="656"/>
                    <a:pt x="593" y="640"/>
                  </a:cubicBezTo>
                  <a:cubicBezTo>
                    <a:pt x="616" y="624"/>
                    <a:pt x="608" y="609"/>
                    <a:pt x="624" y="593"/>
                  </a:cubicBezTo>
                  <a:cubicBezTo>
                    <a:pt x="632" y="577"/>
                    <a:pt x="664" y="585"/>
                    <a:pt x="664" y="569"/>
                  </a:cubicBezTo>
                  <a:cubicBezTo>
                    <a:pt x="664" y="545"/>
                    <a:pt x="656" y="522"/>
                    <a:pt x="640" y="522"/>
                  </a:cubicBezTo>
                  <a:cubicBezTo>
                    <a:pt x="624" y="522"/>
                    <a:pt x="624" y="530"/>
                    <a:pt x="624" y="498"/>
                  </a:cubicBezTo>
                  <a:cubicBezTo>
                    <a:pt x="616" y="466"/>
                    <a:pt x="624" y="451"/>
                    <a:pt x="616" y="427"/>
                  </a:cubicBezTo>
                  <a:cubicBezTo>
                    <a:pt x="608" y="395"/>
                    <a:pt x="593" y="380"/>
                    <a:pt x="585" y="395"/>
                  </a:cubicBezTo>
                  <a:cubicBezTo>
                    <a:pt x="569" y="411"/>
                    <a:pt x="561" y="411"/>
                    <a:pt x="545" y="387"/>
                  </a:cubicBezTo>
                  <a:cubicBezTo>
                    <a:pt x="537" y="364"/>
                    <a:pt x="521" y="348"/>
                    <a:pt x="498" y="348"/>
                  </a:cubicBezTo>
                  <a:cubicBezTo>
                    <a:pt x="474" y="348"/>
                    <a:pt x="474" y="348"/>
                    <a:pt x="419" y="324"/>
                  </a:cubicBezTo>
                  <a:cubicBezTo>
                    <a:pt x="363" y="300"/>
                    <a:pt x="174" y="269"/>
                    <a:pt x="87" y="134"/>
                  </a:cubicBezTo>
                  <a:cubicBezTo>
                    <a:pt x="87" y="134"/>
                    <a:pt x="71" y="111"/>
                    <a:pt x="71" y="127"/>
                  </a:cubicBezTo>
                  <a:cubicBezTo>
                    <a:pt x="71" y="150"/>
                    <a:pt x="79" y="142"/>
                    <a:pt x="71" y="158"/>
                  </a:cubicBezTo>
                  <a:cubicBezTo>
                    <a:pt x="63" y="174"/>
                    <a:pt x="16" y="229"/>
                    <a:pt x="23" y="277"/>
                  </a:cubicBezTo>
                  <a:cubicBezTo>
                    <a:pt x="31" y="316"/>
                    <a:pt x="55" y="332"/>
                    <a:pt x="63" y="371"/>
                  </a:cubicBezTo>
                  <a:cubicBezTo>
                    <a:pt x="71" y="411"/>
                    <a:pt x="71" y="411"/>
                    <a:pt x="63" y="451"/>
                  </a:cubicBezTo>
                  <a:cubicBezTo>
                    <a:pt x="55" y="498"/>
                    <a:pt x="63" y="561"/>
                    <a:pt x="71" y="601"/>
                  </a:cubicBezTo>
                  <a:cubicBezTo>
                    <a:pt x="79" y="640"/>
                    <a:pt x="87" y="609"/>
                    <a:pt x="79" y="648"/>
                  </a:cubicBezTo>
                  <a:cubicBezTo>
                    <a:pt x="71" y="680"/>
                    <a:pt x="71" y="704"/>
                    <a:pt x="63" y="727"/>
                  </a:cubicBezTo>
                  <a:cubicBezTo>
                    <a:pt x="55" y="751"/>
                    <a:pt x="39" y="759"/>
                    <a:pt x="47" y="775"/>
                  </a:cubicBezTo>
                  <a:cubicBezTo>
                    <a:pt x="63" y="798"/>
                    <a:pt x="63" y="775"/>
                    <a:pt x="79" y="775"/>
                  </a:cubicBezTo>
                  <a:cubicBezTo>
                    <a:pt x="87" y="783"/>
                    <a:pt x="103" y="791"/>
                    <a:pt x="110" y="798"/>
                  </a:cubicBezTo>
                  <a:cubicBezTo>
                    <a:pt x="126" y="814"/>
                    <a:pt x="142" y="814"/>
                    <a:pt x="134" y="822"/>
                  </a:cubicBezTo>
                  <a:cubicBezTo>
                    <a:pt x="118" y="830"/>
                    <a:pt x="126" y="846"/>
                    <a:pt x="94" y="846"/>
                  </a:cubicBezTo>
                  <a:cubicBezTo>
                    <a:pt x="71" y="846"/>
                    <a:pt x="55" y="814"/>
                    <a:pt x="55" y="822"/>
                  </a:cubicBezTo>
                  <a:cubicBezTo>
                    <a:pt x="55" y="838"/>
                    <a:pt x="47" y="854"/>
                    <a:pt x="55" y="885"/>
                  </a:cubicBezTo>
                  <a:cubicBezTo>
                    <a:pt x="55" y="917"/>
                    <a:pt x="23" y="933"/>
                    <a:pt x="63" y="941"/>
                  </a:cubicBezTo>
                  <a:cubicBezTo>
                    <a:pt x="103" y="941"/>
                    <a:pt x="103" y="925"/>
                    <a:pt x="110" y="941"/>
                  </a:cubicBezTo>
                  <a:cubicBezTo>
                    <a:pt x="126" y="949"/>
                    <a:pt x="126" y="957"/>
                    <a:pt x="110" y="957"/>
                  </a:cubicBezTo>
                  <a:cubicBezTo>
                    <a:pt x="94" y="957"/>
                    <a:pt x="71" y="949"/>
                    <a:pt x="71" y="964"/>
                  </a:cubicBezTo>
                  <a:cubicBezTo>
                    <a:pt x="63" y="980"/>
                    <a:pt x="63" y="988"/>
                    <a:pt x="63" y="1004"/>
                  </a:cubicBezTo>
                  <a:cubicBezTo>
                    <a:pt x="71" y="1020"/>
                    <a:pt x="55" y="1020"/>
                    <a:pt x="47" y="1035"/>
                  </a:cubicBezTo>
                  <a:cubicBezTo>
                    <a:pt x="39" y="1059"/>
                    <a:pt x="47" y="1091"/>
                    <a:pt x="31" y="1067"/>
                  </a:cubicBezTo>
                  <a:cubicBezTo>
                    <a:pt x="23" y="1044"/>
                    <a:pt x="16" y="1044"/>
                    <a:pt x="23" y="1012"/>
                  </a:cubicBezTo>
                  <a:cubicBezTo>
                    <a:pt x="31" y="972"/>
                    <a:pt x="39" y="957"/>
                    <a:pt x="23" y="972"/>
                  </a:cubicBezTo>
                  <a:cubicBezTo>
                    <a:pt x="8" y="988"/>
                    <a:pt x="0" y="1004"/>
                    <a:pt x="8" y="1028"/>
                  </a:cubicBezTo>
                  <a:cubicBezTo>
                    <a:pt x="16" y="1051"/>
                    <a:pt x="8" y="1083"/>
                    <a:pt x="16" y="1107"/>
                  </a:cubicBezTo>
                  <a:cubicBezTo>
                    <a:pt x="23" y="1123"/>
                    <a:pt x="23" y="1130"/>
                    <a:pt x="23" y="1138"/>
                  </a:cubicBezTo>
                  <a:cubicBezTo>
                    <a:pt x="63" y="1154"/>
                    <a:pt x="110" y="1170"/>
                    <a:pt x="126" y="1178"/>
                  </a:cubicBezTo>
                  <a:cubicBezTo>
                    <a:pt x="158" y="1186"/>
                    <a:pt x="150" y="1186"/>
                    <a:pt x="158" y="1225"/>
                  </a:cubicBezTo>
                  <a:cubicBezTo>
                    <a:pt x="166" y="1265"/>
                    <a:pt x="181" y="1241"/>
                    <a:pt x="213" y="1241"/>
                  </a:cubicBezTo>
                  <a:cubicBezTo>
                    <a:pt x="253" y="1241"/>
                    <a:pt x="276" y="1281"/>
                    <a:pt x="300" y="1328"/>
                  </a:cubicBezTo>
                  <a:cubicBezTo>
                    <a:pt x="332" y="1368"/>
                    <a:pt x="284" y="1447"/>
                    <a:pt x="284" y="1486"/>
                  </a:cubicBezTo>
                  <a:cubicBezTo>
                    <a:pt x="276" y="1518"/>
                    <a:pt x="276" y="1541"/>
                    <a:pt x="292" y="1557"/>
                  </a:cubicBezTo>
                  <a:cubicBezTo>
                    <a:pt x="308" y="1565"/>
                    <a:pt x="363" y="1565"/>
                    <a:pt x="395" y="1589"/>
                  </a:cubicBezTo>
                  <a:cubicBezTo>
                    <a:pt x="419" y="1613"/>
                    <a:pt x="482" y="1613"/>
                    <a:pt x="521" y="1605"/>
                  </a:cubicBezTo>
                  <a:cubicBezTo>
                    <a:pt x="561" y="1589"/>
                    <a:pt x="569" y="1565"/>
                    <a:pt x="608" y="1589"/>
                  </a:cubicBezTo>
                  <a:cubicBezTo>
                    <a:pt x="648" y="1605"/>
                    <a:pt x="656" y="1597"/>
                    <a:pt x="696" y="1597"/>
                  </a:cubicBezTo>
                  <a:cubicBezTo>
                    <a:pt x="727" y="1597"/>
                    <a:pt x="735" y="1605"/>
                    <a:pt x="751" y="1628"/>
                  </a:cubicBezTo>
                  <a:cubicBezTo>
                    <a:pt x="774" y="1652"/>
                    <a:pt x="774" y="1660"/>
                    <a:pt x="790" y="1660"/>
                  </a:cubicBezTo>
                  <a:cubicBezTo>
                    <a:pt x="806" y="1660"/>
                    <a:pt x="854" y="1652"/>
                    <a:pt x="869" y="1676"/>
                  </a:cubicBezTo>
                  <a:cubicBezTo>
                    <a:pt x="885" y="1692"/>
                    <a:pt x="940" y="1668"/>
                    <a:pt x="956" y="1660"/>
                  </a:cubicBezTo>
                  <a:cubicBezTo>
                    <a:pt x="972" y="1644"/>
                    <a:pt x="1020" y="1660"/>
                    <a:pt x="1043" y="1692"/>
                  </a:cubicBezTo>
                  <a:cubicBezTo>
                    <a:pt x="1067" y="1723"/>
                    <a:pt x="1138" y="1708"/>
                    <a:pt x="1154" y="1692"/>
                  </a:cubicBezTo>
                  <a:cubicBezTo>
                    <a:pt x="1170" y="1684"/>
                    <a:pt x="1233" y="1684"/>
                    <a:pt x="1304" y="1692"/>
                  </a:cubicBezTo>
                  <a:cubicBezTo>
                    <a:pt x="1383" y="1692"/>
                    <a:pt x="1336" y="1684"/>
                    <a:pt x="1351" y="1676"/>
                  </a:cubicBezTo>
                  <a:cubicBezTo>
                    <a:pt x="1367" y="1660"/>
                    <a:pt x="1407" y="1676"/>
                    <a:pt x="1438" y="1684"/>
                  </a:cubicBezTo>
                  <a:cubicBezTo>
                    <a:pt x="1462" y="1692"/>
                    <a:pt x="1526" y="1692"/>
                    <a:pt x="1549" y="1676"/>
                  </a:cubicBezTo>
                  <a:cubicBezTo>
                    <a:pt x="1573" y="1668"/>
                    <a:pt x="1731" y="1708"/>
                    <a:pt x="1786" y="1739"/>
                  </a:cubicBezTo>
                  <a:cubicBezTo>
                    <a:pt x="1842" y="1763"/>
                    <a:pt x="2205" y="1810"/>
                    <a:pt x="2205" y="1810"/>
                  </a:cubicBezTo>
                  <a:cubicBezTo>
                    <a:pt x="2213" y="1818"/>
                    <a:pt x="2213" y="1818"/>
                    <a:pt x="2213" y="1818"/>
                  </a:cubicBezTo>
                  <a:cubicBezTo>
                    <a:pt x="2213" y="1794"/>
                    <a:pt x="2213" y="1771"/>
                    <a:pt x="2213" y="1763"/>
                  </a:cubicBezTo>
                  <a:cubicBezTo>
                    <a:pt x="2213" y="1739"/>
                    <a:pt x="2237" y="1700"/>
                    <a:pt x="2221" y="1676"/>
                  </a:cubicBezTo>
                  <a:cubicBezTo>
                    <a:pt x="2213" y="1660"/>
                    <a:pt x="2205" y="1518"/>
                    <a:pt x="2229" y="1486"/>
                  </a:cubicBezTo>
                  <a:cubicBezTo>
                    <a:pt x="2245" y="1455"/>
                    <a:pt x="2324" y="1051"/>
                    <a:pt x="2332" y="102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2" name="Freeform 222"/>
            <p:cNvSpPr>
              <a:spLocks noChangeArrowheads="1"/>
            </p:cNvSpPr>
            <p:nvPr/>
          </p:nvSpPr>
          <p:spPr bwMode="auto">
            <a:xfrm>
              <a:off x="7593649" y="3116146"/>
              <a:ext cx="1294173" cy="960193"/>
            </a:xfrm>
            <a:custGeom>
              <a:avLst/>
              <a:gdLst>
                <a:gd name="T0" fmla="*/ 1486 w 2459"/>
                <a:gd name="T1" fmla="*/ 1700 h 1827"/>
                <a:gd name="T2" fmla="*/ 1304 w 2459"/>
                <a:gd name="T3" fmla="*/ 1700 h 1827"/>
                <a:gd name="T4" fmla="*/ 893 w 2459"/>
                <a:gd name="T5" fmla="*/ 1692 h 1827"/>
                <a:gd name="T6" fmla="*/ 696 w 2459"/>
                <a:gd name="T7" fmla="*/ 1605 h 1827"/>
                <a:gd name="T8" fmla="*/ 466 w 2459"/>
                <a:gd name="T9" fmla="*/ 1621 h 1827"/>
                <a:gd name="T10" fmla="*/ 292 w 2459"/>
                <a:gd name="T11" fmla="*/ 1320 h 1827"/>
                <a:gd name="T12" fmla="*/ 23 w 2459"/>
                <a:gd name="T13" fmla="*/ 1146 h 1827"/>
                <a:gd name="T14" fmla="*/ 23 w 2459"/>
                <a:gd name="T15" fmla="*/ 972 h 1827"/>
                <a:gd name="T16" fmla="*/ 39 w 2459"/>
                <a:gd name="T17" fmla="*/ 1075 h 1827"/>
                <a:gd name="T18" fmla="*/ 87 w 2459"/>
                <a:gd name="T19" fmla="*/ 957 h 1827"/>
                <a:gd name="T20" fmla="*/ 39 w 2459"/>
                <a:gd name="T21" fmla="*/ 941 h 1827"/>
                <a:gd name="T22" fmla="*/ 94 w 2459"/>
                <a:gd name="T23" fmla="*/ 846 h 1827"/>
                <a:gd name="T24" fmla="*/ 79 w 2459"/>
                <a:gd name="T25" fmla="*/ 791 h 1827"/>
                <a:gd name="T26" fmla="*/ 71 w 2459"/>
                <a:gd name="T27" fmla="*/ 656 h 1827"/>
                <a:gd name="T28" fmla="*/ 63 w 2459"/>
                <a:gd name="T29" fmla="*/ 379 h 1827"/>
                <a:gd name="T30" fmla="*/ 71 w 2459"/>
                <a:gd name="T31" fmla="*/ 126 h 1827"/>
                <a:gd name="T32" fmla="*/ 553 w 2459"/>
                <a:gd name="T33" fmla="*/ 395 h 1827"/>
                <a:gd name="T34" fmla="*/ 632 w 2459"/>
                <a:gd name="T35" fmla="*/ 522 h 1827"/>
                <a:gd name="T36" fmla="*/ 616 w 2459"/>
                <a:gd name="T37" fmla="*/ 625 h 1827"/>
                <a:gd name="T38" fmla="*/ 545 w 2459"/>
                <a:gd name="T39" fmla="*/ 783 h 1827"/>
                <a:gd name="T40" fmla="*/ 498 w 2459"/>
                <a:gd name="T41" fmla="*/ 806 h 1827"/>
                <a:gd name="T42" fmla="*/ 443 w 2459"/>
                <a:gd name="T43" fmla="*/ 830 h 1827"/>
                <a:gd name="T44" fmla="*/ 632 w 2459"/>
                <a:gd name="T45" fmla="*/ 791 h 1827"/>
                <a:gd name="T46" fmla="*/ 687 w 2459"/>
                <a:gd name="T47" fmla="*/ 609 h 1827"/>
                <a:gd name="T48" fmla="*/ 743 w 2459"/>
                <a:gd name="T49" fmla="*/ 388 h 1827"/>
                <a:gd name="T50" fmla="*/ 719 w 2459"/>
                <a:gd name="T51" fmla="*/ 277 h 1827"/>
                <a:gd name="T52" fmla="*/ 767 w 2459"/>
                <a:gd name="T53" fmla="*/ 182 h 1827"/>
                <a:gd name="T54" fmla="*/ 672 w 2459"/>
                <a:gd name="T55" fmla="*/ 16 h 1827"/>
                <a:gd name="T56" fmla="*/ 2340 w 2459"/>
                <a:gd name="T57" fmla="*/ 1028 h 1827"/>
                <a:gd name="T58" fmla="*/ 1557 w 2459"/>
                <a:gd name="T59" fmla="*/ 1684 h 1827"/>
                <a:gd name="T60" fmla="*/ 2221 w 2459"/>
                <a:gd name="T61" fmla="*/ 1684 h 1827"/>
                <a:gd name="T62" fmla="*/ 703 w 2459"/>
                <a:gd name="T63" fmla="*/ 55 h 1827"/>
                <a:gd name="T64" fmla="*/ 743 w 2459"/>
                <a:gd name="T65" fmla="*/ 269 h 1827"/>
                <a:gd name="T66" fmla="*/ 703 w 2459"/>
                <a:gd name="T67" fmla="*/ 293 h 1827"/>
                <a:gd name="T68" fmla="*/ 767 w 2459"/>
                <a:gd name="T69" fmla="*/ 459 h 1827"/>
                <a:gd name="T70" fmla="*/ 680 w 2459"/>
                <a:gd name="T71" fmla="*/ 656 h 1827"/>
                <a:gd name="T72" fmla="*/ 577 w 2459"/>
                <a:gd name="T73" fmla="*/ 846 h 1827"/>
                <a:gd name="T74" fmla="*/ 482 w 2459"/>
                <a:gd name="T75" fmla="*/ 767 h 1827"/>
                <a:gd name="T76" fmla="*/ 529 w 2459"/>
                <a:gd name="T77" fmla="*/ 775 h 1827"/>
                <a:gd name="T78" fmla="*/ 616 w 2459"/>
                <a:gd name="T79" fmla="*/ 712 h 1827"/>
                <a:gd name="T80" fmla="*/ 656 w 2459"/>
                <a:gd name="T81" fmla="*/ 577 h 1827"/>
                <a:gd name="T82" fmla="*/ 616 w 2459"/>
                <a:gd name="T83" fmla="*/ 435 h 1827"/>
                <a:gd name="T84" fmla="*/ 419 w 2459"/>
                <a:gd name="T85" fmla="*/ 340 h 1827"/>
                <a:gd name="T86" fmla="*/ 63 w 2459"/>
                <a:gd name="T87" fmla="*/ 182 h 1827"/>
                <a:gd name="T88" fmla="*/ 79 w 2459"/>
                <a:gd name="T89" fmla="*/ 609 h 1827"/>
                <a:gd name="T90" fmla="*/ 55 w 2459"/>
                <a:gd name="T91" fmla="*/ 783 h 1827"/>
                <a:gd name="T92" fmla="*/ 126 w 2459"/>
                <a:gd name="T93" fmla="*/ 814 h 1827"/>
                <a:gd name="T94" fmla="*/ 55 w 2459"/>
                <a:gd name="T95" fmla="*/ 838 h 1827"/>
                <a:gd name="T96" fmla="*/ 118 w 2459"/>
                <a:gd name="T97" fmla="*/ 941 h 1827"/>
                <a:gd name="T98" fmla="*/ 63 w 2459"/>
                <a:gd name="T99" fmla="*/ 1036 h 1827"/>
                <a:gd name="T100" fmla="*/ 23 w 2459"/>
                <a:gd name="T101" fmla="*/ 996 h 1827"/>
                <a:gd name="T102" fmla="*/ 31 w 2459"/>
                <a:gd name="T103" fmla="*/ 1138 h 1827"/>
                <a:gd name="T104" fmla="*/ 292 w 2459"/>
                <a:gd name="T105" fmla="*/ 1320 h 1827"/>
                <a:gd name="T106" fmla="*/ 466 w 2459"/>
                <a:gd name="T107" fmla="*/ 1613 h 1827"/>
                <a:gd name="T108" fmla="*/ 696 w 2459"/>
                <a:gd name="T109" fmla="*/ 1597 h 1827"/>
                <a:gd name="T110" fmla="*/ 893 w 2459"/>
                <a:gd name="T111" fmla="*/ 1684 h 1827"/>
                <a:gd name="T112" fmla="*/ 1304 w 2459"/>
                <a:gd name="T113" fmla="*/ 1692 h 1827"/>
                <a:gd name="T114" fmla="*/ 1549 w 2459"/>
                <a:gd name="T115" fmla="*/ 1684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59" h="1827">
                  <a:moveTo>
                    <a:pt x="2221" y="1826"/>
                  </a:moveTo>
                  <a:lnTo>
                    <a:pt x="2221" y="1826"/>
                  </a:lnTo>
                  <a:cubicBezTo>
                    <a:pt x="2205" y="1826"/>
                    <a:pt x="2205" y="1826"/>
                    <a:pt x="2205" y="1826"/>
                  </a:cubicBezTo>
                  <a:cubicBezTo>
                    <a:pt x="2190" y="1826"/>
                    <a:pt x="1842" y="1779"/>
                    <a:pt x="1786" y="1747"/>
                  </a:cubicBezTo>
                  <a:cubicBezTo>
                    <a:pt x="1739" y="1723"/>
                    <a:pt x="1604" y="1684"/>
                    <a:pt x="1557" y="1684"/>
                  </a:cubicBezTo>
                  <a:cubicBezTo>
                    <a:pt x="1549" y="1684"/>
                    <a:pt x="1549" y="1692"/>
                    <a:pt x="1549" y="1692"/>
                  </a:cubicBezTo>
                  <a:cubicBezTo>
                    <a:pt x="1533" y="1692"/>
                    <a:pt x="1518" y="1700"/>
                    <a:pt x="1486" y="1700"/>
                  </a:cubicBezTo>
                  <a:cubicBezTo>
                    <a:pt x="1470" y="1700"/>
                    <a:pt x="1446" y="1700"/>
                    <a:pt x="1438" y="1692"/>
                  </a:cubicBezTo>
                  <a:cubicBezTo>
                    <a:pt x="1423" y="1684"/>
                    <a:pt x="1391" y="1676"/>
                    <a:pt x="1375" y="1676"/>
                  </a:cubicBezTo>
                  <a:cubicBezTo>
                    <a:pt x="1359" y="1676"/>
                    <a:pt x="1359" y="1676"/>
                    <a:pt x="1351" y="1684"/>
                  </a:cubicBezTo>
                  <a:cubicBezTo>
                    <a:pt x="1351" y="1684"/>
                    <a:pt x="1351" y="1684"/>
                    <a:pt x="1351" y="1692"/>
                  </a:cubicBezTo>
                  <a:cubicBezTo>
                    <a:pt x="1351" y="1692"/>
                    <a:pt x="1359" y="1700"/>
                    <a:pt x="1351" y="1700"/>
                  </a:cubicBezTo>
                  <a:cubicBezTo>
                    <a:pt x="1351" y="1700"/>
                    <a:pt x="1351" y="1700"/>
                    <a:pt x="1344" y="1700"/>
                  </a:cubicBezTo>
                  <a:cubicBezTo>
                    <a:pt x="1336" y="1700"/>
                    <a:pt x="1320" y="1700"/>
                    <a:pt x="1304" y="1700"/>
                  </a:cubicBezTo>
                  <a:cubicBezTo>
                    <a:pt x="1273" y="1700"/>
                    <a:pt x="1241" y="1700"/>
                    <a:pt x="1217" y="1700"/>
                  </a:cubicBezTo>
                  <a:cubicBezTo>
                    <a:pt x="1178" y="1700"/>
                    <a:pt x="1162" y="1700"/>
                    <a:pt x="1154" y="1708"/>
                  </a:cubicBezTo>
                  <a:cubicBezTo>
                    <a:pt x="1146" y="1716"/>
                    <a:pt x="1114" y="1723"/>
                    <a:pt x="1091" y="1723"/>
                  </a:cubicBezTo>
                  <a:cubicBezTo>
                    <a:pt x="1067" y="1723"/>
                    <a:pt x="1051" y="1716"/>
                    <a:pt x="1043" y="1700"/>
                  </a:cubicBezTo>
                  <a:cubicBezTo>
                    <a:pt x="1020" y="1676"/>
                    <a:pt x="988" y="1668"/>
                    <a:pt x="972" y="1668"/>
                  </a:cubicBezTo>
                  <a:cubicBezTo>
                    <a:pt x="964" y="1668"/>
                    <a:pt x="964" y="1668"/>
                    <a:pt x="956" y="1668"/>
                  </a:cubicBezTo>
                  <a:cubicBezTo>
                    <a:pt x="948" y="1676"/>
                    <a:pt x="917" y="1692"/>
                    <a:pt x="893" y="1692"/>
                  </a:cubicBezTo>
                  <a:cubicBezTo>
                    <a:pt x="877" y="1692"/>
                    <a:pt x="869" y="1684"/>
                    <a:pt x="869" y="1684"/>
                  </a:cubicBezTo>
                  <a:cubicBezTo>
                    <a:pt x="861" y="1676"/>
                    <a:pt x="846" y="1668"/>
                    <a:pt x="822" y="1668"/>
                  </a:cubicBezTo>
                  <a:cubicBezTo>
                    <a:pt x="814" y="1668"/>
                    <a:pt x="798" y="1668"/>
                    <a:pt x="790" y="1676"/>
                  </a:cubicBezTo>
                  <a:cubicBezTo>
                    <a:pt x="774" y="1676"/>
                    <a:pt x="774" y="1668"/>
                    <a:pt x="759" y="1652"/>
                  </a:cubicBezTo>
                  <a:cubicBezTo>
                    <a:pt x="759" y="1644"/>
                    <a:pt x="751" y="1644"/>
                    <a:pt x="751" y="1636"/>
                  </a:cubicBezTo>
                  <a:cubicBezTo>
                    <a:pt x="743" y="1636"/>
                    <a:pt x="743" y="1636"/>
                    <a:pt x="743" y="1636"/>
                  </a:cubicBezTo>
                  <a:cubicBezTo>
                    <a:pt x="727" y="1613"/>
                    <a:pt x="719" y="1605"/>
                    <a:pt x="696" y="1605"/>
                  </a:cubicBezTo>
                  <a:cubicBezTo>
                    <a:pt x="680" y="1605"/>
                    <a:pt x="672" y="1605"/>
                    <a:pt x="664" y="1605"/>
                  </a:cubicBezTo>
                  <a:cubicBezTo>
                    <a:pt x="664" y="1605"/>
                    <a:pt x="656" y="1613"/>
                    <a:pt x="648" y="1613"/>
                  </a:cubicBezTo>
                  <a:cubicBezTo>
                    <a:pt x="632" y="1613"/>
                    <a:pt x="624" y="1605"/>
                    <a:pt x="608" y="1597"/>
                  </a:cubicBezTo>
                  <a:cubicBezTo>
                    <a:pt x="593" y="1597"/>
                    <a:pt x="585" y="1589"/>
                    <a:pt x="577" y="1589"/>
                  </a:cubicBezTo>
                  <a:cubicBezTo>
                    <a:pt x="569" y="1589"/>
                    <a:pt x="561" y="1597"/>
                    <a:pt x="553" y="1597"/>
                  </a:cubicBezTo>
                  <a:cubicBezTo>
                    <a:pt x="545" y="1605"/>
                    <a:pt x="537" y="1605"/>
                    <a:pt x="521" y="1613"/>
                  </a:cubicBezTo>
                  <a:cubicBezTo>
                    <a:pt x="506" y="1621"/>
                    <a:pt x="490" y="1621"/>
                    <a:pt x="466" y="1621"/>
                  </a:cubicBezTo>
                  <a:cubicBezTo>
                    <a:pt x="434" y="1621"/>
                    <a:pt x="403" y="1613"/>
                    <a:pt x="387" y="1597"/>
                  </a:cubicBezTo>
                  <a:cubicBezTo>
                    <a:pt x="371" y="1581"/>
                    <a:pt x="348" y="1581"/>
                    <a:pt x="324" y="1573"/>
                  </a:cubicBezTo>
                  <a:cubicBezTo>
                    <a:pt x="308" y="1573"/>
                    <a:pt x="300" y="1573"/>
                    <a:pt x="292" y="1565"/>
                  </a:cubicBezTo>
                  <a:cubicBezTo>
                    <a:pt x="276" y="1549"/>
                    <a:pt x="268" y="1526"/>
                    <a:pt x="276" y="1494"/>
                  </a:cubicBezTo>
                  <a:cubicBezTo>
                    <a:pt x="276" y="1478"/>
                    <a:pt x="284" y="1463"/>
                    <a:pt x="292" y="1455"/>
                  </a:cubicBezTo>
                  <a:cubicBezTo>
                    <a:pt x="300" y="1415"/>
                    <a:pt x="316" y="1368"/>
                    <a:pt x="300" y="1336"/>
                  </a:cubicBezTo>
                  <a:cubicBezTo>
                    <a:pt x="292" y="1328"/>
                    <a:pt x="292" y="1328"/>
                    <a:pt x="292" y="1320"/>
                  </a:cubicBezTo>
                  <a:cubicBezTo>
                    <a:pt x="268" y="1281"/>
                    <a:pt x="245" y="1249"/>
                    <a:pt x="213" y="1249"/>
                  </a:cubicBezTo>
                  <a:cubicBezTo>
                    <a:pt x="205" y="1249"/>
                    <a:pt x="197" y="1257"/>
                    <a:pt x="190" y="1257"/>
                  </a:cubicBezTo>
                  <a:cubicBezTo>
                    <a:pt x="181" y="1257"/>
                    <a:pt x="181" y="1257"/>
                    <a:pt x="174" y="1257"/>
                  </a:cubicBezTo>
                  <a:cubicBezTo>
                    <a:pt x="166" y="1257"/>
                    <a:pt x="158" y="1249"/>
                    <a:pt x="158" y="1233"/>
                  </a:cubicBezTo>
                  <a:cubicBezTo>
                    <a:pt x="158" y="1233"/>
                    <a:pt x="158" y="1225"/>
                    <a:pt x="150" y="1225"/>
                  </a:cubicBezTo>
                  <a:cubicBezTo>
                    <a:pt x="150" y="1194"/>
                    <a:pt x="150" y="1194"/>
                    <a:pt x="126" y="1186"/>
                  </a:cubicBezTo>
                  <a:cubicBezTo>
                    <a:pt x="110" y="1178"/>
                    <a:pt x="63" y="1162"/>
                    <a:pt x="23" y="1146"/>
                  </a:cubicBezTo>
                  <a:lnTo>
                    <a:pt x="23" y="1146"/>
                  </a:lnTo>
                  <a:lnTo>
                    <a:pt x="23" y="1146"/>
                  </a:lnTo>
                  <a:cubicBezTo>
                    <a:pt x="23" y="1138"/>
                    <a:pt x="23" y="1138"/>
                    <a:pt x="16" y="1131"/>
                  </a:cubicBezTo>
                  <a:cubicBezTo>
                    <a:pt x="16" y="1131"/>
                    <a:pt x="16" y="1123"/>
                    <a:pt x="16" y="1115"/>
                  </a:cubicBezTo>
                  <a:cubicBezTo>
                    <a:pt x="8" y="1099"/>
                    <a:pt x="8" y="1083"/>
                    <a:pt x="8" y="1067"/>
                  </a:cubicBezTo>
                  <a:cubicBezTo>
                    <a:pt x="8" y="1059"/>
                    <a:pt x="8" y="1043"/>
                    <a:pt x="8" y="1036"/>
                  </a:cubicBezTo>
                  <a:cubicBezTo>
                    <a:pt x="0" y="1012"/>
                    <a:pt x="8" y="988"/>
                    <a:pt x="23" y="972"/>
                  </a:cubicBezTo>
                  <a:cubicBezTo>
                    <a:pt x="23" y="972"/>
                    <a:pt x="23" y="965"/>
                    <a:pt x="31" y="965"/>
                  </a:cubicBezTo>
                  <a:lnTo>
                    <a:pt x="31" y="972"/>
                  </a:lnTo>
                  <a:cubicBezTo>
                    <a:pt x="39" y="972"/>
                    <a:pt x="31" y="980"/>
                    <a:pt x="31" y="996"/>
                  </a:cubicBezTo>
                  <a:cubicBezTo>
                    <a:pt x="31" y="1004"/>
                    <a:pt x="31" y="1012"/>
                    <a:pt x="23" y="1020"/>
                  </a:cubicBezTo>
                  <a:cubicBezTo>
                    <a:pt x="23" y="1052"/>
                    <a:pt x="23" y="1052"/>
                    <a:pt x="31" y="1067"/>
                  </a:cubicBezTo>
                  <a:cubicBezTo>
                    <a:pt x="39" y="1075"/>
                    <a:pt x="39" y="1075"/>
                    <a:pt x="39" y="1075"/>
                  </a:cubicBezTo>
                  <a:lnTo>
                    <a:pt x="39" y="1075"/>
                  </a:lnTo>
                  <a:cubicBezTo>
                    <a:pt x="39" y="1075"/>
                    <a:pt x="39" y="1075"/>
                    <a:pt x="39" y="1067"/>
                  </a:cubicBezTo>
                  <a:cubicBezTo>
                    <a:pt x="39" y="1059"/>
                    <a:pt x="39" y="1052"/>
                    <a:pt x="39" y="1043"/>
                  </a:cubicBezTo>
                  <a:cubicBezTo>
                    <a:pt x="47" y="1036"/>
                    <a:pt x="47" y="1036"/>
                    <a:pt x="55" y="1028"/>
                  </a:cubicBezTo>
                  <a:cubicBezTo>
                    <a:pt x="63" y="1028"/>
                    <a:pt x="63" y="1020"/>
                    <a:pt x="63" y="1012"/>
                  </a:cubicBezTo>
                  <a:cubicBezTo>
                    <a:pt x="63" y="996"/>
                    <a:pt x="63" y="988"/>
                    <a:pt x="63" y="972"/>
                  </a:cubicBezTo>
                  <a:cubicBezTo>
                    <a:pt x="63" y="965"/>
                    <a:pt x="71" y="957"/>
                    <a:pt x="79" y="957"/>
                  </a:cubicBezTo>
                  <a:lnTo>
                    <a:pt x="87" y="957"/>
                  </a:lnTo>
                  <a:cubicBezTo>
                    <a:pt x="94" y="965"/>
                    <a:pt x="103" y="965"/>
                    <a:pt x="103" y="965"/>
                  </a:cubicBezTo>
                  <a:cubicBezTo>
                    <a:pt x="118" y="957"/>
                    <a:pt x="118" y="957"/>
                    <a:pt x="118" y="957"/>
                  </a:cubicBezTo>
                  <a:cubicBezTo>
                    <a:pt x="118" y="957"/>
                    <a:pt x="118" y="957"/>
                    <a:pt x="110" y="949"/>
                  </a:cubicBezTo>
                  <a:cubicBezTo>
                    <a:pt x="110" y="941"/>
                    <a:pt x="110" y="941"/>
                    <a:pt x="103" y="941"/>
                  </a:cubicBezTo>
                  <a:lnTo>
                    <a:pt x="103" y="949"/>
                  </a:lnTo>
                  <a:cubicBezTo>
                    <a:pt x="94" y="949"/>
                    <a:pt x="79" y="949"/>
                    <a:pt x="63" y="949"/>
                  </a:cubicBezTo>
                  <a:cubicBezTo>
                    <a:pt x="55" y="949"/>
                    <a:pt x="47" y="949"/>
                    <a:pt x="39" y="941"/>
                  </a:cubicBezTo>
                  <a:cubicBezTo>
                    <a:pt x="39" y="933"/>
                    <a:pt x="39" y="933"/>
                    <a:pt x="47" y="925"/>
                  </a:cubicBezTo>
                  <a:cubicBezTo>
                    <a:pt x="47" y="917"/>
                    <a:pt x="47" y="901"/>
                    <a:pt x="47" y="893"/>
                  </a:cubicBezTo>
                  <a:cubicBezTo>
                    <a:pt x="47" y="862"/>
                    <a:pt x="47" y="854"/>
                    <a:pt x="47" y="838"/>
                  </a:cubicBezTo>
                  <a:cubicBezTo>
                    <a:pt x="47" y="830"/>
                    <a:pt x="47" y="830"/>
                    <a:pt x="47" y="830"/>
                  </a:cubicBezTo>
                  <a:cubicBezTo>
                    <a:pt x="55" y="830"/>
                    <a:pt x="55" y="830"/>
                    <a:pt x="55" y="830"/>
                  </a:cubicBezTo>
                  <a:cubicBezTo>
                    <a:pt x="63" y="830"/>
                    <a:pt x="63" y="830"/>
                    <a:pt x="63" y="830"/>
                  </a:cubicBezTo>
                  <a:cubicBezTo>
                    <a:pt x="71" y="838"/>
                    <a:pt x="79" y="846"/>
                    <a:pt x="94" y="846"/>
                  </a:cubicBezTo>
                  <a:cubicBezTo>
                    <a:pt x="110" y="846"/>
                    <a:pt x="110" y="846"/>
                    <a:pt x="118" y="838"/>
                  </a:cubicBezTo>
                  <a:lnTo>
                    <a:pt x="126" y="830"/>
                  </a:lnTo>
                  <a:cubicBezTo>
                    <a:pt x="134" y="830"/>
                    <a:pt x="134" y="830"/>
                    <a:pt x="134" y="830"/>
                  </a:cubicBezTo>
                  <a:cubicBezTo>
                    <a:pt x="134" y="822"/>
                    <a:pt x="126" y="822"/>
                    <a:pt x="126" y="822"/>
                  </a:cubicBezTo>
                  <a:cubicBezTo>
                    <a:pt x="118" y="822"/>
                    <a:pt x="110" y="814"/>
                    <a:pt x="110" y="814"/>
                  </a:cubicBezTo>
                  <a:cubicBezTo>
                    <a:pt x="103" y="806"/>
                    <a:pt x="94" y="799"/>
                    <a:pt x="87" y="791"/>
                  </a:cubicBezTo>
                  <a:cubicBezTo>
                    <a:pt x="79" y="791"/>
                    <a:pt x="79" y="791"/>
                    <a:pt x="79" y="791"/>
                  </a:cubicBezTo>
                  <a:cubicBezTo>
                    <a:pt x="71" y="791"/>
                    <a:pt x="71" y="791"/>
                    <a:pt x="63" y="791"/>
                  </a:cubicBezTo>
                  <a:cubicBezTo>
                    <a:pt x="63" y="791"/>
                    <a:pt x="63" y="799"/>
                    <a:pt x="55" y="799"/>
                  </a:cubicBezTo>
                  <a:lnTo>
                    <a:pt x="47" y="791"/>
                  </a:lnTo>
                  <a:cubicBezTo>
                    <a:pt x="39" y="775"/>
                    <a:pt x="39" y="767"/>
                    <a:pt x="47" y="751"/>
                  </a:cubicBezTo>
                  <a:cubicBezTo>
                    <a:pt x="55" y="751"/>
                    <a:pt x="55" y="743"/>
                    <a:pt x="55" y="735"/>
                  </a:cubicBezTo>
                  <a:cubicBezTo>
                    <a:pt x="63" y="719"/>
                    <a:pt x="63" y="704"/>
                    <a:pt x="63" y="696"/>
                  </a:cubicBezTo>
                  <a:cubicBezTo>
                    <a:pt x="71" y="680"/>
                    <a:pt x="71" y="672"/>
                    <a:pt x="71" y="656"/>
                  </a:cubicBezTo>
                  <a:cubicBezTo>
                    <a:pt x="71" y="648"/>
                    <a:pt x="71" y="648"/>
                    <a:pt x="71" y="648"/>
                  </a:cubicBezTo>
                  <a:cubicBezTo>
                    <a:pt x="79" y="632"/>
                    <a:pt x="79" y="632"/>
                    <a:pt x="79" y="632"/>
                  </a:cubicBezTo>
                  <a:cubicBezTo>
                    <a:pt x="71" y="632"/>
                    <a:pt x="71" y="625"/>
                    <a:pt x="71" y="609"/>
                  </a:cubicBezTo>
                  <a:cubicBezTo>
                    <a:pt x="71" y="601"/>
                    <a:pt x="71" y="601"/>
                    <a:pt x="71" y="601"/>
                  </a:cubicBezTo>
                  <a:cubicBezTo>
                    <a:pt x="63" y="561"/>
                    <a:pt x="55" y="506"/>
                    <a:pt x="63" y="459"/>
                  </a:cubicBezTo>
                  <a:cubicBezTo>
                    <a:pt x="63" y="451"/>
                    <a:pt x="63" y="443"/>
                    <a:pt x="63" y="443"/>
                  </a:cubicBezTo>
                  <a:cubicBezTo>
                    <a:pt x="63" y="411"/>
                    <a:pt x="63" y="411"/>
                    <a:pt x="63" y="379"/>
                  </a:cubicBezTo>
                  <a:cubicBezTo>
                    <a:pt x="55" y="364"/>
                    <a:pt x="47" y="348"/>
                    <a:pt x="39" y="340"/>
                  </a:cubicBezTo>
                  <a:cubicBezTo>
                    <a:pt x="31" y="324"/>
                    <a:pt x="23" y="308"/>
                    <a:pt x="23" y="285"/>
                  </a:cubicBezTo>
                  <a:cubicBezTo>
                    <a:pt x="16" y="245"/>
                    <a:pt x="47" y="198"/>
                    <a:pt x="55" y="174"/>
                  </a:cubicBezTo>
                  <a:cubicBezTo>
                    <a:pt x="63" y="174"/>
                    <a:pt x="63" y="166"/>
                    <a:pt x="63" y="166"/>
                  </a:cubicBezTo>
                  <a:cubicBezTo>
                    <a:pt x="71" y="158"/>
                    <a:pt x="71" y="158"/>
                    <a:pt x="71" y="150"/>
                  </a:cubicBezTo>
                  <a:cubicBezTo>
                    <a:pt x="71" y="150"/>
                    <a:pt x="71" y="150"/>
                    <a:pt x="63" y="135"/>
                  </a:cubicBezTo>
                  <a:lnTo>
                    <a:pt x="71" y="126"/>
                  </a:lnTo>
                  <a:lnTo>
                    <a:pt x="71" y="126"/>
                  </a:lnTo>
                  <a:cubicBezTo>
                    <a:pt x="79" y="126"/>
                    <a:pt x="87" y="135"/>
                    <a:pt x="87" y="135"/>
                  </a:cubicBezTo>
                  <a:cubicBezTo>
                    <a:pt x="158" y="245"/>
                    <a:pt x="300" y="293"/>
                    <a:pt x="379" y="316"/>
                  </a:cubicBezTo>
                  <a:cubicBezTo>
                    <a:pt x="395" y="324"/>
                    <a:pt x="411" y="324"/>
                    <a:pt x="419" y="332"/>
                  </a:cubicBezTo>
                  <a:cubicBezTo>
                    <a:pt x="434" y="332"/>
                    <a:pt x="443" y="340"/>
                    <a:pt x="450" y="340"/>
                  </a:cubicBezTo>
                  <a:cubicBezTo>
                    <a:pt x="474" y="356"/>
                    <a:pt x="474" y="356"/>
                    <a:pt x="498" y="356"/>
                  </a:cubicBezTo>
                  <a:cubicBezTo>
                    <a:pt x="529" y="356"/>
                    <a:pt x="537" y="372"/>
                    <a:pt x="553" y="395"/>
                  </a:cubicBezTo>
                  <a:cubicBezTo>
                    <a:pt x="553" y="403"/>
                    <a:pt x="561" y="411"/>
                    <a:pt x="569" y="411"/>
                  </a:cubicBezTo>
                  <a:lnTo>
                    <a:pt x="577" y="403"/>
                  </a:lnTo>
                  <a:cubicBezTo>
                    <a:pt x="577" y="395"/>
                    <a:pt x="585" y="395"/>
                    <a:pt x="593" y="395"/>
                  </a:cubicBezTo>
                  <a:cubicBezTo>
                    <a:pt x="601" y="395"/>
                    <a:pt x="616" y="411"/>
                    <a:pt x="616" y="435"/>
                  </a:cubicBezTo>
                  <a:cubicBezTo>
                    <a:pt x="624" y="443"/>
                    <a:pt x="624" y="451"/>
                    <a:pt x="624" y="466"/>
                  </a:cubicBezTo>
                  <a:cubicBezTo>
                    <a:pt x="624" y="474"/>
                    <a:pt x="624" y="490"/>
                    <a:pt x="624" y="506"/>
                  </a:cubicBezTo>
                  <a:cubicBezTo>
                    <a:pt x="624" y="514"/>
                    <a:pt x="624" y="522"/>
                    <a:pt x="632" y="522"/>
                  </a:cubicBezTo>
                  <a:lnTo>
                    <a:pt x="632" y="522"/>
                  </a:lnTo>
                  <a:cubicBezTo>
                    <a:pt x="632" y="522"/>
                    <a:pt x="632" y="522"/>
                    <a:pt x="640" y="522"/>
                  </a:cubicBezTo>
                  <a:cubicBezTo>
                    <a:pt x="648" y="522"/>
                    <a:pt x="648" y="522"/>
                    <a:pt x="656" y="530"/>
                  </a:cubicBezTo>
                  <a:cubicBezTo>
                    <a:pt x="664" y="538"/>
                    <a:pt x="664" y="561"/>
                    <a:pt x="664" y="577"/>
                  </a:cubicBezTo>
                  <a:cubicBezTo>
                    <a:pt x="664" y="585"/>
                    <a:pt x="656" y="593"/>
                    <a:pt x="640" y="593"/>
                  </a:cubicBezTo>
                  <a:cubicBezTo>
                    <a:pt x="640" y="593"/>
                    <a:pt x="632" y="601"/>
                    <a:pt x="624" y="601"/>
                  </a:cubicBezTo>
                  <a:cubicBezTo>
                    <a:pt x="616" y="609"/>
                    <a:pt x="616" y="617"/>
                    <a:pt x="616" y="625"/>
                  </a:cubicBezTo>
                  <a:cubicBezTo>
                    <a:pt x="608" y="632"/>
                    <a:pt x="608" y="641"/>
                    <a:pt x="593" y="648"/>
                  </a:cubicBezTo>
                  <a:cubicBezTo>
                    <a:pt x="593" y="656"/>
                    <a:pt x="593" y="656"/>
                    <a:pt x="593" y="656"/>
                  </a:cubicBezTo>
                  <a:cubicBezTo>
                    <a:pt x="593" y="664"/>
                    <a:pt x="608" y="672"/>
                    <a:pt x="616" y="672"/>
                  </a:cubicBezTo>
                  <a:cubicBezTo>
                    <a:pt x="632" y="680"/>
                    <a:pt x="624" y="696"/>
                    <a:pt x="624" y="712"/>
                  </a:cubicBezTo>
                  <a:cubicBezTo>
                    <a:pt x="616" y="719"/>
                    <a:pt x="616" y="735"/>
                    <a:pt x="616" y="743"/>
                  </a:cubicBezTo>
                  <a:cubicBezTo>
                    <a:pt x="616" y="767"/>
                    <a:pt x="593" y="806"/>
                    <a:pt x="569" y="799"/>
                  </a:cubicBezTo>
                  <a:cubicBezTo>
                    <a:pt x="553" y="799"/>
                    <a:pt x="545" y="791"/>
                    <a:pt x="545" y="783"/>
                  </a:cubicBezTo>
                  <a:cubicBezTo>
                    <a:pt x="545" y="775"/>
                    <a:pt x="553" y="775"/>
                    <a:pt x="545" y="767"/>
                  </a:cubicBezTo>
                  <a:lnTo>
                    <a:pt x="545" y="759"/>
                  </a:lnTo>
                  <a:cubicBezTo>
                    <a:pt x="545" y="767"/>
                    <a:pt x="545" y="767"/>
                    <a:pt x="545" y="767"/>
                  </a:cubicBezTo>
                  <a:cubicBezTo>
                    <a:pt x="537" y="767"/>
                    <a:pt x="537" y="775"/>
                    <a:pt x="529" y="783"/>
                  </a:cubicBezTo>
                  <a:lnTo>
                    <a:pt x="521" y="791"/>
                  </a:lnTo>
                  <a:cubicBezTo>
                    <a:pt x="521" y="799"/>
                    <a:pt x="521" y="814"/>
                    <a:pt x="506" y="814"/>
                  </a:cubicBezTo>
                  <a:cubicBezTo>
                    <a:pt x="498" y="814"/>
                    <a:pt x="498" y="806"/>
                    <a:pt x="498" y="806"/>
                  </a:cubicBezTo>
                  <a:cubicBezTo>
                    <a:pt x="490" y="799"/>
                    <a:pt x="498" y="791"/>
                    <a:pt x="498" y="783"/>
                  </a:cubicBezTo>
                  <a:cubicBezTo>
                    <a:pt x="498" y="775"/>
                    <a:pt x="506" y="767"/>
                    <a:pt x="506" y="759"/>
                  </a:cubicBezTo>
                  <a:cubicBezTo>
                    <a:pt x="506" y="751"/>
                    <a:pt x="506" y="751"/>
                    <a:pt x="506" y="751"/>
                  </a:cubicBezTo>
                  <a:cubicBezTo>
                    <a:pt x="498" y="751"/>
                    <a:pt x="498" y="751"/>
                    <a:pt x="490" y="767"/>
                  </a:cubicBezTo>
                  <a:cubicBezTo>
                    <a:pt x="482" y="783"/>
                    <a:pt x="474" y="791"/>
                    <a:pt x="466" y="799"/>
                  </a:cubicBezTo>
                  <a:cubicBezTo>
                    <a:pt x="458" y="806"/>
                    <a:pt x="450" y="814"/>
                    <a:pt x="443" y="822"/>
                  </a:cubicBezTo>
                  <a:lnTo>
                    <a:pt x="443" y="830"/>
                  </a:lnTo>
                  <a:cubicBezTo>
                    <a:pt x="443" y="838"/>
                    <a:pt x="458" y="846"/>
                    <a:pt x="482" y="854"/>
                  </a:cubicBezTo>
                  <a:cubicBezTo>
                    <a:pt x="490" y="854"/>
                    <a:pt x="498" y="854"/>
                    <a:pt x="506" y="862"/>
                  </a:cubicBezTo>
                  <a:cubicBezTo>
                    <a:pt x="521" y="862"/>
                    <a:pt x="529" y="862"/>
                    <a:pt x="537" y="862"/>
                  </a:cubicBezTo>
                  <a:cubicBezTo>
                    <a:pt x="537" y="862"/>
                    <a:pt x="545" y="862"/>
                    <a:pt x="545" y="854"/>
                  </a:cubicBezTo>
                  <a:cubicBezTo>
                    <a:pt x="553" y="854"/>
                    <a:pt x="561" y="846"/>
                    <a:pt x="577" y="838"/>
                  </a:cubicBezTo>
                  <a:cubicBezTo>
                    <a:pt x="608" y="830"/>
                    <a:pt x="616" y="822"/>
                    <a:pt x="624" y="806"/>
                  </a:cubicBezTo>
                  <a:cubicBezTo>
                    <a:pt x="624" y="806"/>
                    <a:pt x="632" y="799"/>
                    <a:pt x="632" y="791"/>
                  </a:cubicBezTo>
                  <a:cubicBezTo>
                    <a:pt x="656" y="775"/>
                    <a:pt x="656" y="775"/>
                    <a:pt x="656" y="759"/>
                  </a:cubicBezTo>
                  <a:lnTo>
                    <a:pt x="656" y="751"/>
                  </a:lnTo>
                  <a:lnTo>
                    <a:pt x="656" y="743"/>
                  </a:lnTo>
                  <a:cubicBezTo>
                    <a:pt x="664" y="727"/>
                    <a:pt x="664" y="719"/>
                    <a:pt x="672" y="704"/>
                  </a:cubicBezTo>
                  <a:cubicBezTo>
                    <a:pt x="680" y="688"/>
                    <a:pt x="680" y="688"/>
                    <a:pt x="672" y="656"/>
                  </a:cubicBezTo>
                  <a:cubicBezTo>
                    <a:pt x="664" y="632"/>
                    <a:pt x="672" y="625"/>
                    <a:pt x="680" y="617"/>
                  </a:cubicBezTo>
                  <a:cubicBezTo>
                    <a:pt x="680" y="609"/>
                    <a:pt x="680" y="609"/>
                    <a:pt x="687" y="609"/>
                  </a:cubicBezTo>
                  <a:cubicBezTo>
                    <a:pt x="687" y="601"/>
                    <a:pt x="687" y="601"/>
                    <a:pt x="696" y="593"/>
                  </a:cubicBezTo>
                  <a:cubicBezTo>
                    <a:pt x="703" y="585"/>
                    <a:pt x="711" y="569"/>
                    <a:pt x="727" y="561"/>
                  </a:cubicBezTo>
                  <a:cubicBezTo>
                    <a:pt x="743" y="553"/>
                    <a:pt x="743" y="546"/>
                    <a:pt x="751" y="530"/>
                  </a:cubicBezTo>
                  <a:cubicBezTo>
                    <a:pt x="751" y="522"/>
                    <a:pt x="751" y="522"/>
                    <a:pt x="751" y="522"/>
                  </a:cubicBezTo>
                  <a:cubicBezTo>
                    <a:pt x="767" y="498"/>
                    <a:pt x="767" y="474"/>
                    <a:pt x="759" y="466"/>
                  </a:cubicBezTo>
                  <a:cubicBezTo>
                    <a:pt x="751" y="459"/>
                    <a:pt x="743" y="435"/>
                    <a:pt x="735" y="411"/>
                  </a:cubicBezTo>
                  <a:cubicBezTo>
                    <a:pt x="735" y="395"/>
                    <a:pt x="743" y="395"/>
                    <a:pt x="743" y="388"/>
                  </a:cubicBezTo>
                  <a:cubicBezTo>
                    <a:pt x="751" y="388"/>
                    <a:pt x="751" y="379"/>
                    <a:pt x="759" y="372"/>
                  </a:cubicBezTo>
                  <a:cubicBezTo>
                    <a:pt x="759" y="364"/>
                    <a:pt x="751" y="356"/>
                    <a:pt x="743" y="348"/>
                  </a:cubicBezTo>
                  <a:cubicBezTo>
                    <a:pt x="735" y="348"/>
                    <a:pt x="735" y="348"/>
                    <a:pt x="727" y="340"/>
                  </a:cubicBezTo>
                  <a:lnTo>
                    <a:pt x="727" y="332"/>
                  </a:lnTo>
                  <a:cubicBezTo>
                    <a:pt x="719" y="324"/>
                    <a:pt x="719" y="316"/>
                    <a:pt x="703" y="301"/>
                  </a:cubicBezTo>
                  <a:cubicBezTo>
                    <a:pt x="696" y="301"/>
                    <a:pt x="687" y="293"/>
                    <a:pt x="696" y="285"/>
                  </a:cubicBezTo>
                  <a:cubicBezTo>
                    <a:pt x="696" y="277"/>
                    <a:pt x="703" y="277"/>
                    <a:pt x="719" y="277"/>
                  </a:cubicBezTo>
                  <a:cubicBezTo>
                    <a:pt x="727" y="277"/>
                    <a:pt x="727" y="277"/>
                    <a:pt x="727" y="277"/>
                  </a:cubicBezTo>
                  <a:cubicBezTo>
                    <a:pt x="727" y="277"/>
                    <a:pt x="727" y="277"/>
                    <a:pt x="735" y="277"/>
                  </a:cubicBezTo>
                  <a:lnTo>
                    <a:pt x="735" y="277"/>
                  </a:lnTo>
                  <a:lnTo>
                    <a:pt x="735" y="277"/>
                  </a:lnTo>
                  <a:cubicBezTo>
                    <a:pt x="735" y="277"/>
                    <a:pt x="735" y="277"/>
                    <a:pt x="735" y="269"/>
                  </a:cubicBezTo>
                  <a:cubicBezTo>
                    <a:pt x="735" y="253"/>
                    <a:pt x="743" y="245"/>
                    <a:pt x="743" y="237"/>
                  </a:cubicBezTo>
                  <a:cubicBezTo>
                    <a:pt x="759" y="221"/>
                    <a:pt x="759" y="206"/>
                    <a:pt x="767" y="182"/>
                  </a:cubicBezTo>
                  <a:cubicBezTo>
                    <a:pt x="767" y="166"/>
                    <a:pt x="767" y="158"/>
                    <a:pt x="759" y="150"/>
                  </a:cubicBezTo>
                  <a:cubicBezTo>
                    <a:pt x="759" y="142"/>
                    <a:pt x="759" y="142"/>
                    <a:pt x="759" y="135"/>
                  </a:cubicBezTo>
                  <a:cubicBezTo>
                    <a:pt x="751" y="126"/>
                    <a:pt x="743" y="126"/>
                    <a:pt x="735" y="119"/>
                  </a:cubicBezTo>
                  <a:cubicBezTo>
                    <a:pt x="727" y="119"/>
                    <a:pt x="719" y="111"/>
                    <a:pt x="711" y="103"/>
                  </a:cubicBezTo>
                  <a:cubicBezTo>
                    <a:pt x="696" y="87"/>
                    <a:pt x="696" y="71"/>
                    <a:pt x="696" y="55"/>
                  </a:cubicBezTo>
                  <a:cubicBezTo>
                    <a:pt x="696" y="48"/>
                    <a:pt x="696" y="39"/>
                    <a:pt x="696" y="32"/>
                  </a:cubicBezTo>
                  <a:cubicBezTo>
                    <a:pt x="687" y="16"/>
                    <a:pt x="680" y="16"/>
                    <a:pt x="672" y="16"/>
                  </a:cubicBezTo>
                  <a:cubicBezTo>
                    <a:pt x="672" y="16"/>
                    <a:pt x="664" y="16"/>
                    <a:pt x="656" y="8"/>
                  </a:cubicBezTo>
                  <a:cubicBezTo>
                    <a:pt x="640" y="0"/>
                    <a:pt x="640" y="0"/>
                    <a:pt x="640" y="0"/>
                  </a:cubicBezTo>
                  <a:cubicBezTo>
                    <a:pt x="656" y="0"/>
                    <a:pt x="656" y="0"/>
                    <a:pt x="656" y="0"/>
                  </a:cubicBezTo>
                  <a:cubicBezTo>
                    <a:pt x="664" y="8"/>
                    <a:pt x="1367" y="206"/>
                    <a:pt x="2450" y="427"/>
                  </a:cubicBezTo>
                  <a:cubicBezTo>
                    <a:pt x="2458" y="435"/>
                    <a:pt x="2458" y="435"/>
                    <a:pt x="2458" y="435"/>
                  </a:cubicBezTo>
                  <a:cubicBezTo>
                    <a:pt x="2450" y="435"/>
                    <a:pt x="2450" y="435"/>
                    <a:pt x="2450" y="435"/>
                  </a:cubicBezTo>
                  <a:cubicBezTo>
                    <a:pt x="2427" y="569"/>
                    <a:pt x="2348" y="1004"/>
                    <a:pt x="2340" y="1028"/>
                  </a:cubicBezTo>
                  <a:cubicBezTo>
                    <a:pt x="2340" y="1036"/>
                    <a:pt x="2324" y="1083"/>
                    <a:pt x="2316" y="1138"/>
                  </a:cubicBezTo>
                  <a:cubicBezTo>
                    <a:pt x="2284" y="1273"/>
                    <a:pt x="2245" y="1471"/>
                    <a:pt x="2229" y="1494"/>
                  </a:cubicBezTo>
                  <a:cubicBezTo>
                    <a:pt x="2213" y="1526"/>
                    <a:pt x="2213" y="1660"/>
                    <a:pt x="2229" y="1684"/>
                  </a:cubicBezTo>
                  <a:cubicBezTo>
                    <a:pt x="2237" y="1700"/>
                    <a:pt x="2229" y="1723"/>
                    <a:pt x="2221" y="1747"/>
                  </a:cubicBezTo>
                  <a:cubicBezTo>
                    <a:pt x="2221" y="1755"/>
                    <a:pt x="2221" y="1763"/>
                    <a:pt x="2221" y="1771"/>
                  </a:cubicBezTo>
                  <a:cubicBezTo>
                    <a:pt x="2213" y="1779"/>
                    <a:pt x="2213" y="1795"/>
                    <a:pt x="2221" y="1826"/>
                  </a:cubicBezTo>
                  <a:close/>
                  <a:moveTo>
                    <a:pt x="1557" y="1684"/>
                  </a:moveTo>
                  <a:lnTo>
                    <a:pt x="1557" y="1684"/>
                  </a:lnTo>
                  <a:cubicBezTo>
                    <a:pt x="1604" y="1684"/>
                    <a:pt x="1739" y="1716"/>
                    <a:pt x="1786" y="1739"/>
                  </a:cubicBezTo>
                  <a:cubicBezTo>
                    <a:pt x="1842" y="1771"/>
                    <a:pt x="2197" y="1818"/>
                    <a:pt x="2205" y="1818"/>
                  </a:cubicBezTo>
                  <a:cubicBezTo>
                    <a:pt x="2213" y="1818"/>
                    <a:pt x="2213" y="1818"/>
                    <a:pt x="2213" y="1818"/>
                  </a:cubicBezTo>
                  <a:cubicBezTo>
                    <a:pt x="2213" y="1795"/>
                    <a:pt x="2205" y="1779"/>
                    <a:pt x="2213" y="1771"/>
                  </a:cubicBezTo>
                  <a:cubicBezTo>
                    <a:pt x="2213" y="1763"/>
                    <a:pt x="2213" y="1755"/>
                    <a:pt x="2213" y="1747"/>
                  </a:cubicBezTo>
                  <a:cubicBezTo>
                    <a:pt x="2221" y="1723"/>
                    <a:pt x="2229" y="1700"/>
                    <a:pt x="2221" y="1684"/>
                  </a:cubicBezTo>
                  <a:cubicBezTo>
                    <a:pt x="2205" y="1668"/>
                    <a:pt x="2205" y="1518"/>
                    <a:pt x="2221" y="1486"/>
                  </a:cubicBezTo>
                  <a:cubicBezTo>
                    <a:pt x="2237" y="1471"/>
                    <a:pt x="2284" y="1257"/>
                    <a:pt x="2308" y="1138"/>
                  </a:cubicBezTo>
                  <a:cubicBezTo>
                    <a:pt x="2324" y="1075"/>
                    <a:pt x="2332" y="1036"/>
                    <a:pt x="2332" y="1028"/>
                  </a:cubicBezTo>
                  <a:cubicBezTo>
                    <a:pt x="2340" y="1004"/>
                    <a:pt x="2419" y="577"/>
                    <a:pt x="2443" y="435"/>
                  </a:cubicBezTo>
                  <a:cubicBezTo>
                    <a:pt x="1518" y="245"/>
                    <a:pt x="861" y="63"/>
                    <a:pt x="696" y="24"/>
                  </a:cubicBezTo>
                  <a:lnTo>
                    <a:pt x="696" y="24"/>
                  </a:lnTo>
                  <a:cubicBezTo>
                    <a:pt x="703" y="39"/>
                    <a:pt x="703" y="48"/>
                    <a:pt x="703" y="55"/>
                  </a:cubicBezTo>
                  <a:cubicBezTo>
                    <a:pt x="703" y="71"/>
                    <a:pt x="703" y="87"/>
                    <a:pt x="719" y="95"/>
                  </a:cubicBezTo>
                  <a:cubicBezTo>
                    <a:pt x="727" y="103"/>
                    <a:pt x="735" y="111"/>
                    <a:pt x="743" y="111"/>
                  </a:cubicBezTo>
                  <a:cubicBezTo>
                    <a:pt x="751" y="119"/>
                    <a:pt x="759" y="126"/>
                    <a:pt x="759" y="135"/>
                  </a:cubicBezTo>
                  <a:cubicBezTo>
                    <a:pt x="767" y="142"/>
                    <a:pt x="767" y="142"/>
                    <a:pt x="767" y="142"/>
                  </a:cubicBezTo>
                  <a:cubicBezTo>
                    <a:pt x="767" y="150"/>
                    <a:pt x="774" y="158"/>
                    <a:pt x="774" y="182"/>
                  </a:cubicBezTo>
                  <a:cubicBezTo>
                    <a:pt x="767" y="206"/>
                    <a:pt x="767" y="221"/>
                    <a:pt x="751" y="237"/>
                  </a:cubicBezTo>
                  <a:cubicBezTo>
                    <a:pt x="751" y="245"/>
                    <a:pt x="743" y="253"/>
                    <a:pt x="743" y="269"/>
                  </a:cubicBezTo>
                  <a:cubicBezTo>
                    <a:pt x="743" y="277"/>
                    <a:pt x="743" y="277"/>
                    <a:pt x="743" y="285"/>
                  </a:cubicBezTo>
                  <a:lnTo>
                    <a:pt x="735" y="285"/>
                  </a:lnTo>
                  <a:cubicBezTo>
                    <a:pt x="735" y="285"/>
                    <a:pt x="735" y="285"/>
                    <a:pt x="727" y="285"/>
                  </a:cubicBezTo>
                  <a:lnTo>
                    <a:pt x="727" y="285"/>
                  </a:lnTo>
                  <a:cubicBezTo>
                    <a:pt x="719" y="285"/>
                    <a:pt x="719" y="285"/>
                    <a:pt x="719" y="285"/>
                  </a:cubicBezTo>
                  <a:cubicBezTo>
                    <a:pt x="703" y="285"/>
                    <a:pt x="703" y="285"/>
                    <a:pt x="703" y="285"/>
                  </a:cubicBezTo>
                  <a:lnTo>
                    <a:pt x="703" y="293"/>
                  </a:lnTo>
                  <a:cubicBezTo>
                    <a:pt x="719" y="308"/>
                    <a:pt x="727" y="316"/>
                    <a:pt x="727" y="324"/>
                  </a:cubicBezTo>
                  <a:cubicBezTo>
                    <a:pt x="735" y="332"/>
                    <a:pt x="735" y="332"/>
                    <a:pt x="735" y="340"/>
                  </a:cubicBezTo>
                  <a:cubicBezTo>
                    <a:pt x="735" y="340"/>
                    <a:pt x="743" y="340"/>
                    <a:pt x="751" y="348"/>
                  </a:cubicBezTo>
                  <a:cubicBezTo>
                    <a:pt x="759" y="348"/>
                    <a:pt x="767" y="356"/>
                    <a:pt x="759" y="372"/>
                  </a:cubicBezTo>
                  <a:cubicBezTo>
                    <a:pt x="759" y="379"/>
                    <a:pt x="751" y="388"/>
                    <a:pt x="751" y="395"/>
                  </a:cubicBezTo>
                  <a:cubicBezTo>
                    <a:pt x="743" y="395"/>
                    <a:pt x="743" y="403"/>
                    <a:pt x="743" y="411"/>
                  </a:cubicBezTo>
                  <a:cubicBezTo>
                    <a:pt x="751" y="435"/>
                    <a:pt x="759" y="451"/>
                    <a:pt x="767" y="459"/>
                  </a:cubicBezTo>
                  <a:cubicBezTo>
                    <a:pt x="774" y="474"/>
                    <a:pt x="767" y="506"/>
                    <a:pt x="759" y="522"/>
                  </a:cubicBezTo>
                  <a:cubicBezTo>
                    <a:pt x="759" y="530"/>
                    <a:pt x="759" y="530"/>
                    <a:pt x="759" y="530"/>
                  </a:cubicBezTo>
                  <a:cubicBezTo>
                    <a:pt x="751" y="546"/>
                    <a:pt x="743" y="553"/>
                    <a:pt x="727" y="569"/>
                  </a:cubicBezTo>
                  <a:cubicBezTo>
                    <a:pt x="719" y="577"/>
                    <a:pt x="711" y="585"/>
                    <a:pt x="703" y="601"/>
                  </a:cubicBezTo>
                  <a:cubicBezTo>
                    <a:pt x="696" y="601"/>
                    <a:pt x="696" y="609"/>
                    <a:pt x="687" y="609"/>
                  </a:cubicBezTo>
                  <a:cubicBezTo>
                    <a:pt x="687" y="617"/>
                    <a:pt x="687" y="617"/>
                    <a:pt x="687" y="617"/>
                  </a:cubicBezTo>
                  <a:cubicBezTo>
                    <a:pt x="672" y="632"/>
                    <a:pt x="672" y="632"/>
                    <a:pt x="680" y="656"/>
                  </a:cubicBezTo>
                  <a:cubicBezTo>
                    <a:pt x="687" y="680"/>
                    <a:pt x="687" y="688"/>
                    <a:pt x="680" y="712"/>
                  </a:cubicBezTo>
                  <a:cubicBezTo>
                    <a:pt x="672" y="719"/>
                    <a:pt x="672" y="727"/>
                    <a:pt x="664" y="743"/>
                  </a:cubicBezTo>
                  <a:lnTo>
                    <a:pt x="664" y="751"/>
                  </a:lnTo>
                  <a:cubicBezTo>
                    <a:pt x="664" y="759"/>
                    <a:pt x="664" y="759"/>
                    <a:pt x="664" y="759"/>
                  </a:cubicBezTo>
                  <a:cubicBezTo>
                    <a:pt x="664" y="775"/>
                    <a:pt x="656" y="775"/>
                    <a:pt x="640" y="799"/>
                  </a:cubicBezTo>
                  <a:cubicBezTo>
                    <a:pt x="632" y="806"/>
                    <a:pt x="632" y="806"/>
                    <a:pt x="632" y="814"/>
                  </a:cubicBezTo>
                  <a:cubicBezTo>
                    <a:pt x="616" y="822"/>
                    <a:pt x="616" y="830"/>
                    <a:pt x="577" y="846"/>
                  </a:cubicBezTo>
                  <a:cubicBezTo>
                    <a:pt x="561" y="854"/>
                    <a:pt x="553" y="854"/>
                    <a:pt x="553" y="862"/>
                  </a:cubicBezTo>
                  <a:cubicBezTo>
                    <a:pt x="545" y="870"/>
                    <a:pt x="537" y="878"/>
                    <a:pt x="506" y="862"/>
                  </a:cubicBezTo>
                  <a:cubicBezTo>
                    <a:pt x="498" y="862"/>
                    <a:pt x="490" y="862"/>
                    <a:pt x="482" y="862"/>
                  </a:cubicBezTo>
                  <a:cubicBezTo>
                    <a:pt x="458" y="854"/>
                    <a:pt x="443" y="846"/>
                    <a:pt x="434" y="838"/>
                  </a:cubicBezTo>
                  <a:cubicBezTo>
                    <a:pt x="434" y="830"/>
                    <a:pt x="434" y="822"/>
                    <a:pt x="434" y="822"/>
                  </a:cubicBezTo>
                  <a:cubicBezTo>
                    <a:pt x="443" y="806"/>
                    <a:pt x="450" y="799"/>
                    <a:pt x="458" y="791"/>
                  </a:cubicBezTo>
                  <a:cubicBezTo>
                    <a:pt x="466" y="783"/>
                    <a:pt x="474" y="783"/>
                    <a:pt x="482" y="767"/>
                  </a:cubicBezTo>
                  <a:cubicBezTo>
                    <a:pt x="482" y="759"/>
                    <a:pt x="490" y="743"/>
                    <a:pt x="506" y="743"/>
                  </a:cubicBezTo>
                  <a:cubicBezTo>
                    <a:pt x="506" y="743"/>
                    <a:pt x="514" y="743"/>
                    <a:pt x="514" y="759"/>
                  </a:cubicBezTo>
                  <a:cubicBezTo>
                    <a:pt x="514" y="767"/>
                    <a:pt x="506" y="775"/>
                    <a:pt x="506" y="783"/>
                  </a:cubicBezTo>
                  <a:cubicBezTo>
                    <a:pt x="506" y="791"/>
                    <a:pt x="498" y="799"/>
                    <a:pt x="498" y="799"/>
                  </a:cubicBezTo>
                  <a:cubicBezTo>
                    <a:pt x="506" y="806"/>
                    <a:pt x="506" y="806"/>
                    <a:pt x="506" y="806"/>
                  </a:cubicBezTo>
                  <a:cubicBezTo>
                    <a:pt x="514" y="806"/>
                    <a:pt x="514" y="799"/>
                    <a:pt x="514" y="791"/>
                  </a:cubicBezTo>
                  <a:cubicBezTo>
                    <a:pt x="514" y="791"/>
                    <a:pt x="521" y="783"/>
                    <a:pt x="529" y="775"/>
                  </a:cubicBezTo>
                  <a:cubicBezTo>
                    <a:pt x="529" y="767"/>
                    <a:pt x="537" y="767"/>
                    <a:pt x="537" y="759"/>
                  </a:cubicBezTo>
                  <a:cubicBezTo>
                    <a:pt x="537" y="759"/>
                    <a:pt x="537" y="751"/>
                    <a:pt x="545" y="751"/>
                  </a:cubicBezTo>
                  <a:cubicBezTo>
                    <a:pt x="545" y="751"/>
                    <a:pt x="553" y="759"/>
                    <a:pt x="553" y="767"/>
                  </a:cubicBezTo>
                  <a:cubicBezTo>
                    <a:pt x="553" y="775"/>
                    <a:pt x="553" y="775"/>
                    <a:pt x="553" y="783"/>
                  </a:cubicBezTo>
                  <a:cubicBezTo>
                    <a:pt x="553" y="791"/>
                    <a:pt x="553" y="791"/>
                    <a:pt x="569" y="791"/>
                  </a:cubicBezTo>
                  <a:cubicBezTo>
                    <a:pt x="593" y="799"/>
                    <a:pt x="608" y="767"/>
                    <a:pt x="608" y="743"/>
                  </a:cubicBezTo>
                  <a:cubicBezTo>
                    <a:pt x="608" y="727"/>
                    <a:pt x="616" y="719"/>
                    <a:pt x="616" y="712"/>
                  </a:cubicBezTo>
                  <a:cubicBezTo>
                    <a:pt x="624" y="688"/>
                    <a:pt x="624" y="680"/>
                    <a:pt x="616" y="680"/>
                  </a:cubicBezTo>
                  <a:cubicBezTo>
                    <a:pt x="601" y="672"/>
                    <a:pt x="585" y="672"/>
                    <a:pt x="585" y="664"/>
                  </a:cubicBezTo>
                  <a:cubicBezTo>
                    <a:pt x="585" y="656"/>
                    <a:pt x="585" y="648"/>
                    <a:pt x="593" y="648"/>
                  </a:cubicBezTo>
                  <a:cubicBezTo>
                    <a:pt x="601" y="632"/>
                    <a:pt x="608" y="625"/>
                    <a:pt x="608" y="617"/>
                  </a:cubicBezTo>
                  <a:cubicBezTo>
                    <a:pt x="608" y="609"/>
                    <a:pt x="616" y="609"/>
                    <a:pt x="616" y="601"/>
                  </a:cubicBezTo>
                  <a:cubicBezTo>
                    <a:pt x="624" y="593"/>
                    <a:pt x="632" y="593"/>
                    <a:pt x="640" y="585"/>
                  </a:cubicBezTo>
                  <a:cubicBezTo>
                    <a:pt x="656" y="585"/>
                    <a:pt x="656" y="585"/>
                    <a:pt x="656" y="577"/>
                  </a:cubicBezTo>
                  <a:cubicBezTo>
                    <a:pt x="656" y="561"/>
                    <a:pt x="656" y="538"/>
                    <a:pt x="648" y="530"/>
                  </a:cubicBezTo>
                  <a:lnTo>
                    <a:pt x="640" y="530"/>
                  </a:lnTo>
                  <a:lnTo>
                    <a:pt x="632" y="530"/>
                  </a:lnTo>
                  <a:cubicBezTo>
                    <a:pt x="632" y="530"/>
                    <a:pt x="632" y="530"/>
                    <a:pt x="624" y="530"/>
                  </a:cubicBezTo>
                  <a:cubicBezTo>
                    <a:pt x="624" y="530"/>
                    <a:pt x="616" y="522"/>
                    <a:pt x="616" y="506"/>
                  </a:cubicBezTo>
                  <a:cubicBezTo>
                    <a:pt x="616" y="490"/>
                    <a:pt x="616" y="474"/>
                    <a:pt x="616" y="466"/>
                  </a:cubicBezTo>
                  <a:cubicBezTo>
                    <a:pt x="616" y="459"/>
                    <a:pt x="616" y="443"/>
                    <a:pt x="616" y="435"/>
                  </a:cubicBezTo>
                  <a:cubicBezTo>
                    <a:pt x="608" y="411"/>
                    <a:pt x="601" y="403"/>
                    <a:pt x="593" y="403"/>
                  </a:cubicBezTo>
                  <a:cubicBezTo>
                    <a:pt x="585" y="403"/>
                    <a:pt x="585" y="403"/>
                    <a:pt x="585" y="403"/>
                  </a:cubicBezTo>
                  <a:cubicBezTo>
                    <a:pt x="577" y="419"/>
                    <a:pt x="569" y="419"/>
                    <a:pt x="569" y="419"/>
                  </a:cubicBezTo>
                  <a:cubicBezTo>
                    <a:pt x="561" y="419"/>
                    <a:pt x="553" y="411"/>
                    <a:pt x="545" y="395"/>
                  </a:cubicBezTo>
                  <a:cubicBezTo>
                    <a:pt x="529" y="372"/>
                    <a:pt x="521" y="364"/>
                    <a:pt x="498" y="364"/>
                  </a:cubicBezTo>
                  <a:cubicBezTo>
                    <a:pt x="474" y="364"/>
                    <a:pt x="474" y="364"/>
                    <a:pt x="443" y="348"/>
                  </a:cubicBezTo>
                  <a:cubicBezTo>
                    <a:pt x="434" y="348"/>
                    <a:pt x="427" y="340"/>
                    <a:pt x="419" y="340"/>
                  </a:cubicBezTo>
                  <a:cubicBezTo>
                    <a:pt x="411" y="332"/>
                    <a:pt x="395" y="332"/>
                    <a:pt x="379" y="324"/>
                  </a:cubicBezTo>
                  <a:cubicBezTo>
                    <a:pt x="300" y="301"/>
                    <a:pt x="158" y="253"/>
                    <a:pt x="87" y="142"/>
                  </a:cubicBezTo>
                  <a:cubicBezTo>
                    <a:pt x="79" y="135"/>
                    <a:pt x="79" y="135"/>
                    <a:pt x="71" y="135"/>
                  </a:cubicBezTo>
                  <a:lnTo>
                    <a:pt x="71" y="135"/>
                  </a:lnTo>
                  <a:cubicBezTo>
                    <a:pt x="71" y="142"/>
                    <a:pt x="79" y="150"/>
                    <a:pt x="79" y="150"/>
                  </a:cubicBezTo>
                  <a:cubicBezTo>
                    <a:pt x="79" y="158"/>
                    <a:pt x="79" y="158"/>
                    <a:pt x="71" y="166"/>
                  </a:cubicBezTo>
                  <a:cubicBezTo>
                    <a:pt x="71" y="174"/>
                    <a:pt x="71" y="174"/>
                    <a:pt x="63" y="182"/>
                  </a:cubicBezTo>
                  <a:cubicBezTo>
                    <a:pt x="47" y="206"/>
                    <a:pt x="23" y="245"/>
                    <a:pt x="31" y="285"/>
                  </a:cubicBezTo>
                  <a:cubicBezTo>
                    <a:pt x="31" y="301"/>
                    <a:pt x="39" y="316"/>
                    <a:pt x="47" y="332"/>
                  </a:cubicBezTo>
                  <a:cubicBezTo>
                    <a:pt x="55" y="348"/>
                    <a:pt x="63" y="356"/>
                    <a:pt x="71" y="379"/>
                  </a:cubicBezTo>
                  <a:cubicBezTo>
                    <a:pt x="71" y="411"/>
                    <a:pt x="71" y="411"/>
                    <a:pt x="71" y="443"/>
                  </a:cubicBezTo>
                  <a:cubicBezTo>
                    <a:pt x="71" y="451"/>
                    <a:pt x="71" y="451"/>
                    <a:pt x="63" y="466"/>
                  </a:cubicBezTo>
                  <a:cubicBezTo>
                    <a:pt x="63" y="506"/>
                    <a:pt x="71" y="561"/>
                    <a:pt x="71" y="601"/>
                  </a:cubicBezTo>
                  <a:cubicBezTo>
                    <a:pt x="79" y="609"/>
                    <a:pt x="79" y="609"/>
                    <a:pt x="79" y="609"/>
                  </a:cubicBezTo>
                  <a:cubicBezTo>
                    <a:pt x="79" y="625"/>
                    <a:pt x="79" y="632"/>
                    <a:pt x="79" y="632"/>
                  </a:cubicBezTo>
                  <a:cubicBezTo>
                    <a:pt x="87" y="632"/>
                    <a:pt x="87" y="632"/>
                    <a:pt x="79" y="656"/>
                  </a:cubicBezTo>
                  <a:lnTo>
                    <a:pt x="79" y="656"/>
                  </a:lnTo>
                  <a:cubicBezTo>
                    <a:pt x="79" y="672"/>
                    <a:pt x="79" y="680"/>
                    <a:pt x="71" y="696"/>
                  </a:cubicBezTo>
                  <a:cubicBezTo>
                    <a:pt x="71" y="712"/>
                    <a:pt x="71" y="719"/>
                    <a:pt x="63" y="735"/>
                  </a:cubicBezTo>
                  <a:cubicBezTo>
                    <a:pt x="63" y="743"/>
                    <a:pt x="55" y="751"/>
                    <a:pt x="55" y="759"/>
                  </a:cubicBezTo>
                  <a:cubicBezTo>
                    <a:pt x="47" y="767"/>
                    <a:pt x="47" y="775"/>
                    <a:pt x="55" y="783"/>
                  </a:cubicBezTo>
                  <a:cubicBezTo>
                    <a:pt x="55" y="791"/>
                    <a:pt x="55" y="791"/>
                    <a:pt x="55" y="791"/>
                  </a:cubicBezTo>
                  <a:cubicBezTo>
                    <a:pt x="55" y="791"/>
                    <a:pt x="63" y="791"/>
                    <a:pt x="63" y="783"/>
                  </a:cubicBezTo>
                  <a:lnTo>
                    <a:pt x="71" y="783"/>
                  </a:lnTo>
                  <a:lnTo>
                    <a:pt x="79" y="783"/>
                  </a:lnTo>
                  <a:cubicBezTo>
                    <a:pt x="79" y="783"/>
                    <a:pt x="87" y="783"/>
                    <a:pt x="87" y="791"/>
                  </a:cubicBezTo>
                  <a:cubicBezTo>
                    <a:pt x="94" y="791"/>
                    <a:pt x="110" y="799"/>
                    <a:pt x="118" y="806"/>
                  </a:cubicBezTo>
                  <a:lnTo>
                    <a:pt x="126" y="814"/>
                  </a:lnTo>
                  <a:cubicBezTo>
                    <a:pt x="134" y="822"/>
                    <a:pt x="142" y="822"/>
                    <a:pt x="142" y="830"/>
                  </a:cubicBezTo>
                  <a:cubicBezTo>
                    <a:pt x="142" y="830"/>
                    <a:pt x="134" y="830"/>
                    <a:pt x="134" y="838"/>
                  </a:cubicBezTo>
                  <a:cubicBezTo>
                    <a:pt x="126" y="838"/>
                    <a:pt x="126" y="838"/>
                    <a:pt x="126" y="846"/>
                  </a:cubicBezTo>
                  <a:cubicBezTo>
                    <a:pt x="118" y="846"/>
                    <a:pt x="118" y="854"/>
                    <a:pt x="94" y="854"/>
                  </a:cubicBezTo>
                  <a:cubicBezTo>
                    <a:pt x="79" y="854"/>
                    <a:pt x="71" y="846"/>
                    <a:pt x="63" y="838"/>
                  </a:cubicBezTo>
                  <a:cubicBezTo>
                    <a:pt x="63" y="838"/>
                    <a:pt x="63" y="838"/>
                    <a:pt x="55" y="838"/>
                  </a:cubicBezTo>
                  <a:lnTo>
                    <a:pt x="55" y="838"/>
                  </a:lnTo>
                  <a:lnTo>
                    <a:pt x="55" y="838"/>
                  </a:lnTo>
                  <a:cubicBezTo>
                    <a:pt x="55" y="854"/>
                    <a:pt x="55" y="862"/>
                    <a:pt x="55" y="893"/>
                  </a:cubicBezTo>
                  <a:cubicBezTo>
                    <a:pt x="55" y="909"/>
                    <a:pt x="55" y="917"/>
                    <a:pt x="47" y="925"/>
                  </a:cubicBezTo>
                  <a:cubicBezTo>
                    <a:pt x="47" y="933"/>
                    <a:pt x="47" y="933"/>
                    <a:pt x="47" y="941"/>
                  </a:cubicBezTo>
                  <a:cubicBezTo>
                    <a:pt x="47" y="941"/>
                    <a:pt x="55" y="941"/>
                    <a:pt x="63" y="941"/>
                  </a:cubicBezTo>
                  <a:cubicBezTo>
                    <a:pt x="79" y="941"/>
                    <a:pt x="87" y="941"/>
                    <a:pt x="94" y="941"/>
                  </a:cubicBezTo>
                  <a:cubicBezTo>
                    <a:pt x="110" y="933"/>
                    <a:pt x="110" y="933"/>
                    <a:pt x="118" y="941"/>
                  </a:cubicBezTo>
                  <a:cubicBezTo>
                    <a:pt x="126" y="949"/>
                    <a:pt x="126" y="957"/>
                    <a:pt x="126" y="965"/>
                  </a:cubicBezTo>
                  <a:cubicBezTo>
                    <a:pt x="118" y="965"/>
                    <a:pt x="110" y="965"/>
                    <a:pt x="110" y="972"/>
                  </a:cubicBezTo>
                  <a:cubicBezTo>
                    <a:pt x="103" y="972"/>
                    <a:pt x="94" y="972"/>
                    <a:pt x="87" y="965"/>
                  </a:cubicBezTo>
                  <a:lnTo>
                    <a:pt x="79" y="965"/>
                  </a:lnTo>
                  <a:cubicBezTo>
                    <a:pt x="71" y="965"/>
                    <a:pt x="71" y="965"/>
                    <a:pt x="71" y="972"/>
                  </a:cubicBezTo>
                  <a:cubicBezTo>
                    <a:pt x="71" y="988"/>
                    <a:pt x="71" y="996"/>
                    <a:pt x="71" y="1012"/>
                  </a:cubicBezTo>
                  <a:cubicBezTo>
                    <a:pt x="71" y="1028"/>
                    <a:pt x="63" y="1028"/>
                    <a:pt x="63" y="1036"/>
                  </a:cubicBezTo>
                  <a:cubicBezTo>
                    <a:pt x="55" y="1036"/>
                    <a:pt x="47" y="1043"/>
                    <a:pt x="47" y="1052"/>
                  </a:cubicBezTo>
                  <a:cubicBezTo>
                    <a:pt x="47" y="1052"/>
                    <a:pt x="47" y="1067"/>
                    <a:pt x="47" y="1075"/>
                  </a:cubicBezTo>
                  <a:cubicBezTo>
                    <a:pt x="47" y="1083"/>
                    <a:pt x="47" y="1083"/>
                    <a:pt x="39" y="1083"/>
                  </a:cubicBezTo>
                  <a:cubicBezTo>
                    <a:pt x="39" y="1083"/>
                    <a:pt x="31" y="1083"/>
                    <a:pt x="31" y="1075"/>
                  </a:cubicBezTo>
                  <a:cubicBezTo>
                    <a:pt x="23" y="1075"/>
                    <a:pt x="23" y="1075"/>
                    <a:pt x="23" y="1075"/>
                  </a:cubicBezTo>
                  <a:cubicBezTo>
                    <a:pt x="16" y="1052"/>
                    <a:pt x="16" y="1052"/>
                    <a:pt x="23" y="1020"/>
                  </a:cubicBezTo>
                  <a:cubicBezTo>
                    <a:pt x="23" y="1012"/>
                    <a:pt x="23" y="1004"/>
                    <a:pt x="23" y="996"/>
                  </a:cubicBezTo>
                  <a:cubicBezTo>
                    <a:pt x="23" y="988"/>
                    <a:pt x="23" y="980"/>
                    <a:pt x="23" y="980"/>
                  </a:cubicBezTo>
                  <a:lnTo>
                    <a:pt x="23" y="980"/>
                  </a:lnTo>
                  <a:cubicBezTo>
                    <a:pt x="16" y="996"/>
                    <a:pt x="8" y="1012"/>
                    <a:pt x="8" y="1036"/>
                  </a:cubicBezTo>
                  <a:cubicBezTo>
                    <a:pt x="16" y="1043"/>
                    <a:pt x="16" y="1059"/>
                    <a:pt x="16" y="1067"/>
                  </a:cubicBezTo>
                  <a:cubicBezTo>
                    <a:pt x="16" y="1083"/>
                    <a:pt x="16" y="1099"/>
                    <a:pt x="23" y="1115"/>
                  </a:cubicBezTo>
                  <a:cubicBezTo>
                    <a:pt x="23" y="1123"/>
                    <a:pt x="23" y="1131"/>
                    <a:pt x="23" y="1131"/>
                  </a:cubicBezTo>
                  <a:cubicBezTo>
                    <a:pt x="23" y="1138"/>
                    <a:pt x="31" y="1138"/>
                    <a:pt x="31" y="1138"/>
                  </a:cubicBezTo>
                  <a:cubicBezTo>
                    <a:pt x="79" y="1162"/>
                    <a:pt x="118" y="1178"/>
                    <a:pt x="126" y="1178"/>
                  </a:cubicBezTo>
                  <a:cubicBezTo>
                    <a:pt x="158" y="1186"/>
                    <a:pt x="158" y="1194"/>
                    <a:pt x="158" y="1225"/>
                  </a:cubicBezTo>
                  <a:cubicBezTo>
                    <a:pt x="158" y="1225"/>
                    <a:pt x="166" y="1225"/>
                    <a:pt x="166" y="1233"/>
                  </a:cubicBezTo>
                  <a:cubicBezTo>
                    <a:pt x="166" y="1257"/>
                    <a:pt x="174" y="1257"/>
                    <a:pt x="174" y="1257"/>
                  </a:cubicBezTo>
                  <a:lnTo>
                    <a:pt x="181" y="1249"/>
                  </a:lnTo>
                  <a:cubicBezTo>
                    <a:pt x="190" y="1249"/>
                    <a:pt x="205" y="1241"/>
                    <a:pt x="213" y="1241"/>
                  </a:cubicBezTo>
                  <a:cubicBezTo>
                    <a:pt x="253" y="1241"/>
                    <a:pt x="268" y="1281"/>
                    <a:pt x="292" y="1320"/>
                  </a:cubicBezTo>
                  <a:cubicBezTo>
                    <a:pt x="300" y="1320"/>
                    <a:pt x="300" y="1328"/>
                    <a:pt x="308" y="1328"/>
                  </a:cubicBezTo>
                  <a:cubicBezTo>
                    <a:pt x="324" y="1368"/>
                    <a:pt x="308" y="1415"/>
                    <a:pt x="292" y="1455"/>
                  </a:cubicBezTo>
                  <a:cubicBezTo>
                    <a:pt x="292" y="1471"/>
                    <a:pt x="284" y="1478"/>
                    <a:pt x="284" y="1494"/>
                  </a:cubicBezTo>
                  <a:cubicBezTo>
                    <a:pt x="276" y="1526"/>
                    <a:pt x="284" y="1549"/>
                    <a:pt x="292" y="1558"/>
                  </a:cubicBezTo>
                  <a:cubicBezTo>
                    <a:pt x="300" y="1565"/>
                    <a:pt x="316" y="1565"/>
                    <a:pt x="324" y="1565"/>
                  </a:cubicBezTo>
                  <a:cubicBezTo>
                    <a:pt x="348" y="1573"/>
                    <a:pt x="379" y="1573"/>
                    <a:pt x="395" y="1589"/>
                  </a:cubicBezTo>
                  <a:cubicBezTo>
                    <a:pt x="411" y="1605"/>
                    <a:pt x="434" y="1613"/>
                    <a:pt x="466" y="1613"/>
                  </a:cubicBezTo>
                  <a:cubicBezTo>
                    <a:pt x="490" y="1613"/>
                    <a:pt x="506" y="1613"/>
                    <a:pt x="521" y="1605"/>
                  </a:cubicBezTo>
                  <a:cubicBezTo>
                    <a:pt x="529" y="1605"/>
                    <a:pt x="545" y="1597"/>
                    <a:pt x="545" y="1597"/>
                  </a:cubicBezTo>
                  <a:cubicBezTo>
                    <a:pt x="561" y="1589"/>
                    <a:pt x="569" y="1581"/>
                    <a:pt x="577" y="1581"/>
                  </a:cubicBezTo>
                  <a:cubicBezTo>
                    <a:pt x="585" y="1581"/>
                    <a:pt x="601" y="1589"/>
                    <a:pt x="608" y="1589"/>
                  </a:cubicBezTo>
                  <a:cubicBezTo>
                    <a:pt x="624" y="1597"/>
                    <a:pt x="640" y="1605"/>
                    <a:pt x="648" y="1605"/>
                  </a:cubicBezTo>
                  <a:cubicBezTo>
                    <a:pt x="656" y="1605"/>
                    <a:pt x="656" y="1605"/>
                    <a:pt x="664" y="1597"/>
                  </a:cubicBezTo>
                  <a:cubicBezTo>
                    <a:pt x="672" y="1597"/>
                    <a:pt x="680" y="1597"/>
                    <a:pt x="696" y="1597"/>
                  </a:cubicBezTo>
                  <a:cubicBezTo>
                    <a:pt x="727" y="1597"/>
                    <a:pt x="735" y="1605"/>
                    <a:pt x="751" y="1629"/>
                  </a:cubicBezTo>
                  <a:cubicBezTo>
                    <a:pt x="759" y="1636"/>
                    <a:pt x="759" y="1636"/>
                    <a:pt x="759" y="1636"/>
                  </a:cubicBezTo>
                  <a:cubicBezTo>
                    <a:pt x="759" y="1636"/>
                    <a:pt x="759" y="1644"/>
                    <a:pt x="767" y="1644"/>
                  </a:cubicBezTo>
                  <a:cubicBezTo>
                    <a:pt x="774" y="1668"/>
                    <a:pt x="782" y="1668"/>
                    <a:pt x="790" y="1668"/>
                  </a:cubicBezTo>
                  <a:cubicBezTo>
                    <a:pt x="798" y="1668"/>
                    <a:pt x="806" y="1660"/>
                    <a:pt x="822" y="1660"/>
                  </a:cubicBezTo>
                  <a:cubicBezTo>
                    <a:pt x="838" y="1660"/>
                    <a:pt x="861" y="1668"/>
                    <a:pt x="869" y="1676"/>
                  </a:cubicBezTo>
                  <a:cubicBezTo>
                    <a:pt x="877" y="1684"/>
                    <a:pt x="885" y="1684"/>
                    <a:pt x="893" y="1684"/>
                  </a:cubicBezTo>
                  <a:cubicBezTo>
                    <a:pt x="909" y="1684"/>
                    <a:pt x="940" y="1668"/>
                    <a:pt x="956" y="1660"/>
                  </a:cubicBezTo>
                  <a:cubicBezTo>
                    <a:pt x="956" y="1660"/>
                    <a:pt x="964" y="1660"/>
                    <a:pt x="972" y="1660"/>
                  </a:cubicBezTo>
                  <a:cubicBezTo>
                    <a:pt x="996" y="1660"/>
                    <a:pt x="1027" y="1668"/>
                    <a:pt x="1051" y="1700"/>
                  </a:cubicBezTo>
                  <a:cubicBezTo>
                    <a:pt x="1059" y="1708"/>
                    <a:pt x="1075" y="1716"/>
                    <a:pt x="1091" y="1716"/>
                  </a:cubicBezTo>
                  <a:cubicBezTo>
                    <a:pt x="1114" y="1716"/>
                    <a:pt x="1146" y="1708"/>
                    <a:pt x="1154" y="1700"/>
                  </a:cubicBezTo>
                  <a:cubicBezTo>
                    <a:pt x="1162" y="1692"/>
                    <a:pt x="1186" y="1692"/>
                    <a:pt x="1217" y="1692"/>
                  </a:cubicBezTo>
                  <a:cubicBezTo>
                    <a:pt x="1241" y="1692"/>
                    <a:pt x="1273" y="1692"/>
                    <a:pt x="1304" y="1692"/>
                  </a:cubicBezTo>
                  <a:cubicBezTo>
                    <a:pt x="1336" y="1692"/>
                    <a:pt x="1344" y="1692"/>
                    <a:pt x="1344" y="1692"/>
                  </a:cubicBezTo>
                  <a:lnTo>
                    <a:pt x="1344" y="1692"/>
                  </a:lnTo>
                  <a:cubicBezTo>
                    <a:pt x="1344" y="1692"/>
                    <a:pt x="1344" y="1684"/>
                    <a:pt x="1351" y="1676"/>
                  </a:cubicBezTo>
                  <a:cubicBezTo>
                    <a:pt x="1351" y="1676"/>
                    <a:pt x="1359" y="1668"/>
                    <a:pt x="1375" y="1668"/>
                  </a:cubicBezTo>
                  <a:cubicBezTo>
                    <a:pt x="1391" y="1668"/>
                    <a:pt x="1415" y="1676"/>
                    <a:pt x="1438" y="1684"/>
                  </a:cubicBezTo>
                  <a:cubicBezTo>
                    <a:pt x="1446" y="1692"/>
                    <a:pt x="1470" y="1692"/>
                    <a:pt x="1486" y="1692"/>
                  </a:cubicBezTo>
                  <a:cubicBezTo>
                    <a:pt x="1510" y="1692"/>
                    <a:pt x="1533" y="1684"/>
                    <a:pt x="1549" y="1684"/>
                  </a:cubicBezTo>
                  <a:cubicBezTo>
                    <a:pt x="1549" y="1684"/>
                    <a:pt x="1549" y="1684"/>
                    <a:pt x="1557" y="168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3" name="Freeform 261"/>
            <p:cNvSpPr>
              <a:spLocks noChangeArrowheads="1"/>
            </p:cNvSpPr>
            <p:nvPr/>
          </p:nvSpPr>
          <p:spPr bwMode="auto">
            <a:xfrm>
              <a:off x="8516733" y="3345758"/>
              <a:ext cx="1185166" cy="1897192"/>
            </a:xfrm>
            <a:custGeom>
              <a:avLst/>
              <a:gdLst>
                <a:gd name="T0" fmla="*/ 2213 w 2254"/>
                <a:gd name="T1" fmla="*/ 2364 h 3606"/>
                <a:gd name="T2" fmla="*/ 2213 w 2254"/>
                <a:gd name="T3" fmla="*/ 2364 h 3606"/>
                <a:gd name="T4" fmla="*/ 2142 w 2254"/>
                <a:gd name="T5" fmla="*/ 2292 h 3606"/>
                <a:gd name="T6" fmla="*/ 2079 w 2254"/>
                <a:gd name="T7" fmla="*/ 2395 h 3606"/>
                <a:gd name="T8" fmla="*/ 2039 w 2254"/>
                <a:gd name="T9" fmla="*/ 2371 h 3606"/>
                <a:gd name="T10" fmla="*/ 1992 w 2254"/>
                <a:gd name="T11" fmla="*/ 2371 h 3606"/>
                <a:gd name="T12" fmla="*/ 1897 w 2254"/>
                <a:gd name="T13" fmla="*/ 2348 h 3606"/>
                <a:gd name="T14" fmla="*/ 1834 w 2254"/>
                <a:gd name="T15" fmla="*/ 2340 h 3606"/>
                <a:gd name="T16" fmla="*/ 1778 w 2254"/>
                <a:gd name="T17" fmla="*/ 2371 h 3606"/>
                <a:gd name="T18" fmla="*/ 1707 w 2254"/>
                <a:gd name="T19" fmla="*/ 2348 h 3606"/>
                <a:gd name="T20" fmla="*/ 1652 w 2254"/>
                <a:gd name="T21" fmla="*/ 2387 h 3606"/>
                <a:gd name="T22" fmla="*/ 1620 w 2254"/>
                <a:gd name="T23" fmla="*/ 2355 h 3606"/>
                <a:gd name="T24" fmla="*/ 1589 w 2254"/>
                <a:gd name="T25" fmla="*/ 2229 h 3606"/>
                <a:gd name="T26" fmla="*/ 1518 w 2254"/>
                <a:gd name="T27" fmla="*/ 2158 h 3606"/>
                <a:gd name="T28" fmla="*/ 1494 w 2254"/>
                <a:gd name="T29" fmla="*/ 2079 h 3606"/>
                <a:gd name="T30" fmla="*/ 1478 w 2254"/>
                <a:gd name="T31" fmla="*/ 1960 h 3606"/>
                <a:gd name="T32" fmla="*/ 1423 w 2254"/>
                <a:gd name="T33" fmla="*/ 1850 h 3606"/>
                <a:gd name="T34" fmla="*/ 1439 w 2254"/>
                <a:gd name="T35" fmla="*/ 1739 h 3606"/>
                <a:gd name="T36" fmla="*/ 1352 w 2254"/>
                <a:gd name="T37" fmla="*/ 1747 h 3606"/>
                <a:gd name="T38" fmla="*/ 1257 w 2254"/>
                <a:gd name="T39" fmla="*/ 1794 h 3606"/>
                <a:gd name="T40" fmla="*/ 1225 w 2254"/>
                <a:gd name="T41" fmla="*/ 1771 h 3606"/>
                <a:gd name="T42" fmla="*/ 1186 w 2254"/>
                <a:gd name="T43" fmla="*/ 1739 h 3606"/>
                <a:gd name="T44" fmla="*/ 1194 w 2254"/>
                <a:gd name="T45" fmla="*/ 1668 h 3606"/>
                <a:gd name="T46" fmla="*/ 1241 w 2254"/>
                <a:gd name="T47" fmla="*/ 1644 h 3606"/>
                <a:gd name="T48" fmla="*/ 1257 w 2254"/>
                <a:gd name="T49" fmla="*/ 1565 h 3606"/>
                <a:gd name="T50" fmla="*/ 1257 w 2254"/>
                <a:gd name="T51" fmla="*/ 1454 h 3606"/>
                <a:gd name="T52" fmla="*/ 1304 w 2254"/>
                <a:gd name="T53" fmla="*/ 1367 h 3606"/>
                <a:gd name="T54" fmla="*/ 1336 w 2254"/>
                <a:gd name="T55" fmla="*/ 1249 h 3606"/>
                <a:gd name="T56" fmla="*/ 1272 w 2254"/>
                <a:gd name="T57" fmla="*/ 1249 h 3606"/>
                <a:gd name="T58" fmla="*/ 1194 w 2254"/>
                <a:gd name="T59" fmla="*/ 1162 h 3606"/>
                <a:gd name="T60" fmla="*/ 1170 w 2254"/>
                <a:gd name="T61" fmla="*/ 1083 h 3606"/>
                <a:gd name="T62" fmla="*/ 1114 w 2254"/>
                <a:gd name="T63" fmla="*/ 1012 h 3606"/>
                <a:gd name="T64" fmla="*/ 1091 w 2254"/>
                <a:gd name="T65" fmla="*/ 917 h 3606"/>
                <a:gd name="T66" fmla="*/ 1035 w 2254"/>
                <a:gd name="T67" fmla="*/ 870 h 3606"/>
                <a:gd name="T68" fmla="*/ 980 w 2254"/>
                <a:gd name="T69" fmla="*/ 798 h 3606"/>
                <a:gd name="T70" fmla="*/ 1004 w 2254"/>
                <a:gd name="T71" fmla="*/ 696 h 3606"/>
                <a:gd name="T72" fmla="*/ 925 w 2254"/>
                <a:gd name="T73" fmla="*/ 545 h 3606"/>
                <a:gd name="T74" fmla="*/ 941 w 2254"/>
                <a:gd name="T75" fmla="*/ 450 h 3606"/>
                <a:gd name="T76" fmla="*/ 972 w 2254"/>
                <a:gd name="T77" fmla="*/ 292 h 3606"/>
                <a:gd name="T78" fmla="*/ 996 w 2254"/>
                <a:gd name="T79" fmla="*/ 126 h 3606"/>
                <a:gd name="T80" fmla="*/ 1004 w 2254"/>
                <a:gd name="T81" fmla="*/ 63 h 3606"/>
                <a:gd name="T82" fmla="*/ 672 w 2254"/>
                <a:gd name="T83" fmla="*/ 0 h 3606"/>
                <a:gd name="T84" fmla="*/ 553 w 2254"/>
                <a:gd name="T85" fmla="*/ 593 h 3606"/>
                <a:gd name="T86" fmla="*/ 450 w 2254"/>
                <a:gd name="T87" fmla="*/ 1051 h 3606"/>
                <a:gd name="T88" fmla="*/ 442 w 2254"/>
                <a:gd name="T89" fmla="*/ 1249 h 3606"/>
                <a:gd name="T90" fmla="*/ 435 w 2254"/>
                <a:gd name="T91" fmla="*/ 1328 h 3606"/>
                <a:gd name="T92" fmla="*/ 482 w 2254"/>
                <a:gd name="T93" fmla="*/ 1486 h 3606"/>
                <a:gd name="T94" fmla="*/ 522 w 2254"/>
                <a:gd name="T95" fmla="*/ 1628 h 3606"/>
                <a:gd name="T96" fmla="*/ 442 w 2254"/>
                <a:gd name="T97" fmla="*/ 1747 h 3606"/>
                <a:gd name="T98" fmla="*/ 371 w 2254"/>
                <a:gd name="T99" fmla="*/ 1818 h 3606"/>
                <a:gd name="T100" fmla="*/ 355 w 2254"/>
                <a:gd name="T101" fmla="*/ 1889 h 3606"/>
                <a:gd name="T102" fmla="*/ 174 w 2254"/>
                <a:gd name="T103" fmla="*/ 2079 h 3606"/>
                <a:gd name="T104" fmla="*/ 229 w 2254"/>
                <a:gd name="T105" fmla="*/ 2182 h 3606"/>
                <a:gd name="T106" fmla="*/ 229 w 2254"/>
                <a:gd name="T107" fmla="*/ 2277 h 3606"/>
                <a:gd name="T108" fmla="*/ 221 w 2254"/>
                <a:gd name="T109" fmla="*/ 2340 h 3606"/>
                <a:gd name="T110" fmla="*/ 174 w 2254"/>
                <a:gd name="T111" fmla="*/ 2435 h 3606"/>
                <a:gd name="T112" fmla="*/ 0 w 2254"/>
                <a:gd name="T113" fmla="*/ 3217 h 3606"/>
                <a:gd name="T114" fmla="*/ 2063 w 2254"/>
                <a:gd name="T115" fmla="*/ 3605 h 3606"/>
                <a:gd name="T116" fmla="*/ 2253 w 2254"/>
                <a:gd name="T117" fmla="*/ 2427 h 3606"/>
                <a:gd name="T118" fmla="*/ 2213 w 2254"/>
                <a:gd name="T119" fmla="*/ 2364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4" h="3606">
                  <a:moveTo>
                    <a:pt x="2213" y="2364"/>
                  </a:moveTo>
                  <a:lnTo>
                    <a:pt x="2213" y="2364"/>
                  </a:lnTo>
                  <a:cubicBezTo>
                    <a:pt x="2205" y="2316"/>
                    <a:pt x="2174" y="2316"/>
                    <a:pt x="2142" y="2292"/>
                  </a:cubicBezTo>
                  <a:cubicBezTo>
                    <a:pt x="2111" y="2277"/>
                    <a:pt x="2126" y="2348"/>
                    <a:pt x="2079" y="2395"/>
                  </a:cubicBezTo>
                  <a:cubicBezTo>
                    <a:pt x="2031" y="2435"/>
                    <a:pt x="2079" y="2395"/>
                    <a:pt x="2039" y="2371"/>
                  </a:cubicBezTo>
                  <a:cubicBezTo>
                    <a:pt x="2000" y="2348"/>
                    <a:pt x="2024" y="2364"/>
                    <a:pt x="1992" y="2371"/>
                  </a:cubicBezTo>
                  <a:cubicBezTo>
                    <a:pt x="1952" y="2379"/>
                    <a:pt x="1929" y="2371"/>
                    <a:pt x="1897" y="2348"/>
                  </a:cubicBezTo>
                  <a:cubicBezTo>
                    <a:pt x="1865" y="2324"/>
                    <a:pt x="1850" y="2332"/>
                    <a:pt x="1834" y="2340"/>
                  </a:cubicBezTo>
                  <a:cubicBezTo>
                    <a:pt x="1818" y="2348"/>
                    <a:pt x="1802" y="2371"/>
                    <a:pt x="1778" y="2371"/>
                  </a:cubicBezTo>
                  <a:cubicBezTo>
                    <a:pt x="1747" y="2364"/>
                    <a:pt x="1739" y="2355"/>
                    <a:pt x="1707" y="2348"/>
                  </a:cubicBezTo>
                  <a:cubicBezTo>
                    <a:pt x="1676" y="2332"/>
                    <a:pt x="1676" y="2355"/>
                    <a:pt x="1652" y="2387"/>
                  </a:cubicBezTo>
                  <a:cubicBezTo>
                    <a:pt x="1628" y="2411"/>
                    <a:pt x="1628" y="2371"/>
                    <a:pt x="1620" y="2355"/>
                  </a:cubicBezTo>
                  <a:cubicBezTo>
                    <a:pt x="1605" y="2332"/>
                    <a:pt x="1589" y="2269"/>
                    <a:pt x="1589" y="2229"/>
                  </a:cubicBezTo>
                  <a:cubicBezTo>
                    <a:pt x="1589" y="2190"/>
                    <a:pt x="1573" y="2166"/>
                    <a:pt x="1518" y="2158"/>
                  </a:cubicBezTo>
                  <a:cubicBezTo>
                    <a:pt x="1454" y="2142"/>
                    <a:pt x="1478" y="2126"/>
                    <a:pt x="1494" y="2079"/>
                  </a:cubicBezTo>
                  <a:cubicBezTo>
                    <a:pt x="1510" y="2031"/>
                    <a:pt x="1502" y="2000"/>
                    <a:pt x="1478" y="1960"/>
                  </a:cubicBezTo>
                  <a:cubicBezTo>
                    <a:pt x="1446" y="1921"/>
                    <a:pt x="1439" y="1889"/>
                    <a:pt x="1423" y="1850"/>
                  </a:cubicBezTo>
                  <a:cubicBezTo>
                    <a:pt x="1407" y="1818"/>
                    <a:pt x="1439" y="1787"/>
                    <a:pt x="1439" y="1739"/>
                  </a:cubicBezTo>
                  <a:cubicBezTo>
                    <a:pt x="1431" y="1700"/>
                    <a:pt x="1383" y="1723"/>
                    <a:pt x="1352" y="1747"/>
                  </a:cubicBezTo>
                  <a:cubicBezTo>
                    <a:pt x="1328" y="1778"/>
                    <a:pt x="1312" y="1778"/>
                    <a:pt x="1257" y="1794"/>
                  </a:cubicBezTo>
                  <a:cubicBezTo>
                    <a:pt x="1194" y="1802"/>
                    <a:pt x="1257" y="1794"/>
                    <a:pt x="1225" y="1771"/>
                  </a:cubicBezTo>
                  <a:cubicBezTo>
                    <a:pt x="1194" y="1747"/>
                    <a:pt x="1178" y="1747"/>
                    <a:pt x="1186" y="1739"/>
                  </a:cubicBezTo>
                  <a:cubicBezTo>
                    <a:pt x="1194" y="1723"/>
                    <a:pt x="1201" y="1700"/>
                    <a:pt x="1194" y="1668"/>
                  </a:cubicBezTo>
                  <a:cubicBezTo>
                    <a:pt x="1194" y="1636"/>
                    <a:pt x="1217" y="1644"/>
                    <a:pt x="1241" y="1644"/>
                  </a:cubicBezTo>
                  <a:cubicBezTo>
                    <a:pt x="1257" y="1644"/>
                    <a:pt x="1265" y="1581"/>
                    <a:pt x="1257" y="1565"/>
                  </a:cubicBezTo>
                  <a:cubicBezTo>
                    <a:pt x="1257" y="1541"/>
                    <a:pt x="1241" y="1502"/>
                    <a:pt x="1257" y="1454"/>
                  </a:cubicBezTo>
                  <a:cubicBezTo>
                    <a:pt x="1265" y="1415"/>
                    <a:pt x="1296" y="1383"/>
                    <a:pt x="1304" y="1367"/>
                  </a:cubicBezTo>
                  <a:cubicBezTo>
                    <a:pt x="1320" y="1344"/>
                    <a:pt x="1344" y="1296"/>
                    <a:pt x="1336" y="1249"/>
                  </a:cubicBezTo>
                  <a:cubicBezTo>
                    <a:pt x="1328" y="1201"/>
                    <a:pt x="1304" y="1257"/>
                    <a:pt x="1272" y="1249"/>
                  </a:cubicBezTo>
                  <a:cubicBezTo>
                    <a:pt x="1233" y="1241"/>
                    <a:pt x="1233" y="1194"/>
                    <a:pt x="1194" y="1162"/>
                  </a:cubicBezTo>
                  <a:cubicBezTo>
                    <a:pt x="1146" y="1130"/>
                    <a:pt x="1178" y="1130"/>
                    <a:pt x="1170" y="1083"/>
                  </a:cubicBezTo>
                  <a:cubicBezTo>
                    <a:pt x="1162" y="1036"/>
                    <a:pt x="1154" y="1036"/>
                    <a:pt x="1114" y="1012"/>
                  </a:cubicBezTo>
                  <a:cubicBezTo>
                    <a:pt x="1075" y="988"/>
                    <a:pt x="1099" y="956"/>
                    <a:pt x="1091" y="917"/>
                  </a:cubicBezTo>
                  <a:cubicBezTo>
                    <a:pt x="1083" y="877"/>
                    <a:pt x="1051" y="893"/>
                    <a:pt x="1035" y="870"/>
                  </a:cubicBezTo>
                  <a:cubicBezTo>
                    <a:pt x="1012" y="838"/>
                    <a:pt x="980" y="838"/>
                    <a:pt x="980" y="798"/>
                  </a:cubicBezTo>
                  <a:cubicBezTo>
                    <a:pt x="980" y="767"/>
                    <a:pt x="1004" y="735"/>
                    <a:pt x="1004" y="696"/>
                  </a:cubicBezTo>
                  <a:cubicBezTo>
                    <a:pt x="996" y="656"/>
                    <a:pt x="941" y="577"/>
                    <a:pt x="925" y="545"/>
                  </a:cubicBezTo>
                  <a:cubicBezTo>
                    <a:pt x="917" y="514"/>
                    <a:pt x="933" y="482"/>
                    <a:pt x="941" y="450"/>
                  </a:cubicBezTo>
                  <a:cubicBezTo>
                    <a:pt x="941" y="419"/>
                    <a:pt x="964" y="332"/>
                    <a:pt x="972" y="292"/>
                  </a:cubicBezTo>
                  <a:cubicBezTo>
                    <a:pt x="988" y="253"/>
                    <a:pt x="996" y="158"/>
                    <a:pt x="996" y="126"/>
                  </a:cubicBezTo>
                  <a:cubicBezTo>
                    <a:pt x="996" y="111"/>
                    <a:pt x="996" y="79"/>
                    <a:pt x="1004" y="63"/>
                  </a:cubicBezTo>
                  <a:cubicBezTo>
                    <a:pt x="885" y="39"/>
                    <a:pt x="775" y="16"/>
                    <a:pt x="672" y="0"/>
                  </a:cubicBezTo>
                  <a:cubicBezTo>
                    <a:pt x="648" y="111"/>
                    <a:pt x="561" y="561"/>
                    <a:pt x="553" y="593"/>
                  </a:cubicBezTo>
                  <a:cubicBezTo>
                    <a:pt x="545" y="617"/>
                    <a:pt x="466" y="1020"/>
                    <a:pt x="450" y="1051"/>
                  </a:cubicBezTo>
                  <a:cubicBezTo>
                    <a:pt x="427" y="1083"/>
                    <a:pt x="427" y="1225"/>
                    <a:pt x="442" y="1249"/>
                  </a:cubicBezTo>
                  <a:cubicBezTo>
                    <a:pt x="450" y="1265"/>
                    <a:pt x="435" y="1312"/>
                    <a:pt x="435" y="1328"/>
                  </a:cubicBezTo>
                  <a:cubicBezTo>
                    <a:pt x="427" y="1352"/>
                    <a:pt x="435" y="1454"/>
                    <a:pt x="482" y="1486"/>
                  </a:cubicBezTo>
                  <a:cubicBezTo>
                    <a:pt x="529" y="1526"/>
                    <a:pt x="545" y="1613"/>
                    <a:pt x="522" y="1628"/>
                  </a:cubicBezTo>
                  <a:cubicBezTo>
                    <a:pt x="506" y="1644"/>
                    <a:pt x="442" y="1731"/>
                    <a:pt x="442" y="1747"/>
                  </a:cubicBezTo>
                  <a:cubicBezTo>
                    <a:pt x="442" y="1771"/>
                    <a:pt x="395" y="1794"/>
                    <a:pt x="371" y="1818"/>
                  </a:cubicBezTo>
                  <a:cubicBezTo>
                    <a:pt x="348" y="1850"/>
                    <a:pt x="348" y="1873"/>
                    <a:pt x="355" y="1889"/>
                  </a:cubicBezTo>
                  <a:cubicBezTo>
                    <a:pt x="355" y="1897"/>
                    <a:pt x="166" y="2040"/>
                    <a:pt x="174" y="2079"/>
                  </a:cubicBezTo>
                  <a:cubicBezTo>
                    <a:pt x="182" y="2126"/>
                    <a:pt x="166" y="2158"/>
                    <a:pt x="229" y="2182"/>
                  </a:cubicBezTo>
                  <a:cubicBezTo>
                    <a:pt x="284" y="2213"/>
                    <a:pt x="245" y="2253"/>
                    <a:pt x="229" y="2277"/>
                  </a:cubicBezTo>
                  <a:cubicBezTo>
                    <a:pt x="221" y="2292"/>
                    <a:pt x="237" y="2316"/>
                    <a:pt x="221" y="2340"/>
                  </a:cubicBezTo>
                  <a:cubicBezTo>
                    <a:pt x="205" y="2364"/>
                    <a:pt x="174" y="2411"/>
                    <a:pt x="174" y="2435"/>
                  </a:cubicBezTo>
                  <a:cubicBezTo>
                    <a:pt x="174" y="2458"/>
                    <a:pt x="31" y="3075"/>
                    <a:pt x="0" y="3217"/>
                  </a:cubicBezTo>
                  <a:cubicBezTo>
                    <a:pt x="640" y="3360"/>
                    <a:pt x="1352" y="3494"/>
                    <a:pt x="2063" y="3605"/>
                  </a:cubicBezTo>
                  <a:cubicBezTo>
                    <a:pt x="2253" y="2427"/>
                    <a:pt x="2253" y="2427"/>
                    <a:pt x="2253" y="2427"/>
                  </a:cubicBezTo>
                  <a:cubicBezTo>
                    <a:pt x="2229" y="2411"/>
                    <a:pt x="2221" y="2395"/>
                    <a:pt x="2213" y="236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4" name="Freeform 262"/>
            <p:cNvSpPr>
              <a:spLocks noChangeArrowheads="1"/>
            </p:cNvSpPr>
            <p:nvPr/>
          </p:nvSpPr>
          <p:spPr bwMode="auto">
            <a:xfrm>
              <a:off x="8514414" y="3341119"/>
              <a:ext cx="1194442" cy="1901831"/>
            </a:xfrm>
            <a:custGeom>
              <a:avLst/>
              <a:gdLst>
                <a:gd name="T0" fmla="*/ 8 w 2270"/>
                <a:gd name="T1" fmla="*/ 3233 h 3614"/>
                <a:gd name="T2" fmla="*/ 221 w 2270"/>
                <a:gd name="T3" fmla="*/ 2356 h 3614"/>
                <a:gd name="T4" fmla="*/ 237 w 2270"/>
                <a:gd name="T5" fmla="*/ 2277 h 3614"/>
                <a:gd name="T6" fmla="*/ 182 w 2270"/>
                <a:gd name="T7" fmla="*/ 2087 h 3614"/>
                <a:gd name="T8" fmla="*/ 379 w 2270"/>
                <a:gd name="T9" fmla="*/ 1826 h 3614"/>
                <a:gd name="T10" fmla="*/ 537 w 2270"/>
                <a:gd name="T11" fmla="*/ 1605 h 3614"/>
                <a:gd name="T12" fmla="*/ 450 w 2270"/>
                <a:gd name="T13" fmla="*/ 1257 h 3614"/>
                <a:gd name="T14" fmla="*/ 672 w 2270"/>
                <a:gd name="T15" fmla="*/ 0 h 3614"/>
                <a:gd name="T16" fmla="*/ 1012 w 2270"/>
                <a:gd name="T17" fmla="*/ 71 h 3614"/>
                <a:gd name="T18" fmla="*/ 949 w 2270"/>
                <a:gd name="T19" fmla="*/ 458 h 3614"/>
                <a:gd name="T20" fmla="*/ 1012 w 2270"/>
                <a:gd name="T21" fmla="*/ 704 h 3614"/>
                <a:gd name="T22" fmla="*/ 1043 w 2270"/>
                <a:gd name="T23" fmla="*/ 869 h 3614"/>
                <a:gd name="T24" fmla="*/ 1122 w 2270"/>
                <a:gd name="T25" fmla="*/ 1012 h 3614"/>
                <a:gd name="T26" fmla="*/ 1202 w 2270"/>
                <a:gd name="T27" fmla="*/ 1170 h 3614"/>
                <a:gd name="T28" fmla="*/ 1312 w 2270"/>
                <a:gd name="T29" fmla="*/ 1241 h 3614"/>
                <a:gd name="T30" fmla="*/ 1312 w 2270"/>
                <a:gd name="T31" fmla="*/ 1375 h 3614"/>
                <a:gd name="T32" fmla="*/ 1249 w 2270"/>
                <a:gd name="T33" fmla="*/ 1652 h 3614"/>
                <a:gd name="T34" fmla="*/ 1209 w 2270"/>
                <a:gd name="T35" fmla="*/ 1676 h 3614"/>
                <a:gd name="T36" fmla="*/ 1233 w 2270"/>
                <a:gd name="T37" fmla="*/ 1771 h 3614"/>
                <a:gd name="T38" fmla="*/ 1360 w 2270"/>
                <a:gd name="T39" fmla="*/ 1755 h 3614"/>
                <a:gd name="T40" fmla="*/ 1439 w 2270"/>
                <a:gd name="T41" fmla="*/ 1858 h 3614"/>
                <a:gd name="T42" fmla="*/ 1494 w 2270"/>
                <a:gd name="T43" fmla="*/ 2111 h 3614"/>
                <a:gd name="T44" fmla="*/ 1628 w 2270"/>
                <a:gd name="T45" fmla="*/ 2356 h 3614"/>
                <a:gd name="T46" fmla="*/ 1668 w 2270"/>
                <a:gd name="T47" fmla="*/ 2372 h 3614"/>
                <a:gd name="T48" fmla="*/ 1826 w 2270"/>
                <a:gd name="T49" fmla="*/ 2356 h 3614"/>
                <a:gd name="T50" fmla="*/ 1913 w 2270"/>
                <a:gd name="T51" fmla="*/ 2356 h 3614"/>
                <a:gd name="T52" fmla="*/ 2024 w 2270"/>
                <a:gd name="T53" fmla="*/ 2363 h 3614"/>
                <a:gd name="T54" fmla="*/ 2119 w 2270"/>
                <a:gd name="T55" fmla="*/ 2332 h 3614"/>
                <a:gd name="T56" fmla="*/ 2221 w 2270"/>
                <a:gd name="T57" fmla="*/ 2372 h 3614"/>
                <a:gd name="T58" fmla="*/ 8 w 2270"/>
                <a:gd name="T59" fmla="*/ 3225 h 3614"/>
                <a:gd name="T60" fmla="*/ 2213 w 2270"/>
                <a:gd name="T61" fmla="*/ 2372 h 3614"/>
                <a:gd name="T62" fmla="*/ 2126 w 2270"/>
                <a:gd name="T63" fmla="*/ 2332 h 3614"/>
                <a:gd name="T64" fmla="*/ 2055 w 2270"/>
                <a:gd name="T65" fmla="*/ 2419 h 3614"/>
                <a:gd name="T66" fmla="*/ 2024 w 2270"/>
                <a:gd name="T67" fmla="*/ 2372 h 3614"/>
                <a:gd name="T68" fmla="*/ 1873 w 2270"/>
                <a:gd name="T69" fmla="*/ 2348 h 3614"/>
                <a:gd name="T70" fmla="*/ 1786 w 2270"/>
                <a:gd name="T71" fmla="*/ 2379 h 3614"/>
                <a:gd name="T72" fmla="*/ 1676 w 2270"/>
                <a:gd name="T73" fmla="*/ 2372 h 3614"/>
                <a:gd name="T74" fmla="*/ 1620 w 2270"/>
                <a:gd name="T75" fmla="*/ 2363 h 3614"/>
                <a:gd name="T76" fmla="*/ 1486 w 2270"/>
                <a:gd name="T77" fmla="*/ 2111 h 3614"/>
                <a:gd name="T78" fmla="*/ 1431 w 2270"/>
                <a:gd name="T79" fmla="*/ 1866 h 3614"/>
                <a:gd name="T80" fmla="*/ 1367 w 2270"/>
                <a:gd name="T81" fmla="*/ 1763 h 3614"/>
                <a:gd name="T82" fmla="*/ 1233 w 2270"/>
                <a:gd name="T83" fmla="*/ 1795 h 3614"/>
                <a:gd name="T84" fmla="*/ 1194 w 2270"/>
                <a:gd name="T85" fmla="*/ 1747 h 3614"/>
                <a:gd name="T86" fmla="*/ 1233 w 2270"/>
                <a:gd name="T87" fmla="*/ 1644 h 3614"/>
                <a:gd name="T88" fmla="*/ 1257 w 2270"/>
                <a:gd name="T89" fmla="*/ 1462 h 3614"/>
                <a:gd name="T90" fmla="*/ 1336 w 2270"/>
                <a:gd name="T91" fmla="*/ 1241 h 3614"/>
                <a:gd name="T92" fmla="*/ 1241 w 2270"/>
                <a:gd name="T93" fmla="*/ 1225 h 3614"/>
                <a:gd name="T94" fmla="*/ 1138 w 2270"/>
                <a:gd name="T95" fmla="*/ 1036 h 3614"/>
                <a:gd name="T96" fmla="*/ 1067 w 2270"/>
                <a:gd name="T97" fmla="*/ 893 h 3614"/>
                <a:gd name="T98" fmla="*/ 996 w 2270"/>
                <a:gd name="T99" fmla="*/ 767 h 3614"/>
                <a:gd name="T100" fmla="*/ 933 w 2270"/>
                <a:gd name="T101" fmla="*/ 490 h 3614"/>
                <a:gd name="T102" fmla="*/ 1004 w 2270"/>
                <a:gd name="T103" fmla="*/ 71 h 3614"/>
                <a:gd name="T104" fmla="*/ 458 w 2270"/>
                <a:gd name="T105" fmla="*/ 1059 h 3614"/>
                <a:gd name="T106" fmla="*/ 490 w 2270"/>
                <a:gd name="T107" fmla="*/ 1494 h 3614"/>
                <a:gd name="T108" fmla="*/ 411 w 2270"/>
                <a:gd name="T109" fmla="*/ 1810 h 3614"/>
                <a:gd name="T110" fmla="*/ 308 w 2270"/>
                <a:gd name="T111" fmla="*/ 1952 h 3614"/>
                <a:gd name="T112" fmla="*/ 269 w 2270"/>
                <a:gd name="T113" fmla="*/ 2221 h 3614"/>
                <a:gd name="T114" fmla="*/ 237 w 2270"/>
                <a:gd name="T115" fmla="*/ 2348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3614">
                  <a:moveTo>
                    <a:pt x="2071" y="3613"/>
                  </a:moveTo>
                  <a:lnTo>
                    <a:pt x="2071" y="3613"/>
                  </a:lnTo>
                  <a:lnTo>
                    <a:pt x="2071" y="3613"/>
                  </a:lnTo>
                  <a:cubicBezTo>
                    <a:pt x="1431" y="3518"/>
                    <a:pt x="735" y="3391"/>
                    <a:pt x="8" y="3233"/>
                  </a:cubicBezTo>
                  <a:cubicBezTo>
                    <a:pt x="0" y="3233"/>
                    <a:pt x="0" y="3233"/>
                    <a:pt x="0" y="3233"/>
                  </a:cubicBezTo>
                  <a:cubicBezTo>
                    <a:pt x="0" y="3225"/>
                    <a:pt x="0" y="3225"/>
                    <a:pt x="0" y="3225"/>
                  </a:cubicBezTo>
                  <a:cubicBezTo>
                    <a:pt x="87" y="2854"/>
                    <a:pt x="182" y="2459"/>
                    <a:pt x="182" y="2443"/>
                  </a:cubicBezTo>
                  <a:cubicBezTo>
                    <a:pt x="182" y="2419"/>
                    <a:pt x="205" y="2379"/>
                    <a:pt x="221" y="2356"/>
                  </a:cubicBezTo>
                  <a:cubicBezTo>
                    <a:pt x="229" y="2348"/>
                    <a:pt x="229" y="2348"/>
                    <a:pt x="229" y="2348"/>
                  </a:cubicBezTo>
                  <a:cubicBezTo>
                    <a:pt x="237" y="2332"/>
                    <a:pt x="237" y="2324"/>
                    <a:pt x="229" y="2316"/>
                  </a:cubicBezTo>
                  <a:cubicBezTo>
                    <a:pt x="229" y="2300"/>
                    <a:pt x="229" y="2292"/>
                    <a:pt x="237" y="2285"/>
                  </a:cubicBezTo>
                  <a:cubicBezTo>
                    <a:pt x="237" y="2277"/>
                    <a:pt x="237" y="2277"/>
                    <a:pt x="237" y="2277"/>
                  </a:cubicBezTo>
                  <a:cubicBezTo>
                    <a:pt x="245" y="2269"/>
                    <a:pt x="269" y="2245"/>
                    <a:pt x="261" y="2221"/>
                  </a:cubicBezTo>
                  <a:cubicBezTo>
                    <a:pt x="261" y="2213"/>
                    <a:pt x="245" y="2206"/>
                    <a:pt x="229" y="2198"/>
                  </a:cubicBezTo>
                  <a:cubicBezTo>
                    <a:pt x="182" y="2174"/>
                    <a:pt x="182" y="2142"/>
                    <a:pt x="182" y="2111"/>
                  </a:cubicBezTo>
                  <a:cubicBezTo>
                    <a:pt x="182" y="2103"/>
                    <a:pt x="182" y="2095"/>
                    <a:pt x="182" y="2087"/>
                  </a:cubicBezTo>
                  <a:cubicBezTo>
                    <a:pt x="174" y="2063"/>
                    <a:pt x="237" y="2008"/>
                    <a:pt x="308" y="1945"/>
                  </a:cubicBezTo>
                  <a:cubicBezTo>
                    <a:pt x="332" y="1921"/>
                    <a:pt x="356" y="1897"/>
                    <a:pt x="356" y="1897"/>
                  </a:cubicBezTo>
                  <a:lnTo>
                    <a:pt x="356" y="1897"/>
                  </a:lnTo>
                  <a:cubicBezTo>
                    <a:pt x="356" y="1881"/>
                    <a:pt x="348" y="1850"/>
                    <a:pt x="379" y="1826"/>
                  </a:cubicBezTo>
                  <a:cubicBezTo>
                    <a:pt x="387" y="1818"/>
                    <a:pt x="395" y="1810"/>
                    <a:pt x="403" y="1802"/>
                  </a:cubicBezTo>
                  <a:cubicBezTo>
                    <a:pt x="427" y="1786"/>
                    <a:pt x="443" y="1771"/>
                    <a:pt x="443" y="1755"/>
                  </a:cubicBezTo>
                  <a:cubicBezTo>
                    <a:pt x="443" y="1731"/>
                    <a:pt x="506" y="1652"/>
                    <a:pt x="530" y="1628"/>
                  </a:cubicBezTo>
                  <a:cubicBezTo>
                    <a:pt x="537" y="1628"/>
                    <a:pt x="537" y="1621"/>
                    <a:pt x="537" y="1605"/>
                  </a:cubicBezTo>
                  <a:cubicBezTo>
                    <a:pt x="537" y="1573"/>
                    <a:pt x="514" y="1526"/>
                    <a:pt x="490" y="1502"/>
                  </a:cubicBezTo>
                  <a:cubicBezTo>
                    <a:pt x="443" y="1462"/>
                    <a:pt x="435" y="1360"/>
                    <a:pt x="435" y="1336"/>
                  </a:cubicBezTo>
                  <a:cubicBezTo>
                    <a:pt x="435" y="1328"/>
                    <a:pt x="443" y="1328"/>
                    <a:pt x="443" y="1320"/>
                  </a:cubicBezTo>
                  <a:cubicBezTo>
                    <a:pt x="450" y="1296"/>
                    <a:pt x="450" y="1273"/>
                    <a:pt x="450" y="1257"/>
                  </a:cubicBezTo>
                  <a:cubicBezTo>
                    <a:pt x="435" y="1233"/>
                    <a:pt x="435" y="1091"/>
                    <a:pt x="450" y="1059"/>
                  </a:cubicBezTo>
                  <a:cubicBezTo>
                    <a:pt x="466" y="1036"/>
                    <a:pt x="506" y="830"/>
                    <a:pt x="537" y="704"/>
                  </a:cubicBezTo>
                  <a:cubicBezTo>
                    <a:pt x="545" y="648"/>
                    <a:pt x="561" y="609"/>
                    <a:pt x="561" y="593"/>
                  </a:cubicBezTo>
                  <a:cubicBezTo>
                    <a:pt x="569" y="577"/>
                    <a:pt x="624" y="277"/>
                    <a:pt x="672" y="0"/>
                  </a:cubicBezTo>
                  <a:lnTo>
                    <a:pt x="672" y="0"/>
                  </a:lnTo>
                  <a:cubicBezTo>
                    <a:pt x="680" y="0"/>
                    <a:pt x="680" y="0"/>
                    <a:pt x="680" y="0"/>
                  </a:cubicBezTo>
                  <a:cubicBezTo>
                    <a:pt x="783" y="24"/>
                    <a:pt x="893" y="47"/>
                    <a:pt x="1012" y="71"/>
                  </a:cubicBezTo>
                  <a:lnTo>
                    <a:pt x="1012" y="71"/>
                  </a:lnTo>
                  <a:lnTo>
                    <a:pt x="1012" y="71"/>
                  </a:lnTo>
                  <a:cubicBezTo>
                    <a:pt x="1012" y="95"/>
                    <a:pt x="1004" y="119"/>
                    <a:pt x="1004" y="134"/>
                  </a:cubicBezTo>
                  <a:cubicBezTo>
                    <a:pt x="1004" y="166"/>
                    <a:pt x="1004" y="261"/>
                    <a:pt x="988" y="300"/>
                  </a:cubicBezTo>
                  <a:cubicBezTo>
                    <a:pt x="972" y="340"/>
                    <a:pt x="956" y="427"/>
                    <a:pt x="949" y="458"/>
                  </a:cubicBezTo>
                  <a:cubicBezTo>
                    <a:pt x="949" y="466"/>
                    <a:pt x="949" y="482"/>
                    <a:pt x="941" y="490"/>
                  </a:cubicBezTo>
                  <a:cubicBezTo>
                    <a:pt x="933" y="514"/>
                    <a:pt x="933" y="530"/>
                    <a:pt x="941" y="553"/>
                  </a:cubicBezTo>
                  <a:cubicBezTo>
                    <a:pt x="941" y="569"/>
                    <a:pt x="956" y="585"/>
                    <a:pt x="964" y="601"/>
                  </a:cubicBezTo>
                  <a:cubicBezTo>
                    <a:pt x="988" y="640"/>
                    <a:pt x="1012" y="680"/>
                    <a:pt x="1012" y="704"/>
                  </a:cubicBezTo>
                  <a:cubicBezTo>
                    <a:pt x="1012" y="727"/>
                    <a:pt x="1012" y="743"/>
                    <a:pt x="1004" y="767"/>
                  </a:cubicBezTo>
                  <a:cubicBezTo>
                    <a:pt x="996" y="783"/>
                    <a:pt x="996" y="798"/>
                    <a:pt x="996" y="806"/>
                  </a:cubicBezTo>
                  <a:cubicBezTo>
                    <a:pt x="996" y="830"/>
                    <a:pt x="1004" y="838"/>
                    <a:pt x="1020" y="854"/>
                  </a:cubicBezTo>
                  <a:cubicBezTo>
                    <a:pt x="1027" y="854"/>
                    <a:pt x="1036" y="862"/>
                    <a:pt x="1043" y="869"/>
                  </a:cubicBezTo>
                  <a:cubicBezTo>
                    <a:pt x="1051" y="885"/>
                    <a:pt x="1059" y="885"/>
                    <a:pt x="1067" y="885"/>
                  </a:cubicBezTo>
                  <a:cubicBezTo>
                    <a:pt x="1083" y="893"/>
                    <a:pt x="1099" y="893"/>
                    <a:pt x="1107" y="925"/>
                  </a:cubicBezTo>
                  <a:cubicBezTo>
                    <a:pt x="1107" y="933"/>
                    <a:pt x="1107" y="949"/>
                    <a:pt x="1107" y="964"/>
                  </a:cubicBezTo>
                  <a:cubicBezTo>
                    <a:pt x="1099" y="980"/>
                    <a:pt x="1099" y="1004"/>
                    <a:pt x="1122" y="1012"/>
                  </a:cubicBezTo>
                  <a:cubicBezTo>
                    <a:pt x="1130" y="1020"/>
                    <a:pt x="1138" y="1020"/>
                    <a:pt x="1146" y="1028"/>
                  </a:cubicBezTo>
                  <a:cubicBezTo>
                    <a:pt x="1170" y="1044"/>
                    <a:pt x="1178" y="1051"/>
                    <a:pt x="1186" y="1091"/>
                  </a:cubicBezTo>
                  <a:cubicBezTo>
                    <a:pt x="1186" y="1107"/>
                    <a:pt x="1186" y="1122"/>
                    <a:pt x="1178" y="1131"/>
                  </a:cubicBezTo>
                  <a:cubicBezTo>
                    <a:pt x="1178" y="1146"/>
                    <a:pt x="1178" y="1146"/>
                    <a:pt x="1202" y="1170"/>
                  </a:cubicBezTo>
                  <a:cubicBezTo>
                    <a:pt x="1225" y="1186"/>
                    <a:pt x="1233" y="1202"/>
                    <a:pt x="1249" y="1217"/>
                  </a:cubicBezTo>
                  <a:cubicBezTo>
                    <a:pt x="1257" y="1233"/>
                    <a:pt x="1265" y="1249"/>
                    <a:pt x="1280" y="1249"/>
                  </a:cubicBezTo>
                  <a:cubicBezTo>
                    <a:pt x="1280" y="1257"/>
                    <a:pt x="1280" y="1257"/>
                    <a:pt x="1289" y="1257"/>
                  </a:cubicBezTo>
                  <a:cubicBezTo>
                    <a:pt x="1296" y="1257"/>
                    <a:pt x="1304" y="1249"/>
                    <a:pt x="1312" y="1241"/>
                  </a:cubicBezTo>
                  <a:cubicBezTo>
                    <a:pt x="1320" y="1241"/>
                    <a:pt x="1328" y="1233"/>
                    <a:pt x="1336" y="1233"/>
                  </a:cubicBezTo>
                  <a:cubicBezTo>
                    <a:pt x="1344" y="1233"/>
                    <a:pt x="1344" y="1249"/>
                    <a:pt x="1344" y="1257"/>
                  </a:cubicBezTo>
                  <a:cubicBezTo>
                    <a:pt x="1352" y="1296"/>
                    <a:pt x="1336" y="1352"/>
                    <a:pt x="1320" y="1375"/>
                  </a:cubicBezTo>
                  <a:cubicBezTo>
                    <a:pt x="1312" y="1375"/>
                    <a:pt x="1312" y="1375"/>
                    <a:pt x="1312" y="1375"/>
                  </a:cubicBezTo>
                  <a:cubicBezTo>
                    <a:pt x="1296" y="1399"/>
                    <a:pt x="1273" y="1431"/>
                    <a:pt x="1265" y="1462"/>
                  </a:cubicBezTo>
                  <a:cubicBezTo>
                    <a:pt x="1257" y="1502"/>
                    <a:pt x="1265" y="1542"/>
                    <a:pt x="1273" y="1565"/>
                  </a:cubicBezTo>
                  <a:cubicBezTo>
                    <a:pt x="1273" y="1589"/>
                    <a:pt x="1273" y="1628"/>
                    <a:pt x="1257" y="1644"/>
                  </a:cubicBezTo>
                  <a:cubicBezTo>
                    <a:pt x="1257" y="1652"/>
                    <a:pt x="1249" y="1652"/>
                    <a:pt x="1249" y="1652"/>
                  </a:cubicBezTo>
                  <a:cubicBezTo>
                    <a:pt x="1241" y="1652"/>
                    <a:pt x="1241" y="1652"/>
                    <a:pt x="1241" y="1652"/>
                  </a:cubicBezTo>
                  <a:cubicBezTo>
                    <a:pt x="1233" y="1652"/>
                    <a:pt x="1233" y="1652"/>
                    <a:pt x="1233" y="1652"/>
                  </a:cubicBezTo>
                  <a:cubicBezTo>
                    <a:pt x="1225" y="1652"/>
                    <a:pt x="1217" y="1652"/>
                    <a:pt x="1209" y="1660"/>
                  </a:cubicBezTo>
                  <a:cubicBezTo>
                    <a:pt x="1209" y="1660"/>
                    <a:pt x="1209" y="1668"/>
                    <a:pt x="1209" y="1676"/>
                  </a:cubicBezTo>
                  <a:cubicBezTo>
                    <a:pt x="1209" y="1708"/>
                    <a:pt x="1202" y="1731"/>
                    <a:pt x="1194" y="1747"/>
                  </a:cubicBezTo>
                  <a:lnTo>
                    <a:pt x="1194" y="1747"/>
                  </a:lnTo>
                  <a:cubicBezTo>
                    <a:pt x="1194" y="1755"/>
                    <a:pt x="1194" y="1755"/>
                    <a:pt x="1202" y="1755"/>
                  </a:cubicBezTo>
                  <a:cubicBezTo>
                    <a:pt x="1209" y="1763"/>
                    <a:pt x="1217" y="1763"/>
                    <a:pt x="1233" y="1771"/>
                  </a:cubicBezTo>
                  <a:cubicBezTo>
                    <a:pt x="1241" y="1779"/>
                    <a:pt x="1241" y="1786"/>
                    <a:pt x="1241" y="1786"/>
                  </a:cubicBezTo>
                  <a:cubicBezTo>
                    <a:pt x="1241" y="1795"/>
                    <a:pt x="1241" y="1795"/>
                    <a:pt x="1241" y="1802"/>
                  </a:cubicBezTo>
                  <a:cubicBezTo>
                    <a:pt x="1241" y="1795"/>
                    <a:pt x="1249" y="1795"/>
                    <a:pt x="1257" y="1795"/>
                  </a:cubicBezTo>
                  <a:cubicBezTo>
                    <a:pt x="1320" y="1786"/>
                    <a:pt x="1336" y="1779"/>
                    <a:pt x="1360" y="1755"/>
                  </a:cubicBezTo>
                  <a:cubicBezTo>
                    <a:pt x="1375" y="1739"/>
                    <a:pt x="1407" y="1723"/>
                    <a:pt x="1423" y="1723"/>
                  </a:cubicBezTo>
                  <a:cubicBezTo>
                    <a:pt x="1431" y="1723"/>
                    <a:pt x="1447" y="1731"/>
                    <a:pt x="1447" y="1747"/>
                  </a:cubicBezTo>
                  <a:cubicBezTo>
                    <a:pt x="1447" y="1771"/>
                    <a:pt x="1447" y="1786"/>
                    <a:pt x="1439" y="1802"/>
                  </a:cubicBezTo>
                  <a:cubicBezTo>
                    <a:pt x="1431" y="1818"/>
                    <a:pt x="1431" y="1842"/>
                    <a:pt x="1439" y="1858"/>
                  </a:cubicBezTo>
                  <a:cubicBezTo>
                    <a:pt x="1439" y="1866"/>
                    <a:pt x="1439" y="1866"/>
                    <a:pt x="1439" y="1873"/>
                  </a:cubicBezTo>
                  <a:cubicBezTo>
                    <a:pt x="1454" y="1905"/>
                    <a:pt x="1462" y="1929"/>
                    <a:pt x="1486" y="1961"/>
                  </a:cubicBezTo>
                  <a:cubicBezTo>
                    <a:pt x="1518" y="2000"/>
                    <a:pt x="1518" y="2039"/>
                    <a:pt x="1510" y="2087"/>
                  </a:cubicBezTo>
                  <a:cubicBezTo>
                    <a:pt x="1502" y="2095"/>
                    <a:pt x="1502" y="2103"/>
                    <a:pt x="1494" y="2111"/>
                  </a:cubicBezTo>
                  <a:cubicBezTo>
                    <a:pt x="1494" y="2126"/>
                    <a:pt x="1486" y="2134"/>
                    <a:pt x="1486" y="2142"/>
                  </a:cubicBezTo>
                  <a:cubicBezTo>
                    <a:pt x="1494" y="2150"/>
                    <a:pt x="1502" y="2158"/>
                    <a:pt x="1526" y="2158"/>
                  </a:cubicBezTo>
                  <a:cubicBezTo>
                    <a:pt x="1581" y="2174"/>
                    <a:pt x="1597" y="2190"/>
                    <a:pt x="1597" y="2237"/>
                  </a:cubicBezTo>
                  <a:cubicBezTo>
                    <a:pt x="1597" y="2277"/>
                    <a:pt x="1620" y="2340"/>
                    <a:pt x="1628" y="2356"/>
                  </a:cubicBezTo>
                  <a:cubicBezTo>
                    <a:pt x="1636" y="2363"/>
                    <a:pt x="1636" y="2372"/>
                    <a:pt x="1636" y="2379"/>
                  </a:cubicBezTo>
                  <a:cubicBezTo>
                    <a:pt x="1644" y="2387"/>
                    <a:pt x="1644" y="2395"/>
                    <a:pt x="1652" y="2395"/>
                  </a:cubicBezTo>
                  <a:cubicBezTo>
                    <a:pt x="1652" y="2395"/>
                    <a:pt x="1652" y="2395"/>
                    <a:pt x="1660" y="2387"/>
                  </a:cubicBezTo>
                  <a:cubicBezTo>
                    <a:pt x="1668" y="2379"/>
                    <a:pt x="1668" y="2372"/>
                    <a:pt x="1668" y="2372"/>
                  </a:cubicBezTo>
                  <a:cubicBezTo>
                    <a:pt x="1684" y="2348"/>
                    <a:pt x="1692" y="2340"/>
                    <a:pt x="1715" y="2348"/>
                  </a:cubicBezTo>
                  <a:cubicBezTo>
                    <a:pt x="1731" y="2356"/>
                    <a:pt x="1739" y="2356"/>
                    <a:pt x="1747" y="2363"/>
                  </a:cubicBezTo>
                  <a:cubicBezTo>
                    <a:pt x="1763" y="2372"/>
                    <a:pt x="1771" y="2372"/>
                    <a:pt x="1786" y="2372"/>
                  </a:cubicBezTo>
                  <a:cubicBezTo>
                    <a:pt x="1802" y="2379"/>
                    <a:pt x="1810" y="2363"/>
                    <a:pt x="1826" y="2356"/>
                  </a:cubicBezTo>
                  <a:cubicBezTo>
                    <a:pt x="1826" y="2356"/>
                    <a:pt x="1834" y="2348"/>
                    <a:pt x="1842" y="2348"/>
                  </a:cubicBezTo>
                  <a:lnTo>
                    <a:pt x="1842" y="2348"/>
                  </a:lnTo>
                  <a:cubicBezTo>
                    <a:pt x="1850" y="2340"/>
                    <a:pt x="1858" y="2340"/>
                    <a:pt x="1873" y="2340"/>
                  </a:cubicBezTo>
                  <a:cubicBezTo>
                    <a:pt x="1881" y="2340"/>
                    <a:pt x="1897" y="2340"/>
                    <a:pt x="1913" y="2356"/>
                  </a:cubicBezTo>
                  <a:cubicBezTo>
                    <a:pt x="1937" y="2372"/>
                    <a:pt x="1953" y="2379"/>
                    <a:pt x="1976" y="2379"/>
                  </a:cubicBezTo>
                  <a:cubicBezTo>
                    <a:pt x="1984" y="2379"/>
                    <a:pt x="1984" y="2379"/>
                    <a:pt x="1992" y="2379"/>
                  </a:cubicBezTo>
                  <a:cubicBezTo>
                    <a:pt x="2008" y="2372"/>
                    <a:pt x="2016" y="2372"/>
                    <a:pt x="2016" y="2372"/>
                  </a:cubicBezTo>
                  <a:cubicBezTo>
                    <a:pt x="2016" y="2363"/>
                    <a:pt x="2024" y="2363"/>
                    <a:pt x="2024" y="2363"/>
                  </a:cubicBezTo>
                  <a:cubicBezTo>
                    <a:pt x="2032" y="2363"/>
                    <a:pt x="2039" y="2363"/>
                    <a:pt x="2047" y="2372"/>
                  </a:cubicBezTo>
                  <a:cubicBezTo>
                    <a:pt x="2071" y="2387"/>
                    <a:pt x="2063" y="2403"/>
                    <a:pt x="2063" y="2411"/>
                  </a:cubicBezTo>
                  <a:cubicBezTo>
                    <a:pt x="2071" y="2411"/>
                    <a:pt x="2071" y="2403"/>
                    <a:pt x="2079" y="2395"/>
                  </a:cubicBezTo>
                  <a:cubicBezTo>
                    <a:pt x="2103" y="2379"/>
                    <a:pt x="2111" y="2348"/>
                    <a:pt x="2119" y="2332"/>
                  </a:cubicBezTo>
                  <a:cubicBezTo>
                    <a:pt x="2126" y="2308"/>
                    <a:pt x="2134" y="2300"/>
                    <a:pt x="2142" y="2300"/>
                  </a:cubicBezTo>
                  <a:cubicBezTo>
                    <a:pt x="2150" y="2300"/>
                    <a:pt x="2150" y="2300"/>
                    <a:pt x="2150" y="2300"/>
                  </a:cubicBezTo>
                  <a:cubicBezTo>
                    <a:pt x="2158" y="2300"/>
                    <a:pt x="2166" y="2308"/>
                    <a:pt x="2166" y="2308"/>
                  </a:cubicBezTo>
                  <a:cubicBezTo>
                    <a:pt x="2197" y="2324"/>
                    <a:pt x="2213" y="2332"/>
                    <a:pt x="2221" y="2372"/>
                  </a:cubicBezTo>
                  <a:cubicBezTo>
                    <a:pt x="2229" y="2403"/>
                    <a:pt x="2237" y="2419"/>
                    <a:pt x="2261" y="2427"/>
                  </a:cubicBezTo>
                  <a:cubicBezTo>
                    <a:pt x="2269" y="2427"/>
                    <a:pt x="2269" y="2427"/>
                    <a:pt x="2269" y="2427"/>
                  </a:cubicBezTo>
                  <a:lnTo>
                    <a:pt x="2071" y="3613"/>
                  </a:lnTo>
                  <a:close/>
                  <a:moveTo>
                    <a:pt x="8" y="3225"/>
                  </a:moveTo>
                  <a:lnTo>
                    <a:pt x="8" y="3225"/>
                  </a:lnTo>
                  <a:cubicBezTo>
                    <a:pt x="743" y="3383"/>
                    <a:pt x="1431" y="3510"/>
                    <a:pt x="2063" y="3605"/>
                  </a:cubicBezTo>
                  <a:cubicBezTo>
                    <a:pt x="2261" y="2435"/>
                    <a:pt x="2261" y="2435"/>
                    <a:pt x="2261" y="2435"/>
                  </a:cubicBezTo>
                  <a:cubicBezTo>
                    <a:pt x="2237" y="2419"/>
                    <a:pt x="2221" y="2403"/>
                    <a:pt x="2213" y="2372"/>
                  </a:cubicBezTo>
                  <a:cubicBezTo>
                    <a:pt x="2213" y="2340"/>
                    <a:pt x="2190" y="2324"/>
                    <a:pt x="2166" y="2316"/>
                  </a:cubicBezTo>
                  <a:cubicBezTo>
                    <a:pt x="2158" y="2316"/>
                    <a:pt x="2158" y="2308"/>
                    <a:pt x="2150" y="2308"/>
                  </a:cubicBezTo>
                  <a:lnTo>
                    <a:pt x="2142" y="2308"/>
                  </a:lnTo>
                  <a:cubicBezTo>
                    <a:pt x="2134" y="2308"/>
                    <a:pt x="2134" y="2316"/>
                    <a:pt x="2126" y="2332"/>
                  </a:cubicBezTo>
                  <a:cubicBezTo>
                    <a:pt x="2119" y="2356"/>
                    <a:pt x="2111" y="2379"/>
                    <a:pt x="2087" y="2403"/>
                  </a:cubicBezTo>
                  <a:cubicBezTo>
                    <a:pt x="2071" y="2419"/>
                    <a:pt x="2063" y="2427"/>
                    <a:pt x="2063" y="2427"/>
                  </a:cubicBezTo>
                  <a:lnTo>
                    <a:pt x="2063" y="2427"/>
                  </a:lnTo>
                  <a:cubicBezTo>
                    <a:pt x="2055" y="2419"/>
                    <a:pt x="2055" y="2419"/>
                    <a:pt x="2055" y="2419"/>
                  </a:cubicBezTo>
                  <a:cubicBezTo>
                    <a:pt x="2055" y="2419"/>
                    <a:pt x="2055" y="2419"/>
                    <a:pt x="2055" y="2411"/>
                  </a:cubicBezTo>
                  <a:cubicBezTo>
                    <a:pt x="2063" y="2403"/>
                    <a:pt x="2063" y="2387"/>
                    <a:pt x="2047" y="2379"/>
                  </a:cubicBezTo>
                  <a:cubicBezTo>
                    <a:pt x="2032" y="2372"/>
                    <a:pt x="2024" y="2372"/>
                    <a:pt x="2024" y="2372"/>
                  </a:cubicBezTo>
                  <a:lnTo>
                    <a:pt x="2024" y="2372"/>
                  </a:lnTo>
                  <a:cubicBezTo>
                    <a:pt x="2016" y="2379"/>
                    <a:pt x="2008" y="2379"/>
                    <a:pt x="2000" y="2387"/>
                  </a:cubicBezTo>
                  <a:cubicBezTo>
                    <a:pt x="1992" y="2387"/>
                    <a:pt x="1984" y="2387"/>
                    <a:pt x="1976" y="2387"/>
                  </a:cubicBezTo>
                  <a:cubicBezTo>
                    <a:pt x="1953" y="2387"/>
                    <a:pt x="1929" y="2379"/>
                    <a:pt x="1905" y="2356"/>
                  </a:cubicBezTo>
                  <a:cubicBezTo>
                    <a:pt x="1897" y="2348"/>
                    <a:pt x="1881" y="2348"/>
                    <a:pt x="1873" y="2348"/>
                  </a:cubicBezTo>
                  <a:cubicBezTo>
                    <a:pt x="1866" y="2348"/>
                    <a:pt x="1850" y="2348"/>
                    <a:pt x="1850" y="2348"/>
                  </a:cubicBezTo>
                  <a:cubicBezTo>
                    <a:pt x="1842" y="2348"/>
                    <a:pt x="1842" y="2356"/>
                    <a:pt x="1842" y="2356"/>
                  </a:cubicBezTo>
                  <a:cubicBezTo>
                    <a:pt x="1834" y="2356"/>
                    <a:pt x="1834" y="2356"/>
                    <a:pt x="1826" y="2363"/>
                  </a:cubicBezTo>
                  <a:cubicBezTo>
                    <a:pt x="1818" y="2372"/>
                    <a:pt x="1802" y="2379"/>
                    <a:pt x="1786" y="2379"/>
                  </a:cubicBezTo>
                  <a:cubicBezTo>
                    <a:pt x="1763" y="2379"/>
                    <a:pt x="1755" y="2372"/>
                    <a:pt x="1747" y="2372"/>
                  </a:cubicBezTo>
                  <a:cubicBezTo>
                    <a:pt x="1739" y="2363"/>
                    <a:pt x="1731" y="2363"/>
                    <a:pt x="1715" y="2356"/>
                  </a:cubicBezTo>
                  <a:cubicBezTo>
                    <a:pt x="1707" y="2356"/>
                    <a:pt x="1700" y="2356"/>
                    <a:pt x="1700" y="2356"/>
                  </a:cubicBezTo>
                  <a:cubicBezTo>
                    <a:pt x="1692" y="2356"/>
                    <a:pt x="1684" y="2356"/>
                    <a:pt x="1676" y="2372"/>
                  </a:cubicBezTo>
                  <a:cubicBezTo>
                    <a:pt x="1676" y="2379"/>
                    <a:pt x="1668" y="2387"/>
                    <a:pt x="1668" y="2395"/>
                  </a:cubicBezTo>
                  <a:cubicBezTo>
                    <a:pt x="1660" y="2403"/>
                    <a:pt x="1652" y="2403"/>
                    <a:pt x="1652" y="2403"/>
                  </a:cubicBezTo>
                  <a:cubicBezTo>
                    <a:pt x="1636" y="2403"/>
                    <a:pt x="1636" y="2395"/>
                    <a:pt x="1628" y="2379"/>
                  </a:cubicBezTo>
                  <a:cubicBezTo>
                    <a:pt x="1628" y="2372"/>
                    <a:pt x="1628" y="2363"/>
                    <a:pt x="1620" y="2363"/>
                  </a:cubicBezTo>
                  <a:cubicBezTo>
                    <a:pt x="1613" y="2348"/>
                    <a:pt x="1589" y="2277"/>
                    <a:pt x="1589" y="2237"/>
                  </a:cubicBezTo>
                  <a:cubicBezTo>
                    <a:pt x="1589" y="2198"/>
                    <a:pt x="1581" y="2174"/>
                    <a:pt x="1518" y="2166"/>
                  </a:cubicBezTo>
                  <a:cubicBezTo>
                    <a:pt x="1502" y="2166"/>
                    <a:pt x="1486" y="2158"/>
                    <a:pt x="1486" y="2150"/>
                  </a:cubicBezTo>
                  <a:cubicBezTo>
                    <a:pt x="1478" y="2134"/>
                    <a:pt x="1486" y="2126"/>
                    <a:pt x="1486" y="2111"/>
                  </a:cubicBezTo>
                  <a:cubicBezTo>
                    <a:pt x="1494" y="2103"/>
                    <a:pt x="1494" y="2095"/>
                    <a:pt x="1502" y="2087"/>
                  </a:cubicBezTo>
                  <a:cubicBezTo>
                    <a:pt x="1510" y="2039"/>
                    <a:pt x="1510" y="2008"/>
                    <a:pt x="1478" y="1968"/>
                  </a:cubicBezTo>
                  <a:cubicBezTo>
                    <a:pt x="1454" y="1929"/>
                    <a:pt x="1447" y="1905"/>
                    <a:pt x="1431" y="1873"/>
                  </a:cubicBezTo>
                  <a:lnTo>
                    <a:pt x="1431" y="1866"/>
                  </a:lnTo>
                  <a:cubicBezTo>
                    <a:pt x="1423" y="1842"/>
                    <a:pt x="1423" y="1818"/>
                    <a:pt x="1431" y="1802"/>
                  </a:cubicBezTo>
                  <a:cubicBezTo>
                    <a:pt x="1439" y="1786"/>
                    <a:pt x="1439" y="1771"/>
                    <a:pt x="1439" y="1747"/>
                  </a:cubicBezTo>
                  <a:cubicBezTo>
                    <a:pt x="1439" y="1739"/>
                    <a:pt x="1431" y="1731"/>
                    <a:pt x="1423" y="1731"/>
                  </a:cubicBezTo>
                  <a:cubicBezTo>
                    <a:pt x="1407" y="1731"/>
                    <a:pt x="1383" y="1747"/>
                    <a:pt x="1367" y="1763"/>
                  </a:cubicBezTo>
                  <a:cubicBezTo>
                    <a:pt x="1336" y="1786"/>
                    <a:pt x="1320" y="1795"/>
                    <a:pt x="1265" y="1802"/>
                  </a:cubicBezTo>
                  <a:cubicBezTo>
                    <a:pt x="1249" y="1802"/>
                    <a:pt x="1241" y="1810"/>
                    <a:pt x="1233" y="1810"/>
                  </a:cubicBezTo>
                  <a:lnTo>
                    <a:pt x="1233" y="1802"/>
                  </a:lnTo>
                  <a:cubicBezTo>
                    <a:pt x="1225" y="1802"/>
                    <a:pt x="1233" y="1802"/>
                    <a:pt x="1233" y="1795"/>
                  </a:cubicBezTo>
                  <a:cubicBezTo>
                    <a:pt x="1233" y="1795"/>
                    <a:pt x="1233" y="1795"/>
                    <a:pt x="1233" y="1786"/>
                  </a:cubicBezTo>
                  <a:cubicBezTo>
                    <a:pt x="1233" y="1786"/>
                    <a:pt x="1233" y="1779"/>
                    <a:pt x="1225" y="1779"/>
                  </a:cubicBezTo>
                  <a:cubicBezTo>
                    <a:pt x="1217" y="1771"/>
                    <a:pt x="1209" y="1763"/>
                    <a:pt x="1202" y="1763"/>
                  </a:cubicBezTo>
                  <a:cubicBezTo>
                    <a:pt x="1194" y="1755"/>
                    <a:pt x="1186" y="1755"/>
                    <a:pt x="1194" y="1747"/>
                  </a:cubicBezTo>
                  <a:cubicBezTo>
                    <a:pt x="1194" y="1739"/>
                    <a:pt x="1194" y="1739"/>
                    <a:pt x="1194" y="1739"/>
                  </a:cubicBezTo>
                  <a:cubicBezTo>
                    <a:pt x="1194" y="1731"/>
                    <a:pt x="1202" y="1708"/>
                    <a:pt x="1202" y="1676"/>
                  </a:cubicBezTo>
                  <a:cubicBezTo>
                    <a:pt x="1202" y="1668"/>
                    <a:pt x="1202" y="1660"/>
                    <a:pt x="1209" y="1652"/>
                  </a:cubicBezTo>
                  <a:cubicBezTo>
                    <a:pt x="1209" y="1644"/>
                    <a:pt x="1225" y="1644"/>
                    <a:pt x="1233" y="1644"/>
                  </a:cubicBezTo>
                  <a:cubicBezTo>
                    <a:pt x="1233" y="1644"/>
                    <a:pt x="1233" y="1644"/>
                    <a:pt x="1241" y="1644"/>
                  </a:cubicBezTo>
                  <a:cubicBezTo>
                    <a:pt x="1241" y="1644"/>
                    <a:pt x="1249" y="1644"/>
                    <a:pt x="1257" y="1644"/>
                  </a:cubicBezTo>
                  <a:cubicBezTo>
                    <a:pt x="1265" y="1628"/>
                    <a:pt x="1265" y="1589"/>
                    <a:pt x="1265" y="1573"/>
                  </a:cubicBezTo>
                  <a:cubicBezTo>
                    <a:pt x="1257" y="1542"/>
                    <a:pt x="1249" y="1502"/>
                    <a:pt x="1257" y="1462"/>
                  </a:cubicBezTo>
                  <a:cubicBezTo>
                    <a:pt x="1265" y="1423"/>
                    <a:pt x="1296" y="1391"/>
                    <a:pt x="1312" y="1375"/>
                  </a:cubicBezTo>
                  <a:cubicBezTo>
                    <a:pt x="1312" y="1368"/>
                    <a:pt x="1312" y="1368"/>
                    <a:pt x="1312" y="1368"/>
                  </a:cubicBezTo>
                  <a:cubicBezTo>
                    <a:pt x="1328" y="1352"/>
                    <a:pt x="1344" y="1304"/>
                    <a:pt x="1344" y="1257"/>
                  </a:cubicBezTo>
                  <a:cubicBezTo>
                    <a:pt x="1336" y="1249"/>
                    <a:pt x="1336" y="1241"/>
                    <a:pt x="1336" y="1241"/>
                  </a:cubicBezTo>
                  <a:cubicBezTo>
                    <a:pt x="1328" y="1241"/>
                    <a:pt x="1328" y="1241"/>
                    <a:pt x="1320" y="1249"/>
                  </a:cubicBezTo>
                  <a:cubicBezTo>
                    <a:pt x="1312" y="1257"/>
                    <a:pt x="1296" y="1257"/>
                    <a:pt x="1289" y="1257"/>
                  </a:cubicBezTo>
                  <a:cubicBezTo>
                    <a:pt x="1280" y="1257"/>
                    <a:pt x="1280" y="1257"/>
                    <a:pt x="1280" y="1257"/>
                  </a:cubicBezTo>
                  <a:cubicBezTo>
                    <a:pt x="1257" y="1257"/>
                    <a:pt x="1249" y="1241"/>
                    <a:pt x="1241" y="1225"/>
                  </a:cubicBezTo>
                  <a:cubicBezTo>
                    <a:pt x="1233" y="1209"/>
                    <a:pt x="1217" y="1186"/>
                    <a:pt x="1194" y="1178"/>
                  </a:cubicBezTo>
                  <a:cubicBezTo>
                    <a:pt x="1170" y="1154"/>
                    <a:pt x="1170" y="1146"/>
                    <a:pt x="1170" y="1131"/>
                  </a:cubicBezTo>
                  <a:cubicBezTo>
                    <a:pt x="1178" y="1115"/>
                    <a:pt x="1178" y="1107"/>
                    <a:pt x="1178" y="1091"/>
                  </a:cubicBezTo>
                  <a:cubicBezTo>
                    <a:pt x="1170" y="1051"/>
                    <a:pt x="1162" y="1051"/>
                    <a:pt x="1138" y="1036"/>
                  </a:cubicBezTo>
                  <a:cubicBezTo>
                    <a:pt x="1130" y="1028"/>
                    <a:pt x="1130" y="1028"/>
                    <a:pt x="1122" y="1020"/>
                  </a:cubicBezTo>
                  <a:cubicBezTo>
                    <a:pt x="1091" y="1004"/>
                    <a:pt x="1091" y="980"/>
                    <a:pt x="1099" y="964"/>
                  </a:cubicBezTo>
                  <a:cubicBezTo>
                    <a:pt x="1099" y="949"/>
                    <a:pt x="1099" y="933"/>
                    <a:pt x="1099" y="925"/>
                  </a:cubicBezTo>
                  <a:cubicBezTo>
                    <a:pt x="1091" y="901"/>
                    <a:pt x="1083" y="901"/>
                    <a:pt x="1067" y="893"/>
                  </a:cubicBezTo>
                  <a:cubicBezTo>
                    <a:pt x="1059" y="893"/>
                    <a:pt x="1043" y="885"/>
                    <a:pt x="1036" y="878"/>
                  </a:cubicBezTo>
                  <a:cubicBezTo>
                    <a:pt x="1027" y="869"/>
                    <a:pt x="1020" y="862"/>
                    <a:pt x="1020" y="854"/>
                  </a:cubicBezTo>
                  <a:cubicBezTo>
                    <a:pt x="1004" y="846"/>
                    <a:pt x="988" y="830"/>
                    <a:pt x="988" y="806"/>
                  </a:cubicBezTo>
                  <a:cubicBezTo>
                    <a:pt x="988" y="791"/>
                    <a:pt x="996" y="783"/>
                    <a:pt x="996" y="767"/>
                  </a:cubicBezTo>
                  <a:cubicBezTo>
                    <a:pt x="1004" y="743"/>
                    <a:pt x="1004" y="727"/>
                    <a:pt x="1004" y="704"/>
                  </a:cubicBezTo>
                  <a:cubicBezTo>
                    <a:pt x="1004" y="680"/>
                    <a:pt x="980" y="640"/>
                    <a:pt x="956" y="609"/>
                  </a:cubicBezTo>
                  <a:cubicBezTo>
                    <a:pt x="949" y="585"/>
                    <a:pt x="933" y="569"/>
                    <a:pt x="933" y="553"/>
                  </a:cubicBezTo>
                  <a:cubicBezTo>
                    <a:pt x="925" y="538"/>
                    <a:pt x="933" y="514"/>
                    <a:pt x="933" y="490"/>
                  </a:cubicBezTo>
                  <a:cubicBezTo>
                    <a:pt x="941" y="482"/>
                    <a:pt x="941" y="466"/>
                    <a:pt x="941" y="458"/>
                  </a:cubicBezTo>
                  <a:cubicBezTo>
                    <a:pt x="949" y="427"/>
                    <a:pt x="964" y="340"/>
                    <a:pt x="980" y="300"/>
                  </a:cubicBezTo>
                  <a:cubicBezTo>
                    <a:pt x="996" y="261"/>
                    <a:pt x="996" y="158"/>
                    <a:pt x="996" y="134"/>
                  </a:cubicBezTo>
                  <a:cubicBezTo>
                    <a:pt x="996" y="119"/>
                    <a:pt x="1004" y="95"/>
                    <a:pt x="1004" y="71"/>
                  </a:cubicBezTo>
                  <a:cubicBezTo>
                    <a:pt x="893" y="55"/>
                    <a:pt x="783" y="32"/>
                    <a:pt x="680" y="8"/>
                  </a:cubicBezTo>
                  <a:cubicBezTo>
                    <a:pt x="656" y="142"/>
                    <a:pt x="577" y="577"/>
                    <a:pt x="569" y="601"/>
                  </a:cubicBezTo>
                  <a:cubicBezTo>
                    <a:pt x="561" y="609"/>
                    <a:pt x="553" y="648"/>
                    <a:pt x="545" y="711"/>
                  </a:cubicBezTo>
                  <a:cubicBezTo>
                    <a:pt x="514" y="838"/>
                    <a:pt x="474" y="1044"/>
                    <a:pt x="458" y="1059"/>
                  </a:cubicBezTo>
                  <a:cubicBezTo>
                    <a:pt x="443" y="1091"/>
                    <a:pt x="443" y="1233"/>
                    <a:pt x="450" y="1257"/>
                  </a:cubicBezTo>
                  <a:cubicBezTo>
                    <a:pt x="458" y="1273"/>
                    <a:pt x="458" y="1296"/>
                    <a:pt x="450" y="1320"/>
                  </a:cubicBezTo>
                  <a:cubicBezTo>
                    <a:pt x="450" y="1328"/>
                    <a:pt x="443" y="1336"/>
                    <a:pt x="443" y="1336"/>
                  </a:cubicBezTo>
                  <a:cubicBezTo>
                    <a:pt x="443" y="1360"/>
                    <a:pt x="450" y="1462"/>
                    <a:pt x="490" y="1494"/>
                  </a:cubicBezTo>
                  <a:cubicBezTo>
                    <a:pt x="522" y="1518"/>
                    <a:pt x="545" y="1573"/>
                    <a:pt x="545" y="1605"/>
                  </a:cubicBezTo>
                  <a:cubicBezTo>
                    <a:pt x="545" y="1621"/>
                    <a:pt x="537" y="1628"/>
                    <a:pt x="537" y="1636"/>
                  </a:cubicBezTo>
                  <a:cubicBezTo>
                    <a:pt x="514" y="1652"/>
                    <a:pt x="450" y="1739"/>
                    <a:pt x="450" y="1755"/>
                  </a:cubicBezTo>
                  <a:cubicBezTo>
                    <a:pt x="450" y="1771"/>
                    <a:pt x="435" y="1786"/>
                    <a:pt x="411" y="1810"/>
                  </a:cubicBezTo>
                  <a:cubicBezTo>
                    <a:pt x="403" y="1818"/>
                    <a:pt x="387" y="1826"/>
                    <a:pt x="379" y="1834"/>
                  </a:cubicBezTo>
                  <a:cubicBezTo>
                    <a:pt x="356" y="1858"/>
                    <a:pt x="363" y="1881"/>
                    <a:pt x="363" y="1889"/>
                  </a:cubicBezTo>
                  <a:cubicBezTo>
                    <a:pt x="363" y="1897"/>
                    <a:pt x="363" y="1897"/>
                    <a:pt x="363" y="1897"/>
                  </a:cubicBezTo>
                  <a:cubicBezTo>
                    <a:pt x="363" y="1897"/>
                    <a:pt x="356" y="1913"/>
                    <a:pt x="308" y="1952"/>
                  </a:cubicBezTo>
                  <a:cubicBezTo>
                    <a:pt x="261" y="1992"/>
                    <a:pt x="182" y="2063"/>
                    <a:pt x="190" y="2087"/>
                  </a:cubicBezTo>
                  <a:cubicBezTo>
                    <a:pt x="190" y="2095"/>
                    <a:pt x="190" y="2103"/>
                    <a:pt x="190" y="2111"/>
                  </a:cubicBezTo>
                  <a:cubicBezTo>
                    <a:pt x="190" y="2142"/>
                    <a:pt x="190" y="2166"/>
                    <a:pt x="237" y="2190"/>
                  </a:cubicBezTo>
                  <a:cubicBezTo>
                    <a:pt x="253" y="2198"/>
                    <a:pt x="261" y="2206"/>
                    <a:pt x="269" y="2221"/>
                  </a:cubicBezTo>
                  <a:cubicBezTo>
                    <a:pt x="277" y="2245"/>
                    <a:pt x="253" y="2269"/>
                    <a:pt x="245" y="2285"/>
                  </a:cubicBezTo>
                  <a:lnTo>
                    <a:pt x="245" y="2285"/>
                  </a:lnTo>
                  <a:cubicBezTo>
                    <a:pt x="237" y="2292"/>
                    <a:pt x="237" y="2300"/>
                    <a:pt x="237" y="2316"/>
                  </a:cubicBezTo>
                  <a:cubicBezTo>
                    <a:pt x="237" y="2324"/>
                    <a:pt x="245" y="2332"/>
                    <a:pt x="237" y="2348"/>
                  </a:cubicBezTo>
                  <a:cubicBezTo>
                    <a:pt x="229" y="2356"/>
                    <a:pt x="229" y="2356"/>
                    <a:pt x="229" y="2356"/>
                  </a:cubicBezTo>
                  <a:cubicBezTo>
                    <a:pt x="213" y="2379"/>
                    <a:pt x="190" y="2427"/>
                    <a:pt x="190" y="2443"/>
                  </a:cubicBezTo>
                  <a:cubicBezTo>
                    <a:pt x="190" y="2459"/>
                    <a:pt x="55" y="3043"/>
                    <a:pt x="8" y="3225"/>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5" name="Freeform 263"/>
            <p:cNvSpPr>
              <a:spLocks noChangeArrowheads="1"/>
            </p:cNvSpPr>
            <p:nvPr/>
          </p:nvSpPr>
          <p:spPr bwMode="auto">
            <a:xfrm>
              <a:off x="8999148" y="3378228"/>
              <a:ext cx="2020116" cy="1268660"/>
            </a:xfrm>
            <a:custGeom>
              <a:avLst/>
              <a:gdLst>
                <a:gd name="T0" fmla="*/ 87 w 3843"/>
                <a:gd name="T1" fmla="*/ 0 h 2412"/>
                <a:gd name="T2" fmla="*/ 87 w 3843"/>
                <a:gd name="T3" fmla="*/ 0 h 2412"/>
                <a:gd name="T4" fmla="*/ 79 w 3843"/>
                <a:gd name="T5" fmla="*/ 63 h 2412"/>
                <a:gd name="T6" fmla="*/ 55 w 3843"/>
                <a:gd name="T7" fmla="*/ 229 h 2412"/>
                <a:gd name="T8" fmla="*/ 24 w 3843"/>
                <a:gd name="T9" fmla="*/ 387 h 2412"/>
                <a:gd name="T10" fmla="*/ 8 w 3843"/>
                <a:gd name="T11" fmla="*/ 482 h 2412"/>
                <a:gd name="T12" fmla="*/ 87 w 3843"/>
                <a:gd name="T13" fmla="*/ 633 h 2412"/>
                <a:gd name="T14" fmla="*/ 63 w 3843"/>
                <a:gd name="T15" fmla="*/ 735 h 2412"/>
                <a:gd name="T16" fmla="*/ 118 w 3843"/>
                <a:gd name="T17" fmla="*/ 807 h 2412"/>
                <a:gd name="T18" fmla="*/ 174 w 3843"/>
                <a:gd name="T19" fmla="*/ 854 h 2412"/>
                <a:gd name="T20" fmla="*/ 197 w 3843"/>
                <a:gd name="T21" fmla="*/ 949 h 2412"/>
                <a:gd name="T22" fmla="*/ 253 w 3843"/>
                <a:gd name="T23" fmla="*/ 1020 h 2412"/>
                <a:gd name="T24" fmla="*/ 277 w 3843"/>
                <a:gd name="T25" fmla="*/ 1099 h 2412"/>
                <a:gd name="T26" fmla="*/ 355 w 3843"/>
                <a:gd name="T27" fmla="*/ 1186 h 2412"/>
                <a:gd name="T28" fmla="*/ 419 w 3843"/>
                <a:gd name="T29" fmla="*/ 1186 h 2412"/>
                <a:gd name="T30" fmla="*/ 387 w 3843"/>
                <a:gd name="T31" fmla="*/ 1304 h 2412"/>
                <a:gd name="T32" fmla="*/ 340 w 3843"/>
                <a:gd name="T33" fmla="*/ 1391 h 2412"/>
                <a:gd name="T34" fmla="*/ 340 w 3843"/>
                <a:gd name="T35" fmla="*/ 1502 h 2412"/>
                <a:gd name="T36" fmla="*/ 324 w 3843"/>
                <a:gd name="T37" fmla="*/ 1581 h 2412"/>
                <a:gd name="T38" fmla="*/ 277 w 3843"/>
                <a:gd name="T39" fmla="*/ 1605 h 2412"/>
                <a:gd name="T40" fmla="*/ 269 w 3843"/>
                <a:gd name="T41" fmla="*/ 1676 h 2412"/>
                <a:gd name="T42" fmla="*/ 308 w 3843"/>
                <a:gd name="T43" fmla="*/ 1708 h 2412"/>
                <a:gd name="T44" fmla="*/ 340 w 3843"/>
                <a:gd name="T45" fmla="*/ 1731 h 2412"/>
                <a:gd name="T46" fmla="*/ 435 w 3843"/>
                <a:gd name="T47" fmla="*/ 1684 h 2412"/>
                <a:gd name="T48" fmla="*/ 522 w 3843"/>
                <a:gd name="T49" fmla="*/ 1676 h 2412"/>
                <a:gd name="T50" fmla="*/ 506 w 3843"/>
                <a:gd name="T51" fmla="*/ 1787 h 2412"/>
                <a:gd name="T52" fmla="*/ 561 w 3843"/>
                <a:gd name="T53" fmla="*/ 1897 h 2412"/>
                <a:gd name="T54" fmla="*/ 577 w 3843"/>
                <a:gd name="T55" fmla="*/ 2016 h 2412"/>
                <a:gd name="T56" fmla="*/ 601 w 3843"/>
                <a:gd name="T57" fmla="*/ 2095 h 2412"/>
                <a:gd name="T58" fmla="*/ 672 w 3843"/>
                <a:gd name="T59" fmla="*/ 2166 h 2412"/>
                <a:gd name="T60" fmla="*/ 703 w 3843"/>
                <a:gd name="T61" fmla="*/ 2292 h 2412"/>
                <a:gd name="T62" fmla="*/ 735 w 3843"/>
                <a:gd name="T63" fmla="*/ 2324 h 2412"/>
                <a:gd name="T64" fmla="*/ 790 w 3843"/>
                <a:gd name="T65" fmla="*/ 2285 h 2412"/>
                <a:gd name="T66" fmla="*/ 861 w 3843"/>
                <a:gd name="T67" fmla="*/ 2308 h 2412"/>
                <a:gd name="T68" fmla="*/ 917 w 3843"/>
                <a:gd name="T69" fmla="*/ 2277 h 2412"/>
                <a:gd name="T70" fmla="*/ 980 w 3843"/>
                <a:gd name="T71" fmla="*/ 2285 h 2412"/>
                <a:gd name="T72" fmla="*/ 1075 w 3843"/>
                <a:gd name="T73" fmla="*/ 2308 h 2412"/>
                <a:gd name="T74" fmla="*/ 1122 w 3843"/>
                <a:gd name="T75" fmla="*/ 2308 h 2412"/>
                <a:gd name="T76" fmla="*/ 1162 w 3843"/>
                <a:gd name="T77" fmla="*/ 2332 h 2412"/>
                <a:gd name="T78" fmla="*/ 1225 w 3843"/>
                <a:gd name="T79" fmla="*/ 2229 h 2412"/>
                <a:gd name="T80" fmla="*/ 1296 w 3843"/>
                <a:gd name="T81" fmla="*/ 2301 h 2412"/>
                <a:gd name="T82" fmla="*/ 1336 w 3843"/>
                <a:gd name="T83" fmla="*/ 2364 h 2412"/>
                <a:gd name="T84" fmla="*/ 1367 w 3843"/>
                <a:gd name="T85" fmla="*/ 2182 h 2412"/>
                <a:gd name="T86" fmla="*/ 1391 w 3843"/>
                <a:gd name="T87" fmla="*/ 2135 h 2412"/>
                <a:gd name="T88" fmla="*/ 3700 w 3843"/>
                <a:gd name="T89" fmla="*/ 2380 h 2412"/>
                <a:gd name="T90" fmla="*/ 3842 w 3843"/>
                <a:gd name="T91" fmla="*/ 522 h 2412"/>
                <a:gd name="T92" fmla="*/ 87 w 3843"/>
                <a:gd name="T93" fmla="*/ 0 h 2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43" h="2412">
                  <a:moveTo>
                    <a:pt x="87" y="0"/>
                  </a:moveTo>
                  <a:lnTo>
                    <a:pt x="87" y="0"/>
                  </a:lnTo>
                  <a:cubicBezTo>
                    <a:pt x="79" y="16"/>
                    <a:pt x="79" y="48"/>
                    <a:pt x="79" y="63"/>
                  </a:cubicBezTo>
                  <a:cubicBezTo>
                    <a:pt x="79" y="95"/>
                    <a:pt x="71" y="190"/>
                    <a:pt x="55" y="229"/>
                  </a:cubicBezTo>
                  <a:cubicBezTo>
                    <a:pt x="47" y="269"/>
                    <a:pt x="24" y="356"/>
                    <a:pt x="24" y="387"/>
                  </a:cubicBezTo>
                  <a:cubicBezTo>
                    <a:pt x="16" y="419"/>
                    <a:pt x="0" y="451"/>
                    <a:pt x="8" y="482"/>
                  </a:cubicBezTo>
                  <a:cubicBezTo>
                    <a:pt x="24" y="514"/>
                    <a:pt x="79" y="593"/>
                    <a:pt x="87" y="633"/>
                  </a:cubicBezTo>
                  <a:cubicBezTo>
                    <a:pt x="87" y="672"/>
                    <a:pt x="63" y="704"/>
                    <a:pt x="63" y="735"/>
                  </a:cubicBezTo>
                  <a:cubicBezTo>
                    <a:pt x="63" y="775"/>
                    <a:pt x="95" y="775"/>
                    <a:pt x="118" y="807"/>
                  </a:cubicBezTo>
                  <a:cubicBezTo>
                    <a:pt x="134" y="830"/>
                    <a:pt x="166" y="814"/>
                    <a:pt x="174" y="854"/>
                  </a:cubicBezTo>
                  <a:cubicBezTo>
                    <a:pt x="182" y="893"/>
                    <a:pt x="158" y="925"/>
                    <a:pt x="197" y="949"/>
                  </a:cubicBezTo>
                  <a:cubicBezTo>
                    <a:pt x="237" y="973"/>
                    <a:pt x="245" y="973"/>
                    <a:pt x="253" y="1020"/>
                  </a:cubicBezTo>
                  <a:cubicBezTo>
                    <a:pt x="261" y="1067"/>
                    <a:pt x="229" y="1067"/>
                    <a:pt x="277" y="1099"/>
                  </a:cubicBezTo>
                  <a:cubicBezTo>
                    <a:pt x="316" y="1131"/>
                    <a:pt x="316" y="1178"/>
                    <a:pt x="355" y="1186"/>
                  </a:cubicBezTo>
                  <a:cubicBezTo>
                    <a:pt x="387" y="1194"/>
                    <a:pt x="411" y="1138"/>
                    <a:pt x="419" y="1186"/>
                  </a:cubicBezTo>
                  <a:cubicBezTo>
                    <a:pt x="427" y="1233"/>
                    <a:pt x="403" y="1281"/>
                    <a:pt x="387" y="1304"/>
                  </a:cubicBezTo>
                  <a:cubicBezTo>
                    <a:pt x="379" y="1320"/>
                    <a:pt x="348" y="1352"/>
                    <a:pt x="340" y="1391"/>
                  </a:cubicBezTo>
                  <a:cubicBezTo>
                    <a:pt x="324" y="1439"/>
                    <a:pt x="340" y="1478"/>
                    <a:pt x="340" y="1502"/>
                  </a:cubicBezTo>
                  <a:cubicBezTo>
                    <a:pt x="348" y="1518"/>
                    <a:pt x="340" y="1581"/>
                    <a:pt x="324" y="1581"/>
                  </a:cubicBezTo>
                  <a:cubicBezTo>
                    <a:pt x="300" y="1581"/>
                    <a:pt x="277" y="1573"/>
                    <a:pt x="277" y="1605"/>
                  </a:cubicBezTo>
                  <a:cubicBezTo>
                    <a:pt x="284" y="1637"/>
                    <a:pt x="277" y="1660"/>
                    <a:pt x="269" y="1676"/>
                  </a:cubicBezTo>
                  <a:cubicBezTo>
                    <a:pt x="261" y="1684"/>
                    <a:pt x="277" y="1684"/>
                    <a:pt x="308" y="1708"/>
                  </a:cubicBezTo>
                  <a:cubicBezTo>
                    <a:pt x="340" y="1731"/>
                    <a:pt x="277" y="1739"/>
                    <a:pt x="340" y="1731"/>
                  </a:cubicBezTo>
                  <a:cubicBezTo>
                    <a:pt x="395" y="1715"/>
                    <a:pt x="411" y="1715"/>
                    <a:pt x="435" y="1684"/>
                  </a:cubicBezTo>
                  <a:cubicBezTo>
                    <a:pt x="466" y="1660"/>
                    <a:pt x="514" y="1637"/>
                    <a:pt x="522" y="1676"/>
                  </a:cubicBezTo>
                  <a:cubicBezTo>
                    <a:pt x="522" y="1724"/>
                    <a:pt x="490" y="1755"/>
                    <a:pt x="506" y="1787"/>
                  </a:cubicBezTo>
                  <a:cubicBezTo>
                    <a:pt x="522" y="1826"/>
                    <a:pt x="529" y="1858"/>
                    <a:pt x="561" y="1897"/>
                  </a:cubicBezTo>
                  <a:cubicBezTo>
                    <a:pt x="585" y="1937"/>
                    <a:pt x="593" y="1968"/>
                    <a:pt x="577" y="2016"/>
                  </a:cubicBezTo>
                  <a:cubicBezTo>
                    <a:pt x="561" y="2063"/>
                    <a:pt x="537" y="2079"/>
                    <a:pt x="601" y="2095"/>
                  </a:cubicBezTo>
                  <a:cubicBezTo>
                    <a:pt x="656" y="2103"/>
                    <a:pt x="672" y="2127"/>
                    <a:pt x="672" y="2166"/>
                  </a:cubicBezTo>
                  <a:cubicBezTo>
                    <a:pt x="672" y="2206"/>
                    <a:pt x="688" y="2269"/>
                    <a:pt x="703" y="2292"/>
                  </a:cubicBezTo>
                  <a:cubicBezTo>
                    <a:pt x="711" y="2308"/>
                    <a:pt x="711" y="2348"/>
                    <a:pt x="735" y="2324"/>
                  </a:cubicBezTo>
                  <a:cubicBezTo>
                    <a:pt x="759" y="2292"/>
                    <a:pt x="759" y="2269"/>
                    <a:pt x="790" y="2285"/>
                  </a:cubicBezTo>
                  <a:cubicBezTo>
                    <a:pt x="822" y="2292"/>
                    <a:pt x="830" y="2301"/>
                    <a:pt x="861" y="2308"/>
                  </a:cubicBezTo>
                  <a:cubicBezTo>
                    <a:pt x="885" y="2308"/>
                    <a:pt x="901" y="2285"/>
                    <a:pt x="917" y="2277"/>
                  </a:cubicBezTo>
                  <a:cubicBezTo>
                    <a:pt x="933" y="2269"/>
                    <a:pt x="948" y="2261"/>
                    <a:pt x="980" y="2285"/>
                  </a:cubicBezTo>
                  <a:cubicBezTo>
                    <a:pt x="1012" y="2308"/>
                    <a:pt x="1035" y="2316"/>
                    <a:pt x="1075" y="2308"/>
                  </a:cubicBezTo>
                  <a:cubicBezTo>
                    <a:pt x="1107" y="2301"/>
                    <a:pt x="1083" y="2285"/>
                    <a:pt x="1122" y="2308"/>
                  </a:cubicBezTo>
                  <a:cubicBezTo>
                    <a:pt x="1162" y="2332"/>
                    <a:pt x="1114" y="2372"/>
                    <a:pt x="1162" y="2332"/>
                  </a:cubicBezTo>
                  <a:cubicBezTo>
                    <a:pt x="1209" y="2285"/>
                    <a:pt x="1194" y="2214"/>
                    <a:pt x="1225" y="2229"/>
                  </a:cubicBezTo>
                  <a:cubicBezTo>
                    <a:pt x="1257" y="2253"/>
                    <a:pt x="1288" y="2253"/>
                    <a:pt x="1296" y="2301"/>
                  </a:cubicBezTo>
                  <a:cubicBezTo>
                    <a:pt x="1304" y="2332"/>
                    <a:pt x="1312" y="2348"/>
                    <a:pt x="1336" y="2364"/>
                  </a:cubicBezTo>
                  <a:cubicBezTo>
                    <a:pt x="1367" y="2182"/>
                    <a:pt x="1367" y="2182"/>
                    <a:pt x="1367" y="2182"/>
                  </a:cubicBezTo>
                  <a:cubicBezTo>
                    <a:pt x="1367" y="2182"/>
                    <a:pt x="1367" y="2135"/>
                    <a:pt x="1391" y="2135"/>
                  </a:cubicBezTo>
                  <a:cubicBezTo>
                    <a:pt x="1415" y="2135"/>
                    <a:pt x="3486" y="2411"/>
                    <a:pt x="3700" y="2380"/>
                  </a:cubicBezTo>
                  <a:cubicBezTo>
                    <a:pt x="3842" y="522"/>
                    <a:pt x="3842" y="522"/>
                    <a:pt x="3842" y="522"/>
                  </a:cubicBezTo>
                  <a:cubicBezTo>
                    <a:pt x="2443" y="419"/>
                    <a:pt x="1122" y="206"/>
                    <a:pt x="87" y="0"/>
                  </a:cubicBezTo>
                </a:path>
              </a:pathLst>
            </a:custGeom>
            <a:solidFill>
              <a:schemeClr val="accent2"/>
            </a:solidFill>
            <a:ln>
              <a:solidFill>
                <a:schemeClr val="bg2"/>
              </a:solidFill>
            </a:ln>
            <a:effectLst/>
          </p:spPr>
          <p:txBody>
            <a:bodyPr wrap="none" anchor="ctr"/>
            <a:lstStyle/>
            <a:p>
              <a:endParaRPr lang="en-US" sz="2701" dirty="0">
                <a:latin typeface="Lato Light"/>
              </a:endParaRPr>
            </a:p>
          </p:txBody>
        </p:sp>
        <p:sp>
          <p:nvSpPr>
            <p:cNvPr id="66" name="Freeform 264"/>
            <p:cNvSpPr>
              <a:spLocks noChangeArrowheads="1"/>
            </p:cNvSpPr>
            <p:nvPr/>
          </p:nvSpPr>
          <p:spPr bwMode="auto">
            <a:xfrm>
              <a:off x="8999148" y="3373590"/>
              <a:ext cx="2024755" cy="1261702"/>
            </a:xfrm>
            <a:custGeom>
              <a:avLst/>
              <a:gdLst>
                <a:gd name="T0" fmla="*/ 3644 w 3851"/>
                <a:gd name="T1" fmla="*/ 2396 h 2397"/>
                <a:gd name="T2" fmla="*/ 1367 w 3851"/>
                <a:gd name="T3" fmla="*/ 2190 h 2397"/>
                <a:gd name="T4" fmla="*/ 1288 w 3851"/>
                <a:gd name="T5" fmla="*/ 2309 h 2397"/>
                <a:gd name="T6" fmla="*/ 1217 w 3851"/>
                <a:gd name="T7" fmla="*/ 2245 h 2397"/>
                <a:gd name="T8" fmla="*/ 1138 w 3851"/>
                <a:gd name="T9" fmla="*/ 2364 h 2397"/>
                <a:gd name="T10" fmla="*/ 1130 w 3851"/>
                <a:gd name="T11" fmla="*/ 2348 h 2397"/>
                <a:gd name="T12" fmla="*/ 1099 w 3851"/>
                <a:gd name="T13" fmla="*/ 2309 h 2397"/>
                <a:gd name="T14" fmla="*/ 980 w 3851"/>
                <a:gd name="T15" fmla="*/ 2293 h 2397"/>
                <a:gd name="T16" fmla="*/ 917 w 3851"/>
                <a:gd name="T17" fmla="*/ 2293 h 2397"/>
                <a:gd name="T18" fmla="*/ 822 w 3851"/>
                <a:gd name="T19" fmla="*/ 2309 h 2397"/>
                <a:gd name="T20" fmla="*/ 751 w 3851"/>
                <a:gd name="T21" fmla="*/ 2309 h 2397"/>
                <a:gd name="T22" fmla="*/ 703 w 3851"/>
                <a:gd name="T23" fmla="*/ 2316 h 2397"/>
                <a:gd name="T24" fmla="*/ 593 w 3851"/>
                <a:gd name="T25" fmla="*/ 2103 h 2397"/>
                <a:gd name="T26" fmla="*/ 577 w 3851"/>
                <a:gd name="T27" fmla="*/ 2024 h 2397"/>
                <a:gd name="T28" fmla="*/ 506 w 3851"/>
                <a:gd name="T29" fmla="*/ 1803 h 2397"/>
                <a:gd name="T30" fmla="*/ 498 w 3851"/>
                <a:gd name="T31" fmla="*/ 1668 h 2397"/>
                <a:gd name="T32" fmla="*/ 308 w 3851"/>
                <a:gd name="T33" fmla="*/ 1747 h 2397"/>
                <a:gd name="T34" fmla="*/ 308 w 3851"/>
                <a:gd name="T35" fmla="*/ 1723 h 2397"/>
                <a:gd name="T36" fmla="*/ 269 w 3851"/>
                <a:gd name="T37" fmla="*/ 1684 h 2397"/>
                <a:gd name="T38" fmla="*/ 284 w 3851"/>
                <a:gd name="T39" fmla="*/ 1589 h 2397"/>
                <a:gd name="T40" fmla="*/ 332 w 3851"/>
                <a:gd name="T41" fmla="*/ 1581 h 2397"/>
                <a:gd name="T42" fmla="*/ 387 w 3851"/>
                <a:gd name="T43" fmla="*/ 1312 h 2397"/>
                <a:gd name="T44" fmla="*/ 411 w 3851"/>
                <a:gd name="T45" fmla="*/ 1178 h 2397"/>
                <a:gd name="T46" fmla="*/ 355 w 3851"/>
                <a:gd name="T47" fmla="*/ 1194 h 2397"/>
                <a:gd name="T48" fmla="*/ 245 w 3851"/>
                <a:gd name="T49" fmla="*/ 1068 h 2397"/>
                <a:gd name="T50" fmla="*/ 197 w 3851"/>
                <a:gd name="T51" fmla="*/ 957 h 2397"/>
                <a:gd name="T52" fmla="*/ 142 w 3851"/>
                <a:gd name="T53" fmla="*/ 830 h 2397"/>
                <a:gd name="T54" fmla="*/ 63 w 3851"/>
                <a:gd name="T55" fmla="*/ 743 h 2397"/>
                <a:gd name="T56" fmla="*/ 31 w 3851"/>
                <a:gd name="T57" fmla="*/ 546 h 2397"/>
                <a:gd name="T58" fmla="*/ 16 w 3851"/>
                <a:gd name="T59" fmla="*/ 395 h 2397"/>
                <a:gd name="T60" fmla="*/ 79 w 3851"/>
                <a:gd name="T61" fmla="*/ 8 h 2397"/>
                <a:gd name="T62" fmla="*/ 3842 w 3851"/>
                <a:gd name="T63" fmla="*/ 530 h 2397"/>
                <a:gd name="T64" fmla="*/ 3700 w 3851"/>
                <a:gd name="T65" fmla="*/ 2388 h 2397"/>
                <a:gd name="T66" fmla="*/ 1391 w 3851"/>
                <a:gd name="T67" fmla="*/ 2143 h 2397"/>
                <a:gd name="T68" fmla="*/ 3700 w 3851"/>
                <a:gd name="T69" fmla="*/ 2380 h 2397"/>
                <a:gd name="T70" fmla="*/ 79 w 3851"/>
                <a:gd name="T71" fmla="*/ 71 h 2397"/>
                <a:gd name="T72" fmla="*/ 16 w 3851"/>
                <a:gd name="T73" fmla="*/ 427 h 2397"/>
                <a:gd name="T74" fmla="*/ 87 w 3851"/>
                <a:gd name="T75" fmla="*/ 641 h 2397"/>
                <a:gd name="T76" fmla="*/ 95 w 3851"/>
                <a:gd name="T77" fmla="*/ 791 h 2397"/>
                <a:gd name="T78" fmla="*/ 182 w 3851"/>
                <a:gd name="T79" fmla="*/ 862 h 2397"/>
                <a:gd name="T80" fmla="*/ 221 w 3851"/>
                <a:gd name="T81" fmla="*/ 965 h 2397"/>
                <a:gd name="T82" fmla="*/ 277 w 3851"/>
                <a:gd name="T83" fmla="*/ 1107 h 2397"/>
                <a:gd name="T84" fmla="*/ 364 w 3851"/>
                <a:gd name="T85" fmla="*/ 1194 h 2397"/>
                <a:gd name="T86" fmla="*/ 419 w 3851"/>
                <a:gd name="T87" fmla="*/ 1194 h 2397"/>
                <a:gd name="T88" fmla="*/ 340 w 3851"/>
                <a:gd name="T89" fmla="*/ 1399 h 2397"/>
                <a:gd name="T90" fmla="*/ 324 w 3851"/>
                <a:gd name="T91" fmla="*/ 1589 h 2397"/>
                <a:gd name="T92" fmla="*/ 284 w 3851"/>
                <a:gd name="T93" fmla="*/ 1597 h 2397"/>
                <a:gd name="T94" fmla="*/ 269 w 3851"/>
                <a:gd name="T95" fmla="*/ 1684 h 2397"/>
                <a:gd name="T96" fmla="*/ 316 w 3851"/>
                <a:gd name="T97" fmla="*/ 1723 h 2397"/>
                <a:gd name="T98" fmla="*/ 435 w 3851"/>
                <a:gd name="T99" fmla="*/ 1692 h 2397"/>
                <a:gd name="T100" fmla="*/ 514 w 3851"/>
                <a:gd name="T101" fmla="*/ 1739 h 2397"/>
                <a:gd name="T102" fmla="*/ 561 w 3851"/>
                <a:gd name="T103" fmla="*/ 1898 h 2397"/>
                <a:gd name="T104" fmla="*/ 561 w 3851"/>
                <a:gd name="T105" fmla="*/ 2079 h 2397"/>
                <a:gd name="T106" fmla="*/ 703 w 3851"/>
                <a:gd name="T107" fmla="*/ 2293 h 2397"/>
                <a:gd name="T108" fmla="*/ 735 w 3851"/>
                <a:gd name="T109" fmla="*/ 2324 h 2397"/>
                <a:gd name="T110" fmla="*/ 822 w 3851"/>
                <a:gd name="T111" fmla="*/ 2300 h 2397"/>
                <a:gd name="T112" fmla="*/ 917 w 3851"/>
                <a:gd name="T113" fmla="*/ 2285 h 2397"/>
                <a:gd name="T114" fmla="*/ 988 w 3851"/>
                <a:gd name="T115" fmla="*/ 2293 h 2397"/>
                <a:gd name="T116" fmla="*/ 1091 w 3851"/>
                <a:gd name="T117" fmla="*/ 2309 h 2397"/>
                <a:gd name="T118" fmla="*/ 1138 w 3851"/>
                <a:gd name="T119" fmla="*/ 2348 h 2397"/>
                <a:gd name="T120" fmla="*/ 1217 w 3851"/>
                <a:gd name="T121" fmla="*/ 2237 h 2397"/>
                <a:gd name="T122" fmla="*/ 1296 w 3851"/>
                <a:gd name="T123" fmla="*/ 2309 h 2397"/>
                <a:gd name="T124" fmla="*/ 1391 w 3851"/>
                <a:gd name="T125" fmla="*/ 2143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1" h="2397">
                  <a:moveTo>
                    <a:pt x="3644" y="2396"/>
                  </a:moveTo>
                  <a:lnTo>
                    <a:pt x="3644" y="2396"/>
                  </a:lnTo>
                  <a:lnTo>
                    <a:pt x="3644" y="2396"/>
                  </a:lnTo>
                  <a:cubicBezTo>
                    <a:pt x="3328" y="2396"/>
                    <a:pt x="2047" y="2229"/>
                    <a:pt x="1565" y="2166"/>
                  </a:cubicBezTo>
                  <a:cubicBezTo>
                    <a:pt x="1462" y="2158"/>
                    <a:pt x="1391" y="2150"/>
                    <a:pt x="1391" y="2150"/>
                  </a:cubicBezTo>
                  <a:cubicBezTo>
                    <a:pt x="1375" y="2150"/>
                    <a:pt x="1367" y="2182"/>
                    <a:pt x="1367" y="2190"/>
                  </a:cubicBezTo>
                  <a:cubicBezTo>
                    <a:pt x="1336" y="2372"/>
                    <a:pt x="1336" y="2372"/>
                    <a:pt x="1336" y="2372"/>
                  </a:cubicBezTo>
                  <a:lnTo>
                    <a:pt x="1336" y="2372"/>
                  </a:lnTo>
                  <a:cubicBezTo>
                    <a:pt x="1312" y="2364"/>
                    <a:pt x="1296" y="2340"/>
                    <a:pt x="1288" y="2309"/>
                  </a:cubicBezTo>
                  <a:cubicBezTo>
                    <a:pt x="1288" y="2277"/>
                    <a:pt x="1265" y="2261"/>
                    <a:pt x="1241" y="2253"/>
                  </a:cubicBezTo>
                  <a:cubicBezTo>
                    <a:pt x="1233" y="2253"/>
                    <a:pt x="1233" y="2245"/>
                    <a:pt x="1225" y="2245"/>
                  </a:cubicBezTo>
                  <a:lnTo>
                    <a:pt x="1217" y="2245"/>
                  </a:lnTo>
                  <a:cubicBezTo>
                    <a:pt x="1209" y="2245"/>
                    <a:pt x="1209" y="2253"/>
                    <a:pt x="1201" y="2269"/>
                  </a:cubicBezTo>
                  <a:cubicBezTo>
                    <a:pt x="1194" y="2293"/>
                    <a:pt x="1186" y="2316"/>
                    <a:pt x="1162" y="2340"/>
                  </a:cubicBezTo>
                  <a:cubicBezTo>
                    <a:pt x="1146" y="2356"/>
                    <a:pt x="1138" y="2364"/>
                    <a:pt x="1138" y="2364"/>
                  </a:cubicBezTo>
                  <a:lnTo>
                    <a:pt x="1138" y="2364"/>
                  </a:lnTo>
                  <a:cubicBezTo>
                    <a:pt x="1130" y="2356"/>
                    <a:pt x="1130" y="2356"/>
                    <a:pt x="1130" y="2356"/>
                  </a:cubicBezTo>
                  <a:cubicBezTo>
                    <a:pt x="1130" y="2356"/>
                    <a:pt x="1130" y="2356"/>
                    <a:pt x="1130" y="2348"/>
                  </a:cubicBezTo>
                  <a:cubicBezTo>
                    <a:pt x="1138" y="2340"/>
                    <a:pt x="1138" y="2324"/>
                    <a:pt x="1122" y="2316"/>
                  </a:cubicBezTo>
                  <a:cubicBezTo>
                    <a:pt x="1107" y="2309"/>
                    <a:pt x="1099" y="2309"/>
                    <a:pt x="1099" y="2309"/>
                  </a:cubicBezTo>
                  <a:lnTo>
                    <a:pt x="1099" y="2309"/>
                  </a:lnTo>
                  <a:cubicBezTo>
                    <a:pt x="1091" y="2316"/>
                    <a:pt x="1083" y="2316"/>
                    <a:pt x="1075" y="2324"/>
                  </a:cubicBezTo>
                  <a:cubicBezTo>
                    <a:pt x="1067" y="2324"/>
                    <a:pt x="1059" y="2324"/>
                    <a:pt x="1051" y="2324"/>
                  </a:cubicBezTo>
                  <a:cubicBezTo>
                    <a:pt x="1028" y="2324"/>
                    <a:pt x="1004" y="2316"/>
                    <a:pt x="980" y="2293"/>
                  </a:cubicBezTo>
                  <a:cubicBezTo>
                    <a:pt x="972" y="2285"/>
                    <a:pt x="956" y="2285"/>
                    <a:pt x="948" y="2285"/>
                  </a:cubicBezTo>
                  <a:cubicBezTo>
                    <a:pt x="941" y="2285"/>
                    <a:pt x="925" y="2285"/>
                    <a:pt x="925" y="2285"/>
                  </a:cubicBezTo>
                  <a:cubicBezTo>
                    <a:pt x="917" y="2285"/>
                    <a:pt x="917" y="2293"/>
                    <a:pt x="917" y="2293"/>
                  </a:cubicBezTo>
                  <a:cubicBezTo>
                    <a:pt x="909" y="2293"/>
                    <a:pt x="909" y="2293"/>
                    <a:pt x="901" y="2300"/>
                  </a:cubicBezTo>
                  <a:cubicBezTo>
                    <a:pt x="893" y="2309"/>
                    <a:pt x="877" y="2316"/>
                    <a:pt x="861" y="2316"/>
                  </a:cubicBezTo>
                  <a:cubicBezTo>
                    <a:pt x="838" y="2316"/>
                    <a:pt x="830" y="2309"/>
                    <a:pt x="822" y="2309"/>
                  </a:cubicBezTo>
                  <a:cubicBezTo>
                    <a:pt x="814" y="2300"/>
                    <a:pt x="806" y="2300"/>
                    <a:pt x="790" y="2293"/>
                  </a:cubicBezTo>
                  <a:cubicBezTo>
                    <a:pt x="782" y="2293"/>
                    <a:pt x="775" y="2293"/>
                    <a:pt x="775" y="2293"/>
                  </a:cubicBezTo>
                  <a:cubicBezTo>
                    <a:pt x="767" y="2293"/>
                    <a:pt x="759" y="2293"/>
                    <a:pt x="751" y="2309"/>
                  </a:cubicBezTo>
                  <a:cubicBezTo>
                    <a:pt x="751" y="2316"/>
                    <a:pt x="743" y="2324"/>
                    <a:pt x="743" y="2332"/>
                  </a:cubicBezTo>
                  <a:cubicBezTo>
                    <a:pt x="735" y="2340"/>
                    <a:pt x="727" y="2340"/>
                    <a:pt x="727" y="2340"/>
                  </a:cubicBezTo>
                  <a:cubicBezTo>
                    <a:pt x="711" y="2340"/>
                    <a:pt x="711" y="2332"/>
                    <a:pt x="703" y="2316"/>
                  </a:cubicBezTo>
                  <a:cubicBezTo>
                    <a:pt x="703" y="2309"/>
                    <a:pt x="703" y="2300"/>
                    <a:pt x="695" y="2300"/>
                  </a:cubicBezTo>
                  <a:cubicBezTo>
                    <a:pt x="688" y="2285"/>
                    <a:pt x="664" y="2214"/>
                    <a:pt x="664" y="2174"/>
                  </a:cubicBezTo>
                  <a:cubicBezTo>
                    <a:pt x="664" y="2135"/>
                    <a:pt x="656" y="2111"/>
                    <a:pt x="593" y="2103"/>
                  </a:cubicBezTo>
                  <a:cubicBezTo>
                    <a:pt x="577" y="2103"/>
                    <a:pt x="561" y="2095"/>
                    <a:pt x="561" y="2087"/>
                  </a:cubicBezTo>
                  <a:cubicBezTo>
                    <a:pt x="553" y="2071"/>
                    <a:pt x="561" y="2063"/>
                    <a:pt x="561" y="2048"/>
                  </a:cubicBezTo>
                  <a:cubicBezTo>
                    <a:pt x="569" y="2040"/>
                    <a:pt x="569" y="2032"/>
                    <a:pt x="577" y="2024"/>
                  </a:cubicBezTo>
                  <a:cubicBezTo>
                    <a:pt x="585" y="1976"/>
                    <a:pt x="585" y="1945"/>
                    <a:pt x="553" y="1905"/>
                  </a:cubicBezTo>
                  <a:cubicBezTo>
                    <a:pt x="529" y="1866"/>
                    <a:pt x="522" y="1842"/>
                    <a:pt x="506" y="1810"/>
                  </a:cubicBezTo>
                  <a:lnTo>
                    <a:pt x="506" y="1803"/>
                  </a:lnTo>
                  <a:cubicBezTo>
                    <a:pt x="498" y="1779"/>
                    <a:pt x="498" y="1755"/>
                    <a:pt x="506" y="1739"/>
                  </a:cubicBezTo>
                  <a:cubicBezTo>
                    <a:pt x="514" y="1723"/>
                    <a:pt x="514" y="1708"/>
                    <a:pt x="514" y="1684"/>
                  </a:cubicBezTo>
                  <a:cubicBezTo>
                    <a:pt x="514" y="1668"/>
                    <a:pt x="506" y="1668"/>
                    <a:pt x="498" y="1668"/>
                  </a:cubicBezTo>
                  <a:cubicBezTo>
                    <a:pt x="482" y="1668"/>
                    <a:pt x="458" y="1684"/>
                    <a:pt x="442" y="1700"/>
                  </a:cubicBezTo>
                  <a:cubicBezTo>
                    <a:pt x="411" y="1723"/>
                    <a:pt x="395" y="1732"/>
                    <a:pt x="340" y="1739"/>
                  </a:cubicBezTo>
                  <a:cubicBezTo>
                    <a:pt x="324" y="1739"/>
                    <a:pt x="316" y="1747"/>
                    <a:pt x="308" y="1747"/>
                  </a:cubicBezTo>
                  <a:lnTo>
                    <a:pt x="308" y="1739"/>
                  </a:lnTo>
                  <a:cubicBezTo>
                    <a:pt x="300" y="1739"/>
                    <a:pt x="308" y="1739"/>
                    <a:pt x="308" y="1732"/>
                  </a:cubicBezTo>
                  <a:cubicBezTo>
                    <a:pt x="308" y="1732"/>
                    <a:pt x="308" y="1732"/>
                    <a:pt x="308" y="1723"/>
                  </a:cubicBezTo>
                  <a:cubicBezTo>
                    <a:pt x="308" y="1723"/>
                    <a:pt x="308" y="1716"/>
                    <a:pt x="300" y="1716"/>
                  </a:cubicBezTo>
                  <a:cubicBezTo>
                    <a:pt x="292" y="1708"/>
                    <a:pt x="284" y="1700"/>
                    <a:pt x="277" y="1700"/>
                  </a:cubicBezTo>
                  <a:cubicBezTo>
                    <a:pt x="269" y="1692"/>
                    <a:pt x="261" y="1692"/>
                    <a:pt x="269" y="1684"/>
                  </a:cubicBezTo>
                  <a:cubicBezTo>
                    <a:pt x="269" y="1676"/>
                    <a:pt x="269" y="1676"/>
                    <a:pt x="269" y="1676"/>
                  </a:cubicBezTo>
                  <a:cubicBezTo>
                    <a:pt x="269" y="1668"/>
                    <a:pt x="277" y="1645"/>
                    <a:pt x="277" y="1613"/>
                  </a:cubicBezTo>
                  <a:cubicBezTo>
                    <a:pt x="277" y="1605"/>
                    <a:pt x="277" y="1597"/>
                    <a:pt x="284" y="1589"/>
                  </a:cubicBezTo>
                  <a:cubicBezTo>
                    <a:pt x="284" y="1581"/>
                    <a:pt x="300" y="1581"/>
                    <a:pt x="308" y="1581"/>
                  </a:cubicBezTo>
                  <a:cubicBezTo>
                    <a:pt x="308" y="1581"/>
                    <a:pt x="308" y="1581"/>
                    <a:pt x="316" y="1581"/>
                  </a:cubicBezTo>
                  <a:cubicBezTo>
                    <a:pt x="316" y="1581"/>
                    <a:pt x="324" y="1581"/>
                    <a:pt x="332" y="1581"/>
                  </a:cubicBezTo>
                  <a:cubicBezTo>
                    <a:pt x="340" y="1565"/>
                    <a:pt x="340" y="1526"/>
                    <a:pt x="340" y="1510"/>
                  </a:cubicBezTo>
                  <a:cubicBezTo>
                    <a:pt x="332" y="1479"/>
                    <a:pt x="324" y="1439"/>
                    <a:pt x="332" y="1399"/>
                  </a:cubicBezTo>
                  <a:cubicBezTo>
                    <a:pt x="340" y="1360"/>
                    <a:pt x="371" y="1328"/>
                    <a:pt x="387" y="1312"/>
                  </a:cubicBezTo>
                  <a:cubicBezTo>
                    <a:pt x="387" y="1305"/>
                    <a:pt x="387" y="1305"/>
                    <a:pt x="387" y="1305"/>
                  </a:cubicBezTo>
                  <a:cubicBezTo>
                    <a:pt x="403" y="1289"/>
                    <a:pt x="419" y="1241"/>
                    <a:pt x="419" y="1194"/>
                  </a:cubicBezTo>
                  <a:cubicBezTo>
                    <a:pt x="411" y="1186"/>
                    <a:pt x="411" y="1178"/>
                    <a:pt x="411" y="1178"/>
                  </a:cubicBezTo>
                  <a:cubicBezTo>
                    <a:pt x="403" y="1178"/>
                    <a:pt x="403" y="1178"/>
                    <a:pt x="395" y="1186"/>
                  </a:cubicBezTo>
                  <a:cubicBezTo>
                    <a:pt x="387" y="1194"/>
                    <a:pt x="371" y="1194"/>
                    <a:pt x="364" y="1194"/>
                  </a:cubicBezTo>
                  <a:cubicBezTo>
                    <a:pt x="355" y="1194"/>
                    <a:pt x="355" y="1194"/>
                    <a:pt x="355" y="1194"/>
                  </a:cubicBezTo>
                  <a:cubicBezTo>
                    <a:pt x="332" y="1194"/>
                    <a:pt x="324" y="1178"/>
                    <a:pt x="316" y="1162"/>
                  </a:cubicBezTo>
                  <a:cubicBezTo>
                    <a:pt x="308" y="1146"/>
                    <a:pt x="292" y="1123"/>
                    <a:pt x="269" y="1115"/>
                  </a:cubicBezTo>
                  <a:cubicBezTo>
                    <a:pt x="245" y="1091"/>
                    <a:pt x="245" y="1083"/>
                    <a:pt x="245" y="1068"/>
                  </a:cubicBezTo>
                  <a:cubicBezTo>
                    <a:pt x="253" y="1052"/>
                    <a:pt x="253" y="1044"/>
                    <a:pt x="253" y="1028"/>
                  </a:cubicBezTo>
                  <a:cubicBezTo>
                    <a:pt x="245" y="988"/>
                    <a:pt x="237" y="988"/>
                    <a:pt x="213" y="973"/>
                  </a:cubicBezTo>
                  <a:cubicBezTo>
                    <a:pt x="205" y="965"/>
                    <a:pt x="205" y="965"/>
                    <a:pt x="197" y="957"/>
                  </a:cubicBezTo>
                  <a:cubicBezTo>
                    <a:pt x="166" y="941"/>
                    <a:pt x="166" y="917"/>
                    <a:pt x="174" y="901"/>
                  </a:cubicBezTo>
                  <a:cubicBezTo>
                    <a:pt x="174" y="886"/>
                    <a:pt x="174" y="870"/>
                    <a:pt x="174" y="862"/>
                  </a:cubicBezTo>
                  <a:cubicBezTo>
                    <a:pt x="166" y="838"/>
                    <a:pt x="158" y="838"/>
                    <a:pt x="142" y="830"/>
                  </a:cubicBezTo>
                  <a:cubicBezTo>
                    <a:pt x="134" y="830"/>
                    <a:pt x="118" y="822"/>
                    <a:pt x="111" y="815"/>
                  </a:cubicBezTo>
                  <a:cubicBezTo>
                    <a:pt x="102" y="806"/>
                    <a:pt x="95" y="799"/>
                    <a:pt x="95" y="791"/>
                  </a:cubicBezTo>
                  <a:cubicBezTo>
                    <a:pt x="79" y="783"/>
                    <a:pt x="63" y="767"/>
                    <a:pt x="63" y="743"/>
                  </a:cubicBezTo>
                  <a:cubicBezTo>
                    <a:pt x="63" y="728"/>
                    <a:pt x="71" y="720"/>
                    <a:pt x="71" y="704"/>
                  </a:cubicBezTo>
                  <a:cubicBezTo>
                    <a:pt x="79" y="680"/>
                    <a:pt x="79" y="664"/>
                    <a:pt x="79" y="641"/>
                  </a:cubicBezTo>
                  <a:cubicBezTo>
                    <a:pt x="79" y="617"/>
                    <a:pt x="55" y="577"/>
                    <a:pt x="31" y="546"/>
                  </a:cubicBezTo>
                  <a:cubicBezTo>
                    <a:pt x="24" y="522"/>
                    <a:pt x="8" y="506"/>
                    <a:pt x="8" y="490"/>
                  </a:cubicBezTo>
                  <a:cubicBezTo>
                    <a:pt x="0" y="475"/>
                    <a:pt x="8" y="451"/>
                    <a:pt x="8" y="427"/>
                  </a:cubicBezTo>
                  <a:cubicBezTo>
                    <a:pt x="16" y="419"/>
                    <a:pt x="16" y="403"/>
                    <a:pt x="16" y="395"/>
                  </a:cubicBezTo>
                  <a:cubicBezTo>
                    <a:pt x="24" y="364"/>
                    <a:pt x="39" y="277"/>
                    <a:pt x="55" y="237"/>
                  </a:cubicBezTo>
                  <a:cubicBezTo>
                    <a:pt x="71" y="198"/>
                    <a:pt x="71" y="95"/>
                    <a:pt x="71" y="71"/>
                  </a:cubicBezTo>
                  <a:cubicBezTo>
                    <a:pt x="71" y="56"/>
                    <a:pt x="79" y="32"/>
                    <a:pt x="79" y="8"/>
                  </a:cubicBezTo>
                  <a:cubicBezTo>
                    <a:pt x="79" y="0"/>
                    <a:pt x="79" y="0"/>
                    <a:pt x="79" y="0"/>
                  </a:cubicBezTo>
                  <a:cubicBezTo>
                    <a:pt x="87" y="8"/>
                    <a:pt x="87" y="8"/>
                    <a:pt x="87" y="8"/>
                  </a:cubicBezTo>
                  <a:cubicBezTo>
                    <a:pt x="1391" y="261"/>
                    <a:pt x="2656" y="443"/>
                    <a:pt x="3842" y="530"/>
                  </a:cubicBezTo>
                  <a:cubicBezTo>
                    <a:pt x="3850" y="530"/>
                    <a:pt x="3850" y="530"/>
                    <a:pt x="3850" y="530"/>
                  </a:cubicBezTo>
                  <a:cubicBezTo>
                    <a:pt x="3707" y="2388"/>
                    <a:pt x="3707" y="2388"/>
                    <a:pt x="3707" y="2388"/>
                  </a:cubicBezTo>
                  <a:cubicBezTo>
                    <a:pt x="3700" y="2388"/>
                    <a:pt x="3700" y="2388"/>
                    <a:pt x="3700" y="2388"/>
                  </a:cubicBezTo>
                  <a:cubicBezTo>
                    <a:pt x="3692" y="2388"/>
                    <a:pt x="3668" y="2396"/>
                    <a:pt x="3644" y="2396"/>
                  </a:cubicBezTo>
                  <a:close/>
                  <a:moveTo>
                    <a:pt x="1391" y="2143"/>
                  </a:moveTo>
                  <a:lnTo>
                    <a:pt x="1391" y="2143"/>
                  </a:lnTo>
                  <a:cubicBezTo>
                    <a:pt x="1391" y="2143"/>
                    <a:pt x="1447" y="2150"/>
                    <a:pt x="1565" y="2158"/>
                  </a:cubicBezTo>
                  <a:cubicBezTo>
                    <a:pt x="2047" y="2222"/>
                    <a:pt x="3328" y="2388"/>
                    <a:pt x="3644" y="2388"/>
                  </a:cubicBezTo>
                  <a:cubicBezTo>
                    <a:pt x="3668" y="2388"/>
                    <a:pt x="3684" y="2380"/>
                    <a:pt x="3700" y="2380"/>
                  </a:cubicBezTo>
                  <a:cubicBezTo>
                    <a:pt x="3842" y="538"/>
                    <a:pt x="3842" y="538"/>
                    <a:pt x="3842" y="538"/>
                  </a:cubicBezTo>
                  <a:cubicBezTo>
                    <a:pt x="2656" y="451"/>
                    <a:pt x="1391" y="269"/>
                    <a:pt x="87" y="16"/>
                  </a:cubicBezTo>
                  <a:cubicBezTo>
                    <a:pt x="79" y="32"/>
                    <a:pt x="79" y="63"/>
                    <a:pt x="79" y="71"/>
                  </a:cubicBezTo>
                  <a:cubicBezTo>
                    <a:pt x="79" y="103"/>
                    <a:pt x="79" y="198"/>
                    <a:pt x="63" y="237"/>
                  </a:cubicBezTo>
                  <a:cubicBezTo>
                    <a:pt x="47" y="277"/>
                    <a:pt x="31" y="364"/>
                    <a:pt x="24" y="395"/>
                  </a:cubicBezTo>
                  <a:cubicBezTo>
                    <a:pt x="24" y="403"/>
                    <a:pt x="24" y="419"/>
                    <a:pt x="16" y="427"/>
                  </a:cubicBezTo>
                  <a:cubicBezTo>
                    <a:pt x="8" y="451"/>
                    <a:pt x="8" y="467"/>
                    <a:pt x="16" y="490"/>
                  </a:cubicBezTo>
                  <a:cubicBezTo>
                    <a:pt x="16" y="506"/>
                    <a:pt x="31" y="522"/>
                    <a:pt x="39" y="538"/>
                  </a:cubicBezTo>
                  <a:cubicBezTo>
                    <a:pt x="63" y="577"/>
                    <a:pt x="87" y="617"/>
                    <a:pt x="87" y="641"/>
                  </a:cubicBezTo>
                  <a:cubicBezTo>
                    <a:pt x="87" y="664"/>
                    <a:pt x="87" y="680"/>
                    <a:pt x="79" y="704"/>
                  </a:cubicBezTo>
                  <a:cubicBezTo>
                    <a:pt x="71" y="720"/>
                    <a:pt x="71" y="735"/>
                    <a:pt x="71" y="743"/>
                  </a:cubicBezTo>
                  <a:cubicBezTo>
                    <a:pt x="71" y="767"/>
                    <a:pt x="79" y="775"/>
                    <a:pt x="95" y="791"/>
                  </a:cubicBezTo>
                  <a:cubicBezTo>
                    <a:pt x="102" y="791"/>
                    <a:pt x="111" y="799"/>
                    <a:pt x="118" y="806"/>
                  </a:cubicBezTo>
                  <a:cubicBezTo>
                    <a:pt x="126" y="822"/>
                    <a:pt x="134" y="822"/>
                    <a:pt x="142" y="822"/>
                  </a:cubicBezTo>
                  <a:cubicBezTo>
                    <a:pt x="158" y="830"/>
                    <a:pt x="174" y="830"/>
                    <a:pt x="182" y="862"/>
                  </a:cubicBezTo>
                  <a:cubicBezTo>
                    <a:pt x="182" y="870"/>
                    <a:pt x="182" y="886"/>
                    <a:pt x="182" y="901"/>
                  </a:cubicBezTo>
                  <a:cubicBezTo>
                    <a:pt x="174" y="917"/>
                    <a:pt x="174" y="941"/>
                    <a:pt x="197" y="949"/>
                  </a:cubicBezTo>
                  <a:cubicBezTo>
                    <a:pt x="205" y="957"/>
                    <a:pt x="213" y="957"/>
                    <a:pt x="221" y="965"/>
                  </a:cubicBezTo>
                  <a:cubicBezTo>
                    <a:pt x="245" y="981"/>
                    <a:pt x="253" y="988"/>
                    <a:pt x="261" y="1028"/>
                  </a:cubicBezTo>
                  <a:cubicBezTo>
                    <a:pt x="261" y="1044"/>
                    <a:pt x="261" y="1059"/>
                    <a:pt x="253" y="1068"/>
                  </a:cubicBezTo>
                  <a:cubicBezTo>
                    <a:pt x="253" y="1083"/>
                    <a:pt x="253" y="1083"/>
                    <a:pt x="277" y="1107"/>
                  </a:cubicBezTo>
                  <a:cubicBezTo>
                    <a:pt x="300" y="1123"/>
                    <a:pt x="308" y="1139"/>
                    <a:pt x="324" y="1154"/>
                  </a:cubicBezTo>
                  <a:cubicBezTo>
                    <a:pt x="332" y="1170"/>
                    <a:pt x="340" y="1186"/>
                    <a:pt x="355" y="1186"/>
                  </a:cubicBezTo>
                  <a:cubicBezTo>
                    <a:pt x="355" y="1194"/>
                    <a:pt x="355" y="1194"/>
                    <a:pt x="364" y="1194"/>
                  </a:cubicBezTo>
                  <a:cubicBezTo>
                    <a:pt x="371" y="1194"/>
                    <a:pt x="379" y="1186"/>
                    <a:pt x="387" y="1178"/>
                  </a:cubicBezTo>
                  <a:cubicBezTo>
                    <a:pt x="395" y="1178"/>
                    <a:pt x="403" y="1170"/>
                    <a:pt x="411" y="1170"/>
                  </a:cubicBezTo>
                  <a:cubicBezTo>
                    <a:pt x="419" y="1170"/>
                    <a:pt x="419" y="1186"/>
                    <a:pt x="419" y="1194"/>
                  </a:cubicBezTo>
                  <a:cubicBezTo>
                    <a:pt x="427" y="1233"/>
                    <a:pt x="411" y="1289"/>
                    <a:pt x="395" y="1312"/>
                  </a:cubicBezTo>
                  <a:cubicBezTo>
                    <a:pt x="387" y="1312"/>
                    <a:pt x="387" y="1312"/>
                    <a:pt x="387" y="1312"/>
                  </a:cubicBezTo>
                  <a:cubicBezTo>
                    <a:pt x="371" y="1336"/>
                    <a:pt x="348" y="1368"/>
                    <a:pt x="340" y="1399"/>
                  </a:cubicBezTo>
                  <a:cubicBezTo>
                    <a:pt x="332" y="1439"/>
                    <a:pt x="340" y="1479"/>
                    <a:pt x="348" y="1502"/>
                  </a:cubicBezTo>
                  <a:cubicBezTo>
                    <a:pt x="348" y="1526"/>
                    <a:pt x="348" y="1565"/>
                    <a:pt x="332" y="1581"/>
                  </a:cubicBezTo>
                  <a:cubicBezTo>
                    <a:pt x="332" y="1589"/>
                    <a:pt x="324" y="1589"/>
                    <a:pt x="324" y="1589"/>
                  </a:cubicBezTo>
                  <a:cubicBezTo>
                    <a:pt x="316" y="1589"/>
                    <a:pt x="316" y="1589"/>
                    <a:pt x="316" y="1589"/>
                  </a:cubicBezTo>
                  <a:cubicBezTo>
                    <a:pt x="308" y="1589"/>
                    <a:pt x="308" y="1589"/>
                    <a:pt x="308" y="1589"/>
                  </a:cubicBezTo>
                  <a:cubicBezTo>
                    <a:pt x="300" y="1589"/>
                    <a:pt x="292" y="1589"/>
                    <a:pt x="284" y="1597"/>
                  </a:cubicBezTo>
                  <a:cubicBezTo>
                    <a:pt x="284" y="1597"/>
                    <a:pt x="284" y="1605"/>
                    <a:pt x="284" y="1613"/>
                  </a:cubicBezTo>
                  <a:cubicBezTo>
                    <a:pt x="284" y="1645"/>
                    <a:pt x="277" y="1668"/>
                    <a:pt x="269" y="1684"/>
                  </a:cubicBezTo>
                  <a:lnTo>
                    <a:pt x="269" y="1684"/>
                  </a:lnTo>
                  <a:cubicBezTo>
                    <a:pt x="269" y="1692"/>
                    <a:pt x="269" y="1692"/>
                    <a:pt x="277" y="1692"/>
                  </a:cubicBezTo>
                  <a:cubicBezTo>
                    <a:pt x="284" y="1700"/>
                    <a:pt x="292" y="1700"/>
                    <a:pt x="308" y="1708"/>
                  </a:cubicBezTo>
                  <a:cubicBezTo>
                    <a:pt x="316" y="1716"/>
                    <a:pt x="316" y="1723"/>
                    <a:pt x="316" y="1723"/>
                  </a:cubicBezTo>
                  <a:cubicBezTo>
                    <a:pt x="316" y="1732"/>
                    <a:pt x="316" y="1732"/>
                    <a:pt x="316" y="1739"/>
                  </a:cubicBezTo>
                  <a:cubicBezTo>
                    <a:pt x="316" y="1732"/>
                    <a:pt x="324" y="1732"/>
                    <a:pt x="332" y="1732"/>
                  </a:cubicBezTo>
                  <a:cubicBezTo>
                    <a:pt x="395" y="1723"/>
                    <a:pt x="411" y="1716"/>
                    <a:pt x="435" y="1692"/>
                  </a:cubicBezTo>
                  <a:cubicBezTo>
                    <a:pt x="450" y="1676"/>
                    <a:pt x="482" y="1660"/>
                    <a:pt x="498" y="1660"/>
                  </a:cubicBezTo>
                  <a:cubicBezTo>
                    <a:pt x="506" y="1660"/>
                    <a:pt x="522" y="1668"/>
                    <a:pt x="522" y="1684"/>
                  </a:cubicBezTo>
                  <a:cubicBezTo>
                    <a:pt x="522" y="1708"/>
                    <a:pt x="522" y="1723"/>
                    <a:pt x="514" y="1739"/>
                  </a:cubicBezTo>
                  <a:cubicBezTo>
                    <a:pt x="506" y="1755"/>
                    <a:pt x="506" y="1779"/>
                    <a:pt x="514" y="1795"/>
                  </a:cubicBezTo>
                  <a:cubicBezTo>
                    <a:pt x="514" y="1803"/>
                    <a:pt x="514" y="1803"/>
                    <a:pt x="514" y="1810"/>
                  </a:cubicBezTo>
                  <a:cubicBezTo>
                    <a:pt x="529" y="1842"/>
                    <a:pt x="537" y="1866"/>
                    <a:pt x="561" y="1898"/>
                  </a:cubicBezTo>
                  <a:cubicBezTo>
                    <a:pt x="593" y="1937"/>
                    <a:pt x="593" y="1976"/>
                    <a:pt x="585" y="2024"/>
                  </a:cubicBezTo>
                  <a:cubicBezTo>
                    <a:pt x="577" y="2032"/>
                    <a:pt x="577" y="2040"/>
                    <a:pt x="569" y="2048"/>
                  </a:cubicBezTo>
                  <a:cubicBezTo>
                    <a:pt x="569" y="2063"/>
                    <a:pt x="561" y="2071"/>
                    <a:pt x="561" y="2079"/>
                  </a:cubicBezTo>
                  <a:cubicBezTo>
                    <a:pt x="569" y="2087"/>
                    <a:pt x="577" y="2095"/>
                    <a:pt x="601" y="2095"/>
                  </a:cubicBezTo>
                  <a:cubicBezTo>
                    <a:pt x="656" y="2111"/>
                    <a:pt x="672" y="2127"/>
                    <a:pt x="672" y="2174"/>
                  </a:cubicBezTo>
                  <a:cubicBezTo>
                    <a:pt x="672" y="2214"/>
                    <a:pt x="695" y="2277"/>
                    <a:pt x="703" y="2293"/>
                  </a:cubicBezTo>
                  <a:cubicBezTo>
                    <a:pt x="711" y="2300"/>
                    <a:pt x="711" y="2309"/>
                    <a:pt x="711" y="2316"/>
                  </a:cubicBezTo>
                  <a:cubicBezTo>
                    <a:pt x="719" y="2324"/>
                    <a:pt x="719" y="2332"/>
                    <a:pt x="727" y="2332"/>
                  </a:cubicBezTo>
                  <a:cubicBezTo>
                    <a:pt x="727" y="2332"/>
                    <a:pt x="727" y="2332"/>
                    <a:pt x="735" y="2324"/>
                  </a:cubicBezTo>
                  <a:cubicBezTo>
                    <a:pt x="743" y="2316"/>
                    <a:pt x="743" y="2309"/>
                    <a:pt x="743" y="2309"/>
                  </a:cubicBezTo>
                  <a:cubicBezTo>
                    <a:pt x="759" y="2285"/>
                    <a:pt x="767" y="2277"/>
                    <a:pt x="790" y="2285"/>
                  </a:cubicBezTo>
                  <a:cubicBezTo>
                    <a:pt x="806" y="2293"/>
                    <a:pt x="814" y="2293"/>
                    <a:pt x="822" y="2300"/>
                  </a:cubicBezTo>
                  <a:cubicBezTo>
                    <a:pt x="838" y="2309"/>
                    <a:pt x="846" y="2309"/>
                    <a:pt x="861" y="2309"/>
                  </a:cubicBezTo>
                  <a:cubicBezTo>
                    <a:pt x="877" y="2316"/>
                    <a:pt x="885" y="2300"/>
                    <a:pt x="901" y="2293"/>
                  </a:cubicBezTo>
                  <a:cubicBezTo>
                    <a:pt x="901" y="2293"/>
                    <a:pt x="909" y="2285"/>
                    <a:pt x="917" y="2285"/>
                  </a:cubicBezTo>
                  <a:lnTo>
                    <a:pt x="917" y="2285"/>
                  </a:lnTo>
                  <a:cubicBezTo>
                    <a:pt x="925" y="2277"/>
                    <a:pt x="933" y="2277"/>
                    <a:pt x="948" y="2277"/>
                  </a:cubicBezTo>
                  <a:cubicBezTo>
                    <a:pt x="956" y="2277"/>
                    <a:pt x="972" y="2277"/>
                    <a:pt x="988" y="2293"/>
                  </a:cubicBezTo>
                  <a:cubicBezTo>
                    <a:pt x="1012" y="2309"/>
                    <a:pt x="1028" y="2316"/>
                    <a:pt x="1051" y="2316"/>
                  </a:cubicBezTo>
                  <a:cubicBezTo>
                    <a:pt x="1059" y="2316"/>
                    <a:pt x="1059" y="2316"/>
                    <a:pt x="1067" y="2316"/>
                  </a:cubicBezTo>
                  <a:cubicBezTo>
                    <a:pt x="1083" y="2309"/>
                    <a:pt x="1091" y="2309"/>
                    <a:pt x="1091" y="2309"/>
                  </a:cubicBezTo>
                  <a:cubicBezTo>
                    <a:pt x="1091" y="2300"/>
                    <a:pt x="1099" y="2300"/>
                    <a:pt x="1099" y="2300"/>
                  </a:cubicBezTo>
                  <a:cubicBezTo>
                    <a:pt x="1107" y="2300"/>
                    <a:pt x="1114" y="2300"/>
                    <a:pt x="1122" y="2309"/>
                  </a:cubicBezTo>
                  <a:cubicBezTo>
                    <a:pt x="1146" y="2324"/>
                    <a:pt x="1138" y="2340"/>
                    <a:pt x="1138" y="2348"/>
                  </a:cubicBezTo>
                  <a:cubicBezTo>
                    <a:pt x="1146" y="2348"/>
                    <a:pt x="1146" y="2340"/>
                    <a:pt x="1154" y="2332"/>
                  </a:cubicBezTo>
                  <a:cubicBezTo>
                    <a:pt x="1178" y="2316"/>
                    <a:pt x="1186" y="2285"/>
                    <a:pt x="1194" y="2269"/>
                  </a:cubicBezTo>
                  <a:cubicBezTo>
                    <a:pt x="1201" y="2245"/>
                    <a:pt x="1209" y="2237"/>
                    <a:pt x="1217" y="2237"/>
                  </a:cubicBezTo>
                  <a:cubicBezTo>
                    <a:pt x="1225" y="2237"/>
                    <a:pt x="1225" y="2237"/>
                    <a:pt x="1225" y="2237"/>
                  </a:cubicBezTo>
                  <a:cubicBezTo>
                    <a:pt x="1233" y="2237"/>
                    <a:pt x="1241" y="2245"/>
                    <a:pt x="1241" y="2245"/>
                  </a:cubicBezTo>
                  <a:cubicBezTo>
                    <a:pt x="1272" y="2261"/>
                    <a:pt x="1288" y="2269"/>
                    <a:pt x="1296" y="2309"/>
                  </a:cubicBezTo>
                  <a:cubicBezTo>
                    <a:pt x="1304" y="2340"/>
                    <a:pt x="1312" y="2356"/>
                    <a:pt x="1336" y="2364"/>
                  </a:cubicBezTo>
                  <a:cubicBezTo>
                    <a:pt x="1360" y="2190"/>
                    <a:pt x="1360" y="2190"/>
                    <a:pt x="1360" y="2190"/>
                  </a:cubicBezTo>
                  <a:cubicBezTo>
                    <a:pt x="1360" y="2182"/>
                    <a:pt x="1367" y="2143"/>
                    <a:pt x="1391" y="214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7" name="Freeform 289"/>
            <p:cNvSpPr>
              <a:spLocks noChangeArrowheads="1"/>
            </p:cNvSpPr>
            <p:nvPr/>
          </p:nvSpPr>
          <p:spPr bwMode="auto">
            <a:xfrm>
              <a:off x="9565059" y="4500772"/>
              <a:ext cx="1382306" cy="1127183"/>
            </a:xfrm>
            <a:custGeom>
              <a:avLst/>
              <a:gdLst>
                <a:gd name="T0" fmla="*/ 316 w 2626"/>
                <a:gd name="T1" fmla="*/ 0 h 2143"/>
                <a:gd name="T2" fmla="*/ 316 w 2626"/>
                <a:gd name="T3" fmla="*/ 0 h 2143"/>
                <a:gd name="T4" fmla="*/ 292 w 2626"/>
                <a:gd name="T5" fmla="*/ 47 h 2143"/>
                <a:gd name="T6" fmla="*/ 71 w 2626"/>
                <a:gd name="T7" fmla="*/ 1407 h 2143"/>
                <a:gd name="T8" fmla="*/ 0 w 2626"/>
                <a:gd name="T9" fmla="*/ 1857 h 2143"/>
                <a:gd name="T10" fmla="*/ 696 w 2626"/>
                <a:gd name="T11" fmla="*/ 1944 h 2143"/>
                <a:gd name="T12" fmla="*/ 719 w 2626"/>
                <a:gd name="T13" fmla="*/ 1968 h 2143"/>
                <a:gd name="T14" fmla="*/ 719 w 2626"/>
                <a:gd name="T15" fmla="*/ 1944 h 2143"/>
                <a:gd name="T16" fmla="*/ 2498 w 2626"/>
                <a:gd name="T17" fmla="*/ 2142 h 2143"/>
                <a:gd name="T18" fmla="*/ 2625 w 2626"/>
                <a:gd name="T19" fmla="*/ 245 h 2143"/>
                <a:gd name="T20" fmla="*/ 316 w 2626"/>
                <a:gd name="T21" fmla="*/ 0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6" h="2143">
                  <a:moveTo>
                    <a:pt x="316" y="0"/>
                  </a:moveTo>
                  <a:lnTo>
                    <a:pt x="316" y="0"/>
                  </a:lnTo>
                  <a:cubicBezTo>
                    <a:pt x="292" y="0"/>
                    <a:pt x="292" y="47"/>
                    <a:pt x="292" y="47"/>
                  </a:cubicBezTo>
                  <a:cubicBezTo>
                    <a:pt x="71" y="1407"/>
                    <a:pt x="71" y="1407"/>
                    <a:pt x="71" y="1407"/>
                  </a:cubicBezTo>
                  <a:cubicBezTo>
                    <a:pt x="0" y="1857"/>
                    <a:pt x="0" y="1857"/>
                    <a:pt x="0" y="1857"/>
                  </a:cubicBezTo>
                  <a:cubicBezTo>
                    <a:pt x="696" y="1944"/>
                    <a:pt x="696" y="1944"/>
                    <a:pt x="696" y="1944"/>
                  </a:cubicBezTo>
                  <a:cubicBezTo>
                    <a:pt x="719" y="1968"/>
                    <a:pt x="719" y="1968"/>
                    <a:pt x="719" y="1968"/>
                  </a:cubicBezTo>
                  <a:cubicBezTo>
                    <a:pt x="719" y="1944"/>
                    <a:pt x="719" y="1944"/>
                    <a:pt x="719" y="1944"/>
                  </a:cubicBezTo>
                  <a:cubicBezTo>
                    <a:pt x="719" y="1944"/>
                    <a:pt x="1771" y="2087"/>
                    <a:pt x="2498" y="2142"/>
                  </a:cubicBezTo>
                  <a:cubicBezTo>
                    <a:pt x="2625" y="245"/>
                    <a:pt x="2625" y="245"/>
                    <a:pt x="2625" y="245"/>
                  </a:cubicBezTo>
                  <a:cubicBezTo>
                    <a:pt x="2411" y="276"/>
                    <a:pt x="340" y="0"/>
                    <a:pt x="316"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8" name="Freeform 290"/>
            <p:cNvSpPr>
              <a:spLocks noChangeArrowheads="1"/>
            </p:cNvSpPr>
            <p:nvPr/>
          </p:nvSpPr>
          <p:spPr bwMode="auto">
            <a:xfrm>
              <a:off x="9565059" y="4500772"/>
              <a:ext cx="1384626" cy="1131821"/>
            </a:xfrm>
            <a:custGeom>
              <a:avLst/>
              <a:gdLst>
                <a:gd name="T0" fmla="*/ 2498 w 2633"/>
                <a:gd name="T1" fmla="*/ 2150 h 2151"/>
                <a:gd name="T2" fmla="*/ 2498 w 2633"/>
                <a:gd name="T3" fmla="*/ 2150 h 2151"/>
                <a:gd name="T4" fmla="*/ 2498 w 2633"/>
                <a:gd name="T5" fmla="*/ 2150 h 2151"/>
                <a:gd name="T6" fmla="*/ 719 w 2633"/>
                <a:gd name="T7" fmla="*/ 1944 h 2151"/>
                <a:gd name="T8" fmla="*/ 719 w 2633"/>
                <a:gd name="T9" fmla="*/ 1976 h 2151"/>
                <a:gd name="T10" fmla="*/ 696 w 2633"/>
                <a:gd name="T11" fmla="*/ 1944 h 2151"/>
                <a:gd name="T12" fmla="*/ 0 w 2633"/>
                <a:gd name="T13" fmla="*/ 1865 h 2151"/>
                <a:gd name="T14" fmla="*/ 63 w 2633"/>
                <a:gd name="T15" fmla="*/ 1407 h 2151"/>
                <a:gd name="T16" fmla="*/ 285 w 2633"/>
                <a:gd name="T17" fmla="*/ 47 h 2151"/>
                <a:gd name="T18" fmla="*/ 316 w 2633"/>
                <a:gd name="T19" fmla="*/ 0 h 2151"/>
                <a:gd name="T20" fmla="*/ 490 w 2633"/>
                <a:gd name="T21" fmla="*/ 15 h 2151"/>
                <a:gd name="T22" fmla="*/ 2569 w 2633"/>
                <a:gd name="T23" fmla="*/ 245 h 2151"/>
                <a:gd name="T24" fmla="*/ 2625 w 2633"/>
                <a:gd name="T25" fmla="*/ 237 h 2151"/>
                <a:gd name="T26" fmla="*/ 2632 w 2633"/>
                <a:gd name="T27" fmla="*/ 237 h 2151"/>
                <a:gd name="T28" fmla="*/ 2632 w 2633"/>
                <a:gd name="T29" fmla="*/ 245 h 2151"/>
                <a:gd name="T30" fmla="*/ 2498 w 2633"/>
                <a:gd name="T31" fmla="*/ 2150 h 2151"/>
                <a:gd name="T32" fmla="*/ 719 w 2633"/>
                <a:gd name="T33" fmla="*/ 1936 h 2151"/>
                <a:gd name="T34" fmla="*/ 719 w 2633"/>
                <a:gd name="T35" fmla="*/ 1936 h 2151"/>
                <a:gd name="T36" fmla="*/ 719 w 2633"/>
                <a:gd name="T37" fmla="*/ 1936 h 2151"/>
                <a:gd name="T38" fmla="*/ 2490 w 2633"/>
                <a:gd name="T39" fmla="*/ 2142 h 2151"/>
                <a:gd name="T40" fmla="*/ 2625 w 2633"/>
                <a:gd name="T41" fmla="*/ 245 h 2151"/>
                <a:gd name="T42" fmla="*/ 2569 w 2633"/>
                <a:gd name="T43" fmla="*/ 253 h 2151"/>
                <a:gd name="T44" fmla="*/ 490 w 2633"/>
                <a:gd name="T45" fmla="*/ 23 h 2151"/>
                <a:gd name="T46" fmla="*/ 316 w 2633"/>
                <a:gd name="T47" fmla="*/ 7 h 2151"/>
                <a:gd name="T48" fmla="*/ 292 w 2633"/>
                <a:gd name="T49" fmla="*/ 47 h 2151"/>
                <a:gd name="T50" fmla="*/ 71 w 2633"/>
                <a:gd name="T51" fmla="*/ 1407 h 2151"/>
                <a:gd name="T52" fmla="*/ 8 w 2633"/>
                <a:gd name="T53" fmla="*/ 1857 h 2151"/>
                <a:gd name="T54" fmla="*/ 696 w 2633"/>
                <a:gd name="T55" fmla="*/ 1936 h 2151"/>
                <a:gd name="T56" fmla="*/ 712 w 2633"/>
                <a:gd name="T57" fmla="*/ 1960 h 2151"/>
                <a:gd name="T58" fmla="*/ 719 w 2633"/>
                <a:gd name="T59" fmla="*/ 193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3" h="2151">
                  <a:moveTo>
                    <a:pt x="2498" y="2150"/>
                  </a:moveTo>
                  <a:lnTo>
                    <a:pt x="2498" y="2150"/>
                  </a:lnTo>
                  <a:lnTo>
                    <a:pt x="2498" y="2150"/>
                  </a:lnTo>
                  <a:cubicBezTo>
                    <a:pt x="1795" y="2087"/>
                    <a:pt x="790" y="1960"/>
                    <a:pt x="719" y="1944"/>
                  </a:cubicBezTo>
                  <a:cubicBezTo>
                    <a:pt x="719" y="1976"/>
                    <a:pt x="719" y="1976"/>
                    <a:pt x="719" y="1976"/>
                  </a:cubicBezTo>
                  <a:cubicBezTo>
                    <a:pt x="696" y="1944"/>
                    <a:pt x="696" y="1944"/>
                    <a:pt x="696" y="1944"/>
                  </a:cubicBezTo>
                  <a:cubicBezTo>
                    <a:pt x="0" y="1865"/>
                    <a:pt x="0" y="1865"/>
                    <a:pt x="0" y="1865"/>
                  </a:cubicBezTo>
                  <a:cubicBezTo>
                    <a:pt x="63" y="1407"/>
                    <a:pt x="63" y="1407"/>
                    <a:pt x="63" y="1407"/>
                  </a:cubicBezTo>
                  <a:cubicBezTo>
                    <a:pt x="285" y="47"/>
                    <a:pt x="285" y="47"/>
                    <a:pt x="285" y="47"/>
                  </a:cubicBezTo>
                  <a:cubicBezTo>
                    <a:pt x="285" y="39"/>
                    <a:pt x="292" y="0"/>
                    <a:pt x="316" y="0"/>
                  </a:cubicBezTo>
                  <a:cubicBezTo>
                    <a:pt x="316" y="0"/>
                    <a:pt x="372" y="7"/>
                    <a:pt x="490" y="15"/>
                  </a:cubicBezTo>
                  <a:cubicBezTo>
                    <a:pt x="972" y="79"/>
                    <a:pt x="2253" y="245"/>
                    <a:pt x="2569" y="245"/>
                  </a:cubicBezTo>
                  <a:cubicBezTo>
                    <a:pt x="2593" y="245"/>
                    <a:pt x="2617" y="237"/>
                    <a:pt x="2625" y="237"/>
                  </a:cubicBezTo>
                  <a:cubicBezTo>
                    <a:pt x="2632" y="237"/>
                    <a:pt x="2632" y="237"/>
                    <a:pt x="2632" y="237"/>
                  </a:cubicBezTo>
                  <a:cubicBezTo>
                    <a:pt x="2632" y="245"/>
                    <a:pt x="2632" y="245"/>
                    <a:pt x="2632" y="245"/>
                  </a:cubicBezTo>
                  <a:lnTo>
                    <a:pt x="2498" y="2150"/>
                  </a:lnTo>
                  <a:close/>
                  <a:moveTo>
                    <a:pt x="719" y="1936"/>
                  </a:moveTo>
                  <a:lnTo>
                    <a:pt x="719" y="1936"/>
                  </a:lnTo>
                  <a:lnTo>
                    <a:pt x="719" y="1936"/>
                  </a:lnTo>
                  <a:cubicBezTo>
                    <a:pt x="727" y="1944"/>
                    <a:pt x="1771" y="2079"/>
                    <a:pt x="2490" y="2142"/>
                  </a:cubicBezTo>
                  <a:cubicBezTo>
                    <a:pt x="2625" y="245"/>
                    <a:pt x="2625" y="245"/>
                    <a:pt x="2625" y="245"/>
                  </a:cubicBezTo>
                  <a:cubicBezTo>
                    <a:pt x="2609" y="245"/>
                    <a:pt x="2593" y="253"/>
                    <a:pt x="2569" y="253"/>
                  </a:cubicBezTo>
                  <a:cubicBezTo>
                    <a:pt x="2253" y="253"/>
                    <a:pt x="972" y="86"/>
                    <a:pt x="490" y="23"/>
                  </a:cubicBezTo>
                  <a:cubicBezTo>
                    <a:pt x="387" y="15"/>
                    <a:pt x="316" y="7"/>
                    <a:pt x="316" y="7"/>
                  </a:cubicBezTo>
                  <a:cubicBezTo>
                    <a:pt x="300" y="7"/>
                    <a:pt x="292" y="39"/>
                    <a:pt x="292" y="47"/>
                  </a:cubicBezTo>
                  <a:cubicBezTo>
                    <a:pt x="71" y="1407"/>
                    <a:pt x="71" y="1407"/>
                    <a:pt x="71" y="1407"/>
                  </a:cubicBezTo>
                  <a:cubicBezTo>
                    <a:pt x="8" y="1857"/>
                    <a:pt x="8" y="1857"/>
                    <a:pt x="8" y="1857"/>
                  </a:cubicBezTo>
                  <a:cubicBezTo>
                    <a:pt x="696" y="1936"/>
                    <a:pt x="696" y="1936"/>
                    <a:pt x="696" y="1936"/>
                  </a:cubicBezTo>
                  <a:cubicBezTo>
                    <a:pt x="712" y="1960"/>
                    <a:pt x="712" y="1960"/>
                    <a:pt x="712" y="1960"/>
                  </a:cubicBezTo>
                  <a:lnTo>
                    <a:pt x="719" y="1936"/>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9" name="Freeform 307"/>
            <p:cNvSpPr>
              <a:spLocks noChangeArrowheads="1"/>
            </p:cNvSpPr>
            <p:nvPr/>
          </p:nvSpPr>
          <p:spPr bwMode="auto">
            <a:xfrm>
              <a:off x="10961281" y="3651906"/>
              <a:ext cx="1301131" cy="807118"/>
            </a:xfrm>
            <a:custGeom>
              <a:avLst/>
              <a:gdLst>
                <a:gd name="T0" fmla="*/ 2466 w 2475"/>
                <a:gd name="T1" fmla="*/ 1518 h 1534"/>
                <a:gd name="T2" fmla="*/ 2466 w 2475"/>
                <a:gd name="T3" fmla="*/ 1518 h 1534"/>
                <a:gd name="T4" fmla="*/ 2466 w 2475"/>
                <a:gd name="T5" fmla="*/ 1486 h 1534"/>
                <a:gd name="T6" fmla="*/ 2458 w 2475"/>
                <a:gd name="T7" fmla="*/ 1320 h 1534"/>
                <a:gd name="T8" fmla="*/ 2411 w 2475"/>
                <a:gd name="T9" fmla="*/ 1265 h 1534"/>
                <a:gd name="T10" fmla="*/ 2380 w 2475"/>
                <a:gd name="T11" fmla="*/ 1043 h 1534"/>
                <a:gd name="T12" fmla="*/ 2372 w 2475"/>
                <a:gd name="T13" fmla="*/ 893 h 1534"/>
                <a:gd name="T14" fmla="*/ 2372 w 2475"/>
                <a:gd name="T15" fmla="*/ 711 h 1534"/>
                <a:gd name="T16" fmla="*/ 2285 w 2475"/>
                <a:gd name="T17" fmla="*/ 466 h 1534"/>
                <a:gd name="T18" fmla="*/ 2301 w 2475"/>
                <a:gd name="T19" fmla="*/ 253 h 1534"/>
                <a:gd name="T20" fmla="*/ 2285 w 2475"/>
                <a:gd name="T21" fmla="*/ 174 h 1534"/>
                <a:gd name="T22" fmla="*/ 2253 w 2475"/>
                <a:gd name="T23" fmla="*/ 63 h 1534"/>
                <a:gd name="T24" fmla="*/ 111 w 2475"/>
                <a:gd name="T25" fmla="*/ 0 h 1534"/>
                <a:gd name="T26" fmla="*/ 0 w 2475"/>
                <a:gd name="T27" fmla="*/ 1423 h 1534"/>
                <a:gd name="T28" fmla="*/ 2466 w 2475"/>
                <a:gd name="T29" fmla="*/ 1518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5" h="1534">
                  <a:moveTo>
                    <a:pt x="2466" y="1518"/>
                  </a:moveTo>
                  <a:lnTo>
                    <a:pt x="2466" y="1518"/>
                  </a:lnTo>
                  <a:cubicBezTo>
                    <a:pt x="2466" y="1502"/>
                    <a:pt x="2474" y="1494"/>
                    <a:pt x="2466" y="1486"/>
                  </a:cubicBezTo>
                  <a:cubicBezTo>
                    <a:pt x="2458" y="1439"/>
                    <a:pt x="2474" y="1336"/>
                    <a:pt x="2458" y="1320"/>
                  </a:cubicBezTo>
                  <a:cubicBezTo>
                    <a:pt x="2443" y="1296"/>
                    <a:pt x="2411" y="1296"/>
                    <a:pt x="2411" y="1265"/>
                  </a:cubicBezTo>
                  <a:cubicBezTo>
                    <a:pt x="2411" y="1225"/>
                    <a:pt x="2380" y="1099"/>
                    <a:pt x="2380" y="1043"/>
                  </a:cubicBezTo>
                  <a:cubicBezTo>
                    <a:pt x="2380" y="996"/>
                    <a:pt x="2364" y="964"/>
                    <a:pt x="2372" y="893"/>
                  </a:cubicBezTo>
                  <a:cubicBezTo>
                    <a:pt x="2380" y="822"/>
                    <a:pt x="2396" y="743"/>
                    <a:pt x="2372" y="711"/>
                  </a:cubicBezTo>
                  <a:cubicBezTo>
                    <a:pt x="2356" y="680"/>
                    <a:pt x="2316" y="561"/>
                    <a:pt x="2285" y="466"/>
                  </a:cubicBezTo>
                  <a:cubicBezTo>
                    <a:pt x="2253" y="371"/>
                    <a:pt x="2293" y="269"/>
                    <a:pt x="2301" y="253"/>
                  </a:cubicBezTo>
                  <a:cubicBezTo>
                    <a:pt x="2309" y="229"/>
                    <a:pt x="2309" y="205"/>
                    <a:pt x="2285" y="174"/>
                  </a:cubicBezTo>
                  <a:cubicBezTo>
                    <a:pt x="2269" y="158"/>
                    <a:pt x="2253" y="103"/>
                    <a:pt x="2253" y="63"/>
                  </a:cubicBezTo>
                  <a:cubicBezTo>
                    <a:pt x="1542" y="79"/>
                    <a:pt x="814" y="55"/>
                    <a:pt x="111" y="0"/>
                  </a:cubicBezTo>
                  <a:cubicBezTo>
                    <a:pt x="0" y="1423"/>
                    <a:pt x="0" y="1423"/>
                    <a:pt x="0" y="1423"/>
                  </a:cubicBezTo>
                  <a:cubicBezTo>
                    <a:pt x="222" y="1439"/>
                    <a:pt x="1850" y="1533"/>
                    <a:pt x="2466" y="151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0" name="Freeform 308"/>
            <p:cNvSpPr>
              <a:spLocks noChangeArrowheads="1"/>
            </p:cNvSpPr>
            <p:nvPr/>
          </p:nvSpPr>
          <p:spPr bwMode="auto">
            <a:xfrm>
              <a:off x="10961281" y="3651906"/>
              <a:ext cx="1301131" cy="802480"/>
            </a:xfrm>
            <a:custGeom>
              <a:avLst/>
              <a:gdLst>
                <a:gd name="T0" fmla="*/ 2340 w 2475"/>
                <a:gd name="T1" fmla="*/ 1526 h 1527"/>
                <a:gd name="T2" fmla="*/ 2340 w 2475"/>
                <a:gd name="T3" fmla="*/ 1526 h 1527"/>
                <a:gd name="T4" fmla="*/ 2340 w 2475"/>
                <a:gd name="T5" fmla="*/ 1526 h 1527"/>
                <a:gd name="T6" fmla="*/ 0 w 2475"/>
                <a:gd name="T7" fmla="*/ 1431 h 1527"/>
                <a:gd name="T8" fmla="*/ 0 w 2475"/>
                <a:gd name="T9" fmla="*/ 1431 h 1527"/>
                <a:gd name="T10" fmla="*/ 111 w 2475"/>
                <a:gd name="T11" fmla="*/ 0 h 1527"/>
                <a:gd name="T12" fmla="*/ 111 w 2475"/>
                <a:gd name="T13" fmla="*/ 0 h 1527"/>
                <a:gd name="T14" fmla="*/ 1771 w 2475"/>
                <a:gd name="T15" fmla="*/ 63 h 1527"/>
                <a:gd name="T16" fmla="*/ 2253 w 2475"/>
                <a:gd name="T17" fmla="*/ 55 h 1527"/>
                <a:gd name="T18" fmla="*/ 2261 w 2475"/>
                <a:gd name="T19" fmla="*/ 55 h 1527"/>
                <a:gd name="T20" fmla="*/ 2261 w 2475"/>
                <a:gd name="T21" fmla="*/ 63 h 1527"/>
                <a:gd name="T22" fmla="*/ 2285 w 2475"/>
                <a:gd name="T23" fmla="*/ 174 h 1527"/>
                <a:gd name="T24" fmla="*/ 2301 w 2475"/>
                <a:gd name="T25" fmla="*/ 253 h 1527"/>
                <a:gd name="T26" fmla="*/ 2293 w 2475"/>
                <a:gd name="T27" fmla="*/ 466 h 1527"/>
                <a:gd name="T28" fmla="*/ 2380 w 2475"/>
                <a:gd name="T29" fmla="*/ 711 h 1527"/>
                <a:gd name="T30" fmla="*/ 2380 w 2475"/>
                <a:gd name="T31" fmla="*/ 893 h 1527"/>
                <a:gd name="T32" fmla="*/ 2380 w 2475"/>
                <a:gd name="T33" fmla="*/ 988 h 1527"/>
                <a:gd name="T34" fmla="*/ 2388 w 2475"/>
                <a:gd name="T35" fmla="*/ 1043 h 1527"/>
                <a:gd name="T36" fmla="*/ 2403 w 2475"/>
                <a:gd name="T37" fmla="*/ 1170 h 1527"/>
                <a:gd name="T38" fmla="*/ 2419 w 2475"/>
                <a:gd name="T39" fmla="*/ 1265 h 1527"/>
                <a:gd name="T40" fmla="*/ 2443 w 2475"/>
                <a:gd name="T41" fmla="*/ 1304 h 1527"/>
                <a:gd name="T42" fmla="*/ 2458 w 2475"/>
                <a:gd name="T43" fmla="*/ 1312 h 1527"/>
                <a:gd name="T44" fmla="*/ 2474 w 2475"/>
                <a:gd name="T45" fmla="*/ 1407 h 1527"/>
                <a:gd name="T46" fmla="*/ 2474 w 2475"/>
                <a:gd name="T47" fmla="*/ 1478 h 1527"/>
                <a:gd name="T48" fmla="*/ 2474 w 2475"/>
                <a:gd name="T49" fmla="*/ 1518 h 1527"/>
                <a:gd name="T50" fmla="*/ 2466 w 2475"/>
                <a:gd name="T51" fmla="*/ 1518 h 1527"/>
                <a:gd name="T52" fmla="*/ 2466 w 2475"/>
                <a:gd name="T53" fmla="*/ 1518 h 1527"/>
                <a:gd name="T54" fmla="*/ 2340 w 2475"/>
                <a:gd name="T55" fmla="*/ 1526 h 1527"/>
                <a:gd name="T56" fmla="*/ 8 w 2475"/>
                <a:gd name="T57" fmla="*/ 1423 h 1527"/>
                <a:gd name="T58" fmla="*/ 8 w 2475"/>
                <a:gd name="T59" fmla="*/ 1423 h 1527"/>
                <a:gd name="T60" fmla="*/ 2340 w 2475"/>
                <a:gd name="T61" fmla="*/ 1518 h 1527"/>
                <a:gd name="T62" fmla="*/ 2340 w 2475"/>
                <a:gd name="T63" fmla="*/ 1518 h 1527"/>
                <a:gd name="T64" fmla="*/ 2466 w 2475"/>
                <a:gd name="T65" fmla="*/ 1518 h 1527"/>
                <a:gd name="T66" fmla="*/ 2466 w 2475"/>
                <a:gd name="T67" fmla="*/ 1486 h 1527"/>
                <a:gd name="T68" fmla="*/ 2466 w 2475"/>
                <a:gd name="T69" fmla="*/ 1407 h 1527"/>
                <a:gd name="T70" fmla="*/ 2458 w 2475"/>
                <a:gd name="T71" fmla="*/ 1320 h 1527"/>
                <a:gd name="T72" fmla="*/ 2443 w 2475"/>
                <a:gd name="T73" fmla="*/ 1304 h 1527"/>
                <a:gd name="T74" fmla="*/ 2411 w 2475"/>
                <a:gd name="T75" fmla="*/ 1265 h 1527"/>
                <a:gd name="T76" fmla="*/ 2396 w 2475"/>
                <a:gd name="T77" fmla="*/ 1170 h 1527"/>
                <a:gd name="T78" fmla="*/ 2380 w 2475"/>
                <a:gd name="T79" fmla="*/ 1043 h 1527"/>
                <a:gd name="T80" fmla="*/ 2372 w 2475"/>
                <a:gd name="T81" fmla="*/ 996 h 1527"/>
                <a:gd name="T82" fmla="*/ 2372 w 2475"/>
                <a:gd name="T83" fmla="*/ 893 h 1527"/>
                <a:gd name="T84" fmla="*/ 2372 w 2475"/>
                <a:gd name="T85" fmla="*/ 711 h 1527"/>
                <a:gd name="T86" fmla="*/ 2285 w 2475"/>
                <a:gd name="T87" fmla="*/ 466 h 1527"/>
                <a:gd name="T88" fmla="*/ 2293 w 2475"/>
                <a:gd name="T89" fmla="*/ 245 h 1527"/>
                <a:gd name="T90" fmla="*/ 2285 w 2475"/>
                <a:gd name="T91" fmla="*/ 182 h 1527"/>
                <a:gd name="T92" fmla="*/ 2253 w 2475"/>
                <a:gd name="T93" fmla="*/ 63 h 1527"/>
                <a:gd name="T94" fmla="*/ 1771 w 2475"/>
                <a:gd name="T95" fmla="*/ 71 h 1527"/>
                <a:gd name="T96" fmla="*/ 119 w 2475"/>
                <a:gd name="T97" fmla="*/ 8 h 1527"/>
                <a:gd name="T98" fmla="*/ 8 w 2475"/>
                <a:gd name="T99" fmla="*/ 1423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5" h="1527">
                  <a:moveTo>
                    <a:pt x="2340" y="1526"/>
                  </a:moveTo>
                  <a:lnTo>
                    <a:pt x="2340" y="1526"/>
                  </a:lnTo>
                  <a:lnTo>
                    <a:pt x="2340" y="1526"/>
                  </a:lnTo>
                  <a:cubicBezTo>
                    <a:pt x="1652" y="1526"/>
                    <a:pt x="174" y="1439"/>
                    <a:pt x="0" y="1431"/>
                  </a:cubicBezTo>
                  <a:lnTo>
                    <a:pt x="0" y="1431"/>
                  </a:lnTo>
                  <a:cubicBezTo>
                    <a:pt x="111" y="0"/>
                    <a:pt x="111" y="0"/>
                    <a:pt x="111" y="0"/>
                  </a:cubicBezTo>
                  <a:lnTo>
                    <a:pt x="111" y="0"/>
                  </a:lnTo>
                  <a:cubicBezTo>
                    <a:pt x="688" y="39"/>
                    <a:pt x="1249" y="63"/>
                    <a:pt x="1771" y="63"/>
                  </a:cubicBezTo>
                  <a:cubicBezTo>
                    <a:pt x="1937" y="63"/>
                    <a:pt x="2095" y="63"/>
                    <a:pt x="2253" y="55"/>
                  </a:cubicBezTo>
                  <a:cubicBezTo>
                    <a:pt x="2261" y="55"/>
                    <a:pt x="2261" y="55"/>
                    <a:pt x="2261" y="55"/>
                  </a:cubicBezTo>
                  <a:cubicBezTo>
                    <a:pt x="2261" y="63"/>
                    <a:pt x="2261" y="63"/>
                    <a:pt x="2261" y="63"/>
                  </a:cubicBezTo>
                  <a:cubicBezTo>
                    <a:pt x="2261" y="103"/>
                    <a:pt x="2269" y="158"/>
                    <a:pt x="2285" y="174"/>
                  </a:cubicBezTo>
                  <a:cubicBezTo>
                    <a:pt x="2316" y="205"/>
                    <a:pt x="2309" y="229"/>
                    <a:pt x="2301" y="253"/>
                  </a:cubicBezTo>
                  <a:cubicBezTo>
                    <a:pt x="2301" y="253"/>
                    <a:pt x="2253" y="363"/>
                    <a:pt x="2293" y="466"/>
                  </a:cubicBezTo>
                  <a:cubicBezTo>
                    <a:pt x="2316" y="553"/>
                    <a:pt x="2364" y="672"/>
                    <a:pt x="2380" y="711"/>
                  </a:cubicBezTo>
                  <a:cubicBezTo>
                    <a:pt x="2396" y="743"/>
                    <a:pt x="2388" y="822"/>
                    <a:pt x="2380" y="893"/>
                  </a:cubicBezTo>
                  <a:cubicBezTo>
                    <a:pt x="2372" y="941"/>
                    <a:pt x="2380" y="964"/>
                    <a:pt x="2380" y="988"/>
                  </a:cubicBezTo>
                  <a:cubicBezTo>
                    <a:pt x="2388" y="1012"/>
                    <a:pt x="2388" y="1028"/>
                    <a:pt x="2388" y="1043"/>
                  </a:cubicBezTo>
                  <a:cubicBezTo>
                    <a:pt x="2388" y="1075"/>
                    <a:pt x="2396" y="1122"/>
                    <a:pt x="2403" y="1170"/>
                  </a:cubicBezTo>
                  <a:cubicBezTo>
                    <a:pt x="2411" y="1209"/>
                    <a:pt x="2419" y="1241"/>
                    <a:pt x="2419" y="1265"/>
                  </a:cubicBezTo>
                  <a:cubicBezTo>
                    <a:pt x="2419" y="1288"/>
                    <a:pt x="2427" y="1296"/>
                    <a:pt x="2443" y="1304"/>
                  </a:cubicBezTo>
                  <a:cubicBezTo>
                    <a:pt x="2451" y="1304"/>
                    <a:pt x="2458" y="1312"/>
                    <a:pt x="2458" y="1312"/>
                  </a:cubicBezTo>
                  <a:cubicBezTo>
                    <a:pt x="2474" y="1328"/>
                    <a:pt x="2474" y="1359"/>
                    <a:pt x="2474" y="1407"/>
                  </a:cubicBezTo>
                  <a:cubicBezTo>
                    <a:pt x="2466" y="1431"/>
                    <a:pt x="2466" y="1462"/>
                    <a:pt x="2474" y="1478"/>
                  </a:cubicBezTo>
                  <a:cubicBezTo>
                    <a:pt x="2474" y="1494"/>
                    <a:pt x="2474" y="1502"/>
                    <a:pt x="2474" y="1518"/>
                  </a:cubicBezTo>
                  <a:cubicBezTo>
                    <a:pt x="2466" y="1518"/>
                    <a:pt x="2466" y="1518"/>
                    <a:pt x="2466" y="1518"/>
                  </a:cubicBezTo>
                  <a:lnTo>
                    <a:pt x="2466" y="1518"/>
                  </a:lnTo>
                  <a:cubicBezTo>
                    <a:pt x="2427" y="1526"/>
                    <a:pt x="2388" y="1526"/>
                    <a:pt x="2340" y="1526"/>
                  </a:cubicBezTo>
                  <a:close/>
                  <a:moveTo>
                    <a:pt x="8" y="1423"/>
                  </a:moveTo>
                  <a:lnTo>
                    <a:pt x="8" y="1423"/>
                  </a:lnTo>
                  <a:cubicBezTo>
                    <a:pt x="190" y="1431"/>
                    <a:pt x="1660" y="1518"/>
                    <a:pt x="2340" y="1518"/>
                  </a:cubicBezTo>
                  <a:lnTo>
                    <a:pt x="2340" y="1518"/>
                  </a:lnTo>
                  <a:cubicBezTo>
                    <a:pt x="2388" y="1518"/>
                    <a:pt x="2427" y="1518"/>
                    <a:pt x="2466" y="1518"/>
                  </a:cubicBezTo>
                  <a:cubicBezTo>
                    <a:pt x="2466" y="1502"/>
                    <a:pt x="2466" y="1494"/>
                    <a:pt x="2466" y="1486"/>
                  </a:cubicBezTo>
                  <a:cubicBezTo>
                    <a:pt x="2458" y="1462"/>
                    <a:pt x="2458" y="1431"/>
                    <a:pt x="2466" y="1407"/>
                  </a:cubicBezTo>
                  <a:cubicBezTo>
                    <a:pt x="2466" y="1368"/>
                    <a:pt x="2466" y="1328"/>
                    <a:pt x="2458" y="1320"/>
                  </a:cubicBezTo>
                  <a:cubicBezTo>
                    <a:pt x="2450" y="1312"/>
                    <a:pt x="2443" y="1312"/>
                    <a:pt x="2443" y="1304"/>
                  </a:cubicBezTo>
                  <a:cubicBezTo>
                    <a:pt x="2427" y="1296"/>
                    <a:pt x="2411" y="1288"/>
                    <a:pt x="2411" y="1265"/>
                  </a:cubicBezTo>
                  <a:cubicBezTo>
                    <a:pt x="2411" y="1241"/>
                    <a:pt x="2403" y="1209"/>
                    <a:pt x="2396" y="1170"/>
                  </a:cubicBezTo>
                  <a:cubicBezTo>
                    <a:pt x="2388" y="1122"/>
                    <a:pt x="2380" y="1075"/>
                    <a:pt x="2380" y="1043"/>
                  </a:cubicBezTo>
                  <a:cubicBezTo>
                    <a:pt x="2380" y="1028"/>
                    <a:pt x="2380" y="1012"/>
                    <a:pt x="2372" y="996"/>
                  </a:cubicBezTo>
                  <a:cubicBezTo>
                    <a:pt x="2372" y="964"/>
                    <a:pt x="2364" y="941"/>
                    <a:pt x="2372" y="893"/>
                  </a:cubicBezTo>
                  <a:cubicBezTo>
                    <a:pt x="2380" y="830"/>
                    <a:pt x="2388" y="743"/>
                    <a:pt x="2372" y="711"/>
                  </a:cubicBezTo>
                  <a:cubicBezTo>
                    <a:pt x="2356" y="680"/>
                    <a:pt x="2309" y="553"/>
                    <a:pt x="2285" y="466"/>
                  </a:cubicBezTo>
                  <a:cubicBezTo>
                    <a:pt x="2245" y="363"/>
                    <a:pt x="2293" y="253"/>
                    <a:pt x="2293" y="245"/>
                  </a:cubicBezTo>
                  <a:cubicBezTo>
                    <a:pt x="2309" y="221"/>
                    <a:pt x="2301" y="198"/>
                    <a:pt x="2285" y="182"/>
                  </a:cubicBezTo>
                  <a:cubicBezTo>
                    <a:pt x="2269" y="158"/>
                    <a:pt x="2253" y="103"/>
                    <a:pt x="2253" y="63"/>
                  </a:cubicBezTo>
                  <a:cubicBezTo>
                    <a:pt x="2095" y="71"/>
                    <a:pt x="1937" y="71"/>
                    <a:pt x="1771" y="71"/>
                  </a:cubicBezTo>
                  <a:cubicBezTo>
                    <a:pt x="1249" y="71"/>
                    <a:pt x="688" y="47"/>
                    <a:pt x="119" y="8"/>
                  </a:cubicBezTo>
                  <a:lnTo>
                    <a:pt x="8" y="1423"/>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1" name="Freeform 330"/>
            <p:cNvSpPr>
              <a:spLocks noChangeArrowheads="1"/>
            </p:cNvSpPr>
            <p:nvPr/>
          </p:nvSpPr>
          <p:spPr bwMode="auto">
            <a:xfrm>
              <a:off x="10912576" y="4401041"/>
              <a:ext cx="1384625" cy="911488"/>
            </a:xfrm>
            <a:custGeom>
              <a:avLst/>
              <a:gdLst>
                <a:gd name="T0" fmla="*/ 1921 w 2633"/>
                <a:gd name="T1" fmla="*/ 1470 h 1732"/>
                <a:gd name="T2" fmla="*/ 1921 w 2633"/>
                <a:gd name="T3" fmla="*/ 1470 h 1732"/>
                <a:gd name="T4" fmla="*/ 1977 w 2633"/>
                <a:gd name="T5" fmla="*/ 1518 h 1732"/>
                <a:gd name="T6" fmla="*/ 2024 w 2633"/>
                <a:gd name="T7" fmla="*/ 1549 h 1732"/>
                <a:gd name="T8" fmla="*/ 2080 w 2633"/>
                <a:gd name="T9" fmla="*/ 1581 h 1732"/>
                <a:gd name="T10" fmla="*/ 2111 w 2633"/>
                <a:gd name="T11" fmla="*/ 1565 h 1732"/>
                <a:gd name="T12" fmla="*/ 2151 w 2633"/>
                <a:gd name="T13" fmla="*/ 1533 h 1732"/>
                <a:gd name="T14" fmla="*/ 2332 w 2633"/>
                <a:gd name="T15" fmla="*/ 1541 h 1732"/>
                <a:gd name="T16" fmla="*/ 2372 w 2633"/>
                <a:gd name="T17" fmla="*/ 1573 h 1732"/>
                <a:gd name="T18" fmla="*/ 2483 w 2633"/>
                <a:gd name="T19" fmla="*/ 1620 h 1732"/>
                <a:gd name="T20" fmla="*/ 2538 w 2633"/>
                <a:gd name="T21" fmla="*/ 1668 h 1732"/>
                <a:gd name="T22" fmla="*/ 2600 w 2633"/>
                <a:gd name="T23" fmla="*/ 1723 h 1732"/>
                <a:gd name="T24" fmla="*/ 2624 w 2633"/>
                <a:gd name="T25" fmla="*/ 1723 h 1732"/>
                <a:gd name="T26" fmla="*/ 2600 w 2633"/>
                <a:gd name="T27" fmla="*/ 1652 h 1732"/>
                <a:gd name="T28" fmla="*/ 2546 w 2633"/>
                <a:gd name="T29" fmla="*/ 1565 h 1732"/>
                <a:gd name="T30" fmla="*/ 2600 w 2633"/>
                <a:gd name="T31" fmla="*/ 1486 h 1732"/>
                <a:gd name="T32" fmla="*/ 2616 w 2633"/>
                <a:gd name="T33" fmla="*/ 1415 h 1732"/>
                <a:gd name="T34" fmla="*/ 2584 w 2633"/>
                <a:gd name="T35" fmla="*/ 1367 h 1732"/>
                <a:gd name="T36" fmla="*/ 2569 w 2633"/>
                <a:gd name="T37" fmla="*/ 1320 h 1732"/>
                <a:gd name="T38" fmla="*/ 2569 w 2633"/>
                <a:gd name="T39" fmla="*/ 1241 h 1732"/>
                <a:gd name="T40" fmla="*/ 2608 w 2633"/>
                <a:gd name="T41" fmla="*/ 1225 h 1732"/>
                <a:gd name="T42" fmla="*/ 2608 w 2633"/>
                <a:gd name="T43" fmla="*/ 371 h 1732"/>
                <a:gd name="T44" fmla="*/ 2553 w 2633"/>
                <a:gd name="T45" fmla="*/ 356 h 1732"/>
                <a:gd name="T46" fmla="*/ 2506 w 2633"/>
                <a:gd name="T47" fmla="*/ 316 h 1732"/>
                <a:gd name="T48" fmla="*/ 2483 w 2633"/>
                <a:gd name="T49" fmla="*/ 261 h 1732"/>
                <a:gd name="T50" fmla="*/ 2506 w 2633"/>
                <a:gd name="T51" fmla="*/ 197 h 1732"/>
                <a:gd name="T52" fmla="*/ 2561 w 2633"/>
                <a:gd name="T53" fmla="*/ 95 h 1732"/>
                <a:gd name="T54" fmla="*/ 95 w 2633"/>
                <a:gd name="T55" fmla="*/ 0 h 1732"/>
                <a:gd name="T56" fmla="*/ 64 w 2633"/>
                <a:gd name="T57" fmla="*/ 435 h 1732"/>
                <a:gd name="T58" fmla="*/ 0 w 2633"/>
                <a:gd name="T59" fmla="*/ 1375 h 1732"/>
                <a:gd name="T60" fmla="*/ 1921 w 2633"/>
                <a:gd name="T61" fmla="*/ 147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3" h="1732">
                  <a:moveTo>
                    <a:pt x="1921" y="1470"/>
                  </a:moveTo>
                  <a:lnTo>
                    <a:pt x="1921" y="1470"/>
                  </a:lnTo>
                  <a:cubicBezTo>
                    <a:pt x="1921" y="1470"/>
                    <a:pt x="1969" y="1494"/>
                    <a:pt x="1977" y="1518"/>
                  </a:cubicBezTo>
                  <a:cubicBezTo>
                    <a:pt x="1985" y="1533"/>
                    <a:pt x="1985" y="1549"/>
                    <a:pt x="2024" y="1549"/>
                  </a:cubicBezTo>
                  <a:cubicBezTo>
                    <a:pt x="2056" y="1557"/>
                    <a:pt x="2072" y="1573"/>
                    <a:pt x="2080" y="1581"/>
                  </a:cubicBezTo>
                  <a:cubicBezTo>
                    <a:pt x="2087" y="1597"/>
                    <a:pt x="2087" y="1589"/>
                    <a:pt x="2111" y="1565"/>
                  </a:cubicBezTo>
                  <a:cubicBezTo>
                    <a:pt x="2127" y="1541"/>
                    <a:pt x="2127" y="1526"/>
                    <a:pt x="2151" y="1533"/>
                  </a:cubicBezTo>
                  <a:cubicBezTo>
                    <a:pt x="2182" y="1533"/>
                    <a:pt x="2309" y="1518"/>
                    <a:pt x="2332" y="1541"/>
                  </a:cubicBezTo>
                  <a:cubicBezTo>
                    <a:pt x="2348" y="1557"/>
                    <a:pt x="2340" y="1573"/>
                    <a:pt x="2372" y="1573"/>
                  </a:cubicBezTo>
                  <a:cubicBezTo>
                    <a:pt x="2404" y="1573"/>
                    <a:pt x="2467" y="1597"/>
                    <a:pt x="2483" y="1620"/>
                  </a:cubicBezTo>
                  <a:cubicBezTo>
                    <a:pt x="2498" y="1644"/>
                    <a:pt x="2530" y="1668"/>
                    <a:pt x="2538" y="1668"/>
                  </a:cubicBezTo>
                  <a:cubicBezTo>
                    <a:pt x="2546" y="1668"/>
                    <a:pt x="2561" y="1731"/>
                    <a:pt x="2600" y="1723"/>
                  </a:cubicBezTo>
                  <a:cubicBezTo>
                    <a:pt x="2608" y="1723"/>
                    <a:pt x="2616" y="1723"/>
                    <a:pt x="2624" y="1723"/>
                  </a:cubicBezTo>
                  <a:cubicBezTo>
                    <a:pt x="2616" y="1707"/>
                    <a:pt x="2608" y="1684"/>
                    <a:pt x="2600" y="1652"/>
                  </a:cubicBezTo>
                  <a:cubicBezTo>
                    <a:pt x="2569" y="1597"/>
                    <a:pt x="2522" y="1613"/>
                    <a:pt x="2546" y="1565"/>
                  </a:cubicBezTo>
                  <a:cubicBezTo>
                    <a:pt x="2561" y="1526"/>
                    <a:pt x="2592" y="1541"/>
                    <a:pt x="2600" y="1486"/>
                  </a:cubicBezTo>
                  <a:cubicBezTo>
                    <a:pt x="2608" y="1439"/>
                    <a:pt x="2600" y="1439"/>
                    <a:pt x="2616" y="1415"/>
                  </a:cubicBezTo>
                  <a:cubicBezTo>
                    <a:pt x="2632" y="1391"/>
                    <a:pt x="2616" y="1383"/>
                    <a:pt x="2584" y="1367"/>
                  </a:cubicBezTo>
                  <a:cubicBezTo>
                    <a:pt x="2561" y="1352"/>
                    <a:pt x="2538" y="1336"/>
                    <a:pt x="2569" y="1320"/>
                  </a:cubicBezTo>
                  <a:cubicBezTo>
                    <a:pt x="2600" y="1304"/>
                    <a:pt x="2553" y="1265"/>
                    <a:pt x="2569" y="1241"/>
                  </a:cubicBezTo>
                  <a:cubicBezTo>
                    <a:pt x="2584" y="1217"/>
                    <a:pt x="2608" y="1225"/>
                    <a:pt x="2608" y="1225"/>
                  </a:cubicBezTo>
                  <a:cubicBezTo>
                    <a:pt x="2608" y="371"/>
                    <a:pt x="2608" y="371"/>
                    <a:pt x="2608" y="371"/>
                  </a:cubicBezTo>
                  <a:cubicBezTo>
                    <a:pt x="2608" y="371"/>
                    <a:pt x="2577" y="356"/>
                    <a:pt x="2553" y="356"/>
                  </a:cubicBezTo>
                  <a:cubicBezTo>
                    <a:pt x="2530" y="356"/>
                    <a:pt x="2506" y="347"/>
                    <a:pt x="2506" y="316"/>
                  </a:cubicBezTo>
                  <a:cubicBezTo>
                    <a:pt x="2506" y="276"/>
                    <a:pt x="2498" y="276"/>
                    <a:pt x="2483" y="261"/>
                  </a:cubicBezTo>
                  <a:cubicBezTo>
                    <a:pt x="2467" y="245"/>
                    <a:pt x="2475" y="213"/>
                    <a:pt x="2506" y="197"/>
                  </a:cubicBezTo>
                  <a:cubicBezTo>
                    <a:pt x="2530" y="190"/>
                    <a:pt x="2553" y="134"/>
                    <a:pt x="2561" y="95"/>
                  </a:cubicBezTo>
                  <a:cubicBezTo>
                    <a:pt x="1945" y="110"/>
                    <a:pt x="317" y="16"/>
                    <a:pt x="95" y="0"/>
                  </a:cubicBezTo>
                  <a:cubicBezTo>
                    <a:pt x="64" y="435"/>
                    <a:pt x="64" y="435"/>
                    <a:pt x="64" y="435"/>
                  </a:cubicBezTo>
                  <a:cubicBezTo>
                    <a:pt x="0" y="1375"/>
                    <a:pt x="0" y="1375"/>
                    <a:pt x="0" y="1375"/>
                  </a:cubicBezTo>
                  <a:cubicBezTo>
                    <a:pt x="222" y="1391"/>
                    <a:pt x="1542" y="1486"/>
                    <a:pt x="1921" y="147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2" name="Freeform 331"/>
            <p:cNvSpPr>
              <a:spLocks noChangeArrowheads="1"/>
            </p:cNvSpPr>
            <p:nvPr/>
          </p:nvSpPr>
          <p:spPr bwMode="auto">
            <a:xfrm>
              <a:off x="10912576" y="4401041"/>
              <a:ext cx="1384625" cy="911488"/>
            </a:xfrm>
            <a:custGeom>
              <a:avLst/>
              <a:gdLst>
                <a:gd name="T0" fmla="*/ 2592 w 2633"/>
                <a:gd name="T1" fmla="*/ 1731 h 1732"/>
                <a:gd name="T2" fmla="*/ 2538 w 2633"/>
                <a:gd name="T3" fmla="*/ 1668 h 1732"/>
                <a:gd name="T4" fmla="*/ 2372 w 2633"/>
                <a:gd name="T5" fmla="*/ 1581 h 1732"/>
                <a:gd name="T6" fmla="*/ 2324 w 2633"/>
                <a:gd name="T7" fmla="*/ 1541 h 1732"/>
                <a:gd name="T8" fmla="*/ 2206 w 2633"/>
                <a:gd name="T9" fmla="*/ 1533 h 1732"/>
                <a:gd name="T10" fmla="*/ 2119 w 2633"/>
                <a:gd name="T11" fmla="*/ 1557 h 1732"/>
                <a:gd name="T12" fmla="*/ 2087 w 2633"/>
                <a:gd name="T13" fmla="*/ 1597 h 1732"/>
                <a:gd name="T14" fmla="*/ 2072 w 2633"/>
                <a:gd name="T15" fmla="*/ 1581 h 1732"/>
                <a:gd name="T16" fmla="*/ 1977 w 2633"/>
                <a:gd name="T17" fmla="*/ 1526 h 1732"/>
                <a:gd name="T18" fmla="*/ 1913 w 2633"/>
                <a:gd name="T19" fmla="*/ 1470 h 1732"/>
                <a:gd name="T20" fmla="*/ 1803 w 2633"/>
                <a:gd name="T21" fmla="*/ 1470 h 1732"/>
                <a:gd name="T22" fmla="*/ 0 w 2633"/>
                <a:gd name="T23" fmla="*/ 1375 h 1732"/>
                <a:gd name="T24" fmla="*/ 95 w 2633"/>
                <a:gd name="T25" fmla="*/ 0 h 1732"/>
                <a:gd name="T26" fmla="*/ 2435 w 2633"/>
                <a:gd name="T27" fmla="*/ 95 h 1732"/>
                <a:gd name="T28" fmla="*/ 2569 w 2633"/>
                <a:gd name="T29" fmla="*/ 95 h 1732"/>
                <a:gd name="T30" fmla="*/ 2506 w 2633"/>
                <a:gd name="T31" fmla="*/ 205 h 1732"/>
                <a:gd name="T32" fmla="*/ 2483 w 2633"/>
                <a:gd name="T33" fmla="*/ 261 h 1732"/>
                <a:gd name="T34" fmla="*/ 2514 w 2633"/>
                <a:gd name="T35" fmla="*/ 316 h 1732"/>
                <a:gd name="T36" fmla="*/ 2608 w 2633"/>
                <a:gd name="T37" fmla="*/ 371 h 1732"/>
                <a:gd name="T38" fmla="*/ 2608 w 2633"/>
                <a:gd name="T39" fmla="*/ 1233 h 1732"/>
                <a:gd name="T40" fmla="*/ 2600 w 2633"/>
                <a:gd name="T41" fmla="*/ 1225 h 1732"/>
                <a:gd name="T42" fmla="*/ 2577 w 2633"/>
                <a:gd name="T43" fmla="*/ 1280 h 1732"/>
                <a:gd name="T44" fmla="*/ 2561 w 2633"/>
                <a:gd name="T45" fmla="*/ 1336 h 1732"/>
                <a:gd name="T46" fmla="*/ 2592 w 2633"/>
                <a:gd name="T47" fmla="*/ 1367 h 1732"/>
                <a:gd name="T48" fmla="*/ 2624 w 2633"/>
                <a:gd name="T49" fmla="*/ 1399 h 1732"/>
                <a:gd name="T50" fmla="*/ 2608 w 2633"/>
                <a:gd name="T51" fmla="*/ 1446 h 1732"/>
                <a:gd name="T52" fmla="*/ 2577 w 2633"/>
                <a:gd name="T53" fmla="*/ 1533 h 1732"/>
                <a:gd name="T54" fmla="*/ 2561 w 2633"/>
                <a:gd name="T55" fmla="*/ 1604 h 1732"/>
                <a:gd name="T56" fmla="*/ 2632 w 2633"/>
                <a:gd name="T57" fmla="*/ 1723 h 1732"/>
                <a:gd name="T58" fmla="*/ 2624 w 2633"/>
                <a:gd name="T59" fmla="*/ 1731 h 1732"/>
                <a:gd name="T60" fmla="*/ 2592 w 2633"/>
                <a:gd name="T61" fmla="*/ 1731 h 1732"/>
                <a:gd name="T62" fmla="*/ 2261 w 2633"/>
                <a:gd name="T63" fmla="*/ 1526 h 1732"/>
                <a:gd name="T64" fmla="*/ 2340 w 2633"/>
                <a:gd name="T65" fmla="*/ 1557 h 1732"/>
                <a:gd name="T66" fmla="*/ 2483 w 2633"/>
                <a:gd name="T67" fmla="*/ 1620 h 1732"/>
                <a:gd name="T68" fmla="*/ 2553 w 2633"/>
                <a:gd name="T69" fmla="*/ 1676 h 1732"/>
                <a:gd name="T70" fmla="*/ 2600 w 2633"/>
                <a:gd name="T71" fmla="*/ 1723 h 1732"/>
                <a:gd name="T72" fmla="*/ 2592 w 2633"/>
                <a:gd name="T73" fmla="*/ 1652 h 1732"/>
                <a:gd name="T74" fmla="*/ 2538 w 2633"/>
                <a:gd name="T75" fmla="*/ 1565 h 1732"/>
                <a:gd name="T76" fmla="*/ 2600 w 2633"/>
                <a:gd name="T77" fmla="*/ 1486 h 1732"/>
                <a:gd name="T78" fmla="*/ 2608 w 2633"/>
                <a:gd name="T79" fmla="*/ 1415 h 1732"/>
                <a:gd name="T80" fmla="*/ 2592 w 2633"/>
                <a:gd name="T81" fmla="*/ 1375 h 1732"/>
                <a:gd name="T82" fmla="*/ 2577 w 2633"/>
                <a:gd name="T83" fmla="*/ 1367 h 1732"/>
                <a:gd name="T84" fmla="*/ 2569 w 2633"/>
                <a:gd name="T85" fmla="*/ 1320 h 1732"/>
                <a:gd name="T86" fmla="*/ 2569 w 2633"/>
                <a:gd name="T87" fmla="*/ 1241 h 1732"/>
                <a:gd name="T88" fmla="*/ 2600 w 2633"/>
                <a:gd name="T89" fmla="*/ 371 h 1732"/>
                <a:gd name="T90" fmla="*/ 2506 w 2633"/>
                <a:gd name="T91" fmla="*/ 316 h 1732"/>
                <a:gd name="T92" fmla="*/ 2483 w 2633"/>
                <a:gd name="T93" fmla="*/ 269 h 1732"/>
                <a:gd name="T94" fmla="*/ 2498 w 2633"/>
                <a:gd name="T95" fmla="*/ 197 h 1732"/>
                <a:gd name="T96" fmla="*/ 2435 w 2633"/>
                <a:gd name="T97" fmla="*/ 103 h 1732"/>
                <a:gd name="T98" fmla="*/ 71 w 2633"/>
                <a:gd name="T99" fmla="*/ 435 h 1732"/>
                <a:gd name="T100" fmla="*/ 1803 w 2633"/>
                <a:gd name="T101" fmla="*/ 1462 h 1732"/>
                <a:gd name="T102" fmla="*/ 1921 w 2633"/>
                <a:gd name="T103" fmla="*/ 1462 h 1732"/>
                <a:gd name="T104" fmla="*/ 1921 w 2633"/>
                <a:gd name="T105" fmla="*/ 1462 h 1732"/>
                <a:gd name="T106" fmla="*/ 1977 w 2633"/>
                <a:gd name="T107" fmla="*/ 1518 h 1732"/>
                <a:gd name="T108" fmla="*/ 2080 w 2633"/>
                <a:gd name="T109" fmla="*/ 1581 h 1732"/>
                <a:gd name="T110" fmla="*/ 2087 w 2633"/>
                <a:gd name="T111" fmla="*/ 1589 h 1732"/>
                <a:gd name="T112" fmla="*/ 2111 w 2633"/>
                <a:gd name="T113" fmla="*/ 1549 h 1732"/>
                <a:gd name="T114" fmla="*/ 2198 w 2633"/>
                <a:gd name="T115" fmla="*/ 1526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3" h="1732">
                  <a:moveTo>
                    <a:pt x="2592" y="1731"/>
                  </a:moveTo>
                  <a:lnTo>
                    <a:pt x="2592" y="1731"/>
                  </a:lnTo>
                  <a:cubicBezTo>
                    <a:pt x="2569" y="1731"/>
                    <a:pt x="2553" y="1699"/>
                    <a:pt x="2546" y="1684"/>
                  </a:cubicBezTo>
                  <a:cubicBezTo>
                    <a:pt x="2546" y="1676"/>
                    <a:pt x="2538" y="1668"/>
                    <a:pt x="2538" y="1668"/>
                  </a:cubicBezTo>
                  <a:cubicBezTo>
                    <a:pt x="2530" y="1668"/>
                    <a:pt x="2498" y="1644"/>
                    <a:pt x="2483" y="1620"/>
                  </a:cubicBezTo>
                  <a:cubicBezTo>
                    <a:pt x="2467" y="1597"/>
                    <a:pt x="2404" y="1581"/>
                    <a:pt x="2372" y="1581"/>
                  </a:cubicBezTo>
                  <a:cubicBezTo>
                    <a:pt x="2348" y="1581"/>
                    <a:pt x="2348" y="1573"/>
                    <a:pt x="2340" y="1557"/>
                  </a:cubicBezTo>
                  <a:cubicBezTo>
                    <a:pt x="2332" y="1557"/>
                    <a:pt x="2332" y="1549"/>
                    <a:pt x="2324" y="1541"/>
                  </a:cubicBezTo>
                  <a:cubicBezTo>
                    <a:pt x="2324" y="1541"/>
                    <a:pt x="2309" y="1533"/>
                    <a:pt x="2261" y="1533"/>
                  </a:cubicBezTo>
                  <a:cubicBezTo>
                    <a:pt x="2245" y="1533"/>
                    <a:pt x="2222" y="1533"/>
                    <a:pt x="2206" y="1533"/>
                  </a:cubicBezTo>
                  <a:cubicBezTo>
                    <a:pt x="2182" y="1533"/>
                    <a:pt x="2158" y="1533"/>
                    <a:pt x="2151" y="1533"/>
                  </a:cubicBezTo>
                  <a:cubicBezTo>
                    <a:pt x="2135" y="1533"/>
                    <a:pt x="2127" y="1541"/>
                    <a:pt x="2119" y="1557"/>
                  </a:cubicBezTo>
                  <a:lnTo>
                    <a:pt x="2111" y="1565"/>
                  </a:lnTo>
                  <a:cubicBezTo>
                    <a:pt x="2095" y="1589"/>
                    <a:pt x="2095" y="1597"/>
                    <a:pt x="2087" y="1597"/>
                  </a:cubicBezTo>
                  <a:cubicBezTo>
                    <a:pt x="2080" y="1597"/>
                    <a:pt x="2080" y="1589"/>
                    <a:pt x="2080" y="1589"/>
                  </a:cubicBezTo>
                  <a:cubicBezTo>
                    <a:pt x="2080" y="1589"/>
                    <a:pt x="2072" y="1589"/>
                    <a:pt x="2072" y="1581"/>
                  </a:cubicBezTo>
                  <a:cubicBezTo>
                    <a:pt x="2064" y="1573"/>
                    <a:pt x="2048" y="1557"/>
                    <a:pt x="2016" y="1557"/>
                  </a:cubicBezTo>
                  <a:cubicBezTo>
                    <a:pt x="1985" y="1549"/>
                    <a:pt x="1977" y="1541"/>
                    <a:pt x="1977" y="1526"/>
                  </a:cubicBezTo>
                  <a:cubicBezTo>
                    <a:pt x="1969" y="1518"/>
                    <a:pt x="1969" y="1518"/>
                    <a:pt x="1969" y="1518"/>
                  </a:cubicBezTo>
                  <a:cubicBezTo>
                    <a:pt x="1961" y="1502"/>
                    <a:pt x="1921" y="1478"/>
                    <a:pt x="1913" y="1470"/>
                  </a:cubicBezTo>
                  <a:cubicBezTo>
                    <a:pt x="1890" y="1470"/>
                    <a:pt x="1850" y="1470"/>
                    <a:pt x="1803" y="1470"/>
                  </a:cubicBezTo>
                  <a:lnTo>
                    <a:pt x="1803" y="1470"/>
                  </a:lnTo>
                  <a:cubicBezTo>
                    <a:pt x="1328" y="1470"/>
                    <a:pt x="222" y="1391"/>
                    <a:pt x="0" y="1375"/>
                  </a:cubicBezTo>
                  <a:lnTo>
                    <a:pt x="0" y="1375"/>
                  </a:lnTo>
                  <a:cubicBezTo>
                    <a:pt x="64" y="435"/>
                    <a:pt x="64" y="435"/>
                    <a:pt x="64" y="435"/>
                  </a:cubicBezTo>
                  <a:cubicBezTo>
                    <a:pt x="95" y="0"/>
                    <a:pt x="95" y="0"/>
                    <a:pt x="95" y="0"/>
                  </a:cubicBezTo>
                  <a:lnTo>
                    <a:pt x="95" y="0"/>
                  </a:lnTo>
                  <a:cubicBezTo>
                    <a:pt x="269" y="8"/>
                    <a:pt x="1747" y="95"/>
                    <a:pt x="2435" y="95"/>
                  </a:cubicBezTo>
                  <a:cubicBezTo>
                    <a:pt x="2483" y="95"/>
                    <a:pt x="2522" y="95"/>
                    <a:pt x="2561" y="95"/>
                  </a:cubicBezTo>
                  <a:cubicBezTo>
                    <a:pt x="2569" y="95"/>
                    <a:pt x="2569" y="95"/>
                    <a:pt x="2569" y="95"/>
                  </a:cubicBezTo>
                  <a:lnTo>
                    <a:pt x="2569" y="95"/>
                  </a:lnTo>
                  <a:cubicBezTo>
                    <a:pt x="2553" y="142"/>
                    <a:pt x="2530" y="190"/>
                    <a:pt x="2506" y="205"/>
                  </a:cubicBezTo>
                  <a:cubicBezTo>
                    <a:pt x="2491" y="213"/>
                    <a:pt x="2483" y="221"/>
                    <a:pt x="2483" y="237"/>
                  </a:cubicBezTo>
                  <a:cubicBezTo>
                    <a:pt x="2475" y="245"/>
                    <a:pt x="2483" y="253"/>
                    <a:pt x="2483" y="261"/>
                  </a:cubicBezTo>
                  <a:cubicBezTo>
                    <a:pt x="2491" y="269"/>
                    <a:pt x="2491" y="269"/>
                    <a:pt x="2498" y="269"/>
                  </a:cubicBezTo>
                  <a:cubicBezTo>
                    <a:pt x="2506" y="276"/>
                    <a:pt x="2514" y="284"/>
                    <a:pt x="2514" y="316"/>
                  </a:cubicBezTo>
                  <a:cubicBezTo>
                    <a:pt x="2514" y="347"/>
                    <a:pt x="2530" y="347"/>
                    <a:pt x="2553" y="347"/>
                  </a:cubicBezTo>
                  <a:cubicBezTo>
                    <a:pt x="2577" y="347"/>
                    <a:pt x="2608" y="371"/>
                    <a:pt x="2608" y="371"/>
                  </a:cubicBezTo>
                  <a:lnTo>
                    <a:pt x="2608" y="371"/>
                  </a:lnTo>
                  <a:cubicBezTo>
                    <a:pt x="2608" y="1233"/>
                    <a:pt x="2608" y="1233"/>
                    <a:pt x="2608" y="1233"/>
                  </a:cubicBezTo>
                  <a:cubicBezTo>
                    <a:pt x="2600" y="1225"/>
                    <a:pt x="2600" y="1225"/>
                    <a:pt x="2600" y="1225"/>
                  </a:cubicBezTo>
                  <a:lnTo>
                    <a:pt x="2600" y="1225"/>
                  </a:lnTo>
                  <a:cubicBezTo>
                    <a:pt x="2592" y="1225"/>
                    <a:pt x="2584" y="1233"/>
                    <a:pt x="2577" y="1241"/>
                  </a:cubicBezTo>
                  <a:cubicBezTo>
                    <a:pt x="2569" y="1257"/>
                    <a:pt x="2569" y="1265"/>
                    <a:pt x="2577" y="1280"/>
                  </a:cubicBezTo>
                  <a:cubicBezTo>
                    <a:pt x="2584" y="1296"/>
                    <a:pt x="2584" y="1312"/>
                    <a:pt x="2569" y="1328"/>
                  </a:cubicBezTo>
                  <a:cubicBezTo>
                    <a:pt x="2561" y="1328"/>
                    <a:pt x="2561" y="1336"/>
                    <a:pt x="2561" y="1336"/>
                  </a:cubicBezTo>
                  <a:cubicBezTo>
                    <a:pt x="2561" y="1344"/>
                    <a:pt x="2569" y="1352"/>
                    <a:pt x="2584" y="1360"/>
                  </a:cubicBezTo>
                  <a:cubicBezTo>
                    <a:pt x="2584" y="1360"/>
                    <a:pt x="2584" y="1367"/>
                    <a:pt x="2592" y="1367"/>
                  </a:cubicBezTo>
                  <a:lnTo>
                    <a:pt x="2592" y="1367"/>
                  </a:lnTo>
                  <a:cubicBezTo>
                    <a:pt x="2608" y="1383"/>
                    <a:pt x="2624" y="1383"/>
                    <a:pt x="2624" y="1399"/>
                  </a:cubicBezTo>
                  <a:cubicBezTo>
                    <a:pt x="2624" y="1407"/>
                    <a:pt x="2624" y="1407"/>
                    <a:pt x="2616" y="1415"/>
                  </a:cubicBezTo>
                  <a:cubicBezTo>
                    <a:pt x="2608" y="1431"/>
                    <a:pt x="2608" y="1431"/>
                    <a:pt x="2608" y="1446"/>
                  </a:cubicBezTo>
                  <a:cubicBezTo>
                    <a:pt x="2608" y="1454"/>
                    <a:pt x="2608" y="1462"/>
                    <a:pt x="2608" y="1486"/>
                  </a:cubicBezTo>
                  <a:cubicBezTo>
                    <a:pt x="2600" y="1518"/>
                    <a:pt x="2584" y="1526"/>
                    <a:pt x="2577" y="1533"/>
                  </a:cubicBezTo>
                  <a:cubicBezTo>
                    <a:pt x="2561" y="1541"/>
                    <a:pt x="2553" y="1549"/>
                    <a:pt x="2546" y="1573"/>
                  </a:cubicBezTo>
                  <a:cubicBezTo>
                    <a:pt x="2538" y="1589"/>
                    <a:pt x="2546" y="1597"/>
                    <a:pt x="2561" y="1604"/>
                  </a:cubicBezTo>
                  <a:cubicBezTo>
                    <a:pt x="2569" y="1613"/>
                    <a:pt x="2584" y="1620"/>
                    <a:pt x="2600" y="1644"/>
                  </a:cubicBezTo>
                  <a:cubicBezTo>
                    <a:pt x="2616" y="1676"/>
                    <a:pt x="2624" y="1699"/>
                    <a:pt x="2632" y="1723"/>
                  </a:cubicBezTo>
                  <a:cubicBezTo>
                    <a:pt x="2632" y="1731"/>
                    <a:pt x="2632" y="1731"/>
                    <a:pt x="2632" y="1731"/>
                  </a:cubicBezTo>
                  <a:cubicBezTo>
                    <a:pt x="2624" y="1731"/>
                    <a:pt x="2624" y="1731"/>
                    <a:pt x="2624" y="1731"/>
                  </a:cubicBezTo>
                  <a:cubicBezTo>
                    <a:pt x="2616" y="1731"/>
                    <a:pt x="2608" y="1731"/>
                    <a:pt x="2600" y="1731"/>
                  </a:cubicBezTo>
                  <a:cubicBezTo>
                    <a:pt x="2600" y="1731"/>
                    <a:pt x="2600" y="1731"/>
                    <a:pt x="2592" y="1731"/>
                  </a:cubicBezTo>
                  <a:close/>
                  <a:moveTo>
                    <a:pt x="2261" y="1526"/>
                  </a:moveTo>
                  <a:lnTo>
                    <a:pt x="2261" y="1526"/>
                  </a:lnTo>
                  <a:cubicBezTo>
                    <a:pt x="2301" y="1526"/>
                    <a:pt x="2324" y="1526"/>
                    <a:pt x="2332" y="1533"/>
                  </a:cubicBezTo>
                  <a:cubicBezTo>
                    <a:pt x="2340" y="1541"/>
                    <a:pt x="2340" y="1549"/>
                    <a:pt x="2340" y="1557"/>
                  </a:cubicBezTo>
                  <a:cubicBezTo>
                    <a:pt x="2348" y="1565"/>
                    <a:pt x="2356" y="1573"/>
                    <a:pt x="2372" y="1573"/>
                  </a:cubicBezTo>
                  <a:cubicBezTo>
                    <a:pt x="2404" y="1573"/>
                    <a:pt x="2467" y="1589"/>
                    <a:pt x="2483" y="1620"/>
                  </a:cubicBezTo>
                  <a:cubicBezTo>
                    <a:pt x="2506" y="1644"/>
                    <a:pt x="2530" y="1660"/>
                    <a:pt x="2538" y="1660"/>
                  </a:cubicBezTo>
                  <a:cubicBezTo>
                    <a:pt x="2546" y="1660"/>
                    <a:pt x="2545" y="1668"/>
                    <a:pt x="2553" y="1676"/>
                  </a:cubicBezTo>
                  <a:cubicBezTo>
                    <a:pt x="2561" y="1699"/>
                    <a:pt x="2577" y="1723"/>
                    <a:pt x="2592" y="1723"/>
                  </a:cubicBezTo>
                  <a:cubicBezTo>
                    <a:pt x="2600" y="1723"/>
                    <a:pt x="2600" y="1723"/>
                    <a:pt x="2600" y="1723"/>
                  </a:cubicBezTo>
                  <a:cubicBezTo>
                    <a:pt x="2608" y="1723"/>
                    <a:pt x="2616" y="1723"/>
                    <a:pt x="2624" y="1723"/>
                  </a:cubicBezTo>
                  <a:cubicBezTo>
                    <a:pt x="2616" y="1699"/>
                    <a:pt x="2608" y="1676"/>
                    <a:pt x="2592" y="1652"/>
                  </a:cubicBezTo>
                  <a:cubicBezTo>
                    <a:pt x="2584" y="1628"/>
                    <a:pt x="2569" y="1613"/>
                    <a:pt x="2553" y="1604"/>
                  </a:cubicBezTo>
                  <a:cubicBezTo>
                    <a:pt x="2538" y="1597"/>
                    <a:pt x="2530" y="1589"/>
                    <a:pt x="2538" y="1565"/>
                  </a:cubicBezTo>
                  <a:cubicBezTo>
                    <a:pt x="2546" y="1549"/>
                    <a:pt x="2561" y="1541"/>
                    <a:pt x="2569" y="1533"/>
                  </a:cubicBezTo>
                  <a:cubicBezTo>
                    <a:pt x="2584" y="1518"/>
                    <a:pt x="2592" y="1510"/>
                    <a:pt x="2600" y="1486"/>
                  </a:cubicBezTo>
                  <a:cubicBezTo>
                    <a:pt x="2600" y="1462"/>
                    <a:pt x="2600" y="1454"/>
                    <a:pt x="2600" y="1446"/>
                  </a:cubicBezTo>
                  <a:cubicBezTo>
                    <a:pt x="2600" y="1431"/>
                    <a:pt x="2600" y="1423"/>
                    <a:pt x="2608" y="1415"/>
                  </a:cubicBezTo>
                  <a:cubicBezTo>
                    <a:pt x="2616" y="1407"/>
                    <a:pt x="2616" y="1399"/>
                    <a:pt x="2616" y="1399"/>
                  </a:cubicBezTo>
                  <a:cubicBezTo>
                    <a:pt x="2616" y="1391"/>
                    <a:pt x="2608" y="1383"/>
                    <a:pt x="2592" y="1375"/>
                  </a:cubicBezTo>
                  <a:cubicBezTo>
                    <a:pt x="2584" y="1375"/>
                    <a:pt x="2584" y="1375"/>
                    <a:pt x="2584" y="1375"/>
                  </a:cubicBezTo>
                  <a:cubicBezTo>
                    <a:pt x="2584" y="1367"/>
                    <a:pt x="2584" y="1367"/>
                    <a:pt x="2577" y="1367"/>
                  </a:cubicBezTo>
                  <a:cubicBezTo>
                    <a:pt x="2561" y="1360"/>
                    <a:pt x="2553" y="1352"/>
                    <a:pt x="2553" y="1336"/>
                  </a:cubicBezTo>
                  <a:cubicBezTo>
                    <a:pt x="2553" y="1328"/>
                    <a:pt x="2553" y="1328"/>
                    <a:pt x="2569" y="1320"/>
                  </a:cubicBezTo>
                  <a:cubicBezTo>
                    <a:pt x="2577" y="1312"/>
                    <a:pt x="2577" y="1304"/>
                    <a:pt x="2569" y="1280"/>
                  </a:cubicBezTo>
                  <a:cubicBezTo>
                    <a:pt x="2561" y="1265"/>
                    <a:pt x="2561" y="1249"/>
                    <a:pt x="2569" y="1241"/>
                  </a:cubicBezTo>
                  <a:cubicBezTo>
                    <a:pt x="2584" y="1217"/>
                    <a:pt x="2592" y="1217"/>
                    <a:pt x="2600" y="1217"/>
                  </a:cubicBezTo>
                  <a:cubicBezTo>
                    <a:pt x="2600" y="371"/>
                    <a:pt x="2600" y="371"/>
                    <a:pt x="2600" y="371"/>
                  </a:cubicBezTo>
                  <a:cubicBezTo>
                    <a:pt x="2592" y="371"/>
                    <a:pt x="2569" y="356"/>
                    <a:pt x="2553" y="356"/>
                  </a:cubicBezTo>
                  <a:cubicBezTo>
                    <a:pt x="2530" y="356"/>
                    <a:pt x="2506" y="347"/>
                    <a:pt x="2506" y="316"/>
                  </a:cubicBezTo>
                  <a:cubicBezTo>
                    <a:pt x="2506" y="292"/>
                    <a:pt x="2498" y="284"/>
                    <a:pt x="2491" y="276"/>
                  </a:cubicBezTo>
                  <a:lnTo>
                    <a:pt x="2483" y="269"/>
                  </a:lnTo>
                  <a:cubicBezTo>
                    <a:pt x="2475" y="253"/>
                    <a:pt x="2475" y="245"/>
                    <a:pt x="2475" y="229"/>
                  </a:cubicBezTo>
                  <a:cubicBezTo>
                    <a:pt x="2475" y="221"/>
                    <a:pt x="2491" y="205"/>
                    <a:pt x="2498" y="197"/>
                  </a:cubicBezTo>
                  <a:cubicBezTo>
                    <a:pt x="2522" y="182"/>
                    <a:pt x="2546" y="142"/>
                    <a:pt x="2561" y="95"/>
                  </a:cubicBezTo>
                  <a:cubicBezTo>
                    <a:pt x="2522" y="103"/>
                    <a:pt x="2483" y="103"/>
                    <a:pt x="2435" y="103"/>
                  </a:cubicBezTo>
                  <a:cubicBezTo>
                    <a:pt x="1755" y="103"/>
                    <a:pt x="285" y="16"/>
                    <a:pt x="103" y="8"/>
                  </a:cubicBezTo>
                  <a:cubicBezTo>
                    <a:pt x="71" y="435"/>
                    <a:pt x="71" y="435"/>
                    <a:pt x="71" y="435"/>
                  </a:cubicBezTo>
                  <a:cubicBezTo>
                    <a:pt x="8" y="1367"/>
                    <a:pt x="8" y="1367"/>
                    <a:pt x="8" y="1367"/>
                  </a:cubicBezTo>
                  <a:cubicBezTo>
                    <a:pt x="229" y="1383"/>
                    <a:pt x="1328" y="1462"/>
                    <a:pt x="1803" y="1462"/>
                  </a:cubicBezTo>
                  <a:lnTo>
                    <a:pt x="1803" y="1462"/>
                  </a:lnTo>
                  <a:cubicBezTo>
                    <a:pt x="1850" y="1462"/>
                    <a:pt x="1890" y="1462"/>
                    <a:pt x="1921" y="1462"/>
                  </a:cubicBezTo>
                  <a:lnTo>
                    <a:pt x="1921" y="1462"/>
                  </a:lnTo>
                  <a:lnTo>
                    <a:pt x="1921" y="1462"/>
                  </a:lnTo>
                  <a:cubicBezTo>
                    <a:pt x="1921" y="1462"/>
                    <a:pt x="1969" y="1494"/>
                    <a:pt x="1977" y="1518"/>
                  </a:cubicBezTo>
                  <a:lnTo>
                    <a:pt x="1977" y="1518"/>
                  </a:lnTo>
                  <a:cubicBezTo>
                    <a:pt x="1985" y="1533"/>
                    <a:pt x="1992" y="1541"/>
                    <a:pt x="2024" y="1549"/>
                  </a:cubicBezTo>
                  <a:cubicBezTo>
                    <a:pt x="2056" y="1549"/>
                    <a:pt x="2072" y="1565"/>
                    <a:pt x="2080" y="1581"/>
                  </a:cubicBezTo>
                  <a:lnTo>
                    <a:pt x="2080" y="1581"/>
                  </a:lnTo>
                  <a:lnTo>
                    <a:pt x="2087" y="1589"/>
                  </a:lnTo>
                  <a:cubicBezTo>
                    <a:pt x="2087" y="1589"/>
                    <a:pt x="2095" y="1573"/>
                    <a:pt x="2103" y="1565"/>
                  </a:cubicBezTo>
                  <a:cubicBezTo>
                    <a:pt x="2111" y="1557"/>
                    <a:pt x="2111" y="1557"/>
                    <a:pt x="2111" y="1549"/>
                  </a:cubicBezTo>
                  <a:cubicBezTo>
                    <a:pt x="2127" y="1533"/>
                    <a:pt x="2127" y="1526"/>
                    <a:pt x="2151" y="1526"/>
                  </a:cubicBezTo>
                  <a:cubicBezTo>
                    <a:pt x="2158" y="1526"/>
                    <a:pt x="2182" y="1526"/>
                    <a:pt x="2198" y="1526"/>
                  </a:cubicBezTo>
                  <a:cubicBezTo>
                    <a:pt x="2222" y="1526"/>
                    <a:pt x="2245" y="1526"/>
                    <a:pt x="2261" y="152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3" name="Freeform 350"/>
            <p:cNvSpPr>
              <a:spLocks noChangeArrowheads="1"/>
            </p:cNvSpPr>
            <p:nvPr/>
          </p:nvSpPr>
          <p:spPr bwMode="auto">
            <a:xfrm>
              <a:off x="10880106" y="5124665"/>
              <a:ext cx="1630471" cy="816396"/>
            </a:xfrm>
            <a:custGeom>
              <a:avLst/>
              <a:gdLst>
                <a:gd name="T0" fmla="*/ 3098 w 3099"/>
                <a:gd name="T1" fmla="*/ 1510 h 1551"/>
                <a:gd name="T2" fmla="*/ 3098 w 3099"/>
                <a:gd name="T3" fmla="*/ 1510 h 1551"/>
                <a:gd name="T4" fmla="*/ 3082 w 3099"/>
                <a:gd name="T5" fmla="*/ 1494 h 1551"/>
                <a:gd name="T6" fmla="*/ 3035 w 3099"/>
                <a:gd name="T7" fmla="*/ 1463 h 1551"/>
                <a:gd name="T8" fmla="*/ 3027 w 3099"/>
                <a:gd name="T9" fmla="*/ 1384 h 1551"/>
                <a:gd name="T10" fmla="*/ 2948 w 3099"/>
                <a:gd name="T11" fmla="*/ 1305 h 1551"/>
                <a:gd name="T12" fmla="*/ 2940 w 3099"/>
                <a:gd name="T13" fmla="*/ 1265 h 1551"/>
                <a:gd name="T14" fmla="*/ 2916 w 3099"/>
                <a:gd name="T15" fmla="*/ 1194 h 1551"/>
                <a:gd name="T16" fmla="*/ 2885 w 3099"/>
                <a:gd name="T17" fmla="*/ 1186 h 1551"/>
                <a:gd name="T18" fmla="*/ 2900 w 3099"/>
                <a:gd name="T19" fmla="*/ 1044 h 1551"/>
                <a:gd name="T20" fmla="*/ 2885 w 3099"/>
                <a:gd name="T21" fmla="*/ 988 h 1551"/>
                <a:gd name="T22" fmla="*/ 2885 w 3099"/>
                <a:gd name="T23" fmla="*/ 925 h 1551"/>
                <a:gd name="T24" fmla="*/ 2877 w 3099"/>
                <a:gd name="T25" fmla="*/ 878 h 1551"/>
                <a:gd name="T26" fmla="*/ 2853 w 3099"/>
                <a:gd name="T27" fmla="*/ 846 h 1551"/>
                <a:gd name="T28" fmla="*/ 2853 w 3099"/>
                <a:gd name="T29" fmla="*/ 807 h 1551"/>
                <a:gd name="T30" fmla="*/ 2821 w 3099"/>
                <a:gd name="T31" fmla="*/ 783 h 1551"/>
                <a:gd name="T32" fmla="*/ 2806 w 3099"/>
                <a:gd name="T33" fmla="*/ 767 h 1551"/>
                <a:gd name="T34" fmla="*/ 2790 w 3099"/>
                <a:gd name="T35" fmla="*/ 617 h 1551"/>
                <a:gd name="T36" fmla="*/ 2750 w 3099"/>
                <a:gd name="T37" fmla="*/ 530 h 1551"/>
                <a:gd name="T38" fmla="*/ 2719 w 3099"/>
                <a:gd name="T39" fmla="*/ 459 h 1551"/>
                <a:gd name="T40" fmla="*/ 2703 w 3099"/>
                <a:gd name="T41" fmla="*/ 380 h 1551"/>
                <a:gd name="T42" fmla="*/ 2687 w 3099"/>
                <a:gd name="T43" fmla="*/ 348 h 1551"/>
                <a:gd name="T44" fmla="*/ 2663 w 3099"/>
                <a:gd name="T45" fmla="*/ 348 h 1551"/>
                <a:gd name="T46" fmla="*/ 2601 w 3099"/>
                <a:gd name="T47" fmla="*/ 293 h 1551"/>
                <a:gd name="T48" fmla="*/ 2546 w 3099"/>
                <a:gd name="T49" fmla="*/ 245 h 1551"/>
                <a:gd name="T50" fmla="*/ 2435 w 3099"/>
                <a:gd name="T51" fmla="*/ 198 h 1551"/>
                <a:gd name="T52" fmla="*/ 2395 w 3099"/>
                <a:gd name="T53" fmla="*/ 166 h 1551"/>
                <a:gd name="T54" fmla="*/ 2214 w 3099"/>
                <a:gd name="T55" fmla="*/ 158 h 1551"/>
                <a:gd name="T56" fmla="*/ 2174 w 3099"/>
                <a:gd name="T57" fmla="*/ 190 h 1551"/>
                <a:gd name="T58" fmla="*/ 2143 w 3099"/>
                <a:gd name="T59" fmla="*/ 206 h 1551"/>
                <a:gd name="T60" fmla="*/ 2087 w 3099"/>
                <a:gd name="T61" fmla="*/ 174 h 1551"/>
                <a:gd name="T62" fmla="*/ 2040 w 3099"/>
                <a:gd name="T63" fmla="*/ 143 h 1551"/>
                <a:gd name="T64" fmla="*/ 1984 w 3099"/>
                <a:gd name="T65" fmla="*/ 95 h 1551"/>
                <a:gd name="T66" fmla="*/ 63 w 3099"/>
                <a:gd name="T67" fmla="*/ 0 h 1551"/>
                <a:gd name="T68" fmla="*/ 0 w 3099"/>
                <a:gd name="T69" fmla="*/ 957 h 1551"/>
                <a:gd name="T70" fmla="*/ 625 w 3099"/>
                <a:gd name="T71" fmla="*/ 981 h 1551"/>
                <a:gd name="T72" fmla="*/ 696 w 3099"/>
                <a:gd name="T73" fmla="*/ 1028 h 1551"/>
                <a:gd name="T74" fmla="*/ 680 w 3099"/>
                <a:gd name="T75" fmla="*/ 1463 h 1551"/>
                <a:gd name="T76" fmla="*/ 3098 w 3099"/>
                <a:gd name="T77" fmla="*/ 151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9" h="1551">
                  <a:moveTo>
                    <a:pt x="3098" y="1510"/>
                  </a:moveTo>
                  <a:lnTo>
                    <a:pt x="3098" y="1510"/>
                  </a:lnTo>
                  <a:cubicBezTo>
                    <a:pt x="3090" y="1502"/>
                    <a:pt x="3082" y="1502"/>
                    <a:pt x="3082" y="1494"/>
                  </a:cubicBezTo>
                  <a:cubicBezTo>
                    <a:pt x="3066" y="1486"/>
                    <a:pt x="3035" y="1494"/>
                    <a:pt x="3035" y="1463"/>
                  </a:cubicBezTo>
                  <a:cubicBezTo>
                    <a:pt x="3035" y="1431"/>
                    <a:pt x="3059" y="1415"/>
                    <a:pt x="3027" y="1384"/>
                  </a:cubicBezTo>
                  <a:cubicBezTo>
                    <a:pt x="2987" y="1352"/>
                    <a:pt x="2956" y="1336"/>
                    <a:pt x="2948" y="1305"/>
                  </a:cubicBezTo>
                  <a:cubicBezTo>
                    <a:pt x="2940" y="1265"/>
                    <a:pt x="2964" y="1297"/>
                    <a:pt x="2940" y="1265"/>
                  </a:cubicBezTo>
                  <a:cubicBezTo>
                    <a:pt x="2924" y="1241"/>
                    <a:pt x="2932" y="1194"/>
                    <a:pt x="2916" y="1194"/>
                  </a:cubicBezTo>
                  <a:cubicBezTo>
                    <a:pt x="2900" y="1194"/>
                    <a:pt x="2885" y="1210"/>
                    <a:pt x="2885" y="1186"/>
                  </a:cubicBezTo>
                  <a:cubicBezTo>
                    <a:pt x="2885" y="1162"/>
                    <a:pt x="2932" y="1083"/>
                    <a:pt x="2900" y="1044"/>
                  </a:cubicBezTo>
                  <a:cubicBezTo>
                    <a:pt x="2877" y="1012"/>
                    <a:pt x="2869" y="1012"/>
                    <a:pt x="2885" y="988"/>
                  </a:cubicBezTo>
                  <a:cubicBezTo>
                    <a:pt x="2900" y="965"/>
                    <a:pt x="2900" y="933"/>
                    <a:pt x="2885" y="925"/>
                  </a:cubicBezTo>
                  <a:cubicBezTo>
                    <a:pt x="2877" y="917"/>
                    <a:pt x="2877" y="902"/>
                    <a:pt x="2877" y="878"/>
                  </a:cubicBezTo>
                  <a:cubicBezTo>
                    <a:pt x="2885" y="862"/>
                    <a:pt x="2853" y="870"/>
                    <a:pt x="2853" y="846"/>
                  </a:cubicBezTo>
                  <a:cubicBezTo>
                    <a:pt x="2861" y="830"/>
                    <a:pt x="2853" y="807"/>
                    <a:pt x="2853" y="807"/>
                  </a:cubicBezTo>
                  <a:cubicBezTo>
                    <a:pt x="2853" y="807"/>
                    <a:pt x="2845" y="775"/>
                    <a:pt x="2821" y="783"/>
                  </a:cubicBezTo>
                  <a:cubicBezTo>
                    <a:pt x="2806" y="783"/>
                    <a:pt x="2806" y="783"/>
                    <a:pt x="2806" y="767"/>
                  </a:cubicBezTo>
                  <a:cubicBezTo>
                    <a:pt x="2806" y="744"/>
                    <a:pt x="2813" y="649"/>
                    <a:pt x="2790" y="617"/>
                  </a:cubicBezTo>
                  <a:cubicBezTo>
                    <a:pt x="2758" y="585"/>
                    <a:pt x="2766" y="554"/>
                    <a:pt x="2750" y="530"/>
                  </a:cubicBezTo>
                  <a:cubicBezTo>
                    <a:pt x="2726" y="498"/>
                    <a:pt x="2734" y="491"/>
                    <a:pt x="2719" y="459"/>
                  </a:cubicBezTo>
                  <a:cubicBezTo>
                    <a:pt x="2703" y="427"/>
                    <a:pt x="2711" y="396"/>
                    <a:pt x="2703" y="380"/>
                  </a:cubicBezTo>
                  <a:cubicBezTo>
                    <a:pt x="2695" y="372"/>
                    <a:pt x="2695" y="364"/>
                    <a:pt x="2687" y="348"/>
                  </a:cubicBezTo>
                  <a:cubicBezTo>
                    <a:pt x="2679" y="348"/>
                    <a:pt x="2671" y="348"/>
                    <a:pt x="2663" y="348"/>
                  </a:cubicBezTo>
                  <a:cubicBezTo>
                    <a:pt x="2624" y="356"/>
                    <a:pt x="2609" y="293"/>
                    <a:pt x="2601" y="293"/>
                  </a:cubicBezTo>
                  <a:cubicBezTo>
                    <a:pt x="2593" y="293"/>
                    <a:pt x="2561" y="269"/>
                    <a:pt x="2546" y="245"/>
                  </a:cubicBezTo>
                  <a:cubicBezTo>
                    <a:pt x="2530" y="222"/>
                    <a:pt x="2467" y="198"/>
                    <a:pt x="2435" y="198"/>
                  </a:cubicBezTo>
                  <a:cubicBezTo>
                    <a:pt x="2403" y="198"/>
                    <a:pt x="2411" y="182"/>
                    <a:pt x="2395" y="166"/>
                  </a:cubicBezTo>
                  <a:cubicBezTo>
                    <a:pt x="2372" y="143"/>
                    <a:pt x="2245" y="158"/>
                    <a:pt x="2214" y="158"/>
                  </a:cubicBezTo>
                  <a:cubicBezTo>
                    <a:pt x="2190" y="151"/>
                    <a:pt x="2190" y="166"/>
                    <a:pt x="2174" y="190"/>
                  </a:cubicBezTo>
                  <a:cubicBezTo>
                    <a:pt x="2150" y="214"/>
                    <a:pt x="2150" y="222"/>
                    <a:pt x="2143" y="206"/>
                  </a:cubicBezTo>
                  <a:cubicBezTo>
                    <a:pt x="2135" y="198"/>
                    <a:pt x="2119" y="182"/>
                    <a:pt x="2087" y="174"/>
                  </a:cubicBezTo>
                  <a:cubicBezTo>
                    <a:pt x="2048" y="174"/>
                    <a:pt x="2048" y="158"/>
                    <a:pt x="2040" y="143"/>
                  </a:cubicBezTo>
                  <a:cubicBezTo>
                    <a:pt x="2032" y="119"/>
                    <a:pt x="1984" y="95"/>
                    <a:pt x="1984" y="95"/>
                  </a:cubicBezTo>
                  <a:cubicBezTo>
                    <a:pt x="1605" y="111"/>
                    <a:pt x="285" y="16"/>
                    <a:pt x="63" y="0"/>
                  </a:cubicBezTo>
                  <a:cubicBezTo>
                    <a:pt x="0" y="957"/>
                    <a:pt x="0" y="957"/>
                    <a:pt x="0" y="957"/>
                  </a:cubicBezTo>
                  <a:cubicBezTo>
                    <a:pt x="285" y="981"/>
                    <a:pt x="514" y="996"/>
                    <a:pt x="625" y="981"/>
                  </a:cubicBezTo>
                  <a:cubicBezTo>
                    <a:pt x="625" y="981"/>
                    <a:pt x="688" y="965"/>
                    <a:pt x="696" y="1028"/>
                  </a:cubicBezTo>
                  <a:cubicBezTo>
                    <a:pt x="704" y="1044"/>
                    <a:pt x="696" y="1218"/>
                    <a:pt x="680" y="1463"/>
                  </a:cubicBezTo>
                  <a:cubicBezTo>
                    <a:pt x="909" y="1471"/>
                    <a:pt x="2474" y="1550"/>
                    <a:pt x="3098" y="151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4" name="Freeform 351"/>
            <p:cNvSpPr>
              <a:spLocks noChangeArrowheads="1"/>
            </p:cNvSpPr>
            <p:nvPr/>
          </p:nvSpPr>
          <p:spPr bwMode="auto">
            <a:xfrm>
              <a:off x="10875467" y="5120026"/>
              <a:ext cx="1637430" cy="807118"/>
            </a:xfrm>
            <a:custGeom>
              <a:avLst/>
              <a:gdLst>
                <a:gd name="T0" fmla="*/ 2648 w 3115"/>
                <a:gd name="T1" fmla="*/ 1534 h 1535"/>
                <a:gd name="T2" fmla="*/ 688 w 3115"/>
                <a:gd name="T3" fmla="*/ 1471 h 1535"/>
                <a:gd name="T4" fmla="*/ 633 w 3115"/>
                <a:gd name="T5" fmla="*/ 989 h 1535"/>
                <a:gd name="T6" fmla="*/ 0 w 3115"/>
                <a:gd name="T7" fmla="*/ 973 h 1535"/>
                <a:gd name="T8" fmla="*/ 71 w 3115"/>
                <a:gd name="T9" fmla="*/ 0 h 1535"/>
                <a:gd name="T10" fmla="*/ 1992 w 3115"/>
                <a:gd name="T11" fmla="*/ 95 h 1535"/>
                <a:gd name="T12" fmla="*/ 2048 w 3115"/>
                <a:gd name="T13" fmla="*/ 151 h 1535"/>
                <a:gd name="T14" fmla="*/ 2151 w 3115"/>
                <a:gd name="T15" fmla="*/ 214 h 1535"/>
                <a:gd name="T16" fmla="*/ 2182 w 3115"/>
                <a:gd name="T17" fmla="*/ 182 h 1535"/>
                <a:gd name="T18" fmla="*/ 2332 w 3115"/>
                <a:gd name="T19" fmla="*/ 159 h 1535"/>
                <a:gd name="T20" fmla="*/ 2443 w 3115"/>
                <a:gd name="T21" fmla="*/ 206 h 1535"/>
                <a:gd name="T22" fmla="*/ 2624 w 3115"/>
                <a:gd name="T23" fmla="*/ 309 h 1535"/>
                <a:gd name="T24" fmla="*/ 2695 w 3115"/>
                <a:gd name="T25" fmla="*/ 356 h 1535"/>
                <a:gd name="T26" fmla="*/ 2711 w 3115"/>
                <a:gd name="T27" fmla="*/ 388 h 1535"/>
                <a:gd name="T28" fmla="*/ 2742 w 3115"/>
                <a:gd name="T29" fmla="*/ 490 h 1535"/>
                <a:gd name="T30" fmla="*/ 2798 w 3115"/>
                <a:gd name="T31" fmla="*/ 625 h 1535"/>
                <a:gd name="T32" fmla="*/ 2814 w 3115"/>
                <a:gd name="T33" fmla="*/ 783 h 1535"/>
                <a:gd name="T34" fmla="*/ 2837 w 3115"/>
                <a:gd name="T35" fmla="*/ 783 h 1535"/>
                <a:gd name="T36" fmla="*/ 2869 w 3115"/>
                <a:gd name="T37" fmla="*/ 854 h 1535"/>
                <a:gd name="T38" fmla="*/ 2893 w 3115"/>
                <a:gd name="T39" fmla="*/ 933 h 1535"/>
                <a:gd name="T40" fmla="*/ 2916 w 3115"/>
                <a:gd name="T41" fmla="*/ 1052 h 1535"/>
                <a:gd name="T42" fmla="*/ 2901 w 3115"/>
                <a:gd name="T43" fmla="*/ 1202 h 1535"/>
                <a:gd name="T44" fmla="*/ 2924 w 3115"/>
                <a:gd name="T45" fmla="*/ 1202 h 1535"/>
                <a:gd name="T46" fmla="*/ 2964 w 3115"/>
                <a:gd name="T47" fmla="*/ 1289 h 1535"/>
                <a:gd name="T48" fmla="*/ 3003 w 3115"/>
                <a:gd name="T49" fmla="*/ 1360 h 1535"/>
                <a:gd name="T50" fmla="*/ 3051 w 3115"/>
                <a:gd name="T51" fmla="*/ 1471 h 1535"/>
                <a:gd name="T52" fmla="*/ 3114 w 3115"/>
                <a:gd name="T53" fmla="*/ 1526 h 1535"/>
                <a:gd name="T54" fmla="*/ 696 w 3115"/>
                <a:gd name="T55" fmla="*/ 1463 h 1535"/>
                <a:gd name="T56" fmla="*/ 2648 w 3115"/>
                <a:gd name="T57" fmla="*/ 1526 h 1535"/>
                <a:gd name="T58" fmla="*/ 3074 w 3115"/>
                <a:gd name="T59" fmla="*/ 1502 h 1535"/>
                <a:gd name="T60" fmla="*/ 3027 w 3115"/>
                <a:gd name="T61" fmla="*/ 1400 h 1535"/>
                <a:gd name="T62" fmla="*/ 2956 w 3115"/>
                <a:gd name="T63" fmla="*/ 1289 h 1535"/>
                <a:gd name="T64" fmla="*/ 2924 w 3115"/>
                <a:gd name="T65" fmla="*/ 1210 h 1535"/>
                <a:gd name="T66" fmla="*/ 2893 w 3115"/>
                <a:gd name="T67" fmla="*/ 1210 h 1535"/>
                <a:gd name="T68" fmla="*/ 2908 w 3115"/>
                <a:gd name="T69" fmla="*/ 1060 h 1535"/>
                <a:gd name="T70" fmla="*/ 2893 w 3115"/>
                <a:gd name="T71" fmla="*/ 941 h 1535"/>
                <a:gd name="T72" fmla="*/ 2861 w 3115"/>
                <a:gd name="T73" fmla="*/ 854 h 1535"/>
                <a:gd name="T74" fmla="*/ 2829 w 3115"/>
                <a:gd name="T75" fmla="*/ 791 h 1535"/>
                <a:gd name="T76" fmla="*/ 2805 w 3115"/>
                <a:gd name="T77" fmla="*/ 775 h 1535"/>
                <a:gd name="T78" fmla="*/ 2766 w 3115"/>
                <a:gd name="T79" fmla="*/ 570 h 1535"/>
                <a:gd name="T80" fmla="*/ 2719 w 3115"/>
                <a:gd name="T81" fmla="*/ 467 h 1535"/>
                <a:gd name="T82" fmla="*/ 2695 w 3115"/>
                <a:gd name="T83" fmla="*/ 364 h 1535"/>
                <a:gd name="T84" fmla="*/ 2663 w 3115"/>
                <a:gd name="T85" fmla="*/ 364 h 1535"/>
                <a:gd name="T86" fmla="*/ 2554 w 3115"/>
                <a:gd name="T87" fmla="*/ 253 h 1535"/>
                <a:gd name="T88" fmla="*/ 2395 w 3115"/>
                <a:gd name="T89" fmla="*/ 174 h 1535"/>
                <a:gd name="T90" fmla="*/ 2222 w 3115"/>
                <a:gd name="T91" fmla="*/ 166 h 1535"/>
                <a:gd name="T92" fmla="*/ 2158 w 3115"/>
                <a:gd name="T93" fmla="*/ 230 h 1535"/>
                <a:gd name="T94" fmla="*/ 2087 w 3115"/>
                <a:gd name="T95" fmla="*/ 190 h 1535"/>
                <a:gd name="T96" fmla="*/ 1984 w 3115"/>
                <a:gd name="T97" fmla="*/ 103 h 1535"/>
                <a:gd name="T98" fmla="*/ 8 w 3115"/>
                <a:gd name="T99" fmla="*/ 965 h 1535"/>
                <a:gd name="T100" fmla="*/ 648 w 3115"/>
                <a:gd name="T101" fmla="*/ 981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5" h="1535">
                  <a:moveTo>
                    <a:pt x="2648" y="1534"/>
                  </a:moveTo>
                  <a:lnTo>
                    <a:pt x="2648" y="1534"/>
                  </a:lnTo>
                  <a:lnTo>
                    <a:pt x="2648" y="1534"/>
                  </a:lnTo>
                  <a:cubicBezTo>
                    <a:pt x="1921" y="1534"/>
                    <a:pt x="886" y="1487"/>
                    <a:pt x="688" y="1471"/>
                  </a:cubicBezTo>
                  <a:lnTo>
                    <a:pt x="688" y="1471"/>
                  </a:lnTo>
                  <a:lnTo>
                    <a:pt x="688" y="1471"/>
                  </a:lnTo>
                  <a:cubicBezTo>
                    <a:pt x="696" y="1202"/>
                    <a:pt x="704" y="1052"/>
                    <a:pt x="704" y="1036"/>
                  </a:cubicBezTo>
                  <a:cubicBezTo>
                    <a:pt x="696" y="996"/>
                    <a:pt x="672" y="989"/>
                    <a:pt x="648" y="989"/>
                  </a:cubicBezTo>
                  <a:cubicBezTo>
                    <a:pt x="640" y="989"/>
                    <a:pt x="633" y="989"/>
                    <a:pt x="633" y="989"/>
                  </a:cubicBezTo>
                  <a:cubicBezTo>
                    <a:pt x="601" y="996"/>
                    <a:pt x="553" y="996"/>
                    <a:pt x="498" y="996"/>
                  </a:cubicBezTo>
                  <a:cubicBezTo>
                    <a:pt x="388" y="996"/>
                    <a:pt x="222" y="989"/>
                    <a:pt x="8" y="973"/>
                  </a:cubicBezTo>
                  <a:cubicBezTo>
                    <a:pt x="0" y="973"/>
                    <a:pt x="0" y="973"/>
                    <a:pt x="0" y="973"/>
                  </a:cubicBezTo>
                  <a:cubicBezTo>
                    <a:pt x="0" y="965"/>
                    <a:pt x="0" y="965"/>
                    <a:pt x="0" y="965"/>
                  </a:cubicBezTo>
                  <a:cubicBezTo>
                    <a:pt x="71" y="0"/>
                    <a:pt x="71" y="0"/>
                    <a:pt x="71" y="0"/>
                  </a:cubicBezTo>
                  <a:lnTo>
                    <a:pt x="71" y="0"/>
                  </a:lnTo>
                  <a:cubicBezTo>
                    <a:pt x="293" y="16"/>
                    <a:pt x="1399" y="95"/>
                    <a:pt x="1874" y="95"/>
                  </a:cubicBezTo>
                  <a:cubicBezTo>
                    <a:pt x="1921" y="95"/>
                    <a:pt x="1961" y="95"/>
                    <a:pt x="1992" y="95"/>
                  </a:cubicBezTo>
                  <a:lnTo>
                    <a:pt x="1992" y="95"/>
                  </a:lnTo>
                  <a:lnTo>
                    <a:pt x="1992" y="95"/>
                  </a:lnTo>
                  <a:cubicBezTo>
                    <a:pt x="1992" y="95"/>
                    <a:pt x="2040" y="127"/>
                    <a:pt x="2048" y="151"/>
                  </a:cubicBezTo>
                  <a:lnTo>
                    <a:pt x="2048" y="151"/>
                  </a:lnTo>
                  <a:cubicBezTo>
                    <a:pt x="2056" y="166"/>
                    <a:pt x="2063" y="174"/>
                    <a:pt x="2095" y="182"/>
                  </a:cubicBezTo>
                  <a:cubicBezTo>
                    <a:pt x="2127" y="182"/>
                    <a:pt x="2143" y="198"/>
                    <a:pt x="2151" y="214"/>
                  </a:cubicBezTo>
                  <a:lnTo>
                    <a:pt x="2151" y="214"/>
                  </a:lnTo>
                  <a:lnTo>
                    <a:pt x="2158" y="222"/>
                  </a:lnTo>
                  <a:cubicBezTo>
                    <a:pt x="2158" y="222"/>
                    <a:pt x="2166" y="206"/>
                    <a:pt x="2174" y="198"/>
                  </a:cubicBezTo>
                  <a:cubicBezTo>
                    <a:pt x="2182" y="190"/>
                    <a:pt x="2182" y="190"/>
                    <a:pt x="2182" y="182"/>
                  </a:cubicBezTo>
                  <a:cubicBezTo>
                    <a:pt x="2198" y="166"/>
                    <a:pt x="2198" y="159"/>
                    <a:pt x="2222" y="159"/>
                  </a:cubicBezTo>
                  <a:cubicBezTo>
                    <a:pt x="2229" y="159"/>
                    <a:pt x="2253" y="159"/>
                    <a:pt x="2269" y="159"/>
                  </a:cubicBezTo>
                  <a:cubicBezTo>
                    <a:pt x="2293" y="159"/>
                    <a:pt x="2316" y="159"/>
                    <a:pt x="2332" y="159"/>
                  </a:cubicBezTo>
                  <a:cubicBezTo>
                    <a:pt x="2372" y="159"/>
                    <a:pt x="2395" y="159"/>
                    <a:pt x="2403" y="166"/>
                  </a:cubicBezTo>
                  <a:cubicBezTo>
                    <a:pt x="2411" y="174"/>
                    <a:pt x="2411" y="182"/>
                    <a:pt x="2411" y="190"/>
                  </a:cubicBezTo>
                  <a:cubicBezTo>
                    <a:pt x="2419" y="198"/>
                    <a:pt x="2427" y="206"/>
                    <a:pt x="2443" y="206"/>
                  </a:cubicBezTo>
                  <a:cubicBezTo>
                    <a:pt x="2475" y="206"/>
                    <a:pt x="2538" y="222"/>
                    <a:pt x="2554" y="253"/>
                  </a:cubicBezTo>
                  <a:cubicBezTo>
                    <a:pt x="2577" y="277"/>
                    <a:pt x="2601" y="293"/>
                    <a:pt x="2609" y="293"/>
                  </a:cubicBezTo>
                  <a:cubicBezTo>
                    <a:pt x="2617" y="293"/>
                    <a:pt x="2616" y="301"/>
                    <a:pt x="2624" y="309"/>
                  </a:cubicBezTo>
                  <a:cubicBezTo>
                    <a:pt x="2632" y="332"/>
                    <a:pt x="2648" y="356"/>
                    <a:pt x="2663" y="356"/>
                  </a:cubicBezTo>
                  <a:cubicBezTo>
                    <a:pt x="2671" y="356"/>
                    <a:pt x="2671" y="356"/>
                    <a:pt x="2671" y="356"/>
                  </a:cubicBezTo>
                  <a:cubicBezTo>
                    <a:pt x="2679" y="356"/>
                    <a:pt x="2687" y="356"/>
                    <a:pt x="2695" y="356"/>
                  </a:cubicBezTo>
                  <a:cubicBezTo>
                    <a:pt x="2703" y="356"/>
                    <a:pt x="2703" y="356"/>
                    <a:pt x="2703" y="356"/>
                  </a:cubicBezTo>
                  <a:cubicBezTo>
                    <a:pt x="2703" y="364"/>
                    <a:pt x="2703" y="364"/>
                    <a:pt x="2703" y="364"/>
                  </a:cubicBezTo>
                  <a:cubicBezTo>
                    <a:pt x="2703" y="372"/>
                    <a:pt x="2711" y="380"/>
                    <a:pt x="2711" y="388"/>
                  </a:cubicBezTo>
                  <a:cubicBezTo>
                    <a:pt x="2719" y="396"/>
                    <a:pt x="2719" y="404"/>
                    <a:pt x="2719" y="419"/>
                  </a:cubicBezTo>
                  <a:cubicBezTo>
                    <a:pt x="2719" y="427"/>
                    <a:pt x="2719" y="443"/>
                    <a:pt x="2727" y="467"/>
                  </a:cubicBezTo>
                  <a:cubicBezTo>
                    <a:pt x="2734" y="475"/>
                    <a:pt x="2734" y="483"/>
                    <a:pt x="2742" y="490"/>
                  </a:cubicBezTo>
                  <a:cubicBezTo>
                    <a:pt x="2742" y="506"/>
                    <a:pt x="2750" y="514"/>
                    <a:pt x="2758" y="530"/>
                  </a:cubicBezTo>
                  <a:cubicBezTo>
                    <a:pt x="2766" y="546"/>
                    <a:pt x="2774" y="562"/>
                    <a:pt x="2774" y="570"/>
                  </a:cubicBezTo>
                  <a:cubicBezTo>
                    <a:pt x="2782" y="585"/>
                    <a:pt x="2782" y="601"/>
                    <a:pt x="2798" y="625"/>
                  </a:cubicBezTo>
                  <a:cubicBezTo>
                    <a:pt x="2821" y="649"/>
                    <a:pt x="2814" y="720"/>
                    <a:pt x="2814" y="759"/>
                  </a:cubicBezTo>
                  <a:cubicBezTo>
                    <a:pt x="2814" y="767"/>
                    <a:pt x="2814" y="767"/>
                    <a:pt x="2814" y="775"/>
                  </a:cubicBezTo>
                  <a:lnTo>
                    <a:pt x="2814" y="783"/>
                  </a:lnTo>
                  <a:cubicBezTo>
                    <a:pt x="2814" y="791"/>
                    <a:pt x="2814" y="791"/>
                    <a:pt x="2821" y="791"/>
                  </a:cubicBezTo>
                  <a:lnTo>
                    <a:pt x="2829" y="783"/>
                  </a:lnTo>
                  <a:lnTo>
                    <a:pt x="2837" y="783"/>
                  </a:lnTo>
                  <a:cubicBezTo>
                    <a:pt x="2853" y="783"/>
                    <a:pt x="2869" y="815"/>
                    <a:pt x="2869" y="815"/>
                  </a:cubicBezTo>
                  <a:lnTo>
                    <a:pt x="2869" y="815"/>
                  </a:lnTo>
                  <a:cubicBezTo>
                    <a:pt x="2869" y="815"/>
                    <a:pt x="2869" y="838"/>
                    <a:pt x="2869" y="854"/>
                  </a:cubicBezTo>
                  <a:cubicBezTo>
                    <a:pt x="2861" y="862"/>
                    <a:pt x="2869" y="862"/>
                    <a:pt x="2877" y="870"/>
                  </a:cubicBezTo>
                  <a:cubicBezTo>
                    <a:pt x="2885" y="870"/>
                    <a:pt x="2893" y="878"/>
                    <a:pt x="2893" y="886"/>
                  </a:cubicBezTo>
                  <a:cubicBezTo>
                    <a:pt x="2885" y="910"/>
                    <a:pt x="2885" y="925"/>
                    <a:pt x="2893" y="933"/>
                  </a:cubicBezTo>
                  <a:cubicBezTo>
                    <a:pt x="2908" y="941"/>
                    <a:pt x="2908" y="973"/>
                    <a:pt x="2893" y="996"/>
                  </a:cubicBezTo>
                  <a:cubicBezTo>
                    <a:pt x="2885" y="1020"/>
                    <a:pt x="2885" y="1020"/>
                    <a:pt x="2901" y="1036"/>
                  </a:cubicBezTo>
                  <a:cubicBezTo>
                    <a:pt x="2908" y="1044"/>
                    <a:pt x="2908" y="1044"/>
                    <a:pt x="2916" y="1052"/>
                  </a:cubicBezTo>
                  <a:cubicBezTo>
                    <a:pt x="2932" y="1076"/>
                    <a:pt x="2916" y="1123"/>
                    <a:pt x="2908" y="1154"/>
                  </a:cubicBezTo>
                  <a:cubicBezTo>
                    <a:pt x="2901" y="1170"/>
                    <a:pt x="2901" y="1186"/>
                    <a:pt x="2901" y="1194"/>
                  </a:cubicBezTo>
                  <a:cubicBezTo>
                    <a:pt x="2901" y="1202"/>
                    <a:pt x="2901" y="1202"/>
                    <a:pt x="2901" y="1202"/>
                  </a:cubicBezTo>
                  <a:lnTo>
                    <a:pt x="2901" y="1202"/>
                  </a:lnTo>
                  <a:cubicBezTo>
                    <a:pt x="2908" y="1202"/>
                    <a:pt x="2908" y="1202"/>
                    <a:pt x="2908" y="1202"/>
                  </a:cubicBezTo>
                  <a:cubicBezTo>
                    <a:pt x="2916" y="1202"/>
                    <a:pt x="2916" y="1202"/>
                    <a:pt x="2924" y="1202"/>
                  </a:cubicBezTo>
                  <a:cubicBezTo>
                    <a:pt x="2932" y="1202"/>
                    <a:pt x="2940" y="1210"/>
                    <a:pt x="2940" y="1226"/>
                  </a:cubicBezTo>
                  <a:cubicBezTo>
                    <a:pt x="2940" y="1242"/>
                    <a:pt x="2940" y="1257"/>
                    <a:pt x="2956" y="1273"/>
                  </a:cubicBezTo>
                  <a:cubicBezTo>
                    <a:pt x="2964" y="1289"/>
                    <a:pt x="2964" y="1289"/>
                    <a:pt x="2964" y="1289"/>
                  </a:cubicBezTo>
                  <a:lnTo>
                    <a:pt x="2964" y="1289"/>
                  </a:lnTo>
                  <a:cubicBezTo>
                    <a:pt x="2956" y="1297"/>
                    <a:pt x="2956" y="1305"/>
                    <a:pt x="2956" y="1313"/>
                  </a:cubicBezTo>
                  <a:cubicBezTo>
                    <a:pt x="2964" y="1336"/>
                    <a:pt x="2980" y="1344"/>
                    <a:pt x="3003" y="1360"/>
                  </a:cubicBezTo>
                  <a:cubicBezTo>
                    <a:pt x="3011" y="1368"/>
                    <a:pt x="3027" y="1376"/>
                    <a:pt x="3035" y="1392"/>
                  </a:cubicBezTo>
                  <a:cubicBezTo>
                    <a:pt x="3059" y="1416"/>
                    <a:pt x="3059" y="1431"/>
                    <a:pt x="3051" y="1447"/>
                  </a:cubicBezTo>
                  <a:cubicBezTo>
                    <a:pt x="3051" y="1455"/>
                    <a:pt x="3051" y="1463"/>
                    <a:pt x="3051" y="1471"/>
                  </a:cubicBezTo>
                  <a:cubicBezTo>
                    <a:pt x="3051" y="1487"/>
                    <a:pt x="3059" y="1494"/>
                    <a:pt x="3074" y="1494"/>
                  </a:cubicBezTo>
                  <a:cubicBezTo>
                    <a:pt x="3082" y="1494"/>
                    <a:pt x="3090" y="1502"/>
                    <a:pt x="3090" y="1502"/>
                  </a:cubicBezTo>
                  <a:cubicBezTo>
                    <a:pt x="3114" y="1526"/>
                    <a:pt x="3114" y="1526"/>
                    <a:pt x="3114" y="1526"/>
                  </a:cubicBezTo>
                  <a:cubicBezTo>
                    <a:pt x="3106" y="1526"/>
                    <a:pt x="3106" y="1526"/>
                    <a:pt x="3106" y="1526"/>
                  </a:cubicBezTo>
                  <a:cubicBezTo>
                    <a:pt x="2987" y="1526"/>
                    <a:pt x="2837" y="1534"/>
                    <a:pt x="2648" y="1534"/>
                  </a:cubicBezTo>
                  <a:close/>
                  <a:moveTo>
                    <a:pt x="696" y="1463"/>
                  </a:moveTo>
                  <a:lnTo>
                    <a:pt x="696" y="1463"/>
                  </a:lnTo>
                  <a:cubicBezTo>
                    <a:pt x="901" y="1479"/>
                    <a:pt x="1929" y="1526"/>
                    <a:pt x="2648" y="1526"/>
                  </a:cubicBezTo>
                  <a:lnTo>
                    <a:pt x="2648" y="1526"/>
                  </a:lnTo>
                  <a:cubicBezTo>
                    <a:pt x="2829" y="1526"/>
                    <a:pt x="2980" y="1526"/>
                    <a:pt x="3090" y="1518"/>
                  </a:cubicBezTo>
                  <a:cubicBezTo>
                    <a:pt x="3090" y="1510"/>
                    <a:pt x="3090" y="1510"/>
                    <a:pt x="3090" y="1510"/>
                  </a:cubicBezTo>
                  <a:cubicBezTo>
                    <a:pt x="3082" y="1502"/>
                    <a:pt x="3074" y="1502"/>
                    <a:pt x="3074" y="1502"/>
                  </a:cubicBezTo>
                  <a:cubicBezTo>
                    <a:pt x="3059" y="1502"/>
                    <a:pt x="3043" y="1494"/>
                    <a:pt x="3043" y="1471"/>
                  </a:cubicBezTo>
                  <a:cubicBezTo>
                    <a:pt x="3043" y="1463"/>
                    <a:pt x="3043" y="1455"/>
                    <a:pt x="3043" y="1447"/>
                  </a:cubicBezTo>
                  <a:cubicBezTo>
                    <a:pt x="3051" y="1431"/>
                    <a:pt x="3051" y="1416"/>
                    <a:pt x="3027" y="1400"/>
                  </a:cubicBezTo>
                  <a:cubicBezTo>
                    <a:pt x="3019" y="1384"/>
                    <a:pt x="3003" y="1376"/>
                    <a:pt x="2995" y="1368"/>
                  </a:cubicBezTo>
                  <a:cubicBezTo>
                    <a:pt x="2972" y="1352"/>
                    <a:pt x="2956" y="1336"/>
                    <a:pt x="2956" y="1313"/>
                  </a:cubicBezTo>
                  <a:cubicBezTo>
                    <a:pt x="2948" y="1297"/>
                    <a:pt x="2948" y="1289"/>
                    <a:pt x="2956" y="1289"/>
                  </a:cubicBezTo>
                  <a:cubicBezTo>
                    <a:pt x="2956" y="1289"/>
                    <a:pt x="2948" y="1281"/>
                    <a:pt x="2948" y="1273"/>
                  </a:cubicBezTo>
                  <a:cubicBezTo>
                    <a:pt x="2940" y="1265"/>
                    <a:pt x="2932" y="1242"/>
                    <a:pt x="2932" y="1226"/>
                  </a:cubicBezTo>
                  <a:cubicBezTo>
                    <a:pt x="2932" y="1218"/>
                    <a:pt x="2932" y="1210"/>
                    <a:pt x="2924" y="1210"/>
                  </a:cubicBezTo>
                  <a:lnTo>
                    <a:pt x="2916" y="1210"/>
                  </a:lnTo>
                  <a:cubicBezTo>
                    <a:pt x="2908" y="1210"/>
                    <a:pt x="2908" y="1210"/>
                    <a:pt x="2901" y="1210"/>
                  </a:cubicBezTo>
                  <a:cubicBezTo>
                    <a:pt x="2901" y="1210"/>
                    <a:pt x="2901" y="1210"/>
                    <a:pt x="2893" y="1210"/>
                  </a:cubicBezTo>
                  <a:cubicBezTo>
                    <a:pt x="2893" y="1202"/>
                    <a:pt x="2893" y="1202"/>
                    <a:pt x="2893" y="1194"/>
                  </a:cubicBezTo>
                  <a:cubicBezTo>
                    <a:pt x="2893" y="1186"/>
                    <a:pt x="2901" y="1170"/>
                    <a:pt x="2901" y="1154"/>
                  </a:cubicBezTo>
                  <a:cubicBezTo>
                    <a:pt x="2908" y="1123"/>
                    <a:pt x="2924" y="1083"/>
                    <a:pt x="2908" y="1060"/>
                  </a:cubicBezTo>
                  <a:cubicBezTo>
                    <a:pt x="2901" y="1052"/>
                    <a:pt x="2901" y="1044"/>
                    <a:pt x="2901" y="1044"/>
                  </a:cubicBezTo>
                  <a:cubicBezTo>
                    <a:pt x="2877" y="1020"/>
                    <a:pt x="2877" y="1020"/>
                    <a:pt x="2893" y="996"/>
                  </a:cubicBezTo>
                  <a:cubicBezTo>
                    <a:pt x="2901" y="973"/>
                    <a:pt x="2901" y="949"/>
                    <a:pt x="2893" y="941"/>
                  </a:cubicBezTo>
                  <a:cubicBezTo>
                    <a:pt x="2877" y="933"/>
                    <a:pt x="2877" y="910"/>
                    <a:pt x="2885" y="886"/>
                  </a:cubicBezTo>
                  <a:cubicBezTo>
                    <a:pt x="2885" y="878"/>
                    <a:pt x="2885" y="878"/>
                    <a:pt x="2877" y="878"/>
                  </a:cubicBezTo>
                  <a:cubicBezTo>
                    <a:pt x="2869" y="870"/>
                    <a:pt x="2853" y="870"/>
                    <a:pt x="2861" y="854"/>
                  </a:cubicBezTo>
                  <a:cubicBezTo>
                    <a:pt x="2861" y="838"/>
                    <a:pt x="2861" y="815"/>
                    <a:pt x="2861" y="815"/>
                  </a:cubicBezTo>
                  <a:cubicBezTo>
                    <a:pt x="2853" y="807"/>
                    <a:pt x="2845" y="791"/>
                    <a:pt x="2837" y="791"/>
                  </a:cubicBezTo>
                  <a:lnTo>
                    <a:pt x="2829" y="791"/>
                  </a:lnTo>
                  <a:cubicBezTo>
                    <a:pt x="2821" y="791"/>
                    <a:pt x="2821" y="791"/>
                    <a:pt x="2821" y="791"/>
                  </a:cubicBezTo>
                  <a:cubicBezTo>
                    <a:pt x="2814" y="791"/>
                    <a:pt x="2814" y="791"/>
                    <a:pt x="2805" y="791"/>
                  </a:cubicBezTo>
                  <a:cubicBezTo>
                    <a:pt x="2805" y="783"/>
                    <a:pt x="2805" y="775"/>
                    <a:pt x="2805" y="775"/>
                  </a:cubicBezTo>
                  <a:cubicBezTo>
                    <a:pt x="2805" y="767"/>
                    <a:pt x="2805" y="759"/>
                    <a:pt x="2805" y="759"/>
                  </a:cubicBezTo>
                  <a:cubicBezTo>
                    <a:pt x="2814" y="720"/>
                    <a:pt x="2814" y="657"/>
                    <a:pt x="2790" y="625"/>
                  </a:cubicBezTo>
                  <a:cubicBezTo>
                    <a:pt x="2774" y="609"/>
                    <a:pt x="2774" y="593"/>
                    <a:pt x="2766" y="570"/>
                  </a:cubicBezTo>
                  <a:cubicBezTo>
                    <a:pt x="2766" y="562"/>
                    <a:pt x="2766" y="546"/>
                    <a:pt x="2750" y="538"/>
                  </a:cubicBezTo>
                  <a:cubicBezTo>
                    <a:pt x="2742" y="514"/>
                    <a:pt x="2734" y="506"/>
                    <a:pt x="2734" y="490"/>
                  </a:cubicBezTo>
                  <a:cubicBezTo>
                    <a:pt x="2727" y="490"/>
                    <a:pt x="2727" y="483"/>
                    <a:pt x="2719" y="467"/>
                  </a:cubicBezTo>
                  <a:cubicBezTo>
                    <a:pt x="2711" y="451"/>
                    <a:pt x="2711" y="435"/>
                    <a:pt x="2711" y="419"/>
                  </a:cubicBezTo>
                  <a:cubicBezTo>
                    <a:pt x="2711" y="412"/>
                    <a:pt x="2711" y="396"/>
                    <a:pt x="2703" y="396"/>
                  </a:cubicBezTo>
                  <a:cubicBezTo>
                    <a:pt x="2703" y="388"/>
                    <a:pt x="2703" y="372"/>
                    <a:pt x="2695" y="364"/>
                  </a:cubicBezTo>
                  <a:lnTo>
                    <a:pt x="2695" y="364"/>
                  </a:lnTo>
                  <a:cubicBezTo>
                    <a:pt x="2687" y="364"/>
                    <a:pt x="2679" y="364"/>
                    <a:pt x="2671" y="364"/>
                  </a:cubicBezTo>
                  <a:cubicBezTo>
                    <a:pt x="2671" y="364"/>
                    <a:pt x="2671" y="364"/>
                    <a:pt x="2663" y="364"/>
                  </a:cubicBezTo>
                  <a:cubicBezTo>
                    <a:pt x="2640" y="364"/>
                    <a:pt x="2624" y="332"/>
                    <a:pt x="2617" y="317"/>
                  </a:cubicBezTo>
                  <a:cubicBezTo>
                    <a:pt x="2617" y="309"/>
                    <a:pt x="2609" y="301"/>
                    <a:pt x="2609" y="301"/>
                  </a:cubicBezTo>
                  <a:cubicBezTo>
                    <a:pt x="2601" y="301"/>
                    <a:pt x="2569" y="277"/>
                    <a:pt x="2554" y="253"/>
                  </a:cubicBezTo>
                  <a:cubicBezTo>
                    <a:pt x="2538" y="230"/>
                    <a:pt x="2475" y="214"/>
                    <a:pt x="2443" y="214"/>
                  </a:cubicBezTo>
                  <a:cubicBezTo>
                    <a:pt x="2419" y="214"/>
                    <a:pt x="2419" y="206"/>
                    <a:pt x="2411" y="190"/>
                  </a:cubicBezTo>
                  <a:cubicBezTo>
                    <a:pt x="2403" y="190"/>
                    <a:pt x="2403" y="182"/>
                    <a:pt x="2395" y="174"/>
                  </a:cubicBezTo>
                  <a:cubicBezTo>
                    <a:pt x="2395" y="174"/>
                    <a:pt x="2380" y="166"/>
                    <a:pt x="2332" y="166"/>
                  </a:cubicBezTo>
                  <a:cubicBezTo>
                    <a:pt x="2316" y="166"/>
                    <a:pt x="2293" y="166"/>
                    <a:pt x="2277" y="166"/>
                  </a:cubicBezTo>
                  <a:cubicBezTo>
                    <a:pt x="2253" y="166"/>
                    <a:pt x="2229" y="166"/>
                    <a:pt x="2222" y="166"/>
                  </a:cubicBezTo>
                  <a:cubicBezTo>
                    <a:pt x="2206" y="166"/>
                    <a:pt x="2198" y="174"/>
                    <a:pt x="2190" y="190"/>
                  </a:cubicBezTo>
                  <a:lnTo>
                    <a:pt x="2182" y="198"/>
                  </a:lnTo>
                  <a:cubicBezTo>
                    <a:pt x="2166" y="222"/>
                    <a:pt x="2166" y="230"/>
                    <a:pt x="2158" y="230"/>
                  </a:cubicBezTo>
                  <a:cubicBezTo>
                    <a:pt x="2151" y="230"/>
                    <a:pt x="2151" y="222"/>
                    <a:pt x="2151" y="222"/>
                  </a:cubicBezTo>
                  <a:cubicBezTo>
                    <a:pt x="2151" y="222"/>
                    <a:pt x="2143" y="222"/>
                    <a:pt x="2143" y="214"/>
                  </a:cubicBezTo>
                  <a:cubicBezTo>
                    <a:pt x="2135" y="206"/>
                    <a:pt x="2119" y="190"/>
                    <a:pt x="2087" y="190"/>
                  </a:cubicBezTo>
                  <a:cubicBezTo>
                    <a:pt x="2056" y="182"/>
                    <a:pt x="2048" y="174"/>
                    <a:pt x="2048" y="159"/>
                  </a:cubicBezTo>
                  <a:cubicBezTo>
                    <a:pt x="2040" y="151"/>
                    <a:pt x="2040" y="151"/>
                    <a:pt x="2040" y="151"/>
                  </a:cubicBezTo>
                  <a:cubicBezTo>
                    <a:pt x="2032" y="135"/>
                    <a:pt x="1992" y="111"/>
                    <a:pt x="1984" y="103"/>
                  </a:cubicBezTo>
                  <a:cubicBezTo>
                    <a:pt x="1961" y="103"/>
                    <a:pt x="1921" y="103"/>
                    <a:pt x="1874" y="103"/>
                  </a:cubicBezTo>
                  <a:cubicBezTo>
                    <a:pt x="1399" y="103"/>
                    <a:pt x="300" y="24"/>
                    <a:pt x="71" y="8"/>
                  </a:cubicBezTo>
                  <a:cubicBezTo>
                    <a:pt x="8" y="965"/>
                    <a:pt x="8" y="965"/>
                    <a:pt x="8" y="965"/>
                  </a:cubicBezTo>
                  <a:cubicBezTo>
                    <a:pt x="222" y="981"/>
                    <a:pt x="388" y="989"/>
                    <a:pt x="498" y="989"/>
                  </a:cubicBezTo>
                  <a:cubicBezTo>
                    <a:pt x="553" y="989"/>
                    <a:pt x="601" y="989"/>
                    <a:pt x="633" y="981"/>
                  </a:cubicBezTo>
                  <a:cubicBezTo>
                    <a:pt x="633" y="981"/>
                    <a:pt x="640" y="981"/>
                    <a:pt x="648" y="981"/>
                  </a:cubicBezTo>
                  <a:cubicBezTo>
                    <a:pt x="672" y="981"/>
                    <a:pt x="704" y="989"/>
                    <a:pt x="712" y="1036"/>
                  </a:cubicBezTo>
                  <a:cubicBezTo>
                    <a:pt x="712" y="1052"/>
                    <a:pt x="704" y="1194"/>
                    <a:pt x="696" y="146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5" name="Freeform 352"/>
            <p:cNvSpPr>
              <a:spLocks noChangeArrowheads="1"/>
            </p:cNvSpPr>
            <p:nvPr/>
          </p:nvSpPr>
          <p:spPr bwMode="auto">
            <a:xfrm>
              <a:off x="11195531" y="5894674"/>
              <a:ext cx="1454204" cy="776968"/>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6" name="Freeform 353"/>
            <p:cNvSpPr>
              <a:spLocks noChangeArrowheads="1"/>
            </p:cNvSpPr>
            <p:nvPr/>
          </p:nvSpPr>
          <p:spPr bwMode="auto">
            <a:xfrm>
              <a:off x="11195531" y="5890036"/>
              <a:ext cx="1454204" cy="781607"/>
            </a:xfrm>
            <a:custGeom>
              <a:avLst/>
              <a:gdLst>
                <a:gd name="T0" fmla="*/ 2181 w 2767"/>
                <a:gd name="T1" fmla="*/ 1485 h 1486"/>
                <a:gd name="T2" fmla="*/ 0 w 2767"/>
                <a:gd name="T3" fmla="*/ 1430 h 1486"/>
                <a:gd name="T4" fmla="*/ 0 w 2767"/>
                <a:gd name="T5" fmla="*/ 1422 h 1486"/>
                <a:gd name="T6" fmla="*/ 79 w 2767"/>
                <a:gd name="T7" fmla="*/ 0 h 1486"/>
                <a:gd name="T8" fmla="*/ 2039 w 2767"/>
                <a:gd name="T9" fmla="*/ 63 h 1486"/>
                <a:gd name="T10" fmla="*/ 2497 w 2767"/>
                <a:gd name="T11" fmla="*/ 55 h 1486"/>
                <a:gd name="T12" fmla="*/ 2576 w 2767"/>
                <a:gd name="T13" fmla="*/ 126 h 1486"/>
                <a:gd name="T14" fmla="*/ 2600 w 2767"/>
                <a:gd name="T15" fmla="*/ 87 h 1486"/>
                <a:gd name="T16" fmla="*/ 2639 w 2767"/>
                <a:gd name="T17" fmla="*/ 134 h 1486"/>
                <a:gd name="T18" fmla="*/ 2663 w 2767"/>
                <a:gd name="T19" fmla="*/ 182 h 1486"/>
                <a:gd name="T20" fmla="*/ 2631 w 2767"/>
                <a:gd name="T21" fmla="*/ 197 h 1486"/>
                <a:gd name="T22" fmla="*/ 2568 w 2767"/>
                <a:gd name="T23" fmla="*/ 253 h 1486"/>
                <a:gd name="T24" fmla="*/ 2584 w 2767"/>
                <a:gd name="T25" fmla="*/ 284 h 1486"/>
                <a:gd name="T26" fmla="*/ 2631 w 2767"/>
                <a:gd name="T27" fmla="*/ 308 h 1486"/>
                <a:gd name="T28" fmla="*/ 2687 w 2767"/>
                <a:gd name="T29" fmla="*/ 403 h 1486"/>
                <a:gd name="T30" fmla="*/ 2726 w 2767"/>
                <a:gd name="T31" fmla="*/ 435 h 1486"/>
                <a:gd name="T32" fmla="*/ 2766 w 2767"/>
                <a:gd name="T33" fmla="*/ 1477 h 1486"/>
                <a:gd name="T34" fmla="*/ 2758 w 2767"/>
                <a:gd name="T35" fmla="*/ 1477 h 1486"/>
                <a:gd name="T36" fmla="*/ 8 w 2767"/>
                <a:gd name="T37" fmla="*/ 1422 h 1486"/>
                <a:gd name="T38" fmla="*/ 2181 w 2767"/>
                <a:gd name="T39" fmla="*/ 1477 h 1486"/>
                <a:gd name="T40" fmla="*/ 2758 w 2767"/>
                <a:gd name="T41" fmla="*/ 1469 h 1486"/>
                <a:gd name="T42" fmla="*/ 2726 w 2767"/>
                <a:gd name="T43" fmla="*/ 443 h 1486"/>
                <a:gd name="T44" fmla="*/ 2687 w 2767"/>
                <a:gd name="T45" fmla="*/ 411 h 1486"/>
                <a:gd name="T46" fmla="*/ 2631 w 2767"/>
                <a:gd name="T47" fmla="*/ 316 h 1486"/>
                <a:gd name="T48" fmla="*/ 2584 w 2767"/>
                <a:gd name="T49" fmla="*/ 292 h 1486"/>
                <a:gd name="T50" fmla="*/ 2560 w 2767"/>
                <a:gd name="T51" fmla="*/ 245 h 1486"/>
                <a:gd name="T52" fmla="*/ 2631 w 2767"/>
                <a:gd name="T53" fmla="*/ 190 h 1486"/>
                <a:gd name="T54" fmla="*/ 2663 w 2767"/>
                <a:gd name="T55" fmla="*/ 174 h 1486"/>
                <a:gd name="T56" fmla="*/ 2639 w 2767"/>
                <a:gd name="T57" fmla="*/ 134 h 1486"/>
                <a:gd name="T58" fmla="*/ 2600 w 2767"/>
                <a:gd name="T59" fmla="*/ 95 h 1486"/>
                <a:gd name="T60" fmla="*/ 2576 w 2767"/>
                <a:gd name="T61" fmla="*/ 134 h 1486"/>
                <a:gd name="T62" fmla="*/ 2489 w 2767"/>
                <a:gd name="T63" fmla="*/ 63 h 1486"/>
                <a:gd name="T64" fmla="*/ 87 w 2767"/>
                <a:gd name="T65" fmla="*/ 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7" h="1486">
                  <a:moveTo>
                    <a:pt x="2181" y="1485"/>
                  </a:moveTo>
                  <a:lnTo>
                    <a:pt x="2181" y="1485"/>
                  </a:lnTo>
                  <a:lnTo>
                    <a:pt x="2181" y="1485"/>
                  </a:lnTo>
                  <a:cubicBezTo>
                    <a:pt x="1447" y="1485"/>
                    <a:pt x="711" y="1461"/>
                    <a:pt x="0" y="1430"/>
                  </a:cubicBezTo>
                  <a:lnTo>
                    <a:pt x="0" y="1430"/>
                  </a:lnTo>
                  <a:cubicBezTo>
                    <a:pt x="0" y="1422"/>
                    <a:pt x="0" y="1422"/>
                    <a:pt x="0" y="1422"/>
                  </a:cubicBezTo>
                  <a:cubicBezTo>
                    <a:pt x="24" y="1003"/>
                    <a:pt x="55" y="411"/>
                    <a:pt x="79" y="8"/>
                  </a:cubicBezTo>
                  <a:cubicBezTo>
                    <a:pt x="79" y="0"/>
                    <a:pt x="79" y="0"/>
                    <a:pt x="79" y="0"/>
                  </a:cubicBezTo>
                  <a:lnTo>
                    <a:pt x="79" y="0"/>
                  </a:lnTo>
                  <a:cubicBezTo>
                    <a:pt x="277" y="16"/>
                    <a:pt x="1312" y="63"/>
                    <a:pt x="2039" y="63"/>
                  </a:cubicBezTo>
                  <a:cubicBezTo>
                    <a:pt x="2228" y="63"/>
                    <a:pt x="2378" y="63"/>
                    <a:pt x="2497" y="55"/>
                  </a:cubicBezTo>
                  <a:lnTo>
                    <a:pt x="2497" y="55"/>
                  </a:lnTo>
                  <a:cubicBezTo>
                    <a:pt x="2568" y="126"/>
                    <a:pt x="2568" y="126"/>
                    <a:pt x="2568" y="126"/>
                  </a:cubicBezTo>
                  <a:lnTo>
                    <a:pt x="2576" y="126"/>
                  </a:lnTo>
                  <a:cubicBezTo>
                    <a:pt x="2576" y="126"/>
                    <a:pt x="2576" y="111"/>
                    <a:pt x="2576" y="103"/>
                  </a:cubicBezTo>
                  <a:cubicBezTo>
                    <a:pt x="2576" y="95"/>
                    <a:pt x="2584" y="87"/>
                    <a:pt x="2600" y="87"/>
                  </a:cubicBezTo>
                  <a:cubicBezTo>
                    <a:pt x="2608" y="87"/>
                    <a:pt x="2624" y="95"/>
                    <a:pt x="2624" y="111"/>
                  </a:cubicBezTo>
                  <a:cubicBezTo>
                    <a:pt x="2624" y="119"/>
                    <a:pt x="2631" y="126"/>
                    <a:pt x="2639" y="134"/>
                  </a:cubicBezTo>
                  <a:cubicBezTo>
                    <a:pt x="2647" y="142"/>
                    <a:pt x="2655" y="142"/>
                    <a:pt x="2663" y="158"/>
                  </a:cubicBezTo>
                  <a:cubicBezTo>
                    <a:pt x="2671" y="166"/>
                    <a:pt x="2671" y="174"/>
                    <a:pt x="2663" y="182"/>
                  </a:cubicBezTo>
                  <a:cubicBezTo>
                    <a:pt x="2663" y="190"/>
                    <a:pt x="2655" y="190"/>
                    <a:pt x="2639" y="190"/>
                  </a:cubicBezTo>
                  <a:cubicBezTo>
                    <a:pt x="2639" y="190"/>
                    <a:pt x="2639" y="190"/>
                    <a:pt x="2631" y="197"/>
                  </a:cubicBezTo>
                  <a:cubicBezTo>
                    <a:pt x="2616" y="197"/>
                    <a:pt x="2592" y="221"/>
                    <a:pt x="2568" y="245"/>
                  </a:cubicBezTo>
                  <a:cubicBezTo>
                    <a:pt x="2568" y="253"/>
                    <a:pt x="2568" y="253"/>
                    <a:pt x="2568" y="253"/>
                  </a:cubicBezTo>
                  <a:cubicBezTo>
                    <a:pt x="2560" y="261"/>
                    <a:pt x="2560" y="261"/>
                    <a:pt x="2560" y="269"/>
                  </a:cubicBezTo>
                  <a:cubicBezTo>
                    <a:pt x="2560" y="277"/>
                    <a:pt x="2576" y="277"/>
                    <a:pt x="2584" y="284"/>
                  </a:cubicBezTo>
                  <a:cubicBezTo>
                    <a:pt x="2600" y="292"/>
                    <a:pt x="2616" y="300"/>
                    <a:pt x="2624" y="308"/>
                  </a:cubicBezTo>
                  <a:cubicBezTo>
                    <a:pt x="2631" y="308"/>
                    <a:pt x="2631" y="308"/>
                    <a:pt x="2631" y="308"/>
                  </a:cubicBezTo>
                  <a:cubicBezTo>
                    <a:pt x="2663" y="332"/>
                    <a:pt x="2663" y="332"/>
                    <a:pt x="2663" y="364"/>
                  </a:cubicBezTo>
                  <a:cubicBezTo>
                    <a:pt x="2655" y="379"/>
                    <a:pt x="2671" y="395"/>
                    <a:pt x="2687" y="403"/>
                  </a:cubicBezTo>
                  <a:cubicBezTo>
                    <a:pt x="2695" y="411"/>
                    <a:pt x="2703" y="419"/>
                    <a:pt x="2711" y="427"/>
                  </a:cubicBezTo>
                  <a:cubicBezTo>
                    <a:pt x="2711" y="427"/>
                    <a:pt x="2718" y="435"/>
                    <a:pt x="2726" y="435"/>
                  </a:cubicBezTo>
                  <a:cubicBezTo>
                    <a:pt x="2750" y="443"/>
                    <a:pt x="2766" y="450"/>
                    <a:pt x="2758" y="537"/>
                  </a:cubicBezTo>
                  <a:cubicBezTo>
                    <a:pt x="2750" y="664"/>
                    <a:pt x="2766" y="1469"/>
                    <a:pt x="2766" y="1477"/>
                  </a:cubicBezTo>
                  <a:lnTo>
                    <a:pt x="2766" y="1477"/>
                  </a:lnTo>
                  <a:cubicBezTo>
                    <a:pt x="2758" y="1477"/>
                    <a:pt x="2758" y="1477"/>
                    <a:pt x="2758" y="1477"/>
                  </a:cubicBezTo>
                  <a:cubicBezTo>
                    <a:pt x="2568" y="1477"/>
                    <a:pt x="2378" y="1485"/>
                    <a:pt x="2181" y="1485"/>
                  </a:cubicBezTo>
                  <a:close/>
                  <a:moveTo>
                    <a:pt x="8" y="1422"/>
                  </a:moveTo>
                  <a:lnTo>
                    <a:pt x="8" y="1422"/>
                  </a:lnTo>
                  <a:cubicBezTo>
                    <a:pt x="711" y="1453"/>
                    <a:pt x="1447" y="1477"/>
                    <a:pt x="2181" y="1477"/>
                  </a:cubicBezTo>
                  <a:lnTo>
                    <a:pt x="2181" y="1477"/>
                  </a:lnTo>
                  <a:cubicBezTo>
                    <a:pt x="2371" y="1477"/>
                    <a:pt x="2568" y="1477"/>
                    <a:pt x="2758" y="1469"/>
                  </a:cubicBezTo>
                  <a:cubicBezTo>
                    <a:pt x="2758" y="1414"/>
                    <a:pt x="2750" y="664"/>
                    <a:pt x="2758" y="537"/>
                  </a:cubicBezTo>
                  <a:cubicBezTo>
                    <a:pt x="2758" y="450"/>
                    <a:pt x="2742" y="443"/>
                    <a:pt x="2726" y="443"/>
                  </a:cubicBezTo>
                  <a:cubicBezTo>
                    <a:pt x="2718" y="435"/>
                    <a:pt x="2711" y="435"/>
                    <a:pt x="2703" y="427"/>
                  </a:cubicBezTo>
                  <a:cubicBezTo>
                    <a:pt x="2695" y="427"/>
                    <a:pt x="2695" y="419"/>
                    <a:pt x="2687" y="411"/>
                  </a:cubicBezTo>
                  <a:cubicBezTo>
                    <a:pt x="2671" y="395"/>
                    <a:pt x="2647" y="387"/>
                    <a:pt x="2655" y="364"/>
                  </a:cubicBezTo>
                  <a:cubicBezTo>
                    <a:pt x="2655" y="332"/>
                    <a:pt x="2655" y="332"/>
                    <a:pt x="2631" y="316"/>
                  </a:cubicBezTo>
                  <a:cubicBezTo>
                    <a:pt x="2624" y="308"/>
                    <a:pt x="2624" y="308"/>
                    <a:pt x="2624" y="308"/>
                  </a:cubicBezTo>
                  <a:cubicBezTo>
                    <a:pt x="2608" y="300"/>
                    <a:pt x="2592" y="300"/>
                    <a:pt x="2584" y="292"/>
                  </a:cubicBezTo>
                  <a:cubicBezTo>
                    <a:pt x="2568" y="284"/>
                    <a:pt x="2552" y="277"/>
                    <a:pt x="2552" y="269"/>
                  </a:cubicBezTo>
                  <a:cubicBezTo>
                    <a:pt x="2552" y="261"/>
                    <a:pt x="2552" y="253"/>
                    <a:pt x="2560" y="245"/>
                  </a:cubicBezTo>
                  <a:lnTo>
                    <a:pt x="2560" y="245"/>
                  </a:lnTo>
                  <a:cubicBezTo>
                    <a:pt x="2592" y="213"/>
                    <a:pt x="2608" y="190"/>
                    <a:pt x="2631" y="190"/>
                  </a:cubicBezTo>
                  <a:lnTo>
                    <a:pt x="2639" y="182"/>
                  </a:lnTo>
                  <a:cubicBezTo>
                    <a:pt x="2647" y="182"/>
                    <a:pt x="2655" y="182"/>
                    <a:pt x="2663" y="174"/>
                  </a:cubicBezTo>
                  <a:cubicBezTo>
                    <a:pt x="2663" y="174"/>
                    <a:pt x="2663" y="166"/>
                    <a:pt x="2655" y="158"/>
                  </a:cubicBezTo>
                  <a:cubicBezTo>
                    <a:pt x="2647" y="150"/>
                    <a:pt x="2639" y="142"/>
                    <a:pt x="2639" y="134"/>
                  </a:cubicBezTo>
                  <a:cubicBezTo>
                    <a:pt x="2624" y="126"/>
                    <a:pt x="2616" y="126"/>
                    <a:pt x="2616" y="111"/>
                  </a:cubicBezTo>
                  <a:cubicBezTo>
                    <a:pt x="2616" y="95"/>
                    <a:pt x="2608" y="95"/>
                    <a:pt x="2600" y="95"/>
                  </a:cubicBezTo>
                  <a:cubicBezTo>
                    <a:pt x="2592" y="95"/>
                    <a:pt x="2584" y="95"/>
                    <a:pt x="2584" y="103"/>
                  </a:cubicBezTo>
                  <a:cubicBezTo>
                    <a:pt x="2584" y="119"/>
                    <a:pt x="2584" y="134"/>
                    <a:pt x="2576" y="134"/>
                  </a:cubicBezTo>
                  <a:cubicBezTo>
                    <a:pt x="2568" y="134"/>
                    <a:pt x="2568" y="134"/>
                    <a:pt x="2560" y="126"/>
                  </a:cubicBezTo>
                  <a:cubicBezTo>
                    <a:pt x="2489" y="63"/>
                    <a:pt x="2489" y="63"/>
                    <a:pt x="2489" y="63"/>
                  </a:cubicBezTo>
                  <a:cubicBezTo>
                    <a:pt x="2378" y="63"/>
                    <a:pt x="2220" y="71"/>
                    <a:pt x="2039" y="71"/>
                  </a:cubicBezTo>
                  <a:cubicBezTo>
                    <a:pt x="1320" y="71"/>
                    <a:pt x="292" y="24"/>
                    <a:pt x="87" y="8"/>
                  </a:cubicBezTo>
                  <a:cubicBezTo>
                    <a:pt x="63" y="411"/>
                    <a:pt x="31" y="995"/>
                    <a:pt x="8" y="1422"/>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7" name="Freeform 384"/>
            <p:cNvSpPr>
              <a:spLocks noChangeArrowheads="1"/>
            </p:cNvSpPr>
            <p:nvPr/>
          </p:nvSpPr>
          <p:spPr bwMode="auto">
            <a:xfrm>
              <a:off x="14166561" y="7963495"/>
              <a:ext cx="1809058" cy="1393904"/>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8" name="Freeform 385"/>
            <p:cNvSpPr>
              <a:spLocks noChangeArrowheads="1"/>
            </p:cNvSpPr>
            <p:nvPr/>
          </p:nvSpPr>
          <p:spPr bwMode="auto">
            <a:xfrm>
              <a:off x="14175838" y="7963495"/>
              <a:ext cx="1799781" cy="1389265"/>
            </a:xfrm>
            <a:custGeom>
              <a:avLst/>
              <a:gdLst>
                <a:gd name="T0" fmla="*/ 3249 w 3424"/>
                <a:gd name="T1" fmla="*/ 2529 h 2641"/>
                <a:gd name="T2" fmla="*/ 3004 w 3424"/>
                <a:gd name="T3" fmla="*/ 2537 h 2641"/>
                <a:gd name="T4" fmla="*/ 3107 w 3424"/>
                <a:gd name="T5" fmla="*/ 2474 h 2641"/>
                <a:gd name="T6" fmla="*/ 2704 w 3424"/>
                <a:gd name="T7" fmla="*/ 2189 h 2641"/>
                <a:gd name="T8" fmla="*/ 2538 w 3424"/>
                <a:gd name="T9" fmla="*/ 1841 h 2641"/>
                <a:gd name="T10" fmla="*/ 2467 w 3424"/>
                <a:gd name="T11" fmla="*/ 1881 h 2641"/>
                <a:gd name="T12" fmla="*/ 2222 w 3424"/>
                <a:gd name="T13" fmla="*/ 1565 h 2641"/>
                <a:gd name="T14" fmla="*/ 2214 w 3424"/>
                <a:gd name="T15" fmla="*/ 1343 h 2641"/>
                <a:gd name="T16" fmla="*/ 2119 w 3424"/>
                <a:gd name="T17" fmla="*/ 1336 h 2641"/>
                <a:gd name="T18" fmla="*/ 1992 w 3424"/>
                <a:gd name="T19" fmla="*/ 822 h 2641"/>
                <a:gd name="T20" fmla="*/ 1455 w 3424"/>
                <a:gd name="T21" fmla="*/ 466 h 2641"/>
                <a:gd name="T22" fmla="*/ 1289 w 3424"/>
                <a:gd name="T23" fmla="*/ 593 h 2641"/>
                <a:gd name="T24" fmla="*/ 1218 w 3424"/>
                <a:gd name="T25" fmla="*/ 648 h 2641"/>
                <a:gd name="T26" fmla="*/ 838 w 3424"/>
                <a:gd name="T27" fmla="*/ 545 h 2641"/>
                <a:gd name="T28" fmla="*/ 846 w 3424"/>
                <a:gd name="T29" fmla="*/ 442 h 2641"/>
                <a:gd name="T30" fmla="*/ 546 w 3424"/>
                <a:gd name="T31" fmla="*/ 450 h 2641"/>
                <a:gd name="T32" fmla="*/ 609 w 3424"/>
                <a:gd name="T33" fmla="*/ 403 h 2641"/>
                <a:gd name="T34" fmla="*/ 206 w 3424"/>
                <a:gd name="T35" fmla="*/ 513 h 2641"/>
                <a:gd name="T36" fmla="*/ 253 w 3424"/>
                <a:gd name="T37" fmla="*/ 411 h 2641"/>
                <a:gd name="T38" fmla="*/ 87 w 3424"/>
                <a:gd name="T39" fmla="*/ 521 h 2641"/>
                <a:gd name="T40" fmla="*/ 0 w 3424"/>
                <a:gd name="T41" fmla="*/ 237 h 2641"/>
                <a:gd name="T42" fmla="*/ 2222 w 3424"/>
                <a:gd name="T43" fmla="*/ 221 h 2641"/>
                <a:gd name="T44" fmla="*/ 2427 w 3424"/>
                <a:gd name="T45" fmla="*/ 23 h 2641"/>
                <a:gd name="T46" fmla="*/ 2546 w 3424"/>
                <a:gd name="T47" fmla="*/ 173 h 2641"/>
                <a:gd name="T48" fmla="*/ 3012 w 3424"/>
                <a:gd name="T49" fmla="*/ 996 h 2641"/>
                <a:gd name="T50" fmla="*/ 2949 w 3424"/>
                <a:gd name="T51" fmla="*/ 980 h 2641"/>
                <a:gd name="T52" fmla="*/ 3289 w 3424"/>
                <a:gd name="T53" fmla="*/ 1549 h 2641"/>
                <a:gd name="T54" fmla="*/ 3376 w 3424"/>
                <a:gd name="T55" fmla="*/ 2427 h 2641"/>
                <a:gd name="T56" fmla="*/ 3289 w 3424"/>
                <a:gd name="T57" fmla="*/ 2474 h 2641"/>
                <a:gd name="T58" fmla="*/ 3392 w 3424"/>
                <a:gd name="T59" fmla="*/ 2427 h 2641"/>
                <a:gd name="T60" fmla="*/ 3407 w 3424"/>
                <a:gd name="T61" fmla="*/ 1905 h 2641"/>
                <a:gd name="T62" fmla="*/ 2981 w 3424"/>
                <a:gd name="T63" fmla="*/ 1067 h 2641"/>
                <a:gd name="T64" fmla="*/ 2965 w 3424"/>
                <a:gd name="T65" fmla="*/ 940 h 2641"/>
                <a:gd name="T66" fmla="*/ 2925 w 3424"/>
                <a:gd name="T67" fmla="*/ 846 h 2641"/>
                <a:gd name="T68" fmla="*/ 2483 w 3424"/>
                <a:gd name="T69" fmla="*/ 15 h 2641"/>
                <a:gd name="T70" fmla="*/ 2230 w 3424"/>
                <a:gd name="T71" fmla="*/ 229 h 2641"/>
                <a:gd name="T72" fmla="*/ 79 w 3424"/>
                <a:gd name="T73" fmla="*/ 324 h 2641"/>
                <a:gd name="T74" fmla="*/ 190 w 3424"/>
                <a:gd name="T75" fmla="*/ 434 h 2641"/>
                <a:gd name="T76" fmla="*/ 253 w 3424"/>
                <a:gd name="T77" fmla="*/ 474 h 2641"/>
                <a:gd name="T78" fmla="*/ 498 w 3424"/>
                <a:gd name="T79" fmla="*/ 387 h 2641"/>
                <a:gd name="T80" fmla="*/ 474 w 3424"/>
                <a:gd name="T81" fmla="*/ 434 h 2641"/>
                <a:gd name="T82" fmla="*/ 791 w 3424"/>
                <a:gd name="T83" fmla="*/ 442 h 2641"/>
                <a:gd name="T84" fmla="*/ 838 w 3424"/>
                <a:gd name="T85" fmla="*/ 537 h 2641"/>
                <a:gd name="T86" fmla="*/ 1107 w 3424"/>
                <a:gd name="T87" fmla="*/ 687 h 2641"/>
                <a:gd name="T88" fmla="*/ 1265 w 3424"/>
                <a:gd name="T89" fmla="*/ 600 h 2641"/>
                <a:gd name="T90" fmla="*/ 1376 w 3424"/>
                <a:gd name="T91" fmla="*/ 498 h 2641"/>
                <a:gd name="T92" fmla="*/ 1921 w 3424"/>
                <a:gd name="T93" fmla="*/ 774 h 2641"/>
                <a:gd name="T94" fmla="*/ 2150 w 3424"/>
                <a:gd name="T95" fmla="*/ 1241 h 2641"/>
                <a:gd name="T96" fmla="*/ 2214 w 3424"/>
                <a:gd name="T97" fmla="*/ 1423 h 2641"/>
                <a:gd name="T98" fmla="*/ 2261 w 3424"/>
                <a:gd name="T99" fmla="*/ 1533 h 2641"/>
                <a:gd name="T100" fmla="*/ 2435 w 3424"/>
                <a:gd name="T101" fmla="*/ 1865 h 2641"/>
                <a:gd name="T102" fmla="*/ 2546 w 3424"/>
                <a:gd name="T103" fmla="*/ 1849 h 2641"/>
                <a:gd name="T104" fmla="*/ 2712 w 3424"/>
                <a:gd name="T105" fmla="*/ 2189 h 2641"/>
                <a:gd name="T106" fmla="*/ 3107 w 3424"/>
                <a:gd name="T107" fmla="*/ 2466 h 2641"/>
                <a:gd name="T108" fmla="*/ 3044 w 3424"/>
                <a:gd name="T109" fmla="*/ 2553 h 2641"/>
                <a:gd name="T110" fmla="*/ 3265 w 3424"/>
                <a:gd name="T111" fmla="*/ 1944 h 2641"/>
                <a:gd name="T112" fmla="*/ 3115 w 3424"/>
                <a:gd name="T113" fmla="*/ 1810 h 2641"/>
                <a:gd name="T114" fmla="*/ 3226 w 3424"/>
                <a:gd name="T115" fmla="*/ 1691 h 2641"/>
                <a:gd name="T116" fmla="*/ 3178 w 3424"/>
                <a:gd name="T117" fmla="*/ 1881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24" h="2641">
                  <a:moveTo>
                    <a:pt x="3281" y="2640"/>
                  </a:moveTo>
                  <a:lnTo>
                    <a:pt x="3281" y="2640"/>
                  </a:lnTo>
                  <a:cubicBezTo>
                    <a:pt x="3273" y="2640"/>
                    <a:pt x="3273" y="2640"/>
                    <a:pt x="3273" y="2640"/>
                  </a:cubicBezTo>
                  <a:cubicBezTo>
                    <a:pt x="3273" y="2640"/>
                    <a:pt x="3265" y="2632"/>
                    <a:pt x="3297" y="2593"/>
                  </a:cubicBezTo>
                  <a:cubicBezTo>
                    <a:pt x="3313" y="2569"/>
                    <a:pt x="3336" y="2529"/>
                    <a:pt x="3344" y="2506"/>
                  </a:cubicBezTo>
                  <a:cubicBezTo>
                    <a:pt x="3344" y="2498"/>
                    <a:pt x="3344" y="2498"/>
                    <a:pt x="3344" y="2498"/>
                  </a:cubicBezTo>
                  <a:cubicBezTo>
                    <a:pt x="3336" y="2490"/>
                    <a:pt x="3328" y="2490"/>
                    <a:pt x="3320" y="2490"/>
                  </a:cubicBezTo>
                  <a:cubicBezTo>
                    <a:pt x="3313" y="2482"/>
                    <a:pt x="3305" y="2482"/>
                    <a:pt x="3297" y="2482"/>
                  </a:cubicBezTo>
                  <a:lnTo>
                    <a:pt x="3289" y="2482"/>
                  </a:lnTo>
                  <a:cubicBezTo>
                    <a:pt x="3265" y="2482"/>
                    <a:pt x="3257" y="2513"/>
                    <a:pt x="3249" y="2529"/>
                  </a:cubicBezTo>
                  <a:cubicBezTo>
                    <a:pt x="3241" y="2545"/>
                    <a:pt x="3234" y="2553"/>
                    <a:pt x="3218" y="2553"/>
                  </a:cubicBezTo>
                  <a:cubicBezTo>
                    <a:pt x="3210" y="2553"/>
                    <a:pt x="3202" y="2545"/>
                    <a:pt x="3178" y="2545"/>
                  </a:cubicBezTo>
                  <a:lnTo>
                    <a:pt x="3178" y="2545"/>
                  </a:lnTo>
                  <a:cubicBezTo>
                    <a:pt x="3170" y="2545"/>
                    <a:pt x="3162" y="2537"/>
                    <a:pt x="3154" y="2537"/>
                  </a:cubicBezTo>
                  <a:cubicBezTo>
                    <a:pt x="3147" y="2537"/>
                    <a:pt x="3139" y="2545"/>
                    <a:pt x="3139" y="2545"/>
                  </a:cubicBezTo>
                  <a:cubicBezTo>
                    <a:pt x="3131" y="2553"/>
                    <a:pt x="3123" y="2553"/>
                    <a:pt x="3115" y="2561"/>
                  </a:cubicBezTo>
                  <a:cubicBezTo>
                    <a:pt x="3107" y="2561"/>
                    <a:pt x="3099" y="2569"/>
                    <a:pt x="3099" y="2569"/>
                  </a:cubicBezTo>
                  <a:cubicBezTo>
                    <a:pt x="3099" y="2569"/>
                    <a:pt x="3091" y="2577"/>
                    <a:pt x="3083" y="2577"/>
                  </a:cubicBezTo>
                  <a:cubicBezTo>
                    <a:pt x="3083" y="2577"/>
                    <a:pt x="3067" y="2569"/>
                    <a:pt x="3044" y="2561"/>
                  </a:cubicBezTo>
                  <a:cubicBezTo>
                    <a:pt x="3020" y="2553"/>
                    <a:pt x="3004" y="2545"/>
                    <a:pt x="3004" y="2537"/>
                  </a:cubicBezTo>
                  <a:cubicBezTo>
                    <a:pt x="3004" y="2521"/>
                    <a:pt x="3012" y="2513"/>
                    <a:pt x="3020" y="2506"/>
                  </a:cubicBezTo>
                  <a:cubicBezTo>
                    <a:pt x="3020" y="2498"/>
                    <a:pt x="3028" y="2498"/>
                    <a:pt x="3028" y="2490"/>
                  </a:cubicBezTo>
                  <a:cubicBezTo>
                    <a:pt x="3036" y="2482"/>
                    <a:pt x="3044" y="2482"/>
                    <a:pt x="3052" y="2482"/>
                  </a:cubicBezTo>
                  <a:cubicBezTo>
                    <a:pt x="3060" y="2482"/>
                    <a:pt x="3076" y="2490"/>
                    <a:pt x="3091" y="2498"/>
                  </a:cubicBezTo>
                  <a:cubicBezTo>
                    <a:pt x="3099" y="2506"/>
                    <a:pt x="3099" y="2513"/>
                    <a:pt x="3099" y="2513"/>
                  </a:cubicBezTo>
                  <a:cubicBezTo>
                    <a:pt x="3107" y="2513"/>
                    <a:pt x="3107" y="2506"/>
                    <a:pt x="3107" y="2506"/>
                  </a:cubicBezTo>
                  <a:cubicBezTo>
                    <a:pt x="3107" y="2498"/>
                    <a:pt x="3115" y="2498"/>
                    <a:pt x="3115" y="2490"/>
                  </a:cubicBezTo>
                  <a:cubicBezTo>
                    <a:pt x="3123" y="2482"/>
                    <a:pt x="3123" y="2482"/>
                    <a:pt x="3123" y="2474"/>
                  </a:cubicBezTo>
                  <a:lnTo>
                    <a:pt x="3115" y="2474"/>
                  </a:lnTo>
                  <a:cubicBezTo>
                    <a:pt x="3115" y="2474"/>
                    <a:pt x="3115" y="2474"/>
                    <a:pt x="3107" y="2474"/>
                  </a:cubicBezTo>
                  <a:cubicBezTo>
                    <a:pt x="3107" y="2482"/>
                    <a:pt x="3099" y="2482"/>
                    <a:pt x="3091" y="2482"/>
                  </a:cubicBezTo>
                  <a:cubicBezTo>
                    <a:pt x="3076" y="2482"/>
                    <a:pt x="3052" y="2466"/>
                    <a:pt x="3036" y="2458"/>
                  </a:cubicBezTo>
                  <a:cubicBezTo>
                    <a:pt x="3036" y="2450"/>
                    <a:pt x="3028" y="2450"/>
                    <a:pt x="3028" y="2450"/>
                  </a:cubicBezTo>
                  <a:cubicBezTo>
                    <a:pt x="3012" y="2434"/>
                    <a:pt x="2988" y="2419"/>
                    <a:pt x="2973" y="2395"/>
                  </a:cubicBezTo>
                  <a:cubicBezTo>
                    <a:pt x="2957" y="2355"/>
                    <a:pt x="2925" y="2324"/>
                    <a:pt x="2886" y="2284"/>
                  </a:cubicBezTo>
                  <a:cubicBezTo>
                    <a:pt x="2870" y="2269"/>
                    <a:pt x="2854" y="2260"/>
                    <a:pt x="2838" y="2260"/>
                  </a:cubicBezTo>
                  <a:cubicBezTo>
                    <a:pt x="2823" y="2260"/>
                    <a:pt x="2807" y="2269"/>
                    <a:pt x="2799" y="2269"/>
                  </a:cubicBezTo>
                  <a:cubicBezTo>
                    <a:pt x="2783" y="2269"/>
                    <a:pt x="2775" y="2276"/>
                    <a:pt x="2767" y="2276"/>
                  </a:cubicBezTo>
                  <a:cubicBezTo>
                    <a:pt x="2743" y="2276"/>
                    <a:pt x="2736" y="2260"/>
                    <a:pt x="2728" y="2237"/>
                  </a:cubicBezTo>
                  <a:cubicBezTo>
                    <a:pt x="2720" y="2221"/>
                    <a:pt x="2720" y="2205"/>
                    <a:pt x="2704" y="2189"/>
                  </a:cubicBezTo>
                  <a:cubicBezTo>
                    <a:pt x="2680" y="2158"/>
                    <a:pt x="2656" y="2102"/>
                    <a:pt x="2648" y="2071"/>
                  </a:cubicBezTo>
                  <a:lnTo>
                    <a:pt x="2648" y="2071"/>
                  </a:lnTo>
                  <a:cubicBezTo>
                    <a:pt x="2648" y="2047"/>
                    <a:pt x="2648" y="2047"/>
                    <a:pt x="2633" y="2039"/>
                  </a:cubicBezTo>
                  <a:cubicBezTo>
                    <a:pt x="2625" y="2039"/>
                    <a:pt x="2625" y="2039"/>
                    <a:pt x="2625" y="2039"/>
                  </a:cubicBezTo>
                  <a:cubicBezTo>
                    <a:pt x="2609" y="2031"/>
                    <a:pt x="2601" y="2031"/>
                    <a:pt x="2601" y="2007"/>
                  </a:cubicBezTo>
                  <a:cubicBezTo>
                    <a:pt x="2601" y="2000"/>
                    <a:pt x="2601" y="1992"/>
                    <a:pt x="2601" y="1992"/>
                  </a:cubicBezTo>
                  <a:cubicBezTo>
                    <a:pt x="2601" y="1992"/>
                    <a:pt x="2601" y="1992"/>
                    <a:pt x="2593" y="2000"/>
                  </a:cubicBezTo>
                  <a:cubicBezTo>
                    <a:pt x="2593" y="2000"/>
                    <a:pt x="2593" y="2000"/>
                    <a:pt x="2585" y="2000"/>
                  </a:cubicBezTo>
                  <a:cubicBezTo>
                    <a:pt x="2570" y="2000"/>
                    <a:pt x="2538" y="1960"/>
                    <a:pt x="2530" y="1936"/>
                  </a:cubicBezTo>
                  <a:cubicBezTo>
                    <a:pt x="2522" y="1913"/>
                    <a:pt x="2522" y="1873"/>
                    <a:pt x="2538" y="1841"/>
                  </a:cubicBezTo>
                  <a:cubicBezTo>
                    <a:pt x="2538" y="1834"/>
                    <a:pt x="2538" y="1826"/>
                    <a:pt x="2538" y="1826"/>
                  </a:cubicBezTo>
                  <a:cubicBezTo>
                    <a:pt x="2538" y="1818"/>
                    <a:pt x="2530" y="1818"/>
                    <a:pt x="2514" y="1826"/>
                  </a:cubicBezTo>
                  <a:cubicBezTo>
                    <a:pt x="2514" y="1826"/>
                    <a:pt x="2514" y="1826"/>
                    <a:pt x="2506" y="1826"/>
                  </a:cubicBezTo>
                  <a:cubicBezTo>
                    <a:pt x="2498" y="1826"/>
                    <a:pt x="2498" y="1826"/>
                    <a:pt x="2490" y="1818"/>
                  </a:cubicBezTo>
                  <a:cubicBezTo>
                    <a:pt x="2483" y="1818"/>
                    <a:pt x="2475" y="1810"/>
                    <a:pt x="2467" y="1802"/>
                  </a:cubicBezTo>
                  <a:cubicBezTo>
                    <a:pt x="2459" y="1802"/>
                    <a:pt x="2459" y="1802"/>
                    <a:pt x="2459" y="1802"/>
                  </a:cubicBezTo>
                  <a:cubicBezTo>
                    <a:pt x="2459" y="1810"/>
                    <a:pt x="2467" y="1810"/>
                    <a:pt x="2467" y="1818"/>
                  </a:cubicBezTo>
                  <a:cubicBezTo>
                    <a:pt x="2475" y="1826"/>
                    <a:pt x="2483" y="1834"/>
                    <a:pt x="2483" y="1849"/>
                  </a:cubicBezTo>
                  <a:cubicBezTo>
                    <a:pt x="2490" y="1857"/>
                    <a:pt x="2490" y="1865"/>
                    <a:pt x="2490" y="1873"/>
                  </a:cubicBezTo>
                  <a:cubicBezTo>
                    <a:pt x="2483" y="1873"/>
                    <a:pt x="2475" y="1881"/>
                    <a:pt x="2467" y="1881"/>
                  </a:cubicBezTo>
                  <a:cubicBezTo>
                    <a:pt x="2459" y="1881"/>
                    <a:pt x="2443" y="1873"/>
                    <a:pt x="2427" y="1873"/>
                  </a:cubicBezTo>
                  <a:cubicBezTo>
                    <a:pt x="2403" y="1857"/>
                    <a:pt x="2348" y="1802"/>
                    <a:pt x="2308" y="1747"/>
                  </a:cubicBezTo>
                  <a:cubicBezTo>
                    <a:pt x="2293" y="1707"/>
                    <a:pt x="2285" y="1691"/>
                    <a:pt x="2277" y="1668"/>
                  </a:cubicBezTo>
                  <a:cubicBezTo>
                    <a:pt x="2269" y="1652"/>
                    <a:pt x="2269" y="1636"/>
                    <a:pt x="2253" y="1612"/>
                  </a:cubicBezTo>
                  <a:cubicBezTo>
                    <a:pt x="2245" y="1596"/>
                    <a:pt x="2245" y="1589"/>
                    <a:pt x="2237" y="1589"/>
                  </a:cubicBezTo>
                  <a:lnTo>
                    <a:pt x="2230" y="1589"/>
                  </a:lnTo>
                  <a:cubicBezTo>
                    <a:pt x="2230" y="1596"/>
                    <a:pt x="2222" y="1596"/>
                    <a:pt x="2214" y="1596"/>
                  </a:cubicBezTo>
                  <a:cubicBezTo>
                    <a:pt x="2214" y="1596"/>
                    <a:pt x="2206" y="1596"/>
                    <a:pt x="2206" y="1589"/>
                  </a:cubicBezTo>
                  <a:cubicBezTo>
                    <a:pt x="2198" y="1589"/>
                    <a:pt x="2190" y="1581"/>
                    <a:pt x="2198" y="1581"/>
                  </a:cubicBezTo>
                  <a:cubicBezTo>
                    <a:pt x="2198" y="1573"/>
                    <a:pt x="2206" y="1565"/>
                    <a:pt x="2222" y="1565"/>
                  </a:cubicBezTo>
                  <a:lnTo>
                    <a:pt x="2230" y="1565"/>
                  </a:lnTo>
                  <a:cubicBezTo>
                    <a:pt x="2245" y="1557"/>
                    <a:pt x="2253" y="1549"/>
                    <a:pt x="2253" y="1533"/>
                  </a:cubicBezTo>
                  <a:cubicBezTo>
                    <a:pt x="2253" y="1517"/>
                    <a:pt x="2269" y="1502"/>
                    <a:pt x="2277" y="1478"/>
                  </a:cubicBezTo>
                  <a:cubicBezTo>
                    <a:pt x="2285" y="1462"/>
                    <a:pt x="2301" y="1438"/>
                    <a:pt x="2301" y="1423"/>
                  </a:cubicBezTo>
                  <a:cubicBezTo>
                    <a:pt x="2301" y="1415"/>
                    <a:pt x="2308" y="1399"/>
                    <a:pt x="2301" y="1399"/>
                  </a:cubicBezTo>
                  <a:cubicBezTo>
                    <a:pt x="2301" y="1391"/>
                    <a:pt x="2293" y="1391"/>
                    <a:pt x="2293" y="1391"/>
                  </a:cubicBezTo>
                  <a:cubicBezTo>
                    <a:pt x="2285" y="1391"/>
                    <a:pt x="2285" y="1391"/>
                    <a:pt x="2277" y="1391"/>
                  </a:cubicBezTo>
                  <a:cubicBezTo>
                    <a:pt x="2269" y="1391"/>
                    <a:pt x="2269" y="1391"/>
                    <a:pt x="2269" y="1391"/>
                  </a:cubicBezTo>
                  <a:cubicBezTo>
                    <a:pt x="2253" y="1391"/>
                    <a:pt x="2245" y="1391"/>
                    <a:pt x="2230" y="1359"/>
                  </a:cubicBezTo>
                  <a:cubicBezTo>
                    <a:pt x="2222" y="1351"/>
                    <a:pt x="2214" y="1343"/>
                    <a:pt x="2214" y="1343"/>
                  </a:cubicBezTo>
                  <a:cubicBezTo>
                    <a:pt x="2206" y="1343"/>
                    <a:pt x="2206" y="1351"/>
                    <a:pt x="2206" y="1367"/>
                  </a:cubicBezTo>
                  <a:cubicBezTo>
                    <a:pt x="2206" y="1383"/>
                    <a:pt x="2214" y="1399"/>
                    <a:pt x="2222" y="1423"/>
                  </a:cubicBezTo>
                  <a:cubicBezTo>
                    <a:pt x="2222" y="1430"/>
                    <a:pt x="2230" y="1438"/>
                    <a:pt x="2237" y="1454"/>
                  </a:cubicBezTo>
                  <a:cubicBezTo>
                    <a:pt x="2237" y="1462"/>
                    <a:pt x="2237" y="1470"/>
                    <a:pt x="2230" y="1478"/>
                  </a:cubicBezTo>
                  <a:cubicBezTo>
                    <a:pt x="2222" y="1486"/>
                    <a:pt x="2206" y="1486"/>
                    <a:pt x="2190" y="1486"/>
                  </a:cubicBezTo>
                  <a:cubicBezTo>
                    <a:pt x="2182" y="1486"/>
                    <a:pt x="2182" y="1486"/>
                    <a:pt x="2182" y="1486"/>
                  </a:cubicBezTo>
                  <a:cubicBezTo>
                    <a:pt x="2174" y="1494"/>
                    <a:pt x="2166" y="1486"/>
                    <a:pt x="2158" y="1478"/>
                  </a:cubicBezTo>
                  <a:cubicBezTo>
                    <a:pt x="2150" y="1470"/>
                    <a:pt x="2143" y="1446"/>
                    <a:pt x="2143" y="1415"/>
                  </a:cubicBezTo>
                  <a:cubicBezTo>
                    <a:pt x="2143" y="1391"/>
                    <a:pt x="2135" y="1383"/>
                    <a:pt x="2135" y="1367"/>
                  </a:cubicBezTo>
                  <a:cubicBezTo>
                    <a:pt x="2127" y="1359"/>
                    <a:pt x="2127" y="1351"/>
                    <a:pt x="2119" y="1336"/>
                  </a:cubicBezTo>
                  <a:cubicBezTo>
                    <a:pt x="2119" y="1312"/>
                    <a:pt x="2127" y="1296"/>
                    <a:pt x="2135" y="1280"/>
                  </a:cubicBezTo>
                  <a:cubicBezTo>
                    <a:pt x="2135" y="1264"/>
                    <a:pt x="2143" y="1256"/>
                    <a:pt x="2143" y="1241"/>
                  </a:cubicBezTo>
                  <a:cubicBezTo>
                    <a:pt x="2143" y="1225"/>
                    <a:pt x="2143" y="1209"/>
                    <a:pt x="2150" y="1201"/>
                  </a:cubicBezTo>
                  <a:cubicBezTo>
                    <a:pt x="2150" y="1170"/>
                    <a:pt x="2150" y="1138"/>
                    <a:pt x="2158" y="1106"/>
                  </a:cubicBezTo>
                  <a:cubicBezTo>
                    <a:pt x="2166" y="1067"/>
                    <a:pt x="2158" y="1035"/>
                    <a:pt x="2150" y="1003"/>
                  </a:cubicBezTo>
                  <a:cubicBezTo>
                    <a:pt x="2150" y="1003"/>
                    <a:pt x="2150" y="996"/>
                    <a:pt x="2150" y="988"/>
                  </a:cubicBezTo>
                  <a:cubicBezTo>
                    <a:pt x="2150" y="988"/>
                    <a:pt x="2150" y="980"/>
                    <a:pt x="2143" y="972"/>
                  </a:cubicBezTo>
                  <a:cubicBezTo>
                    <a:pt x="2143" y="948"/>
                    <a:pt x="2143" y="940"/>
                    <a:pt x="2119" y="932"/>
                  </a:cubicBezTo>
                  <a:cubicBezTo>
                    <a:pt x="2095" y="924"/>
                    <a:pt x="2079" y="893"/>
                    <a:pt x="2071" y="861"/>
                  </a:cubicBezTo>
                  <a:cubicBezTo>
                    <a:pt x="2064" y="822"/>
                    <a:pt x="2055" y="822"/>
                    <a:pt x="1992" y="822"/>
                  </a:cubicBezTo>
                  <a:cubicBezTo>
                    <a:pt x="1984" y="822"/>
                    <a:pt x="1984" y="822"/>
                    <a:pt x="1984" y="822"/>
                  </a:cubicBezTo>
                  <a:cubicBezTo>
                    <a:pt x="1945" y="822"/>
                    <a:pt x="1929" y="798"/>
                    <a:pt x="1913" y="782"/>
                  </a:cubicBezTo>
                  <a:cubicBezTo>
                    <a:pt x="1905" y="766"/>
                    <a:pt x="1890" y="750"/>
                    <a:pt x="1874" y="743"/>
                  </a:cubicBezTo>
                  <a:cubicBezTo>
                    <a:pt x="1826" y="711"/>
                    <a:pt x="1811" y="695"/>
                    <a:pt x="1787" y="664"/>
                  </a:cubicBezTo>
                  <a:cubicBezTo>
                    <a:pt x="1787" y="656"/>
                    <a:pt x="1779" y="648"/>
                    <a:pt x="1779" y="648"/>
                  </a:cubicBezTo>
                  <a:cubicBezTo>
                    <a:pt x="1771" y="632"/>
                    <a:pt x="1771" y="632"/>
                    <a:pt x="1747" y="624"/>
                  </a:cubicBezTo>
                  <a:cubicBezTo>
                    <a:pt x="1739" y="616"/>
                    <a:pt x="1708" y="600"/>
                    <a:pt x="1684" y="569"/>
                  </a:cubicBezTo>
                  <a:cubicBezTo>
                    <a:pt x="1653" y="545"/>
                    <a:pt x="1621" y="513"/>
                    <a:pt x="1597" y="506"/>
                  </a:cubicBezTo>
                  <a:cubicBezTo>
                    <a:pt x="1589" y="506"/>
                    <a:pt x="1589" y="506"/>
                    <a:pt x="1581" y="506"/>
                  </a:cubicBezTo>
                  <a:cubicBezTo>
                    <a:pt x="1550" y="482"/>
                    <a:pt x="1518" y="474"/>
                    <a:pt x="1455" y="466"/>
                  </a:cubicBezTo>
                  <a:cubicBezTo>
                    <a:pt x="1447" y="466"/>
                    <a:pt x="1439" y="466"/>
                    <a:pt x="1431" y="466"/>
                  </a:cubicBezTo>
                  <a:cubicBezTo>
                    <a:pt x="1407" y="466"/>
                    <a:pt x="1407" y="466"/>
                    <a:pt x="1400" y="474"/>
                  </a:cubicBezTo>
                  <a:cubicBezTo>
                    <a:pt x="1400" y="482"/>
                    <a:pt x="1391" y="490"/>
                    <a:pt x="1384" y="498"/>
                  </a:cubicBezTo>
                  <a:cubicBezTo>
                    <a:pt x="1368" y="506"/>
                    <a:pt x="1368" y="513"/>
                    <a:pt x="1368" y="521"/>
                  </a:cubicBezTo>
                  <a:cubicBezTo>
                    <a:pt x="1368" y="521"/>
                    <a:pt x="1368" y="529"/>
                    <a:pt x="1376" y="529"/>
                  </a:cubicBezTo>
                  <a:cubicBezTo>
                    <a:pt x="1384" y="537"/>
                    <a:pt x="1384" y="537"/>
                    <a:pt x="1391" y="545"/>
                  </a:cubicBezTo>
                  <a:cubicBezTo>
                    <a:pt x="1391" y="553"/>
                    <a:pt x="1391" y="553"/>
                    <a:pt x="1391" y="561"/>
                  </a:cubicBezTo>
                  <a:cubicBezTo>
                    <a:pt x="1384" y="569"/>
                    <a:pt x="1376" y="569"/>
                    <a:pt x="1360" y="569"/>
                  </a:cubicBezTo>
                  <a:cubicBezTo>
                    <a:pt x="1352" y="569"/>
                    <a:pt x="1344" y="569"/>
                    <a:pt x="1336" y="569"/>
                  </a:cubicBezTo>
                  <a:cubicBezTo>
                    <a:pt x="1313" y="569"/>
                    <a:pt x="1297" y="577"/>
                    <a:pt x="1289" y="593"/>
                  </a:cubicBezTo>
                  <a:cubicBezTo>
                    <a:pt x="1281" y="593"/>
                    <a:pt x="1281" y="600"/>
                    <a:pt x="1273" y="600"/>
                  </a:cubicBezTo>
                  <a:cubicBezTo>
                    <a:pt x="1273" y="600"/>
                    <a:pt x="1265" y="600"/>
                    <a:pt x="1265" y="608"/>
                  </a:cubicBezTo>
                  <a:cubicBezTo>
                    <a:pt x="1257" y="608"/>
                    <a:pt x="1249" y="616"/>
                    <a:pt x="1249" y="640"/>
                  </a:cubicBezTo>
                  <a:cubicBezTo>
                    <a:pt x="1249" y="687"/>
                    <a:pt x="1170" y="727"/>
                    <a:pt x="1154" y="743"/>
                  </a:cubicBezTo>
                  <a:cubicBezTo>
                    <a:pt x="1147" y="743"/>
                    <a:pt x="1138" y="743"/>
                    <a:pt x="1131" y="743"/>
                  </a:cubicBezTo>
                  <a:cubicBezTo>
                    <a:pt x="1123" y="743"/>
                    <a:pt x="1123" y="743"/>
                    <a:pt x="1115" y="735"/>
                  </a:cubicBezTo>
                  <a:cubicBezTo>
                    <a:pt x="1115" y="735"/>
                    <a:pt x="1115" y="727"/>
                    <a:pt x="1123" y="719"/>
                  </a:cubicBezTo>
                  <a:cubicBezTo>
                    <a:pt x="1147" y="703"/>
                    <a:pt x="1170" y="695"/>
                    <a:pt x="1194" y="679"/>
                  </a:cubicBezTo>
                  <a:cubicBezTo>
                    <a:pt x="1218" y="672"/>
                    <a:pt x="1225" y="656"/>
                    <a:pt x="1225" y="656"/>
                  </a:cubicBezTo>
                  <a:cubicBezTo>
                    <a:pt x="1225" y="648"/>
                    <a:pt x="1225" y="648"/>
                    <a:pt x="1218" y="648"/>
                  </a:cubicBezTo>
                  <a:lnTo>
                    <a:pt x="1218" y="648"/>
                  </a:lnTo>
                  <a:cubicBezTo>
                    <a:pt x="1210" y="648"/>
                    <a:pt x="1202" y="656"/>
                    <a:pt x="1186" y="664"/>
                  </a:cubicBezTo>
                  <a:cubicBezTo>
                    <a:pt x="1162" y="672"/>
                    <a:pt x="1131" y="687"/>
                    <a:pt x="1107" y="695"/>
                  </a:cubicBezTo>
                  <a:cubicBezTo>
                    <a:pt x="1091" y="703"/>
                    <a:pt x="1075" y="703"/>
                    <a:pt x="1060" y="711"/>
                  </a:cubicBezTo>
                  <a:cubicBezTo>
                    <a:pt x="1028" y="719"/>
                    <a:pt x="1004" y="727"/>
                    <a:pt x="988" y="719"/>
                  </a:cubicBezTo>
                  <a:cubicBezTo>
                    <a:pt x="973" y="711"/>
                    <a:pt x="949" y="687"/>
                    <a:pt x="949" y="672"/>
                  </a:cubicBezTo>
                  <a:cubicBezTo>
                    <a:pt x="941" y="672"/>
                    <a:pt x="941" y="664"/>
                    <a:pt x="941" y="664"/>
                  </a:cubicBezTo>
                  <a:cubicBezTo>
                    <a:pt x="949" y="656"/>
                    <a:pt x="949" y="656"/>
                    <a:pt x="957" y="656"/>
                  </a:cubicBezTo>
                  <a:cubicBezTo>
                    <a:pt x="965" y="648"/>
                    <a:pt x="965" y="648"/>
                    <a:pt x="965" y="640"/>
                  </a:cubicBezTo>
                  <a:cubicBezTo>
                    <a:pt x="965" y="640"/>
                    <a:pt x="957" y="616"/>
                    <a:pt x="838" y="545"/>
                  </a:cubicBezTo>
                  <a:cubicBezTo>
                    <a:pt x="830" y="545"/>
                    <a:pt x="830" y="545"/>
                    <a:pt x="830" y="545"/>
                  </a:cubicBezTo>
                  <a:lnTo>
                    <a:pt x="830" y="545"/>
                  </a:lnTo>
                  <a:cubicBezTo>
                    <a:pt x="822" y="537"/>
                    <a:pt x="830" y="537"/>
                    <a:pt x="838" y="529"/>
                  </a:cubicBezTo>
                  <a:cubicBezTo>
                    <a:pt x="838" y="521"/>
                    <a:pt x="846" y="521"/>
                    <a:pt x="838" y="513"/>
                  </a:cubicBezTo>
                  <a:lnTo>
                    <a:pt x="838" y="513"/>
                  </a:lnTo>
                  <a:cubicBezTo>
                    <a:pt x="830" y="506"/>
                    <a:pt x="830" y="498"/>
                    <a:pt x="822" y="482"/>
                  </a:cubicBezTo>
                  <a:cubicBezTo>
                    <a:pt x="814" y="466"/>
                    <a:pt x="830" y="458"/>
                    <a:pt x="838" y="458"/>
                  </a:cubicBezTo>
                  <a:cubicBezTo>
                    <a:pt x="846" y="450"/>
                    <a:pt x="854" y="450"/>
                    <a:pt x="854" y="442"/>
                  </a:cubicBezTo>
                  <a:lnTo>
                    <a:pt x="854" y="442"/>
                  </a:lnTo>
                  <a:cubicBezTo>
                    <a:pt x="846" y="442"/>
                    <a:pt x="846" y="442"/>
                    <a:pt x="846" y="442"/>
                  </a:cubicBezTo>
                  <a:cubicBezTo>
                    <a:pt x="838" y="450"/>
                    <a:pt x="822" y="458"/>
                    <a:pt x="814" y="450"/>
                  </a:cubicBezTo>
                  <a:cubicBezTo>
                    <a:pt x="807" y="450"/>
                    <a:pt x="799" y="450"/>
                    <a:pt x="799" y="450"/>
                  </a:cubicBezTo>
                  <a:cubicBezTo>
                    <a:pt x="791" y="450"/>
                    <a:pt x="791" y="450"/>
                    <a:pt x="775" y="466"/>
                  </a:cubicBezTo>
                  <a:cubicBezTo>
                    <a:pt x="775" y="474"/>
                    <a:pt x="775" y="474"/>
                    <a:pt x="775" y="474"/>
                  </a:cubicBezTo>
                  <a:cubicBezTo>
                    <a:pt x="775" y="482"/>
                    <a:pt x="783" y="482"/>
                    <a:pt x="783" y="490"/>
                  </a:cubicBezTo>
                  <a:cubicBezTo>
                    <a:pt x="799" y="490"/>
                    <a:pt x="807" y="498"/>
                    <a:pt x="814" y="506"/>
                  </a:cubicBezTo>
                  <a:cubicBezTo>
                    <a:pt x="822" y="529"/>
                    <a:pt x="814" y="537"/>
                    <a:pt x="814" y="537"/>
                  </a:cubicBezTo>
                  <a:lnTo>
                    <a:pt x="814" y="537"/>
                  </a:lnTo>
                  <a:cubicBezTo>
                    <a:pt x="807" y="537"/>
                    <a:pt x="807" y="537"/>
                    <a:pt x="799" y="529"/>
                  </a:cubicBezTo>
                  <a:cubicBezTo>
                    <a:pt x="775" y="506"/>
                    <a:pt x="585" y="450"/>
                    <a:pt x="546" y="450"/>
                  </a:cubicBezTo>
                  <a:cubicBezTo>
                    <a:pt x="538" y="450"/>
                    <a:pt x="530" y="450"/>
                    <a:pt x="522" y="450"/>
                  </a:cubicBezTo>
                  <a:cubicBezTo>
                    <a:pt x="514" y="450"/>
                    <a:pt x="514" y="450"/>
                    <a:pt x="506" y="450"/>
                  </a:cubicBezTo>
                  <a:cubicBezTo>
                    <a:pt x="490" y="450"/>
                    <a:pt x="482" y="450"/>
                    <a:pt x="474" y="442"/>
                  </a:cubicBezTo>
                  <a:cubicBezTo>
                    <a:pt x="474" y="434"/>
                    <a:pt x="467" y="434"/>
                    <a:pt x="467" y="426"/>
                  </a:cubicBezTo>
                  <a:cubicBezTo>
                    <a:pt x="467" y="426"/>
                    <a:pt x="474" y="426"/>
                    <a:pt x="490" y="419"/>
                  </a:cubicBezTo>
                  <a:cubicBezTo>
                    <a:pt x="506" y="419"/>
                    <a:pt x="522" y="419"/>
                    <a:pt x="530" y="411"/>
                  </a:cubicBezTo>
                  <a:cubicBezTo>
                    <a:pt x="538" y="403"/>
                    <a:pt x="546" y="403"/>
                    <a:pt x="554" y="403"/>
                  </a:cubicBezTo>
                  <a:cubicBezTo>
                    <a:pt x="561" y="403"/>
                    <a:pt x="561" y="403"/>
                    <a:pt x="569" y="403"/>
                  </a:cubicBezTo>
                  <a:cubicBezTo>
                    <a:pt x="577" y="403"/>
                    <a:pt x="585" y="403"/>
                    <a:pt x="593" y="403"/>
                  </a:cubicBezTo>
                  <a:cubicBezTo>
                    <a:pt x="601" y="403"/>
                    <a:pt x="609" y="403"/>
                    <a:pt x="609" y="403"/>
                  </a:cubicBezTo>
                  <a:cubicBezTo>
                    <a:pt x="609" y="403"/>
                    <a:pt x="593" y="395"/>
                    <a:pt x="577" y="387"/>
                  </a:cubicBezTo>
                  <a:cubicBezTo>
                    <a:pt x="569" y="387"/>
                    <a:pt x="569" y="387"/>
                    <a:pt x="561" y="387"/>
                  </a:cubicBezTo>
                  <a:cubicBezTo>
                    <a:pt x="554" y="387"/>
                    <a:pt x="546" y="387"/>
                    <a:pt x="538" y="395"/>
                  </a:cubicBezTo>
                  <a:cubicBezTo>
                    <a:pt x="522" y="395"/>
                    <a:pt x="514" y="395"/>
                    <a:pt x="498" y="395"/>
                  </a:cubicBezTo>
                  <a:cubicBezTo>
                    <a:pt x="467" y="395"/>
                    <a:pt x="467" y="403"/>
                    <a:pt x="467" y="411"/>
                  </a:cubicBezTo>
                  <a:cubicBezTo>
                    <a:pt x="459" y="419"/>
                    <a:pt x="459" y="426"/>
                    <a:pt x="451" y="434"/>
                  </a:cubicBezTo>
                  <a:cubicBezTo>
                    <a:pt x="435" y="458"/>
                    <a:pt x="380" y="466"/>
                    <a:pt x="324" y="482"/>
                  </a:cubicBezTo>
                  <a:cubicBezTo>
                    <a:pt x="316" y="482"/>
                    <a:pt x="308" y="482"/>
                    <a:pt x="301" y="482"/>
                  </a:cubicBezTo>
                  <a:cubicBezTo>
                    <a:pt x="277" y="490"/>
                    <a:pt x="261" y="498"/>
                    <a:pt x="245" y="498"/>
                  </a:cubicBezTo>
                  <a:cubicBezTo>
                    <a:pt x="230" y="506"/>
                    <a:pt x="221" y="513"/>
                    <a:pt x="206" y="513"/>
                  </a:cubicBezTo>
                  <a:lnTo>
                    <a:pt x="198" y="513"/>
                  </a:lnTo>
                  <a:cubicBezTo>
                    <a:pt x="190" y="506"/>
                    <a:pt x="182" y="506"/>
                    <a:pt x="182" y="506"/>
                  </a:cubicBezTo>
                  <a:cubicBezTo>
                    <a:pt x="182" y="498"/>
                    <a:pt x="190" y="498"/>
                    <a:pt x="206" y="490"/>
                  </a:cubicBezTo>
                  <a:cubicBezTo>
                    <a:pt x="221" y="482"/>
                    <a:pt x="230" y="482"/>
                    <a:pt x="237" y="474"/>
                  </a:cubicBezTo>
                  <a:cubicBezTo>
                    <a:pt x="245" y="474"/>
                    <a:pt x="245" y="466"/>
                    <a:pt x="245" y="466"/>
                  </a:cubicBezTo>
                  <a:cubicBezTo>
                    <a:pt x="253" y="458"/>
                    <a:pt x="261" y="450"/>
                    <a:pt x="293" y="442"/>
                  </a:cubicBezTo>
                  <a:lnTo>
                    <a:pt x="301" y="442"/>
                  </a:lnTo>
                  <a:cubicBezTo>
                    <a:pt x="301" y="434"/>
                    <a:pt x="293" y="419"/>
                    <a:pt x="269" y="403"/>
                  </a:cubicBezTo>
                  <a:cubicBezTo>
                    <a:pt x="261" y="403"/>
                    <a:pt x="261" y="403"/>
                    <a:pt x="261" y="403"/>
                  </a:cubicBezTo>
                  <a:cubicBezTo>
                    <a:pt x="253" y="403"/>
                    <a:pt x="253" y="403"/>
                    <a:pt x="253" y="411"/>
                  </a:cubicBezTo>
                  <a:cubicBezTo>
                    <a:pt x="253" y="419"/>
                    <a:pt x="253" y="426"/>
                    <a:pt x="245" y="426"/>
                  </a:cubicBezTo>
                  <a:lnTo>
                    <a:pt x="245" y="426"/>
                  </a:lnTo>
                  <a:cubicBezTo>
                    <a:pt x="237" y="426"/>
                    <a:pt x="230" y="426"/>
                    <a:pt x="230" y="419"/>
                  </a:cubicBezTo>
                  <a:cubicBezTo>
                    <a:pt x="221" y="419"/>
                    <a:pt x="214" y="411"/>
                    <a:pt x="206" y="411"/>
                  </a:cubicBezTo>
                  <a:cubicBezTo>
                    <a:pt x="198" y="419"/>
                    <a:pt x="198" y="419"/>
                    <a:pt x="198" y="434"/>
                  </a:cubicBezTo>
                  <a:cubicBezTo>
                    <a:pt x="198" y="442"/>
                    <a:pt x="198" y="458"/>
                    <a:pt x="182" y="474"/>
                  </a:cubicBezTo>
                  <a:cubicBezTo>
                    <a:pt x="174" y="498"/>
                    <a:pt x="166" y="498"/>
                    <a:pt x="150" y="506"/>
                  </a:cubicBezTo>
                  <a:cubicBezTo>
                    <a:pt x="142" y="513"/>
                    <a:pt x="142" y="521"/>
                    <a:pt x="135" y="529"/>
                  </a:cubicBezTo>
                  <a:cubicBezTo>
                    <a:pt x="127" y="529"/>
                    <a:pt x="119" y="537"/>
                    <a:pt x="111" y="537"/>
                  </a:cubicBezTo>
                  <a:cubicBezTo>
                    <a:pt x="103" y="537"/>
                    <a:pt x="95" y="529"/>
                    <a:pt x="87" y="521"/>
                  </a:cubicBezTo>
                  <a:lnTo>
                    <a:pt x="87" y="521"/>
                  </a:lnTo>
                  <a:cubicBezTo>
                    <a:pt x="87" y="513"/>
                    <a:pt x="87" y="513"/>
                    <a:pt x="87" y="513"/>
                  </a:cubicBezTo>
                  <a:cubicBezTo>
                    <a:pt x="95" y="498"/>
                    <a:pt x="111" y="466"/>
                    <a:pt x="111" y="458"/>
                  </a:cubicBezTo>
                  <a:cubicBezTo>
                    <a:pt x="111" y="450"/>
                    <a:pt x="103" y="442"/>
                    <a:pt x="95" y="434"/>
                  </a:cubicBezTo>
                  <a:cubicBezTo>
                    <a:pt x="87" y="419"/>
                    <a:pt x="79" y="403"/>
                    <a:pt x="79" y="387"/>
                  </a:cubicBezTo>
                  <a:cubicBezTo>
                    <a:pt x="87" y="379"/>
                    <a:pt x="87" y="379"/>
                    <a:pt x="87" y="371"/>
                  </a:cubicBezTo>
                  <a:cubicBezTo>
                    <a:pt x="95" y="355"/>
                    <a:pt x="95" y="347"/>
                    <a:pt x="71" y="324"/>
                  </a:cubicBezTo>
                  <a:cubicBezTo>
                    <a:pt x="71" y="324"/>
                    <a:pt x="63" y="316"/>
                    <a:pt x="48" y="308"/>
                  </a:cubicBezTo>
                  <a:cubicBezTo>
                    <a:pt x="24" y="292"/>
                    <a:pt x="0" y="268"/>
                    <a:pt x="0" y="253"/>
                  </a:cubicBezTo>
                  <a:cubicBezTo>
                    <a:pt x="0" y="245"/>
                    <a:pt x="0" y="237"/>
                    <a:pt x="0" y="237"/>
                  </a:cubicBezTo>
                  <a:cubicBezTo>
                    <a:pt x="24" y="205"/>
                    <a:pt x="933" y="95"/>
                    <a:pt x="1036" y="79"/>
                  </a:cubicBezTo>
                  <a:lnTo>
                    <a:pt x="1036" y="79"/>
                  </a:lnTo>
                  <a:lnTo>
                    <a:pt x="1036" y="79"/>
                  </a:lnTo>
                  <a:cubicBezTo>
                    <a:pt x="1075" y="142"/>
                    <a:pt x="1115" y="205"/>
                    <a:pt x="1123" y="213"/>
                  </a:cubicBezTo>
                  <a:cubicBezTo>
                    <a:pt x="1138" y="213"/>
                    <a:pt x="2158" y="126"/>
                    <a:pt x="2174" y="126"/>
                  </a:cubicBezTo>
                  <a:lnTo>
                    <a:pt x="2174" y="126"/>
                  </a:lnTo>
                  <a:lnTo>
                    <a:pt x="2174" y="126"/>
                  </a:lnTo>
                  <a:cubicBezTo>
                    <a:pt x="2174" y="126"/>
                    <a:pt x="2182" y="134"/>
                    <a:pt x="2198" y="158"/>
                  </a:cubicBezTo>
                  <a:cubicBezTo>
                    <a:pt x="2198" y="166"/>
                    <a:pt x="2198" y="173"/>
                    <a:pt x="2198" y="181"/>
                  </a:cubicBezTo>
                  <a:cubicBezTo>
                    <a:pt x="2198" y="205"/>
                    <a:pt x="2198" y="221"/>
                    <a:pt x="2222" y="221"/>
                  </a:cubicBezTo>
                  <a:cubicBezTo>
                    <a:pt x="2222" y="221"/>
                    <a:pt x="2230" y="221"/>
                    <a:pt x="2237" y="221"/>
                  </a:cubicBezTo>
                  <a:cubicBezTo>
                    <a:pt x="2237" y="221"/>
                    <a:pt x="2245" y="221"/>
                    <a:pt x="2253" y="221"/>
                  </a:cubicBezTo>
                  <a:cubicBezTo>
                    <a:pt x="2261" y="221"/>
                    <a:pt x="2269" y="221"/>
                    <a:pt x="2269" y="197"/>
                  </a:cubicBezTo>
                  <a:cubicBezTo>
                    <a:pt x="2269" y="189"/>
                    <a:pt x="2269" y="173"/>
                    <a:pt x="2269" y="158"/>
                  </a:cubicBezTo>
                  <a:cubicBezTo>
                    <a:pt x="2277" y="134"/>
                    <a:pt x="2277" y="102"/>
                    <a:pt x="2261" y="79"/>
                  </a:cubicBezTo>
                  <a:cubicBezTo>
                    <a:pt x="2245" y="55"/>
                    <a:pt x="2245" y="39"/>
                    <a:pt x="2245" y="31"/>
                  </a:cubicBezTo>
                  <a:cubicBezTo>
                    <a:pt x="2245" y="23"/>
                    <a:pt x="2253" y="15"/>
                    <a:pt x="2261" y="7"/>
                  </a:cubicBezTo>
                  <a:cubicBezTo>
                    <a:pt x="2261" y="7"/>
                    <a:pt x="2269" y="7"/>
                    <a:pt x="2277" y="7"/>
                  </a:cubicBezTo>
                  <a:cubicBezTo>
                    <a:pt x="2285" y="7"/>
                    <a:pt x="2308" y="7"/>
                    <a:pt x="2332" y="15"/>
                  </a:cubicBezTo>
                  <a:cubicBezTo>
                    <a:pt x="2364" y="23"/>
                    <a:pt x="2403" y="23"/>
                    <a:pt x="2427" y="23"/>
                  </a:cubicBezTo>
                  <a:cubicBezTo>
                    <a:pt x="2451" y="23"/>
                    <a:pt x="2467" y="23"/>
                    <a:pt x="2475" y="15"/>
                  </a:cubicBezTo>
                  <a:cubicBezTo>
                    <a:pt x="2475" y="7"/>
                    <a:pt x="2475" y="7"/>
                    <a:pt x="2475" y="7"/>
                  </a:cubicBezTo>
                  <a:cubicBezTo>
                    <a:pt x="2483" y="0"/>
                    <a:pt x="2483" y="0"/>
                    <a:pt x="2483" y="0"/>
                  </a:cubicBezTo>
                  <a:cubicBezTo>
                    <a:pt x="2483" y="7"/>
                    <a:pt x="2483" y="7"/>
                    <a:pt x="2483" y="7"/>
                  </a:cubicBezTo>
                  <a:lnTo>
                    <a:pt x="2483" y="7"/>
                  </a:lnTo>
                  <a:cubicBezTo>
                    <a:pt x="2506" y="23"/>
                    <a:pt x="2506" y="23"/>
                    <a:pt x="2506" y="47"/>
                  </a:cubicBezTo>
                  <a:cubicBezTo>
                    <a:pt x="2506" y="55"/>
                    <a:pt x="2506" y="63"/>
                    <a:pt x="2506" y="63"/>
                  </a:cubicBezTo>
                  <a:cubicBezTo>
                    <a:pt x="2498" y="95"/>
                    <a:pt x="2498" y="95"/>
                    <a:pt x="2514" y="102"/>
                  </a:cubicBezTo>
                  <a:cubicBezTo>
                    <a:pt x="2514" y="110"/>
                    <a:pt x="2522" y="118"/>
                    <a:pt x="2522" y="126"/>
                  </a:cubicBezTo>
                  <a:cubicBezTo>
                    <a:pt x="2538" y="142"/>
                    <a:pt x="2546" y="158"/>
                    <a:pt x="2546" y="173"/>
                  </a:cubicBezTo>
                  <a:cubicBezTo>
                    <a:pt x="2546" y="189"/>
                    <a:pt x="2554" y="205"/>
                    <a:pt x="2561" y="221"/>
                  </a:cubicBezTo>
                  <a:cubicBezTo>
                    <a:pt x="2577" y="268"/>
                    <a:pt x="2664" y="458"/>
                    <a:pt x="2672" y="458"/>
                  </a:cubicBezTo>
                  <a:cubicBezTo>
                    <a:pt x="2688" y="513"/>
                    <a:pt x="2909" y="830"/>
                    <a:pt x="2925" y="837"/>
                  </a:cubicBezTo>
                  <a:lnTo>
                    <a:pt x="2933" y="837"/>
                  </a:lnTo>
                  <a:cubicBezTo>
                    <a:pt x="2949" y="846"/>
                    <a:pt x="2965" y="853"/>
                    <a:pt x="3004" y="924"/>
                  </a:cubicBezTo>
                  <a:cubicBezTo>
                    <a:pt x="3052" y="996"/>
                    <a:pt x="3044" y="1012"/>
                    <a:pt x="3036" y="1035"/>
                  </a:cubicBezTo>
                  <a:lnTo>
                    <a:pt x="3036" y="1035"/>
                  </a:lnTo>
                  <a:cubicBezTo>
                    <a:pt x="3036" y="1035"/>
                    <a:pt x="3036" y="1043"/>
                    <a:pt x="3028" y="1043"/>
                  </a:cubicBezTo>
                  <a:cubicBezTo>
                    <a:pt x="3028" y="1043"/>
                    <a:pt x="3020" y="1035"/>
                    <a:pt x="3012" y="1012"/>
                  </a:cubicBezTo>
                  <a:cubicBezTo>
                    <a:pt x="3012" y="1003"/>
                    <a:pt x="3012" y="1003"/>
                    <a:pt x="3012" y="996"/>
                  </a:cubicBezTo>
                  <a:cubicBezTo>
                    <a:pt x="2996" y="964"/>
                    <a:pt x="2973" y="940"/>
                    <a:pt x="2973" y="940"/>
                  </a:cubicBezTo>
                  <a:lnTo>
                    <a:pt x="2973" y="940"/>
                  </a:lnTo>
                  <a:lnTo>
                    <a:pt x="2973" y="940"/>
                  </a:lnTo>
                  <a:cubicBezTo>
                    <a:pt x="2965" y="948"/>
                    <a:pt x="2965" y="956"/>
                    <a:pt x="2949" y="956"/>
                  </a:cubicBezTo>
                  <a:cubicBezTo>
                    <a:pt x="2941" y="948"/>
                    <a:pt x="2941" y="948"/>
                    <a:pt x="2933" y="940"/>
                  </a:cubicBezTo>
                  <a:cubicBezTo>
                    <a:pt x="2933" y="932"/>
                    <a:pt x="2933" y="924"/>
                    <a:pt x="2925" y="924"/>
                  </a:cubicBezTo>
                  <a:cubicBezTo>
                    <a:pt x="2917" y="917"/>
                    <a:pt x="2909" y="909"/>
                    <a:pt x="2909" y="901"/>
                  </a:cubicBezTo>
                  <a:lnTo>
                    <a:pt x="2909" y="893"/>
                  </a:lnTo>
                  <a:lnTo>
                    <a:pt x="2909" y="893"/>
                  </a:lnTo>
                  <a:cubicBezTo>
                    <a:pt x="2901" y="901"/>
                    <a:pt x="2933" y="956"/>
                    <a:pt x="2949" y="980"/>
                  </a:cubicBezTo>
                  <a:cubicBezTo>
                    <a:pt x="2957" y="1003"/>
                    <a:pt x="2965" y="1019"/>
                    <a:pt x="2965" y="1027"/>
                  </a:cubicBezTo>
                  <a:cubicBezTo>
                    <a:pt x="2973" y="1043"/>
                    <a:pt x="2981" y="1051"/>
                    <a:pt x="2988" y="1059"/>
                  </a:cubicBezTo>
                  <a:cubicBezTo>
                    <a:pt x="2988" y="1067"/>
                    <a:pt x="2996" y="1075"/>
                    <a:pt x="2996" y="1083"/>
                  </a:cubicBezTo>
                  <a:lnTo>
                    <a:pt x="2996" y="1090"/>
                  </a:lnTo>
                  <a:cubicBezTo>
                    <a:pt x="3004" y="1090"/>
                    <a:pt x="3004" y="1090"/>
                    <a:pt x="3004" y="1090"/>
                  </a:cubicBezTo>
                  <a:cubicBezTo>
                    <a:pt x="3004" y="1083"/>
                    <a:pt x="3012" y="1083"/>
                    <a:pt x="3012" y="1075"/>
                  </a:cubicBezTo>
                  <a:cubicBezTo>
                    <a:pt x="3020" y="1075"/>
                    <a:pt x="3020" y="1075"/>
                    <a:pt x="3020" y="1075"/>
                  </a:cubicBezTo>
                  <a:cubicBezTo>
                    <a:pt x="3036" y="1075"/>
                    <a:pt x="3036" y="1122"/>
                    <a:pt x="3044" y="1146"/>
                  </a:cubicBezTo>
                  <a:cubicBezTo>
                    <a:pt x="3115" y="1233"/>
                    <a:pt x="3154" y="1328"/>
                    <a:pt x="3194" y="1399"/>
                  </a:cubicBezTo>
                  <a:cubicBezTo>
                    <a:pt x="3226" y="1462"/>
                    <a:pt x="3249" y="1517"/>
                    <a:pt x="3289" y="1549"/>
                  </a:cubicBezTo>
                  <a:cubicBezTo>
                    <a:pt x="3376" y="1620"/>
                    <a:pt x="3423" y="1810"/>
                    <a:pt x="3415" y="1905"/>
                  </a:cubicBezTo>
                  <a:cubicBezTo>
                    <a:pt x="3407" y="1976"/>
                    <a:pt x="3407" y="2000"/>
                    <a:pt x="3415" y="2031"/>
                  </a:cubicBezTo>
                  <a:cubicBezTo>
                    <a:pt x="3415" y="2039"/>
                    <a:pt x="3415" y="2047"/>
                    <a:pt x="3415" y="2063"/>
                  </a:cubicBezTo>
                  <a:cubicBezTo>
                    <a:pt x="3415" y="2102"/>
                    <a:pt x="3400" y="2253"/>
                    <a:pt x="3368" y="2284"/>
                  </a:cubicBezTo>
                  <a:cubicBezTo>
                    <a:pt x="3360" y="2308"/>
                    <a:pt x="3360" y="2316"/>
                    <a:pt x="3368" y="2332"/>
                  </a:cubicBezTo>
                  <a:cubicBezTo>
                    <a:pt x="3368" y="2340"/>
                    <a:pt x="3368" y="2347"/>
                    <a:pt x="3376" y="2355"/>
                  </a:cubicBezTo>
                  <a:cubicBezTo>
                    <a:pt x="3376" y="2371"/>
                    <a:pt x="3376" y="2371"/>
                    <a:pt x="3384" y="2379"/>
                  </a:cubicBezTo>
                  <a:cubicBezTo>
                    <a:pt x="3384" y="2387"/>
                    <a:pt x="3384" y="2387"/>
                    <a:pt x="3384" y="2403"/>
                  </a:cubicBezTo>
                  <a:cubicBezTo>
                    <a:pt x="3376" y="2419"/>
                    <a:pt x="3376" y="2427"/>
                    <a:pt x="3376" y="2427"/>
                  </a:cubicBezTo>
                  <a:lnTo>
                    <a:pt x="3376" y="2427"/>
                  </a:lnTo>
                  <a:cubicBezTo>
                    <a:pt x="3384" y="2427"/>
                    <a:pt x="3384" y="2427"/>
                    <a:pt x="3392" y="2419"/>
                  </a:cubicBezTo>
                  <a:cubicBezTo>
                    <a:pt x="3392" y="2419"/>
                    <a:pt x="3392" y="2411"/>
                    <a:pt x="3400" y="2411"/>
                  </a:cubicBezTo>
                  <a:lnTo>
                    <a:pt x="3400" y="2411"/>
                  </a:lnTo>
                  <a:cubicBezTo>
                    <a:pt x="3407" y="2411"/>
                    <a:pt x="3407" y="2411"/>
                    <a:pt x="3407" y="2411"/>
                  </a:cubicBezTo>
                  <a:lnTo>
                    <a:pt x="3407" y="2411"/>
                  </a:lnTo>
                  <a:cubicBezTo>
                    <a:pt x="3407" y="2419"/>
                    <a:pt x="3352" y="2569"/>
                    <a:pt x="3336" y="2593"/>
                  </a:cubicBezTo>
                  <a:cubicBezTo>
                    <a:pt x="3320" y="2624"/>
                    <a:pt x="3305" y="2632"/>
                    <a:pt x="3289" y="2640"/>
                  </a:cubicBezTo>
                  <a:cubicBezTo>
                    <a:pt x="3281" y="2640"/>
                    <a:pt x="3281" y="2640"/>
                    <a:pt x="3281" y="2640"/>
                  </a:cubicBezTo>
                  <a:close/>
                  <a:moveTo>
                    <a:pt x="3289" y="2474"/>
                  </a:moveTo>
                  <a:lnTo>
                    <a:pt x="3289" y="2474"/>
                  </a:lnTo>
                  <a:cubicBezTo>
                    <a:pt x="3297" y="2474"/>
                    <a:pt x="3297" y="2474"/>
                    <a:pt x="3297" y="2474"/>
                  </a:cubicBezTo>
                  <a:cubicBezTo>
                    <a:pt x="3305" y="2474"/>
                    <a:pt x="3313" y="2482"/>
                    <a:pt x="3320" y="2482"/>
                  </a:cubicBezTo>
                  <a:cubicBezTo>
                    <a:pt x="3336" y="2482"/>
                    <a:pt x="3344" y="2482"/>
                    <a:pt x="3344" y="2490"/>
                  </a:cubicBezTo>
                  <a:cubicBezTo>
                    <a:pt x="3352" y="2498"/>
                    <a:pt x="3352" y="2498"/>
                    <a:pt x="3352" y="2506"/>
                  </a:cubicBezTo>
                  <a:cubicBezTo>
                    <a:pt x="3344" y="2529"/>
                    <a:pt x="3320" y="2577"/>
                    <a:pt x="3305" y="2600"/>
                  </a:cubicBezTo>
                  <a:cubicBezTo>
                    <a:pt x="3281" y="2624"/>
                    <a:pt x="3281" y="2632"/>
                    <a:pt x="3281" y="2640"/>
                  </a:cubicBezTo>
                  <a:cubicBezTo>
                    <a:pt x="3281" y="2640"/>
                    <a:pt x="3281" y="2640"/>
                    <a:pt x="3281" y="2632"/>
                  </a:cubicBezTo>
                  <a:cubicBezTo>
                    <a:pt x="3305" y="2624"/>
                    <a:pt x="3313" y="2616"/>
                    <a:pt x="3328" y="2593"/>
                  </a:cubicBezTo>
                  <a:cubicBezTo>
                    <a:pt x="3352" y="2561"/>
                    <a:pt x="3392" y="2450"/>
                    <a:pt x="3400" y="2419"/>
                  </a:cubicBezTo>
                  <a:cubicBezTo>
                    <a:pt x="3400" y="2419"/>
                    <a:pt x="3392" y="2419"/>
                    <a:pt x="3392" y="2427"/>
                  </a:cubicBezTo>
                  <a:lnTo>
                    <a:pt x="3384" y="2434"/>
                  </a:lnTo>
                  <a:cubicBezTo>
                    <a:pt x="3376" y="2434"/>
                    <a:pt x="3368" y="2434"/>
                    <a:pt x="3368" y="2434"/>
                  </a:cubicBezTo>
                  <a:cubicBezTo>
                    <a:pt x="3368" y="2427"/>
                    <a:pt x="3368" y="2411"/>
                    <a:pt x="3376" y="2403"/>
                  </a:cubicBezTo>
                  <a:cubicBezTo>
                    <a:pt x="3376" y="2387"/>
                    <a:pt x="3376" y="2387"/>
                    <a:pt x="3376" y="2379"/>
                  </a:cubicBezTo>
                  <a:cubicBezTo>
                    <a:pt x="3376" y="2379"/>
                    <a:pt x="3368" y="2371"/>
                    <a:pt x="3368" y="2355"/>
                  </a:cubicBezTo>
                  <a:cubicBezTo>
                    <a:pt x="3360" y="2347"/>
                    <a:pt x="3360" y="2340"/>
                    <a:pt x="3360" y="2332"/>
                  </a:cubicBezTo>
                  <a:cubicBezTo>
                    <a:pt x="3352" y="2316"/>
                    <a:pt x="3344" y="2308"/>
                    <a:pt x="3368" y="2284"/>
                  </a:cubicBezTo>
                  <a:cubicBezTo>
                    <a:pt x="3392" y="2253"/>
                    <a:pt x="3407" y="2102"/>
                    <a:pt x="3407" y="2063"/>
                  </a:cubicBezTo>
                  <a:cubicBezTo>
                    <a:pt x="3407" y="2047"/>
                    <a:pt x="3407" y="2039"/>
                    <a:pt x="3407" y="2031"/>
                  </a:cubicBezTo>
                  <a:cubicBezTo>
                    <a:pt x="3400" y="2007"/>
                    <a:pt x="3400" y="1976"/>
                    <a:pt x="3407" y="1905"/>
                  </a:cubicBezTo>
                  <a:cubicBezTo>
                    <a:pt x="3415" y="1818"/>
                    <a:pt x="3368" y="1620"/>
                    <a:pt x="3281" y="1557"/>
                  </a:cubicBezTo>
                  <a:cubicBezTo>
                    <a:pt x="3241" y="1525"/>
                    <a:pt x="3218" y="1462"/>
                    <a:pt x="3186" y="1399"/>
                  </a:cubicBezTo>
                  <a:cubicBezTo>
                    <a:pt x="3154" y="1328"/>
                    <a:pt x="3115" y="1241"/>
                    <a:pt x="3036" y="1154"/>
                  </a:cubicBezTo>
                  <a:lnTo>
                    <a:pt x="3036" y="1154"/>
                  </a:lnTo>
                  <a:lnTo>
                    <a:pt x="3036" y="1154"/>
                  </a:lnTo>
                  <a:cubicBezTo>
                    <a:pt x="3028" y="1114"/>
                    <a:pt x="3020" y="1083"/>
                    <a:pt x="3020" y="1083"/>
                  </a:cubicBezTo>
                  <a:cubicBezTo>
                    <a:pt x="3012" y="1083"/>
                    <a:pt x="3012" y="1090"/>
                    <a:pt x="3004" y="1090"/>
                  </a:cubicBezTo>
                  <a:cubicBezTo>
                    <a:pt x="3004" y="1090"/>
                    <a:pt x="3004" y="1099"/>
                    <a:pt x="2996" y="1099"/>
                  </a:cubicBezTo>
                  <a:cubicBezTo>
                    <a:pt x="2996" y="1099"/>
                    <a:pt x="2996" y="1090"/>
                    <a:pt x="2988" y="1083"/>
                  </a:cubicBezTo>
                  <a:cubicBezTo>
                    <a:pt x="2988" y="1075"/>
                    <a:pt x="2988" y="1075"/>
                    <a:pt x="2981" y="1067"/>
                  </a:cubicBezTo>
                  <a:cubicBezTo>
                    <a:pt x="2973" y="1059"/>
                    <a:pt x="2973" y="1051"/>
                    <a:pt x="2965" y="1027"/>
                  </a:cubicBezTo>
                  <a:cubicBezTo>
                    <a:pt x="2957" y="1019"/>
                    <a:pt x="2949" y="1003"/>
                    <a:pt x="2941" y="988"/>
                  </a:cubicBezTo>
                  <a:cubicBezTo>
                    <a:pt x="2909" y="924"/>
                    <a:pt x="2894" y="901"/>
                    <a:pt x="2901" y="893"/>
                  </a:cubicBezTo>
                  <a:cubicBezTo>
                    <a:pt x="2901" y="893"/>
                    <a:pt x="2901" y="885"/>
                    <a:pt x="2909" y="885"/>
                  </a:cubicBezTo>
                  <a:cubicBezTo>
                    <a:pt x="2909" y="885"/>
                    <a:pt x="2909" y="893"/>
                    <a:pt x="2917" y="901"/>
                  </a:cubicBezTo>
                  <a:cubicBezTo>
                    <a:pt x="2917" y="901"/>
                    <a:pt x="2917" y="909"/>
                    <a:pt x="2925" y="917"/>
                  </a:cubicBezTo>
                  <a:cubicBezTo>
                    <a:pt x="2933" y="924"/>
                    <a:pt x="2941" y="932"/>
                    <a:pt x="2941" y="932"/>
                  </a:cubicBezTo>
                  <a:cubicBezTo>
                    <a:pt x="2949" y="940"/>
                    <a:pt x="2949" y="948"/>
                    <a:pt x="2949" y="948"/>
                  </a:cubicBezTo>
                  <a:cubicBezTo>
                    <a:pt x="2957" y="948"/>
                    <a:pt x="2957" y="948"/>
                    <a:pt x="2957" y="948"/>
                  </a:cubicBezTo>
                  <a:cubicBezTo>
                    <a:pt x="2957" y="948"/>
                    <a:pt x="2957" y="940"/>
                    <a:pt x="2965" y="940"/>
                  </a:cubicBezTo>
                  <a:cubicBezTo>
                    <a:pt x="2965" y="932"/>
                    <a:pt x="2965" y="932"/>
                    <a:pt x="2973" y="932"/>
                  </a:cubicBezTo>
                  <a:lnTo>
                    <a:pt x="2973" y="932"/>
                  </a:lnTo>
                  <a:cubicBezTo>
                    <a:pt x="2981" y="940"/>
                    <a:pt x="3004" y="964"/>
                    <a:pt x="3020" y="996"/>
                  </a:cubicBezTo>
                  <a:lnTo>
                    <a:pt x="3020" y="1003"/>
                  </a:lnTo>
                  <a:cubicBezTo>
                    <a:pt x="3020" y="1019"/>
                    <a:pt x="3028" y="1027"/>
                    <a:pt x="3028" y="1035"/>
                  </a:cubicBezTo>
                  <a:lnTo>
                    <a:pt x="3028" y="1035"/>
                  </a:lnTo>
                  <a:cubicBezTo>
                    <a:pt x="3036" y="1035"/>
                    <a:pt x="3036" y="1035"/>
                    <a:pt x="3036" y="1035"/>
                  </a:cubicBezTo>
                  <a:cubicBezTo>
                    <a:pt x="3036" y="1012"/>
                    <a:pt x="3044" y="996"/>
                    <a:pt x="2996" y="924"/>
                  </a:cubicBezTo>
                  <a:cubicBezTo>
                    <a:pt x="2957" y="861"/>
                    <a:pt x="2941" y="853"/>
                    <a:pt x="2925" y="846"/>
                  </a:cubicBezTo>
                  <a:lnTo>
                    <a:pt x="2925" y="846"/>
                  </a:lnTo>
                  <a:cubicBezTo>
                    <a:pt x="2901" y="837"/>
                    <a:pt x="2680" y="506"/>
                    <a:pt x="2664" y="458"/>
                  </a:cubicBezTo>
                  <a:cubicBezTo>
                    <a:pt x="2664" y="458"/>
                    <a:pt x="2577" y="268"/>
                    <a:pt x="2554" y="229"/>
                  </a:cubicBezTo>
                  <a:cubicBezTo>
                    <a:pt x="2546" y="205"/>
                    <a:pt x="2538" y="189"/>
                    <a:pt x="2538" y="173"/>
                  </a:cubicBezTo>
                  <a:cubicBezTo>
                    <a:pt x="2538" y="158"/>
                    <a:pt x="2530" y="142"/>
                    <a:pt x="2522" y="126"/>
                  </a:cubicBezTo>
                  <a:cubicBezTo>
                    <a:pt x="2514" y="118"/>
                    <a:pt x="2506" y="118"/>
                    <a:pt x="2506" y="110"/>
                  </a:cubicBezTo>
                  <a:cubicBezTo>
                    <a:pt x="2490" y="95"/>
                    <a:pt x="2490" y="95"/>
                    <a:pt x="2498" y="63"/>
                  </a:cubicBezTo>
                  <a:cubicBezTo>
                    <a:pt x="2498" y="55"/>
                    <a:pt x="2498" y="55"/>
                    <a:pt x="2498" y="47"/>
                  </a:cubicBezTo>
                  <a:cubicBezTo>
                    <a:pt x="2506" y="23"/>
                    <a:pt x="2506" y="23"/>
                    <a:pt x="2483" y="15"/>
                  </a:cubicBezTo>
                  <a:cubicBezTo>
                    <a:pt x="2483" y="7"/>
                    <a:pt x="2483" y="7"/>
                    <a:pt x="2483" y="7"/>
                  </a:cubicBezTo>
                  <a:cubicBezTo>
                    <a:pt x="2483" y="15"/>
                    <a:pt x="2483" y="15"/>
                    <a:pt x="2483" y="15"/>
                  </a:cubicBezTo>
                  <a:cubicBezTo>
                    <a:pt x="2475" y="23"/>
                    <a:pt x="2459" y="31"/>
                    <a:pt x="2427" y="31"/>
                  </a:cubicBezTo>
                  <a:cubicBezTo>
                    <a:pt x="2403" y="31"/>
                    <a:pt x="2364" y="23"/>
                    <a:pt x="2332" y="23"/>
                  </a:cubicBezTo>
                  <a:cubicBezTo>
                    <a:pt x="2308" y="15"/>
                    <a:pt x="2285" y="15"/>
                    <a:pt x="2277" y="15"/>
                  </a:cubicBezTo>
                  <a:cubicBezTo>
                    <a:pt x="2269" y="15"/>
                    <a:pt x="2261" y="15"/>
                    <a:pt x="2261" y="15"/>
                  </a:cubicBezTo>
                  <a:cubicBezTo>
                    <a:pt x="2253" y="23"/>
                    <a:pt x="2253" y="23"/>
                    <a:pt x="2253" y="31"/>
                  </a:cubicBezTo>
                  <a:cubicBezTo>
                    <a:pt x="2253" y="39"/>
                    <a:pt x="2253" y="55"/>
                    <a:pt x="2269" y="79"/>
                  </a:cubicBezTo>
                  <a:cubicBezTo>
                    <a:pt x="2285" y="102"/>
                    <a:pt x="2285" y="134"/>
                    <a:pt x="2277" y="166"/>
                  </a:cubicBezTo>
                  <a:cubicBezTo>
                    <a:pt x="2277" y="173"/>
                    <a:pt x="2277" y="189"/>
                    <a:pt x="2277" y="197"/>
                  </a:cubicBezTo>
                  <a:cubicBezTo>
                    <a:pt x="2277" y="221"/>
                    <a:pt x="2269" y="229"/>
                    <a:pt x="2253" y="229"/>
                  </a:cubicBezTo>
                  <a:cubicBezTo>
                    <a:pt x="2245" y="229"/>
                    <a:pt x="2237" y="229"/>
                    <a:pt x="2230" y="229"/>
                  </a:cubicBezTo>
                  <a:lnTo>
                    <a:pt x="2222" y="229"/>
                  </a:lnTo>
                  <a:cubicBezTo>
                    <a:pt x="2190" y="229"/>
                    <a:pt x="2190" y="205"/>
                    <a:pt x="2190" y="181"/>
                  </a:cubicBezTo>
                  <a:cubicBezTo>
                    <a:pt x="2190" y="173"/>
                    <a:pt x="2190" y="166"/>
                    <a:pt x="2190" y="158"/>
                  </a:cubicBezTo>
                  <a:cubicBezTo>
                    <a:pt x="2182" y="142"/>
                    <a:pt x="2174" y="134"/>
                    <a:pt x="2174" y="134"/>
                  </a:cubicBezTo>
                  <a:cubicBezTo>
                    <a:pt x="2119" y="142"/>
                    <a:pt x="1138" y="221"/>
                    <a:pt x="1123" y="221"/>
                  </a:cubicBezTo>
                  <a:cubicBezTo>
                    <a:pt x="1115" y="221"/>
                    <a:pt x="1060" y="126"/>
                    <a:pt x="1036" y="87"/>
                  </a:cubicBezTo>
                  <a:cubicBezTo>
                    <a:pt x="633" y="134"/>
                    <a:pt x="24" y="221"/>
                    <a:pt x="8" y="237"/>
                  </a:cubicBezTo>
                  <a:cubicBezTo>
                    <a:pt x="8" y="245"/>
                    <a:pt x="0" y="245"/>
                    <a:pt x="8" y="253"/>
                  </a:cubicBezTo>
                  <a:cubicBezTo>
                    <a:pt x="8" y="268"/>
                    <a:pt x="32" y="284"/>
                    <a:pt x="55" y="300"/>
                  </a:cubicBezTo>
                  <a:cubicBezTo>
                    <a:pt x="63" y="308"/>
                    <a:pt x="71" y="316"/>
                    <a:pt x="79" y="324"/>
                  </a:cubicBezTo>
                  <a:cubicBezTo>
                    <a:pt x="103" y="340"/>
                    <a:pt x="103" y="355"/>
                    <a:pt x="95" y="379"/>
                  </a:cubicBezTo>
                  <a:lnTo>
                    <a:pt x="87" y="387"/>
                  </a:lnTo>
                  <a:cubicBezTo>
                    <a:pt x="87" y="403"/>
                    <a:pt x="95" y="419"/>
                    <a:pt x="103" y="426"/>
                  </a:cubicBezTo>
                  <a:cubicBezTo>
                    <a:pt x="111" y="442"/>
                    <a:pt x="119" y="450"/>
                    <a:pt x="119" y="458"/>
                  </a:cubicBezTo>
                  <a:cubicBezTo>
                    <a:pt x="119" y="466"/>
                    <a:pt x="111" y="490"/>
                    <a:pt x="95" y="513"/>
                  </a:cubicBezTo>
                  <a:cubicBezTo>
                    <a:pt x="103" y="521"/>
                    <a:pt x="103" y="529"/>
                    <a:pt x="111" y="529"/>
                  </a:cubicBezTo>
                  <a:cubicBezTo>
                    <a:pt x="119" y="529"/>
                    <a:pt x="119" y="529"/>
                    <a:pt x="127" y="521"/>
                  </a:cubicBezTo>
                  <a:cubicBezTo>
                    <a:pt x="135" y="513"/>
                    <a:pt x="142" y="506"/>
                    <a:pt x="150" y="506"/>
                  </a:cubicBezTo>
                  <a:cubicBezTo>
                    <a:pt x="158" y="498"/>
                    <a:pt x="166" y="490"/>
                    <a:pt x="182" y="474"/>
                  </a:cubicBezTo>
                  <a:cubicBezTo>
                    <a:pt x="190" y="458"/>
                    <a:pt x="190" y="442"/>
                    <a:pt x="190" y="434"/>
                  </a:cubicBezTo>
                  <a:cubicBezTo>
                    <a:pt x="190" y="419"/>
                    <a:pt x="190" y="411"/>
                    <a:pt x="198" y="403"/>
                  </a:cubicBezTo>
                  <a:cubicBezTo>
                    <a:pt x="206" y="403"/>
                    <a:pt x="206" y="403"/>
                    <a:pt x="206" y="403"/>
                  </a:cubicBezTo>
                  <a:cubicBezTo>
                    <a:pt x="214" y="403"/>
                    <a:pt x="221" y="411"/>
                    <a:pt x="230" y="419"/>
                  </a:cubicBezTo>
                  <a:cubicBezTo>
                    <a:pt x="237" y="419"/>
                    <a:pt x="237" y="419"/>
                    <a:pt x="245" y="419"/>
                  </a:cubicBezTo>
                  <a:lnTo>
                    <a:pt x="245" y="411"/>
                  </a:lnTo>
                  <a:cubicBezTo>
                    <a:pt x="245" y="403"/>
                    <a:pt x="245" y="395"/>
                    <a:pt x="261" y="395"/>
                  </a:cubicBezTo>
                  <a:lnTo>
                    <a:pt x="269" y="395"/>
                  </a:lnTo>
                  <a:cubicBezTo>
                    <a:pt x="293" y="411"/>
                    <a:pt x="308" y="426"/>
                    <a:pt x="308" y="442"/>
                  </a:cubicBezTo>
                  <a:cubicBezTo>
                    <a:pt x="308" y="450"/>
                    <a:pt x="301" y="450"/>
                    <a:pt x="293" y="450"/>
                  </a:cubicBezTo>
                  <a:cubicBezTo>
                    <a:pt x="269" y="458"/>
                    <a:pt x="261" y="458"/>
                    <a:pt x="253" y="474"/>
                  </a:cubicBezTo>
                  <a:cubicBezTo>
                    <a:pt x="253" y="474"/>
                    <a:pt x="245" y="474"/>
                    <a:pt x="245" y="482"/>
                  </a:cubicBezTo>
                  <a:cubicBezTo>
                    <a:pt x="237" y="490"/>
                    <a:pt x="221" y="490"/>
                    <a:pt x="206" y="498"/>
                  </a:cubicBezTo>
                  <a:cubicBezTo>
                    <a:pt x="206" y="498"/>
                    <a:pt x="198" y="498"/>
                    <a:pt x="190" y="506"/>
                  </a:cubicBezTo>
                  <a:lnTo>
                    <a:pt x="198" y="506"/>
                  </a:lnTo>
                  <a:cubicBezTo>
                    <a:pt x="214" y="506"/>
                    <a:pt x="230" y="506"/>
                    <a:pt x="245" y="498"/>
                  </a:cubicBezTo>
                  <a:cubicBezTo>
                    <a:pt x="261" y="490"/>
                    <a:pt x="277" y="482"/>
                    <a:pt x="293" y="474"/>
                  </a:cubicBezTo>
                  <a:cubicBezTo>
                    <a:pt x="308" y="474"/>
                    <a:pt x="316" y="474"/>
                    <a:pt x="324" y="474"/>
                  </a:cubicBezTo>
                  <a:cubicBezTo>
                    <a:pt x="372" y="466"/>
                    <a:pt x="435" y="450"/>
                    <a:pt x="451" y="426"/>
                  </a:cubicBezTo>
                  <a:cubicBezTo>
                    <a:pt x="451" y="419"/>
                    <a:pt x="459" y="419"/>
                    <a:pt x="459" y="411"/>
                  </a:cubicBezTo>
                  <a:cubicBezTo>
                    <a:pt x="459" y="395"/>
                    <a:pt x="467" y="387"/>
                    <a:pt x="498" y="387"/>
                  </a:cubicBezTo>
                  <a:cubicBezTo>
                    <a:pt x="514" y="387"/>
                    <a:pt x="522" y="387"/>
                    <a:pt x="530" y="387"/>
                  </a:cubicBezTo>
                  <a:cubicBezTo>
                    <a:pt x="546" y="379"/>
                    <a:pt x="554" y="379"/>
                    <a:pt x="561" y="379"/>
                  </a:cubicBezTo>
                  <a:cubicBezTo>
                    <a:pt x="569" y="379"/>
                    <a:pt x="569" y="379"/>
                    <a:pt x="577" y="379"/>
                  </a:cubicBezTo>
                  <a:cubicBezTo>
                    <a:pt x="601" y="387"/>
                    <a:pt x="617" y="395"/>
                    <a:pt x="609" y="403"/>
                  </a:cubicBezTo>
                  <a:cubicBezTo>
                    <a:pt x="609" y="411"/>
                    <a:pt x="609" y="411"/>
                    <a:pt x="593" y="411"/>
                  </a:cubicBezTo>
                  <a:cubicBezTo>
                    <a:pt x="585" y="411"/>
                    <a:pt x="577" y="411"/>
                    <a:pt x="569" y="411"/>
                  </a:cubicBezTo>
                  <a:cubicBezTo>
                    <a:pt x="561" y="411"/>
                    <a:pt x="561" y="411"/>
                    <a:pt x="554" y="411"/>
                  </a:cubicBezTo>
                  <a:cubicBezTo>
                    <a:pt x="546" y="411"/>
                    <a:pt x="538" y="411"/>
                    <a:pt x="530" y="419"/>
                  </a:cubicBezTo>
                  <a:cubicBezTo>
                    <a:pt x="522" y="426"/>
                    <a:pt x="506" y="426"/>
                    <a:pt x="490" y="426"/>
                  </a:cubicBezTo>
                  <a:cubicBezTo>
                    <a:pt x="482" y="426"/>
                    <a:pt x="474" y="434"/>
                    <a:pt x="474" y="434"/>
                  </a:cubicBezTo>
                  <a:lnTo>
                    <a:pt x="474" y="434"/>
                  </a:lnTo>
                  <a:cubicBezTo>
                    <a:pt x="490" y="442"/>
                    <a:pt x="498" y="442"/>
                    <a:pt x="522" y="442"/>
                  </a:cubicBezTo>
                  <a:cubicBezTo>
                    <a:pt x="530" y="442"/>
                    <a:pt x="538" y="442"/>
                    <a:pt x="546" y="442"/>
                  </a:cubicBezTo>
                  <a:cubicBezTo>
                    <a:pt x="585" y="442"/>
                    <a:pt x="783" y="498"/>
                    <a:pt x="799" y="521"/>
                  </a:cubicBezTo>
                  <a:cubicBezTo>
                    <a:pt x="807" y="529"/>
                    <a:pt x="807" y="529"/>
                    <a:pt x="807" y="529"/>
                  </a:cubicBezTo>
                  <a:cubicBezTo>
                    <a:pt x="807" y="529"/>
                    <a:pt x="807" y="521"/>
                    <a:pt x="807" y="506"/>
                  </a:cubicBezTo>
                  <a:cubicBezTo>
                    <a:pt x="799" y="498"/>
                    <a:pt x="791" y="498"/>
                    <a:pt x="783" y="490"/>
                  </a:cubicBezTo>
                  <a:cubicBezTo>
                    <a:pt x="775" y="490"/>
                    <a:pt x="767" y="482"/>
                    <a:pt x="767" y="482"/>
                  </a:cubicBezTo>
                  <a:cubicBezTo>
                    <a:pt x="767" y="474"/>
                    <a:pt x="767" y="466"/>
                    <a:pt x="775" y="466"/>
                  </a:cubicBezTo>
                  <a:cubicBezTo>
                    <a:pt x="783" y="450"/>
                    <a:pt x="783" y="442"/>
                    <a:pt x="791" y="442"/>
                  </a:cubicBezTo>
                  <a:lnTo>
                    <a:pt x="799" y="442"/>
                  </a:lnTo>
                  <a:cubicBezTo>
                    <a:pt x="807" y="442"/>
                    <a:pt x="807" y="442"/>
                    <a:pt x="814" y="450"/>
                  </a:cubicBezTo>
                  <a:cubicBezTo>
                    <a:pt x="822" y="450"/>
                    <a:pt x="830" y="442"/>
                    <a:pt x="838" y="434"/>
                  </a:cubicBezTo>
                  <a:cubicBezTo>
                    <a:pt x="846" y="434"/>
                    <a:pt x="846" y="434"/>
                    <a:pt x="854" y="434"/>
                  </a:cubicBezTo>
                  <a:cubicBezTo>
                    <a:pt x="854" y="434"/>
                    <a:pt x="862" y="434"/>
                    <a:pt x="862" y="442"/>
                  </a:cubicBezTo>
                  <a:cubicBezTo>
                    <a:pt x="862" y="450"/>
                    <a:pt x="846" y="458"/>
                    <a:pt x="838" y="466"/>
                  </a:cubicBezTo>
                  <a:cubicBezTo>
                    <a:pt x="830" y="466"/>
                    <a:pt x="830" y="466"/>
                    <a:pt x="830" y="482"/>
                  </a:cubicBezTo>
                  <a:cubicBezTo>
                    <a:pt x="838" y="498"/>
                    <a:pt x="838" y="498"/>
                    <a:pt x="846" y="506"/>
                  </a:cubicBezTo>
                  <a:lnTo>
                    <a:pt x="846" y="513"/>
                  </a:lnTo>
                  <a:cubicBezTo>
                    <a:pt x="854" y="521"/>
                    <a:pt x="846" y="529"/>
                    <a:pt x="838" y="537"/>
                  </a:cubicBezTo>
                  <a:cubicBezTo>
                    <a:pt x="838" y="537"/>
                    <a:pt x="838" y="537"/>
                    <a:pt x="830" y="537"/>
                  </a:cubicBezTo>
                  <a:cubicBezTo>
                    <a:pt x="838" y="545"/>
                    <a:pt x="838" y="545"/>
                    <a:pt x="838" y="545"/>
                  </a:cubicBezTo>
                  <a:cubicBezTo>
                    <a:pt x="973" y="616"/>
                    <a:pt x="973" y="632"/>
                    <a:pt x="973" y="640"/>
                  </a:cubicBezTo>
                  <a:cubicBezTo>
                    <a:pt x="973" y="656"/>
                    <a:pt x="965" y="656"/>
                    <a:pt x="957" y="664"/>
                  </a:cubicBezTo>
                  <a:lnTo>
                    <a:pt x="949" y="664"/>
                  </a:lnTo>
                  <a:cubicBezTo>
                    <a:pt x="949" y="664"/>
                    <a:pt x="949" y="664"/>
                    <a:pt x="957" y="672"/>
                  </a:cubicBezTo>
                  <a:cubicBezTo>
                    <a:pt x="965" y="695"/>
                    <a:pt x="980" y="711"/>
                    <a:pt x="996" y="719"/>
                  </a:cubicBezTo>
                  <a:cubicBezTo>
                    <a:pt x="996" y="719"/>
                    <a:pt x="996" y="719"/>
                    <a:pt x="1004" y="719"/>
                  </a:cubicBezTo>
                  <a:cubicBezTo>
                    <a:pt x="1012" y="719"/>
                    <a:pt x="1036" y="711"/>
                    <a:pt x="1060" y="703"/>
                  </a:cubicBezTo>
                  <a:cubicBezTo>
                    <a:pt x="1075" y="695"/>
                    <a:pt x="1091" y="695"/>
                    <a:pt x="1107" y="687"/>
                  </a:cubicBezTo>
                  <a:cubicBezTo>
                    <a:pt x="1131" y="679"/>
                    <a:pt x="1162" y="664"/>
                    <a:pt x="1178" y="656"/>
                  </a:cubicBezTo>
                  <a:cubicBezTo>
                    <a:pt x="1202" y="648"/>
                    <a:pt x="1218" y="640"/>
                    <a:pt x="1225" y="640"/>
                  </a:cubicBezTo>
                  <a:cubicBezTo>
                    <a:pt x="1225" y="640"/>
                    <a:pt x="1233" y="648"/>
                    <a:pt x="1233" y="656"/>
                  </a:cubicBezTo>
                  <a:cubicBezTo>
                    <a:pt x="1233" y="664"/>
                    <a:pt x="1218" y="672"/>
                    <a:pt x="1202" y="687"/>
                  </a:cubicBezTo>
                  <a:cubicBezTo>
                    <a:pt x="1170" y="703"/>
                    <a:pt x="1147" y="711"/>
                    <a:pt x="1131" y="727"/>
                  </a:cubicBezTo>
                  <a:cubicBezTo>
                    <a:pt x="1123" y="727"/>
                    <a:pt x="1123" y="735"/>
                    <a:pt x="1123" y="735"/>
                  </a:cubicBezTo>
                  <a:lnTo>
                    <a:pt x="1131" y="735"/>
                  </a:lnTo>
                  <a:cubicBezTo>
                    <a:pt x="1138" y="735"/>
                    <a:pt x="1147" y="735"/>
                    <a:pt x="1154" y="735"/>
                  </a:cubicBezTo>
                  <a:cubicBezTo>
                    <a:pt x="1162" y="727"/>
                    <a:pt x="1241" y="679"/>
                    <a:pt x="1241" y="640"/>
                  </a:cubicBezTo>
                  <a:cubicBezTo>
                    <a:pt x="1241" y="608"/>
                    <a:pt x="1249" y="608"/>
                    <a:pt x="1265" y="600"/>
                  </a:cubicBezTo>
                  <a:cubicBezTo>
                    <a:pt x="1265" y="600"/>
                    <a:pt x="1265" y="593"/>
                    <a:pt x="1273" y="593"/>
                  </a:cubicBezTo>
                  <a:lnTo>
                    <a:pt x="1281" y="585"/>
                  </a:lnTo>
                  <a:cubicBezTo>
                    <a:pt x="1297" y="569"/>
                    <a:pt x="1313" y="561"/>
                    <a:pt x="1336" y="561"/>
                  </a:cubicBezTo>
                  <a:cubicBezTo>
                    <a:pt x="1344" y="561"/>
                    <a:pt x="1352" y="561"/>
                    <a:pt x="1360" y="561"/>
                  </a:cubicBezTo>
                  <a:lnTo>
                    <a:pt x="1368" y="561"/>
                  </a:lnTo>
                  <a:cubicBezTo>
                    <a:pt x="1368" y="561"/>
                    <a:pt x="1384" y="561"/>
                    <a:pt x="1384" y="553"/>
                  </a:cubicBezTo>
                  <a:lnTo>
                    <a:pt x="1384" y="553"/>
                  </a:lnTo>
                  <a:cubicBezTo>
                    <a:pt x="1384" y="545"/>
                    <a:pt x="1376" y="537"/>
                    <a:pt x="1368" y="537"/>
                  </a:cubicBezTo>
                  <a:cubicBezTo>
                    <a:pt x="1368" y="529"/>
                    <a:pt x="1360" y="521"/>
                    <a:pt x="1360" y="513"/>
                  </a:cubicBezTo>
                  <a:cubicBezTo>
                    <a:pt x="1360" y="513"/>
                    <a:pt x="1368" y="506"/>
                    <a:pt x="1376" y="498"/>
                  </a:cubicBezTo>
                  <a:cubicBezTo>
                    <a:pt x="1391" y="490"/>
                    <a:pt x="1391" y="482"/>
                    <a:pt x="1400" y="474"/>
                  </a:cubicBezTo>
                  <a:cubicBezTo>
                    <a:pt x="1407" y="458"/>
                    <a:pt x="1407" y="450"/>
                    <a:pt x="1455" y="458"/>
                  </a:cubicBezTo>
                  <a:cubicBezTo>
                    <a:pt x="1518" y="466"/>
                    <a:pt x="1550" y="482"/>
                    <a:pt x="1589" y="498"/>
                  </a:cubicBezTo>
                  <a:lnTo>
                    <a:pt x="1597" y="498"/>
                  </a:lnTo>
                  <a:cubicBezTo>
                    <a:pt x="1621" y="513"/>
                    <a:pt x="1653" y="537"/>
                    <a:pt x="1684" y="569"/>
                  </a:cubicBezTo>
                  <a:cubicBezTo>
                    <a:pt x="1716" y="593"/>
                    <a:pt x="1739" y="616"/>
                    <a:pt x="1755" y="616"/>
                  </a:cubicBezTo>
                  <a:cubicBezTo>
                    <a:pt x="1771" y="624"/>
                    <a:pt x="1779" y="624"/>
                    <a:pt x="1787" y="640"/>
                  </a:cubicBezTo>
                  <a:cubicBezTo>
                    <a:pt x="1787" y="648"/>
                    <a:pt x="1787" y="648"/>
                    <a:pt x="1795" y="664"/>
                  </a:cubicBezTo>
                  <a:cubicBezTo>
                    <a:pt x="1818" y="687"/>
                    <a:pt x="1834" y="711"/>
                    <a:pt x="1882" y="735"/>
                  </a:cubicBezTo>
                  <a:cubicBezTo>
                    <a:pt x="1897" y="743"/>
                    <a:pt x="1905" y="759"/>
                    <a:pt x="1921" y="774"/>
                  </a:cubicBezTo>
                  <a:cubicBezTo>
                    <a:pt x="1937" y="798"/>
                    <a:pt x="1953" y="814"/>
                    <a:pt x="1992" y="814"/>
                  </a:cubicBezTo>
                  <a:lnTo>
                    <a:pt x="1992" y="814"/>
                  </a:lnTo>
                  <a:cubicBezTo>
                    <a:pt x="2055" y="822"/>
                    <a:pt x="2064" y="822"/>
                    <a:pt x="2079" y="853"/>
                  </a:cubicBezTo>
                  <a:cubicBezTo>
                    <a:pt x="2087" y="893"/>
                    <a:pt x="2095" y="917"/>
                    <a:pt x="2119" y="924"/>
                  </a:cubicBezTo>
                  <a:cubicBezTo>
                    <a:pt x="2143" y="932"/>
                    <a:pt x="2150" y="948"/>
                    <a:pt x="2150" y="972"/>
                  </a:cubicBezTo>
                  <a:cubicBezTo>
                    <a:pt x="2158" y="980"/>
                    <a:pt x="2158" y="980"/>
                    <a:pt x="2158" y="988"/>
                  </a:cubicBezTo>
                  <a:cubicBezTo>
                    <a:pt x="2158" y="996"/>
                    <a:pt x="2158" y="996"/>
                    <a:pt x="2158" y="1003"/>
                  </a:cubicBezTo>
                  <a:cubicBezTo>
                    <a:pt x="2166" y="1035"/>
                    <a:pt x="2174" y="1067"/>
                    <a:pt x="2166" y="1106"/>
                  </a:cubicBezTo>
                  <a:cubicBezTo>
                    <a:pt x="2158" y="1138"/>
                    <a:pt x="2158" y="1170"/>
                    <a:pt x="2150" y="1201"/>
                  </a:cubicBezTo>
                  <a:cubicBezTo>
                    <a:pt x="2150" y="1217"/>
                    <a:pt x="2150" y="1225"/>
                    <a:pt x="2150" y="1241"/>
                  </a:cubicBezTo>
                  <a:cubicBezTo>
                    <a:pt x="2150" y="1256"/>
                    <a:pt x="2143" y="1272"/>
                    <a:pt x="2135" y="1280"/>
                  </a:cubicBezTo>
                  <a:cubicBezTo>
                    <a:pt x="2135" y="1304"/>
                    <a:pt x="2127" y="1312"/>
                    <a:pt x="2127" y="1336"/>
                  </a:cubicBezTo>
                  <a:cubicBezTo>
                    <a:pt x="2135" y="1343"/>
                    <a:pt x="2135" y="1359"/>
                    <a:pt x="2143" y="1367"/>
                  </a:cubicBezTo>
                  <a:cubicBezTo>
                    <a:pt x="2143" y="1375"/>
                    <a:pt x="2150" y="1391"/>
                    <a:pt x="2150" y="1415"/>
                  </a:cubicBezTo>
                  <a:cubicBezTo>
                    <a:pt x="2150" y="1438"/>
                    <a:pt x="2158" y="1462"/>
                    <a:pt x="2166" y="1478"/>
                  </a:cubicBezTo>
                  <a:cubicBezTo>
                    <a:pt x="2174" y="1478"/>
                    <a:pt x="2174" y="1486"/>
                    <a:pt x="2182" y="1486"/>
                  </a:cubicBezTo>
                  <a:cubicBezTo>
                    <a:pt x="2190" y="1478"/>
                    <a:pt x="2190" y="1478"/>
                    <a:pt x="2190" y="1478"/>
                  </a:cubicBezTo>
                  <a:cubicBezTo>
                    <a:pt x="2206" y="1478"/>
                    <a:pt x="2222" y="1478"/>
                    <a:pt x="2230" y="1470"/>
                  </a:cubicBezTo>
                  <a:cubicBezTo>
                    <a:pt x="2230" y="1470"/>
                    <a:pt x="2230" y="1462"/>
                    <a:pt x="2230" y="1454"/>
                  </a:cubicBezTo>
                  <a:cubicBezTo>
                    <a:pt x="2222" y="1446"/>
                    <a:pt x="2222" y="1430"/>
                    <a:pt x="2214" y="1423"/>
                  </a:cubicBezTo>
                  <a:cubicBezTo>
                    <a:pt x="2206" y="1407"/>
                    <a:pt x="2198" y="1391"/>
                    <a:pt x="2198" y="1367"/>
                  </a:cubicBezTo>
                  <a:cubicBezTo>
                    <a:pt x="2198" y="1336"/>
                    <a:pt x="2206" y="1336"/>
                    <a:pt x="2214" y="1336"/>
                  </a:cubicBezTo>
                  <a:cubicBezTo>
                    <a:pt x="2222" y="1336"/>
                    <a:pt x="2230" y="1343"/>
                    <a:pt x="2237" y="1359"/>
                  </a:cubicBezTo>
                  <a:cubicBezTo>
                    <a:pt x="2253" y="1383"/>
                    <a:pt x="2253" y="1383"/>
                    <a:pt x="2269" y="1383"/>
                  </a:cubicBezTo>
                  <a:cubicBezTo>
                    <a:pt x="2277" y="1383"/>
                    <a:pt x="2277" y="1383"/>
                    <a:pt x="2277" y="1383"/>
                  </a:cubicBezTo>
                  <a:cubicBezTo>
                    <a:pt x="2285" y="1383"/>
                    <a:pt x="2285" y="1383"/>
                    <a:pt x="2293" y="1383"/>
                  </a:cubicBezTo>
                  <a:cubicBezTo>
                    <a:pt x="2301" y="1383"/>
                    <a:pt x="2301" y="1383"/>
                    <a:pt x="2308" y="1391"/>
                  </a:cubicBezTo>
                  <a:cubicBezTo>
                    <a:pt x="2308" y="1399"/>
                    <a:pt x="2308" y="1407"/>
                    <a:pt x="2308" y="1423"/>
                  </a:cubicBezTo>
                  <a:cubicBezTo>
                    <a:pt x="2308" y="1438"/>
                    <a:pt x="2293" y="1462"/>
                    <a:pt x="2285" y="1486"/>
                  </a:cubicBezTo>
                  <a:cubicBezTo>
                    <a:pt x="2277" y="1502"/>
                    <a:pt x="2261" y="1517"/>
                    <a:pt x="2261" y="1533"/>
                  </a:cubicBezTo>
                  <a:cubicBezTo>
                    <a:pt x="2261" y="1549"/>
                    <a:pt x="2253" y="1565"/>
                    <a:pt x="2230" y="1573"/>
                  </a:cubicBezTo>
                  <a:cubicBezTo>
                    <a:pt x="2230" y="1573"/>
                    <a:pt x="2230" y="1573"/>
                    <a:pt x="2222" y="1573"/>
                  </a:cubicBezTo>
                  <a:cubicBezTo>
                    <a:pt x="2214" y="1573"/>
                    <a:pt x="2198" y="1573"/>
                    <a:pt x="2198" y="1581"/>
                  </a:cubicBezTo>
                  <a:cubicBezTo>
                    <a:pt x="2198" y="1581"/>
                    <a:pt x="2198" y="1581"/>
                    <a:pt x="2206" y="1589"/>
                  </a:cubicBezTo>
                  <a:cubicBezTo>
                    <a:pt x="2214" y="1589"/>
                    <a:pt x="2222" y="1589"/>
                    <a:pt x="2230" y="1589"/>
                  </a:cubicBezTo>
                  <a:cubicBezTo>
                    <a:pt x="2230" y="1581"/>
                    <a:pt x="2230" y="1581"/>
                    <a:pt x="2237" y="1581"/>
                  </a:cubicBezTo>
                  <a:cubicBezTo>
                    <a:pt x="2245" y="1581"/>
                    <a:pt x="2253" y="1589"/>
                    <a:pt x="2261" y="1612"/>
                  </a:cubicBezTo>
                  <a:cubicBezTo>
                    <a:pt x="2277" y="1636"/>
                    <a:pt x="2277" y="1652"/>
                    <a:pt x="2285" y="1668"/>
                  </a:cubicBezTo>
                  <a:cubicBezTo>
                    <a:pt x="2293" y="1691"/>
                    <a:pt x="2301" y="1707"/>
                    <a:pt x="2317" y="1739"/>
                  </a:cubicBezTo>
                  <a:cubicBezTo>
                    <a:pt x="2356" y="1802"/>
                    <a:pt x="2411" y="1857"/>
                    <a:pt x="2435" y="1865"/>
                  </a:cubicBezTo>
                  <a:cubicBezTo>
                    <a:pt x="2443" y="1865"/>
                    <a:pt x="2459" y="1873"/>
                    <a:pt x="2467" y="1873"/>
                  </a:cubicBezTo>
                  <a:cubicBezTo>
                    <a:pt x="2475" y="1873"/>
                    <a:pt x="2475" y="1873"/>
                    <a:pt x="2483" y="1865"/>
                  </a:cubicBezTo>
                  <a:cubicBezTo>
                    <a:pt x="2483" y="1865"/>
                    <a:pt x="2483" y="1857"/>
                    <a:pt x="2483" y="1849"/>
                  </a:cubicBezTo>
                  <a:cubicBezTo>
                    <a:pt x="2475" y="1841"/>
                    <a:pt x="2467" y="1826"/>
                    <a:pt x="2459" y="1818"/>
                  </a:cubicBezTo>
                  <a:cubicBezTo>
                    <a:pt x="2451" y="1810"/>
                    <a:pt x="2451" y="1802"/>
                    <a:pt x="2451" y="1802"/>
                  </a:cubicBezTo>
                  <a:cubicBezTo>
                    <a:pt x="2451" y="1794"/>
                    <a:pt x="2459" y="1794"/>
                    <a:pt x="2467" y="1802"/>
                  </a:cubicBezTo>
                  <a:cubicBezTo>
                    <a:pt x="2483" y="1802"/>
                    <a:pt x="2490" y="1810"/>
                    <a:pt x="2498" y="1810"/>
                  </a:cubicBezTo>
                  <a:cubicBezTo>
                    <a:pt x="2506" y="1818"/>
                    <a:pt x="2506" y="1826"/>
                    <a:pt x="2514" y="1818"/>
                  </a:cubicBezTo>
                  <a:cubicBezTo>
                    <a:pt x="2530" y="1810"/>
                    <a:pt x="2538" y="1810"/>
                    <a:pt x="2546" y="1818"/>
                  </a:cubicBezTo>
                  <a:cubicBezTo>
                    <a:pt x="2546" y="1826"/>
                    <a:pt x="2546" y="1834"/>
                    <a:pt x="2546" y="1849"/>
                  </a:cubicBezTo>
                  <a:cubicBezTo>
                    <a:pt x="2530" y="1881"/>
                    <a:pt x="2530" y="1913"/>
                    <a:pt x="2538" y="1936"/>
                  </a:cubicBezTo>
                  <a:cubicBezTo>
                    <a:pt x="2546" y="1960"/>
                    <a:pt x="2577" y="1992"/>
                    <a:pt x="2585" y="1992"/>
                  </a:cubicBezTo>
                  <a:lnTo>
                    <a:pt x="2585" y="1992"/>
                  </a:lnTo>
                  <a:cubicBezTo>
                    <a:pt x="2593" y="1992"/>
                    <a:pt x="2593" y="1984"/>
                    <a:pt x="2601" y="1984"/>
                  </a:cubicBezTo>
                  <a:cubicBezTo>
                    <a:pt x="2609" y="1984"/>
                    <a:pt x="2609" y="2000"/>
                    <a:pt x="2609" y="2007"/>
                  </a:cubicBezTo>
                  <a:cubicBezTo>
                    <a:pt x="2609" y="2023"/>
                    <a:pt x="2609" y="2023"/>
                    <a:pt x="2625" y="2031"/>
                  </a:cubicBezTo>
                  <a:lnTo>
                    <a:pt x="2633" y="2031"/>
                  </a:lnTo>
                  <a:cubicBezTo>
                    <a:pt x="2656" y="2039"/>
                    <a:pt x="2656" y="2047"/>
                    <a:pt x="2656" y="2071"/>
                  </a:cubicBezTo>
                  <a:lnTo>
                    <a:pt x="2656" y="2071"/>
                  </a:lnTo>
                  <a:cubicBezTo>
                    <a:pt x="2664" y="2102"/>
                    <a:pt x="2688" y="2150"/>
                    <a:pt x="2712" y="2189"/>
                  </a:cubicBezTo>
                  <a:cubicBezTo>
                    <a:pt x="2728" y="2205"/>
                    <a:pt x="2728" y="2221"/>
                    <a:pt x="2736" y="2229"/>
                  </a:cubicBezTo>
                  <a:cubicBezTo>
                    <a:pt x="2743" y="2260"/>
                    <a:pt x="2751" y="2269"/>
                    <a:pt x="2767" y="2269"/>
                  </a:cubicBezTo>
                  <a:cubicBezTo>
                    <a:pt x="2775" y="2269"/>
                    <a:pt x="2783" y="2269"/>
                    <a:pt x="2791" y="2260"/>
                  </a:cubicBezTo>
                  <a:cubicBezTo>
                    <a:pt x="2807" y="2260"/>
                    <a:pt x="2823" y="2253"/>
                    <a:pt x="2838" y="2253"/>
                  </a:cubicBezTo>
                  <a:cubicBezTo>
                    <a:pt x="2862" y="2253"/>
                    <a:pt x="2878" y="2260"/>
                    <a:pt x="2894" y="2276"/>
                  </a:cubicBezTo>
                  <a:cubicBezTo>
                    <a:pt x="2933" y="2316"/>
                    <a:pt x="2965" y="2355"/>
                    <a:pt x="2981" y="2387"/>
                  </a:cubicBezTo>
                  <a:cubicBezTo>
                    <a:pt x="2996" y="2419"/>
                    <a:pt x="3012" y="2434"/>
                    <a:pt x="3036" y="2442"/>
                  </a:cubicBezTo>
                  <a:cubicBezTo>
                    <a:pt x="3036" y="2442"/>
                    <a:pt x="3036" y="2450"/>
                    <a:pt x="3044" y="2450"/>
                  </a:cubicBezTo>
                  <a:cubicBezTo>
                    <a:pt x="3052" y="2458"/>
                    <a:pt x="3076" y="2474"/>
                    <a:pt x="3091" y="2474"/>
                  </a:cubicBezTo>
                  <a:cubicBezTo>
                    <a:pt x="3099" y="2474"/>
                    <a:pt x="3099" y="2474"/>
                    <a:pt x="3107" y="2466"/>
                  </a:cubicBezTo>
                  <a:cubicBezTo>
                    <a:pt x="3115" y="2466"/>
                    <a:pt x="3123" y="2466"/>
                    <a:pt x="3123" y="2474"/>
                  </a:cubicBezTo>
                  <a:cubicBezTo>
                    <a:pt x="3131" y="2482"/>
                    <a:pt x="3131" y="2490"/>
                    <a:pt x="3123" y="2498"/>
                  </a:cubicBezTo>
                  <a:cubicBezTo>
                    <a:pt x="3115" y="2498"/>
                    <a:pt x="3115" y="2506"/>
                    <a:pt x="3115" y="2506"/>
                  </a:cubicBezTo>
                  <a:cubicBezTo>
                    <a:pt x="3107" y="2513"/>
                    <a:pt x="3107" y="2513"/>
                    <a:pt x="3099" y="2513"/>
                  </a:cubicBezTo>
                  <a:cubicBezTo>
                    <a:pt x="3099" y="2513"/>
                    <a:pt x="3091" y="2513"/>
                    <a:pt x="3083" y="2506"/>
                  </a:cubicBezTo>
                  <a:cubicBezTo>
                    <a:pt x="3067" y="2498"/>
                    <a:pt x="3060" y="2490"/>
                    <a:pt x="3052" y="2490"/>
                  </a:cubicBezTo>
                  <a:cubicBezTo>
                    <a:pt x="3044" y="2490"/>
                    <a:pt x="3044" y="2490"/>
                    <a:pt x="3036" y="2498"/>
                  </a:cubicBezTo>
                  <a:lnTo>
                    <a:pt x="3028" y="2506"/>
                  </a:lnTo>
                  <a:cubicBezTo>
                    <a:pt x="3020" y="2513"/>
                    <a:pt x="3012" y="2529"/>
                    <a:pt x="3012" y="2529"/>
                  </a:cubicBezTo>
                  <a:cubicBezTo>
                    <a:pt x="3012" y="2537"/>
                    <a:pt x="3028" y="2545"/>
                    <a:pt x="3044" y="2553"/>
                  </a:cubicBezTo>
                  <a:cubicBezTo>
                    <a:pt x="3067" y="2561"/>
                    <a:pt x="3083" y="2569"/>
                    <a:pt x="3083" y="2569"/>
                  </a:cubicBezTo>
                  <a:cubicBezTo>
                    <a:pt x="3091" y="2569"/>
                    <a:pt x="3091" y="2569"/>
                    <a:pt x="3091" y="2561"/>
                  </a:cubicBezTo>
                  <a:cubicBezTo>
                    <a:pt x="3099" y="2561"/>
                    <a:pt x="3107" y="2553"/>
                    <a:pt x="3115" y="2553"/>
                  </a:cubicBezTo>
                  <a:cubicBezTo>
                    <a:pt x="3123" y="2553"/>
                    <a:pt x="3123" y="2545"/>
                    <a:pt x="3131" y="2545"/>
                  </a:cubicBezTo>
                  <a:cubicBezTo>
                    <a:pt x="3139" y="2537"/>
                    <a:pt x="3147" y="2529"/>
                    <a:pt x="3178" y="2537"/>
                  </a:cubicBezTo>
                  <a:cubicBezTo>
                    <a:pt x="3186" y="2537"/>
                    <a:pt x="3186" y="2537"/>
                    <a:pt x="3186" y="2537"/>
                  </a:cubicBezTo>
                  <a:cubicBezTo>
                    <a:pt x="3202" y="2537"/>
                    <a:pt x="3210" y="2545"/>
                    <a:pt x="3218" y="2545"/>
                  </a:cubicBezTo>
                  <a:cubicBezTo>
                    <a:pt x="3226" y="2545"/>
                    <a:pt x="3234" y="2537"/>
                    <a:pt x="3241" y="2529"/>
                  </a:cubicBezTo>
                  <a:cubicBezTo>
                    <a:pt x="3249" y="2506"/>
                    <a:pt x="3265" y="2474"/>
                    <a:pt x="3289" y="2474"/>
                  </a:cubicBezTo>
                  <a:close/>
                  <a:moveTo>
                    <a:pt x="3265" y="1944"/>
                  </a:moveTo>
                  <a:lnTo>
                    <a:pt x="3265" y="1944"/>
                  </a:lnTo>
                  <a:cubicBezTo>
                    <a:pt x="3265" y="1944"/>
                    <a:pt x="3257" y="1944"/>
                    <a:pt x="3257" y="1936"/>
                  </a:cubicBezTo>
                  <a:cubicBezTo>
                    <a:pt x="3249" y="1936"/>
                    <a:pt x="3241" y="1936"/>
                    <a:pt x="3226" y="1936"/>
                  </a:cubicBezTo>
                  <a:cubicBezTo>
                    <a:pt x="3194" y="1929"/>
                    <a:pt x="3194" y="1921"/>
                    <a:pt x="3186" y="1905"/>
                  </a:cubicBezTo>
                  <a:cubicBezTo>
                    <a:pt x="3186" y="1897"/>
                    <a:pt x="3178" y="1897"/>
                    <a:pt x="3178" y="1889"/>
                  </a:cubicBezTo>
                  <a:cubicBezTo>
                    <a:pt x="3162" y="1865"/>
                    <a:pt x="3154" y="1865"/>
                    <a:pt x="3131" y="1857"/>
                  </a:cubicBezTo>
                  <a:lnTo>
                    <a:pt x="3123" y="1857"/>
                  </a:lnTo>
                  <a:cubicBezTo>
                    <a:pt x="3115" y="1857"/>
                    <a:pt x="3107" y="1849"/>
                    <a:pt x="3107" y="1841"/>
                  </a:cubicBezTo>
                  <a:cubicBezTo>
                    <a:pt x="3099" y="1834"/>
                    <a:pt x="3107" y="1826"/>
                    <a:pt x="3107" y="1818"/>
                  </a:cubicBezTo>
                  <a:cubicBezTo>
                    <a:pt x="3115" y="1818"/>
                    <a:pt x="3115" y="1810"/>
                    <a:pt x="3115" y="1810"/>
                  </a:cubicBezTo>
                  <a:cubicBezTo>
                    <a:pt x="3123" y="1786"/>
                    <a:pt x="3162" y="1754"/>
                    <a:pt x="3170" y="1747"/>
                  </a:cubicBezTo>
                  <a:cubicBezTo>
                    <a:pt x="3186" y="1731"/>
                    <a:pt x="3194" y="1723"/>
                    <a:pt x="3194" y="1707"/>
                  </a:cubicBezTo>
                  <a:cubicBezTo>
                    <a:pt x="3194" y="1691"/>
                    <a:pt x="3218" y="1683"/>
                    <a:pt x="3218" y="1683"/>
                  </a:cubicBezTo>
                  <a:cubicBezTo>
                    <a:pt x="3218" y="1683"/>
                    <a:pt x="3218" y="1683"/>
                    <a:pt x="3226" y="1683"/>
                  </a:cubicBezTo>
                  <a:cubicBezTo>
                    <a:pt x="3241" y="1683"/>
                    <a:pt x="3289" y="1754"/>
                    <a:pt x="3297" y="1770"/>
                  </a:cubicBezTo>
                  <a:cubicBezTo>
                    <a:pt x="3313" y="1794"/>
                    <a:pt x="3320" y="1841"/>
                    <a:pt x="3305" y="1857"/>
                  </a:cubicBezTo>
                  <a:cubicBezTo>
                    <a:pt x="3305" y="1857"/>
                    <a:pt x="3305" y="1857"/>
                    <a:pt x="3297" y="1857"/>
                  </a:cubicBezTo>
                  <a:cubicBezTo>
                    <a:pt x="3289" y="1865"/>
                    <a:pt x="3281" y="1873"/>
                    <a:pt x="3281" y="1913"/>
                  </a:cubicBezTo>
                  <a:cubicBezTo>
                    <a:pt x="3281" y="1929"/>
                    <a:pt x="3281" y="1944"/>
                    <a:pt x="3265" y="1944"/>
                  </a:cubicBezTo>
                  <a:close/>
                  <a:moveTo>
                    <a:pt x="3226" y="1691"/>
                  </a:moveTo>
                  <a:lnTo>
                    <a:pt x="3226" y="1691"/>
                  </a:lnTo>
                  <a:lnTo>
                    <a:pt x="3226" y="1691"/>
                  </a:lnTo>
                  <a:cubicBezTo>
                    <a:pt x="3218" y="1691"/>
                    <a:pt x="3202" y="1699"/>
                    <a:pt x="3202" y="1707"/>
                  </a:cubicBezTo>
                  <a:cubicBezTo>
                    <a:pt x="3202" y="1723"/>
                    <a:pt x="3194" y="1739"/>
                    <a:pt x="3178" y="1747"/>
                  </a:cubicBezTo>
                  <a:cubicBezTo>
                    <a:pt x="3162" y="1763"/>
                    <a:pt x="3123" y="1794"/>
                    <a:pt x="3123" y="1810"/>
                  </a:cubicBezTo>
                  <a:cubicBezTo>
                    <a:pt x="3123" y="1818"/>
                    <a:pt x="3115" y="1818"/>
                    <a:pt x="3115" y="1826"/>
                  </a:cubicBezTo>
                  <a:cubicBezTo>
                    <a:pt x="3115" y="1834"/>
                    <a:pt x="3107" y="1834"/>
                    <a:pt x="3107" y="1841"/>
                  </a:cubicBezTo>
                  <a:cubicBezTo>
                    <a:pt x="3115" y="1841"/>
                    <a:pt x="3115" y="1849"/>
                    <a:pt x="3123" y="1849"/>
                  </a:cubicBezTo>
                  <a:cubicBezTo>
                    <a:pt x="3131" y="1849"/>
                    <a:pt x="3131" y="1849"/>
                    <a:pt x="3139" y="1849"/>
                  </a:cubicBezTo>
                  <a:cubicBezTo>
                    <a:pt x="3154" y="1857"/>
                    <a:pt x="3162" y="1857"/>
                    <a:pt x="3178" y="1881"/>
                  </a:cubicBezTo>
                  <a:cubicBezTo>
                    <a:pt x="3186" y="1889"/>
                    <a:pt x="3186" y="1897"/>
                    <a:pt x="3194" y="1905"/>
                  </a:cubicBezTo>
                  <a:cubicBezTo>
                    <a:pt x="3194" y="1913"/>
                    <a:pt x="3202" y="1921"/>
                    <a:pt x="3226" y="1929"/>
                  </a:cubicBezTo>
                  <a:cubicBezTo>
                    <a:pt x="3241" y="1929"/>
                    <a:pt x="3249" y="1929"/>
                    <a:pt x="3257" y="1929"/>
                  </a:cubicBezTo>
                  <a:cubicBezTo>
                    <a:pt x="3265" y="1936"/>
                    <a:pt x="3265" y="1936"/>
                    <a:pt x="3265" y="1936"/>
                  </a:cubicBezTo>
                  <a:cubicBezTo>
                    <a:pt x="3273" y="1936"/>
                    <a:pt x="3273" y="1936"/>
                    <a:pt x="3273" y="1913"/>
                  </a:cubicBezTo>
                  <a:cubicBezTo>
                    <a:pt x="3273" y="1873"/>
                    <a:pt x="3281" y="1865"/>
                    <a:pt x="3297" y="1857"/>
                  </a:cubicBezTo>
                  <a:cubicBezTo>
                    <a:pt x="3297" y="1849"/>
                    <a:pt x="3297" y="1849"/>
                    <a:pt x="3297" y="1849"/>
                  </a:cubicBezTo>
                  <a:cubicBezTo>
                    <a:pt x="3313" y="1841"/>
                    <a:pt x="3305" y="1802"/>
                    <a:pt x="3289" y="1778"/>
                  </a:cubicBezTo>
                  <a:cubicBezTo>
                    <a:pt x="3273" y="1747"/>
                    <a:pt x="3234" y="1691"/>
                    <a:pt x="3226" y="1691"/>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79" name="Freeform 405"/>
            <p:cNvSpPr>
              <a:spLocks noChangeArrowheads="1"/>
            </p:cNvSpPr>
            <p:nvPr/>
          </p:nvSpPr>
          <p:spPr bwMode="auto">
            <a:xfrm>
              <a:off x="13315377" y="7082159"/>
              <a:ext cx="707387" cy="1231552"/>
            </a:xfrm>
            <a:custGeom>
              <a:avLst/>
              <a:gdLst>
                <a:gd name="T0" fmla="*/ 1273 w 1345"/>
                <a:gd name="T1" fmla="*/ 87 h 2341"/>
                <a:gd name="T2" fmla="*/ 1273 w 1345"/>
                <a:gd name="T3" fmla="*/ 87 h 2341"/>
                <a:gd name="T4" fmla="*/ 1257 w 1345"/>
                <a:gd name="T5" fmla="*/ 39 h 2341"/>
                <a:gd name="T6" fmla="*/ 1233 w 1345"/>
                <a:gd name="T7" fmla="*/ 0 h 2341"/>
                <a:gd name="T8" fmla="*/ 450 w 1345"/>
                <a:gd name="T9" fmla="*/ 63 h 2341"/>
                <a:gd name="T10" fmla="*/ 427 w 1345"/>
                <a:gd name="T11" fmla="*/ 110 h 2341"/>
                <a:gd name="T12" fmla="*/ 411 w 1345"/>
                <a:gd name="T13" fmla="*/ 142 h 2341"/>
                <a:gd name="T14" fmla="*/ 363 w 1345"/>
                <a:gd name="T15" fmla="*/ 174 h 2341"/>
                <a:gd name="T16" fmla="*/ 340 w 1345"/>
                <a:gd name="T17" fmla="*/ 276 h 2341"/>
                <a:gd name="T18" fmla="*/ 324 w 1345"/>
                <a:gd name="T19" fmla="*/ 348 h 2341"/>
                <a:gd name="T20" fmla="*/ 284 w 1345"/>
                <a:gd name="T21" fmla="*/ 395 h 2341"/>
                <a:gd name="T22" fmla="*/ 213 w 1345"/>
                <a:gd name="T23" fmla="*/ 458 h 2341"/>
                <a:gd name="T24" fmla="*/ 213 w 1345"/>
                <a:gd name="T25" fmla="*/ 498 h 2341"/>
                <a:gd name="T26" fmla="*/ 213 w 1345"/>
                <a:gd name="T27" fmla="*/ 529 h 2341"/>
                <a:gd name="T28" fmla="*/ 190 w 1345"/>
                <a:gd name="T29" fmla="*/ 561 h 2341"/>
                <a:gd name="T30" fmla="*/ 150 w 1345"/>
                <a:gd name="T31" fmla="*/ 593 h 2341"/>
                <a:gd name="T32" fmla="*/ 150 w 1345"/>
                <a:gd name="T33" fmla="*/ 672 h 2341"/>
                <a:gd name="T34" fmla="*/ 126 w 1345"/>
                <a:gd name="T35" fmla="*/ 735 h 2341"/>
                <a:gd name="T36" fmla="*/ 126 w 1345"/>
                <a:gd name="T37" fmla="*/ 806 h 2341"/>
                <a:gd name="T38" fmla="*/ 142 w 1345"/>
                <a:gd name="T39" fmla="*/ 869 h 2341"/>
                <a:gd name="T40" fmla="*/ 166 w 1345"/>
                <a:gd name="T41" fmla="*/ 932 h 2341"/>
                <a:gd name="T42" fmla="*/ 158 w 1345"/>
                <a:gd name="T43" fmla="*/ 988 h 2341"/>
                <a:gd name="T44" fmla="*/ 158 w 1345"/>
                <a:gd name="T45" fmla="*/ 1043 h 2341"/>
                <a:gd name="T46" fmla="*/ 190 w 1345"/>
                <a:gd name="T47" fmla="*/ 1106 h 2341"/>
                <a:gd name="T48" fmla="*/ 166 w 1345"/>
                <a:gd name="T49" fmla="*/ 1178 h 2341"/>
                <a:gd name="T50" fmla="*/ 205 w 1345"/>
                <a:gd name="T51" fmla="*/ 1257 h 2341"/>
                <a:gd name="T52" fmla="*/ 213 w 1345"/>
                <a:gd name="T53" fmla="*/ 1296 h 2341"/>
                <a:gd name="T54" fmla="*/ 221 w 1345"/>
                <a:gd name="T55" fmla="*/ 1336 h 2341"/>
                <a:gd name="T56" fmla="*/ 253 w 1345"/>
                <a:gd name="T57" fmla="*/ 1383 h 2341"/>
                <a:gd name="T58" fmla="*/ 166 w 1345"/>
                <a:gd name="T59" fmla="*/ 1431 h 2341"/>
                <a:gd name="T60" fmla="*/ 221 w 1345"/>
                <a:gd name="T61" fmla="*/ 1470 h 2341"/>
                <a:gd name="T62" fmla="*/ 174 w 1345"/>
                <a:gd name="T63" fmla="*/ 1565 h 2341"/>
                <a:gd name="T64" fmla="*/ 142 w 1345"/>
                <a:gd name="T65" fmla="*/ 1596 h 2341"/>
                <a:gd name="T66" fmla="*/ 134 w 1345"/>
                <a:gd name="T67" fmla="*/ 1644 h 2341"/>
                <a:gd name="T68" fmla="*/ 103 w 1345"/>
                <a:gd name="T69" fmla="*/ 1660 h 2341"/>
                <a:gd name="T70" fmla="*/ 103 w 1345"/>
                <a:gd name="T71" fmla="*/ 1699 h 2341"/>
                <a:gd name="T72" fmla="*/ 63 w 1345"/>
                <a:gd name="T73" fmla="*/ 1723 h 2341"/>
                <a:gd name="T74" fmla="*/ 55 w 1345"/>
                <a:gd name="T75" fmla="*/ 1786 h 2341"/>
                <a:gd name="T76" fmla="*/ 39 w 1345"/>
                <a:gd name="T77" fmla="*/ 1826 h 2341"/>
                <a:gd name="T78" fmla="*/ 31 w 1345"/>
                <a:gd name="T79" fmla="*/ 1889 h 2341"/>
                <a:gd name="T80" fmla="*/ 15 w 1345"/>
                <a:gd name="T81" fmla="*/ 1929 h 2341"/>
                <a:gd name="T82" fmla="*/ 31 w 1345"/>
                <a:gd name="T83" fmla="*/ 1984 h 2341"/>
                <a:gd name="T84" fmla="*/ 39 w 1345"/>
                <a:gd name="T85" fmla="*/ 2000 h 2341"/>
                <a:gd name="T86" fmla="*/ 774 w 1345"/>
                <a:gd name="T87" fmla="*/ 1968 h 2341"/>
                <a:gd name="T88" fmla="*/ 790 w 1345"/>
                <a:gd name="T89" fmla="*/ 1992 h 2341"/>
                <a:gd name="T90" fmla="*/ 759 w 1345"/>
                <a:gd name="T91" fmla="*/ 2118 h 2341"/>
                <a:gd name="T92" fmla="*/ 830 w 1345"/>
                <a:gd name="T93" fmla="*/ 2205 h 2341"/>
                <a:gd name="T94" fmla="*/ 917 w 1345"/>
                <a:gd name="T95" fmla="*/ 2340 h 2341"/>
                <a:gd name="T96" fmla="*/ 933 w 1345"/>
                <a:gd name="T97" fmla="*/ 2324 h 2341"/>
                <a:gd name="T98" fmla="*/ 988 w 1345"/>
                <a:gd name="T99" fmla="*/ 2261 h 2341"/>
                <a:gd name="T100" fmla="*/ 1059 w 1345"/>
                <a:gd name="T101" fmla="*/ 2245 h 2341"/>
                <a:gd name="T102" fmla="*/ 1154 w 1345"/>
                <a:gd name="T103" fmla="*/ 2205 h 2341"/>
                <a:gd name="T104" fmla="*/ 1265 w 1345"/>
                <a:gd name="T105" fmla="*/ 2213 h 2341"/>
                <a:gd name="T106" fmla="*/ 1328 w 1345"/>
                <a:gd name="T107" fmla="*/ 2213 h 2341"/>
                <a:gd name="T108" fmla="*/ 1344 w 1345"/>
                <a:gd name="T109" fmla="*/ 2205 h 2341"/>
                <a:gd name="T110" fmla="*/ 1257 w 1345"/>
                <a:gd name="T111" fmla="*/ 1541 h 2341"/>
                <a:gd name="T112" fmla="*/ 1273 w 1345"/>
                <a:gd name="T113" fmla="*/ 87 h 2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5" h="2341">
                  <a:moveTo>
                    <a:pt x="1273" y="87"/>
                  </a:moveTo>
                  <a:lnTo>
                    <a:pt x="1273" y="87"/>
                  </a:lnTo>
                  <a:cubicBezTo>
                    <a:pt x="1273" y="71"/>
                    <a:pt x="1288" y="63"/>
                    <a:pt x="1257" y="39"/>
                  </a:cubicBezTo>
                  <a:cubicBezTo>
                    <a:pt x="1249" y="31"/>
                    <a:pt x="1241" y="15"/>
                    <a:pt x="1233" y="0"/>
                  </a:cubicBezTo>
                  <a:cubicBezTo>
                    <a:pt x="940" y="31"/>
                    <a:pt x="664" y="55"/>
                    <a:pt x="450" y="63"/>
                  </a:cubicBezTo>
                  <a:cubicBezTo>
                    <a:pt x="450" y="63"/>
                    <a:pt x="427" y="71"/>
                    <a:pt x="427" y="110"/>
                  </a:cubicBezTo>
                  <a:cubicBezTo>
                    <a:pt x="427" y="142"/>
                    <a:pt x="427" y="134"/>
                    <a:pt x="411" y="142"/>
                  </a:cubicBezTo>
                  <a:cubicBezTo>
                    <a:pt x="395" y="142"/>
                    <a:pt x="371" y="142"/>
                    <a:pt x="363" y="174"/>
                  </a:cubicBezTo>
                  <a:cubicBezTo>
                    <a:pt x="363" y="205"/>
                    <a:pt x="355" y="261"/>
                    <a:pt x="340" y="276"/>
                  </a:cubicBezTo>
                  <a:cubicBezTo>
                    <a:pt x="324" y="292"/>
                    <a:pt x="324" y="316"/>
                    <a:pt x="324" y="348"/>
                  </a:cubicBezTo>
                  <a:cubicBezTo>
                    <a:pt x="324" y="371"/>
                    <a:pt x="316" y="387"/>
                    <a:pt x="284" y="395"/>
                  </a:cubicBezTo>
                  <a:cubicBezTo>
                    <a:pt x="253" y="403"/>
                    <a:pt x="213" y="426"/>
                    <a:pt x="213" y="458"/>
                  </a:cubicBezTo>
                  <a:cubicBezTo>
                    <a:pt x="221" y="482"/>
                    <a:pt x="229" y="490"/>
                    <a:pt x="213" y="498"/>
                  </a:cubicBezTo>
                  <a:cubicBezTo>
                    <a:pt x="205" y="514"/>
                    <a:pt x="205" y="521"/>
                    <a:pt x="213" y="529"/>
                  </a:cubicBezTo>
                  <a:cubicBezTo>
                    <a:pt x="221" y="545"/>
                    <a:pt x="213" y="561"/>
                    <a:pt x="190" y="561"/>
                  </a:cubicBezTo>
                  <a:cubicBezTo>
                    <a:pt x="166" y="561"/>
                    <a:pt x="150" y="561"/>
                    <a:pt x="150" y="593"/>
                  </a:cubicBezTo>
                  <a:cubicBezTo>
                    <a:pt x="158" y="624"/>
                    <a:pt x="181" y="664"/>
                    <a:pt x="150" y="672"/>
                  </a:cubicBezTo>
                  <a:cubicBezTo>
                    <a:pt x="126" y="688"/>
                    <a:pt x="126" y="719"/>
                    <a:pt x="126" y="735"/>
                  </a:cubicBezTo>
                  <a:cubicBezTo>
                    <a:pt x="126" y="759"/>
                    <a:pt x="142" y="790"/>
                    <a:pt x="126" y="806"/>
                  </a:cubicBezTo>
                  <a:cubicBezTo>
                    <a:pt x="110" y="822"/>
                    <a:pt x="118" y="846"/>
                    <a:pt x="142" y="869"/>
                  </a:cubicBezTo>
                  <a:cubicBezTo>
                    <a:pt x="166" y="901"/>
                    <a:pt x="174" y="909"/>
                    <a:pt x="166" y="932"/>
                  </a:cubicBezTo>
                  <a:cubicBezTo>
                    <a:pt x="158" y="956"/>
                    <a:pt x="150" y="972"/>
                    <a:pt x="158" y="988"/>
                  </a:cubicBezTo>
                  <a:cubicBezTo>
                    <a:pt x="174" y="1012"/>
                    <a:pt x="142" y="996"/>
                    <a:pt x="158" y="1043"/>
                  </a:cubicBezTo>
                  <a:cubicBezTo>
                    <a:pt x="166" y="1091"/>
                    <a:pt x="181" y="1091"/>
                    <a:pt x="190" y="1106"/>
                  </a:cubicBezTo>
                  <a:cubicBezTo>
                    <a:pt x="190" y="1130"/>
                    <a:pt x="150" y="1162"/>
                    <a:pt x="166" y="1178"/>
                  </a:cubicBezTo>
                  <a:cubicBezTo>
                    <a:pt x="181" y="1193"/>
                    <a:pt x="158" y="1265"/>
                    <a:pt x="205" y="1257"/>
                  </a:cubicBezTo>
                  <a:cubicBezTo>
                    <a:pt x="205" y="1257"/>
                    <a:pt x="221" y="1280"/>
                    <a:pt x="213" y="1296"/>
                  </a:cubicBezTo>
                  <a:cubicBezTo>
                    <a:pt x="205" y="1320"/>
                    <a:pt x="190" y="1320"/>
                    <a:pt x="221" y="1336"/>
                  </a:cubicBezTo>
                  <a:cubicBezTo>
                    <a:pt x="261" y="1352"/>
                    <a:pt x="276" y="1375"/>
                    <a:pt x="253" y="1383"/>
                  </a:cubicBezTo>
                  <a:cubicBezTo>
                    <a:pt x="237" y="1383"/>
                    <a:pt x="126" y="1407"/>
                    <a:pt x="166" y="1431"/>
                  </a:cubicBezTo>
                  <a:cubicBezTo>
                    <a:pt x="213" y="1454"/>
                    <a:pt x="229" y="1446"/>
                    <a:pt x="221" y="1470"/>
                  </a:cubicBezTo>
                  <a:cubicBezTo>
                    <a:pt x="221" y="1494"/>
                    <a:pt x="181" y="1557"/>
                    <a:pt x="174" y="1565"/>
                  </a:cubicBezTo>
                  <a:cubicBezTo>
                    <a:pt x="158" y="1573"/>
                    <a:pt x="134" y="1565"/>
                    <a:pt x="142" y="1596"/>
                  </a:cubicBezTo>
                  <a:cubicBezTo>
                    <a:pt x="142" y="1628"/>
                    <a:pt x="142" y="1636"/>
                    <a:pt x="134" y="1644"/>
                  </a:cubicBezTo>
                  <a:cubicBezTo>
                    <a:pt x="126" y="1644"/>
                    <a:pt x="95" y="1636"/>
                    <a:pt x="103" y="1660"/>
                  </a:cubicBezTo>
                  <a:cubicBezTo>
                    <a:pt x="103" y="1676"/>
                    <a:pt x="118" y="1699"/>
                    <a:pt x="103" y="1699"/>
                  </a:cubicBezTo>
                  <a:cubicBezTo>
                    <a:pt x="87" y="1707"/>
                    <a:pt x="63" y="1699"/>
                    <a:pt x="63" y="1723"/>
                  </a:cubicBezTo>
                  <a:cubicBezTo>
                    <a:pt x="63" y="1747"/>
                    <a:pt x="63" y="1786"/>
                    <a:pt x="55" y="1786"/>
                  </a:cubicBezTo>
                  <a:cubicBezTo>
                    <a:pt x="47" y="1786"/>
                    <a:pt x="31" y="1810"/>
                    <a:pt x="39" y="1826"/>
                  </a:cubicBezTo>
                  <a:cubicBezTo>
                    <a:pt x="47" y="1842"/>
                    <a:pt x="47" y="1881"/>
                    <a:pt x="31" y="1889"/>
                  </a:cubicBezTo>
                  <a:cubicBezTo>
                    <a:pt x="23" y="1897"/>
                    <a:pt x="0" y="1913"/>
                    <a:pt x="15" y="1929"/>
                  </a:cubicBezTo>
                  <a:cubicBezTo>
                    <a:pt x="31" y="1952"/>
                    <a:pt x="39" y="1976"/>
                    <a:pt x="31" y="1984"/>
                  </a:cubicBezTo>
                  <a:cubicBezTo>
                    <a:pt x="23" y="1992"/>
                    <a:pt x="15" y="2000"/>
                    <a:pt x="39" y="2000"/>
                  </a:cubicBezTo>
                  <a:cubicBezTo>
                    <a:pt x="55" y="2008"/>
                    <a:pt x="774" y="1968"/>
                    <a:pt x="774" y="1968"/>
                  </a:cubicBezTo>
                  <a:cubicBezTo>
                    <a:pt x="774" y="1968"/>
                    <a:pt x="806" y="1976"/>
                    <a:pt x="790" y="1992"/>
                  </a:cubicBezTo>
                  <a:cubicBezTo>
                    <a:pt x="782" y="2008"/>
                    <a:pt x="719" y="2063"/>
                    <a:pt x="759" y="2118"/>
                  </a:cubicBezTo>
                  <a:cubicBezTo>
                    <a:pt x="798" y="2174"/>
                    <a:pt x="822" y="2174"/>
                    <a:pt x="830" y="2205"/>
                  </a:cubicBezTo>
                  <a:cubicBezTo>
                    <a:pt x="846" y="2245"/>
                    <a:pt x="909" y="2332"/>
                    <a:pt x="917" y="2340"/>
                  </a:cubicBezTo>
                  <a:cubicBezTo>
                    <a:pt x="917" y="2340"/>
                    <a:pt x="925" y="2332"/>
                    <a:pt x="933" y="2324"/>
                  </a:cubicBezTo>
                  <a:cubicBezTo>
                    <a:pt x="956" y="2292"/>
                    <a:pt x="964" y="2284"/>
                    <a:pt x="988" y="2261"/>
                  </a:cubicBezTo>
                  <a:cubicBezTo>
                    <a:pt x="1012" y="2237"/>
                    <a:pt x="1035" y="2261"/>
                    <a:pt x="1059" y="2245"/>
                  </a:cubicBezTo>
                  <a:cubicBezTo>
                    <a:pt x="1091" y="2229"/>
                    <a:pt x="1122" y="2189"/>
                    <a:pt x="1154" y="2205"/>
                  </a:cubicBezTo>
                  <a:cubicBezTo>
                    <a:pt x="1193" y="2213"/>
                    <a:pt x="1241" y="2229"/>
                    <a:pt x="1265" y="2213"/>
                  </a:cubicBezTo>
                  <a:cubicBezTo>
                    <a:pt x="1296" y="2197"/>
                    <a:pt x="1304" y="2237"/>
                    <a:pt x="1328" y="2213"/>
                  </a:cubicBezTo>
                  <a:cubicBezTo>
                    <a:pt x="1336" y="2213"/>
                    <a:pt x="1336" y="2213"/>
                    <a:pt x="1344" y="2205"/>
                  </a:cubicBezTo>
                  <a:cubicBezTo>
                    <a:pt x="1257" y="1541"/>
                    <a:pt x="1257" y="1541"/>
                    <a:pt x="1257" y="1541"/>
                  </a:cubicBezTo>
                  <a:cubicBezTo>
                    <a:pt x="1257" y="1541"/>
                    <a:pt x="1273" y="102"/>
                    <a:pt x="1273" y="87"/>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0" name="Freeform 406"/>
            <p:cNvSpPr>
              <a:spLocks noChangeArrowheads="1"/>
            </p:cNvSpPr>
            <p:nvPr/>
          </p:nvSpPr>
          <p:spPr bwMode="auto">
            <a:xfrm>
              <a:off x="13315377" y="7082159"/>
              <a:ext cx="707387" cy="1236191"/>
            </a:xfrm>
            <a:custGeom>
              <a:avLst/>
              <a:gdLst>
                <a:gd name="T0" fmla="*/ 893 w 1345"/>
                <a:gd name="T1" fmla="*/ 2324 h 2349"/>
                <a:gd name="T2" fmla="*/ 790 w 1345"/>
                <a:gd name="T3" fmla="*/ 1992 h 2349"/>
                <a:gd name="T4" fmla="*/ 47 w 1345"/>
                <a:gd name="T5" fmla="*/ 2008 h 2349"/>
                <a:gd name="T6" fmla="*/ 23 w 1345"/>
                <a:gd name="T7" fmla="*/ 1984 h 2349"/>
                <a:gd name="T8" fmla="*/ 39 w 1345"/>
                <a:gd name="T9" fmla="*/ 1881 h 2349"/>
                <a:gd name="T10" fmla="*/ 55 w 1345"/>
                <a:gd name="T11" fmla="*/ 1747 h 2349"/>
                <a:gd name="T12" fmla="*/ 103 w 1345"/>
                <a:gd name="T13" fmla="*/ 1683 h 2349"/>
                <a:gd name="T14" fmla="*/ 134 w 1345"/>
                <a:gd name="T15" fmla="*/ 1636 h 2349"/>
                <a:gd name="T16" fmla="*/ 221 w 1345"/>
                <a:gd name="T17" fmla="*/ 1470 h 2349"/>
                <a:gd name="T18" fmla="*/ 237 w 1345"/>
                <a:gd name="T19" fmla="*/ 1383 h 2349"/>
                <a:gd name="T20" fmla="*/ 197 w 1345"/>
                <a:gd name="T21" fmla="*/ 1328 h 2349"/>
                <a:gd name="T22" fmla="*/ 166 w 1345"/>
                <a:gd name="T23" fmla="*/ 1209 h 2349"/>
                <a:gd name="T24" fmla="*/ 174 w 1345"/>
                <a:gd name="T25" fmla="*/ 1099 h 2349"/>
                <a:gd name="T26" fmla="*/ 158 w 1345"/>
                <a:gd name="T27" fmla="*/ 948 h 2349"/>
                <a:gd name="T28" fmla="*/ 126 w 1345"/>
                <a:gd name="T29" fmla="*/ 806 h 2349"/>
                <a:gd name="T30" fmla="*/ 158 w 1345"/>
                <a:gd name="T31" fmla="*/ 624 h 2349"/>
                <a:gd name="T32" fmla="*/ 190 w 1345"/>
                <a:gd name="T33" fmla="*/ 561 h 2349"/>
                <a:gd name="T34" fmla="*/ 213 w 1345"/>
                <a:gd name="T35" fmla="*/ 498 h 2349"/>
                <a:gd name="T36" fmla="*/ 316 w 1345"/>
                <a:gd name="T37" fmla="*/ 348 h 2349"/>
                <a:gd name="T38" fmla="*/ 403 w 1345"/>
                <a:gd name="T39" fmla="*/ 134 h 2349"/>
                <a:gd name="T40" fmla="*/ 450 w 1345"/>
                <a:gd name="T41" fmla="*/ 63 h 2349"/>
                <a:gd name="T42" fmla="*/ 1233 w 1345"/>
                <a:gd name="T43" fmla="*/ 0 h 2349"/>
                <a:gd name="T44" fmla="*/ 1265 w 1345"/>
                <a:gd name="T45" fmla="*/ 1541 h 2349"/>
                <a:gd name="T46" fmla="*/ 1312 w 1345"/>
                <a:gd name="T47" fmla="*/ 2229 h 2349"/>
                <a:gd name="T48" fmla="*/ 1233 w 1345"/>
                <a:gd name="T49" fmla="*/ 2229 h 2349"/>
                <a:gd name="T50" fmla="*/ 1067 w 1345"/>
                <a:gd name="T51" fmla="*/ 2245 h 2349"/>
                <a:gd name="T52" fmla="*/ 964 w 1345"/>
                <a:gd name="T53" fmla="*/ 2292 h 2349"/>
                <a:gd name="T54" fmla="*/ 774 w 1345"/>
                <a:gd name="T55" fmla="*/ 1960 h 2349"/>
                <a:gd name="T56" fmla="*/ 798 w 1345"/>
                <a:gd name="T57" fmla="*/ 1992 h 2349"/>
                <a:gd name="T58" fmla="*/ 838 w 1345"/>
                <a:gd name="T59" fmla="*/ 2205 h 2349"/>
                <a:gd name="T60" fmla="*/ 956 w 1345"/>
                <a:gd name="T61" fmla="*/ 2292 h 2349"/>
                <a:gd name="T62" fmla="*/ 1035 w 1345"/>
                <a:gd name="T63" fmla="*/ 2245 h 2349"/>
                <a:gd name="T64" fmla="*/ 1162 w 1345"/>
                <a:gd name="T65" fmla="*/ 2197 h 2349"/>
                <a:gd name="T66" fmla="*/ 1296 w 1345"/>
                <a:gd name="T67" fmla="*/ 2213 h 2349"/>
                <a:gd name="T68" fmla="*/ 1257 w 1345"/>
                <a:gd name="T69" fmla="*/ 1541 h 2349"/>
                <a:gd name="T70" fmla="*/ 1233 w 1345"/>
                <a:gd name="T71" fmla="*/ 8 h 2349"/>
                <a:gd name="T72" fmla="*/ 411 w 1345"/>
                <a:gd name="T73" fmla="*/ 142 h 2349"/>
                <a:gd name="T74" fmla="*/ 340 w 1345"/>
                <a:gd name="T75" fmla="*/ 276 h 2349"/>
                <a:gd name="T76" fmla="*/ 221 w 1345"/>
                <a:gd name="T77" fmla="*/ 474 h 2349"/>
                <a:gd name="T78" fmla="*/ 221 w 1345"/>
                <a:gd name="T79" fmla="*/ 553 h 2349"/>
                <a:gd name="T80" fmla="*/ 158 w 1345"/>
                <a:gd name="T81" fmla="*/ 593 h 2349"/>
                <a:gd name="T82" fmla="*/ 134 w 1345"/>
                <a:gd name="T83" fmla="*/ 759 h 2349"/>
                <a:gd name="T84" fmla="*/ 174 w 1345"/>
                <a:gd name="T85" fmla="*/ 932 h 2349"/>
                <a:gd name="T86" fmla="*/ 158 w 1345"/>
                <a:gd name="T87" fmla="*/ 1043 h 2349"/>
                <a:gd name="T88" fmla="*/ 166 w 1345"/>
                <a:gd name="T89" fmla="*/ 1178 h 2349"/>
                <a:gd name="T90" fmla="*/ 205 w 1345"/>
                <a:gd name="T91" fmla="*/ 1257 h 2349"/>
                <a:gd name="T92" fmla="*/ 229 w 1345"/>
                <a:gd name="T93" fmla="*/ 1336 h 2349"/>
                <a:gd name="T94" fmla="*/ 158 w 1345"/>
                <a:gd name="T95" fmla="*/ 1415 h 2349"/>
                <a:gd name="T96" fmla="*/ 174 w 1345"/>
                <a:gd name="T97" fmla="*/ 1565 h 2349"/>
                <a:gd name="T98" fmla="*/ 126 w 1345"/>
                <a:gd name="T99" fmla="*/ 1644 h 2349"/>
                <a:gd name="T100" fmla="*/ 103 w 1345"/>
                <a:gd name="T101" fmla="*/ 1707 h 2349"/>
                <a:gd name="T102" fmla="*/ 55 w 1345"/>
                <a:gd name="T103" fmla="*/ 1794 h 2349"/>
                <a:gd name="T104" fmla="*/ 39 w 1345"/>
                <a:gd name="T105" fmla="*/ 1897 h 2349"/>
                <a:gd name="T106" fmla="*/ 31 w 1345"/>
                <a:gd name="T107" fmla="*/ 1984 h 2349"/>
                <a:gd name="T108" fmla="*/ 767 w 1345"/>
                <a:gd name="T109" fmla="*/ 1960 h 2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5" h="2349">
                  <a:moveTo>
                    <a:pt x="909" y="2348"/>
                  </a:moveTo>
                  <a:lnTo>
                    <a:pt x="909" y="2348"/>
                  </a:lnTo>
                  <a:cubicBezTo>
                    <a:pt x="909" y="2340"/>
                    <a:pt x="909" y="2340"/>
                    <a:pt x="909" y="2340"/>
                  </a:cubicBezTo>
                  <a:cubicBezTo>
                    <a:pt x="909" y="2340"/>
                    <a:pt x="901" y="2332"/>
                    <a:pt x="893" y="2324"/>
                  </a:cubicBezTo>
                  <a:cubicBezTo>
                    <a:pt x="877" y="2292"/>
                    <a:pt x="838" y="2237"/>
                    <a:pt x="830" y="2213"/>
                  </a:cubicBezTo>
                  <a:cubicBezTo>
                    <a:pt x="822" y="2189"/>
                    <a:pt x="814" y="2182"/>
                    <a:pt x="798" y="2174"/>
                  </a:cubicBezTo>
                  <a:cubicBezTo>
                    <a:pt x="790" y="2158"/>
                    <a:pt x="774" y="2150"/>
                    <a:pt x="759" y="2118"/>
                  </a:cubicBezTo>
                  <a:cubicBezTo>
                    <a:pt x="711" y="2063"/>
                    <a:pt x="767" y="2008"/>
                    <a:pt x="790" y="1992"/>
                  </a:cubicBezTo>
                  <a:lnTo>
                    <a:pt x="790" y="1992"/>
                  </a:lnTo>
                  <a:cubicBezTo>
                    <a:pt x="798" y="1984"/>
                    <a:pt x="790" y="1984"/>
                    <a:pt x="790" y="1984"/>
                  </a:cubicBezTo>
                  <a:cubicBezTo>
                    <a:pt x="790" y="1976"/>
                    <a:pt x="782" y="1968"/>
                    <a:pt x="767" y="1968"/>
                  </a:cubicBezTo>
                  <a:cubicBezTo>
                    <a:pt x="751" y="1968"/>
                    <a:pt x="118" y="2008"/>
                    <a:pt x="47" y="2008"/>
                  </a:cubicBezTo>
                  <a:cubicBezTo>
                    <a:pt x="39" y="2008"/>
                    <a:pt x="39" y="2008"/>
                    <a:pt x="39" y="2008"/>
                  </a:cubicBezTo>
                  <a:cubicBezTo>
                    <a:pt x="23" y="2008"/>
                    <a:pt x="23" y="2000"/>
                    <a:pt x="23" y="2000"/>
                  </a:cubicBezTo>
                  <a:cubicBezTo>
                    <a:pt x="15" y="1992"/>
                    <a:pt x="23" y="1992"/>
                    <a:pt x="23" y="1984"/>
                  </a:cubicBezTo>
                  <a:lnTo>
                    <a:pt x="23" y="1984"/>
                  </a:lnTo>
                  <a:cubicBezTo>
                    <a:pt x="31" y="1976"/>
                    <a:pt x="23" y="1952"/>
                    <a:pt x="8" y="1936"/>
                  </a:cubicBezTo>
                  <a:cubicBezTo>
                    <a:pt x="8" y="1929"/>
                    <a:pt x="0" y="1921"/>
                    <a:pt x="8" y="1913"/>
                  </a:cubicBezTo>
                  <a:cubicBezTo>
                    <a:pt x="8" y="1897"/>
                    <a:pt x="23" y="1889"/>
                    <a:pt x="31" y="1889"/>
                  </a:cubicBezTo>
                  <a:cubicBezTo>
                    <a:pt x="39" y="1889"/>
                    <a:pt x="39" y="1881"/>
                    <a:pt x="39" y="1881"/>
                  </a:cubicBezTo>
                  <a:cubicBezTo>
                    <a:pt x="47" y="1865"/>
                    <a:pt x="39" y="1834"/>
                    <a:pt x="39" y="1826"/>
                  </a:cubicBezTo>
                  <a:cubicBezTo>
                    <a:pt x="31" y="1818"/>
                    <a:pt x="31" y="1810"/>
                    <a:pt x="39" y="1802"/>
                  </a:cubicBezTo>
                  <a:cubicBezTo>
                    <a:pt x="39" y="1794"/>
                    <a:pt x="47" y="1786"/>
                    <a:pt x="55" y="1786"/>
                  </a:cubicBezTo>
                  <a:cubicBezTo>
                    <a:pt x="63" y="1786"/>
                    <a:pt x="55" y="1763"/>
                    <a:pt x="55" y="1747"/>
                  </a:cubicBezTo>
                  <a:cubicBezTo>
                    <a:pt x="55" y="1739"/>
                    <a:pt x="55" y="1731"/>
                    <a:pt x="55" y="1723"/>
                  </a:cubicBezTo>
                  <a:cubicBezTo>
                    <a:pt x="55" y="1707"/>
                    <a:pt x="79" y="1699"/>
                    <a:pt x="95" y="1699"/>
                  </a:cubicBezTo>
                  <a:lnTo>
                    <a:pt x="103" y="1699"/>
                  </a:lnTo>
                  <a:cubicBezTo>
                    <a:pt x="103" y="1699"/>
                    <a:pt x="103" y="1691"/>
                    <a:pt x="103" y="1683"/>
                  </a:cubicBezTo>
                  <a:cubicBezTo>
                    <a:pt x="103" y="1676"/>
                    <a:pt x="95" y="1668"/>
                    <a:pt x="95" y="1660"/>
                  </a:cubicBezTo>
                  <a:cubicBezTo>
                    <a:pt x="95" y="1652"/>
                    <a:pt x="95" y="1644"/>
                    <a:pt x="103" y="1644"/>
                  </a:cubicBezTo>
                  <a:cubicBezTo>
                    <a:pt x="103" y="1636"/>
                    <a:pt x="118" y="1636"/>
                    <a:pt x="126" y="1636"/>
                  </a:cubicBezTo>
                  <a:cubicBezTo>
                    <a:pt x="126" y="1636"/>
                    <a:pt x="126" y="1636"/>
                    <a:pt x="134" y="1636"/>
                  </a:cubicBezTo>
                  <a:cubicBezTo>
                    <a:pt x="142" y="1636"/>
                    <a:pt x="142" y="1620"/>
                    <a:pt x="134" y="1596"/>
                  </a:cubicBezTo>
                  <a:cubicBezTo>
                    <a:pt x="126" y="1573"/>
                    <a:pt x="142" y="1573"/>
                    <a:pt x="158" y="1565"/>
                  </a:cubicBezTo>
                  <a:lnTo>
                    <a:pt x="166" y="1565"/>
                  </a:lnTo>
                  <a:cubicBezTo>
                    <a:pt x="181" y="1557"/>
                    <a:pt x="213" y="1494"/>
                    <a:pt x="221" y="1470"/>
                  </a:cubicBezTo>
                  <a:cubicBezTo>
                    <a:pt x="221" y="1454"/>
                    <a:pt x="221" y="1454"/>
                    <a:pt x="205" y="1446"/>
                  </a:cubicBezTo>
                  <a:cubicBezTo>
                    <a:pt x="197" y="1446"/>
                    <a:pt x="181" y="1438"/>
                    <a:pt x="166" y="1431"/>
                  </a:cubicBezTo>
                  <a:cubicBezTo>
                    <a:pt x="166" y="1431"/>
                    <a:pt x="150" y="1423"/>
                    <a:pt x="158" y="1415"/>
                  </a:cubicBezTo>
                  <a:cubicBezTo>
                    <a:pt x="158" y="1399"/>
                    <a:pt x="190" y="1391"/>
                    <a:pt x="237" y="1383"/>
                  </a:cubicBezTo>
                  <a:cubicBezTo>
                    <a:pt x="245" y="1383"/>
                    <a:pt x="253" y="1375"/>
                    <a:pt x="253" y="1375"/>
                  </a:cubicBezTo>
                  <a:cubicBezTo>
                    <a:pt x="261" y="1375"/>
                    <a:pt x="261" y="1375"/>
                    <a:pt x="261" y="1375"/>
                  </a:cubicBezTo>
                  <a:cubicBezTo>
                    <a:pt x="261" y="1367"/>
                    <a:pt x="253" y="1352"/>
                    <a:pt x="221" y="1343"/>
                  </a:cubicBezTo>
                  <a:cubicBezTo>
                    <a:pt x="205" y="1336"/>
                    <a:pt x="197" y="1328"/>
                    <a:pt x="197" y="1328"/>
                  </a:cubicBezTo>
                  <a:cubicBezTo>
                    <a:pt x="197" y="1320"/>
                    <a:pt x="197" y="1312"/>
                    <a:pt x="205" y="1312"/>
                  </a:cubicBezTo>
                  <a:cubicBezTo>
                    <a:pt x="205" y="1304"/>
                    <a:pt x="205" y="1304"/>
                    <a:pt x="213" y="1296"/>
                  </a:cubicBezTo>
                  <a:cubicBezTo>
                    <a:pt x="213" y="1280"/>
                    <a:pt x="205" y="1265"/>
                    <a:pt x="197" y="1265"/>
                  </a:cubicBezTo>
                  <a:cubicBezTo>
                    <a:pt x="174" y="1265"/>
                    <a:pt x="166" y="1233"/>
                    <a:pt x="166" y="1209"/>
                  </a:cubicBezTo>
                  <a:cubicBezTo>
                    <a:pt x="166" y="1201"/>
                    <a:pt x="166" y="1185"/>
                    <a:pt x="166" y="1178"/>
                  </a:cubicBezTo>
                  <a:cubicBezTo>
                    <a:pt x="150" y="1170"/>
                    <a:pt x="166" y="1154"/>
                    <a:pt x="174" y="1138"/>
                  </a:cubicBezTo>
                  <a:cubicBezTo>
                    <a:pt x="181" y="1130"/>
                    <a:pt x="181" y="1114"/>
                    <a:pt x="181" y="1106"/>
                  </a:cubicBezTo>
                  <a:lnTo>
                    <a:pt x="174" y="1099"/>
                  </a:lnTo>
                  <a:cubicBezTo>
                    <a:pt x="166" y="1091"/>
                    <a:pt x="158" y="1075"/>
                    <a:pt x="150" y="1043"/>
                  </a:cubicBezTo>
                  <a:cubicBezTo>
                    <a:pt x="142" y="1019"/>
                    <a:pt x="150" y="1012"/>
                    <a:pt x="158" y="1004"/>
                  </a:cubicBezTo>
                  <a:lnTo>
                    <a:pt x="158" y="996"/>
                  </a:lnTo>
                  <a:cubicBezTo>
                    <a:pt x="150" y="972"/>
                    <a:pt x="150" y="964"/>
                    <a:pt x="158" y="948"/>
                  </a:cubicBezTo>
                  <a:cubicBezTo>
                    <a:pt x="158" y="941"/>
                    <a:pt x="166" y="941"/>
                    <a:pt x="166" y="932"/>
                  </a:cubicBezTo>
                  <a:cubicBezTo>
                    <a:pt x="174" y="917"/>
                    <a:pt x="166" y="909"/>
                    <a:pt x="150" y="893"/>
                  </a:cubicBezTo>
                  <a:cubicBezTo>
                    <a:pt x="150" y="885"/>
                    <a:pt x="142" y="877"/>
                    <a:pt x="134" y="877"/>
                  </a:cubicBezTo>
                  <a:cubicBezTo>
                    <a:pt x="103" y="830"/>
                    <a:pt x="110" y="814"/>
                    <a:pt x="126" y="806"/>
                  </a:cubicBezTo>
                  <a:cubicBezTo>
                    <a:pt x="134" y="798"/>
                    <a:pt x="126" y="774"/>
                    <a:pt x="126" y="759"/>
                  </a:cubicBezTo>
                  <a:cubicBezTo>
                    <a:pt x="118" y="751"/>
                    <a:pt x="118" y="743"/>
                    <a:pt x="118" y="735"/>
                  </a:cubicBezTo>
                  <a:cubicBezTo>
                    <a:pt x="118" y="727"/>
                    <a:pt x="118" y="688"/>
                    <a:pt x="150" y="672"/>
                  </a:cubicBezTo>
                  <a:cubicBezTo>
                    <a:pt x="166" y="664"/>
                    <a:pt x="166" y="648"/>
                    <a:pt x="158" y="624"/>
                  </a:cubicBezTo>
                  <a:cubicBezTo>
                    <a:pt x="150" y="616"/>
                    <a:pt x="150" y="601"/>
                    <a:pt x="150" y="593"/>
                  </a:cubicBezTo>
                  <a:cubicBezTo>
                    <a:pt x="150" y="585"/>
                    <a:pt x="150" y="569"/>
                    <a:pt x="150" y="569"/>
                  </a:cubicBezTo>
                  <a:cubicBezTo>
                    <a:pt x="158" y="561"/>
                    <a:pt x="174" y="561"/>
                    <a:pt x="181" y="561"/>
                  </a:cubicBezTo>
                  <a:cubicBezTo>
                    <a:pt x="190" y="561"/>
                    <a:pt x="190" y="561"/>
                    <a:pt x="190" y="561"/>
                  </a:cubicBezTo>
                  <a:cubicBezTo>
                    <a:pt x="205" y="561"/>
                    <a:pt x="205" y="553"/>
                    <a:pt x="213" y="545"/>
                  </a:cubicBezTo>
                  <a:lnTo>
                    <a:pt x="213" y="537"/>
                  </a:lnTo>
                  <a:cubicBezTo>
                    <a:pt x="205" y="529"/>
                    <a:pt x="205" y="521"/>
                    <a:pt x="205" y="521"/>
                  </a:cubicBezTo>
                  <a:cubicBezTo>
                    <a:pt x="205" y="514"/>
                    <a:pt x="205" y="506"/>
                    <a:pt x="213" y="498"/>
                  </a:cubicBezTo>
                  <a:cubicBezTo>
                    <a:pt x="221" y="490"/>
                    <a:pt x="221" y="490"/>
                    <a:pt x="213" y="474"/>
                  </a:cubicBezTo>
                  <a:cubicBezTo>
                    <a:pt x="213" y="466"/>
                    <a:pt x="213" y="466"/>
                    <a:pt x="213" y="458"/>
                  </a:cubicBezTo>
                  <a:cubicBezTo>
                    <a:pt x="205" y="419"/>
                    <a:pt x="276" y="395"/>
                    <a:pt x="284" y="395"/>
                  </a:cubicBezTo>
                  <a:cubicBezTo>
                    <a:pt x="316" y="387"/>
                    <a:pt x="316" y="371"/>
                    <a:pt x="316" y="348"/>
                  </a:cubicBezTo>
                  <a:cubicBezTo>
                    <a:pt x="316" y="316"/>
                    <a:pt x="316" y="284"/>
                    <a:pt x="340" y="276"/>
                  </a:cubicBezTo>
                  <a:cubicBezTo>
                    <a:pt x="355" y="261"/>
                    <a:pt x="355" y="221"/>
                    <a:pt x="363" y="189"/>
                  </a:cubicBezTo>
                  <a:cubicBezTo>
                    <a:pt x="363" y="182"/>
                    <a:pt x="363" y="174"/>
                    <a:pt x="363" y="174"/>
                  </a:cubicBezTo>
                  <a:cubicBezTo>
                    <a:pt x="363" y="142"/>
                    <a:pt x="387" y="134"/>
                    <a:pt x="403" y="134"/>
                  </a:cubicBezTo>
                  <a:cubicBezTo>
                    <a:pt x="403" y="134"/>
                    <a:pt x="403" y="134"/>
                    <a:pt x="411" y="134"/>
                  </a:cubicBezTo>
                  <a:cubicBezTo>
                    <a:pt x="411" y="134"/>
                    <a:pt x="411" y="134"/>
                    <a:pt x="419" y="134"/>
                  </a:cubicBezTo>
                  <a:cubicBezTo>
                    <a:pt x="427" y="134"/>
                    <a:pt x="427" y="134"/>
                    <a:pt x="427" y="110"/>
                  </a:cubicBezTo>
                  <a:cubicBezTo>
                    <a:pt x="427" y="71"/>
                    <a:pt x="450" y="63"/>
                    <a:pt x="450" y="63"/>
                  </a:cubicBezTo>
                  <a:cubicBezTo>
                    <a:pt x="450" y="55"/>
                    <a:pt x="450" y="55"/>
                    <a:pt x="450" y="55"/>
                  </a:cubicBezTo>
                  <a:cubicBezTo>
                    <a:pt x="640" y="47"/>
                    <a:pt x="909" y="31"/>
                    <a:pt x="1233" y="0"/>
                  </a:cubicBezTo>
                  <a:lnTo>
                    <a:pt x="1233" y="0"/>
                  </a:lnTo>
                  <a:lnTo>
                    <a:pt x="1233" y="0"/>
                  </a:lnTo>
                  <a:cubicBezTo>
                    <a:pt x="1241" y="15"/>
                    <a:pt x="1249" y="31"/>
                    <a:pt x="1257" y="31"/>
                  </a:cubicBezTo>
                  <a:cubicBezTo>
                    <a:pt x="1288" y="55"/>
                    <a:pt x="1280" y="71"/>
                    <a:pt x="1280" y="79"/>
                  </a:cubicBezTo>
                  <a:lnTo>
                    <a:pt x="1280" y="87"/>
                  </a:lnTo>
                  <a:cubicBezTo>
                    <a:pt x="1280" y="102"/>
                    <a:pt x="1265" y="1525"/>
                    <a:pt x="1265" y="1541"/>
                  </a:cubicBezTo>
                  <a:cubicBezTo>
                    <a:pt x="1344" y="2213"/>
                    <a:pt x="1344" y="2213"/>
                    <a:pt x="1344" y="2213"/>
                  </a:cubicBezTo>
                  <a:lnTo>
                    <a:pt x="1344" y="2213"/>
                  </a:lnTo>
                  <a:cubicBezTo>
                    <a:pt x="1344" y="2213"/>
                    <a:pt x="1336" y="2213"/>
                    <a:pt x="1336" y="2221"/>
                  </a:cubicBezTo>
                  <a:cubicBezTo>
                    <a:pt x="1328" y="2221"/>
                    <a:pt x="1320" y="2229"/>
                    <a:pt x="1312" y="2229"/>
                  </a:cubicBezTo>
                  <a:cubicBezTo>
                    <a:pt x="1312" y="2229"/>
                    <a:pt x="1304" y="2221"/>
                    <a:pt x="1296" y="2221"/>
                  </a:cubicBezTo>
                  <a:cubicBezTo>
                    <a:pt x="1288" y="2213"/>
                    <a:pt x="1288" y="2213"/>
                    <a:pt x="1280" y="2213"/>
                  </a:cubicBezTo>
                  <a:cubicBezTo>
                    <a:pt x="1273" y="2213"/>
                    <a:pt x="1273" y="2213"/>
                    <a:pt x="1265" y="2213"/>
                  </a:cubicBezTo>
                  <a:cubicBezTo>
                    <a:pt x="1257" y="2221"/>
                    <a:pt x="1249" y="2229"/>
                    <a:pt x="1233" y="2229"/>
                  </a:cubicBezTo>
                  <a:cubicBezTo>
                    <a:pt x="1209" y="2229"/>
                    <a:pt x="1178" y="2213"/>
                    <a:pt x="1154" y="2205"/>
                  </a:cubicBezTo>
                  <a:lnTo>
                    <a:pt x="1146" y="2205"/>
                  </a:lnTo>
                  <a:cubicBezTo>
                    <a:pt x="1122" y="2205"/>
                    <a:pt x="1107" y="2221"/>
                    <a:pt x="1091" y="2229"/>
                  </a:cubicBezTo>
                  <a:cubicBezTo>
                    <a:pt x="1083" y="2237"/>
                    <a:pt x="1075" y="2245"/>
                    <a:pt x="1067" y="2245"/>
                  </a:cubicBezTo>
                  <a:cubicBezTo>
                    <a:pt x="1051" y="2253"/>
                    <a:pt x="1043" y="2253"/>
                    <a:pt x="1035" y="2253"/>
                  </a:cubicBezTo>
                  <a:lnTo>
                    <a:pt x="1027" y="2253"/>
                  </a:lnTo>
                  <a:cubicBezTo>
                    <a:pt x="1012" y="2253"/>
                    <a:pt x="1004" y="2253"/>
                    <a:pt x="988" y="2261"/>
                  </a:cubicBezTo>
                  <a:cubicBezTo>
                    <a:pt x="980" y="2276"/>
                    <a:pt x="972" y="2284"/>
                    <a:pt x="964" y="2292"/>
                  </a:cubicBezTo>
                  <a:cubicBezTo>
                    <a:pt x="956" y="2300"/>
                    <a:pt x="948" y="2316"/>
                    <a:pt x="933" y="2324"/>
                  </a:cubicBezTo>
                  <a:cubicBezTo>
                    <a:pt x="925" y="2332"/>
                    <a:pt x="917" y="2340"/>
                    <a:pt x="917" y="2340"/>
                  </a:cubicBezTo>
                  <a:lnTo>
                    <a:pt x="909" y="2348"/>
                  </a:lnTo>
                  <a:close/>
                  <a:moveTo>
                    <a:pt x="774" y="1960"/>
                  </a:moveTo>
                  <a:lnTo>
                    <a:pt x="774" y="1960"/>
                  </a:lnTo>
                  <a:lnTo>
                    <a:pt x="774" y="1960"/>
                  </a:lnTo>
                  <a:cubicBezTo>
                    <a:pt x="774" y="1960"/>
                    <a:pt x="798" y="1968"/>
                    <a:pt x="798" y="1984"/>
                  </a:cubicBezTo>
                  <a:lnTo>
                    <a:pt x="798" y="1992"/>
                  </a:lnTo>
                  <a:cubicBezTo>
                    <a:pt x="790" y="2000"/>
                    <a:pt x="790" y="2000"/>
                    <a:pt x="790" y="2000"/>
                  </a:cubicBezTo>
                  <a:cubicBezTo>
                    <a:pt x="774" y="2016"/>
                    <a:pt x="719" y="2063"/>
                    <a:pt x="759" y="2118"/>
                  </a:cubicBezTo>
                  <a:cubicBezTo>
                    <a:pt x="782" y="2142"/>
                    <a:pt x="790" y="2158"/>
                    <a:pt x="806" y="2166"/>
                  </a:cubicBezTo>
                  <a:cubicBezTo>
                    <a:pt x="822" y="2174"/>
                    <a:pt x="830" y="2189"/>
                    <a:pt x="838" y="2205"/>
                  </a:cubicBezTo>
                  <a:cubicBezTo>
                    <a:pt x="846" y="2237"/>
                    <a:pt x="885" y="2292"/>
                    <a:pt x="901" y="2316"/>
                  </a:cubicBezTo>
                  <a:cubicBezTo>
                    <a:pt x="909" y="2324"/>
                    <a:pt x="909" y="2332"/>
                    <a:pt x="917" y="2332"/>
                  </a:cubicBezTo>
                  <a:cubicBezTo>
                    <a:pt x="917" y="2332"/>
                    <a:pt x="925" y="2332"/>
                    <a:pt x="933" y="2324"/>
                  </a:cubicBezTo>
                  <a:cubicBezTo>
                    <a:pt x="940" y="2308"/>
                    <a:pt x="948" y="2300"/>
                    <a:pt x="956" y="2292"/>
                  </a:cubicBezTo>
                  <a:cubicBezTo>
                    <a:pt x="964" y="2276"/>
                    <a:pt x="972" y="2269"/>
                    <a:pt x="988" y="2261"/>
                  </a:cubicBezTo>
                  <a:cubicBezTo>
                    <a:pt x="996" y="2245"/>
                    <a:pt x="1012" y="2245"/>
                    <a:pt x="1020" y="2245"/>
                  </a:cubicBezTo>
                  <a:lnTo>
                    <a:pt x="1027" y="2245"/>
                  </a:lnTo>
                  <a:lnTo>
                    <a:pt x="1035" y="2245"/>
                  </a:lnTo>
                  <a:cubicBezTo>
                    <a:pt x="1043" y="2245"/>
                    <a:pt x="1051" y="2245"/>
                    <a:pt x="1059" y="2245"/>
                  </a:cubicBezTo>
                  <a:cubicBezTo>
                    <a:pt x="1067" y="2237"/>
                    <a:pt x="1075" y="2229"/>
                    <a:pt x="1083" y="2229"/>
                  </a:cubicBezTo>
                  <a:cubicBezTo>
                    <a:pt x="1098" y="2213"/>
                    <a:pt x="1122" y="2197"/>
                    <a:pt x="1146" y="2197"/>
                  </a:cubicBezTo>
                  <a:cubicBezTo>
                    <a:pt x="1146" y="2197"/>
                    <a:pt x="1154" y="2197"/>
                    <a:pt x="1162" y="2197"/>
                  </a:cubicBezTo>
                  <a:cubicBezTo>
                    <a:pt x="1186" y="2205"/>
                    <a:pt x="1209" y="2221"/>
                    <a:pt x="1233" y="2221"/>
                  </a:cubicBezTo>
                  <a:cubicBezTo>
                    <a:pt x="1249" y="2221"/>
                    <a:pt x="1257" y="2213"/>
                    <a:pt x="1265" y="2213"/>
                  </a:cubicBezTo>
                  <a:cubicBezTo>
                    <a:pt x="1273" y="2205"/>
                    <a:pt x="1273" y="2205"/>
                    <a:pt x="1280" y="2205"/>
                  </a:cubicBezTo>
                  <a:cubicBezTo>
                    <a:pt x="1288" y="2205"/>
                    <a:pt x="1296" y="2213"/>
                    <a:pt x="1296" y="2213"/>
                  </a:cubicBezTo>
                  <a:cubicBezTo>
                    <a:pt x="1304" y="2213"/>
                    <a:pt x="1312" y="2221"/>
                    <a:pt x="1312" y="2221"/>
                  </a:cubicBezTo>
                  <a:cubicBezTo>
                    <a:pt x="1320" y="2221"/>
                    <a:pt x="1320" y="2221"/>
                    <a:pt x="1328" y="2213"/>
                  </a:cubicBezTo>
                  <a:lnTo>
                    <a:pt x="1336" y="2205"/>
                  </a:lnTo>
                  <a:cubicBezTo>
                    <a:pt x="1257" y="1541"/>
                    <a:pt x="1257" y="1541"/>
                    <a:pt x="1257" y="1541"/>
                  </a:cubicBezTo>
                  <a:cubicBezTo>
                    <a:pt x="1257" y="1525"/>
                    <a:pt x="1273" y="102"/>
                    <a:pt x="1273" y="87"/>
                  </a:cubicBezTo>
                  <a:lnTo>
                    <a:pt x="1273" y="79"/>
                  </a:lnTo>
                  <a:cubicBezTo>
                    <a:pt x="1273" y="63"/>
                    <a:pt x="1280" y="55"/>
                    <a:pt x="1257" y="39"/>
                  </a:cubicBezTo>
                  <a:cubicBezTo>
                    <a:pt x="1249" y="31"/>
                    <a:pt x="1241" y="24"/>
                    <a:pt x="1233" y="8"/>
                  </a:cubicBezTo>
                  <a:cubicBezTo>
                    <a:pt x="909" y="39"/>
                    <a:pt x="648" y="55"/>
                    <a:pt x="450" y="63"/>
                  </a:cubicBezTo>
                  <a:cubicBezTo>
                    <a:pt x="450" y="71"/>
                    <a:pt x="434" y="79"/>
                    <a:pt x="434" y="110"/>
                  </a:cubicBezTo>
                  <a:cubicBezTo>
                    <a:pt x="434" y="134"/>
                    <a:pt x="434" y="142"/>
                    <a:pt x="419" y="142"/>
                  </a:cubicBezTo>
                  <a:cubicBezTo>
                    <a:pt x="411" y="142"/>
                    <a:pt x="411" y="142"/>
                    <a:pt x="411" y="142"/>
                  </a:cubicBezTo>
                  <a:lnTo>
                    <a:pt x="403" y="142"/>
                  </a:lnTo>
                  <a:cubicBezTo>
                    <a:pt x="387" y="142"/>
                    <a:pt x="371" y="142"/>
                    <a:pt x="371" y="174"/>
                  </a:cubicBezTo>
                  <a:cubicBezTo>
                    <a:pt x="371" y="174"/>
                    <a:pt x="371" y="182"/>
                    <a:pt x="371" y="189"/>
                  </a:cubicBezTo>
                  <a:cubicBezTo>
                    <a:pt x="363" y="221"/>
                    <a:pt x="355" y="268"/>
                    <a:pt x="340" y="276"/>
                  </a:cubicBezTo>
                  <a:cubicBezTo>
                    <a:pt x="324" y="292"/>
                    <a:pt x="324" y="316"/>
                    <a:pt x="324" y="348"/>
                  </a:cubicBezTo>
                  <a:cubicBezTo>
                    <a:pt x="324" y="371"/>
                    <a:pt x="316" y="395"/>
                    <a:pt x="284" y="403"/>
                  </a:cubicBezTo>
                  <a:cubicBezTo>
                    <a:pt x="261" y="411"/>
                    <a:pt x="213" y="426"/>
                    <a:pt x="221" y="450"/>
                  </a:cubicBezTo>
                  <a:cubicBezTo>
                    <a:pt x="221" y="458"/>
                    <a:pt x="221" y="466"/>
                    <a:pt x="221" y="474"/>
                  </a:cubicBezTo>
                  <a:cubicBezTo>
                    <a:pt x="229" y="482"/>
                    <a:pt x="229" y="490"/>
                    <a:pt x="221" y="506"/>
                  </a:cubicBezTo>
                  <a:cubicBezTo>
                    <a:pt x="213" y="506"/>
                    <a:pt x="213" y="514"/>
                    <a:pt x="213" y="521"/>
                  </a:cubicBezTo>
                  <a:lnTo>
                    <a:pt x="213" y="529"/>
                  </a:lnTo>
                  <a:cubicBezTo>
                    <a:pt x="221" y="537"/>
                    <a:pt x="221" y="545"/>
                    <a:pt x="221" y="553"/>
                  </a:cubicBezTo>
                  <a:cubicBezTo>
                    <a:pt x="213" y="561"/>
                    <a:pt x="205" y="569"/>
                    <a:pt x="190" y="569"/>
                  </a:cubicBezTo>
                  <a:cubicBezTo>
                    <a:pt x="181" y="569"/>
                    <a:pt x="181" y="569"/>
                    <a:pt x="181" y="569"/>
                  </a:cubicBezTo>
                  <a:cubicBezTo>
                    <a:pt x="174" y="569"/>
                    <a:pt x="166" y="569"/>
                    <a:pt x="158" y="569"/>
                  </a:cubicBezTo>
                  <a:cubicBezTo>
                    <a:pt x="158" y="577"/>
                    <a:pt x="150" y="585"/>
                    <a:pt x="158" y="593"/>
                  </a:cubicBezTo>
                  <a:cubicBezTo>
                    <a:pt x="158" y="601"/>
                    <a:pt x="158" y="608"/>
                    <a:pt x="166" y="616"/>
                  </a:cubicBezTo>
                  <a:cubicBezTo>
                    <a:pt x="174" y="640"/>
                    <a:pt x="174" y="664"/>
                    <a:pt x="158" y="679"/>
                  </a:cubicBezTo>
                  <a:cubicBezTo>
                    <a:pt x="134" y="688"/>
                    <a:pt x="126" y="711"/>
                    <a:pt x="126" y="735"/>
                  </a:cubicBezTo>
                  <a:cubicBezTo>
                    <a:pt x="126" y="743"/>
                    <a:pt x="126" y="751"/>
                    <a:pt x="134" y="759"/>
                  </a:cubicBezTo>
                  <a:cubicBezTo>
                    <a:pt x="134" y="774"/>
                    <a:pt x="142" y="798"/>
                    <a:pt x="126" y="806"/>
                  </a:cubicBezTo>
                  <a:cubicBezTo>
                    <a:pt x="110" y="822"/>
                    <a:pt x="126" y="853"/>
                    <a:pt x="142" y="869"/>
                  </a:cubicBezTo>
                  <a:cubicBezTo>
                    <a:pt x="150" y="877"/>
                    <a:pt x="150" y="885"/>
                    <a:pt x="158" y="885"/>
                  </a:cubicBezTo>
                  <a:cubicBezTo>
                    <a:pt x="174" y="901"/>
                    <a:pt x="181" y="917"/>
                    <a:pt x="174" y="932"/>
                  </a:cubicBezTo>
                  <a:cubicBezTo>
                    <a:pt x="174" y="941"/>
                    <a:pt x="166" y="948"/>
                    <a:pt x="166" y="948"/>
                  </a:cubicBezTo>
                  <a:cubicBezTo>
                    <a:pt x="158" y="964"/>
                    <a:pt x="158" y="972"/>
                    <a:pt x="166" y="988"/>
                  </a:cubicBezTo>
                  <a:cubicBezTo>
                    <a:pt x="166" y="996"/>
                    <a:pt x="166" y="1004"/>
                    <a:pt x="166" y="1012"/>
                  </a:cubicBezTo>
                  <a:cubicBezTo>
                    <a:pt x="158" y="1012"/>
                    <a:pt x="150" y="1019"/>
                    <a:pt x="158" y="1043"/>
                  </a:cubicBezTo>
                  <a:cubicBezTo>
                    <a:pt x="166" y="1075"/>
                    <a:pt x="174" y="1083"/>
                    <a:pt x="181" y="1091"/>
                  </a:cubicBezTo>
                  <a:cubicBezTo>
                    <a:pt x="181" y="1099"/>
                    <a:pt x="190" y="1099"/>
                    <a:pt x="190" y="1106"/>
                  </a:cubicBezTo>
                  <a:cubicBezTo>
                    <a:pt x="190" y="1114"/>
                    <a:pt x="181" y="1130"/>
                    <a:pt x="174" y="1146"/>
                  </a:cubicBezTo>
                  <a:cubicBezTo>
                    <a:pt x="166" y="1154"/>
                    <a:pt x="166" y="1170"/>
                    <a:pt x="166" y="1178"/>
                  </a:cubicBezTo>
                  <a:cubicBezTo>
                    <a:pt x="174" y="1185"/>
                    <a:pt x="174" y="1193"/>
                    <a:pt x="174" y="1209"/>
                  </a:cubicBezTo>
                  <a:cubicBezTo>
                    <a:pt x="174" y="1241"/>
                    <a:pt x="181" y="1257"/>
                    <a:pt x="205" y="1257"/>
                  </a:cubicBezTo>
                  <a:lnTo>
                    <a:pt x="205" y="1257"/>
                  </a:lnTo>
                  <a:lnTo>
                    <a:pt x="205" y="1257"/>
                  </a:lnTo>
                  <a:cubicBezTo>
                    <a:pt x="205" y="1257"/>
                    <a:pt x="221" y="1272"/>
                    <a:pt x="213" y="1296"/>
                  </a:cubicBezTo>
                  <a:cubicBezTo>
                    <a:pt x="213" y="1304"/>
                    <a:pt x="213" y="1312"/>
                    <a:pt x="213" y="1312"/>
                  </a:cubicBezTo>
                  <a:cubicBezTo>
                    <a:pt x="205" y="1320"/>
                    <a:pt x="205" y="1320"/>
                    <a:pt x="205" y="1320"/>
                  </a:cubicBezTo>
                  <a:cubicBezTo>
                    <a:pt x="205" y="1328"/>
                    <a:pt x="221" y="1336"/>
                    <a:pt x="229" y="1336"/>
                  </a:cubicBezTo>
                  <a:cubicBezTo>
                    <a:pt x="237" y="1343"/>
                    <a:pt x="268" y="1359"/>
                    <a:pt x="268" y="1375"/>
                  </a:cubicBezTo>
                  <a:cubicBezTo>
                    <a:pt x="268" y="1375"/>
                    <a:pt x="268" y="1383"/>
                    <a:pt x="261" y="1383"/>
                  </a:cubicBezTo>
                  <a:cubicBezTo>
                    <a:pt x="253" y="1383"/>
                    <a:pt x="245" y="1383"/>
                    <a:pt x="237" y="1391"/>
                  </a:cubicBezTo>
                  <a:cubicBezTo>
                    <a:pt x="213" y="1391"/>
                    <a:pt x="166" y="1407"/>
                    <a:pt x="158" y="1415"/>
                  </a:cubicBezTo>
                  <a:cubicBezTo>
                    <a:pt x="158" y="1415"/>
                    <a:pt x="166" y="1423"/>
                    <a:pt x="174" y="1423"/>
                  </a:cubicBezTo>
                  <a:cubicBezTo>
                    <a:pt x="181" y="1431"/>
                    <a:pt x="197" y="1438"/>
                    <a:pt x="205" y="1438"/>
                  </a:cubicBezTo>
                  <a:cubicBezTo>
                    <a:pt x="221" y="1446"/>
                    <a:pt x="229" y="1446"/>
                    <a:pt x="229" y="1470"/>
                  </a:cubicBezTo>
                  <a:cubicBezTo>
                    <a:pt x="221" y="1494"/>
                    <a:pt x="190" y="1557"/>
                    <a:pt x="174" y="1565"/>
                  </a:cubicBezTo>
                  <a:cubicBezTo>
                    <a:pt x="166" y="1573"/>
                    <a:pt x="166" y="1573"/>
                    <a:pt x="158" y="1573"/>
                  </a:cubicBezTo>
                  <a:cubicBezTo>
                    <a:pt x="150" y="1573"/>
                    <a:pt x="142" y="1581"/>
                    <a:pt x="142" y="1596"/>
                  </a:cubicBezTo>
                  <a:cubicBezTo>
                    <a:pt x="150" y="1636"/>
                    <a:pt x="142" y="1644"/>
                    <a:pt x="134" y="1644"/>
                  </a:cubicBezTo>
                  <a:lnTo>
                    <a:pt x="126" y="1644"/>
                  </a:lnTo>
                  <a:cubicBezTo>
                    <a:pt x="118" y="1644"/>
                    <a:pt x="110" y="1644"/>
                    <a:pt x="103" y="1652"/>
                  </a:cubicBezTo>
                  <a:cubicBezTo>
                    <a:pt x="103" y="1652"/>
                    <a:pt x="103" y="1652"/>
                    <a:pt x="103" y="1660"/>
                  </a:cubicBezTo>
                  <a:cubicBezTo>
                    <a:pt x="103" y="1668"/>
                    <a:pt x="110" y="1676"/>
                    <a:pt x="110" y="1676"/>
                  </a:cubicBezTo>
                  <a:cubicBezTo>
                    <a:pt x="110" y="1691"/>
                    <a:pt x="118" y="1699"/>
                    <a:pt x="103" y="1707"/>
                  </a:cubicBezTo>
                  <a:lnTo>
                    <a:pt x="95" y="1707"/>
                  </a:lnTo>
                  <a:cubicBezTo>
                    <a:pt x="79" y="1707"/>
                    <a:pt x="63" y="1715"/>
                    <a:pt x="63" y="1723"/>
                  </a:cubicBezTo>
                  <a:cubicBezTo>
                    <a:pt x="63" y="1731"/>
                    <a:pt x="63" y="1739"/>
                    <a:pt x="63" y="1747"/>
                  </a:cubicBezTo>
                  <a:cubicBezTo>
                    <a:pt x="63" y="1771"/>
                    <a:pt x="71" y="1786"/>
                    <a:pt x="55" y="1794"/>
                  </a:cubicBezTo>
                  <a:cubicBezTo>
                    <a:pt x="55" y="1794"/>
                    <a:pt x="47" y="1794"/>
                    <a:pt x="47" y="1802"/>
                  </a:cubicBezTo>
                  <a:cubicBezTo>
                    <a:pt x="39" y="1802"/>
                    <a:pt x="39" y="1810"/>
                    <a:pt x="47" y="1818"/>
                  </a:cubicBezTo>
                  <a:cubicBezTo>
                    <a:pt x="55" y="1834"/>
                    <a:pt x="55" y="1865"/>
                    <a:pt x="47" y="1881"/>
                  </a:cubicBezTo>
                  <a:cubicBezTo>
                    <a:pt x="47" y="1889"/>
                    <a:pt x="39" y="1889"/>
                    <a:pt x="39" y="1897"/>
                  </a:cubicBezTo>
                  <a:cubicBezTo>
                    <a:pt x="31" y="1897"/>
                    <a:pt x="15" y="1905"/>
                    <a:pt x="15" y="1913"/>
                  </a:cubicBezTo>
                  <a:cubicBezTo>
                    <a:pt x="8" y="1921"/>
                    <a:pt x="15" y="1921"/>
                    <a:pt x="15" y="1929"/>
                  </a:cubicBezTo>
                  <a:cubicBezTo>
                    <a:pt x="31" y="1952"/>
                    <a:pt x="47" y="1976"/>
                    <a:pt x="31" y="1984"/>
                  </a:cubicBezTo>
                  <a:lnTo>
                    <a:pt x="31" y="1984"/>
                  </a:lnTo>
                  <a:cubicBezTo>
                    <a:pt x="31" y="1992"/>
                    <a:pt x="23" y="1992"/>
                    <a:pt x="23" y="2000"/>
                  </a:cubicBezTo>
                  <a:cubicBezTo>
                    <a:pt x="23" y="2000"/>
                    <a:pt x="31" y="2000"/>
                    <a:pt x="39" y="2000"/>
                  </a:cubicBezTo>
                  <a:cubicBezTo>
                    <a:pt x="39" y="2000"/>
                    <a:pt x="39" y="2000"/>
                    <a:pt x="47" y="2000"/>
                  </a:cubicBezTo>
                  <a:cubicBezTo>
                    <a:pt x="118" y="2000"/>
                    <a:pt x="767" y="1960"/>
                    <a:pt x="767" y="1960"/>
                  </a:cubicBezTo>
                  <a:lnTo>
                    <a:pt x="774" y="1960"/>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1" name="Freeform 407"/>
            <p:cNvSpPr>
              <a:spLocks noChangeArrowheads="1"/>
            </p:cNvSpPr>
            <p:nvPr/>
          </p:nvSpPr>
          <p:spPr bwMode="auto">
            <a:xfrm>
              <a:off x="14945848" y="6857187"/>
              <a:ext cx="997301" cy="770010"/>
            </a:xfrm>
            <a:custGeom>
              <a:avLst/>
              <a:gdLst>
                <a:gd name="T0" fmla="*/ 1407 w 1898"/>
                <a:gd name="T1" fmla="*/ 79 h 1463"/>
                <a:gd name="T2" fmla="*/ 1407 w 1898"/>
                <a:gd name="T3" fmla="*/ 79 h 1463"/>
                <a:gd name="T4" fmla="*/ 964 w 1898"/>
                <a:gd name="T5" fmla="*/ 158 h 1463"/>
                <a:gd name="T6" fmla="*/ 925 w 1898"/>
                <a:gd name="T7" fmla="*/ 63 h 1463"/>
                <a:gd name="T8" fmla="*/ 854 w 1898"/>
                <a:gd name="T9" fmla="*/ 47 h 1463"/>
                <a:gd name="T10" fmla="*/ 830 w 1898"/>
                <a:gd name="T11" fmla="*/ 16 h 1463"/>
                <a:gd name="T12" fmla="*/ 411 w 1898"/>
                <a:gd name="T13" fmla="*/ 55 h 1463"/>
                <a:gd name="T14" fmla="*/ 181 w 1898"/>
                <a:gd name="T15" fmla="*/ 166 h 1463"/>
                <a:gd name="T16" fmla="*/ 79 w 1898"/>
                <a:gd name="T17" fmla="*/ 221 h 1463"/>
                <a:gd name="T18" fmla="*/ 79 w 1898"/>
                <a:gd name="T19" fmla="*/ 237 h 1463"/>
                <a:gd name="T20" fmla="*/ 15 w 1898"/>
                <a:gd name="T21" fmla="*/ 308 h 1463"/>
                <a:gd name="T22" fmla="*/ 23 w 1898"/>
                <a:gd name="T23" fmla="*/ 387 h 1463"/>
                <a:gd name="T24" fmla="*/ 110 w 1898"/>
                <a:gd name="T25" fmla="*/ 458 h 1463"/>
                <a:gd name="T26" fmla="*/ 174 w 1898"/>
                <a:gd name="T27" fmla="*/ 458 h 1463"/>
                <a:gd name="T28" fmla="*/ 237 w 1898"/>
                <a:gd name="T29" fmla="*/ 537 h 1463"/>
                <a:gd name="T30" fmla="*/ 371 w 1898"/>
                <a:gd name="T31" fmla="*/ 688 h 1463"/>
                <a:gd name="T32" fmla="*/ 466 w 1898"/>
                <a:gd name="T33" fmla="*/ 759 h 1463"/>
                <a:gd name="T34" fmla="*/ 553 w 1898"/>
                <a:gd name="T35" fmla="*/ 822 h 1463"/>
                <a:gd name="T36" fmla="*/ 632 w 1898"/>
                <a:gd name="T37" fmla="*/ 869 h 1463"/>
                <a:gd name="T38" fmla="*/ 703 w 1898"/>
                <a:gd name="T39" fmla="*/ 964 h 1463"/>
                <a:gd name="T40" fmla="*/ 806 w 1898"/>
                <a:gd name="T41" fmla="*/ 1043 h 1463"/>
                <a:gd name="T42" fmla="*/ 885 w 1898"/>
                <a:gd name="T43" fmla="*/ 1146 h 1463"/>
                <a:gd name="T44" fmla="*/ 901 w 1898"/>
                <a:gd name="T45" fmla="*/ 1225 h 1463"/>
                <a:gd name="T46" fmla="*/ 964 w 1898"/>
                <a:gd name="T47" fmla="*/ 1273 h 1463"/>
                <a:gd name="T48" fmla="*/ 1027 w 1898"/>
                <a:gd name="T49" fmla="*/ 1352 h 1463"/>
                <a:gd name="T50" fmla="*/ 1035 w 1898"/>
                <a:gd name="T51" fmla="*/ 1439 h 1463"/>
                <a:gd name="T52" fmla="*/ 1162 w 1898"/>
                <a:gd name="T53" fmla="*/ 1462 h 1463"/>
                <a:gd name="T54" fmla="*/ 1162 w 1898"/>
                <a:gd name="T55" fmla="*/ 1454 h 1463"/>
                <a:gd name="T56" fmla="*/ 1185 w 1898"/>
                <a:gd name="T57" fmla="*/ 1415 h 1463"/>
                <a:gd name="T58" fmla="*/ 1225 w 1898"/>
                <a:gd name="T59" fmla="*/ 1383 h 1463"/>
                <a:gd name="T60" fmla="*/ 1201 w 1898"/>
                <a:gd name="T61" fmla="*/ 1352 h 1463"/>
                <a:gd name="T62" fmla="*/ 1185 w 1898"/>
                <a:gd name="T63" fmla="*/ 1312 h 1463"/>
                <a:gd name="T64" fmla="*/ 1233 w 1898"/>
                <a:gd name="T65" fmla="*/ 1320 h 1463"/>
                <a:gd name="T66" fmla="*/ 1265 w 1898"/>
                <a:gd name="T67" fmla="*/ 1336 h 1463"/>
                <a:gd name="T68" fmla="*/ 1304 w 1898"/>
                <a:gd name="T69" fmla="*/ 1280 h 1463"/>
                <a:gd name="T70" fmla="*/ 1280 w 1898"/>
                <a:gd name="T71" fmla="*/ 1249 h 1463"/>
                <a:gd name="T72" fmla="*/ 1241 w 1898"/>
                <a:gd name="T73" fmla="*/ 1233 h 1463"/>
                <a:gd name="T74" fmla="*/ 1288 w 1898"/>
                <a:gd name="T75" fmla="*/ 1209 h 1463"/>
                <a:gd name="T76" fmla="*/ 1328 w 1898"/>
                <a:gd name="T77" fmla="*/ 1209 h 1463"/>
                <a:gd name="T78" fmla="*/ 1423 w 1898"/>
                <a:gd name="T79" fmla="*/ 1154 h 1463"/>
                <a:gd name="T80" fmla="*/ 1486 w 1898"/>
                <a:gd name="T81" fmla="*/ 1122 h 1463"/>
                <a:gd name="T82" fmla="*/ 1494 w 1898"/>
                <a:gd name="T83" fmla="*/ 1067 h 1463"/>
                <a:gd name="T84" fmla="*/ 1518 w 1898"/>
                <a:gd name="T85" fmla="*/ 1051 h 1463"/>
                <a:gd name="T86" fmla="*/ 1549 w 1898"/>
                <a:gd name="T87" fmla="*/ 1035 h 1463"/>
                <a:gd name="T88" fmla="*/ 1597 w 1898"/>
                <a:gd name="T89" fmla="*/ 972 h 1463"/>
                <a:gd name="T90" fmla="*/ 1604 w 1898"/>
                <a:gd name="T91" fmla="*/ 917 h 1463"/>
                <a:gd name="T92" fmla="*/ 1660 w 1898"/>
                <a:gd name="T93" fmla="*/ 909 h 1463"/>
                <a:gd name="T94" fmla="*/ 1691 w 1898"/>
                <a:gd name="T95" fmla="*/ 853 h 1463"/>
                <a:gd name="T96" fmla="*/ 1699 w 1898"/>
                <a:gd name="T97" fmla="*/ 790 h 1463"/>
                <a:gd name="T98" fmla="*/ 1691 w 1898"/>
                <a:gd name="T99" fmla="*/ 767 h 1463"/>
                <a:gd name="T100" fmla="*/ 1715 w 1898"/>
                <a:gd name="T101" fmla="*/ 751 h 1463"/>
                <a:gd name="T102" fmla="*/ 1850 w 1898"/>
                <a:gd name="T103" fmla="*/ 490 h 1463"/>
                <a:gd name="T104" fmla="*/ 1897 w 1898"/>
                <a:gd name="T105" fmla="*/ 451 h 1463"/>
                <a:gd name="T106" fmla="*/ 1407 w 1898"/>
                <a:gd name="T107" fmla="*/ 79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8" h="1463">
                  <a:moveTo>
                    <a:pt x="1407" y="79"/>
                  </a:moveTo>
                  <a:lnTo>
                    <a:pt x="1407" y="79"/>
                  </a:lnTo>
                  <a:cubicBezTo>
                    <a:pt x="964" y="158"/>
                    <a:pt x="964" y="158"/>
                    <a:pt x="964" y="158"/>
                  </a:cubicBezTo>
                  <a:cubicBezTo>
                    <a:pt x="964" y="158"/>
                    <a:pt x="940" y="79"/>
                    <a:pt x="925" y="63"/>
                  </a:cubicBezTo>
                  <a:cubicBezTo>
                    <a:pt x="909" y="39"/>
                    <a:pt x="901" y="55"/>
                    <a:pt x="854" y="47"/>
                  </a:cubicBezTo>
                  <a:cubicBezTo>
                    <a:pt x="806" y="39"/>
                    <a:pt x="830" y="31"/>
                    <a:pt x="830" y="16"/>
                  </a:cubicBezTo>
                  <a:cubicBezTo>
                    <a:pt x="830" y="0"/>
                    <a:pt x="442" y="55"/>
                    <a:pt x="411" y="55"/>
                  </a:cubicBezTo>
                  <a:cubicBezTo>
                    <a:pt x="371" y="63"/>
                    <a:pt x="229" y="134"/>
                    <a:pt x="181" y="166"/>
                  </a:cubicBezTo>
                  <a:cubicBezTo>
                    <a:pt x="142" y="182"/>
                    <a:pt x="126" y="213"/>
                    <a:pt x="79" y="221"/>
                  </a:cubicBezTo>
                  <a:cubicBezTo>
                    <a:pt x="79" y="229"/>
                    <a:pt x="79" y="237"/>
                    <a:pt x="79" y="237"/>
                  </a:cubicBezTo>
                  <a:cubicBezTo>
                    <a:pt x="71" y="245"/>
                    <a:pt x="15" y="276"/>
                    <a:pt x="15" y="308"/>
                  </a:cubicBezTo>
                  <a:cubicBezTo>
                    <a:pt x="8" y="340"/>
                    <a:pt x="0" y="379"/>
                    <a:pt x="23" y="387"/>
                  </a:cubicBezTo>
                  <a:cubicBezTo>
                    <a:pt x="39" y="403"/>
                    <a:pt x="95" y="435"/>
                    <a:pt x="110" y="458"/>
                  </a:cubicBezTo>
                  <a:cubicBezTo>
                    <a:pt x="126" y="482"/>
                    <a:pt x="150" y="458"/>
                    <a:pt x="174" y="458"/>
                  </a:cubicBezTo>
                  <a:cubicBezTo>
                    <a:pt x="190" y="458"/>
                    <a:pt x="205" y="490"/>
                    <a:pt x="237" y="537"/>
                  </a:cubicBezTo>
                  <a:cubicBezTo>
                    <a:pt x="261" y="585"/>
                    <a:pt x="316" y="672"/>
                    <a:pt x="371" y="688"/>
                  </a:cubicBezTo>
                  <a:cubicBezTo>
                    <a:pt x="419" y="711"/>
                    <a:pt x="434" y="719"/>
                    <a:pt x="466" y="759"/>
                  </a:cubicBezTo>
                  <a:cubicBezTo>
                    <a:pt x="498" y="798"/>
                    <a:pt x="521" y="814"/>
                    <a:pt x="553" y="822"/>
                  </a:cubicBezTo>
                  <a:cubicBezTo>
                    <a:pt x="585" y="838"/>
                    <a:pt x="616" y="846"/>
                    <a:pt x="632" y="869"/>
                  </a:cubicBezTo>
                  <a:cubicBezTo>
                    <a:pt x="656" y="901"/>
                    <a:pt x="656" y="925"/>
                    <a:pt x="703" y="964"/>
                  </a:cubicBezTo>
                  <a:cubicBezTo>
                    <a:pt x="759" y="1012"/>
                    <a:pt x="774" y="1020"/>
                    <a:pt x="806" y="1043"/>
                  </a:cubicBezTo>
                  <a:cubicBezTo>
                    <a:pt x="838" y="1059"/>
                    <a:pt x="885" y="1122"/>
                    <a:pt x="885" y="1146"/>
                  </a:cubicBezTo>
                  <a:cubicBezTo>
                    <a:pt x="885" y="1170"/>
                    <a:pt x="877" y="1209"/>
                    <a:pt x="901" y="1225"/>
                  </a:cubicBezTo>
                  <a:cubicBezTo>
                    <a:pt x="925" y="1241"/>
                    <a:pt x="948" y="1241"/>
                    <a:pt x="964" y="1273"/>
                  </a:cubicBezTo>
                  <a:cubicBezTo>
                    <a:pt x="988" y="1296"/>
                    <a:pt x="1004" y="1344"/>
                    <a:pt x="1027" y="1352"/>
                  </a:cubicBezTo>
                  <a:cubicBezTo>
                    <a:pt x="1043" y="1359"/>
                    <a:pt x="996" y="1423"/>
                    <a:pt x="1035" y="1439"/>
                  </a:cubicBezTo>
                  <a:cubicBezTo>
                    <a:pt x="1059" y="1454"/>
                    <a:pt x="1138" y="1462"/>
                    <a:pt x="1162" y="1462"/>
                  </a:cubicBezTo>
                  <a:cubicBezTo>
                    <a:pt x="1162" y="1454"/>
                    <a:pt x="1162" y="1454"/>
                    <a:pt x="1162" y="1454"/>
                  </a:cubicBezTo>
                  <a:cubicBezTo>
                    <a:pt x="1162" y="1446"/>
                    <a:pt x="1162" y="1415"/>
                    <a:pt x="1185" y="1415"/>
                  </a:cubicBezTo>
                  <a:cubicBezTo>
                    <a:pt x="1201" y="1407"/>
                    <a:pt x="1233" y="1407"/>
                    <a:pt x="1225" y="1383"/>
                  </a:cubicBezTo>
                  <a:cubicBezTo>
                    <a:pt x="1217" y="1359"/>
                    <a:pt x="1217" y="1368"/>
                    <a:pt x="1201" y="1352"/>
                  </a:cubicBezTo>
                  <a:cubicBezTo>
                    <a:pt x="1185" y="1328"/>
                    <a:pt x="1154" y="1320"/>
                    <a:pt x="1185" y="1312"/>
                  </a:cubicBezTo>
                  <a:cubicBezTo>
                    <a:pt x="1217" y="1304"/>
                    <a:pt x="1217" y="1304"/>
                    <a:pt x="1233" y="1320"/>
                  </a:cubicBezTo>
                  <a:cubicBezTo>
                    <a:pt x="1249" y="1336"/>
                    <a:pt x="1233" y="1344"/>
                    <a:pt x="1265" y="1336"/>
                  </a:cubicBezTo>
                  <a:cubicBezTo>
                    <a:pt x="1288" y="1320"/>
                    <a:pt x="1304" y="1304"/>
                    <a:pt x="1304" y="1280"/>
                  </a:cubicBezTo>
                  <a:cubicBezTo>
                    <a:pt x="1304" y="1257"/>
                    <a:pt x="1312" y="1257"/>
                    <a:pt x="1280" y="1249"/>
                  </a:cubicBezTo>
                  <a:cubicBezTo>
                    <a:pt x="1257" y="1249"/>
                    <a:pt x="1241" y="1249"/>
                    <a:pt x="1241" y="1233"/>
                  </a:cubicBezTo>
                  <a:cubicBezTo>
                    <a:pt x="1241" y="1225"/>
                    <a:pt x="1265" y="1201"/>
                    <a:pt x="1288" y="1209"/>
                  </a:cubicBezTo>
                  <a:cubicBezTo>
                    <a:pt x="1312" y="1217"/>
                    <a:pt x="1312" y="1217"/>
                    <a:pt x="1328" y="1209"/>
                  </a:cubicBezTo>
                  <a:cubicBezTo>
                    <a:pt x="1351" y="1201"/>
                    <a:pt x="1391" y="1170"/>
                    <a:pt x="1423" y="1154"/>
                  </a:cubicBezTo>
                  <a:cubicBezTo>
                    <a:pt x="1454" y="1138"/>
                    <a:pt x="1478" y="1146"/>
                    <a:pt x="1486" y="1122"/>
                  </a:cubicBezTo>
                  <a:cubicBezTo>
                    <a:pt x="1494" y="1099"/>
                    <a:pt x="1478" y="1083"/>
                    <a:pt x="1494" y="1067"/>
                  </a:cubicBezTo>
                  <a:cubicBezTo>
                    <a:pt x="1502" y="1051"/>
                    <a:pt x="1494" y="1051"/>
                    <a:pt x="1518" y="1051"/>
                  </a:cubicBezTo>
                  <a:cubicBezTo>
                    <a:pt x="1541" y="1051"/>
                    <a:pt x="1541" y="1059"/>
                    <a:pt x="1549" y="1035"/>
                  </a:cubicBezTo>
                  <a:cubicBezTo>
                    <a:pt x="1549" y="1012"/>
                    <a:pt x="1597" y="996"/>
                    <a:pt x="1597" y="972"/>
                  </a:cubicBezTo>
                  <a:cubicBezTo>
                    <a:pt x="1597" y="948"/>
                    <a:pt x="1573" y="917"/>
                    <a:pt x="1604" y="917"/>
                  </a:cubicBezTo>
                  <a:cubicBezTo>
                    <a:pt x="1628" y="917"/>
                    <a:pt x="1644" y="941"/>
                    <a:pt x="1660" y="909"/>
                  </a:cubicBezTo>
                  <a:cubicBezTo>
                    <a:pt x="1676" y="877"/>
                    <a:pt x="1668" y="869"/>
                    <a:pt x="1691" y="853"/>
                  </a:cubicBezTo>
                  <a:cubicBezTo>
                    <a:pt x="1707" y="838"/>
                    <a:pt x="1715" y="806"/>
                    <a:pt x="1699" y="790"/>
                  </a:cubicBezTo>
                  <a:cubicBezTo>
                    <a:pt x="1691" y="775"/>
                    <a:pt x="1676" y="767"/>
                    <a:pt x="1691" y="767"/>
                  </a:cubicBezTo>
                  <a:cubicBezTo>
                    <a:pt x="1707" y="767"/>
                    <a:pt x="1723" y="782"/>
                    <a:pt x="1715" y="751"/>
                  </a:cubicBezTo>
                  <a:cubicBezTo>
                    <a:pt x="1715" y="719"/>
                    <a:pt x="1826" y="490"/>
                    <a:pt x="1850" y="490"/>
                  </a:cubicBezTo>
                  <a:cubicBezTo>
                    <a:pt x="1873" y="482"/>
                    <a:pt x="1873" y="466"/>
                    <a:pt x="1897" y="451"/>
                  </a:cubicBezTo>
                  <a:lnTo>
                    <a:pt x="1407" y="79"/>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2" name="Freeform 408"/>
            <p:cNvSpPr>
              <a:spLocks noChangeArrowheads="1"/>
            </p:cNvSpPr>
            <p:nvPr/>
          </p:nvSpPr>
          <p:spPr bwMode="auto">
            <a:xfrm>
              <a:off x="14945848" y="6861826"/>
              <a:ext cx="1001940" cy="765371"/>
            </a:xfrm>
            <a:custGeom>
              <a:avLst/>
              <a:gdLst>
                <a:gd name="T0" fmla="*/ 1020 w 1906"/>
                <a:gd name="T1" fmla="*/ 1375 h 1455"/>
                <a:gd name="T2" fmla="*/ 925 w 1906"/>
                <a:gd name="T3" fmla="*/ 1233 h 1455"/>
                <a:gd name="T4" fmla="*/ 806 w 1906"/>
                <a:gd name="T5" fmla="*/ 1035 h 1455"/>
                <a:gd name="T6" fmla="*/ 632 w 1906"/>
                <a:gd name="T7" fmla="*/ 861 h 1455"/>
                <a:gd name="T8" fmla="*/ 229 w 1906"/>
                <a:gd name="T9" fmla="*/ 529 h 1455"/>
                <a:gd name="T10" fmla="*/ 126 w 1906"/>
                <a:gd name="T11" fmla="*/ 458 h 1455"/>
                <a:gd name="T12" fmla="*/ 8 w 1906"/>
                <a:gd name="T13" fmla="*/ 308 h 1455"/>
                <a:gd name="T14" fmla="*/ 79 w 1906"/>
                <a:gd name="T15" fmla="*/ 213 h 1455"/>
                <a:gd name="T16" fmla="*/ 181 w 1906"/>
                <a:gd name="T17" fmla="*/ 150 h 1455"/>
                <a:gd name="T18" fmla="*/ 830 w 1906"/>
                <a:gd name="T19" fmla="*/ 23 h 1455"/>
                <a:gd name="T20" fmla="*/ 893 w 1906"/>
                <a:gd name="T21" fmla="*/ 39 h 1455"/>
                <a:gd name="T22" fmla="*/ 1407 w 1906"/>
                <a:gd name="T23" fmla="*/ 71 h 1455"/>
                <a:gd name="T24" fmla="*/ 1850 w 1906"/>
                <a:gd name="T25" fmla="*/ 482 h 1455"/>
                <a:gd name="T26" fmla="*/ 1699 w 1906"/>
                <a:gd name="T27" fmla="*/ 767 h 1455"/>
                <a:gd name="T28" fmla="*/ 1707 w 1906"/>
                <a:gd name="T29" fmla="*/ 782 h 1455"/>
                <a:gd name="T30" fmla="*/ 1660 w 1906"/>
                <a:gd name="T31" fmla="*/ 909 h 1455"/>
                <a:gd name="T32" fmla="*/ 1597 w 1906"/>
                <a:gd name="T33" fmla="*/ 917 h 1455"/>
                <a:gd name="T34" fmla="*/ 1549 w 1906"/>
                <a:gd name="T35" fmla="*/ 1027 h 1455"/>
                <a:gd name="T36" fmla="*/ 1510 w 1906"/>
                <a:gd name="T37" fmla="*/ 1051 h 1455"/>
                <a:gd name="T38" fmla="*/ 1486 w 1906"/>
                <a:gd name="T39" fmla="*/ 1114 h 1455"/>
                <a:gd name="T40" fmla="*/ 1336 w 1906"/>
                <a:gd name="T41" fmla="*/ 1209 h 1455"/>
                <a:gd name="T42" fmla="*/ 1241 w 1906"/>
                <a:gd name="T43" fmla="*/ 1225 h 1455"/>
                <a:gd name="T44" fmla="*/ 1304 w 1906"/>
                <a:gd name="T45" fmla="*/ 1257 h 1455"/>
                <a:gd name="T46" fmla="*/ 1233 w 1906"/>
                <a:gd name="T47" fmla="*/ 1328 h 1455"/>
                <a:gd name="T48" fmla="*/ 1185 w 1906"/>
                <a:gd name="T49" fmla="*/ 1304 h 1455"/>
                <a:gd name="T50" fmla="*/ 1217 w 1906"/>
                <a:gd name="T51" fmla="*/ 1351 h 1455"/>
                <a:gd name="T52" fmla="*/ 1185 w 1906"/>
                <a:gd name="T53" fmla="*/ 1407 h 1455"/>
                <a:gd name="T54" fmla="*/ 1162 w 1906"/>
                <a:gd name="T55" fmla="*/ 1454 h 1455"/>
                <a:gd name="T56" fmla="*/ 237 w 1906"/>
                <a:gd name="T57" fmla="*/ 521 h 1455"/>
                <a:gd name="T58" fmla="*/ 640 w 1906"/>
                <a:gd name="T59" fmla="*/ 861 h 1455"/>
                <a:gd name="T60" fmla="*/ 806 w 1906"/>
                <a:gd name="T61" fmla="*/ 1035 h 1455"/>
                <a:gd name="T62" fmla="*/ 925 w 1906"/>
                <a:gd name="T63" fmla="*/ 1233 h 1455"/>
                <a:gd name="T64" fmla="*/ 1027 w 1906"/>
                <a:gd name="T65" fmla="*/ 1375 h 1455"/>
                <a:gd name="T66" fmla="*/ 1178 w 1906"/>
                <a:gd name="T67" fmla="*/ 1399 h 1455"/>
                <a:gd name="T68" fmla="*/ 1209 w 1906"/>
                <a:gd name="T69" fmla="*/ 1351 h 1455"/>
                <a:gd name="T70" fmla="*/ 1185 w 1906"/>
                <a:gd name="T71" fmla="*/ 1296 h 1455"/>
                <a:gd name="T72" fmla="*/ 1241 w 1906"/>
                <a:gd name="T73" fmla="*/ 1328 h 1455"/>
                <a:gd name="T74" fmla="*/ 1296 w 1906"/>
                <a:gd name="T75" fmla="*/ 1257 h 1455"/>
                <a:gd name="T76" fmla="*/ 1233 w 1906"/>
                <a:gd name="T77" fmla="*/ 1225 h 1455"/>
                <a:gd name="T78" fmla="*/ 1328 w 1906"/>
                <a:gd name="T79" fmla="*/ 1201 h 1455"/>
                <a:gd name="T80" fmla="*/ 1478 w 1906"/>
                <a:gd name="T81" fmla="*/ 1107 h 1455"/>
                <a:gd name="T82" fmla="*/ 1510 w 1906"/>
                <a:gd name="T83" fmla="*/ 1043 h 1455"/>
                <a:gd name="T84" fmla="*/ 1541 w 1906"/>
                <a:gd name="T85" fmla="*/ 1027 h 1455"/>
                <a:gd name="T86" fmla="*/ 1589 w 1906"/>
                <a:gd name="T87" fmla="*/ 909 h 1455"/>
                <a:gd name="T88" fmla="*/ 1660 w 1906"/>
                <a:gd name="T89" fmla="*/ 901 h 1455"/>
                <a:gd name="T90" fmla="*/ 1699 w 1906"/>
                <a:gd name="T91" fmla="*/ 782 h 1455"/>
                <a:gd name="T92" fmla="*/ 1707 w 1906"/>
                <a:gd name="T93" fmla="*/ 759 h 1455"/>
                <a:gd name="T94" fmla="*/ 1850 w 1906"/>
                <a:gd name="T95" fmla="*/ 474 h 1455"/>
                <a:gd name="T96" fmla="*/ 964 w 1906"/>
                <a:gd name="T97" fmla="*/ 150 h 1455"/>
                <a:gd name="T98" fmla="*/ 877 w 1906"/>
                <a:gd name="T99" fmla="*/ 47 h 1455"/>
                <a:gd name="T100" fmla="*/ 822 w 1906"/>
                <a:gd name="T101" fmla="*/ 8 h 1455"/>
                <a:gd name="T102" fmla="*/ 150 w 1906"/>
                <a:gd name="T103" fmla="*/ 181 h 1455"/>
                <a:gd name="T104" fmla="*/ 15 w 1906"/>
                <a:gd name="T105" fmla="*/ 300 h 1455"/>
                <a:gd name="T106" fmla="*/ 110 w 1906"/>
                <a:gd name="T107" fmla="*/ 443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6" h="1455">
                  <a:moveTo>
                    <a:pt x="1162" y="1454"/>
                  </a:moveTo>
                  <a:lnTo>
                    <a:pt x="1162" y="1454"/>
                  </a:lnTo>
                  <a:cubicBezTo>
                    <a:pt x="1130" y="1454"/>
                    <a:pt x="1059" y="1454"/>
                    <a:pt x="1035" y="1438"/>
                  </a:cubicBezTo>
                  <a:cubicBezTo>
                    <a:pt x="1012" y="1423"/>
                    <a:pt x="1012" y="1399"/>
                    <a:pt x="1020" y="1375"/>
                  </a:cubicBezTo>
                  <a:cubicBezTo>
                    <a:pt x="1027" y="1360"/>
                    <a:pt x="1027" y="1351"/>
                    <a:pt x="1020" y="1344"/>
                  </a:cubicBezTo>
                  <a:cubicBezTo>
                    <a:pt x="1012" y="1336"/>
                    <a:pt x="996" y="1312"/>
                    <a:pt x="980" y="1296"/>
                  </a:cubicBezTo>
                  <a:cubicBezTo>
                    <a:pt x="972" y="1280"/>
                    <a:pt x="972" y="1272"/>
                    <a:pt x="964" y="1265"/>
                  </a:cubicBezTo>
                  <a:cubicBezTo>
                    <a:pt x="948" y="1249"/>
                    <a:pt x="940" y="1241"/>
                    <a:pt x="925" y="1233"/>
                  </a:cubicBezTo>
                  <a:cubicBezTo>
                    <a:pt x="917" y="1233"/>
                    <a:pt x="909" y="1225"/>
                    <a:pt x="901" y="1225"/>
                  </a:cubicBezTo>
                  <a:cubicBezTo>
                    <a:pt x="877" y="1209"/>
                    <a:pt x="885" y="1185"/>
                    <a:pt x="885" y="1162"/>
                  </a:cubicBezTo>
                  <a:cubicBezTo>
                    <a:pt x="885" y="1154"/>
                    <a:pt x="885" y="1146"/>
                    <a:pt x="885" y="1138"/>
                  </a:cubicBezTo>
                  <a:cubicBezTo>
                    <a:pt x="877" y="1122"/>
                    <a:pt x="830" y="1059"/>
                    <a:pt x="806" y="1035"/>
                  </a:cubicBezTo>
                  <a:cubicBezTo>
                    <a:pt x="798" y="1035"/>
                    <a:pt x="798" y="1035"/>
                    <a:pt x="790" y="1027"/>
                  </a:cubicBezTo>
                  <a:cubicBezTo>
                    <a:pt x="767" y="1012"/>
                    <a:pt x="743" y="996"/>
                    <a:pt x="703" y="964"/>
                  </a:cubicBezTo>
                  <a:cubicBezTo>
                    <a:pt x="664" y="933"/>
                    <a:pt x="656" y="909"/>
                    <a:pt x="648" y="893"/>
                  </a:cubicBezTo>
                  <a:cubicBezTo>
                    <a:pt x="640" y="885"/>
                    <a:pt x="640" y="877"/>
                    <a:pt x="632" y="861"/>
                  </a:cubicBezTo>
                  <a:cubicBezTo>
                    <a:pt x="608" y="838"/>
                    <a:pt x="585" y="830"/>
                    <a:pt x="553" y="822"/>
                  </a:cubicBezTo>
                  <a:cubicBezTo>
                    <a:pt x="521" y="806"/>
                    <a:pt x="498" y="798"/>
                    <a:pt x="466" y="751"/>
                  </a:cubicBezTo>
                  <a:cubicBezTo>
                    <a:pt x="434" y="711"/>
                    <a:pt x="419" y="703"/>
                    <a:pt x="371" y="687"/>
                  </a:cubicBezTo>
                  <a:cubicBezTo>
                    <a:pt x="316" y="664"/>
                    <a:pt x="268" y="593"/>
                    <a:pt x="229" y="529"/>
                  </a:cubicBezTo>
                  <a:cubicBezTo>
                    <a:pt x="221" y="521"/>
                    <a:pt x="221" y="506"/>
                    <a:pt x="213" y="498"/>
                  </a:cubicBezTo>
                  <a:cubicBezTo>
                    <a:pt x="197" y="466"/>
                    <a:pt x="190" y="450"/>
                    <a:pt x="174" y="450"/>
                  </a:cubicBezTo>
                  <a:cubicBezTo>
                    <a:pt x="166" y="450"/>
                    <a:pt x="158" y="450"/>
                    <a:pt x="150" y="458"/>
                  </a:cubicBezTo>
                  <a:cubicBezTo>
                    <a:pt x="142" y="458"/>
                    <a:pt x="134" y="458"/>
                    <a:pt x="126" y="458"/>
                  </a:cubicBezTo>
                  <a:cubicBezTo>
                    <a:pt x="118" y="458"/>
                    <a:pt x="110" y="458"/>
                    <a:pt x="110" y="450"/>
                  </a:cubicBezTo>
                  <a:cubicBezTo>
                    <a:pt x="95" y="434"/>
                    <a:pt x="55" y="403"/>
                    <a:pt x="31" y="387"/>
                  </a:cubicBezTo>
                  <a:cubicBezTo>
                    <a:pt x="23" y="387"/>
                    <a:pt x="23" y="387"/>
                    <a:pt x="15" y="379"/>
                  </a:cubicBezTo>
                  <a:cubicBezTo>
                    <a:pt x="0" y="371"/>
                    <a:pt x="8" y="340"/>
                    <a:pt x="8" y="308"/>
                  </a:cubicBezTo>
                  <a:cubicBezTo>
                    <a:pt x="8" y="300"/>
                    <a:pt x="8" y="300"/>
                    <a:pt x="8" y="300"/>
                  </a:cubicBezTo>
                  <a:cubicBezTo>
                    <a:pt x="8" y="268"/>
                    <a:pt x="47" y="253"/>
                    <a:pt x="63" y="237"/>
                  </a:cubicBezTo>
                  <a:cubicBezTo>
                    <a:pt x="71" y="229"/>
                    <a:pt x="71" y="229"/>
                    <a:pt x="71" y="229"/>
                  </a:cubicBezTo>
                  <a:cubicBezTo>
                    <a:pt x="79" y="229"/>
                    <a:pt x="79" y="221"/>
                    <a:pt x="79" y="213"/>
                  </a:cubicBezTo>
                  <a:lnTo>
                    <a:pt x="79" y="213"/>
                  </a:lnTo>
                  <a:cubicBezTo>
                    <a:pt x="79" y="205"/>
                    <a:pt x="79" y="205"/>
                    <a:pt x="79" y="205"/>
                  </a:cubicBezTo>
                  <a:cubicBezTo>
                    <a:pt x="110" y="205"/>
                    <a:pt x="126" y="190"/>
                    <a:pt x="150" y="174"/>
                  </a:cubicBezTo>
                  <a:cubicBezTo>
                    <a:pt x="158" y="166"/>
                    <a:pt x="166" y="158"/>
                    <a:pt x="181" y="150"/>
                  </a:cubicBezTo>
                  <a:cubicBezTo>
                    <a:pt x="229" y="126"/>
                    <a:pt x="371" y="55"/>
                    <a:pt x="411" y="47"/>
                  </a:cubicBezTo>
                  <a:cubicBezTo>
                    <a:pt x="434" y="39"/>
                    <a:pt x="727" y="0"/>
                    <a:pt x="806" y="0"/>
                  </a:cubicBezTo>
                  <a:cubicBezTo>
                    <a:pt x="822" y="0"/>
                    <a:pt x="830" y="0"/>
                    <a:pt x="830" y="8"/>
                  </a:cubicBezTo>
                  <a:cubicBezTo>
                    <a:pt x="830" y="15"/>
                    <a:pt x="830" y="15"/>
                    <a:pt x="830" y="23"/>
                  </a:cubicBezTo>
                  <a:lnTo>
                    <a:pt x="830" y="31"/>
                  </a:lnTo>
                  <a:cubicBezTo>
                    <a:pt x="830" y="31"/>
                    <a:pt x="838" y="31"/>
                    <a:pt x="854" y="39"/>
                  </a:cubicBezTo>
                  <a:cubicBezTo>
                    <a:pt x="861" y="39"/>
                    <a:pt x="869" y="39"/>
                    <a:pt x="877" y="39"/>
                  </a:cubicBezTo>
                  <a:cubicBezTo>
                    <a:pt x="885" y="39"/>
                    <a:pt x="885" y="39"/>
                    <a:pt x="893" y="39"/>
                  </a:cubicBezTo>
                  <a:cubicBezTo>
                    <a:pt x="909" y="39"/>
                    <a:pt x="917" y="39"/>
                    <a:pt x="925" y="47"/>
                  </a:cubicBezTo>
                  <a:cubicBezTo>
                    <a:pt x="940" y="63"/>
                    <a:pt x="964" y="126"/>
                    <a:pt x="964" y="142"/>
                  </a:cubicBezTo>
                  <a:cubicBezTo>
                    <a:pt x="1407" y="71"/>
                    <a:pt x="1407" y="71"/>
                    <a:pt x="1407" y="71"/>
                  </a:cubicBezTo>
                  <a:lnTo>
                    <a:pt x="1407" y="71"/>
                  </a:lnTo>
                  <a:cubicBezTo>
                    <a:pt x="1905" y="443"/>
                    <a:pt x="1905" y="443"/>
                    <a:pt x="1905" y="443"/>
                  </a:cubicBezTo>
                  <a:cubicBezTo>
                    <a:pt x="1897" y="443"/>
                    <a:pt x="1897" y="443"/>
                    <a:pt x="1897" y="443"/>
                  </a:cubicBezTo>
                  <a:cubicBezTo>
                    <a:pt x="1889" y="450"/>
                    <a:pt x="1881" y="458"/>
                    <a:pt x="1881" y="466"/>
                  </a:cubicBezTo>
                  <a:cubicBezTo>
                    <a:pt x="1873" y="474"/>
                    <a:pt x="1865" y="482"/>
                    <a:pt x="1850" y="482"/>
                  </a:cubicBezTo>
                  <a:cubicBezTo>
                    <a:pt x="1834" y="490"/>
                    <a:pt x="1715" y="711"/>
                    <a:pt x="1723" y="743"/>
                  </a:cubicBezTo>
                  <a:cubicBezTo>
                    <a:pt x="1723" y="751"/>
                    <a:pt x="1723" y="759"/>
                    <a:pt x="1715" y="767"/>
                  </a:cubicBezTo>
                  <a:cubicBezTo>
                    <a:pt x="1715" y="767"/>
                    <a:pt x="1715" y="767"/>
                    <a:pt x="1707" y="767"/>
                  </a:cubicBezTo>
                  <a:cubicBezTo>
                    <a:pt x="1707" y="767"/>
                    <a:pt x="1707" y="767"/>
                    <a:pt x="1699" y="767"/>
                  </a:cubicBezTo>
                  <a:lnTo>
                    <a:pt x="1691" y="767"/>
                  </a:lnTo>
                  <a:lnTo>
                    <a:pt x="1691" y="767"/>
                  </a:lnTo>
                  <a:lnTo>
                    <a:pt x="1691" y="767"/>
                  </a:lnTo>
                  <a:cubicBezTo>
                    <a:pt x="1699" y="767"/>
                    <a:pt x="1699" y="774"/>
                    <a:pt x="1707" y="782"/>
                  </a:cubicBezTo>
                  <a:cubicBezTo>
                    <a:pt x="1707" y="790"/>
                    <a:pt x="1715" y="798"/>
                    <a:pt x="1715" y="814"/>
                  </a:cubicBezTo>
                  <a:cubicBezTo>
                    <a:pt x="1707" y="830"/>
                    <a:pt x="1699" y="838"/>
                    <a:pt x="1691" y="845"/>
                  </a:cubicBezTo>
                  <a:cubicBezTo>
                    <a:pt x="1676" y="861"/>
                    <a:pt x="1676" y="861"/>
                    <a:pt x="1676" y="877"/>
                  </a:cubicBezTo>
                  <a:cubicBezTo>
                    <a:pt x="1668" y="885"/>
                    <a:pt x="1668" y="893"/>
                    <a:pt x="1660" y="909"/>
                  </a:cubicBezTo>
                  <a:cubicBezTo>
                    <a:pt x="1660" y="917"/>
                    <a:pt x="1652" y="925"/>
                    <a:pt x="1644" y="925"/>
                  </a:cubicBezTo>
                  <a:cubicBezTo>
                    <a:pt x="1636" y="925"/>
                    <a:pt x="1628" y="917"/>
                    <a:pt x="1620" y="917"/>
                  </a:cubicBezTo>
                  <a:cubicBezTo>
                    <a:pt x="1613" y="917"/>
                    <a:pt x="1613" y="909"/>
                    <a:pt x="1604" y="917"/>
                  </a:cubicBezTo>
                  <a:cubicBezTo>
                    <a:pt x="1597" y="917"/>
                    <a:pt x="1597" y="917"/>
                    <a:pt x="1597" y="917"/>
                  </a:cubicBezTo>
                  <a:cubicBezTo>
                    <a:pt x="1589" y="917"/>
                    <a:pt x="1589" y="933"/>
                    <a:pt x="1597" y="940"/>
                  </a:cubicBezTo>
                  <a:cubicBezTo>
                    <a:pt x="1597" y="948"/>
                    <a:pt x="1597" y="956"/>
                    <a:pt x="1597" y="964"/>
                  </a:cubicBezTo>
                  <a:cubicBezTo>
                    <a:pt x="1597" y="972"/>
                    <a:pt x="1581" y="988"/>
                    <a:pt x="1573" y="996"/>
                  </a:cubicBezTo>
                  <a:cubicBezTo>
                    <a:pt x="1565" y="1012"/>
                    <a:pt x="1549" y="1020"/>
                    <a:pt x="1549" y="1027"/>
                  </a:cubicBezTo>
                  <a:cubicBezTo>
                    <a:pt x="1549" y="1043"/>
                    <a:pt x="1549" y="1051"/>
                    <a:pt x="1533" y="1051"/>
                  </a:cubicBezTo>
                  <a:lnTo>
                    <a:pt x="1533" y="1051"/>
                  </a:lnTo>
                  <a:cubicBezTo>
                    <a:pt x="1533" y="1043"/>
                    <a:pt x="1525" y="1043"/>
                    <a:pt x="1518" y="1051"/>
                  </a:cubicBezTo>
                  <a:lnTo>
                    <a:pt x="1510" y="1051"/>
                  </a:lnTo>
                  <a:cubicBezTo>
                    <a:pt x="1502" y="1051"/>
                    <a:pt x="1502" y="1051"/>
                    <a:pt x="1494" y="1059"/>
                  </a:cubicBezTo>
                  <a:lnTo>
                    <a:pt x="1494" y="1059"/>
                  </a:lnTo>
                  <a:cubicBezTo>
                    <a:pt x="1486" y="1067"/>
                    <a:pt x="1486" y="1075"/>
                    <a:pt x="1486" y="1083"/>
                  </a:cubicBezTo>
                  <a:cubicBezTo>
                    <a:pt x="1494" y="1091"/>
                    <a:pt x="1494" y="1098"/>
                    <a:pt x="1486" y="1114"/>
                  </a:cubicBezTo>
                  <a:cubicBezTo>
                    <a:pt x="1478" y="1130"/>
                    <a:pt x="1470" y="1138"/>
                    <a:pt x="1454" y="1138"/>
                  </a:cubicBezTo>
                  <a:cubicBezTo>
                    <a:pt x="1446" y="1138"/>
                    <a:pt x="1438" y="1146"/>
                    <a:pt x="1423" y="1146"/>
                  </a:cubicBezTo>
                  <a:cubicBezTo>
                    <a:pt x="1407" y="1154"/>
                    <a:pt x="1391" y="1170"/>
                    <a:pt x="1375" y="1185"/>
                  </a:cubicBezTo>
                  <a:cubicBezTo>
                    <a:pt x="1360" y="1193"/>
                    <a:pt x="1344" y="1201"/>
                    <a:pt x="1336" y="1209"/>
                  </a:cubicBezTo>
                  <a:cubicBezTo>
                    <a:pt x="1320" y="1209"/>
                    <a:pt x="1312" y="1209"/>
                    <a:pt x="1304" y="1209"/>
                  </a:cubicBezTo>
                  <a:cubicBezTo>
                    <a:pt x="1296" y="1209"/>
                    <a:pt x="1288" y="1201"/>
                    <a:pt x="1280" y="1201"/>
                  </a:cubicBezTo>
                  <a:lnTo>
                    <a:pt x="1280" y="1201"/>
                  </a:lnTo>
                  <a:cubicBezTo>
                    <a:pt x="1257" y="1201"/>
                    <a:pt x="1241" y="1217"/>
                    <a:pt x="1241" y="1225"/>
                  </a:cubicBezTo>
                  <a:cubicBezTo>
                    <a:pt x="1241" y="1233"/>
                    <a:pt x="1241" y="1233"/>
                    <a:pt x="1257" y="1233"/>
                  </a:cubicBezTo>
                  <a:cubicBezTo>
                    <a:pt x="1265" y="1233"/>
                    <a:pt x="1273" y="1233"/>
                    <a:pt x="1280" y="1241"/>
                  </a:cubicBezTo>
                  <a:cubicBezTo>
                    <a:pt x="1296" y="1241"/>
                    <a:pt x="1304" y="1241"/>
                    <a:pt x="1304" y="1249"/>
                  </a:cubicBezTo>
                  <a:lnTo>
                    <a:pt x="1304" y="1257"/>
                  </a:lnTo>
                  <a:cubicBezTo>
                    <a:pt x="1304" y="1265"/>
                    <a:pt x="1304" y="1265"/>
                    <a:pt x="1304" y="1272"/>
                  </a:cubicBezTo>
                  <a:cubicBezTo>
                    <a:pt x="1304" y="1296"/>
                    <a:pt x="1288" y="1320"/>
                    <a:pt x="1265" y="1328"/>
                  </a:cubicBezTo>
                  <a:cubicBezTo>
                    <a:pt x="1257" y="1336"/>
                    <a:pt x="1249" y="1336"/>
                    <a:pt x="1249" y="1336"/>
                  </a:cubicBezTo>
                  <a:cubicBezTo>
                    <a:pt x="1241" y="1336"/>
                    <a:pt x="1241" y="1336"/>
                    <a:pt x="1233" y="1328"/>
                  </a:cubicBezTo>
                  <a:cubicBezTo>
                    <a:pt x="1233" y="1328"/>
                    <a:pt x="1233" y="1320"/>
                    <a:pt x="1233" y="1312"/>
                  </a:cubicBezTo>
                  <a:cubicBezTo>
                    <a:pt x="1225" y="1312"/>
                    <a:pt x="1225" y="1312"/>
                    <a:pt x="1225" y="1312"/>
                  </a:cubicBezTo>
                  <a:cubicBezTo>
                    <a:pt x="1217" y="1304"/>
                    <a:pt x="1217" y="1304"/>
                    <a:pt x="1209" y="1304"/>
                  </a:cubicBezTo>
                  <a:cubicBezTo>
                    <a:pt x="1201" y="1304"/>
                    <a:pt x="1201" y="1304"/>
                    <a:pt x="1185" y="1304"/>
                  </a:cubicBezTo>
                  <a:cubicBezTo>
                    <a:pt x="1178" y="1312"/>
                    <a:pt x="1178" y="1312"/>
                    <a:pt x="1178" y="1312"/>
                  </a:cubicBezTo>
                  <a:cubicBezTo>
                    <a:pt x="1178" y="1312"/>
                    <a:pt x="1185" y="1320"/>
                    <a:pt x="1185" y="1328"/>
                  </a:cubicBezTo>
                  <a:cubicBezTo>
                    <a:pt x="1193" y="1328"/>
                    <a:pt x="1201" y="1336"/>
                    <a:pt x="1201" y="1336"/>
                  </a:cubicBezTo>
                  <a:cubicBezTo>
                    <a:pt x="1209" y="1344"/>
                    <a:pt x="1209" y="1344"/>
                    <a:pt x="1217" y="1351"/>
                  </a:cubicBezTo>
                  <a:cubicBezTo>
                    <a:pt x="1217" y="1351"/>
                    <a:pt x="1225" y="1360"/>
                    <a:pt x="1233" y="1375"/>
                  </a:cubicBezTo>
                  <a:cubicBezTo>
                    <a:pt x="1233" y="1383"/>
                    <a:pt x="1233" y="1383"/>
                    <a:pt x="1225" y="1391"/>
                  </a:cubicBezTo>
                  <a:cubicBezTo>
                    <a:pt x="1225" y="1399"/>
                    <a:pt x="1209" y="1407"/>
                    <a:pt x="1193" y="1407"/>
                  </a:cubicBezTo>
                  <a:cubicBezTo>
                    <a:pt x="1185" y="1407"/>
                    <a:pt x="1185" y="1407"/>
                    <a:pt x="1185" y="1407"/>
                  </a:cubicBezTo>
                  <a:cubicBezTo>
                    <a:pt x="1162" y="1415"/>
                    <a:pt x="1162" y="1438"/>
                    <a:pt x="1170" y="1446"/>
                  </a:cubicBezTo>
                  <a:lnTo>
                    <a:pt x="1170" y="1446"/>
                  </a:lnTo>
                  <a:cubicBezTo>
                    <a:pt x="1178" y="1454"/>
                    <a:pt x="1178" y="1454"/>
                    <a:pt x="1178" y="1454"/>
                  </a:cubicBezTo>
                  <a:lnTo>
                    <a:pt x="1162" y="1454"/>
                  </a:lnTo>
                  <a:close/>
                  <a:moveTo>
                    <a:pt x="174" y="443"/>
                  </a:moveTo>
                  <a:lnTo>
                    <a:pt x="174" y="443"/>
                  </a:lnTo>
                  <a:cubicBezTo>
                    <a:pt x="190" y="443"/>
                    <a:pt x="205" y="466"/>
                    <a:pt x="221" y="498"/>
                  </a:cubicBezTo>
                  <a:cubicBezTo>
                    <a:pt x="229" y="506"/>
                    <a:pt x="229" y="514"/>
                    <a:pt x="237" y="521"/>
                  </a:cubicBezTo>
                  <a:cubicBezTo>
                    <a:pt x="268" y="577"/>
                    <a:pt x="324" y="656"/>
                    <a:pt x="371" y="680"/>
                  </a:cubicBezTo>
                  <a:cubicBezTo>
                    <a:pt x="419" y="695"/>
                    <a:pt x="434" y="703"/>
                    <a:pt x="466" y="751"/>
                  </a:cubicBezTo>
                  <a:cubicBezTo>
                    <a:pt x="498" y="790"/>
                    <a:pt x="521" y="798"/>
                    <a:pt x="553" y="814"/>
                  </a:cubicBezTo>
                  <a:cubicBezTo>
                    <a:pt x="592" y="822"/>
                    <a:pt x="616" y="830"/>
                    <a:pt x="640" y="861"/>
                  </a:cubicBezTo>
                  <a:cubicBezTo>
                    <a:pt x="640" y="869"/>
                    <a:pt x="648" y="877"/>
                    <a:pt x="648" y="885"/>
                  </a:cubicBezTo>
                  <a:cubicBezTo>
                    <a:pt x="664" y="909"/>
                    <a:pt x="672" y="925"/>
                    <a:pt x="703" y="956"/>
                  </a:cubicBezTo>
                  <a:cubicBezTo>
                    <a:pt x="751" y="988"/>
                    <a:pt x="774" y="1004"/>
                    <a:pt x="798" y="1020"/>
                  </a:cubicBezTo>
                  <a:cubicBezTo>
                    <a:pt x="798" y="1027"/>
                    <a:pt x="806" y="1027"/>
                    <a:pt x="806" y="1035"/>
                  </a:cubicBezTo>
                  <a:cubicBezTo>
                    <a:pt x="838" y="1051"/>
                    <a:pt x="885" y="1114"/>
                    <a:pt x="893" y="1138"/>
                  </a:cubicBezTo>
                  <a:cubicBezTo>
                    <a:pt x="893" y="1146"/>
                    <a:pt x="893" y="1154"/>
                    <a:pt x="893" y="1162"/>
                  </a:cubicBezTo>
                  <a:cubicBezTo>
                    <a:pt x="885" y="1185"/>
                    <a:pt x="885" y="1201"/>
                    <a:pt x="901" y="1217"/>
                  </a:cubicBezTo>
                  <a:cubicBezTo>
                    <a:pt x="909" y="1225"/>
                    <a:pt x="917" y="1225"/>
                    <a:pt x="925" y="1233"/>
                  </a:cubicBezTo>
                  <a:cubicBezTo>
                    <a:pt x="940" y="1233"/>
                    <a:pt x="956" y="1241"/>
                    <a:pt x="964" y="1257"/>
                  </a:cubicBezTo>
                  <a:cubicBezTo>
                    <a:pt x="972" y="1265"/>
                    <a:pt x="980" y="1280"/>
                    <a:pt x="988" y="1288"/>
                  </a:cubicBezTo>
                  <a:cubicBezTo>
                    <a:pt x="1004" y="1312"/>
                    <a:pt x="1012" y="1336"/>
                    <a:pt x="1027" y="1344"/>
                  </a:cubicBezTo>
                  <a:cubicBezTo>
                    <a:pt x="1035" y="1344"/>
                    <a:pt x="1035" y="1360"/>
                    <a:pt x="1027" y="1375"/>
                  </a:cubicBezTo>
                  <a:cubicBezTo>
                    <a:pt x="1020" y="1399"/>
                    <a:pt x="1020" y="1423"/>
                    <a:pt x="1035" y="1431"/>
                  </a:cubicBezTo>
                  <a:cubicBezTo>
                    <a:pt x="1059" y="1446"/>
                    <a:pt x="1130" y="1446"/>
                    <a:pt x="1162" y="1446"/>
                  </a:cubicBezTo>
                  <a:lnTo>
                    <a:pt x="1162" y="1446"/>
                  </a:lnTo>
                  <a:cubicBezTo>
                    <a:pt x="1154" y="1438"/>
                    <a:pt x="1154" y="1407"/>
                    <a:pt x="1178" y="1399"/>
                  </a:cubicBezTo>
                  <a:cubicBezTo>
                    <a:pt x="1185" y="1399"/>
                    <a:pt x="1185" y="1399"/>
                    <a:pt x="1193" y="1399"/>
                  </a:cubicBezTo>
                  <a:cubicBezTo>
                    <a:pt x="1201" y="1399"/>
                    <a:pt x="1217" y="1391"/>
                    <a:pt x="1225" y="1391"/>
                  </a:cubicBezTo>
                  <a:cubicBezTo>
                    <a:pt x="1225" y="1383"/>
                    <a:pt x="1225" y="1383"/>
                    <a:pt x="1225" y="1375"/>
                  </a:cubicBezTo>
                  <a:cubicBezTo>
                    <a:pt x="1217" y="1360"/>
                    <a:pt x="1217" y="1360"/>
                    <a:pt x="1209" y="1351"/>
                  </a:cubicBezTo>
                  <a:cubicBezTo>
                    <a:pt x="1209" y="1351"/>
                    <a:pt x="1201" y="1351"/>
                    <a:pt x="1193" y="1344"/>
                  </a:cubicBezTo>
                  <a:cubicBezTo>
                    <a:pt x="1193" y="1336"/>
                    <a:pt x="1185" y="1336"/>
                    <a:pt x="1185" y="1328"/>
                  </a:cubicBezTo>
                  <a:cubicBezTo>
                    <a:pt x="1178" y="1320"/>
                    <a:pt x="1170" y="1320"/>
                    <a:pt x="1170" y="1312"/>
                  </a:cubicBezTo>
                  <a:cubicBezTo>
                    <a:pt x="1170" y="1304"/>
                    <a:pt x="1178" y="1304"/>
                    <a:pt x="1185" y="1296"/>
                  </a:cubicBezTo>
                  <a:cubicBezTo>
                    <a:pt x="1193" y="1296"/>
                    <a:pt x="1201" y="1296"/>
                    <a:pt x="1209" y="1296"/>
                  </a:cubicBezTo>
                  <a:cubicBezTo>
                    <a:pt x="1217" y="1296"/>
                    <a:pt x="1225" y="1296"/>
                    <a:pt x="1233" y="1312"/>
                  </a:cubicBezTo>
                  <a:lnTo>
                    <a:pt x="1233" y="1312"/>
                  </a:lnTo>
                  <a:cubicBezTo>
                    <a:pt x="1241" y="1320"/>
                    <a:pt x="1241" y="1320"/>
                    <a:pt x="1241" y="1328"/>
                  </a:cubicBezTo>
                  <a:lnTo>
                    <a:pt x="1249" y="1328"/>
                  </a:lnTo>
                  <a:lnTo>
                    <a:pt x="1257" y="1328"/>
                  </a:lnTo>
                  <a:cubicBezTo>
                    <a:pt x="1280" y="1312"/>
                    <a:pt x="1296" y="1296"/>
                    <a:pt x="1296" y="1272"/>
                  </a:cubicBezTo>
                  <a:cubicBezTo>
                    <a:pt x="1296" y="1265"/>
                    <a:pt x="1296" y="1265"/>
                    <a:pt x="1296" y="1257"/>
                  </a:cubicBezTo>
                  <a:lnTo>
                    <a:pt x="1296" y="1249"/>
                  </a:lnTo>
                  <a:cubicBezTo>
                    <a:pt x="1296" y="1249"/>
                    <a:pt x="1288" y="1249"/>
                    <a:pt x="1280" y="1249"/>
                  </a:cubicBezTo>
                  <a:cubicBezTo>
                    <a:pt x="1273" y="1241"/>
                    <a:pt x="1265" y="1241"/>
                    <a:pt x="1257" y="1241"/>
                  </a:cubicBezTo>
                  <a:cubicBezTo>
                    <a:pt x="1241" y="1241"/>
                    <a:pt x="1233" y="1241"/>
                    <a:pt x="1233" y="1225"/>
                  </a:cubicBezTo>
                  <a:cubicBezTo>
                    <a:pt x="1233" y="1217"/>
                    <a:pt x="1257" y="1193"/>
                    <a:pt x="1280" y="1193"/>
                  </a:cubicBezTo>
                  <a:cubicBezTo>
                    <a:pt x="1280" y="1193"/>
                    <a:pt x="1280" y="1193"/>
                    <a:pt x="1288" y="1193"/>
                  </a:cubicBezTo>
                  <a:cubicBezTo>
                    <a:pt x="1296" y="1201"/>
                    <a:pt x="1296" y="1201"/>
                    <a:pt x="1304" y="1201"/>
                  </a:cubicBezTo>
                  <a:cubicBezTo>
                    <a:pt x="1312" y="1201"/>
                    <a:pt x="1320" y="1209"/>
                    <a:pt x="1328" y="1201"/>
                  </a:cubicBezTo>
                  <a:cubicBezTo>
                    <a:pt x="1336" y="1193"/>
                    <a:pt x="1351" y="1185"/>
                    <a:pt x="1367" y="1178"/>
                  </a:cubicBezTo>
                  <a:cubicBezTo>
                    <a:pt x="1383" y="1162"/>
                    <a:pt x="1407" y="1146"/>
                    <a:pt x="1423" y="1146"/>
                  </a:cubicBezTo>
                  <a:cubicBezTo>
                    <a:pt x="1431" y="1138"/>
                    <a:pt x="1438" y="1138"/>
                    <a:pt x="1454" y="1130"/>
                  </a:cubicBezTo>
                  <a:cubicBezTo>
                    <a:pt x="1462" y="1130"/>
                    <a:pt x="1478" y="1122"/>
                    <a:pt x="1478" y="1107"/>
                  </a:cubicBezTo>
                  <a:cubicBezTo>
                    <a:pt x="1486" y="1098"/>
                    <a:pt x="1486" y="1091"/>
                    <a:pt x="1486" y="1083"/>
                  </a:cubicBezTo>
                  <a:cubicBezTo>
                    <a:pt x="1478" y="1075"/>
                    <a:pt x="1478" y="1067"/>
                    <a:pt x="1486" y="1059"/>
                  </a:cubicBezTo>
                  <a:cubicBezTo>
                    <a:pt x="1494" y="1051"/>
                    <a:pt x="1494" y="1051"/>
                    <a:pt x="1494" y="1051"/>
                  </a:cubicBezTo>
                  <a:cubicBezTo>
                    <a:pt x="1494" y="1043"/>
                    <a:pt x="1502" y="1043"/>
                    <a:pt x="1510" y="1043"/>
                  </a:cubicBezTo>
                  <a:lnTo>
                    <a:pt x="1518" y="1043"/>
                  </a:lnTo>
                  <a:cubicBezTo>
                    <a:pt x="1525" y="1043"/>
                    <a:pt x="1533" y="1043"/>
                    <a:pt x="1533" y="1043"/>
                  </a:cubicBezTo>
                  <a:lnTo>
                    <a:pt x="1533" y="1043"/>
                  </a:lnTo>
                  <a:cubicBezTo>
                    <a:pt x="1541" y="1043"/>
                    <a:pt x="1541" y="1043"/>
                    <a:pt x="1541" y="1027"/>
                  </a:cubicBezTo>
                  <a:cubicBezTo>
                    <a:pt x="1541" y="1012"/>
                    <a:pt x="1557" y="1004"/>
                    <a:pt x="1565" y="996"/>
                  </a:cubicBezTo>
                  <a:cubicBezTo>
                    <a:pt x="1581" y="980"/>
                    <a:pt x="1589" y="972"/>
                    <a:pt x="1589" y="964"/>
                  </a:cubicBezTo>
                  <a:cubicBezTo>
                    <a:pt x="1589" y="956"/>
                    <a:pt x="1589" y="948"/>
                    <a:pt x="1589" y="940"/>
                  </a:cubicBezTo>
                  <a:cubicBezTo>
                    <a:pt x="1581" y="925"/>
                    <a:pt x="1581" y="917"/>
                    <a:pt x="1589" y="909"/>
                  </a:cubicBezTo>
                  <a:lnTo>
                    <a:pt x="1597" y="909"/>
                  </a:lnTo>
                  <a:cubicBezTo>
                    <a:pt x="1613" y="909"/>
                    <a:pt x="1620" y="909"/>
                    <a:pt x="1628" y="909"/>
                  </a:cubicBezTo>
                  <a:cubicBezTo>
                    <a:pt x="1628" y="917"/>
                    <a:pt x="1636" y="917"/>
                    <a:pt x="1644" y="917"/>
                  </a:cubicBezTo>
                  <a:cubicBezTo>
                    <a:pt x="1644" y="917"/>
                    <a:pt x="1652" y="917"/>
                    <a:pt x="1660" y="901"/>
                  </a:cubicBezTo>
                  <a:cubicBezTo>
                    <a:pt x="1660" y="893"/>
                    <a:pt x="1668" y="885"/>
                    <a:pt x="1668" y="877"/>
                  </a:cubicBezTo>
                  <a:cubicBezTo>
                    <a:pt x="1668" y="861"/>
                    <a:pt x="1676" y="854"/>
                    <a:pt x="1684" y="845"/>
                  </a:cubicBezTo>
                  <a:cubicBezTo>
                    <a:pt x="1699" y="838"/>
                    <a:pt x="1699" y="822"/>
                    <a:pt x="1707" y="814"/>
                  </a:cubicBezTo>
                  <a:cubicBezTo>
                    <a:pt x="1707" y="798"/>
                    <a:pt x="1707" y="790"/>
                    <a:pt x="1699" y="782"/>
                  </a:cubicBezTo>
                  <a:cubicBezTo>
                    <a:pt x="1691" y="782"/>
                    <a:pt x="1691" y="774"/>
                    <a:pt x="1684" y="774"/>
                  </a:cubicBezTo>
                  <a:cubicBezTo>
                    <a:pt x="1684" y="767"/>
                    <a:pt x="1676" y="767"/>
                    <a:pt x="1684" y="759"/>
                  </a:cubicBezTo>
                  <a:cubicBezTo>
                    <a:pt x="1684" y="759"/>
                    <a:pt x="1684" y="759"/>
                    <a:pt x="1691" y="759"/>
                  </a:cubicBezTo>
                  <a:cubicBezTo>
                    <a:pt x="1699" y="759"/>
                    <a:pt x="1699" y="759"/>
                    <a:pt x="1707" y="759"/>
                  </a:cubicBezTo>
                  <a:lnTo>
                    <a:pt x="1707" y="759"/>
                  </a:lnTo>
                  <a:cubicBezTo>
                    <a:pt x="1715" y="759"/>
                    <a:pt x="1715" y="759"/>
                    <a:pt x="1715" y="759"/>
                  </a:cubicBezTo>
                  <a:cubicBezTo>
                    <a:pt x="1715" y="759"/>
                    <a:pt x="1715" y="751"/>
                    <a:pt x="1715" y="743"/>
                  </a:cubicBezTo>
                  <a:cubicBezTo>
                    <a:pt x="1707" y="711"/>
                    <a:pt x="1826" y="482"/>
                    <a:pt x="1850" y="474"/>
                  </a:cubicBezTo>
                  <a:cubicBezTo>
                    <a:pt x="1857" y="474"/>
                    <a:pt x="1865" y="466"/>
                    <a:pt x="1873" y="458"/>
                  </a:cubicBezTo>
                  <a:cubicBezTo>
                    <a:pt x="1873" y="458"/>
                    <a:pt x="1881" y="450"/>
                    <a:pt x="1889" y="443"/>
                  </a:cubicBezTo>
                  <a:cubicBezTo>
                    <a:pt x="1407" y="79"/>
                    <a:pt x="1407" y="79"/>
                    <a:pt x="1407" y="79"/>
                  </a:cubicBezTo>
                  <a:cubicBezTo>
                    <a:pt x="964" y="150"/>
                    <a:pt x="964" y="150"/>
                    <a:pt x="964" y="150"/>
                  </a:cubicBezTo>
                  <a:lnTo>
                    <a:pt x="964" y="150"/>
                  </a:lnTo>
                  <a:cubicBezTo>
                    <a:pt x="964" y="150"/>
                    <a:pt x="940" y="71"/>
                    <a:pt x="925" y="55"/>
                  </a:cubicBezTo>
                  <a:cubicBezTo>
                    <a:pt x="917" y="47"/>
                    <a:pt x="909" y="47"/>
                    <a:pt x="893" y="47"/>
                  </a:cubicBezTo>
                  <a:cubicBezTo>
                    <a:pt x="885" y="47"/>
                    <a:pt x="885" y="47"/>
                    <a:pt x="877" y="47"/>
                  </a:cubicBezTo>
                  <a:cubicBezTo>
                    <a:pt x="869" y="47"/>
                    <a:pt x="861" y="47"/>
                    <a:pt x="854" y="47"/>
                  </a:cubicBezTo>
                  <a:cubicBezTo>
                    <a:pt x="830" y="39"/>
                    <a:pt x="822" y="39"/>
                    <a:pt x="822" y="31"/>
                  </a:cubicBezTo>
                  <a:cubicBezTo>
                    <a:pt x="822" y="31"/>
                    <a:pt x="822" y="23"/>
                    <a:pt x="822" y="15"/>
                  </a:cubicBezTo>
                  <a:cubicBezTo>
                    <a:pt x="822" y="15"/>
                    <a:pt x="822" y="15"/>
                    <a:pt x="822" y="8"/>
                  </a:cubicBezTo>
                  <a:cubicBezTo>
                    <a:pt x="822" y="8"/>
                    <a:pt x="822" y="8"/>
                    <a:pt x="806" y="8"/>
                  </a:cubicBezTo>
                  <a:cubicBezTo>
                    <a:pt x="727" y="8"/>
                    <a:pt x="434" y="47"/>
                    <a:pt x="411" y="55"/>
                  </a:cubicBezTo>
                  <a:cubicBezTo>
                    <a:pt x="379" y="55"/>
                    <a:pt x="237" y="126"/>
                    <a:pt x="181" y="158"/>
                  </a:cubicBezTo>
                  <a:cubicBezTo>
                    <a:pt x="174" y="166"/>
                    <a:pt x="166" y="174"/>
                    <a:pt x="150" y="181"/>
                  </a:cubicBezTo>
                  <a:cubicBezTo>
                    <a:pt x="134" y="197"/>
                    <a:pt x="118" y="205"/>
                    <a:pt x="87" y="213"/>
                  </a:cubicBezTo>
                  <a:cubicBezTo>
                    <a:pt x="87" y="221"/>
                    <a:pt x="79" y="229"/>
                    <a:pt x="79" y="229"/>
                  </a:cubicBezTo>
                  <a:cubicBezTo>
                    <a:pt x="79" y="237"/>
                    <a:pt x="71" y="237"/>
                    <a:pt x="71" y="245"/>
                  </a:cubicBezTo>
                  <a:cubicBezTo>
                    <a:pt x="47" y="253"/>
                    <a:pt x="15" y="276"/>
                    <a:pt x="15" y="300"/>
                  </a:cubicBezTo>
                  <a:cubicBezTo>
                    <a:pt x="15" y="308"/>
                    <a:pt x="15" y="308"/>
                    <a:pt x="15" y="308"/>
                  </a:cubicBezTo>
                  <a:cubicBezTo>
                    <a:pt x="15" y="332"/>
                    <a:pt x="8" y="371"/>
                    <a:pt x="23" y="379"/>
                  </a:cubicBezTo>
                  <a:cubicBezTo>
                    <a:pt x="23" y="379"/>
                    <a:pt x="31" y="379"/>
                    <a:pt x="31" y="387"/>
                  </a:cubicBezTo>
                  <a:cubicBezTo>
                    <a:pt x="55" y="403"/>
                    <a:pt x="102" y="427"/>
                    <a:pt x="110" y="443"/>
                  </a:cubicBezTo>
                  <a:cubicBezTo>
                    <a:pt x="118" y="450"/>
                    <a:pt x="126" y="450"/>
                    <a:pt x="126" y="450"/>
                  </a:cubicBezTo>
                  <a:cubicBezTo>
                    <a:pt x="134" y="450"/>
                    <a:pt x="142" y="450"/>
                    <a:pt x="150" y="450"/>
                  </a:cubicBezTo>
                  <a:cubicBezTo>
                    <a:pt x="158" y="450"/>
                    <a:pt x="166" y="443"/>
                    <a:pt x="174" y="44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3" name="Freeform 409"/>
            <p:cNvSpPr>
              <a:spLocks noChangeArrowheads="1"/>
            </p:cNvSpPr>
            <p:nvPr/>
          </p:nvSpPr>
          <p:spPr bwMode="auto">
            <a:xfrm>
              <a:off x="14479668" y="6975471"/>
              <a:ext cx="1101669" cy="1115587"/>
            </a:xfrm>
            <a:custGeom>
              <a:avLst/>
              <a:gdLst>
                <a:gd name="T0" fmla="*/ 1921 w 2096"/>
                <a:gd name="T1" fmla="*/ 1218 h 2120"/>
                <a:gd name="T2" fmla="*/ 1850 w 2096"/>
                <a:gd name="T3" fmla="*/ 1052 h 2120"/>
                <a:gd name="T4" fmla="*/ 1771 w 2096"/>
                <a:gd name="T5" fmla="*/ 925 h 2120"/>
                <a:gd name="T6" fmla="*/ 1589 w 2096"/>
                <a:gd name="T7" fmla="*/ 743 h 2120"/>
                <a:gd name="T8" fmla="*/ 1439 w 2096"/>
                <a:gd name="T9" fmla="*/ 601 h 2120"/>
                <a:gd name="T10" fmla="*/ 1257 w 2096"/>
                <a:gd name="T11" fmla="*/ 467 h 2120"/>
                <a:gd name="T12" fmla="*/ 1060 w 2096"/>
                <a:gd name="T13" fmla="*/ 237 h 2120"/>
                <a:gd name="T14" fmla="*/ 909 w 2096"/>
                <a:gd name="T15" fmla="*/ 166 h 2120"/>
                <a:gd name="T16" fmla="*/ 965 w 2096"/>
                <a:gd name="T17" fmla="*/ 16 h 2120"/>
                <a:gd name="T18" fmla="*/ 933 w 2096"/>
                <a:gd name="T19" fmla="*/ 0 h 2120"/>
                <a:gd name="T20" fmla="*/ 356 w 2096"/>
                <a:gd name="T21" fmla="*/ 1241 h 2120"/>
                <a:gd name="T22" fmla="*/ 403 w 2096"/>
                <a:gd name="T23" fmla="*/ 1320 h 2120"/>
                <a:gd name="T24" fmla="*/ 403 w 2096"/>
                <a:gd name="T25" fmla="*/ 1407 h 2120"/>
                <a:gd name="T26" fmla="*/ 380 w 2096"/>
                <a:gd name="T27" fmla="*/ 1518 h 2120"/>
                <a:gd name="T28" fmla="*/ 419 w 2096"/>
                <a:gd name="T29" fmla="*/ 1692 h 2120"/>
                <a:gd name="T30" fmla="*/ 459 w 2096"/>
                <a:gd name="T31" fmla="*/ 1969 h 2120"/>
                <a:gd name="T32" fmla="*/ 1597 w 2096"/>
                <a:gd name="T33" fmla="*/ 2016 h 2120"/>
                <a:gd name="T34" fmla="*/ 1645 w 2096"/>
                <a:gd name="T35" fmla="*/ 2103 h 2120"/>
                <a:gd name="T36" fmla="*/ 1692 w 2096"/>
                <a:gd name="T37" fmla="*/ 1961 h 2120"/>
                <a:gd name="T38" fmla="*/ 1898 w 2096"/>
                <a:gd name="T39" fmla="*/ 1897 h 2120"/>
                <a:gd name="T40" fmla="*/ 1890 w 2096"/>
                <a:gd name="T41" fmla="*/ 1834 h 2120"/>
                <a:gd name="T42" fmla="*/ 1898 w 2096"/>
                <a:gd name="T43" fmla="*/ 1716 h 2120"/>
                <a:gd name="T44" fmla="*/ 1953 w 2096"/>
                <a:gd name="T45" fmla="*/ 1621 h 2120"/>
                <a:gd name="T46" fmla="*/ 1937 w 2096"/>
                <a:gd name="T47" fmla="*/ 1565 h 2120"/>
                <a:gd name="T48" fmla="*/ 1929 w 2096"/>
                <a:gd name="T49" fmla="*/ 1510 h 2120"/>
                <a:gd name="T50" fmla="*/ 1969 w 2096"/>
                <a:gd name="T51" fmla="*/ 1455 h 2120"/>
                <a:gd name="T52" fmla="*/ 1937 w 2096"/>
                <a:gd name="T53" fmla="*/ 1415 h 2120"/>
                <a:gd name="T54" fmla="*/ 1993 w 2096"/>
                <a:gd name="T55" fmla="*/ 1352 h 2120"/>
                <a:gd name="T56" fmla="*/ 2008 w 2096"/>
                <a:gd name="T57" fmla="*/ 1320 h 2120"/>
                <a:gd name="T58" fmla="*/ 2024 w 2096"/>
                <a:gd name="T59" fmla="*/ 1289 h 2120"/>
                <a:gd name="T60" fmla="*/ 2079 w 2096"/>
                <a:gd name="T61" fmla="*/ 1257 h 2120"/>
                <a:gd name="T62" fmla="*/ 1921 w 2096"/>
                <a:gd name="T63" fmla="*/ 1218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6" h="2120">
                  <a:moveTo>
                    <a:pt x="1921" y="1218"/>
                  </a:moveTo>
                  <a:lnTo>
                    <a:pt x="1921" y="1218"/>
                  </a:lnTo>
                  <a:cubicBezTo>
                    <a:pt x="1882" y="1202"/>
                    <a:pt x="1929" y="1138"/>
                    <a:pt x="1913" y="1131"/>
                  </a:cubicBezTo>
                  <a:cubicBezTo>
                    <a:pt x="1890" y="1123"/>
                    <a:pt x="1874" y="1075"/>
                    <a:pt x="1850" y="1052"/>
                  </a:cubicBezTo>
                  <a:cubicBezTo>
                    <a:pt x="1834" y="1020"/>
                    <a:pt x="1811" y="1020"/>
                    <a:pt x="1787" y="1004"/>
                  </a:cubicBezTo>
                  <a:cubicBezTo>
                    <a:pt x="1763" y="988"/>
                    <a:pt x="1771" y="949"/>
                    <a:pt x="1771" y="925"/>
                  </a:cubicBezTo>
                  <a:cubicBezTo>
                    <a:pt x="1771" y="901"/>
                    <a:pt x="1724" y="838"/>
                    <a:pt x="1692" y="822"/>
                  </a:cubicBezTo>
                  <a:cubicBezTo>
                    <a:pt x="1660" y="799"/>
                    <a:pt x="1645" y="791"/>
                    <a:pt x="1589" y="743"/>
                  </a:cubicBezTo>
                  <a:cubicBezTo>
                    <a:pt x="1542" y="704"/>
                    <a:pt x="1542" y="680"/>
                    <a:pt x="1518" y="648"/>
                  </a:cubicBezTo>
                  <a:cubicBezTo>
                    <a:pt x="1502" y="625"/>
                    <a:pt x="1471" y="617"/>
                    <a:pt x="1439" y="601"/>
                  </a:cubicBezTo>
                  <a:cubicBezTo>
                    <a:pt x="1407" y="593"/>
                    <a:pt x="1384" y="577"/>
                    <a:pt x="1352" y="538"/>
                  </a:cubicBezTo>
                  <a:cubicBezTo>
                    <a:pt x="1320" y="498"/>
                    <a:pt x="1305" y="490"/>
                    <a:pt x="1257" y="467"/>
                  </a:cubicBezTo>
                  <a:cubicBezTo>
                    <a:pt x="1202" y="451"/>
                    <a:pt x="1147" y="364"/>
                    <a:pt x="1123" y="316"/>
                  </a:cubicBezTo>
                  <a:cubicBezTo>
                    <a:pt x="1091" y="269"/>
                    <a:pt x="1076" y="237"/>
                    <a:pt x="1060" y="237"/>
                  </a:cubicBezTo>
                  <a:cubicBezTo>
                    <a:pt x="1036" y="237"/>
                    <a:pt x="1012" y="261"/>
                    <a:pt x="996" y="237"/>
                  </a:cubicBezTo>
                  <a:cubicBezTo>
                    <a:pt x="981" y="214"/>
                    <a:pt x="925" y="182"/>
                    <a:pt x="909" y="166"/>
                  </a:cubicBezTo>
                  <a:cubicBezTo>
                    <a:pt x="886" y="158"/>
                    <a:pt x="894" y="119"/>
                    <a:pt x="901" y="87"/>
                  </a:cubicBezTo>
                  <a:cubicBezTo>
                    <a:pt x="901" y="55"/>
                    <a:pt x="957" y="24"/>
                    <a:pt x="965" y="16"/>
                  </a:cubicBezTo>
                  <a:cubicBezTo>
                    <a:pt x="965" y="16"/>
                    <a:pt x="965" y="8"/>
                    <a:pt x="965" y="0"/>
                  </a:cubicBezTo>
                  <a:cubicBezTo>
                    <a:pt x="957" y="0"/>
                    <a:pt x="949" y="0"/>
                    <a:pt x="933" y="0"/>
                  </a:cubicBezTo>
                  <a:cubicBezTo>
                    <a:pt x="894" y="8"/>
                    <a:pt x="498" y="55"/>
                    <a:pt x="0" y="111"/>
                  </a:cubicBezTo>
                  <a:cubicBezTo>
                    <a:pt x="356" y="1241"/>
                    <a:pt x="356" y="1241"/>
                    <a:pt x="356" y="1241"/>
                  </a:cubicBezTo>
                  <a:cubicBezTo>
                    <a:pt x="356" y="1241"/>
                    <a:pt x="388" y="1249"/>
                    <a:pt x="396" y="1257"/>
                  </a:cubicBezTo>
                  <a:cubicBezTo>
                    <a:pt x="411" y="1265"/>
                    <a:pt x="396" y="1289"/>
                    <a:pt x="403" y="1320"/>
                  </a:cubicBezTo>
                  <a:cubicBezTo>
                    <a:pt x="419" y="1344"/>
                    <a:pt x="435" y="1336"/>
                    <a:pt x="435" y="1360"/>
                  </a:cubicBezTo>
                  <a:cubicBezTo>
                    <a:pt x="435" y="1384"/>
                    <a:pt x="427" y="1399"/>
                    <a:pt x="403" y="1407"/>
                  </a:cubicBezTo>
                  <a:cubicBezTo>
                    <a:pt x="388" y="1415"/>
                    <a:pt x="372" y="1431"/>
                    <a:pt x="380" y="1447"/>
                  </a:cubicBezTo>
                  <a:cubicBezTo>
                    <a:pt x="396" y="1463"/>
                    <a:pt x="396" y="1502"/>
                    <a:pt x="380" y="1518"/>
                  </a:cubicBezTo>
                  <a:cubicBezTo>
                    <a:pt x="364" y="1534"/>
                    <a:pt x="356" y="1597"/>
                    <a:pt x="364" y="1613"/>
                  </a:cubicBezTo>
                  <a:cubicBezTo>
                    <a:pt x="380" y="1629"/>
                    <a:pt x="419" y="1660"/>
                    <a:pt x="419" y="1692"/>
                  </a:cubicBezTo>
                  <a:cubicBezTo>
                    <a:pt x="419" y="1731"/>
                    <a:pt x="403" y="1818"/>
                    <a:pt x="403" y="1842"/>
                  </a:cubicBezTo>
                  <a:cubicBezTo>
                    <a:pt x="411" y="1858"/>
                    <a:pt x="459" y="1945"/>
                    <a:pt x="459" y="1969"/>
                  </a:cubicBezTo>
                  <a:cubicBezTo>
                    <a:pt x="459" y="1969"/>
                    <a:pt x="538" y="2095"/>
                    <a:pt x="546" y="2095"/>
                  </a:cubicBezTo>
                  <a:cubicBezTo>
                    <a:pt x="561" y="2095"/>
                    <a:pt x="1597" y="2016"/>
                    <a:pt x="1597" y="2016"/>
                  </a:cubicBezTo>
                  <a:cubicBezTo>
                    <a:pt x="1597" y="2016"/>
                    <a:pt x="1605" y="2016"/>
                    <a:pt x="1613" y="2040"/>
                  </a:cubicBezTo>
                  <a:cubicBezTo>
                    <a:pt x="1621" y="2063"/>
                    <a:pt x="1613" y="2103"/>
                    <a:pt x="1645" y="2103"/>
                  </a:cubicBezTo>
                  <a:cubicBezTo>
                    <a:pt x="1676" y="2111"/>
                    <a:pt x="1692" y="2119"/>
                    <a:pt x="1692" y="2079"/>
                  </a:cubicBezTo>
                  <a:cubicBezTo>
                    <a:pt x="1692" y="2040"/>
                    <a:pt x="1708" y="1992"/>
                    <a:pt x="1692" y="1961"/>
                  </a:cubicBezTo>
                  <a:cubicBezTo>
                    <a:pt x="1668" y="1929"/>
                    <a:pt x="1660" y="1905"/>
                    <a:pt x="1684" y="1897"/>
                  </a:cubicBezTo>
                  <a:cubicBezTo>
                    <a:pt x="1708" y="1882"/>
                    <a:pt x="1882" y="1937"/>
                    <a:pt x="1898" y="1897"/>
                  </a:cubicBezTo>
                  <a:cubicBezTo>
                    <a:pt x="1898" y="1889"/>
                    <a:pt x="1898" y="1889"/>
                    <a:pt x="1906" y="1889"/>
                  </a:cubicBezTo>
                  <a:cubicBezTo>
                    <a:pt x="1882" y="1874"/>
                    <a:pt x="1882" y="1866"/>
                    <a:pt x="1890" y="1834"/>
                  </a:cubicBezTo>
                  <a:cubicBezTo>
                    <a:pt x="1890" y="1795"/>
                    <a:pt x="1898" y="1787"/>
                    <a:pt x="1882" y="1763"/>
                  </a:cubicBezTo>
                  <a:cubicBezTo>
                    <a:pt x="1866" y="1739"/>
                    <a:pt x="1913" y="1731"/>
                    <a:pt x="1898" y="1716"/>
                  </a:cubicBezTo>
                  <a:cubicBezTo>
                    <a:pt x="1882" y="1700"/>
                    <a:pt x="1890" y="1684"/>
                    <a:pt x="1913" y="1676"/>
                  </a:cubicBezTo>
                  <a:cubicBezTo>
                    <a:pt x="1945" y="1676"/>
                    <a:pt x="1969" y="1637"/>
                    <a:pt x="1953" y="1621"/>
                  </a:cubicBezTo>
                  <a:cubicBezTo>
                    <a:pt x="1929" y="1613"/>
                    <a:pt x="1913" y="1637"/>
                    <a:pt x="1921" y="1605"/>
                  </a:cubicBezTo>
                  <a:cubicBezTo>
                    <a:pt x="1929" y="1573"/>
                    <a:pt x="1913" y="1573"/>
                    <a:pt x="1937" y="1565"/>
                  </a:cubicBezTo>
                  <a:cubicBezTo>
                    <a:pt x="1953" y="1558"/>
                    <a:pt x="1977" y="1542"/>
                    <a:pt x="1961" y="1526"/>
                  </a:cubicBezTo>
                  <a:cubicBezTo>
                    <a:pt x="1953" y="1510"/>
                    <a:pt x="1945" y="1510"/>
                    <a:pt x="1929" y="1510"/>
                  </a:cubicBezTo>
                  <a:cubicBezTo>
                    <a:pt x="1921" y="1502"/>
                    <a:pt x="1913" y="1486"/>
                    <a:pt x="1929" y="1478"/>
                  </a:cubicBezTo>
                  <a:cubicBezTo>
                    <a:pt x="1945" y="1471"/>
                    <a:pt x="1961" y="1478"/>
                    <a:pt x="1969" y="1455"/>
                  </a:cubicBezTo>
                  <a:cubicBezTo>
                    <a:pt x="1977" y="1431"/>
                    <a:pt x="1969" y="1423"/>
                    <a:pt x="1953" y="1423"/>
                  </a:cubicBezTo>
                  <a:cubicBezTo>
                    <a:pt x="1937" y="1423"/>
                    <a:pt x="1921" y="1431"/>
                    <a:pt x="1937" y="1415"/>
                  </a:cubicBezTo>
                  <a:cubicBezTo>
                    <a:pt x="1953" y="1407"/>
                    <a:pt x="1977" y="1407"/>
                    <a:pt x="1984" y="1391"/>
                  </a:cubicBezTo>
                  <a:cubicBezTo>
                    <a:pt x="2000" y="1376"/>
                    <a:pt x="2016" y="1360"/>
                    <a:pt x="1993" y="1352"/>
                  </a:cubicBezTo>
                  <a:cubicBezTo>
                    <a:pt x="1961" y="1344"/>
                    <a:pt x="1945" y="1344"/>
                    <a:pt x="1953" y="1336"/>
                  </a:cubicBezTo>
                  <a:cubicBezTo>
                    <a:pt x="1969" y="1328"/>
                    <a:pt x="1993" y="1320"/>
                    <a:pt x="2008" y="1320"/>
                  </a:cubicBezTo>
                  <a:cubicBezTo>
                    <a:pt x="2016" y="1328"/>
                    <a:pt x="2032" y="1328"/>
                    <a:pt x="2024" y="1320"/>
                  </a:cubicBezTo>
                  <a:cubicBezTo>
                    <a:pt x="2016" y="1305"/>
                    <a:pt x="2008" y="1289"/>
                    <a:pt x="2024" y="1289"/>
                  </a:cubicBezTo>
                  <a:cubicBezTo>
                    <a:pt x="2040" y="1289"/>
                    <a:pt x="2056" y="1289"/>
                    <a:pt x="2048" y="1281"/>
                  </a:cubicBezTo>
                  <a:cubicBezTo>
                    <a:pt x="2040" y="1273"/>
                    <a:pt x="2095" y="1273"/>
                    <a:pt x="2079" y="1257"/>
                  </a:cubicBezTo>
                  <a:cubicBezTo>
                    <a:pt x="2071" y="1241"/>
                    <a:pt x="2056" y="1241"/>
                    <a:pt x="2048" y="1241"/>
                  </a:cubicBezTo>
                  <a:cubicBezTo>
                    <a:pt x="2024" y="1241"/>
                    <a:pt x="1945" y="1233"/>
                    <a:pt x="1921" y="1218"/>
                  </a:cubicBezTo>
                </a:path>
              </a:pathLst>
            </a:custGeom>
            <a:solidFill>
              <a:schemeClr val="accent5"/>
            </a:solidFill>
            <a:ln>
              <a:solidFill>
                <a:schemeClr val="bg2"/>
              </a:solidFill>
            </a:ln>
            <a:effectLst/>
          </p:spPr>
          <p:txBody>
            <a:bodyPr wrap="none" anchor="ctr"/>
            <a:lstStyle/>
            <a:p>
              <a:endParaRPr lang="en-US" sz="2701" dirty="0">
                <a:latin typeface="Lato Light"/>
              </a:endParaRPr>
            </a:p>
          </p:txBody>
        </p:sp>
        <p:sp>
          <p:nvSpPr>
            <p:cNvPr id="84" name="Freeform 410"/>
            <p:cNvSpPr>
              <a:spLocks noChangeArrowheads="1"/>
            </p:cNvSpPr>
            <p:nvPr/>
          </p:nvSpPr>
          <p:spPr bwMode="auto">
            <a:xfrm>
              <a:off x="14475030" y="6970832"/>
              <a:ext cx="1101669" cy="1115587"/>
            </a:xfrm>
            <a:custGeom>
              <a:avLst/>
              <a:gdLst>
                <a:gd name="T0" fmla="*/ 1621 w 2096"/>
                <a:gd name="T1" fmla="*/ 2071 h 2120"/>
                <a:gd name="T2" fmla="*/ 459 w 2096"/>
                <a:gd name="T3" fmla="*/ 1977 h 2120"/>
                <a:gd name="T4" fmla="*/ 419 w 2096"/>
                <a:gd name="T5" fmla="*/ 1700 h 2120"/>
                <a:gd name="T6" fmla="*/ 380 w 2096"/>
                <a:gd name="T7" fmla="*/ 1439 h 2120"/>
                <a:gd name="T8" fmla="*/ 411 w 2096"/>
                <a:gd name="T9" fmla="*/ 1328 h 2120"/>
                <a:gd name="T10" fmla="*/ 364 w 2096"/>
                <a:gd name="T11" fmla="*/ 1249 h 2120"/>
                <a:gd name="T12" fmla="*/ 973 w 2096"/>
                <a:gd name="T13" fmla="*/ 0 h 2120"/>
                <a:gd name="T14" fmla="*/ 909 w 2096"/>
                <a:gd name="T15" fmla="*/ 95 h 2120"/>
                <a:gd name="T16" fmla="*/ 1020 w 2096"/>
                <a:gd name="T17" fmla="*/ 245 h 2120"/>
                <a:gd name="T18" fmla="*/ 1265 w 2096"/>
                <a:gd name="T19" fmla="*/ 475 h 2120"/>
                <a:gd name="T20" fmla="*/ 1597 w 2096"/>
                <a:gd name="T21" fmla="*/ 751 h 2120"/>
                <a:gd name="T22" fmla="*/ 1795 w 2096"/>
                <a:gd name="T23" fmla="*/ 1012 h 2120"/>
                <a:gd name="T24" fmla="*/ 1921 w 2096"/>
                <a:gd name="T25" fmla="*/ 1170 h 2120"/>
                <a:gd name="T26" fmla="*/ 2072 w 2096"/>
                <a:gd name="T27" fmla="*/ 1249 h 2120"/>
                <a:gd name="T28" fmla="*/ 2064 w 2096"/>
                <a:gd name="T29" fmla="*/ 1297 h 2120"/>
                <a:gd name="T30" fmla="*/ 2040 w 2096"/>
                <a:gd name="T31" fmla="*/ 1336 h 2120"/>
                <a:gd name="T32" fmla="*/ 1961 w 2096"/>
                <a:gd name="T33" fmla="*/ 1352 h 2120"/>
                <a:gd name="T34" fmla="*/ 2001 w 2096"/>
                <a:gd name="T35" fmla="*/ 1399 h 2120"/>
                <a:gd name="T36" fmla="*/ 1961 w 2096"/>
                <a:gd name="T37" fmla="*/ 1431 h 2120"/>
                <a:gd name="T38" fmla="*/ 1929 w 2096"/>
                <a:gd name="T39" fmla="*/ 1502 h 2120"/>
                <a:gd name="T40" fmla="*/ 1945 w 2096"/>
                <a:gd name="T41" fmla="*/ 1581 h 2120"/>
                <a:gd name="T42" fmla="*/ 1937 w 2096"/>
                <a:gd name="T43" fmla="*/ 1629 h 2120"/>
                <a:gd name="T44" fmla="*/ 1906 w 2096"/>
                <a:gd name="T45" fmla="*/ 1700 h 2120"/>
                <a:gd name="T46" fmla="*/ 1906 w 2096"/>
                <a:gd name="T47" fmla="*/ 1818 h 2120"/>
                <a:gd name="T48" fmla="*/ 1914 w 2096"/>
                <a:gd name="T49" fmla="*/ 1897 h 2120"/>
                <a:gd name="T50" fmla="*/ 1692 w 2096"/>
                <a:gd name="T51" fmla="*/ 1905 h 2120"/>
                <a:gd name="T52" fmla="*/ 1684 w 2096"/>
                <a:gd name="T53" fmla="*/ 2119 h 2120"/>
                <a:gd name="T54" fmla="*/ 1629 w 2096"/>
                <a:gd name="T55" fmla="*/ 2071 h 2120"/>
                <a:gd name="T56" fmla="*/ 1700 w 2096"/>
                <a:gd name="T57" fmla="*/ 2048 h 2120"/>
                <a:gd name="T58" fmla="*/ 1763 w 2096"/>
                <a:gd name="T59" fmla="*/ 1905 h 2120"/>
                <a:gd name="T60" fmla="*/ 1890 w 2096"/>
                <a:gd name="T61" fmla="*/ 1842 h 2120"/>
                <a:gd name="T62" fmla="*/ 1906 w 2096"/>
                <a:gd name="T63" fmla="*/ 1724 h 2120"/>
                <a:gd name="T64" fmla="*/ 1937 w 2096"/>
                <a:gd name="T65" fmla="*/ 1637 h 2120"/>
                <a:gd name="T66" fmla="*/ 1937 w 2096"/>
                <a:gd name="T67" fmla="*/ 1573 h 2120"/>
                <a:gd name="T68" fmla="*/ 1921 w 2096"/>
                <a:gd name="T69" fmla="*/ 1502 h 2120"/>
                <a:gd name="T70" fmla="*/ 1961 w 2096"/>
                <a:gd name="T71" fmla="*/ 1439 h 2120"/>
                <a:gd name="T72" fmla="*/ 1969 w 2096"/>
                <a:gd name="T73" fmla="*/ 1407 h 2120"/>
                <a:gd name="T74" fmla="*/ 1969 w 2096"/>
                <a:gd name="T75" fmla="*/ 1360 h 2120"/>
                <a:gd name="T76" fmla="*/ 2032 w 2096"/>
                <a:gd name="T77" fmla="*/ 1328 h 2120"/>
                <a:gd name="T78" fmla="*/ 2040 w 2096"/>
                <a:gd name="T79" fmla="*/ 1289 h 2120"/>
                <a:gd name="T80" fmla="*/ 2087 w 2096"/>
                <a:gd name="T81" fmla="*/ 1265 h 2120"/>
                <a:gd name="T82" fmla="*/ 1914 w 2096"/>
                <a:gd name="T83" fmla="*/ 1170 h 2120"/>
                <a:gd name="T84" fmla="*/ 1795 w 2096"/>
                <a:gd name="T85" fmla="*/ 1020 h 2120"/>
                <a:gd name="T86" fmla="*/ 1597 w 2096"/>
                <a:gd name="T87" fmla="*/ 759 h 2120"/>
                <a:gd name="T88" fmla="*/ 1265 w 2096"/>
                <a:gd name="T89" fmla="*/ 482 h 2120"/>
                <a:gd name="T90" fmla="*/ 1020 w 2096"/>
                <a:gd name="T91" fmla="*/ 253 h 2120"/>
                <a:gd name="T92" fmla="*/ 902 w 2096"/>
                <a:gd name="T93" fmla="*/ 95 h 2120"/>
                <a:gd name="T94" fmla="*/ 617 w 2096"/>
                <a:gd name="T95" fmla="*/ 48 h 2120"/>
                <a:gd name="T96" fmla="*/ 419 w 2096"/>
                <a:gd name="T97" fmla="*/ 1320 h 2120"/>
                <a:gd name="T98" fmla="*/ 388 w 2096"/>
                <a:gd name="T99" fmla="*/ 1439 h 2120"/>
                <a:gd name="T100" fmla="*/ 427 w 2096"/>
                <a:gd name="T101" fmla="*/ 1700 h 2120"/>
                <a:gd name="T102" fmla="*/ 554 w 2096"/>
                <a:gd name="T103" fmla="*/ 2103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6" h="2120">
                  <a:moveTo>
                    <a:pt x="1684" y="2119"/>
                  </a:moveTo>
                  <a:lnTo>
                    <a:pt x="1684" y="2119"/>
                  </a:lnTo>
                  <a:cubicBezTo>
                    <a:pt x="1676" y="2119"/>
                    <a:pt x="1668" y="2119"/>
                    <a:pt x="1661" y="2119"/>
                  </a:cubicBezTo>
                  <a:lnTo>
                    <a:pt x="1653" y="2119"/>
                  </a:lnTo>
                  <a:cubicBezTo>
                    <a:pt x="1621" y="2119"/>
                    <a:pt x="1621" y="2095"/>
                    <a:pt x="1621" y="2071"/>
                  </a:cubicBezTo>
                  <a:cubicBezTo>
                    <a:pt x="1621" y="2063"/>
                    <a:pt x="1621" y="2056"/>
                    <a:pt x="1621" y="2048"/>
                  </a:cubicBezTo>
                  <a:cubicBezTo>
                    <a:pt x="1613" y="2032"/>
                    <a:pt x="1605" y="2024"/>
                    <a:pt x="1605" y="2024"/>
                  </a:cubicBezTo>
                  <a:cubicBezTo>
                    <a:pt x="1550" y="2032"/>
                    <a:pt x="569" y="2111"/>
                    <a:pt x="554" y="2111"/>
                  </a:cubicBezTo>
                  <a:cubicBezTo>
                    <a:pt x="546" y="2111"/>
                    <a:pt x="483" y="2016"/>
                    <a:pt x="467" y="1977"/>
                  </a:cubicBezTo>
                  <a:cubicBezTo>
                    <a:pt x="459" y="1977"/>
                    <a:pt x="459" y="1977"/>
                    <a:pt x="459" y="1977"/>
                  </a:cubicBezTo>
                  <a:lnTo>
                    <a:pt x="459" y="1977"/>
                  </a:lnTo>
                  <a:cubicBezTo>
                    <a:pt x="459" y="1961"/>
                    <a:pt x="443" y="1921"/>
                    <a:pt x="435" y="1897"/>
                  </a:cubicBezTo>
                  <a:cubicBezTo>
                    <a:pt x="419" y="1874"/>
                    <a:pt x="411" y="1858"/>
                    <a:pt x="411" y="1850"/>
                  </a:cubicBezTo>
                  <a:cubicBezTo>
                    <a:pt x="411" y="1834"/>
                    <a:pt x="411" y="1803"/>
                    <a:pt x="419" y="1771"/>
                  </a:cubicBezTo>
                  <a:cubicBezTo>
                    <a:pt x="419" y="1739"/>
                    <a:pt x="419" y="1716"/>
                    <a:pt x="419" y="1700"/>
                  </a:cubicBezTo>
                  <a:cubicBezTo>
                    <a:pt x="419" y="1676"/>
                    <a:pt x="404" y="1652"/>
                    <a:pt x="380" y="1637"/>
                  </a:cubicBezTo>
                  <a:cubicBezTo>
                    <a:pt x="380" y="1629"/>
                    <a:pt x="372" y="1629"/>
                    <a:pt x="372" y="1621"/>
                  </a:cubicBezTo>
                  <a:cubicBezTo>
                    <a:pt x="356" y="1605"/>
                    <a:pt x="372" y="1542"/>
                    <a:pt x="388" y="1526"/>
                  </a:cubicBezTo>
                  <a:cubicBezTo>
                    <a:pt x="396" y="1510"/>
                    <a:pt x="396" y="1471"/>
                    <a:pt x="388" y="1455"/>
                  </a:cubicBezTo>
                  <a:cubicBezTo>
                    <a:pt x="380" y="1455"/>
                    <a:pt x="380" y="1447"/>
                    <a:pt x="380" y="1439"/>
                  </a:cubicBezTo>
                  <a:cubicBezTo>
                    <a:pt x="388" y="1431"/>
                    <a:pt x="396" y="1423"/>
                    <a:pt x="411" y="1415"/>
                  </a:cubicBezTo>
                  <a:lnTo>
                    <a:pt x="411" y="1415"/>
                  </a:lnTo>
                  <a:cubicBezTo>
                    <a:pt x="427" y="1399"/>
                    <a:pt x="435" y="1392"/>
                    <a:pt x="435" y="1368"/>
                  </a:cubicBezTo>
                  <a:cubicBezTo>
                    <a:pt x="435" y="1360"/>
                    <a:pt x="435" y="1352"/>
                    <a:pt x="427" y="1352"/>
                  </a:cubicBezTo>
                  <a:cubicBezTo>
                    <a:pt x="427" y="1344"/>
                    <a:pt x="419" y="1344"/>
                    <a:pt x="411" y="1328"/>
                  </a:cubicBezTo>
                  <a:cubicBezTo>
                    <a:pt x="404" y="1313"/>
                    <a:pt x="411" y="1297"/>
                    <a:pt x="411" y="1289"/>
                  </a:cubicBezTo>
                  <a:cubicBezTo>
                    <a:pt x="411" y="1281"/>
                    <a:pt x="411" y="1273"/>
                    <a:pt x="404" y="1265"/>
                  </a:cubicBezTo>
                  <a:cubicBezTo>
                    <a:pt x="388" y="1257"/>
                    <a:pt x="364" y="1249"/>
                    <a:pt x="364" y="1249"/>
                  </a:cubicBezTo>
                  <a:lnTo>
                    <a:pt x="364" y="1249"/>
                  </a:lnTo>
                  <a:lnTo>
                    <a:pt x="364" y="1249"/>
                  </a:lnTo>
                  <a:cubicBezTo>
                    <a:pt x="0" y="111"/>
                    <a:pt x="0" y="111"/>
                    <a:pt x="0" y="111"/>
                  </a:cubicBezTo>
                  <a:cubicBezTo>
                    <a:pt x="8" y="111"/>
                    <a:pt x="8" y="111"/>
                    <a:pt x="8" y="111"/>
                  </a:cubicBezTo>
                  <a:cubicBezTo>
                    <a:pt x="238" y="87"/>
                    <a:pt x="451" y="63"/>
                    <a:pt x="617" y="40"/>
                  </a:cubicBezTo>
                  <a:cubicBezTo>
                    <a:pt x="799" y="24"/>
                    <a:pt x="917" y="8"/>
                    <a:pt x="941" y="8"/>
                  </a:cubicBezTo>
                  <a:cubicBezTo>
                    <a:pt x="949" y="8"/>
                    <a:pt x="965" y="8"/>
                    <a:pt x="973" y="0"/>
                  </a:cubicBezTo>
                  <a:cubicBezTo>
                    <a:pt x="981" y="0"/>
                    <a:pt x="981" y="0"/>
                    <a:pt x="981" y="0"/>
                  </a:cubicBezTo>
                  <a:cubicBezTo>
                    <a:pt x="981" y="8"/>
                    <a:pt x="981" y="8"/>
                    <a:pt x="981" y="8"/>
                  </a:cubicBezTo>
                  <a:cubicBezTo>
                    <a:pt x="981" y="16"/>
                    <a:pt x="981" y="24"/>
                    <a:pt x="973" y="24"/>
                  </a:cubicBezTo>
                  <a:cubicBezTo>
                    <a:pt x="973" y="32"/>
                    <a:pt x="965" y="32"/>
                    <a:pt x="965" y="40"/>
                  </a:cubicBezTo>
                  <a:cubicBezTo>
                    <a:pt x="941" y="48"/>
                    <a:pt x="909" y="71"/>
                    <a:pt x="909" y="95"/>
                  </a:cubicBezTo>
                  <a:cubicBezTo>
                    <a:pt x="909" y="103"/>
                    <a:pt x="909" y="103"/>
                    <a:pt x="909" y="103"/>
                  </a:cubicBezTo>
                  <a:cubicBezTo>
                    <a:pt x="909" y="127"/>
                    <a:pt x="902" y="166"/>
                    <a:pt x="917" y="174"/>
                  </a:cubicBezTo>
                  <a:cubicBezTo>
                    <a:pt x="917" y="174"/>
                    <a:pt x="925" y="174"/>
                    <a:pt x="925" y="182"/>
                  </a:cubicBezTo>
                  <a:cubicBezTo>
                    <a:pt x="949" y="198"/>
                    <a:pt x="996" y="222"/>
                    <a:pt x="1004" y="238"/>
                  </a:cubicBezTo>
                  <a:cubicBezTo>
                    <a:pt x="1012" y="245"/>
                    <a:pt x="1020" y="245"/>
                    <a:pt x="1020" y="245"/>
                  </a:cubicBezTo>
                  <a:cubicBezTo>
                    <a:pt x="1028" y="245"/>
                    <a:pt x="1036" y="245"/>
                    <a:pt x="1044" y="245"/>
                  </a:cubicBezTo>
                  <a:cubicBezTo>
                    <a:pt x="1052" y="245"/>
                    <a:pt x="1060" y="238"/>
                    <a:pt x="1068" y="238"/>
                  </a:cubicBezTo>
                  <a:cubicBezTo>
                    <a:pt x="1084" y="238"/>
                    <a:pt x="1099" y="261"/>
                    <a:pt x="1115" y="293"/>
                  </a:cubicBezTo>
                  <a:cubicBezTo>
                    <a:pt x="1123" y="301"/>
                    <a:pt x="1123" y="309"/>
                    <a:pt x="1131" y="316"/>
                  </a:cubicBezTo>
                  <a:cubicBezTo>
                    <a:pt x="1162" y="372"/>
                    <a:pt x="1218" y="451"/>
                    <a:pt x="1265" y="475"/>
                  </a:cubicBezTo>
                  <a:cubicBezTo>
                    <a:pt x="1313" y="490"/>
                    <a:pt x="1328" y="498"/>
                    <a:pt x="1360" y="546"/>
                  </a:cubicBezTo>
                  <a:cubicBezTo>
                    <a:pt x="1392" y="585"/>
                    <a:pt x="1415" y="593"/>
                    <a:pt x="1447" y="609"/>
                  </a:cubicBezTo>
                  <a:cubicBezTo>
                    <a:pt x="1486" y="617"/>
                    <a:pt x="1510" y="625"/>
                    <a:pt x="1534" y="656"/>
                  </a:cubicBezTo>
                  <a:cubicBezTo>
                    <a:pt x="1534" y="664"/>
                    <a:pt x="1542" y="672"/>
                    <a:pt x="1542" y="680"/>
                  </a:cubicBezTo>
                  <a:cubicBezTo>
                    <a:pt x="1558" y="704"/>
                    <a:pt x="1566" y="720"/>
                    <a:pt x="1597" y="751"/>
                  </a:cubicBezTo>
                  <a:cubicBezTo>
                    <a:pt x="1645" y="783"/>
                    <a:pt x="1668" y="799"/>
                    <a:pt x="1692" y="815"/>
                  </a:cubicBezTo>
                  <a:cubicBezTo>
                    <a:pt x="1692" y="822"/>
                    <a:pt x="1700" y="822"/>
                    <a:pt x="1700" y="830"/>
                  </a:cubicBezTo>
                  <a:cubicBezTo>
                    <a:pt x="1732" y="846"/>
                    <a:pt x="1779" y="909"/>
                    <a:pt x="1787" y="933"/>
                  </a:cubicBezTo>
                  <a:cubicBezTo>
                    <a:pt x="1787" y="941"/>
                    <a:pt x="1787" y="949"/>
                    <a:pt x="1787" y="957"/>
                  </a:cubicBezTo>
                  <a:cubicBezTo>
                    <a:pt x="1779" y="980"/>
                    <a:pt x="1779" y="996"/>
                    <a:pt x="1795" y="1012"/>
                  </a:cubicBezTo>
                  <a:cubicBezTo>
                    <a:pt x="1803" y="1020"/>
                    <a:pt x="1811" y="1020"/>
                    <a:pt x="1819" y="1028"/>
                  </a:cubicBezTo>
                  <a:cubicBezTo>
                    <a:pt x="1834" y="1028"/>
                    <a:pt x="1850" y="1036"/>
                    <a:pt x="1858" y="1052"/>
                  </a:cubicBezTo>
                  <a:cubicBezTo>
                    <a:pt x="1866" y="1060"/>
                    <a:pt x="1874" y="1075"/>
                    <a:pt x="1882" y="1083"/>
                  </a:cubicBezTo>
                  <a:cubicBezTo>
                    <a:pt x="1898" y="1107"/>
                    <a:pt x="1906" y="1131"/>
                    <a:pt x="1921" y="1139"/>
                  </a:cubicBezTo>
                  <a:cubicBezTo>
                    <a:pt x="1929" y="1139"/>
                    <a:pt x="1929" y="1155"/>
                    <a:pt x="1921" y="1170"/>
                  </a:cubicBezTo>
                  <a:cubicBezTo>
                    <a:pt x="1914" y="1194"/>
                    <a:pt x="1914" y="1218"/>
                    <a:pt x="1929" y="1226"/>
                  </a:cubicBezTo>
                  <a:cubicBezTo>
                    <a:pt x="1961" y="1241"/>
                    <a:pt x="2032" y="1241"/>
                    <a:pt x="2056" y="1241"/>
                  </a:cubicBezTo>
                  <a:cubicBezTo>
                    <a:pt x="2064" y="1241"/>
                    <a:pt x="2064" y="1241"/>
                    <a:pt x="2064" y="1241"/>
                  </a:cubicBezTo>
                  <a:lnTo>
                    <a:pt x="2064" y="1241"/>
                  </a:lnTo>
                  <a:cubicBezTo>
                    <a:pt x="2064" y="1241"/>
                    <a:pt x="2064" y="1249"/>
                    <a:pt x="2072" y="1249"/>
                  </a:cubicBezTo>
                  <a:cubicBezTo>
                    <a:pt x="2079" y="1249"/>
                    <a:pt x="2087" y="1257"/>
                    <a:pt x="2095" y="1265"/>
                  </a:cubicBezTo>
                  <a:cubicBezTo>
                    <a:pt x="2095" y="1265"/>
                    <a:pt x="2095" y="1265"/>
                    <a:pt x="2095" y="1273"/>
                  </a:cubicBezTo>
                  <a:cubicBezTo>
                    <a:pt x="2095" y="1281"/>
                    <a:pt x="2079" y="1281"/>
                    <a:pt x="2072" y="1281"/>
                  </a:cubicBezTo>
                  <a:cubicBezTo>
                    <a:pt x="2072" y="1289"/>
                    <a:pt x="2064" y="1289"/>
                    <a:pt x="2064" y="1289"/>
                  </a:cubicBezTo>
                  <a:lnTo>
                    <a:pt x="2064" y="1297"/>
                  </a:lnTo>
                  <a:cubicBezTo>
                    <a:pt x="2064" y="1297"/>
                    <a:pt x="2056" y="1297"/>
                    <a:pt x="2040" y="1297"/>
                  </a:cubicBezTo>
                  <a:cubicBezTo>
                    <a:pt x="2032" y="1297"/>
                    <a:pt x="2032" y="1297"/>
                    <a:pt x="2032" y="1297"/>
                  </a:cubicBezTo>
                  <a:cubicBezTo>
                    <a:pt x="2032" y="1297"/>
                    <a:pt x="2024" y="1297"/>
                    <a:pt x="2024" y="1305"/>
                  </a:cubicBezTo>
                  <a:cubicBezTo>
                    <a:pt x="2024" y="1305"/>
                    <a:pt x="2032" y="1320"/>
                    <a:pt x="2040" y="1320"/>
                  </a:cubicBezTo>
                  <a:cubicBezTo>
                    <a:pt x="2040" y="1328"/>
                    <a:pt x="2040" y="1328"/>
                    <a:pt x="2040" y="1336"/>
                  </a:cubicBezTo>
                  <a:lnTo>
                    <a:pt x="2032" y="1336"/>
                  </a:lnTo>
                  <a:cubicBezTo>
                    <a:pt x="2024" y="1336"/>
                    <a:pt x="2016" y="1336"/>
                    <a:pt x="2008" y="1336"/>
                  </a:cubicBezTo>
                  <a:lnTo>
                    <a:pt x="2008" y="1336"/>
                  </a:lnTo>
                  <a:cubicBezTo>
                    <a:pt x="1992" y="1336"/>
                    <a:pt x="1977" y="1344"/>
                    <a:pt x="1969" y="1344"/>
                  </a:cubicBezTo>
                  <a:cubicBezTo>
                    <a:pt x="1961" y="1352"/>
                    <a:pt x="1961" y="1352"/>
                    <a:pt x="1961" y="1352"/>
                  </a:cubicBezTo>
                  <a:cubicBezTo>
                    <a:pt x="1969" y="1352"/>
                    <a:pt x="1969" y="1352"/>
                    <a:pt x="1977" y="1352"/>
                  </a:cubicBezTo>
                  <a:cubicBezTo>
                    <a:pt x="1977" y="1352"/>
                    <a:pt x="1992" y="1352"/>
                    <a:pt x="2001" y="1360"/>
                  </a:cubicBezTo>
                  <a:cubicBezTo>
                    <a:pt x="2008" y="1360"/>
                    <a:pt x="2016" y="1368"/>
                    <a:pt x="2016" y="1368"/>
                  </a:cubicBezTo>
                  <a:cubicBezTo>
                    <a:pt x="2016" y="1384"/>
                    <a:pt x="2008" y="1392"/>
                    <a:pt x="2001" y="1399"/>
                  </a:cubicBezTo>
                  <a:lnTo>
                    <a:pt x="2001" y="1399"/>
                  </a:lnTo>
                  <a:cubicBezTo>
                    <a:pt x="1992" y="1415"/>
                    <a:pt x="1977" y="1415"/>
                    <a:pt x="1969" y="1415"/>
                  </a:cubicBezTo>
                  <a:cubicBezTo>
                    <a:pt x="1961" y="1415"/>
                    <a:pt x="1953" y="1423"/>
                    <a:pt x="1945" y="1423"/>
                  </a:cubicBezTo>
                  <a:cubicBezTo>
                    <a:pt x="1945" y="1431"/>
                    <a:pt x="1945" y="1431"/>
                    <a:pt x="1945" y="1431"/>
                  </a:cubicBezTo>
                  <a:lnTo>
                    <a:pt x="1953" y="1431"/>
                  </a:lnTo>
                  <a:cubicBezTo>
                    <a:pt x="1961" y="1431"/>
                    <a:pt x="1961" y="1431"/>
                    <a:pt x="1961" y="1431"/>
                  </a:cubicBezTo>
                  <a:cubicBezTo>
                    <a:pt x="1969" y="1431"/>
                    <a:pt x="1977" y="1431"/>
                    <a:pt x="1985" y="1439"/>
                  </a:cubicBezTo>
                  <a:cubicBezTo>
                    <a:pt x="1985" y="1439"/>
                    <a:pt x="1985" y="1447"/>
                    <a:pt x="1985" y="1463"/>
                  </a:cubicBezTo>
                  <a:cubicBezTo>
                    <a:pt x="1977" y="1479"/>
                    <a:pt x="1969" y="1486"/>
                    <a:pt x="1953" y="1486"/>
                  </a:cubicBezTo>
                  <a:cubicBezTo>
                    <a:pt x="1953" y="1486"/>
                    <a:pt x="1945" y="1486"/>
                    <a:pt x="1937" y="1494"/>
                  </a:cubicBezTo>
                  <a:cubicBezTo>
                    <a:pt x="1929" y="1494"/>
                    <a:pt x="1929" y="1494"/>
                    <a:pt x="1929" y="1502"/>
                  </a:cubicBezTo>
                  <a:lnTo>
                    <a:pt x="1937" y="1510"/>
                  </a:lnTo>
                  <a:cubicBezTo>
                    <a:pt x="1945" y="1510"/>
                    <a:pt x="1945" y="1510"/>
                    <a:pt x="1945" y="1510"/>
                  </a:cubicBezTo>
                  <a:cubicBezTo>
                    <a:pt x="1953" y="1518"/>
                    <a:pt x="1961" y="1518"/>
                    <a:pt x="1977" y="1534"/>
                  </a:cubicBezTo>
                  <a:cubicBezTo>
                    <a:pt x="1977" y="1534"/>
                    <a:pt x="1985" y="1542"/>
                    <a:pt x="1977" y="1550"/>
                  </a:cubicBezTo>
                  <a:cubicBezTo>
                    <a:pt x="1977" y="1557"/>
                    <a:pt x="1961" y="1573"/>
                    <a:pt x="1945" y="1581"/>
                  </a:cubicBezTo>
                  <a:cubicBezTo>
                    <a:pt x="1937" y="1581"/>
                    <a:pt x="1937" y="1581"/>
                    <a:pt x="1937" y="1581"/>
                  </a:cubicBezTo>
                  <a:lnTo>
                    <a:pt x="1937" y="1589"/>
                  </a:lnTo>
                  <a:cubicBezTo>
                    <a:pt x="1937" y="1589"/>
                    <a:pt x="1937" y="1597"/>
                    <a:pt x="1937" y="1613"/>
                  </a:cubicBezTo>
                  <a:cubicBezTo>
                    <a:pt x="1937" y="1621"/>
                    <a:pt x="1937" y="1629"/>
                    <a:pt x="1937" y="1629"/>
                  </a:cubicBezTo>
                  <a:lnTo>
                    <a:pt x="1937" y="1629"/>
                  </a:lnTo>
                  <a:lnTo>
                    <a:pt x="1945" y="1621"/>
                  </a:lnTo>
                  <a:cubicBezTo>
                    <a:pt x="1953" y="1621"/>
                    <a:pt x="1961" y="1629"/>
                    <a:pt x="1961" y="1629"/>
                  </a:cubicBezTo>
                  <a:cubicBezTo>
                    <a:pt x="1969" y="1637"/>
                    <a:pt x="1969" y="1637"/>
                    <a:pt x="1969" y="1652"/>
                  </a:cubicBezTo>
                  <a:cubicBezTo>
                    <a:pt x="1969" y="1668"/>
                    <a:pt x="1945" y="1684"/>
                    <a:pt x="1921" y="1692"/>
                  </a:cubicBezTo>
                  <a:cubicBezTo>
                    <a:pt x="1914" y="1692"/>
                    <a:pt x="1906" y="1692"/>
                    <a:pt x="1906" y="1700"/>
                  </a:cubicBezTo>
                  <a:cubicBezTo>
                    <a:pt x="1898" y="1708"/>
                    <a:pt x="1906" y="1716"/>
                    <a:pt x="1906" y="1724"/>
                  </a:cubicBezTo>
                  <a:cubicBezTo>
                    <a:pt x="1914" y="1724"/>
                    <a:pt x="1914" y="1724"/>
                    <a:pt x="1914" y="1732"/>
                  </a:cubicBezTo>
                  <a:lnTo>
                    <a:pt x="1906" y="1739"/>
                  </a:lnTo>
                  <a:cubicBezTo>
                    <a:pt x="1890" y="1755"/>
                    <a:pt x="1882" y="1755"/>
                    <a:pt x="1890" y="1771"/>
                  </a:cubicBezTo>
                  <a:cubicBezTo>
                    <a:pt x="1906" y="1787"/>
                    <a:pt x="1906" y="1795"/>
                    <a:pt x="1906" y="1818"/>
                  </a:cubicBezTo>
                  <a:cubicBezTo>
                    <a:pt x="1906" y="1826"/>
                    <a:pt x="1898" y="1834"/>
                    <a:pt x="1898" y="1842"/>
                  </a:cubicBezTo>
                  <a:lnTo>
                    <a:pt x="1898" y="1842"/>
                  </a:lnTo>
                  <a:cubicBezTo>
                    <a:pt x="1898" y="1882"/>
                    <a:pt x="1898" y="1882"/>
                    <a:pt x="1914" y="1890"/>
                  </a:cubicBezTo>
                  <a:cubicBezTo>
                    <a:pt x="1914" y="1897"/>
                    <a:pt x="1914" y="1897"/>
                    <a:pt x="1914" y="1897"/>
                  </a:cubicBezTo>
                  <a:lnTo>
                    <a:pt x="1914" y="1897"/>
                  </a:lnTo>
                  <a:lnTo>
                    <a:pt x="1914" y="1905"/>
                  </a:lnTo>
                  <a:cubicBezTo>
                    <a:pt x="1906" y="1913"/>
                    <a:pt x="1890" y="1921"/>
                    <a:pt x="1858" y="1921"/>
                  </a:cubicBezTo>
                  <a:cubicBezTo>
                    <a:pt x="1834" y="1921"/>
                    <a:pt x="1795" y="1913"/>
                    <a:pt x="1763" y="1913"/>
                  </a:cubicBezTo>
                  <a:cubicBezTo>
                    <a:pt x="1739" y="1905"/>
                    <a:pt x="1716" y="1905"/>
                    <a:pt x="1708" y="1905"/>
                  </a:cubicBezTo>
                  <a:cubicBezTo>
                    <a:pt x="1700" y="1905"/>
                    <a:pt x="1692" y="1905"/>
                    <a:pt x="1692" y="1905"/>
                  </a:cubicBezTo>
                  <a:cubicBezTo>
                    <a:pt x="1684" y="1913"/>
                    <a:pt x="1684" y="1913"/>
                    <a:pt x="1684" y="1921"/>
                  </a:cubicBezTo>
                  <a:cubicBezTo>
                    <a:pt x="1684" y="1929"/>
                    <a:pt x="1684" y="1945"/>
                    <a:pt x="1700" y="1969"/>
                  </a:cubicBezTo>
                  <a:cubicBezTo>
                    <a:pt x="1716" y="1992"/>
                    <a:pt x="1716" y="2024"/>
                    <a:pt x="1708" y="2056"/>
                  </a:cubicBezTo>
                  <a:cubicBezTo>
                    <a:pt x="1708" y="2063"/>
                    <a:pt x="1708" y="2079"/>
                    <a:pt x="1708" y="2087"/>
                  </a:cubicBezTo>
                  <a:cubicBezTo>
                    <a:pt x="1708" y="2111"/>
                    <a:pt x="1700" y="2119"/>
                    <a:pt x="1684" y="2119"/>
                  </a:cubicBezTo>
                  <a:close/>
                  <a:moveTo>
                    <a:pt x="1605" y="2016"/>
                  </a:moveTo>
                  <a:lnTo>
                    <a:pt x="1605" y="2016"/>
                  </a:lnTo>
                  <a:lnTo>
                    <a:pt x="1605" y="2016"/>
                  </a:lnTo>
                  <a:cubicBezTo>
                    <a:pt x="1605" y="2016"/>
                    <a:pt x="1613" y="2024"/>
                    <a:pt x="1629" y="2048"/>
                  </a:cubicBezTo>
                  <a:cubicBezTo>
                    <a:pt x="1629" y="2056"/>
                    <a:pt x="1629" y="2063"/>
                    <a:pt x="1629" y="2071"/>
                  </a:cubicBezTo>
                  <a:cubicBezTo>
                    <a:pt x="1629" y="2095"/>
                    <a:pt x="1629" y="2111"/>
                    <a:pt x="1653" y="2111"/>
                  </a:cubicBezTo>
                  <a:cubicBezTo>
                    <a:pt x="1653" y="2111"/>
                    <a:pt x="1661" y="2111"/>
                    <a:pt x="1668" y="2111"/>
                  </a:cubicBezTo>
                  <a:cubicBezTo>
                    <a:pt x="1668" y="2111"/>
                    <a:pt x="1676" y="2111"/>
                    <a:pt x="1684" y="2111"/>
                  </a:cubicBezTo>
                  <a:cubicBezTo>
                    <a:pt x="1692" y="2111"/>
                    <a:pt x="1700" y="2111"/>
                    <a:pt x="1700" y="2087"/>
                  </a:cubicBezTo>
                  <a:cubicBezTo>
                    <a:pt x="1700" y="2079"/>
                    <a:pt x="1700" y="2063"/>
                    <a:pt x="1700" y="2048"/>
                  </a:cubicBezTo>
                  <a:cubicBezTo>
                    <a:pt x="1708" y="2024"/>
                    <a:pt x="1708" y="1992"/>
                    <a:pt x="1692" y="1969"/>
                  </a:cubicBezTo>
                  <a:cubicBezTo>
                    <a:pt x="1676" y="1945"/>
                    <a:pt x="1676" y="1929"/>
                    <a:pt x="1676" y="1921"/>
                  </a:cubicBezTo>
                  <a:cubicBezTo>
                    <a:pt x="1676" y="1913"/>
                    <a:pt x="1684" y="1905"/>
                    <a:pt x="1692" y="1897"/>
                  </a:cubicBezTo>
                  <a:cubicBezTo>
                    <a:pt x="1692" y="1897"/>
                    <a:pt x="1700" y="1897"/>
                    <a:pt x="1708" y="1897"/>
                  </a:cubicBezTo>
                  <a:cubicBezTo>
                    <a:pt x="1716" y="1897"/>
                    <a:pt x="1739" y="1897"/>
                    <a:pt x="1763" y="1905"/>
                  </a:cubicBezTo>
                  <a:cubicBezTo>
                    <a:pt x="1795" y="1913"/>
                    <a:pt x="1834" y="1913"/>
                    <a:pt x="1858" y="1913"/>
                  </a:cubicBezTo>
                  <a:cubicBezTo>
                    <a:pt x="1882" y="1913"/>
                    <a:pt x="1898" y="1913"/>
                    <a:pt x="1906" y="1905"/>
                  </a:cubicBezTo>
                  <a:cubicBezTo>
                    <a:pt x="1906" y="1897"/>
                    <a:pt x="1906" y="1897"/>
                    <a:pt x="1906" y="1897"/>
                  </a:cubicBezTo>
                  <a:cubicBezTo>
                    <a:pt x="1890" y="1882"/>
                    <a:pt x="1890" y="1874"/>
                    <a:pt x="1890" y="1842"/>
                  </a:cubicBezTo>
                  <a:lnTo>
                    <a:pt x="1890" y="1842"/>
                  </a:lnTo>
                  <a:cubicBezTo>
                    <a:pt x="1890" y="1826"/>
                    <a:pt x="1898" y="1826"/>
                    <a:pt x="1898" y="1818"/>
                  </a:cubicBezTo>
                  <a:cubicBezTo>
                    <a:pt x="1898" y="1795"/>
                    <a:pt x="1898" y="1795"/>
                    <a:pt x="1890" y="1771"/>
                  </a:cubicBezTo>
                  <a:cubicBezTo>
                    <a:pt x="1874" y="1755"/>
                    <a:pt x="1890" y="1747"/>
                    <a:pt x="1898" y="1739"/>
                  </a:cubicBezTo>
                  <a:cubicBezTo>
                    <a:pt x="1898" y="1732"/>
                    <a:pt x="1906" y="1732"/>
                    <a:pt x="1906" y="1732"/>
                  </a:cubicBezTo>
                  <a:cubicBezTo>
                    <a:pt x="1906" y="1724"/>
                    <a:pt x="1906" y="1724"/>
                    <a:pt x="1906" y="1724"/>
                  </a:cubicBezTo>
                  <a:cubicBezTo>
                    <a:pt x="1898" y="1716"/>
                    <a:pt x="1890" y="1708"/>
                    <a:pt x="1898" y="1700"/>
                  </a:cubicBezTo>
                  <a:cubicBezTo>
                    <a:pt x="1898" y="1692"/>
                    <a:pt x="1906" y="1684"/>
                    <a:pt x="1921" y="1684"/>
                  </a:cubicBezTo>
                  <a:cubicBezTo>
                    <a:pt x="1945" y="1676"/>
                    <a:pt x="1961" y="1660"/>
                    <a:pt x="1961" y="1645"/>
                  </a:cubicBezTo>
                  <a:lnTo>
                    <a:pt x="1961" y="1637"/>
                  </a:lnTo>
                  <a:cubicBezTo>
                    <a:pt x="1953" y="1629"/>
                    <a:pt x="1945" y="1629"/>
                    <a:pt x="1937" y="1637"/>
                  </a:cubicBezTo>
                  <a:cubicBezTo>
                    <a:pt x="1937" y="1637"/>
                    <a:pt x="1937" y="1637"/>
                    <a:pt x="1929" y="1637"/>
                  </a:cubicBezTo>
                  <a:cubicBezTo>
                    <a:pt x="1929" y="1637"/>
                    <a:pt x="1929" y="1637"/>
                    <a:pt x="1929" y="1629"/>
                  </a:cubicBezTo>
                  <a:cubicBezTo>
                    <a:pt x="1929" y="1629"/>
                    <a:pt x="1929" y="1621"/>
                    <a:pt x="1929" y="1613"/>
                  </a:cubicBezTo>
                  <a:cubicBezTo>
                    <a:pt x="1929" y="1597"/>
                    <a:pt x="1929" y="1597"/>
                    <a:pt x="1929" y="1589"/>
                  </a:cubicBezTo>
                  <a:cubicBezTo>
                    <a:pt x="1929" y="1581"/>
                    <a:pt x="1929" y="1581"/>
                    <a:pt x="1937" y="1573"/>
                  </a:cubicBezTo>
                  <a:cubicBezTo>
                    <a:pt x="1953" y="1566"/>
                    <a:pt x="1969" y="1557"/>
                    <a:pt x="1977" y="1550"/>
                  </a:cubicBezTo>
                  <a:cubicBezTo>
                    <a:pt x="1977" y="1542"/>
                    <a:pt x="1977" y="1542"/>
                    <a:pt x="1969" y="1534"/>
                  </a:cubicBezTo>
                  <a:cubicBezTo>
                    <a:pt x="1961" y="1526"/>
                    <a:pt x="1953" y="1526"/>
                    <a:pt x="1945" y="1518"/>
                  </a:cubicBezTo>
                  <a:cubicBezTo>
                    <a:pt x="1937" y="1518"/>
                    <a:pt x="1937" y="1518"/>
                    <a:pt x="1937" y="1518"/>
                  </a:cubicBezTo>
                  <a:cubicBezTo>
                    <a:pt x="1929" y="1518"/>
                    <a:pt x="1921" y="1510"/>
                    <a:pt x="1921" y="1502"/>
                  </a:cubicBezTo>
                  <a:cubicBezTo>
                    <a:pt x="1921" y="1502"/>
                    <a:pt x="1921" y="1494"/>
                    <a:pt x="1937" y="1486"/>
                  </a:cubicBezTo>
                  <a:cubicBezTo>
                    <a:pt x="1937" y="1479"/>
                    <a:pt x="1945" y="1479"/>
                    <a:pt x="1953" y="1479"/>
                  </a:cubicBezTo>
                  <a:cubicBezTo>
                    <a:pt x="1961" y="1479"/>
                    <a:pt x="1969" y="1479"/>
                    <a:pt x="1977" y="1463"/>
                  </a:cubicBezTo>
                  <a:cubicBezTo>
                    <a:pt x="1977" y="1455"/>
                    <a:pt x="1977" y="1447"/>
                    <a:pt x="1977" y="1439"/>
                  </a:cubicBezTo>
                  <a:cubicBezTo>
                    <a:pt x="1977" y="1439"/>
                    <a:pt x="1969" y="1439"/>
                    <a:pt x="1961" y="1439"/>
                  </a:cubicBezTo>
                  <a:cubicBezTo>
                    <a:pt x="1961" y="1439"/>
                    <a:pt x="1961" y="1439"/>
                    <a:pt x="1953" y="1439"/>
                  </a:cubicBezTo>
                  <a:lnTo>
                    <a:pt x="1945" y="1439"/>
                  </a:lnTo>
                  <a:cubicBezTo>
                    <a:pt x="1945" y="1439"/>
                    <a:pt x="1937" y="1439"/>
                    <a:pt x="1937" y="1431"/>
                  </a:cubicBezTo>
                  <a:cubicBezTo>
                    <a:pt x="1937" y="1431"/>
                    <a:pt x="1937" y="1423"/>
                    <a:pt x="1945" y="1423"/>
                  </a:cubicBezTo>
                  <a:cubicBezTo>
                    <a:pt x="1953" y="1415"/>
                    <a:pt x="1961" y="1415"/>
                    <a:pt x="1969" y="1407"/>
                  </a:cubicBezTo>
                  <a:cubicBezTo>
                    <a:pt x="1977" y="1407"/>
                    <a:pt x="1985" y="1407"/>
                    <a:pt x="1992" y="1399"/>
                  </a:cubicBezTo>
                  <a:lnTo>
                    <a:pt x="1992" y="1392"/>
                  </a:lnTo>
                  <a:cubicBezTo>
                    <a:pt x="2001" y="1384"/>
                    <a:pt x="2008" y="1376"/>
                    <a:pt x="2008" y="1376"/>
                  </a:cubicBezTo>
                  <a:cubicBezTo>
                    <a:pt x="2008" y="1368"/>
                    <a:pt x="2001" y="1368"/>
                    <a:pt x="1992" y="1368"/>
                  </a:cubicBezTo>
                  <a:cubicBezTo>
                    <a:pt x="1985" y="1360"/>
                    <a:pt x="1977" y="1360"/>
                    <a:pt x="1969" y="1360"/>
                  </a:cubicBezTo>
                  <a:cubicBezTo>
                    <a:pt x="1961" y="1352"/>
                    <a:pt x="1953" y="1352"/>
                    <a:pt x="1953" y="1352"/>
                  </a:cubicBezTo>
                  <a:cubicBezTo>
                    <a:pt x="1953" y="1344"/>
                    <a:pt x="1961" y="1344"/>
                    <a:pt x="1961" y="1344"/>
                  </a:cubicBezTo>
                  <a:cubicBezTo>
                    <a:pt x="1969" y="1336"/>
                    <a:pt x="1992" y="1328"/>
                    <a:pt x="2008" y="1328"/>
                  </a:cubicBezTo>
                  <a:cubicBezTo>
                    <a:pt x="2008" y="1328"/>
                    <a:pt x="2008" y="1328"/>
                    <a:pt x="2016" y="1328"/>
                  </a:cubicBezTo>
                  <a:cubicBezTo>
                    <a:pt x="2024" y="1328"/>
                    <a:pt x="2024" y="1328"/>
                    <a:pt x="2032" y="1328"/>
                  </a:cubicBezTo>
                  <a:lnTo>
                    <a:pt x="2032" y="1328"/>
                  </a:lnTo>
                  <a:lnTo>
                    <a:pt x="2032" y="1328"/>
                  </a:lnTo>
                  <a:cubicBezTo>
                    <a:pt x="2024" y="1313"/>
                    <a:pt x="2016" y="1305"/>
                    <a:pt x="2016" y="1297"/>
                  </a:cubicBezTo>
                  <a:cubicBezTo>
                    <a:pt x="2024" y="1297"/>
                    <a:pt x="2024" y="1289"/>
                    <a:pt x="2032" y="1289"/>
                  </a:cubicBezTo>
                  <a:cubicBezTo>
                    <a:pt x="2040" y="1289"/>
                    <a:pt x="2040" y="1289"/>
                    <a:pt x="2040" y="1289"/>
                  </a:cubicBezTo>
                  <a:cubicBezTo>
                    <a:pt x="2048" y="1289"/>
                    <a:pt x="2056" y="1289"/>
                    <a:pt x="2056" y="1289"/>
                  </a:cubicBezTo>
                  <a:lnTo>
                    <a:pt x="2056" y="1289"/>
                  </a:lnTo>
                  <a:cubicBezTo>
                    <a:pt x="2056" y="1281"/>
                    <a:pt x="2064" y="1281"/>
                    <a:pt x="2072" y="1281"/>
                  </a:cubicBezTo>
                  <a:cubicBezTo>
                    <a:pt x="2079" y="1273"/>
                    <a:pt x="2087" y="1273"/>
                    <a:pt x="2087" y="1265"/>
                  </a:cubicBezTo>
                  <a:lnTo>
                    <a:pt x="2087" y="1265"/>
                  </a:lnTo>
                  <a:cubicBezTo>
                    <a:pt x="2079" y="1257"/>
                    <a:pt x="2072" y="1257"/>
                    <a:pt x="2072" y="1257"/>
                  </a:cubicBezTo>
                  <a:cubicBezTo>
                    <a:pt x="2064" y="1249"/>
                    <a:pt x="2064" y="1249"/>
                    <a:pt x="2056" y="1249"/>
                  </a:cubicBezTo>
                  <a:lnTo>
                    <a:pt x="2056" y="1249"/>
                  </a:lnTo>
                  <a:cubicBezTo>
                    <a:pt x="2024" y="1249"/>
                    <a:pt x="1953" y="1249"/>
                    <a:pt x="1929" y="1233"/>
                  </a:cubicBezTo>
                  <a:cubicBezTo>
                    <a:pt x="1906" y="1218"/>
                    <a:pt x="1906" y="1194"/>
                    <a:pt x="1914" y="1170"/>
                  </a:cubicBezTo>
                  <a:cubicBezTo>
                    <a:pt x="1921" y="1155"/>
                    <a:pt x="1921" y="1146"/>
                    <a:pt x="1914" y="1139"/>
                  </a:cubicBezTo>
                  <a:cubicBezTo>
                    <a:pt x="1906" y="1131"/>
                    <a:pt x="1890" y="1107"/>
                    <a:pt x="1874" y="1091"/>
                  </a:cubicBezTo>
                  <a:cubicBezTo>
                    <a:pt x="1866" y="1075"/>
                    <a:pt x="1866" y="1067"/>
                    <a:pt x="1858" y="1060"/>
                  </a:cubicBezTo>
                  <a:cubicBezTo>
                    <a:pt x="1842" y="1044"/>
                    <a:pt x="1834" y="1036"/>
                    <a:pt x="1819" y="1028"/>
                  </a:cubicBezTo>
                  <a:cubicBezTo>
                    <a:pt x="1811" y="1028"/>
                    <a:pt x="1803" y="1020"/>
                    <a:pt x="1795" y="1020"/>
                  </a:cubicBezTo>
                  <a:cubicBezTo>
                    <a:pt x="1771" y="1004"/>
                    <a:pt x="1779" y="980"/>
                    <a:pt x="1779" y="957"/>
                  </a:cubicBezTo>
                  <a:cubicBezTo>
                    <a:pt x="1779" y="949"/>
                    <a:pt x="1779" y="941"/>
                    <a:pt x="1779" y="933"/>
                  </a:cubicBezTo>
                  <a:cubicBezTo>
                    <a:pt x="1771" y="917"/>
                    <a:pt x="1724" y="854"/>
                    <a:pt x="1700" y="830"/>
                  </a:cubicBezTo>
                  <a:cubicBezTo>
                    <a:pt x="1692" y="830"/>
                    <a:pt x="1692" y="830"/>
                    <a:pt x="1684" y="822"/>
                  </a:cubicBezTo>
                  <a:cubicBezTo>
                    <a:pt x="1661" y="807"/>
                    <a:pt x="1637" y="791"/>
                    <a:pt x="1597" y="759"/>
                  </a:cubicBezTo>
                  <a:cubicBezTo>
                    <a:pt x="1558" y="728"/>
                    <a:pt x="1550" y="704"/>
                    <a:pt x="1542" y="688"/>
                  </a:cubicBezTo>
                  <a:cubicBezTo>
                    <a:pt x="1534" y="680"/>
                    <a:pt x="1534" y="672"/>
                    <a:pt x="1526" y="656"/>
                  </a:cubicBezTo>
                  <a:cubicBezTo>
                    <a:pt x="1502" y="633"/>
                    <a:pt x="1479" y="625"/>
                    <a:pt x="1447" y="617"/>
                  </a:cubicBezTo>
                  <a:cubicBezTo>
                    <a:pt x="1415" y="601"/>
                    <a:pt x="1392" y="593"/>
                    <a:pt x="1360" y="546"/>
                  </a:cubicBezTo>
                  <a:cubicBezTo>
                    <a:pt x="1328" y="506"/>
                    <a:pt x="1313" y="498"/>
                    <a:pt x="1265" y="482"/>
                  </a:cubicBezTo>
                  <a:cubicBezTo>
                    <a:pt x="1210" y="459"/>
                    <a:pt x="1162" y="388"/>
                    <a:pt x="1123" y="324"/>
                  </a:cubicBezTo>
                  <a:cubicBezTo>
                    <a:pt x="1115" y="316"/>
                    <a:pt x="1115" y="301"/>
                    <a:pt x="1107" y="293"/>
                  </a:cubicBezTo>
                  <a:cubicBezTo>
                    <a:pt x="1091" y="261"/>
                    <a:pt x="1084" y="245"/>
                    <a:pt x="1068" y="245"/>
                  </a:cubicBezTo>
                  <a:cubicBezTo>
                    <a:pt x="1060" y="245"/>
                    <a:pt x="1052" y="245"/>
                    <a:pt x="1044" y="253"/>
                  </a:cubicBezTo>
                  <a:cubicBezTo>
                    <a:pt x="1036" y="253"/>
                    <a:pt x="1028" y="253"/>
                    <a:pt x="1020" y="253"/>
                  </a:cubicBezTo>
                  <a:cubicBezTo>
                    <a:pt x="1012" y="253"/>
                    <a:pt x="1004" y="253"/>
                    <a:pt x="1004" y="245"/>
                  </a:cubicBezTo>
                  <a:cubicBezTo>
                    <a:pt x="989" y="229"/>
                    <a:pt x="949" y="198"/>
                    <a:pt x="925" y="182"/>
                  </a:cubicBezTo>
                  <a:cubicBezTo>
                    <a:pt x="917" y="182"/>
                    <a:pt x="917" y="182"/>
                    <a:pt x="909" y="174"/>
                  </a:cubicBezTo>
                  <a:cubicBezTo>
                    <a:pt x="894" y="166"/>
                    <a:pt x="902" y="135"/>
                    <a:pt x="902" y="103"/>
                  </a:cubicBezTo>
                  <a:cubicBezTo>
                    <a:pt x="902" y="95"/>
                    <a:pt x="902" y="95"/>
                    <a:pt x="902" y="95"/>
                  </a:cubicBezTo>
                  <a:cubicBezTo>
                    <a:pt x="902" y="63"/>
                    <a:pt x="941" y="48"/>
                    <a:pt x="957" y="32"/>
                  </a:cubicBezTo>
                  <a:cubicBezTo>
                    <a:pt x="965" y="24"/>
                    <a:pt x="965" y="24"/>
                    <a:pt x="965" y="24"/>
                  </a:cubicBezTo>
                  <a:cubicBezTo>
                    <a:pt x="973" y="24"/>
                    <a:pt x="973" y="24"/>
                    <a:pt x="973" y="8"/>
                  </a:cubicBezTo>
                  <a:cubicBezTo>
                    <a:pt x="965" y="16"/>
                    <a:pt x="949" y="16"/>
                    <a:pt x="941" y="16"/>
                  </a:cubicBezTo>
                  <a:cubicBezTo>
                    <a:pt x="917" y="16"/>
                    <a:pt x="799" y="32"/>
                    <a:pt x="617" y="48"/>
                  </a:cubicBezTo>
                  <a:cubicBezTo>
                    <a:pt x="451" y="71"/>
                    <a:pt x="245" y="95"/>
                    <a:pt x="8" y="119"/>
                  </a:cubicBezTo>
                  <a:cubicBezTo>
                    <a:pt x="372" y="1241"/>
                    <a:pt x="372" y="1241"/>
                    <a:pt x="372" y="1241"/>
                  </a:cubicBezTo>
                  <a:cubicBezTo>
                    <a:pt x="372" y="1241"/>
                    <a:pt x="396" y="1249"/>
                    <a:pt x="411" y="1265"/>
                  </a:cubicBezTo>
                  <a:cubicBezTo>
                    <a:pt x="419" y="1273"/>
                    <a:pt x="419" y="1281"/>
                    <a:pt x="419" y="1289"/>
                  </a:cubicBezTo>
                  <a:cubicBezTo>
                    <a:pt x="419" y="1297"/>
                    <a:pt x="411" y="1313"/>
                    <a:pt x="419" y="1320"/>
                  </a:cubicBezTo>
                  <a:cubicBezTo>
                    <a:pt x="419" y="1336"/>
                    <a:pt x="427" y="1344"/>
                    <a:pt x="435" y="1344"/>
                  </a:cubicBezTo>
                  <a:cubicBezTo>
                    <a:pt x="435" y="1352"/>
                    <a:pt x="443" y="1352"/>
                    <a:pt x="443" y="1368"/>
                  </a:cubicBezTo>
                  <a:cubicBezTo>
                    <a:pt x="443" y="1392"/>
                    <a:pt x="435" y="1407"/>
                    <a:pt x="419" y="1415"/>
                  </a:cubicBezTo>
                  <a:cubicBezTo>
                    <a:pt x="411" y="1423"/>
                    <a:pt x="411" y="1423"/>
                    <a:pt x="411" y="1423"/>
                  </a:cubicBezTo>
                  <a:cubicBezTo>
                    <a:pt x="404" y="1431"/>
                    <a:pt x="388" y="1431"/>
                    <a:pt x="388" y="1439"/>
                  </a:cubicBezTo>
                  <a:cubicBezTo>
                    <a:pt x="388" y="1447"/>
                    <a:pt x="388" y="1447"/>
                    <a:pt x="396" y="1455"/>
                  </a:cubicBezTo>
                  <a:cubicBezTo>
                    <a:pt x="404" y="1471"/>
                    <a:pt x="411" y="1518"/>
                    <a:pt x="396" y="1534"/>
                  </a:cubicBezTo>
                  <a:cubicBezTo>
                    <a:pt x="380" y="1542"/>
                    <a:pt x="364" y="1605"/>
                    <a:pt x="380" y="1621"/>
                  </a:cubicBezTo>
                  <a:lnTo>
                    <a:pt x="388" y="1629"/>
                  </a:lnTo>
                  <a:cubicBezTo>
                    <a:pt x="404" y="1645"/>
                    <a:pt x="427" y="1676"/>
                    <a:pt x="427" y="1700"/>
                  </a:cubicBezTo>
                  <a:cubicBezTo>
                    <a:pt x="427" y="1716"/>
                    <a:pt x="427" y="1739"/>
                    <a:pt x="427" y="1771"/>
                  </a:cubicBezTo>
                  <a:cubicBezTo>
                    <a:pt x="419" y="1803"/>
                    <a:pt x="411" y="1834"/>
                    <a:pt x="419" y="1850"/>
                  </a:cubicBezTo>
                  <a:cubicBezTo>
                    <a:pt x="419" y="1858"/>
                    <a:pt x="427" y="1874"/>
                    <a:pt x="435" y="1890"/>
                  </a:cubicBezTo>
                  <a:cubicBezTo>
                    <a:pt x="451" y="1921"/>
                    <a:pt x="467" y="1961"/>
                    <a:pt x="467" y="1977"/>
                  </a:cubicBezTo>
                  <a:cubicBezTo>
                    <a:pt x="506" y="2032"/>
                    <a:pt x="546" y="2095"/>
                    <a:pt x="554" y="2103"/>
                  </a:cubicBezTo>
                  <a:cubicBezTo>
                    <a:pt x="569" y="2103"/>
                    <a:pt x="1589" y="2016"/>
                    <a:pt x="1605" y="201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5" name="Freeform 412"/>
            <p:cNvSpPr>
              <a:spLocks noChangeArrowheads="1"/>
            </p:cNvSpPr>
            <p:nvPr/>
          </p:nvSpPr>
          <p:spPr bwMode="auto">
            <a:xfrm>
              <a:off x="13964782" y="7033454"/>
              <a:ext cx="758412" cy="1240828"/>
            </a:xfrm>
            <a:custGeom>
              <a:avLst/>
              <a:gdLst>
                <a:gd name="T0" fmla="*/ 1399 w 1440"/>
                <a:gd name="T1" fmla="*/ 1581 h 2357"/>
                <a:gd name="T2" fmla="*/ 1399 w 1440"/>
                <a:gd name="T3" fmla="*/ 1581 h 2357"/>
                <a:gd name="T4" fmla="*/ 1344 w 1440"/>
                <a:gd name="T5" fmla="*/ 1502 h 2357"/>
                <a:gd name="T6" fmla="*/ 1360 w 1440"/>
                <a:gd name="T7" fmla="*/ 1407 h 2357"/>
                <a:gd name="T8" fmla="*/ 1360 w 1440"/>
                <a:gd name="T9" fmla="*/ 1336 h 2357"/>
                <a:gd name="T10" fmla="*/ 1383 w 1440"/>
                <a:gd name="T11" fmla="*/ 1296 h 2357"/>
                <a:gd name="T12" fmla="*/ 1415 w 1440"/>
                <a:gd name="T13" fmla="*/ 1249 h 2357"/>
                <a:gd name="T14" fmla="*/ 1383 w 1440"/>
                <a:gd name="T15" fmla="*/ 1209 h 2357"/>
                <a:gd name="T16" fmla="*/ 1376 w 1440"/>
                <a:gd name="T17" fmla="*/ 1146 h 2357"/>
                <a:gd name="T18" fmla="*/ 1336 w 1440"/>
                <a:gd name="T19" fmla="*/ 1130 h 2357"/>
                <a:gd name="T20" fmla="*/ 980 w 1440"/>
                <a:gd name="T21" fmla="*/ 0 h 2357"/>
                <a:gd name="T22" fmla="*/ 0 w 1440"/>
                <a:gd name="T23" fmla="*/ 95 h 2357"/>
                <a:gd name="T24" fmla="*/ 24 w 1440"/>
                <a:gd name="T25" fmla="*/ 134 h 2357"/>
                <a:gd name="T26" fmla="*/ 40 w 1440"/>
                <a:gd name="T27" fmla="*/ 182 h 2357"/>
                <a:gd name="T28" fmla="*/ 24 w 1440"/>
                <a:gd name="T29" fmla="*/ 1636 h 2357"/>
                <a:gd name="T30" fmla="*/ 111 w 1440"/>
                <a:gd name="T31" fmla="*/ 2300 h 2357"/>
                <a:gd name="T32" fmla="*/ 190 w 1440"/>
                <a:gd name="T33" fmla="*/ 2292 h 2357"/>
                <a:gd name="T34" fmla="*/ 229 w 1440"/>
                <a:gd name="T35" fmla="*/ 2261 h 2357"/>
                <a:gd name="T36" fmla="*/ 245 w 1440"/>
                <a:gd name="T37" fmla="*/ 2134 h 2357"/>
                <a:gd name="T38" fmla="*/ 308 w 1440"/>
                <a:gd name="T39" fmla="*/ 2166 h 2357"/>
                <a:gd name="T40" fmla="*/ 285 w 1440"/>
                <a:gd name="T41" fmla="*/ 2229 h 2357"/>
                <a:gd name="T42" fmla="*/ 356 w 1440"/>
                <a:gd name="T43" fmla="*/ 2284 h 2357"/>
                <a:gd name="T44" fmla="*/ 332 w 1440"/>
                <a:gd name="T45" fmla="*/ 2324 h 2357"/>
                <a:gd name="T46" fmla="*/ 277 w 1440"/>
                <a:gd name="T47" fmla="*/ 2348 h 2357"/>
                <a:gd name="T48" fmla="*/ 371 w 1440"/>
                <a:gd name="T49" fmla="*/ 2340 h 2357"/>
                <a:gd name="T50" fmla="*/ 443 w 1440"/>
                <a:gd name="T51" fmla="*/ 2316 h 2357"/>
                <a:gd name="T52" fmla="*/ 474 w 1440"/>
                <a:gd name="T53" fmla="*/ 2277 h 2357"/>
                <a:gd name="T54" fmla="*/ 490 w 1440"/>
                <a:gd name="T55" fmla="*/ 2292 h 2357"/>
                <a:gd name="T56" fmla="*/ 514 w 1440"/>
                <a:gd name="T57" fmla="*/ 2229 h 2357"/>
                <a:gd name="T58" fmla="*/ 490 w 1440"/>
                <a:gd name="T59" fmla="*/ 2158 h 2357"/>
                <a:gd name="T60" fmla="*/ 482 w 1440"/>
                <a:gd name="T61" fmla="*/ 2095 h 2357"/>
                <a:gd name="T62" fmla="*/ 411 w 1440"/>
                <a:gd name="T63" fmla="*/ 2008 h 2357"/>
                <a:gd name="T64" fmla="*/ 1439 w 1440"/>
                <a:gd name="T65" fmla="*/ 1858 h 2357"/>
                <a:gd name="T66" fmla="*/ 1383 w 1440"/>
                <a:gd name="T67" fmla="*/ 1731 h 2357"/>
                <a:gd name="T68" fmla="*/ 1399 w 1440"/>
                <a:gd name="T69" fmla="*/ 1581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0" h="2357">
                  <a:moveTo>
                    <a:pt x="1399" y="1581"/>
                  </a:moveTo>
                  <a:lnTo>
                    <a:pt x="1399" y="1581"/>
                  </a:lnTo>
                  <a:cubicBezTo>
                    <a:pt x="1399" y="1549"/>
                    <a:pt x="1360" y="1518"/>
                    <a:pt x="1344" y="1502"/>
                  </a:cubicBezTo>
                  <a:cubicBezTo>
                    <a:pt x="1336" y="1486"/>
                    <a:pt x="1344" y="1423"/>
                    <a:pt x="1360" y="1407"/>
                  </a:cubicBezTo>
                  <a:cubicBezTo>
                    <a:pt x="1376" y="1391"/>
                    <a:pt x="1376" y="1352"/>
                    <a:pt x="1360" y="1336"/>
                  </a:cubicBezTo>
                  <a:cubicBezTo>
                    <a:pt x="1352" y="1320"/>
                    <a:pt x="1368" y="1304"/>
                    <a:pt x="1383" y="1296"/>
                  </a:cubicBezTo>
                  <a:cubicBezTo>
                    <a:pt x="1407" y="1288"/>
                    <a:pt x="1415" y="1273"/>
                    <a:pt x="1415" y="1249"/>
                  </a:cubicBezTo>
                  <a:cubicBezTo>
                    <a:pt x="1415" y="1225"/>
                    <a:pt x="1399" y="1233"/>
                    <a:pt x="1383" y="1209"/>
                  </a:cubicBezTo>
                  <a:cubicBezTo>
                    <a:pt x="1376" y="1178"/>
                    <a:pt x="1391" y="1154"/>
                    <a:pt x="1376" y="1146"/>
                  </a:cubicBezTo>
                  <a:cubicBezTo>
                    <a:pt x="1368" y="1138"/>
                    <a:pt x="1336" y="1130"/>
                    <a:pt x="1336" y="1130"/>
                  </a:cubicBezTo>
                  <a:cubicBezTo>
                    <a:pt x="980" y="0"/>
                    <a:pt x="980" y="0"/>
                    <a:pt x="980" y="0"/>
                  </a:cubicBezTo>
                  <a:cubicBezTo>
                    <a:pt x="672" y="31"/>
                    <a:pt x="324" y="71"/>
                    <a:pt x="0" y="95"/>
                  </a:cubicBezTo>
                  <a:cubicBezTo>
                    <a:pt x="8" y="110"/>
                    <a:pt x="16" y="126"/>
                    <a:pt x="24" y="134"/>
                  </a:cubicBezTo>
                  <a:cubicBezTo>
                    <a:pt x="55" y="158"/>
                    <a:pt x="40" y="166"/>
                    <a:pt x="40" y="182"/>
                  </a:cubicBezTo>
                  <a:cubicBezTo>
                    <a:pt x="40" y="197"/>
                    <a:pt x="24" y="1636"/>
                    <a:pt x="24" y="1636"/>
                  </a:cubicBezTo>
                  <a:cubicBezTo>
                    <a:pt x="111" y="2300"/>
                    <a:pt x="111" y="2300"/>
                    <a:pt x="111" y="2300"/>
                  </a:cubicBezTo>
                  <a:cubicBezTo>
                    <a:pt x="134" y="2292"/>
                    <a:pt x="158" y="2284"/>
                    <a:pt x="190" y="2292"/>
                  </a:cubicBezTo>
                  <a:cubicBezTo>
                    <a:pt x="237" y="2300"/>
                    <a:pt x="229" y="2300"/>
                    <a:pt x="229" y="2261"/>
                  </a:cubicBezTo>
                  <a:cubicBezTo>
                    <a:pt x="229" y="2229"/>
                    <a:pt x="221" y="2142"/>
                    <a:pt x="245" y="2134"/>
                  </a:cubicBezTo>
                  <a:cubicBezTo>
                    <a:pt x="269" y="2118"/>
                    <a:pt x="316" y="2134"/>
                    <a:pt x="308" y="2166"/>
                  </a:cubicBezTo>
                  <a:cubicBezTo>
                    <a:pt x="300" y="2197"/>
                    <a:pt x="269" y="2205"/>
                    <a:pt x="285" y="2229"/>
                  </a:cubicBezTo>
                  <a:cubicBezTo>
                    <a:pt x="308" y="2253"/>
                    <a:pt x="356" y="2253"/>
                    <a:pt x="356" y="2284"/>
                  </a:cubicBezTo>
                  <a:cubicBezTo>
                    <a:pt x="356" y="2308"/>
                    <a:pt x="380" y="2316"/>
                    <a:pt x="332" y="2324"/>
                  </a:cubicBezTo>
                  <a:cubicBezTo>
                    <a:pt x="293" y="2332"/>
                    <a:pt x="253" y="2340"/>
                    <a:pt x="277" y="2348"/>
                  </a:cubicBezTo>
                  <a:cubicBezTo>
                    <a:pt x="308" y="2356"/>
                    <a:pt x="324" y="2348"/>
                    <a:pt x="371" y="2340"/>
                  </a:cubicBezTo>
                  <a:cubicBezTo>
                    <a:pt x="411" y="2332"/>
                    <a:pt x="427" y="2348"/>
                    <a:pt x="443" y="2316"/>
                  </a:cubicBezTo>
                  <a:cubicBezTo>
                    <a:pt x="458" y="2277"/>
                    <a:pt x="458" y="2261"/>
                    <a:pt x="474" y="2277"/>
                  </a:cubicBezTo>
                  <a:cubicBezTo>
                    <a:pt x="482" y="2284"/>
                    <a:pt x="490" y="2284"/>
                    <a:pt x="490" y="2292"/>
                  </a:cubicBezTo>
                  <a:cubicBezTo>
                    <a:pt x="506" y="2269"/>
                    <a:pt x="522" y="2237"/>
                    <a:pt x="514" y="2229"/>
                  </a:cubicBezTo>
                  <a:cubicBezTo>
                    <a:pt x="514" y="2213"/>
                    <a:pt x="482" y="2182"/>
                    <a:pt x="490" y="2158"/>
                  </a:cubicBezTo>
                  <a:cubicBezTo>
                    <a:pt x="498" y="2134"/>
                    <a:pt x="514" y="2118"/>
                    <a:pt x="482" y="2095"/>
                  </a:cubicBezTo>
                  <a:cubicBezTo>
                    <a:pt x="451" y="2071"/>
                    <a:pt x="387" y="2031"/>
                    <a:pt x="411" y="2008"/>
                  </a:cubicBezTo>
                  <a:cubicBezTo>
                    <a:pt x="427" y="1976"/>
                    <a:pt x="1439" y="1858"/>
                    <a:pt x="1439" y="1858"/>
                  </a:cubicBezTo>
                  <a:cubicBezTo>
                    <a:pt x="1439" y="1834"/>
                    <a:pt x="1391" y="1747"/>
                    <a:pt x="1383" y="1731"/>
                  </a:cubicBezTo>
                  <a:cubicBezTo>
                    <a:pt x="1383" y="1707"/>
                    <a:pt x="1399" y="1620"/>
                    <a:pt x="1399" y="158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6" name="Freeform 413"/>
            <p:cNvSpPr>
              <a:spLocks noChangeArrowheads="1"/>
            </p:cNvSpPr>
            <p:nvPr/>
          </p:nvSpPr>
          <p:spPr bwMode="auto">
            <a:xfrm>
              <a:off x="13960144" y="7028816"/>
              <a:ext cx="760732" cy="1243148"/>
            </a:xfrm>
            <a:custGeom>
              <a:avLst/>
              <a:gdLst>
                <a:gd name="T0" fmla="*/ 285 w 1448"/>
                <a:gd name="T1" fmla="*/ 2364 h 2365"/>
                <a:gd name="T2" fmla="*/ 364 w 1448"/>
                <a:gd name="T3" fmla="*/ 2324 h 2365"/>
                <a:gd name="T4" fmla="*/ 324 w 1448"/>
                <a:gd name="T5" fmla="*/ 2261 h 2365"/>
                <a:gd name="T6" fmla="*/ 316 w 1448"/>
                <a:gd name="T7" fmla="*/ 2174 h 2365"/>
                <a:gd name="T8" fmla="*/ 253 w 1448"/>
                <a:gd name="T9" fmla="*/ 2142 h 2365"/>
                <a:gd name="T10" fmla="*/ 245 w 1448"/>
                <a:gd name="T11" fmla="*/ 2285 h 2365"/>
                <a:gd name="T12" fmla="*/ 166 w 1448"/>
                <a:gd name="T13" fmla="*/ 2300 h 2365"/>
                <a:gd name="T14" fmla="*/ 111 w 1448"/>
                <a:gd name="T15" fmla="*/ 2308 h 2365"/>
                <a:gd name="T16" fmla="*/ 48 w 1448"/>
                <a:gd name="T17" fmla="*/ 182 h 2365"/>
                <a:gd name="T18" fmla="*/ 0 w 1448"/>
                <a:gd name="T19" fmla="*/ 103 h 2365"/>
                <a:gd name="T20" fmla="*/ 988 w 1448"/>
                <a:gd name="T21" fmla="*/ 0 h 2365"/>
                <a:gd name="T22" fmla="*/ 1399 w 1448"/>
                <a:gd name="T23" fmla="*/ 1178 h 2365"/>
                <a:gd name="T24" fmla="*/ 1423 w 1448"/>
                <a:gd name="T25" fmla="*/ 1257 h 2365"/>
                <a:gd name="T26" fmla="*/ 1368 w 1448"/>
                <a:gd name="T27" fmla="*/ 1328 h 2365"/>
                <a:gd name="T28" fmla="*/ 1360 w 1448"/>
                <a:gd name="T29" fmla="*/ 1510 h 2365"/>
                <a:gd name="T30" fmla="*/ 1407 w 1448"/>
                <a:gd name="T31" fmla="*/ 1660 h 2365"/>
                <a:gd name="T32" fmla="*/ 1447 w 1448"/>
                <a:gd name="T33" fmla="*/ 1866 h 2365"/>
                <a:gd name="T34" fmla="*/ 419 w 1448"/>
                <a:gd name="T35" fmla="*/ 2016 h 2365"/>
                <a:gd name="T36" fmla="*/ 490 w 1448"/>
                <a:gd name="T37" fmla="*/ 2103 h 2365"/>
                <a:gd name="T38" fmla="*/ 514 w 1448"/>
                <a:gd name="T39" fmla="*/ 2205 h 2365"/>
                <a:gd name="T40" fmla="*/ 498 w 1448"/>
                <a:gd name="T41" fmla="*/ 2300 h 2365"/>
                <a:gd name="T42" fmla="*/ 474 w 1448"/>
                <a:gd name="T43" fmla="*/ 2285 h 2365"/>
                <a:gd name="T44" fmla="*/ 411 w 1448"/>
                <a:gd name="T45" fmla="*/ 2348 h 2365"/>
                <a:gd name="T46" fmla="*/ 340 w 1448"/>
                <a:gd name="T47" fmla="*/ 2356 h 2365"/>
                <a:gd name="T48" fmla="*/ 285 w 1448"/>
                <a:gd name="T49" fmla="*/ 2348 h 2365"/>
                <a:gd name="T50" fmla="*/ 340 w 1448"/>
                <a:gd name="T51" fmla="*/ 2348 h 2365"/>
                <a:gd name="T52" fmla="*/ 411 w 1448"/>
                <a:gd name="T53" fmla="*/ 2340 h 2365"/>
                <a:gd name="T54" fmla="*/ 474 w 1448"/>
                <a:gd name="T55" fmla="*/ 2277 h 2365"/>
                <a:gd name="T56" fmla="*/ 522 w 1448"/>
                <a:gd name="T57" fmla="*/ 2237 h 2365"/>
                <a:gd name="T58" fmla="*/ 498 w 1448"/>
                <a:gd name="T59" fmla="*/ 2150 h 2365"/>
                <a:gd name="T60" fmla="*/ 411 w 1448"/>
                <a:gd name="T61" fmla="*/ 2032 h 2365"/>
                <a:gd name="T62" fmla="*/ 1415 w 1448"/>
                <a:gd name="T63" fmla="*/ 1786 h 2365"/>
                <a:gd name="T64" fmla="*/ 1399 w 1448"/>
                <a:gd name="T65" fmla="*/ 1589 h 2365"/>
                <a:gd name="T66" fmla="*/ 1368 w 1448"/>
                <a:gd name="T67" fmla="*/ 1415 h 2365"/>
                <a:gd name="T68" fmla="*/ 1391 w 1448"/>
                <a:gd name="T69" fmla="*/ 1304 h 2365"/>
                <a:gd name="T70" fmla="*/ 1407 w 1448"/>
                <a:gd name="T71" fmla="*/ 1241 h 2365"/>
                <a:gd name="T72" fmla="*/ 1384 w 1448"/>
                <a:gd name="T73" fmla="*/ 1154 h 2365"/>
                <a:gd name="T74" fmla="*/ 1344 w 1448"/>
                <a:gd name="T75" fmla="*/ 1138 h 2365"/>
                <a:gd name="T76" fmla="*/ 32 w 1448"/>
                <a:gd name="T77" fmla="*/ 134 h 2365"/>
                <a:gd name="T78" fmla="*/ 40 w 1448"/>
                <a:gd name="T79" fmla="*/ 1644 h 2365"/>
                <a:gd name="T80" fmla="*/ 198 w 1448"/>
                <a:gd name="T81" fmla="*/ 2300 h 2365"/>
                <a:gd name="T82" fmla="*/ 237 w 1448"/>
                <a:gd name="T83" fmla="*/ 2269 h 2365"/>
                <a:gd name="T84" fmla="*/ 269 w 1448"/>
                <a:gd name="T85" fmla="*/ 2134 h 2365"/>
                <a:gd name="T86" fmla="*/ 301 w 1448"/>
                <a:gd name="T87" fmla="*/ 2205 h 2365"/>
                <a:gd name="T88" fmla="*/ 364 w 1448"/>
                <a:gd name="T89" fmla="*/ 2292 h 2365"/>
                <a:gd name="T90" fmla="*/ 340 w 1448"/>
                <a:gd name="T91" fmla="*/ 2340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8" h="2365">
                  <a:moveTo>
                    <a:pt x="308" y="2364"/>
                  </a:moveTo>
                  <a:lnTo>
                    <a:pt x="308" y="2364"/>
                  </a:lnTo>
                  <a:cubicBezTo>
                    <a:pt x="301" y="2364"/>
                    <a:pt x="293" y="2364"/>
                    <a:pt x="285" y="2364"/>
                  </a:cubicBezTo>
                  <a:cubicBezTo>
                    <a:pt x="277" y="2356"/>
                    <a:pt x="277" y="2356"/>
                    <a:pt x="277" y="2348"/>
                  </a:cubicBezTo>
                  <a:cubicBezTo>
                    <a:pt x="277" y="2348"/>
                    <a:pt x="277" y="2340"/>
                    <a:pt x="340" y="2332"/>
                  </a:cubicBezTo>
                  <a:cubicBezTo>
                    <a:pt x="356" y="2324"/>
                    <a:pt x="364" y="2324"/>
                    <a:pt x="364" y="2324"/>
                  </a:cubicBezTo>
                  <a:cubicBezTo>
                    <a:pt x="364" y="2316"/>
                    <a:pt x="364" y="2316"/>
                    <a:pt x="364" y="2308"/>
                  </a:cubicBezTo>
                  <a:cubicBezTo>
                    <a:pt x="364" y="2300"/>
                    <a:pt x="364" y="2300"/>
                    <a:pt x="364" y="2292"/>
                  </a:cubicBezTo>
                  <a:cubicBezTo>
                    <a:pt x="356" y="2277"/>
                    <a:pt x="340" y="2269"/>
                    <a:pt x="324" y="2261"/>
                  </a:cubicBezTo>
                  <a:cubicBezTo>
                    <a:pt x="316" y="2253"/>
                    <a:pt x="301" y="2245"/>
                    <a:pt x="293" y="2237"/>
                  </a:cubicBezTo>
                  <a:cubicBezTo>
                    <a:pt x="277" y="2221"/>
                    <a:pt x="285" y="2205"/>
                    <a:pt x="301" y="2198"/>
                  </a:cubicBezTo>
                  <a:cubicBezTo>
                    <a:pt x="301" y="2190"/>
                    <a:pt x="308" y="2182"/>
                    <a:pt x="316" y="2174"/>
                  </a:cubicBezTo>
                  <a:cubicBezTo>
                    <a:pt x="316" y="2166"/>
                    <a:pt x="316" y="2158"/>
                    <a:pt x="308" y="2158"/>
                  </a:cubicBezTo>
                  <a:cubicBezTo>
                    <a:pt x="301" y="2142"/>
                    <a:pt x="285" y="2142"/>
                    <a:pt x="269" y="2142"/>
                  </a:cubicBezTo>
                  <a:cubicBezTo>
                    <a:pt x="269" y="2142"/>
                    <a:pt x="261" y="2142"/>
                    <a:pt x="253" y="2142"/>
                  </a:cubicBezTo>
                  <a:cubicBezTo>
                    <a:pt x="237" y="2150"/>
                    <a:pt x="245" y="2205"/>
                    <a:pt x="245" y="2237"/>
                  </a:cubicBezTo>
                  <a:cubicBezTo>
                    <a:pt x="245" y="2253"/>
                    <a:pt x="245" y="2261"/>
                    <a:pt x="245" y="2269"/>
                  </a:cubicBezTo>
                  <a:cubicBezTo>
                    <a:pt x="245" y="2277"/>
                    <a:pt x="245" y="2277"/>
                    <a:pt x="245" y="2285"/>
                  </a:cubicBezTo>
                  <a:cubicBezTo>
                    <a:pt x="245" y="2300"/>
                    <a:pt x="245" y="2308"/>
                    <a:pt x="221" y="2308"/>
                  </a:cubicBezTo>
                  <a:cubicBezTo>
                    <a:pt x="221" y="2308"/>
                    <a:pt x="213" y="2308"/>
                    <a:pt x="198" y="2308"/>
                  </a:cubicBezTo>
                  <a:cubicBezTo>
                    <a:pt x="182" y="2300"/>
                    <a:pt x="174" y="2300"/>
                    <a:pt x="166" y="2300"/>
                  </a:cubicBezTo>
                  <a:cubicBezTo>
                    <a:pt x="150" y="2300"/>
                    <a:pt x="135" y="2308"/>
                    <a:pt x="119" y="2316"/>
                  </a:cubicBezTo>
                  <a:cubicBezTo>
                    <a:pt x="111" y="2316"/>
                    <a:pt x="111" y="2316"/>
                    <a:pt x="111" y="2316"/>
                  </a:cubicBezTo>
                  <a:cubicBezTo>
                    <a:pt x="111" y="2308"/>
                    <a:pt x="111" y="2308"/>
                    <a:pt x="111" y="2308"/>
                  </a:cubicBezTo>
                  <a:cubicBezTo>
                    <a:pt x="32" y="1644"/>
                    <a:pt x="32" y="1644"/>
                    <a:pt x="32" y="1644"/>
                  </a:cubicBezTo>
                  <a:cubicBezTo>
                    <a:pt x="32" y="1628"/>
                    <a:pt x="48" y="205"/>
                    <a:pt x="48" y="190"/>
                  </a:cubicBezTo>
                  <a:lnTo>
                    <a:pt x="48" y="182"/>
                  </a:lnTo>
                  <a:cubicBezTo>
                    <a:pt x="48" y="166"/>
                    <a:pt x="55" y="158"/>
                    <a:pt x="32" y="142"/>
                  </a:cubicBezTo>
                  <a:cubicBezTo>
                    <a:pt x="24" y="134"/>
                    <a:pt x="16" y="127"/>
                    <a:pt x="8" y="111"/>
                  </a:cubicBezTo>
                  <a:cubicBezTo>
                    <a:pt x="0" y="103"/>
                    <a:pt x="0" y="103"/>
                    <a:pt x="0" y="103"/>
                  </a:cubicBezTo>
                  <a:cubicBezTo>
                    <a:pt x="8" y="103"/>
                    <a:pt x="8" y="103"/>
                    <a:pt x="8" y="103"/>
                  </a:cubicBezTo>
                  <a:cubicBezTo>
                    <a:pt x="285" y="79"/>
                    <a:pt x="609" y="47"/>
                    <a:pt x="988" y="0"/>
                  </a:cubicBezTo>
                  <a:lnTo>
                    <a:pt x="988" y="0"/>
                  </a:lnTo>
                  <a:cubicBezTo>
                    <a:pt x="1352" y="1130"/>
                    <a:pt x="1352" y="1130"/>
                    <a:pt x="1352" y="1130"/>
                  </a:cubicBezTo>
                  <a:cubicBezTo>
                    <a:pt x="1352" y="1130"/>
                    <a:pt x="1376" y="1138"/>
                    <a:pt x="1391" y="1154"/>
                  </a:cubicBezTo>
                  <a:cubicBezTo>
                    <a:pt x="1399" y="1162"/>
                    <a:pt x="1399" y="1170"/>
                    <a:pt x="1399" y="1178"/>
                  </a:cubicBezTo>
                  <a:cubicBezTo>
                    <a:pt x="1399" y="1186"/>
                    <a:pt x="1391" y="1202"/>
                    <a:pt x="1399" y="1209"/>
                  </a:cubicBezTo>
                  <a:cubicBezTo>
                    <a:pt x="1399" y="1225"/>
                    <a:pt x="1407" y="1233"/>
                    <a:pt x="1415" y="1233"/>
                  </a:cubicBezTo>
                  <a:cubicBezTo>
                    <a:pt x="1415" y="1241"/>
                    <a:pt x="1423" y="1241"/>
                    <a:pt x="1423" y="1257"/>
                  </a:cubicBezTo>
                  <a:cubicBezTo>
                    <a:pt x="1423" y="1281"/>
                    <a:pt x="1415" y="1296"/>
                    <a:pt x="1399" y="1304"/>
                  </a:cubicBezTo>
                  <a:cubicBezTo>
                    <a:pt x="1391" y="1312"/>
                    <a:pt x="1391" y="1312"/>
                    <a:pt x="1391" y="1312"/>
                  </a:cubicBezTo>
                  <a:cubicBezTo>
                    <a:pt x="1384" y="1320"/>
                    <a:pt x="1368" y="1320"/>
                    <a:pt x="1368" y="1328"/>
                  </a:cubicBezTo>
                  <a:cubicBezTo>
                    <a:pt x="1368" y="1336"/>
                    <a:pt x="1368" y="1336"/>
                    <a:pt x="1376" y="1344"/>
                  </a:cubicBezTo>
                  <a:cubicBezTo>
                    <a:pt x="1384" y="1360"/>
                    <a:pt x="1391" y="1407"/>
                    <a:pt x="1376" y="1423"/>
                  </a:cubicBezTo>
                  <a:cubicBezTo>
                    <a:pt x="1360" y="1431"/>
                    <a:pt x="1344" y="1494"/>
                    <a:pt x="1360" y="1510"/>
                  </a:cubicBezTo>
                  <a:lnTo>
                    <a:pt x="1368" y="1518"/>
                  </a:lnTo>
                  <a:cubicBezTo>
                    <a:pt x="1384" y="1534"/>
                    <a:pt x="1407" y="1565"/>
                    <a:pt x="1407" y="1589"/>
                  </a:cubicBezTo>
                  <a:cubicBezTo>
                    <a:pt x="1407" y="1605"/>
                    <a:pt x="1407" y="1628"/>
                    <a:pt x="1407" y="1660"/>
                  </a:cubicBezTo>
                  <a:cubicBezTo>
                    <a:pt x="1399" y="1692"/>
                    <a:pt x="1391" y="1723"/>
                    <a:pt x="1399" y="1739"/>
                  </a:cubicBezTo>
                  <a:cubicBezTo>
                    <a:pt x="1399" y="1747"/>
                    <a:pt x="1407" y="1763"/>
                    <a:pt x="1415" y="1779"/>
                  </a:cubicBezTo>
                  <a:cubicBezTo>
                    <a:pt x="1431" y="1810"/>
                    <a:pt x="1447" y="1850"/>
                    <a:pt x="1447" y="1866"/>
                  </a:cubicBezTo>
                  <a:lnTo>
                    <a:pt x="1447" y="1866"/>
                  </a:lnTo>
                  <a:lnTo>
                    <a:pt x="1447" y="1866"/>
                  </a:lnTo>
                  <a:cubicBezTo>
                    <a:pt x="1044" y="1913"/>
                    <a:pt x="435" y="2000"/>
                    <a:pt x="419" y="2016"/>
                  </a:cubicBezTo>
                  <a:cubicBezTo>
                    <a:pt x="419" y="2024"/>
                    <a:pt x="411" y="2024"/>
                    <a:pt x="419" y="2032"/>
                  </a:cubicBezTo>
                  <a:cubicBezTo>
                    <a:pt x="419" y="2047"/>
                    <a:pt x="443" y="2063"/>
                    <a:pt x="466" y="2079"/>
                  </a:cubicBezTo>
                  <a:cubicBezTo>
                    <a:pt x="474" y="2087"/>
                    <a:pt x="482" y="2095"/>
                    <a:pt x="490" y="2103"/>
                  </a:cubicBezTo>
                  <a:cubicBezTo>
                    <a:pt x="514" y="2119"/>
                    <a:pt x="514" y="2134"/>
                    <a:pt x="506" y="2158"/>
                  </a:cubicBezTo>
                  <a:lnTo>
                    <a:pt x="498" y="2166"/>
                  </a:lnTo>
                  <a:cubicBezTo>
                    <a:pt x="498" y="2182"/>
                    <a:pt x="506" y="2198"/>
                    <a:pt x="514" y="2205"/>
                  </a:cubicBezTo>
                  <a:cubicBezTo>
                    <a:pt x="522" y="2221"/>
                    <a:pt x="530" y="2229"/>
                    <a:pt x="530" y="2237"/>
                  </a:cubicBezTo>
                  <a:cubicBezTo>
                    <a:pt x="530" y="2245"/>
                    <a:pt x="522" y="2269"/>
                    <a:pt x="506" y="2300"/>
                  </a:cubicBezTo>
                  <a:cubicBezTo>
                    <a:pt x="498" y="2300"/>
                    <a:pt x="498" y="2300"/>
                    <a:pt x="498" y="2300"/>
                  </a:cubicBezTo>
                  <a:cubicBezTo>
                    <a:pt x="490" y="2292"/>
                    <a:pt x="490" y="2292"/>
                    <a:pt x="490" y="2292"/>
                  </a:cubicBezTo>
                  <a:cubicBezTo>
                    <a:pt x="490" y="2292"/>
                    <a:pt x="490" y="2292"/>
                    <a:pt x="482" y="2285"/>
                  </a:cubicBezTo>
                  <a:lnTo>
                    <a:pt x="474" y="2285"/>
                  </a:lnTo>
                  <a:cubicBezTo>
                    <a:pt x="466" y="2285"/>
                    <a:pt x="466" y="2292"/>
                    <a:pt x="459" y="2300"/>
                  </a:cubicBezTo>
                  <a:cubicBezTo>
                    <a:pt x="459" y="2308"/>
                    <a:pt x="459" y="2316"/>
                    <a:pt x="451" y="2324"/>
                  </a:cubicBezTo>
                  <a:cubicBezTo>
                    <a:pt x="443" y="2348"/>
                    <a:pt x="427" y="2348"/>
                    <a:pt x="411" y="2348"/>
                  </a:cubicBezTo>
                  <a:cubicBezTo>
                    <a:pt x="403" y="2348"/>
                    <a:pt x="403" y="2348"/>
                    <a:pt x="403" y="2348"/>
                  </a:cubicBezTo>
                  <a:cubicBezTo>
                    <a:pt x="395" y="2348"/>
                    <a:pt x="388" y="2348"/>
                    <a:pt x="379" y="2348"/>
                  </a:cubicBezTo>
                  <a:cubicBezTo>
                    <a:pt x="364" y="2356"/>
                    <a:pt x="348" y="2356"/>
                    <a:pt x="340" y="2356"/>
                  </a:cubicBezTo>
                  <a:cubicBezTo>
                    <a:pt x="324" y="2364"/>
                    <a:pt x="316" y="2364"/>
                    <a:pt x="308" y="2364"/>
                  </a:cubicBezTo>
                  <a:close/>
                  <a:moveTo>
                    <a:pt x="285" y="2348"/>
                  </a:moveTo>
                  <a:lnTo>
                    <a:pt x="285" y="2348"/>
                  </a:lnTo>
                  <a:cubicBezTo>
                    <a:pt x="285" y="2356"/>
                    <a:pt x="285" y="2356"/>
                    <a:pt x="285" y="2356"/>
                  </a:cubicBezTo>
                  <a:cubicBezTo>
                    <a:pt x="293" y="2356"/>
                    <a:pt x="301" y="2356"/>
                    <a:pt x="308" y="2356"/>
                  </a:cubicBezTo>
                  <a:cubicBezTo>
                    <a:pt x="316" y="2356"/>
                    <a:pt x="324" y="2356"/>
                    <a:pt x="340" y="2348"/>
                  </a:cubicBezTo>
                  <a:cubicBezTo>
                    <a:pt x="348" y="2348"/>
                    <a:pt x="364" y="2348"/>
                    <a:pt x="379" y="2348"/>
                  </a:cubicBezTo>
                  <a:cubicBezTo>
                    <a:pt x="388" y="2340"/>
                    <a:pt x="395" y="2340"/>
                    <a:pt x="403" y="2340"/>
                  </a:cubicBezTo>
                  <a:cubicBezTo>
                    <a:pt x="411" y="2340"/>
                    <a:pt x="411" y="2340"/>
                    <a:pt x="411" y="2340"/>
                  </a:cubicBezTo>
                  <a:cubicBezTo>
                    <a:pt x="427" y="2340"/>
                    <a:pt x="435" y="2340"/>
                    <a:pt x="443" y="2316"/>
                  </a:cubicBezTo>
                  <a:cubicBezTo>
                    <a:pt x="451" y="2308"/>
                    <a:pt x="451" y="2300"/>
                    <a:pt x="459" y="2300"/>
                  </a:cubicBezTo>
                  <a:cubicBezTo>
                    <a:pt x="459" y="2285"/>
                    <a:pt x="466" y="2277"/>
                    <a:pt x="474" y="2277"/>
                  </a:cubicBezTo>
                  <a:cubicBezTo>
                    <a:pt x="474" y="2277"/>
                    <a:pt x="482" y="2277"/>
                    <a:pt x="490" y="2285"/>
                  </a:cubicBezTo>
                  <a:cubicBezTo>
                    <a:pt x="490" y="2285"/>
                    <a:pt x="498" y="2285"/>
                    <a:pt x="498" y="2292"/>
                  </a:cubicBezTo>
                  <a:cubicBezTo>
                    <a:pt x="506" y="2277"/>
                    <a:pt x="522" y="2245"/>
                    <a:pt x="522" y="2237"/>
                  </a:cubicBezTo>
                  <a:cubicBezTo>
                    <a:pt x="522" y="2229"/>
                    <a:pt x="514" y="2221"/>
                    <a:pt x="506" y="2213"/>
                  </a:cubicBezTo>
                  <a:cubicBezTo>
                    <a:pt x="498" y="2198"/>
                    <a:pt x="490" y="2182"/>
                    <a:pt x="490" y="2166"/>
                  </a:cubicBezTo>
                  <a:cubicBezTo>
                    <a:pt x="498" y="2158"/>
                    <a:pt x="498" y="2158"/>
                    <a:pt x="498" y="2150"/>
                  </a:cubicBezTo>
                  <a:cubicBezTo>
                    <a:pt x="506" y="2134"/>
                    <a:pt x="506" y="2126"/>
                    <a:pt x="482" y="2103"/>
                  </a:cubicBezTo>
                  <a:cubicBezTo>
                    <a:pt x="482" y="2103"/>
                    <a:pt x="474" y="2095"/>
                    <a:pt x="459" y="2087"/>
                  </a:cubicBezTo>
                  <a:cubicBezTo>
                    <a:pt x="435" y="2071"/>
                    <a:pt x="411" y="2047"/>
                    <a:pt x="411" y="2032"/>
                  </a:cubicBezTo>
                  <a:cubicBezTo>
                    <a:pt x="411" y="2024"/>
                    <a:pt x="411" y="2016"/>
                    <a:pt x="411" y="2016"/>
                  </a:cubicBezTo>
                  <a:cubicBezTo>
                    <a:pt x="435" y="1984"/>
                    <a:pt x="1320" y="1874"/>
                    <a:pt x="1439" y="1858"/>
                  </a:cubicBezTo>
                  <a:cubicBezTo>
                    <a:pt x="1439" y="1842"/>
                    <a:pt x="1423" y="1810"/>
                    <a:pt x="1415" y="1786"/>
                  </a:cubicBezTo>
                  <a:cubicBezTo>
                    <a:pt x="1399" y="1763"/>
                    <a:pt x="1391" y="1747"/>
                    <a:pt x="1391" y="1739"/>
                  </a:cubicBezTo>
                  <a:cubicBezTo>
                    <a:pt x="1391" y="1723"/>
                    <a:pt x="1391" y="1692"/>
                    <a:pt x="1399" y="1660"/>
                  </a:cubicBezTo>
                  <a:cubicBezTo>
                    <a:pt x="1399" y="1628"/>
                    <a:pt x="1399" y="1605"/>
                    <a:pt x="1399" y="1589"/>
                  </a:cubicBezTo>
                  <a:cubicBezTo>
                    <a:pt x="1399" y="1565"/>
                    <a:pt x="1384" y="1541"/>
                    <a:pt x="1360" y="1526"/>
                  </a:cubicBezTo>
                  <a:cubicBezTo>
                    <a:pt x="1360" y="1518"/>
                    <a:pt x="1352" y="1518"/>
                    <a:pt x="1352" y="1510"/>
                  </a:cubicBezTo>
                  <a:cubicBezTo>
                    <a:pt x="1336" y="1494"/>
                    <a:pt x="1352" y="1431"/>
                    <a:pt x="1368" y="1415"/>
                  </a:cubicBezTo>
                  <a:cubicBezTo>
                    <a:pt x="1376" y="1399"/>
                    <a:pt x="1376" y="1360"/>
                    <a:pt x="1368" y="1344"/>
                  </a:cubicBezTo>
                  <a:cubicBezTo>
                    <a:pt x="1360" y="1344"/>
                    <a:pt x="1360" y="1336"/>
                    <a:pt x="1360" y="1328"/>
                  </a:cubicBezTo>
                  <a:cubicBezTo>
                    <a:pt x="1368" y="1320"/>
                    <a:pt x="1376" y="1312"/>
                    <a:pt x="1391" y="1304"/>
                  </a:cubicBezTo>
                  <a:lnTo>
                    <a:pt x="1391" y="1304"/>
                  </a:lnTo>
                  <a:cubicBezTo>
                    <a:pt x="1407" y="1288"/>
                    <a:pt x="1415" y="1281"/>
                    <a:pt x="1415" y="1257"/>
                  </a:cubicBezTo>
                  <a:cubicBezTo>
                    <a:pt x="1415" y="1249"/>
                    <a:pt x="1415" y="1241"/>
                    <a:pt x="1407" y="1241"/>
                  </a:cubicBezTo>
                  <a:cubicBezTo>
                    <a:pt x="1407" y="1233"/>
                    <a:pt x="1399" y="1233"/>
                    <a:pt x="1391" y="1217"/>
                  </a:cubicBezTo>
                  <a:cubicBezTo>
                    <a:pt x="1384" y="1202"/>
                    <a:pt x="1391" y="1186"/>
                    <a:pt x="1391" y="1178"/>
                  </a:cubicBezTo>
                  <a:cubicBezTo>
                    <a:pt x="1391" y="1170"/>
                    <a:pt x="1391" y="1162"/>
                    <a:pt x="1384" y="1154"/>
                  </a:cubicBezTo>
                  <a:cubicBezTo>
                    <a:pt x="1368" y="1146"/>
                    <a:pt x="1344" y="1138"/>
                    <a:pt x="1344" y="1138"/>
                  </a:cubicBezTo>
                  <a:lnTo>
                    <a:pt x="1344" y="1138"/>
                  </a:lnTo>
                  <a:lnTo>
                    <a:pt x="1344" y="1138"/>
                  </a:lnTo>
                  <a:cubicBezTo>
                    <a:pt x="988" y="8"/>
                    <a:pt x="988" y="8"/>
                    <a:pt x="988" y="8"/>
                  </a:cubicBezTo>
                  <a:cubicBezTo>
                    <a:pt x="609" y="47"/>
                    <a:pt x="293" y="87"/>
                    <a:pt x="16" y="111"/>
                  </a:cubicBezTo>
                  <a:cubicBezTo>
                    <a:pt x="24" y="118"/>
                    <a:pt x="24" y="134"/>
                    <a:pt x="32" y="134"/>
                  </a:cubicBezTo>
                  <a:cubicBezTo>
                    <a:pt x="63" y="158"/>
                    <a:pt x="55" y="174"/>
                    <a:pt x="55" y="182"/>
                  </a:cubicBezTo>
                  <a:lnTo>
                    <a:pt x="55" y="190"/>
                  </a:lnTo>
                  <a:cubicBezTo>
                    <a:pt x="55" y="205"/>
                    <a:pt x="40" y="1628"/>
                    <a:pt x="40" y="1644"/>
                  </a:cubicBezTo>
                  <a:cubicBezTo>
                    <a:pt x="119" y="2308"/>
                    <a:pt x="119" y="2308"/>
                    <a:pt x="119" y="2308"/>
                  </a:cubicBezTo>
                  <a:cubicBezTo>
                    <a:pt x="135" y="2300"/>
                    <a:pt x="150" y="2292"/>
                    <a:pt x="166" y="2292"/>
                  </a:cubicBezTo>
                  <a:cubicBezTo>
                    <a:pt x="174" y="2292"/>
                    <a:pt x="182" y="2292"/>
                    <a:pt x="198" y="2300"/>
                  </a:cubicBezTo>
                  <a:cubicBezTo>
                    <a:pt x="213" y="2300"/>
                    <a:pt x="221" y="2300"/>
                    <a:pt x="221" y="2300"/>
                  </a:cubicBezTo>
                  <a:cubicBezTo>
                    <a:pt x="237" y="2300"/>
                    <a:pt x="237" y="2300"/>
                    <a:pt x="237" y="2277"/>
                  </a:cubicBezTo>
                  <a:cubicBezTo>
                    <a:pt x="237" y="2277"/>
                    <a:pt x="237" y="2277"/>
                    <a:pt x="237" y="2269"/>
                  </a:cubicBezTo>
                  <a:cubicBezTo>
                    <a:pt x="237" y="2261"/>
                    <a:pt x="237" y="2253"/>
                    <a:pt x="237" y="2237"/>
                  </a:cubicBezTo>
                  <a:cubicBezTo>
                    <a:pt x="237" y="2182"/>
                    <a:pt x="237" y="2142"/>
                    <a:pt x="253" y="2134"/>
                  </a:cubicBezTo>
                  <a:cubicBezTo>
                    <a:pt x="261" y="2134"/>
                    <a:pt x="261" y="2134"/>
                    <a:pt x="269" y="2134"/>
                  </a:cubicBezTo>
                  <a:cubicBezTo>
                    <a:pt x="285" y="2134"/>
                    <a:pt x="308" y="2142"/>
                    <a:pt x="316" y="2150"/>
                  </a:cubicBezTo>
                  <a:cubicBezTo>
                    <a:pt x="324" y="2158"/>
                    <a:pt x="324" y="2166"/>
                    <a:pt x="316" y="2174"/>
                  </a:cubicBezTo>
                  <a:cubicBezTo>
                    <a:pt x="316" y="2190"/>
                    <a:pt x="308" y="2198"/>
                    <a:pt x="301" y="2205"/>
                  </a:cubicBezTo>
                  <a:cubicBezTo>
                    <a:pt x="293" y="2213"/>
                    <a:pt x="293" y="2221"/>
                    <a:pt x="301" y="2229"/>
                  </a:cubicBezTo>
                  <a:cubicBezTo>
                    <a:pt x="308" y="2245"/>
                    <a:pt x="316" y="2245"/>
                    <a:pt x="332" y="2253"/>
                  </a:cubicBezTo>
                  <a:cubicBezTo>
                    <a:pt x="348" y="2261"/>
                    <a:pt x="364" y="2269"/>
                    <a:pt x="364" y="2292"/>
                  </a:cubicBezTo>
                  <a:cubicBezTo>
                    <a:pt x="372" y="2292"/>
                    <a:pt x="372" y="2300"/>
                    <a:pt x="372" y="2308"/>
                  </a:cubicBezTo>
                  <a:cubicBezTo>
                    <a:pt x="372" y="2316"/>
                    <a:pt x="372" y="2316"/>
                    <a:pt x="372" y="2324"/>
                  </a:cubicBezTo>
                  <a:cubicBezTo>
                    <a:pt x="372" y="2332"/>
                    <a:pt x="356" y="2332"/>
                    <a:pt x="340" y="2340"/>
                  </a:cubicBezTo>
                  <a:cubicBezTo>
                    <a:pt x="301" y="2340"/>
                    <a:pt x="285" y="2348"/>
                    <a:pt x="285" y="234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7" name="Freeform 486"/>
            <p:cNvSpPr>
              <a:spLocks noChangeArrowheads="1"/>
            </p:cNvSpPr>
            <p:nvPr/>
          </p:nvSpPr>
          <p:spPr bwMode="auto">
            <a:xfrm>
              <a:off x="12800491" y="7638792"/>
              <a:ext cx="1122544" cy="994983"/>
            </a:xfrm>
            <a:custGeom>
              <a:avLst/>
              <a:gdLst>
                <a:gd name="T0" fmla="*/ 55 w 2135"/>
                <a:gd name="T1" fmla="*/ 561 h 1890"/>
                <a:gd name="T2" fmla="*/ 142 w 2135"/>
                <a:gd name="T3" fmla="*/ 735 h 1890"/>
                <a:gd name="T4" fmla="*/ 229 w 2135"/>
                <a:gd name="T5" fmla="*/ 964 h 1890"/>
                <a:gd name="T6" fmla="*/ 158 w 2135"/>
                <a:gd name="T7" fmla="*/ 1170 h 1890"/>
                <a:gd name="T8" fmla="*/ 158 w 2135"/>
                <a:gd name="T9" fmla="*/ 1289 h 1890"/>
                <a:gd name="T10" fmla="*/ 158 w 2135"/>
                <a:gd name="T11" fmla="*/ 1431 h 1890"/>
                <a:gd name="T12" fmla="*/ 110 w 2135"/>
                <a:gd name="T13" fmla="*/ 1565 h 1890"/>
                <a:gd name="T14" fmla="*/ 213 w 2135"/>
                <a:gd name="T15" fmla="*/ 1557 h 1890"/>
                <a:gd name="T16" fmla="*/ 331 w 2135"/>
                <a:gd name="T17" fmla="*/ 1486 h 1890"/>
                <a:gd name="T18" fmla="*/ 371 w 2135"/>
                <a:gd name="T19" fmla="*/ 1470 h 1890"/>
                <a:gd name="T20" fmla="*/ 355 w 2135"/>
                <a:gd name="T21" fmla="*/ 1549 h 1890"/>
                <a:gd name="T22" fmla="*/ 830 w 2135"/>
                <a:gd name="T23" fmla="*/ 1534 h 1890"/>
                <a:gd name="T24" fmla="*/ 956 w 2135"/>
                <a:gd name="T25" fmla="*/ 1549 h 1890"/>
                <a:gd name="T26" fmla="*/ 1090 w 2135"/>
                <a:gd name="T27" fmla="*/ 1620 h 1890"/>
                <a:gd name="T28" fmla="*/ 1209 w 2135"/>
                <a:gd name="T29" fmla="*/ 1700 h 1890"/>
                <a:gd name="T30" fmla="*/ 1288 w 2135"/>
                <a:gd name="T31" fmla="*/ 1771 h 1890"/>
                <a:gd name="T32" fmla="*/ 1462 w 2135"/>
                <a:gd name="T33" fmla="*/ 1723 h 1890"/>
                <a:gd name="T34" fmla="*/ 1612 w 2135"/>
                <a:gd name="T35" fmla="*/ 1747 h 1890"/>
                <a:gd name="T36" fmla="*/ 1699 w 2135"/>
                <a:gd name="T37" fmla="*/ 1700 h 1890"/>
                <a:gd name="T38" fmla="*/ 1628 w 2135"/>
                <a:gd name="T39" fmla="*/ 1573 h 1890"/>
                <a:gd name="T40" fmla="*/ 1802 w 2135"/>
                <a:gd name="T41" fmla="*/ 1660 h 1890"/>
                <a:gd name="T42" fmla="*/ 1873 w 2135"/>
                <a:gd name="T43" fmla="*/ 1716 h 1890"/>
                <a:gd name="T44" fmla="*/ 1984 w 2135"/>
                <a:gd name="T45" fmla="*/ 1763 h 1890"/>
                <a:gd name="T46" fmla="*/ 1992 w 2135"/>
                <a:gd name="T47" fmla="*/ 1858 h 1890"/>
                <a:gd name="T48" fmla="*/ 2071 w 2135"/>
                <a:gd name="T49" fmla="*/ 1818 h 1890"/>
                <a:gd name="T50" fmla="*/ 2102 w 2135"/>
                <a:gd name="T51" fmla="*/ 1684 h 1890"/>
                <a:gd name="T52" fmla="*/ 1881 w 2135"/>
                <a:gd name="T53" fmla="*/ 1597 h 1890"/>
                <a:gd name="T54" fmla="*/ 1913 w 2135"/>
                <a:gd name="T55" fmla="*/ 1510 h 1890"/>
                <a:gd name="T56" fmla="*/ 1960 w 2135"/>
                <a:gd name="T57" fmla="*/ 1463 h 1890"/>
                <a:gd name="T58" fmla="*/ 1913 w 2135"/>
                <a:gd name="T59" fmla="*/ 1312 h 1890"/>
                <a:gd name="T60" fmla="*/ 1849 w 2135"/>
                <a:gd name="T61" fmla="*/ 1407 h 1890"/>
                <a:gd name="T62" fmla="*/ 1826 w 2135"/>
                <a:gd name="T63" fmla="*/ 1328 h 1890"/>
                <a:gd name="T64" fmla="*/ 1699 w 2135"/>
                <a:gd name="T65" fmla="*/ 1352 h 1890"/>
                <a:gd name="T66" fmla="*/ 1596 w 2135"/>
                <a:gd name="T67" fmla="*/ 1336 h 1890"/>
                <a:gd name="T68" fmla="*/ 1628 w 2135"/>
                <a:gd name="T69" fmla="*/ 1202 h 1890"/>
                <a:gd name="T70" fmla="*/ 1857 w 2135"/>
                <a:gd name="T71" fmla="*/ 1289 h 1890"/>
                <a:gd name="T72" fmla="*/ 1739 w 2135"/>
                <a:gd name="T73" fmla="*/ 1059 h 1890"/>
                <a:gd name="T74" fmla="*/ 1019 w 2135"/>
                <a:gd name="T75" fmla="*/ 941 h 1890"/>
                <a:gd name="T76" fmla="*/ 1011 w 2135"/>
                <a:gd name="T77" fmla="*/ 830 h 1890"/>
                <a:gd name="T78" fmla="*/ 1043 w 2135"/>
                <a:gd name="T79" fmla="*/ 664 h 1890"/>
                <a:gd name="T80" fmla="*/ 1114 w 2135"/>
                <a:gd name="T81" fmla="*/ 585 h 1890"/>
                <a:gd name="T82" fmla="*/ 1201 w 2135"/>
                <a:gd name="T83" fmla="*/ 411 h 1890"/>
                <a:gd name="T84" fmla="*/ 1201 w 2135"/>
                <a:gd name="T85" fmla="*/ 277 h 1890"/>
                <a:gd name="T86" fmla="*/ 1146 w 2135"/>
                <a:gd name="T87" fmla="*/ 119 h 1890"/>
                <a:gd name="T88" fmla="*/ 0 w 2135"/>
                <a:gd name="T89" fmla="*/ 32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5" h="1890">
                  <a:moveTo>
                    <a:pt x="7" y="522"/>
                  </a:moveTo>
                  <a:lnTo>
                    <a:pt x="7" y="522"/>
                  </a:lnTo>
                  <a:cubicBezTo>
                    <a:pt x="7" y="522"/>
                    <a:pt x="39" y="537"/>
                    <a:pt x="55" y="561"/>
                  </a:cubicBezTo>
                  <a:cubicBezTo>
                    <a:pt x="71" y="585"/>
                    <a:pt x="102" y="601"/>
                    <a:pt x="118" y="632"/>
                  </a:cubicBezTo>
                  <a:cubicBezTo>
                    <a:pt x="126" y="672"/>
                    <a:pt x="118" y="672"/>
                    <a:pt x="110" y="704"/>
                  </a:cubicBezTo>
                  <a:cubicBezTo>
                    <a:pt x="102" y="727"/>
                    <a:pt x="126" y="719"/>
                    <a:pt x="142" y="735"/>
                  </a:cubicBezTo>
                  <a:cubicBezTo>
                    <a:pt x="158" y="751"/>
                    <a:pt x="173" y="775"/>
                    <a:pt x="173" y="822"/>
                  </a:cubicBezTo>
                  <a:cubicBezTo>
                    <a:pt x="173" y="862"/>
                    <a:pt x="197" y="846"/>
                    <a:pt x="213" y="877"/>
                  </a:cubicBezTo>
                  <a:cubicBezTo>
                    <a:pt x="229" y="909"/>
                    <a:pt x="237" y="941"/>
                    <a:pt x="229" y="964"/>
                  </a:cubicBezTo>
                  <a:cubicBezTo>
                    <a:pt x="221" y="996"/>
                    <a:pt x="229" y="1012"/>
                    <a:pt x="229" y="1028"/>
                  </a:cubicBezTo>
                  <a:cubicBezTo>
                    <a:pt x="229" y="1051"/>
                    <a:pt x="229" y="1083"/>
                    <a:pt x="213" y="1115"/>
                  </a:cubicBezTo>
                  <a:cubicBezTo>
                    <a:pt x="189" y="1154"/>
                    <a:pt x="189" y="1146"/>
                    <a:pt x="158" y="1170"/>
                  </a:cubicBezTo>
                  <a:cubicBezTo>
                    <a:pt x="134" y="1202"/>
                    <a:pt x="173" y="1194"/>
                    <a:pt x="181" y="1210"/>
                  </a:cubicBezTo>
                  <a:cubicBezTo>
                    <a:pt x="189" y="1225"/>
                    <a:pt x="189" y="1241"/>
                    <a:pt x="173" y="1241"/>
                  </a:cubicBezTo>
                  <a:cubicBezTo>
                    <a:pt x="165" y="1241"/>
                    <a:pt x="158" y="1273"/>
                    <a:pt x="158" y="1289"/>
                  </a:cubicBezTo>
                  <a:cubicBezTo>
                    <a:pt x="150" y="1304"/>
                    <a:pt x="165" y="1320"/>
                    <a:pt x="173" y="1344"/>
                  </a:cubicBezTo>
                  <a:cubicBezTo>
                    <a:pt x="189" y="1360"/>
                    <a:pt x="181" y="1383"/>
                    <a:pt x="181" y="1399"/>
                  </a:cubicBezTo>
                  <a:cubicBezTo>
                    <a:pt x="181" y="1415"/>
                    <a:pt x="173" y="1415"/>
                    <a:pt x="158" y="1431"/>
                  </a:cubicBezTo>
                  <a:cubicBezTo>
                    <a:pt x="150" y="1447"/>
                    <a:pt x="158" y="1470"/>
                    <a:pt x="134" y="1494"/>
                  </a:cubicBezTo>
                  <a:cubicBezTo>
                    <a:pt x="118" y="1510"/>
                    <a:pt x="102" y="1526"/>
                    <a:pt x="94" y="1541"/>
                  </a:cubicBezTo>
                  <a:cubicBezTo>
                    <a:pt x="86" y="1557"/>
                    <a:pt x="102" y="1565"/>
                    <a:pt x="110" y="1565"/>
                  </a:cubicBezTo>
                  <a:cubicBezTo>
                    <a:pt x="126" y="1573"/>
                    <a:pt x="126" y="1589"/>
                    <a:pt x="126" y="1589"/>
                  </a:cubicBezTo>
                  <a:lnTo>
                    <a:pt x="126" y="1589"/>
                  </a:lnTo>
                  <a:cubicBezTo>
                    <a:pt x="150" y="1581"/>
                    <a:pt x="165" y="1565"/>
                    <a:pt x="213" y="1557"/>
                  </a:cubicBezTo>
                  <a:cubicBezTo>
                    <a:pt x="268" y="1557"/>
                    <a:pt x="316" y="1565"/>
                    <a:pt x="324" y="1549"/>
                  </a:cubicBezTo>
                  <a:cubicBezTo>
                    <a:pt x="324" y="1534"/>
                    <a:pt x="308" y="1502"/>
                    <a:pt x="308" y="1502"/>
                  </a:cubicBezTo>
                  <a:cubicBezTo>
                    <a:pt x="300" y="1502"/>
                    <a:pt x="324" y="1502"/>
                    <a:pt x="331" y="1486"/>
                  </a:cubicBezTo>
                  <a:cubicBezTo>
                    <a:pt x="331" y="1470"/>
                    <a:pt x="324" y="1463"/>
                    <a:pt x="324" y="1447"/>
                  </a:cubicBezTo>
                  <a:cubicBezTo>
                    <a:pt x="331" y="1431"/>
                    <a:pt x="339" y="1399"/>
                    <a:pt x="347" y="1431"/>
                  </a:cubicBezTo>
                  <a:cubicBezTo>
                    <a:pt x="355" y="1454"/>
                    <a:pt x="371" y="1463"/>
                    <a:pt x="371" y="1470"/>
                  </a:cubicBezTo>
                  <a:cubicBezTo>
                    <a:pt x="379" y="1478"/>
                    <a:pt x="379" y="1486"/>
                    <a:pt x="363" y="1494"/>
                  </a:cubicBezTo>
                  <a:cubicBezTo>
                    <a:pt x="339" y="1494"/>
                    <a:pt x="324" y="1494"/>
                    <a:pt x="339" y="1518"/>
                  </a:cubicBezTo>
                  <a:cubicBezTo>
                    <a:pt x="355" y="1541"/>
                    <a:pt x="339" y="1549"/>
                    <a:pt x="355" y="1549"/>
                  </a:cubicBezTo>
                  <a:cubicBezTo>
                    <a:pt x="379" y="1549"/>
                    <a:pt x="561" y="1597"/>
                    <a:pt x="592" y="1620"/>
                  </a:cubicBezTo>
                  <a:cubicBezTo>
                    <a:pt x="624" y="1636"/>
                    <a:pt x="853" y="1660"/>
                    <a:pt x="845" y="1589"/>
                  </a:cubicBezTo>
                  <a:cubicBezTo>
                    <a:pt x="837" y="1518"/>
                    <a:pt x="798" y="1549"/>
                    <a:pt x="830" y="1534"/>
                  </a:cubicBezTo>
                  <a:cubicBezTo>
                    <a:pt x="869" y="1510"/>
                    <a:pt x="861" y="1526"/>
                    <a:pt x="885" y="1510"/>
                  </a:cubicBezTo>
                  <a:cubicBezTo>
                    <a:pt x="901" y="1502"/>
                    <a:pt x="932" y="1478"/>
                    <a:pt x="932" y="1510"/>
                  </a:cubicBezTo>
                  <a:cubicBezTo>
                    <a:pt x="932" y="1534"/>
                    <a:pt x="932" y="1565"/>
                    <a:pt x="956" y="1549"/>
                  </a:cubicBezTo>
                  <a:cubicBezTo>
                    <a:pt x="988" y="1534"/>
                    <a:pt x="964" y="1502"/>
                    <a:pt x="1003" y="1526"/>
                  </a:cubicBezTo>
                  <a:cubicBezTo>
                    <a:pt x="1043" y="1557"/>
                    <a:pt x="1051" y="1557"/>
                    <a:pt x="1059" y="1581"/>
                  </a:cubicBezTo>
                  <a:cubicBezTo>
                    <a:pt x="1067" y="1613"/>
                    <a:pt x="1067" y="1620"/>
                    <a:pt x="1090" y="1620"/>
                  </a:cubicBezTo>
                  <a:cubicBezTo>
                    <a:pt x="1114" y="1629"/>
                    <a:pt x="1161" y="1636"/>
                    <a:pt x="1177" y="1644"/>
                  </a:cubicBezTo>
                  <a:cubicBezTo>
                    <a:pt x="1193" y="1652"/>
                    <a:pt x="1201" y="1660"/>
                    <a:pt x="1217" y="1668"/>
                  </a:cubicBezTo>
                  <a:cubicBezTo>
                    <a:pt x="1233" y="1684"/>
                    <a:pt x="1233" y="1700"/>
                    <a:pt x="1209" y="1700"/>
                  </a:cubicBezTo>
                  <a:cubicBezTo>
                    <a:pt x="1185" y="1700"/>
                    <a:pt x="1161" y="1700"/>
                    <a:pt x="1177" y="1723"/>
                  </a:cubicBezTo>
                  <a:cubicBezTo>
                    <a:pt x="1185" y="1747"/>
                    <a:pt x="1185" y="1755"/>
                    <a:pt x="1217" y="1763"/>
                  </a:cubicBezTo>
                  <a:cubicBezTo>
                    <a:pt x="1248" y="1771"/>
                    <a:pt x="1256" y="1755"/>
                    <a:pt x="1288" y="1771"/>
                  </a:cubicBezTo>
                  <a:cubicBezTo>
                    <a:pt x="1312" y="1779"/>
                    <a:pt x="1296" y="1787"/>
                    <a:pt x="1335" y="1794"/>
                  </a:cubicBezTo>
                  <a:cubicBezTo>
                    <a:pt x="1383" y="1802"/>
                    <a:pt x="1446" y="1818"/>
                    <a:pt x="1462" y="1787"/>
                  </a:cubicBezTo>
                  <a:cubicBezTo>
                    <a:pt x="1478" y="1763"/>
                    <a:pt x="1446" y="1739"/>
                    <a:pt x="1462" y="1723"/>
                  </a:cubicBezTo>
                  <a:cubicBezTo>
                    <a:pt x="1486" y="1707"/>
                    <a:pt x="1557" y="1707"/>
                    <a:pt x="1557" y="1723"/>
                  </a:cubicBezTo>
                  <a:cubicBezTo>
                    <a:pt x="1565" y="1731"/>
                    <a:pt x="1573" y="1739"/>
                    <a:pt x="1588" y="1731"/>
                  </a:cubicBezTo>
                  <a:cubicBezTo>
                    <a:pt x="1604" y="1723"/>
                    <a:pt x="1612" y="1723"/>
                    <a:pt x="1612" y="1747"/>
                  </a:cubicBezTo>
                  <a:cubicBezTo>
                    <a:pt x="1612" y="1763"/>
                    <a:pt x="1588" y="1787"/>
                    <a:pt x="1612" y="1794"/>
                  </a:cubicBezTo>
                  <a:cubicBezTo>
                    <a:pt x="1644" y="1802"/>
                    <a:pt x="1675" y="1818"/>
                    <a:pt x="1683" y="1787"/>
                  </a:cubicBezTo>
                  <a:cubicBezTo>
                    <a:pt x="1691" y="1747"/>
                    <a:pt x="1691" y="1716"/>
                    <a:pt x="1699" y="1700"/>
                  </a:cubicBezTo>
                  <a:cubicBezTo>
                    <a:pt x="1707" y="1684"/>
                    <a:pt x="1715" y="1684"/>
                    <a:pt x="1707" y="1660"/>
                  </a:cubicBezTo>
                  <a:cubicBezTo>
                    <a:pt x="1691" y="1636"/>
                    <a:pt x="1683" y="1636"/>
                    <a:pt x="1660" y="1620"/>
                  </a:cubicBezTo>
                  <a:cubicBezTo>
                    <a:pt x="1628" y="1605"/>
                    <a:pt x="1604" y="1573"/>
                    <a:pt x="1628" y="1573"/>
                  </a:cubicBezTo>
                  <a:cubicBezTo>
                    <a:pt x="1660" y="1581"/>
                    <a:pt x="1660" y="1581"/>
                    <a:pt x="1691" y="1597"/>
                  </a:cubicBezTo>
                  <a:cubicBezTo>
                    <a:pt x="1731" y="1613"/>
                    <a:pt x="1762" y="1613"/>
                    <a:pt x="1778" y="1620"/>
                  </a:cubicBezTo>
                  <a:cubicBezTo>
                    <a:pt x="1794" y="1636"/>
                    <a:pt x="1818" y="1660"/>
                    <a:pt x="1802" y="1660"/>
                  </a:cubicBezTo>
                  <a:cubicBezTo>
                    <a:pt x="1786" y="1668"/>
                    <a:pt x="1762" y="1676"/>
                    <a:pt x="1794" y="1676"/>
                  </a:cubicBezTo>
                  <a:cubicBezTo>
                    <a:pt x="1826" y="1684"/>
                    <a:pt x="1841" y="1668"/>
                    <a:pt x="1849" y="1684"/>
                  </a:cubicBezTo>
                  <a:cubicBezTo>
                    <a:pt x="1865" y="1692"/>
                    <a:pt x="1841" y="1707"/>
                    <a:pt x="1873" y="1716"/>
                  </a:cubicBezTo>
                  <a:cubicBezTo>
                    <a:pt x="1897" y="1716"/>
                    <a:pt x="1936" y="1692"/>
                    <a:pt x="1936" y="1700"/>
                  </a:cubicBezTo>
                  <a:cubicBezTo>
                    <a:pt x="1936" y="1716"/>
                    <a:pt x="1936" y="1731"/>
                    <a:pt x="1952" y="1747"/>
                  </a:cubicBezTo>
                  <a:cubicBezTo>
                    <a:pt x="1968" y="1763"/>
                    <a:pt x="1976" y="1755"/>
                    <a:pt x="1984" y="1763"/>
                  </a:cubicBezTo>
                  <a:cubicBezTo>
                    <a:pt x="1992" y="1779"/>
                    <a:pt x="2007" y="1787"/>
                    <a:pt x="1992" y="1802"/>
                  </a:cubicBezTo>
                  <a:cubicBezTo>
                    <a:pt x="1976" y="1818"/>
                    <a:pt x="1968" y="1826"/>
                    <a:pt x="1976" y="1842"/>
                  </a:cubicBezTo>
                  <a:cubicBezTo>
                    <a:pt x="1976" y="1858"/>
                    <a:pt x="1968" y="1889"/>
                    <a:pt x="1992" y="1858"/>
                  </a:cubicBezTo>
                  <a:cubicBezTo>
                    <a:pt x="2015" y="1826"/>
                    <a:pt x="2015" y="1802"/>
                    <a:pt x="2031" y="1787"/>
                  </a:cubicBezTo>
                  <a:cubicBezTo>
                    <a:pt x="2039" y="1771"/>
                    <a:pt x="2039" y="1779"/>
                    <a:pt x="2047" y="1787"/>
                  </a:cubicBezTo>
                  <a:cubicBezTo>
                    <a:pt x="2055" y="1802"/>
                    <a:pt x="2063" y="1826"/>
                    <a:pt x="2071" y="1818"/>
                  </a:cubicBezTo>
                  <a:cubicBezTo>
                    <a:pt x="2087" y="1802"/>
                    <a:pt x="2087" y="1802"/>
                    <a:pt x="2094" y="1771"/>
                  </a:cubicBezTo>
                  <a:cubicBezTo>
                    <a:pt x="2102" y="1747"/>
                    <a:pt x="2102" y="1763"/>
                    <a:pt x="2118" y="1739"/>
                  </a:cubicBezTo>
                  <a:cubicBezTo>
                    <a:pt x="2134" y="1716"/>
                    <a:pt x="2126" y="1700"/>
                    <a:pt x="2102" y="1684"/>
                  </a:cubicBezTo>
                  <a:cubicBezTo>
                    <a:pt x="2078" y="1676"/>
                    <a:pt x="2087" y="1652"/>
                    <a:pt x="2047" y="1652"/>
                  </a:cubicBezTo>
                  <a:cubicBezTo>
                    <a:pt x="2015" y="1644"/>
                    <a:pt x="2007" y="1652"/>
                    <a:pt x="1968" y="1636"/>
                  </a:cubicBezTo>
                  <a:cubicBezTo>
                    <a:pt x="1928" y="1613"/>
                    <a:pt x="1920" y="1629"/>
                    <a:pt x="1881" y="1597"/>
                  </a:cubicBezTo>
                  <a:cubicBezTo>
                    <a:pt x="1849" y="1565"/>
                    <a:pt x="1826" y="1565"/>
                    <a:pt x="1834" y="1549"/>
                  </a:cubicBezTo>
                  <a:cubicBezTo>
                    <a:pt x="1841" y="1534"/>
                    <a:pt x="1865" y="1518"/>
                    <a:pt x="1881" y="1526"/>
                  </a:cubicBezTo>
                  <a:cubicBezTo>
                    <a:pt x="1905" y="1526"/>
                    <a:pt x="1936" y="1526"/>
                    <a:pt x="1913" y="1510"/>
                  </a:cubicBezTo>
                  <a:cubicBezTo>
                    <a:pt x="1897" y="1502"/>
                    <a:pt x="1857" y="1510"/>
                    <a:pt x="1865" y="1494"/>
                  </a:cubicBezTo>
                  <a:cubicBezTo>
                    <a:pt x="1873" y="1478"/>
                    <a:pt x="1889" y="1463"/>
                    <a:pt x="1913" y="1463"/>
                  </a:cubicBezTo>
                  <a:cubicBezTo>
                    <a:pt x="1928" y="1454"/>
                    <a:pt x="1952" y="1478"/>
                    <a:pt x="1960" y="1463"/>
                  </a:cubicBezTo>
                  <a:cubicBezTo>
                    <a:pt x="1968" y="1447"/>
                    <a:pt x="1968" y="1439"/>
                    <a:pt x="1960" y="1415"/>
                  </a:cubicBezTo>
                  <a:cubicBezTo>
                    <a:pt x="1952" y="1383"/>
                    <a:pt x="1928" y="1399"/>
                    <a:pt x="1928" y="1376"/>
                  </a:cubicBezTo>
                  <a:cubicBezTo>
                    <a:pt x="1920" y="1352"/>
                    <a:pt x="1936" y="1320"/>
                    <a:pt x="1913" y="1312"/>
                  </a:cubicBezTo>
                  <a:cubicBezTo>
                    <a:pt x="1897" y="1304"/>
                    <a:pt x="1873" y="1336"/>
                    <a:pt x="1873" y="1336"/>
                  </a:cubicBezTo>
                  <a:cubicBezTo>
                    <a:pt x="1873" y="1336"/>
                    <a:pt x="1857" y="1383"/>
                    <a:pt x="1857" y="1391"/>
                  </a:cubicBezTo>
                  <a:cubicBezTo>
                    <a:pt x="1857" y="1399"/>
                    <a:pt x="1865" y="1415"/>
                    <a:pt x="1849" y="1407"/>
                  </a:cubicBezTo>
                  <a:cubicBezTo>
                    <a:pt x="1826" y="1407"/>
                    <a:pt x="1818" y="1423"/>
                    <a:pt x="1810" y="1391"/>
                  </a:cubicBezTo>
                  <a:cubicBezTo>
                    <a:pt x="1810" y="1367"/>
                    <a:pt x="1778" y="1383"/>
                    <a:pt x="1786" y="1360"/>
                  </a:cubicBezTo>
                  <a:cubicBezTo>
                    <a:pt x="1794" y="1344"/>
                    <a:pt x="1818" y="1336"/>
                    <a:pt x="1826" y="1328"/>
                  </a:cubicBezTo>
                  <a:cubicBezTo>
                    <a:pt x="1834" y="1312"/>
                    <a:pt x="1810" y="1296"/>
                    <a:pt x="1802" y="1296"/>
                  </a:cubicBezTo>
                  <a:cubicBezTo>
                    <a:pt x="1794" y="1296"/>
                    <a:pt x="1747" y="1281"/>
                    <a:pt x="1731" y="1296"/>
                  </a:cubicBezTo>
                  <a:cubicBezTo>
                    <a:pt x="1707" y="1304"/>
                    <a:pt x="1675" y="1336"/>
                    <a:pt x="1699" y="1352"/>
                  </a:cubicBezTo>
                  <a:cubicBezTo>
                    <a:pt x="1715" y="1376"/>
                    <a:pt x="1747" y="1407"/>
                    <a:pt x="1707" y="1391"/>
                  </a:cubicBezTo>
                  <a:cubicBezTo>
                    <a:pt x="1675" y="1383"/>
                    <a:pt x="1667" y="1344"/>
                    <a:pt x="1644" y="1344"/>
                  </a:cubicBezTo>
                  <a:cubicBezTo>
                    <a:pt x="1628" y="1336"/>
                    <a:pt x="1612" y="1344"/>
                    <a:pt x="1596" y="1336"/>
                  </a:cubicBezTo>
                  <a:cubicBezTo>
                    <a:pt x="1581" y="1328"/>
                    <a:pt x="1541" y="1367"/>
                    <a:pt x="1533" y="1328"/>
                  </a:cubicBezTo>
                  <a:cubicBezTo>
                    <a:pt x="1525" y="1281"/>
                    <a:pt x="1573" y="1233"/>
                    <a:pt x="1588" y="1210"/>
                  </a:cubicBezTo>
                  <a:cubicBezTo>
                    <a:pt x="1604" y="1194"/>
                    <a:pt x="1573" y="1178"/>
                    <a:pt x="1628" y="1202"/>
                  </a:cubicBezTo>
                  <a:cubicBezTo>
                    <a:pt x="1683" y="1233"/>
                    <a:pt x="1660" y="1225"/>
                    <a:pt x="1707" y="1249"/>
                  </a:cubicBezTo>
                  <a:cubicBezTo>
                    <a:pt x="1762" y="1265"/>
                    <a:pt x="1754" y="1273"/>
                    <a:pt x="1786" y="1281"/>
                  </a:cubicBezTo>
                  <a:cubicBezTo>
                    <a:pt x="1826" y="1289"/>
                    <a:pt x="1841" y="1289"/>
                    <a:pt x="1857" y="1289"/>
                  </a:cubicBezTo>
                  <a:cubicBezTo>
                    <a:pt x="1873" y="1281"/>
                    <a:pt x="1881" y="1289"/>
                    <a:pt x="1897" y="1281"/>
                  </a:cubicBezTo>
                  <a:cubicBezTo>
                    <a:pt x="1889" y="1273"/>
                    <a:pt x="1826" y="1186"/>
                    <a:pt x="1810" y="1146"/>
                  </a:cubicBezTo>
                  <a:cubicBezTo>
                    <a:pt x="1802" y="1115"/>
                    <a:pt x="1778" y="1115"/>
                    <a:pt x="1739" y="1059"/>
                  </a:cubicBezTo>
                  <a:cubicBezTo>
                    <a:pt x="1699" y="1004"/>
                    <a:pt x="1762" y="949"/>
                    <a:pt x="1770" y="933"/>
                  </a:cubicBezTo>
                  <a:cubicBezTo>
                    <a:pt x="1786" y="917"/>
                    <a:pt x="1754" y="909"/>
                    <a:pt x="1754" y="909"/>
                  </a:cubicBezTo>
                  <a:cubicBezTo>
                    <a:pt x="1754" y="909"/>
                    <a:pt x="1035" y="949"/>
                    <a:pt x="1019" y="941"/>
                  </a:cubicBezTo>
                  <a:cubicBezTo>
                    <a:pt x="995" y="941"/>
                    <a:pt x="1003" y="933"/>
                    <a:pt x="1011" y="925"/>
                  </a:cubicBezTo>
                  <a:cubicBezTo>
                    <a:pt x="1019" y="917"/>
                    <a:pt x="1011" y="893"/>
                    <a:pt x="995" y="870"/>
                  </a:cubicBezTo>
                  <a:cubicBezTo>
                    <a:pt x="980" y="854"/>
                    <a:pt x="1003" y="838"/>
                    <a:pt x="1011" y="830"/>
                  </a:cubicBezTo>
                  <a:cubicBezTo>
                    <a:pt x="1027" y="822"/>
                    <a:pt x="1027" y="783"/>
                    <a:pt x="1019" y="767"/>
                  </a:cubicBezTo>
                  <a:cubicBezTo>
                    <a:pt x="1011" y="751"/>
                    <a:pt x="1027" y="727"/>
                    <a:pt x="1035" y="727"/>
                  </a:cubicBezTo>
                  <a:cubicBezTo>
                    <a:pt x="1043" y="727"/>
                    <a:pt x="1043" y="688"/>
                    <a:pt x="1043" y="664"/>
                  </a:cubicBezTo>
                  <a:cubicBezTo>
                    <a:pt x="1043" y="640"/>
                    <a:pt x="1067" y="648"/>
                    <a:pt x="1083" y="640"/>
                  </a:cubicBezTo>
                  <a:cubicBezTo>
                    <a:pt x="1098" y="640"/>
                    <a:pt x="1083" y="617"/>
                    <a:pt x="1083" y="601"/>
                  </a:cubicBezTo>
                  <a:cubicBezTo>
                    <a:pt x="1075" y="577"/>
                    <a:pt x="1106" y="585"/>
                    <a:pt x="1114" y="585"/>
                  </a:cubicBezTo>
                  <a:cubicBezTo>
                    <a:pt x="1122" y="577"/>
                    <a:pt x="1122" y="569"/>
                    <a:pt x="1122" y="537"/>
                  </a:cubicBezTo>
                  <a:cubicBezTo>
                    <a:pt x="1114" y="506"/>
                    <a:pt x="1138" y="514"/>
                    <a:pt x="1154" y="506"/>
                  </a:cubicBezTo>
                  <a:cubicBezTo>
                    <a:pt x="1161" y="498"/>
                    <a:pt x="1201" y="435"/>
                    <a:pt x="1201" y="411"/>
                  </a:cubicBezTo>
                  <a:cubicBezTo>
                    <a:pt x="1209" y="387"/>
                    <a:pt x="1193" y="395"/>
                    <a:pt x="1146" y="372"/>
                  </a:cubicBezTo>
                  <a:cubicBezTo>
                    <a:pt x="1106" y="348"/>
                    <a:pt x="1217" y="324"/>
                    <a:pt x="1233" y="324"/>
                  </a:cubicBezTo>
                  <a:cubicBezTo>
                    <a:pt x="1256" y="316"/>
                    <a:pt x="1241" y="293"/>
                    <a:pt x="1201" y="277"/>
                  </a:cubicBezTo>
                  <a:cubicBezTo>
                    <a:pt x="1170" y="261"/>
                    <a:pt x="1185" y="261"/>
                    <a:pt x="1193" y="237"/>
                  </a:cubicBezTo>
                  <a:cubicBezTo>
                    <a:pt x="1201" y="221"/>
                    <a:pt x="1185" y="198"/>
                    <a:pt x="1185" y="198"/>
                  </a:cubicBezTo>
                  <a:cubicBezTo>
                    <a:pt x="1138" y="206"/>
                    <a:pt x="1161" y="134"/>
                    <a:pt x="1146" y="119"/>
                  </a:cubicBezTo>
                  <a:cubicBezTo>
                    <a:pt x="1130" y="103"/>
                    <a:pt x="1170" y="71"/>
                    <a:pt x="1170" y="47"/>
                  </a:cubicBezTo>
                  <a:cubicBezTo>
                    <a:pt x="1161" y="32"/>
                    <a:pt x="1146" y="32"/>
                    <a:pt x="1138" y="0"/>
                  </a:cubicBezTo>
                  <a:cubicBezTo>
                    <a:pt x="0" y="32"/>
                    <a:pt x="0" y="32"/>
                    <a:pt x="0" y="32"/>
                  </a:cubicBezTo>
                  <a:lnTo>
                    <a:pt x="7" y="522"/>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8" name="Freeform 487"/>
            <p:cNvSpPr>
              <a:spLocks noChangeArrowheads="1"/>
            </p:cNvSpPr>
            <p:nvPr/>
          </p:nvSpPr>
          <p:spPr bwMode="auto">
            <a:xfrm>
              <a:off x="12800491" y="7636474"/>
              <a:ext cx="1122544" cy="990343"/>
            </a:xfrm>
            <a:custGeom>
              <a:avLst/>
              <a:gdLst>
                <a:gd name="T0" fmla="*/ 1976 w 2135"/>
                <a:gd name="T1" fmla="*/ 1771 h 1882"/>
                <a:gd name="T2" fmla="*/ 1849 w 2135"/>
                <a:gd name="T3" fmla="*/ 1692 h 1882"/>
                <a:gd name="T4" fmla="*/ 1691 w 2135"/>
                <a:gd name="T5" fmla="*/ 1605 h 1882"/>
                <a:gd name="T6" fmla="*/ 1691 w 2135"/>
                <a:gd name="T7" fmla="*/ 1755 h 1882"/>
                <a:gd name="T8" fmla="*/ 1604 w 2135"/>
                <a:gd name="T9" fmla="*/ 1739 h 1882"/>
                <a:gd name="T10" fmla="*/ 1335 w 2135"/>
                <a:gd name="T11" fmla="*/ 1810 h 1882"/>
                <a:gd name="T12" fmla="*/ 1225 w 2135"/>
                <a:gd name="T13" fmla="*/ 1700 h 1882"/>
                <a:gd name="T14" fmla="*/ 964 w 2135"/>
                <a:gd name="T15" fmla="*/ 1557 h 1882"/>
                <a:gd name="T16" fmla="*/ 845 w 2135"/>
                <a:gd name="T17" fmla="*/ 1621 h 1882"/>
                <a:gd name="T18" fmla="*/ 371 w 2135"/>
                <a:gd name="T19" fmla="*/ 1494 h 1882"/>
                <a:gd name="T20" fmla="*/ 316 w 2135"/>
                <a:gd name="T21" fmla="*/ 1510 h 1882"/>
                <a:gd name="T22" fmla="*/ 110 w 2135"/>
                <a:gd name="T23" fmla="*/ 1581 h 1882"/>
                <a:gd name="T24" fmla="*/ 165 w 2135"/>
                <a:gd name="T25" fmla="*/ 1336 h 1882"/>
                <a:gd name="T26" fmla="*/ 181 w 2135"/>
                <a:gd name="T27" fmla="*/ 1162 h 1882"/>
                <a:gd name="T28" fmla="*/ 126 w 2135"/>
                <a:gd name="T29" fmla="*/ 743 h 1882"/>
                <a:gd name="T30" fmla="*/ 0 w 2135"/>
                <a:gd name="T31" fmla="*/ 32 h 1882"/>
                <a:gd name="T32" fmla="*/ 1185 w 2135"/>
                <a:gd name="T33" fmla="*/ 206 h 1882"/>
                <a:gd name="T34" fmla="*/ 1217 w 2135"/>
                <a:gd name="T35" fmla="*/ 340 h 1882"/>
                <a:gd name="T36" fmla="*/ 1106 w 2135"/>
                <a:gd name="T37" fmla="*/ 593 h 1882"/>
                <a:gd name="T38" fmla="*/ 1027 w 2135"/>
                <a:gd name="T39" fmla="*/ 751 h 1882"/>
                <a:gd name="T40" fmla="*/ 1019 w 2135"/>
                <a:gd name="T41" fmla="*/ 949 h 1882"/>
                <a:gd name="T42" fmla="*/ 1786 w 2135"/>
                <a:gd name="T43" fmla="*/ 1115 h 1882"/>
                <a:gd name="T44" fmla="*/ 1802 w 2135"/>
                <a:gd name="T45" fmla="*/ 1289 h 1882"/>
                <a:gd name="T46" fmla="*/ 1588 w 2135"/>
                <a:gd name="T47" fmla="*/ 1225 h 1882"/>
                <a:gd name="T48" fmla="*/ 1675 w 2135"/>
                <a:gd name="T49" fmla="*/ 1368 h 1882"/>
                <a:gd name="T50" fmla="*/ 1826 w 2135"/>
                <a:gd name="T51" fmla="*/ 1320 h 1882"/>
                <a:gd name="T52" fmla="*/ 1849 w 2135"/>
                <a:gd name="T53" fmla="*/ 1415 h 1882"/>
                <a:gd name="T54" fmla="*/ 1928 w 2135"/>
                <a:gd name="T55" fmla="*/ 1384 h 1882"/>
                <a:gd name="T56" fmla="*/ 1865 w 2135"/>
                <a:gd name="T57" fmla="*/ 1502 h 1882"/>
                <a:gd name="T58" fmla="*/ 1889 w 2135"/>
                <a:gd name="T59" fmla="*/ 1605 h 1882"/>
                <a:gd name="T60" fmla="*/ 2102 w 2135"/>
                <a:gd name="T61" fmla="*/ 1763 h 1882"/>
                <a:gd name="T62" fmla="*/ 1992 w 2135"/>
                <a:gd name="T63" fmla="*/ 1866 h 1882"/>
                <a:gd name="T64" fmla="*/ 1992 w 2135"/>
                <a:gd name="T65" fmla="*/ 1779 h 1882"/>
                <a:gd name="T66" fmla="*/ 2039 w 2135"/>
                <a:gd name="T67" fmla="*/ 1779 h 1882"/>
                <a:gd name="T68" fmla="*/ 2102 w 2135"/>
                <a:gd name="T69" fmla="*/ 1692 h 1882"/>
                <a:gd name="T70" fmla="*/ 1881 w 2135"/>
                <a:gd name="T71" fmla="*/ 1526 h 1882"/>
                <a:gd name="T72" fmla="*/ 1936 w 2135"/>
                <a:gd name="T73" fmla="*/ 1471 h 1882"/>
                <a:gd name="T74" fmla="*/ 1881 w 2135"/>
                <a:gd name="T75" fmla="*/ 1344 h 1882"/>
                <a:gd name="T76" fmla="*/ 1778 w 2135"/>
                <a:gd name="T77" fmla="*/ 1384 h 1882"/>
                <a:gd name="T78" fmla="*/ 1699 w 2135"/>
                <a:gd name="T79" fmla="*/ 1344 h 1882"/>
                <a:gd name="T80" fmla="*/ 1596 w 2135"/>
                <a:gd name="T81" fmla="*/ 1352 h 1882"/>
                <a:gd name="T82" fmla="*/ 1628 w 2135"/>
                <a:gd name="T83" fmla="*/ 1210 h 1882"/>
                <a:gd name="T84" fmla="*/ 1873 w 2135"/>
                <a:gd name="T85" fmla="*/ 1273 h 1882"/>
                <a:gd name="T86" fmla="*/ 1019 w 2135"/>
                <a:gd name="T87" fmla="*/ 957 h 1882"/>
                <a:gd name="T88" fmla="*/ 1019 w 2135"/>
                <a:gd name="T89" fmla="*/ 751 h 1882"/>
                <a:gd name="T90" fmla="*/ 1106 w 2135"/>
                <a:gd name="T91" fmla="*/ 585 h 1882"/>
                <a:gd name="T92" fmla="*/ 1217 w 2135"/>
                <a:gd name="T93" fmla="*/ 332 h 1882"/>
                <a:gd name="T94" fmla="*/ 1146 w 2135"/>
                <a:gd name="T95" fmla="*/ 127 h 1882"/>
                <a:gd name="T96" fmla="*/ 118 w 2135"/>
                <a:gd name="T97" fmla="*/ 640 h 1882"/>
                <a:gd name="T98" fmla="*/ 229 w 2135"/>
                <a:gd name="T99" fmla="*/ 1028 h 1882"/>
                <a:gd name="T100" fmla="*/ 173 w 2135"/>
                <a:gd name="T101" fmla="*/ 1257 h 1882"/>
                <a:gd name="T102" fmla="*/ 158 w 2135"/>
                <a:gd name="T103" fmla="*/ 1462 h 1882"/>
                <a:gd name="T104" fmla="*/ 316 w 2135"/>
                <a:gd name="T105" fmla="*/ 1557 h 1882"/>
                <a:gd name="T106" fmla="*/ 355 w 2135"/>
                <a:gd name="T107" fmla="*/ 1431 h 1882"/>
                <a:gd name="T108" fmla="*/ 355 w 2135"/>
                <a:gd name="T109" fmla="*/ 1549 h 1882"/>
                <a:gd name="T110" fmla="*/ 869 w 2135"/>
                <a:gd name="T111" fmla="*/ 1526 h 1882"/>
                <a:gd name="T112" fmla="*/ 1019 w 2135"/>
                <a:gd name="T113" fmla="*/ 1542 h 1882"/>
                <a:gd name="T114" fmla="*/ 1185 w 2135"/>
                <a:gd name="T115" fmla="*/ 1739 h 1882"/>
                <a:gd name="T116" fmla="*/ 1454 w 2135"/>
                <a:gd name="T117" fmla="*/ 1763 h 1882"/>
                <a:gd name="T118" fmla="*/ 1612 w 2135"/>
                <a:gd name="T119" fmla="*/ 1771 h 1882"/>
                <a:gd name="T120" fmla="*/ 1699 w 2135"/>
                <a:gd name="T121" fmla="*/ 1668 h 1882"/>
                <a:gd name="T122" fmla="*/ 1778 w 2135"/>
                <a:gd name="T123" fmla="*/ 1628 h 1882"/>
                <a:gd name="T124" fmla="*/ 1873 w 2135"/>
                <a:gd name="T125" fmla="*/ 171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5" h="1882">
                  <a:moveTo>
                    <a:pt x="1976" y="1881"/>
                  </a:moveTo>
                  <a:lnTo>
                    <a:pt x="1976" y="1881"/>
                  </a:lnTo>
                  <a:cubicBezTo>
                    <a:pt x="1968" y="1881"/>
                    <a:pt x="1968" y="1874"/>
                    <a:pt x="1968" y="1866"/>
                  </a:cubicBezTo>
                  <a:cubicBezTo>
                    <a:pt x="1968" y="1858"/>
                    <a:pt x="1968" y="1850"/>
                    <a:pt x="1968" y="1850"/>
                  </a:cubicBezTo>
                  <a:cubicBezTo>
                    <a:pt x="1960" y="1834"/>
                    <a:pt x="1968" y="1826"/>
                    <a:pt x="1984" y="1810"/>
                  </a:cubicBezTo>
                  <a:lnTo>
                    <a:pt x="1984" y="1810"/>
                  </a:lnTo>
                  <a:cubicBezTo>
                    <a:pt x="2000" y="1795"/>
                    <a:pt x="1992" y="1795"/>
                    <a:pt x="1984" y="1787"/>
                  </a:cubicBezTo>
                  <a:cubicBezTo>
                    <a:pt x="1984" y="1779"/>
                    <a:pt x="1984" y="1779"/>
                    <a:pt x="1984" y="1779"/>
                  </a:cubicBezTo>
                  <a:cubicBezTo>
                    <a:pt x="1984" y="1771"/>
                    <a:pt x="1976" y="1771"/>
                    <a:pt x="1976" y="1771"/>
                  </a:cubicBezTo>
                  <a:cubicBezTo>
                    <a:pt x="1968" y="1771"/>
                    <a:pt x="1960" y="1771"/>
                    <a:pt x="1944" y="1755"/>
                  </a:cubicBezTo>
                  <a:cubicBezTo>
                    <a:pt x="1936" y="1739"/>
                    <a:pt x="1936" y="1731"/>
                    <a:pt x="1936" y="1715"/>
                  </a:cubicBezTo>
                  <a:cubicBezTo>
                    <a:pt x="1936" y="1715"/>
                    <a:pt x="1936" y="1715"/>
                    <a:pt x="1936" y="1708"/>
                  </a:cubicBezTo>
                  <a:lnTo>
                    <a:pt x="1936" y="1708"/>
                  </a:lnTo>
                  <a:cubicBezTo>
                    <a:pt x="1928" y="1708"/>
                    <a:pt x="1920" y="1715"/>
                    <a:pt x="1920" y="1715"/>
                  </a:cubicBezTo>
                  <a:cubicBezTo>
                    <a:pt x="1905" y="1724"/>
                    <a:pt x="1889" y="1724"/>
                    <a:pt x="1873" y="1724"/>
                  </a:cubicBezTo>
                  <a:lnTo>
                    <a:pt x="1873" y="1724"/>
                  </a:lnTo>
                  <a:cubicBezTo>
                    <a:pt x="1849" y="1724"/>
                    <a:pt x="1849" y="1708"/>
                    <a:pt x="1849" y="1700"/>
                  </a:cubicBezTo>
                  <a:lnTo>
                    <a:pt x="1849" y="1692"/>
                  </a:lnTo>
                  <a:lnTo>
                    <a:pt x="1841" y="1684"/>
                  </a:lnTo>
                  <a:cubicBezTo>
                    <a:pt x="1834" y="1684"/>
                    <a:pt x="1834" y="1684"/>
                    <a:pt x="1826" y="1692"/>
                  </a:cubicBezTo>
                  <a:cubicBezTo>
                    <a:pt x="1818" y="1692"/>
                    <a:pt x="1802" y="1692"/>
                    <a:pt x="1794" y="1692"/>
                  </a:cubicBezTo>
                  <a:cubicBezTo>
                    <a:pt x="1778" y="1684"/>
                    <a:pt x="1778" y="1684"/>
                    <a:pt x="1778" y="1676"/>
                  </a:cubicBezTo>
                  <a:cubicBezTo>
                    <a:pt x="1778" y="1676"/>
                    <a:pt x="1778" y="1668"/>
                    <a:pt x="1794" y="1668"/>
                  </a:cubicBezTo>
                  <a:cubicBezTo>
                    <a:pt x="1802" y="1668"/>
                    <a:pt x="1802" y="1660"/>
                    <a:pt x="1802" y="1660"/>
                  </a:cubicBezTo>
                  <a:cubicBezTo>
                    <a:pt x="1802" y="1660"/>
                    <a:pt x="1794" y="1644"/>
                    <a:pt x="1778" y="1637"/>
                  </a:cubicBezTo>
                  <a:cubicBezTo>
                    <a:pt x="1770" y="1628"/>
                    <a:pt x="1754" y="1628"/>
                    <a:pt x="1739" y="1621"/>
                  </a:cubicBezTo>
                  <a:cubicBezTo>
                    <a:pt x="1723" y="1621"/>
                    <a:pt x="1707" y="1613"/>
                    <a:pt x="1691" y="1605"/>
                  </a:cubicBezTo>
                  <a:cubicBezTo>
                    <a:pt x="1683" y="1605"/>
                    <a:pt x="1675" y="1605"/>
                    <a:pt x="1667" y="1597"/>
                  </a:cubicBezTo>
                  <a:cubicBezTo>
                    <a:pt x="1652" y="1597"/>
                    <a:pt x="1644" y="1589"/>
                    <a:pt x="1628" y="1589"/>
                  </a:cubicBezTo>
                  <a:lnTo>
                    <a:pt x="1628" y="1589"/>
                  </a:lnTo>
                  <a:cubicBezTo>
                    <a:pt x="1620" y="1589"/>
                    <a:pt x="1636" y="1613"/>
                    <a:pt x="1660" y="1628"/>
                  </a:cubicBezTo>
                  <a:cubicBezTo>
                    <a:pt x="1667" y="1637"/>
                    <a:pt x="1675" y="1637"/>
                    <a:pt x="1683" y="1637"/>
                  </a:cubicBezTo>
                  <a:cubicBezTo>
                    <a:pt x="1691" y="1644"/>
                    <a:pt x="1699" y="1644"/>
                    <a:pt x="1707" y="1668"/>
                  </a:cubicBezTo>
                  <a:cubicBezTo>
                    <a:pt x="1715" y="1692"/>
                    <a:pt x="1715" y="1692"/>
                    <a:pt x="1707" y="1708"/>
                  </a:cubicBezTo>
                  <a:cubicBezTo>
                    <a:pt x="1707" y="1708"/>
                    <a:pt x="1699" y="1708"/>
                    <a:pt x="1699" y="1715"/>
                  </a:cubicBezTo>
                  <a:cubicBezTo>
                    <a:pt x="1699" y="1724"/>
                    <a:pt x="1691" y="1739"/>
                    <a:pt x="1691" y="1755"/>
                  </a:cubicBezTo>
                  <a:cubicBezTo>
                    <a:pt x="1691" y="1763"/>
                    <a:pt x="1691" y="1779"/>
                    <a:pt x="1683" y="1795"/>
                  </a:cubicBezTo>
                  <a:cubicBezTo>
                    <a:pt x="1683" y="1810"/>
                    <a:pt x="1675" y="1818"/>
                    <a:pt x="1660" y="1818"/>
                  </a:cubicBezTo>
                  <a:cubicBezTo>
                    <a:pt x="1652" y="1818"/>
                    <a:pt x="1644" y="1810"/>
                    <a:pt x="1628" y="1810"/>
                  </a:cubicBezTo>
                  <a:cubicBezTo>
                    <a:pt x="1628" y="1810"/>
                    <a:pt x="1620" y="1810"/>
                    <a:pt x="1612" y="1802"/>
                  </a:cubicBezTo>
                  <a:cubicBezTo>
                    <a:pt x="1612" y="1802"/>
                    <a:pt x="1604" y="1802"/>
                    <a:pt x="1604" y="1795"/>
                  </a:cubicBezTo>
                  <a:cubicBezTo>
                    <a:pt x="1596" y="1787"/>
                    <a:pt x="1604" y="1779"/>
                    <a:pt x="1604" y="1771"/>
                  </a:cubicBezTo>
                  <a:cubicBezTo>
                    <a:pt x="1604" y="1763"/>
                    <a:pt x="1604" y="1755"/>
                    <a:pt x="1612" y="1755"/>
                  </a:cubicBezTo>
                  <a:cubicBezTo>
                    <a:pt x="1612" y="1739"/>
                    <a:pt x="1604" y="1739"/>
                    <a:pt x="1604" y="1739"/>
                  </a:cubicBezTo>
                  <a:lnTo>
                    <a:pt x="1604" y="1739"/>
                  </a:lnTo>
                  <a:cubicBezTo>
                    <a:pt x="1604" y="1739"/>
                    <a:pt x="1596" y="1739"/>
                    <a:pt x="1588" y="1747"/>
                  </a:cubicBezTo>
                  <a:lnTo>
                    <a:pt x="1581" y="1747"/>
                  </a:lnTo>
                  <a:cubicBezTo>
                    <a:pt x="1573" y="1747"/>
                    <a:pt x="1565" y="1739"/>
                    <a:pt x="1557" y="1731"/>
                  </a:cubicBezTo>
                  <a:cubicBezTo>
                    <a:pt x="1557" y="1731"/>
                    <a:pt x="1541" y="1724"/>
                    <a:pt x="1517" y="1724"/>
                  </a:cubicBezTo>
                  <a:cubicBezTo>
                    <a:pt x="1494" y="1724"/>
                    <a:pt x="1478" y="1724"/>
                    <a:pt x="1470" y="1731"/>
                  </a:cubicBezTo>
                  <a:cubicBezTo>
                    <a:pt x="1462" y="1739"/>
                    <a:pt x="1462" y="1747"/>
                    <a:pt x="1462" y="1763"/>
                  </a:cubicBezTo>
                  <a:cubicBezTo>
                    <a:pt x="1470" y="1771"/>
                    <a:pt x="1470" y="1787"/>
                    <a:pt x="1462" y="1802"/>
                  </a:cubicBezTo>
                  <a:cubicBezTo>
                    <a:pt x="1462" y="1810"/>
                    <a:pt x="1438" y="1818"/>
                    <a:pt x="1414" y="1818"/>
                  </a:cubicBezTo>
                  <a:cubicBezTo>
                    <a:pt x="1391" y="1818"/>
                    <a:pt x="1359" y="1810"/>
                    <a:pt x="1335" y="1810"/>
                  </a:cubicBezTo>
                  <a:cubicBezTo>
                    <a:pt x="1312" y="1802"/>
                    <a:pt x="1304" y="1795"/>
                    <a:pt x="1304" y="1795"/>
                  </a:cubicBezTo>
                  <a:cubicBezTo>
                    <a:pt x="1296" y="1787"/>
                    <a:pt x="1296" y="1779"/>
                    <a:pt x="1280" y="1779"/>
                  </a:cubicBezTo>
                  <a:cubicBezTo>
                    <a:pt x="1272" y="1771"/>
                    <a:pt x="1256" y="1771"/>
                    <a:pt x="1248" y="1771"/>
                  </a:cubicBezTo>
                  <a:cubicBezTo>
                    <a:pt x="1241" y="1779"/>
                    <a:pt x="1225" y="1779"/>
                    <a:pt x="1217" y="1771"/>
                  </a:cubicBezTo>
                  <a:cubicBezTo>
                    <a:pt x="1185" y="1771"/>
                    <a:pt x="1185" y="1755"/>
                    <a:pt x="1177" y="1739"/>
                  </a:cubicBezTo>
                  <a:cubicBezTo>
                    <a:pt x="1177" y="1739"/>
                    <a:pt x="1170" y="1739"/>
                    <a:pt x="1170" y="1731"/>
                  </a:cubicBezTo>
                  <a:cubicBezTo>
                    <a:pt x="1170" y="1724"/>
                    <a:pt x="1170" y="1715"/>
                    <a:pt x="1170" y="1715"/>
                  </a:cubicBezTo>
                  <a:cubicBezTo>
                    <a:pt x="1177" y="1708"/>
                    <a:pt x="1193" y="1708"/>
                    <a:pt x="1209" y="1708"/>
                  </a:cubicBezTo>
                  <a:cubicBezTo>
                    <a:pt x="1217" y="1708"/>
                    <a:pt x="1225" y="1700"/>
                    <a:pt x="1225" y="1700"/>
                  </a:cubicBezTo>
                  <a:cubicBezTo>
                    <a:pt x="1225" y="1692"/>
                    <a:pt x="1225" y="1684"/>
                    <a:pt x="1217" y="1684"/>
                  </a:cubicBezTo>
                  <a:cubicBezTo>
                    <a:pt x="1201" y="1668"/>
                    <a:pt x="1193" y="1660"/>
                    <a:pt x="1177" y="1660"/>
                  </a:cubicBezTo>
                  <a:cubicBezTo>
                    <a:pt x="1161" y="1652"/>
                    <a:pt x="1114" y="1637"/>
                    <a:pt x="1090" y="1637"/>
                  </a:cubicBezTo>
                  <a:cubicBezTo>
                    <a:pt x="1067" y="1637"/>
                    <a:pt x="1059" y="1621"/>
                    <a:pt x="1051" y="1589"/>
                  </a:cubicBezTo>
                  <a:cubicBezTo>
                    <a:pt x="1043" y="1573"/>
                    <a:pt x="1043" y="1565"/>
                    <a:pt x="1019" y="1549"/>
                  </a:cubicBezTo>
                  <a:cubicBezTo>
                    <a:pt x="1011" y="1549"/>
                    <a:pt x="1011" y="1542"/>
                    <a:pt x="1003" y="1542"/>
                  </a:cubicBezTo>
                  <a:cubicBezTo>
                    <a:pt x="995" y="1534"/>
                    <a:pt x="988" y="1526"/>
                    <a:pt x="980" y="1526"/>
                  </a:cubicBezTo>
                  <a:cubicBezTo>
                    <a:pt x="980" y="1526"/>
                    <a:pt x="980" y="1534"/>
                    <a:pt x="980" y="1542"/>
                  </a:cubicBezTo>
                  <a:cubicBezTo>
                    <a:pt x="980" y="1542"/>
                    <a:pt x="972" y="1557"/>
                    <a:pt x="964" y="1557"/>
                  </a:cubicBezTo>
                  <a:cubicBezTo>
                    <a:pt x="956" y="1565"/>
                    <a:pt x="948" y="1565"/>
                    <a:pt x="948" y="1565"/>
                  </a:cubicBezTo>
                  <a:cubicBezTo>
                    <a:pt x="932" y="1565"/>
                    <a:pt x="932" y="1542"/>
                    <a:pt x="932" y="1518"/>
                  </a:cubicBezTo>
                  <a:cubicBezTo>
                    <a:pt x="932" y="1510"/>
                    <a:pt x="924" y="1510"/>
                    <a:pt x="924" y="1510"/>
                  </a:cubicBezTo>
                  <a:cubicBezTo>
                    <a:pt x="908" y="1510"/>
                    <a:pt x="893" y="1518"/>
                    <a:pt x="885" y="1526"/>
                  </a:cubicBezTo>
                  <a:cubicBezTo>
                    <a:pt x="877" y="1534"/>
                    <a:pt x="869" y="1534"/>
                    <a:pt x="869" y="1534"/>
                  </a:cubicBezTo>
                  <a:cubicBezTo>
                    <a:pt x="861" y="1534"/>
                    <a:pt x="853" y="1534"/>
                    <a:pt x="830" y="1542"/>
                  </a:cubicBezTo>
                  <a:cubicBezTo>
                    <a:pt x="830" y="1542"/>
                    <a:pt x="830" y="1549"/>
                    <a:pt x="821" y="1549"/>
                  </a:cubicBezTo>
                  <a:cubicBezTo>
                    <a:pt x="830" y="1549"/>
                    <a:pt x="845" y="1565"/>
                    <a:pt x="853" y="1597"/>
                  </a:cubicBezTo>
                  <a:cubicBezTo>
                    <a:pt x="853" y="1605"/>
                    <a:pt x="845" y="1613"/>
                    <a:pt x="845" y="1621"/>
                  </a:cubicBezTo>
                  <a:cubicBezTo>
                    <a:pt x="821" y="1644"/>
                    <a:pt x="766" y="1652"/>
                    <a:pt x="727" y="1652"/>
                  </a:cubicBezTo>
                  <a:cubicBezTo>
                    <a:pt x="671" y="1652"/>
                    <a:pt x="608" y="1644"/>
                    <a:pt x="592" y="1628"/>
                  </a:cubicBezTo>
                  <a:cubicBezTo>
                    <a:pt x="561" y="1613"/>
                    <a:pt x="379" y="1557"/>
                    <a:pt x="355" y="1557"/>
                  </a:cubicBezTo>
                  <a:cubicBezTo>
                    <a:pt x="347" y="1557"/>
                    <a:pt x="339" y="1557"/>
                    <a:pt x="339" y="1549"/>
                  </a:cubicBezTo>
                  <a:cubicBezTo>
                    <a:pt x="339" y="1542"/>
                    <a:pt x="339" y="1534"/>
                    <a:pt x="339" y="1526"/>
                  </a:cubicBezTo>
                  <a:cubicBezTo>
                    <a:pt x="331" y="1518"/>
                    <a:pt x="331" y="1510"/>
                    <a:pt x="331" y="1510"/>
                  </a:cubicBezTo>
                  <a:cubicBezTo>
                    <a:pt x="331" y="1502"/>
                    <a:pt x="339" y="1502"/>
                    <a:pt x="355" y="1494"/>
                  </a:cubicBezTo>
                  <a:cubicBezTo>
                    <a:pt x="355" y="1494"/>
                    <a:pt x="355" y="1494"/>
                    <a:pt x="363" y="1494"/>
                  </a:cubicBezTo>
                  <a:lnTo>
                    <a:pt x="371" y="1494"/>
                  </a:lnTo>
                  <a:cubicBezTo>
                    <a:pt x="371" y="1486"/>
                    <a:pt x="371" y="1478"/>
                    <a:pt x="371" y="1478"/>
                  </a:cubicBezTo>
                  <a:cubicBezTo>
                    <a:pt x="371" y="1478"/>
                    <a:pt x="363" y="1478"/>
                    <a:pt x="363" y="1471"/>
                  </a:cubicBezTo>
                  <a:cubicBezTo>
                    <a:pt x="363" y="1462"/>
                    <a:pt x="355" y="1455"/>
                    <a:pt x="347" y="1439"/>
                  </a:cubicBezTo>
                  <a:cubicBezTo>
                    <a:pt x="339" y="1431"/>
                    <a:pt x="339" y="1431"/>
                    <a:pt x="339" y="1431"/>
                  </a:cubicBezTo>
                  <a:cubicBezTo>
                    <a:pt x="339" y="1431"/>
                    <a:pt x="339" y="1439"/>
                    <a:pt x="331" y="1447"/>
                  </a:cubicBezTo>
                  <a:lnTo>
                    <a:pt x="331" y="1455"/>
                  </a:lnTo>
                  <a:cubicBezTo>
                    <a:pt x="324" y="1462"/>
                    <a:pt x="331" y="1471"/>
                    <a:pt x="331" y="1471"/>
                  </a:cubicBezTo>
                  <a:cubicBezTo>
                    <a:pt x="331" y="1478"/>
                    <a:pt x="331" y="1486"/>
                    <a:pt x="331" y="1494"/>
                  </a:cubicBezTo>
                  <a:cubicBezTo>
                    <a:pt x="331" y="1502"/>
                    <a:pt x="324" y="1510"/>
                    <a:pt x="316" y="1510"/>
                  </a:cubicBezTo>
                  <a:cubicBezTo>
                    <a:pt x="324" y="1518"/>
                    <a:pt x="331" y="1542"/>
                    <a:pt x="324" y="1557"/>
                  </a:cubicBezTo>
                  <a:cubicBezTo>
                    <a:pt x="324" y="1573"/>
                    <a:pt x="292" y="1573"/>
                    <a:pt x="253" y="1573"/>
                  </a:cubicBezTo>
                  <a:cubicBezTo>
                    <a:pt x="244" y="1573"/>
                    <a:pt x="229" y="1573"/>
                    <a:pt x="213" y="1573"/>
                  </a:cubicBezTo>
                  <a:cubicBezTo>
                    <a:pt x="181" y="1573"/>
                    <a:pt x="165" y="1581"/>
                    <a:pt x="150" y="1589"/>
                  </a:cubicBezTo>
                  <a:cubicBezTo>
                    <a:pt x="142" y="1597"/>
                    <a:pt x="134" y="1597"/>
                    <a:pt x="126" y="1597"/>
                  </a:cubicBezTo>
                  <a:cubicBezTo>
                    <a:pt x="126" y="1605"/>
                    <a:pt x="126" y="1605"/>
                    <a:pt x="126" y="1605"/>
                  </a:cubicBezTo>
                  <a:cubicBezTo>
                    <a:pt x="126" y="1597"/>
                    <a:pt x="126" y="1597"/>
                    <a:pt x="126" y="1597"/>
                  </a:cubicBezTo>
                  <a:cubicBezTo>
                    <a:pt x="126" y="1597"/>
                    <a:pt x="118" y="1589"/>
                    <a:pt x="110" y="1581"/>
                  </a:cubicBezTo>
                  <a:lnTo>
                    <a:pt x="110" y="1581"/>
                  </a:lnTo>
                  <a:cubicBezTo>
                    <a:pt x="94" y="1573"/>
                    <a:pt x="86" y="1565"/>
                    <a:pt x="94" y="1542"/>
                  </a:cubicBezTo>
                  <a:cubicBezTo>
                    <a:pt x="102" y="1526"/>
                    <a:pt x="110" y="1518"/>
                    <a:pt x="134" y="1494"/>
                  </a:cubicBezTo>
                  <a:cubicBezTo>
                    <a:pt x="142" y="1486"/>
                    <a:pt x="150" y="1471"/>
                    <a:pt x="150" y="1462"/>
                  </a:cubicBezTo>
                  <a:cubicBezTo>
                    <a:pt x="150" y="1455"/>
                    <a:pt x="150" y="1439"/>
                    <a:pt x="158" y="1431"/>
                  </a:cubicBezTo>
                  <a:cubicBezTo>
                    <a:pt x="165" y="1431"/>
                    <a:pt x="165" y="1423"/>
                    <a:pt x="173" y="1423"/>
                  </a:cubicBezTo>
                  <a:cubicBezTo>
                    <a:pt x="181" y="1423"/>
                    <a:pt x="181" y="1415"/>
                    <a:pt x="181" y="1407"/>
                  </a:cubicBezTo>
                  <a:lnTo>
                    <a:pt x="181" y="1399"/>
                  </a:lnTo>
                  <a:cubicBezTo>
                    <a:pt x="181" y="1384"/>
                    <a:pt x="181" y="1368"/>
                    <a:pt x="173" y="1352"/>
                  </a:cubicBezTo>
                  <a:cubicBezTo>
                    <a:pt x="173" y="1344"/>
                    <a:pt x="165" y="1344"/>
                    <a:pt x="165" y="1336"/>
                  </a:cubicBezTo>
                  <a:cubicBezTo>
                    <a:pt x="158" y="1320"/>
                    <a:pt x="150" y="1312"/>
                    <a:pt x="150" y="1297"/>
                  </a:cubicBezTo>
                  <a:lnTo>
                    <a:pt x="150" y="1289"/>
                  </a:lnTo>
                  <a:cubicBezTo>
                    <a:pt x="158" y="1273"/>
                    <a:pt x="165" y="1249"/>
                    <a:pt x="173" y="1249"/>
                  </a:cubicBezTo>
                  <a:cubicBezTo>
                    <a:pt x="181" y="1249"/>
                    <a:pt x="181" y="1249"/>
                    <a:pt x="181" y="1249"/>
                  </a:cubicBezTo>
                  <a:cubicBezTo>
                    <a:pt x="181" y="1241"/>
                    <a:pt x="181" y="1233"/>
                    <a:pt x="173" y="1218"/>
                  </a:cubicBezTo>
                  <a:cubicBezTo>
                    <a:pt x="173" y="1210"/>
                    <a:pt x="165" y="1210"/>
                    <a:pt x="158" y="1210"/>
                  </a:cubicBezTo>
                  <a:lnTo>
                    <a:pt x="150" y="1202"/>
                  </a:lnTo>
                  <a:cubicBezTo>
                    <a:pt x="150" y="1194"/>
                    <a:pt x="150" y="1186"/>
                    <a:pt x="158" y="1178"/>
                  </a:cubicBezTo>
                  <a:cubicBezTo>
                    <a:pt x="165" y="1170"/>
                    <a:pt x="173" y="1162"/>
                    <a:pt x="181" y="1162"/>
                  </a:cubicBezTo>
                  <a:cubicBezTo>
                    <a:pt x="189" y="1154"/>
                    <a:pt x="197" y="1146"/>
                    <a:pt x="205" y="1123"/>
                  </a:cubicBezTo>
                  <a:cubicBezTo>
                    <a:pt x="229" y="1083"/>
                    <a:pt x="229" y="1051"/>
                    <a:pt x="229" y="1036"/>
                  </a:cubicBezTo>
                  <a:cubicBezTo>
                    <a:pt x="229" y="1036"/>
                    <a:pt x="229" y="1036"/>
                    <a:pt x="221" y="1028"/>
                  </a:cubicBezTo>
                  <a:cubicBezTo>
                    <a:pt x="221" y="1012"/>
                    <a:pt x="221" y="996"/>
                    <a:pt x="229" y="972"/>
                  </a:cubicBezTo>
                  <a:cubicBezTo>
                    <a:pt x="229" y="949"/>
                    <a:pt x="229" y="909"/>
                    <a:pt x="213" y="885"/>
                  </a:cubicBezTo>
                  <a:cubicBezTo>
                    <a:pt x="205" y="870"/>
                    <a:pt x="197" y="870"/>
                    <a:pt x="189" y="862"/>
                  </a:cubicBezTo>
                  <a:cubicBezTo>
                    <a:pt x="181" y="862"/>
                    <a:pt x="165" y="854"/>
                    <a:pt x="165" y="830"/>
                  </a:cubicBezTo>
                  <a:cubicBezTo>
                    <a:pt x="173" y="783"/>
                    <a:pt x="150" y="759"/>
                    <a:pt x="134" y="751"/>
                  </a:cubicBezTo>
                  <a:cubicBezTo>
                    <a:pt x="134" y="743"/>
                    <a:pt x="126" y="743"/>
                    <a:pt x="126" y="743"/>
                  </a:cubicBezTo>
                  <a:cubicBezTo>
                    <a:pt x="110" y="735"/>
                    <a:pt x="102" y="727"/>
                    <a:pt x="110" y="704"/>
                  </a:cubicBezTo>
                  <a:cubicBezTo>
                    <a:pt x="110" y="696"/>
                    <a:pt x="110" y="696"/>
                    <a:pt x="110" y="688"/>
                  </a:cubicBezTo>
                  <a:cubicBezTo>
                    <a:pt x="118" y="672"/>
                    <a:pt x="118" y="664"/>
                    <a:pt x="110" y="640"/>
                  </a:cubicBezTo>
                  <a:cubicBezTo>
                    <a:pt x="102" y="625"/>
                    <a:pt x="86" y="609"/>
                    <a:pt x="78" y="593"/>
                  </a:cubicBezTo>
                  <a:cubicBezTo>
                    <a:pt x="71" y="585"/>
                    <a:pt x="63" y="577"/>
                    <a:pt x="55" y="569"/>
                  </a:cubicBezTo>
                  <a:cubicBezTo>
                    <a:pt x="39" y="545"/>
                    <a:pt x="7" y="530"/>
                    <a:pt x="7" y="530"/>
                  </a:cubicBezTo>
                  <a:lnTo>
                    <a:pt x="7" y="530"/>
                  </a:lnTo>
                  <a:lnTo>
                    <a:pt x="7" y="530"/>
                  </a:lnTo>
                  <a:cubicBezTo>
                    <a:pt x="0" y="32"/>
                    <a:pt x="0" y="32"/>
                    <a:pt x="0" y="32"/>
                  </a:cubicBezTo>
                  <a:lnTo>
                    <a:pt x="0" y="32"/>
                  </a:lnTo>
                  <a:cubicBezTo>
                    <a:pt x="1138" y="0"/>
                    <a:pt x="1138" y="0"/>
                    <a:pt x="1138" y="0"/>
                  </a:cubicBezTo>
                  <a:lnTo>
                    <a:pt x="1138" y="0"/>
                  </a:lnTo>
                  <a:cubicBezTo>
                    <a:pt x="1146" y="24"/>
                    <a:pt x="1154" y="32"/>
                    <a:pt x="1161" y="40"/>
                  </a:cubicBezTo>
                  <a:cubicBezTo>
                    <a:pt x="1161" y="48"/>
                    <a:pt x="1170" y="48"/>
                    <a:pt x="1170" y="55"/>
                  </a:cubicBezTo>
                  <a:cubicBezTo>
                    <a:pt x="1170" y="63"/>
                    <a:pt x="1161" y="79"/>
                    <a:pt x="1154" y="95"/>
                  </a:cubicBezTo>
                  <a:cubicBezTo>
                    <a:pt x="1146" y="103"/>
                    <a:pt x="1146" y="119"/>
                    <a:pt x="1146" y="127"/>
                  </a:cubicBezTo>
                  <a:cubicBezTo>
                    <a:pt x="1154" y="134"/>
                    <a:pt x="1154" y="142"/>
                    <a:pt x="1154" y="158"/>
                  </a:cubicBezTo>
                  <a:cubicBezTo>
                    <a:pt x="1154" y="190"/>
                    <a:pt x="1161" y="206"/>
                    <a:pt x="1185" y="206"/>
                  </a:cubicBezTo>
                  <a:lnTo>
                    <a:pt x="1185" y="206"/>
                  </a:lnTo>
                  <a:lnTo>
                    <a:pt x="1185" y="206"/>
                  </a:lnTo>
                  <a:cubicBezTo>
                    <a:pt x="1185" y="206"/>
                    <a:pt x="1201" y="221"/>
                    <a:pt x="1193" y="245"/>
                  </a:cubicBezTo>
                  <a:cubicBezTo>
                    <a:pt x="1193" y="253"/>
                    <a:pt x="1193" y="261"/>
                    <a:pt x="1193" y="261"/>
                  </a:cubicBezTo>
                  <a:cubicBezTo>
                    <a:pt x="1185" y="269"/>
                    <a:pt x="1185" y="269"/>
                    <a:pt x="1185" y="269"/>
                  </a:cubicBezTo>
                  <a:cubicBezTo>
                    <a:pt x="1185" y="277"/>
                    <a:pt x="1201" y="285"/>
                    <a:pt x="1209" y="285"/>
                  </a:cubicBezTo>
                  <a:cubicBezTo>
                    <a:pt x="1217" y="292"/>
                    <a:pt x="1248" y="308"/>
                    <a:pt x="1248" y="324"/>
                  </a:cubicBezTo>
                  <a:cubicBezTo>
                    <a:pt x="1248" y="324"/>
                    <a:pt x="1248" y="332"/>
                    <a:pt x="1241" y="332"/>
                  </a:cubicBezTo>
                  <a:cubicBezTo>
                    <a:pt x="1233" y="332"/>
                    <a:pt x="1225" y="332"/>
                    <a:pt x="1217" y="340"/>
                  </a:cubicBezTo>
                  <a:cubicBezTo>
                    <a:pt x="1193" y="340"/>
                    <a:pt x="1146" y="356"/>
                    <a:pt x="1138" y="364"/>
                  </a:cubicBezTo>
                  <a:cubicBezTo>
                    <a:pt x="1138" y="364"/>
                    <a:pt x="1146" y="372"/>
                    <a:pt x="1154" y="372"/>
                  </a:cubicBezTo>
                  <a:cubicBezTo>
                    <a:pt x="1161" y="380"/>
                    <a:pt x="1177" y="387"/>
                    <a:pt x="1185" y="387"/>
                  </a:cubicBezTo>
                  <a:cubicBezTo>
                    <a:pt x="1201" y="395"/>
                    <a:pt x="1209" y="395"/>
                    <a:pt x="1209" y="419"/>
                  </a:cubicBezTo>
                  <a:cubicBezTo>
                    <a:pt x="1201" y="443"/>
                    <a:pt x="1170" y="506"/>
                    <a:pt x="1154" y="514"/>
                  </a:cubicBezTo>
                  <a:cubicBezTo>
                    <a:pt x="1146" y="522"/>
                    <a:pt x="1146" y="522"/>
                    <a:pt x="1138" y="522"/>
                  </a:cubicBezTo>
                  <a:cubicBezTo>
                    <a:pt x="1130" y="522"/>
                    <a:pt x="1122" y="530"/>
                    <a:pt x="1122" y="545"/>
                  </a:cubicBezTo>
                  <a:cubicBezTo>
                    <a:pt x="1130" y="585"/>
                    <a:pt x="1122" y="593"/>
                    <a:pt x="1114" y="593"/>
                  </a:cubicBezTo>
                  <a:lnTo>
                    <a:pt x="1106" y="593"/>
                  </a:lnTo>
                  <a:cubicBezTo>
                    <a:pt x="1098" y="593"/>
                    <a:pt x="1090" y="593"/>
                    <a:pt x="1083" y="601"/>
                  </a:cubicBezTo>
                  <a:cubicBezTo>
                    <a:pt x="1083" y="601"/>
                    <a:pt x="1083" y="601"/>
                    <a:pt x="1083" y="609"/>
                  </a:cubicBezTo>
                  <a:cubicBezTo>
                    <a:pt x="1083" y="617"/>
                    <a:pt x="1090" y="625"/>
                    <a:pt x="1090" y="625"/>
                  </a:cubicBezTo>
                  <a:cubicBezTo>
                    <a:pt x="1090" y="640"/>
                    <a:pt x="1098" y="648"/>
                    <a:pt x="1083" y="656"/>
                  </a:cubicBezTo>
                  <a:lnTo>
                    <a:pt x="1075" y="656"/>
                  </a:lnTo>
                  <a:cubicBezTo>
                    <a:pt x="1059" y="656"/>
                    <a:pt x="1043" y="664"/>
                    <a:pt x="1043" y="672"/>
                  </a:cubicBezTo>
                  <a:cubicBezTo>
                    <a:pt x="1043" y="680"/>
                    <a:pt x="1043" y="688"/>
                    <a:pt x="1043" y="696"/>
                  </a:cubicBezTo>
                  <a:cubicBezTo>
                    <a:pt x="1043" y="720"/>
                    <a:pt x="1051" y="735"/>
                    <a:pt x="1035" y="743"/>
                  </a:cubicBezTo>
                  <a:cubicBezTo>
                    <a:pt x="1035" y="743"/>
                    <a:pt x="1027" y="743"/>
                    <a:pt x="1027" y="751"/>
                  </a:cubicBezTo>
                  <a:cubicBezTo>
                    <a:pt x="1019" y="751"/>
                    <a:pt x="1019" y="759"/>
                    <a:pt x="1027" y="767"/>
                  </a:cubicBezTo>
                  <a:cubicBezTo>
                    <a:pt x="1035" y="783"/>
                    <a:pt x="1035" y="814"/>
                    <a:pt x="1027" y="830"/>
                  </a:cubicBezTo>
                  <a:cubicBezTo>
                    <a:pt x="1027" y="838"/>
                    <a:pt x="1019" y="838"/>
                    <a:pt x="1019" y="846"/>
                  </a:cubicBezTo>
                  <a:cubicBezTo>
                    <a:pt x="1011" y="846"/>
                    <a:pt x="995" y="854"/>
                    <a:pt x="995" y="862"/>
                  </a:cubicBezTo>
                  <a:cubicBezTo>
                    <a:pt x="988" y="870"/>
                    <a:pt x="995" y="870"/>
                    <a:pt x="995" y="878"/>
                  </a:cubicBezTo>
                  <a:cubicBezTo>
                    <a:pt x="1011" y="901"/>
                    <a:pt x="1027" y="925"/>
                    <a:pt x="1011" y="933"/>
                  </a:cubicBezTo>
                  <a:lnTo>
                    <a:pt x="1011" y="933"/>
                  </a:lnTo>
                  <a:cubicBezTo>
                    <a:pt x="1011" y="941"/>
                    <a:pt x="1003" y="941"/>
                    <a:pt x="1003" y="949"/>
                  </a:cubicBezTo>
                  <a:cubicBezTo>
                    <a:pt x="1003" y="949"/>
                    <a:pt x="1011" y="949"/>
                    <a:pt x="1019" y="949"/>
                  </a:cubicBezTo>
                  <a:cubicBezTo>
                    <a:pt x="1019" y="949"/>
                    <a:pt x="1019" y="949"/>
                    <a:pt x="1027" y="949"/>
                  </a:cubicBezTo>
                  <a:cubicBezTo>
                    <a:pt x="1098" y="949"/>
                    <a:pt x="1747" y="909"/>
                    <a:pt x="1747" y="909"/>
                  </a:cubicBezTo>
                  <a:cubicBezTo>
                    <a:pt x="1754" y="909"/>
                    <a:pt x="1754" y="909"/>
                    <a:pt x="1754" y="909"/>
                  </a:cubicBezTo>
                  <a:lnTo>
                    <a:pt x="1754" y="909"/>
                  </a:lnTo>
                  <a:cubicBezTo>
                    <a:pt x="1754" y="909"/>
                    <a:pt x="1778" y="917"/>
                    <a:pt x="1778" y="933"/>
                  </a:cubicBezTo>
                  <a:lnTo>
                    <a:pt x="1778" y="941"/>
                  </a:lnTo>
                  <a:cubicBezTo>
                    <a:pt x="1770" y="949"/>
                    <a:pt x="1770" y="949"/>
                    <a:pt x="1770" y="949"/>
                  </a:cubicBezTo>
                  <a:cubicBezTo>
                    <a:pt x="1754" y="965"/>
                    <a:pt x="1699" y="1012"/>
                    <a:pt x="1739" y="1067"/>
                  </a:cubicBezTo>
                  <a:cubicBezTo>
                    <a:pt x="1762" y="1091"/>
                    <a:pt x="1770" y="1107"/>
                    <a:pt x="1786" y="1115"/>
                  </a:cubicBezTo>
                  <a:cubicBezTo>
                    <a:pt x="1802" y="1123"/>
                    <a:pt x="1810" y="1138"/>
                    <a:pt x="1818" y="1154"/>
                  </a:cubicBezTo>
                  <a:cubicBezTo>
                    <a:pt x="1826" y="1186"/>
                    <a:pt x="1865" y="1241"/>
                    <a:pt x="1881" y="1265"/>
                  </a:cubicBezTo>
                  <a:cubicBezTo>
                    <a:pt x="1889" y="1281"/>
                    <a:pt x="1897" y="1289"/>
                    <a:pt x="1897" y="1289"/>
                  </a:cubicBezTo>
                  <a:lnTo>
                    <a:pt x="1897" y="1289"/>
                  </a:lnTo>
                  <a:lnTo>
                    <a:pt x="1897" y="1289"/>
                  </a:lnTo>
                  <a:cubicBezTo>
                    <a:pt x="1889" y="1297"/>
                    <a:pt x="1881" y="1297"/>
                    <a:pt x="1881" y="1297"/>
                  </a:cubicBezTo>
                  <a:cubicBezTo>
                    <a:pt x="1873" y="1297"/>
                    <a:pt x="1873" y="1297"/>
                    <a:pt x="1865" y="1297"/>
                  </a:cubicBezTo>
                  <a:cubicBezTo>
                    <a:pt x="1857" y="1297"/>
                    <a:pt x="1849" y="1297"/>
                    <a:pt x="1841" y="1297"/>
                  </a:cubicBezTo>
                  <a:cubicBezTo>
                    <a:pt x="1826" y="1297"/>
                    <a:pt x="1818" y="1297"/>
                    <a:pt x="1802" y="1289"/>
                  </a:cubicBezTo>
                  <a:cubicBezTo>
                    <a:pt x="1786" y="1289"/>
                    <a:pt x="1786" y="1289"/>
                    <a:pt x="1786" y="1289"/>
                  </a:cubicBezTo>
                  <a:cubicBezTo>
                    <a:pt x="1770" y="1289"/>
                    <a:pt x="1762" y="1281"/>
                    <a:pt x="1754" y="1273"/>
                  </a:cubicBezTo>
                  <a:cubicBezTo>
                    <a:pt x="1747" y="1273"/>
                    <a:pt x="1731" y="1265"/>
                    <a:pt x="1707" y="1257"/>
                  </a:cubicBezTo>
                  <a:cubicBezTo>
                    <a:pt x="1675" y="1241"/>
                    <a:pt x="1675" y="1241"/>
                    <a:pt x="1667" y="1233"/>
                  </a:cubicBezTo>
                  <a:cubicBezTo>
                    <a:pt x="1660" y="1233"/>
                    <a:pt x="1652" y="1225"/>
                    <a:pt x="1628" y="1218"/>
                  </a:cubicBezTo>
                  <a:cubicBezTo>
                    <a:pt x="1612" y="1210"/>
                    <a:pt x="1604" y="1202"/>
                    <a:pt x="1596" y="1202"/>
                  </a:cubicBezTo>
                  <a:lnTo>
                    <a:pt x="1596" y="1202"/>
                  </a:lnTo>
                  <a:cubicBezTo>
                    <a:pt x="1596" y="1210"/>
                    <a:pt x="1596" y="1218"/>
                    <a:pt x="1588" y="1225"/>
                  </a:cubicBezTo>
                  <a:lnTo>
                    <a:pt x="1588" y="1225"/>
                  </a:lnTo>
                  <a:cubicBezTo>
                    <a:pt x="1573" y="1249"/>
                    <a:pt x="1533" y="1289"/>
                    <a:pt x="1541" y="1328"/>
                  </a:cubicBezTo>
                  <a:cubicBezTo>
                    <a:pt x="1541" y="1352"/>
                    <a:pt x="1549" y="1352"/>
                    <a:pt x="1557" y="1352"/>
                  </a:cubicBezTo>
                  <a:cubicBezTo>
                    <a:pt x="1557" y="1352"/>
                    <a:pt x="1565" y="1352"/>
                    <a:pt x="1573" y="1344"/>
                  </a:cubicBezTo>
                  <a:cubicBezTo>
                    <a:pt x="1581" y="1344"/>
                    <a:pt x="1588" y="1344"/>
                    <a:pt x="1596" y="1344"/>
                  </a:cubicBezTo>
                  <a:lnTo>
                    <a:pt x="1596" y="1344"/>
                  </a:lnTo>
                  <a:cubicBezTo>
                    <a:pt x="1604" y="1344"/>
                    <a:pt x="1612" y="1344"/>
                    <a:pt x="1612" y="1344"/>
                  </a:cubicBezTo>
                  <a:cubicBezTo>
                    <a:pt x="1620" y="1344"/>
                    <a:pt x="1620" y="1344"/>
                    <a:pt x="1628" y="1344"/>
                  </a:cubicBezTo>
                  <a:cubicBezTo>
                    <a:pt x="1628" y="1344"/>
                    <a:pt x="1636" y="1344"/>
                    <a:pt x="1644" y="1344"/>
                  </a:cubicBezTo>
                  <a:cubicBezTo>
                    <a:pt x="1660" y="1344"/>
                    <a:pt x="1667" y="1352"/>
                    <a:pt x="1675" y="1368"/>
                  </a:cubicBezTo>
                  <a:cubicBezTo>
                    <a:pt x="1683" y="1375"/>
                    <a:pt x="1691" y="1391"/>
                    <a:pt x="1715" y="1399"/>
                  </a:cubicBezTo>
                  <a:cubicBezTo>
                    <a:pt x="1723" y="1407"/>
                    <a:pt x="1723" y="1399"/>
                    <a:pt x="1723" y="1399"/>
                  </a:cubicBezTo>
                  <a:cubicBezTo>
                    <a:pt x="1723" y="1399"/>
                    <a:pt x="1715" y="1384"/>
                    <a:pt x="1699" y="1368"/>
                  </a:cubicBezTo>
                  <a:cubicBezTo>
                    <a:pt x="1691" y="1360"/>
                    <a:pt x="1691" y="1352"/>
                    <a:pt x="1691" y="1344"/>
                  </a:cubicBezTo>
                  <a:cubicBezTo>
                    <a:pt x="1691" y="1328"/>
                    <a:pt x="1723" y="1304"/>
                    <a:pt x="1723" y="1297"/>
                  </a:cubicBezTo>
                  <a:cubicBezTo>
                    <a:pt x="1731" y="1297"/>
                    <a:pt x="1739" y="1297"/>
                    <a:pt x="1747" y="1297"/>
                  </a:cubicBezTo>
                  <a:cubicBezTo>
                    <a:pt x="1762" y="1297"/>
                    <a:pt x="1778" y="1297"/>
                    <a:pt x="1786" y="1297"/>
                  </a:cubicBezTo>
                  <a:cubicBezTo>
                    <a:pt x="1794" y="1304"/>
                    <a:pt x="1802" y="1304"/>
                    <a:pt x="1802" y="1304"/>
                  </a:cubicBezTo>
                  <a:cubicBezTo>
                    <a:pt x="1810" y="1304"/>
                    <a:pt x="1826" y="1312"/>
                    <a:pt x="1826" y="1320"/>
                  </a:cubicBezTo>
                  <a:cubicBezTo>
                    <a:pt x="1834" y="1328"/>
                    <a:pt x="1834" y="1328"/>
                    <a:pt x="1826" y="1336"/>
                  </a:cubicBezTo>
                  <a:cubicBezTo>
                    <a:pt x="1826" y="1344"/>
                    <a:pt x="1818" y="1344"/>
                    <a:pt x="1810" y="1352"/>
                  </a:cubicBezTo>
                  <a:cubicBezTo>
                    <a:pt x="1802" y="1360"/>
                    <a:pt x="1794" y="1360"/>
                    <a:pt x="1786" y="1375"/>
                  </a:cubicBezTo>
                  <a:lnTo>
                    <a:pt x="1786" y="1375"/>
                  </a:lnTo>
                  <a:lnTo>
                    <a:pt x="1794" y="1375"/>
                  </a:lnTo>
                  <a:cubicBezTo>
                    <a:pt x="1802" y="1384"/>
                    <a:pt x="1818" y="1384"/>
                    <a:pt x="1818" y="1399"/>
                  </a:cubicBezTo>
                  <a:cubicBezTo>
                    <a:pt x="1818" y="1415"/>
                    <a:pt x="1818" y="1415"/>
                    <a:pt x="1826" y="1415"/>
                  </a:cubicBezTo>
                  <a:cubicBezTo>
                    <a:pt x="1826" y="1415"/>
                    <a:pt x="1826" y="1415"/>
                    <a:pt x="1834" y="1415"/>
                  </a:cubicBezTo>
                  <a:cubicBezTo>
                    <a:pt x="1834" y="1415"/>
                    <a:pt x="1841" y="1415"/>
                    <a:pt x="1849" y="1415"/>
                  </a:cubicBezTo>
                  <a:lnTo>
                    <a:pt x="1849" y="1415"/>
                  </a:lnTo>
                  <a:lnTo>
                    <a:pt x="1857" y="1415"/>
                  </a:lnTo>
                  <a:cubicBezTo>
                    <a:pt x="1857" y="1415"/>
                    <a:pt x="1857" y="1407"/>
                    <a:pt x="1857" y="1399"/>
                  </a:cubicBezTo>
                  <a:lnTo>
                    <a:pt x="1857" y="1399"/>
                  </a:lnTo>
                  <a:cubicBezTo>
                    <a:pt x="1857" y="1391"/>
                    <a:pt x="1873" y="1352"/>
                    <a:pt x="1873" y="1344"/>
                  </a:cubicBezTo>
                  <a:cubicBezTo>
                    <a:pt x="1873" y="1344"/>
                    <a:pt x="1889" y="1320"/>
                    <a:pt x="1905" y="1320"/>
                  </a:cubicBezTo>
                  <a:cubicBezTo>
                    <a:pt x="1913" y="1320"/>
                    <a:pt x="1913" y="1320"/>
                    <a:pt x="1913" y="1320"/>
                  </a:cubicBezTo>
                  <a:cubicBezTo>
                    <a:pt x="1936" y="1328"/>
                    <a:pt x="1928" y="1344"/>
                    <a:pt x="1928" y="1368"/>
                  </a:cubicBezTo>
                  <a:cubicBezTo>
                    <a:pt x="1928" y="1368"/>
                    <a:pt x="1928" y="1375"/>
                    <a:pt x="1928" y="1384"/>
                  </a:cubicBezTo>
                  <a:cubicBezTo>
                    <a:pt x="1928" y="1391"/>
                    <a:pt x="1936" y="1391"/>
                    <a:pt x="1944" y="1391"/>
                  </a:cubicBezTo>
                  <a:cubicBezTo>
                    <a:pt x="1944" y="1399"/>
                    <a:pt x="1960" y="1399"/>
                    <a:pt x="1960" y="1415"/>
                  </a:cubicBezTo>
                  <a:cubicBezTo>
                    <a:pt x="1968" y="1447"/>
                    <a:pt x="1968" y="1455"/>
                    <a:pt x="1960" y="1471"/>
                  </a:cubicBezTo>
                  <a:cubicBezTo>
                    <a:pt x="1960" y="1478"/>
                    <a:pt x="1952" y="1478"/>
                    <a:pt x="1952" y="1478"/>
                  </a:cubicBezTo>
                  <a:cubicBezTo>
                    <a:pt x="1944" y="1478"/>
                    <a:pt x="1936" y="1478"/>
                    <a:pt x="1928" y="1478"/>
                  </a:cubicBezTo>
                  <a:cubicBezTo>
                    <a:pt x="1928" y="1471"/>
                    <a:pt x="1920" y="1471"/>
                    <a:pt x="1913" y="1471"/>
                  </a:cubicBezTo>
                  <a:lnTo>
                    <a:pt x="1913" y="1471"/>
                  </a:lnTo>
                  <a:cubicBezTo>
                    <a:pt x="1889" y="1471"/>
                    <a:pt x="1873" y="1486"/>
                    <a:pt x="1865" y="1502"/>
                  </a:cubicBezTo>
                  <a:lnTo>
                    <a:pt x="1865" y="1502"/>
                  </a:lnTo>
                  <a:cubicBezTo>
                    <a:pt x="1865" y="1510"/>
                    <a:pt x="1881" y="1510"/>
                    <a:pt x="1889" y="1510"/>
                  </a:cubicBezTo>
                  <a:cubicBezTo>
                    <a:pt x="1897" y="1510"/>
                    <a:pt x="1913" y="1518"/>
                    <a:pt x="1920" y="1518"/>
                  </a:cubicBezTo>
                  <a:lnTo>
                    <a:pt x="1928" y="1526"/>
                  </a:lnTo>
                  <a:cubicBezTo>
                    <a:pt x="1920" y="1534"/>
                    <a:pt x="1905" y="1534"/>
                    <a:pt x="1897" y="1534"/>
                  </a:cubicBezTo>
                  <a:cubicBezTo>
                    <a:pt x="1897" y="1534"/>
                    <a:pt x="1889" y="1534"/>
                    <a:pt x="1881" y="1534"/>
                  </a:cubicBezTo>
                  <a:lnTo>
                    <a:pt x="1881" y="1534"/>
                  </a:lnTo>
                  <a:cubicBezTo>
                    <a:pt x="1857" y="1534"/>
                    <a:pt x="1841" y="1549"/>
                    <a:pt x="1834" y="1557"/>
                  </a:cubicBezTo>
                  <a:cubicBezTo>
                    <a:pt x="1834" y="1565"/>
                    <a:pt x="1841" y="1565"/>
                    <a:pt x="1849" y="1573"/>
                  </a:cubicBezTo>
                  <a:cubicBezTo>
                    <a:pt x="1865" y="1581"/>
                    <a:pt x="1873" y="1589"/>
                    <a:pt x="1889" y="1605"/>
                  </a:cubicBezTo>
                  <a:cubicBezTo>
                    <a:pt x="1905" y="1621"/>
                    <a:pt x="1920" y="1621"/>
                    <a:pt x="1936" y="1628"/>
                  </a:cubicBezTo>
                  <a:cubicBezTo>
                    <a:pt x="1944" y="1628"/>
                    <a:pt x="1952" y="1628"/>
                    <a:pt x="1968" y="1637"/>
                  </a:cubicBezTo>
                  <a:cubicBezTo>
                    <a:pt x="1992" y="1652"/>
                    <a:pt x="2007" y="1652"/>
                    <a:pt x="2023" y="1652"/>
                  </a:cubicBezTo>
                  <a:cubicBezTo>
                    <a:pt x="2031" y="1652"/>
                    <a:pt x="2039" y="1652"/>
                    <a:pt x="2047" y="1652"/>
                  </a:cubicBezTo>
                  <a:cubicBezTo>
                    <a:pt x="2071" y="1660"/>
                    <a:pt x="2078" y="1668"/>
                    <a:pt x="2087" y="1676"/>
                  </a:cubicBezTo>
                  <a:cubicBezTo>
                    <a:pt x="2087" y="1676"/>
                    <a:pt x="2094" y="1684"/>
                    <a:pt x="2102" y="1692"/>
                  </a:cubicBezTo>
                  <a:cubicBezTo>
                    <a:pt x="2118" y="1692"/>
                    <a:pt x="2126" y="1708"/>
                    <a:pt x="2126" y="1715"/>
                  </a:cubicBezTo>
                  <a:cubicBezTo>
                    <a:pt x="2134" y="1724"/>
                    <a:pt x="2126" y="1739"/>
                    <a:pt x="2118" y="1747"/>
                  </a:cubicBezTo>
                  <a:cubicBezTo>
                    <a:pt x="2110" y="1763"/>
                    <a:pt x="2110" y="1763"/>
                    <a:pt x="2102" y="1763"/>
                  </a:cubicBezTo>
                  <a:cubicBezTo>
                    <a:pt x="2102" y="1763"/>
                    <a:pt x="2102" y="1771"/>
                    <a:pt x="2094" y="1779"/>
                  </a:cubicBezTo>
                  <a:cubicBezTo>
                    <a:pt x="2094" y="1787"/>
                    <a:pt x="2094" y="1795"/>
                    <a:pt x="2087" y="1802"/>
                  </a:cubicBezTo>
                  <a:cubicBezTo>
                    <a:pt x="2087" y="1810"/>
                    <a:pt x="2087" y="1818"/>
                    <a:pt x="2078" y="1826"/>
                  </a:cubicBezTo>
                  <a:cubicBezTo>
                    <a:pt x="2071" y="1826"/>
                    <a:pt x="2071" y="1826"/>
                    <a:pt x="2071" y="1826"/>
                  </a:cubicBezTo>
                  <a:cubicBezTo>
                    <a:pt x="2063" y="1826"/>
                    <a:pt x="2055" y="1818"/>
                    <a:pt x="2047" y="1802"/>
                  </a:cubicBezTo>
                  <a:cubicBezTo>
                    <a:pt x="2039" y="1795"/>
                    <a:pt x="2039" y="1795"/>
                    <a:pt x="2039" y="1787"/>
                  </a:cubicBezTo>
                  <a:cubicBezTo>
                    <a:pt x="2039" y="1787"/>
                    <a:pt x="2039" y="1795"/>
                    <a:pt x="2031" y="1795"/>
                  </a:cubicBezTo>
                  <a:cubicBezTo>
                    <a:pt x="2031" y="1802"/>
                    <a:pt x="2023" y="1810"/>
                    <a:pt x="2023" y="1818"/>
                  </a:cubicBezTo>
                  <a:cubicBezTo>
                    <a:pt x="2015" y="1834"/>
                    <a:pt x="2007" y="1850"/>
                    <a:pt x="1992" y="1866"/>
                  </a:cubicBezTo>
                  <a:cubicBezTo>
                    <a:pt x="1984" y="1881"/>
                    <a:pt x="1984" y="1881"/>
                    <a:pt x="1976" y="1881"/>
                  </a:cubicBezTo>
                  <a:close/>
                  <a:moveTo>
                    <a:pt x="1936" y="1708"/>
                  </a:moveTo>
                  <a:lnTo>
                    <a:pt x="1936" y="1708"/>
                  </a:lnTo>
                  <a:cubicBezTo>
                    <a:pt x="1944" y="1708"/>
                    <a:pt x="1944" y="1708"/>
                    <a:pt x="1944" y="1708"/>
                  </a:cubicBezTo>
                  <a:cubicBezTo>
                    <a:pt x="1944" y="1715"/>
                    <a:pt x="1944" y="1715"/>
                    <a:pt x="1944" y="1724"/>
                  </a:cubicBezTo>
                  <a:cubicBezTo>
                    <a:pt x="1944" y="1731"/>
                    <a:pt x="1944" y="1739"/>
                    <a:pt x="1952" y="1755"/>
                  </a:cubicBezTo>
                  <a:cubicBezTo>
                    <a:pt x="1960" y="1763"/>
                    <a:pt x="1968" y="1763"/>
                    <a:pt x="1976" y="1763"/>
                  </a:cubicBezTo>
                  <a:cubicBezTo>
                    <a:pt x="1976" y="1763"/>
                    <a:pt x="1984" y="1763"/>
                    <a:pt x="1992" y="1771"/>
                  </a:cubicBezTo>
                  <a:lnTo>
                    <a:pt x="1992" y="1779"/>
                  </a:lnTo>
                  <a:cubicBezTo>
                    <a:pt x="2000" y="1787"/>
                    <a:pt x="2007" y="1795"/>
                    <a:pt x="1992" y="1810"/>
                  </a:cubicBezTo>
                  <a:cubicBezTo>
                    <a:pt x="1992" y="1818"/>
                    <a:pt x="1992" y="1818"/>
                    <a:pt x="1984" y="1818"/>
                  </a:cubicBezTo>
                  <a:cubicBezTo>
                    <a:pt x="1976" y="1834"/>
                    <a:pt x="1968" y="1834"/>
                    <a:pt x="1976" y="1850"/>
                  </a:cubicBezTo>
                  <a:cubicBezTo>
                    <a:pt x="1976" y="1850"/>
                    <a:pt x="1976" y="1858"/>
                    <a:pt x="1976" y="1866"/>
                  </a:cubicBezTo>
                  <a:lnTo>
                    <a:pt x="1976" y="1874"/>
                  </a:lnTo>
                  <a:lnTo>
                    <a:pt x="1984" y="1866"/>
                  </a:lnTo>
                  <a:cubicBezTo>
                    <a:pt x="2000" y="1850"/>
                    <a:pt x="2007" y="1834"/>
                    <a:pt x="2015" y="1818"/>
                  </a:cubicBezTo>
                  <a:cubicBezTo>
                    <a:pt x="2015" y="1810"/>
                    <a:pt x="2023" y="1802"/>
                    <a:pt x="2023" y="1795"/>
                  </a:cubicBezTo>
                  <a:cubicBezTo>
                    <a:pt x="2031" y="1787"/>
                    <a:pt x="2039" y="1779"/>
                    <a:pt x="2039" y="1779"/>
                  </a:cubicBezTo>
                  <a:cubicBezTo>
                    <a:pt x="2047" y="1779"/>
                    <a:pt x="2047" y="1787"/>
                    <a:pt x="2055" y="1795"/>
                  </a:cubicBezTo>
                  <a:cubicBezTo>
                    <a:pt x="2055" y="1818"/>
                    <a:pt x="2063" y="1826"/>
                    <a:pt x="2071" y="1826"/>
                  </a:cubicBezTo>
                  <a:lnTo>
                    <a:pt x="2071" y="1818"/>
                  </a:lnTo>
                  <a:cubicBezTo>
                    <a:pt x="2078" y="1810"/>
                    <a:pt x="2078" y="1810"/>
                    <a:pt x="2087" y="1795"/>
                  </a:cubicBezTo>
                  <a:cubicBezTo>
                    <a:pt x="2087" y="1795"/>
                    <a:pt x="2087" y="1787"/>
                    <a:pt x="2087" y="1779"/>
                  </a:cubicBezTo>
                  <a:cubicBezTo>
                    <a:pt x="2094" y="1763"/>
                    <a:pt x="2094" y="1763"/>
                    <a:pt x="2102" y="1755"/>
                  </a:cubicBezTo>
                  <a:cubicBezTo>
                    <a:pt x="2102" y="1755"/>
                    <a:pt x="2110" y="1755"/>
                    <a:pt x="2110" y="1747"/>
                  </a:cubicBezTo>
                  <a:cubicBezTo>
                    <a:pt x="2118" y="1739"/>
                    <a:pt x="2126" y="1724"/>
                    <a:pt x="2118" y="1715"/>
                  </a:cubicBezTo>
                  <a:cubicBezTo>
                    <a:pt x="2118" y="1708"/>
                    <a:pt x="2110" y="1700"/>
                    <a:pt x="2102" y="1692"/>
                  </a:cubicBezTo>
                  <a:cubicBezTo>
                    <a:pt x="2087" y="1692"/>
                    <a:pt x="2087" y="1684"/>
                    <a:pt x="2078" y="1676"/>
                  </a:cubicBezTo>
                  <a:cubicBezTo>
                    <a:pt x="2071" y="1668"/>
                    <a:pt x="2071" y="1668"/>
                    <a:pt x="2047" y="1660"/>
                  </a:cubicBezTo>
                  <a:cubicBezTo>
                    <a:pt x="2039" y="1660"/>
                    <a:pt x="2031" y="1660"/>
                    <a:pt x="2023" y="1660"/>
                  </a:cubicBezTo>
                  <a:cubicBezTo>
                    <a:pt x="2007" y="1660"/>
                    <a:pt x="1992" y="1652"/>
                    <a:pt x="1968" y="1644"/>
                  </a:cubicBezTo>
                  <a:cubicBezTo>
                    <a:pt x="1952" y="1637"/>
                    <a:pt x="1944" y="1637"/>
                    <a:pt x="1936" y="1637"/>
                  </a:cubicBezTo>
                  <a:cubicBezTo>
                    <a:pt x="1913" y="1628"/>
                    <a:pt x="1905" y="1628"/>
                    <a:pt x="1881" y="1605"/>
                  </a:cubicBezTo>
                  <a:cubicBezTo>
                    <a:pt x="1873" y="1597"/>
                    <a:pt x="1857" y="1589"/>
                    <a:pt x="1849" y="1581"/>
                  </a:cubicBezTo>
                  <a:cubicBezTo>
                    <a:pt x="1834" y="1573"/>
                    <a:pt x="1826" y="1573"/>
                    <a:pt x="1834" y="1557"/>
                  </a:cubicBezTo>
                  <a:cubicBezTo>
                    <a:pt x="1834" y="1542"/>
                    <a:pt x="1857" y="1526"/>
                    <a:pt x="1881" y="1526"/>
                  </a:cubicBezTo>
                  <a:cubicBezTo>
                    <a:pt x="1881" y="1526"/>
                    <a:pt x="1881" y="1526"/>
                    <a:pt x="1889" y="1526"/>
                  </a:cubicBezTo>
                  <a:lnTo>
                    <a:pt x="1897" y="1526"/>
                  </a:lnTo>
                  <a:cubicBezTo>
                    <a:pt x="1913" y="1526"/>
                    <a:pt x="1913" y="1526"/>
                    <a:pt x="1920" y="1526"/>
                  </a:cubicBezTo>
                  <a:lnTo>
                    <a:pt x="1913" y="1526"/>
                  </a:lnTo>
                  <a:cubicBezTo>
                    <a:pt x="1905" y="1526"/>
                    <a:pt x="1897" y="1518"/>
                    <a:pt x="1889" y="1518"/>
                  </a:cubicBezTo>
                  <a:cubicBezTo>
                    <a:pt x="1873" y="1518"/>
                    <a:pt x="1865" y="1518"/>
                    <a:pt x="1857" y="1510"/>
                  </a:cubicBezTo>
                  <a:cubicBezTo>
                    <a:pt x="1857" y="1510"/>
                    <a:pt x="1857" y="1502"/>
                    <a:pt x="1865" y="1502"/>
                  </a:cubicBezTo>
                  <a:cubicBezTo>
                    <a:pt x="1873" y="1478"/>
                    <a:pt x="1889" y="1462"/>
                    <a:pt x="1913" y="1462"/>
                  </a:cubicBezTo>
                  <a:cubicBezTo>
                    <a:pt x="1920" y="1462"/>
                    <a:pt x="1928" y="1462"/>
                    <a:pt x="1936" y="1471"/>
                  </a:cubicBezTo>
                  <a:cubicBezTo>
                    <a:pt x="1944" y="1471"/>
                    <a:pt x="1944" y="1471"/>
                    <a:pt x="1952" y="1471"/>
                  </a:cubicBezTo>
                  <a:lnTo>
                    <a:pt x="1952" y="1471"/>
                  </a:lnTo>
                  <a:cubicBezTo>
                    <a:pt x="1960" y="1455"/>
                    <a:pt x="1960" y="1447"/>
                    <a:pt x="1952" y="1423"/>
                  </a:cubicBezTo>
                  <a:cubicBezTo>
                    <a:pt x="1952" y="1407"/>
                    <a:pt x="1944" y="1407"/>
                    <a:pt x="1936" y="1399"/>
                  </a:cubicBezTo>
                  <a:cubicBezTo>
                    <a:pt x="1928" y="1399"/>
                    <a:pt x="1920" y="1399"/>
                    <a:pt x="1920" y="1384"/>
                  </a:cubicBezTo>
                  <a:cubicBezTo>
                    <a:pt x="1920" y="1375"/>
                    <a:pt x="1920" y="1368"/>
                    <a:pt x="1920" y="1360"/>
                  </a:cubicBezTo>
                  <a:cubicBezTo>
                    <a:pt x="1920" y="1344"/>
                    <a:pt x="1920" y="1328"/>
                    <a:pt x="1913" y="1328"/>
                  </a:cubicBezTo>
                  <a:cubicBezTo>
                    <a:pt x="1913" y="1328"/>
                    <a:pt x="1913" y="1328"/>
                    <a:pt x="1905" y="1328"/>
                  </a:cubicBezTo>
                  <a:cubicBezTo>
                    <a:pt x="1897" y="1328"/>
                    <a:pt x="1881" y="1344"/>
                    <a:pt x="1881" y="1344"/>
                  </a:cubicBezTo>
                  <a:cubicBezTo>
                    <a:pt x="1873" y="1360"/>
                    <a:pt x="1865" y="1391"/>
                    <a:pt x="1865" y="1399"/>
                  </a:cubicBezTo>
                  <a:lnTo>
                    <a:pt x="1865" y="1399"/>
                  </a:lnTo>
                  <a:cubicBezTo>
                    <a:pt x="1865" y="1407"/>
                    <a:pt x="1865" y="1415"/>
                    <a:pt x="1857" y="1423"/>
                  </a:cubicBezTo>
                  <a:lnTo>
                    <a:pt x="1849" y="1423"/>
                  </a:lnTo>
                  <a:cubicBezTo>
                    <a:pt x="1841" y="1423"/>
                    <a:pt x="1834" y="1423"/>
                    <a:pt x="1834" y="1423"/>
                  </a:cubicBezTo>
                  <a:cubicBezTo>
                    <a:pt x="1826" y="1423"/>
                    <a:pt x="1826" y="1423"/>
                    <a:pt x="1826" y="1423"/>
                  </a:cubicBezTo>
                  <a:cubicBezTo>
                    <a:pt x="1818" y="1423"/>
                    <a:pt x="1810" y="1415"/>
                    <a:pt x="1810" y="1399"/>
                  </a:cubicBezTo>
                  <a:cubicBezTo>
                    <a:pt x="1810" y="1391"/>
                    <a:pt x="1802" y="1384"/>
                    <a:pt x="1794" y="1384"/>
                  </a:cubicBezTo>
                  <a:cubicBezTo>
                    <a:pt x="1786" y="1384"/>
                    <a:pt x="1778" y="1384"/>
                    <a:pt x="1778" y="1384"/>
                  </a:cubicBezTo>
                  <a:cubicBezTo>
                    <a:pt x="1778" y="1375"/>
                    <a:pt x="1778" y="1375"/>
                    <a:pt x="1778" y="1368"/>
                  </a:cubicBezTo>
                  <a:cubicBezTo>
                    <a:pt x="1786" y="1360"/>
                    <a:pt x="1794" y="1352"/>
                    <a:pt x="1810" y="1344"/>
                  </a:cubicBezTo>
                  <a:cubicBezTo>
                    <a:pt x="1810" y="1336"/>
                    <a:pt x="1818" y="1336"/>
                    <a:pt x="1818" y="1328"/>
                  </a:cubicBezTo>
                  <a:cubicBezTo>
                    <a:pt x="1826" y="1328"/>
                    <a:pt x="1826" y="1328"/>
                    <a:pt x="1826" y="1320"/>
                  </a:cubicBezTo>
                  <a:cubicBezTo>
                    <a:pt x="1818" y="1320"/>
                    <a:pt x="1810" y="1312"/>
                    <a:pt x="1802" y="1312"/>
                  </a:cubicBezTo>
                  <a:cubicBezTo>
                    <a:pt x="1794" y="1312"/>
                    <a:pt x="1794" y="1312"/>
                    <a:pt x="1786" y="1304"/>
                  </a:cubicBezTo>
                  <a:cubicBezTo>
                    <a:pt x="1778" y="1304"/>
                    <a:pt x="1762" y="1304"/>
                    <a:pt x="1747" y="1304"/>
                  </a:cubicBezTo>
                  <a:cubicBezTo>
                    <a:pt x="1739" y="1304"/>
                    <a:pt x="1731" y="1304"/>
                    <a:pt x="1731" y="1304"/>
                  </a:cubicBezTo>
                  <a:cubicBezTo>
                    <a:pt x="1715" y="1312"/>
                    <a:pt x="1699" y="1336"/>
                    <a:pt x="1699" y="1344"/>
                  </a:cubicBezTo>
                  <a:cubicBezTo>
                    <a:pt x="1699" y="1352"/>
                    <a:pt x="1699" y="1360"/>
                    <a:pt x="1699" y="1360"/>
                  </a:cubicBezTo>
                  <a:cubicBezTo>
                    <a:pt x="1715" y="1368"/>
                    <a:pt x="1739" y="1399"/>
                    <a:pt x="1731" y="1407"/>
                  </a:cubicBezTo>
                  <a:cubicBezTo>
                    <a:pt x="1731" y="1407"/>
                    <a:pt x="1731" y="1407"/>
                    <a:pt x="1723" y="1407"/>
                  </a:cubicBezTo>
                  <a:cubicBezTo>
                    <a:pt x="1723" y="1407"/>
                    <a:pt x="1715" y="1407"/>
                    <a:pt x="1707" y="1407"/>
                  </a:cubicBezTo>
                  <a:cubicBezTo>
                    <a:pt x="1691" y="1399"/>
                    <a:pt x="1675" y="1384"/>
                    <a:pt x="1667" y="1368"/>
                  </a:cubicBezTo>
                  <a:cubicBezTo>
                    <a:pt x="1660" y="1360"/>
                    <a:pt x="1652" y="1352"/>
                    <a:pt x="1644" y="1352"/>
                  </a:cubicBezTo>
                  <a:cubicBezTo>
                    <a:pt x="1636" y="1352"/>
                    <a:pt x="1636" y="1352"/>
                    <a:pt x="1628" y="1352"/>
                  </a:cubicBezTo>
                  <a:cubicBezTo>
                    <a:pt x="1620" y="1352"/>
                    <a:pt x="1620" y="1352"/>
                    <a:pt x="1612" y="1352"/>
                  </a:cubicBezTo>
                  <a:cubicBezTo>
                    <a:pt x="1612" y="1352"/>
                    <a:pt x="1604" y="1352"/>
                    <a:pt x="1596" y="1352"/>
                  </a:cubicBezTo>
                  <a:cubicBezTo>
                    <a:pt x="1588" y="1344"/>
                    <a:pt x="1581" y="1352"/>
                    <a:pt x="1573" y="1352"/>
                  </a:cubicBezTo>
                  <a:cubicBezTo>
                    <a:pt x="1573" y="1352"/>
                    <a:pt x="1565" y="1360"/>
                    <a:pt x="1557" y="1360"/>
                  </a:cubicBezTo>
                  <a:cubicBezTo>
                    <a:pt x="1541" y="1360"/>
                    <a:pt x="1533" y="1352"/>
                    <a:pt x="1533" y="1336"/>
                  </a:cubicBezTo>
                  <a:cubicBezTo>
                    <a:pt x="1525" y="1289"/>
                    <a:pt x="1565" y="1241"/>
                    <a:pt x="1581" y="1225"/>
                  </a:cubicBezTo>
                  <a:cubicBezTo>
                    <a:pt x="1581" y="1225"/>
                    <a:pt x="1581" y="1218"/>
                    <a:pt x="1588" y="1218"/>
                  </a:cubicBezTo>
                  <a:cubicBezTo>
                    <a:pt x="1588" y="1210"/>
                    <a:pt x="1588" y="1210"/>
                    <a:pt x="1588" y="1202"/>
                  </a:cubicBezTo>
                  <a:lnTo>
                    <a:pt x="1588" y="1194"/>
                  </a:lnTo>
                  <a:lnTo>
                    <a:pt x="1596" y="1194"/>
                  </a:lnTo>
                  <a:cubicBezTo>
                    <a:pt x="1596" y="1194"/>
                    <a:pt x="1604" y="1194"/>
                    <a:pt x="1628" y="1210"/>
                  </a:cubicBezTo>
                  <a:cubicBezTo>
                    <a:pt x="1652" y="1218"/>
                    <a:pt x="1667" y="1225"/>
                    <a:pt x="1667" y="1233"/>
                  </a:cubicBezTo>
                  <a:cubicBezTo>
                    <a:pt x="1675" y="1233"/>
                    <a:pt x="1683" y="1241"/>
                    <a:pt x="1715" y="1249"/>
                  </a:cubicBezTo>
                  <a:cubicBezTo>
                    <a:pt x="1739" y="1257"/>
                    <a:pt x="1747" y="1265"/>
                    <a:pt x="1754" y="1273"/>
                  </a:cubicBezTo>
                  <a:cubicBezTo>
                    <a:pt x="1770" y="1273"/>
                    <a:pt x="1770" y="1281"/>
                    <a:pt x="1794" y="1281"/>
                  </a:cubicBezTo>
                  <a:cubicBezTo>
                    <a:pt x="1802" y="1289"/>
                    <a:pt x="1802" y="1289"/>
                    <a:pt x="1802" y="1289"/>
                  </a:cubicBezTo>
                  <a:cubicBezTo>
                    <a:pt x="1826" y="1289"/>
                    <a:pt x="1841" y="1297"/>
                    <a:pt x="1857" y="1289"/>
                  </a:cubicBezTo>
                  <a:cubicBezTo>
                    <a:pt x="1865" y="1289"/>
                    <a:pt x="1873" y="1289"/>
                    <a:pt x="1881" y="1289"/>
                  </a:cubicBezTo>
                  <a:cubicBezTo>
                    <a:pt x="1881" y="1289"/>
                    <a:pt x="1881" y="1289"/>
                    <a:pt x="1889" y="1289"/>
                  </a:cubicBezTo>
                  <a:cubicBezTo>
                    <a:pt x="1889" y="1281"/>
                    <a:pt x="1881" y="1281"/>
                    <a:pt x="1873" y="1273"/>
                  </a:cubicBezTo>
                  <a:cubicBezTo>
                    <a:pt x="1857" y="1241"/>
                    <a:pt x="1818" y="1186"/>
                    <a:pt x="1810" y="1162"/>
                  </a:cubicBezTo>
                  <a:cubicBezTo>
                    <a:pt x="1802" y="1138"/>
                    <a:pt x="1794" y="1131"/>
                    <a:pt x="1778" y="1123"/>
                  </a:cubicBezTo>
                  <a:cubicBezTo>
                    <a:pt x="1770" y="1107"/>
                    <a:pt x="1754" y="1099"/>
                    <a:pt x="1739" y="1067"/>
                  </a:cubicBezTo>
                  <a:cubicBezTo>
                    <a:pt x="1691" y="1012"/>
                    <a:pt x="1747" y="957"/>
                    <a:pt x="1770" y="941"/>
                  </a:cubicBezTo>
                  <a:lnTo>
                    <a:pt x="1770" y="941"/>
                  </a:lnTo>
                  <a:cubicBezTo>
                    <a:pt x="1778" y="933"/>
                    <a:pt x="1770" y="933"/>
                    <a:pt x="1770" y="933"/>
                  </a:cubicBezTo>
                  <a:cubicBezTo>
                    <a:pt x="1770" y="925"/>
                    <a:pt x="1762" y="917"/>
                    <a:pt x="1747" y="917"/>
                  </a:cubicBezTo>
                  <a:cubicBezTo>
                    <a:pt x="1731" y="917"/>
                    <a:pt x="1098" y="957"/>
                    <a:pt x="1027" y="957"/>
                  </a:cubicBezTo>
                  <a:cubicBezTo>
                    <a:pt x="1019" y="957"/>
                    <a:pt x="1019" y="957"/>
                    <a:pt x="1019" y="957"/>
                  </a:cubicBezTo>
                  <a:cubicBezTo>
                    <a:pt x="1003" y="957"/>
                    <a:pt x="1003" y="949"/>
                    <a:pt x="1003" y="949"/>
                  </a:cubicBezTo>
                  <a:cubicBezTo>
                    <a:pt x="995" y="941"/>
                    <a:pt x="1003" y="941"/>
                    <a:pt x="1003" y="933"/>
                  </a:cubicBezTo>
                  <a:lnTo>
                    <a:pt x="1003" y="933"/>
                  </a:lnTo>
                  <a:cubicBezTo>
                    <a:pt x="1011" y="925"/>
                    <a:pt x="1003" y="901"/>
                    <a:pt x="988" y="885"/>
                  </a:cubicBezTo>
                  <a:cubicBezTo>
                    <a:pt x="988" y="878"/>
                    <a:pt x="980" y="870"/>
                    <a:pt x="988" y="862"/>
                  </a:cubicBezTo>
                  <a:cubicBezTo>
                    <a:pt x="988" y="846"/>
                    <a:pt x="1003" y="838"/>
                    <a:pt x="1011" y="838"/>
                  </a:cubicBezTo>
                  <a:cubicBezTo>
                    <a:pt x="1019" y="838"/>
                    <a:pt x="1019" y="830"/>
                    <a:pt x="1019" y="830"/>
                  </a:cubicBezTo>
                  <a:cubicBezTo>
                    <a:pt x="1027" y="814"/>
                    <a:pt x="1019" y="783"/>
                    <a:pt x="1019" y="775"/>
                  </a:cubicBezTo>
                  <a:cubicBezTo>
                    <a:pt x="1011" y="767"/>
                    <a:pt x="1011" y="759"/>
                    <a:pt x="1019" y="751"/>
                  </a:cubicBezTo>
                  <a:cubicBezTo>
                    <a:pt x="1019" y="743"/>
                    <a:pt x="1027" y="735"/>
                    <a:pt x="1035" y="735"/>
                  </a:cubicBezTo>
                  <a:cubicBezTo>
                    <a:pt x="1043" y="735"/>
                    <a:pt x="1035" y="712"/>
                    <a:pt x="1035" y="696"/>
                  </a:cubicBezTo>
                  <a:cubicBezTo>
                    <a:pt x="1035" y="688"/>
                    <a:pt x="1035" y="680"/>
                    <a:pt x="1035" y="672"/>
                  </a:cubicBezTo>
                  <a:cubicBezTo>
                    <a:pt x="1035" y="656"/>
                    <a:pt x="1059" y="648"/>
                    <a:pt x="1075" y="648"/>
                  </a:cubicBezTo>
                  <a:lnTo>
                    <a:pt x="1083" y="648"/>
                  </a:lnTo>
                  <a:cubicBezTo>
                    <a:pt x="1083" y="648"/>
                    <a:pt x="1083" y="640"/>
                    <a:pt x="1083" y="632"/>
                  </a:cubicBezTo>
                  <a:cubicBezTo>
                    <a:pt x="1083" y="625"/>
                    <a:pt x="1075" y="617"/>
                    <a:pt x="1075" y="609"/>
                  </a:cubicBezTo>
                  <a:cubicBezTo>
                    <a:pt x="1075" y="601"/>
                    <a:pt x="1075" y="593"/>
                    <a:pt x="1083" y="593"/>
                  </a:cubicBezTo>
                  <a:cubicBezTo>
                    <a:pt x="1083" y="585"/>
                    <a:pt x="1098" y="585"/>
                    <a:pt x="1106" y="585"/>
                  </a:cubicBezTo>
                  <a:cubicBezTo>
                    <a:pt x="1106" y="585"/>
                    <a:pt x="1106" y="585"/>
                    <a:pt x="1114" y="585"/>
                  </a:cubicBezTo>
                  <a:cubicBezTo>
                    <a:pt x="1122" y="585"/>
                    <a:pt x="1122" y="569"/>
                    <a:pt x="1114" y="545"/>
                  </a:cubicBezTo>
                  <a:cubicBezTo>
                    <a:pt x="1106" y="522"/>
                    <a:pt x="1122" y="522"/>
                    <a:pt x="1138" y="514"/>
                  </a:cubicBezTo>
                  <a:lnTo>
                    <a:pt x="1146" y="514"/>
                  </a:lnTo>
                  <a:cubicBezTo>
                    <a:pt x="1161" y="506"/>
                    <a:pt x="1193" y="443"/>
                    <a:pt x="1201" y="419"/>
                  </a:cubicBezTo>
                  <a:cubicBezTo>
                    <a:pt x="1201" y="403"/>
                    <a:pt x="1201" y="403"/>
                    <a:pt x="1185" y="395"/>
                  </a:cubicBezTo>
                  <a:cubicBezTo>
                    <a:pt x="1177" y="395"/>
                    <a:pt x="1161" y="387"/>
                    <a:pt x="1146" y="380"/>
                  </a:cubicBezTo>
                  <a:cubicBezTo>
                    <a:pt x="1146" y="380"/>
                    <a:pt x="1130" y="372"/>
                    <a:pt x="1138" y="364"/>
                  </a:cubicBezTo>
                  <a:cubicBezTo>
                    <a:pt x="1138" y="348"/>
                    <a:pt x="1170" y="340"/>
                    <a:pt x="1217" y="332"/>
                  </a:cubicBezTo>
                  <a:cubicBezTo>
                    <a:pt x="1225" y="332"/>
                    <a:pt x="1233" y="324"/>
                    <a:pt x="1233" y="324"/>
                  </a:cubicBezTo>
                  <a:cubicBezTo>
                    <a:pt x="1241" y="324"/>
                    <a:pt x="1241" y="324"/>
                    <a:pt x="1241" y="324"/>
                  </a:cubicBezTo>
                  <a:cubicBezTo>
                    <a:pt x="1241" y="316"/>
                    <a:pt x="1233" y="301"/>
                    <a:pt x="1201" y="292"/>
                  </a:cubicBezTo>
                  <a:cubicBezTo>
                    <a:pt x="1185" y="285"/>
                    <a:pt x="1177" y="277"/>
                    <a:pt x="1177" y="277"/>
                  </a:cubicBezTo>
                  <a:cubicBezTo>
                    <a:pt x="1177" y="269"/>
                    <a:pt x="1177" y="261"/>
                    <a:pt x="1185" y="261"/>
                  </a:cubicBezTo>
                  <a:cubicBezTo>
                    <a:pt x="1185" y="253"/>
                    <a:pt x="1185" y="253"/>
                    <a:pt x="1193" y="245"/>
                  </a:cubicBezTo>
                  <a:cubicBezTo>
                    <a:pt x="1193" y="229"/>
                    <a:pt x="1185" y="214"/>
                    <a:pt x="1177" y="214"/>
                  </a:cubicBezTo>
                  <a:cubicBezTo>
                    <a:pt x="1146" y="214"/>
                    <a:pt x="1146" y="182"/>
                    <a:pt x="1146" y="158"/>
                  </a:cubicBezTo>
                  <a:cubicBezTo>
                    <a:pt x="1146" y="150"/>
                    <a:pt x="1146" y="134"/>
                    <a:pt x="1146" y="127"/>
                  </a:cubicBezTo>
                  <a:cubicBezTo>
                    <a:pt x="1130" y="119"/>
                    <a:pt x="1146" y="103"/>
                    <a:pt x="1154" y="87"/>
                  </a:cubicBezTo>
                  <a:cubicBezTo>
                    <a:pt x="1161" y="79"/>
                    <a:pt x="1161" y="63"/>
                    <a:pt x="1161" y="55"/>
                  </a:cubicBezTo>
                  <a:lnTo>
                    <a:pt x="1154" y="48"/>
                  </a:lnTo>
                  <a:cubicBezTo>
                    <a:pt x="1146" y="40"/>
                    <a:pt x="1138" y="32"/>
                    <a:pt x="1138" y="8"/>
                  </a:cubicBezTo>
                  <a:cubicBezTo>
                    <a:pt x="7" y="40"/>
                    <a:pt x="7" y="40"/>
                    <a:pt x="7" y="40"/>
                  </a:cubicBezTo>
                  <a:cubicBezTo>
                    <a:pt x="15" y="522"/>
                    <a:pt x="15" y="522"/>
                    <a:pt x="15" y="522"/>
                  </a:cubicBezTo>
                  <a:cubicBezTo>
                    <a:pt x="23" y="530"/>
                    <a:pt x="47" y="545"/>
                    <a:pt x="63" y="561"/>
                  </a:cubicBezTo>
                  <a:cubicBezTo>
                    <a:pt x="63" y="569"/>
                    <a:pt x="71" y="577"/>
                    <a:pt x="78" y="585"/>
                  </a:cubicBezTo>
                  <a:cubicBezTo>
                    <a:pt x="94" y="601"/>
                    <a:pt x="110" y="617"/>
                    <a:pt x="118" y="640"/>
                  </a:cubicBezTo>
                  <a:cubicBezTo>
                    <a:pt x="126" y="664"/>
                    <a:pt x="126" y="680"/>
                    <a:pt x="118" y="688"/>
                  </a:cubicBezTo>
                  <a:cubicBezTo>
                    <a:pt x="118" y="696"/>
                    <a:pt x="118" y="704"/>
                    <a:pt x="110" y="712"/>
                  </a:cubicBezTo>
                  <a:cubicBezTo>
                    <a:pt x="110" y="727"/>
                    <a:pt x="118" y="727"/>
                    <a:pt x="126" y="735"/>
                  </a:cubicBezTo>
                  <a:cubicBezTo>
                    <a:pt x="134" y="735"/>
                    <a:pt x="134" y="735"/>
                    <a:pt x="142" y="743"/>
                  </a:cubicBezTo>
                  <a:cubicBezTo>
                    <a:pt x="158" y="759"/>
                    <a:pt x="181" y="783"/>
                    <a:pt x="173" y="830"/>
                  </a:cubicBezTo>
                  <a:cubicBezTo>
                    <a:pt x="173" y="854"/>
                    <a:pt x="181" y="854"/>
                    <a:pt x="189" y="862"/>
                  </a:cubicBezTo>
                  <a:cubicBezTo>
                    <a:pt x="197" y="862"/>
                    <a:pt x="213" y="862"/>
                    <a:pt x="221" y="878"/>
                  </a:cubicBezTo>
                  <a:cubicBezTo>
                    <a:pt x="237" y="909"/>
                    <a:pt x="237" y="949"/>
                    <a:pt x="237" y="972"/>
                  </a:cubicBezTo>
                  <a:cubicBezTo>
                    <a:pt x="229" y="996"/>
                    <a:pt x="229" y="1012"/>
                    <a:pt x="229" y="1028"/>
                  </a:cubicBezTo>
                  <a:cubicBezTo>
                    <a:pt x="229" y="1036"/>
                    <a:pt x="229" y="1036"/>
                    <a:pt x="237" y="1036"/>
                  </a:cubicBezTo>
                  <a:cubicBezTo>
                    <a:pt x="237" y="1051"/>
                    <a:pt x="237" y="1083"/>
                    <a:pt x="213" y="1131"/>
                  </a:cubicBezTo>
                  <a:cubicBezTo>
                    <a:pt x="205" y="1154"/>
                    <a:pt x="197" y="1154"/>
                    <a:pt x="181" y="1162"/>
                  </a:cubicBezTo>
                  <a:cubicBezTo>
                    <a:pt x="181" y="1170"/>
                    <a:pt x="173" y="1170"/>
                    <a:pt x="165" y="1186"/>
                  </a:cubicBezTo>
                  <a:cubicBezTo>
                    <a:pt x="158" y="1194"/>
                    <a:pt x="158" y="1194"/>
                    <a:pt x="158" y="1194"/>
                  </a:cubicBezTo>
                  <a:cubicBezTo>
                    <a:pt x="158" y="1202"/>
                    <a:pt x="158" y="1202"/>
                    <a:pt x="165" y="1202"/>
                  </a:cubicBezTo>
                  <a:cubicBezTo>
                    <a:pt x="173" y="1202"/>
                    <a:pt x="181" y="1210"/>
                    <a:pt x="181" y="1218"/>
                  </a:cubicBezTo>
                  <a:cubicBezTo>
                    <a:pt x="189" y="1225"/>
                    <a:pt x="189" y="1241"/>
                    <a:pt x="189" y="1249"/>
                  </a:cubicBezTo>
                  <a:cubicBezTo>
                    <a:pt x="181" y="1257"/>
                    <a:pt x="181" y="1257"/>
                    <a:pt x="173" y="1257"/>
                  </a:cubicBezTo>
                  <a:cubicBezTo>
                    <a:pt x="173" y="1257"/>
                    <a:pt x="165" y="1281"/>
                    <a:pt x="158" y="1289"/>
                  </a:cubicBezTo>
                  <a:cubicBezTo>
                    <a:pt x="158" y="1297"/>
                    <a:pt x="158" y="1297"/>
                    <a:pt x="158" y="1297"/>
                  </a:cubicBezTo>
                  <a:cubicBezTo>
                    <a:pt x="158" y="1312"/>
                    <a:pt x="165" y="1320"/>
                    <a:pt x="173" y="1336"/>
                  </a:cubicBezTo>
                  <a:cubicBezTo>
                    <a:pt x="173" y="1336"/>
                    <a:pt x="173" y="1344"/>
                    <a:pt x="181" y="1344"/>
                  </a:cubicBezTo>
                  <a:cubicBezTo>
                    <a:pt x="189" y="1368"/>
                    <a:pt x="189" y="1384"/>
                    <a:pt x="189" y="1399"/>
                  </a:cubicBezTo>
                  <a:lnTo>
                    <a:pt x="189" y="1407"/>
                  </a:lnTo>
                  <a:cubicBezTo>
                    <a:pt x="189" y="1423"/>
                    <a:pt x="181" y="1423"/>
                    <a:pt x="173" y="1431"/>
                  </a:cubicBezTo>
                  <a:cubicBezTo>
                    <a:pt x="173" y="1431"/>
                    <a:pt x="165" y="1431"/>
                    <a:pt x="165" y="1439"/>
                  </a:cubicBezTo>
                  <a:cubicBezTo>
                    <a:pt x="158" y="1447"/>
                    <a:pt x="158" y="1455"/>
                    <a:pt x="158" y="1462"/>
                  </a:cubicBezTo>
                  <a:cubicBezTo>
                    <a:pt x="158" y="1478"/>
                    <a:pt x="150" y="1486"/>
                    <a:pt x="142" y="1502"/>
                  </a:cubicBezTo>
                  <a:cubicBezTo>
                    <a:pt x="118" y="1518"/>
                    <a:pt x="110" y="1534"/>
                    <a:pt x="102" y="1549"/>
                  </a:cubicBezTo>
                  <a:cubicBezTo>
                    <a:pt x="94" y="1557"/>
                    <a:pt x="102" y="1565"/>
                    <a:pt x="110" y="1573"/>
                  </a:cubicBezTo>
                  <a:lnTo>
                    <a:pt x="110" y="1573"/>
                  </a:lnTo>
                  <a:cubicBezTo>
                    <a:pt x="126" y="1581"/>
                    <a:pt x="126" y="1589"/>
                    <a:pt x="134" y="1589"/>
                  </a:cubicBezTo>
                  <a:cubicBezTo>
                    <a:pt x="134" y="1589"/>
                    <a:pt x="142" y="1589"/>
                    <a:pt x="150" y="1581"/>
                  </a:cubicBezTo>
                  <a:cubicBezTo>
                    <a:pt x="158" y="1573"/>
                    <a:pt x="181" y="1565"/>
                    <a:pt x="213" y="1565"/>
                  </a:cubicBezTo>
                  <a:cubicBezTo>
                    <a:pt x="229" y="1565"/>
                    <a:pt x="244" y="1565"/>
                    <a:pt x="253" y="1565"/>
                  </a:cubicBezTo>
                  <a:cubicBezTo>
                    <a:pt x="284" y="1565"/>
                    <a:pt x="316" y="1565"/>
                    <a:pt x="316" y="1557"/>
                  </a:cubicBezTo>
                  <a:cubicBezTo>
                    <a:pt x="324" y="1542"/>
                    <a:pt x="308" y="1518"/>
                    <a:pt x="308" y="1510"/>
                  </a:cubicBezTo>
                  <a:cubicBezTo>
                    <a:pt x="300" y="1510"/>
                    <a:pt x="300" y="1510"/>
                    <a:pt x="300" y="1510"/>
                  </a:cubicBezTo>
                  <a:cubicBezTo>
                    <a:pt x="300" y="1502"/>
                    <a:pt x="308" y="1502"/>
                    <a:pt x="308" y="1502"/>
                  </a:cubicBezTo>
                  <a:cubicBezTo>
                    <a:pt x="316" y="1502"/>
                    <a:pt x="324" y="1502"/>
                    <a:pt x="324" y="1494"/>
                  </a:cubicBezTo>
                  <a:cubicBezTo>
                    <a:pt x="324" y="1486"/>
                    <a:pt x="324" y="1478"/>
                    <a:pt x="324" y="1478"/>
                  </a:cubicBezTo>
                  <a:cubicBezTo>
                    <a:pt x="324" y="1471"/>
                    <a:pt x="324" y="1462"/>
                    <a:pt x="324" y="1455"/>
                  </a:cubicBezTo>
                  <a:cubicBezTo>
                    <a:pt x="324" y="1447"/>
                    <a:pt x="324" y="1447"/>
                    <a:pt x="324" y="1439"/>
                  </a:cubicBezTo>
                  <a:cubicBezTo>
                    <a:pt x="331" y="1431"/>
                    <a:pt x="331" y="1423"/>
                    <a:pt x="339" y="1423"/>
                  </a:cubicBezTo>
                  <a:cubicBezTo>
                    <a:pt x="347" y="1423"/>
                    <a:pt x="347" y="1423"/>
                    <a:pt x="355" y="1431"/>
                  </a:cubicBezTo>
                  <a:cubicBezTo>
                    <a:pt x="355" y="1455"/>
                    <a:pt x="363" y="1462"/>
                    <a:pt x="371" y="1471"/>
                  </a:cubicBezTo>
                  <a:cubicBezTo>
                    <a:pt x="371" y="1471"/>
                    <a:pt x="371" y="1471"/>
                    <a:pt x="379" y="1478"/>
                  </a:cubicBezTo>
                  <a:cubicBezTo>
                    <a:pt x="379" y="1478"/>
                    <a:pt x="379" y="1486"/>
                    <a:pt x="379" y="1494"/>
                  </a:cubicBezTo>
                  <a:cubicBezTo>
                    <a:pt x="371" y="1502"/>
                    <a:pt x="371" y="1502"/>
                    <a:pt x="363" y="1502"/>
                  </a:cubicBezTo>
                  <a:cubicBezTo>
                    <a:pt x="355" y="1502"/>
                    <a:pt x="355" y="1502"/>
                    <a:pt x="355" y="1502"/>
                  </a:cubicBezTo>
                  <a:cubicBezTo>
                    <a:pt x="347" y="1510"/>
                    <a:pt x="339" y="1510"/>
                    <a:pt x="339" y="1510"/>
                  </a:cubicBezTo>
                  <a:cubicBezTo>
                    <a:pt x="339" y="1510"/>
                    <a:pt x="339" y="1518"/>
                    <a:pt x="339" y="1526"/>
                  </a:cubicBezTo>
                  <a:cubicBezTo>
                    <a:pt x="347" y="1534"/>
                    <a:pt x="347" y="1542"/>
                    <a:pt x="347" y="1549"/>
                  </a:cubicBezTo>
                  <a:cubicBezTo>
                    <a:pt x="347" y="1549"/>
                    <a:pt x="347" y="1549"/>
                    <a:pt x="355" y="1549"/>
                  </a:cubicBezTo>
                  <a:cubicBezTo>
                    <a:pt x="379" y="1557"/>
                    <a:pt x="561" y="1605"/>
                    <a:pt x="592" y="1621"/>
                  </a:cubicBezTo>
                  <a:cubicBezTo>
                    <a:pt x="608" y="1637"/>
                    <a:pt x="671" y="1644"/>
                    <a:pt x="727" y="1644"/>
                  </a:cubicBezTo>
                  <a:cubicBezTo>
                    <a:pt x="782" y="1644"/>
                    <a:pt x="821" y="1637"/>
                    <a:pt x="837" y="1621"/>
                  </a:cubicBezTo>
                  <a:cubicBezTo>
                    <a:pt x="845" y="1613"/>
                    <a:pt x="845" y="1605"/>
                    <a:pt x="845" y="1597"/>
                  </a:cubicBezTo>
                  <a:cubicBezTo>
                    <a:pt x="837" y="1557"/>
                    <a:pt x="821" y="1557"/>
                    <a:pt x="821" y="1549"/>
                  </a:cubicBezTo>
                  <a:cubicBezTo>
                    <a:pt x="814" y="1549"/>
                    <a:pt x="814" y="1549"/>
                    <a:pt x="814" y="1549"/>
                  </a:cubicBezTo>
                  <a:cubicBezTo>
                    <a:pt x="814" y="1542"/>
                    <a:pt x="814" y="1542"/>
                    <a:pt x="821" y="1542"/>
                  </a:cubicBezTo>
                  <a:cubicBezTo>
                    <a:pt x="821" y="1542"/>
                    <a:pt x="830" y="1542"/>
                    <a:pt x="830" y="1534"/>
                  </a:cubicBezTo>
                  <a:cubicBezTo>
                    <a:pt x="853" y="1526"/>
                    <a:pt x="861" y="1526"/>
                    <a:pt x="869" y="1526"/>
                  </a:cubicBezTo>
                  <a:cubicBezTo>
                    <a:pt x="869" y="1526"/>
                    <a:pt x="877" y="1526"/>
                    <a:pt x="885" y="1518"/>
                  </a:cubicBezTo>
                  <a:cubicBezTo>
                    <a:pt x="893" y="1510"/>
                    <a:pt x="908" y="1502"/>
                    <a:pt x="924" y="1502"/>
                  </a:cubicBezTo>
                  <a:cubicBezTo>
                    <a:pt x="932" y="1502"/>
                    <a:pt x="940" y="1502"/>
                    <a:pt x="940" y="1518"/>
                  </a:cubicBezTo>
                  <a:cubicBezTo>
                    <a:pt x="940" y="1534"/>
                    <a:pt x="940" y="1557"/>
                    <a:pt x="948" y="1557"/>
                  </a:cubicBezTo>
                  <a:lnTo>
                    <a:pt x="956" y="1557"/>
                  </a:lnTo>
                  <a:cubicBezTo>
                    <a:pt x="964" y="1549"/>
                    <a:pt x="972" y="1542"/>
                    <a:pt x="972" y="1534"/>
                  </a:cubicBezTo>
                  <a:cubicBezTo>
                    <a:pt x="972" y="1526"/>
                    <a:pt x="980" y="1526"/>
                    <a:pt x="980" y="1526"/>
                  </a:cubicBezTo>
                  <a:cubicBezTo>
                    <a:pt x="988" y="1526"/>
                    <a:pt x="995" y="1526"/>
                    <a:pt x="1003" y="1534"/>
                  </a:cubicBezTo>
                  <a:cubicBezTo>
                    <a:pt x="1011" y="1534"/>
                    <a:pt x="1019" y="1542"/>
                    <a:pt x="1019" y="1542"/>
                  </a:cubicBezTo>
                  <a:cubicBezTo>
                    <a:pt x="1043" y="1557"/>
                    <a:pt x="1051" y="1565"/>
                    <a:pt x="1059" y="1589"/>
                  </a:cubicBezTo>
                  <a:cubicBezTo>
                    <a:pt x="1067" y="1621"/>
                    <a:pt x="1067" y="1628"/>
                    <a:pt x="1090" y="1628"/>
                  </a:cubicBezTo>
                  <a:cubicBezTo>
                    <a:pt x="1114" y="1628"/>
                    <a:pt x="1161" y="1644"/>
                    <a:pt x="1177" y="1652"/>
                  </a:cubicBezTo>
                  <a:cubicBezTo>
                    <a:pt x="1193" y="1660"/>
                    <a:pt x="1201" y="1660"/>
                    <a:pt x="1217" y="1676"/>
                  </a:cubicBezTo>
                  <a:cubicBezTo>
                    <a:pt x="1233" y="1684"/>
                    <a:pt x="1233" y="1692"/>
                    <a:pt x="1233" y="1700"/>
                  </a:cubicBezTo>
                  <a:cubicBezTo>
                    <a:pt x="1225" y="1708"/>
                    <a:pt x="1217" y="1715"/>
                    <a:pt x="1209" y="1715"/>
                  </a:cubicBezTo>
                  <a:cubicBezTo>
                    <a:pt x="1193" y="1715"/>
                    <a:pt x="1177" y="1715"/>
                    <a:pt x="1177" y="1715"/>
                  </a:cubicBezTo>
                  <a:cubicBezTo>
                    <a:pt x="1177" y="1724"/>
                    <a:pt x="1177" y="1724"/>
                    <a:pt x="1177" y="1731"/>
                  </a:cubicBezTo>
                  <a:cubicBezTo>
                    <a:pt x="1177" y="1731"/>
                    <a:pt x="1177" y="1739"/>
                    <a:pt x="1185" y="1739"/>
                  </a:cubicBezTo>
                  <a:cubicBezTo>
                    <a:pt x="1193" y="1755"/>
                    <a:pt x="1193" y="1763"/>
                    <a:pt x="1217" y="1771"/>
                  </a:cubicBezTo>
                  <a:cubicBezTo>
                    <a:pt x="1225" y="1771"/>
                    <a:pt x="1241" y="1771"/>
                    <a:pt x="1248" y="1771"/>
                  </a:cubicBezTo>
                  <a:lnTo>
                    <a:pt x="1256" y="1763"/>
                  </a:lnTo>
                  <a:cubicBezTo>
                    <a:pt x="1264" y="1763"/>
                    <a:pt x="1272" y="1771"/>
                    <a:pt x="1288" y="1771"/>
                  </a:cubicBezTo>
                  <a:cubicBezTo>
                    <a:pt x="1304" y="1779"/>
                    <a:pt x="1304" y="1779"/>
                    <a:pt x="1312" y="1787"/>
                  </a:cubicBezTo>
                  <a:cubicBezTo>
                    <a:pt x="1312" y="1795"/>
                    <a:pt x="1320" y="1795"/>
                    <a:pt x="1343" y="1802"/>
                  </a:cubicBezTo>
                  <a:cubicBezTo>
                    <a:pt x="1359" y="1802"/>
                    <a:pt x="1391" y="1810"/>
                    <a:pt x="1414" y="1810"/>
                  </a:cubicBezTo>
                  <a:cubicBezTo>
                    <a:pt x="1438" y="1810"/>
                    <a:pt x="1454" y="1802"/>
                    <a:pt x="1454" y="1795"/>
                  </a:cubicBezTo>
                  <a:cubicBezTo>
                    <a:pt x="1462" y="1787"/>
                    <a:pt x="1462" y="1771"/>
                    <a:pt x="1454" y="1763"/>
                  </a:cubicBezTo>
                  <a:cubicBezTo>
                    <a:pt x="1454" y="1747"/>
                    <a:pt x="1454" y="1739"/>
                    <a:pt x="1462" y="1731"/>
                  </a:cubicBezTo>
                  <a:cubicBezTo>
                    <a:pt x="1478" y="1715"/>
                    <a:pt x="1501" y="1715"/>
                    <a:pt x="1517" y="1715"/>
                  </a:cubicBezTo>
                  <a:cubicBezTo>
                    <a:pt x="1533" y="1715"/>
                    <a:pt x="1557" y="1715"/>
                    <a:pt x="1565" y="1724"/>
                  </a:cubicBezTo>
                  <a:cubicBezTo>
                    <a:pt x="1565" y="1731"/>
                    <a:pt x="1573" y="1739"/>
                    <a:pt x="1581" y="1739"/>
                  </a:cubicBezTo>
                  <a:lnTo>
                    <a:pt x="1588" y="1739"/>
                  </a:lnTo>
                  <a:cubicBezTo>
                    <a:pt x="1596" y="1731"/>
                    <a:pt x="1604" y="1731"/>
                    <a:pt x="1604" y="1731"/>
                  </a:cubicBezTo>
                  <a:cubicBezTo>
                    <a:pt x="1612" y="1731"/>
                    <a:pt x="1612" y="1731"/>
                    <a:pt x="1612" y="1731"/>
                  </a:cubicBezTo>
                  <a:cubicBezTo>
                    <a:pt x="1612" y="1739"/>
                    <a:pt x="1620" y="1739"/>
                    <a:pt x="1612" y="1755"/>
                  </a:cubicBezTo>
                  <a:cubicBezTo>
                    <a:pt x="1612" y="1755"/>
                    <a:pt x="1612" y="1763"/>
                    <a:pt x="1612" y="1771"/>
                  </a:cubicBezTo>
                  <a:cubicBezTo>
                    <a:pt x="1604" y="1779"/>
                    <a:pt x="1604" y="1787"/>
                    <a:pt x="1604" y="1795"/>
                  </a:cubicBezTo>
                  <a:cubicBezTo>
                    <a:pt x="1612" y="1795"/>
                    <a:pt x="1612" y="1795"/>
                    <a:pt x="1620" y="1802"/>
                  </a:cubicBezTo>
                  <a:cubicBezTo>
                    <a:pt x="1620" y="1802"/>
                    <a:pt x="1628" y="1802"/>
                    <a:pt x="1636" y="1802"/>
                  </a:cubicBezTo>
                  <a:cubicBezTo>
                    <a:pt x="1644" y="1810"/>
                    <a:pt x="1652" y="1810"/>
                    <a:pt x="1660" y="1810"/>
                  </a:cubicBezTo>
                  <a:cubicBezTo>
                    <a:pt x="1667" y="1810"/>
                    <a:pt x="1675" y="1810"/>
                    <a:pt x="1675" y="1787"/>
                  </a:cubicBezTo>
                  <a:cubicBezTo>
                    <a:pt x="1683" y="1779"/>
                    <a:pt x="1683" y="1763"/>
                    <a:pt x="1683" y="1755"/>
                  </a:cubicBezTo>
                  <a:cubicBezTo>
                    <a:pt x="1683" y="1731"/>
                    <a:pt x="1691" y="1715"/>
                    <a:pt x="1699" y="1708"/>
                  </a:cubicBezTo>
                  <a:lnTo>
                    <a:pt x="1699" y="1708"/>
                  </a:lnTo>
                  <a:cubicBezTo>
                    <a:pt x="1707" y="1692"/>
                    <a:pt x="1707" y="1692"/>
                    <a:pt x="1699" y="1668"/>
                  </a:cubicBezTo>
                  <a:cubicBezTo>
                    <a:pt x="1691" y="1652"/>
                    <a:pt x="1691" y="1652"/>
                    <a:pt x="1675" y="1644"/>
                  </a:cubicBezTo>
                  <a:cubicBezTo>
                    <a:pt x="1675" y="1644"/>
                    <a:pt x="1667" y="1637"/>
                    <a:pt x="1660" y="1637"/>
                  </a:cubicBezTo>
                  <a:cubicBezTo>
                    <a:pt x="1636" y="1621"/>
                    <a:pt x="1612" y="1597"/>
                    <a:pt x="1620" y="1589"/>
                  </a:cubicBezTo>
                  <a:cubicBezTo>
                    <a:pt x="1620" y="1581"/>
                    <a:pt x="1620" y="1581"/>
                    <a:pt x="1628" y="1581"/>
                  </a:cubicBezTo>
                  <a:cubicBezTo>
                    <a:pt x="1628" y="1581"/>
                    <a:pt x="1628" y="1581"/>
                    <a:pt x="1636" y="1581"/>
                  </a:cubicBezTo>
                  <a:cubicBezTo>
                    <a:pt x="1652" y="1581"/>
                    <a:pt x="1652" y="1589"/>
                    <a:pt x="1667" y="1589"/>
                  </a:cubicBezTo>
                  <a:cubicBezTo>
                    <a:pt x="1675" y="1597"/>
                    <a:pt x="1683" y="1597"/>
                    <a:pt x="1691" y="1605"/>
                  </a:cubicBezTo>
                  <a:cubicBezTo>
                    <a:pt x="1715" y="1605"/>
                    <a:pt x="1731" y="1613"/>
                    <a:pt x="1739" y="1613"/>
                  </a:cubicBezTo>
                  <a:cubicBezTo>
                    <a:pt x="1754" y="1621"/>
                    <a:pt x="1770" y="1621"/>
                    <a:pt x="1778" y="1628"/>
                  </a:cubicBezTo>
                  <a:cubicBezTo>
                    <a:pt x="1794" y="1637"/>
                    <a:pt x="1810" y="1652"/>
                    <a:pt x="1810" y="1660"/>
                  </a:cubicBezTo>
                  <a:cubicBezTo>
                    <a:pt x="1810" y="1668"/>
                    <a:pt x="1810" y="1668"/>
                    <a:pt x="1802" y="1676"/>
                  </a:cubicBezTo>
                  <a:cubicBezTo>
                    <a:pt x="1786" y="1676"/>
                    <a:pt x="1786" y="1676"/>
                    <a:pt x="1786" y="1676"/>
                  </a:cubicBezTo>
                  <a:cubicBezTo>
                    <a:pt x="1786" y="1676"/>
                    <a:pt x="1786" y="1684"/>
                    <a:pt x="1794" y="1684"/>
                  </a:cubicBezTo>
                  <a:cubicBezTo>
                    <a:pt x="1802" y="1684"/>
                    <a:pt x="1818" y="1684"/>
                    <a:pt x="1826" y="1684"/>
                  </a:cubicBezTo>
                  <a:cubicBezTo>
                    <a:pt x="1834" y="1684"/>
                    <a:pt x="1834" y="1676"/>
                    <a:pt x="1841" y="1676"/>
                  </a:cubicBezTo>
                  <a:cubicBezTo>
                    <a:pt x="1841" y="1676"/>
                    <a:pt x="1849" y="1684"/>
                    <a:pt x="1857" y="1684"/>
                  </a:cubicBezTo>
                  <a:cubicBezTo>
                    <a:pt x="1857" y="1692"/>
                    <a:pt x="1857" y="1700"/>
                    <a:pt x="1857" y="1700"/>
                  </a:cubicBezTo>
                  <a:cubicBezTo>
                    <a:pt x="1857" y="1708"/>
                    <a:pt x="1857" y="1715"/>
                    <a:pt x="1873" y="1715"/>
                  </a:cubicBezTo>
                  <a:cubicBezTo>
                    <a:pt x="1881" y="1724"/>
                    <a:pt x="1905" y="1715"/>
                    <a:pt x="1913" y="1708"/>
                  </a:cubicBezTo>
                  <a:cubicBezTo>
                    <a:pt x="1920" y="1708"/>
                    <a:pt x="1928" y="1708"/>
                    <a:pt x="1936" y="170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89" name="Freeform 508"/>
            <p:cNvSpPr>
              <a:spLocks noChangeArrowheads="1"/>
            </p:cNvSpPr>
            <p:nvPr/>
          </p:nvSpPr>
          <p:spPr bwMode="auto">
            <a:xfrm>
              <a:off x="12146447" y="3591604"/>
              <a:ext cx="1289534" cy="1463481"/>
            </a:xfrm>
            <a:custGeom>
              <a:avLst/>
              <a:gdLst>
                <a:gd name="T0" fmla="*/ 2055 w 2451"/>
                <a:gd name="T1" fmla="*/ 2712 h 2784"/>
                <a:gd name="T2" fmla="*/ 2055 w 2451"/>
                <a:gd name="T3" fmla="*/ 2712 h 2784"/>
                <a:gd name="T4" fmla="*/ 2023 w 2451"/>
                <a:gd name="T5" fmla="*/ 2601 h 2784"/>
                <a:gd name="T6" fmla="*/ 1936 w 2451"/>
                <a:gd name="T7" fmla="*/ 2475 h 2784"/>
                <a:gd name="T8" fmla="*/ 1778 w 2451"/>
                <a:gd name="T9" fmla="*/ 2316 h 2784"/>
                <a:gd name="T10" fmla="*/ 1691 w 2451"/>
                <a:gd name="T11" fmla="*/ 2293 h 2784"/>
                <a:gd name="T12" fmla="*/ 1659 w 2451"/>
                <a:gd name="T13" fmla="*/ 2277 h 2784"/>
                <a:gd name="T14" fmla="*/ 1596 w 2451"/>
                <a:gd name="T15" fmla="*/ 2229 h 2784"/>
                <a:gd name="T16" fmla="*/ 1509 w 2451"/>
                <a:gd name="T17" fmla="*/ 2174 h 2784"/>
                <a:gd name="T18" fmla="*/ 1470 w 2451"/>
                <a:gd name="T19" fmla="*/ 2071 h 2784"/>
                <a:gd name="T20" fmla="*/ 1494 w 2451"/>
                <a:gd name="T21" fmla="*/ 1969 h 2784"/>
                <a:gd name="T22" fmla="*/ 1494 w 2451"/>
                <a:gd name="T23" fmla="*/ 1889 h 2784"/>
                <a:gd name="T24" fmla="*/ 1485 w 2451"/>
                <a:gd name="T25" fmla="*/ 1787 h 2784"/>
                <a:gd name="T26" fmla="*/ 1438 w 2451"/>
                <a:gd name="T27" fmla="*/ 1724 h 2784"/>
                <a:gd name="T28" fmla="*/ 1485 w 2451"/>
                <a:gd name="T29" fmla="*/ 1613 h 2784"/>
                <a:gd name="T30" fmla="*/ 1612 w 2451"/>
                <a:gd name="T31" fmla="*/ 1542 h 2784"/>
                <a:gd name="T32" fmla="*/ 1612 w 2451"/>
                <a:gd name="T33" fmla="*/ 1360 h 2784"/>
                <a:gd name="T34" fmla="*/ 1604 w 2451"/>
                <a:gd name="T35" fmla="*/ 1249 h 2784"/>
                <a:gd name="T36" fmla="*/ 1675 w 2451"/>
                <a:gd name="T37" fmla="*/ 1186 h 2784"/>
                <a:gd name="T38" fmla="*/ 1691 w 2451"/>
                <a:gd name="T39" fmla="*/ 1154 h 2784"/>
                <a:gd name="T40" fmla="*/ 2071 w 2451"/>
                <a:gd name="T41" fmla="*/ 791 h 2784"/>
                <a:gd name="T42" fmla="*/ 2268 w 2451"/>
                <a:gd name="T43" fmla="*/ 672 h 2784"/>
                <a:gd name="T44" fmla="*/ 2450 w 2451"/>
                <a:gd name="T45" fmla="*/ 570 h 2784"/>
                <a:gd name="T46" fmla="*/ 2339 w 2451"/>
                <a:gd name="T47" fmla="*/ 577 h 2784"/>
                <a:gd name="T48" fmla="*/ 2268 w 2451"/>
                <a:gd name="T49" fmla="*/ 522 h 2784"/>
                <a:gd name="T50" fmla="*/ 2110 w 2451"/>
                <a:gd name="T51" fmla="*/ 546 h 2784"/>
                <a:gd name="T52" fmla="*/ 2062 w 2451"/>
                <a:gd name="T53" fmla="*/ 546 h 2784"/>
                <a:gd name="T54" fmla="*/ 2007 w 2451"/>
                <a:gd name="T55" fmla="*/ 475 h 2784"/>
                <a:gd name="T56" fmla="*/ 1865 w 2451"/>
                <a:gd name="T57" fmla="*/ 601 h 2784"/>
                <a:gd name="T58" fmla="*/ 1731 w 2451"/>
                <a:gd name="T59" fmla="*/ 538 h 2784"/>
                <a:gd name="T60" fmla="*/ 1620 w 2451"/>
                <a:gd name="T61" fmla="*/ 443 h 2784"/>
                <a:gd name="T62" fmla="*/ 1565 w 2451"/>
                <a:gd name="T63" fmla="*/ 506 h 2784"/>
                <a:gd name="T64" fmla="*/ 1501 w 2451"/>
                <a:gd name="T65" fmla="*/ 435 h 2784"/>
                <a:gd name="T66" fmla="*/ 1351 w 2451"/>
                <a:gd name="T67" fmla="*/ 332 h 2784"/>
                <a:gd name="T68" fmla="*/ 1154 w 2451"/>
                <a:gd name="T69" fmla="*/ 395 h 2784"/>
                <a:gd name="T70" fmla="*/ 1066 w 2451"/>
                <a:gd name="T71" fmla="*/ 388 h 2784"/>
                <a:gd name="T72" fmla="*/ 956 w 2451"/>
                <a:gd name="T73" fmla="*/ 356 h 2784"/>
                <a:gd name="T74" fmla="*/ 901 w 2451"/>
                <a:gd name="T75" fmla="*/ 332 h 2784"/>
                <a:gd name="T76" fmla="*/ 806 w 2451"/>
                <a:gd name="T77" fmla="*/ 301 h 2784"/>
                <a:gd name="T78" fmla="*/ 790 w 2451"/>
                <a:gd name="T79" fmla="*/ 166 h 2784"/>
                <a:gd name="T80" fmla="*/ 766 w 2451"/>
                <a:gd name="T81" fmla="*/ 48 h 2784"/>
                <a:gd name="T82" fmla="*/ 679 w 2451"/>
                <a:gd name="T83" fmla="*/ 0 h 2784"/>
                <a:gd name="T84" fmla="*/ 648 w 2451"/>
                <a:gd name="T85" fmla="*/ 119 h 2784"/>
                <a:gd name="T86" fmla="*/ 632 w 2451"/>
                <a:gd name="T87" fmla="*/ 151 h 2784"/>
                <a:gd name="T88" fmla="*/ 0 w 2451"/>
                <a:gd name="T89" fmla="*/ 182 h 2784"/>
                <a:gd name="T90" fmla="*/ 32 w 2451"/>
                <a:gd name="T91" fmla="*/ 293 h 2784"/>
                <a:gd name="T92" fmla="*/ 48 w 2451"/>
                <a:gd name="T93" fmla="*/ 372 h 2784"/>
                <a:gd name="T94" fmla="*/ 32 w 2451"/>
                <a:gd name="T95" fmla="*/ 585 h 2784"/>
                <a:gd name="T96" fmla="*/ 119 w 2451"/>
                <a:gd name="T97" fmla="*/ 830 h 2784"/>
                <a:gd name="T98" fmla="*/ 119 w 2451"/>
                <a:gd name="T99" fmla="*/ 1012 h 2784"/>
                <a:gd name="T100" fmla="*/ 127 w 2451"/>
                <a:gd name="T101" fmla="*/ 1162 h 2784"/>
                <a:gd name="T102" fmla="*/ 158 w 2451"/>
                <a:gd name="T103" fmla="*/ 1384 h 2784"/>
                <a:gd name="T104" fmla="*/ 205 w 2451"/>
                <a:gd name="T105" fmla="*/ 1439 h 2784"/>
                <a:gd name="T106" fmla="*/ 213 w 2451"/>
                <a:gd name="T107" fmla="*/ 1605 h 2784"/>
                <a:gd name="T108" fmla="*/ 158 w 2451"/>
                <a:gd name="T109" fmla="*/ 1739 h 2784"/>
                <a:gd name="T110" fmla="*/ 135 w 2451"/>
                <a:gd name="T111" fmla="*/ 1803 h 2784"/>
                <a:gd name="T112" fmla="*/ 158 w 2451"/>
                <a:gd name="T113" fmla="*/ 1858 h 2784"/>
                <a:gd name="T114" fmla="*/ 205 w 2451"/>
                <a:gd name="T115" fmla="*/ 1898 h 2784"/>
                <a:gd name="T116" fmla="*/ 260 w 2451"/>
                <a:gd name="T117" fmla="*/ 1913 h 2784"/>
                <a:gd name="T118" fmla="*/ 260 w 2451"/>
                <a:gd name="T119" fmla="*/ 2767 h 2784"/>
                <a:gd name="T120" fmla="*/ 2055 w 2451"/>
                <a:gd name="T121" fmla="*/ 2712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1" h="2784">
                  <a:moveTo>
                    <a:pt x="2055" y="2712"/>
                  </a:moveTo>
                  <a:lnTo>
                    <a:pt x="2055" y="2712"/>
                  </a:lnTo>
                  <a:cubicBezTo>
                    <a:pt x="2039" y="2680"/>
                    <a:pt x="2023" y="2641"/>
                    <a:pt x="2023" y="2601"/>
                  </a:cubicBezTo>
                  <a:cubicBezTo>
                    <a:pt x="2031" y="2538"/>
                    <a:pt x="1968" y="2475"/>
                    <a:pt x="1936" y="2475"/>
                  </a:cubicBezTo>
                  <a:cubicBezTo>
                    <a:pt x="1905" y="2467"/>
                    <a:pt x="1841" y="2380"/>
                    <a:pt x="1778" y="2316"/>
                  </a:cubicBezTo>
                  <a:cubicBezTo>
                    <a:pt x="1746" y="2285"/>
                    <a:pt x="1715" y="2293"/>
                    <a:pt x="1691" y="2293"/>
                  </a:cubicBezTo>
                  <a:cubicBezTo>
                    <a:pt x="1675" y="2293"/>
                    <a:pt x="1667" y="2293"/>
                    <a:pt x="1659" y="2277"/>
                  </a:cubicBezTo>
                  <a:cubicBezTo>
                    <a:pt x="1651" y="2238"/>
                    <a:pt x="1628" y="2253"/>
                    <a:pt x="1596" y="2229"/>
                  </a:cubicBezTo>
                  <a:cubicBezTo>
                    <a:pt x="1572" y="2214"/>
                    <a:pt x="1525" y="2214"/>
                    <a:pt x="1509" y="2174"/>
                  </a:cubicBezTo>
                  <a:cubicBezTo>
                    <a:pt x="1501" y="2143"/>
                    <a:pt x="1454" y="2143"/>
                    <a:pt x="1470" y="2071"/>
                  </a:cubicBezTo>
                  <a:cubicBezTo>
                    <a:pt x="1494" y="2008"/>
                    <a:pt x="1494" y="2016"/>
                    <a:pt x="1494" y="1969"/>
                  </a:cubicBezTo>
                  <a:cubicBezTo>
                    <a:pt x="1485" y="1929"/>
                    <a:pt x="1470" y="1921"/>
                    <a:pt x="1494" y="1889"/>
                  </a:cubicBezTo>
                  <a:cubicBezTo>
                    <a:pt x="1525" y="1866"/>
                    <a:pt x="1517" y="1811"/>
                    <a:pt x="1485" y="1787"/>
                  </a:cubicBezTo>
                  <a:cubicBezTo>
                    <a:pt x="1454" y="1771"/>
                    <a:pt x="1406" y="1771"/>
                    <a:pt x="1438" y="1724"/>
                  </a:cubicBezTo>
                  <a:cubicBezTo>
                    <a:pt x="1470" y="1668"/>
                    <a:pt x="1446" y="1652"/>
                    <a:pt x="1485" y="1613"/>
                  </a:cubicBezTo>
                  <a:cubicBezTo>
                    <a:pt x="1533" y="1581"/>
                    <a:pt x="1580" y="1597"/>
                    <a:pt x="1612" y="1542"/>
                  </a:cubicBezTo>
                  <a:cubicBezTo>
                    <a:pt x="1651" y="1487"/>
                    <a:pt x="1620" y="1399"/>
                    <a:pt x="1612" y="1360"/>
                  </a:cubicBezTo>
                  <a:cubicBezTo>
                    <a:pt x="1612" y="1321"/>
                    <a:pt x="1588" y="1257"/>
                    <a:pt x="1604" y="1249"/>
                  </a:cubicBezTo>
                  <a:cubicBezTo>
                    <a:pt x="1620" y="1249"/>
                    <a:pt x="1675" y="1186"/>
                    <a:pt x="1675" y="1186"/>
                  </a:cubicBezTo>
                  <a:cubicBezTo>
                    <a:pt x="1667" y="1178"/>
                    <a:pt x="1667" y="1178"/>
                    <a:pt x="1691" y="1154"/>
                  </a:cubicBezTo>
                  <a:cubicBezTo>
                    <a:pt x="1731" y="1131"/>
                    <a:pt x="2039" y="862"/>
                    <a:pt x="2071" y="791"/>
                  </a:cubicBezTo>
                  <a:cubicBezTo>
                    <a:pt x="2102" y="728"/>
                    <a:pt x="2205" y="696"/>
                    <a:pt x="2268" y="672"/>
                  </a:cubicBezTo>
                  <a:cubicBezTo>
                    <a:pt x="2300" y="664"/>
                    <a:pt x="2379" y="633"/>
                    <a:pt x="2450" y="570"/>
                  </a:cubicBezTo>
                  <a:cubicBezTo>
                    <a:pt x="2411" y="570"/>
                    <a:pt x="2363" y="577"/>
                    <a:pt x="2339" y="577"/>
                  </a:cubicBezTo>
                  <a:cubicBezTo>
                    <a:pt x="2316" y="577"/>
                    <a:pt x="2300" y="538"/>
                    <a:pt x="2268" y="522"/>
                  </a:cubicBezTo>
                  <a:cubicBezTo>
                    <a:pt x="2244" y="506"/>
                    <a:pt x="2142" y="538"/>
                    <a:pt x="2110" y="546"/>
                  </a:cubicBezTo>
                  <a:cubicBezTo>
                    <a:pt x="2078" y="554"/>
                    <a:pt x="2062" y="570"/>
                    <a:pt x="2062" y="546"/>
                  </a:cubicBezTo>
                  <a:cubicBezTo>
                    <a:pt x="2055" y="522"/>
                    <a:pt x="2039" y="490"/>
                    <a:pt x="2007" y="475"/>
                  </a:cubicBezTo>
                  <a:cubicBezTo>
                    <a:pt x="1976" y="451"/>
                    <a:pt x="1896" y="570"/>
                    <a:pt x="1865" y="601"/>
                  </a:cubicBezTo>
                  <a:cubicBezTo>
                    <a:pt x="1825" y="633"/>
                    <a:pt x="1754" y="577"/>
                    <a:pt x="1731" y="538"/>
                  </a:cubicBezTo>
                  <a:cubicBezTo>
                    <a:pt x="1707" y="498"/>
                    <a:pt x="1644" y="459"/>
                    <a:pt x="1620" y="443"/>
                  </a:cubicBezTo>
                  <a:cubicBezTo>
                    <a:pt x="1596" y="427"/>
                    <a:pt x="1596" y="498"/>
                    <a:pt x="1565" y="506"/>
                  </a:cubicBezTo>
                  <a:cubicBezTo>
                    <a:pt x="1533" y="514"/>
                    <a:pt x="1525" y="482"/>
                    <a:pt x="1501" y="435"/>
                  </a:cubicBezTo>
                  <a:cubicBezTo>
                    <a:pt x="1478" y="388"/>
                    <a:pt x="1422" y="364"/>
                    <a:pt x="1351" y="332"/>
                  </a:cubicBezTo>
                  <a:cubicBezTo>
                    <a:pt x="1280" y="301"/>
                    <a:pt x="1193" y="364"/>
                    <a:pt x="1154" y="395"/>
                  </a:cubicBezTo>
                  <a:cubicBezTo>
                    <a:pt x="1114" y="419"/>
                    <a:pt x="1090" y="427"/>
                    <a:pt x="1066" y="388"/>
                  </a:cubicBezTo>
                  <a:cubicBezTo>
                    <a:pt x="1043" y="356"/>
                    <a:pt x="972" y="364"/>
                    <a:pt x="956" y="356"/>
                  </a:cubicBezTo>
                  <a:cubicBezTo>
                    <a:pt x="932" y="348"/>
                    <a:pt x="956" y="309"/>
                    <a:pt x="901" y="332"/>
                  </a:cubicBezTo>
                  <a:cubicBezTo>
                    <a:pt x="845" y="356"/>
                    <a:pt x="837" y="324"/>
                    <a:pt x="806" y="301"/>
                  </a:cubicBezTo>
                  <a:cubicBezTo>
                    <a:pt x="766" y="285"/>
                    <a:pt x="806" y="182"/>
                    <a:pt x="790" y="166"/>
                  </a:cubicBezTo>
                  <a:cubicBezTo>
                    <a:pt x="782" y="151"/>
                    <a:pt x="766" y="87"/>
                    <a:pt x="766" y="48"/>
                  </a:cubicBezTo>
                  <a:cubicBezTo>
                    <a:pt x="758" y="16"/>
                    <a:pt x="719" y="0"/>
                    <a:pt x="679" y="0"/>
                  </a:cubicBezTo>
                  <a:cubicBezTo>
                    <a:pt x="640" y="0"/>
                    <a:pt x="648" y="79"/>
                    <a:pt x="648" y="119"/>
                  </a:cubicBezTo>
                  <a:cubicBezTo>
                    <a:pt x="655" y="151"/>
                    <a:pt x="632" y="151"/>
                    <a:pt x="632" y="151"/>
                  </a:cubicBezTo>
                  <a:cubicBezTo>
                    <a:pt x="426" y="166"/>
                    <a:pt x="213" y="174"/>
                    <a:pt x="0" y="182"/>
                  </a:cubicBezTo>
                  <a:cubicBezTo>
                    <a:pt x="0" y="222"/>
                    <a:pt x="16" y="277"/>
                    <a:pt x="32" y="293"/>
                  </a:cubicBezTo>
                  <a:cubicBezTo>
                    <a:pt x="56" y="324"/>
                    <a:pt x="56" y="348"/>
                    <a:pt x="48" y="372"/>
                  </a:cubicBezTo>
                  <a:cubicBezTo>
                    <a:pt x="40" y="388"/>
                    <a:pt x="0" y="490"/>
                    <a:pt x="32" y="585"/>
                  </a:cubicBezTo>
                  <a:cubicBezTo>
                    <a:pt x="63" y="680"/>
                    <a:pt x="103" y="799"/>
                    <a:pt x="119" y="830"/>
                  </a:cubicBezTo>
                  <a:cubicBezTo>
                    <a:pt x="143" y="862"/>
                    <a:pt x="127" y="941"/>
                    <a:pt x="119" y="1012"/>
                  </a:cubicBezTo>
                  <a:cubicBezTo>
                    <a:pt x="111" y="1083"/>
                    <a:pt x="127" y="1115"/>
                    <a:pt x="127" y="1162"/>
                  </a:cubicBezTo>
                  <a:cubicBezTo>
                    <a:pt x="127" y="1218"/>
                    <a:pt x="158" y="1344"/>
                    <a:pt x="158" y="1384"/>
                  </a:cubicBezTo>
                  <a:cubicBezTo>
                    <a:pt x="158" y="1415"/>
                    <a:pt x="190" y="1415"/>
                    <a:pt x="205" y="1439"/>
                  </a:cubicBezTo>
                  <a:cubicBezTo>
                    <a:pt x="221" y="1455"/>
                    <a:pt x="205" y="1558"/>
                    <a:pt x="213" y="1605"/>
                  </a:cubicBezTo>
                  <a:cubicBezTo>
                    <a:pt x="221" y="1645"/>
                    <a:pt x="182" y="1724"/>
                    <a:pt x="158" y="1739"/>
                  </a:cubicBezTo>
                  <a:cubicBezTo>
                    <a:pt x="127" y="1755"/>
                    <a:pt x="119" y="1787"/>
                    <a:pt x="135" y="1803"/>
                  </a:cubicBezTo>
                  <a:cubicBezTo>
                    <a:pt x="150" y="1818"/>
                    <a:pt x="158" y="1818"/>
                    <a:pt x="158" y="1858"/>
                  </a:cubicBezTo>
                  <a:cubicBezTo>
                    <a:pt x="158" y="1889"/>
                    <a:pt x="182" y="1898"/>
                    <a:pt x="205" y="1898"/>
                  </a:cubicBezTo>
                  <a:cubicBezTo>
                    <a:pt x="229" y="1898"/>
                    <a:pt x="260" y="1913"/>
                    <a:pt x="260" y="1913"/>
                  </a:cubicBezTo>
                  <a:cubicBezTo>
                    <a:pt x="260" y="2767"/>
                    <a:pt x="260" y="2767"/>
                    <a:pt x="260" y="2767"/>
                  </a:cubicBezTo>
                  <a:cubicBezTo>
                    <a:pt x="260" y="2767"/>
                    <a:pt x="1438" y="2783"/>
                    <a:pt x="2055" y="271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0" name="Freeform 509"/>
            <p:cNvSpPr>
              <a:spLocks noChangeArrowheads="1"/>
            </p:cNvSpPr>
            <p:nvPr/>
          </p:nvSpPr>
          <p:spPr bwMode="auto">
            <a:xfrm>
              <a:off x="12144127" y="3591604"/>
              <a:ext cx="1296493" cy="1461163"/>
            </a:xfrm>
            <a:custGeom>
              <a:avLst/>
              <a:gdLst>
                <a:gd name="T0" fmla="*/ 260 w 2467"/>
                <a:gd name="T1" fmla="*/ 2767 h 2776"/>
                <a:gd name="T2" fmla="*/ 151 w 2467"/>
                <a:gd name="T3" fmla="*/ 1818 h 2776"/>
                <a:gd name="T4" fmla="*/ 221 w 2467"/>
                <a:gd name="T5" fmla="*/ 1605 h 2776"/>
                <a:gd name="T6" fmla="*/ 166 w 2467"/>
                <a:gd name="T7" fmla="*/ 1384 h 2776"/>
                <a:gd name="T8" fmla="*/ 127 w 2467"/>
                <a:gd name="T9" fmla="*/ 1012 h 2776"/>
                <a:gd name="T10" fmla="*/ 40 w 2467"/>
                <a:gd name="T11" fmla="*/ 301 h 2776"/>
                <a:gd name="T12" fmla="*/ 640 w 2467"/>
                <a:gd name="T13" fmla="*/ 151 h 2776"/>
                <a:gd name="T14" fmla="*/ 687 w 2467"/>
                <a:gd name="T15" fmla="*/ 0 h 2776"/>
                <a:gd name="T16" fmla="*/ 814 w 2467"/>
                <a:gd name="T17" fmla="*/ 301 h 2776"/>
                <a:gd name="T18" fmla="*/ 932 w 2467"/>
                <a:gd name="T19" fmla="*/ 324 h 2776"/>
                <a:gd name="T20" fmla="*/ 1082 w 2467"/>
                <a:gd name="T21" fmla="*/ 388 h 2776"/>
                <a:gd name="T22" fmla="*/ 1320 w 2467"/>
                <a:gd name="T23" fmla="*/ 317 h 2776"/>
                <a:gd name="T24" fmla="*/ 1565 w 2467"/>
                <a:gd name="T25" fmla="*/ 506 h 2776"/>
                <a:gd name="T26" fmla="*/ 1628 w 2467"/>
                <a:gd name="T27" fmla="*/ 435 h 2776"/>
                <a:gd name="T28" fmla="*/ 1873 w 2467"/>
                <a:gd name="T29" fmla="*/ 601 h 2776"/>
                <a:gd name="T30" fmla="*/ 2070 w 2467"/>
                <a:gd name="T31" fmla="*/ 546 h 2776"/>
                <a:gd name="T32" fmla="*/ 2142 w 2467"/>
                <a:gd name="T33" fmla="*/ 538 h 2776"/>
                <a:gd name="T34" fmla="*/ 2347 w 2467"/>
                <a:gd name="T35" fmla="*/ 570 h 2776"/>
                <a:gd name="T36" fmla="*/ 2276 w 2467"/>
                <a:gd name="T37" fmla="*/ 680 h 2776"/>
                <a:gd name="T38" fmla="*/ 1707 w 2467"/>
                <a:gd name="T39" fmla="*/ 1162 h 2776"/>
                <a:gd name="T40" fmla="*/ 1683 w 2467"/>
                <a:gd name="T41" fmla="*/ 1186 h 2776"/>
                <a:gd name="T42" fmla="*/ 1628 w 2467"/>
                <a:gd name="T43" fmla="*/ 1392 h 2776"/>
                <a:gd name="T44" fmla="*/ 1470 w 2467"/>
                <a:gd name="T45" fmla="*/ 1668 h 2776"/>
                <a:gd name="T46" fmla="*/ 1493 w 2467"/>
                <a:gd name="T47" fmla="*/ 1787 h 2776"/>
                <a:gd name="T48" fmla="*/ 1502 w 2467"/>
                <a:gd name="T49" fmla="*/ 1969 h 2776"/>
                <a:gd name="T50" fmla="*/ 1525 w 2467"/>
                <a:gd name="T51" fmla="*/ 2174 h 2776"/>
                <a:gd name="T52" fmla="*/ 1675 w 2467"/>
                <a:gd name="T53" fmla="*/ 2277 h 2776"/>
                <a:gd name="T54" fmla="*/ 1786 w 2467"/>
                <a:gd name="T55" fmla="*/ 2316 h 2776"/>
                <a:gd name="T56" fmla="*/ 2063 w 2467"/>
                <a:gd name="T57" fmla="*/ 2712 h 2776"/>
                <a:gd name="T58" fmla="*/ 268 w 2467"/>
                <a:gd name="T59" fmla="*/ 2759 h 2776"/>
                <a:gd name="T60" fmla="*/ 2031 w 2467"/>
                <a:gd name="T61" fmla="*/ 2601 h 2776"/>
                <a:gd name="T62" fmla="*/ 1715 w 2467"/>
                <a:gd name="T63" fmla="*/ 2293 h 2776"/>
                <a:gd name="T64" fmla="*/ 1628 w 2467"/>
                <a:gd name="T65" fmla="*/ 2245 h 2776"/>
                <a:gd name="T66" fmla="*/ 1493 w 2467"/>
                <a:gd name="T67" fmla="*/ 2151 h 2776"/>
                <a:gd name="T68" fmla="*/ 1486 w 2467"/>
                <a:gd name="T69" fmla="*/ 1937 h 2776"/>
                <a:gd name="T70" fmla="*/ 1462 w 2467"/>
                <a:gd name="T71" fmla="*/ 1779 h 2776"/>
                <a:gd name="T72" fmla="*/ 1493 w 2467"/>
                <a:gd name="T73" fmla="*/ 1613 h 2776"/>
                <a:gd name="T74" fmla="*/ 1620 w 2467"/>
                <a:gd name="T75" fmla="*/ 1360 h 2776"/>
                <a:gd name="T76" fmla="*/ 1699 w 2467"/>
                <a:gd name="T77" fmla="*/ 1154 h 2776"/>
                <a:gd name="T78" fmla="*/ 2276 w 2467"/>
                <a:gd name="T79" fmla="*/ 672 h 2776"/>
                <a:gd name="T80" fmla="*/ 2276 w 2467"/>
                <a:gd name="T81" fmla="*/ 530 h 2776"/>
                <a:gd name="T82" fmla="*/ 2094 w 2467"/>
                <a:gd name="T83" fmla="*/ 554 h 2776"/>
                <a:gd name="T84" fmla="*/ 2007 w 2467"/>
                <a:gd name="T85" fmla="*/ 475 h 2776"/>
                <a:gd name="T86" fmla="*/ 1739 w 2467"/>
                <a:gd name="T87" fmla="*/ 538 h 2776"/>
                <a:gd name="T88" fmla="*/ 1604 w 2467"/>
                <a:gd name="T89" fmla="*/ 467 h 2776"/>
                <a:gd name="T90" fmla="*/ 1502 w 2467"/>
                <a:gd name="T91" fmla="*/ 435 h 2776"/>
                <a:gd name="T92" fmla="*/ 1162 w 2467"/>
                <a:gd name="T93" fmla="*/ 395 h 2776"/>
                <a:gd name="T94" fmla="*/ 964 w 2467"/>
                <a:gd name="T95" fmla="*/ 356 h 2776"/>
                <a:gd name="T96" fmla="*/ 877 w 2467"/>
                <a:gd name="T97" fmla="*/ 348 h 2776"/>
                <a:gd name="T98" fmla="*/ 798 w 2467"/>
                <a:gd name="T99" fmla="*/ 166 h 2776"/>
                <a:gd name="T100" fmla="*/ 663 w 2467"/>
                <a:gd name="T101" fmla="*/ 119 h 2776"/>
                <a:gd name="T102" fmla="*/ 40 w 2467"/>
                <a:gd name="T103" fmla="*/ 293 h 2776"/>
                <a:gd name="T104" fmla="*/ 135 w 2467"/>
                <a:gd name="T105" fmla="*/ 1012 h 2776"/>
                <a:gd name="T106" fmla="*/ 174 w 2467"/>
                <a:gd name="T107" fmla="*/ 1384 h 2776"/>
                <a:gd name="T108" fmla="*/ 229 w 2467"/>
                <a:gd name="T109" fmla="*/ 1597 h 2776"/>
                <a:gd name="T110" fmla="*/ 158 w 2467"/>
                <a:gd name="T111" fmla="*/ 1811 h 2776"/>
                <a:gd name="T112" fmla="*/ 268 w 2467"/>
                <a:gd name="T113" fmla="*/ 1913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7" h="2776">
                  <a:moveTo>
                    <a:pt x="553" y="2775"/>
                  </a:moveTo>
                  <a:lnTo>
                    <a:pt x="553" y="2775"/>
                  </a:lnTo>
                  <a:cubicBezTo>
                    <a:pt x="379" y="2775"/>
                    <a:pt x="268" y="2767"/>
                    <a:pt x="268" y="2767"/>
                  </a:cubicBezTo>
                  <a:cubicBezTo>
                    <a:pt x="260" y="2767"/>
                    <a:pt x="260" y="2767"/>
                    <a:pt x="260" y="2767"/>
                  </a:cubicBezTo>
                  <a:cubicBezTo>
                    <a:pt x="260" y="1913"/>
                    <a:pt x="260" y="1913"/>
                    <a:pt x="260" y="1913"/>
                  </a:cubicBezTo>
                  <a:cubicBezTo>
                    <a:pt x="252" y="1913"/>
                    <a:pt x="229" y="1898"/>
                    <a:pt x="213" y="1898"/>
                  </a:cubicBezTo>
                  <a:cubicBezTo>
                    <a:pt x="190" y="1898"/>
                    <a:pt x="166" y="1889"/>
                    <a:pt x="166" y="1858"/>
                  </a:cubicBezTo>
                  <a:cubicBezTo>
                    <a:pt x="166" y="1834"/>
                    <a:pt x="158" y="1826"/>
                    <a:pt x="151" y="1818"/>
                  </a:cubicBezTo>
                  <a:lnTo>
                    <a:pt x="143" y="1811"/>
                  </a:lnTo>
                  <a:cubicBezTo>
                    <a:pt x="135" y="1795"/>
                    <a:pt x="135" y="1787"/>
                    <a:pt x="135" y="1771"/>
                  </a:cubicBezTo>
                  <a:cubicBezTo>
                    <a:pt x="135" y="1763"/>
                    <a:pt x="151" y="1747"/>
                    <a:pt x="158" y="1739"/>
                  </a:cubicBezTo>
                  <a:cubicBezTo>
                    <a:pt x="190" y="1724"/>
                    <a:pt x="229" y="1645"/>
                    <a:pt x="221" y="1605"/>
                  </a:cubicBezTo>
                  <a:cubicBezTo>
                    <a:pt x="213" y="1581"/>
                    <a:pt x="213" y="1550"/>
                    <a:pt x="221" y="1526"/>
                  </a:cubicBezTo>
                  <a:cubicBezTo>
                    <a:pt x="221" y="1487"/>
                    <a:pt x="221" y="1447"/>
                    <a:pt x="213" y="1439"/>
                  </a:cubicBezTo>
                  <a:cubicBezTo>
                    <a:pt x="205" y="1431"/>
                    <a:pt x="198" y="1431"/>
                    <a:pt x="198" y="1423"/>
                  </a:cubicBezTo>
                  <a:cubicBezTo>
                    <a:pt x="182" y="1415"/>
                    <a:pt x="166" y="1407"/>
                    <a:pt x="166" y="1384"/>
                  </a:cubicBezTo>
                  <a:cubicBezTo>
                    <a:pt x="166" y="1360"/>
                    <a:pt x="158" y="1328"/>
                    <a:pt x="151" y="1289"/>
                  </a:cubicBezTo>
                  <a:cubicBezTo>
                    <a:pt x="143" y="1241"/>
                    <a:pt x="135" y="1194"/>
                    <a:pt x="135" y="1162"/>
                  </a:cubicBezTo>
                  <a:cubicBezTo>
                    <a:pt x="135" y="1147"/>
                    <a:pt x="135" y="1131"/>
                    <a:pt x="127" y="1115"/>
                  </a:cubicBezTo>
                  <a:cubicBezTo>
                    <a:pt x="127" y="1083"/>
                    <a:pt x="119" y="1060"/>
                    <a:pt x="127" y="1012"/>
                  </a:cubicBezTo>
                  <a:cubicBezTo>
                    <a:pt x="135" y="949"/>
                    <a:pt x="143" y="862"/>
                    <a:pt x="127" y="830"/>
                  </a:cubicBezTo>
                  <a:cubicBezTo>
                    <a:pt x="111" y="799"/>
                    <a:pt x="64" y="672"/>
                    <a:pt x="40" y="585"/>
                  </a:cubicBezTo>
                  <a:cubicBezTo>
                    <a:pt x="0" y="482"/>
                    <a:pt x="48" y="372"/>
                    <a:pt x="48" y="364"/>
                  </a:cubicBezTo>
                  <a:cubicBezTo>
                    <a:pt x="64" y="340"/>
                    <a:pt x="56" y="317"/>
                    <a:pt x="40" y="301"/>
                  </a:cubicBezTo>
                  <a:cubicBezTo>
                    <a:pt x="24" y="277"/>
                    <a:pt x="8" y="222"/>
                    <a:pt x="8" y="182"/>
                  </a:cubicBezTo>
                  <a:cubicBezTo>
                    <a:pt x="8" y="174"/>
                    <a:pt x="8" y="174"/>
                    <a:pt x="8" y="174"/>
                  </a:cubicBezTo>
                  <a:lnTo>
                    <a:pt x="8" y="174"/>
                  </a:lnTo>
                  <a:cubicBezTo>
                    <a:pt x="229" y="174"/>
                    <a:pt x="442" y="158"/>
                    <a:pt x="640" y="151"/>
                  </a:cubicBezTo>
                  <a:cubicBezTo>
                    <a:pt x="640" y="151"/>
                    <a:pt x="648" y="151"/>
                    <a:pt x="648" y="142"/>
                  </a:cubicBezTo>
                  <a:cubicBezTo>
                    <a:pt x="656" y="142"/>
                    <a:pt x="656" y="135"/>
                    <a:pt x="656" y="119"/>
                  </a:cubicBezTo>
                  <a:cubicBezTo>
                    <a:pt x="648" y="64"/>
                    <a:pt x="648" y="24"/>
                    <a:pt x="663" y="8"/>
                  </a:cubicBezTo>
                  <a:cubicBezTo>
                    <a:pt x="671" y="0"/>
                    <a:pt x="679" y="0"/>
                    <a:pt x="687" y="0"/>
                  </a:cubicBezTo>
                  <a:cubicBezTo>
                    <a:pt x="743" y="0"/>
                    <a:pt x="774" y="16"/>
                    <a:pt x="774" y="48"/>
                  </a:cubicBezTo>
                  <a:cubicBezTo>
                    <a:pt x="782" y="95"/>
                    <a:pt x="790" y="151"/>
                    <a:pt x="806" y="166"/>
                  </a:cubicBezTo>
                  <a:cubicBezTo>
                    <a:pt x="814" y="174"/>
                    <a:pt x="806" y="190"/>
                    <a:pt x="806" y="214"/>
                  </a:cubicBezTo>
                  <a:cubicBezTo>
                    <a:pt x="798" y="245"/>
                    <a:pt x="790" y="285"/>
                    <a:pt x="814" y="301"/>
                  </a:cubicBezTo>
                  <a:cubicBezTo>
                    <a:pt x="822" y="301"/>
                    <a:pt x="829" y="309"/>
                    <a:pt x="837" y="317"/>
                  </a:cubicBezTo>
                  <a:cubicBezTo>
                    <a:pt x="853" y="324"/>
                    <a:pt x="861" y="340"/>
                    <a:pt x="877" y="340"/>
                  </a:cubicBezTo>
                  <a:cubicBezTo>
                    <a:pt x="885" y="340"/>
                    <a:pt x="893" y="332"/>
                    <a:pt x="909" y="332"/>
                  </a:cubicBezTo>
                  <a:cubicBezTo>
                    <a:pt x="916" y="324"/>
                    <a:pt x="924" y="324"/>
                    <a:pt x="932" y="324"/>
                  </a:cubicBezTo>
                  <a:cubicBezTo>
                    <a:pt x="948" y="324"/>
                    <a:pt x="956" y="332"/>
                    <a:pt x="956" y="340"/>
                  </a:cubicBezTo>
                  <a:cubicBezTo>
                    <a:pt x="956" y="348"/>
                    <a:pt x="956" y="348"/>
                    <a:pt x="964" y="348"/>
                  </a:cubicBezTo>
                  <a:cubicBezTo>
                    <a:pt x="972" y="356"/>
                    <a:pt x="980" y="356"/>
                    <a:pt x="987" y="356"/>
                  </a:cubicBezTo>
                  <a:cubicBezTo>
                    <a:pt x="1019" y="356"/>
                    <a:pt x="1067" y="356"/>
                    <a:pt x="1082" y="388"/>
                  </a:cubicBezTo>
                  <a:cubicBezTo>
                    <a:pt x="1090" y="404"/>
                    <a:pt x="1098" y="411"/>
                    <a:pt x="1114" y="411"/>
                  </a:cubicBezTo>
                  <a:cubicBezTo>
                    <a:pt x="1122" y="411"/>
                    <a:pt x="1138" y="404"/>
                    <a:pt x="1162" y="388"/>
                  </a:cubicBezTo>
                  <a:cubicBezTo>
                    <a:pt x="1169" y="388"/>
                    <a:pt x="1177" y="380"/>
                    <a:pt x="1185" y="372"/>
                  </a:cubicBezTo>
                  <a:cubicBezTo>
                    <a:pt x="1217" y="348"/>
                    <a:pt x="1264" y="317"/>
                    <a:pt x="1320" y="317"/>
                  </a:cubicBezTo>
                  <a:cubicBezTo>
                    <a:pt x="1335" y="317"/>
                    <a:pt x="1351" y="317"/>
                    <a:pt x="1359" y="324"/>
                  </a:cubicBezTo>
                  <a:cubicBezTo>
                    <a:pt x="1430" y="356"/>
                    <a:pt x="1486" y="388"/>
                    <a:pt x="1509" y="435"/>
                  </a:cubicBezTo>
                  <a:cubicBezTo>
                    <a:pt x="1517" y="443"/>
                    <a:pt x="1517" y="443"/>
                    <a:pt x="1517" y="451"/>
                  </a:cubicBezTo>
                  <a:cubicBezTo>
                    <a:pt x="1533" y="482"/>
                    <a:pt x="1541" y="506"/>
                    <a:pt x="1565" y="506"/>
                  </a:cubicBezTo>
                  <a:cubicBezTo>
                    <a:pt x="1565" y="506"/>
                    <a:pt x="1573" y="506"/>
                    <a:pt x="1573" y="498"/>
                  </a:cubicBezTo>
                  <a:cubicBezTo>
                    <a:pt x="1588" y="498"/>
                    <a:pt x="1596" y="482"/>
                    <a:pt x="1604" y="459"/>
                  </a:cubicBezTo>
                  <a:cubicBezTo>
                    <a:pt x="1604" y="451"/>
                    <a:pt x="1612" y="435"/>
                    <a:pt x="1620" y="435"/>
                  </a:cubicBezTo>
                  <a:cubicBezTo>
                    <a:pt x="1628" y="435"/>
                    <a:pt x="1628" y="435"/>
                    <a:pt x="1628" y="435"/>
                  </a:cubicBezTo>
                  <a:cubicBezTo>
                    <a:pt x="1636" y="443"/>
                    <a:pt x="1636" y="443"/>
                    <a:pt x="1644" y="443"/>
                  </a:cubicBezTo>
                  <a:cubicBezTo>
                    <a:pt x="1667" y="467"/>
                    <a:pt x="1723" y="498"/>
                    <a:pt x="1746" y="538"/>
                  </a:cubicBezTo>
                  <a:cubicBezTo>
                    <a:pt x="1762" y="562"/>
                    <a:pt x="1810" y="609"/>
                    <a:pt x="1849" y="609"/>
                  </a:cubicBezTo>
                  <a:cubicBezTo>
                    <a:pt x="1857" y="609"/>
                    <a:pt x="1865" y="601"/>
                    <a:pt x="1873" y="601"/>
                  </a:cubicBezTo>
                  <a:cubicBezTo>
                    <a:pt x="1881" y="593"/>
                    <a:pt x="1897" y="570"/>
                    <a:pt x="1913" y="546"/>
                  </a:cubicBezTo>
                  <a:cubicBezTo>
                    <a:pt x="1952" y="506"/>
                    <a:pt x="1984" y="467"/>
                    <a:pt x="2007" y="467"/>
                  </a:cubicBezTo>
                  <a:cubicBezTo>
                    <a:pt x="2015" y="467"/>
                    <a:pt x="2015" y="467"/>
                    <a:pt x="2015" y="467"/>
                  </a:cubicBezTo>
                  <a:cubicBezTo>
                    <a:pt x="2055" y="490"/>
                    <a:pt x="2070" y="522"/>
                    <a:pt x="2070" y="546"/>
                  </a:cubicBezTo>
                  <a:cubicBezTo>
                    <a:pt x="2070" y="554"/>
                    <a:pt x="2079" y="554"/>
                    <a:pt x="2079" y="554"/>
                  </a:cubicBezTo>
                  <a:cubicBezTo>
                    <a:pt x="2079" y="554"/>
                    <a:pt x="2086" y="554"/>
                    <a:pt x="2094" y="546"/>
                  </a:cubicBezTo>
                  <a:cubicBezTo>
                    <a:pt x="2102" y="546"/>
                    <a:pt x="2110" y="546"/>
                    <a:pt x="2118" y="546"/>
                  </a:cubicBezTo>
                  <a:cubicBezTo>
                    <a:pt x="2118" y="538"/>
                    <a:pt x="2126" y="538"/>
                    <a:pt x="2142" y="538"/>
                  </a:cubicBezTo>
                  <a:cubicBezTo>
                    <a:pt x="2173" y="530"/>
                    <a:pt x="2221" y="514"/>
                    <a:pt x="2252" y="514"/>
                  </a:cubicBezTo>
                  <a:cubicBezTo>
                    <a:pt x="2260" y="514"/>
                    <a:pt x="2268" y="514"/>
                    <a:pt x="2276" y="522"/>
                  </a:cubicBezTo>
                  <a:cubicBezTo>
                    <a:pt x="2292" y="530"/>
                    <a:pt x="2300" y="538"/>
                    <a:pt x="2308" y="546"/>
                  </a:cubicBezTo>
                  <a:cubicBezTo>
                    <a:pt x="2324" y="562"/>
                    <a:pt x="2332" y="570"/>
                    <a:pt x="2347" y="570"/>
                  </a:cubicBezTo>
                  <a:cubicBezTo>
                    <a:pt x="2371" y="570"/>
                    <a:pt x="2419" y="570"/>
                    <a:pt x="2450" y="570"/>
                  </a:cubicBezTo>
                  <a:cubicBezTo>
                    <a:pt x="2466" y="570"/>
                    <a:pt x="2466" y="570"/>
                    <a:pt x="2466" y="570"/>
                  </a:cubicBezTo>
                  <a:cubicBezTo>
                    <a:pt x="2458" y="570"/>
                    <a:pt x="2458" y="570"/>
                    <a:pt x="2458" y="570"/>
                  </a:cubicBezTo>
                  <a:cubicBezTo>
                    <a:pt x="2387" y="641"/>
                    <a:pt x="2308" y="664"/>
                    <a:pt x="2276" y="680"/>
                  </a:cubicBezTo>
                  <a:cubicBezTo>
                    <a:pt x="2260" y="680"/>
                    <a:pt x="2260" y="680"/>
                    <a:pt x="2260" y="680"/>
                  </a:cubicBezTo>
                  <a:cubicBezTo>
                    <a:pt x="2205" y="704"/>
                    <a:pt x="2110" y="735"/>
                    <a:pt x="2079" y="799"/>
                  </a:cubicBezTo>
                  <a:cubicBezTo>
                    <a:pt x="2055" y="854"/>
                    <a:pt x="1841" y="1044"/>
                    <a:pt x="1707" y="1154"/>
                  </a:cubicBezTo>
                  <a:cubicBezTo>
                    <a:pt x="1707" y="1162"/>
                    <a:pt x="1707" y="1162"/>
                    <a:pt x="1707" y="1162"/>
                  </a:cubicBezTo>
                  <a:cubicBezTo>
                    <a:pt x="1699" y="1170"/>
                    <a:pt x="1683" y="1178"/>
                    <a:pt x="1683" y="1178"/>
                  </a:cubicBezTo>
                  <a:lnTo>
                    <a:pt x="1683" y="1178"/>
                  </a:lnTo>
                  <a:cubicBezTo>
                    <a:pt x="1683" y="1186"/>
                    <a:pt x="1683" y="1186"/>
                    <a:pt x="1683" y="1186"/>
                  </a:cubicBezTo>
                  <a:lnTo>
                    <a:pt x="1683" y="1186"/>
                  </a:lnTo>
                  <a:cubicBezTo>
                    <a:pt x="1675" y="1194"/>
                    <a:pt x="1628" y="1249"/>
                    <a:pt x="1612" y="1257"/>
                  </a:cubicBezTo>
                  <a:cubicBezTo>
                    <a:pt x="1604" y="1257"/>
                    <a:pt x="1612" y="1297"/>
                    <a:pt x="1620" y="1321"/>
                  </a:cubicBezTo>
                  <a:cubicBezTo>
                    <a:pt x="1620" y="1336"/>
                    <a:pt x="1620" y="1344"/>
                    <a:pt x="1628" y="1360"/>
                  </a:cubicBezTo>
                  <a:cubicBezTo>
                    <a:pt x="1628" y="1368"/>
                    <a:pt x="1628" y="1376"/>
                    <a:pt x="1628" y="1392"/>
                  </a:cubicBezTo>
                  <a:cubicBezTo>
                    <a:pt x="1636" y="1431"/>
                    <a:pt x="1652" y="1502"/>
                    <a:pt x="1620" y="1542"/>
                  </a:cubicBezTo>
                  <a:cubicBezTo>
                    <a:pt x="1604" y="1574"/>
                    <a:pt x="1580" y="1581"/>
                    <a:pt x="1557" y="1589"/>
                  </a:cubicBezTo>
                  <a:cubicBezTo>
                    <a:pt x="1533" y="1597"/>
                    <a:pt x="1517" y="1605"/>
                    <a:pt x="1502" y="1621"/>
                  </a:cubicBezTo>
                  <a:cubicBezTo>
                    <a:pt x="1478" y="1637"/>
                    <a:pt x="1470" y="1652"/>
                    <a:pt x="1470" y="1668"/>
                  </a:cubicBezTo>
                  <a:cubicBezTo>
                    <a:pt x="1470" y="1684"/>
                    <a:pt x="1462" y="1700"/>
                    <a:pt x="1446" y="1724"/>
                  </a:cubicBezTo>
                  <a:cubicBezTo>
                    <a:pt x="1438" y="1739"/>
                    <a:pt x="1438" y="1747"/>
                    <a:pt x="1438" y="1755"/>
                  </a:cubicBezTo>
                  <a:cubicBezTo>
                    <a:pt x="1446" y="1763"/>
                    <a:pt x="1454" y="1771"/>
                    <a:pt x="1470" y="1771"/>
                  </a:cubicBezTo>
                  <a:cubicBezTo>
                    <a:pt x="1478" y="1779"/>
                    <a:pt x="1486" y="1779"/>
                    <a:pt x="1493" y="1787"/>
                  </a:cubicBezTo>
                  <a:cubicBezTo>
                    <a:pt x="1517" y="1795"/>
                    <a:pt x="1525" y="1818"/>
                    <a:pt x="1525" y="1842"/>
                  </a:cubicBezTo>
                  <a:cubicBezTo>
                    <a:pt x="1525" y="1866"/>
                    <a:pt x="1517" y="1882"/>
                    <a:pt x="1509" y="1898"/>
                  </a:cubicBezTo>
                  <a:cubicBezTo>
                    <a:pt x="1486" y="1913"/>
                    <a:pt x="1493" y="1921"/>
                    <a:pt x="1493" y="1937"/>
                  </a:cubicBezTo>
                  <a:cubicBezTo>
                    <a:pt x="1502" y="1945"/>
                    <a:pt x="1502" y="1961"/>
                    <a:pt x="1502" y="1969"/>
                  </a:cubicBezTo>
                  <a:cubicBezTo>
                    <a:pt x="1509" y="2008"/>
                    <a:pt x="1509" y="2008"/>
                    <a:pt x="1493" y="2048"/>
                  </a:cubicBezTo>
                  <a:cubicBezTo>
                    <a:pt x="1493" y="2056"/>
                    <a:pt x="1486" y="2064"/>
                    <a:pt x="1486" y="2071"/>
                  </a:cubicBezTo>
                  <a:cubicBezTo>
                    <a:pt x="1470" y="2119"/>
                    <a:pt x="1486" y="2127"/>
                    <a:pt x="1502" y="2143"/>
                  </a:cubicBezTo>
                  <a:cubicBezTo>
                    <a:pt x="1509" y="2151"/>
                    <a:pt x="1517" y="2166"/>
                    <a:pt x="1525" y="2174"/>
                  </a:cubicBezTo>
                  <a:cubicBezTo>
                    <a:pt x="1533" y="2198"/>
                    <a:pt x="1557" y="2206"/>
                    <a:pt x="1580" y="2214"/>
                  </a:cubicBezTo>
                  <a:cubicBezTo>
                    <a:pt x="1588" y="2222"/>
                    <a:pt x="1596" y="2222"/>
                    <a:pt x="1604" y="2229"/>
                  </a:cubicBezTo>
                  <a:cubicBezTo>
                    <a:pt x="1620" y="2238"/>
                    <a:pt x="1628" y="2238"/>
                    <a:pt x="1636" y="2238"/>
                  </a:cubicBezTo>
                  <a:cubicBezTo>
                    <a:pt x="1652" y="2245"/>
                    <a:pt x="1667" y="2245"/>
                    <a:pt x="1675" y="2277"/>
                  </a:cubicBezTo>
                  <a:cubicBezTo>
                    <a:pt x="1675" y="2285"/>
                    <a:pt x="1683" y="2285"/>
                    <a:pt x="1691" y="2285"/>
                  </a:cubicBezTo>
                  <a:lnTo>
                    <a:pt x="1699" y="2285"/>
                  </a:lnTo>
                  <a:cubicBezTo>
                    <a:pt x="1707" y="2285"/>
                    <a:pt x="1715" y="2285"/>
                    <a:pt x="1715" y="2285"/>
                  </a:cubicBezTo>
                  <a:cubicBezTo>
                    <a:pt x="1731" y="2285"/>
                    <a:pt x="1762" y="2293"/>
                    <a:pt x="1786" y="2316"/>
                  </a:cubicBezTo>
                  <a:cubicBezTo>
                    <a:pt x="1810" y="2340"/>
                    <a:pt x="1833" y="2364"/>
                    <a:pt x="1857" y="2388"/>
                  </a:cubicBezTo>
                  <a:cubicBezTo>
                    <a:pt x="1897" y="2427"/>
                    <a:pt x="1928" y="2467"/>
                    <a:pt x="1944" y="2467"/>
                  </a:cubicBezTo>
                  <a:cubicBezTo>
                    <a:pt x="1984" y="2475"/>
                    <a:pt x="2039" y="2538"/>
                    <a:pt x="2039" y="2601"/>
                  </a:cubicBezTo>
                  <a:cubicBezTo>
                    <a:pt x="2031" y="2641"/>
                    <a:pt x="2047" y="2680"/>
                    <a:pt x="2063" y="2712"/>
                  </a:cubicBezTo>
                  <a:lnTo>
                    <a:pt x="2063" y="2712"/>
                  </a:lnTo>
                  <a:cubicBezTo>
                    <a:pt x="2063" y="2720"/>
                    <a:pt x="2063" y="2720"/>
                    <a:pt x="2063" y="2720"/>
                  </a:cubicBezTo>
                  <a:cubicBezTo>
                    <a:pt x="1636" y="2767"/>
                    <a:pt x="932" y="2775"/>
                    <a:pt x="553" y="2775"/>
                  </a:cubicBezTo>
                  <a:lnTo>
                    <a:pt x="268" y="2759"/>
                  </a:lnTo>
                  <a:lnTo>
                    <a:pt x="268" y="2759"/>
                  </a:lnTo>
                  <a:cubicBezTo>
                    <a:pt x="292" y="2767"/>
                    <a:pt x="394" y="2767"/>
                    <a:pt x="553" y="2767"/>
                  </a:cubicBezTo>
                  <a:cubicBezTo>
                    <a:pt x="932" y="2767"/>
                    <a:pt x="1628" y="2759"/>
                    <a:pt x="2055" y="2712"/>
                  </a:cubicBezTo>
                  <a:cubicBezTo>
                    <a:pt x="2039" y="2672"/>
                    <a:pt x="2023" y="2641"/>
                    <a:pt x="2031" y="2601"/>
                  </a:cubicBezTo>
                  <a:cubicBezTo>
                    <a:pt x="2031" y="2546"/>
                    <a:pt x="1976" y="2482"/>
                    <a:pt x="1944" y="2475"/>
                  </a:cubicBezTo>
                  <a:cubicBezTo>
                    <a:pt x="1928" y="2475"/>
                    <a:pt x="1889" y="2435"/>
                    <a:pt x="1849" y="2396"/>
                  </a:cubicBezTo>
                  <a:cubicBezTo>
                    <a:pt x="1826" y="2372"/>
                    <a:pt x="1802" y="2340"/>
                    <a:pt x="1786" y="2324"/>
                  </a:cubicBezTo>
                  <a:cubicBezTo>
                    <a:pt x="1754" y="2301"/>
                    <a:pt x="1731" y="2293"/>
                    <a:pt x="1715" y="2293"/>
                  </a:cubicBezTo>
                  <a:cubicBezTo>
                    <a:pt x="1715" y="2293"/>
                    <a:pt x="1707" y="2293"/>
                    <a:pt x="1699" y="2293"/>
                  </a:cubicBezTo>
                  <a:lnTo>
                    <a:pt x="1691" y="2293"/>
                  </a:lnTo>
                  <a:cubicBezTo>
                    <a:pt x="1683" y="2293"/>
                    <a:pt x="1667" y="2293"/>
                    <a:pt x="1667" y="2277"/>
                  </a:cubicBezTo>
                  <a:cubicBezTo>
                    <a:pt x="1659" y="2253"/>
                    <a:pt x="1652" y="2253"/>
                    <a:pt x="1628" y="2245"/>
                  </a:cubicBezTo>
                  <a:cubicBezTo>
                    <a:pt x="1620" y="2245"/>
                    <a:pt x="1612" y="2245"/>
                    <a:pt x="1604" y="2238"/>
                  </a:cubicBezTo>
                  <a:cubicBezTo>
                    <a:pt x="1596" y="2229"/>
                    <a:pt x="1588" y="2229"/>
                    <a:pt x="1573" y="2222"/>
                  </a:cubicBezTo>
                  <a:cubicBezTo>
                    <a:pt x="1549" y="2214"/>
                    <a:pt x="1525" y="2206"/>
                    <a:pt x="1517" y="2182"/>
                  </a:cubicBezTo>
                  <a:cubicBezTo>
                    <a:pt x="1509" y="2166"/>
                    <a:pt x="1502" y="2158"/>
                    <a:pt x="1493" y="2151"/>
                  </a:cubicBezTo>
                  <a:cubicBezTo>
                    <a:pt x="1478" y="2135"/>
                    <a:pt x="1462" y="2119"/>
                    <a:pt x="1478" y="2071"/>
                  </a:cubicBezTo>
                  <a:cubicBezTo>
                    <a:pt x="1478" y="2064"/>
                    <a:pt x="1486" y="2048"/>
                    <a:pt x="1486" y="2040"/>
                  </a:cubicBezTo>
                  <a:cubicBezTo>
                    <a:pt x="1502" y="2008"/>
                    <a:pt x="1502" y="2008"/>
                    <a:pt x="1493" y="1969"/>
                  </a:cubicBezTo>
                  <a:cubicBezTo>
                    <a:pt x="1493" y="1961"/>
                    <a:pt x="1493" y="1953"/>
                    <a:pt x="1486" y="1937"/>
                  </a:cubicBezTo>
                  <a:cubicBezTo>
                    <a:pt x="1486" y="1921"/>
                    <a:pt x="1478" y="1905"/>
                    <a:pt x="1502" y="1889"/>
                  </a:cubicBezTo>
                  <a:cubicBezTo>
                    <a:pt x="1517" y="1874"/>
                    <a:pt x="1517" y="1858"/>
                    <a:pt x="1517" y="1842"/>
                  </a:cubicBezTo>
                  <a:cubicBezTo>
                    <a:pt x="1517" y="1818"/>
                    <a:pt x="1509" y="1803"/>
                    <a:pt x="1493" y="1795"/>
                  </a:cubicBezTo>
                  <a:cubicBezTo>
                    <a:pt x="1486" y="1787"/>
                    <a:pt x="1478" y="1787"/>
                    <a:pt x="1462" y="1779"/>
                  </a:cubicBezTo>
                  <a:cubicBezTo>
                    <a:pt x="1454" y="1771"/>
                    <a:pt x="1438" y="1771"/>
                    <a:pt x="1430" y="1755"/>
                  </a:cubicBezTo>
                  <a:cubicBezTo>
                    <a:pt x="1430" y="1747"/>
                    <a:pt x="1430" y="1739"/>
                    <a:pt x="1446" y="1724"/>
                  </a:cubicBezTo>
                  <a:cubicBezTo>
                    <a:pt x="1454" y="1700"/>
                    <a:pt x="1462" y="1684"/>
                    <a:pt x="1462" y="1668"/>
                  </a:cubicBezTo>
                  <a:cubicBezTo>
                    <a:pt x="1462" y="1652"/>
                    <a:pt x="1470" y="1637"/>
                    <a:pt x="1493" y="1613"/>
                  </a:cubicBezTo>
                  <a:cubicBezTo>
                    <a:pt x="1517" y="1597"/>
                    <a:pt x="1533" y="1589"/>
                    <a:pt x="1549" y="1589"/>
                  </a:cubicBezTo>
                  <a:cubicBezTo>
                    <a:pt x="1573" y="1574"/>
                    <a:pt x="1596" y="1574"/>
                    <a:pt x="1620" y="1542"/>
                  </a:cubicBezTo>
                  <a:cubicBezTo>
                    <a:pt x="1644" y="1502"/>
                    <a:pt x="1628" y="1431"/>
                    <a:pt x="1620" y="1392"/>
                  </a:cubicBezTo>
                  <a:cubicBezTo>
                    <a:pt x="1620" y="1376"/>
                    <a:pt x="1620" y="1368"/>
                    <a:pt x="1620" y="1360"/>
                  </a:cubicBezTo>
                  <a:cubicBezTo>
                    <a:pt x="1612" y="1352"/>
                    <a:pt x="1612" y="1336"/>
                    <a:pt x="1612" y="1321"/>
                  </a:cubicBezTo>
                  <a:cubicBezTo>
                    <a:pt x="1604" y="1281"/>
                    <a:pt x="1596" y="1257"/>
                    <a:pt x="1612" y="1249"/>
                  </a:cubicBezTo>
                  <a:cubicBezTo>
                    <a:pt x="1620" y="1241"/>
                    <a:pt x="1659" y="1210"/>
                    <a:pt x="1675" y="1186"/>
                  </a:cubicBezTo>
                  <a:cubicBezTo>
                    <a:pt x="1675" y="1178"/>
                    <a:pt x="1683" y="1170"/>
                    <a:pt x="1699" y="1154"/>
                  </a:cubicBezTo>
                  <a:cubicBezTo>
                    <a:pt x="1707" y="1147"/>
                    <a:pt x="1707" y="1147"/>
                    <a:pt x="1707" y="1147"/>
                  </a:cubicBezTo>
                  <a:cubicBezTo>
                    <a:pt x="1920" y="957"/>
                    <a:pt x="2055" y="830"/>
                    <a:pt x="2070" y="791"/>
                  </a:cubicBezTo>
                  <a:cubicBezTo>
                    <a:pt x="2102" y="728"/>
                    <a:pt x="2197" y="696"/>
                    <a:pt x="2260" y="672"/>
                  </a:cubicBezTo>
                  <a:cubicBezTo>
                    <a:pt x="2276" y="672"/>
                    <a:pt x="2276" y="672"/>
                    <a:pt x="2276" y="672"/>
                  </a:cubicBezTo>
                  <a:cubicBezTo>
                    <a:pt x="2300" y="664"/>
                    <a:pt x="2379" y="633"/>
                    <a:pt x="2442" y="577"/>
                  </a:cubicBezTo>
                  <a:cubicBezTo>
                    <a:pt x="2410" y="577"/>
                    <a:pt x="2371" y="577"/>
                    <a:pt x="2347" y="577"/>
                  </a:cubicBezTo>
                  <a:cubicBezTo>
                    <a:pt x="2332" y="577"/>
                    <a:pt x="2316" y="562"/>
                    <a:pt x="2300" y="554"/>
                  </a:cubicBezTo>
                  <a:cubicBezTo>
                    <a:pt x="2292" y="546"/>
                    <a:pt x="2284" y="530"/>
                    <a:pt x="2276" y="530"/>
                  </a:cubicBezTo>
                  <a:cubicBezTo>
                    <a:pt x="2268" y="522"/>
                    <a:pt x="2260" y="522"/>
                    <a:pt x="2252" y="522"/>
                  </a:cubicBezTo>
                  <a:cubicBezTo>
                    <a:pt x="2221" y="522"/>
                    <a:pt x="2173" y="538"/>
                    <a:pt x="2142" y="546"/>
                  </a:cubicBezTo>
                  <a:cubicBezTo>
                    <a:pt x="2134" y="546"/>
                    <a:pt x="2126" y="546"/>
                    <a:pt x="2118" y="546"/>
                  </a:cubicBezTo>
                  <a:cubicBezTo>
                    <a:pt x="2110" y="554"/>
                    <a:pt x="2102" y="554"/>
                    <a:pt x="2094" y="554"/>
                  </a:cubicBezTo>
                  <a:cubicBezTo>
                    <a:pt x="2086" y="554"/>
                    <a:pt x="2086" y="562"/>
                    <a:pt x="2079" y="562"/>
                  </a:cubicBezTo>
                  <a:cubicBezTo>
                    <a:pt x="2070" y="562"/>
                    <a:pt x="2063" y="554"/>
                    <a:pt x="2063" y="546"/>
                  </a:cubicBezTo>
                  <a:cubicBezTo>
                    <a:pt x="2063" y="530"/>
                    <a:pt x="2055" y="498"/>
                    <a:pt x="2015" y="475"/>
                  </a:cubicBezTo>
                  <a:lnTo>
                    <a:pt x="2007" y="475"/>
                  </a:lnTo>
                  <a:cubicBezTo>
                    <a:pt x="1984" y="475"/>
                    <a:pt x="1952" y="514"/>
                    <a:pt x="1920" y="554"/>
                  </a:cubicBezTo>
                  <a:cubicBezTo>
                    <a:pt x="1904" y="577"/>
                    <a:pt x="1889" y="593"/>
                    <a:pt x="1873" y="609"/>
                  </a:cubicBezTo>
                  <a:cubicBezTo>
                    <a:pt x="1865" y="609"/>
                    <a:pt x="1857" y="617"/>
                    <a:pt x="1849" y="617"/>
                  </a:cubicBezTo>
                  <a:cubicBezTo>
                    <a:pt x="1810" y="617"/>
                    <a:pt x="1754" y="570"/>
                    <a:pt x="1739" y="538"/>
                  </a:cubicBezTo>
                  <a:cubicBezTo>
                    <a:pt x="1715" y="506"/>
                    <a:pt x="1667" y="475"/>
                    <a:pt x="1636" y="451"/>
                  </a:cubicBezTo>
                  <a:lnTo>
                    <a:pt x="1628" y="443"/>
                  </a:lnTo>
                  <a:cubicBezTo>
                    <a:pt x="1620" y="443"/>
                    <a:pt x="1620" y="443"/>
                    <a:pt x="1620" y="443"/>
                  </a:cubicBezTo>
                  <a:cubicBezTo>
                    <a:pt x="1620" y="443"/>
                    <a:pt x="1612" y="459"/>
                    <a:pt x="1604" y="467"/>
                  </a:cubicBezTo>
                  <a:cubicBezTo>
                    <a:pt x="1604" y="482"/>
                    <a:pt x="1596" y="506"/>
                    <a:pt x="1573" y="506"/>
                  </a:cubicBezTo>
                  <a:lnTo>
                    <a:pt x="1565" y="514"/>
                  </a:lnTo>
                  <a:cubicBezTo>
                    <a:pt x="1541" y="514"/>
                    <a:pt x="1525" y="490"/>
                    <a:pt x="1509" y="451"/>
                  </a:cubicBezTo>
                  <a:cubicBezTo>
                    <a:pt x="1509" y="451"/>
                    <a:pt x="1509" y="443"/>
                    <a:pt x="1502" y="435"/>
                  </a:cubicBezTo>
                  <a:cubicBezTo>
                    <a:pt x="1478" y="395"/>
                    <a:pt x="1430" y="364"/>
                    <a:pt x="1359" y="332"/>
                  </a:cubicBezTo>
                  <a:cubicBezTo>
                    <a:pt x="1343" y="324"/>
                    <a:pt x="1335" y="324"/>
                    <a:pt x="1320" y="324"/>
                  </a:cubicBezTo>
                  <a:cubicBezTo>
                    <a:pt x="1272" y="324"/>
                    <a:pt x="1225" y="356"/>
                    <a:pt x="1185" y="380"/>
                  </a:cubicBezTo>
                  <a:cubicBezTo>
                    <a:pt x="1177" y="388"/>
                    <a:pt x="1169" y="395"/>
                    <a:pt x="1162" y="395"/>
                  </a:cubicBezTo>
                  <a:cubicBezTo>
                    <a:pt x="1146" y="411"/>
                    <a:pt x="1130" y="419"/>
                    <a:pt x="1114" y="419"/>
                  </a:cubicBezTo>
                  <a:cubicBezTo>
                    <a:pt x="1098" y="419"/>
                    <a:pt x="1090" y="411"/>
                    <a:pt x="1074" y="388"/>
                  </a:cubicBezTo>
                  <a:cubicBezTo>
                    <a:pt x="1059" y="364"/>
                    <a:pt x="1019" y="364"/>
                    <a:pt x="987" y="364"/>
                  </a:cubicBezTo>
                  <a:cubicBezTo>
                    <a:pt x="980" y="364"/>
                    <a:pt x="964" y="364"/>
                    <a:pt x="964" y="356"/>
                  </a:cubicBezTo>
                  <a:cubicBezTo>
                    <a:pt x="956" y="356"/>
                    <a:pt x="948" y="348"/>
                    <a:pt x="948" y="340"/>
                  </a:cubicBezTo>
                  <a:cubicBezTo>
                    <a:pt x="948" y="332"/>
                    <a:pt x="940" y="332"/>
                    <a:pt x="932" y="332"/>
                  </a:cubicBezTo>
                  <a:cubicBezTo>
                    <a:pt x="932" y="332"/>
                    <a:pt x="916" y="332"/>
                    <a:pt x="909" y="340"/>
                  </a:cubicBezTo>
                  <a:cubicBezTo>
                    <a:pt x="901" y="340"/>
                    <a:pt x="885" y="348"/>
                    <a:pt x="877" y="348"/>
                  </a:cubicBezTo>
                  <a:cubicBezTo>
                    <a:pt x="861" y="348"/>
                    <a:pt x="845" y="332"/>
                    <a:pt x="829" y="324"/>
                  </a:cubicBezTo>
                  <a:cubicBezTo>
                    <a:pt x="822" y="317"/>
                    <a:pt x="814" y="309"/>
                    <a:pt x="806" y="309"/>
                  </a:cubicBezTo>
                  <a:cubicBezTo>
                    <a:pt x="782" y="293"/>
                    <a:pt x="790" y="253"/>
                    <a:pt x="798" y="214"/>
                  </a:cubicBezTo>
                  <a:cubicBezTo>
                    <a:pt x="798" y="198"/>
                    <a:pt x="806" y="174"/>
                    <a:pt x="798" y="166"/>
                  </a:cubicBezTo>
                  <a:cubicBezTo>
                    <a:pt x="782" y="151"/>
                    <a:pt x="774" y="87"/>
                    <a:pt x="774" y="48"/>
                  </a:cubicBezTo>
                  <a:cubicBezTo>
                    <a:pt x="766" y="8"/>
                    <a:pt x="703" y="8"/>
                    <a:pt x="687" y="8"/>
                  </a:cubicBezTo>
                  <a:cubicBezTo>
                    <a:pt x="679" y="8"/>
                    <a:pt x="671" y="8"/>
                    <a:pt x="671" y="8"/>
                  </a:cubicBezTo>
                  <a:cubicBezTo>
                    <a:pt x="663" y="24"/>
                    <a:pt x="656" y="48"/>
                    <a:pt x="663" y="119"/>
                  </a:cubicBezTo>
                  <a:cubicBezTo>
                    <a:pt x="663" y="135"/>
                    <a:pt x="663" y="142"/>
                    <a:pt x="656" y="151"/>
                  </a:cubicBezTo>
                  <a:cubicBezTo>
                    <a:pt x="648" y="158"/>
                    <a:pt x="640" y="158"/>
                    <a:pt x="640" y="158"/>
                  </a:cubicBezTo>
                  <a:cubicBezTo>
                    <a:pt x="442" y="166"/>
                    <a:pt x="229" y="174"/>
                    <a:pt x="16" y="182"/>
                  </a:cubicBezTo>
                  <a:cubicBezTo>
                    <a:pt x="16" y="222"/>
                    <a:pt x="24" y="277"/>
                    <a:pt x="40" y="293"/>
                  </a:cubicBezTo>
                  <a:cubicBezTo>
                    <a:pt x="71" y="324"/>
                    <a:pt x="64" y="348"/>
                    <a:pt x="56" y="372"/>
                  </a:cubicBezTo>
                  <a:cubicBezTo>
                    <a:pt x="56" y="372"/>
                    <a:pt x="8" y="482"/>
                    <a:pt x="48" y="585"/>
                  </a:cubicBezTo>
                  <a:cubicBezTo>
                    <a:pt x="71" y="672"/>
                    <a:pt x="119" y="791"/>
                    <a:pt x="135" y="830"/>
                  </a:cubicBezTo>
                  <a:cubicBezTo>
                    <a:pt x="151" y="862"/>
                    <a:pt x="143" y="941"/>
                    <a:pt x="135" y="1012"/>
                  </a:cubicBezTo>
                  <a:cubicBezTo>
                    <a:pt x="127" y="1060"/>
                    <a:pt x="135" y="1083"/>
                    <a:pt x="135" y="1107"/>
                  </a:cubicBezTo>
                  <a:cubicBezTo>
                    <a:pt x="143" y="1131"/>
                    <a:pt x="143" y="1147"/>
                    <a:pt x="143" y="1162"/>
                  </a:cubicBezTo>
                  <a:cubicBezTo>
                    <a:pt x="143" y="1194"/>
                    <a:pt x="151" y="1241"/>
                    <a:pt x="158" y="1289"/>
                  </a:cubicBezTo>
                  <a:cubicBezTo>
                    <a:pt x="166" y="1328"/>
                    <a:pt x="174" y="1360"/>
                    <a:pt x="174" y="1384"/>
                  </a:cubicBezTo>
                  <a:cubicBezTo>
                    <a:pt x="174" y="1407"/>
                    <a:pt x="182" y="1415"/>
                    <a:pt x="198" y="1423"/>
                  </a:cubicBezTo>
                  <a:cubicBezTo>
                    <a:pt x="206" y="1423"/>
                    <a:pt x="213" y="1431"/>
                    <a:pt x="213" y="1431"/>
                  </a:cubicBezTo>
                  <a:cubicBezTo>
                    <a:pt x="229" y="1447"/>
                    <a:pt x="229" y="1478"/>
                    <a:pt x="229" y="1526"/>
                  </a:cubicBezTo>
                  <a:cubicBezTo>
                    <a:pt x="221" y="1550"/>
                    <a:pt x="221" y="1581"/>
                    <a:pt x="229" y="1597"/>
                  </a:cubicBezTo>
                  <a:cubicBezTo>
                    <a:pt x="237" y="1645"/>
                    <a:pt x="198" y="1724"/>
                    <a:pt x="166" y="1747"/>
                  </a:cubicBezTo>
                  <a:cubicBezTo>
                    <a:pt x="151" y="1755"/>
                    <a:pt x="143" y="1763"/>
                    <a:pt x="143" y="1779"/>
                  </a:cubicBezTo>
                  <a:cubicBezTo>
                    <a:pt x="135" y="1787"/>
                    <a:pt x="143" y="1795"/>
                    <a:pt x="143" y="1803"/>
                  </a:cubicBezTo>
                  <a:cubicBezTo>
                    <a:pt x="151" y="1811"/>
                    <a:pt x="151" y="1811"/>
                    <a:pt x="158" y="1811"/>
                  </a:cubicBezTo>
                  <a:cubicBezTo>
                    <a:pt x="166" y="1818"/>
                    <a:pt x="174" y="1826"/>
                    <a:pt x="174" y="1858"/>
                  </a:cubicBezTo>
                  <a:cubicBezTo>
                    <a:pt x="174" y="1889"/>
                    <a:pt x="190" y="1889"/>
                    <a:pt x="213" y="1889"/>
                  </a:cubicBezTo>
                  <a:cubicBezTo>
                    <a:pt x="237" y="1889"/>
                    <a:pt x="268" y="1913"/>
                    <a:pt x="268" y="1913"/>
                  </a:cubicBezTo>
                  <a:lnTo>
                    <a:pt x="268" y="1913"/>
                  </a:lnTo>
                  <a:cubicBezTo>
                    <a:pt x="268" y="2759"/>
                    <a:pt x="268" y="2759"/>
                    <a:pt x="268" y="2759"/>
                  </a:cubicBezTo>
                  <a:lnTo>
                    <a:pt x="553" y="2775"/>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1" name="Freeform 510"/>
            <p:cNvSpPr>
              <a:spLocks noChangeArrowheads="1"/>
            </p:cNvSpPr>
            <p:nvPr/>
          </p:nvSpPr>
          <p:spPr bwMode="auto">
            <a:xfrm>
              <a:off x="12239219" y="5017977"/>
              <a:ext cx="1215316" cy="786245"/>
            </a:xfrm>
            <a:custGeom>
              <a:avLst/>
              <a:gdLst>
                <a:gd name="T0" fmla="*/ 1794 w 2309"/>
                <a:gd name="T1" fmla="*/ 1391 h 1495"/>
                <a:gd name="T2" fmla="*/ 1794 w 2309"/>
                <a:gd name="T3" fmla="*/ 1391 h 1495"/>
                <a:gd name="T4" fmla="*/ 1888 w 2309"/>
                <a:gd name="T5" fmla="*/ 1494 h 1495"/>
                <a:gd name="T6" fmla="*/ 1888 w 2309"/>
                <a:gd name="T7" fmla="*/ 1486 h 1495"/>
                <a:gd name="T8" fmla="*/ 1904 w 2309"/>
                <a:gd name="T9" fmla="*/ 1423 h 1495"/>
                <a:gd name="T10" fmla="*/ 1897 w 2309"/>
                <a:gd name="T11" fmla="*/ 1391 h 1495"/>
                <a:gd name="T12" fmla="*/ 1999 w 2309"/>
                <a:gd name="T13" fmla="*/ 1312 h 1495"/>
                <a:gd name="T14" fmla="*/ 2007 w 2309"/>
                <a:gd name="T15" fmla="*/ 1249 h 1495"/>
                <a:gd name="T16" fmla="*/ 2047 w 2309"/>
                <a:gd name="T17" fmla="*/ 1138 h 1495"/>
                <a:gd name="T18" fmla="*/ 1999 w 2309"/>
                <a:gd name="T19" fmla="*/ 1083 h 1495"/>
                <a:gd name="T20" fmla="*/ 1999 w 2309"/>
                <a:gd name="T21" fmla="*/ 988 h 1495"/>
                <a:gd name="T22" fmla="*/ 2055 w 2309"/>
                <a:gd name="T23" fmla="*/ 988 h 1495"/>
                <a:gd name="T24" fmla="*/ 2110 w 2309"/>
                <a:gd name="T25" fmla="*/ 980 h 1495"/>
                <a:gd name="T26" fmla="*/ 2181 w 2309"/>
                <a:gd name="T27" fmla="*/ 933 h 1495"/>
                <a:gd name="T28" fmla="*/ 2244 w 2309"/>
                <a:gd name="T29" fmla="*/ 869 h 1495"/>
                <a:gd name="T30" fmla="*/ 2292 w 2309"/>
                <a:gd name="T31" fmla="*/ 782 h 1495"/>
                <a:gd name="T32" fmla="*/ 2284 w 2309"/>
                <a:gd name="T33" fmla="*/ 648 h 1495"/>
                <a:gd name="T34" fmla="*/ 2213 w 2309"/>
                <a:gd name="T35" fmla="*/ 585 h 1495"/>
                <a:gd name="T36" fmla="*/ 2118 w 2309"/>
                <a:gd name="T37" fmla="*/ 482 h 1495"/>
                <a:gd name="T38" fmla="*/ 1991 w 2309"/>
                <a:gd name="T39" fmla="*/ 387 h 1495"/>
                <a:gd name="T40" fmla="*/ 1952 w 2309"/>
                <a:gd name="T41" fmla="*/ 308 h 1495"/>
                <a:gd name="T42" fmla="*/ 1912 w 2309"/>
                <a:gd name="T43" fmla="*/ 245 h 1495"/>
                <a:gd name="T44" fmla="*/ 1936 w 2309"/>
                <a:gd name="T45" fmla="*/ 126 h 1495"/>
                <a:gd name="T46" fmla="*/ 1897 w 2309"/>
                <a:gd name="T47" fmla="*/ 55 h 1495"/>
                <a:gd name="T48" fmla="*/ 1881 w 2309"/>
                <a:gd name="T49" fmla="*/ 0 h 1495"/>
                <a:gd name="T50" fmla="*/ 86 w 2309"/>
                <a:gd name="T51" fmla="*/ 55 h 1495"/>
                <a:gd name="T52" fmla="*/ 47 w 2309"/>
                <a:gd name="T53" fmla="*/ 71 h 1495"/>
                <a:gd name="T54" fmla="*/ 47 w 2309"/>
                <a:gd name="T55" fmla="*/ 150 h 1495"/>
                <a:gd name="T56" fmla="*/ 62 w 2309"/>
                <a:gd name="T57" fmla="*/ 197 h 1495"/>
                <a:gd name="T58" fmla="*/ 94 w 2309"/>
                <a:gd name="T59" fmla="*/ 245 h 1495"/>
                <a:gd name="T60" fmla="*/ 78 w 2309"/>
                <a:gd name="T61" fmla="*/ 316 h 1495"/>
                <a:gd name="T62" fmla="*/ 24 w 2309"/>
                <a:gd name="T63" fmla="*/ 395 h 1495"/>
                <a:gd name="T64" fmla="*/ 78 w 2309"/>
                <a:gd name="T65" fmla="*/ 482 h 1495"/>
                <a:gd name="T66" fmla="*/ 118 w 2309"/>
                <a:gd name="T67" fmla="*/ 585 h 1495"/>
                <a:gd name="T68" fmla="*/ 134 w 2309"/>
                <a:gd name="T69" fmla="*/ 664 h 1495"/>
                <a:gd name="T70" fmla="*/ 165 w 2309"/>
                <a:gd name="T71" fmla="*/ 735 h 1495"/>
                <a:gd name="T72" fmla="*/ 205 w 2309"/>
                <a:gd name="T73" fmla="*/ 822 h 1495"/>
                <a:gd name="T74" fmla="*/ 221 w 2309"/>
                <a:gd name="T75" fmla="*/ 972 h 1495"/>
                <a:gd name="T76" fmla="*/ 236 w 2309"/>
                <a:gd name="T77" fmla="*/ 988 h 1495"/>
                <a:gd name="T78" fmla="*/ 268 w 2309"/>
                <a:gd name="T79" fmla="*/ 1012 h 1495"/>
                <a:gd name="T80" fmla="*/ 268 w 2309"/>
                <a:gd name="T81" fmla="*/ 1051 h 1495"/>
                <a:gd name="T82" fmla="*/ 292 w 2309"/>
                <a:gd name="T83" fmla="*/ 1083 h 1495"/>
                <a:gd name="T84" fmla="*/ 300 w 2309"/>
                <a:gd name="T85" fmla="*/ 1130 h 1495"/>
                <a:gd name="T86" fmla="*/ 300 w 2309"/>
                <a:gd name="T87" fmla="*/ 1193 h 1495"/>
                <a:gd name="T88" fmla="*/ 315 w 2309"/>
                <a:gd name="T89" fmla="*/ 1249 h 1495"/>
                <a:gd name="T90" fmla="*/ 300 w 2309"/>
                <a:gd name="T91" fmla="*/ 1391 h 1495"/>
                <a:gd name="T92" fmla="*/ 331 w 2309"/>
                <a:gd name="T93" fmla="*/ 1399 h 1495"/>
                <a:gd name="T94" fmla="*/ 347 w 2309"/>
                <a:gd name="T95" fmla="*/ 1439 h 1495"/>
                <a:gd name="T96" fmla="*/ 1762 w 2309"/>
                <a:gd name="T97" fmla="*/ 1375 h 1495"/>
                <a:gd name="T98" fmla="*/ 1794 w 2309"/>
                <a:gd name="T99" fmla="*/ 1391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09" h="1495">
                  <a:moveTo>
                    <a:pt x="1794" y="1391"/>
                  </a:moveTo>
                  <a:lnTo>
                    <a:pt x="1794" y="1391"/>
                  </a:lnTo>
                  <a:cubicBezTo>
                    <a:pt x="1802" y="1407"/>
                    <a:pt x="1857" y="1454"/>
                    <a:pt x="1888" y="1494"/>
                  </a:cubicBezTo>
                  <a:cubicBezTo>
                    <a:pt x="1888" y="1486"/>
                    <a:pt x="1888" y="1486"/>
                    <a:pt x="1888" y="1486"/>
                  </a:cubicBezTo>
                  <a:cubicBezTo>
                    <a:pt x="1912" y="1462"/>
                    <a:pt x="1912" y="1446"/>
                    <a:pt x="1904" y="1423"/>
                  </a:cubicBezTo>
                  <a:cubicBezTo>
                    <a:pt x="1897" y="1407"/>
                    <a:pt x="1865" y="1399"/>
                    <a:pt x="1897" y="1391"/>
                  </a:cubicBezTo>
                  <a:cubicBezTo>
                    <a:pt x="1920" y="1375"/>
                    <a:pt x="1999" y="1351"/>
                    <a:pt x="1999" y="1312"/>
                  </a:cubicBezTo>
                  <a:cubicBezTo>
                    <a:pt x="1999" y="1265"/>
                    <a:pt x="1991" y="1257"/>
                    <a:pt x="2007" y="1249"/>
                  </a:cubicBezTo>
                  <a:cubicBezTo>
                    <a:pt x="2031" y="1233"/>
                    <a:pt x="2055" y="1170"/>
                    <a:pt x="2047" y="1138"/>
                  </a:cubicBezTo>
                  <a:cubicBezTo>
                    <a:pt x="2039" y="1114"/>
                    <a:pt x="1999" y="1114"/>
                    <a:pt x="1999" y="1083"/>
                  </a:cubicBezTo>
                  <a:cubicBezTo>
                    <a:pt x="1999" y="1051"/>
                    <a:pt x="1960" y="996"/>
                    <a:pt x="1999" y="988"/>
                  </a:cubicBezTo>
                  <a:cubicBezTo>
                    <a:pt x="2015" y="988"/>
                    <a:pt x="2039" y="988"/>
                    <a:pt x="2055" y="988"/>
                  </a:cubicBezTo>
                  <a:cubicBezTo>
                    <a:pt x="2078" y="988"/>
                    <a:pt x="2102" y="988"/>
                    <a:pt x="2110" y="980"/>
                  </a:cubicBezTo>
                  <a:cubicBezTo>
                    <a:pt x="2134" y="956"/>
                    <a:pt x="2150" y="956"/>
                    <a:pt x="2181" y="933"/>
                  </a:cubicBezTo>
                  <a:cubicBezTo>
                    <a:pt x="2213" y="917"/>
                    <a:pt x="2244" y="925"/>
                    <a:pt x="2244" y="869"/>
                  </a:cubicBezTo>
                  <a:cubicBezTo>
                    <a:pt x="2244" y="814"/>
                    <a:pt x="2276" y="814"/>
                    <a:pt x="2292" y="782"/>
                  </a:cubicBezTo>
                  <a:cubicBezTo>
                    <a:pt x="2308" y="743"/>
                    <a:pt x="2308" y="664"/>
                    <a:pt x="2284" y="648"/>
                  </a:cubicBezTo>
                  <a:cubicBezTo>
                    <a:pt x="2268" y="632"/>
                    <a:pt x="2213" y="624"/>
                    <a:pt x="2213" y="585"/>
                  </a:cubicBezTo>
                  <a:cubicBezTo>
                    <a:pt x="2205" y="553"/>
                    <a:pt x="2126" y="498"/>
                    <a:pt x="2118" y="482"/>
                  </a:cubicBezTo>
                  <a:cubicBezTo>
                    <a:pt x="2110" y="458"/>
                    <a:pt x="2102" y="387"/>
                    <a:pt x="1991" y="387"/>
                  </a:cubicBezTo>
                  <a:cubicBezTo>
                    <a:pt x="1873" y="379"/>
                    <a:pt x="1960" y="348"/>
                    <a:pt x="1952" y="308"/>
                  </a:cubicBezTo>
                  <a:cubicBezTo>
                    <a:pt x="1944" y="276"/>
                    <a:pt x="1904" y="316"/>
                    <a:pt x="1912" y="245"/>
                  </a:cubicBezTo>
                  <a:cubicBezTo>
                    <a:pt x="1920" y="174"/>
                    <a:pt x="1912" y="182"/>
                    <a:pt x="1936" y="126"/>
                  </a:cubicBezTo>
                  <a:cubicBezTo>
                    <a:pt x="1952" y="71"/>
                    <a:pt x="1904" y="87"/>
                    <a:pt x="1897" y="55"/>
                  </a:cubicBezTo>
                  <a:cubicBezTo>
                    <a:pt x="1897" y="39"/>
                    <a:pt x="1888" y="23"/>
                    <a:pt x="1881" y="0"/>
                  </a:cubicBezTo>
                  <a:cubicBezTo>
                    <a:pt x="1264" y="71"/>
                    <a:pt x="86" y="55"/>
                    <a:pt x="86" y="55"/>
                  </a:cubicBezTo>
                  <a:cubicBezTo>
                    <a:pt x="86" y="55"/>
                    <a:pt x="62" y="47"/>
                    <a:pt x="47" y="71"/>
                  </a:cubicBezTo>
                  <a:cubicBezTo>
                    <a:pt x="31" y="95"/>
                    <a:pt x="78" y="134"/>
                    <a:pt x="47" y="150"/>
                  </a:cubicBezTo>
                  <a:cubicBezTo>
                    <a:pt x="16" y="166"/>
                    <a:pt x="39" y="182"/>
                    <a:pt x="62" y="197"/>
                  </a:cubicBezTo>
                  <a:cubicBezTo>
                    <a:pt x="94" y="213"/>
                    <a:pt x="110" y="221"/>
                    <a:pt x="94" y="245"/>
                  </a:cubicBezTo>
                  <a:cubicBezTo>
                    <a:pt x="78" y="269"/>
                    <a:pt x="86" y="269"/>
                    <a:pt x="78" y="316"/>
                  </a:cubicBezTo>
                  <a:cubicBezTo>
                    <a:pt x="70" y="371"/>
                    <a:pt x="39" y="356"/>
                    <a:pt x="24" y="395"/>
                  </a:cubicBezTo>
                  <a:cubicBezTo>
                    <a:pt x="0" y="443"/>
                    <a:pt x="47" y="427"/>
                    <a:pt x="78" y="482"/>
                  </a:cubicBezTo>
                  <a:cubicBezTo>
                    <a:pt x="102" y="537"/>
                    <a:pt x="110" y="569"/>
                    <a:pt x="118" y="585"/>
                  </a:cubicBezTo>
                  <a:cubicBezTo>
                    <a:pt x="126" y="601"/>
                    <a:pt x="118" y="632"/>
                    <a:pt x="134" y="664"/>
                  </a:cubicBezTo>
                  <a:cubicBezTo>
                    <a:pt x="149" y="696"/>
                    <a:pt x="141" y="703"/>
                    <a:pt x="165" y="735"/>
                  </a:cubicBezTo>
                  <a:cubicBezTo>
                    <a:pt x="181" y="759"/>
                    <a:pt x="173" y="790"/>
                    <a:pt x="205" y="822"/>
                  </a:cubicBezTo>
                  <a:cubicBezTo>
                    <a:pt x="228" y="854"/>
                    <a:pt x="221" y="949"/>
                    <a:pt x="221" y="972"/>
                  </a:cubicBezTo>
                  <a:cubicBezTo>
                    <a:pt x="221" y="988"/>
                    <a:pt x="221" y="988"/>
                    <a:pt x="236" y="988"/>
                  </a:cubicBezTo>
                  <a:cubicBezTo>
                    <a:pt x="260" y="980"/>
                    <a:pt x="268" y="1012"/>
                    <a:pt x="268" y="1012"/>
                  </a:cubicBezTo>
                  <a:cubicBezTo>
                    <a:pt x="268" y="1012"/>
                    <a:pt x="276" y="1035"/>
                    <a:pt x="268" y="1051"/>
                  </a:cubicBezTo>
                  <a:cubicBezTo>
                    <a:pt x="268" y="1075"/>
                    <a:pt x="300" y="1067"/>
                    <a:pt x="292" y="1083"/>
                  </a:cubicBezTo>
                  <a:cubicBezTo>
                    <a:pt x="292" y="1107"/>
                    <a:pt x="292" y="1122"/>
                    <a:pt x="300" y="1130"/>
                  </a:cubicBezTo>
                  <a:cubicBezTo>
                    <a:pt x="315" y="1138"/>
                    <a:pt x="315" y="1170"/>
                    <a:pt x="300" y="1193"/>
                  </a:cubicBezTo>
                  <a:cubicBezTo>
                    <a:pt x="284" y="1217"/>
                    <a:pt x="292" y="1217"/>
                    <a:pt x="315" y="1249"/>
                  </a:cubicBezTo>
                  <a:cubicBezTo>
                    <a:pt x="347" y="1288"/>
                    <a:pt x="300" y="1367"/>
                    <a:pt x="300" y="1391"/>
                  </a:cubicBezTo>
                  <a:cubicBezTo>
                    <a:pt x="300" y="1415"/>
                    <a:pt x="315" y="1399"/>
                    <a:pt x="331" y="1399"/>
                  </a:cubicBezTo>
                  <a:cubicBezTo>
                    <a:pt x="339" y="1399"/>
                    <a:pt x="339" y="1423"/>
                    <a:pt x="347" y="1439"/>
                  </a:cubicBezTo>
                  <a:cubicBezTo>
                    <a:pt x="466" y="1439"/>
                    <a:pt x="1438" y="1423"/>
                    <a:pt x="1762" y="1375"/>
                  </a:cubicBezTo>
                  <a:cubicBezTo>
                    <a:pt x="1762" y="1375"/>
                    <a:pt x="1770" y="1360"/>
                    <a:pt x="1794" y="139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2" name="Freeform 511"/>
            <p:cNvSpPr>
              <a:spLocks noChangeArrowheads="1"/>
            </p:cNvSpPr>
            <p:nvPr/>
          </p:nvSpPr>
          <p:spPr bwMode="auto">
            <a:xfrm>
              <a:off x="12243858" y="5017977"/>
              <a:ext cx="1212996" cy="786245"/>
            </a:xfrm>
            <a:custGeom>
              <a:avLst/>
              <a:gdLst>
                <a:gd name="T0" fmla="*/ 1778 w 2308"/>
                <a:gd name="T1" fmla="*/ 1391 h 1495"/>
                <a:gd name="T2" fmla="*/ 1754 w 2308"/>
                <a:gd name="T3" fmla="*/ 1375 h 1495"/>
                <a:gd name="T4" fmla="*/ 331 w 2308"/>
                <a:gd name="T5" fmla="*/ 1423 h 1495"/>
                <a:gd name="T6" fmla="*/ 292 w 2308"/>
                <a:gd name="T7" fmla="*/ 1391 h 1495"/>
                <a:gd name="T8" fmla="*/ 292 w 2308"/>
                <a:gd name="T9" fmla="*/ 1193 h 1495"/>
                <a:gd name="T10" fmla="*/ 260 w 2308"/>
                <a:gd name="T11" fmla="*/ 1051 h 1495"/>
                <a:gd name="T12" fmla="*/ 220 w 2308"/>
                <a:gd name="T13" fmla="*/ 988 h 1495"/>
                <a:gd name="T14" fmla="*/ 165 w 2308"/>
                <a:gd name="T15" fmla="*/ 767 h 1495"/>
                <a:gd name="T16" fmla="*/ 110 w 2308"/>
                <a:gd name="T17" fmla="*/ 616 h 1495"/>
                <a:gd name="T18" fmla="*/ 23 w 2308"/>
                <a:gd name="T19" fmla="*/ 434 h 1495"/>
                <a:gd name="T20" fmla="*/ 70 w 2308"/>
                <a:gd name="T21" fmla="*/ 276 h 1495"/>
                <a:gd name="T22" fmla="*/ 54 w 2308"/>
                <a:gd name="T23" fmla="*/ 205 h 1495"/>
                <a:gd name="T24" fmla="*/ 39 w 2308"/>
                <a:gd name="T25" fmla="*/ 110 h 1495"/>
                <a:gd name="T26" fmla="*/ 1865 w 2308"/>
                <a:gd name="T27" fmla="*/ 0 h 1495"/>
                <a:gd name="T28" fmla="*/ 1912 w 2308"/>
                <a:gd name="T29" fmla="*/ 79 h 1495"/>
                <a:gd name="T30" fmla="*/ 1928 w 2308"/>
                <a:gd name="T31" fmla="*/ 284 h 1495"/>
                <a:gd name="T32" fmla="*/ 1983 w 2308"/>
                <a:gd name="T33" fmla="*/ 379 h 1495"/>
                <a:gd name="T34" fmla="*/ 2205 w 2308"/>
                <a:gd name="T35" fmla="*/ 585 h 1495"/>
                <a:gd name="T36" fmla="*/ 2260 w 2308"/>
                <a:gd name="T37" fmla="*/ 814 h 1495"/>
                <a:gd name="T38" fmla="*/ 2149 w 2308"/>
                <a:gd name="T39" fmla="*/ 949 h 1495"/>
                <a:gd name="T40" fmla="*/ 2023 w 2308"/>
                <a:gd name="T41" fmla="*/ 988 h 1495"/>
                <a:gd name="T42" fmla="*/ 1991 w 2308"/>
                <a:gd name="T43" fmla="*/ 1083 h 1495"/>
                <a:gd name="T44" fmla="*/ 1991 w 2308"/>
                <a:gd name="T45" fmla="*/ 1273 h 1495"/>
                <a:gd name="T46" fmla="*/ 1880 w 2308"/>
                <a:gd name="T47" fmla="*/ 1399 h 1495"/>
                <a:gd name="T48" fmla="*/ 1880 w 2308"/>
                <a:gd name="T49" fmla="*/ 1494 h 1495"/>
                <a:gd name="T50" fmla="*/ 1786 w 2308"/>
                <a:gd name="T51" fmla="*/ 1391 h 1495"/>
                <a:gd name="T52" fmla="*/ 1873 w 2308"/>
                <a:gd name="T53" fmla="*/ 1399 h 1495"/>
                <a:gd name="T54" fmla="*/ 1983 w 2308"/>
                <a:gd name="T55" fmla="*/ 1280 h 1495"/>
                <a:gd name="T56" fmla="*/ 1983 w 2308"/>
                <a:gd name="T57" fmla="*/ 1083 h 1495"/>
                <a:gd name="T58" fmla="*/ 2023 w 2308"/>
                <a:gd name="T59" fmla="*/ 980 h 1495"/>
                <a:gd name="T60" fmla="*/ 2149 w 2308"/>
                <a:gd name="T61" fmla="*/ 949 h 1495"/>
                <a:gd name="T62" fmla="*/ 2260 w 2308"/>
                <a:gd name="T63" fmla="*/ 806 h 1495"/>
                <a:gd name="T64" fmla="*/ 2197 w 2308"/>
                <a:gd name="T65" fmla="*/ 585 h 1495"/>
                <a:gd name="T66" fmla="*/ 1983 w 2308"/>
                <a:gd name="T67" fmla="*/ 387 h 1495"/>
                <a:gd name="T68" fmla="*/ 1920 w 2308"/>
                <a:gd name="T69" fmla="*/ 292 h 1495"/>
                <a:gd name="T70" fmla="*/ 1912 w 2308"/>
                <a:gd name="T71" fmla="*/ 87 h 1495"/>
                <a:gd name="T72" fmla="*/ 363 w 2308"/>
                <a:gd name="T73" fmla="*/ 63 h 1495"/>
                <a:gd name="T74" fmla="*/ 47 w 2308"/>
                <a:gd name="T75" fmla="*/ 71 h 1495"/>
                <a:gd name="T76" fmla="*/ 54 w 2308"/>
                <a:gd name="T77" fmla="*/ 190 h 1495"/>
                <a:gd name="T78" fmla="*/ 86 w 2308"/>
                <a:gd name="T79" fmla="*/ 245 h 1495"/>
                <a:gd name="T80" fmla="*/ 16 w 2308"/>
                <a:gd name="T81" fmla="*/ 403 h 1495"/>
                <a:gd name="T82" fmla="*/ 110 w 2308"/>
                <a:gd name="T83" fmla="*/ 585 h 1495"/>
                <a:gd name="T84" fmla="*/ 157 w 2308"/>
                <a:gd name="T85" fmla="*/ 727 h 1495"/>
                <a:gd name="T86" fmla="*/ 213 w 2308"/>
                <a:gd name="T87" fmla="*/ 972 h 1495"/>
                <a:gd name="T88" fmla="*/ 268 w 2308"/>
                <a:gd name="T89" fmla="*/ 1012 h 1495"/>
                <a:gd name="T90" fmla="*/ 292 w 2308"/>
                <a:gd name="T91" fmla="*/ 1083 h 1495"/>
                <a:gd name="T92" fmla="*/ 315 w 2308"/>
                <a:gd name="T93" fmla="*/ 1249 h 1495"/>
                <a:gd name="T94" fmla="*/ 307 w 2308"/>
                <a:gd name="T95" fmla="*/ 1399 h 1495"/>
                <a:gd name="T96" fmla="*/ 1754 w 2308"/>
                <a:gd name="T97" fmla="*/ 1367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8" h="1495">
                  <a:moveTo>
                    <a:pt x="1880" y="1494"/>
                  </a:moveTo>
                  <a:lnTo>
                    <a:pt x="1880" y="1494"/>
                  </a:lnTo>
                  <a:lnTo>
                    <a:pt x="1880" y="1494"/>
                  </a:lnTo>
                  <a:cubicBezTo>
                    <a:pt x="1841" y="1454"/>
                    <a:pt x="1794" y="1407"/>
                    <a:pt x="1778" y="1391"/>
                  </a:cubicBezTo>
                  <a:cubicBezTo>
                    <a:pt x="1770" y="1375"/>
                    <a:pt x="1762" y="1375"/>
                    <a:pt x="1762" y="1375"/>
                  </a:cubicBezTo>
                  <a:lnTo>
                    <a:pt x="1762" y="1375"/>
                  </a:lnTo>
                  <a:lnTo>
                    <a:pt x="1762" y="1375"/>
                  </a:lnTo>
                  <a:cubicBezTo>
                    <a:pt x="1754" y="1375"/>
                    <a:pt x="1754" y="1375"/>
                    <a:pt x="1754" y="1375"/>
                  </a:cubicBezTo>
                  <a:cubicBezTo>
                    <a:pt x="1430" y="1431"/>
                    <a:pt x="450" y="1446"/>
                    <a:pt x="339" y="1446"/>
                  </a:cubicBezTo>
                  <a:cubicBezTo>
                    <a:pt x="331" y="1446"/>
                    <a:pt x="331" y="1446"/>
                    <a:pt x="331" y="1446"/>
                  </a:cubicBezTo>
                  <a:cubicBezTo>
                    <a:pt x="331" y="1439"/>
                    <a:pt x="331" y="1439"/>
                    <a:pt x="331" y="1439"/>
                  </a:cubicBezTo>
                  <a:cubicBezTo>
                    <a:pt x="331" y="1439"/>
                    <a:pt x="331" y="1431"/>
                    <a:pt x="331" y="1423"/>
                  </a:cubicBezTo>
                  <a:cubicBezTo>
                    <a:pt x="331" y="1415"/>
                    <a:pt x="331" y="1407"/>
                    <a:pt x="323" y="1407"/>
                  </a:cubicBezTo>
                  <a:lnTo>
                    <a:pt x="315" y="1407"/>
                  </a:lnTo>
                  <a:cubicBezTo>
                    <a:pt x="307" y="1407"/>
                    <a:pt x="307" y="1407"/>
                    <a:pt x="300" y="1407"/>
                  </a:cubicBezTo>
                  <a:cubicBezTo>
                    <a:pt x="292" y="1407"/>
                    <a:pt x="292" y="1391"/>
                    <a:pt x="292" y="1391"/>
                  </a:cubicBezTo>
                  <a:cubicBezTo>
                    <a:pt x="292" y="1383"/>
                    <a:pt x="300" y="1367"/>
                    <a:pt x="300" y="1351"/>
                  </a:cubicBezTo>
                  <a:cubicBezTo>
                    <a:pt x="307" y="1320"/>
                    <a:pt x="323" y="1280"/>
                    <a:pt x="307" y="1257"/>
                  </a:cubicBezTo>
                  <a:cubicBezTo>
                    <a:pt x="300" y="1249"/>
                    <a:pt x="300" y="1241"/>
                    <a:pt x="300" y="1241"/>
                  </a:cubicBezTo>
                  <a:cubicBezTo>
                    <a:pt x="276" y="1217"/>
                    <a:pt x="276" y="1217"/>
                    <a:pt x="292" y="1193"/>
                  </a:cubicBezTo>
                  <a:cubicBezTo>
                    <a:pt x="300" y="1170"/>
                    <a:pt x="300" y="1146"/>
                    <a:pt x="292" y="1138"/>
                  </a:cubicBezTo>
                  <a:cubicBezTo>
                    <a:pt x="276" y="1130"/>
                    <a:pt x="276" y="1107"/>
                    <a:pt x="284" y="1083"/>
                  </a:cubicBezTo>
                  <a:cubicBezTo>
                    <a:pt x="284" y="1075"/>
                    <a:pt x="284" y="1075"/>
                    <a:pt x="276" y="1075"/>
                  </a:cubicBezTo>
                  <a:cubicBezTo>
                    <a:pt x="268" y="1067"/>
                    <a:pt x="252" y="1067"/>
                    <a:pt x="260" y="1051"/>
                  </a:cubicBezTo>
                  <a:cubicBezTo>
                    <a:pt x="260" y="1035"/>
                    <a:pt x="260" y="1012"/>
                    <a:pt x="260" y="1012"/>
                  </a:cubicBezTo>
                  <a:cubicBezTo>
                    <a:pt x="252" y="1004"/>
                    <a:pt x="244" y="988"/>
                    <a:pt x="236" y="988"/>
                  </a:cubicBezTo>
                  <a:lnTo>
                    <a:pt x="228" y="988"/>
                  </a:lnTo>
                  <a:cubicBezTo>
                    <a:pt x="220" y="988"/>
                    <a:pt x="220" y="988"/>
                    <a:pt x="220" y="988"/>
                  </a:cubicBezTo>
                  <a:cubicBezTo>
                    <a:pt x="204" y="988"/>
                    <a:pt x="204" y="980"/>
                    <a:pt x="204" y="972"/>
                  </a:cubicBezTo>
                  <a:cubicBezTo>
                    <a:pt x="204" y="964"/>
                    <a:pt x="204" y="956"/>
                    <a:pt x="204" y="956"/>
                  </a:cubicBezTo>
                  <a:cubicBezTo>
                    <a:pt x="213" y="917"/>
                    <a:pt x="213" y="854"/>
                    <a:pt x="189" y="822"/>
                  </a:cubicBezTo>
                  <a:cubicBezTo>
                    <a:pt x="173" y="806"/>
                    <a:pt x="173" y="790"/>
                    <a:pt x="165" y="767"/>
                  </a:cubicBezTo>
                  <a:cubicBezTo>
                    <a:pt x="165" y="759"/>
                    <a:pt x="165" y="743"/>
                    <a:pt x="149" y="735"/>
                  </a:cubicBezTo>
                  <a:cubicBezTo>
                    <a:pt x="141" y="711"/>
                    <a:pt x="133" y="703"/>
                    <a:pt x="133" y="687"/>
                  </a:cubicBezTo>
                  <a:cubicBezTo>
                    <a:pt x="126" y="687"/>
                    <a:pt x="126" y="680"/>
                    <a:pt x="118" y="664"/>
                  </a:cubicBezTo>
                  <a:cubicBezTo>
                    <a:pt x="110" y="648"/>
                    <a:pt x="110" y="632"/>
                    <a:pt x="110" y="616"/>
                  </a:cubicBezTo>
                  <a:cubicBezTo>
                    <a:pt x="110" y="609"/>
                    <a:pt x="110" y="593"/>
                    <a:pt x="102" y="593"/>
                  </a:cubicBezTo>
                  <a:cubicBezTo>
                    <a:pt x="102" y="585"/>
                    <a:pt x="102" y="569"/>
                    <a:pt x="94" y="561"/>
                  </a:cubicBezTo>
                  <a:cubicBezTo>
                    <a:pt x="86" y="537"/>
                    <a:pt x="78" y="514"/>
                    <a:pt x="62" y="482"/>
                  </a:cubicBezTo>
                  <a:cubicBezTo>
                    <a:pt x="54" y="458"/>
                    <a:pt x="39" y="443"/>
                    <a:pt x="23" y="434"/>
                  </a:cubicBezTo>
                  <a:cubicBezTo>
                    <a:pt x="8" y="427"/>
                    <a:pt x="0" y="419"/>
                    <a:pt x="8" y="395"/>
                  </a:cubicBezTo>
                  <a:cubicBezTo>
                    <a:pt x="16" y="379"/>
                    <a:pt x="31" y="371"/>
                    <a:pt x="39" y="363"/>
                  </a:cubicBezTo>
                  <a:cubicBezTo>
                    <a:pt x="54" y="348"/>
                    <a:pt x="62" y="340"/>
                    <a:pt x="70" y="316"/>
                  </a:cubicBezTo>
                  <a:cubicBezTo>
                    <a:pt x="70" y="292"/>
                    <a:pt x="70" y="284"/>
                    <a:pt x="70" y="276"/>
                  </a:cubicBezTo>
                  <a:cubicBezTo>
                    <a:pt x="70" y="261"/>
                    <a:pt x="70" y="253"/>
                    <a:pt x="78" y="245"/>
                  </a:cubicBezTo>
                  <a:cubicBezTo>
                    <a:pt x="86" y="237"/>
                    <a:pt x="86" y="229"/>
                    <a:pt x="86" y="229"/>
                  </a:cubicBezTo>
                  <a:cubicBezTo>
                    <a:pt x="86" y="221"/>
                    <a:pt x="78" y="213"/>
                    <a:pt x="62" y="205"/>
                  </a:cubicBezTo>
                  <a:cubicBezTo>
                    <a:pt x="54" y="205"/>
                    <a:pt x="54" y="205"/>
                    <a:pt x="54" y="205"/>
                  </a:cubicBezTo>
                  <a:cubicBezTo>
                    <a:pt x="54" y="197"/>
                    <a:pt x="54" y="197"/>
                    <a:pt x="47" y="197"/>
                  </a:cubicBezTo>
                  <a:cubicBezTo>
                    <a:pt x="31" y="190"/>
                    <a:pt x="23" y="182"/>
                    <a:pt x="23" y="166"/>
                  </a:cubicBezTo>
                  <a:cubicBezTo>
                    <a:pt x="23" y="158"/>
                    <a:pt x="23" y="158"/>
                    <a:pt x="39" y="150"/>
                  </a:cubicBezTo>
                  <a:cubicBezTo>
                    <a:pt x="47" y="142"/>
                    <a:pt x="47" y="134"/>
                    <a:pt x="39" y="110"/>
                  </a:cubicBezTo>
                  <a:cubicBezTo>
                    <a:pt x="31" y="95"/>
                    <a:pt x="31" y="79"/>
                    <a:pt x="39" y="71"/>
                  </a:cubicBezTo>
                  <a:cubicBezTo>
                    <a:pt x="54" y="47"/>
                    <a:pt x="70" y="47"/>
                    <a:pt x="78" y="47"/>
                  </a:cubicBezTo>
                  <a:cubicBezTo>
                    <a:pt x="86" y="47"/>
                    <a:pt x="197" y="55"/>
                    <a:pt x="363" y="55"/>
                  </a:cubicBezTo>
                  <a:cubicBezTo>
                    <a:pt x="742" y="55"/>
                    <a:pt x="1446" y="47"/>
                    <a:pt x="1865" y="0"/>
                  </a:cubicBezTo>
                  <a:cubicBezTo>
                    <a:pt x="1873" y="0"/>
                    <a:pt x="1873" y="0"/>
                    <a:pt x="1873" y="0"/>
                  </a:cubicBezTo>
                  <a:cubicBezTo>
                    <a:pt x="1873" y="8"/>
                    <a:pt x="1873" y="8"/>
                    <a:pt x="1873" y="8"/>
                  </a:cubicBezTo>
                  <a:cubicBezTo>
                    <a:pt x="1880" y="23"/>
                    <a:pt x="1889" y="39"/>
                    <a:pt x="1896" y="55"/>
                  </a:cubicBezTo>
                  <a:cubicBezTo>
                    <a:pt x="1896" y="71"/>
                    <a:pt x="1904" y="71"/>
                    <a:pt x="1912" y="79"/>
                  </a:cubicBezTo>
                  <a:cubicBezTo>
                    <a:pt x="1928" y="87"/>
                    <a:pt x="1944" y="95"/>
                    <a:pt x="1928" y="126"/>
                  </a:cubicBezTo>
                  <a:cubicBezTo>
                    <a:pt x="1920" y="166"/>
                    <a:pt x="1920" y="174"/>
                    <a:pt x="1912" y="190"/>
                  </a:cubicBezTo>
                  <a:cubicBezTo>
                    <a:pt x="1912" y="205"/>
                    <a:pt x="1912" y="221"/>
                    <a:pt x="1912" y="245"/>
                  </a:cubicBezTo>
                  <a:cubicBezTo>
                    <a:pt x="1904" y="284"/>
                    <a:pt x="1912" y="284"/>
                    <a:pt x="1928" y="284"/>
                  </a:cubicBezTo>
                  <a:cubicBezTo>
                    <a:pt x="1936" y="292"/>
                    <a:pt x="1944" y="292"/>
                    <a:pt x="1952" y="308"/>
                  </a:cubicBezTo>
                  <a:cubicBezTo>
                    <a:pt x="1952" y="324"/>
                    <a:pt x="1944" y="340"/>
                    <a:pt x="1936" y="348"/>
                  </a:cubicBezTo>
                  <a:cubicBezTo>
                    <a:pt x="1928" y="356"/>
                    <a:pt x="1920" y="363"/>
                    <a:pt x="1928" y="371"/>
                  </a:cubicBezTo>
                  <a:cubicBezTo>
                    <a:pt x="1928" y="379"/>
                    <a:pt x="1952" y="379"/>
                    <a:pt x="1983" y="379"/>
                  </a:cubicBezTo>
                  <a:cubicBezTo>
                    <a:pt x="2086" y="387"/>
                    <a:pt x="2102" y="443"/>
                    <a:pt x="2110" y="474"/>
                  </a:cubicBezTo>
                  <a:lnTo>
                    <a:pt x="2110" y="474"/>
                  </a:lnTo>
                  <a:cubicBezTo>
                    <a:pt x="2118" y="482"/>
                    <a:pt x="2134" y="498"/>
                    <a:pt x="2149" y="514"/>
                  </a:cubicBezTo>
                  <a:cubicBezTo>
                    <a:pt x="2173" y="537"/>
                    <a:pt x="2205" y="561"/>
                    <a:pt x="2205" y="585"/>
                  </a:cubicBezTo>
                  <a:cubicBezTo>
                    <a:pt x="2205" y="609"/>
                    <a:pt x="2229" y="616"/>
                    <a:pt x="2252" y="632"/>
                  </a:cubicBezTo>
                  <a:cubicBezTo>
                    <a:pt x="2260" y="632"/>
                    <a:pt x="2276" y="640"/>
                    <a:pt x="2284" y="648"/>
                  </a:cubicBezTo>
                  <a:cubicBezTo>
                    <a:pt x="2300" y="664"/>
                    <a:pt x="2307" y="743"/>
                    <a:pt x="2284" y="782"/>
                  </a:cubicBezTo>
                  <a:cubicBezTo>
                    <a:pt x="2284" y="798"/>
                    <a:pt x="2268" y="806"/>
                    <a:pt x="2260" y="814"/>
                  </a:cubicBezTo>
                  <a:cubicBezTo>
                    <a:pt x="2252" y="822"/>
                    <a:pt x="2236" y="830"/>
                    <a:pt x="2236" y="869"/>
                  </a:cubicBezTo>
                  <a:cubicBezTo>
                    <a:pt x="2236" y="909"/>
                    <a:pt x="2220" y="925"/>
                    <a:pt x="2197" y="933"/>
                  </a:cubicBezTo>
                  <a:cubicBezTo>
                    <a:pt x="2189" y="933"/>
                    <a:pt x="2181" y="933"/>
                    <a:pt x="2181" y="940"/>
                  </a:cubicBezTo>
                  <a:cubicBezTo>
                    <a:pt x="2165" y="949"/>
                    <a:pt x="2157" y="949"/>
                    <a:pt x="2149" y="949"/>
                  </a:cubicBezTo>
                  <a:cubicBezTo>
                    <a:pt x="2134" y="956"/>
                    <a:pt x="2126" y="964"/>
                    <a:pt x="2110" y="980"/>
                  </a:cubicBezTo>
                  <a:cubicBezTo>
                    <a:pt x="2094" y="988"/>
                    <a:pt x="2078" y="996"/>
                    <a:pt x="2062" y="996"/>
                  </a:cubicBezTo>
                  <a:cubicBezTo>
                    <a:pt x="2062" y="996"/>
                    <a:pt x="2054" y="988"/>
                    <a:pt x="2047" y="988"/>
                  </a:cubicBezTo>
                  <a:cubicBezTo>
                    <a:pt x="2039" y="988"/>
                    <a:pt x="2031" y="988"/>
                    <a:pt x="2023" y="988"/>
                  </a:cubicBezTo>
                  <a:cubicBezTo>
                    <a:pt x="2007" y="988"/>
                    <a:pt x="1999" y="988"/>
                    <a:pt x="1999" y="996"/>
                  </a:cubicBezTo>
                  <a:cubicBezTo>
                    <a:pt x="1991" y="996"/>
                    <a:pt x="1983" y="996"/>
                    <a:pt x="1983" y="1004"/>
                  </a:cubicBezTo>
                  <a:cubicBezTo>
                    <a:pt x="1976" y="1012"/>
                    <a:pt x="1983" y="1027"/>
                    <a:pt x="1983" y="1051"/>
                  </a:cubicBezTo>
                  <a:cubicBezTo>
                    <a:pt x="1991" y="1059"/>
                    <a:pt x="1991" y="1075"/>
                    <a:pt x="1991" y="1083"/>
                  </a:cubicBezTo>
                  <a:cubicBezTo>
                    <a:pt x="1991" y="1099"/>
                    <a:pt x="1999" y="1107"/>
                    <a:pt x="2015" y="1114"/>
                  </a:cubicBezTo>
                  <a:cubicBezTo>
                    <a:pt x="2023" y="1122"/>
                    <a:pt x="2039" y="1130"/>
                    <a:pt x="2039" y="1138"/>
                  </a:cubicBezTo>
                  <a:cubicBezTo>
                    <a:pt x="2047" y="1170"/>
                    <a:pt x="2023" y="1233"/>
                    <a:pt x="1999" y="1249"/>
                  </a:cubicBezTo>
                  <a:cubicBezTo>
                    <a:pt x="1991" y="1257"/>
                    <a:pt x="1991" y="1265"/>
                    <a:pt x="1991" y="1273"/>
                  </a:cubicBezTo>
                  <a:cubicBezTo>
                    <a:pt x="1991" y="1280"/>
                    <a:pt x="1999" y="1296"/>
                    <a:pt x="1999" y="1312"/>
                  </a:cubicBezTo>
                  <a:cubicBezTo>
                    <a:pt x="1999" y="1344"/>
                    <a:pt x="1944" y="1367"/>
                    <a:pt x="1912" y="1383"/>
                  </a:cubicBezTo>
                  <a:cubicBezTo>
                    <a:pt x="1904" y="1383"/>
                    <a:pt x="1896" y="1391"/>
                    <a:pt x="1889" y="1391"/>
                  </a:cubicBezTo>
                  <a:cubicBezTo>
                    <a:pt x="1880" y="1399"/>
                    <a:pt x="1880" y="1399"/>
                    <a:pt x="1880" y="1399"/>
                  </a:cubicBezTo>
                  <a:cubicBezTo>
                    <a:pt x="1880" y="1399"/>
                    <a:pt x="1880" y="1407"/>
                    <a:pt x="1889" y="1407"/>
                  </a:cubicBezTo>
                  <a:cubicBezTo>
                    <a:pt x="1889" y="1415"/>
                    <a:pt x="1896" y="1415"/>
                    <a:pt x="1896" y="1423"/>
                  </a:cubicBezTo>
                  <a:cubicBezTo>
                    <a:pt x="1904" y="1439"/>
                    <a:pt x="1912" y="1462"/>
                    <a:pt x="1880" y="1486"/>
                  </a:cubicBezTo>
                  <a:cubicBezTo>
                    <a:pt x="1880" y="1494"/>
                    <a:pt x="1880" y="1494"/>
                    <a:pt x="1880" y="1494"/>
                  </a:cubicBezTo>
                  <a:lnTo>
                    <a:pt x="1880" y="1494"/>
                  </a:lnTo>
                  <a:lnTo>
                    <a:pt x="1762" y="1367"/>
                  </a:lnTo>
                  <a:lnTo>
                    <a:pt x="1762" y="1367"/>
                  </a:lnTo>
                  <a:cubicBezTo>
                    <a:pt x="1770" y="1367"/>
                    <a:pt x="1778" y="1375"/>
                    <a:pt x="1786" y="1391"/>
                  </a:cubicBezTo>
                  <a:cubicBezTo>
                    <a:pt x="1802" y="1407"/>
                    <a:pt x="1849" y="1454"/>
                    <a:pt x="1880" y="1486"/>
                  </a:cubicBezTo>
                  <a:cubicBezTo>
                    <a:pt x="1896" y="1462"/>
                    <a:pt x="1904" y="1446"/>
                    <a:pt x="1896" y="1431"/>
                  </a:cubicBezTo>
                  <a:cubicBezTo>
                    <a:pt x="1889" y="1423"/>
                    <a:pt x="1889" y="1415"/>
                    <a:pt x="1880" y="1415"/>
                  </a:cubicBezTo>
                  <a:cubicBezTo>
                    <a:pt x="1873" y="1407"/>
                    <a:pt x="1873" y="1407"/>
                    <a:pt x="1873" y="1399"/>
                  </a:cubicBezTo>
                  <a:cubicBezTo>
                    <a:pt x="1873" y="1391"/>
                    <a:pt x="1873" y="1391"/>
                    <a:pt x="1880" y="1383"/>
                  </a:cubicBezTo>
                  <a:cubicBezTo>
                    <a:pt x="1889" y="1383"/>
                    <a:pt x="1896" y="1375"/>
                    <a:pt x="1904" y="1375"/>
                  </a:cubicBezTo>
                  <a:cubicBezTo>
                    <a:pt x="1944" y="1360"/>
                    <a:pt x="1991" y="1344"/>
                    <a:pt x="1991" y="1312"/>
                  </a:cubicBezTo>
                  <a:cubicBezTo>
                    <a:pt x="1991" y="1296"/>
                    <a:pt x="1991" y="1288"/>
                    <a:pt x="1983" y="1280"/>
                  </a:cubicBezTo>
                  <a:cubicBezTo>
                    <a:pt x="1983" y="1265"/>
                    <a:pt x="1983" y="1257"/>
                    <a:pt x="1999" y="1241"/>
                  </a:cubicBezTo>
                  <a:cubicBezTo>
                    <a:pt x="2015" y="1233"/>
                    <a:pt x="2039" y="1170"/>
                    <a:pt x="2031" y="1146"/>
                  </a:cubicBezTo>
                  <a:cubicBezTo>
                    <a:pt x="2031" y="1130"/>
                    <a:pt x="2023" y="1122"/>
                    <a:pt x="2007" y="1114"/>
                  </a:cubicBezTo>
                  <a:cubicBezTo>
                    <a:pt x="1999" y="1107"/>
                    <a:pt x="1983" y="1099"/>
                    <a:pt x="1983" y="1083"/>
                  </a:cubicBezTo>
                  <a:cubicBezTo>
                    <a:pt x="1983" y="1075"/>
                    <a:pt x="1983" y="1059"/>
                    <a:pt x="1976" y="1051"/>
                  </a:cubicBezTo>
                  <a:cubicBezTo>
                    <a:pt x="1976" y="1027"/>
                    <a:pt x="1967" y="1012"/>
                    <a:pt x="1976" y="996"/>
                  </a:cubicBezTo>
                  <a:cubicBezTo>
                    <a:pt x="1976" y="988"/>
                    <a:pt x="1983" y="988"/>
                    <a:pt x="1991" y="988"/>
                  </a:cubicBezTo>
                  <a:cubicBezTo>
                    <a:pt x="1999" y="980"/>
                    <a:pt x="2007" y="980"/>
                    <a:pt x="2023" y="980"/>
                  </a:cubicBezTo>
                  <a:cubicBezTo>
                    <a:pt x="2031" y="980"/>
                    <a:pt x="2039" y="980"/>
                    <a:pt x="2047" y="988"/>
                  </a:cubicBezTo>
                  <a:cubicBezTo>
                    <a:pt x="2054" y="988"/>
                    <a:pt x="2062" y="988"/>
                    <a:pt x="2062" y="988"/>
                  </a:cubicBezTo>
                  <a:cubicBezTo>
                    <a:pt x="2086" y="988"/>
                    <a:pt x="2094" y="980"/>
                    <a:pt x="2102" y="972"/>
                  </a:cubicBezTo>
                  <a:cubicBezTo>
                    <a:pt x="2118" y="956"/>
                    <a:pt x="2134" y="949"/>
                    <a:pt x="2149" y="949"/>
                  </a:cubicBezTo>
                  <a:cubicBezTo>
                    <a:pt x="2157" y="940"/>
                    <a:pt x="2165" y="940"/>
                    <a:pt x="2173" y="933"/>
                  </a:cubicBezTo>
                  <a:cubicBezTo>
                    <a:pt x="2181" y="933"/>
                    <a:pt x="2189" y="925"/>
                    <a:pt x="2189" y="925"/>
                  </a:cubicBezTo>
                  <a:cubicBezTo>
                    <a:pt x="2213" y="917"/>
                    <a:pt x="2229" y="909"/>
                    <a:pt x="2229" y="869"/>
                  </a:cubicBezTo>
                  <a:cubicBezTo>
                    <a:pt x="2229" y="830"/>
                    <a:pt x="2244" y="822"/>
                    <a:pt x="2260" y="806"/>
                  </a:cubicBezTo>
                  <a:cubicBezTo>
                    <a:pt x="2268" y="798"/>
                    <a:pt x="2276" y="790"/>
                    <a:pt x="2284" y="782"/>
                  </a:cubicBezTo>
                  <a:cubicBezTo>
                    <a:pt x="2300" y="743"/>
                    <a:pt x="2292" y="664"/>
                    <a:pt x="2276" y="648"/>
                  </a:cubicBezTo>
                  <a:cubicBezTo>
                    <a:pt x="2268" y="648"/>
                    <a:pt x="2260" y="640"/>
                    <a:pt x="2252" y="640"/>
                  </a:cubicBezTo>
                  <a:cubicBezTo>
                    <a:pt x="2229" y="624"/>
                    <a:pt x="2197" y="609"/>
                    <a:pt x="2197" y="585"/>
                  </a:cubicBezTo>
                  <a:cubicBezTo>
                    <a:pt x="2197" y="569"/>
                    <a:pt x="2165" y="537"/>
                    <a:pt x="2142" y="514"/>
                  </a:cubicBezTo>
                  <a:cubicBezTo>
                    <a:pt x="2126" y="498"/>
                    <a:pt x="2110" y="490"/>
                    <a:pt x="2110" y="482"/>
                  </a:cubicBezTo>
                  <a:cubicBezTo>
                    <a:pt x="2102" y="474"/>
                    <a:pt x="2102" y="474"/>
                    <a:pt x="2102" y="474"/>
                  </a:cubicBezTo>
                  <a:cubicBezTo>
                    <a:pt x="2094" y="450"/>
                    <a:pt x="2086" y="387"/>
                    <a:pt x="1983" y="387"/>
                  </a:cubicBezTo>
                  <a:cubicBezTo>
                    <a:pt x="1944" y="387"/>
                    <a:pt x="1928" y="387"/>
                    <a:pt x="1920" y="371"/>
                  </a:cubicBezTo>
                  <a:cubicBezTo>
                    <a:pt x="1912" y="363"/>
                    <a:pt x="1920" y="356"/>
                    <a:pt x="1928" y="348"/>
                  </a:cubicBezTo>
                  <a:cubicBezTo>
                    <a:pt x="1936" y="340"/>
                    <a:pt x="1944" y="324"/>
                    <a:pt x="1944" y="308"/>
                  </a:cubicBezTo>
                  <a:cubicBezTo>
                    <a:pt x="1936" y="300"/>
                    <a:pt x="1936" y="300"/>
                    <a:pt x="1920" y="292"/>
                  </a:cubicBezTo>
                  <a:cubicBezTo>
                    <a:pt x="1904" y="292"/>
                    <a:pt x="1896" y="284"/>
                    <a:pt x="1904" y="245"/>
                  </a:cubicBezTo>
                  <a:cubicBezTo>
                    <a:pt x="1904" y="221"/>
                    <a:pt x="1904" y="205"/>
                    <a:pt x="1904" y="190"/>
                  </a:cubicBezTo>
                  <a:cubicBezTo>
                    <a:pt x="1912" y="174"/>
                    <a:pt x="1912" y="166"/>
                    <a:pt x="1920" y="126"/>
                  </a:cubicBezTo>
                  <a:cubicBezTo>
                    <a:pt x="1936" y="95"/>
                    <a:pt x="1920" y="95"/>
                    <a:pt x="1912" y="87"/>
                  </a:cubicBezTo>
                  <a:cubicBezTo>
                    <a:pt x="1904" y="79"/>
                    <a:pt x="1889" y="71"/>
                    <a:pt x="1889" y="55"/>
                  </a:cubicBezTo>
                  <a:cubicBezTo>
                    <a:pt x="1889" y="39"/>
                    <a:pt x="1880" y="32"/>
                    <a:pt x="1873" y="8"/>
                  </a:cubicBezTo>
                  <a:cubicBezTo>
                    <a:pt x="1865" y="8"/>
                    <a:pt x="1865" y="8"/>
                    <a:pt x="1865" y="8"/>
                  </a:cubicBezTo>
                  <a:cubicBezTo>
                    <a:pt x="1446" y="55"/>
                    <a:pt x="742" y="63"/>
                    <a:pt x="363" y="63"/>
                  </a:cubicBezTo>
                  <a:cubicBezTo>
                    <a:pt x="189" y="63"/>
                    <a:pt x="78" y="55"/>
                    <a:pt x="78" y="55"/>
                  </a:cubicBezTo>
                  <a:cubicBezTo>
                    <a:pt x="70" y="55"/>
                    <a:pt x="70" y="55"/>
                    <a:pt x="70" y="55"/>
                  </a:cubicBezTo>
                  <a:lnTo>
                    <a:pt x="70" y="55"/>
                  </a:lnTo>
                  <a:cubicBezTo>
                    <a:pt x="62" y="55"/>
                    <a:pt x="54" y="63"/>
                    <a:pt x="47" y="71"/>
                  </a:cubicBezTo>
                  <a:cubicBezTo>
                    <a:pt x="39" y="87"/>
                    <a:pt x="39" y="95"/>
                    <a:pt x="47" y="110"/>
                  </a:cubicBezTo>
                  <a:cubicBezTo>
                    <a:pt x="54" y="126"/>
                    <a:pt x="54" y="142"/>
                    <a:pt x="39" y="158"/>
                  </a:cubicBezTo>
                  <a:cubicBezTo>
                    <a:pt x="31" y="158"/>
                    <a:pt x="31" y="166"/>
                    <a:pt x="31" y="166"/>
                  </a:cubicBezTo>
                  <a:cubicBezTo>
                    <a:pt x="31" y="174"/>
                    <a:pt x="39" y="182"/>
                    <a:pt x="54" y="190"/>
                  </a:cubicBezTo>
                  <a:cubicBezTo>
                    <a:pt x="54" y="190"/>
                    <a:pt x="54" y="197"/>
                    <a:pt x="62" y="197"/>
                  </a:cubicBezTo>
                  <a:lnTo>
                    <a:pt x="62" y="197"/>
                  </a:lnTo>
                  <a:cubicBezTo>
                    <a:pt x="78" y="213"/>
                    <a:pt x="94" y="213"/>
                    <a:pt x="94" y="229"/>
                  </a:cubicBezTo>
                  <a:cubicBezTo>
                    <a:pt x="94" y="237"/>
                    <a:pt x="94" y="237"/>
                    <a:pt x="86" y="245"/>
                  </a:cubicBezTo>
                  <a:cubicBezTo>
                    <a:pt x="78" y="261"/>
                    <a:pt x="78" y="261"/>
                    <a:pt x="78" y="276"/>
                  </a:cubicBezTo>
                  <a:cubicBezTo>
                    <a:pt x="78" y="284"/>
                    <a:pt x="78" y="292"/>
                    <a:pt x="78" y="316"/>
                  </a:cubicBezTo>
                  <a:cubicBezTo>
                    <a:pt x="70" y="348"/>
                    <a:pt x="54" y="356"/>
                    <a:pt x="47" y="363"/>
                  </a:cubicBezTo>
                  <a:cubicBezTo>
                    <a:pt x="31" y="371"/>
                    <a:pt x="23" y="379"/>
                    <a:pt x="16" y="403"/>
                  </a:cubicBezTo>
                  <a:cubicBezTo>
                    <a:pt x="8" y="419"/>
                    <a:pt x="16" y="427"/>
                    <a:pt x="31" y="434"/>
                  </a:cubicBezTo>
                  <a:cubicBezTo>
                    <a:pt x="39" y="443"/>
                    <a:pt x="54" y="450"/>
                    <a:pt x="70" y="474"/>
                  </a:cubicBezTo>
                  <a:cubicBezTo>
                    <a:pt x="86" y="514"/>
                    <a:pt x="94" y="537"/>
                    <a:pt x="102" y="561"/>
                  </a:cubicBezTo>
                  <a:cubicBezTo>
                    <a:pt x="102" y="569"/>
                    <a:pt x="110" y="577"/>
                    <a:pt x="110" y="585"/>
                  </a:cubicBezTo>
                  <a:cubicBezTo>
                    <a:pt x="118" y="593"/>
                    <a:pt x="118" y="601"/>
                    <a:pt x="118" y="616"/>
                  </a:cubicBezTo>
                  <a:cubicBezTo>
                    <a:pt x="118" y="624"/>
                    <a:pt x="118" y="640"/>
                    <a:pt x="126" y="664"/>
                  </a:cubicBezTo>
                  <a:cubicBezTo>
                    <a:pt x="133" y="672"/>
                    <a:pt x="133" y="680"/>
                    <a:pt x="141" y="687"/>
                  </a:cubicBezTo>
                  <a:cubicBezTo>
                    <a:pt x="141" y="703"/>
                    <a:pt x="149" y="711"/>
                    <a:pt x="157" y="727"/>
                  </a:cubicBezTo>
                  <a:cubicBezTo>
                    <a:pt x="165" y="743"/>
                    <a:pt x="173" y="759"/>
                    <a:pt x="173" y="767"/>
                  </a:cubicBezTo>
                  <a:cubicBezTo>
                    <a:pt x="181" y="782"/>
                    <a:pt x="181" y="798"/>
                    <a:pt x="197" y="822"/>
                  </a:cubicBezTo>
                  <a:cubicBezTo>
                    <a:pt x="220" y="846"/>
                    <a:pt x="213" y="917"/>
                    <a:pt x="213" y="956"/>
                  </a:cubicBezTo>
                  <a:cubicBezTo>
                    <a:pt x="213" y="964"/>
                    <a:pt x="213" y="964"/>
                    <a:pt x="213" y="972"/>
                  </a:cubicBezTo>
                  <a:cubicBezTo>
                    <a:pt x="213" y="980"/>
                    <a:pt x="213" y="988"/>
                    <a:pt x="220" y="988"/>
                  </a:cubicBezTo>
                  <a:lnTo>
                    <a:pt x="228" y="980"/>
                  </a:lnTo>
                  <a:lnTo>
                    <a:pt x="236" y="980"/>
                  </a:lnTo>
                  <a:cubicBezTo>
                    <a:pt x="252" y="980"/>
                    <a:pt x="268" y="1012"/>
                    <a:pt x="268" y="1012"/>
                  </a:cubicBezTo>
                  <a:lnTo>
                    <a:pt x="268" y="1012"/>
                  </a:lnTo>
                  <a:cubicBezTo>
                    <a:pt x="268" y="1012"/>
                    <a:pt x="268" y="1035"/>
                    <a:pt x="268" y="1051"/>
                  </a:cubicBezTo>
                  <a:cubicBezTo>
                    <a:pt x="260" y="1059"/>
                    <a:pt x="268" y="1059"/>
                    <a:pt x="276" y="1067"/>
                  </a:cubicBezTo>
                  <a:cubicBezTo>
                    <a:pt x="284" y="1067"/>
                    <a:pt x="292" y="1075"/>
                    <a:pt x="292" y="1083"/>
                  </a:cubicBezTo>
                  <a:cubicBezTo>
                    <a:pt x="284" y="1107"/>
                    <a:pt x="284" y="1122"/>
                    <a:pt x="292" y="1130"/>
                  </a:cubicBezTo>
                  <a:cubicBezTo>
                    <a:pt x="307" y="1138"/>
                    <a:pt x="307" y="1170"/>
                    <a:pt x="292" y="1193"/>
                  </a:cubicBezTo>
                  <a:cubicBezTo>
                    <a:pt x="284" y="1217"/>
                    <a:pt x="284" y="1217"/>
                    <a:pt x="300" y="1233"/>
                  </a:cubicBezTo>
                  <a:cubicBezTo>
                    <a:pt x="307" y="1241"/>
                    <a:pt x="307" y="1241"/>
                    <a:pt x="315" y="1249"/>
                  </a:cubicBezTo>
                  <a:cubicBezTo>
                    <a:pt x="331" y="1273"/>
                    <a:pt x="315" y="1320"/>
                    <a:pt x="307" y="1351"/>
                  </a:cubicBezTo>
                  <a:cubicBezTo>
                    <a:pt x="300" y="1367"/>
                    <a:pt x="300" y="1383"/>
                    <a:pt x="300" y="1391"/>
                  </a:cubicBezTo>
                  <a:cubicBezTo>
                    <a:pt x="300" y="1399"/>
                    <a:pt x="300" y="1399"/>
                    <a:pt x="300" y="1399"/>
                  </a:cubicBezTo>
                  <a:cubicBezTo>
                    <a:pt x="307" y="1399"/>
                    <a:pt x="307" y="1399"/>
                    <a:pt x="307" y="1399"/>
                  </a:cubicBezTo>
                  <a:cubicBezTo>
                    <a:pt x="315" y="1399"/>
                    <a:pt x="315" y="1399"/>
                    <a:pt x="323" y="1399"/>
                  </a:cubicBezTo>
                  <a:cubicBezTo>
                    <a:pt x="331" y="1399"/>
                    <a:pt x="339" y="1407"/>
                    <a:pt x="339" y="1423"/>
                  </a:cubicBezTo>
                  <a:cubicBezTo>
                    <a:pt x="339" y="1431"/>
                    <a:pt x="339" y="1431"/>
                    <a:pt x="339" y="1439"/>
                  </a:cubicBezTo>
                  <a:cubicBezTo>
                    <a:pt x="466" y="1439"/>
                    <a:pt x="1430" y="1423"/>
                    <a:pt x="1754" y="1367"/>
                  </a:cubicBezTo>
                  <a:lnTo>
                    <a:pt x="1762" y="1367"/>
                  </a:lnTo>
                  <a:lnTo>
                    <a:pt x="1880" y="1494"/>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3" name="Freeform 512"/>
            <p:cNvSpPr>
              <a:spLocks noChangeArrowheads="1"/>
            </p:cNvSpPr>
            <p:nvPr/>
          </p:nvSpPr>
          <p:spPr bwMode="auto">
            <a:xfrm>
              <a:off x="12659013" y="6755138"/>
              <a:ext cx="985706" cy="902209"/>
            </a:xfrm>
            <a:custGeom>
              <a:avLst/>
              <a:gdLst>
                <a:gd name="T0" fmla="*/ 1644 w 1874"/>
                <a:gd name="T1" fmla="*/ 198 h 1717"/>
                <a:gd name="T2" fmla="*/ 1644 w 1874"/>
                <a:gd name="T3" fmla="*/ 198 h 1717"/>
                <a:gd name="T4" fmla="*/ 1715 w 1874"/>
                <a:gd name="T5" fmla="*/ 79 h 1717"/>
                <a:gd name="T6" fmla="*/ 1644 w 1874"/>
                <a:gd name="T7" fmla="*/ 0 h 1717"/>
                <a:gd name="T8" fmla="*/ 0 w 1874"/>
                <a:gd name="T9" fmla="*/ 79 h 1717"/>
                <a:gd name="T10" fmla="*/ 79 w 1874"/>
                <a:gd name="T11" fmla="*/ 514 h 1717"/>
                <a:gd name="T12" fmla="*/ 87 w 1874"/>
                <a:gd name="T13" fmla="*/ 1399 h 1717"/>
                <a:gd name="T14" fmla="*/ 94 w 1874"/>
                <a:gd name="T15" fmla="*/ 1399 h 1717"/>
                <a:gd name="T16" fmla="*/ 134 w 1874"/>
                <a:gd name="T17" fmla="*/ 1463 h 1717"/>
                <a:gd name="T18" fmla="*/ 166 w 1874"/>
                <a:gd name="T19" fmla="*/ 1431 h 1717"/>
                <a:gd name="T20" fmla="*/ 229 w 1874"/>
                <a:gd name="T21" fmla="*/ 1439 h 1717"/>
                <a:gd name="T22" fmla="*/ 269 w 1874"/>
                <a:gd name="T23" fmla="*/ 1463 h 1717"/>
                <a:gd name="T24" fmla="*/ 269 w 1874"/>
                <a:gd name="T25" fmla="*/ 1716 h 1717"/>
                <a:gd name="T26" fmla="*/ 1407 w 1874"/>
                <a:gd name="T27" fmla="*/ 1684 h 1717"/>
                <a:gd name="T28" fmla="*/ 1407 w 1874"/>
                <a:gd name="T29" fmla="*/ 1668 h 1717"/>
                <a:gd name="T30" fmla="*/ 1407 w 1874"/>
                <a:gd name="T31" fmla="*/ 1613 h 1717"/>
                <a:gd name="T32" fmla="*/ 1415 w 1874"/>
                <a:gd name="T33" fmla="*/ 1557 h 1717"/>
                <a:gd name="T34" fmla="*/ 1391 w 1874"/>
                <a:gd name="T35" fmla="*/ 1494 h 1717"/>
                <a:gd name="T36" fmla="*/ 1375 w 1874"/>
                <a:gd name="T37" fmla="*/ 1431 h 1717"/>
                <a:gd name="T38" fmla="*/ 1375 w 1874"/>
                <a:gd name="T39" fmla="*/ 1360 h 1717"/>
                <a:gd name="T40" fmla="*/ 1399 w 1874"/>
                <a:gd name="T41" fmla="*/ 1297 h 1717"/>
                <a:gd name="T42" fmla="*/ 1399 w 1874"/>
                <a:gd name="T43" fmla="*/ 1218 h 1717"/>
                <a:gd name="T44" fmla="*/ 1439 w 1874"/>
                <a:gd name="T45" fmla="*/ 1186 h 1717"/>
                <a:gd name="T46" fmla="*/ 1462 w 1874"/>
                <a:gd name="T47" fmla="*/ 1154 h 1717"/>
                <a:gd name="T48" fmla="*/ 1462 w 1874"/>
                <a:gd name="T49" fmla="*/ 1123 h 1717"/>
                <a:gd name="T50" fmla="*/ 1462 w 1874"/>
                <a:gd name="T51" fmla="*/ 1083 h 1717"/>
                <a:gd name="T52" fmla="*/ 1533 w 1874"/>
                <a:gd name="T53" fmla="*/ 1020 h 1717"/>
                <a:gd name="T54" fmla="*/ 1573 w 1874"/>
                <a:gd name="T55" fmla="*/ 973 h 1717"/>
                <a:gd name="T56" fmla="*/ 1589 w 1874"/>
                <a:gd name="T57" fmla="*/ 901 h 1717"/>
                <a:gd name="T58" fmla="*/ 1612 w 1874"/>
                <a:gd name="T59" fmla="*/ 799 h 1717"/>
                <a:gd name="T60" fmla="*/ 1660 w 1874"/>
                <a:gd name="T61" fmla="*/ 767 h 1717"/>
                <a:gd name="T62" fmla="*/ 1676 w 1874"/>
                <a:gd name="T63" fmla="*/ 735 h 1717"/>
                <a:gd name="T64" fmla="*/ 1699 w 1874"/>
                <a:gd name="T65" fmla="*/ 688 h 1717"/>
                <a:gd name="T66" fmla="*/ 1739 w 1874"/>
                <a:gd name="T67" fmla="*/ 640 h 1717"/>
                <a:gd name="T68" fmla="*/ 1778 w 1874"/>
                <a:gd name="T69" fmla="*/ 585 h 1717"/>
                <a:gd name="T70" fmla="*/ 1723 w 1874"/>
                <a:gd name="T71" fmla="*/ 530 h 1717"/>
                <a:gd name="T72" fmla="*/ 1747 w 1874"/>
                <a:gd name="T73" fmla="*/ 474 h 1717"/>
                <a:gd name="T74" fmla="*/ 1778 w 1874"/>
                <a:gd name="T75" fmla="*/ 419 h 1717"/>
                <a:gd name="T76" fmla="*/ 1802 w 1874"/>
                <a:gd name="T77" fmla="*/ 396 h 1717"/>
                <a:gd name="T78" fmla="*/ 1810 w 1874"/>
                <a:gd name="T79" fmla="*/ 340 h 1717"/>
                <a:gd name="T80" fmla="*/ 1873 w 1874"/>
                <a:gd name="T81" fmla="*/ 229 h 1717"/>
                <a:gd name="T82" fmla="*/ 1676 w 1874"/>
                <a:gd name="T83" fmla="*/ 245 h 1717"/>
                <a:gd name="T84" fmla="*/ 1644 w 1874"/>
                <a:gd name="T85" fmla="*/ 198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74" h="1717">
                  <a:moveTo>
                    <a:pt x="1644" y="198"/>
                  </a:moveTo>
                  <a:lnTo>
                    <a:pt x="1644" y="198"/>
                  </a:lnTo>
                  <a:cubicBezTo>
                    <a:pt x="1668" y="166"/>
                    <a:pt x="1699" y="150"/>
                    <a:pt x="1715" y="79"/>
                  </a:cubicBezTo>
                  <a:cubicBezTo>
                    <a:pt x="1739" y="16"/>
                    <a:pt x="1644" y="0"/>
                    <a:pt x="1644" y="0"/>
                  </a:cubicBezTo>
                  <a:cubicBezTo>
                    <a:pt x="1383" y="32"/>
                    <a:pt x="213" y="71"/>
                    <a:pt x="0" y="79"/>
                  </a:cubicBezTo>
                  <a:cubicBezTo>
                    <a:pt x="16" y="198"/>
                    <a:pt x="39" y="348"/>
                    <a:pt x="79" y="514"/>
                  </a:cubicBezTo>
                  <a:cubicBezTo>
                    <a:pt x="87" y="1399"/>
                    <a:pt x="87" y="1399"/>
                    <a:pt x="87" y="1399"/>
                  </a:cubicBezTo>
                  <a:cubicBezTo>
                    <a:pt x="87" y="1399"/>
                    <a:pt x="87" y="1399"/>
                    <a:pt x="94" y="1399"/>
                  </a:cubicBezTo>
                  <a:cubicBezTo>
                    <a:pt x="126" y="1407"/>
                    <a:pt x="110" y="1447"/>
                    <a:pt x="134" y="1463"/>
                  </a:cubicBezTo>
                  <a:cubicBezTo>
                    <a:pt x="158" y="1486"/>
                    <a:pt x="150" y="1439"/>
                    <a:pt x="166" y="1431"/>
                  </a:cubicBezTo>
                  <a:cubicBezTo>
                    <a:pt x="174" y="1431"/>
                    <a:pt x="197" y="1439"/>
                    <a:pt x="229" y="1439"/>
                  </a:cubicBezTo>
                  <a:cubicBezTo>
                    <a:pt x="253" y="1439"/>
                    <a:pt x="269" y="1463"/>
                    <a:pt x="269" y="1463"/>
                  </a:cubicBezTo>
                  <a:cubicBezTo>
                    <a:pt x="269" y="1716"/>
                    <a:pt x="269" y="1716"/>
                    <a:pt x="269" y="1716"/>
                  </a:cubicBezTo>
                  <a:cubicBezTo>
                    <a:pt x="1407" y="1684"/>
                    <a:pt x="1407" y="1684"/>
                    <a:pt x="1407" y="1684"/>
                  </a:cubicBezTo>
                  <a:cubicBezTo>
                    <a:pt x="1407" y="1676"/>
                    <a:pt x="1407" y="1676"/>
                    <a:pt x="1407" y="1668"/>
                  </a:cubicBezTo>
                  <a:cubicBezTo>
                    <a:pt x="1391" y="1621"/>
                    <a:pt x="1423" y="1637"/>
                    <a:pt x="1407" y="1613"/>
                  </a:cubicBezTo>
                  <a:cubicBezTo>
                    <a:pt x="1399" y="1597"/>
                    <a:pt x="1407" y="1581"/>
                    <a:pt x="1415" y="1557"/>
                  </a:cubicBezTo>
                  <a:cubicBezTo>
                    <a:pt x="1423" y="1534"/>
                    <a:pt x="1415" y="1526"/>
                    <a:pt x="1391" y="1494"/>
                  </a:cubicBezTo>
                  <a:cubicBezTo>
                    <a:pt x="1367" y="1471"/>
                    <a:pt x="1359" y="1447"/>
                    <a:pt x="1375" y="1431"/>
                  </a:cubicBezTo>
                  <a:cubicBezTo>
                    <a:pt x="1391" y="1415"/>
                    <a:pt x="1375" y="1384"/>
                    <a:pt x="1375" y="1360"/>
                  </a:cubicBezTo>
                  <a:cubicBezTo>
                    <a:pt x="1375" y="1344"/>
                    <a:pt x="1375" y="1313"/>
                    <a:pt x="1399" y="1297"/>
                  </a:cubicBezTo>
                  <a:cubicBezTo>
                    <a:pt x="1430" y="1289"/>
                    <a:pt x="1407" y="1249"/>
                    <a:pt x="1399" y="1218"/>
                  </a:cubicBezTo>
                  <a:cubicBezTo>
                    <a:pt x="1399" y="1186"/>
                    <a:pt x="1415" y="1186"/>
                    <a:pt x="1439" y="1186"/>
                  </a:cubicBezTo>
                  <a:cubicBezTo>
                    <a:pt x="1462" y="1186"/>
                    <a:pt x="1470" y="1170"/>
                    <a:pt x="1462" y="1154"/>
                  </a:cubicBezTo>
                  <a:cubicBezTo>
                    <a:pt x="1454" y="1146"/>
                    <a:pt x="1454" y="1139"/>
                    <a:pt x="1462" y="1123"/>
                  </a:cubicBezTo>
                  <a:cubicBezTo>
                    <a:pt x="1478" y="1115"/>
                    <a:pt x="1470" y="1107"/>
                    <a:pt x="1462" y="1083"/>
                  </a:cubicBezTo>
                  <a:cubicBezTo>
                    <a:pt x="1462" y="1051"/>
                    <a:pt x="1502" y="1028"/>
                    <a:pt x="1533" y="1020"/>
                  </a:cubicBezTo>
                  <a:cubicBezTo>
                    <a:pt x="1565" y="1012"/>
                    <a:pt x="1573" y="996"/>
                    <a:pt x="1573" y="973"/>
                  </a:cubicBezTo>
                  <a:cubicBezTo>
                    <a:pt x="1573" y="941"/>
                    <a:pt x="1573" y="917"/>
                    <a:pt x="1589" y="901"/>
                  </a:cubicBezTo>
                  <a:cubicBezTo>
                    <a:pt x="1604" y="886"/>
                    <a:pt x="1612" y="830"/>
                    <a:pt x="1612" y="799"/>
                  </a:cubicBezTo>
                  <a:cubicBezTo>
                    <a:pt x="1620" y="767"/>
                    <a:pt x="1644" y="767"/>
                    <a:pt x="1660" y="767"/>
                  </a:cubicBezTo>
                  <a:cubicBezTo>
                    <a:pt x="1676" y="759"/>
                    <a:pt x="1676" y="767"/>
                    <a:pt x="1676" y="735"/>
                  </a:cubicBezTo>
                  <a:cubicBezTo>
                    <a:pt x="1676" y="696"/>
                    <a:pt x="1699" y="688"/>
                    <a:pt x="1699" y="688"/>
                  </a:cubicBezTo>
                  <a:cubicBezTo>
                    <a:pt x="1699" y="688"/>
                    <a:pt x="1707" y="656"/>
                    <a:pt x="1739" y="640"/>
                  </a:cubicBezTo>
                  <a:cubicBezTo>
                    <a:pt x="1763" y="625"/>
                    <a:pt x="1786" y="633"/>
                    <a:pt x="1778" y="585"/>
                  </a:cubicBezTo>
                  <a:cubicBezTo>
                    <a:pt x="1763" y="538"/>
                    <a:pt x="1723" y="554"/>
                    <a:pt x="1723" y="530"/>
                  </a:cubicBezTo>
                  <a:cubicBezTo>
                    <a:pt x="1723" y="506"/>
                    <a:pt x="1715" y="490"/>
                    <a:pt x="1747" y="474"/>
                  </a:cubicBezTo>
                  <a:cubicBezTo>
                    <a:pt x="1770" y="467"/>
                    <a:pt x="1770" y="443"/>
                    <a:pt x="1778" y="419"/>
                  </a:cubicBezTo>
                  <a:cubicBezTo>
                    <a:pt x="1778" y="396"/>
                    <a:pt x="1786" y="411"/>
                    <a:pt x="1802" y="396"/>
                  </a:cubicBezTo>
                  <a:cubicBezTo>
                    <a:pt x="1818" y="380"/>
                    <a:pt x="1778" y="348"/>
                    <a:pt x="1810" y="340"/>
                  </a:cubicBezTo>
                  <a:cubicBezTo>
                    <a:pt x="1842" y="332"/>
                    <a:pt x="1873" y="261"/>
                    <a:pt x="1873" y="229"/>
                  </a:cubicBezTo>
                  <a:cubicBezTo>
                    <a:pt x="1810" y="229"/>
                    <a:pt x="1707" y="237"/>
                    <a:pt x="1676" y="245"/>
                  </a:cubicBezTo>
                  <a:cubicBezTo>
                    <a:pt x="1628" y="253"/>
                    <a:pt x="1628" y="229"/>
                    <a:pt x="1644" y="19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4" name="Freeform 513"/>
            <p:cNvSpPr>
              <a:spLocks noChangeArrowheads="1"/>
            </p:cNvSpPr>
            <p:nvPr/>
          </p:nvSpPr>
          <p:spPr bwMode="auto">
            <a:xfrm>
              <a:off x="12659013" y="6750499"/>
              <a:ext cx="985706" cy="906848"/>
            </a:xfrm>
            <a:custGeom>
              <a:avLst/>
              <a:gdLst>
                <a:gd name="T0" fmla="*/ 260 w 1874"/>
                <a:gd name="T1" fmla="*/ 1471 h 1725"/>
                <a:gd name="T2" fmla="*/ 166 w 1874"/>
                <a:gd name="T3" fmla="*/ 1447 h 1725"/>
                <a:gd name="T4" fmla="*/ 126 w 1874"/>
                <a:gd name="T5" fmla="*/ 1479 h 1725"/>
                <a:gd name="T6" fmla="*/ 87 w 1874"/>
                <a:gd name="T7" fmla="*/ 1415 h 1725"/>
                <a:gd name="T8" fmla="*/ 79 w 1874"/>
                <a:gd name="T9" fmla="*/ 522 h 1725"/>
                <a:gd name="T10" fmla="*/ 0 w 1874"/>
                <a:gd name="T11" fmla="*/ 87 h 1725"/>
                <a:gd name="T12" fmla="*/ 1644 w 1874"/>
                <a:gd name="T13" fmla="*/ 0 h 1725"/>
                <a:gd name="T14" fmla="*/ 1668 w 1874"/>
                <a:gd name="T15" fmla="*/ 182 h 1725"/>
                <a:gd name="T16" fmla="*/ 1676 w 1874"/>
                <a:gd name="T17" fmla="*/ 245 h 1725"/>
                <a:gd name="T18" fmla="*/ 1873 w 1874"/>
                <a:gd name="T19" fmla="*/ 237 h 1725"/>
                <a:gd name="T20" fmla="*/ 1802 w 1874"/>
                <a:gd name="T21" fmla="*/ 372 h 1725"/>
                <a:gd name="T22" fmla="*/ 1778 w 1874"/>
                <a:gd name="T23" fmla="*/ 427 h 1725"/>
                <a:gd name="T24" fmla="*/ 1731 w 1874"/>
                <a:gd name="T25" fmla="*/ 522 h 1725"/>
                <a:gd name="T26" fmla="*/ 1778 w 1874"/>
                <a:gd name="T27" fmla="*/ 593 h 1725"/>
                <a:gd name="T28" fmla="*/ 1699 w 1874"/>
                <a:gd name="T29" fmla="*/ 696 h 1725"/>
                <a:gd name="T30" fmla="*/ 1683 w 1874"/>
                <a:gd name="T31" fmla="*/ 743 h 1725"/>
                <a:gd name="T32" fmla="*/ 1652 w 1874"/>
                <a:gd name="T33" fmla="*/ 775 h 1725"/>
                <a:gd name="T34" fmla="*/ 1589 w 1874"/>
                <a:gd name="T35" fmla="*/ 909 h 1725"/>
                <a:gd name="T36" fmla="*/ 1470 w 1874"/>
                <a:gd name="T37" fmla="*/ 1083 h 1725"/>
                <a:gd name="T38" fmla="*/ 1462 w 1874"/>
                <a:gd name="T39" fmla="*/ 1154 h 1725"/>
                <a:gd name="T40" fmla="*/ 1439 w 1874"/>
                <a:gd name="T41" fmla="*/ 1202 h 1725"/>
                <a:gd name="T42" fmla="*/ 1407 w 1874"/>
                <a:gd name="T43" fmla="*/ 1226 h 1725"/>
                <a:gd name="T44" fmla="*/ 1375 w 1874"/>
                <a:gd name="T45" fmla="*/ 1368 h 1725"/>
                <a:gd name="T46" fmla="*/ 1391 w 1874"/>
                <a:gd name="T47" fmla="*/ 1502 h 1725"/>
                <a:gd name="T48" fmla="*/ 1415 w 1874"/>
                <a:gd name="T49" fmla="*/ 1581 h 1725"/>
                <a:gd name="T50" fmla="*/ 1407 w 1874"/>
                <a:gd name="T51" fmla="*/ 1676 h 1725"/>
                <a:gd name="T52" fmla="*/ 1407 w 1874"/>
                <a:gd name="T53" fmla="*/ 1692 h 1725"/>
                <a:gd name="T54" fmla="*/ 166 w 1874"/>
                <a:gd name="T55" fmla="*/ 1439 h 1725"/>
                <a:gd name="T56" fmla="*/ 269 w 1874"/>
                <a:gd name="T57" fmla="*/ 1463 h 1725"/>
                <a:gd name="T58" fmla="*/ 276 w 1874"/>
                <a:gd name="T59" fmla="*/ 1716 h 1725"/>
                <a:gd name="T60" fmla="*/ 1407 w 1874"/>
                <a:gd name="T61" fmla="*/ 1637 h 1725"/>
                <a:gd name="T62" fmla="*/ 1415 w 1874"/>
                <a:gd name="T63" fmla="*/ 1565 h 1725"/>
                <a:gd name="T64" fmla="*/ 1375 w 1874"/>
                <a:gd name="T65" fmla="*/ 1439 h 1725"/>
                <a:gd name="T66" fmla="*/ 1399 w 1874"/>
                <a:gd name="T67" fmla="*/ 1305 h 1725"/>
                <a:gd name="T68" fmla="*/ 1399 w 1874"/>
                <a:gd name="T69" fmla="*/ 1202 h 1725"/>
                <a:gd name="T70" fmla="*/ 1462 w 1874"/>
                <a:gd name="T71" fmla="*/ 1178 h 1725"/>
                <a:gd name="T72" fmla="*/ 1462 w 1874"/>
                <a:gd name="T73" fmla="*/ 1131 h 1725"/>
                <a:gd name="T74" fmla="*/ 1533 w 1874"/>
                <a:gd name="T75" fmla="*/ 1028 h 1725"/>
                <a:gd name="T76" fmla="*/ 1612 w 1874"/>
                <a:gd name="T77" fmla="*/ 822 h 1725"/>
                <a:gd name="T78" fmla="*/ 1660 w 1874"/>
                <a:gd name="T79" fmla="*/ 767 h 1725"/>
                <a:gd name="T80" fmla="*/ 1699 w 1874"/>
                <a:gd name="T81" fmla="*/ 696 h 1725"/>
                <a:gd name="T82" fmla="*/ 1770 w 1874"/>
                <a:gd name="T83" fmla="*/ 593 h 1725"/>
                <a:gd name="T84" fmla="*/ 1723 w 1874"/>
                <a:gd name="T85" fmla="*/ 522 h 1725"/>
                <a:gd name="T86" fmla="*/ 1770 w 1874"/>
                <a:gd name="T87" fmla="*/ 427 h 1725"/>
                <a:gd name="T88" fmla="*/ 1794 w 1874"/>
                <a:gd name="T89" fmla="*/ 380 h 1725"/>
                <a:gd name="T90" fmla="*/ 1865 w 1874"/>
                <a:gd name="T91" fmla="*/ 237 h 1725"/>
                <a:gd name="T92" fmla="*/ 1644 w 1874"/>
                <a:gd name="T93" fmla="*/ 206 h 1725"/>
                <a:gd name="T94" fmla="*/ 1707 w 1874"/>
                <a:gd name="T95" fmla="*/ 48 h 1725"/>
                <a:gd name="T96" fmla="*/ 87 w 1874"/>
                <a:gd name="T97" fmla="*/ 522 h 1725"/>
                <a:gd name="T98" fmla="*/ 94 w 1874"/>
                <a:gd name="T99" fmla="*/ 1407 h 1725"/>
                <a:gd name="T100" fmla="*/ 142 w 1874"/>
                <a:gd name="T101" fmla="*/ 147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4" h="1725">
                  <a:moveTo>
                    <a:pt x="269" y="1724"/>
                  </a:moveTo>
                  <a:lnTo>
                    <a:pt x="269" y="1724"/>
                  </a:lnTo>
                  <a:cubicBezTo>
                    <a:pt x="260" y="1471"/>
                    <a:pt x="260" y="1471"/>
                    <a:pt x="260" y="1471"/>
                  </a:cubicBezTo>
                  <a:cubicBezTo>
                    <a:pt x="260" y="1463"/>
                    <a:pt x="253" y="1447"/>
                    <a:pt x="229" y="1447"/>
                  </a:cubicBezTo>
                  <a:cubicBezTo>
                    <a:pt x="213" y="1447"/>
                    <a:pt x="197" y="1447"/>
                    <a:pt x="189" y="1447"/>
                  </a:cubicBezTo>
                  <a:cubicBezTo>
                    <a:pt x="174" y="1447"/>
                    <a:pt x="166" y="1447"/>
                    <a:pt x="166" y="1447"/>
                  </a:cubicBezTo>
                  <a:cubicBezTo>
                    <a:pt x="166" y="1447"/>
                    <a:pt x="158" y="1455"/>
                    <a:pt x="158" y="1463"/>
                  </a:cubicBezTo>
                  <a:cubicBezTo>
                    <a:pt x="158" y="1471"/>
                    <a:pt x="150" y="1479"/>
                    <a:pt x="142" y="1479"/>
                  </a:cubicBezTo>
                  <a:cubicBezTo>
                    <a:pt x="142" y="1479"/>
                    <a:pt x="134" y="1479"/>
                    <a:pt x="126" y="1479"/>
                  </a:cubicBezTo>
                  <a:cubicBezTo>
                    <a:pt x="118" y="1463"/>
                    <a:pt x="118" y="1455"/>
                    <a:pt x="110" y="1439"/>
                  </a:cubicBezTo>
                  <a:cubicBezTo>
                    <a:pt x="110" y="1423"/>
                    <a:pt x="110" y="1415"/>
                    <a:pt x="94" y="1415"/>
                  </a:cubicBezTo>
                  <a:cubicBezTo>
                    <a:pt x="87" y="1415"/>
                    <a:pt x="87" y="1415"/>
                    <a:pt x="87" y="1415"/>
                  </a:cubicBezTo>
                  <a:cubicBezTo>
                    <a:pt x="79" y="1415"/>
                    <a:pt x="79" y="1415"/>
                    <a:pt x="79" y="1415"/>
                  </a:cubicBezTo>
                  <a:cubicBezTo>
                    <a:pt x="79" y="1407"/>
                    <a:pt x="79" y="1407"/>
                    <a:pt x="79" y="1407"/>
                  </a:cubicBezTo>
                  <a:cubicBezTo>
                    <a:pt x="79" y="522"/>
                    <a:pt x="79" y="522"/>
                    <a:pt x="79" y="522"/>
                  </a:cubicBezTo>
                  <a:cubicBezTo>
                    <a:pt x="39" y="380"/>
                    <a:pt x="16" y="237"/>
                    <a:pt x="0" y="87"/>
                  </a:cubicBezTo>
                  <a:lnTo>
                    <a:pt x="0" y="87"/>
                  </a:lnTo>
                  <a:lnTo>
                    <a:pt x="0" y="87"/>
                  </a:lnTo>
                  <a:cubicBezTo>
                    <a:pt x="229" y="79"/>
                    <a:pt x="1391" y="40"/>
                    <a:pt x="1644" y="0"/>
                  </a:cubicBezTo>
                  <a:lnTo>
                    <a:pt x="1644" y="0"/>
                  </a:lnTo>
                  <a:lnTo>
                    <a:pt x="1644" y="0"/>
                  </a:lnTo>
                  <a:cubicBezTo>
                    <a:pt x="1644" y="0"/>
                    <a:pt x="1692" y="8"/>
                    <a:pt x="1715" y="40"/>
                  </a:cubicBezTo>
                  <a:cubicBezTo>
                    <a:pt x="1723" y="56"/>
                    <a:pt x="1723" y="71"/>
                    <a:pt x="1715" y="95"/>
                  </a:cubicBezTo>
                  <a:cubicBezTo>
                    <a:pt x="1707" y="142"/>
                    <a:pt x="1683" y="166"/>
                    <a:pt x="1668" y="182"/>
                  </a:cubicBezTo>
                  <a:cubicBezTo>
                    <a:pt x="1660" y="190"/>
                    <a:pt x="1652" y="198"/>
                    <a:pt x="1644" y="206"/>
                  </a:cubicBezTo>
                  <a:cubicBezTo>
                    <a:pt x="1636" y="222"/>
                    <a:pt x="1636" y="237"/>
                    <a:pt x="1636" y="245"/>
                  </a:cubicBezTo>
                  <a:cubicBezTo>
                    <a:pt x="1644" y="245"/>
                    <a:pt x="1652" y="253"/>
                    <a:pt x="1676" y="245"/>
                  </a:cubicBezTo>
                  <a:cubicBezTo>
                    <a:pt x="1715" y="245"/>
                    <a:pt x="1826" y="237"/>
                    <a:pt x="1873" y="229"/>
                  </a:cubicBezTo>
                  <a:lnTo>
                    <a:pt x="1873" y="229"/>
                  </a:lnTo>
                  <a:cubicBezTo>
                    <a:pt x="1873" y="237"/>
                    <a:pt x="1873" y="237"/>
                    <a:pt x="1873" y="237"/>
                  </a:cubicBezTo>
                  <a:cubicBezTo>
                    <a:pt x="1873" y="269"/>
                    <a:pt x="1842" y="340"/>
                    <a:pt x="1810" y="348"/>
                  </a:cubicBezTo>
                  <a:cubicBezTo>
                    <a:pt x="1810" y="356"/>
                    <a:pt x="1802" y="356"/>
                    <a:pt x="1802" y="356"/>
                  </a:cubicBezTo>
                  <a:cubicBezTo>
                    <a:pt x="1802" y="364"/>
                    <a:pt x="1802" y="372"/>
                    <a:pt x="1802" y="372"/>
                  </a:cubicBezTo>
                  <a:cubicBezTo>
                    <a:pt x="1810" y="388"/>
                    <a:pt x="1810" y="395"/>
                    <a:pt x="1802" y="404"/>
                  </a:cubicBezTo>
                  <a:cubicBezTo>
                    <a:pt x="1794" y="411"/>
                    <a:pt x="1794" y="411"/>
                    <a:pt x="1786" y="419"/>
                  </a:cubicBezTo>
                  <a:cubicBezTo>
                    <a:pt x="1786" y="419"/>
                    <a:pt x="1786" y="419"/>
                    <a:pt x="1778" y="427"/>
                  </a:cubicBezTo>
                  <a:cubicBezTo>
                    <a:pt x="1778" y="435"/>
                    <a:pt x="1778" y="435"/>
                    <a:pt x="1778" y="435"/>
                  </a:cubicBezTo>
                  <a:cubicBezTo>
                    <a:pt x="1778" y="459"/>
                    <a:pt x="1770" y="475"/>
                    <a:pt x="1747" y="490"/>
                  </a:cubicBezTo>
                  <a:cubicBezTo>
                    <a:pt x="1723" y="498"/>
                    <a:pt x="1723" y="506"/>
                    <a:pt x="1731" y="522"/>
                  </a:cubicBezTo>
                  <a:cubicBezTo>
                    <a:pt x="1731" y="530"/>
                    <a:pt x="1731" y="530"/>
                    <a:pt x="1731" y="538"/>
                  </a:cubicBezTo>
                  <a:cubicBezTo>
                    <a:pt x="1731" y="538"/>
                    <a:pt x="1731" y="546"/>
                    <a:pt x="1739" y="546"/>
                  </a:cubicBezTo>
                  <a:cubicBezTo>
                    <a:pt x="1755" y="554"/>
                    <a:pt x="1770" y="562"/>
                    <a:pt x="1778" y="593"/>
                  </a:cubicBezTo>
                  <a:cubicBezTo>
                    <a:pt x="1786" y="633"/>
                    <a:pt x="1778" y="633"/>
                    <a:pt x="1755" y="641"/>
                  </a:cubicBezTo>
                  <a:cubicBezTo>
                    <a:pt x="1755" y="641"/>
                    <a:pt x="1747" y="648"/>
                    <a:pt x="1739" y="648"/>
                  </a:cubicBezTo>
                  <a:cubicBezTo>
                    <a:pt x="1715" y="672"/>
                    <a:pt x="1699" y="696"/>
                    <a:pt x="1699" y="696"/>
                  </a:cubicBezTo>
                  <a:lnTo>
                    <a:pt x="1699" y="696"/>
                  </a:lnTo>
                  <a:lnTo>
                    <a:pt x="1699" y="696"/>
                  </a:lnTo>
                  <a:cubicBezTo>
                    <a:pt x="1699" y="696"/>
                    <a:pt x="1683" y="704"/>
                    <a:pt x="1683" y="743"/>
                  </a:cubicBezTo>
                  <a:cubicBezTo>
                    <a:pt x="1683" y="767"/>
                    <a:pt x="1683" y="775"/>
                    <a:pt x="1668" y="775"/>
                  </a:cubicBezTo>
                  <a:cubicBezTo>
                    <a:pt x="1660" y="775"/>
                    <a:pt x="1660" y="775"/>
                    <a:pt x="1660" y="775"/>
                  </a:cubicBezTo>
                  <a:lnTo>
                    <a:pt x="1652" y="775"/>
                  </a:lnTo>
                  <a:cubicBezTo>
                    <a:pt x="1636" y="775"/>
                    <a:pt x="1620" y="775"/>
                    <a:pt x="1620" y="807"/>
                  </a:cubicBezTo>
                  <a:cubicBezTo>
                    <a:pt x="1620" y="807"/>
                    <a:pt x="1620" y="815"/>
                    <a:pt x="1620" y="822"/>
                  </a:cubicBezTo>
                  <a:cubicBezTo>
                    <a:pt x="1612" y="854"/>
                    <a:pt x="1604" y="901"/>
                    <a:pt x="1589" y="909"/>
                  </a:cubicBezTo>
                  <a:cubicBezTo>
                    <a:pt x="1573" y="925"/>
                    <a:pt x="1573" y="949"/>
                    <a:pt x="1573" y="981"/>
                  </a:cubicBezTo>
                  <a:cubicBezTo>
                    <a:pt x="1573" y="1004"/>
                    <a:pt x="1565" y="1028"/>
                    <a:pt x="1533" y="1036"/>
                  </a:cubicBezTo>
                  <a:cubicBezTo>
                    <a:pt x="1510" y="1044"/>
                    <a:pt x="1462" y="1059"/>
                    <a:pt x="1470" y="1083"/>
                  </a:cubicBezTo>
                  <a:cubicBezTo>
                    <a:pt x="1470" y="1091"/>
                    <a:pt x="1470" y="1099"/>
                    <a:pt x="1470" y="1107"/>
                  </a:cubicBezTo>
                  <a:cubicBezTo>
                    <a:pt x="1478" y="1115"/>
                    <a:pt x="1478" y="1123"/>
                    <a:pt x="1470" y="1139"/>
                  </a:cubicBezTo>
                  <a:cubicBezTo>
                    <a:pt x="1462" y="1139"/>
                    <a:pt x="1462" y="1147"/>
                    <a:pt x="1462" y="1154"/>
                  </a:cubicBezTo>
                  <a:lnTo>
                    <a:pt x="1462" y="1162"/>
                  </a:lnTo>
                  <a:cubicBezTo>
                    <a:pt x="1470" y="1170"/>
                    <a:pt x="1470" y="1178"/>
                    <a:pt x="1470" y="1186"/>
                  </a:cubicBezTo>
                  <a:cubicBezTo>
                    <a:pt x="1462" y="1194"/>
                    <a:pt x="1454" y="1202"/>
                    <a:pt x="1439" y="1202"/>
                  </a:cubicBezTo>
                  <a:cubicBezTo>
                    <a:pt x="1430" y="1202"/>
                    <a:pt x="1430" y="1202"/>
                    <a:pt x="1430" y="1202"/>
                  </a:cubicBezTo>
                  <a:cubicBezTo>
                    <a:pt x="1423" y="1202"/>
                    <a:pt x="1415" y="1202"/>
                    <a:pt x="1407" y="1202"/>
                  </a:cubicBezTo>
                  <a:cubicBezTo>
                    <a:pt x="1407" y="1210"/>
                    <a:pt x="1399" y="1218"/>
                    <a:pt x="1407" y="1226"/>
                  </a:cubicBezTo>
                  <a:cubicBezTo>
                    <a:pt x="1407" y="1234"/>
                    <a:pt x="1407" y="1241"/>
                    <a:pt x="1415" y="1249"/>
                  </a:cubicBezTo>
                  <a:cubicBezTo>
                    <a:pt x="1423" y="1273"/>
                    <a:pt x="1423" y="1297"/>
                    <a:pt x="1407" y="1312"/>
                  </a:cubicBezTo>
                  <a:cubicBezTo>
                    <a:pt x="1383" y="1321"/>
                    <a:pt x="1375" y="1344"/>
                    <a:pt x="1375" y="1368"/>
                  </a:cubicBezTo>
                  <a:cubicBezTo>
                    <a:pt x="1375" y="1376"/>
                    <a:pt x="1375" y="1384"/>
                    <a:pt x="1383" y="1392"/>
                  </a:cubicBezTo>
                  <a:cubicBezTo>
                    <a:pt x="1383" y="1407"/>
                    <a:pt x="1391" y="1431"/>
                    <a:pt x="1375" y="1439"/>
                  </a:cubicBezTo>
                  <a:cubicBezTo>
                    <a:pt x="1359" y="1455"/>
                    <a:pt x="1375" y="1486"/>
                    <a:pt x="1391" y="1502"/>
                  </a:cubicBezTo>
                  <a:cubicBezTo>
                    <a:pt x="1399" y="1510"/>
                    <a:pt x="1399" y="1518"/>
                    <a:pt x="1407" y="1518"/>
                  </a:cubicBezTo>
                  <a:cubicBezTo>
                    <a:pt x="1423" y="1534"/>
                    <a:pt x="1430" y="1550"/>
                    <a:pt x="1423" y="1565"/>
                  </a:cubicBezTo>
                  <a:cubicBezTo>
                    <a:pt x="1423" y="1574"/>
                    <a:pt x="1415" y="1581"/>
                    <a:pt x="1415" y="1581"/>
                  </a:cubicBezTo>
                  <a:cubicBezTo>
                    <a:pt x="1407" y="1597"/>
                    <a:pt x="1407" y="1605"/>
                    <a:pt x="1415" y="1621"/>
                  </a:cubicBezTo>
                  <a:cubicBezTo>
                    <a:pt x="1415" y="1629"/>
                    <a:pt x="1415" y="1637"/>
                    <a:pt x="1415" y="1645"/>
                  </a:cubicBezTo>
                  <a:cubicBezTo>
                    <a:pt x="1407" y="1645"/>
                    <a:pt x="1399" y="1652"/>
                    <a:pt x="1407" y="1676"/>
                  </a:cubicBezTo>
                  <a:cubicBezTo>
                    <a:pt x="1407" y="1684"/>
                    <a:pt x="1407" y="1684"/>
                    <a:pt x="1407" y="1684"/>
                  </a:cubicBezTo>
                  <a:cubicBezTo>
                    <a:pt x="1415" y="1692"/>
                    <a:pt x="1415" y="1692"/>
                    <a:pt x="1415" y="1692"/>
                  </a:cubicBezTo>
                  <a:cubicBezTo>
                    <a:pt x="1407" y="1692"/>
                    <a:pt x="1407" y="1692"/>
                    <a:pt x="1407" y="1692"/>
                  </a:cubicBezTo>
                  <a:lnTo>
                    <a:pt x="269" y="1724"/>
                  </a:lnTo>
                  <a:close/>
                  <a:moveTo>
                    <a:pt x="166" y="1439"/>
                  </a:moveTo>
                  <a:lnTo>
                    <a:pt x="166" y="1439"/>
                  </a:lnTo>
                  <a:cubicBezTo>
                    <a:pt x="174" y="1439"/>
                    <a:pt x="182" y="1439"/>
                    <a:pt x="189" y="1439"/>
                  </a:cubicBezTo>
                  <a:cubicBezTo>
                    <a:pt x="197" y="1439"/>
                    <a:pt x="213" y="1447"/>
                    <a:pt x="229" y="1447"/>
                  </a:cubicBezTo>
                  <a:cubicBezTo>
                    <a:pt x="253" y="1447"/>
                    <a:pt x="269" y="1463"/>
                    <a:pt x="269" y="1463"/>
                  </a:cubicBezTo>
                  <a:lnTo>
                    <a:pt x="269" y="1463"/>
                  </a:lnTo>
                  <a:lnTo>
                    <a:pt x="269" y="1463"/>
                  </a:lnTo>
                  <a:cubicBezTo>
                    <a:pt x="276" y="1716"/>
                    <a:pt x="276" y="1716"/>
                    <a:pt x="276" y="1716"/>
                  </a:cubicBezTo>
                  <a:cubicBezTo>
                    <a:pt x="1399" y="1684"/>
                    <a:pt x="1399" y="1684"/>
                    <a:pt x="1399" y="1684"/>
                  </a:cubicBezTo>
                  <a:cubicBezTo>
                    <a:pt x="1399" y="1684"/>
                    <a:pt x="1399" y="1684"/>
                    <a:pt x="1399" y="1676"/>
                  </a:cubicBezTo>
                  <a:cubicBezTo>
                    <a:pt x="1391" y="1652"/>
                    <a:pt x="1399" y="1645"/>
                    <a:pt x="1407" y="1637"/>
                  </a:cubicBezTo>
                  <a:lnTo>
                    <a:pt x="1407" y="1629"/>
                  </a:lnTo>
                  <a:cubicBezTo>
                    <a:pt x="1399" y="1605"/>
                    <a:pt x="1399" y="1597"/>
                    <a:pt x="1407" y="1581"/>
                  </a:cubicBezTo>
                  <a:cubicBezTo>
                    <a:pt x="1407" y="1574"/>
                    <a:pt x="1415" y="1574"/>
                    <a:pt x="1415" y="1565"/>
                  </a:cubicBezTo>
                  <a:cubicBezTo>
                    <a:pt x="1423" y="1550"/>
                    <a:pt x="1415" y="1542"/>
                    <a:pt x="1399" y="1526"/>
                  </a:cubicBezTo>
                  <a:cubicBezTo>
                    <a:pt x="1399" y="1518"/>
                    <a:pt x="1391" y="1510"/>
                    <a:pt x="1383" y="1510"/>
                  </a:cubicBezTo>
                  <a:cubicBezTo>
                    <a:pt x="1352" y="1463"/>
                    <a:pt x="1359" y="1447"/>
                    <a:pt x="1375" y="1439"/>
                  </a:cubicBezTo>
                  <a:cubicBezTo>
                    <a:pt x="1383" y="1431"/>
                    <a:pt x="1375" y="1407"/>
                    <a:pt x="1375" y="1392"/>
                  </a:cubicBezTo>
                  <a:cubicBezTo>
                    <a:pt x="1367" y="1384"/>
                    <a:pt x="1367" y="1376"/>
                    <a:pt x="1367" y="1368"/>
                  </a:cubicBezTo>
                  <a:cubicBezTo>
                    <a:pt x="1367" y="1360"/>
                    <a:pt x="1367" y="1321"/>
                    <a:pt x="1399" y="1305"/>
                  </a:cubicBezTo>
                  <a:cubicBezTo>
                    <a:pt x="1415" y="1297"/>
                    <a:pt x="1415" y="1281"/>
                    <a:pt x="1407" y="1257"/>
                  </a:cubicBezTo>
                  <a:cubicBezTo>
                    <a:pt x="1399" y="1249"/>
                    <a:pt x="1399" y="1234"/>
                    <a:pt x="1399" y="1226"/>
                  </a:cubicBezTo>
                  <a:cubicBezTo>
                    <a:pt x="1399" y="1218"/>
                    <a:pt x="1399" y="1202"/>
                    <a:pt x="1399" y="1202"/>
                  </a:cubicBezTo>
                  <a:cubicBezTo>
                    <a:pt x="1407" y="1194"/>
                    <a:pt x="1423" y="1194"/>
                    <a:pt x="1430" y="1194"/>
                  </a:cubicBezTo>
                  <a:cubicBezTo>
                    <a:pt x="1439" y="1194"/>
                    <a:pt x="1439" y="1194"/>
                    <a:pt x="1439" y="1194"/>
                  </a:cubicBezTo>
                  <a:cubicBezTo>
                    <a:pt x="1454" y="1194"/>
                    <a:pt x="1454" y="1186"/>
                    <a:pt x="1462" y="1178"/>
                  </a:cubicBezTo>
                  <a:lnTo>
                    <a:pt x="1462" y="1170"/>
                  </a:lnTo>
                  <a:cubicBezTo>
                    <a:pt x="1454" y="1162"/>
                    <a:pt x="1454" y="1154"/>
                    <a:pt x="1454" y="1154"/>
                  </a:cubicBezTo>
                  <a:cubicBezTo>
                    <a:pt x="1454" y="1147"/>
                    <a:pt x="1454" y="1139"/>
                    <a:pt x="1462" y="1131"/>
                  </a:cubicBezTo>
                  <a:cubicBezTo>
                    <a:pt x="1470" y="1123"/>
                    <a:pt x="1470" y="1123"/>
                    <a:pt x="1462" y="1107"/>
                  </a:cubicBezTo>
                  <a:cubicBezTo>
                    <a:pt x="1462" y="1099"/>
                    <a:pt x="1462" y="1099"/>
                    <a:pt x="1462" y="1091"/>
                  </a:cubicBezTo>
                  <a:cubicBezTo>
                    <a:pt x="1454" y="1052"/>
                    <a:pt x="1525" y="1028"/>
                    <a:pt x="1533" y="1028"/>
                  </a:cubicBezTo>
                  <a:cubicBezTo>
                    <a:pt x="1565" y="1020"/>
                    <a:pt x="1565" y="1004"/>
                    <a:pt x="1565" y="981"/>
                  </a:cubicBezTo>
                  <a:cubicBezTo>
                    <a:pt x="1565" y="949"/>
                    <a:pt x="1565" y="917"/>
                    <a:pt x="1589" y="909"/>
                  </a:cubicBezTo>
                  <a:cubicBezTo>
                    <a:pt x="1604" y="894"/>
                    <a:pt x="1604" y="854"/>
                    <a:pt x="1612" y="822"/>
                  </a:cubicBezTo>
                  <a:cubicBezTo>
                    <a:pt x="1612" y="815"/>
                    <a:pt x="1612" y="807"/>
                    <a:pt x="1612" y="807"/>
                  </a:cubicBezTo>
                  <a:cubicBezTo>
                    <a:pt x="1612" y="775"/>
                    <a:pt x="1636" y="767"/>
                    <a:pt x="1652" y="767"/>
                  </a:cubicBezTo>
                  <a:cubicBezTo>
                    <a:pt x="1652" y="767"/>
                    <a:pt x="1652" y="767"/>
                    <a:pt x="1660" y="767"/>
                  </a:cubicBezTo>
                  <a:cubicBezTo>
                    <a:pt x="1660" y="767"/>
                    <a:pt x="1660" y="767"/>
                    <a:pt x="1668" y="767"/>
                  </a:cubicBezTo>
                  <a:cubicBezTo>
                    <a:pt x="1676" y="767"/>
                    <a:pt x="1676" y="767"/>
                    <a:pt x="1676" y="743"/>
                  </a:cubicBezTo>
                  <a:cubicBezTo>
                    <a:pt x="1676" y="704"/>
                    <a:pt x="1692" y="696"/>
                    <a:pt x="1699" y="696"/>
                  </a:cubicBezTo>
                  <a:cubicBezTo>
                    <a:pt x="1699" y="688"/>
                    <a:pt x="1707" y="664"/>
                    <a:pt x="1731" y="648"/>
                  </a:cubicBezTo>
                  <a:cubicBezTo>
                    <a:pt x="1739" y="641"/>
                    <a:pt x="1747" y="641"/>
                    <a:pt x="1755" y="633"/>
                  </a:cubicBezTo>
                  <a:cubicBezTo>
                    <a:pt x="1770" y="633"/>
                    <a:pt x="1778" y="625"/>
                    <a:pt x="1770" y="593"/>
                  </a:cubicBezTo>
                  <a:cubicBezTo>
                    <a:pt x="1770" y="569"/>
                    <a:pt x="1755" y="562"/>
                    <a:pt x="1739" y="554"/>
                  </a:cubicBezTo>
                  <a:cubicBezTo>
                    <a:pt x="1731" y="554"/>
                    <a:pt x="1723" y="546"/>
                    <a:pt x="1723" y="538"/>
                  </a:cubicBezTo>
                  <a:cubicBezTo>
                    <a:pt x="1723" y="530"/>
                    <a:pt x="1723" y="530"/>
                    <a:pt x="1723" y="522"/>
                  </a:cubicBezTo>
                  <a:cubicBezTo>
                    <a:pt x="1715" y="506"/>
                    <a:pt x="1715" y="490"/>
                    <a:pt x="1747" y="482"/>
                  </a:cubicBezTo>
                  <a:cubicBezTo>
                    <a:pt x="1770" y="467"/>
                    <a:pt x="1770" y="459"/>
                    <a:pt x="1770" y="435"/>
                  </a:cubicBezTo>
                  <a:lnTo>
                    <a:pt x="1770" y="427"/>
                  </a:lnTo>
                  <a:cubicBezTo>
                    <a:pt x="1778" y="411"/>
                    <a:pt x="1778" y="411"/>
                    <a:pt x="1786" y="411"/>
                  </a:cubicBezTo>
                  <a:lnTo>
                    <a:pt x="1794" y="404"/>
                  </a:lnTo>
                  <a:cubicBezTo>
                    <a:pt x="1802" y="395"/>
                    <a:pt x="1802" y="388"/>
                    <a:pt x="1794" y="380"/>
                  </a:cubicBezTo>
                  <a:cubicBezTo>
                    <a:pt x="1794" y="372"/>
                    <a:pt x="1794" y="364"/>
                    <a:pt x="1794" y="356"/>
                  </a:cubicBezTo>
                  <a:cubicBezTo>
                    <a:pt x="1802" y="348"/>
                    <a:pt x="1802" y="348"/>
                    <a:pt x="1810" y="348"/>
                  </a:cubicBezTo>
                  <a:cubicBezTo>
                    <a:pt x="1834" y="340"/>
                    <a:pt x="1865" y="269"/>
                    <a:pt x="1865" y="237"/>
                  </a:cubicBezTo>
                  <a:cubicBezTo>
                    <a:pt x="1818" y="245"/>
                    <a:pt x="1715" y="253"/>
                    <a:pt x="1676" y="253"/>
                  </a:cubicBezTo>
                  <a:cubicBezTo>
                    <a:pt x="1652" y="261"/>
                    <a:pt x="1636" y="253"/>
                    <a:pt x="1628" y="245"/>
                  </a:cubicBezTo>
                  <a:cubicBezTo>
                    <a:pt x="1628" y="237"/>
                    <a:pt x="1628" y="222"/>
                    <a:pt x="1644" y="206"/>
                  </a:cubicBezTo>
                  <a:cubicBezTo>
                    <a:pt x="1644" y="198"/>
                    <a:pt x="1652" y="190"/>
                    <a:pt x="1660" y="182"/>
                  </a:cubicBezTo>
                  <a:cubicBezTo>
                    <a:pt x="1676" y="158"/>
                    <a:pt x="1699" y="142"/>
                    <a:pt x="1715" y="87"/>
                  </a:cubicBezTo>
                  <a:cubicBezTo>
                    <a:pt x="1715" y="71"/>
                    <a:pt x="1715" y="56"/>
                    <a:pt x="1707" y="48"/>
                  </a:cubicBezTo>
                  <a:cubicBezTo>
                    <a:pt x="1692" y="16"/>
                    <a:pt x="1652" y="8"/>
                    <a:pt x="1644" y="8"/>
                  </a:cubicBezTo>
                  <a:cubicBezTo>
                    <a:pt x="1391" y="48"/>
                    <a:pt x="245" y="87"/>
                    <a:pt x="7" y="95"/>
                  </a:cubicBezTo>
                  <a:cubicBezTo>
                    <a:pt x="23" y="237"/>
                    <a:pt x="47" y="380"/>
                    <a:pt x="87" y="522"/>
                  </a:cubicBezTo>
                  <a:lnTo>
                    <a:pt x="87" y="522"/>
                  </a:lnTo>
                  <a:cubicBezTo>
                    <a:pt x="87" y="1407"/>
                    <a:pt x="87" y="1407"/>
                    <a:pt x="87" y="1407"/>
                  </a:cubicBezTo>
                  <a:lnTo>
                    <a:pt x="94" y="1407"/>
                  </a:lnTo>
                  <a:cubicBezTo>
                    <a:pt x="110" y="1407"/>
                    <a:pt x="118" y="1423"/>
                    <a:pt x="118" y="1439"/>
                  </a:cubicBezTo>
                  <a:cubicBezTo>
                    <a:pt x="126" y="1447"/>
                    <a:pt x="126" y="1463"/>
                    <a:pt x="134" y="1471"/>
                  </a:cubicBezTo>
                  <a:cubicBezTo>
                    <a:pt x="142" y="1471"/>
                    <a:pt x="142" y="1471"/>
                    <a:pt x="142" y="1471"/>
                  </a:cubicBezTo>
                  <a:cubicBezTo>
                    <a:pt x="142" y="1471"/>
                    <a:pt x="150" y="1463"/>
                    <a:pt x="150" y="1455"/>
                  </a:cubicBezTo>
                  <a:cubicBezTo>
                    <a:pt x="150" y="1447"/>
                    <a:pt x="158" y="1439"/>
                    <a:pt x="166" y="1439"/>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5" name="Freeform 514"/>
            <p:cNvSpPr>
              <a:spLocks noChangeArrowheads="1"/>
            </p:cNvSpPr>
            <p:nvPr/>
          </p:nvSpPr>
          <p:spPr bwMode="auto">
            <a:xfrm>
              <a:off x="12422443" y="5732323"/>
              <a:ext cx="1331281" cy="1155014"/>
            </a:xfrm>
            <a:custGeom>
              <a:avLst/>
              <a:gdLst>
                <a:gd name="T0" fmla="*/ 2498 w 2531"/>
                <a:gd name="T1" fmla="*/ 1674 h 2197"/>
                <a:gd name="T2" fmla="*/ 2498 w 2531"/>
                <a:gd name="T3" fmla="*/ 1674 h 2197"/>
                <a:gd name="T4" fmla="*/ 2474 w 2531"/>
                <a:gd name="T5" fmla="*/ 1674 h 2197"/>
                <a:gd name="T6" fmla="*/ 2403 w 2531"/>
                <a:gd name="T7" fmla="*/ 1643 h 2197"/>
                <a:gd name="T8" fmla="*/ 2348 w 2531"/>
                <a:gd name="T9" fmla="*/ 1540 h 2197"/>
                <a:gd name="T10" fmla="*/ 2372 w 2531"/>
                <a:gd name="T11" fmla="*/ 1485 h 2197"/>
                <a:gd name="T12" fmla="*/ 2324 w 2531"/>
                <a:gd name="T13" fmla="*/ 1374 h 2197"/>
                <a:gd name="T14" fmla="*/ 2261 w 2531"/>
                <a:gd name="T15" fmla="*/ 1335 h 2197"/>
                <a:gd name="T16" fmla="*/ 2166 w 2531"/>
                <a:gd name="T17" fmla="*/ 1271 h 2197"/>
                <a:gd name="T18" fmla="*/ 1984 w 2531"/>
                <a:gd name="T19" fmla="*/ 1035 h 2197"/>
                <a:gd name="T20" fmla="*/ 2048 w 2531"/>
                <a:gd name="T21" fmla="*/ 806 h 2197"/>
                <a:gd name="T22" fmla="*/ 1984 w 2531"/>
                <a:gd name="T23" fmla="*/ 782 h 2197"/>
                <a:gd name="T24" fmla="*/ 1953 w 2531"/>
                <a:gd name="T25" fmla="*/ 782 h 2197"/>
                <a:gd name="T26" fmla="*/ 1905 w 2531"/>
                <a:gd name="T27" fmla="*/ 774 h 2197"/>
                <a:gd name="T28" fmla="*/ 1850 w 2531"/>
                <a:gd name="T29" fmla="*/ 766 h 2197"/>
                <a:gd name="T30" fmla="*/ 1810 w 2531"/>
                <a:gd name="T31" fmla="*/ 632 h 2197"/>
                <a:gd name="T32" fmla="*/ 1684 w 2531"/>
                <a:gd name="T33" fmla="*/ 537 h 2197"/>
                <a:gd name="T34" fmla="*/ 1534 w 2531"/>
                <a:gd name="T35" fmla="*/ 339 h 2197"/>
                <a:gd name="T36" fmla="*/ 1541 w 2531"/>
                <a:gd name="T37" fmla="*/ 134 h 2197"/>
                <a:gd name="T38" fmla="*/ 1447 w 2531"/>
                <a:gd name="T39" fmla="*/ 31 h 2197"/>
                <a:gd name="T40" fmla="*/ 1415 w 2531"/>
                <a:gd name="T41" fmla="*/ 15 h 2197"/>
                <a:gd name="T42" fmla="*/ 0 w 2531"/>
                <a:gd name="T43" fmla="*/ 79 h 2197"/>
                <a:gd name="T44" fmla="*/ 8 w 2531"/>
                <a:gd name="T45" fmla="*/ 110 h 2197"/>
                <a:gd name="T46" fmla="*/ 16 w 2531"/>
                <a:gd name="T47" fmla="*/ 150 h 2197"/>
                <a:gd name="T48" fmla="*/ 95 w 2531"/>
                <a:gd name="T49" fmla="*/ 229 h 2197"/>
                <a:gd name="T50" fmla="*/ 103 w 2531"/>
                <a:gd name="T51" fmla="*/ 308 h 2197"/>
                <a:gd name="T52" fmla="*/ 150 w 2531"/>
                <a:gd name="T53" fmla="*/ 339 h 2197"/>
                <a:gd name="T54" fmla="*/ 229 w 2531"/>
                <a:gd name="T55" fmla="*/ 426 h 2197"/>
                <a:gd name="T56" fmla="*/ 253 w 2531"/>
                <a:gd name="T57" fmla="*/ 403 h 2197"/>
                <a:gd name="T58" fmla="*/ 293 w 2531"/>
                <a:gd name="T59" fmla="*/ 411 h 2197"/>
                <a:gd name="T60" fmla="*/ 324 w 2531"/>
                <a:gd name="T61" fmla="*/ 458 h 2197"/>
                <a:gd name="T62" fmla="*/ 300 w 2531"/>
                <a:gd name="T63" fmla="*/ 490 h 2197"/>
                <a:gd name="T64" fmla="*/ 229 w 2531"/>
                <a:gd name="T65" fmla="*/ 553 h 2197"/>
                <a:gd name="T66" fmla="*/ 293 w 2531"/>
                <a:gd name="T67" fmla="*/ 608 h 2197"/>
                <a:gd name="T68" fmla="*/ 324 w 2531"/>
                <a:gd name="T69" fmla="*/ 664 h 2197"/>
                <a:gd name="T70" fmla="*/ 380 w 2531"/>
                <a:gd name="T71" fmla="*/ 727 h 2197"/>
                <a:gd name="T72" fmla="*/ 427 w 2531"/>
                <a:gd name="T73" fmla="*/ 837 h 2197"/>
                <a:gd name="T74" fmla="*/ 427 w 2531"/>
                <a:gd name="T75" fmla="*/ 1777 h 2197"/>
                <a:gd name="T76" fmla="*/ 451 w 2531"/>
                <a:gd name="T77" fmla="*/ 2022 h 2197"/>
                <a:gd name="T78" fmla="*/ 2095 w 2531"/>
                <a:gd name="T79" fmla="*/ 1943 h 2197"/>
                <a:gd name="T80" fmla="*/ 2166 w 2531"/>
                <a:gd name="T81" fmla="*/ 2022 h 2197"/>
                <a:gd name="T82" fmla="*/ 2095 w 2531"/>
                <a:gd name="T83" fmla="*/ 2141 h 2197"/>
                <a:gd name="T84" fmla="*/ 2127 w 2531"/>
                <a:gd name="T85" fmla="*/ 2188 h 2197"/>
                <a:gd name="T86" fmla="*/ 2324 w 2531"/>
                <a:gd name="T87" fmla="*/ 2172 h 2197"/>
                <a:gd name="T88" fmla="*/ 2316 w 2531"/>
                <a:gd name="T89" fmla="*/ 2157 h 2197"/>
                <a:gd name="T90" fmla="*/ 2316 w 2531"/>
                <a:gd name="T91" fmla="*/ 2109 h 2197"/>
                <a:gd name="T92" fmla="*/ 2332 w 2531"/>
                <a:gd name="T93" fmla="*/ 2030 h 2197"/>
                <a:gd name="T94" fmla="*/ 2364 w 2531"/>
                <a:gd name="T95" fmla="*/ 1967 h 2197"/>
                <a:gd name="T96" fmla="*/ 2356 w 2531"/>
                <a:gd name="T97" fmla="*/ 1896 h 2197"/>
                <a:gd name="T98" fmla="*/ 2411 w 2531"/>
                <a:gd name="T99" fmla="*/ 1888 h 2197"/>
                <a:gd name="T100" fmla="*/ 2451 w 2531"/>
                <a:gd name="T101" fmla="*/ 1864 h 2197"/>
                <a:gd name="T102" fmla="*/ 2474 w 2531"/>
                <a:gd name="T103" fmla="*/ 1840 h 2197"/>
                <a:gd name="T104" fmla="*/ 2490 w 2531"/>
                <a:gd name="T105" fmla="*/ 1769 h 2197"/>
                <a:gd name="T106" fmla="*/ 2498 w 2531"/>
                <a:gd name="T107" fmla="*/ 1674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1" h="2197">
                  <a:moveTo>
                    <a:pt x="2498" y="1674"/>
                  </a:moveTo>
                  <a:lnTo>
                    <a:pt x="2498" y="1674"/>
                  </a:lnTo>
                  <a:cubicBezTo>
                    <a:pt x="2490" y="1666"/>
                    <a:pt x="2482" y="1674"/>
                    <a:pt x="2474" y="1674"/>
                  </a:cubicBezTo>
                  <a:cubicBezTo>
                    <a:pt x="2451" y="1674"/>
                    <a:pt x="2419" y="1674"/>
                    <a:pt x="2403" y="1643"/>
                  </a:cubicBezTo>
                  <a:cubicBezTo>
                    <a:pt x="2380" y="1595"/>
                    <a:pt x="2324" y="1564"/>
                    <a:pt x="2348" y="1540"/>
                  </a:cubicBezTo>
                  <a:cubicBezTo>
                    <a:pt x="2364" y="1516"/>
                    <a:pt x="2395" y="1532"/>
                    <a:pt x="2372" y="1485"/>
                  </a:cubicBezTo>
                  <a:cubicBezTo>
                    <a:pt x="2356" y="1445"/>
                    <a:pt x="2324" y="1406"/>
                    <a:pt x="2324" y="1374"/>
                  </a:cubicBezTo>
                  <a:cubicBezTo>
                    <a:pt x="2324" y="1350"/>
                    <a:pt x="2285" y="1366"/>
                    <a:pt x="2261" y="1335"/>
                  </a:cubicBezTo>
                  <a:cubicBezTo>
                    <a:pt x="2237" y="1303"/>
                    <a:pt x="2182" y="1303"/>
                    <a:pt x="2166" y="1271"/>
                  </a:cubicBezTo>
                  <a:cubicBezTo>
                    <a:pt x="2150" y="1240"/>
                    <a:pt x="1929" y="1129"/>
                    <a:pt x="1984" y="1035"/>
                  </a:cubicBezTo>
                  <a:cubicBezTo>
                    <a:pt x="2048" y="940"/>
                    <a:pt x="2079" y="837"/>
                    <a:pt x="2048" y="806"/>
                  </a:cubicBezTo>
                  <a:cubicBezTo>
                    <a:pt x="2008" y="782"/>
                    <a:pt x="1984" y="766"/>
                    <a:pt x="1984" y="782"/>
                  </a:cubicBezTo>
                  <a:cubicBezTo>
                    <a:pt x="1984" y="798"/>
                    <a:pt x="1961" y="798"/>
                    <a:pt x="1953" y="782"/>
                  </a:cubicBezTo>
                  <a:cubicBezTo>
                    <a:pt x="1945" y="774"/>
                    <a:pt x="1929" y="766"/>
                    <a:pt x="1905" y="774"/>
                  </a:cubicBezTo>
                  <a:cubicBezTo>
                    <a:pt x="1881" y="790"/>
                    <a:pt x="1874" y="814"/>
                    <a:pt x="1850" y="766"/>
                  </a:cubicBezTo>
                  <a:cubicBezTo>
                    <a:pt x="1834" y="719"/>
                    <a:pt x="1834" y="640"/>
                    <a:pt x="1810" y="632"/>
                  </a:cubicBezTo>
                  <a:cubicBezTo>
                    <a:pt x="1787" y="624"/>
                    <a:pt x="1692" y="577"/>
                    <a:pt x="1684" y="537"/>
                  </a:cubicBezTo>
                  <a:cubicBezTo>
                    <a:pt x="1684" y="490"/>
                    <a:pt x="1541" y="395"/>
                    <a:pt x="1534" y="339"/>
                  </a:cubicBezTo>
                  <a:cubicBezTo>
                    <a:pt x="1526" y="284"/>
                    <a:pt x="1526" y="158"/>
                    <a:pt x="1541" y="134"/>
                  </a:cubicBezTo>
                  <a:cubicBezTo>
                    <a:pt x="1510" y="94"/>
                    <a:pt x="1455" y="47"/>
                    <a:pt x="1447" y="31"/>
                  </a:cubicBezTo>
                  <a:cubicBezTo>
                    <a:pt x="1423" y="0"/>
                    <a:pt x="1415" y="15"/>
                    <a:pt x="1415" y="15"/>
                  </a:cubicBezTo>
                  <a:cubicBezTo>
                    <a:pt x="1091" y="63"/>
                    <a:pt x="119" y="79"/>
                    <a:pt x="0" y="79"/>
                  </a:cubicBezTo>
                  <a:cubicBezTo>
                    <a:pt x="0" y="94"/>
                    <a:pt x="0" y="102"/>
                    <a:pt x="8" y="110"/>
                  </a:cubicBezTo>
                  <a:cubicBezTo>
                    <a:pt x="32" y="142"/>
                    <a:pt x="8" y="110"/>
                    <a:pt x="16" y="150"/>
                  </a:cubicBezTo>
                  <a:cubicBezTo>
                    <a:pt x="24" y="181"/>
                    <a:pt x="55" y="197"/>
                    <a:pt x="95" y="229"/>
                  </a:cubicBezTo>
                  <a:cubicBezTo>
                    <a:pt x="127" y="260"/>
                    <a:pt x="103" y="276"/>
                    <a:pt x="103" y="308"/>
                  </a:cubicBezTo>
                  <a:cubicBezTo>
                    <a:pt x="103" y="339"/>
                    <a:pt x="134" y="331"/>
                    <a:pt x="150" y="339"/>
                  </a:cubicBezTo>
                  <a:cubicBezTo>
                    <a:pt x="158" y="355"/>
                    <a:pt x="214" y="403"/>
                    <a:pt x="229" y="426"/>
                  </a:cubicBezTo>
                  <a:cubicBezTo>
                    <a:pt x="253" y="442"/>
                    <a:pt x="253" y="426"/>
                    <a:pt x="253" y="403"/>
                  </a:cubicBezTo>
                  <a:cubicBezTo>
                    <a:pt x="253" y="379"/>
                    <a:pt x="293" y="387"/>
                    <a:pt x="293" y="411"/>
                  </a:cubicBezTo>
                  <a:cubicBezTo>
                    <a:pt x="293" y="434"/>
                    <a:pt x="316" y="434"/>
                    <a:pt x="324" y="458"/>
                  </a:cubicBezTo>
                  <a:cubicBezTo>
                    <a:pt x="340" y="482"/>
                    <a:pt x="324" y="482"/>
                    <a:pt x="300" y="490"/>
                  </a:cubicBezTo>
                  <a:cubicBezTo>
                    <a:pt x="277" y="497"/>
                    <a:pt x="261" y="521"/>
                    <a:pt x="229" y="553"/>
                  </a:cubicBezTo>
                  <a:cubicBezTo>
                    <a:pt x="205" y="577"/>
                    <a:pt x="253" y="584"/>
                    <a:pt x="293" y="608"/>
                  </a:cubicBezTo>
                  <a:cubicBezTo>
                    <a:pt x="324" y="632"/>
                    <a:pt x="324" y="632"/>
                    <a:pt x="324" y="664"/>
                  </a:cubicBezTo>
                  <a:cubicBezTo>
                    <a:pt x="324" y="695"/>
                    <a:pt x="356" y="703"/>
                    <a:pt x="380" y="727"/>
                  </a:cubicBezTo>
                  <a:cubicBezTo>
                    <a:pt x="395" y="750"/>
                    <a:pt x="435" y="711"/>
                    <a:pt x="427" y="837"/>
                  </a:cubicBezTo>
                  <a:cubicBezTo>
                    <a:pt x="419" y="964"/>
                    <a:pt x="427" y="1777"/>
                    <a:pt x="427" y="1777"/>
                  </a:cubicBezTo>
                  <a:cubicBezTo>
                    <a:pt x="427" y="1777"/>
                    <a:pt x="435" y="1872"/>
                    <a:pt x="451" y="2022"/>
                  </a:cubicBezTo>
                  <a:cubicBezTo>
                    <a:pt x="664" y="2014"/>
                    <a:pt x="1834" y="1975"/>
                    <a:pt x="2095" y="1943"/>
                  </a:cubicBezTo>
                  <a:cubicBezTo>
                    <a:pt x="2095" y="1943"/>
                    <a:pt x="2190" y="1959"/>
                    <a:pt x="2166" y="2022"/>
                  </a:cubicBezTo>
                  <a:cubicBezTo>
                    <a:pt x="2150" y="2093"/>
                    <a:pt x="2119" y="2109"/>
                    <a:pt x="2095" y="2141"/>
                  </a:cubicBezTo>
                  <a:cubicBezTo>
                    <a:pt x="2079" y="2172"/>
                    <a:pt x="2079" y="2196"/>
                    <a:pt x="2127" y="2188"/>
                  </a:cubicBezTo>
                  <a:cubicBezTo>
                    <a:pt x="2158" y="2180"/>
                    <a:pt x="2261" y="2172"/>
                    <a:pt x="2324" y="2172"/>
                  </a:cubicBezTo>
                  <a:cubicBezTo>
                    <a:pt x="2324" y="2164"/>
                    <a:pt x="2324" y="2164"/>
                    <a:pt x="2316" y="2157"/>
                  </a:cubicBezTo>
                  <a:cubicBezTo>
                    <a:pt x="2308" y="2133"/>
                    <a:pt x="2293" y="2125"/>
                    <a:pt x="2316" y="2109"/>
                  </a:cubicBezTo>
                  <a:cubicBezTo>
                    <a:pt x="2332" y="2093"/>
                    <a:pt x="2308" y="2046"/>
                    <a:pt x="2332" y="2030"/>
                  </a:cubicBezTo>
                  <a:cubicBezTo>
                    <a:pt x="2364" y="2006"/>
                    <a:pt x="2348" y="1991"/>
                    <a:pt x="2364" y="1967"/>
                  </a:cubicBezTo>
                  <a:cubicBezTo>
                    <a:pt x="2372" y="1951"/>
                    <a:pt x="2316" y="1888"/>
                    <a:pt x="2356" y="1896"/>
                  </a:cubicBezTo>
                  <a:cubicBezTo>
                    <a:pt x="2395" y="1904"/>
                    <a:pt x="2411" y="1904"/>
                    <a:pt x="2411" y="1888"/>
                  </a:cubicBezTo>
                  <a:cubicBezTo>
                    <a:pt x="2411" y="1880"/>
                    <a:pt x="2435" y="1864"/>
                    <a:pt x="2451" y="1864"/>
                  </a:cubicBezTo>
                  <a:cubicBezTo>
                    <a:pt x="2459" y="1872"/>
                    <a:pt x="2459" y="1888"/>
                    <a:pt x="2474" y="1840"/>
                  </a:cubicBezTo>
                  <a:cubicBezTo>
                    <a:pt x="2490" y="1793"/>
                    <a:pt x="2459" y="1769"/>
                    <a:pt x="2490" y="1769"/>
                  </a:cubicBezTo>
                  <a:cubicBezTo>
                    <a:pt x="2530" y="1769"/>
                    <a:pt x="2506" y="1682"/>
                    <a:pt x="2498" y="167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6" name="Freeform 586"/>
            <p:cNvSpPr>
              <a:spLocks noChangeArrowheads="1"/>
            </p:cNvSpPr>
            <p:nvPr/>
          </p:nvSpPr>
          <p:spPr bwMode="auto">
            <a:xfrm>
              <a:off x="13551946" y="6534803"/>
              <a:ext cx="1655984" cy="582146"/>
            </a:xfrm>
            <a:custGeom>
              <a:avLst/>
              <a:gdLst>
                <a:gd name="T0" fmla="*/ 2340 w 3148"/>
                <a:gd name="T1" fmla="*/ 751 h 1108"/>
                <a:gd name="T2" fmla="*/ 2340 w 3148"/>
                <a:gd name="T3" fmla="*/ 751 h 1108"/>
                <a:gd name="T4" fmla="*/ 2340 w 3148"/>
                <a:gd name="T5" fmla="*/ 664 h 1108"/>
                <a:gd name="T6" fmla="*/ 2419 w 3148"/>
                <a:gd name="T7" fmla="*/ 617 h 1108"/>
                <a:gd name="T8" fmla="*/ 2530 w 3148"/>
                <a:gd name="T9" fmla="*/ 593 h 1108"/>
                <a:gd name="T10" fmla="*/ 2680 w 3148"/>
                <a:gd name="T11" fmla="*/ 459 h 1108"/>
                <a:gd name="T12" fmla="*/ 2720 w 3148"/>
                <a:gd name="T13" fmla="*/ 395 h 1108"/>
                <a:gd name="T14" fmla="*/ 2791 w 3148"/>
                <a:gd name="T15" fmla="*/ 356 h 1108"/>
                <a:gd name="T16" fmla="*/ 2807 w 3148"/>
                <a:gd name="T17" fmla="*/ 309 h 1108"/>
                <a:gd name="T18" fmla="*/ 2862 w 3148"/>
                <a:gd name="T19" fmla="*/ 348 h 1108"/>
                <a:gd name="T20" fmla="*/ 2917 w 3148"/>
                <a:gd name="T21" fmla="*/ 245 h 1108"/>
                <a:gd name="T22" fmla="*/ 3004 w 3148"/>
                <a:gd name="T23" fmla="*/ 261 h 1108"/>
                <a:gd name="T24" fmla="*/ 3076 w 3148"/>
                <a:gd name="T25" fmla="*/ 174 h 1108"/>
                <a:gd name="T26" fmla="*/ 3131 w 3148"/>
                <a:gd name="T27" fmla="*/ 111 h 1108"/>
                <a:gd name="T28" fmla="*/ 3139 w 3148"/>
                <a:gd name="T29" fmla="*/ 0 h 1108"/>
                <a:gd name="T30" fmla="*/ 2981 w 3148"/>
                <a:gd name="T31" fmla="*/ 24 h 1108"/>
                <a:gd name="T32" fmla="*/ 941 w 3148"/>
                <a:gd name="T33" fmla="*/ 253 h 1108"/>
                <a:gd name="T34" fmla="*/ 894 w 3148"/>
                <a:gd name="T35" fmla="*/ 285 h 1108"/>
                <a:gd name="T36" fmla="*/ 838 w 3148"/>
                <a:gd name="T37" fmla="*/ 261 h 1108"/>
                <a:gd name="T38" fmla="*/ 759 w 3148"/>
                <a:gd name="T39" fmla="*/ 269 h 1108"/>
                <a:gd name="T40" fmla="*/ 759 w 3148"/>
                <a:gd name="T41" fmla="*/ 356 h 1108"/>
                <a:gd name="T42" fmla="*/ 261 w 3148"/>
                <a:gd name="T43" fmla="*/ 372 h 1108"/>
                <a:gd name="T44" fmla="*/ 206 w 3148"/>
                <a:gd name="T45" fmla="*/ 372 h 1108"/>
                <a:gd name="T46" fmla="*/ 214 w 3148"/>
                <a:gd name="T47" fmla="*/ 443 h 1108"/>
                <a:gd name="T48" fmla="*/ 182 w 3148"/>
                <a:gd name="T49" fmla="*/ 506 h 1108"/>
                <a:gd name="T50" fmla="*/ 166 w 3148"/>
                <a:gd name="T51" fmla="*/ 585 h 1108"/>
                <a:gd name="T52" fmla="*/ 166 w 3148"/>
                <a:gd name="T53" fmla="*/ 633 h 1108"/>
                <a:gd name="T54" fmla="*/ 111 w 3148"/>
                <a:gd name="T55" fmla="*/ 759 h 1108"/>
                <a:gd name="T56" fmla="*/ 103 w 3148"/>
                <a:gd name="T57" fmla="*/ 815 h 1108"/>
                <a:gd name="T58" fmla="*/ 79 w 3148"/>
                <a:gd name="T59" fmla="*/ 838 h 1108"/>
                <a:gd name="T60" fmla="*/ 48 w 3148"/>
                <a:gd name="T61" fmla="*/ 893 h 1108"/>
                <a:gd name="T62" fmla="*/ 24 w 3148"/>
                <a:gd name="T63" fmla="*/ 949 h 1108"/>
                <a:gd name="T64" fmla="*/ 79 w 3148"/>
                <a:gd name="T65" fmla="*/ 1004 h 1108"/>
                <a:gd name="T66" fmla="*/ 40 w 3148"/>
                <a:gd name="T67" fmla="*/ 1059 h 1108"/>
                <a:gd name="T68" fmla="*/ 0 w 3148"/>
                <a:gd name="T69" fmla="*/ 1107 h 1108"/>
                <a:gd name="T70" fmla="*/ 2246 w 3148"/>
                <a:gd name="T71" fmla="*/ 893 h 1108"/>
                <a:gd name="T72" fmla="*/ 2246 w 3148"/>
                <a:gd name="T73" fmla="*/ 783 h 1108"/>
                <a:gd name="T74" fmla="*/ 2340 w 3148"/>
                <a:gd name="T75" fmla="*/ 75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8" h="1108">
                  <a:moveTo>
                    <a:pt x="2340" y="751"/>
                  </a:moveTo>
                  <a:lnTo>
                    <a:pt x="2340" y="751"/>
                  </a:lnTo>
                  <a:cubicBezTo>
                    <a:pt x="2356" y="728"/>
                    <a:pt x="2348" y="696"/>
                    <a:pt x="2340" y="664"/>
                  </a:cubicBezTo>
                  <a:cubicBezTo>
                    <a:pt x="2333" y="633"/>
                    <a:pt x="2356" y="656"/>
                    <a:pt x="2419" y="617"/>
                  </a:cubicBezTo>
                  <a:cubicBezTo>
                    <a:pt x="2475" y="569"/>
                    <a:pt x="2499" y="625"/>
                    <a:pt x="2530" y="593"/>
                  </a:cubicBezTo>
                  <a:cubicBezTo>
                    <a:pt x="2562" y="562"/>
                    <a:pt x="2641" y="467"/>
                    <a:pt x="2680" y="459"/>
                  </a:cubicBezTo>
                  <a:cubicBezTo>
                    <a:pt x="2720" y="459"/>
                    <a:pt x="2720" y="411"/>
                    <a:pt x="2720" y="395"/>
                  </a:cubicBezTo>
                  <a:cubicBezTo>
                    <a:pt x="2720" y="372"/>
                    <a:pt x="2775" y="380"/>
                    <a:pt x="2791" y="356"/>
                  </a:cubicBezTo>
                  <a:cubicBezTo>
                    <a:pt x="2807" y="332"/>
                    <a:pt x="2783" y="309"/>
                    <a:pt x="2807" y="309"/>
                  </a:cubicBezTo>
                  <a:cubicBezTo>
                    <a:pt x="2830" y="309"/>
                    <a:pt x="2815" y="356"/>
                    <a:pt x="2862" y="348"/>
                  </a:cubicBezTo>
                  <a:cubicBezTo>
                    <a:pt x="2910" y="340"/>
                    <a:pt x="2878" y="285"/>
                    <a:pt x="2917" y="245"/>
                  </a:cubicBezTo>
                  <a:cubicBezTo>
                    <a:pt x="2965" y="206"/>
                    <a:pt x="3004" y="245"/>
                    <a:pt x="3004" y="261"/>
                  </a:cubicBezTo>
                  <a:cubicBezTo>
                    <a:pt x="3012" y="285"/>
                    <a:pt x="3060" y="222"/>
                    <a:pt x="3076" y="174"/>
                  </a:cubicBezTo>
                  <a:cubicBezTo>
                    <a:pt x="3091" y="127"/>
                    <a:pt x="3107" y="150"/>
                    <a:pt x="3131" y="111"/>
                  </a:cubicBezTo>
                  <a:cubicBezTo>
                    <a:pt x="3147" y="79"/>
                    <a:pt x="3139" y="32"/>
                    <a:pt x="3139" y="0"/>
                  </a:cubicBezTo>
                  <a:cubicBezTo>
                    <a:pt x="3099" y="0"/>
                    <a:pt x="3036" y="8"/>
                    <a:pt x="2981" y="24"/>
                  </a:cubicBezTo>
                  <a:cubicBezTo>
                    <a:pt x="2910" y="32"/>
                    <a:pt x="1637" y="222"/>
                    <a:pt x="941" y="253"/>
                  </a:cubicBezTo>
                  <a:cubicBezTo>
                    <a:pt x="941" y="253"/>
                    <a:pt x="901" y="261"/>
                    <a:pt x="894" y="285"/>
                  </a:cubicBezTo>
                  <a:cubicBezTo>
                    <a:pt x="886" y="301"/>
                    <a:pt x="862" y="277"/>
                    <a:pt x="838" y="261"/>
                  </a:cubicBezTo>
                  <a:cubicBezTo>
                    <a:pt x="823" y="253"/>
                    <a:pt x="759" y="245"/>
                    <a:pt x="759" y="269"/>
                  </a:cubicBezTo>
                  <a:cubicBezTo>
                    <a:pt x="759" y="293"/>
                    <a:pt x="791" y="348"/>
                    <a:pt x="759" y="356"/>
                  </a:cubicBezTo>
                  <a:cubicBezTo>
                    <a:pt x="728" y="356"/>
                    <a:pt x="356" y="388"/>
                    <a:pt x="261" y="372"/>
                  </a:cubicBezTo>
                  <a:cubicBezTo>
                    <a:pt x="253" y="380"/>
                    <a:pt x="237" y="380"/>
                    <a:pt x="206" y="372"/>
                  </a:cubicBezTo>
                  <a:cubicBezTo>
                    <a:pt x="166" y="364"/>
                    <a:pt x="222" y="427"/>
                    <a:pt x="214" y="443"/>
                  </a:cubicBezTo>
                  <a:cubicBezTo>
                    <a:pt x="198" y="467"/>
                    <a:pt x="214" y="482"/>
                    <a:pt x="182" y="506"/>
                  </a:cubicBezTo>
                  <a:cubicBezTo>
                    <a:pt x="158" y="522"/>
                    <a:pt x="182" y="569"/>
                    <a:pt x="166" y="585"/>
                  </a:cubicBezTo>
                  <a:cubicBezTo>
                    <a:pt x="143" y="601"/>
                    <a:pt x="158" y="609"/>
                    <a:pt x="166" y="633"/>
                  </a:cubicBezTo>
                  <a:cubicBezTo>
                    <a:pt x="174" y="664"/>
                    <a:pt x="143" y="751"/>
                    <a:pt x="111" y="759"/>
                  </a:cubicBezTo>
                  <a:cubicBezTo>
                    <a:pt x="79" y="767"/>
                    <a:pt x="119" y="799"/>
                    <a:pt x="103" y="815"/>
                  </a:cubicBezTo>
                  <a:cubicBezTo>
                    <a:pt x="87" y="830"/>
                    <a:pt x="79" y="815"/>
                    <a:pt x="79" y="838"/>
                  </a:cubicBezTo>
                  <a:cubicBezTo>
                    <a:pt x="71" y="862"/>
                    <a:pt x="71" y="886"/>
                    <a:pt x="48" y="893"/>
                  </a:cubicBezTo>
                  <a:cubicBezTo>
                    <a:pt x="16" y="909"/>
                    <a:pt x="24" y="925"/>
                    <a:pt x="24" y="949"/>
                  </a:cubicBezTo>
                  <a:cubicBezTo>
                    <a:pt x="24" y="973"/>
                    <a:pt x="64" y="957"/>
                    <a:pt x="79" y="1004"/>
                  </a:cubicBezTo>
                  <a:cubicBezTo>
                    <a:pt x="87" y="1052"/>
                    <a:pt x="64" y="1044"/>
                    <a:pt x="40" y="1059"/>
                  </a:cubicBezTo>
                  <a:cubicBezTo>
                    <a:pt x="8" y="1075"/>
                    <a:pt x="0" y="1107"/>
                    <a:pt x="0" y="1107"/>
                  </a:cubicBezTo>
                  <a:cubicBezTo>
                    <a:pt x="593" y="1083"/>
                    <a:pt x="1645" y="957"/>
                    <a:pt x="2246" y="893"/>
                  </a:cubicBezTo>
                  <a:cubicBezTo>
                    <a:pt x="2246" y="846"/>
                    <a:pt x="2246" y="791"/>
                    <a:pt x="2246" y="783"/>
                  </a:cubicBezTo>
                  <a:cubicBezTo>
                    <a:pt x="2246" y="759"/>
                    <a:pt x="2317" y="767"/>
                    <a:pt x="2340" y="75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7" name="Freeform 587"/>
            <p:cNvSpPr>
              <a:spLocks noChangeArrowheads="1"/>
            </p:cNvSpPr>
            <p:nvPr/>
          </p:nvSpPr>
          <p:spPr bwMode="auto">
            <a:xfrm>
              <a:off x="13549626" y="6530164"/>
              <a:ext cx="1658304" cy="586785"/>
            </a:xfrm>
            <a:custGeom>
              <a:avLst/>
              <a:gdLst>
                <a:gd name="T0" fmla="*/ 0 w 3155"/>
                <a:gd name="T1" fmla="*/ 1115 h 1116"/>
                <a:gd name="T2" fmla="*/ 78 w 3155"/>
                <a:gd name="T3" fmla="*/ 1012 h 1116"/>
                <a:gd name="T4" fmla="*/ 31 w 3155"/>
                <a:gd name="T5" fmla="*/ 941 h 1116"/>
                <a:gd name="T6" fmla="*/ 78 w 3155"/>
                <a:gd name="T7" fmla="*/ 846 h 1116"/>
                <a:gd name="T8" fmla="*/ 102 w 3155"/>
                <a:gd name="T9" fmla="*/ 799 h 1116"/>
                <a:gd name="T10" fmla="*/ 150 w 3155"/>
                <a:gd name="T11" fmla="*/ 728 h 1116"/>
                <a:gd name="T12" fmla="*/ 173 w 3155"/>
                <a:gd name="T13" fmla="*/ 585 h 1116"/>
                <a:gd name="T14" fmla="*/ 205 w 3155"/>
                <a:gd name="T15" fmla="*/ 475 h 1116"/>
                <a:gd name="T16" fmla="*/ 197 w 3155"/>
                <a:gd name="T17" fmla="*/ 380 h 1116"/>
                <a:gd name="T18" fmla="*/ 268 w 3155"/>
                <a:gd name="T19" fmla="*/ 380 h 1116"/>
                <a:gd name="T20" fmla="*/ 750 w 3155"/>
                <a:gd name="T21" fmla="*/ 356 h 1116"/>
                <a:gd name="T22" fmla="*/ 766 w 3155"/>
                <a:gd name="T23" fmla="*/ 309 h 1116"/>
                <a:gd name="T24" fmla="*/ 853 w 3155"/>
                <a:gd name="T25" fmla="*/ 269 h 1116"/>
                <a:gd name="T26" fmla="*/ 901 w 3155"/>
                <a:gd name="T27" fmla="*/ 285 h 1116"/>
                <a:gd name="T28" fmla="*/ 2988 w 3155"/>
                <a:gd name="T29" fmla="*/ 24 h 1116"/>
                <a:gd name="T30" fmla="*/ 3146 w 3155"/>
                <a:gd name="T31" fmla="*/ 8 h 1116"/>
                <a:gd name="T32" fmla="*/ 3083 w 3155"/>
                <a:gd name="T33" fmla="*/ 182 h 1116"/>
                <a:gd name="T34" fmla="*/ 2964 w 3155"/>
                <a:gd name="T35" fmla="*/ 237 h 1116"/>
                <a:gd name="T36" fmla="*/ 2869 w 3155"/>
                <a:gd name="T37" fmla="*/ 364 h 1116"/>
                <a:gd name="T38" fmla="*/ 2806 w 3155"/>
                <a:gd name="T39" fmla="*/ 324 h 1116"/>
                <a:gd name="T40" fmla="*/ 2758 w 3155"/>
                <a:gd name="T41" fmla="*/ 388 h 1116"/>
                <a:gd name="T42" fmla="*/ 2569 w 3155"/>
                <a:gd name="T43" fmla="*/ 577 h 1116"/>
                <a:gd name="T44" fmla="*/ 2498 w 3155"/>
                <a:gd name="T45" fmla="*/ 609 h 1116"/>
                <a:gd name="T46" fmla="*/ 2363 w 3155"/>
                <a:gd name="T47" fmla="*/ 656 h 1116"/>
                <a:gd name="T48" fmla="*/ 2347 w 3155"/>
                <a:gd name="T49" fmla="*/ 759 h 1116"/>
                <a:gd name="T50" fmla="*/ 2260 w 3155"/>
                <a:gd name="T51" fmla="*/ 838 h 1116"/>
                <a:gd name="T52" fmla="*/ 2253 w 3155"/>
                <a:gd name="T53" fmla="*/ 901 h 1116"/>
                <a:gd name="T54" fmla="*/ 205 w 3155"/>
                <a:gd name="T55" fmla="*/ 380 h 1116"/>
                <a:gd name="T56" fmla="*/ 213 w 3155"/>
                <a:gd name="T57" fmla="*/ 411 h 1116"/>
                <a:gd name="T58" fmla="*/ 197 w 3155"/>
                <a:gd name="T59" fmla="*/ 514 h 1116"/>
                <a:gd name="T60" fmla="*/ 173 w 3155"/>
                <a:gd name="T61" fmla="*/ 625 h 1116"/>
                <a:gd name="T62" fmla="*/ 118 w 3155"/>
                <a:gd name="T63" fmla="*/ 767 h 1116"/>
                <a:gd name="T64" fmla="*/ 110 w 3155"/>
                <a:gd name="T65" fmla="*/ 823 h 1116"/>
                <a:gd name="T66" fmla="*/ 86 w 3155"/>
                <a:gd name="T67" fmla="*/ 854 h 1116"/>
                <a:gd name="T68" fmla="*/ 39 w 3155"/>
                <a:gd name="T69" fmla="*/ 957 h 1116"/>
                <a:gd name="T70" fmla="*/ 63 w 3155"/>
                <a:gd name="T71" fmla="*/ 1060 h 1116"/>
                <a:gd name="T72" fmla="*/ 2253 w 3155"/>
                <a:gd name="T73" fmla="*/ 894 h 1116"/>
                <a:gd name="T74" fmla="*/ 2300 w 3155"/>
                <a:gd name="T75" fmla="*/ 767 h 1116"/>
                <a:gd name="T76" fmla="*/ 2347 w 3155"/>
                <a:gd name="T77" fmla="*/ 672 h 1116"/>
                <a:gd name="T78" fmla="*/ 2474 w 3155"/>
                <a:gd name="T79" fmla="*/ 601 h 1116"/>
                <a:gd name="T80" fmla="*/ 2537 w 3155"/>
                <a:gd name="T81" fmla="*/ 601 h 1116"/>
                <a:gd name="T82" fmla="*/ 2727 w 3155"/>
                <a:gd name="T83" fmla="*/ 403 h 1116"/>
                <a:gd name="T84" fmla="*/ 2798 w 3155"/>
                <a:gd name="T85" fmla="*/ 332 h 1116"/>
                <a:gd name="T86" fmla="*/ 2837 w 3155"/>
                <a:gd name="T87" fmla="*/ 332 h 1116"/>
                <a:gd name="T88" fmla="*/ 2924 w 3155"/>
                <a:gd name="T89" fmla="*/ 253 h 1116"/>
                <a:gd name="T90" fmla="*/ 3019 w 3155"/>
                <a:gd name="T91" fmla="*/ 269 h 1116"/>
                <a:gd name="T92" fmla="*/ 3130 w 3155"/>
                <a:gd name="T93" fmla="*/ 119 h 1116"/>
                <a:gd name="T94" fmla="*/ 948 w 3155"/>
                <a:gd name="T95" fmla="*/ 261 h 1116"/>
                <a:gd name="T96" fmla="*/ 853 w 3155"/>
                <a:gd name="T97" fmla="*/ 277 h 1116"/>
                <a:gd name="T98" fmla="*/ 766 w 3155"/>
                <a:gd name="T99" fmla="*/ 277 h 1116"/>
                <a:gd name="T100" fmla="*/ 766 w 3155"/>
                <a:gd name="T101" fmla="*/ 364 h 1116"/>
                <a:gd name="T102" fmla="*/ 268 w 3155"/>
                <a:gd name="T103" fmla="*/ 38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5" h="1116">
                  <a:moveTo>
                    <a:pt x="0" y="1115"/>
                  </a:moveTo>
                  <a:lnTo>
                    <a:pt x="0" y="1115"/>
                  </a:lnTo>
                  <a:lnTo>
                    <a:pt x="0" y="1115"/>
                  </a:lnTo>
                  <a:cubicBezTo>
                    <a:pt x="7" y="1115"/>
                    <a:pt x="15" y="1083"/>
                    <a:pt x="39" y="1067"/>
                  </a:cubicBezTo>
                  <a:cubicBezTo>
                    <a:pt x="47" y="1060"/>
                    <a:pt x="55" y="1060"/>
                    <a:pt x="63" y="1052"/>
                  </a:cubicBezTo>
                  <a:cubicBezTo>
                    <a:pt x="78" y="1052"/>
                    <a:pt x="86" y="1044"/>
                    <a:pt x="78" y="1012"/>
                  </a:cubicBezTo>
                  <a:cubicBezTo>
                    <a:pt x="78" y="988"/>
                    <a:pt x="63" y="981"/>
                    <a:pt x="47" y="973"/>
                  </a:cubicBezTo>
                  <a:cubicBezTo>
                    <a:pt x="39" y="973"/>
                    <a:pt x="31" y="965"/>
                    <a:pt x="31" y="957"/>
                  </a:cubicBezTo>
                  <a:cubicBezTo>
                    <a:pt x="31" y="949"/>
                    <a:pt x="31" y="949"/>
                    <a:pt x="31" y="941"/>
                  </a:cubicBezTo>
                  <a:cubicBezTo>
                    <a:pt x="23" y="925"/>
                    <a:pt x="23" y="909"/>
                    <a:pt x="55" y="901"/>
                  </a:cubicBezTo>
                  <a:cubicBezTo>
                    <a:pt x="78" y="886"/>
                    <a:pt x="78" y="878"/>
                    <a:pt x="78" y="854"/>
                  </a:cubicBezTo>
                  <a:lnTo>
                    <a:pt x="78" y="846"/>
                  </a:lnTo>
                  <a:cubicBezTo>
                    <a:pt x="86" y="830"/>
                    <a:pt x="86" y="830"/>
                    <a:pt x="94" y="830"/>
                  </a:cubicBezTo>
                  <a:lnTo>
                    <a:pt x="102" y="823"/>
                  </a:lnTo>
                  <a:cubicBezTo>
                    <a:pt x="110" y="814"/>
                    <a:pt x="110" y="807"/>
                    <a:pt x="102" y="799"/>
                  </a:cubicBezTo>
                  <a:cubicBezTo>
                    <a:pt x="102" y="791"/>
                    <a:pt x="102" y="783"/>
                    <a:pt x="102" y="775"/>
                  </a:cubicBezTo>
                  <a:cubicBezTo>
                    <a:pt x="110" y="767"/>
                    <a:pt x="110" y="767"/>
                    <a:pt x="118" y="767"/>
                  </a:cubicBezTo>
                  <a:cubicBezTo>
                    <a:pt x="126" y="759"/>
                    <a:pt x="142" y="751"/>
                    <a:pt x="150" y="728"/>
                  </a:cubicBezTo>
                  <a:cubicBezTo>
                    <a:pt x="165" y="696"/>
                    <a:pt x="181" y="664"/>
                    <a:pt x="173" y="648"/>
                  </a:cubicBezTo>
                  <a:cubicBezTo>
                    <a:pt x="173" y="641"/>
                    <a:pt x="165" y="633"/>
                    <a:pt x="165" y="625"/>
                  </a:cubicBezTo>
                  <a:cubicBezTo>
                    <a:pt x="158" y="609"/>
                    <a:pt x="158" y="601"/>
                    <a:pt x="173" y="585"/>
                  </a:cubicBezTo>
                  <a:cubicBezTo>
                    <a:pt x="181" y="585"/>
                    <a:pt x="173" y="570"/>
                    <a:pt x="173" y="554"/>
                  </a:cubicBezTo>
                  <a:cubicBezTo>
                    <a:pt x="173" y="538"/>
                    <a:pt x="173" y="522"/>
                    <a:pt x="189" y="506"/>
                  </a:cubicBezTo>
                  <a:cubicBezTo>
                    <a:pt x="205" y="498"/>
                    <a:pt x="205" y="483"/>
                    <a:pt x="205" y="475"/>
                  </a:cubicBezTo>
                  <a:cubicBezTo>
                    <a:pt x="213" y="467"/>
                    <a:pt x="213" y="459"/>
                    <a:pt x="213" y="451"/>
                  </a:cubicBezTo>
                  <a:cubicBezTo>
                    <a:pt x="213" y="443"/>
                    <a:pt x="213" y="427"/>
                    <a:pt x="205" y="419"/>
                  </a:cubicBezTo>
                  <a:cubicBezTo>
                    <a:pt x="197" y="403"/>
                    <a:pt x="189" y="388"/>
                    <a:pt x="197" y="380"/>
                  </a:cubicBezTo>
                  <a:cubicBezTo>
                    <a:pt x="197" y="372"/>
                    <a:pt x="205" y="372"/>
                    <a:pt x="213" y="372"/>
                  </a:cubicBezTo>
                  <a:cubicBezTo>
                    <a:pt x="244" y="380"/>
                    <a:pt x="260" y="388"/>
                    <a:pt x="268" y="380"/>
                  </a:cubicBezTo>
                  <a:lnTo>
                    <a:pt x="268" y="380"/>
                  </a:lnTo>
                  <a:lnTo>
                    <a:pt x="268" y="380"/>
                  </a:lnTo>
                  <a:cubicBezTo>
                    <a:pt x="284" y="380"/>
                    <a:pt x="300" y="380"/>
                    <a:pt x="331" y="380"/>
                  </a:cubicBezTo>
                  <a:cubicBezTo>
                    <a:pt x="411" y="380"/>
                    <a:pt x="553" y="372"/>
                    <a:pt x="750" y="356"/>
                  </a:cubicBezTo>
                  <a:cubicBezTo>
                    <a:pt x="758" y="356"/>
                    <a:pt x="758" y="356"/>
                    <a:pt x="766" y="356"/>
                  </a:cubicBezTo>
                  <a:cubicBezTo>
                    <a:pt x="766" y="356"/>
                    <a:pt x="774" y="356"/>
                    <a:pt x="774" y="348"/>
                  </a:cubicBezTo>
                  <a:cubicBezTo>
                    <a:pt x="782" y="340"/>
                    <a:pt x="774" y="324"/>
                    <a:pt x="766" y="309"/>
                  </a:cubicBezTo>
                  <a:cubicBezTo>
                    <a:pt x="766" y="293"/>
                    <a:pt x="758" y="285"/>
                    <a:pt x="758" y="277"/>
                  </a:cubicBezTo>
                  <a:cubicBezTo>
                    <a:pt x="758" y="269"/>
                    <a:pt x="774" y="261"/>
                    <a:pt x="798" y="261"/>
                  </a:cubicBezTo>
                  <a:cubicBezTo>
                    <a:pt x="822" y="261"/>
                    <a:pt x="837" y="261"/>
                    <a:pt x="853" y="269"/>
                  </a:cubicBezTo>
                  <a:cubicBezTo>
                    <a:pt x="853" y="269"/>
                    <a:pt x="853" y="277"/>
                    <a:pt x="861" y="277"/>
                  </a:cubicBezTo>
                  <a:cubicBezTo>
                    <a:pt x="869" y="285"/>
                    <a:pt x="885" y="293"/>
                    <a:pt x="893" y="293"/>
                  </a:cubicBezTo>
                  <a:cubicBezTo>
                    <a:pt x="893" y="293"/>
                    <a:pt x="893" y="293"/>
                    <a:pt x="901" y="285"/>
                  </a:cubicBezTo>
                  <a:cubicBezTo>
                    <a:pt x="908" y="269"/>
                    <a:pt x="948" y="253"/>
                    <a:pt x="948" y="253"/>
                  </a:cubicBezTo>
                  <a:lnTo>
                    <a:pt x="948" y="253"/>
                  </a:lnTo>
                  <a:cubicBezTo>
                    <a:pt x="1628" y="222"/>
                    <a:pt x="2909" y="40"/>
                    <a:pt x="2988" y="24"/>
                  </a:cubicBezTo>
                  <a:cubicBezTo>
                    <a:pt x="3059" y="8"/>
                    <a:pt x="3114" y="8"/>
                    <a:pt x="3146" y="0"/>
                  </a:cubicBezTo>
                  <a:lnTo>
                    <a:pt x="3146" y="0"/>
                  </a:lnTo>
                  <a:cubicBezTo>
                    <a:pt x="3146" y="8"/>
                    <a:pt x="3146" y="8"/>
                    <a:pt x="3146" y="8"/>
                  </a:cubicBezTo>
                  <a:cubicBezTo>
                    <a:pt x="3154" y="40"/>
                    <a:pt x="3154" y="87"/>
                    <a:pt x="3138" y="119"/>
                  </a:cubicBezTo>
                  <a:cubicBezTo>
                    <a:pt x="3130" y="143"/>
                    <a:pt x="3114" y="150"/>
                    <a:pt x="3106" y="150"/>
                  </a:cubicBezTo>
                  <a:cubicBezTo>
                    <a:pt x="3098" y="158"/>
                    <a:pt x="3090" y="158"/>
                    <a:pt x="3083" y="182"/>
                  </a:cubicBezTo>
                  <a:cubicBezTo>
                    <a:pt x="3075" y="222"/>
                    <a:pt x="3035" y="277"/>
                    <a:pt x="3019" y="277"/>
                  </a:cubicBezTo>
                  <a:lnTo>
                    <a:pt x="3011" y="277"/>
                  </a:lnTo>
                  <a:cubicBezTo>
                    <a:pt x="3011" y="261"/>
                    <a:pt x="2988" y="237"/>
                    <a:pt x="2964" y="237"/>
                  </a:cubicBezTo>
                  <a:cubicBezTo>
                    <a:pt x="2948" y="237"/>
                    <a:pt x="2940" y="245"/>
                    <a:pt x="2932" y="253"/>
                  </a:cubicBezTo>
                  <a:cubicBezTo>
                    <a:pt x="2909" y="277"/>
                    <a:pt x="2909" y="293"/>
                    <a:pt x="2909" y="317"/>
                  </a:cubicBezTo>
                  <a:cubicBezTo>
                    <a:pt x="2901" y="340"/>
                    <a:pt x="2901" y="356"/>
                    <a:pt x="2869" y="364"/>
                  </a:cubicBezTo>
                  <a:cubicBezTo>
                    <a:pt x="2837" y="364"/>
                    <a:pt x="2830" y="348"/>
                    <a:pt x="2830" y="332"/>
                  </a:cubicBezTo>
                  <a:cubicBezTo>
                    <a:pt x="2822" y="324"/>
                    <a:pt x="2822" y="324"/>
                    <a:pt x="2814" y="324"/>
                  </a:cubicBezTo>
                  <a:lnTo>
                    <a:pt x="2806" y="324"/>
                  </a:lnTo>
                  <a:lnTo>
                    <a:pt x="2806" y="332"/>
                  </a:lnTo>
                  <a:cubicBezTo>
                    <a:pt x="2806" y="340"/>
                    <a:pt x="2806" y="356"/>
                    <a:pt x="2798" y="364"/>
                  </a:cubicBezTo>
                  <a:cubicBezTo>
                    <a:pt x="2790" y="380"/>
                    <a:pt x="2774" y="380"/>
                    <a:pt x="2758" y="388"/>
                  </a:cubicBezTo>
                  <a:cubicBezTo>
                    <a:pt x="2743" y="388"/>
                    <a:pt x="2735" y="388"/>
                    <a:pt x="2735" y="403"/>
                  </a:cubicBezTo>
                  <a:cubicBezTo>
                    <a:pt x="2735" y="443"/>
                    <a:pt x="2719" y="475"/>
                    <a:pt x="2687" y="475"/>
                  </a:cubicBezTo>
                  <a:cubicBezTo>
                    <a:pt x="2656" y="475"/>
                    <a:pt x="2608" y="538"/>
                    <a:pt x="2569" y="577"/>
                  </a:cubicBezTo>
                  <a:cubicBezTo>
                    <a:pt x="2561" y="585"/>
                    <a:pt x="2553" y="593"/>
                    <a:pt x="2545" y="601"/>
                  </a:cubicBezTo>
                  <a:cubicBezTo>
                    <a:pt x="2537" y="609"/>
                    <a:pt x="2529" y="617"/>
                    <a:pt x="2513" y="617"/>
                  </a:cubicBezTo>
                  <a:cubicBezTo>
                    <a:pt x="2513" y="617"/>
                    <a:pt x="2506" y="609"/>
                    <a:pt x="2498" y="609"/>
                  </a:cubicBezTo>
                  <a:cubicBezTo>
                    <a:pt x="2490" y="609"/>
                    <a:pt x="2482" y="609"/>
                    <a:pt x="2474" y="609"/>
                  </a:cubicBezTo>
                  <a:cubicBezTo>
                    <a:pt x="2458" y="609"/>
                    <a:pt x="2442" y="617"/>
                    <a:pt x="2426" y="625"/>
                  </a:cubicBezTo>
                  <a:cubicBezTo>
                    <a:pt x="2395" y="648"/>
                    <a:pt x="2379" y="656"/>
                    <a:pt x="2363" y="656"/>
                  </a:cubicBezTo>
                  <a:cubicBezTo>
                    <a:pt x="2347" y="656"/>
                    <a:pt x="2347" y="656"/>
                    <a:pt x="2347" y="672"/>
                  </a:cubicBezTo>
                  <a:cubicBezTo>
                    <a:pt x="2355" y="680"/>
                    <a:pt x="2355" y="688"/>
                    <a:pt x="2355" y="688"/>
                  </a:cubicBezTo>
                  <a:cubicBezTo>
                    <a:pt x="2363" y="720"/>
                    <a:pt x="2363" y="743"/>
                    <a:pt x="2347" y="759"/>
                  </a:cubicBezTo>
                  <a:cubicBezTo>
                    <a:pt x="2340" y="767"/>
                    <a:pt x="2316" y="775"/>
                    <a:pt x="2300" y="775"/>
                  </a:cubicBezTo>
                  <a:cubicBezTo>
                    <a:pt x="2276" y="775"/>
                    <a:pt x="2260" y="783"/>
                    <a:pt x="2260" y="791"/>
                  </a:cubicBezTo>
                  <a:cubicBezTo>
                    <a:pt x="2260" y="799"/>
                    <a:pt x="2260" y="814"/>
                    <a:pt x="2260" y="838"/>
                  </a:cubicBezTo>
                  <a:cubicBezTo>
                    <a:pt x="2260" y="854"/>
                    <a:pt x="2260" y="878"/>
                    <a:pt x="2260" y="901"/>
                  </a:cubicBezTo>
                  <a:lnTo>
                    <a:pt x="2260" y="901"/>
                  </a:lnTo>
                  <a:cubicBezTo>
                    <a:pt x="2253" y="901"/>
                    <a:pt x="2253" y="901"/>
                    <a:pt x="2253" y="901"/>
                  </a:cubicBezTo>
                  <a:cubicBezTo>
                    <a:pt x="1810" y="957"/>
                    <a:pt x="632" y="1091"/>
                    <a:pt x="7" y="1115"/>
                  </a:cubicBezTo>
                  <a:lnTo>
                    <a:pt x="0" y="1115"/>
                  </a:lnTo>
                  <a:close/>
                  <a:moveTo>
                    <a:pt x="205" y="380"/>
                  </a:moveTo>
                  <a:lnTo>
                    <a:pt x="205" y="380"/>
                  </a:lnTo>
                  <a:cubicBezTo>
                    <a:pt x="205" y="380"/>
                    <a:pt x="205" y="380"/>
                    <a:pt x="197" y="380"/>
                  </a:cubicBezTo>
                  <a:cubicBezTo>
                    <a:pt x="197" y="388"/>
                    <a:pt x="205" y="403"/>
                    <a:pt x="213" y="411"/>
                  </a:cubicBezTo>
                  <a:cubicBezTo>
                    <a:pt x="221" y="427"/>
                    <a:pt x="221" y="443"/>
                    <a:pt x="221" y="459"/>
                  </a:cubicBezTo>
                  <a:cubicBezTo>
                    <a:pt x="221" y="459"/>
                    <a:pt x="221" y="467"/>
                    <a:pt x="213" y="475"/>
                  </a:cubicBezTo>
                  <a:cubicBezTo>
                    <a:pt x="213" y="490"/>
                    <a:pt x="213" y="498"/>
                    <a:pt x="197" y="514"/>
                  </a:cubicBezTo>
                  <a:cubicBezTo>
                    <a:pt x="181" y="522"/>
                    <a:pt x="181" y="538"/>
                    <a:pt x="181" y="554"/>
                  </a:cubicBezTo>
                  <a:cubicBezTo>
                    <a:pt x="181" y="570"/>
                    <a:pt x="181" y="585"/>
                    <a:pt x="173" y="593"/>
                  </a:cubicBezTo>
                  <a:cubicBezTo>
                    <a:pt x="165" y="601"/>
                    <a:pt x="165" y="609"/>
                    <a:pt x="173" y="625"/>
                  </a:cubicBezTo>
                  <a:cubicBezTo>
                    <a:pt x="173" y="625"/>
                    <a:pt x="181" y="633"/>
                    <a:pt x="181" y="641"/>
                  </a:cubicBezTo>
                  <a:cubicBezTo>
                    <a:pt x="189" y="664"/>
                    <a:pt x="173" y="704"/>
                    <a:pt x="158" y="736"/>
                  </a:cubicBezTo>
                  <a:cubicBezTo>
                    <a:pt x="150" y="751"/>
                    <a:pt x="134" y="767"/>
                    <a:pt x="118" y="767"/>
                  </a:cubicBezTo>
                  <a:cubicBezTo>
                    <a:pt x="118" y="775"/>
                    <a:pt x="110" y="775"/>
                    <a:pt x="110" y="775"/>
                  </a:cubicBezTo>
                  <a:cubicBezTo>
                    <a:pt x="110" y="783"/>
                    <a:pt x="110" y="791"/>
                    <a:pt x="110" y="791"/>
                  </a:cubicBezTo>
                  <a:cubicBezTo>
                    <a:pt x="118" y="807"/>
                    <a:pt x="118" y="814"/>
                    <a:pt x="110" y="823"/>
                  </a:cubicBezTo>
                  <a:cubicBezTo>
                    <a:pt x="102" y="830"/>
                    <a:pt x="102" y="830"/>
                    <a:pt x="94" y="838"/>
                  </a:cubicBezTo>
                  <a:cubicBezTo>
                    <a:pt x="94" y="838"/>
                    <a:pt x="94" y="838"/>
                    <a:pt x="86" y="846"/>
                  </a:cubicBezTo>
                  <a:cubicBezTo>
                    <a:pt x="86" y="854"/>
                    <a:pt x="86" y="854"/>
                    <a:pt x="86" y="854"/>
                  </a:cubicBezTo>
                  <a:cubicBezTo>
                    <a:pt x="86" y="878"/>
                    <a:pt x="78" y="894"/>
                    <a:pt x="55" y="909"/>
                  </a:cubicBezTo>
                  <a:cubicBezTo>
                    <a:pt x="31" y="917"/>
                    <a:pt x="31" y="925"/>
                    <a:pt x="39" y="941"/>
                  </a:cubicBezTo>
                  <a:cubicBezTo>
                    <a:pt x="39" y="949"/>
                    <a:pt x="39" y="949"/>
                    <a:pt x="39" y="957"/>
                  </a:cubicBezTo>
                  <a:cubicBezTo>
                    <a:pt x="39" y="957"/>
                    <a:pt x="39" y="965"/>
                    <a:pt x="47" y="965"/>
                  </a:cubicBezTo>
                  <a:cubicBezTo>
                    <a:pt x="63" y="973"/>
                    <a:pt x="78" y="981"/>
                    <a:pt x="86" y="1012"/>
                  </a:cubicBezTo>
                  <a:cubicBezTo>
                    <a:pt x="94" y="1052"/>
                    <a:pt x="86" y="1052"/>
                    <a:pt x="63" y="1060"/>
                  </a:cubicBezTo>
                  <a:cubicBezTo>
                    <a:pt x="63" y="1060"/>
                    <a:pt x="55" y="1067"/>
                    <a:pt x="47" y="1067"/>
                  </a:cubicBezTo>
                  <a:cubicBezTo>
                    <a:pt x="31" y="1083"/>
                    <a:pt x="15" y="1099"/>
                    <a:pt x="15" y="1107"/>
                  </a:cubicBezTo>
                  <a:cubicBezTo>
                    <a:pt x="640" y="1083"/>
                    <a:pt x="1802" y="949"/>
                    <a:pt x="2253" y="894"/>
                  </a:cubicBezTo>
                  <a:cubicBezTo>
                    <a:pt x="2253" y="878"/>
                    <a:pt x="2253" y="854"/>
                    <a:pt x="2253" y="838"/>
                  </a:cubicBezTo>
                  <a:cubicBezTo>
                    <a:pt x="2253" y="814"/>
                    <a:pt x="2253" y="799"/>
                    <a:pt x="2253" y="791"/>
                  </a:cubicBezTo>
                  <a:cubicBezTo>
                    <a:pt x="2253" y="775"/>
                    <a:pt x="2276" y="767"/>
                    <a:pt x="2300" y="767"/>
                  </a:cubicBezTo>
                  <a:cubicBezTo>
                    <a:pt x="2316" y="767"/>
                    <a:pt x="2331" y="759"/>
                    <a:pt x="2340" y="751"/>
                  </a:cubicBezTo>
                  <a:cubicBezTo>
                    <a:pt x="2355" y="736"/>
                    <a:pt x="2355" y="720"/>
                    <a:pt x="2347" y="696"/>
                  </a:cubicBezTo>
                  <a:cubicBezTo>
                    <a:pt x="2347" y="688"/>
                    <a:pt x="2347" y="680"/>
                    <a:pt x="2347" y="672"/>
                  </a:cubicBezTo>
                  <a:cubicBezTo>
                    <a:pt x="2340" y="648"/>
                    <a:pt x="2347" y="648"/>
                    <a:pt x="2363" y="648"/>
                  </a:cubicBezTo>
                  <a:cubicBezTo>
                    <a:pt x="2371" y="648"/>
                    <a:pt x="2395" y="641"/>
                    <a:pt x="2418" y="617"/>
                  </a:cubicBezTo>
                  <a:cubicBezTo>
                    <a:pt x="2442" y="609"/>
                    <a:pt x="2458" y="601"/>
                    <a:pt x="2474" y="601"/>
                  </a:cubicBezTo>
                  <a:cubicBezTo>
                    <a:pt x="2482" y="601"/>
                    <a:pt x="2490" y="601"/>
                    <a:pt x="2498" y="601"/>
                  </a:cubicBezTo>
                  <a:cubicBezTo>
                    <a:pt x="2506" y="609"/>
                    <a:pt x="2513" y="609"/>
                    <a:pt x="2513" y="609"/>
                  </a:cubicBezTo>
                  <a:cubicBezTo>
                    <a:pt x="2521" y="609"/>
                    <a:pt x="2529" y="601"/>
                    <a:pt x="2537" y="601"/>
                  </a:cubicBezTo>
                  <a:cubicBezTo>
                    <a:pt x="2545" y="593"/>
                    <a:pt x="2553" y="577"/>
                    <a:pt x="2561" y="570"/>
                  </a:cubicBezTo>
                  <a:cubicBezTo>
                    <a:pt x="2600" y="530"/>
                    <a:pt x="2656" y="467"/>
                    <a:pt x="2687" y="467"/>
                  </a:cubicBezTo>
                  <a:cubicBezTo>
                    <a:pt x="2711" y="467"/>
                    <a:pt x="2727" y="443"/>
                    <a:pt x="2727" y="403"/>
                  </a:cubicBezTo>
                  <a:cubicBezTo>
                    <a:pt x="2727" y="388"/>
                    <a:pt x="2743" y="380"/>
                    <a:pt x="2758" y="380"/>
                  </a:cubicBezTo>
                  <a:cubicBezTo>
                    <a:pt x="2774" y="372"/>
                    <a:pt x="2782" y="372"/>
                    <a:pt x="2790" y="364"/>
                  </a:cubicBezTo>
                  <a:cubicBezTo>
                    <a:pt x="2798" y="348"/>
                    <a:pt x="2798" y="340"/>
                    <a:pt x="2798" y="332"/>
                  </a:cubicBezTo>
                  <a:cubicBezTo>
                    <a:pt x="2798" y="324"/>
                    <a:pt x="2798" y="324"/>
                    <a:pt x="2798" y="317"/>
                  </a:cubicBezTo>
                  <a:cubicBezTo>
                    <a:pt x="2806" y="317"/>
                    <a:pt x="2806" y="317"/>
                    <a:pt x="2814" y="317"/>
                  </a:cubicBezTo>
                  <a:cubicBezTo>
                    <a:pt x="2830" y="317"/>
                    <a:pt x="2830" y="324"/>
                    <a:pt x="2837" y="332"/>
                  </a:cubicBezTo>
                  <a:cubicBezTo>
                    <a:pt x="2837" y="348"/>
                    <a:pt x="2846" y="356"/>
                    <a:pt x="2869" y="356"/>
                  </a:cubicBezTo>
                  <a:cubicBezTo>
                    <a:pt x="2893" y="348"/>
                    <a:pt x="2893" y="340"/>
                    <a:pt x="2901" y="317"/>
                  </a:cubicBezTo>
                  <a:cubicBezTo>
                    <a:pt x="2901" y="293"/>
                    <a:pt x="2901" y="269"/>
                    <a:pt x="2924" y="253"/>
                  </a:cubicBezTo>
                  <a:cubicBezTo>
                    <a:pt x="2932" y="237"/>
                    <a:pt x="2948" y="230"/>
                    <a:pt x="2964" y="230"/>
                  </a:cubicBezTo>
                  <a:cubicBezTo>
                    <a:pt x="2996" y="230"/>
                    <a:pt x="3019" y="261"/>
                    <a:pt x="3019" y="269"/>
                  </a:cubicBezTo>
                  <a:lnTo>
                    <a:pt x="3019" y="269"/>
                  </a:lnTo>
                  <a:cubicBezTo>
                    <a:pt x="3027" y="269"/>
                    <a:pt x="3067" y="222"/>
                    <a:pt x="3083" y="182"/>
                  </a:cubicBezTo>
                  <a:cubicBezTo>
                    <a:pt x="3090" y="158"/>
                    <a:pt x="3098" y="150"/>
                    <a:pt x="3106" y="143"/>
                  </a:cubicBezTo>
                  <a:cubicBezTo>
                    <a:pt x="3114" y="143"/>
                    <a:pt x="3122" y="135"/>
                    <a:pt x="3130" y="119"/>
                  </a:cubicBezTo>
                  <a:cubicBezTo>
                    <a:pt x="3146" y="87"/>
                    <a:pt x="3146" y="48"/>
                    <a:pt x="3138" y="8"/>
                  </a:cubicBezTo>
                  <a:cubicBezTo>
                    <a:pt x="3098" y="16"/>
                    <a:pt x="3035" y="24"/>
                    <a:pt x="2988" y="32"/>
                  </a:cubicBezTo>
                  <a:cubicBezTo>
                    <a:pt x="2909" y="48"/>
                    <a:pt x="1628" y="230"/>
                    <a:pt x="948" y="261"/>
                  </a:cubicBezTo>
                  <a:cubicBezTo>
                    <a:pt x="940" y="269"/>
                    <a:pt x="908" y="277"/>
                    <a:pt x="901" y="293"/>
                  </a:cubicBezTo>
                  <a:cubicBezTo>
                    <a:pt x="901" y="301"/>
                    <a:pt x="893" y="301"/>
                    <a:pt x="893" y="301"/>
                  </a:cubicBezTo>
                  <a:cubicBezTo>
                    <a:pt x="877" y="301"/>
                    <a:pt x="869" y="293"/>
                    <a:pt x="853" y="277"/>
                  </a:cubicBezTo>
                  <a:cubicBezTo>
                    <a:pt x="853" y="277"/>
                    <a:pt x="853" y="277"/>
                    <a:pt x="845" y="277"/>
                  </a:cubicBezTo>
                  <a:cubicBezTo>
                    <a:pt x="837" y="269"/>
                    <a:pt x="822" y="269"/>
                    <a:pt x="798" y="269"/>
                  </a:cubicBezTo>
                  <a:cubicBezTo>
                    <a:pt x="782" y="269"/>
                    <a:pt x="766" y="269"/>
                    <a:pt x="766" y="277"/>
                  </a:cubicBezTo>
                  <a:cubicBezTo>
                    <a:pt x="766" y="285"/>
                    <a:pt x="774" y="293"/>
                    <a:pt x="774" y="309"/>
                  </a:cubicBezTo>
                  <a:cubicBezTo>
                    <a:pt x="782" y="324"/>
                    <a:pt x="790" y="340"/>
                    <a:pt x="782" y="356"/>
                  </a:cubicBezTo>
                  <a:cubicBezTo>
                    <a:pt x="774" y="364"/>
                    <a:pt x="774" y="364"/>
                    <a:pt x="766" y="364"/>
                  </a:cubicBezTo>
                  <a:cubicBezTo>
                    <a:pt x="758" y="364"/>
                    <a:pt x="758" y="364"/>
                    <a:pt x="750" y="364"/>
                  </a:cubicBezTo>
                  <a:cubicBezTo>
                    <a:pt x="553" y="380"/>
                    <a:pt x="411" y="388"/>
                    <a:pt x="331" y="388"/>
                  </a:cubicBezTo>
                  <a:cubicBezTo>
                    <a:pt x="300" y="388"/>
                    <a:pt x="284" y="388"/>
                    <a:pt x="268" y="388"/>
                  </a:cubicBezTo>
                  <a:cubicBezTo>
                    <a:pt x="260" y="396"/>
                    <a:pt x="244" y="388"/>
                    <a:pt x="213" y="380"/>
                  </a:cubicBezTo>
                  <a:lnTo>
                    <a:pt x="205" y="380"/>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8" name="Freeform 588"/>
            <p:cNvSpPr>
              <a:spLocks noChangeArrowheads="1"/>
            </p:cNvSpPr>
            <p:nvPr/>
          </p:nvSpPr>
          <p:spPr bwMode="auto">
            <a:xfrm>
              <a:off x="14732472" y="6321427"/>
              <a:ext cx="1720925" cy="774648"/>
            </a:xfrm>
            <a:custGeom>
              <a:avLst/>
              <a:gdLst>
                <a:gd name="T0" fmla="*/ 3249 w 3273"/>
                <a:gd name="T1" fmla="*/ 308 h 1472"/>
                <a:gd name="T2" fmla="*/ 3122 w 3273"/>
                <a:gd name="T3" fmla="*/ 119 h 1472"/>
                <a:gd name="T4" fmla="*/ 3067 w 3273"/>
                <a:gd name="T5" fmla="*/ 8 h 1472"/>
                <a:gd name="T6" fmla="*/ 917 w 3273"/>
                <a:gd name="T7" fmla="*/ 403 h 1472"/>
                <a:gd name="T8" fmla="*/ 885 w 3273"/>
                <a:gd name="T9" fmla="*/ 514 h 1472"/>
                <a:gd name="T10" fmla="*/ 758 w 3273"/>
                <a:gd name="T11" fmla="*/ 664 h 1472"/>
                <a:gd name="T12" fmla="*/ 616 w 3273"/>
                <a:gd name="T13" fmla="*/ 751 h 1472"/>
                <a:gd name="T14" fmla="*/ 545 w 3273"/>
                <a:gd name="T15" fmla="*/ 759 h 1472"/>
                <a:gd name="T16" fmla="*/ 434 w 3273"/>
                <a:gd name="T17" fmla="*/ 862 h 1472"/>
                <a:gd name="T18" fmla="*/ 173 w 3273"/>
                <a:gd name="T19" fmla="*/ 1020 h 1472"/>
                <a:gd name="T20" fmla="*/ 94 w 3273"/>
                <a:gd name="T21" fmla="*/ 1154 h 1472"/>
                <a:gd name="T22" fmla="*/ 0 w 3273"/>
                <a:gd name="T23" fmla="*/ 1296 h 1472"/>
                <a:gd name="T24" fmla="*/ 584 w 3273"/>
                <a:gd name="T25" fmla="*/ 1186 h 1472"/>
                <a:gd name="T26" fmla="*/ 1233 w 3273"/>
                <a:gd name="T27" fmla="*/ 1036 h 1472"/>
                <a:gd name="T28" fmla="*/ 1328 w 3273"/>
                <a:gd name="T29" fmla="*/ 1083 h 1472"/>
                <a:gd name="T30" fmla="*/ 1810 w 3273"/>
                <a:gd name="T31" fmla="*/ 1099 h 1472"/>
                <a:gd name="T32" fmla="*/ 2332 w 3273"/>
                <a:gd name="T33" fmla="*/ 1455 h 1472"/>
                <a:gd name="T34" fmla="*/ 2521 w 3273"/>
                <a:gd name="T35" fmla="*/ 1368 h 1472"/>
                <a:gd name="T36" fmla="*/ 2680 w 3273"/>
                <a:gd name="T37" fmla="*/ 1059 h 1472"/>
                <a:gd name="T38" fmla="*/ 2687 w 3273"/>
                <a:gd name="T39" fmla="*/ 1036 h 1472"/>
                <a:gd name="T40" fmla="*/ 2758 w 3273"/>
                <a:gd name="T41" fmla="*/ 1004 h 1472"/>
                <a:gd name="T42" fmla="*/ 2838 w 3273"/>
                <a:gd name="T43" fmla="*/ 980 h 1472"/>
                <a:gd name="T44" fmla="*/ 2917 w 3273"/>
                <a:gd name="T45" fmla="*/ 909 h 1472"/>
                <a:gd name="T46" fmla="*/ 2988 w 3273"/>
                <a:gd name="T47" fmla="*/ 909 h 1472"/>
                <a:gd name="T48" fmla="*/ 3027 w 3273"/>
                <a:gd name="T49" fmla="*/ 933 h 1472"/>
                <a:gd name="T50" fmla="*/ 3075 w 3273"/>
                <a:gd name="T51" fmla="*/ 798 h 1472"/>
                <a:gd name="T52" fmla="*/ 3051 w 3273"/>
                <a:gd name="T53" fmla="*/ 751 h 1472"/>
                <a:gd name="T54" fmla="*/ 2996 w 3273"/>
                <a:gd name="T55" fmla="*/ 759 h 1472"/>
                <a:gd name="T56" fmla="*/ 2956 w 3273"/>
                <a:gd name="T57" fmla="*/ 798 h 1472"/>
                <a:gd name="T58" fmla="*/ 2846 w 3273"/>
                <a:gd name="T59" fmla="*/ 822 h 1472"/>
                <a:gd name="T60" fmla="*/ 2933 w 3273"/>
                <a:gd name="T61" fmla="*/ 719 h 1472"/>
                <a:gd name="T62" fmla="*/ 2893 w 3273"/>
                <a:gd name="T63" fmla="*/ 640 h 1472"/>
                <a:gd name="T64" fmla="*/ 2877 w 3273"/>
                <a:gd name="T65" fmla="*/ 601 h 1472"/>
                <a:gd name="T66" fmla="*/ 2972 w 3273"/>
                <a:gd name="T67" fmla="*/ 593 h 1472"/>
                <a:gd name="T68" fmla="*/ 3130 w 3273"/>
                <a:gd name="T69" fmla="*/ 490 h 1472"/>
                <a:gd name="T70" fmla="*/ 3193 w 3273"/>
                <a:gd name="T71" fmla="*/ 427 h 1472"/>
                <a:gd name="T72" fmla="*/ 3146 w 3273"/>
                <a:gd name="T73" fmla="*/ 292 h 1472"/>
                <a:gd name="T74" fmla="*/ 3083 w 3273"/>
                <a:gd name="T75" fmla="*/ 340 h 1472"/>
                <a:gd name="T76" fmla="*/ 3051 w 3273"/>
                <a:gd name="T77" fmla="*/ 395 h 1472"/>
                <a:gd name="T78" fmla="*/ 3019 w 3273"/>
                <a:gd name="T79" fmla="*/ 285 h 1472"/>
                <a:gd name="T80" fmla="*/ 2893 w 3273"/>
                <a:gd name="T81" fmla="*/ 316 h 1472"/>
                <a:gd name="T82" fmla="*/ 2766 w 3273"/>
                <a:gd name="T83" fmla="*/ 292 h 1472"/>
                <a:gd name="T84" fmla="*/ 2846 w 3273"/>
                <a:gd name="T85" fmla="*/ 316 h 1472"/>
                <a:gd name="T86" fmla="*/ 2972 w 3273"/>
                <a:gd name="T87" fmla="*/ 237 h 1472"/>
                <a:gd name="T88" fmla="*/ 3011 w 3273"/>
                <a:gd name="T89" fmla="*/ 166 h 1472"/>
                <a:gd name="T90" fmla="*/ 3098 w 3273"/>
                <a:gd name="T91" fmla="*/ 198 h 1472"/>
                <a:gd name="T92" fmla="*/ 3067 w 3273"/>
                <a:gd name="T93" fmla="*/ 111 h 1472"/>
                <a:gd name="T94" fmla="*/ 3027 w 3273"/>
                <a:gd name="T95" fmla="*/ 24 h 1472"/>
                <a:gd name="T96" fmla="*/ 3122 w 3273"/>
                <a:gd name="T97" fmla="*/ 142 h 1472"/>
                <a:gd name="T98" fmla="*/ 3225 w 3273"/>
                <a:gd name="T99" fmla="*/ 308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3" h="1472">
                  <a:moveTo>
                    <a:pt x="3249" y="308"/>
                  </a:moveTo>
                  <a:lnTo>
                    <a:pt x="3249" y="308"/>
                  </a:lnTo>
                  <a:cubicBezTo>
                    <a:pt x="3225" y="285"/>
                    <a:pt x="3209" y="269"/>
                    <a:pt x="3193" y="237"/>
                  </a:cubicBezTo>
                  <a:cubicBezTo>
                    <a:pt x="3170" y="206"/>
                    <a:pt x="3146" y="142"/>
                    <a:pt x="3122" y="119"/>
                  </a:cubicBezTo>
                  <a:cubicBezTo>
                    <a:pt x="3106" y="103"/>
                    <a:pt x="3106" y="71"/>
                    <a:pt x="3083" y="24"/>
                  </a:cubicBezTo>
                  <a:cubicBezTo>
                    <a:pt x="3075" y="16"/>
                    <a:pt x="3067" y="8"/>
                    <a:pt x="3067" y="8"/>
                  </a:cubicBezTo>
                  <a:cubicBezTo>
                    <a:pt x="2893" y="48"/>
                    <a:pt x="1889" y="285"/>
                    <a:pt x="1011" y="395"/>
                  </a:cubicBezTo>
                  <a:cubicBezTo>
                    <a:pt x="1011" y="395"/>
                    <a:pt x="940" y="411"/>
                    <a:pt x="917" y="403"/>
                  </a:cubicBezTo>
                  <a:cubicBezTo>
                    <a:pt x="909" y="403"/>
                    <a:pt x="901" y="403"/>
                    <a:pt x="893" y="403"/>
                  </a:cubicBezTo>
                  <a:cubicBezTo>
                    <a:pt x="893" y="435"/>
                    <a:pt x="901" y="482"/>
                    <a:pt x="885" y="514"/>
                  </a:cubicBezTo>
                  <a:cubicBezTo>
                    <a:pt x="861" y="553"/>
                    <a:pt x="845" y="530"/>
                    <a:pt x="830" y="577"/>
                  </a:cubicBezTo>
                  <a:cubicBezTo>
                    <a:pt x="814" y="625"/>
                    <a:pt x="766" y="688"/>
                    <a:pt x="758" y="664"/>
                  </a:cubicBezTo>
                  <a:cubicBezTo>
                    <a:pt x="758" y="648"/>
                    <a:pt x="719" y="609"/>
                    <a:pt x="671" y="648"/>
                  </a:cubicBezTo>
                  <a:cubicBezTo>
                    <a:pt x="632" y="688"/>
                    <a:pt x="664" y="743"/>
                    <a:pt x="616" y="751"/>
                  </a:cubicBezTo>
                  <a:cubicBezTo>
                    <a:pt x="569" y="759"/>
                    <a:pt x="584" y="712"/>
                    <a:pt x="561" y="712"/>
                  </a:cubicBezTo>
                  <a:cubicBezTo>
                    <a:pt x="537" y="712"/>
                    <a:pt x="561" y="735"/>
                    <a:pt x="545" y="759"/>
                  </a:cubicBezTo>
                  <a:cubicBezTo>
                    <a:pt x="529" y="783"/>
                    <a:pt x="474" y="775"/>
                    <a:pt x="474" y="798"/>
                  </a:cubicBezTo>
                  <a:cubicBezTo>
                    <a:pt x="474" y="814"/>
                    <a:pt x="474" y="862"/>
                    <a:pt x="434" y="862"/>
                  </a:cubicBezTo>
                  <a:cubicBezTo>
                    <a:pt x="395" y="870"/>
                    <a:pt x="316" y="965"/>
                    <a:pt x="284" y="996"/>
                  </a:cubicBezTo>
                  <a:cubicBezTo>
                    <a:pt x="253" y="1028"/>
                    <a:pt x="229" y="972"/>
                    <a:pt x="173" y="1020"/>
                  </a:cubicBezTo>
                  <a:cubicBezTo>
                    <a:pt x="110" y="1059"/>
                    <a:pt x="87" y="1036"/>
                    <a:pt x="94" y="1067"/>
                  </a:cubicBezTo>
                  <a:cubicBezTo>
                    <a:pt x="102" y="1099"/>
                    <a:pt x="110" y="1131"/>
                    <a:pt x="94" y="1154"/>
                  </a:cubicBezTo>
                  <a:cubicBezTo>
                    <a:pt x="71" y="1170"/>
                    <a:pt x="0" y="1162"/>
                    <a:pt x="0" y="1186"/>
                  </a:cubicBezTo>
                  <a:cubicBezTo>
                    <a:pt x="0" y="1194"/>
                    <a:pt x="0" y="1249"/>
                    <a:pt x="0" y="1296"/>
                  </a:cubicBezTo>
                  <a:cubicBezTo>
                    <a:pt x="253" y="1265"/>
                    <a:pt x="426" y="1241"/>
                    <a:pt x="450" y="1241"/>
                  </a:cubicBezTo>
                  <a:cubicBezTo>
                    <a:pt x="529" y="1241"/>
                    <a:pt x="537" y="1209"/>
                    <a:pt x="584" y="1186"/>
                  </a:cubicBezTo>
                  <a:cubicBezTo>
                    <a:pt x="632" y="1154"/>
                    <a:pt x="774" y="1083"/>
                    <a:pt x="814" y="1075"/>
                  </a:cubicBezTo>
                  <a:cubicBezTo>
                    <a:pt x="845" y="1075"/>
                    <a:pt x="1233" y="1020"/>
                    <a:pt x="1233" y="1036"/>
                  </a:cubicBezTo>
                  <a:cubicBezTo>
                    <a:pt x="1233" y="1051"/>
                    <a:pt x="1209" y="1059"/>
                    <a:pt x="1257" y="1067"/>
                  </a:cubicBezTo>
                  <a:cubicBezTo>
                    <a:pt x="1304" y="1075"/>
                    <a:pt x="1312" y="1059"/>
                    <a:pt x="1328" y="1083"/>
                  </a:cubicBezTo>
                  <a:cubicBezTo>
                    <a:pt x="1343" y="1099"/>
                    <a:pt x="1367" y="1178"/>
                    <a:pt x="1367" y="1178"/>
                  </a:cubicBezTo>
                  <a:cubicBezTo>
                    <a:pt x="1810" y="1099"/>
                    <a:pt x="1810" y="1099"/>
                    <a:pt x="1810" y="1099"/>
                  </a:cubicBezTo>
                  <a:cubicBezTo>
                    <a:pt x="2300" y="1471"/>
                    <a:pt x="2300" y="1471"/>
                    <a:pt x="2300" y="1471"/>
                  </a:cubicBezTo>
                  <a:cubicBezTo>
                    <a:pt x="2308" y="1462"/>
                    <a:pt x="2316" y="1462"/>
                    <a:pt x="2332" y="1455"/>
                  </a:cubicBezTo>
                  <a:cubicBezTo>
                    <a:pt x="2387" y="1439"/>
                    <a:pt x="2371" y="1439"/>
                    <a:pt x="2427" y="1431"/>
                  </a:cubicBezTo>
                  <a:cubicBezTo>
                    <a:pt x="2482" y="1423"/>
                    <a:pt x="2513" y="1439"/>
                    <a:pt x="2521" y="1368"/>
                  </a:cubicBezTo>
                  <a:cubicBezTo>
                    <a:pt x="2529" y="1296"/>
                    <a:pt x="2656" y="1123"/>
                    <a:pt x="2680" y="1099"/>
                  </a:cubicBezTo>
                  <a:cubicBezTo>
                    <a:pt x="2711" y="1083"/>
                    <a:pt x="2687" y="1075"/>
                    <a:pt x="2680" y="1059"/>
                  </a:cubicBezTo>
                  <a:cubicBezTo>
                    <a:pt x="2680" y="1043"/>
                    <a:pt x="2671" y="1020"/>
                    <a:pt x="2680" y="1020"/>
                  </a:cubicBezTo>
                  <a:cubicBezTo>
                    <a:pt x="2695" y="1012"/>
                    <a:pt x="2680" y="1020"/>
                    <a:pt x="2687" y="1036"/>
                  </a:cubicBezTo>
                  <a:cubicBezTo>
                    <a:pt x="2695" y="1051"/>
                    <a:pt x="2719" y="1067"/>
                    <a:pt x="2727" y="1059"/>
                  </a:cubicBezTo>
                  <a:cubicBezTo>
                    <a:pt x="2735" y="1043"/>
                    <a:pt x="2751" y="1028"/>
                    <a:pt x="2758" y="1004"/>
                  </a:cubicBezTo>
                  <a:cubicBezTo>
                    <a:pt x="2758" y="972"/>
                    <a:pt x="2774" y="956"/>
                    <a:pt x="2782" y="972"/>
                  </a:cubicBezTo>
                  <a:cubicBezTo>
                    <a:pt x="2790" y="980"/>
                    <a:pt x="2822" y="988"/>
                    <a:pt x="2838" y="980"/>
                  </a:cubicBezTo>
                  <a:cubicBezTo>
                    <a:pt x="2846" y="972"/>
                    <a:pt x="2901" y="965"/>
                    <a:pt x="2909" y="956"/>
                  </a:cubicBezTo>
                  <a:cubicBezTo>
                    <a:pt x="2924" y="941"/>
                    <a:pt x="2909" y="925"/>
                    <a:pt x="2917" y="909"/>
                  </a:cubicBezTo>
                  <a:cubicBezTo>
                    <a:pt x="2924" y="901"/>
                    <a:pt x="2917" y="917"/>
                    <a:pt x="2948" y="917"/>
                  </a:cubicBezTo>
                  <a:cubicBezTo>
                    <a:pt x="2980" y="909"/>
                    <a:pt x="2980" y="893"/>
                    <a:pt x="2988" y="909"/>
                  </a:cubicBezTo>
                  <a:cubicBezTo>
                    <a:pt x="3004" y="925"/>
                    <a:pt x="2996" y="941"/>
                    <a:pt x="3004" y="956"/>
                  </a:cubicBezTo>
                  <a:cubicBezTo>
                    <a:pt x="3011" y="965"/>
                    <a:pt x="3004" y="980"/>
                    <a:pt x="3027" y="933"/>
                  </a:cubicBezTo>
                  <a:cubicBezTo>
                    <a:pt x="3043" y="885"/>
                    <a:pt x="3067" y="838"/>
                    <a:pt x="3083" y="822"/>
                  </a:cubicBezTo>
                  <a:cubicBezTo>
                    <a:pt x="3098" y="806"/>
                    <a:pt x="3091" y="791"/>
                    <a:pt x="3075" y="798"/>
                  </a:cubicBezTo>
                  <a:cubicBezTo>
                    <a:pt x="3059" y="806"/>
                    <a:pt x="3051" y="830"/>
                    <a:pt x="3059" y="798"/>
                  </a:cubicBezTo>
                  <a:cubicBezTo>
                    <a:pt x="3059" y="767"/>
                    <a:pt x="3075" y="735"/>
                    <a:pt x="3051" y="751"/>
                  </a:cubicBezTo>
                  <a:cubicBezTo>
                    <a:pt x="3027" y="767"/>
                    <a:pt x="3035" y="822"/>
                    <a:pt x="3011" y="798"/>
                  </a:cubicBezTo>
                  <a:cubicBezTo>
                    <a:pt x="2996" y="783"/>
                    <a:pt x="2996" y="783"/>
                    <a:pt x="2996" y="759"/>
                  </a:cubicBezTo>
                  <a:cubicBezTo>
                    <a:pt x="2996" y="735"/>
                    <a:pt x="2980" y="704"/>
                    <a:pt x="2980" y="735"/>
                  </a:cubicBezTo>
                  <a:cubicBezTo>
                    <a:pt x="2972" y="775"/>
                    <a:pt x="2988" y="791"/>
                    <a:pt x="2956" y="798"/>
                  </a:cubicBezTo>
                  <a:cubicBezTo>
                    <a:pt x="2924" y="806"/>
                    <a:pt x="2924" y="822"/>
                    <a:pt x="2893" y="830"/>
                  </a:cubicBezTo>
                  <a:cubicBezTo>
                    <a:pt x="2853" y="830"/>
                    <a:pt x="2822" y="830"/>
                    <a:pt x="2846" y="822"/>
                  </a:cubicBezTo>
                  <a:cubicBezTo>
                    <a:pt x="2869" y="814"/>
                    <a:pt x="2885" y="830"/>
                    <a:pt x="2901" y="798"/>
                  </a:cubicBezTo>
                  <a:cubicBezTo>
                    <a:pt x="2924" y="759"/>
                    <a:pt x="2917" y="759"/>
                    <a:pt x="2933" y="719"/>
                  </a:cubicBezTo>
                  <a:cubicBezTo>
                    <a:pt x="2956" y="688"/>
                    <a:pt x="2988" y="680"/>
                    <a:pt x="2956" y="664"/>
                  </a:cubicBezTo>
                  <a:cubicBezTo>
                    <a:pt x="2933" y="648"/>
                    <a:pt x="2940" y="656"/>
                    <a:pt x="2893" y="640"/>
                  </a:cubicBezTo>
                  <a:cubicBezTo>
                    <a:pt x="2846" y="625"/>
                    <a:pt x="2790" y="617"/>
                    <a:pt x="2806" y="609"/>
                  </a:cubicBezTo>
                  <a:cubicBezTo>
                    <a:pt x="2830" y="601"/>
                    <a:pt x="2853" y="609"/>
                    <a:pt x="2877" y="601"/>
                  </a:cubicBezTo>
                  <a:cubicBezTo>
                    <a:pt x="2901" y="585"/>
                    <a:pt x="2885" y="561"/>
                    <a:pt x="2909" y="569"/>
                  </a:cubicBezTo>
                  <a:cubicBezTo>
                    <a:pt x="2933" y="577"/>
                    <a:pt x="2909" y="585"/>
                    <a:pt x="2972" y="593"/>
                  </a:cubicBezTo>
                  <a:cubicBezTo>
                    <a:pt x="3043" y="601"/>
                    <a:pt x="3043" y="601"/>
                    <a:pt x="3051" y="601"/>
                  </a:cubicBezTo>
                  <a:cubicBezTo>
                    <a:pt x="3067" y="601"/>
                    <a:pt x="3122" y="553"/>
                    <a:pt x="3130" y="490"/>
                  </a:cubicBezTo>
                  <a:cubicBezTo>
                    <a:pt x="3138" y="427"/>
                    <a:pt x="3146" y="459"/>
                    <a:pt x="3162" y="451"/>
                  </a:cubicBezTo>
                  <a:cubicBezTo>
                    <a:pt x="3177" y="451"/>
                    <a:pt x="3193" y="451"/>
                    <a:pt x="3193" y="427"/>
                  </a:cubicBezTo>
                  <a:cubicBezTo>
                    <a:pt x="3186" y="395"/>
                    <a:pt x="3177" y="364"/>
                    <a:pt x="3177" y="332"/>
                  </a:cubicBezTo>
                  <a:cubicBezTo>
                    <a:pt x="3177" y="301"/>
                    <a:pt x="3154" y="292"/>
                    <a:pt x="3146" y="292"/>
                  </a:cubicBezTo>
                  <a:cubicBezTo>
                    <a:pt x="3138" y="292"/>
                    <a:pt x="3106" y="285"/>
                    <a:pt x="3106" y="308"/>
                  </a:cubicBezTo>
                  <a:cubicBezTo>
                    <a:pt x="3106" y="324"/>
                    <a:pt x="3067" y="316"/>
                    <a:pt x="3083" y="340"/>
                  </a:cubicBezTo>
                  <a:cubicBezTo>
                    <a:pt x="3098" y="364"/>
                    <a:pt x="3106" y="395"/>
                    <a:pt x="3083" y="411"/>
                  </a:cubicBezTo>
                  <a:cubicBezTo>
                    <a:pt x="3059" y="435"/>
                    <a:pt x="3043" y="435"/>
                    <a:pt x="3051" y="395"/>
                  </a:cubicBezTo>
                  <a:cubicBezTo>
                    <a:pt x="3067" y="348"/>
                    <a:pt x="3091" y="340"/>
                    <a:pt x="3067" y="316"/>
                  </a:cubicBezTo>
                  <a:cubicBezTo>
                    <a:pt x="3043" y="292"/>
                    <a:pt x="3035" y="269"/>
                    <a:pt x="3019" y="285"/>
                  </a:cubicBezTo>
                  <a:cubicBezTo>
                    <a:pt x="2996" y="301"/>
                    <a:pt x="2964" y="301"/>
                    <a:pt x="2964" y="332"/>
                  </a:cubicBezTo>
                  <a:cubicBezTo>
                    <a:pt x="2956" y="356"/>
                    <a:pt x="2901" y="301"/>
                    <a:pt x="2893" y="316"/>
                  </a:cubicBezTo>
                  <a:cubicBezTo>
                    <a:pt x="2885" y="340"/>
                    <a:pt x="2861" y="372"/>
                    <a:pt x="2822" y="356"/>
                  </a:cubicBezTo>
                  <a:cubicBezTo>
                    <a:pt x="2790" y="340"/>
                    <a:pt x="2766" y="316"/>
                    <a:pt x="2766" y="292"/>
                  </a:cubicBezTo>
                  <a:cubicBezTo>
                    <a:pt x="2758" y="277"/>
                    <a:pt x="2766" y="301"/>
                    <a:pt x="2798" y="308"/>
                  </a:cubicBezTo>
                  <a:cubicBezTo>
                    <a:pt x="2822" y="308"/>
                    <a:pt x="2822" y="324"/>
                    <a:pt x="2846" y="316"/>
                  </a:cubicBezTo>
                  <a:cubicBezTo>
                    <a:pt x="2869" y="301"/>
                    <a:pt x="2901" y="308"/>
                    <a:pt x="2909" y="277"/>
                  </a:cubicBezTo>
                  <a:cubicBezTo>
                    <a:pt x="2924" y="253"/>
                    <a:pt x="2940" y="245"/>
                    <a:pt x="2972" y="237"/>
                  </a:cubicBezTo>
                  <a:cubicBezTo>
                    <a:pt x="3011" y="229"/>
                    <a:pt x="3035" y="214"/>
                    <a:pt x="3011" y="198"/>
                  </a:cubicBezTo>
                  <a:cubicBezTo>
                    <a:pt x="2988" y="182"/>
                    <a:pt x="2980" y="150"/>
                    <a:pt x="3011" y="166"/>
                  </a:cubicBezTo>
                  <a:cubicBezTo>
                    <a:pt x="3035" y="182"/>
                    <a:pt x="3067" y="206"/>
                    <a:pt x="3075" y="198"/>
                  </a:cubicBezTo>
                  <a:cubicBezTo>
                    <a:pt x="3091" y="190"/>
                    <a:pt x="3091" y="198"/>
                    <a:pt x="3098" y="198"/>
                  </a:cubicBezTo>
                  <a:cubicBezTo>
                    <a:pt x="3106" y="206"/>
                    <a:pt x="3146" y="221"/>
                    <a:pt x="3114" y="198"/>
                  </a:cubicBezTo>
                  <a:cubicBezTo>
                    <a:pt x="3091" y="166"/>
                    <a:pt x="3083" y="126"/>
                    <a:pt x="3067" y="111"/>
                  </a:cubicBezTo>
                  <a:cubicBezTo>
                    <a:pt x="3051" y="87"/>
                    <a:pt x="3027" y="87"/>
                    <a:pt x="3011" y="63"/>
                  </a:cubicBezTo>
                  <a:cubicBezTo>
                    <a:pt x="3004" y="39"/>
                    <a:pt x="2996" y="0"/>
                    <a:pt x="3027" y="24"/>
                  </a:cubicBezTo>
                  <a:cubicBezTo>
                    <a:pt x="3059" y="39"/>
                    <a:pt x="3059" y="32"/>
                    <a:pt x="3075" y="71"/>
                  </a:cubicBezTo>
                  <a:cubicBezTo>
                    <a:pt x="3091" y="111"/>
                    <a:pt x="3106" y="126"/>
                    <a:pt x="3122" y="142"/>
                  </a:cubicBezTo>
                  <a:cubicBezTo>
                    <a:pt x="3130" y="166"/>
                    <a:pt x="3138" y="182"/>
                    <a:pt x="3162" y="229"/>
                  </a:cubicBezTo>
                  <a:cubicBezTo>
                    <a:pt x="3193" y="269"/>
                    <a:pt x="3209" y="292"/>
                    <a:pt x="3225" y="308"/>
                  </a:cubicBezTo>
                  <a:cubicBezTo>
                    <a:pt x="3241" y="324"/>
                    <a:pt x="3272" y="332"/>
                    <a:pt x="3249" y="30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99" name="Freeform 589"/>
            <p:cNvSpPr>
              <a:spLocks noChangeArrowheads="1"/>
            </p:cNvSpPr>
            <p:nvPr/>
          </p:nvSpPr>
          <p:spPr bwMode="auto">
            <a:xfrm>
              <a:off x="14732472" y="6321427"/>
              <a:ext cx="1716286" cy="776968"/>
            </a:xfrm>
            <a:custGeom>
              <a:avLst/>
              <a:gdLst>
                <a:gd name="T0" fmla="*/ 1296 w 3265"/>
                <a:gd name="T1" fmla="*/ 1075 h 1479"/>
                <a:gd name="T2" fmla="*/ 814 w 3265"/>
                <a:gd name="T3" fmla="*/ 1083 h 1479"/>
                <a:gd name="T4" fmla="*/ 0 w 3265"/>
                <a:gd name="T5" fmla="*/ 1233 h 1479"/>
                <a:gd name="T6" fmla="*/ 165 w 3265"/>
                <a:gd name="T7" fmla="*/ 1012 h 1479"/>
                <a:gd name="T8" fmla="*/ 474 w 3265"/>
                <a:gd name="T9" fmla="*/ 798 h 1479"/>
                <a:gd name="T10" fmla="*/ 616 w 3265"/>
                <a:gd name="T11" fmla="*/ 751 h 1479"/>
                <a:gd name="T12" fmla="*/ 853 w 3265"/>
                <a:gd name="T13" fmla="*/ 538 h 1479"/>
                <a:gd name="T14" fmla="*/ 1011 w 3265"/>
                <a:gd name="T15" fmla="*/ 395 h 1479"/>
                <a:gd name="T16" fmla="*/ 3162 w 3265"/>
                <a:gd name="T17" fmla="*/ 182 h 1479"/>
                <a:gd name="T18" fmla="*/ 3114 w 3265"/>
                <a:gd name="T19" fmla="*/ 150 h 1479"/>
                <a:gd name="T20" fmla="*/ 3043 w 3265"/>
                <a:gd name="T21" fmla="*/ 87 h 1479"/>
                <a:gd name="T22" fmla="*/ 3091 w 3265"/>
                <a:gd name="T23" fmla="*/ 198 h 1479"/>
                <a:gd name="T24" fmla="*/ 2996 w 3265"/>
                <a:gd name="T25" fmla="*/ 166 h 1479"/>
                <a:gd name="T26" fmla="*/ 2830 w 3265"/>
                <a:gd name="T27" fmla="*/ 324 h 1479"/>
                <a:gd name="T28" fmla="*/ 2901 w 3265"/>
                <a:gd name="T29" fmla="*/ 308 h 1479"/>
                <a:gd name="T30" fmla="*/ 3051 w 3265"/>
                <a:gd name="T31" fmla="*/ 292 h 1479"/>
                <a:gd name="T32" fmla="*/ 3146 w 3265"/>
                <a:gd name="T33" fmla="*/ 292 h 1479"/>
                <a:gd name="T34" fmla="*/ 3154 w 3265"/>
                <a:gd name="T35" fmla="*/ 451 h 1479"/>
                <a:gd name="T36" fmla="*/ 2909 w 3265"/>
                <a:gd name="T37" fmla="*/ 577 h 1479"/>
                <a:gd name="T38" fmla="*/ 2814 w 3265"/>
                <a:gd name="T39" fmla="*/ 609 h 1479"/>
                <a:gd name="T40" fmla="*/ 2972 w 3265"/>
                <a:gd name="T41" fmla="*/ 672 h 1479"/>
                <a:gd name="T42" fmla="*/ 2846 w 3265"/>
                <a:gd name="T43" fmla="*/ 830 h 1479"/>
                <a:gd name="T44" fmla="*/ 2980 w 3265"/>
                <a:gd name="T45" fmla="*/ 719 h 1479"/>
                <a:gd name="T46" fmla="*/ 3067 w 3265"/>
                <a:gd name="T47" fmla="*/ 743 h 1479"/>
                <a:gd name="T48" fmla="*/ 3083 w 3265"/>
                <a:gd name="T49" fmla="*/ 830 h 1479"/>
                <a:gd name="T50" fmla="*/ 2980 w 3265"/>
                <a:gd name="T51" fmla="*/ 909 h 1479"/>
                <a:gd name="T52" fmla="*/ 2909 w 3265"/>
                <a:gd name="T53" fmla="*/ 956 h 1479"/>
                <a:gd name="T54" fmla="*/ 2735 w 3265"/>
                <a:gd name="T55" fmla="*/ 1051 h 1479"/>
                <a:gd name="T56" fmla="*/ 2695 w 3265"/>
                <a:gd name="T57" fmla="*/ 1067 h 1479"/>
                <a:gd name="T58" fmla="*/ 2332 w 3265"/>
                <a:gd name="T59" fmla="*/ 1455 h 1479"/>
                <a:gd name="T60" fmla="*/ 2332 w 3265"/>
                <a:gd name="T61" fmla="*/ 1455 h 1479"/>
                <a:gd name="T62" fmla="*/ 2687 w 3265"/>
                <a:gd name="T63" fmla="*/ 1067 h 1479"/>
                <a:gd name="T64" fmla="*/ 2719 w 3265"/>
                <a:gd name="T65" fmla="*/ 1059 h 1479"/>
                <a:gd name="T66" fmla="*/ 2830 w 3265"/>
                <a:gd name="T67" fmla="*/ 980 h 1479"/>
                <a:gd name="T68" fmla="*/ 2948 w 3265"/>
                <a:gd name="T69" fmla="*/ 909 h 1479"/>
                <a:gd name="T70" fmla="*/ 3019 w 3265"/>
                <a:gd name="T71" fmla="*/ 933 h 1479"/>
                <a:gd name="T72" fmla="*/ 3051 w 3265"/>
                <a:gd name="T73" fmla="*/ 798 h 1479"/>
                <a:gd name="T74" fmla="*/ 3011 w 3265"/>
                <a:gd name="T75" fmla="*/ 798 h 1479"/>
                <a:gd name="T76" fmla="*/ 2893 w 3265"/>
                <a:gd name="T77" fmla="*/ 830 h 1479"/>
                <a:gd name="T78" fmla="*/ 2933 w 3265"/>
                <a:gd name="T79" fmla="*/ 719 h 1479"/>
                <a:gd name="T80" fmla="*/ 2838 w 3265"/>
                <a:gd name="T81" fmla="*/ 625 h 1479"/>
                <a:gd name="T82" fmla="*/ 2893 w 3265"/>
                <a:gd name="T83" fmla="*/ 577 h 1479"/>
                <a:gd name="T84" fmla="*/ 3146 w 3265"/>
                <a:gd name="T85" fmla="*/ 443 h 1479"/>
                <a:gd name="T86" fmla="*/ 3177 w 3265"/>
                <a:gd name="T87" fmla="*/ 332 h 1479"/>
                <a:gd name="T88" fmla="*/ 3083 w 3265"/>
                <a:gd name="T89" fmla="*/ 340 h 1479"/>
                <a:gd name="T90" fmla="*/ 3051 w 3265"/>
                <a:gd name="T91" fmla="*/ 301 h 1479"/>
                <a:gd name="T92" fmla="*/ 2901 w 3265"/>
                <a:gd name="T93" fmla="*/ 316 h 1479"/>
                <a:gd name="T94" fmla="*/ 2766 w 3265"/>
                <a:gd name="T95" fmla="*/ 285 h 1479"/>
                <a:gd name="T96" fmla="*/ 2972 w 3265"/>
                <a:gd name="T97" fmla="*/ 237 h 1479"/>
                <a:gd name="T98" fmla="*/ 3075 w 3265"/>
                <a:gd name="T99" fmla="*/ 190 h 1479"/>
                <a:gd name="T100" fmla="*/ 3043 w 3265"/>
                <a:gd name="T101" fmla="*/ 95 h 1479"/>
                <a:gd name="T102" fmla="*/ 885 w 3265"/>
                <a:gd name="T103" fmla="*/ 514 h 1479"/>
                <a:gd name="T104" fmla="*/ 656 w 3265"/>
                <a:gd name="T105" fmla="*/ 712 h 1479"/>
                <a:gd name="T106" fmla="*/ 505 w 3265"/>
                <a:gd name="T107" fmla="*/ 783 h 1479"/>
                <a:gd name="T108" fmla="*/ 221 w 3265"/>
                <a:gd name="T109" fmla="*/ 1004 h 1479"/>
                <a:gd name="T110" fmla="*/ 7 w 3265"/>
                <a:gd name="T111" fmla="*/ 1186 h 1479"/>
                <a:gd name="T112" fmla="*/ 814 w 3265"/>
                <a:gd name="T113" fmla="*/ 1075 h 1479"/>
                <a:gd name="T114" fmla="*/ 1296 w 3265"/>
                <a:gd name="T115" fmla="*/ 1067 h 1479"/>
                <a:gd name="T116" fmla="*/ 3059 w 3265"/>
                <a:gd name="T117" fmla="*/ 395 h 1479"/>
                <a:gd name="T118" fmla="*/ 3027 w 3265"/>
                <a:gd name="T119" fmla="*/ 16 h 1479"/>
                <a:gd name="T120" fmla="*/ 3249 w 3265"/>
                <a:gd name="T121" fmla="*/ 324 h 1479"/>
                <a:gd name="T122" fmla="*/ 3059 w 3265"/>
                <a:gd name="T123" fmla="*/ 8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5" h="1479">
                  <a:moveTo>
                    <a:pt x="2300" y="1478"/>
                  </a:moveTo>
                  <a:lnTo>
                    <a:pt x="2300" y="1478"/>
                  </a:lnTo>
                  <a:cubicBezTo>
                    <a:pt x="1810" y="1107"/>
                    <a:pt x="1810" y="1107"/>
                    <a:pt x="1810" y="1107"/>
                  </a:cubicBezTo>
                  <a:cubicBezTo>
                    <a:pt x="1367" y="1178"/>
                    <a:pt x="1367" y="1178"/>
                    <a:pt x="1367" y="1178"/>
                  </a:cubicBezTo>
                  <a:lnTo>
                    <a:pt x="1367" y="1178"/>
                  </a:lnTo>
                  <a:cubicBezTo>
                    <a:pt x="1367" y="1178"/>
                    <a:pt x="1343" y="1099"/>
                    <a:pt x="1328" y="1083"/>
                  </a:cubicBezTo>
                  <a:cubicBezTo>
                    <a:pt x="1320" y="1075"/>
                    <a:pt x="1312" y="1075"/>
                    <a:pt x="1296" y="1075"/>
                  </a:cubicBezTo>
                  <a:cubicBezTo>
                    <a:pt x="1288" y="1075"/>
                    <a:pt x="1288" y="1075"/>
                    <a:pt x="1280" y="1075"/>
                  </a:cubicBezTo>
                  <a:cubicBezTo>
                    <a:pt x="1272" y="1075"/>
                    <a:pt x="1264" y="1075"/>
                    <a:pt x="1257" y="1075"/>
                  </a:cubicBezTo>
                  <a:cubicBezTo>
                    <a:pt x="1233" y="1067"/>
                    <a:pt x="1225" y="1067"/>
                    <a:pt x="1225" y="1059"/>
                  </a:cubicBezTo>
                  <a:cubicBezTo>
                    <a:pt x="1225" y="1059"/>
                    <a:pt x="1225" y="1051"/>
                    <a:pt x="1225" y="1043"/>
                  </a:cubicBezTo>
                  <a:cubicBezTo>
                    <a:pt x="1225" y="1043"/>
                    <a:pt x="1225" y="1043"/>
                    <a:pt x="1225" y="1036"/>
                  </a:cubicBezTo>
                  <a:cubicBezTo>
                    <a:pt x="1225" y="1036"/>
                    <a:pt x="1225" y="1036"/>
                    <a:pt x="1209" y="1036"/>
                  </a:cubicBezTo>
                  <a:cubicBezTo>
                    <a:pt x="1130" y="1036"/>
                    <a:pt x="837" y="1075"/>
                    <a:pt x="814" y="1083"/>
                  </a:cubicBezTo>
                  <a:cubicBezTo>
                    <a:pt x="782" y="1083"/>
                    <a:pt x="640" y="1154"/>
                    <a:pt x="584" y="1186"/>
                  </a:cubicBezTo>
                  <a:cubicBezTo>
                    <a:pt x="577" y="1194"/>
                    <a:pt x="569" y="1202"/>
                    <a:pt x="553" y="1209"/>
                  </a:cubicBezTo>
                  <a:cubicBezTo>
                    <a:pt x="529" y="1225"/>
                    <a:pt x="505" y="1249"/>
                    <a:pt x="450" y="1249"/>
                  </a:cubicBezTo>
                  <a:cubicBezTo>
                    <a:pt x="426" y="1249"/>
                    <a:pt x="308" y="1265"/>
                    <a:pt x="126" y="1281"/>
                  </a:cubicBezTo>
                  <a:cubicBezTo>
                    <a:pt x="0" y="1296"/>
                    <a:pt x="0" y="1296"/>
                    <a:pt x="0" y="1296"/>
                  </a:cubicBezTo>
                  <a:lnTo>
                    <a:pt x="0" y="1296"/>
                  </a:lnTo>
                  <a:cubicBezTo>
                    <a:pt x="0" y="1273"/>
                    <a:pt x="0" y="1249"/>
                    <a:pt x="0" y="1233"/>
                  </a:cubicBezTo>
                  <a:cubicBezTo>
                    <a:pt x="0" y="1209"/>
                    <a:pt x="0" y="1194"/>
                    <a:pt x="0" y="1186"/>
                  </a:cubicBezTo>
                  <a:cubicBezTo>
                    <a:pt x="0" y="1170"/>
                    <a:pt x="23" y="1162"/>
                    <a:pt x="47" y="1162"/>
                  </a:cubicBezTo>
                  <a:cubicBezTo>
                    <a:pt x="63" y="1162"/>
                    <a:pt x="78" y="1154"/>
                    <a:pt x="87" y="1146"/>
                  </a:cubicBezTo>
                  <a:cubicBezTo>
                    <a:pt x="102" y="1131"/>
                    <a:pt x="102" y="1115"/>
                    <a:pt x="94" y="1091"/>
                  </a:cubicBezTo>
                  <a:cubicBezTo>
                    <a:pt x="94" y="1083"/>
                    <a:pt x="94" y="1075"/>
                    <a:pt x="94" y="1067"/>
                  </a:cubicBezTo>
                  <a:cubicBezTo>
                    <a:pt x="87" y="1043"/>
                    <a:pt x="94" y="1043"/>
                    <a:pt x="110" y="1043"/>
                  </a:cubicBezTo>
                  <a:cubicBezTo>
                    <a:pt x="118" y="1043"/>
                    <a:pt x="142" y="1036"/>
                    <a:pt x="165" y="1012"/>
                  </a:cubicBezTo>
                  <a:cubicBezTo>
                    <a:pt x="189" y="1004"/>
                    <a:pt x="205" y="996"/>
                    <a:pt x="221" y="996"/>
                  </a:cubicBezTo>
                  <a:cubicBezTo>
                    <a:pt x="229" y="996"/>
                    <a:pt x="237" y="996"/>
                    <a:pt x="245" y="996"/>
                  </a:cubicBezTo>
                  <a:cubicBezTo>
                    <a:pt x="253" y="1004"/>
                    <a:pt x="260" y="1004"/>
                    <a:pt x="260" y="1004"/>
                  </a:cubicBezTo>
                  <a:cubicBezTo>
                    <a:pt x="268" y="1004"/>
                    <a:pt x="276" y="996"/>
                    <a:pt x="284" y="996"/>
                  </a:cubicBezTo>
                  <a:cubicBezTo>
                    <a:pt x="292" y="988"/>
                    <a:pt x="300" y="972"/>
                    <a:pt x="308" y="965"/>
                  </a:cubicBezTo>
                  <a:cubicBezTo>
                    <a:pt x="347" y="925"/>
                    <a:pt x="403" y="862"/>
                    <a:pt x="434" y="862"/>
                  </a:cubicBezTo>
                  <a:cubicBezTo>
                    <a:pt x="458" y="862"/>
                    <a:pt x="474" y="838"/>
                    <a:pt x="474" y="798"/>
                  </a:cubicBezTo>
                  <a:cubicBezTo>
                    <a:pt x="474" y="783"/>
                    <a:pt x="490" y="775"/>
                    <a:pt x="505" y="775"/>
                  </a:cubicBezTo>
                  <a:cubicBezTo>
                    <a:pt x="521" y="767"/>
                    <a:pt x="529" y="767"/>
                    <a:pt x="537" y="759"/>
                  </a:cubicBezTo>
                  <a:cubicBezTo>
                    <a:pt x="545" y="743"/>
                    <a:pt x="545" y="735"/>
                    <a:pt x="545" y="727"/>
                  </a:cubicBezTo>
                  <a:cubicBezTo>
                    <a:pt x="545" y="719"/>
                    <a:pt x="545" y="719"/>
                    <a:pt x="545" y="712"/>
                  </a:cubicBezTo>
                  <a:cubicBezTo>
                    <a:pt x="553" y="712"/>
                    <a:pt x="553" y="712"/>
                    <a:pt x="561" y="712"/>
                  </a:cubicBezTo>
                  <a:cubicBezTo>
                    <a:pt x="577" y="712"/>
                    <a:pt x="577" y="719"/>
                    <a:pt x="584" y="727"/>
                  </a:cubicBezTo>
                  <a:cubicBezTo>
                    <a:pt x="584" y="743"/>
                    <a:pt x="593" y="751"/>
                    <a:pt x="616" y="751"/>
                  </a:cubicBezTo>
                  <a:cubicBezTo>
                    <a:pt x="640" y="743"/>
                    <a:pt x="640" y="735"/>
                    <a:pt x="648" y="712"/>
                  </a:cubicBezTo>
                  <a:cubicBezTo>
                    <a:pt x="648" y="688"/>
                    <a:pt x="648" y="664"/>
                    <a:pt x="671" y="648"/>
                  </a:cubicBezTo>
                  <a:cubicBezTo>
                    <a:pt x="679" y="632"/>
                    <a:pt x="695" y="625"/>
                    <a:pt x="711" y="625"/>
                  </a:cubicBezTo>
                  <a:cubicBezTo>
                    <a:pt x="743" y="625"/>
                    <a:pt x="766" y="656"/>
                    <a:pt x="766" y="664"/>
                  </a:cubicBezTo>
                  <a:lnTo>
                    <a:pt x="766" y="664"/>
                  </a:lnTo>
                  <a:cubicBezTo>
                    <a:pt x="774" y="664"/>
                    <a:pt x="814" y="617"/>
                    <a:pt x="830" y="577"/>
                  </a:cubicBezTo>
                  <a:cubicBezTo>
                    <a:pt x="837" y="553"/>
                    <a:pt x="845" y="545"/>
                    <a:pt x="853" y="538"/>
                  </a:cubicBezTo>
                  <a:cubicBezTo>
                    <a:pt x="861" y="538"/>
                    <a:pt x="869" y="530"/>
                    <a:pt x="877" y="514"/>
                  </a:cubicBezTo>
                  <a:cubicBezTo>
                    <a:pt x="893" y="482"/>
                    <a:pt x="893" y="435"/>
                    <a:pt x="885" y="403"/>
                  </a:cubicBezTo>
                  <a:cubicBezTo>
                    <a:pt x="885" y="395"/>
                    <a:pt x="885" y="395"/>
                    <a:pt x="885" y="395"/>
                  </a:cubicBezTo>
                  <a:cubicBezTo>
                    <a:pt x="893" y="395"/>
                    <a:pt x="893" y="395"/>
                    <a:pt x="893" y="395"/>
                  </a:cubicBezTo>
                  <a:cubicBezTo>
                    <a:pt x="901" y="395"/>
                    <a:pt x="909" y="403"/>
                    <a:pt x="917" y="403"/>
                  </a:cubicBezTo>
                  <a:cubicBezTo>
                    <a:pt x="924" y="403"/>
                    <a:pt x="924" y="403"/>
                    <a:pt x="932" y="403"/>
                  </a:cubicBezTo>
                  <a:cubicBezTo>
                    <a:pt x="964" y="403"/>
                    <a:pt x="1011" y="395"/>
                    <a:pt x="1011" y="395"/>
                  </a:cubicBezTo>
                  <a:cubicBezTo>
                    <a:pt x="1881" y="277"/>
                    <a:pt x="2869" y="48"/>
                    <a:pt x="3059" y="0"/>
                  </a:cubicBezTo>
                  <a:cubicBezTo>
                    <a:pt x="3067" y="0"/>
                    <a:pt x="3067" y="0"/>
                    <a:pt x="3067" y="0"/>
                  </a:cubicBezTo>
                  <a:lnTo>
                    <a:pt x="3067" y="0"/>
                  </a:lnTo>
                  <a:cubicBezTo>
                    <a:pt x="3067" y="8"/>
                    <a:pt x="3075" y="16"/>
                    <a:pt x="3083" y="24"/>
                  </a:cubicBezTo>
                  <a:cubicBezTo>
                    <a:pt x="3091" y="48"/>
                    <a:pt x="3098" y="63"/>
                    <a:pt x="3106" y="79"/>
                  </a:cubicBezTo>
                  <a:cubicBezTo>
                    <a:pt x="3114" y="95"/>
                    <a:pt x="3122" y="111"/>
                    <a:pt x="3130" y="119"/>
                  </a:cubicBezTo>
                  <a:cubicBezTo>
                    <a:pt x="3138" y="134"/>
                    <a:pt x="3154" y="158"/>
                    <a:pt x="3162" y="182"/>
                  </a:cubicBezTo>
                  <a:cubicBezTo>
                    <a:pt x="3177" y="198"/>
                    <a:pt x="3186" y="221"/>
                    <a:pt x="3193" y="237"/>
                  </a:cubicBezTo>
                  <a:cubicBezTo>
                    <a:pt x="3217" y="269"/>
                    <a:pt x="3225" y="285"/>
                    <a:pt x="3249" y="308"/>
                  </a:cubicBezTo>
                  <a:cubicBezTo>
                    <a:pt x="3257" y="316"/>
                    <a:pt x="3264" y="324"/>
                    <a:pt x="3257" y="324"/>
                  </a:cubicBezTo>
                  <a:lnTo>
                    <a:pt x="3257" y="332"/>
                  </a:lnTo>
                  <a:cubicBezTo>
                    <a:pt x="3249" y="332"/>
                    <a:pt x="3233" y="316"/>
                    <a:pt x="3225" y="308"/>
                  </a:cubicBezTo>
                  <a:cubicBezTo>
                    <a:pt x="3201" y="292"/>
                    <a:pt x="3186" y="269"/>
                    <a:pt x="3162" y="229"/>
                  </a:cubicBezTo>
                  <a:cubicBezTo>
                    <a:pt x="3138" y="190"/>
                    <a:pt x="3130" y="166"/>
                    <a:pt x="3114" y="150"/>
                  </a:cubicBezTo>
                  <a:cubicBezTo>
                    <a:pt x="3114" y="142"/>
                    <a:pt x="3106" y="134"/>
                    <a:pt x="3098" y="126"/>
                  </a:cubicBezTo>
                  <a:cubicBezTo>
                    <a:pt x="3091" y="111"/>
                    <a:pt x="3083" y="95"/>
                    <a:pt x="3075" y="71"/>
                  </a:cubicBezTo>
                  <a:cubicBezTo>
                    <a:pt x="3059" y="39"/>
                    <a:pt x="3059" y="39"/>
                    <a:pt x="3035" y="32"/>
                  </a:cubicBezTo>
                  <a:lnTo>
                    <a:pt x="3027" y="24"/>
                  </a:lnTo>
                  <a:cubicBezTo>
                    <a:pt x="3011" y="16"/>
                    <a:pt x="3011" y="16"/>
                    <a:pt x="3011" y="24"/>
                  </a:cubicBezTo>
                  <a:cubicBezTo>
                    <a:pt x="3011" y="24"/>
                    <a:pt x="3004" y="32"/>
                    <a:pt x="3019" y="63"/>
                  </a:cubicBezTo>
                  <a:cubicBezTo>
                    <a:pt x="3027" y="71"/>
                    <a:pt x="3035" y="79"/>
                    <a:pt x="3043" y="87"/>
                  </a:cubicBezTo>
                  <a:cubicBezTo>
                    <a:pt x="3051" y="95"/>
                    <a:pt x="3059" y="103"/>
                    <a:pt x="3067" y="111"/>
                  </a:cubicBezTo>
                  <a:cubicBezTo>
                    <a:pt x="3083" y="119"/>
                    <a:pt x="3083" y="126"/>
                    <a:pt x="3091" y="142"/>
                  </a:cubicBezTo>
                  <a:cubicBezTo>
                    <a:pt x="3098" y="158"/>
                    <a:pt x="3106" y="182"/>
                    <a:pt x="3122" y="190"/>
                  </a:cubicBezTo>
                  <a:cubicBezTo>
                    <a:pt x="3130" y="206"/>
                    <a:pt x="3130" y="206"/>
                    <a:pt x="3130" y="214"/>
                  </a:cubicBezTo>
                  <a:cubicBezTo>
                    <a:pt x="3130" y="214"/>
                    <a:pt x="3130" y="214"/>
                    <a:pt x="3122" y="214"/>
                  </a:cubicBezTo>
                  <a:cubicBezTo>
                    <a:pt x="3114" y="214"/>
                    <a:pt x="3106" y="206"/>
                    <a:pt x="3098" y="206"/>
                  </a:cubicBezTo>
                  <a:lnTo>
                    <a:pt x="3091" y="198"/>
                  </a:lnTo>
                  <a:cubicBezTo>
                    <a:pt x="3091" y="198"/>
                    <a:pt x="3091" y="198"/>
                    <a:pt x="3083" y="198"/>
                  </a:cubicBezTo>
                  <a:cubicBezTo>
                    <a:pt x="3083" y="198"/>
                    <a:pt x="3083" y="198"/>
                    <a:pt x="3075" y="198"/>
                  </a:cubicBezTo>
                  <a:cubicBezTo>
                    <a:pt x="3075" y="198"/>
                    <a:pt x="3075" y="198"/>
                    <a:pt x="3067" y="198"/>
                  </a:cubicBezTo>
                  <a:cubicBezTo>
                    <a:pt x="3059" y="198"/>
                    <a:pt x="3043" y="190"/>
                    <a:pt x="3027" y="182"/>
                  </a:cubicBezTo>
                  <a:cubicBezTo>
                    <a:pt x="3019" y="174"/>
                    <a:pt x="3011" y="174"/>
                    <a:pt x="3011" y="166"/>
                  </a:cubicBezTo>
                  <a:cubicBezTo>
                    <a:pt x="3004" y="166"/>
                    <a:pt x="2996" y="166"/>
                    <a:pt x="2996" y="166"/>
                  </a:cubicBezTo>
                  <a:lnTo>
                    <a:pt x="2996" y="166"/>
                  </a:lnTo>
                  <a:cubicBezTo>
                    <a:pt x="2996" y="174"/>
                    <a:pt x="3004" y="182"/>
                    <a:pt x="3011" y="190"/>
                  </a:cubicBezTo>
                  <a:cubicBezTo>
                    <a:pt x="3027" y="198"/>
                    <a:pt x="3027" y="206"/>
                    <a:pt x="3027" y="214"/>
                  </a:cubicBezTo>
                  <a:cubicBezTo>
                    <a:pt x="3019" y="221"/>
                    <a:pt x="3004" y="237"/>
                    <a:pt x="2980" y="245"/>
                  </a:cubicBezTo>
                  <a:cubicBezTo>
                    <a:pt x="2940" y="245"/>
                    <a:pt x="2924" y="253"/>
                    <a:pt x="2917" y="285"/>
                  </a:cubicBezTo>
                  <a:cubicBezTo>
                    <a:pt x="2909" y="301"/>
                    <a:pt x="2885" y="308"/>
                    <a:pt x="2869" y="308"/>
                  </a:cubicBezTo>
                  <a:cubicBezTo>
                    <a:pt x="2861" y="308"/>
                    <a:pt x="2853" y="316"/>
                    <a:pt x="2846" y="316"/>
                  </a:cubicBezTo>
                  <a:cubicBezTo>
                    <a:pt x="2838" y="324"/>
                    <a:pt x="2838" y="324"/>
                    <a:pt x="2830" y="324"/>
                  </a:cubicBezTo>
                  <a:cubicBezTo>
                    <a:pt x="2830" y="324"/>
                    <a:pt x="2822" y="324"/>
                    <a:pt x="2814" y="316"/>
                  </a:cubicBezTo>
                  <a:cubicBezTo>
                    <a:pt x="2814" y="316"/>
                    <a:pt x="2806" y="308"/>
                    <a:pt x="2798" y="308"/>
                  </a:cubicBezTo>
                  <a:cubicBezTo>
                    <a:pt x="2782" y="308"/>
                    <a:pt x="2774" y="301"/>
                    <a:pt x="2766" y="301"/>
                  </a:cubicBezTo>
                  <a:cubicBezTo>
                    <a:pt x="2774" y="308"/>
                    <a:pt x="2790" y="332"/>
                    <a:pt x="2830" y="348"/>
                  </a:cubicBezTo>
                  <a:cubicBezTo>
                    <a:pt x="2830" y="356"/>
                    <a:pt x="2838" y="356"/>
                    <a:pt x="2846" y="356"/>
                  </a:cubicBezTo>
                  <a:cubicBezTo>
                    <a:pt x="2869" y="356"/>
                    <a:pt x="2885" y="332"/>
                    <a:pt x="2893" y="316"/>
                  </a:cubicBezTo>
                  <a:cubicBezTo>
                    <a:pt x="2893" y="308"/>
                    <a:pt x="2901" y="308"/>
                    <a:pt x="2901" y="308"/>
                  </a:cubicBezTo>
                  <a:cubicBezTo>
                    <a:pt x="2909" y="308"/>
                    <a:pt x="2917" y="316"/>
                    <a:pt x="2933" y="324"/>
                  </a:cubicBezTo>
                  <a:cubicBezTo>
                    <a:pt x="2940" y="324"/>
                    <a:pt x="2948" y="332"/>
                    <a:pt x="2956" y="332"/>
                  </a:cubicBezTo>
                  <a:cubicBezTo>
                    <a:pt x="2956" y="332"/>
                    <a:pt x="2956" y="332"/>
                    <a:pt x="2956" y="324"/>
                  </a:cubicBezTo>
                  <a:cubicBezTo>
                    <a:pt x="2964" y="308"/>
                    <a:pt x="2972" y="301"/>
                    <a:pt x="2988" y="301"/>
                  </a:cubicBezTo>
                  <a:cubicBezTo>
                    <a:pt x="2996" y="292"/>
                    <a:pt x="3004" y="292"/>
                    <a:pt x="3011" y="285"/>
                  </a:cubicBezTo>
                  <a:cubicBezTo>
                    <a:pt x="3019" y="277"/>
                    <a:pt x="3027" y="277"/>
                    <a:pt x="3027" y="277"/>
                  </a:cubicBezTo>
                  <a:cubicBezTo>
                    <a:pt x="3035" y="277"/>
                    <a:pt x="3043" y="285"/>
                    <a:pt x="3051" y="292"/>
                  </a:cubicBezTo>
                  <a:cubicBezTo>
                    <a:pt x="3059" y="301"/>
                    <a:pt x="3067" y="308"/>
                    <a:pt x="3067" y="316"/>
                  </a:cubicBezTo>
                  <a:cubicBezTo>
                    <a:pt x="3075" y="316"/>
                    <a:pt x="3075" y="324"/>
                    <a:pt x="3075" y="324"/>
                  </a:cubicBezTo>
                  <a:cubicBezTo>
                    <a:pt x="3083" y="324"/>
                    <a:pt x="3083" y="316"/>
                    <a:pt x="3091" y="316"/>
                  </a:cubicBezTo>
                  <a:cubicBezTo>
                    <a:pt x="3098" y="316"/>
                    <a:pt x="3098" y="316"/>
                    <a:pt x="3098" y="308"/>
                  </a:cubicBezTo>
                  <a:cubicBezTo>
                    <a:pt x="3098" y="292"/>
                    <a:pt x="3114" y="285"/>
                    <a:pt x="3130" y="285"/>
                  </a:cubicBezTo>
                  <a:cubicBezTo>
                    <a:pt x="3138" y="285"/>
                    <a:pt x="3138" y="285"/>
                    <a:pt x="3146" y="285"/>
                  </a:cubicBezTo>
                  <a:cubicBezTo>
                    <a:pt x="3146" y="292"/>
                    <a:pt x="3146" y="292"/>
                    <a:pt x="3146" y="292"/>
                  </a:cubicBezTo>
                  <a:cubicBezTo>
                    <a:pt x="3154" y="292"/>
                    <a:pt x="3177" y="301"/>
                    <a:pt x="3186" y="332"/>
                  </a:cubicBezTo>
                  <a:cubicBezTo>
                    <a:pt x="3186" y="348"/>
                    <a:pt x="3186" y="372"/>
                    <a:pt x="3193" y="395"/>
                  </a:cubicBezTo>
                  <a:cubicBezTo>
                    <a:pt x="3193" y="403"/>
                    <a:pt x="3193" y="411"/>
                    <a:pt x="3193" y="427"/>
                  </a:cubicBezTo>
                  <a:cubicBezTo>
                    <a:pt x="3201" y="435"/>
                    <a:pt x="3193" y="443"/>
                    <a:pt x="3193" y="451"/>
                  </a:cubicBezTo>
                  <a:cubicBezTo>
                    <a:pt x="3186" y="459"/>
                    <a:pt x="3177" y="459"/>
                    <a:pt x="3170" y="459"/>
                  </a:cubicBezTo>
                  <a:cubicBezTo>
                    <a:pt x="3162" y="459"/>
                    <a:pt x="3162" y="459"/>
                    <a:pt x="3162" y="459"/>
                  </a:cubicBezTo>
                  <a:cubicBezTo>
                    <a:pt x="3162" y="459"/>
                    <a:pt x="3154" y="459"/>
                    <a:pt x="3154" y="451"/>
                  </a:cubicBezTo>
                  <a:cubicBezTo>
                    <a:pt x="3146" y="451"/>
                    <a:pt x="3146" y="451"/>
                    <a:pt x="3146" y="451"/>
                  </a:cubicBezTo>
                  <a:cubicBezTo>
                    <a:pt x="3138" y="451"/>
                    <a:pt x="3138" y="459"/>
                    <a:pt x="3130" y="490"/>
                  </a:cubicBezTo>
                  <a:cubicBezTo>
                    <a:pt x="3130" y="561"/>
                    <a:pt x="3067" y="601"/>
                    <a:pt x="3059" y="601"/>
                  </a:cubicBezTo>
                  <a:cubicBezTo>
                    <a:pt x="3051" y="601"/>
                    <a:pt x="3043" y="601"/>
                    <a:pt x="3027" y="601"/>
                  </a:cubicBezTo>
                  <a:cubicBezTo>
                    <a:pt x="3019" y="601"/>
                    <a:pt x="3004" y="601"/>
                    <a:pt x="2972" y="593"/>
                  </a:cubicBezTo>
                  <a:cubicBezTo>
                    <a:pt x="2933" y="585"/>
                    <a:pt x="2924" y="585"/>
                    <a:pt x="2924" y="577"/>
                  </a:cubicBezTo>
                  <a:cubicBezTo>
                    <a:pt x="2917" y="577"/>
                    <a:pt x="2917" y="577"/>
                    <a:pt x="2909" y="577"/>
                  </a:cubicBezTo>
                  <a:cubicBezTo>
                    <a:pt x="2909" y="569"/>
                    <a:pt x="2901" y="569"/>
                    <a:pt x="2901" y="569"/>
                  </a:cubicBezTo>
                  <a:cubicBezTo>
                    <a:pt x="2901" y="569"/>
                    <a:pt x="2901" y="569"/>
                    <a:pt x="2893" y="577"/>
                  </a:cubicBezTo>
                  <a:cubicBezTo>
                    <a:pt x="2893" y="585"/>
                    <a:pt x="2893" y="593"/>
                    <a:pt x="2877" y="601"/>
                  </a:cubicBezTo>
                  <a:cubicBezTo>
                    <a:pt x="2869" y="609"/>
                    <a:pt x="2861" y="609"/>
                    <a:pt x="2853" y="609"/>
                  </a:cubicBezTo>
                  <a:cubicBezTo>
                    <a:pt x="2846" y="609"/>
                    <a:pt x="2846" y="609"/>
                    <a:pt x="2838" y="609"/>
                  </a:cubicBezTo>
                  <a:lnTo>
                    <a:pt x="2830" y="609"/>
                  </a:lnTo>
                  <a:cubicBezTo>
                    <a:pt x="2822" y="609"/>
                    <a:pt x="2814" y="609"/>
                    <a:pt x="2814" y="609"/>
                  </a:cubicBezTo>
                  <a:lnTo>
                    <a:pt x="2814" y="609"/>
                  </a:lnTo>
                  <a:cubicBezTo>
                    <a:pt x="2814" y="617"/>
                    <a:pt x="2830" y="617"/>
                    <a:pt x="2846" y="625"/>
                  </a:cubicBezTo>
                  <a:cubicBezTo>
                    <a:pt x="2861" y="625"/>
                    <a:pt x="2877" y="632"/>
                    <a:pt x="2893" y="632"/>
                  </a:cubicBezTo>
                  <a:cubicBezTo>
                    <a:pt x="2909" y="640"/>
                    <a:pt x="2917" y="640"/>
                    <a:pt x="2924" y="640"/>
                  </a:cubicBezTo>
                  <a:cubicBezTo>
                    <a:pt x="2940" y="648"/>
                    <a:pt x="2940" y="648"/>
                    <a:pt x="2956" y="656"/>
                  </a:cubicBezTo>
                  <a:cubicBezTo>
                    <a:pt x="2964" y="664"/>
                    <a:pt x="2964" y="664"/>
                    <a:pt x="2964" y="664"/>
                  </a:cubicBezTo>
                  <a:cubicBezTo>
                    <a:pt x="2972" y="664"/>
                    <a:pt x="2972" y="672"/>
                    <a:pt x="2972" y="672"/>
                  </a:cubicBezTo>
                  <a:cubicBezTo>
                    <a:pt x="2972" y="680"/>
                    <a:pt x="2972" y="688"/>
                    <a:pt x="2964" y="696"/>
                  </a:cubicBezTo>
                  <a:cubicBezTo>
                    <a:pt x="2956" y="704"/>
                    <a:pt x="2948" y="712"/>
                    <a:pt x="2940" y="727"/>
                  </a:cubicBezTo>
                  <a:cubicBezTo>
                    <a:pt x="2933" y="735"/>
                    <a:pt x="2933" y="751"/>
                    <a:pt x="2924" y="759"/>
                  </a:cubicBezTo>
                  <a:cubicBezTo>
                    <a:pt x="2924" y="767"/>
                    <a:pt x="2917" y="775"/>
                    <a:pt x="2909" y="798"/>
                  </a:cubicBezTo>
                  <a:cubicBezTo>
                    <a:pt x="2893" y="822"/>
                    <a:pt x="2877" y="822"/>
                    <a:pt x="2861" y="822"/>
                  </a:cubicBezTo>
                  <a:cubicBezTo>
                    <a:pt x="2853" y="822"/>
                    <a:pt x="2853" y="822"/>
                    <a:pt x="2846" y="830"/>
                  </a:cubicBezTo>
                  <a:lnTo>
                    <a:pt x="2846" y="830"/>
                  </a:lnTo>
                  <a:cubicBezTo>
                    <a:pt x="2846" y="830"/>
                    <a:pt x="2846" y="830"/>
                    <a:pt x="2853" y="830"/>
                  </a:cubicBezTo>
                  <a:cubicBezTo>
                    <a:pt x="2861" y="830"/>
                    <a:pt x="2877" y="830"/>
                    <a:pt x="2885" y="822"/>
                  </a:cubicBezTo>
                  <a:cubicBezTo>
                    <a:pt x="2909" y="822"/>
                    <a:pt x="2917" y="814"/>
                    <a:pt x="2924" y="806"/>
                  </a:cubicBezTo>
                  <a:cubicBezTo>
                    <a:pt x="2933" y="806"/>
                    <a:pt x="2940" y="798"/>
                    <a:pt x="2956" y="798"/>
                  </a:cubicBezTo>
                  <a:cubicBezTo>
                    <a:pt x="2972" y="791"/>
                    <a:pt x="2972" y="783"/>
                    <a:pt x="2972" y="759"/>
                  </a:cubicBezTo>
                  <a:cubicBezTo>
                    <a:pt x="2972" y="759"/>
                    <a:pt x="2972" y="743"/>
                    <a:pt x="2972" y="735"/>
                  </a:cubicBezTo>
                  <a:cubicBezTo>
                    <a:pt x="2972" y="735"/>
                    <a:pt x="2972" y="719"/>
                    <a:pt x="2980" y="719"/>
                  </a:cubicBezTo>
                  <a:cubicBezTo>
                    <a:pt x="2996" y="719"/>
                    <a:pt x="3004" y="743"/>
                    <a:pt x="3004" y="759"/>
                  </a:cubicBezTo>
                  <a:cubicBezTo>
                    <a:pt x="3004" y="783"/>
                    <a:pt x="3004" y="783"/>
                    <a:pt x="3019" y="798"/>
                  </a:cubicBezTo>
                  <a:lnTo>
                    <a:pt x="3019" y="798"/>
                  </a:lnTo>
                  <a:cubicBezTo>
                    <a:pt x="3019" y="806"/>
                    <a:pt x="3019" y="806"/>
                    <a:pt x="3019" y="806"/>
                  </a:cubicBezTo>
                  <a:cubicBezTo>
                    <a:pt x="3027" y="806"/>
                    <a:pt x="3027" y="791"/>
                    <a:pt x="3027" y="783"/>
                  </a:cubicBezTo>
                  <a:cubicBezTo>
                    <a:pt x="3035" y="775"/>
                    <a:pt x="3035" y="759"/>
                    <a:pt x="3051" y="751"/>
                  </a:cubicBezTo>
                  <a:cubicBezTo>
                    <a:pt x="3059" y="743"/>
                    <a:pt x="3059" y="743"/>
                    <a:pt x="3067" y="743"/>
                  </a:cubicBezTo>
                  <a:cubicBezTo>
                    <a:pt x="3067" y="751"/>
                    <a:pt x="3067" y="759"/>
                    <a:pt x="3067" y="775"/>
                  </a:cubicBezTo>
                  <a:cubicBezTo>
                    <a:pt x="3059" y="783"/>
                    <a:pt x="3059" y="791"/>
                    <a:pt x="3059" y="798"/>
                  </a:cubicBezTo>
                  <a:cubicBezTo>
                    <a:pt x="3059" y="806"/>
                    <a:pt x="3059" y="806"/>
                    <a:pt x="3059" y="806"/>
                  </a:cubicBezTo>
                  <a:lnTo>
                    <a:pt x="3059" y="806"/>
                  </a:lnTo>
                  <a:cubicBezTo>
                    <a:pt x="3067" y="806"/>
                    <a:pt x="3067" y="798"/>
                    <a:pt x="3075" y="798"/>
                  </a:cubicBezTo>
                  <a:cubicBezTo>
                    <a:pt x="3083" y="791"/>
                    <a:pt x="3091" y="798"/>
                    <a:pt x="3098" y="806"/>
                  </a:cubicBezTo>
                  <a:cubicBezTo>
                    <a:pt x="3098" y="806"/>
                    <a:pt x="3098" y="822"/>
                    <a:pt x="3083" y="830"/>
                  </a:cubicBezTo>
                  <a:cubicBezTo>
                    <a:pt x="3067" y="846"/>
                    <a:pt x="3043" y="893"/>
                    <a:pt x="3027" y="933"/>
                  </a:cubicBezTo>
                  <a:cubicBezTo>
                    <a:pt x="3019" y="965"/>
                    <a:pt x="3011" y="972"/>
                    <a:pt x="3011" y="972"/>
                  </a:cubicBezTo>
                  <a:cubicBezTo>
                    <a:pt x="3004" y="972"/>
                    <a:pt x="3004" y="965"/>
                    <a:pt x="3004" y="965"/>
                  </a:cubicBezTo>
                  <a:cubicBezTo>
                    <a:pt x="3004" y="965"/>
                    <a:pt x="3004" y="956"/>
                    <a:pt x="2996" y="956"/>
                  </a:cubicBezTo>
                  <a:cubicBezTo>
                    <a:pt x="2996" y="949"/>
                    <a:pt x="2996" y="941"/>
                    <a:pt x="2996" y="933"/>
                  </a:cubicBezTo>
                  <a:cubicBezTo>
                    <a:pt x="2996" y="925"/>
                    <a:pt x="2996" y="917"/>
                    <a:pt x="2988" y="909"/>
                  </a:cubicBezTo>
                  <a:cubicBezTo>
                    <a:pt x="2980" y="909"/>
                    <a:pt x="2980" y="909"/>
                    <a:pt x="2980" y="909"/>
                  </a:cubicBezTo>
                  <a:lnTo>
                    <a:pt x="2980" y="909"/>
                  </a:lnTo>
                  <a:cubicBezTo>
                    <a:pt x="2972" y="909"/>
                    <a:pt x="2964" y="917"/>
                    <a:pt x="2948" y="917"/>
                  </a:cubicBezTo>
                  <a:cubicBezTo>
                    <a:pt x="2933" y="917"/>
                    <a:pt x="2924" y="917"/>
                    <a:pt x="2924" y="909"/>
                  </a:cubicBezTo>
                  <a:lnTo>
                    <a:pt x="2924" y="909"/>
                  </a:lnTo>
                  <a:cubicBezTo>
                    <a:pt x="2917" y="909"/>
                    <a:pt x="2917" y="909"/>
                    <a:pt x="2917" y="909"/>
                  </a:cubicBezTo>
                  <a:cubicBezTo>
                    <a:pt x="2917" y="917"/>
                    <a:pt x="2917" y="925"/>
                    <a:pt x="2917" y="933"/>
                  </a:cubicBezTo>
                  <a:cubicBezTo>
                    <a:pt x="2917" y="941"/>
                    <a:pt x="2924" y="949"/>
                    <a:pt x="2909" y="956"/>
                  </a:cubicBezTo>
                  <a:cubicBezTo>
                    <a:pt x="2909" y="965"/>
                    <a:pt x="2885" y="965"/>
                    <a:pt x="2869" y="972"/>
                  </a:cubicBezTo>
                  <a:cubicBezTo>
                    <a:pt x="2853" y="980"/>
                    <a:pt x="2846" y="980"/>
                    <a:pt x="2838" y="988"/>
                  </a:cubicBezTo>
                  <a:cubicBezTo>
                    <a:pt x="2830" y="988"/>
                    <a:pt x="2830" y="988"/>
                    <a:pt x="2822" y="988"/>
                  </a:cubicBezTo>
                  <a:cubicBezTo>
                    <a:pt x="2806" y="988"/>
                    <a:pt x="2790" y="980"/>
                    <a:pt x="2782" y="972"/>
                  </a:cubicBezTo>
                  <a:lnTo>
                    <a:pt x="2774" y="972"/>
                  </a:lnTo>
                  <a:cubicBezTo>
                    <a:pt x="2774" y="972"/>
                    <a:pt x="2766" y="980"/>
                    <a:pt x="2758" y="1004"/>
                  </a:cubicBezTo>
                  <a:cubicBezTo>
                    <a:pt x="2758" y="1020"/>
                    <a:pt x="2743" y="1036"/>
                    <a:pt x="2735" y="1051"/>
                  </a:cubicBezTo>
                  <a:cubicBezTo>
                    <a:pt x="2735" y="1051"/>
                    <a:pt x="2735" y="1059"/>
                    <a:pt x="2727" y="1059"/>
                  </a:cubicBezTo>
                  <a:cubicBezTo>
                    <a:pt x="2727" y="1059"/>
                    <a:pt x="2727" y="1067"/>
                    <a:pt x="2719" y="1067"/>
                  </a:cubicBezTo>
                  <a:cubicBezTo>
                    <a:pt x="2711" y="1067"/>
                    <a:pt x="2695" y="1051"/>
                    <a:pt x="2687" y="1036"/>
                  </a:cubicBezTo>
                  <a:cubicBezTo>
                    <a:pt x="2680" y="1036"/>
                    <a:pt x="2680" y="1028"/>
                    <a:pt x="2687" y="1020"/>
                  </a:cubicBezTo>
                  <a:cubicBezTo>
                    <a:pt x="2680" y="1020"/>
                    <a:pt x="2680" y="1020"/>
                    <a:pt x="2680" y="1020"/>
                  </a:cubicBezTo>
                  <a:cubicBezTo>
                    <a:pt x="2680" y="1028"/>
                    <a:pt x="2680" y="1043"/>
                    <a:pt x="2687" y="1059"/>
                  </a:cubicBezTo>
                  <a:cubicBezTo>
                    <a:pt x="2687" y="1059"/>
                    <a:pt x="2687" y="1059"/>
                    <a:pt x="2695" y="1067"/>
                  </a:cubicBezTo>
                  <a:cubicBezTo>
                    <a:pt x="2695" y="1075"/>
                    <a:pt x="2703" y="1075"/>
                    <a:pt x="2703" y="1083"/>
                  </a:cubicBezTo>
                  <a:cubicBezTo>
                    <a:pt x="2703" y="1091"/>
                    <a:pt x="2695" y="1099"/>
                    <a:pt x="2687" y="1107"/>
                  </a:cubicBezTo>
                  <a:cubicBezTo>
                    <a:pt x="2656" y="1123"/>
                    <a:pt x="2529" y="1296"/>
                    <a:pt x="2521" y="1368"/>
                  </a:cubicBezTo>
                  <a:cubicBezTo>
                    <a:pt x="2521" y="1431"/>
                    <a:pt x="2498" y="1431"/>
                    <a:pt x="2458" y="1431"/>
                  </a:cubicBezTo>
                  <a:cubicBezTo>
                    <a:pt x="2450" y="1431"/>
                    <a:pt x="2442" y="1431"/>
                    <a:pt x="2427" y="1431"/>
                  </a:cubicBezTo>
                  <a:cubicBezTo>
                    <a:pt x="2395" y="1439"/>
                    <a:pt x="2387" y="1439"/>
                    <a:pt x="2371" y="1447"/>
                  </a:cubicBezTo>
                  <a:cubicBezTo>
                    <a:pt x="2363" y="1447"/>
                    <a:pt x="2347" y="1455"/>
                    <a:pt x="2332" y="1455"/>
                  </a:cubicBezTo>
                  <a:cubicBezTo>
                    <a:pt x="2316" y="1462"/>
                    <a:pt x="2308" y="1471"/>
                    <a:pt x="2300" y="1471"/>
                  </a:cubicBezTo>
                  <a:lnTo>
                    <a:pt x="2300" y="1478"/>
                  </a:lnTo>
                  <a:close/>
                  <a:moveTo>
                    <a:pt x="1810" y="1099"/>
                  </a:moveTo>
                  <a:lnTo>
                    <a:pt x="1810" y="1099"/>
                  </a:lnTo>
                  <a:lnTo>
                    <a:pt x="1810" y="1099"/>
                  </a:lnTo>
                  <a:cubicBezTo>
                    <a:pt x="2300" y="1462"/>
                    <a:pt x="2300" y="1462"/>
                    <a:pt x="2300" y="1462"/>
                  </a:cubicBezTo>
                  <a:cubicBezTo>
                    <a:pt x="2308" y="1462"/>
                    <a:pt x="2316" y="1455"/>
                    <a:pt x="2332" y="1455"/>
                  </a:cubicBezTo>
                  <a:cubicBezTo>
                    <a:pt x="2347" y="1447"/>
                    <a:pt x="2355" y="1447"/>
                    <a:pt x="2363" y="1439"/>
                  </a:cubicBezTo>
                  <a:cubicBezTo>
                    <a:pt x="2387" y="1431"/>
                    <a:pt x="2387" y="1431"/>
                    <a:pt x="2427" y="1423"/>
                  </a:cubicBezTo>
                  <a:cubicBezTo>
                    <a:pt x="2442" y="1423"/>
                    <a:pt x="2450" y="1423"/>
                    <a:pt x="2458" y="1423"/>
                  </a:cubicBezTo>
                  <a:cubicBezTo>
                    <a:pt x="2498" y="1423"/>
                    <a:pt x="2513" y="1423"/>
                    <a:pt x="2521" y="1368"/>
                  </a:cubicBezTo>
                  <a:cubicBezTo>
                    <a:pt x="2521" y="1296"/>
                    <a:pt x="2648" y="1115"/>
                    <a:pt x="2680" y="1099"/>
                  </a:cubicBezTo>
                  <a:cubicBezTo>
                    <a:pt x="2687" y="1091"/>
                    <a:pt x="2695" y="1091"/>
                    <a:pt x="2695" y="1083"/>
                  </a:cubicBezTo>
                  <a:cubicBezTo>
                    <a:pt x="2695" y="1083"/>
                    <a:pt x="2687" y="1075"/>
                    <a:pt x="2687" y="1067"/>
                  </a:cubicBezTo>
                  <a:cubicBezTo>
                    <a:pt x="2687" y="1067"/>
                    <a:pt x="2680" y="1067"/>
                    <a:pt x="2680" y="1059"/>
                  </a:cubicBezTo>
                  <a:cubicBezTo>
                    <a:pt x="2671" y="1051"/>
                    <a:pt x="2671" y="1028"/>
                    <a:pt x="2680" y="1020"/>
                  </a:cubicBezTo>
                  <a:lnTo>
                    <a:pt x="2680" y="1012"/>
                  </a:lnTo>
                  <a:cubicBezTo>
                    <a:pt x="2687" y="1012"/>
                    <a:pt x="2687" y="1012"/>
                    <a:pt x="2687" y="1012"/>
                  </a:cubicBezTo>
                  <a:cubicBezTo>
                    <a:pt x="2695" y="1020"/>
                    <a:pt x="2687" y="1020"/>
                    <a:pt x="2687" y="1020"/>
                  </a:cubicBezTo>
                  <a:cubicBezTo>
                    <a:pt x="2687" y="1028"/>
                    <a:pt x="2687" y="1028"/>
                    <a:pt x="2695" y="1036"/>
                  </a:cubicBezTo>
                  <a:cubicBezTo>
                    <a:pt x="2703" y="1043"/>
                    <a:pt x="2711" y="1059"/>
                    <a:pt x="2719" y="1059"/>
                  </a:cubicBezTo>
                  <a:lnTo>
                    <a:pt x="2727" y="1059"/>
                  </a:lnTo>
                  <a:cubicBezTo>
                    <a:pt x="2727" y="1051"/>
                    <a:pt x="2727" y="1051"/>
                    <a:pt x="2735" y="1043"/>
                  </a:cubicBezTo>
                  <a:cubicBezTo>
                    <a:pt x="2735" y="1036"/>
                    <a:pt x="2751" y="1020"/>
                    <a:pt x="2751" y="1004"/>
                  </a:cubicBezTo>
                  <a:cubicBezTo>
                    <a:pt x="2758" y="980"/>
                    <a:pt x="2766" y="965"/>
                    <a:pt x="2774" y="965"/>
                  </a:cubicBezTo>
                  <a:cubicBezTo>
                    <a:pt x="2782" y="965"/>
                    <a:pt x="2782" y="965"/>
                    <a:pt x="2782" y="972"/>
                  </a:cubicBezTo>
                  <a:cubicBezTo>
                    <a:pt x="2790" y="980"/>
                    <a:pt x="2806" y="980"/>
                    <a:pt x="2822" y="980"/>
                  </a:cubicBezTo>
                  <a:cubicBezTo>
                    <a:pt x="2830" y="980"/>
                    <a:pt x="2830" y="980"/>
                    <a:pt x="2830" y="980"/>
                  </a:cubicBezTo>
                  <a:cubicBezTo>
                    <a:pt x="2838" y="972"/>
                    <a:pt x="2853" y="972"/>
                    <a:pt x="2869" y="965"/>
                  </a:cubicBezTo>
                  <a:cubicBezTo>
                    <a:pt x="2885" y="965"/>
                    <a:pt x="2901" y="956"/>
                    <a:pt x="2909" y="949"/>
                  </a:cubicBezTo>
                  <a:cubicBezTo>
                    <a:pt x="2917" y="949"/>
                    <a:pt x="2909" y="941"/>
                    <a:pt x="2909" y="933"/>
                  </a:cubicBezTo>
                  <a:cubicBezTo>
                    <a:pt x="2909" y="925"/>
                    <a:pt x="2909" y="917"/>
                    <a:pt x="2917" y="909"/>
                  </a:cubicBezTo>
                  <a:cubicBezTo>
                    <a:pt x="2917" y="909"/>
                    <a:pt x="2917" y="901"/>
                    <a:pt x="2924" y="901"/>
                  </a:cubicBezTo>
                  <a:cubicBezTo>
                    <a:pt x="2924" y="901"/>
                    <a:pt x="2924" y="901"/>
                    <a:pt x="2924" y="909"/>
                  </a:cubicBezTo>
                  <a:cubicBezTo>
                    <a:pt x="2933" y="909"/>
                    <a:pt x="2933" y="909"/>
                    <a:pt x="2948" y="909"/>
                  </a:cubicBezTo>
                  <a:cubicBezTo>
                    <a:pt x="2964" y="909"/>
                    <a:pt x="2972" y="909"/>
                    <a:pt x="2972" y="901"/>
                  </a:cubicBezTo>
                  <a:cubicBezTo>
                    <a:pt x="2980" y="901"/>
                    <a:pt x="2980" y="901"/>
                    <a:pt x="2980" y="901"/>
                  </a:cubicBezTo>
                  <a:cubicBezTo>
                    <a:pt x="2988" y="901"/>
                    <a:pt x="2988" y="901"/>
                    <a:pt x="2996" y="909"/>
                  </a:cubicBezTo>
                  <a:cubicBezTo>
                    <a:pt x="3004" y="917"/>
                    <a:pt x="3004" y="925"/>
                    <a:pt x="3004" y="933"/>
                  </a:cubicBezTo>
                  <a:cubicBezTo>
                    <a:pt x="3004" y="941"/>
                    <a:pt x="3004" y="949"/>
                    <a:pt x="3004" y="956"/>
                  </a:cubicBezTo>
                  <a:cubicBezTo>
                    <a:pt x="3004" y="956"/>
                    <a:pt x="3011" y="956"/>
                    <a:pt x="3011" y="965"/>
                  </a:cubicBezTo>
                  <a:cubicBezTo>
                    <a:pt x="3011" y="956"/>
                    <a:pt x="3019" y="941"/>
                    <a:pt x="3019" y="933"/>
                  </a:cubicBezTo>
                  <a:cubicBezTo>
                    <a:pt x="3035" y="885"/>
                    <a:pt x="3067" y="838"/>
                    <a:pt x="3083" y="822"/>
                  </a:cubicBezTo>
                  <a:cubicBezTo>
                    <a:pt x="3091" y="814"/>
                    <a:pt x="3091" y="806"/>
                    <a:pt x="3091" y="806"/>
                  </a:cubicBezTo>
                  <a:cubicBezTo>
                    <a:pt x="3091" y="806"/>
                    <a:pt x="3083" y="798"/>
                    <a:pt x="3075" y="806"/>
                  </a:cubicBezTo>
                  <a:lnTo>
                    <a:pt x="3067" y="814"/>
                  </a:lnTo>
                  <a:lnTo>
                    <a:pt x="3059" y="822"/>
                  </a:lnTo>
                  <a:cubicBezTo>
                    <a:pt x="3059" y="822"/>
                    <a:pt x="3059" y="814"/>
                    <a:pt x="3051" y="814"/>
                  </a:cubicBezTo>
                  <a:cubicBezTo>
                    <a:pt x="3051" y="814"/>
                    <a:pt x="3051" y="806"/>
                    <a:pt x="3051" y="798"/>
                  </a:cubicBezTo>
                  <a:cubicBezTo>
                    <a:pt x="3051" y="791"/>
                    <a:pt x="3051" y="783"/>
                    <a:pt x="3059" y="775"/>
                  </a:cubicBezTo>
                  <a:cubicBezTo>
                    <a:pt x="3059" y="767"/>
                    <a:pt x="3059" y="751"/>
                    <a:pt x="3059" y="751"/>
                  </a:cubicBezTo>
                  <a:cubicBezTo>
                    <a:pt x="3059" y="751"/>
                    <a:pt x="3059" y="751"/>
                    <a:pt x="3051" y="751"/>
                  </a:cubicBezTo>
                  <a:cubicBezTo>
                    <a:pt x="3043" y="759"/>
                    <a:pt x="3043" y="775"/>
                    <a:pt x="3035" y="791"/>
                  </a:cubicBezTo>
                  <a:cubicBezTo>
                    <a:pt x="3035" y="798"/>
                    <a:pt x="3027" y="806"/>
                    <a:pt x="3019" y="806"/>
                  </a:cubicBezTo>
                  <a:cubicBezTo>
                    <a:pt x="3019" y="806"/>
                    <a:pt x="3019" y="806"/>
                    <a:pt x="3011" y="806"/>
                  </a:cubicBezTo>
                  <a:cubicBezTo>
                    <a:pt x="3011" y="798"/>
                    <a:pt x="3011" y="798"/>
                    <a:pt x="3011" y="798"/>
                  </a:cubicBezTo>
                  <a:cubicBezTo>
                    <a:pt x="2996" y="783"/>
                    <a:pt x="2996" y="783"/>
                    <a:pt x="2996" y="759"/>
                  </a:cubicBezTo>
                  <a:cubicBezTo>
                    <a:pt x="2996" y="743"/>
                    <a:pt x="2988" y="727"/>
                    <a:pt x="2980" y="727"/>
                  </a:cubicBezTo>
                  <a:cubicBezTo>
                    <a:pt x="2980" y="727"/>
                    <a:pt x="2980" y="727"/>
                    <a:pt x="2980" y="735"/>
                  </a:cubicBezTo>
                  <a:cubicBezTo>
                    <a:pt x="2980" y="751"/>
                    <a:pt x="2980" y="759"/>
                    <a:pt x="2980" y="759"/>
                  </a:cubicBezTo>
                  <a:cubicBezTo>
                    <a:pt x="2980" y="783"/>
                    <a:pt x="2980" y="798"/>
                    <a:pt x="2956" y="806"/>
                  </a:cubicBezTo>
                  <a:cubicBezTo>
                    <a:pt x="2948" y="806"/>
                    <a:pt x="2940" y="814"/>
                    <a:pt x="2933" y="814"/>
                  </a:cubicBezTo>
                  <a:cubicBezTo>
                    <a:pt x="2917" y="822"/>
                    <a:pt x="2909" y="830"/>
                    <a:pt x="2893" y="830"/>
                  </a:cubicBezTo>
                  <a:cubicBezTo>
                    <a:pt x="2877" y="830"/>
                    <a:pt x="2861" y="838"/>
                    <a:pt x="2853" y="838"/>
                  </a:cubicBezTo>
                  <a:cubicBezTo>
                    <a:pt x="2838" y="838"/>
                    <a:pt x="2830" y="830"/>
                    <a:pt x="2830" y="830"/>
                  </a:cubicBezTo>
                  <a:cubicBezTo>
                    <a:pt x="2830" y="822"/>
                    <a:pt x="2838" y="822"/>
                    <a:pt x="2838" y="822"/>
                  </a:cubicBezTo>
                  <a:cubicBezTo>
                    <a:pt x="2846" y="814"/>
                    <a:pt x="2853" y="814"/>
                    <a:pt x="2861" y="814"/>
                  </a:cubicBezTo>
                  <a:cubicBezTo>
                    <a:pt x="2877" y="814"/>
                    <a:pt x="2885" y="814"/>
                    <a:pt x="2901" y="791"/>
                  </a:cubicBezTo>
                  <a:cubicBezTo>
                    <a:pt x="2909" y="775"/>
                    <a:pt x="2917" y="767"/>
                    <a:pt x="2917" y="751"/>
                  </a:cubicBezTo>
                  <a:cubicBezTo>
                    <a:pt x="2924" y="743"/>
                    <a:pt x="2924" y="735"/>
                    <a:pt x="2933" y="719"/>
                  </a:cubicBezTo>
                  <a:cubicBezTo>
                    <a:pt x="2940" y="712"/>
                    <a:pt x="2948" y="696"/>
                    <a:pt x="2956" y="696"/>
                  </a:cubicBezTo>
                  <a:cubicBezTo>
                    <a:pt x="2964" y="688"/>
                    <a:pt x="2964" y="680"/>
                    <a:pt x="2964" y="680"/>
                  </a:cubicBezTo>
                  <a:cubicBezTo>
                    <a:pt x="2964" y="672"/>
                    <a:pt x="2964" y="672"/>
                    <a:pt x="2956" y="664"/>
                  </a:cubicBezTo>
                  <a:lnTo>
                    <a:pt x="2956" y="664"/>
                  </a:lnTo>
                  <a:cubicBezTo>
                    <a:pt x="2940" y="656"/>
                    <a:pt x="2940" y="656"/>
                    <a:pt x="2917" y="648"/>
                  </a:cubicBezTo>
                  <a:cubicBezTo>
                    <a:pt x="2917" y="648"/>
                    <a:pt x="2901" y="648"/>
                    <a:pt x="2893" y="640"/>
                  </a:cubicBezTo>
                  <a:cubicBezTo>
                    <a:pt x="2877" y="632"/>
                    <a:pt x="2853" y="632"/>
                    <a:pt x="2838" y="625"/>
                  </a:cubicBezTo>
                  <a:cubicBezTo>
                    <a:pt x="2814" y="625"/>
                    <a:pt x="2806" y="617"/>
                    <a:pt x="2798" y="617"/>
                  </a:cubicBezTo>
                  <a:cubicBezTo>
                    <a:pt x="2798" y="609"/>
                    <a:pt x="2806" y="609"/>
                    <a:pt x="2806" y="609"/>
                  </a:cubicBezTo>
                  <a:cubicBezTo>
                    <a:pt x="2814" y="601"/>
                    <a:pt x="2822" y="601"/>
                    <a:pt x="2830" y="601"/>
                  </a:cubicBezTo>
                  <a:lnTo>
                    <a:pt x="2838" y="601"/>
                  </a:lnTo>
                  <a:cubicBezTo>
                    <a:pt x="2846" y="601"/>
                    <a:pt x="2846" y="601"/>
                    <a:pt x="2853" y="601"/>
                  </a:cubicBezTo>
                  <a:cubicBezTo>
                    <a:pt x="2861" y="601"/>
                    <a:pt x="2869" y="601"/>
                    <a:pt x="2877" y="593"/>
                  </a:cubicBezTo>
                  <a:cubicBezTo>
                    <a:pt x="2885" y="593"/>
                    <a:pt x="2885" y="585"/>
                    <a:pt x="2893" y="577"/>
                  </a:cubicBezTo>
                  <a:cubicBezTo>
                    <a:pt x="2893" y="569"/>
                    <a:pt x="2893" y="561"/>
                    <a:pt x="2917" y="569"/>
                  </a:cubicBezTo>
                  <a:cubicBezTo>
                    <a:pt x="2924" y="569"/>
                    <a:pt x="2924" y="569"/>
                    <a:pt x="2924" y="577"/>
                  </a:cubicBezTo>
                  <a:cubicBezTo>
                    <a:pt x="2933" y="577"/>
                    <a:pt x="2933" y="577"/>
                    <a:pt x="2972" y="585"/>
                  </a:cubicBezTo>
                  <a:cubicBezTo>
                    <a:pt x="3004" y="593"/>
                    <a:pt x="3019" y="593"/>
                    <a:pt x="3027" y="593"/>
                  </a:cubicBezTo>
                  <a:cubicBezTo>
                    <a:pt x="3043" y="593"/>
                    <a:pt x="3051" y="601"/>
                    <a:pt x="3051" y="593"/>
                  </a:cubicBezTo>
                  <a:cubicBezTo>
                    <a:pt x="3067" y="593"/>
                    <a:pt x="3122" y="553"/>
                    <a:pt x="3130" y="490"/>
                  </a:cubicBezTo>
                  <a:cubicBezTo>
                    <a:pt x="3130" y="459"/>
                    <a:pt x="3130" y="443"/>
                    <a:pt x="3146" y="443"/>
                  </a:cubicBezTo>
                  <a:cubicBezTo>
                    <a:pt x="3146" y="443"/>
                    <a:pt x="3146" y="443"/>
                    <a:pt x="3154" y="451"/>
                  </a:cubicBezTo>
                  <a:lnTo>
                    <a:pt x="3162" y="451"/>
                  </a:lnTo>
                  <a:cubicBezTo>
                    <a:pt x="3170" y="451"/>
                    <a:pt x="3170" y="451"/>
                    <a:pt x="3170" y="451"/>
                  </a:cubicBezTo>
                  <a:cubicBezTo>
                    <a:pt x="3177" y="451"/>
                    <a:pt x="3186" y="451"/>
                    <a:pt x="3186" y="443"/>
                  </a:cubicBezTo>
                  <a:cubicBezTo>
                    <a:pt x="3193" y="443"/>
                    <a:pt x="3193" y="435"/>
                    <a:pt x="3186" y="427"/>
                  </a:cubicBezTo>
                  <a:cubicBezTo>
                    <a:pt x="3186" y="419"/>
                    <a:pt x="3186" y="403"/>
                    <a:pt x="3186" y="395"/>
                  </a:cubicBezTo>
                  <a:cubicBezTo>
                    <a:pt x="3177" y="372"/>
                    <a:pt x="3177" y="356"/>
                    <a:pt x="3177" y="332"/>
                  </a:cubicBezTo>
                  <a:cubicBezTo>
                    <a:pt x="3177" y="308"/>
                    <a:pt x="3154" y="301"/>
                    <a:pt x="3146" y="301"/>
                  </a:cubicBezTo>
                  <a:cubicBezTo>
                    <a:pt x="3146" y="292"/>
                    <a:pt x="3146" y="292"/>
                    <a:pt x="3138" y="292"/>
                  </a:cubicBezTo>
                  <a:lnTo>
                    <a:pt x="3130" y="292"/>
                  </a:lnTo>
                  <a:cubicBezTo>
                    <a:pt x="3122" y="292"/>
                    <a:pt x="3106" y="292"/>
                    <a:pt x="3106" y="308"/>
                  </a:cubicBezTo>
                  <a:cubicBezTo>
                    <a:pt x="3106" y="316"/>
                    <a:pt x="3098" y="324"/>
                    <a:pt x="3091" y="324"/>
                  </a:cubicBezTo>
                  <a:cubicBezTo>
                    <a:pt x="3091" y="324"/>
                    <a:pt x="3083" y="324"/>
                    <a:pt x="3083" y="332"/>
                  </a:cubicBezTo>
                  <a:cubicBezTo>
                    <a:pt x="3083" y="332"/>
                    <a:pt x="3083" y="332"/>
                    <a:pt x="3083" y="340"/>
                  </a:cubicBezTo>
                  <a:cubicBezTo>
                    <a:pt x="3098" y="364"/>
                    <a:pt x="3114" y="395"/>
                    <a:pt x="3091" y="419"/>
                  </a:cubicBezTo>
                  <a:cubicBezTo>
                    <a:pt x="3075" y="427"/>
                    <a:pt x="3067" y="435"/>
                    <a:pt x="3059" y="435"/>
                  </a:cubicBezTo>
                  <a:lnTo>
                    <a:pt x="3051" y="427"/>
                  </a:lnTo>
                  <a:cubicBezTo>
                    <a:pt x="3051" y="419"/>
                    <a:pt x="3051" y="411"/>
                    <a:pt x="3051" y="395"/>
                  </a:cubicBezTo>
                  <a:cubicBezTo>
                    <a:pt x="3051" y="372"/>
                    <a:pt x="3059" y="364"/>
                    <a:pt x="3067" y="348"/>
                  </a:cubicBezTo>
                  <a:cubicBezTo>
                    <a:pt x="3075" y="340"/>
                    <a:pt x="3075" y="332"/>
                    <a:pt x="3067" y="316"/>
                  </a:cubicBezTo>
                  <a:cubicBezTo>
                    <a:pt x="3059" y="308"/>
                    <a:pt x="3051" y="308"/>
                    <a:pt x="3051" y="301"/>
                  </a:cubicBezTo>
                  <a:cubicBezTo>
                    <a:pt x="3043" y="292"/>
                    <a:pt x="3035" y="285"/>
                    <a:pt x="3027" y="285"/>
                  </a:cubicBezTo>
                  <a:cubicBezTo>
                    <a:pt x="3027" y="285"/>
                    <a:pt x="3019" y="285"/>
                    <a:pt x="3019" y="292"/>
                  </a:cubicBezTo>
                  <a:cubicBezTo>
                    <a:pt x="3011" y="292"/>
                    <a:pt x="3004" y="301"/>
                    <a:pt x="2996" y="301"/>
                  </a:cubicBezTo>
                  <a:cubicBezTo>
                    <a:pt x="2980" y="308"/>
                    <a:pt x="2964" y="316"/>
                    <a:pt x="2964" y="332"/>
                  </a:cubicBezTo>
                  <a:cubicBezTo>
                    <a:pt x="2964" y="340"/>
                    <a:pt x="2956" y="340"/>
                    <a:pt x="2956" y="340"/>
                  </a:cubicBezTo>
                  <a:cubicBezTo>
                    <a:pt x="2948" y="340"/>
                    <a:pt x="2940" y="332"/>
                    <a:pt x="2924" y="324"/>
                  </a:cubicBezTo>
                  <a:cubicBezTo>
                    <a:pt x="2917" y="324"/>
                    <a:pt x="2909" y="316"/>
                    <a:pt x="2901" y="316"/>
                  </a:cubicBezTo>
                  <a:lnTo>
                    <a:pt x="2901" y="316"/>
                  </a:lnTo>
                  <a:cubicBezTo>
                    <a:pt x="2893" y="340"/>
                    <a:pt x="2869" y="364"/>
                    <a:pt x="2846" y="364"/>
                  </a:cubicBezTo>
                  <a:cubicBezTo>
                    <a:pt x="2838" y="364"/>
                    <a:pt x="2830" y="364"/>
                    <a:pt x="2822" y="356"/>
                  </a:cubicBezTo>
                  <a:cubicBezTo>
                    <a:pt x="2790" y="340"/>
                    <a:pt x="2766" y="316"/>
                    <a:pt x="2758" y="292"/>
                  </a:cubicBezTo>
                  <a:lnTo>
                    <a:pt x="2758" y="285"/>
                  </a:lnTo>
                  <a:lnTo>
                    <a:pt x="2758" y="285"/>
                  </a:lnTo>
                  <a:cubicBezTo>
                    <a:pt x="2766" y="285"/>
                    <a:pt x="2766" y="285"/>
                    <a:pt x="2766" y="285"/>
                  </a:cubicBezTo>
                  <a:lnTo>
                    <a:pt x="2766" y="285"/>
                  </a:lnTo>
                  <a:cubicBezTo>
                    <a:pt x="2774" y="292"/>
                    <a:pt x="2782" y="301"/>
                    <a:pt x="2798" y="301"/>
                  </a:cubicBezTo>
                  <a:cubicBezTo>
                    <a:pt x="2806" y="308"/>
                    <a:pt x="2814" y="308"/>
                    <a:pt x="2822" y="308"/>
                  </a:cubicBezTo>
                  <a:cubicBezTo>
                    <a:pt x="2830" y="316"/>
                    <a:pt x="2830" y="316"/>
                    <a:pt x="2846" y="308"/>
                  </a:cubicBezTo>
                  <a:cubicBezTo>
                    <a:pt x="2853" y="308"/>
                    <a:pt x="2861" y="308"/>
                    <a:pt x="2869" y="301"/>
                  </a:cubicBezTo>
                  <a:cubicBezTo>
                    <a:pt x="2885" y="301"/>
                    <a:pt x="2901" y="292"/>
                    <a:pt x="2909" y="277"/>
                  </a:cubicBezTo>
                  <a:cubicBezTo>
                    <a:pt x="2924" y="245"/>
                    <a:pt x="2940" y="237"/>
                    <a:pt x="2972" y="237"/>
                  </a:cubicBezTo>
                  <a:cubicBezTo>
                    <a:pt x="2996" y="229"/>
                    <a:pt x="3011" y="221"/>
                    <a:pt x="3019" y="214"/>
                  </a:cubicBezTo>
                  <a:cubicBezTo>
                    <a:pt x="3019" y="206"/>
                    <a:pt x="3011" y="206"/>
                    <a:pt x="3011" y="198"/>
                  </a:cubicBezTo>
                  <a:cubicBezTo>
                    <a:pt x="2996" y="190"/>
                    <a:pt x="2988" y="174"/>
                    <a:pt x="2988" y="166"/>
                  </a:cubicBezTo>
                  <a:cubicBezTo>
                    <a:pt x="2988" y="158"/>
                    <a:pt x="2996" y="158"/>
                    <a:pt x="3011" y="166"/>
                  </a:cubicBezTo>
                  <a:cubicBezTo>
                    <a:pt x="3019" y="166"/>
                    <a:pt x="3027" y="174"/>
                    <a:pt x="3027" y="174"/>
                  </a:cubicBezTo>
                  <a:cubicBezTo>
                    <a:pt x="3043" y="182"/>
                    <a:pt x="3059" y="190"/>
                    <a:pt x="3067" y="190"/>
                  </a:cubicBezTo>
                  <a:cubicBezTo>
                    <a:pt x="3075" y="190"/>
                    <a:pt x="3075" y="190"/>
                    <a:pt x="3075" y="190"/>
                  </a:cubicBezTo>
                  <a:cubicBezTo>
                    <a:pt x="3083" y="190"/>
                    <a:pt x="3091" y="190"/>
                    <a:pt x="3098" y="198"/>
                  </a:cubicBezTo>
                  <a:cubicBezTo>
                    <a:pt x="3098" y="198"/>
                    <a:pt x="3098" y="198"/>
                    <a:pt x="3106" y="198"/>
                  </a:cubicBezTo>
                  <a:cubicBezTo>
                    <a:pt x="3106" y="206"/>
                    <a:pt x="3114" y="206"/>
                    <a:pt x="3122" y="206"/>
                  </a:cubicBezTo>
                  <a:cubicBezTo>
                    <a:pt x="3122" y="206"/>
                    <a:pt x="3114" y="206"/>
                    <a:pt x="3114" y="198"/>
                  </a:cubicBezTo>
                  <a:cubicBezTo>
                    <a:pt x="3098" y="182"/>
                    <a:pt x="3091" y="166"/>
                    <a:pt x="3083" y="150"/>
                  </a:cubicBezTo>
                  <a:cubicBezTo>
                    <a:pt x="3075" y="134"/>
                    <a:pt x="3075" y="119"/>
                    <a:pt x="3067" y="111"/>
                  </a:cubicBezTo>
                  <a:cubicBezTo>
                    <a:pt x="3059" y="103"/>
                    <a:pt x="3051" y="103"/>
                    <a:pt x="3043" y="95"/>
                  </a:cubicBezTo>
                  <a:cubicBezTo>
                    <a:pt x="3027" y="87"/>
                    <a:pt x="3019" y="79"/>
                    <a:pt x="3011" y="63"/>
                  </a:cubicBezTo>
                  <a:cubicBezTo>
                    <a:pt x="3004" y="39"/>
                    <a:pt x="3004" y="24"/>
                    <a:pt x="3004" y="24"/>
                  </a:cubicBezTo>
                  <a:cubicBezTo>
                    <a:pt x="2719" y="87"/>
                    <a:pt x="1818" y="292"/>
                    <a:pt x="1011" y="403"/>
                  </a:cubicBezTo>
                  <a:cubicBezTo>
                    <a:pt x="1011" y="403"/>
                    <a:pt x="964" y="411"/>
                    <a:pt x="932" y="411"/>
                  </a:cubicBezTo>
                  <a:cubicBezTo>
                    <a:pt x="924" y="411"/>
                    <a:pt x="917" y="411"/>
                    <a:pt x="917" y="411"/>
                  </a:cubicBezTo>
                  <a:cubicBezTo>
                    <a:pt x="909" y="403"/>
                    <a:pt x="901" y="403"/>
                    <a:pt x="893" y="403"/>
                  </a:cubicBezTo>
                  <a:cubicBezTo>
                    <a:pt x="901" y="443"/>
                    <a:pt x="901" y="490"/>
                    <a:pt x="885" y="514"/>
                  </a:cubicBezTo>
                  <a:cubicBezTo>
                    <a:pt x="877" y="538"/>
                    <a:pt x="861" y="545"/>
                    <a:pt x="853" y="545"/>
                  </a:cubicBezTo>
                  <a:cubicBezTo>
                    <a:pt x="845" y="553"/>
                    <a:pt x="837" y="553"/>
                    <a:pt x="830" y="577"/>
                  </a:cubicBezTo>
                  <a:cubicBezTo>
                    <a:pt x="822" y="617"/>
                    <a:pt x="782" y="672"/>
                    <a:pt x="766" y="672"/>
                  </a:cubicBezTo>
                  <a:lnTo>
                    <a:pt x="758" y="672"/>
                  </a:lnTo>
                  <a:cubicBezTo>
                    <a:pt x="758" y="656"/>
                    <a:pt x="735" y="632"/>
                    <a:pt x="711" y="632"/>
                  </a:cubicBezTo>
                  <a:cubicBezTo>
                    <a:pt x="695" y="632"/>
                    <a:pt x="687" y="640"/>
                    <a:pt x="679" y="648"/>
                  </a:cubicBezTo>
                  <a:cubicBezTo>
                    <a:pt x="656" y="672"/>
                    <a:pt x="656" y="688"/>
                    <a:pt x="656" y="712"/>
                  </a:cubicBezTo>
                  <a:cubicBezTo>
                    <a:pt x="648" y="735"/>
                    <a:pt x="648" y="751"/>
                    <a:pt x="616" y="759"/>
                  </a:cubicBezTo>
                  <a:cubicBezTo>
                    <a:pt x="584" y="759"/>
                    <a:pt x="577" y="743"/>
                    <a:pt x="577" y="727"/>
                  </a:cubicBezTo>
                  <a:cubicBezTo>
                    <a:pt x="569" y="719"/>
                    <a:pt x="569" y="719"/>
                    <a:pt x="561" y="719"/>
                  </a:cubicBezTo>
                  <a:lnTo>
                    <a:pt x="553" y="719"/>
                  </a:lnTo>
                  <a:lnTo>
                    <a:pt x="553" y="727"/>
                  </a:lnTo>
                  <a:cubicBezTo>
                    <a:pt x="553" y="735"/>
                    <a:pt x="553" y="751"/>
                    <a:pt x="545" y="759"/>
                  </a:cubicBezTo>
                  <a:cubicBezTo>
                    <a:pt x="537" y="775"/>
                    <a:pt x="521" y="775"/>
                    <a:pt x="505" y="783"/>
                  </a:cubicBezTo>
                  <a:cubicBezTo>
                    <a:pt x="490" y="783"/>
                    <a:pt x="482" y="783"/>
                    <a:pt x="482" y="798"/>
                  </a:cubicBezTo>
                  <a:cubicBezTo>
                    <a:pt x="482" y="838"/>
                    <a:pt x="466" y="870"/>
                    <a:pt x="434" y="870"/>
                  </a:cubicBezTo>
                  <a:cubicBezTo>
                    <a:pt x="403" y="870"/>
                    <a:pt x="355" y="933"/>
                    <a:pt x="316" y="972"/>
                  </a:cubicBezTo>
                  <a:cubicBezTo>
                    <a:pt x="308" y="980"/>
                    <a:pt x="300" y="988"/>
                    <a:pt x="292" y="996"/>
                  </a:cubicBezTo>
                  <a:cubicBezTo>
                    <a:pt x="284" y="1004"/>
                    <a:pt x="276" y="1012"/>
                    <a:pt x="260" y="1012"/>
                  </a:cubicBezTo>
                  <a:cubicBezTo>
                    <a:pt x="260" y="1012"/>
                    <a:pt x="253" y="1004"/>
                    <a:pt x="245" y="1004"/>
                  </a:cubicBezTo>
                  <a:cubicBezTo>
                    <a:pt x="237" y="1004"/>
                    <a:pt x="229" y="1004"/>
                    <a:pt x="221" y="1004"/>
                  </a:cubicBezTo>
                  <a:cubicBezTo>
                    <a:pt x="205" y="1004"/>
                    <a:pt x="189" y="1012"/>
                    <a:pt x="173" y="1020"/>
                  </a:cubicBezTo>
                  <a:cubicBezTo>
                    <a:pt x="142" y="1043"/>
                    <a:pt x="126" y="1051"/>
                    <a:pt x="110" y="1051"/>
                  </a:cubicBezTo>
                  <a:cubicBezTo>
                    <a:pt x="94" y="1051"/>
                    <a:pt x="94" y="1051"/>
                    <a:pt x="94" y="1067"/>
                  </a:cubicBezTo>
                  <a:cubicBezTo>
                    <a:pt x="102" y="1075"/>
                    <a:pt x="102" y="1083"/>
                    <a:pt x="102" y="1083"/>
                  </a:cubicBezTo>
                  <a:cubicBezTo>
                    <a:pt x="110" y="1115"/>
                    <a:pt x="110" y="1138"/>
                    <a:pt x="94" y="1154"/>
                  </a:cubicBezTo>
                  <a:cubicBezTo>
                    <a:pt x="87" y="1162"/>
                    <a:pt x="63" y="1170"/>
                    <a:pt x="47" y="1170"/>
                  </a:cubicBezTo>
                  <a:cubicBezTo>
                    <a:pt x="23" y="1170"/>
                    <a:pt x="7" y="1178"/>
                    <a:pt x="7" y="1186"/>
                  </a:cubicBezTo>
                  <a:cubicBezTo>
                    <a:pt x="7" y="1194"/>
                    <a:pt x="7" y="1209"/>
                    <a:pt x="7" y="1233"/>
                  </a:cubicBezTo>
                  <a:cubicBezTo>
                    <a:pt x="7" y="1249"/>
                    <a:pt x="7" y="1273"/>
                    <a:pt x="7" y="1289"/>
                  </a:cubicBezTo>
                  <a:cubicBezTo>
                    <a:pt x="126" y="1273"/>
                    <a:pt x="126" y="1273"/>
                    <a:pt x="126" y="1273"/>
                  </a:cubicBezTo>
                  <a:cubicBezTo>
                    <a:pt x="308" y="1257"/>
                    <a:pt x="426" y="1241"/>
                    <a:pt x="450" y="1241"/>
                  </a:cubicBezTo>
                  <a:cubicBezTo>
                    <a:pt x="505" y="1241"/>
                    <a:pt x="529" y="1225"/>
                    <a:pt x="553" y="1202"/>
                  </a:cubicBezTo>
                  <a:cubicBezTo>
                    <a:pt x="561" y="1194"/>
                    <a:pt x="569" y="1186"/>
                    <a:pt x="584" y="1178"/>
                  </a:cubicBezTo>
                  <a:cubicBezTo>
                    <a:pt x="632" y="1154"/>
                    <a:pt x="774" y="1083"/>
                    <a:pt x="814" y="1075"/>
                  </a:cubicBezTo>
                  <a:cubicBezTo>
                    <a:pt x="837" y="1067"/>
                    <a:pt x="1130" y="1028"/>
                    <a:pt x="1209" y="1028"/>
                  </a:cubicBezTo>
                  <a:cubicBezTo>
                    <a:pt x="1225" y="1028"/>
                    <a:pt x="1233" y="1028"/>
                    <a:pt x="1233" y="1036"/>
                  </a:cubicBezTo>
                  <a:cubicBezTo>
                    <a:pt x="1233" y="1043"/>
                    <a:pt x="1233" y="1043"/>
                    <a:pt x="1233" y="1051"/>
                  </a:cubicBezTo>
                  <a:lnTo>
                    <a:pt x="1233" y="1059"/>
                  </a:lnTo>
                  <a:cubicBezTo>
                    <a:pt x="1233" y="1059"/>
                    <a:pt x="1241" y="1059"/>
                    <a:pt x="1257" y="1067"/>
                  </a:cubicBezTo>
                  <a:cubicBezTo>
                    <a:pt x="1264" y="1067"/>
                    <a:pt x="1272" y="1067"/>
                    <a:pt x="1280" y="1067"/>
                  </a:cubicBezTo>
                  <a:cubicBezTo>
                    <a:pt x="1288" y="1067"/>
                    <a:pt x="1288" y="1067"/>
                    <a:pt x="1296" y="1067"/>
                  </a:cubicBezTo>
                  <a:cubicBezTo>
                    <a:pt x="1312" y="1067"/>
                    <a:pt x="1320" y="1067"/>
                    <a:pt x="1328" y="1075"/>
                  </a:cubicBezTo>
                  <a:cubicBezTo>
                    <a:pt x="1343" y="1091"/>
                    <a:pt x="1367" y="1154"/>
                    <a:pt x="1367" y="1170"/>
                  </a:cubicBezTo>
                  <a:lnTo>
                    <a:pt x="1810" y="1099"/>
                  </a:lnTo>
                  <a:close/>
                  <a:moveTo>
                    <a:pt x="3083" y="340"/>
                  </a:moveTo>
                  <a:lnTo>
                    <a:pt x="3083" y="340"/>
                  </a:lnTo>
                  <a:cubicBezTo>
                    <a:pt x="3075" y="348"/>
                    <a:pt x="3075" y="348"/>
                    <a:pt x="3075" y="356"/>
                  </a:cubicBezTo>
                  <a:cubicBezTo>
                    <a:pt x="3067" y="364"/>
                    <a:pt x="3059" y="372"/>
                    <a:pt x="3059" y="395"/>
                  </a:cubicBezTo>
                  <a:cubicBezTo>
                    <a:pt x="3051" y="411"/>
                    <a:pt x="3059" y="419"/>
                    <a:pt x="3059" y="427"/>
                  </a:cubicBezTo>
                  <a:lnTo>
                    <a:pt x="3059" y="427"/>
                  </a:lnTo>
                  <a:cubicBezTo>
                    <a:pt x="3067" y="427"/>
                    <a:pt x="3083" y="411"/>
                    <a:pt x="3083" y="411"/>
                  </a:cubicBezTo>
                  <a:cubicBezTo>
                    <a:pt x="3106" y="395"/>
                    <a:pt x="3091" y="364"/>
                    <a:pt x="3083" y="340"/>
                  </a:cubicBezTo>
                  <a:close/>
                  <a:moveTo>
                    <a:pt x="3027" y="16"/>
                  </a:moveTo>
                  <a:lnTo>
                    <a:pt x="3027" y="16"/>
                  </a:lnTo>
                  <a:lnTo>
                    <a:pt x="3027" y="16"/>
                  </a:lnTo>
                  <a:cubicBezTo>
                    <a:pt x="3035" y="24"/>
                    <a:pt x="3035" y="24"/>
                    <a:pt x="3043" y="24"/>
                  </a:cubicBezTo>
                  <a:cubicBezTo>
                    <a:pt x="3059" y="32"/>
                    <a:pt x="3067" y="39"/>
                    <a:pt x="3075" y="71"/>
                  </a:cubicBezTo>
                  <a:cubicBezTo>
                    <a:pt x="3083" y="95"/>
                    <a:pt x="3098" y="111"/>
                    <a:pt x="3106" y="119"/>
                  </a:cubicBezTo>
                  <a:cubicBezTo>
                    <a:pt x="3114" y="126"/>
                    <a:pt x="3122" y="134"/>
                    <a:pt x="3122" y="142"/>
                  </a:cubicBezTo>
                  <a:cubicBezTo>
                    <a:pt x="3138" y="166"/>
                    <a:pt x="3146" y="182"/>
                    <a:pt x="3170" y="221"/>
                  </a:cubicBezTo>
                  <a:cubicBezTo>
                    <a:pt x="3193" y="261"/>
                    <a:pt x="3209" y="292"/>
                    <a:pt x="3225" y="308"/>
                  </a:cubicBezTo>
                  <a:cubicBezTo>
                    <a:pt x="3233" y="316"/>
                    <a:pt x="3249" y="316"/>
                    <a:pt x="3249" y="324"/>
                  </a:cubicBezTo>
                  <a:cubicBezTo>
                    <a:pt x="3249" y="316"/>
                    <a:pt x="3249" y="316"/>
                    <a:pt x="3249" y="316"/>
                  </a:cubicBezTo>
                  <a:cubicBezTo>
                    <a:pt x="3225" y="285"/>
                    <a:pt x="3209" y="269"/>
                    <a:pt x="3186" y="237"/>
                  </a:cubicBezTo>
                  <a:cubicBezTo>
                    <a:pt x="3177" y="221"/>
                    <a:pt x="3170" y="206"/>
                    <a:pt x="3162" y="182"/>
                  </a:cubicBezTo>
                  <a:cubicBezTo>
                    <a:pt x="3146" y="158"/>
                    <a:pt x="3130" y="134"/>
                    <a:pt x="3122" y="126"/>
                  </a:cubicBezTo>
                  <a:cubicBezTo>
                    <a:pt x="3114" y="111"/>
                    <a:pt x="3106" y="103"/>
                    <a:pt x="3098" y="87"/>
                  </a:cubicBezTo>
                  <a:cubicBezTo>
                    <a:pt x="3098" y="71"/>
                    <a:pt x="3091" y="48"/>
                    <a:pt x="3075" y="32"/>
                  </a:cubicBezTo>
                  <a:cubicBezTo>
                    <a:pt x="3067" y="16"/>
                    <a:pt x="3067" y="16"/>
                    <a:pt x="3059" y="8"/>
                  </a:cubicBezTo>
                  <a:cubicBezTo>
                    <a:pt x="3051" y="8"/>
                    <a:pt x="3043" y="16"/>
                    <a:pt x="3027" y="1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0" name="Freeform 639"/>
            <p:cNvSpPr>
              <a:spLocks noChangeArrowheads="1"/>
            </p:cNvSpPr>
            <p:nvPr/>
          </p:nvSpPr>
          <p:spPr bwMode="auto">
            <a:xfrm>
              <a:off x="14039000" y="4343060"/>
              <a:ext cx="786244" cy="1043688"/>
            </a:xfrm>
            <a:custGeom>
              <a:avLst/>
              <a:gdLst>
                <a:gd name="T0" fmla="*/ 751 w 1495"/>
                <a:gd name="T1" fmla="*/ 1929 h 1985"/>
                <a:gd name="T2" fmla="*/ 1218 w 1495"/>
                <a:gd name="T3" fmla="*/ 1826 h 1985"/>
                <a:gd name="T4" fmla="*/ 1321 w 1495"/>
                <a:gd name="T5" fmla="*/ 1684 h 1985"/>
                <a:gd name="T6" fmla="*/ 1376 w 1495"/>
                <a:gd name="T7" fmla="*/ 1510 h 1985"/>
                <a:gd name="T8" fmla="*/ 1360 w 1495"/>
                <a:gd name="T9" fmla="*/ 1423 h 1985"/>
                <a:gd name="T10" fmla="*/ 1486 w 1495"/>
                <a:gd name="T11" fmla="*/ 1399 h 1985"/>
                <a:gd name="T12" fmla="*/ 1494 w 1495"/>
                <a:gd name="T13" fmla="*/ 1194 h 1985"/>
                <a:gd name="T14" fmla="*/ 1455 w 1495"/>
                <a:gd name="T15" fmla="*/ 1115 h 1985"/>
                <a:gd name="T16" fmla="*/ 1344 w 1495"/>
                <a:gd name="T17" fmla="*/ 807 h 1985"/>
                <a:gd name="T18" fmla="*/ 1123 w 1495"/>
                <a:gd name="T19" fmla="*/ 807 h 1985"/>
                <a:gd name="T20" fmla="*/ 1099 w 1495"/>
                <a:gd name="T21" fmla="*/ 854 h 1985"/>
                <a:gd name="T22" fmla="*/ 1020 w 1495"/>
                <a:gd name="T23" fmla="*/ 965 h 1985"/>
                <a:gd name="T24" fmla="*/ 933 w 1495"/>
                <a:gd name="T25" fmla="*/ 822 h 1985"/>
                <a:gd name="T26" fmla="*/ 1020 w 1495"/>
                <a:gd name="T27" fmla="*/ 704 h 1985"/>
                <a:gd name="T28" fmla="*/ 1083 w 1495"/>
                <a:gd name="T29" fmla="*/ 609 h 1985"/>
                <a:gd name="T30" fmla="*/ 1075 w 1495"/>
                <a:gd name="T31" fmla="*/ 435 h 1985"/>
                <a:gd name="T32" fmla="*/ 1004 w 1495"/>
                <a:gd name="T33" fmla="*/ 293 h 1985"/>
                <a:gd name="T34" fmla="*/ 996 w 1495"/>
                <a:gd name="T35" fmla="*/ 214 h 1985"/>
                <a:gd name="T36" fmla="*/ 767 w 1495"/>
                <a:gd name="T37" fmla="*/ 103 h 1985"/>
                <a:gd name="T38" fmla="*/ 649 w 1495"/>
                <a:gd name="T39" fmla="*/ 56 h 1985"/>
                <a:gd name="T40" fmla="*/ 506 w 1495"/>
                <a:gd name="T41" fmla="*/ 16 h 1985"/>
                <a:gd name="T42" fmla="*/ 419 w 1495"/>
                <a:gd name="T43" fmla="*/ 143 h 1985"/>
                <a:gd name="T44" fmla="*/ 427 w 1495"/>
                <a:gd name="T45" fmla="*/ 214 h 1985"/>
                <a:gd name="T46" fmla="*/ 340 w 1495"/>
                <a:gd name="T47" fmla="*/ 277 h 1985"/>
                <a:gd name="T48" fmla="*/ 332 w 1495"/>
                <a:gd name="T49" fmla="*/ 482 h 1985"/>
                <a:gd name="T50" fmla="*/ 309 w 1495"/>
                <a:gd name="T51" fmla="*/ 451 h 1985"/>
                <a:gd name="T52" fmla="*/ 285 w 1495"/>
                <a:gd name="T53" fmla="*/ 403 h 1985"/>
                <a:gd name="T54" fmla="*/ 261 w 1495"/>
                <a:gd name="T55" fmla="*/ 324 h 1985"/>
                <a:gd name="T56" fmla="*/ 190 w 1495"/>
                <a:gd name="T57" fmla="*/ 451 h 1985"/>
                <a:gd name="T58" fmla="*/ 119 w 1495"/>
                <a:gd name="T59" fmla="*/ 538 h 1985"/>
                <a:gd name="T60" fmla="*/ 103 w 1495"/>
                <a:gd name="T61" fmla="*/ 648 h 1985"/>
                <a:gd name="T62" fmla="*/ 48 w 1495"/>
                <a:gd name="T63" fmla="*/ 838 h 1985"/>
                <a:gd name="T64" fmla="*/ 56 w 1495"/>
                <a:gd name="T65" fmla="*/ 973 h 1985"/>
                <a:gd name="T66" fmla="*/ 63 w 1495"/>
                <a:gd name="T67" fmla="*/ 1154 h 1985"/>
                <a:gd name="T68" fmla="*/ 182 w 1495"/>
                <a:gd name="T69" fmla="*/ 1660 h 1985"/>
                <a:gd name="T70" fmla="*/ 48 w 1495"/>
                <a:gd name="T71" fmla="*/ 1977 h 1985"/>
                <a:gd name="T72" fmla="*/ 712 w 1495"/>
                <a:gd name="T73" fmla="*/ 190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5" h="1985">
                  <a:moveTo>
                    <a:pt x="751" y="1929"/>
                  </a:moveTo>
                  <a:lnTo>
                    <a:pt x="751" y="1929"/>
                  </a:lnTo>
                  <a:cubicBezTo>
                    <a:pt x="767" y="1953"/>
                    <a:pt x="1083" y="1874"/>
                    <a:pt x="1210" y="1834"/>
                  </a:cubicBezTo>
                  <a:cubicBezTo>
                    <a:pt x="1210" y="1834"/>
                    <a:pt x="1210" y="1826"/>
                    <a:pt x="1218" y="1826"/>
                  </a:cubicBezTo>
                  <a:cubicBezTo>
                    <a:pt x="1241" y="1787"/>
                    <a:pt x="1249" y="1747"/>
                    <a:pt x="1273" y="1739"/>
                  </a:cubicBezTo>
                  <a:cubicBezTo>
                    <a:pt x="1289" y="1724"/>
                    <a:pt x="1297" y="1692"/>
                    <a:pt x="1321" y="1684"/>
                  </a:cubicBezTo>
                  <a:cubicBezTo>
                    <a:pt x="1313" y="1660"/>
                    <a:pt x="1305" y="1629"/>
                    <a:pt x="1297" y="1613"/>
                  </a:cubicBezTo>
                  <a:cubicBezTo>
                    <a:pt x="1289" y="1597"/>
                    <a:pt x="1328" y="1557"/>
                    <a:pt x="1376" y="1510"/>
                  </a:cubicBezTo>
                  <a:cubicBezTo>
                    <a:pt x="1376" y="1510"/>
                    <a:pt x="1376" y="1502"/>
                    <a:pt x="1368" y="1486"/>
                  </a:cubicBezTo>
                  <a:cubicBezTo>
                    <a:pt x="1360" y="1455"/>
                    <a:pt x="1344" y="1455"/>
                    <a:pt x="1360" y="1423"/>
                  </a:cubicBezTo>
                  <a:cubicBezTo>
                    <a:pt x="1376" y="1399"/>
                    <a:pt x="1360" y="1368"/>
                    <a:pt x="1399" y="1376"/>
                  </a:cubicBezTo>
                  <a:cubicBezTo>
                    <a:pt x="1439" y="1384"/>
                    <a:pt x="1479" y="1391"/>
                    <a:pt x="1486" y="1399"/>
                  </a:cubicBezTo>
                  <a:cubicBezTo>
                    <a:pt x="1486" y="1391"/>
                    <a:pt x="1479" y="1384"/>
                    <a:pt x="1479" y="1384"/>
                  </a:cubicBezTo>
                  <a:cubicBezTo>
                    <a:pt x="1479" y="1344"/>
                    <a:pt x="1486" y="1273"/>
                    <a:pt x="1494" y="1194"/>
                  </a:cubicBezTo>
                  <a:cubicBezTo>
                    <a:pt x="1494" y="1202"/>
                    <a:pt x="1494" y="1202"/>
                    <a:pt x="1486" y="1178"/>
                  </a:cubicBezTo>
                  <a:cubicBezTo>
                    <a:pt x="1479" y="1146"/>
                    <a:pt x="1471" y="1162"/>
                    <a:pt x="1455" y="1115"/>
                  </a:cubicBezTo>
                  <a:cubicBezTo>
                    <a:pt x="1439" y="1067"/>
                    <a:pt x="1408" y="980"/>
                    <a:pt x="1392" y="941"/>
                  </a:cubicBezTo>
                  <a:cubicBezTo>
                    <a:pt x="1376" y="909"/>
                    <a:pt x="1352" y="846"/>
                    <a:pt x="1344" y="807"/>
                  </a:cubicBezTo>
                  <a:cubicBezTo>
                    <a:pt x="1336" y="775"/>
                    <a:pt x="1265" y="735"/>
                    <a:pt x="1234" y="735"/>
                  </a:cubicBezTo>
                  <a:cubicBezTo>
                    <a:pt x="1202" y="743"/>
                    <a:pt x="1139" y="783"/>
                    <a:pt x="1123" y="807"/>
                  </a:cubicBezTo>
                  <a:cubicBezTo>
                    <a:pt x="1123" y="807"/>
                    <a:pt x="1115" y="822"/>
                    <a:pt x="1107" y="814"/>
                  </a:cubicBezTo>
                  <a:cubicBezTo>
                    <a:pt x="1099" y="807"/>
                    <a:pt x="1099" y="830"/>
                    <a:pt x="1099" y="854"/>
                  </a:cubicBezTo>
                  <a:cubicBezTo>
                    <a:pt x="1099" y="878"/>
                    <a:pt x="1083" y="885"/>
                    <a:pt x="1068" y="909"/>
                  </a:cubicBezTo>
                  <a:cubicBezTo>
                    <a:pt x="1052" y="933"/>
                    <a:pt x="1028" y="957"/>
                    <a:pt x="1020" y="965"/>
                  </a:cubicBezTo>
                  <a:cubicBezTo>
                    <a:pt x="1020" y="980"/>
                    <a:pt x="965" y="980"/>
                    <a:pt x="941" y="949"/>
                  </a:cubicBezTo>
                  <a:cubicBezTo>
                    <a:pt x="909" y="917"/>
                    <a:pt x="909" y="846"/>
                    <a:pt x="933" y="822"/>
                  </a:cubicBezTo>
                  <a:cubicBezTo>
                    <a:pt x="957" y="807"/>
                    <a:pt x="981" y="830"/>
                    <a:pt x="996" y="791"/>
                  </a:cubicBezTo>
                  <a:cubicBezTo>
                    <a:pt x="1012" y="751"/>
                    <a:pt x="1020" y="727"/>
                    <a:pt x="1020" y="704"/>
                  </a:cubicBezTo>
                  <a:cubicBezTo>
                    <a:pt x="1020" y="688"/>
                    <a:pt x="1020" y="656"/>
                    <a:pt x="1044" y="648"/>
                  </a:cubicBezTo>
                  <a:cubicBezTo>
                    <a:pt x="1068" y="640"/>
                    <a:pt x="1075" y="648"/>
                    <a:pt x="1083" y="609"/>
                  </a:cubicBezTo>
                  <a:cubicBezTo>
                    <a:pt x="1091" y="577"/>
                    <a:pt x="1091" y="554"/>
                    <a:pt x="1075" y="522"/>
                  </a:cubicBezTo>
                  <a:cubicBezTo>
                    <a:pt x="1060" y="490"/>
                    <a:pt x="1075" y="474"/>
                    <a:pt x="1075" y="435"/>
                  </a:cubicBezTo>
                  <a:cubicBezTo>
                    <a:pt x="1075" y="403"/>
                    <a:pt x="1044" y="356"/>
                    <a:pt x="1028" y="340"/>
                  </a:cubicBezTo>
                  <a:cubicBezTo>
                    <a:pt x="1012" y="332"/>
                    <a:pt x="988" y="308"/>
                    <a:pt x="1004" y="293"/>
                  </a:cubicBezTo>
                  <a:cubicBezTo>
                    <a:pt x="1028" y="277"/>
                    <a:pt x="1052" y="253"/>
                    <a:pt x="1036" y="237"/>
                  </a:cubicBezTo>
                  <a:cubicBezTo>
                    <a:pt x="1028" y="229"/>
                    <a:pt x="1004" y="229"/>
                    <a:pt x="996" y="214"/>
                  </a:cubicBezTo>
                  <a:cubicBezTo>
                    <a:pt x="988" y="190"/>
                    <a:pt x="981" y="166"/>
                    <a:pt x="949" y="158"/>
                  </a:cubicBezTo>
                  <a:cubicBezTo>
                    <a:pt x="917" y="150"/>
                    <a:pt x="783" y="103"/>
                    <a:pt x="767" y="103"/>
                  </a:cubicBezTo>
                  <a:cubicBezTo>
                    <a:pt x="751" y="103"/>
                    <a:pt x="743" y="111"/>
                    <a:pt x="735" y="79"/>
                  </a:cubicBezTo>
                  <a:cubicBezTo>
                    <a:pt x="720" y="56"/>
                    <a:pt x="672" y="47"/>
                    <a:pt x="649" y="56"/>
                  </a:cubicBezTo>
                  <a:cubicBezTo>
                    <a:pt x="625" y="56"/>
                    <a:pt x="601" y="47"/>
                    <a:pt x="593" y="32"/>
                  </a:cubicBezTo>
                  <a:cubicBezTo>
                    <a:pt x="577" y="24"/>
                    <a:pt x="530" y="0"/>
                    <a:pt x="506" y="16"/>
                  </a:cubicBezTo>
                  <a:cubicBezTo>
                    <a:pt x="475" y="32"/>
                    <a:pt x="459" y="71"/>
                    <a:pt x="443" y="79"/>
                  </a:cubicBezTo>
                  <a:cubicBezTo>
                    <a:pt x="435" y="87"/>
                    <a:pt x="403" y="111"/>
                    <a:pt x="419" y="143"/>
                  </a:cubicBezTo>
                  <a:cubicBezTo>
                    <a:pt x="435" y="174"/>
                    <a:pt x="459" y="166"/>
                    <a:pt x="459" y="190"/>
                  </a:cubicBezTo>
                  <a:cubicBezTo>
                    <a:pt x="459" y="206"/>
                    <a:pt x="459" y="214"/>
                    <a:pt x="427" y="214"/>
                  </a:cubicBezTo>
                  <a:cubicBezTo>
                    <a:pt x="403" y="214"/>
                    <a:pt x="380" y="221"/>
                    <a:pt x="372" y="237"/>
                  </a:cubicBezTo>
                  <a:cubicBezTo>
                    <a:pt x="356" y="253"/>
                    <a:pt x="348" y="229"/>
                    <a:pt x="340" y="277"/>
                  </a:cubicBezTo>
                  <a:cubicBezTo>
                    <a:pt x="340" y="316"/>
                    <a:pt x="348" y="364"/>
                    <a:pt x="348" y="403"/>
                  </a:cubicBezTo>
                  <a:cubicBezTo>
                    <a:pt x="356" y="435"/>
                    <a:pt x="348" y="490"/>
                    <a:pt x="332" y="482"/>
                  </a:cubicBezTo>
                  <a:cubicBezTo>
                    <a:pt x="316" y="467"/>
                    <a:pt x="324" y="419"/>
                    <a:pt x="316" y="411"/>
                  </a:cubicBezTo>
                  <a:cubicBezTo>
                    <a:pt x="301" y="411"/>
                    <a:pt x="309" y="435"/>
                    <a:pt x="309" y="451"/>
                  </a:cubicBezTo>
                  <a:cubicBezTo>
                    <a:pt x="309" y="467"/>
                    <a:pt x="316" y="514"/>
                    <a:pt x="301" y="482"/>
                  </a:cubicBezTo>
                  <a:cubicBezTo>
                    <a:pt x="285" y="458"/>
                    <a:pt x="285" y="435"/>
                    <a:pt x="285" y="403"/>
                  </a:cubicBezTo>
                  <a:cubicBezTo>
                    <a:pt x="293" y="372"/>
                    <a:pt x="293" y="324"/>
                    <a:pt x="285" y="316"/>
                  </a:cubicBezTo>
                  <a:cubicBezTo>
                    <a:pt x="277" y="308"/>
                    <a:pt x="261" y="308"/>
                    <a:pt x="261" y="324"/>
                  </a:cubicBezTo>
                  <a:cubicBezTo>
                    <a:pt x="261" y="340"/>
                    <a:pt x="238" y="387"/>
                    <a:pt x="222" y="403"/>
                  </a:cubicBezTo>
                  <a:cubicBezTo>
                    <a:pt x="206" y="419"/>
                    <a:pt x="238" y="458"/>
                    <a:pt x="190" y="451"/>
                  </a:cubicBezTo>
                  <a:cubicBezTo>
                    <a:pt x="151" y="435"/>
                    <a:pt x="158" y="435"/>
                    <a:pt x="151" y="467"/>
                  </a:cubicBezTo>
                  <a:cubicBezTo>
                    <a:pt x="143" y="498"/>
                    <a:pt x="135" y="538"/>
                    <a:pt x="119" y="538"/>
                  </a:cubicBezTo>
                  <a:cubicBezTo>
                    <a:pt x="111" y="538"/>
                    <a:pt x="71" y="554"/>
                    <a:pt x="79" y="585"/>
                  </a:cubicBezTo>
                  <a:cubicBezTo>
                    <a:pt x="95" y="609"/>
                    <a:pt x="111" y="625"/>
                    <a:pt x="103" y="648"/>
                  </a:cubicBezTo>
                  <a:cubicBezTo>
                    <a:pt x="95" y="664"/>
                    <a:pt x="119" y="743"/>
                    <a:pt x="103" y="767"/>
                  </a:cubicBezTo>
                  <a:cubicBezTo>
                    <a:pt x="87" y="783"/>
                    <a:pt x="63" y="822"/>
                    <a:pt x="48" y="838"/>
                  </a:cubicBezTo>
                  <a:cubicBezTo>
                    <a:pt x="32" y="862"/>
                    <a:pt x="0" y="885"/>
                    <a:pt x="24" y="901"/>
                  </a:cubicBezTo>
                  <a:cubicBezTo>
                    <a:pt x="48" y="925"/>
                    <a:pt x="63" y="941"/>
                    <a:pt x="56" y="973"/>
                  </a:cubicBezTo>
                  <a:cubicBezTo>
                    <a:pt x="56" y="1004"/>
                    <a:pt x="71" y="1036"/>
                    <a:pt x="56" y="1051"/>
                  </a:cubicBezTo>
                  <a:cubicBezTo>
                    <a:pt x="40" y="1067"/>
                    <a:pt x="48" y="1131"/>
                    <a:pt x="63" y="1154"/>
                  </a:cubicBezTo>
                  <a:cubicBezTo>
                    <a:pt x="79" y="1170"/>
                    <a:pt x="95" y="1194"/>
                    <a:pt x="119" y="1233"/>
                  </a:cubicBezTo>
                  <a:cubicBezTo>
                    <a:pt x="143" y="1273"/>
                    <a:pt x="238" y="1510"/>
                    <a:pt x="182" y="1660"/>
                  </a:cubicBezTo>
                  <a:cubicBezTo>
                    <a:pt x="127" y="1803"/>
                    <a:pt x="135" y="1834"/>
                    <a:pt x="127" y="1858"/>
                  </a:cubicBezTo>
                  <a:cubicBezTo>
                    <a:pt x="119" y="1874"/>
                    <a:pt x="79" y="1945"/>
                    <a:pt x="48" y="1977"/>
                  </a:cubicBezTo>
                  <a:lnTo>
                    <a:pt x="40" y="1984"/>
                  </a:lnTo>
                  <a:cubicBezTo>
                    <a:pt x="712" y="1905"/>
                    <a:pt x="712" y="1905"/>
                    <a:pt x="712" y="1905"/>
                  </a:cubicBezTo>
                  <a:cubicBezTo>
                    <a:pt x="712" y="1905"/>
                    <a:pt x="728" y="1897"/>
                    <a:pt x="751" y="192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1" name="Freeform 640"/>
            <p:cNvSpPr>
              <a:spLocks noChangeArrowheads="1"/>
            </p:cNvSpPr>
            <p:nvPr/>
          </p:nvSpPr>
          <p:spPr bwMode="auto">
            <a:xfrm>
              <a:off x="14039000" y="4347698"/>
              <a:ext cx="786244" cy="1039049"/>
            </a:xfrm>
            <a:custGeom>
              <a:avLst/>
              <a:gdLst>
                <a:gd name="T0" fmla="*/ 119 w 1495"/>
                <a:gd name="T1" fmla="*/ 1858 h 1977"/>
                <a:gd name="T2" fmla="*/ 71 w 1495"/>
                <a:gd name="T3" fmla="*/ 1162 h 1977"/>
                <a:gd name="T4" fmla="*/ 24 w 1495"/>
                <a:gd name="T5" fmla="*/ 901 h 1977"/>
                <a:gd name="T6" fmla="*/ 103 w 1495"/>
                <a:gd name="T7" fmla="*/ 751 h 1977"/>
                <a:gd name="T8" fmla="*/ 79 w 1495"/>
                <a:gd name="T9" fmla="*/ 553 h 1977"/>
                <a:gd name="T10" fmla="*/ 158 w 1495"/>
                <a:gd name="T11" fmla="*/ 427 h 1977"/>
                <a:gd name="T12" fmla="*/ 222 w 1495"/>
                <a:gd name="T13" fmla="*/ 395 h 1977"/>
                <a:gd name="T14" fmla="*/ 301 w 1495"/>
                <a:gd name="T15" fmla="*/ 474 h 1977"/>
                <a:gd name="T16" fmla="*/ 309 w 1495"/>
                <a:gd name="T17" fmla="*/ 403 h 1977"/>
                <a:gd name="T18" fmla="*/ 340 w 1495"/>
                <a:gd name="T19" fmla="*/ 466 h 1977"/>
                <a:gd name="T20" fmla="*/ 364 w 1495"/>
                <a:gd name="T21" fmla="*/ 221 h 1977"/>
                <a:gd name="T22" fmla="*/ 411 w 1495"/>
                <a:gd name="T23" fmla="*/ 135 h 1977"/>
                <a:gd name="T24" fmla="*/ 530 w 1495"/>
                <a:gd name="T25" fmla="*/ 0 h 1977"/>
                <a:gd name="T26" fmla="*/ 735 w 1495"/>
                <a:gd name="T27" fmla="*/ 71 h 1977"/>
                <a:gd name="T28" fmla="*/ 878 w 1495"/>
                <a:gd name="T29" fmla="*/ 119 h 1977"/>
                <a:gd name="T30" fmla="*/ 1044 w 1495"/>
                <a:gd name="T31" fmla="*/ 237 h 1977"/>
                <a:gd name="T32" fmla="*/ 1075 w 1495"/>
                <a:gd name="T33" fmla="*/ 427 h 1977"/>
                <a:gd name="T34" fmla="*/ 1044 w 1495"/>
                <a:gd name="T35" fmla="*/ 648 h 1977"/>
                <a:gd name="T36" fmla="*/ 917 w 1495"/>
                <a:gd name="T37" fmla="*/ 854 h 1977"/>
                <a:gd name="T38" fmla="*/ 1068 w 1495"/>
                <a:gd name="T39" fmla="*/ 901 h 1977"/>
                <a:gd name="T40" fmla="*/ 1123 w 1495"/>
                <a:gd name="T41" fmla="*/ 799 h 1977"/>
                <a:gd name="T42" fmla="*/ 1455 w 1495"/>
                <a:gd name="T43" fmla="*/ 1107 h 1977"/>
                <a:gd name="T44" fmla="*/ 1494 w 1495"/>
                <a:gd name="T45" fmla="*/ 1186 h 1977"/>
                <a:gd name="T46" fmla="*/ 1423 w 1495"/>
                <a:gd name="T47" fmla="*/ 1376 h 1977"/>
                <a:gd name="T48" fmla="*/ 1368 w 1495"/>
                <a:gd name="T49" fmla="*/ 1455 h 1977"/>
                <a:gd name="T50" fmla="*/ 1305 w 1495"/>
                <a:gd name="T51" fmla="*/ 1605 h 1977"/>
                <a:gd name="T52" fmla="*/ 1297 w 1495"/>
                <a:gd name="T53" fmla="*/ 1707 h 1977"/>
                <a:gd name="T54" fmla="*/ 1210 w 1495"/>
                <a:gd name="T55" fmla="*/ 1834 h 1977"/>
                <a:gd name="T56" fmla="*/ 24 w 1495"/>
                <a:gd name="T57" fmla="*/ 1976 h 1977"/>
                <a:gd name="T58" fmla="*/ 143 w 1495"/>
                <a:gd name="T59" fmla="*/ 490 h 1977"/>
                <a:gd name="T60" fmla="*/ 103 w 1495"/>
                <a:gd name="T61" fmla="*/ 640 h 1977"/>
                <a:gd name="T62" fmla="*/ 40 w 1495"/>
                <a:gd name="T63" fmla="*/ 846 h 1977"/>
                <a:gd name="T64" fmla="*/ 56 w 1495"/>
                <a:gd name="T65" fmla="*/ 1043 h 1977"/>
                <a:gd name="T66" fmla="*/ 135 w 1495"/>
                <a:gd name="T67" fmla="*/ 1818 h 1977"/>
                <a:gd name="T68" fmla="*/ 712 w 1495"/>
                <a:gd name="T69" fmla="*/ 1889 h 1977"/>
                <a:gd name="T70" fmla="*/ 1210 w 1495"/>
                <a:gd name="T71" fmla="*/ 1810 h 1977"/>
                <a:gd name="T72" fmla="*/ 1305 w 1495"/>
                <a:gd name="T73" fmla="*/ 1636 h 1977"/>
                <a:gd name="T74" fmla="*/ 1360 w 1495"/>
                <a:gd name="T75" fmla="*/ 1415 h 1977"/>
                <a:gd name="T76" fmla="*/ 1479 w 1495"/>
                <a:gd name="T77" fmla="*/ 1383 h 1977"/>
                <a:gd name="T78" fmla="*/ 1486 w 1495"/>
                <a:gd name="T79" fmla="*/ 1186 h 1977"/>
                <a:gd name="T80" fmla="*/ 1392 w 1495"/>
                <a:gd name="T81" fmla="*/ 941 h 1977"/>
                <a:gd name="T82" fmla="*/ 1107 w 1495"/>
                <a:gd name="T83" fmla="*/ 806 h 1977"/>
                <a:gd name="T84" fmla="*/ 1044 w 1495"/>
                <a:gd name="T85" fmla="*/ 933 h 1977"/>
                <a:gd name="T86" fmla="*/ 933 w 1495"/>
                <a:gd name="T87" fmla="*/ 814 h 1977"/>
                <a:gd name="T88" fmla="*/ 1060 w 1495"/>
                <a:gd name="T89" fmla="*/ 632 h 1977"/>
                <a:gd name="T90" fmla="*/ 1028 w 1495"/>
                <a:gd name="T91" fmla="*/ 340 h 1977"/>
                <a:gd name="T92" fmla="*/ 1036 w 1495"/>
                <a:gd name="T93" fmla="*/ 237 h 1977"/>
                <a:gd name="T94" fmla="*/ 767 w 1495"/>
                <a:gd name="T95" fmla="*/ 95 h 1977"/>
                <a:gd name="T96" fmla="*/ 649 w 1495"/>
                <a:gd name="T97" fmla="*/ 48 h 1977"/>
                <a:gd name="T98" fmla="*/ 467 w 1495"/>
                <a:gd name="T99" fmla="*/ 55 h 1977"/>
                <a:gd name="T100" fmla="*/ 459 w 1495"/>
                <a:gd name="T101" fmla="*/ 182 h 1977"/>
                <a:gd name="T102" fmla="*/ 348 w 1495"/>
                <a:gd name="T103" fmla="*/ 269 h 1977"/>
                <a:gd name="T104" fmla="*/ 316 w 1495"/>
                <a:gd name="T105" fmla="*/ 435 h 1977"/>
                <a:gd name="T106" fmla="*/ 309 w 1495"/>
                <a:gd name="T107" fmla="*/ 450 h 1977"/>
                <a:gd name="T108" fmla="*/ 285 w 1495"/>
                <a:gd name="T109" fmla="*/ 308 h 1977"/>
                <a:gd name="T110" fmla="*/ 206 w 1495"/>
                <a:gd name="T111" fmla="*/ 443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5" h="1977">
                  <a:moveTo>
                    <a:pt x="24" y="1976"/>
                  </a:moveTo>
                  <a:lnTo>
                    <a:pt x="24" y="1976"/>
                  </a:lnTo>
                  <a:cubicBezTo>
                    <a:pt x="40" y="1976"/>
                    <a:pt x="40" y="1976"/>
                    <a:pt x="40" y="1976"/>
                  </a:cubicBezTo>
                  <a:cubicBezTo>
                    <a:pt x="40" y="1969"/>
                    <a:pt x="40" y="1969"/>
                    <a:pt x="48" y="1969"/>
                  </a:cubicBezTo>
                  <a:cubicBezTo>
                    <a:pt x="71" y="1937"/>
                    <a:pt x="103" y="1889"/>
                    <a:pt x="119" y="1858"/>
                  </a:cubicBezTo>
                  <a:cubicBezTo>
                    <a:pt x="119" y="1858"/>
                    <a:pt x="119" y="1850"/>
                    <a:pt x="127" y="1850"/>
                  </a:cubicBezTo>
                  <a:cubicBezTo>
                    <a:pt x="127" y="1842"/>
                    <a:pt x="127" y="1834"/>
                    <a:pt x="135" y="1818"/>
                  </a:cubicBezTo>
                  <a:cubicBezTo>
                    <a:pt x="135" y="1787"/>
                    <a:pt x="143" y="1739"/>
                    <a:pt x="182" y="1644"/>
                  </a:cubicBezTo>
                  <a:cubicBezTo>
                    <a:pt x="229" y="1510"/>
                    <a:pt x="143" y="1273"/>
                    <a:pt x="119" y="1225"/>
                  </a:cubicBezTo>
                  <a:cubicBezTo>
                    <a:pt x="103" y="1202"/>
                    <a:pt x="87" y="1178"/>
                    <a:pt x="71" y="1162"/>
                  </a:cubicBezTo>
                  <a:cubicBezTo>
                    <a:pt x="71" y="1154"/>
                    <a:pt x="63" y="1154"/>
                    <a:pt x="63" y="1146"/>
                  </a:cubicBezTo>
                  <a:cubicBezTo>
                    <a:pt x="48" y="1123"/>
                    <a:pt x="32" y="1059"/>
                    <a:pt x="56" y="1043"/>
                  </a:cubicBezTo>
                  <a:cubicBezTo>
                    <a:pt x="63" y="1036"/>
                    <a:pt x="56" y="1020"/>
                    <a:pt x="56" y="1004"/>
                  </a:cubicBezTo>
                  <a:cubicBezTo>
                    <a:pt x="56" y="988"/>
                    <a:pt x="56" y="980"/>
                    <a:pt x="56" y="965"/>
                  </a:cubicBezTo>
                  <a:cubicBezTo>
                    <a:pt x="56" y="933"/>
                    <a:pt x="48" y="925"/>
                    <a:pt x="24" y="901"/>
                  </a:cubicBezTo>
                  <a:lnTo>
                    <a:pt x="24" y="901"/>
                  </a:lnTo>
                  <a:cubicBezTo>
                    <a:pt x="0" y="877"/>
                    <a:pt x="24" y="862"/>
                    <a:pt x="32" y="846"/>
                  </a:cubicBezTo>
                  <a:cubicBezTo>
                    <a:pt x="40" y="838"/>
                    <a:pt x="48" y="838"/>
                    <a:pt x="48" y="830"/>
                  </a:cubicBezTo>
                  <a:cubicBezTo>
                    <a:pt x="56" y="822"/>
                    <a:pt x="63" y="814"/>
                    <a:pt x="71" y="799"/>
                  </a:cubicBezTo>
                  <a:cubicBezTo>
                    <a:pt x="79" y="783"/>
                    <a:pt x="87" y="767"/>
                    <a:pt x="103" y="751"/>
                  </a:cubicBezTo>
                  <a:cubicBezTo>
                    <a:pt x="111" y="743"/>
                    <a:pt x="103" y="712"/>
                    <a:pt x="103" y="688"/>
                  </a:cubicBezTo>
                  <a:cubicBezTo>
                    <a:pt x="95" y="664"/>
                    <a:pt x="95" y="648"/>
                    <a:pt x="103" y="632"/>
                  </a:cubicBezTo>
                  <a:cubicBezTo>
                    <a:pt x="103" y="625"/>
                    <a:pt x="103" y="609"/>
                    <a:pt x="87" y="601"/>
                  </a:cubicBezTo>
                  <a:cubicBezTo>
                    <a:pt x="87" y="593"/>
                    <a:pt x="79" y="585"/>
                    <a:pt x="79" y="577"/>
                  </a:cubicBezTo>
                  <a:cubicBezTo>
                    <a:pt x="71" y="569"/>
                    <a:pt x="71" y="561"/>
                    <a:pt x="79" y="553"/>
                  </a:cubicBezTo>
                  <a:cubicBezTo>
                    <a:pt x="87" y="538"/>
                    <a:pt x="111" y="530"/>
                    <a:pt x="119" y="530"/>
                  </a:cubicBezTo>
                  <a:cubicBezTo>
                    <a:pt x="127" y="530"/>
                    <a:pt x="135" y="506"/>
                    <a:pt x="135" y="482"/>
                  </a:cubicBezTo>
                  <a:cubicBezTo>
                    <a:pt x="143" y="474"/>
                    <a:pt x="143" y="466"/>
                    <a:pt x="143" y="459"/>
                  </a:cubicBezTo>
                  <a:cubicBezTo>
                    <a:pt x="151" y="450"/>
                    <a:pt x="151" y="443"/>
                    <a:pt x="151" y="443"/>
                  </a:cubicBezTo>
                  <a:cubicBezTo>
                    <a:pt x="151" y="435"/>
                    <a:pt x="151" y="427"/>
                    <a:pt x="158" y="427"/>
                  </a:cubicBezTo>
                  <a:cubicBezTo>
                    <a:pt x="166" y="427"/>
                    <a:pt x="174" y="427"/>
                    <a:pt x="182" y="435"/>
                  </a:cubicBezTo>
                  <a:cubicBezTo>
                    <a:pt x="190" y="435"/>
                    <a:pt x="190" y="435"/>
                    <a:pt x="190" y="435"/>
                  </a:cubicBezTo>
                  <a:cubicBezTo>
                    <a:pt x="198" y="435"/>
                    <a:pt x="198" y="435"/>
                    <a:pt x="206" y="435"/>
                  </a:cubicBezTo>
                  <a:cubicBezTo>
                    <a:pt x="214" y="435"/>
                    <a:pt x="214" y="435"/>
                    <a:pt x="214" y="419"/>
                  </a:cubicBezTo>
                  <a:cubicBezTo>
                    <a:pt x="214" y="411"/>
                    <a:pt x="214" y="403"/>
                    <a:pt x="222" y="395"/>
                  </a:cubicBezTo>
                  <a:cubicBezTo>
                    <a:pt x="238" y="379"/>
                    <a:pt x="253" y="332"/>
                    <a:pt x="261" y="316"/>
                  </a:cubicBezTo>
                  <a:cubicBezTo>
                    <a:pt x="261" y="300"/>
                    <a:pt x="269" y="300"/>
                    <a:pt x="277" y="300"/>
                  </a:cubicBezTo>
                  <a:cubicBezTo>
                    <a:pt x="277" y="300"/>
                    <a:pt x="285" y="300"/>
                    <a:pt x="293" y="308"/>
                  </a:cubicBezTo>
                  <a:cubicBezTo>
                    <a:pt x="293" y="316"/>
                    <a:pt x="293" y="372"/>
                    <a:pt x="293" y="395"/>
                  </a:cubicBezTo>
                  <a:cubicBezTo>
                    <a:pt x="293" y="427"/>
                    <a:pt x="285" y="450"/>
                    <a:pt x="301" y="474"/>
                  </a:cubicBezTo>
                  <a:cubicBezTo>
                    <a:pt x="309" y="474"/>
                    <a:pt x="309" y="482"/>
                    <a:pt x="309" y="482"/>
                  </a:cubicBezTo>
                  <a:cubicBezTo>
                    <a:pt x="309" y="474"/>
                    <a:pt x="309" y="459"/>
                    <a:pt x="309" y="459"/>
                  </a:cubicBezTo>
                  <a:cubicBezTo>
                    <a:pt x="301" y="450"/>
                    <a:pt x="301" y="443"/>
                    <a:pt x="301" y="443"/>
                  </a:cubicBezTo>
                  <a:cubicBezTo>
                    <a:pt x="301" y="435"/>
                    <a:pt x="301" y="435"/>
                    <a:pt x="301" y="435"/>
                  </a:cubicBezTo>
                  <a:cubicBezTo>
                    <a:pt x="301" y="419"/>
                    <a:pt x="301" y="411"/>
                    <a:pt x="309" y="403"/>
                  </a:cubicBezTo>
                  <a:cubicBezTo>
                    <a:pt x="309" y="403"/>
                    <a:pt x="309" y="403"/>
                    <a:pt x="316" y="403"/>
                  </a:cubicBezTo>
                  <a:cubicBezTo>
                    <a:pt x="324" y="403"/>
                    <a:pt x="324" y="419"/>
                    <a:pt x="324" y="435"/>
                  </a:cubicBezTo>
                  <a:cubicBezTo>
                    <a:pt x="324" y="450"/>
                    <a:pt x="324" y="466"/>
                    <a:pt x="332" y="466"/>
                  </a:cubicBezTo>
                  <a:lnTo>
                    <a:pt x="332" y="466"/>
                  </a:lnTo>
                  <a:cubicBezTo>
                    <a:pt x="340" y="466"/>
                    <a:pt x="340" y="466"/>
                    <a:pt x="340" y="466"/>
                  </a:cubicBezTo>
                  <a:cubicBezTo>
                    <a:pt x="348" y="459"/>
                    <a:pt x="348" y="427"/>
                    <a:pt x="348" y="395"/>
                  </a:cubicBezTo>
                  <a:cubicBezTo>
                    <a:pt x="348" y="379"/>
                    <a:pt x="348" y="364"/>
                    <a:pt x="340" y="348"/>
                  </a:cubicBezTo>
                  <a:cubicBezTo>
                    <a:pt x="340" y="324"/>
                    <a:pt x="332" y="293"/>
                    <a:pt x="340" y="269"/>
                  </a:cubicBezTo>
                  <a:cubicBezTo>
                    <a:pt x="340" y="237"/>
                    <a:pt x="348" y="229"/>
                    <a:pt x="356" y="229"/>
                  </a:cubicBezTo>
                  <a:cubicBezTo>
                    <a:pt x="364" y="229"/>
                    <a:pt x="364" y="229"/>
                    <a:pt x="364" y="221"/>
                  </a:cubicBezTo>
                  <a:cubicBezTo>
                    <a:pt x="380" y="206"/>
                    <a:pt x="403" y="198"/>
                    <a:pt x="427" y="198"/>
                  </a:cubicBezTo>
                  <a:cubicBezTo>
                    <a:pt x="451" y="198"/>
                    <a:pt x="451" y="198"/>
                    <a:pt x="459" y="182"/>
                  </a:cubicBezTo>
                  <a:lnTo>
                    <a:pt x="459" y="182"/>
                  </a:lnTo>
                  <a:cubicBezTo>
                    <a:pt x="459" y="174"/>
                    <a:pt x="451" y="166"/>
                    <a:pt x="443" y="158"/>
                  </a:cubicBezTo>
                  <a:cubicBezTo>
                    <a:pt x="435" y="158"/>
                    <a:pt x="427" y="150"/>
                    <a:pt x="411" y="135"/>
                  </a:cubicBezTo>
                  <a:cubicBezTo>
                    <a:pt x="411" y="126"/>
                    <a:pt x="411" y="119"/>
                    <a:pt x="411" y="103"/>
                  </a:cubicBezTo>
                  <a:cubicBezTo>
                    <a:pt x="419" y="87"/>
                    <a:pt x="435" y="71"/>
                    <a:pt x="443" y="71"/>
                  </a:cubicBezTo>
                  <a:cubicBezTo>
                    <a:pt x="443" y="63"/>
                    <a:pt x="451" y="55"/>
                    <a:pt x="459" y="48"/>
                  </a:cubicBezTo>
                  <a:cubicBezTo>
                    <a:pt x="467" y="32"/>
                    <a:pt x="482" y="16"/>
                    <a:pt x="498" y="0"/>
                  </a:cubicBezTo>
                  <a:cubicBezTo>
                    <a:pt x="506" y="0"/>
                    <a:pt x="514" y="0"/>
                    <a:pt x="530" y="0"/>
                  </a:cubicBezTo>
                  <a:cubicBezTo>
                    <a:pt x="554" y="0"/>
                    <a:pt x="585" y="16"/>
                    <a:pt x="593" y="24"/>
                  </a:cubicBezTo>
                  <a:cubicBezTo>
                    <a:pt x="601" y="32"/>
                    <a:pt x="617" y="39"/>
                    <a:pt x="641" y="39"/>
                  </a:cubicBezTo>
                  <a:lnTo>
                    <a:pt x="649" y="39"/>
                  </a:lnTo>
                  <a:cubicBezTo>
                    <a:pt x="656" y="39"/>
                    <a:pt x="656" y="39"/>
                    <a:pt x="664" y="39"/>
                  </a:cubicBezTo>
                  <a:cubicBezTo>
                    <a:pt x="696" y="39"/>
                    <a:pt x="728" y="48"/>
                    <a:pt x="735" y="71"/>
                  </a:cubicBezTo>
                  <a:cubicBezTo>
                    <a:pt x="743" y="87"/>
                    <a:pt x="751" y="87"/>
                    <a:pt x="751" y="87"/>
                  </a:cubicBezTo>
                  <a:cubicBezTo>
                    <a:pt x="759" y="87"/>
                    <a:pt x="759" y="87"/>
                    <a:pt x="759" y="87"/>
                  </a:cubicBezTo>
                  <a:cubicBezTo>
                    <a:pt x="767" y="87"/>
                    <a:pt x="767" y="87"/>
                    <a:pt x="767" y="87"/>
                  </a:cubicBezTo>
                  <a:lnTo>
                    <a:pt x="767" y="87"/>
                  </a:lnTo>
                  <a:cubicBezTo>
                    <a:pt x="783" y="87"/>
                    <a:pt x="822" y="103"/>
                    <a:pt x="878" y="119"/>
                  </a:cubicBezTo>
                  <a:cubicBezTo>
                    <a:pt x="909" y="135"/>
                    <a:pt x="941" y="142"/>
                    <a:pt x="949" y="142"/>
                  </a:cubicBezTo>
                  <a:cubicBezTo>
                    <a:pt x="981" y="158"/>
                    <a:pt x="996" y="190"/>
                    <a:pt x="1004" y="198"/>
                  </a:cubicBezTo>
                  <a:cubicBezTo>
                    <a:pt x="1004" y="213"/>
                    <a:pt x="1012" y="213"/>
                    <a:pt x="1028" y="221"/>
                  </a:cubicBezTo>
                  <a:cubicBezTo>
                    <a:pt x="1028" y="221"/>
                    <a:pt x="1036" y="229"/>
                    <a:pt x="1044" y="229"/>
                  </a:cubicBezTo>
                  <a:lnTo>
                    <a:pt x="1044" y="237"/>
                  </a:lnTo>
                  <a:cubicBezTo>
                    <a:pt x="1044" y="253"/>
                    <a:pt x="1020" y="277"/>
                    <a:pt x="1012" y="293"/>
                  </a:cubicBezTo>
                  <a:cubicBezTo>
                    <a:pt x="1004" y="293"/>
                    <a:pt x="1004" y="293"/>
                    <a:pt x="1004" y="300"/>
                  </a:cubicBezTo>
                  <a:cubicBezTo>
                    <a:pt x="1004" y="308"/>
                    <a:pt x="1020" y="324"/>
                    <a:pt x="1028" y="332"/>
                  </a:cubicBezTo>
                  <a:lnTo>
                    <a:pt x="1028" y="332"/>
                  </a:lnTo>
                  <a:cubicBezTo>
                    <a:pt x="1044" y="340"/>
                    <a:pt x="1075" y="395"/>
                    <a:pt x="1075" y="427"/>
                  </a:cubicBezTo>
                  <a:cubicBezTo>
                    <a:pt x="1075" y="443"/>
                    <a:pt x="1075" y="450"/>
                    <a:pt x="1075" y="459"/>
                  </a:cubicBezTo>
                  <a:cubicBezTo>
                    <a:pt x="1068" y="482"/>
                    <a:pt x="1068" y="490"/>
                    <a:pt x="1083" y="514"/>
                  </a:cubicBezTo>
                  <a:cubicBezTo>
                    <a:pt x="1099" y="546"/>
                    <a:pt x="1091" y="569"/>
                    <a:pt x="1083" y="609"/>
                  </a:cubicBezTo>
                  <a:cubicBezTo>
                    <a:pt x="1075" y="632"/>
                    <a:pt x="1075" y="632"/>
                    <a:pt x="1060" y="640"/>
                  </a:cubicBezTo>
                  <a:cubicBezTo>
                    <a:pt x="1052" y="640"/>
                    <a:pt x="1052" y="640"/>
                    <a:pt x="1044" y="648"/>
                  </a:cubicBezTo>
                  <a:cubicBezTo>
                    <a:pt x="1028" y="656"/>
                    <a:pt x="1020" y="680"/>
                    <a:pt x="1020" y="696"/>
                  </a:cubicBezTo>
                  <a:cubicBezTo>
                    <a:pt x="1020" y="712"/>
                    <a:pt x="1020" y="743"/>
                    <a:pt x="996" y="783"/>
                  </a:cubicBezTo>
                  <a:cubicBezTo>
                    <a:pt x="988" y="806"/>
                    <a:pt x="973" y="814"/>
                    <a:pt x="957" y="814"/>
                  </a:cubicBezTo>
                  <a:cubicBezTo>
                    <a:pt x="949" y="814"/>
                    <a:pt x="941" y="814"/>
                    <a:pt x="933" y="822"/>
                  </a:cubicBezTo>
                  <a:cubicBezTo>
                    <a:pt x="925" y="822"/>
                    <a:pt x="917" y="838"/>
                    <a:pt x="917" y="854"/>
                  </a:cubicBezTo>
                  <a:cubicBezTo>
                    <a:pt x="917" y="885"/>
                    <a:pt x="925" y="917"/>
                    <a:pt x="941" y="933"/>
                  </a:cubicBezTo>
                  <a:cubicBezTo>
                    <a:pt x="957" y="957"/>
                    <a:pt x="988" y="965"/>
                    <a:pt x="1004" y="965"/>
                  </a:cubicBezTo>
                  <a:cubicBezTo>
                    <a:pt x="1012" y="965"/>
                    <a:pt x="1020" y="965"/>
                    <a:pt x="1020" y="957"/>
                  </a:cubicBezTo>
                  <a:cubicBezTo>
                    <a:pt x="1028" y="949"/>
                    <a:pt x="1036" y="941"/>
                    <a:pt x="1044" y="933"/>
                  </a:cubicBezTo>
                  <a:cubicBezTo>
                    <a:pt x="1052" y="925"/>
                    <a:pt x="1060" y="909"/>
                    <a:pt x="1068" y="901"/>
                  </a:cubicBezTo>
                  <a:cubicBezTo>
                    <a:pt x="1068" y="893"/>
                    <a:pt x="1075" y="893"/>
                    <a:pt x="1075" y="885"/>
                  </a:cubicBezTo>
                  <a:cubicBezTo>
                    <a:pt x="1083" y="870"/>
                    <a:pt x="1091" y="862"/>
                    <a:pt x="1091" y="846"/>
                  </a:cubicBezTo>
                  <a:cubicBezTo>
                    <a:pt x="1091" y="822"/>
                    <a:pt x="1091" y="814"/>
                    <a:pt x="1099" y="806"/>
                  </a:cubicBezTo>
                  <a:cubicBezTo>
                    <a:pt x="1099" y="799"/>
                    <a:pt x="1107" y="799"/>
                    <a:pt x="1107" y="806"/>
                  </a:cubicBezTo>
                  <a:cubicBezTo>
                    <a:pt x="1115" y="806"/>
                    <a:pt x="1123" y="799"/>
                    <a:pt x="1123" y="799"/>
                  </a:cubicBezTo>
                  <a:cubicBezTo>
                    <a:pt x="1131" y="767"/>
                    <a:pt x="1194" y="727"/>
                    <a:pt x="1234" y="727"/>
                  </a:cubicBezTo>
                  <a:cubicBezTo>
                    <a:pt x="1273" y="719"/>
                    <a:pt x="1344" y="767"/>
                    <a:pt x="1344" y="799"/>
                  </a:cubicBezTo>
                  <a:cubicBezTo>
                    <a:pt x="1352" y="838"/>
                    <a:pt x="1376" y="901"/>
                    <a:pt x="1392" y="933"/>
                  </a:cubicBezTo>
                  <a:cubicBezTo>
                    <a:pt x="1408" y="965"/>
                    <a:pt x="1431" y="1028"/>
                    <a:pt x="1447" y="1075"/>
                  </a:cubicBezTo>
                  <a:cubicBezTo>
                    <a:pt x="1455" y="1091"/>
                    <a:pt x="1455" y="1099"/>
                    <a:pt x="1455" y="1107"/>
                  </a:cubicBezTo>
                  <a:cubicBezTo>
                    <a:pt x="1471" y="1130"/>
                    <a:pt x="1471" y="1138"/>
                    <a:pt x="1479" y="1146"/>
                  </a:cubicBezTo>
                  <a:cubicBezTo>
                    <a:pt x="1479" y="1154"/>
                    <a:pt x="1486" y="1154"/>
                    <a:pt x="1486" y="1170"/>
                  </a:cubicBezTo>
                  <a:cubicBezTo>
                    <a:pt x="1494" y="1178"/>
                    <a:pt x="1494" y="1178"/>
                    <a:pt x="1494" y="1178"/>
                  </a:cubicBezTo>
                  <a:cubicBezTo>
                    <a:pt x="1494" y="1186"/>
                    <a:pt x="1494" y="1186"/>
                    <a:pt x="1494" y="1186"/>
                  </a:cubicBezTo>
                  <a:lnTo>
                    <a:pt x="1494" y="1186"/>
                  </a:lnTo>
                  <a:cubicBezTo>
                    <a:pt x="1486" y="1249"/>
                    <a:pt x="1479" y="1328"/>
                    <a:pt x="1486" y="1376"/>
                  </a:cubicBezTo>
                  <a:cubicBezTo>
                    <a:pt x="1486" y="1376"/>
                    <a:pt x="1494" y="1383"/>
                    <a:pt x="1486" y="1391"/>
                  </a:cubicBezTo>
                  <a:cubicBezTo>
                    <a:pt x="1486" y="1407"/>
                    <a:pt x="1486" y="1407"/>
                    <a:pt x="1486" y="1407"/>
                  </a:cubicBezTo>
                  <a:cubicBezTo>
                    <a:pt x="1479" y="1391"/>
                    <a:pt x="1479" y="1391"/>
                    <a:pt x="1479" y="1391"/>
                  </a:cubicBezTo>
                  <a:cubicBezTo>
                    <a:pt x="1479" y="1383"/>
                    <a:pt x="1447" y="1383"/>
                    <a:pt x="1423" y="1376"/>
                  </a:cubicBezTo>
                  <a:cubicBezTo>
                    <a:pt x="1415" y="1376"/>
                    <a:pt x="1408" y="1376"/>
                    <a:pt x="1399" y="1376"/>
                  </a:cubicBezTo>
                  <a:lnTo>
                    <a:pt x="1392" y="1376"/>
                  </a:lnTo>
                  <a:cubicBezTo>
                    <a:pt x="1376" y="1376"/>
                    <a:pt x="1376" y="1376"/>
                    <a:pt x="1376" y="1391"/>
                  </a:cubicBezTo>
                  <a:cubicBezTo>
                    <a:pt x="1376" y="1399"/>
                    <a:pt x="1368" y="1407"/>
                    <a:pt x="1368" y="1415"/>
                  </a:cubicBezTo>
                  <a:cubicBezTo>
                    <a:pt x="1360" y="1431"/>
                    <a:pt x="1360" y="1439"/>
                    <a:pt x="1368" y="1455"/>
                  </a:cubicBezTo>
                  <a:cubicBezTo>
                    <a:pt x="1368" y="1463"/>
                    <a:pt x="1368" y="1470"/>
                    <a:pt x="1376" y="1478"/>
                  </a:cubicBezTo>
                  <a:cubicBezTo>
                    <a:pt x="1376" y="1494"/>
                    <a:pt x="1376" y="1502"/>
                    <a:pt x="1376" y="1502"/>
                  </a:cubicBezTo>
                  <a:lnTo>
                    <a:pt x="1376" y="1502"/>
                  </a:lnTo>
                  <a:cubicBezTo>
                    <a:pt x="1376" y="1510"/>
                    <a:pt x="1376" y="1510"/>
                    <a:pt x="1376" y="1510"/>
                  </a:cubicBezTo>
                  <a:cubicBezTo>
                    <a:pt x="1305" y="1573"/>
                    <a:pt x="1297" y="1597"/>
                    <a:pt x="1305" y="1605"/>
                  </a:cubicBezTo>
                  <a:cubicBezTo>
                    <a:pt x="1305" y="1613"/>
                    <a:pt x="1305" y="1629"/>
                    <a:pt x="1313" y="1636"/>
                  </a:cubicBezTo>
                  <a:cubicBezTo>
                    <a:pt x="1313" y="1652"/>
                    <a:pt x="1321" y="1660"/>
                    <a:pt x="1321" y="1676"/>
                  </a:cubicBezTo>
                  <a:cubicBezTo>
                    <a:pt x="1321" y="1684"/>
                    <a:pt x="1321" y="1684"/>
                    <a:pt x="1321" y="1684"/>
                  </a:cubicBezTo>
                  <a:lnTo>
                    <a:pt x="1321" y="1684"/>
                  </a:lnTo>
                  <a:cubicBezTo>
                    <a:pt x="1313" y="1684"/>
                    <a:pt x="1305" y="1700"/>
                    <a:pt x="1297" y="1707"/>
                  </a:cubicBezTo>
                  <a:cubicBezTo>
                    <a:pt x="1289" y="1716"/>
                    <a:pt x="1281" y="1723"/>
                    <a:pt x="1273" y="1731"/>
                  </a:cubicBezTo>
                  <a:cubicBezTo>
                    <a:pt x="1257" y="1739"/>
                    <a:pt x="1249" y="1763"/>
                    <a:pt x="1241" y="1787"/>
                  </a:cubicBezTo>
                  <a:cubicBezTo>
                    <a:pt x="1234" y="1795"/>
                    <a:pt x="1226" y="1802"/>
                    <a:pt x="1218" y="1818"/>
                  </a:cubicBezTo>
                  <a:cubicBezTo>
                    <a:pt x="1218" y="1826"/>
                    <a:pt x="1218" y="1826"/>
                    <a:pt x="1218" y="1834"/>
                  </a:cubicBezTo>
                  <a:cubicBezTo>
                    <a:pt x="1210" y="1834"/>
                    <a:pt x="1210" y="1834"/>
                    <a:pt x="1210" y="1834"/>
                  </a:cubicBezTo>
                  <a:lnTo>
                    <a:pt x="1210" y="1834"/>
                  </a:lnTo>
                  <a:cubicBezTo>
                    <a:pt x="1107" y="1866"/>
                    <a:pt x="846" y="1929"/>
                    <a:pt x="767" y="1929"/>
                  </a:cubicBezTo>
                  <a:cubicBezTo>
                    <a:pt x="759" y="1929"/>
                    <a:pt x="751" y="1929"/>
                    <a:pt x="751" y="1921"/>
                  </a:cubicBezTo>
                  <a:cubicBezTo>
                    <a:pt x="728" y="1897"/>
                    <a:pt x="712" y="1897"/>
                    <a:pt x="712" y="1897"/>
                  </a:cubicBezTo>
                  <a:lnTo>
                    <a:pt x="24" y="1976"/>
                  </a:lnTo>
                  <a:close/>
                  <a:moveTo>
                    <a:pt x="158" y="435"/>
                  </a:moveTo>
                  <a:lnTo>
                    <a:pt x="158" y="435"/>
                  </a:lnTo>
                  <a:cubicBezTo>
                    <a:pt x="158" y="435"/>
                    <a:pt x="158" y="435"/>
                    <a:pt x="158" y="443"/>
                  </a:cubicBezTo>
                  <a:cubicBezTo>
                    <a:pt x="158" y="450"/>
                    <a:pt x="158" y="450"/>
                    <a:pt x="151" y="459"/>
                  </a:cubicBezTo>
                  <a:cubicBezTo>
                    <a:pt x="151" y="466"/>
                    <a:pt x="151" y="474"/>
                    <a:pt x="143" y="490"/>
                  </a:cubicBezTo>
                  <a:cubicBezTo>
                    <a:pt x="135" y="514"/>
                    <a:pt x="135" y="530"/>
                    <a:pt x="119" y="538"/>
                  </a:cubicBezTo>
                  <a:cubicBezTo>
                    <a:pt x="111" y="538"/>
                    <a:pt x="95" y="546"/>
                    <a:pt x="87" y="553"/>
                  </a:cubicBezTo>
                  <a:cubicBezTo>
                    <a:pt x="79" y="561"/>
                    <a:pt x="79" y="569"/>
                    <a:pt x="87" y="577"/>
                  </a:cubicBezTo>
                  <a:cubicBezTo>
                    <a:pt x="87" y="577"/>
                    <a:pt x="95" y="585"/>
                    <a:pt x="95" y="593"/>
                  </a:cubicBezTo>
                  <a:cubicBezTo>
                    <a:pt x="103" y="609"/>
                    <a:pt x="111" y="625"/>
                    <a:pt x="103" y="640"/>
                  </a:cubicBezTo>
                  <a:cubicBezTo>
                    <a:pt x="103" y="648"/>
                    <a:pt x="103" y="672"/>
                    <a:pt x="111" y="688"/>
                  </a:cubicBezTo>
                  <a:cubicBezTo>
                    <a:pt x="111" y="719"/>
                    <a:pt x="119" y="743"/>
                    <a:pt x="103" y="759"/>
                  </a:cubicBezTo>
                  <a:cubicBezTo>
                    <a:pt x="95" y="767"/>
                    <a:pt x="87" y="790"/>
                    <a:pt x="71" y="806"/>
                  </a:cubicBezTo>
                  <a:cubicBezTo>
                    <a:pt x="63" y="814"/>
                    <a:pt x="63" y="822"/>
                    <a:pt x="56" y="830"/>
                  </a:cubicBezTo>
                  <a:cubicBezTo>
                    <a:pt x="48" y="838"/>
                    <a:pt x="48" y="846"/>
                    <a:pt x="40" y="846"/>
                  </a:cubicBezTo>
                  <a:cubicBezTo>
                    <a:pt x="24" y="870"/>
                    <a:pt x="16" y="877"/>
                    <a:pt x="24" y="893"/>
                  </a:cubicBezTo>
                  <a:cubicBezTo>
                    <a:pt x="32" y="893"/>
                    <a:pt x="32" y="893"/>
                    <a:pt x="32" y="893"/>
                  </a:cubicBezTo>
                  <a:cubicBezTo>
                    <a:pt x="48" y="917"/>
                    <a:pt x="63" y="925"/>
                    <a:pt x="63" y="965"/>
                  </a:cubicBezTo>
                  <a:cubicBezTo>
                    <a:pt x="63" y="980"/>
                    <a:pt x="63" y="988"/>
                    <a:pt x="63" y="1004"/>
                  </a:cubicBezTo>
                  <a:cubicBezTo>
                    <a:pt x="63" y="1020"/>
                    <a:pt x="71" y="1036"/>
                    <a:pt x="56" y="1043"/>
                  </a:cubicBezTo>
                  <a:cubicBezTo>
                    <a:pt x="48" y="1059"/>
                    <a:pt x="56" y="1123"/>
                    <a:pt x="71" y="1138"/>
                  </a:cubicBezTo>
                  <a:cubicBezTo>
                    <a:pt x="71" y="1146"/>
                    <a:pt x="79" y="1154"/>
                    <a:pt x="79" y="1162"/>
                  </a:cubicBezTo>
                  <a:cubicBezTo>
                    <a:pt x="95" y="1178"/>
                    <a:pt x="103" y="1194"/>
                    <a:pt x="127" y="1225"/>
                  </a:cubicBezTo>
                  <a:cubicBezTo>
                    <a:pt x="151" y="1273"/>
                    <a:pt x="238" y="1510"/>
                    <a:pt x="190" y="1652"/>
                  </a:cubicBezTo>
                  <a:cubicBezTo>
                    <a:pt x="151" y="1747"/>
                    <a:pt x="143" y="1795"/>
                    <a:pt x="135" y="1818"/>
                  </a:cubicBezTo>
                  <a:cubicBezTo>
                    <a:pt x="135" y="1834"/>
                    <a:pt x="135" y="1842"/>
                    <a:pt x="127" y="1850"/>
                  </a:cubicBezTo>
                  <a:cubicBezTo>
                    <a:pt x="127" y="1850"/>
                    <a:pt x="127" y="1858"/>
                    <a:pt x="127" y="1866"/>
                  </a:cubicBezTo>
                  <a:cubicBezTo>
                    <a:pt x="111" y="1889"/>
                    <a:pt x="79" y="1945"/>
                    <a:pt x="48" y="1969"/>
                  </a:cubicBezTo>
                  <a:lnTo>
                    <a:pt x="48" y="1969"/>
                  </a:lnTo>
                  <a:cubicBezTo>
                    <a:pt x="712" y="1889"/>
                    <a:pt x="712" y="1889"/>
                    <a:pt x="712" y="1889"/>
                  </a:cubicBezTo>
                  <a:lnTo>
                    <a:pt x="712" y="1889"/>
                  </a:lnTo>
                  <a:cubicBezTo>
                    <a:pt x="720" y="1889"/>
                    <a:pt x="735" y="1897"/>
                    <a:pt x="751" y="1921"/>
                  </a:cubicBezTo>
                  <a:cubicBezTo>
                    <a:pt x="751" y="1921"/>
                    <a:pt x="759" y="1921"/>
                    <a:pt x="767" y="1921"/>
                  </a:cubicBezTo>
                  <a:cubicBezTo>
                    <a:pt x="846" y="1921"/>
                    <a:pt x="1099" y="1858"/>
                    <a:pt x="1210" y="1826"/>
                  </a:cubicBezTo>
                  <a:cubicBezTo>
                    <a:pt x="1210" y="1826"/>
                    <a:pt x="1210" y="1818"/>
                    <a:pt x="1210" y="1810"/>
                  </a:cubicBezTo>
                  <a:cubicBezTo>
                    <a:pt x="1218" y="1802"/>
                    <a:pt x="1226" y="1795"/>
                    <a:pt x="1234" y="1779"/>
                  </a:cubicBezTo>
                  <a:cubicBezTo>
                    <a:pt x="1241" y="1755"/>
                    <a:pt x="1257" y="1731"/>
                    <a:pt x="1273" y="1723"/>
                  </a:cubicBezTo>
                  <a:cubicBezTo>
                    <a:pt x="1273" y="1723"/>
                    <a:pt x="1281" y="1716"/>
                    <a:pt x="1289" y="1707"/>
                  </a:cubicBezTo>
                  <a:cubicBezTo>
                    <a:pt x="1297" y="1692"/>
                    <a:pt x="1305" y="1684"/>
                    <a:pt x="1313" y="1676"/>
                  </a:cubicBezTo>
                  <a:cubicBezTo>
                    <a:pt x="1313" y="1660"/>
                    <a:pt x="1305" y="1652"/>
                    <a:pt x="1305" y="1636"/>
                  </a:cubicBezTo>
                  <a:cubicBezTo>
                    <a:pt x="1297" y="1629"/>
                    <a:pt x="1297" y="1613"/>
                    <a:pt x="1297" y="1613"/>
                  </a:cubicBezTo>
                  <a:cubicBezTo>
                    <a:pt x="1289" y="1597"/>
                    <a:pt x="1297" y="1581"/>
                    <a:pt x="1368" y="1502"/>
                  </a:cubicBezTo>
                  <a:cubicBezTo>
                    <a:pt x="1368" y="1502"/>
                    <a:pt x="1368" y="1494"/>
                    <a:pt x="1368" y="1486"/>
                  </a:cubicBezTo>
                  <a:cubicBezTo>
                    <a:pt x="1360" y="1470"/>
                    <a:pt x="1360" y="1463"/>
                    <a:pt x="1360" y="1455"/>
                  </a:cubicBezTo>
                  <a:cubicBezTo>
                    <a:pt x="1352" y="1439"/>
                    <a:pt x="1352" y="1431"/>
                    <a:pt x="1360" y="1415"/>
                  </a:cubicBezTo>
                  <a:cubicBezTo>
                    <a:pt x="1368" y="1407"/>
                    <a:pt x="1368" y="1399"/>
                    <a:pt x="1368" y="1391"/>
                  </a:cubicBezTo>
                  <a:cubicBezTo>
                    <a:pt x="1368" y="1376"/>
                    <a:pt x="1368" y="1368"/>
                    <a:pt x="1392" y="1368"/>
                  </a:cubicBezTo>
                  <a:lnTo>
                    <a:pt x="1399" y="1368"/>
                  </a:lnTo>
                  <a:cubicBezTo>
                    <a:pt x="1408" y="1368"/>
                    <a:pt x="1415" y="1368"/>
                    <a:pt x="1423" y="1368"/>
                  </a:cubicBezTo>
                  <a:cubicBezTo>
                    <a:pt x="1455" y="1376"/>
                    <a:pt x="1471" y="1376"/>
                    <a:pt x="1479" y="1383"/>
                  </a:cubicBezTo>
                  <a:lnTo>
                    <a:pt x="1479" y="1383"/>
                  </a:lnTo>
                  <a:lnTo>
                    <a:pt x="1479" y="1383"/>
                  </a:lnTo>
                  <a:cubicBezTo>
                    <a:pt x="1479" y="1376"/>
                    <a:pt x="1479" y="1376"/>
                    <a:pt x="1479" y="1376"/>
                  </a:cubicBezTo>
                  <a:cubicBezTo>
                    <a:pt x="1471" y="1336"/>
                    <a:pt x="1479" y="1257"/>
                    <a:pt x="1486" y="1194"/>
                  </a:cubicBezTo>
                  <a:lnTo>
                    <a:pt x="1486" y="1186"/>
                  </a:lnTo>
                  <a:cubicBezTo>
                    <a:pt x="1486" y="1170"/>
                    <a:pt x="1486" y="1170"/>
                    <a:pt x="1486" y="1170"/>
                  </a:cubicBezTo>
                  <a:cubicBezTo>
                    <a:pt x="1479" y="1162"/>
                    <a:pt x="1471" y="1154"/>
                    <a:pt x="1471" y="1146"/>
                  </a:cubicBezTo>
                  <a:cubicBezTo>
                    <a:pt x="1463" y="1146"/>
                    <a:pt x="1463" y="1138"/>
                    <a:pt x="1455" y="1107"/>
                  </a:cubicBezTo>
                  <a:cubicBezTo>
                    <a:pt x="1447" y="1099"/>
                    <a:pt x="1447" y="1091"/>
                    <a:pt x="1439" y="1075"/>
                  </a:cubicBezTo>
                  <a:cubicBezTo>
                    <a:pt x="1423" y="1028"/>
                    <a:pt x="1399" y="965"/>
                    <a:pt x="1392" y="941"/>
                  </a:cubicBezTo>
                  <a:cubicBezTo>
                    <a:pt x="1368" y="901"/>
                    <a:pt x="1344" y="838"/>
                    <a:pt x="1344" y="806"/>
                  </a:cubicBezTo>
                  <a:cubicBezTo>
                    <a:pt x="1336" y="775"/>
                    <a:pt x="1265" y="727"/>
                    <a:pt x="1234" y="735"/>
                  </a:cubicBezTo>
                  <a:cubicBezTo>
                    <a:pt x="1202" y="735"/>
                    <a:pt x="1139" y="775"/>
                    <a:pt x="1131" y="799"/>
                  </a:cubicBezTo>
                  <a:cubicBezTo>
                    <a:pt x="1131" y="799"/>
                    <a:pt x="1123" y="814"/>
                    <a:pt x="1115" y="814"/>
                  </a:cubicBezTo>
                  <a:cubicBezTo>
                    <a:pt x="1107" y="814"/>
                    <a:pt x="1107" y="814"/>
                    <a:pt x="1107" y="806"/>
                  </a:cubicBezTo>
                  <a:lnTo>
                    <a:pt x="1107" y="806"/>
                  </a:lnTo>
                  <a:cubicBezTo>
                    <a:pt x="1099" y="814"/>
                    <a:pt x="1099" y="838"/>
                    <a:pt x="1099" y="846"/>
                  </a:cubicBezTo>
                  <a:cubicBezTo>
                    <a:pt x="1099" y="862"/>
                    <a:pt x="1091" y="877"/>
                    <a:pt x="1083" y="885"/>
                  </a:cubicBezTo>
                  <a:cubicBezTo>
                    <a:pt x="1075" y="893"/>
                    <a:pt x="1075" y="901"/>
                    <a:pt x="1075" y="901"/>
                  </a:cubicBezTo>
                  <a:cubicBezTo>
                    <a:pt x="1068" y="917"/>
                    <a:pt x="1052" y="925"/>
                    <a:pt x="1044" y="933"/>
                  </a:cubicBezTo>
                  <a:cubicBezTo>
                    <a:pt x="1036" y="949"/>
                    <a:pt x="1028" y="957"/>
                    <a:pt x="1028" y="965"/>
                  </a:cubicBezTo>
                  <a:cubicBezTo>
                    <a:pt x="1020" y="972"/>
                    <a:pt x="1012" y="972"/>
                    <a:pt x="1004" y="972"/>
                  </a:cubicBezTo>
                  <a:cubicBezTo>
                    <a:pt x="981" y="972"/>
                    <a:pt x="957" y="965"/>
                    <a:pt x="933" y="941"/>
                  </a:cubicBezTo>
                  <a:cubicBezTo>
                    <a:pt x="917" y="925"/>
                    <a:pt x="909" y="885"/>
                    <a:pt x="909" y="854"/>
                  </a:cubicBezTo>
                  <a:cubicBezTo>
                    <a:pt x="909" y="838"/>
                    <a:pt x="917" y="822"/>
                    <a:pt x="933" y="814"/>
                  </a:cubicBezTo>
                  <a:cubicBezTo>
                    <a:pt x="941" y="806"/>
                    <a:pt x="949" y="806"/>
                    <a:pt x="957" y="806"/>
                  </a:cubicBezTo>
                  <a:cubicBezTo>
                    <a:pt x="973" y="806"/>
                    <a:pt x="981" y="806"/>
                    <a:pt x="996" y="783"/>
                  </a:cubicBezTo>
                  <a:cubicBezTo>
                    <a:pt x="1012" y="735"/>
                    <a:pt x="1012" y="712"/>
                    <a:pt x="1012" y="696"/>
                  </a:cubicBezTo>
                  <a:cubicBezTo>
                    <a:pt x="1012" y="680"/>
                    <a:pt x="1020" y="648"/>
                    <a:pt x="1044" y="640"/>
                  </a:cubicBezTo>
                  <a:cubicBezTo>
                    <a:pt x="1052" y="632"/>
                    <a:pt x="1052" y="632"/>
                    <a:pt x="1060" y="632"/>
                  </a:cubicBezTo>
                  <a:cubicBezTo>
                    <a:pt x="1068" y="632"/>
                    <a:pt x="1075" y="625"/>
                    <a:pt x="1075" y="601"/>
                  </a:cubicBezTo>
                  <a:cubicBezTo>
                    <a:pt x="1083" y="569"/>
                    <a:pt x="1091" y="553"/>
                    <a:pt x="1075" y="522"/>
                  </a:cubicBezTo>
                  <a:cubicBezTo>
                    <a:pt x="1060" y="498"/>
                    <a:pt x="1068" y="474"/>
                    <a:pt x="1068" y="459"/>
                  </a:cubicBezTo>
                  <a:cubicBezTo>
                    <a:pt x="1068" y="450"/>
                    <a:pt x="1068" y="443"/>
                    <a:pt x="1068" y="427"/>
                  </a:cubicBezTo>
                  <a:cubicBezTo>
                    <a:pt x="1068" y="395"/>
                    <a:pt x="1036" y="348"/>
                    <a:pt x="1028" y="340"/>
                  </a:cubicBezTo>
                  <a:lnTo>
                    <a:pt x="1028" y="340"/>
                  </a:lnTo>
                  <a:cubicBezTo>
                    <a:pt x="1012" y="324"/>
                    <a:pt x="996" y="308"/>
                    <a:pt x="996" y="300"/>
                  </a:cubicBezTo>
                  <a:cubicBezTo>
                    <a:pt x="996" y="293"/>
                    <a:pt x="996" y="285"/>
                    <a:pt x="1004" y="285"/>
                  </a:cubicBezTo>
                  <a:cubicBezTo>
                    <a:pt x="1020" y="269"/>
                    <a:pt x="1036" y="253"/>
                    <a:pt x="1036" y="237"/>
                  </a:cubicBezTo>
                  <a:lnTo>
                    <a:pt x="1036" y="237"/>
                  </a:lnTo>
                  <a:cubicBezTo>
                    <a:pt x="1028" y="229"/>
                    <a:pt x="1028" y="229"/>
                    <a:pt x="1020" y="229"/>
                  </a:cubicBezTo>
                  <a:cubicBezTo>
                    <a:pt x="1012" y="221"/>
                    <a:pt x="996" y="213"/>
                    <a:pt x="996" y="206"/>
                  </a:cubicBezTo>
                  <a:cubicBezTo>
                    <a:pt x="988" y="190"/>
                    <a:pt x="981" y="158"/>
                    <a:pt x="949" y="150"/>
                  </a:cubicBezTo>
                  <a:cubicBezTo>
                    <a:pt x="933" y="150"/>
                    <a:pt x="909" y="142"/>
                    <a:pt x="878" y="126"/>
                  </a:cubicBezTo>
                  <a:cubicBezTo>
                    <a:pt x="830" y="119"/>
                    <a:pt x="783" y="95"/>
                    <a:pt x="767" y="95"/>
                  </a:cubicBezTo>
                  <a:cubicBezTo>
                    <a:pt x="767" y="95"/>
                    <a:pt x="767" y="95"/>
                    <a:pt x="759" y="95"/>
                  </a:cubicBezTo>
                  <a:cubicBezTo>
                    <a:pt x="759" y="95"/>
                    <a:pt x="759" y="95"/>
                    <a:pt x="751" y="95"/>
                  </a:cubicBezTo>
                  <a:cubicBezTo>
                    <a:pt x="743" y="95"/>
                    <a:pt x="735" y="95"/>
                    <a:pt x="728" y="71"/>
                  </a:cubicBezTo>
                  <a:cubicBezTo>
                    <a:pt x="720" y="55"/>
                    <a:pt x="688" y="48"/>
                    <a:pt x="664" y="48"/>
                  </a:cubicBezTo>
                  <a:cubicBezTo>
                    <a:pt x="656" y="48"/>
                    <a:pt x="656" y="48"/>
                    <a:pt x="649" y="48"/>
                  </a:cubicBezTo>
                  <a:lnTo>
                    <a:pt x="641" y="48"/>
                  </a:lnTo>
                  <a:cubicBezTo>
                    <a:pt x="617" y="48"/>
                    <a:pt x="601" y="39"/>
                    <a:pt x="585" y="32"/>
                  </a:cubicBezTo>
                  <a:cubicBezTo>
                    <a:pt x="577" y="16"/>
                    <a:pt x="554" y="8"/>
                    <a:pt x="530" y="8"/>
                  </a:cubicBezTo>
                  <a:cubicBezTo>
                    <a:pt x="522" y="8"/>
                    <a:pt x="514" y="8"/>
                    <a:pt x="506" y="8"/>
                  </a:cubicBezTo>
                  <a:cubicBezTo>
                    <a:pt x="491" y="16"/>
                    <a:pt x="475" y="39"/>
                    <a:pt x="467" y="55"/>
                  </a:cubicBezTo>
                  <a:cubicBezTo>
                    <a:pt x="459" y="63"/>
                    <a:pt x="451" y="71"/>
                    <a:pt x="443" y="71"/>
                  </a:cubicBezTo>
                  <a:cubicBezTo>
                    <a:pt x="435" y="79"/>
                    <a:pt x="419" y="95"/>
                    <a:pt x="419" y="111"/>
                  </a:cubicBezTo>
                  <a:cubicBezTo>
                    <a:pt x="419" y="119"/>
                    <a:pt x="419" y="126"/>
                    <a:pt x="419" y="135"/>
                  </a:cubicBezTo>
                  <a:cubicBezTo>
                    <a:pt x="427" y="142"/>
                    <a:pt x="435" y="150"/>
                    <a:pt x="443" y="158"/>
                  </a:cubicBezTo>
                  <a:cubicBezTo>
                    <a:pt x="459" y="158"/>
                    <a:pt x="467" y="166"/>
                    <a:pt x="459" y="182"/>
                  </a:cubicBezTo>
                  <a:lnTo>
                    <a:pt x="459" y="182"/>
                  </a:lnTo>
                  <a:cubicBezTo>
                    <a:pt x="459" y="206"/>
                    <a:pt x="459" y="206"/>
                    <a:pt x="427" y="206"/>
                  </a:cubicBezTo>
                  <a:cubicBezTo>
                    <a:pt x="403" y="206"/>
                    <a:pt x="380" y="213"/>
                    <a:pt x="372" y="229"/>
                  </a:cubicBezTo>
                  <a:cubicBezTo>
                    <a:pt x="372" y="237"/>
                    <a:pt x="364" y="237"/>
                    <a:pt x="356" y="237"/>
                  </a:cubicBezTo>
                  <a:cubicBezTo>
                    <a:pt x="356" y="237"/>
                    <a:pt x="348" y="237"/>
                    <a:pt x="348" y="269"/>
                  </a:cubicBezTo>
                  <a:cubicBezTo>
                    <a:pt x="340" y="293"/>
                    <a:pt x="348" y="324"/>
                    <a:pt x="348" y="348"/>
                  </a:cubicBezTo>
                  <a:cubicBezTo>
                    <a:pt x="356" y="364"/>
                    <a:pt x="356" y="379"/>
                    <a:pt x="356" y="395"/>
                  </a:cubicBezTo>
                  <a:cubicBezTo>
                    <a:pt x="356" y="411"/>
                    <a:pt x="356" y="459"/>
                    <a:pt x="340" y="474"/>
                  </a:cubicBezTo>
                  <a:lnTo>
                    <a:pt x="332" y="474"/>
                  </a:lnTo>
                  <a:cubicBezTo>
                    <a:pt x="316" y="466"/>
                    <a:pt x="316" y="450"/>
                    <a:pt x="316" y="435"/>
                  </a:cubicBezTo>
                  <a:cubicBezTo>
                    <a:pt x="316" y="419"/>
                    <a:pt x="316" y="411"/>
                    <a:pt x="316" y="411"/>
                  </a:cubicBezTo>
                  <a:cubicBezTo>
                    <a:pt x="309" y="411"/>
                    <a:pt x="309" y="411"/>
                    <a:pt x="309" y="411"/>
                  </a:cubicBezTo>
                  <a:cubicBezTo>
                    <a:pt x="309" y="411"/>
                    <a:pt x="309" y="427"/>
                    <a:pt x="309" y="435"/>
                  </a:cubicBezTo>
                  <a:cubicBezTo>
                    <a:pt x="309" y="443"/>
                    <a:pt x="309" y="443"/>
                    <a:pt x="309" y="443"/>
                  </a:cubicBezTo>
                  <a:lnTo>
                    <a:pt x="309" y="450"/>
                  </a:lnTo>
                  <a:cubicBezTo>
                    <a:pt x="316" y="474"/>
                    <a:pt x="316" y="482"/>
                    <a:pt x="316" y="490"/>
                  </a:cubicBezTo>
                  <a:cubicBezTo>
                    <a:pt x="309" y="490"/>
                    <a:pt x="309" y="490"/>
                    <a:pt x="309" y="490"/>
                  </a:cubicBezTo>
                  <a:lnTo>
                    <a:pt x="301" y="482"/>
                  </a:lnTo>
                  <a:cubicBezTo>
                    <a:pt x="277" y="450"/>
                    <a:pt x="285" y="427"/>
                    <a:pt x="285" y="395"/>
                  </a:cubicBezTo>
                  <a:cubicBezTo>
                    <a:pt x="285" y="364"/>
                    <a:pt x="285" y="316"/>
                    <a:pt x="285" y="308"/>
                  </a:cubicBezTo>
                  <a:lnTo>
                    <a:pt x="277" y="308"/>
                  </a:lnTo>
                  <a:cubicBezTo>
                    <a:pt x="269" y="308"/>
                    <a:pt x="269" y="308"/>
                    <a:pt x="269" y="316"/>
                  </a:cubicBezTo>
                  <a:cubicBezTo>
                    <a:pt x="261" y="332"/>
                    <a:pt x="245" y="379"/>
                    <a:pt x="229" y="403"/>
                  </a:cubicBezTo>
                  <a:cubicBezTo>
                    <a:pt x="222" y="403"/>
                    <a:pt x="222" y="411"/>
                    <a:pt x="222" y="419"/>
                  </a:cubicBezTo>
                  <a:cubicBezTo>
                    <a:pt x="222" y="435"/>
                    <a:pt x="222" y="443"/>
                    <a:pt x="206" y="443"/>
                  </a:cubicBezTo>
                  <a:cubicBezTo>
                    <a:pt x="198" y="443"/>
                    <a:pt x="198" y="443"/>
                    <a:pt x="190" y="443"/>
                  </a:cubicBezTo>
                  <a:cubicBezTo>
                    <a:pt x="182" y="443"/>
                    <a:pt x="182" y="443"/>
                    <a:pt x="182" y="443"/>
                  </a:cubicBezTo>
                  <a:cubicBezTo>
                    <a:pt x="174" y="435"/>
                    <a:pt x="166" y="435"/>
                    <a:pt x="158" y="435"/>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2" name="Freeform 641"/>
            <p:cNvSpPr>
              <a:spLocks noChangeArrowheads="1"/>
            </p:cNvSpPr>
            <p:nvPr/>
          </p:nvSpPr>
          <p:spPr bwMode="auto">
            <a:xfrm>
              <a:off x="13322334" y="3985886"/>
              <a:ext cx="1189805" cy="586784"/>
            </a:xfrm>
            <a:custGeom>
              <a:avLst/>
              <a:gdLst>
                <a:gd name="T0" fmla="*/ 24 w 2263"/>
                <a:gd name="T1" fmla="*/ 522 h 1116"/>
                <a:gd name="T2" fmla="*/ 190 w 2263"/>
                <a:gd name="T3" fmla="*/ 633 h 1116"/>
                <a:gd name="T4" fmla="*/ 578 w 2263"/>
                <a:gd name="T5" fmla="*/ 720 h 1116"/>
                <a:gd name="T6" fmla="*/ 775 w 2263"/>
                <a:gd name="T7" fmla="*/ 743 h 1116"/>
                <a:gd name="T8" fmla="*/ 878 w 2263"/>
                <a:gd name="T9" fmla="*/ 901 h 1116"/>
                <a:gd name="T10" fmla="*/ 933 w 2263"/>
                <a:gd name="T11" fmla="*/ 1028 h 1116"/>
                <a:gd name="T12" fmla="*/ 973 w 2263"/>
                <a:gd name="T13" fmla="*/ 1115 h 1116"/>
                <a:gd name="T14" fmla="*/ 1044 w 2263"/>
                <a:gd name="T15" fmla="*/ 988 h 1116"/>
                <a:gd name="T16" fmla="*/ 1139 w 2263"/>
                <a:gd name="T17" fmla="*/ 775 h 1116"/>
                <a:gd name="T18" fmla="*/ 1218 w 2263"/>
                <a:gd name="T19" fmla="*/ 751 h 1116"/>
                <a:gd name="T20" fmla="*/ 1281 w 2263"/>
                <a:gd name="T21" fmla="*/ 767 h 1116"/>
                <a:gd name="T22" fmla="*/ 1265 w 2263"/>
                <a:gd name="T23" fmla="*/ 830 h 1116"/>
                <a:gd name="T24" fmla="*/ 1352 w 2263"/>
                <a:gd name="T25" fmla="*/ 743 h 1116"/>
                <a:gd name="T26" fmla="*/ 1526 w 2263"/>
                <a:gd name="T27" fmla="*/ 641 h 1116"/>
                <a:gd name="T28" fmla="*/ 1629 w 2263"/>
                <a:gd name="T29" fmla="*/ 570 h 1116"/>
                <a:gd name="T30" fmla="*/ 1740 w 2263"/>
                <a:gd name="T31" fmla="*/ 585 h 1116"/>
                <a:gd name="T32" fmla="*/ 1866 w 2263"/>
                <a:gd name="T33" fmla="*/ 648 h 1116"/>
                <a:gd name="T34" fmla="*/ 1937 w 2263"/>
                <a:gd name="T35" fmla="*/ 577 h 1116"/>
                <a:gd name="T36" fmla="*/ 2072 w 2263"/>
                <a:gd name="T37" fmla="*/ 585 h 1116"/>
                <a:gd name="T38" fmla="*/ 2159 w 2263"/>
                <a:gd name="T39" fmla="*/ 577 h 1116"/>
                <a:gd name="T40" fmla="*/ 2254 w 2263"/>
                <a:gd name="T41" fmla="*/ 554 h 1116"/>
                <a:gd name="T42" fmla="*/ 2198 w 2263"/>
                <a:gd name="T43" fmla="*/ 522 h 1116"/>
                <a:gd name="T44" fmla="*/ 2127 w 2263"/>
                <a:gd name="T45" fmla="*/ 522 h 1116"/>
                <a:gd name="T46" fmla="*/ 2024 w 2263"/>
                <a:gd name="T47" fmla="*/ 435 h 1116"/>
                <a:gd name="T48" fmla="*/ 1929 w 2263"/>
                <a:gd name="T49" fmla="*/ 372 h 1116"/>
                <a:gd name="T50" fmla="*/ 1795 w 2263"/>
                <a:gd name="T51" fmla="*/ 364 h 1116"/>
                <a:gd name="T52" fmla="*/ 1724 w 2263"/>
                <a:gd name="T53" fmla="*/ 230 h 1116"/>
                <a:gd name="T54" fmla="*/ 1503 w 2263"/>
                <a:gd name="T55" fmla="*/ 301 h 1116"/>
                <a:gd name="T56" fmla="*/ 1218 w 2263"/>
                <a:gd name="T57" fmla="*/ 443 h 1116"/>
                <a:gd name="T58" fmla="*/ 1099 w 2263"/>
                <a:gd name="T59" fmla="*/ 411 h 1116"/>
                <a:gd name="T60" fmla="*/ 933 w 2263"/>
                <a:gd name="T61" fmla="*/ 380 h 1116"/>
                <a:gd name="T62" fmla="*/ 728 w 2263"/>
                <a:gd name="T63" fmla="*/ 269 h 1116"/>
                <a:gd name="T64" fmla="*/ 625 w 2263"/>
                <a:gd name="T65" fmla="*/ 340 h 1116"/>
                <a:gd name="T66" fmla="*/ 696 w 2263"/>
                <a:gd name="T67" fmla="*/ 143 h 1116"/>
                <a:gd name="T68" fmla="*/ 791 w 2263"/>
                <a:gd name="T69" fmla="*/ 56 h 1116"/>
                <a:gd name="T70" fmla="*/ 672 w 2263"/>
                <a:gd name="T71" fmla="*/ 32 h 1116"/>
                <a:gd name="T72" fmla="*/ 546 w 2263"/>
                <a:gd name="T73" fmla="*/ 174 h 1116"/>
                <a:gd name="T74" fmla="*/ 514 w 2263"/>
                <a:gd name="T75" fmla="*/ 158 h 1116"/>
                <a:gd name="T76" fmla="*/ 435 w 2263"/>
                <a:gd name="T77" fmla="*/ 261 h 1116"/>
                <a:gd name="T78" fmla="*/ 269 w 2263"/>
                <a:gd name="T79" fmla="*/ 348 h 1116"/>
                <a:gd name="T80" fmla="*/ 72 w 2263"/>
                <a:gd name="T81" fmla="*/ 459 h 1116"/>
                <a:gd name="T82" fmla="*/ 24 w 2263"/>
                <a:gd name="T83" fmla="*/ 52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3" h="1116">
                  <a:moveTo>
                    <a:pt x="24" y="522"/>
                  </a:moveTo>
                  <a:lnTo>
                    <a:pt x="24" y="522"/>
                  </a:lnTo>
                  <a:cubicBezTo>
                    <a:pt x="56" y="538"/>
                    <a:pt x="80" y="577"/>
                    <a:pt x="88" y="593"/>
                  </a:cubicBezTo>
                  <a:cubicBezTo>
                    <a:pt x="103" y="617"/>
                    <a:pt x="119" y="633"/>
                    <a:pt x="190" y="633"/>
                  </a:cubicBezTo>
                  <a:cubicBezTo>
                    <a:pt x="261" y="633"/>
                    <a:pt x="459" y="656"/>
                    <a:pt x="491" y="688"/>
                  </a:cubicBezTo>
                  <a:cubicBezTo>
                    <a:pt x="530" y="720"/>
                    <a:pt x="522" y="736"/>
                    <a:pt x="578" y="720"/>
                  </a:cubicBezTo>
                  <a:cubicBezTo>
                    <a:pt x="633" y="704"/>
                    <a:pt x="649" y="680"/>
                    <a:pt x="672" y="704"/>
                  </a:cubicBezTo>
                  <a:cubicBezTo>
                    <a:pt x="696" y="736"/>
                    <a:pt x="775" y="704"/>
                    <a:pt x="775" y="743"/>
                  </a:cubicBezTo>
                  <a:cubicBezTo>
                    <a:pt x="783" y="783"/>
                    <a:pt x="783" y="807"/>
                    <a:pt x="807" y="807"/>
                  </a:cubicBezTo>
                  <a:cubicBezTo>
                    <a:pt x="823" y="814"/>
                    <a:pt x="878" y="823"/>
                    <a:pt x="878" y="901"/>
                  </a:cubicBezTo>
                  <a:cubicBezTo>
                    <a:pt x="878" y="981"/>
                    <a:pt x="846" y="988"/>
                    <a:pt x="878" y="996"/>
                  </a:cubicBezTo>
                  <a:cubicBezTo>
                    <a:pt x="910" y="1004"/>
                    <a:pt x="933" y="996"/>
                    <a:pt x="933" y="1028"/>
                  </a:cubicBezTo>
                  <a:cubicBezTo>
                    <a:pt x="933" y="1060"/>
                    <a:pt x="933" y="1099"/>
                    <a:pt x="965" y="1115"/>
                  </a:cubicBezTo>
                  <a:cubicBezTo>
                    <a:pt x="973" y="1115"/>
                    <a:pt x="973" y="1115"/>
                    <a:pt x="973" y="1115"/>
                  </a:cubicBezTo>
                  <a:cubicBezTo>
                    <a:pt x="981" y="1099"/>
                    <a:pt x="981" y="1083"/>
                    <a:pt x="997" y="1067"/>
                  </a:cubicBezTo>
                  <a:cubicBezTo>
                    <a:pt x="1020" y="1028"/>
                    <a:pt x="1044" y="1004"/>
                    <a:pt x="1044" y="988"/>
                  </a:cubicBezTo>
                  <a:cubicBezTo>
                    <a:pt x="1044" y="965"/>
                    <a:pt x="1115" y="830"/>
                    <a:pt x="1115" y="799"/>
                  </a:cubicBezTo>
                  <a:cubicBezTo>
                    <a:pt x="1115" y="775"/>
                    <a:pt x="1131" y="751"/>
                    <a:pt x="1139" y="775"/>
                  </a:cubicBezTo>
                  <a:cubicBezTo>
                    <a:pt x="1147" y="791"/>
                    <a:pt x="1139" y="823"/>
                    <a:pt x="1163" y="807"/>
                  </a:cubicBezTo>
                  <a:cubicBezTo>
                    <a:pt x="1194" y="791"/>
                    <a:pt x="1194" y="767"/>
                    <a:pt x="1218" y="751"/>
                  </a:cubicBezTo>
                  <a:cubicBezTo>
                    <a:pt x="1242" y="727"/>
                    <a:pt x="1250" y="704"/>
                    <a:pt x="1265" y="720"/>
                  </a:cubicBezTo>
                  <a:cubicBezTo>
                    <a:pt x="1281" y="736"/>
                    <a:pt x="1305" y="743"/>
                    <a:pt x="1281" y="767"/>
                  </a:cubicBezTo>
                  <a:cubicBezTo>
                    <a:pt x="1258" y="783"/>
                    <a:pt x="1234" y="799"/>
                    <a:pt x="1242" y="814"/>
                  </a:cubicBezTo>
                  <a:cubicBezTo>
                    <a:pt x="1242" y="830"/>
                    <a:pt x="1250" y="854"/>
                    <a:pt x="1265" y="830"/>
                  </a:cubicBezTo>
                  <a:cubicBezTo>
                    <a:pt x="1273" y="807"/>
                    <a:pt x="1281" y="791"/>
                    <a:pt x="1297" y="783"/>
                  </a:cubicBezTo>
                  <a:cubicBezTo>
                    <a:pt x="1321" y="767"/>
                    <a:pt x="1352" y="759"/>
                    <a:pt x="1352" y="743"/>
                  </a:cubicBezTo>
                  <a:cubicBezTo>
                    <a:pt x="1352" y="720"/>
                    <a:pt x="1368" y="664"/>
                    <a:pt x="1416" y="664"/>
                  </a:cubicBezTo>
                  <a:cubicBezTo>
                    <a:pt x="1471" y="656"/>
                    <a:pt x="1487" y="648"/>
                    <a:pt x="1526" y="641"/>
                  </a:cubicBezTo>
                  <a:cubicBezTo>
                    <a:pt x="1566" y="641"/>
                    <a:pt x="1582" y="641"/>
                    <a:pt x="1589" y="617"/>
                  </a:cubicBezTo>
                  <a:cubicBezTo>
                    <a:pt x="1589" y="585"/>
                    <a:pt x="1605" y="570"/>
                    <a:pt x="1629" y="570"/>
                  </a:cubicBezTo>
                  <a:cubicBezTo>
                    <a:pt x="1653" y="570"/>
                    <a:pt x="1637" y="577"/>
                    <a:pt x="1669" y="577"/>
                  </a:cubicBezTo>
                  <a:cubicBezTo>
                    <a:pt x="1700" y="577"/>
                    <a:pt x="1708" y="577"/>
                    <a:pt x="1740" y="585"/>
                  </a:cubicBezTo>
                  <a:cubicBezTo>
                    <a:pt x="1771" y="593"/>
                    <a:pt x="1771" y="585"/>
                    <a:pt x="1803" y="617"/>
                  </a:cubicBezTo>
                  <a:cubicBezTo>
                    <a:pt x="1842" y="641"/>
                    <a:pt x="1835" y="664"/>
                    <a:pt x="1866" y="648"/>
                  </a:cubicBezTo>
                  <a:cubicBezTo>
                    <a:pt x="1890" y="633"/>
                    <a:pt x="1874" y="617"/>
                    <a:pt x="1890" y="601"/>
                  </a:cubicBezTo>
                  <a:cubicBezTo>
                    <a:pt x="1898" y="577"/>
                    <a:pt x="1914" y="570"/>
                    <a:pt x="1937" y="577"/>
                  </a:cubicBezTo>
                  <a:cubicBezTo>
                    <a:pt x="1945" y="585"/>
                    <a:pt x="1985" y="585"/>
                    <a:pt x="2016" y="585"/>
                  </a:cubicBezTo>
                  <a:cubicBezTo>
                    <a:pt x="2040" y="585"/>
                    <a:pt x="2064" y="577"/>
                    <a:pt x="2072" y="585"/>
                  </a:cubicBezTo>
                  <a:cubicBezTo>
                    <a:pt x="2088" y="585"/>
                    <a:pt x="2135" y="577"/>
                    <a:pt x="2135" y="577"/>
                  </a:cubicBezTo>
                  <a:cubicBezTo>
                    <a:pt x="2143" y="577"/>
                    <a:pt x="2135" y="577"/>
                    <a:pt x="2159" y="577"/>
                  </a:cubicBezTo>
                  <a:cubicBezTo>
                    <a:pt x="2182" y="577"/>
                    <a:pt x="2182" y="577"/>
                    <a:pt x="2214" y="585"/>
                  </a:cubicBezTo>
                  <a:cubicBezTo>
                    <a:pt x="2254" y="585"/>
                    <a:pt x="2254" y="577"/>
                    <a:pt x="2254" y="554"/>
                  </a:cubicBezTo>
                  <a:cubicBezTo>
                    <a:pt x="2262" y="538"/>
                    <a:pt x="2254" y="506"/>
                    <a:pt x="2238" y="506"/>
                  </a:cubicBezTo>
                  <a:cubicBezTo>
                    <a:pt x="2222" y="498"/>
                    <a:pt x="2214" y="506"/>
                    <a:pt x="2198" y="522"/>
                  </a:cubicBezTo>
                  <a:cubicBezTo>
                    <a:pt x="2182" y="538"/>
                    <a:pt x="2175" y="561"/>
                    <a:pt x="2159" y="546"/>
                  </a:cubicBezTo>
                  <a:cubicBezTo>
                    <a:pt x="2135" y="538"/>
                    <a:pt x="2135" y="522"/>
                    <a:pt x="2127" y="522"/>
                  </a:cubicBezTo>
                  <a:cubicBezTo>
                    <a:pt x="2111" y="522"/>
                    <a:pt x="2080" y="498"/>
                    <a:pt x="2064" y="483"/>
                  </a:cubicBezTo>
                  <a:cubicBezTo>
                    <a:pt x="2040" y="467"/>
                    <a:pt x="2032" y="459"/>
                    <a:pt x="2024" y="435"/>
                  </a:cubicBezTo>
                  <a:cubicBezTo>
                    <a:pt x="2024" y="411"/>
                    <a:pt x="2024" y="364"/>
                    <a:pt x="2001" y="364"/>
                  </a:cubicBezTo>
                  <a:cubicBezTo>
                    <a:pt x="1977" y="364"/>
                    <a:pt x="1945" y="364"/>
                    <a:pt x="1929" y="372"/>
                  </a:cubicBezTo>
                  <a:cubicBezTo>
                    <a:pt x="1914" y="380"/>
                    <a:pt x="1866" y="372"/>
                    <a:pt x="1851" y="372"/>
                  </a:cubicBezTo>
                  <a:cubicBezTo>
                    <a:pt x="1842" y="364"/>
                    <a:pt x="1835" y="364"/>
                    <a:pt x="1795" y="364"/>
                  </a:cubicBezTo>
                  <a:cubicBezTo>
                    <a:pt x="1756" y="372"/>
                    <a:pt x="1740" y="348"/>
                    <a:pt x="1740" y="293"/>
                  </a:cubicBezTo>
                  <a:cubicBezTo>
                    <a:pt x="1740" y="237"/>
                    <a:pt x="1756" y="230"/>
                    <a:pt x="1724" y="230"/>
                  </a:cubicBezTo>
                  <a:cubicBezTo>
                    <a:pt x="1700" y="237"/>
                    <a:pt x="1661" y="253"/>
                    <a:pt x="1637" y="269"/>
                  </a:cubicBezTo>
                  <a:cubicBezTo>
                    <a:pt x="1613" y="285"/>
                    <a:pt x="1574" y="309"/>
                    <a:pt x="1503" y="301"/>
                  </a:cubicBezTo>
                  <a:cubicBezTo>
                    <a:pt x="1431" y="293"/>
                    <a:pt x="1321" y="348"/>
                    <a:pt x="1289" y="388"/>
                  </a:cubicBezTo>
                  <a:cubicBezTo>
                    <a:pt x="1265" y="427"/>
                    <a:pt x="1250" y="443"/>
                    <a:pt x="1218" y="443"/>
                  </a:cubicBezTo>
                  <a:cubicBezTo>
                    <a:pt x="1194" y="443"/>
                    <a:pt x="1139" y="451"/>
                    <a:pt x="1131" y="435"/>
                  </a:cubicBezTo>
                  <a:cubicBezTo>
                    <a:pt x="1131" y="411"/>
                    <a:pt x="1123" y="403"/>
                    <a:pt x="1099" y="411"/>
                  </a:cubicBezTo>
                  <a:cubicBezTo>
                    <a:pt x="1076" y="427"/>
                    <a:pt x="1036" y="459"/>
                    <a:pt x="1020" y="451"/>
                  </a:cubicBezTo>
                  <a:cubicBezTo>
                    <a:pt x="997" y="435"/>
                    <a:pt x="957" y="427"/>
                    <a:pt x="933" y="380"/>
                  </a:cubicBezTo>
                  <a:cubicBezTo>
                    <a:pt x="918" y="340"/>
                    <a:pt x="854" y="309"/>
                    <a:pt x="831" y="293"/>
                  </a:cubicBezTo>
                  <a:cubicBezTo>
                    <a:pt x="815" y="269"/>
                    <a:pt x="752" y="261"/>
                    <a:pt x="728" y="269"/>
                  </a:cubicBezTo>
                  <a:cubicBezTo>
                    <a:pt x="704" y="277"/>
                    <a:pt x="665" y="285"/>
                    <a:pt x="649" y="309"/>
                  </a:cubicBezTo>
                  <a:cubicBezTo>
                    <a:pt x="633" y="324"/>
                    <a:pt x="625" y="372"/>
                    <a:pt x="625" y="340"/>
                  </a:cubicBezTo>
                  <a:cubicBezTo>
                    <a:pt x="617" y="309"/>
                    <a:pt x="601" y="285"/>
                    <a:pt x="625" y="253"/>
                  </a:cubicBezTo>
                  <a:cubicBezTo>
                    <a:pt x="649" y="222"/>
                    <a:pt x="665" y="174"/>
                    <a:pt x="696" y="143"/>
                  </a:cubicBezTo>
                  <a:cubicBezTo>
                    <a:pt x="728" y="111"/>
                    <a:pt x="744" y="79"/>
                    <a:pt x="759" y="71"/>
                  </a:cubicBezTo>
                  <a:cubicBezTo>
                    <a:pt x="767" y="56"/>
                    <a:pt x="752" y="56"/>
                    <a:pt x="791" y="56"/>
                  </a:cubicBezTo>
                  <a:cubicBezTo>
                    <a:pt x="831" y="56"/>
                    <a:pt x="831" y="32"/>
                    <a:pt x="815" y="16"/>
                  </a:cubicBezTo>
                  <a:cubicBezTo>
                    <a:pt x="799" y="8"/>
                    <a:pt x="704" y="0"/>
                    <a:pt x="672" y="32"/>
                  </a:cubicBezTo>
                  <a:cubicBezTo>
                    <a:pt x="633" y="56"/>
                    <a:pt x="586" y="87"/>
                    <a:pt x="570" y="119"/>
                  </a:cubicBezTo>
                  <a:cubicBezTo>
                    <a:pt x="554" y="150"/>
                    <a:pt x="554" y="166"/>
                    <a:pt x="546" y="174"/>
                  </a:cubicBezTo>
                  <a:cubicBezTo>
                    <a:pt x="538" y="190"/>
                    <a:pt x="538" y="182"/>
                    <a:pt x="530" y="166"/>
                  </a:cubicBezTo>
                  <a:cubicBezTo>
                    <a:pt x="522" y="150"/>
                    <a:pt x="522" y="143"/>
                    <a:pt x="514" y="158"/>
                  </a:cubicBezTo>
                  <a:cubicBezTo>
                    <a:pt x="506" y="174"/>
                    <a:pt x="483" y="198"/>
                    <a:pt x="459" y="222"/>
                  </a:cubicBezTo>
                  <a:cubicBezTo>
                    <a:pt x="443" y="245"/>
                    <a:pt x="475" y="245"/>
                    <a:pt x="435" y="261"/>
                  </a:cubicBezTo>
                  <a:cubicBezTo>
                    <a:pt x="388" y="285"/>
                    <a:pt x="356" y="301"/>
                    <a:pt x="325" y="324"/>
                  </a:cubicBezTo>
                  <a:cubicBezTo>
                    <a:pt x="293" y="348"/>
                    <a:pt x="293" y="356"/>
                    <a:pt x="269" y="348"/>
                  </a:cubicBezTo>
                  <a:cubicBezTo>
                    <a:pt x="246" y="348"/>
                    <a:pt x="222" y="348"/>
                    <a:pt x="198" y="364"/>
                  </a:cubicBezTo>
                  <a:cubicBezTo>
                    <a:pt x="175" y="372"/>
                    <a:pt x="103" y="419"/>
                    <a:pt x="72" y="459"/>
                  </a:cubicBezTo>
                  <a:cubicBezTo>
                    <a:pt x="48" y="490"/>
                    <a:pt x="32" y="498"/>
                    <a:pt x="0" y="498"/>
                  </a:cubicBezTo>
                  <a:cubicBezTo>
                    <a:pt x="8" y="506"/>
                    <a:pt x="16" y="514"/>
                    <a:pt x="24" y="52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3" name="Freeform 642"/>
            <p:cNvSpPr>
              <a:spLocks noChangeArrowheads="1"/>
            </p:cNvSpPr>
            <p:nvPr/>
          </p:nvSpPr>
          <p:spPr bwMode="auto">
            <a:xfrm>
              <a:off x="13320015" y="3990525"/>
              <a:ext cx="1194442" cy="586784"/>
            </a:xfrm>
            <a:custGeom>
              <a:avLst/>
              <a:gdLst>
                <a:gd name="T0" fmla="*/ 940 w 2270"/>
                <a:gd name="T1" fmla="*/ 1020 h 1116"/>
                <a:gd name="T2" fmla="*/ 814 w 2270"/>
                <a:gd name="T3" fmla="*/ 806 h 1116"/>
                <a:gd name="T4" fmla="*/ 664 w 2270"/>
                <a:gd name="T5" fmla="*/ 688 h 1116"/>
                <a:gd name="T6" fmla="*/ 197 w 2270"/>
                <a:gd name="T7" fmla="*/ 633 h 1116"/>
                <a:gd name="T8" fmla="*/ 0 w 2270"/>
                <a:gd name="T9" fmla="*/ 482 h 1116"/>
                <a:gd name="T10" fmla="*/ 284 w 2270"/>
                <a:gd name="T11" fmla="*/ 340 h 1116"/>
                <a:gd name="T12" fmla="*/ 466 w 2270"/>
                <a:gd name="T13" fmla="*/ 214 h 1116"/>
                <a:gd name="T14" fmla="*/ 545 w 2270"/>
                <a:gd name="T15" fmla="*/ 174 h 1116"/>
                <a:gd name="T16" fmla="*/ 766 w 2270"/>
                <a:gd name="T17" fmla="*/ 0 h 1116"/>
                <a:gd name="T18" fmla="*/ 751 w 2270"/>
                <a:gd name="T19" fmla="*/ 79 h 1116"/>
                <a:gd name="T20" fmla="*/ 632 w 2270"/>
                <a:gd name="T21" fmla="*/ 340 h 1116"/>
                <a:gd name="T22" fmla="*/ 838 w 2270"/>
                <a:gd name="T23" fmla="*/ 285 h 1116"/>
                <a:gd name="T24" fmla="*/ 1083 w 2270"/>
                <a:gd name="T25" fmla="*/ 419 h 1116"/>
                <a:gd name="T26" fmla="*/ 1296 w 2270"/>
                <a:gd name="T27" fmla="*/ 372 h 1116"/>
                <a:gd name="T28" fmla="*/ 1644 w 2270"/>
                <a:gd name="T29" fmla="*/ 253 h 1116"/>
                <a:gd name="T30" fmla="*/ 1763 w 2270"/>
                <a:gd name="T31" fmla="*/ 348 h 1116"/>
                <a:gd name="T32" fmla="*/ 1936 w 2270"/>
                <a:gd name="T33" fmla="*/ 364 h 1116"/>
                <a:gd name="T34" fmla="*/ 2071 w 2270"/>
                <a:gd name="T35" fmla="*/ 467 h 1116"/>
                <a:gd name="T36" fmla="*/ 2189 w 2270"/>
                <a:gd name="T37" fmla="*/ 522 h 1116"/>
                <a:gd name="T38" fmla="*/ 2261 w 2270"/>
                <a:gd name="T39" fmla="*/ 553 h 1116"/>
                <a:gd name="T40" fmla="*/ 2142 w 2270"/>
                <a:gd name="T41" fmla="*/ 577 h 1116"/>
                <a:gd name="T42" fmla="*/ 1992 w 2270"/>
                <a:gd name="T43" fmla="*/ 577 h 1116"/>
                <a:gd name="T44" fmla="*/ 1810 w 2270"/>
                <a:gd name="T45" fmla="*/ 609 h 1116"/>
                <a:gd name="T46" fmla="*/ 1660 w 2270"/>
                <a:gd name="T47" fmla="*/ 569 h 1116"/>
                <a:gd name="T48" fmla="*/ 1486 w 2270"/>
                <a:gd name="T49" fmla="*/ 648 h 1116"/>
                <a:gd name="T50" fmla="*/ 1272 w 2270"/>
                <a:gd name="T51" fmla="*/ 822 h 1116"/>
                <a:gd name="T52" fmla="*/ 1272 w 2270"/>
                <a:gd name="T53" fmla="*/ 719 h 1116"/>
                <a:gd name="T54" fmla="*/ 1170 w 2270"/>
                <a:gd name="T55" fmla="*/ 799 h 1116"/>
                <a:gd name="T56" fmla="*/ 1090 w 2270"/>
                <a:gd name="T57" fmla="*/ 901 h 1116"/>
                <a:gd name="T58" fmla="*/ 664 w 2270"/>
                <a:gd name="T59" fmla="*/ 680 h 1116"/>
                <a:gd name="T60" fmla="*/ 814 w 2270"/>
                <a:gd name="T61" fmla="*/ 799 h 1116"/>
                <a:gd name="T62" fmla="*/ 909 w 2270"/>
                <a:gd name="T63" fmla="*/ 988 h 1116"/>
                <a:gd name="T64" fmla="*/ 1019 w 2270"/>
                <a:gd name="T65" fmla="*/ 1028 h 1116"/>
                <a:gd name="T66" fmla="*/ 1154 w 2270"/>
                <a:gd name="T67" fmla="*/ 783 h 1116"/>
                <a:gd name="T68" fmla="*/ 1265 w 2270"/>
                <a:gd name="T69" fmla="*/ 704 h 1116"/>
                <a:gd name="T70" fmla="*/ 1249 w 2270"/>
                <a:gd name="T71" fmla="*/ 806 h 1116"/>
                <a:gd name="T72" fmla="*/ 1359 w 2270"/>
                <a:gd name="T73" fmla="*/ 735 h 1116"/>
                <a:gd name="T74" fmla="*/ 1636 w 2270"/>
                <a:gd name="T75" fmla="*/ 562 h 1116"/>
                <a:gd name="T76" fmla="*/ 1747 w 2270"/>
                <a:gd name="T77" fmla="*/ 577 h 1116"/>
                <a:gd name="T78" fmla="*/ 1889 w 2270"/>
                <a:gd name="T79" fmla="*/ 609 h 1116"/>
                <a:gd name="T80" fmla="*/ 2079 w 2270"/>
                <a:gd name="T81" fmla="*/ 569 h 1116"/>
                <a:gd name="T82" fmla="*/ 2229 w 2270"/>
                <a:gd name="T83" fmla="*/ 569 h 1116"/>
                <a:gd name="T84" fmla="*/ 2205 w 2270"/>
                <a:gd name="T85" fmla="*/ 514 h 1116"/>
                <a:gd name="T86" fmla="*/ 2079 w 2270"/>
                <a:gd name="T87" fmla="*/ 490 h 1116"/>
                <a:gd name="T88" fmla="*/ 1992 w 2270"/>
                <a:gd name="T89" fmla="*/ 356 h 1116"/>
                <a:gd name="T90" fmla="*/ 1763 w 2270"/>
                <a:gd name="T91" fmla="*/ 348 h 1116"/>
                <a:gd name="T92" fmla="*/ 1644 w 2270"/>
                <a:gd name="T93" fmla="*/ 261 h 1116"/>
                <a:gd name="T94" fmla="*/ 1225 w 2270"/>
                <a:gd name="T95" fmla="*/ 443 h 1116"/>
                <a:gd name="T96" fmla="*/ 1083 w 2270"/>
                <a:gd name="T97" fmla="*/ 419 h 1116"/>
                <a:gd name="T98" fmla="*/ 838 w 2270"/>
                <a:gd name="T99" fmla="*/ 285 h 1116"/>
                <a:gd name="T100" fmla="*/ 632 w 2270"/>
                <a:gd name="T101" fmla="*/ 348 h 1116"/>
                <a:gd name="T102" fmla="*/ 751 w 2270"/>
                <a:gd name="T103" fmla="*/ 79 h 1116"/>
                <a:gd name="T104" fmla="*/ 766 w 2270"/>
                <a:gd name="T105" fmla="*/ 8 h 1116"/>
                <a:gd name="T106" fmla="*/ 545 w 2270"/>
                <a:gd name="T107" fmla="*/ 182 h 1116"/>
                <a:gd name="T108" fmla="*/ 474 w 2270"/>
                <a:gd name="T109" fmla="*/ 214 h 1116"/>
                <a:gd name="T110" fmla="*/ 284 w 2270"/>
                <a:gd name="T111" fmla="*/ 348 h 1116"/>
                <a:gd name="T112" fmla="*/ 31 w 2270"/>
                <a:gd name="T113" fmla="*/ 506 h 1116"/>
                <a:gd name="T114" fmla="*/ 513 w 2270"/>
                <a:gd name="T115" fmla="*/ 69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1116">
                  <a:moveTo>
                    <a:pt x="988" y="1115"/>
                  </a:moveTo>
                  <a:lnTo>
                    <a:pt x="988" y="1115"/>
                  </a:lnTo>
                  <a:cubicBezTo>
                    <a:pt x="980" y="1115"/>
                    <a:pt x="980" y="1115"/>
                    <a:pt x="980" y="1115"/>
                  </a:cubicBezTo>
                  <a:lnTo>
                    <a:pt x="972" y="1107"/>
                  </a:lnTo>
                  <a:cubicBezTo>
                    <a:pt x="940" y="1091"/>
                    <a:pt x="940" y="1059"/>
                    <a:pt x="940" y="1028"/>
                  </a:cubicBezTo>
                  <a:lnTo>
                    <a:pt x="940" y="1020"/>
                  </a:lnTo>
                  <a:cubicBezTo>
                    <a:pt x="940" y="1004"/>
                    <a:pt x="932" y="1004"/>
                    <a:pt x="909" y="996"/>
                  </a:cubicBezTo>
                  <a:cubicBezTo>
                    <a:pt x="901" y="996"/>
                    <a:pt x="893" y="996"/>
                    <a:pt x="885" y="996"/>
                  </a:cubicBezTo>
                  <a:cubicBezTo>
                    <a:pt x="877" y="988"/>
                    <a:pt x="869" y="988"/>
                    <a:pt x="869" y="988"/>
                  </a:cubicBezTo>
                  <a:cubicBezTo>
                    <a:pt x="861" y="980"/>
                    <a:pt x="869" y="973"/>
                    <a:pt x="869" y="965"/>
                  </a:cubicBezTo>
                  <a:cubicBezTo>
                    <a:pt x="877" y="957"/>
                    <a:pt x="885" y="933"/>
                    <a:pt x="885" y="893"/>
                  </a:cubicBezTo>
                  <a:cubicBezTo>
                    <a:pt x="885" y="815"/>
                    <a:pt x="838" y="806"/>
                    <a:pt x="814" y="806"/>
                  </a:cubicBezTo>
                  <a:lnTo>
                    <a:pt x="814" y="806"/>
                  </a:lnTo>
                  <a:cubicBezTo>
                    <a:pt x="790" y="799"/>
                    <a:pt x="790" y="783"/>
                    <a:pt x="782" y="743"/>
                  </a:cubicBezTo>
                  <a:cubicBezTo>
                    <a:pt x="782" y="735"/>
                    <a:pt x="782" y="735"/>
                    <a:pt x="782" y="735"/>
                  </a:cubicBezTo>
                  <a:cubicBezTo>
                    <a:pt x="782" y="719"/>
                    <a:pt x="759" y="712"/>
                    <a:pt x="727" y="712"/>
                  </a:cubicBezTo>
                  <a:cubicBezTo>
                    <a:pt x="711" y="712"/>
                    <a:pt x="687" y="712"/>
                    <a:pt x="679" y="704"/>
                  </a:cubicBezTo>
                  <a:cubicBezTo>
                    <a:pt x="672" y="696"/>
                    <a:pt x="664" y="688"/>
                    <a:pt x="664" y="688"/>
                  </a:cubicBezTo>
                  <a:cubicBezTo>
                    <a:pt x="656" y="688"/>
                    <a:pt x="648" y="696"/>
                    <a:pt x="632" y="696"/>
                  </a:cubicBezTo>
                  <a:cubicBezTo>
                    <a:pt x="624" y="704"/>
                    <a:pt x="608" y="712"/>
                    <a:pt x="585" y="712"/>
                  </a:cubicBezTo>
                  <a:cubicBezTo>
                    <a:pt x="569" y="719"/>
                    <a:pt x="561" y="719"/>
                    <a:pt x="553" y="719"/>
                  </a:cubicBezTo>
                  <a:cubicBezTo>
                    <a:pt x="529" y="719"/>
                    <a:pt x="521" y="712"/>
                    <a:pt x="513" y="696"/>
                  </a:cubicBezTo>
                  <a:cubicBezTo>
                    <a:pt x="506" y="696"/>
                    <a:pt x="506" y="688"/>
                    <a:pt x="498" y="680"/>
                  </a:cubicBezTo>
                  <a:cubicBezTo>
                    <a:pt x="466" y="648"/>
                    <a:pt x="268" y="633"/>
                    <a:pt x="197" y="633"/>
                  </a:cubicBezTo>
                  <a:cubicBezTo>
                    <a:pt x="126" y="633"/>
                    <a:pt x="110" y="609"/>
                    <a:pt x="95" y="593"/>
                  </a:cubicBezTo>
                  <a:lnTo>
                    <a:pt x="95" y="593"/>
                  </a:lnTo>
                  <a:cubicBezTo>
                    <a:pt x="95" y="585"/>
                    <a:pt x="87" y="577"/>
                    <a:pt x="87" y="577"/>
                  </a:cubicBezTo>
                  <a:cubicBezTo>
                    <a:pt x="71" y="553"/>
                    <a:pt x="55" y="530"/>
                    <a:pt x="31" y="514"/>
                  </a:cubicBezTo>
                  <a:cubicBezTo>
                    <a:pt x="23" y="506"/>
                    <a:pt x="15" y="498"/>
                    <a:pt x="7" y="490"/>
                  </a:cubicBezTo>
                  <a:cubicBezTo>
                    <a:pt x="0" y="482"/>
                    <a:pt x="0" y="482"/>
                    <a:pt x="0" y="482"/>
                  </a:cubicBezTo>
                  <a:cubicBezTo>
                    <a:pt x="7" y="482"/>
                    <a:pt x="7" y="482"/>
                    <a:pt x="7" y="482"/>
                  </a:cubicBezTo>
                  <a:cubicBezTo>
                    <a:pt x="39" y="482"/>
                    <a:pt x="55" y="482"/>
                    <a:pt x="79" y="443"/>
                  </a:cubicBezTo>
                  <a:cubicBezTo>
                    <a:pt x="102" y="411"/>
                    <a:pt x="182" y="364"/>
                    <a:pt x="205" y="348"/>
                  </a:cubicBezTo>
                  <a:cubicBezTo>
                    <a:pt x="221" y="340"/>
                    <a:pt x="237" y="340"/>
                    <a:pt x="260" y="340"/>
                  </a:cubicBezTo>
                  <a:cubicBezTo>
                    <a:pt x="268" y="340"/>
                    <a:pt x="268" y="340"/>
                    <a:pt x="276" y="340"/>
                  </a:cubicBezTo>
                  <a:lnTo>
                    <a:pt x="284" y="340"/>
                  </a:lnTo>
                  <a:cubicBezTo>
                    <a:pt x="300" y="340"/>
                    <a:pt x="300" y="340"/>
                    <a:pt x="316" y="324"/>
                  </a:cubicBezTo>
                  <a:cubicBezTo>
                    <a:pt x="316" y="324"/>
                    <a:pt x="324" y="324"/>
                    <a:pt x="324" y="316"/>
                  </a:cubicBezTo>
                  <a:cubicBezTo>
                    <a:pt x="355" y="293"/>
                    <a:pt x="387" y="277"/>
                    <a:pt x="419" y="261"/>
                  </a:cubicBezTo>
                  <a:cubicBezTo>
                    <a:pt x="426" y="261"/>
                    <a:pt x="435" y="253"/>
                    <a:pt x="435" y="253"/>
                  </a:cubicBezTo>
                  <a:cubicBezTo>
                    <a:pt x="458" y="237"/>
                    <a:pt x="458" y="237"/>
                    <a:pt x="458" y="229"/>
                  </a:cubicBezTo>
                  <a:cubicBezTo>
                    <a:pt x="458" y="229"/>
                    <a:pt x="458" y="222"/>
                    <a:pt x="466" y="214"/>
                  </a:cubicBezTo>
                  <a:cubicBezTo>
                    <a:pt x="474" y="198"/>
                    <a:pt x="490" y="182"/>
                    <a:pt x="498" y="174"/>
                  </a:cubicBezTo>
                  <a:cubicBezTo>
                    <a:pt x="506" y="158"/>
                    <a:pt x="513" y="150"/>
                    <a:pt x="521" y="142"/>
                  </a:cubicBezTo>
                  <a:lnTo>
                    <a:pt x="529" y="135"/>
                  </a:lnTo>
                  <a:cubicBezTo>
                    <a:pt x="537" y="135"/>
                    <a:pt x="537" y="142"/>
                    <a:pt x="537" y="150"/>
                  </a:cubicBezTo>
                  <a:cubicBezTo>
                    <a:pt x="537" y="150"/>
                    <a:pt x="537" y="158"/>
                    <a:pt x="545" y="158"/>
                  </a:cubicBezTo>
                  <a:cubicBezTo>
                    <a:pt x="545" y="166"/>
                    <a:pt x="545" y="166"/>
                    <a:pt x="545" y="174"/>
                  </a:cubicBezTo>
                  <a:lnTo>
                    <a:pt x="553" y="166"/>
                  </a:lnTo>
                  <a:cubicBezTo>
                    <a:pt x="553" y="166"/>
                    <a:pt x="553" y="158"/>
                    <a:pt x="553" y="150"/>
                  </a:cubicBezTo>
                  <a:cubicBezTo>
                    <a:pt x="561" y="142"/>
                    <a:pt x="561" y="127"/>
                    <a:pt x="577" y="103"/>
                  </a:cubicBezTo>
                  <a:cubicBezTo>
                    <a:pt x="593" y="79"/>
                    <a:pt x="632" y="48"/>
                    <a:pt x="664" y="24"/>
                  </a:cubicBezTo>
                  <a:cubicBezTo>
                    <a:pt x="679" y="16"/>
                    <a:pt x="679" y="16"/>
                    <a:pt x="679" y="16"/>
                  </a:cubicBezTo>
                  <a:cubicBezTo>
                    <a:pt x="695" y="8"/>
                    <a:pt x="727" y="0"/>
                    <a:pt x="766" y="0"/>
                  </a:cubicBezTo>
                  <a:cubicBezTo>
                    <a:pt x="790" y="0"/>
                    <a:pt x="814" y="0"/>
                    <a:pt x="822" y="8"/>
                  </a:cubicBezTo>
                  <a:cubicBezTo>
                    <a:pt x="830" y="16"/>
                    <a:pt x="838" y="24"/>
                    <a:pt x="838" y="32"/>
                  </a:cubicBezTo>
                  <a:cubicBezTo>
                    <a:pt x="838" y="40"/>
                    <a:pt x="830" y="48"/>
                    <a:pt x="798" y="48"/>
                  </a:cubicBezTo>
                  <a:cubicBezTo>
                    <a:pt x="774" y="56"/>
                    <a:pt x="774" y="56"/>
                    <a:pt x="774" y="56"/>
                  </a:cubicBezTo>
                  <a:cubicBezTo>
                    <a:pt x="766" y="56"/>
                    <a:pt x="766" y="63"/>
                    <a:pt x="766" y="63"/>
                  </a:cubicBezTo>
                  <a:cubicBezTo>
                    <a:pt x="759" y="63"/>
                    <a:pt x="759" y="71"/>
                    <a:pt x="751" y="79"/>
                  </a:cubicBezTo>
                  <a:cubicBezTo>
                    <a:pt x="743" y="95"/>
                    <a:pt x="727" y="119"/>
                    <a:pt x="703" y="142"/>
                  </a:cubicBezTo>
                  <a:cubicBezTo>
                    <a:pt x="687" y="158"/>
                    <a:pt x="672" y="182"/>
                    <a:pt x="664" y="206"/>
                  </a:cubicBezTo>
                  <a:cubicBezTo>
                    <a:pt x="656" y="222"/>
                    <a:pt x="648" y="237"/>
                    <a:pt x="632" y="253"/>
                  </a:cubicBezTo>
                  <a:cubicBezTo>
                    <a:pt x="616" y="269"/>
                    <a:pt x="624" y="285"/>
                    <a:pt x="624" y="309"/>
                  </a:cubicBezTo>
                  <a:cubicBezTo>
                    <a:pt x="632" y="316"/>
                    <a:pt x="632" y="324"/>
                    <a:pt x="632" y="332"/>
                  </a:cubicBezTo>
                  <a:cubicBezTo>
                    <a:pt x="632" y="332"/>
                    <a:pt x="632" y="332"/>
                    <a:pt x="632" y="340"/>
                  </a:cubicBezTo>
                  <a:cubicBezTo>
                    <a:pt x="632" y="332"/>
                    <a:pt x="640" y="332"/>
                    <a:pt x="640" y="324"/>
                  </a:cubicBezTo>
                  <a:cubicBezTo>
                    <a:pt x="640" y="316"/>
                    <a:pt x="648" y="301"/>
                    <a:pt x="648" y="293"/>
                  </a:cubicBezTo>
                  <a:cubicBezTo>
                    <a:pt x="664" y="277"/>
                    <a:pt x="687" y="269"/>
                    <a:pt x="711" y="269"/>
                  </a:cubicBezTo>
                  <a:cubicBezTo>
                    <a:pt x="719" y="261"/>
                    <a:pt x="727" y="261"/>
                    <a:pt x="735" y="261"/>
                  </a:cubicBezTo>
                  <a:cubicBezTo>
                    <a:pt x="743" y="261"/>
                    <a:pt x="751" y="253"/>
                    <a:pt x="759" y="253"/>
                  </a:cubicBezTo>
                  <a:cubicBezTo>
                    <a:pt x="790" y="253"/>
                    <a:pt x="822" y="261"/>
                    <a:pt x="838" y="285"/>
                  </a:cubicBezTo>
                  <a:cubicBezTo>
                    <a:pt x="846" y="285"/>
                    <a:pt x="861" y="293"/>
                    <a:pt x="869" y="301"/>
                  </a:cubicBezTo>
                  <a:cubicBezTo>
                    <a:pt x="901" y="324"/>
                    <a:pt x="932" y="340"/>
                    <a:pt x="948" y="372"/>
                  </a:cubicBezTo>
                  <a:cubicBezTo>
                    <a:pt x="964" y="403"/>
                    <a:pt x="996" y="419"/>
                    <a:pt x="1019" y="427"/>
                  </a:cubicBezTo>
                  <a:cubicBezTo>
                    <a:pt x="1019" y="435"/>
                    <a:pt x="1019" y="435"/>
                    <a:pt x="1027" y="435"/>
                  </a:cubicBezTo>
                  <a:cubicBezTo>
                    <a:pt x="1027" y="435"/>
                    <a:pt x="1027" y="435"/>
                    <a:pt x="1035" y="435"/>
                  </a:cubicBezTo>
                  <a:cubicBezTo>
                    <a:pt x="1043" y="435"/>
                    <a:pt x="1067" y="427"/>
                    <a:pt x="1083" y="419"/>
                  </a:cubicBezTo>
                  <a:cubicBezTo>
                    <a:pt x="1090" y="411"/>
                    <a:pt x="1099" y="403"/>
                    <a:pt x="1106" y="403"/>
                  </a:cubicBezTo>
                  <a:cubicBezTo>
                    <a:pt x="1130" y="395"/>
                    <a:pt x="1138" y="403"/>
                    <a:pt x="1146" y="427"/>
                  </a:cubicBezTo>
                  <a:cubicBezTo>
                    <a:pt x="1146" y="435"/>
                    <a:pt x="1154" y="435"/>
                    <a:pt x="1178" y="435"/>
                  </a:cubicBezTo>
                  <a:cubicBezTo>
                    <a:pt x="1185" y="435"/>
                    <a:pt x="1193" y="435"/>
                    <a:pt x="1201" y="435"/>
                  </a:cubicBezTo>
                  <a:cubicBezTo>
                    <a:pt x="1209" y="435"/>
                    <a:pt x="1217" y="435"/>
                    <a:pt x="1225" y="435"/>
                  </a:cubicBezTo>
                  <a:cubicBezTo>
                    <a:pt x="1257" y="435"/>
                    <a:pt x="1265" y="419"/>
                    <a:pt x="1296" y="372"/>
                  </a:cubicBezTo>
                  <a:cubicBezTo>
                    <a:pt x="1320" y="340"/>
                    <a:pt x="1423" y="293"/>
                    <a:pt x="1494" y="293"/>
                  </a:cubicBezTo>
                  <a:cubicBezTo>
                    <a:pt x="1502" y="293"/>
                    <a:pt x="1510" y="293"/>
                    <a:pt x="1510" y="293"/>
                  </a:cubicBezTo>
                  <a:cubicBezTo>
                    <a:pt x="1518" y="293"/>
                    <a:pt x="1525" y="293"/>
                    <a:pt x="1541" y="293"/>
                  </a:cubicBezTo>
                  <a:cubicBezTo>
                    <a:pt x="1581" y="293"/>
                    <a:pt x="1612" y="277"/>
                    <a:pt x="1628" y="261"/>
                  </a:cubicBezTo>
                  <a:cubicBezTo>
                    <a:pt x="1636" y="261"/>
                    <a:pt x="1636" y="261"/>
                    <a:pt x="1644" y="261"/>
                  </a:cubicBezTo>
                  <a:cubicBezTo>
                    <a:pt x="1644" y="253"/>
                    <a:pt x="1644" y="253"/>
                    <a:pt x="1644" y="253"/>
                  </a:cubicBezTo>
                  <a:cubicBezTo>
                    <a:pt x="1676" y="237"/>
                    <a:pt x="1707" y="222"/>
                    <a:pt x="1731" y="222"/>
                  </a:cubicBezTo>
                  <a:cubicBezTo>
                    <a:pt x="1739" y="222"/>
                    <a:pt x="1739" y="222"/>
                    <a:pt x="1739" y="222"/>
                  </a:cubicBezTo>
                  <a:cubicBezTo>
                    <a:pt x="1747" y="222"/>
                    <a:pt x="1747" y="222"/>
                    <a:pt x="1755" y="222"/>
                  </a:cubicBezTo>
                  <a:cubicBezTo>
                    <a:pt x="1755" y="229"/>
                    <a:pt x="1755" y="237"/>
                    <a:pt x="1755" y="253"/>
                  </a:cubicBezTo>
                  <a:cubicBezTo>
                    <a:pt x="1755" y="261"/>
                    <a:pt x="1755" y="269"/>
                    <a:pt x="1755" y="285"/>
                  </a:cubicBezTo>
                  <a:cubicBezTo>
                    <a:pt x="1755" y="316"/>
                    <a:pt x="1755" y="340"/>
                    <a:pt x="1763" y="348"/>
                  </a:cubicBezTo>
                  <a:cubicBezTo>
                    <a:pt x="1770" y="356"/>
                    <a:pt x="1786" y="356"/>
                    <a:pt x="1802" y="356"/>
                  </a:cubicBezTo>
                  <a:cubicBezTo>
                    <a:pt x="1810" y="356"/>
                    <a:pt x="1826" y="356"/>
                    <a:pt x="1834" y="356"/>
                  </a:cubicBezTo>
                  <a:cubicBezTo>
                    <a:pt x="1834" y="356"/>
                    <a:pt x="1842" y="356"/>
                    <a:pt x="1849" y="356"/>
                  </a:cubicBezTo>
                  <a:cubicBezTo>
                    <a:pt x="1849" y="356"/>
                    <a:pt x="1858" y="356"/>
                    <a:pt x="1865" y="356"/>
                  </a:cubicBezTo>
                  <a:cubicBezTo>
                    <a:pt x="1865" y="364"/>
                    <a:pt x="1889" y="364"/>
                    <a:pt x="1913" y="364"/>
                  </a:cubicBezTo>
                  <a:cubicBezTo>
                    <a:pt x="1921" y="364"/>
                    <a:pt x="1929" y="364"/>
                    <a:pt x="1936" y="364"/>
                  </a:cubicBezTo>
                  <a:cubicBezTo>
                    <a:pt x="1944" y="356"/>
                    <a:pt x="1968" y="348"/>
                    <a:pt x="1992" y="348"/>
                  </a:cubicBezTo>
                  <a:cubicBezTo>
                    <a:pt x="2000" y="348"/>
                    <a:pt x="2000" y="348"/>
                    <a:pt x="2008" y="348"/>
                  </a:cubicBezTo>
                  <a:cubicBezTo>
                    <a:pt x="2031" y="356"/>
                    <a:pt x="2031" y="380"/>
                    <a:pt x="2031" y="403"/>
                  </a:cubicBezTo>
                  <a:cubicBezTo>
                    <a:pt x="2031" y="411"/>
                    <a:pt x="2039" y="419"/>
                    <a:pt x="2039" y="427"/>
                  </a:cubicBezTo>
                  <a:cubicBezTo>
                    <a:pt x="2039" y="451"/>
                    <a:pt x="2047" y="451"/>
                    <a:pt x="2063" y="467"/>
                  </a:cubicBezTo>
                  <a:cubicBezTo>
                    <a:pt x="2063" y="467"/>
                    <a:pt x="2063" y="467"/>
                    <a:pt x="2071" y="467"/>
                  </a:cubicBezTo>
                  <a:cubicBezTo>
                    <a:pt x="2071" y="475"/>
                    <a:pt x="2079" y="475"/>
                    <a:pt x="2087" y="482"/>
                  </a:cubicBezTo>
                  <a:cubicBezTo>
                    <a:pt x="2102" y="498"/>
                    <a:pt x="2126" y="514"/>
                    <a:pt x="2134" y="514"/>
                  </a:cubicBezTo>
                  <a:cubicBezTo>
                    <a:pt x="2142" y="514"/>
                    <a:pt x="2142" y="514"/>
                    <a:pt x="2150" y="522"/>
                  </a:cubicBezTo>
                  <a:cubicBezTo>
                    <a:pt x="2158" y="530"/>
                    <a:pt x="2158" y="530"/>
                    <a:pt x="2166" y="538"/>
                  </a:cubicBezTo>
                  <a:cubicBezTo>
                    <a:pt x="2166" y="538"/>
                    <a:pt x="2166" y="538"/>
                    <a:pt x="2174" y="538"/>
                  </a:cubicBezTo>
                  <a:cubicBezTo>
                    <a:pt x="2174" y="538"/>
                    <a:pt x="2182" y="530"/>
                    <a:pt x="2189" y="522"/>
                  </a:cubicBezTo>
                  <a:cubicBezTo>
                    <a:pt x="2197" y="522"/>
                    <a:pt x="2197" y="514"/>
                    <a:pt x="2205" y="514"/>
                  </a:cubicBezTo>
                  <a:cubicBezTo>
                    <a:pt x="2221" y="498"/>
                    <a:pt x="2229" y="490"/>
                    <a:pt x="2237" y="490"/>
                  </a:cubicBezTo>
                  <a:cubicBezTo>
                    <a:pt x="2245" y="490"/>
                    <a:pt x="2245" y="490"/>
                    <a:pt x="2245" y="490"/>
                  </a:cubicBezTo>
                  <a:cubicBezTo>
                    <a:pt x="2253" y="490"/>
                    <a:pt x="2253" y="498"/>
                    <a:pt x="2261" y="498"/>
                  </a:cubicBezTo>
                  <a:cubicBezTo>
                    <a:pt x="2269" y="514"/>
                    <a:pt x="2269" y="538"/>
                    <a:pt x="2269" y="546"/>
                  </a:cubicBezTo>
                  <a:cubicBezTo>
                    <a:pt x="2269" y="553"/>
                    <a:pt x="2269" y="553"/>
                    <a:pt x="2261" y="553"/>
                  </a:cubicBezTo>
                  <a:cubicBezTo>
                    <a:pt x="2261" y="569"/>
                    <a:pt x="2261" y="577"/>
                    <a:pt x="2237" y="577"/>
                  </a:cubicBezTo>
                  <a:cubicBezTo>
                    <a:pt x="2237" y="577"/>
                    <a:pt x="2229" y="577"/>
                    <a:pt x="2221" y="577"/>
                  </a:cubicBezTo>
                  <a:cubicBezTo>
                    <a:pt x="2213" y="577"/>
                    <a:pt x="2205" y="577"/>
                    <a:pt x="2205" y="577"/>
                  </a:cubicBezTo>
                  <a:cubicBezTo>
                    <a:pt x="2189" y="569"/>
                    <a:pt x="2182" y="569"/>
                    <a:pt x="2166" y="569"/>
                  </a:cubicBezTo>
                  <a:cubicBezTo>
                    <a:pt x="2150" y="569"/>
                    <a:pt x="2150" y="569"/>
                    <a:pt x="2150" y="569"/>
                  </a:cubicBezTo>
                  <a:cubicBezTo>
                    <a:pt x="2150" y="577"/>
                    <a:pt x="2150" y="577"/>
                    <a:pt x="2142" y="577"/>
                  </a:cubicBezTo>
                  <a:cubicBezTo>
                    <a:pt x="2142" y="577"/>
                    <a:pt x="2142" y="577"/>
                    <a:pt x="2134" y="577"/>
                  </a:cubicBezTo>
                  <a:cubicBezTo>
                    <a:pt x="2126" y="577"/>
                    <a:pt x="2110" y="577"/>
                    <a:pt x="2095" y="577"/>
                  </a:cubicBezTo>
                  <a:cubicBezTo>
                    <a:pt x="2087" y="577"/>
                    <a:pt x="2079" y="577"/>
                    <a:pt x="2079" y="577"/>
                  </a:cubicBezTo>
                  <a:cubicBezTo>
                    <a:pt x="2071" y="577"/>
                    <a:pt x="2071" y="577"/>
                    <a:pt x="2063" y="577"/>
                  </a:cubicBezTo>
                  <a:cubicBezTo>
                    <a:pt x="2055" y="577"/>
                    <a:pt x="2039" y="577"/>
                    <a:pt x="2031" y="577"/>
                  </a:cubicBezTo>
                  <a:cubicBezTo>
                    <a:pt x="2016" y="577"/>
                    <a:pt x="2000" y="577"/>
                    <a:pt x="1992" y="577"/>
                  </a:cubicBezTo>
                  <a:cubicBezTo>
                    <a:pt x="1960" y="577"/>
                    <a:pt x="1944" y="577"/>
                    <a:pt x="1936" y="569"/>
                  </a:cubicBezTo>
                  <a:cubicBezTo>
                    <a:pt x="1921" y="562"/>
                    <a:pt x="1913" y="569"/>
                    <a:pt x="1897" y="593"/>
                  </a:cubicBezTo>
                  <a:cubicBezTo>
                    <a:pt x="1897" y="601"/>
                    <a:pt x="1889" y="609"/>
                    <a:pt x="1889" y="609"/>
                  </a:cubicBezTo>
                  <a:cubicBezTo>
                    <a:pt x="1889" y="625"/>
                    <a:pt x="1889" y="633"/>
                    <a:pt x="1873" y="640"/>
                  </a:cubicBezTo>
                  <a:cubicBezTo>
                    <a:pt x="1849" y="656"/>
                    <a:pt x="1849" y="648"/>
                    <a:pt x="1834" y="633"/>
                  </a:cubicBezTo>
                  <a:cubicBezTo>
                    <a:pt x="1826" y="625"/>
                    <a:pt x="1826" y="617"/>
                    <a:pt x="1810" y="609"/>
                  </a:cubicBezTo>
                  <a:cubicBezTo>
                    <a:pt x="1786" y="593"/>
                    <a:pt x="1778" y="585"/>
                    <a:pt x="1763" y="585"/>
                  </a:cubicBezTo>
                  <a:cubicBezTo>
                    <a:pt x="1763" y="585"/>
                    <a:pt x="1755" y="585"/>
                    <a:pt x="1747" y="585"/>
                  </a:cubicBezTo>
                  <a:cubicBezTo>
                    <a:pt x="1739" y="585"/>
                    <a:pt x="1731" y="577"/>
                    <a:pt x="1731" y="577"/>
                  </a:cubicBezTo>
                  <a:cubicBezTo>
                    <a:pt x="1715" y="577"/>
                    <a:pt x="1707" y="569"/>
                    <a:pt x="1691" y="569"/>
                  </a:cubicBezTo>
                  <a:cubicBezTo>
                    <a:pt x="1683" y="569"/>
                    <a:pt x="1676" y="569"/>
                    <a:pt x="1676" y="569"/>
                  </a:cubicBezTo>
                  <a:cubicBezTo>
                    <a:pt x="1668" y="569"/>
                    <a:pt x="1668" y="569"/>
                    <a:pt x="1660" y="569"/>
                  </a:cubicBezTo>
                  <a:cubicBezTo>
                    <a:pt x="1652" y="569"/>
                    <a:pt x="1652" y="569"/>
                    <a:pt x="1652" y="569"/>
                  </a:cubicBezTo>
                  <a:cubicBezTo>
                    <a:pt x="1644" y="569"/>
                    <a:pt x="1644" y="569"/>
                    <a:pt x="1636" y="569"/>
                  </a:cubicBezTo>
                  <a:cubicBezTo>
                    <a:pt x="1612" y="569"/>
                    <a:pt x="1605" y="577"/>
                    <a:pt x="1596" y="609"/>
                  </a:cubicBezTo>
                  <a:cubicBezTo>
                    <a:pt x="1596" y="633"/>
                    <a:pt x="1573" y="640"/>
                    <a:pt x="1541" y="640"/>
                  </a:cubicBezTo>
                  <a:cubicBezTo>
                    <a:pt x="1533" y="640"/>
                    <a:pt x="1533" y="640"/>
                    <a:pt x="1533" y="640"/>
                  </a:cubicBezTo>
                  <a:cubicBezTo>
                    <a:pt x="1518" y="640"/>
                    <a:pt x="1502" y="640"/>
                    <a:pt x="1486" y="648"/>
                  </a:cubicBezTo>
                  <a:cubicBezTo>
                    <a:pt x="1470" y="648"/>
                    <a:pt x="1454" y="656"/>
                    <a:pt x="1423" y="656"/>
                  </a:cubicBezTo>
                  <a:cubicBezTo>
                    <a:pt x="1375" y="656"/>
                    <a:pt x="1359" y="712"/>
                    <a:pt x="1359" y="735"/>
                  </a:cubicBezTo>
                  <a:cubicBezTo>
                    <a:pt x="1359" y="751"/>
                    <a:pt x="1343" y="759"/>
                    <a:pt x="1320" y="767"/>
                  </a:cubicBezTo>
                  <a:cubicBezTo>
                    <a:pt x="1320" y="775"/>
                    <a:pt x="1312" y="775"/>
                    <a:pt x="1312" y="775"/>
                  </a:cubicBezTo>
                  <a:cubicBezTo>
                    <a:pt x="1288" y="783"/>
                    <a:pt x="1288" y="799"/>
                    <a:pt x="1280" y="815"/>
                  </a:cubicBezTo>
                  <a:cubicBezTo>
                    <a:pt x="1272" y="815"/>
                    <a:pt x="1272" y="822"/>
                    <a:pt x="1272" y="822"/>
                  </a:cubicBezTo>
                  <a:cubicBezTo>
                    <a:pt x="1272" y="830"/>
                    <a:pt x="1265" y="838"/>
                    <a:pt x="1257" y="838"/>
                  </a:cubicBezTo>
                  <a:cubicBezTo>
                    <a:pt x="1249" y="838"/>
                    <a:pt x="1249" y="830"/>
                    <a:pt x="1241" y="806"/>
                  </a:cubicBezTo>
                  <a:cubicBezTo>
                    <a:pt x="1241" y="791"/>
                    <a:pt x="1249" y="783"/>
                    <a:pt x="1265" y="767"/>
                  </a:cubicBezTo>
                  <a:cubicBezTo>
                    <a:pt x="1272" y="767"/>
                    <a:pt x="1280" y="759"/>
                    <a:pt x="1288" y="759"/>
                  </a:cubicBezTo>
                  <a:cubicBezTo>
                    <a:pt x="1288" y="751"/>
                    <a:pt x="1296" y="743"/>
                    <a:pt x="1296" y="743"/>
                  </a:cubicBezTo>
                  <a:cubicBezTo>
                    <a:pt x="1296" y="735"/>
                    <a:pt x="1280" y="728"/>
                    <a:pt x="1272" y="719"/>
                  </a:cubicBezTo>
                  <a:lnTo>
                    <a:pt x="1272" y="719"/>
                  </a:lnTo>
                  <a:cubicBezTo>
                    <a:pt x="1265" y="712"/>
                    <a:pt x="1265" y="712"/>
                    <a:pt x="1265" y="712"/>
                  </a:cubicBezTo>
                  <a:cubicBezTo>
                    <a:pt x="1257" y="712"/>
                    <a:pt x="1249" y="719"/>
                    <a:pt x="1241" y="728"/>
                  </a:cubicBezTo>
                  <a:cubicBezTo>
                    <a:pt x="1241" y="735"/>
                    <a:pt x="1233" y="735"/>
                    <a:pt x="1225" y="743"/>
                  </a:cubicBezTo>
                  <a:cubicBezTo>
                    <a:pt x="1217" y="751"/>
                    <a:pt x="1217" y="759"/>
                    <a:pt x="1209" y="767"/>
                  </a:cubicBezTo>
                  <a:cubicBezTo>
                    <a:pt x="1201" y="775"/>
                    <a:pt x="1185" y="791"/>
                    <a:pt x="1170" y="799"/>
                  </a:cubicBezTo>
                  <a:lnTo>
                    <a:pt x="1162" y="806"/>
                  </a:lnTo>
                  <a:cubicBezTo>
                    <a:pt x="1146" y="806"/>
                    <a:pt x="1146" y="791"/>
                    <a:pt x="1146" y="783"/>
                  </a:cubicBezTo>
                  <a:cubicBezTo>
                    <a:pt x="1146" y="775"/>
                    <a:pt x="1146" y="767"/>
                    <a:pt x="1138" y="767"/>
                  </a:cubicBezTo>
                  <a:cubicBezTo>
                    <a:pt x="1138" y="759"/>
                    <a:pt x="1138" y="759"/>
                    <a:pt x="1138" y="759"/>
                  </a:cubicBezTo>
                  <a:cubicBezTo>
                    <a:pt x="1138" y="759"/>
                    <a:pt x="1130" y="775"/>
                    <a:pt x="1130" y="791"/>
                  </a:cubicBezTo>
                  <a:cubicBezTo>
                    <a:pt x="1130" y="806"/>
                    <a:pt x="1106" y="854"/>
                    <a:pt x="1090" y="901"/>
                  </a:cubicBezTo>
                  <a:cubicBezTo>
                    <a:pt x="1075" y="933"/>
                    <a:pt x="1059" y="973"/>
                    <a:pt x="1059" y="980"/>
                  </a:cubicBezTo>
                  <a:cubicBezTo>
                    <a:pt x="1059" y="988"/>
                    <a:pt x="1043" y="1012"/>
                    <a:pt x="1027" y="1028"/>
                  </a:cubicBezTo>
                  <a:cubicBezTo>
                    <a:pt x="1019" y="1036"/>
                    <a:pt x="1012" y="1052"/>
                    <a:pt x="1004" y="1059"/>
                  </a:cubicBezTo>
                  <a:cubicBezTo>
                    <a:pt x="996" y="1075"/>
                    <a:pt x="988" y="1091"/>
                    <a:pt x="988" y="1107"/>
                  </a:cubicBezTo>
                  <a:cubicBezTo>
                    <a:pt x="988" y="1115"/>
                    <a:pt x="988" y="1115"/>
                    <a:pt x="988" y="1115"/>
                  </a:cubicBezTo>
                  <a:lnTo>
                    <a:pt x="664" y="680"/>
                  </a:lnTo>
                  <a:lnTo>
                    <a:pt x="664" y="680"/>
                  </a:lnTo>
                  <a:cubicBezTo>
                    <a:pt x="672" y="680"/>
                    <a:pt x="679" y="688"/>
                    <a:pt x="679" y="696"/>
                  </a:cubicBezTo>
                  <a:cubicBezTo>
                    <a:pt x="687" y="704"/>
                    <a:pt x="711" y="704"/>
                    <a:pt x="727" y="704"/>
                  </a:cubicBezTo>
                  <a:cubicBezTo>
                    <a:pt x="759" y="712"/>
                    <a:pt x="790" y="712"/>
                    <a:pt x="790" y="735"/>
                  </a:cubicBezTo>
                  <a:cubicBezTo>
                    <a:pt x="790" y="743"/>
                    <a:pt x="790" y="743"/>
                    <a:pt x="790" y="743"/>
                  </a:cubicBezTo>
                  <a:cubicBezTo>
                    <a:pt x="798" y="783"/>
                    <a:pt x="798" y="791"/>
                    <a:pt x="814" y="799"/>
                  </a:cubicBezTo>
                  <a:lnTo>
                    <a:pt x="814" y="799"/>
                  </a:lnTo>
                  <a:cubicBezTo>
                    <a:pt x="838" y="799"/>
                    <a:pt x="893" y="815"/>
                    <a:pt x="893" y="893"/>
                  </a:cubicBezTo>
                  <a:cubicBezTo>
                    <a:pt x="893" y="933"/>
                    <a:pt x="885" y="957"/>
                    <a:pt x="877" y="973"/>
                  </a:cubicBezTo>
                  <a:cubicBezTo>
                    <a:pt x="877" y="973"/>
                    <a:pt x="869" y="980"/>
                    <a:pt x="877" y="980"/>
                  </a:cubicBezTo>
                  <a:cubicBezTo>
                    <a:pt x="877" y="988"/>
                    <a:pt x="885" y="988"/>
                    <a:pt x="885" y="988"/>
                  </a:cubicBezTo>
                  <a:cubicBezTo>
                    <a:pt x="893" y="988"/>
                    <a:pt x="901" y="988"/>
                    <a:pt x="909" y="988"/>
                  </a:cubicBezTo>
                  <a:cubicBezTo>
                    <a:pt x="932" y="996"/>
                    <a:pt x="948" y="996"/>
                    <a:pt x="948" y="1020"/>
                  </a:cubicBezTo>
                  <a:lnTo>
                    <a:pt x="948" y="1028"/>
                  </a:lnTo>
                  <a:cubicBezTo>
                    <a:pt x="948" y="1059"/>
                    <a:pt x="948" y="1091"/>
                    <a:pt x="972" y="1099"/>
                  </a:cubicBezTo>
                  <a:cubicBezTo>
                    <a:pt x="980" y="1099"/>
                    <a:pt x="980" y="1107"/>
                    <a:pt x="980" y="1107"/>
                  </a:cubicBezTo>
                  <a:cubicBezTo>
                    <a:pt x="980" y="1091"/>
                    <a:pt x="988" y="1075"/>
                    <a:pt x="996" y="1059"/>
                  </a:cubicBezTo>
                  <a:cubicBezTo>
                    <a:pt x="1004" y="1044"/>
                    <a:pt x="1012" y="1036"/>
                    <a:pt x="1019" y="1028"/>
                  </a:cubicBezTo>
                  <a:cubicBezTo>
                    <a:pt x="1035" y="1004"/>
                    <a:pt x="1051" y="988"/>
                    <a:pt x="1051" y="980"/>
                  </a:cubicBezTo>
                  <a:cubicBezTo>
                    <a:pt x="1051" y="973"/>
                    <a:pt x="1059" y="941"/>
                    <a:pt x="1083" y="893"/>
                  </a:cubicBezTo>
                  <a:cubicBezTo>
                    <a:pt x="1099" y="854"/>
                    <a:pt x="1122" y="806"/>
                    <a:pt x="1122" y="791"/>
                  </a:cubicBezTo>
                  <a:cubicBezTo>
                    <a:pt x="1122" y="775"/>
                    <a:pt x="1122" y="751"/>
                    <a:pt x="1138" y="751"/>
                  </a:cubicBezTo>
                  <a:lnTo>
                    <a:pt x="1146" y="759"/>
                  </a:lnTo>
                  <a:cubicBezTo>
                    <a:pt x="1146" y="767"/>
                    <a:pt x="1154" y="775"/>
                    <a:pt x="1154" y="783"/>
                  </a:cubicBezTo>
                  <a:cubicBezTo>
                    <a:pt x="1154" y="791"/>
                    <a:pt x="1154" y="799"/>
                    <a:pt x="1162" y="799"/>
                  </a:cubicBezTo>
                  <a:cubicBezTo>
                    <a:pt x="1162" y="799"/>
                    <a:pt x="1162" y="799"/>
                    <a:pt x="1170" y="791"/>
                  </a:cubicBezTo>
                  <a:cubicBezTo>
                    <a:pt x="1185" y="783"/>
                    <a:pt x="1193" y="775"/>
                    <a:pt x="1201" y="759"/>
                  </a:cubicBezTo>
                  <a:cubicBezTo>
                    <a:pt x="1209" y="751"/>
                    <a:pt x="1217" y="743"/>
                    <a:pt x="1225" y="735"/>
                  </a:cubicBezTo>
                  <a:cubicBezTo>
                    <a:pt x="1233" y="735"/>
                    <a:pt x="1233" y="728"/>
                    <a:pt x="1241" y="719"/>
                  </a:cubicBezTo>
                  <a:cubicBezTo>
                    <a:pt x="1249" y="712"/>
                    <a:pt x="1257" y="704"/>
                    <a:pt x="1265" y="704"/>
                  </a:cubicBezTo>
                  <a:cubicBezTo>
                    <a:pt x="1265" y="704"/>
                    <a:pt x="1272" y="704"/>
                    <a:pt x="1272" y="712"/>
                  </a:cubicBezTo>
                  <a:lnTo>
                    <a:pt x="1280" y="712"/>
                  </a:lnTo>
                  <a:cubicBezTo>
                    <a:pt x="1288" y="728"/>
                    <a:pt x="1296" y="735"/>
                    <a:pt x="1296" y="743"/>
                  </a:cubicBezTo>
                  <a:cubicBezTo>
                    <a:pt x="1296" y="751"/>
                    <a:pt x="1296" y="751"/>
                    <a:pt x="1288" y="759"/>
                  </a:cubicBezTo>
                  <a:cubicBezTo>
                    <a:pt x="1280" y="767"/>
                    <a:pt x="1280" y="775"/>
                    <a:pt x="1272" y="775"/>
                  </a:cubicBezTo>
                  <a:cubicBezTo>
                    <a:pt x="1257" y="791"/>
                    <a:pt x="1249" y="799"/>
                    <a:pt x="1249" y="806"/>
                  </a:cubicBezTo>
                  <a:cubicBezTo>
                    <a:pt x="1257" y="822"/>
                    <a:pt x="1257" y="830"/>
                    <a:pt x="1257" y="830"/>
                  </a:cubicBezTo>
                  <a:cubicBezTo>
                    <a:pt x="1265" y="830"/>
                    <a:pt x="1265" y="822"/>
                    <a:pt x="1265" y="822"/>
                  </a:cubicBezTo>
                  <a:cubicBezTo>
                    <a:pt x="1265" y="815"/>
                    <a:pt x="1272" y="815"/>
                    <a:pt x="1272" y="806"/>
                  </a:cubicBezTo>
                  <a:cubicBezTo>
                    <a:pt x="1280" y="791"/>
                    <a:pt x="1288" y="783"/>
                    <a:pt x="1304" y="767"/>
                  </a:cubicBezTo>
                  <a:cubicBezTo>
                    <a:pt x="1312" y="767"/>
                    <a:pt x="1312" y="767"/>
                    <a:pt x="1320" y="759"/>
                  </a:cubicBezTo>
                  <a:cubicBezTo>
                    <a:pt x="1336" y="751"/>
                    <a:pt x="1359" y="743"/>
                    <a:pt x="1359" y="735"/>
                  </a:cubicBezTo>
                  <a:cubicBezTo>
                    <a:pt x="1359" y="712"/>
                    <a:pt x="1367" y="656"/>
                    <a:pt x="1423" y="648"/>
                  </a:cubicBezTo>
                  <a:cubicBezTo>
                    <a:pt x="1454" y="648"/>
                    <a:pt x="1470" y="640"/>
                    <a:pt x="1486" y="640"/>
                  </a:cubicBezTo>
                  <a:cubicBezTo>
                    <a:pt x="1502" y="640"/>
                    <a:pt x="1510" y="633"/>
                    <a:pt x="1533" y="633"/>
                  </a:cubicBezTo>
                  <a:cubicBezTo>
                    <a:pt x="1541" y="633"/>
                    <a:pt x="1541" y="633"/>
                    <a:pt x="1541" y="633"/>
                  </a:cubicBezTo>
                  <a:cubicBezTo>
                    <a:pt x="1573" y="633"/>
                    <a:pt x="1589" y="633"/>
                    <a:pt x="1589" y="601"/>
                  </a:cubicBezTo>
                  <a:cubicBezTo>
                    <a:pt x="1596" y="577"/>
                    <a:pt x="1605" y="562"/>
                    <a:pt x="1636" y="562"/>
                  </a:cubicBezTo>
                  <a:cubicBezTo>
                    <a:pt x="1644" y="562"/>
                    <a:pt x="1652" y="562"/>
                    <a:pt x="1652" y="562"/>
                  </a:cubicBezTo>
                  <a:cubicBezTo>
                    <a:pt x="1652" y="562"/>
                    <a:pt x="1652" y="562"/>
                    <a:pt x="1660" y="562"/>
                  </a:cubicBezTo>
                  <a:cubicBezTo>
                    <a:pt x="1668" y="562"/>
                    <a:pt x="1668" y="562"/>
                    <a:pt x="1676" y="562"/>
                  </a:cubicBezTo>
                  <a:cubicBezTo>
                    <a:pt x="1676" y="562"/>
                    <a:pt x="1683" y="562"/>
                    <a:pt x="1691" y="562"/>
                  </a:cubicBezTo>
                  <a:cubicBezTo>
                    <a:pt x="1707" y="562"/>
                    <a:pt x="1715" y="569"/>
                    <a:pt x="1731" y="569"/>
                  </a:cubicBezTo>
                  <a:cubicBezTo>
                    <a:pt x="1739" y="569"/>
                    <a:pt x="1739" y="577"/>
                    <a:pt x="1747" y="577"/>
                  </a:cubicBezTo>
                  <a:cubicBezTo>
                    <a:pt x="1755" y="577"/>
                    <a:pt x="1763" y="577"/>
                    <a:pt x="1763" y="577"/>
                  </a:cubicBezTo>
                  <a:cubicBezTo>
                    <a:pt x="1778" y="585"/>
                    <a:pt x="1786" y="585"/>
                    <a:pt x="1818" y="601"/>
                  </a:cubicBezTo>
                  <a:cubicBezTo>
                    <a:pt x="1826" y="617"/>
                    <a:pt x="1834" y="625"/>
                    <a:pt x="1842" y="625"/>
                  </a:cubicBezTo>
                  <a:cubicBezTo>
                    <a:pt x="1849" y="640"/>
                    <a:pt x="1849" y="640"/>
                    <a:pt x="1858" y="640"/>
                  </a:cubicBezTo>
                  <a:cubicBezTo>
                    <a:pt x="1858" y="640"/>
                    <a:pt x="1865" y="640"/>
                    <a:pt x="1873" y="640"/>
                  </a:cubicBezTo>
                  <a:cubicBezTo>
                    <a:pt x="1881" y="633"/>
                    <a:pt x="1881" y="625"/>
                    <a:pt x="1889" y="609"/>
                  </a:cubicBezTo>
                  <a:cubicBezTo>
                    <a:pt x="1889" y="601"/>
                    <a:pt x="1889" y="593"/>
                    <a:pt x="1889" y="585"/>
                  </a:cubicBezTo>
                  <a:cubicBezTo>
                    <a:pt x="1905" y="562"/>
                    <a:pt x="1921" y="553"/>
                    <a:pt x="1944" y="569"/>
                  </a:cubicBezTo>
                  <a:cubicBezTo>
                    <a:pt x="1952" y="569"/>
                    <a:pt x="1984" y="569"/>
                    <a:pt x="1992" y="569"/>
                  </a:cubicBezTo>
                  <a:cubicBezTo>
                    <a:pt x="2000" y="569"/>
                    <a:pt x="2016" y="569"/>
                    <a:pt x="2031" y="569"/>
                  </a:cubicBezTo>
                  <a:cubicBezTo>
                    <a:pt x="2039" y="569"/>
                    <a:pt x="2055" y="569"/>
                    <a:pt x="2063" y="569"/>
                  </a:cubicBezTo>
                  <a:cubicBezTo>
                    <a:pt x="2071" y="569"/>
                    <a:pt x="2071" y="569"/>
                    <a:pt x="2079" y="569"/>
                  </a:cubicBezTo>
                  <a:cubicBezTo>
                    <a:pt x="2079" y="569"/>
                    <a:pt x="2087" y="569"/>
                    <a:pt x="2095" y="569"/>
                  </a:cubicBezTo>
                  <a:cubicBezTo>
                    <a:pt x="2110" y="569"/>
                    <a:pt x="2126" y="569"/>
                    <a:pt x="2134" y="569"/>
                  </a:cubicBezTo>
                  <a:cubicBezTo>
                    <a:pt x="2142" y="569"/>
                    <a:pt x="2142" y="569"/>
                    <a:pt x="2142" y="569"/>
                  </a:cubicBezTo>
                  <a:cubicBezTo>
                    <a:pt x="2142" y="562"/>
                    <a:pt x="2150" y="562"/>
                    <a:pt x="2166" y="562"/>
                  </a:cubicBezTo>
                  <a:cubicBezTo>
                    <a:pt x="2182" y="562"/>
                    <a:pt x="2189" y="562"/>
                    <a:pt x="2205" y="569"/>
                  </a:cubicBezTo>
                  <a:cubicBezTo>
                    <a:pt x="2205" y="569"/>
                    <a:pt x="2213" y="569"/>
                    <a:pt x="2229" y="569"/>
                  </a:cubicBezTo>
                  <a:lnTo>
                    <a:pt x="2237" y="569"/>
                  </a:lnTo>
                  <a:cubicBezTo>
                    <a:pt x="2253" y="569"/>
                    <a:pt x="2253" y="562"/>
                    <a:pt x="2261" y="553"/>
                  </a:cubicBezTo>
                  <a:lnTo>
                    <a:pt x="2261" y="546"/>
                  </a:lnTo>
                  <a:cubicBezTo>
                    <a:pt x="2261" y="538"/>
                    <a:pt x="2261" y="514"/>
                    <a:pt x="2253" y="506"/>
                  </a:cubicBezTo>
                  <a:cubicBezTo>
                    <a:pt x="2253" y="498"/>
                    <a:pt x="2245" y="498"/>
                    <a:pt x="2245" y="498"/>
                  </a:cubicBezTo>
                  <a:cubicBezTo>
                    <a:pt x="2229" y="498"/>
                    <a:pt x="2229" y="498"/>
                    <a:pt x="2205" y="514"/>
                  </a:cubicBezTo>
                  <a:cubicBezTo>
                    <a:pt x="2205" y="522"/>
                    <a:pt x="2197" y="530"/>
                    <a:pt x="2197" y="530"/>
                  </a:cubicBezTo>
                  <a:cubicBezTo>
                    <a:pt x="2189" y="538"/>
                    <a:pt x="2182" y="546"/>
                    <a:pt x="2174" y="546"/>
                  </a:cubicBezTo>
                  <a:cubicBezTo>
                    <a:pt x="2166" y="546"/>
                    <a:pt x="2166" y="546"/>
                    <a:pt x="2158" y="538"/>
                  </a:cubicBezTo>
                  <a:cubicBezTo>
                    <a:pt x="2150" y="538"/>
                    <a:pt x="2150" y="530"/>
                    <a:pt x="2142" y="530"/>
                  </a:cubicBezTo>
                  <a:cubicBezTo>
                    <a:pt x="2142" y="522"/>
                    <a:pt x="2134" y="522"/>
                    <a:pt x="2134" y="522"/>
                  </a:cubicBezTo>
                  <a:cubicBezTo>
                    <a:pt x="2126" y="522"/>
                    <a:pt x="2102" y="506"/>
                    <a:pt x="2079" y="490"/>
                  </a:cubicBezTo>
                  <a:cubicBezTo>
                    <a:pt x="2079" y="482"/>
                    <a:pt x="2071" y="482"/>
                    <a:pt x="2063" y="475"/>
                  </a:cubicBezTo>
                  <a:cubicBezTo>
                    <a:pt x="2063" y="475"/>
                    <a:pt x="2063" y="475"/>
                    <a:pt x="2055" y="467"/>
                  </a:cubicBezTo>
                  <a:cubicBezTo>
                    <a:pt x="2039" y="459"/>
                    <a:pt x="2031" y="451"/>
                    <a:pt x="2031" y="427"/>
                  </a:cubicBezTo>
                  <a:cubicBezTo>
                    <a:pt x="2031" y="419"/>
                    <a:pt x="2031" y="411"/>
                    <a:pt x="2023" y="403"/>
                  </a:cubicBezTo>
                  <a:cubicBezTo>
                    <a:pt x="2023" y="380"/>
                    <a:pt x="2023" y="356"/>
                    <a:pt x="2008" y="356"/>
                  </a:cubicBezTo>
                  <a:cubicBezTo>
                    <a:pt x="2000" y="356"/>
                    <a:pt x="2000" y="356"/>
                    <a:pt x="1992" y="356"/>
                  </a:cubicBezTo>
                  <a:cubicBezTo>
                    <a:pt x="1968" y="356"/>
                    <a:pt x="1952" y="364"/>
                    <a:pt x="1936" y="372"/>
                  </a:cubicBezTo>
                  <a:cubicBezTo>
                    <a:pt x="1929" y="372"/>
                    <a:pt x="1921" y="372"/>
                    <a:pt x="1913" y="372"/>
                  </a:cubicBezTo>
                  <a:cubicBezTo>
                    <a:pt x="1889" y="372"/>
                    <a:pt x="1865" y="372"/>
                    <a:pt x="1858" y="364"/>
                  </a:cubicBezTo>
                  <a:cubicBezTo>
                    <a:pt x="1858" y="364"/>
                    <a:pt x="1849" y="364"/>
                    <a:pt x="1834" y="364"/>
                  </a:cubicBezTo>
                  <a:cubicBezTo>
                    <a:pt x="1826" y="364"/>
                    <a:pt x="1810" y="364"/>
                    <a:pt x="1802" y="364"/>
                  </a:cubicBezTo>
                  <a:cubicBezTo>
                    <a:pt x="1778" y="364"/>
                    <a:pt x="1770" y="356"/>
                    <a:pt x="1763" y="348"/>
                  </a:cubicBezTo>
                  <a:cubicBezTo>
                    <a:pt x="1747" y="340"/>
                    <a:pt x="1747" y="324"/>
                    <a:pt x="1747" y="285"/>
                  </a:cubicBezTo>
                  <a:cubicBezTo>
                    <a:pt x="1747" y="269"/>
                    <a:pt x="1747" y="261"/>
                    <a:pt x="1747" y="245"/>
                  </a:cubicBezTo>
                  <a:cubicBezTo>
                    <a:pt x="1747" y="237"/>
                    <a:pt x="1747" y="229"/>
                    <a:pt x="1747" y="229"/>
                  </a:cubicBezTo>
                  <a:cubicBezTo>
                    <a:pt x="1747" y="229"/>
                    <a:pt x="1739" y="229"/>
                    <a:pt x="1731" y="229"/>
                  </a:cubicBezTo>
                  <a:cubicBezTo>
                    <a:pt x="1707" y="229"/>
                    <a:pt x="1676" y="245"/>
                    <a:pt x="1652" y="261"/>
                  </a:cubicBezTo>
                  <a:cubicBezTo>
                    <a:pt x="1644" y="261"/>
                    <a:pt x="1644" y="261"/>
                    <a:pt x="1644" y="261"/>
                  </a:cubicBezTo>
                  <a:cubicBezTo>
                    <a:pt x="1644" y="269"/>
                    <a:pt x="1636" y="269"/>
                    <a:pt x="1636" y="269"/>
                  </a:cubicBezTo>
                  <a:cubicBezTo>
                    <a:pt x="1612" y="285"/>
                    <a:pt x="1581" y="301"/>
                    <a:pt x="1541" y="301"/>
                  </a:cubicBezTo>
                  <a:cubicBezTo>
                    <a:pt x="1525" y="301"/>
                    <a:pt x="1518" y="301"/>
                    <a:pt x="1510" y="301"/>
                  </a:cubicBezTo>
                  <a:cubicBezTo>
                    <a:pt x="1510" y="301"/>
                    <a:pt x="1502" y="293"/>
                    <a:pt x="1494" y="293"/>
                  </a:cubicBezTo>
                  <a:cubicBezTo>
                    <a:pt x="1423" y="293"/>
                    <a:pt x="1328" y="340"/>
                    <a:pt x="1304" y="380"/>
                  </a:cubicBezTo>
                  <a:cubicBezTo>
                    <a:pt x="1272" y="419"/>
                    <a:pt x="1257" y="443"/>
                    <a:pt x="1225" y="443"/>
                  </a:cubicBezTo>
                  <a:cubicBezTo>
                    <a:pt x="1217" y="443"/>
                    <a:pt x="1209" y="443"/>
                    <a:pt x="1201" y="443"/>
                  </a:cubicBezTo>
                  <a:cubicBezTo>
                    <a:pt x="1193" y="443"/>
                    <a:pt x="1185" y="443"/>
                    <a:pt x="1178" y="443"/>
                  </a:cubicBezTo>
                  <a:cubicBezTo>
                    <a:pt x="1154" y="443"/>
                    <a:pt x="1138" y="443"/>
                    <a:pt x="1138" y="427"/>
                  </a:cubicBezTo>
                  <a:cubicBezTo>
                    <a:pt x="1138" y="411"/>
                    <a:pt x="1130" y="403"/>
                    <a:pt x="1122" y="403"/>
                  </a:cubicBezTo>
                  <a:cubicBezTo>
                    <a:pt x="1114" y="403"/>
                    <a:pt x="1114" y="403"/>
                    <a:pt x="1106" y="411"/>
                  </a:cubicBezTo>
                  <a:cubicBezTo>
                    <a:pt x="1099" y="411"/>
                    <a:pt x="1090" y="419"/>
                    <a:pt x="1083" y="419"/>
                  </a:cubicBezTo>
                  <a:cubicBezTo>
                    <a:pt x="1067" y="435"/>
                    <a:pt x="1051" y="443"/>
                    <a:pt x="1035" y="443"/>
                  </a:cubicBezTo>
                  <a:cubicBezTo>
                    <a:pt x="1027" y="443"/>
                    <a:pt x="1027" y="443"/>
                    <a:pt x="1019" y="443"/>
                  </a:cubicBezTo>
                  <a:cubicBezTo>
                    <a:pt x="1019" y="443"/>
                    <a:pt x="1019" y="435"/>
                    <a:pt x="1012" y="435"/>
                  </a:cubicBezTo>
                  <a:cubicBezTo>
                    <a:pt x="988" y="427"/>
                    <a:pt x="956" y="411"/>
                    <a:pt x="940" y="372"/>
                  </a:cubicBezTo>
                  <a:cubicBezTo>
                    <a:pt x="925" y="348"/>
                    <a:pt x="893" y="324"/>
                    <a:pt x="869" y="309"/>
                  </a:cubicBezTo>
                  <a:cubicBezTo>
                    <a:pt x="853" y="301"/>
                    <a:pt x="846" y="293"/>
                    <a:pt x="838" y="285"/>
                  </a:cubicBezTo>
                  <a:cubicBezTo>
                    <a:pt x="822" y="269"/>
                    <a:pt x="782" y="261"/>
                    <a:pt x="759" y="261"/>
                  </a:cubicBezTo>
                  <a:cubicBezTo>
                    <a:pt x="751" y="261"/>
                    <a:pt x="743" y="261"/>
                    <a:pt x="735" y="269"/>
                  </a:cubicBezTo>
                  <a:cubicBezTo>
                    <a:pt x="727" y="269"/>
                    <a:pt x="719" y="269"/>
                    <a:pt x="711" y="277"/>
                  </a:cubicBezTo>
                  <a:cubicBezTo>
                    <a:pt x="687" y="277"/>
                    <a:pt x="664" y="285"/>
                    <a:pt x="656" y="301"/>
                  </a:cubicBezTo>
                  <a:cubicBezTo>
                    <a:pt x="656" y="309"/>
                    <a:pt x="648" y="316"/>
                    <a:pt x="648" y="324"/>
                  </a:cubicBezTo>
                  <a:cubicBezTo>
                    <a:pt x="640" y="340"/>
                    <a:pt x="640" y="348"/>
                    <a:pt x="632" y="348"/>
                  </a:cubicBezTo>
                  <a:cubicBezTo>
                    <a:pt x="632" y="348"/>
                    <a:pt x="624" y="340"/>
                    <a:pt x="624" y="332"/>
                  </a:cubicBezTo>
                  <a:cubicBezTo>
                    <a:pt x="624" y="324"/>
                    <a:pt x="624" y="316"/>
                    <a:pt x="616" y="309"/>
                  </a:cubicBezTo>
                  <a:cubicBezTo>
                    <a:pt x="616" y="293"/>
                    <a:pt x="608" y="269"/>
                    <a:pt x="624" y="245"/>
                  </a:cubicBezTo>
                  <a:cubicBezTo>
                    <a:pt x="640" y="229"/>
                    <a:pt x="648" y="214"/>
                    <a:pt x="656" y="198"/>
                  </a:cubicBezTo>
                  <a:cubicBezTo>
                    <a:pt x="672" y="174"/>
                    <a:pt x="679" y="150"/>
                    <a:pt x="703" y="135"/>
                  </a:cubicBezTo>
                  <a:cubicBezTo>
                    <a:pt x="727" y="111"/>
                    <a:pt x="735" y="87"/>
                    <a:pt x="751" y="79"/>
                  </a:cubicBezTo>
                  <a:cubicBezTo>
                    <a:pt x="751" y="71"/>
                    <a:pt x="759" y="63"/>
                    <a:pt x="759" y="56"/>
                  </a:cubicBezTo>
                  <a:lnTo>
                    <a:pt x="766" y="56"/>
                  </a:lnTo>
                  <a:cubicBezTo>
                    <a:pt x="766" y="48"/>
                    <a:pt x="774" y="48"/>
                    <a:pt x="798" y="40"/>
                  </a:cubicBezTo>
                  <a:cubicBezTo>
                    <a:pt x="814" y="40"/>
                    <a:pt x="830" y="40"/>
                    <a:pt x="830" y="32"/>
                  </a:cubicBezTo>
                  <a:cubicBezTo>
                    <a:pt x="830" y="24"/>
                    <a:pt x="830" y="24"/>
                    <a:pt x="822" y="16"/>
                  </a:cubicBezTo>
                  <a:cubicBezTo>
                    <a:pt x="814" y="8"/>
                    <a:pt x="790" y="8"/>
                    <a:pt x="766" y="8"/>
                  </a:cubicBezTo>
                  <a:cubicBezTo>
                    <a:pt x="727" y="8"/>
                    <a:pt x="695" y="16"/>
                    <a:pt x="679" y="24"/>
                  </a:cubicBezTo>
                  <a:cubicBezTo>
                    <a:pt x="672" y="32"/>
                    <a:pt x="672" y="32"/>
                    <a:pt x="672" y="32"/>
                  </a:cubicBezTo>
                  <a:cubicBezTo>
                    <a:pt x="640" y="56"/>
                    <a:pt x="593" y="79"/>
                    <a:pt x="577" y="111"/>
                  </a:cubicBezTo>
                  <a:cubicBezTo>
                    <a:pt x="569" y="127"/>
                    <a:pt x="569" y="142"/>
                    <a:pt x="561" y="150"/>
                  </a:cubicBezTo>
                  <a:cubicBezTo>
                    <a:pt x="561" y="158"/>
                    <a:pt x="561" y="166"/>
                    <a:pt x="561" y="174"/>
                  </a:cubicBezTo>
                  <a:cubicBezTo>
                    <a:pt x="553" y="174"/>
                    <a:pt x="553" y="182"/>
                    <a:pt x="545" y="182"/>
                  </a:cubicBezTo>
                  <a:cubicBezTo>
                    <a:pt x="545" y="182"/>
                    <a:pt x="537" y="174"/>
                    <a:pt x="537" y="158"/>
                  </a:cubicBezTo>
                  <a:cubicBezTo>
                    <a:pt x="529" y="158"/>
                    <a:pt x="529" y="150"/>
                    <a:pt x="529" y="150"/>
                  </a:cubicBezTo>
                  <a:lnTo>
                    <a:pt x="529" y="142"/>
                  </a:lnTo>
                  <a:cubicBezTo>
                    <a:pt x="529" y="142"/>
                    <a:pt x="529" y="150"/>
                    <a:pt x="521" y="150"/>
                  </a:cubicBezTo>
                  <a:cubicBezTo>
                    <a:pt x="521" y="158"/>
                    <a:pt x="513" y="166"/>
                    <a:pt x="506" y="174"/>
                  </a:cubicBezTo>
                  <a:cubicBezTo>
                    <a:pt x="490" y="190"/>
                    <a:pt x="482" y="206"/>
                    <a:pt x="474" y="214"/>
                  </a:cubicBezTo>
                  <a:cubicBezTo>
                    <a:pt x="466" y="222"/>
                    <a:pt x="466" y="229"/>
                    <a:pt x="466" y="229"/>
                  </a:cubicBezTo>
                  <a:cubicBezTo>
                    <a:pt x="466" y="237"/>
                    <a:pt x="466" y="245"/>
                    <a:pt x="442" y="261"/>
                  </a:cubicBezTo>
                  <a:cubicBezTo>
                    <a:pt x="435" y="261"/>
                    <a:pt x="426" y="261"/>
                    <a:pt x="426" y="269"/>
                  </a:cubicBezTo>
                  <a:cubicBezTo>
                    <a:pt x="387" y="285"/>
                    <a:pt x="355" y="301"/>
                    <a:pt x="332" y="324"/>
                  </a:cubicBezTo>
                  <a:cubicBezTo>
                    <a:pt x="324" y="324"/>
                    <a:pt x="324" y="332"/>
                    <a:pt x="316" y="332"/>
                  </a:cubicBezTo>
                  <a:cubicBezTo>
                    <a:pt x="300" y="348"/>
                    <a:pt x="300" y="348"/>
                    <a:pt x="284" y="348"/>
                  </a:cubicBezTo>
                  <a:lnTo>
                    <a:pt x="276" y="348"/>
                  </a:lnTo>
                  <a:cubicBezTo>
                    <a:pt x="268" y="348"/>
                    <a:pt x="268" y="348"/>
                    <a:pt x="260" y="348"/>
                  </a:cubicBezTo>
                  <a:cubicBezTo>
                    <a:pt x="237" y="348"/>
                    <a:pt x="221" y="348"/>
                    <a:pt x="205" y="356"/>
                  </a:cubicBezTo>
                  <a:cubicBezTo>
                    <a:pt x="182" y="372"/>
                    <a:pt x="110" y="411"/>
                    <a:pt x="87" y="451"/>
                  </a:cubicBezTo>
                  <a:cubicBezTo>
                    <a:pt x="63" y="482"/>
                    <a:pt x="47" y="490"/>
                    <a:pt x="15" y="490"/>
                  </a:cubicBezTo>
                  <a:cubicBezTo>
                    <a:pt x="23" y="498"/>
                    <a:pt x="31" y="506"/>
                    <a:pt x="31" y="506"/>
                  </a:cubicBezTo>
                  <a:cubicBezTo>
                    <a:pt x="55" y="522"/>
                    <a:pt x="79" y="553"/>
                    <a:pt x="87" y="569"/>
                  </a:cubicBezTo>
                  <a:cubicBezTo>
                    <a:pt x="95" y="577"/>
                    <a:pt x="95" y="585"/>
                    <a:pt x="102" y="585"/>
                  </a:cubicBezTo>
                  <a:lnTo>
                    <a:pt x="102" y="585"/>
                  </a:lnTo>
                  <a:cubicBezTo>
                    <a:pt x="110" y="601"/>
                    <a:pt x="126" y="625"/>
                    <a:pt x="197" y="625"/>
                  </a:cubicBezTo>
                  <a:cubicBezTo>
                    <a:pt x="268" y="625"/>
                    <a:pt x="466" y="640"/>
                    <a:pt x="506" y="680"/>
                  </a:cubicBezTo>
                  <a:cubicBezTo>
                    <a:pt x="506" y="680"/>
                    <a:pt x="513" y="688"/>
                    <a:pt x="513" y="696"/>
                  </a:cubicBezTo>
                  <a:cubicBezTo>
                    <a:pt x="529" y="704"/>
                    <a:pt x="537" y="712"/>
                    <a:pt x="553" y="712"/>
                  </a:cubicBezTo>
                  <a:cubicBezTo>
                    <a:pt x="561" y="712"/>
                    <a:pt x="569" y="712"/>
                    <a:pt x="585" y="704"/>
                  </a:cubicBezTo>
                  <a:cubicBezTo>
                    <a:pt x="600" y="704"/>
                    <a:pt x="616" y="696"/>
                    <a:pt x="632" y="696"/>
                  </a:cubicBezTo>
                  <a:cubicBezTo>
                    <a:pt x="640" y="688"/>
                    <a:pt x="648" y="680"/>
                    <a:pt x="664" y="680"/>
                  </a:cubicBezTo>
                  <a:lnTo>
                    <a:pt x="988" y="1115"/>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4" name="Freeform 668"/>
            <p:cNvSpPr>
              <a:spLocks noChangeArrowheads="1"/>
            </p:cNvSpPr>
            <p:nvPr/>
          </p:nvSpPr>
          <p:spPr bwMode="auto">
            <a:xfrm>
              <a:off x="12900220" y="4159834"/>
              <a:ext cx="1036730" cy="1097032"/>
            </a:xfrm>
            <a:custGeom>
              <a:avLst/>
              <a:gdLst>
                <a:gd name="T0" fmla="*/ 538 w 1970"/>
                <a:gd name="T1" fmla="*/ 48 h 2088"/>
                <a:gd name="T2" fmla="*/ 332 w 1970"/>
                <a:gd name="T3" fmla="*/ 143 h 2088"/>
                <a:gd name="T4" fmla="*/ 245 w 1970"/>
                <a:gd name="T5" fmla="*/ 111 h 2088"/>
                <a:gd name="T6" fmla="*/ 174 w 1970"/>
                <a:gd name="T7" fmla="*/ 182 h 2088"/>
                <a:gd name="T8" fmla="*/ 206 w 1970"/>
                <a:gd name="T9" fmla="*/ 395 h 2088"/>
                <a:gd name="T10" fmla="*/ 32 w 1970"/>
                <a:gd name="T11" fmla="*/ 585 h 2088"/>
                <a:gd name="T12" fmla="*/ 32 w 1970"/>
                <a:gd name="T13" fmla="*/ 688 h 2088"/>
                <a:gd name="T14" fmla="*/ 71 w 1970"/>
                <a:gd name="T15" fmla="*/ 815 h 2088"/>
                <a:gd name="T16" fmla="*/ 64 w 1970"/>
                <a:gd name="T17" fmla="*/ 917 h 2088"/>
                <a:gd name="T18" fmla="*/ 55 w 1970"/>
                <a:gd name="T19" fmla="*/ 965 h 2088"/>
                <a:gd name="T20" fmla="*/ 87 w 1970"/>
                <a:gd name="T21" fmla="*/ 1091 h 2088"/>
                <a:gd name="T22" fmla="*/ 237 w 1970"/>
                <a:gd name="T23" fmla="*/ 1194 h 2088"/>
                <a:gd name="T24" fmla="*/ 348 w 1970"/>
                <a:gd name="T25" fmla="*/ 1233 h 2088"/>
                <a:gd name="T26" fmla="*/ 601 w 1970"/>
                <a:gd name="T27" fmla="*/ 1518 h 2088"/>
                <a:gd name="T28" fmla="*/ 625 w 1970"/>
                <a:gd name="T29" fmla="*/ 1629 h 2088"/>
                <a:gd name="T30" fmla="*/ 664 w 1970"/>
                <a:gd name="T31" fmla="*/ 1708 h 2088"/>
                <a:gd name="T32" fmla="*/ 664 w 1970"/>
                <a:gd name="T33" fmla="*/ 1874 h 2088"/>
                <a:gd name="T34" fmla="*/ 704 w 1970"/>
                <a:gd name="T35" fmla="*/ 1945 h 2088"/>
                <a:gd name="T36" fmla="*/ 735 w 1970"/>
                <a:gd name="T37" fmla="*/ 2008 h 2088"/>
                <a:gd name="T38" fmla="*/ 838 w 1970"/>
                <a:gd name="T39" fmla="*/ 2048 h 2088"/>
                <a:gd name="T40" fmla="*/ 1803 w 1970"/>
                <a:gd name="T41" fmla="*/ 1803 h 2088"/>
                <a:gd name="T42" fmla="*/ 1795 w 1970"/>
                <a:gd name="T43" fmla="*/ 1486 h 2088"/>
                <a:gd name="T44" fmla="*/ 1850 w 1970"/>
                <a:gd name="T45" fmla="*/ 1170 h 2088"/>
                <a:gd name="T46" fmla="*/ 1889 w 1970"/>
                <a:gd name="T47" fmla="*/ 917 h 2088"/>
                <a:gd name="T48" fmla="*/ 1929 w 1970"/>
                <a:gd name="T49" fmla="*/ 806 h 2088"/>
                <a:gd name="T50" fmla="*/ 1961 w 1970"/>
                <a:gd name="T51" fmla="*/ 712 h 2088"/>
                <a:gd name="T52" fmla="*/ 1961 w 1970"/>
                <a:gd name="T53" fmla="*/ 672 h 2088"/>
                <a:gd name="T54" fmla="*/ 1882 w 1970"/>
                <a:gd name="T55" fmla="*/ 783 h 2088"/>
                <a:gd name="T56" fmla="*/ 1850 w 1970"/>
                <a:gd name="T57" fmla="*/ 886 h 2088"/>
                <a:gd name="T58" fmla="*/ 1818 w 1970"/>
                <a:gd name="T59" fmla="*/ 886 h 2088"/>
                <a:gd name="T60" fmla="*/ 1771 w 1970"/>
                <a:gd name="T61" fmla="*/ 965 h 2088"/>
                <a:gd name="T62" fmla="*/ 1692 w 1970"/>
                <a:gd name="T63" fmla="*/ 1052 h 2088"/>
                <a:gd name="T64" fmla="*/ 1668 w 1970"/>
                <a:gd name="T65" fmla="*/ 1052 h 2088"/>
                <a:gd name="T66" fmla="*/ 1716 w 1970"/>
                <a:gd name="T67" fmla="*/ 894 h 2088"/>
                <a:gd name="T68" fmla="*/ 1779 w 1970"/>
                <a:gd name="T69" fmla="*/ 806 h 2088"/>
                <a:gd name="T70" fmla="*/ 1739 w 1970"/>
                <a:gd name="T71" fmla="*/ 712 h 2088"/>
                <a:gd name="T72" fmla="*/ 1684 w 1970"/>
                <a:gd name="T73" fmla="*/ 672 h 2088"/>
                <a:gd name="T74" fmla="*/ 1684 w 1970"/>
                <a:gd name="T75" fmla="*/ 569 h 2088"/>
                <a:gd name="T76" fmla="*/ 1581 w 1970"/>
                <a:gd name="T77" fmla="*/ 411 h 2088"/>
                <a:gd name="T78" fmla="*/ 1431 w 1970"/>
                <a:gd name="T79" fmla="*/ 372 h 2088"/>
                <a:gd name="T80" fmla="*/ 1352 w 1970"/>
                <a:gd name="T81" fmla="*/ 395 h 2088"/>
                <a:gd name="T82" fmla="*/ 1297 w 1970"/>
                <a:gd name="T83" fmla="*/ 356 h 2088"/>
                <a:gd name="T84" fmla="*/ 886 w 1970"/>
                <a:gd name="T85" fmla="*/ 253 h 2088"/>
                <a:gd name="T86" fmla="*/ 814 w 1970"/>
                <a:gd name="T87" fmla="*/ 174 h 2088"/>
                <a:gd name="T88" fmla="*/ 799 w 1970"/>
                <a:gd name="T89" fmla="*/ 166 h 2088"/>
                <a:gd name="T90" fmla="*/ 719 w 1970"/>
                <a:gd name="T91" fmla="*/ 127 h 2088"/>
                <a:gd name="T92" fmla="*/ 641 w 1970"/>
                <a:gd name="T93" fmla="*/ 166 h 2088"/>
                <a:gd name="T94" fmla="*/ 648 w 1970"/>
                <a:gd name="T95" fmla="*/ 64 h 2088"/>
                <a:gd name="T96" fmla="*/ 664 w 1970"/>
                <a:gd name="T9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0" h="2088">
                  <a:moveTo>
                    <a:pt x="656" y="0"/>
                  </a:moveTo>
                  <a:lnTo>
                    <a:pt x="656" y="0"/>
                  </a:lnTo>
                  <a:cubicBezTo>
                    <a:pt x="625" y="0"/>
                    <a:pt x="585" y="16"/>
                    <a:pt x="585" y="24"/>
                  </a:cubicBezTo>
                  <a:cubicBezTo>
                    <a:pt x="577" y="32"/>
                    <a:pt x="561" y="40"/>
                    <a:pt x="538" y="48"/>
                  </a:cubicBezTo>
                  <a:cubicBezTo>
                    <a:pt x="522" y="56"/>
                    <a:pt x="498" y="64"/>
                    <a:pt x="490" y="71"/>
                  </a:cubicBezTo>
                  <a:cubicBezTo>
                    <a:pt x="482" y="71"/>
                    <a:pt x="475" y="79"/>
                    <a:pt x="466" y="87"/>
                  </a:cubicBezTo>
                  <a:cubicBezTo>
                    <a:pt x="451" y="95"/>
                    <a:pt x="419" y="119"/>
                    <a:pt x="388" y="119"/>
                  </a:cubicBezTo>
                  <a:cubicBezTo>
                    <a:pt x="364" y="127"/>
                    <a:pt x="340" y="135"/>
                    <a:pt x="332" y="143"/>
                  </a:cubicBezTo>
                  <a:cubicBezTo>
                    <a:pt x="316" y="151"/>
                    <a:pt x="308" y="151"/>
                    <a:pt x="293" y="151"/>
                  </a:cubicBezTo>
                  <a:lnTo>
                    <a:pt x="285" y="151"/>
                  </a:lnTo>
                  <a:cubicBezTo>
                    <a:pt x="277" y="143"/>
                    <a:pt x="269" y="143"/>
                    <a:pt x="269" y="135"/>
                  </a:cubicBezTo>
                  <a:cubicBezTo>
                    <a:pt x="253" y="135"/>
                    <a:pt x="253" y="127"/>
                    <a:pt x="245" y="111"/>
                  </a:cubicBezTo>
                  <a:lnTo>
                    <a:pt x="245" y="111"/>
                  </a:lnTo>
                  <a:cubicBezTo>
                    <a:pt x="229" y="119"/>
                    <a:pt x="190" y="166"/>
                    <a:pt x="174" y="174"/>
                  </a:cubicBezTo>
                  <a:lnTo>
                    <a:pt x="174" y="174"/>
                  </a:lnTo>
                  <a:cubicBezTo>
                    <a:pt x="174" y="174"/>
                    <a:pt x="174" y="174"/>
                    <a:pt x="174" y="182"/>
                  </a:cubicBezTo>
                  <a:cubicBezTo>
                    <a:pt x="174" y="198"/>
                    <a:pt x="174" y="222"/>
                    <a:pt x="182" y="238"/>
                  </a:cubicBezTo>
                  <a:cubicBezTo>
                    <a:pt x="182" y="253"/>
                    <a:pt x="182" y="261"/>
                    <a:pt x="190" y="277"/>
                  </a:cubicBezTo>
                  <a:cubicBezTo>
                    <a:pt x="190" y="285"/>
                    <a:pt x="190" y="293"/>
                    <a:pt x="190" y="309"/>
                  </a:cubicBezTo>
                  <a:cubicBezTo>
                    <a:pt x="198" y="332"/>
                    <a:pt x="206" y="364"/>
                    <a:pt x="206" y="395"/>
                  </a:cubicBezTo>
                  <a:cubicBezTo>
                    <a:pt x="206" y="419"/>
                    <a:pt x="198" y="443"/>
                    <a:pt x="182" y="459"/>
                  </a:cubicBezTo>
                  <a:cubicBezTo>
                    <a:pt x="166" y="491"/>
                    <a:pt x="142" y="498"/>
                    <a:pt x="119" y="506"/>
                  </a:cubicBezTo>
                  <a:cubicBezTo>
                    <a:pt x="95" y="514"/>
                    <a:pt x="79" y="522"/>
                    <a:pt x="64" y="538"/>
                  </a:cubicBezTo>
                  <a:cubicBezTo>
                    <a:pt x="40" y="554"/>
                    <a:pt x="32" y="569"/>
                    <a:pt x="32" y="585"/>
                  </a:cubicBezTo>
                  <a:cubicBezTo>
                    <a:pt x="32" y="601"/>
                    <a:pt x="24" y="617"/>
                    <a:pt x="8" y="641"/>
                  </a:cubicBezTo>
                  <a:cubicBezTo>
                    <a:pt x="8" y="649"/>
                    <a:pt x="0" y="656"/>
                    <a:pt x="0" y="664"/>
                  </a:cubicBezTo>
                  <a:cubicBezTo>
                    <a:pt x="0" y="672"/>
                    <a:pt x="0" y="672"/>
                    <a:pt x="0" y="672"/>
                  </a:cubicBezTo>
                  <a:cubicBezTo>
                    <a:pt x="8" y="680"/>
                    <a:pt x="16" y="688"/>
                    <a:pt x="32" y="688"/>
                  </a:cubicBezTo>
                  <a:cubicBezTo>
                    <a:pt x="40" y="696"/>
                    <a:pt x="48" y="696"/>
                    <a:pt x="55" y="704"/>
                  </a:cubicBezTo>
                  <a:cubicBezTo>
                    <a:pt x="79" y="712"/>
                    <a:pt x="87" y="735"/>
                    <a:pt x="87" y="759"/>
                  </a:cubicBezTo>
                  <a:cubicBezTo>
                    <a:pt x="87" y="759"/>
                    <a:pt x="87" y="759"/>
                    <a:pt x="87" y="767"/>
                  </a:cubicBezTo>
                  <a:cubicBezTo>
                    <a:pt x="87" y="783"/>
                    <a:pt x="79" y="799"/>
                    <a:pt x="71" y="815"/>
                  </a:cubicBezTo>
                  <a:cubicBezTo>
                    <a:pt x="55" y="822"/>
                    <a:pt x="55" y="830"/>
                    <a:pt x="55" y="838"/>
                  </a:cubicBezTo>
                  <a:cubicBezTo>
                    <a:pt x="55" y="838"/>
                    <a:pt x="55" y="846"/>
                    <a:pt x="55" y="854"/>
                  </a:cubicBezTo>
                  <a:cubicBezTo>
                    <a:pt x="64" y="862"/>
                    <a:pt x="64" y="878"/>
                    <a:pt x="64" y="886"/>
                  </a:cubicBezTo>
                  <a:cubicBezTo>
                    <a:pt x="64" y="902"/>
                    <a:pt x="64" y="909"/>
                    <a:pt x="64" y="917"/>
                  </a:cubicBezTo>
                  <a:cubicBezTo>
                    <a:pt x="64" y="925"/>
                    <a:pt x="64" y="933"/>
                    <a:pt x="64" y="941"/>
                  </a:cubicBezTo>
                  <a:lnTo>
                    <a:pt x="64" y="941"/>
                  </a:lnTo>
                  <a:lnTo>
                    <a:pt x="64" y="941"/>
                  </a:lnTo>
                  <a:cubicBezTo>
                    <a:pt x="64" y="949"/>
                    <a:pt x="55" y="957"/>
                    <a:pt x="55" y="965"/>
                  </a:cubicBezTo>
                  <a:cubicBezTo>
                    <a:pt x="55" y="973"/>
                    <a:pt x="48" y="981"/>
                    <a:pt x="48" y="988"/>
                  </a:cubicBezTo>
                  <a:cubicBezTo>
                    <a:pt x="40" y="1004"/>
                    <a:pt x="40" y="1012"/>
                    <a:pt x="40" y="1020"/>
                  </a:cubicBezTo>
                  <a:cubicBezTo>
                    <a:pt x="40" y="1044"/>
                    <a:pt x="48" y="1052"/>
                    <a:pt x="64" y="1060"/>
                  </a:cubicBezTo>
                  <a:cubicBezTo>
                    <a:pt x="71" y="1068"/>
                    <a:pt x="79" y="1083"/>
                    <a:pt x="87" y="1091"/>
                  </a:cubicBezTo>
                  <a:cubicBezTo>
                    <a:pt x="95" y="1115"/>
                    <a:pt x="119" y="1123"/>
                    <a:pt x="142" y="1131"/>
                  </a:cubicBezTo>
                  <a:cubicBezTo>
                    <a:pt x="150" y="1139"/>
                    <a:pt x="158" y="1139"/>
                    <a:pt x="166" y="1146"/>
                  </a:cubicBezTo>
                  <a:cubicBezTo>
                    <a:pt x="182" y="1155"/>
                    <a:pt x="190" y="1155"/>
                    <a:pt x="198" y="1155"/>
                  </a:cubicBezTo>
                  <a:cubicBezTo>
                    <a:pt x="214" y="1162"/>
                    <a:pt x="229" y="1162"/>
                    <a:pt x="237" y="1194"/>
                  </a:cubicBezTo>
                  <a:cubicBezTo>
                    <a:pt x="237" y="1202"/>
                    <a:pt x="245" y="1202"/>
                    <a:pt x="253" y="1202"/>
                  </a:cubicBezTo>
                  <a:lnTo>
                    <a:pt x="261" y="1202"/>
                  </a:lnTo>
                  <a:cubicBezTo>
                    <a:pt x="269" y="1202"/>
                    <a:pt x="277" y="1202"/>
                    <a:pt x="277" y="1202"/>
                  </a:cubicBezTo>
                  <a:cubicBezTo>
                    <a:pt x="293" y="1202"/>
                    <a:pt x="324" y="1210"/>
                    <a:pt x="348" y="1233"/>
                  </a:cubicBezTo>
                  <a:cubicBezTo>
                    <a:pt x="372" y="1257"/>
                    <a:pt x="395" y="1281"/>
                    <a:pt x="419" y="1305"/>
                  </a:cubicBezTo>
                  <a:cubicBezTo>
                    <a:pt x="459" y="1344"/>
                    <a:pt x="490" y="1384"/>
                    <a:pt x="506" y="1384"/>
                  </a:cubicBezTo>
                  <a:cubicBezTo>
                    <a:pt x="538" y="1392"/>
                    <a:pt x="601" y="1447"/>
                    <a:pt x="601" y="1510"/>
                  </a:cubicBezTo>
                  <a:cubicBezTo>
                    <a:pt x="601" y="1518"/>
                    <a:pt x="601" y="1518"/>
                    <a:pt x="601" y="1518"/>
                  </a:cubicBezTo>
                  <a:cubicBezTo>
                    <a:pt x="593" y="1526"/>
                    <a:pt x="593" y="1526"/>
                    <a:pt x="593" y="1534"/>
                  </a:cubicBezTo>
                  <a:cubicBezTo>
                    <a:pt x="593" y="1542"/>
                    <a:pt x="601" y="1558"/>
                    <a:pt x="601" y="1573"/>
                  </a:cubicBezTo>
                  <a:cubicBezTo>
                    <a:pt x="609" y="1589"/>
                    <a:pt x="617" y="1613"/>
                    <a:pt x="625" y="1629"/>
                  </a:cubicBezTo>
                  <a:lnTo>
                    <a:pt x="625" y="1629"/>
                  </a:lnTo>
                  <a:cubicBezTo>
                    <a:pt x="625" y="1637"/>
                    <a:pt x="625" y="1637"/>
                    <a:pt x="625" y="1637"/>
                  </a:cubicBezTo>
                  <a:cubicBezTo>
                    <a:pt x="632" y="1645"/>
                    <a:pt x="632" y="1652"/>
                    <a:pt x="632" y="1652"/>
                  </a:cubicBezTo>
                  <a:cubicBezTo>
                    <a:pt x="641" y="1668"/>
                    <a:pt x="648" y="1676"/>
                    <a:pt x="648" y="1684"/>
                  </a:cubicBezTo>
                  <a:cubicBezTo>
                    <a:pt x="648" y="1700"/>
                    <a:pt x="656" y="1700"/>
                    <a:pt x="664" y="1708"/>
                  </a:cubicBezTo>
                  <a:cubicBezTo>
                    <a:pt x="680" y="1716"/>
                    <a:pt x="688" y="1716"/>
                    <a:pt x="688" y="1739"/>
                  </a:cubicBezTo>
                  <a:cubicBezTo>
                    <a:pt x="688" y="1739"/>
                    <a:pt x="688" y="1747"/>
                    <a:pt x="680" y="1755"/>
                  </a:cubicBezTo>
                  <a:cubicBezTo>
                    <a:pt x="672" y="1795"/>
                    <a:pt x="672" y="1803"/>
                    <a:pt x="664" y="1819"/>
                  </a:cubicBezTo>
                  <a:cubicBezTo>
                    <a:pt x="664" y="1834"/>
                    <a:pt x="664" y="1850"/>
                    <a:pt x="664" y="1874"/>
                  </a:cubicBezTo>
                  <a:cubicBezTo>
                    <a:pt x="656" y="1882"/>
                    <a:pt x="656" y="1890"/>
                    <a:pt x="656" y="1890"/>
                  </a:cubicBezTo>
                  <a:cubicBezTo>
                    <a:pt x="656" y="1913"/>
                    <a:pt x="664" y="1913"/>
                    <a:pt x="680" y="1913"/>
                  </a:cubicBezTo>
                  <a:cubicBezTo>
                    <a:pt x="688" y="1921"/>
                    <a:pt x="696" y="1921"/>
                    <a:pt x="704" y="1937"/>
                  </a:cubicBezTo>
                  <a:cubicBezTo>
                    <a:pt x="704" y="1945"/>
                    <a:pt x="704" y="1945"/>
                    <a:pt x="704" y="1945"/>
                  </a:cubicBezTo>
                  <a:cubicBezTo>
                    <a:pt x="704" y="1961"/>
                    <a:pt x="696" y="1969"/>
                    <a:pt x="688" y="1977"/>
                  </a:cubicBezTo>
                  <a:cubicBezTo>
                    <a:pt x="680" y="1985"/>
                    <a:pt x="680" y="1992"/>
                    <a:pt x="680" y="2000"/>
                  </a:cubicBezTo>
                  <a:lnTo>
                    <a:pt x="680" y="2000"/>
                  </a:lnTo>
                  <a:cubicBezTo>
                    <a:pt x="680" y="2008"/>
                    <a:pt x="704" y="2008"/>
                    <a:pt x="735" y="2008"/>
                  </a:cubicBezTo>
                  <a:lnTo>
                    <a:pt x="735" y="2008"/>
                  </a:lnTo>
                  <a:lnTo>
                    <a:pt x="735" y="2008"/>
                  </a:lnTo>
                  <a:lnTo>
                    <a:pt x="735" y="2008"/>
                  </a:lnTo>
                  <a:cubicBezTo>
                    <a:pt x="791" y="2008"/>
                    <a:pt x="822" y="2032"/>
                    <a:pt x="838" y="2048"/>
                  </a:cubicBezTo>
                  <a:cubicBezTo>
                    <a:pt x="854" y="2063"/>
                    <a:pt x="854" y="2079"/>
                    <a:pt x="862" y="2087"/>
                  </a:cubicBezTo>
                  <a:cubicBezTo>
                    <a:pt x="981" y="2079"/>
                    <a:pt x="1289" y="2056"/>
                    <a:pt x="1534" y="2032"/>
                  </a:cubicBezTo>
                  <a:cubicBezTo>
                    <a:pt x="1660" y="2024"/>
                    <a:pt x="1779" y="2008"/>
                    <a:pt x="1834" y="2000"/>
                  </a:cubicBezTo>
                  <a:cubicBezTo>
                    <a:pt x="1834" y="1913"/>
                    <a:pt x="1826" y="1850"/>
                    <a:pt x="1803" y="1803"/>
                  </a:cubicBezTo>
                  <a:cubicBezTo>
                    <a:pt x="1795" y="1787"/>
                    <a:pt x="1795" y="1771"/>
                    <a:pt x="1787" y="1763"/>
                  </a:cubicBezTo>
                  <a:cubicBezTo>
                    <a:pt x="1763" y="1708"/>
                    <a:pt x="1755" y="1692"/>
                    <a:pt x="1771" y="1637"/>
                  </a:cubicBezTo>
                  <a:cubicBezTo>
                    <a:pt x="1779" y="1605"/>
                    <a:pt x="1779" y="1573"/>
                    <a:pt x="1779" y="1550"/>
                  </a:cubicBezTo>
                  <a:cubicBezTo>
                    <a:pt x="1779" y="1518"/>
                    <a:pt x="1771" y="1502"/>
                    <a:pt x="1795" y="1486"/>
                  </a:cubicBezTo>
                  <a:cubicBezTo>
                    <a:pt x="1818" y="1463"/>
                    <a:pt x="1811" y="1431"/>
                    <a:pt x="1795" y="1376"/>
                  </a:cubicBezTo>
                  <a:cubicBezTo>
                    <a:pt x="1779" y="1328"/>
                    <a:pt x="1803" y="1249"/>
                    <a:pt x="1818" y="1233"/>
                  </a:cubicBezTo>
                  <a:cubicBezTo>
                    <a:pt x="1826" y="1226"/>
                    <a:pt x="1826" y="1226"/>
                    <a:pt x="1834" y="1218"/>
                  </a:cubicBezTo>
                  <a:cubicBezTo>
                    <a:pt x="1850" y="1210"/>
                    <a:pt x="1858" y="1202"/>
                    <a:pt x="1850" y="1170"/>
                  </a:cubicBezTo>
                  <a:cubicBezTo>
                    <a:pt x="1850" y="1162"/>
                    <a:pt x="1842" y="1146"/>
                    <a:pt x="1842" y="1139"/>
                  </a:cubicBezTo>
                  <a:cubicBezTo>
                    <a:pt x="1834" y="1107"/>
                    <a:pt x="1826" y="1083"/>
                    <a:pt x="1842" y="1036"/>
                  </a:cubicBezTo>
                  <a:cubicBezTo>
                    <a:pt x="1850" y="1012"/>
                    <a:pt x="1866" y="996"/>
                    <a:pt x="1874" y="981"/>
                  </a:cubicBezTo>
                  <a:cubicBezTo>
                    <a:pt x="1889" y="957"/>
                    <a:pt x="1898" y="941"/>
                    <a:pt x="1889" y="917"/>
                  </a:cubicBezTo>
                  <a:lnTo>
                    <a:pt x="1882" y="909"/>
                  </a:lnTo>
                  <a:cubicBezTo>
                    <a:pt x="1874" y="894"/>
                    <a:pt x="1874" y="894"/>
                    <a:pt x="1889" y="886"/>
                  </a:cubicBezTo>
                  <a:cubicBezTo>
                    <a:pt x="1889" y="878"/>
                    <a:pt x="1889" y="878"/>
                    <a:pt x="1898" y="870"/>
                  </a:cubicBezTo>
                  <a:cubicBezTo>
                    <a:pt x="1929" y="838"/>
                    <a:pt x="1929" y="822"/>
                    <a:pt x="1929" y="806"/>
                  </a:cubicBezTo>
                  <a:lnTo>
                    <a:pt x="1929" y="806"/>
                  </a:lnTo>
                  <a:cubicBezTo>
                    <a:pt x="1937" y="799"/>
                    <a:pt x="1937" y="791"/>
                    <a:pt x="1945" y="783"/>
                  </a:cubicBezTo>
                  <a:cubicBezTo>
                    <a:pt x="1953" y="767"/>
                    <a:pt x="1961" y="759"/>
                    <a:pt x="1961" y="743"/>
                  </a:cubicBezTo>
                  <a:cubicBezTo>
                    <a:pt x="1953" y="728"/>
                    <a:pt x="1961" y="720"/>
                    <a:pt x="1961" y="712"/>
                  </a:cubicBezTo>
                  <a:cubicBezTo>
                    <a:pt x="1969" y="704"/>
                    <a:pt x="1969" y="696"/>
                    <a:pt x="1969" y="696"/>
                  </a:cubicBezTo>
                  <a:cubicBezTo>
                    <a:pt x="1969" y="688"/>
                    <a:pt x="1969" y="680"/>
                    <a:pt x="1969" y="672"/>
                  </a:cubicBezTo>
                  <a:lnTo>
                    <a:pt x="1961" y="672"/>
                  </a:lnTo>
                  <a:lnTo>
                    <a:pt x="1961" y="672"/>
                  </a:lnTo>
                  <a:lnTo>
                    <a:pt x="1953" y="680"/>
                  </a:lnTo>
                  <a:cubicBezTo>
                    <a:pt x="1937" y="688"/>
                    <a:pt x="1929" y="688"/>
                    <a:pt x="1921" y="704"/>
                  </a:cubicBezTo>
                  <a:cubicBezTo>
                    <a:pt x="1921" y="720"/>
                    <a:pt x="1913" y="728"/>
                    <a:pt x="1905" y="735"/>
                  </a:cubicBezTo>
                  <a:cubicBezTo>
                    <a:pt x="1905" y="751"/>
                    <a:pt x="1889" y="767"/>
                    <a:pt x="1882" y="783"/>
                  </a:cubicBezTo>
                  <a:cubicBezTo>
                    <a:pt x="1882" y="799"/>
                    <a:pt x="1874" y="815"/>
                    <a:pt x="1866" y="822"/>
                  </a:cubicBezTo>
                  <a:cubicBezTo>
                    <a:pt x="1858" y="838"/>
                    <a:pt x="1858" y="846"/>
                    <a:pt x="1858" y="854"/>
                  </a:cubicBezTo>
                  <a:cubicBezTo>
                    <a:pt x="1858" y="862"/>
                    <a:pt x="1858" y="862"/>
                    <a:pt x="1858" y="870"/>
                  </a:cubicBezTo>
                  <a:cubicBezTo>
                    <a:pt x="1858" y="878"/>
                    <a:pt x="1858" y="878"/>
                    <a:pt x="1850" y="886"/>
                  </a:cubicBezTo>
                  <a:cubicBezTo>
                    <a:pt x="1850" y="886"/>
                    <a:pt x="1850" y="886"/>
                    <a:pt x="1842" y="886"/>
                  </a:cubicBezTo>
                  <a:lnTo>
                    <a:pt x="1842" y="886"/>
                  </a:lnTo>
                  <a:lnTo>
                    <a:pt x="1834" y="886"/>
                  </a:lnTo>
                  <a:cubicBezTo>
                    <a:pt x="1826" y="886"/>
                    <a:pt x="1826" y="886"/>
                    <a:pt x="1818" y="886"/>
                  </a:cubicBezTo>
                  <a:cubicBezTo>
                    <a:pt x="1811" y="886"/>
                    <a:pt x="1803" y="886"/>
                    <a:pt x="1803" y="902"/>
                  </a:cubicBezTo>
                  <a:cubicBezTo>
                    <a:pt x="1787" y="925"/>
                    <a:pt x="1779" y="933"/>
                    <a:pt x="1779" y="957"/>
                  </a:cubicBezTo>
                  <a:cubicBezTo>
                    <a:pt x="1771" y="957"/>
                    <a:pt x="1771" y="957"/>
                    <a:pt x="1771" y="957"/>
                  </a:cubicBezTo>
                  <a:lnTo>
                    <a:pt x="1771" y="965"/>
                  </a:lnTo>
                  <a:cubicBezTo>
                    <a:pt x="1771" y="981"/>
                    <a:pt x="1763" y="988"/>
                    <a:pt x="1747" y="996"/>
                  </a:cubicBezTo>
                  <a:cubicBezTo>
                    <a:pt x="1731" y="996"/>
                    <a:pt x="1716" y="1004"/>
                    <a:pt x="1708" y="1020"/>
                  </a:cubicBezTo>
                  <a:cubicBezTo>
                    <a:pt x="1708" y="1028"/>
                    <a:pt x="1708" y="1028"/>
                    <a:pt x="1708" y="1036"/>
                  </a:cubicBezTo>
                  <a:cubicBezTo>
                    <a:pt x="1708" y="1044"/>
                    <a:pt x="1700" y="1052"/>
                    <a:pt x="1692" y="1052"/>
                  </a:cubicBezTo>
                  <a:cubicBezTo>
                    <a:pt x="1692" y="1052"/>
                    <a:pt x="1692" y="1052"/>
                    <a:pt x="1684" y="1044"/>
                  </a:cubicBezTo>
                  <a:lnTo>
                    <a:pt x="1684" y="1044"/>
                  </a:lnTo>
                  <a:cubicBezTo>
                    <a:pt x="1676" y="1044"/>
                    <a:pt x="1676" y="1044"/>
                    <a:pt x="1676" y="1052"/>
                  </a:cubicBezTo>
                  <a:cubicBezTo>
                    <a:pt x="1668" y="1052"/>
                    <a:pt x="1668" y="1052"/>
                    <a:pt x="1668" y="1052"/>
                  </a:cubicBezTo>
                  <a:cubicBezTo>
                    <a:pt x="1660" y="1052"/>
                    <a:pt x="1660" y="1052"/>
                    <a:pt x="1660" y="1052"/>
                  </a:cubicBezTo>
                  <a:cubicBezTo>
                    <a:pt x="1660" y="1044"/>
                    <a:pt x="1660" y="1044"/>
                    <a:pt x="1668" y="1004"/>
                  </a:cubicBezTo>
                  <a:cubicBezTo>
                    <a:pt x="1676" y="949"/>
                    <a:pt x="1692" y="933"/>
                    <a:pt x="1700" y="917"/>
                  </a:cubicBezTo>
                  <a:cubicBezTo>
                    <a:pt x="1708" y="909"/>
                    <a:pt x="1716" y="902"/>
                    <a:pt x="1716" y="894"/>
                  </a:cubicBezTo>
                  <a:cubicBezTo>
                    <a:pt x="1716" y="878"/>
                    <a:pt x="1731" y="878"/>
                    <a:pt x="1739" y="878"/>
                  </a:cubicBezTo>
                  <a:lnTo>
                    <a:pt x="1739" y="878"/>
                  </a:lnTo>
                  <a:cubicBezTo>
                    <a:pt x="1755" y="878"/>
                    <a:pt x="1763" y="878"/>
                    <a:pt x="1771" y="854"/>
                  </a:cubicBezTo>
                  <a:cubicBezTo>
                    <a:pt x="1771" y="830"/>
                    <a:pt x="1771" y="822"/>
                    <a:pt x="1779" y="806"/>
                  </a:cubicBezTo>
                  <a:cubicBezTo>
                    <a:pt x="1779" y="799"/>
                    <a:pt x="1779" y="791"/>
                    <a:pt x="1779" y="791"/>
                  </a:cubicBezTo>
                  <a:cubicBezTo>
                    <a:pt x="1779" y="783"/>
                    <a:pt x="1771" y="783"/>
                    <a:pt x="1771" y="783"/>
                  </a:cubicBezTo>
                  <a:lnTo>
                    <a:pt x="1771" y="783"/>
                  </a:lnTo>
                  <a:cubicBezTo>
                    <a:pt x="1739" y="767"/>
                    <a:pt x="1739" y="743"/>
                    <a:pt x="1739" y="712"/>
                  </a:cubicBezTo>
                  <a:cubicBezTo>
                    <a:pt x="1739" y="712"/>
                    <a:pt x="1739" y="712"/>
                    <a:pt x="1739" y="704"/>
                  </a:cubicBezTo>
                  <a:lnTo>
                    <a:pt x="1739" y="696"/>
                  </a:lnTo>
                  <a:cubicBezTo>
                    <a:pt x="1739" y="680"/>
                    <a:pt x="1731" y="680"/>
                    <a:pt x="1708" y="672"/>
                  </a:cubicBezTo>
                  <a:cubicBezTo>
                    <a:pt x="1700" y="672"/>
                    <a:pt x="1692" y="672"/>
                    <a:pt x="1684" y="672"/>
                  </a:cubicBezTo>
                  <a:cubicBezTo>
                    <a:pt x="1676" y="664"/>
                    <a:pt x="1668" y="664"/>
                    <a:pt x="1668" y="664"/>
                  </a:cubicBezTo>
                  <a:cubicBezTo>
                    <a:pt x="1660" y="656"/>
                    <a:pt x="1668" y="649"/>
                    <a:pt x="1668" y="641"/>
                  </a:cubicBezTo>
                  <a:lnTo>
                    <a:pt x="1668" y="641"/>
                  </a:lnTo>
                  <a:cubicBezTo>
                    <a:pt x="1676" y="633"/>
                    <a:pt x="1684" y="609"/>
                    <a:pt x="1684" y="569"/>
                  </a:cubicBezTo>
                  <a:cubicBezTo>
                    <a:pt x="1684" y="491"/>
                    <a:pt x="1637" y="482"/>
                    <a:pt x="1613" y="482"/>
                  </a:cubicBezTo>
                  <a:lnTo>
                    <a:pt x="1613" y="482"/>
                  </a:lnTo>
                  <a:cubicBezTo>
                    <a:pt x="1589" y="475"/>
                    <a:pt x="1589" y="459"/>
                    <a:pt x="1581" y="419"/>
                  </a:cubicBezTo>
                  <a:cubicBezTo>
                    <a:pt x="1581" y="411"/>
                    <a:pt x="1581" y="411"/>
                    <a:pt x="1581" y="411"/>
                  </a:cubicBezTo>
                  <a:cubicBezTo>
                    <a:pt x="1581" y="395"/>
                    <a:pt x="1558" y="388"/>
                    <a:pt x="1526" y="388"/>
                  </a:cubicBezTo>
                  <a:cubicBezTo>
                    <a:pt x="1510" y="388"/>
                    <a:pt x="1486" y="388"/>
                    <a:pt x="1478" y="380"/>
                  </a:cubicBezTo>
                  <a:cubicBezTo>
                    <a:pt x="1471" y="372"/>
                    <a:pt x="1463" y="364"/>
                    <a:pt x="1463" y="364"/>
                  </a:cubicBezTo>
                  <a:cubicBezTo>
                    <a:pt x="1455" y="364"/>
                    <a:pt x="1447" y="372"/>
                    <a:pt x="1431" y="372"/>
                  </a:cubicBezTo>
                  <a:cubicBezTo>
                    <a:pt x="1423" y="380"/>
                    <a:pt x="1407" y="388"/>
                    <a:pt x="1384" y="388"/>
                  </a:cubicBezTo>
                  <a:lnTo>
                    <a:pt x="1384" y="388"/>
                  </a:lnTo>
                  <a:cubicBezTo>
                    <a:pt x="1368" y="395"/>
                    <a:pt x="1360" y="395"/>
                    <a:pt x="1352" y="395"/>
                  </a:cubicBezTo>
                  <a:lnTo>
                    <a:pt x="1352" y="395"/>
                  </a:lnTo>
                  <a:cubicBezTo>
                    <a:pt x="1328" y="395"/>
                    <a:pt x="1320" y="388"/>
                    <a:pt x="1312" y="372"/>
                  </a:cubicBezTo>
                  <a:lnTo>
                    <a:pt x="1312" y="372"/>
                  </a:lnTo>
                  <a:cubicBezTo>
                    <a:pt x="1305" y="372"/>
                    <a:pt x="1305" y="364"/>
                    <a:pt x="1297" y="356"/>
                  </a:cubicBezTo>
                  <a:lnTo>
                    <a:pt x="1297" y="356"/>
                  </a:lnTo>
                  <a:cubicBezTo>
                    <a:pt x="1265" y="324"/>
                    <a:pt x="1067" y="309"/>
                    <a:pt x="996" y="309"/>
                  </a:cubicBezTo>
                  <a:cubicBezTo>
                    <a:pt x="925" y="309"/>
                    <a:pt x="909" y="285"/>
                    <a:pt x="894" y="269"/>
                  </a:cubicBezTo>
                  <a:lnTo>
                    <a:pt x="894" y="269"/>
                  </a:lnTo>
                  <a:cubicBezTo>
                    <a:pt x="894" y="261"/>
                    <a:pt x="886" y="253"/>
                    <a:pt x="886" y="253"/>
                  </a:cubicBezTo>
                  <a:cubicBezTo>
                    <a:pt x="870" y="229"/>
                    <a:pt x="854" y="206"/>
                    <a:pt x="830" y="190"/>
                  </a:cubicBezTo>
                  <a:lnTo>
                    <a:pt x="830" y="190"/>
                  </a:lnTo>
                  <a:cubicBezTo>
                    <a:pt x="822" y="190"/>
                    <a:pt x="814" y="182"/>
                    <a:pt x="814" y="174"/>
                  </a:cubicBezTo>
                  <a:lnTo>
                    <a:pt x="814" y="174"/>
                  </a:lnTo>
                  <a:lnTo>
                    <a:pt x="814" y="174"/>
                  </a:lnTo>
                  <a:cubicBezTo>
                    <a:pt x="806" y="174"/>
                    <a:pt x="806" y="174"/>
                    <a:pt x="806" y="166"/>
                  </a:cubicBezTo>
                  <a:lnTo>
                    <a:pt x="806" y="166"/>
                  </a:lnTo>
                  <a:cubicBezTo>
                    <a:pt x="806" y="166"/>
                    <a:pt x="806" y="166"/>
                    <a:pt x="799" y="166"/>
                  </a:cubicBezTo>
                  <a:cubicBezTo>
                    <a:pt x="783" y="166"/>
                    <a:pt x="783" y="166"/>
                    <a:pt x="783" y="166"/>
                  </a:cubicBezTo>
                  <a:cubicBezTo>
                    <a:pt x="759" y="166"/>
                    <a:pt x="743" y="166"/>
                    <a:pt x="728" y="151"/>
                  </a:cubicBezTo>
                  <a:cubicBezTo>
                    <a:pt x="719" y="143"/>
                    <a:pt x="719" y="135"/>
                    <a:pt x="719" y="135"/>
                  </a:cubicBezTo>
                  <a:cubicBezTo>
                    <a:pt x="719" y="127"/>
                    <a:pt x="719" y="127"/>
                    <a:pt x="719" y="127"/>
                  </a:cubicBezTo>
                  <a:lnTo>
                    <a:pt x="719" y="127"/>
                  </a:lnTo>
                  <a:cubicBezTo>
                    <a:pt x="712" y="127"/>
                    <a:pt x="704" y="135"/>
                    <a:pt x="696" y="135"/>
                  </a:cubicBezTo>
                  <a:cubicBezTo>
                    <a:pt x="672" y="143"/>
                    <a:pt x="656" y="151"/>
                    <a:pt x="648" y="158"/>
                  </a:cubicBezTo>
                  <a:lnTo>
                    <a:pt x="641" y="166"/>
                  </a:lnTo>
                  <a:cubicBezTo>
                    <a:pt x="632" y="166"/>
                    <a:pt x="632" y="158"/>
                    <a:pt x="632" y="158"/>
                  </a:cubicBezTo>
                  <a:cubicBezTo>
                    <a:pt x="625" y="143"/>
                    <a:pt x="632" y="127"/>
                    <a:pt x="641" y="111"/>
                  </a:cubicBezTo>
                  <a:cubicBezTo>
                    <a:pt x="641" y="103"/>
                    <a:pt x="648" y="95"/>
                    <a:pt x="648" y="87"/>
                  </a:cubicBezTo>
                  <a:cubicBezTo>
                    <a:pt x="648" y="79"/>
                    <a:pt x="648" y="71"/>
                    <a:pt x="648" y="64"/>
                  </a:cubicBezTo>
                  <a:cubicBezTo>
                    <a:pt x="648" y="56"/>
                    <a:pt x="648" y="40"/>
                    <a:pt x="656" y="32"/>
                  </a:cubicBezTo>
                  <a:lnTo>
                    <a:pt x="656" y="32"/>
                  </a:lnTo>
                  <a:cubicBezTo>
                    <a:pt x="664" y="24"/>
                    <a:pt x="680" y="8"/>
                    <a:pt x="672" y="0"/>
                  </a:cubicBezTo>
                  <a:cubicBezTo>
                    <a:pt x="672" y="0"/>
                    <a:pt x="672" y="0"/>
                    <a:pt x="664" y="0"/>
                  </a:cubicBezTo>
                  <a:cubicBezTo>
                    <a:pt x="656" y="0"/>
                    <a:pt x="656" y="0"/>
                    <a:pt x="656"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5" name="Freeform 671"/>
            <p:cNvSpPr>
              <a:spLocks noChangeArrowheads="1"/>
            </p:cNvSpPr>
            <p:nvPr/>
          </p:nvSpPr>
          <p:spPr bwMode="auto">
            <a:xfrm>
              <a:off x="13322334" y="4247967"/>
              <a:ext cx="491693" cy="278317"/>
            </a:xfrm>
            <a:custGeom>
              <a:avLst/>
              <a:gdLst>
                <a:gd name="T0" fmla="*/ 862 w 934"/>
                <a:gd name="T1" fmla="*/ 475 h 531"/>
                <a:gd name="T2" fmla="*/ 862 w 934"/>
                <a:gd name="T3" fmla="*/ 475 h 531"/>
                <a:gd name="T4" fmla="*/ 862 w 934"/>
                <a:gd name="T5" fmla="*/ 498 h 531"/>
                <a:gd name="T6" fmla="*/ 878 w 934"/>
                <a:gd name="T7" fmla="*/ 506 h 531"/>
                <a:gd name="T8" fmla="*/ 902 w 934"/>
                <a:gd name="T9" fmla="*/ 506 h 531"/>
                <a:gd name="T10" fmla="*/ 933 w 934"/>
                <a:gd name="T11" fmla="*/ 530 h 531"/>
                <a:gd name="T12" fmla="*/ 933 w 934"/>
                <a:gd name="T13" fmla="*/ 530 h 531"/>
                <a:gd name="T14" fmla="*/ 902 w 934"/>
                <a:gd name="T15" fmla="*/ 506 h 531"/>
                <a:gd name="T16" fmla="*/ 878 w 934"/>
                <a:gd name="T17" fmla="*/ 506 h 531"/>
                <a:gd name="T18" fmla="*/ 862 w 934"/>
                <a:gd name="T19" fmla="*/ 498 h 531"/>
                <a:gd name="T20" fmla="*/ 862 w 934"/>
                <a:gd name="T21" fmla="*/ 475 h 531"/>
                <a:gd name="T22" fmla="*/ 657 w 934"/>
                <a:gd name="T23" fmla="*/ 198 h 531"/>
                <a:gd name="T24" fmla="*/ 657 w 934"/>
                <a:gd name="T25" fmla="*/ 198 h 531"/>
                <a:gd name="T26" fmla="*/ 625 w 934"/>
                <a:gd name="T27" fmla="*/ 206 h 531"/>
                <a:gd name="T28" fmla="*/ 578 w 934"/>
                <a:gd name="T29" fmla="*/ 222 h 531"/>
                <a:gd name="T30" fmla="*/ 578 w 934"/>
                <a:gd name="T31" fmla="*/ 222 h 531"/>
                <a:gd name="T32" fmla="*/ 578 w 934"/>
                <a:gd name="T33" fmla="*/ 222 h 531"/>
                <a:gd name="T34" fmla="*/ 625 w 934"/>
                <a:gd name="T35" fmla="*/ 206 h 531"/>
                <a:gd name="T36" fmla="*/ 657 w 934"/>
                <a:gd name="T37" fmla="*/ 198 h 531"/>
                <a:gd name="T38" fmla="*/ 672 w 934"/>
                <a:gd name="T39" fmla="*/ 214 h 531"/>
                <a:gd name="T40" fmla="*/ 720 w 934"/>
                <a:gd name="T41" fmla="*/ 222 h 531"/>
                <a:gd name="T42" fmla="*/ 775 w 934"/>
                <a:gd name="T43" fmla="*/ 245 h 531"/>
                <a:gd name="T44" fmla="*/ 775 w 934"/>
                <a:gd name="T45" fmla="*/ 253 h 531"/>
                <a:gd name="T46" fmla="*/ 807 w 934"/>
                <a:gd name="T47" fmla="*/ 316 h 531"/>
                <a:gd name="T48" fmla="*/ 807 w 934"/>
                <a:gd name="T49" fmla="*/ 316 h 531"/>
                <a:gd name="T50" fmla="*/ 878 w 934"/>
                <a:gd name="T51" fmla="*/ 403 h 531"/>
                <a:gd name="T52" fmla="*/ 878 w 934"/>
                <a:gd name="T53" fmla="*/ 403 h 531"/>
                <a:gd name="T54" fmla="*/ 807 w 934"/>
                <a:gd name="T55" fmla="*/ 316 h 531"/>
                <a:gd name="T56" fmla="*/ 807 w 934"/>
                <a:gd name="T57" fmla="*/ 316 h 531"/>
                <a:gd name="T58" fmla="*/ 775 w 934"/>
                <a:gd name="T59" fmla="*/ 253 h 531"/>
                <a:gd name="T60" fmla="*/ 775 w 934"/>
                <a:gd name="T61" fmla="*/ 245 h 531"/>
                <a:gd name="T62" fmla="*/ 720 w 934"/>
                <a:gd name="T63" fmla="*/ 222 h 531"/>
                <a:gd name="T64" fmla="*/ 672 w 934"/>
                <a:gd name="T65" fmla="*/ 214 h 531"/>
                <a:gd name="T66" fmla="*/ 657 w 934"/>
                <a:gd name="T67" fmla="*/ 198 h 531"/>
                <a:gd name="T68" fmla="*/ 8 w 934"/>
                <a:gd name="T69" fmla="*/ 8 h 531"/>
                <a:gd name="T70" fmla="*/ 8 w 934"/>
                <a:gd name="T71" fmla="*/ 8 h 531"/>
                <a:gd name="T72" fmla="*/ 8 w 934"/>
                <a:gd name="T73" fmla="*/ 8 h 531"/>
                <a:gd name="T74" fmla="*/ 8 w 934"/>
                <a:gd name="T75" fmla="*/ 8 h 531"/>
                <a:gd name="T76" fmla="*/ 0 w 934"/>
                <a:gd name="T77" fmla="*/ 0 h 531"/>
                <a:gd name="T78" fmla="*/ 0 w 934"/>
                <a:gd name="T79" fmla="*/ 0 h 531"/>
                <a:gd name="T80" fmla="*/ 0 w 934"/>
                <a:gd name="T81" fmla="*/ 0 h 531"/>
                <a:gd name="T82" fmla="*/ 8 w 934"/>
                <a:gd name="T83" fmla="*/ 8 h 531"/>
                <a:gd name="T84" fmla="*/ 0 w 934"/>
                <a:gd name="T85" fmla="*/ 0 h 531"/>
                <a:gd name="T86" fmla="*/ 862 w 934"/>
                <a:gd name="T87" fmla="*/ 47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4" h="531">
                  <a:moveTo>
                    <a:pt x="862" y="475"/>
                  </a:moveTo>
                  <a:lnTo>
                    <a:pt x="862" y="475"/>
                  </a:lnTo>
                  <a:cubicBezTo>
                    <a:pt x="862" y="483"/>
                    <a:pt x="854" y="490"/>
                    <a:pt x="862" y="498"/>
                  </a:cubicBezTo>
                  <a:cubicBezTo>
                    <a:pt x="862" y="498"/>
                    <a:pt x="870" y="498"/>
                    <a:pt x="878" y="506"/>
                  </a:cubicBezTo>
                  <a:cubicBezTo>
                    <a:pt x="886" y="506"/>
                    <a:pt x="894" y="506"/>
                    <a:pt x="902" y="506"/>
                  </a:cubicBezTo>
                  <a:cubicBezTo>
                    <a:pt x="925" y="514"/>
                    <a:pt x="933" y="514"/>
                    <a:pt x="933" y="530"/>
                  </a:cubicBezTo>
                  <a:lnTo>
                    <a:pt x="933" y="530"/>
                  </a:lnTo>
                  <a:cubicBezTo>
                    <a:pt x="933" y="514"/>
                    <a:pt x="925" y="514"/>
                    <a:pt x="902" y="506"/>
                  </a:cubicBezTo>
                  <a:cubicBezTo>
                    <a:pt x="894" y="506"/>
                    <a:pt x="886" y="506"/>
                    <a:pt x="878" y="506"/>
                  </a:cubicBezTo>
                  <a:cubicBezTo>
                    <a:pt x="870" y="498"/>
                    <a:pt x="862" y="498"/>
                    <a:pt x="862" y="498"/>
                  </a:cubicBezTo>
                  <a:cubicBezTo>
                    <a:pt x="854" y="490"/>
                    <a:pt x="862" y="483"/>
                    <a:pt x="862" y="475"/>
                  </a:cubicBezTo>
                  <a:lnTo>
                    <a:pt x="657" y="198"/>
                  </a:lnTo>
                  <a:lnTo>
                    <a:pt x="657" y="198"/>
                  </a:lnTo>
                  <a:cubicBezTo>
                    <a:pt x="649" y="198"/>
                    <a:pt x="641" y="206"/>
                    <a:pt x="625" y="206"/>
                  </a:cubicBezTo>
                  <a:cubicBezTo>
                    <a:pt x="617" y="214"/>
                    <a:pt x="601" y="222"/>
                    <a:pt x="578" y="222"/>
                  </a:cubicBezTo>
                  <a:lnTo>
                    <a:pt x="578" y="222"/>
                  </a:lnTo>
                  <a:lnTo>
                    <a:pt x="578" y="222"/>
                  </a:lnTo>
                  <a:cubicBezTo>
                    <a:pt x="601" y="222"/>
                    <a:pt x="617" y="214"/>
                    <a:pt x="625" y="206"/>
                  </a:cubicBezTo>
                  <a:cubicBezTo>
                    <a:pt x="641" y="206"/>
                    <a:pt x="649" y="198"/>
                    <a:pt x="657" y="198"/>
                  </a:cubicBezTo>
                  <a:cubicBezTo>
                    <a:pt x="657" y="198"/>
                    <a:pt x="665" y="206"/>
                    <a:pt x="672" y="214"/>
                  </a:cubicBezTo>
                  <a:cubicBezTo>
                    <a:pt x="680" y="222"/>
                    <a:pt x="704" y="222"/>
                    <a:pt x="720" y="222"/>
                  </a:cubicBezTo>
                  <a:cubicBezTo>
                    <a:pt x="752" y="222"/>
                    <a:pt x="775" y="229"/>
                    <a:pt x="775" y="245"/>
                  </a:cubicBezTo>
                  <a:cubicBezTo>
                    <a:pt x="775" y="253"/>
                    <a:pt x="775" y="253"/>
                    <a:pt x="775" y="253"/>
                  </a:cubicBezTo>
                  <a:cubicBezTo>
                    <a:pt x="783" y="293"/>
                    <a:pt x="783" y="309"/>
                    <a:pt x="807" y="316"/>
                  </a:cubicBezTo>
                  <a:lnTo>
                    <a:pt x="807" y="316"/>
                  </a:lnTo>
                  <a:cubicBezTo>
                    <a:pt x="831" y="316"/>
                    <a:pt x="878" y="325"/>
                    <a:pt x="878" y="403"/>
                  </a:cubicBezTo>
                  <a:lnTo>
                    <a:pt x="878" y="403"/>
                  </a:lnTo>
                  <a:cubicBezTo>
                    <a:pt x="878" y="325"/>
                    <a:pt x="831" y="316"/>
                    <a:pt x="807" y="316"/>
                  </a:cubicBezTo>
                  <a:lnTo>
                    <a:pt x="807" y="316"/>
                  </a:lnTo>
                  <a:cubicBezTo>
                    <a:pt x="783" y="309"/>
                    <a:pt x="783" y="293"/>
                    <a:pt x="775" y="253"/>
                  </a:cubicBezTo>
                  <a:cubicBezTo>
                    <a:pt x="775" y="245"/>
                    <a:pt x="775" y="245"/>
                    <a:pt x="775" y="245"/>
                  </a:cubicBezTo>
                  <a:cubicBezTo>
                    <a:pt x="775" y="229"/>
                    <a:pt x="752" y="222"/>
                    <a:pt x="720" y="222"/>
                  </a:cubicBezTo>
                  <a:cubicBezTo>
                    <a:pt x="704" y="222"/>
                    <a:pt x="680" y="222"/>
                    <a:pt x="672" y="214"/>
                  </a:cubicBezTo>
                  <a:cubicBezTo>
                    <a:pt x="665" y="206"/>
                    <a:pt x="657" y="198"/>
                    <a:pt x="657" y="198"/>
                  </a:cubicBezTo>
                  <a:lnTo>
                    <a:pt x="8" y="8"/>
                  </a:lnTo>
                  <a:lnTo>
                    <a:pt x="8" y="8"/>
                  </a:lnTo>
                  <a:lnTo>
                    <a:pt x="8" y="8"/>
                  </a:lnTo>
                  <a:lnTo>
                    <a:pt x="8" y="8"/>
                  </a:lnTo>
                  <a:lnTo>
                    <a:pt x="0" y="0"/>
                  </a:lnTo>
                  <a:lnTo>
                    <a:pt x="0" y="0"/>
                  </a:lnTo>
                  <a:lnTo>
                    <a:pt x="0" y="0"/>
                  </a:lnTo>
                  <a:cubicBezTo>
                    <a:pt x="0" y="8"/>
                    <a:pt x="0" y="8"/>
                    <a:pt x="8" y="8"/>
                  </a:cubicBezTo>
                  <a:cubicBezTo>
                    <a:pt x="0" y="8"/>
                    <a:pt x="0" y="8"/>
                    <a:pt x="0" y="0"/>
                  </a:cubicBezTo>
                  <a:lnTo>
                    <a:pt x="862" y="475"/>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6" name="Freeform 676"/>
            <p:cNvSpPr>
              <a:spLocks noChangeArrowheads="1"/>
            </p:cNvSpPr>
            <p:nvPr/>
          </p:nvSpPr>
          <p:spPr bwMode="auto">
            <a:xfrm>
              <a:off x="13326973" y="4252606"/>
              <a:ext cx="612297" cy="978747"/>
            </a:xfrm>
            <a:custGeom>
              <a:avLst/>
              <a:gdLst>
                <a:gd name="T0" fmla="*/ 1139 w 1164"/>
                <a:gd name="T1" fmla="*/ 490 h 1859"/>
                <a:gd name="T2" fmla="*/ 1091 w 1164"/>
                <a:gd name="T3" fmla="*/ 561 h 1859"/>
                <a:gd name="T4" fmla="*/ 1036 w 1164"/>
                <a:gd name="T5" fmla="*/ 680 h 1859"/>
                <a:gd name="T6" fmla="*/ 1028 w 1164"/>
                <a:gd name="T7" fmla="*/ 704 h 1859"/>
                <a:gd name="T8" fmla="*/ 1004 w 1164"/>
                <a:gd name="T9" fmla="*/ 704 h 1859"/>
                <a:gd name="T10" fmla="*/ 957 w 1164"/>
                <a:gd name="T11" fmla="*/ 783 h 1859"/>
                <a:gd name="T12" fmla="*/ 894 w 1164"/>
                <a:gd name="T13" fmla="*/ 846 h 1859"/>
                <a:gd name="T14" fmla="*/ 878 w 1164"/>
                <a:gd name="T15" fmla="*/ 870 h 1859"/>
                <a:gd name="T16" fmla="*/ 854 w 1164"/>
                <a:gd name="T17" fmla="*/ 870 h 1859"/>
                <a:gd name="T18" fmla="*/ 910 w 1164"/>
                <a:gd name="T19" fmla="*/ 720 h 1859"/>
                <a:gd name="T20" fmla="*/ 965 w 1164"/>
                <a:gd name="T21" fmla="*/ 680 h 1859"/>
                <a:gd name="T22" fmla="*/ 973 w 1164"/>
                <a:gd name="T23" fmla="*/ 617 h 1859"/>
                <a:gd name="T24" fmla="*/ 965 w 1164"/>
                <a:gd name="T25" fmla="*/ 617 h 1859"/>
                <a:gd name="T26" fmla="*/ 925 w 1164"/>
                <a:gd name="T27" fmla="*/ 704 h 1859"/>
                <a:gd name="T28" fmla="*/ 886 w 1164"/>
                <a:gd name="T29" fmla="*/ 743 h 1859"/>
                <a:gd name="T30" fmla="*/ 854 w 1164"/>
                <a:gd name="T31" fmla="*/ 878 h 1859"/>
                <a:gd name="T32" fmla="*/ 870 w 1164"/>
                <a:gd name="T33" fmla="*/ 870 h 1859"/>
                <a:gd name="T34" fmla="*/ 894 w 1164"/>
                <a:gd name="T35" fmla="*/ 846 h 1859"/>
                <a:gd name="T36" fmla="*/ 957 w 1164"/>
                <a:gd name="T37" fmla="*/ 783 h 1859"/>
                <a:gd name="T38" fmla="*/ 1004 w 1164"/>
                <a:gd name="T39" fmla="*/ 712 h 1859"/>
                <a:gd name="T40" fmla="*/ 1028 w 1164"/>
                <a:gd name="T41" fmla="*/ 712 h 1859"/>
                <a:gd name="T42" fmla="*/ 1044 w 1164"/>
                <a:gd name="T43" fmla="*/ 680 h 1859"/>
                <a:gd name="T44" fmla="*/ 1091 w 1164"/>
                <a:gd name="T45" fmla="*/ 561 h 1859"/>
                <a:gd name="T46" fmla="*/ 1147 w 1164"/>
                <a:gd name="T47" fmla="*/ 498 h 1859"/>
                <a:gd name="T48" fmla="*/ 1155 w 1164"/>
                <a:gd name="T49" fmla="*/ 522 h 1859"/>
                <a:gd name="T50" fmla="*/ 1131 w 1164"/>
                <a:gd name="T51" fmla="*/ 609 h 1859"/>
                <a:gd name="T52" fmla="*/ 1084 w 1164"/>
                <a:gd name="T53" fmla="*/ 696 h 1859"/>
                <a:gd name="T54" fmla="*/ 1075 w 1164"/>
                <a:gd name="T55" fmla="*/ 743 h 1859"/>
                <a:gd name="T56" fmla="*/ 1028 w 1164"/>
                <a:gd name="T57" fmla="*/ 965 h 1859"/>
                <a:gd name="T58" fmla="*/ 1004 w 1164"/>
                <a:gd name="T59" fmla="*/ 1059 h 1859"/>
                <a:gd name="T60" fmla="*/ 965 w 1164"/>
                <a:gd name="T61" fmla="*/ 1376 h 1859"/>
                <a:gd name="T62" fmla="*/ 989 w 1164"/>
                <a:gd name="T63" fmla="*/ 1629 h 1859"/>
                <a:gd name="T64" fmla="*/ 1028 w 1164"/>
                <a:gd name="T65" fmla="*/ 1826 h 1859"/>
                <a:gd name="T66" fmla="*/ 981 w 1164"/>
                <a:gd name="T67" fmla="*/ 1581 h 1859"/>
                <a:gd name="T68" fmla="*/ 981 w 1164"/>
                <a:gd name="T69" fmla="*/ 1312 h 1859"/>
                <a:gd name="T70" fmla="*/ 1020 w 1164"/>
                <a:gd name="T71" fmla="*/ 1052 h 1859"/>
                <a:gd name="T72" fmla="*/ 1036 w 1164"/>
                <a:gd name="T73" fmla="*/ 862 h 1859"/>
                <a:gd name="T74" fmla="*/ 1075 w 1164"/>
                <a:gd name="T75" fmla="*/ 728 h 1859"/>
                <a:gd name="T76" fmla="*/ 1123 w 1164"/>
                <a:gd name="T77" fmla="*/ 632 h 1859"/>
                <a:gd name="T78" fmla="*/ 1147 w 1164"/>
                <a:gd name="T79" fmla="*/ 569 h 1859"/>
                <a:gd name="T80" fmla="*/ 1155 w 1164"/>
                <a:gd name="T81" fmla="*/ 498 h 1859"/>
                <a:gd name="T82" fmla="*/ 570 w 1164"/>
                <a:gd name="T83" fmla="*/ 214 h 1859"/>
                <a:gd name="T84" fmla="*/ 483 w 1164"/>
                <a:gd name="T85" fmla="*/ 182 h 1859"/>
                <a:gd name="T86" fmla="*/ 483 w 1164"/>
                <a:gd name="T87" fmla="*/ 182 h 1859"/>
                <a:gd name="T88" fmla="*/ 16 w 1164"/>
                <a:gd name="T89" fmla="*/ 16 h 1859"/>
                <a:gd name="T90" fmla="*/ 0 w 1164"/>
                <a:gd name="T91" fmla="*/ 0 h 1859"/>
                <a:gd name="T92" fmla="*/ 1147 w 1164"/>
                <a:gd name="T93" fmla="*/ 490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4" h="1859">
                  <a:moveTo>
                    <a:pt x="1147" y="490"/>
                  </a:moveTo>
                  <a:lnTo>
                    <a:pt x="1147" y="490"/>
                  </a:lnTo>
                  <a:cubicBezTo>
                    <a:pt x="1147" y="490"/>
                    <a:pt x="1147" y="490"/>
                    <a:pt x="1139" y="490"/>
                  </a:cubicBezTo>
                  <a:cubicBezTo>
                    <a:pt x="1139" y="498"/>
                    <a:pt x="1139" y="498"/>
                    <a:pt x="1131" y="498"/>
                  </a:cubicBezTo>
                  <a:cubicBezTo>
                    <a:pt x="1123" y="506"/>
                    <a:pt x="1107" y="514"/>
                    <a:pt x="1107" y="530"/>
                  </a:cubicBezTo>
                  <a:cubicBezTo>
                    <a:pt x="1099" y="538"/>
                    <a:pt x="1099" y="546"/>
                    <a:pt x="1091" y="561"/>
                  </a:cubicBezTo>
                  <a:cubicBezTo>
                    <a:pt x="1084" y="569"/>
                    <a:pt x="1075" y="585"/>
                    <a:pt x="1068" y="609"/>
                  </a:cubicBezTo>
                  <a:cubicBezTo>
                    <a:pt x="1060" y="625"/>
                    <a:pt x="1052" y="632"/>
                    <a:pt x="1044" y="648"/>
                  </a:cubicBezTo>
                  <a:cubicBezTo>
                    <a:pt x="1036" y="656"/>
                    <a:pt x="1036" y="664"/>
                    <a:pt x="1036" y="680"/>
                  </a:cubicBezTo>
                  <a:cubicBezTo>
                    <a:pt x="1036" y="688"/>
                    <a:pt x="1036" y="688"/>
                    <a:pt x="1036" y="696"/>
                  </a:cubicBezTo>
                  <a:cubicBezTo>
                    <a:pt x="1036" y="704"/>
                    <a:pt x="1036" y="704"/>
                    <a:pt x="1036" y="704"/>
                  </a:cubicBezTo>
                  <a:lnTo>
                    <a:pt x="1028" y="704"/>
                  </a:lnTo>
                  <a:lnTo>
                    <a:pt x="1028" y="704"/>
                  </a:lnTo>
                  <a:lnTo>
                    <a:pt x="1020" y="704"/>
                  </a:lnTo>
                  <a:cubicBezTo>
                    <a:pt x="1020" y="704"/>
                    <a:pt x="1012" y="704"/>
                    <a:pt x="1004" y="704"/>
                  </a:cubicBezTo>
                  <a:cubicBezTo>
                    <a:pt x="997" y="704"/>
                    <a:pt x="989" y="712"/>
                    <a:pt x="981" y="720"/>
                  </a:cubicBezTo>
                  <a:cubicBezTo>
                    <a:pt x="965" y="743"/>
                    <a:pt x="965" y="751"/>
                    <a:pt x="957" y="775"/>
                  </a:cubicBezTo>
                  <a:cubicBezTo>
                    <a:pt x="957" y="783"/>
                    <a:pt x="957" y="783"/>
                    <a:pt x="957" y="783"/>
                  </a:cubicBezTo>
                  <a:cubicBezTo>
                    <a:pt x="949" y="783"/>
                    <a:pt x="949" y="791"/>
                    <a:pt x="949" y="791"/>
                  </a:cubicBezTo>
                  <a:cubicBezTo>
                    <a:pt x="949" y="807"/>
                    <a:pt x="949" y="807"/>
                    <a:pt x="933" y="814"/>
                  </a:cubicBezTo>
                  <a:cubicBezTo>
                    <a:pt x="917" y="814"/>
                    <a:pt x="894" y="822"/>
                    <a:pt x="894" y="846"/>
                  </a:cubicBezTo>
                  <a:cubicBezTo>
                    <a:pt x="886" y="854"/>
                    <a:pt x="886" y="854"/>
                    <a:pt x="886" y="854"/>
                  </a:cubicBezTo>
                  <a:cubicBezTo>
                    <a:pt x="886" y="862"/>
                    <a:pt x="886" y="870"/>
                    <a:pt x="878" y="870"/>
                  </a:cubicBezTo>
                  <a:lnTo>
                    <a:pt x="878" y="870"/>
                  </a:lnTo>
                  <a:cubicBezTo>
                    <a:pt x="870" y="862"/>
                    <a:pt x="870" y="862"/>
                    <a:pt x="870" y="862"/>
                  </a:cubicBezTo>
                  <a:cubicBezTo>
                    <a:pt x="862" y="862"/>
                    <a:pt x="862" y="870"/>
                    <a:pt x="854" y="870"/>
                  </a:cubicBezTo>
                  <a:lnTo>
                    <a:pt x="854" y="870"/>
                  </a:lnTo>
                  <a:cubicBezTo>
                    <a:pt x="854" y="870"/>
                    <a:pt x="854" y="854"/>
                    <a:pt x="862" y="830"/>
                  </a:cubicBezTo>
                  <a:cubicBezTo>
                    <a:pt x="870" y="775"/>
                    <a:pt x="886" y="759"/>
                    <a:pt x="894" y="743"/>
                  </a:cubicBezTo>
                  <a:cubicBezTo>
                    <a:pt x="902" y="735"/>
                    <a:pt x="910" y="735"/>
                    <a:pt x="910" y="720"/>
                  </a:cubicBezTo>
                  <a:cubicBezTo>
                    <a:pt x="910" y="712"/>
                    <a:pt x="910" y="712"/>
                    <a:pt x="925" y="712"/>
                  </a:cubicBezTo>
                  <a:lnTo>
                    <a:pt x="925" y="712"/>
                  </a:lnTo>
                  <a:cubicBezTo>
                    <a:pt x="941" y="712"/>
                    <a:pt x="957" y="712"/>
                    <a:pt x="965" y="680"/>
                  </a:cubicBezTo>
                  <a:cubicBezTo>
                    <a:pt x="965" y="664"/>
                    <a:pt x="965" y="648"/>
                    <a:pt x="965" y="632"/>
                  </a:cubicBezTo>
                  <a:cubicBezTo>
                    <a:pt x="973" y="625"/>
                    <a:pt x="973" y="617"/>
                    <a:pt x="973" y="609"/>
                  </a:cubicBezTo>
                  <a:cubicBezTo>
                    <a:pt x="973" y="617"/>
                    <a:pt x="973" y="617"/>
                    <a:pt x="973" y="617"/>
                  </a:cubicBezTo>
                  <a:cubicBezTo>
                    <a:pt x="965" y="617"/>
                    <a:pt x="965" y="617"/>
                    <a:pt x="965" y="617"/>
                  </a:cubicBezTo>
                  <a:lnTo>
                    <a:pt x="957" y="609"/>
                  </a:lnTo>
                  <a:cubicBezTo>
                    <a:pt x="957" y="609"/>
                    <a:pt x="965" y="609"/>
                    <a:pt x="965" y="617"/>
                  </a:cubicBezTo>
                  <a:cubicBezTo>
                    <a:pt x="965" y="617"/>
                    <a:pt x="965" y="625"/>
                    <a:pt x="965" y="632"/>
                  </a:cubicBezTo>
                  <a:cubicBezTo>
                    <a:pt x="957" y="648"/>
                    <a:pt x="957" y="656"/>
                    <a:pt x="957" y="680"/>
                  </a:cubicBezTo>
                  <a:cubicBezTo>
                    <a:pt x="949" y="704"/>
                    <a:pt x="941" y="704"/>
                    <a:pt x="925" y="704"/>
                  </a:cubicBezTo>
                  <a:lnTo>
                    <a:pt x="925" y="704"/>
                  </a:lnTo>
                  <a:cubicBezTo>
                    <a:pt x="917" y="704"/>
                    <a:pt x="902" y="704"/>
                    <a:pt x="902" y="720"/>
                  </a:cubicBezTo>
                  <a:cubicBezTo>
                    <a:pt x="902" y="728"/>
                    <a:pt x="894" y="735"/>
                    <a:pt x="886" y="743"/>
                  </a:cubicBezTo>
                  <a:cubicBezTo>
                    <a:pt x="878" y="759"/>
                    <a:pt x="862" y="775"/>
                    <a:pt x="854" y="830"/>
                  </a:cubicBezTo>
                  <a:cubicBezTo>
                    <a:pt x="846" y="870"/>
                    <a:pt x="846" y="870"/>
                    <a:pt x="846" y="878"/>
                  </a:cubicBezTo>
                  <a:cubicBezTo>
                    <a:pt x="846" y="878"/>
                    <a:pt x="846" y="878"/>
                    <a:pt x="854" y="878"/>
                  </a:cubicBezTo>
                  <a:cubicBezTo>
                    <a:pt x="854" y="878"/>
                    <a:pt x="854" y="878"/>
                    <a:pt x="862" y="878"/>
                  </a:cubicBezTo>
                  <a:cubicBezTo>
                    <a:pt x="862" y="870"/>
                    <a:pt x="862" y="870"/>
                    <a:pt x="870" y="870"/>
                  </a:cubicBezTo>
                  <a:lnTo>
                    <a:pt x="870" y="870"/>
                  </a:lnTo>
                  <a:cubicBezTo>
                    <a:pt x="878" y="878"/>
                    <a:pt x="878" y="878"/>
                    <a:pt x="878" y="878"/>
                  </a:cubicBezTo>
                  <a:cubicBezTo>
                    <a:pt x="886" y="878"/>
                    <a:pt x="894" y="870"/>
                    <a:pt x="894" y="862"/>
                  </a:cubicBezTo>
                  <a:cubicBezTo>
                    <a:pt x="894" y="854"/>
                    <a:pt x="894" y="854"/>
                    <a:pt x="894" y="846"/>
                  </a:cubicBezTo>
                  <a:cubicBezTo>
                    <a:pt x="902" y="830"/>
                    <a:pt x="917" y="822"/>
                    <a:pt x="933" y="822"/>
                  </a:cubicBezTo>
                  <a:cubicBezTo>
                    <a:pt x="949" y="814"/>
                    <a:pt x="957" y="807"/>
                    <a:pt x="957" y="791"/>
                  </a:cubicBezTo>
                  <a:lnTo>
                    <a:pt x="957" y="783"/>
                  </a:lnTo>
                  <a:cubicBezTo>
                    <a:pt x="965" y="783"/>
                    <a:pt x="965" y="783"/>
                    <a:pt x="965" y="783"/>
                  </a:cubicBezTo>
                  <a:cubicBezTo>
                    <a:pt x="965" y="759"/>
                    <a:pt x="973" y="751"/>
                    <a:pt x="989" y="728"/>
                  </a:cubicBezTo>
                  <a:cubicBezTo>
                    <a:pt x="989" y="712"/>
                    <a:pt x="997" y="712"/>
                    <a:pt x="1004" y="712"/>
                  </a:cubicBezTo>
                  <a:cubicBezTo>
                    <a:pt x="1012" y="712"/>
                    <a:pt x="1012" y="712"/>
                    <a:pt x="1020" y="712"/>
                  </a:cubicBezTo>
                  <a:lnTo>
                    <a:pt x="1028" y="712"/>
                  </a:lnTo>
                  <a:lnTo>
                    <a:pt x="1028" y="712"/>
                  </a:lnTo>
                  <a:cubicBezTo>
                    <a:pt x="1036" y="712"/>
                    <a:pt x="1036" y="712"/>
                    <a:pt x="1036" y="712"/>
                  </a:cubicBezTo>
                  <a:cubicBezTo>
                    <a:pt x="1044" y="704"/>
                    <a:pt x="1044" y="704"/>
                    <a:pt x="1044" y="696"/>
                  </a:cubicBezTo>
                  <a:cubicBezTo>
                    <a:pt x="1044" y="688"/>
                    <a:pt x="1044" y="688"/>
                    <a:pt x="1044" y="680"/>
                  </a:cubicBezTo>
                  <a:cubicBezTo>
                    <a:pt x="1044" y="672"/>
                    <a:pt x="1044" y="664"/>
                    <a:pt x="1052" y="648"/>
                  </a:cubicBezTo>
                  <a:cubicBezTo>
                    <a:pt x="1060" y="641"/>
                    <a:pt x="1068" y="625"/>
                    <a:pt x="1068" y="609"/>
                  </a:cubicBezTo>
                  <a:cubicBezTo>
                    <a:pt x="1075" y="593"/>
                    <a:pt x="1091" y="577"/>
                    <a:pt x="1091" y="561"/>
                  </a:cubicBezTo>
                  <a:cubicBezTo>
                    <a:pt x="1099" y="554"/>
                    <a:pt x="1107" y="546"/>
                    <a:pt x="1107" y="530"/>
                  </a:cubicBezTo>
                  <a:cubicBezTo>
                    <a:pt x="1115" y="514"/>
                    <a:pt x="1123" y="514"/>
                    <a:pt x="1139" y="506"/>
                  </a:cubicBezTo>
                  <a:lnTo>
                    <a:pt x="1147" y="498"/>
                  </a:lnTo>
                  <a:lnTo>
                    <a:pt x="1147" y="498"/>
                  </a:lnTo>
                  <a:lnTo>
                    <a:pt x="1155" y="498"/>
                  </a:lnTo>
                  <a:cubicBezTo>
                    <a:pt x="1155" y="506"/>
                    <a:pt x="1155" y="514"/>
                    <a:pt x="1155" y="522"/>
                  </a:cubicBezTo>
                  <a:cubicBezTo>
                    <a:pt x="1155" y="522"/>
                    <a:pt x="1155" y="530"/>
                    <a:pt x="1147" y="538"/>
                  </a:cubicBezTo>
                  <a:cubicBezTo>
                    <a:pt x="1147" y="546"/>
                    <a:pt x="1139" y="554"/>
                    <a:pt x="1147" y="569"/>
                  </a:cubicBezTo>
                  <a:cubicBezTo>
                    <a:pt x="1147" y="585"/>
                    <a:pt x="1139" y="593"/>
                    <a:pt x="1131" y="609"/>
                  </a:cubicBezTo>
                  <a:cubicBezTo>
                    <a:pt x="1123" y="617"/>
                    <a:pt x="1123" y="625"/>
                    <a:pt x="1115" y="632"/>
                  </a:cubicBezTo>
                  <a:lnTo>
                    <a:pt x="1115" y="632"/>
                  </a:lnTo>
                  <a:cubicBezTo>
                    <a:pt x="1115" y="648"/>
                    <a:pt x="1115" y="664"/>
                    <a:pt x="1084" y="696"/>
                  </a:cubicBezTo>
                  <a:cubicBezTo>
                    <a:pt x="1075" y="704"/>
                    <a:pt x="1075" y="704"/>
                    <a:pt x="1075" y="712"/>
                  </a:cubicBezTo>
                  <a:cubicBezTo>
                    <a:pt x="1060" y="720"/>
                    <a:pt x="1060" y="720"/>
                    <a:pt x="1068" y="735"/>
                  </a:cubicBezTo>
                  <a:lnTo>
                    <a:pt x="1075" y="743"/>
                  </a:lnTo>
                  <a:cubicBezTo>
                    <a:pt x="1084" y="767"/>
                    <a:pt x="1075" y="783"/>
                    <a:pt x="1060" y="807"/>
                  </a:cubicBezTo>
                  <a:cubicBezTo>
                    <a:pt x="1052" y="822"/>
                    <a:pt x="1036" y="838"/>
                    <a:pt x="1028" y="862"/>
                  </a:cubicBezTo>
                  <a:cubicBezTo>
                    <a:pt x="1012" y="909"/>
                    <a:pt x="1020" y="933"/>
                    <a:pt x="1028" y="965"/>
                  </a:cubicBezTo>
                  <a:cubicBezTo>
                    <a:pt x="1028" y="972"/>
                    <a:pt x="1036" y="988"/>
                    <a:pt x="1036" y="996"/>
                  </a:cubicBezTo>
                  <a:cubicBezTo>
                    <a:pt x="1044" y="1028"/>
                    <a:pt x="1036" y="1036"/>
                    <a:pt x="1020" y="1044"/>
                  </a:cubicBezTo>
                  <a:cubicBezTo>
                    <a:pt x="1012" y="1052"/>
                    <a:pt x="1012" y="1052"/>
                    <a:pt x="1004" y="1059"/>
                  </a:cubicBezTo>
                  <a:cubicBezTo>
                    <a:pt x="989" y="1075"/>
                    <a:pt x="965" y="1154"/>
                    <a:pt x="981" y="1202"/>
                  </a:cubicBezTo>
                  <a:cubicBezTo>
                    <a:pt x="997" y="1257"/>
                    <a:pt x="1004" y="1289"/>
                    <a:pt x="981" y="1312"/>
                  </a:cubicBezTo>
                  <a:cubicBezTo>
                    <a:pt x="957" y="1328"/>
                    <a:pt x="965" y="1344"/>
                    <a:pt x="965" y="1376"/>
                  </a:cubicBezTo>
                  <a:cubicBezTo>
                    <a:pt x="965" y="1399"/>
                    <a:pt x="965" y="1431"/>
                    <a:pt x="957" y="1463"/>
                  </a:cubicBezTo>
                  <a:cubicBezTo>
                    <a:pt x="941" y="1518"/>
                    <a:pt x="949" y="1534"/>
                    <a:pt x="973" y="1589"/>
                  </a:cubicBezTo>
                  <a:cubicBezTo>
                    <a:pt x="981" y="1597"/>
                    <a:pt x="981" y="1613"/>
                    <a:pt x="989" y="1629"/>
                  </a:cubicBezTo>
                  <a:cubicBezTo>
                    <a:pt x="1012" y="1676"/>
                    <a:pt x="1020" y="1739"/>
                    <a:pt x="1020" y="1826"/>
                  </a:cubicBezTo>
                  <a:cubicBezTo>
                    <a:pt x="965" y="1834"/>
                    <a:pt x="846" y="1850"/>
                    <a:pt x="720" y="1858"/>
                  </a:cubicBezTo>
                  <a:cubicBezTo>
                    <a:pt x="854" y="1850"/>
                    <a:pt x="965" y="1834"/>
                    <a:pt x="1028" y="1826"/>
                  </a:cubicBezTo>
                  <a:lnTo>
                    <a:pt x="1028" y="1826"/>
                  </a:lnTo>
                  <a:cubicBezTo>
                    <a:pt x="1028" y="1739"/>
                    <a:pt x="1012" y="1676"/>
                    <a:pt x="997" y="1629"/>
                  </a:cubicBezTo>
                  <a:cubicBezTo>
                    <a:pt x="989" y="1613"/>
                    <a:pt x="981" y="1597"/>
                    <a:pt x="981" y="1581"/>
                  </a:cubicBezTo>
                  <a:cubicBezTo>
                    <a:pt x="957" y="1534"/>
                    <a:pt x="949" y="1518"/>
                    <a:pt x="965" y="1463"/>
                  </a:cubicBezTo>
                  <a:cubicBezTo>
                    <a:pt x="973" y="1431"/>
                    <a:pt x="973" y="1399"/>
                    <a:pt x="973" y="1376"/>
                  </a:cubicBezTo>
                  <a:cubicBezTo>
                    <a:pt x="973" y="1352"/>
                    <a:pt x="965" y="1328"/>
                    <a:pt x="981" y="1312"/>
                  </a:cubicBezTo>
                  <a:cubicBezTo>
                    <a:pt x="1012" y="1289"/>
                    <a:pt x="1004" y="1257"/>
                    <a:pt x="989" y="1202"/>
                  </a:cubicBezTo>
                  <a:cubicBezTo>
                    <a:pt x="973" y="1154"/>
                    <a:pt x="997" y="1083"/>
                    <a:pt x="1012" y="1059"/>
                  </a:cubicBezTo>
                  <a:cubicBezTo>
                    <a:pt x="1020" y="1059"/>
                    <a:pt x="1020" y="1052"/>
                    <a:pt x="1020" y="1052"/>
                  </a:cubicBezTo>
                  <a:cubicBezTo>
                    <a:pt x="1036" y="1036"/>
                    <a:pt x="1052" y="1028"/>
                    <a:pt x="1044" y="996"/>
                  </a:cubicBezTo>
                  <a:cubicBezTo>
                    <a:pt x="1044" y="981"/>
                    <a:pt x="1036" y="972"/>
                    <a:pt x="1036" y="965"/>
                  </a:cubicBezTo>
                  <a:cubicBezTo>
                    <a:pt x="1028" y="933"/>
                    <a:pt x="1020" y="909"/>
                    <a:pt x="1036" y="862"/>
                  </a:cubicBezTo>
                  <a:cubicBezTo>
                    <a:pt x="1044" y="846"/>
                    <a:pt x="1052" y="830"/>
                    <a:pt x="1068" y="814"/>
                  </a:cubicBezTo>
                  <a:cubicBezTo>
                    <a:pt x="1084" y="783"/>
                    <a:pt x="1091" y="767"/>
                    <a:pt x="1084" y="743"/>
                  </a:cubicBezTo>
                  <a:cubicBezTo>
                    <a:pt x="1075" y="735"/>
                    <a:pt x="1075" y="728"/>
                    <a:pt x="1075" y="728"/>
                  </a:cubicBezTo>
                  <a:cubicBezTo>
                    <a:pt x="1068" y="720"/>
                    <a:pt x="1068" y="720"/>
                    <a:pt x="1075" y="712"/>
                  </a:cubicBezTo>
                  <a:cubicBezTo>
                    <a:pt x="1084" y="712"/>
                    <a:pt x="1084" y="704"/>
                    <a:pt x="1091" y="696"/>
                  </a:cubicBezTo>
                  <a:cubicBezTo>
                    <a:pt x="1115" y="664"/>
                    <a:pt x="1123" y="648"/>
                    <a:pt x="1123" y="632"/>
                  </a:cubicBezTo>
                  <a:lnTo>
                    <a:pt x="1123" y="632"/>
                  </a:lnTo>
                  <a:cubicBezTo>
                    <a:pt x="1123" y="625"/>
                    <a:pt x="1131" y="617"/>
                    <a:pt x="1139" y="609"/>
                  </a:cubicBezTo>
                  <a:cubicBezTo>
                    <a:pt x="1147" y="601"/>
                    <a:pt x="1155" y="585"/>
                    <a:pt x="1147" y="569"/>
                  </a:cubicBezTo>
                  <a:cubicBezTo>
                    <a:pt x="1147" y="561"/>
                    <a:pt x="1155" y="546"/>
                    <a:pt x="1155" y="538"/>
                  </a:cubicBezTo>
                  <a:cubicBezTo>
                    <a:pt x="1163" y="530"/>
                    <a:pt x="1163" y="530"/>
                    <a:pt x="1163" y="522"/>
                  </a:cubicBezTo>
                  <a:cubicBezTo>
                    <a:pt x="1163" y="514"/>
                    <a:pt x="1163" y="498"/>
                    <a:pt x="1155" y="498"/>
                  </a:cubicBezTo>
                  <a:cubicBezTo>
                    <a:pt x="1155" y="490"/>
                    <a:pt x="1155" y="490"/>
                    <a:pt x="1147" y="490"/>
                  </a:cubicBezTo>
                  <a:lnTo>
                    <a:pt x="570" y="214"/>
                  </a:lnTo>
                  <a:lnTo>
                    <a:pt x="570" y="214"/>
                  </a:lnTo>
                  <a:cubicBezTo>
                    <a:pt x="554" y="221"/>
                    <a:pt x="546" y="221"/>
                    <a:pt x="538" y="221"/>
                  </a:cubicBezTo>
                  <a:cubicBezTo>
                    <a:pt x="546" y="221"/>
                    <a:pt x="554" y="221"/>
                    <a:pt x="570" y="214"/>
                  </a:cubicBezTo>
                  <a:lnTo>
                    <a:pt x="483" y="182"/>
                  </a:lnTo>
                  <a:lnTo>
                    <a:pt x="483" y="182"/>
                  </a:lnTo>
                  <a:cubicBezTo>
                    <a:pt x="491" y="190"/>
                    <a:pt x="491" y="198"/>
                    <a:pt x="498" y="198"/>
                  </a:cubicBezTo>
                  <a:cubicBezTo>
                    <a:pt x="491" y="198"/>
                    <a:pt x="491" y="190"/>
                    <a:pt x="483" y="182"/>
                  </a:cubicBezTo>
                  <a:lnTo>
                    <a:pt x="0" y="0"/>
                  </a:lnTo>
                  <a:lnTo>
                    <a:pt x="0" y="0"/>
                  </a:lnTo>
                  <a:cubicBezTo>
                    <a:pt x="0" y="8"/>
                    <a:pt x="8" y="16"/>
                    <a:pt x="16" y="16"/>
                  </a:cubicBezTo>
                  <a:cubicBezTo>
                    <a:pt x="8" y="16"/>
                    <a:pt x="0" y="8"/>
                    <a:pt x="0" y="0"/>
                  </a:cubicBezTo>
                  <a:lnTo>
                    <a:pt x="0" y="0"/>
                  </a:lnTo>
                  <a:lnTo>
                    <a:pt x="0" y="0"/>
                  </a:lnTo>
                  <a:lnTo>
                    <a:pt x="0" y="0"/>
                  </a:lnTo>
                  <a:lnTo>
                    <a:pt x="0" y="0"/>
                  </a:lnTo>
                  <a:lnTo>
                    <a:pt x="1147" y="490"/>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7" name="Freeform 677"/>
            <p:cNvSpPr>
              <a:spLocks noChangeArrowheads="1"/>
            </p:cNvSpPr>
            <p:nvPr/>
          </p:nvSpPr>
          <p:spPr bwMode="auto">
            <a:xfrm>
              <a:off x="13326973" y="4247967"/>
              <a:ext cx="507929" cy="324703"/>
            </a:xfrm>
            <a:custGeom>
              <a:avLst/>
              <a:gdLst>
                <a:gd name="T0" fmla="*/ 933 w 966"/>
                <a:gd name="T1" fmla="*/ 546 h 618"/>
                <a:gd name="T2" fmla="*/ 933 w 966"/>
                <a:gd name="T3" fmla="*/ 546 h 618"/>
                <a:gd name="T4" fmla="*/ 957 w 966"/>
                <a:gd name="T5" fmla="*/ 609 h 618"/>
                <a:gd name="T6" fmla="*/ 965 w 966"/>
                <a:gd name="T7" fmla="*/ 617 h 618"/>
                <a:gd name="T8" fmla="*/ 965 w 966"/>
                <a:gd name="T9" fmla="*/ 617 h 618"/>
                <a:gd name="T10" fmla="*/ 957 w 966"/>
                <a:gd name="T11" fmla="*/ 609 h 618"/>
                <a:gd name="T12" fmla="*/ 933 w 966"/>
                <a:gd name="T13" fmla="*/ 546 h 618"/>
                <a:gd name="T14" fmla="*/ 16 w 966"/>
                <a:gd name="T15" fmla="*/ 16 h 618"/>
                <a:gd name="T16" fmla="*/ 16 w 966"/>
                <a:gd name="T17" fmla="*/ 16 h 618"/>
                <a:gd name="T18" fmla="*/ 16 w 966"/>
                <a:gd name="T19" fmla="*/ 16 h 618"/>
                <a:gd name="T20" fmla="*/ 72 w 966"/>
                <a:gd name="T21" fmla="*/ 79 h 618"/>
                <a:gd name="T22" fmla="*/ 87 w 966"/>
                <a:gd name="T23" fmla="*/ 95 h 618"/>
                <a:gd name="T24" fmla="*/ 87 w 966"/>
                <a:gd name="T25" fmla="*/ 95 h 618"/>
                <a:gd name="T26" fmla="*/ 182 w 966"/>
                <a:gd name="T27" fmla="*/ 135 h 618"/>
                <a:gd name="T28" fmla="*/ 491 w 966"/>
                <a:gd name="T29" fmla="*/ 190 h 618"/>
                <a:gd name="T30" fmla="*/ 498 w 966"/>
                <a:gd name="T31" fmla="*/ 206 h 618"/>
                <a:gd name="T32" fmla="*/ 538 w 966"/>
                <a:gd name="T33" fmla="*/ 222 h 618"/>
                <a:gd name="T34" fmla="*/ 570 w 966"/>
                <a:gd name="T35" fmla="*/ 214 h 618"/>
                <a:gd name="T36" fmla="*/ 617 w 966"/>
                <a:gd name="T37" fmla="*/ 206 h 618"/>
                <a:gd name="T38" fmla="*/ 649 w 966"/>
                <a:gd name="T39" fmla="*/ 190 h 618"/>
                <a:gd name="T40" fmla="*/ 664 w 966"/>
                <a:gd name="T41" fmla="*/ 206 h 618"/>
                <a:gd name="T42" fmla="*/ 712 w 966"/>
                <a:gd name="T43" fmla="*/ 214 h 618"/>
                <a:gd name="T44" fmla="*/ 775 w 966"/>
                <a:gd name="T45" fmla="*/ 245 h 618"/>
                <a:gd name="T46" fmla="*/ 775 w 966"/>
                <a:gd name="T47" fmla="*/ 253 h 618"/>
                <a:gd name="T48" fmla="*/ 799 w 966"/>
                <a:gd name="T49" fmla="*/ 309 h 618"/>
                <a:gd name="T50" fmla="*/ 799 w 966"/>
                <a:gd name="T51" fmla="*/ 309 h 618"/>
                <a:gd name="T52" fmla="*/ 878 w 966"/>
                <a:gd name="T53" fmla="*/ 403 h 618"/>
                <a:gd name="T54" fmla="*/ 878 w 966"/>
                <a:gd name="T55" fmla="*/ 403 h 618"/>
                <a:gd name="T56" fmla="*/ 799 w 966"/>
                <a:gd name="T57" fmla="*/ 309 h 618"/>
                <a:gd name="T58" fmla="*/ 799 w 966"/>
                <a:gd name="T59" fmla="*/ 309 h 618"/>
                <a:gd name="T60" fmla="*/ 775 w 966"/>
                <a:gd name="T61" fmla="*/ 253 h 618"/>
                <a:gd name="T62" fmla="*/ 775 w 966"/>
                <a:gd name="T63" fmla="*/ 245 h 618"/>
                <a:gd name="T64" fmla="*/ 712 w 966"/>
                <a:gd name="T65" fmla="*/ 214 h 618"/>
                <a:gd name="T66" fmla="*/ 664 w 966"/>
                <a:gd name="T67" fmla="*/ 206 h 618"/>
                <a:gd name="T68" fmla="*/ 649 w 966"/>
                <a:gd name="T69" fmla="*/ 190 h 618"/>
                <a:gd name="T70" fmla="*/ 617 w 966"/>
                <a:gd name="T71" fmla="*/ 206 h 618"/>
                <a:gd name="T72" fmla="*/ 570 w 966"/>
                <a:gd name="T73" fmla="*/ 214 h 618"/>
                <a:gd name="T74" fmla="*/ 538 w 966"/>
                <a:gd name="T75" fmla="*/ 222 h 618"/>
                <a:gd name="T76" fmla="*/ 498 w 966"/>
                <a:gd name="T77" fmla="*/ 206 h 618"/>
                <a:gd name="T78" fmla="*/ 491 w 966"/>
                <a:gd name="T79" fmla="*/ 190 h 618"/>
                <a:gd name="T80" fmla="*/ 182 w 966"/>
                <a:gd name="T81" fmla="*/ 135 h 618"/>
                <a:gd name="T82" fmla="*/ 87 w 966"/>
                <a:gd name="T83" fmla="*/ 95 h 618"/>
                <a:gd name="T84" fmla="*/ 87 w 966"/>
                <a:gd name="T85" fmla="*/ 95 h 618"/>
                <a:gd name="T86" fmla="*/ 72 w 966"/>
                <a:gd name="T87" fmla="*/ 79 h 618"/>
                <a:gd name="T88" fmla="*/ 16 w 966"/>
                <a:gd name="T89" fmla="*/ 16 h 618"/>
                <a:gd name="T90" fmla="*/ 16 w 966"/>
                <a:gd name="T91" fmla="*/ 16 h 618"/>
                <a:gd name="T92" fmla="*/ 16 w 966"/>
                <a:gd name="T93" fmla="*/ 16 h 618"/>
                <a:gd name="T94" fmla="*/ 16 w 966"/>
                <a:gd name="T95" fmla="*/ 16 h 618"/>
                <a:gd name="T96" fmla="*/ 16 w 966"/>
                <a:gd name="T97" fmla="*/ 16 h 618"/>
                <a:gd name="T98" fmla="*/ 16 w 966"/>
                <a:gd name="T99" fmla="*/ 16 h 618"/>
                <a:gd name="T100" fmla="*/ 0 w 966"/>
                <a:gd name="T101" fmla="*/ 0 h 618"/>
                <a:gd name="T102" fmla="*/ 0 w 966"/>
                <a:gd name="T103" fmla="*/ 0 h 618"/>
                <a:gd name="T104" fmla="*/ 0 w 966"/>
                <a:gd name="T105" fmla="*/ 0 h 618"/>
                <a:gd name="T106" fmla="*/ 16 w 966"/>
                <a:gd name="T107" fmla="*/ 16 h 618"/>
                <a:gd name="T108" fmla="*/ 0 w 966"/>
                <a:gd name="T109" fmla="*/ 0 h 618"/>
                <a:gd name="T110" fmla="*/ 933 w 966"/>
                <a:gd name="T111" fmla="*/ 54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6" h="618">
                  <a:moveTo>
                    <a:pt x="933" y="546"/>
                  </a:moveTo>
                  <a:lnTo>
                    <a:pt x="933" y="546"/>
                  </a:lnTo>
                  <a:cubicBezTo>
                    <a:pt x="933" y="577"/>
                    <a:pt x="933" y="601"/>
                    <a:pt x="957" y="609"/>
                  </a:cubicBezTo>
                  <a:cubicBezTo>
                    <a:pt x="965" y="609"/>
                    <a:pt x="965" y="617"/>
                    <a:pt x="965" y="617"/>
                  </a:cubicBezTo>
                  <a:lnTo>
                    <a:pt x="965" y="617"/>
                  </a:lnTo>
                  <a:cubicBezTo>
                    <a:pt x="965" y="617"/>
                    <a:pt x="965" y="609"/>
                    <a:pt x="957" y="609"/>
                  </a:cubicBezTo>
                  <a:cubicBezTo>
                    <a:pt x="933" y="601"/>
                    <a:pt x="933" y="577"/>
                    <a:pt x="933" y="546"/>
                  </a:cubicBezTo>
                  <a:lnTo>
                    <a:pt x="16" y="16"/>
                  </a:lnTo>
                  <a:lnTo>
                    <a:pt x="16" y="16"/>
                  </a:lnTo>
                  <a:lnTo>
                    <a:pt x="16" y="16"/>
                  </a:lnTo>
                  <a:cubicBezTo>
                    <a:pt x="40" y="32"/>
                    <a:pt x="64" y="63"/>
                    <a:pt x="72" y="79"/>
                  </a:cubicBezTo>
                  <a:cubicBezTo>
                    <a:pt x="80" y="87"/>
                    <a:pt x="80" y="95"/>
                    <a:pt x="87" y="95"/>
                  </a:cubicBezTo>
                  <a:lnTo>
                    <a:pt x="87" y="95"/>
                  </a:lnTo>
                  <a:cubicBezTo>
                    <a:pt x="95" y="111"/>
                    <a:pt x="111" y="135"/>
                    <a:pt x="182" y="135"/>
                  </a:cubicBezTo>
                  <a:cubicBezTo>
                    <a:pt x="253" y="135"/>
                    <a:pt x="451" y="150"/>
                    <a:pt x="491" y="190"/>
                  </a:cubicBezTo>
                  <a:cubicBezTo>
                    <a:pt x="491" y="190"/>
                    <a:pt x="498" y="198"/>
                    <a:pt x="498" y="206"/>
                  </a:cubicBezTo>
                  <a:cubicBezTo>
                    <a:pt x="514" y="214"/>
                    <a:pt x="522" y="222"/>
                    <a:pt x="538" y="222"/>
                  </a:cubicBezTo>
                  <a:cubicBezTo>
                    <a:pt x="546" y="222"/>
                    <a:pt x="554" y="222"/>
                    <a:pt x="570" y="214"/>
                  </a:cubicBezTo>
                  <a:cubicBezTo>
                    <a:pt x="585" y="214"/>
                    <a:pt x="601" y="206"/>
                    <a:pt x="617" y="206"/>
                  </a:cubicBezTo>
                  <a:cubicBezTo>
                    <a:pt x="625" y="198"/>
                    <a:pt x="633" y="190"/>
                    <a:pt x="649" y="190"/>
                  </a:cubicBezTo>
                  <a:cubicBezTo>
                    <a:pt x="657" y="190"/>
                    <a:pt x="664" y="198"/>
                    <a:pt x="664" y="206"/>
                  </a:cubicBezTo>
                  <a:cubicBezTo>
                    <a:pt x="672" y="214"/>
                    <a:pt x="696" y="214"/>
                    <a:pt x="712" y="214"/>
                  </a:cubicBezTo>
                  <a:cubicBezTo>
                    <a:pt x="744" y="222"/>
                    <a:pt x="775" y="222"/>
                    <a:pt x="775" y="245"/>
                  </a:cubicBezTo>
                  <a:cubicBezTo>
                    <a:pt x="775" y="253"/>
                    <a:pt x="775" y="253"/>
                    <a:pt x="775" y="253"/>
                  </a:cubicBezTo>
                  <a:cubicBezTo>
                    <a:pt x="783" y="293"/>
                    <a:pt x="783" y="301"/>
                    <a:pt x="799" y="309"/>
                  </a:cubicBezTo>
                  <a:lnTo>
                    <a:pt x="799" y="309"/>
                  </a:lnTo>
                  <a:cubicBezTo>
                    <a:pt x="823" y="309"/>
                    <a:pt x="878" y="325"/>
                    <a:pt x="878" y="403"/>
                  </a:cubicBezTo>
                  <a:lnTo>
                    <a:pt x="878" y="403"/>
                  </a:lnTo>
                  <a:cubicBezTo>
                    <a:pt x="878" y="325"/>
                    <a:pt x="823" y="309"/>
                    <a:pt x="799" y="309"/>
                  </a:cubicBezTo>
                  <a:lnTo>
                    <a:pt x="799" y="309"/>
                  </a:lnTo>
                  <a:cubicBezTo>
                    <a:pt x="783" y="301"/>
                    <a:pt x="783" y="293"/>
                    <a:pt x="775" y="253"/>
                  </a:cubicBezTo>
                  <a:cubicBezTo>
                    <a:pt x="775" y="245"/>
                    <a:pt x="775" y="245"/>
                    <a:pt x="775" y="245"/>
                  </a:cubicBezTo>
                  <a:cubicBezTo>
                    <a:pt x="775" y="222"/>
                    <a:pt x="744" y="222"/>
                    <a:pt x="712" y="214"/>
                  </a:cubicBezTo>
                  <a:cubicBezTo>
                    <a:pt x="696" y="214"/>
                    <a:pt x="672" y="214"/>
                    <a:pt x="664" y="206"/>
                  </a:cubicBezTo>
                  <a:cubicBezTo>
                    <a:pt x="664" y="198"/>
                    <a:pt x="657" y="190"/>
                    <a:pt x="649" y="190"/>
                  </a:cubicBezTo>
                  <a:cubicBezTo>
                    <a:pt x="633" y="190"/>
                    <a:pt x="625" y="198"/>
                    <a:pt x="617" y="206"/>
                  </a:cubicBezTo>
                  <a:cubicBezTo>
                    <a:pt x="601" y="206"/>
                    <a:pt x="585" y="214"/>
                    <a:pt x="570" y="214"/>
                  </a:cubicBezTo>
                  <a:cubicBezTo>
                    <a:pt x="554" y="222"/>
                    <a:pt x="546" y="222"/>
                    <a:pt x="538" y="222"/>
                  </a:cubicBezTo>
                  <a:cubicBezTo>
                    <a:pt x="522" y="222"/>
                    <a:pt x="514" y="214"/>
                    <a:pt x="498" y="206"/>
                  </a:cubicBezTo>
                  <a:cubicBezTo>
                    <a:pt x="498" y="198"/>
                    <a:pt x="491" y="190"/>
                    <a:pt x="491" y="190"/>
                  </a:cubicBezTo>
                  <a:cubicBezTo>
                    <a:pt x="451" y="150"/>
                    <a:pt x="253" y="135"/>
                    <a:pt x="182" y="135"/>
                  </a:cubicBezTo>
                  <a:cubicBezTo>
                    <a:pt x="111" y="135"/>
                    <a:pt x="95" y="111"/>
                    <a:pt x="87" y="95"/>
                  </a:cubicBezTo>
                  <a:lnTo>
                    <a:pt x="87" y="95"/>
                  </a:lnTo>
                  <a:cubicBezTo>
                    <a:pt x="80" y="95"/>
                    <a:pt x="80" y="87"/>
                    <a:pt x="72" y="79"/>
                  </a:cubicBezTo>
                  <a:cubicBezTo>
                    <a:pt x="64" y="63"/>
                    <a:pt x="40" y="32"/>
                    <a:pt x="16" y="16"/>
                  </a:cubicBezTo>
                  <a:lnTo>
                    <a:pt x="16" y="16"/>
                  </a:lnTo>
                  <a:lnTo>
                    <a:pt x="16" y="16"/>
                  </a:lnTo>
                  <a:lnTo>
                    <a:pt x="16" y="16"/>
                  </a:lnTo>
                  <a:lnTo>
                    <a:pt x="16" y="16"/>
                  </a:lnTo>
                  <a:lnTo>
                    <a:pt x="16" y="16"/>
                  </a:lnTo>
                  <a:lnTo>
                    <a:pt x="0" y="0"/>
                  </a:lnTo>
                  <a:lnTo>
                    <a:pt x="0" y="0"/>
                  </a:lnTo>
                  <a:lnTo>
                    <a:pt x="0" y="0"/>
                  </a:lnTo>
                  <a:cubicBezTo>
                    <a:pt x="8" y="8"/>
                    <a:pt x="16" y="16"/>
                    <a:pt x="16" y="16"/>
                  </a:cubicBezTo>
                  <a:cubicBezTo>
                    <a:pt x="16" y="16"/>
                    <a:pt x="8" y="8"/>
                    <a:pt x="0" y="0"/>
                  </a:cubicBezTo>
                  <a:lnTo>
                    <a:pt x="933" y="546"/>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8" name="Freeform 678"/>
            <p:cNvSpPr>
              <a:spLocks noChangeArrowheads="1"/>
            </p:cNvSpPr>
            <p:nvPr/>
          </p:nvSpPr>
          <p:spPr bwMode="auto">
            <a:xfrm>
              <a:off x="13320015" y="4243329"/>
              <a:ext cx="519524" cy="333980"/>
            </a:xfrm>
            <a:custGeom>
              <a:avLst/>
              <a:gdLst>
                <a:gd name="T0" fmla="*/ 7 w 989"/>
                <a:gd name="T1" fmla="*/ 0 h 634"/>
                <a:gd name="T2" fmla="*/ 0 w 989"/>
                <a:gd name="T3" fmla="*/ 0 h 634"/>
                <a:gd name="T4" fmla="*/ 7 w 989"/>
                <a:gd name="T5" fmla="*/ 8 h 634"/>
                <a:gd name="T6" fmla="*/ 7 w 989"/>
                <a:gd name="T7" fmla="*/ 8 h 634"/>
                <a:gd name="T8" fmla="*/ 15 w 989"/>
                <a:gd name="T9" fmla="*/ 16 h 634"/>
                <a:gd name="T10" fmla="*/ 31 w 989"/>
                <a:gd name="T11" fmla="*/ 32 h 634"/>
                <a:gd name="T12" fmla="*/ 87 w 989"/>
                <a:gd name="T13" fmla="*/ 95 h 634"/>
                <a:gd name="T14" fmla="*/ 95 w 989"/>
                <a:gd name="T15" fmla="*/ 111 h 634"/>
                <a:gd name="T16" fmla="*/ 498 w 989"/>
                <a:gd name="T17" fmla="*/ 198 h 634"/>
                <a:gd name="T18" fmla="*/ 513 w 989"/>
                <a:gd name="T19" fmla="*/ 214 h 634"/>
                <a:gd name="T20" fmla="*/ 553 w 989"/>
                <a:gd name="T21" fmla="*/ 237 h 634"/>
                <a:gd name="T22" fmla="*/ 585 w 989"/>
                <a:gd name="T23" fmla="*/ 230 h 634"/>
                <a:gd name="T24" fmla="*/ 632 w 989"/>
                <a:gd name="T25" fmla="*/ 214 h 634"/>
                <a:gd name="T26" fmla="*/ 679 w 989"/>
                <a:gd name="T27" fmla="*/ 222 h 634"/>
                <a:gd name="T28" fmla="*/ 782 w 989"/>
                <a:gd name="T29" fmla="*/ 253 h 634"/>
                <a:gd name="T30" fmla="*/ 814 w 989"/>
                <a:gd name="T31" fmla="*/ 324 h 634"/>
                <a:gd name="T32" fmla="*/ 885 w 989"/>
                <a:gd name="T33" fmla="*/ 411 h 634"/>
                <a:gd name="T34" fmla="*/ 885 w 989"/>
                <a:gd name="T35" fmla="*/ 411 h 634"/>
                <a:gd name="T36" fmla="*/ 869 w 989"/>
                <a:gd name="T37" fmla="*/ 483 h 634"/>
                <a:gd name="T38" fmla="*/ 885 w 989"/>
                <a:gd name="T39" fmla="*/ 514 h 634"/>
                <a:gd name="T40" fmla="*/ 940 w 989"/>
                <a:gd name="T41" fmla="*/ 538 h 634"/>
                <a:gd name="T42" fmla="*/ 940 w 989"/>
                <a:gd name="T43" fmla="*/ 538 h 634"/>
                <a:gd name="T44" fmla="*/ 940 w 989"/>
                <a:gd name="T45" fmla="*/ 554 h 634"/>
                <a:gd name="T46" fmla="*/ 972 w 989"/>
                <a:gd name="T47" fmla="*/ 625 h 634"/>
                <a:gd name="T48" fmla="*/ 988 w 989"/>
                <a:gd name="T49" fmla="*/ 633 h 634"/>
                <a:gd name="T50" fmla="*/ 988 w 989"/>
                <a:gd name="T51" fmla="*/ 625 h 634"/>
                <a:gd name="T52" fmla="*/ 988 w 989"/>
                <a:gd name="T53" fmla="*/ 625 h 634"/>
                <a:gd name="T54" fmla="*/ 980 w 989"/>
                <a:gd name="T55" fmla="*/ 625 h 634"/>
                <a:gd name="T56" fmla="*/ 948 w 989"/>
                <a:gd name="T57" fmla="*/ 554 h 634"/>
                <a:gd name="T58" fmla="*/ 948 w 989"/>
                <a:gd name="T59" fmla="*/ 538 h 634"/>
                <a:gd name="T60" fmla="*/ 885 w 989"/>
                <a:gd name="T61" fmla="*/ 506 h 634"/>
                <a:gd name="T62" fmla="*/ 877 w 989"/>
                <a:gd name="T63" fmla="*/ 498 h 634"/>
                <a:gd name="T64" fmla="*/ 893 w 989"/>
                <a:gd name="T65" fmla="*/ 411 h 634"/>
                <a:gd name="T66" fmla="*/ 814 w 989"/>
                <a:gd name="T67" fmla="*/ 317 h 634"/>
                <a:gd name="T68" fmla="*/ 790 w 989"/>
                <a:gd name="T69" fmla="*/ 253 h 634"/>
                <a:gd name="T70" fmla="*/ 679 w 989"/>
                <a:gd name="T71" fmla="*/ 214 h 634"/>
                <a:gd name="T72" fmla="*/ 632 w 989"/>
                <a:gd name="T73" fmla="*/ 214 h 634"/>
                <a:gd name="T74" fmla="*/ 553 w 989"/>
                <a:gd name="T75" fmla="*/ 230 h 634"/>
                <a:gd name="T76" fmla="*/ 506 w 989"/>
                <a:gd name="T77" fmla="*/ 198 h 634"/>
                <a:gd name="T78" fmla="*/ 102 w 989"/>
                <a:gd name="T79" fmla="*/ 103 h 634"/>
                <a:gd name="T80" fmla="*/ 87 w 989"/>
                <a:gd name="T81" fmla="*/ 87 h 634"/>
                <a:gd name="T82" fmla="*/ 31 w 989"/>
                <a:gd name="T83" fmla="*/ 24 h 634"/>
                <a:gd name="T84" fmla="*/ 31 w 989"/>
                <a:gd name="T85" fmla="*/ 24 h 634"/>
                <a:gd name="T86" fmla="*/ 15 w 989"/>
                <a:gd name="T87" fmla="*/ 8 h 634"/>
                <a:gd name="T88" fmla="*/ 15 w 989"/>
                <a:gd name="T89" fmla="*/ 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634">
                  <a:moveTo>
                    <a:pt x="7" y="0"/>
                  </a:moveTo>
                  <a:lnTo>
                    <a:pt x="7" y="0"/>
                  </a:lnTo>
                  <a:lnTo>
                    <a:pt x="7" y="0"/>
                  </a:lnTo>
                  <a:cubicBezTo>
                    <a:pt x="7" y="0"/>
                    <a:pt x="7" y="0"/>
                    <a:pt x="0" y="0"/>
                  </a:cubicBezTo>
                  <a:lnTo>
                    <a:pt x="0" y="0"/>
                  </a:lnTo>
                  <a:cubicBezTo>
                    <a:pt x="7" y="8"/>
                    <a:pt x="7" y="8"/>
                    <a:pt x="7" y="8"/>
                  </a:cubicBezTo>
                  <a:lnTo>
                    <a:pt x="7" y="8"/>
                  </a:lnTo>
                  <a:lnTo>
                    <a:pt x="7" y="8"/>
                  </a:lnTo>
                  <a:cubicBezTo>
                    <a:pt x="7" y="16"/>
                    <a:pt x="7" y="16"/>
                    <a:pt x="15" y="16"/>
                  </a:cubicBezTo>
                  <a:lnTo>
                    <a:pt x="15" y="16"/>
                  </a:lnTo>
                  <a:lnTo>
                    <a:pt x="15" y="16"/>
                  </a:lnTo>
                  <a:cubicBezTo>
                    <a:pt x="15" y="24"/>
                    <a:pt x="23" y="32"/>
                    <a:pt x="31" y="32"/>
                  </a:cubicBezTo>
                  <a:lnTo>
                    <a:pt x="31" y="32"/>
                  </a:lnTo>
                  <a:cubicBezTo>
                    <a:pt x="55" y="48"/>
                    <a:pt x="71" y="71"/>
                    <a:pt x="87" y="95"/>
                  </a:cubicBezTo>
                  <a:cubicBezTo>
                    <a:pt x="87" y="95"/>
                    <a:pt x="95" y="103"/>
                    <a:pt x="95" y="111"/>
                  </a:cubicBezTo>
                  <a:lnTo>
                    <a:pt x="95" y="111"/>
                  </a:lnTo>
                  <a:cubicBezTo>
                    <a:pt x="110" y="127"/>
                    <a:pt x="126" y="151"/>
                    <a:pt x="197" y="151"/>
                  </a:cubicBezTo>
                  <a:cubicBezTo>
                    <a:pt x="268" y="151"/>
                    <a:pt x="466" y="166"/>
                    <a:pt x="498" y="198"/>
                  </a:cubicBezTo>
                  <a:lnTo>
                    <a:pt x="498" y="198"/>
                  </a:lnTo>
                  <a:cubicBezTo>
                    <a:pt x="506" y="206"/>
                    <a:pt x="506" y="214"/>
                    <a:pt x="513" y="214"/>
                  </a:cubicBezTo>
                  <a:lnTo>
                    <a:pt x="513" y="214"/>
                  </a:lnTo>
                  <a:cubicBezTo>
                    <a:pt x="521" y="230"/>
                    <a:pt x="529" y="237"/>
                    <a:pt x="553" y="237"/>
                  </a:cubicBezTo>
                  <a:lnTo>
                    <a:pt x="553" y="237"/>
                  </a:lnTo>
                  <a:cubicBezTo>
                    <a:pt x="561" y="237"/>
                    <a:pt x="569" y="237"/>
                    <a:pt x="585" y="230"/>
                  </a:cubicBezTo>
                  <a:lnTo>
                    <a:pt x="585" y="230"/>
                  </a:lnTo>
                  <a:cubicBezTo>
                    <a:pt x="608" y="230"/>
                    <a:pt x="624" y="222"/>
                    <a:pt x="632" y="214"/>
                  </a:cubicBezTo>
                  <a:cubicBezTo>
                    <a:pt x="648" y="214"/>
                    <a:pt x="656" y="206"/>
                    <a:pt x="664" y="206"/>
                  </a:cubicBezTo>
                  <a:cubicBezTo>
                    <a:pt x="664" y="206"/>
                    <a:pt x="672" y="214"/>
                    <a:pt x="679" y="222"/>
                  </a:cubicBezTo>
                  <a:cubicBezTo>
                    <a:pt x="687" y="230"/>
                    <a:pt x="711" y="230"/>
                    <a:pt x="727" y="230"/>
                  </a:cubicBezTo>
                  <a:cubicBezTo>
                    <a:pt x="759" y="230"/>
                    <a:pt x="782" y="237"/>
                    <a:pt x="782" y="253"/>
                  </a:cubicBezTo>
                  <a:cubicBezTo>
                    <a:pt x="782" y="261"/>
                    <a:pt x="782" y="261"/>
                    <a:pt x="782" y="261"/>
                  </a:cubicBezTo>
                  <a:cubicBezTo>
                    <a:pt x="790" y="301"/>
                    <a:pt x="790" y="317"/>
                    <a:pt x="814" y="324"/>
                  </a:cubicBezTo>
                  <a:lnTo>
                    <a:pt x="814" y="324"/>
                  </a:lnTo>
                  <a:cubicBezTo>
                    <a:pt x="838" y="324"/>
                    <a:pt x="885" y="333"/>
                    <a:pt x="885" y="411"/>
                  </a:cubicBezTo>
                  <a:lnTo>
                    <a:pt x="885" y="411"/>
                  </a:lnTo>
                  <a:lnTo>
                    <a:pt x="885" y="411"/>
                  </a:lnTo>
                  <a:cubicBezTo>
                    <a:pt x="885" y="451"/>
                    <a:pt x="877" y="475"/>
                    <a:pt x="869" y="483"/>
                  </a:cubicBezTo>
                  <a:lnTo>
                    <a:pt x="869" y="483"/>
                  </a:lnTo>
                  <a:cubicBezTo>
                    <a:pt x="869" y="491"/>
                    <a:pt x="861" y="498"/>
                    <a:pt x="869" y="506"/>
                  </a:cubicBezTo>
                  <a:cubicBezTo>
                    <a:pt x="869" y="506"/>
                    <a:pt x="877" y="506"/>
                    <a:pt x="885" y="514"/>
                  </a:cubicBezTo>
                  <a:cubicBezTo>
                    <a:pt x="893" y="514"/>
                    <a:pt x="901" y="514"/>
                    <a:pt x="909" y="514"/>
                  </a:cubicBezTo>
                  <a:cubicBezTo>
                    <a:pt x="932" y="522"/>
                    <a:pt x="940" y="522"/>
                    <a:pt x="940" y="538"/>
                  </a:cubicBezTo>
                  <a:lnTo>
                    <a:pt x="940" y="538"/>
                  </a:lnTo>
                  <a:lnTo>
                    <a:pt x="940" y="538"/>
                  </a:lnTo>
                  <a:lnTo>
                    <a:pt x="940" y="546"/>
                  </a:lnTo>
                  <a:cubicBezTo>
                    <a:pt x="940" y="554"/>
                    <a:pt x="940" y="554"/>
                    <a:pt x="940" y="554"/>
                  </a:cubicBezTo>
                  <a:cubicBezTo>
                    <a:pt x="940" y="585"/>
                    <a:pt x="940" y="609"/>
                    <a:pt x="972" y="625"/>
                  </a:cubicBezTo>
                  <a:lnTo>
                    <a:pt x="972" y="625"/>
                  </a:lnTo>
                  <a:lnTo>
                    <a:pt x="980" y="633"/>
                  </a:lnTo>
                  <a:cubicBezTo>
                    <a:pt x="988" y="633"/>
                    <a:pt x="988" y="633"/>
                    <a:pt x="988" y="633"/>
                  </a:cubicBezTo>
                  <a:cubicBezTo>
                    <a:pt x="988" y="625"/>
                    <a:pt x="988" y="625"/>
                    <a:pt x="988" y="625"/>
                  </a:cubicBezTo>
                  <a:lnTo>
                    <a:pt x="988" y="625"/>
                  </a:lnTo>
                  <a:lnTo>
                    <a:pt x="988" y="625"/>
                  </a:lnTo>
                  <a:lnTo>
                    <a:pt x="988" y="625"/>
                  </a:lnTo>
                  <a:cubicBezTo>
                    <a:pt x="980" y="625"/>
                    <a:pt x="980" y="625"/>
                    <a:pt x="980" y="625"/>
                  </a:cubicBezTo>
                  <a:lnTo>
                    <a:pt x="980" y="625"/>
                  </a:lnTo>
                  <a:cubicBezTo>
                    <a:pt x="980" y="625"/>
                    <a:pt x="980" y="617"/>
                    <a:pt x="972" y="617"/>
                  </a:cubicBezTo>
                  <a:cubicBezTo>
                    <a:pt x="948" y="609"/>
                    <a:pt x="948" y="585"/>
                    <a:pt x="948" y="554"/>
                  </a:cubicBezTo>
                  <a:cubicBezTo>
                    <a:pt x="948" y="554"/>
                    <a:pt x="948" y="554"/>
                    <a:pt x="948" y="546"/>
                  </a:cubicBezTo>
                  <a:lnTo>
                    <a:pt x="948" y="538"/>
                  </a:lnTo>
                  <a:cubicBezTo>
                    <a:pt x="948" y="514"/>
                    <a:pt x="932" y="514"/>
                    <a:pt x="909" y="506"/>
                  </a:cubicBezTo>
                  <a:cubicBezTo>
                    <a:pt x="901" y="506"/>
                    <a:pt x="893" y="506"/>
                    <a:pt x="885" y="506"/>
                  </a:cubicBezTo>
                  <a:cubicBezTo>
                    <a:pt x="885" y="506"/>
                    <a:pt x="877" y="506"/>
                    <a:pt x="877" y="498"/>
                  </a:cubicBezTo>
                  <a:lnTo>
                    <a:pt x="877" y="498"/>
                  </a:lnTo>
                  <a:lnTo>
                    <a:pt x="877" y="491"/>
                  </a:lnTo>
                  <a:cubicBezTo>
                    <a:pt x="885" y="475"/>
                    <a:pt x="893" y="451"/>
                    <a:pt x="893" y="411"/>
                  </a:cubicBezTo>
                  <a:cubicBezTo>
                    <a:pt x="893" y="333"/>
                    <a:pt x="838" y="317"/>
                    <a:pt x="814" y="317"/>
                  </a:cubicBezTo>
                  <a:lnTo>
                    <a:pt x="814" y="317"/>
                  </a:lnTo>
                  <a:cubicBezTo>
                    <a:pt x="798" y="309"/>
                    <a:pt x="798" y="301"/>
                    <a:pt x="790" y="261"/>
                  </a:cubicBezTo>
                  <a:cubicBezTo>
                    <a:pt x="790" y="253"/>
                    <a:pt x="790" y="253"/>
                    <a:pt x="790" y="253"/>
                  </a:cubicBezTo>
                  <a:cubicBezTo>
                    <a:pt x="790" y="230"/>
                    <a:pt x="759" y="230"/>
                    <a:pt x="727" y="222"/>
                  </a:cubicBezTo>
                  <a:cubicBezTo>
                    <a:pt x="711" y="222"/>
                    <a:pt x="687" y="222"/>
                    <a:pt x="679" y="214"/>
                  </a:cubicBezTo>
                  <a:cubicBezTo>
                    <a:pt x="679" y="206"/>
                    <a:pt x="672" y="198"/>
                    <a:pt x="664" y="198"/>
                  </a:cubicBezTo>
                  <a:cubicBezTo>
                    <a:pt x="648" y="198"/>
                    <a:pt x="640" y="206"/>
                    <a:pt x="632" y="214"/>
                  </a:cubicBezTo>
                  <a:cubicBezTo>
                    <a:pt x="616" y="214"/>
                    <a:pt x="600" y="222"/>
                    <a:pt x="585" y="222"/>
                  </a:cubicBezTo>
                  <a:cubicBezTo>
                    <a:pt x="569" y="230"/>
                    <a:pt x="561" y="230"/>
                    <a:pt x="553" y="230"/>
                  </a:cubicBezTo>
                  <a:cubicBezTo>
                    <a:pt x="537" y="230"/>
                    <a:pt x="529" y="222"/>
                    <a:pt x="513" y="214"/>
                  </a:cubicBezTo>
                  <a:cubicBezTo>
                    <a:pt x="513" y="206"/>
                    <a:pt x="506" y="198"/>
                    <a:pt x="506" y="198"/>
                  </a:cubicBezTo>
                  <a:cubicBezTo>
                    <a:pt x="466" y="158"/>
                    <a:pt x="268" y="143"/>
                    <a:pt x="197" y="143"/>
                  </a:cubicBezTo>
                  <a:cubicBezTo>
                    <a:pt x="126" y="143"/>
                    <a:pt x="110" y="119"/>
                    <a:pt x="102" y="103"/>
                  </a:cubicBezTo>
                  <a:lnTo>
                    <a:pt x="102" y="103"/>
                  </a:lnTo>
                  <a:cubicBezTo>
                    <a:pt x="95" y="103"/>
                    <a:pt x="95" y="95"/>
                    <a:pt x="87" y="87"/>
                  </a:cubicBezTo>
                  <a:cubicBezTo>
                    <a:pt x="79" y="71"/>
                    <a:pt x="55" y="40"/>
                    <a:pt x="31" y="24"/>
                  </a:cubicBezTo>
                  <a:lnTo>
                    <a:pt x="31" y="24"/>
                  </a:lnTo>
                  <a:lnTo>
                    <a:pt x="31" y="24"/>
                  </a:lnTo>
                  <a:lnTo>
                    <a:pt x="31" y="24"/>
                  </a:lnTo>
                  <a:lnTo>
                    <a:pt x="31" y="24"/>
                  </a:lnTo>
                  <a:cubicBezTo>
                    <a:pt x="31" y="24"/>
                    <a:pt x="23" y="16"/>
                    <a:pt x="15" y="8"/>
                  </a:cubicBezTo>
                  <a:lnTo>
                    <a:pt x="15" y="8"/>
                  </a:lnTo>
                  <a:lnTo>
                    <a:pt x="15" y="8"/>
                  </a:lnTo>
                  <a:cubicBezTo>
                    <a:pt x="7" y="0"/>
                    <a:pt x="7" y="0"/>
                    <a:pt x="7"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09" name="Freeform 704"/>
            <p:cNvSpPr>
              <a:spLocks noChangeArrowheads="1"/>
            </p:cNvSpPr>
            <p:nvPr/>
          </p:nvSpPr>
          <p:spPr bwMode="auto">
            <a:xfrm>
              <a:off x="13224923" y="5215119"/>
              <a:ext cx="786245" cy="1391584"/>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0" name="Freeform 705"/>
            <p:cNvSpPr>
              <a:spLocks noChangeArrowheads="1"/>
            </p:cNvSpPr>
            <p:nvPr/>
          </p:nvSpPr>
          <p:spPr bwMode="auto">
            <a:xfrm>
              <a:off x="13231882" y="5266143"/>
              <a:ext cx="224972" cy="538079"/>
            </a:xfrm>
            <a:custGeom>
              <a:avLst/>
              <a:gdLst>
                <a:gd name="T0" fmla="*/ 24 w 428"/>
                <a:gd name="T1" fmla="*/ 972 h 1021"/>
                <a:gd name="T2" fmla="*/ 24 w 428"/>
                <a:gd name="T3" fmla="*/ 972 h 1021"/>
                <a:gd name="T4" fmla="*/ 0 w 428"/>
                <a:gd name="T5" fmla="*/ 1012 h 1021"/>
                <a:gd name="T6" fmla="*/ 0 w 428"/>
                <a:gd name="T7" fmla="*/ 1020 h 1021"/>
                <a:gd name="T8" fmla="*/ 0 w 428"/>
                <a:gd name="T9" fmla="*/ 1020 h 1021"/>
                <a:gd name="T10" fmla="*/ 0 w 428"/>
                <a:gd name="T11" fmla="*/ 1012 h 1021"/>
                <a:gd name="T12" fmla="*/ 24 w 428"/>
                <a:gd name="T13" fmla="*/ 972 h 1021"/>
                <a:gd name="T14" fmla="*/ 404 w 428"/>
                <a:gd name="T15" fmla="*/ 174 h 1021"/>
                <a:gd name="T16" fmla="*/ 404 w 428"/>
                <a:gd name="T17" fmla="*/ 174 h 1021"/>
                <a:gd name="T18" fmla="*/ 404 w 428"/>
                <a:gd name="T19" fmla="*/ 308 h 1021"/>
                <a:gd name="T20" fmla="*/ 380 w 428"/>
                <a:gd name="T21" fmla="*/ 340 h 1021"/>
                <a:gd name="T22" fmla="*/ 356 w 428"/>
                <a:gd name="T23" fmla="*/ 395 h 1021"/>
                <a:gd name="T24" fmla="*/ 317 w 428"/>
                <a:gd name="T25" fmla="*/ 459 h 1021"/>
                <a:gd name="T26" fmla="*/ 301 w 428"/>
                <a:gd name="T27" fmla="*/ 466 h 1021"/>
                <a:gd name="T28" fmla="*/ 269 w 428"/>
                <a:gd name="T29" fmla="*/ 475 h 1021"/>
                <a:gd name="T30" fmla="*/ 230 w 428"/>
                <a:gd name="T31" fmla="*/ 506 h 1021"/>
                <a:gd name="T32" fmla="*/ 182 w 428"/>
                <a:gd name="T33" fmla="*/ 522 h 1021"/>
                <a:gd name="T34" fmla="*/ 182 w 428"/>
                <a:gd name="T35" fmla="*/ 522 h 1021"/>
                <a:gd name="T36" fmla="*/ 182 w 428"/>
                <a:gd name="T37" fmla="*/ 522 h 1021"/>
                <a:gd name="T38" fmla="*/ 230 w 428"/>
                <a:gd name="T39" fmla="*/ 506 h 1021"/>
                <a:gd name="T40" fmla="*/ 269 w 428"/>
                <a:gd name="T41" fmla="*/ 475 h 1021"/>
                <a:gd name="T42" fmla="*/ 301 w 428"/>
                <a:gd name="T43" fmla="*/ 466 h 1021"/>
                <a:gd name="T44" fmla="*/ 317 w 428"/>
                <a:gd name="T45" fmla="*/ 459 h 1021"/>
                <a:gd name="T46" fmla="*/ 356 w 428"/>
                <a:gd name="T47" fmla="*/ 395 h 1021"/>
                <a:gd name="T48" fmla="*/ 380 w 428"/>
                <a:gd name="T49" fmla="*/ 340 h 1021"/>
                <a:gd name="T50" fmla="*/ 404 w 428"/>
                <a:gd name="T51" fmla="*/ 308 h 1021"/>
                <a:gd name="T52" fmla="*/ 404 w 428"/>
                <a:gd name="T53" fmla="*/ 174 h 1021"/>
                <a:gd name="T54" fmla="*/ 230 w 428"/>
                <a:gd name="T55" fmla="*/ 0 h 1021"/>
                <a:gd name="T56" fmla="*/ 230 w 428"/>
                <a:gd name="T57" fmla="*/ 0 h 1021"/>
                <a:gd name="T58" fmla="*/ 230 w 428"/>
                <a:gd name="T59" fmla="*/ 0 h 1021"/>
                <a:gd name="T60" fmla="*/ 230 w 428"/>
                <a:gd name="T61" fmla="*/ 0 h 1021"/>
                <a:gd name="T62" fmla="*/ 230 w 428"/>
                <a:gd name="T63" fmla="*/ 0 h 1021"/>
                <a:gd name="T64" fmla="*/ 230 w 428"/>
                <a:gd name="T65" fmla="*/ 0 h 1021"/>
                <a:gd name="T66" fmla="*/ 24 w 428"/>
                <a:gd name="T67" fmla="*/ 97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8" h="1021">
                  <a:moveTo>
                    <a:pt x="24" y="972"/>
                  </a:moveTo>
                  <a:lnTo>
                    <a:pt x="24" y="972"/>
                  </a:lnTo>
                  <a:cubicBezTo>
                    <a:pt x="24" y="980"/>
                    <a:pt x="16" y="996"/>
                    <a:pt x="0" y="1012"/>
                  </a:cubicBezTo>
                  <a:cubicBezTo>
                    <a:pt x="0" y="1020"/>
                    <a:pt x="0" y="1020"/>
                    <a:pt x="0" y="1020"/>
                  </a:cubicBezTo>
                  <a:lnTo>
                    <a:pt x="0" y="1020"/>
                  </a:lnTo>
                  <a:cubicBezTo>
                    <a:pt x="0" y="1012"/>
                    <a:pt x="0" y="1012"/>
                    <a:pt x="0" y="1012"/>
                  </a:cubicBezTo>
                  <a:cubicBezTo>
                    <a:pt x="16" y="996"/>
                    <a:pt x="24" y="980"/>
                    <a:pt x="24" y="972"/>
                  </a:cubicBezTo>
                  <a:lnTo>
                    <a:pt x="404" y="174"/>
                  </a:lnTo>
                  <a:lnTo>
                    <a:pt x="404" y="174"/>
                  </a:lnTo>
                  <a:cubicBezTo>
                    <a:pt x="420" y="206"/>
                    <a:pt x="427" y="277"/>
                    <a:pt x="404" y="308"/>
                  </a:cubicBezTo>
                  <a:cubicBezTo>
                    <a:pt x="404" y="324"/>
                    <a:pt x="388" y="332"/>
                    <a:pt x="380" y="340"/>
                  </a:cubicBezTo>
                  <a:cubicBezTo>
                    <a:pt x="372" y="348"/>
                    <a:pt x="356" y="356"/>
                    <a:pt x="356" y="395"/>
                  </a:cubicBezTo>
                  <a:cubicBezTo>
                    <a:pt x="356" y="435"/>
                    <a:pt x="340" y="451"/>
                    <a:pt x="317" y="459"/>
                  </a:cubicBezTo>
                  <a:cubicBezTo>
                    <a:pt x="309" y="459"/>
                    <a:pt x="301" y="459"/>
                    <a:pt x="301" y="466"/>
                  </a:cubicBezTo>
                  <a:cubicBezTo>
                    <a:pt x="285" y="475"/>
                    <a:pt x="277" y="475"/>
                    <a:pt x="269" y="475"/>
                  </a:cubicBezTo>
                  <a:cubicBezTo>
                    <a:pt x="254" y="482"/>
                    <a:pt x="246" y="490"/>
                    <a:pt x="230" y="506"/>
                  </a:cubicBezTo>
                  <a:cubicBezTo>
                    <a:pt x="214" y="514"/>
                    <a:pt x="198" y="522"/>
                    <a:pt x="182" y="522"/>
                  </a:cubicBezTo>
                  <a:lnTo>
                    <a:pt x="182" y="522"/>
                  </a:lnTo>
                  <a:lnTo>
                    <a:pt x="182" y="522"/>
                  </a:lnTo>
                  <a:cubicBezTo>
                    <a:pt x="198" y="522"/>
                    <a:pt x="214" y="514"/>
                    <a:pt x="230" y="506"/>
                  </a:cubicBezTo>
                  <a:cubicBezTo>
                    <a:pt x="246" y="490"/>
                    <a:pt x="254" y="482"/>
                    <a:pt x="269" y="475"/>
                  </a:cubicBezTo>
                  <a:cubicBezTo>
                    <a:pt x="277" y="475"/>
                    <a:pt x="285" y="475"/>
                    <a:pt x="301" y="466"/>
                  </a:cubicBezTo>
                  <a:cubicBezTo>
                    <a:pt x="301" y="459"/>
                    <a:pt x="309" y="459"/>
                    <a:pt x="317" y="459"/>
                  </a:cubicBezTo>
                  <a:cubicBezTo>
                    <a:pt x="340" y="451"/>
                    <a:pt x="356" y="435"/>
                    <a:pt x="356" y="395"/>
                  </a:cubicBezTo>
                  <a:cubicBezTo>
                    <a:pt x="356" y="356"/>
                    <a:pt x="372" y="348"/>
                    <a:pt x="380" y="340"/>
                  </a:cubicBezTo>
                  <a:cubicBezTo>
                    <a:pt x="388" y="332"/>
                    <a:pt x="404" y="324"/>
                    <a:pt x="404" y="308"/>
                  </a:cubicBezTo>
                  <a:cubicBezTo>
                    <a:pt x="427" y="277"/>
                    <a:pt x="420" y="206"/>
                    <a:pt x="404" y="174"/>
                  </a:cubicBezTo>
                  <a:lnTo>
                    <a:pt x="230" y="0"/>
                  </a:lnTo>
                  <a:lnTo>
                    <a:pt x="230" y="0"/>
                  </a:lnTo>
                  <a:lnTo>
                    <a:pt x="230" y="0"/>
                  </a:lnTo>
                  <a:lnTo>
                    <a:pt x="230" y="0"/>
                  </a:lnTo>
                  <a:lnTo>
                    <a:pt x="230" y="0"/>
                  </a:lnTo>
                  <a:lnTo>
                    <a:pt x="230" y="0"/>
                  </a:lnTo>
                  <a:lnTo>
                    <a:pt x="24" y="972"/>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1" name="Freeform 706"/>
            <p:cNvSpPr>
              <a:spLocks noChangeArrowheads="1"/>
            </p:cNvSpPr>
            <p:nvPr/>
          </p:nvSpPr>
          <p:spPr bwMode="auto">
            <a:xfrm>
              <a:off x="13224923" y="5212798"/>
              <a:ext cx="790884" cy="1405499"/>
            </a:xfrm>
            <a:custGeom>
              <a:avLst/>
              <a:gdLst>
                <a:gd name="T0" fmla="*/ 197 w 1503"/>
                <a:gd name="T1" fmla="*/ 625 h 2672"/>
                <a:gd name="T2" fmla="*/ 1225 w 1503"/>
                <a:gd name="T3" fmla="*/ 8 h 2672"/>
                <a:gd name="T4" fmla="*/ 245 w 1503"/>
                <a:gd name="T5" fmla="*/ 103 h 2672"/>
                <a:gd name="T6" fmla="*/ 1225 w 1503"/>
                <a:gd name="T7" fmla="*/ 103 h 2672"/>
                <a:gd name="T8" fmla="*/ 1265 w 1503"/>
                <a:gd name="T9" fmla="*/ 206 h 2672"/>
                <a:gd name="T10" fmla="*/ 1352 w 1503"/>
                <a:gd name="T11" fmla="*/ 380 h 2672"/>
                <a:gd name="T12" fmla="*/ 1423 w 1503"/>
                <a:gd name="T13" fmla="*/ 1613 h 2672"/>
                <a:gd name="T14" fmla="*/ 1462 w 1503"/>
                <a:gd name="T15" fmla="*/ 1676 h 2672"/>
                <a:gd name="T16" fmla="*/ 1486 w 1503"/>
                <a:gd name="T17" fmla="*/ 1819 h 2672"/>
                <a:gd name="T18" fmla="*/ 1352 w 1503"/>
                <a:gd name="T19" fmla="*/ 2071 h 2672"/>
                <a:gd name="T20" fmla="*/ 1328 w 1503"/>
                <a:gd name="T21" fmla="*/ 2205 h 2672"/>
                <a:gd name="T22" fmla="*/ 1320 w 1503"/>
                <a:gd name="T23" fmla="*/ 2300 h 2672"/>
                <a:gd name="T24" fmla="*/ 1344 w 1503"/>
                <a:gd name="T25" fmla="*/ 2387 h 2672"/>
                <a:gd name="T26" fmla="*/ 1194 w 1503"/>
                <a:gd name="T27" fmla="*/ 2442 h 2672"/>
                <a:gd name="T28" fmla="*/ 1217 w 1503"/>
                <a:gd name="T29" fmla="*/ 2561 h 2672"/>
                <a:gd name="T30" fmla="*/ 1051 w 1503"/>
                <a:gd name="T31" fmla="*/ 2569 h 2672"/>
                <a:gd name="T32" fmla="*/ 964 w 1503"/>
                <a:gd name="T33" fmla="*/ 2655 h 2672"/>
                <a:gd name="T34" fmla="*/ 877 w 1503"/>
                <a:gd name="T35" fmla="*/ 2632 h 2672"/>
                <a:gd name="T36" fmla="*/ 846 w 1503"/>
                <a:gd name="T37" fmla="*/ 2521 h 2672"/>
                <a:gd name="T38" fmla="*/ 806 w 1503"/>
                <a:gd name="T39" fmla="*/ 2363 h 2672"/>
                <a:gd name="T40" fmla="*/ 695 w 1503"/>
                <a:gd name="T41" fmla="*/ 2292 h 2672"/>
                <a:gd name="T42" fmla="*/ 466 w 1503"/>
                <a:gd name="T43" fmla="*/ 2024 h 2672"/>
                <a:gd name="T44" fmla="*/ 450 w 1503"/>
                <a:gd name="T45" fmla="*/ 1771 h 2672"/>
                <a:gd name="T46" fmla="*/ 403 w 1503"/>
                <a:gd name="T47" fmla="*/ 1755 h 2672"/>
                <a:gd name="T48" fmla="*/ 348 w 1503"/>
                <a:gd name="T49" fmla="*/ 1779 h 2672"/>
                <a:gd name="T50" fmla="*/ 284 w 1503"/>
                <a:gd name="T51" fmla="*/ 1613 h 2672"/>
                <a:gd name="T52" fmla="*/ 15 w 1503"/>
                <a:gd name="T53" fmla="*/ 1328 h 2672"/>
                <a:gd name="T54" fmla="*/ 15 w 1503"/>
                <a:gd name="T55" fmla="*/ 1123 h 2672"/>
                <a:gd name="T56" fmla="*/ 284 w 1503"/>
                <a:gd name="T57" fmla="*/ 1621 h 2672"/>
                <a:gd name="T58" fmla="*/ 379 w 1503"/>
                <a:gd name="T59" fmla="*/ 1763 h 2672"/>
                <a:gd name="T60" fmla="*/ 442 w 1503"/>
                <a:gd name="T61" fmla="*/ 1787 h 2672"/>
                <a:gd name="T62" fmla="*/ 522 w 1503"/>
                <a:gd name="T63" fmla="*/ 1795 h 2672"/>
                <a:gd name="T64" fmla="*/ 735 w 1503"/>
                <a:gd name="T65" fmla="*/ 2324 h 2672"/>
                <a:gd name="T66" fmla="*/ 822 w 1503"/>
                <a:gd name="T67" fmla="*/ 2529 h 2672"/>
                <a:gd name="T68" fmla="*/ 948 w 1503"/>
                <a:gd name="T69" fmla="*/ 2663 h 2672"/>
                <a:gd name="T70" fmla="*/ 972 w 1503"/>
                <a:gd name="T71" fmla="*/ 2671 h 2672"/>
                <a:gd name="T72" fmla="*/ 1051 w 1503"/>
                <a:gd name="T73" fmla="*/ 2576 h 2672"/>
                <a:gd name="T74" fmla="*/ 1225 w 1503"/>
                <a:gd name="T75" fmla="*/ 2569 h 2672"/>
                <a:gd name="T76" fmla="*/ 1201 w 1503"/>
                <a:gd name="T77" fmla="*/ 2442 h 2672"/>
                <a:gd name="T78" fmla="*/ 1352 w 1503"/>
                <a:gd name="T79" fmla="*/ 2387 h 2672"/>
                <a:gd name="T80" fmla="*/ 1328 w 1503"/>
                <a:gd name="T81" fmla="*/ 2308 h 2672"/>
                <a:gd name="T82" fmla="*/ 1336 w 1503"/>
                <a:gd name="T83" fmla="*/ 2205 h 2672"/>
                <a:gd name="T84" fmla="*/ 1360 w 1503"/>
                <a:gd name="T85" fmla="*/ 2071 h 2672"/>
                <a:gd name="T86" fmla="*/ 1486 w 1503"/>
                <a:gd name="T87" fmla="*/ 1826 h 2672"/>
                <a:gd name="T88" fmla="*/ 1470 w 1503"/>
                <a:gd name="T89" fmla="*/ 1676 h 2672"/>
                <a:gd name="T90" fmla="*/ 1431 w 1503"/>
                <a:gd name="T91" fmla="*/ 1605 h 2672"/>
                <a:gd name="T92" fmla="*/ 1360 w 1503"/>
                <a:gd name="T93" fmla="*/ 380 h 2672"/>
                <a:gd name="T94" fmla="*/ 1328 w 1503"/>
                <a:gd name="T95" fmla="*/ 340 h 2672"/>
                <a:gd name="T96" fmla="*/ 1249 w 1503"/>
                <a:gd name="T97" fmla="*/ 174 h 2672"/>
                <a:gd name="T98" fmla="*/ 1225 w 1503"/>
                <a:gd name="T99" fmla="*/ 8 h 2672"/>
                <a:gd name="T100" fmla="*/ 1225 w 1503"/>
                <a:gd name="T101" fmla="*/ 0 h 2672"/>
                <a:gd name="T102" fmla="*/ 1225 w 1503"/>
                <a:gd name="T103" fmla="*/ 0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3" h="2672">
                  <a:moveTo>
                    <a:pt x="182" y="617"/>
                  </a:moveTo>
                  <a:lnTo>
                    <a:pt x="182" y="617"/>
                  </a:lnTo>
                  <a:cubicBezTo>
                    <a:pt x="189" y="617"/>
                    <a:pt x="197" y="625"/>
                    <a:pt x="197" y="625"/>
                  </a:cubicBezTo>
                  <a:cubicBezTo>
                    <a:pt x="197" y="625"/>
                    <a:pt x="189" y="617"/>
                    <a:pt x="182" y="617"/>
                  </a:cubicBezTo>
                  <a:lnTo>
                    <a:pt x="1225" y="8"/>
                  </a:lnTo>
                  <a:lnTo>
                    <a:pt x="1225" y="8"/>
                  </a:lnTo>
                  <a:lnTo>
                    <a:pt x="1225" y="8"/>
                  </a:lnTo>
                  <a:cubicBezTo>
                    <a:pt x="1051" y="32"/>
                    <a:pt x="435" y="79"/>
                    <a:pt x="245" y="95"/>
                  </a:cubicBezTo>
                  <a:cubicBezTo>
                    <a:pt x="245" y="95"/>
                    <a:pt x="245" y="95"/>
                    <a:pt x="245" y="103"/>
                  </a:cubicBezTo>
                  <a:cubicBezTo>
                    <a:pt x="245" y="95"/>
                    <a:pt x="245" y="95"/>
                    <a:pt x="245" y="95"/>
                  </a:cubicBezTo>
                  <a:cubicBezTo>
                    <a:pt x="435" y="79"/>
                    <a:pt x="1043" y="32"/>
                    <a:pt x="1217" y="8"/>
                  </a:cubicBezTo>
                  <a:cubicBezTo>
                    <a:pt x="1225" y="48"/>
                    <a:pt x="1225" y="79"/>
                    <a:pt x="1225" y="103"/>
                  </a:cubicBezTo>
                  <a:cubicBezTo>
                    <a:pt x="1225" y="111"/>
                    <a:pt x="1225" y="111"/>
                    <a:pt x="1225" y="111"/>
                  </a:cubicBezTo>
                  <a:cubicBezTo>
                    <a:pt x="1225" y="158"/>
                    <a:pt x="1225" y="166"/>
                    <a:pt x="1241" y="182"/>
                  </a:cubicBezTo>
                  <a:cubicBezTo>
                    <a:pt x="1249" y="190"/>
                    <a:pt x="1257" y="190"/>
                    <a:pt x="1265" y="206"/>
                  </a:cubicBezTo>
                  <a:cubicBezTo>
                    <a:pt x="1288" y="238"/>
                    <a:pt x="1296" y="261"/>
                    <a:pt x="1304" y="293"/>
                  </a:cubicBezTo>
                  <a:cubicBezTo>
                    <a:pt x="1312" y="309"/>
                    <a:pt x="1312" y="325"/>
                    <a:pt x="1320" y="340"/>
                  </a:cubicBezTo>
                  <a:cubicBezTo>
                    <a:pt x="1328" y="356"/>
                    <a:pt x="1336" y="372"/>
                    <a:pt x="1352" y="380"/>
                  </a:cubicBezTo>
                  <a:cubicBezTo>
                    <a:pt x="1454" y="1423"/>
                    <a:pt x="1454" y="1423"/>
                    <a:pt x="1454" y="1423"/>
                  </a:cubicBezTo>
                  <a:cubicBezTo>
                    <a:pt x="1454" y="1447"/>
                    <a:pt x="1447" y="1510"/>
                    <a:pt x="1439" y="1518"/>
                  </a:cubicBezTo>
                  <a:cubicBezTo>
                    <a:pt x="1423" y="1542"/>
                    <a:pt x="1407" y="1581"/>
                    <a:pt x="1423" y="1613"/>
                  </a:cubicBezTo>
                  <a:cubicBezTo>
                    <a:pt x="1431" y="1621"/>
                    <a:pt x="1439" y="1629"/>
                    <a:pt x="1447" y="1629"/>
                  </a:cubicBezTo>
                  <a:cubicBezTo>
                    <a:pt x="1454" y="1637"/>
                    <a:pt x="1462" y="1637"/>
                    <a:pt x="1462" y="1668"/>
                  </a:cubicBezTo>
                  <a:cubicBezTo>
                    <a:pt x="1462" y="1676"/>
                    <a:pt x="1462" y="1676"/>
                    <a:pt x="1462" y="1676"/>
                  </a:cubicBezTo>
                  <a:cubicBezTo>
                    <a:pt x="1462" y="1724"/>
                    <a:pt x="1462" y="1739"/>
                    <a:pt x="1478" y="1747"/>
                  </a:cubicBezTo>
                  <a:cubicBezTo>
                    <a:pt x="1486" y="1755"/>
                    <a:pt x="1494" y="1779"/>
                    <a:pt x="1494" y="1795"/>
                  </a:cubicBezTo>
                  <a:cubicBezTo>
                    <a:pt x="1494" y="1803"/>
                    <a:pt x="1494" y="1819"/>
                    <a:pt x="1486" y="1819"/>
                  </a:cubicBezTo>
                  <a:cubicBezTo>
                    <a:pt x="1462" y="1834"/>
                    <a:pt x="1447" y="1858"/>
                    <a:pt x="1447" y="1882"/>
                  </a:cubicBezTo>
                  <a:cubicBezTo>
                    <a:pt x="1447" y="1898"/>
                    <a:pt x="1391" y="2000"/>
                    <a:pt x="1367" y="2008"/>
                  </a:cubicBezTo>
                  <a:cubicBezTo>
                    <a:pt x="1336" y="2016"/>
                    <a:pt x="1344" y="2055"/>
                    <a:pt x="1352" y="2071"/>
                  </a:cubicBezTo>
                  <a:lnTo>
                    <a:pt x="1352" y="2078"/>
                  </a:lnTo>
                  <a:cubicBezTo>
                    <a:pt x="1352" y="2086"/>
                    <a:pt x="1352" y="2118"/>
                    <a:pt x="1336" y="2134"/>
                  </a:cubicBezTo>
                  <a:cubicBezTo>
                    <a:pt x="1328" y="2158"/>
                    <a:pt x="1328" y="2173"/>
                    <a:pt x="1328" y="2205"/>
                  </a:cubicBezTo>
                  <a:cubicBezTo>
                    <a:pt x="1328" y="2221"/>
                    <a:pt x="1328" y="2236"/>
                    <a:pt x="1336" y="2244"/>
                  </a:cubicBezTo>
                  <a:cubicBezTo>
                    <a:pt x="1336" y="2260"/>
                    <a:pt x="1344" y="2276"/>
                    <a:pt x="1336" y="2284"/>
                  </a:cubicBezTo>
                  <a:cubicBezTo>
                    <a:pt x="1328" y="2292"/>
                    <a:pt x="1328" y="2292"/>
                    <a:pt x="1320" y="2300"/>
                  </a:cubicBezTo>
                  <a:cubicBezTo>
                    <a:pt x="1312" y="2316"/>
                    <a:pt x="1296" y="2331"/>
                    <a:pt x="1312" y="2347"/>
                  </a:cubicBezTo>
                  <a:cubicBezTo>
                    <a:pt x="1320" y="2347"/>
                    <a:pt x="1320" y="2347"/>
                    <a:pt x="1320" y="2347"/>
                  </a:cubicBezTo>
                  <a:cubicBezTo>
                    <a:pt x="1336" y="2363"/>
                    <a:pt x="1344" y="2379"/>
                    <a:pt x="1344" y="2387"/>
                  </a:cubicBezTo>
                  <a:cubicBezTo>
                    <a:pt x="1344" y="2387"/>
                    <a:pt x="1344" y="2387"/>
                    <a:pt x="1344" y="2395"/>
                  </a:cubicBezTo>
                  <a:cubicBezTo>
                    <a:pt x="1336" y="2395"/>
                    <a:pt x="1328" y="2395"/>
                    <a:pt x="1312" y="2395"/>
                  </a:cubicBezTo>
                  <a:cubicBezTo>
                    <a:pt x="1272" y="2402"/>
                    <a:pt x="1209" y="2411"/>
                    <a:pt x="1194" y="2442"/>
                  </a:cubicBezTo>
                  <a:cubicBezTo>
                    <a:pt x="1186" y="2450"/>
                    <a:pt x="1186" y="2458"/>
                    <a:pt x="1186" y="2466"/>
                  </a:cubicBezTo>
                  <a:cubicBezTo>
                    <a:pt x="1194" y="2497"/>
                    <a:pt x="1201" y="2513"/>
                    <a:pt x="1209" y="2529"/>
                  </a:cubicBezTo>
                  <a:cubicBezTo>
                    <a:pt x="1217" y="2545"/>
                    <a:pt x="1225" y="2553"/>
                    <a:pt x="1217" y="2561"/>
                  </a:cubicBezTo>
                  <a:cubicBezTo>
                    <a:pt x="1217" y="2584"/>
                    <a:pt x="1201" y="2608"/>
                    <a:pt x="1178" y="2608"/>
                  </a:cubicBezTo>
                  <a:cubicBezTo>
                    <a:pt x="1170" y="2608"/>
                    <a:pt x="1154" y="2608"/>
                    <a:pt x="1146" y="2600"/>
                  </a:cubicBezTo>
                  <a:cubicBezTo>
                    <a:pt x="1130" y="2584"/>
                    <a:pt x="1091" y="2569"/>
                    <a:pt x="1051" y="2569"/>
                  </a:cubicBezTo>
                  <a:cubicBezTo>
                    <a:pt x="1028" y="2569"/>
                    <a:pt x="1004" y="2576"/>
                    <a:pt x="988" y="2592"/>
                  </a:cubicBezTo>
                  <a:cubicBezTo>
                    <a:pt x="972" y="2608"/>
                    <a:pt x="964" y="2632"/>
                    <a:pt x="964" y="2655"/>
                  </a:cubicBezTo>
                  <a:lnTo>
                    <a:pt x="964" y="2655"/>
                  </a:lnTo>
                  <a:cubicBezTo>
                    <a:pt x="956" y="2655"/>
                    <a:pt x="956" y="2655"/>
                    <a:pt x="948" y="2655"/>
                  </a:cubicBezTo>
                  <a:cubicBezTo>
                    <a:pt x="941" y="2655"/>
                    <a:pt x="933" y="2655"/>
                    <a:pt x="925" y="2655"/>
                  </a:cubicBezTo>
                  <a:cubicBezTo>
                    <a:pt x="901" y="2655"/>
                    <a:pt x="885" y="2648"/>
                    <a:pt x="877" y="2632"/>
                  </a:cubicBezTo>
                  <a:cubicBezTo>
                    <a:pt x="869" y="2616"/>
                    <a:pt x="854" y="2592"/>
                    <a:pt x="846" y="2576"/>
                  </a:cubicBezTo>
                  <a:cubicBezTo>
                    <a:pt x="830" y="2561"/>
                    <a:pt x="814" y="2545"/>
                    <a:pt x="822" y="2529"/>
                  </a:cubicBezTo>
                  <a:cubicBezTo>
                    <a:pt x="830" y="2529"/>
                    <a:pt x="838" y="2521"/>
                    <a:pt x="846" y="2521"/>
                  </a:cubicBezTo>
                  <a:cubicBezTo>
                    <a:pt x="861" y="2513"/>
                    <a:pt x="869" y="2505"/>
                    <a:pt x="854" y="2474"/>
                  </a:cubicBezTo>
                  <a:cubicBezTo>
                    <a:pt x="846" y="2458"/>
                    <a:pt x="838" y="2442"/>
                    <a:pt x="830" y="2434"/>
                  </a:cubicBezTo>
                  <a:cubicBezTo>
                    <a:pt x="814" y="2402"/>
                    <a:pt x="806" y="2387"/>
                    <a:pt x="806" y="2363"/>
                  </a:cubicBezTo>
                  <a:cubicBezTo>
                    <a:pt x="806" y="2347"/>
                    <a:pt x="790" y="2347"/>
                    <a:pt x="775" y="2339"/>
                  </a:cubicBezTo>
                  <a:cubicBezTo>
                    <a:pt x="767" y="2339"/>
                    <a:pt x="751" y="2331"/>
                    <a:pt x="743" y="2324"/>
                  </a:cubicBezTo>
                  <a:cubicBezTo>
                    <a:pt x="727" y="2308"/>
                    <a:pt x="711" y="2300"/>
                    <a:pt x="695" y="2292"/>
                  </a:cubicBezTo>
                  <a:cubicBezTo>
                    <a:pt x="672" y="2284"/>
                    <a:pt x="656" y="2276"/>
                    <a:pt x="648" y="2260"/>
                  </a:cubicBezTo>
                  <a:cubicBezTo>
                    <a:pt x="640" y="2252"/>
                    <a:pt x="617" y="2236"/>
                    <a:pt x="593" y="2213"/>
                  </a:cubicBezTo>
                  <a:cubicBezTo>
                    <a:pt x="529" y="2165"/>
                    <a:pt x="427" y="2094"/>
                    <a:pt x="466" y="2024"/>
                  </a:cubicBezTo>
                  <a:cubicBezTo>
                    <a:pt x="522" y="1937"/>
                    <a:pt x="561" y="1826"/>
                    <a:pt x="522" y="1795"/>
                  </a:cubicBezTo>
                  <a:cubicBezTo>
                    <a:pt x="498" y="1779"/>
                    <a:pt x="474" y="1755"/>
                    <a:pt x="458" y="1755"/>
                  </a:cubicBezTo>
                  <a:cubicBezTo>
                    <a:pt x="458" y="1755"/>
                    <a:pt x="450" y="1763"/>
                    <a:pt x="450" y="1771"/>
                  </a:cubicBezTo>
                  <a:cubicBezTo>
                    <a:pt x="450" y="1779"/>
                    <a:pt x="442" y="1779"/>
                    <a:pt x="442" y="1779"/>
                  </a:cubicBezTo>
                  <a:cubicBezTo>
                    <a:pt x="435" y="1779"/>
                    <a:pt x="435" y="1779"/>
                    <a:pt x="427" y="1771"/>
                  </a:cubicBezTo>
                  <a:cubicBezTo>
                    <a:pt x="427" y="1763"/>
                    <a:pt x="419" y="1755"/>
                    <a:pt x="403" y="1755"/>
                  </a:cubicBezTo>
                  <a:cubicBezTo>
                    <a:pt x="395" y="1755"/>
                    <a:pt x="387" y="1755"/>
                    <a:pt x="379" y="1763"/>
                  </a:cubicBezTo>
                  <a:cubicBezTo>
                    <a:pt x="371" y="1763"/>
                    <a:pt x="371" y="1771"/>
                    <a:pt x="364" y="1771"/>
                  </a:cubicBezTo>
                  <a:cubicBezTo>
                    <a:pt x="355" y="1779"/>
                    <a:pt x="355" y="1779"/>
                    <a:pt x="348" y="1779"/>
                  </a:cubicBezTo>
                  <a:cubicBezTo>
                    <a:pt x="348" y="1779"/>
                    <a:pt x="340" y="1779"/>
                    <a:pt x="332" y="1755"/>
                  </a:cubicBezTo>
                  <a:cubicBezTo>
                    <a:pt x="324" y="1739"/>
                    <a:pt x="316" y="1716"/>
                    <a:pt x="316" y="1692"/>
                  </a:cubicBezTo>
                  <a:cubicBezTo>
                    <a:pt x="308" y="1653"/>
                    <a:pt x="300" y="1621"/>
                    <a:pt x="284" y="1613"/>
                  </a:cubicBezTo>
                  <a:cubicBezTo>
                    <a:pt x="229" y="1597"/>
                    <a:pt x="166" y="1558"/>
                    <a:pt x="166" y="1526"/>
                  </a:cubicBezTo>
                  <a:cubicBezTo>
                    <a:pt x="158" y="1502"/>
                    <a:pt x="126" y="1463"/>
                    <a:pt x="95" y="1431"/>
                  </a:cubicBezTo>
                  <a:cubicBezTo>
                    <a:pt x="55" y="1392"/>
                    <a:pt x="15" y="1352"/>
                    <a:pt x="15" y="1328"/>
                  </a:cubicBezTo>
                  <a:cubicBezTo>
                    <a:pt x="8" y="1273"/>
                    <a:pt x="0" y="1155"/>
                    <a:pt x="15" y="1123"/>
                  </a:cubicBezTo>
                  <a:lnTo>
                    <a:pt x="15" y="1123"/>
                  </a:lnTo>
                  <a:lnTo>
                    <a:pt x="15" y="1123"/>
                  </a:lnTo>
                  <a:cubicBezTo>
                    <a:pt x="0" y="1155"/>
                    <a:pt x="0" y="1273"/>
                    <a:pt x="8" y="1328"/>
                  </a:cubicBezTo>
                  <a:cubicBezTo>
                    <a:pt x="15" y="1384"/>
                    <a:pt x="158" y="1479"/>
                    <a:pt x="158" y="1526"/>
                  </a:cubicBezTo>
                  <a:cubicBezTo>
                    <a:pt x="166" y="1566"/>
                    <a:pt x="261" y="1613"/>
                    <a:pt x="284" y="1621"/>
                  </a:cubicBezTo>
                  <a:cubicBezTo>
                    <a:pt x="308" y="1629"/>
                    <a:pt x="308" y="1708"/>
                    <a:pt x="324" y="1755"/>
                  </a:cubicBezTo>
                  <a:cubicBezTo>
                    <a:pt x="332" y="1779"/>
                    <a:pt x="340" y="1779"/>
                    <a:pt x="348" y="1779"/>
                  </a:cubicBezTo>
                  <a:cubicBezTo>
                    <a:pt x="355" y="1779"/>
                    <a:pt x="364" y="1771"/>
                    <a:pt x="379" y="1763"/>
                  </a:cubicBezTo>
                  <a:cubicBezTo>
                    <a:pt x="387" y="1763"/>
                    <a:pt x="395" y="1763"/>
                    <a:pt x="403" y="1763"/>
                  </a:cubicBezTo>
                  <a:cubicBezTo>
                    <a:pt x="419" y="1763"/>
                    <a:pt x="419" y="1763"/>
                    <a:pt x="427" y="1771"/>
                  </a:cubicBezTo>
                  <a:cubicBezTo>
                    <a:pt x="427" y="1779"/>
                    <a:pt x="435" y="1787"/>
                    <a:pt x="442" y="1787"/>
                  </a:cubicBezTo>
                  <a:cubicBezTo>
                    <a:pt x="450" y="1787"/>
                    <a:pt x="458" y="1779"/>
                    <a:pt x="458" y="1771"/>
                  </a:cubicBezTo>
                  <a:cubicBezTo>
                    <a:pt x="458" y="1763"/>
                    <a:pt x="458" y="1763"/>
                    <a:pt x="458" y="1763"/>
                  </a:cubicBezTo>
                  <a:cubicBezTo>
                    <a:pt x="474" y="1763"/>
                    <a:pt x="498" y="1779"/>
                    <a:pt x="522" y="1795"/>
                  </a:cubicBezTo>
                  <a:cubicBezTo>
                    <a:pt x="553" y="1826"/>
                    <a:pt x="522" y="1929"/>
                    <a:pt x="458" y="2024"/>
                  </a:cubicBezTo>
                  <a:cubicBezTo>
                    <a:pt x="403" y="2118"/>
                    <a:pt x="624" y="2229"/>
                    <a:pt x="640" y="2260"/>
                  </a:cubicBezTo>
                  <a:cubicBezTo>
                    <a:pt x="656" y="2292"/>
                    <a:pt x="711" y="2292"/>
                    <a:pt x="735" y="2324"/>
                  </a:cubicBezTo>
                  <a:cubicBezTo>
                    <a:pt x="759" y="2355"/>
                    <a:pt x="798" y="2339"/>
                    <a:pt x="798" y="2363"/>
                  </a:cubicBezTo>
                  <a:cubicBezTo>
                    <a:pt x="798" y="2395"/>
                    <a:pt x="830" y="2434"/>
                    <a:pt x="846" y="2474"/>
                  </a:cubicBezTo>
                  <a:cubicBezTo>
                    <a:pt x="869" y="2521"/>
                    <a:pt x="838" y="2505"/>
                    <a:pt x="822" y="2529"/>
                  </a:cubicBezTo>
                  <a:cubicBezTo>
                    <a:pt x="798" y="2553"/>
                    <a:pt x="854" y="2584"/>
                    <a:pt x="877" y="2632"/>
                  </a:cubicBezTo>
                  <a:cubicBezTo>
                    <a:pt x="885" y="2655"/>
                    <a:pt x="909" y="2663"/>
                    <a:pt x="925" y="2663"/>
                  </a:cubicBezTo>
                  <a:cubicBezTo>
                    <a:pt x="933" y="2663"/>
                    <a:pt x="941" y="2663"/>
                    <a:pt x="948" y="2663"/>
                  </a:cubicBezTo>
                  <a:cubicBezTo>
                    <a:pt x="956" y="2663"/>
                    <a:pt x="956" y="2663"/>
                    <a:pt x="964" y="2663"/>
                  </a:cubicBezTo>
                  <a:lnTo>
                    <a:pt x="972" y="2663"/>
                  </a:lnTo>
                  <a:cubicBezTo>
                    <a:pt x="972" y="2663"/>
                    <a:pt x="972" y="2663"/>
                    <a:pt x="972" y="2671"/>
                  </a:cubicBezTo>
                  <a:cubicBezTo>
                    <a:pt x="972" y="2663"/>
                    <a:pt x="972" y="2663"/>
                    <a:pt x="972" y="2663"/>
                  </a:cubicBezTo>
                  <a:cubicBezTo>
                    <a:pt x="972" y="2632"/>
                    <a:pt x="980" y="2616"/>
                    <a:pt x="996" y="2600"/>
                  </a:cubicBezTo>
                  <a:cubicBezTo>
                    <a:pt x="1012" y="2584"/>
                    <a:pt x="1035" y="2576"/>
                    <a:pt x="1051" y="2576"/>
                  </a:cubicBezTo>
                  <a:cubicBezTo>
                    <a:pt x="1091" y="2576"/>
                    <a:pt x="1130" y="2592"/>
                    <a:pt x="1146" y="2608"/>
                  </a:cubicBezTo>
                  <a:cubicBezTo>
                    <a:pt x="1154" y="2616"/>
                    <a:pt x="1162" y="2616"/>
                    <a:pt x="1178" y="2616"/>
                  </a:cubicBezTo>
                  <a:cubicBezTo>
                    <a:pt x="1201" y="2616"/>
                    <a:pt x="1225" y="2584"/>
                    <a:pt x="1225" y="2569"/>
                  </a:cubicBezTo>
                  <a:cubicBezTo>
                    <a:pt x="1233" y="2553"/>
                    <a:pt x="1225" y="2537"/>
                    <a:pt x="1217" y="2521"/>
                  </a:cubicBezTo>
                  <a:cubicBezTo>
                    <a:pt x="1209" y="2513"/>
                    <a:pt x="1201" y="2497"/>
                    <a:pt x="1194" y="2466"/>
                  </a:cubicBezTo>
                  <a:cubicBezTo>
                    <a:pt x="1194" y="2458"/>
                    <a:pt x="1194" y="2450"/>
                    <a:pt x="1201" y="2442"/>
                  </a:cubicBezTo>
                  <a:cubicBezTo>
                    <a:pt x="1217" y="2418"/>
                    <a:pt x="1281" y="2411"/>
                    <a:pt x="1312" y="2402"/>
                  </a:cubicBezTo>
                  <a:cubicBezTo>
                    <a:pt x="1328" y="2402"/>
                    <a:pt x="1336" y="2402"/>
                    <a:pt x="1344" y="2395"/>
                  </a:cubicBezTo>
                  <a:cubicBezTo>
                    <a:pt x="1352" y="2395"/>
                    <a:pt x="1352" y="2395"/>
                    <a:pt x="1352" y="2387"/>
                  </a:cubicBezTo>
                  <a:cubicBezTo>
                    <a:pt x="1352" y="2379"/>
                    <a:pt x="1344" y="2363"/>
                    <a:pt x="1328" y="2347"/>
                  </a:cubicBezTo>
                  <a:cubicBezTo>
                    <a:pt x="1320" y="2339"/>
                    <a:pt x="1320" y="2339"/>
                    <a:pt x="1320" y="2339"/>
                  </a:cubicBezTo>
                  <a:cubicBezTo>
                    <a:pt x="1304" y="2331"/>
                    <a:pt x="1312" y="2324"/>
                    <a:pt x="1328" y="2308"/>
                  </a:cubicBezTo>
                  <a:cubicBezTo>
                    <a:pt x="1336" y="2300"/>
                    <a:pt x="1336" y="2292"/>
                    <a:pt x="1344" y="2292"/>
                  </a:cubicBezTo>
                  <a:cubicBezTo>
                    <a:pt x="1352" y="2276"/>
                    <a:pt x="1344" y="2260"/>
                    <a:pt x="1344" y="2244"/>
                  </a:cubicBezTo>
                  <a:cubicBezTo>
                    <a:pt x="1336" y="2229"/>
                    <a:pt x="1336" y="2221"/>
                    <a:pt x="1336" y="2205"/>
                  </a:cubicBezTo>
                  <a:cubicBezTo>
                    <a:pt x="1328" y="2173"/>
                    <a:pt x="1336" y="2158"/>
                    <a:pt x="1344" y="2142"/>
                  </a:cubicBezTo>
                  <a:cubicBezTo>
                    <a:pt x="1360" y="2118"/>
                    <a:pt x="1360" y="2094"/>
                    <a:pt x="1360" y="2078"/>
                  </a:cubicBezTo>
                  <a:lnTo>
                    <a:pt x="1360" y="2071"/>
                  </a:lnTo>
                  <a:cubicBezTo>
                    <a:pt x="1352" y="2055"/>
                    <a:pt x="1352" y="2024"/>
                    <a:pt x="1367" y="2016"/>
                  </a:cubicBezTo>
                  <a:cubicBezTo>
                    <a:pt x="1391" y="2008"/>
                    <a:pt x="1454" y="1898"/>
                    <a:pt x="1454" y="1882"/>
                  </a:cubicBezTo>
                  <a:cubicBezTo>
                    <a:pt x="1454" y="1858"/>
                    <a:pt x="1462" y="1842"/>
                    <a:pt x="1486" y="1826"/>
                  </a:cubicBezTo>
                  <a:cubicBezTo>
                    <a:pt x="1502" y="1819"/>
                    <a:pt x="1502" y="1811"/>
                    <a:pt x="1502" y="1795"/>
                  </a:cubicBezTo>
                  <a:cubicBezTo>
                    <a:pt x="1502" y="1771"/>
                    <a:pt x="1494" y="1747"/>
                    <a:pt x="1486" y="1747"/>
                  </a:cubicBezTo>
                  <a:cubicBezTo>
                    <a:pt x="1470" y="1739"/>
                    <a:pt x="1470" y="1716"/>
                    <a:pt x="1470" y="1676"/>
                  </a:cubicBezTo>
                  <a:cubicBezTo>
                    <a:pt x="1470" y="1668"/>
                    <a:pt x="1470" y="1668"/>
                    <a:pt x="1470" y="1668"/>
                  </a:cubicBezTo>
                  <a:cubicBezTo>
                    <a:pt x="1470" y="1637"/>
                    <a:pt x="1462" y="1629"/>
                    <a:pt x="1447" y="1621"/>
                  </a:cubicBezTo>
                  <a:cubicBezTo>
                    <a:pt x="1439" y="1621"/>
                    <a:pt x="1439" y="1613"/>
                    <a:pt x="1431" y="1605"/>
                  </a:cubicBezTo>
                  <a:cubicBezTo>
                    <a:pt x="1415" y="1581"/>
                    <a:pt x="1431" y="1542"/>
                    <a:pt x="1447" y="1526"/>
                  </a:cubicBezTo>
                  <a:cubicBezTo>
                    <a:pt x="1454" y="1510"/>
                    <a:pt x="1462" y="1431"/>
                    <a:pt x="1462" y="1423"/>
                  </a:cubicBezTo>
                  <a:cubicBezTo>
                    <a:pt x="1360" y="380"/>
                    <a:pt x="1360" y="380"/>
                    <a:pt x="1360" y="380"/>
                  </a:cubicBezTo>
                  <a:lnTo>
                    <a:pt x="1360" y="380"/>
                  </a:lnTo>
                  <a:lnTo>
                    <a:pt x="1360" y="380"/>
                  </a:lnTo>
                  <a:cubicBezTo>
                    <a:pt x="1344" y="364"/>
                    <a:pt x="1328" y="356"/>
                    <a:pt x="1328" y="340"/>
                  </a:cubicBezTo>
                  <a:cubicBezTo>
                    <a:pt x="1320" y="325"/>
                    <a:pt x="1312" y="309"/>
                    <a:pt x="1312" y="293"/>
                  </a:cubicBezTo>
                  <a:cubicBezTo>
                    <a:pt x="1304" y="261"/>
                    <a:pt x="1296" y="230"/>
                    <a:pt x="1272" y="206"/>
                  </a:cubicBezTo>
                  <a:cubicBezTo>
                    <a:pt x="1265" y="190"/>
                    <a:pt x="1257" y="182"/>
                    <a:pt x="1249" y="174"/>
                  </a:cubicBezTo>
                  <a:cubicBezTo>
                    <a:pt x="1233" y="166"/>
                    <a:pt x="1225" y="158"/>
                    <a:pt x="1225" y="111"/>
                  </a:cubicBezTo>
                  <a:cubicBezTo>
                    <a:pt x="1225" y="103"/>
                    <a:pt x="1225" y="103"/>
                    <a:pt x="1225" y="103"/>
                  </a:cubicBezTo>
                  <a:cubicBezTo>
                    <a:pt x="1225" y="79"/>
                    <a:pt x="1225" y="40"/>
                    <a:pt x="1225" y="8"/>
                  </a:cubicBezTo>
                  <a:lnTo>
                    <a:pt x="1225" y="0"/>
                  </a:lnTo>
                  <a:lnTo>
                    <a:pt x="1225" y="0"/>
                  </a:lnTo>
                  <a:lnTo>
                    <a:pt x="1225" y="0"/>
                  </a:lnTo>
                  <a:lnTo>
                    <a:pt x="1225" y="0"/>
                  </a:lnTo>
                  <a:lnTo>
                    <a:pt x="1225" y="0"/>
                  </a:lnTo>
                  <a:lnTo>
                    <a:pt x="1225" y="0"/>
                  </a:lnTo>
                  <a:lnTo>
                    <a:pt x="1225" y="0"/>
                  </a:lnTo>
                  <a:lnTo>
                    <a:pt x="182" y="617"/>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2" name="Freeform 708"/>
            <p:cNvSpPr>
              <a:spLocks noChangeArrowheads="1"/>
            </p:cNvSpPr>
            <p:nvPr/>
          </p:nvSpPr>
          <p:spPr bwMode="auto">
            <a:xfrm>
              <a:off x="13227243" y="5261505"/>
              <a:ext cx="229611" cy="540398"/>
            </a:xfrm>
            <a:custGeom>
              <a:avLst/>
              <a:gdLst>
                <a:gd name="T0" fmla="*/ 237 w 435"/>
                <a:gd name="T1" fmla="*/ 0 h 1029"/>
                <a:gd name="T2" fmla="*/ 229 w 435"/>
                <a:gd name="T3" fmla="*/ 0 h 1029"/>
                <a:gd name="T4" fmla="*/ 237 w 435"/>
                <a:gd name="T5" fmla="*/ 16 h 1029"/>
                <a:gd name="T6" fmla="*/ 269 w 435"/>
                <a:gd name="T7" fmla="*/ 48 h 1029"/>
                <a:gd name="T8" fmla="*/ 379 w 435"/>
                <a:gd name="T9" fmla="*/ 174 h 1029"/>
                <a:gd name="T10" fmla="*/ 419 w 435"/>
                <a:gd name="T11" fmla="*/ 253 h 1029"/>
                <a:gd name="T12" fmla="*/ 387 w 435"/>
                <a:gd name="T13" fmla="*/ 340 h 1029"/>
                <a:gd name="T14" fmla="*/ 316 w 435"/>
                <a:gd name="T15" fmla="*/ 459 h 1029"/>
                <a:gd name="T16" fmla="*/ 276 w 435"/>
                <a:gd name="T17" fmla="*/ 483 h 1029"/>
                <a:gd name="T18" fmla="*/ 189 w 435"/>
                <a:gd name="T19" fmla="*/ 522 h 1029"/>
                <a:gd name="T20" fmla="*/ 150 w 435"/>
                <a:gd name="T21" fmla="*/ 514 h 1029"/>
                <a:gd name="T22" fmla="*/ 103 w 435"/>
                <a:gd name="T23" fmla="*/ 530 h 1029"/>
                <a:gd name="T24" fmla="*/ 103 w 435"/>
                <a:gd name="T25" fmla="*/ 585 h 1029"/>
                <a:gd name="T26" fmla="*/ 134 w 435"/>
                <a:gd name="T27" fmla="*/ 648 h 1029"/>
                <a:gd name="T28" fmla="*/ 158 w 435"/>
                <a:gd name="T29" fmla="*/ 688 h 1029"/>
                <a:gd name="T30" fmla="*/ 110 w 435"/>
                <a:gd name="T31" fmla="*/ 799 h 1029"/>
                <a:gd name="T32" fmla="*/ 118 w 435"/>
                <a:gd name="T33" fmla="*/ 846 h 1029"/>
                <a:gd name="T34" fmla="*/ 118 w 435"/>
                <a:gd name="T35" fmla="*/ 846 h 1029"/>
                <a:gd name="T36" fmla="*/ 7 w 435"/>
                <a:gd name="T37" fmla="*/ 917 h 1029"/>
                <a:gd name="T38" fmla="*/ 0 w 435"/>
                <a:gd name="T39" fmla="*/ 933 h 1029"/>
                <a:gd name="T40" fmla="*/ 23 w 435"/>
                <a:gd name="T41" fmla="*/ 965 h 1029"/>
                <a:gd name="T42" fmla="*/ 7 w 435"/>
                <a:gd name="T43" fmla="*/ 1020 h 1029"/>
                <a:gd name="T44" fmla="*/ 7 w 435"/>
                <a:gd name="T45" fmla="*/ 1020 h 1029"/>
                <a:gd name="T46" fmla="*/ 7 w 435"/>
                <a:gd name="T47" fmla="*/ 1028 h 1029"/>
                <a:gd name="T48" fmla="*/ 7 w 435"/>
                <a:gd name="T49" fmla="*/ 1028 h 1029"/>
                <a:gd name="T50" fmla="*/ 31 w 435"/>
                <a:gd name="T51" fmla="*/ 980 h 1029"/>
                <a:gd name="T52" fmla="*/ 16 w 435"/>
                <a:gd name="T53" fmla="*/ 941 h 1029"/>
                <a:gd name="T54" fmla="*/ 7 w 435"/>
                <a:gd name="T55" fmla="*/ 933 h 1029"/>
                <a:gd name="T56" fmla="*/ 39 w 435"/>
                <a:gd name="T57" fmla="*/ 917 h 1029"/>
                <a:gd name="T58" fmla="*/ 118 w 435"/>
                <a:gd name="T59" fmla="*/ 807 h 1029"/>
                <a:gd name="T60" fmla="*/ 126 w 435"/>
                <a:gd name="T61" fmla="*/ 783 h 1029"/>
                <a:gd name="T62" fmla="*/ 166 w 435"/>
                <a:gd name="T63" fmla="*/ 672 h 1029"/>
                <a:gd name="T64" fmla="*/ 118 w 435"/>
                <a:gd name="T65" fmla="*/ 617 h 1029"/>
                <a:gd name="T66" fmla="*/ 103 w 435"/>
                <a:gd name="T67" fmla="*/ 546 h 1029"/>
                <a:gd name="T68" fmla="*/ 126 w 435"/>
                <a:gd name="T69" fmla="*/ 530 h 1029"/>
                <a:gd name="T70" fmla="*/ 174 w 435"/>
                <a:gd name="T71" fmla="*/ 522 h 1029"/>
                <a:gd name="T72" fmla="*/ 189 w 435"/>
                <a:gd name="T73" fmla="*/ 530 h 1029"/>
                <a:gd name="T74" fmla="*/ 237 w 435"/>
                <a:gd name="T75" fmla="*/ 514 h 1029"/>
                <a:gd name="T76" fmla="*/ 308 w 435"/>
                <a:gd name="T77" fmla="*/ 474 h 1029"/>
                <a:gd name="T78" fmla="*/ 363 w 435"/>
                <a:gd name="T79" fmla="*/ 403 h 1029"/>
                <a:gd name="T80" fmla="*/ 411 w 435"/>
                <a:gd name="T81" fmla="*/ 316 h 1029"/>
                <a:gd name="T82" fmla="*/ 411 w 435"/>
                <a:gd name="T83" fmla="*/ 182 h 1029"/>
                <a:gd name="T84" fmla="*/ 332 w 435"/>
                <a:gd name="T85" fmla="*/ 119 h 1029"/>
                <a:gd name="T86" fmla="*/ 237 w 435"/>
                <a:gd name="T87" fmla="*/ 8 h 1029"/>
                <a:gd name="T88" fmla="*/ 237 w 435"/>
                <a:gd name="T89" fmla="*/ 8 h 1029"/>
                <a:gd name="T90" fmla="*/ 237 w 435"/>
                <a:gd name="T91" fmla="*/ 0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1029">
                  <a:moveTo>
                    <a:pt x="237" y="0"/>
                  </a:moveTo>
                  <a:lnTo>
                    <a:pt x="237" y="0"/>
                  </a:lnTo>
                  <a:lnTo>
                    <a:pt x="237" y="0"/>
                  </a:lnTo>
                  <a:cubicBezTo>
                    <a:pt x="229" y="0"/>
                    <a:pt x="229" y="0"/>
                    <a:pt x="229" y="0"/>
                  </a:cubicBezTo>
                  <a:lnTo>
                    <a:pt x="229" y="8"/>
                  </a:lnTo>
                  <a:cubicBezTo>
                    <a:pt x="229" y="8"/>
                    <a:pt x="229" y="8"/>
                    <a:pt x="237" y="16"/>
                  </a:cubicBezTo>
                  <a:lnTo>
                    <a:pt x="237" y="16"/>
                  </a:lnTo>
                  <a:cubicBezTo>
                    <a:pt x="237" y="24"/>
                    <a:pt x="253" y="32"/>
                    <a:pt x="269" y="48"/>
                  </a:cubicBezTo>
                  <a:cubicBezTo>
                    <a:pt x="292" y="71"/>
                    <a:pt x="324" y="103"/>
                    <a:pt x="324" y="119"/>
                  </a:cubicBezTo>
                  <a:cubicBezTo>
                    <a:pt x="324" y="143"/>
                    <a:pt x="356" y="158"/>
                    <a:pt x="379" y="174"/>
                  </a:cubicBezTo>
                  <a:cubicBezTo>
                    <a:pt x="387" y="174"/>
                    <a:pt x="395" y="182"/>
                    <a:pt x="403" y="182"/>
                  </a:cubicBezTo>
                  <a:cubicBezTo>
                    <a:pt x="411" y="190"/>
                    <a:pt x="419" y="221"/>
                    <a:pt x="419" y="253"/>
                  </a:cubicBezTo>
                  <a:cubicBezTo>
                    <a:pt x="419" y="277"/>
                    <a:pt x="419" y="301"/>
                    <a:pt x="411" y="316"/>
                  </a:cubicBezTo>
                  <a:cubicBezTo>
                    <a:pt x="403" y="324"/>
                    <a:pt x="395" y="332"/>
                    <a:pt x="387" y="340"/>
                  </a:cubicBezTo>
                  <a:cubicBezTo>
                    <a:pt x="371" y="356"/>
                    <a:pt x="356" y="364"/>
                    <a:pt x="356" y="403"/>
                  </a:cubicBezTo>
                  <a:cubicBezTo>
                    <a:pt x="356" y="443"/>
                    <a:pt x="340" y="451"/>
                    <a:pt x="316" y="459"/>
                  </a:cubicBezTo>
                  <a:cubicBezTo>
                    <a:pt x="316" y="459"/>
                    <a:pt x="308" y="467"/>
                    <a:pt x="300" y="467"/>
                  </a:cubicBezTo>
                  <a:cubicBezTo>
                    <a:pt x="292" y="474"/>
                    <a:pt x="284" y="474"/>
                    <a:pt x="276" y="483"/>
                  </a:cubicBezTo>
                  <a:cubicBezTo>
                    <a:pt x="261" y="483"/>
                    <a:pt x="245" y="490"/>
                    <a:pt x="229" y="506"/>
                  </a:cubicBezTo>
                  <a:cubicBezTo>
                    <a:pt x="221" y="514"/>
                    <a:pt x="213" y="522"/>
                    <a:pt x="189" y="522"/>
                  </a:cubicBezTo>
                  <a:cubicBezTo>
                    <a:pt x="189" y="522"/>
                    <a:pt x="181" y="522"/>
                    <a:pt x="174" y="522"/>
                  </a:cubicBezTo>
                  <a:cubicBezTo>
                    <a:pt x="166" y="514"/>
                    <a:pt x="158" y="514"/>
                    <a:pt x="150" y="514"/>
                  </a:cubicBezTo>
                  <a:cubicBezTo>
                    <a:pt x="134" y="514"/>
                    <a:pt x="126" y="514"/>
                    <a:pt x="118" y="522"/>
                  </a:cubicBezTo>
                  <a:cubicBezTo>
                    <a:pt x="110" y="522"/>
                    <a:pt x="103" y="522"/>
                    <a:pt x="103" y="530"/>
                  </a:cubicBezTo>
                  <a:cubicBezTo>
                    <a:pt x="103" y="538"/>
                    <a:pt x="94" y="546"/>
                    <a:pt x="94" y="546"/>
                  </a:cubicBezTo>
                  <a:cubicBezTo>
                    <a:pt x="94" y="561"/>
                    <a:pt x="103" y="569"/>
                    <a:pt x="103" y="585"/>
                  </a:cubicBezTo>
                  <a:cubicBezTo>
                    <a:pt x="110" y="593"/>
                    <a:pt x="110" y="609"/>
                    <a:pt x="110" y="617"/>
                  </a:cubicBezTo>
                  <a:cubicBezTo>
                    <a:pt x="110" y="633"/>
                    <a:pt x="126" y="641"/>
                    <a:pt x="134" y="648"/>
                  </a:cubicBezTo>
                  <a:cubicBezTo>
                    <a:pt x="150" y="656"/>
                    <a:pt x="158" y="664"/>
                    <a:pt x="158" y="680"/>
                  </a:cubicBezTo>
                  <a:cubicBezTo>
                    <a:pt x="158" y="680"/>
                    <a:pt x="158" y="680"/>
                    <a:pt x="158" y="688"/>
                  </a:cubicBezTo>
                  <a:cubicBezTo>
                    <a:pt x="158" y="720"/>
                    <a:pt x="142" y="767"/>
                    <a:pt x="126" y="775"/>
                  </a:cubicBezTo>
                  <a:cubicBezTo>
                    <a:pt x="118" y="783"/>
                    <a:pt x="110" y="791"/>
                    <a:pt x="110" y="799"/>
                  </a:cubicBezTo>
                  <a:cubicBezTo>
                    <a:pt x="110" y="799"/>
                    <a:pt x="110" y="807"/>
                    <a:pt x="110" y="814"/>
                  </a:cubicBezTo>
                  <a:cubicBezTo>
                    <a:pt x="118" y="822"/>
                    <a:pt x="118" y="830"/>
                    <a:pt x="118" y="846"/>
                  </a:cubicBezTo>
                  <a:lnTo>
                    <a:pt x="118" y="846"/>
                  </a:lnTo>
                  <a:lnTo>
                    <a:pt x="118" y="846"/>
                  </a:lnTo>
                  <a:cubicBezTo>
                    <a:pt x="118" y="878"/>
                    <a:pt x="71" y="894"/>
                    <a:pt x="31" y="909"/>
                  </a:cubicBezTo>
                  <a:cubicBezTo>
                    <a:pt x="23" y="909"/>
                    <a:pt x="16" y="917"/>
                    <a:pt x="7" y="917"/>
                  </a:cubicBezTo>
                  <a:cubicBezTo>
                    <a:pt x="0" y="925"/>
                    <a:pt x="0" y="925"/>
                    <a:pt x="0" y="933"/>
                  </a:cubicBezTo>
                  <a:lnTo>
                    <a:pt x="0" y="933"/>
                  </a:lnTo>
                  <a:cubicBezTo>
                    <a:pt x="0" y="941"/>
                    <a:pt x="0" y="941"/>
                    <a:pt x="7" y="949"/>
                  </a:cubicBezTo>
                  <a:cubicBezTo>
                    <a:pt x="16" y="949"/>
                    <a:pt x="16" y="957"/>
                    <a:pt x="23" y="965"/>
                  </a:cubicBezTo>
                  <a:cubicBezTo>
                    <a:pt x="23" y="965"/>
                    <a:pt x="23" y="973"/>
                    <a:pt x="23" y="980"/>
                  </a:cubicBezTo>
                  <a:cubicBezTo>
                    <a:pt x="23" y="988"/>
                    <a:pt x="16" y="1004"/>
                    <a:pt x="7" y="1020"/>
                  </a:cubicBezTo>
                  <a:lnTo>
                    <a:pt x="7" y="1020"/>
                  </a:lnTo>
                  <a:lnTo>
                    <a:pt x="7" y="1020"/>
                  </a:lnTo>
                  <a:cubicBezTo>
                    <a:pt x="7" y="1020"/>
                    <a:pt x="7" y="1020"/>
                    <a:pt x="7" y="1028"/>
                  </a:cubicBezTo>
                  <a:lnTo>
                    <a:pt x="7" y="1028"/>
                  </a:lnTo>
                  <a:lnTo>
                    <a:pt x="7" y="1028"/>
                  </a:lnTo>
                  <a:lnTo>
                    <a:pt x="7" y="1028"/>
                  </a:lnTo>
                  <a:cubicBezTo>
                    <a:pt x="7" y="1028"/>
                    <a:pt x="7" y="1028"/>
                    <a:pt x="7" y="1020"/>
                  </a:cubicBezTo>
                  <a:cubicBezTo>
                    <a:pt x="23" y="1004"/>
                    <a:pt x="31" y="988"/>
                    <a:pt x="31" y="980"/>
                  </a:cubicBezTo>
                  <a:cubicBezTo>
                    <a:pt x="31" y="973"/>
                    <a:pt x="31" y="965"/>
                    <a:pt x="23" y="957"/>
                  </a:cubicBezTo>
                  <a:cubicBezTo>
                    <a:pt x="23" y="949"/>
                    <a:pt x="16" y="949"/>
                    <a:pt x="16" y="941"/>
                  </a:cubicBezTo>
                  <a:cubicBezTo>
                    <a:pt x="7" y="941"/>
                    <a:pt x="7" y="933"/>
                    <a:pt x="7" y="933"/>
                  </a:cubicBezTo>
                  <a:lnTo>
                    <a:pt x="7" y="933"/>
                  </a:lnTo>
                  <a:cubicBezTo>
                    <a:pt x="7" y="933"/>
                    <a:pt x="7" y="933"/>
                    <a:pt x="16" y="925"/>
                  </a:cubicBezTo>
                  <a:cubicBezTo>
                    <a:pt x="23" y="925"/>
                    <a:pt x="31" y="917"/>
                    <a:pt x="39" y="917"/>
                  </a:cubicBezTo>
                  <a:cubicBezTo>
                    <a:pt x="71" y="901"/>
                    <a:pt x="126" y="878"/>
                    <a:pt x="126" y="846"/>
                  </a:cubicBezTo>
                  <a:cubicBezTo>
                    <a:pt x="126" y="830"/>
                    <a:pt x="118" y="814"/>
                    <a:pt x="118" y="807"/>
                  </a:cubicBezTo>
                  <a:lnTo>
                    <a:pt x="118" y="799"/>
                  </a:lnTo>
                  <a:cubicBezTo>
                    <a:pt x="118" y="791"/>
                    <a:pt x="118" y="791"/>
                    <a:pt x="126" y="783"/>
                  </a:cubicBezTo>
                  <a:cubicBezTo>
                    <a:pt x="150" y="775"/>
                    <a:pt x="166" y="720"/>
                    <a:pt x="166" y="688"/>
                  </a:cubicBezTo>
                  <a:cubicBezTo>
                    <a:pt x="166" y="680"/>
                    <a:pt x="166" y="680"/>
                    <a:pt x="166" y="672"/>
                  </a:cubicBezTo>
                  <a:cubicBezTo>
                    <a:pt x="166" y="664"/>
                    <a:pt x="150" y="656"/>
                    <a:pt x="142" y="648"/>
                  </a:cubicBezTo>
                  <a:cubicBezTo>
                    <a:pt x="126" y="641"/>
                    <a:pt x="118" y="633"/>
                    <a:pt x="118" y="617"/>
                  </a:cubicBezTo>
                  <a:cubicBezTo>
                    <a:pt x="118" y="609"/>
                    <a:pt x="118" y="593"/>
                    <a:pt x="110" y="585"/>
                  </a:cubicBezTo>
                  <a:cubicBezTo>
                    <a:pt x="110" y="569"/>
                    <a:pt x="103" y="561"/>
                    <a:pt x="103" y="546"/>
                  </a:cubicBezTo>
                  <a:cubicBezTo>
                    <a:pt x="103" y="546"/>
                    <a:pt x="103" y="538"/>
                    <a:pt x="110" y="538"/>
                  </a:cubicBezTo>
                  <a:cubicBezTo>
                    <a:pt x="110" y="530"/>
                    <a:pt x="118" y="530"/>
                    <a:pt x="126" y="530"/>
                  </a:cubicBezTo>
                  <a:cubicBezTo>
                    <a:pt x="126" y="522"/>
                    <a:pt x="134" y="522"/>
                    <a:pt x="150" y="522"/>
                  </a:cubicBezTo>
                  <a:cubicBezTo>
                    <a:pt x="158" y="522"/>
                    <a:pt x="166" y="522"/>
                    <a:pt x="174" y="522"/>
                  </a:cubicBezTo>
                  <a:lnTo>
                    <a:pt x="174" y="522"/>
                  </a:lnTo>
                  <a:cubicBezTo>
                    <a:pt x="181" y="522"/>
                    <a:pt x="189" y="530"/>
                    <a:pt x="189" y="530"/>
                  </a:cubicBezTo>
                  <a:lnTo>
                    <a:pt x="189" y="530"/>
                  </a:lnTo>
                  <a:cubicBezTo>
                    <a:pt x="205" y="530"/>
                    <a:pt x="221" y="522"/>
                    <a:pt x="237" y="514"/>
                  </a:cubicBezTo>
                  <a:cubicBezTo>
                    <a:pt x="253" y="498"/>
                    <a:pt x="261" y="490"/>
                    <a:pt x="276" y="483"/>
                  </a:cubicBezTo>
                  <a:cubicBezTo>
                    <a:pt x="284" y="483"/>
                    <a:pt x="292" y="483"/>
                    <a:pt x="308" y="474"/>
                  </a:cubicBezTo>
                  <a:cubicBezTo>
                    <a:pt x="308" y="467"/>
                    <a:pt x="316" y="467"/>
                    <a:pt x="324" y="467"/>
                  </a:cubicBezTo>
                  <a:cubicBezTo>
                    <a:pt x="347" y="459"/>
                    <a:pt x="363" y="443"/>
                    <a:pt x="363" y="403"/>
                  </a:cubicBezTo>
                  <a:cubicBezTo>
                    <a:pt x="363" y="364"/>
                    <a:pt x="379" y="356"/>
                    <a:pt x="387" y="348"/>
                  </a:cubicBezTo>
                  <a:cubicBezTo>
                    <a:pt x="395" y="340"/>
                    <a:pt x="411" y="332"/>
                    <a:pt x="411" y="316"/>
                  </a:cubicBezTo>
                  <a:cubicBezTo>
                    <a:pt x="434" y="285"/>
                    <a:pt x="427" y="214"/>
                    <a:pt x="411" y="182"/>
                  </a:cubicBezTo>
                  <a:lnTo>
                    <a:pt x="411" y="182"/>
                  </a:lnTo>
                  <a:cubicBezTo>
                    <a:pt x="403" y="174"/>
                    <a:pt x="387" y="166"/>
                    <a:pt x="379" y="166"/>
                  </a:cubicBezTo>
                  <a:cubicBezTo>
                    <a:pt x="356" y="150"/>
                    <a:pt x="332" y="143"/>
                    <a:pt x="332" y="119"/>
                  </a:cubicBezTo>
                  <a:cubicBezTo>
                    <a:pt x="332" y="95"/>
                    <a:pt x="300" y="71"/>
                    <a:pt x="276" y="48"/>
                  </a:cubicBezTo>
                  <a:cubicBezTo>
                    <a:pt x="261" y="32"/>
                    <a:pt x="245" y="16"/>
                    <a:pt x="237" y="8"/>
                  </a:cubicBezTo>
                  <a:lnTo>
                    <a:pt x="237" y="8"/>
                  </a:lnTo>
                  <a:lnTo>
                    <a:pt x="237" y="8"/>
                  </a:lnTo>
                  <a:lnTo>
                    <a:pt x="237" y="8"/>
                  </a:lnTo>
                  <a:cubicBezTo>
                    <a:pt x="237" y="0"/>
                    <a:pt x="237" y="0"/>
                    <a:pt x="237"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3" name="Freeform 709"/>
            <p:cNvSpPr>
              <a:spLocks noChangeArrowheads="1"/>
            </p:cNvSpPr>
            <p:nvPr/>
          </p:nvSpPr>
          <p:spPr bwMode="auto">
            <a:xfrm>
              <a:off x="13220285" y="5799584"/>
              <a:ext cx="514886" cy="818714"/>
            </a:xfrm>
            <a:custGeom>
              <a:avLst/>
              <a:gdLst>
                <a:gd name="T0" fmla="*/ 23 w 981"/>
                <a:gd name="T1" fmla="*/ 0 h 1557"/>
                <a:gd name="T2" fmla="*/ 23 w 981"/>
                <a:gd name="T3" fmla="*/ 0 h 1557"/>
                <a:gd name="T4" fmla="*/ 16 w 981"/>
                <a:gd name="T5" fmla="*/ 213 h 1557"/>
                <a:gd name="T6" fmla="*/ 95 w 981"/>
                <a:gd name="T7" fmla="*/ 316 h 1557"/>
                <a:gd name="T8" fmla="*/ 166 w 981"/>
                <a:gd name="T9" fmla="*/ 411 h 1557"/>
                <a:gd name="T10" fmla="*/ 292 w 981"/>
                <a:gd name="T11" fmla="*/ 506 h 1557"/>
                <a:gd name="T12" fmla="*/ 316 w 981"/>
                <a:gd name="T13" fmla="*/ 577 h 1557"/>
                <a:gd name="T14" fmla="*/ 332 w 981"/>
                <a:gd name="T15" fmla="*/ 640 h 1557"/>
                <a:gd name="T16" fmla="*/ 356 w 981"/>
                <a:gd name="T17" fmla="*/ 672 h 1557"/>
                <a:gd name="T18" fmla="*/ 379 w 981"/>
                <a:gd name="T19" fmla="*/ 664 h 1557"/>
                <a:gd name="T20" fmla="*/ 387 w 981"/>
                <a:gd name="T21" fmla="*/ 656 h 1557"/>
                <a:gd name="T22" fmla="*/ 411 w 981"/>
                <a:gd name="T23" fmla="*/ 648 h 1557"/>
                <a:gd name="T24" fmla="*/ 427 w 981"/>
                <a:gd name="T25" fmla="*/ 664 h 1557"/>
                <a:gd name="T26" fmla="*/ 450 w 981"/>
                <a:gd name="T27" fmla="*/ 672 h 1557"/>
                <a:gd name="T28" fmla="*/ 466 w 981"/>
                <a:gd name="T29" fmla="*/ 656 h 1557"/>
                <a:gd name="T30" fmla="*/ 466 w 981"/>
                <a:gd name="T31" fmla="*/ 648 h 1557"/>
                <a:gd name="T32" fmla="*/ 522 w 981"/>
                <a:gd name="T33" fmla="*/ 688 h 1557"/>
                <a:gd name="T34" fmla="*/ 466 w 981"/>
                <a:gd name="T35" fmla="*/ 909 h 1557"/>
                <a:gd name="T36" fmla="*/ 593 w 981"/>
                <a:gd name="T37" fmla="*/ 1106 h 1557"/>
                <a:gd name="T38" fmla="*/ 648 w 981"/>
                <a:gd name="T39" fmla="*/ 1145 h 1557"/>
                <a:gd name="T40" fmla="*/ 696 w 981"/>
                <a:gd name="T41" fmla="*/ 1185 h 1557"/>
                <a:gd name="T42" fmla="*/ 743 w 981"/>
                <a:gd name="T43" fmla="*/ 1209 h 1557"/>
                <a:gd name="T44" fmla="*/ 783 w 981"/>
                <a:gd name="T45" fmla="*/ 1232 h 1557"/>
                <a:gd name="T46" fmla="*/ 806 w 981"/>
                <a:gd name="T47" fmla="*/ 1248 h 1557"/>
                <a:gd name="T48" fmla="*/ 830 w 981"/>
                <a:gd name="T49" fmla="*/ 1319 h 1557"/>
                <a:gd name="T50" fmla="*/ 854 w 981"/>
                <a:gd name="T51" fmla="*/ 1367 h 1557"/>
                <a:gd name="T52" fmla="*/ 846 w 981"/>
                <a:gd name="T53" fmla="*/ 1398 h 1557"/>
                <a:gd name="T54" fmla="*/ 830 w 981"/>
                <a:gd name="T55" fmla="*/ 1414 h 1557"/>
                <a:gd name="T56" fmla="*/ 846 w 981"/>
                <a:gd name="T57" fmla="*/ 1469 h 1557"/>
                <a:gd name="T58" fmla="*/ 877 w 981"/>
                <a:gd name="T59" fmla="*/ 1517 h 1557"/>
                <a:gd name="T60" fmla="*/ 933 w 981"/>
                <a:gd name="T61" fmla="*/ 1548 h 1557"/>
                <a:gd name="T62" fmla="*/ 956 w 981"/>
                <a:gd name="T63" fmla="*/ 1548 h 1557"/>
                <a:gd name="T64" fmla="*/ 972 w 981"/>
                <a:gd name="T65" fmla="*/ 1548 h 1557"/>
                <a:gd name="T66" fmla="*/ 972 w 981"/>
                <a:gd name="T67" fmla="*/ 1548 h 1557"/>
                <a:gd name="T68" fmla="*/ 980 w 981"/>
                <a:gd name="T69" fmla="*/ 1556 h 1557"/>
                <a:gd name="T70" fmla="*/ 980 w 981"/>
                <a:gd name="T71" fmla="*/ 1556 h 1557"/>
                <a:gd name="T72" fmla="*/ 980 w 981"/>
                <a:gd name="T73" fmla="*/ 1548 h 1557"/>
                <a:gd name="T74" fmla="*/ 972 w 981"/>
                <a:gd name="T75" fmla="*/ 1548 h 1557"/>
                <a:gd name="T76" fmla="*/ 956 w 981"/>
                <a:gd name="T77" fmla="*/ 1548 h 1557"/>
                <a:gd name="T78" fmla="*/ 933 w 981"/>
                <a:gd name="T79" fmla="*/ 1548 h 1557"/>
                <a:gd name="T80" fmla="*/ 885 w 981"/>
                <a:gd name="T81" fmla="*/ 1517 h 1557"/>
                <a:gd name="T82" fmla="*/ 830 w 981"/>
                <a:gd name="T83" fmla="*/ 1414 h 1557"/>
                <a:gd name="T84" fmla="*/ 854 w 981"/>
                <a:gd name="T85" fmla="*/ 1359 h 1557"/>
                <a:gd name="T86" fmla="*/ 806 w 981"/>
                <a:gd name="T87" fmla="*/ 1248 h 1557"/>
                <a:gd name="T88" fmla="*/ 743 w 981"/>
                <a:gd name="T89" fmla="*/ 1209 h 1557"/>
                <a:gd name="T90" fmla="*/ 648 w 981"/>
                <a:gd name="T91" fmla="*/ 1145 h 1557"/>
                <a:gd name="T92" fmla="*/ 466 w 981"/>
                <a:gd name="T93" fmla="*/ 909 h 1557"/>
                <a:gd name="T94" fmla="*/ 530 w 981"/>
                <a:gd name="T95" fmla="*/ 680 h 1557"/>
                <a:gd name="T96" fmla="*/ 466 w 981"/>
                <a:gd name="T97" fmla="*/ 648 h 1557"/>
                <a:gd name="T98" fmla="*/ 466 w 981"/>
                <a:gd name="T99" fmla="*/ 656 h 1557"/>
                <a:gd name="T100" fmla="*/ 450 w 981"/>
                <a:gd name="T101" fmla="*/ 672 h 1557"/>
                <a:gd name="T102" fmla="*/ 435 w 981"/>
                <a:gd name="T103" fmla="*/ 656 h 1557"/>
                <a:gd name="T104" fmla="*/ 411 w 981"/>
                <a:gd name="T105" fmla="*/ 648 h 1557"/>
                <a:gd name="T106" fmla="*/ 387 w 981"/>
                <a:gd name="T107" fmla="*/ 648 h 1557"/>
                <a:gd name="T108" fmla="*/ 356 w 981"/>
                <a:gd name="T109" fmla="*/ 664 h 1557"/>
                <a:gd name="T110" fmla="*/ 332 w 981"/>
                <a:gd name="T111" fmla="*/ 640 h 1557"/>
                <a:gd name="T112" fmla="*/ 292 w 981"/>
                <a:gd name="T113" fmla="*/ 506 h 1557"/>
                <a:gd name="T114" fmla="*/ 166 w 981"/>
                <a:gd name="T115" fmla="*/ 411 h 1557"/>
                <a:gd name="T116" fmla="*/ 16 w 981"/>
                <a:gd name="T117" fmla="*/ 213 h 1557"/>
                <a:gd name="T118" fmla="*/ 23 w 981"/>
                <a:gd name="T119" fmla="*/ 8 h 1557"/>
                <a:gd name="T120" fmla="*/ 23 w 981"/>
                <a:gd name="T121" fmla="*/ 8 h 1557"/>
                <a:gd name="T122" fmla="*/ 23 w 981"/>
                <a:gd name="T123" fmla="*/ 0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1" h="1557">
                  <a:moveTo>
                    <a:pt x="23" y="0"/>
                  </a:moveTo>
                  <a:lnTo>
                    <a:pt x="23" y="0"/>
                  </a:lnTo>
                  <a:cubicBezTo>
                    <a:pt x="0" y="32"/>
                    <a:pt x="8" y="166"/>
                    <a:pt x="16" y="213"/>
                  </a:cubicBezTo>
                  <a:cubicBezTo>
                    <a:pt x="16" y="245"/>
                    <a:pt x="55" y="285"/>
                    <a:pt x="95" y="316"/>
                  </a:cubicBezTo>
                  <a:cubicBezTo>
                    <a:pt x="126" y="356"/>
                    <a:pt x="158" y="387"/>
                    <a:pt x="166" y="411"/>
                  </a:cubicBezTo>
                  <a:cubicBezTo>
                    <a:pt x="166" y="458"/>
                    <a:pt x="269" y="498"/>
                    <a:pt x="292" y="506"/>
                  </a:cubicBezTo>
                  <a:cubicBezTo>
                    <a:pt x="300" y="514"/>
                    <a:pt x="308" y="545"/>
                    <a:pt x="316" y="577"/>
                  </a:cubicBezTo>
                  <a:cubicBezTo>
                    <a:pt x="324" y="601"/>
                    <a:pt x="324" y="624"/>
                    <a:pt x="332" y="640"/>
                  </a:cubicBezTo>
                  <a:cubicBezTo>
                    <a:pt x="340" y="664"/>
                    <a:pt x="348" y="672"/>
                    <a:pt x="356" y="672"/>
                  </a:cubicBezTo>
                  <a:cubicBezTo>
                    <a:pt x="363" y="672"/>
                    <a:pt x="372" y="664"/>
                    <a:pt x="379" y="664"/>
                  </a:cubicBezTo>
                  <a:lnTo>
                    <a:pt x="387" y="656"/>
                  </a:lnTo>
                  <a:cubicBezTo>
                    <a:pt x="395" y="648"/>
                    <a:pt x="403" y="648"/>
                    <a:pt x="411" y="648"/>
                  </a:cubicBezTo>
                  <a:cubicBezTo>
                    <a:pt x="419" y="648"/>
                    <a:pt x="427" y="656"/>
                    <a:pt x="427" y="664"/>
                  </a:cubicBezTo>
                  <a:cubicBezTo>
                    <a:pt x="435" y="672"/>
                    <a:pt x="443" y="672"/>
                    <a:pt x="450" y="672"/>
                  </a:cubicBezTo>
                  <a:cubicBezTo>
                    <a:pt x="458" y="672"/>
                    <a:pt x="466" y="664"/>
                    <a:pt x="466" y="656"/>
                  </a:cubicBezTo>
                  <a:cubicBezTo>
                    <a:pt x="466" y="648"/>
                    <a:pt x="466" y="648"/>
                    <a:pt x="466" y="648"/>
                  </a:cubicBezTo>
                  <a:cubicBezTo>
                    <a:pt x="474" y="648"/>
                    <a:pt x="498" y="664"/>
                    <a:pt x="522" y="688"/>
                  </a:cubicBezTo>
                  <a:cubicBezTo>
                    <a:pt x="553" y="711"/>
                    <a:pt x="530" y="798"/>
                    <a:pt x="466" y="909"/>
                  </a:cubicBezTo>
                  <a:cubicBezTo>
                    <a:pt x="427" y="979"/>
                    <a:pt x="530" y="1058"/>
                    <a:pt x="593" y="1106"/>
                  </a:cubicBezTo>
                  <a:cubicBezTo>
                    <a:pt x="625" y="1121"/>
                    <a:pt x="640" y="1137"/>
                    <a:pt x="648" y="1145"/>
                  </a:cubicBezTo>
                  <a:cubicBezTo>
                    <a:pt x="656" y="1169"/>
                    <a:pt x="680" y="1177"/>
                    <a:pt x="696" y="1185"/>
                  </a:cubicBezTo>
                  <a:cubicBezTo>
                    <a:pt x="711" y="1185"/>
                    <a:pt x="735" y="1193"/>
                    <a:pt x="743" y="1209"/>
                  </a:cubicBezTo>
                  <a:cubicBezTo>
                    <a:pt x="759" y="1224"/>
                    <a:pt x="775" y="1232"/>
                    <a:pt x="783" y="1232"/>
                  </a:cubicBezTo>
                  <a:cubicBezTo>
                    <a:pt x="798" y="1240"/>
                    <a:pt x="806" y="1240"/>
                    <a:pt x="806" y="1248"/>
                  </a:cubicBezTo>
                  <a:cubicBezTo>
                    <a:pt x="806" y="1272"/>
                    <a:pt x="814" y="1296"/>
                    <a:pt x="830" y="1319"/>
                  </a:cubicBezTo>
                  <a:cubicBezTo>
                    <a:pt x="838" y="1335"/>
                    <a:pt x="846" y="1351"/>
                    <a:pt x="854" y="1367"/>
                  </a:cubicBezTo>
                  <a:cubicBezTo>
                    <a:pt x="862" y="1390"/>
                    <a:pt x="862" y="1390"/>
                    <a:pt x="846" y="1398"/>
                  </a:cubicBezTo>
                  <a:cubicBezTo>
                    <a:pt x="838" y="1398"/>
                    <a:pt x="830" y="1406"/>
                    <a:pt x="830" y="1414"/>
                  </a:cubicBezTo>
                  <a:cubicBezTo>
                    <a:pt x="814" y="1430"/>
                    <a:pt x="830" y="1446"/>
                    <a:pt x="846" y="1469"/>
                  </a:cubicBezTo>
                  <a:cubicBezTo>
                    <a:pt x="862" y="1485"/>
                    <a:pt x="877" y="1501"/>
                    <a:pt x="877" y="1517"/>
                  </a:cubicBezTo>
                  <a:cubicBezTo>
                    <a:pt x="893" y="1540"/>
                    <a:pt x="909" y="1548"/>
                    <a:pt x="933" y="1548"/>
                  </a:cubicBezTo>
                  <a:cubicBezTo>
                    <a:pt x="941" y="1548"/>
                    <a:pt x="949" y="1548"/>
                    <a:pt x="956" y="1548"/>
                  </a:cubicBezTo>
                  <a:cubicBezTo>
                    <a:pt x="964" y="1548"/>
                    <a:pt x="964" y="1548"/>
                    <a:pt x="972" y="1548"/>
                  </a:cubicBezTo>
                  <a:lnTo>
                    <a:pt x="972" y="1548"/>
                  </a:lnTo>
                  <a:cubicBezTo>
                    <a:pt x="980" y="1556"/>
                    <a:pt x="980" y="1556"/>
                    <a:pt x="980" y="1556"/>
                  </a:cubicBezTo>
                  <a:lnTo>
                    <a:pt x="980" y="1556"/>
                  </a:lnTo>
                  <a:cubicBezTo>
                    <a:pt x="980" y="1548"/>
                    <a:pt x="980" y="1548"/>
                    <a:pt x="980" y="1548"/>
                  </a:cubicBezTo>
                  <a:lnTo>
                    <a:pt x="972" y="1548"/>
                  </a:lnTo>
                  <a:cubicBezTo>
                    <a:pt x="964" y="1548"/>
                    <a:pt x="964" y="1548"/>
                    <a:pt x="956" y="1548"/>
                  </a:cubicBezTo>
                  <a:cubicBezTo>
                    <a:pt x="949" y="1548"/>
                    <a:pt x="941" y="1548"/>
                    <a:pt x="933" y="1548"/>
                  </a:cubicBezTo>
                  <a:cubicBezTo>
                    <a:pt x="917" y="1548"/>
                    <a:pt x="893" y="1540"/>
                    <a:pt x="885" y="1517"/>
                  </a:cubicBezTo>
                  <a:cubicBezTo>
                    <a:pt x="862" y="1469"/>
                    <a:pt x="806" y="1438"/>
                    <a:pt x="830" y="1414"/>
                  </a:cubicBezTo>
                  <a:cubicBezTo>
                    <a:pt x="846" y="1390"/>
                    <a:pt x="877" y="1406"/>
                    <a:pt x="854" y="1359"/>
                  </a:cubicBezTo>
                  <a:cubicBezTo>
                    <a:pt x="838" y="1319"/>
                    <a:pt x="806" y="1280"/>
                    <a:pt x="806" y="1248"/>
                  </a:cubicBezTo>
                  <a:cubicBezTo>
                    <a:pt x="806" y="1224"/>
                    <a:pt x="767" y="1240"/>
                    <a:pt x="743" y="1209"/>
                  </a:cubicBezTo>
                  <a:cubicBezTo>
                    <a:pt x="719" y="1177"/>
                    <a:pt x="664" y="1177"/>
                    <a:pt x="648" y="1145"/>
                  </a:cubicBezTo>
                  <a:cubicBezTo>
                    <a:pt x="632" y="1114"/>
                    <a:pt x="411" y="1003"/>
                    <a:pt x="466" y="909"/>
                  </a:cubicBezTo>
                  <a:cubicBezTo>
                    <a:pt x="530" y="814"/>
                    <a:pt x="561" y="711"/>
                    <a:pt x="530" y="680"/>
                  </a:cubicBezTo>
                  <a:cubicBezTo>
                    <a:pt x="506" y="664"/>
                    <a:pt x="482" y="648"/>
                    <a:pt x="466" y="648"/>
                  </a:cubicBezTo>
                  <a:cubicBezTo>
                    <a:pt x="466" y="648"/>
                    <a:pt x="466" y="648"/>
                    <a:pt x="466" y="656"/>
                  </a:cubicBezTo>
                  <a:cubicBezTo>
                    <a:pt x="466" y="664"/>
                    <a:pt x="458" y="672"/>
                    <a:pt x="450" y="672"/>
                  </a:cubicBezTo>
                  <a:cubicBezTo>
                    <a:pt x="443" y="672"/>
                    <a:pt x="435" y="664"/>
                    <a:pt x="435" y="656"/>
                  </a:cubicBezTo>
                  <a:cubicBezTo>
                    <a:pt x="427" y="648"/>
                    <a:pt x="427" y="648"/>
                    <a:pt x="411" y="648"/>
                  </a:cubicBezTo>
                  <a:cubicBezTo>
                    <a:pt x="403" y="648"/>
                    <a:pt x="395" y="648"/>
                    <a:pt x="387" y="648"/>
                  </a:cubicBezTo>
                  <a:cubicBezTo>
                    <a:pt x="372" y="656"/>
                    <a:pt x="363" y="664"/>
                    <a:pt x="356" y="664"/>
                  </a:cubicBezTo>
                  <a:cubicBezTo>
                    <a:pt x="348" y="664"/>
                    <a:pt x="340" y="664"/>
                    <a:pt x="332" y="640"/>
                  </a:cubicBezTo>
                  <a:cubicBezTo>
                    <a:pt x="316" y="593"/>
                    <a:pt x="316" y="514"/>
                    <a:pt x="292" y="506"/>
                  </a:cubicBezTo>
                  <a:cubicBezTo>
                    <a:pt x="269" y="498"/>
                    <a:pt x="174" y="451"/>
                    <a:pt x="166" y="411"/>
                  </a:cubicBezTo>
                  <a:cubicBezTo>
                    <a:pt x="166" y="364"/>
                    <a:pt x="23" y="269"/>
                    <a:pt x="16" y="213"/>
                  </a:cubicBezTo>
                  <a:cubicBezTo>
                    <a:pt x="8" y="158"/>
                    <a:pt x="8" y="40"/>
                    <a:pt x="23" y="8"/>
                  </a:cubicBezTo>
                  <a:lnTo>
                    <a:pt x="23" y="8"/>
                  </a:lnTo>
                  <a:cubicBezTo>
                    <a:pt x="23" y="0"/>
                    <a:pt x="23" y="0"/>
                    <a:pt x="23"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4" name="Freeform 752"/>
            <p:cNvSpPr>
              <a:spLocks noChangeArrowheads="1"/>
            </p:cNvSpPr>
            <p:nvPr/>
          </p:nvSpPr>
          <p:spPr bwMode="auto">
            <a:xfrm>
              <a:off x="16752588" y="3366631"/>
              <a:ext cx="654044" cy="964831"/>
            </a:xfrm>
            <a:custGeom>
              <a:avLst/>
              <a:gdLst>
                <a:gd name="T0" fmla="*/ 1202 w 1243"/>
                <a:gd name="T1" fmla="*/ 1012 h 1835"/>
                <a:gd name="T2" fmla="*/ 1202 w 1243"/>
                <a:gd name="T3" fmla="*/ 1012 h 1835"/>
                <a:gd name="T4" fmla="*/ 1155 w 1243"/>
                <a:gd name="T5" fmla="*/ 989 h 1835"/>
                <a:gd name="T6" fmla="*/ 1163 w 1243"/>
                <a:gd name="T7" fmla="*/ 925 h 1835"/>
                <a:gd name="T8" fmla="*/ 1131 w 1243"/>
                <a:gd name="T9" fmla="*/ 894 h 1835"/>
                <a:gd name="T10" fmla="*/ 1092 w 1243"/>
                <a:gd name="T11" fmla="*/ 933 h 1835"/>
                <a:gd name="T12" fmla="*/ 997 w 1243"/>
                <a:gd name="T13" fmla="*/ 846 h 1835"/>
                <a:gd name="T14" fmla="*/ 981 w 1243"/>
                <a:gd name="T15" fmla="*/ 728 h 1835"/>
                <a:gd name="T16" fmla="*/ 870 w 1243"/>
                <a:gd name="T17" fmla="*/ 720 h 1835"/>
                <a:gd name="T18" fmla="*/ 823 w 1243"/>
                <a:gd name="T19" fmla="*/ 641 h 1835"/>
                <a:gd name="T20" fmla="*/ 657 w 1243"/>
                <a:gd name="T21" fmla="*/ 174 h 1835"/>
                <a:gd name="T22" fmla="*/ 491 w 1243"/>
                <a:gd name="T23" fmla="*/ 24 h 1835"/>
                <a:gd name="T24" fmla="*/ 428 w 1243"/>
                <a:gd name="T25" fmla="*/ 56 h 1835"/>
                <a:gd name="T26" fmla="*/ 253 w 1243"/>
                <a:gd name="T27" fmla="*/ 143 h 1835"/>
                <a:gd name="T28" fmla="*/ 182 w 1243"/>
                <a:gd name="T29" fmla="*/ 56 h 1835"/>
                <a:gd name="T30" fmla="*/ 119 w 1243"/>
                <a:gd name="T31" fmla="*/ 135 h 1835"/>
                <a:gd name="T32" fmla="*/ 32 w 1243"/>
                <a:gd name="T33" fmla="*/ 427 h 1835"/>
                <a:gd name="T34" fmla="*/ 32 w 1243"/>
                <a:gd name="T35" fmla="*/ 554 h 1835"/>
                <a:gd name="T36" fmla="*/ 32 w 1243"/>
                <a:gd name="T37" fmla="*/ 569 h 1835"/>
                <a:gd name="T38" fmla="*/ 380 w 1243"/>
                <a:gd name="T39" fmla="*/ 1755 h 1835"/>
                <a:gd name="T40" fmla="*/ 396 w 1243"/>
                <a:gd name="T41" fmla="*/ 1755 h 1835"/>
                <a:gd name="T42" fmla="*/ 428 w 1243"/>
                <a:gd name="T43" fmla="*/ 1779 h 1835"/>
                <a:gd name="T44" fmla="*/ 483 w 1243"/>
                <a:gd name="T45" fmla="*/ 1811 h 1835"/>
                <a:gd name="T46" fmla="*/ 475 w 1243"/>
                <a:gd name="T47" fmla="*/ 1763 h 1835"/>
                <a:gd name="T48" fmla="*/ 483 w 1243"/>
                <a:gd name="T49" fmla="*/ 1732 h 1835"/>
                <a:gd name="T50" fmla="*/ 506 w 1243"/>
                <a:gd name="T51" fmla="*/ 1692 h 1835"/>
                <a:gd name="T52" fmla="*/ 538 w 1243"/>
                <a:gd name="T53" fmla="*/ 1724 h 1835"/>
                <a:gd name="T54" fmla="*/ 554 w 1243"/>
                <a:gd name="T55" fmla="*/ 1676 h 1835"/>
                <a:gd name="T56" fmla="*/ 562 w 1243"/>
                <a:gd name="T57" fmla="*/ 1637 h 1835"/>
                <a:gd name="T58" fmla="*/ 625 w 1243"/>
                <a:gd name="T59" fmla="*/ 1645 h 1835"/>
                <a:gd name="T60" fmla="*/ 657 w 1243"/>
                <a:gd name="T61" fmla="*/ 1613 h 1835"/>
                <a:gd name="T62" fmla="*/ 649 w 1243"/>
                <a:gd name="T63" fmla="*/ 1463 h 1835"/>
                <a:gd name="T64" fmla="*/ 680 w 1243"/>
                <a:gd name="T65" fmla="*/ 1439 h 1835"/>
                <a:gd name="T66" fmla="*/ 688 w 1243"/>
                <a:gd name="T67" fmla="*/ 1384 h 1835"/>
                <a:gd name="T68" fmla="*/ 712 w 1243"/>
                <a:gd name="T69" fmla="*/ 1400 h 1835"/>
                <a:gd name="T70" fmla="*/ 752 w 1243"/>
                <a:gd name="T71" fmla="*/ 1439 h 1835"/>
                <a:gd name="T72" fmla="*/ 783 w 1243"/>
                <a:gd name="T73" fmla="*/ 1439 h 1835"/>
                <a:gd name="T74" fmla="*/ 823 w 1243"/>
                <a:gd name="T75" fmla="*/ 1431 h 1835"/>
                <a:gd name="T76" fmla="*/ 807 w 1243"/>
                <a:gd name="T77" fmla="*/ 1376 h 1835"/>
                <a:gd name="T78" fmla="*/ 839 w 1243"/>
                <a:gd name="T79" fmla="*/ 1400 h 1835"/>
                <a:gd name="T80" fmla="*/ 870 w 1243"/>
                <a:gd name="T81" fmla="*/ 1400 h 1835"/>
                <a:gd name="T82" fmla="*/ 902 w 1243"/>
                <a:gd name="T83" fmla="*/ 1376 h 1835"/>
                <a:gd name="T84" fmla="*/ 910 w 1243"/>
                <a:gd name="T85" fmla="*/ 1328 h 1835"/>
                <a:gd name="T86" fmla="*/ 854 w 1243"/>
                <a:gd name="T87" fmla="*/ 1313 h 1835"/>
                <a:gd name="T88" fmla="*/ 839 w 1243"/>
                <a:gd name="T89" fmla="*/ 1305 h 1835"/>
                <a:gd name="T90" fmla="*/ 902 w 1243"/>
                <a:gd name="T91" fmla="*/ 1281 h 1835"/>
                <a:gd name="T92" fmla="*/ 926 w 1243"/>
                <a:gd name="T93" fmla="*/ 1321 h 1835"/>
                <a:gd name="T94" fmla="*/ 965 w 1243"/>
                <a:gd name="T95" fmla="*/ 1321 h 1835"/>
                <a:gd name="T96" fmla="*/ 989 w 1243"/>
                <a:gd name="T97" fmla="*/ 1289 h 1835"/>
                <a:gd name="T98" fmla="*/ 1005 w 1243"/>
                <a:gd name="T99" fmla="*/ 1234 h 1835"/>
                <a:gd name="T100" fmla="*/ 1028 w 1243"/>
                <a:gd name="T101" fmla="*/ 1226 h 1835"/>
                <a:gd name="T102" fmla="*/ 1068 w 1243"/>
                <a:gd name="T103" fmla="*/ 1234 h 1835"/>
                <a:gd name="T104" fmla="*/ 1092 w 1243"/>
                <a:gd name="T105" fmla="*/ 1186 h 1835"/>
                <a:gd name="T106" fmla="*/ 1139 w 1243"/>
                <a:gd name="T107" fmla="*/ 1131 h 1835"/>
                <a:gd name="T108" fmla="*/ 1202 w 1243"/>
                <a:gd name="T109" fmla="*/ 1091 h 1835"/>
                <a:gd name="T110" fmla="*/ 1202 w 1243"/>
                <a:gd name="T111" fmla="*/ 1012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3" h="1835">
                  <a:moveTo>
                    <a:pt x="1202" y="1012"/>
                  </a:moveTo>
                  <a:lnTo>
                    <a:pt x="1202" y="1012"/>
                  </a:lnTo>
                  <a:cubicBezTo>
                    <a:pt x="1163" y="1012"/>
                    <a:pt x="1139" y="1020"/>
                    <a:pt x="1155" y="989"/>
                  </a:cubicBezTo>
                  <a:cubicBezTo>
                    <a:pt x="1179" y="949"/>
                    <a:pt x="1186" y="933"/>
                    <a:pt x="1163" y="925"/>
                  </a:cubicBezTo>
                  <a:cubicBezTo>
                    <a:pt x="1147" y="917"/>
                    <a:pt x="1123" y="902"/>
                    <a:pt x="1131" y="894"/>
                  </a:cubicBezTo>
                  <a:cubicBezTo>
                    <a:pt x="1131" y="902"/>
                    <a:pt x="1107" y="925"/>
                    <a:pt x="1092" y="933"/>
                  </a:cubicBezTo>
                  <a:cubicBezTo>
                    <a:pt x="1076" y="941"/>
                    <a:pt x="1020" y="870"/>
                    <a:pt x="997" y="846"/>
                  </a:cubicBezTo>
                  <a:cubicBezTo>
                    <a:pt x="981" y="822"/>
                    <a:pt x="1005" y="759"/>
                    <a:pt x="981" y="728"/>
                  </a:cubicBezTo>
                  <a:cubicBezTo>
                    <a:pt x="957" y="696"/>
                    <a:pt x="902" y="751"/>
                    <a:pt x="870" y="720"/>
                  </a:cubicBezTo>
                  <a:cubicBezTo>
                    <a:pt x="831" y="696"/>
                    <a:pt x="823" y="641"/>
                    <a:pt x="823" y="641"/>
                  </a:cubicBezTo>
                  <a:cubicBezTo>
                    <a:pt x="823" y="641"/>
                    <a:pt x="680" y="230"/>
                    <a:pt x="657" y="174"/>
                  </a:cubicBezTo>
                  <a:cubicBezTo>
                    <a:pt x="641" y="119"/>
                    <a:pt x="538" y="48"/>
                    <a:pt x="491" y="24"/>
                  </a:cubicBezTo>
                  <a:cubicBezTo>
                    <a:pt x="443" y="0"/>
                    <a:pt x="435" y="24"/>
                    <a:pt x="428" y="56"/>
                  </a:cubicBezTo>
                  <a:cubicBezTo>
                    <a:pt x="412" y="79"/>
                    <a:pt x="285" y="158"/>
                    <a:pt x="253" y="143"/>
                  </a:cubicBezTo>
                  <a:cubicBezTo>
                    <a:pt x="230" y="127"/>
                    <a:pt x="206" y="72"/>
                    <a:pt x="182" y="56"/>
                  </a:cubicBezTo>
                  <a:cubicBezTo>
                    <a:pt x="159" y="32"/>
                    <a:pt x="135" y="95"/>
                    <a:pt x="119" y="135"/>
                  </a:cubicBezTo>
                  <a:cubicBezTo>
                    <a:pt x="111" y="174"/>
                    <a:pt x="56" y="388"/>
                    <a:pt x="32" y="427"/>
                  </a:cubicBezTo>
                  <a:cubicBezTo>
                    <a:pt x="0" y="475"/>
                    <a:pt x="32" y="498"/>
                    <a:pt x="32" y="554"/>
                  </a:cubicBezTo>
                  <a:cubicBezTo>
                    <a:pt x="32" y="562"/>
                    <a:pt x="32" y="569"/>
                    <a:pt x="32" y="569"/>
                  </a:cubicBezTo>
                  <a:cubicBezTo>
                    <a:pt x="380" y="1755"/>
                    <a:pt x="380" y="1755"/>
                    <a:pt x="380" y="1755"/>
                  </a:cubicBezTo>
                  <a:cubicBezTo>
                    <a:pt x="388" y="1755"/>
                    <a:pt x="388" y="1755"/>
                    <a:pt x="396" y="1755"/>
                  </a:cubicBezTo>
                  <a:cubicBezTo>
                    <a:pt x="428" y="1755"/>
                    <a:pt x="404" y="1803"/>
                    <a:pt x="428" y="1779"/>
                  </a:cubicBezTo>
                  <a:cubicBezTo>
                    <a:pt x="459" y="1763"/>
                    <a:pt x="475" y="1834"/>
                    <a:pt x="483" y="1811"/>
                  </a:cubicBezTo>
                  <a:cubicBezTo>
                    <a:pt x="491" y="1787"/>
                    <a:pt x="467" y="1779"/>
                    <a:pt x="475" y="1763"/>
                  </a:cubicBezTo>
                  <a:cubicBezTo>
                    <a:pt x="475" y="1748"/>
                    <a:pt x="491" y="1755"/>
                    <a:pt x="483" y="1732"/>
                  </a:cubicBezTo>
                  <a:cubicBezTo>
                    <a:pt x="475" y="1700"/>
                    <a:pt x="491" y="1668"/>
                    <a:pt x="506" y="1692"/>
                  </a:cubicBezTo>
                  <a:cubicBezTo>
                    <a:pt x="522" y="1724"/>
                    <a:pt x="530" y="1739"/>
                    <a:pt x="538" y="1724"/>
                  </a:cubicBezTo>
                  <a:cubicBezTo>
                    <a:pt x="554" y="1708"/>
                    <a:pt x="562" y="1716"/>
                    <a:pt x="554" y="1676"/>
                  </a:cubicBezTo>
                  <a:cubicBezTo>
                    <a:pt x="546" y="1645"/>
                    <a:pt x="538" y="1645"/>
                    <a:pt x="562" y="1637"/>
                  </a:cubicBezTo>
                  <a:cubicBezTo>
                    <a:pt x="586" y="1637"/>
                    <a:pt x="593" y="1661"/>
                    <a:pt x="625" y="1645"/>
                  </a:cubicBezTo>
                  <a:cubicBezTo>
                    <a:pt x="657" y="1629"/>
                    <a:pt x="665" y="1637"/>
                    <a:pt x="657" y="1613"/>
                  </a:cubicBezTo>
                  <a:cubicBezTo>
                    <a:pt x="657" y="1589"/>
                    <a:pt x="625" y="1510"/>
                    <a:pt x="649" y="1463"/>
                  </a:cubicBezTo>
                  <a:cubicBezTo>
                    <a:pt x="680" y="1415"/>
                    <a:pt x="680" y="1463"/>
                    <a:pt x="680" y="1439"/>
                  </a:cubicBezTo>
                  <a:cubicBezTo>
                    <a:pt x="673" y="1415"/>
                    <a:pt x="688" y="1423"/>
                    <a:pt x="688" y="1384"/>
                  </a:cubicBezTo>
                  <a:cubicBezTo>
                    <a:pt x="696" y="1344"/>
                    <a:pt x="704" y="1384"/>
                    <a:pt x="712" y="1400"/>
                  </a:cubicBezTo>
                  <a:cubicBezTo>
                    <a:pt x="728" y="1423"/>
                    <a:pt x="736" y="1447"/>
                    <a:pt x="752" y="1439"/>
                  </a:cubicBezTo>
                  <a:cubicBezTo>
                    <a:pt x="775" y="1431"/>
                    <a:pt x="759" y="1431"/>
                    <a:pt x="783" y="1439"/>
                  </a:cubicBezTo>
                  <a:cubicBezTo>
                    <a:pt x="807" y="1455"/>
                    <a:pt x="846" y="1455"/>
                    <a:pt x="823" y="1431"/>
                  </a:cubicBezTo>
                  <a:cubicBezTo>
                    <a:pt x="807" y="1408"/>
                    <a:pt x="783" y="1384"/>
                    <a:pt x="807" y="1376"/>
                  </a:cubicBezTo>
                  <a:cubicBezTo>
                    <a:pt x="831" y="1368"/>
                    <a:pt x="831" y="1384"/>
                    <a:pt x="839" y="1400"/>
                  </a:cubicBezTo>
                  <a:cubicBezTo>
                    <a:pt x="839" y="1423"/>
                    <a:pt x="870" y="1400"/>
                    <a:pt x="870" y="1400"/>
                  </a:cubicBezTo>
                  <a:cubicBezTo>
                    <a:pt x="870" y="1400"/>
                    <a:pt x="878" y="1400"/>
                    <a:pt x="902" y="1376"/>
                  </a:cubicBezTo>
                  <a:cubicBezTo>
                    <a:pt x="918" y="1352"/>
                    <a:pt x="926" y="1344"/>
                    <a:pt x="910" y="1328"/>
                  </a:cubicBezTo>
                  <a:cubicBezTo>
                    <a:pt x="894" y="1321"/>
                    <a:pt x="862" y="1305"/>
                    <a:pt x="854" y="1313"/>
                  </a:cubicBezTo>
                  <a:cubicBezTo>
                    <a:pt x="839" y="1328"/>
                    <a:pt x="815" y="1321"/>
                    <a:pt x="839" y="1305"/>
                  </a:cubicBezTo>
                  <a:cubicBezTo>
                    <a:pt x="870" y="1281"/>
                    <a:pt x="886" y="1265"/>
                    <a:pt x="902" y="1281"/>
                  </a:cubicBezTo>
                  <a:cubicBezTo>
                    <a:pt x="918" y="1305"/>
                    <a:pt x="894" y="1305"/>
                    <a:pt x="926" y="1321"/>
                  </a:cubicBezTo>
                  <a:cubicBezTo>
                    <a:pt x="949" y="1344"/>
                    <a:pt x="957" y="1360"/>
                    <a:pt x="965" y="1321"/>
                  </a:cubicBezTo>
                  <a:cubicBezTo>
                    <a:pt x="973" y="1289"/>
                    <a:pt x="973" y="1289"/>
                    <a:pt x="989" y="1289"/>
                  </a:cubicBezTo>
                  <a:cubicBezTo>
                    <a:pt x="1005" y="1289"/>
                    <a:pt x="1005" y="1265"/>
                    <a:pt x="1005" y="1234"/>
                  </a:cubicBezTo>
                  <a:cubicBezTo>
                    <a:pt x="1005" y="1210"/>
                    <a:pt x="1012" y="1210"/>
                    <a:pt x="1028" y="1226"/>
                  </a:cubicBezTo>
                  <a:cubicBezTo>
                    <a:pt x="1044" y="1249"/>
                    <a:pt x="1052" y="1257"/>
                    <a:pt x="1068" y="1234"/>
                  </a:cubicBezTo>
                  <a:cubicBezTo>
                    <a:pt x="1076" y="1210"/>
                    <a:pt x="1060" y="1218"/>
                    <a:pt x="1092" y="1186"/>
                  </a:cubicBezTo>
                  <a:cubicBezTo>
                    <a:pt x="1123" y="1155"/>
                    <a:pt x="1107" y="1131"/>
                    <a:pt x="1139" y="1131"/>
                  </a:cubicBezTo>
                  <a:cubicBezTo>
                    <a:pt x="1171" y="1123"/>
                    <a:pt x="1171" y="1123"/>
                    <a:pt x="1202" y="1091"/>
                  </a:cubicBezTo>
                  <a:cubicBezTo>
                    <a:pt x="1234" y="1068"/>
                    <a:pt x="1242" y="1020"/>
                    <a:pt x="1202" y="101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5" name="Freeform 753"/>
            <p:cNvSpPr>
              <a:spLocks noChangeArrowheads="1"/>
            </p:cNvSpPr>
            <p:nvPr/>
          </p:nvSpPr>
          <p:spPr bwMode="auto">
            <a:xfrm>
              <a:off x="16759545" y="3368951"/>
              <a:ext cx="644767" cy="953234"/>
            </a:xfrm>
            <a:custGeom>
              <a:avLst/>
              <a:gdLst>
                <a:gd name="T0" fmla="*/ 434 w 1226"/>
                <a:gd name="T1" fmla="*/ 1771 h 1812"/>
                <a:gd name="T2" fmla="*/ 387 w 1226"/>
                <a:gd name="T3" fmla="*/ 1747 h 1812"/>
                <a:gd name="T4" fmla="*/ 23 w 1226"/>
                <a:gd name="T5" fmla="*/ 561 h 1812"/>
                <a:gd name="T6" fmla="*/ 15 w 1226"/>
                <a:gd name="T7" fmla="*/ 419 h 1812"/>
                <a:gd name="T8" fmla="*/ 173 w 1226"/>
                <a:gd name="T9" fmla="*/ 40 h 1812"/>
                <a:gd name="T10" fmla="*/ 411 w 1226"/>
                <a:gd name="T11" fmla="*/ 40 h 1812"/>
                <a:gd name="T12" fmla="*/ 656 w 1226"/>
                <a:gd name="T13" fmla="*/ 166 h 1812"/>
                <a:gd name="T14" fmla="*/ 917 w 1226"/>
                <a:gd name="T15" fmla="*/ 712 h 1812"/>
                <a:gd name="T16" fmla="*/ 996 w 1226"/>
                <a:gd name="T17" fmla="*/ 838 h 1812"/>
                <a:gd name="T18" fmla="*/ 1138 w 1226"/>
                <a:gd name="T19" fmla="*/ 862 h 1812"/>
                <a:gd name="T20" fmla="*/ 1170 w 1226"/>
                <a:gd name="T21" fmla="*/ 925 h 1812"/>
                <a:gd name="T22" fmla="*/ 1170 w 1226"/>
                <a:gd name="T23" fmla="*/ 1004 h 1812"/>
                <a:gd name="T24" fmla="*/ 1130 w 1226"/>
                <a:gd name="T25" fmla="*/ 1123 h 1812"/>
                <a:gd name="T26" fmla="*/ 1067 w 1226"/>
                <a:gd name="T27" fmla="*/ 1210 h 1812"/>
                <a:gd name="T28" fmla="*/ 1003 w 1226"/>
                <a:gd name="T29" fmla="*/ 1210 h 1812"/>
                <a:gd name="T30" fmla="*/ 980 w 1226"/>
                <a:gd name="T31" fmla="*/ 1281 h 1812"/>
                <a:gd name="T32" fmla="*/ 909 w 1226"/>
                <a:gd name="T33" fmla="*/ 1320 h 1812"/>
                <a:gd name="T34" fmla="*/ 845 w 1226"/>
                <a:gd name="T35" fmla="*/ 1289 h 1812"/>
                <a:gd name="T36" fmla="*/ 901 w 1226"/>
                <a:gd name="T37" fmla="*/ 1320 h 1812"/>
                <a:gd name="T38" fmla="*/ 837 w 1226"/>
                <a:gd name="T39" fmla="*/ 1407 h 1812"/>
                <a:gd name="T40" fmla="*/ 798 w 1226"/>
                <a:gd name="T41" fmla="*/ 1368 h 1812"/>
                <a:gd name="T42" fmla="*/ 822 w 1226"/>
                <a:gd name="T43" fmla="*/ 1439 h 1812"/>
                <a:gd name="T44" fmla="*/ 750 w 1226"/>
                <a:gd name="T45" fmla="*/ 1431 h 1812"/>
                <a:gd name="T46" fmla="*/ 703 w 1226"/>
                <a:gd name="T47" fmla="*/ 1392 h 1812"/>
                <a:gd name="T48" fmla="*/ 679 w 1226"/>
                <a:gd name="T49" fmla="*/ 1407 h 1812"/>
                <a:gd name="T50" fmla="*/ 664 w 1226"/>
                <a:gd name="T51" fmla="*/ 1439 h 1812"/>
                <a:gd name="T52" fmla="*/ 632 w 1226"/>
                <a:gd name="T53" fmla="*/ 1637 h 1812"/>
                <a:gd name="T54" fmla="*/ 553 w 1226"/>
                <a:gd name="T55" fmla="*/ 1637 h 1812"/>
                <a:gd name="T56" fmla="*/ 545 w 1226"/>
                <a:gd name="T57" fmla="*/ 1716 h 1812"/>
                <a:gd name="T58" fmla="*/ 482 w 1226"/>
                <a:gd name="T59" fmla="*/ 1684 h 1812"/>
                <a:gd name="T60" fmla="*/ 466 w 1226"/>
                <a:gd name="T61" fmla="*/ 1755 h 1812"/>
                <a:gd name="T62" fmla="*/ 434 w 1226"/>
                <a:gd name="T63" fmla="*/ 1763 h 1812"/>
                <a:gd name="T64" fmla="*/ 466 w 1226"/>
                <a:gd name="T65" fmla="*/ 1795 h 1812"/>
                <a:gd name="T66" fmla="*/ 474 w 1226"/>
                <a:gd name="T67" fmla="*/ 1724 h 1812"/>
                <a:gd name="T68" fmla="*/ 521 w 1226"/>
                <a:gd name="T69" fmla="*/ 1716 h 1812"/>
                <a:gd name="T70" fmla="*/ 537 w 1226"/>
                <a:gd name="T71" fmla="*/ 1660 h 1812"/>
                <a:gd name="T72" fmla="*/ 600 w 1226"/>
                <a:gd name="T73" fmla="*/ 1637 h 1812"/>
                <a:gd name="T74" fmla="*/ 640 w 1226"/>
                <a:gd name="T75" fmla="*/ 1589 h 1812"/>
                <a:gd name="T76" fmla="*/ 671 w 1226"/>
                <a:gd name="T77" fmla="*/ 1407 h 1812"/>
                <a:gd name="T78" fmla="*/ 711 w 1226"/>
                <a:gd name="T79" fmla="*/ 1392 h 1812"/>
                <a:gd name="T80" fmla="*/ 743 w 1226"/>
                <a:gd name="T81" fmla="*/ 1423 h 1812"/>
                <a:gd name="T82" fmla="*/ 806 w 1226"/>
                <a:gd name="T83" fmla="*/ 1439 h 1812"/>
                <a:gd name="T84" fmla="*/ 790 w 1226"/>
                <a:gd name="T85" fmla="*/ 1376 h 1812"/>
                <a:gd name="T86" fmla="*/ 830 w 1226"/>
                <a:gd name="T87" fmla="*/ 1392 h 1812"/>
                <a:gd name="T88" fmla="*/ 885 w 1226"/>
                <a:gd name="T89" fmla="*/ 1368 h 1812"/>
                <a:gd name="T90" fmla="*/ 845 w 1226"/>
                <a:gd name="T91" fmla="*/ 1313 h 1812"/>
                <a:gd name="T92" fmla="*/ 837 w 1226"/>
                <a:gd name="T93" fmla="*/ 1281 h 1812"/>
                <a:gd name="T94" fmla="*/ 917 w 1226"/>
                <a:gd name="T95" fmla="*/ 1313 h 1812"/>
                <a:gd name="T96" fmla="*/ 980 w 1226"/>
                <a:gd name="T97" fmla="*/ 1273 h 1812"/>
                <a:gd name="T98" fmla="*/ 1003 w 1226"/>
                <a:gd name="T99" fmla="*/ 1202 h 1812"/>
                <a:gd name="T100" fmla="*/ 1059 w 1226"/>
                <a:gd name="T101" fmla="*/ 1210 h 1812"/>
                <a:gd name="T102" fmla="*/ 1130 w 1226"/>
                <a:gd name="T103" fmla="*/ 1115 h 1812"/>
                <a:gd name="T104" fmla="*/ 1170 w 1226"/>
                <a:gd name="T105" fmla="*/ 1012 h 1812"/>
                <a:gd name="T106" fmla="*/ 1162 w 1226"/>
                <a:gd name="T107" fmla="*/ 925 h 1812"/>
                <a:gd name="T108" fmla="*/ 1083 w 1226"/>
                <a:gd name="T109" fmla="*/ 925 h 1812"/>
                <a:gd name="T110" fmla="*/ 972 w 1226"/>
                <a:gd name="T111" fmla="*/ 720 h 1812"/>
                <a:gd name="T112" fmla="*/ 861 w 1226"/>
                <a:gd name="T113" fmla="*/ 720 h 1812"/>
                <a:gd name="T114" fmla="*/ 450 w 1226"/>
                <a:gd name="T115" fmla="*/ 8 h 1812"/>
                <a:gd name="T116" fmla="*/ 244 w 1226"/>
                <a:gd name="T117" fmla="*/ 143 h 1812"/>
                <a:gd name="T118" fmla="*/ 118 w 1226"/>
                <a:gd name="T119" fmla="*/ 127 h 1812"/>
                <a:gd name="T120" fmla="*/ 31 w 1226"/>
                <a:gd name="T121" fmla="*/ 546 h 1812"/>
                <a:gd name="T122" fmla="*/ 411 w 1226"/>
                <a:gd name="T123" fmla="*/ 1771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812">
                  <a:moveTo>
                    <a:pt x="466" y="1811"/>
                  </a:moveTo>
                  <a:lnTo>
                    <a:pt x="466" y="1811"/>
                  </a:lnTo>
                  <a:cubicBezTo>
                    <a:pt x="466" y="1811"/>
                    <a:pt x="458" y="1803"/>
                    <a:pt x="458" y="1795"/>
                  </a:cubicBezTo>
                  <a:cubicBezTo>
                    <a:pt x="450" y="1787"/>
                    <a:pt x="442" y="1771"/>
                    <a:pt x="434" y="1771"/>
                  </a:cubicBezTo>
                  <a:cubicBezTo>
                    <a:pt x="426" y="1771"/>
                    <a:pt x="426" y="1771"/>
                    <a:pt x="426" y="1779"/>
                  </a:cubicBezTo>
                  <a:cubicBezTo>
                    <a:pt x="419" y="1779"/>
                    <a:pt x="411" y="1787"/>
                    <a:pt x="411" y="1787"/>
                  </a:cubicBezTo>
                  <a:cubicBezTo>
                    <a:pt x="403" y="1787"/>
                    <a:pt x="403" y="1779"/>
                    <a:pt x="403" y="1771"/>
                  </a:cubicBezTo>
                  <a:cubicBezTo>
                    <a:pt x="395" y="1755"/>
                    <a:pt x="395" y="1755"/>
                    <a:pt x="387" y="1747"/>
                  </a:cubicBezTo>
                  <a:cubicBezTo>
                    <a:pt x="379" y="1747"/>
                    <a:pt x="379" y="1747"/>
                    <a:pt x="371" y="1755"/>
                  </a:cubicBezTo>
                  <a:lnTo>
                    <a:pt x="371" y="1755"/>
                  </a:lnTo>
                  <a:cubicBezTo>
                    <a:pt x="371" y="1747"/>
                    <a:pt x="371" y="1747"/>
                    <a:pt x="371" y="1747"/>
                  </a:cubicBezTo>
                  <a:cubicBezTo>
                    <a:pt x="23" y="561"/>
                    <a:pt x="23" y="561"/>
                    <a:pt x="23" y="561"/>
                  </a:cubicBezTo>
                  <a:lnTo>
                    <a:pt x="23" y="561"/>
                  </a:lnTo>
                  <a:cubicBezTo>
                    <a:pt x="23" y="561"/>
                    <a:pt x="23" y="554"/>
                    <a:pt x="23" y="546"/>
                  </a:cubicBezTo>
                  <a:cubicBezTo>
                    <a:pt x="23" y="530"/>
                    <a:pt x="15" y="514"/>
                    <a:pt x="15" y="498"/>
                  </a:cubicBezTo>
                  <a:cubicBezTo>
                    <a:pt x="7" y="475"/>
                    <a:pt x="0" y="451"/>
                    <a:pt x="15" y="419"/>
                  </a:cubicBezTo>
                  <a:cubicBezTo>
                    <a:pt x="39" y="388"/>
                    <a:pt x="79" y="245"/>
                    <a:pt x="94" y="174"/>
                  </a:cubicBezTo>
                  <a:cubicBezTo>
                    <a:pt x="102" y="150"/>
                    <a:pt x="110" y="135"/>
                    <a:pt x="110" y="127"/>
                  </a:cubicBezTo>
                  <a:cubicBezTo>
                    <a:pt x="118" y="103"/>
                    <a:pt x="142" y="40"/>
                    <a:pt x="166" y="40"/>
                  </a:cubicBezTo>
                  <a:cubicBezTo>
                    <a:pt x="173" y="40"/>
                    <a:pt x="173" y="40"/>
                    <a:pt x="173" y="40"/>
                  </a:cubicBezTo>
                  <a:cubicBezTo>
                    <a:pt x="189" y="48"/>
                    <a:pt x="197" y="64"/>
                    <a:pt x="205" y="79"/>
                  </a:cubicBezTo>
                  <a:cubicBezTo>
                    <a:pt x="221" y="103"/>
                    <a:pt x="229" y="127"/>
                    <a:pt x="253" y="135"/>
                  </a:cubicBezTo>
                  <a:cubicBezTo>
                    <a:pt x="253" y="135"/>
                    <a:pt x="253" y="135"/>
                    <a:pt x="260" y="135"/>
                  </a:cubicBezTo>
                  <a:cubicBezTo>
                    <a:pt x="292" y="135"/>
                    <a:pt x="403" y="64"/>
                    <a:pt x="411" y="40"/>
                  </a:cubicBezTo>
                  <a:cubicBezTo>
                    <a:pt x="411" y="40"/>
                    <a:pt x="419" y="40"/>
                    <a:pt x="419" y="32"/>
                  </a:cubicBezTo>
                  <a:cubicBezTo>
                    <a:pt x="426" y="16"/>
                    <a:pt x="434" y="0"/>
                    <a:pt x="450" y="0"/>
                  </a:cubicBezTo>
                  <a:cubicBezTo>
                    <a:pt x="458" y="0"/>
                    <a:pt x="474" y="8"/>
                    <a:pt x="482" y="8"/>
                  </a:cubicBezTo>
                  <a:cubicBezTo>
                    <a:pt x="529" y="32"/>
                    <a:pt x="632" y="103"/>
                    <a:pt x="656" y="166"/>
                  </a:cubicBezTo>
                  <a:cubicBezTo>
                    <a:pt x="671" y="222"/>
                    <a:pt x="814" y="625"/>
                    <a:pt x="822" y="633"/>
                  </a:cubicBezTo>
                  <a:cubicBezTo>
                    <a:pt x="822" y="633"/>
                    <a:pt x="830" y="688"/>
                    <a:pt x="861" y="712"/>
                  </a:cubicBezTo>
                  <a:cubicBezTo>
                    <a:pt x="869" y="712"/>
                    <a:pt x="877" y="720"/>
                    <a:pt x="885" y="720"/>
                  </a:cubicBezTo>
                  <a:cubicBezTo>
                    <a:pt x="893" y="720"/>
                    <a:pt x="909" y="712"/>
                    <a:pt x="917" y="712"/>
                  </a:cubicBezTo>
                  <a:cubicBezTo>
                    <a:pt x="932" y="704"/>
                    <a:pt x="940" y="704"/>
                    <a:pt x="948" y="704"/>
                  </a:cubicBezTo>
                  <a:cubicBezTo>
                    <a:pt x="964" y="704"/>
                    <a:pt x="972" y="704"/>
                    <a:pt x="972" y="712"/>
                  </a:cubicBezTo>
                  <a:cubicBezTo>
                    <a:pt x="988" y="736"/>
                    <a:pt x="988" y="759"/>
                    <a:pt x="988" y="783"/>
                  </a:cubicBezTo>
                  <a:cubicBezTo>
                    <a:pt x="988" y="807"/>
                    <a:pt x="988" y="823"/>
                    <a:pt x="996" y="838"/>
                  </a:cubicBezTo>
                  <a:cubicBezTo>
                    <a:pt x="996" y="838"/>
                    <a:pt x="996" y="838"/>
                    <a:pt x="1003" y="846"/>
                  </a:cubicBezTo>
                  <a:cubicBezTo>
                    <a:pt x="1019" y="862"/>
                    <a:pt x="1067" y="917"/>
                    <a:pt x="1083" y="917"/>
                  </a:cubicBezTo>
                  <a:cubicBezTo>
                    <a:pt x="1090" y="917"/>
                    <a:pt x="1106" y="894"/>
                    <a:pt x="1122" y="886"/>
                  </a:cubicBezTo>
                  <a:cubicBezTo>
                    <a:pt x="1138" y="862"/>
                    <a:pt x="1138" y="862"/>
                    <a:pt x="1138" y="862"/>
                  </a:cubicBezTo>
                  <a:cubicBezTo>
                    <a:pt x="1122" y="894"/>
                    <a:pt x="1122" y="894"/>
                    <a:pt x="1122" y="894"/>
                  </a:cubicBezTo>
                  <a:lnTo>
                    <a:pt x="1122" y="894"/>
                  </a:lnTo>
                  <a:cubicBezTo>
                    <a:pt x="1130" y="894"/>
                    <a:pt x="1146" y="909"/>
                    <a:pt x="1154" y="909"/>
                  </a:cubicBezTo>
                  <a:cubicBezTo>
                    <a:pt x="1162" y="917"/>
                    <a:pt x="1170" y="917"/>
                    <a:pt x="1170" y="925"/>
                  </a:cubicBezTo>
                  <a:cubicBezTo>
                    <a:pt x="1170" y="933"/>
                    <a:pt x="1162" y="949"/>
                    <a:pt x="1154" y="973"/>
                  </a:cubicBezTo>
                  <a:cubicBezTo>
                    <a:pt x="1154" y="981"/>
                    <a:pt x="1154" y="981"/>
                    <a:pt x="1154" y="981"/>
                  </a:cubicBezTo>
                  <a:cubicBezTo>
                    <a:pt x="1146" y="989"/>
                    <a:pt x="1146" y="996"/>
                    <a:pt x="1146" y="996"/>
                  </a:cubicBezTo>
                  <a:cubicBezTo>
                    <a:pt x="1146" y="1004"/>
                    <a:pt x="1154" y="1004"/>
                    <a:pt x="1170" y="1004"/>
                  </a:cubicBezTo>
                  <a:cubicBezTo>
                    <a:pt x="1177" y="1004"/>
                    <a:pt x="1185" y="1004"/>
                    <a:pt x="1193" y="1004"/>
                  </a:cubicBezTo>
                  <a:cubicBezTo>
                    <a:pt x="1209" y="1004"/>
                    <a:pt x="1217" y="1012"/>
                    <a:pt x="1217" y="1020"/>
                  </a:cubicBezTo>
                  <a:cubicBezTo>
                    <a:pt x="1225" y="1044"/>
                    <a:pt x="1217" y="1067"/>
                    <a:pt x="1193" y="1091"/>
                  </a:cubicBezTo>
                  <a:cubicBezTo>
                    <a:pt x="1162" y="1115"/>
                    <a:pt x="1162" y="1115"/>
                    <a:pt x="1130" y="1123"/>
                  </a:cubicBezTo>
                  <a:lnTo>
                    <a:pt x="1130" y="1123"/>
                  </a:lnTo>
                  <a:cubicBezTo>
                    <a:pt x="1114" y="1123"/>
                    <a:pt x="1114" y="1131"/>
                    <a:pt x="1106" y="1139"/>
                  </a:cubicBezTo>
                  <a:cubicBezTo>
                    <a:pt x="1106" y="1154"/>
                    <a:pt x="1106" y="1162"/>
                    <a:pt x="1090" y="1178"/>
                  </a:cubicBezTo>
                  <a:cubicBezTo>
                    <a:pt x="1067" y="1202"/>
                    <a:pt x="1067" y="1202"/>
                    <a:pt x="1067" y="1210"/>
                  </a:cubicBezTo>
                  <a:cubicBezTo>
                    <a:pt x="1067" y="1210"/>
                    <a:pt x="1059" y="1218"/>
                    <a:pt x="1059" y="1226"/>
                  </a:cubicBezTo>
                  <a:cubicBezTo>
                    <a:pt x="1059" y="1234"/>
                    <a:pt x="1051" y="1241"/>
                    <a:pt x="1043" y="1241"/>
                  </a:cubicBezTo>
                  <a:cubicBezTo>
                    <a:pt x="1035" y="1241"/>
                    <a:pt x="1027" y="1234"/>
                    <a:pt x="1019" y="1226"/>
                  </a:cubicBezTo>
                  <a:cubicBezTo>
                    <a:pt x="1011" y="1210"/>
                    <a:pt x="1003" y="1210"/>
                    <a:pt x="1003" y="1210"/>
                  </a:cubicBezTo>
                  <a:cubicBezTo>
                    <a:pt x="1003" y="1210"/>
                    <a:pt x="1003" y="1210"/>
                    <a:pt x="1003" y="1226"/>
                  </a:cubicBezTo>
                  <a:cubicBezTo>
                    <a:pt x="1003" y="1234"/>
                    <a:pt x="1003" y="1234"/>
                    <a:pt x="1003" y="1234"/>
                  </a:cubicBezTo>
                  <a:cubicBezTo>
                    <a:pt x="996" y="1257"/>
                    <a:pt x="996" y="1281"/>
                    <a:pt x="980" y="1281"/>
                  </a:cubicBezTo>
                  <a:lnTo>
                    <a:pt x="980" y="1281"/>
                  </a:lnTo>
                  <a:cubicBezTo>
                    <a:pt x="972" y="1281"/>
                    <a:pt x="964" y="1281"/>
                    <a:pt x="956" y="1320"/>
                  </a:cubicBezTo>
                  <a:cubicBezTo>
                    <a:pt x="956" y="1328"/>
                    <a:pt x="956" y="1344"/>
                    <a:pt x="940" y="1344"/>
                  </a:cubicBezTo>
                  <a:cubicBezTo>
                    <a:pt x="940" y="1344"/>
                    <a:pt x="932" y="1336"/>
                    <a:pt x="924" y="1328"/>
                  </a:cubicBezTo>
                  <a:cubicBezTo>
                    <a:pt x="917" y="1320"/>
                    <a:pt x="917" y="1320"/>
                    <a:pt x="909" y="1320"/>
                  </a:cubicBezTo>
                  <a:cubicBezTo>
                    <a:pt x="893" y="1305"/>
                    <a:pt x="893" y="1305"/>
                    <a:pt x="893" y="1297"/>
                  </a:cubicBezTo>
                  <a:cubicBezTo>
                    <a:pt x="901" y="1289"/>
                    <a:pt x="901" y="1289"/>
                    <a:pt x="893" y="1281"/>
                  </a:cubicBezTo>
                  <a:cubicBezTo>
                    <a:pt x="885" y="1273"/>
                    <a:pt x="885" y="1273"/>
                    <a:pt x="877" y="1273"/>
                  </a:cubicBezTo>
                  <a:cubicBezTo>
                    <a:pt x="869" y="1273"/>
                    <a:pt x="861" y="1281"/>
                    <a:pt x="845" y="1289"/>
                  </a:cubicBezTo>
                  <a:lnTo>
                    <a:pt x="837" y="1297"/>
                  </a:lnTo>
                  <a:cubicBezTo>
                    <a:pt x="830" y="1305"/>
                    <a:pt x="822" y="1305"/>
                    <a:pt x="822" y="1313"/>
                  </a:cubicBezTo>
                  <a:cubicBezTo>
                    <a:pt x="830" y="1313"/>
                    <a:pt x="837" y="1313"/>
                    <a:pt x="837" y="1305"/>
                  </a:cubicBezTo>
                  <a:cubicBezTo>
                    <a:pt x="845" y="1297"/>
                    <a:pt x="869" y="1297"/>
                    <a:pt x="901" y="1320"/>
                  </a:cubicBezTo>
                  <a:cubicBezTo>
                    <a:pt x="909" y="1320"/>
                    <a:pt x="909" y="1328"/>
                    <a:pt x="909" y="1336"/>
                  </a:cubicBezTo>
                  <a:cubicBezTo>
                    <a:pt x="909" y="1344"/>
                    <a:pt x="909" y="1352"/>
                    <a:pt x="893" y="1368"/>
                  </a:cubicBezTo>
                  <a:cubicBezTo>
                    <a:pt x="877" y="1392"/>
                    <a:pt x="869" y="1400"/>
                    <a:pt x="861" y="1400"/>
                  </a:cubicBezTo>
                  <a:cubicBezTo>
                    <a:pt x="861" y="1400"/>
                    <a:pt x="853" y="1407"/>
                    <a:pt x="837" y="1407"/>
                  </a:cubicBezTo>
                  <a:cubicBezTo>
                    <a:pt x="830" y="1407"/>
                    <a:pt x="822" y="1400"/>
                    <a:pt x="822" y="1392"/>
                  </a:cubicBezTo>
                  <a:lnTo>
                    <a:pt x="822" y="1384"/>
                  </a:lnTo>
                  <a:cubicBezTo>
                    <a:pt x="814" y="1368"/>
                    <a:pt x="814" y="1368"/>
                    <a:pt x="806" y="1368"/>
                  </a:cubicBezTo>
                  <a:cubicBezTo>
                    <a:pt x="806" y="1368"/>
                    <a:pt x="806" y="1368"/>
                    <a:pt x="798" y="1368"/>
                  </a:cubicBezTo>
                  <a:cubicBezTo>
                    <a:pt x="798" y="1368"/>
                    <a:pt x="790" y="1368"/>
                    <a:pt x="790" y="1376"/>
                  </a:cubicBezTo>
                  <a:cubicBezTo>
                    <a:pt x="790" y="1384"/>
                    <a:pt x="806" y="1400"/>
                    <a:pt x="814" y="1415"/>
                  </a:cubicBezTo>
                  <a:cubicBezTo>
                    <a:pt x="814" y="1415"/>
                    <a:pt x="822" y="1415"/>
                    <a:pt x="822" y="1423"/>
                  </a:cubicBezTo>
                  <a:cubicBezTo>
                    <a:pt x="830" y="1431"/>
                    <a:pt x="830" y="1431"/>
                    <a:pt x="822" y="1439"/>
                  </a:cubicBezTo>
                  <a:cubicBezTo>
                    <a:pt x="822" y="1439"/>
                    <a:pt x="814" y="1447"/>
                    <a:pt x="806" y="1447"/>
                  </a:cubicBezTo>
                  <a:cubicBezTo>
                    <a:pt x="798" y="1447"/>
                    <a:pt x="782" y="1439"/>
                    <a:pt x="774" y="1439"/>
                  </a:cubicBezTo>
                  <a:cubicBezTo>
                    <a:pt x="759" y="1431"/>
                    <a:pt x="759" y="1431"/>
                    <a:pt x="750" y="1431"/>
                  </a:cubicBezTo>
                  <a:lnTo>
                    <a:pt x="750" y="1431"/>
                  </a:lnTo>
                  <a:cubicBezTo>
                    <a:pt x="743" y="1431"/>
                    <a:pt x="743" y="1431"/>
                    <a:pt x="743" y="1431"/>
                  </a:cubicBezTo>
                  <a:cubicBezTo>
                    <a:pt x="743" y="1431"/>
                    <a:pt x="743" y="1431"/>
                    <a:pt x="735" y="1431"/>
                  </a:cubicBezTo>
                  <a:cubicBezTo>
                    <a:pt x="719" y="1431"/>
                    <a:pt x="711" y="1415"/>
                    <a:pt x="703" y="1392"/>
                  </a:cubicBezTo>
                  <a:lnTo>
                    <a:pt x="703" y="1392"/>
                  </a:lnTo>
                  <a:cubicBezTo>
                    <a:pt x="703" y="1392"/>
                    <a:pt x="703" y="1384"/>
                    <a:pt x="695" y="1384"/>
                  </a:cubicBezTo>
                  <a:cubicBezTo>
                    <a:pt x="695" y="1376"/>
                    <a:pt x="695" y="1368"/>
                    <a:pt x="687" y="1360"/>
                  </a:cubicBezTo>
                  <a:cubicBezTo>
                    <a:pt x="687" y="1368"/>
                    <a:pt x="687" y="1368"/>
                    <a:pt x="687" y="1376"/>
                  </a:cubicBezTo>
                  <a:cubicBezTo>
                    <a:pt x="687" y="1392"/>
                    <a:pt x="679" y="1407"/>
                    <a:pt x="679" y="1407"/>
                  </a:cubicBezTo>
                  <a:cubicBezTo>
                    <a:pt x="671" y="1415"/>
                    <a:pt x="671" y="1423"/>
                    <a:pt x="671" y="1431"/>
                  </a:cubicBezTo>
                  <a:cubicBezTo>
                    <a:pt x="671" y="1439"/>
                    <a:pt x="671" y="1439"/>
                    <a:pt x="671" y="1439"/>
                  </a:cubicBezTo>
                  <a:cubicBezTo>
                    <a:pt x="664" y="1439"/>
                    <a:pt x="664" y="1439"/>
                    <a:pt x="664" y="1439"/>
                  </a:cubicBezTo>
                  <a:lnTo>
                    <a:pt x="664" y="1439"/>
                  </a:lnTo>
                  <a:cubicBezTo>
                    <a:pt x="664" y="1439"/>
                    <a:pt x="656" y="1439"/>
                    <a:pt x="648" y="1455"/>
                  </a:cubicBezTo>
                  <a:cubicBezTo>
                    <a:pt x="624" y="1494"/>
                    <a:pt x="640" y="1550"/>
                    <a:pt x="648" y="1581"/>
                  </a:cubicBezTo>
                  <a:cubicBezTo>
                    <a:pt x="648" y="1589"/>
                    <a:pt x="656" y="1597"/>
                    <a:pt x="656" y="1605"/>
                  </a:cubicBezTo>
                  <a:cubicBezTo>
                    <a:pt x="656" y="1621"/>
                    <a:pt x="656" y="1629"/>
                    <a:pt x="632" y="1637"/>
                  </a:cubicBezTo>
                  <a:cubicBezTo>
                    <a:pt x="624" y="1637"/>
                    <a:pt x="624" y="1637"/>
                    <a:pt x="616" y="1645"/>
                  </a:cubicBezTo>
                  <a:cubicBezTo>
                    <a:pt x="608" y="1645"/>
                    <a:pt x="600" y="1645"/>
                    <a:pt x="600" y="1645"/>
                  </a:cubicBezTo>
                  <a:cubicBezTo>
                    <a:pt x="584" y="1645"/>
                    <a:pt x="584" y="1645"/>
                    <a:pt x="577" y="1637"/>
                  </a:cubicBezTo>
                  <a:cubicBezTo>
                    <a:pt x="569" y="1637"/>
                    <a:pt x="561" y="1637"/>
                    <a:pt x="553" y="1637"/>
                  </a:cubicBezTo>
                  <a:cubicBezTo>
                    <a:pt x="545" y="1637"/>
                    <a:pt x="545" y="1637"/>
                    <a:pt x="537" y="1637"/>
                  </a:cubicBezTo>
                  <a:cubicBezTo>
                    <a:pt x="537" y="1645"/>
                    <a:pt x="545" y="1653"/>
                    <a:pt x="545" y="1660"/>
                  </a:cubicBezTo>
                  <a:lnTo>
                    <a:pt x="545" y="1668"/>
                  </a:lnTo>
                  <a:cubicBezTo>
                    <a:pt x="553" y="1700"/>
                    <a:pt x="553" y="1708"/>
                    <a:pt x="545" y="1716"/>
                  </a:cubicBezTo>
                  <a:cubicBezTo>
                    <a:pt x="537" y="1716"/>
                    <a:pt x="537" y="1716"/>
                    <a:pt x="537" y="1716"/>
                  </a:cubicBezTo>
                  <a:cubicBezTo>
                    <a:pt x="529" y="1724"/>
                    <a:pt x="529" y="1724"/>
                    <a:pt x="521" y="1724"/>
                  </a:cubicBezTo>
                  <a:cubicBezTo>
                    <a:pt x="513" y="1724"/>
                    <a:pt x="506" y="1708"/>
                    <a:pt x="490" y="1692"/>
                  </a:cubicBezTo>
                  <a:cubicBezTo>
                    <a:pt x="490" y="1684"/>
                    <a:pt x="490" y="1684"/>
                    <a:pt x="482" y="1684"/>
                  </a:cubicBezTo>
                  <a:lnTo>
                    <a:pt x="482" y="1684"/>
                  </a:lnTo>
                  <a:cubicBezTo>
                    <a:pt x="474" y="1692"/>
                    <a:pt x="474" y="1708"/>
                    <a:pt x="482" y="1716"/>
                  </a:cubicBezTo>
                  <a:cubicBezTo>
                    <a:pt x="482" y="1740"/>
                    <a:pt x="482" y="1740"/>
                    <a:pt x="474" y="1747"/>
                  </a:cubicBezTo>
                  <a:cubicBezTo>
                    <a:pt x="474" y="1747"/>
                    <a:pt x="466" y="1747"/>
                    <a:pt x="466" y="1755"/>
                  </a:cubicBezTo>
                  <a:cubicBezTo>
                    <a:pt x="466" y="1763"/>
                    <a:pt x="466" y="1763"/>
                    <a:pt x="474" y="1771"/>
                  </a:cubicBezTo>
                  <a:cubicBezTo>
                    <a:pt x="474" y="1779"/>
                    <a:pt x="482" y="1787"/>
                    <a:pt x="474" y="1803"/>
                  </a:cubicBezTo>
                  <a:cubicBezTo>
                    <a:pt x="474" y="1803"/>
                    <a:pt x="474" y="1811"/>
                    <a:pt x="466" y="1811"/>
                  </a:cubicBezTo>
                  <a:close/>
                  <a:moveTo>
                    <a:pt x="434" y="1763"/>
                  </a:moveTo>
                  <a:lnTo>
                    <a:pt x="434" y="1763"/>
                  </a:lnTo>
                  <a:cubicBezTo>
                    <a:pt x="442" y="1763"/>
                    <a:pt x="458" y="1779"/>
                    <a:pt x="458" y="1787"/>
                  </a:cubicBezTo>
                  <a:cubicBezTo>
                    <a:pt x="466" y="1795"/>
                    <a:pt x="466" y="1795"/>
                    <a:pt x="466" y="1803"/>
                  </a:cubicBezTo>
                  <a:cubicBezTo>
                    <a:pt x="466" y="1795"/>
                    <a:pt x="466" y="1795"/>
                    <a:pt x="466" y="1795"/>
                  </a:cubicBezTo>
                  <a:cubicBezTo>
                    <a:pt x="474" y="1787"/>
                    <a:pt x="466" y="1779"/>
                    <a:pt x="466" y="1771"/>
                  </a:cubicBezTo>
                  <a:cubicBezTo>
                    <a:pt x="458" y="1771"/>
                    <a:pt x="458" y="1763"/>
                    <a:pt x="458" y="1755"/>
                  </a:cubicBezTo>
                  <a:cubicBezTo>
                    <a:pt x="466" y="1747"/>
                    <a:pt x="466" y="1740"/>
                    <a:pt x="474" y="1740"/>
                  </a:cubicBezTo>
                  <a:cubicBezTo>
                    <a:pt x="474" y="1740"/>
                    <a:pt x="474" y="1731"/>
                    <a:pt x="474" y="1724"/>
                  </a:cubicBezTo>
                  <a:cubicBezTo>
                    <a:pt x="466" y="1708"/>
                    <a:pt x="466" y="1692"/>
                    <a:pt x="474" y="1684"/>
                  </a:cubicBezTo>
                  <a:cubicBezTo>
                    <a:pt x="482" y="1676"/>
                    <a:pt x="482" y="1676"/>
                    <a:pt x="482" y="1676"/>
                  </a:cubicBezTo>
                  <a:cubicBezTo>
                    <a:pt x="490" y="1676"/>
                    <a:pt x="497" y="1676"/>
                    <a:pt x="497" y="1684"/>
                  </a:cubicBezTo>
                  <a:cubicBezTo>
                    <a:pt x="506" y="1700"/>
                    <a:pt x="521" y="1716"/>
                    <a:pt x="521" y="1716"/>
                  </a:cubicBezTo>
                  <a:cubicBezTo>
                    <a:pt x="529" y="1716"/>
                    <a:pt x="529" y="1716"/>
                    <a:pt x="529" y="1716"/>
                  </a:cubicBezTo>
                  <a:cubicBezTo>
                    <a:pt x="529" y="1708"/>
                    <a:pt x="537" y="1708"/>
                    <a:pt x="537" y="1708"/>
                  </a:cubicBezTo>
                  <a:cubicBezTo>
                    <a:pt x="545" y="1700"/>
                    <a:pt x="545" y="1700"/>
                    <a:pt x="545" y="1676"/>
                  </a:cubicBezTo>
                  <a:cubicBezTo>
                    <a:pt x="537" y="1668"/>
                    <a:pt x="537" y="1668"/>
                    <a:pt x="537" y="1660"/>
                  </a:cubicBezTo>
                  <a:cubicBezTo>
                    <a:pt x="537" y="1645"/>
                    <a:pt x="529" y="1637"/>
                    <a:pt x="537" y="1637"/>
                  </a:cubicBezTo>
                  <a:cubicBezTo>
                    <a:pt x="537" y="1629"/>
                    <a:pt x="545" y="1629"/>
                    <a:pt x="553" y="1629"/>
                  </a:cubicBezTo>
                  <a:cubicBezTo>
                    <a:pt x="561" y="1629"/>
                    <a:pt x="569" y="1629"/>
                    <a:pt x="577" y="1637"/>
                  </a:cubicBezTo>
                  <a:cubicBezTo>
                    <a:pt x="584" y="1637"/>
                    <a:pt x="592" y="1637"/>
                    <a:pt x="600" y="1637"/>
                  </a:cubicBezTo>
                  <a:cubicBezTo>
                    <a:pt x="600" y="1637"/>
                    <a:pt x="608" y="1637"/>
                    <a:pt x="616" y="1637"/>
                  </a:cubicBezTo>
                  <a:lnTo>
                    <a:pt x="624" y="1629"/>
                  </a:lnTo>
                  <a:cubicBezTo>
                    <a:pt x="648" y="1621"/>
                    <a:pt x="648" y="1621"/>
                    <a:pt x="648" y="1605"/>
                  </a:cubicBezTo>
                  <a:cubicBezTo>
                    <a:pt x="648" y="1597"/>
                    <a:pt x="640" y="1589"/>
                    <a:pt x="640" y="1589"/>
                  </a:cubicBezTo>
                  <a:cubicBezTo>
                    <a:pt x="632" y="1558"/>
                    <a:pt x="616" y="1494"/>
                    <a:pt x="640" y="1455"/>
                  </a:cubicBezTo>
                  <a:cubicBezTo>
                    <a:pt x="648" y="1439"/>
                    <a:pt x="656" y="1431"/>
                    <a:pt x="664" y="1431"/>
                  </a:cubicBezTo>
                  <a:lnTo>
                    <a:pt x="664" y="1431"/>
                  </a:lnTo>
                  <a:cubicBezTo>
                    <a:pt x="664" y="1415"/>
                    <a:pt x="664" y="1415"/>
                    <a:pt x="671" y="1407"/>
                  </a:cubicBezTo>
                  <a:cubicBezTo>
                    <a:pt x="671" y="1400"/>
                    <a:pt x="679" y="1392"/>
                    <a:pt x="679" y="1376"/>
                  </a:cubicBezTo>
                  <a:cubicBezTo>
                    <a:pt x="679" y="1360"/>
                    <a:pt x="679" y="1352"/>
                    <a:pt x="687" y="1352"/>
                  </a:cubicBezTo>
                  <a:cubicBezTo>
                    <a:pt x="695" y="1352"/>
                    <a:pt x="695" y="1360"/>
                    <a:pt x="703" y="1384"/>
                  </a:cubicBezTo>
                  <a:cubicBezTo>
                    <a:pt x="711" y="1384"/>
                    <a:pt x="711" y="1392"/>
                    <a:pt x="711" y="1392"/>
                  </a:cubicBezTo>
                  <a:lnTo>
                    <a:pt x="711" y="1392"/>
                  </a:lnTo>
                  <a:cubicBezTo>
                    <a:pt x="719" y="1407"/>
                    <a:pt x="727" y="1423"/>
                    <a:pt x="735" y="1423"/>
                  </a:cubicBezTo>
                  <a:cubicBezTo>
                    <a:pt x="743" y="1423"/>
                    <a:pt x="743" y="1423"/>
                    <a:pt x="743" y="1423"/>
                  </a:cubicBezTo>
                  <a:lnTo>
                    <a:pt x="743" y="1423"/>
                  </a:lnTo>
                  <a:cubicBezTo>
                    <a:pt x="750" y="1423"/>
                    <a:pt x="750" y="1423"/>
                    <a:pt x="759" y="1423"/>
                  </a:cubicBezTo>
                  <a:lnTo>
                    <a:pt x="759" y="1423"/>
                  </a:lnTo>
                  <a:cubicBezTo>
                    <a:pt x="759" y="1423"/>
                    <a:pt x="766" y="1431"/>
                    <a:pt x="774" y="1431"/>
                  </a:cubicBezTo>
                  <a:cubicBezTo>
                    <a:pt x="782" y="1439"/>
                    <a:pt x="798" y="1439"/>
                    <a:pt x="806" y="1439"/>
                  </a:cubicBezTo>
                  <a:cubicBezTo>
                    <a:pt x="814" y="1439"/>
                    <a:pt x="822" y="1439"/>
                    <a:pt x="822" y="1431"/>
                  </a:cubicBezTo>
                  <a:cubicBezTo>
                    <a:pt x="822" y="1431"/>
                    <a:pt x="822" y="1431"/>
                    <a:pt x="814" y="1423"/>
                  </a:cubicBezTo>
                  <a:cubicBezTo>
                    <a:pt x="814" y="1423"/>
                    <a:pt x="814" y="1415"/>
                    <a:pt x="806" y="1415"/>
                  </a:cubicBezTo>
                  <a:cubicBezTo>
                    <a:pt x="798" y="1400"/>
                    <a:pt x="782" y="1384"/>
                    <a:pt x="790" y="1376"/>
                  </a:cubicBezTo>
                  <a:cubicBezTo>
                    <a:pt x="790" y="1368"/>
                    <a:pt x="790" y="1360"/>
                    <a:pt x="798" y="1360"/>
                  </a:cubicBezTo>
                  <a:lnTo>
                    <a:pt x="806" y="1360"/>
                  </a:lnTo>
                  <a:cubicBezTo>
                    <a:pt x="822" y="1360"/>
                    <a:pt x="822" y="1368"/>
                    <a:pt x="830" y="1384"/>
                  </a:cubicBezTo>
                  <a:lnTo>
                    <a:pt x="830" y="1392"/>
                  </a:lnTo>
                  <a:cubicBezTo>
                    <a:pt x="830" y="1400"/>
                    <a:pt x="837" y="1400"/>
                    <a:pt x="837" y="1400"/>
                  </a:cubicBezTo>
                  <a:cubicBezTo>
                    <a:pt x="845" y="1400"/>
                    <a:pt x="861" y="1392"/>
                    <a:pt x="861" y="1392"/>
                  </a:cubicBezTo>
                  <a:lnTo>
                    <a:pt x="861" y="1392"/>
                  </a:lnTo>
                  <a:cubicBezTo>
                    <a:pt x="861" y="1392"/>
                    <a:pt x="869" y="1392"/>
                    <a:pt x="885" y="1368"/>
                  </a:cubicBezTo>
                  <a:cubicBezTo>
                    <a:pt x="901" y="1352"/>
                    <a:pt x="901" y="1344"/>
                    <a:pt x="901" y="1336"/>
                  </a:cubicBezTo>
                  <a:cubicBezTo>
                    <a:pt x="901" y="1328"/>
                    <a:pt x="901" y="1328"/>
                    <a:pt x="893" y="1328"/>
                  </a:cubicBezTo>
                  <a:cubicBezTo>
                    <a:pt x="877" y="1313"/>
                    <a:pt x="861" y="1305"/>
                    <a:pt x="853" y="1305"/>
                  </a:cubicBezTo>
                  <a:cubicBezTo>
                    <a:pt x="853" y="1305"/>
                    <a:pt x="845" y="1305"/>
                    <a:pt x="845" y="1313"/>
                  </a:cubicBezTo>
                  <a:cubicBezTo>
                    <a:pt x="845" y="1313"/>
                    <a:pt x="837" y="1320"/>
                    <a:pt x="830" y="1320"/>
                  </a:cubicBezTo>
                  <a:cubicBezTo>
                    <a:pt x="822" y="1320"/>
                    <a:pt x="822" y="1313"/>
                    <a:pt x="822" y="1313"/>
                  </a:cubicBezTo>
                  <a:cubicBezTo>
                    <a:pt x="814" y="1305"/>
                    <a:pt x="814" y="1305"/>
                    <a:pt x="830" y="1289"/>
                  </a:cubicBezTo>
                  <a:cubicBezTo>
                    <a:pt x="837" y="1289"/>
                    <a:pt x="837" y="1289"/>
                    <a:pt x="837" y="1281"/>
                  </a:cubicBezTo>
                  <a:cubicBezTo>
                    <a:pt x="853" y="1273"/>
                    <a:pt x="869" y="1265"/>
                    <a:pt x="877" y="1265"/>
                  </a:cubicBezTo>
                  <a:cubicBezTo>
                    <a:pt x="885" y="1265"/>
                    <a:pt x="893" y="1265"/>
                    <a:pt x="901" y="1273"/>
                  </a:cubicBezTo>
                  <a:cubicBezTo>
                    <a:pt x="909" y="1281"/>
                    <a:pt x="901" y="1289"/>
                    <a:pt x="901" y="1297"/>
                  </a:cubicBezTo>
                  <a:cubicBezTo>
                    <a:pt x="901" y="1297"/>
                    <a:pt x="901" y="1305"/>
                    <a:pt x="917" y="1313"/>
                  </a:cubicBezTo>
                  <a:lnTo>
                    <a:pt x="924" y="1320"/>
                  </a:lnTo>
                  <a:cubicBezTo>
                    <a:pt x="932" y="1328"/>
                    <a:pt x="940" y="1336"/>
                    <a:pt x="940" y="1336"/>
                  </a:cubicBezTo>
                  <a:cubicBezTo>
                    <a:pt x="948" y="1336"/>
                    <a:pt x="948" y="1328"/>
                    <a:pt x="948" y="1313"/>
                  </a:cubicBezTo>
                  <a:cubicBezTo>
                    <a:pt x="956" y="1281"/>
                    <a:pt x="964" y="1273"/>
                    <a:pt x="980" y="1273"/>
                  </a:cubicBezTo>
                  <a:lnTo>
                    <a:pt x="980" y="1273"/>
                  </a:lnTo>
                  <a:cubicBezTo>
                    <a:pt x="988" y="1273"/>
                    <a:pt x="988" y="1249"/>
                    <a:pt x="996" y="1234"/>
                  </a:cubicBezTo>
                  <a:cubicBezTo>
                    <a:pt x="996" y="1226"/>
                    <a:pt x="996" y="1226"/>
                    <a:pt x="996" y="1226"/>
                  </a:cubicBezTo>
                  <a:cubicBezTo>
                    <a:pt x="996" y="1218"/>
                    <a:pt x="996" y="1202"/>
                    <a:pt x="1003" y="1202"/>
                  </a:cubicBezTo>
                  <a:cubicBezTo>
                    <a:pt x="1011" y="1202"/>
                    <a:pt x="1011" y="1210"/>
                    <a:pt x="1019" y="1218"/>
                  </a:cubicBezTo>
                  <a:cubicBezTo>
                    <a:pt x="1027" y="1226"/>
                    <a:pt x="1035" y="1234"/>
                    <a:pt x="1043" y="1234"/>
                  </a:cubicBezTo>
                  <a:cubicBezTo>
                    <a:pt x="1043" y="1234"/>
                    <a:pt x="1051" y="1234"/>
                    <a:pt x="1051" y="1226"/>
                  </a:cubicBezTo>
                  <a:cubicBezTo>
                    <a:pt x="1059" y="1218"/>
                    <a:pt x="1059" y="1210"/>
                    <a:pt x="1059" y="1210"/>
                  </a:cubicBezTo>
                  <a:cubicBezTo>
                    <a:pt x="1059" y="1202"/>
                    <a:pt x="1059" y="1194"/>
                    <a:pt x="1083" y="1178"/>
                  </a:cubicBezTo>
                  <a:cubicBezTo>
                    <a:pt x="1098" y="1162"/>
                    <a:pt x="1098" y="1147"/>
                    <a:pt x="1106" y="1139"/>
                  </a:cubicBezTo>
                  <a:cubicBezTo>
                    <a:pt x="1106" y="1131"/>
                    <a:pt x="1106" y="1115"/>
                    <a:pt x="1130" y="1115"/>
                  </a:cubicBezTo>
                  <a:lnTo>
                    <a:pt x="1130" y="1115"/>
                  </a:lnTo>
                  <a:cubicBezTo>
                    <a:pt x="1162" y="1115"/>
                    <a:pt x="1162" y="1115"/>
                    <a:pt x="1193" y="1083"/>
                  </a:cubicBezTo>
                  <a:cubicBezTo>
                    <a:pt x="1209" y="1067"/>
                    <a:pt x="1217" y="1044"/>
                    <a:pt x="1209" y="1028"/>
                  </a:cubicBezTo>
                  <a:cubicBezTo>
                    <a:pt x="1209" y="1020"/>
                    <a:pt x="1201" y="1012"/>
                    <a:pt x="1193" y="1012"/>
                  </a:cubicBezTo>
                  <a:cubicBezTo>
                    <a:pt x="1185" y="1012"/>
                    <a:pt x="1177" y="1012"/>
                    <a:pt x="1170" y="1012"/>
                  </a:cubicBezTo>
                  <a:cubicBezTo>
                    <a:pt x="1154" y="1012"/>
                    <a:pt x="1146" y="1012"/>
                    <a:pt x="1138" y="1004"/>
                  </a:cubicBezTo>
                  <a:cubicBezTo>
                    <a:pt x="1138" y="996"/>
                    <a:pt x="1138" y="989"/>
                    <a:pt x="1146" y="973"/>
                  </a:cubicBezTo>
                  <a:lnTo>
                    <a:pt x="1146" y="973"/>
                  </a:lnTo>
                  <a:cubicBezTo>
                    <a:pt x="1162" y="949"/>
                    <a:pt x="1170" y="933"/>
                    <a:pt x="1162" y="925"/>
                  </a:cubicBezTo>
                  <a:cubicBezTo>
                    <a:pt x="1162" y="925"/>
                    <a:pt x="1162" y="917"/>
                    <a:pt x="1154" y="917"/>
                  </a:cubicBezTo>
                  <a:cubicBezTo>
                    <a:pt x="1138" y="909"/>
                    <a:pt x="1122" y="901"/>
                    <a:pt x="1122" y="894"/>
                  </a:cubicBezTo>
                  <a:cubicBezTo>
                    <a:pt x="1114" y="909"/>
                    <a:pt x="1098" y="925"/>
                    <a:pt x="1083" y="925"/>
                  </a:cubicBezTo>
                  <a:lnTo>
                    <a:pt x="1083" y="925"/>
                  </a:lnTo>
                  <a:cubicBezTo>
                    <a:pt x="1067" y="925"/>
                    <a:pt x="1035" y="894"/>
                    <a:pt x="996" y="846"/>
                  </a:cubicBezTo>
                  <a:lnTo>
                    <a:pt x="988" y="838"/>
                  </a:lnTo>
                  <a:cubicBezTo>
                    <a:pt x="980" y="830"/>
                    <a:pt x="980" y="807"/>
                    <a:pt x="980" y="783"/>
                  </a:cubicBezTo>
                  <a:cubicBezTo>
                    <a:pt x="980" y="759"/>
                    <a:pt x="980" y="736"/>
                    <a:pt x="972" y="720"/>
                  </a:cubicBezTo>
                  <a:cubicBezTo>
                    <a:pt x="964" y="712"/>
                    <a:pt x="956" y="712"/>
                    <a:pt x="948" y="712"/>
                  </a:cubicBezTo>
                  <a:cubicBezTo>
                    <a:pt x="940" y="712"/>
                    <a:pt x="932" y="712"/>
                    <a:pt x="924" y="720"/>
                  </a:cubicBezTo>
                  <a:cubicBezTo>
                    <a:pt x="909" y="720"/>
                    <a:pt x="893" y="728"/>
                    <a:pt x="885" y="728"/>
                  </a:cubicBezTo>
                  <a:cubicBezTo>
                    <a:pt x="877" y="728"/>
                    <a:pt x="861" y="720"/>
                    <a:pt x="861" y="720"/>
                  </a:cubicBezTo>
                  <a:cubicBezTo>
                    <a:pt x="822" y="688"/>
                    <a:pt x="814" y="633"/>
                    <a:pt x="814" y="633"/>
                  </a:cubicBezTo>
                  <a:cubicBezTo>
                    <a:pt x="814" y="633"/>
                    <a:pt x="664" y="222"/>
                    <a:pt x="648" y="166"/>
                  </a:cubicBezTo>
                  <a:cubicBezTo>
                    <a:pt x="624" y="111"/>
                    <a:pt x="529" y="40"/>
                    <a:pt x="482" y="16"/>
                  </a:cubicBezTo>
                  <a:cubicBezTo>
                    <a:pt x="466" y="16"/>
                    <a:pt x="458" y="8"/>
                    <a:pt x="450" y="8"/>
                  </a:cubicBezTo>
                  <a:cubicBezTo>
                    <a:pt x="434" y="8"/>
                    <a:pt x="434" y="24"/>
                    <a:pt x="426" y="40"/>
                  </a:cubicBezTo>
                  <a:cubicBezTo>
                    <a:pt x="419" y="40"/>
                    <a:pt x="419" y="40"/>
                    <a:pt x="419" y="48"/>
                  </a:cubicBezTo>
                  <a:cubicBezTo>
                    <a:pt x="403" y="71"/>
                    <a:pt x="300" y="143"/>
                    <a:pt x="260" y="143"/>
                  </a:cubicBezTo>
                  <a:cubicBezTo>
                    <a:pt x="253" y="143"/>
                    <a:pt x="244" y="143"/>
                    <a:pt x="244" y="143"/>
                  </a:cubicBezTo>
                  <a:cubicBezTo>
                    <a:pt x="229" y="127"/>
                    <a:pt x="213" y="111"/>
                    <a:pt x="197" y="87"/>
                  </a:cubicBezTo>
                  <a:cubicBezTo>
                    <a:pt x="189" y="71"/>
                    <a:pt x="181" y="56"/>
                    <a:pt x="173" y="48"/>
                  </a:cubicBezTo>
                  <a:lnTo>
                    <a:pt x="166" y="48"/>
                  </a:lnTo>
                  <a:cubicBezTo>
                    <a:pt x="150" y="48"/>
                    <a:pt x="126" y="87"/>
                    <a:pt x="118" y="127"/>
                  </a:cubicBezTo>
                  <a:cubicBezTo>
                    <a:pt x="110" y="135"/>
                    <a:pt x="110" y="150"/>
                    <a:pt x="102" y="174"/>
                  </a:cubicBezTo>
                  <a:cubicBezTo>
                    <a:pt x="79" y="253"/>
                    <a:pt x="47" y="388"/>
                    <a:pt x="23" y="427"/>
                  </a:cubicBezTo>
                  <a:cubicBezTo>
                    <a:pt x="7" y="451"/>
                    <a:pt x="15" y="467"/>
                    <a:pt x="15" y="498"/>
                  </a:cubicBezTo>
                  <a:cubicBezTo>
                    <a:pt x="23" y="506"/>
                    <a:pt x="31" y="530"/>
                    <a:pt x="31" y="546"/>
                  </a:cubicBezTo>
                  <a:cubicBezTo>
                    <a:pt x="31" y="554"/>
                    <a:pt x="31" y="561"/>
                    <a:pt x="31" y="561"/>
                  </a:cubicBezTo>
                  <a:cubicBezTo>
                    <a:pt x="379" y="1747"/>
                    <a:pt x="379" y="1747"/>
                    <a:pt x="379" y="1747"/>
                  </a:cubicBezTo>
                  <a:cubicBezTo>
                    <a:pt x="379" y="1740"/>
                    <a:pt x="379" y="1740"/>
                    <a:pt x="387" y="1740"/>
                  </a:cubicBezTo>
                  <a:cubicBezTo>
                    <a:pt x="403" y="1747"/>
                    <a:pt x="403" y="1755"/>
                    <a:pt x="411" y="1771"/>
                  </a:cubicBezTo>
                  <a:lnTo>
                    <a:pt x="411" y="1779"/>
                  </a:lnTo>
                  <a:cubicBezTo>
                    <a:pt x="411" y="1779"/>
                    <a:pt x="411" y="1779"/>
                    <a:pt x="419" y="1771"/>
                  </a:cubicBezTo>
                  <a:cubicBezTo>
                    <a:pt x="426" y="1771"/>
                    <a:pt x="426" y="1763"/>
                    <a:pt x="434" y="176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6" name="Freeform 755"/>
            <p:cNvSpPr>
              <a:spLocks noChangeArrowheads="1"/>
            </p:cNvSpPr>
            <p:nvPr/>
          </p:nvSpPr>
          <p:spPr bwMode="auto">
            <a:xfrm>
              <a:off x="16673731" y="3665822"/>
              <a:ext cx="278317" cy="890613"/>
            </a:xfrm>
            <a:custGeom>
              <a:avLst/>
              <a:gdLst>
                <a:gd name="T0" fmla="*/ 340 w 531"/>
                <a:gd name="T1" fmla="*/ 1534 h 1693"/>
                <a:gd name="T2" fmla="*/ 340 w 531"/>
                <a:gd name="T3" fmla="*/ 1534 h 1693"/>
                <a:gd name="T4" fmla="*/ 364 w 531"/>
                <a:gd name="T5" fmla="*/ 1692 h 1693"/>
                <a:gd name="T6" fmla="*/ 380 w 531"/>
                <a:gd name="T7" fmla="*/ 1676 h 1693"/>
                <a:gd name="T8" fmla="*/ 419 w 531"/>
                <a:gd name="T9" fmla="*/ 1613 h 1693"/>
                <a:gd name="T10" fmla="*/ 435 w 531"/>
                <a:gd name="T11" fmla="*/ 1510 h 1693"/>
                <a:gd name="T12" fmla="*/ 490 w 531"/>
                <a:gd name="T13" fmla="*/ 1376 h 1693"/>
                <a:gd name="T14" fmla="*/ 490 w 531"/>
                <a:gd name="T15" fmla="*/ 1321 h 1693"/>
                <a:gd name="T16" fmla="*/ 490 w 531"/>
                <a:gd name="T17" fmla="*/ 1257 h 1693"/>
                <a:gd name="T18" fmla="*/ 530 w 531"/>
                <a:gd name="T19" fmla="*/ 1186 h 1693"/>
                <a:gd name="T20" fmla="*/ 182 w 531"/>
                <a:gd name="T21" fmla="*/ 0 h 1693"/>
                <a:gd name="T22" fmla="*/ 127 w 531"/>
                <a:gd name="T23" fmla="*/ 103 h 1693"/>
                <a:gd name="T24" fmla="*/ 159 w 531"/>
                <a:gd name="T25" fmla="*/ 167 h 1693"/>
                <a:gd name="T26" fmla="*/ 159 w 531"/>
                <a:gd name="T27" fmla="*/ 238 h 1693"/>
                <a:gd name="T28" fmla="*/ 190 w 531"/>
                <a:gd name="T29" fmla="*/ 325 h 1693"/>
                <a:gd name="T30" fmla="*/ 127 w 531"/>
                <a:gd name="T31" fmla="*/ 412 h 1693"/>
                <a:gd name="T32" fmla="*/ 103 w 531"/>
                <a:gd name="T33" fmla="*/ 530 h 1693"/>
                <a:gd name="T34" fmla="*/ 79 w 531"/>
                <a:gd name="T35" fmla="*/ 578 h 1693"/>
                <a:gd name="T36" fmla="*/ 48 w 531"/>
                <a:gd name="T37" fmla="*/ 617 h 1693"/>
                <a:gd name="T38" fmla="*/ 24 w 531"/>
                <a:gd name="T39" fmla="*/ 609 h 1693"/>
                <a:gd name="T40" fmla="*/ 0 w 531"/>
                <a:gd name="T41" fmla="*/ 657 h 1693"/>
                <a:gd name="T42" fmla="*/ 261 w 531"/>
                <a:gd name="T43" fmla="*/ 1447 h 1693"/>
                <a:gd name="T44" fmla="*/ 340 w 531"/>
                <a:gd name="T45" fmla="*/ 1534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1" h="1693">
                  <a:moveTo>
                    <a:pt x="340" y="1534"/>
                  </a:moveTo>
                  <a:lnTo>
                    <a:pt x="340" y="1534"/>
                  </a:lnTo>
                  <a:cubicBezTo>
                    <a:pt x="364" y="1542"/>
                    <a:pt x="340" y="1653"/>
                    <a:pt x="364" y="1692"/>
                  </a:cubicBezTo>
                  <a:cubicBezTo>
                    <a:pt x="364" y="1684"/>
                    <a:pt x="372" y="1684"/>
                    <a:pt x="380" y="1676"/>
                  </a:cubicBezTo>
                  <a:cubicBezTo>
                    <a:pt x="419" y="1645"/>
                    <a:pt x="419" y="1653"/>
                    <a:pt x="419" y="1613"/>
                  </a:cubicBezTo>
                  <a:cubicBezTo>
                    <a:pt x="419" y="1574"/>
                    <a:pt x="451" y="1542"/>
                    <a:pt x="435" y="1510"/>
                  </a:cubicBezTo>
                  <a:cubicBezTo>
                    <a:pt x="419" y="1479"/>
                    <a:pt x="514" y="1392"/>
                    <a:pt x="490" y="1376"/>
                  </a:cubicBezTo>
                  <a:cubicBezTo>
                    <a:pt x="467" y="1360"/>
                    <a:pt x="498" y="1368"/>
                    <a:pt x="490" y="1321"/>
                  </a:cubicBezTo>
                  <a:cubicBezTo>
                    <a:pt x="475" y="1273"/>
                    <a:pt x="459" y="1273"/>
                    <a:pt x="490" y="1257"/>
                  </a:cubicBezTo>
                  <a:cubicBezTo>
                    <a:pt x="506" y="1234"/>
                    <a:pt x="514" y="1194"/>
                    <a:pt x="530" y="1186"/>
                  </a:cubicBezTo>
                  <a:cubicBezTo>
                    <a:pt x="182" y="0"/>
                    <a:pt x="182" y="0"/>
                    <a:pt x="182" y="0"/>
                  </a:cubicBezTo>
                  <a:cubicBezTo>
                    <a:pt x="182" y="48"/>
                    <a:pt x="143" y="72"/>
                    <a:pt x="127" y="103"/>
                  </a:cubicBezTo>
                  <a:cubicBezTo>
                    <a:pt x="111" y="135"/>
                    <a:pt x="159" y="143"/>
                    <a:pt x="159" y="167"/>
                  </a:cubicBezTo>
                  <a:cubicBezTo>
                    <a:pt x="166" y="182"/>
                    <a:pt x="103" y="190"/>
                    <a:pt x="159" y="238"/>
                  </a:cubicBezTo>
                  <a:cubicBezTo>
                    <a:pt x="214" y="285"/>
                    <a:pt x="174" y="309"/>
                    <a:pt x="190" y="325"/>
                  </a:cubicBezTo>
                  <a:cubicBezTo>
                    <a:pt x="198" y="340"/>
                    <a:pt x="143" y="372"/>
                    <a:pt x="127" y="412"/>
                  </a:cubicBezTo>
                  <a:cubicBezTo>
                    <a:pt x="103" y="443"/>
                    <a:pt x="79" y="483"/>
                    <a:pt x="103" y="530"/>
                  </a:cubicBezTo>
                  <a:cubicBezTo>
                    <a:pt x="119" y="570"/>
                    <a:pt x="79" y="562"/>
                    <a:pt x="79" y="578"/>
                  </a:cubicBezTo>
                  <a:cubicBezTo>
                    <a:pt x="79" y="593"/>
                    <a:pt x="48" y="617"/>
                    <a:pt x="48" y="617"/>
                  </a:cubicBezTo>
                  <a:cubicBezTo>
                    <a:pt x="48" y="617"/>
                    <a:pt x="32" y="546"/>
                    <a:pt x="24" y="609"/>
                  </a:cubicBezTo>
                  <a:cubicBezTo>
                    <a:pt x="16" y="633"/>
                    <a:pt x="8" y="649"/>
                    <a:pt x="0" y="657"/>
                  </a:cubicBezTo>
                  <a:cubicBezTo>
                    <a:pt x="261" y="1447"/>
                    <a:pt x="261" y="1447"/>
                    <a:pt x="261" y="1447"/>
                  </a:cubicBezTo>
                  <a:cubicBezTo>
                    <a:pt x="261" y="1447"/>
                    <a:pt x="317" y="1526"/>
                    <a:pt x="340" y="153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7" name="Freeform 756"/>
            <p:cNvSpPr>
              <a:spLocks noChangeArrowheads="1"/>
            </p:cNvSpPr>
            <p:nvPr/>
          </p:nvSpPr>
          <p:spPr bwMode="auto">
            <a:xfrm>
              <a:off x="16671411" y="3656545"/>
              <a:ext cx="287594" cy="902209"/>
            </a:xfrm>
            <a:custGeom>
              <a:avLst/>
              <a:gdLst>
                <a:gd name="T0" fmla="*/ 372 w 547"/>
                <a:gd name="T1" fmla="*/ 1715 h 1716"/>
                <a:gd name="T2" fmla="*/ 356 w 547"/>
                <a:gd name="T3" fmla="*/ 1620 h 1716"/>
                <a:gd name="T4" fmla="*/ 269 w 547"/>
                <a:gd name="T5" fmla="*/ 1462 h 1716"/>
                <a:gd name="T6" fmla="*/ 0 w 547"/>
                <a:gd name="T7" fmla="*/ 664 h 1716"/>
                <a:gd name="T8" fmla="*/ 24 w 547"/>
                <a:gd name="T9" fmla="*/ 624 h 1716"/>
                <a:gd name="T10" fmla="*/ 64 w 547"/>
                <a:gd name="T11" fmla="*/ 624 h 1716"/>
                <a:gd name="T12" fmla="*/ 95 w 547"/>
                <a:gd name="T13" fmla="*/ 577 h 1716"/>
                <a:gd name="T14" fmla="*/ 127 w 547"/>
                <a:gd name="T15" fmla="*/ 427 h 1716"/>
                <a:gd name="T16" fmla="*/ 167 w 547"/>
                <a:gd name="T17" fmla="*/ 379 h 1716"/>
                <a:gd name="T18" fmla="*/ 190 w 547"/>
                <a:gd name="T19" fmla="*/ 316 h 1716"/>
                <a:gd name="T20" fmla="*/ 143 w 547"/>
                <a:gd name="T21" fmla="*/ 221 h 1716"/>
                <a:gd name="T22" fmla="*/ 167 w 547"/>
                <a:gd name="T23" fmla="*/ 182 h 1716"/>
                <a:gd name="T24" fmla="*/ 135 w 547"/>
                <a:gd name="T25" fmla="*/ 118 h 1716"/>
                <a:gd name="T26" fmla="*/ 190 w 547"/>
                <a:gd name="T27" fmla="*/ 15 h 1716"/>
                <a:gd name="T28" fmla="*/ 546 w 547"/>
                <a:gd name="T29" fmla="*/ 1201 h 1716"/>
                <a:gd name="T30" fmla="*/ 522 w 547"/>
                <a:gd name="T31" fmla="*/ 1233 h 1716"/>
                <a:gd name="T32" fmla="*/ 491 w 547"/>
                <a:gd name="T33" fmla="*/ 1304 h 1716"/>
                <a:gd name="T34" fmla="*/ 498 w 547"/>
                <a:gd name="T35" fmla="*/ 1375 h 1716"/>
                <a:gd name="T36" fmla="*/ 506 w 547"/>
                <a:gd name="T37" fmla="*/ 1391 h 1716"/>
                <a:gd name="T38" fmla="*/ 443 w 547"/>
                <a:gd name="T39" fmla="*/ 1525 h 1716"/>
                <a:gd name="T40" fmla="*/ 435 w 547"/>
                <a:gd name="T41" fmla="*/ 1628 h 1716"/>
                <a:gd name="T42" fmla="*/ 396 w 547"/>
                <a:gd name="T43" fmla="*/ 1691 h 1716"/>
                <a:gd name="T44" fmla="*/ 372 w 547"/>
                <a:gd name="T45" fmla="*/ 1715 h 1716"/>
                <a:gd name="T46" fmla="*/ 277 w 547"/>
                <a:gd name="T47" fmla="*/ 1462 h 1716"/>
                <a:gd name="T48" fmla="*/ 364 w 547"/>
                <a:gd name="T49" fmla="*/ 1620 h 1716"/>
                <a:gd name="T50" fmla="*/ 388 w 547"/>
                <a:gd name="T51" fmla="*/ 1684 h 1716"/>
                <a:gd name="T52" fmla="*/ 427 w 547"/>
                <a:gd name="T53" fmla="*/ 1628 h 1716"/>
                <a:gd name="T54" fmla="*/ 443 w 547"/>
                <a:gd name="T55" fmla="*/ 1533 h 1716"/>
                <a:gd name="T56" fmla="*/ 498 w 547"/>
                <a:gd name="T57" fmla="*/ 1399 h 1716"/>
                <a:gd name="T58" fmla="*/ 491 w 547"/>
                <a:gd name="T59" fmla="*/ 1375 h 1716"/>
                <a:gd name="T60" fmla="*/ 483 w 547"/>
                <a:gd name="T61" fmla="*/ 1304 h 1716"/>
                <a:gd name="T62" fmla="*/ 514 w 547"/>
                <a:gd name="T63" fmla="*/ 1233 h 1716"/>
                <a:gd name="T64" fmla="*/ 190 w 547"/>
                <a:gd name="T65" fmla="*/ 31 h 1716"/>
                <a:gd name="T66" fmla="*/ 143 w 547"/>
                <a:gd name="T67" fmla="*/ 118 h 1716"/>
                <a:gd name="T68" fmla="*/ 174 w 547"/>
                <a:gd name="T69" fmla="*/ 182 h 1716"/>
                <a:gd name="T70" fmla="*/ 151 w 547"/>
                <a:gd name="T71" fmla="*/ 221 h 1716"/>
                <a:gd name="T72" fmla="*/ 198 w 547"/>
                <a:gd name="T73" fmla="*/ 324 h 1716"/>
                <a:gd name="T74" fmla="*/ 167 w 547"/>
                <a:gd name="T75" fmla="*/ 387 h 1716"/>
                <a:gd name="T76" fmla="*/ 135 w 547"/>
                <a:gd name="T77" fmla="*/ 427 h 1716"/>
                <a:gd name="T78" fmla="*/ 103 w 547"/>
                <a:gd name="T79" fmla="*/ 585 h 1716"/>
                <a:gd name="T80" fmla="*/ 64 w 547"/>
                <a:gd name="T81" fmla="*/ 632 h 1716"/>
                <a:gd name="T82" fmla="*/ 56 w 547"/>
                <a:gd name="T83" fmla="*/ 632 h 1716"/>
                <a:gd name="T84" fmla="*/ 32 w 547"/>
                <a:gd name="T85" fmla="*/ 624 h 1716"/>
                <a:gd name="T86" fmla="*/ 277 w 547"/>
                <a:gd name="T87" fmla="*/ 1462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7" h="1716">
                  <a:moveTo>
                    <a:pt x="372" y="1715"/>
                  </a:moveTo>
                  <a:lnTo>
                    <a:pt x="372" y="1715"/>
                  </a:lnTo>
                  <a:cubicBezTo>
                    <a:pt x="364" y="1707"/>
                    <a:pt x="364" y="1707"/>
                    <a:pt x="364" y="1707"/>
                  </a:cubicBezTo>
                  <a:cubicBezTo>
                    <a:pt x="356" y="1691"/>
                    <a:pt x="356" y="1652"/>
                    <a:pt x="356" y="1620"/>
                  </a:cubicBezTo>
                  <a:cubicBezTo>
                    <a:pt x="356" y="1589"/>
                    <a:pt x="356" y="1557"/>
                    <a:pt x="348" y="1549"/>
                  </a:cubicBezTo>
                  <a:cubicBezTo>
                    <a:pt x="317" y="1541"/>
                    <a:pt x="269" y="1462"/>
                    <a:pt x="269" y="1462"/>
                  </a:cubicBezTo>
                  <a:lnTo>
                    <a:pt x="269" y="1462"/>
                  </a:lnTo>
                  <a:cubicBezTo>
                    <a:pt x="0" y="664"/>
                    <a:pt x="0" y="664"/>
                    <a:pt x="0" y="664"/>
                  </a:cubicBezTo>
                  <a:lnTo>
                    <a:pt x="0" y="664"/>
                  </a:lnTo>
                  <a:cubicBezTo>
                    <a:pt x="16" y="656"/>
                    <a:pt x="24" y="648"/>
                    <a:pt x="24" y="624"/>
                  </a:cubicBezTo>
                  <a:cubicBezTo>
                    <a:pt x="32" y="601"/>
                    <a:pt x="32" y="593"/>
                    <a:pt x="40" y="593"/>
                  </a:cubicBezTo>
                  <a:cubicBezTo>
                    <a:pt x="48" y="593"/>
                    <a:pt x="56" y="616"/>
                    <a:pt x="64" y="624"/>
                  </a:cubicBezTo>
                  <a:cubicBezTo>
                    <a:pt x="72" y="616"/>
                    <a:pt x="87" y="608"/>
                    <a:pt x="87" y="593"/>
                  </a:cubicBezTo>
                  <a:cubicBezTo>
                    <a:pt x="87" y="585"/>
                    <a:pt x="87" y="585"/>
                    <a:pt x="95" y="577"/>
                  </a:cubicBezTo>
                  <a:cubicBezTo>
                    <a:pt x="103" y="577"/>
                    <a:pt x="119" y="569"/>
                    <a:pt x="103" y="545"/>
                  </a:cubicBezTo>
                  <a:cubicBezTo>
                    <a:pt x="87" y="498"/>
                    <a:pt x="111" y="458"/>
                    <a:pt x="127" y="427"/>
                  </a:cubicBezTo>
                  <a:lnTo>
                    <a:pt x="127" y="427"/>
                  </a:lnTo>
                  <a:cubicBezTo>
                    <a:pt x="135" y="411"/>
                    <a:pt x="151" y="395"/>
                    <a:pt x="167" y="379"/>
                  </a:cubicBezTo>
                  <a:cubicBezTo>
                    <a:pt x="182" y="363"/>
                    <a:pt x="198" y="348"/>
                    <a:pt x="190" y="340"/>
                  </a:cubicBezTo>
                  <a:cubicBezTo>
                    <a:pt x="190" y="332"/>
                    <a:pt x="190" y="324"/>
                    <a:pt x="190" y="316"/>
                  </a:cubicBezTo>
                  <a:cubicBezTo>
                    <a:pt x="190" y="308"/>
                    <a:pt x="198" y="284"/>
                    <a:pt x="167" y="261"/>
                  </a:cubicBezTo>
                  <a:cubicBezTo>
                    <a:pt x="151" y="245"/>
                    <a:pt x="143" y="229"/>
                    <a:pt x="143" y="221"/>
                  </a:cubicBezTo>
                  <a:cubicBezTo>
                    <a:pt x="143" y="213"/>
                    <a:pt x="151" y="205"/>
                    <a:pt x="158" y="197"/>
                  </a:cubicBezTo>
                  <a:cubicBezTo>
                    <a:pt x="158" y="190"/>
                    <a:pt x="167" y="182"/>
                    <a:pt x="167" y="182"/>
                  </a:cubicBezTo>
                  <a:cubicBezTo>
                    <a:pt x="167" y="174"/>
                    <a:pt x="158" y="166"/>
                    <a:pt x="151" y="166"/>
                  </a:cubicBezTo>
                  <a:cubicBezTo>
                    <a:pt x="135" y="150"/>
                    <a:pt x="119" y="142"/>
                    <a:pt x="135" y="118"/>
                  </a:cubicBezTo>
                  <a:cubicBezTo>
                    <a:pt x="143" y="110"/>
                    <a:pt x="143" y="103"/>
                    <a:pt x="151" y="87"/>
                  </a:cubicBezTo>
                  <a:cubicBezTo>
                    <a:pt x="167" y="71"/>
                    <a:pt x="182" y="47"/>
                    <a:pt x="190" y="15"/>
                  </a:cubicBezTo>
                  <a:cubicBezTo>
                    <a:pt x="190" y="0"/>
                    <a:pt x="190" y="0"/>
                    <a:pt x="190" y="0"/>
                  </a:cubicBezTo>
                  <a:cubicBezTo>
                    <a:pt x="546" y="1201"/>
                    <a:pt x="546" y="1201"/>
                    <a:pt x="546" y="1201"/>
                  </a:cubicBezTo>
                  <a:cubicBezTo>
                    <a:pt x="538" y="1209"/>
                    <a:pt x="538" y="1209"/>
                    <a:pt x="538" y="1209"/>
                  </a:cubicBezTo>
                  <a:cubicBezTo>
                    <a:pt x="530" y="1209"/>
                    <a:pt x="530" y="1225"/>
                    <a:pt x="522" y="1233"/>
                  </a:cubicBezTo>
                  <a:cubicBezTo>
                    <a:pt x="514" y="1249"/>
                    <a:pt x="506" y="1265"/>
                    <a:pt x="498" y="1272"/>
                  </a:cubicBezTo>
                  <a:cubicBezTo>
                    <a:pt x="483" y="1288"/>
                    <a:pt x="483" y="1288"/>
                    <a:pt x="491" y="1304"/>
                  </a:cubicBezTo>
                  <a:cubicBezTo>
                    <a:pt x="491" y="1312"/>
                    <a:pt x="491" y="1320"/>
                    <a:pt x="498" y="1336"/>
                  </a:cubicBezTo>
                  <a:cubicBezTo>
                    <a:pt x="506" y="1360"/>
                    <a:pt x="498" y="1367"/>
                    <a:pt x="498" y="1375"/>
                  </a:cubicBezTo>
                  <a:cubicBezTo>
                    <a:pt x="491" y="1383"/>
                    <a:pt x="491" y="1383"/>
                    <a:pt x="498" y="1391"/>
                  </a:cubicBezTo>
                  <a:cubicBezTo>
                    <a:pt x="506" y="1391"/>
                    <a:pt x="506" y="1391"/>
                    <a:pt x="506" y="1391"/>
                  </a:cubicBezTo>
                  <a:cubicBezTo>
                    <a:pt x="506" y="1407"/>
                    <a:pt x="498" y="1423"/>
                    <a:pt x="483" y="1447"/>
                  </a:cubicBezTo>
                  <a:cubicBezTo>
                    <a:pt x="459" y="1478"/>
                    <a:pt x="435" y="1510"/>
                    <a:pt x="443" y="1525"/>
                  </a:cubicBezTo>
                  <a:cubicBezTo>
                    <a:pt x="459" y="1549"/>
                    <a:pt x="451" y="1565"/>
                    <a:pt x="443" y="1589"/>
                  </a:cubicBezTo>
                  <a:cubicBezTo>
                    <a:pt x="435" y="1597"/>
                    <a:pt x="435" y="1612"/>
                    <a:pt x="435" y="1628"/>
                  </a:cubicBezTo>
                  <a:cubicBezTo>
                    <a:pt x="435" y="1660"/>
                    <a:pt x="435" y="1660"/>
                    <a:pt x="411" y="1676"/>
                  </a:cubicBezTo>
                  <a:cubicBezTo>
                    <a:pt x="411" y="1676"/>
                    <a:pt x="404" y="1684"/>
                    <a:pt x="396" y="1691"/>
                  </a:cubicBezTo>
                  <a:cubicBezTo>
                    <a:pt x="380" y="1699"/>
                    <a:pt x="372" y="1707"/>
                    <a:pt x="372" y="1707"/>
                  </a:cubicBezTo>
                  <a:lnTo>
                    <a:pt x="372" y="1715"/>
                  </a:lnTo>
                  <a:close/>
                  <a:moveTo>
                    <a:pt x="277" y="1462"/>
                  </a:moveTo>
                  <a:lnTo>
                    <a:pt x="277" y="1462"/>
                  </a:lnTo>
                  <a:cubicBezTo>
                    <a:pt x="285" y="1478"/>
                    <a:pt x="325" y="1541"/>
                    <a:pt x="348" y="1541"/>
                  </a:cubicBezTo>
                  <a:cubicBezTo>
                    <a:pt x="364" y="1549"/>
                    <a:pt x="364" y="1573"/>
                    <a:pt x="364" y="1620"/>
                  </a:cubicBezTo>
                  <a:cubicBezTo>
                    <a:pt x="364" y="1652"/>
                    <a:pt x="364" y="1684"/>
                    <a:pt x="372" y="1699"/>
                  </a:cubicBezTo>
                  <a:cubicBezTo>
                    <a:pt x="372" y="1699"/>
                    <a:pt x="380" y="1691"/>
                    <a:pt x="388" y="1684"/>
                  </a:cubicBezTo>
                  <a:cubicBezTo>
                    <a:pt x="396" y="1676"/>
                    <a:pt x="404" y="1676"/>
                    <a:pt x="411" y="1668"/>
                  </a:cubicBezTo>
                  <a:cubicBezTo>
                    <a:pt x="427" y="1660"/>
                    <a:pt x="427" y="1660"/>
                    <a:pt x="427" y="1628"/>
                  </a:cubicBezTo>
                  <a:cubicBezTo>
                    <a:pt x="427" y="1612"/>
                    <a:pt x="427" y="1597"/>
                    <a:pt x="435" y="1581"/>
                  </a:cubicBezTo>
                  <a:cubicBezTo>
                    <a:pt x="443" y="1565"/>
                    <a:pt x="451" y="1549"/>
                    <a:pt x="443" y="1533"/>
                  </a:cubicBezTo>
                  <a:cubicBezTo>
                    <a:pt x="427" y="1510"/>
                    <a:pt x="451" y="1478"/>
                    <a:pt x="475" y="1447"/>
                  </a:cubicBezTo>
                  <a:cubicBezTo>
                    <a:pt x="483" y="1423"/>
                    <a:pt x="498" y="1407"/>
                    <a:pt x="498" y="1399"/>
                  </a:cubicBezTo>
                  <a:cubicBezTo>
                    <a:pt x="498" y="1391"/>
                    <a:pt x="498" y="1391"/>
                    <a:pt x="498" y="1391"/>
                  </a:cubicBezTo>
                  <a:cubicBezTo>
                    <a:pt x="483" y="1383"/>
                    <a:pt x="483" y="1383"/>
                    <a:pt x="491" y="1375"/>
                  </a:cubicBezTo>
                  <a:cubicBezTo>
                    <a:pt x="491" y="1367"/>
                    <a:pt x="498" y="1360"/>
                    <a:pt x="491" y="1336"/>
                  </a:cubicBezTo>
                  <a:cubicBezTo>
                    <a:pt x="491" y="1320"/>
                    <a:pt x="483" y="1312"/>
                    <a:pt x="483" y="1304"/>
                  </a:cubicBezTo>
                  <a:cubicBezTo>
                    <a:pt x="475" y="1288"/>
                    <a:pt x="475" y="1280"/>
                    <a:pt x="491" y="1265"/>
                  </a:cubicBezTo>
                  <a:cubicBezTo>
                    <a:pt x="506" y="1257"/>
                    <a:pt x="514" y="1241"/>
                    <a:pt x="514" y="1233"/>
                  </a:cubicBezTo>
                  <a:cubicBezTo>
                    <a:pt x="522" y="1217"/>
                    <a:pt x="530" y="1209"/>
                    <a:pt x="538" y="1201"/>
                  </a:cubicBezTo>
                  <a:cubicBezTo>
                    <a:pt x="190" y="31"/>
                    <a:pt x="190" y="31"/>
                    <a:pt x="190" y="31"/>
                  </a:cubicBezTo>
                  <a:cubicBezTo>
                    <a:pt x="190" y="63"/>
                    <a:pt x="174" y="79"/>
                    <a:pt x="158" y="95"/>
                  </a:cubicBezTo>
                  <a:cubicBezTo>
                    <a:pt x="151" y="103"/>
                    <a:pt x="143" y="110"/>
                    <a:pt x="143" y="118"/>
                  </a:cubicBezTo>
                  <a:cubicBezTo>
                    <a:pt x="127" y="142"/>
                    <a:pt x="143" y="142"/>
                    <a:pt x="151" y="158"/>
                  </a:cubicBezTo>
                  <a:cubicBezTo>
                    <a:pt x="158" y="166"/>
                    <a:pt x="174" y="166"/>
                    <a:pt x="174" y="182"/>
                  </a:cubicBezTo>
                  <a:cubicBezTo>
                    <a:pt x="174" y="190"/>
                    <a:pt x="167" y="197"/>
                    <a:pt x="158" y="197"/>
                  </a:cubicBezTo>
                  <a:cubicBezTo>
                    <a:pt x="151" y="205"/>
                    <a:pt x="143" y="213"/>
                    <a:pt x="151" y="221"/>
                  </a:cubicBezTo>
                  <a:cubicBezTo>
                    <a:pt x="151" y="229"/>
                    <a:pt x="151" y="237"/>
                    <a:pt x="167" y="253"/>
                  </a:cubicBezTo>
                  <a:cubicBezTo>
                    <a:pt x="206" y="284"/>
                    <a:pt x="198" y="308"/>
                    <a:pt x="198" y="324"/>
                  </a:cubicBezTo>
                  <a:cubicBezTo>
                    <a:pt x="198" y="324"/>
                    <a:pt x="198" y="332"/>
                    <a:pt x="198" y="340"/>
                  </a:cubicBezTo>
                  <a:cubicBezTo>
                    <a:pt x="206" y="355"/>
                    <a:pt x="190" y="371"/>
                    <a:pt x="167" y="387"/>
                  </a:cubicBezTo>
                  <a:cubicBezTo>
                    <a:pt x="158" y="403"/>
                    <a:pt x="143" y="411"/>
                    <a:pt x="135" y="427"/>
                  </a:cubicBezTo>
                  <a:lnTo>
                    <a:pt x="135" y="427"/>
                  </a:lnTo>
                  <a:cubicBezTo>
                    <a:pt x="111" y="458"/>
                    <a:pt x="95" y="498"/>
                    <a:pt x="111" y="545"/>
                  </a:cubicBezTo>
                  <a:cubicBezTo>
                    <a:pt x="127" y="569"/>
                    <a:pt x="111" y="577"/>
                    <a:pt x="103" y="585"/>
                  </a:cubicBezTo>
                  <a:cubicBezTo>
                    <a:pt x="95" y="593"/>
                    <a:pt x="95" y="593"/>
                    <a:pt x="95" y="593"/>
                  </a:cubicBezTo>
                  <a:cubicBezTo>
                    <a:pt x="95" y="616"/>
                    <a:pt x="64" y="632"/>
                    <a:pt x="64" y="632"/>
                  </a:cubicBezTo>
                  <a:cubicBezTo>
                    <a:pt x="56" y="640"/>
                    <a:pt x="56" y="640"/>
                    <a:pt x="56" y="640"/>
                  </a:cubicBezTo>
                  <a:cubicBezTo>
                    <a:pt x="56" y="632"/>
                    <a:pt x="56" y="632"/>
                    <a:pt x="56" y="632"/>
                  </a:cubicBezTo>
                  <a:cubicBezTo>
                    <a:pt x="48" y="616"/>
                    <a:pt x="48" y="601"/>
                    <a:pt x="40" y="601"/>
                  </a:cubicBezTo>
                  <a:cubicBezTo>
                    <a:pt x="40" y="601"/>
                    <a:pt x="40" y="601"/>
                    <a:pt x="32" y="624"/>
                  </a:cubicBezTo>
                  <a:cubicBezTo>
                    <a:pt x="24" y="648"/>
                    <a:pt x="24" y="664"/>
                    <a:pt x="8" y="672"/>
                  </a:cubicBezTo>
                  <a:lnTo>
                    <a:pt x="277" y="1462"/>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8" name="Freeform 757"/>
            <p:cNvSpPr>
              <a:spLocks noChangeArrowheads="1"/>
            </p:cNvSpPr>
            <p:nvPr/>
          </p:nvSpPr>
          <p:spPr bwMode="auto">
            <a:xfrm>
              <a:off x="16529934" y="4011398"/>
              <a:ext cx="336299" cy="670280"/>
            </a:xfrm>
            <a:custGeom>
              <a:avLst/>
              <a:gdLst>
                <a:gd name="T0" fmla="*/ 182 w 641"/>
                <a:gd name="T1" fmla="*/ 174 h 1273"/>
                <a:gd name="T2" fmla="*/ 182 w 641"/>
                <a:gd name="T3" fmla="*/ 174 h 1273"/>
                <a:gd name="T4" fmla="*/ 166 w 641"/>
                <a:gd name="T5" fmla="*/ 300 h 1273"/>
                <a:gd name="T6" fmla="*/ 213 w 641"/>
                <a:gd name="T7" fmla="*/ 379 h 1273"/>
                <a:gd name="T8" fmla="*/ 102 w 641"/>
                <a:gd name="T9" fmla="*/ 569 h 1273"/>
                <a:gd name="T10" fmla="*/ 102 w 641"/>
                <a:gd name="T11" fmla="*/ 711 h 1273"/>
                <a:gd name="T12" fmla="*/ 79 w 641"/>
                <a:gd name="T13" fmla="*/ 964 h 1273"/>
                <a:gd name="T14" fmla="*/ 102 w 641"/>
                <a:gd name="T15" fmla="*/ 1099 h 1273"/>
                <a:gd name="T16" fmla="*/ 87 w 641"/>
                <a:gd name="T17" fmla="*/ 1193 h 1273"/>
                <a:gd name="T18" fmla="*/ 118 w 641"/>
                <a:gd name="T19" fmla="*/ 1265 h 1273"/>
                <a:gd name="T20" fmla="*/ 458 w 641"/>
                <a:gd name="T21" fmla="*/ 1201 h 1273"/>
                <a:gd name="T22" fmla="*/ 529 w 641"/>
                <a:gd name="T23" fmla="*/ 1162 h 1273"/>
                <a:gd name="T24" fmla="*/ 640 w 641"/>
                <a:gd name="T25" fmla="*/ 1035 h 1273"/>
                <a:gd name="T26" fmla="*/ 616 w 641"/>
                <a:gd name="T27" fmla="*/ 877 h 1273"/>
                <a:gd name="T28" fmla="*/ 537 w 641"/>
                <a:gd name="T29" fmla="*/ 790 h 1273"/>
                <a:gd name="T30" fmla="*/ 276 w 641"/>
                <a:gd name="T31" fmla="*/ 0 h 1273"/>
                <a:gd name="T32" fmla="*/ 213 w 641"/>
                <a:gd name="T33" fmla="*/ 8 h 1273"/>
                <a:gd name="T34" fmla="*/ 182 w 641"/>
                <a:gd name="T35" fmla="*/ 126 h 1273"/>
                <a:gd name="T36" fmla="*/ 182 w 641"/>
                <a:gd name="T37" fmla="*/ 174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1" h="1273">
                  <a:moveTo>
                    <a:pt x="182" y="174"/>
                  </a:moveTo>
                  <a:lnTo>
                    <a:pt x="182" y="174"/>
                  </a:lnTo>
                  <a:cubicBezTo>
                    <a:pt x="182" y="197"/>
                    <a:pt x="142" y="269"/>
                    <a:pt x="166" y="300"/>
                  </a:cubicBezTo>
                  <a:cubicBezTo>
                    <a:pt x="197" y="324"/>
                    <a:pt x="229" y="355"/>
                    <a:pt x="213" y="379"/>
                  </a:cubicBezTo>
                  <a:cubicBezTo>
                    <a:pt x="189" y="395"/>
                    <a:pt x="0" y="529"/>
                    <a:pt x="102" y="569"/>
                  </a:cubicBezTo>
                  <a:cubicBezTo>
                    <a:pt x="197" y="608"/>
                    <a:pt x="118" y="664"/>
                    <a:pt x="102" y="711"/>
                  </a:cubicBezTo>
                  <a:cubicBezTo>
                    <a:pt x="87" y="751"/>
                    <a:pt x="47" y="877"/>
                    <a:pt x="79" y="964"/>
                  </a:cubicBezTo>
                  <a:cubicBezTo>
                    <a:pt x="110" y="1043"/>
                    <a:pt x="110" y="1067"/>
                    <a:pt x="102" y="1099"/>
                  </a:cubicBezTo>
                  <a:cubicBezTo>
                    <a:pt x="102" y="1138"/>
                    <a:pt x="71" y="1162"/>
                    <a:pt x="87" y="1193"/>
                  </a:cubicBezTo>
                  <a:cubicBezTo>
                    <a:pt x="102" y="1233"/>
                    <a:pt x="102" y="1265"/>
                    <a:pt x="118" y="1265"/>
                  </a:cubicBezTo>
                  <a:cubicBezTo>
                    <a:pt x="134" y="1272"/>
                    <a:pt x="411" y="1201"/>
                    <a:pt x="458" y="1201"/>
                  </a:cubicBezTo>
                  <a:cubicBezTo>
                    <a:pt x="514" y="1193"/>
                    <a:pt x="514" y="1193"/>
                    <a:pt x="529" y="1162"/>
                  </a:cubicBezTo>
                  <a:cubicBezTo>
                    <a:pt x="545" y="1138"/>
                    <a:pt x="640" y="1035"/>
                    <a:pt x="640" y="1035"/>
                  </a:cubicBezTo>
                  <a:cubicBezTo>
                    <a:pt x="616" y="996"/>
                    <a:pt x="640" y="885"/>
                    <a:pt x="616" y="877"/>
                  </a:cubicBezTo>
                  <a:cubicBezTo>
                    <a:pt x="593" y="869"/>
                    <a:pt x="537" y="790"/>
                    <a:pt x="537" y="790"/>
                  </a:cubicBezTo>
                  <a:cubicBezTo>
                    <a:pt x="276" y="0"/>
                    <a:pt x="276" y="0"/>
                    <a:pt x="276" y="0"/>
                  </a:cubicBezTo>
                  <a:cubicBezTo>
                    <a:pt x="253" y="16"/>
                    <a:pt x="229" y="0"/>
                    <a:pt x="213" y="8"/>
                  </a:cubicBezTo>
                  <a:cubicBezTo>
                    <a:pt x="189" y="8"/>
                    <a:pt x="182" y="79"/>
                    <a:pt x="182" y="126"/>
                  </a:cubicBezTo>
                  <a:cubicBezTo>
                    <a:pt x="182" y="126"/>
                    <a:pt x="182" y="150"/>
                    <a:pt x="182" y="17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19" name="Freeform 758"/>
            <p:cNvSpPr>
              <a:spLocks noChangeArrowheads="1"/>
            </p:cNvSpPr>
            <p:nvPr/>
          </p:nvSpPr>
          <p:spPr bwMode="auto">
            <a:xfrm>
              <a:off x="16555446" y="4006759"/>
              <a:ext cx="313107" cy="672599"/>
            </a:xfrm>
            <a:custGeom>
              <a:avLst/>
              <a:gdLst>
                <a:gd name="T0" fmla="*/ 71 w 594"/>
                <a:gd name="T1" fmla="*/ 1280 h 1281"/>
                <a:gd name="T2" fmla="*/ 71 w 594"/>
                <a:gd name="T3" fmla="*/ 1280 h 1281"/>
                <a:gd name="T4" fmla="*/ 40 w 594"/>
                <a:gd name="T5" fmla="*/ 1201 h 1281"/>
                <a:gd name="T6" fmla="*/ 55 w 594"/>
                <a:gd name="T7" fmla="*/ 1107 h 1281"/>
                <a:gd name="T8" fmla="*/ 32 w 594"/>
                <a:gd name="T9" fmla="*/ 972 h 1281"/>
                <a:gd name="T10" fmla="*/ 55 w 594"/>
                <a:gd name="T11" fmla="*/ 711 h 1281"/>
                <a:gd name="T12" fmla="*/ 95 w 594"/>
                <a:gd name="T13" fmla="*/ 616 h 1281"/>
                <a:gd name="T14" fmla="*/ 24 w 594"/>
                <a:gd name="T15" fmla="*/ 545 h 1281"/>
                <a:gd name="T16" fmla="*/ 158 w 594"/>
                <a:gd name="T17" fmla="*/ 379 h 1281"/>
                <a:gd name="T18" fmla="*/ 119 w 594"/>
                <a:gd name="T19" fmla="*/ 308 h 1281"/>
                <a:gd name="T20" fmla="*/ 135 w 594"/>
                <a:gd name="T21" fmla="*/ 182 h 1281"/>
                <a:gd name="T22" fmla="*/ 127 w 594"/>
                <a:gd name="T23" fmla="*/ 134 h 1281"/>
                <a:gd name="T24" fmla="*/ 166 w 594"/>
                <a:gd name="T25" fmla="*/ 8 h 1281"/>
                <a:gd name="T26" fmla="*/ 198 w 594"/>
                <a:gd name="T27" fmla="*/ 8 h 1281"/>
                <a:gd name="T28" fmla="*/ 229 w 594"/>
                <a:gd name="T29" fmla="*/ 0 h 1281"/>
                <a:gd name="T30" fmla="*/ 498 w 594"/>
                <a:gd name="T31" fmla="*/ 798 h 1281"/>
                <a:gd name="T32" fmla="*/ 585 w 594"/>
                <a:gd name="T33" fmla="*/ 956 h 1281"/>
                <a:gd name="T34" fmla="*/ 593 w 594"/>
                <a:gd name="T35" fmla="*/ 1043 h 1281"/>
                <a:gd name="T36" fmla="*/ 490 w 594"/>
                <a:gd name="T37" fmla="*/ 1170 h 1281"/>
                <a:gd name="T38" fmla="*/ 411 w 594"/>
                <a:gd name="T39" fmla="*/ 1209 h 1281"/>
                <a:gd name="T40" fmla="*/ 71 w 594"/>
                <a:gd name="T41" fmla="*/ 1280 h 1281"/>
                <a:gd name="T42" fmla="*/ 135 w 594"/>
                <a:gd name="T43" fmla="*/ 134 h 1281"/>
                <a:gd name="T44" fmla="*/ 135 w 594"/>
                <a:gd name="T45" fmla="*/ 213 h 1281"/>
                <a:gd name="T46" fmla="*/ 135 w 594"/>
                <a:gd name="T47" fmla="*/ 316 h 1281"/>
                <a:gd name="T48" fmla="*/ 142 w 594"/>
                <a:gd name="T49" fmla="*/ 411 h 1281"/>
                <a:gd name="T50" fmla="*/ 55 w 594"/>
                <a:gd name="T51" fmla="*/ 569 h 1281"/>
                <a:gd name="T52" fmla="*/ 79 w 594"/>
                <a:gd name="T53" fmla="*/ 680 h 1281"/>
                <a:gd name="T54" fmla="*/ 55 w 594"/>
                <a:gd name="T55" fmla="*/ 719 h 1281"/>
                <a:gd name="T56" fmla="*/ 63 w 594"/>
                <a:gd name="T57" fmla="*/ 1107 h 1281"/>
                <a:gd name="T58" fmla="*/ 48 w 594"/>
                <a:gd name="T59" fmla="*/ 1146 h 1281"/>
                <a:gd name="T60" fmla="*/ 55 w 594"/>
                <a:gd name="T61" fmla="*/ 1233 h 1281"/>
                <a:gd name="T62" fmla="*/ 221 w 594"/>
                <a:gd name="T63" fmla="*/ 1241 h 1281"/>
                <a:gd name="T64" fmla="*/ 419 w 594"/>
                <a:gd name="T65" fmla="*/ 1201 h 1281"/>
                <a:gd name="T66" fmla="*/ 585 w 594"/>
                <a:gd name="T67" fmla="*/ 1043 h 1281"/>
                <a:gd name="T68" fmla="*/ 569 w 594"/>
                <a:gd name="T69" fmla="*/ 885 h 1281"/>
                <a:gd name="T70" fmla="*/ 490 w 594"/>
                <a:gd name="T71" fmla="*/ 798 h 1281"/>
                <a:gd name="T72" fmla="*/ 198 w 594"/>
                <a:gd name="T73" fmla="*/ 16 h 1281"/>
                <a:gd name="T74" fmla="*/ 166 w 594"/>
                <a:gd name="T75" fmla="*/ 16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4" h="1281">
                  <a:moveTo>
                    <a:pt x="71" y="1280"/>
                  </a:moveTo>
                  <a:lnTo>
                    <a:pt x="71" y="1280"/>
                  </a:lnTo>
                  <a:lnTo>
                    <a:pt x="71" y="1280"/>
                  </a:lnTo>
                  <a:lnTo>
                    <a:pt x="71" y="1280"/>
                  </a:lnTo>
                  <a:cubicBezTo>
                    <a:pt x="63" y="1280"/>
                    <a:pt x="55" y="1257"/>
                    <a:pt x="48" y="1233"/>
                  </a:cubicBezTo>
                  <a:cubicBezTo>
                    <a:pt x="48" y="1225"/>
                    <a:pt x="40" y="1217"/>
                    <a:pt x="40" y="1201"/>
                  </a:cubicBezTo>
                  <a:cubicBezTo>
                    <a:pt x="24" y="1178"/>
                    <a:pt x="32" y="1162"/>
                    <a:pt x="40" y="1146"/>
                  </a:cubicBezTo>
                  <a:cubicBezTo>
                    <a:pt x="48" y="1130"/>
                    <a:pt x="55" y="1122"/>
                    <a:pt x="55" y="1107"/>
                  </a:cubicBezTo>
                  <a:lnTo>
                    <a:pt x="55" y="1107"/>
                  </a:lnTo>
                  <a:cubicBezTo>
                    <a:pt x="55" y="1075"/>
                    <a:pt x="63" y="1051"/>
                    <a:pt x="32" y="972"/>
                  </a:cubicBezTo>
                  <a:cubicBezTo>
                    <a:pt x="0" y="893"/>
                    <a:pt x="40" y="767"/>
                    <a:pt x="48" y="719"/>
                  </a:cubicBezTo>
                  <a:cubicBezTo>
                    <a:pt x="55" y="711"/>
                    <a:pt x="55" y="711"/>
                    <a:pt x="55" y="711"/>
                  </a:cubicBezTo>
                  <a:cubicBezTo>
                    <a:pt x="55" y="703"/>
                    <a:pt x="63" y="687"/>
                    <a:pt x="71" y="680"/>
                  </a:cubicBezTo>
                  <a:cubicBezTo>
                    <a:pt x="87" y="656"/>
                    <a:pt x="103" y="632"/>
                    <a:pt x="95" y="616"/>
                  </a:cubicBezTo>
                  <a:cubicBezTo>
                    <a:pt x="95" y="601"/>
                    <a:pt x="79" y="593"/>
                    <a:pt x="55" y="577"/>
                  </a:cubicBezTo>
                  <a:cubicBezTo>
                    <a:pt x="32" y="569"/>
                    <a:pt x="24" y="561"/>
                    <a:pt x="24" y="545"/>
                  </a:cubicBezTo>
                  <a:cubicBezTo>
                    <a:pt x="16" y="506"/>
                    <a:pt x="95" y="435"/>
                    <a:pt x="135" y="403"/>
                  </a:cubicBezTo>
                  <a:cubicBezTo>
                    <a:pt x="150" y="395"/>
                    <a:pt x="158" y="387"/>
                    <a:pt x="158" y="379"/>
                  </a:cubicBezTo>
                  <a:cubicBezTo>
                    <a:pt x="174" y="363"/>
                    <a:pt x="158" y="348"/>
                    <a:pt x="135" y="324"/>
                  </a:cubicBezTo>
                  <a:cubicBezTo>
                    <a:pt x="127" y="316"/>
                    <a:pt x="119" y="308"/>
                    <a:pt x="119" y="308"/>
                  </a:cubicBezTo>
                  <a:cubicBezTo>
                    <a:pt x="95" y="284"/>
                    <a:pt x="111" y="237"/>
                    <a:pt x="127" y="205"/>
                  </a:cubicBezTo>
                  <a:cubicBezTo>
                    <a:pt x="127" y="197"/>
                    <a:pt x="135" y="182"/>
                    <a:pt x="135" y="182"/>
                  </a:cubicBezTo>
                  <a:cubicBezTo>
                    <a:pt x="135" y="158"/>
                    <a:pt x="127" y="134"/>
                    <a:pt x="127" y="134"/>
                  </a:cubicBezTo>
                  <a:lnTo>
                    <a:pt x="127" y="134"/>
                  </a:lnTo>
                  <a:lnTo>
                    <a:pt x="127" y="134"/>
                  </a:lnTo>
                  <a:cubicBezTo>
                    <a:pt x="127" y="103"/>
                    <a:pt x="142" y="16"/>
                    <a:pt x="166" y="8"/>
                  </a:cubicBezTo>
                  <a:cubicBezTo>
                    <a:pt x="174" y="8"/>
                    <a:pt x="174" y="8"/>
                    <a:pt x="182" y="8"/>
                  </a:cubicBezTo>
                  <a:cubicBezTo>
                    <a:pt x="182" y="8"/>
                    <a:pt x="190" y="8"/>
                    <a:pt x="198" y="8"/>
                  </a:cubicBezTo>
                  <a:cubicBezTo>
                    <a:pt x="206" y="8"/>
                    <a:pt x="214" y="8"/>
                    <a:pt x="221" y="0"/>
                  </a:cubicBezTo>
                  <a:cubicBezTo>
                    <a:pt x="229" y="0"/>
                    <a:pt x="229" y="0"/>
                    <a:pt x="229" y="0"/>
                  </a:cubicBezTo>
                  <a:lnTo>
                    <a:pt x="229" y="0"/>
                  </a:lnTo>
                  <a:cubicBezTo>
                    <a:pt x="498" y="798"/>
                    <a:pt x="498" y="798"/>
                    <a:pt x="498" y="798"/>
                  </a:cubicBezTo>
                  <a:cubicBezTo>
                    <a:pt x="506" y="814"/>
                    <a:pt x="546" y="877"/>
                    <a:pt x="569" y="877"/>
                  </a:cubicBezTo>
                  <a:cubicBezTo>
                    <a:pt x="585" y="885"/>
                    <a:pt x="585" y="909"/>
                    <a:pt x="585" y="956"/>
                  </a:cubicBezTo>
                  <a:cubicBezTo>
                    <a:pt x="585" y="988"/>
                    <a:pt x="585" y="1020"/>
                    <a:pt x="593" y="1043"/>
                  </a:cubicBezTo>
                  <a:lnTo>
                    <a:pt x="593" y="1043"/>
                  </a:lnTo>
                  <a:lnTo>
                    <a:pt x="593" y="1043"/>
                  </a:lnTo>
                  <a:cubicBezTo>
                    <a:pt x="593" y="1043"/>
                    <a:pt x="506" y="1146"/>
                    <a:pt x="490" y="1170"/>
                  </a:cubicBezTo>
                  <a:cubicBezTo>
                    <a:pt x="474" y="1201"/>
                    <a:pt x="467" y="1201"/>
                    <a:pt x="427" y="1209"/>
                  </a:cubicBezTo>
                  <a:cubicBezTo>
                    <a:pt x="411" y="1209"/>
                    <a:pt x="411" y="1209"/>
                    <a:pt x="411" y="1209"/>
                  </a:cubicBezTo>
                  <a:cubicBezTo>
                    <a:pt x="388" y="1209"/>
                    <a:pt x="301" y="1233"/>
                    <a:pt x="221" y="1249"/>
                  </a:cubicBezTo>
                  <a:cubicBezTo>
                    <a:pt x="135" y="1265"/>
                    <a:pt x="79" y="1280"/>
                    <a:pt x="71" y="1280"/>
                  </a:cubicBezTo>
                  <a:close/>
                  <a:moveTo>
                    <a:pt x="135" y="134"/>
                  </a:moveTo>
                  <a:lnTo>
                    <a:pt x="135" y="134"/>
                  </a:lnTo>
                  <a:cubicBezTo>
                    <a:pt x="135" y="134"/>
                    <a:pt x="142" y="158"/>
                    <a:pt x="142" y="182"/>
                  </a:cubicBezTo>
                  <a:cubicBezTo>
                    <a:pt x="142" y="190"/>
                    <a:pt x="135" y="197"/>
                    <a:pt x="135" y="213"/>
                  </a:cubicBezTo>
                  <a:cubicBezTo>
                    <a:pt x="119" y="237"/>
                    <a:pt x="103" y="284"/>
                    <a:pt x="127" y="300"/>
                  </a:cubicBezTo>
                  <a:cubicBezTo>
                    <a:pt x="127" y="308"/>
                    <a:pt x="135" y="308"/>
                    <a:pt x="135" y="316"/>
                  </a:cubicBezTo>
                  <a:cubicBezTo>
                    <a:pt x="158" y="340"/>
                    <a:pt x="182" y="363"/>
                    <a:pt x="166" y="387"/>
                  </a:cubicBezTo>
                  <a:cubicBezTo>
                    <a:pt x="166" y="395"/>
                    <a:pt x="158" y="395"/>
                    <a:pt x="142" y="411"/>
                  </a:cubicBezTo>
                  <a:cubicBezTo>
                    <a:pt x="103" y="443"/>
                    <a:pt x="24" y="506"/>
                    <a:pt x="32" y="545"/>
                  </a:cubicBezTo>
                  <a:cubicBezTo>
                    <a:pt x="32" y="553"/>
                    <a:pt x="40" y="569"/>
                    <a:pt x="55" y="569"/>
                  </a:cubicBezTo>
                  <a:cubicBezTo>
                    <a:pt x="79" y="585"/>
                    <a:pt x="95" y="601"/>
                    <a:pt x="103" y="616"/>
                  </a:cubicBezTo>
                  <a:cubicBezTo>
                    <a:pt x="111" y="640"/>
                    <a:pt x="95" y="656"/>
                    <a:pt x="79" y="680"/>
                  </a:cubicBezTo>
                  <a:cubicBezTo>
                    <a:pt x="71" y="696"/>
                    <a:pt x="63" y="703"/>
                    <a:pt x="55" y="719"/>
                  </a:cubicBezTo>
                  <a:lnTo>
                    <a:pt x="55" y="719"/>
                  </a:lnTo>
                  <a:cubicBezTo>
                    <a:pt x="48" y="767"/>
                    <a:pt x="8" y="893"/>
                    <a:pt x="40" y="972"/>
                  </a:cubicBezTo>
                  <a:cubicBezTo>
                    <a:pt x="63" y="1051"/>
                    <a:pt x="63" y="1075"/>
                    <a:pt x="63" y="1107"/>
                  </a:cubicBezTo>
                  <a:lnTo>
                    <a:pt x="63" y="1107"/>
                  </a:lnTo>
                  <a:cubicBezTo>
                    <a:pt x="55" y="1122"/>
                    <a:pt x="55" y="1138"/>
                    <a:pt x="48" y="1146"/>
                  </a:cubicBezTo>
                  <a:cubicBezTo>
                    <a:pt x="40" y="1162"/>
                    <a:pt x="32" y="1178"/>
                    <a:pt x="40" y="1201"/>
                  </a:cubicBezTo>
                  <a:cubicBezTo>
                    <a:pt x="48" y="1209"/>
                    <a:pt x="48" y="1225"/>
                    <a:pt x="55" y="1233"/>
                  </a:cubicBezTo>
                  <a:cubicBezTo>
                    <a:pt x="63" y="1257"/>
                    <a:pt x="63" y="1273"/>
                    <a:pt x="71" y="1273"/>
                  </a:cubicBezTo>
                  <a:cubicBezTo>
                    <a:pt x="79" y="1273"/>
                    <a:pt x="150" y="1257"/>
                    <a:pt x="221" y="1241"/>
                  </a:cubicBezTo>
                  <a:cubicBezTo>
                    <a:pt x="293" y="1225"/>
                    <a:pt x="388" y="1209"/>
                    <a:pt x="411" y="1201"/>
                  </a:cubicBezTo>
                  <a:cubicBezTo>
                    <a:pt x="419" y="1201"/>
                    <a:pt x="419" y="1201"/>
                    <a:pt x="419" y="1201"/>
                  </a:cubicBezTo>
                  <a:cubicBezTo>
                    <a:pt x="467" y="1194"/>
                    <a:pt x="467" y="1194"/>
                    <a:pt x="482" y="1170"/>
                  </a:cubicBezTo>
                  <a:cubicBezTo>
                    <a:pt x="498" y="1146"/>
                    <a:pt x="577" y="1059"/>
                    <a:pt x="585" y="1043"/>
                  </a:cubicBezTo>
                  <a:cubicBezTo>
                    <a:pt x="577" y="1020"/>
                    <a:pt x="577" y="988"/>
                    <a:pt x="577" y="956"/>
                  </a:cubicBezTo>
                  <a:cubicBezTo>
                    <a:pt x="577" y="925"/>
                    <a:pt x="577" y="893"/>
                    <a:pt x="569" y="885"/>
                  </a:cubicBezTo>
                  <a:cubicBezTo>
                    <a:pt x="538" y="877"/>
                    <a:pt x="490" y="798"/>
                    <a:pt x="490" y="798"/>
                  </a:cubicBezTo>
                  <a:lnTo>
                    <a:pt x="490" y="798"/>
                  </a:lnTo>
                  <a:cubicBezTo>
                    <a:pt x="229" y="8"/>
                    <a:pt x="229" y="8"/>
                    <a:pt x="229" y="8"/>
                  </a:cubicBezTo>
                  <a:cubicBezTo>
                    <a:pt x="214" y="16"/>
                    <a:pt x="206" y="16"/>
                    <a:pt x="198" y="16"/>
                  </a:cubicBezTo>
                  <a:cubicBezTo>
                    <a:pt x="190" y="16"/>
                    <a:pt x="182" y="16"/>
                    <a:pt x="182" y="16"/>
                  </a:cubicBezTo>
                  <a:cubicBezTo>
                    <a:pt x="174" y="16"/>
                    <a:pt x="174" y="16"/>
                    <a:pt x="166" y="16"/>
                  </a:cubicBezTo>
                  <a:cubicBezTo>
                    <a:pt x="150" y="16"/>
                    <a:pt x="135" y="79"/>
                    <a:pt x="135" y="13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0" name="Freeform 759"/>
            <p:cNvSpPr>
              <a:spLocks noChangeArrowheads="1"/>
            </p:cNvSpPr>
            <p:nvPr/>
          </p:nvSpPr>
          <p:spPr bwMode="auto">
            <a:xfrm>
              <a:off x="16309600" y="4076339"/>
              <a:ext cx="340939" cy="640128"/>
            </a:xfrm>
            <a:custGeom>
              <a:avLst/>
              <a:gdLst>
                <a:gd name="T0" fmla="*/ 15 w 649"/>
                <a:gd name="T1" fmla="*/ 269 h 1219"/>
                <a:gd name="T2" fmla="*/ 15 w 649"/>
                <a:gd name="T3" fmla="*/ 269 h 1219"/>
                <a:gd name="T4" fmla="*/ 23 w 649"/>
                <a:gd name="T5" fmla="*/ 364 h 1219"/>
                <a:gd name="T6" fmla="*/ 63 w 649"/>
                <a:gd name="T7" fmla="*/ 419 h 1219"/>
                <a:gd name="T8" fmla="*/ 102 w 649"/>
                <a:gd name="T9" fmla="*/ 522 h 1219"/>
                <a:gd name="T10" fmla="*/ 95 w 649"/>
                <a:gd name="T11" fmla="*/ 617 h 1219"/>
                <a:gd name="T12" fmla="*/ 118 w 649"/>
                <a:gd name="T13" fmla="*/ 743 h 1219"/>
                <a:gd name="T14" fmla="*/ 150 w 649"/>
                <a:gd name="T15" fmla="*/ 838 h 1219"/>
                <a:gd name="T16" fmla="*/ 190 w 649"/>
                <a:gd name="T17" fmla="*/ 838 h 1219"/>
                <a:gd name="T18" fmla="*/ 237 w 649"/>
                <a:gd name="T19" fmla="*/ 988 h 1219"/>
                <a:gd name="T20" fmla="*/ 284 w 649"/>
                <a:gd name="T21" fmla="*/ 1210 h 1219"/>
                <a:gd name="T22" fmla="*/ 537 w 649"/>
                <a:gd name="T23" fmla="*/ 1139 h 1219"/>
                <a:gd name="T24" fmla="*/ 506 w 649"/>
                <a:gd name="T25" fmla="*/ 1067 h 1219"/>
                <a:gd name="T26" fmla="*/ 521 w 649"/>
                <a:gd name="T27" fmla="*/ 973 h 1219"/>
                <a:gd name="T28" fmla="*/ 498 w 649"/>
                <a:gd name="T29" fmla="*/ 838 h 1219"/>
                <a:gd name="T30" fmla="*/ 521 w 649"/>
                <a:gd name="T31" fmla="*/ 585 h 1219"/>
                <a:gd name="T32" fmla="*/ 521 w 649"/>
                <a:gd name="T33" fmla="*/ 443 h 1219"/>
                <a:gd name="T34" fmla="*/ 632 w 649"/>
                <a:gd name="T35" fmla="*/ 253 h 1219"/>
                <a:gd name="T36" fmla="*/ 585 w 649"/>
                <a:gd name="T37" fmla="*/ 174 h 1219"/>
                <a:gd name="T38" fmla="*/ 601 w 649"/>
                <a:gd name="T39" fmla="*/ 48 h 1219"/>
                <a:gd name="T40" fmla="*/ 601 w 649"/>
                <a:gd name="T41" fmla="*/ 0 h 1219"/>
                <a:gd name="T42" fmla="*/ 0 w 649"/>
                <a:gd name="T43" fmla="*/ 174 h 1219"/>
                <a:gd name="T44" fmla="*/ 15 w 649"/>
                <a:gd name="T45" fmla="*/ 26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9" h="1219">
                  <a:moveTo>
                    <a:pt x="15" y="269"/>
                  </a:moveTo>
                  <a:lnTo>
                    <a:pt x="15" y="269"/>
                  </a:lnTo>
                  <a:cubicBezTo>
                    <a:pt x="23" y="285"/>
                    <a:pt x="15" y="324"/>
                    <a:pt x="23" y="364"/>
                  </a:cubicBezTo>
                  <a:cubicBezTo>
                    <a:pt x="31" y="396"/>
                    <a:pt x="55" y="396"/>
                    <a:pt x="63" y="419"/>
                  </a:cubicBezTo>
                  <a:cubicBezTo>
                    <a:pt x="79" y="443"/>
                    <a:pt x="95" y="498"/>
                    <a:pt x="102" y="522"/>
                  </a:cubicBezTo>
                  <a:cubicBezTo>
                    <a:pt x="102" y="553"/>
                    <a:pt x="79" y="577"/>
                    <a:pt x="95" y="617"/>
                  </a:cubicBezTo>
                  <a:cubicBezTo>
                    <a:pt x="110" y="656"/>
                    <a:pt x="118" y="720"/>
                    <a:pt x="118" y="743"/>
                  </a:cubicBezTo>
                  <a:cubicBezTo>
                    <a:pt x="118" y="767"/>
                    <a:pt x="126" y="830"/>
                    <a:pt x="150" y="838"/>
                  </a:cubicBezTo>
                  <a:cubicBezTo>
                    <a:pt x="174" y="838"/>
                    <a:pt x="174" y="807"/>
                    <a:pt x="190" y="838"/>
                  </a:cubicBezTo>
                  <a:cubicBezTo>
                    <a:pt x="205" y="862"/>
                    <a:pt x="221" y="933"/>
                    <a:pt x="237" y="988"/>
                  </a:cubicBezTo>
                  <a:cubicBezTo>
                    <a:pt x="253" y="1044"/>
                    <a:pt x="284" y="1202"/>
                    <a:pt x="284" y="1210"/>
                  </a:cubicBezTo>
                  <a:cubicBezTo>
                    <a:pt x="292" y="1218"/>
                    <a:pt x="537" y="1139"/>
                    <a:pt x="537" y="1139"/>
                  </a:cubicBezTo>
                  <a:cubicBezTo>
                    <a:pt x="521" y="1139"/>
                    <a:pt x="521" y="1107"/>
                    <a:pt x="506" y="1067"/>
                  </a:cubicBezTo>
                  <a:cubicBezTo>
                    <a:pt x="490" y="1036"/>
                    <a:pt x="521" y="1012"/>
                    <a:pt x="521" y="973"/>
                  </a:cubicBezTo>
                  <a:cubicBezTo>
                    <a:pt x="529" y="941"/>
                    <a:pt x="529" y="917"/>
                    <a:pt x="498" y="838"/>
                  </a:cubicBezTo>
                  <a:cubicBezTo>
                    <a:pt x="466" y="751"/>
                    <a:pt x="506" y="625"/>
                    <a:pt x="521" y="585"/>
                  </a:cubicBezTo>
                  <a:cubicBezTo>
                    <a:pt x="537" y="538"/>
                    <a:pt x="616" y="482"/>
                    <a:pt x="521" y="443"/>
                  </a:cubicBezTo>
                  <a:cubicBezTo>
                    <a:pt x="419" y="403"/>
                    <a:pt x="608" y="269"/>
                    <a:pt x="632" y="253"/>
                  </a:cubicBezTo>
                  <a:cubicBezTo>
                    <a:pt x="648" y="229"/>
                    <a:pt x="616" y="198"/>
                    <a:pt x="585" y="174"/>
                  </a:cubicBezTo>
                  <a:cubicBezTo>
                    <a:pt x="561" y="143"/>
                    <a:pt x="601" y="71"/>
                    <a:pt x="601" y="48"/>
                  </a:cubicBezTo>
                  <a:cubicBezTo>
                    <a:pt x="601" y="24"/>
                    <a:pt x="601" y="0"/>
                    <a:pt x="601" y="0"/>
                  </a:cubicBezTo>
                  <a:cubicBezTo>
                    <a:pt x="593" y="24"/>
                    <a:pt x="292" y="103"/>
                    <a:pt x="0" y="174"/>
                  </a:cubicBezTo>
                  <a:cubicBezTo>
                    <a:pt x="0" y="198"/>
                    <a:pt x="8" y="253"/>
                    <a:pt x="15" y="26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1" name="Freeform 760"/>
            <p:cNvSpPr>
              <a:spLocks noChangeArrowheads="1"/>
            </p:cNvSpPr>
            <p:nvPr/>
          </p:nvSpPr>
          <p:spPr bwMode="auto">
            <a:xfrm>
              <a:off x="16309600" y="4064743"/>
              <a:ext cx="340939" cy="654044"/>
            </a:xfrm>
            <a:custGeom>
              <a:avLst/>
              <a:gdLst>
                <a:gd name="T0" fmla="*/ 292 w 649"/>
                <a:gd name="T1" fmla="*/ 1242 h 1243"/>
                <a:gd name="T2" fmla="*/ 253 w 649"/>
                <a:gd name="T3" fmla="*/ 1091 h 1243"/>
                <a:gd name="T4" fmla="*/ 190 w 649"/>
                <a:gd name="T5" fmla="*/ 862 h 1243"/>
                <a:gd name="T6" fmla="*/ 174 w 649"/>
                <a:gd name="T7" fmla="*/ 854 h 1243"/>
                <a:gd name="T8" fmla="*/ 150 w 649"/>
                <a:gd name="T9" fmla="*/ 862 h 1243"/>
                <a:gd name="T10" fmla="*/ 95 w 649"/>
                <a:gd name="T11" fmla="*/ 641 h 1243"/>
                <a:gd name="T12" fmla="*/ 95 w 649"/>
                <a:gd name="T13" fmla="*/ 554 h 1243"/>
                <a:gd name="T14" fmla="*/ 47 w 649"/>
                <a:gd name="T15" fmla="*/ 427 h 1243"/>
                <a:gd name="T16" fmla="*/ 15 w 649"/>
                <a:gd name="T17" fmla="*/ 340 h 1243"/>
                <a:gd name="T18" fmla="*/ 0 w 649"/>
                <a:gd name="T19" fmla="*/ 198 h 1243"/>
                <a:gd name="T20" fmla="*/ 0 w 649"/>
                <a:gd name="T21" fmla="*/ 190 h 1243"/>
                <a:gd name="T22" fmla="*/ 593 w 649"/>
                <a:gd name="T23" fmla="*/ 0 h 1243"/>
                <a:gd name="T24" fmla="*/ 608 w 649"/>
                <a:gd name="T25" fmla="*/ 72 h 1243"/>
                <a:gd name="T26" fmla="*/ 593 w 649"/>
                <a:gd name="T27" fmla="*/ 190 h 1243"/>
                <a:gd name="T28" fmla="*/ 632 w 649"/>
                <a:gd name="T29" fmla="*/ 277 h 1243"/>
                <a:gd name="T30" fmla="*/ 498 w 649"/>
                <a:gd name="T31" fmla="*/ 435 h 1243"/>
                <a:gd name="T32" fmla="*/ 569 w 649"/>
                <a:gd name="T33" fmla="*/ 506 h 1243"/>
                <a:gd name="T34" fmla="*/ 521 w 649"/>
                <a:gd name="T35" fmla="*/ 609 h 1243"/>
                <a:gd name="T36" fmla="*/ 506 w 649"/>
                <a:gd name="T37" fmla="*/ 862 h 1243"/>
                <a:gd name="T38" fmla="*/ 529 w 649"/>
                <a:gd name="T39" fmla="*/ 997 h 1243"/>
                <a:gd name="T40" fmla="*/ 506 w 649"/>
                <a:gd name="T41" fmla="*/ 1091 h 1243"/>
                <a:gd name="T42" fmla="*/ 537 w 649"/>
                <a:gd name="T43" fmla="*/ 1163 h 1243"/>
                <a:gd name="T44" fmla="*/ 537 w 649"/>
                <a:gd name="T45" fmla="*/ 1170 h 1243"/>
                <a:gd name="T46" fmla="*/ 181 w 649"/>
                <a:gd name="T47" fmla="*/ 846 h 1243"/>
                <a:gd name="T48" fmla="*/ 197 w 649"/>
                <a:gd name="T49" fmla="*/ 854 h 1243"/>
                <a:gd name="T50" fmla="*/ 261 w 649"/>
                <a:gd name="T51" fmla="*/ 1091 h 1243"/>
                <a:gd name="T52" fmla="*/ 529 w 649"/>
                <a:gd name="T53" fmla="*/ 1163 h 1243"/>
                <a:gd name="T54" fmla="*/ 506 w 649"/>
                <a:gd name="T55" fmla="*/ 1091 h 1243"/>
                <a:gd name="T56" fmla="*/ 521 w 649"/>
                <a:gd name="T57" fmla="*/ 997 h 1243"/>
                <a:gd name="T58" fmla="*/ 498 w 649"/>
                <a:gd name="T59" fmla="*/ 862 h 1243"/>
                <a:gd name="T60" fmla="*/ 521 w 649"/>
                <a:gd name="T61" fmla="*/ 601 h 1243"/>
                <a:gd name="T62" fmla="*/ 561 w 649"/>
                <a:gd name="T63" fmla="*/ 506 h 1243"/>
                <a:gd name="T64" fmla="*/ 490 w 649"/>
                <a:gd name="T65" fmla="*/ 435 h 1243"/>
                <a:gd name="T66" fmla="*/ 624 w 649"/>
                <a:gd name="T67" fmla="*/ 269 h 1243"/>
                <a:gd name="T68" fmla="*/ 585 w 649"/>
                <a:gd name="T69" fmla="*/ 198 h 1243"/>
                <a:gd name="T70" fmla="*/ 601 w 649"/>
                <a:gd name="T71" fmla="*/ 72 h 1243"/>
                <a:gd name="T72" fmla="*/ 8 w 649"/>
                <a:gd name="T73" fmla="*/ 198 h 1243"/>
                <a:gd name="T74" fmla="*/ 23 w 649"/>
                <a:gd name="T75" fmla="*/ 340 h 1243"/>
                <a:gd name="T76" fmla="*/ 55 w 649"/>
                <a:gd name="T77" fmla="*/ 420 h 1243"/>
                <a:gd name="T78" fmla="*/ 102 w 649"/>
                <a:gd name="T79" fmla="*/ 546 h 1243"/>
                <a:gd name="T80" fmla="*/ 95 w 649"/>
                <a:gd name="T81" fmla="*/ 641 h 1243"/>
                <a:gd name="T82" fmla="*/ 150 w 649"/>
                <a:gd name="T83" fmla="*/ 854 h 1243"/>
                <a:gd name="T84" fmla="*/ 174 w 649"/>
                <a:gd name="T85" fmla="*/ 84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9" h="1243">
                  <a:moveTo>
                    <a:pt x="292" y="1242"/>
                  </a:moveTo>
                  <a:lnTo>
                    <a:pt x="292" y="1242"/>
                  </a:lnTo>
                  <a:cubicBezTo>
                    <a:pt x="292" y="1242"/>
                    <a:pt x="284" y="1242"/>
                    <a:pt x="284" y="1234"/>
                  </a:cubicBezTo>
                  <a:cubicBezTo>
                    <a:pt x="284" y="1234"/>
                    <a:pt x="276" y="1186"/>
                    <a:pt x="253" y="1091"/>
                  </a:cubicBezTo>
                  <a:cubicBezTo>
                    <a:pt x="245" y="1060"/>
                    <a:pt x="237" y="1028"/>
                    <a:pt x="237" y="1012"/>
                  </a:cubicBezTo>
                  <a:cubicBezTo>
                    <a:pt x="213" y="933"/>
                    <a:pt x="197" y="886"/>
                    <a:pt x="190" y="862"/>
                  </a:cubicBezTo>
                  <a:cubicBezTo>
                    <a:pt x="181" y="854"/>
                    <a:pt x="181" y="854"/>
                    <a:pt x="181" y="854"/>
                  </a:cubicBezTo>
                  <a:cubicBezTo>
                    <a:pt x="181" y="854"/>
                    <a:pt x="181" y="854"/>
                    <a:pt x="174" y="854"/>
                  </a:cubicBezTo>
                  <a:cubicBezTo>
                    <a:pt x="174" y="862"/>
                    <a:pt x="166" y="862"/>
                    <a:pt x="158" y="862"/>
                  </a:cubicBezTo>
                  <a:cubicBezTo>
                    <a:pt x="150" y="862"/>
                    <a:pt x="150" y="862"/>
                    <a:pt x="150" y="862"/>
                  </a:cubicBezTo>
                  <a:cubicBezTo>
                    <a:pt x="126" y="854"/>
                    <a:pt x="118" y="799"/>
                    <a:pt x="118" y="767"/>
                  </a:cubicBezTo>
                  <a:cubicBezTo>
                    <a:pt x="118" y="744"/>
                    <a:pt x="102" y="673"/>
                    <a:pt x="95" y="641"/>
                  </a:cubicBezTo>
                  <a:cubicBezTo>
                    <a:pt x="87" y="617"/>
                    <a:pt x="87" y="601"/>
                    <a:pt x="95" y="577"/>
                  </a:cubicBezTo>
                  <a:cubicBezTo>
                    <a:pt x="95" y="570"/>
                    <a:pt x="95" y="562"/>
                    <a:pt x="95" y="554"/>
                  </a:cubicBezTo>
                  <a:cubicBezTo>
                    <a:pt x="95" y="522"/>
                    <a:pt x="79" y="467"/>
                    <a:pt x="63" y="443"/>
                  </a:cubicBezTo>
                  <a:cubicBezTo>
                    <a:pt x="63" y="435"/>
                    <a:pt x="55" y="427"/>
                    <a:pt x="47" y="427"/>
                  </a:cubicBezTo>
                  <a:cubicBezTo>
                    <a:pt x="39" y="420"/>
                    <a:pt x="31" y="411"/>
                    <a:pt x="23" y="388"/>
                  </a:cubicBezTo>
                  <a:cubicBezTo>
                    <a:pt x="15" y="372"/>
                    <a:pt x="15" y="356"/>
                    <a:pt x="15" y="340"/>
                  </a:cubicBezTo>
                  <a:cubicBezTo>
                    <a:pt x="15" y="317"/>
                    <a:pt x="15" y="301"/>
                    <a:pt x="8" y="293"/>
                  </a:cubicBezTo>
                  <a:cubicBezTo>
                    <a:pt x="0" y="277"/>
                    <a:pt x="0" y="238"/>
                    <a:pt x="0" y="198"/>
                  </a:cubicBezTo>
                  <a:cubicBezTo>
                    <a:pt x="0" y="190"/>
                    <a:pt x="0" y="190"/>
                    <a:pt x="0" y="190"/>
                  </a:cubicBezTo>
                  <a:lnTo>
                    <a:pt x="0" y="190"/>
                  </a:lnTo>
                  <a:cubicBezTo>
                    <a:pt x="545" y="64"/>
                    <a:pt x="593" y="24"/>
                    <a:pt x="593" y="24"/>
                  </a:cubicBezTo>
                  <a:cubicBezTo>
                    <a:pt x="593" y="0"/>
                    <a:pt x="593" y="0"/>
                    <a:pt x="593" y="0"/>
                  </a:cubicBezTo>
                  <a:cubicBezTo>
                    <a:pt x="601" y="24"/>
                    <a:pt x="601" y="24"/>
                    <a:pt x="601" y="24"/>
                  </a:cubicBezTo>
                  <a:cubicBezTo>
                    <a:pt x="601" y="24"/>
                    <a:pt x="608" y="48"/>
                    <a:pt x="608" y="72"/>
                  </a:cubicBezTo>
                  <a:cubicBezTo>
                    <a:pt x="608" y="80"/>
                    <a:pt x="601" y="87"/>
                    <a:pt x="601" y="103"/>
                  </a:cubicBezTo>
                  <a:cubicBezTo>
                    <a:pt x="585" y="127"/>
                    <a:pt x="569" y="174"/>
                    <a:pt x="593" y="190"/>
                  </a:cubicBezTo>
                  <a:cubicBezTo>
                    <a:pt x="593" y="198"/>
                    <a:pt x="601" y="198"/>
                    <a:pt x="601" y="206"/>
                  </a:cubicBezTo>
                  <a:cubicBezTo>
                    <a:pt x="624" y="230"/>
                    <a:pt x="648" y="253"/>
                    <a:pt x="632" y="277"/>
                  </a:cubicBezTo>
                  <a:cubicBezTo>
                    <a:pt x="632" y="285"/>
                    <a:pt x="624" y="285"/>
                    <a:pt x="608" y="301"/>
                  </a:cubicBezTo>
                  <a:cubicBezTo>
                    <a:pt x="569" y="333"/>
                    <a:pt x="490" y="396"/>
                    <a:pt x="498" y="435"/>
                  </a:cubicBezTo>
                  <a:cubicBezTo>
                    <a:pt x="498" y="443"/>
                    <a:pt x="506" y="459"/>
                    <a:pt x="521" y="459"/>
                  </a:cubicBezTo>
                  <a:cubicBezTo>
                    <a:pt x="545" y="475"/>
                    <a:pt x="561" y="491"/>
                    <a:pt x="569" y="506"/>
                  </a:cubicBezTo>
                  <a:cubicBezTo>
                    <a:pt x="577" y="530"/>
                    <a:pt x="561" y="546"/>
                    <a:pt x="545" y="570"/>
                  </a:cubicBezTo>
                  <a:cubicBezTo>
                    <a:pt x="537" y="586"/>
                    <a:pt x="529" y="593"/>
                    <a:pt x="521" y="609"/>
                  </a:cubicBezTo>
                  <a:lnTo>
                    <a:pt x="521" y="609"/>
                  </a:lnTo>
                  <a:cubicBezTo>
                    <a:pt x="514" y="657"/>
                    <a:pt x="474" y="783"/>
                    <a:pt x="506" y="862"/>
                  </a:cubicBezTo>
                  <a:cubicBezTo>
                    <a:pt x="529" y="941"/>
                    <a:pt x="529" y="965"/>
                    <a:pt x="529" y="997"/>
                  </a:cubicBezTo>
                  <a:lnTo>
                    <a:pt x="529" y="997"/>
                  </a:lnTo>
                  <a:cubicBezTo>
                    <a:pt x="521" y="1012"/>
                    <a:pt x="521" y="1028"/>
                    <a:pt x="514" y="1036"/>
                  </a:cubicBezTo>
                  <a:cubicBezTo>
                    <a:pt x="506" y="1052"/>
                    <a:pt x="498" y="1068"/>
                    <a:pt x="506" y="1091"/>
                  </a:cubicBezTo>
                  <a:cubicBezTo>
                    <a:pt x="514" y="1099"/>
                    <a:pt x="514" y="1115"/>
                    <a:pt x="521" y="1123"/>
                  </a:cubicBezTo>
                  <a:cubicBezTo>
                    <a:pt x="529" y="1147"/>
                    <a:pt x="529" y="1163"/>
                    <a:pt x="537" y="1163"/>
                  </a:cubicBezTo>
                  <a:cubicBezTo>
                    <a:pt x="553" y="1163"/>
                    <a:pt x="553" y="1163"/>
                    <a:pt x="553" y="1163"/>
                  </a:cubicBezTo>
                  <a:cubicBezTo>
                    <a:pt x="537" y="1170"/>
                    <a:pt x="537" y="1170"/>
                    <a:pt x="537" y="1170"/>
                  </a:cubicBezTo>
                  <a:cubicBezTo>
                    <a:pt x="529" y="1170"/>
                    <a:pt x="316" y="1242"/>
                    <a:pt x="292" y="1242"/>
                  </a:cubicBezTo>
                  <a:close/>
                  <a:moveTo>
                    <a:pt x="181" y="846"/>
                  </a:moveTo>
                  <a:lnTo>
                    <a:pt x="181" y="846"/>
                  </a:lnTo>
                  <a:cubicBezTo>
                    <a:pt x="190" y="846"/>
                    <a:pt x="190" y="846"/>
                    <a:pt x="197" y="854"/>
                  </a:cubicBezTo>
                  <a:cubicBezTo>
                    <a:pt x="213" y="886"/>
                    <a:pt x="229" y="957"/>
                    <a:pt x="237" y="1012"/>
                  </a:cubicBezTo>
                  <a:cubicBezTo>
                    <a:pt x="245" y="1028"/>
                    <a:pt x="253" y="1060"/>
                    <a:pt x="261" y="1091"/>
                  </a:cubicBezTo>
                  <a:cubicBezTo>
                    <a:pt x="268" y="1147"/>
                    <a:pt x="284" y="1218"/>
                    <a:pt x="292" y="1234"/>
                  </a:cubicBezTo>
                  <a:cubicBezTo>
                    <a:pt x="308" y="1234"/>
                    <a:pt x="450" y="1186"/>
                    <a:pt x="529" y="1163"/>
                  </a:cubicBezTo>
                  <a:cubicBezTo>
                    <a:pt x="521" y="1155"/>
                    <a:pt x="521" y="1147"/>
                    <a:pt x="514" y="1123"/>
                  </a:cubicBezTo>
                  <a:cubicBezTo>
                    <a:pt x="514" y="1115"/>
                    <a:pt x="506" y="1107"/>
                    <a:pt x="506" y="1091"/>
                  </a:cubicBezTo>
                  <a:cubicBezTo>
                    <a:pt x="490" y="1068"/>
                    <a:pt x="498" y="1052"/>
                    <a:pt x="506" y="1036"/>
                  </a:cubicBezTo>
                  <a:cubicBezTo>
                    <a:pt x="514" y="1020"/>
                    <a:pt x="521" y="1012"/>
                    <a:pt x="521" y="997"/>
                  </a:cubicBezTo>
                  <a:lnTo>
                    <a:pt x="521" y="997"/>
                  </a:lnTo>
                  <a:cubicBezTo>
                    <a:pt x="521" y="965"/>
                    <a:pt x="529" y="941"/>
                    <a:pt x="498" y="862"/>
                  </a:cubicBezTo>
                  <a:cubicBezTo>
                    <a:pt x="466" y="783"/>
                    <a:pt x="506" y="657"/>
                    <a:pt x="514" y="609"/>
                  </a:cubicBezTo>
                  <a:cubicBezTo>
                    <a:pt x="521" y="601"/>
                    <a:pt x="521" y="601"/>
                    <a:pt x="521" y="601"/>
                  </a:cubicBezTo>
                  <a:cubicBezTo>
                    <a:pt x="521" y="593"/>
                    <a:pt x="529" y="577"/>
                    <a:pt x="537" y="570"/>
                  </a:cubicBezTo>
                  <a:cubicBezTo>
                    <a:pt x="553" y="546"/>
                    <a:pt x="569" y="522"/>
                    <a:pt x="561" y="506"/>
                  </a:cubicBezTo>
                  <a:cubicBezTo>
                    <a:pt x="561" y="491"/>
                    <a:pt x="545" y="483"/>
                    <a:pt x="521" y="467"/>
                  </a:cubicBezTo>
                  <a:cubicBezTo>
                    <a:pt x="498" y="459"/>
                    <a:pt x="490" y="451"/>
                    <a:pt x="490" y="435"/>
                  </a:cubicBezTo>
                  <a:cubicBezTo>
                    <a:pt x="482" y="396"/>
                    <a:pt x="561" y="325"/>
                    <a:pt x="601" y="293"/>
                  </a:cubicBezTo>
                  <a:cubicBezTo>
                    <a:pt x="616" y="285"/>
                    <a:pt x="624" y="277"/>
                    <a:pt x="624" y="269"/>
                  </a:cubicBezTo>
                  <a:cubicBezTo>
                    <a:pt x="640" y="253"/>
                    <a:pt x="624" y="238"/>
                    <a:pt x="601" y="214"/>
                  </a:cubicBezTo>
                  <a:cubicBezTo>
                    <a:pt x="593" y="206"/>
                    <a:pt x="585" y="198"/>
                    <a:pt x="585" y="198"/>
                  </a:cubicBezTo>
                  <a:cubicBezTo>
                    <a:pt x="561" y="174"/>
                    <a:pt x="577" y="127"/>
                    <a:pt x="593" y="95"/>
                  </a:cubicBezTo>
                  <a:cubicBezTo>
                    <a:pt x="593" y="87"/>
                    <a:pt x="601" y="72"/>
                    <a:pt x="601" y="72"/>
                  </a:cubicBezTo>
                  <a:cubicBezTo>
                    <a:pt x="601" y="56"/>
                    <a:pt x="601" y="40"/>
                    <a:pt x="593" y="32"/>
                  </a:cubicBezTo>
                  <a:cubicBezTo>
                    <a:pt x="577" y="48"/>
                    <a:pt x="474" y="87"/>
                    <a:pt x="8" y="198"/>
                  </a:cubicBezTo>
                  <a:cubicBezTo>
                    <a:pt x="8" y="246"/>
                    <a:pt x="8" y="277"/>
                    <a:pt x="15" y="293"/>
                  </a:cubicBezTo>
                  <a:cubicBezTo>
                    <a:pt x="23" y="301"/>
                    <a:pt x="23" y="317"/>
                    <a:pt x="23" y="340"/>
                  </a:cubicBezTo>
                  <a:cubicBezTo>
                    <a:pt x="23" y="356"/>
                    <a:pt x="23" y="372"/>
                    <a:pt x="31" y="380"/>
                  </a:cubicBezTo>
                  <a:cubicBezTo>
                    <a:pt x="31" y="404"/>
                    <a:pt x="47" y="411"/>
                    <a:pt x="55" y="420"/>
                  </a:cubicBezTo>
                  <a:cubicBezTo>
                    <a:pt x="55" y="427"/>
                    <a:pt x="63" y="435"/>
                    <a:pt x="71" y="443"/>
                  </a:cubicBezTo>
                  <a:cubicBezTo>
                    <a:pt x="87" y="459"/>
                    <a:pt x="102" y="522"/>
                    <a:pt x="102" y="546"/>
                  </a:cubicBezTo>
                  <a:cubicBezTo>
                    <a:pt x="102" y="562"/>
                    <a:pt x="102" y="570"/>
                    <a:pt x="95" y="586"/>
                  </a:cubicBezTo>
                  <a:cubicBezTo>
                    <a:pt x="95" y="601"/>
                    <a:pt x="87" y="617"/>
                    <a:pt x="95" y="641"/>
                  </a:cubicBezTo>
                  <a:cubicBezTo>
                    <a:pt x="110" y="673"/>
                    <a:pt x="126" y="736"/>
                    <a:pt x="126" y="767"/>
                  </a:cubicBezTo>
                  <a:cubicBezTo>
                    <a:pt x="126" y="807"/>
                    <a:pt x="134" y="854"/>
                    <a:pt x="150" y="854"/>
                  </a:cubicBezTo>
                  <a:lnTo>
                    <a:pt x="158" y="854"/>
                  </a:lnTo>
                  <a:cubicBezTo>
                    <a:pt x="166" y="854"/>
                    <a:pt x="166" y="854"/>
                    <a:pt x="174" y="846"/>
                  </a:cubicBezTo>
                  <a:cubicBezTo>
                    <a:pt x="174" y="846"/>
                    <a:pt x="174" y="846"/>
                    <a:pt x="181" y="84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2" name="Freeform 761"/>
            <p:cNvSpPr>
              <a:spLocks noChangeArrowheads="1"/>
            </p:cNvSpPr>
            <p:nvPr/>
          </p:nvSpPr>
          <p:spPr bwMode="auto">
            <a:xfrm>
              <a:off x="16458035" y="4554116"/>
              <a:ext cx="674919" cy="361812"/>
            </a:xfrm>
            <a:custGeom>
              <a:avLst/>
              <a:gdLst>
                <a:gd name="T0" fmla="*/ 1241 w 1282"/>
                <a:gd name="T1" fmla="*/ 404 h 689"/>
                <a:gd name="T2" fmla="*/ 1241 w 1282"/>
                <a:gd name="T3" fmla="*/ 404 h 689"/>
                <a:gd name="T4" fmla="*/ 1186 w 1282"/>
                <a:gd name="T5" fmla="*/ 324 h 689"/>
                <a:gd name="T6" fmla="*/ 1107 w 1282"/>
                <a:gd name="T7" fmla="*/ 309 h 689"/>
                <a:gd name="T8" fmla="*/ 1139 w 1282"/>
                <a:gd name="T9" fmla="*/ 340 h 689"/>
                <a:gd name="T10" fmla="*/ 1170 w 1282"/>
                <a:gd name="T11" fmla="*/ 364 h 689"/>
                <a:gd name="T12" fmla="*/ 1194 w 1282"/>
                <a:gd name="T13" fmla="*/ 388 h 689"/>
                <a:gd name="T14" fmla="*/ 1218 w 1282"/>
                <a:gd name="T15" fmla="*/ 427 h 689"/>
                <a:gd name="T16" fmla="*/ 1170 w 1282"/>
                <a:gd name="T17" fmla="*/ 451 h 689"/>
                <a:gd name="T18" fmla="*/ 1131 w 1282"/>
                <a:gd name="T19" fmla="*/ 482 h 689"/>
                <a:gd name="T20" fmla="*/ 1076 w 1282"/>
                <a:gd name="T21" fmla="*/ 475 h 689"/>
                <a:gd name="T22" fmla="*/ 1044 w 1282"/>
                <a:gd name="T23" fmla="*/ 467 h 689"/>
                <a:gd name="T24" fmla="*/ 1004 w 1282"/>
                <a:gd name="T25" fmla="*/ 419 h 689"/>
                <a:gd name="T26" fmla="*/ 965 w 1282"/>
                <a:gd name="T27" fmla="*/ 404 h 689"/>
                <a:gd name="T28" fmla="*/ 981 w 1282"/>
                <a:gd name="T29" fmla="*/ 356 h 689"/>
                <a:gd name="T30" fmla="*/ 854 w 1282"/>
                <a:gd name="T31" fmla="*/ 293 h 689"/>
                <a:gd name="T32" fmla="*/ 830 w 1282"/>
                <a:gd name="T33" fmla="*/ 253 h 689"/>
                <a:gd name="T34" fmla="*/ 862 w 1282"/>
                <a:gd name="T35" fmla="*/ 158 h 689"/>
                <a:gd name="T36" fmla="*/ 909 w 1282"/>
                <a:gd name="T37" fmla="*/ 119 h 689"/>
                <a:gd name="T38" fmla="*/ 886 w 1282"/>
                <a:gd name="T39" fmla="*/ 87 h 689"/>
                <a:gd name="T40" fmla="*/ 823 w 1282"/>
                <a:gd name="T41" fmla="*/ 79 h 689"/>
                <a:gd name="T42" fmla="*/ 783 w 1282"/>
                <a:gd name="T43" fmla="*/ 16 h 689"/>
                <a:gd name="T44" fmla="*/ 775 w 1282"/>
                <a:gd name="T45" fmla="*/ 8 h 689"/>
                <a:gd name="T46" fmla="*/ 775 w 1282"/>
                <a:gd name="T47" fmla="*/ 0 h 689"/>
                <a:gd name="T48" fmla="*/ 664 w 1282"/>
                <a:gd name="T49" fmla="*/ 127 h 689"/>
                <a:gd name="T50" fmla="*/ 593 w 1282"/>
                <a:gd name="T51" fmla="*/ 166 h 689"/>
                <a:gd name="T52" fmla="*/ 253 w 1282"/>
                <a:gd name="T53" fmla="*/ 230 h 689"/>
                <a:gd name="T54" fmla="*/ 0 w 1282"/>
                <a:gd name="T55" fmla="*/ 301 h 689"/>
                <a:gd name="T56" fmla="*/ 0 w 1282"/>
                <a:gd name="T57" fmla="*/ 625 h 689"/>
                <a:gd name="T58" fmla="*/ 16 w 1282"/>
                <a:gd name="T59" fmla="*/ 633 h 689"/>
                <a:gd name="T60" fmla="*/ 506 w 1282"/>
                <a:gd name="T61" fmla="*/ 506 h 689"/>
                <a:gd name="T62" fmla="*/ 585 w 1282"/>
                <a:gd name="T63" fmla="*/ 506 h 689"/>
                <a:gd name="T64" fmla="*/ 704 w 1282"/>
                <a:gd name="T65" fmla="*/ 475 h 689"/>
                <a:gd name="T66" fmla="*/ 759 w 1282"/>
                <a:gd name="T67" fmla="*/ 546 h 689"/>
                <a:gd name="T68" fmla="*/ 775 w 1282"/>
                <a:gd name="T69" fmla="*/ 554 h 689"/>
                <a:gd name="T70" fmla="*/ 838 w 1282"/>
                <a:gd name="T71" fmla="*/ 609 h 689"/>
                <a:gd name="T72" fmla="*/ 846 w 1282"/>
                <a:gd name="T73" fmla="*/ 672 h 689"/>
                <a:gd name="T74" fmla="*/ 925 w 1282"/>
                <a:gd name="T75" fmla="*/ 641 h 689"/>
                <a:gd name="T76" fmla="*/ 981 w 1282"/>
                <a:gd name="T77" fmla="*/ 546 h 689"/>
                <a:gd name="T78" fmla="*/ 1028 w 1282"/>
                <a:gd name="T79" fmla="*/ 585 h 689"/>
                <a:gd name="T80" fmla="*/ 1083 w 1282"/>
                <a:gd name="T81" fmla="*/ 593 h 689"/>
                <a:gd name="T82" fmla="*/ 1131 w 1282"/>
                <a:gd name="T83" fmla="*/ 530 h 689"/>
                <a:gd name="T84" fmla="*/ 1154 w 1282"/>
                <a:gd name="T85" fmla="*/ 530 h 689"/>
                <a:gd name="T86" fmla="*/ 1194 w 1282"/>
                <a:gd name="T87" fmla="*/ 498 h 689"/>
                <a:gd name="T88" fmla="*/ 1234 w 1282"/>
                <a:gd name="T89" fmla="*/ 498 h 689"/>
                <a:gd name="T90" fmla="*/ 1257 w 1282"/>
                <a:gd name="T91" fmla="*/ 475 h 689"/>
                <a:gd name="T92" fmla="*/ 1265 w 1282"/>
                <a:gd name="T93" fmla="*/ 554 h 689"/>
                <a:gd name="T94" fmla="*/ 1273 w 1282"/>
                <a:gd name="T95" fmla="*/ 530 h 689"/>
                <a:gd name="T96" fmla="*/ 1241 w 1282"/>
                <a:gd name="T97" fmla="*/ 40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2" h="689">
                  <a:moveTo>
                    <a:pt x="1241" y="404"/>
                  </a:moveTo>
                  <a:lnTo>
                    <a:pt x="1241" y="404"/>
                  </a:lnTo>
                  <a:cubicBezTo>
                    <a:pt x="1210" y="348"/>
                    <a:pt x="1218" y="332"/>
                    <a:pt x="1186" y="324"/>
                  </a:cubicBezTo>
                  <a:cubicBezTo>
                    <a:pt x="1154" y="317"/>
                    <a:pt x="1107" y="285"/>
                    <a:pt x="1107" y="309"/>
                  </a:cubicBezTo>
                  <a:cubicBezTo>
                    <a:pt x="1107" y="332"/>
                    <a:pt x="1115" y="332"/>
                    <a:pt x="1139" y="340"/>
                  </a:cubicBezTo>
                  <a:cubicBezTo>
                    <a:pt x="1154" y="340"/>
                    <a:pt x="1170" y="340"/>
                    <a:pt x="1170" y="364"/>
                  </a:cubicBezTo>
                  <a:cubicBezTo>
                    <a:pt x="1162" y="388"/>
                    <a:pt x="1178" y="388"/>
                    <a:pt x="1194" y="388"/>
                  </a:cubicBezTo>
                  <a:cubicBezTo>
                    <a:pt x="1210" y="388"/>
                    <a:pt x="1234" y="404"/>
                    <a:pt x="1218" y="427"/>
                  </a:cubicBezTo>
                  <a:cubicBezTo>
                    <a:pt x="1210" y="443"/>
                    <a:pt x="1178" y="435"/>
                    <a:pt x="1170" y="451"/>
                  </a:cubicBezTo>
                  <a:cubicBezTo>
                    <a:pt x="1162" y="475"/>
                    <a:pt x="1154" y="490"/>
                    <a:pt x="1131" y="482"/>
                  </a:cubicBezTo>
                  <a:cubicBezTo>
                    <a:pt x="1115" y="482"/>
                    <a:pt x="1083" y="467"/>
                    <a:pt x="1076" y="475"/>
                  </a:cubicBezTo>
                  <a:cubicBezTo>
                    <a:pt x="1060" y="490"/>
                    <a:pt x="1067" y="498"/>
                    <a:pt x="1044" y="467"/>
                  </a:cubicBezTo>
                  <a:cubicBezTo>
                    <a:pt x="1020" y="427"/>
                    <a:pt x="1028" y="419"/>
                    <a:pt x="1004" y="419"/>
                  </a:cubicBezTo>
                  <a:cubicBezTo>
                    <a:pt x="973" y="411"/>
                    <a:pt x="941" y="419"/>
                    <a:pt x="965" y="404"/>
                  </a:cubicBezTo>
                  <a:cubicBezTo>
                    <a:pt x="981" y="380"/>
                    <a:pt x="996" y="380"/>
                    <a:pt x="981" y="356"/>
                  </a:cubicBezTo>
                  <a:cubicBezTo>
                    <a:pt x="957" y="340"/>
                    <a:pt x="894" y="301"/>
                    <a:pt x="854" y="293"/>
                  </a:cubicBezTo>
                  <a:cubicBezTo>
                    <a:pt x="814" y="285"/>
                    <a:pt x="814" y="285"/>
                    <a:pt x="830" y="253"/>
                  </a:cubicBezTo>
                  <a:cubicBezTo>
                    <a:pt x="846" y="222"/>
                    <a:pt x="830" y="166"/>
                    <a:pt x="862" y="158"/>
                  </a:cubicBezTo>
                  <a:cubicBezTo>
                    <a:pt x="894" y="143"/>
                    <a:pt x="909" y="135"/>
                    <a:pt x="909" y="119"/>
                  </a:cubicBezTo>
                  <a:cubicBezTo>
                    <a:pt x="917" y="103"/>
                    <a:pt x="909" y="87"/>
                    <a:pt x="886" y="87"/>
                  </a:cubicBezTo>
                  <a:cubicBezTo>
                    <a:pt x="870" y="95"/>
                    <a:pt x="838" y="119"/>
                    <a:pt x="823" y="79"/>
                  </a:cubicBezTo>
                  <a:cubicBezTo>
                    <a:pt x="814" y="40"/>
                    <a:pt x="799" y="24"/>
                    <a:pt x="783" y="16"/>
                  </a:cubicBezTo>
                  <a:cubicBezTo>
                    <a:pt x="783" y="8"/>
                    <a:pt x="783" y="8"/>
                    <a:pt x="775" y="8"/>
                  </a:cubicBezTo>
                  <a:cubicBezTo>
                    <a:pt x="775" y="8"/>
                    <a:pt x="767" y="8"/>
                    <a:pt x="775" y="0"/>
                  </a:cubicBezTo>
                  <a:cubicBezTo>
                    <a:pt x="775" y="0"/>
                    <a:pt x="680" y="103"/>
                    <a:pt x="664" y="127"/>
                  </a:cubicBezTo>
                  <a:cubicBezTo>
                    <a:pt x="649" y="158"/>
                    <a:pt x="649" y="158"/>
                    <a:pt x="593" y="166"/>
                  </a:cubicBezTo>
                  <a:cubicBezTo>
                    <a:pt x="546" y="166"/>
                    <a:pt x="269" y="237"/>
                    <a:pt x="253" y="230"/>
                  </a:cubicBezTo>
                  <a:cubicBezTo>
                    <a:pt x="253" y="230"/>
                    <a:pt x="8" y="309"/>
                    <a:pt x="0" y="301"/>
                  </a:cubicBezTo>
                  <a:cubicBezTo>
                    <a:pt x="0" y="625"/>
                    <a:pt x="0" y="625"/>
                    <a:pt x="0" y="625"/>
                  </a:cubicBezTo>
                  <a:cubicBezTo>
                    <a:pt x="0" y="625"/>
                    <a:pt x="0" y="641"/>
                    <a:pt x="16" y="633"/>
                  </a:cubicBezTo>
                  <a:cubicBezTo>
                    <a:pt x="32" y="625"/>
                    <a:pt x="475" y="522"/>
                    <a:pt x="506" y="506"/>
                  </a:cubicBezTo>
                  <a:cubicBezTo>
                    <a:pt x="538" y="490"/>
                    <a:pt x="577" y="506"/>
                    <a:pt x="585" y="506"/>
                  </a:cubicBezTo>
                  <a:cubicBezTo>
                    <a:pt x="593" y="514"/>
                    <a:pt x="672" y="467"/>
                    <a:pt x="704" y="475"/>
                  </a:cubicBezTo>
                  <a:cubicBezTo>
                    <a:pt x="720" y="482"/>
                    <a:pt x="743" y="522"/>
                    <a:pt x="759" y="546"/>
                  </a:cubicBezTo>
                  <a:cubicBezTo>
                    <a:pt x="759" y="546"/>
                    <a:pt x="767" y="546"/>
                    <a:pt x="775" y="554"/>
                  </a:cubicBezTo>
                  <a:cubicBezTo>
                    <a:pt x="807" y="593"/>
                    <a:pt x="830" y="562"/>
                    <a:pt x="838" y="609"/>
                  </a:cubicBezTo>
                  <a:cubicBezTo>
                    <a:pt x="846" y="657"/>
                    <a:pt x="814" y="664"/>
                    <a:pt x="846" y="672"/>
                  </a:cubicBezTo>
                  <a:cubicBezTo>
                    <a:pt x="886" y="688"/>
                    <a:pt x="886" y="680"/>
                    <a:pt x="925" y="641"/>
                  </a:cubicBezTo>
                  <a:cubicBezTo>
                    <a:pt x="965" y="593"/>
                    <a:pt x="933" y="554"/>
                    <a:pt x="981" y="546"/>
                  </a:cubicBezTo>
                  <a:cubicBezTo>
                    <a:pt x="1028" y="538"/>
                    <a:pt x="1028" y="562"/>
                    <a:pt x="1028" y="585"/>
                  </a:cubicBezTo>
                  <a:cubicBezTo>
                    <a:pt x="1028" y="609"/>
                    <a:pt x="1067" y="617"/>
                    <a:pt x="1083" y="593"/>
                  </a:cubicBezTo>
                  <a:cubicBezTo>
                    <a:pt x="1091" y="562"/>
                    <a:pt x="1123" y="530"/>
                    <a:pt x="1131" y="530"/>
                  </a:cubicBezTo>
                  <a:cubicBezTo>
                    <a:pt x="1131" y="530"/>
                    <a:pt x="1139" y="562"/>
                    <a:pt x="1154" y="530"/>
                  </a:cubicBezTo>
                  <a:cubicBezTo>
                    <a:pt x="1178" y="498"/>
                    <a:pt x="1162" y="490"/>
                    <a:pt x="1194" y="498"/>
                  </a:cubicBezTo>
                  <a:cubicBezTo>
                    <a:pt x="1226" y="514"/>
                    <a:pt x="1234" y="522"/>
                    <a:pt x="1234" y="498"/>
                  </a:cubicBezTo>
                  <a:cubicBezTo>
                    <a:pt x="1234" y="482"/>
                    <a:pt x="1257" y="451"/>
                    <a:pt x="1257" y="475"/>
                  </a:cubicBezTo>
                  <a:cubicBezTo>
                    <a:pt x="1265" y="506"/>
                    <a:pt x="1249" y="530"/>
                    <a:pt x="1265" y="554"/>
                  </a:cubicBezTo>
                  <a:cubicBezTo>
                    <a:pt x="1273" y="570"/>
                    <a:pt x="1265" y="562"/>
                    <a:pt x="1273" y="530"/>
                  </a:cubicBezTo>
                  <a:cubicBezTo>
                    <a:pt x="1281" y="506"/>
                    <a:pt x="1273" y="451"/>
                    <a:pt x="1241" y="40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3" name="Freeform 762"/>
            <p:cNvSpPr>
              <a:spLocks noChangeArrowheads="1"/>
            </p:cNvSpPr>
            <p:nvPr/>
          </p:nvSpPr>
          <p:spPr bwMode="auto">
            <a:xfrm>
              <a:off x="16453397" y="4554116"/>
              <a:ext cx="679557" cy="361812"/>
            </a:xfrm>
            <a:custGeom>
              <a:avLst/>
              <a:gdLst>
                <a:gd name="T0" fmla="*/ 838 w 1290"/>
                <a:gd name="T1" fmla="*/ 664 h 689"/>
                <a:gd name="T2" fmla="*/ 783 w 1290"/>
                <a:gd name="T3" fmla="*/ 562 h 689"/>
                <a:gd name="T4" fmla="*/ 712 w 1290"/>
                <a:gd name="T5" fmla="*/ 482 h 689"/>
                <a:gd name="T6" fmla="*/ 514 w 1290"/>
                <a:gd name="T7" fmla="*/ 514 h 689"/>
                <a:gd name="T8" fmla="*/ 0 w 1290"/>
                <a:gd name="T9" fmla="*/ 625 h 689"/>
                <a:gd name="T10" fmla="*/ 261 w 1290"/>
                <a:gd name="T11" fmla="*/ 230 h 689"/>
                <a:gd name="T12" fmla="*/ 609 w 1290"/>
                <a:gd name="T13" fmla="*/ 158 h 689"/>
                <a:gd name="T14" fmla="*/ 783 w 1290"/>
                <a:gd name="T15" fmla="*/ 0 h 689"/>
                <a:gd name="T16" fmla="*/ 799 w 1290"/>
                <a:gd name="T17" fmla="*/ 8 h 689"/>
                <a:gd name="T18" fmla="*/ 878 w 1290"/>
                <a:gd name="T19" fmla="*/ 95 h 689"/>
                <a:gd name="T20" fmla="*/ 870 w 1290"/>
                <a:gd name="T21" fmla="*/ 158 h 689"/>
                <a:gd name="T22" fmla="*/ 854 w 1290"/>
                <a:gd name="T23" fmla="*/ 293 h 689"/>
                <a:gd name="T24" fmla="*/ 989 w 1290"/>
                <a:gd name="T25" fmla="*/ 388 h 689"/>
                <a:gd name="T26" fmla="*/ 1012 w 1290"/>
                <a:gd name="T27" fmla="*/ 411 h 689"/>
                <a:gd name="T28" fmla="*/ 1075 w 1290"/>
                <a:gd name="T29" fmla="*/ 482 h 689"/>
                <a:gd name="T30" fmla="*/ 1147 w 1290"/>
                <a:gd name="T31" fmla="*/ 482 h 689"/>
                <a:gd name="T32" fmla="*/ 1226 w 1290"/>
                <a:gd name="T33" fmla="*/ 404 h 689"/>
                <a:gd name="T34" fmla="*/ 1170 w 1290"/>
                <a:gd name="T35" fmla="*/ 348 h 689"/>
                <a:gd name="T36" fmla="*/ 1123 w 1290"/>
                <a:gd name="T37" fmla="*/ 301 h 689"/>
                <a:gd name="T38" fmla="*/ 1257 w 1290"/>
                <a:gd name="T39" fmla="*/ 395 h 689"/>
                <a:gd name="T40" fmla="*/ 1265 w 1290"/>
                <a:gd name="T41" fmla="*/ 554 h 689"/>
                <a:gd name="T42" fmla="*/ 1242 w 1290"/>
                <a:gd name="T43" fmla="*/ 498 h 689"/>
                <a:gd name="T44" fmla="*/ 1186 w 1290"/>
                <a:gd name="T45" fmla="*/ 498 h 689"/>
                <a:gd name="T46" fmla="*/ 1139 w 1290"/>
                <a:gd name="T47" fmla="*/ 538 h 689"/>
                <a:gd name="T48" fmla="*/ 1028 w 1290"/>
                <a:gd name="T49" fmla="*/ 585 h 689"/>
                <a:gd name="T50" fmla="*/ 965 w 1290"/>
                <a:gd name="T51" fmla="*/ 585 h 689"/>
                <a:gd name="T52" fmla="*/ 767 w 1290"/>
                <a:gd name="T53" fmla="*/ 538 h 689"/>
                <a:gd name="T54" fmla="*/ 846 w 1290"/>
                <a:gd name="T55" fmla="*/ 609 h 689"/>
                <a:gd name="T56" fmla="*/ 886 w 1290"/>
                <a:gd name="T57" fmla="*/ 680 h 689"/>
                <a:gd name="T58" fmla="*/ 989 w 1290"/>
                <a:gd name="T59" fmla="*/ 546 h 689"/>
                <a:gd name="T60" fmla="*/ 1068 w 1290"/>
                <a:gd name="T61" fmla="*/ 601 h 689"/>
                <a:gd name="T62" fmla="*/ 1147 w 1290"/>
                <a:gd name="T63" fmla="*/ 546 h 689"/>
                <a:gd name="T64" fmla="*/ 1202 w 1290"/>
                <a:gd name="T65" fmla="*/ 498 h 689"/>
                <a:gd name="T66" fmla="*/ 1265 w 1290"/>
                <a:gd name="T67" fmla="*/ 467 h 689"/>
                <a:gd name="T68" fmla="*/ 1273 w 1290"/>
                <a:gd name="T69" fmla="*/ 554 h 689"/>
                <a:gd name="T70" fmla="*/ 1226 w 1290"/>
                <a:gd name="T71" fmla="*/ 364 h 689"/>
                <a:gd name="T72" fmla="*/ 1115 w 1290"/>
                <a:gd name="T73" fmla="*/ 309 h 689"/>
                <a:gd name="T74" fmla="*/ 1178 w 1290"/>
                <a:gd name="T75" fmla="*/ 364 h 689"/>
                <a:gd name="T76" fmla="*/ 1234 w 1290"/>
                <a:gd name="T77" fmla="*/ 427 h 689"/>
                <a:gd name="T78" fmla="*/ 1139 w 1290"/>
                <a:gd name="T79" fmla="*/ 490 h 689"/>
                <a:gd name="T80" fmla="*/ 1075 w 1290"/>
                <a:gd name="T81" fmla="*/ 490 h 689"/>
                <a:gd name="T82" fmla="*/ 1012 w 1290"/>
                <a:gd name="T83" fmla="*/ 419 h 689"/>
                <a:gd name="T84" fmla="*/ 981 w 1290"/>
                <a:gd name="T85" fmla="*/ 380 h 689"/>
                <a:gd name="T86" fmla="*/ 854 w 1290"/>
                <a:gd name="T87" fmla="*/ 293 h 689"/>
                <a:gd name="T88" fmla="*/ 870 w 1290"/>
                <a:gd name="T89" fmla="*/ 151 h 689"/>
                <a:gd name="T90" fmla="*/ 886 w 1290"/>
                <a:gd name="T91" fmla="*/ 103 h 689"/>
                <a:gd name="T92" fmla="*/ 783 w 1290"/>
                <a:gd name="T93" fmla="*/ 8 h 689"/>
                <a:gd name="T94" fmla="*/ 617 w 1290"/>
                <a:gd name="T95" fmla="*/ 166 h 689"/>
                <a:gd name="T96" fmla="*/ 16 w 1290"/>
                <a:gd name="T97" fmla="*/ 309 h 689"/>
                <a:gd name="T98" fmla="*/ 135 w 1290"/>
                <a:gd name="T99" fmla="*/ 601 h 689"/>
                <a:gd name="T100" fmla="*/ 704 w 1290"/>
                <a:gd name="T101" fmla="*/ 47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0" h="689">
                  <a:moveTo>
                    <a:pt x="886" y="688"/>
                  </a:moveTo>
                  <a:lnTo>
                    <a:pt x="886" y="688"/>
                  </a:lnTo>
                  <a:cubicBezTo>
                    <a:pt x="878" y="688"/>
                    <a:pt x="870" y="680"/>
                    <a:pt x="854" y="680"/>
                  </a:cubicBezTo>
                  <a:cubicBezTo>
                    <a:pt x="846" y="672"/>
                    <a:pt x="838" y="672"/>
                    <a:pt x="838" y="664"/>
                  </a:cubicBezTo>
                  <a:cubicBezTo>
                    <a:pt x="831" y="664"/>
                    <a:pt x="838" y="657"/>
                    <a:pt x="838" y="648"/>
                  </a:cubicBezTo>
                  <a:cubicBezTo>
                    <a:pt x="838" y="641"/>
                    <a:pt x="846" y="633"/>
                    <a:pt x="846" y="609"/>
                  </a:cubicBezTo>
                  <a:cubicBezTo>
                    <a:pt x="838" y="585"/>
                    <a:pt x="831" y="585"/>
                    <a:pt x="822" y="585"/>
                  </a:cubicBezTo>
                  <a:cubicBezTo>
                    <a:pt x="807" y="577"/>
                    <a:pt x="799" y="577"/>
                    <a:pt x="783" y="562"/>
                  </a:cubicBezTo>
                  <a:cubicBezTo>
                    <a:pt x="767" y="546"/>
                    <a:pt x="767" y="546"/>
                    <a:pt x="767" y="546"/>
                  </a:cubicBezTo>
                  <a:cubicBezTo>
                    <a:pt x="759" y="546"/>
                    <a:pt x="759" y="546"/>
                    <a:pt x="759" y="546"/>
                  </a:cubicBezTo>
                  <a:lnTo>
                    <a:pt x="759" y="546"/>
                  </a:lnTo>
                  <a:cubicBezTo>
                    <a:pt x="744" y="506"/>
                    <a:pt x="720" y="482"/>
                    <a:pt x="712" y="482"/>
                  </a:cubicBezTo>
                  <a:cubicBezTo>
                    <a:pt x="704" y="482"/>
                    <a:pt x="704" y="482"/>
                    <a:pt x="704" y="482"/>
                  </a:cubicBezTo>
                  <a:cubicBezTo>
                    <a:pt x="680" y="482"/>
                    <a:pt x="649" y="490"/>
                    <a:pt x="625" y="498"/>
                  </a:cubicBezTo>
                  <a:cubicBezTo>
                    <a:pt x="609" y="514"/>
                    <a:pt x="593" y="514"/>
                    <a:pt x="593" y="514"/>
                  </a:cubicBezTo>
                  <a:cubicBezTo>
                    <a:pt x="562" y="498"/>
                    <a:pt x="530" y="498"/>
                    <a:pt x="514" y="514"/>
                  </a:cubicBezTo>
                  <a:cubicBezTo>
                    <a:pt x="491" y="522"/>
                    <a:pt x="277" y="577"/>
                    <a:pt x="135" y="609"/>
                  </a:cubicBezTo>
                  <a:cubicBezTo>
                    <a:pt x="79" y="625"/>
                    <a:pt x="24" y="633"/>
                    <a:pt x="24" y="641"/>
                  </a:cubicBezTo>
                  <a:lnTo>
                    <a:pt x="16" y="641"/>
                  </a:lnTo>
                  <a:cubicBezTo>
                    <a:pt x="8" y="641"/>
                    <a:pt x="0" y="633"/>
                    <a:pt x="0" y="625"/>
                  </a:cubicBezTo>
                  <a:cubicBezTo>
                    <a:pt x="8" y="293"/>
                    <a:pt x="8" y="293"/>
                    <a:pt x="8" y="293"/>
                  </a:cubicBezTo>
                  <a:cubicBezTo>
                    <a:pt x="16" y="301"/>
                    <a:pt x="16" y="301"/>
                    <a:pt x="16" y="301"/>
                  </a:cubicBezTo>
                  <a:cubicBezTo>
                    <a:pt x="32" y="293"/>
                    <a:pt x="182" y="253"/>
                    <a:pt x="261" y="230"/>
                  </a:cubicBezTo>
                  <a:lnTo>
                    <a:pt x="261" y="230"/>
                  </a:lnTo>
                  <a:lnTo>
                    <a:pt x="261" y="230"/>
                  </a:lnTo>
                  <a:cubicBezTo>
                    <a:pt x="269" y="230"/>
                    <a:pt x="340" y="214"/>
                    <a:pt x="411" y="198"/>
                  </a:cubicBezTo>
                  <a:cubicBezTo>
                    <a:pt x="483" y="182"/>
                    <a:pt x="578" y="166"/>
                    <a:pt x="601" y="158"/>
                  </a:cubicBezTo>
                  <a:cubicBezTo>
                    <a:pt x="609" y="158"/>
                    <a:pt x="609" y="158"/>
                    <a:pt x="609" y="158"/>
                  </a:cubicBezTo>
                  <a:cubicBezTo>
                    <a:pt x="657" y="151"/>
                    <a:pt x="657" y="151"/>
                    <a:pt x="672" y="127"/>
                  </a:cubicBezTo>
                  <a:cubicBezTo>
                    <a:pt x="688" y="95"/>
                    <a:pt x="775" y="0"/>
                    <a:pt x="775" y="0"/>
                  </a:cubicBezTo>
                  <a:cubicBezTo>
                    <a:pt x="783" y="0"/>
                    <a:pt x="783" y="0"/>
                    <a:pt x="783" y="0"/>
                  </a:cubicBezTo>
                  <a:lnTo>
                    <a:pt x="783" y="0"/>
                  </a:lnTo>
                  <a:lnTo>
                    <a:pt x="783" y="0"/>
                  </a:lnTo>
                  <a:cubicBezTo>
                    <a:pt x="791" y="8"/>
                    <a:pt x="791" y="8"/>
                    <a:pt x="791" y="8"/>
                  </a:cubicBezTo>
                  <a:lnTo>
                    <a:pt x="791" y="8"/>
                  </a:lnTo>
                  <a:cubicBezTo>
                    <a:pt x="799" y="8"/>
                    <a:pt x="799" y="8"/>
                    <a:pt x="799" y="8"/>
                  </a:cubicBezTo>
                  <a:lnTo>
                    <a:pt x="799" y="8"/>
                  </a:lnTo>
                  <a:cubicBezTo>
                    <a:pt x="815" y="24"/>
                    <a:pt x="822" y="48"/>
                    <a:pt x="838" y="79"/>
                  </a:cubicBezTo>
                  <a:cubicBezTo>
                    <a:pt x="838" y="95"/>
                    <a:pt x="846" y="103"/>
                    <a:pt x="854" y="103"/>
                  </a:cubicBezTo>
                  <a:cubicBezTo>
                    <a:pt x="862" y="103"/>
                    <a:pt x="870" y="95"/>
                    <a:pt x="878" y="95"/>
                  </a:cubicBezTo>
                  <a:cubicBezTo>
                    <a:pt x="886" y="87"/>
                    <a:pt x="886" y="87"/>
                    <a:pt x="894" y="87"/>
                  </a:cubicBezTo>
                  <a:cubicBezTo>
                    <a:pt x="902" y="87"/>
                    <a:pt x="909" y="87"/>
                    <a:pt x="917" y="95"/>
                  </a:cubicBezTo>
                  <a:cubicBezTo>
                    <a:pt x="925" y="103"/>
                    <a:pt x="925" y="111"/>
                    <a:pt x="925" y="119"/>
                  </a:cubicBezTo>
                  <a:cubicBezTo>
                    <a:pt x="925" y="135"/>
                    <a:pt x="902" y="151"/>
                    <a:pt x="870" y="158"/>
                  </a:cubicBezTo>
                  <a:cubicBezTo>
                    <a:pt x="854" y="166"/>
                    <a:pt x="854" y="182"/>
                    <a:pt x="854" y="206"/>
                  </a:cubicBezTo>
                  <a:cubicBezTo>
                    <a:pt x="846" y="222"/>
                    <a:pt x="846" y="237"/>
                    <a:pt x="838" y="253"/>
                  </a:cubicBezTo>
                  <a:cubicBezTo>
                    <a:pt x="838" y="269"/>
                    <a:pt x="831" y="277"/>
                    <a:pt x="831" y="285"/>
                  </a:cubicBezTo>
                  <a:cubicBezTo>
                    <a:pt x="831" y="285"/>
                    <a:pt x="838" y="285"/>
                    <a:pt x="854" y="293"/>
                  </a:cubicBezTo>
                  <a:cubicBezTo>
                    <a:pt x="862" y="293"/>
                    <a:pt x="862" y="293"/>
                    <a:pt x="862" y="293"/>
                  </a:cubicBezTo>
                  <a:cubicBezTo>
                    <a:pt x="902" y="301"/>
                    <a:pt x="965" y="340"/>
                    <a:pt x="989" y="356"/>
                  </a:cubicBezTo>
                  <a:cubicBezTo>
                    <a:pt x="997" y="364"/>
                    <a:pt x="997" y="372"/>
                    <a:pt x="997" y="372"/>
                  </a:cubicBezTo>
                  <a:cubicBezTo>
                    <a:pt x="997" y="380"/>
                    <a:pt x="997" y="388"/>
                    <a:pt x="989" y="388"/>
                  </a:cubicBezTo>
                  <a:cubicBezTo>
                    <a:pt x="989" y="395"/>
                    <a:pt x="981" y="395"/>
                    <a:pt x="973" y="404"/>
                  </a:cubicBezTo>
                  <a:cubicBezTo>
                    <a:pt x="973" y="411"/>
                    <a:pt x="973" y="411"/>
                    <a:pt x="973" y="411"/>
                  </a:cubicBezTo>
                  <a:cubicBezTo>
                    <a:pt x="973" y="411"/>
                    <a:pt x="981" y="411"/>
                    <a:pt x="989" y="411"/>
                  </a:cubicBezTo>
                  <a:cubicBezTo>
                    <a:pt x="997" y="411"/>
                    <a:pt x="1004" y="411"/>
                    <a:pt x="1012" y="411"/>
                  </a:cubicBezTo>
                  <a:cubicBezTo>
                    <a:pt x="1028" y="411"/>
                    <a:pt x="1036" y="419"/>
                    <a:pt x="1044" y="435"/>
                  </a:cubicBezTo>
                  <a:cubicBezTo>
                    <a:pt x="1044" y="443"/>
                    <a:pt x="1044" y="451"/>
                    <a:pt x="1052" y="467"/>
                  </a:cubicBezTo>
                  <a:cubicBezTo>
                    <a:pt x="1060" y="467"/>
                    <a:pt x="1068" y="482"/>
                    <a:pt x="1068" y="490"/>
                  </a:cubicBezTo>
                  <a:lnTo>
                    <a:pt x="1075" y="482"/>
                  </a:lnTo>
                  <a:lnTo>
                    <a:pt x="1075" y="475"/>
                  </a:lnTo>
                  <a:cubicBezTo>
                    <a:pt x="1084" y="475"/>
                    <a:pt x="1084" y="467"/>
                    <a:pt x="1091" y="467"/>
                  </a:cubicBezTo>
                  <a:cubicBezTo>
                    <a:pt x="1099" y="467"/>
                    <a:pt x="1115" y="475"/>
                    <a:pt x="1123" y="475"/>
                  </a:cubicBezTo>
                  <a:cubicBezTo>
                    <a:pt x="1131" y="475"/>
                    <a:pt x="1139" y="482"/>
                    <a:pt x="1147" y="482"/>
                  </a:cubicBezTo>
                  <a:cubicBezTo>
                    <a:pt x="1162" y="482"/>
                    <a:pt x="1170" y="475"/>
                    <a:pt x="1178" y="451"/>
                  </a:cubicBezTo>
                  <a:cubicBezTo>
                    <a:pt x="1178" y="443"/>
                    <a:pt x="1194" y="435"/>
                    <a:pt x="1202" y="435"/>
                  </a:cubicBezTo>
                  <a:cubicBezTo>
                    <a:pt x="1210" y="435"/>
                    <a:pt x="1218" y="435"/>
                    <a:pt x="1226" y="427"/>
                  </a:cubicBezTo>
                  <a:cubicBezTo>
                    <a:pt x="1234" y="419"/>
                    <a:pt x="1234" y="411"/>
                    <a:pt x="1226" y="404"/>
                  </a:cubicBezTo>
                  <a:cubicBezTo>
                    <a:pt x="1226" y="395"/>
                    <a:pt x="1210" y="388"/>
                    <a:pt x="1202" y="388"/>
                  </a:cubicBezTo>
                  <a:cubicBezTo>
                    <a:pt x="1194" y="388"/>
                    <a:pt x="1186" y="388"/>
                    <a:pt x="1178" y="380"/>
                  </a:cubicBezTo>
                  <a:cubicBezTo>
                    <a:pt x="1170" y="380"/>
                    <a:pt x="1170" y="372"/>
                    <a:pt x="1170" y="364"/>
                  </a:cubicBezTo>
                  <a:cubicBezTo>
                    <a:pt x="1170" y="356"/>
                    <a:pt x="1170" y="348"/>
                    <a:pt x="1170" y="348"/>
                  </a:cubicBezTo>
                  <a:cubicBezTo>
                    <a:pt x="1162" y="340"/>
                    <a:pt x="1155" y="340"/>
                    <a:pt x="1147" y="340"/>
                  </a:cubicBezTo>
                  <a:cubicBezTo>
                    <a:pt x="1139" y="340"/>
                    <a:pt x="1139" y="340"/>
                    <a:pt x="1139" y="340"/>
                  </a:cubicBezTo>
                  <a:cubicBezTo>
                    <a:pt x="1123" y="340"/>
                    <a:pt x="1107" y="340"/>
                    <a:pt x="1107" y="309"/>
                  </a:cubicBezTo>
                  <a:cubicBezTo>
                    <a:pt x="1107" y="301"/>
                    <a:pt x="1115" y="301"/>
                    <a:pt x="1123" y="301"/>
                  </a:cubicBezTo>
                  <a:cubicBezTo>
                    <a:pt x="1131" y="301"/>
                    <a:pt x="1147" y="309"/>
                    <a:pt x="1162" y="309"/>
                  </a:cubicBezTo>
                  <a:cubicBezTo>
                    <a:pt x="1178" y="317"/>
                    <a:pt x="1186" y="317"/>
                    <a:pt x="1194" y="324"/>
                  </a:cubicBezTo>
                  <a:cubicBezTo>
                    <a:pt x="1218" y="332"/>
                    <a:pt x="1226" y="340"/>
                    <a:pt x="1234" y="364"/>
                  </a:cubicBezTo>
                  <a:cubicBezTo>
                    <a:pt x="1242" y="372"/>
                    <a:pt x="1242" y="388"/>
                    <a:pt x="1257" y="395"/>
                  </a:cubicBezTo>
                  <a:cubicBezTo>
                    <a:pt x="1281" y="451"/>
                    <a:pt x="1289" y="506"/>
                    <a:pt x="1289" y="538"/>
                  </a:cubicBezTo>
                  <a:cubicBezTo>
                    <a:pt x="1281" y="538"/>
                    <a:pt x="1281" y="546"/>
                    <a:pt x="1281" y="554"/>
                  </a:cubicBezTo>
                  <a:cubicBezTo>
                    <a:pt x="1281" y="562"/>
                    <a:pt x="1281" y="570"/>
                    <a:pt x="1273" y="570"/>
                  </a:cubicBezTo>
                  <a:cubicBezTo>
                    <a:pt x="1273" y="570"/>
                    <a:pt x="1273" y="562"/>
                    <a:pt x="1265" y="554"/>
                  </a:cubicBezTo>
                  <a:cubicBezTo>
                    <a:pt x="1257" y="538"/>
                    <a:pt x="1265" y="522"/>
                    <a:pt x="1265" y="506"/>
                  </a:cubicBezTo>
                  <a:cubicBezTo>
                    <a:pt x="1265" y="498"/>
                    <a:pt x="1265" y="490"/>
                    <a:pt x="1265" y="482"/>
                  </a:cubicBezTo>
                  <a:cubicBezTo>
                    <a:pt x="1265" y="475"/>
                    <a:pt x="1265" y="475"/>
                    <a:pt x="1265" y="475"/>
                  </a:cubicBezTo>
                  <a:cubicBezTo>
                    <a:pt x="1257" y="475"/>
                    <a:pt x="1242" y="490"/>
                    <a:pt x="1242" y="498"/>
                  </a:cubicBezTo>
                  <a:cubicBezTo>
                    <a:pt x="1242" y="506"/>
                    <a:pt x="1242" y="514"/>
                    <a:pt x="1234" y="514"/>
                  </a:cubicBezTo>
                  <a:lnTo>
                    <a:pt x="1226" y="514"/>
                  </a:lnTo>
                  <a:cubicBezTo>
                    <a:pt x="1218" y="514"/>
                    <a:pt x="1210" y="506"/>
                    <a:pt x="1202" y="506"/>
                  </a:cubicBezTo>
                  <a:cubicBezTo>
                    <a:pt x="1194" y="506"/>
                    <a:pt x="1186" y="498"/>
                    <a:pt x="1186" y="498"/>
                  </a:cubicBezTo>
                  <a:cubicBezTo>
                    <a:pt x="1178" y="498"/>
                    <a:pt x="1178" y="498"/>
                    <a:pt x="1178" y="506"/>
                  </a:cubicBezTo>
                  <a:cubicBezTo>
                    <a:pt x="1178" y="514"/>
                    <a:pt x="1170" y="522"/>
                    <a:pt x="1162" y="530"/>
                  </a:cubicBezTo>
                  <a:cubicBezTo>
                    <a:pt x="1162" y="546"/>
                    <a:pt x="1155" y="546"/>
                    <a:pt x="1147" y="546"/>
                  </a:cubicBezTo>
                  <a:cubicBezTo>
                    <a:pt x="1147" y="546"/>
                    <a:pt x="1139" y="546"/>
                    <a:pt x="1139" y="538"/>
                  </a:cubicBezTo>
                  <a:lnTo>
                    <a:pt x="1139" y="538"/>
                  </a:lnTo>
                  <a:cubicBezTo>
                    <a:pt x="1131" y="538"/>
                    <a:pt x="1107" y="570"/>
                    <a:pt x="1091" y="593"/>
                  </a:cubicBezTo>
                  <a:cubicBezTo>
                    <a:pt x="1084" y="601"/>
                    <a:pt x="1075" y="609"/>
                    <a:pt x="1068" y="609"/>
                  </a:cubicBezTo>
                  <a:cubicBezTo>
                    <a:pt x="1052" y="609"/>
                    <a:pt x="1036" y="601"/>
                    <a:pt x="1028" y="585"/>
                  </a:cubicBezTo>
                  <a:cubicBezTo>
                    <a:pt x="1028" y="577"/>
                    <a:pt x="1028" y="577"/>
                    <a:pt x="1028" y="577"/>
                  </a:cubicBezTo>
                  <a:cubicBezTo>
                    <a:pt x="1028" y="562"/>
                    <a:pt x="1028" y="554"/>
                    <a:pt x="1012" y="554"/>
                  </a:cubicBezTo>
                  <a:cubicBezTo>
                    <a:pt x="1004" y="554"/>
                    <a:pt x="997" y="554"/>
                    <a:pt x="989" y="554"/>
                  </a:cubicBezTo>
                  <a:cubicBezTo>
                    <a:pt x="965" y="554"/>
                    <a:pt x="965" y="570"/>
                    <a:pt x="965" y="585"/>
                  </a:cubicBezTo>
                  <a:cubicBezTo>
                    <a:pt x="957" y="601"/>
                    <a:pt x="957" y="617"/>
                    <a:pt x="941" y="641"/>
                  </a:cubicBezTo>
                  <a:cubicBezTo>
                    <a:pt x="933" y="648"/>
                    <a:pt x="933" y="648"/>
                    <a:pt x="933" y="648"/>
                  </a:cubicBezTo>
                  <a:cubicBezTo>
                    <a:pt x="909" y="672"/>
                    <a:pt x="902" y="688"/>
                    <a:pt x="886" y="688"/>
                  </a:cubicBezTo>
                  <a:close/>
                  <a:moveTo>
                    <a:pt x="767" y="538"/>
                  </a:moveTo>
                  <a:lnTo>
                    <a:pt x="767" y="538"/>
                  </a:lnTo>
                  <a:cubicBezTo>
                    <a:pt x="775" y="546"/>
                    <a:pt x="775" y="546"/>
                    <a:pt x="783" y="554"/>
                  </a:cubicBezTo>
                  <a:cubicBezTo>
                    <a:pt x="799" y="570"/>
                    <a:pt x="815" y="570"/>
                    <a:pt x="822" y="577"/>
                  </a:cubicBezTo>
                  <a:cubicBezTo>
                    <a:pt x="838" y="577"/>
                    <a:pt x="846" y="585"/>
                    <a:pt x="846" y="609"/>
                  </a:cubicBezTo>
                  <a:cubicBezTo>
                    <a:pt x="854" y="633"/>
                    <a:pt x="846" y="648"/>
                    <a:pt x="846" y="657"/>
                  </a:cubicBezTo>
                  <a:cubicBezTo>
                    <a:pt x="838" y="657"/>
                    <a:pt x="838" y="664"/>
                    <a:pt x="838" y="664"/>
                  </a:cubicBezTo>
                  <a:cubicBezTo>
                    <a:pt x="846" y="664"/>
                    <a:pt x="854" y="672"/>
                    <a:pt x="854" y="672"/>
                  </a:cubicBezTo>
                  <a:cubicBezTo>
                    <a:pt x="870" y="672"/>
                    <a:pt x="878" y="680"/>
                    <a:pt x="886" y="680"/>
                  </a:cubicBezTo>
                  <a:cubicBezTo>
                    <a:pt x="894" y="680"/>
                    <a:pt x="902" y="672"/>
                    <a:pt x="925" y="641"/>
                  </a:cubicBezTo>
                  <a:cubicBezTo>
                    <a:pt x="933" y="641"/>
                    <a:pt x="933" y="641"/>
                    <a:pt x="933" y="641"/>
                  </a:cubicBezTo>
                  <a:cubicBezTo>
                    <a:pt x="949" y="617"/>
                    <a:pt x="949" y="601"/>
                    <a:pt x="957" y="585"/>
                  </a:cubicBezTo>
                  <a:cubicBezTo>
                    <a:pt x="957" y="570"/>
                    <a:pt x="957" y="554"/>
                    <a:pt x="989" y="546"/>
                  </a:cubicBezTo>
                  <a:cubicBezTo>
                    <a:pt x="997" y="546"/>
                    <a:pt x="1004" y="546"/>
                    <a:pt x="1012" y="546"/>
                  </a:cubicBezTo>
                  <a:cubicBezTo>
                    <a:pt x="1036" y="546"/>
                    <a:pt x="1036" y="562"/>
                    <a:pt x="1036" y="577"/>
                  </a:cubicBezTo>
                  <a:cubicBezTo>
                    <a:pt x="1036" y="577"/>
                    <a:pt x="1036" y="577"/>
                    <a:pt x="1036" y="585"/>
                  </a:cubicBezTo>
                  <a:cubicBezTo>
                    <a:pt x="1044" y="593"/>
                    <a:pt x="1052" y="601"/>
                    <a:pt x="1068" y="601"/>
                  </a:cubicBezTo>
                  <a:cubicBezTo>
                    <a:pt x="1068" y="601"/>
                    <a:pt x="1084" y="601"/>
                    <a:pt x="1084" y="593"/>
                  </a:cubicBezTo>
                  <a:cubicBezTo>
                    <a:pt x="1099" y="562"/>
                    <a:pt x="1123" y="530"/>
                    <a:pt x="1139" y="530"/>
                  </a:cubicBezTo>
                  <a:cubicBezTo>
                    <a:pt x="1139" y="530"/>
                    <a:pt x="1139" y="530"/>
                    <a:pt x="1147" y="538"/>
                  </a:cubicBezTo>
                  <a:lnTo>
                    <a:pt x="1147" y="546"/>
                  </a:lnTo>
                  <a:cubicBezTo>
                    <a:pt x="1147" y="546"/>
                    <a:pt x="1155" y="538"/>
                    <a:pt x="1162" y="530"/>
                  </a:cubicBezTo>
                  <a:cubicBezTo>
                    <a:pt x="1162" y="522"/>
                    <a:pt x="1170" y="514"/>
                    <a:pt x="1170" y="506"/>
                  </a:cubicBezTo>
                  <a:cubicBezTo>
                    <a:pt x="1170" y="498"/>
                    <a:pt x="1178" y="498"/>
                    <a:pt x="1186" y="498"/>
                  </a:cubicBezTo>
                  <a:cubicBezTo>
                    <a:pt x="1186" y="498"/>
                    <a:pt x="1194" y="498"/>
                    <a:pt x="1202" y="498"/>
                  </a:cubicBezTo>
                  <a:cubicBezTo>
                    <a:pt x="1218" y="498"/>
                    <a:pt x="1226" y="506"/>
                    <a:pt x="1226" y="506"/>
                  </a:cubicBezTo>
                  <a:cubicBezTo>
                    <a:pt x="1234" y="506"/>
                    <a:pt x="1234" y="506"/>
                    <a:pt x="1234" y="506"/>
                  </a:cubicBezTo>
                  <a:cubicBezTo>
                    <a:pt x="1234" y="506"/>
                    <a:pt x="1234" y="506"/>
                    <a:pt x="1234" y="498"/>
                  </a:cubicBezTo>
                  <a:cubicBezTo>
                    <a:pt x="1242" y="490"/>
                    <a:pt x="1249" y="467"/>
                    <a:pt x="1265" y="467"/>
                  </a:cubicBezTo>
                  <a:cubicBezTo>
                    <a:pt x="1265" y="467"/>
                    <a:pt x="1273" y="467"/>
                    <a:pt x="1273" y="475"/>
                  </a:cubicBezTo>
                  <a:cubicBezTo>
                    <a:pt x="1273" y="490"/>
                    <a:pt x="1273" y="498"/>
                    <a:pt x="1273" y="506"/>
                  </a:cubicBezTo>
                  <a:cubicBezTo>
                    <a:pt x="1273" y="522"/>
                    <a:pt x="1265" y="538"/>
                    <a:pt x="1273" y="554"/>
                  </a:cubicBezTo>
                  <a:lnTo>
                    <a:pt x="1273" y="554"/>
                  </a:lnTo>
                  <a:lnTo>
                    <a:pt x="1273" y="554"/>
                  </a:lnTo>
                  <a:cubicBezTo>
                    <a:pt x="1273" y="546"/>
                    <a:pt x="1281" y="538"/>
                    <a:pt x="1281" y="530"/>
                  </a:cubicBezTo>
                  <a:cubicBezTo>
                    <a:pt x="1289" y="506"/>
                    <a:pt x="1273" y="451"/>
                    <a:pt x="1249" y="404"/>
                  </a:cubicBezTo>
                  <a:cubicBezTo>
                    <a:pt x="1242" y="388"/>
                    <a:pt x="1234" y="372"/>
                    <a:pt x="1226" y="364"/>
                  </a:cubicBezTo>
                  <a:cubicBezTo>
                    <a:pt x="1218" y="340"/>
                    <a:pt x="1210" y="332"/>
                    <a:pt x="1194" y="332"/>
                  </a:cubicBezTo>
                  <a:cubicBezTo>
                    <a:pt x="1186" y="324"/>
                    <a:pt x="1170" y="324"/>
                    <a:pt x="1162" y="317"/>
                  </a:cubicBezTo>
                  <a:cubicBezTo>
                    <a:pt x="1147" y="309"/>
                    <a:pt x="1131" y="309"/>
                    <a:pt x="1123" y="309"/>
                  </a:cubicBezTo>
                  <a:lnTo>
                    <a:pt x="1115" y="309"/>
                  </a:lnTo>
                  <a:cubicBezTo>
                    <a:pt x="1115" y="332"/>
                    <a:pt x="1123" y="332"/>
                    <a:pt x="1139" y="332"/>
                  </a:cubicBezTo>
                  <a:cubicBezTo>
                    <a:pt x="1147" y="332"/>
                    <a:pt x="1147" y="332"/>
                    <a:pt x="1147" y="332"/>
                  </a:cubicBezTo>
                  <a:cubicBezTo>
                    <a:pt x="1155" y="332"/>
                    <a:pt x="1162" y="332"/>
                    <a:pt x="1170" y="340"/>
                  </a:cubicBezTo>
                  <a:cubicBezTo>
                    <a:pt x="1178" y="348"/>
                    <a:pt x="1178" y="356"/>
                    <a:pt x="1178" y="364"/>
                  </a:cubicBezTo>
                  <a:cubicBezTo>
                    <a:pt x="1178" y="372"/>
                    <a:pt x="1178" y="372"/>
                    <a:pt x="1186" y="380"/>
                  </a:cubicBezTo>
                  <a:cubicBezTo>
                    <a:pt x="1186" y="380"/>
                    <a:pt x="1194" y="388"/>
                    <a:pt x="1202" y="388"/>
                  </a:cubicBezTo>
                  <a:cubicBezTo>
                    <a:pt x="1210" y="388"/>
                    <a:pt x="1226" y="388"/>
                    <a:pt x="1234" y="404"/>
                  </a:cubicBezTo>
                  <a:cubicBezTo>
                    <a:pt x="1242" y="411"/>
                    <a:pt x="1242" y="419"/>
                    <a:pt x="1234" y="427"/>
                  </a:cubicBezTo>
                  <a:cubicBezTo>
                    <a:pt x="1226" y="443"/>
                    <a:pt x="1210" y="443"/>
                    <a:pt x="1202" y="443"/>
                  </a:cubicBezTo>
                  <a:cubicBezTo>
                    <a:pt x="1194" y="443"/>
                    <a:pt x="1186" y="451"/>
                    <a:pt x="1186" y="451"/>
                  </a:cubicBezTo>
                  <a:cubicBezTo>
                    <a:pt x="1178" y="467"/>
                    <a:pt x="1170" y="490"/>
                    <a:pt x="1147" y="490"/>
                  </a:cubicBezTo>
                  <a:cubicBezTo>
                    <a:pt x="1147" y="490"/>
                    <a:pt x="1147" y="490"/>
                    <a:pt x="1139" y="490"/>
                  </a:cubicBezTo>
                  <a:cubicBezTo>
                    <a:pt x="1139" y="490"/>
                    <a:pt x="1131" y="482"/>
                    <a:pt x="1123" y="482"/>
                  </a:cubicBezTo>
                  <a:cubicBezTo>
                    <a:pt x="1115" y="482"/>
                    <a:pt x="1099" y="475"/>
                    <a:pt x="1091" y="475"/>
                  </a:cubicBezTo>
                  <a:cubicBezTo>
                    <a:pt x="1091" y="475"/>
                    <a:pt x="1084" y="475"/>
                    <a:pt x="1084" y="482"/>
                  </a:cubicBezTo>
                  <a:cubicBezTo>
                    <a:pt x="1084" y="482"/>
                    <a:pt x="1084" y="482"/>
                    <a:pt x="1075" y="490"/>
                  </a:cubicBezTo>
                  <a:cubicBezTo>
                    <a:pt x="1075" y="490"/>
                    <a:pt x="1075" y="490"/>
                    <a:pt x="1068" y="490"/>
                  </a:cubicBezTo>
                  <a:cubicBezTo>
                    <a:pt x="1068" y="490"/>
                    <a:pt x="1060" y="490"/>
                    <a:pt x="1044" y="467"/>
                  </a:cubicBezTo>
                  <a:cubicBezTo>
                    <a:pt x="1044" y="459"/>
                    <a:pt x="1036" y="443"/>
                    <a:pt x="1036" y="435"/>
                  </a:cubicBezTo>
                  <a:cubicBezTo>
                    <a:pt x="1028" y="427"/>
                    <a:pt x="1028" y="419"/>
                    <a:pt x="1012" y="419"/>
                  </a:cubicBezTo>
                  <a:cubicBezTo>
                    <a:pt x="1004" y="419"/>
                    <a:pt x="997" y="419"/>
                    <a:pt x="989" y="419"/>
                  </a:cubicBezTo>
                  <a:cubicBezTo>
                    <a:pt x="973" y="419"/>
                    <a:pt x="965" y="419"/>
                    <a:pt x="965" y="411"/>
                  </a:cubicBezTo>
                  <a:cubicBezTo>
                    <a:pt x="957" y="411"/>
                    <a:pt x="965" y="404"/>
                    <a:pt x="973" y="395"/>
                  </a:cubicBezTo>
                  <a:cubicBezTo>
                    <a:pt x="973" y="395"/>
                    <a:pt x="981" y="388"/>
                    <a:pt x="981" y="380"/>
                  </a:cubicBezTo>
                  <a:cubicBezTo>
                    <a:pt x="989" y="380"/>
                    <a:pt x="997" y="380"/>
                    <a:pt x="997" y="372"/>
                  </a:cubicBezTo>
                  <a:cubicBezTo>
                    <a:pt x="997" y="372"/>
                    <a:pt x="989" y="364"/>
                    <a:pt x="981" y="364"/>
                  </a:cubicBezTo>
                  <a:cubicBezTo>
                    <a:pt x="965" y="340"/>
                    <a:pt x="894" y="309"/>
                    <a:pt x="862" y="301"/>
                  </a:cubicBezTo>
                  <a:cubicBezTo>
                    <a:pt x="854" y="293"/>
                    <a:pt x="854" y="293"/>
                    <a:pt x="854" y="293"/>
                  </a:cubicBezTo>
                  <a:cubicBezTo>
                    <a:pt x="838" y="293"/>
                    <a:pt x="831" y="293"/>
                    <a:pt x="822" y="285"/>
                  </a:cubicBezTo>
                  <a:cubicBezTo>
                    <a:pt x="822" y="277"/>
                    <a:pt x="822" y="269"/>
                    <a:pt x="838" y="253"/>
                  </a:cubicBezTo>
                  <a:cubicBezTo>
                    <a:pt x="838" y="237"/>
                    <a:pt x="838" y="222"/>
                    <a:pt x="846" y="206"/>
                  </a:cubicBezTo>
                  <a:cubicBezTo>
                    <a:pt x="846" y="182"/>
                    <a:pt x="846" y="158"/>
                    <a:pt x="870" y="151"/>
                  </a:cubicBezTo>
                  <a:cubicBezTo>
                    <a:pt x="902" y="143"/>
                    <a:pt x="917" y="135"/>
                    <a:pt x="917" y="119"/>
                  </a:cubicBezTo>
                  <a:cubicBezTo>
                    <a:pt x="917" y="111"/>
                    <a:pt x="917" y="103"/>
                    <a:pt x="909" y="95"/>
                  </a:cubicBezTo>
                  <a:cubicBezTo>
                    <a:pt x="909" y="95"/>
                    <a:pt x="902" y="95"/>
                    <a:pt x="894" y="95"/>
                  </a:cubicBezTo>
                  <a:cubicBezTo>
                    <a:pt x="894" y="95"/>
                    <a:pt x="886" y="95"/>
                    <a:pt x="886" y="103"/>
                  </a:cubicBezTo>
                  <a:cubicBezTo>
                    <a:pt x="870" y="103"/>
                    <a:pt x="862" y="111"/>
                    <a:pt x="854" y="111"/>
                  </a:cubicBezTo>
                  <a:cubicBezTo>
                    <a:pt x="838" y="111"/>
                    <a:pt x="831" y="103"/>
                    <a:pt x="831" y="87"/>
                  </a:cubicBezTo>
                  <a:cubicBezTo>
                    <a:pt x="815" y="55"/>
                    <a:pt x="807" y="32"/>
                    <a:pt x="791" y="16"/>
                  </a:cubicBezTo>
                  <a:cubicBezTo>
                    <a:pt x="791" y="16"/>
                    <a:pt x="783" y="16"/>
                    <a:pt x="783" y="8"/>
                  </a:cubicBezTo>
                  <a:lnTo>
                    <a:pt x="783" y="8"/>
                  </a:lnTo>
                  <a:lnTo>
                    <a:pt x="775" y="8"/>
                  </a:lnTo>
                  <a:cubicBezTo>
                    <a:pt x="759" y="32"/>
                    <a:pt x="688" y="111"/>
                    <a:pt x="680" y="127"/>
                  </a:cubicBezTo>
                  <a:cubicBezTo>
                    <a:pt x="664" y="158"/>
                    <a:pt x="657" y="158"/>
                    <a:pt x="617" y="166"/>
                  </a:cubicBezTo>
                  <a:cubicBezTo>
                    <a:pt x="601" y="166"/>
                    <a:pt x="601" y="166"/>
                    <a:pt x="601" y="166"/>
                  </a:cubicBezTo>
                  <a:cubicBezTo>
                    <a:pt x="578" y="166"/>
                    <a:pt x="491" y="190"/>
                    <a:pt x="411" y="206"/>
                  </a:cubicBezTo>
                  <a:cubicBezTo>
                    <a:pt x="325" y="222"/>
                    <a:pt x="269" y="237"/>
                    <a:pt x="261" y="237"/>
                  </a:cubicBezTo>
                  <a:cubicBezTo>
                    <a:pt x="245" y="245"/>
                    <a:pt x="48" y="301"/>
                    <a:pt x="16" y="309"/>
                  </a:cubicBezTo>
                  <a:cubicBezTo>
                    <a:pt x="8" y="625"/>
                    <a:pt x="8" y="625"/>
                    <a:pt x="8" y="625"/>
                  </a:cubicBezTo>
                  <a:cubicBezTo>
                    <a:pt x="8" y="625"/>
                    <a:pt x="8" y="633"/>
                    <a:pt x="16" y="633"/>
                  </a:cubicBezTo>
                  <a:cubicBezTo>
                    <a:pt x="16" y="633"/>
                    <a:pt x="16" y="633"/>
                    <a:pt x="24" y="633"/>
                  </a:cubicBezTo>
                  <a:cubicBezTo>
                    <a:pt x="24" y="625"/>
                    <a:pt x="64" y="617"/>
                    <a:pt x="135" y="601"/>
                  </a:cubicBezTo>
                  <a:cubicBezTo>
                    <a:pt x="269" y="570"/>
                    <a:pt x="491" y="514"/>
                    <a:pt x="514" y="506"/>
                  </a:cubicBezTo>
                  <a:cubicBezTo>
                    <a:pt x="530" y="490"/>
                    <a:pt x="562" y="490"/>
                    <a:pt x="593" y="506"/>
                  </a:cubicBezTo>
                  <a:cubicBezTo>
                    <a:pt x="601" y="506"/>
                    <a:pt x="609" y="498"/>
                    <a:pt x="625" y="498"/>
                  </a:cubicBezTo>
                  <a:cubicBezTo>
                    <a:pt x="649" y="482"/>
                    <a:pt x="680" y="475"/>
                    <a:pt x="704" y="475"/>
                  </a:cubicBezTo>
                  <a:lnTo>
                    <a:pt x="712" y="475"/>
                  </a:lnTo>
                  <a:cubicBezTo>
                    <a:pt x="728" y="482"/>
                    <a:pt x="751" y="514"/>
                    <a:pt x="767" y="53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4" name="Freeform 765"/>
            <p:cNvSpPr>
              <a:spLocks noChangeArrowheads="1"/>
            </p:cNvSpPr>
            <p:nvPr/>
          </p:nvSpPr>
          <p:spPr bwMode="auto">
            <a:xfrm>
              <a:off x="16462674" y="4813878"/>
              <a:ext cx="340939" cy="345577"/>
            </a:xfrm>
            <a:custGeom>
              <a:avLst/>
              <a:gdLst>
                <a:gd name="T0" fmla="*/ 8 w 649"/>
                <a:gd name="T1" fmla="*/ 222 h 658"/>
                <a:gd name="T2" fmla="*/ 8 w 649"/>
                <a:gd name="T3" fmla="*/ 222 h 658"/>
                <a:gd name="T4" fmla="*/ 32 w 649"/>
                <a:gd name="T5" fmla="*/ 325 h 658"/>
                <a:gd name="T6" fmla="*/ 63 w 649"/>
                <a:gd name="T7" fmla="*/ 459 h 658"/>
                <a:gd name="T8" fmla="*/ 79 w 649"/>
                <a:gd name="T9" fmla="*/ 506 h 658"/>
                <a:gd name="T10" fmla="*/ 71 w 649"/>
                <a:gd name="T11" fmla="*/ 554 h 658"/>
                <a:gd name="T12" fmla="*/ 32 w 649"/>
                <a:gd name="T13" fmla="*/ 617 h 658"/>
                <a:gd name="T14" fmla="*/ 63 w 649"/>
                <a:gd name="T15" fmla="*/ 657 h 658"/>
                <a:gd name="T16" fmla="*/ 127 w 649"/>
                <a:gd name="T17" fmla="*/ 601 h 658"/>
                <a:gd name="T18" fmla="*/ 269 w 649"/>
                <a:gd name="T19" fmla="*/ 475 h 658"/>
                <a:gd name="T20" fmla="*/ 514 w 649"/>
                <a:gd name="T21" fmla="*/ 388 h 658"/>
                <a:gd name="T22" fmla="*/ 648 w 649"/>
                <a:gd name="T23" fmla="*/ 325 h 658"/>
                <a:gd name="T24" fmla="*/ 593 w 649"/>
                <a:gd name="T25" fmla="*/ 80 h 658"/>
                <a:gd name="T26" fmla="*/ 585 w 649"/>
                <a:gd name="T27" fmla="*/ 16 h 658"/>
                <a:gd name="T28" fmla="*/ 577 w 649"/>
                <a:gd name="T29" fmla="*/ 16 h 658"/>
                <a:gd name="T30" fmla="*/ 498 w 649"/>
                <a:gd name="T31" fmla="*/ 16 h 658"/>
                <a:gd name="T32" fmla="*/ 8 w 649"/>
                <a:gd name="T33" fmla="*/ 143 h 658"/>
                <a:gd name="T34" fmla="*/ 0 w 649"/>
                <a:gd name="T35" fmla="*/ 143 h 658"/>
                <a:gd name="T36" fmla="*/ 0 w 649"/>
                <a:gd name="T37" fmla="*/ 143 h 658"/>
                <a:gd name="T38" fmla="*/ 8 w 649"/>
                <a:gd name="T39" fmla="*/ 22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658">
                  <a:moveTo>
                    <a:pt x="8" y="222"/>
                  </a:moveTo>
                  <a:lnTo>
                    <a:pt x="8" y="222"/>
                  </a:lnTo>
                  <a:cubicBezTo>
                    <a:pt x="8" y="230"/>
                    <a:pt x="16" y="293"/>
                    <a:pt x="32" y="325"/>
                  </a:cubicBezTo>
                  <a:cubicBezTo>
                    <a:pt x="48" y="364"/>
                    <a:pt x="63" y="435"/>
                    <a:pt x="63" y="459"/>
                  </a:cubicBezTo>
                  <a:cubicBezTo>
                    <a:pt x="63" y="483"/>
                    <a:pt x="71" y="491"/>
                    <a:pt x="79" y="506"/>
                  </a:cubicBezTo>
                  <a:cubicBezTo>
                    <a:pt x="87" y="522"/>
                    <a:pt x="87" y="546"/>
                    <a:pt x="71" y="554"/>
                  </a:cubicBezTo>
                  <a:cubicBezTo>
                    <a:pt x="56" y="570"/>
                    <a:pt x="32" y="601"/>
                    <a:pt x="32" y="617"/>
                  </a:cubicBezTo>
                  <a:cubicBezTo>
                    <a:pt x="40" y="625"/>
                    <a:pt x="56" y="641"/>
                    <a:pt x="63" y="657"/>
                  </a:cubicBezTo>
                  <a:cubicBezTo>
                    <a:pt x="87" y="641"/>
                    <a:pt x="111" y="625"/>
                    <a:pt x="127" y="601"/>
                  </a:cubicBezTo>
                  <a:cubicBezTo>
                    <a:pt x="158" y="562"/>
                    <a:pt x="222" y="514"/>
                    <a:pt x="269" y="475"/>
                  </a:cubicBezTo>
                  <a:cubicBezTo>
                    <a:pt x="324" y="435"/>
                    <a:pt x="475" y="396"/>
                    <a:pt x="514" y="388"/>
                  </a:cubicBezTo>
                  <a:cubicBezTo>
                    <a:pt x="530" y="380"/>
                    <a:pt x="593" y="348"/>
                    <a:pt x="648" y="325"/>
                  </a:cubicBezTo>
                  <a:cubicBezTo>
                    <a:pt x="633" y="230"/>
                    <a:pt x="593" y="95"/>
                    <a:pt x="593" y="80"/>
                  </a:cubicBezTo>
                  <a:cubicBezTo>
                    <a:pt x="585" y="72"/>
                    <a:pt x="585" y="40"/>
                    <a:pt x="585" y="16"/>
                  </a:cubicBezTo>
                  <a:cubicBezTo>
                    <a:pt x="577" y="16"/>
                    <a:pt x="577" y="16"/>
                    <a:pt x="577" y="16"/>
                  </a:cubicBezTo>
                  <a:cubicBezTo>
                    <a:pt x="569" y="16"/>
                    <a:pt x="530" y="0"/>
                    <a:pt x="498" y="16"/>
                  </a:cubicBezTo>
                  <a:cubicBezTo>
                    <a:pt x="467" y="32"/>
                    <a:pt x="24" y="135"/>
                    <a:pt x="8" y="143"/>
                  </a:cubicBezTo>
                  <a:cubicBezTo>
                    <a:pt x="0" y="143"/>
                    <a:pt x="0" y="143"/>
                    <a:pt x="0" y="143"/>
                  </a:cubicBezTo>
                  <a:lnTo>
                    <a:pt x="0" y="143"/>
                  </a:lnTo>
                  <a:cubicBezTo>
                    <a:pt x="0" y="151"/>
                    <a:pt x="0" y="214"/>
                    <a:pt x="8" y="22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5" name="Freeform 766"/>
            <p:cNvSpPr>
              <a:spLocks noChangeArrowheads="1"/>
            </p:cNvSpPr>
            <p:nvPr/>
          </p:nvSpPr>
          <p:spPr bwMode="auto">
            <a:xfrm>
              <a:off x="16458035" y="4813878"/>
              <a:ext cx="345577" cy="350216"/>
            </a:xfrm>
            <a:custGeom>
              <a:avLst/>
              <a:gdLst>
                <a:gd name="T0" fmla="*/ 71 w 657"/>
                <a:gd name="T1" fmla="*/ 664 h 665"/>
                <a:gd name="T2" fmla="*/ 71 w 657"/>
                <a:gd name="T3" fmla="*/ 664 h 665"/>
                <a:gd name="T4" fmla="*/ 71 w 657"/>
                <a:gd name="T5" fmla="*/ 657 h 665"/>
                <a:gd name="T6" fmla="*/ 40 w 657"/>
                <a:gd name="T7" fmla="*/ 617 h 665"/>
                <a:gd name="T8" fmla="*/ 79 w 657"/>
                <a:gd name="T9" fmla="*/ 554 h 665"/>
                <a:gd name="T10" fmla="*/ 79 w 657"/>
                <a:gd name="T11" fmla="*/ 506 h 665"/>
                <a:gd name="T12" fmla="*/ 71 w 657"/>
                <a:gd name="T13" fmla="*/ 491 h 665"/>
                <a:gd name="T14" fmla="*/ 64 w 657"/>
                <a:gd name="T15" fmla="*/ 459 h 665"/>
                <a:gd name="T16" fmla="*/ 40 w 657"/>
                <a:gd name="T17" fmla="*/ 332 h 665"/>
                <a:gd name="T18" fmla="*/ 16 w 657"/>
                <a:gd name="T19" fmla="*/ 245 h 665"/>
                <a:gd name="T20" fmla="*/ 8 w 657"/>
                <a:gd name="T21" fmla="*/ 222 h 665"/>
                <a:gd name="T22" fmla="*/ 8 w 657"/>
                <a:gd name="T23" fmla="*/ 174 h 665"/>
                <a:gd name="T24" fmla="*/ 0 w 657"/>
                <a:gd name="T25" fmla="*/ 151 h 665"/>
                <a:gd name="T26" fmla="*/ 0 w 657"/>
                <a:gd name="T27" fmla="*/ 143 h 665"/>
                <a:gd name="T28" fmla="*/ 0 w 657"/>
                <a:gd name="T29" fmla="*/ 143 h 665"/>
                <a:gd name="T30" fmla="*/ 8 w 657"/>
                <a:gd name="T31" fmla="*/ 143 h 665"/>
                <a:gd name="T32" fmla="*/ 16 w 657"/>
                <a:gd name="T33" fmla="*/ 143 h 665"/>
                <a:gd name="T34" fmla="*/ 127 w 657"/>
                <a:gd name="T35" fmla="*/ 111 h 665"/>
                <a:gd name="T36" fmla="*/ 506 w 657"/>
                <a:gd name="T37" fmla="*/ 16 h 665"/>
                <a:gd name="T38" fmla="*/ 585 w 657"/>
                <a:gd name="T39" fmla="*/ 16 h 665"/>
                <a:gd name="T40" fmla="*/ 585 w 657"/>
                <a:gd name="T41" fmla="*/ 16 h 665"/>
                <a:gd name="T42" fmla="*/ 593 w 657"/>
                <a:gd name="T43" fmla="*/ 16 h 665"/>
                <a:gd name="T44" fmla="*/ 593 w 657"/>
                <a:gd name="T45" fmla="*/ 16 h 665"/>
                <a:gd name="T46" fmla="*/ 601 w 657"/>
                <a:gd name="T47" fmla="*/ 80 h 665"/>
                <a:gd name="T48" fmla="*/ 656 w 657"/>
                <a:gd name="T49" fmla="*/ 325 h 665"/>
                <a:gd name="T50" fmla="*/ 656 w 657"/>
                <a:gd name="T51" fmla="*/ 325 h 665"/>
                <a:gd name="T52" fmla="*/ 656 w 657"/>
                <a:gd name="T53" fmla="*/ 325 h 665"/>
                <a:gd name="T54" fmla="*/ 617 w 657"/>
                <a:gd name="T55" fmla="*/ 340 h 665"/>
                <a:gd name="T56" fmla="*/ 522 w 657"/>
                <a:gd name="T57" fmla="*/ 388 h 665"/>
                <a:gd name="T58" fmla="*/ 490 w 657"/>
                <a:gd name="T59" fmla="*/ 404 h 665"/>
                <a:gd name="T60" fmla="*/ 285 w 657"/>
                <a:gd name="T61" fmla="*/ 483 h 665"/>
                <a:gd name="T62" fmla="*/ 143 w 657"/>
                <a:gd name="T63" fmla="*/ 601 h 665"/>
                <a:gd name="T64" fmla="*/ 87 w 657"/>
                <a:gd name="T65" fmla="*/ 649 h 665"/>
                <a:gd name="T66" fmla="*/ 79 w 657"/>
                <a:gd name="T67" fmla="*/ 657 h 665"/>
                <a:gd name="T68" fmla="*/ 71 w 657"/>
                <a:gd name="T69" fmla="*/ 664 h 665"/>
                <a:gd name="T70" fmla="*/ 8 w 657"/>
                <a:gd name="T71" fmla="*/ 151 h 665"/>
                <a:gd name="T72" fmla="*/ 8 w 657"/>
                <a:gd name="T73" fmla="*/ 151 h 665"/>
                <a:gd name="T74" fmla="*/ 16 w 657"/>
                <a:gd name="T75" fmla="*/ 174 h 665"/>
                <a:gd name="T76" fmla="*/ 16 w 657"/>
                <a:gd name="T77" fmla="*/ 214 h 665"/>
                <a:gd name="T78" fmla="*/ 24 w 657"/>
                <a:gd name="T79" fmla="*/ 245 h 665"/>
                <a:gd name="T80" fmla="*/ 40 w 657"/>
                <a:gd name="T81" fmla="*/ 325 h 665"/>
                <a:gd name="T82" fmla="*/ 71 w 657"/>
                <a:gd name="T83" fmla="*/ 459 h 665"/>
                <a:gd name="T84" fmla="*/ 79 w 657"/>
                <a:gd name="T85" fmla="*/ 491 h 665"/>
                <a:gd name="T86" fmla="*/ 87 w 657"/>
                <a:gd name="T87" fmla="*/ 506 h 665"/>
                <a:gd name="T88" fmla="*/ 79 w 657"/>
                <a:gd name="T89" fmla="*/ 562 h 665"/>
                <a:gd name="T90" fmla="*/ 48 w 657"/>
                <a:gd name="T91" fmla="*/ 617 h 665"/>
                <a:gd name="T92" fmla="*/ 71 w 657"/>
                <a:gd name="T93" fmla="*/ 649 h 665"/>
                <a:gd name="T94" fmla="*/ 87 w 657"/>
                <a:gd name="T95" fmla="*/ 641 h 665"/>
                <a:gd name="T96" fmla="*/ 135 w 657"/>
                <a:gd name="T97" fmla="*/ 601 h 665"/>
                <a:gd name="T98" fmla="*/ 277 w 657"/>
                <a:gd name="T99" fmla="*/ 475 h 665"/>
                <a:gd name="T100" fmla="*/ 483 w 657"/>
                <a:gd name="T101" fmla="*/ 396 h 665"/>
                <a:gd name="T102" fmla="*/ 514 w 657"/>
                <a:gd name="T103" fmla="*/ 380 h 665"/>
                <a:gd name="T104" fmla="*/ 617 w 657"/>
                <a:gd name="T105" fmla="*/ 340 h 665"/>
                <a:gd name="T106" fmla="*/ 649 w 657"/>
                <a:gd name="T107" fmla="*/ 317 h 665"/>
                <a:gd name="T108" fmla="*/ 593 w 657"/>
                <a:gd name="T109" fmla="*/ 80 h 665"/>
                <a:gd name="T110" fmla="*/ 585 w 657"/>
                <a:gd name="T111" fmla="*/ 24 h 665"/>
                <a:gd name="T112" fmla="*/ 585 w 657"/>
                <a:gd name="T113" fmla="*/ 24 h 665"/>
                <a:gd name="T114" fmla="*/ 506 w 657"/>
                <a:gd name="T115" fmla="*/ 24 h 665"/>
                <a:gd name="T116" fmla="*/ 127 w 657"/>
                <a:gd name="T117" fmla="*/ 119 h 665"/>
                <a:gd name="T118" fmla="*/ 16 w 657"/>
                <a:gd name="T119" fmla="*/ 151 h 665"/>
                <a:gd name="T120" fmla="*/ 8 w 657"/>
                <a:gd name="T121" fmla="*/ 151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7" h="665">
                  <a:moveTo>
                    <a:pt x="71" y="664"/>
                  </a:moveTo>
                  <a:lnTo>
                    <a:pt x="71" y="664"/>
                  </a:lnTo>
                  <a:cubicBezTo>
                    <a:pt x="71" y="657"/>
                    <a:pt x="71" y="657"/>
                    <a:pt x="71" y="657"/>
                  </a:cubicBezTo>
                  <a:cubicBezTo>
                    <a:pt x="48" y="641"/>
                    <a:pt x="40" y="625"/>
                    <a:pt x="40" y="617"/>
                  </a:cubicBezTo>
                  <a:cubicBezTo>
                    <a:pt x="40" y="601"/>
                    <a:pt x="64" y="570"/>
                    <a:pt x="79" y="554"/>
                  </a:cubicBezTo>
                  <a:cubicBezTo>
                    <a:pt x="95" y="546"/>
                    <a:pt x="87" y="514"/>
                    <a:pt x="79" y="506"/>
                  </a:cubicBezTo>
                  <a:cubicBezTo>
                    <a:pt x="79" y="498"/>
                    <a:pt x="79" y="498"/>
                    <a:pt x="71" y="491"/>
                  </a:cubicBezTo>
                  <a:cubicBezTo>
                    <a:pt x="71" y="483"/>
                    <a:pt x="64" y="475"/>
                    <a:pt x="64" y="459"/>
                  </a:cubicBezTo>
                  <a:cubicBezTo>
                    <a:pt x="64" y="443"/>
                    <a:pt x="56" y="372"/>
                    <a:pt x="40" y="332"/>
                  </a:cubicBezTo>
                  <a:cubicBezTo>
                    <a:pt x="24" y="301"/>
                    <a:pt x="16" y="269"/>
                    <a:pt x="16" y="245"/>
                  </a:cubicBezTo>
                  <a:cubicBezTo>
                    <a:pt x="16" y="230"/>
                    <a:pt x="8" y="222"/>
                    <a:pt x="8" y="222"/>
                  </a:cubicBezTo>
                  <a:cubicBezTo>
                    <a:pt x="8" y="222"/>
                    <a:pt x="8" y="206"/>
                    <a:pt x="8" y="174"/>
                  </a:cubicBezTo>
                  <a:cubicBezTo>
                    <a:pt x="8" y="158"/>
                    <a:pt x="0" y="151"/>
                    <a:pt x="0" y="151"/>
                  </a:cubicBezTo>
                  <a:cubicBezTo>
                    <a:pt x="0" y="143"/>
                    <a:pt x="0" y="143"/>
                    <a:pt x="0" y="143"/>
                  </a:cubicBezTo>
                  <a:lnTo>
                    <a:pt x="0" y="143"/>
                  </a:lnTo>
                  <a:cubicBezTo>
                    <a:pt x="8" y="143"/>
                    <a:pt x="8" y="143"/>
                    <a:pt x="8" y="143"/>
                  </a:cubicBezTo>
                  <a:cubicBezTo>
                    <a:pt x="8" y="143"/>
                    <a:pt x="8" y="143"/>
                    <a:pt x="16" y="143"/>
                  </a:cubicBezTo>
                  <a:cubicBezTo>
                    <a:pt x="16" y="135"/>
                    <a:pt x="56" y="127"/>
                    <a:pt x="127" y="111"/>
                  </a:cubicBezTo>
                  <a:cubicBezTo>
                    <a:pt x="261" y="80"/>
                    <a:pt x="483" y="24"/>
                    <a:pt x="506" y="16"/>
                  </a:cubicBezTo>
                  <a:cubicBezTo>
                    <a:pt x="522" y="0"/>
                    <a:pt x="554" y="0"/>
                    <a:pt x="585" y="16"/>
                  </a:cubicBezTo>
                  <a:lnTo>
                    <a:pt x="585" y="16"/>
                  </a:lnTo>
                  <a:cubicBezTo>
                    <a:pt x="593" y="16"/>
                    <a:pt x="593" y="16"/>
                    <a:pt x="593" y="16"/>
                  </a:cubicBezTo>
                  <a:lnTo>
                    <a:pt x="593" y="16"/>
                  </a:lnTo>
                  <a:cubicBezTo>
                    <a:pt x="601" y="64"/>
                    <a:pt x="601" y="72"/>
                    <a:pt x="601" y="80"/>
                  </a:cubicBezTo>
                  <a:cubicBezTo>
                    <a:pt x="609" y="95"/>
                    <a:pt x="649" y="230"/>
                    <a:pt x="656" y="325"/>
                  </a:cubicBezTo>
                  <a:lnTo>
                    <a:pt x="656" y="325"/>
                  </a:lnTo>
                  <a:lnTo>
                    <a:pt x="656" y="325"/>
                  </a:lnTo>
                  <a:cubicBezTo>
                    <a:pt x="641" y="332"/>
                    <a:pt x="633" y="340"/>
                    <a:pt x="617" y="340"/>
                  </a:cubicBezTo>
                  <a:cubicBezTo>
                    <a:pt x="577" y="364"/>
                    <a:pt x="538" y="388"/>
                    <a:pt x="522" y="388"/>
                  </a:cubicBezTo>
                  <a:cubicBezTo>
                    <a:pt x="514" y="396"/>
                    <a:pt x="498" y="396"/>
                    <a:pt x="490" y="404"/>
                  </a:cubicBezTo>
                  <a:cubicBezTo>
                    <a:pt x="427" y="420"/>
                    <a:pt x="324" y="451"/>
                    <a:pt x="285" y="483"/>
                  </a:cubicBezTo>
                  <a:cubicBezTo>
                    <a:pt x="230" y="514"/>
                    <a:pt x="174" y="570"/>
                    <a:pt x="143" y="601"/>
                  </a:cubicBezTo>
                  <a:cubicBezTo>
                    <a:pt x="127" y="625"/>
                    <a:pt x="103" y="633"/>
                    <a:pt x="87" y="649"/>
                  </a:cubicBezTo>
                  <a:cubicBezTo>
                    <a:pt x="87" y="657"/>
                    <a:pt x="79" y="657"/>
                    <a:pt x="79" y="657"/>
                  </a:cubicBezTo>
                  <a:lnTo>
                    <a:pt x="71" y="664"/>
                  </a:lnTo>
                  <a:close/>
                  <a:moveTo>
                    <a:pt x="8" y="151"/>
                  </a:moveTo>
                  <a:lnTo>
                    <a:pt x="8" y="151"/>
                  </a:lnTo>
                  <a:cubicBezTo>
                    <a:pt x="8" y="151"/>
                    <a:pt x="8" y="158"/>
                    <a:pt x="16" y="174"/>
                  </a:cubicBezTo>
                  <a:cubicBezTo>
                    <a:pt x="16" y="190"/>
                    <a:pt x="16" y="214"/>
                    <a:pt x="16" y="214"/>
                  </a:cubicBezTo>
                  <a:cubicBezTo>
                    <a:pt x="16" y="222"/>
                    <a:pt x="16" y="230"/>
                    <a:pt x="24" y="245"/>
                  </a:cubicBezTo>
                  <a:cubicBezTo>
                    <a:pt x="24" y="269"/>
                    <a:pt x="32" y="301"/>
                    <a:pt x="40" y="325"/>
                  </a:cubicBezTo>
                  <a:cubicBezTo>
                    <a:pt x="64" y="364"/>
                    <a:pt x="71" y="435"/>
                    <a:pt x="71" y="459"/>
                  </a:cubicBezTo>
                  <a:cubicBezTo>
                    <a:pt x="71" y="475"/>
                    <a:pt x="79" y="483"/>
                    <a:pt x="79" y="491"/>
                  </a:cubicBezTo>
                  <a:cubicBezTo>
                    <a:pt x="87" y="491"/>
                    <a:pt x="87" y="498"/>
                    <a:pt x="87" y="506"/>
                  </a:cubicBezTo>
                  <a:cubicBezTo>
                    <a:pt x="95" y="514"/>
                    <a:pt x="103" y="546"/>
                    <a:pt x="79" y="562"/>
                  </a:cubicBezTo>
                  <a:cubicBezTo>
                    <a:pt x="64" y="570"/>
                    <a:pt x="48" y="601"/>
                    <a:pt x="48" y="617"/>
                  </a:cubicBezTo>
                  <a:cubicBezTo>
                    <a:pt x="48" y="617"/>
                    <a:pt x="48" y="625"/>
                    <a:pt x="71" y="649"/>
                  </a:cubicBezTo>
                  <a:cubicBezTo>
                    <a:pt x="79" y="649"/>
                    <a:pt x="79" y="649"/>
                    <a:pt x="87" y="641"/>
                  </a:cubicBezTo>
                  <a:cubicBezTo>
                    <a:pt x="103" y="633"/>
                    <a:pt x="119" y="617"/>
                    <a:pt x="135" y="601"/>
                  </a:cubicBezTo>
                  <a:cubicBezTo>
                    <a:pt x="166" y="562"/>
                    <a:pt x="230" y="514"/>
                    <a:pt x="277" y="475"/>
                  </a:cubicBezTo>
                  <a:cubicBezTo>
                    <a:pt x="324" y="443"/>
                    <a:pt x="427" y="411"/>
                    <a:pt x="483" y="396"/>
                  </a:cubicBezTo>
                  <a:cubicBezTo>
                    <a:pt x="498" y="388"/>
                    <a:pt x="514" y="388"/>
                    <a:pt x="514" y="380"/>
                  </a:cubicBezTo>
                  <a:cubicBezTo>
                    <a:pt x="538" y="380"/>
                    <a:pt x="577" y="356"/>
                    <a:pt x="617" y="340"/>
                  </a:cubicBezTo>
                  <a:cubicBezTo>
                    <a:pt x="625" y="332"/>
                    <a:pt x="641" y="325"/>
                    <a:pt x="649" y="317"/>
                  </a:cubicBezTo>
                  <a:cubicBezTo>
                    <a:pt x="641" y="230"/>
                    <a:pt x="601" y="95"/>
                    <a:pt x="593" y="80"/>
                  </a:cubicBezTo>
                  <a:cubicBezTo>
                    <a:pt x="593" y="72"/>
                    <a:pt x="593" y="56"/>
                    <a:pt x="585" y="24"/>
                  </a:cubicBezTo>
                  <a:lnTo>
                    <a:pt x="585" y="24"/>
                  </a:lnTo>
                  <a:cubicBezTo>
                    <a:pt x="554" y="8"/>
                    <a:pt x="522" y="8"/>
                    <a:pt x="506" y="24"/>
                  </a:cubicBezTo>
                  <a:cubicBezTo>
                    <a:pt x="483" y="32"/>
                    <a:pt x="269" y="87"/>
                    <a:pt x="127" y="119"/>
                  </a:cubicBezTo>
                  <a:cubicBezTo>
                    <a:pt x="71" y="135"/>
                    <a:pt x="16" y="143"/>
                    <a:pt x="16" y="151"/>
                  </a:cubicBezTo>
                  <a:lnTo>
                    <a:pt x="8" y="151"/>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6" name="Freeform 767"/>
            <p:cNvSpPr>
              <a:spLocks noChangeArrowheads="1"/>
            </p:cNvSpPr>
            <p:nvPr/>
          </p:nvSpPr>
          <p:spPr bwMode="auto">
            <a:xfrm>
              <a:off x="15323896" y="4169111"/>
              <a:ext cx="1484356" cy="1097032"/>
            </a:xfrm>
            <a:custGeom>
              <a:avLst/>
              <a:gdLst>
                <a:gd name="T0" fmla="*/ 2807 w 2823"/>
                <a:gd name="T1" fmla="*/ 1692 h 2088"/>
                <a:gd name="T2" fmla="*/ 2688 w 2823"/>
                <a:gd name="T3" fmla="*/ 1731 h 2088"/>
                <a:gd name="T4" fmla="*/ 2656 w 2823"/>
                <a:gd name="T5" fmla="*/ 1723 h 2088"/>
                <a:gd name="T6" fmla="*/ 2577 w 2823"/>
                <a:gd name="T7" fmla="*/ 1779 h 2088"/>
                <a:gd name="T8" fmla="*/ 2388 w 2823"/>
                <a:gd name="T9" fmla="*/ 1842 h 2088"/>
                <a:gd name="T10" fmla="*/ 2229 w 2823"/>
                <a:gd name="T11" fmla="*/ 1921 h 2088"/>
                <a:gd name="T12" fmla="*/ 2229 w 2823"/>
                <a:gd name="T13" fmla="*/ 1882 h 2088"/>
                <a:gd name="T14" fmla="*/ 2237 w 2823"/>
                <a:gd name="T15" fmla="*/ 1779 h 2088"/>
                <a:gd name="T16" fmla="*/ 2229 w 2823"/>
                <a:gd name="T17" fmla="*/ 1684 h 2088"/>
                <a:gd name="T18" fmla="*/ 2174 w 2823"/>
                <a:gd name="T19" fmla="*/ 1447 h 2088"/>
                <a:gd name="T20" fmla="*/ 2166 w 2823"/>
                <a:gd name="T21" fmla="*/ 1368 h 2088"/>
                <a:gd name="T22" fmla="*/ 2158 w 2823"/>
                <a:gd name="T23" fmla="*/ 1036 h 2088"/>
                <a:gd name="T24" fmla="*/ 2064 w 2823"/>
                <a:gd name="T25" fmla="*/ 664 h 2088"/>
                <a:gd name="T26" fmla="*/ 1992 w 2823"/>
                <a:gd name="T27" fmla="*/ 569 h 2088"/>
                <a:gd name="T28" fmla="*/ 1976 w 2823"/>
                <a:gd name="T29" fmla="*/ 348 h 2088"/>
                <a:gd name="T30" fmla="*/ 1897 w 2823"/>
                <a:gd name="T31" fmla="*/ 190 h 2088"/>
                <a:gd name="T32" fmla="*/ 1874 w 2823"/>
                <a:gd name="T33" fmla="*/ 0 h 2088"/>
                <a:gd name="T34" fmla="*/ 1123 w 2823"/>
                <a:gd name="T35" fmla="*/ 451 h 2088"/>
                <a:gd name="T36" fmla="*/ 1044 w 2823"/>
                <a:gd name="T37" fmla="*/ 561 h 2088"/>
                <a:gd name="T38" fmla="*/ 1020 w 2823"/>
                <a:gd name="T39" fmla="*/ 656 h 2088"/>
                <a:gd name="T40" fmla="*/ 1067 w 2823"/>
                <a:gd name="T41" fmla="*/ 672 h 2088"/>
                <a:gd name="T42" fmla="*/ 1059 w 2823"/>
                <a:gd name="T43" fmla="*/ 727 h 2088"/>
                <a:gd name="T44" fmla="*/ 1067 w 2823"/>
                <a:gd name="T45" fmla="*/ 806 h 2088"/>
                <a:gd name="T46" fmla="*/ 1059 w 2823"/>
                <a:gd name="T47" fmla="*/ 917 h 2088"/>
                <a:gd name="T48" fmla="*/ 988 w 2823"/>
                <a:gd name="T49" fmla="*/ 957 h 2088"/>
                <a:gd name="T50" fmla="*/ 933 w 2823"/>
                <a:gd name="T51" fmla="*/ 1028 h 2088"/>
                <a:gd name="T52" fmla="*/ 870 w 2823"/>
                <a:gd name="T53" fmla="*/ 1083 h 2088"/>
                <a:gd name="T54" fmla="*/ 743 w 2823"/>
                <a:gd name="T55" fmla="*/ 1083 h 2088"/>
                <a:gd name="T56" fmla="*/ 641 w 2823"/>
                <a:gd name="T57" fmla="*/ 1123 h 2088"/>
                <a:gd name="T58" fmla="*/ 206 w 2823"/>
                <a:gd name="T59" fmla="*/ 1186 h 2088"/>
                <a:gd name="T60" fmla="*/ 182 w 2823"/>
                <a:gd name="T61" fmla="*/ 1305 h 2088"/>
                <a:gd name="T62" fmla="*/ 237 w 2823"/>
                <a:gd name="T63" fmla="*/ 1383 h 2088"/>
                <a:gd name="T64" fmla="*/ 229 w 2823"/>
                <a:gd name="T65" fmla="*/ 1478 h 2088"/>
                <a:gd name="T66" fmla="*/ 0 w 2823"/>
                <a:gd name="T67" fmla="*/ 1731 h 2088"/>
                <a:gd name="T68" fmla="*/ 1439 w 2823"/>
                <a:gd name="T69" fmla="*/ 1565 h 2088"/>
                <a:gd name="T70" fmla="*/ 1644 w 2823"/>
                <a:gd name="T71" fmla="*/ 1605 h 2088"/>
                <a:gd name="T72" fmla="*/ 1787 w 2823"/>
                <a:gd name="T73" fmla="*/ 1763 h 2088"/>
                <a:gd name="T74" fmla="*/ 2103 w 2823"/>
                <a:gd name="T75" fmla="*/ 1882 h 2088"/>
                <a:gd name="T76" fmla="*/ 2135 w 2823"/>
                <a:gd name="T77" fmla="*/ 2008 h 2088"/>
                <a:gd name="T78" fmla="*/ 2166 w 2823"/>
                <a:gd name="T79" fmla="*/ 2079 h 2088"/>
                <a:gd name="T80" fmla="*/ 2609 w 2823"/>
                <a:gd name="T81" fmla="*/ 1850 h 2088"/>
                <a:gd name="T82" fmla="*/ 2807 w 2823"/>
                <a:gd name="T83" fmla="*/ 1692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3" h="2088">
                  <a:moveTo>
                    <a:pt x="2807" y="1692"/>
                  </a:moveTo>
                  <a:lnTo>
                    <a:pt x="2807" y="1692"/>
                  </a:lnTo>
                  <a:cubicBezTo>
                    <a:pt x="2791" y="1684"/>
                    <a:pt x="2767" y="1716"/>
                    <a:pt x="2728" y="1700"/>
                  </a:cubicBezTo>
                  <a:cubicBezTo>
                    <a:pt x="2696" y="1676"/>
                    <a:pt x="2696" y="1716"/>
                    <a:pt x="2688" y="1731"/>
                  </a:cubicBezTo>
                  <a:cubicBezTo>
                    <a:pt x="2688" y="1739"/>
                    <a:pt x="2641" y="1795"/>
                    <a:pt x="2625" y="1795"/>
                  </a:cubicBezTo>
                  <a:cubicBezTo>
                    <a:pt x="2617" y="1787"/>
                    <a:pt x="2648" y="1747"/>
                    <a:pt x="2656" y="1723"/>
                  </a:cubicBezTo>
                  <a:cubicBezTo>
                    <a:pt x="2672" y="1700"/>
                    <a:pt x="2664" y="1652"/>
                    <a:pt x="2656" y="1676"/>
                  </a:cubicBezTo>
                  <a:cubicBezTo>
                    <a:pt x="2648" y="1708"/>
                    <a:pt x="2609" y="1755"/>
                    <a:pt x="2577" y="1779"/>
                  </a:cubicBezTo>
                  <a:cubicBezTo>
                    <a:pt x="2538" y="1795"/>
                    <a:pt x="2490" y="1803"/>
                    <a:pt x="2467" y="1803"/>
                  </a:cubicBezTo>
                  <a:cubicBezTo>
                    <a:pt x="2435" y="1810"/>
                    <a:pt x="2403" y="1810"/>
                    <a:pt x="2388" y="1842"/>
                  </a:cubicBezTo>
                  <a:cubicBezTo>
                    <a:pt x="2372" y="1874"/>
                    <a:pt x="2340" y="1866"/>
                    <a:pt x="2308" y="1874"/>
                  </a:cubicBezTo>
                  <a:cubicBezTo>
                    <a:pt x="2277" y="1882"/>
                    <a:pt x="2253" y="1913"/>
                    <a:pt x="2229" y="1921"/>
                  </a:cubicBezTo>
                  <a:cubicBezTo>
                    <a:pt x="2206" y="1937"/>
                    <a:pt x="2182" y="1937"/>
                    <a:pt x="2206" y="1905"/>
                  </a:cubicBezTo>
                  <a:cubicBezTo>
                    <a:pt x="2214" y="1897"/>
                    <a:pt x="2222" y="1889"/>
                    <a:pt x="2229" y="1882"/>
                  </a:cubicBezTo>
                  <a:cubicBezTo>
                    <a:pt x="2222" y="1866"/>
                    <a:pt x="2206" y="1850"/>
                    <a:pt x="2198" y="1842"/>
                  </a:cubicBezTo>
                  <a:cubicBezTo>
                    <a:pt x="2198" y="1826"/>
                    <a:pt x="2222" y="1795"/>
                    <a:pt x="2237" y="1779"/>
                  </a:cubicBezTo>
                  <a:cubicBezTo>
                    <a:pt x="2253" y="1771"/>
                    <a:pt x="2253" y="1747"/>
                    <a:pt x="2245" y="1731"/>
                  </a:cubicBezTo>
                  <a:cubicBezTo>
                    <a:pt x="2237" y="1716"/>
                    <a:pt x="2229" y="1708"/>
                    <a:pt x="2229" y="1684"/>
                  </a:cubicBezTo>
                  <a:cubicBezTo>
                    <a:pt x="2229" y="1660"/>
                    <a:pt x="2214" y="1589"/>
                    <a:pt x="2198" y="1550"/>
                  </a:cubicBezTo>
                  <a:cubicBezTo>
                    <a:pt x="2182" y="1518"/>
                    <a:pt x="2174" y="1455"/>
                    <a:pt x="2174" y="1447"/>
                  </a:cubicBezTo>
                  <a:cubicBezTo>
                    <a:pt x="2166" y="1439"/>
                    <a:pt x="2166" y="1376"/>
                    <a:pt x="2166" y="1368"/>
                  </a:cubicBezTo>
                  <a:lnTo>
                    <a:pt x="2166" y="1368"/>
                  </a:lnTo>
                  <a:cubicBezTo>
                    <a:pt x="2158" y="1368"/>
                    <a:pt x="2158" y="1360"/>
                    <a:pt x="2158" y="1360"/>
                  </a:cubicBezTo>
                  <a:cubicBezTo>
                    <a:pt x="2158" y="1036"/>
                    <a:pt x="2158" y="1036"/>
                    <a:pt x="2158" y="1036"/>
                  </a:cubicBezTo>
                  <a:cubicBezTo>
                    <a:pt x="2158" y="1028"/>
                    <a:pt x="2127" y="870"/>
                    <a:pt x="2111" y="814"/>
                  </a:cubicBezTo>
                  <a:cubicBezTo>
                    <a:pt x="2095" y="759"/>
                    <a:pt x="2079" y="688"/>
                    <a:pt x="2064" y="664"/>
                  </a:cubicBezTo>
                  <a:cubicBezTo>
                    <a:pt x="2048" y="633"/>
                    <a:pt x="2048" y="664"/>
                    <a:pt x="2024" y="664"/>
                  </a:cubicBezTo>
                  <a:cubicBezTo>
                    <a:pt x="2000" y="656"/>
                    <a:pt x="1992" y="593"/>
                    <a:pt x="1992" y="569"/>
                  </a:cubicBezTo>
                  <a:cubicBezTo>
                    <a:pt x="1992" y="546"/>
                    <a:pt x="1984" y="482"/>
                    <a:pt x="1969" y="443"/>
                  </a:cubicBezTo>
                  <a:cubicBezTo>
                    <a:pt x="1953" y="403"/>
                    <a:pt x="1976" y="379"/>
                    <a:pt x="1976" y="348"/>
                  </a:cubicBezTo>
                  <a:cubicBezTo>
                    <a:pt x="1969" y="324"/>
                    <a:pt x="1953" y="269"/>
                    <a:pt x="1937" y="245"/>
                  </a:cubicBezTo>
                  <a:cubicBezTo>
                    <a:pt x="1929" y="222"/>
                    <a:pt x="1905" y="222"/>
                    <a:pt x="1897" y="190"/>
                  </a:cubicBezTo>
                  <a:cubicBezTo>
                    <a:pt x="1889" y="150"/>
                    <a:pt x="1897" y="111"/>
                    <a:pt x="1889" y="95"/>
                  </a:cubicBezTo>
                  <a:cubicBezTo>
                    <a:pt x="1882" y="79"/>
                    <a:pt x="1874" y="24"/>
                    <a:pt x="1874" y="0"/>
                  </a:cubicBezTo>
                  <a:cubicBezTo>
                    <a:pt x="1629" y="55"/>
                    <a:pt x="1399" y="111"/>
                    <a:pt x="1384" y="111"/>
                  </a:cubicBezTo>
                  <a:cubicBezTo>
                    <a:pt x="1344" y="119"/>
                    <a:pt x="1123" y="411"/>
                    <a:pt x="1123" y="451"/>
                  </a:cubicBezTo>
                  <a:cubicBezTo>
                    <a:pt x="1123" y="482"/>
                    <a:pt x="1067" y="530"/>
                    <a:pt x="1028" y="561"/>
                  </a:cubicBezTo>
                  <a:cubicBezTo>
                    <a:pt x="1044" y="561"/>
                    <a:pt x="1044" y="561"/>
                    <a:pt x="1044" y="561"/>
                  </a:cubicBezTo>
                  <a:cubicBezTo>
                    <a:pt x="1028" y="577"/>
                    <a:pt x="980" y="633"/>
                    <a:pt x="980" y="640"/>
                  </a:cubicBezTo>
                  <a:cubicBezTo>
                    <a:pt x="980" y="648"/>
                    <a:pt x="1012" y="664"/>
                    <a:pt x="1020" y="656"/>
                  </a:cubicBezTo>
                  <a:cubicBezTo>
                    <a:pt x="1028" y="648"/>
                    <a:pt x="1059" y="640"/>
                    <a:pt x="1052" y="664"/>
                  </a:cubicBezTo>
                  <a:cubicBezTo>
                    <a:pt x="1052" y="680"/>
                    <a:pt x="1052" y="688"/>
                    <a:pt x="1067" y="672"/>
                  </a:cubicBezTo>
                  <a:cubicBezTo>
                    <a:pt x="1083" y="664"/>
                    <a:pt x="1107" y="680"/>
                    <a:pt x="1083" y="688"/>
                  </a:cubicBezTo>
                  <a:cubicBezTo>
                    <a:pt x="1067" y="696"/>
                    <a:pt x="1052" y="719"/>
                    <a:pt x="1059" y="727"/>
                  </a:cubicBezTo>
                  <a:cubicBezTo>
                    <a:pt x="1059" y="727"/>
                    <a:pt x="1052" y="735"/>
                    <a:pt x="1052" y="759"/>
                  </a:cubicBezTo>
                  <a:cubicBezTo>
                    <a:pt x="1052" y="775"/>
                    <a:pt x="1059" y="790"/>
                    <a:pt x="1067" y="806"/>
                  </a:cubicBezTo>
                  <a:cubicBezTo>
                    <a:pt x="1075" y="830"/>
                    <a:pt x="1091" y="846"/>
                    <a:pt x="1083" y="862"/>
                  </a:cubicBezTo>
                  <a:cubicBezTo>
                    <a:pt x="1083" y="886"/>
                    <a:pt x="1083" y="917"/>
                    <a:pt x="1059" y="917"/>
                  </a:cubicBezTo>
                  <a:cubicBezTo>
                    <a:pt x="1044" y="917"/>
                    <a:pt x="1028" y="901"/>
                    <a:pt x="1020" y="925"/>
                  </a:cubicBezTo>
                  <a:cubicBezTo>
                    <a:pt x="1012" y="941"/>
                    <a:pt x="1004" y="957"/>
                    <a:pt x="988" y="957"/>
                  </a:cubicBezTo>
                  <a:cubicBezTo>
                    <a:pt x="980" y="965"/>
                    <a:pt x="965" y="965"/>
                    <a:pt x="965" y="980"/>
                  </a:cubicBezTo>
                  <a:cubicBezTo>
                    <a:pt x="957" y="996"/>
                    <a:pt x="949" y="1012"/>
                    <a:pt x="933" y="1028"/>
                  </a:cubicBezTo>
                  <a:cubicBezTo>
                    <a:pt x="909" y="1036"/>
                    <a:pt x="894" y="1052"/>
                    <a:pt x="885" y="1059"/>
                  </a:cubicBezTo>
                  <a:cubicBezTo>
                    <a:pt x="878" y="1075"/>
                    <a:pt x="885" y="1083"/>
                    <a:pt x="870" y="1083"/>
                  </a:cubicBezTo>
                  <a:cubicBezTo>
                    <a:pt x="854" y="1075"/>
                    <a:pt x="846" y="1075"/>
                    <a:pt x="822" y="1075"/>
                  </a:cubicBezTo>
                  <a:cubicBezTo>
                    <a:pt x="799" y="1075"/>
                    <a:pt x="759" y="1075"/>
                    <a:pt x="743" y="1083"/>
                  </a:cubicBezTo>
                  <a:cubicBezTo>
                    <a:pt x="727" y="1099"/>
                    <a:pt x="696" y="1107"/>
                    <a:pt x="680" y="1115"/>
                  </a:cubicBezTo>
                  <a:cubicBezTo>
                    <a:pt x="672" y="1130"/>
                    <a:pt x="656" y="1139"/>
                    <a:pt x="641" y="1123"/>
                  </a:cubicBezTo>
                  <a:cubicBezTo>
                    <a:pt x="617" y="1107"/>
                    <a:pt x="593" y="1091"/>
                    <a:pt x="577" y="1099"/>
                  </a:cubicBezTo>
                  <a:cubicBezTo>
                    <a:pt x="554" y="1099"/>
                    <a:pt x="340" y="1083"/>
                    <a:pt x="206" y="1186"/>
                  </a:cubicBezTo>
                  <a:cubicBezTo>
                    <a:pt x="190" y="1202"/>
                    <a:pt x="174" y="1210"/>
                    <a:pt x="158" y="1217"/>
                  </a:cubicBezTo>
                  <a:cubicBezTo>
                    <a:pt x="174" y="1249"/>
                    <a:pt x="182" y="1281"/>
                    <a:pt x="182" y="1305"/>
                  </a:cubicBezTo>
                  <a:cubicBezTo>
                    <a:pt x="190" y="1328"/>
                    <a:pt x="221" y="1376"/>
                    <a:pt x="229" y="1392"/>
                  </a:cubicBezTo>
                  <a:cubicBezTo>
                    <a:pt x="237" y="1392"/>
                    <a:pt x="237" y="1392"/>
                    <a:pt x="237" y="1383"/>
                  </a:cubicBezTo>
                  <a:cubicBezTo>
                    <a:pt x="237" y="1383"/>
                    <a:pt x="277" y="1392"/>
                    <a:pt x="269" y="1407"/>
                  </a:cubicBezTo>
                  <a:cubicBezTo>
                    <a:pt x="261" y="1423"/>
                    <a:pt x="253" y="1463"/>
                    <a:pt x="229" y="1478"/>
                  </a:cubicBezTo>
                  <a:cubicBezTo>
                    <a:pt x="206" y="1494"/>
                    <a:pt x="126" y="1613"/>
                    <a:pt x="95" y="1652"/>
                  </a:cubicBezTo>
                  <a:cubicBezTo>
                    <a:pt x="79" y="1660"/>
                    <a:pt x="48" y="1700"/>
                    <a:pt x="0" y="1731"/>
                  </a:cubicBezTo>
                  <a:cubicBezTo>
                    <a:pt x="24" y="1842"/>
                    <a:pt x="24" y="1842"/>
                    <a:pt x="24" y="1842"/>
                  </a:cubicBezTo>
                  <a:cubicBezTo>
                    <a:pt x="24" y="1842"/>
                    <a:pt x="1415" y="1581"/>
                    <a:pt x="1439" y="1565"/>
                  </a:cubicBezTo>
                  <a:cubicBezTo>
                    <a:pt x="1471" y="1557"/>
                    <a:pt x="1494" y="1526"/>
                    <a:pt x="1542" y="1565"/>
                  </a:cubicBezTo>
                  <a:cubicBezTo>
                    <a:pt x="1589" y="1597"/>
                    <a:pt x="1613" y="1597"/>
                    <a:pt x="1644" y="1605"/>
                  </a:cubicBezTo>
                  <a:cubicBezTo>
                    <a:pt x="1676" y="1605"/>
                    <a:pt x="1700" y="1716"/>
                    <a:pt x="1716" y="1747"/>
                  </a:cubicBezTo>
                  <a:cubicBezTo>
                    <a:pt x="1739" y="1779"/>
                    <a:pt x="1739" y="1755"/>
                    <a:pt x="1787" y="1763"/>
                  </a:cubicBezTo>
                  <a:cubicBezTo>
                    <a:pt x="1826" y="1771"/>
                    <a:pt x="1842" y="1779"/>
                    <a:pt x="1866" y="1810"/>
                  </a:cubicBezTo>
                  <a:cubicBezTo>
                    <a:pt x="1889" y="1834"/>
                    <a:pt x="2079" y="1882"/>
                    <a:pt x="2103" y="1882"/>
                  </a:cubicBezTo>
                  <a:cubicBezTo>
                    <a:pt x="2127" y="1889"/>
                    <a:pt x="2142" y="1897"/>
                    <a:pt x="2150" y="1913"/>
                  </a:cubicBezTo>
                  <a:cubicBezTo>
                    <a:pt x="2158" y="1929"/>
                    <a:pt x="2135" y="1992"/>
                    <a:pt x="2135" y="2008"/>
                  </a:cubicBezTo>
                  <a:cubicBezTo>
                    <a:pt x="2127" y="2016"/>
                    <a:pt x="2119" y="2040"/>
                    <a:pt x="2119" y="2056"/>
                  </a:cubicBezTo>
                  <a:cubicBezTo>
                    <a:pt x="2135" y="2063"/>
                    <a:pt x="2119" y="2087"/>
                    <a:pt x="2166" y="2079"/>
                  </a:cubicBezTo>
                  <a:cubicBezTo>
                    <a:pt x="2214" y="2071"/>
                    <a:pt x="2324" y="2008"/>
                    <a:pt x="2403" y="1976"/>
                  </a:cubicBezTo>
                  <a:cubicBezTo>
                    <a:pt x="2482" y="1937"/>
                    <a:pt x="2538" y="1882"/>
                    <a:pt x="2609" y="1850"/>
                  </a:cubicBezTo>
                  <a:cubicBezTo>
                    <a:pt x="2680" y="1818"/>
                    <a:pt x="2688" y="1803"/>
                    <a:pt x="2719" y="1779"/>
                  </a:cubicBezTo>
                  <a:cubicBezTo>
                    <a:pt x="2751" y="1747"/>
                    <a:pt x="2822" y="1700"/>
                    <a:pt x="2807" y="169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7" name="Freeform 768"/>
            <p:cNvSpPr>
              <a:spLocks noChangeArrowheads="1"/>
            </p:cNvSpPr>
            <p:nvPr/>
          </p:nvSpPr>
          <p:spPr bwMode="auto">
            <a:xfrm>
              <a:off x="15323896" y="4164472"/>
              <a:ext cx="1479717" cy="1101671"/>
            </a:xfrm>
            <a:custGeom>
              <a:avLst/>
              <a:gdLst>
                <a:gd name="T0" fmla="*/ 2119 w 2815"/>
                <a:gd name="T1" fmla="*/ 2064 h 2096"/>
                <a:gd name="T2" fmla="*/ 2142 w 2815"/>
                <a:gd name="T3" fmla="*/ 1921 h 2096"/>
                <a:gd name="T4" fmla="*/ 1747 w 2815"/>
                <a:gd name="T5" fmla="*/ 1771 h 2096"/>
                <a:gd name="T6" fmla="*/ 1644 w 2815"/>
                <a:gd name="T7" fmla="*/ 1613 h 2096"/>
                <a:gd name="T8" fmla="*/ 32 w 2815"/>
                <a:gd name="T9" fmla="*/ 1858 h 2096"/>
                <a:gd name="T10" fmla="*/ 150 w 2815"/>
                <a:gd name="T11" fmla="*/ 1581 h 2096"/>
                <a:gd name="T12" fmla="*/ 245 w 2815"/>
                <a:gd name="T13" fmla="*/ 1400 h 2096"/>
                <a:gd name="T14" fmla="*/ 182 w 2815"/>
                <a:gd name="T15" fmla="*/ 1313 h 2096"/>
                <a:gd name="T16" fmla="*/ 546 w 2815"/>
                <a:gd name="T17" fmla="*/ 1099 h 2096"/>
                <a:gd name="T18" fmla="*/ 680 w 2815"/>
                <a:gd name="T19" fmla="*/ 1123 h 2096"/>
                <a:gd name="T20" fmla="*/ 870 w 2815"/>
                <a:gd name="T21" fmla="*/ 1083 h 2096"/>
                <a:gd name="T22" fmla="*/ 957 w 2815"/>
                <a:gd name="T23" fmla="*/ 988 h 2096"/>
                <a:gd name="T24" fmla="*/ 1036 w 2815"/>
                <a:gd name="T25" fmla="*/ 917 h 2096"/>
                <a:gd name="T26" fmla="*/ 1075 w 2815"/>
                <a:gd name="T27" fmla="*/ 838 h 2096"/>
                <a:gd name="T28" fmla="*/ 1052 w 2815"/>
                <a:gd name="T29" fmla="*/ 735 h 2096"/>
                <a:gd name="T30" fmla="*/ 1067 w 2815"/>
                <a:gd name="T31" fmla="*/ 688 h 2096"/>
                <a:gd name="T32" fmla="*/ 1044 w 2815"/>
                <a:gd name="T33" fmla="*/ 664 h 2096"/>
                <a:gd name="T34" fmla="*/ 1028 w 2815"/>
                <a:gd name="T35" fmla="*/ 569 h 2096"/>
                <a:gd name="T36" fmla="*/ 1384 w 2815"/>
                <a:gd name="T37" fmla="*/ 119 h 2096"/>
                <a:gd name="T38" fmla="*/ 1897 w 2815"/>
                <a:gd name="T39" fmla="*/ 150 h 2096"/>
                <a:gd name="T40" fmla="*/ 1969 w 2815"/>
                <a:gd name="T41" fmla="*/ 396 h 2096"/>
                <a:gd name="T42" fmla="*/ 2055 w 2815"/>
                <a:gd name="T43" fmla="*/ 656 h 2096"/>
                <a:gd name="T44" fmla="*/ 2166 w 2815"/>
                <a:gd name="T45" fmla="*/ 1044 h 2096"/>
                <a:gd name="T46" fmla="*/ 2166 w 2815"/>
                <a:gd name="T47" fmla="*/ 1376 h 2096"/>
                <a:gd name="T48" fmla="*/ 2229 w 2815"/>
                <a:gd name="T49" fmla="*/ 1692 h 2096"/>
                <a:gd name="T50" fmla="*/ 2237 w 2815"/>
                <a:gd name="T51" fmla="*/ 1890 h 2096"/>
                <a:gd name="T52" fmla="*/ 2206 w 2815"/>
                <a:gd name="T53" fmla="*/ 1937 h 2096"/>
                <a:gd name="T54" fmla="*/ 2388 w 2815"/>
                <a:gd name="T55" fmla="*/ 1850 h 2096"/>
                <a:gd name="T56" fmla="*/ 2664 w 2815"/>
                <a:gd name="T57" fmla="*/ 1676 h 2096"/>
                <a:gd name="T58" fmla="*/ 2633 w 2815"/>
                <a:gd name="T59" fmla="*/ 1795 h 2096"/>
                <a:gd name="T60" fmla="*/ 2751 w 2815"/>
                <a:gd name="T61" fmla="*/ 1708 h 2096"/>
                <a:gd name="T62" fmla="*/ 2751 w 2815"/>
                <a:gd name="T63" fmla="*/ 1763 h 2096"/>
                <a:gd name="T64" fmla="*/ 2411 w 2815"/>
                <a:gd name="T65" fmla="*/ 1984 h 2096"/>
                <a:gd name="T66" fmla="*/ 2119 w 2815"/>
                <a:gd name="T67" fmla="*/ 2064 h 2096"/>
                <a:gd name="T68" fmla="*/ 2308 w 2815"/>
                <a:gd name="T69" fmla="*/ 2024 h 2096"/>
                <a:gd name="T70" fmla="*/ 2719 w 2815"/>
                <a:gd name="T71" fmla="*/ 1779 h 2096"/>
                <a:gd name="T72" fmla="*/ 2751 w 2815"/>
                <a:gd name="T73" fmla="*/ 1716 h 2096"/>
                <a:gd name="T74" fmla="*/ 2633 w 2815"/>
                <a:gd name="T75" fmla="*/ 1803 h 2096"/>
                <a:gd name="T76" fmla="*/ 2656 w 2815"/>
                <a:gd name="T77" fmla="*/ 1684 h 2096"/>
                <a:gd name="T78" fmla="*/ 2332 w 2815"/>
                <a:gd name="T79" fmla="*/ 1882 h 2096"/>
                <a:gd name="T80" fmla="*/ 2190 w 2815"/>
                <a:gd name="T81" fmla="*/ 1937 h 2096"/>
                <a:gd name="T82" fmla="*/ 2237 w 2815"/>
                <a:gd name="T83" fmla="*/ 1739 h 2096"/>
                <a:gd name="T84" fmla="*/ 2166 w 2815"/>
                <a:gd name="T85" fmla="*/ 1455 h 2096"/>
                <a:gd name="T86" fmla="*/ 2150 w 2815"/>
                <a:gd name="T87" fmla="*/ 1368 h 2096"/>
                <a:gd name="T88" fmla="*/ 2055 w 2815"/>
                <a:gd name="T89" fmla="*/ 664 h 2096"/>
                <a:gd name="T90" fmla="*/ 1969 w 2815"/>
                <a:gd name="T91" fmla="*/ 451 h 2096"/>
                <a:gd name="T92" fmla="*/ 1897 w 2815"/>
                <a:gd name="T93" fmla="*/ 198 h 2096"/>
                <a:gd name="T94" fmla="*/ 1123 w 2815"/>
                <a:gd name="T95" fmla="*/ 459 h 2096"/>
                <a:gd name="T96" fmla="*/ 980 w 2815"/>
                <a:gd name="T97" fmla="*/ 648 h 2096"/>
                <a:gd name="T98" fmla="*/ 1059 w 2815"/>
                <a:gd name="T99" fmla="*/ 672 h 2096"/>
                <a:gd name="T100" fmla="*/ 1091 w 2815"/>
                <a:gd name="T101" fmla="*/ 696 h 2096"/>
                <a:gd name="T102" fmla="*/ 1067 w 2815"/>
                <a:gd name="T103" fmla="*/ 814 h 2096"/>
                <a:gd name="T104" fmla="*/ 1044 w 2815"/>
                <a:gd name="T105" fmla="*/ 925 h 2096"/>
                <a:gd name="T106" fmla="*/ 965 w 2815"/>
                <a:gd name="T107" fmla="*/ 988 h 2096"/>
                <a:gd name="T108" fmla="*/ 862 w 2815"/>
                <a:gd name="T109" fmla="*/ 1091 h 2096"/>
                <a:gd name="T110" fmla="*/ 632 w 2815"/>
                <a:gd name="T111" fmla="*/ 1138 h 2096"/>
                <a:gd name="T112" fmla="*/ 206 w 2815"/>
                <a:gd name="T113" fmla="*/ 1202 h 2096"/>
                <a:gd name="T114" fmla="*/ 237 w 2815"/>
                <a:gd name="T115" fmla="*/ 1391 h 2096"/>
                <a:gd name="T116" fmla="*/ 261 w 2815"/>
                <a:gd name="T117" fmla="*/ 1431 h 2096"/>
                <a:gd name="T118" fmla="*/ 32 w 2815"/>
                <a:gd name="T119" fmla="*/ 1850 h 2096"/>
                <a:gd name="T120" fmla="*/ 1644 w 2815"/>
                <a:gd name="T121" fmla="*/ 1605 h 2096"/>
                <a:gd name="T122" fmla="*/ 1747 w 2815"/>
                <a:gd name="T123" fmla="*/ 1763 h 2096"/>
                <a:gd name="T124" fmla="*/ 2150 w 2815"/>
                <a:gd name="T125" fmla="*/ 1921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5" h="2096">
                  <a:moveTo>
                    <a:pt x="2150" y="2095"/>
                  </a:moveTo>
                  <a:lnTo>
                    <a:pt x="2150" y="2095"/>
                  </a:lnTo>
                  <a:lnTo>
                    <a:pt x="2150" y="2095"/>
                  </a:lnTo>
                  <a:cubicBezTo>
                    <a:pt x="2135" y="2095"/>
                    <a:pt x="2127" y="2087"/>
                    <a:pt x="2127" y="2079"/>
                  </a:cubicBezTo>
                  <a:cubicBezTo>
                    <a:pt x="2127" y="2071"/>
                    <a:pt x="2119" y="2071"/>
                    <a:pt x="2119" y="2064"/>
                  </a:cubicBezTo>
                  <a:cubicBezTo>
                    <a:pt x="2111" y="2064"/>
                    <a:pt x="2111" y="2064"/>
                    <a:pt x="2111" y="2064"/>
                  </a:cubicBezTo>
                  <a:lnTo>
                    <a:pt x="2111" y="2064"/>
                  </a:lnTo>
                  <a:cubicBezTo>
                    <a:pt x="2119" y="2048"/>
                    <a:pt x="2127" y="2024"/>
                    <a:pt x="2127" y="2016"/>
                  </a:cubicBezTo>
                  <a:cubicBezTo>
                    <a:pt x="2127" y="2008"/>
                    <a:pt x="2135" y="2008"/>
                    <a:pt x="2135" y="2000"/>
                  </a:cubicBezTo>
                  <a:cubicBezTo>
                    <a:pt x="2135" y="1977"/>
                    <a:pt x="2150" y="1937"/>
                    <a:pt x="2142" y="1921"/>
                  </a:cubicBezTo>
                  <a:cubicBezTo>
                    <a:pt x="2142" y="1905"/>
                    <a:pt x="2127" y="1897"/>
                    <a:pt x="2103" y="1897"/>
                  </a:cubicBezTo>
                  <a:cubicBezTo>
                    <a:pt x="2087" y="1890"/>
                    <a:pt x="1889" y="1850"/>
                    <a:pt x="1866" y="1818"/>
                  </a:cubicBezTo>
                  <a:cubicBezTo>
                    <a:pt x="1842" y="1795"/>
                    <a:pt x="1826" y="1787"/>
                    <a:pt x="1787" y="1771"/>
                  </a:cubicBezTo>
                  <a:cubicBezTo>
                    <a:pt x="1779" y="1771"/>
                    <a:pt x="1771" y="1771"/>
                    <a:pt x="1763" y="1771"/>
                  </a:cubicBezTo>
                  <a:cubicBezTo>
                    <a:pt x="1755" y="1771"/>
                    <a:pt x="1755" y="1771"/>
                    <a:pt x="1747" y="1771"/>
                  </a:cubicBezTo>
                  <a:lnTo>
                    <a:pt x="1739" y="1771"/>
                  </a:lnTo>
                  <a:cubicBezTo>
                    <a:pt x="1731" y="1771"/>
                    <a:pt x="1724" y="1771"/>
                    <a:pt x="1716" y="1755"/>
                  </a:cubicBezTo>
                  <a:cubicBezTo>
                    <a:pt x="1708" y="1747"/>
                    <a:pt x="1700" y="1724"/>
                    <a:pt x="1692" y="1708"/>
                  </a:cubicBezTo>
                  <a:cubicBezTo>
                    <a:pt x="1676" y="1668"/>
                    <a:pt x="1660" y="1613"/>
                    <a:pt x="1644" y="1613"/>
                  </a:cubicBezTo>
                  <a:lnTo>
                    <a:pt x="1644" y="1613"/>
                  </a:lnTo>
                  <a:cubicBezTo>
                    <a:pt x="1613" y="1613"/>
                    <a:pt x="1589" y="1613"/>
                    <a:pt x="1542" y="1573"/>
                  </a:cubicBezTo>
                  <a:cubicBezTo>
                    <a:pt x="1526" y="1558"/>
                    <a:pt x="1510" y="1558"/>
                    <a:pt x="1502" y="1558"/>
                  </a:cubicBezTo>
                  <a:cubicBezTo>
                    <a:pt x="1486" y="1558"/>
                    <a:pt x="1471" y="1565"/>
                    <a:pt x="1463" y="1565"/>
                  </a:cubicBezTo>
                  <a:cubicBezTo>
                    <a:pt x="1455" y="1573"/>
                    <a:pt x="1447" y="1573"/>
                    <a:pt x="1439" y="1581"/>
                  </a:cubicBezTo>
                  <a:cubicBezTo>
                    <a:pt x="1415" y="1589"/>
                    <a:pt x="87" y="1842"/>
                    <a:pt x="32" y="1858"/>
                  </a:cubicBezTo>
                  <a:cubicBezTo>
                    <a:pt x="24" y="1858"/>
                    <a:pt x="24" y="1858"/>
                    <a:pt x="24" y="1858"/>
                  </a:cubicBezTo>
                  <a:cubicBezTo>
                    <a:pt x="0" y="1739"/>
                    <a:pt x="0" y="1739"/>
                    <a:pt x="0" y="1739"/>
                  </a:cubicBezTo>
                  <a:lnTo>
                    <a:pt x="0" y="1739"/>
                  </a:lnTo>
                  <a:cubicBezTo>
                    <a:pt x="40" y="1700"/>
                    <a:pt x="79" y="1668"/>
                    <a:pt x="87" y="1653"/>
                  </a:cubicBezTo>
                  <a:cubicBezTo>
                    <a:pt x="103" y="1637"/>
                    <a:pt x="126" y="1613"/>
                    <a:pt x="150" y="1581"/>
                  </a:cubicBezTo>
                  <a:cubicBezTo>
                    <a:pt x="182" y="1542"/>
                    <a:pt x="214" y="1494"/>
                    <a:pt x="229" y="1486"/>
                  </a:cubicBezTo>
                  <a:cubicBezTo>
                    <a:pt x="245" y="1471"/>
                    <a:pt x="253" y="1447"/>
                    <a:pt x="261" y="1431"/>
                  </a:cubicBezTo>
                  <a:cubicBezTo>
                    <a:pt x="261" y="1423"/>
                    <a:pt x="261" y="1415"/>
                    <a:pt x="261" y="1415"/>
                  </a:cubicBezTo>
                  <a:cubicBezTo>
                    <a:pt x="261" y="1407"/>
                    <a:pt x="261" y="1407"/>
                    <a:pt x="261" y="1407"/>
                  </a:cubicBezTo>
                  <a:cubicBezTo>
                    <a:pt x="261" y="1400"/>
                    <a:pt x="253" y="1400"/>
                    <a:pt x="245" y="1400"/>
                  </a:cubicBezTo>
                  <a:cubicBezTo>
                    <a:pt x="237" y="1400"/>
                    <a:pt x="237" y="1407"/>
                    <a:pt x="229" y="1407"/>
                  </a:cubicBezTo>
                  <a:lnTo>
                    <a:pt x="229" y="1407"/>
                  </a:lnTo>
                  <a:lnTo>
                    <a:pt x="229" y="1407"/>
                  </a:lnTo>
                  <a:cubicBezTo>
                    <a:pt x="214" y="1384"/>
                    <a:pt x="182" y="1336"/>
                    <a:pt x="182" y="1313"/>
                  </a:cubicBezTo>
                  <a:lnTo>
                    <a:pt x="182" y="1313"/>
                  </a:lnTo>
                  <a:cubicBezTo>
                    <a:pt x="174" y="1289"/>
                    <a:pt x="166" y="1257"/>
                    <a:pt x="158" y="1225"/>
                  </a:cubicBezTo>
                  <a:lnTo>
                    <a:pt x="158" y="1225"/>
                  </a:lnTo>
                  <a:lnTo>
                    <a:pt x="158" y="1225"/>
                  </a:lnTo>
                  <a:cubicBezTo>
                    <a:pt x="174" y="1218"/>
                    <a:pt x="190" y="1202"/>
                    <a:pt x="206" y="1194"/>
                  </a:cubicBezTo>
                  <a:cubicBezTo>
                    <a:pt x="316" y="1107"/>
                    <a:pt x="474" y="1107"/>
                    <a:pt x="546" y="1099"/>
                  </a:cubicBezTo>
                  <a:cubicBezTo>
                    <a:pt x="561" y="1099"/>
                    <a:pt x="569" y="1099"/>
                    <a:pt x="577" y="1099"/>
                  </a:cubicBezTo>
                  <a:lnTo>
                    <a:pt x="585" y="1099"/>
                  </a:lnTo>
                  <a:cubicBezTo>
                    <a:pt x="601" y="1099"/>
                    <a:pt x="625" y="1115"/>
                    <a:pt x="641" y="1131"/>
                  </a:cubicBezTo>
                  <a:lnTo>
                    <a:pt x="641" y="1131"/>
                  </a:lnTo>
                  <a:cubicBezTo>
                    <a:pt x="656" y="1138"/>
                    <a:pt x="664" y="1138"/>
                    <a:pt x="680" y="1123"/>
                  </a:cubicBezTo>
                  <a:cubicBezTo>
                    <a:pt x="688" y="1115"/>
                    <a:pt x="704" y="1107"/>
                    <a:pt x="719" y="1099"/>
                  </a:cubicBezTo>
                  <a:cubicBezTo>
                    <a:pt x="727" y="1099"/>
                    <a:pt x="735" y="1091"/>
                    <a:pt x="743" y="1091"/>
                  </a:cubicBezTo>
                  <a:cubicBezTo>
                    <a:pt x="759" y="1083"/>
                    <a:pt x="791" y="1075"/>
                    <a:pt x="822" y="1075"/>
                  </a:cubicBezTo>
                  <a:cubicBezTo>
                    <a:pt x="838" y="1075"/>
                    <a:pt x="854" y="1075"/>
                    <a:pt x="862" y="1083"/>
                  </a:cubicBezTo>
                  <a:lnTo>
                    <a:pt x="870" y="1083"/>
                  </a:lnTo>
                  <a:cubicBezTo>
                    <a:pt x="870" y="1083"/>
                    <a:pt x="870" y="1083"/>
                    <a:pt x="878" y="1083"/>
                  </a:cubicBezTo>
                  <a:lnTo>
                    <a:pt x="878" y="1083"/>
                  </a:lnTo>
                  <a:cubicBezTo>
                    <a:pt x="878" y="1075"/>
                    <a:pt x="878" y="1075"/>
                    <a:pt x="885" y="1067"/>
                  </a:cubicBezTo>
                  <a:cubicBezTo>
                    <a:pt x="894" y="1060"/>
                    <a:pt x="909" y="1044"/>
                    <a:pt x="925" y="1028"/>
                  </a:cubicBezTo>
                  <a:cubicBezTo>
                    <a:pt x="949" y="1020"/>
                    <a:pt x="957" y="1004"/>
                    <a:pt x="957" y="988"/>
                  </a:cubicBezTo>
                  <a:cubicBezTo>
                    <a:pt x="965" y="973"/>
                    <a:pt x="980" y="965"/>
                    <a:pt x="988" y="965"/>
                  </a:cubicBezTo>
                  <a:lnTo>
                    <a:pt x="988" y="965"/>
                  </a:lnTo>
                  <a:cubicBezTo>
                    <a:pt x="996" y="965"/>
                    <a:pt x="1004" y="949"/>
                    <a:pt x="1012" y="933"/>
                  </a:cubicBezTo>
                  <a:cubicBezTo>
                    <a:pt x="1012" y="933"/>
                    <a:pt x="1012" y="933"/>
                    <a:pt x="1012" y="925"/>
                  </a:cubicBezTo>
                  <a:cubicBezTo>
                    <a:pt x="1020" y="917"/>
                    <a:pt x="1028" y="917"/>
                    <a:pt x="1036" y="917"/>
                  </a:cubicBezTo>
                  <a:lnTo>
                    <a:pt x="1044" y="917"/>
                  </a:lnTo>
                  <a:cubicBezTo>
                    <a:pt x="1052" y="917"/>
                    <a:pt x="1059" y="917"/>
                    <a:pt x="1059" y="917"/>
                  </a:cubicBezTo>
                  <a:cubicBezTo>
                    <a:pt x="1075" y="917"/>
                    <a:pt x="1075" y="909"/>
                    <a:pt x="1083" y="886"/>
                  </a:cubicBezTo>
                  <a:cubicBezTo>
                    <a:pt x="1083" y="886"/>
                    <a:pt x="1083" y="878"/>
                    <a:pt x="1083" y="870"/>
                  </a:cubicBezTo>
                  <a:cubicBezTo>
                    <a:pt x="1083" y="862"/>
                    <a:pt x="1083" y="846"/>
                    <a:pt x="1075" y="838"/>
                  </a:cubicBezTo>
                  <a:cubicBezTo>
                    <a:pt x="1067" y="830"/>
                    <a:pt x="1067" y="822"/>
                    <a:pt x="1067" y="814"/>
                  </a:cubicBezTo>
                  <a:cubicBezTo>
                    <a:pt x="1059" y="814"/>
                    <a:pt x="1059" y="807"/>
                    <a:pt x="1059" y="807"/>
                  </a:cubicBezTo>
                  <a:cubicBezTo>
                    <a:pt x="1052" y="791"/>
                    <a:pt x="1044" y="775"/>
                    <a:pt x="1044" y="759"/>
                  </a:cubicBezTo>
                  <a:cubicBezTo>
                    <a:pt x="1052" y="751"/>
                    <a:pt x="1052" y="743"/>
                    <a:pt x="1052" y="743"/>
                  </a:cubicBezTo>
                  <a:cubicBezTo>
                    <a:pt x="1052" y="735"/>
                    <a:pt x="1052" y="735"/>
                    <a:pt x="1052" y="735"/>
                  </a:cubicBezTo>
                  <a:lnTo>
                    <a:pt x="1052" y="727"/>
                  </a:lnTo>
                  <a:cubicBezTo>
                    <a:pt x="1059" y="712"/>
                    <a:pt x="1067" y="696"/>
                    <a:pt x="1083" y="696"/>
                  </a:cubicBezTo>
                  <a:cubicBezTo>
                    <a:pt x="1083" y="688"/>
                    <a:pt x="1091" y="688"/>
                    <a:pt x="1091" y="688"/>
                  </a:cubicBezTo>
                  <a:cubicBezTo>
                    <a:pt x="1091" y="680"/>
                    <a:pt x="1083" y="680"/>
                    <a:pt x="1075" y="680"/>
                  </a:cubicBezTo>
                  <a:cubicBezTo>
                    <a:pt x="1075" y="680"/>
                    <a:pt x="1067" y="680"/>
                    <a:pt x="1067" y="688"/>
                  </a:cubicBezTo>
                  <a:cubicBezTo>
                    <a:pt x="1059" y="688"/>
                    <a:pt x="1059" y="688"/>
                    <a:pt x="1052" y="688"/>
                  </a:cubicBezTo>
                  <a:lnTo>
                    <a:pt x="1052" y="688"/>
                  </a:lnTo>
                  <a:cubicBezTo>
                    <a:pt x="1044" y="688"/>
                    <a:pt x="1044" y="680"/>
                    <a:pt x="1052" y="672"/>
                  </a:cubicBezTo>
                  <a:cubicBezTo>
                    <a:pt x="1052" y="664"/>
                    <a:pt x="1052" y="664"/>
                    <a:pt x="1052" y="664"/>
                  </a:cubicBezTo>
                  <a:cubicBezTo>
                    <a:pt x="1044" y="664"/>
                    <a:pt x="1044" y="664"/>
                    <a:pt x="1044" y="664"/>
                  </a:cubicBezTo>
                  <a:cubicBezTo>
                    <a:pt x="1036" y="664"/>
                    <a:pt x="1028" y="664"/>
                    <a:pt x="1028" y="664"/>
                  </a:cubicBezTo>
                  <a:cubicBezTo>
                    <a:pt x="1020" y="672"/>
                    <a:pt x="1020" y="672"/>
                    <a:pt x="1012" y="672"/>
                  </a:cubicBezTo>
                  <a:cubicBezTo>
                    <a:pt x="996" y="672"/>
                    <a:pt x="972" y="664"/>
                    <a:pt x="972" y="648"/>
                  </a:cubicBezTo>
                  <a:cubicBezTo>
                    <a:pt x="972" y="633"/>
                    <a:pt x="1020" y="585"/>
                    <a:pt x="1036" y="569"/>
                  </a:cubicBezTo>
                  <a:cubicBezTo>
                    <a:pt x="1036" y="569"/>
                    <a:pt x="1036" y="569"/>
                    <a:pt x="1028" y="569"/>
                  </a:cubicBezTo>
                  <a:cubicBezTo>
                    <a:pt x="1020" y="569"/>
                    <a:pt x="1020" y="569"/>
                    <a:pt x="1020" y="569"/>
                  </a:cubicBezTo>
                  <a:cubicBezTo>
                    <a:pt x="1028" y="561"/>
                    <a:pt x="1028" y="561"/>
                    <a:pt x="1028" y="561"/>
                  </a:cubicBezTo>
                  <a:cubicBezTo>
                    <a:pt x="1036" y="561"/>
                    <a:pt x="1036" y="554"/>
                    <a:pt x="1044" y="554"/>
                  </a:cubicBezTo>
                  <a:cubicBezTo>
                    <a:pt x="1075" y="522"/>
                    <a:pt x="1115" y="483"/>
                    <a:pt x="1115" y="459"/>
                  </a:cubicBezTo>
                  <a:cubicBezTo>
                    <a:pt x="1115" y="411"/>
                    <a:pt x="1344" y="127"/>
                    <a:pt x="1384" y="119"/>
                  </a:cubicBezTo>
                  <a:cubicBezTo>
                    <a:pt x="1399" y="119"/>
                    <a:pt x="1629" y="63"/>
                    <a:pt x="1874" y="0"/>
                  </a:cubicBezTo>
                  <a:cubicBezTo>
                    <a:pt x="1882" y="0"/>
                    <a:pt x="1882" y="0"/>
                    <a:pt x="1882" y="0"/>
                  </a:cubicBezTo>
                  <a:cubicBezTo>
                    <a:pt x="1882" y="8"/>
                    <a:pt x="1882" y="8"/>
                    <a:pt x="1882" y="8"/>
                  </a:cubicBezTo>
                  <a:cubicBezTo>
                    <a:pt x="1882" y="56"/>
                    <a:pt x="1882" y="87"/>
                    <a:pt x="1889" y="103"/>
                  </a:cubicBezTo>
                  <a:cubicBezTo>
                    <a:pt x="1897" y="111"/>
                    <a:pt x="1897" y="127"/>
                    <a:pt x="1897" y="150"/>
                  </a:cubicBezTo>
                  <a:cubicBezTo>
                    <a:pt x="1897" y="166"/>
                    <a:pt x="1897" y="182"/>
                    <a:pt x="1905" y="190"/>
                  </a:cubicBezTo>
                  <a:cubicBezTo>
                    <a:pt x="1905" y="214"/>
                    <a:pt x="1921" y="221"/>
                    <a:pt x="1929" y="230"/>
                  </a:cubicBezTo>
                  <a:cubicBezTo>
                    <a:pt x="1929" y="237"/>
                    <a:pt x="1937" y="245"/>
                    <a:pt x="1945" y="253"/>
                  </a:cubicBezTo>
                  <a:cubicBezTo>
                    <a:pt x="1961" y="269"/>
                    <a:pt x="1976" y="332"/>
                    <a:pt x="1976" y="356"/>
                  </a:cubicBezTo>
                  <a:cubicBezTo>
                    <a:pt x="1976" y="372"/>
                    <a:pt x="1976" y="380"/>
                    <a:pt x="1969" y="396"/>
                  </a:cubicBezTo>
                  <a:cubicBezTo>
                    <a:pt x="1969" y="411"/>
                    <a:pt x="1961" y="427"/>
                    <a:pt x="1969" y="451"/>
                  </a:cubicBezTo>
                  <a:cubicBezTo>
                    <a:pt x="1984" y="483"/>
                    <a:pt x="2000" y="546"/>
                    <a:pt x="2000" y="577"/>
                  </a:cubicBezTo>
                  <a:cubicBezTo>
                    <a:pt x="2000" y="617"/>
                    <a:pt x="2008" y="664"/>
                    <a:pt x="2024" y="664"/>
                  </a:cubicBezTo>
                  <a:cubicBezTo>
                    <a:pt x="2032" y="664"/>
                    <a:pt x="2040" y="664"/>
                    <a:pt x="2048" y="656"/>
                  </a:cubicBezTo>
                  <a:cubicBezTo>
                    <a:pt x="2048" y="656"/>
                    <a:pt x="2048" y="656"/>
                    <a:pt x="2055" y="656"/>
                  </a:cubicBezTo>
                  <a:cubicBezTo>
                    <a:pt x="2064" y="656"/>
                    <a:pt x="2064" y="656"/>
                    <a:pt x="2071" y="664"/>
                  </a:cubicBezTo>
                  <a:cubicBezTo>
                    <a:pt x="2087" y="696"/>
                    <a:pt x="2103" y="767"/>
                    <a:pt x="2111" y="822"/>
                  </a:cubicBezTo>
                  <a:cubicBezTo>
                    <a:pt x="2119" y="838"/>
                    <a:pt x="2127" y="870"/>
                    <a:pt x="2135" y="901"/>
                  </a:cubicBezTo>
                  <a:cubicBezTo>
                    <a:pt x="2142" y="957"/>
                    <a:pt x="2166" y="1036"/>
                    <a:pt x="2166" y="1044"/>
                  </a:cubicBezTo>
                  <a:lnTo>
                    <a:pt x="2166" y="1044"/>
                  </a:lnTo>
                  <a:lnTo>
                    <a:pt x="2166" y="1044"/>
                  </a:lnTo>
                  <a:cubicBezTo>
                    <a:pt x="2158" y="1368"/>
                    <a:pt x="2158" y="1368"/>
                    <a:pt x="2158" y="1368"/>
                  </a:cubicBezTo>
                  <a:cubicBezTo>
                    <a:pt x="2158" y="1368"/>
                    <a:pt x="2158" y="1376"/>
                    <a:pt x="2166" y="1376"/>
                  </a:cubicBezTo>
                  <a:lnTo>
                    <a:pt x="2166" y="1376"/>
                  </a:lnTo>
                  <a:lnTo>
                    <a:pt x="2166" y="1376"/>
                  </a:lnTo>
                  <a:cubicBezTo>
                    <a:pt x="2166" y="1384"/>
                    <a:pt x="2166" y="1384"/>
                    <a:pt x="2174" y="1407"/>
                  </a:cubicBezTo>
                  <a:cubicBezTo>
                    <a:pt x="2174" y="1423"/>
                    <a:pt x="2174" y="1447"/>
                    <a:pt x="2174" y="1447"/>
                  </a:cubicBezTo>
                  <a:cubicBezTo>
                    <a:pt x="2174" y="1455"/>
                    <a:pt x="2174" y="1463"/>
                    <a:pt x="2182" y="1478"/>
                  </a:cubicBezTo>
                  <a:cubicBezTo>
                    <a:pt x="2182" y="1502"/>
                    <a:pt x="2190" y="1534"/>
                    <a:pt x="2198" y="1558"/>
                  </a:cubicBezTo>
                  <a:cubicBezTo>
                    <a:pt x="2222" y="1597"/>
                    <a:pt x="2229" y="1668"/>
                    <a:pt x="2229" y="1692"/>
                  </a:cubicBezTo>
                  <a:cubicBezTo>
                    <a:pt x="2229" y="1708"/>
                    <a:pt x="2237" y="1716"/>
                    <a:pt x="2237" y="1724"/>
                  </a:cubicBezTo>
                  <a:cubicBezTo>
                    <a:pt x="2245" y="1724"/>
                    <a:pt x="2245" y="1731"/>
                    <a:pt x="2245" y="1739"/>
                  </a:cubicBezTo>
                  <a:cubicBezTo>
                    <a:pt x="2253" y="1747"/>
                    <a:pt x="2261" y="1779"/>
                    <a:pt x="2237" y="1795"/>
                  </a:cubicBezTo>
                  <a:cubicBezTo>
                    <a:pt x="2222" y="1803"/>
                    <a:pt x="2206" y="1834"/>
                    <a:pt x="2206" y="1850"/>
                  </a:cubicBezTo>
                  <a:cubicBezTo>
                    <a:pt x="2206" y="1850"/>
                    <a:pt x="2206" y="1858"/>
                    <a:pt x="2237" y="1890"/>
                  </a:cubicBezTo>
                  <a:lnTo>
                    <a:pt x="2237" y="1890"/>
                  </a:lnTo>
                  <a:lnTo>
                    <a:pt x="2237" y="1890"/>
                  </a:lnTo>
                  <a:cubicBezTo>
                    <a:pt x="2229" y="1897"/>
                    <a:pt x="2214" y="1905"/>
                    <a:pt x="2206" y="1913"/>
                  </a:cubicBezTo>
                  <a:cubicBezTo>
                    <a:pt x="2198" y="1929"/>
                    <a:pt x="2198" y="1937"/>
                    <a:pt x="2198" y="1937"/>
                  </a:cubicBezTo>
                  <a:cubicBezTo>
                    <a:pt x="2198" y="1937"/>
                    <a:pt x="2198" y="1937"/>
                    <a:pt x="2206" y="1937"/>
                  </a:cubicBezTo>
                  <a:cubicBezTo>
                    <a:pt x="2206" y="1937"/>
                    <a:pt x="2214" y="1929"/>
                    <a:pt x="2229" y="1929"/>
                  </a:cubicBezTo>
                  <a:cubicBezTo>
                    <a:pt x="2237" y="1921"/>
                    <a:pt x="2245" y="1913"/>
                    <a:pt x="2261" y="1905"/>
                  </a:cubicBezTo>
                  <a:cubicBezTo>
                    <a:pt x="2277" y="1897"/>
                    <a:pt x="2285" y="1890"/>
                    <a:pt x="2308" y="1882"/>
                  </a:cubicBezTo>
                  <a:cubicBezTo>
                    <a:pt x="2316" y="1882"/>
                    <a:pt x="2324" y="1874"/>
                    <a:pt x="2332" y="1874"/>
                  </a:cubicBezTo>
                  <a:cubicBezTo>
                    <a:pt x="2356" y="1874"/>
                    <a:pt x="2380" y="1866"/>
                    <a:pt x="2388" y="1850"/>
                  </a:cubicBezTo>
                  <a:cubicBezTo>
                    <a:pt x="2403" y="1818"/>
                    <a:pt x="2435" y="1811"/>
                    <a:pt x="2467" y="1811"/>
                  </a:cubicBezTo>
                  <a:cubicBezTo>
                    <a:pt x="2490" y="1811"/>
                    <a:pt x="2538" y="1803"/>
                    <a:pt x="2569" y="1779"/>
                  </a:cubicBezTo>
                  <a:cubicBezTo>
                    <a:pt x="2609" y="1763"/>
                    <a:pt x="2641" y="1716"/>
                    <a:pt x="2648" y="1684"/>
                  </a:cubicBezTo>
                  <a:lnTo>
                    <a:pt x="2656" y="1676"/>
                  </a:lnTo>
                  <a:cubicBezTo>
                    <a:pt x="2664" y="1676"/>
                    <a:pt x="2664" y="1676"/>
                    <a:pt x="2664" y="1676"/>
                  </a:cubicBezTo>
                  <a:cubicBezTo>
                    <a:pt x="2672" y="1684"/>
                    <a:pt x="2672" y="1716"/>
                    <a:pt x="2664" y="1731"/>
                  </a:cubicBezTo>
                  <a:cubicBezTo>
                    <a:pt x="2656" y="1747"/>
                    <a:pt x="2648" y="1755"/>
                    <a:pt x="2648" y="1763"/>
                  </a:cubicBezTo>
                  <a:cubicBezTo>
                    <a:pt x="2641" y="1779"/>
                    <a:pt x="2625" y="1795"/>
                    <a:pt x="2633" y="1795"/>
                  </a:cubicBezTo>
                  <a:lnTo>
                    <a:pt x="2633" y="1795"/>
                  </a:lnTo>
                  <a:lnTo>
                    <a:pt x="2633" y="1795"/>
                  </a:lnTo>
                  <a:cubicBezTo>
                    <a:pt x="2641" y="1795"/>
                    <a:pt x="2680" y="1747"/>
                    <a:pt x="2688" y="1731"/>
                  </a:cubicBezTo>
                  <a:lnTo>
                    <a:pt x="2688" y="1731"/>
                  </a:lnTo>
                  <a:cubicBezTo>
                    <a:pt x="2688" y="1716"/>
                    <a:pt x="2696" y="1700"/>
                    <a:pt x="2712" y="1700"/>
                  </a:cubicBezTo>
                  <a:cubicBezTo>
                    <a:pt x="2719" y="1700"/>
                    <a:pt x="2728" y="1700"/>
                    <a:pt x="2735" y="1700"/>
                  </a:cubicBezTo>
                  <a:cubicBezTo>
                    <a:pt x="2735" y="1708"/>
                    <a:pt x="2743" y="1708"/>
                    <a:pt x="2751" y="1708"/>
                  </a:cubicBezTo>
                  <a:cubicBezTo>
                    <a:pt x="2759" y="1708"/>
                    <a:pt x="2767" y="1700"/>
                    <a:pt x="2775" y="1700"/>
                  </a:cubicBezTo>
                  <a:cubicBezTo>
                    <a:pt x="2783" y="1700"/>
                    <a:pt x="2791" y="1692"/>
                    <a:pt x="2799" y="1692"/>
                  </a:cubicBezTo>
                  <a:cubicBezTo>
                    <a:pt x="2799" y="1692"/>
                    <a:pt x="2807" y="1692"/>
                    <a:pt x="2807" y="1700"/>
                  </a:cubicBezTo>
                  <a:cubicBezTo>
                    <a:pt x="2807" y="1700"/>
                    <a:pt x="2807" y="1700"/>
                    <a:pt x="2814" y="1708"/>
                  </a:cubicBezTo>
                  <a:cubicBezTo>
                    <a:pt x="2814" y="1716"/>
                    <a:pt x="2791" y="1731"/>
                    <a:pt x="2751" y="1763"/>
                  </a:cubicBezTo>
                  <a:cubicBezTo>
                    <a:pt x="2743" y="1771"/>
                    <a:pt x="2735" y="1779"/>
                    <a:pt x="2728" y="1787"/>
                  </a:cubicBezTo>
                  <a:cubicBezTo>
                    <a:pt x="2719" y="1795"/>
                    <a:pt x="2712" y="1795"/>
                    <a:pt x="2704" y="1803"/>
                  </a:cubicBezTo>
                  <a:cubicBezTo>
                    <a:pt x="2688" y="1818"/>
                    <a:pt x="2672" y="1834"/>
                    <a:pt x="2609" y="1866"/>
                  </a:cubicBezTo>
                  <a:cubicBezTo>
                    <a:pt x="2577" y="1882"/>
                    <a:pt x="2546" y="1897"/>
                    <a:pt x="2514" y="1921"/>
                  </a:cubicBezTo>
                  <a:cubicBezTo>
                    <a:pt x="2482" y="1945"/>
                    <a:pt x="2451" y="1969"/>
                    <a:pt x="2411" y="1984"/>
                  </a:cubicBezTo>
                  <a:cubicBezTo>
                    <a:pt x="2380" y="2000"/>
                    <a:pt x="2340" y="2016"/>
                    <a:pt x="2308" y="2032"/>
                  </a:cubicBezTo>
                  <a:cubicBezTo>
                    <a:pt x="2253" y="2064"/>
                    <a:pt x="2198" y="2087"/>
                    <a:pt x="2166" y="2095"/>
                  </a:cubicBezTo>
                  <a:cubicBezTo>
                    <a:pt x="2166" y="2095"/>
                    <a:pt x="2158" y="2095"/>
                    <a:pt x="2150" y="2095"/>
                  </a:cubicBezTo>
                  <a:close/>
                  <a:moveTo>
                    <a:pt x="2119" y="2064"/>
                  </a:moveTo>
                  <a:lnTo>
                    <a:pt x="2119" y="2064"/>
                  </a:lnTo>
                  <a:cubicBezTo>
                    <a:pt x="2127" y="2064"/>
                    <a:pt x="2127" y="2071"/>
                    <a:pt x="2135" y="2079"/>
                  </a:cubicBezTo>
                  <a:cubicBezTo>
                    <a:pt x="2135" y="2079"/>
                    <a:pt x="2135" y="2087"/>
                    <a:pt x="2150" y="2087"/>
                  </a:cubicBezTo>
                  <a:lnTo>
                    <a:pt x="2150" y="2087"/>
                  </a:lnTo>
                  <a:cubicBezTo>
                    <a:pt x="2158" y="2087"/>
                    <a:pt x="2158" y="2087"/>
                    <a:pt x="2166" y="2087"/>
                  </a:cubicBezTo>
                  <a:cubicBezTo>
                    <a:pt x="2198" y="2079"/>
                    <a:pt x="2253" y="2055"/>
                    <a:pt x="2308" y="2024"/>
                  </a:cubicBezTo>
                  <a:cubicBezTo>
                    <a:pt x="2340" y="2008"/>
                    <a:pt x="2372" y="1992"/>
                    <a:pt x="2403" y="1977"/>
                  </a:cubicBezTo>
                  <a:cubicBezTo>
                    <a:pt x="2443" y="1961"/>
                    <a:pt x="2482" y="1937"/>
                    <a:pt x="2514" y="1913"/>
                  </a:cubicBezTo>
                  <a:cubicBezTo>
                    <a:pt x="2546" y="1890"/>
                    <a:pt x="2577" y="1874"/>
                    <a:pt x="2609" y="1858"/>
                  </a:cubicBezTo>
                  <a:cubicBezTo>
                    <a:pt x="2664" y="1834"/>
                    <a:pt x="2680" y="1818"/>
                    <a:pt x="2704" y="1795"/>
                  </a:cubicBezTo>
                  <a:cubicBezTo>
                    <a:pt x="2704" y="1795"/>
                    <a:pt x="2712" y="1787"/>
                    <a:pt x="2719" y="1779"/>
                  </a:cubicBezTo>
                  <a:cubicBezTo>
                    <a:pt x="2728" y="1771"/>
                    <a:pt x="2735" y="1763"/>
                    <a:pt x="2751" y="1755"/>
                  </a:cubicBezTo>
                  <a:cubicBezTo>
                    <a:pt x="2775" y="1739"/>
                    <a:pt x="2807" y="1716"/>
                    <a:pt x="2807" y="1708"/>
                  </a:cubicBezTo>
                  <a:cubicBezTo>
                    <a:pt x="2807" y="1700"/>
                    <a:pt x="2807" y="1700"/>
                    <a:pt x="2807" y="1700"/>
                  </a:cubicBezTo>
                  <a:cubicBezTo>
                    <a:pt x="2799" y="1700"/>
                    <a:pt x="2791" y="1700"/>
                    <a:pt x="2783" y="1708"/>
                  </a:cubicBezTo>
                  <a:cubicBezTo>
                    <a:pt x="2775" y="1708"/>
                    <a:pt x="2759" y="1716"/>
                    <a:pt x="2751" y="1716"/>
                  </a:cubicBezTo>
                  <a:cubicBezTo>
                    <a:pt x="2743" y="1716"/>
                    <a:pt x="2735" y="1708"/>
                    <a:pt x="2728" y="1708"/>
                  </a:cubicBezTo>
                  <a:cubicBezTo>
                    <a:pt x="2719" y="1708"/>
                    <a:pt x="2719" y="1700"/>
                    <a:pt x="2712" y="1700"/>
                  </a:cubicBezTo>
                  <a:cubicBezTo>
                    <a:pt x="2704" y="1700"/>
                    <a:pt x="2696" y="1716"/>
                    <a:pt x="2696" y="1731"/>
                  </a:cubicBezTo>
                  <a:lnTo>
                    <a:pt x="2696" y="1739"/>
                  </a:lnTo>
                  <a:cubicBezTo>
                    <a:pt x="2688" y="1747"/>
                    <a:pt x="2648" y="1803"/>
                    <a:pt x="2633" y="1803"/>
                  </a:cubicBezTo>
                  <a:lnTo>
                    <a:pt x="2625" y="1803"/>
                  </a:lnTo>
                  <a:cubicBezTo>
                    <a:pt x="2625" y="1803"/>
                    <a:pt x="2625" y="1803"/>
                    <a:pt x="2625" y="1795"/>
                  </a:cubicBezTo>
                  <a:cubicBezTo>
                    <a:pt x="2617" y="1787"/>
                    <a:pt x="2625" y="1779"/>
                    <a:pt x="2641" y="1763"/>
                  </a:cubicBezTo>
                  <a:cubicBezTo>
                    <a:pt x="2648" y="1747"/>
                    <a:pt x="2656" y="1739"/>
                    <a:pt x="2656" y="1731"/>
                  </a:cubicBezTo>
                  <a:cubicBezTo>
                    <a:pt x="2664" y="1716"/>
                    <a:pt x="2664" y="1692"/>
                    <a:pt x="2656" y="1684"/>
                  </a:cubicBezTo>
                  <a:cubicBezTo>
                    <a:pt x="2656" y="1684"/>
                    <a:pt x="2656" y="1684"/>
                    <a:pt x="2656" y="1692"/>
                  </a:cubicBezTo>
                  <a:cubicBezTo>
                    <a:pt x="2648" y="1716"/>
                    <a:pt x="2609" y="1771"/>
                    <a:pt x="2577" y="1787"/>
                  </a:cubicBezTo>
                  <a:cubicBezTo>
                    <a:pt x="2546" y="1811"/>
                    <a:pt x="2490" y="1811"/>
                    <a:pt x="2467" y="1818"/>
                  </a:cubicBezTo>
                  <a:cubicBezTo>
                    <a:pt x="2435" y="1818"/>
                    <a:pt x="2403" y="1826"/>
                    <a:pt x="2395" y="1850"/>
                  </a:cubicBezTo>
                  <a:cubicBezTo>
                    <a:pt x="2380" y="1874"/>
                    <a:pt x="2356" y="1882"/>
                    <a:pt x="2332" y="1882"/>
                  </a:cubicBezTo>
                  <a:cubicBezTo>
                    <a:pt x="2324" y="1882"/>
                    <a:pt x="2316" y="1890"/>
                    <a:pt x="2308" y="1890"/>
                  </a:cubicBezTo>
                  <a:cubicBezTo>
                    <a:pt x="2293" y="1890"/>
                    <a:pt x="2277" y="1905"/>
                    <a:pt x="2261" y="1913"/>
                  </a:cubicBezTo>
                  <a:cubicBezTo>
                    <a:pt x="2253" y="1921"/>
                    <a:pt x="2237" y="1929"/>
                    <a:pt x="2229" y="1937"/>
                  </a:cubicBezTo>
                  <a:cubicBezTo>
                    <a:pt x="2222" y="1937"/>
                    <a:pt x="2214" y="1945"/>
                    <a:pt x="2206" y="1945"/>
                  </a:cubicBezTo>
                  <a:cubicBezTo>
                    <a:pt x="2198" y="1945"/>
                    <a:pt x="2198" y="1937"/>
                    <a:pt x="2190" y="1937"/>
                  </a:cubicBezTo>
                  <a:cubicBezTo>
                    <a:pt x="2190" y="1929"/>
                    <a:pt x="2198" y="1921"/>
                    <a:pt x="2206" y="1913"/>
                  </a:cubicBezTo>
                  <a:cubicBezTo>
                    <a:pt x="2214" y="1905"/>
                    <a:pt x="2222" y="1897"/>
                    <a:pt x="2229" y="1890"/>
                  </a:cubicBezTo>
                  <a:cubicBezTo>
                    <a:pt x="2206" y="1874"/>
                    <a:pt x="2198" y="1858"/>
                    <a:pt x="2198" y="1850"/>
                  </a:cubicBezTo>
                  <a:cubicBezTo>
                    <a:pt x="2198" y="1834"/>
                    <a:pt x="2222" y="1803"/>
                    <a:pt x="2237" y="1787"/>
                  </a:cubicBezTo>
                  <a:cubicBezTo>
                    <a:pt x="2253" y="1779"/>
                    <a:pt x="2245" y="1747"/>
                    <a:pt x="2237" y="1739"/>
                  </a:cubicBezTo>
                  <a:cubicBezTo>
                    <a:pt x="2237" y="1731"/>
                    <a:pt x="2237" y="1731"/>
                    <a:pt x="2229" y="1724"/>
                  </a:cubicBezTo>
                  <a:cubicBezTo>
                    <a:pt x="2229" y="1716"/>
                    <a:pt x="2222" y="1708"/>
                    <a:pt x="2222" y="1692"/>
                  </a:cubicBezTo>
                  <a:cubicBezTo>
                    <a:pt x="2222" y="1676"/>
                    <a:pt x="2214" y="1605"/>
                    <a:pt x="2198" y="1565"/>
                  </a:cubicBezTo>
                  <a:cubicBezTo>
                    <a:pt x="2182" y="1534"/>
                    <a:pt x="2174" y="1502"/>
                    <a:pt x="2174" y="1478"/>
                  </a:cubicBezTo>
                  <a:cubicBezTo>
                    <a:pt x="2174" y="1463"/>
                    <a:pt x="2166" y="1455"/>
                    <a:pt x="2166" y="1455"/>
                  </a:cubicBezTo>
                  <a:cubicBezTo>
                    <a:pt x="2166" y="1455"/>
                    <a:pt x="2166" y="1439"/>
                    <a:pt x="2166" y="1407"/>
                  </a:cubicBezTo>
                  <a:cubicBezTo>
                    <a:pt x="2166" y="1391"/>
                    <a:pt x="2158" y="1384"/>
                    <a:pt x="2158" y="1384"/>
                  </a:cubicBezTo>
                  <a:cubicBezTo>
                    <a:pt x="2150" y="1376"/>
                    <a:pt x="2150" y="1368"/>
                    <a:pt x="2150" y="1368"/>
                  </a:cubicBezTo>
                  <a:lnTo>
                    <a:pt x="2150" y="1368"/>
                  </a:lnTo>
                  <a:lnTo>
                    <a:pt x="2150" y="1368"/>
                  </a:lnTo>
                  <a:cubicBezTo>
                    <a:pt x="2158" y="1044"/>
                    <a:pt x="2158" y="1044"/>
                    <a:pt x="2158" y="1044"/>
                  </a:cubicBezTo>
                  <a:cubicBezTo>
                    <a:pt x="2158" y="1036"/>
                    <a:pt x="2142" y="996"/>
                    <a:pt x="2127" y="901"/>
                  </a:cubicBezTo>
                  <a:cubicBezTo>
                    <a:pt x="2119" y="870"/>
                    <a:pt x="2111" y="838"/>
                    <a:pt x="2111" y="822"/>
                  </a:cubicBezTo>
                  <a:cubicBezTo>
                    <a:pt x="2087" y="743"/>
                    <a:pt x="2071" y="696"/>
                    <a:pt x="2064" y="672"/>
                  </a:cubicBezTo>
                  <a:cubicBezTo>
                    <a:pt x="2055" y="664"/>
                    <a:pt x="2055" y="664"/>
                    <a:pt x="2055" y="664"/>
                  </a:cubicBezTo>
                  <a:cubicBezTo>
                    <a:pt x="2055" y="664"/>
                    <a:pt x="2055" y="664"/>
                    <a:pt x="2048" y="664"/>
                  </a:cubicBezTo>
                  <a:cubicBezTo>
                    <a:pt x="2048" y="672"/>
                    <a:pt x="2040" y="672"/>
                    <a:pt x="2032" y="672"/>
                  </a:cubicBezTo>
                  <a:cubicBezTo>
                    <a:pt x="2024" y="672"/>
                    <a:pt x="2024" y="672"/>
                    <a:pt x="2024" y="672"/>
                  </a:cubicBezTo>
                  <a:cubicBezTo>
                    <a:pt x="2000" y="664"/>
                    <a:pt x="1992" y="609"/>
                    <a:pt x="1992" y="577"/>
                  </a:cubicBezTo>
                  <a:cubicBezTo>
                    <a:pt x="1992" y="554"/>
                    <a:pt x="1976" y="483"/>
                    <a:pt x="1969" y="451"/>
                  </a:cubicBezTo>
                  <a:cubicBezTo>
                    <a:pt x="1961" y="427"/>
                    <a:pt x="1961" y="411"/>
                    <a:pt x="1969" y="387"/>
                  </a:cubicBezTo>
                  <a:cubicBezTo>
                    <a:pt x="1969" y="380"/>
                    <a:pt x="1969" y="372"/>
                    <a:pt x="1969" y="364"/>
                  </a:cubicBezTo>
                  <a:cubicBezTo>
                    <a:pt x="1969" y="332"/>
                    <a:pt x="1953" y="277"/>
                    <a:pt x="1937" y="253"/>
                  </a:cubicBezTo>
                  <a:cubicBezTo>
                    <a:pt x="1937" y="245"/>
                    <a:pt x="1929" y="237"/>
                    <a:pt x="1921" y="237"/>
                  </a:cubicBezTo>
                  <a:cubicBezTo>
                    <a:pt x="1913" y="230"/>
                    <a:pt x="1905" y="221"/>
                    <a:pt x="1897" y="198"/>
                  </a:cubicBezTo>
                  <a:cubicBezTo>
                    <a:pt x="1889" y="182"/>
                    <a:pt x="1889" y="166"/>
                    <a:pt x="1889" y="150"/>
                  </a:cubicBezTo>
                  <a:cubicBezTo>
                    <a:pt x="1889" y="127"/>
                    <a:pt x="1889" y="111"/>
                    <a:pt x="1882" y="103"/>
                  </a:cubicBezTo>
                  <a:cubicBezTo>
                    <a:pt x="1874" y="95"/>
                    <a:pt x="1874" y="48"/>
                    <a:pt x="1874" y="8"/>
                  </a:cubicBezTo>
                  <a:cubicBezTo>
                    <a:pt x="1629" y="71"/>
                    <a:pt x="1399" y="119"/>
                    <a:pt x="1384" y="127"/>
                  </a:cubicBezTo>
                  <a:cubicBezTo>
                    <a:pt x="1344" y="135"/>
                    <a:pt x="1123" y="419"/>
                    <a:pt x="1123" y="459"/>
                  </a:cubicBezTo>
                  <a:cubicBezTo>
                    <a:pt x="1123" y="490"/>
                    <a:pt x="1083" y="522"/>
                    <a:pt x="1044" y="554"/>
                  </a:cubicBezTo>
                  <a:cubicBezTo>
                    <a:pt x="1044" y="561"/>
                    <a:pt x="1044" y="561"/>
                    <a:pt x="1036" y="561"/>
                  </a:cubicBezTo>
                  <a:cubicBezTo>
                    <a:pt x="1044" y="561"/>
                    <a:pt x="1044" y="569"/>
                    <a:pt x="1044" y="569"/>
                  </a:cubicBezTo>
                  <a:cubicBezTo>
                    <a:pt x="1052" y="569"/>
                    <a:pt x="1044" y="569"/>
                    <a:pt x="1044" y="577"/>
                  </a:cubicBezTo>
                  <a:cubicBezTo>
                    <a:pt x="1028" y="585"/>
                    <a:pt x="980" y="641"/>
                    <a:pt x="980" y="648"/>
                  </a:cubicBezTo>
                  <a:cubicBezTo>
                    <a:pt x="980" y="656"/>
                    <a:pt x="996" y="664"/>
                    <a:pt x="1012" y="664"/>
                  </a:cubicBezTo>
                  <a:cubicBezTo>
                    <a:pt x="1020" y="664"/>
                    <a:pt x="1020" y="664"/>
                    <a:pt x="1020" y="664"/>
                  </a:cubicBezTo>
                  <a:cubicBezTo>
                    <a:pt x="1028" y="656"/>
                    <a:pt x="1036" y="656"/>
                    <a:pt x="1044" y="656"/>
                  </a:cubicBezTo>
                  <a:lnTo>
                    <a:pt x="1052" y="656"/>
                  </a:lnTo>
                  <a:cubicBezTo>
                    <a:pt x="1059" y="664"/>
                    <a:pt x="1059" y="664"/>
                    <a:pt x="1059" y="672"/>
                  </a:cubicBezTo>
                  <a:cubicBezTo>
                    <a:pt x="1052" y="680"/>
                    <a:pt x="1052" y="680"/>
                    <a:pt x="1052" y="680"/>
                  </a:cubicBezTo>
                  <a:cubicBezTo>
                    <a:pt x="1052" y="680"/>
                    <a:pt x="1059" y="680"/>
                    <a:pt x="1067" y="680"/>
                  </a:cubicBezTo>
                  <a:cubicBezTo>
                    <a:pt x="1067" y="672"/>
                    <a:pt x="1075" y="672"/>
                    <a:pt x="1075" y="672"/>
                  </a:cubicBezTo>
                  <a:cubicBezTo>
                    <a:pt x="1091" y="672"/>
                    <a:pt x="1099" y="680"/>
                    <a:pt x="1099" y="688"/>
                  </a:cubicBezTo>
                  <a:cubicBezTo>
                    <a:pt x="1099" y="688"/>
                    <a:pt x="1099" y="696"/>
                    <a:pt x="1091" y="696"/>
                  </a:cubicBezTo>
                  <a:cubicBezTo>
                    <a:pt x="1067" y="704"/>
                    <a:pt x="1059" y="727"/>
                    <a:pt x="1059" y="735"/>
                  </a:cubicBezTo>
                  <a:lnTo>
                    <a:pt x="1059" y="743"/>
                  </a:lnTo>
                  <a:cubicBezTo>
                    <a:pt x="1059" y="751"/>
                    <a:pt x="1052" y="751"/>
                    <a:pt x="1052" y="767"/>
                  </a:cubicBezTo>
                  <a:cubicBezTo>
                    <a:pt x="1052" y="775"/>
                    <a:pt x="1059" y="791"/>
                    <a:pt x="1067" y="798"/>
                  </a:cubicBezTo>
                  <a:cubicBezTo>
                    <a:pt x="1067" y="807"/>
                    <a:pt x="1067" y="807"/>
                    <a:pt x="1067" y="814"/>
                  </a:cubicBezTo>
                  <a:cubicBezTo>
                    <a:pt x="1075" y="822"/>
                    <a:pt x="1075" y="830"/>
                    <a:pt x="1083" y="830"/>
                  </a:cubicBezTo>
                  <a:cubicBezTo>
                    <a:pt x="1083" y="846"/>
                    <a:pt x="1091" y="862"/>
                    <a:pt x="1091" y="878"/>
                  </a:cubicBezTo>
                  <a:cubicBezTo>
                    <a:pt x="1091" y="878"/>
                    <a:pt x="1091" y="886"/>
                    <a:pt x="1083" y="886"/>
                  </a:cubicBezTo>
                  <a:cubicBezTo>
                    <a:pt x="1083" y="909"/>
                    <a:pt x="1083" y="925"/>
                    <a:pt x="1059" y="925"/>
                  </a:cubicBezTo>
                  <a:cubicBezTo>
                    <a:pt x="1059" y="925"/>
                    <a:pt x="1052" y="925"/>
                    <a:pt x="1044" y="925"/>
                  </a:cubicBezTo>
                  <a:cubicBezTo>
                    <a:pt x="1036" y="925"/>
                    <a:pt x="1028" y="917"/>
                    <a:pt x="1020" y="933"/>
                  </a:cubicBezTo>
                  <a:cubicBezTo>
                    <a:pt x="1020" y="933"/>
                    <a:pt x="1020" y="933"/>
                    <a:pt x="1020" y="941"/>
                  </a:cubicBezTo>
                  <a:cubicBezTo>
                    <a:pt x="1012" y="957"/>
                    <a:pt x="1004" y="965"/>
                    <a:pt x="988" y="973"/>
                  </a:cubicBezTo>
                  <a:lnTo>
                    <a:pt x="988" y="973"/>
                  </a:lnTo>
                  <a:cubicBezTo>
                    <a:pt x="980" y="973"/>
                    <a:pt x="965" y="980"/>
                    <a:pt x="965" y="988"/>
                  </a:cubicBezTo>
                  <a:cubicBezTo>
                    <a:pt x="957" y="1004"/>
                    <a:pt x="949" y="1028"/>
                    <a:pt x="933" y="1036"/>
                  </a:cubicBezTo>
                  <a:cubicBezTo>
                    <a:pt x="909" y="1044"/>
                    <a:pt x="894" y="1060"/>
                    <a:pt x="885" y="1075"/>
                  </a:cubicBezTo>
                  <a:cubicBezTo>
                    <a:pt x="885" y="1075"/>
                    <a:pt x="885" y="1075"/>
                    <a:pt x="885" y="1083"/>
                  </a:cubicBezTo>
                  <a:cubicBezTo>
                    <a:pt x="885" y="1091"/>
                    <a:pt x="885" y="1099"/>
                    <a:pt x="870" y="1091"/>
                  </a:cubicBezTo>
                  <a:lnTo>
                    <a:pt x="862" y="1091"/>
                  </a:lnTo>
                  <a:cubicBezTo>
                    <a:pt x="846" y="1083"/>
                    <a:pt x="838" y="1083"/>
                    <a:pt x="822" y="1083"/>
                  </a:cubicBezTo>
                  <a:cubicBezTo>
                    <a:pt x="791" y="1083"/>
                    <a:pt x="759" y="1091"/>
                    <a:pt x="743" y="1099"/>
                  </a:cubicBezTo>
                  <a:cubicBezTo>
                    <a:pt x="743" y="1099"/>
                    <a:pt x="735" y="1107"/>
                    <a:pt x="727" y="1107"/>
                  </a:cubicBezTo>
                  <a:cubicBezTo>
                    <a:pt x="712" y="1115"/>
                    <a:pt x="696" y="1123"/>
                    <a:pt x="688" y="1131"/>
                  </a:cubicBezTo>
                  <a:cubicBezTo>
                    <a:pt x="672" y="1147"/>
                    <a:pt x="656" y="1147"/>
                    <a:pt x="632" y="1138"/>
                  </a:cubicBezTo>
                  <a:lnTo>
                    <a:pt x="632" y="1138"/>
                  </a:lnTo>
                  <a:cubicBezTo>
                    <a:pt x="617" y="1123"/>
                    <a:pt x="601" y="1107"/>
                    <a:pt x="585" y="1107"/>
                  </a:cubicBezTo>
                  <a:lnTo>
                    <a:pt x="577" y="1107"/>
                  </a:lnTo>
                  <a:cubicBezTo>
                    <a:pt x="577" y="1107"/>
                    <a:pt x="561" y="1107"/>
                    <a:pt x="546" y="1107"/>
                  </a:cubicBezTo>
                  <a:cubicBezTo>
                    <a:pt x="474" y="1115"/>
                    <a:pt x="316" y="1115"/>
                    <a:pt x="206" y="1202"/>
                  </a:cubicBezTo>
                  <a:cubicBezTo>
                    <a:pt x="190" y="1210"/>
                    <a:pt x="182" y="1218"/>
                    <a:pt x="166" y="1225"/>
                  </a:cubicBezTo>
                  <a:cubicBezTo>
                    <a:pt x="174" y="1257"/>
                    <a:pt x="182" y="1289"/>
                    <a:pt x="190" y="1305"/>
                  </a:cubicBezTo>
                  <a:cubicBezTo>
                    <a:pt x="190" y="1313"/>
                    <a:pt x="190" y="1313"/>
                    <a:pt x="190" y="1313"/>
                  </a:cubicBezTo>
                  <a:cubicBezTo>
                    <a:pt x="190" y="1336"/>
                    <a:pt x="221" y="1376"/>
                    <a:pt x="229" y="1400"/>
                  </a:cubicBezTo>
                  <a:cubicBezTo>
                    <a:pt x="237" y="1400"/>
                    <a:pt x="237" y="1400"/>
                    <a:pt x="237" y="1391"/>
                  </a:cubicBezTo>
                  <a:lnTo>
                    <a:pt x="237" y="1391"/>
                  </a:lnTo>
                  <a:lnTo>
                    <a:pt x="237" y="1391"/>
                  </a:lnTo>
                  <a:cubicBezTo>
                    <a:pt x="245" y="1391"/>
                    <a:pt x="261" y="1391"/>
                    <a:pt x="269" y="1400"/>
                  </a:cubicBezTo>
                  <a:cubicBezTo>
                    <a:pt x="269" y="1407"/>
                    <a:pt x="269" y="1407"/>
                    <a:pt x="269" y="1415"/>
                  </a:cubicBezTo>
                  <a:cubicBezTo>
                    <a:pt x="269" y="1415"/>
                    <a:pt x="269" y="1423"/>
                    <a:pt x="261" y="1431"/>
                  </a:cubicBezTo>
                  <a:cubicBezTo>
                    <a:pt x="261" y="1447"/>
                    <a:pt x="253" y="1478"/>
                    <a:pt x="237" y="1486"/>
                  </a:cubicBezTo>
                  <a:cubicBezTo>
                    <a:pt x="221" y="1502"/>
                    <a:pt x="182" y="1542"/>
                    <a:pt x="150" y="1589"/>
                  </a:cubicBezTo>
                  <a:cubicBezTo>
                    <a:pt x="126" y="1613"/>
                    <a:pt x="111" y="1644"/>
                    <a:pt x="95" y="1660"/>
                  </a:cubicBezTo>
                  <a:cubicBezTo>
                    <a:pt x="79" y="1676"/>
                    <a:pt x="48" y="1708"/>
                    <a:pt x="8" y="1739"/>
                  </a:cubicBezTo>
                  <a:cubicBezTo>
                    <a:pt x="32" y="1850"/>
                    <a:pt x="32" y="1850"/>
                    <a:pt x="32" y="1850"/>
                  </a:cubicBezTo>
                  <a:cubicBezTo>
                    <a:pt x="111" y="1834"/>
                    <a:pt x="1415" y="1581"/>
                    <a:pt x="1439" y="1573"/>
                  </a:cubicBezTo>
                  <a:cubicBezTo>
                    <a:pt x="1447" y="1573"/>
                    <a:pt x="1455" y="1565"/>
                    <a:pt x="1455" y="1565"/>
                  </a:cubicBezTo>
                  <a:cubicBezTo>
                    <a:pt x="1471" y="1558"/>
                    <a:pt x="1486" y="1550"/>
                    <a:pt x="1502" y="1550"/>
                  </a:cubicBezTo>
                  <a:cubicBezTo>
                    <a:pt x="1510" y="1550"/>
                    <a:pt x="1526" y="1558"/>
                    <a:pt x="1542" y="1565"/>
                  </a:cubicBezTo>
                  <a:cubicBezTo>
                    <a:pt x="1589" y="1605"/>
                    <a:pt x="1613" y="1605"/>
                    <a:pt x="1644" y="1605"/>
                  </a:cubicBezTo>
                  <a:lnTo>
                    <a:pt x="1644" y="1605"/>
                  </a:lnTo>
                  <a:cubicBezTo>
                    <a:pt x="1668" y="1605"/>
                    <a:pt x="1684" y="1653"/>
                    <a:pt x="1700" y="1700"/>
                  </a:cubicBezTo>
                  <a:cubicBezTo>
                    <a:pt x="1708" y="1724"/>
                    <a:pt x="1716" y="1739"/>
                    <a:pt x="1724" y="1755"/>
                  </a:cubicBezTo>
                  <a:cubicBezTo>
                    <a:pt x="1731" y="1763"/>
                    <a:pt x="1731" y="1763"/>
                    <a:pt x="1739" y="1763"/>
                  </a:cubicBezTo>
                  <a:cubicBezTo>
                    <a:pt x="1739" y="1763"/>
                    <a:pt x="1739" y="1763"/>
                    <a:pt x="1747" y="1763"/>
                  </a:cubicBezTo>
                  <a:cubicBezTo>
                    <a:pt x="1747" y="1763"/>
                    <a:pt x="1755" y="1763"/>
                    <a:pt x="1763" y="1763"/>
                  </a:cubicBezTo>
                  <a:cubicBezTo>
                    <a:pt x="1771" y="1763"/>
                    <a:pt x="1779" y="1763"/>
                    <a:pt x="1787" y="1763"/>
                  </a:cubicBezTo>
                  <a:cubicBezTo>
                    <a:pt x="1826" y="1779"/>
                    <a:pt x="1842" y="1787"/>
                    <a:pt x="1874" y="1811"/>
                  </a:cubicBezTo>
                  <a:cubicBezTo>
                    <a:pt x="1897" y="1842"/>
                    <a:pt x="2079" y="1882"/>
                    <a:pt x="2103" y="1890"/>
                  </a:cubicBezTo>
                  <a:cubicBezTo>
                    <a:pt x="2127" y="1890"/>
                    <a:pt x="2142" y="1905"/>
                    <a:pt x="2150" y="1921"/>
                  </a:cubicBezTo>
                  <a:cubicBezTo>
                    <a:pt x="2158" y="1929"/>
                    <a:pt x="2150" y="1969"/>
                    <a:pt x="2142" y="2000"/>
                  </a:cubicBezTo>
                  <a:cubicBezTo>
                    <a:pt x="2135" y="2008"/>
                    <a:pt x="2135" y="2008"/>
                    <a:pt x="2135" y="2016"/>
                  </a:cubicBezTo>
                  <a:cubicBezTo>
                    <a:pt x="2135" y="2024"/>
                    <a:pt x="2127" y="2048"/>
                    <a:pt x="2119" y="206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8" name="Freeform 769"/>
            <p:cNvSpPr>
              <a:spLocks noChangeArrowheads="1"/>
            </p:cNvSpPr>
            <p:nvPr/>
          </p:nvSpPr>
          <p:spPr bwMode="auto">
            <a:xfrm>
              <a:off x="16214509" y="5108430"/>
              <a:ext cx="294551" cy="598381"/>
            </a:xfrm>
            <a:custGeom>
              <a:avLst/>
              <a:gdLst>
                <a:gd name="T0" fmla="*/ 450 w 562"/>
                <a:gd name="T1" fmla="*/ 371 h 1139"/>
                <a:gd name="T2" fmla="*/ 450 w 562"/>
                <a:gd name="T3" fmla="*/ 371 h 1139"/>
                <a:gd name="T4" fmla="*/ 387 w 562"/>
                <a:gd name="T5" fmla="*/ 332 h 1139"/>
                <a:gd name="T6" fmla="*/ 427 w 562"/>
                <a:gd name="T7" fmla="*/ 269 h 1139"/>
                <a:gd name="T8" fmla="*/ 427 w 562"/>
                <a:gd name="T9" fmla="*/ 269 h 1139"/>
                <a:gd name="T10" fmla="*/ 443 w 562"/>
                <a:gd name="T11" fmla="*/ 221 h 1139"/>
                <a:gd name="T12" fmla="*/ 458 w 562"/>
                <a:gd name="T13" fmla="*/ 126 h 1139"/>
                <a:gd name="T14" fmla="*/ 411 w 562"/>
                <a:gd name="T15" fmla="*/ 95 h 1139"/>
                <a:gd name="T16" fmla="*/ 174 w 562"/>
                <a:gd name="T17" fmla="*/ 23 h 1139"/>
                <a:gd name="T18" fmla="*/ 150 w 562"/>
                <a:gd name="T19" fmla="*/ 0 h 1139"/>
                <a:gd name="T20" fmla="*/ 95 w 562"/>
                <a:gd name="T21" fmla="*/ 63 h 1139"/>
                <a:gd name="T22" fmla="*/ 87 w 562"/>
                <a:gd name="T23" fmla="*/ 134 h 1139"/>
                <a:gd name="T24" fmla="*/ 39 w 562"/>
                <a:gd name="T25" fmla="*/ 245 h 1139"/>
                <a:gd name="T26" fmla="*/ 79 w 562"/>
                <a:gd name="T27" fmla="*/ 269 h 1139"/>
                <a:gd name="T28" fmla="*/ 55 w 562"/>
                <a:gd name="T29" fmla="*/ 316 h 1139"/>
                <a:gd name="T30" fmla="*/ 39 w 562"/>
                <a:gd name="T31" fmla="*/ 371 h 1139"/>
                <a:gd name="T32" fmla="*/ 245 w 562"/>
                <a:gd name="T33" fmla="*/ 545 h 1139"/>
                <a:gd name="T34" fmla="*/ 190 w 562"/>
                <a:gd name="T35" fmla="*/ 616 h 1139"/>
                <a:gd name="T36" fmla="*/ 158 w 562"/>
                <a:gd name="T37" fmla="*/ 703 h 1139"/>
                <a:gd name="T38" fmla="*/ 110 w 562"/>
                <a:gd name="T39" fmla="*/ 751 h 1139"/>
                <a:gd name="T40" fmla="*/ 47 w 562"/>
                <a:gd name="T41" fmla="*/ 846 h 1139"/>
                <a:gd name="T42" fmla="*/ 87 w 562"/>
                <a:gd name="T43" fmla="*/ 964 h 1139"/>
                <a:gd name="T44" fmla="*/ 110 w 562"/>
                <a:gd name="T45" fmla="*/ 972 h 1139"/>
                <a:gd name="T46" fmla="*/ 158 w 562"/>
                <a:gd name="T47" fmla="*/ 1019 h 1139"/>
                <a:gd name="T48" fmla="*/ 253 w 562"/>
                <a:gd name="T49" fmla="*/ 1035 h 1139"/>
                <a:gd name="T50" fmla="*/ 284 w 562"/>
                <a:gd name="T51" fmla="*/ 1043 h 1139"/>
                <a:gd name="T52" fmla="*/ 316 w 562"/>
                <a:gd name="T53" fmla="*/ 1083 h 1139"/>
                <a:gd name="T54" fmla="*/ 316 w 562"/>
                <a:gd name="T55" fmla="*/ 1138 h 1139"/>
                <a:gd name="T56" fmla="*/ 363 w 562"/>
                <a:gd name="T57" fmla="*/ 1106 h 1139"/>
                <a:gd name="T58" fmla="*/ 411 w 562"/>
                <a:gd name="T59" fmla="*/ 1035 h 1139"/>
                <a:gd name="T60" fmla="*/ 419 w 562"/>
                <a:gd name="T61" fmla="*/ 940 h 1139"/>
                <a:gd name="T62" fmla="*/ 458 w 562"/>
                <a:gd name="T63" fmla="*/ 853 h 1139"/>
                <a:gd name="T64" fmla="*/ 482 w 562"/>
                <a:gd name="T65" fmla="*/ 782 h 1139"/>
                <a:gd name="T66" fmla="*/ 514 w 562"/>
                <a:gd name="T67" fmla="*/ 513 h 1139"/>
                <a:gd name="T68" fmla="*/ 450 w 562"/>
                <a:gd name="T69" fmla="*/ 371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2" h="1139">
                  <a:moveTo>
                    <a:pt x="450" y="371"/>
                  </a:moveTo>
                  <a:lnTo>
                    <a:pt x="450" y="371"/>
                  </a:lnTo>
                  <a:cubicBezTo>
                    <a:pt x="340" y="387"/>
                    <a:pt x="387" y="371"/>
                    <a:pt x="387" y="332"/>
                  </a:cubicBezTo>
                  <a:cubicBezTo>
                    <a:pt x="387" y="300"/>
                    <a:pt x="403" y="260"/>
                    <a:pt x="427" y="269"/>
                  </a:cubicBezTo>
                  <a:lnTo>
                    <a:pt x="427" y="269"/>
                  </a:lnTo>
                  <a:cubicBezTo>
                    <a:pt x="427" y="253"/>
                    <a:pt x="435" y="229"/>
                    <a:pt x="443" y="221"/>
                  </a:cubicBezTo>
                  <a:cubicBezTo>
                    <a:pt x="443" y="205"/>
                    <a:pt x="466" y="142"/>
                    <a:pt x="458" y="126"/>
                  </a:cubicBezTo>
                  <a:cubicBezTo>
                    <a:pt x="450" y="110"/>
                    <a:pt x="435" y="102"/>
                    <a:pt x="411" y="95"/>
                  </a:cubicBezTo>
                  <a:cubicBezTo>
                    <a:pt x="387" y="95"/>
                    <a:pt x="197" y="47"/>
                    <a:pt x="174" y="23"/>
                  </a:cubicBezTo>
                  <a:cubicBezTo>
                    <a:pt x="166" y="8"/>
                    <a:pt x="158" y="0"/>
                    <a:pt x="150" y="0"/>
                  </a:cubicBezTo>
                  <a:cubicBezTo>
                    <a:pt x="134" y="8"/>
                    <a:pt x="95" y="55"/>
                    <a:pt x="95" y="63"/>
                  </a:cubicBezTo>
                  <a:cubicBezTo>
                    <a:pt x="95" y="79"/>
                    <a:pt x="103" y="126"/>
                    <a:pt x="87" y="134"/>
                  </a:cubicBezTo>
                  <a:cubicBezTo>
                    <a:pt x="63" y="150"/>
                    <a:pt x="0" y="229"/>
                    <a:pt x="39" y="245"/>
                  </a:cubicBezTo>
                  <a:cubicBezTo>
                    <a:pt x="71" y="260"/>
                    <a:pt x="79" y="245"/>
                    <a:pt x="79" y="269"/>
                  </a:cubicBezTo>
                  <a:cubicBezTo>
                    <a:pt x="79" y="284"/>
                    <a:pt x="71" y="300"/>
                    <a:pt x="55" y="316"/>
                  </a:cubicBezTo>
                  <a:cubicBezTo>
                    <a:pt x="39" y="324"/>
                    <a:pt x="32" y="363"/>
                    <a:pt x="39" y="371"/>
                  </a:cubicBezTo>
                  <a:cubicBezTo>
                    <a:pt x="55" y="387"/>
                    <a:pt x="237" y="537"/>
                    <a:pt x="245" y="545"/>
                  </a:cubicBezTo>
                  <a:cubicBezTo>
                    <a:pt x="245" y="545"/>
                    <a:pt x="205" y="600"/>
                    <a:pt x="190" y="616"/>
                  </a:cubicBezTo>
                  <a:cubicBezTo>
                    <a:pt x="174" y="640"/>
                    <a:pt x="174" y="680"/>
                    <a:pt x="158" y="703"/>
                  </a:cubicBezTo>
                  <a:cubicBezTo>
                    <a:pt x="150" y="735"/>
                    <a:pt x="134" y="743"/>
                    <a:pt x="110" y="751"/>
                  </a:cubicBezTo>
                  <a:cubicBezTo>
                    <a:pt x="87" y="759"/>
                    <a:pt x="39" y="798"/>
                    <a:pt x="47" y="846"/>
                  </a:cubicBezTo>
                  <a:cubicBezTo>
                    <a:pt x="47" y="877"/>
                    <a:pt x="63" y="925"/>
                    <a:pt x="87" y="964"/>
                  </a:cubicBezTo>
                  <a:cubicBezTo>
                    <a:pt x="95" y="956"/>
                    <a:pt x="87" y="940"/>
                    <a:pt x="110" y="972"/>
                  </a:cubicBezTo>
                  <a:cubicBezTo>
                    <a:pt x="142" y="1004"/>
                    <a:pt x="87" y="996"/>
                    <a:pt x="158" y="1019"/>
                  </a:cubicBezTo>
                  <a:cubicBezTo>
                    <a:pt x="237" y="1051"/>
                    <a:pt x="229" y="1043"/>
                    <a:pt x="253" y="1035"/>
                  </a:cubicBezTo>
                  <a:cubicBezTo>
                    <a:pt x="277" y="1027"/>
                    <a:pt x="284" y="1012"/>
                    <a:pt x="284" y="1043"/>
                  </a:cubicBezTo>
                  <a:cubicBezTo>
                    <a:pt x="292" y="1075"/>
                    <a:pt x="340" y="1035"/>
                    <a:pt x="316" y="1083"/>
                  </a:cubicBezTo>
                  <a:cubicBezTo>
                    <a:pt x="292" y="1122"/>
                    <a:pt x="277" y="1138"/>
                    <a:pt x="316" y="1138"/>
                  </a:cubicBezTo>
                  <a:cubicBezTo>
                    <a:pt x="348" y="1130"/>
                    <a:pt x="356" y="1130"/>
                    <a:pt x="363" y="1106"/>
                  </a:cubicBezTo>
                  <a:cubicBezTo>
                    <a:pt x="379" y="1083"/>
                    <a:pt x="403" y="1075"/>
                    <a:pt x="411" y="1035"/>
                  </a:cubicBezTo>
                  <a:cubicBezTo>
                    <a:pt x="419" y="1004"/>
                    <a:pt x="395" y="972"/>
                    <a:pt x="419" y="940"/>
                  </a:cubicBezTo>
                  <a:cubicBezTo>
                    <a:pt x="443" y="909"/>
                    <a:pt x="450" y="893"/>
                    <a:pt x="458" y="853"/>
                  </a:cubicBezTo>
                  <a:cubicBezTo>
                    <a:pt x="474" y="814"/>
                    <a:pt x="450" y="798"/>
                    <a:pt x="482" y="782"/>
                  </a:cubicBezTo>
                  <a:cubicBezTo>
                    <a:pt x="514" y="766"/>
                    <a:pt x="522" y="561"/>
                    <a:pt x="514" y="513"/>
                  </a:cubicBezTo>
                  <a:cubicBezTo>
                    <a:pt x="506" y="458"/>
                    <a:pt x="561" y="348"/>
                    <a:pt x="450" y="37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29" name="Freeform 770"/>
            <p:cNvSpPr>
              <a:spLocks noChangeArrowheads="1"/>
            </p:cNvSpPr>
            <p:nvPr/>
          </p:nvSpPr>
          <p:spPr bwMode="auto">
            <a:xfrm>
              <a:off x="16221466" y="5103792"/>
              <a:ext cx="271359" cy="603020"/>
            </a:xfrm>
            <a:custGeom>
              <a:avLst/>
              <a:gdLst>
                <a:gd name="T0" fmla="*/ 276 w 515"/>
                <a:gd name="T1" fmla="*/ 1138 h 1147"/>
                <a:gd name="T2" fmla="*/ 300 w 515"/>
                <a:gd name="T3" fmla="*/ 1067 h 1147"/>
                <a:gd name="T4" fmla="*/ 261 w 515"/>
                <a:gd name="T5" fmla="*/ 1035 h 1147"/>
                <a:gd name="T6" fmla="*/ 229 w 515"/>
                <a:gd name="T7" fmla="*/ 1051 h 1147"/>
                <a:gd name="T8" fmla="*/ 103 w 515"/>
                <a:gd name="T9" fmla="*/ 1004 h 1147"/>
                <a:gd name="T10" fmla="*/ 71 w 515"/>
                <a:gd name="T11" fmla="*/ 972 h 1147"/>
                <a:gd name="T12" fmla="*/ 23 w 515"/>
                <a:gd name="T13" fmla="*/ 854 h 1147"/>
                <a:gd name="T14" fmla="*/ 150 w 515"/>
                <a:gd name="T15" fmla="*/ 680 h 1147"/>
                <a:gd name="T16" fmla="*/ 79 w 515"/>
                <a:gd name="T17" fmla="*/ 427 h 1147"/>
                <a:gd name="T18" fmla="*/ 39 w 515"/>
                <a:gd name="T19" fmla="*/ 316 h 1147"/>
                <a:gd name="T20" fmla="*/ 47 w 515"/>
                <a:gd name="T21" fmla="*/ 261 h 1147"/>
                <a:gd name="T22" fmla="*/ 63 w 515"/>
                <a:gd name="T23" fmla="*/ 142 h 1147"/>
                <a:gd name="T24" fmla="*/ 126 w 515"/>
                <a:gd name="T25" fmla="*/ 0 h 1147"/>
                <a:gd name="T26" fmla="*/ 166 w 515"/>
                <a:gd name="T27" fmla="*/ 24 h 1147"/>
                <a:gd name="T28" fmla="*/ 434 w 515"/>
                <a:gd name="T29" fmla="*/ 213 h 1147"/>
                <a:gd name="T30" fmla="*/ 411 w 515"/>
                <a:gd name="T31" fmla="*/ 284 h 1147"/>
                <a:gd name="T32" fmla="*/ 379 w 515"/>
                <a:gd name="T33" fmla="*/ 340 h 1147"/>
                <a:gd name="T34" fmla="*/ 379 w 515"/>
                <a:gd name="T35" fmla="*/ 379 h 1147"/>
                <a:gd name="T36" fmla="*/ 506 w 515"/>
                <a:gd name="T37" fmla="*/ 466 h 1147"/>
                <a:gd name="T38" fmla="*/ 450 w 515"/>
                <a:gd name="T39" fmla="*/ 830 h 1147"/>
                <a:gd name="T40" fmla="*/ 395 w 515"/>
                <a:gd name="T41" fmla="*/ 1004 h 1147"/>
                <a:gd name="T42" fmla="*/ 356 w 515"/>
                <a:gd name="T43" fmla="*/ 1114 h 1147"/>
                <a:gd name="T44" fmla="*/ 261 w 515"/>
                <a:gd name="T45" fmla="*/ 1027 h 1147"/>
                <a:gd name="T46" fmla="*/ 292 w 515"/>
                <a:gd name="T47" fmla="*/ 1059 h 1147"/>
                <a:gd name="T48" fmla="*/ 292 w 515"/>
                <a:gd name="T49" fmla="*/ 1114 h 1147"/>
                <a:gd name="T50" fmla="*/ 300 w 515"/>
                <a:gd name="T51" fmla="*/ 1138 h 1147"/>
                <a:gd name="T52" fmla="*/ 387 w 515"/>
                <a:gd name="T53" fmla="*/ 1043 h 1147"/>
                <a:gd name="T54" fmla="*/ 442 w 515"/>
                <a:gd name="T55" fmla="*/ 861 h 1147"/>
                <a:gd name="T56" fmla="*/ 498 w 515"/>
                <a:gd name="T57" fmla="*/ 521 h 1147"/>
                <a:gd name="T58" fmla="*/ 434 w 515"/>
                <a:gd name="T59" fmla="*/ 379 h 1147"/>
                <a:gd name="T60" fmla="*/ 363 w 515"/>
                <a:gd name="T61" fmla="*/ 363 h 1147"/>
                <a:gd name="T62" fmla="*/ 411 w 515"/>
                <a:gd name="T63" fmla="*/ 268 h 1147"/>
                <a:gd name="T64" fmla="*/ 434 w 515"/>
                <a:gd name="T65" fmla="*/ 134 h 1147"/>
                <a:gd name="T66" fmla="*/ 134 w 515"/>
                <a:gd name="T67" fmla="*/ 8 h 1147"/>
                <a:gd name="T68" fmla="*/ 71 w 515"/>
                <a:gd name="T69" fmla="*/ 142 h 1147"/>
                <a:gd name="T70" fmla="*/ 47 w 515"/>
                <a:gd name="T71" fmla="*/ 253 h 1147"/>
                <a:gd name="T72" fmla="*/ 23 w 515"/>
                <a:gd name="T73" fmla="*/ 363 h 1147"/>
                <a:gd name="T74" fmla="*/ 229 w 515"/>
                <a:gd name="T75" fmla="*/ 553 h 1147"/>
                <a:gd name="T76" fmla="*/ 150 w 515"/>
                <a:gd name="T77" fmla="*/ 711 h 1147"/>
                <a:gd name="T78" fmla="*/ 71 w 515"/>
                <a:gd name="T79" fmla="*/ 964 h 1147"/>
                <a:gd name="T80" fmla="*/ 94 w 515"/>
                <a:gd name="T81" fmla="*/ 980 h 1147"/>
                <a:gd name="T82" fmla="*/ 213 w 515"/>
                <a:gd name="T83" fmla="*/ 1043 h 1147"/>
                <a:gd name="T84" fmla="*/ 253 w 515"/>
                <a:gd name="T85" fmla="*/ 103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5" h="1147">
                  <a:moveTo>
                    <a:pt x="292" y="1146"/>
                  </a:moveTo>
                  <a:lnTo>
                    <a:pt x="292" y="1146"/>
                  </a:lnTo>
                  <a:cubicBezTo>
                    <a:pt x="284" y="1146"/>
                    <a:pt x="276" y="1146"/>
                    <a:pt x="276" y="1138"/>
                  </a:cubicBezTo>
                  <a:cubicBezTo>
                    <a:pt x="268" y="1130"/>
                    <a:pt x="276" y="1122"/>
                    <a:pt x="284" y="1107"/>
                  </a:cubicBezTo>
                  <a:cubicBezTo>
                    <a:pt x="292" y="1099"/>
                    <a:pt x="292" y="1099"/>
                    <a:pt x="300" y="1083"/>
                  </a:cubicBezTo>
                  <a:cubicBezTo>
                    <a:pt x="300" y="1075"/>
                    <a:pt x="300" y="1075"/>
                    <a:pt x="300" y="1067"/>
                  </a:cubicBezTo>
                  <a:lnTo>
                    <a:pt x="292" y="1067"/>
                  </a:lnTo>
                  <a:cubicBezTo>
                    <a:pt x="284" y="1067"/>
                    <a:pt x="268" y="1067"/>
                    <a:pt x="268" y="1051"/>
                  </a:cubicBezTo>
                  <a:cubicBezTo>
                    <a:pt x="268" y="1043"/>
                    <a:pt x="268" y="1035"/>
                    <a:pt x="261" y="1035"/>
                  </a:cubicBezTo>
                  <a:cubicBezTo>
                    <a:pt x="261" y="1035"/>
                    <a:pt x="261" y="1035"/>
                    <a:pt x="253" y="1035"/>
                  </a:cubicBezTo>
                  <a:cubicBezTo>
                    <a:pt x="253" y="1043"/>
                    <a:pt x="245" y="1043"/>
                    <a:pt x="237" y="1043"/>
                  </a:cubicBezTo>
                  <a:cubicBezTo>
                    <a:pt x="237" y="1043"/>
                    <a:pt x="237" y="1043"/>
                    <a:pt x="229" y="1051"/>
                  </a:cubicBezTo>
                  <a:cubicBezTo>
                    <a:pt x="229" y="1051"/>
                    <a:pt x="221" y="1051"/>
                    <a:pt x="213" y="1051"/>
                  </a:cubicBezTo>
                  <a:cubicBezTo>
                    <a:pt x="197" y="1051"/>
                    <a:pt x="181" y="1043"/>
                    <a:pt x="142" y="1035"/>
                  </a:cubicBezTo>
                  <a:cubicBezTo>
                    <a:pt x="103" y="1020"/>
                    <a:pt x="103" y="1012"/>
                    <a:pt x="103" y="1004"/>
                  </a:cubicBezTo>
                  <a:cubicBezTo>
                    <a:pt x="103" y="996"/>
                    <a:pt x="103" y="996"/>
                    <a:pt x="94" y="980"/>
                  </a:cubicBezTo>
                  <a:cubicBezTo>
                    <a:pt x="87" y="972"/>
                    <a:pt x="79" y="972"/>
                    <a:pt x="79" y="964"/>
                  </a:cubicBezTo>
                  <a:cubicBezTo>
                    <a:pt x="79" y="972"/>
                    <a:pt x="79" y="972"/>
                    <a:pt x="71" y="972"/>
                  </a:cubicBezTo>
                  <a:cubicBezTo>
                    <a:pt x="71" y="980"/>
                    <a:pt x="71" y="980"/>
                    <a:pt x="71" y="980"/>
                  </a:cubicBezTo>
                  <a:cubicBezTo>
                    <a:pt x="63" y="972"/>
                    <a:pt x="63" y="972"/>
                    <a:pt x="63" y="972"/>
                  </a:cubicBezTo>
                  <a:cubicBezTo>
                    <a:pt x="39" y="933"/>
                    <a:pt x="31" y="893"/>
                    <a:pt x="23" y="854"/>
                  </a:cubicBezTo>
                  <a:cubicBezTo>
                    <a:pt x="16" y="806"/>
                    <a:pt x="63" y="767"/>
                    <a:pt x="94" y="751"/>
                  </a:cubicBezTo>
                  <a:cubicBezTo>
                    <a:pt x="118" y="743"/>
                    <a:pt x="134" y="735"/>
                    <a:pt x="142" y="711"/>
                  </a:cubicBezTo>
                  <a:cubicBezTo>
                    <a:pt x="142" y="703"/>
                    <a:pt x="150" y="695"/>
                    <a:pt x="150" y="680"/>
                  </a:cubicBezTo>
                  <a:cubicBezTo>
                    <a:pt x="158" y="664"/>
                    <a:pt x="166" y="640"/>
                    <a:pt x="174" y="624"/>
                  </a:cubicBezTo>
                  <a:cubicBezTo>
                    <a:pt x="189" y="608"/>
                    <a:pt x="221" y="561"/>
                    <a:pt x="221" y="553"/>
                  </a:cubicBezTo>
                  <a:cubicBezTo>
                    <a:pt x="221" y="545"/>
                    <a:pt x="126" y="474"/>
                    <a:pt x="79" y="427"/>
                  </a:cubicBezTo>
                  <a:cubicBezTo>
                    <a:pt x="47" y="403"/>
                    <a:pt x="31" y="387"/>
                    <a:pt x="23" y="387"/>
                  </a:cubicBezTo>
                  <a:cubicBezTo>
                    <a:pt x="16" y="379"/>
                    <a:pt x="16" y="371"/>
                    <a:pt x="16" y="363"/>
                  </a:cubicBezTo>
                  <a:cubicBezTo>
                    <a:pt x="16" y="348"/>
                    <a:pt x="23" y="324"/>
                    <a:pt x="39" y="316"/>
                  </a:cubicBezTo>
                  <a:cubicBezTo>
                    <a:pt x="55" y="308"/>
                    <a:pt x="55" y="292"/>
                    <a:pt x="55" y="277"/>
                  </a:cubicBezTo>
                  <a:cubicBezTo>
                    <a:pt x="55" y="268"/>
                    <a:pt x="55" y="261"/>
                    <a:pt x="55" y="261"/>
                  </a:cubicBezTo>
                  <a:cubicBezTo>
                    <a:pt x="55" y="261"/>
                    <a:pt x="55" y="261"/>
                    <a:pt x="47" y="261"/>
                  </a:cubicBezTo>
                  <a:cubicBezTo>
                    <a:pt x="47" y="261"/>
                    <a:pt x="31" y="261"/>
                    <a:pt x="16" y="253"/>
                  </a:cubicBezTo>
                  <a:cubicBezTo>
                    <a:pt x="16" y="253"/>
                    <a:pt x="8" y="245"/>
                    <a:pt x="8" y="237"/>
                  </a:cubicBezTo>
                  <a:cubicBezTo>
                    <a:pt x="0" y="205"/>
                    <a:pt x="55" y="150"/>
                    <a:pt x="63" y="142"/>
                  </a:cubicBezTo>
                  <a:cubicBezTo>
                    <a:pt x="79" y="126"/>
                    <a:pt x="79" y="95"/>
                    <a:pt x="71" y="79"/>
                  </a:cubicBezTo>
                  <a:cubicBezTo>
                    <a:pt x="71" y="79"/>
                    <a:pt x="71" y="79"/>
                    <a:pt x="71" y="71"/>
                  </a:cubicBezTo>
                  <a:cubicBezTo>
                    <a:pt x="71" y="63"/>
                    <a:pt x="103" y="24"/>
                    <a:pt x="126" y="0"/>
                  </a:cubicBezTo>
                  <a:cubicBezTo>
                    <a:pt x="134" y="0"/>
                    <a:pt x="134" y="0"/>
                    <a:pt x="134" y="0"/>
                  </a:cubicBezTo>
                  <a:lnTo>
                    <a:pt x="134" y="0"/>
                  </a:lnTo>
                  <a:cubicBezTo>
                    <a:pt x="142" y="8"/>
                    <a:pt x="150" y="16"/>
                    <a:pt x="166" y="24"/>
                  </a:cubicBezTo>
                  <a:cubicBezTo>
                    <a:pt x="189" y="55"/>
                    <a:pt x="371" y="95"/>
                    <a:pt x="395" y="103"/>
                  </a:cubicBezTo>
                  <a:cubicBezTo>
                    <a:pt x="419" y="103"/>
                    <a:pt x="434" y="118"/>
                    <a:pt x="442" y="134"/>
                  </a:cubicBezTo>
                  <a:cubicBezTo>
                    <a:pt x="450" y="142"/>
                    <a:pt x="442" y="182"/>
                    <a:pt x="434" y="213"/>
                  </a:cubicBezTo>
                  <a:cubicBezTo>
                    <a:pt x="427" y="221"/>
                    <a:pt x="427" y="221"/>
                    <a:pt x="427" y="229"/>
                  </a:cubicBezTo>
                  <a:cubicBezTo>
                    <a:pt x="427" y="237"/>
                    <a:pt x="419" y="261"/>
                    <a:pt x="411" y="277"/>
                  </a:cubicBezTo>
                  <a:cubicBezTo>
                    <a:pt x="411" y="284"/>
                    <a:pt x="411" y="284"/>
                    <a:pt x="411" y="284"/>
                  </a:cubicBezTo>
                  <a:cubicBezTo>
                    <a:pt x="411" y="277"/>
                    <a:pt x="411" y="277"/>
                    <a:pt x="411" y="277"/>
                  </a:cubicBezTo>
                  <a:cubicBezTo>
                    <a:pt x="403" y="277"/>
                    <a:pt x="403" y="277"/>
                    <a:pt x="403" y="277"/>
                  </a:cubicBezTo>
                  <a:cubicBezTo>
                    <a:pt x="387" y="277"/>
                    <a:pt x="379" y="308"/>
                    <a:pt x="379" y="340"/>
                  </a:cubicBezTo>
                  <a:cubicBezTo>
                    <a:pt x="379" y="356"/>
                    <a:pt x="371" y="363"/>
                    <a:pt x="371" y="371"/>
                  </a:cubicBezTo>
                  <a:lnTo>
                    <a:pt x="363" y="379"/>
                  </a:lnTo>
                  <a:cubicBezTo>
                    <a:pt x="363" y="379"/>
                    <a:pt x="371" y="379"/>
                    <a:pt x="379" y="379"/>
                  </a:cubicBezTo>
                  <a:cubicBezTo>
                    <a:pt x="387" y="379"/>
                    <a:pt x="403" y="379"/>
                    <a:pt x="434" y="371"/>
                  </a:cubicBezTo>
                  <a:cubicBezTo>
                    <a:pt x="466" y="371"/>
                    <a:pt x="482" y="371"/>
                    <a:pt x="498" y="387"/>
                  </a:cubicBezTo>
                  <a:cubicBezTo>
                    <a:pt x="514" y="403"/>
                    <a:pt x="514" y="435"/>
                    <a:pt x="506" y="466"/>
                  </a:cubicBezTo>
                  <a:cubicBezTo>
                    <a:pt x="506" y="490"/>
                    <a:pt x="506" y="506"/>
                    <a:pt x="506" y="521"/>
                  </a:cubicBezTo>
                  <a:cubicBezTo>
                    <a:pt x="514" y="569"/>
                    <a:pt x="506" y="774"/>
                    <a:pt x="474" y="790"/>
                  </a:cubicBezTo>
                  <a:cubicBezTo>
                    <a:pt x="450" y="798"/>
                    <a:pt x="450" y="814"/>
                    <a:pt x="450" y="830"/>
                  </a:cubicBezTo>
                  <a:cubicBezTo>
                    <a:pt x="450" y="838"/>
                    <a:pt x="450" y="854"/>
                    <a:pt x="450" y="861"/>
                  </a:cubicBezTo>
                  <a:cubicBezTo>
                    <a:pt x="434" y="909"/>
                    <a:pt x="434" y="917"/>
                    <a:pt x="411" y="948"/>
                  </a:cubicBezTo>
                  <a:cubicBezTo>
                    <a:pt x="395" y="972"/>
                    <a:pt x="395" y="988"/>
                    <a:pt x="395" y="1004"/>
                  </a:cubicBezTo>
                  <a:cubicBezTo>
                    <a:pt x="395" y="1020"/>
                    <a:pt x="403" y="1035"/>
                    <a:pt x="395" y="1043"/>
                  </a:cubicBezTo>
                  <a:cubicBezTo>
                    <a:pt x="387" y="1067"/>
                    <a:pt x="379" y="1083"/>
                    <a:pt x="371" y="1091"/>
                  </a:cubicBezTo>
                  <a:cubicBezTo>
                    <a:pt x="363" y="1099"/>
                    <a:pt x="356" y="1107"/>
                    <a:pt x="356" y="1114"/>
                  </a:cubicBezTo>
                  <a:cubicBezTo>
                    <a:pt x="347" y="1138"/>
                    <a:pt x="332" y="1146"/>
                    <a:pt x="300" y="1146"/>
                  </a:cubicBezTo>
                  <a:cubicBezTo>
                    <a:pt x="292" y="1146"/>
                    <a:pt x="292" y="1146"/>
                    <a:pt x="292" y="1146"/>
                  </a:cubicBezTo>
                  <a:close/>
                  <a:moveTo>
                    <a:pt x="261" y="1027"/>
                  </a:moveTo>
                  <a:lnTo>
                    <a:pt x="261" y="1027"/>
                  </a:lnTo>
                  <a:cubicBezTo>
                    <a:pt x="276" y="1027"/>
                    <a:pt x="276" y="1043"/>
                    <a:pt x="276" y="1051"/>
                  </a:cubicBezTo>
                  <a:cubicBezTo>
                    <a:pt x="276" y="1059"/>
                    <a:pt x="284" y="1059"/>
                    <a:pt x="292" y="1059"/>
                  </a:cubicBezTo>
                  <a:cubicBezTo>
                    <a:pt x="300" y="1059"/>
                    <a:pt x="308" y="1059"/>
                    <a:pt x="308" y="1067"/>
                  </a:cubicBezTo>
                  <a:cubicBezTo>
                    <a:pt x="308" y="1075"/>
                    <a:pt x="308" y="1075"/>
                    <a:pt x="300" y="1091"/>
                  </a:cubicBezTo>
                  <a:cubicBezTo>
                    <a:pt x="300" y="1099"/>
                    <a:pt x="292" y="1107"/>
                    <a:pt x="292" y="1114"/>
                  </a:cubicBezTo>
                  <a:cubicBezTo>
                    <a:pt x="284" y="1122"/>
                    <a:pt x="276" y="1130"/>
                    <a:pt x="284" y="1138"/>
                  </a:cubicBezTo>
                  <a:cubicBezTo>
                    <a:pt x="284" y="1138"/>
                    <a:pt x="284" y="1138"/>
                    <a:pt x="292" y="1138"/>
                  </a:cubicBezTo>
                  <a:cubicBezTo>
                    <a:pt x="292" y="1138"/>
                    <a:pt x="292" y="1138"/>
                    <a:pt x="300" y="1138"/>
                  </a:cubicBezTo>
                  <a:cubicBezTo>
                    <a:pt x="332" y="1138"/>
                    <a:pt x="340" y="1130"/>
                    <a:pt x="347" y="1114"/>
                  </a:cubicBezTo>
                  <a:cubicBezTo>
                    <a:pt x="356" y="1099"/>
                    <a:pt x="356" y="1099"/>
                    <a:pt x="363" y="1091"/>
                  </a:cubicBezTo>
                  <a:cubicBezTo>
                    <a:pt x="371" y="1075"/>
                    <a:pt x="387" y="1067"/>
                    <a:pt x="387" y="1043"/>
                  </a:cubicBezTo>
                  <a:cubicBezTo>
                    <a:pt x="395" y="1027"/>
                    <a:pt x="395" y="1020"/>
                    <a:pt x="387" y="1004"/>
                  </a:cubicBezTo>
                  <a:cubicBezTo>
                    <a:pt x="387" y="988"/>
                    <a:pt x="387" y="964"/>
                    <a:pt x="403" y="948"/>
                  </a:cubicBezTo>
                  <a:cubicBezTo>
                    <a:pt x="427" y="917"/>
                    <a:pt x="434" y="901"/>
                    <a:pt x="442" y="861"/>
                  </a:cubicBezTo>
                  <a:cubicBezTo>
                    <a:pt x="442" y="846"/>
                    <a:pt x="442" y="838"/>
                    <a:pt x="442" y="830"/>
                  </a:cubicBezTo>
                  <a:cubicBezTo>
                    <a:pt x="442" y="814"/>
                    <a:pt x="442" y="798"/>
                    <a:pt x="466" y="790"/>
                  </a:cubicBezTo>
                  <a:cubicBezTo>
                    <a:pt x="498" y="774"/>
                    <a:pt x="506" y="577"/>
                    <a:pt x="498" y="521"/>
                  </a:cubicBezTo>
                  <a:cubicBezTo>
                    <a:pt x="498" y="506"/>
                    <a:pt x="498" y="490"/>
                    <a:pt x="498" y="466"/>
                  </a:cubicBezTo>
                  <a:cubicBezTo>
                    <a:pt x="506" y="435"/>
                    <a:pt x="506" y="411"/>
                    <a:pt x="490" y="387"/>
                  </a:cubicBezTo>
                  <a:cubicBezTo>
                    <a:pt x="482" y="379"/>
                    <a:pt x="466" y="379"/>
                    <a:pt x="434" y="379"/>
                  </a:cubicBezTo>
                  <a:cubicBezTo>
                    <a:pt x="403" y="387"/>
                    <a:pt x="387" y="387"/>
                    <a:pt x="379" y="387"/>
                  </a:cubicBezTo>
                  <a:cubicBezTo>
                    <a:pt x="363" y="387"/>
                    <a:pt x="363" y="387"/>
                    <a:pt x="363" y="387"/>
                  </a:cubicBezTo>
                  <a:cubicBezTo>
                    <a:pt x="356" y="379"/>
                    <a:pt x="363" y="371"/>
                    <a:pt x="363" y="363"/>
                  </a:cubicBezTo>
                  <a:cubicBezTo>
                    <a:pt x="363" y="356"/>
                    <a:pt x="371" y="348"/>
                    <a:pt x="371" y="340"/>
                  </a:cubicBezTo>
                  <a:cubicBezTo>
                    <a:pt x="371" y="308"/>
                    <a:pt x="387" y="268"/>
                    <a:pt x="403" y="268"/>
                  </a:cubicBezTo>
                  <a:cubicBezTo>
                    <a:pt x="403" y="268"/>
                    <a:pt x="403" y="268"/>
                    <a:pt x="411" y="268"/>
                  </a:cubicBezTo>
                  <a:cubicBezTo>
                    <a:pt x="411" y="261"/>
                    <a:pt x="419" y="237"/>
                    <a:pt x="419" y="229"/>
                  </a:cubicBezTo>
                  <a:cubicBezTo>
                    <a:pt x="419" y="221"/>
                    <a:pt x="427" y="221"/>
                    <a:pt x="427" y="213"/>
                  </a:cubicBezTo>
                  <a:cubicBezTo>
                    <a:pt x="427" y="190"/>
                    <a:pt x="442" y="150"/>
                    <a:pt x="434" y="134"/>
                  </a:cubicBezTo>
                  <a:cubicBezTo>
                    <a:pt x="434" y="118"/>
                    <a:pt x="419" y="110"/>
                    <a:pt x="395" y="110"/>
                  </a:cubicBezTo>
                  <a:cubicBezTo>
                    <a:pt x="379" y="103"/>
                    <a:pt x="181" y="63"/>
                    <a:pt x="158" y="31"/>
                  </a:cubicBezTo>
                  <a:cubicBezTo>
                    <a:pt x="150" y="24"/>
                    <a:pt x="142" y="16"/>
                    <a:pt x="134" y="8"/>
                  </a:cubicBezTo>
                  <a:cubicBezTo>
                    <a:pt x="103" y="39"/>
                    <a:pt x="79" y="63"/>
                    <a:pt x="79" y="71"/>
                  </a:cubicBezTo>
                  <a:cubicBezTo>
                    <a:pt x="79" y="79"/>
                    <a:pt x="79" y="79"/>
                    <a:pt x="79" y="79"/>
                  </a:cubicBezTo>
                  <a:cubicBezTo>
                    <a:pt x="79" y="103"/>
                    <a:pt x="87" y="134"/>
                    <a:pt x="71" y="142"/>
                  </a:cubicBezTo>
                  <a:cubicBezTo>
                    <a:pt x="55" y="158"/>
                    <a:pt x="8" y="213"/>
                    <a:pt x="16" y="237"/>
                  </a:cubicBezTo>
                  <a:cubicBezTo>
                    <a:pt x="16" y="245"/>
                    <a:pt x="16" y="245"/>
                    <a:pt x="23" y="245"/>
                  </a:cubicBezTo>
                  <a:cubicBezTo>
                    <a:pt x="39" y="253"/>
                    <a:pt x="47" y="253"/>
                    <a:pt x="47" y="253"/>
                  </a:cubicBezTo>
                  <a:cubicBezTo>
                    <a:pt x="63" y="253"/>
                    <a:pt x="63" y="261"/>
                    <a:pt x="63" y="277"/>
                  </a:cubicBezTo>
                  <a:cubicBezTo>
                    <a:pt x="63" y="300"/>
                    <a:pt x="55" y="308"/>
                    <a:pt x="39" y="324"/>
                  </a:cubicBezTo>
                  <a:cubicBezTo>
                    <a:pt x="31" y="332"/>
                    <a:pt x="23" y="348"/>
                    <a:pt x="23" y="363"/>
                  </a:cubicBezTo>
                  <a:cubicBezTo>
                    <a:pt x="23" y="371"/>
                    <a:pt x="23" y="379"/>
                    <a:pt x="31" y="379"/>
                  </a:cubicBezTo>
                  <a:cubicBezTo>
                    <a:pt x="31" y="379"/>
                    <a:pt x="55" y="403"/>
                    <a:pt x="79" y="427"/>
                  </a:cubicBezTo>
                  <a:cubicBezTo>
                    <a:pt x="197" y="521"/>
                    <a:pt x="229" y="545"/>
                    <a:pt x="229" y="553"/>
                  </a:cubicBezTo>
                  <a:cubicBezTo>
                    <a:pt x="237" y="561"/>
                    <a:pt x="181" y="632"/>
                    <a:pt x="181" y="632"/>
                  </a:cubicBezTo>
                  <a:cubicBezTo>
                    <a:pt x="166" y="640"/>
                    <a:pt x="166" y="664"/>
                    <a:pt x="158" y="688"/>
                  </a:cubicBezTo>
                  <a:cubicBezTo>
                    <a:pt x="158" y="695"/>
                    <a:pt x="150" y="703"/>
                    <a:pt x="150" y="711"/>
                  </a:cubicBezTo>
                  <a:cubicBezTo>
                    <a:pt x="134" y="743"/>
                    <a:pt x="126" y="751"/>
                    <a:pt x="94" y="759"/>
                  </a:cubicBezTo>
                  <a:cubicBezTo>
                    <a:pt x="71" y="767"/>
                    <a:pt x="23" y="806"/>
                    <a:pt x="31" y="854"/>
                  </a:cubicBezTo>
                  <a:cubicBezTo>
                    <a:pt x="39" y="885"/>
                    <a:pt x="47" y="925"/>
                    <a:pt x="71" y="964"/>
                  </a:cubicBezTo>
                  <a:lnTo>
                    <a:pt x="71" y="964"/>
                  </a:lnTo>
                  <a:cubicBezTo>
                    <a:pt x="71" y="964"/>
                    <a:pt x="71" y="956"/>
                    <a:pt x="79" y="956"/>
                  </a:cubicBezTo>
                  <a:cubicBezTo>
                    <a:pt x="79" y="956"/>
                    <a:pt x="87" y="956"/>
                    <a:pt x="94" y="980"/>
                  </a:cubicBezTo>
                  <a:cubicBezTo>
                    <a:pt x="110" y="988"/>
                    <a:pt x="110" y="996"/>
                    <a:pt x="110" y="1004"/>
                  </a:cubicBezTo>
                  <a:cubicBezTo>
                    <a:pt x="110" y="1012"/>
                    <a:pt x="110" y="1012"/>
                    <a:pt x="150" y="1027"/>
                  </a:cubicBezTo>
                  <a:cubicBezTo>
                    <a:pt x="181" y="1035"/>
                    <a:pt x="205" y="1043"/>
                    <a:pt x="213" y="1043"/>
                  </a:cubicBezTo>
                  <a:cubicBezTo>
                    <a:pt x="221" y="1043"/>
                    <a:pt x="221" y="1043"/>
                    <a:pt x="229" y="1043"/>
                  </a:cubicBezTo>
                  <a:lnTo>
                    <a:pt x="237" y="1035"/>
                  </a:lnTo>
                  <a:cubicBezTo>
                    <a:pt x="245" y="1035"/>
                    <a:pt x="245" y="1035"/>
                    <a:pt x="253" y="1035"/>
                  </a:cubicBezTo>
                  <a:cubicBezTo>
                    <a:pt x="253" y="1027"/>
                    <a:pt x="261" y="1027"/>
                    <a:pt x="261" y="1027"/>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30" name="Freeform 771"/>
            <p:cNvSpPr>
              <a:spLocks noChangeArrowheads="1"/>
            </p:cNvSpPr>
            <p:nvPr/>
          </p:nvSpPr>
          <p:spPr bwMode="auto">
            <a:xfrm>
              <a:off x="16179719" y="5507351"/>
              <a:ext cx="220335" cy="361812"/>
            </a:xfrm>
            <a:custGeom>
              <a:avLst/>
              <a:gdLst>
                <a:gd name="T0" fmla="*/ 102 w 420"/>
                <a:gd name="T1" fmla="*/ 0 h 688"/>
                <a:gd name="T2" fmla="*/ 102 w 420"/>
                <a:gd name="T3" fmla="*/ 0 h 688"/>
                <a:gd name="T4" fmla="*/ 31 w 420"/>
                <a:gd name="T5" fmla="*/ 31 h 688"/>
                <a:gd name="T6" fmla="*/ 7 w 420"/>
                <a:gd name="T7" fmla="*/ 79 h 688"/>
                <a:gd name="T8" fmla="*/ 31 w 420"/>
                <a:gd name="T9" fmla="*/ 181 h 688"/>
                <a:gd name="T10" fmla="*/ 102 w 420"/>
                <a:gd name="T11" fmla="*/ 411 h 688"/>
                <a:gd name="T12" fmla="*/ 142 w 420"/>
                <a:gd name="T13" fmla="*/ 640 h 688"/>
                <a:gd name="T14" fmla="*/ 268 w 420"/>
                <a:gd name="T15" fmla="*/ 664 h 688"/>
                <a:gd name="T16" fmla="*/ 419 w 420"/>
                <a:gd name="T17" fmla="*/ 687 h 688"/>
                <a:gd name="T18" fmla="*/ 419 w 420"/>
                <a:gd name="T19" fmla="*/ 671 h 688"/>
                <a:gd name="T20" fmla="*/ 371 w 420"/>
                <a:gd name="T21" fmla="*/ 632 h 688"/>
                <a:gd name="T22" fmla="*/ 355 w 420"/>
                <a:gd name="T23" fmla="*/ 561 h 688"/>
                <a:gd name="T24" fmla="*/ 355 w 420"/>
                <a:gd name="T25" fmla="*/ 506 h 688"/>
                <a:gd name="T26" fmla="*/ 332 w 420"/>
                <a:gd name="T27" fmla="*/ 450 h 688"/>
                <a:gd name="T28" fmla="*/ 253 w 420"/>
                <a:gd name="T29" fmla="*/ 387 h 688"/>
                <a:gd name="T30" fmla="*/ 182 w 420"/>
                <a:gd name="T31" fmla="*/ 260 h 688"/>
                <a:gd name="T32" fmla="*/ 150 w 420"/>
                <a:gd name="T33" fmla="*/ 205 h 688"/>
                <a:gd name="T34" fmla="*/ 150 w 420"/>
                <a:gd name="T35" fmla="*/ 205 h 688"/>
                <a:gd name="T36" fmla="*/ 110 w 420"/>
                <a:gd name="T37" fmla="*/ 87 h 688"/>
                <a:gd name="T38" fmla="*/ 134 w 420"/>
                <a:gd name="T39" fmla="*/ 23 h 688"/>
                <a:gd name="T40" fmla="*/ 102 w 420"/>
                <a:gd name="T41"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0" h="688">
                  <a:moveTo>
                    <a:pt x="102" y="0"/>
                  </a:moveTo>
                  <a:lnTo>
                    <a:pt x="102" y="0"/>
                  </a:lnTo>
                  <a:cubicBezTo>
                    <a:pt x="71" y="0"/>
                    <a:pt x="39" y="23"/>
                    <a:pt x="31" y="31"/>
                  </a:cubicBezTo>
                  <a:cubicBezTo>
                    <a:pt x="23" y="47"/>
                    <a:pt x="7" y="71"/>
                    <a:pt x="7" y="79"/>
                  </a:cubicBezTo>
                  <a:cubicBezTo>
                    <a:pt x="0" y="87"/>
                    <a:pt x="7" y="126"/>
                    <a:pt x="31" y="181"/>
                  </a:cubicBezTo>
                  <a:cubicBezTo>
                    <a:pt x="55" y="245"/>
                    <a:pt x="95" y="371"/>
                    <a:pt x="102" y="411"/>
                  </a:cubicBezTo>
                  <a:cubicBezTo>
                    <a:pt x="102" y="458"/>
                    <a:pt x="134" y="624"/>
                    <a:pt x="142" y="640"/>
                  </a:cubicBezTo>
                  <a:cubicBezTo>
                    <a:pt x="150" y="648"/>
                    <a:pt x="197" y="648"/>
                    <a:pt x="268" y="664"/>
                  </a:cubicBezTo>
                  <a:cubicBezTo>
                    <a:pt x="316" y="671"/>
                    <a:pt x="379" y="671"/>
                    <a:pt x="419" y="687"/>
                  </a:cubicBezTo>
                  <a:cubicBezTo>
                    <a:pt x="419" y="680"/>
                    <a:pt x="419" y="671"/>
                    <a:pt x="419" y="671"/>
                  </a:cubicBezTo>
                  <a:cubicBezTo>
                    <a:pt x="419" y="640"/>
                    <a:pt x="403" y="656"/>
                    <a:pt x="371" y="632"/>
                  </a:cubicBezTo>
                  <a:cubicBezTo>
                    <a:pt x="347" y="608"/>
                    <a:pt x="403" y="608"/>
                    <a:pt x="355" y="561"/>
                  </a:cubicBezTo>
                  <a:cubicBezTo>
                    <a:pt x="316" y="513"/>
                    <a:pt x="355" y="513"/>
                    <a:pt x="355" y="506"/>
                  </a:cubicBezTo>
                  <a:cubicBezTo>
                    <a:pt x="355" y="490"/>
                    <a:pt x="355" y="466"/>
                    <a:pt x="332" y="450"/>
                  </a:cubicBezTo>
                  <a:cubicBezTo>
                    <a:pt x="300" y="427"/>
                    <a:pt x="268" y="403"/>
                    <a:pt x="253" y="387"/>
                  </a:cubicBezTo>
                  <a:cubicBezTo>
                    <a:pt x="237" y="371"/>
                    <a:pt x="221" y="292"/>
                    <a:pt x="182" y="260"/>
                  </a:cubicBezTo>
                  <a:cubicBezTo>
                    <a:pt x="150" y="229"/>
                    <a:pt x="134" y="213"/>
                    <a:pt x="150" y="205"/>
                  </a:cubicBezTo>
                  <a:lnTo>
                    <a:pt x="150" y="205"/>
                  </a:lnTo>
                  <a:cubicBezTo>
                    <a:pt x="126" y="166"/>
                    <a:pt x="110" y="118"/>
                    <a:pt x="110" y="87"/>
                  </a:cubicBezTo>
                  <a:cubicBezTo>
                    <a:pt x="102" y="63"/>
                    <a:pt x="118" y="39"/>
                    <a:pt x="134" y="23"/>
                  </a:cubicBezTo>
                  <a:cubicBezTo>
                    <a:pt x="126" y="16"/>
                    <a:pt x="118" y="0"/>
                    <a:pt x="102"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31" name="Freeform 772"/>
            <p:cNvSpPr>
              <a:spLocks noChangeArrowheads="1"/>
            </p:cNvSpPr>
            <p:nvPr/>
          </p:nvSpPr>
          <p:spPr bwMode="auto">
            <a:xfrm>
              <a:off x="16179719" y="5507351"/>
              <a:ext cx="220335" cy="366450"/>
            </a:xfrm>
            <a:custGeom>
              <a:avLst/>
              <a:gdLst>
                <a:gd name="T0" fmla="*/ 419 w 420"/>
                <a:gd name="T1" fmla="*/ 695 h 696"/>
                <a:gd name="T2" fmla="*/ 316 w 420"/>
                <a:gd name="T3" fmla="*/ 671 h 696"/>
                <a:gd name="T4" fmla="*/ 205 w 420"/>
                <a:gd name="T5" fmla="*/ 656 h 696"/>
                <a:gd name="T6" fmla="*/ 95 w 420"/>
                <a:gd name="T7" fmla="*/ 411 h 696"/>
                <a:gd name="T8" fmla="*/ 0 w 420"/>
                <a:gd name="T9" fmla="*/ 79 h 696"/>
                <a:gd name="T10" fmla="*/ 31 w 420"/>
                <a:gd name="T11" fmla="*/ 31 h 696"/>
                <a:gd name="T12" fmla="*/ 134 w 420"/>
                <a:gd name="T13" fmla="*/ 16 h 696"/>
                <a:gd name="T14" fmla="*/ 134 w 420"/>
                <a:gd name="T15" fmla="*/ 23 h 696"/>
                <a:gd name="T16" fmla="*/ 150 w 420"/>
                <a:gd name="T17" fmla="*/ 205 h 696"/>
                <a:gd name="T18" fmla="*/ 150 w 420"/>
                <a:gd name="T19" fmla="*/ 205 h 696"/>
                <a:gd name="T20" fmla="*/ 142 w 420"/>
                <a:gd name="T21" fmla="*/ 213 h 696"/>
                <a:gd name="T22" fmla="*/ 237 w 420"/>
                <a:gd name="T23" fmla="*/ 347 h 696"/>
                <a:gd name="T24" fmla="*/ 300 w 420"/>
                <a:gd name="T25" fmla="*/ 418 h 696"/>
                <a:gd name="T26" fmla="*/ 355 w 420"/>
                <a:gd name="T27" fmla="*/ 506 h 696"/>
                <a:gd name="T28" fmla="*/ 347 w 420"/>
                <a:gd name="T29" fmla="*/ 513 h 696"/>
                <a:gd name="T30" fmla="*/ 363 w 420"/>
                <a:gd name="T31" fmla="*/ 561 h 696"/>
                <a:gd name="T32" fmla="*/ 379 w 420"/>
                <a:gd name="T33" fmla="*/ 632 h 696"/>
                <a:gd name="T34" fmla="*/ 419 w 420"/>
                <a:gd name="T35" fmla="*/ 671 h 696"/>
                <a:gd name="T36" fmla="*/ 419 w 420"/>
                <a:gd name="T37" fmla="*/ 695 h 696"/>
                <a:gd name="T38" fmla="*/ 102 w 420"/>
                <a:gd name="T39" fmla="*/ 7 h 696"/>
                <a:gd name="T40" fmla="*/ 15 w 420"/>
                <a:gd name="T41" fmla="*/ 71 h 696"/>
                <a:gd name="T42" fmla="*/ 31 w 420"/>
                <a:gd name="T43" fmla="*/ 181 h 696"/>
                <a:gd name="T44" fmla="*/ 142 w 420"/>
                <a:gd name="T45" fmla="*/ 640 h 696"/>
                <a:gd name="T46" fmla="*/ 268 w 420"/>
                <a:gd name="T47" fmla="*/ 656 h 696"/>
                <a:gd name="T48" fmla="*/ 411 w 420"/>
                <a:gd name="T49" fmla="*/ 680 h 696"/>
                <a:gd name="T50" fmla="*/ 395 w 420"/>
                <a:gd name="T51" fmla="*/ 648 h 696"/>
                <a:gd name="T52" fmla="*/ 371 w 420"/>
                <a:gd name="T53" fmla="*/ 608 h 696"/>
                <a:gd name="T54" fmla="*/ 332 w 420"/>
                <a:gd name="T55" fmla="*/ 529 h 696"/>
                <a:gd name="T56" fmla="*/ 347 w 420"/>
                <a:gd name="T57" fmla="*/ 506 h 696"/>
                <a:gd name="T58" fmla="*/ 324 w 420"/>
                <a:gd name="T59" fmla="*/ 450 h 696"/>
                <a:gd name="T60" fmla="*/ 253 w 420"/>
                <a:gd name="T61" fmla="*/ 387 h 696"/>
                <a:gd name="T62" fmla="*/ 182 w 420"/>
                <a:gd name="T63" fmla="*/ 260 h 696"/>
                <a:gd name="T64" fmla="*/ 142 w 420"/>
                <a:gd name="T65" fmla="*/ 205 h 696"/>
                <a:gd name="T66" fmla="*/ 126 w 420"/>
                <a:gd name="T67" fmla="*/ 23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0" h="696">
                  <a:moveTo>
                    <a:pt x="419" y="695"/>
                  </a:moveTo>
                  <a:lnTo>
                    <a:pt x="419" y="695"/>
                  </a:lnTo>
                  <a:cubicBezTo>
                    <a:pt x="411" y="687"/>
                    <a:pt x="411" y="687"/>
                    <a:pt x="411" y="687"/>
                  </a:cubicBezTo>
                  <a:cubicBezTo>
                    <a:pt x="387" y="680"/>
                    <a:pt x="347" y="680"/>
                    <a:pt x="316" y="671"/>
                  </a:cubicBezTo>
                  <a:cubicBezTo>
                    <a:pt x="300" y="671"/>
                    <a:pt x="284" y="671"/>
                    <a:pt x="268" y="664"/>
                  </a:cubicBezTo>
                  <a:cubicBezTo>
                    <a:pt x="245" y="664"/>
                    <a:pt x="221" y="664"/>
                    <a:pt x="205" y="656"/>
                  </a:cubicBezTo>
                  <a:cubicBezTo>
                    <a:pt x="166" y="656"/>
                    <a:pt x="142" y="648"/>
                    <a:pt x="142" y="640"/>
                  </a:cubicBezTo>
                  <a:cubicBezTo>
                    <a:pt x="134" y="624"/>
                    <a:pt x="102" y="458"/>
                    <a:pt x="95" y="411"/>
                  </a:cubicBezTo>
                  <a:cubicBezTo>
                    <a:pt x="95" y="371"/>
                    <a:pt x="55" y="245"/>
                    <a:pt x="23" y="189"/>
                  </a:cubicBezTo>
                  <a:cubicBezTo>
                    <a:pt x="0" y="134"/>
                    <a:pt x="0" y="87"/>
                    <a:pt x="0" y="79"/>
                  </a:cubicBezTo>
                  <a:cubicBezTo>
                    <a:pt x="7" y="79"/>
                    <a:pt x="7" y="71"/>
                    <a:pt x="7" y="63"/>
                  </a:cubicBezTo>
                  <a:cubicBezTo>
                    <a:pt x="15" y="55"/>
                    <a:pt x="23" y="39"/>
                    <a:pt x="31" y="31"/>
                  </a:cubicBezTo>
                  <a:cubicBezTo>
                    <a:pt x="39" y="16"/>
                    <a:pt x="71" y="0"/>
                    <a:pt x="102" y="0"/>
                  </a:cubicBezTo>
                  <a:cubicBezTo>
                    <a:pt x="118" y="0"/>
                    <a:pt x="134" y="7"/>
                    <a:pt x="134" y="16"/>
                  </a:cubicBezTo>
                  <a:cubicBezTo>
                    <a:pt x="134" y="23"/>
                    <a:pt x="134" y="23"/>
                    <a:pt x="134" y="23"/>
                  </a:cubicBezTo>
                  <a:lnTo>
                    <a:pt x="134" y="23"/>
                  </a:lnTo>
                  <a:cubicBezTo>
                    <a:pt x="126" y="31"/>
                    <a:pt x="102" y="55"/>
                    <a:pt x="110" y="87"/>
                  </a:cubicBezTo>
                  <a:cubicBezTo>
                    <a:pt x="118" y="118"/>
                    <a:pt x="126" y="166"/>
                    <a:pt x="150" y="205"/>
                  </a:cubicBezTo>
                  <a:lnTo>
                    <a:pt x="150" y="205"/>
                  </a:lnTo>
                  <a:lnTo>
                    <a:pt x="150" y="205"/>
                  </a:lnTo>
                  <a:lnTo>
                    <a:pt x="150" y="205"/>
                  </a:lnTo>
                  <a:cubicBezTo>
                    <a:pt x="142" y="213"/>
                    <a:pt x="142" y="213"/>
                    <a:pt x="142" y="213"/>
                  </a:cubicBezTo>
                  <a:cubicBezTo>
                    <a:pt x="142" y="221"/>
                    <a:pt x="173" y="245"/>
                    <a:pt x="189" y="260"/>
                  </a:cubicBezTo>
                  <a:cubicBezTo>
                    <a:pt x="213" y="276"/>
                    <a:pt x="229" y="324"/>
                    <a:pt x="237" y="347"/>
                  </a:cubicBezTo>
                  <a:cubicBezTo>
                    <a:pt x="245" y="363"/>
                    <a:pt x="253" y="379"/>
                    <a:pt x="253" y="387"/>
                  </a:cubicBezTo>
                  <a:cubicBezTo>
                    <a:pt x="260" y="395"/>
                    <a:pt x="276" y="403"/>
                    <a:pt x="300" y="418"/>
                  </a:cubicBezTo>
                  <a:cubicBezTo>
                    <a:pt x="308" y="427"/>
                    <a:pt x="324" y="434"/>
                    <a:pt x="332" y="442"/>
                  </a:cubicBezTo>
                  <a:cubicBezTo>
                    <a:pt x="355" y="466"/>
                    <a:pt x="355" y="490"/>
                    <a:pt x="355" y="506"/>
                  </a:cubicBezTo>
                  <a:lnTo>
                    <a:pt x="355" y="506"/>
                  </a:lnTo>
                  <a:cubicBezTo>
                    <a:pt x="355" y="506"/>
                    <a:pt x="355" y="513"/>
                    <a:pt x="347" y="513"/>
                  </a:cubicBezTo>
                  <a:cubicBezTo>
                    <a:pt x="347" y="513"/>
                    <a:pt x="340" y="521"/>
                    <a:pt x="340" y="529"/>
                  </a:cubicBezTo>
                  <a:cubicBezTo>
                    <a:pt x="340" y="537"/>
                    <a:pt x="347" y="545"/>
                    <a:pt x="363" y="561"/>
                  </a:cubicBezTo>
                  <a:cubicBezTo>
                    <a:pt x="387" y="593"/>
                    <a:pt x="379" y="600"/>
                    <a:pt x="371" y="616"/>
                  </a:cubicBezTo>
                  <a:cubicBezTo>
                    <a:pt x="371" y="616"/>
                    <a:pt x="371" y="624"/>
                    <a:pt x="379" y="632"/>
                  </a:cubicBezTo>
                  <a:cubicBezTo>
                    <a:pt x="387" y="640"/>
                    <a:pt x="395" y="640"/>
                    <a:pt x="403" y="640"/>
                  </a:cubicBezTo>
                  <a:cubicBezTo>
                    <a:pt x="411" y="648"/>
                    <a:pt x="419" y="648"/>
                    <a:pt x="419" y="671"/>
                  </a:cubicBezTo>
                  <a:cubicBezTo>
                    <a:pt x="419" y="671"/>
                    <a:pt x="419" y="680"/>
                    <a:pt x="419" y="687"/>
                  </a:cubicBezTo>
                  <a:lnTo>
                    <a:pt x="419" y="695"/>
                  </a:lnTo>
                  <a:close/>
                  <a:moveTo>
                    <a:pt x="102" y="7"/>
                  </a:moveTo>
                  <a:lnTo>
                    <a:pt x="102" y="7"/>
                  </a:lnTo>
                  <a:cubicBezTo>
                    <a:pt x="71" y="7"/>
                    <a:pt x="39" y="23"/>
                    <a:pt x="39" y="39"/>
                  </a:cubicBezTo>
                  <a:cubicBezTo>
                    <a:pt x="31" y="39"/>
                    <a:pt x="23" y="55"/>
                    <a:pt x="15" y="71"/>
                  </a:cubicBezTo>
                  <a:cubicBezTo>
                    <a:pt x="15" y="71"/>
                    <a:pt x="7" y="79"/>
                    <a:pt x="7" y="87"/>
                  </a:cubicBezTo>
                  <a:cubicBezTo>
                    <a:pt x="7" y="87"/>
                    <a:pt x="7" y="126"/>
                    <a:pt x="31" y="181"/>
                  </a:cubicBezTo>
                  <a:cubicBezTo>
                    <a:pt x="63" y="245"/>
                    <a:pt x="102" y="371"/>
                    <a:pt x="102" y="411"/>
                  </a:cubicBezTo>
                  <a:cubicBezTo>
                    <a:pt x="102" y="458"/>
                    <a:pt x="142" y="624"/>
                    <a:pt x="142" y="640"/>
                  </a:cubicBezTo>
                  <a:cubicBezTo>
                    <a:pt x="150" y="648"/>
                    <a:pt x="173" y="648"/>
                    <a:pt x="205" y="648"/>
                  </a:cubicBezTo>
                  <a:cubicBezTo>
                    <a:pt x="229" y="656"/>
                    <a:pt x="245" y="656"/>
                    <a:pt x="268" y="656"/>
                  </a:cubicBezTo>
                  <a:cubicBezTo>
                    <a:pt x="284" y="664"/>
                    <a:pt x="300" y="664"/>
                    <a:pt x="316" y="664"/>
                  </a:cubicBezTo>
                  <a:cubicBezTo>
                    <a:pt x="347" y="671"/>
                    <a:pt x="387" y="671"/>
                    <a:pt x="411" y="680"/>
                  </a:cubicBezTo>
                  <a:lnTo>
                    <a:pt x="411" y="671"/>
                  </a:lnTo>
                  <a:cubicBezTo>
                    <a:pt x="411" y="656"/>
                    <a:pt x="411" y="656"/>
                    <a:pt x="395" y="648"/>
                  </a:cubicBezTo>
                  <a:cubicBezTo>
                    <a:pt x="395" y="648"/>
                    <a:pt x="379" y="640"/>
                    <a:pt x="371" y="632"/>
                  </a:cubicBezTo>
                  <a:cubicBezTo>
                    <a:pt x="363" y="624"/>
                    <a:pt x="363" y="616"/>
                    <a:pt x="371" y="608"/>
                  </a:cubicBezTo>
                  <a:cubicBezTo>
                    <a:pt x="371" y="600"/>
                    <a:pt x="379" y="593"/>
                    <a:pt x="355" y="569"/>
                  </a:cubicBezTo>
                  <a:cubicBezTo>
                    <a:pt x="340" y="545"/>
                    <a:pt x="332" y="537"/>
                    <a:pt x="332" y="529"/>
                  </a:cubicBezTo>
                  <a:cubicBezTo>
                    <a:pt x="332" y="513"/>
                    <a:pt x="340" y="513"/>
                    <a:pt x="347" y="506"/>
                  </a:cubicBezTo>
                  <a:lnTo>
                    <a:pt x="347" y="506"/>
                  </a:lnTo>
                  <a:lnTo>
                    <a:pt x="347" y="506"/>
                  </a:lnTo>
                  <a:cubicBezTo>
                    <a:pt x="347" y="490"/>
                    <a:pt x="347" y="466"/>
                    <a:pt x="324" y="450"/>
                  </a:cubicBezTo>
                  <a:cubicBezTo>
                    <a:pt x="316" y="442"/>
                    <a:pt x="308" y="434"/>
                    <a:pt x="292" y="427"/>
                  </a:cubicBezTo>
                  <a:cubicBezTo>
                    <a:pt x="276" y="411"/>
                    <a:pt x="260" y="395"/>
                    <a:pt x="253" y="387"/>
                  </a:cubicBezTo>
                  <a:cubicBezTo>
                    <a:pt x="245" y="387"/>
                    <a:pt x="237" y="371"/>
                    <a:pt x="237" y="355"/>
                  </a:cubicBezTo>
                  <a:cubicBezTo>
                    <a:pt x="221" y="324"/>
                    <a:pt x="205" y="284"/>
                    <a:pt x="182" y="260"/>
                  </a:cubicBezTo>
                  <a:cubicBezTo>
                    <a:pt x="150" y="237"/>
                    <a:pt x="134" y="221"/>
                    <a:pt x="134" y="213"/>
                  </a:cubicBezTo>
                  <a:cubicBezTo>
                    <a:pt x="134" y="205"/>
                    <a:pt x="142" y="205"/>
                    <a:pt x="142" y="205"/>
                  </a:cubicBezTo>
                  <a:cubicBezTo>
                    <a:pt x="118" y="166"/>
                    <a:pt x="110" y="126"/>
                    <a:pt x="102" y="87"/>
                  </a:cubicBezTo>
                  <a:cubicBezTo>
                    <a:pt x="102" y="63"/>
                    <a:pt x="110" y="39"/>
                    <a:pt x="126" y="23"/>
                  </a:cubicBezTo>
                  <a:cubicBezTo>
                    <a:pt x="118" y="7"/>
                    <a:pt x="110" y="7"/>
                    <a:pt x="102" y="7"/>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32" name="Freeform 773"/>
            <p:cNvSpPr>
              <a:spLocks noChangeArrowheads="1"/>
            </p:cNvSpPr>
            <p:nvPr/>
          </p:nvSpPr>
          <p:spPr bwMode="auto">
            <a:xfrm>
              <a:off x="15194014" y="4971591"/>
              <a:ext cx="1148056" cy="753775"/>
            </a:xfrm>
            <a:custGeom>
              <a:avLst/>
              <a:gdLst>
                <a:gd name="T0" fmla="*/ 1881 w 2183"/>
                <a:gd name="T1" fmla="*/ 1114 h 1432"/>
                <a:gd name="T2" fmla="*/ 1881 w 2183"/>
                <a:gd name="T3" fmla="*/ 1114 h 1432"/>
                <a:gd name="T4" fmla="*/ 1881 w 2183"/>
                <a:gd name="T5" fmla="*/ 1099 h 1432"/>
                <a:gd name="T6" fmla="*/ 1905 w 2183"/>
                <a:gd name="T7" fmla="*/ 1051 h 1432"/>
                <a:gd name="T8" fmla="*/ 1976 w 2183"/>
                <a:gd name="T9" fmla="*/ 1020 h 1432"/>
                <a:gd name="T10" fmla="*/ 2008 w 2183"/>
                <a:gd name="T11" fmla="*/ 1043 h 1432"/>
                <a:gd name="T12" fmla="*/ 2047 w 2183"/>
                <a:gd name="T13" fmla="*/ 1012 h 1432"/>
                <a:gd name="T14" fmla="*/ 2095 w 2183"/>
                <a:gd name="T15" fmla="*/ 964 h 1432"/>
                <a:gd name="T16" fmla="*/ 2127 w 2183"/>
                <a:gd name="T17" fmla="*/ 877 h 1432"/>
                <a:gd name="T18" fmla="*/ 2182 w 2183"/>
                <a:gd name="T19" fmla="*/ 806 h 1432"/>
                <a:gd name="T20" fmla="*/ 1976 w 2183"/>
                <a:gd name="T21" fmla="*/ 632 h 1432"/>
                <a:gd name="T22" fmla="*/ 1992 w 2183"/>
                <a:gd name="T23" fmla="*/ 577 h 1432"/>
                <a:gd name="T24" fmla="*/ 2016 w 2183"/>
                <a:gd name="T25" fmla="*/ 530 h 1432"/>
                <a:gd name="T26" fmla="*/ 1976 w 2183"/>
                <a:gd name="T27" fmla="*/ 506 h 1432"/>
                <a:gd name="T28" fmla="*/ 2024 w 2183"/>
                <a:gd name="T29" fmla="*/ 395 h 1432"/>
                <a:gd name="T30" fmla="*/ 2032 w 2183"/>
                <a:gd name="T31" fmla="*/ 324 h 1432"/>
                <a:gd name="T32" fmla="*/ 2087 w 2183"/>
                <a:gd name="T33" fmla="*/ 261 h 1432"/>
                <a:gd name="T34" fmla="*/ 2032 w 2183"/>
                <a:gd name="T35" fmla="*/ 237 h 1432"/>
                <a:gd name="T36" fmla="*/ 1961 w 2183"/>
                <a:gd name="T37" fmla="*/ 221 h 1432"/>
                <a:gd name="T38" fmla="*/ 1889 w 2183"/>
                <a:gd name="T39" fmla="*/ 79 h 1432"/>
                <a:gd name="T40" fmla="*/ 1787 w 2183"/>
                <a:gd name="T41" fmla="*/ 39 h 1432"/>
                <a:gd name="T42" fmla="*/ 1684 w 2183"/>
                <a:gd name="T43" fmla="*/ 39 h 1432"/>
                <a:gd name="T44" fmla="*/ 269 w 2183"/>
                <a:gd name="T45" fmla="*/ 316 h 1432"/>
                <a:gd name="T46" fmla="*/ 245 w 2183"/>
                <a:gd name="T47" fmla="*/ 205 h 1432"/>
                <a:gd name="T48" fmla="*/ 55 w 2183"/>
                <a:gd name="T49" fmla="*/ 356 h 1432"/>
                <a:gd name="T50" fmla="*/ 0 w 2183"/>
                <a:gd name="T51" fmla="*/ 379 h 1432"/>
                <a:gd name="T52" fmla="*/ 198 w 2183"/>
                <a:gd name="T53" fmla="*/ 1431 h 1432"/>
                <a:gd name="T54" fmla="*/ 1881 w 2183"/>
                <a:gd name="T55" fmla="*/ 111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3" h="1432">
                  <a:moveTo>
                    <a:pt x="1881" y="1114"/>
                  </a:moveTo>
                  <a:lnTo>
                    <a:pt x="1881" y="1114"/>
                  </a:lnTo>
                  <a:cubicBezTo>
                    <a:pt x="1881" y="1107"/>
                    <a:pt x="1881" y="1099"/>
                    <a:pt x="1881" y="1099"/>
                  </a:cubicBezTo>
                  <a:cubicBezTo>
                    <a:pt x="1881" y="1091"/>
                    <a:pt x="1897" y="1067"/>
                    <a:pt x="1905" y="1051"/>
                  </a:cubicBezTo>
                  <a:cubicBezTo>
                    <a:pt x="1913" y="1043"/>
                    <a:pt x="1945" y="1020"/>
                    <a:pt x="1976" y="1020"/>
                  </a:cubicBezTo>
                  <a:cubicBezTo>
                    <a:pt x="1992" y="1020"/>
                    <a:pt x="2000" y="1036"/>
                    <a:pt x="2008" y="1043"/>
                  </a:cubicBezTo>
                  <a:cubicBezTo>
                    <a:pt x="2016" y="1027"/>
                    <a:pt x="2032" y="1012"/>
                    <a:pt x="2047" y="1012"/>
                  </a:cubicBezTo>
                  <a:cubicBezTo>
                    <a:pt x="2071" y="1004"/>
                    <a:pt x="2087" y="996"/>
                    <a:pt x="2095" y="964"/>
                  </a:cubicBezTo>
                  <a:cubicBezTo>
                    <a:pt x="2111" y="941"/>
                    <a:pt x="2111" y="901"/>
                    <a:pt x="2127" y="877"/>
                  </a:cubicBezTo>
                  <a:cubicBezTo>
                    <a:pt x="2142" y="861"/>
                    <a:pt x="2182" y="806"/>
                    <a:pt x="2182" y="806"/>
                  </a:cubicBezTo>
                  <a:cubicBezTo>
                    <a:pt x="2174" y="798"/>
                    <a:pt x="1992" y="648"/>
                    <a:pt x="1976" y="632"/>
                  </a:cubicBezTo>
                  <a:cubicBezTo>
                    <a:pt x="1969" y="624"/>
                    <a:pt x="1976" y="585"/>
                    <a:pt x="1992" y="577"/>
                  </a:cubicBezTo>
                  <a:cubicBezTo>
                    <a:pt x="2008" y="561"/>
                    <a:pt x="2016" y="545"/>
                    <a:pt x="2016" y="530"/>
                  </a:cubicBezTo>
                  <a:cubicBezTo>
                    <a:pt x="2016" y="506"/>
                    <a:pt x="2008" y="521"/>
                    <a:pt x="1976" y="506"/>
                  </a:cubicBezTo>
                  <a:cubicBezTo>
                    <a:pt x="1937" y="490"/>
                    <a:pt x="2000" y="411"/>
                    <a:pt x="2024" y="395"/>
                  </a:cubicBezTo>
                  <a:cubicBezTo>
                    <a:pt x="2040" y="387"/>
                    <a:pt x="2032" y="340"/>
                    <a:pt x="2032" y="324"/>
                  </a:cubicBezTo>
                  <a:cubicBezTo>
                    <a:pt x="2032" y="316"/>
                    <a:pt x="2071" y="269"/>
                    <a:pt x="2087" y="261"/>
                  </a:cubicBezTo>
                  <a:cubicBezTo>
                    <a:pt x="2071" y="245"/>
                    <a:pt x="2056" y="245"/>
                    <a:pt x="2032" y="237"/>
                  </a:cubicBezTo>
                  <a:cubicBezTo>
                    <a:pt x="1984" y="229"/>
                    <a:pt x="1984" y="253"/>
                    <a:pt x="1961" y="221"/>
                  </a:cubicBezTo>
                  <a:cubicBezTo>
                    <a:pt x="1945" y="190"/>
                    <a:pt x="1921" y="79"/>
                    <a:pt x="1889" y="79"/>
                  </a:cubicBezTo>
                  <a:cubicBezTo>
                    <a:pt x="1858" y="71"/>
                    <a:pt x="1834" y="71"/>
                    <a:pt x="1787" y="39"/>
                  </a:cubicBezTo>
                  <a:cubicBezTo>
                    <a:pt x="1739" y="0"/>
                    <a:pt x="1716" y="31"/>
                    <a:pt x="1684" y="39"/>
                  </a:cubicBezTo>
                  <a:cubicBezTo>
                    <a:pt x="1660" y="55"/>
                    <a:pt x="269" y="316"/>
                    <a:pt x="269" y="316"/>
                  </a:cubicBezTo>
                  <a:cubicBezTo>
                    <a:pt x="245" y="205"/>
                    <a:pt x="245" y="205"/>
                    <a:pt x="245" y="205"/>
                  </a:cubicBezTo>
                  <a:cubicBezTo>
                    <a:pt x="182" y="261"/>
                    <a:pt x="103" y="332"/>
                    <a:pt x="55" y="356"/>
                  </a:cubicBezTo>
                  <a:cubicBezTo>
                    <a:pt x="40" y="363"/>
                    <a:pt x="24" y="371"/>
                    <a:pt x="0" y="379"/>
                  </a:cubicBezTo>
                  <a:cubicBezTo>
                    <a:pt x="198" y="1431"/>
                    <a:pt x="198" y="1431"/>
                    <a:pt x="198" y="1431"/>
                  </a:cubicBezTo>
                  <a:lnTo>
                    <a:pt x="1881" y="1114"/>
                  </a:lnTo>
                </a:path>
              </a:pathLst>
            </a:custGeom>
            <a:solidFill>
              <a:schemeClr val="accent3"/>
            </a:solidFill>
            <a:ln>
              <a:solidFill>
                <a:schemeClr val="bg2"/>
              </a:solidFill>
            </a:ln>
            <a:effectLst/>
          </p:spPr>
          <p:txBody>
            <a:bodyPr wrap="none" anchor="ctr"/>
            <a:lstStyle/>
            <a:p>
              <a:endParaRPr lang="en-US" sz="2701" dirty="0">
                <a:latin typeface="Lato Light"/>
              </a:endParaRPr>
            </a:p>
          </p:txBody>
        </p:sp>
        <p:sp>
          <p:nvSpPr>
            <p:cNvPr id="133" name="Freeform 774"/>
            <p:cNvSpPr>
              <a:spLocks noChangeArrowheads="1"/>
            </p:cNvSpPr>
            <p:nvPr/>
          </p:nvSpPr>
          <p:spPr bwMode="auto">
            <a:xfrm>
              <a:off x="15194014" y="4978549"/>
              <a:ext cx="1152694" cy="749135"/>
            </a:xfrm>
            <a:custGeom>
              <a:avLst/>
              <a:gdLst>
                <a:gd name="T0" fmla="*/ 198 w 2191"/>
                <a:gd name="T1" fmla="*/ 1422 h 1423"/>
                <a:gd name="T2" fmla="*/ 0 w 2191"/>
                <a:gd name="T3" fmla="*/ 363 h 1423"/>
                <a:gd name="T4" fmla="*/ 47 w 2191"/>
                <a:gd name="T5" fmla="*/ 332 h 1423"/>
                <a:gd name="T6" fmla="*/ 253 w 2191"/>
                <a:gd name="T7" fmla="*/ 181 h 1423"/>
                <a:gd name="T8" fmla="*/ 1684 w 2191"/>
                <a:gd name="T9" fmla="*/ 23 h 1423"/>
                <a:gd name="T10" fmla="*/ 1747 w 2191"/>
                <a:gd name="T11" fmla="*/ 0 h 1423"/>
                <a:gd name="T12" fmla="*/ 1889 w 2191"/>
                <a:gd name="T13" fmla="*/ 55 h 1423"/>
                <a:gd name="T14" fmla="*/ 1945 w 2191"/>
                <a:gd name="T15" fmla="*/ 150 h 1423"/>
                <a:gd name="T16" fmla="*/ 1984 w 2191"/>
                <a:gd name="T17" fmla="*/ 213 h 1423"/>
                <a:gd name="T18" fmla="*/ 2008 w 2191"/>
                <a:gd name="T19" fmla="*/ 213 h 1423"/>
                <a:gd name="T20" fmla="*/ 2087 w 2191"/>
                <a:gd name="T21" fmla="*/ 237 h 1423"/>
                <a:gd name="T22" fmla="*/ 2087 w 2191"/>
                <a:gd name="T23" fmla="*/ 245 h 1423"/>
                <a:gd name="T24" fmla="*/ 2032 w 2191"/>
                <a:gd name="T25" fmla="*/ 316 h 1423"/>
                <a:gd name="T26" fmla="*/ 1969 w 2191"/>
                <a:gd name="T27" fmla="*/ 474 h 1423"/>
                <a:gd name="T28" fmla="*/ 2000 w 2191"/>
                <a:gd name="T29" fmla="*/ 490 h 1423"/>
                <a:gd name="T30" fmla="*/ 1992 w 2191"/>
                <a:gd name="T31" fmla="*/ 561 h 1423"/>
                <a:gd name="T32" fmla="*/ 1984 w 2191"/>
                <a:gd name="T33" fmla="*/ 616 h 1423"/>
                <a:gd name="T34" fmla="*/ 2182 w 2191"/>
                <a:gd name="T35" fmla="*/ 790 h 1423"/>
                <a:gd name="T36" fmla="*/ 2111 w 2191"/>
                <a:gd name="T37" fmla="*/ 925 h 1423"/>
                <a:gd name="T38" fmla="*/ 2047 w 2191"/>
                <a:gd name="T39" fmla="*/ 996 h 1423"/>
                <a:gd name="T40" fmla="*/ 2000 w 2191"/>
                <a:gd name="T41" fmla="*/ 1027 h 1423"/>
                <a:gd name="T42" fmla="*/ 1976 w 2191"/>
                <a:gd name="T43" fmla="*/ 1011 h 1423"/>
                <a:gd name="T44" fmla="*/ 1889 w 2191"/>
                <a:gd name="T45" fmla="*/ 1075 h 1423"/>
                <a:gd name="T46" fmla="*/ 1881 w 2191"/>
                <a:gd name="T47" fmla="*/ 1098 h 1423"/>
                <a:gd name="T48" fmla="*/ 198 w 2191"/>
                <a:gd name="T49" fmla="*/ 1422 h 1423"/>
                <a:gd name="T50" fmla="*/ 8 w 2191"/>
                <a:gd name="T51" fmla="*/ 363 h 1423"/>
                <a:gd name="T52" fmla="*/ 1874 w 2191"/>
                <a:gd name="T53" fmla="*/ 1091 h 1423"/>
                <a:gd name="T54" fmla="*/ 1881 w 2191"/>
                <a:gd name="T55" fmla="*/ 1067 h 1423"/>
                <a:gd name="T56" fmla="*/ 1976 w 2191"/>
                <a:gd name="T57" fmla="*/ 1004 h 1423"/>
                <a:gd name="T58" fmla="*/ 2047 w 2191"/>
                <a:gd name="T59" fmla="*/ 988 h 1423"/>
                <a:gd name="T60" fmla="*/ 2103 w 2191"/>
                <a:gd name="T61" fmla="*/ 917 h 1423"/>
                <a:gd name="T62" fmla="*/ 2174 w 2191"/>
                <a:gd name="T63" fmla="*/ 790 h 1423"/>
                <a:gd name="T64" fmla="*/ 1976 w 2191"/>
                <a:gd name="T65" fmla="*/ 624 h 1423"/>
                <a:gd name="T66" fmla="*/ 1992 w 2191"/>
                <a:gd name="T67" fmla="*/ 553 h 1423"/>
                <a:gd name="T68" fmla="*/ 2008 w 2191"/>
                <a:gd name="T69" fmla="*/ 498 h 1423"/>
                <a:gd name="T70" fmla="*/ 1969 w 2191"/>
                <a:gd name="T71" fmla="*/ 490 h 1423"/>
                <a:gd name="T72" fmla="*/ 2016 w 2191"/>
                <a:gd name="T73" fmla="*/ 379 h 1423"/>
                <a:gd name="T74" fmla="*/ 2024 w 2191"/>
                <a:gd name="T75" fmla="*/ 308 h 1423"/>
                <a:gd name="T76" fmla="*/ 2032 w 2191"/>
                <a:gd name="T77" fmla="*/ 221 h 1423"/>
                <a:gd name="T78" fmla="*/ 1992 w 2191"/>
                <a:gd name="T79" fmla="*/ 221 h 1423"/>
                <a:gd name="T80" fmla="*/ 1961 w 2191"/>
                <a:gd name="T81" fmla="*/ 205 h 1423"/>
                <a:gd name="T82" fmla="*/ 1889 w 2191"/>
                <a:gd name="T83" fmla="*/ 63 h 1423"/>
                <a:gd name="T84" fmla="*/ 1787 w 2191"/>
                <a:gd name="T85" fmla="*/ 23 h 1423"/>
                <a:gd name="T86" fmla="*/ 1708 w 2191"/>
                <a:gd name="T87" fmla="*/ 15 h 1423"/>
                <a:gd name="T88" fmla="*/ 277 w 2191"/>
                <a:gd name="T89" fmla="*/ 308 h 1423"/>
                <a:gd name="T90" fmla="*/ 245 w 2191"/>
                <a:gd name="T91" fmla="*/ 197 h 1423"/>
                <a:gd name="T92" fmla="*/ 8 w 2191"/>
                <a:gd name="T93" fmla="*/ 363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91" h="1423">
                  <a:moveTo>
                    <a:pt x="198" y="1422"/>
                  </a:moveTo>
                  <a:lnTo>
                    <a:pt x="198" y="1422"/>
                  </a:lnTo>
                  <a:cubicBezTo>
                    <a:pt x="198" y="1415"/>
                    <a:pt x="198" y="1415"/>
                    <a:pt x="198" y="1415"/>
                  </a:cubicBezTo>
                  <a:cubicBezTo>
                    <a:pt x="0" y="363"/>
                    <a:pt x="0" y="363"/>
                    <a:pt x="0" y="363"/>
                  </a:cubicBezTo>
                  <a:lnTo>
                    <a:pt x="0" y="363"/>
                  </a:lnTo>
                  <a:cubicBezTo>
                    <a:pt x="24" y="347"/>
                    <a:pt x="40" y="340"/>
                    <a:pt x="47" y="332"/>
                  </a:cubicBezTo>
                  <a:cubicBezTo>
                    <a:pt x="111" y="308"/>
                    <a:pt x="198" y="229"/>
                    <a:pt x="245" y="189"/>
                  </a:cubicBezTo>
                  <a:cubicBezTo>
                    <a:pt x="253" y="181"/>
                    <a:pt x="253" y="181"/>
                    <a:pt x="253" y="181"/>
                  </a:cubicBezTo>
                  <a:cubicBezTo>
                    <a:pt x="277" y="300"/>
                    <a:pt x="277" y="300"/>
                    <a:pt x="277" y="300"/>
                  </a:cubicBezTo>
                  <a:cubicBezTo>
                    <a:pt x="356" y="284"/>
                    <a:pt x="1660" y="31"/>
                    <a:pt x="1684" y="23"/>
                  </a:cubicBezTo>
                  <a:cubicBezTo>
                    <a:pt x="1692" y="23"/>
                    <a:pt x="1700" y="15"/>
                    <a:pt x="1700" y="15"/>
                  </a:cubicBezTo>
                  <a:cubicBezTo>
                    <a:pt x="1716" y="8"/>
                    <a:pt x="1731" y="0"/>
                    <a:pt x="1747" y="0"/>
                  </a:cubicBezTo>
                  <a:cubicBezTo>
                    <a:pt x="1755" y="0"/>
                    <a:pt x="1771" y="8"/>
                    <a:pt x="1787" y="15"/>
                  </a:cubicBezTo>
                  <a:cubicBezTo>
                    <a:pt x="1834" y="55"/>
                    <a:pt x="1858" y="55"/>
                    <a:pt x="1889" y="55"/>
                  </a:cubicBezTo>
                  <a:lnTo>
                    <a:pt x="1889" y="55"/>
                  </a:lnTo>
                  <a:cubicBezTo>
                    <a:pt x="1913" y="55"/>
                    <a:pt x="1929" y="103"/>
                    <a:pt x="1945" y="150"/>
                  </a:cubicBezTo>
                  <a:cubicBezTo>
                    <a:pt x="1953" y="174"/>
                    <a:pt x="1961" y="189"/>
                    <a:pt x="1969" y="205"/>
                  </a:cubicBezTo>
                  <a:cubicBezTo>
                    <a:pt x="1976" y="213"/>
                    <a:pt x="1976" y="213"/>
                    <a:pt x="1984" y="213"/>
                  </a:cubicBezTo>
                  <a:cubicBezTo>
                    <a:pt x="1984" y="213"/>
                    <a:pt x="1984" y="213"/>
                    <a:pt x="1992" y="213"/>
                  </a:cubicBezTo>
                  <a:cubicBezTo>
                    <a:pt x="1992" y="213"/>
                    <a:pt x="2000" y="213"/>
                    <a:pt x="2008" y="213"/>
                  </a:cubicBezTo>
                  <a:cubicBezTo>
                    <a:pt x="2016" y="213"/>
                    <a:pt x="2024" y="213"/>
                    <a:pt x="2032" y="213"/>
                  </a:cubicBezTo>
                  <a:cubicBezTo>
                    <a:pt x="2056" y="221"/>
                    <a:pt x="2071" y="229"/>
                    <a:pt x="2087" y="237"/>
                  </a:cubicBezTo>
                  <a:lnTo>
                    <a:pt x="2087" y="237"/>
                  </a:lnTo>
                  <a:cubicBezTo>
                    <a:pt x="2087" y="245"/>
                    <a:pt x="2087" y="245"/>
                    <a:pt x="2087" y="245"/>
                  </a:cubicBezTo>
                  <a:cubicBezTo>
                    <a:pt x="2056" y="276"/>
                    <a:pt x="2032" y="300"/>
                    <a:pt x="2032" y="308"/>
                  </a:cubicBezTo>
                  <a:cubicBezTo>
                    <a:pt x="2032" y="316"/>
                    <a:pt x="2032" y="316"/>
                    <a:pt x="2032" y="316"/>
                  </a:cubicBezTo>
                  <a:cubicBezTo>
                    <a:pt x="2032" y="340"/>
                    <a:pt x="2040" y="371"/>
                    <a:pt x="2024" y="379"/>
                  </a:cubicBezTo>
                  <a:cubicBezTo>
                    <a:pt x="2008" y="395"/>
                    <a:pt x="1961" y="450"/>
                    <a:pt x="1969" y="474"/>
                  </a:cubicBezTo>
                  <a:cubicBezTo>
                    <a:pt x="1969" y="482"/>
                    <a:pt x="1969" y="482"/>
                    <a:pt x="1976" y="482"/>
                  </a:cubicBezTo>
                  <a:cubicBezTo>
                    <a:pt x="1992" y="490"/>
                    <a:pt x="2000" y="490"/>
                    <a:pt x="2000" y="490"/>
                  </a:cubicBezTo>
                  <a:cubicBezTo>
                    <a:pt x="2016" y="490"/>
                    <a:pt x="2016" y="498"/>
                    <a:pt x="2016" y="514"/>
                  </a:cubicBezTo>
                  <a:cubicBezTo>
                    <a:pt x="2016" y="537"/>
                    <a:pt x="2008" y="545"/>
                    <a:pt x="1992" y="561"/>
                  </a:cubicBezTo>
                  <a:cubicBezTo>
                    <a:pt x="1984" y="569"/>
                    <a:pt x="1976" y="585"/>
                    <a:pt x="1976" y="600"/>
                  </a:cubicBezTo>
                  <a:cubicBezTo>
                    <a:pt x="1976" y="608"/>
                    <a:pt x="1976" y="616"/>
                    <a:pt x="1984" y="616"/>
                  </a:cubicBezTo>
                  <a:cubicBezTo>
                    <a:pt x="1984" y="616"/>
                    <a:pt x="2008" y="640"/>
                    <a:pt x="2032" y="664"/>
                  </a:cubicBezTo>
                  <a:cubicBezTo>
                    <a:pt x="2150" y="758"/>
                    <a:pt x="2182" y="782"/>
                    <a:pt x="2182" y="790"/>
                  </a:cubicBezTo>
                  <a:cubicBezTo>
                    <a:pt x="2190" y="798"/>
                    <a:pt x="2134" y="869"/>
                    <a:pt x="2134" y="869"/>
                  </a:cubicBezTo>
                  <a:cubicBezTo>
                    <a:pt x="2119" y="877"/>
                    <a:pt x="2119" y="901"/>
                    <a:pt x="2111" y="925"/>
                  </a:cubicBezTo>
                  <a:cubicBezTo>
                    <a:pt x="2111" y="932"/>
                    <a:pt x="2103" y="940"/>
                    <a:pt x="2103" y="948"/>
                  </a:cubicBezTo>
                  <a:cubicBezTo>
                    <a:pt x="2087" y="980"/>
                    <a:pt x="2079" y="988"/>
                    <a:pt x="2047" y="996"/>
                  </a:cubicBezTo>
                  <a:cubicBezTo>
                    <a:pt x="2032" y="1004"/>
                    <a:pt x="2016" y="1011"/>
                    <a:pt x="2008" y="1027"/>
                  </a:cubicBezTo>
                  <a:cubicBezTo>
                    <a:pt x="2000" y="1027"/>
                    <a:pt x="2000" y="1027"/>
                    <a:pt x="2000" y="1027"/>
                  </a:cubicBezTo>
                  <a:lnTo>
                    <a:pt x="2000" y="1027"/>
                  </a:lnTo>
                  <a:cubicBezTo>
                    <a:pt x="2000" y="1020"/>
                    <a:pt x="1992" y="1011"/>
                    <a:pt x="1976" y="1011"/>
                  </a:cubicBezTo>
                  <a:cubicBezTo>
                    <a:pt x="1945" y="1011"/>
                    <a:pt x="1913" y="1027"/>
                    <a:pt x="1913" y="1043"/>
                  </a:cubicBezTo>
                  <a:cubicBezTo>
                    <a:pt x="1905" y="1043"/>
                    <a:pt x="1897" y="1059"/>
                    <a:pt x="1889" y="1075"/>
                  </a:cubicBezTo>
                  <a:cubicBezTo>
                    <a:pt x="1889" y="1075"/>
                    <a:pt x="1881" y="1083"/>
                    <a:pt x="1881" y="1091"/>
                  </a:cubicBezTo>
                  <a:cubicBezTo>
                    <a:pt x="1881" y="1091"/>
                    <a:pt x="1881" y="1091"/>
                    <a:pt x="1881" y="1098"/>
                  </a:cubicBezTo>
                  <a:lnTo>
                    <a:pt x="1881" y="1098"/>
                  </a:lnTo>
                  <a:lnTo>
                    <a:pt x="198" y="1422"/>
                  </a:lnTo>
                  <a:close/>
                  <a:moveTo>
                    <a:pt x="8" y="363"/>
                  </a:moveTo>
                  <a:lnTo>
                    <a:pt x="8" y="363"/>
                  </a:lnTo>
                  <a:cubicBezTo>
                    <a:pt x="206" y="1415"/>
                    <a:pt x="206" y="1415"/>
                    <a:pt x="206" y="1415"/>
                  </a:cubicBezTo>
                  <a:cubicBezTo>
                    <a:pt x="1874" y="1091"/>
                    <a:pt x="1874" y="1091"/>
                    <a:pt x="1874" y="1091"/>
                  </a:cubicBezTo>
                  <a:cubicBezTo>
                    <a:pt x="1874" y="1083"/>
                    <a:pt x="1874" y="1083"/>
                    <a:pt x="1874" y="1083"/>
                  </a:cubicBezTo>
                  <a:cubicBezTo>
                    <a:pt x="1881" y="1083"/>
                    <a:pt x="1881" y="1075"/>
                    <a:pt x="1881" y="1067"/>
                  </a:cubicBezTo>
                  <a:cubicBezTo>
                    <a:pt x="1889" y="1059"/>
                    <a:pt x="1897" y="1043"/>
                    <a:pt x="1905" y="1035"/>
                  </a:cubicBezTo>
                  <a:cubicBezTo>
                    <a:pt x="1913" y="1020"/>
                    <a:pt x="1945" y="1004"/>
                    <a:pt x="1976" y="1004"/>
                  </a:cubicBezTo>
                  <a:cubicBezTo>
                    <a:pt x="1992" y="1004"/>
                    <a:pt x="2000" y="1011"/>
                    <a:pt x="2008" y="1020"/>
                  </a:cubicBezTo>
                  <a:cubicBezTo>
                    <a:pt x="2016" y="1004"/>
                    <a:pt x="2032" y="996"/>
                    <a:pt x="2047" y="988"/>
                  </a:cubicBezTo>
                  <a:cubicBezTo>
                    <a:pt x="2071" y="980"/>
                    <a:pt x="2087" y="972"/>
                    <a:pt x="2095" y="948"/>
                  </a:cubicBezTo>
                  <a:cubicBezTo>
                    <a:pt x="2095" y="940"/>
                    <a:pt x="2103" y="932"/>
                    <a:pt x="2103" y="917"/>
                  </a:cubicBezTo>
                  <a:cubicBezTo>
                    <a:pt x="2111" y="901"/>
                    <a:pt x="2119" y="877"/>
                    <a:pt x="2127" y="861"/>
                  </a:cubicBezTo>
                  <a:cubicBezTo>
                    <a:pt x="2142" y="845"/>
                    <a:pt x="2174" y="798"/>
                    <a:pt x="2174" y="790"/>
                  </a:cubicBezTo>
                  <a:cubicBezTo>
                    <a:pt x="2174" y="782"/>
                    <a:pt x="2079" y="711"/>
                    <a:pt x="2032" y="664"/>
                  </a:cubicBezTo>
                  <a:cubicBezTo>
                    <a:pt x="2000" y="640"/>
                    <a:pt x="1984" y="624"/>
                    <a:pt x="1976" y="624"/>
                  </a:cubicBezTo>
                  <a:cubicBezTo>
                    <a:pt x="1969" y="616"/>
                    <a:pt x="1969" y="608"/>
                    <a:pt x="1969" y="600"/>
                  </a:cubicBezTo>
                  <a:cubicBezTo>
                    <a:pt x="1969" y="585"/>
                    <a:pt x="1976" y="561"/>
                    <a:pt x="1992" y="553"/>
                  </a:cubicBezTo>
                  <a:cubicBezTo>
                    <a:pt x="2008" y="545"/>
                    <a:pt x="2008" y="529"/>
                    <a:pt x="2008" y="514"/>
                  </a:cubicBezTo>
                  <a:cubicBezTo>
                    <a:pt x="2008" y="505"/>
                    <a:pt x="2008" y="498"/>
                    <a:pt x="2008" y="498"/>
                  </a:cubicBezTo>
                  <a:cubicBezTo>
                    <a:pt x="2008" y="498"/>
                    <a:pt x="2008" y="498"/>
                    <a:pt x="2000" y="498"/>
                  </a:cubicBezTo>
                  <a:cubicBezTo>
                    <a:pt x="2000" y="498"/>
                    <a:pt x="1984" y="498"/>
                    <a:pt x="1969" y="490"/>
                  </a:cubicBezTo>
                  <a:cubicBezTo>
                    <a:pt x="1969" y="490"/>
                    <a:pt x="1961" y="482"/>
                    <a:pt x="1961" y="474"/>
                  </a:cubicBezTo>
                  <a:cubicBezTo>
                    <a:pt x="1953" y="442"/>
                    <a:pt x="2008" y="387"/>
                    <a:pt x="2016" y="379"/>
                  </a:cubicBezTo>
                  <a:cubicBezTo>
                    <a:pt x="2032" y="363"/>
                    <a:pt x="2032" y="332"/>
                    <a:pt x="2024" y="316"/>
                  </a:cubicBezTo>
                  <a:cubicBezTo>
                    <a:pt x="2024" y="316"/>
                    <a:pt x="2024" y="316"/>
                    <a:pt x="2024" y="308"/>
                  </a:cubicBezTo>
                  <a:cubicBezTo>
                    <a:pt x="2024" y="300"/>
                    <a:pt x="2056" y="268"/>
                    <a:pt x="2079" y="245"/>
                  </a:cubicBezTo>
                  <a:cubicBezTo>
                    <a:pt x="2063" y="237"/>
                    <a:pt x="2056" y="229"/>
                    <a:pt x="2032" y="221"/>
                  </a:cubicBezTo>
                  <a:cubicBezTo>
                    <a:pt x="2024" y="221"/>
                    <a:pt x="2016" y="221"/>
                    <a:pt x="2008" y="221"/>
                  </a:cubicBezTo>
                  <a:cubicBezTo>
                    <a:pt x="2000" y="221"/>
                    <a:pt x="2000" y="221"/>
                    <a:pt x="1992" y="221"/>
                  </a:cubicBezTo>
                  <a:lnTo>
                    <a:pt x="1984" y="221"/>
                  </a:lnTo>
                  <a:cubicBezTo>
                    <a:pt x="1976" y="221"/>
                    <a:pt x="1969" y="221"/>
                    <a:pt x="1961" y="205"/>
                  </a:cubicBezTo>
                  <a:cubicBezTo>
                    <a:pt x="1953" y="197"/>
                    <a:pt x="1945" y="174"/>
                    <a:pt x="1937" y="158"/>
                  </a:cubicBezTo>
                  <a:cubicBezTo>
                    <a:pt x="1921" y="118"/>
                    <a:pt x="1905" y="63"/>
                    <a:pt x="1889" y="63"/>
                  </a:cubicBezTo>
                  <a:lnTo>
                    <a:pt x="1889" y="63"/>
                  </a:lnTo>
                  <a:cubicBezTo>
                    <a:pt x="1858" y="63"/>
                    <a:pt x="1834" y="63"/>
                    <a:pt x="1787" y="23"/>
                  </a:cubicBezTo>
                  <a:cubicBezTo>
                    <a:pt x="1771" y="8"/>
                    <a:pt x="1755" y="8"/>
                    <a:pt x="1747" y="8"/>
                  </a:cubicBezTo>
                  <a:cubicBezTo>
                    <a:pt x="1731" y="8"/>
                    <a:pt x="1716" y="15"/>
                    <a:pt x="1708" y="15"/>
                  </a:cubicBezTo>
                  <a:cubicBezTo>
                    <a:pt x="1700" y="23"/>
                    <a:pt x="1692" y="23"/>
                    <a:pt x="1684" y="31"/>
                  </a:cubicBezTo>
                  <a:cubicBezTo>
                    <a:pt x="1660" y="39"/>
                    <a:pt x="332" y="292"/>
                    <a:pt x="277" y="308"/>
                  </a:cubicBezTo>
                  <a:cubicBezTo>
                    <a:pt x="269" y="308"/>
                    <a:pt x="269" y="308"/>
                    <a:pt x="269" y="308"/>
                  </a:cubicBezTo>
                  <a:cubicBezTo>
                    <a:pt x="245" y="197"/>
                    <a:pt x="245" y="197"/>
                    <a:pt x="245" y="197"/>
                  </a:cubicBezTo>
                  <a:cubicBezTo>
                    <a:pt x="198" y="245"/>
                    <a:pt x="111" y="316"/>
                    <a:pt x="55" y="340"/>
                  </a:cubicBezTo>
                  <a:cubicBezTo>
                    <a:pt x="40" y="347"/>
                    <a:pt x="24" y="355"/>
                    <a:pt x="8" y="36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34" name="Freeform 775"/>
            <p:cNvSpPr>
              <a:spLocks noChangeArrowheads="1"/>
            </p:cNvSpPr>
            <p:nvPr/>
          </p:nvSpPr>
          <p:spPr bwMode="auto">
            <a:xfrm>
              <a:off x="15493204" y="5556056"/>
              <a:ext cx="906849" cy="637810"/>
            </a:xfrm>
            <a:custGeom>
              <a:avLst/>
              <a:gdLst>
                <a:gd name="T0" fmla="*/ 1660 w 1725"/>
                <a:gd name="T1" fmla="*/ 752 h 1211"/>
                <a:gd name="T2" fmla="*/ 1692 w 1725"/>
                <a:gd name="T3" fmla="*/ 649 h 1211"/>
                <a:gd name="T4" fmla="*/ 1573 w 1725"/>
                <a:gd name="T5" fmla="*/ 570 h 1211"/>
                <a:gd name="T6" fmla="*/ 1407 w 1725"/>
                <a:gd name="T7" fmla="*/ 317 h 1211"/>
                <a:gd name="T8" fmla="*/ 1312 w 1725"/>
                <a:gd name="T9" fmla="*/ 0 h 1211"/>
                <a:gd name="T10" fmla="*/ 40 w 1725"/>
                <a:gd name="T11" fmla="*/ 483 h 1211"/>
                <a:gd name="T12" fmla="*/ 206 w 1725"/>
                <a:gd name="T13" fmla="*/ 340 h 1211"/>
                <a:gd name="T14" fmla="*/ 269 w 1725"/>
                <a:gd name="T15" fmla="*/ 246 h 1211"/>
                <a:gd name="T16" fmla="*/ 380 w 1725"/>
                <a:gd name="T17" fmla="*/ 238 h 1211"/>
                <a:gd name="T18" fmla="*/ 498 w 1725"/>
                <a:gd name="T19" fmla="*/ 190 h 1211"/>
                <a:gd name="T20" fmla="*/ 617 w 1725"/>
                <a:gd name="T21" fmla="*/ 246 h 1211"/>
                <a:gd name="T22" fmla="*/ 743 w 1725"/>
                <a:gd name="T23" fmla="*/ 324 h 1211"/>
                <a:gd name="T24" fmla="*/ 846 w 1725"/>
                <a:gd name="T25" fmla="*/ 419 h 1211"/>
                <a:gd name="T26" fmla="*/ 933 w 1725"/>
                <a:gd name="T27" fmla="*/ 601 h 1211"/>
                <a:gd name="T28" fmla="*/ 981 w 1725"/>
                <a:gd name="T29" fmla="*/ 720 h 1211"/>
                <a:gd name="T30" fmla="*/ 1044 w 1725"/>
                <a:gd name="T31" fmla="*/ 752 h 1211"/>
                <a:gd name="T32" fmla="*/ 1241 w 1725"/>
                <a:gd name="T33" fmla="*/ 775 h 1211"/>
                <a:gd name="T34" fmla="*/ 1225 w 1725"/>
                <a:gd name="T35" fmla="*/ 649 h 1211"/>
                <a:gd name="T36" fmla="*/ 1154 w 1725"/>
                <a:gd name="T37" fmla="*/ 491 h 1211"/>
                <a:gd name="T38" fmla="*/ 1131 w 1725"/>
                <a:gd name="T39" fmla="*/ 301 h 1211"/>
                <a:gd name="T40" fmla="*/ 1131 w 1725"/>
                <a:gd name="T41" fmla="*/ 238 h 1211"/>
                <a:gd name="T42" fmla="*/ 1210 w 1725"/>
                <a:gd name="T43" fmla="*/ 166 h 1211"/>
                <a:gd name="T44" fmla="*/ 1257 w 1725"/>
                <a:gd name="T45" fmla="*/ 119 h 1211"/>
                <a:gd name="T46" fmla="*/ 1273 w 1725"/>
                <a:gd name="T47" fmla="*/ 174 h 1211"/>
                <a:gd name="T48" fmla="*/ 1210 w 1725"/>
                <a:gd name="T49" fmla="*/ 317 h 1211"/>
                <a:gd name="T50" fmla="*/ 1202 w 1725"/>
                <a:gd name="T51" fmla="*/ 372 h 1211"/>
                <a:gd name="T52" fmla="*/ 1234 w 1725"/>
                <a:gd name="T53" fmla="*/ 396 h 1211"/>
                <a:gd name="T54" fmla="*/ 1218 w 1725"/>
                <a:gd name="T55" fmla="*/ 451 h 1211"/>
                <a:gd name="T56" fmla="*/ 1273 w 1725"/>
                <a:gd name="T57" fmla="*/ 483 h 1211"/>
                <a:gd name="T58" fmla="*/ 1249 w 1725"/>
                <a:gd name="T59" fmla="*/ 538 h 1211"/>
                <a:gd name="T60" fmla="*/ 1297 w 1725"/>
                <a:gd name="T61" fmla="*/ 601 h 1211"/>
                <a:gd name="T62" fmla="*/ 1312 w 1725"/>
                <a:gd name="T63" fmla="*/ 696 h 1211"/>
                <a:gd name="T64" fmla="*/ 1415 w 1725"/>
                <a:gd name="T65" fmla="*/ 672 h 1211"/>
                <a:gd name="T66" fmla="*/ 1455 w 1725"/>
                <a:gd name="T67" fmla="*/ 799 h 1211"/>
                <a:gd name="T68" fmla="*/ 1518 w 1725"/>
                <a:gd name="T69" fmla="*/ 846 h 1211"/>
                <a:gd name="T70" fmla="*/ 1478 w 1725"/>
                <a:gd name="T71" fmla="*/ 1083 h 1211"/>
                <a:gd name="T72" fmla="*/ 1534 w 1725"/>
                <a:gd name="T73" fmla="*/ 1155 h 1211"/>
                <a:gd name="T74" fmla="*/ 1558 w 1725"/>
                <a:gd name="T75" fmla="*/ 1004 h 1211"/>
                <a:gd name="T76" fmla="*/ 1605 w 1725"/>
                <a:gd name="T77" fmla="*/ 870 h 1211"/>
                <a:gd name="T78" fmla="*/ 1692 w 1725"/>
                <a:gd name="T79" fmla="*/ 76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5" h="1211">
                  <a:moveTo>
                    <a:pt x="1660" y="752"/>
                  </a:moveTo>
                  <a:lnTo>
                    <a:pt x="1660" y="752"/>
                  </a:lnTo>
                  <a:cubicBezTo>
                    <a:pt x="1645" y="728"/>
                    <a:pt x="1629" y="712"/>
                    <a:pt x="1652" y="696"/>
                  </a:cubicBezTo>
                  <a:cubicBezTo>
                    <a:pt x="1676" y="680"/>
                    <a:pt x="1660" y="680"/>
                    <a:pt x="1692" y="649"/>
                  </a:cubicBezTo>
                  <a:cubicBezTo>
                    <a:pt x="1716" y="625"/>
                    <a:pt x="1716" y="609"/>
                    <a:pt x="1724" y="593"/>
                  </a:cubicBezTo>
                  <a:cubicBezTo>
                    <a:pt x="1684" y="577"/>
                    <a:pt x="1621" y="577"/>
                    <a:pt x="1573" y="570"/>
                  </a:cubicBezTo>
                  <a:cubicBezTo>
                    <a:pt x="1502" y="554"/>
                    <a:pt x="1455" y="554"/>
                    <a:pt x="1447" y="546"/>
                  </a:cubicBezTo>
                  <a:cubicBezTo>
                    <a:pt x="1439" y="530"/>
                    <a:pt x="1407" y="364"/>
                    <a:pt x="1407" y="317"/>
                  </a:cubicBezTo>
                  <a:cubicBezTo>
                    <a:pt x="1400" y="277"/>
                    <a:pt x="1360" y="151"/>
                    <a:pt x="1336" y="87"/>
                  </a:cubicBezTo>
                  <a:cubicBezTo>
                    <a:pt x="1312" y="48"/>
                    <a:pt x="1312" y="16"/>
                    <a:pt x="1312" y="0"/>
                  </a:cubicBezTo>
                  <a:cubicBezTo>
                    <a:pt x="0" y="246"/>
                    <a:pt x="0" y="246"/>
                    <a:pt x="0" y="246"/>
                  </a:cubicBezTo>
                  <a:cubicBezTo>
                    <a:pt x="40" y="483"/>
                    <a:pt x="40" y="483"/>
                    <a:pt x="40" y="483"/>
                  </a:cubicBezTo>
                  <a:cubicBezTo>
                    <a:pt x="158" y="348"/>
                    <a:pt x="158" y="348"/>
                    <a:pt x="158" y="348"/>
                  </a:cubicBezTo>
                  <a:cubicBezTo>
                    <a:pt x="158" y="348"/>
                    <a:pt x="206" y="324"/>
                    <a:pt x="206" y="340"/>
                  </a:cubicBezTo>
                  <a:cubicBezTo>
                    <a:pt x="214" y="364"/>
                    <a:pt x="222" y="340"/>
                    <a:pt x="230" y="333"/>
                  </a:cubicBezTo>
                  <a:cubicBezTo>
                    <a:pt x="230" y="317"/>
                    <a:pt x="253" y="230"/>
                    <a:pt x="269" y="246"/>
                  </a:cubicBezTo>
                  <a:cubicBezTo>
                    <a:pt x="277" y="261"/>
                    <a:pt x="277" y="277"/>
                    <a:pt x="317" y="285"/>
                  </a:cubicBezTo>
                  <a:cubicBezTo>
                    <a:pt x="356" y="285"/>
                    <a:pt x="364" y="246"/>
                    <a:pt x="380" y="238"/>
                  </a:cubicBezTo>
                  <a:cubicBezTo>
                    <a:pt x="403" y="230"/>
                    <a:pt x="427" y="222"/>
                    <a:pt x="443" y="214"/>
                  </a:cubicBezTo>
                  <a:cubicBezTo>
                    <a:pt x="451" y="198"/>
                    <a:pt x="475" y="182"/>
                    <a:pt x="498" y="190"/>
                  </a:cubicBezTo>
                  <a:cubicBezTo>
                    <a:pt x="514" y="206"/>
                    <a:pt x="538" y="206"/>
                    <a:pt x="561" y="206"/>
                  </a:cubicBezTo>
                  <a:cubicBezTo>
                    <a:pt x="593" y="206"/>
                    <a:pt x="617" y="222"/>
                    <a:pt x="617" y="246"/>
                  </a:cubicBezTo>
                  <a:cubicBezTo>
                    <a:pt x="625" y="261"/>
                    <a:pt x="656" y="317"/>
                    <a:pt x="656" y="317"/>
                  </a:cubicBezTo>
                  <a:cubicBezTo>
                    <a:pt x="656" y="317"/>
                    <a:pt x="743" y="301"/>
                    <a:pt x="743" y="324"/>
                  </a:cubicBezTo>
                  <a:cubicBezTo>
                    <a:pt x="751" y="348"/>
                    <a:pt x="751" y="396"/>
                    <a:pt x="767" y="412"/>
                  </a:cubicBezTo>
                  <a:cubicBezTo>
                    <a:pt x="775" y="419"/>
                    <a:pt x="822" y="404"/>
                    <a:pt x="846" y="419"/>
                  </a:cubicBezTo>
                  <a:cubicBezTo>
                    <a:pt x="870" y="435"/>
                    <a:pt x="949" y="467"/>
                    <a:pt x="949" y="499"/>
                  </a:cubicBezTo>
                  <a:cubicBezTo>
                    <a:pt x="949" y="530"/>
                    <a:pt x="957" y="562"/>
                    <a:pt x="933" y="601"/>
                  </a:cubicBezTo>
                  <a:cubicBezTo>
                    <a:pt x="909" y="641"/>
                    <a:pt x="886" y="696"/>
                    <a:pt x="901" y="720"/>
                  </a:cubicBezTo>
                  <a:cubicBezTo>
                    <a:pt x="917" y="744"/>
                    <a:pt x="957" y="736"/>
                    <a:pt x="981" y="720"/>
                  </a:cubicBezTo>
                  <a:cubicBezTo>
                    <a:pt x="996" y="696"/>
                    <a:pt x="1036" y="704"/>
                    <a:pt x="1044" y="720"/>
                  </a:cubicBezTo>
                  <a:cubicBezTo>
                    <a:pt x="1052" y="728"/>
                    <a:pt x="1020" y="736"/>
                    <a:pt x="1044" y="752"/>
                  </a:cubicBezTo>
                  <a:cubicBezTo>
                    <a:pt x="1075" y="759"/>
                    <a:pt x="1115" y="775"/>
                    <a:pt x="1154" y="783"/>
                  </a:cubicBezTo>
                  <a:cubicBezTo>
                    <a:pt x="1186" y="791"/>
                    <a:pt x="1225" y="775"/>
                    <a:pt x="1241" y="775"/>
                  </a:cubicBezTo>
                  <a:cubicBezTo>
                    <a:pt x="1241" y="759"/>
                    <a:pt x="1249" y="752"/>
                    <a:pt x="1241" y="728"/>
                  </a:cubicBezTo>
                  <a:cubicBezTo>
                    <a:pt x="1234" y="688"/>
                    <a:pt x="1241" y="680"/>
                    <a:pt x="1225" y="649"/>
                  </a:cubicBezTo>
                  <a:cubicBezTo>
                    <a:pt x="1210" y="609"/>
                    <a:pt x="1194" y="617"/>
                    <a:pt x="1186" y="593"/>
                  </a:cubicBezTo>
                  <a:cubicBezTo>
                    <a:pt x="1178" y="562"/>
                    <a:pt x="1154" y="530"/>
                    <a:pt x="1154" y="491"/>
                  </a:cubicBezTo>
                  <a:cubicBezTo>
                    <a:pt x="1147" y="443"/>
                    <a:pt x="1147" y="404"/>
                    <a:pt x="1147" y="364"/>
                  </a:cubicBezTo>
                  <a:cubicBezTo>
                    <a:pt x="1139" y="333"/>
                    <a:pt x="1154" y="309"/>
                    <a:pt x="1131" y="301"/>
                  </a:cubicBezTo>
                  <a:cubicBezTo>
                    <a:pt x="1107" y="293"/>
                    <a:pt x="1083" y="230"/>
                    <a:pt x="1099" y="238"/>
                  </a:cubicBezTo>
                  <a:cubicBezTo>
                    <a:pt x="1107" y="246"/>
                    <a:pt x="1123" y="261"/>
                    <a:pt x="1131" y="238"/>
                  </a:cubicBezTo>
                  <a:cubicBezTo>
                    <a:pt x="1139" y="214"/>
                    <a:pt x="1170" y="182"/>
                    <a:pt x="1170" y="182"/>
                  </a:cubicBezTo>
                  <a:cubicBezTo>
                    <a:pt x="1178" y="182"/>
                    <a:pt x="1194" y="174"/>
                    <a:pt x="1210" y="166"/>
                  </a:cubicBezTo>
                  <a:cubicBezTo>
                    <a:pt x="1234" y="151"/>
                    <a:pt x="1249" y="135"/>
                    <a:pt x="1249" y="127"/>
                  </a:cubicBezTo>
                  <a:cubicBezTo>
                    <a:pt x="1241" y="111"/>
                    <a:pt x="1257" y="95"/>
                    <a:pt x="1257" y="119"/>
                  </a:cubicBezTo>
                  <a:cubicBezTo>
                    <a:pt x="1257" y="135"/>
                    <a:pt x="1257" y="166"/>
                    <a:pt x="1265" y="166"/>
                  </a:cubicBezTo>
                  <a:cubicBezTo>
                    <a:pt x="1281" y="166"/>
                    <a:pt x="1297" y="174"/>
                    <a:pt x="1273" y="174"/>
                  </a:cubicBezTo>
                  <a:cubicBezTo>
                    <a:pt x="1257" y="182"/>
                    <a:pt x="1170" y="198"/>
                    <a:pt x="1186" y="222"/>
                  </a:cubicBezTo>
                  <a:cubicBezTo>
                    <a:pt x="1194" y="253"/>
                    <a:pt x="1186" y="317"/>
                    <a:pt x="1210" y="317"/>
                  </a:cubicBezTo>
                  <a:cubicBezTo>
                    <a:pt x="1234" y="309"/>
                    <a:pt x="1241" y="309"/>
                    <a:pt x="1234" y="333"/>
                  </a:cubicBezTo>
                  <a:cubicBezTo>
                    <a:pt x="1234" y="356"/>
                    <a:pt x="1210" y="348"/>
                    <a:pt x="1202" y="372"/>
                  </a:cubicBezTo>
                  <a:cubicBezTo>
                    <a:pt x="1186" y="388"/>
                    <a:pt x="1147" y="412"/>
                    <a:pt x="1178" y="412"/>
                  </a:cubicBezTo>
                  <a:cubicBezTo>
                    <a:pt x="1210" y="419"/>
                    <a:pt x="1234" y="380"/>
                    <a:pt x="1234" y="396"/>
                  </a:cubicBezTo>
                  <a:cubicBezTo>
                    <a:pt x="1241" y="404"/>
                    <a:pt x="1265" y="412"/>
                    <a:pt x="1249" y="427"/>
                  </a:cubicBezTo>
                  <a:cubicBezTo>
                    <a:pt x="1234" y="443"/>
                    <a:pt x="1218" y="435"/>
                    <a:pt x="1218" y="451"/>
                  </a:cubicBezTo>
                  <a:cubicBezTo>
                    <a:pt x="1218" y="467"/>
                    <a:pt x="1202" y="475"/>
                    <a:pt x="1225" y="483"/>
                  </a:cubicBezTo>
                  <a:cubicBezTo>
                    <a:pt x="1249" y="491"/>
                    <a:pt x="1265" y="467"/>
                    <a:pt x="1273" y="483"/>
                  </a:cubicBezTo>
                  <a:cubicBezTo>
                    <a:pt x="1289" y="499"/>
                    <a:pt x="1312" y="506"/>
                    <a:pt x="1289" y="514"/>
                  </a:cubicBezTo>
                  <a:cubicBezTo>
                    <a:pt x="1273" y="530"/>
                    <a:pt x="1257" y="514"/>
                    <a:pt x="1249" y="538"/>
                  </a:cubicBezTo>
                  <a:cubicBezTo>
                    <a:pt x="1241" y="570"/>
                    <a:pt x="1234" y="577"/>
                    <a:pt x="1257" y="577"/>
                  </a:cubicBezTo>
                  <a:cubicBezTo>
                    <a:pt x="1289" y="586"/>
                    <a:pt x="1289" y="577"/>
                    <a:pt x="1297" y="601"/>
                  </a:cubicBezTo>
                  <a:cubicBezTo>
                    <a:pt x="1297" y="625"/>
                    <a:pt x="1297" y="609"/>
                    <a:pt x="1289" y="649"/>
                  </a:cubicBezTo>
                  <a:cubicBezTo>
                    <a:pt x="1289" y="680"/>
                    <a:pt x="1281" y="688"/>
                    <a:pt x="1312" y="696"/>
                  </a:cubicBezTo>
                  <a:cubicBezTo>
                    <a:pt x="1344" y="696"/>
                    <a:pt x="1360" y="672"/>
                    <a:pt x="1368" y="657"/>
                  </a:cubicBezTo>
                  <a:cubicBezTo>
                    <a:pt x="1368" y="649"/>
                    <a:pt x="1384" y="625"/>
                    <a:pt x="1415" y="672"/>
                  </a:cubicBezTo>
                  <a:cubicBezTo>
                    <a:pt x="1439" y="720"/>
                    <a:pt x="1463" y="728"/>
                    <a:pt x="1455" y="759"/>
                  </a:cubicBezTo>
                  <a:cubicBezTo>
                    <a:pt x="1439" y="791"/>
                    <a:pt x="1431" y="783"/>
                    <a:pt x="1455" y="799"/>
                  </a:cubicBezTo>
                  <a:cubicBezTo>
                    <a:pt x="1478" y="815"/>
                    <a:pt x="1494" y="815"/>
                    <a:pt x="1502" y="807"/>
                  </a:cubicBezTo>
                  <a:cubicBezTo>
                    <a:pt x="1510" y="807"/>
                    <a:pt x="1518" y="815"/>
                    <a:pt x="1518" y="846"/>
                  </a:cubicBezTo>
                  <a:cubicBezTo>
                    <a:pt x="1526" y="870"/>
                    <a:pt x="1487" y="941"/>
                    <a:pt x="1487" y="973"/>
                  </a:cubicBezTo>
                  <a:cubicBezTo>
                    <a:pt x="1487" y="1004"/>
                    <a:pt x="1478" y="1036"/>
                    <a:pt x="1478" y="1083"/>
                  </a:cubicBezTo>
                  <a:cubicBezTo>
                    <a:pt x="1487" y="1131"/>
                    <a:pt x="1471" y="1155"/>
                    <a:pt x="1494" y="1178"/>
                  </a:cubicBezTo>
                  <a:cubicBezTo>
                    <a:pt x="1518" y="1202"/>
                    <a:pt x="1534" y="1210"/>
                    <a:pt x="1534" y="1155"/>
                  </a:cubicBezTo>
                  <a:cubicBezTo>
                    <a:pt x="1534" y="1107"/>
                    <a:pt x="1526" y="1068"/>
                    <a:pt x="1542" y="1044"/>
                  </a:cubicBezTo>
                  <a:cubicBezTo>
                    <a:pt x="1550" y="1028"/>
                    <a:pt x="1558" y="1036"/>
                    <a:pt x="1558" y="1004"/>
                  </a:cubicBezTo>
                  <a:cubicBezTo>
                    <a:pt x="1558" y="981"/>
                    <a:pt x="1605" y="1028"/>
                    <a:pt x="1605" y="981"/>
                  </a:cubicBezTo>
                  <a:cubicBezTo>
                    <a:pt x="1597" y="941"/>
                    <a:pt x="1589" y="894"/>
                    <a:pt x="1605" y="870"/>
                  </a:cubicBezTo>
                  <a:cubicBezTo>
                    <a:pt x="1621" y="839"/>
                    <a:pt x="1605" y="815"/>
                    <a:pt x="1645" y="807"/>
                  </a:cubicBezTo>
                  <a:cubicBezTo>
                    <a:pt x="1684" y="791"/>
                    <a:pt x="1692" y="783"/>
                    <a:pt x="1692" y="767"/>
                  </a:cubicBezTo>
                  <a:cubicBezTo>
                    <a:pt x="1692" y="752"/>
                    <a:pt x="1668" y="767"/>
                    <a:pt x="1660" y="75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35" name="Freeform 776"/>
            <p:cNvSpPr>
              <a:spLocks noChangeArrowheads="1"/>
            </p:cNvSpPr>
            <p:nvPr/>
          </p:nvSpPr>
          <p:spPr bwMode="auto">
            <a:xfrm>
              <a:off x="15490886" y="5553737"/>
              <a:ext cx="911486" cy="635490"/>
            </a:xfrm>
            <a:custGeom>
              <a:avLst/>
              <a:gdLst>
                <a:gd name="T0" fmla="*/ 1486 w 1733"/>
                <a:gd name="T1" fmla="*/ 1011 h 1210"/>
                <a:gd name="T2" fmla="*/ 1463 w 1733"/>
                <a:gd name="T3" fmla="*/ 806 h 1210"/>
                <a:gd name="T4" fmla="*/ 1392 w 1733"/>
                <a:gd name="T5" fmla="*/ 656 h 1210"/>
                <a:gd name="T6" fmla="*/ 1297 w 1733"/>
                <a:gd name="T7" fmla="*/ 624 h 1210"/>
                <a:gd name="T8" fmla="*/ 1257 w 1733"/>
                <a:gd name="T9" fmla="*/ 545 h 1210"/>
                <a:gd name="T10" fmla="*/ 1273 w 1733"/>
                <a:gd name="T11" fmla="*/ 490 h 1210"/>
                <a:gd name="T12" fmla="*/ 1226 w 1733"/>
                <a:gd name="T13" fmla="*/ 458 h 1210"/>
                <a:gd name="T14" fmla="*/ 1233 w 1733"/>
                <a:gd name="T15" fmla="*/ 411 h 1210"/>
                <a:gd name="T16" fmla="*/ 1242 w 1733"/>
                <a:gd name="T17" fmla="*/ 340 h 1210"/>
                <a:gd name="T18" fmla="*/ 1186 w 1733"/>
                <a:gd name="T19" fmla="*/ 221 h 1210"/>
                <a:gd name="T20" fmla="*/ 1265 w 1733"/>
                <a:gd name="T21" fmla="*/ 142 h 1210"/>
                <a:gd name="T22" fmla="*/ 1186 w 1733"/>
                <a:gd name="T23" fmla="*/ 189 h 1210"/>
                <a:gd name="T24" fmla="*/ 1139 w 1733"/>
                <a:gd name="T25" fmla="*/ 300 h 1210"/>
                <a:gd name="T26" fmla="*/ 1202 w 1733"/>
                <a:gd name="T27" fmla="*/ 593 h 1210"/>
                <a:gd name="T28" fmla="*/ 1249 w 1733"/>
                <a:gd name="T29" fmla="*/ 790 h 1210"/>
                <a:gd name="T30" fmla="*/ 1052 w 1733"/>
                <a:gd name="T31" fmla="*/ 759 h 1210"/>
                <a:gd name="T32" fmla="*/ 941 w 1733"/>
                <a:gd name="T33" fmla="*/ 743 h 1210"/>
                <a:gd name="T34" fmla="*/ 854 w 1733"/>
                <a:gd name="T35" fmla="*/ 426 h 1210"/>
                <a:gd name="T36" fmla="*/ 751 w 1733"/>
                <a:gd name="T37" fmla="*/ 331 h 1210"/>
                <a:gd name="T38" fmla="*/ 569 w 1733"/>
                <a:gd name="T39" fmla="*/ 213 h 1210"/>
                <a:gd name="T40" fmla="*/ 372 w 1733"/>
                <a:gd name="T41" fmla="*/ 268 h 1210"/>
                <a:gd name="T42" fmla="*/ 238 w 1733"/>
                <a:gd name="T43" fmla="*/ 340 h 1210"/>
                <a:gd name="T44" fmla="*/ 0 w 1733"/>
                <a:gd name="T45" fmla="*/ 253 h 1210"/>
                <a:gd name="T46" fmla="*/ 1518 w 1733"/>
                <a:gd name="T47" fmla="*/ 561 h 1210"/>
                <a:gd name="T48" fmla="*/ 1700 w 1733"/>
                <a:gd name="T49" fmla="*/ 656 h 1210"/>
                <a:gd name="T50" fmla="*/ 1692 w 1733"/>
                <a:gd name="T51" fmla="*/ 766 h 1210"/>
                <a:gd name="T52" fmla="*/ 1613 w 1733"/>
                <a:gd name="T53" fmla="*/ 988 h 1210"/>
                <a:gd name="T54" fmla="*/ 1558 w 1733"/>
                <a:gd name="T55" fmla="*/ 1051 h 1210"/>
                <a:gd name="T56" fmla="*/ 1510 w 1733"/>
                <a:gd name="T57" fmla="*/ 814 h 1210"/>
                <a:gd name="T58" fmla="*/ 1495 w 1733"/>
                <a:gd name="T59" fmla="*/ 1130 h 1210"/>
                <a:gd name="T60" fmla="*/ 1550 w 1733"/>
                <a:gd name="T61" fmla="*/ 1043 h 1210"/>
                <a:gd name="T62" fmla="*/ 1605 w 1733"/>
                <a:gd name="T63" fmla="*/ 988 h 1210"/>
                <a:gd name="T64" fmla="*/ 1692 w 1733"/>
                <a:gd name="T65" fmla="*/ 774 h 1210"/>
                <a:gd name="T66" fmla="*/ 1724 w 1733"/>
                <a:gd name="T67" fmla="*/ 600 h 1210"/>
                <a:gd name="T68" fmla="*/ 1336 w 1733"/>
                <a:gd name="T69" fmla="*/ 102 h 1210"/>
                <a:gd name="T70" fmla="*/ 206 w 1733"/>
                <a:gd name="T71" fmla="*/ 340 h 1210"/>
                <a:gd name="T72" fmla="*/ 277 w 1733"/>
                <a:gd name="T73" fmla="*/ 253 h 1210"/>
                <a:gd name="T74" fmla="*/ 411 w 1733"/>
                <a:gd name="T75" fmla="*/ 237 h 1210"/>
                <a:gd name="T76" fmla="*/ 672 w 1733"/>
                <a:gd name="T77" fmla="*/ 324 h 1210"/>
                <a:gd name="T78" fmla="*/ 807 w 1733"/>
                <a:gd name="T79" fmla="*/ 411 h 1210"/>
                <a:gd name="T80" fmla="*/ 949 w 1733"/>
                <a:gd name="T81" fmla="*/ 608 h 1210"/>
                <a:gd name="T82" fmla="*/ 1052 w 1733"/>
                <a:gd name="T83" fmla="*/ 743 h 1210"/>
                <a:gd name="T84" fmla="*/ 1242 w 1733"/>
                <a:gd name="T85" fmla="*/ 782 h 1210"/>
                <a:gd name="T86" fmla="*/ 1194 w 1733"/>
                <a:gd name="T87" fmla="*/ 600 h 1210"/>
                <a:gd name="T88" fmla="*/ 1139 w 1733"/>
                <a:gd name="T89" fmla="*/ 308 h 1210"/>
                <a:gd name="T90" fmla="*/ 1139 w 1733"/>
                <a:gd name="T91" fmla="*/ 245 h 1210"/>
                <a:gd name="T92" fmla="*/ 1265 w 1733"/>
                <a:gd name="T93" fmla="*/ 110 h 1210"/>
                <a:gd name="T94" fmla="*/ 1281 w 1733"/>
                <a:gd name="T95" fmla="*/ 189 h 1210"/>
                <a:gd name="T96" fmla="*/ 1218 w 1733"/>
                <a:gd name="T97" fmla="*/ 316 h 1210"/>
                <a:gd name="T98" fmla="*/ 1194 w 1733"/>
                <a:gd name="T99" fmla="*/ 395 h 1210"/>
                <a:gd name="T100" fmla="*/ 1257 w 1733"/>
                <a:gd name="T101" fmla="*/ 403 h 1210"/>
                <a:gd name="T102" fmla="*/ 1226 w 1733"/>
                <a:gd name="T103" fmla="*/ 482 h 1210"/>
                <a:gd name="T104" fmla="*/ 1297 w 1733"/>
                <a:gd name="T105" fmla="*/ 498 h 1210"/>
                <a:gd name="T106" fmla="*/ 1257 w 1733"/>
                <a:gd name="T107" fmla="*/ 577 h 1210"/>
                <a:gd name="T108" fmla="*/ 1305 w 1733"/>
                <a:gd name="T109" fmla="*/ 664 h 1210"/>
                <a:gd name="T110" fmla="*/ 1447 w 1733"/>
                <a:gd name="T111" fmla="*/ 711 h 1210"/>
                <a:gd name="T112" fmla="*/ 1502 w 1733"/>
                <a:gd name="T113" fmla="*/ 814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3" h="1210">
                  <a:moveTo>
                    <a:pt x="1526" y="1209"/>
                  </a:moveTo>
                  <a:lnTo>
                    <a:pt x="1526" y="1209"/>
                  </a:lnTo>
                  <a:cubicBezTo>
                    <a:pt x="1518" y="1209"/>
                    <a:pt x="1510" y="1201"/>
                    <a:pt x="1502" y="1185"/>
                  </a:cubicBezTo>
                  <a:cubicBezTo>
                    <a:pt x="1479" y="1170"/>
                    <a:pt x="1486" y="1154"/>
                    <a:pt x="1486" y="1130"/>
                  </a:cubicBezTo>
                  <a:cubicBezTo>
                    <a:pt x="1486" y="1122"/>
                    <a:pt x="1486" y="1106"/>
                    <a:pt x="1486" y="1090"/>
                  </a:cubicBezTo>
                  <a:cubicBezTo>
                    <a:pt x="1479" y="1059"/>
                    <a:pt x="1486" y="1035"/>
                    <a:pt x="1486" y="1011"/>
                  </a:cubicBezTo>
                  <a:cubicBezTo>
                    <a:pt x="1495" y="1004"/>
                    <a:pt x="1495" y="996"/>
                    <a:pt x="1495" y="980"/>
                  </a:cubicBezTo>
                  <a:cubicBezTo>
                    <a:pt x="1495" y="964"/>
                    <a:pt x="1502" y="940"/>
                    <a:pt x="1510" y="917"/>
                  </a:cubicBezTo>
                  <a:cubicBezTo>
                    <a:pt x="1518" y="893"/>
                    <a:pt x="1526" y="861"/>
                    <a:pt x="1526" y="853"/>
                  </a:cubicBezTo>
                  <a:cubicBezTo>
                    <a:pt x="1526" y="830"/>
                    <a:pt x="1518" y="814"/>
                    <a:pt x="1510" y="814"/>
                  </a:cubicBezTo>
                  <a:cubicBezTo>
                    <a:pt x="1510" y="822"/>
                    <a:pt x="1510" y="822"/>
                    <a:pt x="1510" y="822"/>
                  </a:cubicBezTo>
                  <a:cubicBezTo>
                    <a:pt x="1502" y="822"/>
                    <a:pt x="1486" y="822"/>
                    <a:pt x="1463" y="806"/>
                  </a:cubicBezTo>
                  <a:lnTo>
                    <a:pt x="1455" y="806"/>
                  </a:lnTo>
                  <a:cubicBezTo>
                    <a:pt x="1447" y="798"/>
                    <a:pt x="1447" y="798"/>
                    <a:pt x="1447" y="782"/>
                  </a:cubicBezTo>
                  <a:cubicBezTo>
                    <a:pt x="1447" y="782"/>
                    <a:pt x="1455" y="774"/>
                    <a:pt x="1455" y="766"/>
                  </a:cubicBezTo>
                  <a:cubicBezTo>
                    <a:pt x="1463" y="743"/>
                    <a:pt x="1455" y="735"/>
                    <a:pt x="1439" y="719"/>
                  </a:cubicBezTo>
                  <a:cubicBezTo>
                    <a:pt x="1439" y="703"/>
                    <a:pt x="1423" y="695"/>
                    <a:pt x="1415" y="679"/>
                  </a:cubicBezTo>
                  <a:cubicBezTo>
                    <a:pt x="1408" y="656"/>
                    <a:pt x="1400" y="656"/>
                    <a:pt x="1392" y="656"/>
                  </a:cubicBezTo>
                  <a:cubicBezTo>
                    <a:pt x="1384" y="656"/>
                    <a:pt x="1376" y="664"/>
                    <a:pt x="1376" y="671"/>
                  </a:cubicBezTo>
                  <a:cubicBezTo>
                    <a:pt x="1368" y="679"/>
                    <a:pt x="1352" y="703"/>
                    <a:pt x="1320" y="703"/>
                  </a:cubicBezTo>
                  <a:cubicBezTo>
                    <a:pt x="1313" y="703"/>
                    <a:pt x="1305" y="703"/>
                    <a:pt x="1297" y="695"/>
                  </a:cubicBezTo>
                  <a:cubicBezTo>
                    <a:pt x="1297" y="687"/>
                    <a:pt x="1297" y="679"/>
                    <a:pt x="1297" y="664"/>
                  </a:cubicBezTo>
                  <a:lnTo>
                    <a:pt x="1297" y="656"/>
                  </a:lnTo>
                  <a:cubicBezTo>
                    <a:pt x="1297" y="640"/>
                    <a:pt x="1297" y="632"/>
                    <a:pt x="1297" y="624"/>
                  </a:cubicBezTo>
                  <a:cubicBezTo>
                    <a:pt x="1305" y="624"/>
                    <a:pt x="1305" y="616"/>
                    <a:pt x="1297" y="608"/>
                  </a:cubicBezTo>
                  <a:cubicBezTo>
                    <a:pt x="1297" y="593"/>
                    <a:pt x="1297" y="593"/>
                    <a:pt x="1281" y="593"/>
                  </a:cubicBezTo>
                  <a:cubicBezTo>
                    <a:pt x="1273" y="593"/>
                    <a:pt x="1273" y="593"/>
                    <a:pt x="1265" y="593"/>
                  </a:cubicBezTo>
                  <a:cubicBezTo>
                    <a:pt x="1257" y="593"/>
                    <a:pt x="1249" y="584"/>
                    <a:pt x="1249" y="584"/>
                  </a:cubicBezTo>
                  <a:cubicBezTo>
                    <a:pt x="1242" y="577"/>
                    <a:pt x="1249" y="569"/>
                    <a:pt x="1249" y="561"/>
                  </a:cubicBezTo>
                  <a:cubicBezTo>
                    <a:pt x="1249" y="561"/>
                    <a:pt x="1249" y="553"/>
                    <a:pt x="1257" y="545"/>
                  </a:cubicBezTo>
                  <a:cubicBezTo>
                    <a:pt x="1257" y="529"/>
                    <a:pt x="1273" y="529"/>
                    <a:pt x="1281" y="529"/>
                  </a:cubicBezTo>
                  <a:cubicBezTo>
                    <a:pt x="1289" y="529"/>
                    <a:pt x="1289" y="521"/>
                    <a:pt x="1297" y="521"/>
                  </a:cubicBezTo>
                  <a:cubicBezTo>
                    <a:pt x="1305" y="521"/>
                    <a:pt x="1305" y="513"/>
                    <a:pt x="1305" y="513"/>
                  </a:cubicBezTo>
                  <a:lnTo>
                    <a:pt x="1297" y="506"/>
                  </a:lnTo>
                  <a:cubicBezTo>
                    <a:pt x="1289" y="506"/>
                    <a:pt x="1289" y="498"/>
                    <a:pt x="1281" y="490"/>
                  </a:cubicBezTo>
                  <a:lnTo>
                    <a:pt x="1273" y="490"/>
                  </a:lnTo>
                  <a:lnTo>
                    <a:pt x="1265" y="490"/>
                  </a:lnTo>
                  <a:cubicBezTo>
                    <a:pt x="1257" y="490"/>
                    <a:pt x="1249" y="498"/>
                    <a:pt x="1242" y="498"/>
                  </a:cubicBezTo>
                  <a:cubicBezTo>
                    <a:pt x="1242" y="498"/>
                    <a:pt x="1242" y="498"/>
                    <a:pt x="1233" y="498"/>
                  </a:cubicBezTo>
                  <a:cubicBezTo>
                    <a:pt x="1226" y="490"/>
                    <a:pt x="1218" y="490"/>
                    <a:pt x="1218" y="482"/>
                  </a:cubicBezTo>
                  <a:cubicBezTo>
                    <a:pt x="1218" y="482"/>
                    <a:pt x="1218" y="474"/>
                    <a:pt x="1218" y="466"/>
                  </a:cubicBezTo>
                  <a:cubicBezTo>
                    <a:pt x="1218" y="466"/>
                    <a:pt x="1218" y="458"/>
                    <a:pt x="1226" y="458"/>
                  </a:cubicBezTo>
                  <a:cubicBezTo>
                    <a:pt x="1226" y="442"/>
                    <a:pt x="1233" y="442"/>
                    <a:pt x="1242" y="442"/>
                  </a:cubicBezTo>
                  <a:cubicBezTo>
                    <a:pt x="1242" y="442"/>
                    <a:pt x="1249" y="434"/>
                    <a:pt x="1257" y="434"/>
                  </a:cubicBezTo>
                  <a:cubicBezTo>
                    <a:pt x="1257" y="426"/>
                    <a:pt x="1257" y="426"/>
                    <a:pt x="1257" y="426"/>
                  </a:cubicBezTo>
                  <a:cubicBezTo>
                    <a:pt x="1257" y="419"/>
                    <a:pt x="1257" y="419"/>
                    <a:pt x="1249" y="411"/>
                  </a:cubicBezTo>
                  <a:lnTo>
                    <a:pt x="1242" y="403"/>
                  </a:lnTo>
                  <a:cubicBezTo>
                    <a:pt x="1242" y="403"/>
                    <a:pt x="1233" y="403"/>
                    <a:pt x="1233" y="411"/>
                  </a:cubicBezTo>
                  <a:cubicBezTo>
                    <a:pt x="1218" y="419"/>
                    <a:pt x="1210" y="426"/>
                    <a:pt x="1186" y="426"/>
                  </a:cubicBezTo>
                  <a:cubicBezTo>
                    <a:pt x="1186" y="426"/>
                    <a:pt x="1178" y="426"/>
                    <a:pt x="1170" y="419"/>
                  </a:cubicBezTo>
                  <a:cubicBezTo>
                    <a:pt x="1170" y="411"/>
                    <a:pt x="1178" y="403"/>
                    <a:pt x="1186" y="395"/>
                  </a:cubicBezTo>
                  <a:cubicBezTo>
                    <a:pt x="1194" y="387"/>
                    <a:pt x="1202" y="379"/>
                    <a:pt x="1202" y="371"/>
                  </a:cubicBezTo>
                  <a:cubicBezTo>
                    <a:pt x="1210" y="363"/>
                    <a:pt x="1218" y="355"/>
                    <a:pt x="1226" y="355"/>
                  </a:cubicBezTo>
                  <a:cubicBezTo>
                    <a:pt x="1233" y="347"/>
                    <a:pt x="1242" y="347"/>
                    <a:pt x="1242" y="340"/>
                  </a:cubicBezTo>
                  <a:cubicBezTo>
                    <a:pt x="1242" y="331"/>
                    <a:pt x="1242" y="324"/>
                    <a:pt x="1242" y="324"/>
                  </a:cubicBezTo>
                  <a:cubicBezTo>
                    <a:pt x="1242" y="324"/>
                    <a:pt x="1233" y="324"/>
                    <a:pt x="1226" y="324"/>
                  </a:cubicBezTo>
                  <a:cubicBezTo>
                    <a:pt x="1218" y="324"/>
                    <a:pt x="1218" y="324"/>
                    <a:pt x="1218" y="324"/>
                  </a:cubicBezTo>
                  <a:cubicBezTo>
                    <a:pt x="1202" y="324"/>
                    <a:pt x="1202" y="300"/>
                    <a:pt x="1194" y="276"/>
                  </a:cubicBezTo>
                  <a:cubicBezTo>
                    <a:pt x="1194" y="260"/>
                    <a:pt x="1194" y="245"/>
                    <a:pt x="1186" y="229"/>
                  </a:cubicBezTo>
                  <a:lnTo>
                    <a:pt x="1186" y="221"/>
                  </a:lnTo>
                  <a:cubicBezTo>
                    <a:pt x="1194" y="205"/>
                    <a:pt x="1233" y="189"/>
                    <a:pt x="1265" y="181"/>
                  </a:cubicBezTo>
                  <a:cubicBezTo>
                    <a:pt x="1273" y="181"/>
                    <a:pt x="1281" y="181"/>
                    <a:pt x="1281" y="181"/>
                  </a:cubicBezTo>
                  <a:cubicBezTo>
                    <a:pt x="1289" y="181"/>
                    <a:pt x="1289" y="181"/>
                    <a:pt x="1289" y="181"/>
                  </a:cubicBezTo>
                  <a:cubicBezTo>
                    <a:pt x="1289" y="173"/>
                    <a:pt x="1281" y="173"/>
                    <a:pt x="1273" y="173"/>
                  </a:cubicBezTo>
                  <a:cubicBezTo>
                    <a:pt x="1273" y="173"/>
                    <a:pt x="1273" y="173"/>
                    <a:pt x="1265" y="173"/>
                  </a:cubicBezTo>
                  <a:cubicBezTo>
                    <a:pt x="1265" y="166"/>
                    <a:pt x="1265" y="150"/>
                    <a:pt x="1265" y="142"/>
                  </a:cubicBezTo>
                  <a:cubicBezTo>
                    <a:pt x="1265" y="134"/>
                    <a:pt x="1265" y="126"/>
                    <a:pt x="1265" y="126"/>
                  </a:cubicBezTo>
                  <a:cubicBezTo>
                    <a:pt x="1265" y="118"/>
                    <a:pt x="1265" y="118"/>
                    <a:pt x="1265" y="118"/>
                  </a:cubicBezTo>
                  <a:cubicBezTo>
                    <a:pt x="1265" y="118"/>
                    <a:pt x="1265" y="118"/>
                    <a:pt x="1257" y="118"/>
                  </a:cubicBezTo>
                  <a:cubicBezTo>
                    <a:pt x="1257" y="126"/>
                    <a:pt x="1257" y="126"/>
                    <a:pt x="1257" y="134"/>
                  </a:cubicBezTo>
                  <a:cubicBezTo>
                    <a:pt x="1257" y="150"/>
                    <a:pt x="1242" y="158"/>
                    <a:pt x="1218" y="173"/>
                  </a:cubicBezTo>
                  <a:cubicBezTo>
                    <a:pt x="1202" y="181"/>
                    <a:pt x="1194" y="189"/>
                    <a:pt x="1186" y="189"/>
                  </a:cubicBezTo>
                  <a:lnTo>
                    <a:pt x="1186" y="189"/>
                  </a:lnTo>
                  <a:cubicBezTo>
                    <a:pt x="1178" y="197"/>
                    <a:pt x="1155" y="221"/>
                    <a:pt x="1139" y="245"/>
                  </a:cubicBezTo>
                  <a:cubicBezTo>
                    <a:pt x="1139" y="253"/>
                    <a:pt x="1131" y="260"/>
                    <a:pt x="1123" y="260"/>
                  </a:cubicBezTo>
                  <a:cubicBezTo>
                    <a:pt x="1123" y="260"/>
                    <a:pt x="1115" y="260"/>
                    <a:pt x="1107" y="253"/>
                  </a:cubicBezTo>
                  <a:lnTo>
                    <a:pt x="1107" y="253"/>
                  </a:lnTo>
                  <a:cubicBezTo>
                    <a:pt x="1107" y="260"/>
                    <a:pt x="1123" y="292"/>
                    <a:pt x="1139" y="300"/>
                  </a:cubicBezTo>
                  <a:cubicBezTo>
                    <a:pt x="1155" y="308"/>
                    <a:pt x="1155" y="324"/>
                    <a:pt x="1155" y="347"/>
                  </a:cubicBezTo>
                  <a:cubicBezTo>
                    <a:pt x="1155" y="355"/>
                    <a:pt x="1155" y="363"/>
                    <a:pt x="1155" y="371"/>
                  </a:cubicBezTo>
                  <a:cubicBezTo>
                    <a:pt x="1162" y="395"/>
                    <a:pt x="1162" y="419"/>
                    <a:pt x="1162" y="442"/>
                  </a:cubicBezTo>
                  <a:cubicBezTo>
                    <a:pt x="1162" y="458"/>
                    <a:pt x="1162" y="474"/>
                    <a:pt x="1162" y="490"/>
                  </a:cubicBezTo>
                  <a:cubicBezTo>
                    <a:pt x="1162" y="521"/>
                    <a:pt x="1178" y="545"/>
                    <a:pt x="1186" y="561"/>
                  </a:cubicBezTo>
                  <a:cubicBezTo>
                    <a:pt x="1194" y="577"/>
                    <a:pt x="1194" y="584"/>
                    <a:pt x="1202" y="593"/>
                  </a:cubicBezTo>
                  <a:cubicBezTo>
                    <a:pt x="1202" y="608"/>
                    <a:pt x="1210" y="616"/>
                    <a:pt x="1218" y="624"/>
                  </a:cubicBezTo>
                  <a:cubicBezTo>
                    <a:pt x="1226" y="624"/>
                    <a:pt x="1233" y="632"/>
                    <a:pt x="1242" y="648"/>
                  </a:cubicBezTo>
                  <a:cubicBezTo>
                    <a:pt x="1249" y="671"/>
                    <a:pt x="1249" y="679"/>
                    <a:pt x="1249" y="695"/>
                  </a:cubicBezTo>
                  <a:cubicBezTo>
                    <a:pt x="1249" y="703"/>
                    <a:pt x="1249" y="719"/>
                    <a:pt x="1249" y="727"/>
                  </a:cubicBezTo>
                  <a:cubicBezTo>
                    <a:pt x="1257" y="751"/>
                    <a:pt x="1257" y="766"/>
                    <a:pt x="1257" y="774"/>
                  </a:cubicBezTo>
                  <a:cubicBezTo>
                    <a:pt x="1249" y="782"/>
                    <a:pt x="1249" y="782"/>
                    <a:pt x="1249" y="790"/>
                  </a:cubicBezTo>
                  <a:lnTo>
                    <a:pt x="1249" y="790"/>
                  </a:lnTo>
                  <a:lnTo>
                    <a:pt x="1249" y="790"/>
                  </a:lnTo>
                  <a:cubicBezTo>
                    <a:pt x="1242" y="790"/>
                    <a:pt x="1226" y="790"/>
                    <a:pt x="1218" y="790"/>
                  </a:cubicBezTo>
                  <a:cubicBezTo>
                    <a:pt x="1202" y="790"/>
                    <a:pt x="1186" y="798"/>
                    <a:pt x="1178" y="798"/>
                  </a:cubicBezTo>
                  <a:cubicBezTo>
                    <a:pt x="1170" y="798"/>
                    <a:pt x="1162" y="798"/>
                    <a:pt x="1162" y="798"/>
                  </a:cubicBezTo>
                  <a:cubicBezTo>
                    <a:pt x="1123" y="790"/>
                    <a:pt x="1083" y="774"/>
                    <a:pt x="1052" y="759"/>
                  </a:cubicBezTo>
                  <a:cubicBezTo>
                    <a:pt x="1044" y="759"/>
                    <a:pt x="1044" y="751"/>
                    <a:pt x="1044" y="751"/>
                  </a:cubicBezTo>
                  <a:cubicBezTo>
                    <a:pt x="1036" y="743"/>
                    <a:pt x="1044" y="743"/>
                    <a:pt x="1044" y="735"/>
                  </a:cubicBezTo>
                  <a:cubicBezTo>
                    <a:pt x="1044" y="735"/>
                    <a:pt x="1052" y="727"/>
                    <a:pt x="1044" y="727"/>
                  </a:cubicBezTo>
                  <a:cubicBezTo>
                    <a:pt x="1044" y="719"/>
                    <a:pt x="1028" y="719"/>
                    <a:pt x="1020" y="719"/>
                  </a:cubicBezTo>
                  <a:cubicBezTo>
                    <a:pt x="1012" y="719"/>
                    <a:pt x="996" y="719"/>
                    <a:pt x="989" y="727"/>
                  </a:cubicBezTo>
                  <a:cubicBezTo>
                    <a:pt x="980" y="735"/>
                    <a:pt x="957" y="743"/>
                    <a:pt x="941" y="743"/>
                  </a:cubicBezTo>
                  <a:cubicBezTo>
                    <a:pt x="925" y="743"/>
                    <a:pt x="917" y="735"/>
                    <a:pt x="909" y="727"/>
                  </a:cubicBezTo>
                  <a:cubicBezTo>
                    <a:pt x="894" y="703"/>
                    <a:pt x="925" y="632"/>
                    <a:pt x="941" y="608"/>
                  </a:cubicBezTo>
                  <a:cubicBezTo>
                    <a:pt x="965" y="577"/>
                    <a:pt x="957" y="553"/>
                    <a:pt x="957" y="521"/>
                  </a:cubicBezTo>
                  <a:cubicBezTo>
                    <a:pt x="957" y="521"/>
                    <a:pt x="957" y="513"/>
                    <a:pt x="957" y="506"/>
                  </a:cubicBezTo>
                  <a:cubicBezTo>
                    <a:pt x="949" y="482"/>
                    <a:pt x="909" y="458"/>
                    <a:pt x="878" y="442"/>
                  </a:cubicBezTo>
                  <a:cubicBezTo>
                    <a:pt x="870" y="442"/>
                    <a:pt x="862" y="434"/>
                    <a:pt x="854" y="426"/>
                  </a:cubicBezTo>
                  <a:cubicBezTo>
                    <a:pt x="846" y="419"/>
                    <a:pt x="830" y="419"/>
                    <a:pt x="822" y="419"/>
                  </a:cubicBezTo>
                  <a:cubicBezTo>
                    <a:pt x="815" y="419"/>
                    <a:pt x="807" y="419"/>
                    <a:pt x="807" y="419"/>
                  </a:cubicBezTo>
                  <a:cubicBezTo>
                    <a:pt x="799" y="419"/>
                    <a:pt x="791" y="419"/>
                    <a:pt x="791" y="419"/>
                  </a:cubicBezTo>
                  <a:cubicBezTo>
                    <a:pt x="783" y="419"/>
                    <a:pt x="775" y="419"/>
                    <a:pt x="767" y="419"/>
                  </a:cubicBezTo>
                  <a:cubicBezTo>
                    <a:pt x="759" y="411"/>
                    <a:pt x="759" y="387"/>
                    <a:pt x="751" y="355"/>
                  </a:cubicBezTo>
                  <a:cubicBezTo>
                    <a:pt x="751" y="347"/>
                    <a:pt x="751" y="340"/>
                    <a:pt x="751" y="331"/>
                  </a:cubicBezTo>
                  <a:cubicBezTo>
                    <a:pt x="751" y="331"/>
                    <a:pt x="743" y="324"/>
                    <a:pt x="712" y="324"/>
                  </a:cubicBezTo>
                  <a:cubicBezTo>
                    <a:pt x="696" y="324"/>
                    <a:pt x="672" y="331"/>
                    <a:pt x="672" y="331"/>
                  </a:cubicBezTo>
                  <a:cubicBezTo>
                    <a:pt x="664" y="331"/>
                    <a:pt x="664" y="331"/>
                    <a:pt x="664" y="331"/>
                  </a:cubicBezTo>
                  <a:cubicBezTo>
                    <a:pt x="664" y="324"/>
                    <a:pt x="664" y="324"/>
                    <a:pt x="664" y="324"/>
                  </a:cubicBezTo>
                  <a:cubicBezTo>
                    <a:pt x="664" y="324"/>
                    <a:pt x="633" y="268"/>
                    <a:pt x="625" y="253"/>
                  </a:cubicBezTo>
                  <a:cubicBezTo>
                    <a:pt x="617" y="229"/>
                    <a:pt x="601" y="213"/>
                    <a:pt x="569" y="213"/>
                  </a:cubicBezTo>
                  <a:cubicBezTo>
                    <a:pt x="546" y="213"/>
                    <a:pt x="522" y="213"/>
                    <a:pt x="498" y="205"/>
                  </a:cubicBezTo>
                  <a:cubicBezTo>
                    <a:pt x="498" y="205"/>
                    <a:pt x="498" y="197"/>
                    <a:pt x="490" y="197"/>
                  </a:cubicBezTo>
                  <a:cubicBezTo>
                    <a:pt x="475" y="197"/>
                    <a:pt x="459" y="213"/>
                    <a:pt x="451" y="221"/>
                  </a:cubicBezTo>
                  <a:cubicBezTo>
                    <a:pt x="443" y="229"/>
                    <a:pt x="427" y="237"/>
                    <a:pt x="411" y="237"/>
                  </a:cubicBezTo>
                  <a:cubicBezTo>
                    <a:pt x="403" y="245"/>
                    <a:pt x="403" y="245"/>
                    <a:pt x="396" y="245"/>
                  </a:cubicBezTo>
                  <a:cubicBezTo>
                    <a:pt x="388" y="253"/>
                    <a:pt x="380" y="260"/>
                    <a:pt x="372" y="268"/>
                  </a:cubicBezTo>
                  <a:cubicBezTo>
                    <a:pt x="364" y="284"/>
                    <a:pt x="356" y="300"/>
                    <a:pt x="325" y="292"/>
                  </a:cubicBezTo>
                  <a:cubicBezTo>
                    <a:pt x="293" y="292"/>
                    <a:pt x="285" y="276"/>
                    <a:pt x="277" y="268"/>
                  </a:cubicBezTo>
                  <a:cubicBezTo>
                    <a:pt x="277" y="260"/>
                    <a:pt x="277" y="260"/>
                    <a:pt x="277" y="260"/>
                  </a:cubicBezTo>
                  <a:cubicBezTo>
                    <a:pt x="269" y="260"/>
                    <a:pt x="253" y="300"/>
                    <a:pt x="245" y="324"/>
                  </a:cubicBezTo>
                  <a:cubicBezTo>
                    <a:pt x="238" y="331"/>
                    <a:pt x="238" y="340"/>
                    <a:pt x="238" y="340"/>
                  </a:cubicBezTo>
                  <a:lnTo>
                    <a:pt x="238" y="340"/>
                  </a:lnTo>
                  <a:cubicBezTo>
                    <a:pt x="230" y="355"/>
                    <a:pt x="230" y="363"/>
                    <a:pt x="222" y="363"/>
                  </a:cubicBezTo>
                  <a:cubicBezTo>
                    <a:pt x="214" y="363"/>
                    <a:pt x="214" y="355"/>
                    <a:pt x="214" y="355"/>
                  </a:cubicBezTo>
                  <a:cubicBezTo>
                    <a:pt x="214" y="347"/>
                    <a:pt x="214" y="347"/>
                    <a:pt x="206" y="347"/>
                  </a:cubicBezTo>
                  <a:cubicBezTo>
                    <a:pt x="190" y="347"/>
                    <a:pt x="174" y="355"/>
                    <a:pt x="174" y="355"/>
                  </a:cubicBezTo>
                  <a:cubicBezTo>
                    <a:pt x="48" y="498"/>
                    <a:pt x="48" y="498"/>
                    <a:pt x="48" y="498"/>
                  </a:cubicBezTo>
                  <a:cubicBezTo>
                    <a:pt x="0" y="253"/>
                    <a:pt x="0" y="253"/>
                    <a:pt x="0" y="253"/>
                  </a:cubicBezTo>
                  <a:cubicBezTo>
                    <a:pt x="1320" y="0"/>
                    <a:pt x="1320" y="0"/>
                    <a:pt x="1320" y="0"/>
                  </a:cubicBezTo>
                  <a:cubicBezTo>
                    <a:pt x="1320" y="7"/>
                    <a:pt x="1320" y="7"/>
                    <a:pt x="1320" y="7"/>
                  </a:cubicBezTo>
                  <a:cubicBezTo>
                    <a:pt x="1320" y="15"/>
                    <a:pt x="1320" y="47"/>
                    <a:pt x="1344" y="94"/>
                  </a:cubicBezTo>
                  <a:cubicBezTo>
                    <a:pt x="1376" y="158"/>
                    <a:pt x="1415" y="284"/>
                    <a:pt x="1415" y="324"/>
                  </a:cubicBezTo>
                  <a:cubicBezTo>
                    <a:pt x="1415" y="371"/>
                    <a:pt x="1455" y="537"/>
                    <a:pt x="1455" y="553"/>
                  </a:cubicBezTo>
                  <a:cubicBezTo>
                    <a:pt x="1463" y="561"/>
                    <a:pt x="1486" y="561"/>
                    <a:pt x="1518" y="561"/>
                  </a:cubicBezTo>
                  <a:cubicBezTo>
                    <a:pt x="1542" y="569"/>
                    <a:pt x="1558" y="569"/>
                    <a:pt x="1581" y="569"/>
                  </a:cubicBezTo>
                  <a:cubicBezTo>
                    <a:pt x="1597" y="577"/>
                    <a:pt x="1613" y="577"/>
                    <a:pt x="1629" y="577"/>
                  </a:cubicBezTo>
                  <a:cubicBezTo>
                    <a:pt x="1660" y="584"/>
                    <a:pt x="1700" y="584"/>
                    <a:pt x="1732" y="600"/>
                  </a:cubicBezTo>
                  <a:lnTo>
                    <a:pt x="1732" y="600"/>
                  </a:lnTo>
                  <a:lnTo>
                    <a:pt x="1732" y="600"/>
                  </a:lnTo>
                  <a:cubicBezTo>
                    <a:pt x="1732" y="616"/>
                    <a:pt x="1724" y="632"/>
                    <a:pt x="1700" y="656"/>
                  </a:cubicBezTo>
                  <a:cubicBezTo>
                    <a:pt x="1692" y="671"/>
                    <a:pt x="1684" y="679"/>
                    <a:pt x="1684" y="687"/>
                  </a:cubicBezTo>
                  <a:cubicBezTo>
                    <a:pt x="1676" y="695"/>
                    <a:pt x="1676" y="695"/>
                    <a:pt x="1660" y="703"/>
                  </a:cubicBezTo>
                  <a:cubicBezTo>
                    <a:pt x="1645" y="719"/>
                    <a:pt x="1653" y="727"/>
                    <a:pt x="1660" y="743"/>
                  </a:cubicBezTo>
                  <a:cubicBezTo>
                    <a:pt x="1660" y="751"/>
                    <a:pt x="1668" y="751"/>
                    <a:pt x="1668" y="759"/>
                  </a:cubicBezTo>
                  <a:cubicBezTo>
                    <a:pt x="1676" y="766"/>
                    <a:pt x="1676" y="766"/>
                    <a:pt x="1684" y="766"/>
                  </a:cubicBezTo>
                  <a:cubicBezTo>
                    <a:pt x="1684" y="766"/>
                    <a:pt x="1684" y="766"/>
                    <a:pt x="1692" y="766"/>
                  </a:cubicBezTo>
                  <a:lnTo>
                    <a:pt x="1692" y="766"/>
                  </a:lnTo>
                  <a:cubicBezTo>
                    <a:pt x="1692" y="766"/>
                    <a:pt x="1700" y="766"/>
                    <a:pt x="1708" y="774"/>
                  </a:cubicBezTo>
                  <a:cubicBezTo>
                    <a:pt x="1708" y="790"/>
                    <a:pt x="1692" y="798"/>
                    <a:pt x="1653" y="814"/>
                  </a:cubicBezTo>
                  <a:cubicBezTo>
                    <a:pt x="1637" y="822"/>
                    <a:pt x="1629" y="830"/>
                    <a:pt x="1629" y="846"/>
                  </a:cubicBezTo>
                  <a:cubicBezTo>
                    <a:pt x="1629" y="853"/>
                    <a:pt x="1629" y="869"/>
                    <a:pt x="1621" y="877"/>
                  </a:cubicBezTo>
                  <a:cubicBezTo>
                    <a:pt x="1605" y="909"/>
                    <a:pt x="1605" y="948"/>
                    <a:pt x="1613" y="988"/>
                  </a:cubicBezTo>
                  <a:cubicBezTo>
                    <a:pt x="1613" y="996"/>
                    <a:pt x="1613" y="1004"/>
                    <a:pt x="1613" y="1011"/>
                  </a:cubicBezTo>
                  <a:cubicBezTo>
                    <a:pt x="1605" y="1011"/>
                    <a:pt x="1605" y="1011"/>
                    <a:pt x="1597" y="1011"/>
                  </a:cubicBezTo>
                  <a:cubicBezTo>
                    <a:pt x="1597" y="1011"/>
                    <a:pt x="1589" y="1011"/>
                    <a:pt x="1581" y="1011"/>
                  </a:cubicBezTo>
                  <a:lnTo>
                    <a:pt x="1573" y="1011"/>
                  </a:lnTo>
                  <a:lnTo>
                    <a:pt x="1573" y="1011"/>
                  </a:lnTo>
                  <a:cubicBezTo>
                    <a:pt x="1573" y="1035"/>
                    <a:pt x="1566" y="1035"/>
                    <a:pt x="1558" y="1051"/>
                  </a:cubicBezTo>
                  <a:cubicBezTo>
                    <a:pt x="1558" y="1051"/>
                    <a:pt x="1550" y="1051"/>
                    <a:pt x="1550" y="1059"/>
                  </a:cubicBezTo>
                  <a:cubicBezTo>
                    <a:pt x="1542" y="1067"/>
                    <a:pt x="1542" y="1090"/>
                    <a:pt x="1542" y="1114"/>
                  </a:cubicBezTo>
                  <a:cubicBezTo>
                    <a:pt x="1542" y="1130"/>
                    <a:pt x="1542" y="1146"/>
                    <a:pt x="1542" y="1162"/>
                  </a:cubicBezTo>
                  <a:cubicBezTo>
                    <a:pt x="1542" y="1193"/>
                    <a:pt x="1542" y="1209"/>
                    <a:pt x="1526" y="1209"/>
                  </a:cubicBezTo>
                  <a:close/>
                  <a:moveTo>
                    <a:pt x="1510" y="814"/>
                  </a:moveTo>
                  <a:lnTo>
                    <a:pt x="1510" y="814"/>
                  </a:lnTo>
                  <a:cubicBezTo>
                    <a:pt x="1526" y="814"/>
                    <a:pt x="1534" y="822"/>
                    <a:pt x="1534" y="853"/>
                  </a:cubicBezTo>
                  <a:cubicBezTo>
                    <a:pt x="1534" y="869"/>
                    <a:pt x="1526" y="893"/>
                    <a:pt x="1518" y="917"/>
                  </a:cubicBezTo>
                  <a:cubicBezTo>
                    <a:pt x="1510" y="940"/>
                    <a:pt x="1502" y="964"/>
                    <a:pt x="1502" y="980"/>
                  </a:cubicBezTo>
                  <a:cubicBezTo>
                    <a:pt x="1502" y="996"/>
                    <a:pt x="1495" y="1004"/>
                    <a:pt x="1495" y="1011"/>
                  </a:cubicBezTo>
                  <a:cubicBezTo>
                    <a:pt x="1495" y="1035"/>
                    <a:pt x="1486" y="1059"/>
                    <a:pt x="1495" y="1090"/>
                  </a:cubicBezTo>
                  <a:cubicBezTo>
                    <a:pt x="1495" y="1106"/>
                    <a:pt x="1495" y="1122"/>
                    <a:pt x="1495" y="1130"/>
                  </a:cubicBezTo>
                  <a:cubicBezTo>
                    <a:pt x="1495" y="1154"/>
                    <a:pt x="1486" y="1170"/>
                    <a:pt x="1502" y="1177"/>
                  </a:cubicBezTo>
                  <a:cubicBezTo>
                    <a:pt x="1510" y="1185"/>
                    <a:pt x="1526" y="1201"/>
                    <a:pt x="1526" y="1201"/>
                  </a:cubicBezTo>
                  <a:cubicBezTo>
                    <a:pt x="1534" y="1201"/>
                    <a:pt x="1534" y="1193"/>
                    <a:pt x="1534" y="1162"/>
                  </a:cubicBezTo>
                  <a:cubicBezTo>
                    <a:pt x="1534" y="1146"/>
                    <a:pt x="1534" y="1130"/>
                    <a:pt x="1534" y="1114"/>
                  </a:cubicBezTo>
                  <a:cubicBezTo>
                    <a:pt x="1534" y="1083"/>
                    <a:pt x="1534" y="1067"/>
                    <a:pt x="1542" y="1051"/>
                  </a:cubicBezTo>
                  <a:cubicBezTo>
                    <a:pt x="1550" y="1051"/>
                    <a:pt x="1550" y="1043"/>
                    <a:pt x="1550" y="1043"/>
                  </a:cubicBezTo>
                  <a:cubicBezTo>
                    <a:pt x="1558" y="1035"/>
                    <a:pt x="1566" y="1035"/>
                    <a:pt x="1566" y="1011"/>
                  </a:cubicBezTo>
                  <a:cubicBezTo>
                    <a:pt x="1566" y="1004"/>
                    <a:pt x="1566" y="1004"/>
                    <a:pt x="1573" y="1004"/>
                  </a:cubicBezTo>
                  <a:cubicBezTo>
                    <a:pt x="1581" y="1004"/>
                    <a:pt x="1581" y="1004"/>
                    <a:pt x="1589" y="1004"/>
                  </a:cubicBezTo>
                  <a:lnTo>
                    <a:pt x="1597" y="1004"/>
                  </a:lnTo>
                  <a:cubicBezTo>
                    <a:pt x="1605" y="1004"/>
                    <a:pt x="1605" y="1004"/>
                    <a:pt x="1605" y="1004"/>
                  </a:cubicBezTo>
                  <a:cubicBezTo>
                    <a:pt x="1605" y="1004"/>
                    <a:pt x="1605" y="1004"/>
                    <a:pt x="1605" y="988"/>
                  </a:cubicBezTo>
                  <a:cubicBezTo>
                    <a:pt x="1597" y="948"/>
                    <a:pt x="1597" y="901"/>
                    <a:pt x="1613" y="877"/>
                  </a:cubicBezTo>
                  <a:cubicBezTo>
                    <a:pt x="1621" y="861"/>
                    <a:pt x="1621" y="853"/>
                    <a:pt x="1621" y="846"/>
                  </a:cubicBezTo>
                  <a:cubicBezTo>
                    <a:pt x="1621" y="830"/>
                    <a:pt x="1629" y="814"/>
                    <a:pt x="1653" y="806"/>
                  </a:cubicBezTo>
                  <a:cubicBezTo>
                    <a:pt x="1692" y="790"/>
                    <a:pt x="1700" y="782"/>
                    <a:pt x="1700" y="774"/>
                  </a:cubicBezTo>
                  <a:lnTo>
                    <a:pt x="1692" y="774"/>
                  </a:lnTo>
                  <a:lnTo>
                    <a:pt x="1692" y="774"/>
                  </a:lnTo>
                  <a:cubicBezTo>
                    <a:pt x="1684" y="774"/>
                    <a:pt x="1668" y="774"/>
                    <a:pt x="1660" y="759"/>
                  </a:cubicBezTo>
                  <a:cubicBezTo>
                    <a:pt x="1660" y="759"/>
                    <a:pt x="1660" y="751"/>
                    <a:pt x="1653" y="751"/>
                  </a:cubicBezTo>
                  <a:cubicBezTo>
                    <a:pt x="1645" y="735"/>
                    <a:pt x="1637" y="719"/>
                    <a:pt x="1653" y="703"/>
                  </a:cubicBezTo>
                  <a:cubicBezTo>
                    <a:pt x="1668" y="695"/>
                    <a:pt x="1668" y="687"/>
                    <a:pt x="1676" y="679"/>
                  </a:cubicBezTo>
                  <a:cubicBezTo>
                    <a:pt x="1676" y="679"/>
                    <a:pt x="1684" y="671"/>
                    <a:pt x="1700" y="656"/>
                  </a:cubicBezTo>
                  <a:cubicBezTo>
                    <a:pt x="1716" y="632"/>
                    <a:pt x="1724" y="616"/>
                    <a:pt x="1724" y="600"/>
                  </a:cubicBezTo>
                  <a:cubicBezTo>
                    <a:pt x="1700" y="593"/>
                    <a:pt x="1660" y="593"/>
                    <a:pt x="1629" y="584"/>
                  </a:cubicBezTo>
                  <a:cubicBezTo>
                    <a:pt x="1613" y="584"/>
                    <a:pt x="1597" y="584"/>
                    <a:pt x="1581" y="577"/>
                  </a:cubicBezTo>
                  <a:cubicBezTo>
                    <a:pt x="1558" y="577"/>
                    <a:pt x="1534" y="577"/>
                    <a:pt x="1518" y="569"/>
                  </a:cubicBezTo>
                  <a:cubicBezTo>
                    <a:pt x="1479" y="569"/>
                    <a:pt x="1455" y="561"/>
                    <a:pt x="1455" y="553"/>
                  </a:cubicBezTo>
                  <a:cubicBezTo>
                    <a:pt x="1447" y="537"/>
                    <a:pt x="1415" y="371"/>
                    <a:pt x="1408" y="324"/>
                  </a:cubicBezTo>
                  <a:cubicBezTo>
                    <a:pt x="1408" y="284"/>
                    <a:pt x="1368" y="158"/>
                    <a:pt x="1336" y="102"/>
                  </a:cubicBezTo>
                  <a:cubicBezTo>
                    <a:pt x="1320" y="55"/>
                    <a:pt x="1313" y="23"/>
                    <a:pt x="1313" y="7"/>
                  </a:cubicBezTo>
                  <a:cubicBezTo>
                    <a:pt x="8" y="260"/>
                    <a:pt x="8" y="260"/>
                    <a:pt x="8" y="260"/>
                  </a:cubicBezTo>
                  <a:cubicBezTo>
                    <a:pt x="48" y="482"/>
                    <a:pt x="48" y="482"/>
                    <a:pt x="48" y="482"/>
                  </a:cubicBezTo>
                  <a:cubicBezTo>
                    <a:pt x="166" y="347"/>
                    <a:pt x="166" y="347"/>
                    <a:pt x="166" y="347"/>
                  </a:cubicBezTo>
                  <a:lnTo>
                    <a:pt x="166" y="347"/>
                  </a:lnTo>
                  <a:cubicBezTo>
                    <a:pt x="166" y="347"/>
                    <a:pt x="190" y="340"/>
                    <a:pt x="206" y="340"/>
                  </a:cubicBezTo>
                  <a:cubicBezTo>
                    <a:pt x="214" y="340"/>
                    <a:pt x="214" y="347"/>
                    <a:pt x="222" y="347"/>
                  </a:cubicBezTo>
                  <a:cubicBezTo>
                    <a:pt x="222" y="355"/>
                    <a:pt x="222" y="355"/>
                    <a:pt x="222" y="355"/>
                  </a:cubicBezTo>
                  <a:lnTo>
                    <a:pt x="230" y="340"/>
                  </a:lnTo>
                  <a:lnTo>
                    <a:pt x="230" y="340"/>
                  </a:lnTo>
                  <a:cubicBezTo>
                    <a:pt x="230" y="331"/>
                    <a:pt x="238" y="324"/>
                    <a:pt x="238" y="316"/>
                  </a:cubicBezTo>
                  <a:cubicBezTo>
                    <a:pt x="253" y="268"/>
                    <a:pt x="261" y="253"/>
                    <a:pt x="277" y="253"/>
                  </a:cubicBezTo>
                  <a:lnTo>
                    <a:pt x="277" y="253"/>
                  </a:lnTo>
                  <a:cubicBezTo>
                    <a:pt x="285" y="253"/>
                    <a:pt x="285" y="260"/>
                    <a:pt x="285" y="260"/>
                  </a:cubicBezTo>
                  <a:cubicBezTo>
                    <a:pt x="293" y="276"/>
                    <a:pt x="301" y="284"/>
                    <a:pt x="325" y="284"/>
                  </a:cubicBezTo>
                  <a:cubicBezTo>
                    <a:pt x="348" y="292"/>
                    <a:pt x="356" y="276"/>
                    <a:pt x="372" y="260"/>
                  </a:cubicBezTo>
                  <a:cubicBezTo>
                    <a:pt x="372" y="253"/>
                    <a:pt x="380" y="245"/>
                    <a:pt x="388" y="245"/>
                  </a:cubicBezTo>
                  <a:cubicBezTo>
                    <a:pt x="396" y="237"/>
                    <a:pt x="403" y="237"/>
                    <a:pt x="411" y="237"/>
                  </a:cubicBezTo>
                  <a:cubicBezTo>
                    <a:pt x="427" y="229"/>
                    <a:pt x="435" y="221"/>
                    <a:pt x="443" y="213"/>
                  </a:cubicBezTo>
                  <a:cubicBezTo>
                    <a:pt x="451" y="205"/>
                    <a:pt x="475" y="197"/>
                    <a:pt x="490" y="197"/>
                  </a:cubicBezTo>
                  <a:cubicBezTo>
                    <a:pt x="498" y="197"/>
                    <a:pt x="498" y="197"/>
                    <a:pt x="506" y="197"/>
                  </a:cubicBezTo>
                  <a:cubicBezTo>
                    <a:pt x="522" y="205"/>
                    <a:pt x="546" y="205"/>
                    <a:pt x="569" y="205"/>
                  </a:cubicBezTo>
                  <a:cubicBezTo>
                    <a:pt x="601" y="205"/>
                    <a:pt x="625" y="229"/>
                    <a:pt x="633" y="245"/>
                  </a:cubicBezTo>
                  <a:cubicBezTo>
                    <a:pt x="633" y="268"/>
                    <a:pt x="664" y="308"/>
                    <a:pt x="672" y="324"/>
                  </a:cubicBezTo>
                  <a:cubicBezTo>
                    <a:pt x="680" y="316"/>
                    <a:pt x="696" y="316"/>
                    <a:pt x="712" y="316"/>
                  </a:cubicBezTo>
                  <a:cubicBezTo>
                    <a:pt x="743" y="316"/>
                    <a:pt x="759" y="324"/>
                    <a:pt x="759" y="331"/>
                  </a:cubicBezTo>
                  <a:cubicBezTo>
                    <a:pt x="759" y="340"/>
                    <a:pt x="759" y="347"/>
                    <a:pt x="759" y="355"/>
                  </a:cubicBezTo>
                  <a:cubicBezTo>
                    <a:pt x="767" y="379"/>
                    <a:pt x="767" y="403"/>
                    <a:pt x="775" y="411"/>
                  </a:cubicBezTo>
                  <a:cubicBezTo>
                    <a:pt x="775" y="411"/>
                    <a:pt x="783" y="419"/>
                    <a:pt x="791" y="419"/>
                  </a:cubicBezTo>
                  <a:cubicBezTo>
                    <a:pt x="791" y="419"/>
                    <a:pt x="799" y="411"/>
                    <a:pt x="807" y="411"/>
                  </a:cubicBezTo>
                  <a:cubicBezTo>
                    <a:pt x="807" y="411"/>
                    <a:pt x="815" y="411"/>
                    <a:pt x="822" y="411"/>
                  </a:cubicBezTo>
                  <a:cubicBezTo>
                    <a:pt x="830" y="411"/>
                    <a:pt x="846" y="419"/>
                    <a:pt x="862" y="426"/>
                  </a:cubicBezTo>
                  <a:cubicBezTo>
                    <a:pt x="862" y="426"/>
                    <a:pt x="870" y="434"/>
                    <a:pt x="886" y="434"/>
                  </a:cubicBezTo>
                  <a:cubicBezTo>
                    <a:pt x="917" y="458"/>
                    <a:pt x="957" y="482"/>
                    <a:pt x="965" y="506"/>
                  </a:cubicBezTo>
                  <a:cubicBezTo>
                    <a:pt x="965" y="513"/>
                    <a:pt x="965" y="513"/>
                    <a:pt x="965" y="521"/>
                  </a:cubicBezTo>
                  <a:cubicBezTo>
                    <a:pt x="965" y="553"/>
                    <a:pt x="965" y="577"/>
                    <a:pt x="949" y="608"/>
                  </a:cubicBezTo>
                  <a:cubicBezTo>
                    <a:pt x="917" y="664"/>
                    <a:pt x="902" y="711"/>
                    <a:pt x="917" y="727"/>
                  </a:cubicBezTo>
                  <a:cubicBezTo>
                    <a:pt x="917" y="735"/>
                    <a:pt x="933" y="735"/>
                    <a:pt x="941" y="735"/>
                  </a:cubicBezTo>
                  <a:cubicBezTo>
                    <a:pt x="957" y="735"/>
                    <a:pt x="973" y="735"/>
                    <a:pt x="980" y="719"/>
                  </a:cubicBezTo>
                  <a:cubicBezTo>
                    <a:pt x="989" y="711"/>
                    <a:pt x="1004" y="711"/>
                    <a:pt x="1020" y="711"/>
                  </a:cubicBezTo>
                  <a:cubicBezTo>
                    <a:pt x="1028" y="711"/>
                    <a:pt x="1044" y="711"/>
                    <a:pt x="1052" y="727"/>
                  </a:cubicBezTo>
                  <a:cubicBezTo>
                    <a:pt x="1060" y="735"/>
                    <a:pt x="1052" y="735"/>
                    <a:pt x="1052" y="743"/>
                  </a:cubicBezTo>
                  <a:cubicBezTo>
                    <a:pt x="1052" y="743"/>
                    <a:pt x="1044" y="743"/>
                    <a:pt x="1044" y="751"/>
                  </a:cubicBezTo>
                  <a:cubicBezTo>
                    <a:pt x="1044" y="751"/>
                    <a:pt x="1052" y="751"/>
                    <a:pt x="1060" y="751"/>
                  </a:cubicBezTo>
                  <a:cubicBezTo>
                    <a:pt x="1083" y="766"/>
                    <a:pt x="1131" y="782"/>
                    <a:pt x="1162" y="790"/>
                  </a:cubicBezTo>
                  <a:cubicBezTo>
                    <a:pt x="1162" y="790"/>
                    <a:pt x="1170" y="790"/>
                    <a:pt x="1178" y="790"/>
                  </a:cubicBezTo>
                  <a:cubicBezTo>
                    <a:pt x="1186" y="790"/>
                    <a:pt x="1202" y="790"/>
                    <a:pt x="1210" y="782"/>
                  </a:cubicBezTo>
                  <a:cubicBezTo>
                    <a:pt x="1226" y="782"/>
                    <a:pt x="1242" y="782"/>
                    <a:pt x="1242" y="782"/>
                  </a:cubicBezTo>
                  <a:cubicBezTo>
                    <a:pt x="1249" y="782"/>
                    <a:pt x="1249" y="774"/>
                    <a:pt x="1249" y="774"/>
                  </a:cubicBezTo>
                  <a:cubicBezTo>
                    <a:pt x="1249" y="759"/>
                    <a:pt x="1249" y="751"/>
                    <a:pt x="1249" y="735"/>
                  </a:cubicBezTo>
                  <a:cubicBezTo>
                    <a:pt x="1242" y="719"/>
                    <a:pt x="1242" y="703"/>
                    <a:pt x="1242" y="695"/>
                  </a:cubicBezTo>
                  <a:cubicBezTo>
                    <a:pt x="1242" y="679"/>
                    <a:pt x="1242" y="671"/>
                    <a:pt x="1233" y="656"/>
                  </a:cubicBezTo>
                  <a:cubicBezTo>
                    <a:pt x="1226" y="640"/>
                    <a:pt x="1218" y="632"/>
                    <a:pt x="1210" y="624"/>
                  </a:cubicBezTo>
                  <a:cubicBezTo>
                    <a:pt x="1202" y="616"/>
                    <a:pt x="1194" y="616"/>
                    <a:pt x="1194" y="600"/>
                  </a:cubicBezTo>
                  <a:cubicBezTo>
                    <a:pt x="1186" y="584"/>
                    <a:pt x="1186" y="577"/>
                    <a:pt x="1178" y="569"/>
                  </a:cubicBezTo>
                  <a:cubicBezTo>
                    <a:pt x="1170" y="545"/>
                    <a:pt x="1155" y="521"/>
                    <a:pt x="1155" y="498"/>
                  </a:cubicBezTo>
                  <a:cubicBezTo>
                    <a:pt x="1155" y="474"/>
                    <a:pt x="1155" y="458"/>
                    <a:pt x="1155" y="442"/>
                  </a:cubicBezTo>
                  <a:cubicBezTo>
                    <a:pt x="1155" y="419"/>
                    <a:pt x="1155" y="395"/>
                    <a:pt x="1147" y="371"/>
                  </a:cubicBezTo>
                  <a:cubicBezTo>
                    <a:pt x="1147" y="363"/>
                    <a:pt x="1147" y="355"/>
                    <a:pt x="1147" y="347"/>
                  </a:cubicBezTo>
                  <a:cubicBezTo>
                    <a:pt x="1147" y="324"/>
                    <a:pt x="1147" y="316"/>
                    <a:pt x="1139" y="308"/>
                  </a:cubicBezTo>
                  <a:cubicBezTo>
                    <a:pt x="1115" y="300"/>
                    <a:pt x="1091" y="260"/>
                    <a:pt x="1099" y="245"/>
                  </a:cubicBezTo>
                  <a:lnTo>
                    <a:pt x="1099" y="245"/>
                  </a:lnTo>
                  <a:lnTo>
                    <a:pt x="1107" y="245"/>
                  </a:lnTo>
                  <a:lnTo>
                    <a:pt x="1115" y="245"/>
                  </a:lnTo>
                  <a:cubicBezTo>
                    <a:pt x="1115" y="253"/>
                    <a:pt x="1123" y="253"/>
                    <a:pt x="1123" y="253"/>
                  </a:cubicBezTo>
                  <a:cubicBezTo>
                    <a:pt x="1123" y="253"/>
                    <a:pt x="1131" y="253"/>
                    <a:pt x="1139" y="245"/>
                  </a:cubicBezTo>
                  <a:cubicBezTo>
                    <a:pt x="1147" y="221"/>
                    <a:pt x="1170" y="189"/>
                    <a:pt x="1178" y="189"/>
                  </a:cubicBezTo>
                  <a:cubicBezTo>
                    <a:pt x="1186" y="181"/>
                    <a:pt x="1186" y="181"/>
                    <a:pt x="1186" y="181"/>
                  </a:cubicBezTo>
                  <a:cubicBezTo>
                    <a:pt x="1194" y="181"/>
                    <a:pt x="1202" y="181"/>
                    <a:pt x="1218" y="166"/>
                  </a:cubicBezTo>
                  <a:cubicBezTo>
                    <a:pt x="1233" y="158"/>
                    <a:pt x="1249" y="142"/>
                    <a:pt x="1249" y="134"/>
                  </a:cubicBezTo>
                  <a:cubicBezTo>
                    <a:pt x="1249" y="126"/>
                    <a:pt x="1249" y="118"/>
                    <a:pt x="1257" y="118"/>
                  </a:cubicBezTo>
                  <a:cubicBezTo>
                    <a:pt x="1257" y="110"/>
                    <a:pt x="1257" y="110"/>
                    <a:pt x="1265" y="110"/>
                  </a:cubicBezTo>
                  <a:cubicBezTo>
                    <a:pt x="1265" y="110"/>
                    <a:pt x="1273" y="110"/>
                    <a:pt x="1273" y="126"/>
                  </a:cubicBezTo>
                  <a:cubicBezTo>
                    <a:pt x="1273" y="134"/>
                    <a:pt x="1273" y="134"/>
                    <a:pt x="1273" y="142"/>
                  </a:cubicBezTo>
                  <a:cubicBezTo>
                    <a:pt x="1273" y="150"/>
                    <a:pt x="1273" y="166"/>
                    <a:pt x="1273" y="166"/>
                  </a:cubicBezTo>
                  <a:lnTo>
                    <a:pt x="1273" y="166"/>
                  </a:lnTo>
                  <a:cubicBezTo>
                    <a:pt x="1281" y="166"/>
                    <a:pt x="1297" y="173"/>
                    <a:pt x="1297" y="173"/>
                  </a:cubicBezTo>
                  <a:cubicBezTo>
                    <a:pt x="1297" y="181"/>
                    <a:pt x="1289" y="189"/>
                    <a:pt x="1281" y="189"/>
                  </a:cubicBezTo>
                  <a:lnTo>
                    <a:pt x="1273" y="189"/>
                  </a:lnTo>
                  <a:cubicBezTo>
                    <a:pt x="1249" y="197"/>
                    <a:pt x="1202" y="205"/>
                    <a:pt x="1194" y="221"/>
                  </a:cubicBezTo>
                  <a:lnTo>
                    <a:pt x="1194" y="229"/>
                  </a:lnTo>
                  <a:cubicBezTo>
                    <a:pt x="1202" y="245"/>
                    <a:pt x="1202" y="260"/>
                    <a:pt x="1202" y="276"/>
                  </a:cubicBezTo>
                  <a:cubicBezTo>
                    <a:pt x="1210" y="300"/>
                    <a:pt x="1210" y="316"/>
                    <a:pt x="1218" y="316"/>
                  </a:cubicBezTo>
                  <a:lnTo>
                    <a:pt x="1218" y="316"/>
                  </a:lnTo>
                  <a:cubicBezTo>
                    <a:pt x="1226" y="316"/>
                    <a:pt x="1233" y="316"/>
                    <a:pt x="1233" y="316"/>
                  </a:cubicBezTo>
                  <a:cubicBezTo>
                    <a:pt x="1242" y="316"/>
                    <a:pt x="1242" y="316"/>
                    <a:pt x="1249" y="324"/>
                  </a:cubicBezTo>
                  <a:cubicBezTo>
                    <a:pt x="1249" y="324"/>
                    <a:pt x="1249" y="331"/>
                    <a:pt x="1249" y="340"/>
                  </a:cubicBezTo>
                  <a:cubicBezTo>
                    <a:pt x="1249" y="355"/>
                    <a:pt x="1242" y="355"/>
                    <a:pt x="1226" y="363"/>
                  </a:cubicBezTo>
                  <a:cubicBezTo>
                    <a:pt x="1226" y="363"/>
                    <a:pt x="1218" y="371"/>
                    <a:pt x="1210" y="379"/>
                  </a:cubicBezTo>
                  <a:cubicBezTo>
                    <a:pt x="1210" y="387"/>
                    <a:pt x="1202" y="387"/>
                    <a:pt x="1194" y="395"/>
                  </a:cubicBezTo>
                  <a:cubicBezTo>
                    <a:pt x="1186" y="403"/>
                    <a:pt x="1178" y="411"/>
                    <a:pt x="1178" y="419"/>
                  </a:cubicBezTo>
                  <a:lnTo>
                    <a:pt x="1186" y="419"/>
                  </a:lnTo>
                  <a:cubicBezTo>
                    <a:pt x="1202" y="419"/>
                    <a:pt x="1218" y="411"/>
                    <a:pt x="1226" y="403"/>
                  </a:cubicBezTo>
                  <a:cubicBezTo>
                    <a:pt x="1233" y="395"/>
                    <a:pt x="1233" y="395"/>
                    <a:pt x="1242" y="395"/>
                  </a:cubicBezTo>
                  <a:lnTo>
                    <a:pt x="1249" y="395"/>
                  </a:lnTo>
                  <a:cubicBezTo>
                    <a:pt x="1249" y="403"/>
                    <a:pt x="1257" y="403"/>
                    <a:pt x="1257" y="403"/>
                  </a:cubicBezTo>
                  <a:cubicBezTo>
                    <a:pt x="1265" y="411"/>
                    <a:pt x="1265" y="419"/>
                    <a:pt x="1265" y="426"/>
                  </a:cubicBezTo>
                  <a:lnTo>
                    <a:pt x="1265" y="434"/>
                  </a:lnTo>
                  <a:cubicBezTo>
                    <a:pt x="1257" y="442"/>
                    <a:pt x="1249" y="442"/>
                    <a:pt x="1242" y="450"/>
                  </a:cubicBezTo>
                  <a:cubicBezTo>
                    <a:pt x="1233" y="450"/>
                    <a:pt x="1226" y="450"/>
                    <a:pt x="1226" y="458"/>
                  </a:cubicBezTo>
                  <a:lnTo>
                    <a:pt x="1226" y="466"/>
                  </a:lnTo>
                  <a:cubicBezTo>
                    <a:pt x="1226" y="474"/>
                    <a:pt x="1226" y="482"/>
                    <a:pt x="1226" y="482"/>
                  </a:cubicBezTo>
                  <a:lnTo>
                    <a:pt x="1233" y="490"/>
                  </a:lnTo>
                  <a:cubicBezTo>
                    <a:pt x="1242" y="490"/>
                    <a:pt x="1242" y="490"/>
                    <a:pt x="1242" y="490"/>
                  </a:cubicBezTo>
                  <a:cubicBezTo>
                    <a:pt x="1249" y="490"/>
                    <a:pt x="1257" y="490"/>
                    <a:pt x="1257" y="482"/>
                  </a:cubicBezTo>
                  <a:cubicBezTo>
                    <a:pt x="1265" y="482"/>
                    <a:pt x="1265" y="482"/>
                    <a:pt x="1273" y="482"/>
                  </a:cubicBezTo>
                  <a:cubicBezTo>
                    <a:pt x="1281" y="482"/>
                    <a:pt x="1281" y="482"/>
                    <a:pt x="1289" y="490"/>
                  </a:cubicBezTo>
                  <a:lnTo>
                    <a:pt x="1297" y="498"/>
                  </a:lnTo>
                  <a:cubicBezTo>
                    <a:pt x="1305" y="506"/>
                    <a:pt x="1313" y="506"/>
                    <a:pt x="1313" y="513"/>
                  </a:cubicBezTo>
                  <a:cubicBezTo>
                    <a:pt x="1313" y="521"/>
                    <a:pt x="1305" y="521"/>
                    <a:pt x="1305" y="529"/>
                  </a:cubicBezTo>
                  <a:cubicBezTo>
                    <a:pt x="1297" y="529"/>
                    <a:pt x="1289" y="529"/>
                    <a:pt x="1281" y="537"/>
                  </a:cubicBezTo>
                  <a:cubicBezTo>
                    <a:pt x="1273" y="537"/>
                    <a:pt x="1265" y="537"/>
                    <a:pt x="1265" y="545"/>
                  </a:cubicBezTo>
                  <a:cubicBezTo>
                    <a:pt x="1257" y="553"/>
                    <a:pt x="1257" y="561"/>
                    <a:pt x="1257" y="569"/>
                  </a:cubicBezTo>
                  <a:cubicBezTo>
                    <a:pt x="1257" y="569"/>
                    <a:pt x="1249" y="577"/>
                    <a:pt x="1257" y="577"/>
                  </a:cubicBezTo>
                  <a:cubicBezTo>
                    <a:pt x="1257" y="584"/>
                    <a:pt x="1257" y="584"/>
                    <a:pt x="1265" y="584"/>
                  </a:cubicBezTo>
                  <a:cubicBezTo>
                    <a:pt x="1273" y="584"/>
                    <a:pt x="1281" y="584"/>
                    <a:pt x="1281" y="584"/>
                  </a:cubicBezTo>
                  <a:cubicBezTo>
                    <a:pt x="1297" y="584"/>
                    <a:pt x="1305" y="584"/>
                    <a:pt x="1305" y="608"/>
                  </a:cubicBezTo>
                  <a:cubicBezTo>
                    <a:pt x="1313" y="616"/>
                    <a:pt x="1305" y="624"/>
                    <a:pt x="1305" y="632"/>
                  </a:cubicBezTo>
                  <a:cubicBezTo>
                    <a:pt x="1305" y="632"/>
                    <a:pt x="1305" y="640"/>
                    <a:pt x="1305" y="656"/>
                  </a:cubicBezTo>
                  <a:lnTo>
                    <a:pt x="1305" y="664"/>
                  </a:lnTo>
                  <a:cubicBezTo>
                    <a:pt x="1305" y="679"/>
                    <a:pt x="1305" y="687"/>
                    <a:pt x="1305" y="687"/>
                  </a:cubicBezTo>
                  <a:cubicBezTo>
                    <a:pt x="1305" y="695"/>
                    <a:pt x="1313" y="695"/>
                    <a:pt x="1320" y="695"/>
                  </a:cubicBezTo>
                  <a:cubicBezTo>
                    <a:pt x="1352" y="703"/>
                    <a:pt x="1368" y="671"/>
                    <a:pt x="1368" y="664"/>
                  </a:cubicBezTo>
                  <a:cubicBezTo>
                    <a:pt x="1376" y="656"/>
                    <a:pt x="1384" y="648"/>
                    <a:pt x="1392" y="648"/>
                  </a:cubicBezTo>
                  <a:cubicBezTo>
                    <a:pt x="1400" y="648"/>
                    <a:pt x="1415" y="656"/>
                    <a:pt x="1423" y="679"/>
                  </a:cubicBezTo>
                  <a:cubicBezTo>
                    <a:pt x="1431" y="695"/>
                    <a:pt x="1439" y="703"/>
                    <a:pt x="1447" y="711"/>
                  </a:cubicBezTo>
                  <a:cubicBezTo>
                    <a:pt x="1463" y="735"/>
                    <a:pt x="1471" y="743"/>
                    <a:pt x="1463" y="766"/>
                  </a:cubicBezTo>
                  <a:cubicBezTo>
                    <a:pt x="1463" y="774"/>
                    <a:pt x="1455" y="782"/>
                    <a:pt x="1455" y="790"/>
                  </a:cubicBezTo>
                  <a:lnTo>
                    <a:pt x="1455" y="790"/>
                  </a:lnTo>
                  <a:lnTo>
                    <a:pt x="1455" y="798"/>
                  </a:lnTo>
                  <a:cubicBezTo>
                    <a:pt x="1463" y="798"/>
                    <a:pt x="1463" y="798"/>
                    <a:pt x="1471" y="798"/>
                  </a:cubicBezTo>
                  <a:cubicBezTo>
                    <a:pt x="1479" y="806"/>
                    <a:pt x="1486" y="814"/>
                    <a:pt x="1502" y="814"/>
                  </a:cubicBezTo>
                  <a:cubicBezTo>
                    <a:pt x="1502" y="814"/>
                    <a:pt x="1502" y="814"/>
                    <a:pt x="1510" y="81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36" name="Freeform 777"/>
            <p:cNvSpPr>
              <a:spLocks noChangeArrowheads="1"/>
            </p:cNvSpPr>
            <p:nvPr/>
          </p:nvSpPr>
          <p:spPr bwMode="auto">
            <a:xfrm>
              <a:off x="14962084" y="5502712"/>
              <a:ext cx="881336" cy="897571"/>
            </a:xfrm>
            <a:custGeom>
              <a:avLst/>
              <a:gdLst>
                <a:gd name="T0" fmla="*/ 538 w 1677"/>
                <a:gd name="T1" fmla="*/ 15 h 1707"/>
                <a:gd name="T2" fmla="*/ 561 w 1677"/>
                <a:gd name="T3" fmla="*/ 166 h 1707"/>
                <a:gd name="T4" fmla="*/ 546 w 1677"/>
                <a:gd name="T5" fmla="*/ 324 h 1707"/>
                <a:gd name="T6" fmla="*/ 498 w 1677"/>
                <a:gd name="T7" fmla="*/ 521 h 1707"/>
                <a:gd name="T8" fmla="*/ 356 w 1677"/>
                <a:gd name="T9" fmla="*/ 632 h 1707"/>
                <a:gd name="T10" fmla="*/ 277 w 1677"/>
                <a:gd name="T11" fmla="*/ 695 h 1707"/>
                <a:gd name="T12" fmla="*/ 222 w 1677"/>
                <a:gd name="T13" fmla="*/ 877 h 1707"/>
                <a:gd name="T14" fmla="*/ 119 w 1677"/>
                <a:gd name="T15" fmla="*/ 917 h 1707"/>
                <a:gd name="T16" fmla="*/ 119 w 1677"/>
                <a:gd name="T17" fmla="*/ 1075 h 1707"/>
                <a:gd name="T18" fmla="*/ 56 w 1677"/>
                <a:gd name="T19" fmla="*/ 1154 h 1707"/>
                <a:gd name="T20" fmla="*/ 32 w 1677"/>
                <a:gd name="T21" fmla="*/ 1304 h 1707"/>
                <a:gd name="T22" fmla="*/ 182 w 1677"/>
                <a:gd name="T23" fmla="*/ 1501 h 1707"/>
                <a:gd name="T24" fmla="*/ 348 w 1677"/>
                <a:gd name="T25" fmla="*/ 1619 h 1707"/>
                <a:gd name="T26" fmla="*/ 530 w 1677"/>
                <a:gd name="T27" fmla="*/ 1611 h 1707"/>
                <a:gd name="T28" fmla="*/ 696 w 1677"/>
                <a:gd name="T29" fmla="*/ 1532 h 1707"/>
                <a:gd name="T30" fmla="*/ 854 w 1677"/>
                <a:gd name="T31" fmla="*/ 1478 h 1707"/>
                <a:gd name="T32" fmla="*/ 925 w 1677"/>
                <a:gd name="T33" fmla="*/ 1367 h 1707"/>
                <a:gd name="T34" fmla="*/ 941 w 1677"/>
                <a:gd name="T35" fmla="*/ 1217 h 1707"/>
                <a:gd name="T36" fmla="*/ 1012 w 1677"/>
                <a:gd name="T37" fmla="*/ 1051 h 1707"/>
                <a:gd name="T38" fmla="*/ 1115 w 1677"/>
                <a:gd name="T39" fmla="*/ 901 h 1707"/>
                <a:gd name="T40" fmla="*/ 1194 w 1677"/>
                <a:gd name="T41" fmla="*/ 893 h 1707"/>
                <a:gd name="T42" fmla="*/ 1257 w 1677"/>
                <a:gd name="T43" fmla="*/ 822 h 1707"/>
                <a:gd name="T44" fmla="*/ 1336 w 1677"/>
                <a:gd name="T45" fmla="*/ 751 h 1707"/>
                <a:gd name="T46" fmla="*/ 1423 w 1677"/>
                <a:gd name="T47" fmla="*/ 624 h 1707"/>
                <a:gd name="T48" fmla="*/ 1471 w 1677"/>
                <a:gd name="T49" fmla="*/ 411 h 1707"/>
                <a:gd name="T50" fmla="*/ 1676 w 1677"/>
                <a:gd name="T51" fmla="*/ 419 h 1707"/>
                <a:gd name="T52" fmla="*/ 1629 w 1677"/>
                <a:gd name="T53" fmla="*/ 348 h 1707"/>
                <a:gd name="T54" fmla="*/ 1510 w 1677"/>
                <a:gd name="T55" fmla="*/ 292 h 1707"/>
                <a:gd name="T56" fmla="*/ 1392 w 1677"/>
                <a:gd name="T57" fmla="*/ 340 h 1707"/>
                <a:gd name="T58" fmla="*/ 1281 w 1677"/>
                <a:gd name="T59" fmla="*/ 348 h 1707"/>
                <a:gd name="T60" fmla="*/ 1218 w 1677"/>
                <a:gd name="T61" fmla="*/ 442 h 1707"/>
                <a:gd name="T62" fmla="*/ 1052 w 1677"/>
                <a:gd name="T63" fmla="*/ 585 h 1707"/>
                <a:gd name="T64" fmla="*/ 641 w 1677"/>
                <a:gd name="T65" fmla="*/ 419 h 1707"/>
                <a:gd name="T66" fmla="*/ 538 w 1677"/>
                <a:gd name="T67" fmla="*/ 15 h 1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7" h="1707">
                  <a:moveTo>
                    <a:pt x="538" y="15"/>
                  </a:moveTo>
                  <a:lnTo>
                    <a:pt x="538" y="15"/>
                  </a:lnTo>
                  <a:cubicBezTo>
                    <a:pt x="538" y="31"/>
                    <a:pt x="546" y="63"/>
                    <a:pt x="546" y="87"/>
                  </a:cubicBezTo>
                  <a:cubicBezTo>
                    <a:pt x="554" y="118"/>
                    <a:pt x="577" y="158"/>
                    <a:pt x="561" y="166"/>
                  </a:cubicBezTo>
                  <a:cubicBezTo>
                    <a:pt x="546" y="174"/>
                    <a:pt x="538" y="158"/>
                    <a:pt x="546" y="197"/>
                  </a:cubicBezTo>
                  <a:cubicBezTo>
                    <a:pt x="546" y="237"/>
                    <a:pt x="561" y="316"/>
                    <a:pt x="546" y="324"/>
                  </a:cubicBezTo>
                  <a:cubicBezTo>
                    <a:pt x="538" y="340"/>
                    <a:pt x="506" y="316"/>
                    <a:pt x="506" y="379"/>
                  </a:cubicBezTo>
                  <a:cubicBezTo>
                    <a:pt x="514" y="435"/>
                    <a:pt x="522" y="498"/>
                    <a:pt x="498" y="521"/>
                  </a:cubicBezTo>
                  <a:cubicBezTo>
                    <a:pt x="483" y="553"/>
                    <a:pt x="443" y="624"/>
                    <a:pt x="419" y="624"/>
                  </a:cubicBezTo>
                  <a:cubicBezTo>
                    <a:pt x="388" y="632"/>
                    <a:pt x="388" y="648"/>
                    <a:pt x="356" y="632"/>
                  </a:cubicBezTo>
                  <a:cubicBezTo>
                    <a:pt x="332" y="616"/>
                    <a:pt x="309" y="593"/>
                    <a:pt x="301" y="624"/>
                  </a:cubicBezTo>
                  <a:cubicBezTo>
                    <a:pt x="293" y="656"/>
                    <a:pt x="301" y="688"/>
                    <a:pt x="277" y="695"/>
                  </a:cubicBezTo>
                  <a:cubicBezTo>
                    <a:pt x="253" y="703"/>
                    <a:pt x="206" y="711"/>
                    <a:pt x="214" y="743"/>
                  </a:cubicBezTo>
                  <a:cubicBezTo>
                    <a:pt x="222" y="782"/>
                    <a:pt x="237" y="893"/>
                    <a:pt x="222" y="877"/>
                  </a:cubicBezTo>
                  <a:cubicBezTo>
                    <a:pt x="198" y="861"/>
                    <a:pt x="166" y="830"/>
                    <a:pt x="159" y="846"/>
                  </a:cubicBezTo>
                  <a:cubicBezTo>
                    <a:pt x="143" y="854"/>
                    <a:pt x="119" y="893"/>
                    <a:pt x="119" y="917"/>
                  </a:cubicBezTo>
                  <a:cubicBezTo>
                    <a:pt x="127" y="948"/>
                    <a:pt x="103" y="980"/>
                    <a:pt x="119" y="1004"/>
                  </a:cubicBezTo>
                  <a:cubicBezTo>
                    <a:pt x="127" y="1027"/>
                    <a:pt x="135" y="1067"/>
                    <a:pt x="119" y="1075"/>
                  </a:cubicBezTo>
                  <a:cubicBezTo>
                    <a:pt x="95" y="1083"/>
                    <a:pt x="79" y="1075"/>
                    <a:pt x="79" y="1106"/>
                  </a:cubicBezTo>
                  <a:cubicBezTo>
                    <a:pt x="79" y="1146"/>
                    <a:pt x="87" y="1154"/>
                    <a:pt x="56" y="1154"/>
                  </a:cubicBezTo>
                  <a:cubicBezTo>
                    <a:pt x="32" y="1162"/>
                    <a:pt x="0" y="1170"/>
                    <a:pt x="0" y="1178"/>
                  </a:cubicBezTo>
                  <a:cubicBezTo>
                    <a:pt x="0" y="1185"/>
                    <a:pt x="8" y="1280"/>
                    <a:pt x="32" y="1304"/>
                  </a:cubicBezTo>
                  <a:cubicBezTo>
                    <a:pt x="64" y="1328"/>
                    <a:pt x="79" y="1359"/>
                    <a:pt x="95" y="1391"/>
                  </a:cubicBezTo>
                  <a:cubicBezTo>
                    <a:pt x="119" y="1431"/>
                    <a:pt x="119" y="1470"/>
                    <a:pt x="182" y="1501"/>
                  </a:cubicBezTo>
                  <a:cubicBezTo>
                    <a:pt x="237" y="1532"/>
                    <a:pt x="261" y="1509"/>
                    <a:pt x="285" y="1548"/>
                  </a:cubicBezTo>
                  <a:cubicBezTo>
                    <a:pt x="309" y="1580"/>
                    <a:pt x="253" y="1595"/>
                    <a:pt x="348" y="1619"/>
                  </a:cubicBezTo>
                  <a:cubicBezTo>
                    <a:pt x="443" y="1635"/>
                    <a:pt x="435" y="1706"/>
                    <a:pt x="475" y="1659"/>
                  </a:cubicBezTo>
                  <a:cubicBezTo>
                    <a:pt x="506" y="1611"/>
                    <a:pt x="467" y="1588"/>
                    <a:pt x="530" y="1611"/>
                  </a:cubicBezTo>
                  <a:cubicBezTo>
                    <a:pt x="593" y="1627"/>
                    <a:pt x="656" y="1588"/>
                    <a:pt x="672" y="1580"/>
                  </a:cubicBezTo>
                  <a:cubicBezTo>
                    <a:pt x="680" y="1564"/>
                    <a:pt x="625" y="1548"/>
                    <a:pt x="696" y="1532"/>
                  </a:cubicBezTo>
                  <a:cubicBezTo>
                    <a:pt x="767" y="1524"/>
                    <a:pt x="814" y="1509"/>
                    <a:pt x="814" y="1493"/>
                  </a:cubicBezTo>
                  <a:cubicBezTo>
                    <a:pt x="807" y="1470"/>
                    <a:pt x="823" y="1493"/>
                    <a:pt x="854" y="1478"/>
                  </a:cubicBezTo>
                  <a:cubicBezTo>
                    <a:pt x="886" y="1462"/>
                    <a:pt x="894" y="1399"/>
                    <a:pt x="917" y="1399"/>
                  </a:cubicBezTo>
                  <a:cubicBezTo>
                    <a:pt x="933" y="1399"/>
                    <a:pt x="965" y="1383"/>
                    <a:pt x="925" y="1367"/>
                  </a:cubicBezTo>
                  <a:cubicBezTo>
                    <a:pt x="886" y="1352"/>
                    <a:pt x="854" y="1375"/>
                    <a:pt x="886" y="1328"/>
                  </a:cubicBezTo>
                  <a:cubicBezTo>
                    <a:pt x="917" y="1272"/>
                    <a:pt x="917" y="1257"/>
                    <a:pt x="941" y="1217"/>
                  </a:cubicBezTo>
                  <a:cubicBezTo>
                    <a:pt x="973" y="1178"/>
                    <a:pt x="973" y="1178"/>
                    <a:pt x="981" y="1138"/>
                  </a:cubicBezTo>
                  <a:cubicBezTo>
                    <a:pt x="989" y="1091"/>
                    <a:pt x="996" y="1114"/>
                    <a:pt x="1012" y="1051"/>
                  </a:cubicBezTo>
                  <a:cubicBezTo>
                    <a:pt x="1028" y="988"/>
                    <a:pt x="996" y="948"/>
                    <a:pt x="1036" y="925"/>
                  </a:cubicBezTo>
                  <a:cubicBezTo>
                    <a:pt x="1083" y="901"/>
                    <a:pt x="1091" y="877"/>
                    <a:pt x="1115" y="901"/>
                  </a:cubicBezTo>
                  <a:cubicBezTo>
                    <a:pt x="1139" y="925"/>
                    <a:pt x="1170" y="956"/>
                    <a:pt x="1186" y="941"/>
                  </a:cubicBezTo>
                  <a:cubicBezTo>
                    <a:pt x="1194" y="932"/>
                    <a:pt x="1194" y="917"/>
                    <a:pt x="1194" y="893"/>
                  </a:cubicBezTo>
                  <a:cubicBezTo>
                    <a:pt x="1186" y="877"/>
                    <a:pt x="1210" y="830"/>
                    <a:pt x="1234" y="846"/>
                  </a:cubicBezTo>
                  <a:cubicBezTo>
                    <a:pt x="1249" y="854"/>
                    <a:pt x="1257" y="854"/>
                    <a:pt x="1257" y="822"/>
                  </a:cubicBezTo>
                  <a:cubicBezTo>
                    <a:pt x="1257" y="790"/>
                    <a:pt x="1226" y="759"/>
                    <a:pt x="1257" y="759"/>
                  </a:cubicBezTo>
                  <a:cubicBezTo>
                    <a:pt x="1289" y="759"/>
                    <a:pt x="1329" y="774"/>
                    <a:pt x="1336" y="751"/>
                  </a:cubicBezTo>
                  <a:cubicBezTo>
                    <a:pt x="1344" y="719"/>
                    <a:pt x="1336" y="679"/>
                    <a:pt x="1368" y="672"/>
                  </a:cubicBezTo>
                  <a:cubicBezTo>
                    <a:pt x="1400" y="664"/>
                    <a:pt x="1407" y="688"/>
                    <a:pt x="1423" y="624"/>
                  </a:cubicBezTo>
                  <a:cubicBezTo>
                    <a:pt x="1431" y="569"/>
                    <a:pt x="1439" y="521"/>
                    <a:pt x="1431" y="482"/>
                  </a:cubicBezTo>
                  <a:cubicBezTo>
                    <a:pt x="1431" y="442"/>
                    <a:pt x="1447" y="395"/>
                    <a:pt x="1471" y="411"/>
                  </a:cubicBezTo>
                  <a:cubicBezTo>
                    <a:pt x="1494" y="419"/>
                    <a:pt x="1566" y="490"/>
                    <a:pt x="1605" y="498"/>
                  </a:cubicBezTo>
                  <a:cubicBezTo>
                    <a:pt x="1637" y="498"/>
                    <a:pt x="1660" y="466"/>
                    <a:pt x="1676" y="419"/>
                  </a:cubicBezTo>
                  <a:lnTo>
                    <a:pt x="1668" y="419"/>
                  </a:lnTo>
                  <a:cubicBezTo>
                    <a:pt x="1668" y="419"/>
                    <a:pt x="1637" y="363"/>
                    <a:pt x="1629" y="348"/>
                  </a:cubicBezTo>
                  <a:cubicBezTo>
                    <a:pt x="1629" y="324"/>
                    <a:pt x="1605" y="308"/>
                    <a:pt x="1573" y="308"/>
                  </a:cubicBezTo>
                  <a:cubicBezTo>
                    <a:pt x="1550" y="308"/>
                    <a:pt x="1526" y="308"/>
                    <a:pt x="1510" y="292"/>
                  </a:cubicBezTo>
                  <a:cubicBezTo>
                    <a:pt x="1487" y="284"/>
                    <a:pt x="1463" y="300"/>
                    <a:pt x="1455" y="316"/>
                  </a:cubicBezTo>
                  <a:cubicBezTo>
                    <a:pt x="1439" y="324"/>
                    <a:pt x="1415" y="332"/>
                    <a:pt x="1392" y="340"/>
                  </a:cubicBezTo>
                  <a:cubicBezTo>
                    <a:pt x="1376" y="348"/>
                    <a:pt x="1368" y="387"/>
                    <a:pt x="1329" y="387"/>
                  </a:cubicBezTo>
                  <a:cubicBezTo>
                    <a:pt x="1289" y="379"/>
                    <a:pt x="1289" y="363"/>
                    <a:pt x="1281" y="348"/>
                  </a:cubicBezTo>
                  <a:cubicBezTo>
                    <a:pt x="1265" y="332"/>
                    <a:pt x="1242" y="419"/>
                    <a:pt x="1242" y="435"/>
                  </a:cubicBezTo>
                  <a:cubicBezTo>
                    <a:pt x="1234" y="442"/>
                    <a:pt x="1226" y="466"/>
                    <a:pt x="1218" y="442"/>
                  </a:cubicBezTo>
                  <a:cubicBezTo>
                    <a:pt x="1218" y="426"/>
                    <a:pt x="1170" y="450"/>
                    <a:pt x="1170" y="450"/>
                  </a:cubicBezTo>
                  <a:cubicBezTo>
                    <a:pt x="1052" y="585"/>
                    <a:pt x="1052" y="585"/>
                    <a:pt x="1052" y="585"/>
                  </a:cubicBezTo>
                  <a:cubicBezTo>
                    <a:pt x="1012" y="348"/>
                    <a:pt x="1012" y="348"/>
                    <a:pt x="1012" y="348"/>
                  </a:cubicBezTo>
                  <a:cubicBezTo>
                    <a:pt x="641" y="419"/>
                    <a:pt x="641" y="419"/>
                    <a:pt x="641" y="419"/>
                  </a:cubicBezTo>
                  <a:cubicBezTo>
                    <a:pt x="561" y="8"/>
                    <a:pt x="561" y="8"/>
                    <a:pt x="561" y="8"/>
                  </a:cubicBezTo>
                  <a:cubicBezTo>
                    <a:pt x="546" y="0"/>
                    <a:pt x="530" y="8"/>
                    <a:pt x="538" y="15"/>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37" name="Freeform 778"/>
            <p:cNvSpPr>
              <a:spLocks noChangeArrowheads="1"/>
            </p:cNvSpPr>
            <p:nvPr/>
          </p:nvSpPr>
          <p:spPr bwMode="auto">
            <a:xfrm>
              <a:off x="14957445" y="5502712"/>
              <a:ext cx="890613" cy="885975"/>
            </a:xfrm>
            <a:custGeom>
              <a:avLst/>
              <a:gdLst>
                <a:gd name="T0" fmla="*/ 301 w 1693"/>
                <a:gd name="T1" fmla="*/ 1595 h 1683"/>
                <a:gd name="T2" fmla="*/ 111 w 1693"/>
                <a:gd name="T3" fmla="*/ 1423 h 1683"/>
                <a:gd name="T4" fmla="*/ 64 w 1693"/>
                <a:gd name="T5" fmla="*/ 1154 h 1683"/>
                <a:gd name="T6" fmla="*/ 127 w 1693"/>
                <a:gd name="T7" fmla="*/ 1067 h 1683"/>
                <a:gd name="T8" fmla="*/ 174 w 1693"/>
                <a:gd name="T9" fmla="*/ 838 h 1683"/>
                <a:gd name="T10" fmla="*/ 269 w 1693"/>
                <a:gd name="T11" fmla="*/ 695 h 1683"/>
                <a:gd name="T12" fmla="*/ 356 w 1693"/>
                <a:gd name="T13" fmla="*/ 624 h 1683"/>
                <a:gd name="T14" fmla="*/ 483 w 1693"/>
                <a:gd name="T15" fmla="*/ 553 h 1683"/>
                <a:gd name="T16" fmla="*/ 554 w 1693"/>
                <a:gd name="T17" fmla="*/ 237 h 1683"/>
                <a:gd name="T18" fmla="*/ 554 w 1693"/>
                <a:gd name="T19" fmla="*/ 87 h 1683"/>
                <a:gd name="T20" fmla="*/ 569 w 1693"/>
                <a:gd name="T21" fmla="*/ 0 h 1683"/>
                <a:gd name="T22" fmla="*/ 1178 w 1693"/>
                <a:gd name="T23" fmla="*/ 442 h 1683"/>
                <a:gd name="T24" fmla="*/ 1242 w 1693"/>
                <a:gd name="T25" fmla="*/ 435 h 1683"/>
                <a:gd name="T26" fmla="*/ 1297 w 1693"/>
                <a:gd name="T27" fmla="*/ 355 h 1683"/>
                <a:gd name="T28" fmla="*/ 1455 w 1693"/>
                <a:gd name="T29" fmla="*/ 308 h 1683"/>
                <a:gd name="T30" fmla="*/ 1684 w 1693"/>
                <a:gd name="T31" fmla="*/ 419 h 1683"/>
                <a:gd name="T32" fmla="*/ 1510 w 1693"/>
                <a:gd name="T33" fmla="*/ 435 h 1683"/>
                <a:gd name="T34" fmla="*/ 1392 w 1693"/>
                <a:gd name="T35" fmla="*/ 672 h 1683"/>
                <a:gd name="T36" fmla="*/ 1297 w 1693"/>
                <a:gd name="T37" fmla="*/ 766 h 1683"/>
                <a:gd name="T38" fmla="*/ 1257 w 1693"/>
                <a:gd name="T39" fmla="*/ 854 h 1683"/>
                <a:gd name="T40" fmla="*/ 1194 w 1693"/>
                <a:gd name="T41" fmla="*/ 941 h 1683"/>
                <a:gd name="T42" fmla="*/ 1052 w 1693"/>
                <a:gd name="T43" fmla="*/ 925 h 1683"/>
                <a:gd name="T44" fmla="*/ 965 w 1693"/>
                <a:gd name="T45" fmla="*/ 1201 h 1683"/>
                <a:gd name="T46" fmla="*/ 902 w 1693"/>
                <a:gd name="T47" fmla="*/ 1359 h 1683"/>
                <a:gd name="T48" fmla="*/ 862 w 1693"/>
                <a:gd name="T49" fmla="*/ 1478 h 1683"/>
                <a:gd name="T50" fmla="*/ 712 w 1693"/>
                <a:gd name="T51" fmla="*/ 1540 h 1683"/>
                <a:gd name="T52" fmla="*/ 569 w 1693"/>
                <a:gd name="T53" fmla="*/ 1619 h 1683"/>
                <a:gd name="T54" fmla="*/ 459 w 1693"/>
                <a:gd name="T55" fmla="*/ 1682 h 1683"/>
                <a:gd name="T56" fmla="*/ 127 w 1693"/>
                <a:gd name="T57" fmla="*/ 956 h 1683"/>
                <a:gd name="T58" fmla="*/ 95 w 1693"/>
                <a:gd name="T59" fmla="*/ 1106 h 1683"/>
                <a:gd name="T60" fmla="*/ 103 w 1693"/>
                <a:gd name="T61" fmla="*/ 1383 h 1683"/>
                <a:gd name="T62" fmla="*/ 301 w 1693"/>
                <a:gd name="T63" fmla="*/ 1548 h 1683"/>
                <a:gd name="T64" fmla="*/ 459 w 1693"/>
                <a:gd name="T65" fmla="*/ 1675 h 1683"/>
                <a:gd name="T66" fmla="*/ 569 w 1693"/>
                <a:gd name="T67" fmla="*/ 1611 h 1683"/>
                <a:gd name="T68" fmla="*/ 712 w 1693"/>
                <a:gd name="T69" fmla="*/ 1532 h 1683"/>
                <a:gd name="T70" fmla="*/ 862 w 1693"/>
                <a:gd name="T71" fmla="*/ 1478 h 1683"/>
                <a:gd name="T72" fmla="*/ 902 w 1693"/>
                <a:gd name="T73" fmla="*/ 1367 h 1683"/>
                <a:gd name="T74" fmla="*/ 965 w 1693"/>
                <a:gd name="T75" fmla="*/ 1193 h 1683"/>
                <a:gd name="T76" fmla="*/ 1044 w 1693"/>
                <a:gd name="T77" fmla="*/ 917 h 1683"/>
                <a:gd name="T78" fmla="*/ 1186 w 1693"/>
                <a:gd name="T79" fmla="*/ 941 h 1683"/>
                <a:gd name="T80" fmla="*/ 1242 w 1693"/>
                <a:gd name="T81" fmla="*/ 838 h 1683"/>
                <a:gd name="T82" fmla="*/ 1265 w 1693"/>
                <a:gd name="T83" fmla="*/ 759 h 1683"/>
                <a:gd name="T84" fmla="*/ 1376 w 1693"/>
                <a:gd name="T85" fmla="*/ 672 h 1683"/>
                <a:gd name="T86" fmla="*/ 1479 w 1693"/>
                <a:gd name="T87" fmla="*/ 403 h 1683"/>
                <a:gd name="T88" fmla="*/ 1676 w 1693"/>
                <a:gd name="T89" fmla="*/ 426 h 1683"/>
                <a:gd name="T90" fmla="*/ 1502 w 1693"/>
                <a:gd name="T91" fmla="*/ 292 h 1683"/>
                <a:gd name="T92" fmla="*/ 1337 w 1693"/>
                <a:gd name="T93" fmla="*/ 387 h 1683"/>
                <a:gd name="T94" fmla="*/ 1250 w 1693"/>
                <a:gd name="T95" fmla="*/ 435 h 1683"/>
                <a:gd name="T96" fmla="*/ 1060 w 1693"/>
                <a:gd name="T97" fmla="*/ 593 h 1683"/>
                <a:gd name="T98" fmla="*/ 546 w 1693"/>
                <a:gd name="T99" fmla="*/ 15 h 1683"/>
                <a:gd name="T100" fmla="*/ 569 w 1693"/>
                <a:gd name="T101" fmla="*/ 166 h 1683"/>
                <a:gd name="T102" fmla="*/ 538 w 1693"/>
                <a:gd name="T103" fmla="*/ 340 h 1683"/>
                <a:gd name="T104" fmla="*/ 404 w 1693"/>
                <a:gd name="T105" fmla="*/ 640 h 1683"/>
                <a:gd name="T106" fmla="*/ 317 w 1693"/>
                <a:gd name="T107" fmla="*/ 624 h 1683"/>
                <a:gd name="T108" fmla="*/ 238 w 1693"/>
                <a:gd name="T109" fmla="*/ 87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3" h="1683">
                  <a:moveTo>
                    <a:pt x="459" y="1682"/>
                  </a:moveTo>
                  <a:lnTo>
                    <a:pt x="459" y="1682"/>
                  </a:lnTo>
                  <a:cubicBezTo>
                    <a:pt x="451" y="1682"/>
                    <a:pt x="443" y="1675"/>
                    <a:pt x="435" y="1667"/>
                  </a:cubicBezTo>
                  <a:cubicBezTo>
                    <a:pt x="427" y="1651"/>
                    <a:pt x="404" y="1627"/>
                    <a:pt x="356" y="1619"/>
                  </a:cubicBezTo>
                  <a:cubicBezTo>
                    <a:pt x="325" y="1611"/>
                    <a:pt x="309" y="1604"/>
                    <a:pt x="301" y="1595"/>
                  </a:cubicBezTo>
                  <a:cubicBezTo>
                    <a:pt x="293" y="1588"/>
                    <a:pt x="293" y="1580"/>
                    <a:pt x="293" y="1572"/>
                  </a:cubicBezTo>
                  <a:cubicBezTo>
                    <a:pt x="293" y="1564"/>
                    <a:pt x="301" y="1556"/>
                    <a:pt x="293" y="1548"/>
                  </a:cubicBezTo>
                  <a:cubicBezTo>
                    <a:pt x="277" y="1532"/>
                    <a:pt x="269" y="1532"/>
                    <a:pt x="253" y="1524"/>
                  </a:cubicBezTo>
                  <a:cubicBezTo>
                    <a:pt x="238" y="1524"/>
                    <a:pt x="214" y="1524"/>
                    <a:pt x="182" y="1509"/>
                  </a:cubicBezTo>
                  <a:cubicBezTo>
                    <a:pt x="135" y="1485"/>
                    <a:pt x="127" y="1446"/>
                    <a:pt x="111" y="1423"/>
                  </a:cubicBezTo>
                  <a:cubicBezTo>
                    <a:pt x="111" y="1415"/>
                    <a:pt x="103" y="1399"/>
                    <a:pt x="103" y="1391"/>
                  </a:cubicBezTo>
                  <a:cubicBezTo>
                    <a:pt x="95" y="1383"/>
                    <a:pt x="95" y="1383"/>
                    <a:pt x="95" y="1383"/>
                  </a:cubicBezTo>
                  <a:cubicBezTo>
                    <a:pt x="79" y="1352"/>
                    <a:pt x="64" y="1328"/>
                    <a:pt x="40" y="1304"/>
                  </a:cubicBezTo>
                  <a:cubicBezTo>
                    <a:pt x="8" y="1280"/>
                    <a:pt x="0" y="1185"/>
                    <a:pt x="0" y="1178"/>
                  </a:cubicBezTo>
                  <a:cubicBezTo>
                    <a:pt x="0" y="1162"/>
                    <a:pt x="48" y="1154"/>
                    <a:pt x="64" y="1154"/>
                  </a:cubicBezTo>
                  <a:cubicBezTo>
                    <a:pt x="87" y="1146"/>
                    <a:pt x="87" y="1146"/>
                    <a:pt x="87" y="1114"/>
                  </a:cubicBezTo>
                  <a:cubicBezTo>
                    <a:pt x="87" y="1106"/>
                    <a:pt x="87" y="1106"/>
                    <a:pt x="87" y="1106"/>
                  </a:cubicBezTo>
                  <a:cubicBezTo>
                    <a:pt x="87" y="1083"/>
                    <a:pt x="95" y="1075"/>
                    <a:pt x="111" y="1075"/>
                  </a:cubicBezTo>
                  <a:lnTo>
                    <a:pt x="119" y="1075"/>
                  </a:lnTo>
                  <a:cubicBezTo>
                    <a:pt x="127" y="1067"/>
                    <a:pt x="127" y="1067"/>
                    <a:pt x="127" y="1067"/>
                  </a:cubicBezTo>
                  <a:cubicBezTo>
                    <a:pt x="135" y="1051"/>
                    <a:pt x="127" y="1027"/>
                    <a:pt x="119" y="1004"/>
                  </a:cubicBezTo>
                  <a:cubicBezTo>
                    <a:pt x="111" y="988"/>
                    <a:pt x="119" y="972"/>
                    <a:pt x="119" y="956"/>
                  </a:cubicBezTo>
                  <a:cubicBezTo>
                    <a:pt x="127" y="941"/>
                    <a:pt x="127" y="932"/>
                    <a:pt x="127" y="917"/>
                  </a:cubicBezTo>
                  <a:cubicBezTo>
                    <a:pt x="127" y="893"/>
                    <a:pt x="151" y="854"/>
                    <a:pt x="158" y="838"/>
                  </a:cubicBezTo>
                  <a:cubicBezTo>
                    <a:pt x="167" y="838"/>
                    <a:pt x="167" y="838"/>
                    <a:pt x="174" y="838"/>
                  </a:cubicBezTo>
                  <a:cubicBezTo>
                    <a:pt x="182" y="838"/>
                    <a:pt x="198" y="846"/>
                    <a:pt x="206" y="861"/>
                  </a:cubicBezTo>
                  <a:cubicBezTo>
                    <a:pt x="214" y="861"/>
                    <a:pt x="222" y="869"/>
                    <a:pt x="230" y="877"/>
                  </a:cubicBezTo>
                  <a:lnTo>
                    <a:pt x="230" y="877"/>
                  </a:lnTo>
                  <a:cubicBezTo>
                    <a:pt x="238" y="869"/>
                    <a:pt x="230" y="790"/>
                    <a:pt x="222" y="751"/>
                  </a:cubicBezTo>
                  <a:cubicBezTo>
                    <a:pt x="214" y="719"/>
                    <a:pt x="245" y="703"/>
                    <a:pt x="269" y="695"/>
                  </a:cubicBezTo>
                  <a:cubicBezTo>
                    <a:pt x="269" y="695"/>
                    <a:pt x="277" y="695"/>
                    <a:pt x="285" y="695"/>
                  </a:cubicBezTo>
                  <a:cubicBezTo>
                    <a:pt x="301" y="688"/>
                    <a:pt x="301" y="664"/>
                    <a:pt x="301" y="648"/>
                  </a:cubicBezTo>
                  <a:cubicBezTo>
                    <a:pt x="301" y="640"/>
                    <a:pt x="309" y="632"/>
                    <a:pt x="309" y="624"/>
                  </a:cubicBezTo>
                  <a:cubicBezTo>
                    <a:pt x="309" y="608"/>
                    <a:pt x="317" y="601"/>
                    <a:pt x="325" y="601"/>
                  </a:cubicBezTo>
                  <a:cubicBezTo>
                    <a:pt x="332" y="601"/>
                    <a:pt x="340" y="608"/>
                    <a:pt x="356" y="624"/>
                  </a:cubicBezTo>
                  <a:cubicBezTo>
                    <a:pt x="364" y="624"/>
                    <a:pt x="364" y="624"/>
                    <a:pt x="372" y="632"/>
                  </a:cubicBezTo>
                  <a:cubicBezTo>
                    <a:pt x="372" y="632"/>
                    <a:pt x="380" y="640"/>
                    <a:pt x="388" y="640"/>
                  </a:cubicBezTo>
                  <a:cubicBezTo>
                    <a:pt x="396" y="640"/>
                    <a:pt x="396" y="632"/>
                    <a:pt x="404" y="632"/>
                  </a:cubicBezTo>
                  <a:cubicBezTo>
                    <a:pt x="411" y="632"/>
                    <a:pt x="419" y="624"/>
                    <a:pt x="427" y="624"/>
                  </a:cubicBezTo>
                  <a:cubicBezTo>
                    <a:pt x="443" y="616"/>
                    <a:pt x="467" y="585"/>
                    <a:pt x="483" y="553"/>
                  </a:cubicBezTo>
                  <a:cubicBezTo>
                    <a:pt x="491" y="545"/>
                    <a:pt x="498" y="529"/>
                    <a:pt x="506" y="521"/>
                  </a:cubicBezTo>
                  <a:cubicBezTo>
                    <a:pt x="530" y="498"/>
                    <a:pt x="522" y="435"/>
                    <a:pt x="514" y="379"/>
                  </a:cubicBezTo>
                  <a:cubicBezTo>
                    <a:pt x="506" y="340"/>
                    <a:pt x="522" y="332"/>
                    <a:pt x="538" y="332"/>
                  </a:cubicBezTo>
                  <a:cubicBezTo>
                    <a:pt x="546" y="332"/>
                    <a:pt x="554" y="324"/>
                    <a:pt x="554" y="324"/>
                  </a:cubicBezTo>
                  <a:cubicBezTo>
                    <a:pt x="562" y="316"/>
                    <a:pt x="554" y="268"/>
                    <a:pt x="554" y="237"/>
                  </a:cubicBezTo>
                  <a:cubicBezTo>
                    <a:pt x="554" y="221"/>
                    <a:pt x="546" y="205"/>
                    <a:pt x="546" y="197"/>
                  </a:cubicBezTo>
                  <a:cubicBezTo>
                    <a:pt x="546" y="166"/>
                    <a:pt x="546" y="166"/>
                    <a:pt x="562" y="166"/>
                  </a:cubicBezTo>
                  <a:lnTo>
                    <a:pt x="569" y="158"/>
                  </a:lnTo>
                  <a:cubicBezTo>
                    <a:pt x="578" y="158"/>
                    <a:pt x="569" y="134"/>
                    <a:pt x="562" y="118"/>
                  </a:cubicBezTo>
                  <a:cubicBezTo>
                    <a:pt x="562" y="110"/>
                    <a:pt x="554" y="102"/>
                    <a:pt x="554" y="87"/>
                  </a:cubicBezTo>
                  <a:cubicBezTo>
                    <a:pt x="554" y="79"/>
                    <a:pt x="546" y="63"/>
                    <a:pt x="546" y="47"/>
                  </a:cubicBezTo>
                  <a:cubicBezTo>
                    <a:pt x="546" y="39"/>
                    <a:pt x="538" y="24"/>
                    <a:pt x="538" y="15"/>
                  </a:cubicBezTo>
                  <a:lnTo>
                    <a:pt x="538" y="8"/>
                  </a:lnTo>
                  <a:cubicBezTo>
                    <a:pt x="546" y="0"/>
                    <a:pt x="554" y="0"/>
                    <a:pt x="562" y="0"/>
                  </a:cubicBezTo>
                  <a:cubicBezTo>
                    <a:pt x="569" y="0"/>
                    <a:pt x="569" y="0"/>
                    <a:pt x="569" y="0"/>
                  </a:cubicBezTo>
                  <a:cubicBezTo>
                    <a:pt x="578" y="0"/>
                    <a:pt x="578" y="0"/>
                    <a:pt x="578" y="0"/>
                  </a:cubicBezTo>
                  <a:cubicBezTo>
                    <a:pt x="657" y="419"/>
                    <a:pt x="657" y="419"/>
                    <a:pt x="657" y="419"/>
                  </a:cubicBezTo>
                  <a:cubicBezTo>
                    <a:pt x="1020" y="348"/>
                    <a:pt x="1020" y="348"/>
                    <a:pt x="1020" y="348"/>
                  </a:cubicBezTo>
                  <a:cubicBezTo>
                    <a:pt x="1060" y="577"/>
                    <a:pt x="1060" y="577"/>
                    <a:pt x="1060" y="577"/>
                  </a:cubicBezTo>
                  <a:cubicBezTo>
                    <a:pt x="1178" y="442"/>
                    <a:pt x="1178" y="442"/>
                    <a:pt x="1178" y="442"/>
                  </a:cubicBezTo>
                  <a:lnTo>
                    <a:pt x="1178" y="442"/>
                  </a:lnTo>
                  <a:cubicBezTo>
                    <a:pt x="1178" y="442"/>
                    <a:pt x="1202" y="435"/>
                    <a:pt x="1218" y="435"/>
                  </a:cubicBezTo>
                  <a:cubicBezTo>
                    <a:pt x="1226" y="435"/>
                    <a:pt x="1226" y="442"/>
                    <a:pt x="1234" y="442"/>
                  </a:cubicBezTo>
                  <a:cubicBezTo>
                    <a:pt x="1234" y="450"/>
                    <a:pt x="1234" y="450"/>
                    <a:pt x="1234" y="450"/>
                  </a:cubicBezTo>
                  <a:lnTo>
                    <a:pt x="1242" y="435"/>
                  </a:lnTo>
                  <a:lnTo>
                    <a:pt x="1242" y="435"/>
                  </a:lnTo>
                  <a:cubicBezTo>
                    <a:pt x="1242" y="426"/>
                    <a:pt x="1250" y="419"/>
                    <a:pt x="1250" y="411"/>
                  </a:cubicBezTo>
                  <a:cubicBezTo>
                    <a:pt x="1265" y="363"/>
                    <a:pt x="1273" y="348"/>
                    <a:pt x="1289" y="348"/>
                  </a:cubicBezTo>
                  <a:lnTo>
                    <a:pt x="1289" y="348"/>
                  </a:lnTo>
                  <a:cubicBezTo>
                    <a:pt x="1297" y="348"/>
                    <a:pt x="1297" y="355"/>
                    <a:pt x="1297" y="355"/>
                  </a:cubicBezTo>
                  <a:cubicBezTo>
                    <a:pt x="1305" y="371"/>
                    <a:pt x="1313" y="379"/>
                    <a:pt x="1337" y="379"/>
                  </a:cubicBezTo>
                  <a:cubicBezTo>
                    <a:pt x="1360" y="387"/>
                    <a:pt x="1368" y="371"/>
                    <a:pt x="1384" y="355"/>
                  </a:cubicBezTo>
                  <a:cubicBezTo>
                    <a:pt x="1384" y="348"/>
                    <a:pt x="1392" y="340"/>
                    <a:pt x="1400" y="340"/>
                  </a:cubicBezTo>
                  <a:cubicBezTo>
                    <a:pt x="1408" y="332"/>
                    <a:pt x="1415" y="332"/>
                    <a:pt x="1423" y="332"/>
                  </a:cubicBezTo>
                  <a:cubicBezTo>
                    <a:pt x="1439" y="324"/>
                    <a:pt x="1447" y="316"/>
                    <a:pt x="1455" y="308"/>
                  </a:cubicBezTo>
                  <a:cubicBezTo>
                    <a:pt x="1463" y="300"/>
                    <a:pt x="1487" y="292"/>
                    <a:pt x="1502" y="292"/>
                  </a:cubicBezTo>
                  <a:cubicBezTo>
                    <a:pt x="1510" y="292"/>
                    <a:pt x="1510" y="292"/>
                    <a:pt x="1518" y="292"/>
                  </a:cubicBezTo>
                  <a:cubicBezTo>
                    <a:pt x="1534" y="300"/>
                    <a:pt x="1558" y="300"/>
                    <a:pt x="1581" y="300"/>
                  </a:cubicBezTo>
                  <a:cubicBezTo>
                    <a:pt x="1613" y="300"/>
                    <a:pt x="1637" y="324"/>
                    <a:pt x="1645" y="340"/>
                  </a:cubicBezTo>
                  <a:cubicBezTo>
                    <a:pt x="1645" y="363"/>
                    <a:pt x="1676" y="403"/>
                    <a:pt x="1684" y="419"/>
                  </a:cubicBezTo>
                  <a:lnTo>
                    <a:pt x="1684" y="419"/>
                  </a:lnTo>
                  <a:cubicBezTo>
                    <a:pt x="1692" y="411"/>
                    <a:pt x="1692" y="411"/>
                    <a:pt x="1692" y="411"/>
                  </a:cubicBezTo>
                  <a:cubicBezTo>
                    <a:pt x="1692" y="419"/>
                    <a:pt x="1692" y="419"/>
                    <a:pt x="1692" y="419"/>
                  </a:cubicBezTo>
                  <a:cubicBezTo>
                    <a:pt x="1668" y="474"/>
                    <a:pt x="1637" y="506"/>
                    <a:pt x="1613" y="498"/>
                  </a:cubicBezTo>
                  <a:cubicBezTo>
                    <a:pt x="1590" y="490"/>
                    <a:pt x="1542" y="458"/>
                    <a:pt x="1510" y="435"/>
                  </a:cubicBezTo>
                  <a:cubicBezTo>
                    <a:pt x="1495" y="426"/>
                    <a:pt x="1479" y="411"/>
                    <a:pt x="1479" y="411"/>
                  </a:cubicBezTo>
                  <a:cubicBezTo>
                    <a:pt x="1471" y="411"/>
                    <a:pt x="1463" y="411"/>
                    <a:pt x="1463" y="411"/>
                  </a:cubicBezTo>
                  <a:cubicBezTo>
                    <a:pt x="1455" y="426"/>
                    <a:pt x="1447" y="450"/>
                    <a:pt x="1447" y="482"/>
                  </a:cubicBezTo>
                  <a:cubicBezTo>
                    <a:pt x="1447" y="529"/>
                    <a:pt x="1447" y="577"/>
                    <a:pt x="1431" y="624"/>
                  </a:cubicBezTo>
                  <a:cubicBezTo>
                    <a:pt x="1423" y="672"/>
                    <a:pt x="1415" y="672"/>
                    <a:pt x="1392" y="672"/>
                  </a:cubicBezTo>
                  <a:cubicBezTo>
                    <a:pt x="1392" y="672"/>
                    <a:pt x="1384" y="679"/>
                    <a:pt x="1376" y="679"/>
                  </a:cubicBezTo>
                  <a:cubicBezTo>
                    <a:pt x="1352" y="679"/>
                    <a:pt x="1352" y="703"/>
                    <a:pt x="1352" y="719"/>
                  </a:cubicBezTo>
                  <a:cubicBezTo>
                    <a:pt x="1352" y="735"/>
                    <a:pt x="1352" y="743"/>
                    <a:pt x="1344" y="751"/>
                  </a:cubicBezTo>
                  <a:cubicBezTo>
                    <a:pt x="1344" y="766"/>
                    <a:pt x="1328" y="766"/>
                    <a:pt x="1321" y="766"/>
                  </a:cubicBezTo>
                  <a:cubicBezTo>
                    <a:pt x="1313" y="766"/>
                    <a:pt x="1305" y="766"/>
                    <a:pt x="1297" y="766"/>
                  </a:cubicBezTo>
                  <a:cubicBezTo>
                    <a:pt x="1289" y="766"/>
                    <a:pt x="1273" y="759"/>
                    <a:pt x="1265" y="766"/>
                  </a:cubicBezTo>
                  <a:cubicBezTo>
                    <a:pt x="1257" y="766"/>
                    <a:pt x="1257" y="766"/>
                    <a:pt x="1257" y="766"/>
                  </a:cubicBezTo>
                  <a:cubicBezTo>
                    <a:pt x="1257" y="766"/>
                    <a:pt x="1257" y="774"/>
                    <a:pt x="1257" y="782"/>
                  </a:cubicBezTo>
                  <a:cubicBezTo>
                    <a:pt x="1265" y="790"/>
                    <a:pt x="1265" y="806"/>
                    <a:pt x="1265" y="822"/>
                  </a:cubicBezTo>
                  <a:cubicBezTo>
                    <a:pt x="1265" y="838"/>
                    <a:pt x="1265" y="854"/>
                    <a:pt x="1257" y="854"/>
                  </a:cubicBezTo>
                  <a:cubicBezTo>
                    <a:pt x="1250" y="854"/>
                    <a:pt x="1242" y="854"/>
                    <a:pt x="1234" y="846"/>
                  </a:cubicBezTo>
                  <a:cubicBezTo>
                    <a:pt x="1234" y="838"/>
                    <a:pt x="1226" y="846"/>
                    <a:pt x="1218" y="854"/>
                  </a:cubicBezTo>
                  <a:cubicBezTo>
                    <a:pt x="1210" y="861"/>
                    <a:pt x="1202" y="885"/>
                    <a:pt x="1202" y="893"/>
                  </a:cubicBezTo>
                  <a:lnTo>
                    <a:pt x="1202" y="893"/>
                  </a:lnTo>
                  <a:cubicBezTo>
                    <a:pt x="1202" y="917"/>
                    <a:pt x="1202" y="932"/>
                    <a:pt x="1194" y="941"/>
                  </a:cubicBezTo>
                  <a:cubicBezTo>
                    <a:pt x="1194" y="948"/>
                    <a:pt x="1186" y="948"/>
                    <a:pt x="1186" y="948"/>
                  </a:cubicBezTo>
                  <a:cubicBezTo>
                    <a:pt x="1170" y="948"/>
                    <a:pt x="1147" y="925"/>
                    <a:pt x="1123" y="909"/>
                  </a:cubicBezTo>
                  <a:cubicBezTo>
                    <a:pt x="1123" y="901"/>
                    <a:pt x="1123" y="901"/>
                    <a:pt x="1123" y="901"/>
                  </a:cubicBezTo>
                  <a:cubicBezTo>
                    <a:pt x="1107" y="893"/>
                    <a:pt x="1099" y="893"/>
                    <a:pt x="1075" y="909"/>
                  </a:cubicBezTo>
                  <a:cubicBezTo>
                    <a:pt x="1068" y="917"/>
                    <a:pt x="1060" y="917"/>
                    <a:pt x="1052" y="925"/>
                  </a:cubicBezTo>
                  <a:cubicBezTo>
                    <a:pt x="1028" y="941"/>
                    <a:pt x="1028" y="956"/>
                    <a:pt x="1028" y="988"/>
                  </a:cubicBezTo>
                  <a:cubicBezTo>
                    <a:pt x="1028" y="1004"/>
                    <a:pt x="1028" y="1027"/>
                    <a:pt x="1020" y="1051"/>
                  </a:cubicBezTo>
                  <a:cubicBezTo>
                    <a:pt x="1012" y="1083"/>
                    <a:pt x="1004" y="1099"/>
                    <a:pt x="1004" y="1106"/>
                  </a:cubicBezTo>
                  <a:cubicBezTo>
                    <a:pt x="997" y="1114"/>
                    <a:pt x="997" y="1114"/>
                    <a:pt x="997" y="1138"/>
                  </a:cubicBezTo>
                  <a:cubicBezTo>
                    <a:pt x="989" y="1170"/>
                    <a:pt x="989" y="1178"/>
                    <a:pt x="965" y="1201"/>
                  </a:cubicBezTo>
                  <a:cubicBezTo>
                    <a:pt x="965" y="1201"/>
                    <a:pt x="957" y="1209"/>
                    <a:pt x="957" y="1217"/>
                  </a:cubicBezTo>
                  <a:cubicBezTo>
                    <a:pt x="941" y="1241"/>
                    <a:pt x="933" y="1249"/>
                    <a:pt x="925" y="1272"/>
                  </a:cubicBezTo>
                  <a:cubicBezTo>
                    <a:pt x="917" y="1288"/>
                    <a:pt x="910" y="1304"/>
                    <a:pt x="894" y="1328"/>
                  </a:cubicBezTo>
                  <a:cubicBezTo>
                    <a:pt x="886" y="1344"/>
                    <a:pt x="886" y="1352"/>
                    <a:pt x="886" y="1359"/>
                  </a:cubicBezTo>
                  <a:cubicBezTo>
                    <a:pt x="886" y="1359"/>
                    <a:pt x="894" y="1359"/>
                    <a:pt x="902" y="1359"/>
                  </a:cubicBezTo>
                  <a:cubicBezTo>
                    <a:pt x="910" y="1359"/>
                    <a:pt x="925" y="1359"/>
                    <a:pt x="933" y="1367"/>
                  </a:cubicBezTo>
                  <a:cubicBezTo>
                    <a:pt x="949" y="1375"/>
                    <a:pt x="957" y="1383"/>
                    <a:pt x="957" y="1391"/>
                  </a:cubicBezTo>
                  <a:cubicBezTo>
                    <a:pt x="957" y="1399"/>
                    <a:pt x="933" y="1399"/>
                    <a:pt x="925" y="1399"/>
                  </a:cubicBezTo>
                  <a:cubicBezTo>
                    <a:pt x="917" y="1399"/>
                    <a:pt x="910" y="1415"/>
                    <a:pt x="902" y="1431"/>
                  </a:cubicBezTo>
                  <a:cubicBezTo>
                    <a:pt x="894" y="1454"/>
                    <a:pt x="886" y="1470"/>
                    <a:pt x="862" y="1478"/>
                  </a:cubicBezTo>
                  <a:cubicBezTo>
                    <a:pt x="854" y="1485"/>
                    <a:pt x="846" y="1485"/>
                    <a:pt x="838" y="1485"/>
                  </a:cubicBezTo>
                  <a:lnTo>
                    <a:pt x="831" y="1485"/>
                  </a:lnTo>
                  <a:cubicBezTo>
                    <a:pt x="822" y="1485"/>
                    <a:pt x="822" y="1485"/>
                    <a:pt x="822" y="1485"/>
                  </a:cubicBezTo>
                  <a:lnTo>
                    <a:pt x="822" y="1485"/>
                  </a:lnTo>
                  <a:cubicBezTo>
                    <a:pt x="831" y="1517"/>
                    <a:pt x="783" y="1524"/>
                    <a:pt x="712" y="1540"/>
                  </a:cubicBezTo>
                  <a:cubicBezTo>
                    <a:pt x="704" y="1540"/>
                    <a:pt x="704" y="1540"/>
                    <a:pt x="704" y="1540"/>
                  </a:cubicBezTo>
                  <a:cubicBezTo>
                    <a:pt x="680" y="1548"/>
                    <a:pt x="672" y="1548"/>
                    <a:pt x="672" y="1548"/>
                  </a:cubicBezTo>
                  <a:cubicBezTo>
                    <a:pt x="672" y="1556"/>
                    <a:pt x="672" y="1556"/>
                    <a:pt x="680" y="1556"/>
                  </a:cubicBezTo>
                  <a:cubicBezTo>
                    <a:pt x="680" y="1564"/>
                    <a:pt x="688" y="1572"/>
                    <a:pt x="680" y="1580"/>
                  </a:cubicBezTo>
                  <a:cubicBezTo>
                    <a:pt x="664" y="1588"/>
                    <a:pt x="625" y="1619"/>
                    <a:pt x="569" y="1619"/>
                  </a:cubicBezTo>
                  <a:cubicBezTo>
                    <a:pt x="562" y="1619"/>
                    <a:pt x="546" y="1611"/>
                    <a:pt x="538" y="1611"/>
                  </a:cubicBezTo>
                  <a:cubicBezTo>
                    <a:pt x="522" y="1611"/>
                    <a:pt x="514" y="1604"/>
                    <a:pt x="506" y="1604"/>
                  </a:cubicBezTo>
                  <a:cubicBezTo>
                    <a:pt x="498" y="1604"/>
                    <a:pt x="498" y="1611"/>
                    <a:pt x="498" y="1619"/>
                  </a:cubicBezTo>
                  <a:cubicBezTo>
                    <a:pt x="498" y="1627"/>
                    <a:pt x="498" y="1643"/>
                    <a:pt x="483" y="1667"/>
                  </a:cubicBezTo>
                  <a:cubicBezTo>
                    <a:pt x="475" y="1675"/>
                    <a:pt x="467" y="1682"/>
                    <a:pt x="459" y="1682"/>
                  </a:cubicBezTo>
                  <a:close/>
                  <a:moveTo>
                    <a:pt x="174" y="846"/>
                  </a:moveTo>
                  <a:lnTo>
                    <a:pt x="174" y="846"/>
                  </a:lnTo>
                  <a:cubicBezTo>
                    <a:pt x="167" y="846"/>
                    <a:pt x="167" y="846"/>
                    <a:pt x="167" y="846"/>
                  </a:cubicBezTo>
                  <a:cubicBezTo>
                    <a:pt x="151" y="854"/>
                    <a:pt x="135" y="893"/>
                    <a:pt x="135" y="917"/>
                  </a:cubicBezTo>
                  <a:cubicBezTo>
                    <a:pt x="135" y="932"/>
                    <a:pt x="135" y="948"/>
                    <a:pt x="127" y="956"/>
                  </a:cubicBezTo>
                  <a:cubicBezTo>
                    <a:pt x="127" y="972"/>
                    <a:pt x="119" y="988"/>
                    <a:pt x="127" y="1004"/>
                  </a:cubicBezTo>
                  <a:cubicBezTo>
                    <a:pt x="135" y="1012"/>
                    <a:pt x="143" y="1043"/>
                    <a:pt x="135" y="1067"/>
                  </a:cubicBezTo>
                  <a:cubicBezTo>
                    <a:pt x="135" y="1075"/>
                    <a:pt x="127" y="1075"/>
                    <a:pt x="127" y="1075"/>
                  </a:cubicBezTo>
                  <a:cubicBezTo>
                    <a:pt x="119" y="1083"/>
                    <a:pt x="111" y="1083"/>
                    <a:pt x="111" y="1083"/>
                  </a:cubicBezTo>
                  <a:cubicBezTo>
                    <a:pt x="95" y="1083"/>
                    <a:pt x="95" y="1083"/>
                    <a:pt x="95" y="1106"/>
                  </a:cubicBezTo>
                  <a:cubicBezTo>
                    <a:pt x="95" y="1114"/>
                    <a:pt x="95" y="1114"/>
                    <a:pt x="95" y="1114"/>
                  </a:cubicBezTo>
                  <a:cubicBezTo>
                    <a:pt x="95" y="1146"/>
                    <a:pt x="95" y="1154"/>
                    <a:pt x="64" y="1162"/>
                  </a:cubicBezTo>
                  <a:cubicBezTo>
                    <a:pt x="32" y="1162"/>
                    <a:pt x="8" y="1178"/>
                    <a:pt x="8" y="1178"/>
                  </a:cubicBezTo>
                  <a:cubicBezTo>
                    <a:pt x="8" y="1193"/>
                    <a:pt x="16" y="1280"/>
                    <a:pt x="48" y="1304"/>
                  </a:cubicBezTo>
                  <a:cubicBezTo>
                    <a:pt x="72" y="1320"/>
                    <a:pt x="87" y="1352"/>
                    <a:pt x="103" y="1383"/>
                  </a:cubicBezTo>
                  <a:cubicBezTo>
                    <a:pt x="111" y="1391"/>
                    <a:pt x="111" y="1391"/>
                    <a:pt x="111" y="1391"/>
                  </a:cubicBezTo>
                  <a:cubicBezTo>
                    <a:pt x="111" y="1399"/>
                    <a:pt x="119" y="1407"/>
                    <a:pt x="119" y="1415"/>
                  </a:cubicBezTo>
                  <a:cubicBezTo>
                    <a:pt x="135" y="1446"/>
                    <a:pt x="143" y="1478"/>
                    <a:pt x="190" y="1501"/>
                  </a:cubicBezTo>
                  <a:cubicBezTo>
                    <a:pt x="214" y="1517"/>
                    <a:pt x="238" y="1517"/>
                    <a:pt x="253" y="1517"/>
                  </a:cubicBezTo>
                  <a:cubicBezTo>
                    <a:pt x="269" y="1524"/>
                    <a:pt x="285" y="1524"/>
                    <a:pt x="301" y="1548"/>
                  </a:cubicBezTo>
                  <a:cubicBezTo>
                    <a:pt x="309" y="1556"/>
                    <a:pt x="301" y="1572"/>
                    <a:pt x="301" y="1580"/>
                  </a:cubicBezTo>
                  <a:cubicBezTo>
                    <a:pt x="301" y="1588"/>
                    <a:pt x="301" y="1588"/>
                    <a:pt x="301" y="1595"/>
                  </a:cubicBezTo>
                  <a:cubicBezTo>
                    <a:pt x="309" y="1604"/>
                    <a:pt x="325" y="1604"/>
                    <a:pt x="356" y="1611"/>
                  </a:cubicBezTo>
                  <a:cubicBezTo>
                    <a:pt x="404" y="1627"/>
                    <a:pt x="427" y="1643"/>
                    <a:pt x="443" y="1659"/>
                  </a:cubicBezTo>
                  <a:cubicBezTo>
                    <a:pt x="451" y="1667"/>
                    <a:pt x="459" y="1675"/>
                    <a:pt x="459" y="1675"/>
                  </a:cubicBezTo>
                  <a:cubicBezTo>
                    <a:pt x="467" y="1675"/>
                    <a:pt x="467" y="1667"/>
                    <a:pt x="475" y="1659"/>
                  </a:cubicBezTo>
                  <a:cubicBezTo>
                    <a:pt x="491" y="1643"/>
                    <a:pt x="491" y="1627"/>
                    <a:pt x="491" y="1619"/>
                  </a:cubicBezTo>
                  <a:cubicBezTo>
                    <a:pt x="491" y="1604"/>
                    <a:pt x="498" y="1595"/>
                    <a:pt x="506" y="1595"/>
                  </a:cubicBezTo>
                  <a:cubicBezTo>
                    <a:pt x="514" y="1595"/>
                    <a:pt x="522" y="1604"/>
                    <a:pt x="538" y="1604"/>
                  </a:cubicBezTo>
                  <a:cubicBezTo>
                    <a:pt x="546" y="1604"/>
                    <a:pt x="562" y="1611"/>
                    <a:pt x="569" y="1611"/>
                  </a:cubicBezTo>
                  <a:cubicBezTo>
                    <a:pt x="617" y="1611"/>
                    <a:pt x="664" y="1588"/>
                    <a:pt x="672" y="1572"/>
                  </a:cubicBezTo>
                  <a:cubicBezTo>
                    <a:pt x="680" y="1572"/>
                    <a:pt x="680" y="1572"/>
                    <a:pt x="672" y="1564"/>
                  </a:cubicBezTo>
                  <a:cubicBezTo>
                    <a:pt x="664" y="1556"/>
                    <a:pt x="664" y="1556"/>
                    <a:pt x="664" y="1548"/>
                  </a:cubicBezTo>
                  <a:cubicBezTo>
                    <a:pt x="672" y="1540"/>
                    <a:pt x="680" y="1540"/>
                    <a:pt x="704" y="1532"/>
                  </a:cubicBezTo>
                  <a:cubicBezTo>
                    <a:pt x="712" y="1532"/>
                    <a:pt x="712" y="1532"/>
                    <a:pt x="712" y="1532"/>
                  </a:cubicBezTo>
                  <a:cubicBezTo>
                    <a:pt x="767" y="1517"/>
                    <a:pt x="822" y="1509"/>
                    <a:pt x="815" y="1493"/>
                  </a:cubicBezTo>
                  <a:cubicBezTo>
                    <a:pt x="815" y="1485"/>
                    <a:pt x="815" y="1485"/>
                    <a:pt x="815" y="1478"/>
                  </a:cubicBezTo>
                  <a:cubicBezTo>
                    <a:pt x="822" y="1478"/>
                    <a:pt x="822" y="1478"/>
                    <a:pt x="831" y="1478"/>
                  </a:cubicBezTo>
                  <a:lnTo>
                    <a:pt x="838" y="1478"/>
                  </a:lnTo>
                  <a:cubicBezTo>
                    <a:pt x="846" y="1478"/>
                    <a:pt x="854" y="1478"/>
                    <a:pt x="862" y="1478"/>
                  </a:cubicBezTo>
                  <a:cubicBezTo>
                    <a:pt x="878" y="1470"/>
                    <a:pt x="886" y="1446"/>
                    <a:pt x="894" y="1431"/>
                  </a:cubicBezTo>
                  <a:cubicBezTo>
                    <a:pt x="902" y="1415"/>
                    <a:pt x="910" y="1399"/>
                    <a:pt x="925" y="1399"/>
                  </a:cubicBezTo>
                  <a:cubicBezTo>
                    <a:pt x="933" y="1399"/>
                    <a:pt x="949" y="1391"/>
                    <a:pt x="949" y="1383"/>
                  </a:cubicBezTo>
                  <a:cubicBezTo>
                    <a:pt x="949" y="1383"/>
                    <a:pt x="949" y="1375"/>
                    <a:pt x="933" y="1375"/>
                  </a:cubicBezTo>
                  <a:cubicBezTo>
                    <a:pt x="917" y="1367"/>
                    <a:pt x="910" y="1367"/>
                    <a:pt x="902" y="1367"/>
                  </a:cubicBezTo>
                  <a:cubicBezTo>
                    <a:pt x="886" y="1367"/>
                    <a:pt x="878" y="1367"/>
                    <a:pt x="878" y="1359"/>
                  </a:cubicBezTo>
                  <a:cubicBezTo>
                    <a:pt x="878" y="1352"/>
                    <a:pt x="878" y="1344"/>
                    <a:pt x="894" y="1328"/>
                  </a:cubicBezTo>
                  <a:cubicBezTo>
                    <a:pt x="910" y="1304"/>
                    <a:pt x="910" y="1280"/>
                    <a:pt x="917" y="1265"/>
                  </a:cubicBezTo>
                  <a:cubicBezTo>
                    <a:pt x="925" y="1249"/>
                    <a:pt x="933" y="1233"/>
                    <a:pt x="949" y="1209"/>
                  </a:cubicBezTo>
                  <a:cubicBezTo>
                    <a:pt x="957" y="1209"/>
                    <a:pt x="957" y="1201"/>
                    <a:pt x="965" y="1193"/>
                  </a:cubicBezTo>
                  <a:cubicBezTo>
                    <a:pt x="981" y="1170"/>
                    <a:pt x="981" y="1170"/>
                    <a:pt x="989" y="1138"/>
                  </a:cubicBezTo>
                  <a:cubicBezTo>
                    <a:pt x="989" y="1114"/>
                    <a:pt x="989" y="1106"/>
                    <a:pt x="997" y="1099"/>
                  </a:cubicBezTo>
                  <a:cubicBezTo>
                    <a:pt x="1004" y="1091"/>
                    <a:pt x="1004" y="1083"/>
                    <a:pt x="1012" y="1051"/>
                  </a:cubicBezTo>
                  <a:cubicBezTo>
                    <a:pt x="1020" y="1027"/>
                    <a:pt x="1020" y="1004"/>
                    <a:pt x="1020" y="988"/>
                  </a:cubicBezTo>
                  <a:cubicBezTo>
                    <a:pt x="1020" y="956"/>
                    <a:pt x="1020" y="932"/>
                    <a:pt x="1044" y="917"/>
                  </a:cubicBezTo>
                  <a:cubicBezTo>
                    <a:pt x="1060" y="917"/>
                    <a:pt x="1068" y="909"/>
                    <a:pt x="1075" y="901"/>
                  </a:cubicBezTo>
                  <a:cubicBezTo>
                    <a:pt x="1084" y="893"/>
                    <a:pt x="1091" y="885"/>
                    <a:pt x="1107" y="885"/>
                  </a:cubicBezTo>
                  <a:cubicBezTo>
                    <a:pt x="1115" y="885"/>
                    <a:pt x="1115" y="893"/>
                    <a:pt x="1123" y="901"/>
                  </a:cubicBezTo>
                  <a:cubicBezTo>
                    <a:pt x="1131" y="901"/>
                    <a:pt x="1131" y="901"/>
                    <a:pt x="1131" y="901"/>
                  </a:cubicBezTo>
                  <a:cubicBezTo>
                    <a:pt x="1147" y="917"/>
                    <a:pt x="1170" y="941"/>
                    <a:pt x="1186" y="941"/>
                  </a:cubicBezTo>
                  <a:lnTo>
                    <a:pt x="1186" y="941"/>
                  </a:lnTo>
                  <a:cubicBezTo>
                    <a:pt x="1202" y="925"/>
                    <a:pt x="1194" y="917"/>
                    <a:pt x="1194" y="901"/>
                  </a:cubicBezTo>
                  <a:cubicBezTo>
                    <a:pt x="1194" y="893"/>
                    <a:pt x="1194" y="893"/>
                    <a:pt x="1194" y="893"/>
                  </a:cubicBezTo>
                  <a:cubicBezTo>
                    <a:pt x="1194" y="885"/>
                    <a:pt x="1202" y="861"/>
                    <a:pt x="1210" y="846"/>
                  </a:cubicBezTo>
                  <a:cubicBezTo>
                    <a:pt x="1226" y="838"/>
                    <a:pt x="1234" y="830"/>
                    <a:pt x="1242" y="838"/>
                  </a:cubicBezTo>
                  <a:cubicBezTo>
                    <a:pt x="1250" y="846"/>
                    <a:pt x="1250" y="846"/>
                    <a:pt x="1257" y="846"/>
                  </a:cubicBezTo>
                  <a:cubicBezTo>
                    <a:pt x="1257" y="846"/>
                    <a:pt x="1257" y="846"/>
                    <a:pt x="1257" y="822"/>
                  </a:cubicBezTo>
                  <a:cubicBezTo>
                    <a:pt x="1257" y="806"/>
                    <a:pt x="1257" y="798"/>
                    <a:pt x="1250" y="790"/>
                  </a:cubicBezTo>
                  <a:cubicBezTo>
                    <a:pt x="1250" y="774"/>
                    <a:pt x="1250" y="766"/>
                    <a:pt x="1250" y="759"/>
                  </a:cubicBezTo>
                  <a:cubicBezTo>
                    <a:pt x="1250" y="759"/>
                    <a:pt x="1257" y="759"/>
                    <a:pt x="1265" y="759"/>
                  </a:cubicBezTo>
                  <a:cubicBezTo>
                    <a:pt x="1273" y="759"/>
                    <a:pt x="1289" y="759"/>
                    <a:pt x="1297" y="759"/>
                  </a:cubicBezTo>
                  <a:cubicBezTo>
                    <a:pt x="1305" y="759"/>
                    <a:pt x="1313" y="759"/>
                    <a:pt x="1321" y="759"/>
                  </a:cubicBezTo>
                  <a:cubicBezTo>
                    <a:pt x="1328" y="759"/>
                    <a:pt x="1337" y="759"/>
                    <a:pt x="1337" y="751"/>
                  </a:cubicBezTo>
                  <a:cubicBezTo>
                    <a:pt x="1344" y="743"/>
                    <a:pt x="1344" y="727"/>
                    <a:pt x="1344" y="719"/>
                  </a:cubicBezTo>
                  <a:cubicBezTo>
                    <a:pt x="1344" y="703"/>
                    <a:pt x="1344" y="679"/>
                    <a:pt x="1376" y="672"/>
                  </a:cubicBezTo>
                  <a:cubicBezTo>
                    <a:pt x="1384" y="672"/>
                    <a:pt x="1392" y="672"/>
                    <a:pt x="1392" y="672"/>
                  </a:cubicBezTo>
                  <a:cubicBezTo>
                    <a:pt x="1408" y="664"/>
                    <a:pt x="1415" y="664"/>
                    <a:pt x="1423" y="624"/>
                  </a:cubicBezTo>
                  <a:cubicBezTo>
                    <a:pt x="1439" y="561"/>
                    <a:pt x="1439" y="514"/>
                    <a:pt x="1439" y="482"/>
                  </a:cubicBezTo>
                  <a:cubicBezTo>
                    <a:pt x="1439" y="458"/>
                    <a:pt x="1439" y="419"/>
                    <a:pt x="1455" y="411"/>
                  </a:cubicBezTo>
                  <a:cubicBezTo>
                    <a:pt x="1463" y="403"/>
                    <a:pt x="1471" y="403"/>
                    <a:pt x="1479" y="403"/>
                  </a:cubicBezTo>
                  <a:cubicBezTo>
                    <a:pt x="1487" y="411"/>
                    <a:pt x="1502" y="419"/>
                    <a:pt x="1518" y="426"/>
                  </a:cubicBezTo>
                  <a:cubicBezTo>
                    <a:pt x="1550" y="450"/>
                    <a:pt x="1590" y="490"/>
                    <a:pt x="1613" y="490"/>
                  </a:cubicBezTo>
                  <a:lnTo>
                    <a:pt x="1621" y="490"/>
                  </a:lnTo>
                  <a:cubicBezTo>
                    <a:pt x="1637" y="490"/>
                    <a:pt x="1661" y="466"/>
                    <a:pt x="1676" y="426"/>
                  </a:cubicBezTo>
                  <a:lnTo>
                    <a:pt x="1676" y="426"/>
                  </a:lnTo>
                  <a:cubicBezTo>
                    <a:pt x="1676" y="419"/>
                    <a:pt x="1676" y="419"/>
                    <a:pt x="1676" y="419"/>
                  </a:cubicBezTo>
                  <a:cubicBezTo>
                    <a:pt x="1676" y="419"/>
                    <a:pt x="1645" y="363"/>
                    <a:pt x="1637" y="348"/>
                  </a:cubicBezTo>
                  <a:cubicBezTo>
                    <a:pt x="1629" y="324"/>
                    <a:pt x="1613" y="308"/>
                    <a:pt x="1581" y="308"/>
                  </a:cubicBezTo>
                  <a:cubicBezTo>
                    <a:pt x="1558" y="308"/>
                    <a:pt x="1534" y="308"/>
                    <a:pt x="1510" y="300"/>
                  </a:cubicBezTo>
                  <a:cubicBezTo>
                    <a:pt x="1510" y="300"/>
                    <a:pt x="1510" y="292"/>
                    <a:pt x="1502" y="292"/>
                  </a:cubicBezTo>
                  <a:cubicBezTo>
                    <a:pt x="1487" y="292"/>
                    <a:pt x="1471" y="308"/>
                    <a:pt x="1463" y="316"/>
                  </a:cubicBezTo>
                  <a:cubicBezTo>
                    <a:pt x="1455" y="324"/>
                    <a:pt x="1439" y="332"/>
                    <a:pt x="1423" y="332"/>
                  </a:cubicBezTo>
                  <a:cubicBezTo>
                    <a:pt x="1415" y="340"/>
                    <a:pt x="1415" y="340"/>
                    <a:pt x="1408" y="340"/>
                  </a:cubicBezTo>
                  <a:cubicBezTo>
                    <a:pt x="1400" y="348"/>
                    <a:pt x="1392" y="355"/>
                    <a:pt x="1384" y="363"/>
                  </a:cubicBezTo>
                  <a:cubicBezTo>
                    <a:pt x="1376" y="379"/>
                    <a:pt x="1368" y="395"/>
                    <a:pt x="1337" y="387"/>
                  </a:cubicBezTo>
                  <a:cubicBezTo>
                    <a:pt x="1305" y="387"/>
                    <a:pt x="1297" y="371"/>
                    <a:pt x="1289" y="363"/>
                  </a:cubicBezTo>
                  <a:cubicBezTo>
                    <a:pt x="1289" y="355"/>
                    <a:pt x="1289" y="355"/>
                    <a:pt x="1289" y="355"/>
                  </a:cubicBezTo>
                  <a:cubicBezTo>
                    <a:pt x="1281" y="355"/>
                    <a:pt x="1265" y="395"/>
                    <a:pt x="1257" y="419"/>
                  </a:cubicBezTo>
                  <a:cubicBezTo>
                    <a:pt x="1250" y="426"/>
                    <a:pt x="1250" y="435"/>
                    <a:pt x="1250" y="435"/>
                  </a:cubicBezTo>
                  <a:lnTo>
                    <a:pt x="1250" y="435"/>
                  </a:lnTo>
                  <a:cubicBezTo>
                    <a:pt x="1242" y="450"/>
                    <a:pt x="1242" y="458"/>
                    <a:pt x="1234" y="458"/>
                  </a:cubicBezTo>
                  <a:cubicBezTo>
                    <a:pt x="1226" y="458"/>
                    <a:pt x="1226" y="450"/>
                    <a:pt x="1226" y="450"/>
                  </a:cubicBezTo>
                  <a:cubicBezTo>
                    <a:pt x="1226" y="442"/>
                    <a:pt x="1226" y="442"/>
                    <a:pt x="1218" y="442"/>
                  </a:cubicBezTo>
                  <a:cubicBezTo>
                    <a:pt x="1202" y="442"/>
                    <a:pt x="1186" y="450"/>
                    <a:pt x="1186" y="450"/>
                  </a:cubicBezTo>
                  <a:cubicBezTo>
                    <a:pt x="1060" y="593"/>
                    <a:pt x="1060" y="593"/>
                    <a:pt x="1060" y="593"/>
                  </a:cubicBezTo>
                  <a:cubicBezTo>
                    <a:pt x="1020" y="355"/>
                    <a:pt x="1020" y="355"/>
                    <a:pt x="1020" y="355"/>
                  </a:cubicBezTo>
                  <a:cubicBezTo>
                    <a:pt x="649" y="426"/>
                    <a:pt x="649" y="426"/>
                    <a:pt x="649" y="426"/>
                  </a:cubicBezTo>
                  <a:cubicBezTo>
                    <a:pt x="569" y="8"/>
                    <a:pt x="569" y="8"/>
                    <a:pt x="569" y="8"/>
                  </a:cubicBezTo>
                  <a:cubicBezTo>
                    <a:pt x="569" y="8"/>
                    <a:pt x="569" y="8"/>
                    <a:pt x="562" y="8"/>
                  </a:cubicBezTo>
                  <a:cubicBezTo>
                    <a:pt x="554" y="8"/>
                    <a:pt x="546" y="8"/>
                    <a:pt x="546" y="15"/>
                  </a:cubicBezTo>
                  <a:lnTo>
                    <a:pt x="546" y="15"/>
                  </a:lnTo>
                  <a:cubicBezTo>
                    <a:pt x="546" y="24"/>
                    <a:pt x="554" y="31"/>
                    <a:pt x="554" y="47"/>
                  </a:cubicBezTo>
                  <a:cubicBezTo>
                    <a:pt x="554" y="63"/>
                    <a:pt x="562" y="71"/>
                    <a:pt x="562" y="87"/>
                  </a:cubicBezTo>
                  <a:cubicBezTo>
                    <a:pt x="562" y="95"/>
                    <a:pt x="569" y="110"/>
                    <a:pt x="569" y="118"/>
                  </a:cubicBezTo>
                  <a:cubicBezTo>
                    <a:pt x="578" y="142"/>
                    <a:pt x="585" y="158"/>
                    <a:pt x="569" y="166"/>
                  </a:cubicBezTo>
                  <a:lnTo>
                    <a:pt x="562" y="166"/>
                  </a:lnTo>
                  <a:cubicBezTo>
                    <a:pt x="554" y="174"/>
                    <a:pt x="554" y="174"/>
                    <a:pt x="554" y="197"/>
                  </a:cubicBezTo>
                  <a:cubicBezTo>
                    <a:pt x="554" y="205"/>
                    <a:pt x="554" y="221"/>
                    <a:pt x="562" y="237"/>
                  </a:cubicBezTo>
                  <a:cubicBezTo>
                    <a:pt x="562" y="284"/>
                    <a:pt x="569" y="316"/>
                    <a:pt x="562" y="332"/>
                  </a:cubicBezTo>
                  <a:cubicBezTo>
                    <a:pt x="554" y="332"/>
                    <a:pt x="546" y="332"/>
                    <a:pt x="538" y="340"/>
                  </a:cubicBezTo>
                  <a:cubicBezTo>
                    <a:pt x="530" y="340"/>
                    <a:pt x="514" y="340"/>
                    <a:pt x="522" y="379"/>
                  </a:cubicBezTo>
                  <a:cubicBezTo>
                    <a:pt x="530" y="442"/>
                    <a:pt x="530" y="498"/>
                    <a:pt x="514" y="529"/>
                  </a:cubicBezTo>
                  <a:cubicBezTo>
                    <a:pt x="506" y="537"/>
                    <a:pt x="498" y="545"/>
                    <a:pt x="491" y="561"/>
                  </a:cubicBezTo>
                  <a:cubicBezTo>
                    <a:pt x="467" y="593"/>
                    <a:pt x="451" y="624"/>
                    <a:pt x="427" y="632"/>
                  </a:cubicBezTo>
                  <a:cubicBezTo>
                    <a:pt x="419" y="632"/>
                    <a:pt x="411" y="632"/>
                    <a:pt x="404" y="640"/>
                  </a:cubicBezTo>
                  <a:cubicBezTo>
                    <a:pt x="404" y="640"/>
                    <a:pt x="396" y="640"/>
                    <a:pt x="388" y="640"/>
                  </a:cubicBezTo>
                  <a:cubicBezTo>
                    <a:pt x="380" y="640"/>
                    <a:pt x="372" y="640"/>
                    <a:pt x="364" y="632"/>
                  </a:cubicBezTo>
                  <a:cubicBezTo>
                    <a:pt x="364" y="632"/>
                    <a:pt x="356" y="632"/>
                    <a:pt x="356" y="624"/>
                  </a:cubicBezTo>
                  <a:cubicBezTo>
                    <a:pt x="340" y="616"/>
                    <a:pt x="332" y="608"/>
                    <a:pt x="325" y="608"/>
                  </a:cubicBezTo>
                  <a:cubicBezTo>
                    <a:pt x="325" y="608"/>
                    <a:pt x="317" y="608"/>
                    <a:pt x="317" y="624"/>
                  </a:cubicBezTo>
                  <a:cubicBezTo>
                    <a:pt x="317" y="632"/>
                    <a:pt x="309" y="640"/>
                    <a:pt x="309" y="648"/>
                  </a:cubicBezTo>
                  <a:cubicBezTo>
                    <a:pt x="309" y="672"/>
                    <a:pt x="309" y="688"/>
                    <a:pt x="285" y="695"/>
                  </a:cubicBezTo>
                  <a:cubicBezTo>
                    <a:pt x="285" y="703"/>
                    <a:pt x="277" y="703"/>
                    <a:pt x="269" y="703"/>
                  </a:cubicBezTo>
                  <a:cubicBezTo>
                    <a:pt x="245" y="719"/>
                    <a:pt x="222" y="727"/>
                    <a:pt x="230" y="743"/>
                  </a:cubicBezTo>
                  <a:cubicBezTo>
                    <a:pt x="238" y="774"/>
                    <a:pt x="245" y="861"/>
                    <a:pt x="238" y="877"/>
                  </a:cubicBezTo>
                  <a:cubicBezTo>
                    <a:pt x="238" y="885"/>
                    <a:pt x="230" y="885"/>
                    <a:pt x="230" y="885"/>
                  </a:cubicBezTo>
                  <a:cubicBezTo>
                    <a:pt x="230" y="885"/>
                    <a:pt x="230" y="885"/>
                    <a:pt x="230" y="877"/>
                  </a:cubicBezTo>
                  <a:cubicBezTo>
                    <a:pt x="222" y="877"/>
                    <a:pt x="214" y="869"/>
                    <a:pt x="206" y="861"/>
                  </a:cubicBezTo>
                  <a:cubicBezTo>
                    <a:pt x="190" y="854"/>
                    <a:pt x="182" y="846"/>
                    <a:pt x="174" y="84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38" name="Freeform 779"/>
            <p:cNvSpPr>
              <a:spLocks noChangeArrowheads="1"/>
            </p:cNvSpPr>
            <p:nvPr/>
          </p:nvSpPr>
          <p:spPr bwMode="auto">
            <a:xfrm>
              <a:off x="14832203" y="5711450"/>
              <a:ext cx="1514506" cy="876698"/>
            </a:xfrm>
            <a:custGeom>
              <a:avLst/>
              <a:gdLst>
                <a:gd name="T0" fmla="*/ 2846 w 2879"/>
                <a:gd name="T1" fmla="*/ 1122 h 1668"/>
                <a:gd name="T2" fmla="*/ 2744 w 2879"/>
                <a:gd name="T3" fmla="*/ 1012 h 1668"/>
                <a:gd name="T4" fmla="*/ 2664 w 2879"/>
                <a:gd name="T5" fmla="*/ 1043 h 1668"/>
                <a:gd name="T6" fmla="*/ 2562 w 2879"/>
                <a:gd name="T7" fmla="*/ 1012 h 1668"/>
                <a:gd name="T8" fmla="*/ 2522 w 2879"/>
                <a:gd name="T9" fmla="*/ 949 h 1668"/>
                <a:gd name="T10" fmla="*/ 2641 w 2879"/>
                <a:gd name="T11" fmla="*/ 1012 h 1668"/>
                <a:gd name="T12" fmla="*/ 2657 w 2879"/>
                <a:gd name="T13" fmla="*/ 933 h 1668"/>
                <a:gd name="T14" fmla="*/ 2593 w 2879"/>
                <a:gd name="T15" fmla="*/ 901 h 1668"/>
                <a:gd name="T16" fmla="*/ 2562 w 2879"/>
                <a:gd name="T17" fmla="*/ 877 h 1668"/>
                <a:gd name="T18" fmla="*/ 2585 w 2879"/>
                <a:gd name="T19" fmla="*/ 814 h 1668"/>
                <a:gd name="T20" fmla="*/ 2641 w 2879"/>
                <a:gd name="T21" fmla="*/ 790 h 1668"/>
                <a:gd name="T22" fmla="*/ 2538 w 2879"/>
                <a:gd name="T23" fmla="*/ 727 h 1668"/>
                <a:gd name="T24" fmla="*/ 2514 w 2879"/>
                <a:gd name="T25" fmla="*/ 680 h 1668"/>
                <a:gd name="T26" fmla="*/ 2585 w 2879"/>
                <a:gd name="T27" fmla="*/ 680 h 1668"/>
                <a:gd name="T28" fmla="*/ 2609 w 2879"/>
                <a:gd name="T29" fmla="*/ 593 h 1668"/>
                <a:gd name="T30" fmla="*/ 2498 w 2879"/>
                <a:gd name="T31" fmla="*/ 506 h 1668"/>
                <a:gd name="T32" fmla="*/ 2411 w 2879"/>
                <a:gd name="T33" fmla="*/ 490 h 1668"/>
                <a:gd name="T34" fmla="*/ 2301 w 2879"/>
                <a:gd name="T35" fmla="*/ 427 h 1668"/>
                <a:gd name="T36" fmla="*/ 2158 w 2879"/>
                <a:gd name="T37" fmla="*/ 427 h 1668"/>
                <a:gd name="T38" fmla="*/ 2206 w 2879"/>
                <a:gd name="T39" fmla="*/ 206 h 1668"/>
                <a:gd name="T40" fmla="*/ 2024 w 2879"/>
                <a:gd name="T41" fmla="*/ 119 h 1668"/>
                <a:gd name="T42" fmla="*/ 1921 w 2879"/>
                <a:gd name="T43" fmla="*/ 24 h 1668"/>
                <a:gd name="T44" fmla="*/ 1716 w 2879"/>
                <a:gd name="T45" fmla="*/ 16 h 1668"/>
                <a:gd name="T46" fmla="*/ 1668 w 2879"/>
                <a:gd name="T47" fmla="*/ 229 h 1668"/>
                <a:gd name="T48" fmla="*/ 1581 w 2879"/>
                <a:gd name="T49" fmla="*/ 356 h 1668"/>
                <a:gd name="T50" fmla="*/ 1502 w 2879"/>
                <a:gd name="T51" fmla="*/ 427 h 1668"/>
                <a:gd name="T52" fmla="*/ 1439 w 2879"/>
                <a:gd name="T53" fmla="*/ 498 h 1668"/>
                <a:gd name="T54" fmla="*/ 1360 w 2879"/>
                <a:gd name="T55" fmla="*/ 506 h 1668"/>
                <a:gd name="T56" fmla="*/ 1257 w 2879"/>
                <a:gd name="T57" fmla="*/ 656 h 1668"/>
                <a:gd name="T58" fmla="*/ 1186 w 2879"/>
                <a:gd name="T59" fmla="*/ 822 h 1668"/>
                <a:gd name="T60" fmla="*/ 1170 w 2879"/>
                <a:gd name="T61" fmla="*/ 972 h 1668"/>
                <a:gd name="T62" fmla="*/ 1099 w 2879"/>
                <a:gd name="T63" fmla="*/ 1083 h 1668"/>
                <a:gd name="T64" fmla="*/ 941 w 2879"/>
                <a:gd name="T65" fmla="*/ 1137 h 1668"/>
                <a:gd name="T66" fmla="*/ 775 w 2879"/>
                <a:gd name="T67" fmla="*/ 1216 h 1668"/>
                <a:gd name="T68" fmla="*/ 593 w 2879"/>
                <a:gd name="T69" fmla="*/ 1224 h 1668"/>
                <a:gd name="T70" fmla="*/ 530 w 2879"/>
                <a:gd name="T71" fmla="*/ 1145 h 1668"/>
                <a:gd name="T72" fmla="*/ 364 w 2879"/>
                <a:gd name="T73" fmla="*/ 1319 h 1668"/>
                <a:gd name="T74" fmla="*/ 269 w 2879"/>
                <a:gd name="T75" fmla="*/ 1430 h 1668"/>
                <a:gd name="T76" fmla="*/ 229 w 2879"/>
                <a:gd name="T77" fmla="*/ 1493 h 1668"/>
                <a:gd name="T78" fmla="*/ 142 w 2879"/>
                <a:gd name="T79" fmla="*/ 1588 h 1668"/>
                <a:gd name="T80" fmla="*/ 0 w 2879"/>
                <a:gd name="T81" fmla="*/ 1667 h 1668"/>
                <a:gd name="T82" fmla="*/ 728 w 2879"/>
                <a:gd name="T83" fmla="*/ 1564 h 1668"/>
                <a:gd name="T84" fmla="*/ 2878 w 2879"/>
                <a:gd name="T85" fmla="*/ 1169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9" h="1668">
                  <a:moveTo>
                    <a:pt x="2846" y="1122"/>
                  </a:moveTo>
                  <a:lnTo>
                    <a:pt x="2846" y="1122"/>
                  </a:lnTo>
                  <a:cubicBezTo>
                    <a:pt x="2822" y="1067"/>
                    <a:pt x="2838" y="1059"/>
                    <a:pt x="2807" y="1036"/>
                  </a:cubicBezTo>
                  <a:cubicBezTo>
                    <a:pt x="2775" y="1012"/>
                    <a:pt x="2767" y="1012"/>
                    <a:pt x="2744" y="1012"/>
                  </a:cubicBezTo>
                  <a:cubicBezTo>
                    <a:pt x="2720" y="1012"/>
                    <a:pt x="2680" y="1012"/>
                    <a:pt x="2672" y="1012"/>
                  </a:cubicBezTo>
                  <a:cubicBezTo>
                    <a:pt x="2672" y="1012"/>
                    <a:pt x="2680" y="1036"/>
                    <a:pt x="2664" y="1043"/>
                  </a:cubicBezTo>
                  <a:cubicBezTo>
                    <a:pt x="2649" y="1043"/>
                    <a:pt x="2633" y="1067"/>
                    <a:pt x="2617" y="1051"/>
                  </a:cubicBezTo>
                  <a:cubicBezTo>
                    <a:pt x="2593" y="1036"/>
                    <a:pt x="2601" y="1051"/>
                    <a:pt x="2562" y="1012"/>
                  </a:cubicBezTo>
                  <a:cubicBezTo>
                    <a:pt x="2530" y="972"/>
                    <a:pt x="2514" y="964"/>
                    <a:pt x="2506" y="957"/>
                  </a:cubicBezTo>
                  <a:cubicBezTo>
                    <a:pt x="2491" y="949"/>
                    <a:pt x="2498" y="933"/>
                    <a:pt x="2522" y="949"/>
                  </a:cubicBezTo>
                  <a:cubicBezTo>
                    <a:pt x="2546" y="964"/>
                    <a:pt x="2546" y="972"/>
                    <a:pt x="2585" y="988"/>
                  </a:cubicBezTo>
                  <a:cubicBezTo>
                    <a:pt x="2625" y="1012"/>
                    <a:pt x="2625" y="1028"/>
                    <a:pt x="2641" y="1012"/>
                  </a:cubicBezTo>
                  <a:cubicBezTo>
                    <a:pt x="2664" y="996"/>
                    <a:pt x="2657" y="988"/>
                    <a:pt x="2672" y="972"/>
                  </a:cubicBezTo>
                  <a:cubicBezTo>
                    <a:pt x="2680" y="964"/>
                    <a:pt x="2672" y="933"/>
                    <a:pt x="2657" y="933"/>
                  </a:cubicBezTo>
                  <a:cubicBezTo>
                    <a:pt x="2649" y="933"/>
                    <a:pt x="2649" y="949"/>
                    <a:pt x="2633" y="925"/>
                  </a:cubicBezTo>
                  <a:cubicBezTo>
                    <a:pt x="2617" y="909"/>
                    <a:pt x="2601" y="885"/>
                    <a:pt x="2593" y="901"/>
                  </a:cubicBezTo>
                  <a:cubicBezTo>
                    <a:pt x="2585" y="917"/>
                    <a:pt x="2577" y="917"/>
                    <a:pt x="2554" y="901"/>
                  </a:cubicBezTo>
                  <a:cubicBezTo>
                    <a:pt x="2538" y="885"/>
                    <a:pt x="2546" y="877"/>
                    <a:pt x="2562" y="877"/>
                  </a:cubicBezTo>
                  <a:cubicBezTo>
                    <a:pt x="2569" y="877"/>
                    <a:pt x="2601" y="870"/>
                    <a:pt x="2593" y="854"/>
                  </a:cubicBezTo>
                  <a:cubicBezTo>
                    <a:pt x="2593" y="830"/>
                    <a:pt x="2569" y="814"/>
                    <a:pt x="2585" y="814"/>
                  </a:cubicBezTo>
                  <a:cubicBezTo>
                    <a:pt x="2601" y="822"/>
                    <a:pt x="2601" y="846"/>
                    <a:pt x="2617" y="846"/>
                  </a:cubicBezTo>
                  <a:cubicBezTo>
                    <a:pt x="2641" y="846"/>
                    <a:pt x="2649" y="806"/>
                    <a:pt x="2641" y="790"/>
                  </a:cubicBezTo>
                  <a:cubicBezTo>
                    <a:pt x="2625" y="767"/>
                    <a:pt x="2625" y="759"/>
                    <a:pt x="2609" y="751"/>
                  </a:cubicBezTo>
                  <a:cubicBezTo>
                    <a:pt x="2593" y="743"/>
                    <a:pt x="2562" y="743"/>
                    <a:pt x="2538" y="727"/>
                  </a:cubicBezTo>
                  <a:cubicBezTo>
                    <a:pt x="2514" y="711"/>
                    <a:pt x="2522" y="719"/>
                    <a:pt x="2498" y="696"/>
                  </a:cubicBezTo>
                  <a:cubicBezTo>
                    <a:pt x="2482" y="672"/>
                    <a:pt x="2506" y="672"/>
                    <a:pt x="2514" y="680"/>
                  </a:cubicBezTo>
                  <a:cubicBezTo>
                    <a:pt x="2522" y="688"/>
                    <a:pt x="2530" y="704"/>
                    <a:pt x="2562" y="704"/>
                  </a:cubicBezTo>
                  <a:cubicBezTo>
                    <a:pt x="2585" y="704"/>
                    <a:pt x="2585" y="711"/>
                    <a:pt x="2585" y="680"/>
                  </a:cubicBezTo>
                  <a:cubicBezTo>
                    <a:pt x="2585" y="648"/>
                    <a:pt x="2562" y="624"/>
                    <a:pt x="2585" y="624"/>
                  </a:cubicBezTo>
                  <a:cubicBezTo>
                    <a:pt x="2601" y="624"/>
                    <a:pt x="2617" y="593"/>
                    <a:pt x="2609" y="593"/>
                  </a:cubicBezTo>
                  <a:cubicBezTo>
                    <a:pt x="2601" y="585"/>
                    <a:pt x="2585" y="569"/>
                    <a:pt x="2554" y="561"/>
                  </a:cubicBezTo>
                  <a:cubicBezTo>
                    <a:pt x="2530" y="546"/>
                    <a:pt x="2498" y="537"/>
                    <a:pt x="2498" y="506"/>
                  </a:cubicBezTo>
                  <a:cubicBezTo>
                    <a:pt x="2498" y="498"/>
                    <a:pt x="2498" y="490"/>
                    <a:pt x="2498" y="482"/>
                  </a:cubicBezTo>
                  <a:cubicBezTo>
                    <a:pt x="2482" y="482"/>
                    <a:pt x="2443" y="498"/>
                    <a:pt x="2411" y="490"/>
                  </a:cubicBezTo>
                  <a:cubicBezTo>
                    <a:pt x="2372" y="482"/>
                    <a:pt x="2332" y="466"/>
                    <a:pt x="2301" y="459"/>
                  </a:cubicBezTo>
                  <a:cubicBezTo>
                    <a:pt x="2277" y="443"/>
                    <a:pt x="2309" y="435"/>
                    <a:pt x="2301" y="427"/>
                  </a:cubicBezTo>
                  <a:cubicBezTo>
                    <a:pt x="2293" y="411"/>
                    <a:pt x="2253" y="403"/>
                    <a:pt x="2238" y="427"/>
                  </a:cubicBezTo>
                  <a:cubicBezTo>
                    <a:pt x="2214" y="443"/>
                    <a:pt x="2174" y="451"/>
                    <a:pt x="2158" y="427"/>
                  </a:cubicBezTo>
                  <a:cubicBezTo>
                    <a:pt x="2143" y="403"/>
                    <a:pt x="2166" y="348"/>
                    <a:pt x="2190" y="308"/>
                  </a:cubicBezTo>
                  <a:cubicBezTo>
                    <a:pt x="2214" y="269"/>
                    <a:pt x="2206" y="237"/>
                    <a:pt x="2206" y="206"/>
                  </a:cubicBezTo>
                  <a:cubicBezTo>
                    <a:pt x="2206" y="174"/>
                    <a:pt x="2127" y="142"/>
                    <a:pt x="2103" y="126"/>
                  </a:cubicBezTo>
                  <a:cubicBezTo>
                    <a:pt x="2079" y="111"/>
                    <a:pt x="2032" y="126"/>
                    <a:pt x="2024" y="119"/>
                  </a:cubicBezTo>
                  <a:cubicBezTo>
                    <a:pt x="2008" y="103"/>
                    <a:pt x="2008" y="55"/>
                    <a:pt x="2000" y="31"/>
                  </a:cubicBezTo>
                  <a:cubicBezTo>
                    <a:pt x="2000" y="16"/>
                    <a:pt x="1937" y="24"/>
                    <a:pt x="1921" y="24"/>
                  </a:cubicBezTo>
                  <a:cubicBezTo>
                    <a:pt x="1905" y="71"/>
                    <a:pt x="1882" y="103"/>
                    <a:pt x="1850" y="103"/>
                  </a:cubicBezTo>
                  <a:cubicBezTo>
                    <a:pt x="1811" y="95"/>
                    <a:pt x="1739" y="24"/>
                    <a:pt x="1716" y="16"/>
                  </a:cubicBezTo>
                  <a:cubicBezTo>
                    <a:pt x="1692" y="0"/>
                    <a:pt x="1676" y="47"/>
                    <a:pt x="1676" y="87"/>
                  </a:cubicBezTo>
                  <a:cubicBezTo>
                    <a:pt x="1684" y="126"/>
                    <a:pt x="1676" y="174"/>
                    <a:pt x="1668" y="229"/>
                  </a:cubicBezTo>
                  <a:cubicBezTo>
                    <a:pt x="1652" y="293"/>
                    <a:pt x="1645" y="269"/>
                    <a:pt x="1613" y="277"/>
                  </a:cubicBezTo>
                  <a:cubicBezTo>
                    <a:pt x="1581" y="284"/>
                    <a:pt x="1589" y="324"/>
                    <a:pt x="1581" y="356"/>
                  </a:cubicBezTo>
                  <a:cubicBezTo>
                    <a:pt x="1574" y="379"/>
                    <a:pt x="1534" y="364"/>
                    <a:pt x="1502" y="364"/>
                  </a:cubicBezTo>
                  <a:cubicBezTo>
                    <a:pt x="1471" y="364"/>
                    <a:pt x="1502" y="395"/>
                    <a:pt x="1502" y="427"/>
                  </a:cubicBezTo>
                  <a:cubicBezTo>
                    <a:pt x="1502" y="459"/>
                    <a:pt x="1494" y="459"/>
                    <a:pt x="1479" y="451"/>
                  </a:cubicBezTo>
                  <a:cubicBezTo>
                    <a:pt x="1455" y="435"/>
                    <a:pt x="1431" y="482"/>
                    <a:pt x="1439" y="498"/>
                  </a:cubicBezTo>
                  <a:cubicBezTo>
                    <a:pt x="1439" y="522"/>
                    <a:pt x="1439" y="537"/>
                    <a:pt x="1431" y="546"/>
                  </a:cubicBezTo>
                  <a:cubicBezTo>
                    <a:pt x="1415" y="561"/>
                    <a:pt x="1384" y="530"/>
                    <a:pt x="1360" y="506"/>
                  </a:cubicBezTo>
                  <a:cubicBezTo>
                    <a:pt x="1336" y="482"/>
                    <a:pt x="1328" y="506"/>
                    <a:pt x="1281" y="530"/>
                  </a:cubicBezTo>
                  <a:cubicBezTo>
                    <a:pt x="1241" y="553"/>
                    <a:pt x="1273" y="593"/>
                    <a:pt x="1257" y="656"/>
                  </a:cubicBezTo>
                  <a:cubicBezTo>
                    <a:pt x="1241" y="719"/>
                    <a:pt x="1234" y="696"/>
                    <a:pt x="1226" y="743"/>
                  </a:cubicBezTo>
                  <a:cubicBezTo>
                    <a:pt x="1218" y="783"/>
                    <a:pt x="1218" y="783"/>
                    <a:pt x="1186" y="822"/>
                  </a:cubicBezTo>
                  <a:cubicBezTo>
                    <a:pt x="1162" y="862"/>
                    <a:pt x="1162" y="877"/>
                    <a:pt x="1131" y="933"/>
                  </a:cubicBezTo>
                  <a:cubicBezTo>
                    <a:pt x="1099" y="980"/>
                    <a:pt x="1131" y="957"/>
                    <a:pt x="1170" y="972"/>
                  </a:cubicBezTo>
                  <a:cubicBezTo>
                    <a:pt x="1210" y="988"/>
                    <a:pt x="1178" y="1004"/>
                    <a:pt x="1162" y="1004"/>
                  </a:cubicBezTo>
                  <a:cubicBezTo>
                    <a:pt x="1139" y="1004"/>
                    <a:pt x="1131" y="1067"/>
                    <a:pt x="1099" y="1083"/>
                  </a:cubicBezTo>
                  <a:cubicBezTo>
                    <a:pt x="1068" y="1098"/>
                    <a:pt x="1052" y="1075"/>
                    <a:pt x="1059" y="1098"/>
                  </a:cubicBezTo>
                  <a:cubicBezTo>
                    <a:pt x="1059" y="1114"/>
                    <a:pt x="1012" y="1129"/>
                    <a:pt x="941" y="1137"/>
                  </a:cubicBezTo>
                  <a:cubicBezTo>
                    <a:pt x="870" y="1153"/>
                    <a:pt x="925" y="1169"/>
                    <a:pt x="917" y="1185"/>
                  </a:cubicBezTo>
                  <a:cubicBezTo>
                    <a:pt x="901" y="1193"/>
                    <a:pt x="838" y="1232"/>
                    <a:pt x="775" y="1216"/>
                  </a:cubicBezTo>
                  <a:cubicBezTo>
                    <a:pt x="712" y="1193"/>
                    <a:pt x="751" y="1216"/>
                    <a:pt x="720" y="1264"/>
                  </a:cubicBezTo>
                  <a:cubicBezTo>
                    <a:pt x="680" y="1311"/>
                    <a:pt x="688" y="1240"/>
                    <a:pt x="593" y="1224"/>
                  </a:cubicBezTo>
                  <a:cubicBezTo>
                    <a:pt x="498" y="1200"/>
                    <a:pt x="554" y="1185"/>
                    <a:pt x="530" y="1153"/>
                  </a:cubicBezTo>
                  <a:lnTo>
                    <a:pt x="530" y="1145"/>
                  </a:lnTo>
                  <a:cubicBezTo>
                    <a:pt x="506" y="1177"/>
                    <a:pt x="467" y="1216"/>
                    <a:pt x="459" y="1232"/>
                  </a:cubicBezTo>
                  <a:cubicBezTo>
                    <a:pt x="443" y="1248"/>
                    <a:pt x="380" y="1303"/>
                    <a:pt x="364" y="1319"/>
                  </a:cubicBezTo>
                  <a:cubicBezTo>
                    <a:pt x="340" y="1327"/>
                    <a:pt x="301" y="1351"/>
                    <a:pt x="301" y="1375"/>
                  </a:cubicBezTo>
                  <a:cubicBezTo>
                    <a:pt x="301" y="1398"/>
                    <a:pt x="277" y="1422"/>
                    <a:pt x="269" y="1430"/>
                  </a:cubicBezTo>
                  <a:cubicBezTo>
                    <a:pt x="261" y="1438"/>
                    <a:pt x="253" y="1422"/>
                    <a:pt x="253" y="1453"/>
                  </a:cubicBezTo>
                  <a:cubicBezTo>
                    <a:pt x="245" y="1485"/>
                    <a:pt x="253" y="1485"/>
                    <a:pt x="229" y="1493"/>
                  </a:cubicBezTo>
                  <a:cubicBezTo>
                    <a:pt x="214" y="1509"/>
                    <a:pt x="182" y="1493"/>
                    <a:pt x="174" y="1533"/>
                  </a:cubicBezTo>
                  <a:cubicBezTo>
                    <a:pt x="166" y="1572"/>
                    <a:pt x="158" y="1588"/>
                    <a:pt x="142" y="1588"/>
                  </a:cubicBezTo>
                  <a:cubicBezTo>
                    <a:pt x="119" y="1588"/>
                    <a:pt x="119" y="1564"/>
                    <a:pt x="95" y="1588"/>
                  </a:cubicBezTo>
                  <a:cubicBezTo>
                    <a:pt x="87" y="1604"/>
                    <a:pt x="40" y="1635"/>
                    <a:pt x="0" y="1667"/>
                  </a:cubicBezTo>
                  <a:cubicBezTo>
                    <a:pt x="293" y="1627"/>
                    <a:pt x="514" y="1588"/>
                    <a:pt x="546" y="1588"/>
                  </a:cubicBezTo>
                  <a:cubicBezTo>
                    <a:pt x="617" y="1572"/>
                    <a:pt x="704" y="1556"/>
                    <a:pt x="728" y="1564"/>
                  </a:cubicBezTo>
                  <a:cubicBezTo>
                    <a:pt x="751" y="1572"/>
                    <a:pt x="822" y="1556"/>
                    <a:pt x="822" y="1556"/>
                  </a:cubicBezTo>
                  <a:cubicBezTo>
                    <a:pt x="1700" y="1446"/>
                    <a:pt x="2704" y="1209"/>
                    <a:pt x="2878" y="1169"/>
                  </a:cubicBezTo>
                  <a:cubicBezTo>
                    <a:pt x="2862" y="1153"/>
                    <a:pt x="2862" y="1161"/>
                    <a:pt x="2846" y="112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39" name="Freeform 780"/>
            <p:cNvSpPr>
              <a:spLocks noChangeArrowheads="1"/>
            </p:cNvSpPr>
            <p:nvPr/>
          </p:nvSpPr>
          <p:spPr bwMode="auto">
            <a:xfrm>
              <a:off x="14825244" y="5716089"/>
              <a:ext cx="1523785" cy="872059"/>
            </a:xfrm>
            <a:custGeom>
              <a:avLst/>
              <a:gdLst>
                <a:gd name="T0" fmla="*/ 143 w 2895"/>
                <a:gd name="T1" fmla="*/ 1572 h 1660"/>
                <a:gd name="T2" fmla="*/ 261 w 2895"/>
                <a:gd name="T3" fmla="*/ 1469 h 1660"/>
                <a:gd name="T4" fmla="*/ 380 w 2895"/>
                <a:gd name="T5" fmla="*/ 1303 h 1660"/>
                <a:gd name="T6" fmla="*/ 554 w 2895"/>
                <a:gd name="T7" fmla="*/ 1177 h 1660"/>
                <a:gd name="T8" fmla="*/ 744 w 2895"/>
                <a:gd name="T9" fmla="*/ 1216 h 1660"/>
                <a:gd name="T10" fmla="*/ 917 w 2895"/>
                <a:gd name="T11" fmla="*/ 1145 h 1660"/>
                <a:gd name="T12" fmla="*/ 1091 w 2895"/>
                <a:gd name="T13" fmla="*/ 1075 h 1660"/>
                <a:gd name="T14" fmla="*/ 1155 w 2895"/>
                <a:gd name="T15" fmla="*/ 964 h 1660"/>
                <a:gd name="T16" fmla="*/ 1242 w 2895"/>
                <a:gd name="T17" fmla="*/ 735 h 1660"/>
                <a:gd name="T18" fmla="*/ 1360 w 2895"/>
                <a:gd name="T19" fmla="*/ 482 h 1660"/>
                <a:gd name="T20" fmla="*/ 1447 w 2895"/>
                <a:gd name="T21" fmla="*/ 490 h 1660"/>
                <a:gd name="T22" fmla="*/ 1503 w 2895"/>
                <a:gd name="T23" fmla="*/ 356 h 1660"/>
                <a:gd name="T24" fmla="*/ 1629 w 2895"/>
                <a:gd name="T25" fmla="*/ 269 h 1660"/>
                <a:gd name="T26" fmla="*/ 1771 w 2895"/>
                <a:gd name="T27" fmla="*/ 23 h 1660"/>
                <a:gd name="T28" fmla="*/ 2024 w 2895"/>
                <a:gd name="T29" fmla="*/ 23 h 1660"/>
                <a:gd name="T30" fmla="*/ 2127 w 2895"/>
                <a:gd name="T31" fmla="*/ 118 h 1660"/>
                <a:gd name="T32" fmla="*/ 2206 w 2895"/>
                <a:gd name="T33" fmla="*/ 427 h 1660"/>
                <a:gd name="T34" fmla="*/ 2325 w 2895"/>
                <a:gd name="T35" fmla="*/ 443 h 1660"/>
                <a:gd name="T36" fmla="*/ 2514 w 2895"/>
                <a:gd name="T37" fmla="*/ 482 h 1660"/>
                <a:gd name="T38" fmla="*/ 2601 w 2895"/>
                <a:gd name="T39" fmla="*/ 616 h 1660"/>
                <a:gd name="T40" fmla="*/ 2593 w 2895"/>
                <a:gd name="T41" fmla="*/ 703 h 1660"/>
                <a:gd name="T42" fmla="*/ 2514 w 2895"/>
                <a:gd name="T43" fmla="*/ 672 h 1660"/>
                <a:gd name="T44" fmla="*/ 2649 w 2895"/>
                <a:gd name="T45" fmla="*/ 759 h 1660"/>
                <a:gd name="T46" fmla="*/ 2601 w 2895"/>
                <a:gd name="T47" fmla="*/ 814 h 1660"/>
                <a:gd name="T48" fmla="*/ 2578 w 2895"/>
                <a:gd name="T49" fmla="*/ 893 h 1660"/>
                <a:gd name="T50" fmla="*/ 2665 w 2895"/>
                <a:gd name="T51" fmla="*/ 925 h 1660"/>
                <a:gd name="T52" fmla="*/ 2649 w 2895"/>
                <a:gd name="T53" fmla="*/ 1012 h 1660"/>
                <a:gd name="T54" fmla="*/ 2522 w 2895"/>
                <a:gd name="T55" fmla="*/ 941 h 1660"/>
                <a:gd name="T56" fmla="*/ 2649 w 2895"/>
                <a:gd name="T57" fmla="*/ 1043 h 1660"/>
                <a:gd name="T58" fmla="*/ 2736 w 2895"/>
                <a:gd name="T59" fmla="*/ 996 h 1660"/>
                <a:gd name="T60" fmla="*/ 2894 w 2895"/>
                <a:gd name="T61" fmla="*/ 1153 h 1660"/>
                <a:gd name="T62" fmla="*/ 720 w 2895"/>
                <a:gd name="T63" fmla="*/ 1556 h 1660"/>
                <a:gd name="T64" fmla="*/ 119 w 2895"/>
                <a:gd name="T65" fmla="*/ 1588 h 1660"/>
                <a:gd name="T66" fmla="*/ 838 w 2895"/>
                <a:gd name="T67" fmla="*/ 1548 h 1660"/>
                <a:gd name="T68" fmla="*/ 2760 w 2895"/>
                <a:gd name="T69" fmla="*/ 1004 h 1660"/>
                <a:gd name="T70" fmla="*/ 2665 w 2895"/>
                <a:gd name="T71" fmla="*/ 1043 h 1660"/>
                <a:gd name="T72" fmla="*/ 2514 w 2895"/>
                <a:gd name="T73" fmla="*/ 949 h 1660"/>
                <a:gd name="T74" fmla="*/ 2649 w 2895"/>
                <a:gd name="T75" fmla="*/ 1004 h 1660"/>
                <a:gd name="T76" fmla="*/ 2665 w 2895"/>
                <a:gd name="T77" fmla="*/ 933 h 1660"/>
                <a:gd name="T78" fmla="*/ 2570 w 2895"/>
                <a:gd name="T79" fmla="*/ 893 h 1660"/>
                <a:gd name="T80" fmla="*/ 2593 w 2895"/>
                <a:gd name="T81" fmla="*/ 806 h 1660"/>
                <a:gd name="T82" fmla="*/ 2641 w 2895"/>
                <a:gd name="T83" fmla="*/ 767 h 1660"/>
                <a:gd name="T84" fmla="*/ 2507 w 2895"/>
                <a:gd name="T85" fmla="*/ 664 h 1660"/>
                <a:gd name="T86" fmla="*/ 2593 w 2895"/>
                <a:gd name="T87" fmla="*/ 696 h 1660"/>
                <a:gd name="T88" fmla="*/ 2601 w 2895"/>
                <a:gd name="T89" fmla="*/ 616 h 1660"/>
                <a:gd name="T90" fmla="*/ 2507 w 2895"/>
                <a:gd name="T91" fmla="*/ 482 h 1660"/>
                <a:gd name="T92" fmla="*/ 2309 w 2895"/>
                <a:gd name="T93" fmla="*/ 427 h 1660"/>
                <a:gd name="T94" fmla="*/ 2206 w 2895"/>
                <a:gd name="T95" fmla="*/ 300 h 1660"/>
                <a:gd name="T96" fmla="*/ 2072 w 2895"/>
                <a:gd name="T97" fmla="*/ 111 h 1660"/>
                <a:gd name="T98" fmla="*/ 1937 w 2895"/>
                <a:gd name="T99" fmla="*/ 16 h 1660"/>
                <a:gd name="T100" fmla="*/ 1684 w 2895"/>
                <a:gd name="T101" fmla="*/ 221 h 1660"/>
                <a:gd name="T102" fmla="*/ 1550 w 2895"/>
                <a:gd name="T103" fmla="*/ 363 h 1660"/>
                <a:gd name="T104" fmla="*/ 1487 w 2895"/>
                <a:gd name="T105" fmla="*/ 443 h 1660"/>
                <a:gd name="T106" fmla="*/ 1376 w 2895"/>
                <a:gd name="T107" fmla="*/ 506 h 1660"/>
                <a:gd name="T108" fmla="*/ 1257 w 2895"/>
                <a:gd name="T109" fmla="*/ 703 h 1660"/>
                <a:gd name="T110" fmla="*/ 1139 w 2895"/>
                <a:gd name="T111" fmla="*/ 956 h 1660"/>
                <a:gd name="T112" fmla="*/ 1115 w 2895"/>
                <a:gd name="T113" fmla="*/ 1075 h 1660"/>
                <a:gd name="T114" fmla="*/ 957 w 2895"/>
                <a:gd name="T115" fmla="*/ 1137 h 1660"/>
                <a:gd name="T116" fmla="*/ 759 w 2895"/>
                <a:gd name="T117" fmla="*/ 1201 h 1660"/>
                <a:gd name="T118" fmla="*/ 554 w 2895"/>
                <a:gd name="T119" fmla="*/ 1192 h 1660"/>
                <a:gd name="T120" fmla="*/ 293 w 2895"/>
                <a:gd name="T121" fmla="*/ 1422 h 1660"/>
                <a:gd name="T122" fmla="*/ 230 w 2895"/>
                <a:gd name="T123" fmla="*/ 1493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5" h="1660">
                  <a:moveTo>
                    <a:pt x="0" y="1659"/>
                  </a:moveTo>
                  <a:lnTo>
                    <a:pt x="0" y="1659"/>
                  </a:lnTo>
                  <a:cubicBezTo>
                    <a:pt x="8" y="1651"/>
                    <a:pt x="8" y="1651"/>
                    <a:pt x="8" y="1651"/>
                  </a:cubicBezTo>
                  <a:cubicBezTo>
                    <a:pt x="64" y="1619"/>
                    <a:pt x="103" y="1588"/>
                    <a:pt x="111" y="1580"/>
                  </a:cubicBezTo>
                  <a:cubicBezTo>
                    <a:pt x="119" y="1572"/>
                    <a:pt x="127" y="1564"/>
                    <a:pt x="135" y="1564"/>
                  </a:cubicBezTo>
                  <a:lnTo>
                    <a:pt x="143" y="1572"/>
                  </a:lnTo>
                  <a:cubicBezTo>
                    <a:pt x="151" y="1572"/>
                    <a:pt x="151" y="1572"/>
                    <a:pt x="158" y="1572"/>
                  </a:cubicBezTo>
                  <a:cubicBezTo>
                    <a:pt x="174" y="1572"/>
                    <a:pt x="174" y="1564"/>
                    <a:pt x="182" y="1532"/>
                  </a:cubicBezTo>
                  <a:lnTo>
                    <a:pt x="182" y="1525"/>
                  </a:lnTo>
                  <a:cubicBezTo>
                    <a:pt x="190" y="1493"/>
                    <a:pt x="214" y="1493"/>
                    <a:pt x="230" y="1493"/>
                  </a:cubicBezTo>
                  <a:cubicBezTo>
                    <a:pt x="238" y="1485"/>
                    <a:pt x="245" y="1485"/>
                    <a:pt x="245" y="1485"/>
                  </a:cubicBezTo>
                  <a:cubicBezTo>
                    <a:pt x="261" y="1477"/>
                    <a:pt x="261" y="1477"/>
                    <a:pt x="261" y="1469"/>
                  </a:cubicBezTo>
                  <a:cubicBezTo>
                    <a:pt x="261" y="1461"/>
                    <a:pt x="261" y="1454"/>
                    <a:pt x="261" y="1445"/>
                  </a:cubicBezTo>
                  <a:cubicBezTo>
                    <a:pt x="261" y="1430"/>
                    <a:pt x="269" y="1422"/>
                    <a:pt x="277" y="1422"/>
                  </a:cubicBezTo>
                  <a:cubicBezTo>
                    <a:pt x="277" y="1422"/>
                    <a:pt x="277" y="1422"/>
                    <a:pt x="285" y="1422"/>
                  </a:cubicBezTo>
                  <a:lnTo>
                    <a:pt x="285" y="1414"/>
                  </a:lnTo>
                  <a:cubicBezTo>
                    <a:pt x="293" y="1406"/>
                    <a:pt x="317" y="1382"/>
                    <a:pt x="317" y="1367"/>
                  </a:cubicBezTo>
                  <a:cubicBezTo>
                    <a:pt x="317" y="1343"/>
                    <a:pt x="356" y="1319"/>
                    <a:pt x="380" y="1303"/>
                  </a:cubicBezTo>
                  <a:cubicBezTo>
                    <a:pt x="396" y="1295"/>
                    <a:pt x="459" y="1240"/>
                    <a:pt x="467" y="1224"/>
                  </a:cubicBezTo>
                  <a:cubicBezTo>
                    <a:pt x="475" y="1208"/>
                    <a:pt x="522" y="1161"/>
                    <a:pt x="538" y="1137"/>
                  </a:cubicBezTo>
                  <a:cubicBezTo>
                    <a:pt x="546" y="1137"/>
                    <a:pt x="546" y="1137"/>
                    <a:pt x="546" y="1137"/>
                  </a:cubicBezTo>
                  <a:lnTo>
                    <a:pt x="546" y="1137"/>
                  </a:lnTo>
                  <a:cubicBezTo>
                    <a:pt x="546" y="1137"/>
                    <a:pt x="546" y="1137"/>
                    <a:pt x="554" y="1145"/>
                  </a:cubicBezTo>
                  <a:cubicBezTo>
                    <a:pt x="562" y="1153"/>
                    <a:pt x="554" y="1169"/>
                    <a:pt x="554" y="1177"/>
                  </a:cubicBezTo>
                  <a:cubicBezTo>
                    <a:pt x="554" y="1185"/>
                    <a:pt x="554" y="1185"/>
                    <a:pt x="554" y="1192"/>
                  </a:cubicBezTo>
                  <a:cubicBezTo>
                    <a:pt x="562" y="1201"/>
                    <a:pt x="578" y="1201"/>
                    <a:pt x="609" y="1208"/>
                  </a:cubicBezTo>
                  <a:cubicBezTo>
                    <a:pt x="657" y="1224"/>
                    <a:pt x="680" y="1240"/>
                    <a:pt x="696" y="1256"/>
                  </a:cubicBezTo>
                  <a:cubicBezTo>
                    <a:pt x="704" y="1264"/>
                    <a:pt x="712" y="1272"/>
                    <a:pt x="712" y="1272"/>
                  </a:cubicBezTo>
                  <a:cubicBezTo>
                    <a:pt x="720" y="1272"/>
                    <a:pt x="720" y="1264"/>
                    <a:pt x="728" y="1256"/>
                  </a:cubicBezTo>
                  <a:cubicBezTo>
                    <a:pt x="744" y="1240"/>
                    <a:pt x="744" y="1224"/>
                    <a:pt x="744" y="1216"/>
                  </a:cubicBezTo>
                  <a:cubicBezTo>
                    <a:pt x="744" y="1201"/>
                    <a:pt x="751" y="1192"/>
                    <a:pt x="759" y="1192"/>
                  </a:cubicBezTo>
                  <a:cubicBezTo>
                    <a:pt x="767" y="1192"/>
                    <a:pt x="775" y="1201"/>
                    <a:pt x="791" y="1201"/>
                  </a:cubicBezTo>
                  <a:cubicBezTo>
                    <a:pt x="799" y="1201"/>
                    <a:pt x="815" y="1208"/>
                    <a:pt x="822" y="1208"/>
                  </a:cubicBezTo>
                  <a:cubicBezTo>
                    <a:pt x="870" y="1208"/>
                    <a:pt x="917" y="1185"/>
                    <a:pt x="925" y="1169"/>
                  </a:cubicBezTo>
                  <a:cubicBezTo>
                    <a:pt x="933" y="1169"/>
                    <a:pt x="933" y="1169"/>
                    <a:pt x="925" y="1161"/>
                  </a:cubicBezTo>
                  <a:cubicBezTo>
                    <a:pt x="917" y="1153"/>
                    <a:pt x="917" y="1153"/>
                    <a:pt x="917" y="1145"/>
                  </a:cubicBezTo>
                  <a:cubicBezTo>
                    <a:pt x="925" y="1137"/>
                    <a:pt x="933" y="1137"/>
                    <a:pt x="957" y="1129"/>
                  </a:cubicBezTo>
                  <a:cubicBezTo>
                    <a:pt x="965" y="1129"/>
                    <a:pt x="965" y="1129"/>
                    <a:pt x="965" y="1129"/>
                  </a:cubicBezTo>
                  <a:cubicBezTo>
                    <a:pt x="1020" y="1114"/>
                    <a:pt x="1075" y="1106"/>
                    <a:pt x="1068" y="1090"/>
                  </a:cubicBezTo>
                  <a:cubicBezTo>
                    <a:pt x="1068" y="1082"/>
                    <a:pt x="1068" y="1082"/>
                    <a:pt x="1068" y="1075"/>
                  </a:cubicBezTo>
                  <a:cubicBezTo>
                    <a:pt x="1075" y="1075"/>
                    <a:pt x="1075" y="1075"/>
                    <a:pt x="1084" y="1075"/>
                  </a:cubicBezTo>
                  <a:lnTo>
                    <a:pt x="1091" y="1075"/>
                  </a:lnTo>
                  <a:cubicBezTo>
                    <a:pt x="1099" y="1075"/>
                    <a:pt x="1107" y="1075"/>
                    <a:pt x="1115" y="1075"/>
                  </a:cubicBezTo>
                  <a:cubicBezTo>
                    <a:pt x="1131" y="1067"/>
                    <a:pt x="1139" y="1043"/>
                    <a:pt x="1147" y="1028"/>
                  </a:cubicBezTo>
                  <a:cubicBezTo>
                    <a:pt x="1155" y="1012"/>
                    <a:pt x="1163" y="996"/>
                    <a:pt x="1178" y="996"/>
                  </a:cubicBezTo>
                  <a:cubicBezTo>
                    <a:pt x="1186" y="996"/>
                    <a:pt x="1202" y="988"/>
                    <a:pt x="1202" y="980"/>
                  </a:cubicBezTo>
                  <a:cubicBezTo>
                    <a:pt x="1202" y="980"/>
                    <a:pt x="1202" y="972"/>
                    <a:pt x="1186" y="972"/>
                  </a:cubicBezTo>
                  <a:cubicBezTo>
                    <a:pt x="1170" y="964"/>
                    <a:pt x="1163" y="964"/>
                    <a:pt x="1155" y="964"/>
                  </a:cubicBezTo>
                  <a:cubicBezTo>
                    <a:pt x="1139" y="964"/>
                    <a:pt x="1131" y="964"/>
                    <a:pt x="1131" y="956"/>
                  </a:cubicBezTo>
                  <a:cubicBezTo>
                    <a:pt x="1131" y="949"/>
                    <a:pt x="1131" y="941"/>
                    <a:pt x="1147" y="925"/>
                  </a:cubicBezTo>
                  <a:cubicBezTo>
                    <a:pt x="1163" y="901"/>
                    <a:pt x="1163" y="877"/>
                    <a:pt x="1170" y="862"/>
                  </a:cubicBezTo>
                  <a:cubicBezTo>
                    <a:pt x="1178" y="846"/>
                    <a:pt x="1186" y="830"/>
                    <a:pt x="1202" y="806"/>
                  </a:cubicBezTo>
                  <a:cubicBezTo>
                    <a:pt x="1210" y="806"/>
                    <a:pt x="1210" y="798"/>
                    <a:pt x="1218" y="790"/>
                  </a:cubicBezTo>
                  <a:cubicBezTo>
                    <a:pt x="1234" y="767"/>
                    <a:pt x="1234" y="767"/>
                    <a:pt x="1242" y="735"/>
                  </a:cubicBezTo>
                  <a:cubicBezTo>
                    <a:pt x="1242" y="711"/>
                    <a:pt x="1242" y="703"/>
                    <a:pt x="1250" y="696"/>
                  </a:cubicBezTo>
                  <a:cubicBezTo>
                    <a:pt x="1257" y="688"/>
                    <a:pt x="1257" y="680"/>
                    <a:pt x="1265" y="648"/>
                  </a:cubicBezTo>
                  <a:cubicBezTo>
                    <a:pt x="1273" y="624"/>
                    <a:pt x="1273" y="601"/>
                    <a:pt x="1273" y="585"/>
                  </a:cubicBezTo>
                  <a:cubicBezTo>
                    <a:pt x="1273" y="553"/>
                    <a:pt x="1273" y="529"/>
                    <a:pt x="1297" y="514"/>
                  </a:cubicBezTo>
                  <a:cubicBezTo>
                    <a:pt x="1313" y="514"/>
                    <a:pt x="1321" y="506"/>
                    <a:pt x="1328" y="498"/>
                  </a:cubicBezTo>
                  <a:cubicBezTo>
                    <a:pt x="1337" y="490"/>
                    <a:pt x="1344" y="482"/>
                    <a:pt x="1360" y="482"/>
                  </a:cubicBezTo>
                  <a:cubicBezTo>
                    <a:pt x="1368" y="482"/>
                    <a:pt x="1368" y="490"/>
                    <a:pt x="1376" y="498"/>
                  </a:cubicBezTo>
                  <a:cubicBezTo>
                    <a:pt x="1384" y="498"/>
                    <a:pt x="1384" y="498"/>
                    <a:pt x="1384" y="498"/>
                  </a:cubicBezTo>
                  <a:cubicBezTo>
                    <a:pt x="1400" y="514"/>
                    <a:pt x="1423" y="538"/>
                    <a:pt x="1439" y="538"/>
                  </a:cubicBezTo>
                  <a:lnTo>
                    <a:pt x="1439" y="538"/>
                  </a:lnTo>
                  <a:cubicBezTo>
                    <a:pt x="1455" y="522"/>
                    <a:pt x="1447" y="514"/>
                    <a:pt x="1447" y="498"/>
                  </a:cubicBezTo>
                  <a:cubicBezTo>
                    <a:pt x="1447" y="490"/>
                    <a:pt x="1447" y="490"/>
                    <a:pt x="1447" y="490"/>
                  </a:cubicBezTo>
                  <a:cubicBezTo>
                    <a:pt x="1447" y="482"/>
                    <a:pt x="1455" y="458"/>
                    <a:pt x="1463" y="443"/>
                  </a:cubicBezTo>
                  <a:cubicBezTo>
                    <a:pt x="1479" y="435"/>
                    <a:pt x="1487" y="427"/>
                    <a:pt x="1495" y="435"/>
                  </a:cubicBezTo>
                  <a:cubicBezTo>
                    <a:pt x="1503" y="443"/>
                    <a:pt x="1503" y="443"/>
                    <a:pt x="1510" y="443"/>
                  </a:cubicBezTo>
                  <a:cubicBezTo>
                    <a:pt x="1510" y="443"/>
                    <a:pt x="1510" y="443"/>
                    <a:pt x="1510" y="419"/>
                  </a:cubicBezTo>
                  <a:cubicBezTo>
                    <a:pt x="1510" y="403"/>
                    <a:pt x="1510" y="395"/>
                    <a:pt x="1503" y="387"/>
                  </a:cubicBezTo>
                  <a:cubicBezTo>
                    <a:pt x="1503" y="371"/>
                    <a:pt x="1503" y="363"/>
                    <a:pt x="1503" y="356"/>
                  </a:cubicBezTo>
                  <a:cubicBezTo>
                    <a:pt x="1503" y="356"/>
                    <a:pt x="1510" y="356"/>
                    <a:pt x="1518" y="356"/>
                  </a:cubicBezTo>
                  <a:cubicBezTo>
                    <a:pt x="1526" y="356"/>
                    <a:pt x="1542" y="356"/>
                    <a:pt x="1550" y="356"/>
                  </a:cubicBezTo>
                  <a:cubicBezTo>
                    <a:pt x="1558" y="356"/>
                    <a:pt x="1566" y="356"/>
                    <a:pt x="1574" y="356"/>
                  </a:cubicBezTo>
                  <a:cubicBezTo>
                    <a:pt x="1581" y="356"/>
                    <a:pt x="1590" y="356"/>
                    <a:pt x="1590" y="348"/>
                  </a:cubicBezTo>
                  <a:cubicBezTo>
                    <a:pt x="1597" y="340"/>
                    <a:pt x="1597" y="324"/>
                    <a:pt x="1597" y="316"/>
                  </a:cubicBezTo>
                  <a:cubicBezTo>
                    <a:pt x="1597" y="300"/>
                    <a:pt x="1597" y="276"/>
                    <a:pt x="1629" y="269"/>
                  </a:cubicBezTo>
                  <a:cubicBezTo>
                    <a:pt x="1637" y="269"/>
                    <a:pt x="1645" y="269"/>
                    <a:pt x="1645" y="269"/>
                  </a:cubicBezTo>
                  <a:cubicBezTo>
                    <a:pt x="1661" y="261"/>
                    <a:pt x="1668" y="261"/>
                    <a:pt x="1676" y="221"/>
                  </a:cubicBezTo>
                  <a:cubicBezTo>
                    <a:pt x="1692" y="158"/>
                    <a:pt x="1692" y="111"/>
                    <a:pt x="1692" y="79"/>
                  </a:cubicBezTo>
                  <a:cubicBezTo>
                    <a:pt x="1692" y="55"/>
                    <a:pt x="1692" y="16"/>
                    <a:pt x="1708" y="8"/>
                  </a:cubicBezTo>
                  <a:cubicBezTo>
                    <a:pt x="1716" y="0"/>
                    <a:pt x="1724" y="0"/>
                    <a:pt x="1732" y="0"/>
                  </a:cubicBezTo>
                  <a:cubicBezTo>
                    <a:pt x="1740" y="8"/>
                    <a:pt x="1755" y="16"/>
                    <a:pt x="1771" y="23"/>
                  </a:cubicBezTo>
                  <a:cubicBezTo>
                    <a:pt x="1803" y="47"/>
                    <a:pt x="1843" y="87"/>
                    <a:pt x="1866" y="87"/>
                  </a:cubicBezTo>
                  <a:cubicBezTo>
                    <a:pt x="1890" y="95"/>
                    <a:pt x="1914" y="63"/>
                    <a:pt x="1937" y="16"/>
                  </a:cubicBezTo>
                  <a:lnTo>
                    <a:pt x="1937" y="16"/>
                  </a:lnTo>
                  <a:lnTo>
                    <a:pt x="1937" y="16"/>
                  </a:lnTo>
                  <a:cubicBezTo>
                    <a:pt x="1945" y="8"/>
                    <a:pt x="1961" y="8"/>
                    <a:pt x="1977" y="8"/>
                  </a:cubicBezTo>
                  <a:cubicBezTo>
                    <a:pt x="2008" y="8"/>
                    <a:pt x="2024" y="16"/>
                    <a:pt x="2024" y="23"/>
                  </a:cubicBezTo>
                  <a:cubicBezTo>
                    <a:pt x="2024" y="32"/>
                    <a:pt x="2024" y="39"/>
                    <a:pt x="2024" y="47"/>
                  </a:cubicBezTo>
                  <a:cubicBezTo>
                    <a:pt x="2032" y="71"/>
                    <a:pt x="2032" y="95"/>
                    <a:pt x="2040" y="103"/>
                  </a:cubicBezTo>
                  <a:cubicBezTo>
                    <a:pt x="2040" y="103"/>
                    <a:pt x="2048" y="111"/>
                    <a:pt x="2056" y="111"/>
                  </a:cubicBezTo>
                  <a:cubicBezTo>
                    <a:pt x="2056" y="111"/>
                    <a:pt x="2064" y="103"/>
                    <a:pt x="2072" y="103"/>
                  </a:cubicBezTo>
                  <a:cubicBezTo>
                    <a:pt x="2072" y="103"/>
                    <a:pt x="2080" y="103"/>
                    <a:pt x="2087" y="103"/>
                  </a:cubicBezTo>
                  <a:cubicBezTo>
                    <a:pt x="2095" y="103"/>
                    <a:pt x="2111" y="111"/>
                    <a:pt x="2127" y="118"/>
                  </a:cubicBezTo>
                  <a:cubicBezTo>
                    <a:pt x="2127" y="118"/>
                    <a:pt x="2135" y="126"/>
                    <a:pt x="2151" y="126"/>
                  </a:cubicBezTo>
                  <a:cubicBezTo>
                    <a:pt x="2182" y="150"/>
                    <a:pt x="2222" y="174"/>
                    <a:pt x="2230" y="198"/>
                  </a:cubicBezTo>
                  <a:cubicBezTo>
                    <a:pt x="2230" y="205"/>
                    <a:pt x="2230" y="205"/>
                    <a:pt x="2230" y="213"/>
                  </a:cubicBezTo>
                  <a:cubicBezTo>
                    <a:pt x="2230" y="245"/>
                    <a:pt x="2230" y="269"/>
                    <a:pt x="2214" y="300"/>
                  </a:cubicBezTo>
                  <a:cubicBezTo>
                    <a:pt x="2182" y="356"/>
                    <a:pt x="2167" y="403"/>
                    <a:pt x="2182" y="419"/>
                  </a:cubicBezTo>
                  <a:cubicBezTo>
                    <a:pt x="2182" y="427"/>
                    <a:pt x="2198" y="427"/>
                    <a:pt x="2206" y="427"/>
                  </a:cubicBezTo>
                  <a:cubicBezTo>
                    <a:pt x="2222" y="427"/>
                    <a:pt x="2238" y="427"/>
                    <a:pt x="2245" y="411"/>
                  </a:cubicBezTo>
                  <a:cubicBezTo>
                    <a:pt x="2254" y="403"/>
                    <a:pt x="2269" y="403"/>
                    <a:pt x="2285" y="403"/>
                  </a:cubicBezTo>
                  <a:cubicBezTo>
                    <a:pt x="2293" y="403"/>
                    <a:pt x="2309" y="403"/>
                    <a:pt x="2317" y="419"/>
                  </a:cubicBezTo>
                  <a:cubicBezTo>
                    <a:pt x="2325" y="427"/>
                    <a:pt x="2317" y="427"/>
                    <a:pt x="2317" y="435"/>
                  </a:cubicBezTo>
                  <a:cubicBezTo>
                    <a:pt x="2317" y="435"/>
                    <a:pt x="2309" y="435"/>
                    <a:pt x="2309" y="443"/>
                  </a:cubicBezTo>
                  <a:cubicBezTo>
                    <a:pt x="2309" y="443"/>
                    <a:pt x="2317" y="443"/>
                    <a:pt x="2325" y="443"/>
                  </a:cubicBezTo>
                  <a:cubicBezTo>
                    <a:pt x="2348" y="458"/>
                    <a:pt x="2396" y="474"/>
                    <a:pt x="2427" y="482"/>
                  </a:cubicBezTo>
                  <a:cubicBezTo>
                    <a:pt x="2427" y="482"/>
                    <a:pt x="2435" y="482"/>
                    <a:pt x="2443" y="482"/>
                  </a:cubicBezTo>
                  <a:cubicBezTo>
                    <a:pt x="2451" y="482"/>
                    <a:pt x="2467" y="482"/>
                    <a:pt x="2475" y="474"/>
                  </a:cubicBezTo>
                  <a:cubicBezTo>
                    <a:pt x="2491" y="474"/>
                    <a:pt x="2507" y="474"/>
                    <a:pt x="2514" y="474"/>
                  </a:cubicBezTo>
                  <a:lnTo>
                    <a:pt x="2514" y="474"/>
                  </a:lnTo>
                  <a:cubicBezTo>
                    <a:pt x="2514" y="482"/>
                    <a:pt x="2514" y="482"/>
                    <a:pt x="2514" y="482"/>
                  </a:cubicBezTo>
                  <a:cubicBezTo>
                    <a:pt x="2514" y="482"/>
                    <a:pt x="2514" y="490"/>
                    <a:pt x="2514" y="498"/>
                  </a:cubicBezTo>
                  <a:cubicBezTo>
                    <a:pt x="2514" y="522"/>
                    <a:pt x="2546" y="538"/>
                    <a:pt x="2570" y="545"/>
                  </a:cubicBezTo>
                  <a:lnTo>
                    <a:pt x="2570" y="545"/>
                  </a:lnTo>
                  <a:cubicBezTo>
                    <a:pt x="2593" y="553"/>
                    <a:pt x="2625" y="569"/>
                    <a:pt x="2625" y="577"/>
                  </a:cubicBezTo>
                  <a:cubicBezTo>
                    <a:pt x="2633" y="585"/>
                    <a:pt x="2625" y="593"/>
                    <a:pt x="2625" y="601"/>
                  </a:cubicBezTo>
                  <a:cubicBezTo>
                    <a:pt x="2617" y="609"/>
                    <a:pt x="2609" y="616"/>
                    <a:pt x="2601" y="616"/>
                  </a:cubicBezTo>
                  <a:cubicBezTo>
                    <a:pt x="2593" y="624"/>
                    <a:pt x="2593" y="624"/>
                    <a:pt x="2593" y="624"/>
                  </a:cubicBezTo>
                  <a:cubicBezTo>
                    <a:pt x="2593" y="624"/>
                    <a:pt x="2593" y="632"/>
                    <a:pt x="2593" y="640"/>
                  </a:cubicBezTo>
                  <a:cubicBezTo>
                    <a:pt x="2601" y="648"/>
                    <a:pt x="2601" y="664"/>
                    <a:pt x="2601" y="672"/>
                  </a:cubicBezTo>
                  <a:lnTo>
                    <a:pt x="2601" y="672"/>
                  </a:lnTo>
                  <a:cubicBezTo>
                    <a:pt x="2609" y="688"/>
                    <a:pt x="2609" y="696"/>
                    <a:pt x="2601" y="696"/>
                  </a:cubicBezTo>
                  <a:cubicBezTo>
                    <a:pt x="2601" y="703"/>
                    <a:pt x="2601" y="703"/>
                    <a:pt x="2593" y="703"/>
                  </a:cubicBezTo>
                  <a:cubicBezTo>
                    <a:pt x="2593" y="703"/>
                    <a:pt x="2593" y="703"/>
                    <a:pt x="2585" y="703"/>
                  </a:cubicBezTo>
                  <a:lnTo>
                    <a:pt x="2578" y="703"/>
                  </a:lnTo>
                  <a:cubicBezTo>
                    <a:pt x="2546" y="703"/>
                    <a:pt x="2538" y="688"/>
                    <a:pt x="2530" y="680"/>
                  </a:cubicBezTo>
                  <a:lnTo>
                    <a:pt x="2530" y="672"/>
                  </a:lnTo>
                  <a:cubicBezTo>
                    <a:pt x="2522" y="672"/>
                    <a:pt x="2522" y="672"/>
                    <a:pt x="2514" y="672"/>
                  </a:cubicBezTo>
                  <a:lnTo>
                    <a:pt x="2514" y="672"/>
                  </a:lnTo>
                  <a:cubicBezTo>
                    <a:pt x="2514" y="672"/>
                    <a:pt x="2514" y="672"/>
                    <a:pt x="2522" y="688"/>
                  </a:cubicBezTo>
                  <a:cubicBezTo>
                    <a:pt x="2530" y="703"/>
                    <a:pt x="2530" y="703"/>
                    <a:pt x="2538" y="703"/>
                  </a:cubicBezTo>
                  <a:cubicBezTo>
                    <a:pt x="2546" y="703"/>
                    <a:pt x="2546" y="711"/>
                    <a:pt x="2554" y="711"/>
                  </a:cubicBezTo>
                  <a:cubicBezTo>
                    <a:pt x="2570" y="719"/>
                    <a:pt x="2585" y="727"/>
                    <a:pt x="2601" y="727"/>
                  </a:cubicBezTo>
                  <a:cubicBezTo>
                    <a:pt x="2609" y="727"/>
                    <a:pt x="2617" y="735"/>
                    <a:pt x="2625" y="735"/>
                  </a:cubicBezTo>
                  <a:cubicBezTo>
                    <a:pt x="2641" y="743"/>
                    <a:pt x="2641" y="751"/>
                    <a:pt x="2649" y="759"/>
                  </a:cubicBezTo>
                  <a:cubicBezTo>
                    <a:pt x="2649" y="767"/>
                    <a:pt x="2657" y="775"/>
                    <a:pt x="2657" y="775"/>
                  </a:cubicBezTo>
                  <a:cubicBezTo>
                    <a:pt x="2665" y="790"/>
                    <a:pt x="2665" y="806"/>
                    <a:pt x="2657" y="822"/>
                  </a:cubicBezTo>
                  <a:cubicBezTo>
                    <a:pt x="2657" y="830"/>
                    <a:pt x="2641" y="838"/>
                    <a:pt x="2633" y="838"/>
                  </a:cubicBezTo>
                  <a:cubicBezTo>
                    <a:pt x="2625" y="846"/>
                    <a:pt x="2617" y="830"/>
                    <a:pt x="2617" y="822"/>
                  </a:cubicBezTo>
                  <a:cubicBezTo>
                    <a:pt x="2609" y="822"/>
                    <a:pt x="2609" y="814"/>
                    <a:pt x="2601" y="814"/>
                  </a:cubicBezTo>
                  <a:lnTo>
                    <a:pt x="2601" y="814"/>
                  </a:lnTo>
                  <a:cubicBezTo>
                    <a:pt x="2601" y="814"/>
                    <a:pt x="2601" y="814"/>
                    <a:pt x="2601" y="822"/>
                  </a:cubicBezTo>
                  <a:cubicBezTo>
                    <a:pt x="2609" y="822"/>
                    <a:pt x="2609" y="838"/>
                    <a:pt x="2617" y="846"/>
                  </a:cubicBezTo>
                  <a:cubicBezTo>
                    <a:pt x="2617" y="846"/>
                    <a:pt x="2617" y="854"/>
                    <a:pt x="2609" y="862"/>
                  </a:cubicBezTo>
                  <a:cubicBezTo>
                    <a:pt x="2601" y="869"/>
                    <a:pt x="2578" y="869"/>
                    <a:pt x="2578" y="869"/>
                  </a:cubicBezTo>
                  <a:cubicBezTo>
                    <a:pt x="2570" y="869"/>
                    <a:pt x="2562" y="869"/>
                    <a:pt x="2562" y="877"/>
                  </a:cubicBezTo>
                  <a:cubicBezTo>
                    <a:pt x="2562" y="877"/>
                    <a:pt x="2562" y="885"/>
                    <a:pt x="2578" y="893"/>
                  </a:cubicBezTo>
                  <a:cubicBezTo>
                    <a:pt x="2585" y="901"/>
                    <a:pt x="2593" y="901"/>
                    <a:pt x="2593" y="901"/>
                  </a:cubicBezTo>
                  <a:cubicBezTo>
                    <a:pt x="2601" y="901"/>
                    <a:pt x="2601" y="901"/>
                    <a:pt x="2601" y="893"/>
                  </a:cubicBezTo>
                  <a:cubicBezTo>
                    <a:pt x="2609" y="885"/>
                    <a:pt x="2609" y="885"/>
                    <a:pt x="2617" y="885"/>
                  </a:cubicBezTo>
                  <a:cubicBezTo>
                    <a:pt x="2617" y="885"/>
                    <a:pt x="2625" y="885"/>
                    <a:pt x="2649" y="917"/>
                  </a:cubicBezTo>
                  <a:cubicBezTo>
                    <a:pt x="2657" y="925"/>
                    <a:pt x="2665" y="925"/>
                    <a:pt x="2665" y="925"/>
                  </a:cubicBezTo>
                  <a:lnTo>
                    <a:pt x="2665" y="925"/>
                  </a:lnTo>
                  <a:lnTo>
                    <a:pt x="2673" y="925"/>
                  </a:lnTo>
                  <a:cubicBezTo>
                    <a:pt x="2680" y="925"/>
                    <a:pt x="2688" y="933"/>
                    <a:pt x="2688" y="941"/>
                  </a:cubicBezTo>
                  <a:cubicBezTo>
                    <a:pt x="2696" y="949"/>
                    <a:pt x="2696" y="964"/>
                    <a:pt x="2688" y="972"/>
                  </a:cubicBezTo>
                  <a:cubicBezTo>
                    <a:pt x="2680" y="972"/>
                    <a:pt x="2680" y="980"/>
                    <a:pt x="2680" y="980"/>
                  </a:cubicBezTo>
                  <a:cubicBezTo>
                    <a:pt x="2673" y="988"/>
                    <a:pt x="2673" y="996"/>
                    <a:pt x="2665" y="1004"/>
                  </a:cubicBezTo>
                  <a:cubicBezTo>
                    <a:pt x="2657" y="1012"/>
                    <a:pt x="2649" y="1012"/>
                    <a:pt x="2649" y="1012"/>
                  </a:cubicBezTo>
                  <a:cubicBezTo>
                    <a:pt x="2641" y="1012"/>
                    <a:pt x="2633" y="1012"/>
                    <a:pt x="2625" y="1004"/>
                  </a:cubicBezTo>
                  <a:cubicBezTo>
                    <a:pt x="2617" y="996"/>
                    <a:pt x="2609" y="996"/>
                    <a:pt x="2601" y="988"/>
                  </a:cubicBezTo>
                  <a:cubicBezTo>
                    <a:pt x="2578" y="972"/>
                    <a:pt x="2570" y="964"/>
                    <a:pt x="2562" y="964"/>
                  </a:cubicBezTo>
                  <a:cubicBezTo>
                    <a:pt x="2554" y="956"/>
                    <a:pt x="2546" y="949"/>
                    <a:pt x="2538" y="949"/>
                  </a:cubicBezTo>
                  <a:cubicBezTo>
                    <a:pt x="2530" y="941"/>
                    <a:pt x="2522" y="941"/>
                    <a:pt x="2522" y="941"/>
                  </a:cubicBezTo>
                  <a:lnTo>
                    <a:pt x="2522" y="941"/>
                  </a:lnTo>
                  <a:lnTo>
                    <a:pt x="2522" y="941"/>
                  </a:lnTo>
                  <a:lnTo>
                    <a:pt x="2522" y="949"/>
                  </a:lnTo>
                  <a:cubicBezTo>
                    <a:pt x="2538" y="956"/>
                    <a:pt x="2554" y="964"/>
                    <a:pt x="2585" y="1004"/>
                  </a:cubicBezTo>
                  <a:cubicBezTo>
                    <a:pt x="2601" y="1028"/>
                    <a:pt x="2609" y="1028"/>
                    <a:pt x="2617" y="1028"/>
                  </a:cubicBezTo>
                  <a:cubicBezTo>
                    <a:pt x="2625" y="1028"/>
                    <a:pt x="2625" y="1035"/>
                    <a:pt x="2633" y="1035"/>
                  </a:cubicBezTo>
                  <a:cubicBezTo>
                    <a:pt x="2641" y="1043"/>
                    <a:pt x="2641" y="1043"/>
                    <a:pt x="2649" y="1043"/>
                  </a:cubicBezTo>
                  <a:cubicBezTo>
                    <a:pt x="2657" y="1043"/>
                    <a:pt x="2657" y="1043"/>
                    <a:pt x="2665" y="1035"/>
                  </a:cubicBezTo>
                  <a:lnTo>
                    <a:pt x="2673" y="1028"/>
                  </a:lnTo>
                  <a:cubicBezTo>
                    <a:pt x="2680" y="1028"/>
                    <a:pt x="2680" y="1020"/>
                    <a:pt x="2688" y="1012"/>
                  </a:cubicBezTo>
                  <a:lnTo>
                    <a:pt x="2688" y="1004"/>
                  </a:lnTo>
                  <a:cubicBezTo>
                    <a:pt x="2696" y="996"/>
                    <a:pt x="2696" y="996"/>
                    <a:pt x="2704" y="996"/>
                  </a:cubicBezTo>
                  <a:cubicBezTo>
                    <a:pt x="2712" y="996"/>
                    <a:pt x="2728" y="996"/>
                    <a:pt x="2736" y="996"/>
                  </a:cubicBezTo>
                  <a:cubicBezTo>
                    <a:pt x="2744" y="996"/>
                    <a:pt x="2751" y="1004"/>
                    <a:pt x="2760" y="1004"/>
                  </a:cubicBezTo>
                  <a:cubicBezTo>
                    <a:pt x="2783" y="1004"/>
                    <a:pt x="2799" y="1004"/>
                    <a:pt x="2823" y="1028"/>
                  </a:cubicBezTo>
                  <a:cubicBezTo>
                    <a:pt x="2838" y="1043"/>
                    <a:pt x="2846" y="1051"/>
                    <a:pt x="2846" y="1067"/>
                  </a:cubicBezTo>
                  <a:cubicBezTo>
                    <a:pt x="2846" y="1075"/>
                    <a:pt x="2854" y="1090"/>
                    <a:pt x="2862" y="1114"/>
                  </a:cubicBezTo>
                  <a:cubicBezTo>
                    <a:pt x="2878" y="1137"/>
                    <a:pt x="2878" y="1145"/>
                    <a:pt x="2886" y="1145"/>
                  </a:cubicBezTo>
                  <a:cubicBezTo>
                    <a:pt x="2886" y="1153"/>
                    <a:pt x="2886" y="1153"/>
                    <a:pt x="2894" y="1153"/>
                  </a:cubicBezTo>
                  <a:cubicBezTo>
                    <a:pt x="2894" y="1161"/>
                    <a:pt x="2894" y="1161"/>
                    <a:pt x="2894" y="1161"/>
                  </a:cubicBezTo>
                  <a:lnTo>
                    <a:pt x="2894" y="1161"/>
                  </a:lnTo>
                  <a:cubicBezTo>
                    <a:pt x="2704" y="1208"/>
                    <a:pt x="1708" y="1438"/>
                    <a:pt x="838" y="1556"/>
                  </a:cubicBezTo>
                  <a:cubicBezTo>
                    <a:pt x="838" y="1556"/>
                    <a:pt x="791" y="1564"/>
                    <a:pt x="759" y="1564"/>
                  </a:cubicBezTo>
                  <a:cubicBezTo>
                    <a:pt x="751" y="1564"/>
                    <a:pt x="744" y="1564"/>
                    <a:pt x="744" y="1564"/>
                  </a:cubicBezTo>
                  <a:cubicBezTo>
                    <a:pt x="736" y="1556"/>
                    <a:pt x="736" y="1556"/>
                    <a:pt x="720" y="1556"/>
                  </a:cubicBezTo>
                  <a:cubicBezTo>
                    <a:pt x="680" y="1556"/>
                    <a:pt x="609" y="1572"/>
                    <a:pt x="562" y="1580"/>
                  </a:cubicBezTo>
                  <a:cubicBezTo>
                    <a:pt x="530" y="1588"/>
                    <a:pt x="309" y="1619"/>
                    <a:pt x="16" y="1659"/>
                  </a:cubicBezTo>
                  <a:lnTo>
                    <a:pt x="0" y="1659"/>
                  </a:lnTo>
                  <a:close/>
                  <a:moveTo>
                    <a:pt x="135" y="1572"/>
                  </a:moveTo>
                  <a:lnTo>
                    <a:pt x="135" y="1572"/>
                  </a:lnTo>
                  <a:cubicBezTo>
                    <a:pt x="127" y="1572"/>
                    <a:pt x="127" y="1572"/>
                    <a:pt x="119" y="1588"/>
                  </a:cubicBezTo>
                  <a:cubicBezTo>
                    <a:pt x="103" y="1596"/>
                    <a:pt x="64" y="1627"/>
                    <a:pt x="32" y="1651"/>
                  </a:cubicBezTo>
                  <a:cubicBezTo>
                    <a:pt x="317" y="1612"/>
                    <a:pt x="530" y="1580"/>
                    <a:pt x="562" y="1572"/>
                  </a:cubicBezTo>
                  <a:cubicBezTo>
                    <a:pt x="641" y="1556"/>
                    <a:pt x="696" y="1548"/>
                    <a:pt x="720" y="1548"/>
                  </a:cubicBezTo>
                  <a:cubicBezTo>
                    <a:pt x="736" y="1548"/>
                    <a:pt x="744" y="1556"/>
                    <a:pt x="744" y="1556"/>
                  </a:cubicBezTo>
                  <a:cubicBezTo>
                    <a:pt x="751" y="1556"/>
                    <a:pt x="751" y="1556"/>
                    <a:pt x="759" y="1556"/>
                  </a:cubicBezTo>
                  <a:cubicBezTo>
                    <a:pt x="791" y="1556"/>
                    <a:pt x="838" y="1548"/>
                    <a:pt x="838" y="1548"/>
                  </a:cubicBezTo>
                  <a:cubicBezTo>
                    <a:pt x="1700" y="1438"/>
                    <a:pt x="2680" y="1201"/>
                    <a:pt x="2886" y="1153"/>
                  </a:cubicBezTo>
                  <a:cubicBezTo>
                    <a:pt x="2878" y="1153"/>
                    <a:pt x="2878" y="1153"/>
                    <a:pt x="2878" y="1153"/>
                  </a:cubicBezTo>
                  <a:cubicBezTo>
                    <a:pt x="2878" y="1145"/>
                    <a:pt x="2870" y="1145"/>
                    <a:pt x="2854" y="1114"/>
                  </a:cubicBezTo>
                  <a:cubicBezTo>
                    <a:pt x="2846" y="1090"/>
                    <a:pt x="2838" y="1082"/>
                    <a:pt x="2838" y="1067"/>
                  </a:cubicBezTo>
                  <a:cubicBezTo>
                    <a:pt x="2838" y="1051"/>
                    <a:pt x="2838" y="1043"/>
                    <a:pt x="2823" y="1035"/>
                  </a:cubicBezTo>
                  <a:cubicBezTo>
                    <a:pt x="2791" y="1004"/>
                    <a:pt x="2783" y="1004"/>
                    <a:pt x="2760" y="1004"/>
                  </a:cubicBezTo>
                  <a:cubicBezTo>
                    <a:pt x="2751" y="1004"/>
                    <a:pt x="2744" y="1004"/>
                    <a:pt x="2736" y="1004"/>
                  </a:cubicBezTo>
                  <a:cubicBezTo>
                    <a:pt x="2728" y="1004"/>
                    <a:pt x="2712" y="1004"/>
                    <a:pt x="2704" y="1004"/>
                  </a:cubicBezTo>
                  <a:cubicBezTo>
                    <a:pt x="2696" y="1004"/>
                    <a:pt x="2696" y="1004"/>
                    <a:pt x="2696" y="1004"/>
                  </a:cubicBezTo>
                  <a:lnTo>
                    <a:pt x="2688" y="1012"/>
                  </a:lnTo>
                  <a:cubicBezTo>
                    <a:pt x="2688" y="1020"/>
                    <a:pt x="2688" y="1028"/>
                    <a:pt x="2680" y="1035"/>
                  </a:cubicBezTo>
                  <a:cubicBezTo>
                    <a:pt x="2673" y="1035"/>
                    <a:pt x="2673" y="1043"/>
                    <a:pt x="2665" y="1043"/>
                  </a:cubicBezTo>
                  <a:cubicBezTo>
                    <a:pt x="2665" y="1043"/>
                    <a:pt x="2657" y="1051"/>
                    <a:pt x="2649" y="1051"/>
                  </a:cubicBezTo>
                  <a:cubicBezTo>
                    <a:pt x="2641" y="1051"/>
                    <a:pt x="2633" y="1051"/>
                    <a:pt x="2633" y="1043"/>
                  </a:cubicBezTo>
                  <a:cubicBezTo>
                    <a:pt x="2625" y="1043"/>
                    <a:pt x="2617" y="1035"/>
                    <a:pt x="2617" y="1035"/>
                  </a:cubicBezTo>
                  <a:cubicBezTo>
                    <a:pt x="2609" y="1035"/>
                    <a:pt x="2601" y="1035"/>
                    <a:pt x="2578" y="1004"/>
                  </a:cubicBezTo>
                  <a:cubicBezTo>
                    <a:pt x="2546" y="972"/>
                    <a:pt x="2530" y="956"/>
                    <a:pt x="2522" y="949"/>
                  </a:cubicBezTo>
                  <a:lnTo>
                    <a:pt x="2514" y="949"/>
                  </a:lnTo>
                  <a:lnTo>
                    <a:pt x="2514" y="941"/>
                  </a:lnTo>
                  <a:cubicBezTo>
                    <a:pt x="2514" y="933"/>
                    <a:pt x="2530" y="933"/>
                    <a:pt x="2546" y="941"/>
                  </a:cubicBezTo>
                  <a:cubicBezTo>
                    <a:pt x="2554" y="949"/>
                    <a:pt x="2562" y="949"/>
                    <a:pt x="2562" y="956"/>
                  </a:cubicBezTo>
                  <a:cubicBezTo>
                    <a:pt x="2570" y="964"/>
                    <a:pt x="2578" y="972"/>
                    <a:pt x="2601" y="980"/>
                  </a:cubicBezTo>
                  <a:cubicBezTo>
                    <a:pt x="2617" y="988"/>
                    <a:pt x="2625" y="996"/>
                    <a:pt x="2625" y="996"/>
                  </a:cubicBezTo>
                  <a:cubicBezTo>
                    <a:pt x="2633" y="1004"/>
                    <a:pt x="2641" y="1004"/>
                    <a:pt x="2649" y="1004"/>
                  </a:cubicBezTo>
                  <a:cubicBezTo>
                    <a:pt x="2649" y="1004"/>
                    <a:pt x="2649" y="1004"/>
                    <a:pt x="2657" y="1004"/>
                  </a:cubicBezTo>
                  <a:cubicBezTo>
                    <a:pt x="2665" y="996"/>
                    <a:pt x="2673" y="988"/>
                    <a:pt x="2673" y="980"/>
                  </a:cubicBezTo>
                  <a:cubicBezTo>
                    <a:pt x="2673" y="972"/>
                    <a:pt x="2680" y="972"/>
                    <a:pt x="2680" y="964"/>
                  </a:cubicBezTo>
                  <a:cubicBezTo>
                    <a:pt x="2688" y="964"/>
                    <a:pt x="2688" y="949"/>
                    <a:pt x="2688" y="941"/>
                  </a:cubicBezTo>
                  <a:cubicBezTo>
                    <a:pt x="2680" y="933"/>
                    <a:pt x="2680" y="933"/>
                    <a:pt x="2673" y="933"/>
                  </a:cubicBezTo>
                  <a:cubicBezTo>
                    <a:pt x="2673" y="933"/>
                    <a:pt x="2673" y="933"/>
                    <a:pt x="2665" y="933"/>
                  </a:cubicBezTo>
                  <a:lnTo>
                    <a:pt x="2665" y="933"/>
                  </a:lnTo>
                  <a:cubicBezTo>
                    <a:pt x="2657" y="933"/>
                    <a:pt x="2657" y="933"/>
                    <a:pt x="2649" y="925"/>
                  </a:cubicBezTo>
                  <a:cubicBezTo>
                    <a:pt x="2625" y="901"/>
                    <a:pt x="2617" y="893"/>
                    <a:pt x="2617" y="893"/>
                  </a:cubicBezTo>
                  <a:lnTo>
                    <a:pt x="2609" y="893"/>
                  </a:lnTo>
                  <a:cubicBezTo>
                    <a:pt x="2609" y="901"/>
                    <a:pt x="2601" y="909"/>
                    <a:pt x="2593" y="909"/>
                  </a:cubicBezTo>
                  <a:cubicBezTo>
                    <a:pt x="2585" y="909"/>
                    <a:pt x="2578" y="901"/>
                    <a:pt x="2570" y="893"/>
                  </a:cubicBezTo>
                  <a:cubicBezTo>
                    <a:pt x="2562" y="885"/>
                    <a:pt x="2554" y="877"/>
                    <a:pt x="2554" y="869"/>
                  </a:cubicBezTo>
                  <a:cubicBezTo>
                    <a:pt x="2562" y="869"/>
                    <a:pt x="2562" y="862"/>
                    <a:pt x="2578" y="862"/>
                  </a:cubicBezTo>
                  <a:cubicBezTo>
                    <a:pt x="2585" y="862"/>
                    <a:pt x="2601" y="862"/>
                    <a:pt x="2609" y="854"/>
                  </a:cubicBezTo>
                  <a:lnTo>
                    <a:pt x="2609" y="846"/>
                  </a:lnTo>
                  <a:cubicBezTo>
                    <a:pt x="2609" y="838"/>
                    <a:pt x="2601" y="830"/>
                    <a:pt x="2593" y="822"/>
                  </a:cubicBezTo>
                  <a:cubicBezTo>
                    <a:pt x="2593" y="814"/>
                    <a:pt x="2593" y="806"/>
                    <a:pt x="2593" y="806"/>
                  </a:cubicBezTo>
                  <a:cubicBezTo>
                    <a:pt x="2593" y="806"/>
                    <a:pt x="2593" y="798"/>
                    <a:pt x="2601" y="806"/>
                  </a:cubicBezTo>
                  <a:cubicBezTo>
                    <a:pt x="2609" y="806"/>
                    <a:pt x="2617" y="814"/>
                    <a:pt x="2617" y="822"/>
                  </a:cubicBezTo>
                  <a:cubicBezTo>
                    <a:pt x="2625" y="830"/>
                    <a:pt x="2625" y="838"/>
                    <a:pt x="2633" y="830"/>
                  </a:cubicBezTo>
                  <a:cubicBezTo>
                    <a:pt x="2641" y="830"/>
                    <a:pt x="2649" y="830"/>
                    <a:pt x="2649" y="814"/>
                  </a:cubicBezTo>
                  <a:cubicBezTo>
                    <a:pt x="2657" y="806"/>
                    <a:pt x="2657" y="790"/>
                    <a:pt x="2649" y="782"/>
                  </a:cubicBezTo>
                  <a:cubicBezTo>
                    <a:pt x="2649" y="775"/>
                    <a:pt x="2641" y="767"/>
                    <a:pt x="2641" y="767"/>
                  </a:cubicBezTo>
                  <a:cubicBezTo>
                    <a:pt x="2641" y="751"/>
                    <a:pt x="2633" y="751"/>
                    <a:pt x="2625" y="743"/>
                  </a:cubicBezTo>
                  <a:cubicBezTo>
                    <a:pt x="2617" y="743"/>
                    <a:pt x="2609" y="735"/>
                    <a:pt x="2601" y="735"/>
                  </a:cubicBezTo>
                  <a:cubicBezTo>
                    <a:pt x="2585" y="735"/>
                    <a:pt x="2570" y="727"/>
                    <a:pt x="2554" y="719"/>
                  </a:cubicBezTo>
                  <a:cubicBezTo>
                    <a:pt x="2546" y="711"/>
                    <a:pt x="2538" y="711"/>
                    <a:pt x="2538" y="711"/>
                  </a:cubicBezTo>
                  <a:cubicBezTo>
                    <a:pt x="2530" y="703"/>
                    <a:pt x="2530" y="703"/>
                    <a:pt x="2514" y="688"/>
                  </a:cubicBezTo>
                  <a:cubicBezTo>
                    <a:pt x="2507" y="680"/>
                    <a:pt x="2507" y="672"/>
                    <a:pt x="2507" y="664"/>
                  </a:cubicBezTo>
                  <a:lnTo>
                    <a:pt x="2514" y="664"/>
                  </a:lnTo>
                  <a:cubicBezTo>
                    <a:pt x="2522" y="664"/>
                    <a:pt x="2530" y="664"/>
                    <a:pt x="2530" y="672"/>
                  </a:cubicBezTo>
                  <a:lnTo>
                    <a:pt x="2538" y="672"/>
                  </a:lnTo>
                  <a:cubicBezTo>
                    <a:pt x="2546" y="680"/>
                    <a:pt x="2554" y="696"/>
                    <a:pt x="2578" y="696"/>
                  </a:cubicBezTo>
                  <a:lnTo>
                    <a:pt x="2585" y="696"/>
                  </a:lnTo>
                  <a:cubicBezTo>
                    <a:pt x="2593" y="696"/>
                    <a:pt x="2593" y="696"/>
                    <a:pt x="2593" y="696"/>
                  </a:cubicBezTo>
                  <a:lnTo>
                    <a:pt x="2601" y="696"/>
                  </a:lnTo>
                  <a:cubicBezTo>
                    <a:pt x="2601" y="696"/>
                    <a:pt x="2601" y="688"/>
                    <a:pt x="2601" y="672"/>
                  </a:cubicBezTo>
                  <a:lnTo>
                    <a:pt x="2601" y="672"/>
                  </a:lnTo>
                  <a:cubicBezTo>
                    <a:pt x="2593" y="664"/>
                    <a:pt x="2593" y="656"/>
                    <a:pt x="2593" y="640"/>
                  </a:cubicBezTo>
                  <a:cubicBezTo>
                    <a:pt x="2585" y="632"/>
                    <a:pt x="2585" y="624"/>
                    <a:pt x="2585" y="616"/>
                  </a:cubicBezTo>
                  <a:cubicBezTo>
                    <a:pt x="2593" y="616"/>
                    <a:pt x="2593" y="616"/>
                    <a:pt x="2601" y="616"/>
                  </a:cubicBezTo>
                  <a:cubicBezTo>
                    <a:pt x="2609" y="609"/>
                    <a:pt x="2617" y="601"/>
                    <a:pt x="2617" y="601"/>
                  </a:cubicBezTo>
                  <a:cubicBezTo>
                    <a:pt x="2625" y="593"/>
                    <a:pt x="2625" y="585"/>
                    <a:pt x="2625" y="585"/>
                  </a:cubicBezTo>
                  <a:cubicBezTo>
                    <a:pt x="2617" y="577"/>
                    <a:pt x="2601" y="569"/>
                    <a:pt x="2570" y="553"/>
                  </a:cubicBezTo>
                  <a:lnTo>
                    <a:pt x="2570" y="553"/>
                  </a:lnTo>
                  <a:cubicBezTo>
                    <a:pt x="2538" y="538"/>
                    <a:pt x="2507" y="529"/>
                    <a:pt x="2507" y="498"/>
                  </a:cubicBezTo>
                  <a:cubicBezTo>
                    <a:pt x="2507" y="490"/>
                    <a:pt x="2507" y="482"/>
                    <a:pt x="2507" y="482"/>
                  </a:cubicBezTo>
                  <a:cubicBezTo>
                    <a:pt x="2507" y="482"/>
                    <a:pt x="2491" y="482"/>
                    <a:pt x="2483" y="482"/>
                  </a:cubicBezTo>
                  <a:cubicBezTo>
                    <a:pt x="2467" y="482"/>
                    <a:pt x="2451" y="490"/>
                    <a:pt x="2443" y="490"/>
                  </a:cubicBezTo>
                  <a:cubicBezTo>
                    <a:pt x="2435" y="490"/>
                    <a:pt x="2427" y="490"/>
                    <a:pt x="2427" y="490"/>
                  </a:cubicBezTo>
                  <a:cubicBezTo>
                    <a:pt x="2388" y="482"/>
                    <a:pt x="2348" y="466"/>
                    <a:pt x="2317" y="451"/>
                  </a:cubicBezTo>
                  <a:cubicBezTo>
                    <a:pt x="2309" y="451"/>
                    <a:pt x="2309" y="443"/>
                    <a:pt x="2309" y="443"/>
                  </a:cubicBezTo>
                  <a:cubicBezTo>
                    <a:pt x="2301" y="435"/>
                    <a:pt x="2309" y="435"/>
                    <a:pt x="2309" y="427"/>
                  </a:cubicBezTo>
                  <a:cubicBezTo>
                    <a:pt x="2309" y="427"/>
                    <a:pt x="2317" y="419"/>
                    <a:pt x="2309" y="419"/>
                  </a:cubicBezTo>
                  <a:cubicBezTo>
                    <a:pt x="2309" y="411"/>
                    <a:pt x="2293" y="411"/>
                    <a:pt x="2285" y="411"/>
                  </a:cubicBezTo>
                  <a:cubicBezTo>
                    <a:pt x="2277" y="411"/>
                    <a:pt x="2261" y="411"/>
                    <a:pt x="2254" y="419"/>
                  </a:cubicBezTo>
                  <a:cubicBezTo>
                    <a:pt x="2245" y="427"/>
                    <a:pt x="2222" y="435"/>
                    <a:pt x="2206" y="435"/>
                  </a:cubicBezTo>
                  <a:cubicBezTo>
                    <a:pt x="2190" y="435"/>
                    <a:pt x="2182" y="427"/>
                    <a:pt x="2174" y="419"/>
                  </a:cubicBezTo>
                  <a:cubicBezTo>
                    <a:pt x="2159" y="395"/>
                    <a:pt x="2190" y="324"/>
                    <a:pt x="2206" y="300"/>
                  </a:cubicBezTo>
                  <a:cubicBezTo>
                    <a:pt x="2230" y="269"/>
                    <a:pt x="2222" y="245"/>
                    <a:pt x="2222" y="213"/>
                  </a:cubicBezTo>
                  <a:cubicBezTo>
                    <a:pt x="2222" y="213"/>
                    <a:pt x="2222" y="205"/>
                    <a:pt x="2222" y="198"/>
                  </a:cubicBezTo>
                  <a:cubicBezTo>
                    <a:pt x="2214" y="174"/>
                    <a:pt x="2174" y="150"/>
                    <a:pt x="2143" y="134"/>
                  </a:cubicBezTo>
                  <a:cubicBezTo>
                    <a:pt x="2135" y="134"/>
                    <a:pt x="2127" y="126"/>
                    <a:pt x="2119" y="118"/>
                  </a:cubicBezTo>
                  <a:cubicBezTo>
                    <a:pt x="2111" y="111"/>
                    <a:pt x="2095" y="111"/>
                    <a:pt x="2087" y="111"/>
                  </a:cubicBezTo>
                  <a:cubicBezTo>
                    <a:pt x="2080" y="111"/>
                    <a:pt x="2072" y="111"/>
                    <a:pt x="2072" y="111"/>
                  </a:cubicBezTo>
                  <a:cubicBezTo>
                    <a:pt x="2064" y="111"/>
                    <a:pt x="2056" y="111"/>
                    <a:pt x="2056" y="111"/>
                  </a:cubicBezTo>
                  <a:cubicBezTo>
                    <a:pt x="2048" y="111"/>
                    <a:pt x="2040" y="111"/>
                    <a:pt x="2032" y="111"/>
                  </a:cubicBezTo>
                  <a:cubicBezTo>
                    <a:pt x="2024" y="103"/>
                    <a:pt x="2024" y="79"/>
                    <a:pt x="2016" y="47"/>
                  </a:cubicBezTo>
                  <a:cubicBezTo>
                    <a:pt x="2016" y="39"/>
                    <a:pt x="2016" y="32"/>
                    <a:pt x="2016" y="23"/>
                  </a:cubicBezTo>
                  <a:cubicBezTo>
                    <a:pt x="2016" y="23"/>
                    <a:pt x="2008" y="16"/>
                    <a:pt x="1977" y="16"/>
                  </a:cubicBezTo>
                  <a:cubicBezTo>
                    <a:pt x="1969" y="16"/>
                    <a:pt x="1953" y="16"/>
                    <a:pt x="1937" y="16"/>
                  </a:cubicBezTo>
                  <a:cubicBezTo>
                    <a:pt x="1921" y="71"/>
                    <a:pt x="1890" y="103"/>
                    <a:pt x="1866" y="95"/>
                  </a:cubicBezTo>
                  <a:cubicBezTo>
                    <a:pt x="1843" y="87"/>
                    <a:pt x="1795" y="55"/>
                    <a:pt x="1763" y="32"/>
                  </a:cubicBezTo>
                  <a:cubicBezTo>
                    <a:pt x="1748" y="23"/>
                    <a:pt x="1732" y="8"/>
                    <a:pt x="1732" y="8"/>
                  </a:cubicBezTo>
                  <a:cubicBezTo>
                    <a:pt x="1724" y="8"/>
                    <a:pt x="1716" y="8"/>
                    <a:pt x="1716" y="8"/>
                  </a:cubicBezTo>
                  <a:cubicBezTo>
                    <a:pt x="1708" y="23"/>
                    <a:pt x="1700" y="47"/>
                    <a:pt x="1700" y="79"/>
                  </a:cubicBezTo>
                  <a:cubicBezTo>
                    <a:pt x="1700" y="126"/>
                    <a:pt x="1700" y="174"/>
                    <a:pt x="1684" y="221"/>
                  </a:cubicBezTo>
                  <a:cubicBezTo>
                    <a:pt x="1676" y="269"/>
                    <a:pt x="1668" y="269"/>
                    <a:pt x="1645" y="269"/>
                  </a:cubicBezTo>
                  <a:cubicBezTo>
                    <a:pt x="1645" y="269"/>
                    <a:pt x="1637" y="276"/>
                    <a:pt x="1629" y="276"/>
                  </a:cubicBezTo>
                  <a:cubicBezTo>
                    <a:pt x="1605" y="276"/>
                    <a:pt x="1605" y="300"/>
                    <a:pt x="1605" y="316"/>
                  </a:cubicBezTo>
                  <a:cubicBezTo>
                    <a:pt x="1605" y="332"/>
                    <a:pt x="1605" y="340"/>
                    <a:pt x="1597" y="348"/>
                  </a:cubicBezTo>
                  <a:cubicBezTo>
                    <a:pt x="1597" y="363"/>
                    <a:pt x="1581" y="363"/>
                    <a:pt x="1574" y="363"/>
                  </a:cubicBezTo>
                  <a:cubicBezTo>
                    <a:pt x="1566" y="363"/>
                    <a:pt x="1558" y="363"/>
                    <a:pt x="1550" y="363"/>
                  </a:cubicBezTo>
                  <a:cubicBezTo>
                    <a:pt x="1542" y="363"/>
                    <a:pt x="1526" y="356"/>
                    <a:pt x="1518" y="363"/>
                  </a:cubicBezTo>
                  <a:cubicBezTo>
                    <a:pt x="1510" y="363"/>
                    <a:pt x="1510" y="363"/>
                    <a:pt x="1510" y="363"/>
                  </a:cubicBezTo>
                  <a:cubicBezTo>
                    <a:pt x="1510" y="363"/>
                    <a:pt x="1510" y="371"/>
                    <a:pt x="1510" y="379"/>
                  </a:cubicBezTo>
                  <a:cubicBezTo>
                    <a:pt x="1518" y="387"/>
                    <a:pt x="1518" y="403"/>
                    <a:pt x="1518" y="419"/>
                  </a:cubicBezTo>
                  <a:cubicBezTo>
                    <a:pt x="1518" y="435"/>
                    <a:pt x="1518" y="451"/>
                    <a:pt x="1510" y="451"/>
                  </a:cubicBezTo>
                  <a:cubicBezTo>
                    <a:pt x="1503" y="451"/>
                    <a:pt x="1495" y="451"/>
                    <a:pt x="1487" y="443"/>
                  </a:cubicBezTo>
                  <a:cubicBezTo>
                    <a:pt x="1487" y="435"/>
                    <a:pt x="1479" y="443"/>
                    <a:pt x="1471" y="451"/>
                  </a:cubicBezTo>
                  <a:cubicBezTo>
                    <a:pt x="1463" y="458"/>
                    <a:pt x="1455" y="482"/>
                    <a:pt x="1455" y="490"/>
                  </a:cubicBezTo>
                  <a:lnTo>
                    <a:pt x="1455" y="490"/>
                  </a:lnTo>
                  <a:cubicBezTo>
                    <a:pt x="1455" y="514"/>
                    <a:pt x="1455" y="529"/>
                    <a:pt x="1447" y="538"/>
                  </a:cubicBezTo>
                  <a:cubicBezTo>
                    <a:pt x="1447" y="545"/>
                    <a:pt x="1439" y="545"/>
                    <a:pt x="1439" y="545"/>
                  </a:cubicBezTo>
                  <a:cubicBezTo>
                    <a:pt x="1423" y="545"/>
                    <a:pt x="1400" y="522"/>
                    <a:pt x="1376" y="506"/>
                  </a:cubicBezTo>
                  <a:cubicBezTo>
                    <a:pt x="1376" y="498"/>
                    <a:pt x="1376" y="498"/>
                    <a:pt x="1376" y="498"/>
                  </a:cubicBezTo>
                  <a:cubicBezTo>
                    <a:pt x="1360" y="490"/>
                    <a:pt x="1352" y="490"/>
                    <a:pt x="1328" y="506"/>
                  </a:cubicBezTo>
                  <a:cubicBezTo>
                    <a:pt x="1321" y="514"/>
                    <a:pt x="1313" y="514"/>
                    <a:pt x="1305" y="522"/>
                  </a:cubicBezTo>
                  <a:cubicBezTo>
                    <a:pt x="1281" y="538"/>
                    <a:pt x="1281" y="553"/>
                    <a:pt x="1281" y="585"/>
                  </a:cubicBezTo>
                  <a:cubicBezTo>
                    <a:pt x="1281" y="601"/>
                    <a:pt x="1281" y="624"/>
                    <a:pt x="1273" y="648"/>
                  </a:cubicBezTo>
                  <a:cubicBezTo>
                    <a:pt x="1265" y="680"/>
                    <a:pt x="1257" y="696"/>
                    <a:pt x="1257" y="703"/>
                  </a:cubicBezTo>
                  <a:cubicBezTo>
                    <a:pt x="1250" y="711"/>
                    <a:pt x="1250" y="711"/>
                    <a:pt x="1250" y="735"/>
                  </a:cubicBezTo>
                  <a:cubicBezTo>
                    <a:pt x="1242" y="767"/>
                    <a:pt x="1242" y="775"/>
                    <a:pt x="1218" y="798"/>
                  </a:cubicBezTo>
                  <a:cubicBezTo>
                    <a:pt x="1218" y="798"/>
                    <a:pt x="1210" y="806"/>
                    <a:pt x="1210" y="814"/>
                  </a:cubicBezTo>
                  <a:cubicBezTo>
                    <a:pt x="1194" y="838"/>
                    <a:pt x="1186" y="846"/>
                    <a:pt x="1178" y="869"/>
                  </a:cubicBezTo>
                  <a:cubicBezTo>
                    <a:pt x="1170" y="885"/>
                    <a:pt x="1163" y="901"/>
                    <a:pt x="1147" y="925"/>
                  </a:cubicBezTo>
                  <a:cubicBezTo>
                    <a:pt x="1139" y="941"/>
                    <a:pt x="1139" y="949"/>
                    <a:pt x="1139" y="956"/>
                  </a:cubicBezTo>
                  <a:cubicBezTo>
                    <a:pt x="1139" y="956"/>
                    <a:pt x="1147" y="956"/>
                    <a:pt x="1155" y="956"/>
                  </a:cubicBezTo>
                  <a:cubicBezTo>
                    <a:pt x="1163" y="956"/>
                    <a:pt x="1178" y="956"/>
                    <a:pt x="1186" y="964"/>
                  </a:cubicBezTo>
                  <a:cubicBezTo>
                    <a:pt x="1202" y="972"/>
                    <a:pt x="1210" y="980"/>
                    <a:pt x="1210" y="988"/>
                  </a:cubicBezTo>
                  <a:cubicBezTo>
                    <a:pt x="1210" y="996"/>
                    <a:pt x="1186" y="996"/>
                    <a:pt x="1178" y="996"/>
                  </a:cubicBezTo>
                  <a:cubicBezTo>
                    <a:pt x="1170" y="996"/>
                    <a:pt x="1163" y="1012"/>
                    <a:pt x="1155" y="1028"/>
                  </a:cubicBezTo>
                  <a:cubicBezTo>
                    <a:pt x="1147" y="1051"/>
                    <a:pt x="1139" y="1067"/>
                    <a:pt x="1115" y="1075"/>
                  </a:cubicBezTo>
                  <a:cubicBezTo>
                    <a:pt x="1107" y="1082"/>
                    <a:pt x="1099" y="1082"/>
                    <a:pt x="1091" y="1082"/>
                  </a:cubicBezTo>
                  <a:lnTo>
                    <a:pt x="1084" y="1082"/>
                  </a:lnTo>
                  <a:cubicBezTo>
                    <a:pt x="1075" y="1082"/>
                    <a:pt x="1075" y="1082"/>
                    <a:pt x="1075" y="1082"/>
                  </a:cubicBezTo>
                  <a:lnTo>
                    <a:pt x="1075" y="1082"/>
                  </a:lnTo>
                  <a:cubicBezTo>
                    <a:pt x="1084" y="1114"/>
                    <a:pt x="1036" y="1121"/>
                    <a:pt x="965" y="1137"/>
                  </a:cubicBezTo>
                  <a:cubicBezTo>
                    <a:pt x="957" y="1137"/>
                    <a:pt x="957" y="1137"/>
                    <a:pt x="957" y="1137"/>
                  </a:cubicBezTo>
                  <a:cubicBezTo>
                    <a:pt x="933" y="1145"/>
                    <a:pt x="925" y="1145"/>
                    <a:pt x="925" y="1145"/>
                  </a:cubicBezTo>
                  <a:cubicBezTo>
                    <a:pt x="925" y="1153"/>
                    <a:pt x="925" y="1153"/>
                    <a:pt x="933" y="1153"/>
                  </a:cubicBezTo>
                  <a:cubicBezTo>
                    <a:pt x="933" y="1161"/>
                    <a:pt x="941" y="1169"/>
                    <a:pt x="933" y="1177"/>
                  </a:cubicBezTo>
                  <a:cubicBezTo>
                    <a:pt x="917" y="1185"/>
                    <a:pt x="878" y="1216"/>
                    <a:pt x="822" y="1216"/>
                  </a:cubicBezTo>
                  <a:cubicBezTo>
                    <a:pt x="815" y="1216"/>
                    <a:pt x="799" y="1208"/>
                    <a:pt x="791" y="1208"/>
                  </a:cubicBezTo>
                  <a:cubicBezTo>
                    <a:pt x="775" y="1208"/>
                    <a:pt x="767" y="1201"/>
                    <a:pt x="759" y="1201"/>
                  </a:cubicBezTo>
                  <a:cubicBezTo>
                    <a:pt x="751" y="1201"/>
                    <a:pt x="751" y="1208"/>
                    <a:pt x="751" y="1216"/>
                  </a:cubicBezTo>
                  <a:cubicBezTo>
                    <a:pt x="751" y="1224"/>
                    <a:pt x="751" y="1240"/>
                    <a:pt x="736" y="1264"/>
                  </a:cubicBezTo>
                  <a:cubicBezTo>
                    <a:pt x="728" y="1272"/>
                    <a:pt x="720" y="1279"/>
                    <a:pt x="712" y="1279"/>
                  </a:cubicBezTo>
                  <a:cubicBezTo>
                    <a:pt x="704" y="1279"/>
                    <a:pt x="696" y="1272"/>
                    <a:pt x="688" y="1264"/>
                  </a:cubicBezTo>
                  <a:cubicBezTo>
                    <a:pt x="680" y="1248"/>
                    <a:pt x="657" y="1224"/>
                    <a:pt x="609" y="1216"/>
                  </a:cubicBezTo>
                  <a:cubicBezTo>
                    <a:pt x="578" y="1208"/>
                    <a:pt x="562" y="1201"/>
                    <a:pt x="554" y="1192"/>
                  </a:cubicBezTo>
                  <a:cubicBezTo>
                    <a:pt x="546" y="1185"/>
                    <a:pt x="546" y="1177"/>
                    <a:pt x="546" y="1169"/>
                  </a:cubicBezTo>
                  <a:cubicBezTo>
                    <a:pt x="546" y="1161"/>
                    <a:pt x="554" y="1153"/>
                    <a:pt x="546" y="1145"/>
                  </a:cubicBezTo>
                  <a:cubicBezTo>
                    <a:pt x="522" y="1169"/>
                    <a:pt x="483" y="1216"/>
                    <a:pt x="475" y="1224"/>
                  </a:cubicBezTo>
                  <a:cubicBezTo>
                    <a:pt x="459" y="1248"/>
                    <a:pt x="404" y="1303"/>
                    <a:pt x="380" y="1311"/>
                  </a:cubicBezTo>
                  <a:cubicBezTo>
                    <a:pt x="364" y="1319"/>
                    <a:pt x="325" y="1343"/>
                    <a:pt x="325" y="1367"/>
                  </a:cubicBezTo>
                  <a:cubicBezTo>
                    <a:pt x="325" y="1390"/>
                    <a:pt x="301" y="1406"/>
                    <a:pt x="293" y="1422"/>
                  </a:cubicBezTo>
                  <a:cubicBezTo>
                    <a:pt x="293" y="1422"/>
                    <a:pt x="293" y="1422"/>
                    <a:pt x="285" y="1422"/>
                  </a:cubicBezTo>
                  <a:cubicBezTo>
                    <a:pt x="285" y="1430"/>
                    <a:pt x="285" y="1430"/>
                    <a:pt x="277" y="1430"/>
                  </a:cubicBezTo>
                  <a:cubicBezTo>
                    <a:pt x="277" y="1430"/>
                    <a:pt x="269" y="1430"/>
                    <a:pt x="269" y="1445"/>
                  </a:cubicBezTo>
                  <a:cubicBezTo>
                    <a:pt x="269" y="1454"/>
                    <a:pt x="269" y="1461"/>
                    <a:pt x="269" y="1469"/>
                  </a:cubicBezTo>
                  <a:cubicBezTo>
                    <a:pt x="269" y="1485"/>
                    <a:pt x="269" y="1485"/>
                    <a:pt x="253" y="1493"/>
                  </a:cubicBezTo>
                  <a:cubicBezTo>
                    <a:pt x="245" y="1493"/>
                    <a:pt x="238" y="1493"/>
                    <a:pt x="230" y="1493"/>
                  </a:cubicBezTo>
                  <a:cubicBezTo>
                    <a:pt x="214" y="1501"/>
                    <a:pt x="198" y="1501"/>
                    <a:pt x="190" y="1525"/>
                  </a:cubicBezTo>
                  <a:cubicBezTo>
                    <a:pt x="190" y="1532"/>
                    <a:pt x="190" y="1532"/>
                    <a:pt x="190" y="1540"/>
                  </a:cubicBezTo>
                  <a:cubicBezTo>
                    <a:pt x="182" y="1564"/>
                    <a:pt x="174" y="1580"/>
                    <a:pt x="158" y="1580"/>
                  </a:cubicBezTo>
                  <a:cubicBezTo>
                    <a:pt x="151" y="1580"/>
                    <a:pt x="143" y="1580"/>
                    <a:pt x="143" y="1580"/>
                  </a:cubicBezTo>
                  <a:cubicBezTo>
                    <a:pt x="135" y="1572"/>
                    <a:pt x="135" y="1572"/>
                    <a:pt x="135" y="1572"/>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40" name="Freeform 781"/>
            <p:cNvSpPr>
              <a:spLocks noChangeArrowheads="1"/>
            </p:cNvSpPr>
            <p:nvPr/>
          </p:nvSpPr>
          <p:spPr bwMode="auto">
            <a:xfrm>
              <a:off x="13688784" y="5980489"/>
              <a:ext cx="1421735" cy="756094"/>
            </a:xfrm>
            <a:custGeom>
              <a:avLst/>
              <a:gdLst>
                <a:gd name="T0" fmla="*/ 2396 w 2705"/>
                <a:gd name="T1" fmla="*/ 229 h 1439"/>
                <a:gd name="T2" fmla="*/ 2325 w 2705"/>
                <a:gd name="T3" fmla="*/ 182 h 1439"/>
                <a:gd name="T4" fmla="*/ 2285 w 2705"/>
                <a:gd name="T5" fmla="*/ 134 h 1439"/>
                <a:gd name="T6" fmla="*/ 2269 w 2705"/>
                <a:gd name="T7" fmla="*/ 110 h 1439"/>
                <a:gd name="T8" fmla="*/ 2222 w 2705"/>
                <a:gd name="T9" fmla="*/ 142 h 1439"/>
                <a:gd name="T10" fmla="*/ 2174 w 2705"/>
                <a:gd name="T11" fmla="*/ 174 h 1439"/>
                <a:gd name="T12" fmla="*/ 2079 w 2705"/>
                <a:gd name="T13" fmla="*/ 166 h 1439"/>
                <a:gd name="T14" fmla="*/ 1945 w 2705"/>
                <a:gd name="T15" fmla="*/ 158 h 1439"/>
                <a:gd name="T16" fmla="*/ 1779 w 2705"/>
                <a:gd name="T17" fmla="*/ 103 h 1439"/>
                <a:gd name="T18" fmla="*/ 1668 w 2705"/>
                <a:gd name="T19" fmla="*/ 23 h 1439"/>
                <a:gd name="T20" fmla="*/ 1550 w 2705"/>
                <a:gd name="T21" fmla="*/ 79 h 1439"/>
                <a:gd name="T22" fmla="*/ 1573 w 2705"/>
                <a:gd name="T23" fmla="*/ 182 h 1439"/>
                <a:gd name="T24" fmla="*/ 1463 w 2705"/>
                <a:gd name="T25" fmla="*/ 253 h 1439"/>
                <a:gd name="T26" fmla="*/ 1368 w 2705"/>
                <a:gd name="T27" fmla="*/ 261 h 1439"/>
                <a:gd name="T28" fmla="*/ 1352 w 2705"/>
                <a:gd name="T29" fmla="*/ 356 h 1439"/>
                <a:gd name="T30" fmla="*/ 1305 w 2705"/>
                <a:gd name="T31" fmla="*/ 419 h 1439"/>
                <a:gd name="T32" fmla="*/ 1218 w 2705"/>
                <a:gd name="T33" fmla="*/ 584 h 1439"/>
                <a:gd name="T34" fmla="*/ 1146 w 2705"/>
                <a:gd name="T35" fmla="*/ 600 h 1439"/>
                <a:gd name="T36" fmla="*/ 1067 w 2705"/>
                <a:gd name="T37" fmla="*/ 545 h 1439"/>
                <a:gd name="T38" fmla="*/ 1004 w 2705"/>
                <a:gd name="T39" fmla="*/ 615 h 1439"/>
                <a:gd name="T40" fmla="*/ 973 w 2705"/>
                <a:gd name="T41" fmla="*/ 663 h 1439"/>
                <a:gd name="T42" fmla="*/ 949 w 2705"/>
                <a:gd name="T43" fmla="*/ 702 h 1439"/>
                <a:gd name="T44" fmla="*/ 909 w 2705"/>
                <a:gd name="T45" fmla="*/ 655 h 1439"/>
                <a:gd name="T46" fmla="*/ 870 w 2705"/>
                <a:gd name="T47" fmla="*/ 663 h 1439"/>
                <a:gd name="T48" fmla="*/ 815 w 2705"/>
                <a:gd name="T49" fmla="*/ 695 h 1439"/>
                <a:gd name="T50" fmla="*/ 791 w 2705"/>
                <a:gd name="T51" fmla="*/ 750 h 1439"/>
                <a:gd name="T52" fmla="*/ 727 w 2705"/>
                <a:gd name="T53" fmla="*/ 718 h 1439"/>
                <a:gd name="T54" fmla="*/ 633 w 2705"/>
                <a:gd name="T55" fmla="*/ 718 h 1439"/>
                <a:gd name="T56" fmla="*/ 554 w 2705"/>
                <a:gd name="T57" fmla="*/ 742 h 1439"/>
                <a:gd name="T58" fmla="*/ 490 w 2705"/>
                <a:gd name="T59" fmla="*/ 789 h 1439"/>
                <a:gd name="T60" fmla="*/ 451 w 2705"/>
                <a:gd name="T61" fmla="*/ 821 h 1439"/>
                <a:gd name="T62" fmla="*/ 459 w 2705"/>
                <a:gd name="T63" fmla="*/ 932 h 1439"/>
                <a:gd name="T64" fmla="*/ 340 w 2705"/>
                <a:gd name="T65" fmla="*/ 1098 h 1439"/>
                <a:gd name="T66" fmla="*/ 87 w 2705"/>
                <a:gd name="T67" fmla="*/ 1200 h 1439"/>
                <a:gd name="T68" fmla="*/ 63 w 2705"/>
                <a:gd name="T69" fmla="*/ 1366 h 1439"/>
                <a:gd name="T70" fmla="*/ 0 w 2705"/>
                <a:gd name="T71" fmla="*/ 1414 h 1439"/>
                <a:gd name="T72" fmla="*/ 498 w 2705"/>
                <a:gd name="T73" fmla="*/ 1406 h 1439"/>
                <a:gd name="T74" fmla="*/ 577 w 2705"/>
                <a:gd name="T75" fmla="*/ 1311 h 1439"/>
                <a:gd name="T76" fmla="*/ 680 w 2705"/>
                <a:gd name="T77" fmla="*/ 1303 h 1439"/>
                <a:gd name="T78" fmla="*/ 2269 w 2705"/>
                <a:gd name="T79" fmla="*/ 1074 h 1439"/>
                <a:gd name="T80" fmla="*/ 2348 w 2705"/>
                <a:gd name="T81" fmla="*/ 1019 h 1439"/>
                <a:gd name="T82" fmla="*/ 2427 w 2705"/>
                <a:gd name="T83" fmla="*/ 939 h 1439"/>
                <a:gd name="T84" fmla="*/ 2475 w 2705"/>
                <a:gd name="T85" fmla="*/ 861 h 1439"/>
                <a:gd name="T86" fmla="*/ 2633 w 2705"/>
                <a:gd name="T87" fmla="*/ 718 h 1439"/>
                <a:gd name="T88" fmla="*/ 2601 w 2705"/>
                <a:gd name="T89" fmla="*/ 592 h 1439"/>
                <a:gd name="T90" fmla="*/ 2451 w 2705"/>
                <a:gd name="T91" fmla="*/ 395 h 1439"/>
                <a:gd name="T92" fmla="*/ 2427 w 2705"/>
                <a:gd name="T93" fmla="*/ 261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5" h="1439">
                  <a:moveTo>
                    <a:pt x="2396" y="229"/>
                  </a:moveTo>
                  <a:lnTo>
                    <a:pt x="2396" y="229"/>
                  </a:lnTo>
                  <a:cubicBezTo>
                    <a:pt x="2396" y="221"/>
                    <a:pt x="2396" y="205"/>
                    <a:pt x="2380" y="205"/>
                  </a:cubicBezTo>
                  <a:cubicBezTo>
                    <a:pt x="2364" y="197"/>
                    <a:pt x="2340" y="190"/>
                    <a:pt x="2325" y="182"/>
                  </a:cubicBezTo>
                  <a:cubicBezTo>
                    <a:pt x="2316" y="166"/>
                    <a:pt x="2325" y="166"/>
                    <a:pt x="2309" y="158"/>
                  </a:cubicBezTo>
                  <a:cubicBezTo>
                    <a:pt x="2301" y="158"/>
                    <a:pt x="2293" y="150"/>
                    <a:pt x="2285" y="134"/>
                  </a:cubicBezTo>
                  <a:cubicBezTo>
                    <a:pt x="2285" y="126"/>
                    <a:pt x="2285" y="126"/>
                    <a:pt x="2285" y="126"/>
                  </a:cubicBezTo>
                  <a:cubicBezTo>
                    <a:pt x="2269" y="110"/>
                    <a:pt x="2269" y="110"/>
                    <a:pt x="2269" y="110"/>
                  </a:cubicBezTo>
                  <a:cubicBezTo>
                    <a:pt x="2245" y="134"/>
                    <a:pt x="2245" y="134"/>
                    <a:pt x="2245" y="134"/>
                  </a:cubicBezTo>
                  <a:lnTo>
                    <a:pt x="2222" y="142"/>
                  </a:lnTo>
                  <a:cubicBezTo>
                    <a:pt x="2214" y="150"/>
                    <a:pt x="2206" y="166"/>
                    <a:pt x="2198" y="166"/>
                  </a:cubicBezTo>
                  <a:cubicBezTo>
                    <a:pt x="2190" y="158"/>
                    <a:pt x="2174" y="158"/>
                    <a:pt x="2174" y="174"/>
                  </a:cubicBezTo>
                  <a:cubicBezTo>
                    <a:pt x="2166" y="182"/>
                    <a:pt x="2158" y="190"/>
                    <a:pt x="2143" y="190"/>
                  </a:cubicBezTo>
                  <a:cubicBezTo>
                    <a:pt x="2119" y="190"/>
                    <a:pt x="2111" y="174"/>
                    <a:pt x="2079" y="166"/>
                  </a:cubicBezTo>
                  <a:cubicBezTo>
                    <a:pt x="2048" y="158"/>
                    <a:pt x="2056" y="205"/>
                    <a:pt x="2032" y="213"/>
                  </a:cubicBezTo>
                  <a:cubicBezTo>
                    <a:pt x="2008" y="221"/>
                    <a:pt x="1961" y="182"/>
                    <a:pt x="1945" y="158"/>
                  </a:cubicBezTo>
                  <a:cubicBezTo>
                    <a:pt x="1929" y="142"/>
                    <a:pt x="1882" y="166"/>
                    <a:pt x="1834" y="158"/>
                  </a:cubicBezTo>
                  <a:cubicBezTo>
                    <a:pt x="1787" y="158"/>
                    <a:pt x="1803" y="118"/>
                    <a:pt x="1779" y="103"/>
                  </a:cubicBezTo>
                  <a:cubicBezTo>
                    <a:pt x="1755" y="87"/>
                    <a:pt x="1755" y="71"/>
                    <a:pt x="1732" y="32"/>
                  </a:cubicBezTo>
                  <a:cubicBezTo>
                    <a:pt x="1708" y="0"/>
                    <a:pt x="1700" y="32"/>
                    <a:pt x="1668" y="23"/>
                  </a:cubicBezTo>
                  <a:cubicBezTo>
                    <a:pt x="1637" y="16"/>
                    <a:pt x="1613" y="16"/>
                    <a:pt x="1581" y="16"/>
                  </a:cubicBezTo>
                  <a:cubicBezTo>
                    <a:pt x="1558" y="16"/>
                    <a:pt x="1558" y="55"/>
                    <a:pt x="1550" y="79"/>
                  </a:cubicBezTo>
                  <a:cubicBezTo>
                    <a:pt x="1542" y="103"/>
                    <a:pt x="1550" y="110"/>
                    <a:pt x="1566" y="126"/>
                  </a:cubicBezTo>
                  <a:cubicBezTo>
                    <a:pt x="1581" y="150"/>
                    <a:pt x="1573" y="174"/>
                    <a:pt x="1573" y="182"/>
                  </a:cubicBezTo>
                  <a:cubicBezTo>
                    <a:pt x="1573" y="197"/>
                    <a:pt x="1542" y="190"/>
                    <a:pt x="1494" y="197"/>
                  </a:cubicBezTo>
                  <a:cubicBezTo>
                    <a:pt x="1455" y="205"/>
                    <a:pt x="1486" y="229"/>
                    <a:pt x="1463" y="253"/>
                  </a:cubicBezTo>
                  <a:cubicBezTo>
                    <a:pt x="1447" y="269"/>
                    <a:pt x="1423" y="229"/>
                    <a:pt x="1407" y="221"/>
                  </a:cubicBezTo>
                  <a:cubicBezTo>
                    <a:pt x="1399" y="205"/>
                    <a:pt x="1368" y="221"/>
                    <a:pt x="1368" y="261"/>
                  </a:cubicBezTo>
                  <a:cubicBezTo>
                    <a:pt x="1360" y="292"/>
                    <a:pt x="1368" y="284"/>
                    <a:pt x="1384" y="316"/>
                  </a:cubicBezTo>
                  <a:cubicBezTo>
                    <a:pt x="1392" y="348"/>
                    <a:pt x="1360" y="340"/>
                    <a:pt x="1352" y="356"/>
                  </a:cubicBezTo>
                  <a:cubicBezTo>
                    <a:pt x="1336" y="379"/>
                    <a:pt x="1336" y="371"/>
                    <a:pt x="1320" y="371"/>
                  </a:cubicBezTo>
                  <a:cubicBezTo>
                    <a:pt x="1305" y="379"/>
                    <a:pt x="1305" y="395"/>
                    <a:pt x="1305" y="419"/>
                  </a:cubicBezTo>
                  <a:cubicBezTo>
                    <a:pt x="1305" y="435"/>
                    <a:pt x="1281" y="466"/>
                    <a:pt x="1265" y="458"/>
                  </a:cubicBezTo>
                  <a:cubicBezTo>
                    <a:pt x="1249" y="458"/>
                    <a:pt x="1210" y="561"/>
                    <a:pt x="1218" y="584"/>
                  </a:cubicBezTo>
                  <a:cubicBezTo>
                    <a:pt x="1218" y="608"/>
                    <a:pt x="1202" y="600"/>
                    <a:pt x="1178" y="608"/>
                  </a:cubicBezTo>
                  <a:cubicBezTo>
                    <a:pt x="1155" y="615"/>
                    <a:pt x="1155" y="600"/>
                    <a:pt x="1146" y="600"/>
                  </a:cubicBezTo>
                  <a:cubicBezTo>
                    <a:pt x="1131" y="592"/>
                    <a:pt x="1115" y="592"/>
                    <a:pt x="1099" y="576"/>
                  </a:cubicBezTo>
                  <a:cubicBezTo>
                    <a:pt x="1083" y="569"/>
                    <a:pt x="1075" y="545"/>
                    <a:pt x="1067" y="545"/>
                  </a:cubicBezTo>
                  <a:cubicBezTo>
                    <a:pt x="1060" y="545"/>
                    <a:pt x="1052" y="569"/>
                    <a:pt x="1036" y="584"/>
                  </a:cubicBezTo>
                  <a:cubicBezTo>
                    <a:pt x="1028" y="592"/>
                    <a:pt x="1012" y="592"/>
                    <a:pt x="1004" y="615"/>
                  </a:cubicBezTo>
                  <a:cubicBezTo>
                    <a:pt x="1004" y="631"/>
                    <a:pt x="1004" y="631"/>
                    <a:pt x="988" y="639"/>
                  </a:cubicBezTo>
                  <a:cubicBezTo>
                    <a:pt x="973" y="647"/>
                    <a:pt x="973" y="655"/>
                    <a:pt x="973" y="663"/>
                  </a:cubicBezTo>
                  <a:cubicBezTo>
                    <a:pt x="973" y="671"/>
                    <a:pt x="980" y="695"/>
                    <a:pt x="973" y="702"/>
                  </a:cubicBezTo>
                  <a:cubicBezTo>
                    <a:pt x="973" y="710"/>
                    <a:pt x="949" y="702"/>
                    <a:pt x="949" y="702"/>
                  </a:cubicBezTo>
                  <a:cubicBezTo>
                    <a:pt x="941" y="679"/>
                    <a:pt x="941" y="679"/>
                    <a:pt x="941" y="679"/>
                  </a:cubicBezTo>
                  <a:cubicBezTo>
                    <a:pt x="941" y="679"/>
                    <a:pt x="909" y="663"/>
                    <a:pt x="909" y="655"/>
                  </a:cubicBezTo>
                  <a:cubicBezTo>
                    <a:pt x="902" y="647"/>
                    <a:pt x="902" y="639"/>
                    <a:pt x="893" y="639"/>
                  </a:cubicBezTo>
                  <a:cubicBezTo>
                    <a:pt x="886" y="647"/>
                    <a:pt x="878" y="663"/>
                    <a:pt x="870" y="663"/>
                  </a:cubicBezTo>
                  <a:cubicBezTo>
                    <a:pt x="862" y="663"/>
                    <a:pt x="846" y="671"/>
                    <a:pt x="838" y="679"/>
                  </a:cubicBezTo>
                  <a:cubicBezTo>
                    <a:pt x="838" y="686"/>
                    <a:pt x="830" y="695"/>
                    <a:pt x="815" y="695"/>
                  </a:cubicBezTo>
                  <a:cubicBezTo>
                    <a:pt x="807" y="686"/>
                    <a:pt x="799" y="702"/>
                    <a:pt x="799" y="718"/>
                  </a:cubicBezTo>
                  <a:cubicBezTo>
                    <a:pt x="807" y="734"/>
                    <a:pt x="799" y="750"/>
                    <a:pt x="791" y="750"/>
                  </a:cubicBezTo>
                  <a:cubicBezTo>
                    <a:pt x="783" y="758"/>
                    <a:pt x="775" y="750"/>
                    <a:pt x="759" y="734"/>
                  </a:cubicBezTo>
                  <a:cubicBezTo>
                    <a:pt x="743" y="718"/>
                    <a:pt x="743" y="726"/>
                    <a:pt x="727" y="718"/>
                  </a:cubicBezTo>
                  <a:cubicBezTo>
                    <a:pt x="704" y="718"/>
                    <a:pt x="704" y="702"/>
                    <a:pt x="688" y="695"/>
                  </a:cubicBezTo>
                  <a:cubicBezTo>
                    <a:pt x="672" y="695"/>
                    <a:pt x="649" y="702"/>
                    <a:pt x="633" y="718"/>
                  </a:cubicBezTo>
                  <a:cubicBezTo>
                    <a:pt x="617" y="726"/>
                    <a:pt x="609" y="734"/>
                    <a:pt x="617" y="750"/>
                  </a:cubicBezTo>
                  <a:cubicBezTo>
                    <a:pt x="617" y="766"/>
                    <a:pt x="569" y="742"/>
                    <a:pt x="554" y="742"/>
                  </a:cubicBezTo>
                  <a:cubicBezTo>
                    <a:pt x="538" y="742"/>
                    <a:pt x="522" y="758"/>
                    <a:pt x="522" y="766"/>
                  </a:cubicBezTo>
                  <a:cubicBezTo>
                    <a:pt x="522" y="781"/>
                    <a:pt x="514" y="789"/>
                    <a:pt x="490" y="789"/>
                  </a:cubicBezTo>
                  <a:cubicBezTo>
                    <a:pt x="482" y="789"/>
                    <a:pt x="467" y="789"/>
                    <a:pt x="459" y="789"/>
                  </a:cubicBezTo>
                  <a:cubicBezTo>
                    <a:pt x="459" y="805"/>
                    <a:pt x="459" y="813"/>
                    <a:pt x="451" y="821"/>
                  </a:cubicBezTo>
                  <a:cubicBezTo>
                    <a:pt x="435" y="845"/>
                    <a:pt x="411" y="861"/>
                    <a:pt x="435" y="884"/>
                  </a:cubicBezTo>
                  <a:cubicBezTo>
                    <a:pt x="451" y="900"/>
                    <a:pt x="475" y="924"/>
                    <a:pt x="459" y="932"/>
                  </a:cubicBezTo>
                  <a:cubicBezTo>
                    <a:pt x="435" y="939"/>
                    <a:pt x="293" y="939"/>
                    <a:pt x="309" y="1003"/>
                  </a:cubicBezTo>
                  <a:cubicBezTo>
                    <a:pt x="324" y="1066"/>
                    <a:pt x="348" y="1074"/>
                    <a:pt x="340" y="1098"/>
                  </a:cubicBezTo>
                  <a:cubicBezTo>
                    <a:pt x="332" y="1129"/>
                    <a:pt x="301" y="1169"/>
                    <a:pt x="261" y="1137"/>
                  </a:cubicBezTo>
                  <a:cubicBezTo>
                    <a:pt x="222" y="1106"/>
                    <a:pt x="79" y="1074"/>
                    <a:pt x="87" y="1200"/>
                  </a:cubicBezTo>
                  <a:cubicBezTo>
                    <a:pt x="95" y="1208"/>
                    <a:pt x="119" y="1295"/>
                    <a:pt x="79" y="1295"/>
                  </a:cubicBezTo>
                  <a:cubicBezTo>
                    <a:pt x="48" y="1295"/>
                    <a:pt x="79" y="1319"/>
                    <a:pt x="63" y="1366"/>
                  </a:cubicBezTo>
                  <a:cubicBezTo>
                    <a:pt x="48" y="1414"/>
                    <a:pt x="48" y="1398"/>
                    <a:pt x="40" y="1390"/>
                  </a:cubicBezTo>
                  <a:cubicBezTo>
                    <a:pt x="24" y="1390"/>
                    <a:pt x="0" y="1406"/>
                    <a:pt x="0" y="1414"/>
                  </a:cubicBezTo>
                  <a:cubicBezTo>
                    <a:pt x="0" y="1422"/>
                    <a:pt x="0" y="1422"/>
                    <a:pt x="0" y="1422"/>
                  </a:cubicBezTo>
                  <a:cubicBezTo>
                    <a:pt x="95" y="1438"/>
                    <a:pt x="467" y="1406"/>
                    <a:pt x="498" y="1406"/>
                  </a:cubicBezTo>
                  <a:cubicBezTo>
                    <a:pt x="530" y="1398"/>
                    <a:pt x="498" y="1343"/>
                    <a:pt x="498" y="1319"/>
                  </a:cubicBezTo>
                  <a:cubicBezTo>
                    <a:pt x="498" y="1295"/>
                    <a:pt x="562" y="1303"/>
                    <a:pt x="577" y="1311"/>
                  </a:cubicBezTo>
                  <a:cubicBezTo>
                    <a:pt x="601" y="1327"/>
                    <a:pt x="625" y="1351"/>
                    <a:pt x="633" y="1335"/>
                  </a:cubicBezTo>
                  <a:cubicBezTo>
                    <a:pt x="640" y="1311"/>
                    <a:pt x="680" y="1303"/>
                    <a:pt x="680" y="1303"/>
                  </a:cubicBezTo>
                  <a:cubicBezTo>
                    <a:pt x="1099" y="1279"/>
                    <a:pt x="1724" y="1208"/>
                    <a:pt x="2174" y="1153"/>
                  </a:cubicBezTo>
                  <a:cubicBezTo>
                    <a:pt x="2214" y="1121"/>
                    <a:pt x="2261" y="1090"/>
                    <a:pt x="2269" y="1074"/>
                  </a:cubicBezTo>
                  <a:cubicBezTo>
                    <a:pt x="2293" y="1050"/>
                    <a:pt x="2293" y="1074"/>
                    <a:pt x="2316" y="1074"/>
                  </a:cubicBezTo>
                  <a:cubicBezTo>
                    <a:pt x="2332" y="1074"/>
                    <a:pt x="2340" y="1058"/>
                    <a:pt x="2348" y="1019"/>
                  </a:cubicBezTo>
                  <a:cubicBezTo>
                    <a:pt x="2356" y="979"/>
                    <a:pt x="2388" y="995"/>
                    <a:pt x="2403" y="979"/>
                  </a:cubicBezTo>
                  <a:cubicBezTo>
                    <a:pt x="2427" y="971"/>
                    <a:pt x="2419" y="971"/>
                    <a:pt x="2427" y="939"/>
                  </a:cubicBezTo>
                  <a:cubicBezTo>
                    <a:pt x="2427" y="908"/>
                    <a:pt x="2435" y="924"/>
                    <a:pt x="2443" y="916"/>
                  </a:cubicBezTo>
                  <a:cubicBezTo>
                    <a:pt x="2451" y="908"/>
                    <a:pt x="2475" y="884"/>
                    <a:pt x="2475" y="861"/>
                  </a:cubicBezTo>
                  <a:cubicBezTo>
                    <a:pt x="2475" y="837"/>
                    <a:pt x="2514" y="813"/>
                    <a:pt x="2538" y="805"/>
                  </a:cubicBezTo>
                  <a:cubicBezTo>
                    <a:pt x="2554" y="789"/>
                    <a:pt x="2617" y="734"/>
                    <a:pt x="2633" y="718"/>
                  </a:cubicBezTo>
                  <a:cubicBezTo>
                    <a:pt x="2641" y="702"/>
                    <a:pt x="2680" y="663"/>
                    <a:pt x="2704" y="631"/>
                  </a:cubicBezTo>
                  <a:cubicBezTo>
                    <a:pt x="2680" y="608"/>
                    <a:pt x="2656" y="623"/>
                    <a:pt x="2601" y="592"/>
                  </a:cubicBezTo>
                  <a:cubicBezTo>
                    <a:pt x="2538" y="561"/>
                    <a:pt x="2538" y="522"/>
                    <a:pt x="2514" y="482"/>
                  </a:cubicBezTo>
                  <a:cubicBezTo>
                    <a:pt x="2498" y="450"/>
                    <a:pt x="2483" y="419"/>
                    <a:pt x="2451" y="395"/>
                  </a:cubicBezTo>
                  <a:cubicBezTo>
                    <a:pt x="2427" y="371"/>
                    <a:pt x="2419" y="276"/>
                    <a:pt x="2419" y="269"/>
                  </a:cubicBezTo>
                  <a:cubicBezTo>
                    <a:pt x="2419" y="269"/>
                    <a:pt x="2419" y="261"/>
                    <a:pt x="2427" y="261"/>
                  </a:cubicBezTo>
                  <a:cubicBezTo>
                    <a:pt x="2419" y="253"/>
                    <a:pt x="2403" y="237"/>
                    <a:pt x="2396" y="22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41" name="Freeform 782"/>
            <p:cNvSpPr>
              <a:spLocks noChangeArrowheads="1"/>
            </p:cNvSpPr>
            <p:nvPr/>
          </p:nvSpPr>
          <p:spPr bwMode="auto">
            <a:xfrm>
              <a:off x="13684146" y="5985128"/>
              <a:ext cx="1426374" cy="749135"/>
            </a:xfrm>
            <a:custGeom>
              <a:avLst/>
              <a:gdLst>
                <a:gd name="T0" fmla="*/ 8 w 2713"/>
                <a:gd name="T1" fmla="*/ 1406 h 1423"/>
                <a:gd name="T2" fmla="*/ 71 w 2713"/>
                <a:gd name="T3" fmla="*/ 1311 h 1423"/>
                <a:gd name="T4" fmla="*/ 87 w 2713"/>
                <a:gd name="T5" fmla="*/ 1192 h 1423"/>
                <a:gd name="T6" fmla="*/ 332 w 2713"/>
                <a:gd name="T7" fmla="*/ 1058 h 1423"/>
                <a:gd name="T8" fmla="*/ 443 w 2713"/>
                <a:gd name="T9" fmla="*/ 876 h 1423"/>
                <a:gd name="T10" fmla="*/ 467 w 2713"/>
                <a:gd name="T11" fmla="*/ 781 h 1423"/>
                <a:gd name="T12" fmla="*/ 617 w 2713"/>
                <a:gd name="T13" fmla="*/ 750 h 1423"/>
                <a:gd name="T14" fmla="*/ 712 w 2713"/>
                <a:gd name="T15" fmla="*/ 694 h 1423"/>
                <a:gd name="T16" fmla="*/ 807 w 2713"/>
                <a:gd name="T17" fmla="*/ 710 h 1423"/>
                <a:gd name="T18" fmla="*/ 886 w 2713"/>
                <a:gd name="T19" fmla="*/ 639 h 1423"/>
                <a:gd name="T20" fmla="*/ 949 w 2713"/>
                <a:gd name="T21" fmla="*/ 663 h 1423"/>
                <a:gd name="T22" fmla="*/ 996 w 2713"/>
                <a:gd name="T23" fmla="*/ 631 h 1423"/>
                <a:gd name="T24" fmla="*/ 1060 w 2713"/>
                <a:gd name="T25" fmla="*/ 553 h 1423"/>
                <a:gd name="T26" fmla="*/ 1154 w 2713"/>
                <a:gd name="T27" fmla="*/ 584 h 1423"/>
                <a:gd name="T28" fmla="*/ 1218 w 2713"/>
                <a:gd name="T29" fmla="*/ 576 h 1423"/>
                <a:gd name="T30" fmla="*/ 1352 w 2713"/>
                <a:gd name="T31" fmla="*/ 348 h 1423"/>
                <a:gd name="T32" fmla="*/ 1423 w 2713"/>
                <a:gd name="T33" fmla="*/ 205 h 1423"/>
                <a:gd name="T34" fmla="*/ 1550 w 2713"/>
                <a:gd name="T35" fmla="*/ 182 h 1423"/>
                <a:gd name="T36" fmla="*/ 1589 w 2713"/>
                <a:gd name="T37" fmla="*/ 0 h 1423"/>
                <a:gd name="T38" fmla="*/ 1740 w 2713"/>
                <a:gd name="T39" fmla="*/ 24 h 1423"/>
                <a:gd name="T40" fmla="*/ 1898 w 2713"/>
                <a:gd name="T41" fmla="*/ 142 h 1423"/>
                <a:gd name="T42" fmla="*/ 2080 w 2713"/>
                <a:gd name="T43" fmla="*/ 150 h 1423"/>
                <a:gd name="T44" fmla="*/ 2206 w 2713"/>
                <a:gd name="T45" fmla="*/ 150 h 1423"/>
                <a:gd name="T46" fmla="*/ 2301 w 2713"/>
                <a:gd name="T47" fmla="*/ 126 h 1423"/>
                <a:gd name="T48" fmla="*/ 2411 w 2713"/>
                <a:gd name="T49" fmla="*/ 221 h 1423"/>
                <a:gd name="T50" fmla="*/ 2522 w 2713"/>
                <a:gd name="T51" fmla="*/ 466 h 1423"/>
                <a:gd name="T52" fmla="*/ 2712 w 2713"/>
                <a:gd name="T53" fmla="*/ 623 h 1423"/>
                <a:gd name="T54" fmla="*/ 2451 w 2713"/>
                <a:gd name="T55" fmla="*/ 908 h 1423"/>
                <a:gd name="T56" fmla="*/ 2356 w 2713"/>
                <a:gd name="T57" fmla="*/ 1011 h 1423"/>
                <a:gd name="T58" fmla="*/ 2182 w 2713"/>
                <a:gd name="T59" fmla="*/ 1145 h 1423"/>
                <a:gd name="T60" fmla="*/ 593 w 2713"/>
                <a:gd name="T61" fmla="*/ 1311 h 1423"/>
                <a:gd name="T62" fmla="*/ 506 w 2713"/>
                <a:gd name="T63" fmla="*/ 1398 h 1423"/>
                <a:gd name="T64" fmla="*/ 490 w 2713"/>
                <a:gd name="T65" fmla="*/ 1390 h 1423"/>
                <a:gd name="T66" fmla="*/ 593 w 2713"/>
                <a:gd name="T67" fmla="*/ 1303 h 1423"/>
                <a:gd name="T68" fmla="*/ 2174 w 2713"/>
                <a:gd name="T69" fmla="*/ 1137 h 1423"/>
                <a:gd name="T70" fmla="*/ 2348 w 2713"/>
                <a:gd name="T71" fmla="*/ 1011 h 1423"/>
                <a:gd name="T72" fmla="*/ 2451 w 2713"/>
                <a:gd name="T73" fmla="*/ 908 h 1423"/>
                <a:gd name="T74" fmla="*/ 2672 w 2713"/>
                <a:gd name="T75" fmla="*/ 607 h 1423"/>
                <a:gd name="T76" fmla="*/ 2419 w 2713"/>
                <a:gd name="T77" fmla="*/ 261 h 1423"/>
                <a:gd name="T78" fmla="*/ 2324 w 2713"/>
                <a:gd name="T79" fmla="*/ 158 h 1423"/>
                <a:gd name="T80" fmla="*/ 2230 w 2713"/>
                <a:gd name="T81" fmla="*/ 142 h 1423"/>
                <a:gd name="T82" fmla="*/ 2087 w 2713"/>
                <a:gd name="T83" fmla="*/ 158 h 1423"/>
                <a:gd name="T84" fmla="*/ 1929 w 2713"/>
                <a:gd name="T85" fmla="*/ 150 h 1423"/>
                <a:gd name="T86" fmla="*/ 1755 w 2713"/>
                <a:gd name="T87" fmla="*/ 55 h 1423"/>
                <a:gd name="T88" fmla="*/ 1589 w 2713"/>
                <a:gd name="T89" fmla="*/ 8 h 1423"/>
                <a:gd name="T90" fmla="*/ 1581 w 2713"/>
                <a:gd name="T91" fmla="*/ 174 h 1423"/>
                <a:gd name="T92" fmla="*/ 1423 w 2713"/>
                <a:gd name="T93" fmla="*/ 221 h 1423"/>
                <a:gd name="T94" fmla="*/ 1376 w 2713"/>
                <a:gd name="T95" fmla="*/ 340 h 1423"/>
                <a:gd name="T96" fmla="*/ 1265 w 2713"/>
                <a:gd name="T97" fmla="*/ 466 h 1423"/>
                <a:gd name="T98" fmla="*/ 1154 w 2713"/>
                <a:gd name="T99" fmla="*/ 600 h 1423"/>
                <a:gd name="T100" fmla="*/ 1075 w 2713"/>
                <a:gd name="T101" fmla="*/ 545 h 1423"/>
                <a:gd name="T102" fmla="*/ 1004 w 2713"/>
                <a:gd name="T103" fmla="*/ 631 h 1423"/>
                <a:gd name="T104" fmla="*/ 957 w 2713"/>
                <a:gd name="T105" fmla="*/ 694 h 1423"/>
                <a:gd name="T106" fmla="*/ 894 w 2713"/>
                <a:gd name="T107" fmla="*/ 647 h 1423"/>
                <a:gd name="T108" fmla="*/ 815 w 2713"/>
                <a:gd name="T109" fmla="*/ 687 h 1423"/>
                <a:gd name="T110" fmla="*/ 728 w 2713"/>
                <a:gd name="T111" fmla="*/ 718 h 1423"/>
                <a:gd name="T112" fmla="*/ 625 w 2713"/>
                <a:gd name="T113" fmla="*/ 750 h 1423"/>
                <a:gd name="T114" fmla="*/ 498 w 2713"/>
                <a:gd name="T115" fmla="*/ 781 h 1423"/>
                <a:gd name="T116" fmla="*/ 475 w 2713"/>
                <a:gd name="T117" fmla="*/ 916 h 1423"/>
                <a:gd name="T118" fmla="*/ 348 w 2713"/>
                <a:gd name="T119" fmla="*/ 1098 h 1423"/>
                <a:gd name="T120" fmla="*/ 111 w 2713"/>
                <a:gd name="T121" fmla="*/ 1279 h 1423"/>
                <a:gd name="T122" fmla="*/ 48 w 2713"/>
                <a:gd name="T123" fmla="*/ 1390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3" h="1423">
                  <a:moveTo>
                    <a:pt x="71" y="1422"/>
                  </a:moveTo>
                  <a:lnTo>
                    <a:pt x="71" y="1422"/>
                  </a:lnTo>
                  <a:cubicBezTo>
                    <a:pt x="40" y="1422"/>
                    <a:pt x="24" y="1422"/>
                    <a:pt x="8" y="1422"/>
                  </a:cubicBezTo>
                  <a:cubicBezTo>
                    <a:pt x="0" y="1422"/>
                    <a:pt x="0" y="1422"/>
                    <a:pt x="0" y="1422"/>
                  </a:cubicBezTo>
                  <a:cubicBezTo>
                    <a:pt x="8" y="1414"/>
                    <a:pt x="8" y="1414"/>
                    <a:pt x="8" y="1414"/>
                  </a:cubicBezTo>
                  <a:cubicBezTo>
                    <a:pt x="8" y="1414"/>
                    <a:pt x="8" y="1414"/>
                    <a:pt x="8" y="1406"/>
                  </a:cubicBezTo>
                  <a:cubicBezTo>
                    <a:pt x="8" y="1398"/>
                    <a:pt x="24" y="1382"/>
                    <a:pt x="40" y="1382"/>
                  </a:cubicBezTo>
                  <a:cubicBezTo>
                    <a:pt x="40" y="1382"/>
                    <a:pt x="40" y="1382"/>
                    <a:pt x="48" y="1382"/>
                  </a:cubicBezTo>
                  <a:lnTo>
                    <a:pt x="56" y="1382"/>
                  </a:lnTo>
                  <a:cubicBezTo>
                    <a:pt x="56" y="1390"/>
                    <a:pt x="56" y="1390"/>
                    <a:pt x="56" y="1390"/>
                  </a:cubicBezTo>
                  <a:cubicBezTo>
                    <a:pt x="56" y="1382"/>
                    <a:pt x="64" y="1366"/>
                    <a:pt x="71" y="1358"/>
                  </a:cubicBezTo>
                  <a:cubicBezTo>
                    <a:pt x="71" y="1335"/>
                    <a:pt x="71" y="1319"/>
                    <a:pt x="71" y="1311"/>
                  </a:cubicBezTo>
                  <a:cubicBezTo>
                    <a:pt x="71" y="1303"/>
                    <a:pt x="71" y="1295"/>
                    <a:pt x="71" y="1287"/>
                  </a:cubicBezTo>
                  <a:cubicBezTo>
                    <a:pt x="71" y="1287"/>
                    <a:pt x="79" y="1287"/>
                    <a:pt x="87" y="1287"/>
                  </a:cubicBezTo>
                  <a:cubicBezTo>
                    <a:pt x="95" y="1287"/>
                    <a:pt x="103" y="1279"/>
                    <a:pt x="103" y="1271"/>
                  </a:cubicBezTo>
                  <a:cubicBezTo>
                    <a:pt x="111" y="1248"/>
                    <a:pt x="95" y="1200"/>
                    <a:pt x="87" y="1192"/>
                  </a:cubicBezTo>
                  <a:lnTo>
                    <a:pt x="87" y="1192"/>
                  </a:lnTo>
                  <a:lnTo>
                    <a:pt x="87" y="1192"/>
                  </a:lnTo>
                  <a:cubicBezTo>
                    <a:pt x="87" y="1161"/>
                    <a:pt x="95" y="1137"/>
                    <a:pt x="111" y="1121"/>
                  </a:cubicBezTo>
                  <a:cubicBezTo>
                    <a:pt x="127" y="1105"/>
                    <a:pt x="151" y="1098"/>
                    <a:pt x="174" y="1098"/>
                  </a:cubicBezTo>
                  <a:cubicBezTo>
                    <a:pt x="214" y="1098"/>
                    <a:pt x="253" y="1113"/>
                    <a:pt x="269" y="1129"/>
                  </a:cubicBezTo>
                  <a:cubicBezTo>
                    <a:pt x="277" y="1137"/>
                    <a:pt x="293" y="1137"/>
                    <a:pt x="301" y="1137"/>
                  </a:cubicBezTo>
                  <a:cubicBezTo>
                    <a:pt x="324" y="1137"/>
                    <a:pt x="340" y="1113"/>
                    <a:pt x="340" y="1090"/>
                  </a:cubicBezTo>
                  <a:cubicBezTo>
                    <a:pt x="348" y="1082"/>
                    <a:pt x="340" y="1074"/>
                    <a:pt x="332" y="1058"/>
                  </a:cubicBezTo>
                  <a:cubicBezTo>
                    <a:pt x="324" y="1042"/>
                    <a:pt x="317" y="1026"/>
                    <a:pt x="309" y="995"/>
                  </a:cubicBezTo>
                  <a:cubicBezTo>
                    <a:pt x="309" y="987"/>
                    <a:pt x="309" y="979"/>
                    <a:pt x="317" y="971"/>
                  </a:cubicBezTo>
                  <a:cubicBezTo>
                    <a:pt x="332" y="940"/>
                    <a:pt x="395" y="931"/>
                    <a:pt x="435" y="924"/>
                  </a:cubicBezTo>
                  <a:cubicBezTo>
                    <a:pt x="451" y="924"/>
                    <a:pt x="459" y="924"/>
                    <a:pt x="467" y="924"/>
                  </a:cubicBezTo>
                  <a:cubicBezTo>
                    <a:pt x="467" y="916"/>
                    <a:pt x="467" y="916"/>
                    <a:pt x="467" y="916"/>
                  </a:cubicBezTo>
                  <a:cubicBezTo>
                    <a:pt x="467" y="908"/>
                    <a:pt x="459" y="892"/>
                    <a:pt x="443" y="876"/>
                  </a:cubicBezTo>
                  <a:cubicBezTo>
                    <a:pt x="435" y="876"/>
                    <a:pt x="435" y="876"/>
                    <a:pt x="435" y="876"/>
                  </a:cubicBezTo>
                  <a:cubicBezTo>
                    <a:pt x="419" y="860"/>
                    <a:pt x="435" y="845"/>
                    <a:pt x="443" y="829"/>
                  </a:cubicBezTo>
                  <a:cubicBezTo>
                    <a:pt x="451" y="821"/>
                    <a:pt x="451" y="821"/>
                    <a:pt x="459" y="813"/>
                  </a:cubicBezTo>
                  <a:cubicBezTo>
                    <a:pt x="467" y="805"/>
                    <a:pt x="467" y="797"/>
                    <a:pt x="459" y="781"/>
                  </a:cubicBezTo>
                  <a:lnTo>
                    <a:pt x="459" y="781"/>
                  </a:lnTo>
                  <a:cubicBezTo>
                    <a:pt x="467" y="781"/>
                    <a:pt x="467" y="781"/>
                    <a:pt x="467" y="781"/>
                  </a:cubicBezTo>
                  <a:cubicBezTo>
                    <a:pt x="475" y="773"/>
                    <a:pt x="490" y="773"/>
                    <a:pt x="498" y="781"/>
                  </a:cubicBezTo>
                  <a:lnTo>
                    <a:pt x="506" y="781"/>
                  </a:lnTo>
                  <a:cubicBezTo>
                    <a:pt x="522" y="781"/>
                    <a:pt x="522" y="773"/>
                    <a:pt x="522" y="758"/>
                  </a:cubicBezTo>
                  <a:cubicBezTo>
                    <a:pt x="522" y="742"/>
                    <a:pt x="538" y="726"/>
                    <a:pt x="562" y="726"/>
                  </a:cubicBezTo>
                  <a:cubicBezTo>
                    <a:pt x="570" y="734"/>
                    <a:pt x="577" y="734"/>
                    <a:pt x="585" y="734"/>
                  </a:cubicBezTo>
                  <a:cubicBezTo>
                    <a:pt x="593" y="742"/>
                    <a:pt x="609" y="750"/>
                    <a:pt x="617" y="750"/>
                  </a:cubicBezTo>
                  <a:lnTo>
                    <a:pt x="617" y="750"/>
                  </a:lnTo>
                  <a:cubicBezTo>
                    <a:pt x="617" y="742"/>
                    <a:pt x="617" y="742"/>
                    <a:pt x="617" y="742"/>
                  </a:cubicBezTo>
                  <a:cubicBezTo>
                    <a:pt x="617" y="726"/>
                    <a:pt x="617" y="718"/>
                    <a:pt x="641" y="702"/>
                  </a:cubicBezTo>
                  <a:cubicBezTo>
                    <a:pt x="657" y="694"/>
                    <a:pt x="672" y="687"/>
                    <a:pt x="688" y="687"/>
                  </a:cubicBezTo>
                  <a:cubicBezTo>
                    <a:pt x="696" y="687"/>
                    <a:pt x="696" y="687"/>
                    <a:pt x="696" y="687"/>
                  </a:cubicBezTo>
                  <a:cubicBezTo>
                    <a:pt x="704" y="687"/>
                    <a:pt x="712" y="694"/>
                    <a:pt x="712" y="694"/>
                  </a:cubicBezTo>
                  <a:cubicBezTo>
                    <a:pt x="720" y="702"/>
                    <a:pt x="720" y="710"/>
                    <a:pt x="735" y="710"/>
                  </a:cubicBezTo>
                  <a:lnTo>
                    <a:pt x="743" y="710"/>
                  </a:lnTo>
                  <a:lnTo>
                    <a:pt x="743" y="710"/>
                  </a:lnTo>
                  <a:cubicBezTo>
                    <a:pt x="751" y="710"/>
                    <a:pt x="759" y="710"/>
                    <a:pt x="767" y="726"/>
                  </a:cubicBezTo>
                  <a:cubicBezTo>
                    <a:pt x="783" y="734"/>
                    <a:pt x="791" y="742"/>
                    <a:pt x="799" y="742"/>
                  </a:cubicBezTo>
                  <a:cubicBezTo>
                    <a:pt x="807" y="742"/>
                    <a:pt x="807" y="726"/>
                    <a:pt x="807" y="710"/>
                  </a:cubicBezTo>
                  <a:cubicBezTo>
                    <a:pt x="807" y="702"/>
                    <a:pt x="807" y="687"/>
                    <a:pt x="807" y="687"/>
                  </a:cubicBezTo>
                  <a:cubicBezTo>
                    <a:pt x="815" y="678"/>
                    <a:pt x="823" y="678"/>
                    <a:pt x="830" y="678"/>
                  </a:cubicBezTo>
                  <a:cubicBezTo>
                    <a:pt x="838" y="678"/>
                    <a:pt x="838" y="678"/>
                    <a:pt x="846" y="671"/>
                  </a:cubicBezTo>
                  <a:lnTo>
                    <a:pt x="846" y="671"/>
                  </a:lnTo>
                  <a:cubicBezTo>
                    <a:pt x="854" y="655"/>
                    <a:pt x="870" y="655"/>
                    <a:pt x="878" y="647"/>
                  </a:cubicBezTo>
                  <a:cubicBezTo>
                    <a:pt x="878" y="647"/>
                    <a:pt x="886" y="647"/>
                    <a:pt x="886" y="639"/>
                  </a:cubicBezTo>
                  <a:cubicBezTo>
                    <a:pt x="886" y="639"/>
                    <a:pt x="894" y="631"/>
                    <a:pt x="901" y="631"/>
                  </a:cubicBezTo>
                  <a:lnTo>
                    <a:pt x="901" y="631"/>
                  </a:lnTo>
                  <a:cubicBezTo>
                    <a:pt x="910" y="631"/>
                    <a:pt x="910" y="639"/>
                    <a:pt x="917" y="639"/>
                  </a:cubicBezTo>
                  <a:lnTo>
                    <a:pt x="917" y="647"/>
                  </a:lnTo>
                  <a:cubicBezTo>
                    <a:pt x="917" y="647"/>
                    <a:pt x="933" y="655"/>
                    <a:pt x="949" y="663"/>
                  </a:cubicBezTo>
                  <a:lnTo>
                    <a:pt x="949" y="663"/>
                  </a:lnTo>
                  <a:cubicBezTo>
                    <a:pt x="957" y="687"/>
                    <a:pt x="957" y="687"/>
                    <a:pt x="957" y="687"/>
                  </a:cubicBezTo>
                  <a:cubicBezTo>
                    <a:pt x="965" y="694"/>
                    <a:pt x="973" y="694"/>
                    <a:pt x="973" y="694"/>
                  </a:cubicBezTo>
                  <a:cubicBezTo>
                    <a:pt x="981" y="694"/>
                    <a:pt x="981" y="694"/>
                    <a:pt x="981" y="694"/>
                  </a:cubicBezTo>
                  <a:cubicBezTo>
                    <a:pt x="981" y="694"/>
                    <a:pt x="981" y="671"/>
                    <a:pt x="981" y="663"/>
                  </a:cubicBezTo>
                  <a:lnTo>
                    <a:pt x="981" y="655"/>
                  </a:lnTo>
                  <a:cubicBezTo>
                    <a:pt x="981" y="647"/>
                    <a:pt x="981" y="639"/>
                    <a:pt x="996" y="631"/>
                  </a:cubicBezTo>
                  <a:lnTo>
                    <a:pt x="996" y="631"/>
                  </a:lnTo>
                  <a:cubicBezTo>
                    <a:pt x="1004" y="623"/>
                    <a:pt x="1004" y="623"/>
                    <a:pt x="1012" y="607"/>
                  </a:cubicBezTo>
                  <a:lnTo>
                    <a:pt x="1012" y="607"/>
                  </a:lnTo>
                  <a:cubicBezTo>
                    <a:pt x="1020" y="584"/>
                    <a:pt x="1028" y="584"/>
                    <a:pt x="1036" y="576"/>
                  </a:cubicBezTo>
                  <a:cubicBezTo>
                    <a:pt x="1036" y="576"/>
                    <a:pt x="1044" y="576"/>
                    <a:pt x="1044" y="568"/>
                  </a:cubicBezTo>
                  <a:cubicBezTo>
                    <a:pt x="1052" y="568"/>
                    <a:pt x="1052" y="561"/>
                    <a:pt x="1060" y="553"/>
                  </a:cubicBezTo>
                  <a:cubicBezTo>
                    <a:pt x="1060" y="545"/>
                    <a:pt x="1068" y="537"/>
                    <a:pt x="1075" y="537"/>
                  </a:cubicBezTo>
                  <a:lnTo>
                    <a:pt x="1075" y="537"/>
                  </a:lnTo>
                  <a:cubicBezTo>
                    <a:pt x="1083" y="537"/>
                    <a:pt x="1091" y="545"/>
                    <a:pt x="1099" y="553"/>
                  </a:cubicBezTo>
                  <a:cubicBezTo>
                    <a:pt x="1099" y="561"/>
                    <a:pt x="1107" y="561"/>
                    <a:pt x="1107" y="568"/>
                  </a:cubicBezTo>
                  <a:cubicBezTo>
                    <a:pt x="1123" y="576"/>
                    <a:pt x="1131" y="584"/>
                    <a:pt x="1147" y="584"/>
                  </a:cubicBezTo>
                  <a:cubicBezTo>
                    <a:pt x="1147" y="584"/>
                    <a:pt x="1147" y="584"/>
                    <a:pt x="1154" y="584"/>
                  </a:cubicBezTo>
                  <a:lnTo>
                    <a:pt x="1163" y="592"/>
                  </a:lnTo>
                  <a:lnTo>
                    <a:pt x="1170" y="600"/>
                  </a:lnTo>
                  <a:cubicBezTo>
                    <a:pt x="1178" y="600"/>
                    <a:pt x="1178" y="600"/>
                    <a:pt x="1186" y="592"/>
                  </a:cubicBezTo>
                  <a:cubicBezTo>
                    <a:pt x="1194" y="592"/>
                    <a:pt x="1194" y="592"/>
                    <a:pt x="1202" y="592"/>
                  </a:cubicBezTo>
                  <a:cubicBezTo>
                    <a:pt x="1210" y="592"/>
                    <a:pt x="1218" y="592"/>
                    <a:pt x="1218" y="584"/>
                  </a:cubicBezTo>
                  <a:lnTo>
                    <a:pt x="1218" y="576"/>
                  </a:lnTo>
                  <a:cubicBezTo>
                    <a:pt x="1210" y="553"/>
                    <a:pt x="1241" y="482"/>
                    <a:pt x="1257" y="458"/>
                  </a:cubicBezTo>
                  <a:cubicBezTo>
                    <a:pt x="1265" y="450"/>
                    <a:pt x="1273" y="450"/>
                    <a:pt x="1273" y="450"/>
                  </a:cubicBezTo>
                  <a:cubicBezTo>
                    <a:pt x="1289" y="450"/>
                    <a:pt x="1305" y="427"/>
                    <a:pt x="1305" y="411"/>
                  </a:cubicBezTo>
                  <a:cubicBezTo>
                    <a:pt x="1305" y="379"/>
                    <a:pt x="1313" y="363"/>
                    <a:pt x="1328" y="363"/>
                  </a:cubicBezTo>
                  <a:cubicBezTo>
                    <a:pt x="1336" y="363"/>
                    <a:pt x="1336" y="363"/>
                    <a:pt x="1336" y="363"/>
                  </a:cubicBezTo>
                  <a:cubicBezTo>
                    <a:pt x="1344" y="363"/>
                    <a:pt x="1344" y="363"/>
                    <a:pt x="1352" y="348"/>
                  </a:cubicBezTo>
                  <a:cubicBezTo>
                    <a:pt x="1360" y="340"/>
                    <a:pt x="1368" y="340"/>
                    <a:pt x="1376" y="332"/>
                  </a:cubicBezTo>
                  <a:cubicBezTo>
                    <a:pt x="1384" y="332"/>
                    <a:pt x="1392" y="324"/>
                    <a:pt x="1384" y="308"/>
                  </a:cubicBezTo>
                  <a:cubicBezTo>
                    <a:pt x="1384" y="300"/>
                    <a:pt x="1376" y="292"/>
                    <a:pt x="1376" y="292"/>
                  </a:cubicBezTo>
                  <a:cubicBezTo>
                    <a:pt x="1368" y="276"/>
                    <a:pt x="1368" y="276"/>
                    <a:pt x="1368" y="245"/>
                  </a:cubicBezTo>
                  <a:cubicBezTo>
                    <a:pt x="1376" y="221"/>
                    <a:pt x="1392" y="205"/>
                    <a:pt x="1407" y="205"/>
                  </a:cubicBezTo>
                  <a:cubicBezTo>
                    <a:pt x="1415" y="205"/>
                    <a:pt x="1415" y="205"/>
                    <a:pt x="1423" y="205"/>
                  </a:cubicBezTo>
                  <a:cubicBezTo>
                    <a:pt x="1423" y="213"/>
                    <a:pt x="1423" y="213"/>
                    <a:pt x="1431" y="213"/>
                  </a:cubicBezTo>
                  <a:cubicBezTo>
                    <a:pt x="1439" y="229"/>
                    <a:pt x="1455" y="245"/>
                    <a:pt x="1463" y="245"/>
                  </a:cubicBezTo>
                  <a:cubicBezTo>
                    <a:pt x="1463" y="245"/>
                    <a:pt x="1471" y="245"/>
                    <a:pt x="1471" y="237"/>
                  </a:cubicBezTo>
                  <a:cubicBezTo>
                    <a:pt x="1479" y="229"/>
                    <a:pt x="1479" y="221"/>
                    <a:pt x="1479" y="213"/>
                  </a:cubicBezTo>
                  <a:cubicBezTo>
                    <a:pt x="1479" y="205"/>
                    <a:pt x="1471" y="189"/>
                    <a:pt x="1502" y="182"/>
                  </a:cubicBezTo>
                  <a:cubicBezTo>
                    <a:pt x="1518" y="182"/>
                    <a:pt x="1534" y="182"/>
                    <a:pt x="1550" y="182"/>
                  </a:cubicBezTo>
                  <a:cubicBezTo>
                    <a:pt x="1566" y="182"/>
                    <a:pt x="1574" y="182"/>
                    <a:pt x="1574" y="174"/>
                  </a:cubicBezTo>
                  <a:cubicBezTo>
                    <a:pt x="1581" y="166"/>
                    <a:pt x="1581" y="142"/>
                    <a:pt x="1574" y="118"/>
                  </a:cubicBezTo>
                  <a:cubicBezTo>
                    <a:pt x="1566" y="118"/>
                    <a:pt x="1566" y="110"/>
                    <a:pt x="1566" y="110"/>
                  </a:cubicBezTo>
                  <a:cubicBezTo>
                    <a:pt x="1550" y="102"/>
                    <a:pt x="1550" y="95"/>
                    <a:pt x="1550" y="71"/>
                  </a:cubicBezTo>
                  <a:cubicBezTo>
                    <a:pt x="1558" y="63"/>
                    <a:pt x="1558" y="55"/>
                    <a:pt x="1558" y="47"/>
                  </a:cubicBezTo>
                  <a:cubicBezTo>
                    <a:pt x="1566" y="31"/>
                    <a:pt x="1566" y="0"/>
                    <a:pt x="1589" y="0"/>
                  </a:cubicBezTo>
                  <a:lnTo>
                    <a:pt x="1589" y="0"/>
                  </a:lnTo>
                  <a:cubicBezTo>
                    <a:pt x="1621" y="0"/>
                    <a:pt x="1645" y="8"/>
                    <a:pt x="1676" y="15"/>
                  </a:cubicBezTo>
                  <a:lnTo>
                    <a:pt x="1684" y="15"/>
                  </a:lnTo>
                  <a:cubicBezTo>
                    <a:pt x="1692" y="15"/>
                    <a:pt x="1700" y="15"/>
                    <a:pt x="1700" y="8"/>
                  </a:cubicBezTo>
                  <a:cubicBezTo>
                    <a:pt x="1708" y="8"/>
                    <a:pt x="1708" y="8"/>
                    <a:pt x="1716" y="8"/>
                  </a:cubicBezTo>
                  <a:cubicBezTo>
                    <a:pt x="1724" y="8"/>
                    <a:pt x="1732" y="8"/>
                    <a:pt x="1740" y="24"/>
                  </a:cubicBezTo>
                  <a:cubicBezTo>
                    <a:pt x="1747" y="31"/>
                    <a:pt x="1755" y="47"/>
                    <a:pt x="1755" y="55"/>
                  </a:cubicBezTo>
                  <a:cubicBezTo>
                    <a:pt x="1771" y="71"/>
                    <a:pt x="1771" y="87"/>
                    <a:pt x="1787" y="95"/>
                  </a:cubicBezTo>
                  <a:cubicBezTo>
                    <a:pt x="1795" y="102"/>
                    <a:pt x="1803" y="110"/>
                    <a:pt x="1803" y="118"/>
                  </a:cubicBezTo>
                  <a:cubicBezTo>
                    <a:pt x="1811" y="134"/>
                    <a:pt x="1811" y="142"/>
                    <a:pt x="1842" y="150"/>
                  </a:cubicBezTo>
                  <a:cubicBezTo>
                    <a:pt x="1850" y="150"/>
                    <a:pt x="1850" y="150"/>
                    <a:pt x="1858" y="150"/>
                  </a:cubicBezTo>
                  <a:cubicBezTo>
                    <a:pt x="1874" y="150"/>
                    <a:pt x="1890" y="150"/>
                    <a:pt x="1898" y="142"/>
                  </a:cubicBezTo>
                  <a:cubicBezTo>
                    <a:pt x="1913" y="142"/>
                    <a:pt x="1921" y="142"/>
                    <a:pt x="1929" y="142"/>
                  </a:cubicBezTo>
                  <a:cubicBezTo>
                    <a:pt x="1945" y="142"/>
                    <a:pt x="1953" y="142"/>
                    <a:pt x="1953" y="150"/>
                  </a:cubicBezTo>
                  <a:cubicBezTo>
                    <a:pt x="1969" y="166"/>
                    <a:pt x="2008" y="197"/>
                    <a:pt x="2032" y="197"/>
                  </a:cubicBezTo>
                  <a:lnTo>
                    <a:pt x="2040" y="197"/>
                  </a:lnTo>
                  <a:cubicBezTo>
                    <a:pt x="2048" y="197"/>
                    <a:pt x="2056" y="189"/>
                    <a:pt x="2056" y="182"/>
                  </a:cubicBezTo>
                  <a:cubicBezTo>
                    <a:pt x="2064" y="166"/>
                    <a:pt x="2064" y="150"/>
                    <a:pt x="2080" y="150"/>
                  </a:cubicBezTo>
                  <a:cubicBezTo>
                    <a:pt x="2087" y="150"/>
                    <a:pt x="2087" y="150"/>
                    <a:pt x="2087" y="158"/>
                  </a:cubicBezTo>
                  <a:cubicBezTo>
                    <a:pt x="2103" y="158"/>
                    <a:pt x="2119" y="166"/>
                    <a:pt x="2127" y="166"/>
                  </a:cubicBezTo>
                  <a:cubicBezTo>
                    <a:pt x="2135" y="174"/>
                    <a:pt x="2135" y="182"/>
                    <a:pt x="2143" y="174"/>
                  </a:cubicBezTo>
                  <a:cubicBezTo>
                    <a:pt x="2166" y="174"/>
                    <a:pt x="2174" y="166"/>
                    <a:pt x="2174" y="158"/>
                  </a:cubicBezTo>
                  <a:cubicBezTo>
                    <a:pt x="2182" y="158"/>
                    <a:pt x="2182" y="150"/>
                    <a:pt x="2198" y="150"/>
                  </a:cubicBezTo>
                  <a:lnTo>
                    <a:pt x="2206" y="150"/>
                  </a:lnTo>
                  <a:cubicBezTo>
                    <a:pt x="2214" y="150"/>
                    <a:pt x="2214" y="150"/>
                    <a:pt x="2222" y="134"/>
                  </a:cubicBezTo>
                  <a:cubicBezTo>
                    <a:pt x="2230" y="134"/>
                    <a:pt x="2238" y="126"/>
                    <a:pt x="2246" y="118"/>
                  </a:cubicBezTo>
                  <a:cubicBezTo>
                    <a:pt x="2277" y="102"/>
                    <a:pt x="2277" y="102"/>
                    <a:pt x="2277" y="102"/>
                  </a:cubicBezTo>
                  <a:cubicBezTo>
                    <a:pt x="2293" y="110"/>
                    <a:pt x="2293" y="110"/>
                    <a:pt x="2293" y="110"/>
                  </a:cubicBezTo>
                  <a:cubicBezTo>
                    <a:pt x="2293" y="118"/>
                    <a:pt x="2293" y="118"/>
                    <a:pt x="2293" y="118"/>
                  </a:cubicBezTo>
                  <a:cubicBezTo>
                    <a:pt x="2293" y="118"/>
                    <a:pt x="2293" y="118"/>
                    <a:pt x="2301" y="126"/>
                  </a:cubicBezTo>
                  <a:cubicBezTo>
                    <a:pt x="2301" y="134"/>
                    <a:pt x="2309" y="142"/>
                    <a:pt x="2317" y="150"/>
                  </a:cubicBezTo>
                  <a:cubicBezTo>
                    <a:pt x="2324" y="150"/>
                    <a:pt x="2333" y="158"/>
                    <a:pt x="2333" y="158"/>
                  </a:cubicBezTo>
                  <a:cubicBezTo>
                    <a:pt x="2333" y="158"/>
                    <a:pt x="2333" y="166"/>
                    <a:pt x="2340" y="174"/>
                  </a:cubicBezTo>
                  <a:cubicBezTo>
                    <a:pt x="2340" y="182"/>
                    <a:pt x="2364" y="189"/>
                    <a:pt x="2388" y="189"/>
                  </a:cubicBezTo>
                  <a:cubicBezTo>
                    <a:pt x="2404" y="197"/>
                    <a:pt x="2404" y="205"/>
                    <a:pt x="2404" y="213"/>
                  </a:cubicBezTo>
                  <a:lnTo>
                    <a:pt x="2411" y="221"/>
                  </a:lnTo>
                  <a:cubicBezTo>
                    <a:pt x="2411" y="229"/>
                    <a:pt x="2419" y="229"/>
                    <a:pt x="2443" y="245"/>
                  </a:cubicBezTo>
                  <a:cubicBezTo>
                    <a:pt x="2443" y="253"/>
                    <a:pt x="2443" y="253"/>
                    <a:pt x="2443" y="253"/>
                  </a:cubicBezTo>
                  <a:cubicBezTo>
                    <a:pt x="2435" y="253"/>
                    <a:pt x="2435" y="253"/>
                    <a:pt x="2435" y="253"/>
                  </a:cubicBezTo>
                  <a:cubicBezTo>
                    <a:pt x="2427" y="261"/>
                    <a:pt x="2427" y="261"/>
                    <a:pt x="2427" y="261"/>
                  </a:cubicBezTo>
                  <a:cubicBezTo>
                    <a:pt x="2427" y="276"/>
                    <a:pt x="2435" y="363"/>
                    <a:pt x="2467" y="387"/>
                  </a:cubicBezTo>
                  <a:cubicBezTo>
                    <a:pt x="2491" y="403"/>
                    <a:pt x="2506" y="435"/>
                    <a:pt x="2522" y="466"/>
                  </a:cubicBezTo>
                  <a:cubicBezTo>
                    <a:pt x="2530" y="474"/>
                    <a:pt x="2530" y="474"/>
                    <a:pt x="2530" y="474"/>
                  </a:cubicBezTo>
                  <a:cubicBezTo>
                    <a:pt x="2530" y="482"/>
                    <a:pt x="2538" y="490"/>
                    <a:pt x="2538" y="498"/>
                  </a:cubicBezTo>
                  <a:cubicBezTo>
                    <a:pt x="2554" y="529"/>
                    <a:pt x="2562" y="561"/>
                    <a:pt x="2609" y="584"/>
                  </a:cubicBezTo>
                  <a:cubicBezTo>
                    <a:pt x="2633" y="600"/>
                    <a:pt x="2657" y="600"/>
                    <a:pt x="2672" y="600"/>
                  </a:cubicBezTo>
                  <a:cubicBezTo>
                    <a:pt x="2688" y="607"/>
                    <a:pt x="2704" y="607"/>
                    <a:pt x="2712" y="623"/>
                  </a:cubicBezTo>
                  <a:lnTo>
                    <a:pt x="2712" y="623"/>
                  </a:lnTo>
                  <a:cubicBezTo>
                    <a:pt x="2712" y="631"/>
                    <a:pt x="2712" y="631"/>
                    <a:pt x="2712" y="631"/>
                  </a:cubicBezTo>
                  <a:cubicBezTo>
                    <a:pt x="2688" y="655"/>
                    <a:pt x="2649" y="702"/>
                    <a:pt x="2641" y="710"/>
                  </a:cubicBezTo>
                  <a:cubicBezTo>
                    <a:pt x="2625" y="734"/>
                    <a:pt x="2570" y="789"/>
                    <a:pt x="2546" y="797"/>
                  </a:cubicBezTo>
                  <a:cubicBezTo>
                    <a:pt x="2530" y="805"/>
                    <a:pt x="2491" y="829"/>
                    <a:pt x="2491" y="853"/>
                  </a:cubicBezTo>
                  <a:cubicBezTo>
                    <a:pt x="2491" y="876"/>
                    <a:pt x="2467" y="892"/>
                    <a:pt x="2459" y="908"/>
                  </a:cubicBezTo>
                  <a:cubicBezTo>
                    <a:pt x="2459" y="908"/>
                    <a:pt x="2459" y="908"/>
                    <a:pt x="2451" y="908"/>
                  </a:cubicBezTo>
                  <a:cubicBezTo>
                    <a:pt x="2451" y="916"/>
                    <a:pt x="2451" y="916"/>
                    <a:pt x="2443" y="916"/>
                  </a:cubicBezTo>
                  <a:cubicBezTo>
                    <a:pt x="2443" y="916"/>
                    <a:pt x="2435" y="916"/>
                    <a:pt x="2435" y="931"/>
                  </a:cubicBezTo>
                  <a:cubicBezTo>
                    <a:pt x="2435" y="940"/>
                    <a:pt x="2435" y="947"/>
                    <a:pt x="2435" y="955"/>
                  </a:cubicBezTo>
                  <a:cubicBezTo>
                    <a:pt x="2435" y="971"/>
                    <a:pt x="2435" y="971"/>
                    <a:pt x="2419" y="979"/>
                  </a:cubicBezTo>
                  <a:cubicBezTo>
                    <a:pt x="2411" y="979"/>
                    <a:pt x="2404" y="979"/>
                    <a:pt x="2396" y="979"/>
                  </a:cubicBezTo>
                  <a:cubicBezTo>
                    <a:pt x="2380" y="987"/>
                    <a:pt x="2364" y="987"/>
                    <a:pt x="2356" y="1011"/>
                  </a:cubicBezTo>
                  <a:cubicBezTo>
                    <a:pt x="2356" y="1018"/>
                    <a:pt x="2356" y="1018"/>
                    <a:pt x="2356" y="1026"/>
                  </a:cubicBezTo>
                  <a:cubicBezTo>
                    <a:pt x="2348" y="1050"/>
                    <a:pt x="2340" y="1066"/>
                    <a:pt x="2324" y="1066"/>
                  </a:cubicBezTo>
                  <a:cubicBezTo>
                    <a:pt x="2317" y="1066"/>
                    <a:pt x="2309" y="1066"/>
                    <a:pt x="2309" y="1066"/>
                  </a:cubicBezTo>
                  <a:cubicBezTo>
                    <a:pt x="2301" y="1058"/>
                    <a:pt x="2301" y="1058"/>
                    <a:pt x="2301" y="1058"/>
                  </a:cubicBezTo>
                  <a:cubicBezTo>
                    <a:pt x="2293" y="1058"/>
                    <a:pt x="2293" y="1058"/>
                    <a:pt x="2285" y="1074"/>
                  </a:cubicBezTo>
                  <a:cubicBezTo>
                    <a:pt x="2269" y="1082"/>
                    <a:pt x="2222" y="1121"/>
                    <a:pt x="2182" y="1145"/>
                  </a:cubicBezTo>
                  <a:lnTo>
                    <a:pt x="2182" y="1145"/>
                  </a:lnTo>
                  <a:lnTo>
                    <a:pt x="2182" y="1145"/>
                  </a:lnTo>
                  <a:cubicBezTo>
                    <a:pt x="1818" y="1192"/>
                    <a:pt x="1139" y="1279"/>
                    <a:pt x="688" y="1295"/>
                  </a:cubicBezTo>
                  <a:cubicBezTo>
                    <a:pt x="680" y="1303"/>
                    <a:pt x="648" y="1311"/>
                    <a:pt x="641" y="1327"/>
                  </a:cubicBezTo>
                  <a:cubicBezTo>
                    <a:pt x="641" y="1335"/>
                    <a:pt x="633" y="1335"/>
                    <a:pt x="633" y="1335"/>
                  </a:cubicBezTo>
                  <a:cubicBezTo>
                    <a:pt x="617" y="1335"/>
                    <a:pt x="609" y="1327"/>
                    <a:pt x="593" y="1311"/>
                  </a:cubicBezTo>
                  <a:cubicBezTo>
                    <a:pt x="593" y="1311"/>
                    <a:pt x="593" y="1311"/>
                    <a:pt x="585" y="1311"/>
                  </a:cubicBezTo>
                  <a:cubicBezTo>
                    <a:pt x="577" y="1303"/>
                    <a:pt x="562" y="1303"/>
                    <a:pt x="538" y="1303"/>
                  </a:cubicBezTo>
                  <a:cubicBezTo>
                    <a:pt x="522" y="1303"/>
                    <a:pt x="506" y="1303"/>
                    <a:pt x="506" y="1311"/>
                  </a:cubicBezTo>
                  <a:cubicBezTo>
                    <a:pt x="506" y="1319"/>
                    <a:pt x="514" y="1327"/>
                    <a:pt x="514" y="1343"/>
                  </a:cubicBezTo>
                  <a:cubicBezTo>
                    <a:pt x="522" y="1358"/>
                    <a:pt x="530" y="1374"/>
                    <a:pt x="522" y="1390"/>
                  </a:cubicBezTo>
                  <a:cubicBezTo>
                    <a:pt x="514" y="1398"/>
                    <a:pt x="514" y="1398"/>
                    <a:pt x="506" y="1398"/>
                  </a:cubicBezTo>
                  <a:cubicBezTo>
                    <a:pt x="498" y="1398"/>
                    <a:pt x="498" y="1398"/>
                    <a:pt x="490" y="1398"/>
                  </a:cubicBezTo>
                  <a:cubicBezTo>
                    <a:pt x="293" y="1414"/>
                    <a:pt x="151" y="1422"/>
                    <a:pt x="71" y="1422"/>
                  </a:cubicBezTo>
                  <a:close/>
                  <a:moveTo>
                    <a:pt x="16" y="1414"/>
                  </a:moveTo>
                  <a:lnTo>
                    <a:pt x="16" y="1414"/>
                  </a:lnTo>
                  <a:cubicBezTo>
                    <a:pt x="24" y="1414"/>
                    <a:pt x="48" y="1414"/>
                    <a:pt x="71" y="1414"/>
                  </a:cubicBezTo>
                  <a:cubicBezTo>
                    <a:pt x="151" y="1414"/>
                    <a:pt x="293" y="1406"/>
                    <a:pt x="490" y="1390"/>
                  </a:cubicBezTo>
                  <a:cubicBezTo>
                    <a:pt x="498" y="1390"/>
                    <a:pt x="498" y="1390"/>
                    <a:pt x="506" y="1390"/>
                  </a:cubicBezTo>
                  <a:cubicBezTo>
                    <a:pt x="506" y="1390"/>
                    <a:pt x="514" y="1390"/>
                    <a:pt x="514" y="1382"/>
                  </a:cubicBezTo>
                  <a:cubicBezTo>
                    <a:pt x="522" y="1374"/>
                    <a:pt x="514" y="1358"/>
                    <a:pt x="506" y="1343"/>
                  </a:cubicBezTo>
                  <a:cubicBezTo>
                    <a:pt x="506" y="1327"/>
                    <a:pt x="498" y="1319"/>
                    <a:pt x="498" y="1311"/>
                  </a:cubicBezTo>
                  <a:cubicBezTo>
                    <a:pt x="498" y="1303"/>
                    <a:pt x="514" y="1295"/>
                    <a:pt x="538" y="1295"/>
                  </a:cubicBezTo>
                  <a:cubicBezTo>
                    <a:pt x="562" y="1295"/>
                    <a:pt x="577" y="1295"/>
                    <a:pt x="593" y="1303"/>
                  </a:cubicBezTo>
                  <a:cubicBezTo>
                    <a:pt x="593" y="1303"/>
                    <a:pt x="593" y="1311"/>
                    <a:pt x="601" y="1311"/>
                  </a:cubicBezTo>
                  <a:cubicBezTo>
                    <a:pt x="609" y="1319"/>
                    <a:pt x="625" y="1327"/>
                    <a:pt x="633" y="1327"/>
                  </a:cubicBezTo>
                  <a:cubicBezTo>
                    <a:pt x="633" y="1327"/>
                    <a:pt x="633" y="1327"/>
                    <a:pt x="641" y="1319"/>
                  </a:cubicBezTo>
                  <a:cubicBezTo>
                    <a:pt x="648" y="1303"/>
                    <a:pt x="688" y="1287"/>
                    <a:pt x="688" y="1287"/>
                  </a:cubicBezTo>
                  <a:lnTo>
                    <a:pt x="688" y="1287"/>
                  </a:lnTo>
                  <a:cubicBezTo>
                    <a:pt x="1131" y="1271"/>
                    <a:pt x="1811" y="1184"/>
                    <a:pt x="2174" y="1137"/>
                  </a:cubicBezTo>
                  <a:cubicBezTo>
                    <a:pt x="2230" y="1105"/>
                    <a:pt x="2269" y="1074"/>
                    <a:pt x="2277" y="1066"/>
                  </a:cubicBezTo>
                  <a:cubicBezTo>
                    <a:pt x="2285" y="1058"/>
                    <a:pt x="2293" y="1050"/>
                    <a:pt x="2301" y="1050"/>
                  </a:cubicBezTo>
                  <a:lnTo>
                    <a:pt x="2309" y="1058"/>
                  </a:lnTo>
                  <a:cubicBezTo>
                    <a:pt x="2317" y="1058"/>
                    <a:pt x="2317" y="1058"/>
                    <a:pt x="2324" y="1058"/>
                  </a:cubicBezTo>
                  <a:cubicBezTo>
                    <a:pt x="2340" y="1058"/>
                    <a:pt x="2340" y="1050"/>
                    <a:pt x="2348" y="1018"/>
                  </a:cubicBezTo>
                  <a:lnTo>
                    <a:pt x="2348" y="1011"/>
                  </a:lnTo>
                  <a:cubicBezTo>
                    <a:pt x="2356" y="979"/>
                    <a:pt x="2380" y="979"/>
                    <a:pt x="2396" y="979"/>
                  </a:cubicBezTo>
                  <a:cubicBezTo>
                    <a:pt x="2404" y="971"/>
                    <a:pt x="2411" y="971"/>
                    <a:pt x="2411" y="971"/>
                  </a:cubicBezTo>
                  <a:cubicBezTo>
                    <a:pt x="2427" y="963"/>
                    <a:pt x="2427" y="963"/>
                    <a:pt x="2427" y="955"/>
                  </a:cubicBezTo>
                  <a:cubicBezTo>
                    <a:pt x="2427" y="947"/>
                    <a:pt x="2427" y="940"/>
                    <a:pt x="2427" y="931"/>
                  </a:cubicBezTo>
                  <a:cubicBezTo>
                    <a:pt x="2427" y="916"/>
                    <a:pt x="2435" y="908"/>
                    <a:pt x="2443" y="908"/>
                  </a:cubicBezTo>
                  <a:cubicBezTo>
                    <a:pt x="2443" y="908"/>
                    <a:pt x="2443" y="908"/>
                    <a:pt x="2451" y="908"/>
                  </a:cubicBezTo>
                  <a:lnTo>
                    <a:pt x="2451" y="900"/>
                  </a:lnTo>
                  <a:cubicBezTo>
                    <a:pt x="2459" y="892"/>
                    <a:pt x="2483" y="868"/>
                    <a:pt x="2483" y="853"/>
                  </a:cubicBezTo>
                  <a:cubicBezTo>
                    <a:pt x="2483" y="829"/>
                    <a:pt x="2522" y="805"/>
                    <a:pt x="2546" y="789"/>
                  </a:cubicBezTo>
                  <a:cubicBezTo>
                    <a:pt x="2562" y="781"/>
                    <a:pt x="2625" y="726"/>
                    <a:pt x="2633" y="710"/>
                  </a:cubicBezTo>
                  <a:cubicBezTo>
                    <a:pt x="2641" y="694"/>
                    <a:pt x="2680" y="655"/>
                    <a:pt x="2704" y="623"/>
                  </a:cubicBezTo>
                  <a:cubicBezTo>
                    <a:pt x="2696" y="615"/>
                    <a:pt x="2688" y="615"/>
                    <a:pt x="2672" y="607"/>
                  </a:cubicBezTo>
                  <a:cubicBezTo>
                    <a:pt x="2657" y="607"/>
                    <a:pt x="2633" y="607"/>
                    <a:pt x="2601" y="592"/>
                  </a:cubicBezTo>
                  <a:cubicBezTo>
                    <a:pt x="2554" y="568"/>
                    <a:pt x="2546" y="529"/>
                    <a:pt x="2530" y="506"/>
                  </a:cubicBezTo>
                  <a:cubicBezTo>
                    <a:pt x="2530" y="498"/>
                    <a:pt x="2522" y="482"/>
                    <a:pt x="2522" y="474"/>
                  </a:cubicBezTo>
                  <a:cubicBezTo>
                    <a:pt x="2514" y="466"/>
                    <a:pt x="2514" y="466"/>
                    <a:pt x="2514" y="466"/>
                  </a:cubicBezTo>
                  <a:cubicBezTo>
                    <a:pt x="2498" y="435"/>
                    <a:pt x="2483" y="411"/>
                    <a:pt x="2459" y="387"/>
                  </a:cubicBezTo>
                  <a:cubicBezTo>
                    <a:pt x="2427" y="363"/>
                    <a:pt x="2419" y="268"/>
                    <a:pt x="2419" y="261"/>
                  </a:cubicBezTo>
                  <a:cubicBezTo>
                    <a:pt x="2419" y="261"/>
                    <a:pt x="2419" y="253"/>
                    <a:pt x="2427" y="253"/>
                  </a:cubicBezTo>
                  <a:cubicBezTo>
                    <a:pt x="2411" y="237"/>
                    <a:pt x="2404" y="229"/>
                    <a:pt x="2404" y="229"/>
                  </a:cubicBezTo>
                  <a:cubicBezTo>
                    <a:pt x="2404" y="221"/>
                    <a:pt x="2404" y="221"/>
                    <a:pt x="2396" y="213"/>
                  </a:cubicBezTo>
                  <a:cubicBezTo>
                    <a:pt x="2396" y="205"/>
                    <a:pt x="2396" y="197"/>
                    <a:pt x="2388" y="197"/>
                  </a:cubicBezTo>
                  <a:cubicBezTo>
                    <a:pt x="2356" y="189"/>
                    <a:pt x="2340" y="182"/>
                    <a:pt x="2333" y="174"/>
                  </a:cubicBezTo>
                  <a:cubicBezTo>
                    <a:pt x="2324" y="166"/>
                    <a:pt x="2324" y="166"/>
                    <a:pt x="2324" y="158"/>
                  </a:cubicBezTo>
                  <a:cubicBezTo>
                    <a:pt x="2324" y="158"/>
                    <a:pt x="2324" y="158"/>
                    <a:pt x="2317" y="158"/>
                  </a:cubicBezTo>
                  <a:cubicBezTo>
                    <a:pt x="2309" y="150"/>
                    <a:pt x="2293" y="142"/>
                    <a:pt x="2293" y="134"/>
                  </a:cubicBezTo>
                  <a:cubicBezTo>
                    <a:pt x="2285" y="126"/>
                    <a:pt x="2285" y="118"/>
                    <a:pt x="2285" y="118"/>
                  </a:cubicBezTo>
                  <a:cubicBezTo>
                    <a:pt x="2277" y="110"/>
                    <a:pt x="2277" y="110"/>
                    <a:pt x="2277" y="110"/>
                  </a:cubicBezTo>
                  <a:cubicBezTo>
                    <a:pt x="2253" y="126"/>
                    <a:pt x="2253" y="126"/>
                    <a:pt x="2253" y="126"/>
                  </a:cubicBezTo>
                  <a:cubicBezTo>
                    <a:pt x="2246" y="134"/>
                    <a:pt x="2230" y="134"/>
                    <a:pt x="2230" y="142"/>
                  </a:cubicBezTo>
                  <a:cubicBezTo>
                    <a:pt x="2222" y="158"/>
                    <a:pt x="2214" y="158"/>
                    <a:pt x="2206" y="158"/>
                  </a:cubicBezTo>
                  <a:lnTo>
                    <a:pt x="2198" y="158"/>
                  </a:lnTo>
                  <a:cubicBezTo>
                    <a:pt x="2190" y="158"/>
                    <a:pt x="2182" y="158"/>
                    <a:pt x="2182" y="166"/>
                  </a:cubicBezTo>
                  <a:cubicBezTo>
                    <a:pt x="2182" y="174"/>
                    <a:pt x="2166" y="182"/>
                    <a:pt x="2151" y="182"/>
                  </a:cubicBezTo>
                  <a:cubicBezTo>
                    <a:pt x="2135" y="182"/>
                    <a:pt x="2127" y="182"/>
                    <a:pt x="2119" y="174"/>
                  </a:cubicBezTo>
                  <a:cubicBezTo>
                    <a:pt x="2111" y="174"/>
                    <a:pt x="2103" y="166"/>
                    <a:pt x="2087" y="158"/>
                  </a:cubicBezTo>
                  <a:lnTo>
                    <a:pt x="2080" y="158"/>
                  </a:lnTo>
                  <a:cubicBezTo>
                    <a:pt x="2071" y="158"/>
                    <a:pt x="2071" y="166"/>
                    <a:pt x="2064" y="182"/>
                  </a:cubicBezTo>
                  <a:cubicBezTo>
                    <a:pt x="2056" y="189"/>
                    <a:pt x="2056" y="205"/>
                    <a:pt x="2040" y="205"/>
                  </a:cubicBezTo>
                  <a:cubicBezTo>
                    <a:pt x="2040" y="205"/>
                    <a:pt x="2040" y="205"/>
                    <a:pt x="2032" y="205"/>
                  </a:cubicBezTo>
                  <a:cubicBezTo>
                    <a:pt x="2008" y="205"/>
                    <a:pt x="1961" y="174"/>
                    <a:pt x="1953" y="150"/>
                  </a:cubicBezTo>
                  <a:cubicBezTo>
                    <a:pt x="1945" y="150"/>
                    <a:pt x="1937" y="150"/>
                    <a:pt x="1929" y="150"/>
                  </a:cubicBezTo>
                  <a:cubicBezTo>
                    <a:pt x="1921" y="150"/>
                    <a:pt x="1913" y="150"/>
                    <a:pt x="1906" y="150"/>
                  </a:cubicBezTo>
                  <a:cubicBezTo>
                    <a:pt x="1890" y="158"/>
                    <a:pt x="1874" y="158"/>
                    <a:pt x="1858" y="158"/>
                  </a:cubicBezTo>
                  <a:cubicBezTo>
                    <a:pt x="1850" y="158"/>
                    <a:pt x="1842" y="158"/>
                    <a:pt x="1842" y="158"/>
                  </a:cubicBezTo>
                  <a:cubicBezTo>
                    <a:pt x="1811" y="150"/>
                    <a:pt x="1803" y="134"/>
                    <a:pt x="1795" y="118"/>
                  </a:cubicBezTo>
                  <a:cubicBezTo>
                    <a:pt x="1795" y="110"/>
                    <a:pt x="1795" y="102"/>
                    <a:pt x="1787" y="95"/>
                  </a:cubicBezTo>
                  <a:cubicBezTo>
                    <a:pt x="1771" y="87"/>
                    <a:pt x="1763" y="79"/>
                    <a:pt x="1755" y="55"/>
                  </a:cubicBezTo>
                  <a:cubicBezTo>
                    <a:pt x="1747" y="47"/>
                    <a:pt x="1740" y="39"/>
                    <a:pt x="1732" y="24"/>
                  </a:cubicBezTo>
                  <a:cubicBezTo>
                    <a:pt x="1724" y="15"/>
                    <a:pt x="1716" y="15"/>
                    <a:pt x="1716" y="15"/>
                  </a:cubicBezTo>
                  <a:lnTo>
                    <a:pt x="1708" y="15"/>
                  </a:lnTo>
                  <a:cubicBezTo>
                    <a:pt x="1700" y="15"/>
                    <a:pt x="1692" y="24"/>
                    <a:pt x="1684" y="24"/>
                  </a:cubicBezTo>
                  <a:lnTo>
                    <a:pt x="1676" y="24"/>
                  </a:lnTo>
                  <a:cubicBezTo>
                    <a:pt x="1645" y="15"/>
                    <a:pt x="1621" y="8"/>
                    <a:pt x="1589" y="8"/>
                  </a:cubicBezTo>
                  <a:lnTo>
                    <a:pt x="1589" y="8"/>
                  </a:lnTo>
                  <a:cubicBezTo>
                    <a:pt x="1574" y="8"/>
                    <a:pt x="1566" y="31"/>
                    <a:pt x="1566" y="55"/>
                  </a:cubicBezTo>
                  <a:cubicBezTo>
                    <a:pt x="1566" y="55"/>
                    <a:pt x="1558" y="63"/>
                    <a:pt x="1558" y="71"/>
                  </a:cubicBezTo>
                  <a:cubicBezTo>
                    <a:pt x="1558" y="87"/>
                    <a:pt x="1558" y="95"/>
                    <a:pt x="1566" y="110"/>
                  </a:cubicBezTo>
                  <a:cubicBezTo>
                    <a:pt x="1574" y="110"/>
                    <a:pt x="1574" y="110"/>
                    <a:pt x="1574" y="118"/>
                  </a:cubicBezTo>
                  <a:cubicBezTo>
                    <a:pt x="1589" y="142"/>
                    <a:pt x="1589" y="166"/>
                    <a:pt x="1581" y="174"/>
                  </a:cubicBezTo>
                  <a:cubicBezTo>
                    <a:pt x="1581" y="189"/>
                    <a:pt x="1566" y="189"/>
                    <a:pt x="1550" y="189"/>
                  </a:cubicBezTo>
                  <a:cubicBezTo>
                    <a:pt x="1534" y="189"/>
                    <a:pt x="1518" y="189"/>
                    <a:pt x="1502" y="189"/>
                  </a:cubicBezTo>
                  <a:cubicBezTo>
                    <a:pt x="1479" y="197"/>
                    <a:pt x="1487" y="205"/>
                    <a:pt x="1487" y="213"/>
                  </a:cubicBezTo>
                  <a:cubicBezTo>
                    <a:pt x="1487" y="221"/>
                    <a:pt x="1487" y="237"/>
                    <a:pt x="1479" y="245"/>
                  </a:cubicBezTo>
                  <a:cubicBezTo>
                    <a:pt x="1471" y="245"/>
                    <a:pt x="1471" y="253"/>
                    <a:pt x="1463" y="253"/>
                  </a:cubicBezTo>
                  <a:cubicBezTo>
                    <a:pt x="1447" y="253"/>
                    <a:pt x="1431" y="237"/>
                    <a:pt x="1423" y="221"/>
                  </a:cubicBezTo>
                  <a:lnTo>
                    <a:pt x="1415" y="213"/>
                  </a:lnTo>
                  <a:lnTo>
                    <a:pt x="1407" y="213"/>
                  </a:lnTo>
                  <a:cubicBezTo>
                    <a:pt x="1392" y="213"/>
                    <a:pt x="1376" y="229"/>
                    <a:pt x="1376" y="253"/>
                  </a:cubicBezTo>
                  <a:cubicBezTo>
                    <a:pt x="1376" y="268"/>
                    <a:pt x="1376" y="276"/>
                    <a:pt x="1384" y="284"/>
                  </a:cubicBezTo>
                  <a:cubicBezTo>
                    <a:pt x="1384" y="292"/>
                    <a:pt x="1384" y="300"/>
                    <a:pt x="1392" y="308"/>
                  </a:cubicBezTo>
                  <a:cubicBezTo>
                    <a:pt x="1400" y="332"/>
                    <a:pt x="1392" y="332"/>
                    <a:pt x="1376" y="340"/>
                  </a:cubicBezTo>
                  <a:cubicBezTo>
                    <a:pt x="1368" y="340"/>
                    <a:pt x="1368" y="348"/>
                    <a:pt x="1360" y="355"/>
                  </a:cubicBezTo>
                  <a:cubicBezTo>
                    <a:pt x="1352" y="363"/>
                    <a:pt x="1352" y="371"/>
                    <a:pt x="1336" y="371"/>
                  </a:cubicBezTo>
                  <a:cubicBezTo>
                    <a:pt x="1336" y="371"/>
                    <a:pt x="1336" y="371"/>
                    <a:pt x="1328" y="371"/>
                  </a:cubicBezTo>
                  <a:cubicBezTo>
                    <a:pt x="1321" y="371"/>
                    <a:pt x="1313" y="387"/>
                    <a:pt x="1313" y="411"/>
                  </a:cubicBezTo>
                  <a:cubicBezTo>
                    <a:pt x="1313" y="427"/>
                    <a:pt x="1297" y="458"/>
                    <a:pt x="1273" y="458"/>
                  </a:cubicBezTo>
                  <a:cubicBezTo>
                    <a:pt x="1273" y="458"/>
                    <a:pt x="1273" y="458"/>
                    <a:pt x="1265" y="466"/>
                  </a:cubicBezTo>
                  <a:cubicBezTo>
                    <a:pt x="1241" y="490"/>
                    <a:pt x="1218" y="553"/>
                    <a:pt x="1226" y="576"/>
                  </a:cubicBezTo>
                  <a:cubicBezTo>
                    <a:pt x="1226" y="584"/>
                    <a:pt x="1226" y="584"/>
                    <a:pt x="1226" y="592"/>
                  </a:cubicBezTo>
                  <a:cubicBezTo>
                    <a:pt x="1218" y="592"/>
                    <a:pt x="1210" y="600"/>
                    <a:pt x="1202" y="600"/>
                  </a:cubicBezTo>
                  <a:cubicBezTo>
                    <a:pt x="1202" y="600"/>
                    <a:pt x="1194" y="600"/>
                    <a:pt x="1186" y="600"/>
                  </a:cubicBezTo>
                  <a:cubicBezTo>
                    <a:pt x="1178" y="607"/>
                    <a:pt x="1178" y="607"/>
                    <a:pt x="1170" y="607"/>
                  </a:cubicBezTo>
                  <a:cubicBezTo>
                    <a:pt x="1163" y="607"/>
                    <a:pt x="1163" y="600"/>
                    <a:pt x="1154" y="600"/>
                  </a:cubicBezTo>
                  <a:cubicBezTo>
                    <a:pt x="1154" y="592"/>
                    <a:pt x="1154" y="592"/>
                    <a:pt x="1147" y="592"/>
                  </a:cubicBezTo>
                  <a:cubicBezTo>
                    <a:pt x="1147" y="592"/>
                    <a:pt x="1147" y="592"/>
                    <a:pt x="1139" y="592"/>
                  </a:cubicBezTo>
                  <a:cubicBezTo>
                    <a:pt x="1131" y="584"/>
                    <a:pt x="1115" y="584"/>
                    <a:pt x="1107" y="576"/>
                  </a:cubicBezTo>
                  <a:cubicBezTo>
                    <a:pt x="1099" y="568"/>
                    <a:pt x="1091" y="561"/>
                    <a:pt x="1091" y="553"/>
                  </a:cubicBezTo>
                  <a:cubicBezTo>
                    <a:pt x="1083" y="553"/>
                    <a:pt x="1083" y="545"/>
                    <a:pt x="1075" y="545"/>
                  </a:cubicBezTo>
                  <a:lnTo>
                    <a:pt x="1075" y="545"/>
                  </a:lnTo>
                  <a:cubicBezTo>
                    <a:pt x="1068" y="545"/>
                    <a:pt x="1068" y="553"/>
                    <a:pt x="1068" y="553"/>
                  </a:cubicBezTo>
                  <a:cubicBezTo>
                    <a:pt x="1060" y="561"/>
                    <a:pt x="1052" y="568"/>
                    <a:pt x="1052" y="576"/>
                  </a:cubicBezTo>
                  <a:cubicBezTo>
                    <a:pt x="1044" y="576"/>
                    <a:pt x="1044" y="584"/>
                    <a:pt x="1036" y="584"/>
                  </a:cubicBezTo>
                  <a:cubicBezTo>
                    <a:pt x="1028" y="584"/>
                    <a:pt x="1020" y="592"/>
                    <a:pt x="1020" y="607"/>
                  </a:cubicBezTo>
                  <a:lnTo>
                    <a:pt x="1020" y="607"/>
                  </a:lnTo>
                  <a:cubicBezTo>
                    <a:pt x="1012" y="623"/>
                    <a:pt x="1012" y="631"/>
                    <a:pt x="1004" y="631"/>
                  </a:cubicBezTo>
                  <a:cubicBezTo>
                    <a:pt x="996" y="639"/>
                    <a:pt x="996" y="639"/>
                    <a:pt x="996" y="639"/>
                  </a:cubicBezTo>
                  <a:cubicBezTo>
                    <a:pt x="988" y="639"/>
                    <a:pt x="988" y="647"/>
                    <a:pt x="988" y="655"/>
                  </a:cubicBezTo>
                  <a:lnTo>
                    <a:pt x="988" y="663"/>
                  </a:lnTo>
                  <a:cubicBezTo>
                    <a:pt x="988" y="678"/>
                    <a:pt x="988" y="694"/>
                    <a:pt x="988" y="702"/>
                  </a:cubicBezTo>
                  <a:cubicBezTo>
                    <a:pt x="981" y="702"/>
                    <a:pt x="981" y="702"/>
                    <a:pt x="973" y="702"/>
                  </a:cubicBezTo>
                  <a:cubicBezTo>
                    <a:pt x="965" y="702"/>
                    <a:pt x="957" y="694"/>
                    <a:pt x="957" y="694"/>
                  </a:cubicBezTo>
                  <a:lnTo>
                    <a:pt x="957" y="694"/>
                  </a:lnTo>
                  <a:cubicBezTo>
                    <a:pt x="941" y="671"/>
                    <a:pt x="941" y="671"/>
                    <a:pt x="941" y="671"/>
                  </a:cubicBezTo>
                  <a:cubicBezTo>
                    <a:pt x="933" y="663"/>
                    <a:pt x="917" y="655"/>
                    <a:pt x="910" y="647"/>
                  </a:cubicBezTo>
                  <a:lnTo>
                    <a:pt x="910" y="647"/>
                  </a:lnTo>
                  <a:cubicBezTo>
                    <a:pt x="910" y="639"/>
                    <a:pt x="901" y="639"/>
                    <a:pt x="901" y="639"/>
                  </a:cubicBezTo>
                  <a:cubicBezTo>
                    <a:pt x="894" y="639"/>
                    <a:pt x="894" y="639"/>
                    <a:pt x="894" y="647"/>
                  </a:cubicBezTo>
                  <a:cubicBezTo>
                    <a:pt x="886" y="655"/>
                    <a:pt x="886" y="655"/>
                    <a:pt x="878" y="655"/>
                  </a:cubicBezTo>
                  <a:cubicBezTo>
                    <a:pt x="870" y="655"/>
                    <a:pt x="854" y="663"/>
                    <a:pt x="854" y="671"/>
                  </a:cubicBezTo>
                  <a:lnTo>
                    <a:pt x="854" y="671"/>
                  </a:lnTo>
                  <a:cubicBezTo>
                    <a:pt x="846" y="678"/>
                    <a:pt x="846" y="687"/>
                    <a:pt x="830" y="687"/>
                  </a:cubicBezTo>
                  <a:cubicBezTo>
                    <a:pt x="830" y="687"/>
                    <a:pt x="830" y="687"/>
                    <a:pt x="823" y="687"/>
                  </a:cubicBezTo>
                  <a:lnTo>
                    <a:pt x="815" y="687"/>
                  </a:lnTo>
                  <a:cubicBezTo>
                    <a:pt x="815" y="694"/>
                    <a:pt x="815" y="702"/>
                    <a:pt x="815" y="710"/>
                  </a:cubicBezTo>
                  <a:cubicBezTo>
                    <a:pt x="815" y="726"/>
                    <a:pt x="815" y="750"/>
                    <a:pt x="799" y="750"/>
                  </a:cubicBezTo>
                  <a:cubicBezTo>
                    <a:pt x="791" y="750"/>
                    <a:pt x="775" y="742"/>
                    <a:pt x="759" y="726"/>
                  </a:cubicBezTo>
                  <a:cubicBezTo>
                    <a:pt x="751" y="718"/>
                    <a:pt x="751" y="718"/>
                    <a:pt x="743" y="718"/>
                  </a:cubicBezTo>
                  <a:lnTo>
                    <a:pt x="743" y="718"/>
                  </a:lnTo>
                  <a:cubicBezTo>
                    <a:pt x="743" y="718"/>
                    <a:pt x="735" y="718"/>
                    <a:pt x="728" y="718"/>
                  </a:cubicBezTo>
                  <a:cubicBezTo>
                    <a:pt x="720" y="710"/>
                    <a:pt x="712" y="710"/>
                    <a:pt x="712" y="702"/>
                  </a:cubicBezTo>
                  <a:cubicBezTo>
                    <a:pt x="704" y="694"/>
                    <a:pt x="704" y="694"/>
                    <a:pt x="696" y="694"/>
                  </a:cubicBezTo>
                  <a:cubicBezTo>
                    <a:pt x="696" y="694"/>
                    <a:pt x="696" y="687"/>
                    <a:pt x="688" y="687"/>
                  </a:cubicBezTo>
                  <a:cubicBezTo>
                    <a:pt x="680" y="687"/>
                    <a:pt x="657" y="702"/>
                    <a:pt x="641" y="710"/>
                  </a:cubicBezTo>
                  <a:cubicBezTo>
                    <a:pt x="625" y="718"/>
                    <a:pt x="625" y="734"/>
                    <a:pt x="625" y="742"/>
                  </a:cubicBezTo>
                  <a:cubicBezTo>
                    <a:pt x="625" y="750"/>
                    <a:pt x="625" y="750"/>
                    <a:pt x="625" y="750"/>
                  </a:cubicBezTo>
                  <a:lnTo>
                    <a:pt x="617" y="758"/>
                  </a:lnTo>
                  <a:cubicBezTo>
                    <a:pt x="609" y="758"/>
                    <a:pt x="593" y="750"/>
                    <a:pt x="585" y="742"/>
                  </a:cubicBezTo>
                  <a:cubicBezTo>
                    <a:pt x="577" y="742"/>
                    <a:pt x="562" y="734"/>
                    <a:pt x="562" y="734"/>
                  </a:cubicBezTo>
                  <a:cubicBezTo>
                    <a:pt x="546" y="734"/>
                    <a:pt x="530" y="750"/>
                    <a:pt x="530" y="758"/>
                  </a:cubicBezTo>
                  <a:cubicBezTo>
                    <a:pt x="530" y="773"/>
                    <a:pt x="530" y="789"/>
                    <a:pt x="506" y="789"/>
                  </a:cubicBezTo>
                  <a:lnTo>
                    <a:pt x="498" y="781"/>
                  </a:lnTo>
                  <a:cubicBezTo>
                    <a:pt x="490" y="781"/>
                    <a:pt x="483" y="781"/>
                    <a:pt x="467" y="789"/>
                  </a:cubicBezTo>
                  <a:cubicBezTo>
                    <a:pt x="475" y="797"/>
                    <a:pt x="475" y="805"/>
                    <a:pt x="467" y="821"/>
                  </a:cubicBezTo>
                  <a:cubicBezTo>
                    <a:pt x="459" y="821"/>
                    <a:pt x="459" y="829"/>
                    <a:pt x="451" y="837"/>
                  </a:cubicBezTo>
                  <a:cubicBezTo>
                    <a:pt x="435" y="853"/>
                    <a:pt x="427" y="860"/>
                    <a:pt x="443" y="868"/>
                  </a:cubicBezTo>
                  <a:cubicBezTo>
                    <a:pt x="451" y="876"/>
                    <a:pt x="451" y="876"/>
                    <a:pt x="451" y="876"/>
                  </a:cubicBezTo>
                  <a:cubicBezTo>
                    <a:pt x="467" y="892"/>
                    <a:pt x="475" y="908"/>
                    <a:pt x="475" y="916"/>
                  </a:cubicBezTo>
                  <a:cubicBezTo>
                    <a:pt x="475" y="924"/>
                    <a:pt x="475" y="924"/>
                    <a:pt x="467" y="924"/>
                  </a:cubicBezTo>
                  <a:cubicBezTo>
                    <a:pt x="459" y="931"/>
                    <a:pt x="451" y="931"/>
                    <a:pt x="435" y="931"/>
                  </a:cubicBezTo>
                  <a:cubicBezTo>
                    <a:pt x="404" y="940"/>
                    <a:pt x="340" y="947"/>
                    <a:pt x="324" y="971"/>
                  </a:cubicBezTo>
                  <a:cubicBezTo>
                    <a:pt x="317" y="979"/>
                    <a:pt x="317" y="987"/>
                    <a:pt x="317" y="995"/>
                  </a:cubicBezTo>
                  <a:cubicBezTo>
                    <a:pt x="324" y="1026"/>
                    <a:pt x="332" y="1042"/>
                    <a:pt x="340" y="1050"/>
                  </a:cubicBezTo>
                  <a:cubicBezTo>
                    <a:pt x="348" y="1066"/>
                    <a:pt x="356" y="1082"/>
                    <a:pt x="348" y="1098"/>
                  </a:cubicBezTo>
                  <a:cubicBezTo>
                    <a:pt x="348" y="1113"/>
                    <a:pt x="324" y="1145"/>
                    <a:pt x="301" y="1145"/>
                  </a:cubicBezTo>
                  <a:cubicBezTo>
                    <a:pt x="285" y="1145"/>
                    <a:pt x="277" y="1145"/>
                    <a:pt x="269" y="1137"/>
                  </a:cubicBezTo>
                  <a:cubicBezTo>
                    <a:pt x="253" y="1121"/>
                    <a:pt x="214" y="1105"/>
                    <a:pt x="174" y="1105"/>
                  </a:cubicBezTo>
                  <a:cubicBezTo>
                    <a:pt x="158" y="1105"/>
                    <a:pt x="135" y="1113"/>
                    <a:pt x="119" y="1129"/>
                  </a:cubicBezTo>
                  <a:cubicBezTo>
                    <a:pt x="103" y="1145"/>
                    <a:pt x="95" y="1161"/>
                    <a:pt x="95" y="1192"/>
                  </a:cubicBezTo>
                  <a:cubicBezTo>
                    <a:pt x="103" y="1200"/>
                    <a:pt x="119" y="1248"/>
                    <a:pt x="111" y="1279"/>
                  </a:cubicBezTo>
                  <a:cubicBezTo>
                    <a:pt x="103" y="1287"/>
                    <a:pt x="103" y="1295"/>
                    <a:pt x="95" y="1295"/>
                  </a:cubicBezTo>
                  <a:cubicBezTo>
                    <a:pt x="87" y="1295"/>
                    <a:pt x="79" y="1295"/>
                    <a:pt x="79" y="1295"/>
                  </a:cubicBezTo>
                  <a:cubicBezTo>
                    <a:pt x="79" y="1295"/>
                    <a:pt x="79" y="1303"/>
                    <a:pt x="79" y="1311"/>
                  </a:cubicBezTo>
                  <a:cubicBezTo>
                    <a:pt x="79" y="1319"/>
                    <a:pt x="79" y="1335"/>
                    <a:pt x="79" y="1358"/>
                  </a:cubicBezTo>
                  <a:cubicBezTo>
                    <a:pt x="64" y="1390"/>
                    <a:pt x="64" y="1390"/>
                    <a:pt x="56" y="1390"/>
                  </a:cubicBezTo>
                  <a:cubicBezTo>
                    <a:pt x="56" y="1390"/>
                    <a:pt x="56" y="1390"/>
                    <a:pt x="48" y="1390"/>
                  </a:cubicBezTo>
                  <a:cubicBezTo>
                    <a:pt x="48" y="1390"/>
                    <a:pt x="48" y="1390"/>
                    <a:pt x="40" y="1390"/>
                  </a:cubicBezTo>
                  <a:lnTo>
                    <a:pt x="40" y="1390"/>
                  </a:lnTo>
                  <a:cubicBezTo>
                    <a:pt x="24" y="1390"/>
                    <a:pt x="16" y="1398"/>
                    <a:pt x="16" y="1406"/>
                  </a:cubicBezTo>
                  <a:cubicBezTo>
                    <a:pt x="16" y="1414"/>
                    <a:pt x="16" y="1414"/>
                    <a:pt x="16" y="141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42" name="Freeform 783"/>
            <p:cNvSpPr>
              <a:spLocks noChangeArrowheads="1"/>
            </p:cNvSpPr>
            <p:nvPr/>
          </p:nvSpPr>
          <p:spPr bwMode="auto">
            <a:xfrm>
              <a:off x="13923035" y="5340361"/>
              <a:ext cx="598381" cy="1055283"/>
            </a:xfrm>
            <a:custGeom>
              <a:avLst/>
              <a:gdLst>
                <a:gd name="T0" fmla="*/ 933 w 1139"/>
                <a:gd name="T1" fmla="*/ 8 h 2008"/>
                <a:gd name="T2" fmla="*/ 933 w 1139"/>
                <a:gd name="T3" fmla="*/ 8 h 2008"/>
                <a:gd name="T4" fmla="*/ 261 w 1139"/>
                <a:gd name="T5" fmla="*/ 87 h 2008"/>
                <a:gd name="T6" fmla="*/ 111 w 1139"/>
                <a:gd name="T7" fmla="*/ 158 h 2008"/>
                <a:gd name="T8" fmla="*/ 32 w 1139"/>
                <a:gd name="T9" fmla="*/ 135 h 2008"/>
                <a:gd name="T10" fmla="*/ 126 w 1139"/>
                <a:gd name="T11" fmla="*/ 1178 h 2008"/>
                <a:gd name="T12" fmla="*/ 111 w 1139"/>
                <a:gd name="T13" fmla="*/ 1281 h 2008"/>
                <a:gd name="T14" fmla="*/ 95 w 1139"/>
                <a:gd name="T15" fmla="*/ 1360 h 2008"/>
                <a:gd name="T16" fmla="*/ 134 w 1139"/>
                <a:gd name="T17" fmla="*/ 1423 h 2008"/>
                <a:gd name="T18" fmla="*/ 150 w 1139"/>
                <a:gd name="T19" fmla="*/ 1502 h 2008"/>
                <a:gd name="T20" fmla="*/ 158 w 1139"/>
                <a:gd name="T21" fmla="*/ 1581 h 2008"/>
                <a:gd name="T22" fmla="*/ 119 w 1139"/>
                <a:gd name="T23" fmla="*/ 1637 h 2008"/>
                <a:gd name="T24" fmla="*/ 39 w 1139"/>
                <a:gd name="T25" fmla="*/ 1771 h 2008"/>
                <a:gd name="T26" fmla="*/ 24 w 1139"/>
                <a:gd name="T27" fmla="*/ 1833 h 2008"/>
                <a:gd name="T28" fmla="*/ 16 w 1139"/>
                <a:gd name="T29" fmla="*/ 1889 h 2008"/>
                <a:gd name="T30" fmla="*/ 0 w 1139"/>
                <a:gd name="T31" fmla="*/ 1960 h 2008"/>
                <a:gd name="T32" fmla="*/ 16 w 1139"/>
                <a:gd name="T33" fmla="*/ 2007 h 2008"/>
                <a:gd name="T34" fmla="*/ 47 w 1139"/>
                <a:gd name="T35" fmla="*/ 2007 h 2008"/>
                <a:gd name="T36" fmla="*/ 79 w 1139"/>
                <a:gd name="T37" fmla="*/ 1984 h 2008"/>
                <a:gd name="T38" fmla="*/ 111 w 1139"/>
                <a:gd name="T39" fmla="*/ 1960 h 2008"/>
                <a:gd name="T40" fmla="*/ 174 w 1139"/>
                <a:gd name="T41" fmla="*/ 1968 h 2008"/>
                <a:gd name="T42" fmla="*/ 190 w 1139"/>
                <a:gd name="T43" fmla="*/ 1936 h 2008"/>
                <a:gd name="T44" fmla="*/ 245 w 1139"/>
                <a:gd name="T45" fmla="*/ 1913 h 2008"/>
                <a:gd name="T46" fmla="*/ 284 w 1139"/>
                <a:gd name="T47" fmla="*/ 1936 h 2008"/>
                <a:gd name="T48" fmla="*/ 316 w 1139"/>
                <a:gd name="T49" fmla="*/ 1952 h 2008"/>
                <a:gd name="T50" fmla="*/ 348 w 1139"/>
                <a:gd name="T51" fmla="*/ 1968 h 2008"/>
                <a:gd name="T52" fmla="*/ 356 w 1139"/>
                <a:gd name="T53" fmla="*/ 1936 h 2008"/>
                <a:gd name="T54" fmla="*/ 372 w 1139"/>
                <a:gd name="T55" fmla="*/ 1913 h 2008"/>
                <a:gd name="T56" fmla="*/ 395 w 1139"/>
                <a:gd name="T57" fmla="*/ 1897 h 2008"/>
                <a:gd name="T58" fmla="*/ 427 w 1139"/>
                <a:gd name="T59" fmla="*/ 1881 h 2008"/>
                <a:gd name="T60" fmla="*/ 450 w 1139"/>
                <a:gd name="T61" fmla="*/ 1857 h 2008"/>
                <a:gd name="T62" fmla="*/ 466 w 1139"/>
                <a:gd name="T63" fmla="*/ 1873 h 2008"/>
                <a:gd name="T64" fmla="*/ 498 w 1139"/>
                <a:gd name="T65" fmla="*/ 1897 h 2008"/>
                <a:gd name="T66" fmla="*/ 506 w 1139"/>
                <a:gd name="T67" fmla="*/ 1920 h 2008"/>
                <a:gd name="T68" fmla="*/ 530 w 1139"/>
                <a:gd name="T69" fmla="*/ 1920 h 2008"/>
                <a:gd name="T70" fmla="*/ 530 w 1139"/>
                <a:gd name="T71" fmla="*/ 1881 h 2008"/>
                <a:gd name="T72" fmla="*/ 545 w 1139"/>
                <a:gd name="T73" fmla="*/ 1857 h 2008"/>
                <a:gd name="T74" fmla="*/ 561 w 1139"/>
                <a:gd name="T75" fmla="*/ 1833 h 2008"/>
                <a:gd name="T76" fmla="*/ 593 w 1139"/>
                <a:gd name="T77" fmla="*/ 1802 h 2008"/>
                <a:gd name="T78" fmla="*/ 624 w 1139"/>
                <a:gd name="T79" fmla="*/ 1763 h 2008"/>
                <a:gd name="T80" fmla="*/ 656 w 1139"/>
                <a:gd name="T81" fmla="*/ 1794 h 2008"/>
                <a:gd name="T82" fmla="*/ 703 w 1139"/>
                <a:gd name="T83" fmla="*/ 1818 h 2008"/>
                <a:gd name="T84" fmla="*/ 735 w 1139"/>
                <a:gd name="T85" fmla="*/ 1826 h 2008"/>
                <a:gd name="T86" fmla="*/ 775 w 1139"/>
                <a:gd name="T87" fmla="*/ 1802 h 2008"/>
                <a:gd name="T88" fmla="*/ 822 w 1139"/>
                <a:gd name="T89" fmla="*/ 1676 h 2008"/>
                <a:gd name="T90" fmla="*/ 862 w 1139"/>
                <a:gd name="T91" fmla="*/ 1637 h 2008"/>
                <a:gd name="T92" fmla="*/ 877 w 1139"/>
                <a:gd name="T93" fmla="*/ 1589 h 2008"/>
                <a:gd name="T94" fmla="*/ 909 w 1139"/>
                <a:gd name="T95" fmla="*/ 1574 h 2008"/>
                <a:gd name="T96" fmla="*/ 941 w 1139"/>
                <a:gd name="T97" fmla="*/ 1534 h 2008"/>
                <a:gd name="T98" fmla="*/ 925 w 1139"/>
                <a:gd name="T99" fmla="*/ 1479 h 2008"/>
                <a:gd name="T100" fmla="*/ 964 w 1139"/>
                <a:gd name="T101" fmla="*/ 1439 h 2008"/>
                <a:gd name="T102" fmla="*/ 1020 w 1139"/>
                <a:gd name="T103" fmla="*/ 1471 h 2008"/>
                <a:gd name="T104" fmla="*/ 1051 w 1139"/>
                <a:gd name="T105" fmla="*/ 1415 h 2008"/>
                <a:gd name="T106" fmla="*/ 1130 w 1139"/>
                <a:gd name="T107" fmla="*/ 1400 h 2008"/>
                <a:gd name="T108" fmla="*/ 1123 w 1139"/>
                <a:gd name="T109" fmla="*/ 1344 h 2008"/>
                <a:gd name="T110" fmla="*/ 1107 w 1139"/>
                <a:gd name="T111" fmla="*/ 1297 h 2008"/>
                <a:gd name="T112" fmla="*/ 1123 w 1139"/>
                <a:gd name="T113" fmla="*/ 1250 h 2008"/>
                <a:gd name="T114" fmla="*/ 972 w 1139"/>
                <a:gd name="T115" fmla="*/ 32 h 2008"/>
                <a:gd name="T116" fmla="*/ 933 w 1139"/>
                <a:gd name="T117" fmla="*/ 8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9" h="2008">
                  <a:moveTo>
                    <a:pt x="933" y="8"/>
                  </a:moveTo>
                  <a:lnTo>
                    <a:pt x="933" y="8"/>
                  </a:lnTo>
                  <a:cubicBezTo>
                    <a:pt x="261" y="87"/>
                    <a:pt x="261" y="87"/>
                    <a:pt x="261" y="87"/>
                  </a:cubicBezTo>
                  <a:cubicBezTo>
                    <a:pt x="221" y="119"/>
                    <a:pt x="166" y="158"/>
                    <a:pt x="111" y="158"/>
                  </a:cubicBezTo>
                  <a:cubicBezTo>
                    <a:pt x="79" y="158"/>
                    <a:pt x="47" y="151"/>
                    <a:pt x="32" y="135"/>
                  </a:cubicBezTo>
                  <a:cubicBezTo>
                    <a:pt x="126" y="1178"/>
                    <a:pt x="126" y="1178"/>
                    <a:pt x="126" y="1178"/>
                  </a:cubicBezTo>
                  <a:cubicBezTo>
                    <a:pt x="126" y="1178"/>
                    <a:pt x="126" y="1257"/>
                    <a:pt x="111" y="1281"/>
                  </a:cubicBezTo>
                  <a:cubicBezTo>
                    <a:pt x="103" y="1297"/>
                    <a:pt x="79" y="1336"/>
                    <a:pt x="95" y="1360"/>
                  </a:cubicBezTo>
                  <a:cubicBezTo>
                    <a:pt x="119" y="1392"/>
                    <a:pt x="134" y="1368"/>
                    <a:pt x="134" y="1423"/>
                  </a:cubicBezTo>
                  <a:cubicBezTo>
                    <a:pt x="134" y="1471"/>
                    <a:pt x="134" y="1494"/>
                    <a:pt x="150" y="1502"/>
                  </a:cubicBezTo>
                  <a:cubicBezTo>
                    <a:pt x="166" y="1510"/>
                    <a:pt x="182" y="1566"/>
                    <a:pt x="158" y="1581"/>
                  </a:cubicBezTo>
                  <a:cubicBezTo>
                    <a:pt x="134" y="1597"/>
                    <a:pt x="119" y="1613"/>
                    <a:pt x="119" y="1637"/>
                  </a:cubicBezTo>
                  <a:cubicBezTo>
                    <a:pt x="119" y="1653"/>
                    <a:pt x="63" y="1763"/>
                    <a:pt x="39" y="1771"/>
                  </a:cubicBezTo>
                  <a:cubicBezTo>
                    <a:pt x="16" y="1779"/>
                    <a:pt x="24" y="1818"/>
                    <a:pt x="24" y="1833"/>
                  </a:cubicBezTo>
                  <a:cubicBezTo>
                    <a:pt x="32" y="1841"/>
                    <a:pt x="24" y="1873"/>
                    <a:pt x="16" y="1889"/>
                  </a:cubicBezTo>
                  <a:cubicBezTo>
                    <a:pt x="0" y="1913"/>
                    <a:pt x="0" y="1928"/>
                    <a:pt x="0" y="1960"/>
                  </a:cubicBezTo>
                  <a:cubicBezTo>
                    <a:pt x="0" y="1984"/>
                    <a:pt x="8" y="1999"/>
                    <a:pt x="16" y="2007"/>
                  </a:cubicBezTo>
                  <a:cubicBezTo>
                    <a:pt x="24" y="2007"/>
                    <a:pt x="39" y="2007"/>
                    <a:pt x="47" y="2007"/>
                  </a:cubicBezTo>
                  <a:cubicBezTo>
                    <a:pt x="71" y="2007"/>
                    <a:pt x="79" y="1999"/>
                    <a:pt x="79" y="1984"/>
                  </a:cubicBezTo>
                  <a:cubicBezTo>
                    <a:pt x="79" y="1976"/>
                    <a:pt x="95" y="1960"/>
                    <a:pt x="111" y="1960"/>
                  </a:cubicBezTo>
                  <a:cubicBezTo>
                    <a:pt x="126" y="1960"/>
                    <a:pt x="174" y="1984"/>
                    <a:pt x="174" y="1968"/>
                  </a:cubicBezTo>
                  <a:cubicBezTo>
                    <a:pt x="166" y="1952"/>
                    <a:pt x="174" y="1944"/>
                    <a:pt x="190" y="1936"/>
                  </a:cubicBezTo>
                  <a:cubicBezTo>
                    <a:pt x="206" y="1920"/>
                    <a:pt x="229" y="1913"/>
                    <a:pt x="245" y="1913"/>
                  </a:cubicBezTo>
                  <a:cubicBezTo>
                    <a:pt x="261" y="1920"/>
                    <a:pt x="261" y="1936"/>
                    <a:pt x="284" y="1936"/>
                  </a:cubicBezTo>
                  <a:cubicBezTo>
                    <a:pt x="300" y="1944"/>
                    <a:pt x="300" y="1936"/>
                    <a:pt x="316" y="1952"/>
                  </a:cubicBezTo>
                  <a:cubicBezTo>
                    <a:pt x="332" y="1968"/>
                    <a:pt x="340" y="1976"/>
                    <a:pt x="348" y="1968"/>
                  </a:cubicBezTo>
                  <a:cubicBezTo>
                    <a:pt x="356" y="1968"/>
                    <a:pt x="364" y="1952"/>
                    <a:pt x="356" y="1936"/>
                  </a:cubicBezTo>
                  <a:cubicBezTo>
                    <a:pt x="356" y="1920"/>
                    <a:pt x="364" y="1904"/>
                    <a:pt x="372" y="1913"/>
                  </a:cubicBezTo>
                  <a:cubicBezTo>
                    <a:pt x="387" y="1913"/>
                    <a:pt x="395" y="1904"/>
                    <a:pt x="395" y="1897"/>
                  </a:cubicBezTo>
                  <a:cubicBezTo>
                    <a:pt x="403" y="1889"/>
                    <a:pt x="419" y="1881"/>
                    <a:pt x="427" y="1881"/>
                  </a:cubicBezTo>
                  <a:cubicBezTo>
                    <a:pt x="435" y="1881"/>
                    <a:pt x="443" y="1865"/>
                    <a:pt x="450" y="1857"/>
                  </a:cubicBezTo>
                  <a:cubicBezTo>
                    <a:pt x="459" y="1857"/>
                    <a:pt x="459" y="1865"/>
                    <a:pt x="466" y="1873"/>
                  </a:cubicBezTo>
                  <a:cubicBezTo>
                    <a:pt x="466" y="1881"/>
                    <a:pt x="498" y="1897"/>
                    <a:pt x="498" y="1897"/>
                  </a:cubicBezTo>
                  <a:cubicBezTo>
                    <a:pt x="506" y="1920"/>
                    <a:pt x="506" y="1920"/>
                    <a:pt x="506" y="1920"/>
                  </a:cubicBezTo>
                  <a:cubicBezTo>
                    <a:pt x="506" y="1920"/>
                    <a:pt x="530" y="1928"/>
                    <a:pt x="530" y="1920"/>
                  </a:cubicBezTo>
                  <a:cubicBezTo>
                    <a:pt x="537" y="1913"/>
                    <a:pt x="530" y="1889"/>
                    <a:pt x="530" y="1881"/>
                  </a:cubicBezTo>
                  <a:cubicBezTo>
                    <a:pt x="530" y="1873"/>
                    <a:pt x="530" y="1865"/>
                    <a:pt x="545" y="1857"/>
                  </a:cubicBezTo>
                  <a:cubicBezTo>
                    <a:pt x="561" y="1849"/>
                    <a:pt x="561" y="1849"/>
                    <a:pt x="561" y="1833"/>
                  </a:cubicBezTo>
                  <a:cubicBezTo>
                    <a:pt x="569" y="1810"/>
                    <a:pt x="585" y="1810"/>
                    <a:pt x="593" y="1802"/>
                  </a:cubicBezTo>
                  <a:cubicBezTo>
                    <a:pt x="609" y="1787"/>
                    <a:pt x="617" y="1763"/>
                    <a:pt x="624" y="1763"/>
                  </a:cubicBezTo>
                  <a:cubicBezTo>
                    <a:pt x="632" y="1763"/>
                    <a:pt x="640" y="1787"/>
                    <a:pt x="656" y="1794"/>
                  </a:cubicBezTo>
                  <a:cubicBezTo>
                    <a:pt x="672" y="1810"/>
                    <a:pt x="688" y="1810"/>
                    <a:pt x="703" y="1818"/>
                  </a:cubicBezTo>
                  <a:cubicBezTo>
                    <a:pt x="712" y="1818"/>
                    <a:pt x="712" y="1833"/>
                    <a:pt x="735" y="1826"/>
                  </a:cubicBezTo>
                  <a:cubicBezTo>
                    <a:pt x="759" y="1818"/>
                    <a:pt x="775" y="1826"/>
                    <a:pt x="775" y="1802"/>
                  </a:cubicBezTo>
                  <a:cubicBezTo>
                    <a:pt x="767" y="1779"/>
                    <a:pt x="806" y="1676"/>
                    <a:pt x="822" y="1676"/>
                  </a:cubicBezTo>
                  <a:cubicBezTo>
                    <a:pt x="838" y="1684"/>
                    <a:pt x="862" y="1653"/>
                    <a:pt x="862" y="1637"/>
                  </a:cubicBezTo>
                  <a:cubicBezTo>
                    <a:pt x="862" y="1613"/>
                    <a:pt x="862" y="1597"/>
                    <a:pt x="877" y="1589"/>
                  </a:cubicBezTo>
                  <a:cubicBezTo>
                    <a:pt x="893" y="1589"/>
                    <a:pt x="893" y="1597"/>
                    <a:pt x="909" y="1574"/>
                  </a:cubicBezTo>
                  <a:cubicBezTo>
                    <a:pt x="917" y="1558"/>
                    <a:pt x="949" y="1566"/>
                    <a:pt x="941" y="1534"/>
                  </a:cubicBezTo>
                  <a:cubicBezTo>
                    <a:pt x="925" y="1502"/>
                    <a:pt x="917" y="1510"/>
                    <a:pt x="925" y="1479"/>
                  </a:cubicBezTo>
                  <a:cubicBezTo>
                    <a:pt x="925" y="1439"/>
                    <a:pt x="956" y="1423"/>
                    <a:pt x="964" y="1439"/>
                  </a:cubicBezTo>
                  <a:cubicBezTo>
                    <a:pt x="980" y="1447"/>
                    <a:pt x="1004" y="1487"/>
                    <a:pt x="1020" y="1471"/>
                  </a:cubicBezTo>
                  <a:cubicBezTo>
                    <a:pt x="1043" y="1447"/>
                    <a:pt x="1012" y="1423"/>
                    <a:pt x="1051" y="1415"/>
                  </a:cubicBezTo>
                  <a:cubicBezTo>
                    <a:pt x="1099" y="1408"/>
                    <a:pt x="1130" y="1415"/>
                    <a:pt x="1130" y="1400"/>
                  </a:cubicBezTo>
                  <a:cubicBezTo>
                    <a:pt x="1130" y="1392"/>
                    <a:pt x="1138" y="1368"/>
                    <a:pt x="1123" y="1344"/>
                  </a:cubicBezTo>
                  <a:cubicBezTo>
                    <a:pt x="1107" y="1328"/>
                    <a:pt x="1099" y="1321"/>
                    <a:pt x="1107" y="1297"/>
                  </a:cubicBezTo>
                  <a:cubicBezTo>
                    <a:pt x="1107" y="1281"/>
                    <a:pt x="1115" y="1257"/>
                    <a:pt x="1123" y="1250"/>
                  </a:cubicBezTo>
                  <a:cubicBezTo>
                    <a:pt x="972" y="32"/>
                    <a:pt x="972" y="32"/>
                    <a:pt x="972" y="32"/>
                  </a:cubicBezTo>
                  <a:cubicBezTo>
                    <a:pt x="949" y="0"/>
                    <a:pt x="933" y="8"/>
                    <a:pt x="933" y="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43" name="Freeform 784"/>
            <p:cNvSpPr>
              <a:spLocks noChangeArrowheads="1"/>
            </p:cNvSpPr>
            <p:nvPr/>
          </p:nvSpPr>
          <p:spPr bwMode="auto">
            <a:xfrm>
              <a:off x="13923035" y="5340361"/>
              <a:ext cx="598381" cy="1059922"/>
            </a:xfrm>
            <a:custGeom>
              <a:avLst/>
              <a:gdLst>
                <a:gd name="T0" fmla="*/ 8 w 1139"/>
                <a:gd name="T1" fmla="*/ 1999 h 2016"/>
                <a:gd name="T2" fmla="*/ 24 w 1139"/>
                <a:gd name="T3" fmla="*/ 1826 h 2016"/>
                <a:gd name="T4" fmla="*/ 166 w 1139"/>
                <a:gd name="T5" fmla="*/ 1550 h 2016"/>
                <a:gd name="T6" fmla="*/ 119 w 1139"/>
                <a:gd name="T7" fmla="*/ 1384 h 2016"/>
                <a:gd name="T8" fmla="*/ 24 w 1139"/>
                <a:gd name="T9" fmla="*/ 127 h 2016"/>
                <a:gd name="T10" fmla="*/ 261 w 1139"/>
                <a:gd name="T11" fmla="*/ 80 h 2016"/>
                <a:gd name="T12" fmla="*/ 972 w 1139"/>
                <a:gd name="T13" fmla="*/ 24 h 2016"/>
                <a:gd name="T14" fmla="*/ 1115 w 1139"/>
                <a:gd name="T15" fmla="*/ 1281 h 2016"/>
                <a:gd name="T16" fmla="*/ 1130 w 1139"/>
                <a:gd name="T17" fmla="*/ 1400 h 2016"/>
                <a:gd name="T18" fmla="*/ 1028 w 1139"/>
                <a:gd name="T19" fmla="*/ 1471 h 2016"/>
                <a:gd name="T20" fmla="*/ 956 w 1139"/>
                <a:gd name="T21" fmla="*/ 1439 h 2016"/>
                <a:gd name="T22" fmla="*/ 925 w 1139"/>
                <a:gd name="T23" fmla="*/ 1566 h 2016"/>
                <a:gd name="T24" fmla="*/ 862 w 1139"/>
                <a:gd name="T25" fmla="*/ 1637 h 2016"/>
                <a:gd name="T26" fmla="*/ 775 w 1139"/>
                <a:gd name="T27" fmla="*/ 1818 h 2016"/>
                <a:gd name="T28" fmla="*/ 703 w 1139"/>
                <a:gd name="T29" fmla="*/ 1826 h 2016"/>
                <a:gd name="T30" fmla="*/ 640 w 1139"/>
                <a:gd name="T31" fmla="*/ 1779 h 2016"/>
                <a:gd name="T32" fmla="*/ 601 w 1139"/>
                <a:gd name="T33" fmla="*/ 1802 h 2016"/>
                <a:gd name="T34" fmla="*/ 553 w 1139"/>
                <a:gd name="T35" fmla="*/ 1857 h 2016"/>
                <a:gd name="T36" fmla="*/ 537 w 1139"/>
                <a:gd name="T37" fmla="*/ 1928 h 2016"/>
                <a:gd name="T38" fmla="*/ 490 w 1139"/>
                <a:gd name="T39" fmla="*/ 1897 h 2016"/>
                <a:gd name="T40" fmla="*/ 443 w 1139"/>
                <a:gd name="T41" fmla="*/ 1873 h 2016"/>
                <a:gd name="T42" fmla="*/ 379 w 1139"/>
                <a:gd name="T43" fmla="*/ 1913 h 2016"/>
                <a:gd name="T44" fmla="*/ 348 w 1139"/>
                <a:gd name="T45" fmla="*/ 1976 h 2016"/>
                <a:gd name="T46" fmla="*/ 277 w 1139"/>
                <a:gd name="T47" fmla="*/ 1944 h 2016"/>
                <a:gd name="T48" fmla="*/ 190 w 1139"/>
                <a:gd name="T49" fmla="*/ 1936 h 2016"/>
                <a:gd name="T50" fmla="*/ 134 w 1139"/>
                <a:gd name="T51" fmla="*/ 1968 h 2016"/>
                <a:gd name="T52" fmla="*/ 47 w 1139"/>
                <a:gd name="T53" fmla="*/ 2007 h 2016"/>
                <a:gd name="T54" fmla="*/ 32 w 1139"/>
                <a:gd name="T55" fmla="*/ 143 h 2016"/>
                <a:gd name="T56" fmla="*/ 119 w 1139"/>
                <a:gd name="T57" fmla="*/ 1376 h 2016"/>
                <a:gd name="T58" fmla="*/ 174 w 1139"/>
                <a:gd name="T59" fmla="*/ 1550 h 2016"/>
                <a:gd name="T60" fmla="*/ 32 w 1139"/>
                <a:gd name="T61" fmla="*/ 1826 h 2016"/>
                <a:gd name="T62" fmla="*/ 16 w 1139"/>
                <a:gd name="T63" fmla="*/ 1999 h 2016"/>
                <a:gd name="T64" fmla="*/ 71 w 1139"/>
                <a:gd name="T65" fmla="*/ 1984 h 2016"/>
                <a:gd name="T66" fmla="*/ 166 w 1139"/>
                <a:gd name="T67" fmla="*/ 1976 h 2016"/>
                <a:gd name="T68" fmla="*/ 245 w 1139"/>
                <a:gd name="T69" fmla="*/ 1913 h 2016"/>
                <a:gd name="T70" fmla="*/ 292 w 1139"/>
                <a:gd name="T71" fmla="*/ 1936 h 2016"/>
                <a:gd name="T72" fmla="*/ 356 w 1139"/>
                <a:gd name="T73" fmla="*/ 1913 h 2016"/>
                <a:gd name="T74" fmla="*/ 427 w 1139"/>
                <a:gd name="T75" fmla="*/ 1873 h 2016"/>
                <a:gd name="T76" fmla="*/ 466 w 1139"/>
                <a:gd name="T77" fmla="*/ 1865 h 2016"/>
                <a:gd name="T78" fmla="*/ 506 w 1139"/>
                <a:gd name="T79" fmla="*/ 1913 h 2016"/>
                <a:gd name="T80" fmla="*/ 530 w 1139"/>
                <a:gd name="T81" fmla="*/ 1881 h 2016"/>
                <a:gd name="T82" fmla="*/ 561 w 1139"/>
                <a:gd name="T83" fmla="*/ 1833 h 2016"/>
                <a:gd name="T84" fmla="*/ 624 w 1139"/>
                <a:gd name="T85" fmla="*/ 1763 h 2016"/>
                <a:gd name="T86" fmla="*/ 696 w 1139"/>
                <a:gd name="T87" fmla="*/ 1810 h 2016"/>
                <a:gd name="T88" fmla="*/ 735 w 1139"/>
                <a:gd name="T89" fmla="*/ 1818 h 2016"/>
                <a:gd name="T90" fmla="*/ 806 w 1139"/>
                <a:gd name="T91" fmla="*/ 1684 h 2016"/>
                <a:gd name="T92" fmla="*/ 885 w 1139"/>
                <a:gd name="T93" fmla="*/ 1589 h 2016"/>
                <a:gd name="T94" fmla="*/ 925 w 1139"/>
                <a:gd name="T95" fmla="*/ 1518 h 2016"/>
                <a:gd name="T96" fmla="*/ 980 w 1139"/>
                <a:gd name="T97" fmla="*/ 1439 h 2016"/>
                <a:gd name="T98" fmla="*/ 1051 w 1139"/>
                <a:gd name="T99" fmla="*/ 1408 h 2016"/>
                <a:gd name="T100" fmla="*/ 1115 w 1139"/>
                <a:gd name="T101" fmla="*/ 1336 h 2016"/>
                <a:gd name="T102" fmla="*/ 964 w 1139"/>
                <a:gd name="T103" fmla="*/ 32 h 2016"/>
                <a:gd name="T104" fmla="*/ 111 w 1139"/>
                <a:gd name="T105" fmla="*/ 166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9" h="2016">
                  <a:moveTo>
                    <a:pt x="8" y="2015"/>
                  </a:moveTo>
                  <a:lnTo>
                    <a:pt x="8" y="2015"/>
                  </a:lnTo>
                  <a:cubicBezTo>
                    <a:pt x="8" y="2007"/>
                    <a:pt x="8" y="2007"/>
                    <a:pt x="8" y="2007"/>
                  </a:cubicBezTo>
                  <a:lnTo>
                    <a:pt x="8" y="1999"/>
                  </a:lnTo>
                  <a:cubicBezTo>
                    <a:pt x="0" y="1991"/>
                    <a:pt x="0" y="1976"/>
                    <a:pt x="0" y="1960"/>
                  </a:cubicBezTo>
                  <a:cubicBezTo>
                    <a:pt x="0" y="1928"/>
                    <a:pt x="0" y="1913"/>
                    <a:pt x="8" y="1889"/>
                  </a:cubicBezTo>
                  <a:cubicBezTo>
                    <a:pt x="24" y="1873"/>
                    <a:pt x="24" y="1841"/>
                    <a:pt x="24" y="1833"/>
                  </a:cubicBezTo>
                  <a:lnTo>
                    <a:pt x="24" y="1826"/>
                  </a:lnTo>
                  <a:cubicBezTo>
                    <a:pt x="16" y="1810"/>
                    <a:pt x="8" y="1771"/>
                    <a:pt x="39" y="1763"/>
                  </a:cubicBezTo>
                  <a:cubicBezTo>
                    <a:pt x="63" y="1755"/>
                    <a:pt x="119" y="1653"/>
                    <a:pt x="119" y="1637"/>
                  </a:cubicBezTo>
                  <a:cubicBezTo>
                    <a:pt x="119" y="1613"/>
                    <a:pt x="134" y="1589"/>
                    <a:pt x="158" y="1574"/>
                  </a:cubicBezTo>
                  <a:cubicBezTo>
                    <a:pt x="166" y="1574"/>
                    <a:pt x="166" y="1558"/>
                    <a:pt x="166" y="1550"/>
                  </a:cubicBezTo>
                  <a:cubicBezTo>
                    <a:pt x="166" y="1534"/>
                    <a:pt x="158" y="1510"/>
                    <a:pt x="150" y="1502"/>
                  </a:cubicBezTo>
                  <a:cubicBezTo>
                    <a:pt x="134" y="1494"/>
                    <a:pt x="134" y="1479"/>
                    <a:pt x="134" y="1431"/>
                  </a:cubicBezTo>
                  <a:cubicBezTo>
                    <a:pt x="134" y="1423"/>
                    <a:pt x="134" y="1423"/>
                    <a:pt x="134" y="1423"/>
                  </a:cubicBezTo>
                  <a:cubicBezTo>
                    <a:pt x="134" y="1392"/>
                    <a:pt x="126" y="1392"/>
                    <a:pt x="119" y="1384"/>
                  </a:cubicBezTo>
                  <a:cubicBezTo>
                    <a:pt x="111" y="1384"/>
                    <a:pt x="103" y="1376"/>
                    <a:pt x="95" y="1368"/>
                  </a:cubicBezTo>
                  <a:cubicBezTo>
                    <a:pt x="79" y="1336"/>
                    <a:pt x="95" y="1297"/>
                    <a:pt x="111" y="1273"/>
                  </a:cubicBezTo>
                  <a:cubicBezTo>
                    <a:pt x="119" y="1265"/>
                    <a:pt x="126" y="1202"/>
                    <a:pt x="126" y="1178"/>
                  </a:cubicBezTo>
                  <a:cubicBezTo>
                    <a:pt x="24" y="127"/>
                    <a:pt x="24" y="127"/>
                    <a:pt x="24" y="127"/>
                  </a:cubicBezTo>
                  <a:cubicBezTo>
                    <a:pt x="32" y="135"/>
                    <a:pt x="32" y="135"/>
                    <a:pt x="32" y="135"/>
                  </a:cubicBezTo>
                  <a:cubicBezTo>
                    <a:pt x="47" y="151"/>
                    <a:pt x="79" y="158"/>
                    <a:pt x="111" y="158"/>
                  </a:cubicBezTo>
                  <a:cubicBezTo>
                    <a:pt x="166" y="158"/>
                    <a:pt x="229" y="111"/>
                    <a:pt x="261" y="87"/>
                  </a:cubicBezTo>
                  <a:cubicBezTo>
                    <a:pt x="261" y="80"/>
                    <a:pt x="261" y="80"/>
                    <a:pt x="261" y="80"/>
                  </a:cubicBezTo>
                  <a:lnTo>
                    <a:pt x="261" y="80"/>
                  </a:lnTo>
                  <a:cubicBezTo>
                    <a:pt x="933" y="0"/>
                    <a:pt x="933" y="0"/>
                    <a:pt x="933" y="0"/>
                  </a:cubicBezTo>
                  <a:cubicBezTo>
                    <a:pt x="933" y="0"/>
                    <a:pt x="949" y="0"/>
                    <a:pt x="972" y="24"/>
                  </a:cubicBezTo>
                  <a:lnTo>
                    <a:pt x="972" y="24"/>
                  </a:lnTo>
                  <a:cubicBezTo>
                    <a:pt x="972" y="32"/>
                    <a:pt x="972" y="32"/>
                    <a:pt x="972" y="32"/>
                  </a:cubicBezTo>
                  <a:cubicBezTo>
                    <a:pt x="1123" y="1250"/>
                    <a:pt x="1123" y="1250"/>
                    <a:pt x="1123" y="1250"/>
                  </a:cubicBezTo>
                  <a:lnTo>
                    <a:pt x="1123" y="1250"/>
                  </a:lnTo>
                  <a:cubicBezTo>
                    <a:pt x="1115" y="1257"/>
                    <a:pt x="1115" y="1265"/>
                    <a:pt x="1115" y="1281"/>
                  </a:cubicBezTo>
                  <a:cubicBezTo>
                    <a:pt x="1115" y="1289"/>
                    <a:pt x="1107" y="1289"/>
                    <a:pt x="1107" y="1297"/>
                  </a:cubicBezTo>
                  <a:cubicBezTo>
                    <a:pt x="1107" y="1313"/>
                    <a:pt x="1107" y="1321"/>
                    <a:pt x="1115" y="1336"/>
                  </a:cubicBezTo>
                  <a:cubicBezTo>
                    <a:pt x="1123" y="1336"/>
                    <a:pt x="1123" y="1336"/>
                    <a:pt x="1123" y="1344"/>
                  </a:cubicBezTo>
                  <a:cubicBezTo>
                    <a:pt x="1138" y="1368"/>
                    <a:pt x="1138" y="1392"/>
                    <a:pt x="1130" y="1400"/>
                  </a:cubicBezTo>
                  <a:cubicBezTo>
                    <a:pt x="1130" y="1415"/>
                    <a:pt x="1115" y="1415"/>
                    <a:pt x="1099" y="1415"/>
                  </a:cubicBezTo>
                  <a:cubicBezTo>
                    <a:pt x="1083" y="1415"/>
                    <a:pt x="1067" y="1415"/>
                    <a:pt x="1051" y="1415"/>
                  </a:cubicBezTo>
                  <a:cubicBezTo>
                    <a:pt x="1028" y="1423"/>
                    <a:pt x="1036" y="1431"/>
                    <a:pt x="1036" y="1439"/>
                  </a:cubicBezTo>
                  <a:cubicBezTo>
                    <a:pt x="1036" y="1447"/>
                    <a:pt x="1036" y="1463"/>
                    <a:pt x="1028" y="1471"/>
                  </a:cubicBezTo>
                  <a:cubicBezTo>
                    <a:pt x="1020" y="1471"/>
                    <a:pt x="1020" y="1479"/>
                    <a:pt x="1012" y="1479"/>
                  </a:cubicBezTo>
                  <a:cubicBezTo>
                    <a:pt x="996" y="1479"/>
                    <a:pt x="980" y="1463"/>
                    <a:pt x="972" y="1447"/>
                  </a:cubicBezTo>
                  <a:lnTo>
                    <a:pt x="964" y="1439"/>
                  </a:lnTo>
                  <a:lnTo>
                    <a:pt x="956" y="1439"/>
                  </a:lnTo>
                  <a:cubicBezTo>
                    <a:pt x="941" y="1439"/>
                    <a:pt x="925" y="1455"/>
                    <a:pt x="925" y="1479"/>
                  </a:cubicBezTo>
                  <a:cubicBezTo>
                    <a:pt x="925" y="1494"/>
                    <a:pt x="925" y="1502"/>
                    <a:pt x="933" y="1510"/>
                  </a:cubicBezTo>
                  <a:cubicBezTo>
                    <a:pt x="933" y="1518"/>
                    <a:pt x="933" y="1526"/>
                    <a:pt x="941" y="1534"/>
                  </a:cubicBezTo>
                  <a:cubicBezTo>
                    <a:pt x="949" y="1558"/>
                    <a:pt x="941" y="1558"/>
                    <a:pt x="925" y="1566"/>
                  </a:cubicBezTo>
                  <a:cubicBezTo>
                    <a:pt x="917" y="1566"/>
                    <a:pt x="917" y="1574"/>
                    <a:pt x="909" y="1581"/>
                  </a:cubicBezTo>
                  <a:cubicBezTo>
                    <a:pt x="901" y="1589"/>
                    <a:pt x="901" y="1597"/>
                    <a:pt x="885" y="1597"/>
                  </a:cubicBezTo>
                  <a:cubicBezTo>
                    <a:pt x="885" y="1597"/>
                    <a:pt x="885" y="1597"/>
                    <a:pt x="877" y="1597"/>
                  </a:cubicBezTo>
                  <a:cubicBezTo>
                    <a:pt x="870" y="1597"/>
                    <a:pt x="862" y="1613"/>
                    <a:pt x="862" y="1637"/>
                  </a:cubicBezTo>
                  <a:cubicBezTo>
                    <a:pt x="862" y="1653"/>
                    <a:pt x="846" y="1684"/>
                    <a:pt x="822" y="1684"/>
                  </a:cubicBezTo>
                  <a:cubicBezTo>
                    <a:pt x="822" y="1684"/>
                    <a:pt x="822" y="1684"/>
                    <a:pt x="814" y="1692"/>
                  </a:cubicBezTo>
                  <a:cubicBezTo>
                    <a:pt x="790" y="1716"/>
                    <a:pt x="767" y="1779"/>
                    <a:pt x="775" y="1802"/>
                  </a:cubicBezTo>
                  <a:cubicBezTo>
                    <a:pt x="775" y="1810"/>
                    <a:pt x="775" y="1810"/>
                    <a:pt x="775" y="1818"/>
                  </a:cubicBezTo>
                  <a:cubicBezTo>
                    <a:pt x="767" y="1818"/>
                    <a:pt x="759" y="1826"/>
                    <a:pt x="751" y="1826"/>
                  </a:cubicBezTo>
                  <a:cubicBezTo>
                    <a:pt x="751" y="1826"/>
                    <a:pt x="743" y="1826"/>
                    <a:pt x="735" y="1826"/>
                  </a:cubicBezTo>
                  <a:cubicBezTo>
                    <a:pt x="727" y="1833"/>
                    <a:pt x="727" y="1833"/>
                    <a:pt x="719" y="1833"/>
                  </a:cubicBezTo>
                  <a:cubicBezTo>
                    <a:pt x="712" y="1833"/>
                    <a:pt x="712" y="1826"/>
                    <a:pt x="703" y="1826"/>
                  </a:cubicBezTo>
                  <a:cubicBezTo>
                    <a:pt x="703" y="1818"/>
                    <a:pt x="703" y="1818"/>
                    <a:pt x="696" y="1818"/>
                  </a:cubicBezTo>
                  <a:cubicBezTo>
                    <a:pt x="696" y="1818"/>
                    <a:pt x="696" y="1818"/>
                    <a:pt x="688" y="1818"/>
                  </a:cubicBezTo>
                  <a:cubicBezTo>
                    <a:pt x="680" y="1810"/>
                    <a:pt x="664" y="1810"/>
                    <a:pt x="656" y="1802"/>
                  </a:cubicBezTo>
                  <a:cubicBezTo>
                    <a:pt x="648" y="1794"/>
                    <a:pt x="640" y="1787"/>
                    <a:pt x="640" y="1779"/>
                  </a:cubicBezTo>
                  <a:cubicBezTo>
                    <a:pt x="632" y="1779"/>
                    <a:pt x="632" y="1771"/>
                    <a:pt x="624" y="1771"/>
                  </a:cubicBezTo>
                  <a:lnTo>
                    <a:pt x="624" y="1771"/>
                  </a:lnTo>
                  <a:cubicBezTo>
                    <a:pt x="617" y="1771"/>
                    <a:pt x="617" y="1779"/>
                    <a:pt x="617" y="1779"/>
                  </a:cubicBezTo>
                  <a:cubicBezTo>
                    <a:pt x="609" y="1787"/>
                    <a:pt x="601" y="1794"/>
                    <a:pt x="601" y="1802"/>
                  </a:cubicBezTo>
                  <a:cubicBezTo>
                    <a:pt x="593" y="1802"/>
                    <a:pt x="593" y="1810"/>
                    <a:pt x="585" y="1810"/>
                  </a:cubicBezTo>
                  <a:cubicBezTo>
                    <a:pt x="577" y="1810"/>
                    <a:pt x="569" y="1818"/>
                    <a:pt x="569" y="1833"/>
                  </a:cubicBezTo>
                  <a:lnTo>
                    <a:pt x="569" y="1833"/>
                  </a:lnTo>
                  <a:cubicBezTo>
                    <a:pt x="561" y="1849"/>
                    <a:pt x="561" y="1857"/>
                    <a:pt x="553" y="1857"/>
                  </a:cubicBezTo>
                  <a:cubicBezTo>
                    <a:pt x="545" y="1865"/>
                    <a:pt x="545" y="1865"/>
                    <a:pt x="545" y="1865"/>
                  </a:cubicBezTo>
                  <a:cubicBezTo>
                    <a:pt x="537" y="1865"/>
                    <a:pt x="537" y="1873"/>
                    <a:pt x="537" y="1881"/>
                  </a:cubicBezTo>
                  <a:lnTo>
                    <a:pt x="537" y="1889"/>
                  </a:lnTo>
                  <a:cubicBezTo>
                    <a:pt x="537" y="1904"/>
                    <a:pt x="537" y="1920"/>
                    <a:pt x="537" y="1928"/>
                  </a:cubicBezTo>
                  <a:cubicBezTo>
                    <a:pt x="530" y="1928"/>
                    <a:pt x="530" y="1928"/>
                    <a:pt x="522" y="1928"/>
                  </a:cubicBezTo>
                  <a:cubicBezTo>
                    <a:pt x="514" y="1928"/>
                    <a:pt x="506" y="1920"/>
                    <a:pt x="506" y="1920"/>
                  </a:cubicBezTo>
                  <a:lnTo>
                    <a:pt x="506" y="1920"/>
                  </a:lnTo>
                  <a:cubicBezTo>
                    <a:pt x="490" y="1897"/>
                    <a:pt x="490" y="1897"/>
                    <a:pt x="490" y="1897"/>
                  </a:cubicBezTo>
                  <a:cubicBezTo>
                    <a:pt x="482" y="1889"/>
                    <a:pt x="466" y="1881"/>
                    <a:pt x="459" y="1873"/>
                  </a:cubicBezTo>
                  <a:lnTo>
                    <a:pt x="459" y="1873"/>
                  </a:lnTo>
                  <a:cubicBezTo>
                    <a:pt x="459" y="1865"/>
                    <a:pt x="450" y="1865"/>
                    <a:pt x="450" y="1865"/>
                  </a:cubicBezTo>
                  <a:cubicBezTo>
                    <a:pt x="443" y="1865"/>
                    <a:pt x="443" y="1865"/>
                    <a:pt x="443" y="1873"/>
                  </a:cubicBezTo>
                  <a:cubicBezTo>
                    <a:pt x="435" y="1881"/>
                    <a:pt x="435" y="1881"/>
                    <a:pt x="427" y="1881"/>
                  </a:cubicBezTo>
                  <a:cubicBezTo>
                    <a:pt x="419" y="1881"/>
                    <a:pt x="403" y="1889"/>
                    <a:pt x="403" y="1897"/>
                  </a:cubicBezTo>
                  <a:lnTo>
                    <a:pt x="403" y="1897"/>
                  </a:lnTo>
                  <a:cubicBezTo>
                    <a:pt x="395" y="1904"/>
                    <a:pt x="395" y="1913"/>
                    <a:pt x="379" y="1913"/>
                  </a:cubicBezTo>
                  <a:cubicBezTo>
                    <a:pt x="379" y="1913"/>
                    <a:pt x="379" y="1913"/>
                    <a:pt x="372" y="1913"/>
                  </a:cubicBezTo>
                  <a:lnTo>
                    <a:pt x="364" y="1913"/>
                  </a:lnTo>
                  <a:cubicBezTo>
                    <a:pt x="364" y="1920"/>
                    <a:pt x="364" y="1928"/>
                    <a:pt x="364" y="1936"/>
                  </a:cubicBezTo>
                  <a:cubicBezTo>
                    <a:pt x="364" y="1952"/>
                    <a:pt x="364" y="1976"/>
                    <a:pt x="348" y="1976"/>
                  </a:cubicBezTo>
                  <a:cubicBezTo>
                    <a:pt x="340" y="1976"/>
                    <a:pt x="324" y="1968"/>
                    <a:pt x="308" y="1952"/>
                  </a:cubicBezTo>
                  <a:cubicBezTo>
                    <a:pt x="300" y="1944"/>
                    <a:pt x="300" y="1944"/>
                    <a:pt x="292" y="1944"/>
                  </a:cubicBezTo>
                  <a:lnTo>
                    <a:pt x="292" y="1944"/>
                  </a:lnTo>
                  <a:cubicBezTo>
                    <a:pt x="292" y="1944"/>
                    <a:pt x="284" y="1944"/>
                    <a:pt x="277" y="1944"/>
                  </a:cubicBezTo>
                  <a:cubicBezTo>
                    <a:pt x="269" y="1936"/>
                    <a:pt x="261" y="1936"/>
                    <a:pt x="261" y="1928"/>
                  </a:cubicBezTo>
                  <a:cubicBezTo>
                    <a:pt x="253" y="1920"/>
                    <a:pt x="253" y="1920"/>
                    <a:pt x="245" y="1920"/>
                  </a:cubicBezTo>
                  <a:cubicBezTo>
                    <a:pt x="245" y="1920"/>
                    <a:pt x="245" y="1913"/>
                    <a:pt x="237" y="1913"/>
                  </a:cubicBezTo>
                  <a:cubicBezTo>
                    <a:pt x="229" y="1913"/>
                    <a:pt x="206" y="1928"/>
                    <a:pt x="190" y="1936"/>
                  </a:cubicBezTo>
                  <a:cubicBezTo>
                    <a:pt x="174" y="1944"/>
                    <a:pt x="174" y="1960"/>
                    <a:pt x="174" y="1968"/>
                  </a:cubicBezTo>
                  <a:cubicBezTo>
                    <a:pt x="174" y="1976"/>
                    <a:pt x="174" y="1976"/>
                    <a:pt x="174" y="1976"/>
                  </a:cubicBezTo>
                  <a:lnTo>
                    <a:pt x="166" y="1984"/>
                  </a:lnTo>
                  <a:cubicBezTo>
                    <a:pt x="158" y="1984"/>
                    <a:pt x="142" y="1976"/>
                    <a:pt x="134" y="1968"/>
                  </a:cubicBezTo>
                  <a:cubicBezTo>
                    <a:pt x="126" y="1968"/>
                    <a:pt x="111" y="1960"/>
                    <a:pt x="111" y="1960"/>
                  </a:cubicBezTo>
                  <a:cubicBezTo>
                    <a:pt x="95" y="1960"/>
                    <a:pt x="79" y="1976"/>
                    <a:pt x="79" y="1984"/>
                  </a:cubicBezTo>
                  <a:cubicBezTo>
                    <a:pt x="79" y="1999"/>
                    <a:pt x="79" y="2015"/>
                    <a:pt x="55" y="2015"/>
                  </a:cubicBezTo>
                  <a:lnTo>
                    <a:pt x="47" y="2007"/>
                  </a:lnTo>
                  <a:cubicBezTo>
                    <a:pt x="39" y="2007"/>
                    <a:pt x="32" y="2007"/>
                    <a:pt x="16" y="2015"/>
                  </a:cubicBezTo>
                  <a:lnTo>
                    <a:pt x="8" y="2015"/>
                  </a:lnTo>
                  <a:close/>
                  <a:moveTo>
                    <a:pt x="32" y="143"/>
                  </a:moveTo>
                  <a:lnTo>
                    <a:pt x="32" y="143"/>
                  </a:lnTo>
                  <a:cubicBezTo>
                    <a:pt x="134" y="1178"/>
                    <a:pt x="134" y="1178"/>
                    <a:pt x="134" y="1178"/>
                  </a:cubicBezTo>
                  <a:cubicBezTo>
                    <a:pt x="134" y="1186"/>
                    <a:pt x="126" y="1265"/>
                    <a:pt x="119" y="1281"/>
                  </a:cubicBezTo>
                  <a:cubicBezTo>
                    <a:pt x="103" y="1297"/>
                    <a:pt x="87" y="1336"/>
                    <a:pt x="103" y="1360"/>
                  </a:cubicBezTo>
                  <a:cubicBezTo>
                    <a:pt x="111" y="1368"/>
                    <a:pt x="111" y="1376"/>
                    <a:pt x="119" y="1376"/>
                  </a:cubicBezTo>
                  <a:cubicBezTo>
                    <a:pt x="134" y="1384"/>
                    <a:pt x="142" y="1392"/>
                    <a:pt x="142" y="1423"/>
                  </a:cubicBezTo>
                  <a:cubicBezTo>
                    <a:pt x="142" y="1431"/>
                    <a:pt x="142" y="1431"/>
                    <a:pt x="142" y="1431"/>
                  </a:cubicBezTo>
                  <a:cubicBezTo>
                    <a:pt x="142" y="1471"/>
                    <a:pt x="142" y="1494"/>
                    <a:pt x="158" y="1502"/>
                  </a:cubicBezTo>
                  <a:cubicBezTo>
                    <a:pt x="166" y="1502"/>
                    <a:pt x="174" y="1526"/>
                    <a:pt x="174" y="1550"/>
                  </a:cubicBezTo>
                  <a:cubicBezTo>
                    <a:pt x="174" y="1566"/>
                    <a:pt x="174" y="1574"/>
                    <a:pt x="158" y="1581"/>
                  </a:cubicBezTo>
                  <a:cubicBezTo>
                    <a:pt x="134" y="1597"/>
                    <a:pt x="126" y="1613"/>
                    <a:pt x="126" y="1637"/>
                  </a:cubicBezTo>
                  <a:cubicBezTo>
                    <a:pt x="126" y="1653"/>
                    <a:pt x="63" y="1763"/>
                    <a:pt x="39" y="1771"/>
                  </a:cubicBezTo>
                  <a:cubicBezTo>
                    <a:pt x="24" y="1779"/>
                    <a:pt x="24" y="1810"/>
                    <a:pt x="32" y="1826"/>
                  </a:cubicBezTo>
                  <a:lnTo>
                    <a:pt x="32" y="1833"/>
                  </a:lnTo>
                  <a:cubicBezTo>
                    <a:pt x="32" y="1849"/>
                    <a:pt x="32" y="1873"/>
                    <a:pt x="16" y="1897"/>
                  </a:cubicBezTo>
                  <a:cubicBezTo>
                    <a:pt x="8" y="1913"/>
                    <a:pt x="0" y="1928"/>
                    <a:pt x="8" y="1960"/>
                  </a:cubicBezTo>
                  <a:cubicBezTo>
                    <a:pt x="8" y="1976"/>
                    <a:pt x="8" y="1984"/>
                    <a:pt x="16" y="1999"/>
                  </a:cubicBezTo>
                  <a:cubicBezTo>
                    <a:pt x="16" y="1999"/>
                    <a:pt x="16" y="1999"/>
                    <a:pt x="16" y="2007"/>
                  </a:cubicBezTo>
                  <a:cubicBezTo>
                    <a:pt x="32" y="1999"/>
                    <a:pt x="39" y="1999"/>
                    <a:pt x="47" y="2007"/>
                  </a:cubicBezTo>
                  <a:lnTo>
                    <a:pt x="55" y="2007"/>
                  </a:lnTo>
                  <a:cubicBezTo>
                    <a:pt x="71" y="2007"/>
                    <a:pt x="71" y="1999"/>
                    <a:pt x="71" y="1984"/>
                  </a:cubicBezTo>
                  <a:cubicBezTo>
                    <a:pt x="71" y="1968"/>
                    <a:pt x="87" y="1952"/>
                    <a:pt x="111" y="1952"/>
                  </a:cubicBezTo>
                  <a:cubicBezTo>
                    <a:pt x="119" y="1960"/>
                    <a:pt x="126" y="1960"/>
                    <a:pt x="134" y="1960"/>
                  </a:cubicBezTo>
                  <a:cubicBezTo>
                    <a:pt x="142" y="1968"/>
                    <a:pt x="158" y="1976"/>
                    <a:pt x="166" y="1976"/>
                  </a:cubicBezTo>
                  <a:lnTo>
                    <a:pt x="166" y="1976"/>
                  </a:lnTo>
                  <a:cubicBezTo>
                    <a:pt x="166" y="1968"/>
                    <a:pt x="166" y="1968"/>
                    <a:pt x="166" y="1968"/>
                  </a:cubicBezTo>
                  <a:cubicBezTo>
                    <a:pt x="166" y="1952"/>
                    <a:pt x="166" y="1944"/>
                    <a:pt x="190" y="1928"/>
                  </a:cubicBezTo>
                  <a:cubicBezTo>
                    <a:pt x="206" y="1920"/>
                    <a:pt x="221" y="1913"/>
                    <a:pt x="237" y="1913"/>
                  </a:cubicBezTo>
                  <a:cubicBezTo>
                    <a:pt x="245" y="1913"/>
                    <a:pt x="245" y="1913"/>
                    <a:pt x="245" y="1913"/>
                  </a:cubicBezTo>
                  <a:cubicBezTo>
                    <a:pt x="253" y="1913"/>
                    <a:pt x="261" y="1920"/>
                    <a:pt x="261" y="1920"/>
                  </a:cubicBezTo>
                  <a:cubicBezTo>
                    <a:pt x="269" y="1928"/>
                    <a:pt x="269" y="1936"/>
                    <a:pt x="284" y="1936"/>
                  </a:cubicBezTo>
                  <a:lnTo>
                    <a:pt x="292" y="1936"/>
                  </a:lnTo>
                  <a:lnTo>
                    <a:pt x="292" y="1936"/>
                  </a:lnTo>
                  <a:cubicBezTo>
                    <a:pt x="300" y="1936"/>
                    <a:pt x="308" y="1936"/>
                    <a:pt x="316" y="1952"/>
                  </a:cubicBezTo>
                  <a:cubicBezTo>
                    <a:pt x="332" y="1960"/>
                    <a:pt x="340" y="1968"/>
                    <a:pt x="348" y="1968"/>
                  </a:cubicBezTo>
                  <a:cubicBezTo>
                    <a:pt x="356" y="1968"/>
                    <a:pt x="356" y="1952"/>
                    <a:pt x="356" y="1936"/>
                  </a:cubicBezTo>
                  <a:cubicBezTo>
                    <a:pt x="356" y="1928"/>
                    <a:pt x="356" y="1913"/>
                    <a:pt x="356" y="1913"/>
                  </a:cubicBezTo>
                  <a:cubicBezTo>
                    <a:pt x="364" y="1904"/>
                    <a:pt x="372" y="1904"/>
                    <a:pt x="379" y="1904"/>
                  </a:cubicBezTo>
                  <a:cubicBezTo>
                    <a:pt x="387" y="1904"/>
                    <a:pt x="387" y="1904"/>
                    <a:pt x="395" y="1897"/>
                  </a:cubicBezTo>
                  <a:lnTo>
                    <a:pt x="395" y="1897"/>
                  </a:lnTo>
                  <a:cubicBezTo>
                    <a:pt x="403" y="1881"/>
                    <a:pt x="419" y="1881"/>
                    <a:pt x="427" y="1873"/>
                  </a:cubicBezTo>
                  <a:cubicBezTo>
                    <a:pt x="427" y="1873"/>
                    <a:pt x="435" y="1873"/>
                    <a:pt x="435" y="1865"/>
                  </a:cubicBezTo>
                  <a:cubicBezTo>
                    <a:pt x="435" y="1865"/>
                    <a:pt x="443" y="1857"/>
                    <a:pt x="450" y="1857"/>
                  </a:cubicBezTo>
                  <a:lnTo>
                    <a:pt x="450" y="1857"/>
                  </a:lnTo>
                  <a:cubicBezTo>
                    <a:pt x="459" y="1857"/>
                    <a:pt x="459" y="1865"/>
                    <a:pt x="466" y="1865"/>
                  </a:cubicBezTo>
                  <a:lnTo>
                    <a:pt x="466" y="1873"/>
                  </a:lnTo>
                  <a:cubicBezTo>
                    <a:pt x="466" y="1873"/>
                    <a:pt x="482" y="1881"/>
                    <a:pt x="498" y="1889"/>
                  </a:cubicBezTo>
                  <a:lnTo>
                    <a:pt x="498" y="1889"/>
                  </a:lnTo>
                  <a:cubicBezTo>
                    <a:pt x="506" y="1913"/>
                    <a:pt x="506" y="1913"/>
                    <a:pt x="506" y="1913"/>
                  </a:cubicBezTo>
                  <a:cubicBezTo>
                    <a:pt x="514" y="1920"/>
                    <a:pt x="522" y="1920"/>
                    <a:pt x="522" y="1920"/>
                  </a:cubicBezTo>
                  <a:cubicBezTo>
                    <a:pt x="530" y="1920"/>
                    <a:pt x="530" y="1920"/>
                    <a:pt x="530" y="1920"/>
                  </a:cubicBezTo>
                  <a:cubicBezTo>
                    <a:pt x="530" y="1920"/>
                    <a:pt x="530" y="1897"/>
                    <a:pt x="530" y="1889"/>
                  </a:cubicBezTo>
                  <a:lnTo>
                    <a:pt x="530" y="1881"/>
                  </a:lnTo>
                  <a:cubicBezTo>
                    <a:pt x="530" y="1873"/>
                    <a:pt x="530" y="1865"/>
                    <a:pt x="545" y="1857"/>
                  </a:cubicBezTo>
                  <a:lnTo>
                    <a:pt x="545" y="1857"/>
                  </a:lnTo>
                  <a:cubicBezTo>
                    <a:pt x="553" y="1849"/>
                    <a:pt x="553" y="1849"/>
                    <a:pt x="561" y="1833"/>
                  </a:cubicBezTo>
                  <a:lnTo>
                    <a:pt x="561" y="1833"/>
                  </a:lnTo>
                  <a:cubicBezTo>
                    <a:pt x="569" y="1810"/>
                    <a:pt x="577" y="1810"/>
                    <a:pt x="585" y="1802"/>
                  </a:cubicBezTo>
                  <a:cubicBezTo>
                    <a:pt x="585" y="1802"/>
                    <a:pt x="593" y="1802"/>
                    <a:pt x="593" y="1794"/>
                  </a:cubicBezTo>
                  <a:cubicBezTo>
                    <a:pt x="601" y="1794"/>
                    <a:pt x="601" y="1787"/>
                    <a:pt x="609" y="1779"/>
                  </a:cubicBezTo>
                  <a:cubicBezTo>
                    <a:pt x="609" y="1771"/>
                    <a:pt x="617" y="1763"/>
                    <a:pt x="624" y="1763"/>
                  </a:cubicBezTo>
                  <a:lnTo>
                    <a:pt x="624" y="1763"/>
                  </a:lnTo>
                  <a:cubicBezTo>
                    <a:pt x="632" y="1763"/>
                    <a:pt x="640" y="1771"/>
                    <a:pt x="648" y="1779"/>
                  </a:cubicBezTo>
                  <a:cubicBezTo>
                    <a:pt x="648" y="1787"/>
                    <a:pt x="656" y="1787"/>
                    <a:pt x="656" y="1794"/>
                  </a:cubicBezTo>
                  <a:cubicBezTo>
                    <a:pt x="672" y="1802"/>
                    <a:pt x="680" y="1810"/>
                    <a:pt x="696" y="1810"/>
                  </a:cubicBezTo>
                  <a:cubicBezTo>
                    <a:pt x="696" y="1810"/>
                    <a:pt x="696" y="1810"/>
                    <a:pt x="703" y="1810"/>
                  </a:cubicBezTo>
                  <a:lnTo>
                    <a:pt x="712" y="1818"/>
                  </a:lnTo>
                  <a:lnTo>
                    <a:pt x="719" y="1826"/>
                  </a:lnTo>
                  <a:cubicBezTo>
                    <a:pt x="727" y="1826"/>
                    <a:pt x="727" y="1826"/>
                    <a:pt x="735" y="1818"/>
                  </a:cubicBezTo>
                  <a:cubicBezTo>
                    <a:pt x="743" y="1818"/>
                    <a:pt x="743" y="1818"/>
                    <a:pt x="751" y="1818"/>
                  </a:cubicBezTo>
                  <a:cubicBezTo>
                    <a:pt x="759" y="1818"/>
                    <a:pt x="767" y="1818"/>
                    <a:pt x="767" y="1810"/>
                  </a:cubicBezTo>
                  <a:lnTo>
                    <a:pt x="767" y="1802"/>
                  </a:lnTo>
                  <a:cubicBezTo>
                    <a:pt x="759" y="1779"/>
                    <a:pt x="790" y="1708"/>
                    <a:pt x="806" y="1684"/>
                  </a:cubicBezTo>
                  <a:cubicBezTo>
                    <a:pt x="814" y="1676"/>
                    <a:pt x="822" y="1676"/>
                    <a:pt x="822" y="1676"/>
                  </a:cubicBezTo>
                  <a:cubicBezTo>
                    <a:pt x="838" y="1676"/>
                    <a:pt x="854" y="1653"/>
                    <a:pt x="854" y="1637"/>
                  </a:cubicBezTo>
                  <a:cubicBezTo>
                    <a:pt x="854" y="1605"/>
                    <a:pt x="862" y="1589"/>
                    <a:pt x="877" y="1589"/>
                  </a:cubicBezTo>
                  <a:cubicBezTo>
                    <a:pt x="885" y="1589"/>
                    <a:pt x="885" y="1589"/>
                    <a:pt x="885" y="1589"/>
                  </a:cubicBezTo>
                  <a:cubicBezTo>
                    <a:pt x="893" y="1589"/>
                    <a:pt x="893" y="1589"/>
                    <a:pt x="901" y="1574"/>
                  </a:cubicBezTo>
                  <a:cubicBezTo>
                    <a:pt x="909" y="1566"/>
                    <a:pt x="917" y="1566"/>
                    <a:pt x="925" y="1558"/>
                  </a:cubicBezTo>
                  <a:cubicBezTo>
                    <a:pt x="933" y="1558"/>
                    <a:pt x="941" y="1550"/>
                    <a:pt x="933" y="1534"/>
                  </a:cubicBezTo>
                  <a:cubicBezTo>
                    <a:pt x="933" y="1526"/>
                    <a:pt x="925" y="1518"/>
                    <a:pt x="925" y="1518"/>
                  </a:cubicBezTo>
                  <a:cubicBezTo>
                    <a:pt x="917" y="1502"/>
                    <a:pt x="917" y="1502"/>
                    <a:pt x="917" y="1471"/>
                  </a:cubicBezTo>
                  <a:cubicBezTo>
                    <a:pt x="925" y="1447"/>
                    <a:pt x="941" y="1431"/>
                    <a:pt x="956" y="1431"/>
                  </a:cubicBezTo>
                  <a:cubicBezTo>
                    <a:pt x="964" y="1431"/>
                    <a:pt x="964" y="1431"/>
                    <a:pt x="972" y="1431"/>
                  </a:cubicBezTo>
                  <a:cubicBezTo>
                    <a:pt x="972" y="1439"/>
                    <a:pt x="972" y="1439"/>
                    <a:pt x="980" y="1439"/>
                  </a:cubicBezTo>
                  <a:cubicBezTo>
                    <a:pt x="988" y="1455"/>
                    <a:pt x="1004" y="1471"/>
                    <a:pt x="1012" y="1471"/>
                  </a:cubicBezTo>
                  <a:cubicBezTo>
                    <a:pt x="1012" y="1471"/>
                    <a:pt x="1020" y="1471"/>
                    <a:pt x="1020" y="1463"/>
                  </a:cubicBezTo>
                  <a:cubicBezTo>
                    <a:pt x="1028" y="1455"/>
                    <a:pt x="1028" y="1447"/>
                    <a:pt x="1028" y="1439"/>
                  </a:cubicBezTo>
                  <a:cubicBezTo>
                    <a:pt x="1028" y="1431"/>
                    <a:pt x="1020" y="1415"/>
                    <a:pt x="1051" y="1408"/>
                  </a:cubicBezTo>
                  <a:cubicBezTo>
                    <a:pt x="1067" y="1408"/>
                    <a:pt x="1083" y="1408"/>
                    <a:pt x="1099" y="1408"/>
                  </a:cubicBezTo>
                  <a:cubicBezTo>
                    <a:pt x="1115" y="1408"/>
                    <a:pt x="1123" y="1408"/>
                    <a:pt x="1123" y="1400"/>
                  </a:cubicBezTo>
                  <a:cubicBezTo>
                    <a:pt x="1130" y="1392"/>
                    <a:pt x="1130" y="1368"/>
                    <a:pt x="1123" y="1344"/>
                  </a:cubicBezTo>
                  <a:cubicBezTo>
                    <a:pt x="1115" y="1344"/>
                    <a:pt x="1115" y="1336"/>
                    <a:pt x="1115" y="1336"/>
                  </a:cubicBezTo>
                  <a:cubicBezTo>
                    <a:pt x="1099" y="1328"/>
                    <a:pt x="1099" y="1321"/>
                    <a:pt x="1099" y="1297"/>
                  </a:cubicBezTo>
                  <a:cubicBezTo>
                    <a:pt x="1107" y="1289"/>
                    <a:pt x="1107" y="1281"/>
                    <a:pt x="1107" y="1273"/>
                  </a:cubicBezTo>
                  <a:cubicBezTo>
                    <a:pt x="1107" y="1265"/>
                    <a:pt x="1115" y="1257"/>
                    <a:pt x="1115" y="1241"/>
                  </a:cubicBezTo>
                  <a:cubicBezTo>
                    <a:pt x="964" y="32"/>
                    <a:pt x="964" y="32"/>
                    <a:pt x="964" y="32"/>
                  </a:cubicBezTo>
                  <a:cubicBezTo>
                    <a:pt x="949" y="8"/>
                    <a:pt x="941" y="8"/>
                    <a:pt x="933" y="8"/>
                  </a:cubicBezTo>
                  <a:lnTo>
                    <a:pt x="933" y="8"/>
                  </a:lnTo>
                  <a:cubicBezTo>
                    <a:pt x="261" y="87"/>
                    <a:pt x="261" y="87"/>
                    <a:pt x="261" y="87"/>
                  </a:cubicBezTo>
                  <a:cubicBezTo>
                    <a:pt x="229" y="119"/>
                    <a:pt x="166" y="166"/>
                    <a:pt x="111" y="166"/>
                  </a:cubicBezTo>
                  <a:cubicBezTo>
                    <a:pt x="79" y="166"/>
                    <a:pt x="55" y="158"/>
                    <a:pt x="32" y="14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44" name="Freeform 785"/>
            <p:cNvSpPr>
              <a:spLocks noChangeArrowheads="1"/>
            </p:cNvSpPr>
            <p:nvPr/>
          </p:nvSpPr>
          <p:spPr bwMode="auto">
            <a:xfrm>
              <a:off x="14433282" y="5171051"/>
              <a:ext cx="832630" cy="948597"/>
            </a:xfrm>
            <a:custGeom>
              <a:avLst/>
              <a:gdLst>
                <a:gd name="T0" fmla="*/ 1550 w 1582"/>
                <a:gd name="T1" fmla="*/ 720 h 1804"/>
                <a:gd name="T2" fmla="*/ 1550 w 1582"/>
                <a:gd name="T3" fmla="*/ 720 h 1804"/>
                <a:gd name="T4" fmla="*/ 1542 w 1582"/>
                <a:gd name="T5" fmla="*/ 648 h 1804"/>
                <a:gd name="T6" fmla="*/ 1565 w 1582"/>
                <a:gd name="T7" fmla="*/ 641 h 1804"/>
                <a:gd name="T8" fmla="*/ 1447 w 1582"/>
                <a:gd name="T9" fmla="*/ 0 h 1804"/>
                <a:gd name="T10" fmla="*/ 1186 w 1582"/>
                <a:gd name="T11" fmla="*/ 190 h 1804"/>
                <a:gd name="T12" fmla="*/ 1052 w 1582"/>
                <a:gd name="T13" fmla="*/ 309 h 1804"/>
                <a:gd name="T14" fmla="*/ 925 w 1582"/>
                <a:gd name="T15" fmla="*/ 332 h 1804"/>
                <a:gd name="T16" fmla="*/ 791 w 1582"/>
                <a:gd name="T17" fmla="*/ 380 h 1804"/>
                <a:gd name="T18" fmla="*/ 728 w 1582"/>
                <a:gd name="T19" fmla="*/ 364 h 1804"/>
                <a:gd name="T20" fmla="*/ 672 w 1582"/>
                <a:gd name="T21" fmla="*/ 388 h 1804"/>
                <a:gd name="T22" fmla="*/ 657 w 1582"/>
                <a:gd name="T23" fmla="*/ 364 h 1804"/>
                <a:gd name="T24" fmla="*/ 712 w 1582"/>
                <a:gd name="T25" fmla="*/ 348 h 1804"/>
                <a:gd name="T26" fmla="*/ 672 w 1582"/>
                <a:gd name="T27" fmla="*/ 332 h 1804"/>
                <a:gd name="T28" fmla="*/ 641 w 1582"/>
                <a:gd name="T29" fmla="*/ 340 h 1804"/>
                <a:gd name="T30" fmla="*/ 577 w 1582"/>
                <a:gd name="T31" fmla="*/ 317 h 1804"/>
                <a:gd name="T32" fmla="*/ 506 w 1582"/>
                <a:gd name="T33" fmla="*/ 285 h 1804"/>
                <a:gd name="T34" fmla="*/ 459 w 1582"/>
                <a:gd name="T35" fmla="*/ 261 h 1804"/>
                <a:gd name="T36" fmla="*/ 0 w 1582"/>
                <a:gd name="T37" fmla="*/ 356 h 1804"/>
                <a:gd name="T38" fmla="*/ 0 w 1582"/>
                <a:gd name="T39" fmla="*/ 356 h 1804"/>
                <a:gd name="T40" fmla="*/ 151 w 1582"/>
                <a:gd name="T41" fmla="*/ 1574 h 1804"/>
                <a:gd name="T42" fmla="*/ 166 w 1582"/>
                <a:gd name="T43" fmla="*/ 1558 h 1804"/>
                <a:gd name="T44" fmla="*/ 253 w 1582"/>
                <a:gd name="T45" fmla="*/ 1565 h 1804"/>
                <a:gd name="T46" fmla="*/ 317 w 1582"/>
                <a:gd name="T47" fmla="*/ 1574 h 1804"/>
                <a:gd name="T48" fmla="*/ 364 w 1582"/>
                <a:gd name="T49" fmla="*/ 1645 h 1804"/>
                <a:gd name="T50" fmla="*/ 419 w 1582"/>
                <a:gd name="T51" fmla="*/ 1700 h 1804"/>
                <a:gd name="T52" fmla="*/ 530 w 1582"/>
                <a:gd name="T53" fmla="*/ 1700 h 1804"/>
                <a:gd name="T54" fmla="*/ 617 w 1582"/>
                <a:gd name="T55" fmla="*/ 1755 h 1804"/>
                <a:gd name="T56" fmla="*/ 664 w 1582"/>
                <a:gd name="T57" fmla="*/ 1708 h 1804"/>
                <a:gd name="T58" fmla="*/ 728 w 1582"/>
                <a:gd name="T59" fmla="*/ 1732 h 1804"/>
                <a:gd name="T60" fmla="*/ 759 w 1582"/>
                <a:gd name="T61" fmla="*/ 1716 h 1804"/>
                <a:gd name="T62" fmla="*/ 783 w 1582"/>
                <a:gd name="T63" fmla="*/ 1708 h 1804"/>
                <a:gd name="T64" fmla="*/ 807 w 1582"/>
                <a:gd name="T65" fmla="*/ 1684 h 1804"/>
                <a:gd name="T66" fmla="*/ 830 w 1582"/>
                <a:gd name="T67" fmla="*/ 1676 h 1804"/>
                <a:gd name="T68" fmla="*/ 854 w 1582"/>
                <a:gd name="T69" fmla="*/ 1652 h 1804"/>
                <a:gd name="T70" fmla="*/ 870 w 1582"/>
                <a:gd name="T71" fmla="*/ 1668 h 1804"/>
                <a:gd name="T72" fmla="*/ 870 w 1582"/>
                <a:gd name="T73" fmla="*/ 1676 h 1804"/>
                <a:gd name="T74" fmla="*/ 894 w 1582"/>
                <a:gd name="T75" fmla="*/ 1700 h 1804"/>
                <a:gd name="T76" fmla="*/ 910 w 1582"/>
                <a:gd name="T77" fmla="*/ 1724 h 1804"/>
                <a:gd name="T78" fmla="*/ 965 w 1582"/>
                <a:gd name="T79" fmla="*/ 1747 h 1804"/>
                <a:gd name="T80" fmla="*/ 981 w 1582"/>
                <a:gd name="T81" fmla="*/ 1771 h 1804"/>
                <a:gd name="T82" fmla="*/ 1012 w 1582"/>
                <a:gd name="T83" fmla="*/ 1803 h 1804"/>
                <a:gd name="T84" fmla="*/ 1060 w 1582"/>
                <a:gd name="T85" fmla="*/ 1787 h 1804"/>
                <a:gd name="T86" fmla="*/ 1083 w 1582"/>
                <a:gd name="T87" fmla="*/ 1739 h 1804"/>
                <a:gd name="T88" fmla="*/ 1123 w 1582"/>
                <a:gd name="T89" fmla="*/ 1708 h 1804"/>
                <a:gd name="T90" fmla="*/ 1123 w 1582"/>
                <a:gd name="T91" fmla="*/ 1637 h 1804"/>
                <a:gd name="T92" fmla="*/ 1123 w 1582"/>
                <a:gd name="T93" fmla="*/ 1550 h 1804"/>
                <a:gd name="T94" fmla="*/ 1163 w 1582"/>
                <a:gd name="T95" fmla="*/ 1479 h 1804"/>
                <a:gd name="T96" fmla="*/ 1226 w 1582"/>
                <a:gd name="T97" fmla="*/ 1510 h 1804"/>
                <a:gd name="T98" fmla="*/ 1218 w 1582"/>
                <a:gd name="T99" fmla="*/ 1376 h 1804"/>
                <a:gd name="T100" fmla="*/ 1281 w 1582"/>
                <a:gd name="T101" fmla="*/ 1328 h 1804"/>
                <a:gd name="T102" fmla="*/ 1305 w 1582"/>
                <a:gd name="T103" fmla="*/ 1257 h 1804"/>
                <a:gd name="T104" fmla="*/ 1360 w 1582"/>
                <a:gd name="T105" fmla="*/ 1265 h 1804"/>
                <a:gd name="T106" fmla="*/ 1423 w 1582"/>
                <a:gd name="T107" fmla="*/ 1257 h 1804"/>
                <a:gd name="T108" fmla="*/ 1502 w 1582"/>
                <a:gd name="T109" fmla="*/ 1154 h 1804"/>
                <a:gd name="T110" fmla="*/ 1510 w 1582"/>
                <a:gd name="T111" fmla="*/ 1012 h 1804"/>
                <a:gd name="T112" fmla="*/ 1550 w 1582"/>
                <a:gd name="T113" fmla="*/ 957 h 1804"/>
                <a:gd name="T114" fmla="*/ 1550 w 1582"/>
                <a:gd name="T115" fmla="*/ 830 h 1804"/>
                <a:gd name="T116" fmla="*/ 1565 w 1582"/>
                <a:gd name="T117" fmla="*/ 799 h 1804"/>
                <a:gd name="T118" fmla="*/ 1550 w 1582"/>
                <a:gd name="T119" fmla="*/ 72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2" h="1804">
                  <a:moveTo>
                    <a:pt x="1550" y="720"/>
                  </a:moveTo>
                  <a:lnTo>
                    <a:pt x="1550" y="720"/>
                  </a:lnTo>
                  <a:cubicBezTo>
                    <a:pt x="1550" y="696"/>
                    <a:pt x="1542" y="664"/>
                    <a:pt x="1542" y="648"/>
                  </a:cubicBezTo>
                  <a:cubicBezTo>
                    <a:pt x="1534" y="641"/>
                    <a:pt x="1550" y="633"/>
                    <a:pt x="1565" y="641"/>
                  </a:cubicBezTo>
                  <a:cubicBezTo>
                    <a:pt x="1447" y="0"/>
                    <a:pt x="1447" y="0"/>
                    <a:pt x="1447" y="0"/>
                  </a:cubicBezTo>
                  <a:cubicBezTo>
                    <a:pt x="1352" y="56"/>
                    <a:pt x="1210" y="151"/>
                    <a:pt x="1186" y="190"/>
                  </a:cubicBezTo>
                  <a:cubicBezTo>
                    <a:pt x="1154" y="230"/>
                    <a:pt x="1083" y="309"/>
                    <a:pt x="1052" y="309"/>
                  </a:cubicBezTo>
                  <a:cubicBezTo>
                    <a:pt x="1012" y="309"/>
                    <a:pt x="949" y="309"/>
                    <a:pt x="925" y="332"/>
                  </a:cubicBezTo>
                  <a:cubicBezTo>
                    <a:pt x="910" y="356"/>
                    <a:pt x="807" y="395"/>
                    <a:pt x="791" y="380"/>
                  </a:cubicBezTo>
                  <a:cubicBezTo>
                    <a:pt x="767" y="364"/>
                    <a:pt x="728" y="356"/>
                    <a:pt x="728" y="364"/>
                  </a:cubicBezTo>
                  <a:cubicBezTo>
                    <a:pt x="720" y="372"/>
                    <a:pt x="688" y="380"/>
                    <a:pt x="672" y="388"/>
                  </a:cubicBezTo>
                  <a:cubicBezTo>
                    <a:pt x="657" y="395"/>
                    <a:pt x="648" y="372"/>
                    <a:pt x="657" y="364"/>
                  </a:cubicBezTo>
                  <a:cubicBezTo>
                    <a:pt x="672" y="356"/>
                    <a:pt x="712" y="364"/>
                    <a:pt x="712" y="348"/>
                  </a:cubicBezTo>
                  <a:cubicBezTo>
                    <a:pt x="704" y="332"/>
                    <a:pt x="696" y="324"/>
                    <a:pt x="672" y="332"/>
                  </a:cubicBezTo>
                  <a:cubicBezTo>
                    <a:pt x="648" y="348"/>
                    <a:pt x="657" y="364"/>
                    <a:pt x="641" y="340"/>
                  </a:cubicBezTo>
                  <a:cubicBezTo>
                    <a:pt x="625" y="324"/>
                    <a:pt x="617" y="332"/>
                    <a:pt x="577" y="317"/>
                  </a:cubicBezTo>
                  <a:cubicBezTo>
                    <a:pt x="538" y="301"/>
                    <a:pt x="538" y="309"/>
                    <a:pt x="506" y="285"/>
                  </a:cubicBezTo>
                  <a:cubicBezTo>
                    <a:pt x="483" y="277"/>
                    <a:pt x="459" y="285"/>
                    <a:pt x="459" y="261"/>
                  </a:cubicBezTo>
                  <a:cubicBezTo>
                    <a:pt x="332" y="301"/>
                    <a:pt x="16" y="380"/>
                    <a:pt x="0" y="356"/>
                  </a:cubicBezTo>
                  <a:lnTo>
                    <a:pt x="0" y="356"/>
                  </a:lnTo>
                  <a:cubicBezTo>
                    <a:pt x="151" y="1574"/>
                    <a:pt x="151" y="1574"/>
                    <a:pt x="151" y="1574"/>
                  </a:cubicBezTo>
                  <a:cubicBezTo>
                    <a:pt x="151" y="1558"/>
                    <a:pt x="158" y="1558"/>
                    <a:pt x="166" y="1558"/>
                  </a:cubicBezTo>
                  <a:cubicBezTo>
                    <a:pt x="198" y="1558"/>
                    <a:pt x="222" y="1558"/>
                    <a:pt x="253" y="1565"/>
                  </a:cubicBezTo>
                  <a:cubicBezTo>
                    <a:pt x="285" y="1574"/>
                    <a:pt x="293" y="1542"/>
                    <a:pt x="317" y="1574"/>
                  </a:cubicBezTo>
                  <a:cubicBezTo>
                    <a:pt x="340" y="1613"/>
                    <a:pt x="340" y="1629"/>
                    <a:pt x="364" y="1645"/>
                  </a:cubicBezTo>
                  <a:cubicBezTo>
                    <a:pt x="388" y="1660"/>
                    <a:pt x="372" y="1700"/>
                    <a:pt x="419" y="1700"/>
                  </a:cubicBezTo>
                  <a:cubicBezTo>
                    <a:pt x="467" y="1708"/>
                    <a:pt x="514" y="1684"/>
                    <a:pt x="530" y="1700"/>
                  </a:cubicBezTo>
                  <a:cubicBezTo>
                    <a:pt x="546" y="1724"/>
                    <a:pt x="593" y="1763"/>
                    <a:pt x="617" y="1755"/>
                  </a:cubicBezTo>
                  <a:cubicBezTo>
                    <a:pt x="641" y="1747"/>
                    <a:pt x="633" y="1700"/>
                    <a:pt x="664" y="1708"/>
                  </a:cubicBezTo>
                  <a:cubicBezTo>
                    <a:pt x="696" y="1716"/>
                    <a:pt x="704" y="1732"/>
                    <a:pt x="728" y="1732"/>
                  </a:cubicBezTo>
                  <a:cubicBezTo>
                    <a:pt x="743" y="1732"/>
                    <a:pt x="751" y="1724"/>
                    <a:pt x="759" y="1716"/>
                  </a:cubicBezTo>
                  <a:cubicBezTo>
                    <a:pt x="759" y="1700"/>
                    <a:pt x="775" y="1700"/>
                    <a:pt x="783" y="1708"/>
                  </a:cubicBezTo>
                  <a:cubicBezTo>
                    <a:pt x="791" y="1708"/>
                    <a:pt x="799" y="1692"/>
                    <a:pt x="807" y="1684"/>
                  </a:cubicBezTo>
                  <a:lnTo>
                    <a:pt x="830" y="1676"/>
                  </a:lnTo>
                  <a:cubicBezTo>
                    <a:pt x="854" y="1652"/>
                    <a:pt x="854" y="1652"/>
                    <a:pt x="854" y="1652"/>
                  </a:cubicBezTo>
                  <a:cubicBezTo>
                    <a:pt x="870" y="1668"/>
                    <a:pt x="870" y="1668"/>
                    <a:pt x="870" y="1668"/>
                  </a:cubicBezTo>
                  <a:cubicBezTo>
                    <a:pt x="870" y="1668"/>
                    <a:pt x="870" y="1668"/>
                    <a:pt x="870" y="1676"/>
                  </a:cubicBezTo>
                  <a:cubicBezTo>
                    <a:pt x="878" y="1692"/>
                    <a:pt x="886" y="1700"/>
                    <a:pt x="894" y="1700"/>
                  </a:cubicBezTo>
                  <a:cubicBezTo>
                    <a:pt x="910" y="1708"/>
                    <a:pt x="901" y="1708"/>
                    <a:pt x="910" y="1724"/>
                  </a:cubicBezTo>
                  <a:cubicBezTo>
                    <a:pt x="925" y="1732"/>
                    <a:pt x="949" y="1739"/>
                    <a:pt x="965" y="1747"/>
                  </a:cubicBezTo>
                  <a:cubicBezTo>
                    <a:pt x="981" y="1747"/>
                    <a:pt x="981" y="1763"/>
                    <a:pt x="981" y="1771"/>
                  </a:cubicBezTo>
                  <a:cubicBezTo>
                    <a:pt x="988" y="1779"/>
                    <a:pt x="1004" y="1795"/>
                    <a:pt x="1012" y="1803"/>
                  </a:cubicBezTo>
                  <a:cubicBezTo>
                    <a:pt x="1028" y="1795"/>
                    <a:pt x="1044" y="1795"/>
                    <a:pt x="1060" y="1787"/>
                  </a:cubicBezTo>
                  <a:cubicBezTo>
                    <a:pt x="1091" y="1787"/>
                    <a:pt x="1083" y="1779"/>
                    <a:pt x="1083" y="1739"/>
                  </a:cubicBezTo>
                  <a:cubicBezTo>
                    <a:pt x="1083" y="1708"/>
                    <a:pt x="1099" y="1716"/>
                    <a:pt x="1123" y="1708"/>
                  </a:cubicBezTo>
                  <a:cubicBezTo>
                    <a:pt x="1139" y="1700"/>
                    <a:pt x="1131" y="1660"/>
                    <a:pt x="1123" y="1637"/>
                  </a:cubicBezTo>
                  <a:cubicBezTo>
                    <a:pt x="1107" y="1613"/>
                    <a:pt x="1131" y="1581"/>
                    <a:pt x="1123" y="1550"/>
                  </a:cubicBezTo>
                  <a:cubicBezTo>
                    <a:pt x="1123" y="1526"/>
                    <a:pt x="1147" y="1487"/>
                    <a:pt x="1163" y="1479"/>
                  </a:cubicBezTo>
                  <a:cubicBezTo>
                    <a:pt x="1170" y="1463"/>
                    <a:pt x="1202" y="1494"/>
                    <a:pt x="1226" y="1510"/>
                  </a:cubicBezTo>
                  <a:cubicBezTo>
                    <a:pt x="1241" y="1526"/>
                    <a:pt x="1226" y="1415"/>
                    <a:pt x="1218" y="1376"/>
                  </a:cubicBezTo>
                  <a:cubicBezTo>
                    <a:pt x="1210" y="1344"/>
                    <a:pt x="1257" y="1336"/>
                    <a:pt x="1281" y="1328"/>
                  </a:cubicBezTo>
                  <a:cubicBezTo>
                    <a:pt x="1305" y="1321"/>
                    <a:pt x="1297" y="1289"/>
                    <a:pt x="1305" y="1257"/>
                  </a:cubicBezTo>
                  <a:cubicBezTo>
                    <a:pt x="1313" y="1226"/>
                    <a:pt x="1336" y="1249"/>
                    <a:pt x="1360" y="1265"/>
                  </a:cubicBezTo>
                  <a:cubicBezTo>
                    <a:pt x="1392" y="1281"/>
                    <a:pt x="1392" y="1265"/>
                    <a:pt x="1423" y="1257"/>
                  </a:cubicBezTo>
                  <a:cubicBezTo>
                    <a:pt x="1447" y="1257"/>
                    <a:pt x="1487" y="1186"/>
                    <a:pt x="1502" y="1154"/>
                  </a:cubicBezTo>
                  <a:cubicBezTo>
                    <a:pt x="1526" y="1131"/>
                    <a:pt x="1518" y="1068"/>
                    <a:pt x="1510" y="1012"/>
                  </a:cubicBezTo>
                  <a:cubicBezTo>
                    <a:pt x="1510" y="949"/>
                    <a:pt x="1542" y="973"/>
                    <a:pt x="1550" y="957"/>
                  </a:cubicBezTo>
                  <a:cubicBezTo>
                    <a:pt x="1565" y="949"/>
                    <a:pt x="1550" y="870"/>
                    <a:pt x="1550" y="830"/>
                  </a:cubicBezTo>
                  <a:cubicBezTo>
                    <a:pt x="1542" y="791"/>
                    <a:pt x="1550" y="807"/>
                    <a:pt x="1565" y="799"/>
                  </a:cubicBezTo>
                  <a:cubicBezTo>
                    <a:pt x="1581" y="791"/>
                    <a:pt x="1558" y="751"/>
                    <a:pt x="1550" y="72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45" name="Freeform 786"/>
            <p:cNvSpPr>
              <a:spLocks noChangeArrowheads="1"/>
            </p:cNvSpPr>
            <p:nvPr/>
          </p:nvSpPr>
          <p:spPr bwMode="auto">
            <a:xfrm>
              <a:off x="14428644" y="5166412"/>
              <a:ext cx="837269" cy="953235"/>
            </a:xfrm>
            <a:custGeom>
              <a:avLst/>
              <a:gdLst>
                <a:gd name="T0" fmla="*/ 989 w 1590"/>
                <a:gd name="T1" fmla="*/ 1787 h 1812"/>
                <a:gd name="T2" fmla="*/ 909 w 1590"/>
                <a:gd name="T3" fmla="*/ 1716 h 1812"/>
                <a:gd name="T4" fmla="*/ 862 w 1590"/>
                <a:gd name="T5" fmla="*/ 1668 h 1812"/>
                <a:gd name="T6" fmla="*/ 783 w 1590"/>
                <a:gd name="T7" fmla="*/ 1716 h 1812"/>
                <a:gd name="T8" fmla="*/ 672 w 1590"/>
                <a:gd name="T9" fmla="*/ 1716 h 1812"/>
                <a:gd name="T10" fmla="*/ 617 w 1590"/>
                <a:gd name="T11" fmla="*/ 1763 h 1812"/>
                <a:gd name="T12" fmla="*/ 443 w 1590"/>
                <a:gd name="T13" fmla="*/ 1716 h 1812"/>
                <a:gd name="T14" fmla="*/ 340 w 1590"/>
                <a:gd name="T15" fmla="*/ 1613 h 1812"/>
                <a:gd name="T16" fmla="*/ 269 w 1590"/>
                <a:gd name="T17" fmla="*/ 1582 h 1812"/>
                <a:gd name="T18" fmla="*/ 159 w 1590"/>
                <a:gd name="T19" fmla="*/ 1582 h 1812"/>
                <a:gd name="T20" fmla="*/ 8 w 1590"/>
                <a:gd name="T21" fmla="*/ 356 h 1812"/>
                <a:gd name="T22" fmla="*/ 475 w 1590"/>
                <a:gd name="T23" fmla="*/ 269 h 1812"/>
                <a:gd name="T24" fmla="*/ 554 w 1590"/>
                <a:gd name="T25" fmla="*/ 309 h 1812"/>
                <a:gd name="T26" fmla="*/ 656 w 1590"/>
                <a:gd name="T27" fmla="*/ 356 h 1812"/>
                <a:gd name="T28" fmla="*/ 720 w 1590"/>
                <a:gd name="T29" fmla="*/ 356 h 1812"/>
                <a:gd name="T30" fmla="*/ 665 w 1590"/>
                <a:gd name="T31" fmla="*/ 388 h 1812"/>
                <a:gd name="T32" fmla="*/ 728 w 1590"/>
                <a:gd name="T33" fmla="*/ 372 h 1812"/>
                <a:gd name="T34" fmla="*/ 933 w 1590"/>
                <a:gd name="T35" fmla="*/ 340 h 1812"/>
                <a:gd name="T36" fmla="*/ 1463 w 1590"/>
                <a:gd name="T37" fmla="*/ 0 h 1812"/>
                <a:gd name="T38" fmla="*/ 1566 w 1590"/>
                <a:gd name="T39" fmla="*/ 649 h 1812"/>
                <a:gd name="T40" fmla="*/ 1566 w 1590"/>
                <a:gd name="T41" fmla="*/ 728 h 1812"/>
                <a:gd name="T42" fmla="*/ 1558 w 1590"/>
                <a:gd name="T43" fmla="*/ 838 h 1812"/>
                <a:gd name="T44" fmla="*/ 1526 w 1590"/>
                <a:gd name="T45" fmla="*/ 1020 h 1812"/>
                <a:gd name="T46" fmla="*/ 1408 w 1590"/>
                <a:gd name="T47" fmla="*/ 1281 h 1812"/>
                <a:gd name="T48" fmla="*/ 1329 w 1590"/>
                <a:gd name="T49" fmla="*/ 1249 h 1812"/>
                <a:gd name="T50" fmla="*/ 1273 w 1590"/>
                <a:gd name="T51" fmla="*/ 1344 h 1812"/>
                <a:gd name="T52" fmla="*/ 1234 w 1590"/>
                <a:gd name="T53" fmla="*/ 1518 h 1812"/>
                <a:gd name="T54" fmla="*/ 1131 w 1590"/>
                <a:gd name="T55" fmla="*/ 1597 h 1812"/>
                <a:gd name="T56" fmla="*/ 1115 w 1590"/>
                <a:gd name="T57" fmla="*/ 1724 h 1812"/>
                <a:gd name="T58" fmla="*/ 1020 w 1590"/>
                <a:gd name="T59" fmla="*/ 1811 h 1812"/>
                <a:gd name="T60" fmla="*/ 878 w 1590"/>
                <a:gd name="T61" fmla="*/ 1676 h 1812"/>
                <a:gd name="T62" fmla="*/ 925 w 1590"/>
                <a:gd name="T63" fmla="*/ 1732 h 1812"/>
                <a:gd name="T64" fmla="*/ 1020 w 1590"/>
                <a:gd name="T65" fmla="*/ 1803 h 1812"/>
                <a:gd name="T66" fmla="*/ 1115 w 1590"/>
                <a:gd name="T67" fmla="*/ 1716 h 1812"/>
                <a:gd name="T68" fmla="*/ 1123 w 1590"/>
                <a:gd name="T69" fmla="*/ 1597 h 1812"/>
                <a:gd name="T70" fmla="*/ 1210 w 1590"/>
                <a:gd name="T71" fmla="*/ 1502 h 1812"/>
                <a:gd name="T72" fmla="*/ 1273 w 1590"/>
                <a:gd name="T73" fmla="*/ 1336 h 1812"/>
                <a:gd name="T74" fmla="*/ 1329 w 1590"/>
                <a:gd name="T75" fmla="*/ 1242 h 1812"/>
                <a:gd name="T76" fmla="*/ 1408 w 1590"/>
                <a:gd name="T77" fmla="*/ 1273 h 1812"/>
                <a:gd name="T78" fmla="*/ 1518 w 1590"/>
                <a:gd name="T79" fmla="*/ 1020 h 1812"/>
                <a:gd name="T80" fmla="*/ 1550 w 1590"/>
                <a:gd name="T81" fmla="*/ 838 h 1812"/>
                <a:gd name="T82" fmla="*/ 1558 w 1590"/>
                <a:gd name="T83" fmla="*/ 728 h 1812"/>
                <a:gd name="T84" fmla="*/ 1566 w 1590"/>
                <a:gd name="T85" fmla="*/ 641 h 1812"/>
                <a:gd name="T86" fmla="*/ 1060 w 1590"/>
                <a:gd name="T87" fmla="*/ 325 h 1812"/>
                <a:gd name="T88" fmla="*/ 743 w 1590"/>
                <a:gd name="T89" fmla="*/ 372 h 1812"/>
                <a:gd name="T90" fmla="*/ 672 w 1590"/>
                <a:gd name="T91" fmla="*/ 403 h 1812"/>
                <a:gd name="T92" fmla="*/ 712 w 1590"/>
                <a:gd name="T93" fmla="*/ 356 h 1812"/>
                <a:gd name="T94" fmla="*/ 665 w 1590"/>
                <a:gd name="T95" fmla="*/ 356 h 1812"/>
                <a:gd name="T96" fmla="*/ 585 w 1590"/>
                <a:gd name="T97" fmla="*/ 325 h 1812"/>
                <a:gd name="T98" fmla="*/ 467 w 1590"/>
                <a:gd name="T99" fmla="*/ 277 h 1812"/>
                <a:gd name="T100" fmla="*/ 174 w 1590"/>
                <a:gd name="T101" fmla="*/ 1558 h 1812"/>
                <a:gd name="T102" fmla="*/ 285 w 1590"/>
                <a:gd name="T103" fmla="*/ 1566 h 1812"/>
                <a:gd name="T104" fmla="*/ 372 w 1590"/>
                <a:gd name="T105" fmla="*/ 1653 h 1812"/>
                <a:gd name="T106" fmla="*/ 483 w 1590"/>
                <a:gd name="T107" fmla="*/ 1700 h 1812"/>
                <a:gd name="T108" fmla="*/ 625 w 1590"/>
                <a:gd name="T109" fmla="*/ 1755 h 1812"/>
                <a:gd name="T110" fmla="*/ 712 w 1590"/>
                <a:gd name="T111" fmla="*/ 1724 h 1812"/>
                <a:gd name="T112" fmla="*/ 791 w 1590"/>
                <a:gd name="T113" fmla="*/ 1708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0" h="1812">
                  <a:moveTo>
                    <a:pt x="1020" y="1811"/>
                  </a:moveTo>
                  <a:lnTo>
                    <a:pt x="1020" y="1811"/>
                  </a:lnTo>
                  <a:lnTo>
                    <a:pt x="1020" y="1811"/>
                  </a:lnTo>
                  <a:cubicBezTo>
                    <a:pt x="1004" y="1803"/>
                    <a:pt x="989" y="1787"/>
                    <a:pt x="989" y="1787"/>
                  </a:cubicBezTo>
                  <a:cubicBezTo>
                    <a:pt x="989" y="1779"/>
                    <a:pt x="989" y="1779"/>
                    <a:pt x="981" y="1771"/>
                  </a:cubicBezTo>
                  <a:cubicBezTo>
                    <a:pt x="981" y="1763"/>
                    <a:pt x="981" y="1755"/>
                    <a:pt x="973" y="1755"/>
                  </a:cubicBezTo>
                  <a:cubicBezTo>
                    <a:pt x="941" y="1747"/>
                    <a:pt x="925" y="1740"/>
                    <a:pt x="918" y="1732"/>
                  </a:cubicBezTo>
                  <a:cubicBezTo>
                    <a:pt x="909" y="1724"/>
                    <a:pt x="909" y="1724"/>
                    <a:pt x="909" y="1716"/>
                  </a:cubicBezTo>
                  <a:cubicBezTo>
                    <a:pt x="909" y="1716"/>
                    <a:pt x="909" y="1716"/>
                    <a:pt x="902" y="1716"/>
                  </a:cubicBezTo>
                  <a:cubicBezTo>
                    <a:pt x="894" y="1708"/>
                    <a:pt x="878" y="1700"/>
                    <a:pt x="878" y="1692"/>
                  </a:cubicBezTo>
                  <a:cubicBezTo>
                    <a:pt x="870" y="1684"/>
                    <a:pt x="870" y="1676"/>
                    <a:pt x="870" y="1676"/>
                  </a:cubicBezTo>
                  <a:cubicBezTo>
                    <a:pt x="862" y="1668"/>
                    <a:pt x="862" y="1668"/>
                    <a:pt x="862" y="1668"/>
                  </a:cubicBezTo>
                  <a:cubicBezTo>
                    <a:pt x="838" y="1684"/>
                    <a:pt x="838" y="1684"/>
                    <a:pt x="838" y="1684"/>
                  </a:cubicBezTo>
                  <a:cubicBezTo>
                    <a:pt x="831" y="1692"/>
                    <a:pt x="815" y="1692"/>
                    <a:pt x="815" y="1700"/>
                  </a:cubicBezTo>
                  <a:cubicBezTo>
                    <a:pt x="807" y="1716"/>
                    <a:pt x="799" y="1716"/>
                    <a:pt x="791" y="1716"/>
                  </a:cubicBezTo>
                  <a:lnTo>
                    <a:pt x="783" y="1716"/>
                  </a:lnTo>
                  <a:cubicBezTo>
                    <a:pt x="775" y="1716"/>
                    <a:pt x="767" y="1716"/>
                    <a:pt x="767" y="1724"/>
                  </a:cubicBezTo>
                  <a:cubicBezTo>
                    <a:pt x="767" y="1732"/>
                    <a:pt x="751" y="1740"/>
                    <a:pt x="736" y="1740"/>
                  </a:cubicBezTo>
                  <a:cubicBezTo>
                    <a:pt x="720" y="1740"/>
                    <a:pt x="712" y="1740"/>
                    <a:pt x="704" y="1732"/>
                  </a:cubicBezTo>
                  <a:cubicBezTo>
                    <a:pt x="696" y="1732"/>
                    <a:pt x="688" y="1724"/>
                    <a:pt x="672" y="1716"/>
                  </a:cubicBezTo>
                  <a:lnTo>
                    <a:pt x="665" y="1716"/>
                  </a:lnTo>
                  <a:cubicBezTo>
                    <a:pt x="656" y="1716"/>
                    <a:pt x="656" y="1724"/>
                    <a:pt x="649" y="1740"/>
                  </a:cubicBezTo>
                  <a:cubicBezTo>
                    <a:pt x="641" y="1747"/>
                    <a:pt x="641" y="1763"/>
                    <a:pt x="625" y="1763"/>
                  </a:cubicBezTo>
                  <a:cubicBezTo>
                    <a:pt x="625" y="1763"/>
                    <a:pt x="625" y="1763"/>
                    <a:pt x="617" y="1763"/>
                  </a:cubicBezTo>
                  <a:cubicBezTo>
                    <a:pt x="593" y="1763"/>
                    <a:pt x="546" y="1732"/>
                    <a:pt x="538" y="1708"/>
                  </a:cubicBezTo>
                  <a:cubicBezTo>
                    <a:pt x="530" y="1708"/>
                    <a:pt x="522" y="1708"/>
                    <a:pt x="514" y="1708"/>
                  </a:cubicBezTo>
                  <a:cubicBezTo>
                    <a:pt x="506" y="1708"/>
                    <a:pt x="498" y="1708"/>
                    <a:pt x="491" y="1708"/>
                  </a:cubicBezTo>
                  <a:cubicBezTo>
                    <a:pt x="475" y="1716"/>
                    <a:pt x="459" y="1716"/>
                    <a:pt x="443" y="1716"/>
                  </a:cubicBezTo>
                  <a:cubicBezTo>
                    <a:pt x="435" y="1716"/>
                    <a:pt x="427" y="1716"/>
                    <a:pt x="427" y="1716"/>
                  </a:cubicBezTo>
                  <a:cubicBezTo>
                    <a:pt x="396" y="1708"/>
                    <a:pt x="388" y="1692"/>
                    <a:pt x="380" y="1676"/>
                  </a:cubicBezTo>
                  <a:cubicBezTo>
                    <a:pt x="380" y="1668"/>
                    <a:pt x="380" y="1660"/>
                    <a:pt x="372" y="1653"/>
                  </a:cubicBezTo>
                  <a:cubicBezTo>
                    <a:pt x="356" y="1645"/>
                    <a:pt x="348" y="1637"/>
                    <a:pt x="340" y="1613"/>
                  </a:cubicBezTo>
                  <a:cubicBezTo>
                    <a:pt x="332" y="1605"/>
                    <a:pt x="325" y="1597"/>
                    <a:pt x="317" y="1582"/>
                  </a:cubicBezTo>
                  <a:cubicBezTo>
                    <a:pt x="309" y="1573"/>
                    <a:pt x="301" y="1573"/>
                    <a:pt x="301" y="1573"/>
                  </a:cubicBezTo>
                  <a:lnTo>
                    <a:pt x="293" y="1573"/>
                  </a:lnTo>
                  <a:cubicBezTo>
                    <a:pt x="285" y="1573"/>
                    <a:pt x="277" y="1582"/>
                    <a:pt x="269" y="1582"/>
                  </a:cubicBezTo>
                  <a:lnTo>
                    <a:pt x="261" y="1582"/>
                  </a:lnTo>
                  <a:cubicBezTo>
                    <a:pt x="230" y="1573"/>
                    <a:pt x="206" y="1566"/>
                    <a:pt x="174" y="1566"/>
                  </a:cubicBezTo>
                  <a:lnTo>
                    <a:pt x="174" y="1566"/>
                  </a:lnTo>
                  <a:cubicBezTo>
                    <a:pt x="166" y="1566"/>
                    <a:pt x="159" y="1573"/>
                    <a:pt x="159" y="1582"/>
                  </a:cubicBezTo>
                  <a:cubicBezTo>
                    <a:pt x="151" y="1589"/>
                    <a:pt x="151" y="1589"/>
                    <a:pt x="151" y="1589"/>
                  </a:cubicBezTo>
                  <a:cubicBezTo>
                    <a:pt x="0" y="348"/>
                    <a:pt x="0" y="348"/>
                    <a:pt x="0" y="348"/>
                  </a:cubicBezTo>
                  <a:cubicBezTo>
                    <a:pt x="8" y="356"/>
                    <a:pt x="8" y="356"/>
                    <a:pt x="8" y="356"/>
                  </a:cubicBezTo>
                  <a:lnTo>
                    <a:pt x="8" y="356"/>
                  </a:lnTo>
                  <a:cubicBezTo>
                    <a:pt x="8" y="364"/>
                    <a:pt x="8" y="364"/>
                    <a:pt x="8" y="364"/>
                  </a:cubicBezTo>
                  <a:cubicBezTo>
                    <a:pt x="8" y="364"/>
                    <a:pt x="16" y="364"/>
                    <a:pt x="24" y="364"/>
                  </a:cubicBezTo>
                  <a:cubicBezTo>
                    <a:pt x="103" y="364"/>
                    <a:pt x="356" y="301"/>
                    <a:pt x="467" y="269"/>
                  </a:cubicBezTo>
                  <a:cubicBezTo>
                    <a:pt x="475" y="269"/>
                    <a:pt x="475" y="269"/>
                    <a:pt x="475" y="269"/>
                  </a:cubicBezTo>
                  <a:cubicBezTo>
                    <a:pt x="475" y="277"/>
                    <a:pt x="475" y="277"/>
                    <a:pt x="475" y="277"/>
                  </a:cubicBezTo>
                  <a:cubicBezTo>
                    <a:pt x="467" y="277"/>
                    <a:pt x="475" y="277"/>
                    <a:pt x="491" y="285"/>
                  </a:cubicBezTo>
                  <a:cubicBezTo>
                    <a:pt x="498" y="285"/>
                    <a:pt x="506" y="285"/>
                    <a:pt x="522" y="293"/>
                  </a:cubicBezTo>
                  <a:cubicBezTo>
                    <a:pt x="538" y="301"/>
                    <a:pt x="546" y="301"/>
                    <a:pt x="554" y="309"/>
                  </a:cubicBezTo>
                  <a:cubicBezTo>
                    <a:pt x="562" y="309"/>
                    <a:pt x="570" y="309"/>
                    <a:pt x="585" y="317"/>
                  </a:cubicBezTo>
                  <a:cubicBezTo>
                    <a:pt x="601" y="325"/>
                    <a:pt x="609" y="325"/>
                    <a:pt x="617" y="325"/>
                  </a:cubicBezTo>
                  <a:cubicBezTo>
                    <a:pt x="633" y="332"/>
                    <a:pt x="641" y="332"/>
                    <a:pt x="649" y="348"/>
                  </a:cubicBezTo>
                  <a:cubicBezTo>
                    <a:pt x="656" y="356"/>
                    <a:pt x="656" y="356"/>
                    <a:pt x="656" y="356"/>
                  </a:cubicBezTo>
                  <a:cubicBezTo>
                    <a:pt x="656" y="356"/>
                    <a:pt x="656" y="356"/>
                    <a:pt x="665" y="348"/>
                  </a:cubicBezTo>
                  <a:cubicBezTo>
                    <a:pt x="665" y="348"/>
                    <a:pt x="672" y="340"/>
                    <a:pt x="680" y="340"/>
                  </a:cubicBezTo>
                  <a:cubicBezTo>
                    <a:pt x="688" y="332"/>
                    <a:pt x="688" y="332"/>
                    <a:pt x="696" y="332"/>
                  </a:cubicBezTo>
                  <a:cubicBezTo>
                    <a:pt x="712" y="332"/>
                    <a:pt x="712" y="340"/>
                    <a:pt x="720" y="356"/>
                  </a:cubicBezTo>
                  <a:lnTo>
                    <a:pt x="720" y="364"/>
                  </a:lnTo>
                  <a:cubicBezTo>
                    <a:pt x="712" y="372"/>
                    <a:pt x="704" y="372"/>
                    <a:pt x="688" y="372"/>
                  </a:cubicBezTo>
                  <a:cubicBezTo>
                    <a:pt x="680" y="372"/>
                    <a:pt x="672" y="372"/>
                    <a:pt x="672" y="380"/>
                  </a:cubicBezTo>
                  <a:cubicBezTo>
                    <a:pt x="665" y="380"/>
                    <a:pt x="665" y="380"/>
                    <a:pt x="665" y="388"/>
                  </a:cubicBezTo>
                  <a:lnTo>
                    <a:pt x="672" y="396"/>
                  </a:lnTo>
                  <a:cubicBezTo>
                    <a:pt x="680" y="396"/>
                    <a:pt x="680" y="396"/>
                    <a:pt x="680" y="396"/>
                  </a:cubicBezTo>
                  <a:cubicBezTo>
                    <a:pt x="688" y="388"/>
                    <a:pt x="696" y="388"/>
                    <a:pt x="704" y="380"/>
                  </a:cubicBezTo>
                  <a:cubicBezTo>
                    <a:pt x="712" y="380"/>
                    <a:pt x="728" y="372"/>
                    <a:pt x="728" y="372"/>
                  </a:cubicBezTo>
                  <a:cubicBezTo>
                    <a:pt x="728" y="372"/>
                    <a:pt x="736" y="364"/>
                    <a:pt x="743" y="364"/>
                  </a:cubicBezTo>
                  <a:cubicBezTo>
                    <a:pt x="759" y="364"/>
                    <a:pt x="783" y="372"/>
                    <a:pt x="799" y="388"/>
                  </a:cubicBezTo>
                  <a:lnTo>
                    <a:pt x="807" y="388"/>
                  </a:lnTo>
                  <a:cubicBezTo>
                    <a:pt x="846" y="388"/>
                    <a:pt x="918" y="356"/>
                    <a:pt x="933" y="340"/>
                  </a:cubicBezTo>
                  <a:cubicBezTo>
                    <a:pt x="957" y="317"/>
                    <a:pt x="1012" y="317"/>
                    <a:pt x="1060" y="317"/>
                  </a:cubicBezTo>
                  <a:cubicBezTo>
                    <a:pt x="1091" y="317"/>
                    <a:pt x="1155" y="245"/>
                    <a:pt x="1194" y="190"/>
                  </a:cubicBezTo>
                  <a:cubicBezTo>
                    <a:pt x="1218" y="159"/>
                    <a:pt x="1352" y="64"/>
                    <a:pt x="1455" y="8"/>
                  </a:cubicBezTo>
                  <a:cubicBezTo>
                    <a:pt x="1463" y="0"/>
                    <a:pt x="1463" y="0"/>
                    <a:pt x="1463" y="0"/>
                  </a:cubicBezTo>
                  <a:cubicBezTo>
                    <a:pt x="1463" y="8"/>
                    <a:pt x="1463" y="8"/>
                    <a:pt x="1463" y="8"/>
                  </a:cubicBezTo>
                  <a:cubicBezTo>
                    <a:pt x="1582" y="649"/>
                    <a:pt x="1582" y="649"/>
                    <a:pt x="1582" y="649"/>
                  </a:cubicBezTo>
                  <a:cubicBezTo>
                    <a:pt x="1573" y="649"/>
                    <a:pt x="1573" y="649"/>
                    <a:pt x="1573" y="649"/>
                  </a:cubicBezTo>
                  <a:cubicBezTo>
                    <a:pt x="1573" y="649"/>
                    <a:pt x="1573" y="649"/>
                    <a:pt x="1566" y="649"/>
                  </a:cubicBezTo>
                  <a:cubicBezTo>
                    <a:pt x="1558" y="649"/>
                    <a:pt x="1550" y="649"/>
                    <a:pt x="1550" y="656"/>
                  </a:cubicBezTo>
                  <a:lnTo>
                    <a:pt x="1550" y="656"/>
                  </a:lnTo>
                  <a:cubicBezTo>
                    <a:pt x="1550" y="665"/>
                    <a:pt x="1558" y="672"/>
                    <a:pt x="1558" y="688"/>
                  </a:cubicBezTo>
                  <a:cubicBezTo>
                    <a:pt x="1558" y="704"/>
                    <a:pt x="1566" y="712"/>
                    <a:pt x="1566" y="728"/>
                  </a:cubicBezTo>
                  <a:cubicBezTo>
                    <a:pt x="1566" y="736"/>
                    <a:pt x="1573" y="751"/>
                    <a:pt x="1573" y="759"/>
                  </a:cubicBezTo>
                  <a:cubicBezTo>
                    <a:pt x="1582" y="783"/>
                    <a:pt x="1589" y="799"/>
                    <a:pt x="1573" y="807"/>
                  </a:cubicBezTo>
                  <a:lnTo>
                    <a:pt x="1566" y="807"/>
                  </a:lnTo>
                  <a:cubicBezTo>
                    <a:pt x="1558" y="815"/>
                    <a:pt x="1558" y="815"/>
                    <a:pt x="1558" y="838"/>
                  </a:cubicBezTo>
                  <a:cubicBezTo>
                    <a:pt x="1558" y="846"/>
                    <a:pt x="1558" y="862"/>
                    <a:pt x="1566" y="878"/>
                  </a:cubicBezTo>
                  <a:cubicBezTo>
                    <a:pt x="1566" y="925"/>
                    <a:pt x="1573" y="957"/>
                    <a:pt x="1566" y="973"/>
                  </a:cubicBezTo>
                  <a:cubicBezTo>
                    <a:pt x="1558" y="973"/>
                    <a:pt x="1550" y="973"/>
                    <a:pt x="1542" y="981"/>
                  </a:cubicBezTo>
                  <a:cubicBezTo>
                    <a:pt x="1534" y="981"/>
                    <a:pt x="1518" y="981"/>
                    <a:pt x="1526" y="1020"/>
                  </a:cubicBezTo>
                  <a:cubicBezTo>
                    <a:pt x="1534" y="1083"/>
                    <a:pt x="1534" y="1139"/>
                    <a:pt x="1518" y="1170"/>
                  </a:cubicBezTo>
                  <a:cubicBezTo>
                    <a:pt x="1510" y="1178"/>
                    <a:pt x="1502" y="1186"/>
                    <a:pt x="1495" y="1202"/>
                  </a:cubicBezTo>
                  <a:cubicBezTo>
                    <a:pt x="1471" y="1234"/>
                    <a:pt x="1455" y="1265"/>
                    <a:pt x="1431" y="1273"/>
                  </a:cubicBezTo>
                  <a:cubicBezTo>
                    <a:pt x="1423" y="1273"/>
                    <a:pt x="1415" y="1273"/>
                    <a:pt x="1408" y="1281"/>
                  </a:cubicBezTo>
                  <a:cubicBezTo>
                    <a:pt x="1408" y="1281"/>
                    <a:pt x="1400" y="1281"/>
                    <a:pt x="1392" y="1281"/>
                  </a:cubicBezTo>
                  <a:cubicBezTo>
                    <a:pt x="1384" y="1281"/>
                    <a:pt x="1376" y="1281"/>
                    <a:pt x="1368" y="1273"/>
                  </a:cubicBezTo>
                  <a:cubicBezTo>
                    <a:pt x="1368" y="1273"/>
                    <a:pt x="1360" y="1273"/>
                    <a:pt x="1360" y="1265"/>
                  </a:cubicBezTo>
                  <a:cubicBezTo>
                    <a:pt x="1344" y="1257"/>
                    <a:pt x="1336" y="1249"/>
                    <a:pt x="1329" y="1249"/>
                  </a:cubicBezTo>
                  <a:cubicBezTo>
                    <a:pt x="1329" y="1249"/>
                    <a:pt x="1321" y="1249"/>
                    <a:pt x="1321" y="1265"/>
                  </a:cubicBezTo>
                  <a:cubicBezTo>
                    <a:pt x="1321" y="1273"/>
                    <a:pt x="1313" y="1281"/>
                    <a:pt x="1313" y="1289"/>
                  </a:cubicBezTo>
                  <a:cubicBezTo>
                    <a:pt x="1313" y="1313"/>
                    <a:pt x="1313" y="1329"/>
                    <a:pt x="1289" y="1336"/>
                  </a:cubicBezTo>
                  <a:cubicBezTo>
                    <a:pt x="1289" y="1344"/>
                    <a:pt x="1281" y="1344"/>
                    <a:pt x="1273" y="1344"/>
                  </a:cubicBezTo>
                  <a:cubicBezTo>
                    <a:pt x="1249" y="1360"/>
                    <a:pt x="1226" y="1368"/>
                    <a:pt x="1234" y="1384"/>
                  </a:cubicBezTo>
                  <a:cubicBezTo>
                    <a:pt x="1242" y="1415"/>
                    <a:pt x="1249" y="1502"/>
                    <a:pt x="1242" y="1518"/>
                  </a:cubicBezTo>
                  <a:cubicBezTo>
                    <a:pt x="1242" y="1526"/>
                    <a:pt x="1234" y="1526"/>
                    <a:pt x="1234" y="1526"/>
                  </a:cubicBezTo>
                  <a:cubicBezTo>
                    <a:pt x="1234" y="1526"/>
                    <a:pt x="1234" y="1526"/>
                    <a:pt x="1234" y="1518"/>
                  </a:cubicBezTo>
                  <a:cubicBezTo>
                    <a:pt x="1226" y="1518"/>
                    <a:pt x="1218" y="1510"/>
                    <a:pt x="1210" y="1502"/>
                  </a:cubicBezTo>
                  <a:cubicBezTo>
                    <a:pt x="1194" y="1495"/>
                    <a:pt x="1178" y="1479"/>
                    <a:pt x="1171" y="1487"/>
                  </a:cubicBezTo>
                  <a:cubicBezTo>
                    <a:pt x="1155" y="1495"/>
                    <a:pt x="1139" y="1534"/>
                    <a:pt x="1139" y="1558"/>
                  </a:cubicBezTo>
                  <a:cubicBezTo>
                    <a:pt x="1139" y="1573"/>
                    <a:pt x="1139" y="1589"/>
                    <a:pt x="1131" y="1597"/>
                  </a:cubicBezTo>
                  <a:cubicBezTo>
                    <a:pt x="1131" y="1613"/>
                    <a:pt x="1123" y="1629"/>
                    <a:pt x="1131" y="1645"/>
                  </a:cubicBezTo>
                  <a:cubicBezTo>
                    <a:pt x="1139" y="1653"/>
                    <a:pt x="1147" y="1684"/>
                    <a:pt x="1139" y="1708"/>
                  </a:cubicBezTo>
                  <a:cubicBezTo>
                    <a:pt x="1139" y="1716"/>
                    <a:pt x="1131" y="1716"/>
                    <a:pt x="1131" y="1716"/>
                  </a:cubicBezTo>
                  <a:cubicBezTo>
                    <a:pt x="1123" y="1724"/>
                    <a:pt x="1115" y="1724"/>
                    <a:pt x="1115" y="1724"/>
                  </a:cubicBezTo>
                  <a:cubicBezTo>
                    <a:pt x="1099" y="1724"/>
                    <a:pt x="1099" y="1724"/>
                    <a:pt x="1099" y="1747"/>
                  </a:cubicBezTo>
                  <a:cubicBezTo>
                    <a:pt x="1099" y="1755"/>
                    <a:pt x="1099" y="1755"/>
                    <a:pt x="1099" y="1755"/>
                  </a:cubicBezTo>
                  <a:cubicBezTo>
                    <a:pt x="1099" y="1787"/>
                    <a:pt x="1099" y="1795"/>
                    <a:pt x="1068" y="1803"/>
                  </a:cubicBezTo>
                  <a:cubicBezTo>
                    <a:pt x="1052" y="1803"/>
                    <a:pt x="1036" y="1811"/>
                    <a:pt x="1020" y="1811"/>
                  </a:cubicBezTo>
                  <a:close/>
                  <a:moveTo>
                    <a:pt x="862" y="1660"/>
                  </a:moveTo>
                  <a:lnTo>
                    <a:pt x="862" y="1660"/>
                  </a:lnTo>
                  <a:cubicBezTo>
                    <a:pt x="878" y="1668"/>
                    <a:pt x="878" y="1668"/>
                    <a:pt x="878" y="1668"/>
                  </a:cubicBezTo>
                  <a:cubicBezTo>
                    <a:pt x="878" y="1676"/>
                    <a:pt x="878" y="1676"/>
                    <a:pt x="878" y="1676"/>
                  </a:cubicBezTo>
                  <a:cubicBezTo>
                    <a:pt x="878" y="1676"/>
                    <a:pt x="878" y="1676"/>
                    <a:pt x="886" y="1684"/>
                  </a:cubicBezTo>
                  <a:cubicBezTo>
                    <a:pt x="886" y="1692"/>
                    <a:pt x="894" y="1700"/>
                    <a:pt x="902" y="1708"/>
                  </a:cubicBezTo>
                  <a:cubicBezTo>
                    <a:pt x="909" y="1708"/>
                    <a:pt x="918" y="1716"/>
                    <a:pt x="918" y="1716"/>
                  </a:cubicBezTo>
                  <a:cubicBezTo>
                    <a:pt x="918" y="1716"/>
                    <a:pt x="918" y="1724"/>
                    <a:pt x="925" y="1732"/>
                  </a:cubicBezTo>
                  <a:cubicBezTo>
                    <a:pt x="925" y="1740"/>
                    <a:pt x="949" y="1747"/>
                    <a:pt x="973" y="1747"/>
                  </a:cubicBezTo>
                  <a:cubicBezTo>
                    <a:pt x="989" y="1755"/>
                    <a:pt x="989" y="1763"/>
                    <a:pt x="989" y="1771"/>
                  </a:cubicBezTo>
                  <a:lnTo>
                    <a:pt x="996" y="1779"/>
                  </a:lnTo>
                  <a:cubicBezTo>
                    <a:pt x="996" y="1787"/>
                    <a:pt x="1004" y="1787"/>
                    <a:pt x="1020" y="1803"/>
                  </a:cubicBezTo>
                  <a:cubicBezTo>
                    <a:pt x="1036" y="1803"/>
                    <a:pt x="1052" y="1795"/>
                    <a:pt x="1068" y="1795"/>
                  </a:cubicBezTo>
                  <a:cubicBezTo>
                    <a:pt x="1091" y="1787"/>
                    <a:pt x="1091" y="1787"/>
                    <a:pt x="1091" y="1755"/>
                  </a:cubicBezTo>
                  <a:cubicBezTo>
                    <a:pt x="1091" y="1747"/>
                    <a:pt x="1091" y="1747"/>
                    <a:pt x="1091" y="1747"/>
                  </a:cubicBezTo>
                  <a:cubicBezTo>
                    <a:pt x="1091" y="1724"/>
                    <a:pt x="1099" y="1716"/>
                    <a:pt x="1115" y="1716"/>
                  </a:cubicBezTo>
                  <a:lnTo>
                    <a:pt x="1123" y="1716"/>
                  </a:lnTo>
                  <a:cubicBezTo>
                    <a:pt x="1131" y="1708"/>
                    <a:pt x="1131" y="1708"/>
                    <a:pt x="1131" y="1708"/>
                  </a:cubicBezTo>
                  <a:cubicBezTo>
                    <a:pt x="1139" y="1692"/>
                    <a:pt x="1131" y="1668"/>
                    <a:pt x="1123" y="1645"/>
                  </a:cubicBezTo>
                  <a:cubicBezTo>
                    <a:pt x="1115" y="1629"/>
                    <a:pt x="1123" y="1613"/>
                    <a:pt x="1123" y="1597"/>
                  </a:cubicBezTo>
                  <a:cubicBezTo>
                    <a:pt x="1131" y="1582"/>
                    <a:pt x="1131" y="1573"/>
                    <a:pt x="1131" y="1558"/>
                  </a:cubicBezTo>
                  <a:cubicBezTo>
                    <a:pt x="1131" y="1534"/>
                    <a:pt x="1155" y="1495"/>
                    <a:pt x="1162" y="1479"/>
                  </a:cubicBezTo>
                  <a:cubicBezTo>
                    <a:pt x="1171" y="1479"/>
                    <a:pt x="1171" y="1479"/>
                    <a:pt x="1178" y="1479"/>
                  </a:cubicBezTo>
                  <a:cubicBezTo>
                    <a:pt x="1186" y="1479"/>
                    <a:pt x="1202" y="1487"/>
                    <a:pt x="1210" y="1502"/>
                  </a:cubicBezTo>
                  <a:cubicBezTo>
                    <a:pt x="1218" y="1502"/>
                    <a:pt x="1226" y="1510"/>
                    <a:pt x="1234" y="1518"/>
                  </a:cubicBezTo>
                  <a:lnTo>
                    <a:pt x="1234" y="1518"/>
                  </a:lnTo>
                  <a:cubicBezTo>
                    <a:pt x="1242" y="1510"/>
                    <a:pt x="1234" y="1431"/>
                    <a:pt x="1226" y="1392"/>
                  </a:cubicBezTo>
                  <a:cubicBezTo>
                    <a:pt x="1218" y="1360"/>
                    <a:pt x="1249" y="1344"/>
                    <a:pt x="1273" y="1336"/>
                  </a:cubicBezTo>
                  <a:cubicBezTo>
                    <a:pt x="1273" y="1336"/>
                    <a:pt x="1281" y="1336"/>
                    <a:pt x="1289" y="1336"/>
                  </a:cubicBezTo>
                  <a:cubicBezTo>
                    <a:pt x="1305" y="1329"/>
                    <a:pt x="1305" y="1305"/>
                    <a:pt x="1305" y="1289"/>
                  </a:cubicBezTo>
                  <a:cubicBezTo>
                    <a:pt x="1305" y="1281"/>
                    <a:pt x="1313" y="1273"/>
                    <a:pt x="1313" y="1265"/>
                  </a:cubicBezTo>
                  <a:cubicBezTo>
                    <a:pt x="1313" y="1249"/>
                    <a:pt x="1321" y="1242"/>
                    <a:pt x="1329" y="1242"/>
                  </a:cubicBezTo>
                  <a:cubicBezTo>
                    <a:pt x="1336" y="1242"/>
                    <a:pt x="1344" y="1249"/>
                    <a:pt x="1360" y="1265"/>
                  </a:cubicBezTo>
                  <a:cubicBezTo>
                    <a:pt x="1368" y="1265"/>
                    <a:pt x="1368" y="1265"/>
                    <a:pt x="1376" y="1273"/>
                  </a:cubicBezTo>
                  <a:cubicBezTo>
                    <a:pt x="1376" y="1273"/>
                    <a:pt x="1384" y="1281"/>
                    <a:pt x="1392" y="1281"/>
                  </a:cubicBezTo>
                  <a:cubicBezTo>
                    <a:pt x="1400" y="1281"/>
                    <a:pt x="1400" y="1273"/>
                    <a:pt x="1408" y="1273"/>
                  </a:cubicBezTo>
                  <a:cubicBezTo>
                    <a:pt x="1415" y="1273"/>
                    <a:pt x="1423" y="1265"/>
                    <a:pt x="1431" y="1265"/>
                  </a:cubicBezTo>
                  <a:cubicBezTo>
                    <a:pt x="1447" y="1257"/>
                    <a:pt x="1471" y="1226"/>
                    <a:pt x="1487" y="1194"/>
                  </a:cubicBezTo>
                  <a:cubicBezTo>
                    <a:pt x="1495" y="1186"/>
                    <a:pt x="1502" y="1170"/>
                    <a:pt x="1510" y="1162"/>
                  </a:cubicBezTo>
                  <a:cubicBezTo>
                    <a:pt x="1534" y="1139"/>
                    <a:pt x="1526" y="1076"/>
                    <a:pt x="1518" y="1020"/>
                  </a:cubicBezTo>
                  <a:cubicBezTo>
                    <a:pt x="1510" y="981"/>
                    <a:pt x="1526" y="973"/>
                    <a:pt x="1542" y="973"/>
                  </a:cubicBezTo>
                  <a:cubicBezTo>
                    <a:pt x="1550" y="973"/>
                    <a:pt x="1558" y="965"/>
                    <a:pt x="1558" y="965"/>
                  </a:cubicBezTo>
                  <a:cubicBezTo>
                    <a:pt x="1566" y="957"/>
                    <a:pt x="1558" y="909"/>
                    <a:pt x="1558" y="878"/>
                  </a:cubicBezTo>
                  <a:cubicBezTo>
                    <a:pt x="1558" y="862"/>
                    <a:pt x="1550" y="846"/>
                    <a:pt x="1550" y="838"/>
                  </a:cubicBezTo>
                  <a:cubicBezTo>
                    <a:pt x="1550" y="807"/>
                    <a:pt x="1550" y="807"/>
                    <a:pt x="1566" y="807"/>
                  </a:cubicBezTo>
                  <a:lnTo>
                    <a:pt x="1573" y="799"/>
                  </a:lnTo>
                  <a:cubicBezTo>
                    <a:pt x="1582" y="799"/>
                    <a:pt x="1573" y="775"/>
                    <a:pt x="1566" y="759"/>
                  </a:cubicBezTo>
                  <a:cubicBezTo>
                    <a:pt x="1566" y="751"/>
                    <a:pt x="1558" y="743"/>
                    <a:pt x="1558" y="728"/>
                  </a:cubicBezTo>
                  <a:cubicBezTo>
                    <a:pt x="1558" y="720"/>
                    <a:pt x="1550" y="704"/>
                    <a:pt x="1550" y="688"/>
                  </a:cubicBezTo>
                  <a:cubicBezTo>
                    <a:pt x="1550" y="680"/>
                    <a:pt x="1542" y="665"/>
                    <a:pt x="1542" y="656"/>
                  </a:cubicBezTo>
                  <a:lnTo>
                    <a:pt x="1542" y="649"/>
                  </a:lnTo>
                  <a:cubicBezTo>
                    <a:pt x="1550" y="641"/>
                    <a:pt x="1558" y="641"/>
                    <a:pt x="1566" y="641"/>
                  </a:cubicBezTo>
                  <a:cubicBezTo>
                    <a:pt x="1573" y="641"/>
                    <a:pt x="1573" y="641"/>
                    <a:pt x="1573" y="641"/>
                  </a:cubicBezTo>
                  <a:cubicBezTo>
                    <a:pt x="1455" y="16"/>
                    <a:pt x="1455" y="16"/>
                    <a:pt x="1455" y="16"/>
                  </a:cubicBezTo>
                  <a:cubicBezTo>
                    <a:pt x="1352" y="72"/>
                    <a:pt x="1226" y="166"/>
                    <a:pt x="1194" y="198"/>
                  </a:cubicBezTo>
                  <a:cubicBezTo>
                    <a:pt x="1171" y="230"/>
                    <a:pt x="1099" y="325"/>
                    <a:pt x="1060" y="325"/>
                  </a:cubicBezTo>
                  <a:cubicBezTo>
                    <a:pt x="1036" y="325"/>
                    <a:pt x="957" y="325"/>
                    <a:pt x="941" y="340"/>
                  </a:cubicBezTo>
                  <a:cubicBezTo>
                    <a:pt x="918" y="364"/>
                    <a:pt x="846" y="396"/>
                    <a:pt x="807" y="396"/>
                  </a:cubicBezTo>
                  <a:cubicBezTo>
                    <a:pt x="799" y="396"/>
                    <a:pt x="799" y="396"/>
                    <a:pt x="791" y="388"/>
                  </a:cubicBezTo>
                  <a:cubicBezTo>
                    <a:pt x="783" y="380"/>
                    <a:pt x="759" y="372"/>
                    <a:pt x="743" y="372"/>
                  </a:cubicBezTo>
                  <a:cubicBezTo>
                    <a:pt x="736" y="372"/>
                    <a:pt x="736" y="372"/>
                    <a:pt x="736" y="372"/>
                  </a:cubicBezTo>
                  <a:cubicBezTo>
                    <a:pt x="736" y="380"/>
                    <a:pt x="728" y="388"/>
                    <a:pt x="704" y="388"/>
                  </a:cubicBezTo>
                  <a:cubicBezTo>
                    <a:pt x="696" y="396"/>
                    <a:pt x="688" y="396"/>
                    <a:pt x="680" y="396"/>
                  </a:cubicBezTo>
                  <a:cubicBezTo>
                    <a:pt x="680" y="403"/>
                    <a:pt x="680" y="403"/>
                    <a:pt x="672" y="403"/>
                  </a:cubicBezTo>
                  <a:cubicBezTo>
                    <a:pt x="665" y="403"/>
                    <a:pt x="656" y="396"/>
                    <a:pt x="656" y="388"/>
                  </a:cubicBezTo>
                  <a:cubicBezTo>
                    <a:pt x="656" y="380"/>
                    <a:pt x="656" y="372"/>
                    <a:pt x="665" y="372"/>
                  </a:cubicBezTo>
                  <a:cubicBezTo>
                    <a:pt x="672" y="364"/>
                    <a:pt x="680" y="364"/>
                    <a:pt x="688" y="364"/>
                  </a:cubicBezTo>
                  <a:cubicBezTo>
                    <a:pt x="696" y="364"/>
                    <a:pt x="712" y="364"/>
                    <a:pt x="712" y="356"/>
                  </a:cubicBezTo>
                  <a:lnTo>
                    <a:pt x="712" y="356"/>
                  </a:lnTo>
                  <a:cubicBezTo>
                    <a:pt x="712" y="348"/>
                    <a:pt x="704" y="340"/>
                    <a:pt x="696" y="340"/>
                  </a:cubicBezTo>
                  <a:cubicBezTo>
                    <a:pt x="696" y="340"/>
                    <a:pt x="688" y="340"/>
                    <a:pt x="680" y="348"/>
                  </a:cubicBezTo>
                  <a:cubicBezTo>
                    <a:pt x="672" y="348"/>
                    <a:pt x="672" y="356"/>
                    <a:pt x="665" y="356"/>
                  </a:cubicBezTo>
                  <a:cubicBezTo>
                    <a:pt x="665" y="356"/>
                    <a:pt x="665" y="364"/>
                    <a:pt x="656" y="364"/>
                  </a:cubicBezTo>
                  <a:cubicBezTo>
                    <a:pt x="656" y="364"/>
                    <a:pt x="649" y="356"/>
                    <a:pt x="641" y="356"/>
                  </a:cubicBezTo>
                  <a:cubicBezTo>
                    <a:pt x="633" y="340"/>
                    <a:pt x="633" y="340"/>
                    <a:pt x="617" y="332"/>
                  </a:cubicBezTo>
                  <a:cubicBezTo>
                    <a:pt x="609" y="332"/>
                    <a:pt x="601" y="332"/>
                    <a:pt x="585" y="325"/>
                  </a:cubicBezTo>
                  <a:cubicBezTo>
                    <a:pt x="570" y="317"/>
                    <a:pt x="562" y="317"/>
                    <a:pt x="554" y="317"/>
                  </a:cubicBezTo>
                  <a:cubicBezTo>
                    <a:pt x="538" y="309"/>
                    <a:pt x="530" y="309"/>
                    <a:pt x="514" y="301"/>
                  </a:cubicBezTo>
                  <a:cubicBezTo>
                    <a:pt x="506" y="293"/>
                    <a:pt x="498" y="293"/>
                    <a:pt x="483" y="293"/>
                  </a:cubicBezTo>
                  <a:cubicBezTo>
                    <a:pt x="475" y="285"/>
                    <a:pt x="467" y="285"/>
                    <a:pt x="467" y="277"/>
                  </a:cubicBezTo>
                  <a:cubicBezTo>
                    <a:pt x="356" y="309"/>
                    <a:pt x="103" y="372"/>
                    <a:pt x="24" y="372"/>
                  </a:cubicBezTo>
                  <a:cubicBezTo>
                    <a:pt x="16" y="372"/>
                    <a:pt x="16" y="372"/>
                    <a:pt x="8" y="372"/>
                  </a:cubicBezTo>
                  <a:cubicBezTo>
                    <a:pt x="159" y="1566"/>
                    <a:pt x="159" y="1566"/>
                    <a:pt x="159" y="1566"/>
                  </a:cubicBezTo>
                  <a:cubicBezTo>
                    <a:pt x="159" y="1566"/>
                    <a:pt x="166" y="1558"/>
                    <a:pt x="174" y="1558"/>
                  </a:cubicBezTo>
                  <a:lnTo>
                    <a:pt x="174" y="1558"/>
                  </a:lnTo>
                  <a:cubicBezTo>
                    <a:pt x="206" y="1558"/>
                    <a:pt x="230" y="1566"/>
                    <a:pt x="261" y="1573"/>
                  </a:cubicBezTo>
                  <a:lnTo>
                    <a:pt x="269" y="1573"/>
                  </a:lnTo>
                  <a:cubicBezTo>
                    <a:pt x="277" y="1573"/>
                    <a:pt x="285" y="1573"/>
                    <a:pt x="285" y="1566"/>
                  </a:cubicBezTo>
                  <a:cubicBezTo>
                    <a:pt x="293" y="1566"/>
                    <a:pt x="293" y="1566"/>
                    <a:pt x="301" y="1566"/>
                  </a:cubicBezTo>
                  <a:cubicBezTo>
                    <a:pt x="309" y="1566"/>
                    <a:pt x="317" y="1566"/>
                    <a:pt x="325" y="1582"/>
                  </a:cubicBezTo>
                  <a:cubicBezTo>
                    <a:pt x="332" y="1589"/>
                    <a:pt x="340" y="1605"/>
                    <a:pt x="340" y="1613"/>
                  </a:cubicBezTo>
                  <a:cubicBezTo>
                    <a:pt x="356" y="1629"/>
                    <a:pt x="356" y="1645"/>
                    <a:pt x="372" y="1653"/>
                  </a:cubicBezTo>
                  <a:cubicBezTo>
                    <a:pt x="380" y="1660"/>
                    <a:pt x="388" y="1668"/>
                    <a:pt x="388" y="1676"/>
                  </a:cubicBezTo>
                  <a:cubicBezTo>
                    <a:pt x="396" y="1692"/>
                    <a:pt x="396" y="1700"/>
                    <a:pt x="427" y="1708"/>
                  </a:cubicBezTo>
                  <a:cubicBezTo>
                    <a:pt x="435" y="1708"/>
                    <a:pt x="435" y="1708"/>
                    <a:pt x="443" y="1708"/>
                  </a:cubicBezTo>
                  <a:cubicBezTo>
                    <a:pt x="459" y="1708"/>
                    <a:pt x="475" y="1708"/>
                    <a:pt x="483" y="1700"/>
                  </a:cubicBezTo>
                  <a:cubicBezTo>
                    <a:pt x="498" y="1700"/>
                    <a:pt x="506" y="1700"/>
                    <a:pt x="514" y="1700"/>
                  </a:cubicBezTo>
                  <a:cubicBezTo>
                    <a:pt x="530" y="1700"/>
                    <a:pt x="538" y="1700"/>
                    <a:pt x="538" y="1708"/>
                  </a:cubicBezTo>
                  <a:cubicBezTo>
                    <a:pt x="554" y="1724"/>
                    <a:pt x="593" y="1755"/>
                    <a:pt x="617" y="1755"/>
                  </a:cubicBezTo>
                  <a:lnTo>
                    <a:pt x="625" y="1755"/>
                  </a:lnTo>
                  <a:cubicBezTo>
                    <a:pt x="633" y="1755"/>
                    <a:pt x="641" y="1747"/>
                    <a:pt x="641" y="1740"/>
                  </a:cubicBezTo>
                  <a:cubicBezTo>
                    <a:pt x="649" y="1724"/>
                    <a:pt x="649" y="1708"/>
                    <a:pt x="665" y="1708"/>
                  </a:cubicBezTo>
                  <a:cubicBezTo>
                    <a:pt x="672" y="1708"/>
                    <a:pt x="672" y="1708"/>
                    <a:pt x="672" y="1716"/>
                  </a:cubicBezTo>
                  <a:cubicBezTo>
                    <a:pt x="688" y="1716"/>
                    <a:pt x="704" y="1724"/>
                    <a:pt x="712" y="1724"/>
                  </a:cubicBezTo>
                  <a:cubicBezTo>
                    <a:pt x="720" y="1732"/>
                    <a:pt x="720" y="1740"/>
                    <a:pt x="728" y="1732"/>
                  </a:cubicBezTo>
                  <a:cubicBezTo>
                    <a:pt x="751" y="1732"/>
                    <a:pt x="759" y="1724"/>
                    <a:pt x="759" y="1716"/>
                  </a:cubicBezTo>
                  <a:cubicBezTo>
                    <a:pt x="767" y="1716"/>
                    <a:pt x="767" y="1708"/>
                    <a:pt x="783" y="1708"/>
                  </a:cubicBezTo>
                  <a:lnTo>
                    <a:pt x="791" y="1708"/>
                  </a:lnTo>
                  <a:cubicBezTo>
                    <a:pt x="799" y="1708"/>
                    <a:pt x="799" y="1708"/>
                    <a:pt x="807" y="1692"/>
                  </a:cubicBezTo>
                  <a:cubicBezTo>
                    <a:pt x="815" y="1692"/>
                    <a:pt x="823" y="1684"/>
                    <a:pt x="831" y="1676"/>
                  </a:cubicBezTo>
                  <a:lnTo>
                    <a:pt x="862" y="1660"/>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grpSp>
          <p:nvGrpSpPr>
            <p:cNvPr id="146" name="Group 145"/>
            <p:cNvGrpSpPr/>
            <p:nvPr/>
          </p:nvGrpSpPr>
          <p:grpSpPr>
            <a:xfrm>
              <a:off x="8857671" y="5150178"/>
              <a:ext cx="1085435" cy="1370709"/>
              <a:chOff x="14001891" y="6008321"/>
              <a:chExt cx="1085435" cy="1370709"/>
            </a:xfrm>
          </p:grpSpPr>
          <p:sp>
            <p:nvSpPr>
              <p:cNvPr id="147" name="Freeform 131"/>
              <p:cNvSpPr>
                <a:spLocks noChangeArrowheads="1"/>
              </p:cNvSpPr>
              <p:nvPr/>
            </p:nvSpPr>
            <p:spPr bwMode="auto">
              <a:xfrm>
                <a:off x="14001891" y="6008321"/>
                <a:ext cx="1085435" cy="1370709"/>
              </a:xfrm>
              <a:custGeom>
                <a:avLst/>
                <a:gdLst>
                  <a:gd name="T0" fmla="*/ 2040 w 2064"/>
                  <a:gd name="T1" fmla="*/ 711 h 2608"/>
                  <a:gd name="T2" fmla="*/ 2040 w 2064"/>
                  <a:gd name="T3" fmla="*/ 711 h 2608"/>
                  <a:gd name="T4" fmla="*/ 1344 w 2064"/>
                  <a:gd name="T5" fmla="*/ 632 h 2608"/>
                  <a:gd name="T6" fmla="*/ 1415 w 2064"/>
                  <a:gd name="T7" fmla="*/ 174 h 2608"/>
                  <a:gd name="T8" fmla="*/ 403 w 2064"/>
                  <a:gd name="T9" fmla="*/ 0 h 2608"/>
                  <a:gd name="T10" fmla="*/ 0 w 2064"/>
                  <a:gd name="T11" fmla="*/ 2315 h 2608"/>
                  <a:gd name="T12" fmla="*/ 0 w 2064"/>
                  <a:gd name="T13" fmla="*/ 2315 h 2608"/>
                  <a:gd name="T14" fmla="*/ 24 w 2064"/>
                  <a:gd name="T15" fmla="*/ 2323 h 2608"/>
                  <a:gd name="T16" fmla="*/ 24 w 2064"/>
                  <a:gd name="T17" fmla="*/ 2323 h 2608"/>
                  <a:gd name="T18" fmla="*/ 40 w 2064"/>
                  <a:gd name="T19" fmla="*/ 2323 h 2608"/>
                  <a:gd name="T20" fmla="*/ 40 w 2064"/>
                  <a:gd name="T21" fmla="*/ 2323 h 2608"/>
                  <a:gd name="T22" fmla="*/ 1818 w 2064"/>
                  <a:gd name="T23" fmla="*/ 2607 h 2608"/>
                  <a:gd name="T24" fmla="*/ 2063 w 2064"/>
                  <a:gd name="T25" fmla="*/ 735 h 2608"/>
                  <a:gd name="T26" fmla="*/ 2040 w 2064"/>
                  <a:gd name="T27" fmla="*/ 711 h 2608"/>
                  <a:gd name="T28" fmla="*/ 941 w 2064"/>
                  <a:gd name="T29" fmla="*/ 569 h 2608"/>
                  <a:gd name="T30" fmla="*/ 941 w 2064"/>
                  <a:gd name="T31" fmla="*/ 569 h 2608"/>
                  <a:gd name="T32" fmla="*/ 917 w 2064"/>
                  <a:gd name="T33" fmla="*/ 521 h 2608"/>
                  <a:gd name="T34" fmla="*/ 886 w 2064"/>
                  <a:gd name="T35" fmla="*/ 490 h 2608"/>
                  <a:gd name="T36" fmla="*/ 893 w 2064"/>
                  <a:gd name="T37" fmla="*/ 577 h 2608"/>
                  <a:gd name="T38" fmla="*/ 886 w 2064"/>
                  <a:gd name="T39" fmla="*/ 632 h 2608"/>
                  <a:gd name="T40" fmla="*/ 830 w 2064"/>
                  <a:gd name="T41" fmla="*/ 664 h 2608"/>
                  <a:gd name="T42" fmla="*/ 814 w 2064"/>
                  <a:gd name="T43" fmla="*/ 616 h 2608"/>
                  <a:gd name="T44" fmla="*/ 798 w 2064"/>
                  <a:gd name="T45" fmla="*/ 577 h 2608"/>
                  <a:gd name="T46" fmla="*/ 791 w 2064"/>
                  <a:gd name="T47" fmla="*/ 537 h 2608"/>
                  <a:gd name="T48" fmla="*/ 775 w 2064"/>
                  <a:gd name="T49" fmla="*/ 466 h 2608"/>
                  <a:gd name="T50" fmla="*/ 743 w 2064"/>
                  <a:gd name="T51" fmla="*/ 490 h 2608"/>
                  <a:gd name="T52" fmla="*/ 711 w 2064"/>
                  <a:gd name="T53" fmla="*/ 466 h 2608"/>
                  <a:gd name="T54" fmla="*/ 719 w 2064"/>
                  <a:gd name="T55" fmla="*/ 371 h 2608"/>
                  <a:gd name="T56" fmla="*/ 688 w 2064"/>
                  <a:gd name="T57" fmla="*/ 316 h 2608"/>
                  <a:gd name="T58" fmla="*/ 680 w 2064"/>
                  <a:gd name="T59" fmla="*/ 221 h 2608"/>
                  <a:gd name="T60" fmla="*/ 719 w 2064"/>
                  <a:gd name="T61" fmla="*/ 158 h 2608"/>
                  <a:gd name="T62" fmla="*/ 775 w 2064"/>
                  <a:gd name="T63" fmla="*/ 166 h 2608"/>
                  <a:gd name="T64" fmla="*/ 767 w 2064"/>
                  <a:gd name="T65" fmla="*/ 190 h 2608"/>
                  <a:gd name="T66" fmla="*/ 759 w 2064"/>
                  <a:gd name="T67" fmla="*/ 205 h 2608"/>
                  <a:gd name="T68" fmla="*/ 822 w 2064"/>
                  <a:gd name="T69" fmla="*/ 316 h 2608"/>
                  <a:gd name="T70" fmla="*/ 830 w 2064"/>
                  <a:gd name="T71" fmla="*/ 379 h 2608"/>
                  <a:gd name="T72" fmla="*/ 854 w 2064"/>
                  <a:gd name="T73" fmla="*/ 395 h 2608"/>
                  <a:gd name="T74" fmla="*/ 893 w 2064"/>
                  <a:gd name="T75" fmla="*/ 411 h 2608"/>
                  <a:gd name="T76" fmla="*/ 933 w 2064"/>
                  <a:gd name="T77" fmla="*/ 498 h 2608"/>
                  <a:gd name="T78" fmla="*/ 941 w 2064"/>
                  <a:gd name="T79" fmla="*/ 569 h 2608"/>
                  <a:gd name="T80" fmla="*/ 2040 w 2064"/>
                  <a:gd name="T81" fmla="*/ 711 h 2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4" h="2608">
                    <a:moveTo>
                      <a:pt x="2040" y="711"/>
                    </a:moveTo>
                    <a:lnTo>
                      <a:pt x="2040" y="711"/>
                    </a:lnTo>
                    <a:cubicBezTo>
                      <a:pt x="1344" y="632"/>
                      <a:pt x="1344" y="632"/>
                      <a:pt x="1344" y="632"/>
                    </a:cubicBezTo>
                    <a:cubicBezTo>
                      <a:pt x="1415" y="174"/>
                      <a:pt x="1415" y="174"/>
                      <a:pt x="1415" y="174"/>
                    </a:cubicBezTo>
                    <a:cubicBezTo>
                      <a:pt x="1075" y="118"/>
                      <a:pt x="735" y="63"/>
                      <a:pt x="403" y="0"/>
                    </a:cubicBezTo>
                    <a:cubicBezTo>
                      <a:pt x="0" y="2315"/>
                      <a:pt x="0" y="2315"/>
                      <a:pt x="0" y="2315"/>
                    </a:cubicBezTo>
                    <a:lnTo>
                      <a:pt x="0" y="2315"/>
                    </a:lnTo>
                    <a:cubicBezTo>
                      <a:pt x="8" y="2315"/>
                      <a:pt x="8" y="2323"/>
                      <a:pt x="24" y="2323"/>
                    </a:cubicBezTo>
                    <a:lnTo>
                      <a:pt x="24" y="2323"/>
                    </a:lnTo>
                    <a:cubicBezTo>
                      <a:pt x="24" y="2323"/>
                      <a:pt x="32" y="2323"/>
                      <a:pt x="40" y="2323"/>
                    </a:cubicBezTo>
                    <a:lnTo>
                      <a:pt x="40" y="2323"/>
                    </a:lnTo>
                    <a:cubicBezTo>
                      <a:pt x="206" y="2354"/>
                      <a:pt x="814" y="2481"/>
                      <a:pt x="1818" y="2607"/>
                    </a:cubicBezTo>
                    <a:cubicBezTo>
                      <a:pt x="2063" y="735"/>
                      <a:pt x="2063" y="735"/>
                      <a:pt x="2063" y="735"/>
                    </a:cubicBezTo>
                    <a:cubicBezTo>
                      <a:pt x="2040" y="711"/>
                      <a:pt x="2040" y="711"/>
                      <a:pt x="2040" y="711"/>
                    </a:cubicBezTo>
                    <a:lnTo>
                      <a:pt x="941" y="569"/>
                    </a:lnTo>
                    <a:lnTo>
                      <a:pt x="941" y="569"/>
                    </a:lnTo>
                    <a:cubicBezTo>
                      <a:pt x="933" y="585"/>
                      <a:pt x="925" y="561"/>
                      <a:pt x="917" y="521"/>
                    </a:cubicBezTo>
                    <a:cubicBezTo>
                      <a:pt x="901" y="482"/>
                      <a:pt x="901" y="498"/>
                      <a:pt x="886" y="490"/>
                    </a:cubicBezTo>
                    <a:cubicBezTo>
                      <a:pt x="862" y="482"/>
                      <a:pt x="886" y="529"/>
                      <a:pt x="893" y="577"/>
                    </a:cubicBezTo>
                    <a:cubicBezTo>
                      <a:pt x="893" y="616"/>
                      <a:pt x="893" y="601"/>
                      <a:pt x="886" y="632"/>
                    </a:cubicBezTo>
                    <a:cubicBezTo>
                      <a:pt x="877" y="664"/>
                      <a:pt x="854" y="648"/>
                      <a:pt x="830" y="664"/>
                    </a:cubicBezTo>
                    <a:cubicBezTo>
                      <a:pt x="806" y="672"/>
                      <a:pt x="814" y="632"/>
                      <a:pt x="814" y="616"/>
                    </a:cubicBezTo>
                    <a:cubicBezTo>
                      <a:pt x="806" y="601"/>
                      <a:pt x="798" y="601"/>
                      <a:pt x="798" y="577"/>
                    </a:cubicBezTo>
                    <a:cubicBezTo>
                      <a:pt x="798" y="545"/>
                      <a:pt x="798" y="537"/>
                      <a:pt x="791" y="537"/>
                    </a:cubicBezTo>
                    <a:cubicBezTo>
                      <a:pt x="783" y="529"/>
                      <a:pt x="775" y="482"/>
                      <a:pt x="775" y="466"/>
                    </a:cubicBezTo>
                    <a:cubicBezTo>
                      <a:pt x="767" y="450"/>
                      <a:pt x="759" y="458"/>
                      <a:pt x="743" y="490"/>
                    </a:cubicBezTo>
                    <a:cubicBezTo>
                      <a:pt x="719" y="514"/>
                      <a:pt x="719" y="498"/>
                      <a:pt x="711" y="466"/>
                    </a:cubicBezTo>
                    <a:cubicBezTo>
                      <a:pt x="711" y="443"/>
                      <a:pt x="719" y="403"/>
                      <a:pt x="719" y="371"/>
                    </a:cubicBezTo>
                    <a:cubicBezTo>
                      <a:pt x="719" y="340"/>
                      <a:pt x="704" y="348"/>
                      <a:pt x="688" y="316"/>
                    </a:cubicBezTo>
                    <a:cubicBezTo>
                      <a:pt x="664" y="292"/>
                      <a:pt x="680" y="245"/>
                      <a:pt x="680" y="221"/>
                    </a:cubicBezTo>
                    <a:cubicBezTo>
                      <a:pt x="680" y="205"/>
                      <a:pt x="711" y="166"/>
                      <a:pt x="719" y="158"/>
                    </a:cubicBezTo>
                    <a:cubicBezTo>
                      <a:pt x="735" y="142"/>
                      <a:pt x="759" y="150"/>
                      <a:pt x="775" y="166"/>
                    </a:cubicBezTo>
                    <a:cubicBezTo>
                      <a:pt x="791" y="174"/>
                      <a:pt x="775" y="181"/>
                      <a:pt x="767" y="190"/>
                    </a:cubicBezTo>
                    <a:cubicBezTo>
                      <a:pt x="751" y="197"/>
                      <a:pt x="759" y="205"/>
                      <a:pt x="759" y="205"/>
                    </a:cubicBezTo>
                    <a:cubicBezTo>
                      <a:pt x="751" y="237"/>
                      <a:pt x="791" y="292"/>
                      <a:pt x="822" y="316"/>
                    </a:cubicBezTo>
                    <a:cubicBezTo>
                      <a:pt x="846" y="332"/>
                      <a:pt x="830" y="348"/>
                      <a:pt x="830" y="379"/>
                    </a:cubicBezTo>
                    <a:cubicBezTo>
                      <a:pt x="830" y="411"/>
                      <a:pt x="846" y="403"/>
                      <a:pt x="854" y="395"/>
                    </a:cubicBezTo>
                    <a:cubicBezTo>
                      <a:pt x="870" y="395"/>
                      <a:pt x="886" y="395"/>
                      <a:pt x="893" y="411"/>
                    </a:cubicBezTo>
                    <a:cubicBezTo>
                      <a:pt x="893" y="427"/>
                      <a:pt x="917" y="466"/>
                      <a:pt x="933" y="498"/>
                    </a:cubicBezTo>
                    <a:cubicBezTo>
                      <a:pt x="957" y="529"/>
                      <a:pt x="941" y="545"/>
                      <a:pt x="941" y="569"/>
                    </a:cubicBezTo>
                    <a:lnTo>
                      <a:pt x="2040" y="711"/>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148" name="Freeform 1061"/>
              <p:cNvSpPr>
                <a:spLocks noChangeArrowheads="1"/>
              </p:cNvSpPr>
              <p:nvPr/>
            </p:nvSpPr>
            <p:spPr bwMode="auto">
              <a:xfrm>
                <a:off x="14306109" y="6070942"/>
                <a:ext cx="221161" cy="329230"/>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 name="T12" fmla="*/ 31 w 388"/>
                  <a:gd name="T13" fmla="*/ 143 h 579"/>
                </a:gdLst>
                <a:ahLst/>
                <a:cxnLst>
                  <a:cxn ang="0">
                    <a:pos x="T0" y="T1"/>
                  </a:cxn>
                  <a:cxn ang="0">
                    <a:pos x="T2" y="T3"/>
                  </a:cxn>
                  <a:cxn ang="0">
                    <a:pos x="T4" y="T5"/>
                  </a:cxn>
                  <a:cxn ang="0">
                    <a:pos x="T6" y="T7"/>
                  </a:cxn>
                  <a:cxn ang="0">
                    <a:pos x="T8" y="T9"/>
                  </a:cxn>
                  <a:cxn ang="0">
                    <a:pos x="T10" y="T11"/>
                  </a:cxn>
                  <a:cxn ang="0">
                    <a:pos x="T12" y="T13"/>
                  </a:cxn>
                </a:cxnLst>
                <a:rect l="0" t="0" r="r" b="b"/>
                <a:pathLst>
                  <a:path w="388" h="579">
                    <a:moveTo>
                      <a:pt x="31" y="143"/>
                    </a:moveTo>
                    <a:lnTo>
                      <a:pt x="86" y="32"/>
                    </a:lnTo>
                    <a:lnTo>
                      <a:pt x="173" y="0"/>
                    </a:lnTo>
                    <a:lnTo>
                      <a:pt x="387" y="435"/>
                    </a:lnTo>
                    <a:lnTo>
                      <a:pt x="150" y="578"/>
                    </a:lnTo>
                    <a:lnTo>
                      <a:pt x="0" y="111"/>
                    </a:lnTo>
                    <a:lnTo>
                      <a:pt x="31" y="143"/>
                    </a:lnTo>
                  </a:path>
                </a:pathLst>
              </a:custGeom>
              <a:solidFill>
                <a:schemeClr val="accent6"/>
              </a:solidFill>
              <a:ln>
                <a:noFill/>
              </a:ln>
              <a:effectLst/>
            </p:spPr>
            <p:txBody>
              <a:bodyPr wrap="none" anchor="ctr"/>
              <a:lstStyle/>
              <a:p>
                <a:endParaRPr lang="en-US" sz="2701" dirty="0">
                  <a:latin typeface="Lato Light"/>
                </a:endParaRPr>
              </a:p>
            </p:txBody>
          </p:sp>
        </p:grpSp>
      </p:grpSp>
      <p:grpSp>
        <p:nvGrpSpPr>
          <p:cNvPr id="165" name="Group 164"/>
          <p:cNvGrpSpPr/>
          <p:nvPr/>
        </p:nvGrpSpPr>
        <p:grpSpPr>
          <a:xfrm>
            <a:off x="7959026" y="8248164"/>
            <a:ext cx="1513759" cy="2433024"/>
            <a:chOff x="10558900" y="3193784"/>
            <a:chExt cx="2017820" cy="3243187"/>
          </a:xfrm>
        </p:grpSpPr>
        <p:sp>
          <p:nvSpPr>
            <p:cNvPr id="166" name="Oval 165"/>
            <p:cNvSpPr/>
            <p:nvPr/>
          </p:nvSpPr>
          <p:spPr>
            <a:xfrm>
              <a:off x="10558900" y="4418625"/>
              <a:ext cx="2017820" cy="2018346"/>
            </a:xfrm>
            <a:prstGeom prst="ellipse">
              <a:avLst/>
            </a:prstGeom>
            <a:solidFill>
              <a:schemeClr val="bg1">
                <a:alpha val="80000"/>
              </a:schemeClr>
            </a:solid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sp>
          <p:nvSpPr>
            <p:cNvPr id="167" name="Freeform 166"/>
            <p:cNvSpPr/>
            <p:nvPr/>
          </p:nvSpPr>
          <p:spPr>
            <a:xfrm flipV="1">
              <a:off x="11002913" y="3193784"/>
              <a:ext cx="1129790" cy="1512176"/>
            </a:xfrm>
            <a:custGeom>
              <a:avLst/>
              <a:gdLst>
                <a:gd name="connsiteX0" fmla="*/ 228449 w 456898"/>
                <a:gd name="connsiteY0" fmla="*/ 611379 h 611379"/>
                <a:gd name="connsiteX1" fmla="*/ 456898 w 456898"/>
                <a:gd name="connsiteY1" fmla="*/ 382930 h 611379"/>
                <a:gd name="connsiteX2" fmla="*/ 317372 w 456898"/>
                <a:gd name="connsiteY2" fmla="*/ 172434 h 611379"/>
                <a:gd name="connsiteX3" fmla="*/ 299993 w 456898"/>
                <a:gd name="connsiteY3" fmla="*/ 168925 h 611379"/>
                <a:gd name="connsiteX4" fmla="*/ 228448 w 456898"/>
                <a:gd name="connsiteY4" fmla="*/ 0 h 611379"/>
                <a:gd name="connsiteX5" fmla="*/ 156903 w 456898"/>
                <a:gd name="connsiteY5" fmla="*/ 168926 h 611379"/>
                <a:gd name="connsiteX6" fmla="*/ 139526 w 456898"/>
                <a:gd name="connsiteY6" fmla="*/ 172434 h 611379"/>
                <a:gd name="connsiteX7" fmla="*/ 0 w 456898"/>
                <a:gd name="connsiteY7" fmla="*/ 382930 h 611379"/>
                <a:gd name="connsiteX8" fmla="*/ 228449 w 456898"/>
                <a:gd name="connsiteY8" fmla="*/ 611379 h 61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898" h="611379">
                  <a:moveTo>
                    <a:pt x="228449" y="611379"/>
                  </a:moveTo>
                  <a:cubicBezTo>
                    <a:pt x="354618" y="611379"/>
                    <a:pt x="456898" y="509099"/>
                    <a:pt x="456898" y="382930"/>
                  </a:cubicBezTo>
                  <a:cubicBezTo>
                    <a:pt x="456898" y="288303"/>
                    <a:pt x="399366" y="207114"/>
                    <a:pt x="317372" y="172434"/>
                  </a:cubicBezTo>
                  <a:lnTo>
                    <a:pt x="299993" y="168925"/>
                  </a:lnTo>
                  <a:lnTo>
                    <a:pt x="228448" y="0"/>
                  </a:lnTo>
                  <a:lnTo>
                    <a:pt x="156903" y="168926"/>
                  </a:lnTo>
                  <a:lnTo>
                    <a:pt x="139526" y="172434"/>
                  </a:lnTo>
                  <a:cubicBezTo>
                    <a:pt x="57532" y="207114"/>
                    <a:pt x="0" y="288303"/>
                    <a:pt x="0" y="382930"/>
                  </a:cubicBezTo>
                  <a:cubicBezTo>
                    <a:pt x="0" y="509099"/>
                    <a:pt x="102280" y="611379"/>
                    <a:pt x="228449" y="611379"/>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sp>
          <p:nvSpPr>
            <p:cNvPr id="168" name="Freeform 6"/>
            <p:cNvSpPr>
              <a:spLocks noEditPoints="1"/>
            </p:cNvSpPr>
            <p:nvPr/>
          </p:nvSpPr>
          <p:spPr bwMode="auto">
            <a:xfrm flipH="1">
              <a:off x="10970968" y="4786823"/>
              <a:ext cx="1274906" cy="1359054"/>
            </a:xfrm>
            <a:custGeom>
              <a:avLst/>
              <a:gdLst>
                <a:gd name="T0" fmla="*/ 743 w 957"/>
                <a:gd name="T1" fmla="*/ 313 h 1020"/>
                <a:gd name="T2" fmla="*/ 756 w 957"/>
                <a:gd name="T3" fmla="*/ 428 h 1020"/>
                <a:gd name="T4" fmla="*/ 704 w 957"/>
                <a:gd name="T5" fmla="*/ 513 h 1020"/>
                <a:gd name="T6" fmla="*/ 724 w 957"/>
                <a:gd name="T7" fmla="*/ 341 h 1020"/>
                <a:gd name="T8" fmla="*/ 704 w 957"/>
                <a:gd name="T9" fmla="*/ 152 h 1020"/>
                <a:gd name="T10" fmla="*/ 953 w 957"/>
                <a:gd name="T11" fmla="*/ 925 h 1020"/>
                <a:gd name="T12" fmla="*/ 704 w 957"/>
                <a:gd name="T13" fmla="*/ 1020 h 1020"/>
                <a:gd name="T14" fmla="*/ 478 w 957"/>
                <a:gd name="T15" fmla="*/ 16 h 1020"/>
                <a:gd name="T16" fmla="*/ 704 w 957"/>
                <a:gd name="T17" fmla="*/ 308 h 1020"/>
                <a:gd name="T18" fmla="*/ 679 w 957"/>
                <a:gd name="T19" fmla="*/ 494 h 1020"/>
                <a:gd name="T20" fmla="*/ 704 w 957"/>
                <a:gd name="T21" fmla="*/ 513 h 1020"/>
                <a:gd name="T22" fmla="*/ 665 w 957"/>
                <a:gd name="T23" fmla="*/ 566 h 1020"/>
                <a:gd name="T24" fmla="*/ 684 w 957"/>
                <a:gd name="T25" fmla="*/ 723 h 1020"/>
                <a:gd name="T26" fmla="*/ 704 w 957"/>
                <a:gd name="T27" fmla="*/ 1020 h 1020"/>
                <a:gd name="T28" fmla="*/ 478 w 957"/>
                <a:gd name="T29" fmla="*/ 984 h 1020"/>
                <a:gd name="T30" fmla="*/ 493 w 957"/>
                <a:gd name="T31" fmla="*/ 969 h 1020"/>
                <a:gd name="T32" fmla="*/ 478 w 957"/>
                <a:gd name="T33" fmla="*/ 955 h 1020"/>
                <a:gd name="T34" fmla="*/ 480 w 957"/>
                <a:gd name="T35" fmla="*/ 945 h 1020"/>
                <a:gd name="T36" fmla="*/ 480 w 957"/>
                <a:gd name="T37" fmla="*/ 916 h 1020"/>
                <a:gd name="T38" fmla="*/ 478 w 957"/>
                <a:gd name="T39" fmla="*/ 901 h 1020"/>
                <a:gd name="T40" fmla="*/ 589 w 957"/>
                <a:gd name="T41" fmla="*/ 663 h 1020"/>
                <a:gd name="T42" fmla="*/ 479 w 957"/>
                <a:gd name="T43" fmla="*/ 709 h 1020"/>
                <a:gd name="T44" fmla="*/ 478 w 957"/>
                <a:gd name="T45" fmla="*/ 613 h 1020"/>
                <a:gd name="T46" fmla="*/ 519 w 957"/>
                <a:gd name="T47" fmla="*/ 628 h 1020"/>
                <a:gd name="T48" fmla="*/ 478 w 957"/>
                <a:gd name="T49" fmla="*/ 512 h 1020"/>
                <a:gd name="T50" fmla="*/ 587 w 957"/>
                <a:gd name="T51" fmla="*/ 502 h 1020"/>
                <a:gd name="T52" fmla="*/ 664 w 957"/>
                <a:gd name="T53" fmla="*/ 319 h 1020"/>
                <a:gd name="T54" fmla="*/ 478 w 957"/>
                <a:gd name="T55" fmla="*/ 16 h 1020"/>
                <a:gd name="T56" fmla="*/ 395 w 957"/>
                <a:gd name="T57" fmla="*/ 35 h 1020"/>
                <a:gd name="T58" fmla="*/ 478 w 957"/>
                <a:gd name="T59" fmla="*/ 16 h 1020"/>
                <a:gd name="T60" fmla="*/ 425 w 957"/>
                <a:gd name="T61" fmla="*/ 204 h 1020"/>
                <a:gd name="T62" fmla="*/ 294 w 957"/>
                <a:gd name="T63" fmla="*/ 284 h 1020"/>
                <a:gd name="T64" fmla="*/ 362 w 957"/>
                <a:gd name="T65" fmla="*/ 506 h 1020"/>
                <a:gd name="T66" fmla="*/ 477 w 957"/>
                <a:gd name="T67" fmla="*/ 478 h 1020"/>
                <a:gd name="T68" fmla="*/ 478 w 957"/>
                <a:gd name="T69" fmla="*/ 512 h 1020"/>
                <a:gd name="T70" fmla="*/ 438 w 957"/>
                <a:gd name="T71" fmla="*/ 628 h 1020"/>
                <a:gd name="T72" fmla="*/ 478 w 957"/>
                <a:gd name="T73" fmla="*/ 709 h 1020"/>
                <a:gd name="T74" fmla="*/ 370 w 957"/>
                <a:gd name="T75" fmla="*/ 665 h 1020"/>
                <a:gd name="T76" fmla="*/ 478 w 957"/>
                <a:gd name="T77" fmla="*/ 901 h 1020"/>
                <a:gd name="T78" fmla="*/ 478 w 957"/>
                <a:gd name="T79" fmla="*/ 916 h 1020"/>
                <a:gd name="T80" fmla="*/ 478 w 957"/>
                <a:gd name="T81" fmla="*/ 945 h 1020"/>
                <a:gd name="T82" fmla="*/ 466 w 957"/>
                <a:gd name="T83" fmla="*/ 969 h 1020"/>
                <a:gd name="T84" fmla="*/ 478 w 957"/>
                <a:gd name="T85" fmla="*/ 1020 h 1020"/>
                <a:gd name="T86" fmla="*/ 253 w 957"/>
                <a:gd name="T87" fmla="*/ 730 h 1020"/>
                <a:gd name="T88" fmla="*/ 342 w 957"/>
                <a:gd name="T89" fmla="*/ 640 h 1020"/>
                <a:gd name="T90" fmla="*/ 265 w 957"/>
                <a:gd name="T91" fmla="*/ 519 h 1020"/>
                <a:gd name="T92" fmla="*/ 253 w 957"/>
                <a:gd name="T93" fmla="*/ 477 h 1020"/>
                <a:gd name="T94" fmla="*/ 276 w 957"/>
                <a:gd name="T95" fmla="*/ 341 h 1020"/>
                <a:gd name="T96" fmla="*/ 253 w 957"/>
                <a:gd name="T97" fmla="*/ 143 h 1020"/>
                <a:gd name="T98" fmla="*/ 214 w 957"/>
                <a:gd name="T99" fmla="*/ 313 h 1020"/>
                <a:gd name="T100" fmla="*/ 253 w 957"/>
                <a:gd name="T101" fmla="*/ 310 h 1020"/>
                <a:gd name="T102" fmla="*/ 253 w 957"/>
                <a:gd name="T103" fmla="*/ 477 h 1020"/>
                <a:gd name="T104" fmla="*/ 227 w 957"/>
                <a:gd name="T105" fmla="*/ 490 h 1020"/>
                <a:gd name="T106" fmla="*/ 199 w 957"/>
                <a:gd name="T107" fmla="*/ 359 h 1020"/>
                <a:gd name="T108" fmla="*/ 253 w 957"/>
                <a:gd name="T109" fmla="*/ 1020 h 1020"/>
                <a:gd name="T110" fmla="*/ 3 w 957"/>
                <a:gd name="T111" fmla="*/ 925 h 1020"/>
                <a:gd name="T112" fmla="*/ 253 w 957"/>
                <a:gd name="T113" fmla="*/ 1020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7" h="1020">
                  <a:moveTo>
                    <a:pt x="704" y="152"/>
                  </a:moveTo>
                  <a:cubicBezTo>
                    <a:pt x="723" y="197"/>
                    <a:pt x="736" y="251"/>
                    <a:pt x="743" y="313"/>
                  </a:cubicBezTo>
                  <a:cubicBezTo>
                    <a:pt x="750" y="327"/>
                    <a:pt x="755" y="342"/>
                    <a:pt x="757" y="359"/>
                  </a:cubicBezTo>
                  <a:cubicBezTo>
                    <a:pt x="761" y="381"/>
                    <a:pt x="760" y="406"/>
                    <a:pt x="756" y="428"/>
                  </a:cubicBezTo>
                  <a:cubicBezTo>
                    <a:pt x="751" y="452"/>
                    <a:pt x="742" y="473"/>
                    <a:pt x="729" y="490"/>
                  </a:cubicBezTo>
                  <a:cubicBezTo>
                    <a:pt x="722" y="500"/>
                    <a:pt x="713" y="508"/>
                    <a:pt x="704" y="513"/>
                  </a:cubicBezTo>
                  <a:cubicBezTo>
                    <a:pt x="704" y="476"/>
                    <a:pt x="704" y="476"/>
                    <a:pt x="704" y="476"/>
                  </a:cubicBezTo>
                  <a:cubicBezTo>
                    <a:pt x="730" y="445"/>
                    <a:pt x="739" y="384"/>
                    <a:pt x="724" y="341"/>
                  </a:cubicBezTo>
                  <a:cubicBezTo>
                    <a:pt x="718" y="320"/>
                    <a:pt x="710" y="310"/>
                    <a:pt x="704" y="308"/>
                  </a:cubicBezTo>
                  <a:lnTo>
                    <a:pt x="704" y="152"/>
                  </a:lnTo>
                  <a:close/>
                  <a:moveTo>
                    <a:pt x="704" y="731"/>
                  </a:moveTo>
                  <a:cubicBezTo>
                    <a:pt x="815" y="772"/>
                    <a:pt x="957" y="791"/>
                    <a:pt x="953" y="925"/>
                  </a:cubicBezTo>
                  <a:cubicBezTo>
                    <a:pt x="952" y="956"/>
                    <a:pt x="940" y="988"/>
                    <a:pt x="921" y="1020"/>
                  </a:cubicBezTo>
                  <a:cubicBezTo>
                    <a:pt x="704" y="1020"/>
                    <a:pt x="704" y="1020"/>
                    <a:pt x="704" y="1020"/>
                  </a:cubicBezTo>
                  <a:lnTo>
                    <a:pt x="704" y="731"/>
                  </a:lnTo>
                  <a:close/>
                  <a:moveTo>
                    <a:pt x="478" y="16"/>
                  </a:moveTo>
                  <a:cubicBezTo>
                    <a:pt x="588" y="0"/>
                    <a:pt x="661" y="52"/>
                    <a:pt x="704" y="152"/>
                  </a:cubicBezTo>
                  <a:cubicBezTo>
                    <a:pt x="704" y="308"/>
                    <a:pt x="704" y="308"/>
                    <a:pt x="704" y="308"/>
                  </a:cubicBezTo>
                  <a:cubicBezTo>
                    <a:pt x="693" y="305"/>
                    <a:pt x="684" y="321"/>
                    <a:pt x="680" y="350"/>
                  </a:cubicBezTo>
                  <a:cubicBezTo>
                    <a:pt x="675" y="381"/>
                    <a:pt x="674" y="429"/>
                    <a:pt x="679" y="494"/>
                  </a:cubicBezTo>
                  <a:cubicBezTo>
                    <a:pt x="688" y="491"/>
                    <a:pt x="697" y="484"/>
                    <a:pt x="704" y="476"/>
                  </a:cubicBezTo>
                  <a:cubicBezTo>
                    <a:pt x="704" y="513"/>
                    <a:pt x="704" y="513"/>
                    <a:pt x="704" y="513"/>
                  </a:cubicBezTo>
                  <a:cubicBezTo>
                    <a:pt x="700" y="515"/>
                    <a:pt x="696" y="517"/>
                    <a:pt x="692" y="519"/>
                  </a:cubicBezTo>
                  <a:cubicBezTo>
                    <a:pt x="684" y="535"/>
                    <a:pt x="675" y="552"/>
                    <a:pt x="665" y="566"/>
                  </a:cubicBezTo>
                  <a:cubicBezTo>
                    <a:pt x="654" y="594"/>
                    <a:pt x="635" y="619"/>
                    <a:pt x="614" y="640"/>
                  </a:cubicBezTo>
                  <a:cubicBezTo>
                    <a:pt x="621" y="675"/>
                    <a:pt x="640" y="705"/>
                    <a:pt x="684" y="723"/>
                  </a:cubicBezTo>
                  <a:cubicBezTo>
                    <a:pt x="690" y="726"/>
                    <a:pt x="697" y="728"/>
                    <a:pt x="704" y="731"/>
                  </a:cubicBezTo>
                  <a:cubicBezTo>
                    <a:pt x="704" y="1020"/>
                    <a:pt x="704" y="1020"/>
                    <a:pt x="704" y="1020"/>
                  </a:cubicBezTo>
                  <a:cubicBezTo>
                    <a:pt x="478" y="1020"/>
                    <a:pt x="478" y="1020"/>
                    <a:pt x="478" y="1020"/>
                  </a:cubicBezTo>
                  <a:cubicBezTo>
                    <a:pt x="478" y="984"/>
                    <a:pt x="478" y="984"/>
                    <a:pt x="478" y="984"/>
                  </a:cubicBezTo>
                  <a:cubicBezTo>
                    <a:pt x="479" y="984"/>
                    <a:pt x="479" y="984"/>
                    <a:pt x="480" y="984"/>
                  </a:cubicBezTo>
                  <a:cubicBezTo>
                    <a:pt x="487" y="984"/>
                    <a:pt x="493" y="977"/>
                    <a:pt x="493" y="969"/>
                  </a:cubicBezTo>
                  <a:cubicBezTo>
                    <a:pt x="493" y="961"/>
                    <a:pt x="487" y="955"/>
                    <a:pt x="480" y="955"/>
                  </a:cubicBezTo>
                  <a:cubicBezTo>
                    <a:pt x="479" y="955"/>
                    <a:pt x="479" y="955"/>
                    <a:pt x="478" y="955"/>
                  </a:cubicBezTo>
                  <a:cubicBezTo>
                    <a:pt x="478" y="945"/>
                    <a:pt x="478" y="945"/>
                    <a:pt x="478" y="945"/>
                  </a:cubicBezTo>
                  <a:cubicBezTo>
                    <a:pt x="479" y="945"/>
                    <a:pt x="479" y="945"/>
                    <a:pt x="480" y="945"/>
                  </a:cubicBezTo>
                  <a:cubicBezTo>
                    <a:pt x="487" y="945"/>
                    <a:pt x="493" y="938"/>
                    <a:pt x="493" y="930"/>
                  </a:cubicBezTo>
                  <a:cubicBezTo>
                    <a:pt x="493" y="922"/>
                    <a:pt x="487" y="916"/>
                    <a:pt x="480" y="916"/>
                  </a:cubicBezTo>
                  <a:cubicBezTo>
                    <a:pt x="479" y="916"/>
                    <a:pt x="479" y="916"/>
                    <a:pt x="478" y="916"/>
                  </a:cubicBezTo>
                  <a:cubicBezTo>
                    <a:pt x="478" y="901"/>
                    <a:pt x="478" y="901"/>
                    <a:pt x="478" y="901"/>
                  </a:cubicBezTo>
                  <a:cubicBezTo>
                    <a:pt x="556" y="871"/>
                    <a:pt x="598" y="831"/>
                    <a:pt x="661" y="751"/>
                  </a:cubicBezTo>
                  <a:cubicBezTo>
                    <a:pt x="625" y="737"/>
                    <a:pt x="602" y="703"/>
                    <a:pt x="589" y="663"/>
                  </a:cubicBezTo>
                  <a:cubicBezTo>
                    <a:pt x="553" y="691"/>
                    <a:pt x="514" y="709"/>
                    <a:pt x="485" y="709"/>
                  </a:cubicBezTo>
                  <a:cubicBezTo>
                    <a:pt x="483" y="709"/>
                    <a:pt x="481" y="709"/>
                    <a:pt x="479" y="709"/>
                  </a:cubicBezTo>
                  <a:cubicBezTo>
                    <a:pt x="478" y="709"/>
                    <a:pt x="478" y="709"/>
                    <a:pt x="478" y="709"/>
                  </a:cubicBezTo>
                  <a:cubicBezTo>
                    <a:pt x="478" y="613"/>
                    <a:pt x="478" y="613"/>
                    <a:pt x="478" y="613"/>
                  </a:cubicBezTo>
                  <a:cubicBezTo>
                    <a:pt x="479" y="613"/>
                    <a:pt x="479" y="613"/>
                    <a:pt x="479" y="613"/>
                  </a:cubicBezTo>
                  <a:cubicBezTo>
                    <a:pt x="493" y="613"/>
                    <a:pt x="503" y="634"/>
                    <a:pt x="519" y="628"/>
                  </a:cubicBezTo>
                  <a:cubicBezTo>
                    <a:pt x="555" y="615"/>
                    <a:pt x="571" y="591"/>
                    <a:pt x="571" y="565"/>
                  </a:cubicBezTo>
                  <a:cubicBezTo>
                    <a:pt x="571" y="529"/>
                    <a:pt x="525" y="512"/>
                    <a:pt x="478" y="512"/>
                  </a:cubicBezTo>
                  <a:cubicBezTo>
                    <a:pt x="478" y="478"/>
                    <a:pt x="478" y="478"/>
                    <a:pt x="478" y="478"/>
                  </a:cubicBezTo>
                  <a:cubicBezTo>
                    <a:pt x="531" y="470"/>
                    <a:pt x="566" y="485"/>
                    <a:pt x="587" y="502"/>
                  </a:cubicBezTo>
                  <a:cubicBezTo>
                    <a:pt x="588" y="503"/>
                    <a:pt x="590" y="504"/>
                    <a:pt x="591" y="506"/>
                  </a:cubicBezTo>
                  <a:cubicBezTo>
                    <a:pt x="644" y="538"/>
                    <a:pt x="663" y="405"/>
                    <a:pt x="664" y="319"/>
                  </a:cubicBezTo>
                  <a:cubicBezTo>
                    <a:pt x="580" y="314"/>
                    <a:pt x="531" y="271"/>
                    <a:pt x="478" y="235"/>
                  </a:cubicBezTo>
                  <a:lnTo>
                    <a:pt x="478" y="16"/>
                  </a:lnTo>
                  <a:close/>
                  <a:moveTo>
                    <a:pt x="253" y="143"/>
                  </a:moveTo>
                  <a:cubicBezTo>
                    <a:pt x="281" y="83"/>
                    <a:pt x="325" y="38"/>
                    <a:pt x="395" y="35"/>
                  </a:cubicBezTo>
                  <a:cubicBezTo>
                    <a:pt x="408" y="31"/>
                    <a:pt x="422" y="27"/>
                    <a:pt x="437" y="25"/>
                  </a:cubicBezTo>
                  <a:cubicBezTo>
                    <a:pt x="451" y="21"/>
                    <a:pt x="465" y="18"/>
                    <a:pt x="478" y="16"/>
                  </a:cubicBezTo>
                  <a:cubicBezTo>
                    <a:pt x="478" y="235"/>
                    <a:pt x="478" y="235"/>
                    <a:pt x="478" y="235"/>
                  </a:cubicBezTo>
                  <a:cubicBezTo>
                    <a:pt x="461" y="223"/>
                    <a:pt x="444" y="212"/>
                    <a:pt x="425" y="204"/>
                  </a:cubicBezTo>
                  <a:cubicBezTo>
                    <a:pt x="378" y="183"/>
                    <a:pt x="333" y="179"/>
                    <a:pt x="316" y="207"/>
                  </a:cubicBezTo>
                  <a:cubicBezTo>
                    <a:pt x="303" y="228"/>
                    <a:pt x="296" y="254"/>
                    <a:pt x="294" y="284"/>
                  </a:cubicBezTo>
                  <a:cubicBezTo>
                    <a:pt x="294" y="285"/>
                    <a:pt x="294" y="287"/>
                    <a:pt x="294" y="289"/>
                  </a:cubicBezTo>
                  <a:cubicBezTo>
                    <a:pt x="290" y="370"/>
                    <a:pt x="303" y="542"/>
                    <a:pt x="362" y="506"/>
                  </a:cubicBezTo>
                  <a:cubicBezTo>
                    <a:pt x="364" y="504"/>
                    <a:pt x="365" y="503"/>
                    <a:pt x="367" y="502"/>
                  </a:cubicBezTo>
                  <a:cubicBezTo>
                    <a:pt x="388" y="485"/>
                    <a:pt x="423" y="469"/>
                    <a:pt x="477" y="478"/>
                  </a:cubicBezTo>
                  <a:cubicBezTo>
                    <a:pt x="478" y="478"/>
                    <a:pt x="478" y="478"/>
                    <a:pt x="478" y="478"/>
                  </a:cubicBezTo>
                  <a:cubicBezTo>
                    <a:pt x="478" y="512"/>
                    <a:pt x="478" y="512"/>
                    <a:pt x="478" y="512"/>
                  </a:cubicBezTo>
                  <a:cubicBezTo>
                    <a:pt x="432" y="512"/>
                    <a:pt x="384" y="529"/>
                    <a:pt x="382" y="561"/>
                  </a:cubicBezTo>
                  <a:cubicBezTo>
                    <a:pt x="380" y="588"/>
                    <a:pt x="400" y="615"/>
                    <a:pt x="438" y="628"/>
                  </a:cubicBezTo>
                  <a:cubicBezTo>
                    <a:pt x="454" y="634"/>
                    <a:pt x="464" y="613"/>
                    <a:pt x="478" y="613"/>
                  </a:cubicBezTo>
                  <a:cubicBezTo>
                    <a:pt x="478" y="709"/>
                    <a:pt x="478" y="709"/>
                    <a:pt x="478" y="709"/>
                  </a:cubicBezTo>
                  <a:cubicBezTo>
                    <a:pt x="477" y="709"/>
                    <a:pt x="475" y="709"/>
                    <a:pt x="472" y="709"/>
                  </a:cubicBezTo>
                  <a:cubicBezTo>
                    <a:pt x="444" y="709"/>
                    <a:pt x="405" y="692"/>
                    <a:pt x="370" y="665"/>
                  </a:cubicBezTo>
                  <a:cubicBezTo>
                    <a:pt x="357" y="704"/>
                    <a:pt x="334" y="737"/>
                    <a:pt x="298" y="751"/>
                  </a:cubicBezTo>
                  <a:cubicBezTo>
                    <a:pt x="358" y="841"/>
                    <a:pt x="407" y="878"/>
                    <a:pt x="478" y="901"/>
                  </a:cubicBezTo>
                  <a:cubicBezTo>
                    <a:pt x="478" y="901"/>
                    <a:pt x="478" y="901"/>
                    <a:pt x="478" y="901"/>
                  </a:cubicBezTo>
                  <a:cubicBezTo>
                    <a:pt x="478" y="916"/>
                    <a:pt x="478" y="916"/>
                    <a:pt x="478" y="916"/>
                  </a:cubicBezTo>
                  <a:cubicBezTo>
                    <a:pt x="471" y="916"/>
                    <a:pt x="466" y="923"/>
                    <a:pt x="466" y="930"/>
                  </a:cubicBezTo>
                  <a:cubicBezTo>
                    <a:pt x="466" y="938"/>
                    <a:pt x="471" y="944"/>
                    <a:pt x="478" y="945"/>
                  </a:cubicBezTo>
                  <a:cubicBezTo>
                    <a:pt x="478" y="955"/>
                    <a:pt x="478" y="955"/>
                    <a:pt x="478" y="955"/>
                  </a:cubicBezTo>
                  <a:cubicBezTo>
                    <a:pt x="471" y="956"/>
                    <a:pt x="466" y="962"/>
                    <a:pt x="466" y="969"/>
                  </a:cubicBezTo>
                  <a:cubicBezTo>
                    <a:pt x="466" y="977"/>
                    <a:pt x="471" y="983"/>
                    <a:pt x="478" y="984"/>
                  </a:cubicBezTo>
                  <a:cubicBezTo>
                    <a:pt x="478" y="1020"/>
                    <a:pt x="478" y="1020"/>
                    <a:pt x="478" y="1020"/>
                  </a:cubicBezTo>
                  <a:cubicBezTo>
                    <a:pt x="253" y="1020"/>
                    <a:pt x="253" y="1020"/>
                    <a:pt x="253" y="1020"/>
                  </a:cubicBezTo>
                  <a:cubicBezTo>
                    <a:pt x="253" y="730"/>
                    <a:pt x="253" y="730"/>
                    <a:pt x="253" y="730"/>
                  </a:cubicBezTo>
                  <a:cubicBezTo>
                    <a:pt x="260" y="728"/>
                    <a:pt x="266" y="726"/>
                    <a:pt x="272" y="723"/>
                  </a:cubicBezTo>
                  <a:cubicBezTo>
                    <a:pt x="317" y="704"/>
                    <a:pt x="336" y="675"/>
                    <a:pt x="342" y="640"/>
                  </a:cubicBezTo>
                  <a:cubicBezTo>
                    <a:pt x="322" y="619"/>
                    <a:pt x="304" y="595"/>
                    <a:pt x="293" y="569"/>
                  </a:cubicBezTo>
                  <a:cubicBezTo>
                    <a:pt x="282" y="554"/>
                    <a:pt x="273" y="537"/>
                    <a:pt x="265" y="519"/>
                  </a:cubicBezTo>
                  <a:cubicBezTo>
                    <a:pt x="261" y="517"/>
                    <a:pt x="257" y="516"/>
                    <a:pt x="253" y="513"/>
                  </a:cubicBezTo>
                  <a:cubicBezTo>
                    <a:pt x="253" y="477"/>
                    <a:pt x="253" y="477"/>
                    <a:pt x="253" y="477"/>
                  </a:cubicBezTo>
                  <a:cubicBezTo>
                    <a:pt x="260" y="485"/>
                    <a:pt x="269" y="491"/>
                    <a:pt x="278" y="494"/>
                  </a:cubicBezTo>
                  <a:cubicBezTo>
                    <a:pt x="283" y="431"/>
                    <a:pt x="283" y="374"/>
                    <a:pt x="276" y="341"/>
                  </a:cubicBezTo>
                  <a:cubicBezTo>
                    <a:pt x="271" y="317"/>
                    <a:pt x="262" y="308"/>
                    <a:pt x="253" y="310"/>
                  </a:cubicBezTo>
                  <a:lnTo>
                    <a:pt x="253" y="143"/>
                  </a:lnTo>
                  <a:close/>
                  <a:moveTo>
                    <a:pt x="214" y="313"/>
                  </a:moveTo>
                  <a:cubicBezTo>
                    <a:pt x="214" y="313"/>
                    <a:pt x="214" y="313"/>
                    <a:pt x="214" y="313"/>
                  </a:cubicBezTo>
                  <a:cubicBezTo>
                    <a:pt x="218" y="258"/>
                    <a:pt x="229" y="195"/>
                    <a:pt x="253" y="143"/>
                  </a:cubicBezTo>
                  <a:cubicBezTo>
                    <a:pt x="253" y="310"/>
                    <a:pt x="253" y="310"/>
                    <a:pt x="253" y="310"/>
                  </a:cubicBezTo>
                  <a:cubicBezTo>
                    <a:pt x="246" y="312"/>
                    <a:pt x="238" y="323"/>
                    <a:pt x="233" y="339"/>
                  </a:cubicBezTo>
                  <a:cubicBezTo>
                    <a:pt x="217" y="383"/>
                    <a:pt x="226" y="445"/>
                    <a:pt x="253" y="477"/>
                  </a:cubicBezTo>
                  <a:cubicBezTo>
                    <a:pt x="253" y="513"/>
                    <a:pt x="253" y="513"/>
                    <a:pt x="253" y="513"/>
                  </a:cubicBezTo>
                  <a:cubicBezTo>
                    <a:pt x="243" y="508"/>
                    <a:pt x="235" y="500"/>
                    <a:pt x="227" y="490"/>
                  </a:cubicBezTo>
                  <a:cubicBezTo>
                    <a:pt x="214" y="473"/>
                    <a:pt x="206" y="452"/>
                    <a:pt x="201" y="428"/>
                  </a:cubicBezTo>
                  <a:cubicBezTo>
                    <a:pt x="196" y="406"/>
                    <a:pt x="195" y="381"/>
                    <a:pt x="199" y="359"/>
                  </a:cubicBezTo>
                  <a:cubicBezTo>
                    <a:pt x="202" y="342"/>
                    <a:pt x="206" y="326"/>
                    <a:pt x="214" y="313"/>
                  </a:cubicBezTo>
                  <a:moveTo>
                    <a:pt x="253" y="1020"/>
                  </a:moveTo>
                  <a:cubicBezTo>
                    <a:pt x="35" y="1020"/>
                    <a:pt x="35" y="1020"/>
                    <a:pt x="35" y="1020"/>
                  </a:cubicBezTo>
                  <a:cubicBezTo>
                    <a:pt x="16" y="988"/>
                    <a:pt x="4" y="956"/>
                    <a:pt x="3" y="925"/>
                  </a:cubicBezTo>
                  <a:cubicBezTo>
                    <a:pt x="0" y="791"/>
                    <a:pt x="142" y="772"/>
                    <a:pt x="253" y="730"/>
                  </a:cubicBezTo>
                  <a:lnTo>
                    <a:pt x="253" y="1020"/>
                  </a:lnTo>
                  <a:close/>
                </a:path>
              </a:pathLst>
            </a:custGeom>
            <a:solidFill>
              <a:schemeClr val="bg1">
                <a:lumMod val="50000"/>
              </a:schemeClr>
            </a:solidFill>
            <a:ln>
              <a:noFill/>
            </a:ln>
          </p:spPr>
          <p:txBody>
            <a:bodyPr vert="horz" wrap="square" lIns="182891" tIns="91446" rIns="182891" bIns="91446" numCol="1" anchor="t" anchorCtr="0" compatLnSpc="1">
              <a:prstTxWarp prst="textNoShape">
                <a:avLst/>
              </a:prstTxWarp>
            </a:bodyPr>
            <a:lstStyle/>
            <a:p>
              <a:endParaRPr lang="id-ID" sz="3601" dirty="0">
                <a:latin typeface="Lato Light"/>
              </a:endParaRPr>
            </a:p>
          </p:txBody>
        </p:sp>
        <p:sp>
          <p:nvSpPr>
            <p:cNvPr id="169" name="Freeform 50"/>
            <p:cNvSpPr>
              <a:spLocks noEditPoints="1"/>
            </p:cNvSpPr>
            <p:nvPr/>
          </p:nvSpPr>
          <p:spPr bwMode="auto">
            <a:xfrm>
              <a:off x="11351458" y="3496918"/>
              <a:ext cx="479299" cy="571500"/>
            </a:xfrm>
            <a:custGeom>
              <a:avLst/>
              <a:gdLst>
                <a:gd name="T0" fmla="*/ 234 w 300"/>
                <a:gd name="T1" fmla="*/ 263 h 360"/>
                <a:gd name="T2" fmla="*/ 243 w 300"/>
                <a:gd name="T3" fmla="*/ 243 h 360"/>
                <a:gd name="T4" fmla="*/ 254 w 300"/>
                <a:gd name="T5" fmla="*/ 252 h 360"/>
                <a:gd name="T6" fmla="*/ 180 w 300"/>
                <a:gd name="T7" fmla="*/ 239 h 360"/>
                <a:gd name="T8" fmla="*/ 171 w 300"/>
                <a:gd name="T9" fmla="*/ 302 h 360"/>
                <a:gd name="T10" fmla="*/ 189 w 300"/>
                <a:gd name="T11" fmla="*/ 302 h 360"/>
                <a:gd name="T12" fmla="*/ 180 w 300"/>
                <a:gd name="T13" fmla="*/ 239 h 360"/>
                <a:gd name="T14" fmla="*/ 300 w 300"/>
                <a:gd name="T15" fmla="*/ 314 h 360"/>
                <a:gd name="T16" fmla="*/ 49 w 300"/>
                <a:gd name="T17" fmla="*/ 360 h 360"/>
                <a:gd name="T18" fmla="*/ 0 w 300"/>
                <a:gd name="T19" fmla="*/ 208 h 360"/>
                <a:gd name="T20" fmla="*/ 251 w 300"/>
                <a:gd name="T21" fmla="*/ 161 h 360"/>
                <a:gd name="T22" fmla="*/ 63 w 300"/>
                <a:gd name="T23" fmla="*/ 325 h 360"/>
                <a:gd name="T24" fmla="*/ 88 w 300"/>
                <a:gd name="T25" fmla="*/ 213 h 360"/>
                <a:gd name="T26" fmla="*/ 21 w 300"/>
                <a:gd name="T27" fmla="*/ 197 h 360"/>
                <a:gd name="T28" fmla="*/ 42 w 300"/>
                <a:gd name="T29" fmla="*/ 213 h 360"/>
                <a:gd name="T30" fmla="*/ 63 w 300"/>
                <a:gd name="T31" fmla="*/ 325 h 360"/>
                <a:gd name="T32" fmla="*/ 117 w 300"/>
                <a:gd name="T33" fmla="*/ 230 h 360"/>
                <a:gd name="T34" fmla="*/ 117 w 300"/>
                <a:gd name="T35" fmla="*/ 304 h 360"/>
                <a:gd name="T36" fmla="*/ 104 w 300"/>
                <a:gd name="T37" fmla="*/ 290 h 360"/>
                <a:gd name="T38" fmla="*/ 83 w 300"/>
                <a:gd name="T39" fmla="*/ 230 h 360"/>
                <a:gd name="T40" fmla="*/ 84 w 300"/>
                <a:gd name="T41" fmla="*/ 308 h 360"/>
                <a:gd name="T42" fmla="*/ 121 w 300"/>
                <a:gd name="T43" fmla="*/ 313 h 360"/>
                <a:gd name="T44" fmla="*/ 138 w 300"/>
                <a:gd name="T45" fmla="*/ 325 h 360"/>
                <a:gd name="T46" fmla="*/ 204 w 300"/>
                <a:gd name="T47" fmla="*/ 298 h 360"/>
                <a:gd name="T48" fmla="*/ 171 w 300"/>
                <a:gd name="T49" fmla="*/ 234 h 360"/>
                <a:gd name="T50" fmla="*/ 150 w 300"/>
                <a:gd name="T51" fmla="*/ 197 h 360"/>
                <a:gd name="T52" fmla="*/ 167 w 300"/>
                <a:gd name="T53" fmla="*/ 324 h 360"/>
                <a:gd name="T54" fmla="*/ 204 w 300"/>
                <a:gd name="T55" fmla="*/ 298 h 360"/>
                <a:gd name="T56" fmla="*/ 254 w 300"/>
                <a:gd name="T57" fmla="*/ 292 h 360"/>
                <a:gd name="T58" fmla="*/ 254 w 300"/>
                <a:gd name="T59" fmla="*/ 303 h 360"/>
                <a:gd name="T60" fmla="*/ 242 w 300"/>
                <a:gd name="T61" fmla="*/ 311 h 360"/>
                <a:gd name="T62" fmla="*/ 234 w 300"/>
                <a:gd name="T63" fmla="*/ 302 h 360"/>
                <a:gd name="T64" fmla="*/ 234 w 300"/>
                <a:gd name="T65" fmla="*/ 280 h 360"/>
                <a:gd name="T66" fmla="*/ 270 w 300"/>
                <a:gd name="T67" fmla="*/ 266 h 360"/>
                <a:gd name="T68" fmla="*/ 228 w 300"/>
                <a:gd name="T69" fmla="*/ 229 h 360"/>
                <a:gd name="T70" fmla="*/ 217 w 300"/>
                <a:gd name="T71" fmla="*/ 262 h 360"/>
                <a:gd name="T72" fmla="*/ 270 w 300"/>
                <a:gd name="T73" fmla="*/ 292 h 360"/>
                <a:gd name="T74" fmla="*/ 194 w 300"/>
                <a:gd name="T75" fmla="*/ 137 h 360"/>
                <a:gd name="T76" fmla="*/ 211 w 300"/>
                <a:gd name="T77" fmla="*/ 137 h 360"/>
                <a:gd name="T78" fmla="*/ 216 w 300"/>
                <a:gd name="T79" fmla="*/ 138 h 360"/>
                <a:gd name="T80" fmla="*/ 240 w 300"/>
                <a:gd name="T81" fmla="*/ 39 h 360"/>
                <a:gd name="T82" fmla="*/ 221 w 300"/>
                <a:gd name="T83" fmla="*/ 116 h 360"/>
                <a:gd name="T84" fmla="*/ 206 w 300"/>
                <a:gd name="T85" fmla="*/ 116 h 360"/>
                <a:gd name="T86" fmla="*/ 187 w 300"/>
                <a:gd name="T87" fmla="*/ 39 h 360"/>
                <a:gd name="T88" fmla="*/ 187 w 300"/>
                <a:gd name="T89" fmla="*/ 123 h 360"/>
                <a:gd name="T90" fmla="*/ 119 w 300"/>
                <a:gd name="T91" fmla="*/ 75 h 360"/>
                <a:gd name="T92" fmla="*/ 130 w 300"/>
                <a:gd name="T93" fmla="*/ 40 h 360"/>
                <a:gd name="T94" fmla="*/ 159 w 300"/>
                <a:gd name="T95" fmla="*/ 38 h 360"/>
                <a:gd name="T96" fmla="*/ 173 w 300"/>
                <a:gd name="T97" fmla="*/ 57 h 360"/>
                <a:gd name="T98" fmla="*/ 174 w 300"/>
                <a:gd name="T99" fmla="*/ 98 h 360"/>
                <a:gd name="T100" fmla="*/ 168 w 300"/>
                <a:gd name="T101" fmla="*/ 130 h 360"/>
                <a:gd name="T102" fmla="*/ 147 w 300"/>
                <a:gd name="T103" fmla="*/ 141 h 360"/>
                <a:gd name="T104" fmla="*/ 125 w 300"/>
                <a:gd name="T105" fmla="*/ 132 h 360"/>
                <a:gd name="T106" fmla="*/ 119 w 300"/>
                <a:gd name="T107" fmla="*/ 101 h 360"/>
                <a:gd name="T108" fmla="*/ 137 w 300"/>
                <a:gd name="T109" fmla="*/ 114 h 360"/>
                <a:gd name="T110" fmla="*/ 156 w 300"/>
                <a:gd name="T111" fmla="*/ 114 h 360"/>
                <a:gd name="T112" fmla="*/ 146 w 300"/>
                <a:gd name="T113" fmla="*/ 52 h 360"/>
                <a:gd name="T114" fmla="*/ 137 w 300"/>
                <a:gd name="T115" fmla="*/ 114 h 360"/>
                <a:gd name="T116" fmla="*/ 95 w 300"/>
                <a:gd name="T117" fmla="*/ 141 h 360"/>
                <a:gd name="T118" fmla="*/ 121 w 300"/>
                <a:gd name="T119" fmla="*/ 0 h 360"/>
                <a:gd name="T120" fmla="*/ 83 w 300"/>
                <a:gd name="T121" fmla="*/ 48 h 360"/>
                <a:gd name="T122" fmla="*/ 45 w 300"/>
                <a:gd name="T123" fmla="*/ 0 h 360"/>
                <a:gd name="T124" fmla="*/ 73 w 300"/>
                <a:gd name="T125" fmla="*/ 141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0" h="360">
                  <a:moveTo>
                    <a:pt x="254" y="263"/>
                  </a:moveTo>
                  <a:cubicBezTo>
                    <a:pt x="234" y="263"/>
                    <a:pt x="234" y="263"/>
                    <a:pt x="234" y="263"/>
                  </a:cubicBezTo>
                  <a:cubicBezTo>
                    <a:pt x="234" y="252"/>
                    <a:pt x="234" y="252"/>
                    <a:pt x="234" y="252"/>
                  </a:cubicBezTo>
                  <a:cubicBezTo>
                    <a:pt x="234" y="247"/>
                    <a:pt x="238" y="243"/>
                    <a:pt x="243" y="243"/>
                  </a:cubicBezTo>
                  <a:cubicBezTo>
                    <a:pt x="245" y="243"/>
                    <a:pt x="245" y="243"/>
                    <a:pt x="245" y="243"/>
                  </a:cubicBezTo>
                  <a:cubicBezTo>
                    <a:pt x="250" y="243"/>
                    <a:pt x="254" y="247"/>
                    <a:pt x="254" y="252"/>
                  </a:cubicBezTo>
                  <a:lnTo>
                    <a:pt x="254" y="263"/>
                  </a:lnTo>
                  <a:close/>
                  <a:moveTo>
                    <a:pt x="180" y="239"/>
                  </a:moveTo>
                  <a:cubicBezTo>
                    <a:pt x="175" y="239"/>
                    <a:pt x="171" y="242"/>
                    <a:pt x="171" y="246"/>
                  </a:cubicBezTo>
                  <a:cubicBezTo>
                    <a:pt x="171" y="302"/>
                    <a:pt x="171" y="302"/>
                    <a:pt x="171" y="302"/>
                  </a:cubicBezTo>
                  <a:cubicBezTo>
                    <a:pt x="171" y="306"/>
                    <a:pt x="175" y="310"/>
                    <a:pt x="180" y="310"/>
                  </a:cubicBezTo>
                  <a:cubicBezTo>
                    <a:pt x="185" y="310"/>
                    <a:pt x="189" y="306"/>
                    <a:pt x="189" y="302"/>
                  </a:cubicBezTo>
                  <a:cubicBezTo>
                    <a:pt x="189" y="246"/>
                    <a:pt x="189" y="246"/>
                    <a:pt x="189" y="246"/>
                  </a:cubicBezTo>
                  <a:cubicBezTo>
                    <a:pt x="189" y="242"/>
                    <a:pt x="185" y="239"/>
                    <a:pt x="180" y="239"/>
                  </a:cubicBezTo>
                  <a:close/>
                  <a:moveTo>
                    <a:pt x="300" y="208"/>
                  </a:moveTo>
                  <a:cubicBezTo>
                    <a:pt x="300" y="314"/>
                    <a:pt x="300" y="314"/>
                    <a:pt x="300" y="314"/>
                  </a:cubicBezTo>
                  <a:cubicBezTo>
                    <a:pt x="300" y="339"/>
                    <a:pt x="278" y="360"/>
                    <a:pt x="251" y="360"/>
                  </a:cubicBezTo>
                  <a:cubicBezTo>
                    <a:pt x="49" y="360"/>
                    <a:pt x="49" y="360"/>
                    <a:pt x="49" y="360"/>
                  </a:cubicBezTo>
                  <a:cubicBezTo>
                    <a:pt x="22" y="360"/>
                    <a:pt x="0" y="339"/>
                    <a:pt x="0" y="314"/>
                  </a:cubicBezTo>
                  <a:cubicBezTo>
                    <a:pt x="0" y="208"/>
                    <a:pt x="0" y="208"/>
                    <a:pt x="0" y="208"/>
                  </a:cubicBezTo>
                  <a:cubicBezTo>
                    <a:pt x="0" y="182"/>
                    <a:pt x="22" y="161"/>
                    <a:pt x="49" y="161"/>
                  </a:cubicBezTo>
                  <a:cubicBezTo>
                    <a:pt x="251" y="161"/>
                    <a:pt x="251" y="161"/>
                    <a:pt x="251" y="161"/>
                  </a:cubicBezTo>
                  <a:cubicBezTo>
                    <a:pt x="278" y="161"/>
                    <a:pt x="300" y="182"/>
                    <a:pt x="300" y="208"/>
                  </a:cubicBezTo>
                  <a:close/>
                  <a:moveTo>
                    <a:pt x="63" y="325"/>
                  </a:moveTo>
                  <a:cubicBezTo>
                    <a:pt x="63" y="213"/>
                    <a:pt x="63" y="213"/>
                    <a:pt x="63" y="213"/>
                  </a:cubicBezTo>
                  <a:cubicBezTo>
                    <a:pt x="88" y="213"/>
                    <a:pt x="88" y="213"/>
                    <a:pt x="88" y="213"/>
                  </a:cubicBezTo>
                  <a:cubicBezTo>
                    <a:pt x="88" y="197"/>
                    <a:pt x="88" y="197"/>
                    <a:pt x="88" y="197"/>
                  </a:cubicBezTo>
                  <a:cubicBezTo>
                    <a:pt x="21" y="197"/>
                    <a:pt x="21" y="197"/>
                    <a:pt x="21" y="197"/>
                  </a:cubicBezTo>
                  <a:cubicBezTo>
                    <a:pt x="21" y="213"/>
                    <a:pt x="21" y="213"/>
                    <a:pt x="21" y="213"/>
                  </a:cubicBezTo>
                  <a:cubicBezTo>
                    <a:pt x="42" y="213"/>
                    <a:pt x="42" y="213"/>
                    <a:pt x="42" y="213"/>
                  </a:cubicBezTo>
                  <a:cubicBezTo>
                    <a:pt x="42" y="325"/>
                    <a:pt x="42" y="325"/>
                    <a:pt x="42" y="325"/>
                  </a:cubicBezTo>
                  <a:lnTo>
                    <a:pt x="63" y="325"/>
                  </a:lnTo>
                  <a:close/>
                  <a:moveTo>
                    <a:pt x="138" y="230"/>
                  </a:moveTo>
                  <a:cubicBezTo>
                    <a:pt x="117" y="230"/>
                    <a:pt x="117" y="230"/>
                    <a:pt x="117" y="230"/>
                  </a:cubicBezTo>
                  <a:cubicBezTo>
                    <a:pt x="117" y="290"/>
                    <a:pt x="117" y="290"/>
                    <a:pt x="117" y="290"/>
                  </a:cubicBezTo>
                  <a:cubicBezTo>
                    <a:pt x="117" y="298"/>
                    <a:pt x="117" y="303"/>
                    <a:pt x="117" y="304"/>
                  </a:cubicBezTo>
                  <a:cubicBezTo>
                    <a:pt x="115" y="309"/>
                    <a:pt x="107" y="314"/>
                    <a:pt x="104" y="305"/>
                  </a:cubicBezTo>
                  <a:cubicBezTo>
                    <a:pt x="104" y="303"/>
                    <a:pt x="104" y="298"/>
                    <a:pt x="104" y="290"/>
                  </a:cubicBezTo>
                  <a:cubicBezTo>
                    <a:pt x="104" y="230"/>
                    <a:pt x="104" y="230"/>
                    <a:pt x="104" y="230"/>
                  </a:cubicBezTo>
                  <a:cubicBezTo>
                    <a:pt x="83" y="230"/>
                    <a:pt x="83" y="230"/>
                    <a:pt x="83" y="230"/>
                  </a:cubicBezTo>
                  <a:cubicBezTo>
                    <a:pt x="84" y="289"/>
                    <a:pt x="84" y="289"/>
                    <a:pt x="84" y="289"/>
                  </a:cubicBezTo>
                  <a:cubicBezTo>
                    <a:pt x="84" y="298"/>
                    <a:pt x="83" y="305"/>
                    <a:pt x="84" y="308"/>
                  </a:cubicBezTo>
                  <a:cubicBezTo>
                    <a:pt x="84" y="314"/>
                    <a:pt x="84" y="320"/>
                    <a:pt x="89" y="324"/>
                  </a:cubicBezTo>
                  <a:cubicBezTo>
                    <a:pt x="98" y="330"/>
                    <a:pt x="116" y="323"/>
                    <a:pt x="121" y="313"/>
                  </a:cubicBezTo>
                  <a:cubicBezTo>
                    <a:pt x="121" y="325"/>
                    <a:pt x="121" y="325"/>
                    <a:pt x="121" y="325"/>
                  </a:cubicBezTo>
                  <a:cubicBezTo>
                    <a:pt x="138" y="325"/>
                    <a:pt x="138" y="325"/>
                    <a:pt x="138" y="325"/>
                  </a:cubicBezTo>
                  <a:lnTo>
                    <a:pt x="138" y="230"/>
                  </a:lnTo>
                  <a:close/>
                  <a:moveTo>
                    <a:pt x="204" y="298"/>
                  </a:moveTo>
                  <a:cubicBezTo>
                    <a:pt x="204" y="249"/>
                    <a:pt x="204" y="249"/>
                    <a:pt x="204" y="249"/>
                  </a:cubicBezTo>
                  <a:cubicBezTo>
                    <a:pt x="204" y="230"/>
                    <a:pt x="190" y="218"/>
                    <a:pt x="171" y="234"/>
                  </a:cubicBezTo>
                  <a:cubicBezTo>
                    <a:pt x="171" y="197"/>
                    <a:pt x="171" y="197"/>
                    <a:pt x="171" y="197"/>
                  </a:cubicBezTo>
                  <a:cubicBezTo>
                    <a:pt x="150" y="197"/>
                    <a:pt x="150" y="197"/>
                    <a:pt x="150" y="197"/>
                  </a:cubicBezTo>
                  <a:cubicBezTo>
                    <a:pt x="150" y="324"/>
                    <a:pt x="150" y="324"/>
                    <a:pt x="150" y="324"/>
                  </a:cubicBezTo>
                  <a:cubicBezTo>
                    <a:pt x="167" y="324"/>
                    <a:pt x="167" y="324"/>
                    <a:pt x="167" y="324"/>
                  </a:cubicBezTo>
                  <a:cubicBezTo>
                    <a:pt x="169" y="316"/>
                    <a:pt x="169" y="316"/>
                    <a:pt x="169" y="316"/>
                  </a:cubicBezTo>
                  <a:cubicBezTo>
                    <a:pt x="191" y="336"/>
                    <a:pt x="204" y="323"/>
                    <a:pt x="204" y="298"/>
                  </a:cubicBezTo>
                  <a:close/>
                  <a:moveTo>
                    <a:pt x="270" y="292"/>
                  </a:moveTo>
                  <a:cubicBezTo>
                    <a:pt x="254" y="292"/>
                    <a:pt x="254" y="292"/>
                    <a:pt x="254" y="292"/>
                  </a:cubicBezTo>
                  <a:cubicBezTo>
                    <a:pt x="254" y="293"/>
                    <a:pt x="254" y="293"/>
                    <a:pt x="254" y="294"/>
                  </a:cubicBezTo>
                  <a:cubicBezTo>
                    <a:pt x="254" y="303"/>
                    <a:pt x="254" y="303"/>
                    <a:pt x="254" y="303"/>
                  </a:cubicBezTo>
                  <a:cubicBezTo>
                    <a:pt x="254" y="307"/>
                    <a:pt x="250" y="311"/>
                    <a:pt x="245" y="311"/>
                  </a:cubicBezTo>
                  <a:cubicBezTo>
                    <a:pt x="242" y="311"/>
                    <a:pt x="242" y="311"/>
                    <a:pt x="242" y="311"/>
                  </a:cubicBezTo>
                  <a:cubicBezTo>
                    <a:pt x="238" y="311"/>
                    <a:pt x="234" y="307"/>
                    <a:pt x="234" y="303"/>
                  </a:cubicBezTo>
                  <a:cubicBezTo>
                    <a:pt x="234" y="302"/>
                    <a:pt x="234" y="302"/>
                    <a:pt x="234" y="302"/>
                  </a:cubicBezTo>
                  <a:cubicBezTo>
                    <a:pt x="234" y="292"/>
                    <a:pt x="234" y="292"/>
                    <a:pt x="234" y="292"/>
                  </a:cubicBezTo>
                  <a:cubicBezTo>
                    <a:pt x="234" y="280"/>
                    <a:pt x="234" y="280"/>
                    <a:pt x="234" y="280"/>
                  </a:cubicBezTo>
                  <a:cubicBezTo>
                    <a:pt x="270" y="280"/>
                    <a:pt x="270" y="280"/>
                    <a:pt x="270" y="280"/>
                  </a:cubicBezTo>
                  <a:cubicBezTo>
                    <a:pt x="270" y="266"/>
                    <a:pt x="270" y="266"/>
                    <a:pt x="270" y="266"/>
                  </a:cubicBezTo>
                  <a:cubicBezTo>
                    <a:pt x="270" y="256"/>
                    <a:pt x="269" y="247"/>
                    <a:pt x="268" y="241"/>
                  </a:cubicBezTo>
                  <a:cubicBezTo>
                    <a:pt x="266" y="223"/>
                    <a:pt x="241" y="220"/>
                    <a:pt x="228" y="229"/>
                  </a:cubicBezTo>
                  <a:cubicBezTo>
                    <a:pt x="224" y="232"/>
                    <a:pt x="221" y="236"/>
                    <a:pt x="220" y="241"/>
                  </a:cubicBezTo>
                  <a:cubicBezTo>
                    <a:pt x="218" y="246"/>
                    <a:pt x="217" y="253"/>
                    <a:pt x="217" y="262"/>
                  </a:cubicBezTo>
                  <a:cubicBezTo>
                    <a:pt x="217" y="292"/>
                    <a:pt x="217" y="292"/>
                    <a:pt x="217" y="292"/>
                  </a:cubicBezTo>
                  <a:cubicBezTo>
                    <a:pt x="217" y="341"/>
                    <a:pt x="277" y="334"/>
                    <a:pt x="270" y="292"/>
                  </a:cubicBezTo>
                  <a:close/>
                  <a:moveTo>
                    <a:pt x="189" y="131"/>
                  </a:moveTo>
                  <a:cubicBezTo>
                    <a:pt x="190" y="134"/>
                    <a:pt x="192" y="136"/>
                    <a:pt x="194" y="137"/>
                  </a:cubicBezTo>
                  <a:cubicBezTo>
                    <a:pt x="197" y="139"/>
                    <a:pt x="199" y="140"/>
                    <a:pt x="203" y="140"/>
                  </a:cubicBezTo>
                  <a:cubicBezTo>
                    <a:pt x="206" y="140"/>
                    <a:pt x="209" y="139"/>
                    <a:pt x="211" y="137"/>
                  </a:cubicBezTo>
                  <a:cubicBezTo>
                    <a:pt x="213" y="135"/>
                    <a:pt x="215" y="133"/>
                    <a:pt x="217" y="130"/>
                  </a:cubicBezTo>
                  <a:cubicBezTo>
                    <a:pt x="216" y="138"/>
                    <a:pt x="216" y="138"/>
                    <a:pt x="216" y="138"/>
                  </a:cubicBezTo>
                  <a:cubicBezTo>
                    <a:pt x="240" y="138"/>
                    <a:pt x="240" y="138"/>
                    <a:pt x="240" y="138"/>
                  </a:cubicBezTo>
                  <a:cubicBezTo>
                    <a:pt x="240" y="39"/>
                    <a:pt x="240" y="39"/>
                    <a:pt x="240" y="39"/>
                  </a:cubicBezTo>
                  <a:cubicBezTo>
                    <a:pt x="221" y="39"/>
                    <a:pt x="221" y="39"/>
                    <a:pt x="221" y="39"/>
                  </a:cubicBezTo>
                  <a:cubicBezTo>
                    <a:pt x="221" y="116"/>
                    <a:pt x="221" y="116"/>
                    <a:pt x="221" y="116"/>
                  </a:cubicBezTo>
                  <a:cubicBezTo>
                    <a:pt x="221" y="120"/>
                    <a:pt x="218" y="124"/>
                    <a:pt x="214" y="124"/>
                  </a:cubicBezTo>
                  <a:cubicBezTo>
                    <a:pt x="209" y="124"/>
                    <a:pt x="206" y="120"/>
                    <a:pt x="206" y="116"/>
                  </a:cubicBezTo>
                  <a:cubicBezTo>
                    <a:pt x="206" y="39"/>
                    <a:pt x="206" y="39"/>
                    <a:pt x="206" y="39"/>
                  </a:cubicBezTo>
                  <a:cubicBezTo>
                    <a:pt x="187" y="39"/>
                    <a:pt x="187" y="39"/>
                    <a:pt x="187" y="39"/>
                  </a:cubicBezTo>
                  <a:cubicBezTo>
                    <a:pt x="187" y="106"/>
                    <a:pt x="187" y="106"/>
                    <a:pt x="187" y="106"/>
                  </a:cubicBezTo>
                  <a:cubicBezTo>
                    <a:pt x="187" y="114"/>
                    <a:pt x="187" y="120"/>
                    <a:pt x="187" y="123"/>
                  </a:cubicBezTo>
                  <a:cubicBezTo>
                    <a:pt x="188" y="126"/>
                    <a:pt x="188" y="128"/>
                    <a:pt x="189" y="131"/>
                  </a:cubicBezTo>
                  <a:close/>
                  <a:moveTo>
                    <a:pt x="119" y="75"/>
                  </a:moveTo>
                  <a:cubicBezTo>
                    <a:pt x="119" y="66"/>
                    <a:pt x="120" y="58"/>
                    <a:pt x="121" y="53"/>
                  </a:cubicBezTo>
                  <a:cubicBezTo>
                    <a:pt x="123" y="48"/>
                    <a:pt x="126" y="43"/>
                    <a:pt x="130" y="40"/>
                  </a:cubicBezTo>
                  <a:cubicBezTo>
                    <a:pt x="134" y="37"/>
                    <a:pt x="139" y="35"/>
                    <a:pt x="146" y="35"/>
                  </a:cubicBezTo>
                  <a:cubicBezTo>
                    <a:pt x="151" y="35"/>
                    <a:pt x="156" y="36"/>
                    <a:pt x="159" y="38"/>
                  </a:cubicBezTo>
                  <a:cubicBezTo>
                    <a:pt x="163" y="40"/>
                    <a:pt x="166" y="43"/>
                    <a:pt x="168" y="46"/>
                  </a:cubicBezTo>
                  <a:cubicBezTo>
                    <a:pt x="170" y="50"/>
                    <a:pt x="172" y="53"/>
                    <a:pt x="173" y="57"/>
                  </a:cubicBezTo>
                  <a:cubicBezTo>
                    <a:pt x="173" y="60"/>
                    <a:pt x="174" y="66"/>
                    <a:pt x="174" y="73"/>
                  </a:cubicBezTo>
                  <a:cubicBezTo>
                    <a:pt x="174" y="98"/>
                    <a:pt x="174" y="98"/>
                    <a:pt x="174" y="98"/>
                  </a:cubicBezTo>
                  <a:cubicBezTo>
                    <a:pt x="174" y="107"/>
                    <a:pt x="173" y="114"/>
                    <a:pt x="173" y="118"/>
                  </a:cubicBezTo>
                  <a:cubicBezTo>
                    <a:pt x="172" y="122"/>
                    <a:pt x="170" y="126"/>
                    <a:pt x="168" y="130"/>
                  </a:cubicBezTo>
                  <a:cubicBezTo>
                    <a:pt x="166" y="134"/>
                    <a:pt x="163" y="137"/>
                    <a:pt x="159" y="138"/>
                  </a:cubicBezTo>
                  <a:cubicBezTo>
                    <a:pt x="155" y="140"/>
                    <a:pt x="151" y="141"/>
                    <a:pt x="147" y="141"/>
                  </a:cubicBezTo>
                  <a:cubicBezTo>
                    <a:pt x="141" y="141"/>
                    <a:pt x="137" y="140"/>
                    <a:pt x="133" y="139"/>
                  </a:cubicBezTo>
                  <a:cubicBezTo>
                    <a:pt x="129" y="137"/>
                    <a:pt x="127" y="135"/>
                    <a:pt x="125" y="132"/>
                  </a:cubicBezTo>
                  <a:cubicBezTo>
                    <a:pt x="122" y="129"/>
                    <a:pt x="121" y="125"/>
                    <a:pt x="120" y="121"/>
                  </a:cubicBezTo>
                  <a:cubicBezTo>
                    <a:pt x="119" y="116"/>
                    <a:pt x="119" y="110"/>
                    <a:pt x="119" y="101"/>
                  </a:cubicBezTo>
                  <a:lnTo>
                    <a:pt x="119" y="75"/>
                  </a:lnTo>
                  <a:close/>
                  <a:moveTo>
                    <a:pt x="137" y="114"/>
                  </a:moveTo>
                  <a:cubicBezTo>
                    <a:pt x="137" y="120"/>
                    <a:pt x="141" y="125"/>
                    <a:pt x="146" y="125"/>
                  </a:cubicBezTo>
                  <a:cubicBezTo>
                    <a:pt x="151" y="125"/>
                    <a:pt x="156" y="120"/>
                    <a:pt x="156" y="114"/>
                  </a:cubicBezTo>
                  <a:cubicBezTo>
                    <a:pt x="156" y="62"/>
                    <a:pt x="156" y="62"/>
                    <a:pt x="156" y="62"/>
                  </a:cubicBezTo>
                  <a:cubicBezTo>
                    <a:pt x="156" y="56"/>
                    <a:pt x="151" y="52"/>
                    <a:pt x="146" y="52"/>
                  </a:cubicBezTo>
                  <a:cubicBezTo>
                    <a:pt x="141" y="52"/>
                    <a:pt x="137" y="56"/>
                    <a:pt x="137" y="62"/>
                  </a:cubicBezTo>
                  <a:lnTo>
                    <a:pt x="137" y="114"/>
                  </a:lnTo>
                  <a:close/>
                  <a:moveTo>
                    <a:pt x="73" y="141"/>
                  </a:moveTo>
                  <a:cubicBezTo>
                    <a:pt x="95" y="141"/>
                    <a:pt x="95" y="141"/>
                    <a:pt x="95" y="141"/>
                  </a:cubicBezTo>
                  <a:cubicBezTo>
                    <a:pt x="95" y="65"/>
                    <a:pt x="95" y="65"/>
                    <a:pt x="95" y="65"/>
                  </a:cubicBezTo>
                  <a:cubicBezTo>
                    <a:pt x="121" y="0"/>
                    <a:pt x="121" y="0"/>
                    <a:pt x="121" y="0"/>
                  </a:cubicBezTo>
                  <a:cubicBezTo>
                    <a:pt x="97" y="0"/>
                    <a:pt x="97" y="0"/>
                    <a:pt x="97" y="0"/>
                  </a:cubicBezTo>
                  <a:cubicBezTo>
                    <a:pt x="83" y="48"/>
                    <a:pt x="83" y="48"/>
                    <a:pt x="83" y="48"/>
                  </a:cubicBezTo>
                  <a:cubicBezTo>
                    <a:pt x="69" y="0"/>
                    <a:pt x="69" y="0"/>
                    <a:pt x="69" y="0"/>
                  </a:cubicBezTo>
                  <a:cubicBezTo>
                    <a:pt x="45" y="0"/>
                    <a:pt x="45" y="0"/>
                    <a:pt x="45" y="0"/>
                  </a:cubicBezTo>
                  <a:cubicBezTo>
                    <a:pt x="73" y="65"/>
                    <a:pt x="73" y="65"/>
                    <a:pt x="73" y="65"/>
                  </a:cubicBezTo>
                  <a:lnTo>
                    <a:pt x="73" y="141"/>
                  </a:lnTo>
                  <a:close/>
                </a:path>
              </a:pathLst>
            </a:custGeom>
            <a:solidFill>
              <a:schemeClr val="bg1"/>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grpSp>
        <p:nvGrpSpPr>
          <p:cNvPr id="174" name="Group 173"/>
          <p:cNvGrpSpPr/>
          <p:nvPr/>
        </p:nvGrpSpPr>
        <p:grpSpPr>
          <a:xfrm>
            <a:off x="6221097" y="3907692"/>
            <a:ext cx="1513759" cy="2433024"/>
            <a:chOff x="12069389" y="1216464"/>
            <a:chExt cx="2017820" cy="3243187"/>
          </a:xfrm>
        </p:grpSpPr>
        <p:sp>
          <p:nvSpPr>
            <p:cNvPr id="175" name="Oval 174"/>
            <p:cNvSpPr/>
            <p:nvPr/>
          </p:nvSpPr>
          <p:spPr>
            <a:xfrm>
              <a:off x="12069389" y="2441305"/>
              <a:ext cx="2017820" cy="2018346"/>
            </a:xfrm>
            <a:prstGeom prst="ellipse">
              <a:avLst/>
            </a:prstGeom>
            <a:solidFill>
              <a:schemeClr val="bg1">
                <a:alpha val="80000"/>
              </a:schemeClr>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sp>
          <p:nvSpPr>
            <p:cNvPr id="176" name="Freeform 175"/>
            <p:cNvSpPr/>
            <p:nvPr/>
          </p:nvSpPr>
          <p:spPr>
            <a:xfrm flipV="1">
              <a:off x="12513402" y="1216464"/>
              <a:ext cx="1129790" cy="1512176"/>
            </a:xfrm>
            <a:custGeom>
              <a:avLst/>
              <a:gdLst>
                <a:gd name="connsiteX0" fmla="*/ 228449 w 456898"/>
                <a:gd name="connsiteY0" fmla="*/ 611379 h 611379"/>
                <a:gd name="connsiteX1" fmla="*/ 456898 w 456898"/>
                <a:gd name="connsiteY1" fmla="*/ 382930 h 611379"/>
                <a:gd name="connsiteX2" fmla="*/ 317372 w 456898"/>
                <a:gd name="connsiteY2" fmla="*/ 172434 h 611379"/>
                <a:gd name="connsiteX3" fmla="*/ 299993 w 456898"/>
                <a:gd name="connsiteY3" fmla="*/ 168925 h 611379"/>
                <a:gd name="connsiteX4" fmla="*/ 228448 w 456898"/>
                <a:gd name="connsiteY4" fmla="*/ 0 h 611379"/>
                <a:gd name="connsiteX5" fmla="*/ 156903 w 456898"/>
                <a:gd name="connsiteY5" fmla="*/ 168926 h 611379"/>
                <a:gd name="connsiteX6" fmla="*/ 139526 w 456898"/>
                <a:gd name="connsiteY6" fmla="*/ 172434 h 611379"/>
                <a:gd name="connsiteX7" fmla="*/ 0 w 456898"/>
                <a:gd name="connsiteY7" fmla="*/ 382930 h 611379"/>
                <a:gd name="connsiteX8" fmla="*/ 228449 w 456898"/>
                <a:gd name="connsiteY8" fmla="*/ 611379 h 61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898" h="611379">
                  <a:moveTo>
                    <a:pt x="228449" y="611379"/>
                  </a:moveTo>
                  <a:cubicBezTo>
                    <a:pt x="354618" y="611379"/>
                    <a:pt x="456898" y="509099"/>
                    <a:pt x="456898" y="382930"/>
                  </a:cubicBezTo>
                  <a:cubicBezTo>
                    <a:pt x="456898" y="288303"/>
                    <a:pt x="399366" y="207114"/>
                    <a:pt x="317372" y="172434"/>
                  </a:cubicBezTo>
                  <a:lnTo>
                    <a:pt x="299993" y="168925"/>
                  </a:lnTo>
                  <a:lnTo>
                    <a:pt x="228448" y="0"/>
                  </a:lnTo>
                  <a:lnTo>
                    <a:pt x="156903" y="168926"/>
                  </a:lnTo>
                  <a:lnTo>
                    <a:pt x="139526" y="172434"/>
                  </a:lnTo>
                  <a:cubicBezTo>
                    <a:pt x="57532" y="207114"/>
                    <a:pt x="0" y="288303"/>
                    <a:pt x="0" y="382930"/>
                  </a:cubicBezTo>
                  <a:cubicBezTo>
                    <a:pt x="0" y="509099"/>
                    <a:pt x="102280" y="611379"/>
                    <a:pt x="228449" y="611379"/>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sp>
          <p:nvSpPr>
            <p:cNvPr id="177" name="Freeform 26"/>
            <p:cNvSpPr>
              <a:spLocks noEditPoints="1"/>
            </p:cNvSpPr>
            <p:nvPr/>
          </p:nvSpPr>
          <p:spPr bwMode="auto">
            <a:xfrm flipH="1">
              <a:off x="12474886" y="2757869"/>
              <a:ext cx="1206826" cy="1416798"/>
            </a:xfrm>
            <a:custGeom>
              <a:avLst/>
              <a:gdLst>
                <a:gd name="T0" fmla="*/ 565 w 631"/>
                <a:gd name="T1" fmla="*/ 585 h 741"/>
                <a:gd name="T2" fmla="*/ 545 w 631"/>
                <a:gd name="T3" fmla="*/ 531 h 741"/>
                <a:gd name="T4" fmla="*/ 567 w 631"/>
                <a:gd name="T5" fmla="*/ 470 h 741"/>
                <a:gd name="T6" fmla="*/ 568 w 631"/>
                <a:gd name="T7" fmla="*/ 407 h 741"/>
                <a:gd name="T8" fmla="*/ 568 w 631"/>
                <a:gd name="T9" fmla="*/ 345 h 741"/>
                <a:gd name="T10" fmla="*/ 535 w 631"/>
                <a:gd name="T11" fmla="*/ 208 h 741"/>
                <a:gd name="T12" fmla="*/ 476 w 631"/>
                <a:gd name="T13" fmla="*/ 107 h 741"/>
                <a:gd name="T14" fmla="*/ 270 w 631"/>
                <a:gd name="T15" fmla="*/ 60 h 741"/>
                <a:gd name="T16" fmla="*/ 146 w 631"/>
                <a:gd name="T17" fmla="*/ 128 h 741"/>
                <a:gd name="T18" fmla="*/ 102 w 631"/>
                <a:gd name="T19" fmla="*/ 207 h 741"/>
                <a:gd name="T20" fmla="*/ 63 w 631"/>
                <a:gd name="T21" fmla="*/ 310 h 741"/>
                <a:gd name="T22" fmla="*/ 64 w 631"/>
                <a:gd name="T23" fmla="*/ 390 h 741"/>
                <a:gd name="T24" fmla="*/ 69 w 631"/>
                <a:gd name="T25" fmla="*/ 482 h 741"/>
                <a:gd name="T26" fmla="*/ 83 w 631"/>
                <a:gd name="T27" fmla="*/ 539 h 741"/>
                <a:gd name="T28" fmla="*/ 67 w 631"/>
                <a:gd name="T29" fmla="*/ 585 h 741"/>
                <a:gd name="T30" fmla="*/ 2 w 631"/>
                <a:gd name="T31" fmla="*/ 678 h 741"/>
                <a:gd name="T32" fmla="*/ 23 w 631"/>
                <a:gd name="T33" fmla="*/ 741 h 741"/>
                <a:gd name="T34" fmla="*/ 609 w 631"/>
                <a:gd name="T35" fmla="*/ 741 h 741"/>
                <a:gd name="T36" fmla="*/ 630 w 631"/>
                <a:gd name="T37" fmla="*/ 678 h 741"/>
                <a:gd name="T38" fmla="*/ 565 w 631"/>
                <a:gd name="T39" fmla="*/ 585 h 741"/>
                <a:gd name="T40" fmla="*/ 454 w 631"/>
                <a:gd name="T41" fmla="*/ 282 h 741"/>
                <a:gd name="T42" fmla="*/ 452 w 631"/>
                <a:gd name="T43" fmla="*/ 281 h 741"/>
                <a:gd name="T44" fmla="*/ 482 w 631"/>
                <a:gd name="T45" fmla="*/ 305 h 741"/>
                <a:gd name="T46" fmla="*/ 470 w 631"/>
                <a:gd name="T47" fmla="*/ 374 h 741"/>
                <a:gd name="T48" fmla="*/ 460 w 631"/>
                <a:gd name="T49" fmla="*/ 373 h 741"/>
                <a:gd name="T50" fmla="*/ 454 w 631"/>
                <a:gd name="T51" fmla="*/ 282 h 741"/>
                <a:gd name="T52" fmla="*/ 150 w 631"/>
                <a:gd name="T53" fmla="*/ 302 h 741"/>
                <a:gd name="T54" fmla="*/ 184 w 631"/>
                <a:gd name="T55" fmla="*/ 292 h 741"/>
                <a:gd name="T56" fmla="*/ 194 w 631"/>
                <a:gd name="T57" fmla="*/ 284 h 741"/>
                <a:gd name="T58" fmla="*/ 211 w 631"/>
                <a:gd name="T59" fmla="*/ 198 h 741"/>
                <a:gd name="T60" fmla="*/ 213 w 631"/>
                <a:gd name="T61" fmla="*/ 195 h 741"/>
                <a:gd name="T62" fmla="*/ 316 w 631"/>
                <a:gd name="T63" fmla="*/ 252 h 741"/>
                <a:gd name="T64" fmla="*/ 329 w 631"/>
                <a:gd name="T65" fmla="*/ 253 h 741"/>
                <a:gd name="T66" fmla="*/ 394 w 631"/>
                <a:gd name="T67" fmla="*/ 315 h 741"/>
                <a:gd name="T68" fmla="*/ 410 w 631"/>
                <a:gd name="T69" fmla="*/ 360 h 741"/>
                <a:gd name="T70" fmla="*/ 435 w 631"/>
                <a:gd name="T71" fmla="*/ 412 h 741"/>
                <a:gd name="T72" fmla="*/ 316 w 631"/>
                <a:gd name="T73" fmla="*/ 493 h 741"/>
                <a:gd name="T74" fmla="*/ 316 w 631"/>
                <a:gd name="T75" fmla="*/ 493 h 741"/>
                <a:gd name="T76" fmla="*/ 188 w 631"/>
                <a:gd name="T77" fmla="*/ 394 h 741"/>
                <a:gd name="T78" fmla="*/ 150 w 631"/>
                <a:gd name="T79" fmla="*/ 302 h 741"/>
                <a:gd name="T80" fmla="*/ 114 w 631"/>
                <a:gd name="T81" fmla="*/ 589 h 741"/>
                <a:gd name="T82" fmla="*/ 200 w 631"/>
                <a:gd name="T83" fmla="*/ 563 h 741"/>
                <a:gd name="T84" fmla="*/ 240 w 631"/>
                <a:gd name="T85" fmla="*/ 493 h 741"/>
                <a:gd name="T86" fmla="*/ 316 w 631"/>
                <a:gd name="T87" fmla="*/ 515 h 741"/>
                <a:gd name="T88" fmla="*/ 316 w 631"/>
                <a:gd name="T89" fmla="*/ 515 h 741"/>
                <a:gd name="T90" fmla="*/ 391 w 631"/>
                <a:gd name="T91" fmla="*/ 493 h 741"/>
                <a:gd name="T92" fmla="*/ 431 w 631"/>
                <a:gd name="T93" fmla="*/ 563 h 741"/>
                <a:gd name="T94" fmla="*/ 519 w 631"/>
                <a:gd name="T95" fmla="*/ 590 h 741"/>
                <a:gd name="T96" fmla="*/ 316 w 631"/>
                <a:gd name="T97" fmla="*/ 661 h 741"/>
                <a:gd name="T98" fmla="*/ 114 w 631"/>
                <a:gd name="T99" fmla="*/ 589 h 741"/>
                <a:gd name="T100" fmla="*/ 318 w 631"/>
                <a:gd name="T101" fmla="*/ 722 h 741"/>
                <a:gd name="T102" fmla="*/ 316 w 631"/>
                <a:gd name="T103" fmla="*/ 722 h 741"/>
                <a:gd name="T104" fmla="*/ 46 w 631"/>
                <a:gd name="T105" fmla="*/ 621 h 741"/>
                <a:gd name="T106" fmla="*/ 67 w 631"/>
                <a:gd name="T107" fmla="*/ 606 h 741"/>
                <a:gd name="T108" fmla="*/ 316 w 631"/>
                <a:gd name="T109" fmla="*/ 697 h 741"/>
                <a:gd name="T110" fmla="*/ 318 w 631"/>
                <a:gd name="T111" fmla="*/ 697 h 741"/>
                <a:gd name="T112" fmla="*/ 564 w 631"/>
                <a:gd name="T113" fmla="*/ 608 h 741"/>
                <a:gd name="T114" fmla="*/ 585 w 631"/>
                <a:gd name="T115" fmla="*/ 624 h 741"/>
                <a:gd name="T116" fmla="*/ 318 w 631"/>
                <a:gd name="T117" fmla="*/ 72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1" h="741">
                  <a:moveTo>
                    <a:pt x="565" y="585"/>
                  </a:moveTo>
                  <a:cubicBezTo>
                    <a:pt x="577" y="562"/>
                    <a:pt x="566" y="543"/>
                    <a:pt x="545" y="531"/>
                  </a:cubicBezTo>
                  <a:cubicBezTo>
                    <a:pt x="517" y="515"/>
                    <a:pt x="536" y="486"/>
                    <a:pt x="567" y="470"/>
                  </a:cubicBezTo>
                  <a:cubicBezTo>
                    <a:pt x="597" y="454"/>
                    <a:pt x="607" y="426"/>
                    <a:pt x="568" y="407"/>
                  </a:cubicBezTo>
                  <a:cubicBezTo>
                    <a:pt x="530" y="387"/>
                    <a:pt x="532" y="381"/>
                    <a:pt x="568" y="345"/>
                  </a:cubicBezTo>
                  <a:cubicBezTo>
                    <a:pt x="604" y="308"/>
                    <a:pt x="586" y="222"/>
                    <a:pt x="535" y="208"/>
                  </a:cubicBezTo>
                  <a:cubicBezTo>
                    <a:pt x="484" y="194"/>
                    <a:pt x="497" y="166"/>
                    <a:pt x="476" y="107"/>
                  </a:cubicBezTo>
                  <a:cubicBezTo>
                    <a:pt x="456" y="51"/>
                    <a:pt x="319" y="0"/>
                    <a:pt x="270" y="60"/>
                  </a:cubicBezTo>
                  <a:cubicBezTo>
                    <a:pt x="236" y="23"/>
                    <a:pt x="161" y="73"/>
                    <a:pt x="146" y="128"/>
                  </a:cubicBezTo>
                  <a:cubicBezTo>
                    <a:pt x="131" y="184"/>
                    <a:pt x="142" y="199"/>
                    <a:pt x="102" y="207"/>
                  </a:cubicBezTo>
                  <a:cubicBezTo>
                    <a:pt x="62" y="215"/>
                    <a:pt x="37" y="273"/>
                    <a:pt x="63" y="310"/>
                  </a:cubicBezTo>
                  <a:cubicBezTo>
                    <a:pt x="89" y="346"/>
                    <a:pt x="101" y="363"/>
                    <a:pt x="64" y="390"/>
                  </a:cubicBezTo>
                  <a:cubicBezTo>
                    <a:pt x="27" y="417"/>
                    <a:pt x="34" y="465"/>
                    <a:pt x="69" y="482"/>
                  </a:cubicBezTo>
                  <a:cubicBezTo>
                    <a:pt x="104" y="498"/>
                    <a:pt x="111" y="523"/>
                    <a:pt x="83" y="539"/>
                  </a:cubicBezTo>
                  <a:cubicBezTo>
                    <a:pt x="63" y="551"/>
                    <a:pt x="53" y="568"/>
                    <a:pt x="67" y="585"/>
                  </a:cubicBezTo>
                  <a:cubicBezTo>
                    <a:pt x="29" y="603"/>
                    <a:pt x="0" y="629"/>
                    <a:pt x="2" y="678"/>
                  </a:cubicBezTo>
                  <a:cubicBezTo>
                    <a:pt x="2" y="699"/>
                    <a:pt x="10" y="720"/>
                    <a:pt x="23" y="741"/>
                  </a:cubicBezTo>
                  <a:cubicBezTo>
                    <a:pt x="609" y="741"/>
                    <a:pt x="609" y="741"/>
                    <a:pt x="609" y="741"/>
                  </a:cubicBezTo>
                  <a:cubicBezTo>
                    <a:pt x="621" y="720"/>
                    <a:pt x="629" y="699"/>
                    <a:pt x="630" y="678"/>
                  </a:cubicBezTo>
                  <a:cubicBezTo>
                    <a:pt x="631" y="629"/>
                    <a:pt x="603" y="603"/>
                    <a:pt x="565" y="585"/>
                  </a:cubicBezTo>
                  <a:close/>
                  <a:moveTo>
                    <a:pt x="454" y="282"/>
                  </a:moveTo>
                  <a:cubicBezTo>
                    <a:pt x="453" y="281"/>
                    <a:pt x="452" y="281"/>
                    <a:pt x="452" y="281"/>
                  </a:cubicBezTo>
                  <a:cubicBezTo>
                    <a:pt x="467" y="252"/>
                    <a:pt x="479" y="289"/>
                    <a:pt x="482" y="305"/>
                  </a:cubicBezTo>
                  <a:cubicBezTo>
                    <a:pt x="486" y="328"/>
                    <a:pt x="481" y="355"/>
                    <a:pt x="470" y="374"/>
                  </a:cubicBezTo>
                  <a:cubicBezTo>
                    <a:pt x="467" y="373"/>
                    <a:pt x="464" y="373"/>
                    <a:pt x="460" y="373"/>
                  </a:cubicBezTo>
                  <a:cubicBezTo>
                    <a:pt x="411" y="378"/>
                    <a:pt x="527" y="312"/>
                    <a:pt x="454" y="282"/>
                  </a:cubicBezTo>
                  <a:close/>
                  <a:moveTo>
                    <a:pt x="150" y="302"/>
                  </a:moveTo>
                  <a:cubicBezTo>
                    <a:pt x="156" y="273"/>
                    <a:pt x="172" y="265"/>
                    <a:pt x="184" y="292"/>
                  </a:cubicBezTo>
                  <a:cubicBezTo>
                    <a:pt x="194" y="314"/>
                    <a:pt x="196" y="325"/>
                    <a:pt x="194" y="284"/>
                  </a:cubicBezTo>
                  <a:cubicBezTo>
                    <a:pt x="193" y="256"/>
                    <a:pt x="199" y="226"/>
                    <a:pt x="211" y="198"/>
                  </a:cubicBezTo>
                  <a:cubicBezTo>
                    <a:pt x="212" y="197"/>
                    <a:pt x="212" y="196"/>
                    <a:pt x="213" y="195"/>
                  </a:cubicBezTo>
                  <a:cubicBezTo>
                    <a:pt x="232" y="223"/>
                    <a:pt x="270" y="249"/>
                    <a:pt x="316" y="252"/>
                  </a:cubicBezTo>
                  <a:cubicBezTo>
                    <a:pt x="321" y="252"/>
                    <a:pt x="325" y="253"/>
                    <a:pt x="329" y="253"/>
                  </a:cubicBezTo>
                  <a:cubicBezTo>
                    <a:pt x="417" y="251"/>
                    <a:pt x="322" y="306"/>
                    <a:pt x="394" y="315"/>
                  </a:cubicBezTo>
                  <a:cubicBezTo>
                    <a:pt x="446" y="322"/>
                    <a:pt x="436" y="331"/>
                    <a:pt x="410" y="360"/>
                  </a:cubicBezTo>
                  <a:cubicBezTo>
                    <a:pt x="392" y="380"/>
                    <a:pt x="397" y="406"/>
                    <a:pt x="435" y="412"/>
                  </a:cubicBezTo>
                  <a:cubicBezTo>
                    <a:pt x="410" y="459"/>
                    <a:pt x="370" y="493"/>
                    <a:pt x="316" y="493"/>
                  </a:cubicBezTo>
                  <a:cubicBezTo>
                    <a:pt x="316" y="493"/>
                    <a:pt x="316" y="493"/>
                    <a:pt x="316" y="493"/>
                  </a:cubicBezTo>
                  <a:cubicBezTo>
                    <a:pt x="256" y="493"/>
                    <a:pt x="212" y="451"/>
                    <a:pt x="188" y="394"/>
                  </a:cubicBezTo>
                  <a:cubicBezTo>
                    <a:pt x="157" y="389"/>
                    <a:pt x="143" y="339"/>
                    <a:pt x="150" y="302"/>
                  </a:cubicBezTo>
                  <a:close/>
                  <a:moveTo>
                    <a:pt x="114" y="589"/>
                  </a:moveTo>
                  <a:cubicBezTo>
                    <a:pt x="141" y="580"/>
                    <a:pt x="171" y="573"/>
                    <a:pt x="200" y="563"/>
                  </a:cubicBezTo>
                  <a:cubicBezTo>
                    <a:pt x="234" y="550"/>
                    <a:pt x="241" y="524"/>
                    <a:pt x="240" y="493"/>
                  </a:cubicBezTo>
                  <a:cubicBezTo>
                    <a:pt x="262" y="507"/>
                    <a:pt x="287" y="515"/>
                    <a:pt x="316" y="515"/>
                  </a:cubicBezTo>
                  <a:cubicBezTo>
                    <a:pt x="316" y="515"/>
                    <a:pt x="316" y="515"/>
                    <a:pt x="316" y="515"/>
                  </a:cubicBezTo>
                  <a:cubicBezTo>
                    <a:pt x="344" y="515"/>
                    <a:pt x="369" y="507"/>
                    <a:pt x="391" y="493"/>
                  </a:cubicBezTo>
                  <a:cubicBezTo>
                    <a:pt x="390" y="524"/>
                    <a:pt x="397" y="550"/>
                    <a:pt x="431" y="563"/>
                  </a:cubicBezTo>
                  <a:cubicBezTo>
                    <a:pt x="461" y="574"/>
                    <a:pt x="492" y="581"/>
                    <a:pt x="519" y="590"/>
                  </a:cubicBezTo>
                  <a:cubicBezTo>
                    <a:pt x="501" y="642"/>
                    <a:pt x="408" y="662"/>
                    <a:pt x="316" y="661"/>
                  </a:cubicBezTo>
                  <a:cubicBezTo>
                    <a:pt x="210" y="660"/>
                    <a:pt x="105" y="630"/>
                    <a:pt x="114" y="589"/>
                  </a:cubicBezTo>
                  <a:close/>
                  <a:moveTo>
                    <a:pt x="318" y="722"/>
                  </a:moveTo>
                  <a:cubicBezTo>
                    <a:pt x="316" y="722"/>
                    <a:pt x="316" y="722"/>
                    <a:pt x="316" y="722"/>
                  </a:cubicBezTo>
                  <a:cubicBezTo>
                    <a:pt x="184" y="722"/>
                    <a:pt x="70" y="685"/>
                    <a:pt x="46" y="621"/>
                  </a:cubicBezTo>
                  <a:cubicBezTo>
                    <a:pt x="52" y="616"/>
                    <a:pt x="59" y="611"/>
                    <a:pt x="67" y="606"/>
                  </a:cubicBezTo>
                  <a:cubicBezTo>
                    <a:pt x="78" y="664"/>
                    <a:pt x="187" y="697"/>
                    <a:pt x="316" y="697"/>
                  </a:cubicBezTo>
                  <a:cubicBezTo>
                    <a:pt x="318" y="697"/>
                    <a:pt x="318" y="697"/>
                    <a:pt x="318" y="697"/>
                  </a:cubicBezTo>
                  <a:cubicBezTo>
                    <a:pt x="448" y="697"/>
                    <a:pt x="551" y="665"/>
                    <a:pt x="564" y="608"/>
                  </a:cubicBezTo>
                  <a:cubicBezTo>
                    <a:pt x="572" y="613"/>
                    <a:pt x="578" y="618"/>
                    <a:pt x="585" y="624"/>
                  </a:cubicBezTo>
                  <a:cubicBezTo>
                    <a:pt x="559" y="687"/>
                    <a:pt x="451" y="722"/>
                    <a:pt x="318" y="722"/>
                  </a:cubicBezTo>
                  <a:close/>
                </a:path>
              </a:pathLst>
            </a:custGeom>
            <a:solidFill>
              <a:schemeClr val="bg1">
                <a:lumMod val="50000"/>
              </a:schemeClr>
            </a:solidFill>
            <a:ln>
              <a:noFill/>
            </a:ln>
          </p:spPr>
          <p:txBody>
            <a:bodyPr vert="horz" wrap="square" lIns="182891" tIns="91446" rIns="182891" bIns="91446" numCol="1" anchor="t" anchorCtr="0" compatLnSpc="1">
              <a:prstTxWarp prst="textNoShape">
                <a:avLst/>
              </a:prstTxWarp>
            </a:bodyPr>
            <a:lstStyle/>
            <a:p>
              <a:endParaRPr lang="id-ID" sz="3601" dirty="0">
                <a:latin typeface="Lato Light"/>
              </a:endParaRPr>
            </a:p>
          </p:txBody>
        </p:sp>
        <p:sp>
          <p:nvSpPr>
            <p:cNvPr id="178" name="Freeform 70"/>
            <p:cNvSpPr>
              <a:spLocks noEditPoints="1"/>
            </p:cNvSpPr>
            <p:nvPr/>
          </p:nvSpPr>
          <p:spPr bwMode="auto">
            <a:xfrm>
              <a:off x="12791034" y="1655845"/>
              <a:ext cx="574526" cy="346074"/>
            </a:xfrm>
            <a:custGeom>
              <a:avLst/>
              <a:gdLst>
                <a:gd name="T0" fmla="*/ 290 w 360"/>
                <a:gd name="T1" fmla="*/ 53 h 216"/>
                <a:gd name="T2" fmla="*/ 195 w 360"/>
                <a:gd name="T3" fmla="*/ 134 h 216"/>
                <a:gd name="T4" fmla="*/ 197 w 360"/>
                <a:gd name="T5" fmla="*/ 198 h 216"/>
                <a:gd name="T6" fmla="*/ 247 w 360"/>
                <a:gd name="T7" fmla="*/ 199 h 216"/>
                <a:gd name="T8" fmla="*/ 247 w 360"/>
                <a:gd name="T9" fmla="*/ 215 h 216"/>
                <a:gd name="T10" fmla="*/ 163 w 360"/>
                <a:gd name="T11" fmla="*/ 215 h 216"/>
                <a:gd name="T12" fmla="*/ 90 w 360"/>
                <a:gd name="T13" fmla="*/ 216 h 216"/>
                <a:gd name="T14" fmla="*/ 92 w 360"/>
                <a:gd name="T15" fmla="*/ 201 h 216"/>
                <a:gd name="T16" fmla="*/ 139 w 360"/>
                <a:gd name="T17" fmla="*/ 195 h 216"/>
                <a:gd name="T18" fmla="*/ 140 w 360"/>
                <a:gd name="T19" fmla="*/ 134 h 216"/>
                <a:gd name="T20" fmla="*/ 48 w 360"/>
                <a:gd name="T21" fmla="*/ 22 h 216"/>
                <a:gd name="T22" fmla="*/ 0 w 360"/>
                <a:gd name="T23" fmla="*/ 22 h 216"/>
                <a:gd name="T24" fmla="*/ 0 w 360"/>
                <a:gd name="T25" fmla="*/ 0 h 216"/>
                <a:gd name="T26" fmla="*/ 161 w 360"/>
                <a:gd name="T27" fmla="*/ 0 h 216"/>
                <a:gd name="T28" fmla="*/ 161 w 360"/>
                <a:gd name="T29" fmla="*/ 2 h 216"/>
                <a:gd name="T30" fmla="*/ 161 w 360"/>
                <a:gd name="T31" fmla="*/ 2 h 216"/>
                <a:gd name="T32" fmla="*/ 161 w 360"/>
                <a:gd name="T33" fmla="*/ 5 h 216"/>
                <a:gd name="T34" fmla="*/ 161 w 360"/>
                <a:gd name="T35" fmla="*/ 22 h 216"/>
                <a:gd name="T36" fmla="*/ 112 w 360"/>
                <a:gd name="T37" fmla="*/ 22 h 216"/>
                <a:gd name="T38" fmla="*/ 178 w 360"/>
                <a:gd name="T39" fmla="*/ 110 h 216"/>
                <a:gd name="T40" fmla="*/ 242 w 360"/>
                <a:gd name="T41" fmla="*/ 52 h 216"/>
                <a:gd name="T42" fmla="*/ 204 w 360"/>
                <a:gd name="T43" fmla="*/ 52 h 216"/>
                <a:gd name="T44" fmla="*/ 199 w 360"/>
                <a:gd name="T45" fmla="*/ 29 h 216"/>
                <a:gd name="T46" fmla="*/ 339 w 360"/>
                <a:gd name="T47" fmla="*/ 29 h 216"/>
                <a:gd name="T48" fmla="*/ 338 w 360"/>
                <a:gd name="T49" fmla="*/ 31 h 216"/>
                <a:gd name="T50" fmla="*/ 339 w 360"/>
                <a:gd name="T51" fmla="*/ 31 h 216"/>
                <a:gd name="T52" fmla="*/ 329 w 360"/>
                <a:gd name="T53" fmla="*/ 46 h 216"/>
                <a:gd name="T54" fmla="*/ 328 w 360"/>
                <a:gd name="T55" fmla="*/ 46 h 216"/>
                <a:gd name="T56" fmla="*/ 324 w 360"/>
                <a:gd name="T57" fmla="*/ 52 h 216"/>
                <a:gd name="T58" fmla="*/ 298 w 360"/>
                <a:gd name="T59" fmla="*/ 52 h 216"/>
                <a:gd name="T60" fmla="*/ 290 w 360"/>
                <a:gd name="T61" fmla="*/ 53 h 216"/>
                <a:gd name="T62" fmla="*/ 336 w 360"/>
                <a:gd name="T63" fmla="*/ 193 h 216"/>
                <a:gd name="T64" fmla="*/ 324 w 360"/>
                <a:gd name="T65" fmla="*/ 192 h 216"/>
                <a:gd name="T66" fmla="*/ 310 w 360"/>
                <a:gd name="T67" fmla="*/ 190 h 216"/>
                <a:gd name="T68" fmla="*/ 310 w 360"/>
                <a:gd name="T69" fmla="*/ 214 h 216"/>
                <a:gd name="T70" fmla="*/ 321 w 360"/>
                <a:gd name="T71" fmla="*/ 215 h 216"/>
                <a:gd name="T72" fmla="*/ 333 w 360"/>
                <a:gd name="T73" fmla="*/ 216 h 216"/>
                <a:gd name="T74" fmla="*/ 336 w 360"/>
                <a:gd name="T75" fmla="*/ 193 h 216"/>
                <a:gd name="T76" fmla="*/ 360 w 360"/>
                <a:gd name="T77" fmla="*/ 79 h 216"/>
                <a:gd name="T78" fmla="*/ 313 w 360"/>
                <a:gd name="T79" fmla="*/ 74 h 216"/>
                <a:gd name="T80" fmla="*/ 313 w 360"/>
                <a:gd name="T81" fmla="*/ 175 h 216"/>
                <a:gd name="T82" fmla="*/ 335 w 360"/>
                <a:gd name="T83" fmla="*/ 177 h 216"/>
                <a:gd name="T84" fmla="*/ 360 w 360"/>
                <a:gd name="T85" fmla="*/ 79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0" h="216">
                  <a:moveTo>
                    <a:pt x="290" y="53"/>
                  </a:moveTo>
                  <a:cubicBezTo>
                    <a:pt x="281" y="56"/>
                    <a:pt x="201" y="118"/>
                    <a:pt x="195" y="134"/>
                  </a:cubicBezTo>
                  <a:cubicBezTo>
                    <a:pt x="194" y="139"/>
                    <a:pt x="195" y="190"/>
                    <a:pt x="197" y="198"/>
                  </a:cubicBezTo>
                  <a:cubicBezTo>
                    <a:pt x="202" y="199"/>
                    <a:pt x="240" y="198"/>
                    <a:pt x="247" y="199"/>
                  </a:cubicBezTo>
                  <a:cubicBezTo>
                    <a:pt x="247" y="215"/>
                    <a:pt x="247" y="215"/>
                    <a:pt x="247" y="215"/>
                  </a:cubicBezTo>
                  <a:cubicBezTo>
                    <a:pt x="240" y="215"/>
                    <a:pt x="191" y="215"/>
                    <a:pt x="163" y="215"/>
                  </a:cubicBezTo>
                  <a:cubicBezTo>
                    <a:pt x="149" y="215"/>
                    <a:pt x="104" y="216"/>
                    <a:pt x="90" y="216"/>
                  </a:cubicBezTo>
                  <a:cubicBezTo>
                    <a:pt x="92" y="201"/>
                    <a:pt x="92" y="201"/>
                    <a:pt x="92" y="201"/>
                  </a:cubicBezTo>
                  <a:cubicBezTo>
                    <a:pt x="100" y="200"/>
                    <a:pt x="132" y="202"/>
                    <a:pt x="139" y="195"/>
                  </a:cubicBezTo>
                  <a:cubicBezTo>
                    <a:pt x="142" y="191"/>
                    <a:pt x="141" y="142"/>
                    <a:pt x="140" y="134"/>
                  </a:cubicBezTo>
                  <a:cubicBezTo>
                    <a:pt x="137" y="125"/>
                    <a:pt x="66" y="37"/>
                    <a:pt x="48" y="22"/>
                  </a:cubicBezTo>
                  <a:cubicBezTo>
                    <a:pt x="0" y="22"/>
                    <a:pt x="0" y="22"/>
                    <a:pt x="0" y="22"/>
                  </a:cubicBezTo>
                  <a:cubicBezTo>
                    <a:pt x="0" y="0"/>
                    <a:pt x="0" y="0"/>
                    <a:pt x="0" y="0"/>
                  </a:cubicBezTo>
                  <a:cubicBezTo>
                    <a:pt x="161" y="0"/>
                    <a:pt x="161" y="0"/>
                    <a:pt x="161" y="0"/>
                  </a:cubicBezTo>
                  <a:cubicBezTo>
                    <a:pt x="161" y="2"/>
                    <a:pt x="161" y="2"/>
                    <a:pt x="161" y="2"/>
                  </a:cubicBezTo>
                  <a:cubicBezTo>
                    <a:pt x="161" y="2"/>
                    <a:pt x="161" y="2"/>
                    <a:pt x="161" y="2"/>
                  </a:cubicBezTo>
                  <a:cubicBezTo>
                    <a:pt x="161" y="5"/>
                    <a:pt x="161" y="5"/>
                    <a:pt x="161" y="5"/>
                  </a:cubicBezTo>
                  <a:cubicBezTo>
                    <a:pt x="161" y="22"/>
                    <a:pt x="161" y="22"/>
                    <a:pt x="161" y="22"/>
                  </a:cubicBezTo>
                  <a:cubicBezTo>
                    <a:pt x="112" y="22"/>
                    <a:pt x="112" y="22"/>
                    <a:pt x="112" y="22"/>
                  </a:cubicBezTo>
                  <a:cubicBezTo>
                    <a:pt x="134" y="54"/>
                    <a:pt x="165" y="92"/>
                    <a:pt x="178" y="110"/>
                  </a:cubicBezTo>
                  <a:cubicBezTo>
                    <a:pt x="242" y="52"/>
                    <a:pt x="242" y="52"/>
                    <a:pt x="242" y="52"/>
                  </a:cubicBezTo>
                  <a:cubicBezTo>
                    <a:pt x="204" y="52"/>
                    <a:pt x="204" y="52"/>
                    <a:pt x="204" y="52"/>
                  </a:cubicBezTo>
                  <a:cubicBezTo>
                    <a:pt x="199" y="29"/>
                    <a:pt x="199" y="29"/>
                    <a:pt x="199" y="29"/>
                  </a:cubicBezTo>
                  <a:cubicBezTo>
                    <a:pt x="339" y="29"/>
                    <a:pt x="339" y="29"/>
                    <a:pt x="339" y="29"/>
                  </a:cubicBezTo>
                  <a:cubicBezTo>
                    <a:pt x="338" y="31"/>
                    <a:pt x="338" y="31"/>
                    <a:pt x="338" y="31"/>
                  </a:cubicBezTo>
                  <a:cubicBezTo>
                    <a:pt x="338" y="31"/>
                    <a:pt x="339" y="31"/>
                    <a:pt x="339" y="31"/>
                  </a:cubicBezTo>
                  <a:cubicBezTo>
                    <a:pt x="329" y="46"/>
                    <a:pt x="329" y="46"/>
                    <a:pt x="329" y="46"/>
                  </a:cubicBezTo>
                  <a:cubicBezTo>
                    <a:pt x="329" y="46"/>
                    <a:pt x="328" y="46"/>
                    <a:pt x="328" y="46"/>
                  </a:cubicBezTo>
                  <a:cubicBezTo>
                    <a:pt x="324" y="52"/>
                    <a:pt x="324" y="52"/>
                    <a:pt x="324" y="52"/>
                  </a:cubicBezTo>
                  <a:cubicBezTo>
                    <a:pt x="298" y="52"/>
                    <a:pt x="298" y="52"/>
                    <a:pt x="298" y="52"/>
                  </a:cubicBezTo>
                  <a:cubicBezTo>
                    <a:pt x="295" y="52"/>
                    <a:pt x="292" y="53"/>
                    <a:pt x="290" y="53"/>
                  </a:cubicBezTo>
                  <a:close/>
                  <a:moveTo>
                    <a:pt x="336" y="193"/>
                  </a:moveTo>
                  <a:cubicBezTo>
                    <a:pt x="324" y="192"/>
                    <a:pt x="324" y="192"/>
                    <a:pt x="324" y="192"/>
                  </a:cubicBezTo>
                  <a:cubicBezTo>
                    <a:pt x="310" y="190"/>
                    <a:pt x="310" y="190"/>
                    <a:pt x="310" y="190"/>
                  </a:cubicBezTo>
                  <a:cubicBezTo>
                    <a:pt x="310" y="214"/>
                    <a:pt x="310" y="214"/>
                    <a:pt x="310" y="214"/>
                  </a:cubicBezTo>
                  <a:cubicBezTo>
                    <a:pt x="321" y="215"/>
                    <a:pt x="321" y="215"/>
                    <a:pt x="321" y="215"/>
                  </a:cubicBezTo>
                  <a:cubicBezTo>
                    <a:pt x="333" y="216"/>
                    <a:pt x="333" y="216"/>
                    <a:pt x="333" y="216"/>
                  </a:cubicBezTo>
                  <a:lnTo>
                    <a:pt x="336" y="193"/>
                  </a:lnTo>
                  <a:close/>
                  <a:moveTo>
                    <a:pt x="360" y="79"/>
                  </a:moveTo>
                  <a:cubicBezTo>
                    <a:pt x="356" y="79"/>
                    <a:pt x="318" y="75"/>
                    <a:pt x="313" y="74"/>
                  </a:cubicBezTo>
                  <a:cubicBezTo>
                    <a:pt x="313" y="175"/>
                    <a:pt x="313" y="175"/>
                    <a:pt x="313" y="175"/>
                  </a:cubicBezTo>
                  <a:cubicBezTo>
                    <a:pt x="335" y="177"/>
                    <a:pt x="335" y="177"/>
                    <a:pt x="335" y="177"/>
                  </a:cubicBezTo>
                  <a:lnTo>
                    <a:pt x="360" y="79"/>
                  </a:lnTo>
                  <a:close/>
                </a:path>
              </a:pathLst>
            </a:custGeom>
            <a:solidFill>
              <a:schemeClr val="bg1"/>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grpSp>
        <p:nvGrpSpPr>
          <p:cNvPr id="2" name="Group 1"/>
          <p:cNvGrpSpPr/>
          <p:nvPr/>
        </p:nvGrpSpPr>
        <p:grpSpPr>
          <a:xfrm>
            <a:off x="3844387" y="6499517"/>
            <a:ext cx="1513759" cy="2433024"/>
            <a:chOff x="3940542" y="6827233"/>
            <a:chExt cx="2017820" cy="3243187"/>
          </a:xfrm>
        </p:grpSpPr>
        <p:grpSp>
          <p:nvGrpSpPr>
            <p:cNvPr id="4" name="Group 3"/>
            <p:cNvGrpSpPr/>
            <p:nvPr/>
          </p:nvGrpSpPr>
          <p:grpSpPr>
            <a:xfrm>
              <a:off x="3940542" y="6827233"/>
              <a:ext cx="2017820" cy="3243187"/>
              <a:chOff x="15568778" y="6872248"/>
              <a:chExt cx="2017820" cy="3243187"/>
            </a:xfrm>
          </p:grpSpPr>
          <p:sp>
            <p:nvSpPr>
              <p:cNvPr id="170" name="Oval 169"/>
              <p:cNvSpPr/>
              <p:nvPr/>
            </p:nvSpPr>
            <p:spPr>
              <a:xfrm>
                <a:off x="15568778" y="8097089"/>
                <a:ext cx="2017820" cy="2018346"/>
              </a:xfrm>
              <a:prstGeom prst="ellipse">
                <a:avLst/>
              </a:prstGeom>
              <a:solidFill>
                <a:schemeClr val="bg1">
                  <a:alpha val="80000"/>
                </a:schemeClr>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sp>
            <p:nvSpPr>
              <p:cNvPr id="171" name="Freeform 170"/>
              <p:cNvSpPr/>
              <p:nvPr/>
            </p:nvSpPr>
            <p:spPr>
              <a:xfrm flipV="1">
                <a:off x="16012791" y="6872248"/>
                <a:ext cx="1129790" cy="1512176"/>
              </a:xfrm>
              <a:custGeom>
                <a:avLst/>
                <a:gdLst>
                  <a:gd name="connsiteX0" fmla="*/ 228449 w 456898"/>
                  <a:gd name="connsiteY0" fmla="*/ 611379 h 611379"/>
                  <a:gd name="connsiteX1" fmla="*/ 456898 w 456898"/>
                  <a:gd name="connsiteY1" fmla="*/ 382930 h 611379"/>
                  <a:gd name="connsiteX2" fmla="*/ 317372 w 456898"/>
                  <a:gd name="connsiteY2" fmla="*/ 172434 h 611379"/>
                  <a:gd name="connsiteX3" fmla="*/ 299993 w 456898"/>
                  <a:gd name="connsiteY3" fmla="*/ 168925 h 611379"/>
                  <a:gd name="connsiteX4" fmla="*/ 228448 w 456898"/>
                  <a:gd name="connsiteY4" fmla="*/ 0 h 611379"/>
                  <a:gd name="connsiteX5" fmla="*/ 156903 w 456898"/>
                  <a:gd name="connsiteY5" fmla="*/ 168926 h 611379"/>
                  <a:gd name="connsiteX6" fmla="*/ 139526 w 456898"/>
                  <a:gd name="connsiteY6" fmla="*/ 172434 h 611379"/>
                  <a:gd name="connsiteX7" fmla="*/ 0 w 456898"/>
                  <a:gd name="connsiteY7" fmla="*/ 382930 h 611379"/>
                  <a:gd name="connsiteX8" fmla="*/ 228449 w 456898"/>
                  <a:gd name="connsiteY8" fmla="*/ 611379 h 61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898" h="611379">
                    <a:moveTo>
                      <a:pt x="228449" y="611379"/>
                    </a:moveTo>
                    <a:cubicBezTo>
                      <a:pt x="354618" y="611379"/>
                      <a:pt x="456898" y="509099"/>
                      <a:pt x="456898" y="382930"/>
                    </a:cubicBezTo>
                    <a:cubicBezTo>
                      <a:pt x="456898" y="288303"/>
                      <a:pt x="399366" y="207114"/>
                      <a:pt x="317372" y="172434"/>
                    </a:cubicBezTo>
                    <a:lnTo>
                      <a:pt x="299993" y="168925"/>
                    </a:lnTo>
                    <a:lnTo>
                      <a:pt x="228448" y="0"/>
                    </a:lnTo>
                    <a:lnTo>
                      <a:pt x="156903" y="168926"/>
                    </a:lnTo>
                    <a:lnTo>
                      <a:pt x="139526" y="172434"/>
                    </a:lnTo>
                    <a:cubicBezTo>
                      <a:pt x="57532" y="207114"/>
                      <a:pt x="0" y="288303"/>
                      <a:pt x="0" y="382930"/>
                    </a:cubicBezTo>
                    <a:cubicBezTo>
                      <a:pt x="0" y="509099"/>
                      <a:pt x="102280" y="611379"/>
                      <a:pt x="228449" y="61137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sp>
            <p:nvSpPr>
              <p:cNvPr id="173" name="Freeform 82"/>
              <p:cNvSpPr>
                <a:spLocks/>
              </p:cNvSpPr>
              <p:nvPr/>
            </p:nvSpPr>
            <p:spPr bwMode="auto">
              <a:xfrm>
                <a:off x="16212420" y="7168057"/>
                <a:ext cx="789292" cy="658646"/>
              </a:xfrm>
              <a:custGeom>
                <a:avLst/>
                <a:gdLst>
                  <a:gd name="T0" fmla="*/ 320 w 360"/>
                  <a:gd name="T1" fmla="*/ 110 h 300"/>
                  <a:gd name="T2" fmla="*/ 359 w 360"/>
                  <a:gd name="T3" fmla="*/ 87 h 300"/>
                  <a:gd name="T4" fmla="*/ 316 w 360"/>
                  <a:gd name="T5" fmla="*/ 92 h 300"/>
                  <a:gd name="T6" fmla="*/ 314 w 360"/>
                  <a:gd name="T7" fmla="*/ 83 h 300"/>
                  <a:gd name="T8" fmla="*/ 238 w 360"/>
                  <a:gd name="T9" fmla="*/ 24 h 300"/>
                  <a:gd name="T10" fmla="*/ 247 w 360"/>
                  <a:gd name="T11" fmla="*/ 21 h 300"/>
                  <a:gd name="T12" fmla="*/ 269 w 360"/>
                  <a:gd name="T13" fmla="*/ 8 h 300"/>
                  <a:gd name="T14" fmla="*/ 234 w 360"/>
                  <a:gd name="T15" fmla="*/ 15 h 300"/>
                  <a:gd name="T16" fmla="*/ 253 w 360"/>
                  <a:gd name="T17" fmla="*/ 0 h 300"/>
                  <a:gd name="T18" fmla="*/ 225 w 360"/>
                  <a:gd name="T19" fmla="*/ 13 h 300"/>
                  <a:gd name="T20" fmla="*/ 230 w 360"/>
                  <a:gd name="T21" fmla="*/ 3 h 300"/>
                  <a:gd name="T22" fmla="*/ 174 w 360"/>
                  <a:gd name="T23" fmla="*/ 90 h 300"/>
                  <a:gd name="T24" fmla="*/ 147 w 360"/>
                  <a:gd name="T25" fmla="*/ 68 h 300"/>
                  <a:gd name="T26" fmla="*/ 54 w 360"/>
                  <a:gd name="T27" fmla="*/ 27 h 300"/>
                  <a:gd name="T28" fmla="*/ 85 w 360"/>
                  <a:gd name="T29" fmla="*/ 72 h 300"/>
                  <a:gd name="T30" fmla="*/ 63 w 360"/>
                  <a:gd name="T31" fmla="*/ 75 h 300"/>
                  <a:gd name="T32" fmla="*/ 103 w 360"/>
                  <a:gd name="T33" fmla="*/ 111 h 300"/>
                  <a:gd name="T34" fmla="*/ 78 w 360"/>
                  <a:gd name="T35" fmla="*/ 121 h 300"/>
                  <a:gd name="T36" fmla="*/ 123 w 360"/>
                  <a:gd name="T37" fmla="*/ 142 h 300"/>
                  <a:gd name="T38" fmla="*/ 134 w 360"/>
                  <a:gd name="T39" fmla="*/ 173 h 300"/>
                  <a:gd name="T40" fmla="*/ 0 w 360"/>
                  <a:gd name="T41" fmla="*/ 177 h 300"/>
                  <a:gd name="T42" fmla="*/ 317 w 360"/>
                  <a:gd name="T43" fmla="*/ 131 h 300"/>
                  <a:gd name="T44" fmla="*/ 360 w 360"/>
                  <a:gd name="T45" fmla="*/ 114 h 300"/>
                  <a:gd name="T46" fmla="*/ 320 w 360"/>
                  <a:gd name="T47" fmla="*/ 11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0" h="300">
                    <a:moveTo>
                      <a:pt x="320" y="110"/>
                    </a:moveTo>
                    <a:cubicBezTo>
                      <a:pt x="340" y="109"/>
                      <a:pt x="354" y="99"/>
                      <a:pt x="359" y="87"/>
                    </a:cubicBezTo>
                    <a:cubicBezTo>
                      <a:pt x="352" y="91"/>
                      <a:pt x="329" y="96"/>
                      <a:pt x="316" y="92"/>
                    </a:cubicBezTo>
                    <a:cubicBezTo>
                      <a:pt x="316" y="89"/>
                      <a:pt x="315" y="86"/>
                      <a:pt x="314" y="83"/>
                    </a:cubicBezTo>
                    <a:cubicBezTo>
                      <a:pt x="305" y="48"/>
                      <a:pt x="272" y="20"/>
                      <a:pt x="238" y="24"/>
                    </a:cubicBezTo>
                    <a:cubicBezTo>
                      <a:pt x="241" y="23"/>
                      <a:pt x="244" y="21"/>
                      <a:pt x="247" y="21"/>
                    </a:cubicBezTo>
                    <a:cubicBezTo>
                      <a:pt x="250" y="19"/>
                      <a:pt x="272" y="16"/>
                      <a:pt x="269" y="8"/>
                    </a:cubicBezTo>
                    <a:cubicBezTo>
                      <a:pt x="266" y="1"/>
                      <a:pt x="239" y="13"/>
                      <a:pt x="234" y="15"/>
                    </a:cubicBezTo>
                    <a:cubicBezTo>
                      <a:pt x="241" y="12"/>
                      <a:pt x="252" y="8"/>
                      <a:pt x="253" y="0"/>
                    </a:cubicBezTo>
                    <a:cubicBezTo>
                      <a:pt x="243" y="1"/>
                      <a:pt x="233" y="6"/>
                      <a:pt x="225" y="13"/>
                    </a:cubicBezTo>
                    <a:cubicBezTo>
                      <a:pt x="228" y="10"/>
                      <a:pt x="230" y="7"/>
                      <a:pt x="230" y="3"/>
                    </a:cubicBezTo>
                    <a:cubicBezTo>
                      <a:pt x="203" y="20"/>
                      <a:pt x="187" y="55"/>
                      <a:pt x="174" y="90"/>
                    </a:cubicBezTo>
                    <a:cubicBezTo>
                      <a:pt x="164" y="80"/>
                      <a:pt x="155" y="72"/>
                      <a:pt x="147" y="68"/>
                    </a:cubicBezTo>
                    <a:cubicBezTo>
                      <a:pt x="124" y="56"/>
                      <a:pt x="97" y="43"/>
                      <a:pt x="54" y="27"/>
                    </a:cubicBezTo>
                    <a:cubicBezTo>
                      <a:pt x="53" y="41"/>
                      <a:pt x="61" y="60"/>
                      <a:pt x="85" y="72"/>
                    </a:cubicBezTo>
                    <a:cubicBezTo>
                      <a:pt x="80" y="72"/>
                      <a:pt x="70" y="73"/>
                      <a:pt x="63" y="75"/>
                    </a:cubicBezTo>
                    <a:cubicBezTo>
                      <a:pt x="66" y="91"/>
                      <a:pt x="76" y="104"/>
                      <a:pt x="103" y="111"/>
                    </a:cubicBezTo>
                    <a:cubicBezTo>
                      <a:pt x="91" y="112"/>
                      <a:pt x="84" y="114"/>
                      <a:pt x="78" y="121"/>
                    </a:cubicBezTo>
                    <a:cubicBezTo>
                      <a:pt x="84" y="132"/>
                      <a:pt x="98" y="145"/>
                      <a:pt x="123" y="142"/>
                    </a:cubicBezTo>
                    <a:cubicBezTo>
                      <a:pt x="95" y="154"/>
                      <a:pt x="111" y="176"/>
                      <a:pt x="134" y="173"/>
                    </a:cubicBezTo>
                    <a:cubicBezTo>
                      <a:pt x="96" y="213"/>
                      <a:pt x="35" y="210"/>
                      <a:pt x="0" y="177"/>
                    </a:cubicBezTo>
                    <a:cubicBezTo>
                      <a:pt x="91" y="300"/>
                      <a:pt x="288" y="250"/>
                      <a:pt x="317" y="131"/>
                    </a:cubicBezTo>
                    <a:cubicBezTo>
                      <a:pt x="339" y="131"/>
                      <a:pt x="352" y="123"/>
                      <a:pt x="360" y="114"/>
                    </a:cubicBezTo>
                    <a:cubicBezTo>
                      <a:pt x="348" y="117"/>
                      <a:pt x="329" y="114"/>
                      <a:pt x="320" y="110"/>
                    </a:cubicBezTo>
                    <a:close/>
                  </a:path>
                </a:pathLst>
              </a:custGeom>
              <a:solidFill>
                <a:schemeClr val="bg1"/>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sp>
          <p:nvSpPr>
            <p:cNvPr id="183" name="Freeform 26"/>
            <p:cNvSpPr>
              <a:spLocks noEditPoints="1"/>
            </p:cNvSpPr>
            <p:nvPr/>
          </p:nvSpPr>
          <p:spPr bwMode="auto">
            <a:xfrm flipH="1">
              <a:off x="4345666" y="8339409"/>
              <a:ext cx="1206826" cy="1416798"/>
            </a:xfrm>
            <a:custGeom>
              <a:avLst/>
              <a:gdLst>
                <a:gd name="T0" fmla="*/ 565 w 631"/>
                <a:gd name="T1" fmla="*/ 585 h 741"/>
                <a:gd name="T2" fmla="*/ 545 w 631"/>
                <a:gd name="T3" fmla="*/ 531 h 741"/>
                <a:gd name="T4" fmla="*/ 567 w 631"/>
                <a:gd name="T5" fmla="*/ 470 h 741"/>
                <a:gd name="T6" fmla="*/ 568 w 631"/>
                <a:gd name="T7" fmla="*/ 407 h 741"/>
                <a:gd name="T8" fmla="*/ 568 w 631"/>
                <a:gd name="T9" fmla="*/ 345 h 741"/>
                <a:gd name="T10" fmla="*/ 535 w 631"/>
                <a:gd name="T11" fmla="*/ 208 h 741"/>
                <a:gd name="T12" fmla="*/ 476 w 631"/>
                <a:gd name="T13" fmla="*/ 107 h 741"/>
                <a:gd name="T14" fmla="*/ 270 w 631"/>
                <a:gd name="T15" fmla="*/ 60 h 741"/>
                <a:gd name="T16" fmla="*/ 146 w 631"/>
                <a:gd name="T17" fmla="*/ 128 h 741"/>
                <a:gd name="T18" fmla="*/ 102 w 631"/>
                <a:gd name="T19" fmla="*/ 207 h 741"/>
                <a:gd name="T20" fmla="*/ 63 w 631"/>
                <a:gd name="T21" fmla="*/ 310 h 741"/>
                <a:gd name="T22" fmla="*/ 64 w 631"/>
                <a:gd name="T23" fmla="*/ 390 h 741"/>
                <a:gd name="T24" fmla="*/ 69 w 631"/>
                <a:gd name="T25" fmla="*/ 482 h 741"/>
                <a:gd name="T26" fmla="*/ 83 w 631"/>
                <a:gd name="T27" fmla="*/ 539 h 741"/>
                <a:gd name="T28" fmla="*/ 67 w 631"/>
                <a:gd name="T29" fmla="*/ 585 h 741"/>
                <a:gd name="T30" fmla="*/ 2 w 631"/>
                <a:gd name="T31" fmla="*/ 678 h 741"/>
                <a:gd name="T32" fmla="*/ 23 w 631"/>
                <a:gd name="T33" fmla="*/ 741 h 741"/>
                <a:gd name="T34" fmla="*/ 609 w 631"/>
                <a:gd name="T35" fmla="*/ 741 h 741"/>
                <a:gd name="T36" fmla="*/ 630 w 631"/>
                <a:gd name="T37" fmla="*/ 678 h 741"/>
                <a:gd name="T38" fmla="*/ 565 w 631"/>
                <a:gd name="T39" fmla="*/ 585 h 741"/>
                <a:gd name="T40" fmla="*/ 454 w 631"/>
                <a:gd name="T41" fmla="*/ 282 h 741"/>
                <a:gd name="T42" fmla="*/ 452 w 631"/>
                <a:gd name="T43" fmla="*/ 281 h 741"/>
                <a:gd name="T44" fmla="*/ 482 w 631"/>
                <a:gd name="T45" fmla="*/ 305 h 741"/>
                <a:gd name="T46" fmla="*/ 470 w 631"/>
                <a:gd name="T47" fmla="*/ 374 h 741"/>
                <a:gd name="T48" fmla="*/ 460 w 631"/>
                <a:gd name="T49" fmla="*/ 373 h 741"/>
                <a:gd name="T50" fmla="*/ 454 w 631"/>
                <a:gd name="T51" fmla="*/ 282 h 741"/>
                <a:gd name="T52" fmla="*/ 150 w 631"/>
                <a:gd name="T53" fmla="*/ 302 h 741"/>
                <a:gd name="T54" fmla="*/ 184 w 631"/>
                <a:gd name="T55" fmla="*/ 292 h 741"/>
                <a:gd name="T56" fmla="*/ 194 w 631"/>
                <a:gd name="T57" fmla="*/ 284 h 741"/>
                <a:gd name="T58" fmla="*/ 211 w 631"/>
                <a:gd name="T59" fmla="*/ 198 h 741"/>
                <a:gd name="T60" fmla="*/ 213 w 631"/>
                <a:gd name="T61" fmla="*/ 195 h 741"/>
                <a:gd name="T62" fmla="*/ 316 w 631"/>
                <a:gd name="T63" fmla="*/ 252 h 741"/>
                <a:gd name="T64" fmla="*/ 329 w 631"/>
                <a:gd name="T65" fmla="*/ 253 h 741"/>
                <a:gd name="T66" fmla="*/ 394 w 631"/>
                <a:gd name="T67" fmla="*/ 315 h 741"/>
                <a:gd name="T68" fmla="*/ 410 w 631"/>
                <a:gd name="T69" fmla="*/ 360 h 741"/>
                <a:gd name="T70" fmla="*/ 435 w 631"/>
                <a:gd name="T71" fmla="*/ 412 h 741"/>
                <a:gd name="T72" fmla="*/ 316 w 631"/>
                <a:gd name="T73" fmla="*/ 493 h 741"/>
                <a:gd name="T74" fmla="*/ 316 w 631"/>
                <a:gd name="T75" fmla="*/ 493 h 741"/>
                <a:gd name="T76" fmla="*/ 188 w 631"/>
                <a:gd name="T77" fmla="*/ 394 h 741"/>
                <a:gd name="T78" fmla="*/ 150 w 631"/>
                <a:gd name="T79" fmla="*/ 302 h 741"/>
                <a:gd name="T80" fmla="*/ 114 w 631"/>
                <a:gd name="T81" fmla="*/ 589 h 741"/>
                <a:gd name="T82" fmla="*/ 200 w 631"/>
                <a:gd name="T83" fmla="*/ 563 h 741"/>
                <a:gd name="T84" fmla="*/ 240 w 631"/>
                <a:gd name="T85" fmla="*/ 493 h 741"/>
                <a:gd name="T86" fmla="*/ 316 w 631"/>
                <a:gd name="T87" fmla="*/ 515 h 741"/>
                <a:gd name="T88" fmla="*/ 316 w 631"/>
                <a:gd name="T89" fmla="*/ 515 h 741"/>
                <a:gd name="T90" fmla="*/ 391 w 631"/>
                <a:gd name="T91" fmla="*/ 493 h 741"/>
                <a:gd name="T92" fmla="*/ 431 w 631"/>
                <a:gd name="T93" fmla="*/ 563 h 741"/>
                <a:gd name="T94" fmla="*/ 519 w 631"/>
                <a:gd name="T95" fmla="*/ 590 h 741"/>
                <a:gd name="T96" fmla="*/ 316 w 631"/>
                <a:gd name="T97" fmla="*/ 661 h 741"/>
                <a:gd name="T98" fmla="*/ 114 w 631"/>
                <a:gd name="T99" fmla="*/ 589 h 741"/>
                <a:gd name="T100" fmla="*/ 318 w 631"/>
                <a:gd name="T101" fmla="*/ 722 h 741"/>
                <a:gd name="T102" fmla="*/ 316 w 631"/>
                <a:gd name="T103" fmla="*/ 722 h 741"/>
                <a:gd name="T104" fmla="*/ 46 w 631"/>
                <a:gd name="T105" fmla="*/ 621 h 741"/>
                <a:gd name="T106" fmla="*/ 67 w 631"/>
                <a:gd name="T107" fmla="*/ 606 h 741"/>
                <a:gd name="T108" fmla="*/ 316 w 631"/>
                <a:gd name="T109" fmla="*/ 697 h 741"/>
                <a:gd name="T110" fmla="*/ 318 w 631"/>
                <a:gd name="T111" fmla="*/ 697 h 741"/>
                <a:gd name="T112" fmla="*/ 564 w 631"/>
                <a:gd name="T113" fmla="*/ 608 h 741"/>
                <a:gd name="T114" fmla="*/ 585 w 631"/>
                <a:gd name="T115" fmla="*/ 624 h 741"/>
                <a:gd name="T116" fmla="*/ 318 w 631"/>
                <a:gd name="T117" fmla="*/ 72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1" h="741">
                  <a:moveTo>
                    <a:pt x="565" y="585"/>
                  </a:moveTo>
                  <a:cubicBezTo>
                    <a:pt x="577" y="562"/>
                    <a:pt x="566" y="543"/>
                    <a:pt x="545" y="531"/>
                  </a:cubicBezTo>
                  <a:cubicBezTo>
                    <a:pt x="517" y="515"/>
                    <a:pt x="536" y="486"/>
                    <a:pt x="567" y="470"/>
                  </a:cubicBezTo>
                  <a:cubicBezTo>
                    <a:pt x="597" y="454"/>
                    <a:pt x="607" y="426"/>
                    <a:pt x="568" y="407"/>
                  </a:cubicBezTo>
                  <a:cubicBezTo>
                    <a:pt x="530" y="387"/>
                    <a:pt x="532" y="381"/>
                    <a:pt x="568" y="345"/>
                  </a:cubicBezTo>
                  <a:cubicBezTo>
                    <a:pt x="604" y="308"/>
                    <a:pt x="586" y="222"/>
                    <a:pt x="535" y="208"/>
                  </a:cubicBezTo>
                  <a:cubicBezTo>
                    <a:pt x="484" y="194"/>
                    <a:pt x="497" y="166"/>
                    <a:pt x="476" y="107"/>
                  </a:cubicBezTo>
                  <a:cubicBezTo>
                    <a:pt x="456" y="51"/>
                    <a:pt x="319" y="0"/>
                    <a:pt x="270" y="60"/>
                  </a:cubicBezTo>
                  <a:cubicBezTo>
                    <a:pt x="236" y="23"/>
                    <a:pt x="161" y="73"/>
                    <a:pt x="146" y="128"/>
                  </a:cubicBezTo>
                  <a:cubicBezTo>
                    <a:pt x="131" y="184"/>
                    <a:pt x="142" y="199"/>
                    <a:pt x="102" y="207"/>
                  </a:cubicBezTo>
                  <a:cubicBezTo>
                    <a:pt x="62" y="215"/>
                    <a:pt x="37" y="273"/>
                    <a:pt x="63" y="310"/>
                  </a:cubicBezTo>
                  <a:cubicBezTo>
                    <a:pt x="89" y="346"/>
                    <a:pt x="101" y="363"/>
                    <a:pt x="64" y="390"/>
                  </a:cubicBezTo>
                  <a:cubicBezTo>
                    <a:pt x="27" y="417"/>
                    <a:pt x="34" y="465"/>
                    <a:pt x="69" y="482"/>
                  </a:cubicBezTo>
                  <a:cubicBezTo>
                    <a:pt x="104" y="498"/>
                    <a:pt x="111" y="523"/>
                    <a:pt x="83" y="539"/>
                  </a:cubicBezTo>
                  <a:cubicBezTo>
                    <a:pt x="63" y="551"/>
                    <a:pt x="53" y="568"/>
                    <a:pt x="67" y="585"/>
                  </a:cubicBezTo>
                  <a:cubicBezTo>
                    <a:pt x="29" y="603"/>
                    <a:pt x="0" y="629"/>
                    <a:pt x="2" y="678"/>
                  </a:cubicBezTo>
                  <a:cubicBezTo>
                    <a:pt x="2" y="699"/>
                    <a:pt x="10" y="720"/>
                    <a:pt x="23" y="741"/>
                  </a:cubicBezTo>
                  <a:cubicBezTo>
                    <a:pt x="609" y="741"/>
                    <a:pt x="609" y="741"/>
                    <a:pt x="609" y="741"/>
                  </a:cubicBezTo>
                  <a:cubicBezTo>
                    <a:pt x="621" y="720"/>
                    <a:pt x="629" y="699"/>
                    <a:pt x="630" y="678"/>
                  </a:cubicBezTo>
                  <a:cubicBezTo>
                    <a:pt x="631" y="629"/>
                    <a:pt x="603" y="603"/>
                    <a:pt x="565" y="585"/>
                  </a:cubicBezTo>
                  <a:close/>
                  <a:moveTo>
                    <a:pt x="454" y="282"/>
                  </a:moveTo>
                  <a:cubicBezTo>
                    <a:pt x="453" y="281"/>
                    <a:pt x="452" y="281"/>
                    <a:pt x="452" y="281"/>
                  </a:cubicBezTo>
                  <a:cubicBezTo>
                    <a:pt x="467" y="252"/>
                    <a:pt x="479" y="289"/>
                    <a:pt x="482" y="305"/>
                  </a:cubicBezTo>
                  <a:cubicBezTo>
                    <a:pt x="486" y="328"/>
                    <a:pt x="481" y="355"/>
                    <a:pt x="470" y="374"/>
                  </a:cubicBezTo>
                  <a:cubicBezTo>
                    <a:pt x="467" y="373"/>
                    <a:pt x="464" y="373"/>
                    <a:pt x="460" y="373"/>
                  </a:cubicBezTo>
                  <a:cubicBezTo>
                    <a:pt x="411" y="378"/>
                    <a:pt x="527" y="312"/>
                    <a:pt x="454" y="282"/>
                  </a:cubicBezTo>
                  <a:close/>
                  <a:moveTo>
                    <a:pt x="150" y="302"/>
                  </a:moveTo>
                  <a:cubicBezTo>
                    <a:pt x="156" y="273"/>
                    <a:pt x="172" y="265"/>
                    <a:pt x="184" y="292"/>
                  </a:cubicBezTo>
                  <a:cubicBezTo>
                    <a:pt x="194" y="314"/>
                    <a:pt x="196" y="325"/>
                    <a:pt x="194" y="284"/>
                  </a:cubicBezTo>
                  <a:cubicBezTo>
                    <a:pt x="193" y="256"/>
                    <a:pt x="199" y="226"/>
                    <a:pt x="211" y="198"/>
                  </a:cubicBezTo>
                  <a:cubicBezTo>
                    <a:pt x="212" y="197"/>
                    <a:pt x="212" y="196"/>
                    <a:pt x="213" y="195"/>
                  </a:cubicBezTo>
                  <a:cubicBezTo>
                    <a:pt x="232" y="223"/>
                    <a:pt x="270" y="249"/>
                    <a:pt x="316" y="252"/>
                  </a:cubicBezTo>
                  <a:cubicBezTo>
                    <a:pt x="321" y="252"/>
                    <a:pt x="325" y="253"/>
                    <a:pt x="329" y="253"/>
                  </a:cubicBezTo>
                  <a:cubicBezTo>
                    <a:pt x="417" y="251"/>
                    <a:pt x="322" y="306"/>
                    <a:pt x="394" y="315"/>
                  </a:cubicBezTo>
                  <a:cubicBezTo>
                    <a:pt x="446" y="322"/>
                    <a:pt x="436" y="331"/>
                    <a:pt x="410" y="360"/>
                  </a:cubicBezTo>
                  <a:cubicBezTo>
                    <a:pt x="392" y="380"/>
                    <a:pt x="397" y="406"/>
                    <a:pt x="435" y="412"/>
                  </a:cubicBezTo>
                  <a:cubicBezTo>
                    <a:pt x="410" y="459"/>
                    <a:pt x="370" y="493"/>
                    <a:pt x="316" y="493"/>
                  </a:cubicBezTo>
                  <a:cubicBezTo>
                    <a:pt x="316" y="493"/>
                    <a:pt x="316" y="493"/>
                    <a:pt x="316" y="493"/>
                  </a:cubicBezTo>
                  <a:cubicBezTo>
                    <a:pt x="256" y="493"/>
                    <a:pt x="212" y="451"/>
                    <a:pt x="188" y="394"/>
                  </a:cubicBezTo>
                  <a:cubicBezTo>
                    <a:pt x="157" y="389"/>
                    <a:pt x="143" y="339"/>
                    <a:pt x="150" y="302"/>
                  </a:cubicBezTo>
                  <a:close/>
                  <a:moveTo>
                    <a:pt x="114" y="589"/>
                  </a:moveTo>
                  <a:cubicBezTo>
                    <a:pt x="141" y="580"/>
                    <a:pt x="171" y="573"/>
                    <a:pt x="200" y="563"/>
                  </a:cubicBezTo>
                  <a:cubicBezTo>
                    <a:pt x="234" y="550"/>
                    <a:pt x="241" y="524"/>
                    <a:pt x="240" y="493"/>
                  </a:cubicBezTo>
                  <a:cubicBezTo>
                    <a:pt x="262" y="507"/>
                    <a:pt x="287" y="515"/>
                    <a:pt x="316" y="515"/>
                  </a:cubicBezTo>
                  <a:cubicBezTo>
                    <a:pt x="316" y="515"/>
                    <a:pt x="316" y="515"/>
                    <a:pt x="316" y="515"/>
                  </a:cubicBezTo>
                  <a:cubicBezTo>
                    <a:pt x="344" y="515"/>
                    <a:pt x="369" y="507"/>
                    <a:pt x="391" y="493"/>
                  </a:cubicBezTo>
                  <a:cubicBezTo>
                    <a:pt x="390" y="524"/>
                    <a:pt x="397" y="550"/>
                    <a:pt x="431" y="563"/>
                  </a:cubicBezTo>
                  <a:cubicBezTo>
                    <a:pt x="461" y="574"/>
                    <a:pt x="492" y="581"/>
                    <a:pt x="519" y="590"/>
                  </a:cubicBezTo>
                  <a:cubicBezTo>
                    <a:pt x="501" y="642"/>
                    <a:pt x="408" y="662"/>
                    <a:pt x="316" y="661"/>
                  </a:cubicBezTo>
                  <a:cubicBezTo>
                    <a:pt x="210" y="660"/>
                    <a:pt x="105" y="630"/>
                    <a:pt x="114" y="589"/>
                  </a:cubicBezTo>
                  <a:close/>
                  <a:moveTo>
                    <a:pt x="318" y="722"/>
                  </a:moveTo>
                  <a:cubicBezTo>
                    <a:pt x="316" y="722"/>
                    <a:pt x="316" y="722"/>
                    <a:pt x="316" y="722"/>
                  </a:cubicBezTo>
                  <a:cubicBezTo>
                    <a:pt x="184" y="722"/>
                    <a:pt x="70" y="685"/>
                    <a:pt x="46" y="621"/>
                  </a:cubicBezTo>
                  <a:cubicBezTo>
                    <a:pt x="52" y="616"/>
                    <a:pt x="59" y="611"/>
                    <a:pt x="67" y="606"/>
                  </a:cubicBezTo>
                  <a:cubicBezTo>
                    <a:pt x="78" y="664"/>
                    <a:pt x="187" y="697"/>
                    <a:pt x="316" y="697"/>
                  </a:cubicBezTo>
                  <a:cubicBezTo>
                    <a:pt x="318" y="697"/>
                    <a:pt x="318" y="697"/>
                    <a:pt x="318" y="697"/>
                  </a:cubicBezTo>
                  <a:cubicBezTo>
                    <a:pt x="448" y="697"/>
                    <a:pt x="551" y="665"/>
                    <a:pt x="564" y="608"/>
                  </a:cubicBezTo>
                  <a:cubicBezTo>
                    <a:pt x="572" y="613"/>
                    <a:pt x="578" y="618"/>
                    <a:pt x="585" y="624"/>
                  </a:cubicBezTo>
                  <a:cubicBezTo>
                    <a:pt x="559" y="687"/>
                    <a:pt x="451" y="722"/>
                    <a:pt x="318" y="722"/>
                  </a:cubicBezTo>
                  <a:close/>
                </a:path>
              </a:pathLst>
            </a:custGeom>
            <a:solidFill>
              <a:schemeClr val="bg1">
                <a:lumMod val="50000"/>
              </a:schemeClr>
            </a:solidFill>
            <a:ln>
              <a:noFill/>
            </a:ln>
          </p:spPr>
          <p:txBody>
            <a:bodyPr vert="horz" wrap="square" lIns="182891" tIns="91446" rIns="182891" bIns="91446" numCol="1" anchor="t" anchorCtr="0" compatLnSpc="1">
              <a:prstTxWarp prst="textNoShape">
                <a:avLst/>
              </a:prstTxWarp>
            </a:bodyPr>
            <a:lstStyle/>
            <a:p>
              <a:endParaRPr lang="id-ID" sz="3601" dirty="0">
                <a:latin typeface="Lato Light"/>
              </a:endParaRPr>
            </a:p>
          </p:txBody>
        </p:sp>
      </p:grpSp>
      <p:grpSp>
        <p:nvGrpSpPr>
          <p:cNvPr id="3" name="Group 2"/>
          <p:cNvGrpSpPr/>
          <p:nvPr/>
        </p:nvGrpSpPr>
        <p:grpSpPr>
          <a:xfrm>
            <a:off x="11802085" y="8274525"/>
            <a:ext cx="1513759" cy="2433024"/>
            <a:chOff x="15732015" y="8746208"/>
            <a:chExt cx="2017820" cy="3243187"/>
          </a:xfrm>
        </p:grpSpPr>
        <p:sp>
          <p:nvSpPr>
            <p:cNvPr id="179" name="Oval 178"/>
            <p:cNvSpPr/>
            <p:nvPr/>
          </p:nvSpPr>
          <p:spPr>
            <a:xfrm>
              <a:off x="15732015" y="9971049"/>
              <a:ext cx="2017820" cy="2018346"/>
            </a:xfrm>
            <a:prstGeom prst="ellipse">
              <a:avLst/>
            </a:prstGeom>
            <a:solidFill>
              <a:schemeClr val="bg1">
                <a:alpha val="80000"/>
              </a:schemeClr>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sp>
          <p:nvSpPr>
            <p:cNvPr id="180" name="Freeform 179"/>
            <p:cNvSpPr/>
            <p:nvPr/>
          </p:nvSpPr>
          <p:spPr>
            <a:xfrm flipV="1">
              <a:off x="16176028" y="8746208"/>
              <a:ext cx="1129790" cy="1512176"/>
            </a:xfrm>
            <a:custGeom>
              <a:avLst/>
              <a:gdLst>
                <a:gd name="connsiteX0" fmla="*/ 228449 w 456898"/>
                <a:gd name="connsiteY0" fmla="*/ 611379 h 611379"/>
                <a:gd name="connsiteX1" fmla="*/ 456898 w 456898"/>
                <a:gd name="connsiteY1" fmla="*/ 382930 h 611379"/>
                <a:gd name="connsiteX2" fmla="*/ 317372 w 456898"/>
                <a:gd name="connsiteY2" fmla="*/ 172434 h 611379"/>
                <a:gd name="connsiteX3" fmla="*/ 299993 w 456898"/>
                <a:gd name="connsiteY3" fmla="*/ 168925 h 611379"/>
                <a:gd name="connsiteX4" fmla="*/ 228448 w 456898"/>
                <a:gd name="connsiteY4" fmla="*/ 0 h 611379"/>
                <a:gd name="connsiteX5" fmla="*/ 156903 w 456898"/>
                <a:gd name="connsiteY5" fmla="*/ 168926 h 611379"/>
                <a:gd name="connsiteX6" fmla="*/ 139526 w 456898"/>
                <a:gd name="connsiteY6" fmla="*/ 172434 h 611379"/>
                <a:gd name="connsiteX7" fmla="*/ 0 w 456898"/>
                <a:gd name="connsiteY7" fmla="*/ 382930 h 611379"/>
                <a:gd name="connsiteX8" fmla="*/ 228449 w 456898"/>
                <a:gd name="connsiteY8" fmla="*/ 611379 h 61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898" h="611379">
                  <a:moveTo>
                    <a:pt x="228449" y="611379"/>
                  </a:moveTo>
                  <a:cubicBezTo>
                    <a:pt x="354618" y="611379"/>
                    <a:pt x="456898" y="509099"/>
                    <a:pt x="456898" y="382930"/>
                  </a:cubicBezTo>
                  <a:cubicBezTo>
                    <a:pt x="456898" y="288303"/>
                    <a:pt x="399366" y="207114"/>
                    <a:pt x="317372" y="172434"/>
                  </a:cubicBezTo>
                  <a:lnTo>
                    <a:pt x="299993" y="168925"/>
                  </a:lnTo>
                  <a:lnTo>
                    <a:pt x="228448" y="0"/>
                  </a:lnTo>
                  <a:lnTo>
                    <a:pt x="156903" y="168926"/>
                  </a:lnTo>
                  <a:lnTo>
                    <a:pt x="139526" y="172434"/>
                  </a:lnTo>
                  <a:cubicBezTo>
                    <a:pt x="57532" y="207114"/>
                    <a:pt x="0" y="288303"/>
                    <a:pt x="0" y="382930"/>
                  </a:cubicBezTo>
                  <a:cubicBezTo>
                    <a:pt x="0" y="509099"/>
                    <a:pt x="102280" y="611379"/>
                    <a:pt x="228449" y="61137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sp>
          <p:nvSpPr>
            <p:cNvPr id="182" name="Freeform 46"/>
            <p:cNvSpPr>
              <a:spLocks/>
            </p:cNvSpPr>
            <p:nvPr/>
          </p:nvSpPr>
          <p:spPr bwMode="auto">
            <a:xfrm>
              <a:off x="16470349" y="9048658"/>
              <a:ext cx="574524" cy="574676"/>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solidFill>
              <a:schemeClr val="bg1"/>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sp>
          <p:nvSpPr>
            <p:cNvPr id="184" name="Freeform 6"/>
            <p:cNvSpPr>
              <a:spLocks noEditPoints="1"/>
            </p:cNvSpPr>
            <p:nvPr/>
          </p:nvSpPr>
          <p:spPr bwMode="auto">
            <a:xfrm flipH="1">
              <a:off x="16141782" y="10258384"/>
              <a:ext cx="1274906" cy="1359054"/>
            </a:xfrm>
            <a:custGeom>
              <a:avLst/>
              <a:gdLst>
                <a:gd name="T0" fmla="*/ 743 w 957"/>
                <a:gd name="T1" fmla="*/ 313 h 1020"/>
                <a:gd name="T2" fmla="*/ 756 w 957"/>
                <a:gd name="T3" fmla="*/ 428 h 1020"/>
                <a:gd name="T4" fmla="*/ 704 w 957"/>
                <a:gd name="T5" fmla="*/ 513 h 1020"/>
                <a:gd name="T6" fmla="*/ 724 w 957"/>
                <a:gd name="T7" fmla="*/ 341 h 1020"/>
                <a:gd name="T8" fmla="*/ 704 w 957"/>
                <a:gd name="T9" fmla="*/ 152 h 1020"/>
                <a:gd name="T10" fmla="*/ 953 w 957"/>
                <a:gd name="T11" fmla="*/ 925 h 1020"/>
                <a:gd name="T12" fmla="*/ 704 w 957"/>
                <a:gd name="T13" fmla="*/ 1020 h 1020"/>
                <a:gd name="T14" fmla="*/ 478 w 957"/>
                <a:gd name="T15" fmla="*/ 16 h 1020"/>
                <a:gd name="T16" fmla="*/ 704 w 957"/>
                <a:gd name="T17" fmla="*/ 308 h 1020"/>
                <a:gd name="T18" fmla="*/ 679 w 957"/>
                <a:gd name="T19" fmla="*/ 494 h 1020"/>
                <a:gd name="T20" fmla="*/ 704 w 957"/>
                <a:gd name="T21" fmla="*/ 513 h 1020"/>
                <a:gd name="T22" fmla="*/ 665 w 957"/>
                <a:gd name="T23" fmla="*/ 566 h 1020"/>
                <a:gd name="T24" fmla="*/ 684 w 957"/>
                <a:gd name="T25" fmla="*/ 723 h 1020"/>
                <a:gd name="T26" fmla="*/ 704 w 957"/>
                <a:gd name="T27" fmla="*/ 1020 h 1020"/>
                <a:gd name="T28" fmla="*/ 478 w 957"/>
                <a:gd name="T29" fmla="*/ 984 h 1020"/>
                <a:gd name="T30" fmla="*/ 493 w 957"/>
                <a:gd name="T31" fmla="*/ 969 h 1020"/>
                <a:gd name="T32" fmla="*/ 478 w 957"/>
                <a:gd name="T33" fmla="*/ 955 h 1020"/>
                <a:gd name="T34" fmla="*/ 480 w 957"/>
                <a:gd name="T35" fmla="*/ 945 h 1020"/>
                <a:gd name="T36" fmla="*/ 480 w 957"/>
                <a:gd name="T37" fmla="*/ 916 h 1020"/>
                <a:gd name="T38" fmla="*/ 478 w 957"/>
                <a:gd name="T39" fmla="*/ 901 h 1020"/>
                <a:gd name="T40" fmla="*/ 589 w 957"/>
                <a:gd name="T41" fmla="*/ 663 h 1020"/>
                <a:gd name="T42" fmla="*/ 479 w 957"/>
                <a:gd name="T43" fmla="*/ 709 h 1020"/>
                <a:gd name="T44" fmla="*/ 478 w 957"/>
                <a:gd name="T45" fmla="*/ 613 h 1020"/>
                <a:gd name="T46" fmla="*/ 519 w 957"/>
                <a:gd name="T47" fmla="*/ 628 h 1020"/>
                <a:gd name="T48" fmla="*/ 478 w 957"/>
                <a:gd name="T49" fmla="*/ 512 h 1020"/>
                <a:gd name="T50" fmla="*/ 587 w 957"/>
                <a:gd name="T51" fmla="*/ 502 h 1020"/>
                <a:gd name="T52" fmla="*/ 664 w 957"/>
                <a:gd name="T53" fmla="*/ 319 h 1020"/>
                <a:gd name="T54" fmla="*/ 478 w 957"/>
                <a:gd name="T55" fmla="*/ 16 h 1020"/>
                <a:gd name="T56" fmla="*/ 395 w 957"/>
                <a:gd name="T57" fmla="*/ 35 h 1020"/>
                <a:gd name="T58" fmla="*/ 478 w 957"/>
                <a:gd name="T59" fmla="*/ 16 h 1020"/>
                <a:gd name="T60" fmla="*/ 425 w 957"/>
                <a:gd name="T61" fmla="*/ 204 h 1020"/>
                <a:gd name="T62" fmla="*/ 294 w 957"/>
                <a:gd name="T63" fmla="*/ 284 h 1020"/>
                <a:gd name="T64" fmla="*/ 362 w 957"/>
                <a:gd name="T65" fmla="*/ 506 h 1020"/>
                <a:gd name="T66" fmla="*/ 477 w 957"/>
                <a:gd name="T67" fmla="*/ 478 h 1020"/>
                <a:gd name="T68" fmla="*/ 478 w 957"/>
                <a:gd name="T69" fmla="*/ 512 h 1020"/>
                <a:gd name="T70" fmla="*/ 438 w 957"/>
                <a:gd name="T71" fmla="*/ 628 h 1020"/>
                <a:gd name="T72" fmla="*/ 478 w 957"/>
                <a:gd name="T73" fmla="*/ 709 h 1020"/>
                <a:gd name="T74" fmla="*/ 370 w 957"/>
                <a:gd name="T75" fmla="*/ 665 h 1020"/>
                <a:gd name="T76" fmla="*/ 478 w 957"/>
                <a:gd name="T77" fmla="*/ 901 h 1020"/>
                <a:gd name="T78" fmla="*/ 478 w 957"/>
                <a:gd name="T79" fmla="*/ 916 h 1020"/>
                <a:gd name="T80" fmla="*/ 478 w 957"/>
                <a:gd name="T81" fmla="*/ 945 h 1020"/>
                <a:gd name="T82" fmla="*/ 466 w 957"/>
                <a:gd name="T83" fmla="*/ 969 h 1020"/>
                <a:gd name="T84" fmla="*/ 478 w 957"/>
                <a:gd name="T85" fmla="*/ 1020 h 1020"/>
                <a:gd name="T86" fmla="*/ 253 w 957"/>
                <a:gd name="T87" fmla="*/ 730 h 1020"/>
                <a:gd name="T88" fmla="*/ 342 w 957"/>
                <a:gd name="T89" fmla="*/ 640 h 1020"/>
                <a:gd name="T90" fmla="*/ 265 w 957"/>
                <a:gd name="T91" fmla="*/ 519 h 1020"/>
                <a:gd name="T92" fmla="*/ 253 w 957"/>
                <a:gd name="T93" fmla="*/ 477 h 1020"/>
                <a:gd name="T94" fmla="*/ 276 w 957"/>
                <a:gd name="T95" fmla="*/ 341 h 1020"/>
                <a:gd name="T96" fmla="*/ 253 w 957"/>
                <a:gd name="T97" fmla="*/ 143 h 1020"/>
                <a:gd name="T98" fmla="*/ 214 w 957"/>
                <a:gd name="T99" fmla="*/ 313 h 1020"/>
                <a:gd name="T100" fmla="*/ 253 w 957"/>
                <a:gd name="T101" fmla="*/ 310 h 1020"/>
                <a:gd name="T102" fmla="*/ 253 w 957"/>
                <a:gd name="T103" fmla="*/ 477 h 1020"/>
                <a:gd name="T104" fmla="*/ 227 w 957"/>
                <a:gd name="T105" fmla="*/ 490 h 1020"/>
                <a:gd name="T106" fmla="*/ 199 w 957"/>
                <a:gd name="T107" fmla="*/ 359 h 1020"/>
                <a:gd name="T108" fmla="*/ 253 w 957"/>
                <a:gd name="T109" fmla="*/ 1020 h 1020"/>
                <a:gd name="T110" fmla="*/ 3 w 957"/>
                <a:gd name="T111" fmla="*/ 925 h 1020"/>
                <a:gd name="T112" fmla="*/ 253 w 957"/>
                <a:gd name="T113" fmla="*/ 1020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7" h="1020">
                  <a:moveTo>
                    <a:pt x="704" y="152"/>
                  </a:moveTo>
                  <a:cubicBezTo>
                    <a:pt x="723" y="197"/>
                    <a:pt x="736" y="251"/>
                    <a:pt x="743" y="313"/>
                  </a:cubicBezTo>
                  <a:cubicBezTo>
                    <a:pt x="750" y="327"/>
                    <a:pt x="755" y="342"/>
                    <a:pt x="757" y="359"/>
                  </a:cubicBezTo>
                  <a:cubicBezTo>
                    <a:pt x="761" y="381"/>
                    <a:pt x="760" y="406"/>
                    <a:pt x="756" y="428"/>
                  </a:cubicBezTo>
                  <a:cubicBezTo>
                    <a:pt x="751" y="452"/>
                    <a:pt x="742" y="473"/>
                    <a:pt x="729" y="490"/>
                  </a:cubicBezTo>
                  <a:cubicBezTo>
                    <a:pt x="722" y="500"/>
                    <a:pt x="713" y="508"/>
                    <a:pt x="704" y="513"/>
                  </a:cubicBezTo>
                  <a:cubicBezTo>
                    <a:pt x="704" y="476"/>
                    <a:pt x="704" y="476"/>
                    <a:pt x="704" y="476"/>
                  </a:cubicBezTo>
                  <a:cubicBezTo>
                    <a:pt x="730" y="445"/>
                    <a:pt x="739" y="384"/>
                    <a:pt x="724" y="341"/>
                  </a:cubicBezTo>
                  <a:cubicBezTo>
                    <a:pt x="718" y="320"/>
                    <a:pt x="710" y="310"/>
                    <a:pt x="704" y="308"/>
                  </a:cubicBezTo>
                  <a:lnTo>
                    <a:pt x="704" y="152"/>
                  </a:lnTo>
                  <a:close/>
                  <a:moveTo>
                    <a:pt x="704" y="731"/>
                  </a:moveTo>
                  <a:cubicBezTo>
                    <a:pt x="815" y="772"/>
                    <a:pt x="957" y="791"/>
                    <a:pt x="953" y="925"/>
                  </a:cubicBezTo>
                  <a:cubicBezTo>
                    <a:pt x="952" y="956"/>
                    <a:pt x="940" y="988"/>
                    <a:pt x="921" y="1020"/>
                  </a:cubicBezTo>
                  <a:cubicBezTo>
                    <a:pt x="704" y="1020"/>
                    <a:pt x="704" y="1020"/>
                    <a:pt x="704" y="1020"/>
                  </a:cubicBezTo>
                  <a:lnTo>
                    <a:pt x="704" y="731"/>
                  </a:lnTo>
                  <a:close/>
                  <a:moveTo>
                    <a:pt x="478" y="16"/>
                  </a:moveTo>
                  <a:cubicBezTo>
                    <a:pt x="588" y="0"/>
                    <a:pt x="661" y="52"/>
                    <a:pt x="704" y="152"/>
                  </a:cubicBezTo>
                  <a:cubicBezTo>
                    <a:pt x="704" y="308"/>
                    <a:pt x="704" y="308"/>
                    <a:pt x="704" y="308"/>
                  </a:cubicBezTo>
                  <a:cubicBezTo>
                    <a:pt x="693" y="305"/>
                    <a:pt x="684" y="321"/>
                    <a:pt x="680" y="350"/>
                  </a:cubicBezTo>
                  <a:cubicBezTo>
                    <a:pt x="675" y="381"/>
                    <a:pt x="674" y="429"/>
                    <a:pt x="679" y="494"/>
                  </a:cubicBezTo>
                  <a:cubicBezTo>
                    <a:pt x="688" y="491"/>
                    <a:pt x="697" y="484"/>
                    <a:pt x="704" y="476"/>
                  </a:cubicBezTo>
                  <a:cubicBezTo>
                    <a:pt x="704" y="513"/>
                    <a:pt x="704" y="513"/>
                    <a:pt x="704" y="513"/>
                  </a:cubicBezTo>
                  <a:cubicBezTo>
                    <a:pt x="700" y="515"/>
                    <a:pt x="696" y="517"/>
                    <a:pt x="692" y="519"/>
                  </a:cubicBezTo>
                  <a:cubicBezTo>
                    <a:pt x="684" y="535"/>
                    <a:pt x="675" y="552"/>
                    <a:pt x="665" y="566"/>
                  </a:cubicBezTo>
                  <a:cubicBezTo>
                    <a:pt x="654" y="594"/>
                    <a:pt x="635" y="619"/>
                    <a:pt x="614" y="640"/>
                  </a:cubicBezTo>
                  <a:cubicBezTo>
                    <a:pt x="621" y="675"/>
                    <a:pt x="640" y="705"/>
                    <a:pt x="684" y="723"/>
                  </a:cubicBezTo>
                  <a:cubicBezTo>
                    <a:pt x="690" y="726"/>
                    <a:pt x="697" y="728"/>
                    <a:pt x="704" y="731"/>
                  </a:cubicBezTo>
                  <a:cubicBezTo>
                    <a:pt x="704" y="1020"/>
                    <a:pt x="704" y="1020"/>
                    <a:pt x="704" y="1020"/>
                  </a:cubicBezTo>
                  <a:cubicBezTo>
                    <a:pt x="478" y="1020"/>
                    <a:pt x="478" y="1020"/>
                    <a:pt x="478" y="1020"/>
                  </a:cubicBezTo>
                  <a:cubicBezTo>
                    <a:pt x="478" y="984"/>
                    <a:pt x="478" y="984"/>
                    <a:pt x="478" y="984"/>
                  </a:cubicBezTo>
                  <a:cubicBezTo>
                    <a:pt x="479" y="984"/>
                    <a:pt x="479" y="984"/>
                    <a:pt x="480" y="984"/>
                  </a:cubicBezTo>
                  <a:cubicBezTo>
                    <a:pt x="487" y="984"/>
                    <a:pt x="493" y="977"/>
                    <a:pt x="493" y="969"/>
                  </a:cubicBezTo>
                  <a:cubicBezTo>
                    <a:pt x="493" y="961"/>
                    <a:pt x="487" y="955"/>
                    <a:pt x="480" y="955"/>
                  </a:cubicBezTo>
                  <a:cubicBezTo>
                    <a:pt x="479" y="955"/>
                    <a:pt x="479" y="955"/>
                    <a:pt x="478" y="955"/>
                  </a:cubicBezTo>
                  <a:cubicBezTo>
                    <a:pt x="478" y="945"/>
                    <a:pt x="478" y="945"/>
                    <a:pt x="478" y="945"/>
                  </a:cubicBezTo>
                  <a:cubicBezTo>
                    <a:pt x="479" y="945"/>
                    <a:pt x="479" y="945"/>
                    <a:pt x="480" y="945"/>
                  </a:cubicBezTo>
                  <a:cubicBezTo>
                    <a:pt x="487" y="945"/>
                    <a:pt x="493" y="938"/>
                    <a:pt x="493" y="930"/>
                  </a:cubicBezTo>
                  <a:cubicBezTo>
                    <a:pt x="493" y="922"/>
                    <a:pt x="487" y="916"/>
                    <a:pt x="480" y="916"/>
                  </a:cubicBezTo>
                  <a:cubicBezTo>
                    <a:pt x="479" y="916"/>
                    <a:pt x="479" y="916"/>
                    <a:pt x="478" y="916"/>
                  </a:cubicBezTo>
                  <a:cubicBezTo>
                    <a:pt x="478" y="901"/>
                    <a:pt x="478" y="901"/>
                    <a:pt x="478" y="901"/>
                  </a:cubicBezTo>
                  <a:cubicBezTo>
                    <a:pt x="556" y="871"/>
                    <a:pt x="598" y="831"/>
                    <a:pt x="661" y="751"/>
                  </a:cubicBezTo>
                  <a:cubicBezTo>
                    <a:pt x="625" y="737"/>
                    <a:pt x="602" y="703"/>
                    <a:pt x="589" y="663"/>
                  </a:cubicBezTo>
                  <a:cubicBezTo>
                    <a:pt x="553" y="691"/>
                    <a:pt x="514" y="709"/>
                    <a:pt x="485" y="709"/>
                  </a:cubicBezTo>
                  <a:cubicBezTo>
                    <a:pt x="483" y="709"/>
                    <a:pt x="481" y="709"/>
                    <a:pt x="479" y="709"/>
                  </a:cubicBezTo>
                  <a:cubicBezTo>
                    <a:pt x="478" y="709"/>
                    <a:pt x="478" y="709"/>
                    <a:pt x="478" y="709"/>
                  </a:cubicBezTo>
                  <a:cubicBezTo>
                    <a:pt x="478" y="613"/>
                    <a:pt x="478" y="613"/>
                    <a:pt x="478" y="613"/>
                  </a:cubicBezTo>
                  <a:cubicBezTo>
                    <a:pt x="479" y="613"/>
                    <a:pt x="479" y="613"/>
                    <a:pt x="479" y="613"/>
                  </a:cubicBezTo>
                  <a:cubicBezTo>
                    <a:pt x="493" y="613"/>
                    <a:pt x="503" y="634"/>
                    <a:pt x="519" y="628"/>
                  </a:cubicBezTo>
                  <a:cubicBezTo>
                    <a:pt x="555" y="615"/>
                    <a:pt x="571" y="591"/>
                    <a:pt x="571" y="565"/>
                  </a:cubicBezTo>
                  <a:cubicBezTo>
                    <a:pt x="571" y="529"/>
                    <a:pt x="525" y="512"/>
                    <a:pt x="478" y="512"/>
                  </a:cubicBezTo>
                  <a:cubicBezTo>
                    <a:pt x="478" y="478"/>
                    <a:pt x="478" y="478"/>
                    <a:pt x="478" y="478"/>
                  </a:cubicBezTo>
                  <a:cubicBezTo>
                    <a:pt x="531" y="470"/>
                    <a:pt x="566" y="485"/>
                    <a:pt x="587" y="502"/>
                  </a:cubicBezTo>
                  <a:cubicBezTo>
                    <a:pt x="588" y="503"/>
                    <a:pt x="590" y="504"/>
                    <a:pt x="591" y="506"/>
                  </a:cubicBezTo>
                  <a:cubicBezTo>
                    <a:pt x="644" y="538"/>
                    <a:pt x="663" y="405"/>
                    <a:pt x="664" y="319"/>
                  </a:cubicBezTo>
                  <a:cubicBezTo>
                    <a:pt x="580" y="314"/>
                    <a:pt x="531" y="271"/>
                    <a:pt x="478" y="235"/>
                  </a:cubicBezTo>
                  <a:lnTo>
                    <a:pt x="478" y="16"/>
                  </a:lnTo>
                  <a:close/>
                  <a:moveTo>
                    <a:pt x="253" y="143"/>
                  </a:moveTo>
                  <a:cubicBezTo>
                    <a:pt x="281" y="83"/>
                    <a:pt x="325" y="38"/>
                    <a:pt x="395" y="35"/>
                  </a:cubicBezTo>
                  <a:cubicBezTo>
                    <a:pt x="408" y="31"/>
                    <a:pt x="422" y="27"/>
                    <a:pt x="437" y="25"/>
                  </a:cubicBezTo>
                  <a:cubicBezTo>
                    <a:pt x="451" y="21"/>
                    <a:pt x="465" y="18"/>
                    <a:pt x="478" y="16"/>
                  </a:cubicBezTo>
                  <a:cubicBezTo>
                    <a:pt x="478" y="235"/>
                    <a:pt x="478" y="235"/>
                    <a:pt x="478" y="235"/>
                  </a:cubicBezTo>
                  <a:cubicBezTo>
                    <a:pt x="461" y="223"/>
                    <a:pt x="444" y="212"/>
                    <a:pt x="425" y="204"/>
                  </a:cubicBezTo>
                  <a:cubicBezTo>
                    <a:pt x="378" y="183"/>
                    <a:pt x="333" y="179"/>
                    <a:pt x="316" y="207"/>
                  </a:cubicBezTo>
                  <a:cubicBezTo>
                    <a:pt x="303" y="228"/>
                    <a:pt x="296" y="254"/>
                    <a:pt x="294" y="284"/>
                  </a:cubicBezTo>
                  <a:cubicBezTo>
                    <a:pt x="294" y="285"/>
                    <a:pt x="294" y="287"/>
                    <a:pt x="294" y="289"/>
                  </a:cubicBezTo>
                  <a:cubicBezTo>
                    <a:pt x="290" y="370"/>
                    <a:pt x="303" y="542"/>
                    <a:pt x="362" y="506"/>
                  </a:cubicBezTo>
                  <a:cubicBezTo>
                    <a:pt x="364" y="504"/>
                    <a:pt x="365" y="503"/>
                    <a:pt x="367" y="502"/>
                  </a:cubicBezTo>
                  <a:cubicBezTo>
                    <a:pt x="388" y="485"/>
                    <a:pt x="423" y="469"/>
                    <a:pt x="477" y="478"/>
                  </a:cubicBezTo>
                  <a:cubicBezTo>
                    <a:pt x="478" y="478"/>
                    <a:pt x="478" y="478"/>
                    <a:pt x="478" y="478"/>
                  </a:cubicBezTo>
                  <a:cubicBezTo>
                    <a:pt x="478" y="512"/>
                    <a:pt x="478" y="512"/>
                    <a:pt x="478" y="512"/>
                  </a:cubicBezTo>
                  <a:cubicBezTo>
                    <a:pt x="432" y="512"/>
                    <a:pt x="384" y="529"/>
                    <a:pt x="382" y="561"/>
                  </a:cubicBezTo>
                  <a:cubicBezTo>
                    <a:pt x="380" y="588"/>
                    <a:pt x="400" y="615"/>
                    <a:pt x="438" y="628"/>
                  </a:cubicBezTo>
                  <a:cubicBezTo>
                    <a:pt x="454" y="634"/>
                    <a:pt x="464" y="613"/>
                    <a:pt x="478" y="613"/>
                  </a:cubicBezTo>
                  <a:cubicBezTo>
                    <a:pt x="478" y="709"/>
                    <a:pt x="478" y="709"/>
                    <a:pt x="478" y="709"/>
                  </a:cubicBezTo>
                  <a:cubicBezTo>
                    <a:pt x="477" y="709"/>
                    <a:pt x="475" y="709"/>
                    <a:pt x="472" y="709"/>
                  </a:cubicBezTo>
                  <a:cubicBezTo>
                    <a:pt x="444" y="709"/>
                    <a:pt x="405" y="692"/>
                    <a:pt x="370" y="665"/>
                  </a:cubicBezTo>
                  <a:cubicBezTo>
                    <a:pt x="357" y="704"/>
                    <a:pt x="334" y="737"/>
                    <a:pt x="298" y="751"/>
                  </a:cubicBezTo>
                  <a:cubicBezTo>
                    <a:pt x="358" y="841"/>
                    <a:pt x="407" y="878"/>
                    <a:pt x="478" y="901"/>
                  </a:cubicBezTo>
                  <a:cubicBezTo>
                    <a:pt x="478" y="901"/>
                    <a:pt x="478" y="901"/>
                    <a:pt x="478" y="901"/>
                  </a:cubicBezTo>
                  <a:cubicBezTo>
                    <a:pt x="478" y="916"/>
                    <a:pt x="478" y="916"/>
                    <a:pt x="478" y="916"/>
                  </a:cubicBezTo>
                  <a:cubicBezTo>
                    <a:pt x="471" y="916"/>
                    <a:pt x="466" y="923"/>
                    <a:pt x="466" y="930"/>
                  </a:cubicBezTo>
                  <a:cubicBezTo>
                    <a:pt x="466" y="938"/>
                    <a:pt x="471" y="944"/>
                    <a:pt x="478" y="945"/>
                  </a:cubicBezTo>
                  <a:cubicBezTo>
                    <a:pt x="478" y="955"/>
                    <a:pt x="478" y="955"/>
                    <a:pt x="478" y="955"/>
                  </a:cubicBezTo>
                  <a:cubicBezTo>
                    <a:pt x="471" y="956"/>
                    <a:pt x="466" y="962"/>
                    <a:pt x="466" y="969"/>
                  </a:cubicBezTo>
                  <a:cubicBezTo>
                    <a:pt x="466" y="977"/>
                    <a:pt x="471" y="983"/>
                    <a:pt x="478" y="984"/>
                  </a:cubicBezTo>
                  <a:cubicBezTo>
                    <a:pt x="478" y="1020"/>
                    <a:pt x="478" y="1020"/>
                    <a:pt x="478" y="1020"/>
                  </a:cubicBezTo>
                  <a:cubicBezTo>
                    <a:pt x="253" y="1020"/>
                    <a:pt x="253" y="1020"/>
                    <a:pt x="253" y="1020"/>
                  </a:cubicBezTo>
                  <a:cubicBezTo>
                    <a:pt x="253" y="730"/>
                    <a:pt x="253" y="730"/>
                    <a:pt x="253" y="730"/>
                  </a:cubicBezTo>
                  <a:cubicBezTo>
                    <a:pt x="260" y="728"/>
                    <a:pt x="266" y="726"/>
                    <a:pt x="272" y="723"/>
                  </a:cubicBezTo>
                  <a:cubicBezTo>
                    <a:pt x="317" y="704"/>
                    <a:pt x="336" y="675"/>
                    <a:pt x="342" y="640"/>
                  </a:cubicBezTo>
                  <a:cubicBezTo>
                    <a:pt x="322" y="619"/>
                    <a:pt x="304" y="595"/>
                    <a:pt x="293" y="569"/>
                  </a:cubicBezTo>
                  <a:cubicBezTo>
                    <a:pt x="282" y="554"/>
                    <a:pt x="273" y="537"/>
                    <a:pt x="265" y="519"/>
                  </a:cubicBezTo>
                  <a:cubicBezTo>
                    <a:pt x="261" y="517"/>
                    <a:pt x="257" y="516"/>
                    <a:pt x="253" y="513"/>
                  </a:cubicBezTo>
                  <a:cubicBezTo>
                    <a:pt x="253" y="477"/>
                    <a:pt x="253" y="477"/>
                    <a:pt x="253" y="477"/>
                  </a:cubicBezTo>
                  <a:cubicBezTo>
                    <a:pt x="260" y="485"/>
                    <a:pt x="269" y="491"/>
                    <a:pt x="278" y="494"/>
                  </a:cubicBezTo>
                  <a:cubicBezTo>
                    <a:pt x="283" y="431"/>
                    <a:pt x="283" y="374"/>
                    <a:pt x="276" y="341"/>
                  </a:cubicBezTo>
                  <a:cubicBezTo>
                    <a:pt x="271" y="317"/>
                    <a:pt x="262" y="308"/>
                    <a:pt x="253" y="310"/>
                  </a:cubicBezTo>
                  <a:lnTo>
                    <a:pt x="253" y="143"/>
                  </a:lnTo>
                  <a:close/>
                  <a:moveTo>
                    <a:pt x="214" y="313"/>
                  </a:moveTo>
                  <a:cubicBezTo>
                    <a:pt x="214" y="313"/>
                    <a:pt x="214" y="313"/>
                    <a:pt x="214" y="313"/>
                  </a:cubicBezTo>
                  <a:cubicBezTo>
                    <a:pt x="218" y="258"/>
                    <a:pt x="229" y="195"/>
                    <a:pt x="253" y="143"/>
                  </a:cubicBezTo>
                  <a:cubicBezTo>
                    <a:pt x="253" y="310"/>
                    <a:pt x="253" y="310"/>
                    <a:pt x="253" y="310"/>
                  </a:cubicBezTo>
                  <a:cubicBezTo>
                    <a:pt x="246" y="312"/>
                    <a:pt x="238" y="323"/>
                    <a:pt x="233" y="339"/>
                  </a:cubicBezTo>
                  <a:cubicBezTo>
                    <a:pt x="217" y="383"/>
                    <a:pt x="226" y="445"/>
                    <a:pt x="253" y="477"/>
                  </a:cubicBezTo>
                  <a:cubicBezTo>
                    <a:pt x="253" y="513"/>
                    <a:pt x="253" y="513"/>
                    <a:pt x="253" y="513"/>
                  </a:cubicBezTo>
                  <a:cubicBezTo>
                    <a:pt x="243" y="508"/>
                    <a:pt x="235" y="500"/>
                    <a:pt x="227" y="490"/>
                  </a:cubicBezTo>
                  <a:cubicBezTo>
                    <a:pt x="214" y="473"/>
                    <a:pt x="206" y="452"/>
                    <a:pt x="201" y="428"/>
                  </a:cubicBezTo>
                  <a:cubicBezTo>
                    <a:pt x="196" y="406"/>
                    <a:pt x="195" y="381"/>
                    <a:pt x="199" y="359"/>
                  </a:cubicBezTo>
                  <a:cubicBezTo>
                    <a:pt x="202" y="342"/>
                    <a:pt x="206" y="326"/>
                    <a:pt x="214" y="313"/>
                  </a:cubicBezTo>
                  <a:moveTo>
                    <a:pt x="253" y="1020"/>
                  </a:moveTo>
                  <a:cubicBezTo>
                    <a:pt x="35" y="1020"/>
                    <a:pt x="35" y="1020"/>
                    <a:pt x="35" y="1020"/>
                  </a:cubicBezTo>
                  <a:cubicBezTo>
                    <a:pt x="16" y="988"/>
                    <a:pt x="4" y="956"/>
                    <a:pt x="3" y="925"/>
                  </a:cubicBezTo>
                  <a:cubicBezTo>
                    <a:pt x="0" y="791"/>
                    <a:pt x="142" y="772"/>
                    <a:pt x="253" y="730"/>
                  </a:cubicBezTo>
                  <a:lnTo>
                    <a:pt x="253" y="1020"/>
                  </a:lnTo>
                  <a:close/>
                </a:path>
              </a:pathLst>
            </a:custGeom>
            <a:solidFill>
              <a:schemeClr val="bg1">
                <a:lumMod val="50000"/>
              </a:schemeClr>
            </a:solidFill>
            <a:ln>
              <a:noFill/>
            </a:ln>
          </p:spPr>
          <p:txBody>
            <a:bodyPr vert="horz" wrap="square" lIns="182891" tIns="91446" rIns="182891" bIns="91446" numCol="1" anchor="t" anchorCtr="0" compatLnSpc="1">
              <a:prstTxWarp prst="textNoShape">
                <a:avLst/>
              </a:prstTxWarp>
            </a:bodyPr>
            <a:lstStyle/>
            <a:p>
              <a:endParaRPr lang="id-ID" sz="3601" dirty="0">
                <a:latin typeface="Lato Light"/>
              </a:endParaRPr>
            </a:p>
          </p:txBody>
        </p:sp>
      </p:grpSp>
      <p:grpSp>
        <p:nvGrpSpPr>
          <p:cNvPr id="5" name="Group 4"/>
          <p:cNvGrpSpPr/>
          <p:nvPr/>
        </p:nvGrpSpPr>
        <p:grpSpPr>
          <a:xfrm>
            <a:off x="12685313" y="5486224"/>
            <a:ext cx="1513759" cy="2433024"/>
            <a:chOff x="16909346" y="5029441"/>
            <a:chExt cx="2017820" cy="3243187"/>
          </a:xfrm>
        </p:grpSpPr>
        <p:sp>
          <p:nvSpPr>
            <p:cNvPr id="185" name="Oval 184"/>
            <p:cNvSpPr/>
            <p:nvPr/>
          </p:nvSpPr>
          <p:spPr>
            <a:xfrm>
              <a:off x="16909346" y="6254282"/>
              <a:ext cx="2017820" cy="2018346"/>
            </a:xfrm>
            <a:prstGeom prst="ellipse">
              <a:avLst/>
            </a:prstGeom>
            <a:solidFill>
              <a:schemeClr val="bg1">
                <a:alpha val="80000"/>
              </a:schemeClr>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sp>
          <p:nvSpPr>
            <p:cNvPr id="186" name="Freeform 185"/>
            <p:cNvSpPr/>
            <p:nvPr/>
          </p:nvSpPr>
          <p:spPr>
            <a:xfrm flipV="1">
              <a:off x="17353359" y="5029441"/>
              <a:ext cx="1129790" cy="1512176"/>
            </a:xfrm>
            <a:custGeom>
              <a:avLst/>
              <a:gdLst>
                <a:gd name="connsiteX0" fmla="*/ 228449 w 456898"/>
                <a:gd name="connsiteY0" fmla="*/ 611379 h 611379"/>
                <a:gd name="connsiteX1" fmla="*/ 456898 w 456898"/>
                <a:gd name="connsiteY1" fmla="*/ 382930 h 611379"/>
                <a:gd name="connsiteX2" fmla="*/ 317372 w 456898"/>
                <a:gd name="connsiteY2" fmla="*/ 172434 h 611379"/>
                <a:gd name="connsiteX3" fmla="*/ 299993 w 456898"/>
                <a:gd name="connsiteY3" fmla="*/ 168925 h 611379"/>
                <a:gd name="connsiteX4" fmla="*/ 228448 w 456898"/>
                <a:gd name="connsiteY4" fmla="*/ 0 h 611379"/>
                <a:gd name="connsiteX5" fmla="*/ 156903 w 456898"/>
                <a:gd name="connsiteY5" fmla="*/ 168926 h 611379"/>
                <a:gd name="connsiteX6" fmla="*/ 139526 w 456898"/>
                <a:gd name="connsiteY6" fmla="*/ 172434 h 611379"/>
                <a:gd name="connsiteX7" fmla="*/ 0 w 456898"/>
                <a:gd name="connsiteY7" fmla="*/ 382930 h 611379"/>
                <a:gd name="connsiteX8" fmla="*/ 228449 w 456898"/>
                <a:gd name="connsiteY8" fmla="*/ 611379 h 61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898" h="611379">
                  <a:moveTo>
                    <a:pt x="228449" y="611379"/>
                  </a:moveTo>
                  <a:cubicBezTo>
                    <a:pt x="354618" y="611379"/>
                    <a:pt x="456898" y="509099"/>
                    <a:pt x="456898" y="382930"/>
                  </a:cubicBezTo>
                  <a:cubicBezTo>
                    <a:pt x="456898" y="288303"/>
                    <a:pt x="399366" y="207114"/>
                    <a:pt x="317372" y="172434"/>
                  </a:cubicBezTo>
                  <a:lnTo>
                    <a:pt x="299993" y="168925"/>
                  </a:lnTo>
                  <a:lnTo>
                    <a:pt x="228448" y="0"/>
                  </a:lnTo>
                  <a:lnTo>
                    <a:pt x="156903" y="168926"/>
                  </a:lnTo>
                  <a:lnTo>
                    <a:pt x="139526" y="172434"/>
                  </a:lnTo>
                  <a:cubicBezTo>
                    <a:pt x="57532" y="207114"/>
                    <a:pt x="0" y="288303"/>
                    <a:pt x="0" y="382930"/>
                  </a:cubicBezTo>
                  <a:cubicBezTo>
                    <a:pt x="0" y="509099"/>
                    <a:pt x="102280" y="611379"/>
                    <a:pt x="228449" y="611379"/>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Lato Light"/>
              </a:endParaRPr>
            </a:p>
          </p:txBody>
        </p:sp>
        <p:sp>
          <p:nvSpPr>
            <p:cNvPr id="187" name="Freeform 66"/>
            <p:cNvSpPr>
              <a:spLocks noEditPoints="1"/>
            </p:cNvSpPr>
            <p:nvPr/>
          </p:nvSpPr>
          <p:spPr bwMode="auto">
            <a:xfrm>
              <a:off x="17648777" y="5294424"/>
              <a:ext cx="571351" cy="574674"/>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solidFill>
              <a:schemeClr val="bg1"/>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sp>
          <p:nvSpPr>
            <p:cNvPr id="189" name="Freeform 26"/>
            <p:cNvSpPr>
              <a:spLocks noEditPoints="1"/>
            </p:cNvSpPr>
            <p:nvPr/>
          </p:nvSpPr>
          <p:spPr bwMode="auto">
            <a:xfrm flipH="1">
              <a:off x="17330679" y="6532977"/>
              <a:ext cx="1206826" cy="1416798"/>
            </a:xfrm>
            <a:custGeom>
              <a:avLst/>
              <a:gdLst>
                <a:gd name="T0" fmla="*/ 565 w 631"/>
                <a:gd name="T1" fmla="*/ 585 h 741"/>
                <a:gd name="T2" fmla="*/ 545 w 631"/>
                <a:gd name="T3" fmla="*/ 531 h 741"/>
                <a:gd name="T4" fmla="*/ 567 w 631"/>
                <a:gd name="T5" fmla="*/ 470 h 741"/>
                <a:gd name="T6" fmla="*/ 568 w 631"/>
                <a:gd name="T7" fmla="*/ 407 h 741"/>
                <a:gd name="T8" fmla="*/ 568 w 631"/>
                <a:gd name="T9" fmla="*/ 345 h 741"/>
                <a:gd name="T10" fmla="*/ 535 w 631"/>
                <a:gd name="T11" fmla="*/ 208 h 741"/>
                <a:gd name="T12" fmla="*/ 476 w 631"/>
                <a:gd name="T13" fmla="*/ 107 h 741"/>
                <a:gd name="T14" fmla="*/ 270 w 631"/>
                <a:gd name="T15" fmla="*/ 60 h 741"/>
                <a:gd name="T16" fmla="*/ 146 w 631"/>
                <a:gd name="T17" fmla="*/ 128 h 741"/>
                <a:gd name="T18" fmla="*/ 102 w 631"/>
                <a:gd name="T19" fmla="*/ 207 h 741"/>
                <a:gd name="T20" fmla="*/ 63 w 631"/>
                <a:gd name="T21" fmla="*/ 310 h 741"/>
                <a:gd name="T22" fmla="*/ 64 w 631"/>
                <a:gd name="T23" fmla="*/ 390 h 741"/>
                <a:gd name="T24" fmla="*/ 69 w 631"/>
                <a:gd name="T25" fmla="*/ 482 h 741"/>
                <a:gd name="T26" fmla="*/ 83 w 631"/>
                <a:gd name="T27" fmla="*/ 539 h 741"/>
                <a:gd name="T28" fmla="*/ 67 w 631"/>
                <a:gd name="T29" fmla="*/ 585 h 741"/>
                <a:gd name="T30" fmla="*/ 2 w 631"/>
                <a:gd name="T31" fmla="*/ 678 h 741"/>
                <a:gd name="T32" fmla="*/ 23 w 631"/>
                <a:gd name="T33" fmla="*/ 741 h 741"/>
                <a:gd name="T34" fmla="*/ 609 w 631"/>
                <a:gd name="T35" fmla="*/ 741 h 741"/>
                <a:gd name="T36" fmla="*/ 630 w 631"/>
                <a:gd name="T37" fmla="*/ 678 h 741"/>
                <a:gd name="T38" fmla="*/ 565 w 631"/>
                <a:gd name="T39" fmla="*/ 585 h 741"/>
                <a:gd name="T40" fmla="*/ 454 w 631"/>
                <a:gd name="T41" fmla="*/ 282 h 741"/>
                <a:gd name="T42" fmla="*/ 452 w 631"/>
                <a:gd name="T43" fmla="*/ 281 h 741"/>
                <a:gd name="T44" fmla="*/ 482 w 631"/>
                <a:gd name="T45" fmla="*/ 305 h 741"/>
                <a:gd name="T46" fmla="*/ 470 w 631"/>
                <a:gd name="T47" fmla="*/ 374 h 741"/>
                <a:gd name="T48" fmla="*/ 460 w 631"/>
                <a:gd name="T49" fmla="*/ 373 h 741"/>
                <a:gd name="T50" fmla="*/ 454 w 631"/>
                <a:gd name="T51" fmla="*/ 282 h 741"/>
                <a:gd name="T52" fmla="*/ 150 w 631"/>
                <a:gd name="T53" fmla="*/ 302 h 741"/>
                <a:gd name="T54" fmla="*/ 184 w 631"/>
                <a:gd name="T55" fmla="*/ 292 h 741"/>
                <a:gd name="T56" fmla="*/ 194 w 631"/>
                <a:gd name="T57" fmla="*/ 284 h 741"/>
                <a:gd name="T58" fmla="*/ 211 w 631"/>
                <a:gd name="T59" fmla="*/ 198 h 741"/>
                <a:gd name="T60" fmla="*/ 213 w 631"/>
                <a:gd name="T61" fmla="*/ 195 h 741"/>
                <a:gd name="T62" fmla="*/ 316 w 631"/>
                <a:gd name="T63" fmla="*/ 252 h 741"/>
                <a:gd name="T64" fmla="*/ 329 w 631"/>
                <a:gd name="T65" fmla="*/ 253 h 741"/>
                <a:gd name="T66" fmla="*/ 394 w 631"/>
                <a:gd name="T67" fmla="*/ 315 h 741"/>
                <a:gd name="T68" fmla="*/ 410 w 631"/>
                <a:gd name="T69" fmla="*/ 360 h 741"/>
                <a:gd name="T70" fmla="*/ 435 w 631"/>
                <a:gd name="T71" fmla="*/ 412 h 741"/>
                <a:gd name="T72" fmla="*/ 316 w 631"/>
                <a:gd name="T73" fmla="*/ 493 h 741"/>
                <a:gd name="T74" fmla="*/ 316 w 631"/>
                <a:gd name="T75" fmla="*/ 493 h 741"/>
                <a:gd name="T76" fmla="*/ 188 w 631"/>
                <a:gd name="T77" fmla="*/ 394 h 741"/>
                <a:gd name="T78" fmla="*/ 150 w 631"/>
                <a:gd name="T79" fmla="*/ 302 h 741"/>
                <a:gd name="T80" fmla="*/ 114 w 631"/>
                <a:gd name="T81" fmla="*/ 589 h 741"/>
                <a:gd name="T82" fmla="*/ 200 w 631"/>
                <a:gd name="T83" fmla="*/ 563 h 741"/>
                <a:gd name="T84" fmla="*/ 240 w 631"/>
                <a:gd name="T85" fmla="*/ 493 h 741"/>
                <a:gd name="T86" fmla="*/ 316 w 631"/>
                <a:gd name="T87" fmla="*/ 515 h 741"/>
                <a:gd name="T88" fmla="*/ 316 w 631"/>
                <a:gd name="T89" fmla="*/ 515 h 741"/>
                <a:gd name="T90" fmla="*/ 391 w 631"/>
                <a:gd name="T91" fmla="*/ 493 h 741"/>
                <a:gd name="T92" fmla="*/ 431 w 631"/>
                <a:gd name="T93" fmla="*/ 563 h 741"/>
                <a:gd name="T94" fmla="*/ 519 w 631"/>
                <a:gd name="T95" fmla="*/ 590 h 741"/>
                <a:gd name="T96" fmla="*/ 316 w 631"/>
                <a:gd name="T97" fmla="*/ 661 h 741"/>
                <a:gd name="T98" fmla="*/ 114 w 631"/>
                <a:gd name="T99" fmla="*/ 589 h 741"/>
                <a:gd name="T100" fmla="*/ 318 w 631"/>
                <a:gd name="T101" fmla="*/ 722 h 741"/>
                <a:gd name="T102" fmla="*/ 316 w 631"/>
                <a:gd name="T103" fmla="*/ 722 h 741"/>
                <a:gd name="T104" fmla="*/ 46 w 631"/>
                <a:gd name="T105" fmla="*/ 621 h 741"/>
                <a:gd name="T106" fmla="*/ 67 w 631"/>
                <a:gd name="T107" fmla="*/ 606 h 741"/>
                <a:gd name="T108" fmla="*/ 316 w 631"/>
                <a:gd name="T109" fmla="*/ 697 h 741"/>
                <a:gd name="T110" fmla="*/ 318 w 631"/>
                <a:gd name="T111" fmla="*/ 697 h 741"/>
                <a:gd name="T112" fmla="*/ 564 w 631"/>
                <a:gd name="T113" fmla="*/ 608 h 741"/>
                <a:gd name="T114" fmla="*/ 585 w 631"/>
                <a:gd name="T115" fmla="*/ 624 h 741"/>
                <a:gd name="T116" fmla="*/ 318 w 631"/>
                <a:gd name="T117" fmla="*/ 72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1" h="741">
                  <a:moveTo>
                    <a:pt x="565" y="585"/>
                  </a:moveTo>
                  <a:cubicBezTo>
                    <a:pt x="577" y="562"/>
                    <a:pt x="566" y="543"/>
                    <a:pt x="545" y="531"/>
                  </a:cubicBezTo>
                  <a:cubicBezTo>
                    <a:pt x="517" y="515"/>
                    <a:pt x="536" y="486"/>
                    <a:pt x="567" y="470"/>
                  </a:cubicBezTo>
                  <a:cubicBezTo>
                    <a:pt x="597" y="454"/>
                    <a:pt x="607" y="426"/>
                    <a:pt x="568" y="407"/>
                  </a:cubicBezTo>
                  <a:cubicBezTo>
                    <a:pt x="530" y="387"/>
                    <a:pt x="532" y="381"/>
                    <a:pt x="568" y="345"/>
                  </a:cubicBezTo>
                  <a:cubicBezTo>
                    <a:pt x="604" y="308"/>
                    <a:pt x="586" y="222"/>
                    <a:pt x="535" y="208"/>
                  </a:cubicBezTo>
                  <a:cubicBezTo>
                    <a:pt x="484" y="194"/>
                    <a:pt x="497" y="166"/>
                    <a:pt x="476" y="107"/>
                  </a:cubicBezTo>
                  <a:cubicBezTo>
                    <a:pt x="456" y="51"/>
                    <a:pt x="319" y="0"/>
                    <a:pt x="270" y="60"/>
                  </a:cubicBezTo>
                  <a:cubicBezTo>
                    <a:pt x="236" y="23"/>
                    <a:pt x="161" y="73"/>
                    <a:pt x="146" y="128"/>
                  </a:cubicBezTo>
                  <a:cubicBezTo>
                    <a:pt x="131" y="184"/>
                    <a:pt x="142" y="199"/>
                    <a:pt x="102" y="207"/>
                  </a:cubicBezTo>
                  <a:cubicBezTo>
                    <a:pt x="62" y="215"/>
                    <a:pt x="37" y="273"/>
                    <a:pt x="63" y="310"/>
                  </a:cubicBezTo>
                  <a:cubicBezTo>
                    <a:pt x="89" y="346"/>
                    <a:pt x="101" y="363"/>
                    <a:pt x="64" y="390"/>
                  </a:cubicBezTo>
                  <a:cubicBezTo>
                    <a:pt x="27" y="417"/>
                    <a:pt x="34" y="465"/>
                    <a:pt x="69" y="482"/>
                  </a:cubicBezTo>
                  <a:cubicBezTo>
                    <a:pt x="104" y="498"/>
                    <a:pt x="111" y="523"/>
                    <a:pt x="83" y="539"/>
                  </a:cubicBezTo>
                  <a:cubicBezTo>
                    <a:pt x="63" y="551"/>
                    <a:pt x="53" y="568"/>
                    <a:pt x="67" y="585"/>
                  </a:cubicBezTo>
                  <a:cubicBezTo>
                    <a:pt x="29" y="603"/>
                    <a:pt x="0" y="629"/>
                    <a:pt x="2" y="678"/>
                  </a:cubicBezTo>
                  <a:cubicBezTo>
                    <a:pt x="2" y="699"/>
                    <a:pt x="10" y="720"/>
                    <a:pt x="23" y="741"/>
                  </a:cubicBezTo>
                  <a:cubicBezTo>
                    <a:pt x="609" y="741"/>
                    <a:pt x="609" y="741"/>
                    <a:pt x="609" y="741"/>
                  </a:cubicBezTo>
                  <a:cubicBezTo>
                    <a:pt x="621" y="720"/>
                    <a:pt x="629" y="699"/>
                    <a:pt x="630" y="678"/>
                  </a:cubicBezTo>
                  <a:cubicBezTo>
                    <a:pt x="631" y="629"/>
                    <a:pt x="603" y="603"/>
                    <a:pt x="565" y="585"/>
                  </a:cubicBezTo>
                  <a:close/>
                  <a:moveTo>
                    <a:pt x="454" y="282"/>
                  </a:moveTo>
                  <a:cubicBezTo>
                    <a:pt x="453" y="281"/>
                    <a:pt x="452" y="281"/>
                    <a:pt x="452" y="281"/>
                  </a:cubicBezTo>
                  <a:cubicBezTo>
                    <a:pt x="467" y="252"/>
                    <a:pt x="479" y="289"/>
                    <a:pt x="482" y="305"/>
                  </a:cubicBezTo>
                  <a:cubicBezTo>
                    <a:pt x="486" y="328"/>
                    <a:pt x="481" y="355"/>
                    <a:pt x="470" y="374"/>
                  </a:cubicBezTo>
                  <a:cubicBezTo>
                    <a:pt x="467" y="373"/>
                    <a:pt x="464" y="373"/>
                    <a:pt x="460" y="373"/>
                  </a:cubicBezTo>
                  <a:cubicBezTo>
                    <a:pt x="411" y="378"/>
                    <a:pt x="527" y="312"/>
                    <a:pt x="454" y="282"/>
                  </a:cubicBezTo>
                  <a:close/>
                  <a:moveTo>
                    <a:pt x="150" y="302"/>
                  </a:moveTo>
                  <a:cubicBezTo>
                    <a:pt x="156" y="273"/>
                    <a:pt x="172" y="265"/>
                    <a:pt x="184" y="292"/>
                  </a:cubicBezTo>
                  <a:cubicBezTo>
                    <a:pt x="194" y="314"/>
                    <a:pt x="196" y="325"/>
                    <a:pt x="194" y="284"/>
                  </a:cubicBezTo>
                  <a:cubicBezTo>
                    <a:pt x="193" y="256"/>
                    <a:pt x="199" y="226"/>
                    <a:pt x="211" y="198"/>
                  </a:cubicBezTo>
                  <a:cubicBezTo>
                    <a:pt x="212" y="197"/>
                    <a:pt x="212" y="196"/>
                    <a:pt x="213" y="195"/>
                  </a:cubicBezTo>
                  <a:cubicBezTo>
                    <a:pt x="232" y="223"/>
                    <a:pt x="270" y="249"/>
                    <a:pt x="316" y="252"/>
                  </a:cubicBezTo>
                  <a:cubicBezTo>
                    <a:pt x="321" y="252"/>
                    <a:pt x="325" y="253"/>
                    <a:pt x="329" y="253"/>
                  </a:cubicBezTo>
                  <a:cubicBezTo>
                    <a:pt x="417" y="251"/>
                    <a:pt x="322" y="306"/>
                    <a:pt x="394" y="315"/>
                  </a:cubicBezTo>
                  <a:cubicBezTo>
                    <a:pt x="446" y="322"/>
                    <a:pt x="436" y="331"/>
                    <a:pt x="410" y="360"/>
                  </a:cubicBezTo>
                  <a:cubicBezTo>
                    <a:pt x="392" y="380"/>
                    <a:pt x="397" y="406"/>
                    <a:pt x="435" y="412"/>
                  </a:cubicBezTo>
                  <a:cubicBezTo>
                    <a:pt x="410" y="459"/>
                    <a:pt x="370" y="493"/>
                    <a:pt x="316" y="493"/>
                  </a:cubicBezTo>
                  <a:cubicBezTo>
                    <a:pt x="316" y="493"/>
                    <a:pt x="316" y="493"/>
                    <a:pt x="316" y="493"/>
                  </a:cubicBezTo>
                  <a:cubicBezTo>
                    <a:pt x="256" y="493"/>
                    <a:pt x="212" y="451"/>
                    <a:pt x="188" y="394"/>
                  </a:cubicBezTo>
                  <a:cubicBezTo>
                    <a:pt x="157" y="389"/>
                    <a:pt x="143" y="339"/>
                    <a:pt x="150" y="302"/>
                  </a:cubicBezTo>
                  <a:close/>
                  <a:moveTo>
                    <a:pt x="114" y="589"/>
                  </a:moveTo>
                  <a:cubicBezTo>
                    <a:pt x="141" y="580"/>
                    <a:pt x="171" y="573"/>
                    <a:pt x="200" y="563"/>
                  </a:cubicBezTo>
                  <a:cubicBezTo>
                    <a:pt x="234" y="550"/>
                    <a:pt x="241" y="524"/>
                    <a:pt x="240" y="493"/>
                  </a:cubicBezTo>
                  <a:cubicBezTo>
                    <a:pt x="262" y="507"/>
                    <a:pt x="287" y="515"/>
                    <a:pt x="316" y="515"/>
                  </a:cubicBezTo>
                  <a:cubicBezTo>
                    <a:pt x="316" y="515"/>
                    <a:pt x="316" y="515"/>
                    <a:pt x="316" y="515"/>
                  </a:cubicBezTo>
                  <a:cubicBezTo>
                    <a:pt x="344" y="515"/>
                    <a:pt x="369" y="507"/>
                    <a:pt x="391" y="493"/>
                  </a:cubicBezTo>
                  <a:cubicBezTo>
                    <a:pt x="390" y="524"/>
                    <a:pt x="397" y="550"/>
                    <a:pt x="431" y="563"/>
                  </a:cubicBezTo>
                  <a:cubicBezTo>
                    <a:pt x="461" y="574"/>
                    <a:pt x="492" y="581"/>
                    <a:pt x="519" y="590"/>
                  </a:cubicBezTo>
                  <a:cubicBezTo>
                    <a:pt x="501" y="642"/>
                    <a:pt x="408" y="662"/>
                    <a:pt x="316" y="661"/>
                  </a:cubicBezTo>
                  <a:cubicBezTo>
                    <a:pt x="210" y="660"/>
                    <a:pt x="105" y="630"/>
                    <a:pt x="114" y="589"/>
                  </a:cubicBezTo>
                  <a:close/>
                  <a:moveTo>
                    <a:pt x="318" y="722"/>
                  </a:moveTo>
                  <a:cubicBezTo>
                    <a:pt x="316" y="722"/>
                    <a:pt x="316" y="722"/>
                    <a:pt x="316" y="722"/>
                  </a:cubicBezTo>
                  <a:cubicBezTo>
                    <a:pt x="184" y="722"/>
                    <a:pt x="70" y="685"/>
                    <a:pt x="46" y="621"/>
                  </a:cubicBezTo>
                  <a:cubicBezTo>
                    <a:pt x="52" y="616"/>
                    <a:pt x="59" y="611"/>
                    <a:pt x="67" y="606"/>
                  </a:cubicBezTo>
                  <a:cubicBezTo>
                    <a:pt x="78" y="664"/>
                    <a:pt x="187" y="697"/>
                    <a:pt x="316" y="697"/>
                  </a:cubicBezTo>
                  <a:cubicBezTo>
                    <a:pt x="318" y="697"/>
                    <a:pt x="318" y="697"/>
                    <a:pt x="318" y="697"/>
                  </a:cubicBezTo>
                  <a:cubicBezTo>
                    <a:pt x="448" y="697"/>
                    <a:pt x="551" y="665"/>
                    <a:pt x="564" y="608"/>
                  </a:cubicBezTo>
                  <a:cubicBezTo>
                    <a:pt x="572" y="613"/>
                    <a:pt x="578" y="618"/>
                    <a:pt x="585" y="624"/>
                  </a:cubicBezTo>
                  <a:cubicBezTo>
                    <a:pt x="559" y="687"/>
                    <a:pt x="451" y="722"/>
                    <a:pt x="318" y="722"/>
                  </a:cubicBezTo>
                  <a:close/>
                </a:path>
              </a:pathLst>
            </a:custGeom>
            <a:solidFill>
              <a:schemeClr val="bg1">
                <a:lumMod val="50000"/>
              </a:schemeClr>
            </a:solidFill>
            <a:ln>
              <a:noFill/>
            </a:ln>
          </p:spPr>
          <p:txBody>
            <a:bodyPr vert="horz" wrap="square" lIns="182891" tIns="91446" rIns="182891" bIns="91446" numCol="1" anchor="t" anchorCtr="0" compatLnSpc="1">
              <a:prstTxWarp prst="textNoShape">
                <a:avLst/>
              </a:prstTxWarp>
            </a:bodyPr>
            <a:lstStyle/>
            <a:p>
              <a:endParaRPr lang="id-ID" sz="3601" dirty="0">
                <a:latin typeface="Lato Light"/>
              </a:endParaRPr>
            </a:p>
          </p:txBody>
        </p:sp>
      </p:grpSp>
      <p:grpSp>
        <p:nvGrpSpPr>
          <p:cNvPr id="149" name="Group 148"/>
          <p:cNvGrpSpPr/>
          <p:nvPr/>
        </p:nvGrpSpPr>
        <p:grpSpPr>
          <a:xfrm>
            <a:off x="4056617" y="2075518"/>
            <a:ext cx="10234260" cy="1559721"/>
            <a:chOff x="5386828" y="483017"/>
            <a:chExt cx="13642126" cy="2079087"/>
          </a:xfrm>
        </p:grpSpPr>
        <p:sp>
          <p:nvSpPr>
            <p:cNvPr id="150" name="TextBox 149"/>
            <p:cNvSpPr txBox="1"/>
            <p:nvPr/>
          </p:nvSpPr>
          <p:spPr>
            <a:xfrm>
              <a:off x="5386828" y="483017"/>
              <a:ext cx="13642126"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USA Social Media </a:t>
              </a:r>
              <a:endParaRPr lang="id-ID" sz="6602" b="1" dirty="0">
                <a:solidFill>
                  <a:schemeClr val="tx2"/>
                </a:solidFill>
                <a:latin typeface="Lato Regular"/>
                <a:cs typeface="Lato Regular"/>
              </a:endParaRPr>
            </a:p>
          </p:txBody>
        </p:sp>
        <p:sp>
          <p:nvSpPr>
            <p:cNvPr id="151" name="Rectangle 150"/>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153"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1185340210"/>
      </p:ext>
    </p:extLst>
  </p:cSld>
  <p:clrMapOvr>
    <a:masterClrMapping/>
  </p:clrMapOvr>
  <p:transition xmlns:p14="http://schemas.microsoft.com/office/powerpoint/2010/main" spd="slow" advClick="0" advTm="2000">
    <p:wip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9"/>
                                        </p:tgtEl>
                                        <p:attrNameLst>
                                          <p:attrName>style.visibility</p:attrName>
                                        </p:attrNameLst>
                                      </p:cBhvr>
                                      <p:to>
                                        <p:strVal val="visible"/>
                                      </p:to>
                                    </p:set>
                                    <p:animEffect transition="in" filter="fade">
                                      <p:cBhvr>
                                        <p:cTn id="7" dur="1000"/>
                                        <p:tgtEl>
                                          <p:spTgt spid="149"/>
                                        </p:tgtEl>
                                      </p:cBhvr>
                                    </p:animEffect>
                                    <p:anim calcmode="lin" valueType="num">
                                      <p:cBhvr>
                                        <p:cTn id="8" dur="1000" fill="hold"/>
                                        <p:tgtEl>
                                          <p:spTgt spid="149"/>
                                        </p:tgtEl>
                                        <p:attrNameLst>
                                          <p:attrName>ppt_x</p:attrName>
                                        </p:attrNameLst>
                                      </p:cBhvr>
                                      <p:tavLst>
                                        <p:tav tm="0">
                                          <p:val>
                                            <p:strVal val="#ppt_x"/>
                                          </p:val>
                                        </p:tav>
                                        <p:tav tm="100000">
                                          <p:val>
                                            <p:strVal val="#ppt_x"/>
                                          </p:val>
                                        </p:tav>
                                      </p:tavLst>
                                    </p:anim>
                                    <p:anim calcmode="lin" valueType="num">
                                      <p:cBhvr>
                                        <p:cTn id="9" dur="1000" fill="hold"/>
                                        <p:tgtEl>
                                          <p:spTgt spid="14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nodeType="afterEffect">
                                  <p:stCondLst>
                                    <p:cond delay="0"/>
                                  </p:stCondLst>
                                  <p:childTnLst>
                                    <p:set>
                                      <p:cBhvr>
                                        <p:cTn id="12" dur="1" fill="hold">
                                          <p:stCondLst>
                                            <p:cond delay="0"/>
                                          </p:stCondLst>
                                        </p:cTn>
                                        <p:tgtEl>
                                          <p:spTgt spid="31"/>
                                        </p:tgtEl>
                                        <p:attrNameLst>
                                          <p:attrName>style.visibility</p:attrName>
                                        </p:attrNameLst>
                                      </p:cBhvr>
                                      <p:to>
                                        <p:strVal val="visible"/>
                                      </p:to>
                                    </p:set>
                                    <p:animEffect transition="in" filter="fade">
                                      <p:cBhvr>
                                        <p:cTn id="13" dur="500"/>
                                        <p:tgtEl>
                                          <p:spTgt spid="31"/>
                                        </p:tgtEl>
                                      </p:cBhvr>
                                    </p:animEffect>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174"/>
                                        </p:tgtEl>
                                        <p:attrNameLst>
                                          <p:attrName>style.visibility</p:attrName>
                                        </p:attrNameLst>
                                      </p:cBhvr>
                                      <p:to>
                                        <p:strVal val="visible"/>
                                      </p:to>
                                    </p:set>
                                    <p:animEffect transition="in" filter="fade">
                                      <p:cBhvr>
                                        <p:cTn id="17" dur="500"/>
                                        <p:tgtEl>
                                          <p:spTgt spid="174"/>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500"/>
                                        <p:tgtEl>
                                          <p:spTgt spid="2"/>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165"/>
                                        </p:tgtEl>
                                        <p:attrNameLst>
                                          <p:attrName>style.visibility</p:attrName>
                                        </p:attrNameLst>
                                      </p:cBhvr>
                                      <p:to>
                                        <p:strVal val="visible"/>
                                      </p:to>
                                    </p:set>
                                    <p:animEffect transition="in" filter="fade">
                                      <p:cBhvr>
                                        <p:cTn id="25" dur="500"/>
                                        <p:tgtEl>
                                          <p:spTgt spid="165"/>
                                        </p:tgtEl>
                                      </p:cBhvr>
                                    </p:animEffect>
                                  </p:childTnLst>
                                </p:cTn>
                              </p:par>
                            </p:childTnLst>
                          </p:cTn>
                        </p:par>
                        <p:par>
                          <p:cTn id="26" fill="hold">
                            <p:stCondLst>
                              <p:cond delay="3000"/>
                            </p:stCondLst>
                            <p:childTnLst>
                              <p:par>
                                <p:cTn id="27" presetID="10" presetClass="entr" presetSubtype="0"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Effect transition="in" filter="fade">
                                      <p:cBhvr>
                                        <p:cTn id="29" dur="500"/>
                                        <p:tgtEl>
                                          <p:spTgt spid="3"/>
                                        </p:tgtEl>
                                      </p:cBhvr>
                                    </p:animEffect>
                                  </p:childTnLst>
                                </p:cTn>
                              </p:par>
                            </p:childTnLst>
                          </p:cTn>
                        </p:par>
                        <p:par>
                          <p:cTn id="30" fill="hold">
                            <p:stCondLst>
                              <p:cond delay="3500"/>
                            </p:stCondLst>
                            <p:childTnLst>
                              <p:par>
                                <p:cTn id="31" presetID="10" presetClass="entr" presetSubtype="0" fill="hold" nodeType="afterEffect">
                                  <p:stCondLst>
                                    <p:cond delay="0"/>
                                  </p:stCondLst>
                                  <p:childTnLst>
                                    <p:set>
                                      <p:cBhvr>
                                        <p:cTn id="32" dur="1" fill="hold">
                                          <p:stCondLst>
                                            <p:cond delay="0"/>
                                          </p:stCondLst>
                                        </p:cTn>
                                        <p:tgtEl>
                                          <p:spTgt spid="5"/>
                                        </p:tgtEl>
                                        <p:attrNameLst>
                                          <p:attrName>style.visibility</p:attrName>
                                        </p:attrNameLst>
                                      </p:cBhvr>
                                      <p:to>
                                        <p:strVal val="visible"/>
                                      </p:to>
                                    </p:set>
                                    <p:animEffect transition="in" filter="fade">
                                      <p:cBhvr>
                                        <p:cTn id="3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a:spLocks noChangeAspect="1"/>
          </p:cNvSpPr>
          <p:nvPr/>
        </p:nvSpPr>
        <p:spPr>
          <a:xfrm rot="16200000">
            <a:off x="-1884655" y="1884654"/>
            <a:ext cx="13716001" cy="9946692"/>
          </a:xfrm>
          <a:prstGeom prst="rect">
            <a:avLst/>
          </a:prstGeom>
          <a:solidFill>
            <a:schemeClr val="bg1">
              <a:alpha val="88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a:endParaRPr>
          </a:p>
        </p:txBody>
      </p:sp>
      <p:sp>
        <p:nvSpPr>
          <p:cNvPr id="10" name="Rectangle 9"/>
          <p:cNvSpPr>
            <a:spLocks noChangeAspect="1"/>
          </p:cNvSpPr>
          <p:nvPr/>
        </p:nvSpPr>
        <p:spPr>
          <a:xfrm rot="16200000">
            <a:off x="7278401" y="2668289"/>
            <a:ext cx="13715999" cy="8379420"/>
          </a:xfrm>
          <a:prstGeom prst="rect">
            <a:avLst/>
          </a:prstGeom>
          <a:solidFill>
            <a:schemeClr val="accent6">
              <a:alpha val="88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a:endParaRPr>
          </a:p>
        </p:txBody>
      </p:sp>
      <p:sp>
        <p:nvSpPr>
          <p:cNvPr id="2" name="Picture Placeholder 1"/>
          <p:cNvSpPr>
            <a:spLocks noGrp="1" noChangeAspect="1"/>
          </p:cNvSpPr>
          <p:nvPr>
            <p:ph type="pic" sz="quarter" idx="13"/>
          </p:nvPr>
        </p:nvSpPr>
        <p:spPr>
          <a:xfrm>
            <a:off x="-2382" y="0"/>
            <a:ext cx="18288001" cy="13716000"/>
          </a:xfrm>
        </p:spPr>
      </p:sp>
      <p:graphicFrame>
        <p:nvGraphicFramePr>
          <p:cNvPr id="14" name="Chart 1"/>
          <p:cNvGraphicFramePr>
            <a:graphicFrameLocks/>
          </p:cNvGraphicFramePr>
          <p:nvPr>
            <p:extLst>
              <p:ext uri="{D42A27DB-BD31-4B8C-83A1-F6EECF244321}">
                <p14:modId xmlns:p14="http://schemas.microsoft.com/office/powerpoint/2010/main" val="494965336"/>
              </p:ext>
            </p:extLst>
          </p:nvPr>
        </p:nvGraphicFramePr>
        <p:xfrm>
          <a:off x="1226663" y="4060278"/>
          <a:ext cx="7857791" cy="3046281"/>
        </p:xfrm>
        <a:graphic>
          <a:graphicData uri="http://schemas.openxmlformats.org/drawingml/2006/chart">
            <c:chart xmlns:c="http://schemas.openxmlformats.org/drawingml/2006/chart" xmlns:r="http://schemas.openxmlformats.org/officeDocument/2006/relationships" r:id="rId2"/>
          </a:graphicData>
        </a:graphic>
      </p:graphicFrame>
      <p:grpSp>
        <p:nvGrpSpPr>
          <p:cNvPr id="15" name="Group 14"/>
          <p:cNvGrpSpPr/>
          <p:nvPr/>
        </p:nvGrpSpPr>
        <p:grpSpPr>
          <a:xfrm>
            <a:off x="10363691" y="4294491"/>
            <a:ext cx="7284723" cy="1106068"/>
            <a:chOff x="1477439" y="3949408"/>
            <a:chExt cx="10984480" cy="1474374"/>
          </a:xfrm>
        </p:grpSpPr>
        <p:sp>
          <p:nvSpPr>
            <p:cNvPr id="16" name="Title 20"/>
            <p:cNvSpPr txBox="1">
              <a:spLocks/>
            </p:cNvSpPr>
            <p:nvPr/>
          </p:nvSpPr>
          <p:spPr>
            <a:xfrm>
              <a:off x="1477439" y="3949408"/>
              <a:ext cx="9350880" cy="492485"/>
            </a:xfrm>
            <a:prstGeom prst="rect">
              <a:avLst/>
            </a:prstGeom>
          </p:spPr>
          <p:txBody>
            <a:bodyPr vert="horz" wrap="square" lIns="182886" tIns="0" rIns="182886"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2401" b="1" dirty="0">
                  <a:solidFill>
                    <a:schemeClr val="bg1"/>
                  </a:solidFill>
                  <a:latin typeface="Lato Regular"/>
                  <a:cs typeface="Lato Regular"/>
                </a:rPr>
                <a:t>Marketing Definition</a:t>
              </a:r>
            </a:p>
          </p:txBody>
        </p:sp>
        <p:sp>
          <p:nvSpPr>
            <p:cNvPr id="17" name="Title 20"/>
            <p:cNvSpPr txBox="1">
              <a:spLocks/>
            </p:cNvSpPr>
            <p:nvPr/>
          </p:nvSpPr>
          <p:spPr>
            <a:xfrm>
              <a:off x="1499718" y="4297605"/>
              <a:ext cx="10962201" cy="1126177"/>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650" dirty="0">
                  <a:solidFill>
                    <a:schemeClr val="bg1"/>
                  </a:solidFill>
                  <a:latin typeface="Lato Light"/>
                  <a:cs typeface="Lato Light"/>
                </a:rPr>
                <a:t>Lorem ipsum dolor sit amet, consectetur adipiscing elit. Aliquam tincidunt ante nec sem congue convallis. Pellentesque vel</a:t>
              </a:r>
              <a:endParaRPr lang="en-US" sz="1650" dirty="0">
                <a:solidFill>
                  <a:schemeClr val="bg1"/>
                </a:solidFill>
                <a:latin typeface="Lato Light"/>
                <a:cs typeface="Lato Light"/>
              </a:endParaRPr>
            </a:p>
          </p:txBody>
        </p:sp>
      </p:grpSp>
      <p:grpSp>
        <p:nvGrpSpPr>
          <p:cNvPr id="22" name="Group 21"/>
          <p:cNvGrpSpPr/>
          <p:nvPr/>
        </p:nvGrpSpPr>
        <p:grpSpPr>
          <a:xfrm>
            <a:off x="10592350" y="5587930"/>
            <a:ext cx="6904646" cy="1125996"/>
            <a:chOff x="2366663" y="4148067"/>
            <a:chExt cx="9203797" cy="1500936"/>
          </a:xfrm>
        </p:grpSpPr>
        <p:grpSp>
          <p:nvGrpSpPr>
            <p:cNvPr id="23" name="Group 22"/>
            <p:cNvGrpSpPr/>
            <p:nvPr/>
          </p:nvGrpSpPr>
          <p:grpSpPr>
            <a:xfrm>
              <a:off x="3599459" y="4148067"/>
              <a:ext cx="7971001" cy="1500936"/>
              <a:chOff x="4224467" y="4439541"/>
              <a:chExt cx="7971001" cy="1500936"/>
            </a:xfrm>
          </p:grpSpPr>
          <p:sp>
            <p:nvSpPr>
              <p:cNvPr id="26" name="Title 20"/>
              <p:cNvSpPr txBox="1">
                <a:spLocks/>
              </p:cNvSpPr>
              <p:nvPr/>
            </p:nvSpPr>
            <p:spPr>
              <a:xfrm>
                <a:off x="4224467" y="4439541"/>
                <a:ext cx="4888257" cy="492485"/>
              </a:xfrm>
              <a:prstGeom prst="rect">
                <a:avLst/>
              </a:prstGeom>
            </p:spPr>
            <p:txBody>
              <a:bodyPr vert="horz" wrap="square" lIns="182886" tIns="0" rIns="182886"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2401" b="1" dirty="0">
                    <a:solidFill>
                      <a:schemeClr val="bg1"/>
                    </a:solidFill>
                    <a:latin typeface="Lato Regular"/>
                    <a:cs typeface="Lato Regular"/>
                  </a:rPr>
                  <a:t>SEO Strategy</a:t>
                </a:r>
              </a:p>
            </p:txBody>
          </p:sp>
          <p:sp>
            <p:nvSpPr>
              <p:cNvPr id="27" name="Title 20"/>
              <p:cNvSpPr txBox="1">
                <a:spLocks/>
              </p:cNvSpPr>
              <p:nvPr/>
            </p:nvSpPr>
            <p:spPr>
              <a:xfrm>
                <a:off x="4268826" y="4734300"/>
                <a:ext cx="7926642" cy="1206177"/>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800" dirty="0">
                    <a:solidFill>
                      <a:schemeClr val="bg1"/>
                    </a:solidFill>
                    <a:latin typeface="Lato Light"/>
                    <a:cs typeface="Lato Light"/>
                  </a:rPr>
                  <a:t>Lorem ipsum dolor sit amet, consectetur adipiscing elit. Aliquam tincidunt ante nec sem congue convallis. </a:t>
                </a:r>
                <a:endParaRPr lang="en-US" sz="1800" dirty="0">
                  <a:solidFill>
                    <a:schemeClr val="bg1"/>
                  </a:solidFill>
                  <a:latin typeface="Lato Light"/>
                  <a:cs typeface="Lato Light"/>
                </a:endParaRPr>
              </a:p>
            </p:txBody>
          </p:sp>
        </p:grpSp>
        <p:sp>
          <p:nvSpPr>
            <p:cNvPr id="24" name="Rectangle 23"/>
            <p:cNvSpPr/>
            <p:nvPr/>
          </p:nvSpPr>
          <p:spPr>
            <a:xfrm>
              <a:off x="2366663" y="4244581"/>
              <a:ext cx="1070738" cy="107101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Raleway Light"/>
              </a:endParaRPr>
            </a:p>
          </p:txBody>
        </p:sp>
        <p:sp>
          <p:nvSpPr>
            <p:cNvPr id="25" name="AutoShape 124"/>
            <p:cNvSpPr>
              <a:spLocks/>
            </p:cNvSpPr>
            <p:nvPr/>
          </p:nvSpPr>
          <p:spPr bwMode="auto">
            <a:xfrm>
              <a:off x="2567897" y="4512038"/>
              <a:ext cx="666162" cy="5324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84" y="0"/>
                  </a:moveTo>
                  <a:cubicBezTo>
                    <a:pt x="20941" y="0"/>
                    <a:pt x="21159" y="103"/>
                    <a:pt x="21335" y="310"/>
                  </a:cubicBezTo>
                  <a:cubicBezTo>
                    <a:pt x="21511" y="518"/>
                    <a:pt x="21599" y="760"/>
                    <a:pt x="21599" y="1048"/>
                  </a:cubicBezTo>
                  <a:lnTo>
                    <a:pt x="21599" y="16238"/>
                  </a:lnTo>
                  <a:cubicBezTo>
                    <a:pt x="21599" y="16523"/>
                    <a:pt x="21511" y="16767"/>
                    <a:pt x="21335" y="16969"/>
                  </a:cubicBezTo>
                  <a:cubicBezTo>
                    <a:pt x="21161" y="17173"/>
                    <a:pt x="20943" y="17274"/>
                    <a:pt x="20684" y="17274"/>
                  </a:cubicBezTo>
                  <a:lnTo>
                    <a:pt x="19807" y="17274"/>
                  </a:lnTo>
                  <a:lnTo>
                    <a:pt x="19807" y="17369"/>
                  </a:lnTo>
                  <a:cubicBezTo>
                    <a:pt x="19807" y="17948"/>
                    <a:pt x="19709" y="18498"/>
                    <a:pt x="19513" y="19017"/>
                  </a:cubicBezTo>
                  <a:cubicBezTo>
                    <a:pt x="19317" y="19535"/>
                    <a:pt x="19060" y="19984"/>
                    <a:pt x="18746" y="20361"/>
                  </a:cubicBezTo>
                  <a:cubicBezTo>
                    <a:pt x="18433" y="20738"/>
                    <a:pt x="18051" y="21038"/>
                    <a:pt x="17608" y="21263"/>
                  </a:cubicBezTo>
                  <a:cubicBezTo>
                    <a:pt x="17167" y="21487"/>
                    <a:pt x="16697" y="21599"/>
                    <a:pt x="16197" y="21599"/>
                  </a:cubicBezTo>
                  <a:cubicBezTo>
                    <a:pt x="15705" y="21599"/>
                    <a:pt x="15237" y="21487"/>
                    <a:pt x="14796" y="21263"/>
                  </a:cubicBezTo>
                  <a:cubicBezTo>
                    <a:pt x="14353" y="21038"/>
                    <a:pt x="13973" y="20738"/>
                    <a:pt x="13653" y="20361"/>
                  </a:cubicBezTo>
                  <a:cubicBezTo>
                    <a:pt x="13332" y="19984"/>
                    <a:pt x="13077" y="19535"/>
                    <a:pt x="12886" y="19017"/>
                  </a:cubicBezTo>
                  <a:cubicBezTo>
                    <a:pt x="12695" y="18498"/>
                    <a:pt x="12600" y="17948"/>
                    <a:pt x="12600" y="17369"/>
                  </a:cubicBezTo>
                  <a:lnTo>
                    <a:pt x="12600" y="17274"/>
                  </a:lnTo>
                  <a:lnTo>
                    <a:pt x="9000" y="17274"/>
                  </a:lnTo>
                  <a:lnTo>
                    <a:pt x="9000" y="17369"/>
                  </a:lnTo>
                  <a:cubicBezTo>
                    <a:pt x="9000" y="17948"/>
                    <a:pt x="8904" y="18498"/>
                    <a:pt x="8713" y="19017"/>
                  </a:cubicBezTo>
                  <a:cubicBezTo>
                    <a:pt x="8522" y="19535"/>
                    <a:pt x="8265" y="19984"/>
                    <a:pt x="7946" y="20361"/>
                  </a:cubicBezTo>
                  <a:cubicBezTo>
                    <a:pt x="7628" y="20738"/>
                    <a:pt x="7244" y="21038"/>
                    <a:pt x="6803" y="21263"/>
                  </a:cubicBezTo>
                  <a:cubicBezTo>
                    <a:pt x="6360" y="21487"/>
                    <a:pt x="5894" y="21599"/>
                    <a:pt x="5402" y="21599"/>
                  </a:cubicBezTo>
                  <a:cubicBezTo>
                    <a:pt x="4910" y="21599"/>
                    <a:pt x="4442" y="21487"/>
                    <a:pt x="4004" y="21263"/>
                  </a:cubicBezTo>
                  <a:cubicBezTo>
                    <a:pt x="3558" y="21038"/>
                    <a:pt x="3178" y="20738"/>
                    <a:pt x="2857" y="20361"/>
                  </a:cubicBezTo>
                  <a:cubicBezTo>
                    <a:pt x="2537" y="19984"/>
                    <a:pt x="2282" y="19535"/>
                    <a:pt x="2091" y="19017"/>
                  </a:cubicBezTo>
                  <a:cubicBezTo>
                    <a:pt x="1900" y="18498"/>
                    <a:pt x="1804" y="17948"/>
                    <a:pt x="1804" y="17369"/>
                  </a:cubicBezTo>
                  <a:lnTo>
                    <a:pt x="1804" y="17274"/>
                  </a:lnTo>
                  <a:lnTo>
                    <a:pt x="891" y="17274"/>
                  </a:lnTo>
                  <a:cubicBezTo>
                    <a:pt x="646" y="17274"/>
                    <a:pt x="438" y="17168"/>
                    <a:pt x="262" y="16960"/>
                  </a:cubicBezTo>
                  <a:cubicBezTo>
                    <a:pt x="88" y="16756"/>
                    <a:pt x="0" y="16514"/>
                    <a:pt x="0" y="16238"/>
                  </a:cubicBezTo>
                  <a:lnTo>
                    <a:pt x="0" y="10668"/>
                  </a:lnTo>
                  <a:cubicBezTo>
                    <a:pt x="0" y="10441"/>
                    <a:pt x="26" y="10205"/>
                    <a:pt x="68" y="9960"/>
                  </a:cubicBezTo>
                  <a:cubicBezTo>
                    <a:pt x="117" y="9715"/>
                    <a:pt x="186" y="9474"/>
                    <a:pt x="274" y="9229"/>
                  </a:cubicBezTo>
                  <a:cubicBezTo>
                    <a:pt x="364" y="8984"/>
                    <a:pt x="470" y="8751"/>
                    <a:pt x="592" y="8526"/>
                  </a:cubicBezTo>
                  <a:cubicBezTo>
                    <a:pt x="712" y="8301"/>
                    <a:pt x="837" y="8114"/>
                    <a:pt x="959" y="7964"/>
                  </a:cubicBezTo>
                  <a:lnTo>
                    <a:pt x="3573" y="4906"/>
                  </a:lnTo>
                  <a:cubicBezTo>
                    <a:pt x="3697" y="4759"/>
                    <a:pt x="3857" y="4613"/>
                    <a:pt x="4053" y="4474"/>
                  </a:cubicBezTo>
                  <a:cubicBezTo>
                    <a:pt x="4248" y="4330"/>
                    <a:pt x="4449" y="4209"/>
                    <a:pt x="4657" y="4109"/>
                  </a:cubicBezTo>
                  <a:cubicBezTo>
                    <a:pt x="4863" y="4005"/>
                    <a:pt x="5071" y="3927"/>
                    <a:pt x="5277" y="3867"/>
                  </a:cubicBezTo>
                  <a:cubicBezTo>
                    <a:pt x="5485" y="3806"/>
                    <a:pt x="5686" y="3775"/>
                    <a:pt x="5882" y="3775"/>
                  </a:cubicBezTo>
                  <a:lnTo>
                    <a:pt x="6820" y="3775"/>
                  </a:lnTo>
                  <a:lnTo>
                    <a:pt x="6820" y="1048"/>
                  </a:lnTo>
                  <a:cubicBezTo>
                    <a:pt x="6820" y="760"/>
                    <a:pt x="6908" y="518"/>
                    <a:pt x="7082" y="310"/>
                  </a:cubicBezTo>
                  <a:cubicBezTo>
                    <a:pt x="7258" y="103"/>
                    <a:pt x="7464" y="0"/>
                    <a:pt x="7699" y="0"/>
                  </a:cubicBezTo>
                  <a:lnTo>
                    <a:pt x="20684" y="0"/>
                  </a:lnTo>
                  <a:close/>
                  <a:moveTo>
                    <a:pt x="6791" y="6438"/>
                  </a:moveTo>
                  <a:lnTo>
                    <a:pt x="5877" y="6438"/>
                  </a:lnTo>
                  <a:cubicBezTo>
                    <a:pt x="5799" y="6438"/>
                    <a:pt x="5676" y="6478"/>
                    <a:pt x="5510" y="6550"/>
                  </a:cubicBezTo>
                  <a:cubicBezTo>
                    <a:pt x="5341" y="6625"/>
                    <a:pt x="5223" y="6703"/>
                    <a:pt x="5152" y="6784"/>
                  </a:cubicBezTo>
                  <a:lnTo>
                    <a:pt x="2539" y="9830"/>
                  </a:lnTo>
                  <a:cubicBezTo>
                    <a:pt x="2478" y="9902"/>
                    <a:pt x="2412" y="10040"/>
                    <a:pt x="2351" y="10239"/>
                  </a:cubicBezTo>
                  <a:cubicBezTo>
                    <a:pt x="2289" y="10435"/>
                    <a:pt x="2257" y="10579"/>
                    <a:pt x="2257" y="10671"/>
                  </a:cubicBezTo>
                  <a:lnTo>
                    <a:pt x="2257" y="11527"/>
                  </a:lnTo>
                  <a:lnTo>
                    <a:pt x="6795" y="11527"/>
                  </a:lnTo>
                  <a:lnTo>
                    <a:pt x="6795" y="6438"/>
                  </a:lnTo>
                  <a:close/>
                  <a:moveTo>
                    <a:pt x="5395" y="18942"/>
                  </a:moveTo>
                  <a:cubicBezTo>
                    <a:pt x="5760" y="18942"/>
                    <a:pt x="6075" y="18789"/>
                    <a:pt x="6340" y="18481"/>
                  </a:cubicBezTo>
                  <a:cubicBezTo>
                    <a:pt x="6600" y="18173"/>
                    <a:pt x="6732" y="17804"/>
                    <a:pt x="6732" y="17372"/>
                  </a:cubicBezTo>
                  <a:cubicBezTo>
                    <a:pt x="6732" y="16940"/>
                    <a:pt x="6600" y="16569"/>
                    <a:pt x="6340" y="16252"/>
                  </a:cubicBezTo>
                  <a:cubicBezTo>
                    <a:pt x="6078" y="15944"/>
                    <a:pt x="5762" y="15786"/>
                    <a:pt x="5395" y="15786"/>
                  </a:cubicBezTo>
                  <a:cubicBezTo>
                    <a:pt x="5027" y="15786"/>
                    <a:pt x="4714" y="15941"/>
                    <a:pt x="4444" y="16246"/>
                  </a:cubicBezTo>
                  <a:cubicBezTo>
                    <a:pt x="4180" y="16557"/>
                    <a:pt x="4045" y="16932"/>
                    <a:pt x="4045" y="17372"/>
                  </a:cubicBezTo>
                  <a:cubicBezTo>
                    <a:pt x="4045" y="17804"/>
                    <a:pt x="4180" y="18173"/>
                    <a:pt x="4444" y="18481"/>
                  </a:cubicBezTo>
                  <a:cubicBezTo>
                    <a:pt x="4714" y="18789"/>
                    <a:pt x="5027" y="18942"/>
                    <a:pt x="5395" y="18942"/>
                  </a:cubicBezTo>
                  <a:moveTo>
                    <a:pt x="16195" y="18942"/>
                  </a:moveTo>
                  <a:cubicBezTo>
                    <a:pt x="16560" y="18942"/>
                    <a:pt x="16878" y="18789"/>
                    <a:pt x="17145" y="18481"/>
                  </a:cubicBezTo>
                  <a:cubicBezTo>
                    <a:pt x="17409" y="18173"/>
                    <a:pt x="17544" y="17804"/>
                    <a:pt x="17544" y="17372"/>
                  </a:cubicBezTo>
                  <a:cubicBezTo>
                    <a:pt x="17544" y="16940"/>
                    <a:pt x="17412" y="16569"/>
                    <a:pt x="17150" y="16252"/>
                  </a:cubicBezTo>
                  <a:cubicBezTo>
                    <a:pt x="16890" y="15944"/>
                    <a:pt x="16572" y="15786"/>
                    <a:pt x="16195" y="15786"/>
                  </a:cubicBezTo>
                  <a:cubicBezTo>
                    <a:pt x="15827" y="15786"/>
                    <a:pt x="15514" y="15941"/>
                    <a:pt x="15249" y="16246"/>
                  </a:cubicBezTo>
                  <a:cubicBezTo>
                    <a:pt x="14990" y="16557"/>
                    <a:pt x="14857" y="16932"/>
                    <a:pt x="14857" y="17372"/>
                  </a:cubicBezTo>
                  <a:cubicBezTo>
                    <a:pt x="14857" y="17804"/>
                    <a:pt x="14990" y="18173"/>
                    <a:pt x="15249" y="18481"/>
                  </a:cubicBezTo>
                  <a:cubicBezTo>
                    <a:pt x="15511" y="18789"/>
                    <a:pt x="15825" y="18942"/>
                    <a:pt x="16195" y="18942"/>
                  </a:cubicBezTo>
                </a:path>
              </a:pathLst>
            </a:custGeom>
            <a:solidFill>
              <a:schemeClr val="bg1"/>
            </a:solidFill>
            <a:ln>
              <a:noFill/>
            </a:ln>
            <a:effectLst/>
            <a:extLst/>
          </p:spPr>
          <p:txBody>
            <a:bodyPr lIns="76203" tIns="76203" rIns="76203" bIns="76203" anchor="ctr"/>
            <a:lstStyle/>
            <a:p>
              <a:pPr defTabSz="685693">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28" name="Group 27"/>
          <p:cNvGrpSpPr/>
          <p:nvPr/>
        </p:nvGrpSpPr>
        <p:grpSpPr>
          <a:xfrm>
            <a:off x="10592350" y="9144703"/>
            <a:ext cx="6904646" cy="1092858"/>
            <a:chOff x="2366663" y="8866917"/>
            <a:chExt cx="9203798" cy="1456764"/>
          </a:xfrm>
        </p:grpSpPr>
        <p:grpSp>
          <p:nvGrpSpPr>
            <p:cNvPr id="29" name="Group 28"/>
            <p:cNvGrpSpPr/>
            <p:nvPr/>
          </p:nvGrpSpPr>
          <p:grpSpPr>
            <a:xfrm>
              <a:off x="3598680" y="8866917"/>
              <a:ext cx="7971781" cy="1456764"/>
              <a:chOff x="4224467" y="4439541"/>
              <a:chExt cx="7971781" cy="1456764"/>
            </a:xfrm>
          </p:grpSpPr>
          <p:sp>
            <p:nvSpPr>
              <p:cNvPr id="32" name="Title 20"/>
              <p:cNvSpPr txBox="1">
                <a:spLocks/>
              </p:cNvSpPr>
              <p:nvPr/>
            </p:nvSpPr>
            <p:spPr>
              <a:xfrm>
                <a:off x="4224467" y="4439541"/>
                <a:ext cx="4888257" cy="492485"/>
              </a:xfrm>
              <a:prstGeom prst="rect">
                <a:avLst/>
              </a:prstGeom>
            </p:spPr>
            <p:txBody>
              <a:bodyPr vert="horz" wrap="square" lIns="182886" tIns="0" rIns="182886"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2401" b="1" dirty="0">
                    <a:solidFill>
                      <a:schemeClr val="bg1"/>
                    </a:solidFill>
                    <a:latin typeface="Lato Regular"/>
                    <a:cs typeface="Lato Regular"/>
                  </a:rPr>
                  <a:t>Customers</a:t>
                </a:r>
              </a:p>
            </p:txBody>
          </p:sp>
          <p:sp>
            <p:nvSpPr>
              <p:cNvPr id="33" name="Title 20"/>
              <p:cNvSpPr txBox="1">
                <a:spLocks/>
              </p:cNvSpPr>
              <p:nvPr/>
            </p:nvSpPr>
            <p:spPr>
              <a:xfrm>
                <a:off x="4246745" y="4690128"/>
                <a:ext cx="7949503" cy="1206177"/>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800" dirty="0">
                    <a:solidFill>
                      <a:schemeClr val="bg1"/>
                    </a:solidFill>
                    <a:latin typeface="Lato Light"/>
                    <a:cs typeface="Lato Light"/>
                  </a:rPr>
                  <a:t>Lorem ipsum dolor sit amet, consectetur adipiscing elit. Aliquam tincidunt ante nec sem congue convallis. </a:t>
                </a:r>
                <a:endParaRPr lang="en-US" sz="1800" dirty="0">
                  <a:solidFill>
                    <a:schemeClr val="bg1"/>
                  </a:solidFill>
                  <a:latin typeface="Lato Light"/>
                  <a:cs typeface="Lato Light"/>
                </a:endParaRPr>
              </a:p>
            </p:txBody>
          </p:sp>
        </p:grpSp>
        <p:sp>
          <p:nvSpPr>
            <p:cNvPr id="30" name="Rectangle 29"/>
            <p:cNvSpPr/>
            <p:nvPr/>
          </p:nvSpPr>
          <p:spPr>
            <a:xfrm>
              <a:off x="2366663" y="9023088"/>
              <a:ext cx="1070738" cy="107101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Raleway Light"/>
              </a:endParaRPr>
            </a:p>
          </p:txBody>
        </p:sp>
        <p:sp>
          <p:nvSpPr>
            <p:cNvPr id="31" name="AutoShape 14"/>
            <p:cNvSpPr>
              <a:spLocks/>
            </p:cNvSpPr>
            <p:nvPr/>
          </p:nvSpPr>
          <p:spPr bwMode="auto">
            <a:xfrm>
              <a:off x="2650408" y="9327366"/>
              <a:ext cx="481001" cy="5271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561" y="5503"/>
                  </a:moveTo>
                  <a:cubicBezTo>
                    <a:pt x="20836" y="5503"/>
                    <a:pt x="21078" y="5553"/>
                    <a:pt x="21285" y="5656"/>
                  </a:cubicBezTo>
                  <a:cubicBezTo>
                    <a:pt x="21498" y="5760"/>
                    <a:pt x="21599" y="5889"/>
                    <a:pt x="21599" y="6045"/>
                  </a:cubicBezTo>
                  <a:cubicBezTo>
                    <a:pt x="21599" y="6136"/>
                    <a:pt x="21585" y="6208"/>
                    <a:pt x="21556" y="6261"/>
                  </a:cubicBezTo>
                  <a:lnTo>
                    <a:pt x="8488" y="21266"/>
                  </a:lnTo>
                  <a:cubicBezTo>
                    <a:pt x="8333" y="21489"/>
                    <a:pt x="8000" y="21599"/>
                    <a:pt x="7493" y="21599"/>
                  </a:cubicBezTo>
                  <a:cubicBezTo>
                    <a:pt x="7217" y="21599"/>
                    <a:pt x="6961" y="21549"/>
                    <a:pt x="6729" y="21446"/>
                  </a:cubicBezTo>
                  <a:cubicBezTo>
                    <a:pt x="6497" y="21343"/>
                    <a:pt x="6381" y="21213"/>
                    <a:pt x="6381" y="21057"/>
                  </a:cubicBezTo>
                  <a:cubicBezTo>
                    <a:pt x="6381" y="21014"/>
                    <a:pt x="6406" y="20973"/>
                    <a:pt x="6454" y="20947"/>
                  </a:cubicBezTo>
                  <a:lnTo>
                    <a:pt x="11169" y="10444"/>
                  </a:lnTo>
                  <a:cubicBezTo>
                    <a:pt x="10985" y="10473"/>
                    <a:pt x="10613" y="10531"/>
                    <a:pt x="10058" y="10610"/>
                  </a:cubicBezTo>
                  <a:cubicBezTo>
                    <a:pt x="9502" y="10689"/>
                    <a:pt x="8874" y="10776"/>
                    <a:pt x="8164" y="10867"/>
                  </a:cubicBezTo>
                  <a:cubicBezTo>
                    <a:pt x="7454" y="10960"/>
                    <a:pt x="6705" y="11061"/>
                    <a:pt x="5922" y="11171"/>
                  </a:cubicBezTo>
                  <a:cubicBezTo>
                    <a:pt x="5135" y="11284"/>
                    <a:pt x="4401" y="11387"/>
                    <a:pt x="3724" y="11483"/>
                  </a:cubicBezTo>
                  <a:cubicBezTo>
                    <a:pt x="3043" y="11579"/>
                    <a:pt x="2459" y="11654"/>
                    <a:pt x="1966" y="11707"/>
                  </a:cubicBezTo>
                  <a:cubicBezTo>
                    <a:pt x="1473" y="11760"/>
                    <a:pt x="1178" y="11786"/>
                    <a:pt x="1087" y="11786"/>
                  </a:cubicBezTo>
                  <a:cubicBezTo>
                    <a:pt x="777" y="11786"/>
                    <a:pt x="521" y="11733"/>
                    <a:pt x="314" y="11623"/>
                  </a:cubicBezTo>
                  <a:cubicBezTo>
                    <a:pt x="106" y="11510"/>
                    <a:pt x="0" y="11385"/>
                    <a:pt x="0" y="11248"/>
                  </a:cubicBezTo>
                  <a:cubicBezTo>
                    <a:pt x="0" y="11186"/>
                    <a:pt x="14" y="11150"/>
                    <a:pt x="43" y="11133"/>
                  </a:cubicBezTo>
                  <a:lnTo>
                    <a:pt x="4879" y="424"/>
                  </a:lnTo>
                  <a:cubicBezTo>
                    <a:pt x="4942" y="302"/>
                    <a:pt x="5067" y="201"/>
                    <a:pt x="5261" y="120"/>
                  </a:cubicBezTo>
                  <a:cubicBezTo>
                    <a:pt x="5454" y="40"/>
                    <a:pt x="5671" y="0"/>
                    <a:pt x="5922" y="0"/>
                  </a:cubicBezTo>
                  <a:lnTo>
                    <a:pt x="13874" y="0"/>
                  </a:lnTo>
                  <a:cubicBezTo>
                    <a:pt x="14155" y="0"/>
                    <a:pt x="14396" y="52"/>
                    <a:pt x="14604" y="153"/>
                  </a:cubicBezTo>
                  <a:cubicBezTo>
                    <a:pt x="14812" y="256"/>
                    <a:pt x="14918" y="386"/>
                    <a:pt x="14918" y="539"/>
                  </a:cubicBezTo>
                  <a:cubicBezTo>
                    <a:pt x="14918" y="585"/>
                    <a:pt x="14908" y="623"/>
                    <a:pt x="14894" y="652"/>
                  </a:cubicBezTo>
                  <a:cubicBezTo>
                    <a:pt x="14879" y="686"/>
                    <a:pt x="14855" y="729"/>
                    <a:pt x="14821" y="779"/>
                  </a:cubicBezTo>
                  <a:lnTo>
                    <a:pt x="10662" y="6801"/>
                  </a:lnTo>
                  <a:cubicBezTo>
                    <a:pt x="10845" y="6770"/>
                    <a:pt x="11208" y="6719"/>
                    <a:pt x="11749" y="6647"/>
                  </a:cubicBezTo>
                  <a:cubicBezTo>
                    <a:pt x="12290" y="6573"/>
                    <a:pt x="12913" y="6491"/>
                    <a:pt x="13618" y="6398"/>
                  </a:cubicBezTo>
                  <a:cubicBezTo>
                    <a:pt x="14329" y="6307"/>
                    <a:pt x="15063" y="6206"/>
                    <a:pt x="15821" y="6095"/>
                  </a:cubicBezTo>
                  <a:cubicBezTo>
                    <a:pt x="16575" y="5983"/>
                    <a:pt x="17290" y="5884"/>
                    <a:pt x="17971" y="5800"/>
                  </a:cubicBezTo>
                  <a:cubicBezTo>
                    <a:pt x="18648" y="5719"/>
                    <a:pt x="19227" y="5647"/>
                    <a:pt x="19706" y="5589"/>
                  </a:cubicBezTo>
                  <a:cubicBezTo>
                    <a:pt x="20179" y="5534"/>
                    <a:pt x="20464" y="5503"/>
                    <a:pt x="20561" y="5503"/>
                  </a:cubicBezTo>
                </a:path>
              </a:pathLst>
            </a:custGeom>
            <a:solidFill>
              <a:schemeClr val="bg1"/>
            </a:solidFill>
            <a:ln>
              <a:noFill/>
            </a:ln>
            <a:effectLst/>
            <a:extLst/>
          </p:spPr>
          <p:txBody>
            <a:bodyPr lIns="76203" tIns="76203" rIns="76203" bIns="76203" anchor="ctr"/>
            <a:lstStyle/>
            <a:p>
              <a:pPr defTabSz="685693">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34" name="Group 33"/>
          <p:cNvGrpSpPr/>
          <p:nvPr/>
        </p:nvGrpSpPr>
        <p:grpSpPr>
          <a:xfrm>
            <a:off x="10592351" y="6797406"/>
            <a:ext cx="6904644" cy="1092858"/>
            <a:chOff x="2366663" y="5760280"/>
            <a:chExt cx="9203795" cy="1456764"/>
          </a:xfrm>
        </p:grpSpPr>
        <p:grpSp>
          <p:nvGrpSpPr>
            <p:cNvPr id="35" name="Group 34"/>
            <p:cNvGrpSpPr/>
            <p:nvPr/>
          </p:nvGrpSpPr>
          <p:grpSpPr>
            <a:xfrm>
              <a:off x="3597316" y="5760280"/>
              <a:ext cx="7973142" cy="1456764"/>
              <a:chOff x="4224467" y="4439541"/>
              <a:chExt cx="7973142" cy="1456764"/>
            </a:xfrm>
          </p:grpSpPr>
          <p:sp>
            <p:nvSpPr>
              <p:cNvPr id="38" name="Title 20"/>
              <p:cNvSpPr txBox="1">
                <a:spLocks/>
              </p:cNvSpPr>
              <p:nvPr/>
            </p:nvSpPr>
            <p:spPr>
              <a:xfrm>
                <a:off x="4224467" y="4439541"/>
                <a:ext cx="4888259" cy="492485"/>
              </a:xfrm>
              <a:prstGeom prst="rect">
                <a:avLst/>
              </a:prstGeom>
            </p:spPr>
            <p:txBody>
              <a:bodyPr vert="horz" wrap="square" lIns="182886" tIns="0" rIns="182886"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2401" b="1" dirty="0">
                    <a:solidFill>
                      <a:schemeClr val="bg1"/>
                    </a:solidFill>
                    <a:latin typeface="Lato Regular"/>
                    <a:cs typeface="Lato Regular"/>
                  </a:rPr>
                  <a:t>Inbound Marketing</a:t>
                </a:r>
              </a:p>
            </p:txBody>
          </p:sp>
          <p:sp>
            <p:nvSpPr>
              <p:cNvPr id="39" name="Title 20"/>
              <p:cNvSpPr txBox="1">
                <a:spLocks/>
              </p:cNvSpPr>
              <p:nvPr/>
            </p:nvSpPr>
            <p:spPr>
              <a:xfrm>
                <a:off x="4246745" y="4690128"/>
                <a:ext cx="7950864" cy="1206177"/>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800" dirty="0">
                    <a:solidFill>
                      <a:schemeClr val="bg1"/>
                    </a:solidFill>
                    <a:latin typeface="Lato Light"/>
                    <a:cs typeface="Lato Light"/>
                  </a:rPr>
                  <a:t>Lorem ipsum dolor sit amet, consectetur adipiscing elit. Aliquam tincidunt ante nec sem congue convallis. </a:t>
                </a:r>
                <a:endParaRPr lang="en-US" sz="1800" dirty="0">
                  <a:solidFill>
                    <a:schemeClr val="bg1"/>
                  </a:solidFill>
                  <a:latin typeface="Lato Light"/>
                  <a:cs typeface="Lato Light"/>
                </a:endParaRPr>
              </a:p>
            </p:txBody>
          </p:sp>
        </p:grpSp>
        <p:sp>
          <p:nvSpPr>
            <p:cNvPr id="36" name="Rectangle 35"/>
            <p:cNvSpPr/>
            <p:nvPr/>
          </p:nvSpPr>
          <p:spPr>
            <a:xfrm>
              <a:off x="2366663" y="5879292"/>
              <a:ext cx="1070738" cy="107101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Raleway Light"/>
              </a:endParaRPr>
            </a:p>
          </p:txBody>
        </p:sp>
        <p:sp>
          <p:nvSpPr>
            <p:cNvPr id="37" name="AutoShape 38"/>
            <p:cNvSpPr>
              <a:spLocks/>
            </p:cNvSpPr>
            <p:nvPr/>
          </p:nvSpPr>
          <p:spPr bwMode="auto">
            <a:xfrm>
              <a:off x="2650408" y="6183269"/>
              <a:ext cx="479080" cy="4811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872" y="2850"/>
                  </a:moveTo>
                  <a:cubicBezTo>
                    <a:pt x="18363" y="3806"/>
                    <a:pt x="19524" y="5033"/>
                    <a:pt x="20354" y="6530"/>
                  </a:cubicBezTo>
                  <a:cubicBezTo>
                    <a:pt x="21184" y="8031"/>
                    <a:pt x="21599" y="9635"/>
                    <a:pt x="21599" y="11342"/>
                  </a:cubicBezTo>
                  <a:cubicBezTo>
                    <a:pt x="21599" y="12759"/>
                    <a:pt x="21318" y="14087"/>
                    <a:pt x="20754" y="15328"/>
                  </a:cubicBezTo>
                  <a:cubicBezTo>
                    <a:pt x="20184" y="16569"/>
                    <a:pt x="19415" y="17654"/>
                    <a:pt x="18433" y="18587"/>
                  </a:cubicBezTo>
                  <a:cubicBezTo>
                    <a:pt x="17451" y="19520"/>
                    <a:pt x="16300" y="20255"/>
                    <a:pt x="14984" y="20793"/>
                  </a:cubicBezTo>
                  <a:cubicBezTo>
                    <a:pt x="13669" y="21332"/>
                    <a:pt x="12269" y="21599"/>
                    <a:pt x="10775" y="21599"/>
                  </a:cubicBezTo>
                  <a:cubicBezTo>
                    <a:pt x="9287" y="21599"/>
                    <a:pt x="7890" y="21332"/>
                    <a:pt x="6584" y="20793"/>
                  </a:cubicBezTo>
                  <a:cubicBezTo>
                    <a:pt x="5278" y="20255"/>
                    <a:pt x="4136" y="19520"/>
                    <a:pt x="3160" y="18587"/>
                  </a:cubicBezTo>
                  <a:cubicBezTo>
                    <a:pt x="2184" y="17654"/>
                    <a:pt x="1412" y="16569"/>
                    <a:pt x="845" y="15328"/>
                  </a:cubicBezTo>
                  <a:cubicBezTo>
                    <a:pt x="278" y="14087"/>
                    <a:pt x="0" y="12759"/>
                    <a:pt x="0" y="11342"/>
                  </a:cubicBezTo>
                  <a:cubicBezTo>
                    <a:pt x="0" y="9635"/>
                    <a:pt x="415" y="8031"/>
                    <a:pt x="1245" y="6530"/>
                  </a:cubicBezTo>
                  <a:cubicBezTo>
                    <a:pt x="2075" y="5033"/>
                    <a:pt x="3236" y="3806"/>
                    <a:pt x="4724" y="2850"/>
                  </a:cubicBezTo>
                  <a:cubicBezTo>
                    <a:pt x="4839" y="2761"/>
                    <a:pt x="4975" y="2732"/>
                    <a:pt x="5130" y="2770"/>
                  </a:cubicBezTo>
                  <a:cubicBezTo>
                    <a:pt x="5306" y="2804"/>
                    <a:pt x="5430" y="2879"/>
                    <a:pt x="5493" y="2989"/>
                  </a:cubicBezTo>
                  <a:lnTo>
                    <a:pt x="6800" y="4797"/>
                  </a:lnTo>
                  <a:cubicBezTo>
                    <a:pt x="6896" y="4906"/>
                    <a:pt x="6927" y="5033"/>
                    <a:pt x="6887" y="5174"/>
                  </a:cubicBezTo>
                  <a:cubicBezTo>
                    <a:pt x="6848" y="5318"/>
                    <a:pt x="6769" y="5436"/>
                    <a:pt x="6654" y="5525"/>
                  </a:cubicBezTo>
                  <a:cubicBezTo>
                    <a:pt x="5630" y="6185"/>
                    <a:pt x="4833" y="7026"/>
                    <a:pt x="4269" y="8042"/>
                  </a:cubicBezTo>
                  <a:cubicBezTo>
                    <a:pt x="3703" y="9056"/>
                    <a:pt x="3421" y="10156"/>
                    <a:pt x="3421" y="11342"/>
                  </a:cubicBezTo>
                  <a:cubicBezTo>
                    <a:pt x="3421" y="12298"/>
                    <a:pt x="3612" y="13208"/>
                    <a:pt x="3993" y="14066"/>
                  </a:cubicBezTo>
                  <a:cubicBezTo>
                    <a:pt x="4375" y="14925"/>
                    <a:pt x="4900" y="15667"/>
                    <a:pt x="5569" y="16298"/>
                  </a:cubicBezTo>
                  <a:cubicBezTo>
                    <a:pt x="6236" y="16929"/>
                    <a:pt x="7021" y="17430"/>
                    <a:pt x="7918" y="17796"/>
                  </a:cubicBezTo>
                  <a:cubicBezTo>
                    <a:pt x="8815" y="18161"/>
                    <a:pt x="9769" y="18346"/>
                    <a:pt x="10772" y="18346"/>
                  </a:cubicBezTo>
                  <a:cubicBezTo>
                    <a:pt x="11778" y="18346"/>
                    <a:pt x="12733" y="18161"/>
                    <a:pt x="13639" y="17796"/>
                  </a:cubicBezTo>
                  <a:cubicBezTo>
                    <a:pt x="14542" y="17430"/>
                    <a:pt x="15333" y="16929"/>
                    <a:pt x="16009" y="16298"/>
                  </a:cubicBezTo>
                  <a:cubicBezTo>
                    <a:pt x="16684" y="15668"/>
                    <a:pt x="17215" y="14927"/>
                    <a:pt x="17596" y="14075"/>
                  </a:cubicBezTo>
                  <a:cubicBezTo>
                    <a:pt x="17978" y="13220"/>
                    <a:pt x="18169" y="12307"/>
                    <a:pt x="18169" y="11342"/>
                  </a:cubicBezTo>
                  <a:cubicBezTo>
                    <a:pt x="18169" y="10156"/>
                    <a:pt x="17881" y="9056"/>
                    <a:pt x="17312" y="8042"/>
                  </a:cubicBezTo>
                  <a:cubicBezTo>
                    <a:pt x="16742" y="7023"/>
                    <a:pt x="15951" y="6185"/>
                    <a:pt x="14933" y="5525"/>
                  </a:cubicBezTo>
                  <a:cubicBezTo>
                    <a:pt x="14800" y="5436"/>
                    <a:pt x="14721" y="5324"/>
                    <a:pt x="14703" y="5197"/>
                  </a:cubicBezTo>
                  <a:cubicBezTo>
                    <a:pt x="14663" y="5050"/>
                    <a:pt x="14693" y="4915"/>
                    <a:pt x="14787" y="4797"/>
                  </a:cubicBezTo>
                  <a:lnTo>
                    <a:pt x="16066" y="2989"/>
                  </a:lnTo>
                  <a:cubicBezTo>
                    <a:pt x="16160" y="2879"/>
                    <a:pt x="16284" y="2810"/>
                    <a:pt x="16436" y="2784"/>
                  </a:cubicBezTo>
                  <a:cubicBezTo>
                    <a:pt x="16593" y="2755"/>
                    <a:pt x="16739" y="2778"/>
                    <a:pt x="16872" y="2850"/>
                  </a:cubicBezTo>
                  <a:moveTo>
                    <a:pt x="9663" y="10778"/>
                  </a:moveTo>
                  <a:cubicBezTo>
                    <a:pt x="9509" y="10778"/>
                    <a:pt x="9375" y="10726"/>
                    <a:pt x="9263" y="10625"/>
                  </a:cubicBezTo>
                  <a:cubicBezTo>
                    <a:pt x="9154" y="10524"/>
                    <a:pt x="9096" y="10398"/>
                    <a:pt x="9096" y="10239"/>
                  </a:cubicBezTo>
                  <a:lnTo>
                    <a:pt x="9096" y="535"/>
                  </a:lnTo>
                  <a:cubicBezTo>
                    <a:pt x="9096" y="388"/>
                    <a:pt x="9151" y="264"/>
                    <a:pt x="9257" y="158"/>
                  </a:cubicBezTo>
                  <a:cubicBezTo>
                    <a:pt x="9363" y="48"/>
                    <a:pt x="9496" y="0"/>
                    <a:pt x="9663" y="0"/>
                  </a:cubicBezTo>
                  <a:lnTo>
                    <a:pt x="11942" y="0"/>
                  </a:lnTo>
                  <a:cubicBezTo>
                    <a:pt x="12096" y="0"/>
                    <a:pt x="12230" y="48"/>
                    <a:pt x="12339" y="158"/>
                  </a:cubicBezTo>
                  <a:cubicBezTo>
                    <a:pt x="12451" y="264"/>
                    <a:pt x="12509" y="388"/>
                    <a:pt x="12509" y="535"/>
                  </a:cubicBezTo>
                  <a:lnTo>
                    <a:pt x="12509" y="10239"/>
                  </a:lnTo>
                  <a:cubicBezTo>
                    <a:pt x="12509" y="10386"/>
                    <a:pt x="12454" y="10513"/>
                    <a:pt x="12348" y="10620"/>
                  </a:cubicBezTo>
                  <a:cubicBezTo>
                    <a:pt x="12242" y="10723"/>
                    <a:pt x="12106" y="10778"/>
                    <a:pt x="11942" y="10778"/>
                  </a:cubicBezTo>
                  <a:lnTo>
                    <a:pt x="9663" y="10778"/>
                  </a:lnTo>
                  <a:close/>
                </a:path>
              </a:pathLst>
            </a:custGeom>
            <a:solidFill>
              <a:schemeClr val="bg1"/>
            </a:solidFill>
            <a:ln>
              <a:noFill/>
            </a:ln>
            <a:effectLst/>
            <a:extLst/>
          </p:spPr>
          <p:txBody>
            <a:bodyPr lIns="76203" tIns="76203" rIns="76203" bIns="76203" anchor="ctr"/>
            <a:lstStyle/>
            <a:p>
              <a:pPr defTabSz="685693">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40" name="Group 39"/>
          <p:cNvGrpSpPr/>
          <p:nvPr/>
        </p:nvGrpSpPr>
        <p:grpSpPr>
          <a:xfrm>
            <a:off x="10592350" y="7989618"/>
            <a:ext cx="6904646" cy="1092858"/>
            <a:chOff x="2366663" y="7349484"/>
            <a:chExt cx="9203797" cy="1456764"/>
          </a:xfrm>
        </p:grpSpPr>
        <p:grpSp>
          <p:nvGrpSpPr>
            <p:cNvPr id="41" name="Group 40"/>
            <p:cNvGrpSpPr/>
            <p:nvPr/>
          </p:nvGrpSpPr>
          <p:grpSpPr>
            <a:xfrm>
              <a:off x="3598775" y="7349484"/>
              <a:ext cx="7971685" cy="1456764"/>
              <a:chOff x="4224467" y="4439541"/>
              <a:chExt cx="7971685" cy="1456764"/>
            </a:xfrm>
          </p:grpSpPr>
          <p:sp>
            <p:nvSpPr>
              <p:cNvPr id="44" name="Title 20"/>
              <p:cNvSpPr txBox="1">
                <a:spLocks/>
              </p:cNvSpPr>
              <p:nvPr/>
            </p:nvSpPr>
            <p:spPr>
              <a:xfrm>
                <a:off x="4224467" y="4439541"/>
                <a:ext cx="4888257" cy="492485"/>
              </a:xfrm>
              <a:prstGeom prst="rect">
                <a:avLst/>
              </a:prstGeom>
            </p:spPr>
            <p:txBody>
              <a:bodyPr vert="horz" wrap="square" lIns="182886" tIns="0" rIns="182886"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2401" b="1" dirty="0">
                    <a:solidFill>
                      <a:schemeClr val="bg1"/>
                    </a:solidFill>
                    <a:latin typeface="Lato Regular"/>
                    <a:cs typeface="Lato Regular"/>
                  </a:rPr>
                  <a:t>Visitors</a:t>
                </a:r>
              </a:p>
            </p:txBody>
          </p:sp>
          <p:sp>
            <p:nvSpPr>
              <p:cNvPr id="45" name="Title 20"/>
              <p:cNvSpPr txBox="1">
                <a:spLocks/>
              </p:cNvSpPr>
              <p:nvPr/>
            </p:nvSpPr>
            <p:spPr>
              <a:xfrm>
                <a:off x="4246747" y="4690128"/>
                <a:ext cx="7949405" cy="1206177"/>
              </a:xfrm>
              <a:prstGeom prst="rect">
                <a:avLst/>
              </a:prstGeom>
            </p:spPr>
            <p:txBody>
              <a:bodyPr vert="horz" wrap="square" lIns="182886" tIns="91443" rIns="182886" bIns="9144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800" dirty="0">
                    <a:solidFill>
                      <a:schemeClr val="bg1"/>
                    </a:solidFill>
                    <a:latin typeface="Lato Light"/>
                    <a:cs typeface="Lato Light"/>
                  </a:rPr>
                  <a:t>Lorem ipsum dolor sit amet, consectetur adipiscing elit. Aliquam tincidunt ante nec sem congue convallis. </a:t>
                </a:r>
                <a:endParaRPr lang="en-US" sz="1800" dirty="0">
                  <a:solidFill>
                    <a:schemeClr val="bg1"/>
                  </a:solidFill>
                  <a:latin typeface="Lato Light"/>
                  <a:cs typeface="Lato Light"/>
                </a:endParaRPr>
              </a:p>
            </p:txBody>
          </p:sp>
        </p:grpSp>
        <p:sp>
          <p:nvSpPr>
            <p:cNvPr id="42" name="Rectangle 41"/>
            <p:cNvSpPr/>
            <p:nvPr/>
          </p:nvSpPr>
          <p:spPr>
            <a:xfrm>
              <a:off x="2366663" y="7478254"/>
              <a:ext cx="1070738" cy="107101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id-ID" sz="2701" dirty="0">
                <a:latin typeface="Raleway Light"/>
              </a:endParaRPr>
            </a:p>
          </p:txBody>
        </p:sp>
        <p:sp>
          <p:nvSpPr>
            <p:cNvPr id="43" name="AutoShape 84"/>
            <p:cNvSpPr>
              <a:spLocks/>
            </p:cNvSpPr>
            <p:nvPr/>
          </p:nvSpPr>
          <p:spPr bwMode="auto">
            <a:xfrm>
              <a:off x="2633701" y="7745984"/>
              <a:ext cx="479080" cy="4811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2" y="0"/>
                  </a:moveTo>
                  <a:cubicBezTo>
                    <a:pt x="12101" y="0"/>
                    <a:pt x="13398" y="296"/>
                    <a:pt x="14685" y="897"/>
                  </a:cubicBezTo>
                  <a:cubicBezTo>
                    <a:pt x="15972" y="1496"/>
                    <a:pt x="17128" y="2309"/>
                    <a:pt x="18152" y="3337"/>
                  </a:cubicBezTo>
                  <a:cubicBezTo>
                    <a:pt x="19173" y="4365"/>
                    <a:pt x="20002" y="5565"/>
                    <a:pt x="20642" y="6941"/>
                  </a:cubicBezTo>
                  <a:cubicBezTo>
                    <a:pt x="21277" y="8313"/>
                    <a:pt x="21599" y="9784"/>
                    <a:pt x="21599" y="11354"/>
                  </a:cubicBezTo>
                  <a:cubicBezTo>
                    <a:pt x="21599" y="12995"/>
                    <a:pt x="21305" y="14571"/>
                    <a:pt x="20722" y="16085"/>
                  </a:cubicBezTo>
                  <a:lnTo>
                    <a:pt x="20416" y="16895"/>
                  </a:lnTo>
                  <a:lnTo>
                    <a:pt x="18455" y="17245"/>
                  </a:lnTo>
                  <a:cubicBezTo>
                    <a:pt x="18253" y="18183"/>
                    <a:pt x="17836" y="18965"/>
                    <a:pt x="17210" y="19589"/>
                  </a:cubicBezTo>
                  <a:cubicBezTo>
                    <a:pt x="16584" y="20207"/>
                    <a:pt x="15843" y="20521"/>
                    <a:pt x="14996" y="20521"/>
                  </a:cubicBezTo>
                  <a:lnTo>
                    <a:pt x="14996" y="21074"/>
                  </a:lnTo>
                  <a:cubicBezTo>
                    <a:pt x="14996" y="21218"/>
                    <a:pt x="14953" y="21343"/>
                    <a:pt x="14862" y="21447"/>
                  </a:cubicBezTo>
                  <a:cubicBezTo>
                    <a:pt x="14770" y="21549"/>
                    <a:pt x="14664" y="21599"/>
                    <a:pt x="14534" y="21599"/>
                  </a:cubicBezTo>
                  <a:lnTo>
                    <a:pt x="13633" y="21599"/>
                  </a:lnTo>
                  <a:cubicBezTo>
                    <a:pt x="13513" y="21599"/>
                    <a:pt x="13407" y="21549"/>
                    <a:pt x="13322" y="21447"/>
                  </a:cubicBezTo>
                  <a:cubicBezTo>
                    <a:pt x="13238" y="21343"/>
                    <a:pt x="13193" y="21218"/>
                    <a:pt x="13193" y="21074"/>
                  </a:cubicBezTo>
                  <a:lnTo>
                    <a:pt x="13193" y="11354"/>
                  </a:lnTo>
                  <a:cubicBezTo>
                    <a:pt x="13193" y="11210"/>
                    <a:pt x="13238" y="11081"/>
                    <a:pt x="13322" y="10970"/>
                  </a:cubicBezTo>
                  <a:cubicBezTo>
                    <a:pt x="13407" y="10857"/>
                    <a:pt x="13513" y="10798"/>
                    <a:pt x="13633" y="10798"/>
                  </a:cubicBezTo>
                  <a:lnTo>
                    <a:pt x="14534" y="10798"/>
                  </a:lnTo>
                  <a:cubicBezTo>
                    <a:pt x="14654" y="10798"/>
                    <a:pt x="14763" y="10857"/>
                    <a:pt x="14857" y="10970"/>
                  </a:cubicBezTo>
                  <a:cubicBezTo>
                    <a:pt x="14949" y="11081"/>
                    <a:pt x="14996" y="11210"/>
                    <a:pt x="14996" y="11354"/>
                  </a:cubicBezTo>
                  <a:lnTo>
                    <a:pt x="14996" y="11880"/>
                  </a:lnTo>
                  <a:cubicBezTo>
                    <a:pt x="15655" y="11880"/>
                    <a:pt x="16262" y="12077"/>
                    <a:pt x="16810" y="12476"/>
                  </a:cubicBezTo>
                  <a:cubicBezTo>
                    <a:pt x="17359" y="12874"/>
                    <a:pt x="17787" y="13396"/>
                    <a:pt x="18095" y="14046"/>
                  </a:cubicBezTo>
                  <a:lnTo>
                    <a:pt x="18533" y="13947"/>
                  </a:lnTo>
                  <a:cubicBezTo>
                    <a:pt x="18782" y="13136"/>
                    <a:pt x="18900" y="12272"/>
                    <a:pt x="18893" y="11354"/>
                  </a:cubicBezTo>
                  <a:cubicBezTo>
                    <a:pt x="18893" y="10228"/>
                    <a:pt x="18648" y="9177"/>
                    <a:pt x="18156" y="8194"/>
                  </a:cubicBezTo>
                  <a:cubicBezTo>
                    <a:pt x="17665" y="7220"/>
                    <a:pt x="17024" y="6362"/>
                    <a:pt x="16238" y="5622"/>
                  </a:cubicBezTo>
                  <a:cubicBezTo>
                    <a:pt x="15455" y="4882"/>
                    <a:pt x="14584" y="4300"/>
                    <a:pt x="13621" y="3877"/>
                  </a:cubicBezTo>
                  <a:cubicBezTo>
                    <a:pt x="12659" y="3456"/>
                    <a:pt x="11717" y="3241"/>
                    <a:pt x="10792" y="3241"/>
                  </a:cubicBezTo>
                  <a:cubicBezTo>
                    <a:pt x="9868" y="3241"/>
                    <a:pt x="8929" y="3456"/>
                    <a:pt x="7971" y="3877"/>
                  </a:cubicBezTo>
                  <a:cubicBezTo>
                    <a:pt x="7015" y="4300"/>
                    <a:pt x="6140" y="4879"/>
                    <a:pt x="5358" y="5608"/>
                  </a:cubicBezTo>
                  <a:cubicBezTo>
                    <a:pt x="4572" y="6336"/>
                    <a:pt x="3934" y="7198"/>
                    <a:pt x="3443" y="8183"/>
                  </a:cubicBezTo>
                  <a:cubicBezTo>
                    <a:pt x="2951" y="9171"/>
                    <a:pt x="2704" y="10219"/>
                    <a:pt x="2704" y="11329"/>
                  </a:cubicBezTo>
                  <a:cubicBezTo>
                    <a:pt x="2704" y="12267"/>
                    <a:pt x="2824" y="13136"/>
                    <a:pt x="3066" y="13947"/>
                  </a:cubicBezTo>
                  <a:lnTo>
                    <a:pt x="3504" y="14046"/>
                  </a:lnTo>
                  <a:cubicBezTo>
                    <a:pt x="3812" y="13396"/>
                    <a:pt x="4240" y="12874"/>
                    <a:pt x="4789" y="12476"/>
                  </a:cubicBezTo>
                  <a:cubicBezTo>
                    <a:pt x="5337" y="12077"/>
                    <a:pt x="5942" y="11880"/>
                    <a:pt x="6603" y="11880"/>
                  </a:cubicBezTo>
                  <a:lnTo>
                    <a:pt x="6603" y="11354"/>
                  </a:lnTo>
                  <a:cubicBezTo>
                    <a:pt x="6603" y="11210"/>
                    <a:pt x="6646" y="11081"/>
                    <a:pt x="6737" y="10970"/>
                  </a:cubicBezTo>
                  <a:cubicBezTo>
                    <a:pt x="6827" y="10857"/>
                    <a:pt x="6935" y="10798"/>
                    <a:pt x="7065" y="10798"/>
                  </a:cubicBezTo>
                  <a:lnTo>
                    <a:pt x="7966" y="10798"/>
                  </a:lnTo>
                  <a:cubicBezTo>
                    <a:pt x="8086" y="10798"/>
                    <a:pt x="8187" y="10857"/>
                    <a:pt x="8270" y="10970"/>
                  </a:cubicBezTo>
                  <a:cubicBezTo>
                    <a:pt x="8352" y="11081"/>
                    <a:pt x="8392" y="11210"/>
                    <a:pt x="8392" y="11354"/>
                  </a:cubicBezTo>
                  <a:lnTo>
                    <a:pt x="8392" y="21074"/>
                  </a:lnTo>
                  <a:cubicBezTo>
                    <a:pt x="8392" y="21218"/>
                    <a:pt x="8352" y="21343"/>
                    <a:pt x="8270" y="21447"/>
                  </a:cubicBezTo>
                  <a:cubicBezTo>
                    <a:pt x="8187" y="21549"/>
                    <a:pt x="8086" y="21599"/>
                    <a:pt x="7966" y="21599"/>
                  </a:cubicBezTo>
                  <a:lnTo>
                    <a:pt x="7065" y="21599"/>
                  </a:lnTo>
                  <a:cubicBezTo>
                    <a:pt x="6945" y="21599"/>
                    <a:pt x="6836" y="21549"/>
                    <a:pt x="6742" y="21447"/>
                  </a:cubicBezTo>
                  <a:cubicBezTo>
                    <a:pt x="6650" y="21343"/>
                    <a:pt x="6603" y="21218"/>
                    <a:pt x="6603" y="21074"/>
                  </a:cubicBezTo>
                  <a:lnTo>
                    <a:pt x="6603" y="20521"/>
                  </a:lnTo>
                  <a:cubicBezTo>
                    <a:pt x="6189" y="20521"/>
                    <a:pt x="5789" y="20436"/>
                    <a:pt x="5403" y="20270"/>
                  </a:cubicBezTo>
                  <a:cubicBezTo>
                    <a:pt x="5015" y="20103"/>
                    <a:pt x="4671" y="19877"/>
                    <a:pt x="4370" y="19589"/>
                  </a:cubicBezTo>
                  <a:cubicBezTo>
                    <a:pt x="4073" y="19298"/>
                    <a:pt x="3814" y="18956"/>
                    <a:pt x="3598" y="18558"/>
                  </a:cubicBezTo>
                  <a:cubicBezTo>
                    <a:pt x="3388" y="18163"/>
                    <a:pt x="3233" y="17725"/>
                    <a:pt x="3144" y="17245"/>
                  </a:cubicBezTo>
                  <a:lnTo>
                    <a:pt x="1172" y="16895"/>
                  </a:lnTo>
                  <a:lnTo>
                    <a:pt x="877" y="16085"/>
                  </a:lnTo>
                  <a:cubicBezTo>
                    <a:pt x="294" y="14571"/>
                    <a:pt x="0" y="12987"/>
                    <a:pt x="0" y="11326"/>
                  </a:cubicBezTo>
                  <a:cubicBezTo>
                    <a:pt x="0" y="9776"/>
                    <a:pt x="320" y="8310"/>
                    <a:pt x="957" y="6938"/>
                  </a:cubicBezTo>
                  <a:cubicBezTo>
                    <a:pt x="1595" y="5563"/>
                    <a:pt x="2426" y="4363"/>
                    <a:pt x="3447" y="3335"/>
                  </a:cubicBezTo>
                  <a:cubicBezTo>
                    <a:pt x="4469" y="2307"/>
                    <a:pt x="5622" y="1493"/>
                    <a:pt x="6909" y="895"/>
                  </a:cubicBezTo>
                  <a:cubicBezTo>
                    <a:pt x="8192" y="296"/>
                    <a:pt x="9486" y="0"/>
                    <a:pt x="10792" y="0"/>
                  </a:cubicBezTo>
                </a:path>
              </a:pathLst>
            </a:custGeom>
            <a:solidFill>
              <a:schemeClr val="bg1"/>
            </a:solidFill>
            <a:ln>
              <a:noFill/>
            </a:ln>
            <a:effectLst/>
            <a:extLst/>
          </p:spPr>
          <p:txBody>
            <a:bodyPr lIns="76203" tIns="76203" rIns="76203" bIns="76203" anchor="ctr"/>
            <a:lstStyle/>
            <a:p>
              <a:pPr defTabSz="685693">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72" name="Group 71"/>
          <p:cNvGrpSpPr/>
          <p:nvPr/>
        </p:nvGrpSpPr>
        <p:grpSpPr>
          <a:xfrm>
            <a:off x="9461478" y="2066065"/>
            <a:ext cx="9272190" cy="1559721"/>
            <a:chOff x="5988388" y="483017"/>
            <a:chExt cx="12359700" cy="2079087"/>
          </a:xfrm>
        </p:grpSpPr>
        <p:sp>
          <p:nvSpPr>
            <p:cNvPr id="73" name="TextBox 72"/>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bg1"/>
                  </a:solidFill>
                  <a:latin typeface="Lato Regular"/>
                  <a:cs typeface="Lato Regular"/>
                </a:rPr>
                <a:t>Content Marketing</a:t>
              </a:r>
            </a:p>
          </p:txBody>
        </p:sp>
        <p:sp>
          <p:nvSpPr>
            <p:cNvPr id="74" name="Rectangle 73"/>
            <p:cNvSpPr/>
            <p:nvPr/>
          </p:nvSpPr>
          <p:spPr>
            <a:xfrm>
              <a:off x="11412311" y="2470667"/>
              <a:ext cx="1553038" cy="9143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75"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solidFill>
                    <a:schemeClr val="bg1"/>
                  </a:solidFill>
                  <a:latin typeface="Lato Light"/>
                  <a:cs typeface="Lato Light"/>
                </a:rPr>
                <a:t>Your great subtitle </a:t>
              </a:r>
              <a:r>
                <a:rPr lang="en-US" sz="2326" dirty="0">
                  <a:solidFill>
                    <a:schemeClr val="accent1"/>
                  </a:solidFill>
                  <a:latin typeface="Lato Light"/>
                  <a:cs typeface="Lato Light"/>
                </a:rPr>
                <a:t>in this line</a:t>
              </a:r>
            </a:p>
          </p:txBody>
        </p:sp>
      </p:grpSp>
      <p:sp>
        <p:nvSpPr>
          <p:cNvPr id="95" name="TextBox 94"/>
          <p:cNvSpPr txBox="1"/>
          <p:nvPr/>
        </p:nvSpPr>
        <p:spPr>
          <a:xfrm>
            <a:off x="1457678" y="7536168"/>
            <a:ext cx="7379061" cy="2652188"/>
          </a:xfrm>
          <a:prstGeom prst="rect">
            <a:avLst/>
          </a:prstGeom>
          <a:noFill/>
        </p:spPr>
        <p:txBody>
          <a:bodyPr wrap="square" lIns="0" tIns="0" rIns="182846" bIns="0" numCol="1" spcCol="731190" rtlCol="0">
            <a:noAutofit/>
          </a:bodyPr>
          <a:lstStyle/>
          <a:p>
            <a:pPr algn="just"/>
            <a:r>
              <a:rPr lang="en-US" sz="1951" b="1" dirty="0">
                <a:solidFill>
                  <a:schemeClr val="bg1">
                    <a:lumMod val="65000"/>
                  </a:schemeClr>
                </a:solidFill>
                <a:latin typeface="Lato Regular"/>
                <a:cs typeface="Lato Regular"/>
              </a:rPr>
              <a:t>Lorem ipsum dolor </a:t>
            </a:r>
            <a:r>
              <a:rPr lang="en-US" sz="1951" dirty="0">
                <a:solidFill>
                  <a:schemeClr val="bg1">
                    <a:lumMod val="65000"/>
                  </a:schemeClr>
                </a:solidFill>
                <a:latin typeface="Lato Light"/>
                <a:cs typeface="Lato Light"/>
              </a:rPr>
              <a:t>sit amet, consectetur adipiscing elit. Ut efficitur ipsum vitae tortor accumsan, a pulvinar lorem lacinia. Donec eu arcu justo. Fusce eget consequat risus Proin est lacus, interdum vitae feugiat quis, faucibus vel mi. </a:t>
            </a:r>
          </a:p>
          <a:p>
            <a:pPr algn="just"/>
            <a:endParaRPr lang="en-US" sz="1951" dirty="0">
              <a:solidFill>
                <a:schemeClr val="bg1">
                  <a:lumMod val="65000"/>
                </a:schemeClr>
              </a:solidFill>
              <a:latin typeface="Lato Light"/>
              <a:cs typeface="Lato Light"/>
            </a:endParaRPr>
          </a:p>
          <a:p>
            <a:pPr algn="just"/>
            <a:r>
              <a:rPr lang="en-US" sz="1951" dirty="0">
                <a:solidFill>
                  <a:schemeClr val="bg1">
                    <a:lumMod val="65000"/>
                  </a:schemeClr>
                </a:solidFill>
                <a:latin typeface="Lato Light"/>
                <a:cs typeface="Lato Light"/>
              </a:rPr>
              <a:t>Vivamus accumsan nisi vel nulla viverra semper. Donec purus enim, sollicitudin vitae porta a, commodo sodales justo. Sed iaculis rutrum molestie. </a:t>
            </a:r>
          </a:p>
        </p:txBody>
      </p:sp>
    </p:spTree>
    <p:extLst>
      <p:ext uri="{BB962C8B-B14F-4D97-AF65-F5344CB8AC3E}">
        <p14:creationId xmlns:p14="http://schemas.microsoft.com/office/powerpoint/2010/main" val="3398073582"/>
      </p:ext>
    </p:extLst>
  </p:cSld>
  <p:clrMapOvr>
    <a:masterClrMapping/>
  </p:clrMapOvr>
  <mc:AlternateContent xmlns:mc="http://schemas.openxmlformats.org/markup-compatibility/2006" xmlns:p14="http://schemas.microsoft.com/office/powerpoint/2010/main">
    <mc:Choice Requires="p14">
      <p:transition spd="slow" p14:dur="2000" advClick="0" advTm="2000">
        <p14:ferris dir="l"/>
      </p:transition>
    </mc:Choice>
    <mc:Fallback xmlns="">
      <p:transition xmlns:p14="http://schemas.microsoft.com/office/powerpoint/2010/main" spd="slow"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2"/>
                                        </p:tgtEl>
                                        <p:attrNameLst>
                                          <p:attrName>style.visibility</p:attrName>
                                        </p:attrNameLst>
                                      </p:cBhvr>
                                      <p:to>
                                        <p:strVal val="visible"/>
                                      </p:to>
                                    </p:set>
                                    <p:animEffect transition="in" filter="fade">
                                      <p:cBhvr>
                                        <p:cTn id="7" dur="1000"/>
                                        <p:tgtEl>
                                          <p:spTgt spid="72"/>
                                        </p:tgtEl>
                                      </p:cBhvr>
                                    </p:animEffect>
                                    <p:anim calcmode="lin" valueType="num">
                                      <p:cBhvr>
                                        <p:cTn id="8" dur="1000" fill="hold"/>
                                        <p:tgtEl>
                                          <p:spTgt spid="72"/>
                                        </p:tgtEl>
                                        <p:attrNameLst>
                                          <p:attrName>ppt_x</p:attrName>
                                        </p:attrNameLst>
                                      </p:cBhvr>
                                      <p:tavLst>
                                        <p:tav tm="0">
                                          <p:val>
                                            <p:strVal val="#ppt_x"/>
                                          </p:val>
                                        </p:tav>
                                        <p:tav tm="100000">
                                          <p:val>
                                            <p:strVal val="#ppt_x"/>
                                          </p:val>
                                        </p:tav>
                                      </p:tavLst>
                                    </p:anim>
                                    <p:anim calcmode="lin" valueType="num">
                                      <p:cBhvr>
                                        <p:cTn id="9" dur="1000" fill="hold"/>
                                        <p:tgtEl>
                                          <p:spTgt spid="7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4">
                                            <p:graphicEl>
                                              <a:chart seriesIdx="-3" categoryIdx="-3" bldStep="gridLegend"/>
                                            </p:graphicEl>
                                          </p:spTgt>
                                        </p:tgtEl>
                                        <p:attrNameLst>
                                          <p:attrName>style.visibility</p:attrName>
                                        </p:attrNameLst>
                                      </p:cBhvr>
                                      <p:to>
                                        <p:strVal val="visible"/>
                                      </p:to>
                                    </p:set>
                                    <p:animEffect transition="in" filter="fade">
                                      <p:cBhvr>
                                        <p:cTn id="13" dur="500"/>
                                        <p:tgtEl>
                                          <p:spTgt spid="14">
                                            <p:graphicEl>
                                              <a:chart seriesIdx="-3" categoryIdx="-3" bldStep="gridLegend"/>
                                            </p:graphicEl>
                                          </p:spTgt>
                                        </p:tgtEl>
                                      </p:cBhvr>
                                    </p:animEffect>
                                    <p:anim calcmode="lin" valueType="num">
                                      <p:cBhvr>
                                        <p:cTn id="14" dur="500" fill="hold"/>
                                        <p:tgtEl>
                                          <p:spTgt spid="14">
                                            <p:graphicEl>
                                              <a:chart seriesIdx="-3" categoryIdx="-3" bldStep="gridLegend"/>
                                            </p:graphicEl>
                                          </p:spTgt>
                                        </p:tgtEl>
                                        <p:attrNameLst>
                                          <p:attrName>ppt_x</p:attrName>
                                        </p:attrNameLst>
                                      </p:cBhvr>
                                      <p:tavLst>
                                        <p:tav tm="0">
                                          <p:val>
                                            <p:strVal val="#ppt_x"/>
                                          </p:val>
                                        </p:tav>
                                        <p:tav tm="100000">
                                          <p:val>
                                            <p:strVal val="#ppt_x"/>
                                          </p:val>
                                        </p:tav>
                                      </p:tavLst>
                                    </p:anim>
                                    <p:anim calcmode="lin" valueType="num">
                                      <p:cBhvr>
                                        <p:cTn id="15" dur="500" fill="hold"/>
                                        <p:tgtEl>
                                          <p:spTgt spid="14">
                                            <p:graphicEl>
                                              <a:chart seriesIdx="-3" categoryIdx="-3" bldStep="gridLegend"/>
                                            </p:graphicEl>
                                          </p:spTgt>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4">
                                            <p:graphicEl>
                                              <a:chart seriesIdx="-4" categoryIdx="0" bldStep="category"/>
                                            </p:graphicEl>
                                          </p:spTgt>
                                        </p:tgtEl>
                                        <p:attrNameLst>
                                          <p:attrName>style.visibility</p:attrName>
                                        </p:attrNameLst>
                                      </p:cBhvr>
                                      <p:to>
                                        <p:strVal val="visible"/>
                                      </p:to>
                                    </p:set>
                                    <p:animEffect transition="in" filter="fade">
                                      <p:cBhvr>
                                        <p:cTn id="20" dur="500"/>
                                        <p:tgtEl>
                                          <p:spTgt spid="14">
                                            <p:graphicEl>
                                              <a:chart seriesIdx="-4" categoryIdx="0" bldStep="category"/>
                                            </p:graphicEl>
                                          </p:spTgt>
                                        </p:tgtEl>
                                      </p:cBhvr>
                                    </p:animEffect>
                                    <p:anim calcmode="lin" valueType="num">
                                      <p:cBhvr>
                                        <p:cTn id="21" dur="500" fill="hold"/>
                                        <p:tgtEl>
                                          <p:spTgt spid="14">
                                            <p:graphicEl>
                                              <a:chart seriesIdx="-4" categoryIdx="0" bldStep="category"/>
                                            </p:graphicEl>
                                          </p:spTgt>
                                        </p:tgtEl>
                                        <p:attrNameLst>
                                          <p:attrName>ppt_x</p:attrName>
                                        </p:attrNameLst>
                                      </p:cBhvr>
                                      <p:tavLst>
                                        <p:tav tm="0">
                                          <p:val>
                                            <p:strVal val="#ppt_x"/>
                                          </p:val>
                                        </p:tav>
                                        <p:tav tm="100000">
                                          <p:val>
                                            <p:strVal val="#ppt_x"/>
                                          </p:val>
                                        </p:tav>
                                      </p:tavLst>
                                    </p:anim>
                                    <p:anim calcmode="lin" valueType="num">
                                      <p:cBhvr>
                                        <p:cTn id="22" dur="500" fill="hold"/>
                                        <p:tgtEl>
                                          <p:spTgt spid="14">
                                            <p:graphicEl>
                                              <a:chart seriesIdx="-4" categoryIdx="0" bldStep="category"/>
                                            </p:graphicEl>
                                          </p:spTgt>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42" presetClass="entr" presetSubtype="0" fill="hold" grpId="0" nodeType="clickEffect">
                                  <p:stCondLst>
                                    <p:cond delay="0"/>
                                  </p:stCondLst>
                                  <p:childTnLst>
                                    <p:set>
                                      <p:cBhvr>
                                        <p:cTn id="26" dur="1" fill="hold">
                                          <p:stCondLst>
                                            <p:cond delay="0"/>
                                          </p:stCondLst>
                                        </p:cTn>
                                        <p:tgtEl>
                                          <p:spTgt spid="14">
                                            <p:graphicEl>
                                              <a:chart seriesIdx="-4" categoryIdx="1" bldStep="category"/>
                                            </p:graphicEl>
                                          </p:spTgt>
                                        </p:tgtEl>
                                        <p:attrNameLst>
                                          <p:attrName>style.visibility</p:attrName>
                                        </p:attrNameLst>
                                      </p:cBhvr>
                                      <p:to>
                                        <p:strVal val="visible"/>
                                      </p:to>
                                    </p:set>
                                    <p:animEffect transition="in" filter="fade">
                                      <p:cBhvr>
                                        <p:cTn id="27" dur="500"/>
                                        <p:tgtEl>
                                          <p:spTgt spid="14">
                                            <p:graphicEl>
                                              <a:chart seriesIdx="-4" categoryIdx="1" bldStep="category"/>
                                            </p:graphicEl>
                                          </p:spTgt>
                                        </p:tgtEl>
                                      </p:cBhvr>
                                    </p:animEffect>
                                    <p:anim calcmode="lin" valueType="num">
                                      <p:cBhvr>
                                        <p:cTn id="28" dur="500" fill="hold"/>
                                        <p:tgtEl>
                                          <p:spTgt spid="14">
                                            <p:graphicEl>
                                              <a:chart seriesIdx="-4" categoryIdx="1" bldStep="category"/>
                                            </p:graphicEl>
                                          </p:spTgt>
                                        </p:tgtEl>
                                        <p:attrNameLst>
                                          <p:attrName>ppt_x</p:attrName>
                                        </p:attrNameLst>
                                      </p:cBhvr>
                                      <p:tavLst>
                                        <p:tav tm="0">
                                          <p:val>
                                            <p:strVal val="#ppt_x"/>
                                          </p:val>
                                        </p:tav>
                                        <p:tav tm="100000">
                                          <p:val>
                                            <p:strVal val="#ppt_x"/>
                                          </p:val>
                                        </p:tav>
                                      </p:tavLst>
                                    </p:anim>
                                    <p:anim calcmode="lin" valueType="num">
                                      <p:cBhvr>
                                        <p:cTn id="29" dur="500" fill="hold"/>
                                        <p:tgtEl>
                                          <p:spTgt spid="14">
                                            <p:graphicEl>
                                              <a:chart seriesIdx="-4" categoryIdx="1" bldStep="category"/>
                                            </p:graphicEl>
                                          </p:spTgt>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42" presetClass="entr" presetSubtype="0" fill="hold" grpId="0" nodeType="clickEffect">
                                  <p:stCondLst>
                                    <p:cond delay="0"/>
                                  </p:stCondLst>
                                  <p:childTnLst>
                                    <p:set>
                                      <p:cBhvr>
                                        <p:cTn id="33" dur="1" fill="hold">
                                          <p:stCondLst>
                                            <p:cond delay="0"/>
                                          </p:stCondLst>
                                        </p:cTn>
                                        <p:tgtEl>
                                          <p:spTgt spid="14">
                                            <p:graphicEl>
                                              <a:chart seriesIdx="-4" categoryIdx="2" bldStep="category"/>
                                            </p:graphicEl>
                                          </p:spTgt>
                                        </p:tgtEl>
                                        <p:attrNameLst>
                                          <p:attrName>style.visibility</p:attrName>
                                        </p:attrNameLst>
                                      </p:cBhvr>
                                      <p:to>
                                        <p:strVal val="visible"/>
                                      </p:to>
                                    </p:set>
                                    <p:animEffect transition="in" filter="fade">
                                      <p:cBhvr>
                                        <p:cTn id="34" dur="500"/>
                                        <p:tgtEl>
                                          <p:spTgt spid="14">
                                            <p:graphicEl>
                                              <a:chart seriesIdx="-4" categoryIdx="2" bldStep="category"/>
                                            </p:graphicEl>
                                          </p:spTgt>
                                        </p:tgtEl>
                                      </p:cBhvr>
                                    </p:animEffect>
                                    <p:anim calcmode="lin" valueType="num">
                                      <p:cBhvr>
                                        <p:cTn id="35" dur="500" fill="hold"/>
                                        <p:tgtEl>
                                          <p:spTgt spid="14">
                                            <p:graphicEl>
                                              <a:chart seriesIdx="-4" categoryIdx="2" bldStep="category"/>
                                            </p:graphicEl>
                                          </p:spTgt>
                                        </p:tgtEl>
                                        <p:attrNameLst>
                                          <p:attrName>ppt_x</p:attrName>
                                        </p:attrNameLst>
                                      </p:cBhvr>
                                      <p:tavLst>
                                        <p:tav tm="0">
                                          <p:val>
                                            <p:strVal val="#ppt_x"/>
                                          </p:val>
                                        </p:tav>
                                        <p:tav tm="100000">
                                          <p:val>
                                            <p:strVal val="#ppt_x"/>
                                          </p:val>
                                        </p:tav>
                                      </p:tavLst>
                                    </p:anim>
                                    <p:anim calcmode="lin" valueType="num">
                                      <p:cBhvr>
                                        <p:cTn id="36" dur="500" fill="hold"/>
                                        <p:tgtEl>
                                          <p:spTgt spid="14">
                                            <p:graphicEl>
                                              <a:chart seriesIdx="-4" categoryIdx="2" bldStep="category"/>
                                            </p:graphicEl>
                                          </p:spTgt>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42" presetClass="entr" presetSubtype="0" fill="hold" grpId="0" nodeType="clickEffect">
                                  <p:stCondLst>
                                    <p:cond delay="0"/>
                                  </p:stCondLst>
                                  <p:childTnLst>
                                    <p:set>
                                      <p:cBhvr>
                                        <p:cTn id="40" dur="1" fill="hold">
                                          <p:stCondLst>
                                            <p:cond delay="0"/>
                                          </p:stCondLst>
                                        </p:cTn>
                                        <p:tgtEl>
                                          <p:spTgt spid="14">
                                            <p:graphicEl>
                                              <a:chart seriesIdx="-4" categoryIdx="3" bldStep="category"/>
                                            </p:graphicEl>
                                          </p:spTgt>
                                        </p:tgtEl>
                                        <p:attrNameLst>
                                          <p:attrName>style.visibility</p:attrName>
                                        </p:attrNameLst>
                                      </p:cBhvr>
                                      <p:to>
                                        <p:strVal val="visible"/>
                                      </p:to>
                                    </p:set>
                                    <p:animEffect transition="in" filter="fade">
                                      <p:cBhvr>
                                        <p:cTn id="41" dur="500"/>
                                        <p:tgtEl>
                                          <p:spTgt spid="14">
                                            <p:graphicEl>
                                              <a:chart seriesIdx="-4" categoryIdx="3" bldStep="category"/>
                                            </p:graphicEl>
                                          </p:spTgt>
                                        </p:tgtEl>
                                      </p:cBhvr>
                                    </p:animEffect>
                                    <p:anim calcmode="lin" valueType="num">
                                      <p:cBhvr>
                                        <p:cTn id="42" dur="500" fill="hold"/>
                                        <p:tgtEl>
                                          <p:spTgt spid="14">
                                            <p:graphicEl>
                                              <a:chart seriesIdx="-4" categoryIdx="3" bldStep="category"/>
                                            </p:graphicEl>
                                          </p:spTgt>
                                        </p:tgtEl>
                                        <p:attrNameLst>
                                          <p:attrName>ppt_x</p:attrName>
                                        </p:attrNameLst>
                                      </p:cBhvr>
                                      <p:tavLst>
                                        <p:tav tm="0">
                                          <p:val>
                                            <p:strVal val="#ppt_x"/>
                                          </p:val>
                                        </p:tav>
                                        <p:tav tm="100000">
                                          <p:val>
                                            <p:strVal val="#ppt_x"/>
                                          </p:val>
                                        </p:tav>
                                      </p:tavLst>
                                    </p:anim>
                                    <p:anim calcmode="lin" valueType="num">
                                      <p:cBhvr>
                                        <p:cTn id="43" dur="500" fill="hold"/>
                                        <p:tgtEl>
                                          <p:spTgt spid="14">
                                            <p:graphicEl>
                                              <a:chart seriesIdx="-4" categoryIdx="3" bldStep="category"/>
                                            </p:graphicEl>
                                          </p:spTgt>
                                        </p:tgtEl>
                                        <p:attrNameLst>
                                          <p:attrName>ppt_y</p:attrName>
                                        </p:attrNameLst>
                                      </p:cBhvr>
                                      <p:tavLst>
                                        <p:tav tm="0">
                                          <p:val>
                                            <p:strVal val="#ppt_y+.1"/>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42" presetClass="entr" presetSubtype="0" fill="hold" grpId="0" nodeType="clickEffect">
                                  <p:stCondLst>
                                    <p:cond delay="0"/>
                                  </p:stCondLst>
                                  <p:childTnLst>
                                    <p:set>
                                      <p:cBhvr>
                                        <p:cTn id="47" dur="1" fill="hold">
                                          <p:stCondLst>
                                            <p:cond delay="0"/>
                                          </p:stCondLst>
                                        </p:cTn>
                                        <p:tgtEl>
                                          <p:spTgt spid="14">
                                            <p:graphicEl>
                                              <a:chart seriesIdx="-4" categoryIdx="4" bldStep="category"/>
                                            </p:graphicEl>
                                          </p:spTgt>
                                        </p:tgtEl>
                                        <p:attrNameLst>
                                          <p:attrName>style.visibility</p:attrName>
                                        </p:attrNameLst>
                                      </p:cBhvr>
                                      <p:to>
                                        <p:strVal val="visible"/>
                                      </p:to>
                                    </p:set>
                                    <p:animEffect transition="in" filter="fade">
                                      <p:cBhvr>
                                        <p:cTn id="48" dur="500"/>
                                        <p:tgtEl>
                                          <p:spTgt spid="14">
                                            <p:graphicEl>
                                              <a:chart seriesIdx="-4" categoryIdx="4" bldStep="category"/>
                                            </p:graphicEl>
                                          </p:spTgt>
                                        </p:tgtEl>
                                      </p:cBhvr>
                                    </p:animEffect>
                                    <p:anim calcmode="lin" valueType="num">
                                      <p:cBhvr>
                                        <p:cTn id="49" dur="500" fill="hold"/>
                                        <p:tgtEl>
                                          <p:spTgt spid="14">
                                            <p:graphicEl>
                                              <a:chart seriesIdx="-4" categoryIdx="4" bldStep="category"/>
                                            </p:graphicEl>
                                          </p:spTgt>
                                        </p:tgtEl>
                                        <p:attrNameLst>
                                          <p:attrName>ppt_x</p:attrName>
                                        </p:attrNameLst>
                                      </p:cBhvr>
                                      <p:tavLst>
                                        <p:tav tm="0">
                                          <p:val>
                                            <p:strVal val="#ppt_x"/>
                                          </p:val>
                                        </p:tav>
                                        <p:tav tm="100000">
                                          <p:val>
                                            <p:strVal val="#ppt_x"/>
                                          </p:val>
                                        </p:tav>
                                      </p:tavLst>
                                    </p:anim>
                                    <p:anim calcmode="lin" valueType="num">
                                      <p:cBhvr>
                                        <p:cTn id="50" dur="500" fill="hold"/>
                                        <p:tgtEl>
                                          <p:spTgt spid="14">
                                            <p:graphicEl>
                                              <a:chart seriesIdx="-4" categoryIdx="4" bldStep="category"/>
                                            </p:graphicEl>
                                          </p:spTgt>
                                        </p:tgtEl>
                                        <p:attrNameLst>
                                          <p:attrName>ppt_y</p:attrName>
                                        </p:attrNameLst>
                                      </p:cBhvr>
                                      <p:tavLst>
                                        <p:tav tm="0">
                                          <p:val>
                                            <p:strVal val="#ppt_y+.1"/>
                                          </p:val>
                                        </p:tav>
                                        <p:tav tm="100000">
                                          <p:val>
                                            <p:strVal val="#ppt_y"/>
                                          </p:val>
                                        </p:tav>
                                      </p:tavLst>
                                    </p:anim>
                                  </p:childTnLst>
                                </p:cTn>
                              </p:par>
                            </p:childTnLst>
                          </p:cTn>
                        </p:par>
                        <p:par>
                          <p:cTn id="51" fill="hold">
                            <p:stCondLst>
                              <p:cond delay="1500"/>
                            </p:stCondLst>
                            <p:childTnLst>
                              <p:par>
                                <p:cTn id="52" presetID="10" presetClass="entr" presetSubtype="0" fill="hold" nodeType="afterEffect">
                                  <p:stCondLst>
                                    <p:cond delay="0"/>
                                  </p:stCondLst>
                                  <p:childTnLst>
                                    <p:set>
                                      <p:cBhvr>
                                        <p:cTn id="53" dur="1" fill="hold">
                                          <p:stCondLst>
                                            <p:cond delay="0"/>
                                          </p:stCondLst>
                                        </p:cTn>
                                        <p:tgtEl>
                                          <p:spTgt spid="15"/>
                                        </p:tgtEl>
                                        <p:attrNameLst>
                                          <p:attrName>style.visibility</p:attrName>
                                        </p:attrNameLst>
                                      </p:cBhvr>
                                      <p:to>
                                        <p:strVal val="visible"/>
                                      </p:to>
                                    </p:set>
                                    <p:animEffect transition="in" filter="fade">
                                      <p:cBhvr>
                                        <p:cTn id="54" dur="500"/>
                                        <p:tgtEl>
                                          <p:spTgt spid="15"/>
                                        </p:tgtEl>
                                      </p:cBhvr>
                                    </p:animEffect>
                                  </p:childTnLst>
                                </p:cTn>
                              </p:par>
                            </p:childTnLst>
                          </p:cTn>
                        </p:par>
                        <p:par>
                          <p:cTn id="55" fill="hold">
                            <p:stCondLst>
                              <p:cond delay="2000"/>
                            </p:stCondLst>
                            <p:childTnLst>
                              <p:par>
                                <p:cTn id="56" presetID="2" presetClass="entr" presetSubtype="8" fill="hold" nodeType="afterEffect">
                                  <p:stCondLst>
                                    <p:cond delay="0"/>
                                  </p:stCondLst>
                                  <p:childTnLst>
                                    <p:set>
                                      <p:cBhvr>
                                        <p:cTn id="57" dur="1" fill="hold">
                                          <p:stCondLst>
                                            <p:cond delay="0"/>
                                          </p:stCondLst>
                                        </p:cTn>
                                        <p:tgtEl>
                                          <p:spTgt spid="22"/>
                                        </p:tgtEl>
                                        <p:attrNameLst>
                                          <p:attrName>style.visibility</p:attrName>
                                        </p:attrNameLst>
                                      </p:cBhvr>
                                      <p:to>
                                        <p:strVal val="visible"/>
                                      </p:to>
                                    </p:set>
                                    <p:anim calcmode="lin" valueType="num">
                                      <p:cBhvr additive="base">
                                        <p:cTn id="58" dur="500" fill="hold"/>
                                        <p:tgtEl>
                                          <p:spTgt spid="22"/>
                                        </p:tgtEl>
                                        <p:attrNameLst>
                                          <p:attrName>ppt_x</p:attrName>
                                        </p:attrNameLst>
                                      </p:cBhvr>
                                      <p:tavLst>
                                        <p:tav tm="0">
                                          <p:val>
                                            <p:strVal val="0-#ppt_w/2"/>
                                          </p:val>
                                        </p:tav>
                                        <p:tav tm="100000">
                                          <p:val>
                                            <p:strVal val="#ppt_x"/>
                                          </p:val>
                                        </p:tav>
                                      </p:tavLst>
                                    </p:anim>
                                    <p:anim calcmode="lin" valueType="num">
                                      <p:cBhvr additive="base">
                                        <p:cTn id="59" dur="500" fill="hold"/>
                                        <p:tgtEl>
                                          <p:spTgt spid="22"/>
                                        </p:tgtEl>
                                        <p:attrNameLst>
                                          <p:attrName>ppt_y</p:attrName>
                                        </p:attrNameLst>
                                      </p:cBhvr>
                                      <p:tavLst>
                                        <p:tav tm="0">
                                          <p:val>
                                            <p:strVal val="#ppt_y"/>
                                          </p:val>
                                        </p:tav>
                                        <p:tav tm="100000">
                                          <p:val>
                                            <p:strVal val="#ppt_y"/>
                                          </p:val>
                                        </p:tav>
                                      </p:tavLst>
                                    </p:anim>
                                  </p:childTnLst>
                                </p:cTn>
                              </p:par>
                            </p:childTnLst>
                          </p:cTn>
                        </p:par>
                        <p:par>
                          <p:cTn id="60" fill="hold">
                            <p:stCondLst>
                              <p:cond delay="2500"/>
                            </p:stCondLst>
                            <p:childTnLst>
                              <p:par>
                                <p:cTn id="61" presetID="2" presetClass="entr" presetSubtype="8" fill="hold" nodeType="after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additive="base">
                                        <p:cTn id="63" dur="500" fill="hold"/>
                                        <p:tgtEl>
                                          <p:spTgt spid="34"/>
                                        </p:tgtEl>
                                        <p:attrNameLst>
                                          <p:attrName>ppt_x</p:attrName>
                                        </p:attrNameLst>
                                      </p:cBhvr>
                                      <p:tavLst>
                                        <p:tav tm="0">
                                          <p:val>
                                            <p:strVal val="0-#ppt_w/2"/>
                                          </p:val>
                                        </p:tav>
                                        <p:tav tm="100000">
                                          <p:val>
                                            <p:strVal val="#ppt_x"/>
                                          </p:val>
                                        </p:tav>
                                      </p:tavLst>
                                    </p:anim>
                                    <p:anim calcmode="lin" valueType="num">
                                      <p:cBhvr additive="base">
                                        <p:cTn id="64" dur="500" fill="hold"/>
                                        <p:tgtEl>
                                          <p:spTgt spid="34"/>
                                        </p:tgtEl>
                                        <p:attrNameLst>
                                          <p:attrName>ppt_y</p:attrName>
                                        </p:attrNameLst>
                                      </p:cBhvr>
                                      <p:tavLst>
                                        <p:tav tm="0">
                                          <p:val>
                                            <p:strVal val="#ppt_y"/>
                                          </p:val>
                                        </p:tav>
                                        <p:tav tm="100000">
                                          <p:val>
                                            <p:strVal val="#ppt_y"/>
                                          </p:val>
                                        </p:tav>
                                      </p:tavLst>
                                    </p:anim>
                                  </p:childTnLst>
                                </p:cTn>
                              </p:par>
                            </p:childTnLst>
                          </p:cTn>
                        </p:par>
                        <p:par>
                          <p:cTn id="65" fill="hold">
                            <p:stCondLst>
                              <p:cond delay="3000"/>
                            </p:stCondLst>
                            <p:childTnLst>
                              <p:par>
                                <p:cTn id="66" presetID="2" presetClass="entr" presetSubtype="8" fill="hold" nodeType="afterEffect">
                                  <p:stCondLst>
                                    <p:cond delay="0"/>
                                  </p:stCondLst>
                                  <p:childTnLst>
                                    <p:set>
                                      <p:cBhvr>
                                        <p:cTn id="67" dur="1" fill="hold">
                                          <p:stCondLst>
                                            <p:cond delay="0"/>
                                          </p:stCondLst>
                                        </p:cTn>
                                        <p:tgtEl>
                                          <p:spTgt spid="40"/>
                                        </p:tgtEl>
                                        <p:attrNameLst>
                                          <p:attrName>style.visibility</p:attrName>
                                        </p:attrNameLst>
                                      </p:cBhvr>
                                      <p:to>
                                        <p:strVal val="visible"/>
                                      </p:to>
                                    </p:set>
                                    <p:anim calcmode="lin" valueType="num">
                                      <p:cBhvr additive="base">
                                        <p:cTn id="68" dur="500" fill="hold"/>
                                        <p:tgtEl>
                                          <p:spTgt spid="40"/>
                                        </p:tgtEl>
                                        <p:attrNameLst>
                                          <p:attrName>ppt_x</p:attrName>
                                        </p:attrNameLst>
                                      </p:cBhvr>
                                      <p:tavLst>
                                        <p:tav tm="0">
                                          <p:val>
                                            <p:strVal val="0-#ppt_w/2"/>
                                          </p:val>
                                        </p:tav>
                                        <p:tav tm="100000">
                                          <p:val>
                                            <p:strVal val="#ppt_x"/>
                                          </p:val>
                                        </p:tav>
                                      </p:tavLst>
                                    </p:anim>
                                    <p:anim calcmode="lin" valueType="num">
                                      <p:cBhvr additive="base">
                                        <p:cTn id="69" dur="500" fill="hold"/>
                                        <p:tgtEl>
                                          <p:spTgt spid="40"/>
                                        </p:tgtEl>
                                        <p:attrNameLst>
                                          <p:attrName>ppt_y</p:attrName>
                                        </p:attrNameLst>
                                      </p:cBhvr>
                                      <p:tavLst>
                                        <p:tav tm="0">
                                          <p:val>
                                            <p:strVal val="#ppt_y"/>
                                          </p:val>
                                        </p:tav>
                                        <p:tav tm="100000">
                                          <p:val>
                                            <p:strVal val="#ppt_y"/>
                                          </p:val>
                                        </p:tav>
                                      </p:tavLst>
                                    </p:anim>
                                  </p:childTnLst>
                                </p:cTn>
                              </p:par>
                            </p:childTnLst>
                          </p:cTn>
                        </p:par>
                        <p:par>
                          <p:cTn id="70" fill="hold">
                            <p:stCondLst>
                              <p:cond delay="3500"/>
                            </p:stCondLst>
                            <p:childTnLst>
                              <p:par>
                                <p:cTn id="71" presetID="2" presetClass="entr" presetSubtype="8" fill="hold" nodeType="afterEffect">
                                  <p:stCondLst>
                                    <p:cond delay="0"/>
                                  </p:stCondLst>
                                  <p:childTnLst>
                                    <p:set>
                                      <p:cBhvr>
                                        <p:cTn id="72" dur="1" fill="hold">
                                          <p:stCondLst>
                                            <p:cond delay="0"/>
                                          </p:stCondLst>
                                        </p:cTn>
                                        <p:tgtEl>
                                          <p:spTgt spid="28"/>
                                        </p:tgtEl>
                                        <p:attrNameLst>
                                          <p:attrName>style.visibility</p:attrName>
                                        </p:attrNameLst>
                                      </p:cBhvr>
                                      <p:to>
                                        <p:strVal val="visible"/>
                                      </p:to>
                                    </p:set>
                                    <p:anim calcmode="lin" valueType="num">
                                      <p:cBhvr additive="base">
                                        <p:cTn id="73" dur="500" fill="hold"/>
                                        <p:tgtEl>
                                          <p:spTgt spid="28"/>
                                        </p:tgtEl>
                                        <p:attrNameLst>
                                          <p:attrName>ppt_x</p:attrName>
                                        </p:attrNameLst>
                                      </p:cBhvr>
                                      <p:tavLst>
                                        <p:tav tm="0">
                                          <p:val>
                                            <p:strVal val="0-#ppt_w/2"/>
                                          </p:val>
                                        </p:tav>
                                        <p:tav tm="100000">
                                          <p:val>
                                            <p:strVal val="#ppt_x"/>
                                          </p:val>
                                        </p:tav>
                                      </p:tavLst>
                                    </p:anim>
                                    <p:anim calcmode="lin" valueType="num">
                                      <p:cBhvr additive="base">
                                        <p:cTn id="74" dur="500" fill="hold"/>
                                        <p:tgtEl>
                                          <p:spTgt spid="28"/>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3" presetClass="entr" presetSubtype="16" fill="hold" grpId="0" nodeType="clickEffect">
                                  <p:stCondLst>
                                    <p:cond delay="0"/>
                                  </p:stCondLst>
                                  <p:childTnLst>
                                    <p:set>
                                      <p:cBhvr>
                                        <p:cTn id="78" dur="1" fill="hold">
                                          <p:stCondLst>
                                            <p:cond delay="0"/>
                                          </p:stCondLst>
                                        </p:cTn>
                                        <p:tgtEl>
                                          <p:spTgt spid="95">
                                            <p:txEl>
                                              <p:pRg st="0" end="0"/>
                                            </p:txEl>
                                          </p:spTgt>
                                        </p:tgtEl>
                                        <p:attrNameLst>
                                          <p:attrName>style.visibility</p:attrName>
                                        </p:attrNameLst>
                                      </p:cBhvr>
                                      <p:to>
                                        <p:strVal val="visible"/>
                                      </p:to>
                                    </p:set>
                                    <p:anim calcmode="lin" valueType="num">
                                      <p:cBhvr>
                                        <p:cTn id="79" dur="500" fill="hold"/>
                                        <p:tgtEl>
                                          <p:spTgt spid="95">
                                            <p:txEl>
                                              <p:pRg st="0" end="0"/>
                                            </p:txEl>
                                          </p:spTgt>
                                        </p:tgtEl>
                                        <p:attrNameLst>
                                          <p:attrName>ppt_w</p:attrName>
                                        </p:attrNameLst>
                                      </p:cBhvr>
                                      <p:tavLst>
                                        <p:tav tm="0">
                                          <p:val>
                                            <p:fltVal val="0"/>
                                          </p:val>
                                        </p:tav>
                                        <p:tav tm="100000">
                                          <p:val>
                                            <p:strVal val="#ppt_w"/>
                                          </p:val>
                                        </p:tav>
                                      </p:tavLst>
                                    </p:anim>
                                    <p:anim calcmode="lin" valueType="num">
                                      <p:cBhvr>
                                        <p:cTn id="80" dur="500" fill="hold"/>
                                        <p:tgtEl>
                                          <p:spTgt spid="95">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81" fill="hold">
                      <p:stCondLst>
                        <p:cond delay="indefinite"/>
                      </p:stCondLst>
                      <p:childTnLst>
                        <p:par>
                          <p:cTn id="82" fill="hold">
                            <p:stCondLst>
                              <p:cond delay="0"/>
                            </p:stCondLst>
                            <p:childTnLst>
                              <p:par>
                                <p:cTn id="83" presetID="23" presetClass="entr" presetSubtype="16" fill="hold" grpId="0" nodeType="clickEffect">
                                  <p:stCondLst>
                                    <p:cond delay="0"/>
                                  </p:stCondLst>
                                  <p:childTnLst>
                                    <p:set>
                                      <p:cBhvr>
                                        <p:cTn id="84" dur="1" fill="hold">
                                          <p:stCondLst>
                                            <p:cond delay="0"/>
                                          </p:stCondLst>
                                        </p:cTn>
                                        <p:tgtEl>
                                          <p:spTgt spid="95">
                                            <p:txEl>
                                              <p:pRg st="2" end="2"/>
                                            </p:txEl>
                                          </p:spTgt>
                                        </p:tgtEl>
                                        <p:attrNameLst>
                                          <p:attrName>style.visibility</p:attrName>
                                        </p:attrNameLst>
                                      </p:cBhvr>
                                      <p:to>
                                        <p:strVal val="visible"/>
                                      </p:to>
                                    </p:set>
                                    <p:anim calcmode="lin" valueType="num">
                                      <p:cBhvr>
                                        <p:cTn id="85" dur="500" fill="hold"/>
                                        <p:tgtEl>
                                          <p:spTgt spid="95">
                                            <p:txEl>
                                              <p:pRg st="2" end="2"/>
                                            </p:txEl>
                                          </p:spTgt>
                                        </p:tgtEl>
                                        <p:attrNameLst>
                                          <p:attrName>ppt_w</p:attrName>
                                        </p:attrNameLst>
                                      </p:cBhvr>
                                      <p:tavLst>
                                        <p:tav tm="0">
                                          <p:val>
                                            <p:fltVal val="0"/>
                                          </p:val>
                                        </p:tav>
                                        <p:tav tm="100000">
                                          <p:val>
                                            <p:strVal val="#ppt_w"/>
                                          </p:val>
                                        </p:tav>
                                      </p:tavLst>
                                    </p:anim>
                                    <p:anim calcmode="lin" valueType="num">
                                      <p:cBhvr>
                                        <p:cTn id="86" dur="500" fill="hold"/>
                                        <p:tgtEl>
                                          <p:spTgt spid="95">
                                            <p:txEl>
                                              <p:pRg st="2" end="2"/>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4" grpId="0">
        <p:bldSub>
          <a:bldChart bld="category"/>
        </p:bldSub>
      </p:bldGraphic>
      <p:bldP spid="95" grpId="0" build="p" bldLvl="3"/>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1570089" y="8981762"/>
            <a:ext cx="2405604" cy="1205756"/>
            <a:chOff x="2092906" y="9688945"/>
            <a:chExt cx="3206637" cy="1607256"/>
          </a:xfrm>
        </p:grpSpPr>
        <p:grpSp>
          <p:nvGrpSpPr>
            <p:cNvPr id="3" name="Group 2"/>
            <p:cNvGrpSpPr/>
            <p:nvPr/>
          </p:nvGrpSpPr>
          <p:grpSpPr>
            <a:xfrm>
              <a:off x="2092906" y="9688945"/>
              <a:ext cx="3206637" cy="1243438"/>
              <a:chOff x="2092906" y="9688945"/>
              <a:chExt cx="3206637" cy="1243438"/>
            </a:xfrm>
          </p:grpSpPr>
          <p:grpSp>
            <p:nvGrpSpPr>
              <p:cNvPr id="40" name="Group 39"/>
              <p:cNvGrpSpPr/>
              <p:nvPr/>
            </p:nvGrpSpPr>
            <p:grpSpPr>
              <a:xfrm>
                <a:off x="2092906" y="9903559"/>
                <a:ext cx="466798" cy="1007000"/>
                <a:chOff x="4395788" y="2198688"/>
                <a:chExt cx="344488" cy="742951"/>
              </a:xfrm>
              <a:solidFill>
                <a:schemeClr val="accent3"/>
              </a:solidFill>
            </p:grpSpPr>
            <p:sp>
              <p:nvSpPr>
                <p:cNvPr id="42" name="Oval 41"/>
                <p:cNvSpPr>
                  <a:spLocks noChangeArrowheads="1"/>
                </p:cNvSpPr>
                <p:nvPr/>
              </p:nvSpPr>
              <p:spPr bwMode="auto">
                <a:xfrm>
                  <a:off x="4511675" y="2198688"/>
                  <a:ext cx="109538" cy="112713"/>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43" name="Freeform 7"/>
                <p:cNvSpPr>
                  <a:spLocks/>
                </p:cNvSpPr>
                <p:nvPr/>
              </p:nvSpPr>
              <p:spPr bwMode="auto">
                <a:xfrm>
                  <a:off x="4395788" y="2333626"/>
                  <a:ext cx="344488" cy="608013"/>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sp>
            <p:nvSpPr>
              <p:cNvPr id="41" name="Content Placeholder 2"/>
              <p:cNvSpPr txBox="1">
                <a:spLocks/>
              </p:cNvSpPr>
              <p:nvPr/>
            </p:nvSpPr>
            <p:spPr>
              <a:xfrm>
                <a:off x="2530906" y="9688945"/>
                <a:ext cx="2768637" cy="1243438"/>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201" dirty="0">
                    <a:solidFill>
                      <a:schemeClr val="tx1"/>
                    </a:solidFill>
                    <a:latin typeface="Lato Light"/>
                    <a:cs typeface="Lato Light"/>
                  </a:rPr>
                  <a:t>75%</a:t>
                </a:r>
              </a:p>
            </p:txBody>
          </p:sp>
        </p:grpSp>
        <p:sp>
          <p:nvSpPr>
            <p:cNvPr id="39" name="Title 1"/>
            <p:cNvSpPr txBox="1">
              <a:spLocks/>
            </p:cNvSpPr>
            <p:nvPr/>
          </p:nvSpPr>
          <p:spPr>
            <a:xfrm>
              <a:off x="2559704" y="10310665"/>
              <a:ext cx="2739839" cy="985536"/>
            </a:xfrm>
            <a:prstGeom prst="rect">
              <a:avLst/>
            </a:prstGeom>
          </p:spPr>
          <p:txBody>
            <a:bodyPr vert="horz" lIns="68598" tIns="34299" rIns="68598" bIns="34299"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101" dirty="0">
                  <a:solidFill>
                    <a:schemeClr val="tx1"/>
                  </a:solidFill>
                  <a:latin typeface="Lato Light"/>
                  <a:cs typeface="Lato Light"/>
                </a:rPr>
                <a:t>Female Users</a:t>
              </a:r>
            </a:p>
          </p:txBody>
        </p:sp>
      </p:grpSp>
      <p:grpSp>
        <p:nvGrpSpPr>
          <p:cNvPr id="6" name="Group 5"/>
          <p:cNvGrpSpPr/>
          <p:nvPr/>
        </p:nvGrpSpPr>
        <p:grpSpPr>
          <a:xfrm>
            <a:off x="4173745" y="8981758"/>
            <a:ext cx="2373935" cy="1204860"/>
            <a:chOff x="5563544" y="9688940"/>
            <a:chExt cx="3164422" cy="1606062"/>
          </a:xfrm>
        </p:grpSpPr>
        <p:grpSp>
          <p:nvGrpSpPr>
            <p:cNvPr id="4" name="Group 3"/>
            <p:cNvGrpSpPr/>
            <p:nvPr/>
          </p:nvGrpSpPr>
          <p:grpSpPr>
            <a:xfrm>
              <a:off x="5563544" y="9688940"/>
              <a:ext cx="3164422" cy="1243438"/>
              <a:chOff x="5563544" y="9688940"/>
              <a:chExt cx="3164422" cy="1243438"/>
            </a:xfrm>
          </p:grpSpPr>
          <p:grpSp>
            <p:nvGrpSpPr>
              <p:cNvPr id="47" name="Group 46"/>
              <p:cNvGrpSpPr/>
              <p:nvPr/>
            </p:nvGrpSpPr>
            <p:grpSpPr>
              <a:xfrm>
                <a:off x="5563544" y="9872176"/>
                <a:ext cx="408320" cy="1038824"/>
                <a:chOff x="4422775" y="2198688"/>
                <a:chExt cx="292100" cy="742950"/>
              </a:xfrm>
              <a:solidFill>
                <a:schemeClr val="accent3"/>
              </a:solidFill>
            </p:grpSpPr>
            <p:sp>
              <p:nvSpPr>
                <p:cNvPr id="49" name="Freeform 12"/>
                <p:cNvSpPr>
                  <a:spLocks/>
                </p:cNvSpPr>
                <p:nvPr/>
              </p:nvSpPr>
              <p:spPr bwMode="auto">
                <a:xfrm>
                  <a:off x="4422775" y="2325688"/>
                  <a:ext cx="292100" cy="615950"/>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50" name="Oval 13"/>
                <p:cNvSpPr>
                  <a:spLocks noChangeArrowheads="1"/>
                </p:cNvSpPr>
                <p:nvPr/>
              </p:nvSpPr>
              <p:spPr bwMode="auto">
                <a:xfrm>
                  <a:off x="4511675" y="2198688"/>
                  <a:ext cx="115888" cy="1158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sp>
            <p:nvSpPr>
              <p:cNvPr id="48" name="Content Placeholder 2"/>
              <p:cNvSpPr txBox="1">
                <a:spLocks/>
              </p:cNvSpPr>
              <p:nvPr/>
            </p:nvSpPr>
            <p:spPr>
              <a:xfrm>
                <a:off x="5959329" y="9688940"/>
                <a:ext cx="2768637" cy="1243438"/>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201" dirty="0">
                    <a:solidFill>
                      <a:schemeClr val="accent3"/>
                    </a:solidFill>
                    <a:latin typeface="Lato Light"/>
                    <a:cs typeface="Lato Light"/>
                  </a:rPr>
                  <a:t>25%</a:t>
                </a:r>
              </a:p>
            </p:txBody>
          </p:sp>
        </p:grpSp>
        <p:sp>
          <p:nvSpPr>
            <p:cNvPr id="46" name="Title 1"/>
            <p:cNvSpPr txBox="1">
              <a:spLocks/>
            </p:cNvSpPr>
            <p:nvPr/>
          </p:nvSpPr>
          <p:spPr>
            <a:xfrm>
              <a:off x="5988127" y="10309468"/>
              <a:ext cx="2739839" cy="985534"/>
            </a:xfrm>
            <a:prstGeom prst="rect">
              <a:avLst/>
            </a:prstGeom>
          </p:spPr>
          <p:txBody>
            <a:bodyPr vert="horz" lIns="68598" tIns="34299" rIns="68598" bIns="34299"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101" dirty="0">
                  <a:solidFill>
                    <a:schemeClr val="tx1"/>
                  </a:solidFill>
                  <a:latin typeface="Lato Light"/>
                  <a:cs typeface="Lato Light"/>
                </a:rPr>
                <a:t>Male Users</a:t>
              </a:r>
            </a:p>
          </p:txBody>
        </p:sp>
      </p:grpSp>
      <p:cxnSp>
        <p:nvCxnSpPr>
          <p:cNvPr id="94" name="Straight Connector 93"/>
          <p:cNvCxnSpPr/>
          <p:nvPr/>
        </p:nvCxnSpPr>
        <p:spPr>
          <a:xfrm>
            <a:off x="6438942" y="4064853"/>
            <a:ext cx="0" cy="6252728"/>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grpSp>
        <p:nvGrpSpPr>
          <p:cNvPr id="2" name="Group 1"/>
          <p:cNvGrpSpPr/>
          <p:nvPr/>
        </p:nvGrpSpPr>
        <p:grpSpPr>
          <a:xfrm>
            <a:off x="1930702" y="7478322"/>
            <a:ext cx="4282920" cy="1381879"/>
            <a:chOff x="12238817" y="4362087"/>
            <a:chExt cx="5709073" cy="1842026"/>
          </a:xfrm>
        </p:grpSpPr>
        <p:sp>
          <p:nvSpPr>
            <p:cNvPr id="95" name="TextBox 94"/>
            <p:cNvSpPr txBox="1"/>
            <p:nvPr/>
          </p:nvSpPr>
          <p:spPr>
            <a:xfrm>
              <a:off x="12238817" y="4362087"/>
              <a:ext cx="5709073" cy="738653"/>
            </a:xfrm>
            <a:prstGeom prst="rect">
              <a:avLst/>
            </a:prstGeom>
            <a:noFill/>
          </p:spPr>
          <p:txBody>
            <a:bodyPr wrap="none" lIns="137168" tIns="68584" rIns="137168" bIns="68584" rtlCol="0">
              <a:spAutoFit/>
            </a:bodyPr>
            <a:lstStyle/>
            <a:p>
              <a:r>
                <a:rPr lang="id-ID" sz="2701" b="1" dirty="0">
                  <a:solidFill>
                    <a:schemeClr val="tx2"/>
                  </a:solidFill>
                  <a:latin typeface="Lato Regular"/>
                  <a:cs typeface="Lato Regular"/>
                </a:rPr>
                <a:t>CALIFORNIA POBLATION</a:t>
              </a:r>
            </a:p>
          </p:txBody>
        </p:sp>
        <p:sp>
          <p:nvSpPr>
            <p:cNvPr id="97" name="TextBox 96"/>
            <p:cNvSpPr txBox="1"/>
            <p:nvPr/>
          </p:nvSpPr>
          <p:spPr>
            <a:xfrm>
              <a:off x="12298088" y="4939470"/>
              <a:ext cx="4947017" cy="1264643"/>
            </a:xfrm>
            <a:prstGeom prst="rect">
              <a:avLst/>
            </a:prstGeom>
            <a:noFill/>
          </p:spPr>
          <p:txBody>
            <a:bodyPr wrap="square" lIns="137168" tIns="68584" rIns="137168" bIns="68584" rtlCol="0">
              <a:spAutoFit/>
            </a:bodyPr>
            <a:lstStyle/>
            <a:p>
              <a:pPr>
                <a:lnSpc>
                  <a:spcPct val="130000"/>
                </a:lnSpc>
              </a:pPr>
              <a:r>
                <a:rPr lang="pt-BR" sz="1350" dirty="0">
                  <a:solidFill>
                    <a:schemeClr val="tx2"/>
                  </a:solidFill>
                  <a:latin typeface="Lato Light"/>
                  <a:cs typeface="Lato Light"/>
                </a:rPr>
                <a:t>Lorem ipsum dolor </a:t>
              </a:r>
              <a:r>
                <a:rPr lang="pt-BR" sz="1350" dirty="0">
                  <a:latin typeface="Lato Light"/>
                  <a:cs typeface="Lato Light"/>
                </a:rPr>
                <a:t>sit amet, consectetur adipiscing elit. Aliquam tincidunt ante nec sem congue convallis. </a:t>
              </a:r>
              <a:endParaRPr lang="en-US" sz="1350" dirty="0">
                <a:latin typeface="Lato Light"/>
                <a:cs typeface="Lato Light"/>
              </a:endParaRPr>
            </a:p>
          </p:txBody>
        </p:sp>
      </p:grpSp>
      <p:grpSp>
        <p:nvGrpSpPr>
          <p:cNvPr id="7" name="Group 6"/>
          <p:cNvGrpSpPr/>
          <p:nvPr/>
        </p:nvGrpSpPr>
        <p:grpSpPr>
          <a:xfrm>
            <a:off x="6960710" y="8981762"/>
            <a:ext cx="2405604" cy="1205756"/>
            <a:chOff x="9278529" y="9688945"/>
            <a:chExt cx="3206637" cy="1607256"/>
          </a:xfrm>
        </p:grpSpPr>
        <p:grpSp>
          <p:nvGrpSpPr>
            <p:cNvPr id="120" name="Group 119"/>
            <p:cNvGrpSpPr/>
            <p:nvPr/>
          </p:nvGrpSpPr>
          <p:grpSpPr>
            <a:xfrm>
              <a:off x="9278529" y="9903559"/>
              <a:ext cx="466798" cy="1007000"/>
              <a:chOff x="4395788" y="2198688"/>
              <a:chExt cx="344488" cy="742951"/>
            </a:xfrm>
            <a:solidFill>
              <a:schemeClr val="accent3"/>
            </a:solidFill>
          </p:grpSpPr>
          <p:sp>
            <p:nvSpPr>
              <p:cNvPr id="122" name="Oval 121"/>
              <p:cNvSpPr>
                <a:spLocks noChangeArrowheads="1"/>
              </p:cNvSpPr>
              <p:nvPr/>
            </p:nvSpPr>
            <p:spPr bwMode="auto">
              <a:xfrm>
                <a:off x="4511675" y="2198688"/>
                <a:ext cx="109538" cy="112713"/>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23" name="Freeform 7"/>
              <p:cNvSpPr>
                <a:spLocks/>
              </p:cNvSpPr>
              <p:nvPr/>
            </p:nvSpPr>
            <p:spPr bwMode="auto">
              <a:xfrm>
                <a:off x="4395788" y="2333626"/>
                <a:ext cx="344488" cy="608013"/>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sp>
          <p:nvSpPr>
            <p:cNvPr id="121" name="Content Placeholder 2"/>
            <p:cNvSpPr txBox="1">
              <a:spLocks/>
            </p:cNvSpPr>
            <p:nvPr/>
          </p:nvSpPr>
          <p:spPr>
            <a:xfrm>
              <a:off x="9716529" y="9688945"/>
              <a:ext cx="2768637" cy="1243438"/>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201" dirty="0">
                  <a:solidFill>
                    <a:schemeClr val="tx1"/>
                  </a:solidFill>
                  <a:latin typeface="Lato Light"/>
                  <a:cs typeface="Lato Light"/>
                </a:rPr>
                <a:t>75%</a:t>
              </a:r>
            </a:p>
          </p:txBody>
        </p:sp>
        <p:sp>
          <p:nvSpPr>
            <p:cNvPr id="119" name="Title 1"/>
            <p:cNvSpPr txBox="1">
              <a:spLocks/>
            </p:cNvSpPr>
            <p:nvPr/>
          </p:nvSpPr>
          <p:spPr>
            <a:xfrm>
              <a:off x="9745327" y="10310665"/>
              <a:ext cx="2739839" cy="985536"/>
            </a:xfrm>
            <a:prstGeom prst="rect">
              <a:avLst/>
            </a:prstGeom>
          </p:spPr>
          <p:txBody>
            <a:bodyPr vert="horz" lIns="68598" tIns="34299" rIns="68598" bIns="34299"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101" dirty="0">
                  <a:solidFill>
                    <a:schemeClr val="tx1"/>
                  </a:solidFill>
                  <a:latin typeface="Lato Light"/>
                  <a:cs typeface="Lato Light"/>
                </a:rPr>
                <a:t>Female Users</a:t>
              </a:r>
            </a:p>
          </p:txBody>
        </p:sp>
      </p:grpSp>
      <p:grpSp>
        <p:nvGrpSpPr>
          <p:cNvPr id="8" name="Group 7"/>
          <p:cNvGrpSpPr/>
          <p:nvPr/>
        </p:nvGrpSpPr>
        <p:grpSpPr>
          <a:xfrm>
            <a:off x="9564366" y="8981758"/>
            <a:ext cx="2373935" cy="1204860"/>
            <a:chOff x="12749167" y="9688940"/>
            <a:chExt cx="3164422" cy="1606062"/>
          </a:xfrm>
        </p:grpSpPr>
        <p:grpSp>
          <p:nvGrpSpPr>
            <p:cNvPr id="127" name="Group 126"/>
            <p:cNvGrpSpPr/>
            <p:nvPr/>
          </p:nvGrpSpPr>
          <p:grpSpPr>
            <a:xfrm>
              <a:off x="12749167" y="9872176"/>
              <a:ext cx="408320" cy="1038824"/>
              <a:chOff x="4422775" y="2198688"/>
              <a:chExt cx="292100" cy="742950"/>
            </a:xfrm>
            <a:solidFill>
              <a:schemeClr val="accent4"/>
            </a:solidFill>
          </p:grpSpPr>
          <p:sp>
            <p:nvSpPr>
              <p:cNvPr id="129" name="Freeform 12"/>
              <p:cNvSpPr>
                <a:spLocks/>
              </p:cNvSpPr>
              <p:nvPr/>
            </p:nvSpPr>
            <p:spPr bwMode="auto">
              <a:xfrm>
                <a:off x="4422775" y="2325688"/>
                <a:ext cx="292100" cy="615950"/>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30" name="Oval 13"/>
              <p:cNvSpPr>
                <a:spLocks noChangeArrowheads="1"/>
              </p:cNvSpPr>
              <p:nvPr/>
            </p:nvSpPr>
            <p:spPr bwMode="auto">
              <a:xfrm>
                <a:off x="4511675" y="2198688"/>
                <a:ext cx="115888" cy="1158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sp>
          <p:nvSpPr>
            <p:cNvPr id="128" name="Content Placeholder 2"/>
            <p:cNvSpPr txBox="1">
              <a:spLocks/>
            </p:cNvSpPr>
            <p:nvPr/>
          </p:nvSpPr>
          <p:spPr>
            <a:xfrm>
              <a:off x="13144952" y="9688940"/>
              <a:ext cx="2768637" cy="1243438"/>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201" dirty="0">
                  <a:solidFill>
                    <a:schemeClr val="accent4"/>
                  </a:solidFill>
                  <a:latin typeface="Lato Light"/>
                  <a:cs typeface="Lato Light"/>
                </a:rPr>
                <a:t>25%</a:t>
              </a:r>
            </a:p>
          </p:txBody>
        </p:sp>
        <p:sp>
          <p:nvSpPr>
            <p:cNvPr id="126" name="Title 1"/>
            <p:cNvSpPr txBox="1">
              <a:spLocks/>
            </p:cNvSpPr>
            <p:nvPr/>
          </p:nvSpPr>
          <p:spPr>
            <a:xfrm>
              <a:off x="13173750" y="10309468"/>
              <a:ext cx="2739839" cy="985534"/>
            </a:xfrm>
            <a:prstGeom prst="rect">
              <a:avLst/>
            </a:prstGeom>
          </p:spPr>
          <p:txBody>
            <a:bodyPr vert="horz" lIns="68598" tIns="34299" rIns="68598" bIns="34299"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101" dirty="0">
                  <a:solidFill>
                    <a:schemeClr val="tx1"/>
                  </a:solidFill>
                  <a:latin typeface="Lato Light"/>
                  <a:cs typeface="Lato Light"/>
                </a:rPr>
                <a:t>Male Users</a:t>
              </a:r>
            </a:p>
          </p:txBody>
        </p:sp>
      </p:grpSp>
      <p:cxnSp>
        <p:nvCxnSpPr>
          <p:cNvPr id="132" name="Straight Connector 131"/>
          <p:cNvCxnSpPr/>
          <p:nvPr/>
        </p:nvCxnSpPr>
        <p:spPr>
          <a:xfrm>
            <a:off x="11896420" y="4064853"/>
            <a:ext cx="0" cy="6252728"/>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grpSp>
        <p:nvGrpSpPr>
          <p:cNvPr id="133" name="Group 132"/>
          <p:cNvGrpSpPr/>
          <p:nvPr/>
        </p:nvGrpSpPr>
        <p:grpSpPr>
          <a:xfrm>
            <a:off x="7321323" y="7478322"/>
            <a:ext cx="3755694" cy="1381879"/>
            <a:chOff x="12238817" y="4362087"/>
            <a:chExt cx="5006288" cy="1842026"/>
          </a:xfrm>
        </p:grpSpPr>
        <p:sp>
          <p:nvSpPr>
            <p:cNvPr id="134" name="TextBox 133"/>
            <p:cNvSpPr txBox="1"/>
            <p:nvPr/>
          </p:nvSpPr>
          <p:spPr>
            <a:xfrm>
              <a:off x="12238817" y="4362087"/>
              <a:ext cx="4431278" cy="738653"/>
            </a:xfrm>
            <a:prstGeom prst="rect">
              <a:avLst/>
            </a:prstGeom>
            <a:noFill/>
          </p:spPr>
          <p:txBody>
            <a:bodyPr wrap="none" lIns="137168" tIns="68584" rIns="137168" bIns="68584" rtlCol="0">
              <a:spAutoFit/>
            </a:bodyPr>
            <a:lstStyle/>
            <a:p>
              <a:r>
                <a:rPr lang="id-ID" sz="2701" b="1" dirty="0">
                  <a:solidFill>
                    <a:schemeClr val="tx2"/>
                  </a:solidFill>
                  <a:latin typeface="Lato Regular"/>
                  <a:cs typeface="Lato Regular"/>
                </a:rPr>
                <a:t>TEXAS POBLATION</a:t>
              </a:r>
            </a:p>
          </p:txBody>
        </p:sp>
        <p:sp>
          <p:nvSpPr>
            <p:cNvPr id="135" name="TextBox 134"/>
            <p:cNvSpPr txBox="1"/>
            <p:nvPr/>
          </p:nvSpPr>
          <p:spPr>
            <a:xfrm>
              <a:off x="12298088" y="4939470"/>
              <a:ext cx="4947017" cy="1264643"/>
            </a:xfrm>
            <a:prstGeom prst="rect">
              <a:avLst/>
            </a:prstGeom>
            <a:noFill/>
          </p:spPr>
          <p:txBody>
            <a:bodyPr wrap="square" lIns="137168" tIns="68584" rIns="137168" bIns="68584" rtlCol="0">
              <a:spAutoFit/>
            </a:bodyPr>
            <a:lstStyle/>
            <a:p>
              <a:pPr>
                <a:lnSpc>
                  <a:spcPct val="130000"/>
                </a:lnSpc>
              </a:pPr>
              <a:r>
                <a:rPr lang="pt-BR" sz="1350" dirty="0">
                  <a:solidFill>
                    <a:schemeClr val="tx2"/>
                  </a:solidFill>
                  <a:latin typeface="Lato Light"/>
                  <a:cs typeface="Lato Light"/>
                </a:rPr>
                <a:t>Lorem ipsum dolor </a:t>
              </a:r>
              <a:r>
                <a:rPr lang="pt-BR" sz="1350" dirty="0">
                  <a:latin typeface="Lato Light"/>
                  <a:cs typeface="Lato Light"/>
                </a:rPr>
                <a:t>sit amet, consectetur adipiscing elit. Aliquam tincidunt ante nec sem congue convallis. </a:t>
              </a:r>
              <a:endParaRPr lang="en-US" sz="1350" dirty="0">
                <a:latin typeface="Lato Light"/>
                <a:cs typeface="Lato Light"/>
              </a:endParaRPr>
            </a:p>
          </p:txBody>
        </p:sp>
      </p:grpSp>
      <p:grpSp>
        <p:nvGrpSpPr>
          <p:cNvPr id="9" name="Group 8"/>
          <p:cNvGrpSpPr/>
          <p:nvPr/>
        </p:nvGrpSpPr>
        <p:grpSpPr>
          <a:xfrm>
            <a:off x="12405076" y="8967026"/>
            <a:ext cx="2405604" cy="1205756"/>
            <a:chOff x="16535793" y="9669303"/>
            <a:chExt cx="3206637" cy="1607256"/>
          </a:xfrm>
        </p:grpSpPr>
        <p:grpSp>
          <p:nvGrpSpPr>
            <p:cNvPr id="139" name="Group 138"/>
            <p:cNvGrpSpPr/>
            <p:nvPr/>
          </p:nvGrpSpPr>
          <p:grpSpPr>
            <a:xfrm>
              <a:off x="16535793" y="9883917"/>
              <a:ext cx="466798" cy="1007000"/>
              <a:chOff x="4395788" y="2198688"/>
              <a:chExt cx="344488" cy="742951"/>
            </a:xfrm>
            <a:solidFill>
              <a:schemeClr val="accent3"/>
            </a:solidFill>
          </p:grpSpPr>
          <p:sp>
            <p:nvSpPr>
              <p:cNvPr id="141" name="Oval 140"/>
              <p:cNvSpPr>
                <a:spLocks noChangeArrowheads="1"/>
              </p:cNvSpPr>
              <p:nvPr/>
            </p:nvSpPr>
            <p:spPr bwMode="auto">
              <a:xfrm>
                <a:off x="4511675" y="2198688"/>
                <a:ext cx="109538" cy="112713"/>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42" name="Freeform 7"/>
              <p:cNvSpPr>
                <a:spLocks/>
              </p:cNvSpPr>
              <p:nvPr/>
            </p:nvSpPr>
            <p:spPr bwMode="auto">
              <a:xfrm>
                <a:off x="4395788" y="2333626"/>
                <a:ext cx="344488" cy="608013"/>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sp>
          <p:nvSpPr>
            <p:cNvPr id="140" name="Content Placeholder 2"/>
            <p:cNvSpPr txBox="1">
              <a:spLocks/>
            </p:cNvSpPr>
            <p:nvPr/>
          </p:nvSpPr>
          <p:spPr>
            <a:xfrm>
              <a:off x="16973793" y="9669303"/>
              <a:ext cx="2768637" cy="1243438"/>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201" dirty="0">
                  <a:solidFill>
                    <a:schemeClr val="tx1"/>
                  </a:solidFill>
                  <a:latin typeface="Lato Light"/>
                  <a:cs typeface="Lato Light"/>
                </a:rPr>
                <a:t>75%</a:t>
              </a:r>
            </a:p>
          </p:txBody>
        </p:sp>
        <p:sp>
          <p:nvSpPr>
            <p:cNvPr id="138" name="Title 1"/>
            <p:cNvSpPr txBox="1">
              <a:spLocks/>
            </p:cNvSpPr>
            <p:nvPr/>
          </p:nvSpPr>
          <p:spPr>
            <a:xfrm>
              <a:off x="17002591" y="10291023"/>
              <a:ext cx="2739839" cy="985536"/>
            </a:xfrm>
            <a:prstGeom prst="rect">
              <a:avLst/>
            </a:prstGeom>
          </p:spPr>
          <p:txBody>
            <a:bodyPr vert="horz" lIns="68598" tIns="34299" rIns="68598" bIns="34299"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101" dirty="0">
                  <a:solidFill>
                    <a:schemeClr val="tx1"/>
                  </a:solidFill>
                  <a:latin typeface="Lato Light"/>
                  <a:cs typeface="Lato Light"/>
                </a:rPr>
                <a:t>Female Users</a:t>
              </a:r>
            </a:p>
          </p:txBody>
        </p:sp>
      </p:grpSp>
      <p:grpSp>
        <p:nvGrpSpPr>
          <p:cNvPr id="10" name="Group 9"/>
          <p:cNvGrpSpPr/>
          <p:nvPr/>
        </p:nvGrpSpPr>
        <p:grpSpPr>
          <a:xfrm>
            <a:off x="15008732" y="8967023"/>
            <a:ext cx="2373935" cy="1204860"/>
            <a:chOff x="20006431" y="9669298"/>
            <a:chExt cx="3164422" cy="1606062"/>
          </a:xfrm>
        </p:grpSpPr>
        <p:grpSp>
          <p:nvGrpSpPr>
            <p:cNvPr id="146" name="Group 145"/>
            <p:cNvGrpSpPr/>
            <p:nvPr/>
          </p:nvGrpSpPr>
          <p:grpSpPr>
            <a:xfrm>
              <a:off x="20006431" y="9852534"/>
              <a:ext cx="408320" cy="1038824"/>
              <a:chOff x="4422775" y="2198688"/>
              <a:chExt cx="292100" cy="742950"/>
            </a:xfrm>
            <a:solidFill>
              <a:schemeClr val="accent5"/>
            </a:solidFill>
          </p:grpSpPr>
          <p:sp>
            <p:nvSpPr>
              <p:cNvPr id="148" name="Freeform 12"/>
              <p:cNvSpPr>
                <a:spLocks/>
              </p:cNvSpPr>
              <p:nvPr/>
            </p:nvSpPr>
            <p:spPr bwMode="auto">
              <a:xfrm>
                <a:off x="4422775" y="2325688"/>
                <a:ext cx="292100" cy="615950"/>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149" name="Oval 13"/>
              <p:cNvSpPr>
                <a:spLocks noChangeArrowheads="1"/>
              </p:cNvSpPr>
              <p:nvPr/>
            </p:nvSpPr>
            <p:spPr bwMode="auto">
              <a:xfrm>
                <a:off x="4511675" y="2198688"/>
                <a:ext cx="115888" cy="1158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sp>
          <p:nvSpPr>
            <p:cNvPr id="147" name="Content Placeholder 2"/>
            <p:cNvSpPr txBox="1">
              <a:spLocks/>
            </p:cNvSpPr>
            <p:nvPr/>
          </p:nvSpPr>
          <p:spPr>
            <a:xfrm>
              <a:off x="20402216" y="9669298"/>
              <a:ext cx="2768637" cy="1243438"/>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201" dirty="0">
                  <a:solidFill>
                    <a:schemeClr val="accent5"/>
                  </a:solidFill>
                  <a:latin typeface="Lato Light"/>
                  <a:cs typeface="Lato Light"/>
                </a:rPr>
                <a:t>25%</a:t>
              </a:r>
            </a:p>
          </p:txBody>
        </p:sp>
        <p:sp>
          <p:nvSpPr>
            <p:cNvPr id="145" name="Title 1"/>
            <p:cNvSpPr txBox="1">
              <a:spLocks/>
            </p:cNvSpPr>
            <p:nvPr/>
          </p:nvSpPr>
          <p:spPr>
            <a:xfrm>
              <a:off x="20431014" y="10289826"/>
              <a:ext cx="2739839" cy="985534"/>
            </a:xfrm>
            <a:prstGeom prst="rect">
              <a:avLst/>
            </a:prstGeom>
          </p:spPr>
          <p:txBody>
            <a:bodyPr vert="horz" lIns="68598" tIns="34299" rIns="68598" bIns="34299"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101" dirty="0">
                  <a:solidFill>
                    <a:schemeClr val="tx1"/>
                  </a:solidFill>
                  <a:latin typeface="Lato Light"/>
                  <a:cs typeface="Lato Light"/>
                </a:rPr>
                <a:t>Male Users</a:t>
              </a:r>
            </a:p>
          </p:txBody>
        </p:sp>
      </p:grpSp>
      <p:grpSp>
        <p:nvGrpSpPr>
          <p:cNvPr id="151" name="Group 150"/>
          <p:cNvGrpSpPr/>
          <p:nvPr/>
        </p:nvGrpSpPr>
        <p:grpSpPr>
          <a:xfrm>
            <a:off x="12765689" y="7463586"/>
            <a:ext cx="3755694" cy="1381879"/>
            <a:chOff x="12238817" y="4362087"/>
            <a:chExt cx="5006288" cy="1842026"/>
          </a:xfrm>
        </p:grpSpPr>
        <p:sp>
          <p:nvSpPr>
            <p:cNvPr id="152" name="TextBox 151"/>
            <p:cNvSpPr txBox="1"/>
            <p:nvPr/>
          </p:nvSpPr>
          <p:spPr>
            <a:xfrm>
              <a:off x="12238817" y="4362087"/>
              <a:ext cx="4807352" cy="738653"/>
            </a:xfrm>
            <a:prstGeom prst="rect">
              <a:avLst/>
            </a:prstGeom>
            <a:noFill/>
          </p:spPr>
          <p:txBody>
            <a:bodyPr wrap="none" lIns="137168" tIns="68584" rIns="137168" bIns="68584" rtlCol="0">
              <a:spAutoFit/>
            </a:bodyPr>
            <a:lstStyle/>
            <a:p>
              <a:r>
                <a:rPr lang="id-ID" sz="2701" b="1" dirty="0">
                  <a:solidFill>
                    <a:schemeClr val="tx2"/>
                  </a:solidFill>
                  <a:latin typeface="Lato Regular"/>
                  <a:cs typeface="Lato Regular"/>
                </a:rPr>
                <a:t>KANSAS POBLATION</a:t>
              </a:r>
            </a:p>
          </p:txBody>
        </p:sp>
        <p:sp>
          <p:nvSpPr>
            <p:cNvPr id="153" name="TextBox 152"/>
            <p:cNvSpPr txBox="1"/>
            <p:nvPr/>
          </p:nvSpPr>
          <p:spPr>
            <a:xfrm>
              <a:off x="12298088" y="4939470"/>
              <a:ext cx="4947017" cy="1264643"/>
            </a:xfrm>
            <a:prstGeom prst="rect">
              <a:avLst/>
            </a:prstGeom>
            <a:noFill/>
          </p:spPr>
          <p:txBody>
            <a:bodyPr wrap="square" lIns="137168" tIns="68584" rIns="137168" bIns="68584" rtlCol="0">
              <a:spAutoFit/>
            </a:bodyPr>
            <a:lstStyle/>
            <a:p>
              <a:pPr>
                <a:lnSpc>
                  <a:spcPct val="130000"/>
                </a:lnSpc>
              </a:pPr>
              <a:r>
                <a:rPr lang="pt-BR" sz="1350" dirty="0">
                  <a:solidFill>
                    <a:schemeClr val="tx2"/>
                  </a:solidFill>
                  <a:latin typeface="Lato Light"/>
                  <a:cs typeface="Lato Light"/>
                </a:rPr>
                <a:t>Lorem ipsum dolor </a:t>
              </a:r>
              <a:r>
                <a:rPr lang="pt-BR" sz="1350" dirty="0">
                  <a:latin typeface="Lato Light"/>
                  <a:cs typeface="Lato Light"/>
                </a:rPr>
                <a:t>sit amet, consectetur adipiscing elit. Aliquam tincidunt ante nec sem congue convallis. </a:t>
              </a:r>
              <a:endParaRPr lang="en-US" sz="1350" dirty="0">
                <a:latin typeface="Lato Light"/>
                <a:cs typeface="Lato Light"/>
              </a:endParaRPr>
            </a:p>
          </p:txBody>
        </p:sp>
      </p:grpSp>
      <p:sp>
        <p:nvSpPr>
          <p:cNvPr id="63" name="Freeform 11"/>
          <p:cNvSpPr>
            <a:spLocks noChangeArrowheads="1"/>
          </p:cNvSpPr>
          <p:nvPr/>
        </p:nvSpPr>
        <p:spPr bwMode="auto">
          <a:xfrm>
            <a:off x="7189866" y="4294348"/>
            <a:ext cx="3296511" cy="3183974"/>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4"/>
          </a:solidFill>
          <a:ln>
            <a:solidFill>
              <a:schemeClr val="bg2"/>
            </a:solidFill>
          </a:ln>
          <a:effectLst/>
        </p:spPr>
        <p:txBody>
          <a:bodyPr wrap="none" anchor="ctr"/>
          <a:lstStyle/>
          <a:p>
            <a:endParaRPr lang="en-US" sz="2701" dirty="0">
              <a:latin typeface="Lato Light"/>
            </a:endParaRPr>
          </a:p>
        </p:txBody>
      </p:sp>
      <p:sp>
        <p:nvSpPr>
          <p:cNvPr id="64" name="Freeform 63"/>
          <p:cNvSpPr>
            <a:spLocks noChangeArrowheads="1"/>
          </p:cNvSpPr>
          <p:nvPr/>
        </p:nvSpPr>
        <p:spPr bwMode="auto">
          <a:xfrm>
            <a:off x="2791978" y="4528636"/>
            <a:ext cx="1772141" cy="2934951"/>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3"/>
          </a:solidFill>
          <a:ln>
            <a:solidFill>
              <a:schemeClr val="bg2"/>
            </a:solidFill>
          </a:ln>
          <a:effectLst/>
        </p:spPr>
        <p:txBody>
          <a:bodyPr wrap="none" anchor="ctr"/>
          <a:lstStyle/>
          <a:p>
            <a:endParaRPr lang="en-US" sz="2701" dirty="0">
              <a:latin typeface="Lato Light"/>
            </a:endParaRPr>
          </a:p>
        </p:txBody>
      </p:sp>
      <p:sp>
        <p:nvSpPr>
          <p:cNvPr id="65" name="Freeform 352"/>
          <p:cNvSpPr>
            <a:spLocks noChangeArrowheads="1"/>
          </p:cNvSpPr>
          <p:nvPr/>
        </p:nvSpPr>
        <p:spPr bwMode="auto">
          <a:xfrm>
            <a:off x="12810154" y="4933260"/>
            <a:ext cx="3647130" cy="1948628"/>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5"/>
          </a:solidFill>
          <a:ln>
            <a:solidFill>
              <a:schemeClr val="bg2"/>
            </a:solidFill>
          </a:ln>
          <a:effectLst/>
        </p:spPr>
        <p:txBody>
          <a:bodyPr wrap="none" anchor="ctr"/>
          <a:lstStyle/>
          <a:p>
            <a:endParaRPr lang="en-US" sz="2701" dirty="0">
              <a:latin typeface="Lato Light"/>
            </a:endParaRPr>
          </a:p>
        </p:txBody>
      </p:sp>
      <p:grpSp>
        <p:nvGrpSpPr>
          <p:cNvPr id="51" name="Group 50"/>
          <p:cNvGrpSpPr/>
          <p:nvPr/>
        </p:nvGrpSpPr>
        <p:grpSpPr>
          <a:xfrm>
            <a:off x="4056617" y="2075518"/>
            <a:ext cx="10234260" cy="1559721"/>
            <a:chOff x="5386828" y="483017"/>
            <a:chExt cx="13642126" cy="2079087"/>
          </a:xfrm>
        </p:grpSpPr>
        <p:sp>
          <p:nvSpPr>
            <p:cNvPr id="52" name="TextBox 51"/>
            <p:cNvSpPr txBox="1"/>
            <p:nvPr/>
          </p:nvSpPr>
          <p:spPr>
            <a:xfrm>
              <a:off x="5386828" y="483017"/>
              <a:ext cx="13642126"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States Of United States</a:t>
              </a:r>
              <a:endParaRPr lang="id-ID" sz="6602" b="1" dirty="0">
                <a:solidFill>
                  <a:schemeClr val="tx2"/>
                </a:solidFill>
                <a:latin typeface="Lato Regular"/>
                <a:cs typeface="Lato Regular"/>
              </a:endParaRPr>
            </a:p>
          </p:txBody>
        </p:sp>
        <p:sp>
          <p:nvSpPr>
            <p:cNvPr id="53" name="Rectangle 5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54"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796469717"/>
      </p:ext>
    </p:extLst>
  </p:cSld>
  <p:clrMapOvr>
    <a:masterClrMapping/>
  </p:clrMapOvr>
  <mc:AlternateContent xmlns:mc="http://schemas.openxmlformats.org/markup-compatibility/2006" xmlns:p14="http://schemas.microsoft.com/office/powerpoint/2010/main">
    <mc:Choice Requires="p14">
      <p:transition spd="slow" p14:dur="1600" advClick="0" advTm="2000">
        <p14:prism isInverted="1"/>
      </p:transition>
    </mc:Choice>
    <mc:Fallback xmlns="">
      <p:transition xmlns:p14="http://schemas.microsoft.com/office/powerpoint/2010/main" spd="slow"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fade">
                                      <p:cBhvr>
                                        <p:cTn id="7" dur="1000"/>
                                        <p:tgtEl>
                                          <p:spTgt spid="51"/>
                                        </p:tgtEl>
                                      </p:cBhvr>
                                    </p:animEffect>
                                    <p:anim calcmode="lin" valueType="num">
                                      <p:cBhvr>
                                        <p:cTn id="8" dur="1000" fill="hold"/>
                                        <p:tgtEl>
                                          <p:spTgt spid="51"/>
                                        </p:tgtEl>
                                        <p:attrNameLst>
                                          <p:attrName>ppt_x</p:attrName>
                                        </p:attrNameLst>
                                      </p:cBhvr>
                                      <p:tavLst>
                                        <p:tav tm="0">
                                          <p:val>
                                            <p:strVal val="#ppt_x"/>
                                          </p:val>
                                        </p:tav>
                                        <p:tav tm="100000">
                                          <p:val>
                                            <p:strVal val="#ppt_x"/>
                                          </p:val>
                                        </p:tav>
                                      </p:tavLst>
                                    </p:anim>
                                    <p:anim calcmode="lin" valueType="num">
                                      <p:cBhvr>
                                        <p:cTn id="9" dur="1000" fill="hold"/>
                                        <p:tgtEl>
                                          <p:spTgt spid="5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64"/>
                                        </p:tgtEl>
                                        <p:attrNameLst>
                                          <p:attrName>style.visibility</p:attrName>
                                        </p:attrNameLst>
                                      </p:cBhvr>
                                      <p:to>
                                        <p:strVal val="visible"/>
                                      </p:to>
                                    </p:set>
                                    <p:animEffect transition="in" filter="fade">
                                      <p:cBhvr>
                                        <p:cTn id="13" dur="500"/>
                                        <p:tgtEl>
                                          <p:spTgt spid="64"/>
                                        </p:tgtEl>
                                      </p:cBhvr>
                                    </p:animEffect>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500"/>
                                        <p:tgtEl>
                                          <p:spTgt spid="2"/>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500"/>
                                        <p:tgtEl>
                                          <p:spTgt spid="5"/>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500"/>
                                        <p:tgtEl>
                                          <p:spTgt spid="6"/>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94"/>
                                        </p:tgtEl>
                                        <p:attrNameLst>
                                          <p:attrName>style.visibility</p:attrName>
                                        </p:attrNameLst>
                                      </p:cBhvr>
                                      <p:to>
                                        <p:strVal val="visible"/>
                                      </p:to>
                                    </p:set>
                                    <p:animEffect transition="in" filter="wipe(down)">
                                      <p:cBhvr>
                                        <p:cTn id="29" dur="500"/>
                                        <p:tgtEl>
                                          <p:spTgt spid="94"/>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63"/>
                                        </p:tgtEl>
                                        <p:attrNameLst>
                                          <p:attrName>style.visibility</p:attrName>
                                        </p:attrNameLst>
                                      </p:cBhvr>
                                      <p:to>
                                        <p:strVal val="visible"/>
                                      </p:to>
                                    </p:set>
                                    <p:animEffect transition="in" filter="fade">
                                      <p:cBhvr>
                                        <p:cTn id="33" dur="500"/>
                                        <p:tgtEl>
                                          <p:spTgt spid="63"/>
                                        </p:tgtEl>
                                      </p:cBhvr>
                                    </p:animEffect>
                                  </p:childTnLst>
                                </p:cTn>
                              </p:par>
                            </p:childTnLst>
                          </p:cTn>
                        </p:par>
                        <p:par>
                          <p:cTn id="34" fill="hold">
                            <p:stCondLst>
                              <p:cond delay="4000"/>
                            </p:stCondLst>
                            <p:childTnLst>
                              <p:par>
                                <p:cTn id="35" presetID="10" presetClass="entr" presetSubtype="0" fill="hold" nodeType="afterEffect">
                                  <p:stCondLst>
                                    <p:cond delay="0"/>
                                  </p:stCondLst>
                                  <p:childTnLst>
                                    <p:set>
                                      <p:cBhvr>
                                        <p:cTn id="36" dur="1" fill="hold">
                                          <p:stCondLst>
                                            <p:cond delay="0"/>
                                          </p:stCondLst>
                                        </p:cTn>
                                        <p:tgtEl>
                                          <p:spTgt spid="133"/>
                                        </p:tgtEl>
                                        <p:attrNameLst>
                                          <p:attrName>style.visibility</p:attrName>
                                        </p:attrNameLst>
                                      </p:cBhvr>
                                      <p:to>
                                        <p:strVal val="visible"/>
                                      </p:to>
                                    </p:set>
                                    <p:animEffect transition="in" filter="fade">
                                      <p:cBhvr>
                                        <p:cTn id="37" dur="500"/>
                                        <p:tgtEl>
                                          <p:spTgt spid="133"/>
                                        </p:tgtEl>
                                      </p:cBhvr>
                                    </p:animEffect>
                                  </p:childTnLst>
                                </p:cTn>
                              </p:par>
                            </p:childTnLst>
                          </p:cTn>
                        </p:par>
                        <p:par>
                          <p:cTn id="38" fill="hold">
                            <p:stCondLst>
                              <p:cond delay="4500"/>
                            </p:stCondLst>
                            <p:childTnLst>
                              <p:par>
                                <p:cTn id="39" presetID="10" presetClass="entr" presetSubtype="0" fill="hold" nodeType="after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500"/>
                                        <p:tgtEl>
                                          <p:spTgt spid="8"/>
                                        </p:tgtEl>
                                      </p:cBhvr>
                                    </p:animEffect>
                                  </p:childTnLst>
                                </p:cTn>
                              </p:par>
                            </p:childTnLst>
                          </p:cTn>
                        </p:par>
                        <p:par>
                          <p:cTn id="42" fill="hold">
                            <p:stCondLst>
                              <p:cond delay="5000"/>
                            </p:stCondLst>
                            <p:childTnLst>
                              <p:par>
                                <p:cTn id="43" presetID="10" presetClass="entr" presetSubtype="0" fill="hold" nodeType="afterEffect">
                                  <p:stCondLst>
                                    <p:cond delay="0"/>
                                  </p:stCondLst>
                                  <p:childTnLst>
                                    <p:set>
                                      <p:cBhvr>
                                        <p:cTn id="44" dur="1" fill="hold">
                                          <p:stCondLst>
                                            <p:cond delay="0"/>
                                          </p:stCondLst>
                                        </p:cTn>
                                        <p:tgtEl>
                                          <p:spTgt spid="7"/>
                                        </p:tgtEl>
                                        <p:attrNameLst>
                                          <p:attrName>style.visibility</p:attrName>
                                        </p:attrNameLst>
                                      </p:cBhvr>
                                      <p:to>
                                        <p:strVal val="visible"/>
                                      </p:to>
                                    </p:set>
                                    <p:animEffect transition="in" filter="fade">
                                      <p:cBhvr>
                                        <p:cTn id="45" dur="500"/>
                                        <p:tgtEl>
                                          <p:spTgt spid="7"/>
                                        </p:tgtEl>
                                      </p:cBhvr>
                                    </p:animEffect>
                                  </p:childTnLst>
                                </p:cTn>
                              </p:par>
                            </p:childTnLst>
                          </p:cTn>
                        </p:par>
                        <p:par>
                          <p:cTn id="46" fill="hold">
                            <p:stCondLst>
                              <p:cond delay="5500"/>
                            </p:stCondLst>
                            <p:childTnLst>
                              <p:par>
                                <p:cTn id="47" presetID="10" presetClass="entr" presetSubtype="0" fill="hold" nodeType="afterEffect">
                                  <p:stCondLst>
                                    <p:cond delay="0"/>
                                  </p:stCondLst>
                                  <p:childTnLst>
                                    <p:set>
                                      <p:cBhvr>
                                        <p:cTn id="48" dur="1" fill="hold">
                                          <p:stCondLst>
                                            <p:cond delay="0"/>
                                          </p:stCondLst>
                                        </p:cTn>
                                        <p:tgtEl>
                                          <p:spTgt spid="132"/>
                                        </p:tgtEl>
                                        <p:attrNameLst>
                                          <p:attrName>style.visibility</p:attrName>
                                        </p:attrNameLst>
                                      </p:cBhvr>
                                      <p:to>
                                        <p:strVal val="visible"/>
                                      </p:to>
                                    </p:set>
                                    <p:animEffect transition="in" filter="fade">
                                      <p:cBhvr>
                                        <p:cTn id="49" dur="500"/>
                                        <p:tgtEl>
                                          <p:spTgt spid="132"/>
                                        </p:tgtEl>
                                      </p:cBhvr>
                                    </p:animEffect>
                                  </p:childTnLst>
                                </p:cTn>
                              </p:par>
                            </p:childTnLst>
                          </p:cTn>
                        </p:par>
                        <p:par>
                          <p:cTn id="50" fill="hold">
                            <p:stCondLst>
                              <p:cond delay="6000"/>
                            </p:stCondLst>
                            <p:childTnLst>
                              <p:par>
                                <p:cTn id="51" presetID="10" presetClass="entr" presetSubtype="0" fill="hold" grpId="0" nodeType="afterEffect">
                                  <p:stCondLst>
                                    <p:cond delay="0"/>
                                  </p:stCondLst>
                                  <p:childTnLst>
                                    <p:set>
                                      <p:cBhvr>
                                        <p:cTn id="52" dur="1" fill="hold">
                                          <p:stCondLst>
                                            <p:cond delay="0"/>
                                          </p:stCondLst>
                                        </p:cTn>
                                        <p:tgtEl>
                                          <p:spTgt spid="65"/>
                                        </p:tgtEl>
                                        <p:attrNameLst>
                                          <p:attrName>style.visibility</p:attrName>
                                        </p:attrNameLst>
                                      </p:cBhvr>
                                      <p:to>
                                        <p:strVal val="visible"/>
                                      </p:to>
                                    </p:set>
                                    <p:animEffect transition="in" filter="fade">
                                      <p:cBhvr>
                                        <p:cTn id="53" dur="500"/>
                                        <p:tgtEl>
                                          <p:spTgt spid="65"/>
                                        </p:tgtEl>
                                      </p:cBhvr>
                                    </p:animEffect>
                                  </p:childTnLst>
                                </p:cTn>
                              </p:par>
                            </p:childTnLst>
                          </p:cTn>
                        </p:par>
                        <p:par>
                          <p:cTn id="54" fill="hold">
                            <p:stCondLst>
                              <p:cond delay="6500"/>
                            </p:stCondLst>
                            <p:childTnLst>
                              <p:par>
                                <p:cTn id="55" presetID="10" presetClass="entr" presetSubtype="0" fill="hold" nodeType="afterEffect">
                                  <p:stCondLst>
                                    <p:cond delay="0"/>
                                  </p:stCondLst>
                                  <p:childTnLst>
                                    <p:set>
                                      <p:cBhvr>
                                        <p:cTn id="56" dur="1" fill="hold">
                                          <p:stCondLst>
                                            <p:cond delay="0"/>
                                          </p:stCondLst>
                                        </p:cTn>
                                        <p:tgtEl>
                                          <p:spTgt spid="151"/>
                                        </p:tgtEl>
                                        <p:attrNameLst>
                                          <p:attrName>style.visibility</p:attrName>
                                        </p:attrNameLst>
                                      </p:cBhvr>
                                      <p:to>
                                        <p:strVal val="visible"/>
                                      </p:to>
                                    </p:set>
                                    <p:animEffect transition="in" filter="fade">
                                      <p:cBhvr>
                                        <p:cTn id="57" dur="500"/>
                                        <p:tgtEl>
                                          <p:spTgt spid="151"/>
                                        </p:tgtEl>
                                      </p:cBhvr>
                                    </p:animEffect>
                                  </p:childTnLst>
                                </p:cTn>
                              </p:par>
                            </p:childTnLst>
                          </p:cTn>
                        </p:par>
                        <p:par>
                          <p:cTn id="58" fill="hold">
                            <p:stCondLst>
                              <p:cond delay="7000"/>
                            </p:stCondLst>
                            <p:childTnLst>
                              <p:par>
                                <p:cTn id="59" presetID="10" presetClass="entr" presetSubtype="0" fill="hold" nodeType="afterEffect">
                                  <p:stCondLst>
                                    <p:cond delay="0"/>
                                  </p:stCondLst>
                                  <p:childTnLst>
                                    <p:set>
                                      <p:cBhvr>
                                        <p:cTn id="60" dur="1" fill="hold">
                                          <p:stCondLst>
                                            <p:cond delay="0"/>
                                          </p:stCondLst>
                                        </p:cTn>
                                        <p:tgtEl>
                                          <p:spTgt spid="9"/>
                                        </p:tgtEl>
                                        <p:attrNameLst>
                                          <p:attrName>style.visibility</p:attrName>
                                        </p:attrNameLst>
                                      </p:cBhvr>
                                      <p:to>
                                        <p:strVal val="visible"/>
                                      </p:to>
                                    </p:set>
                                    <p:animEffect transition="in" filter="fade">
                                      <p:cBhvr>
                                        <p:cTn id="61" dur="500"/>
                                        <p:tgtEl>
                                          <p:spTgt spid="9"/>
                                        </p:tgtEl>
                                      </p:cBhvr>
                                    </p:animEffect>
                                  </p:childTnLst>
                                </p:cTn>
                              </p:par>
                            </p:childTnLst>
                          </p:cTn>
                        </p:par>
                        <p:par>
                          <p:cTn id="62" fill="hold">
                            <p:stCondLst>
                              <p:cond delay="7500"/>
                            </p:stCondLst>
                            <p:childTnLst>
                              <p:par>
                                <p:cTn id="63" presetID="10" presetClass="entr" presetSubtype="0" fill="hold" nodeType="afterEffect">
                                  <p:stCondLst>
                                    <p:cond delay="0"/>
                                  </p:stCondLst>
                                  <p:childTnLst>
                                    <p:set>
                                      <p:cBhvr>
                                        <p:cTn id="64" dur="1" fill="hold">
                                          <p:stCondLst>
                                            <p:cond delay="0"/>
                                          </p:stCondLst>
                                        </p:cTn>
                                        <p:tgtEl>
                                          <p:spTgt spid="10"/>
                                        </p:tgtEl>
                                        <p:attrNameLst>
                                          <p:attrName>style.visibility</p:attrName>
                                        </p:attrNameLst>
                                      </p:cBhvr>
                                      <p:to>
                                        <p:strVal val="visible"/>
                                      </p:to>
                                    </p:set>
                                    <p:animEffect transition="in" filter="fade">
                                      <p:cBhvr>
                                        <p:cTn id="6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P spid="64" grpId="0" animBg="1"/>
      <p:bldP spid="65"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0097274" y="4794093"/>
            <a:ext cx="6838594" cy="603693"/>
            <a:chOff x="13459526" y="4106840"/>
            <a:chExt cx="9115751" cy="804715"/>
          </a:xfrm>
        </p:grpSpPr>
        <p:grpSp>
          <p:nvGrpSpPr>
            <p:cNvPr id="9" name="Group 8"/>
            <p:cNvGrpSpPr/>
            <p:nvPr/>
          </p:nvGrpSpPr>
          <p:grpSpPr>
            <a:xfrm>
              <a:off x="15261981" y="4403120"/>
              <a:ext cx="7313296" cy="195072"/>
              <a:chOff x="15585341" y="4081600"/>
              <a:chExt cx="7313296" cy="195072"/>
            </a:xfrm>
          </p:grpSpPr>
          <p:sp>
            <p:nvSpPr>
              <p:cNvPr id="457" name="Rectangle 456"/>
              <p:cNvSpPr/>
              <p:nvPr/>
            </p:nvSpPr>
            <p:spPr>
              <a:xfrm>
                <a:off x="15585341"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458" name="Rectangle 457"/>
              <p:cNvSpPr/>
              <p:nvPr/>
            </p:nvSpPr>
            <p:spPr>
              <a:xfrm>
                <a:off x="16200904"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459" name="Rectangle 458"/>
              <p:cNvSpPr/>
              <p:nvPr/>
            </p:nvSpPr>
            <p:spPr>
              <a:xfrm>
                <a:off x="16835642"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460" name="Rectangle 459"/>
              <p:cNvSpPr/>
              <p:nvPr/>
            </p:nvSpPr>
            <p:spPr>
              <a:xfrm>
                <a:off x="17451335"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461" name="Rectangle 460"/>
              <p:cNvSpPr/>
              <p:nvPr/>
            </p:nvSpPr>
            <p:spPr>
              <a:xfrm>
                <a:off x="18066898"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462" name="Rectangle 461"/>
              <p:cNvSpPr/>
              <p:nvPr/>
            </p:nvSpPr>
            <p:spPr>
              <a:xfrm>
                <a:off x="18676523"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463" name="Rectangle 462"/>
              <p:cNvSpPr/>
              <p:nvPr/>
            </p:nvSpPr>
            <p:spPr>
              <a:xfrm>
                <a:off x="19292216"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464" name="Rectangle 463"/>
              <p:cNvSpPr/>
              <p:nvPr/>
            </p:nvSpPr>
            <p:spPr>
              <a:xfrm>
                <a:off x="19907778"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465" name="Rectangle 464"/>
              <p:cNvSpPr/>
              <p:nvPr/>
            </p:nvSpPr>
            <p:spPr>
              <a:xfrm>
                <a:off x="20517403"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466" name="Rectangle 465"/>
              <p:cNvSpPr/>
              <p:nvPr/>
            </p:nvSpPr>
            <p:spPr>
              <a:xfrm>
                <a:off x="21133096"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467" name="Rectangle 466"/>
              <p:cNvSpPr/>
              <p:nvPr/>
            </p:nvSpPr>
            <p:spPr>
              <a:xfrm>
                <a:off x="21748659" y="4081600"/>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solidFill>
                    <a:schemeClr val="bg1">
                      <a:lumMod val="65000"/>
                    </a:schemeClr>
                  </a:solidFill>
                  <a:latin typeface="Lato Light"/>
                </a:endParaRPr>
              </a:p>
            </p:txBody>
          </p:sp>
          <p:sp>
            <p:nvSpPr>
              <p:cNvPr id="468" name="Rectangle 467"/>
              <p:cNvSpPr/>
              <p:nvPr/>
            </p:nvSpPr>
            <p:spPr>
              <a:xfrm>
                <a:off x="22358284" y="4081600"/>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solidFill>
                    <a:schemeClr val="bg1">
                      <a:lumMod val="65000"/>
                    </a:schemeClr>
                  </a:solidFill>
                  <a:latin typeface="Lato Light"/>
                </a:endParaRPr>
              </a:p>
            </p:txBody>
          </p:sp>
        </p:grpSp>
        <p:sp>
          <p:nvSpPr>
            <p:cNvPr id="469" name="Subtitle 2"/>
            <p:cNvSpPr txBox="1">
              <a:spLocks/>
            </p:cNvSpPr>
            <p:nvPr/>
          </p:nvSpPr>
          <p:spPr>
            <a:xfrm>
              <a:off x="13459526" y="4106840"/>
              <a:ext cx="1793877" cy="804715"/>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3601" dirty="0">
                  <a:latin typeface="Lato Light"/>
                  <a:cs typeface="Lato Light"/>
                </a:rPr>
                <a:t>95%</a:t>
              </a:r>
              <a:endParaRPr lang="en-US" sz="2401" dirty="0">
                <a:latin typeface="Lato Light"/>
                <a:cs typeface="Lato Light"/>
              </a:endParaRPr>
            </a:p>
          </p:txBody>
        </p:sp>
      </p:grpSp>
      <p:grpSp>
        <p:nvGrpSpPr>
          <p:cNvPr id="3" name="Group 2"/>
          <p:cNvGrpSpPr/>
          <p:nvPr/>
        </p:nvGrpSpPr>
        <p:grpSpPr>
          <a:xfrm>
            <a:off x="10134955" y="5576559"/>
            <a:ext cx="6838594" cy="603693"/>
            <a:chOff x="13509753" y="5149856"/>
            <a:chExt cx="9115751" cy="804715"/>
          </a:xfrm>
        </p:grpSpPr>
        <p:grpSp>
          <p:nvGrpSpPr>
            <p:cNvPr id="8" name="Group 7"/>
            <p:cNvGrpSpPr/>
            <p:nvPr/>
          </p:nvGrpSpPr>
          <p:grpSpPr>
            <a:xfrm>
              <a:off x="15312208" y="5467987"/>
              <a:ext cx="7313296" cy="195072"/>
              <a:chOff x="15635568" y="5146467"/>
              <a:chExt cx="7313296" cy="195072"/>
            </a:xfrm>
            <a:solidFill>
              <a:schemeClr val="accent2"/>
            </a:solidFill>
          </p:grpSpPr>
          <p:sp>
            <p:nvSpPr>
              <p:cNvPr id="471" name="Rectangle 470"/>
              <p:cNvSpPr/>
              <p:nvPr/>
            </p:nvSpPr>
            <p:spPr>
              <a:xfrm>
                <a:off x="15635568" y="5146467"/>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472" name="Rectangle 471"/>
              <p:cNvSpPr/>
              <p:nvPr/>
            </p:nvSpPr>
            <p:spPr>
              <a:xfrm>
                <a:off x="16251131" y="5146467"/>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473" name="Rectangle 472"/>
              <p:cNvSpPr/>
              <p:nvPr/>
            </p:nvSpPr>
            <p:spPr>
              <a:xfrm>
                <a:off x="16885869" y="5146467"/>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474" name="Rectangle 473"/>
              <p:cNvSpPr/>
              <p:nvPr/>
            </p:nvSpPr>
            <p:spPr>
              <a:xfrm>
                <a:off x="17501562" y="5146467"/>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475" name="Rectangle 474"/>
              <p:cNvSpPr/>
              <p:nvPr/>
            </p:nvSpPr>
            <p:spPr>
              <a:xfrm>
                <a:off x="18117125" y="5146467"/>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476" name="Rectangle 475"/>
              <p:cNvSpPr/>
              <p:nvPr/>
            </p:nvSpPr>
            <p:spPr>
              <a:xfrm>
                <a:off x="18726750" y="5146467"/>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477" name="Rectangle 476"/>
              <p:cNvSpPr/>
              <p:nvPr/>
            </p:nvSpPr>
            <p:spPr>
              <a:xfrm>
                <a:off x="19342443" y="5146467"/>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478" name="Rectangle 477"/>
              <p:cNvSpPr/>
              <p:nvPr/>
            </p:nvSpPr>
            <p:spPr>
              <a:xfrm>
                <a:off x="19958005" y="5146467"/>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479" name="Rectangle 478"/>
              <p:cNvSpPr/>
              <p:nvPr/>
            </p:nvSpPr>
            <p:spPr>
              <a:xfrm>
                <a:off x="20567630" y="5146467"/>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480" name="Rectangle 479"/>
              <p:cNvSpPr/>
              <p:nvPr/>
            </p:nvSpPr>
            <p:spPr>
              <a:xfrm>
                <a:off x="21183323" y="5146467"/>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481" name="Rectangle 480"/>
              <p:cNvSpPr/>
              <p:nvPr/>
            </p:nvSpPr>
            <p:spPr>
              <a:xfrm>
                <a:off x="21798886" y="5146467"/>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482" name="Rectangle 481"/>
              <p:cNvSpPr/>
              <p:nvPr/>
            </p:nvSpPr>
            <p:spPr>
              <a:xfrm>
                <a:off x="22408511" y="5146467"/>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grpSp>
        <p:sp>
          <p:nvSpPr>
            <p:cNvPr id="483" name="Subtitle 2"/>
            <p:cNvSpPr txBox="1">
              <a:spLocks/>
            </p:cNvSpPr>
            <p:nvPr/>
          </p:nvSpPr>
          <p:spPr>
            <a:xfrm>
              <a:off x="13509753" y="5149856"/>
              <a:ext cx="1793877" cy="804715"/>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3601" dirty="0">
                  <a:latin typeface="Lato Light"/>
                  <a:cs typeface="Lato Light"/>
                </a:rPr>
                <a:t>70%</a:t>
              </a:r>
              <a:endParaRPr lang="en-US" sz="2401" dirty="0">
                <a:latin typeface="Lato Light"/>
                <a:cs typeface="Lato Light"/>
              </a:endParaRPr>
            </a:p>
          </p:txBody>
        </p:sp>
      </p:grpSp>
      <p:grpSp>
        <p:nvGrpSpPr>
          <p:cNvPr id="7" name="Group 6"/>
          <p:cNvGrpSpPr/>
          <p:nvPr/>
        </p:nvGrpSpPr>
        <p:grpSpPr>
          <a:xfrm>
            <a:off x="10134955" y="6371718"/>
            <a:ext cx="6838594" cy="603693"/>
            <a:chOff x="13509753" y="6209792"/>
            <a:chExt cx="9115751" cy="804715"/>
          </a:xfrm>
        </p:grpSpPr>
        <p:grpSp>
          <p:nvGrpSpPr>
            <p:cNvPr id="4" name="Group 3"/>
            <p:cNvGrpSpPr/>
            <p:nvPr/>
          </p:nvGrpSpPr>
          <p:grpSpPr>
            <a:xfrm>
              <a:off x="15312208" y="6506072"/>
              <a:ext cx="7313296" cy="195072"/>
              <a:chOff x="15635568" y="6184552"/>
              <a:chExt cx="7313296" cy="195072"/>
            </a:xfrm>
            <a:solidFill>
              <a:schemeClr val="accent3"/>
            </a:solidFill>
          </p:grpSpPr>
          <p:sp>
            <p:nvSpPr>
              <p:cNvPr id="485" name="Rectangle 484"/>
              <p:cNvSpPr/>
              <p:nvPr/>
            </p:nvSpPr>
            <p:spPr>
              <a:xfrm>
                <a:off x="15635568" y="6184552"/>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486" name="Rectangle 485"/>
              <p:cNvSpPr/>
              <p:nvPr/>
            </p:nvSpPr>
            <p:spPr>
              <a:xfrm>
                <a:off x="16251131" y="6184552"/>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487" name="Rectangle 486"/>
              <p:cNvSpPr/>
              <p:nvPr/>
            </p:nvSpPr>
            <p:spPr>
              <a:xfrm>
                <a:off x="16885869" y="6184552"/>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488" name="Rectangle 487"/>
              <p:cNvSpPr/>
              <p:nvPr/>
            </p:nvSpPr>
            <p:spPr>
              <a:xfrm>
                <a:off x="17501562" y="6184552"/>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489" name="Rectangle 488"/>
              <p:cNvSpPr/>
              <p:nvPr/>
            </p:nvSpPr>
            <p:spPr>
              <a:xfrm>
                <a:off x="18117125" y="6184552"/>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490" name="Rectangle 489"/>
              <p:cNvSpPr/>
              <p:nvPr/>
            </p:nvSpPr>
            <p:spPr>
              <a:xfrm>
                <a:off x="18726750" y="6184552"/>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491" name="Rectangle 490"/>
              <p:cNvSpPr/>
              <p:nvPr/>
            </p:nvSpPr>
            <p:spPr>
              <a:xfrm>
                <a:off x="19342443" y="6184552"/>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492" name="Rectangle 491"/>
              <p:cNvSpPr/>
              <p:nvPr/>
            </p:nvSpPr>
            <p:spPr>
              <a:xfrm>
                <a:off x="19958005" y="6184552"/>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493" name="Rectangle 492"/>
              <p:cNvSpPr/>
              <p:nvPr/>
            </p:nvSpPr>
            <p:spPr>
              <a:xfrm>
                <a:off x="20567630" y="6184552"/>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494" name="Rectangle 493"/>
              <p:cNvSpPr/>
              <p:nvPr/>
            </p:nvSpPr>
            <p:spPr>
              <a:xfrm>
                <a:off x="21183323" y="6184552"/>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495" name="Rectangle 494"/>
              <p:cNvSpPr/>
              <p:nvPr/>
            </p:nvSpPr>
            <p:spPr>
              <a:xfrm>
                <a:off x="21798886" y="6184552"/>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496" name="Rectangle 495"/>
              <p:cNvSpPr/>
              <p:nvPr/>
            </p:nvSpPr>
            <p:spPr>
              <a:xfrm>
                <a:off x="22408511" y="6184552"/>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grpSp>
        <p:sp>
          <p:nvSpPr>
            <p:cNvPr id="497" name="Subtitle 2"/>
            <p:cNvSpPr txBox="1">
              <a:spLocks/>
            </p:cNvSpPr>
            <p:nvPr/>
          </p:nvSpPr>
          <p:spPr>
            <a:xfrm>
              <a:off x="13509753" y="6209792"/>
              <a:ext cx="1793877" cy="804715"/>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3601" dirty="0">
                  <a:latin typeface="Lato Light"/>
                  <a:cs typeface="Lato Light"/>
                </a:rPr>
                <a:t>50%</a:t>
              </a:r>
              <a:endParaRPr lang="en-US" sz="2401" dirty="0">
                <a:latin typeface="Lato Light"/>
                <a:cs typeface="Lato Light"/>
              </a:endParaRPr>
            </a:p>
          </p:txBody>
        </p:sp>
      </p:grpSp>
      <p:grpSp>
        <p:nvGrpSpPr>
          <p:cNvPr id="10" name="Group 9"/>
          <p:cNvGrpSpPr/>
          <p:nvPr/>
        </p:nvGrpSpPr>
        <p:grpSpPr>
          <a:xfrm>
            <a:off x="10134955" y="7064760"/>
            <a:ext cx="6838594" cy="603693"/>
            <a:chOff x="13509753" y="7133608"/>
            <a:chExt cx="9115751" cy="804715"/>
          </a:xfrm>
        </p:grpSpPr>
        <p:grpSp>
          <p:nvGrpSpPr>
            <p:cNvPr id="5" name="Group 4"/>
            <p:cNvGrpSpPr/>
            <p:nvPr/>
          </p:nvGrpSpPr>
          <p:grpSpPr>
            <a:xfrm>
              <a:off x="15312208" y="7493603"/>
              <a:ext cx="7313296" cy="195072"/>
              <a:chOff x="15635568" y="7172083"/>
              <a:chExt cx="7313296" cy="195072"/>
            </a:xfrm>
            <a:solidFill>
              <a:schemeClr val="accent4"/>
            </a:solidFill>
          </p:grpSpPr>
          <p:sp>
            <p:nvSpPr>
              <p:cNvPr id="499" name="Rectangle 498"/>
              <p:cNvSpPr/>
              <p:nvPr/>
            </p:nvSpPr>
            <p:spPr>
              <a:xfrm>
                <a:off x="15635568" y="7172083"/>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500" name="Rectangle 499"/>
              <p:cNvSpPr/>
              <p:nvPr/>
            </p:nvSpPr>
            <p:spPr>
              <a:xfrm>
                <a:off x="16251131" y="7172083"/>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501" name="Rectangle 500"/>
              <p:cNvSpPr/>
              <p:nvPr/>
            </p:nvSpPr>
            <p:spPr>
              <a:xfrm>
                <a:off x="16885869" y="7172083"/>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502" name="Rectangle 501"/>
              <p:cNvSpPr/>
              <p:nvPr/>
            </p:nvSpPr>
            <p:spPr>
              <a:xfrm>
                <a:off x="17501562" y="7172083"/>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503" name="Rectangle 502"/>
              <p:cNvSpPr/>
              <p:nvPr/>
            </p:nvSpPr>
            <p:spPr>
              <a:xfrm>
                <a:off x="18117125" y="7172083"/>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504" name="Rectangle 503"/>
              <p:cNvSpPr/>
              <p:nvPr/>
            </p:nvSpPr>
            <p:spPr>
              <a:xfrm>
                <a:off x="18726750" y="7172083"/>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505" name="Rectangle 504"/>
              <p:cNvSpPr/>
              <p:nvPr/>
            </p:nvSpPr>
            <p:spPr>
              <a:xfrm>
                <a:off x="19342443" y="7172083"/>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506" name="Rectangle 505"/>
              <p:cNvSpPr/>
              <p:nvPr/>
            </p:nvSpPr>
            <p:spPr>
              <a:xfrm>
                <a:off x="19958005" y="7172083"/>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507" name="Rectangle 506"/>
              <p:cNvSpPr/>
              <p:nvPr/>
            </p:nvSpPr>
            <p:spPr>
              <a:xfrm>
                <a:off x="20567630" y="7172083"/>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508" name="Rectangle 507"/>
              <p:cNvSpPr/>
              <p:nvPr/>
            </p:nvSpPr>
            <p:spPr>
              <a:xfrm>
                <a:off x="21183323" y="7172083"/>
                <a:ext cx="540353" cy="195072"/>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509" name="Rectangle 508"/>
              <p:cNvSpPr/>
              <p:nvPr/>
            </p:nvSpPr>
            <p:spPr>
              <a:xfrm>
                <a:off x="21798886" y="7172083"/>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510" name="Rectangle 509"/>
              <p:cNvSpPr/>
              <p:nvPr/>
            </p:nvSpPr>
            <p:spPr>
              <a:xfrm>
                <a:off x="22408511" y="7172083"/>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grpSp>
        <p:sp>
          <p:nvSpPr>
            <p:cNvPr id="511" name="Subtitle 2"/>
            <p:cNvSpPr txBox="1">
              <a:spLocks/>
            </p:cNvSpPr>
            <p:nvPr/>
          </p:nvSpPr>
          <p:spPr>
            <a:xfrm>
              <a:off x="13509753" y="7133608"/>
              <a:ext cx="1793877" cy="804715"/>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3601" dirty="0">
                  <a:latin typeface="Lato Light"/>
                  <a:cs typeface="Lato Light"/>
                </a:rPr>
                <a:t>80%</a:t>
              </a:r>
              <a:endParaRPr lang="en-US" sz="2401" dirty="0">
                <a:latin typeface="Lato Light"/>
                <a:cs typeface="Lato Light"/>
              </a:endParaRPr>
            </a:p>
          </p:txBody>
        </p:sp>
      </p:grpSp>
      <p:grpSp>
        <p:nvGrpSpPr>
          <p:cNvPr id="11" name="Group 10"/>
          <p:cNvGrpSpPr/>
          <p:nvPr/>
        </p:nvGrpSpPr>
        <p:grpSpPr>
          <a:xfrm>
            <a:off x="10134955" y="7788963"/>
            <a:ext cx="6838594" cy="603693"/>
            <a:chOff x="13509753" y="8098960"/>
            <a:chExt cx="9115751" cy="804715"/>
          </a:xfrm>
        </p:grpSpPr>
        <p:grpSp>
          <p:nvGrpSpPr>
            <p:cNvPr id="6" name="Group 5"/>
            <p:cNvGrpSpPr/>
            <p:nvPr/>
          </p:nvGrpSpPr>
          <p:grpSpPr>
            <a:xfrm>
              <a:off x="15312208" y="8458955"/>
              <a:ext cx="7313296" cy="195072"/>
              <a:chOff x="15635568" y="8137435"/>
              <a:chExt cx="7313296" cy="195072"/>
            </a:xfrm>
            <a:solidFill>
              <a:schemeClr val="accent5"/>
            </a:solidFill>
          </p:grpSpPr>
          <p:sp>
            <p:nvSpPr>
              <p:cNvPr id="513" name="Rectangle 512"/>
              <p:cNvSpPr/>
              <p:nvPr/>
            </p:nvSpPr>
            <p:spPr>
              <a:xfrm>
                <a:off x="15635568"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514" name="Rectangle 513"/>
              <p:cNvSpPr/>
              <p:nvPr/>
            </p:nvSpPr>
            <p:spPr>
              <a:xfrm>
                <a:off x="16251131"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515" name="Rectangle 514"/>
              <p:cNvSpPr/>
              <p:nvPr/>
            </p:nvSpPr>
            <p:spPr>
              <a:xfrm>
                <a:off x="16885869"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516" name="Rectangle 515"/>
              <p:cNvSpPr/>
              <p:nvPr/>
            </p:nvSpPr>
            <p:spPr>
              <a:xfrm>
                <a:off x="17501562"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517" name="Rectangle 516"/>
              <p:cNvSpPr/>
              <p:nvPr/>
            </p:nvSpPr>
            <p:spPr>
              <a:xfrm>
                <a:off x="18117125"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518" name="Rectangle 517"/>
              <p:cNvSpPr/>
              <p:nvPr/>
            </p:nvSpPr>
            <p:spPr>
              <a:xfrm>
                <a:off x="18726750"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519" name="Rectangle 518"/>
              <p:cNvSpPr/>
              <p:nvPr/>
            </p:nvSpPr>
            <p:spPr>
              <a:xfrm>
                <a:off x="19342443"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520" name="Rectangle 519"/>
              <p:cNvSpPr/>
              <p:nvPr/>
            </p:nvSpPr>
            <p:spPr>
              <a:xfrm>
                <a:off x="19958005"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521" name="Rectangle 520"/>
              <p:cNvSpPr/>
              <p:nvPr/>
            </p:nvSpPr>
            <p:spPr>
              <a:xfrm>
                <a:off x="20567630"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522" name="Rectangle 521"/>
              <p:cNvSpPr/>
              <p:nvPr/>
            </p:nvSpPr>
            <p:spPr>
              <a:xfrm>
                <a:off x="21183323"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523" name="Rectangle 522"/>
              <p:cNvSpPr/>
              <p:nvPr/>
            </p:nvSpPr>
            <p:spPr>
              <a:xfrm>
                <a:off x="21798886"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sp>
            <p:nvSpPr>
              <p:cNvPr id="524" name="Rectangle 523"/>
              <p:cNvSpPr/>
              <p:nvPr/>
            </p:nvSpPr>
            <p:spPr>
              <a:xfrm>
                <a:off x="22408511"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a:endParaRPr>
              </a:p>
            </p:txBody>
          </p:sp>
        </p:grpSp>
        <p:sp>
          <p:nvSpPr>
            <p:cNvPr id="525" name="Subtitle 2"/>
            <p:cNvSpPr txBox="1">
              <a:spLocks/>
            </p:cNvSpPr>
            <p:nvPr/>
          </p:nvSpPr>
          <p:spPr>
            <a:xfrm>
              <a:off x="13509753" y="8098960"/>
              <a:ext cx="1793877" cy="804715"/>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3601" dirty="0">
                  <a:latin typeface="Lato Light"/>
                  <a:cs typeface="Lato Light"/>
                </a:rPr>
                <a:t>70%</a:t>
              </a:r>
              <a:endParaRPr lang="en-US" sz="2401" dirty="0">
                <a:latin typeface="Lato Light"/>
                <a:cs typeface="Lato Light"/>
              </a:endParaRPr>
            </a:p>
          </p:txBody>
        </p:sp>
      </p:grpSp>
      <p:grpSp>
        <p:nvGrpSpPr>
          <p:cNvPr id="12" name="Group 11"/>
          <p:cNvGrpSpPr/>
          <p:nvPr/>
        </p:nvGrpSpPr>
        <p:grpSpPr>
          <a:xfrm>
            <a:off x="1961493" y="9271223"/>
            <a:ext cx="3006938" cy="1349052"/>
            <a:chOff x="2614643" y="10074792"/>
            <a:chExt cx="4008206" cy="1798267"/>
          </a:xfrm>
        </p:grpSpPr>
        <p:sp>
          <p:nvSpPr>
            <p:cNvPr id="526" name="Rectangle 525"/>
            <p:cNvSpPr/>
            <p:nvPr/>
          </p:nvSpPr>
          <p:spPr>
            <a:xfrm>
              <a:off x="2614643" y="10302401"/>
              <a:ext cx="243777" cy="24384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56" tIns="91426" rIns="182856" bIns="91426" rtlCol="0" anchor="ctr"/>
            <a:lstStyle/>
            <a:p>
              <a:pPr algn="ctr"/>
              <a:endParaRPr lang="en-US" sz="2701" dirty="0">
                <a:latin typeface="Lato Light"/>
              </a:endParaRPr>
            </a:p>
          </p:txBody>
        </p:sp>
        <p:sp>
          <p:nvSpPr>
            <p:cNvPr id="527" name="Subtitle 2"/>
            <p:cNvSpPr txBox="1">
              <a:spLocks/>
            </p:cNvSpPr>
            <p:nvPr/>
          </p:nvSpPr>
          <p:spPr>
            <a:xfrm>
              <a:off x="2799375" y="10074792"/>
              <a:ext cx="3823474" cy="1798267"/>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101" b="1" dirty="0">
                  <a:solidFill>
                    <a:schemeClr val="tx2"/>
                  </a:solidFill>
                  <a:latin typeface="Lato Regular"/>
                  <a:cs typeface="Lato Regular"/>
                </a:rPr>
                <a:t>Web Design</a:t>
              </a:r>
              <a:endParaRPr lang="en-US" sz="1800" b="1" dirty="0">
                <a:solidFill>
                  <a:schemeClr val="tx2"/>
                </a:solidFill>
                <a:latin typeface="Lato Regular"/>
                <a:cs typeface="Lato Regular"/>
              </a:endParaRPr>
            </a:p>
            <a:p>
              <a:pPr marL="0" indent="0">
                <a:buNone/>
              </a:pPr>
              <a:r>
                <a:rPr lang="en-US" sz="1800" dirty="0">
                  <a:latin typeface="Lato Light"/>
                  <a:cs typeface="Lato Light"/>
                </a:rPr>
                <a:t>Lorem ipsum dolor sit amet, consectetur</a:t>
              </a:r>
            </a:p>
          </p:txBody>
        </p:sp>
      </p:grpSp>
      <p:grpSp>
        <p:nvGrpSpPr>
          <p:cNvPr id="13" name="Group 12"/>
          <p:cNvGrpSpPr/>
          <p:nvPr/>
        </p:nvGrpSpPr>
        <p:grpSpPr>
          <a:xfrm>
            <a:off x="4827617" y="9271223"/>
            <a:ext cx="2830108" cy="1349052"/>
            <a:chOff x="6435147" y="10074792"/>
            <a:chExt cx="3772494" cy="1798267"/>
          </a:xfrm>
        </p:grpSpPr>
        <p:sp>
          <p:nvSpPr>
            <p:cNvPr id="528" name="Rectangle 527"/>
            <p:cNvSpPr/>
            <p:nvPr/>
          </p:nvSpPr>
          <p:spPr>
            <a:xfrm>
              <a:off x="6435147" y="10302401"/>
              <a:ext cx="243777" cy="24384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56" tIns="91426" rIns="182856" bIns="91426" rtlCol="0" anchor="ctr"/>
            <a:lstStyle/>
            <a:p>
              <a:pPr algn="ctr"/>
              <a:endParaRPr lang="en-US" sz="2701" dirty="0">
                <a:latin typeface="Lato Light"/>
              </a:endParaRPr>
            </a:p>
          </p:txBody>
        </p:sp>
        <p:sp>
          <p:nvSpPr>
            <p:cNvPr id="529" name="Subtitle 2"/>
            <p:cNvSpPr txBox="1">
              <a:spLocks/>
            </p:cNvSpPr>
            <p:nvPr/>
          </p:nvSpPr>
          <p:spPr>
            <a:xfrm>
              <a:off x="6619890" y="10074792"/>
              <a:ext cx="3587751" cy="1798267"/>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101" b="1" dirty="0">
                  <a:solidFill>
                    <a:schemeClr val="tx2"/>
                  </a:solidFill>
                  <a:latin typeface="Lato Regular"/>
                  <a:cs typeface="Lato Regular"/>
                </a:rPr>
                <a:t>Multimedia</a:t>
              </a:r>
              <a:endParaRPr lang="en-US" sz="1800" b="1" dirty="0">
                <a:solidFill>
                  <a:schemeClr val="tx2"/>
                </a:solidFill>
                <a:latin typeface="Lato Regular"/>
                <a:cs typeface="Lato Regular"/>
              </a:endParaRPr>
            </a:p>
            <a:p>
              <a:pPr marL="0" indent="0">
                <a:buNone/>
              </a:pPr>
              <a:r>
                <a:rPr lang="en-US" sz="1800" dirty="0">
                  <a:latin typeface="Lato Light"/>
                  <a:cs typeface="Lato Light"/>
                </a:rPr>
                <a:t>Lorem ipsum dolor sit amet, consectetur</a:t>
              </a:r>
            </a:p>
          </p:txBody>
        </p:sp>
      </p:grpSp>
      <p:grpSp>
        <p:nvGrpSpPr>
          <p:cNvPr id="14" name="Group 13"/>
          <p:cNvGrpSpPr/>
          <p:nvPr/>
        </p:nvGrpSpPr>
        <p:grpSpPr>
          <a:xfrm>
            <a:off x="7706878" y="9271223"/>
            <a:ext cx="2830107" cy="1349052"/>
            <a:chOff x="10273161" y="10074792"/>
            <a:chExt cx="3772493" cy="1798267"/>
          </a:xfrm>
        </p:grpSpPr>
        <p:sp>
          <p:nvSpPr>
            <p:cNvPr id="530" name="Rectangle 529"/>
            <p:cNvSpPr/>
            <p:nvPr/>
          </p:nvSpPr>
          <p:spPr>
            <a:xfrm>
              <a:off x="10273161" y="10302401"/>
              <a:ext cx="243777" cy="24384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56" tIns="91426" rIns="182856" bIns="91426" rtlCol="0" anchor="ctr"/>
            <a:lstStyle/>
            <a:p>
              <a:pPr algn="ctr"/>
              <a:endParaRPr lang="en-US" sz="2701" dirty="0">
                <a:latin typeface="Lato Light"/>
              </a:endParaRPr>
            </a:p>
          </p:txBody>
        </p:sp>
        <p:sp>
          <p:nvSpPr>
            <p:cNvPr id="531" name="Subtitle 2"/>
            <p:cNvSpPr txBox="1">
              <a:spLocks/>
            </p:cNvSpPr>
            <p:nvPr/>
          </p:nvSpPr>
          <p:spPr>
            <a:xfrm>
              <a:off x="10457903" y="10074792"/>
              <a:ext cx="3587751" cy="1798267"/>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101" b="1" dirty="0">
                  <a:solidFill>
                    <a:schemeClr val="tx2"/>
                  </a:solidFill>
                  <a:latin typeface="Lato Regular"/>
                  <a:cs typeface="Lato Regular"/>
                </a:rPr>
                <a:t>Graphic Design</a:t>
              </a:r>
              <a:endParaRPr lang="en-US" sz="1800" b="1" dirty="0">
                <a:solidFill>
                  <a:schemeClr val="tx2"/>
                </a:solidFill>
                <a:latin typeface="Lato Regular"/>
                <a:cs typeface="Lato Regular"/>
              </a:endParaRPr>
            </a:p>
            <a:p>
              <a:pPr marL="0" indent="0">
                <a:buNone/>
              </a:pPr>
              <a:r>
                <a:rPr lang="en-US" sz="1800" dirty="0">
                  <a:latin typeface="Lato Light"/>
                  <a:cs typeface="Lato Light"/>
                </a:rPr>
                <a:t>Lorem ipsum dolor sit amet, consectetur</a:t>
              </a:r>
            </a:p>
          </p:txBody>
        </p:sp>
      </p:grpSp>
      <p:grpSp>
        <p:nvGrpSpPr>
          <p:cNvPr id="15" name="Group 14"/>
          <p:cNvGrpSpPr/>
          <p:nvPr/>
        </p:nvGrpSpPr>
        <p:grpSpPr>
          <a:xfrm>
            <a:off x="10607636" y="9271223"/>
            <a:ext cx="2830107" cy="1349052"/>
            <a:chOff x="14139831" y="10074792"/>
            <a:chExt cx="3772493" cy="1798267"/>
          </a:xfrm>
        </p:grpSpPr>
        <p:sp>
          <p:nvSpPr>
            <p:cNvPr id="532" name="Rectangle 531"/>
            <p:cNvSpPr/>
            <p:nvPr/>
          </p:nvSpPr>
          <p:spPr>
            <a:xfrm>
              <a:off x="14139831" y="10302401"/>
              <a:ext cx="243777" cy="243840"/>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856" tIns="91426" rIns="182856" bIns="91426" rtlCol="0" anchor="ctr"/>
            <a:lstStyle/>
            <a:p>
              <a:pPr algn="ctr"/>
              <a:endParaRPr lang="en-US" sz="2701" dirty="0">
                <a:latin typeface="Lato Light"/>
              </a:endParaRPr>
            </a:p>
          </p:txBody>
        </p:sp>
        <p:sp>
          <p:nvSpPr>
            <p:cNvPr id="533" name="Subtitle 2"/>
            <p:cNvSpPr txBox="1">
              <a:spLocks/>
            </p:cNvSpPr>
            <p:nvPr/>
          </p:nvSpPr>
          <p:spPr>
            <a:xfrm>
              <a:off x="14324573" y="10074792"/>
              <a:ext cx="3587751" cy="1798267"/>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101" b="1" dirty="0">
                  <a:solidFill>
                    <a:schemeClr val="tx2"/>
                  </a:solidFill>
                  <a:latin typeface="Lato Regular"/>
                  <a:cs typeface="Lato Regular"/>
                </a:rPr>
                <a:t>Photography</a:t>
              </a:r>
              <a:endParaRPr lang="en-US" sz="1800" b="1" dirty="0">
                <a:solidFill>
                  <a:schemeClr val="tx2"/>
                </a:solidFill>
                <a:latin typeface="Lato Regular"/>
                <a:cs typeface="Lato Regular"/>
              </a:endParaRPr>
            </a:p>
            <a:p>
              <a:pPr marL="0" indent="0">
                <a:buNone/>
              </a:pPr>
              <a:r>
                <a:rPr lang="en-US" sz="1800" dirty="0">
                  <a:latin typeface="Lato Light"/>
                  <a:cs typeface="Lato Light"/>
                </a:rPr>
                <a:t>Lorem ipsum dolor sit amet, consectetur</a:t>
              </a:r>
            </a:p>
          </p:txBody>
        </p:sp>
      </p:grpSp>
      <p:grpSp>
        <p:nvGrpSpPr>
          <p:cNvPr id="16" name="Group 15"/>
          <p:cNvGrpSpPr/>
          <p:nvPr/>
        </p:nvGrpSpPr>
        <p:grpSpPr>
          <a:xfrm>
            <a:off x="13494168" y="9271223"/>
            <a:ext cx="2830107" cy="1349052"/>
            <a:chOff x="17987538" y="10074792"/>
            <a:chExt cx="3772493" cy="1798267"/>
          </a:xfrm>
        </p:grpSpPr>
        <p:sp>
          <p:nvSpPr>
            <p:cNvPr id="534" name="Rectangle 533"/>
            <p:cNvSpPr/>
            <p:nvPr/>
          </p:nvSpPr>
          <p:spPr>
            <a:xfrm>
              <a:off x="17987538" y="10302401"/>
              <a:ext cx="243777" cy="243840"/>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56" tIns="91426" rIns="182856" bIns="91426" rtlCol="0" anchor="ctr"/>
            <a:lstStyle/>
            <a:p>
              <a:pPr algn="ctr"/>
              <a:endParaRPr lang="en-US" sz="2701" dirty="0">
                <a:latin typeface="Lato Light"/>
              </a:endParaRPr>
            </a:p>
          </p:txBody>
        </p:sp>
        <p:sp>
          <p:nvSpPr>
            <p:cNvPr id="535" name="Subtitle 2"/>
            <p:cNvSpPr txBox="1">
              <a:spLocks/>
            </p:cNvSpPr>
            <p:nvPr/>
          </p:nvSpPr>
          <p:spPr>
            <a:xfrm>
              <a:off x="18172280" y="10074792"/>
              <a:ext cx="3587751" cy="1798267"/>
            </a:xfrm>
            <a:prstGeom prst="rect">
              <a:avLst/>
            </a:prstGeom>
          </p:spPr>
          <p:txBody>
            <a:bodyPr vert="horz" lIns="182856" tIns="91426" rIns="182856" bIns="9142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101" b="1" dirty="0">
                  <a:solidFill>
                    <a:schemeClr val="tx2"/>
                  </a:solidFill>
                  <a:latin typeface="Lato Regular"/>
                  <a:cs typeface="Lato Regular"/>
                </a:rPr>
                <a:t>Investments</a:t>
              </a:r>
              <a:endParaRPr lang="en-US" sz="1800" b="1" dirty="0">
                <a:solidFill>
                  <a:schemeClr val="tx2"/>
                </a:solidFill>
                <a:latin typeface="Lato Regular"/>
                <a:cs typeface="Lato Regular"/>
              </a:endParaRPr>
            </a:p>
            <a:p>
              <a:pPr marL="0" indent="0">
                <a:buNone/>
              </a:pPr>
              <a:r>
                <a:rPr lang="en-US" sz="1800" dirty="0">
                  <a:latin typeface="Lato Light"/>
                  <a:cs typeface="Lato Light"/>
                </a:rPr>
                <a:t>Lorem ipsum dolor sit amet, consectetur</a:t>
              </a:r>
            </a:p>
          </p:txBody>
        </p:sp>
      </p:grpSp>
      <p:grpSp>
        <p:nvGrpSpPr>
          <p:cNvPr id="536" name="Group 535"/>
          <p:cNvGrpSpPr/>
          <p:nvPr/>
        </p:nvGrpSpPr>
        <p:grpSpPr>
          <a:xfrm>
            <a:off x="1804174" y="4184205"/>
            <a:ext cx="7735739" cy="4751756"/>
            <a:chOff x="12239219" y="3974289"/>
            <a:chExt cx="10311633" cy="6334025"/>
          </a:xfrm>
        </p:grpSpPr>
        <p:sp>
          <p:nvSpPr>
            <p:cNvPr id="537" name="Freeform 1"/>
            <p:cNvSpPr>
              <a:spLocks noChangeArrowheads="1"/>
            </p:cNvSpPr>
            <p:nvPr/>
          </p:nvSpPr>
          <p:spPr bwMode="auto">
            <a:xfrm>
              <a:off x="20625828" y="10060148"/>
              <a:ext cx="16234" cy="25513"/>
            </a:xfrm>
            <a:custGeom>
              <a:avLst/>
              <a:gdLst>
                <a:gd name="T0" fmla="*/ 15 w 32"/>
                <a:gd name="T1" fmla="*/ 0 h 49"/>
                <a:gd name="T2" fmla="*/ 15 w 32"/>
                <a:gd name="T3" fmla="*/ 0 h 49"/>
                <a:gd name="T4" fmla="*/ 0 w 32"/>
                <a:gd name="T5" fmla="*/ 16 h 49"/>
                <a:gd name="T6" fmla="*/ 15 w 32"/>
                <a:gd name="T7" fmla="*/ 32 h 49"/>
                <a:gd name="T8" fmla="*/ 15 w 32"/>
                <a:gd name="T9" fmla="*/ 0 h 49"/>
              </a:gdLst>
              <a:ahLst/>
              <a:cxnLst>
                <a:cxn ang="0">
                  <a:pos x="T0" y="T1"/>
                </a:cxn>
                <a:cxn ang="0">
                  <a:pos x="T2" y="T3"/>
                </a:cxn>
                <a:cxn ang="0">
                  <a:pos x="T4" y="T5"/>
                </a:cxn>
                <a:cxn ang="0">
                  <a:pos x="T6" y="T7"/>
                </a:cxn>
                <a:cxn ang="0">
                  <a:pos x="T8" y="T9"/>
                </a:cxn>
              </a:cxnLst>
              <a:rect l="0" t="0" r="r" b="b"/>
              <a:pathLst>
                <a:path w="32" h="49">
                  <a:moveTo>
                    <a:pt x="15" y="0"/>
                  </a:moveTo>
                  <a:lnTo>
                    <a:pt x="15" y="0"/>
                  </a:lnTo>
                  <a:cubicBezTo>
                    <a:pt x="15" y="0"/>
                    <a:pt x="0" y="8"/>
                    <a:pt x="0" y="16"/>
                  </a:cubicBezTo>
                  <a:cubicBezTo>
                    <a:pt x="0" y="32"/>
                    <a:pt x="7" y="48"/>
                    <a:pt x="15" y="32"/>
                  </a:cubicBezTo>
                  <a:cubicBezTo>
                    <a:pt x="23" y="24"/>
                    <a:pt x="31" y="0"/>
                    <a:pt x="15"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39" name="Freeform 2"/>
            <p:cNvSpPr>
              <a:spLocks noChangeArrowheads="1"/>
            </p:cNvSpPr>
            <p:nvPr/>
          </p:nvSpPr>
          <p:spPr bwMode="auto">
            <a:xfrm>
              <a:off x="20625828" y="10060148"/>
              <a:ext cx="16234" cy="20874"/>
            </a:xfrm>
            <a:custGeom>
              <a:avLst/>
              <a:gdLst>
                <a:gd name="T0" fmla="*/ 7 w 32"/>
                <a:gd name="T1" fmla="*/ 40 h 41"/>
                <a:gd name="T2" fmla="*/ 7 w 32"/>
                <a:gd name="T3" fmla="*/ 40 h 41"/>
                <a:gd name="T4" fmla="*/ 7 w 32"/>
                <a:gd name="T5" fmla="*/ 40 h 41"/>
                <a:gd name="T6" fmla="*/ 0 w 32"/>
                <a:gd name="T7" fmla="*/ 16 h 41"/>
                <a:gd name="T8" fmla="*/ 15 w 32"/>
                <a:gd name="T9" fmla="*/ 0 h 41"/>
                <a:gd name="T10" fmla="*/ 15 w 32"/>
                <a:gd name="T11" fmla="*/ 0 h 41"/>
                <a:gd name="T12" fmla="*/ 23 w 32"/>
                <a:gd name="T13" fmla="*/ 0 h 41"/>
                <a:gd name="T14" fmla="*/ 15 w 32"/>
                <a:gd name="T15" fmla="*/ 32 h 41"/>
                <a:gd name="T16" fmla="*/ 7 w 32"/>
                <a:gd name="T17" fmla="*/ 40 h 41"/>
                <a:gd name="T18" fmla="*/ 15 w 32"/>
                <a:gd name="T19" fmla="*/ 8 h 41"/>
                <a:gd name="T20" fmla="*/ 15 w 32"/>
                <a:gd name="T21" fmla="*/ 8 h 41"/>
                <a:gd name="T22" fmla="*/ 7 w 32"/>
                <a:gd name="T23" fmla="*/ 16 h 41"/>
                <a:gd name="T24" fmla="*/ 7 w 32"/>
                <a:gd name="T25" fmla="*/ 32 h 41"/>
                <a:gd name="T26" fmla="*/ 15 w 32"/>
                <a:gd name="T27" fmla="*/ 32 h 41"/>
                <a:gd name="T28" fmla="*/ 15 w 32"/>
                <a:gd name="T2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1">
                  <a:moveTo>
                    <a:pt x="7" y="40"/>
                  </a:moveTo>
                  <a:lnTo>
                    <a:pt x="7" y="40"/>
                  </a:lnTo>
                  <a:lnTo>
                    <a:pt x="7" y="40"/>
                  </a:lnTo>
                  <a:cubicBezTo>
                    <a:pt x="0" y="40"/>
                    <a:pt x="0" y="24"/>
                    <a:pt x="0" y="16"/>
                  </a:cubicBezTo>
                  <a:cubicBezTo>
                    <a:pt x="0" y="0"/>
                    <a:pt x="15" y="0"/>
                    <a:pt x="15" y="0"/>
                  </a:cubicBezTo>
                  <a:lnTo>
                    <a:pt x="15" y="0"/>
                  </a:lnTo>
                  <a:cubicBezTo>
                    <a:pt x="23" y="0"/>
                    <a:pt x="23" y="0"/>
                    <a:pt x="23" y="0"/>
                  </a:cubicBezTo>
                  <a:cubicBezTo>
                    <a:pt x="31" y="8"/>
                    <a:pt x="23" y="24"/>
                    <a:pt x="15" y="32"/>
                  </a:cubicBezTo>
                  <a:cubicBezTo>
                    <a:pt x="15" y="40"/>
                    <a:pt x="15" y="40"/>
                    <a:pt x="7" y="40"/>
                  </a:cubicBezTo>
                  <a:close/>
                  <a:moveTo>
                    <a:pt x="15" y="8"/>
                  </a:moveTo>
                  <a:lnTo>
                    <a:pt x="15" y="8"/>
                  </a:lnTo>
                  <a:cubicBezTo>
                    <a:pt x="15" y="8"/>
                    <a:pt x="7" y="8"/>
                    <a:pt x="7" y="16"/>
                  </a:cubicBezTo>
                  <a:cubicBezTo>
                    <a:pt x="7" y="24"/>
                    <a:pt x="7" y="32"/>
                    <a:pt x="7" y="32"/>
                  </a:cubicBezTo>
                  <a:lnTo>
                    <a:pt x="15" y="32"/>
                  </a:lnTo>
                  <a:cubicBezTo>
                    <a:pt x="15" y="16"/>
                    <a:pt x="15" y="8"/>
                    <a:pt x="15" y="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40" name="Freeform 3"/>
            <p:cNvSpPr>
              <a:spLocks noChangeArrowheads="1"/>
            </p:cNvSpPr>
            <p:nvPr/>
          </p:nvSpPr>
          <p:spPr bwMode="auto">
            <a:xfrm>
              <a:off x="20604954" y="10074063"/>
              <a:ext cx="16236" cy="13916"/>
            </a:xfrm>
            <a:custGeom>
              <a:avLst/>
              <a:gdLst>
                <a:gd name="T0" fmla="*/ 8 w 33"/>
                <a:gd name="T1" fmla="*/ 0 h 25"/>
                <a:gd name="T2" fmla="*/ 8 w 33"/>
                <a:gd name="T3" fmla="*/ 0 h 25"/>
                <a:gd name="T4" fmla="*/ 8 w 33"/>
                <a:gd name="T5" fmla="*/ 16 h 25"/>
                <a:gd name="T6" fmla="*/ 24 w 33"/>
                <a:gd name="T7" fmla="*/ 8 h 25"/>
                <a:gd name="T8" fmla="*/ 8 w 33"/>
                <a:gd name="T9" fmla="*/ 0 h 25"/>
              </a:gdLst>
              <a:ahLst/>
              <a:cxnLst>
                <a:cxn ang="0">
                  <a:pos x="T0" y="T1"/>
                </a:cxn>
                <a:cxn ang="0">
                  <a:pos x="T2" y="T3"/>
                </a:cxn>
                <a:cxn ang="0">
                  <a:pos x="T4" y="T5"/>
                </a:cxn>
                <a:cxn ang="0">
                  <a:pos x="T6" y="T7"/>
                </a:cxn>
                <a:cxn ang="0">
                  <a:pos x="T8" y="T9"/>
                </a:cxn>
              </a:cxnLst>
              <a:rect l="0" t="0" r="r" b="b"/>
              <a:pathLst>
                <a:path w="33" h="25">
                  <a:moveTo>
                    <a:pt x="8" y="0"/>
                  </a:moveTo>
                  <a:lnTo>
                    <a:pt x="8" y="0"/>
                  </a:lnTo>
                  <a:cubicBezTo>
                    <a:pt x="8" y="0"/>
                    <a:pt x="0" y="16"/>
                    <a:pt x="8" y="16"/>
                  </a:cubicBezTo>
                  <a:cubicBezTo>
                    <a:pt x="24" y="16"/>
                    <a:pt x="32" y="24"/>
                    <a:pt x="24" y="8"/>
                  </a:cubicBezTo>
                  <a:cubicBezTo>
                    <a:pt x="16" y="0"/>
                    <a:pt x="16" y="0"/>
                    <a:pt x="8"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41" name="Freeform 4"/>
            <p:cNvSpPr>
              <a:spLocks noChangeArrowheads="1"/>
            </p:cNvSpPr>
            <p:nvPr/>
          </p:nvSpPr>
          <p:spPr bwMode="auto">
            <a:xfrm>
              <a:off x="20604954" y="10069425"/>
              <a:ext cx="16236" cy="16236"/>
            </a:xfrm>
            <a:custGeom>
              <a:avLst/>
              <a:gdLst>
                <a:gd name="T0" fmla="*/ 24 w 33"/>
                <a:gd name="T1" fmla="*/ 32 h 33"/>
                <a:gd name="T2" fmla="*/ 24 w 33"/>
                <a:gd name="T3" fmla="*/ 32 h 33"/>
                <a:gd name="T4" fmla="*/ 24 w 33"/>
                <a:gd name="T5" fmla="*/ 32 h 33"/>
                <a:gd name="T6" fmla="*/ 8 w 33"/>
                <a:gd name="T7" fmla="*/ 24 h 33"/>
                <a:gd name="T8" fmla="*/ 0 w 33"/>
                <a:gd name="T9" fmla="*/ 24 h 33"/>
                <a:gd name="T10" fmla="*/ 0 w 33"/>
                <a:gd name="T11" fmla="*/ 8 h 33"/>
                <a:gd name="T12" fmla="*/ 0 w 33"/>
                <a:gd name="T13" fmla="*/ 0 h 33"/>
                <a:gd name="T14" fmla="*/ 8 w 33"/>
                <a:gd name="T15" fmla="*/ 0 h 33"/>
                <a:gd name="T16" fmla="*/ 32 w 33"/>
                <a:gd name="T17" fmla="*/ 16 h 33"/>
                <a:gd name="T18" fmla="*/ 32 w 33"/>
                <a:gd name="T19" fmla="*/ 16 h 33"/>
                <a:gd name="T20" fmla="*/ 32 w 33"/>
                <a:gd name="T21" fmla="*/ 24 h 33"/>
                <a:gd name="T22" fmla="*/ 24 w 33"/>
                <a:gd name="T23" fmla="*/ 32 h 33"/>
                <a:gd name="T24" fmla="*/ 8 w 33"/>
                <a:gd name="T25" fmla="*/ 8 h 33"/>
                <a:gd name="T26" fmla="*/ 8 w 33"/>
                <a:gd name="T27" fmla="*/ 8 h 33"/>
                <a:gd name="T28" fmla="*/ 8 w 33"/>
                <a:gd name="T29" fmla="*/ 16 h 33"/>
                <a:gd name="T30" fmla="*/ 8 w 33"/>
                <a:gd name="T31" fmla="*/ 24 h 33"/>
                <a:gd name="T32" fmla="*/ 24 w 33"/>
                <a:gd name="T33" fmla="*/ 24 h 33"/>
                <a:gd name="T34" fmla="*/ 24 w 33"/>
                <a:gd name="T35" fmla="*/ 24 h 33"/>
                <a:gd name="T36" fmla="*/ 24 w 33"/>
                <a:gd name="T37" fmla="*/ 24 h 33"/>
                <a:gd name="T38" fmla="*/ 8 w 33"/>
                <a:gd name="T3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32"/>
                  </a:moveTo>
                  <a:lnTo>
                    <a:pt x="24" y="32"/>
                  </a:lnTo>
                  <a:lnTo>
                    <a:pt x="24" y="32"/>
                  </a:lnTo>
                  <a:cubicBezTo>
                    <a:pt x="24" y="32"/>
                    <a:pt x="16" y="32"/>
                    <a:pt x="8" y="24"/>
                  </a:cubicBezTo>
                  <a:cubicBezTo>
                    <a:pt x="0" y="24"/>
                    <a:pt x="0" y="24"/>
                    <a:pt x="0" y="24"/>
                  </a:cubicBezTo>
                  <a:cubicBezTo>
                    <a:pt x="0" y="16"/>
                    <a:pt x="0" y="8"/>
                    <a:pt x="0" y="8"/>
                  </a:cubicBezTo>
                  <a:cubicBezTo>
                    <a:pt x="0" y="0"/>
                    <a:pt x="0" y="0"/>
                    <a:pt x="0" y="0"/>
                  </a:cubicBezTo>
                  <a:cubicBezTo>
                    <a:pt x="8" y="0"/>
                    <a:pt x="8" y="0"/>
                    <a:pt x="8" y="0"/>
                  </a:cubicBezTo>
                  <a:cubicBezTo>
                    <a:pt x="16" y="0"/>
                    <a:pt x="24" y="8"/>
                    <a:pt x="32" y="16"/>
                  </a:cubicBezTo>
                  <a:lnTo>
                    <a:pt x="32" y="16"/>
                  </a:lnTo>
                  <a:lnTo>
                    <a:pt x="32" y="24"/>
                  </a:lnTo>
                  <a:cubicBezTo>
                    <a:pt x="32" y="32"/>
                    <a:pt x="24" y="32"/>
                    <a:pt x="24" y="32"/>
                  </a:cubicBezTo>
                  <a:close/>
                  <a:moveTo>
                    <a:pt x="8" y="8"/>
                  </a:moveTo>
                  <a:lnTo>
                    <a:pt x="8" y="8"/>
                  </a:lnTo>
                  <a:cubicBezTo>
                    <a:pt x="8" y="16"/>
                    <a:pt x="8" y="16"/>
                    <a:pt x="8" y="16"/>
                  </a:cubicBezTo>
                  <a:cubicBezTo>
                    <a:pt x="8" y="16"/>
                    <a:pt x="8" y="16"/>
                    <a:pt x="8" y="24"/>
                  </a:cubicBezTo>
                  <a:cubicBezTo>
                    <a:pt x="16" y="24"/>
                    <a:pt x="24" y="24"/>
                    <a:pt x="24" y="24"/>
                  </a:cubicBezTo>
                  <a:lnTo>
                    <a:pt x="24" y="24"/>
                  </a:lnTo>
                  <a:lnTo>
                    <a:pt x="24" y="24"/>
                  </a:lnTo>
                  <a:cubicBezTo>
                    <a:pt x="16" y="16"/>
                    <a:pt x="16" y="8"/>
                    <a:pt x="8" y="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42" name="Freeform 5"/>
            <p:cNvSpPr>
              <a:spLocks noChangeArrowheads="1"/>
            </p:cNvSpPr>
            <p:nvPr/>
          </p:nvSpPr>
          <p:spPr bwMode="auto">
            <a:xfrm>
              <a:off x="20546972" y="10099576"/>
              <a:ext cx="46386" cy="16234"/>
            </a:xfrm>
            <a:custGeom>
              <a:avLst/>
              <a:gdLst>
                <a:gd name="T0" fmla="*/ 71 w 88"/>
                <a:gd name="T1" fmla="*/ 0 h 32"/>
                <a:gd name="T2" fmla="*/ 71 w 88"/>
                <a:gd name="T3" fmla="*/ 0 h 32"/>
                <a:gd name="T4" fmla="*/ 56 w 88"/>
                <a:gd name="T5" fmla="*/ 7 h 32"/>
                <a:gd name="T6" fmla="*/ 24 w 88"/>
                <a:gd name="T7" fmla="*/ 31 h 32"/>
                <a:gd name="T8" fmla="*/ 71 w 88"/>
                <a:gd name="T9" fmla="*/ 15 h 32"/>
                <a:gd name="T10" fmla="*/ 71 w 88"/>
                <a:gd name="T11" fmla="*/ 0 h 32"/>
              </a:gdLst>
              <a:ahLst/>
              <a:cxnLst>
                <a:cxn ang="0">
                  <a:pos x="T0" y="T1"/>
                </a:cxn>
                <a:cxn ang="0">
                  <a:pos x="T2" y="T3"/>
                </a:cxn>
                <a:cxn ang="0">
                  <a:pos x="T4" y="T5"/>
                </a:cxn>
                <a:cxn ang="0">
                  <a:pos x="T6" y="T7"/>
                </a:cxn>
                <a:cxn ang="0">
                  <a:pos x="T8" y="T9"/>
                </a:cxn>
                <a:cxn ang="0">
                  <a:pos x="T10" y="T11"/>
                </a:cxn>
              </a:cxnLst>
              <a:rect l="0" t="0" r="r" b="b"/>
              <a:pathLst>
                <a:path w="88" h="32">
                  <a:moveTo>
                    <a:pt x="71" y="0"/>
                  </a:moveTo>
                  <a:lnTo>
                    <a:pt x="71" y="0"/>
                  </a:lnTo>
                  <a:cubicBezTo>
                    <a:pt x="71" y="0"/>
                    <a:pt x="64" y="15"/>
                    <a:pt x="56" y="7"/>
                  </a:cubicBezTo>
                  <a:cubicBezTo>
                    <a:pt x="40" y="0"/>
                    <a:pt x="0" y="23"/>
                    <a:pt x="24" y="31"/>
                  </a:cubicBezTo>
                  <a:cubicBezTo>
                    <a:pt x="56" y="31"/>
                    <a:pt x="71" y="15"/>
                    <a:pt x="71" y="15"/>
                  </a:cubicBezTo>
                  <a:cubicBezTo>
                    <a:pt x="71" y="15"/>
                    <a:pt x="87" y="7"/>
                    <a:pt x="71"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43" name="Freeform 6"/>
            <p:cNvSpPr>
              <a:spLocks noChangeArrowheads="1"/>
            </p:cNvSpPr>
            <p:nvPr/>
          </p:nvSpPr>
          <p:spPr bwMode="auto">
            <a:xfrm>
              <a:off x="20556249" y="10094938"/>
              <a:ext cx="37109" cy="20873"/>
            </a:xfrm>
            <a:custGeom>
              <a:avLst/>
              <a:gdLst>
                <a:gd name="T0" fmla="*/ 24 w 72"/>
                <a:gd name="T1" fmla="*/ 39 h 40"/>
                <a:gd name="T2" fmla="*/ 24 w 72"/>
                <a:gd name="T3" fmla="*/ 39 h 40"/>
                <a:gd name="T4" fmla="*/ 24 w 72"/>
                <a:gd name="T5" fmla="*/ 39 h 40"/>
                <a:gd name="T6" fmla="*/ 8 w 72"/>
                <a:gd name="T7" fmla="*/ 39 h 40"/>
                <a:gd name="T8" fmla="*/ 0 w 72"/>
                <a:gd name="T9" fmla="*/ 31 h 40"/>
                <a:gd name="T10" fmla="*/ 32 w 72"/>
                <a:gd name="T11" fmla="*/ 8 h 40"/>
                <a:gd name="T12" fmla="*/ 40 w 72"/>
                <a:gd name="T13" fmla="*/ 15 h 40"/>
                <a:gd name="T14" fmla="*/ 55 w 72"/>
                <a:gd name="T15" fmla="*/ 8 h 40"/>
                <a:gd name="T16" fmla="*/ 55 w 72"/>
                <a:gd name="T17" fmla="*/ 0 h 40"/>
                <a:gd name="T18" fmla="*/ 55 w 72"/>
                <a:gd name="T19" fmla="*/ 0 h 40"/>
                <a:gd name="T20" fmla="*/ 71 w 72"/>
                <a:gd name="T21" fmla="*/ 15 h 40"/>
                <a:gd name="T22" fmla="*/ 55 w 72"/>
                <a:gd name="T23" fmla="*/ 23 h 40"/>
                <a:gd name="T24" fmla="*/ 24 w 72"/>
                <a:gd name="T25" fmla="*/ 39 h 40"/>
                <a:gd name="T26" fmla="*/ 8 w 72"/>
                <a:gd name="T27" fmla="*/ 31 h 40"/>
                <a:gd name="T28" fmla="*/ 8 w 72"/>
                <a:gd name="T29" fmla="*/ 31 h 40"/>
                <a:gd name="T30" fmla="*/ 8 w 72"/>
                <a:gd name="T31" fmla="*/ 31 h 40"/>
                <a:gd name="T32" fmla="*/ 24 w 72"/>
                <a:gd name="T33" fmla="*/ 31 h 40"/>
                <a:gd name="T34" fmla="*/ 55 w 72"/>
                <a:gd name="T35" fmla="*/ 23 h 40"/>
                <a:gd name="T36" fmla="*/ 55 w 72"/>
                <a:gd name="T37" fmla="*/ 15 h 40"/>
                <a:gd name="T38" fmla="*/ 63 w 72"/>
                <a:gd name="T39" fmla="*/ 15 h 40"/>
                <a:gd name="T40" fmla="*/ 55 w 72"/>
                <a:gd name="T41" fmla="*/ 8 h 40"/>
                <a:gd name="T42" fmla="*/ 40 w 72"/>
                <a:gd name="T43" fmla="*/ 23 h 40"/>
                <a:gd name="T44" fmla="*/ 32 w 72"/>
                <a:gd name="T45" fmla="*/ 23 h 40"/>
                <a:gd name="T46" fmla="*/ 32 w 72"/>
                <a:gd name="T47" fmla="*/ 15 h 40"/>
                <a:gd name="T48" fmla="*/ 8 w 72"/>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40">
                  <a:moveTo>
                    <a:pt x="24" y="39"/>
                  </a:moveTo>
                  <a:lnTo>
                    <a:pt x="24" y="39"/>
                  </a:lnTo>
                  <a:lnTo>
                    <a:pt x="24" y="39"/>
                  </a:lnTo>
                  <a:cubicBezTo>
                    <a:pt x="16" y="39"/>
                    <a:pt x="16" y="39"/>
                    <a:pt x="8" y="39"/>
                  </a:cubicBezTo>
                  <a:cubicBezTo>
                    <a:pt x="0" y="39"/>
                    <a:pt x="0" y="31"/>
                    <a:pt x="0" y="31"/>
                  </a:cubicBezTo>
                  <a:cubicBezTo>
                    <a:pt x="0" y="23"/>
                    <a:pt x="24" y="8"/>
                    <a:pt x="32" y="8"/>
                  </a:cubicBezTo>
                  <a:lnTo>
                    <a:pt x="40" y="15"/>
                  </a:lnTo>
                  <a:cubicBezTo>
                    <a:pt x="48" y="15"/>
                    <a:pt x="48" y="8"/>
                    <a:pt x="55" y="8"/>
                  </a:cubicBezTo>
                  <a:cubicBezTo>
                    <a:pt x="55" y="0"/>
                    <a:pt x="55" y="0"/>
                    <a:pt x="55" y="0"/>
                  </a:cubicBezTo>
                  <a:lnTo>
                    <a:pt x="55" y="0"/>
                  </a:lnTo>
                  <a:cubicBezTo>
                    <a:pt x="63" y="8"/>
                    <a:pt x="63" y="8"/>
                    <a:pt x="71" y="15"/>
                  </a:cubicBezTo>
                  <a:cubicBezTo>
                    <a:pt x="71" y="15"/>
                    <a:pt x="63" y="23"/>
                    <a:pt x="55" y="23"/>
                  </a:cubicBezTo>
                  <a:cubicBezTo>
                    <a:pt x="55" y="31"/>
                    <a:pt x="40" y="39"/>
                    <a:pt x="24" y="39"/>
                  </a:cubicBezTo>
                  <a:close/>
                  <a:moveTo>
                    <a:pt x="8" y="31"/>
                  </a:moveTo>
                  <a:lnTo>
                    <a:pt x="8" y="31"/>
                  </a:lnTo>
                  <a:lnTo>
                    <a:pt x="8" y="31"/>
                  </a:lnTo>
                  <a:cubicBezTo>
                    <a:pt x="16" y="31"/>
                    <a:pt x="16" y="31"/>
                    <a:pt x="24" y="31"/>
                  </a:cubicBezTo>
                  <a:cubicBezTo>
                    <a:pt x="40" y="31"/>
                    <a:pt x="55" y="23"/>
                    <a:pt x="55" y="23"/>
                  </a:cubicBezTo>
                  <a:cubicBezTo>
                    <a:pt x="55" y="15"/>
                    <a:pt x="55" y="15"/>
                    <a:pt x="55" y="15"/>
                  </a:cubicBezTo>
                  <a:lnTo>
                    <a:pt x="63" y="15"/>
                  </a:lnTo>
                  <a:lnTo>
                    <a:pt x="55" y="8"/>
                  </a:lnTo>
                  <a:cubicBezTo>
                    <a:pt x="55" y="15"/>
                    <a:pt x="48" y="23"/>
                    <a:pt x="40" y="23"/>
                  </a:cubicBezTo>
                  <a:cubicBezTo>
                    <a:pt x="40" y="23"/>
                    <a:pt x="40" y="23"/>
                    <a:pt x="32" y="23"/>
                  </a:cubicBezTo>
                  <a:lnTo>
                    <a:pt x="32" y="15"/>
                  </a:lnTo>
                  <a:cubicBezTo>
                    <a:pt x="24" y="15"/>
                    <a:pt x="8" y="23"/>
                    <a:pt x="8" y="31"/>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44" name="Freeform 7"/>
            <p:cNvSpPr>
              <a:spLocks noChangeArrowheads="1"/>
            </p:cNvSpPr>
            <p:nvPr/>
          </p:nvSpPr>
          <p:spPr bwMode="auto">
            <a:xfrm>
              <a:off x="20468116" y="10120449"/>
              <a:ext cx="25512" cy="37109"/>
            </a:xfrm>
            <a:custGeom>
              <a:avLst/>
              <a:gdLst>
                <a:gd name="T0" fmla="*/ 16 w 49"/>
                <a:gd name="T1" fmla="*/ 8 h 72"/>
                <a:gd name="T2" fmla="*/ 16 w 49"/>
                <a:gd name="T3" fmla="*/ 8 h 72"/>
                <a:gd name="T4" fmla="*/ 8 w 49"/>
                <a:gd name="T5" fmla="*/ 16 h 72"/>
                <a:gd name="T6" fmla="*/ 32 w 49"/>
                <a:gd name="T7" fmla="*/ 47 h 72"/>
                <a:gd name="T8" fmla="*/ 48 w 49"/>
                <a:gd name="T9" fmla="*/ 55 h 72"/>
                <a:gd name="T10" fmla="*/ 32 w 49"/>
                <a:gd name="T11" fmla="*/ 24 h 72"/>
                <a:gd name="T12" fmla="*/ 16 w 49"/>
                <a:gd name="T13" fmla="*/ 8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16" y="8"/>
                  </a:moveTo>
                  <a:lnTo>
                    <a:pt x="16" y="8"/>
                  </a:lnTo>
                  <a:cubicBezTo>
                    <a:pt x="16" y="8"/>
                    <a:pt x="0" y="8"/>
                    <a:pt x="8" y="16"/>
                  </a:cubicBezTo>
                  <a:cubicBezTo>
                    <a:pt x="8" y="24"/>
                    <a:pt x="24" y="32"/>
                    <a:pt x="32" y="47"/>
                  </a:cubicBezTo>
                  <a:cubicBezTo>
                    <a:pt x="32" y="63"/>
                    <a:pt x="48" y="71"/>
                    <a:pt x="48" y="55"/>
                  </a:cubicBezTo>
                  <a:cubicBezTo>
                    <a:pt x="48" y="40"/>
                    <a:pt x="40" y="32"/>
                    <a:pt x="32" y="24"/>
                  </a:cubicBezTo>
                  <a:cubicBezTo>
                    <a:pt x="32" y="8"/>
                    <a:pt x="32" y="0"/>
                    <a:pt x="16" y="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45" name="Freeform 8"/>
            <p:cNvSpPr>
              <a:spLocks noChangeArrowheads="1"/>
            </p:cNvSpPr>
            <p:nvPr/>
          </p:nvSpPr>
          <p:spPr bwMode="auto">
            <a:xfrm>
              <a:off x="20468116" y="10120449"/>
              <a:ext cx="30150" cy="37109"/>
            </a:xfrm>
            <a:custGeom>
              <a:avLst/>
              <a:gdLst>
                <a:gd name="T0" fmla="*/ 48 w 56"/>
                <a:gd name="T1" fmla="*/ 71 h 72"/>
                <a:gd name="T2" fmla="*/ 48 w 56"/>
                <a:gd name="T3" fmla="*/ 71 h 72"/>
                <a:gd name="T4" fmla="*/ 48 w 56"/>
                <a:gd name="T5" fmla="*/ 71 h 72"/>
                <a:gd name="T6" fmla="*/ 24 w 56"/>
                <a:gd name="T7" fmla="*/ 47 h 72"/>
                <a:gd name="T8" fmla="*/ 8 w 56"/>
                <a:gd name="T9" fmla="*/ 32 h 72"/>
                <a:gd name="T10" fmla="*/ 0 w 56"/>
                <a:gd name="T11" fmla="*/ 16 h 72"/>
                <a:gd name="T12" fmla="*/ 0 w 56"/>
                <a:gd name="T13" fmla="*/ 8 h 72"/>
                <a:gd name="T14" fmla="*/ 16 w 56"/>
                <a:gd name="T15" fmla="*/ 0 h 72"/>
                <a:gd name="T16" fmla="*/ 32 w 56"/>
                <a:gd name="T17" fmla="*/ 16 h 72"/>
                <a:gd name="T18" fmla="*/ 40 w 56"/>
                <a:gd name="T19" fmla="*/ 24 h 72"/>
                <a:gd name="T20" fmla="*/ 48 w 56"/>
                <a:gd name="T21" fmla="*/ 32 h 72"/>
                <a:gd name="T22" fmla="*/ 55 w 56"/>
                <a:gd name="T23" fmla="*/ 55 h 72"/>
                <a:gd name="T24" fmla="*/ 55 w 56"/>
                <a:gd name="T25" fmla="*/ 63 h 72"/>
                <a:gd name="T26" fmla="*/ 48 w 56"/>
                <a:gd name="T27" fmla="*/ 71 h 72"/>
                <a:gd name="T28" fmla="*/ 24 w 56"/>
                <a:gd name="T29" fmla="*/ 8 h 72"/>
                <a:gd name="T30" fmla="*/ 24 w 56"/>
                <a:gd name="T31" fmla="*/ 8 h 72"/>
                <a:gd name="T32" fmla="*/ 16 w 56"/>
                <a:gd name="T33" fmla="*/ 8 h 72"/>
                <a:gd name="T34" fmla="*/ 16 w 56"/>
                <a:gd name="T35" fmla="*/ 8 h 72"/>
                <a:gd name="T36" fmla="*/ 8 w 56"/>
                <a:gd name="T37" fmla="*/ 16 h 72"/>
                <a:gd name="T38" fmla="*/ 8 w 56"/>
                <a:gd name="T39" fmla="*/ 16 h 72"/>
                <a:gd name="T40" fmla="*/ 16 w 56"/>
                <a:gd name="T41" fmla="*/ 24 h 72"/>
                <a:gd name="T42" fmla="*/ 32 w 56"/>
                <a:gd name="T43" fmla="*/ 47 h 72"/>
                <a:gd name="T44" fmla="*/ 48 w 56"/>
                <a:gd name="T45" fmla="*/ 63 h 72"/>
                <a:gd name="T46" fmla="*/ 48 w 56"/>
                <a:gd name="T47" fmla="*/ 63 h 72"/>
                <a:gd name="T48" fmla="*/ 48 w 56"/>
                <a:gd name="T49" fmla="*/ 55 h 72"/>
                <a:gd name="T50" fmla="*/ 40 w 56"/>
                <a:gd name="T51" fmla="*/ 40 h 72"/>
                <a:gd name="T52" fmla="*/ 32 w 56"/>
                <a:gd name="T53" fmla="*/ 24 h 72"/>
                <a:gd name="T54" fmla="*/ 24 w 56"/>
                <a:gd name="T55" fmla="*/ 16 h 72"/>
                <a:gd name="T56" fmla="*/ 24 w 56"/>
                <a:gd name="T57"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72">
                  <a:moveTo>
                    <a:pt x="48" y="71"/>
                  </a:moveTo>
                  <a:lnTo>
                    <a:pt x="48" y="71"/>
                  </a:lnTo>
                  <a:lnTo>
                    <a:pt x="48" y="71"/>
                  </a:lnTo>
                  <a:cubicBezTo>
                    <a:pt x="40" y="71"/>
                    <a:pt x="32" y="63"/>
                    <a:pt x="24" y="47"/>
                  </a:cubicBezTo>
                  <a:cubicBezTo>
                    <a:pt x="24" y="40"/>
                    <a:pt x="16" y="32"/>
                    <a:pt x="8" y="32"/>
                  </a:cubicBezTo>
                  <a:cubicBezTo>
                    <a:pt x="8" y="24"/>
                    <a:pt x="0" y="24"/>
                    <a:pt x="0" y="16"/>
                  </a:cubicBezTo>
                  <a:lnTo>
                    <a:pt x="0" y="8"/>
                  </a:lnTo>
                  <a:cubicBezTo>
                    <a:pt x="0" y="0"/>
                    <a:pt x="16" y="0"/>
                    <a:pt x="16" y="0"/>
                  </a:cubicBezTo>
                  <a:cubicBezTo>
                    <a:pt x="32" y="0"/>
                    <a:pt x="32" y="8"/>
                    <a:pt x="32" y="16"/>
                  </a:cubicBezTo>
                  <a:cubicBezTo>
                    <a:pt x="32" y="16"/>
                    <a:pt x="40" y="16"/>
                    <a:pt x="40" y="24"/>
                  </a:cubicBezTo>
                  <a:cubicBezTo>
                    <a:pt x="40" y="24"/>
                    <a:pt x="40" y="24"/>
                    <a:pt x="48" y="32"/>
                  </a:cubicBezTo>
                  <a:cubicBezTo>
                    <a:pt x="48" y="32"/>
                    <a:pt x="55" y="40"/>
                    <a:pt x="55" y="55"/>
                  </a:cubicBezTo>
                  <a:lnTo>
                    <a:pt x="55" y="63"/>
                  </a:lnTo>
                  <a:cubicBezTo>
                    <a:pt x="48" y="63"/>
                    <a:pt x="48" y="71"/>
                    <a:pt x="48" y="71"/>
                  </a:cubicBezTo>
                  <a:close/>
                  <a:moveTo>
                    <a:pt x="24" y="8"/>
                  </a:moveTo>
                  <a:lnTo>
                    <a:pt x="24" y="8"/>
                  </a:lnTo>
                  <a:cubicBezTo>
                    <a:pt x="24" y="8"/>
                    <a:pt x="24" y="8"/>
                    <a:pt x="16" y="8"/>
                  </a:cubicBezTo>
                  <a:lnTo>
                    <a:pt x="16" y="8"/>
                  </a:lnTo>
                  <a:cubicBezTo>
                    <a:pt x="16" y="8"/>
                    <a:pt x="8" y="8"/>
                    <a:pt x="8" y="16"/>
                  </a:cubicBezTo>
                  <a:lnTo>
                    <a:pt x="8" y="16"/>
                  </a:lnTo>
                  <a:lnTo>
                    <a:pt x="16" y="24"/>
                  </a:lnTo>
                  <a:cubicBezTo>
                    <a:pt x="24" y="32"/>
                    <a:pt x="32" y="40"/>
                    <a:pt x="32" y="47"/>
                  </a:cubicBezTo>
                  <a:cubicBezTo>
                    <a:pt x="32" y="55"/>
                    <a:pt x="40" y="63"/>
                    <a:pt x="48" y="63"/>
                  </a:cubicBezTo>
                  <a:lnTo>
                    <a:pt x="48" y="63"/>
                  </a:lnTo>
                  <a:cubicBezTo>
                    <a:pt x="48" y="55"/>
                    <a:pt x="48" y="55"/>
                    <a:pt x="48" y="55"/>
                  </a:cubicBezTo>
                  <a:cubicBezTo>
                    <a:pt x="48" y="47"/>
                    <a:pt x="40" y="40"/>
                    <a:pt x="40" y="40"/>
                  </a:cubicBezTo>
                  <a:cubicBezTo>
                    <a:pt x="32" y="32"/>
                    <a:pt x="32" y="32"/>
                    <a:pt x="32" y="24"/>
                  </a:cubicBezTo>
                  <a:cubicBezTo>
                    <a:pt x="32" y="24"/>
                    <a:pt x="32" y="16"/>
                    <a:pt x="24" y="16"/>
                  </a:cubicBezTo>
                  <a:cubicBezTo>
                    <a:pt x="24" y="8"/>
                    <a:pt x="24" y="8"/>
                    <a:pt x="24" y="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46" name="Freeform 9"/>
            <p:cNvSpPr>
              <a:spLocks noChangeArrowheads="1"/>
            </p:cNvSpPr>
            <p:nvPr/>
          </p:nvSpPr>
          <p:spPr bwMode="auto">
            <a:xfrm>
              <a:off x="20375343" y="10143643"/>
              <a:ext cx="78856" cy="55663"/>
            </a:xfrm>
            <a:custGeom>
              <a:avLst/>
              <a:gdLst>
                <a:gd name="T0" fmla="*/ 135 w 151"/>
                <a:gd name="T1" fmla="*/ 16 h 104"/>
                <a:gd name="T2" fmla="*/ 135 w 151"/>
                <a:gd name="T3" fmla="*/ 16 h 104"/>
                <a:gd name="T4" fmla="*/ 135 w 151"/>
                <a:gd name="T5" fmla="*/ 32 h 104"/>
                <a:gd name="T6" fmla="*/ 111 w 151"/>
                <a:gd name="T7" fmla="*/ 40 h 104"/>
                <a:gd name="T8" fmla="*/ 63 w 151"/>
                <a:gd name="T9" fmla="*/ 56 h 104"/>
                <a:gd name="T10" fmla="*/ 8 w 151"/>
                <a:gd name="T11" fmla="*/ 80 h 104"/>
                <a:gd name="T12" fmla="*/ 32 w 151"/>
                <a:gd name="T13" fmla="*/ 95 h 104"/>
                <a:gd name="T14" fmla="*/ 79 w 151"/>
                <a:gd name="T15" fmla="*/ 72 h 104"/>
                <a:gd name="T16" fmla="*/ 119 w 151"/>
                <a:gd name="T17" fmla="*/ 56 h 104"/>
                <a:gd name="T18" fmla="*/ 127 w 151"/>
                <a:gd name="T19" fmla="*/ 48 h 104"/>
                <a:gd name="T20" fmla="*/ 142 w 151"/>
                <a:gd name="T21" fmla="*/ 32 h 104"/>
                <a:gd name="T22" fmla="*/ 150 w 151"/>
                <a:gd name="T23" fmla="*/ 24 h 104"/>
                <a:gd name="T24" fmla="*/ 135 w 151"/>
                <a:gd name="T2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04">
                  <a:moveTo>
                    <a:pt x="135" y="16"/>
                  </a:moveTo>
                  <a:lnTo>
                    <a:pt x="135" y="16"/>
                  </a:lnTo>
                  <a:cubicBezTo>
                    <a:pt x="135" y="16"/>
                    <a:pt x="135" y="24"/>
                    <a:pt x="135" y="32"/>
                  </a:cubicBezTo>
                  <a:cubicBezTo>
                    <a:pt x="135" y="40"/>
                    <a:pt x="127" y="40"/>
                    <a:pt x="111" y="40"/>
                  </a:cubicBezTo>
                  <a:cubicBezTo>
                    <a:pt x="95" y="40"/>
                    <a:pt x="71" y="48"/>
                    <a:pt x="63" y="56"/>
                  </a:cubicBezTo>
                  <a:cubicBezTo>
                    <a:pt x="47" y="72"/>
                    <a:pt x="8" y="72"/>
                    <a:pt x="8" y="80"/>
                  </a:cubicBezTo>
                  <a:cubicBezTo>
                    <a:pt x="16" y="87"/>
                    <a:pt x="0" y="95"/>
                    <a:pt x="32" y="95"/>
                  </a:cubicBezTo>
                  <a:cubicBezTo>
                    <a:pt x="63" y="103"/>
                    <a:pt x="63" y="72"/>
                    <a:pt x="79" y="72"/>
                  </a:cubicBezTo>
                  <a:cubicBezTo>
                    <a:pt x="103" y="72"/>
                    <a:pt x="119" y="64"/>
                    <a:pt x="119" y="56"/>
                  </a:cubicBezTo>
                  <a:cubicBezTo>
                    <a:pt x="119" y="48"/>
                    <a:pt x="119" y="48"/>
                    <a:pt x="127" y="48"/>
                  </a:cubicBezTo>
                  <a:cubicBezTo>
                    <a:pt x="135" y="48"/>
                    <a:pt x="142" y="32"/>
                    <a:pt x="142" y="32"/>
                  </a:cubicBezTo>
                  <a:cubicBezTo>
                    <a:pt x="150" y="32"/>
                    <a:pt x="150" y="32"/>
                    <a:pt x="150" y="24"/>
                  </a:cubicBezTo>
                  <a:cubicBezTo>
                    <a:pt x="150" y="16"/>
                    <a:pt x="142" y="0"/>
                    <a:pt x="135" y="16"/>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47" name="Freeform 10"/>
            <p:cNvSpPr>
              <a:spLocks noChangeArrowheads="1"/>
            </p:cNvSpPr>
            <p:nvPr/>
          </p:nvSpPr>
          <p:spPr bwMode="auto">
            <a:xfrm>
              <a:off x="20379982" y="10148281"/>
              <a:ext cx="78856" cy="51025"/>
            </a:xfrm>
            <a:custGeom>
              <a:avLst/>
              <a:gdLst>
                <a:gd name="T0" fmla="*/ 24 w 151"/>
                <a:gd name="T1" fmla="*/ 95 h 96"/>
                <a:gd name="T2" fmla="*/ 24 w 151"/>
                <a:gd name="T3" fmla="*/ 95 h 96"/>
                <a:gd name="T4" fmla="*/ 24 w 151"/>
                <a:gd name="T5" fmla="*/ 95 h 96"/>
                <a:gd name="T6" fmla="*/ 24 w 151"/>
                <a:gd name="T7" fmla="*/ 95 h 96"/>
                <a:gd name="T8" fmla="*/ 0 w 151"/>
                <a:gd name="T9" fmla="*/ 87 h 96"/>
                <a:gd name="T10" fmla="*/ 0 w 151"/>
                <a:gd name="T11" fmla="*/ 79 h 96"/>
                <a:gd name="T12" fmla="*/ 0 w 151"/>
                <a:gd name="T13" fmla="*/ 72 h 96"/>
                <a:gd name="T14" fmla="*/ 24 w 151"/>
                <a:gd name="T15" fmla="*/ 56 h 96"/>
                <a:gd name="T16" fmla="*/ 48 w 151"/>
                <a:gd name="T17" fmla="*/ 48 h 96"/>
                <a:gd name="T18" fmla="*/ 103 w 151"/>
                <a:gd name="T19" fmla="*/ 32 h 96"/>
                <a:gd name="T20" fmla="*/ 127 w 151"/>
                <a:gd name="T21" fmla="*/ 24 h 96"/>
                <a:gd name="T22" fmla="*/ 127 w 151"/>
                <a:gd name="T23" fmla="*/ 8 h 96"/>
                <a:gd name="T24" fmla="*/ 127 w 151"/>
                <a:gd name="T25" fmla="*/ 0 h 96"/>
                <a:gd name="T26" fmla="*/ 134 w 151"/>
                <a:gd name="T27" fmla="*/ 0 h 96"/>
                <a:gd name="T28" fmla="*/ 142 w 151"/>
                <a:gd name="T29" fmla="*/ 16 h 96"/>
                <a:gd name="T30" fmla="*/ 142 w 151"/>
                <a:gd name="T31" fmla="*/ 24 h 96"/>
                <a:gd name="T32" fmla="*/ 134 w 151"/>
                <a:gd name="T33" fmla="*/ 32 h 96"/>
                <a:gd name="T34" fmla="*/ 134 w 151"/>
                <a:gd name="T35" fmla="*/ 32 h 96"/>
                <a:gd name="T36" fmla="*/ 119 w 151"/>
                <a:gd name="T37" fmla="*/ 40 h 96"/>
                <a:gd name="T38" fmla="*/ 111 w 151"/>
                <a:gd name="T39" fmla="*/ 40 h 96"/>
                <a:gd name="T40" fmla="*/ 111 w 151"/>
                <a:gd name="T41" fmla="*/ 48 h 96"/>
                <a:gd name="T42" fmla="*/ 71 w 151"/>
                <a:gd name="T43" fmla="*/ 72 h 96"/>
                <a:gd name="T44" fmla="*/ 55 w 151"/>
                <a:gd name="T45" fmla="*/ 79 h 96"/>
                <a:gd name="T46" fmla="*/ 24 w 151"/>
                <a:gd name="T47" fmla="*/ 95 h 96"/>
                <a:gd name="T48" fmla="*/ 8 w 151"/>
                <a:gd name="T49" fmla="*/ 72 h 96"/>
                <a:gd name="T50" fmla="*/ 8 w 151"/>
                <a:gd name="T51" fmla="*/ 72 h 96"/>
                <a:gd name="T52" fmla="*/ 8 w 151"/>
                <a:gd name="T53" fmla="*/ 79 h 96"/>
                <a:gd name="T54" fmla="*/ 8 w 151"/>
                <a:gd name="T55" fmla="*/ 87 h 96"/>
                <a:gd name="T56" fmla="*/ 24 w 151"/>
                <a:gd name="T57" fmla="*/ 87 h 96"/>
                <a:gd name="T58" fmla="*/ 24 w 151"/>
                <a:gd name="T59" fmla="*/ 87 h 96"/>
                <a:gd name="T60" fmla="*/ 48 w 151"/>
                <a:gd name="T61" fmla="*/ 72 h 96"/>
                <a:gd name="T62" fmla="*/ 71 w 151"/>
                <a:gd name="T63" fmla="*/ 64 h 96"/>
                <a:gd name="T64" fmla="*/ 103 w 151"/>
                <a:gd name="T65" fmla="*/ 48 h 96"/>
                <a:gd name="T66" fmla="*/ 111 w 151"/>
                <a:gd name="T67" fmla="*/ 32 h 96"/>
                <a:gd name="T68" fmla="*/ 103 w 151"/>
                <a:gd name="T69" fmla="*/ 32 h 96"/>
                <a:gd name="T70" fmla="*/ 55 w 151"/>
                <a:gd name="T71" fmla="*/ 48 h 96"/>
                <a:gd name="T72" fmla="*/ 24 w 151"/>
                <a:gd name="T73" fmla="*/ 64 h 96"/>
                <a:gd name="T74" fmla="*/ 8 w 151"/>
                <a:gd name="T75" fmla="*/ 72 h 96"/>
                <a:gd name="T76" fmla="*/ 134 w 151"/>
                <a:gd name="T77" fmla="*/ 8 h 96"/>
                <a:gd name="T78" fmla="*/ 134 w 151"/>
                <a:gd name="T79" fmla="*/ 8 h 96"/>
                <a:gd name="T80" fmla="*/ 134 w 151"/>
                <a:gd name="T81" fmla="*/ 24 h 96"/>
                <a:gd name="T82" fmla="*/ 134 w 151"/>
                <a:gd name="T83" fmla="*/ 24 h 96"/>
                <a:gd name="T84" fmla="*/ 134 w 151"/>
                <a:gd name="T85" fmla="*/ 24 h 96"/>
                <a:gd name="T86" fmla="*/ 134 w 151"/>
                <a:gd name="T87" fmla="*/ 16 h 96"/>
                <a:gd name="T88" fmla="*/ 134 w 151"/>
                <a:gd name="T8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96">
                  <a:moveTo>
                    <a:pt x="24" y="95"/>
                  </a:moveTo>
                  <a:lnTo>
                    <a:pt x="24" y="95"/>
                  </a:lnTo>
                  <a:lnTo>
                    <a:pt x="24" y="95"/>
                  </a:lnTo>
                  <a:lnTo>
                    <a:pt x="24" y="95"/>
                  </a:lnTo>
                  <a:cubicBezTo>
                    <a:pt x="8" y="95"/>
                    <a:pt x="8" y="95"/>
                    <a:pt x="0" y="87"/>
                  </a:cubicBezTo>
                  <a:lnTo>
                    <a:pt x="0" y="79"/>
                  </a:lnTo>
                  <a:cubicBezTo>
                    <a:pt x="0" y="79"/>
                    <a:pt x="0" y="79"/>
                    <a:pt x="0" y="72"/>
                  </a:cubicBezTo>
                  <a:cubicBezTo>
                    <a:pt x="0" y="72"/>
                    <a:pt x="8" y="64"/>
                    <a:pt x="24" y="56"/>
                  </a:cubicBezTo>
                  <a:cubicBezTo>
                    <a:pt x="32" y="56"/>
                    <a:pt x="48" y="48"/>
                    <a:pt x="48" y="48"/>
                  </a:cubicBezTo>
                  <a:cubicBezTo>
                    <a:pt x="63" y="32"/>
                    <a:pt x="79" y="32"/>
                    <a:pt x="103" y="32"/>
                  </a:cubicBezTo>
                  <a:cubicBezTo>
                    <a:pt x="111" y="24"/>
                    <a:pt x="127" y="24"/>
                    <a:pt x="127" y="24"/>
                  </a:cubicBezTo>
                  <a:lnTo>
                    <a:pt x="127" y="8"/>
                  </a:lnTo>
                  <a:cubicBezTo>
                    <a:pt x="127" y="0"/>
                    <a:pt x="127" y="0"/>
                    <a:pt x="127" y="0"/>
                  </a:cubicBezTo>
                  <a:cubicBezTo>
                    <a:pt x="127" y="0"/>
                    <a:pt x="127" y="0"/>
                    <a:pt x="134" y="0"/>
                  </a:cubicBezTo>
                  <a:cubicBezTo>
                    <a:pt x="142" y="0"/>
                    <a:pt x="142" y="8"/>
                    <a:pt x="142" y="16"/>
                  </a:cubicBezTo>
                  <a:cubicBezTo>
                    <a:pt x="150" y="24"/>
                    <a:pt x="142" y="24"/>
                    <a:pt x="142" y="24"/>
                  </a:cubicBezTo>
                  <a:cubicBezTo>
                    <a:pt x="142" y="32"/>
                    <a:pt x="134" y="32"/>
                    <a:pt x="134" y="32"/>
                  </a:cubicBezTo>
                  <a:lnTo>
                    <a:pt x="134" y="32"/>
                  </a:lnTo>
                  <a:cubicBezTo>
                    <a:pt x="127" y="40"/>
                    <a:pt x="119" y="40"/>
                    <a:pt x="119" y="40"/>
                  </a:cubicBezTo>
                  <a:lnTo>
                    <a:pt x="111" y="40"/>
                  </a:lnTo>
                  <a:lnTo>
                    <a:pt x="111" y="48"/>
                  </a:lnTo>
                  <a:cubicBezTo>
                    <a:pt x="111" y="56"/>
                    <a:pt x="95" y="72"/>
                    <a:pt x="71" y="72"/>
                  </a:cubicBezTo>
                  <a:cubicBezTo>
                    <a:pt x="63" y="72"/>
                    <a:pt x="63" y="72"/>
                    <a:pt x="55" y="79"/>
                  </a:cubicBezTo>
                  <a:cubicBezTo>
                    <a:pt x="48" y="87"/>
                    <a:pt x="39" y="95"/>
                    <a:pt x="24" y="95"/>
                  </a:cubicBezTo>
                  <a:close/>
                  <a:moveTo>
                    <a:pt x="8" y="72"/>
                  </a:moveTo>
                  <a:lnTo>
                    <a:pt x="8" y="72"/>
                  </a:lnTo>
                  <a:cubicBezTo>
                    <a:pt x="8" y="79"/>
                    <a:pt x="8" y="79"/>
                    <a:pt x="8" y="79"/>
                  </a:cubicBezTo>
                  <a:cubicBezTo>
                    <a:pt x="8" y="79"/>
                    <a:pt x="8" y="79"/>
                    <a:pt x="8" y="87"/>
                  </a:cubicBezTo>
                  <a:cubicBezTo>
                    <a:pt x="8" y="87"/>
                    <a:pt x="8" y="87"/>
                    <a:pt x="24" y="87"/>
                  </a:cubicBezTo>
                  <a:lnTo>
                    <a:pt x="24" y="87"/>
                  </a:lnTo>
                  <a:cubicBezTo>
                    <a:pt x="39" y="87"/>
                    <a:pt x="48" y="79"/>
                    <a:pt x="48" y="72"/>
                  </a:cubicBezTo>
                  <a:cubicBezTo>
                    <a:pt x="55" y="64"/>
                    <a:pt x="63" y="64"/>
                    <a:pt x="71" y="64"/>
                  </a:cubicBezTo>
                  <a:cubicBezTo>
                    <a:pt x="95" y="64"/>
                    <a:pt x="103" y="48"/>
                    <a:pt x="103" y="48"/>
                  </a:cubicBezTo>
                  <a:cubicBezTo>
                    <a:pt x="103" y="40"/>
                    <a:pt x="103" y="40"/>
                    <a:pt x="111" y="32"/>
                  </a:cubicBezTo>
                  <a:cubicBezTo>
                    <a:pt x="103" y="32"/>
                    <a:pt x="103" y="32"/>
                    <a:pt x="103" y="32"/>
                  </a:cubicBezTo>
                  <a:cubicBezTo>
                    <a:pt x="87" y="40"/>
                    <a:pt x="63" y="40"/>
                    <a:pt x="55" y="48"/>
                  </a:cubicBezTo>
                  <a:cubicBezTo>
                    <a:pt x="48" y="56"/>
                    <a:pt x="39" y="64"/>
                    <a:pt x="24" y="64"/>
                  </a:cubicBezTo>
                  <a:cubicBezTo>
                    <a:pt x="16" y="72"/>
                    <a:pt x="8" y="72"/>
                    <a:pt x="8" y="72"/>
                  </a:cubicBezTo>
                  <a:close/>
                  <a:moveTo>
                    <a:pt x="134" y="8"/>
                  </a:moveTo>
                  <a:lnTo>
                    <a:pt x="134" y="8"/>
                  </a:lnTo>
                  <a:cubicBezTo>
                    <a:pt x="134" y="8"/>
                    <a:pt x="134" y="16"/>
                    <a:pt x="134" y="24"/>
                  </a:cubicBezTo>
                  <a:lnTo>
                    <a:pt x="134" y="24"/>
                  </a:lnTo>
                  <a:lnTo>
                    <a:pt x="134" y="24"/>
                  </a:lnTo>
                  <a:cubicBezTo>
                    <a:pt x="134" y="24"/>
                    <a:pt x="142" y="16"/>
                    <a:pt x="134" y="16"/>
                  </a:cubicBezTo>
                  <a:cubicBezTo>
                    <a:pt x="134" y="8"/>
                    <a:pt x="134" y="8"/>
                    <a:pt x="134" y="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48" name="Freeform 11"/>
            <p:cNvSpPr>
              <a:spLocks noChangeArrowheads="1"/>
            </p:cNvSpPr>
            <p:nvPr/>
          </p:nvSpPr>
          <p:spPr bwMode="auto">
            <a:xfrm>
              <a:off x="15284467" y="7615599"/>
              <a:ext cx="2785487" cy="2690395"/>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1"/>
            </a:solidFill>
            <a:ln>
              <a:solidFill>
                <a:schemeClr val="bg2"/>
              </a:solidFill>
            </a:ln>
            <a:effectLst/>
          </p:spPr>
          <p:txBody>
            <a:bodyPr wrap="none" anchor="ctr"/>
            <a:lstStyle/>
            <a:p>
              <a:endParaRPr lang="en-US" sz="2701" dirty="0">
                <a:latin typeface="Lato Light"/>
              </a:endParaRPr>
            </a:p>
          </p:txBody>
        </p:sp>
        <p:sp>
          <p:nvSpPr>
            <p:cNvPr id="549" name="Freeform 12"/>
            <p:cNvSpPr>
              <a:spLocks noChangeArrowheads="1"/>
            </p:cNvSpPr>
            <p:nvPr/>
          </p:nvSpPr>
          <p:spPr bwMode="auto">
            <a:xfrm>
              <a:off x="15291425" y="7613281"/>
              <a:ext cx="2778528" cy="2695033"/>
            </a:xfrm>
            <a:custGeom>
              <a:avLst/>
              <a:gdLst>
                <a:gd name="T0" fmla="*/ 3170 w 5281"/>
                <a:gd name="T1" fmla="*/ 4901 h 5124"/>
                <a:gd name="T2" fmla="*/ 2822 w 5281"/>
                <a:gd name="T3" fmla="*/ 4301 h 5124"/>
                <a:gd name="T4" fmla="*/ 2016 w 5281"/>
                <a:gd name="T5" fmla="*/ 3202 h 5124"/>
                <a:gd name="T6" fmla="*/ 1525 w 5281"/>
                <a:gd name="T7" fmla="*/ 3273 h 5124"/>
                <a:gd name="T8" fmla="*/ 893 w 5281"/>
                <a:gd name="T9" fmla="*/ 3281 h 5124"/>
                <a:gd name="T10" fmla="*/ 482 w 5281"/>
                <a:gd name="T11" fmla="*/ 2593 h 5124"/>
                <a:gd name="T12" fmla="*/ 1454 w 5281"/>
                <a:gd name="T13" fmla="*/ 2103 h 5124"/>
                <a:gd name="T14" fmla="*/ 2972 w 5281"/>
                <a:gd name="T15" fmla="*/ 1028 h 5124"/>
                <a:gd name="T16" fmla="*/ 3320 w 5281"/>
                <a:gd name="T17" fmla="*/ 1241 h 5124"/>
                <a:gd name="T18" fmla="*/ 3510 w 5281"/>
                <a:gd name="T19" fmla="*/ 1328 h 5124"/>
                <a:gd name="T20" fmla="*/ 3842 w 5281"/>
                <a:gd name="T21" fmla="*/ 1399 h 5124"/>
                <a:gd name="T22" fmla="*/ 4125 w 5281"/>
                <a:gd name="T23" fmla="*/ 1407 h 5124"/>
                <a:gd name="T24" fmla="*/ 4537 w 5281"/>
                <a:gd name="T25" fmla="*/ 1313 h 5124"/>
                <a:gd name="T26" fmla="*/ 5003 w 5281"/>
                <a:gd name="T27" fmla="*/ 1439 h 5124"/>
                <a:gd name="T28" fmla="*/ 5280 w 5281"/>
                <a:gd name="T29" fmla="*/ 2656 h 5124"/>
                <a:gd name="T30" fmla="*/ 5232 w 5281"/>
                <a:gd name="T31" fmla="*/ 3075 h 5124"/>
                <a:gd name="T32" fmla="*/ 4924 w 5281"/>
                <a:gd name="T33" fmla="*/ 3368 h 5124"/>
                <a:gd name="T34" fmla="*/ 4813 w 5281"/>
                <a:gd name="T35" fmla="*/ 3384 h 5124"/>
                <a:gd name="T36" fmla="*/ 4734 w 5281"/>
                <a:gd name="T37" fmla="*/ 3320 h 5124"/>
                <a:gd name="T38" fmla="*/ 4457 w 5281"/>
                <a:gd name="T39" fmla="*/ 3739 h 5124"/>
                <a:gd name="T40" fmla="*/ 4204 w 5281"/>
                <a:gd name="T41" fmla="*/ 3811 h 5124"/>
                <a:gd name="T42" fmla="*/ 4125 w 5281"/>
                <a:gd name="T43" fmla="*/ 3913 h 5124"/>
                <a:gd name="T44" fmla="*/ 3960 w 5281"/>
                <a:gd name="T45" fmla="*/ 3897 h 5124"/>
                <a:gd name="T46" fmla="*/ 3826 w 5281"/>
                <a:gd name="T47" fmla="*/ 4064 h 5124"/>
                <a:gd name="T48" fmla="*/ 3684 w 5281"/>
                <a:gd name="T49" fmla="*/ 4158 h 5124"/>
                <a:gd name="T50" fmla="*/ 3826 w 5281"/>
                <a:gd name="T51" fmla="*/ 4230 h 5124"/>
                <a:gd name="T52" fmla="*/ 3581 w 5281"/>
                <a:gd name="T53" fmla="*/ 4411 h 5124"/>
                <a:gd name="T54" fmla="*/ 3802 w 5281"/>
                <a:gd name="T55" fmla="*/ 4949 h 5124"/>
                <a:gd name="T56" fmla="*/ 3699 w 5281"/>
                <a:gd name="T57" fmla="*/ 4822 h 5124"/>
                <a:gd name="T58" fmla="*/ 3810 w 5281"/>
                <a:gd name="T59" fmla="*/ 5052 h 5124"/>
                <a:gd name="T60" fmla="*/ 3723 w 5281"/>
                <a:gd name="T61" fmla="*/ 5115 h 5124"/>
                <a:gd name="T62" fmla="*/ 3763 w 5281"/>
                <a:gd name="T63" fmla="*/ 4981 h 5124"/>
                <a:gd name="T64" fmla="*/ 3707 w 5281"/>
                <a:gd name="T65" fmla="*/ 4561 h 5124"/>
                <a:gd name="T66" fmla="*/ 3652 w 5281"/>
                <a:gd name="T67" fmla="*/ 4443 h 5124"/>
                <a:gd name="T68" fmla="*/ 3723 w 5281"/>
                <a:gd name="T69" fmla="*/ 4435 h 5124"/>
                <a:gd name="T70" fmla="*/ 3731 w 5281"/>
                <a:gd name="T71" fmla="*/ 4222 h 5124"/>
                <a:gd name="T72" fmla="*/ 3802 w 5281"/>
                <a:gd name="T73" fmla="*/ 4150 h 5124"/>
                <a:gd name="T74" fmla="*/ 3976 w 5281"/>
                <a:gd name="T75" fmla="*/ 3953 h 5124"/>
                <a:gd name="T76" fmla="*/ 3984 w 5281"/>
                <a:gd name="T77" fmla="*/ 4024 h 5124"/>
                <a:gd name="T78" fmla="*/ 4117 w 5281"/>
                <a:gd name="T79" fmla="*/ 3818 h 5124"/>
                <a:gd name="T80" fmla="*/ 4363 w 5281"/>
                <a:gd name="T81" fmla="*/ 3763 h 5124"/>
                <a:gd name="T82" fmla="*/ 4687 w 5281"/>
                <a:gd name="T83" fmla="*/ 3289 h 5124"/>
                <a:gd name="T84" fmla="*/ 4790 w 5281"/>
                <a:gd name="T85" fmla="*/ 3360 h 5124"/>
                <a:gd name="T86" fmla="*/ 4781 w 5281"/>
                <a:gd name="T87" fmla="*/ 3478 h 5124"/>
                <a:gd name="T88" fmla="*/ 5224 w 5281"/>
                <a:gd name="T89" fmla="*/ 3075 h 5124"/>
                <a:gd name="T90" fmla="*/ 5272 w 5281"/>
                <a:gd name="T91" fmla="*/ 2656 h 5124"/>
                <a:gd name="T92" fmla="*/ 5003 w 5281"/>
                <a:gd name="T93" fmla="*/ 1447 h 5124"/>
                <a:gd name="T94" fmla="*/ 4544 w 5281"/>
                <a:gd name="T95" fmla="*/ 1313 h 5124"/>
                <a:gd name="T96" fmla="*/ 4117 w 5281"/>
                <a:gd name="T97" fmla="*/ 1415 h 5124"/>
                <a:gd name="T98" fmla="*/ 3842 w 5281"/>
                <a:gd name="T99" fmla="*/ 1399 h 5124"/>
                <a:gd name="T100" fmla="*/ 3502 w 5281"/>
                <a:gd name="T101" fmla="*/ 1336 h 5124"/>
                <a:gd name="T102" fmla="*/ 3320 w 5281"/>
                <a:gd name="T103" fmla="*/ 1249 h 5124"/>
                <a:gd name="T104" fmla="*/ 3004 w 5281"/>
                <a:gd name="T105" fmla="*/ 1083 h 5124"/>
                <a:gd name="T106" fmla="*/ 1423 w 5281"/>
                <a:gd name="T107" fmla="*/ 2150 h 5124"/>
                <a:gd name="T108" fmla="*/ 569 w 5281"/>
                <a:gd name="T109" fmla="*/ 2648 h 5124"/>
                <a:gd name="T110" fmla="*/ 1028 w 5281"/>
                <a:gd name="T111" fmla="*/ 3368 h 5124"/>
                <a:gd name="T112" fmla="*/ 1597 w 5281"/>
                <a:gd name="T113" fmla="*/ 3186 h 5124"/>
                <a:gd name="T114" fmla="*/ 2150 w 5281"/>
                <a:gd name="T115" fmla="*/ 3336 h 5124"/>
                <a:gd name="T116" fmla="*/ 2822 w 5281"/>
                <a:gd name="T117" fmla="*/ 4348 h 5124"/>
                <a:gd name="T118" fmla="*/ 3265 w 5281"/>
                <a:gd name="T119" fmla="*/ 4917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1" h="5124">
                  <a:moveTo>
                    <a:pt x="3715" y="5123"/>
                  </a:moveTo>
                  <a:lnTo>
                    <a:pt x="3715" y="5123"/>
                  </a:lnTo>
                  <a:cubicBezTo>
                    <a:pt x="3699" y="5123"/>
                    <a:pt x="3699" y="5115"/>
                    <a:pt x="3699" y="5115"/>
                  </a:cubicBezTo>
                  <a:cubicBezTo>
                    <a:pt x="3699" y="5107"/>
                    <a:pt x="3692" y="5107"/>
                    <a:pt x="3684" y="5099"/>
                  </a:cubicBezTo>
                  <a:cubicBezTo>
                    <a:pt x="3684" y="5091"/>
                    <a:pt x="3676" y="5083"/>
                    <a:pt x="3668" y="5075"/>
                  </a:cubicBezTo>
                  <a:cubicBezTo>
                    <a:pt x="3660" y="5060"/>
                    <a:pt x="3644" y="5044"/>
                    <a:pt x="3621" y="5028"/>
                  </a:cubicBezTo>
                  <a:cubicBezTo>
                    <a:pt x="3605" y="5028"/>
                    <a:pt x="3597" y="5020"/>
                    <a:pt x="3589" y="5012"/>
                  </a:cubicBezTo>
                  <a:cubicBezTo>
                    <a:pt x="3565" y="4996"/>
                    <a:pt x="3534" y="4981"/>
                    <a:pt x="3518" y="4981"/>
                  </a:cubicBezTo>
                  <a:cubicBezTo>
                    <a:pt x="3510" y="4981"/>
                    <a:pt x="3502" y="4981"/>
                    <a:pt x="3494" y="4988"/>
                  </a:cubicBezTo>
                  <a:cubicBezTo>
                    <a:pt x="3462" y="5012"/>
                    <a:pt x="3454" y="5012"/>
                    <a:pt x="3407" y="5004"/>
                  </a:cubicBezTo>
                  <a:cubicBezTo>
                    <a:pt x="3367" y="4996"/>
                    <a:pt x="3352" y="4988"/>
                    <a:pt x="3312" y="4965"/>
                  </a:cubicBezTo>
                  <a:cubicBezTo>
                    <a:pt x="3304" y="4957"/>
                    <a:pt x="3296" y="4957"/>
                    <a:pt x="3288" y="4949"/>
                  </a:cubicBezTo>
                  <a:cubicBezTo>
                    <a:pt x="3281" y="4941"/>
                    <a:pt x="3265" y="4933"/>
                    <a:pt x="3257" y="4925"/>
                  </a:cubicBezTo>
                  <a:cubicBezTo>
                    <a:pt x="3233" y="4909"/>
                    <a:pt x="3217" y="4894"/>
                    <a:pt x="3186" y="4901"/>
                  </a:cubicBezTo>
                  <a:cubicBezTo>
                    <a:pt x="3178" y="4901"/>
                    <a:pt x="3170" y="4901"/>
                    <a:pt x="3170" y="4901"/>
                  </a:cubicBezTo>
                  <a:cubicBezTo>
                    <a:pt x="3154" y="4901"/>
                    <a:pt x="3146" y="4894"/>
                    <a:pt x="3138" y="4886"/>
                  </a:cubicBezTo>
                  <a:cubicBezTo>
                    <a:pt x="3130" y="4886"/>
                    <a:pt x="3122" y="4878"/>
                    <a:pt x="3099" y="4862"/>
                  </a:cubicBezTo>
                  <a:cubicBezTo>
                    <a:pt x="3035" y="4830"/>
                    <a:pt x="3004" y="4822"/>
                    <a:pt x="2988" y="4822"/>
                  </a:cubicBezTo>
                  <a:cubicBezTo>
                    <a:pt x="2980" y="4822"/>
                    <a:pt x="2980" y="4807"/>
                    <a:pt x="2972" y="4799"/>
                  </a:cubicBezTo>
                  <a:cubicBezTo>
                    <a:pt x="2972" y="4791"/>
                    <a:pt x="2972" y="4775"/>
                    <a:pt x="2956" y="4767"/>
                  </a:cubicBezTo>
                  <a:cubicBezTo>
                    <a:pt x="2941" y="4759"/>
                    <a:pt x="2948" y="4743"/>
                    <a:pt x="2948" y="4728"/>
                  </a:cubicBezTo>
                  <a:cubicBezTo>
                    <a:pt x="2956" y="4712"/>
                    <a:pt x="2956" y="4696"/>
                    <a:pt x="2948" y="4688"/>
                  </a:cubicBezTo>
                  <a:cubicBezTo>
                    <a:pt x="2933" y="4672"/>
                    <a:pt x="2917" y="4641"/>
                    <a:pt x="2901" y="4617"/>
                  </a:cubicBezTo>
                  <a:cubicBezTo>
                    <a:pt x="2877" y="4577"/>
                    <a:pt x="2862" y="4546"/>
                    <a:pt x="2846" y="4530"/>
                  </a:cubicBezTo>
                  <a:cubicBezTo>
                    <a:pt x="2830" y="4506"/>
                    <a:pt x="2838" y="4482"/>
                    <a:pt x="2854" y="4467"/>
                  </a:cubicBezTo>
                  <a:cubicBezTo>
                    <a:pt x="2862" y="4459"/>
                    <a:pt x="2862" y="4443"/>
                    <a:pt x="2862" y="4435"/>
                  </a:cubicBezTo>
                  <a:cubicBezTo>
                    <a:pt x="2862" y="4435"/>
                    <a:pt x="2854" y="4427"/>
                    <a:pt x="2846" y="4419"/>
                  </a:cubicBezTo>
                  <a:cubicBezTo>
                    <a:pt x="2798" y="4395"/>
                    <a:pt x="2806" y="4372"/>
                    <a:pt x="2814" y="4348"/>
                  </a:cubicBezTo>
                  <a:cubicBezTo>
                    <a:pt x="2814" y="4340"/>
                    <a:pt x="2814" y="4332"/>
                    <a:pt x="2814" y="4332"/>
                  </a:cubicBezTo>
                  <a:cubicBezTo>
                    <a:pt x="2814" y="4317"/>
                    <a:pt x="2822" y="4308"/>
                    <a:pt x="2822" y="4301"/>
                  </a:cubicBezTo>
                  <a:cubicBezTo>
                    <a:pt x="2830" y="4293"/>
                    <a:pt x="2830" y="4293"/>
                    <a:pt x="2822" y="4285"/>
                  </a:cubicBezTo>
                  <a:cubicBezTo>
                    <a:pt x="2814" y="4277"/>
                    <a:pt x="2806" y="4269"/>
                    <a:pt x="2798" y="4261"/>
                  </a:cubicBezTo>
                  <a:cubicBezTo>
                    <a:pt x="2790" y="4245"/>
                    <a:pt x="2775" y="4230"/>
                    <a:pt x="2751" y="4222"/>
                  </a:cubicBezTo>
                  <a:cubicBezTo>
                    <a:pt x="2719" y="4222"/>
                    <a:pt x="2711" y="4206"/>
                    <a:pt x="2703" y="4182"/>
                  </a:cubicBezTo>
                  <a:cubicBezTo>
                    <a:pt x="2703" y="4166"/>
                    <a:pt x="2695" y="4158"/>
                    <a:pt x="2688" y="4142"/>
                  </a:cubicBezTo>
                  <a:cubicBezTo>
                    <a:pt x="2664" y="4111"/>
                    <a:pt x="2569" y="3977"/>
                    <a:pt x="2522" y="3953"/>
                  </a:cubicBezTo>
                  <a:cubicBezTo>
                    <a:pt x="2498" y="3945"/>
                    <a:pt x="2498" y="3929"/>
                    <a:pt x="2506" y="3921"/>
                  </a:cubicBezTo>
                  <a:cubicBezTo>
                    <a:pt x="2506" y="3905"/>
                    <a:pt x="2514" y="3897"/>
                    <a:pt x="2498" y="3882"/>
                  </a:cubicBezTo>
                  <a:cubicBezTo>
                    <a:pt x="2490" y="3866"/>
                    <a:pt x="2482" y="3858"/>
                    <a:pt x="2482" y="3842"/>
                  </a:cubicBezTo>
                  <a:cubicBezTo>
                    <a:pt x="2474" y="3811"/>
                    <a:pt x="2466" y="3763"/>
                    <a:pt x="2395" y="3668"/>
                  </a:cubicBezTo>
                  <a:cubicBezTo>
                    <a:pt x="2340" y="3581"/>
                    <a:pt x="2332" y="3534"/>
                    <a:pt x="2332" y="3510"/>
                  </a:cubicBezTo>
                  <a:cubicBezTo>
                    <a:pt x="2332" y="3494"/>
                    <a:pt x="2324" y="3486"/>
                    <a:pt x="2308" y="3471"/>
                  </a:cubicBezTo>
                  <a:cubicBezTo>
                    <a:pt x="2261" y="3439"/>
                    <a:pt x="2182" y="3376"/>
                    <a:pt x="2150" y="3336"/>
                  </a:cubicBezTo>
                  <a:cubicBezTo>
                    <a:pt x="2134" y="3328"/>
                    <a:pt x="2118" y="3313"/>
                    <a:pt x="2103" y="3289"/>
                  </a:cubicBezTo>
                  <a:cubicBezTo>
                    <a:pt x="2071" y="3249"/>
                    <a:pt x="2031" y="3202"/>
                    <a:pt x="2016" y="3202"/>
                  </a:cubicBezTo>
                  <a:lnTo>
                    <a:pt x="2016" y="3202"/>
                  </a:lnTo>
                  <a:cubicBezTo>
                    <a:pt x="2000" y="3218"/>
                    <a:pt x="1976" y="3225"/>
                    <a:pt x="1960" y="3225"/>
                  </a:cubicBezTo>
                  <a:cubicBezTo>
                    <a:pt x="1952" y="3225"/>
                    <a:pt x="1945" y="3218"/>
                    <a:pt x="1936" y="3210"/>
                  </a:cubicBezTo>
                  <a:cubicBezTo>
                    <a:pt x="1929" y="3210"/>
                    <a:pt x="1929" y="3202"/>
                    <a:pt x="1921" y="3202"/>
                  </a:cubicBezTo>
                  <a:cubicBezTo>
                    <a:pt x="1913" y="3186"/>
                    <a:pt x="1905" y="3186"/>
                    <a:pt x="1897" y="3186"/>
                  </a:cubicBezTo>
                  <a:cubicBezTo>
                    <a:pt x="1889" y="3186"/>
                    <a:pt x="1881" y="3186"/>
                    <a:pt x="1873" y="3186"/>
                  </a:cubicBezTo>
                  <a:cubicBezTo>
                    <a:pt x="1865" y="3186"/>
                    <a:pt x="1858" y="3194"/>
                    <a:pt x="1850" y="3194"/>
                  </a:cubicBezTo>
                  <a:cubicBezTo>
                    <a:pt x="1834" y="3202"/>
                    <a:pt x="1826" y="3202"/>
                    <a:pt x="1810" y="3202"/>
                  </a:cubicBezTo>
                  <a:cubicBezTo>
                    <a:pt x="1794" y="3202"/>
                    <a:pt x="1786" y="3186"/>
                    <a:pt x="1778" y="3178"/>
                  </a:cubicBezTo>
                  <a:cubicBezTo>
                    <a:pt x="1763" y="3170"/>
                    <a:pt x="1755" y="3154"/>
                    <a:pt x="1723" y="3154"/>
                  </a:cubicBezTo>
                  <a:cubicBezTo>
                    <a:pt x="1723" y="3154"/>
                    <a:pt x="1723" y="3154"/>
                    <a:pt x="1715" y="3154"/>
                  </a:cubicBezTo>
                  <a:cubicBezTo>
                    <a:pt x="1699" y="3154"/>
                    <a:pt x="1692" y="3154"/>
                    <a:pt x="1676" y="3162"/>
                  </a:cubicBezTo>
                  <a:cubicBezTo>
                    <a:pt x="1660" y="3178"/>
                    <a:pt x="1644" y="3186"/>
                    <a:pt x="1597" y="3194"/>
                  </a:cubicBezTo>
                  <a:cubicBezTo>
                    <a:pt x="1533" y="3202"/>
                    <a:pt x="1533" y="3225"/>
                    <a:pt x="1533" y="3249"/>
                  </a:cubicBezTo>
                  <a:cubicBezTo>
                    <a:pt x="1533" y="3257"/>
                    <a:pt x="1525" y="3265"/>
                    <a:pt x="1525" y="3273"/>
                  </a:cubicBezTo>
                  <a:cubicBezTo>
                    <a:pt x="1525" y="3281"/>
                    <a:pt x="1518" y="3289"/>
                    <a:pt x="1510" y="3297"/>
                  </a:cubicBezTo>
                  <a:cubicBezTo>
                    <a:pt x="1502" y="3320"/>
                    <a:pt x="1486" y="3344"/>
                    <a:pt x="1478" y="3376"/>
                  </a:cubicBezTo>
                  <a:cubicBezTo>
                    <a:pt x="1470" y="3384"/>
                    <a:pt x="1470" y="3391"/>
                    <a:pt x="1470" y="3400"/>
                  </a:cubicBezTo>
                  <a:cubicBezTo>
                    <a:pt x="1462" y="3439"/>
                    <a:pt x="1454" y="3478"/>
                    <a:pt x="1415" y="3494"/>
                  </a:cubicBezTo>
                  <a:cubicBezTo>
                    <a:pt x="1399" y="3502"/>
                    <a:pt x="1391" y="3526"/>
                    <a:pt x="1383" y="3542"/>
                  </a:cubicBezTo>
                  <a:cubicBezTo>
                    <a:pt x="1375" y="3550"/>
                    <a:pt x="1375" y="3565"/>
                    <a:pt x="1359" y="3565"/>
                  </a:cubicBezTo>
                  <a:cubicBezTo>
                    <a:pt x="1352" y="3565"/>
                    <a:pt x="1336" y="3565"/>
                    <a:pt x="1328" y="3557"/>
                  </a:cubicBezTo>
                  <a:cubicBezTo>
                    <a:pt x="1312" y="3550"/>
                    <a:pt x="1304" y="3534"/>
                    <a:pt x="1288" y="3526"/>
                  </a:cubicBezTo>
                  <a:cubicBezTo>
                    <a:pt x="1233" y="3494"/>
                    <a:pt x="1162" y="3439"/>
                    <a:pt x="1146" y="3439"/>
                  </a:cubicBezTo>
                  <a:cubicBezTo>
                    <a:pt x="1138" y="3439"/>
                    <a:pt x="1138" y="3439"/>
                    <a:pt x="1138" y="3439"/>
                  </a:cubicBezTo>
                  <a:cubicBezTo>
                    <a:pt x="1138" y="3447"/>
                    <a:pt x="1138" y="3447"/>
                    <a:pt x="1138" y="3447"/>
                  </a:cubicBezTo>
                  <a:cubicBezTo>
                    <a:pt x="1122" y="3447"/>
                    <a:pt x="1106" y="3431"/>
                    <a:pt x="1091" y="3415"/>
                  </a:cubicBezTo>
                  <a:cubicBezTo>
                    <a:pt x="1067" y="3391"/>
                    <a:pt x="1051" y="3376"/>
                    <a:pt x="1028" y="3376"/>
                  </a:cubicBezTo>
                  <a:cubicBezTo>
                    <a:pt x="996" y="3376"/>
                    <a:pt x="933" y="3344"/>
                    <a:pt x="909" y="3304"/>
                  </a:cubicBezTo>
                  <a:cubicBezTo>
                    <a:pt x="901" y="3297"/>
                    <a:pt x="901" y="3289"/>
                    <a:pt x="893" y="3281"/>
                  </a:cubicBezTo>
                  <a:cubicBezTo>
                    <a:pt x="893" y="3265"/>
                    <a:pt x="893" y="3265"/>
                    <a:pt x="869" y="3257"/>
                  </a:cubicBezTo>
                  <a:cubicBezTo>
                    <a:pt x="861" y="3249"/>
                    <a:pt x="861" y="3249"/>
                    <a:pt x="861" y="3249"/>
                  </a:cubicBezTo>
                  <a:cubicBezTo>
                    <a:pt x="822" y="3241"/>
                    <a:pt x="798" y="3233"/>
                    <a:pt x="782" y="3186"/>
                  </a:cubicBezTo>
                  <a:cubicBezTo>
                    <a:pt x="775" y="3170"/>
                    <a:pt x="766" y="3147"/>
                    <a:pt x="751" y="3131"/>
                  </a:cubicBezTo>
                  <a:cubicBezTo>
                    <a:pt x="735" y="3091"/>
                    <a:pt x="711" y="3051"/>
                    <a:pt x="719" y="3020"/>
                  </a:cubicBezTo>
                  <a:cubicBezTo>
                    <a:pt x="727" y="2996"/>
                    <a:pt x="743" y="2988"/>
                    <a:pt x="759" y="2980"/>
                  </a:cubicBezTo>
                  <a:cubicBezTo>
                    <a:pt x="766" y="2980"/>
                    <a:pt x="766" y="2973"/>
                    <a:pt x="775" y="2965"/>
                  </a:cubicBezTo>
                  <a:cubicBezTo>
                    <a:pt x="775" y="2957"/>
                    <a:pt x="766" y="2941"/>
                    <a:pt x="743" y="2917"/>
                  </a:cubicBezTo>
                  <a:cubicBezTo>
                    <a:pt x="695" y="2854"/>
                    <a:pt x="695" y="2854"/>
                    <a:pt x="695" y="2830"/>
                  </a:cubicBezTo>
                  <a:cubicBezTo>
                    <a:pt x="695" y="2830"/>
                    <a:pt x="695" y="2822"/>
                    <a:pt x="695" y="2814"/>
                  </a:cubicBezTo>
                  <a:cubicBezTo>
                    <a:pt x="695" y="2807"/>
                    <a:pt x="695" y="2799"/>
                    <a:pt x="695" y="2791"/>
                  </a:cubicBezTo>
                  <a:cubicBezTo>
                    <a:pt x="703" y="2775"/>
                    <a:pt x="703" y="2767"/>
                    <a:pt x="656" y="2727"/>
                  </a:cubicBezTo>
                  <a:cubicBezTo>
                    <a:pt x="608" y="2696"/>
                    <a:pt x="585" y="2672"/>
                    <a:pt x="561" y="2648"/>
                  </a:cubicBezTo>
                  <a:cubicBezTo>
                    <a:pt x="553" y="2641"/>
                    <a:pt x="545" y="2633"/>
                    <a:pt x="529" y="2617"/>
                  </a:cubicBezTo>
                  <a:cubicBezTo>
                    <a:pt x="513" y="2601"/>
                    <a:pt x="498" y="2593"/>
                    <a:pt x="482" y="2593"/>
                  </a:cubicBezTo>
                  <a:cubicBezTo>
                    <a:pt x="458" y="2585"/>
                    <a:pt x="435" y="2577"/>
                    <a:pt x="427" y="2538"/>
                  </a:cubicBezTo>
                  <a:cubicBezTo>
                    <a:pt x="411" y="2490"/>
                    <a:pt x="403" y="2474"/>
                    <a:pt x="371" y="2451"/>
                  </a:cubicBezTo>
                  <a:cubicBezTo>
                    <a:pt x="371" y="2443"/>
                    <a:pt x="363" y="2435"/>
                    <a:pt x="355" y="2427"/>
                  </a:cubicBezTo>
                  <a:cubicBezTo>
                    <a:pt x="308" y="2380"/>
                    <a:pt x="292" y="2364"/>
                    <a:pt x="229" y="2324"/>
                  </a:cubicBezTo>
                  <a:cubicBezTo>
                    <a:pt x="213" y="2308"/>
                    <a:pt x="197" y="2308"/>
                    <a:pt x="189" y="2308"/>
                  </a:cubicBezTo>
                  <a:cubicBezTo>
                    <a:pt x="166" y="2301"/>
                    <a:pt x="166" y="2301"/>
                    <a:pt x="166" y="2261"/>
                  </a:cubicBezTo>
                  <a:cubicBezTo>
                    <a:pt x="166" y="2190"/>
                    <a:pt x="95" y="2143"/>
                    <a:pt x="87" y="2143"/>
                  </a:cubicBezTo>
                  <a:cubicBezTo>
                    <a:pt x="87" y="2143"/>
                    <a:pt x="87" y="2143"/>
                    <a:pt x="55" y="2143"/>
                  </a:cubicBezTo>
                  <a:cubicBezTo>
                    <a:pt x="47" y="2143"/>
                    <a:pt x="47" y="2143"/>
                    <a:pt x="47" y="2143"/>
                  </a:cubicBezTo>
                  <a:cubicBezTo>
                    <a:pt x="47" y="2135"/>
                    <a:pt x="47" y="2135"/>
                    <a:pt x="47" y="2135"/>
                  </a:cubicBezTo>
                  <a:cubicBezTo>
                    <a:pt x="0" y="2040"/>
                    <a:pt x="8" y="2032"/>
                    <a:pt x="8" y="2024"/>
                  </a:cubicBezTo>
                  <a:lnTo>
                    <a:pt x="16" y="2024"/>
                  </a:lnTo>
                  <a:lnTo>
                    <a:pt x="23" y="2024"/>
                  </a:lnTo>
                  <a:cubicBezTo>
                    <a:pt x="71" y="2032"/>
                    <a:pt x="1399" y="2143"/>
                    <a:pt x="1423" y="2143"/>
                  </a:cubicBezTo>
                  <a:cubicBezTo>
                    <a:pt x="1454" y="2143"/>
                    <a:pt x="1454" y="2103"/>
                    <a:pt x="1454" y="2103"/>
                  </a:cubicBezTo>
                  <a:cubicBezTo>
                    <a:pt x="1597" y="0"/>
                    <a:pt x="1597" y="0"/>
                    <a:pt x="1597" y="0"/>
                  </a:cubicBezTo>
                  <a:lnTo>
                    <a:pt x="1597" y="0"/>
                  </a:lnTo>
                  <a:cubicBezTo>
                    <a:pt x="2743" y="63"/>
                    <a:pt x="2743" y="63"/>
                    <a:pt x="2743" y="63"/>
                  </a:cubicBezTo>
                  <a:lnTo>
                    <a:pt x="2743" y="63"/>
                  </a:lnTo>
                  <a:cubicBezTo>
                    <a:pt x="2735" y="419"/>
                    <a:pt x="2735" y="949"/>
                    <a:pt x="2759" y="965"/>
                  </a:cubicBezTo>
                  <a:cubicBezTo>
                    <a:pt x="2775" y="980"/>
                    <a:pt x="2790" y="996"/>
                    <a:pt x="2798" y="1012"/>
                  </a:cubicBezTo>
                  <a:cubicBezTo>
                    <a:pt x="2806" y="1028"/>
                    <a:pt x="2822" y="1044"/>
                    <a:pt x="2838" y="1060"/>
                  </a:cubicBezTo>
                  <a:cubicBezTo>
                    <a:pt x="2846" y="1067"/>
                    <a:pt x="2854" y="1067"/>
                    <a:pt x="2862" y="1067"/>
                  </a:cubicBezTo>
                  <a:cubicBezTo>
                    <a:pt x="2869" y="1067"/>
                    <a:pt x="2869" y="1067"/>
                    <a:pt x="2877" y="1067"/>
                  </a:cubicBezTo>
                  <a:cubicBezTo>
                    <a:pt x="2885" y="1067"/>
                    <a:pt x="2885" y="1060"/>
                    <a:pt x="2893" y="1060"/>
                  </a:cubicBezTo>
                  <a:cubicBezTo>
                    <a:pt x="2901" y="1060"/>
                    <a:pt x="2909" y="1060"/>
                    <a:pt x="2917" y="1067"/>
                  </a:cubicBezTo>
                  <a:cubicBezTo>
                    <a:pt x="2925" y="1067"/>
                    <a:pt x="2925" y="1067"/>
                    <a:pt x="2933" y="1067"/>
                  </a:cubicBezTo>
                  <a:cubicBezTo>
                    <a:pt x="2941" y="1067"/>
                    <a:pt x="2941" y="1060"/>
                    <a:pt x="2948" y="1051"/>
                  </a:cubicBezTo>
                  <a:cubicBezTo>
                    <a:pt x="2948" y="1044"/>
                    <a:pt x="2948" y="1036"/>
                    <a:pt x="2964" y="1028"/>
                  </a:cubicBezTo>
                  <a:cubicBezTo>
                    <a:pt x="2964" y="1028"/>
                    <a:pt x="2964" y="1028"/>
                    <a:pt x="2972" y="1028"/>
                  </a:cubicBezTo>
                  <a:cubicBezTo>
                    <a:pt x="2988" y="1028"/>
                    <a:pt x="2996" y="1051"/>
                    <a:pt x="3012" y="1075"/>
                  </a:cubicBezTo>
                  <a:cubicBezTo>
                    <a:pt x="3012" y="1083"/>
                    <a:pt x="3012" y="1083"/>
                    <a:pt x="3012" y="1083"/>
                  </a:cubicBezTo>
                  <a:cubicBezTo>
                    <a:pt x="3020" y="1091"/>
                    <a:pt x="3020" y="1099"/>
                    <a:pt x="3020" y="1107"/>
                  </a:cubicBezTo>
                  <a:cubicBezTo>
                    <a:pt x="3020" y="1131"/>
                    <a:pt x="3028" y="1146"/>
                    <a:pt x="3043" y="1146"/>
                  </a:cubicBezTo>
                  <a:cubicBezTo>
                    <a:pt x="3051" y="1154"/>
                    <a:pt x="3067" y="1154"/>
                    <a:pt x="3067" y="1162"/>
                  </a:cubicBezTo>
                  <a:cubicBezTo>
                    <a:pt x="3083" y="1162"/>
                    <a:pt x="3091" y="1170"/>
                    <a:pt x="3115" y="1170"/>
                  </a:cubicBezTo>
                  <a:cubicBezTo>
                    <a:pt x="3115" y="1170"/>
                    <a:pt x="3122" y="1170"/>
                    <a:pt x="3130" y="1170"/>
                  </a:cubicBezTo>
                  <a:cubicBezTo>
                    <a:pt x="3170" y="1162"/>
                    <a:pt x="3186" y="1194"/>
                    <a:pt x="3186" y="1194"/>
                  </a:cubicBezTo>
                  <a:cubicBezTo>
                    <a:pt x="3194" y="1202"/>
                    <a:pt x="3201" y="1202"/>
                    <a:pt x="3209" y="1202"/>
                  </a:cubicBezTo>
                  <a:cubicBezTo>
                    <a:pt x="3217" y="1202"/>
                    <a:pt x="3225" y="1202"/>
                    <a:pt x="3233" y="1202"/>
                  </a:cubicBezTo>
                  <a:cubicBezTo>
                    <a:pt x="3241" y="1194"/>
                    <a:pt x="3249" y="1194"/>
                    <a:pt x="3265" y="1194"/>
                  </a:cubicBezTo>
                  <a:lnTo>
                    <a:pt x="3273" y="1194"/>
                  </a:lnTo>
                  <a:cubicBezTo>
                    <a:pt x="3304" y="1194"/>
                    <a:pt x="3304" y="1210"/>
                    <a:pt x="3312" y="1226"/>
                  </a:cubicBezTo>
                  <a:cubicBezTo>
                    <a:pt x="3312" y="1233"/>
                    <a:pt x="3312" y="1233"/>
                    <a:pt x="3312" y="1233"/>
                  </a:cubicBezTo>
                  <a:cubicBezTo>
                    <a:pt x="3312" y="1241"/>
                    <a:pt x="3312" y="1241"/>
                    <a:pt x="3320" y="1241"/>
                  </a:cubicBezTo>
                  <a:cubicBezTo>
                    <a:pt x="3328" y="1241"/>
                    <a:pt x="3344" y="1233"/>
                    <a:pt x="3352" y="1218"/>
                  </a:cubicBezTo>
                  <a:cubicBezTo>
                    <a:pt x="3352" y="1202"/>
                    <a:pt x="3359" y="1194"/>
                    <a:pt x="3367" y="1194"/>
                  </a:cubicBezTo>
                  <a:cubicBezTo>
                    <a:pt x="3367" y="1194"/>
                    <a:pt x="3375" y="1194"/>
                    <a:pt x="3375" y="1202"/>
                  </a:cubicBezTo>
                  <a:lnTo>
                    <a:pt x="3383" y="1202"/>
                  </a:lnTo>
                  <a:lnTo>
                    <a:pt x="3383" y="1202"/>
                  </a:lnTo>
                  <a:cubicBezTo>
                    <a:pt x="3383" y="1186"/>
                    <a:pt x="3399" y="1186"/>
                    <a:pt x="3399" y="1186"/>
                  </a:cubicBezTo>
                  <a:cubicBezTo>
                    <a:pt x="3407" y="1186"/>
                    <a:pt x="3415" y="1186"/>
                    <a:pt x="3423" y="1186"/>
                  </a:cubicBezTo>
                  <a:cubicBezTo>
                    <a:pt x="3423" y="1186"/>
                    <a:pt x="3439" y="1186"/>
                    <a:pt x="3446" y="1186"/>
                  </a:cubicBezTo>
                  <a:cubicBezTo>
                    <a:pt x="3454" y="1186"/>
                    <a:pt x="3462" y="1194"/>
                    <a:pt x="3462" y="1194"/>
                  </a:cubicBezTo>
                  <a:cubicBezTo>
                    <a:pt x="3470" y="1202"/>
                    <a:pt x="3470" y="1210"/>
                    <a:pt x="3470" y="1226"/>
                  </a:cubicBezTo>
                  <a:lnTo>
                    <a:pt x="3470" y="1233"/>
                  </a:lnTo>
                  <a:cubicBezTo>
                    <a:pt x="3470" y="1249"/>
                    <a:pt x="3470" y="1249"/>
                    <a:pt x="3478" y="1249"/>
                  </a:cubicBezTo>
                  <a:cubicBezTo>
                    <a:pt x="3486" y="1257"/>
                    <a:pt x="3486" y="1257"/>
                    <a:pt x="3494" y="1257"/>
                  </a:cubicBezTo>
                  <a:cubicBezTo>
                    <a:pt x="3510" y="1265"/>
                    <a:pt x="3510" y="1281"/>
                    <a:pt x="3510" y="1297"/>
                  </a:cubicBezTo>
                  <a:cubicBezTo>
                    <a:pt x="3510" y="1304"/>
                    <a:pt x="3502" y="1320"/>
                    <a:pt x="3510" y="1328"/>
                  </a:cubicBezTo>
                  <a:cubicBezTo>
                    <a:pt x="3510" y="1336"/>
                    <a:pt x="3518" y="1336"/>
                    <a:pt x="3518" y="1336"/>
                  </a:cubicBezTo>
                  <a:cubicBezTo>
                    <a:pt x="3526" y="1336"/>
                    <a:pt x="3549" y="1320"/>
                    <a:pt x="3557" y="1304"/>
                  </a:cubicBezTo>
                  <a:cubicBezTo>
                    <a:pt x="3573" y="1281"/>
                    <a:pt x="3597" y="1273"/>
                    <a:pt x="3628" y="1281"/>
                  </a:cubicBezTo>
                  <a:cubicBezTo>
                    <a:pt x="3660" y="1289"/>
                    <a:pt x="3668" y="1304"/>
                    <a:pt x="3676" y="1320"/>
                  </a:cubicBezTo>
                  <a:cubicBezTo>
                    <a:pt x="3684" y="1328"/>
                    <a:pt x="3684" y="1328"/>
                    <a:pt x="3684" y="1328"/>
                  </a:cubicBezTo>
                  <a:cubicBezTo>
                    <a:pt x="3684" y="1336"/>
                    <a:pt x="3692" y="1336"/>
                    <a:pt x="3699" y="1336"/>
                  </a:cubicBezTo>
                  <a:cubicBezTo>
                    <a:pt x="3707" y="1336"/>
                    <a:pt x="3715" y="1336"/>
                    <a:pt x="3715" y="1320"/>
                  </a:cubicBezTo>
                  <a:cubicBezTo>
                    <a:pt x="3715" y="1313"/>
                    <a:pt x="3739" y="1304"/>
                    <a:pt x="3778" y="1304"/>
                  </a:cubicBezTo>
                  <a:cubicBezTo>
                    <a:pt x="3786" y="1304"/>
                    <a:pt x="3794" y="1304"/>
                    <a:pt x="3802" y="1304"/>
                  </a:cubicBezTo>
                  <a:cubicBezTo>
                    <a:pt x="3810" y="1304"/>
                    <a:pt x="3810" y="1304"/>
                    <a:pt x="3810" y="1304"/>
                  </a:cubicBezTo>
                  <a:cubicBezTo>
                    <a:pt x="3818" y="1304"/>
                    <a:pt x="3818" y="1304"/>
                    <a:pt x="3818" y="1313"/>
                  </a:cubicBezTo>
                  <a:cubicBezTo>
                    <a:pt x="3826" y="1313"/>
                    <a:pt x="3818" y="1320"/>
                    <a:pt x="3818" y="1336"/>
                  </a:cubicBezTo>
                  <a:cubicBezTo>
                    <a:pt x="3818" y="1344"/>
                    <a:pt x="3818" y="1352"/>
                    <a:pt x="3810" y="1360"/>
                  </a:cubicBezTo>
                  <a:cubicBezTo>
                    <a:pt x="3810" y="1384"/>
                    <a:pt x="3818" y="1391"/>
                    <a:pt x="3834" y="1391"/>
                  </a:cubicBezTo>
                  <a:cubicBezTo>
                    <a:pt x="3834" y="1391"/>
                    <a:pt x="3842" y="1391"/>
                    <a:pt x="3842" y="1399"/>
                  </a:cubicBezTo>
                  <a:lnTo>
                    <a:pt x="3842" y="1399"/>
                  </a:lnTo>
                  <a:cubicBezTo>
                    <a:pt x="3850" y="1399"/>
                    <a:pt x="3858" y="1368"/>
                    <a:pt x="3858" y="1344"/>
                  </a:cubicBezTo>
                  <a:cubicBezTo>
                    <a:pt x="3858" y="1320"/>
                    <a:pt x="3865" y="1320"/>
                    <a:pt x="3865" y="1304"/>
                  </a:cubicBezTo>
                  <a:cubicBezTo>
                    <a:pt x="3874" y="1297"/>
                    <a:pt x="3874" y="1297"/>
                    <a:pt x="3881" y="1281"/>
                  </a:cubicBezTo>
                  <a:cubicBezTo>
                    <a:pt x="3881" y="1273"/>
                    <a:pt x="3889" y="1265"/>
                    <a:pt x="3897" y="1265"/>
                  </a:cubicBezTo>
                  <a:lnTo>
                    <a:pt x="3905" y="1273"/>
                  </a:lnTo>
                  <a:cubicBezTo>
                    <a:pt x="3913" y="1281"/>
                    <a:pt x="3913" y="1289"/>
                    <a:pt x="3913" y="1289"/>
                  </a:cubicBezTo>
                  <a:cubicBezTo>
                    <a:pt x="3929" y="1304"/>
                    <a:pt x="3945" y="1313"/>
                    <a:pt x="3960" y="1336"/>
                  </a:cubicBezTo>
                  <a:cubicBezTo>
                    <a:pt x="3960" y="1344"/>
                    <a:pt x="3968" y="1344"/>
                    <a:pt x="3968" y="1344"/>
                  </a:cubicBezTo>
                  <a:cubicBezTo>
                    <a:pt x="3976" y="1344"/>
                    <a:pt x="3984" y="1328"/>
                    <a:pt x="3984" y="1313"/>
                  </a:cubicBezTo>
                  <a:lnTo>
                    <a:pt x="3984" y="1313"/>
                  </a:lnTo>
                  <a:cubicBezTo>
                    <a:pt x="3992" y="1304"/>
                    <a:pt x="3992" y="1297"/>
                    <a:pt x="4000" y="1297"/>
                  </a:cubicBezTo>
                  <a:cubicBezTo>
                    <a:pt x="4007" y="1297"/>
                    <a:pt x="4023" y="1313"/>
                    <a:pt x="4038" y="1328"/>
                  </a:cubicBezTo>
                  <a:cubicBezTo>
                    <a:pt x="4046" y="1336"/>
                    <a:pt x="4046" y="1336"/>
                    <a:pt x="4054" y="1344"/>
                  </a:cubicBezTo>
                  <a:cubicBezTo>
                    <a:pt x="4078" y="1368"/>
                    <a:pt x="4094" y="1391"/>
                    <a:pt x="4125" y="1407"/>
                  </a:cubicBezTo>
                  <a:cubicBezTo>
                    <a:pt x="4133" y="1415"/>
                    <a:pt x="4133" y="1415"/>
                    <a:pt x="4141" y="1415"/>
                  </a:cubicBezTo>
                  <a:cubicBezTo>
                    <a:pt x="4157" y="1415"/>
                    <a:pt x="4165" y="1399"/>
                    <a:pt x="4181" y="1384"/>
                  </a:cubicBezTo>
                  <a:cubicBezTo>
                    <a:pt x="4181" y="1376"/>
                    <a:pt x="4181" y="1376"/>
                    <a:pt x="4188" y="1376"/>
                  </a:cubicBezTo>
                  <a:cubicBezTo>
                    <a:pt x="4204" y="1352"/>
                    <a:pt x="4236" y="1328"/>
                    <a:pt x="4276" y="1320"/>
                  </a:cubicBezTo>
                  <a:cubicBezTo>
                    <a:pt x="4276" y="1313"/>
                    <a:pt x="4284" y="1313"/>
                    <a:pt x="4291" y="1313"/>
                  </a:cubicBezTo>
                  <a:cubicBezTo>
                    <a:pt x="4299" y="1313"/>
                    <a:pt x="4299" y="1320"/>
                    <a:pt x="4307" y="1328"/>
                  </a:cubicBezTo>
                  <a:cubicBezTo>
                    <a:pt x="4307" y="1328"/>
                    <a:pt x="4315" y="1336"/>
                    <a:pt x="4323" y="1344"/>
                  </a:cubicBezTo>
                  <a:cubicBezTo>
                    <a:pt x="4323" y="1352"/>
                    <a:pt x="4331" y="1352"/>
                    <a:pt x="4339" y="1352"/>
                  </a:cubicBezTo>
                  <a:cubicBezTo>
                    <a:pt x="4347" y="1352"/>
                    <a:pt x="4363" y="1328"/>
                    <a:pt x="4363" y="1313"/>
                  </a:cubicBezTo>
                  <a:cubicBezTo>
                    <a:pt x="4370" y="1281"/>
                    <a:pt x="4410" y="1281"/>
                    <a:pt x="4434" y="1281"/>
                  </a:cubicBezTo>
                  <a:cubicBezTo>
                    <a:pt x="4450" y="1281"/>
                    <a:pt x="4450" y="1289"/>
                    <a:pt x="4457" y="1297"/>
                  </a:cubicBezTo>
                  <a:cubicBezTo>
                    <a:pt x="4465" y="1304"/>
                    <a:pt x="4465" y="1313"/>
                    <a:pt x="4481" y="1328"/>
                  </a:cubicBezTo>
                  <a:cubicBezTo>
                    <a:pt x="4489" y="1336"/>
                    <a:pt x="4497" y="1336"/>
                    <a:pt x="4505" y="1336"/>
                  </a:cubicBezTo>
                  <a:cubicBezTo>
                    <a:pt x="4521" y="1336"/>
                    <a:pt x="4528" y="1320"/>
                    <a:pt x="4537" y="1313"/>
                  </a:cubicBezTo>
                  <a:lnTo>
                    <a:pt x="4537" y="1313"/>
                  </a:lnTo>
                  <a:cubicBezTo>
                    <a:pt x="4537" y="1304"/>
                    <a:pt x="4544" y="1304"/>
                    <a:pt x="4544" y="1304"/>
                  </a:cubicBezTo>
                  <a:cubicBezTo>
                    <a:pt x="4552" y="1289"/>
                    <a:pt x="4568" y="1273"/>
                    <a:pt x="4584" y="1265"/>
                  </a:cubicBezTo>
                  <a:cubicBezTo>
                    <a:pt x="4608" y="1265"/>
                    <a:pt x="4631" y="1281"/>
                    <a:pt x="4671" y="1328"/>
                  </a:cubicBezTo>
                  <a:cubicBezTo>
                    <a:pt x="4703" y="1368"/>
                    <a:pt x="4718" y="1368"/>
                    <a:pt x="4734" y="1376"/>
                  </a:cubicBezTo>
                  <a:cubicBezTo>
                    <a:pt x="4742" y="1376"/>
                    <a:pt x="4750" y="1376"/>
                    <a:pt x="4750" y="1384"/>
                  </a:cubicBezTo>
                  <a:cubicBezTo>
                    <a:pt x="4766" y="1391"/>
                    <a:pt x="4781" y="1415"/>
                    <a:pt x="4813" y="1415"/>
                  </a:cubicBezTo>
                  <a:cubicBezTo>
                    <a:pt x="4829" y="1415"/>
                    <a:pt x="4837" y="1407"/>
                    <a:pt x="4845" y="1407"/>
                  </a:cubicBezTo>
                  <a:cubicBezTo>
                    <a:pt x="4845" y="1399"/>
                    <a:pt x="4853" y="1399"/>
                    <a:pt x="4868" y="1399"/>
                  </a:cubicBezTo>
                  <a:cubicBezTo>
                    <a:pt x="4884" y="1399"/>
                    <a:pt x="4892" y="1415"/>
                    <a:pt x="4892" y="1431"/>
                  </a:cubicBezTo>
                  <a:cubicBezTo>
                    <a:pt x="4900" y="1447"/>
                    <a:pt x="4900" y="1455"/>
                    <a:pt x="4908" y="1463"/>
                  </a:cubicBezTo>
                  <a:cubicBezTo>
                    <a:pt x="4916" y="1471"/>
                    <a:pt x="4916" y="1471"/>
                    <a:pt x="4916" y="1471"/>
                  </a:cubicBezTo>
                  <a:cubicBezTo>
                    <a:pt x="4916" y="1471"/>
                    <a:pt x="4924" y="1463"/>
                    <a:pt x="4924" y="1455"/>
                  </a:cubicBezTo>
                  <a:cubicBezTo>
                    <a:pt x="4924" y="1439"/>
                    <a:pt x="4932" y="1431"/>
                    <a:pt x="4940" y="1431"/>
                  </a:cubicBezTo>
                  <a:cubicBezTo>
                    <a:pt x="4940" y="1431"/>
                    <a:pt x="4956" y="1431"/>
                    <a:pt x="4963" y="1431"/>
                  </a:cubicBezTo>
                  <a:cubicBezTo>
                    <a:pt x="4971" y="1439"/>
                    <a:pt x="4987" y="1439"/>
                    <a:pt x="5003" y="1439"/>
                  </a:cubicBezTo>
                  <a:cubicBezTo>
                    <a:pt x="5027" y="1439"/>
                    <a:pt x="5043" y="1463"/>
                    <a:pt x="5043" y="1463"/>
                  </a:cubicBezTo>
                  <a:lnTo>
                    <a:pt x="5043" y="1463"/>
                  </a:lnTo>
                  <a:lnTo>
                    <a:pt x="5043" y="1463"/>
                  </a:lnTo>
                  <a:cubicBezTo>
                    <a:pt x="5058" y="2206"/>
                    <a:pt x="5058" y="2206"/>
                    <a:pt x="5058" y="2206"/>
                  </a:cubicBezTo>
                  <a:cubicBezTo>
                    <a:pt x="5066" y="2206"/>
                    <a:pt x="5090" y="2221"/>
                    <a:pt x="5106" y="2245"/>
                  </a:cubicBezTo>
                  <a:cubicBezTo>
                    <a:pt x="5106" y="2253"/>
                    <a:pt x="5114" y="2261"/>
                    <a:pt x="5121" y="2269"/>
                  </a:cubicBezTo>
                  <a:cubicBezTo>
                    <a:pt x="5137" y="2277"/>
                    <a:pt x="5153" y="2293"/>
                    <a:pt x="5161" y="2316"/>
                  </a:cubicBezTo>
                  <a:cubicBezTo>
                    <a:pt x="5169" y="2348"/>
                    <a:pt x="5169" y="2356"/>
                    <a:pt x="5161" y="2372"/>
                  </a:cubicBezTo>
                  <a:cubicBezTo>
                    <a:pt x="5161" y="2372"/>
                    <a:pt x="5161" y="2380"/>
                    <a:pt x="5153" y="2388"/>
                  </a:cubicBezTo>
                  <a:cubicBezTo>
                    <a:pt x="5153" y="2403"/>
                    <a:pt x="5161" y="2403"/>
                    <a:pt x="5169" y="2411"/>
                  </a:cubicBezTo>
                  <a:cubicBezTo>
                    <a:pt x="5177" y="2411"/>
                    <a:pt x="5177" y="2419"/>
                    <a:pt x="5185" y="2419"/>
                  </a:cubicBezTo>
                  <a:cubicBezTo>
                    <a:pt x="5201" y="2435"/>
                    <a:pt x="5224" y="2459"/>
                    <a:pt x="5216" y="2506"/>
                  </a:cubicBezTo>
                  <a:cubicBezTo>
                    <a:pt x="5216" y="2530"/>
                    <a:pt x="5224" y="2530"/>
                    <a:pt x="5232" y="2538"/>
                  </a:cubicBezTo>
                  <a:cubicBezTo>
                    <a:pt x="5240" y="2538"/>
                    <a:pt x="5256" y="2546"/>
                    <a:pt x="5264" y="2561"/>
                  </a:cubicBezTo>
                  <a:cubicBezTo>
                    <a:pt x="5280" y="2593"/>
                    <a:pt x="5280" y="2625"/>
                    <a:pt x="5280" y="2656"/>
                  </a:cubicBezTo>
                  <a:cubicBezTo>
                    <a:pt x="5272" y="2672"/>
                    <a:pt x="5272" y="2696"/>
                    <a:pt x="5272" y="2712"/>
                  </a:cubicBezTo>
                  <a:cubicBezTo>
                    <a:pt x="5272" y="2712"/>
                    <a:pt x="5272" y="2712"/>
                    <a:pt x="5280" y="2720"/>
                  </a:cubicBezTo>
                  <a:cubicBezTo>
                    <a:pt x="5280" y="2727"/>
                    <a:pt x="5280" y="2759"/>
                    <a:pt x="5256" y="2807"/>
                  </a:cubicBezTo>
                  <a:cubicBezTo>
                    <a:pt x="5248" y="2830"/>
                    <a:pt x="5240" y="2838"/>
                    <a:pt x="5224" y="2846"/>
                  </a:cubicBezTo>
                  <a:cubicBezTo>
                    <a:pt x="5224" y="2846"/>
                    <a:pt x="5216" y="2854"/>
                    <a:pt x="5208" y="2862"/>
                  </a:cubicBezTo>
                  <a:cubicBezTo>
                    <a:pt x="5201" y="2870"/>
                    <a:pt x="5201" y="2878"/>
                    <a:pt x="5201" y="2878"/>
                  </a:cubicBezTo>
                  <a:cubicBezTo>
                    <a:pt x="5201" y="2878"/>
                    <a:pt x="5201" y="2878"/>
                    <a:pt x="5208" y="2878"/>
                  </a:cubicBezTo>
                  <a:cubicBezTo>
                    <a:pt x="5216" y="2886"/>
                    <a:pt x="5224" y="2886"/>
                    <a:pt x="5224" y="2894"/>
                  </a:cubicBezTo>
                  <a:cubicBezTo>
                    <a:pt x="5232" y="2909"/>
                    <a:pt x="5232" y="2925"/>
                    <a:pt x="5232" y="2933"/>
                  </a:cubicBezTo>
                  <a:cubicBezTo>
                    <a:pt x="5224" y="2933"/>
                    <a:pt x="5224" y="2933"/>
                    <a:pt x="5216" y="2933"/>
                  </a:cubicBezTo>
                  <a:cubicBezTo>
                    <a:pt x="5216" y="2933"/>
                    <a:pt x="5208" y="2957"/>
                    <a:pt x="5201" y="2973"/>
                  </a:cubicBezTo>
                  <a:cubicBezTo>
                    <a:pt x="5201" y="2973"/>
                    <a:pt x="5201" y="2973"/>
                    <a:pt x="5201" y="2980"/>
                  </a:cubicBezTo>
                  <a:cubicBezTo>
                    <a:pt x="5201" y="2988"/>
                    <a:pt x="5208" y="2996"/>
                    <a:pt x="5216" y="3012"/>
                  </a:cubicBezTo>
                  <a:cubicBezTo>
                    <a:pt x="5216" y="3020"/>
                    <a:pt x="5216" y="3020"/>
                    <a:pt x="5224" y="3028"/>
                  </a:cubicBezTo>
                  <a:cubicBezTo>
                    <a:pt x="5232" y="3044"/>
                    <a:pt x="5232" y="3060"/>
                    <a:pt x="5232" y="3075"/>
                  </a:cubicBezTo>
                  <a:cubicBezTo>
                    <a:pt x="5232" y="3083"/>
                    <a:pt x="5232" y="3083"/>
                    <a:pt x="5232" y="3091"/>
                  </a:cubicBezTo>
                  <a:cubicBezTo>
                    <a:pt x="5232" y="3099"/>
                    <a:pt x="5224" y="3107"/>
                    <a:pt x="5216" y="3107"/>
                  </a:cubicBezTo>
                  <a:lnTo>
                    <a:pt x="5208" y="3115"/>
                  </a:lnTo>
                  <a:cubicBezTo>
                    <a:pt x="5201" y="3123"/>
                    <a:pt x="5201" y="3131"/>
                    <a:pt x="5201" y="3138"/>
                  </a:cubicBezTo>
                  <a:cubicBezTo>
                    <a:pt x="5201" y="3154"/>
                    <a:pt x="5193" y="3170"/>
                    <a:pt x="5185" y="3178"/>
                  </a:cubicBezTo>
                  <a:cubicBezTo>
                    <a:pt x="5161" y="3202"/>
                    <a:pt x="5153" y="3210"/>
                    <a:pt x="5145" y="3225"/>
                  </a:cubicBezTo>
                  <a:cubicBezTo>
                    <a:pt x="5137" y="3241"/>
                    <a:pt x="5145" y="3241"/>
                    <a:pt x="5153" y="3249"/>
                  </a:cubicBezTo>
                  <a:lnTo>
                    <a:pt x="5153" y="3249"/>
                  </a:lnTo>
                  <a:cubicBezTo>
                    <a:pt x="5169" y="3257"/>
                    <a:pt x="5177" y="3273"/>
                    <a:pt x="5177" y="3273"/>
                  </a:cubicBezTo>
                  <a:cubicBezTo>
                    <a:pt x="5177" y="3281"/>
                    <a:pt x="5177" y="3281"/>
                    <a:pt x="5177" y="3281"/>
                  </a:cubicBezTo>
                  <a:cubicBezTo>
                    <a:pt x="5169" y="3281"/>
                    <a:pt x="5169" y="3281"/>
                    <a:pt x="5169" y="3281"/>
                  </a:cubicBezTo>
                  <a:cubicBezTo>
                    <a:pt x="5169" y="3281"/>
                    <a:pt x="5169" y="3281"/>
                    <a:pt x="5161" y="3281"/>
                  </a:cubicBezTo>
                  <a:cubicBezTo>
                    <a:pt x="5145" y="3281"/>
                    <a:pt x="5114" y="3297"/>
                    <a:pt x="5074" y="3313"/>
                  </a:cubicBezTo>
                  <a:cubicBezTo>
                    <a:pt x="5034" y="3328"/>
                    <a:pt x="5003" y="3336"/>
                    <a:pt x="4979" y="3344"/>
                  </a:cubicBezTo>
                  <a:cubicBezTo>
                    <a:pt x="4963" y="3344"/>
                    <a:pt x="4948" y="3360"/>
                    <a:pt x="4924" y="3368"/>
                  </a:cubicBezTo>
                  <a:cubicBezTo>
                    <a:pt x="4908" y="3384"/>
                    <a:pt x="4892" y="3391"/>
                    <a:pt x="4868" y="3407"/>
                  </a:cubicBezTo>
                  <a:cubicBezTo>
                    <a:pt x="4813" y="3431"/>
                    <a:pt x="4797" y="3463"/>
                    <a:pt x="4790" y="3486"/>
                  </a:cubicBezTo>
                  <a:lnTo>
                    <a:pt x="4790" y="3486"/>
                  </a:lnTo>
                  <a:cubicBezTo>
                    <a:pt x="4781" y="3502"/>
                    <a:pt x="4742" y="3534"/>
                    <a:pt x="4703" y="3550"/>
                  </a:cubicBezTo>
                  <a:cubicBezTo>
                    <a:pt x="4695" y="3557"/>
                    <a:pt x="4687" y="3557"/>
                    <a:pt x="4679" y="3557"/>
                  </a:cubicBezTo>
                  <a:lnTo>
                    <a:pt x="4679" y="3557"/>
                  </a:lnTo>
                  <a:cubicBezTo>
                    <a:pt x="4671" y="3550"/>
                    <a:pt x="4671" y="3550"/>
                    <a:pt x="4679" y="3542"/>
                  </a:cubicBezTo>
                  <a:lnTo>
                    <a:pt x="4679" y="3534"/>
                  </a:lnTo>
                  <a:cubicBezTo>
                    <a:pt x="4679" y="3526"/>
                    <a:pt x="4695" y="3518"/>
                    <a:pt x="4710" y="3510"/>
                  </a:cubicBezTo>
                  <a:cubicBezTo>
                    <a:pt x="4718" y="3502"/>
                    <a:pt x="4726" y="3494"/>
                    <a:pt x="4734" y="3494"/>
                  </a:cubicBezTo>
                  <a:cubicBezTo>
                    <a:pt x="4758" y="3478"/>
                    <a:pt x="4766" y="3463"/>
                    <a:pt x="4774" y="3455"/>
                  </a:cubicBezTo>
                  <a:cubicBezTo>
                    <a:pt x="4781" y="3439"/>
                    <a:pt x="4813" y="3391"/>
                    <a:pt x="4837" y="3384"/>
                  </a:cubicBezTo>
                  <a:lnTo>
                    <a:pt x="4837" y="3384"/>
                  </a:lnTo>
                  <a:lnTo>
                    <a:pt x="4829" y="3384"/>
                  </a:lnTo>
                  <a:cubicBezTo>
                    <a:pt x="4821" y="3384"/>
                    <a:pt x="4821" y="3384"/>
                    <a:pt x="4813" y="3384"/>
                  </a:cubicBezTo>
                  <a:cubicBezTo>
                    <a:pt x="4805" y="3384"/>
                    <a:pt x="4805" y="3384"/>
                    <a:pt x="4797" y="3384"/>
                  </a:cubicBezTo>
                  <a:cubicBezTo>
                    <a:pt x="4790" y="3384"/>
                    <a:pt x="4790" y="3384"/>
                    <a:pt x="4790" y="3376"/>
                  </a:cubicBezTo>
                  <a:cubicBezTo>
                    <a:pt x="4790" y="3368"/>
                    <a:pt x="4781" y="3368"/>
                    <a:pt x="4781" y="3360"/>
                  </a:cubicBezTo>
                  <a:cubicBezTo>
                    <a:pt x="4774" y="3352"/>
                    <a:pt x="4790" y="3344"/>
                    <a:pt x="4790" y="3344"/>
                  </a:cubicBezTo>
                  <a:cubicBezTo>
                    <a:pt x="4790" y="3336"/>
                    <a:pt x="4797" y="3336"/>
                    <a:pt x="4797" y="3336"/>
                  </a:cubicBezTo>
                  <a:cubicBezTo>
                    <a:pt x="4790" y="3336"/>
                    <a:pt x="4790" y="3328"/>
                    <a:pt x="4797" y="3320"/>
                  </a:cubicBezTo>
                  <a:cubicBezTo>
                    <a:pt x="4797" y="3313"/>
                    <a:pt x="4805" y="3304"/>
                    <a:pt x="4813" y="3297"/>
                  </a:cubicBezTo>
                  <a:cubicBezTo>
                    <a:pt x="4821" y="3297"/>
                    <a:pt x="4821" y="3297"/>
                    <a:pt x="4821" y="3289"/>
                  </a:cubicBezTo>
                  <a:cubicBezTo>
                    <a:pt x="4821" y="3289"/>
                    <a:pt x="4813" y="3281"/>
                    <a:pt x="4805" y="3273"/>
                  </a:cubicBezTo>
                  <a:lnTo>
                    <a:pt x="4797" y="3265"/>
                  </a:lnTo>
                  <a:lnTo>
                    <a:pt x="4797" y="3265"/>
                  </a:lnTo>
                  <a:cubicBezTo>
                    <a:pt x="4790" y="3265"/>
                    <a:pt x="4781" y="3265"/>
                    <a:pt x="4774" y="3273"/>
                  </a:cubicBezTo>
                  <a:cubicBezTo>
                    <a:pt x="4766" y="3281"/>
                    <a:pt x="4766" y="3289"/>
                    <a:pt x="4766" y="3297"/>
                  </a:cubicBezTo>
                  <a:cubicBezTo>
                    <a:pt x="4758" y="3297"/>
                    <a:pt x="4758" y="3304"/>
                    <a:pt x="4750" y="3313"/>
                  </a:cubicBezTo>
                  <a:cubicBezTo>
                    <a:pt x="4742" y="3320"/>
                    <a:pt x="4742" y="3320"/>
                    <a:pt x="4734" y="3320"/>
                  </a:cubicBezTo>
                  <a:cubicBezTo>
                    <a:pt x="4726" y="3320"/>
                    <a:pt x="4718" y="3313"/>
                    <a:pt x="4710" y="3304"/>
                  </a:cubicBezTo>
                  <a:cubicBezTo>
                    <a:pt x="4703" y="3304"/>
                    <a:pt x="4695" y="3297"/>
                    <a:pt x="4695" y="3297"/>
                  </a:cubicBezTo>
                  <a:lnTo>
                    <a:pt x="4687" y="3297"/>
                  </a:lnTo>
                  <a:lnTo>
                    <a:pt x="4687" y="3304"/>
                  </a:lnTo>
                  <a:cubicBezTo>
                    <a:pt x="4687" y="3313"/>
                    <a:pt x="4695" y="3320"/>
                    <a:pt x="4687" y="3328"/>
                  </a:cubicBezTo>
                  <a:cubicBezTo>
                    <a:pt x="4687" y="3336"/>
                    <a:pt x="4695" y="3344"/>
                    <a:pt x="4695" y="3344"/>
                  </a:cubicBezTo>
                  <a:cubicBezTo>
                    <a:pt x="4703" y="3352"/>
                    <a:pt x="4703" y="3352"/>
                    <a:pt x="4710" y="3368"/>
                  </a:cubicBezTo>
                  <a:cubicBezTo>
                    <a:pt x="4718" y="3376"/>
                    <a:pt x="4718" y="3384"/>
                    <a:pt x="4718" y="3384"/>
                  </a:cubicBezTo>
                  <a:cubicBezTo>
                    <a:pt x="4726" y="3391"/>
                    <a:pt x="4726" y="3400"/>
                    <a:pt x="4734" y="3407"/>
                  </a:cubicBezTo>
                  <a:cubicBezTo>
                    <a:pt x="4758" y="3431"/>
                    <a:pt x="4742" y="3471"/>
                    <a:pt x="4734" y="3478"/>
                  </a:cubicBezTo>
                  <a:cubicBezTo>
                    <a:pt x="4726" y="3486"/>
                    <a:pt x="4695" y="3518"/>
                    <a:pt x="4663" y="3534"/>
                  </a:cubicBezTo>
                  <a:cubicBezTo>
                    <a:pt x="4647" y="3534"/>
                    <a:pt x="4647" y="3542"/>
                    <a:pt x="4647" y="3557"/>
                  </a:cubicBezTo>
                  <a:cubicBezTo>
                    <a:pt x="4639" y="3565"/>
                    <a:pt x="4639" y="3581"/>
                    <a:pt x="4631" y="3605"/>
                  </a:cubicBezTo>
                  <a:cubicBezTo>
                    <a:pt x="4608" y="3637"/>
                    <a:pt x="4537" y="3684"/>
                    <a:pt x="4489" y="3716"/>
                  </a:cubicBezTo>
                  <a:cubicBezTo>
                    <a:pt x="4473" y="3724"/>
                    <a:pt x="4465" y="3731"/>
                    <a:pt x="4457" y="3739"/>
                  </a:cubicBezTo>
                  <a:cubicBezTo>
                    <a:pt x="4442" y="3755"/>
                    <a:pt x="4410" y="3755"/>
                    <a:pt x="4386" y="3763"/>
                  </a:cubicBezTo>
                  <a:lnTo>
                    <a:pt x="4386" y="3763"/>
                  </a:lnTo>
                  <a:cubicBezTo>
                    <a:pt x="4370" y="3763"/>
                    <a:pt x="4370" y="3763"/>
                    <a:pt x="4370" y="3763"/>
                  </a:cubicBezTo>
                  <a:cubicBezTo>
                    <a:pt x="4370" y="3771"/>
                    <a:pt x="4370" y="3771"/>
                    <a:pt x="4378" y="3779"/>
                  </a:cubicBezTo>
                  <a:cubicBezTo>
                    <a:pt x="4378" y="3779"/>
                    <a:pt x="4378" y="3779"/>
                    <a:pt x="4378" y="3787"/>
                  </a:cubicBezTo>
                  <a:cubicBezTo>
                    <a:pt x="4378" y="3803"/>
                    <a:pt x="4355" y="3811"/>
                    <a:pt x="4315" y="3834"/>
                  </a:cubicBezTo>
                  <a:cubicBezTo>
                    <a:pt x="4291" y="3842"/>
                    <a:pt x="4268" y="3858"/>
                    <a:pt x="4252" y="3866"/>
                  </a:cubicBezTo>
                  <a:cubicBezTo>
                    <a:pt x="4228" y="3882"/>
                    <a:pt x="4212" y="3890"/>
                    <a:pt x="4204" y="3890"/>
                  </a:cubicBezTo>
                  <a:lnTo>
                    <a:pt x="4204" y="3882"/>
                  </a:lnTo>
                  <a:cubicBezTo>
                    <a:pt x="4204" y="3874"/>
                    <a:pt x="4212" y="3842"/>
                    <a:pt x="4236" y="3834"/>
                  </a:cubicBezTo>
                  <a:cubicBezTo>
                    <a:pt x="4252" y="3834"/>
                    <a:pt x="4260" y="3826"/>
                    <a:pt x="4260" y="3818"/>
                  </a:cubicBezTo>
                  <a:cubicBezTo>
                    <a:pt x="4260" y="3826"/>
                    <a:pt x="4260" y="3818"/>
                    <a:pt x="4252" y="3818"/>
                  </a:cubicBezTo>
                  <a:lnTo>
                    <a:pt x="4252" y="3826"/>
                  </a:lnTo>
                  <a:cubicBezTo>
                    <a:pt x="4244" y="3826"/>
                    <a:pt x="4244" y="3826"/>
                    <a:pt x="4244" y="3826"/>
                  </a:cubicBezTo>
                  <a:cubicBezTo>
                    <a:pt x="4228" y="3826"/>
                    <a:pt x="4220" y="3818"/>
                    <a:pt x="4204" y="3811"/>
                  </a:cubicBezTo>
                  <a:cubicBezTo>
                    <a:pt x="4197" y="3803"/>
                    <a:pt x="4188" y="3803"/>
                    <a:pt x="4188" y="3795"/>
                  </a:cubicBezTo>
                  <a:cubicBezTo>
                    <a:pt x="4181" y="3795"/>
                    <a:pt x="4173" y="3795"/>
                    <a:pt x="4165" y="3795"/>
                  </a:cubicBezTo>
                  <a:cubicBezTo>
                    <a:pt x="4157" y="3795"/>
                    <a:pt x="4149" y="3795"/>
                    <a:pt x="4141" y="3811"/>
                  </a:cubicBezTo>
                  <a:cubicBezTo>
                    <a:pt x="4133" y="3818"/>
                    <a:pt x="4133" y="3826"/>
                    <a:pt x="4117" y="3826"/>
                  </a:cubicBezTo>
                  <a:cubicBezTo>
                    <a:pt x="4110" y="3826"/>
                    <a:pt x="4102" y="3818"/>
                    <a:pt x="4086" y="3811"/>
                  </a:cubicBezTo>
                  <a:lnTo>
                    <a:pt x="4078" y="3811"/>
                  </a:lnTo>
                  <a:cubicBezTo>
                    <a:pt x="4054" y="3803"/>
                    <a:pt x="4054" y="3787"/>
                    <a:pt x="4054" y="3779"/>
                  </a:cubicBezTo>
                  <a:cubicBezTo>
                    <a:pt x="4054" y="3771"/>
                    <a:pt x="4046" y="3771"/>
                    <a:pt x="4046" y="3771"/>
                  </a:cubicBezTo>
                  <a:lnTo>
                    <a:pt x="4046" y="3771"/>
                  </a:lnTo>
                  <a:cubicBezTo>
                    <a:pt x="4038" y="3779"/>
                    <a:pt x="4038" y="3779"/>
                    <a:pt x="4038" y="3779"/>
                  </a:cubicBezTo>
                  <a:cubicBezTo>
                    <a:pt x="4031" y="3787"/>
                    <a:pt x="4046" y="3811"/>
                    <a:pt x="4062" y="3826"/>
                  </a:cubicBezTo>
                  <a:cubicBezTo>
                    <a:pt x="4070" y="3834"/>
                    <a:pt x="4070" y="3834"/>
                    <a:pt x="4070" y="3842"/>
                  </a:cubicBezTo>
                  <a:cubicBezTo>
                    <a:pt x="4070" y="3850"/>
                    <a:pt x="4078" y="3858"/>
                    <a:pt x="4094" y="3866"/>
                  </a:cubicBezTo>
                  <a:cubicBezTo>
                    <a:pt x="4117" y="3874"/>
                    <a:pt x="4117" y="3890"/>
                    <a:pt x="4117" y="3897"/>
                  </a:cubicBezTo>
                  <a:cubicBezTo>
                    <a:pt x="4117" y="3905"/>
                    <a:pt x="4117" y="3913"/>
                    <a:pt x="4125" y="3913"/>
                  </a:cubicBezTo>
                  <a:cubicBezTo>
                    <a:pt x="4133" y="3913"/>
                    <a:pt x="4133" y="3921"/>
                    <a:pt x="4133" y="3921"/>
                  </a:cubicBezTo>
                  <a:cubicBezTo>
                    <a:pt x="4133" y="3937"/>
                    <a:pt x="4094" y="3961"/>
                    <a:pt x="4046" y="3992"/>
                  </a:cubicBezTo>
                  <a:cubicBezTo>
                    <a:pt x="4038" y="4000"/>
                    <a:pt x="4023" y="4008"/>
                    <a:pt x="4023" y="4008"/>
                  </a:cubicBezTo>
                  <a:cubicBezTo>
                    <a:pt x="4015" y="4016"/>
                    <a:pt x="4015" y="4016"/>
                    <a:pt x="4015" y="4016"/>
                  </a:cubicBezTo>
                  <a:cubicBezTo>
                    <a:pt x="4007" y="4024"/>
                    <a:pt x="3992" y="4032"/>
                    <a:pt x="3984" y="4032"/>
                  </a:cubicBezTo>
                  <a:cubicBezTo>
                    <a:pt x="3976" y="4032"/>
                    <a:pt x="3976" y="4032"/>
                    <a:pt x="3968" y="4024"/>
                  </a:cubicBezTo>
                  <a:cubicBezTo>
                    <a:pt x="3968" y="4016"/>
                    <a:pt x="3992" y="4000"/>
                    <a:pt x="4023" y="3969"/>
                  </a:cubicBezTo>
                  <a:cubicBezTo>
                    <a:pt x="4046" y="3953"/>
                    <a:pt x="4070" y="3937"/>
                    <a:pt x="4070" y="3929"/>
                  </a:cubicBezTo>
                  <a:cubicBezTo>
                    <a:pt x="4070" y="3921"/>
                    <a:pt x="4070" y="3921"/>
                    <a:pt x="4070" y="3921"/>
                  </a:cubicBezTo>
                  <a:cubicBezTo>
                    <a:pt x="4070" y="3929"/>
                    <a:pt x="4070" y="3929"/>
                    <a:pt x="4062" y="3929"/>
                  </a:cubicBezTo>
                  <a:cubicBezTo>
                    <a:pt x="4054" y="3937"/>
                    <a:pt x="4038" y="3953"/>
                    <a:pt x="4023" y="3953"/>
                  </a:cubicBezTo>
                  <a:cubicBezTo>
                    <a:pt x="4015" y="3953"/>
                    <a:pt x="4015" y="3953"/>
                    <a:pt x="4015" y="3953"/>
                  </a:cubicBezTo>
                  <a:cubicBezTo>
                    <a:pt x="4000" y="3953"/>
                    <a:pt x="4000" y="3945"/>
                    <a:pt x="3992" y="3937"/>
                  </a:cubicBezTo>
                  <a:cubicBezTo>
                    <a:pt x="3992" y="3929"/>
                    <a:pt x="3992" y="3921"/>
                    <a:pt x="3976" y="3905"/>
                  </a:cubicBezTo>
                  <a:cubicBezTo>
                    <a:pt x="3968" y="3897"/>
                    <a:pt x="3960" y="3897"/>
                    <a:pt x="3960" y="3897"/>
                  </a:cubicBezTo>
                  <a:cubicBezTo>
                    <a:pt x="3952" y="3897"/>
                    <a:pt x="3952" y="3905"/>
                    <a:pt x="3952" y="3913"/>
                  </a:cubicBezTo>
                  <a:cubicBezTo>
                    <a:pt x="3952" y="3921"/>
                    <a:pt x="3952" y="3921"/>
                    <a:pt x="3952" y="3921"/>
                  </a:cubicBezTo>
                  <a:cubicBezTo>
                    <a:pt x="3945" y="3937"/>
                    <a:pt x="3945" y="3937"/>
                    <a:pt x="3976" y="3945"/>
                  </a:cubicBezTo>
                  <a:lnTo>
                    <a:pt x="3984" y="3953"/>
                  </a:lnTo>
                  <a:cubicBezTo>
                    <a:pt x="3992" y="3977"/>
                    <a:pt x="3929" y="4032"/>
                    <a:pt x="3929" y="4032"/>
                  </a:cubicBezTo>
                  <a:cubicBezTo>
                    <a:pt x="3921" y="4032"/>
                    <a:pt x="3913" y="4040"/>
                    <a:pt x="3913" y="4040"/>
                  </a:cubicBezTo>
                  <a:cubicBezTo>
                    <a:pt x="3905" y="4040"/>
                    <a:pt x="3905" y="4032"/>
                    <a:pt x="3897" y="4024"/>
                  </a:cubicBezTo>
                  <a:cubicBezTo>
                    <a:pt x="3889" y="4024"/>
                    <a:pt x="3889" y="4024"/>
                    <a:pt x="3889" y="4016"/>
                  </a:cubicBezTo>
                  <a:cubicBezTo>
                    <a:pt x="3881" y="4016"/>
                    <a:pt x="3874" y="4016"/>
                    <a:pt x="3874" y="4016"/>
                  </a:cubicBezTo>
                  <a:cubicBezTo>
                    <a:pt x="3865" y="4016"/>
                    <a:pt x="3858" y="4016"/>
                    <a:pt x="3850" y="4016"/>
                  </a:cubicBezTo>
                  <a:cubicBezTo>
                    <a:pt x="3842" y="4024"/>
                    <a:pt x="3834" y="4024"/>
                    <a:pt x="3826" y="4024"/>
                  </a:cubicBezTo>
                  <a:cubicBezTo>
                    <a:pt x="3818" y="4024"/>
                    <a:pt x="3818" y="4024"/>
                    <a:pt x="3810" y="4032"/>
                  </a:cubicBezTo>
                  <a:cubicBezTo>
                    <a:pt x="3810" y="4040"/>
                    <a:pt x="3810" y="4048"/>
                    <a:pt x="3810" y="4064"/>
                  </a:cubicBezTo>
                  <a:cubicBezTo>
                    <a:pt x="3810" y="4071"/>
                    <a:pt x="3810" y="4071"/>
                    <a:pt x="3810" y="4071"/>
                  </a:cubicBezTo>
                  <a:cubicBezTo>
                    <a:pt x="3818" y="4071"/>
                    <a:pt x="3818" y="4064"/>
                    <a:pt x="3826" y="4064"/>
                  </a:cubicBezTo>
                  <a:cubicBezTo>
                    <a:pt x="3834" y="4055"/>
                    <a:pt x="3842" y="4048"/>
                    <a:pt x="3858" y="4048"/>
                  </a:cubicBezTo>
                  <a:cubicBezTo>
                    <a:pt x="3858" y="4048"/>
                    <a:pt x="3865" y="4048"/>
                    <a:pt x="3865" y="4055"/>
                  </a:cubicBezTo>
                  <a:cubicBezTo>
                    <a:pt x="3874" y="4064"/>
                    <a:pt x="3850" y="4087"/>
                    <a:pt x="3826" y="4127"/>
                  </a:cubicBezTo>
                  <a:cubicBezTo>
                    <a:pt x="3818" y="4142"/>
                    <a:pt x="3818" y="4150"/>
                    <a:pt x="3810" y="4158"/>
                  </a:cubicBezTo>
                  <a:lnTo>
                    <a:pt x="3802" y="4166"/>
                  </a:lnTo>
                  <a:cubicBezTo>
                    <a:pt x="3794" y="4182"/>
                    <a:pt x="3794" y="4182"/>
                    <a:pt x="3786" y="4182"/>
                  </a:cubicBezTo>
                  <a:lnTo>
                    <a:pt x="3778" y="4182"/>
                  </a:lnTo>
                  <a:lnTo>
                    <a:pt x="3778" y="4182"/>
                  </a:lnTo>
                  <a:cubicBezTo>
                    <a:pt x="3763" y="4182"/>
                    <a:pt x="3763" y="4174"/>
                    <a:pt x="3755" y="4166"/>
                  </a:cubicBezTo>
                  <a:cubicBezTo>
                    <a:pt x="3755" y="4158"/>
                    <a:pt x="3755" y="4158"/>
                    <a:pt x="3747" y="4150"/>
                  </a:cubicBezTo>
                  <a:lnTo>
                    <a:pt x="3739" y="4150"/>
                  </a:lnTo>
                  <a:cubicBezTo>
                    <a:pt x="3731" y="4150"/>
                    <a:pt x="3723" y="4150"/>
                    <a:pt x="3715" y="4150"/>
                  </a:cubicBezTo>
                  <a:cubicBezTo>
                    <a:pt x="3707" y="4150"/>
                    <a:pt x="3699" y="4150"/>
                    <a:pt x="3692" y="4150"/>
                  </a:cubicBezTo>
                  <a:cubicBezTo>
                    <a:pt x="3684" y="4150"/>
                    <a:pt x="3684" y="4158"/>
                    <a:pt x="3684" y="4158"/>
                  </a:cubicBezTo>
                  <a:lnTo>
                    <a:pt x="3684" y="4158"/>
                  </a:lnTo>
                  <a:cubicBezTo>
                    <a:pt x="3684" y="4166"/>
                    <a:pt x="3684" y="4174"/>
                    <a:pt x="3684" y="4182"/>
                  </a:cubicBezTo>
                  <a:cubicBezTo>
                    <a:pt x="3684" y="4190"/>
                    <a:pt x="3692" y="4190"/>
                    <a:pt x="3699" y="4198"/>
                  </a:cubicBezTo>
                  <a:cubicBezTo>
                    <a:pt x="3715" y="4198"/>
                    <a:pt x="3723" y="4206"/>
                    <a:pt x="3731" y="4214"/>
                  </a:cubicBezTo>
                  <a:cubicBezTo>
                    <a:pt x="3739" y="4214"/>
                    <a:pt x="3739" y="4214"/>
                    <a:pt x="3739" y="4214"/>
                  </a:cubicBezTo>
                  <a:cubicBezTo>
                    <a:pt x="3755" y="4230"/>
                    <a:pt x="3755" y="4230"/>
                    <a:pt x="3755" y="4245"/>
                  </a:cubicBezTo>
                  <a:cubicBezTo>
                    <a:pt x="3755" y="4253"/>
                    <a:pt x="3755" y="4261"/>
                    <a:pt x="3755" y="4261"/>
                  </a:cubicBezTo>
                  <a:cubicBezTo>
                    <a:pt x="3755" y="4277"/>
                    <a:pt x="3755" y="4285"/>
                    <a:pt x="3755" y="4285"/>
                  </a:cubicBezTo>
                  <a:cubicBezTo>
                    <a:pt x="3755" y="4293"/>
                    <a:pt x="3755" y="4293"/>
                    <a:pt x="3763" y="4293"/>
                  </a:cubicBezTo>
                  <a:lnTo>
                    <a:pt x="3763" y="4285"/>
                  </a:lnTo>
                  <a:cubicBezTo>
                    <a:pt x="3771" y="4285"/>
                    <a:pt x="3778" y="4261"/>
                    <a:pt x="3778" y="4237"/>
                  </a:cubicBezTo>
                  <a:cubicBezTo>
                    <a:pt x="3778" y="4222"/>
                    <a:pt x="3786" y="4214"/>
                    <a:pt x="3802" y="4198"/>
                  </a:cubicBezTo>
                  <a:lnTo>
                    <a:pt x="3810" y="4190"/>
                  </a:lnTo>
                  <a:cubicBezTo>
                    <a:pt x="3818" y="4182"/>
                    <a:pt x="3818" y="4182"/>
                    <a:pt x="3826" y="4182"/>
                  </a:cubicBezTo>
                  <a:lnTo>
                    <a:pt x="3834" y="4182"/>
                  </a:lnTo>
                  <a:cubicBezTo>
                    <a:pt x="3834" y="4190"/>
                    <a:pt x="3834" y="4214"/>
                    <a:pt x="3826" y="4230"/>
                  </a:cubicBezTo>
                  <a:cubicBezTo>
                    <a:pt x="3810" y="4253"/>
                    <a:pt x="3747" y="4372"/>
                    <a:pt x="3747" y="4395"/>
                  </a:cubicBezTo>
                  <a:cubicBezTo>
                    <a:pt x="3747" y="4403"/>
                    <a:pt x="3747" y="4411"/>
                    <a:pt x="3747" y="4411"/>
                  </a:cubicBezTo>
                  <a:cubicBezTo>
                    <a:pt x="3747" y="4427"/>
                    <a:pt x="3739" y="4435"/>
                    <a:pt x="3723" y="4443"/>
                  </a:cubicBezTo>
                  <a:lnTo>
                    <a:pt x="3715" y="4435"/>
                  </a:lnTo>
                  <a:cubicBezTo>
                    <a:pt x="3715" y="4435"/>
                    <a:pt x="3715" y="4427"/>
                    <a:pt x="3715" y="4411"/>
                  </a:cubicBezTo>
                  <a:cubicBezTo>
                    <a:pt x="3715" y="4403"/>
                    <a:pt x="3723" y="4395"/>
                    <a:pt x="3715" y="4395"/>
                  </a:cubicBezTo>
                  <a:lnTo>
                    <a:pt x="3715" y="4395"/>
                  </a:lnTo>
                  <a:lnTo>
                    <a:pt x="3715" y="4395"/>
                  </a:lnTo>
                  <a:cubicBezTo>
                    <a:pt x="3715" y="4403"/>
                    <a:pt x="3707" y="4411"/>
                    <a:pt x="3699" y="4419"/>
                  </a:cubicBezTo>
                  <a:cubicBezTo>
                    <a:pt x="3692" y="4419"/>
                    <a:pt x="3692" y="4427"/>
                    <a:pt x="3684" y="4427"/>
                  </a:cubicBezTo>
                  <a:cubicBezTo>
                    <a:pt x="3676" y="4427"/>
                    <a:pt x="3676" y="4419"/>
                    <a:pt x="3668" y="4419"/>
                  </a:cubicBezTo>
                  <a:cubicBezTo>
                    <a:pt x="3660" y="4419"/>
                    <a:pt x="3660" y="4419"/>
                    <a:pt x="3660" y="4411"/>
                  </a:cubicBezTo>
                  <a:cubicBezTo>
                    <a:pt x="3644" y="4411"/>
                    <a:pt x="3628" y="4403"/>
                    <a:pt x="3605" y="4403"/>
                  </a:cubicBezTo>
                  <a:cubicBezTo>
                    <a:pt x="3597" y="4403"/>
                    <a:pt x="3589" y="4403"/>
                    <a:pt x="3581" y="4411"/>
                  </a:cubicBezTo>
                  <a:lnTo>
                    <a:pt x="3581" y="4411"/>
                  </a:lnTo>
                  <a:cubicBezTo>
                    <a:pt x="3581" y="4419"/>
                    <a:pt x="3581" y="4419"/>
                    <a:pt x="3589" y="4427"/>
                  </a:cubicBezTo>
                  <a:cubicBezTo>
                    <a:pt x="3597" y="4427"/>
                    <a:pt x="3597" y="4435"/>
                    <a:pt x="3605" y="4435"/>
                  </a:cubicBezTo>
                  <a:cubicBezTo>
                    <a:pt x="3612" y="4443"/>
                    <a:pt x="3612" y="4443"/>
                    <a:pt x="3621" y="4443"/>
                  </a:cubicBezTo>
                  <a:cubicBezTo>
                    <a:pt x="3621" y="4443"/>
                    <a:pt x="3628" y="4443"/>
                    <a:pt x="3636" y="4443"/>
                  </a:cubicBezTo>
                  <a:cubicBezTo>
                    <a:pt x="3636" y="4443"/>
                    <a:pt x="3644" y="4435"/>
                    <a:pt x="3652" y="4435"/>
                  </a:cubicBezTo>
                  <a:cubicBezTo>
                    <a:pt x="3684" y="4435"/>
                    <a:pt x="3692" y="4443"/>
                    <a:pt x="3699" y="4459"/>
                  </a:cubicBezTo>
                  <a:cubicBezTo>
                    <a:pt x="3707" y="4475"/>
                    <a:pt x="3715" y="4475"/>
                    <a:pt x="3715" y="4490"/>
                  </a:cubicBezTo>
                  <a:cubicBezTo>
                    <a:pt x="3715" y="4490"/>
                    <a:pt x="3715" y="4498"/>
                    <a:pt x="3715" y="4506"/>
                  </a:cubicBezTo>
                  <a:cubicBezTo>
                    <a:pt x="3715" y="4514"/>
                    <a:pt x="3723" y="4514"/>
                    <a:pt x="3723" y="4522"/>
                  </a:cubicBezTo>
                  <a:cubicBezTo>
                    <a:pt x="3723" y="4538"/>
                    <a:pt x="3731" y="4554"/>
                    <a:pt x="3731" y="4585"/>
                  </a:cubicBezTo>
                  <a:cubicBezTo>
                    <a:pt x="3731" y="4617"/>
                    <a:pt x="3739" y="4633"/>
                    <a:pt x="3747" y="4672"/>
                  </a:cubicBezTo>
                  <a:cubicBezTo>
                    <a:pt x="3755" y="4680"/>
                    <a:pt x="3755" y="4696"/>
                    <a:pt x="3763" y="4720"/>
                  </a:cubicBezTo>
                  <a:cubicBezTo>
                    <a:pt x="3778" y="4759"/>
                    <a:pt x="3786" y="4807"/>
                    <a:pt x="3794" y="4838"/>
                  </a:cubicBezTo>
                  <a:cubicBezTo>
                    <a:pt x="3794" y="4862"/>
                    <a:pt x="3802" y="4878"/>
                    <a:pt x="3802" y="4894"/>
                  </a:cubicBezTo>
                  <a:cubicBezTo>
                    <a:pt x="3810" y="4925"/>
                    <a:pt x="3810" y="4933"/>
                    <a:pt x="3802" y="4949"/>
                  </a:cubicBezTo>
                  <a:lnTo>
                    <a:pt x="3802" y="4949"/>
                  </a:lnTo>
                  <a:cubicBezTo>
                    <a:pt x="3802" y="4957"/>
                    <a:pt x="3794" y="4957"/>
                    <a:pt x="3794" y="4957"/>
                  </a:cubicBezTo>
                  <a:lnTo>
                    <a:pt x="3794" y="4957"/>
                  </a:lnTo>
                  <a:cubicBezTo>
                    <a:pt x="3786" y="4949"/>
                    <a:pt x="3778" y="4909"/>
                    <a:pt x="3778" y="4886"/>
                  </a:cubicBezTo>
                  <a:cubicBezTo>
                    <a:pt x="3778" y="4870"/>
                    <a:pt x="3747" y="4775"/>
                    <a:pt x="3731" y="4759"/>
                  </a:cubicBezTo>
                  <a:cubicBezTo>
                    <a:pt x="3715" y="4735"/>
                    <a:pt x="3699" y="4601"/>
                    <a:pt x="3699" y="4561"/>
                  </a:cubicBezTo>
                  <a:cubicBezTo>
                    <a:pt x="3699" y="4538"/>
                    <a:pt x="3699" y="4522"/>
                    <a:pt x="3692" y="4514"/>
                  </a:cubicBezTo>
                  <a:cubicBezTo>
                    <a:pt x="3692" y="4530"/>
                    <a:pt x="3684" y="4554"/>
                    <a:pt x="3660" y="4561"/>
                  </a:cubicBezTo>
                  <a:cubicBezTo>
                    <a:pt x="3636" y="4570"/>
                    <a:pt x="3636" y="4577"/>
                    <a:pt x="3644" y="4601"/>
                  </a:cubicBezTo>
                  <a:cubicBezTo>
                    <a:pt x="3644" y="4609"/>
                    <a:pt x="3652" y="4609"/>
                    <a:pt x="3652" y="4617"/>
                  </a:cubicBezTo>
                  <a:cubicBezTo>
                    <a:pt x="3660" y="4625"/>
                    <a:pt x="3668" y="4625"/>
                    <a:pt x="3660" y="4641"/>
                  </a:cubicBezTo>
                  <a:cubicBezTo>
                    <a:pt x="3660" y="4656"/>
                    <a:pt x="3668" y="4664"/>
                    <a:pt x="3684" y="4680"/>
                  </a:cubicBezTo>
                  <a:cubicBezTo>
                    <a:pt x="3684" y="4688"/>
                    <a:pt x="3692" y="4696"/>
                    <a:pt x="3692" y="4704"/>
                  </a:cubicBezTo>
                  <a:cubicBezTo>
                    <a:pt x="3707" y="4720"/>
                    <a:pt x="3707" y="4743"/>
                    <a:pt x="3699" y="4767"/>
                  </a:cubicBezTo>
                  <a:cubicBezTo>
                    <a:pt x="3699" y="4783"/>
                    <a:pt x="3699" y="4799"/>
                    <a:pt x="3699" y="4822"/>
                  </a:cubicBezTo>
                  <a:cubicBezTo>
                    <a:pt x="3699" y="4846"/>
                    <a:pt x="3707" y="4854"/>
                    <a:pt x="3715" y="4862"/>
                  </a:cubicBezTo>
                  <a:cubicBezTo>
                    <a:pt x="3723" y="4878"/>
                    <a:pt x="3731" y="4886"/>
                    <a:pt x="3739" y="4909"/>
                  </a:cubicBezTo>
                  <a:cubicBezTo>
                    <a:pt x="3739" y="4941"/>
                    <a:pt x="3747" y="4949"/>
                    <a:pt x="3755" y="4957"/>
                  </a:cubicBezTo>
                  <a:cubicBezTo>
                    <a:pt x="3755" y="4965"/>
                    <a:pt x="3763" y="4972"/>
                    <a:pt x="3771" y="4981"/>
                  </a:cubicBezTo>
                  <a:cubicBezTo>
                    <a:pt x="3778" y="5004"/>
                    <a:pt x="3778" y="5012"/>
                    <a:pt x="3771" y="5020"/>
                  </a:cubicBezTo>
                  <a:cubicBezTo>
                    <a:pt x="3771" y="5028"/>
                    <a:pt x="3763" y="5028"/>
                    <a:pt x="3771" y="5036"/>
                  </a:cubicBezTo>
                  <a:lnTo>
                    <a:pt x="3771" y="5036"/>
                  </a:lnTo>
                  <a:cubicBezTo>
                    <a:pt x="3771" y="5036"/>
                    <a:pt x="3771" y="5036"/>
                    <a:pt x="3778" y="5028"/>
                  </a:cubicBezTo>
                  <a:cubicBezTo>
                    <a:pt x="3778" y="5028"/>
                    <a:pt x="3778" y="5020"/>
                    <a:pt x="3786" y="5012"/>
                  </a:cubicBezTo>
                  <a:lnTo>
                    <a:pt x="3786" y="5012"/>
                  </a:lnTo>
                  <a:cubicBezTo>
                    <a:pt x="3786" y="5004"/>
                    <a:pt x="3794" y="5004"/>
                    <a:pt x="3794" y="5004"/>
                  </a:cubicBezTo>
                  <a:cubicBezTo>
                    <a:pt x="3802" y="5004"/>
                    <a:pt x="3810" y="5012"/>
                    <a:pt x="3818" y="5044"/>
                  </a:cubicBezTo>
                  <a:cubicBezTo>
                    <a:pt x="3818" y="5044"/>
                    <a:pt x="3818" y="5044"/>
                    <a:pt x="3818" y="5052"/>
                  </a:cubicBezTo>
                  <a:cubicBezTo>
                    <a:pt x="3818" y="5060"/>
                    <a:pt x="3818" y="5060"/>
                    <a:pt x="3818" y="5060"/>
                  </a:cubicBezTo>
                  <a:cubicBezTo>
                    <a:pt x="3810" y="5052"/>
                    <a:pt x="3810" y="5052"/>
                    <a:pt x="3810" y="5052"/>
                  </a:cubicBezTo>
                  <a:cubicBezTo>
                    <a:pt x="3810" y="5052"/>
                    <a:pt x="3802" y="5052"/>
                    <a:pt x="3794" y="5052"/>
                  </a:cubicBezTo>
                  <a:lnTo>
                    <a:pt x="3794" y="5052"/>
                  </a:lnTo>
                  <a:cubicBezTo>
                    <a:pt x="3786" y="5060"/>
                    <a:pt x="3763" y="5075"/>
                    <a:pt x="3755" y="5083"/>
                  </a:cubicBezTo>
                  <a:cubicBezTo>
                    <a:pt x="3755" y="5083"/>
                    <a:pt x="3755" y="5091"/>
                    <a:pt x="3755" y="5099"/>
                  </a:cubicBezTo>
                  <a:cubicBezTo>
                    <a:pt x="3747" y="5107"/>
                    <a:pt x="3739" y="5115"/>
                    <a:pt x="3731" y="5123"/>
                  </a:cubicBezTo>
                  <a:cubicBezTo>
                    <a:pt x="3723" y="5123"/>
                    <a:pt x="3715" y="5123"/>
                    <a:pt x="3715" y="5123"/>
                  </a:cubicBezTo>
                  <a:close/>
                  <a:moveTo>
                    <a:pt x="3518" y="4972"/>
                  </a:moveTo>
                  <a:lnTo>
                    <a:pt x="3518" y="4972"/>
                  </a:lnTo>
                  <a:cubicBezTo>
                    <a:pt x="3541" y="4972"/>
                    <a:pt x="3565" y="4988"/>
                    <a:pt x="3589" y="5004"/>
                  </a:cubicBezTo>
                  <a:cubicBezTo>
                    <a:pt x="3597" y="5012"/>
                    <a:pt x="3612" y="5020"/>
                    <a:pt x="3621" y="5020"/>
                  </a:cubicBezTo>
                  <a:cubicBezTo>
                    <a:pt x="3644" y="5036"/>
                    <a:pt x="3660" y="5060"/>
                    <a:pt x="3676" y="5075"/>
                  </a:cubicBezTo>
                  <a:cubicBezTo>
                    <a:pt x="3684" y="5083"/>
                    <a:pt x="3684" y="5083"/>
                    <a:pt x="3692" y="5091"/>
                  </a:cubicBezTo>
                  <a:cubicBezTo>
                    <a:pt x="3699" y="5099"/>
                    <a:pt x="3699" y="5107"/>
                    <a:pt x="3707" y="5107"/>
                  </a:cubicBezTo>
                  <a:cubicBezTo>
                    <a:pt x="3707" y="5115"/>
                    <a:pt x="3707" y="5115"/>
                    <a:pt x="3715" y="5115"/>
                  </a:cubicBezTo>
                  <a:lnTo>
                    <a:pt x="3723" y="5115"/>
                  </a:lnTo>
                  <a:cubicBezTo>
                    <a:pt x="3739" y="5107"/>
                    <a:pt x="3739" y="5107"/>
                    <a:pt x="3747" y="5099"/>
                  </a:cubicBezTo>
                  <a:cubicBezTo>
                    <a:pt x="3747" y="5091"/>
                    <a:pt x="3747" y="5083"/>
                    <a:pt x="3747" y="5083"/>
                  </a:cubicBezTo>
                  <a:cubicBezTo>
                    <a:pt x="3747" y="5075"/>
                    <a:pt x="3747" y="5075"/>
                    <a:pt x="3747" y="5075"/>
                  </a:cubicBezTo>
                  <a:lnTo>
                    <a:pt x="3747" y="5075"/>
                  </a:lnTo>
                  <a:cubicBezTo>
                    <a:pt x="3755" y="5075"/>
                    <a:pt x="3778" y="5060"/>
                    <a:pt x="3786" y="5052"/>
                  </a:cubicBezTo>
                  <a:cubicBezTo>
                    <a:pt x="3786" y="5044"/>
                    <a:pt x="3794" y="5044"/>
                    <a:pt x="3794" y="5044"/>
                  </a:cubicBezTo>
                  <a:cubicBezTo>
                    <a:pt x="3802" y="5044"/>
                    <a:pt x="3802" y="5044"/>
                    <a:pt x="3810" y="5044"/>
                  </a:cubicBezTo>
                  <a:cubicBezTo>
                    <a:pt x="3802" y="5012"/>
                    <a:pt x="3794" y="5012"/>
                    <a:pt x="3794" y="5012"/>
                  </a:cubicBezTo>
                  <a:lnTo>
                    <a:pt x="3794" y="5012"/>
                  </a:lnTo>
                  <a:cubicBezTo>
                    <a:pt x="3786" y="5020"/>
                    <a:pt x="3786" y="5020"/>
                    <a:pt x="3786" y="5020"/>
                  </a:cubicBezTo>
                  <a:cubicBezTo>
                    <a:pt x="3786" y="5020"/>
                    <a:pt x="3786" y="5028"/>
                    <a:pt x="3778" y="5036"/>
                  </a:cubicBezTo>
                  <a:cubicBezTo>
                    <a:pt x="3778" y="5044"/>
                    <a:pt x="3778" y="5044"/>
                    <a:pt x="3771" y="5044"/>
                  </a:cubicBezTo>
                  <a:cubicBezTo>
                    <a:pt x="3771" y="5044"/>
                    <a:pt x="3763" y="5044"/>
                    <a:pt x="3763" y="5036"/>
                  </a:cubicBezTo>
                  <a:cubicBezTo>
                    <a:pt x="3755" y="5028"/>
                    <a:pt x="3763" y="5028"/>
                    <a:pt x="3763" y="5020"/>
                  </a:cubicBezTo>
                  <a:cubicBezTo>
                    <a:pt x="3771" y="5012"/>
                    <a:pt x="3771" y="5004"/>
                    <a:pt x="3763" y="4981"/>
                  </a:cubicBezTo>
                  <a:cubicBezTo>
                    <a:pt x="3755" y="4972"/>
                    <a:pt x="3755" y="4972"/>
                    <a:pt x="3747" y="4965"/>
                  </a:cubicBezTo>
                  <a:cubicBezTo>
                    <a:pt x="3739" y="4949"/>
                    <a:pt x="3731" y="4949"/>
                    <a:pt x="3731" y="4909"/>
                  </a:cubicBezTo>
                  <a:cubicBezTo>
                    <a:pt x="3723" y="4886"/>
                    <a:pt x="3715" y="4878"/>
                    <a:pt x="3707" y="4870"/>
                  </a:cubicBezTo>
                  <a:cubicBezTo>
                    <a:pt x="3699" y="4862"/>
                    <a:pt x="3692" y="4854"/>
                    <a:pt x="3692" y="4822"/>
                  </a:cubicBezTo>
                  <a:cubicBezTo>
                    <a:pt x="3692" y="4799"/>
                    <a:pt x="3692" y="4783"/>
                    <a:pt x="3692" y="4767"/>
                  </a:cubicBezTo>
                  <a:cubicBezTo>
                    <a:pt x="3699" y="4743"/>
                    <a:pt x="3699" y="4728"/>
                    <a:pt x="3692" y="4704"/>
                  </a:cubicBezTo>
                  <a:cubicBezTo>
                    <a:pt x="3684" y="4704"/>
                    <a:pt x="3676" y="4696"/>
                    <a:pt x="3676" y="4688"/>
                  </a:cubicBezTo>
                  <a:cubicBezTo>
                    <a:pt x="3660" y="4672"/>
                    <a:pt x="3652" y="4656"/>
                    <a:pt x="3652" y="4641"/>
                  </a:cubicBezTo>
                  <a:cubicBezTo>
                    <a:pt x="3660" y="4625"/>
                    <a:pt x="3652" y="4625"/>
                    <a:pt x="3652" y="4617"/>
                  </a:cubicBezTo>
                  <a:cubicBezTo>
                    <a:pt x="3644" y="4617"/>
                    <a:pt x="3644" y="4609"/>
                    <a:pt x="3636" y="4601"/>
                  </a:cubicBezTo>
                  <a:cubicBezTo>
                    <a:pt x="3628" y="4577"/>
                    <a:pt x="3628" y="4570"/>
                    <a:pt x="3660" y="4554"/>
                  </a:cubicBezTo>
                  <a:cubicBezTo>
                    <a:pt x="3684" y="4546"/>
                    <a:pt x="3684" y="4530"/>
                    <a:pt x="3684" y="4514"/>
                  </a:cubicBezTo>
                  <a:lnTo>
                    <a:pt x="3684" y="4506"/>
                  </a:lnTo>
                  <a:cubicBezTo>
                    <a:pt x="3684" y="4506"/>
                    <a:pt x="3684" y="4506"/>
                    <a:pt x="3692" y="4506"/>
                  </a:cubicBezTo>
                  <a:cubicBezTo>
                    <a:pt x="3699" y="4506"/>
                    <a:pt x="3707" y="4530"/>
                    <a:pt x="3707" y="4561"/>
                  </a:cubicBezTo>
                  <a:cubicBezTo>
                    <a:pt x="3707" y="4601"/>
                    <a:pt x="3723" y="4735"/>
                    <a:pt x="3739" y="4751"/>
                  </a:cubicBezTo>
                  <a:cubicBezTo>
                    <a:pt x="3755" y="4775"/>
                    <a:pt x="3786" y="4862"/>
                    <a:pt x="3786" y="4886"/>
                  </a:cubicBezTo>
                  <a:cubicBezTo>
                    <a:pt x="3786" y="4909"/>
                    <a:pt x="3794" y="4941"/>
                    <a:pt x="3794" y="4949"/>
                  </a:cubicBezTo>
                  <a:lnTo>
                    <a:pt x="3794" y="4949"/>
                  </a:lnTo>
                  <a:cubicBezTo>
                    <a:pt x="3794" y="4949"/>
                    <a:pt x="3794" y="4941"/>
                    <a:pt x="3802" y="4941"/>
                  </a:cubicBezTo>
                  <a:cubicBezTo>
                    <a:pt x="3802" y="4933"/>
                    <a:pt x="3802" y="4933"/>
                    <a:pt x="3794" y="4894"/>
                  </a:cubicBezTo>
                  <a:cubicBezTo>
                    <a:pt x="3794" y="4878"/>
                    <a:pt x="3786" y="4862"/>
                    <a:pt x="3786" y="4846"/>
                  </a:cubicBezTo>
                  <a:cubicBezTo>
                    <a:pt x="3778" y="4807"/>
                    <a:pt x="3771" y="4759"/>
                    <a:pt x="3755" y="4720"/>
                  </a:cubicBezTo>
                  <a:cubicBezTo>
                    <a:pt x="3755" y="4704"/>
                    <a:pt x="3747" y="4688"/>
                    <a:pt x="3739" y="4672"/>
                  </a:cubicBezTo>
                  <a:cubicBezTo>
                    <a:pt x="3731" y="4641"/>
                    <a:pt x="3723" y="4617"/>
                    <a:pt x="3723" y="4585"/>
                  </a:cubicBezTo>
                  <a:cubicBezTo>
                    <a:pt x="3723" y="4561"/>
                    <a:pt x="3715" y="4538"/>
                    <a:pt x="3715" y="4522"/>
                  </a:cubicBezTo>
                  <a:cubicBezTo>
                    <a:pt x="3715" y="4514"/>
                    <a:pt x="3707" y="4514"/>
                    <a:pt x="3707" y="4506"/>
                  </a:cubicBezTo>
                  <a:cubicBezTo>
                    <a:pt x="3707" y="4498"/>
                    <a:pt x="3707" y="4498"/>
                    <a:pt x="3707" y="4490"/>
                  </a:cubicBezTo>
                  <a:cubicBezTo>
                    <a:pt x="3707" y="4482"/>
                    <a:pt x="3699" y="4475"/>
                    <a:pt x="3699" y="4467"/>
                  </a:cubicBezTo>
                  <a:cubicBezTo>
                    <a:pt x="3684" y="4451"/>
                    <a:pt x="3676" y="4443"/>
                    <a:pt x="3652" y="4443"/>
                  </a:cubicBezTo>
                  <a:cubicBezTo>
                    <a:pt x="3644" y="4443"/>
                    <a:pt x="3644" y="4443"/>
                    <a:pt x="3636" y="4451"/>
                  </a:cubicBezTo>
                  <a:cubicBezTo>
                    <a:pt x="3628" y="4451"/>
                    <a:pt x="3628" y="4451"/>
                    <a:pt x="3621" y="4451"/>
                  </a:cubicBezTo>
                  <a:cubicBezTo>
                    <a:pt x="3612" y="4451"/>
                    <a:pt x="3605" y="4451"/>
                    <a:pt x="3597" y="4443"/>
                  </a:cubicBezTo>
                  <a:cubicBezTo>
                    <a:pt x="3597" y="4435"/>
                    <a:pt x="3589" y="4435"/>
                    <a:pt x="3581" y="4427"/>
                  </a:cubicBezTo>
                  <a:cubicBezTo>
                    <a:pt x="3581" y="4427"/>
                    <a:pt x="3573" y="4419"/>
                    <a:pt x="3573" y="4411"/>
                  </a:cubicBezTo>
                  <a:cubicBezTo>
                    <a:pt x="3573" y="4411"/>
                    <a:pt x="3573" y="4403"/>
                    <a:pt x="3581" y="4403"/>
                  </a:cubicBezTo>
                  <a:cubicBezTo>
                    <a:pt x="3589" y="4395"/>
                    <a:pt x="3597" y="4395"/>
                    <a:pt x="3605" y="4395"/>
                  </a:cubicBezTo>
                  <a:cubicBezTo>
                    <a:pt x="3621" y="4395"/>
                    <a:pt x="3644" y="4403"/>
                    <a:pt x="3660" y="4403"/>
                  </a:cubicBezTo>
                  <a:cubicBezTo>
                    <a:pt x="3660" y="4411"/>
                    <a:pt x="3668" y="4411"/>
                    <a:pt x="3668" y="4411"/>
                  </a:cubicBezTo>
                  <a:cubicBezTo>
                    <a:pt x="3684" y="4419"/>
                    <a:pt x="3684" y="4419"/>
                    <a:pt x="3699" y="4411"/>
                  </a:cubicBezTo>
                  <a:cubicBezTo>
                    <a:pt x="3699" y="4403"/>
                    <a:pt x="3707" y="4395"/>
                    <a:pt x="3707" y="4395"/>
                  </a:cubicBezTo>
                  <a:cubicBezTo>
                    <a:pt x="3715" y="4388"/>
                    <a:pt x="3715" y="4380"/>
                    <a:pt x="3715" y="4380"/>
                  </a:cubicBezTo>
                  <a:cubicBezTo>
                    <a:pt x="3723" y="4380"/>
                    <a:pt x="3723" y="4388"/>
                    <a:pt x="3723" y="4388"/>
                  </a:cubicBezTo>
                  <a:cubicBezTo>
                    <a:pt x="3731" y="4395"/>
                    <a:pt x="3723" y="4411"/>
                    <a:pt x="3723" y="4419"/>
                  </a:cubicBezTo>
                  <a:cubicBezTo>
                    <a:pt x="3723" y="4419"/>
                    <a:pt x="3723" y="4427"/>
                    <a:pt x="3723" y="4435"/>
                  </a:cubicBezTo>
                  <a:lnTo>
                    <a:pt x="3723" y="4435"/>
                  </a:lnTo>
                  <a:cubicBezTo>
                    <a:pt x="3739" y="4427"/>
                    <a:pt x="3739" y="4427"/>
                    <a:pt x="3739" y="4411"/>
                  </a:cubicBezTo>
                  <a:cubicBezTo>
                    <a:pt x="3739" y="4411"/>
                    <a:pt x="3739" y="4403"/>
                    <a:pt x="3739" y="4395"/>
                  </a:cubicBezTo>
                  <a:cubicBezTo>
                    <a:pt x="3747" y="4372"/>
                    <a:pt x="3802" y="4253"/>
                    <a:pt x="3818" y="4222"/>
                  </a:cubicBezTo>
                  <a:cubicBezTo>
                    <a:pt x="3826" y="4206"/>
                    <a:pt x="3826" y="4190"/>
                    <a:pt x="3826" y="4190"/>
                  </a:cubicBezTo>
                  <a:lnTo>
                    <a:pt x="3826" y="4190"/>
                  </a:lnTo>
                  <a:cubicBezTo>
                    <a:pt x="3826" y="4190"/>
                    <a:pt x="3826" y="4190"/>
                    <a:pt x="3818" y="4190"/>
                  </a:cubicBezTo>
                  <a:cubicBezTo>
                    <a:pt x="3818" y="4198"/>
                    <a:pt x="3810" y="4198"/>
                    <a:pt x="3810" y="4206"/>
                  </a:cubicBezTo>
                  <a:cubicBezTo>
                    <a:pt x="3794" y="4214"/>
                    <a:pt x="3786" y="4222"/>
                    <a:pt x="3786" y="4237"/>
                  </a:cubicBezTo>
                  <a:cubicBezTo>
                    <a:pt x="3786" y="4261"/>
                    <a:pt x="3778" y="4285"/>
                    <a:pt x="3771" y="4293"/>
                  </a:cubicBezTo>
                  <a:cubicBezTo>
                    <a:pt x="3763" y="4293"/>
                    <a:pt x="3763" y="4301"/>
                    <a:pt x="3763" y="4301"/>
                  </a:cubicBezTo>
                  <a:cubicBezTo>
                    <a:pt x="3755" y="4301"/>
                    <a:pt x="3755" y="4293"/>
                    <a:pt x="3747" y="4285"/>
                  </a:cubicBezTo>
                  <a:cubicBezTo>
                    <a:pt x="3747" y="4285"/>
                    <a:pt x="3747" y="4277"/>
                    <a:pt x="3747" y="4261"/>
                  </a:cubicBezTo>
                  <a:cubicBezTo>
                    <a:pt x="3747" y="4261"/>
                    <a:pt x="3747" y="4253"/>
                    <a:pt x="3747" y="4245"/>
                  </a:cubicBezTo>
                  <a:cubicBezTo>
                    <a:pt x="3747" y="4237"/>
                    <a:pt x="3747" y="4237"/>
                    <a:pt x="3731" y="4222"/>
                  </a:cubicBezTo>
                  <a:lnTo>
                    <a:pt x="3731" y="4222"/>
                  </a:lnTo>
                  <a:cubicBezTo>
                    <a:pt x="3723" y="4206"/>
                    <a:pt x="3707" y="4206"/>
                    <a:pt x="3699" y="4206"/>
                  </a:cubicBezTo>
                  <a:cubicBezTo>
                    <a:pt x="3692" y="4198"/>
                    <a:pt x="3684" y="4198"/>
                    <a:pt x="3684" y="4182"/>
                  </a:cubicBezTo>
                  <a:cubicBezTo>
                    <a:pt x="3684" y="4174"/>
                    <a:pt x="3676" y="4166"/>
                    <a:pt x="3676" y="4166"/>
                  </a:cubicBezTo>
                  <a:cubicBezTo>
                    <a:pt x="3676" y="4158"/>
                    <a:pt x="3676" y="4158"/>
                    <a:pt x="3676" y="4150"/>
                  </a:cubicBezTo>
                  <a:cubicBezTo>
                    <a:pt x="3676" y="4150"/>
                    <a:pt x="3684" y="4142"/>
                    <a:pt x="3692" y="4142"/>
                  </a:cubicBezTo>
                  <a:cubicBezTo>
                    <a:pt x="3699" y="4142"/>
                    <a:pt x="3707" y="4142"/>
                    <a:pt x="3715" y="4142"/>
                  </a:cubicBezTo>
                  <a:cubicBezTo>
                    <a:pt x="3723" y="4142"/>
                    <a:pt x="3731" y="4142"/>
                    <a:pt x="3739" y="4142"/>
                  </a:cubicBezTo>
                  <a:cubicBezTo>
                    <a:pt x="3747" y="4142"/>
                    <a:pt x="3747" y="4142"/>
                    <a:pt x="3755" y="4150"/>
                  </a:cubicBezTo>
                  <a:cubicBezTo>
                    <a:pt x="3763" y="4150"/>
                    <a:pt x="3763" y="4158"/>
                    <a:pt x="3763" y="4166"/>
                  </a:cubicBezTo>
                  <a:cubicBezTo>
                    <a:pt x="3771" y="4174"/>
                    <a:pt x="3771" y="4174"/>
                    <a:pt x="3778" y="4174"/>
                  </a:cubicBezTo>
                  <a:lnTo>
                    <a:pt x="3778" y="4174"/>
                  </a:lnTo>
                  <a:cubicBezTo>
                    <a:pt x="3778" y="4182"/>
                    <a:pt x="3786" y="4182"/>
                    <a:pt x="3786" y="4182"/>
                  </a:cubicBezTo>
                  <a:cubicBezTo>
                    <a:pt x="3786" y="4182"/>
                    <a:pt x="3786" y="4174"/>
                    <a:pt x="3794" y="4166"/>
                  </a:cubicBezTo>
                  <a:cubicBezTo>
                    <a:pt x="3794" y="4166"/>
                    <a:pt x="3802" y="4158"/>
                    <a:pt x="3802" y="4150"/>
                  </a:cubicBezTo>
                  <a:cubicBezTo>
                    <a:pt x="3810" y="4142"/>
                    <a:pt x="3818" y="4135"/>
                    <a:pt x="3818" y="4127"/>
                  </a:cubicBezTo>
                  <a:cubicBezTo>
                    <a:pt x="3834" y="4103"/>
                    <a:pt x="3865" y="4064"/>
                    <a:pt x="3858" y="4055"/>
                  </a:cubicBezTo>
                  <a:lnTo>
                    <a:pt x="3858" y="4055"/>
                  </a:lnTo>
                  <a:cubicBezTo>
                    <a:pt x="3850" y="4055"/>
                    <a:pt x="3842" y="4064"/>
                    <a:pt x="3826" y="4071"/>
                  </a:cubicBezTo>
                  <a:cubicBezTo>
                    <a:pt x="3826" y="4071"/>
                    <a:pt x="3818" y="4079"/>
                    <a:pt x="3810" y="4079"/>
                  </a:cubicBezTo>
                  <a:cubicBezTo>
                    <a:pt x="3810" y="4079"/>
                    <a:pt x="3802" y="4079"/>
                    <a:pt x="3802" y="4071"/>
                  </a:cubicBezTo>
                  <a:cubicBezTo>
                    <a:pt x="3802" y="4055"/>
                    <a:pt x="3802" y="4040"/>
                    <a:pt x="3810" y="4024"/>
                  </a:cubicBezTo>
                  <a:cubicBezTo>
                    <a:pt x="3810" y="4024"/>
                    <a:pt x="3818" y="4016"/>
                    <a:pt x="3826" y="4016"/>
                  </a:cubicBezTo>
                  <a:cubicBezTo>
                    <a:pt x="3834" y="4016"/>
                    <a:pt x="3834" y="4016"/>
                    <a:pt x="3842" y="4016"/>
                  </a:cubicBezTo>
                  <a:cubicBezTo>
                    <a:pt x="3850" y="4008"/>
                    <a:pt x="3858" y="4008"/>
                    <a:pt x="3874" y="4008"/>
                  </a:cubicBezTo>
                  <a:cubicBezTo>
                    <a:pt x="3881" y="4008"/>
                    <a:pt x="3881" y="4008"/>
                    <a:pt x="3889" y="4016"/>
                  </a:cubicBezTo>
                  <a:cubicBezTo>
                    <a:pt x="3897" y="4016"/>
                    <a:pt x="3897" y="4016"/>
                    <a:pt x="3897" y="4024"/>
                  </a:cubicBezTo>
                  <a:cubicBezTo>
                    <a:pt x="3905" y="4024"/>
                    <a:pt x="3913" y="4032"/>
                    <a:pt x="3913" y="4032"/>
                  </a:cubicBezTo>
                  <a:cubicBezTo>
                    <a:pt x="3913" y="4032"/>
                    <a:pt x="3913" y="4032"/>
                    <a:pt x="3921" y="4024"/>
                  </a:cubicBezTo>
                  <a:cubicBezTo>
                    <a:pt x="3937" y="4008"/>
                    <a:pt x="3976" y="3969"/>
                    <a:pt x="3976" y="3953"/>
                  </a:cubicBezTo>
                  <a:lnTo>
                    <a:pt x="3976" y="3953"/>
                  </a:lnTo>
                  <a:cubicBezTo>
                    <a:pt x="3945" y="3945"/>
                    <a:pt x="3937" y="3945"/>
                    <a:pt x="3945" y="3921"/>
                  </a:cubicBezTo>
                  <a:cubicBezTo>
                    <a:pt x="3945" y="3913"/>
                    <a:pt x="3945" y="3913"/>
                    <a:pt x="3945" y="3913"/>
                  </a:cubicBezTo>
                  <a:cubicBezTo>
                    <a:pt x="3945" y="3905"/>
                    <a:pt x="3945" y="3890"/>
                    <a:pt x="3960" y="3890"/>
                  </a:cubicBezTo>
                  <a:cubicBezTo>
                    <a:pt x="3960" y="3890"/>
                    <a:pt x="3968" y="3890"/>
                    <a:pt x="3984" y="3905"/>
                  </a:cubicBezTo>
                  <a:cubicBezTo>
                    <a:pt x="3999" y="3921"/>
                    <a:pt x="4000" y="3929"/>
                    <a:pt x="4000" y="3937"/>
                  </a:cubicBezTo>
                  <a:cubicBezTo>
                    <a:pt x="4007" y="3945"/>
                    <a:pt x="4007" y="3945"/>
                    <a:pt x="4015" y="3945"/>
                  </a:cubicBezTo>
                  <a:lnTo>
                    <a:pt x="4015" y="3945"/>
                  </a:lnTo>
                  <a:cubicBezTo>
                    <a:pt x="4031" y="3945"/>
                    <a:pt x="4046" y="3929"/>
                    <a:pt x="4062" y="3921"/>
                  </a:cubicBezTo>
                  <a:cubicBezTo>
                    <a:pt x="4070" y="3921"/>
                    <a:pt x="4070" y="3921"/>
                    <a:pt x="4078" y="3921"/>
                  </a:cubicBezTo>
                  <a:lnTo>
                    <a:pt x="4078" y="3921"/>
                  </a:lnTo>
                  <a:cubicBezTo>
                    <a:pt x="4078" y="3921"/>
                    <a:pt x="4078" y="3921"/>
                    <a:pt x="4078" y="3929"/>
                  </a:cubicBezTo>
                  <a:cubicBezTo>
                    <a:pt x="4078" y="3937"/>
                    <a:pt x="4062" y="3953"/>
                    <a:pt x="4031" y="3977"/>
                  </a:cubicBezTo>
                  <a:cubicBezTo>
                    <a:pt x="4007" y="3992"/>
                    <a:pt x="3976" y="4016"/>
                    <a:pt x="3976" y="4024"/>
                  </a:cubicBezTo>
                  <a:cubicBezTo>
                    <a:pt x="3984" y="4024"/>
                    <a:pt x="3984" y="4024"/>
                    <a:pt x="3984" y="4024"/>
                  </a:cubicBezTo>
                  <a:cubicBezTo>
                    <a:pt x="3992" y="4024"/>
                    <a:pt x="4000" y="4016"/>
                    <a:pt x="4015" y="4008"/>
                  </a:cubicBezTo>
                  <a:lnTo>
                    <a:pt x="4015" y="4008"/>
                  </a:lnTo>
                  <a:cubicBezTo>
                    <a:pt x="4023" y="4000"/>
                    <a:pt x="4031" y="3992"/>
                    <a:pt x="4046" y="3984"/>
                  </a:cubicBezTo>
                  <a:cubicBezTo>
                    <a:pt x="4070" y="3969"/>
                    <a:pt x="4125" y="3929"/>
                    <a:pt x="4125" y="3921"/>
                  </a:cubicBezTo>
                  <a:lnTo>
                    <a:pt x="4125" y="3921"/>
                  </a:lnTo>
                  <a:cubicBezTo>
                    <a:pt x="4110" y="3913"/>
                    <a:pt x="4110" y="3905"/>
                    <a:pt x="4110" y="3897"/>
                  </a:cubicBezTo>
                  <a:cubicBezTo>
                    <a:pt x="4110" y="3890"/>
                    <a:pt x="4110" y="3882"/>
                    <a:pt x="4094" y="3874"/>
                  </a:cubicBezTo>
                  <a:cubicBezTo>
                    <a:pt x="4070" y="3866"/>
                    <a:pt x="4070" y="3858"/>
                    <a:pt x="4062" y="3842"/>
                  </a:cubicBezTo>
                  <a:cubicBezTo>
                    <a:pt x="4062" y="3842"/>
                    <a:pt x="4062" y="3834"/>
                    <a:pt x="4054" y="3826"/>
                  </a:cubicBezTo>
                  <a:cubicBezTo>
                    <a:pt x="4046" y="3818"/>
                    <a:pt x="4023" y="3795"/>
                    <a:pt x="4031" y="3779"/>
                  </a:cubicBezTo>
                  <a:cubicBezTo>
                    <a:pt x="4031" y="3779"/>
                    <a:pt x="4031" y="3771"/>
                    <a:pt x="4038" y="3771"/>
                  </a:cubicBezTo>
                  <a:cubicBezTo>
                    <a:pt x="4054" y="3763"/>
                    <a:pt x="4054" y="3771"/>
                    <a:pt x="4062" y="3779"/>
                  </a:cubicBezTo>
                  <a:cubicBezTo>
                    <a:pt x="4062" y="3787"/>
                    <a:pt x="4062" y="3795"/>
                    <a:pt x="4078" y="3803"/>
                  </a:cubicBezTo>
                  <a:cubicBezTo>
                    <a:pt x="4086" y="3803"/>
                    <a:pt x="4086" y="3803"/>
                    <a:pt x="4094" y="3811"/>
                  </a:cubicBezTo>
                  <a:cubicBezTo>
                    <a:pt x="4102" y="3811"/>
                    <a:pt x="4110" y="3818"/>
                    <a:pt x="4117" y="3818"/>
                  </a:cubicBezTo>
                  <a:cubicBezTo>
                    <a:pt x="4125" y="3818"/>
                    <a:pt x="4133" y="3811"/>
                    <a:pt x="4133" y="3811"/>
                  </a:cubicBezTo>
                  <a:cubicBezTo>
                    <a:pt x="4149" y="3795"/>
                    <a:pt x="4157" y="3787"/>
                    <a:pt x="4165" y="3787"/>
                  </a:cubicBezTo>
                  <a:cubicBezTo>
                    <a:pt x="4173" y="3787"/>
                    <a:pt x="4181" y="3787"/>
                    <a:pt x="4188" y="3787"/>
                  </a:cubicBezTo>
                  <a:cubicBezTo>
                    <a:pt x="4197" y="3795"/>
                    <a:pt x="4204" y="3795"/>
                    <a:pt x="4212" y="3803"/>
                  </a:cubicBezTo>
                  <a:cubicBezTo>
                    <a:pt x="4220" y="3811"/>
                    <a:pt x="4236" y="3818"/>
                    <a:pt x="4252" y="3818"/>
                  </a:cubicBezTo>
                  <a:lnTo>
                    <a:pt x="4252" y="3818"/>
                  </a:lnTo>
                  <a:cubicBezTo>
                    <a:pt x="4260" y="3818"/>
                    <a:pt x="4268" y="3818"/>
                    <a:pt x="4268" y="3818"/>
                  </a:cubicBezTo>
                  <a:cubicBezTo>
                    <a:pt x="4268" y="3826"/>
                    <a:pt x="4252" y="3842"/>
                    <a:pt x="4236" y="3842"/>
                  </a:cubicBezTo>
                  <a:cubicBezTo>
                    <a:pt x="4228" y="3850"/>
                    <a:pt x="4220" y="3858"/>
                    <a:pt x="4212" y="3866"/>
                  </a:cubicBezTo>
                  <a:cubicBezTo>
                    <a:pt x="4212" y="3874"/>
                    <a:pt x="4212" y="3874"/>
                    <a:pt x="4212" y="3882"/>
                  </a:cubicBezTo>
                  <a:cubicBezTo>
                    <a:pt x="4212" y="3874"/>
                    <a:pt x="4228" y="3866"/>
                    <a:pt x="4252" y="3858"/>
                  </a:cubicBezTo>
                  <a:cubicBezTo>
                    <a:pt x="4268" y="3850"/>
                    <a:pt x="4284" y="3834"/>
                    <a:pt x="4307" y="3826"/>
                  </a:cubicBezTo>
                  <a:cubicBezTo>
                    <a:pt x="4339" y="3811"/>
                    <a:pt x="4370" y="3795"/>
                    <a:pt x="4370" y="3787"/>
                  </a:cubicBezTo>
                  <a:lnTo>
                    <a:pt x="4370" y="3779"/>
                  </a:lnTo>
                  <a:cubicBezTo>
                    <a:pt x="4363" y="3771"/>
                    <a:pt x="4363" y="3771"/>
                    <a:pt x="4363" y="3763"/>
                  </a:cubicBezTo>
                  <a:cubicBezTo>
                    <a:pt x="4363" y="3763"/>
                    <a:pt x="4370" y="3755"/>
                    <a:pt x="4386" y="3755"/>
                  </a:cubicBezTo>
                  <a:lnTo>
                    <a:pt x="4386" y="3755"/>
                  </a:lnTo>
                  <a:cubicBezTo>
                    <a:pt x="4410" y="3747"/>
                    <a:pt x="4434" y="3747"/>
                    <a:pt x="4450" y="3731"/>
                  </a:cubicBezTo>
                  <a:cubicBezTo>
                    <a:pt x="4457" y="3724"/>
                    <a:pt x="4473" y="3716"/>
                    <a:pt x="4489" y="3708"/>
                  </a:cubicBezTo>
                  <a:cubicBezTo>
                    <a:pt x="4528" y="3684"/>
                    <a:pt x="4608" y="3637"/>
                    <a:pt x="4623" y="3605"/>
                  </a:cubicBezTo>
                  <a:cubicBezTo>
                    <a:pt x="4631" y="3581"/>
                    <a:pt x="4631" y="3565"/>
                    <a:pt x="4639" y="3557"/>
                  </a:cubicBezTo>
                  <a:cubicBezTo>
                    <a:pt x="4639" y="3542"/>
                    <a:pt x="4639" y="3534"/>
                    <a:pt x="4655" y="3526"/>
                  </a:cubicBezTo>
                  <a:cubicBezTo>
                    <a:pt x="4687" y="3510"/>
                    <a:pt x="4718" y="3486"/>
                    <a:pt x="4726" y="3478"/>
                  </a:cubicBezTo>
                  <a:cubicBezTo>
                    <a:pt x="4734" y="3463"/>
                    <a:pt x="4750" y="3431"/>
                    <a:pt x="4734" y="3415"/>
                  </a:cubicBezTo>
                  <a:cubicBezTo>
                    <a:pt x="4718" y="3407"/>
                    <a:pt x="4718" y="3400"/>
                    <a:pt x="4710" y="3391"/>
                  </a:cubicBezTo>
                  <a:cubicBezTo>
                    <a:pt x="4710" y="3384"/>
                    <a:pt x="4710" y="3376"/>
                    <a:pt x="4703" y="3368"/>
                  </a:cubicBezTo>
                  <a:cubicBezTo>
                    <a:pt x="4703" y="3360"/>
                    <a:pt x="4695" y="3352"/>
                    <a:pt x="4695" y="3352"/>
                  </a:cubicBezTo>
                  <a:cubicBezTo>
                    <a:pt x="4687" y="3344"/>
                    <a:pt x="4679" y="3344"/>
                    <a:pt x="4687" y="3328"/>
                  </a:cubicBezTo>
                  <a:cubicBezTo>
                    <a:pt x="4687" y="3320"/>
                    <a:pt x="4687" y="3313"/>
                    <a:pt x="4679" y="3304"/>
                  </a:cubicBezTo>
                  <a:cubicBezTo>
                    <a:pt x="4679" y="3297"/>
                    <a:pt x="4679" y="3297"/>
                    <a:pt x="4687" y="3289"/>
                  </a:cubicBezTo>
                  <a:cubicBezTo>
                    <a:pt x="4687" y="3289"/>
                    <a:pt x="4687" y="3289"/>
                    <a:pt x="4695" y="3289"/>
                  </a:cubicBezTo>
                  <a:cubicBezTo>
                    <a:pt x="4703" y="3297"/>
                    <a:pt x="4710" y="3297"/>
                    <a:pt x="4710" y="3304"/>
                  </a:cubicBezTo>
                  <a:cubicBezTo>
                    <a:pt x="4718" y="3304"/>
                    <a:pt x="4726" y="3313"/>
                    <a:pt x="4734" y="3313"/>
                  </a:cubicBezTo>
                  <a:cubicBezTo>
                    <a:pt x="4742" y="3313"/>
                    <a:pt x="4742" y="3313"/>
                    <a:pt x="4742" y="3304"/>
                  </a:cubicBezTo>
                  <a:cubicBezTo>
                    <a:pt x="4750" y="3297"/>
                    <a:pt x="4750" y="3297"/>
                    <a:pt x="4758" y="3289"/>
                  </a:cubicBezTo>
                  <a:cubicBezTo>
                    <a:pt x="4758" y="3281"/>
                    <a:pt x="4766" y="3281"/>
                    <a:pt x="4766" y="3273"/>
                  </a:cubicBezTo>
                  <a:cubicBezTo>
                    <a:pt x="4781" y="3257"/>
                    <a:pt x="4790" y="3257"/>
                    <a:pt x="4797" y="3257"/>
                  </a:cubicBezTo>
                  <a:lnTo>
                    <a:pt x="4805" y="3257"/>
                  </a:lnTo>
                  <a:cubicBezTo>
                    <a:pt x="4805" y="3265"/>
                    <a:pt x="4805" y="3265"/>
                    <a:pt x="4813" y="3265"/>
                  </a:cubicBezTo>
                  <a:cubicBezTo>
                    <a:pt x="4821" y="3273"/>
                    <a:pt x="4829" y="3289"/>
                    <a:pt x="4829" y="3297"/>
                  </a:cubicBezTo>
                  <a:lnTo>
                    <a:pt x="4821" y="3304"/>
                  </a:lnTo>
                  <a:cubicBezTo>
                    <a:pt x="4805" y="3304"/>
                    <a:pt x="4805" y="3313"/>
                    <a:pt x="4805" y="3320"/>
                  </a:cubicBezTo>
                  <a:cubicBezTo>
                    <a:pt x="4797" y="3328"/>
                    <a:pt x="4797" y="3336"/>
                    <a:pt x="4805" y="3336"/>
                  </a:cubicBezTo>
                  <a:cubicBezTo>
                    <a:pt x="4805" y="3344"/>
                    <a:pt x="4797" y="3344"/>
                    <a:pt x="4797" y="3344"/>
                  </a:cubicBezTo>
                  <a:cubicBezTo>
                    <a:pt x="4790" y="3352"/>
                    <a:pt x="4790" y="3352"/>
                    <a:pt x="4790" y="3360"/>
                  </a:cubicBezTo>
                  <a:cubicBezTo>
                    <a:pt x="4790" y="3368"/>
                    <a:pt x="4790" y="3368"/>
                    <a:pt x="4797" y="3368"/>
                  </a:cubicBezTo>
                  <a:cubicBezTo>
                    <a:pt x="4797" y="3376"/>
                    <a:pt x="4797" y="3376"/>
                    <a:pt x="4797" y="3376"/>
                  </a:cubicBezTo>
                  <a:cubicBezTo>
                    <a:pt x="4805" y="3376"/>
                    <a:pt x="4805" y="3376"/>
                    <a:pt x="4813" y="3376"/>
                  </a:cubicBezTo>
                  <a:cubicBezTo>
                    <a:pt x="4821" y="3376"/>
                    <a:pt x="4821" y="3376"/>
                    <a:pt x="4829" y="3376"/>
                  </a:cubicBezTo>
                  <a:cubicBezTo>
                    <a:pt x="4837" y="3376"/>
                    <a:pt x="4845" y="3376"/>
                    <a:pt x="4845" y="3384"/>
                  </a:cubicBezTo>
                  <a:cubicBezTo>
                    <a:pt x="4845" y="3384"/>
                    <a:pt x="4845" y="3391"/>
                    <a:pt x="4837" y="3391"/>
                  </a:cubicBezTo>
                  <a:cubicBezTo>
                    <a:pt x="4821" y="3400"/>
                    <a:pt x="4790" y="3439"/>
                    <a:pt x="4781" y="3455"/>
                  </a:cubicBezTo>
                  <a:cubicBezTo>
                    <a:pt x="4774" y="3471"/>
                    <a:pt x="4758" y="3486"/>
                    <a:pt x="4742" y="3502"/>
                  </a:cubicBezTo>
                  <a:cubicBezTo>
                    <a:pt x="4734" y="3502"/>
                    <a:pt x="4726" y="3510"/>
                    <a:pt x="4718" y="3510"/>
                  </a:cubicBezTo>
                  <a:cubicBezTo>
                    <a:pt x="4703" y="3518"/>
                    <a:pt x="4687" y="3526"/>
                    <a:pt x="4687" y="3534"/>
                  </a:cubicBezTo>
                  <a:cubicBezTo>
                    <a:pt x="4687" y="3542"/>
                    <a:pt x="4687" y="3542"/>
                    <a:pt x="4687" y="3542"/>
                  </a:cubicBezTo>
                  <a:cubicBezTo>
                    <a:pt x="4687" y="3550"/>
                    <a:pt x="4679" y="3550"/>
                    <a:pt x="4679" y="3550"/>
                  </a:cubicBezTo>
                  <a:cubicBezTo>
                    <a:pt x="4687" y="3550"/>
                    <a:pt x="4687" y="3550"/>
                    <a:pt x="4703" y="3542"/>
                  </a:cubicBezTo>
                  <a:cubicBezTo>
                    <a:pt x="4742" y="3526"/>
                    <a:pt x="4774" y="3502"/>
                    <a:pt x="4781" y="3486"/>
                  </a:cubicBezTo>
                  <a:cubicBezTo>
                    <a:pt x="4781" y="3478"/>
                    <a:pt x="4781" y="3478"/>
                    <a:pt x="4781" y="3478"/>
                  </a:cubicBezTo>
                  <a:cubicBezTo>
                    <a:pt x="4790" y="3463"/>
                    <a:pt x="4805" y="3423"/>
                    <a:pt x="4861" y="3400"/>
                  </a:cubicBezTo>
                  <a:cubicBezTo>
                    <a:pt x="4884" y="3391"/>
                    <a:pt x="4908" y="3376"/>
                    <a:pt x="4924" y="3368"/>
                  </a:cubicBezTo>
                  <a:cubicBezTo>
                    <a:pt x="4940" y="3352"/>
                    <a:pt x="4963" y="3344"/>
                    <a:pt x="4979" y="3336"/>
                  </a:cubicBezTo>
                  <a:cubicBezTo>
                    <a:pt x="4995" y="3336"/>
                    <a:pt x="5034" y="3320"/>
                    <a:pt x="5074" y="3304"/>
                  </a:cubicBezTo>
                  <a:cubicBezTo>
                    <a:pt x="5114" y="3289"/>
                    <a:pt x="5145" y="3273"/>
                    <a:pt x="5161" y="3273"/>
                  </a:cubicBezTo>
                  <a:cubicBezTo>
                    <a:pt x="5161" y="3273"/>
                    <a:pt x="5161" y="3273"/>
                    <a:pt x="5169" y="3273"/>
                  </a:cubicBezTo>
                  <a:cubicBezTo>
                    <a:pt x="5169" y="3273"/>
                    <a:pt x="5161" y="3265"/>
                    <a:pt x="5153" y="3257"/>
                  </a:cubicBezTo>
                  <a:lnTo>
                    <a:pt x="5153" y="3257"/>
                  </a:lnTo>
                  <a:cubicBezTo>
                    <a:pt x="5137" y="3249"/>
                    <a:pt x="5129" y="3241"/>
                    <a:pt x="5137" y="3225"/>
                  </a:cubicBezTo>
                  <a:cubicBezTo>
                    <a:pt x="5145" y="3210"/>
                    <a:pt x="5153" y="3194"/>
                    <a:pt x="5177" y="3178"/>
                  </a:cubicBezTo>
                  <a:cubicBezTo>
                    <a:pt x="5185" y="3162"/>
                    <a:pt x="5193" y="3154"/>
                    <a:pt x="5193" y="3138"/>
                  </a:cubicBezTo>
                  <a:cubicBezTo>
                    <a:pt x="5193" y="3131"/>
                    <a:pt x="5193" y="3123"/>
                    <a:pt x="5201" y="3115"/>
                  </a:cubicBezTo>
                  <a:cubicBezTo>
                    <a:pt x="5208" y="3107"/>
                    <a:pt x="5208" y="3107"/>
                    <a:pt x="5216" y="3099"/>
                  </a:cubicBezTo>
                  <a:cubicBezTo>
                    <a:pt x="5224" y="3099"/>
                    <a:pt x="5224" y="3099"/>
                    <a:pt x="5224" y="3091"/>
                  </a:cubicBezTo>
                  <a:cubicBezTo>
                    <a:pt x="5224" y="3083"/>
                    <a:pt x="5224" y="3083"/>
                    <a:pt x="5224" y="3075"/>
                  </a:cubicBezTo>
                  <a:cubicBezTo>
                    <a:pt x="5224" y="3060"/>
                    <a:pt x="5224" y="3044"/>
                    <a:pt x="5216" y="3028"/>
                  </a:cubicBezTo>
                  <a:lnTo>
                    <a:pt x="5208" y="3020"/>
                  </a:lnTo>
                  <a:cubicBezTo>
                    <a:pt x="5201" y="3004"/>
                    <a:pt x="5193" y="2988"/>
                    <a:pt x="5193" y="2973"/>
                  </a:cubicBezTo>
                  <a:cubicBezTo>
                    <a:pt x="5193" y="2973"/>
                    <a:pt x="5193" y="2973"/>
                    <a:pt x="5193" y="2965"/>
                  </a:cubicBezTo>
                  <a:cubicBezTo>
                    <a:pt x="5201" y="2949"/>
                    <a:pt x="5208" y="2925"/>
                    <a:pt x="5216" y="2925"/>
                  </a:cubicBezTo>
                  <a:cubicBezTo>
                    <a:pt x="5224" y="2925"/>
                    <a:pt x="5224" y="2925"/>
                    <a:pt x="5224" y="2925"/>
                  </a:cubicBezTo>
                  <a:cubicBezTo>
                    <a:pt x="5224" y="2925"/>
                    <a:pt x="5224" y="2909"/>
                    <a:pt x="5216" y="2894"/>
                  </a:cubicBezTo>
                  <a:cubicBezTo>
                    <a:pt x="5216" y="2894"/>
                    <a:pt x="5208" y="2886"/>
                    <a:pt x="5201" y="2886"/>
                  </a:cubicBezTo>
                  <a:cubicBezTo>
                    <a:pt x="5201" y="2886"/>
                    <a:pt x="5193" y="2886"/>
                    <a:pt x="5193" y="2878"/>
                  </a:cubicBezTo>
                  <a:cubicBezTo>
                    <a:pt x="5193" y="2870"/>
                    <a:pt x="5193" y="2862"/>
                    <a:pt x="5201" y="2854"/>
                  </a:cubicBezTo>
                  <a:cubicBezTo>
                    <a:pt x="5208" y="2846"/>
                    <a:pt x="5216" y="2838"/>
                    <a:pt x="5224" y="2838"/>
                  </a:cubicBezTo>
                  <a:cubicBezTo>
                    <a:pt x="5232" y="2830"/>
                    <a:pt x="5240" y="2830"/>
                    <a:pt x="5248" y="2807"/>
                  </a:cubicBezTo>
                  <a:cubicBezTo>
                    <a:pt x="5272" y="2759"/>
                    <a:pt x="5272" y="2727"/>
                    <a:pt x="5272" y="2720"/>
                  </a:cubicBezTo>
                  <a:cubicBezTo>
                    <a:pt x="5272" y="2712"/>
                    <a:pt x="5272" y="2712"/>
                    <a:pt x="5264" y="2712"/>
                  </a:cubicBezTo>
                  <a:cubicBezTo>
                    <a:pt x="5264" y="2696"/>
                    <a:pt x="5264" y="2672"/>
                    <a:pt x="5272" y="2656"/>
                  </a:cubicBezTo>
                  <a:cubicBezTo>
                    <a:pt x="5272" y="2625"/>
                    <a:pt x="5272" y="2593"/>
                    <a:pt x="5256" y="2561"/>
                  </a:cubicBezTo>
                  <a:cubicBezTo>
                    <a:pt x="5248" y="2554"/>
                    <a:pt x="5240" y="2546"/>
                    <a:pt x="5232" y="2546"/>
                  </a:cubicBezTo>
                  <a:cubicBezTo>
                    <a:pt x="5224" y="2538"/>
                    <a:pt x="5208" y="2538"/>
                    <a:pt x="5208" y="2506"/>
                  </a:cubicBezTo>
                  <a:cubicBezTo>
                    <a:pt x="5216" y="2459"/>
                    <a:pt x="5193" y="2443"/>
                    <a:pt x="5177" y="2427"/>
                  </a:cubicBezTo>
                  <a:lnTo>
                    <a:pt x="5169" y="2419"/>
                  </a:lnTo>
                  <a:cubicBezTo>
                    <a:pt x="5153" y="2411"/>
                    <a:pt x="5145" y="2403"/>
                    <a:pt x="5153" y="2388"/>
                  </a:cubicBezTo>
                  <a:cubicBezTo>
                    <a:pt x="5153" y="2380"/>
                    <a:pt x="5153" y="2372"/>
                    <a:pt x="5153" y="2364"/>
                  </a:cubicBezTo>
                  <a:cubicBezTo>
                    <a:pt x="5161" y="2356"/>
                    <a:pt x="5161" y="2348"/>
                    <a:pt x="5153" y="2324"/>
                  </a:cubicBezTo>
                  <a:cubicBezTo>
                    <a:pt x="5145" y="2301"/>
                    <a:pt x="5129" y="2285"/>
                    <a:pt x="5121" y="2269"/>
                  </a:cubicBezTo>
                  <a:cubicBezTo>
                    <a:pt x="5114" y="2261"/>
                    <a:pt x="5106" y="2253"/>
                    <a:pt x="5098" y="2245"/>
                  </a:cubicBezTo>
                  <a:cubicBezTo>
                    <a:pt x="5082" y="2221"/>
                    <a:pt x="5050" y="2214"/>
                    <a:pt x="5050" y="2214"/>
                  </a:cubicBezTo>
                  <a:cubicBezTo>
                    <a:pt x="5050" y="2206"/>
                    <a:pt x="5050" y="2206"/>
                    <a:pt x="5050" y="2206"/>
                  </a:cubicBezTo>
                  <a:lnTo>
                    <a:pt x="5050" y="2206"/>
                  </a:lnTo>
                  <a:cubicBezTo>
                    <a:pt x="5034" y="1463"/>
                    <a:pt x="5034" y="1463"/>
                    <a:pt x="5034" y="1463"/>
                  </a:cubicBezTo>
                  <a:cubicBezTo>
                    <a:pt x="5034" y="1463"/>
                    <a:pt x="5027" y="1447"/>
                    <a:pt x="5003" y="1447"/>
                  </a:cubicBezTo>
                  <a:cubicBezTo>
                    <a:pt x="4987" y="1447"/>
                    <a:pt x="4971" y="1447"/>
                    <a:pt x="4963" y="1439"/>
                  </a:cubicBezTo>
                  <a:cubicBezTo>
                    <a:pt x="4948" y="1439"/>
                    <a:pt x="4940" y="1439"/>
                    <a:pt x="4940" y="1439"/>
                  </a:cubicBezTo>
                  <a:cubicBezTo>
                    <a:pt x="4940" y="1439"/>
                    <a:pt x="4932" y="1447"/>
                    <a:pt x="4932" y="1455"/>
                  </a:cubicBezTo>
                  <a:cubicBezTo>
                    <a:pt x="4932" y="1463"/>
                    <a:pt x="4924" y="1478"/>
                    <a:pt x="4916" y="1478"/>
                  </a:cubicBezTo>
                  <a:cubicBezTo>
                    <a:pt x="4916" y="1478"/>
                    <a:pt x="4908" y="1471"/>
                    <a:pt x="4900" y="1471"/>
                  </a:cubicBezTo>
                  <a:cubicBezTo>
                    <a:pt x="4892" y="1463"/>
                    <a:pt x="4892" y="1447"/>
                    <a:pt x="4884" y="1431"/>
                  </a:cubicBezTo>
                  <a:cubicBezTo>
                    <a:pt x="4884" y="1415"/>
                    <a:pt x="4884" y="1407"/>
                    <a:pt x="4868" y="1407"/>
                  </a:cubicBezTo>
                  <a:cubicBezTo>
                    <a:pt x="4853" y="1407"/>
                    <a:pt x="4853" y="1407"/>
                    <a:pt x="4845" y="1415"/>
                  </a:cubicBezTo>
                  <a:cubicBezTo>
                    <a:pt x="4837" y="1415"/>
                    <a:pt x="4837" y="1423"/>
                    <a:pt x="4813" y="1423"/>
                  </a:cubicBezTo>
                  <a:cubicBezTo>
                    <a:pt x="4781" y="1423"/>
                    <a:pt x="4758" y="1399"/>
                    <a:pt x="4750" y="1391"/>
                  </a:cubicBezTo>
                  <a:cubicBezTo>
                    <a:pt x="4742" y="1384"/>
                    <a:pt x="4742" y="1384"/>
                    <a:pt x="4734" y="1384"/>
                  </a:cubicBezTo>
                  <a:cubicBezTo>
                    <a:pt x="4718" y="1376"/>
                    <a:pt x="4695" y="1368"/>
                    <a:pt x="4671" y="1336"/>
                  </a:cubicBezTo>
                  <a:cubicBezTo>
                    <a:pt x="4631" y="1289"/>
                    <a:pt x="4608" y="1273"/>
                    <a:pt x="4584" y="1273"/>
                  </a:cubicBezTo>
                  <a:cubicBezTo>
                    <a:pt x="4568" y="1281"/>
                    <a:pt x="4560" y="1289"/>
                    <a:pt x="4552" y="1304"/>
                  </a:cubicBezTo>
                  <a:cubicBezTo>
                    <a:pt x="4544" y="1304"/>
                    <a:pt x="4544" y="1313"/>
                    <a:pt x="4544" y="1313"/>
                  </a:cubicBezTo>
                  <a:cubicBezTo>
                    <a:pt x="4544" y="1313"/>
                    <a:pt x="4544" y="1320"/>
                    <a:pt x="4537" y="1320"/>
                  </a:cubicBezTo>
                  <a:cubicBezTo>
                    <a:pt x="4528" y="1328"/>
                    <a:pt x="4521" y="1344"/>
                    <a:pt x="4505" y="1344"/>
                  </a:cubicBezTo>
                  <a:cubicBezTo>
                    <a:pt x="4497" y="1344"/>
                    <a:pt x="4489" y="1336"/>
                    <a:pt x="4481" y="1328"/>
                  </a:cubicBezTo>
                  <a:cubicBezTo>
                    <a:pt x="4465" y="1320"/>
                    <a:pt x="4457" y="1313"/>
                    <a:pt x="4450" y="1304"/>
                  </a:cubicBezTo>
                  <a:cubicBezTo>
                    <a:pt x="4450" y="1297"/>
                    <a:pt x="4442" y="1289"/>
                    <a:pt x="4434" y="1289"/>
                  </a:cubicBezTo>
                  <a:cubicBezTo>
                    <a:pt x="4418" y="1289"/>
                    <a:pt x="4378" y="1289"/>
                    <a:pt x="4370" y="1313"/>
                  </a:cubicBezTo>
                  <a:cubicBezTo>
                    <a:pt x="4363" y="1336"/>
                    <a:pt x="4355" y="1360"/>
                    <a:pt x="4339" y="1360"/>
                  </a:cubicBezTo>
                  <a:cubicBezTo>
                    <a:pt x="4331" y="1360"/>
                    <a:pt x="4323" y="1360"/>
                    <a:pt x="4315" y="1352"/>
                  </a:cubicBezTo>
                  <a:cubicBezTo>
                    <a:pt x="4307" y="1344"/>
                    <a:pt x="4299" y="1336"/>
                    <a:pt x="4299" y="1328"/>
                  </a:cubicBezTo>
                  <a:cubicBezTo>
                    <a:pt x="4299" y="1320"/>
                    <a:pt x="4291" y="1320"/>
                    <a:pt x="4291" y="1320"/>
                  </a:cubicBezTo>
                  <a:cubicBezTo>
                    <a:pt x="4284" y="1320"/>
                    <a:pt x="4284" y="1320"/>
                    <a:pt x="4276" y="1320"/>
                  </a:cubicBezTo>
                  <a:cubicBezTo>
                    <a:pt x="4236" y="1336"/>
                    <a:pt x="4212" y="1352"/>
                    <a:pt x="4188" y="1376"/>
                  </a:cubicBezTo>
                  <a:cubicBezTo>
                    <a:pt x="4188" y="1384"/>
                    <a:pt x="4188" y="1384"/>
                    <a:pt x="4188" y="1384"/>
                  </a:cubicBezTo>
                  <a:cubicBezTo>
                    <a:pt x="4173" y="1407"/>
                    <a:pt x="4157" y="1423"/>
                    <a:pt x="4141" y="1423"/>
                  </a:cubicBezTo>
                  <a:cubicBezTo>
                    <a:pt x="4133" y="1423"/>
                    <a:pt x="4125" y="1415"/>
                    <a:pt x="4117" y="1415"/>
                  </a:cubicBezTo>
                  <a:cubicBezTo>
                    <a:pt x="4094" y="1391"/>
                    <a:pt x="4078" y="1376"/>
                    <a:pt x="4046" y="1352"/>
                  </a:cubicBezTo>
                  <a:cubicBezTo>
                    <a:pt x="4046" y="1344"/>
                    <a:pt x="4038" y="1344"/>
                    <a:pt x="4038" y="1336"/>
                  </a:cubicBezTo>
                  <a:cubicBezTo>
                    <a:pt x="4023" y="1320"/>
                    <a:pt x="4007" y="1304"/>
                    <a:pt x="4000" y="1304"/>
                  </a:cubicBezTo>
                  <a:cubicBezTo>
                    <a:pt x="4000" y="1304"/>
                    <a:pt x="4000" y="1304"/>
                    <a:pt x="3992" y="1313"/>
                  </a:cubicBezTo>
                  <a:cubicBezTo>
                    <a:pt x="3992" y="1320"/>
                    <a:pt x="3992" y="1320"/>
                    <a:pt x="3992" y="1320"/>
                  </a:cubicBezTo>
                  <a:cubicBezTo>
                    <a:pt x="3984" y="1336"/>
                    <a:pt x="3976" y="1352"/>
                    <a:pt x="3968" y="1352"/>
                  </a:cubicBezTo>
                  <a:cubicBezTo>
                    <a:pt x="3960" y="1352"/>
                    <a:pt x="3960" y="1352"/>
                    <a:pt x="3952" y="1344"/>
                  </a:cubicBezTo>
                  <a:cubicBezTo>
                    <a:pt x="3937" y="1320"/>
                    <a:pt x="3929" y="1313"/>
                    <a:pt x="3913" y="1297"/>
                  </a:cubicBezTo>
                  <a:cubicBezTo>
                    <a:pt x="3905" y="1289"/>
                    <a:pt x="3905" y="1289"/>
                    <a:pt x="3897" y="1281"/>
                  </a:cubicBezTo>
                  <a:cubicBezTo>
                    <a:pt x="3897" y="1273"/>
                    <a:pt x="3897" y="1273"/>
                    <a:pt x="3897" y="1273"/>
                  </a:cubicBezTo>
                  <a:cubicBezTo>
                    <a:pt x="3897" y="1273"/>
                    <a:pt x="3889" y="1273"/>
                    <a:pt x="3889" y="1289"/>
                  </a:cubicBezTo>
                  <a:cubicBezTo>
                    <a:pt x="3881" y="1297"/>
                    <a:pt x="3881" y="1304"/>
                    <a:pt x="3874" y="1313"/>
                  </a:cubicBezTo>
                  <a:cubicBezTo>
                    <a:pt x="3865" y="1320"/>
                    <a:pt x="3865" y="1328"/>
                    <a:pt x="3865" y="1344"/>
                  </a:cubicBezTo>
                  <a:cubicBezTo>
                    <a:pt x="3865" y="1368"/>
                    <a:pt x="3858" y="1407"/>
                    <a:pt x="3842" y="1407"/>
                  </a:cubicBezTo>
                  <a:cubicBezTo>
                    <a:pt x="3842" y="1407"/>
                    <a:pt x="3842" y="1407"/>
                    <a:pt x="3842" y="1399"/>
                  </a:cubicBezTo>
                  <a:cubicBezTo>
                    <a:pt x="3834" y="1399"/>
                    <a:pt x="3834" y="1399"/>
                    <a:pt x="3834" y="1399"/>
                  </a:cubicBezTo>
                  <a:cubicBezTo>
                    <a:pt x="3818" y="1399"/>
                    <a:pt x="3802" y="1391"/>
                    <a:pt x="3802" y="1360"/>
                  </a:cubicBezTo>
                  <a:cubicBezTo>
                    <a:pt x="3810" y="1352"/>
                    <a:pt x="3810" y="1344"/>
                    <a:pt x="3810" y="1336"/>
                  </a:cubicBezTo>
                  <a:cubicBezTo>
                    <a:pt x="3810" y="1328"/>
                    <a:pt x="3818" y="1313"/>
                    <a:pt x="3818" y="1313"/>
                  </a:cubicBezTo>
                  <a:cubicBezTo>
                    <a:pt x="3810" y="1313"/>
                    <a:pt x="3810" y="1313"/>
                    <a:pt x="3810" y="1313"/>
                  </a:cubicBezTo>
                  <a:cubicBezTo>
                    <a:pt x="3810" y="1313"/>
                    <a:pt x="3810" y="1313"/>
                    <a:pt x="3802" y="1313"/>
                  </a:cubicBezTo>
                  <a:cubicBezTo>
                    <a:pt x="3794" y="1313"/>
                    <a:pt x="3786" y="1313"/>
                    <a:pt x="3778" y="1313"/>
                  </a:cubicBezTo>
                  <a:cubicBezTo>
                    <a:pt x="3731" y="1313"/>
                    <a:pt x="3723" y="1320"/>
                    <a:pt x="3723" y="1320"/>
                  </a:cubicBezTo>
                  <a:cubicBezTo>
                    <a:pt x="3723" y="1336"/>
                    <a:pt x="3715" y="1344"/>
                    <a:pt x="3699" y="1344"/>
                  </a:cubicBezTo>
                  <a:cubicBezTo>
                    <a:pt x="3692" y="1344"/>
                    <a:pt x="3684" y="1336"/>
                    <a:pt x="3676" y="1328"/>
                  </a:cubicBezTo>
                  <a:lnTo>
                    <a:pt x="3676" y="1328"/>
                  </a:lnTo>
                  <a:cubicBezTo>
                    <a:pt x="3660" y="1313"/>
                    <a:pt x="3652" y="1297"/>
                    <a:pt x="3628" y="1289"/>
                  </a:cubicBezTo>
                  <a:cubicBezTo>
                    <a:pt x="3597" y="1281"/>
                    <a:pt x="3573" y="1289"/>
                    <a:pt x="3565" y="1304"/>
                  </a:cubicBezTo>
                  <a:cubicBezTo>
                    <a:pt x="3557" y="1320"/>
                    <a:pt x="3534" y="1344"/>
                    <a:pt x="3518" y="1344"/>
                  </a:cubicBezTo>
                  <a:cubicBezTo>
                    <a:pt x="3510" y="1344"/>
                    <a:pt x="3502" y="1344"/>
                    <a:pt x="3502" y="1336"/>
                  </a:cubicBezTo>
                  <a:cubicBezTo>
                    <a:pt x="3502" y="1320"/>
                    <a:pt x="3502" y="1304"/>
                    <a:pt x="3502" y="1297"/>
                  </a:cubicBezTo>
                  <a:cubicBezTo>
                    <a:pt x="3502" y="1281"/>
                    <a:pt x="3502" y="1265"/>
                    <a:pt x="3486" y="1265"/>
                  </a:cubicBezTo>
                  <a:lnTo>
                    <a:pt x="3478" y="1257"/>
                  </a:lnTo>
                  <a:cubicBezTo>
                    <a:pt x="3462" y="1257"/>
                    <a:pt x="3462" y="1257"/>
                    <a:pt x="3462" y="1233"/>
                  </a:cubicBezTo>
                  <a:lnTo>
                    <a:pt x="3462" y="1226"/>
                  </a:lnTo>
                  <a:cubicBezTo>
                    <a:pt x="3462" y="1210"/>
                    <a:pt x="3462" y="1202"/>
                    <a:pt x="3454" y="1202"/>
                  </a:cubicBezTo>
                  <a:lnTo>
                    <a:pt x="3446" y="1194"/>
                  </a:lnTo>
                  <a:cubicBezTo>
                    <a:pt x="3431" y="1194"/>
                    <a:pt x="3423" y="1194"/>
                    <a:pt x="3415" y="1194"/>
                  </a:cubicBezTo>
                  <a:cubicBezTo>
                    <a:pt x="3415" y="1194"/>
                    <a:pt x="3407" y="1194"/>
                    <a:pt x="3399" y="1194"/>
                  </a:cubicBezTo>
                  <a:cubicBezTo>
                    <a:pt x="3391" y="1194"/>
                    <a:pt x="3391" y="1194"/>
                    <a:pt x="3391" y="1202"/>
                  </a:cubicBezTo>
                  <a:lnTo>
                    <a:pt x="3383" y="1210"/>
                  </a:lnTo>
                  <a:cubicBezTo>
                    <a:pt x="3383" y="1210"/>
                    <a:pt x="3375" y="1210"/>
                    <a:pt x="3375" y="1202"/>
                  </a:cubicBezTo>
                  <a:lnTo>
                    <a:pt x="3367" y="1202"/>
                  </a:lnTo>
                  <a:cubicBezTo>
                    <a:pt x="3367" y="1202"/>
                    <a:pt x="3359" y="1202"/>
                    <a:pt x="3359" y="1218"/>
                  </a:cubicBezTo>
                  <a:cubicBezTo>
                    <a:pt x="3352" y="1241"/>
                    <a:pt x="3336" y="1249"/>
                    <a:pt x="3320" y="1249"/>
                  </a:cubicBezTo>
                  <a:cubicBezTo>
                    <a:pt x="3312" y="1249"/>
                    <a:pt x="3304" y="1249"/>
                    <a:pt x="3304" y="1233"/>
                  </a:cubicBezTo>
                  <a:cubicBezTo>
                    <a:pt x="3304" y="1233"/>
                    <a:pt x="3304" y="1233"/>
                    <a:pt x="3304" y="1226"/>
                  </a:cubicBezTo>
                  <a:cubicBezTo>
                    <a:pt x="3304" y="1210"/>
                    <a:pt x="3296" y="1202"/>
                    <a:pt x="3273" y="1202"/>
                  </a:cubicBezTo>
                  <a:lnTo>
                    <a:pt x="3265" y="1202"/>
                  </a:lnTo>
                  <a:cubicBezTo>
                    <a:pt x="3257" y="1202"/>
                    <a:pt x="3241" y="1202"/>
                    <a:pt x="3233" y="1202"/>
                  </a:cubicBezTo>
                  <a:cubicBezTo>
                    <a:pt x="3225" y="1210"/>
                    <a:pt x="3217" y="1210"/>
                    <a:pt x="3209" y="1210"/>
                  </a:cubicBezTo>
                  <a:cubicBezTo>
                    <a:pt x="3194" y="1210"/>
                    <a:pt x="3186" y="1210"/>
                    <a:pt x="3178" y="1202"/>
                  </a:cubicBezTo>
                  <a:lnTo>
                    <a:pt x="3178" y="1202"/>
                  </a:lnTo>
                  <a:lnTo>
                    <a:pt x="3178" y="1202"/>
                  </a:lnTo>
                  <a:cubicBezTo>
                    <a:pt x="3178" y="1202"/>
                    <a:pt x="3170" y="1170"/>
                    <a:pt x="3130" y="1178"/>
                  </a:cubicBezTo>
                  <a:cubicBezTo>
                    <a:pt x="3122" y="1178"/>
                    <a:pt x="3115" y="1178"/>
                    <a:pt x="3115" y="1178"/>
                  </a:cubicBezTo>
                  <a:cubicBezTo>
                    <a:pt x="3091" y="1178"/>
                    <a:pt x="3083" y="1170"/>
                    <a:pt x="3067" y="1162"/>
                  </a:cubicBezTo>
                  <a:cubicBezTo>
                    <a:pt x="3059" y="1162"/>
                    <a:pt x="3051" y="1162"/>
                    <a:pt x="3043" y="1154"/>
                  </a:cubicBezTo>
                  <a:cubicBezTo>
                    <a:pt x="3020" y="1154"/>
                    <a:pt x="3012" y="1131"/>
                    <a:pt x="3012" y="1115"/>
                  </a:cubicBezTo>
                  <a:cubicBezTo>
                    <a:pt x="3012" y="1099"/>
                    <a:pt x="3012" y="1091"/>
                    <a:pt x="3004" y="1083"/>
                  </a:cubicBezTo>
                  <a:cubicBezTo>
                    <a:pt x="3004" y="1075"/>
                    <a:pt x="3004" y="1075"/>
                    <a:pt x="3004" y="1075"/>
                  </a:cubicBezTo>
                  <a:cubicBezTo>
                    <a:pt x="2988" y="1051"/>
                    <a:pt x="2980" y="1028"/>
                    <a:pt x="2964" y="1036"/>
                  </a:cubicBezTo>
                  <a:cubicBezTo>
                    <a:pt x="2956" y="1044"/>
                    <a:pt x="2956" y="1044"/>
                    <a:pt x="2956" y="1051"/>
                  </a:cubicBezTo>
                  <a:cubicBezTo>
                    <a:pt x="2948" y="1067"/>
                    <a:pt x="2948" y="1075"/>
                    <a:pt x="2933" y="1075"/>
                  </a:cubicBezTo>
                  <a:cubicBezTo>
                    <a:pt x="2925" y="1075"/>
                    <a:pt x="2917" y="1075"/>
                    <a:pt x="2917" y="1075"/>
                  </a:cubicBezTo>
                  <a:cubicBezTo>
                    <a:pt x="2909" y="1067"/>
                    <a:pt x="2901" y="1067"/>
                    <a:pt x="2893" y="1067"/>
                  </a:cubicBezTo>
                  <a:cubicBezTo>
                    <a:pt x="2885" y="1067"/>
                    <a:pt x="2885" y="1075"/>
                    <a:pt x="2877" y="1075"/>
                  </a:cubicBezTo>
                  <a:cubicBezTo>
                    <a:pt x="2869" y="1075"/>
                    <a:pt x="2869" y="1075"/>
                    <a:pt x="2862" y="1075"/>
                  </a:cubicBezTo>
                  <a:cubicBezTo>
                    <a:pt x="2854" y="1075"/>
                    <a:pt x="2846" y="1075"/>
                    <a:pt x="2830" y="1060"/>
                  </a:cubicBezTo>
                  <a:cubicBezTo>
                    <a:pt x="2814" y="1051"/>
                    <a:pt x="2798" y="1028"/>
                    <a:pt x="2790" y="1012"/>
                  </a:cubicBezTo>
                  <a:cubicBezTo>
                    <a:pt x="2782" y="996"/>
                    <a:pt x="2775" y="988"/>
                    <a:pt x="2759" y="973"/>
                  </a:cubicBezTo>
                  <a:cubicBezTo>
                    <a:pt x="2719" y="957"/>
                    <a:pt x="2735" y="174"/>
                    <a:pt x="2735" y="71"/>
                  </a:cubicBezTo>
                  <a:cubicBezTo>
                    <a:pt x="1605" y="8"/>
                    <a:pt x="1605" y="8"/>
                    <a:pt x="1605" y="8"/>
                  </a:cubicBezTo>
                  <a:cubicBezTo>
                    <a:pt x="1462" y="2103"/>
                    <a:pt x="1462" y="2103"/>
                    <a:pt x="1462" y="2103"/>
                  </a:cubicBezTo>
                  <a:cubicBezTo>
                    <a:pt x="1462" y="2103"/>
                    <a:pt x="1454" y="2150"/>
                    <a:pt x="1423" y="2150"/>
                  </a:cubicBezTo>
                  <a:cubicBezTo>
                    <a:pt x="1399" y="2150"/>
                    <a:pt x="79" y="2040"/>
                    <a:pt x="23" y="2032"/>
                  </a:cubicBezTo>
                  <a:lnTo>
                    <a:pt x="23" y="2032"/>
                  </a:lnTo>
                  <a:lnTo>
                    <a:pt x="23" y="2032"/>
                  </a:lnTo>
                  <a:lnTo>
                    <a:pt x="16" y="2032"/>
                  </a:lnTo>
                  <a:cubicBezTo>
                    <a:pt x="16" y="2032"/>
                    <a:pt x="8" y="2040"/>
                    <a:pt x="55" y="2135"/>
                  </a:cubicBezTo>
                  <a:cubicBezTo>
                    <a:pt x="79" y="2135"/>
                    <a:pt x="87" y="2135"/>
                    <a:pt x="87" y="2135"/>
                  </a:cubicBezTo>
                  <a:cubicBezTo>
                    <a:pt x="95" y="2135"/>
                    <a:pt x="166" y="2190"/>
                    <a:pt x="166" y="2261"/>
                  </a:cubicBezTo>
                  <a:cubicBezTo>
                    <a:pt x="166" y="2293"/>
                    <a:pt x="174" y="2301"/>
                    <a:pt x="189" y="2301"/>
                  </a:cubicBezTo>
                  <a:cubicBezTo>
                    <a:pt x="197" y="2301"/>
                    <a:pt x="213" y="2301"/>
                    <a:pt x="237" y="2316"/>
                  </a:cubicBezTo>
                  <a:cubicBezTo>
                    <a:pt x="292" y="2356"/>
                    <a:pt x="316" y="2380"/>
                    <a:pt x="355" y="2419"/>
                  </a:cubicBezTo>
                  <a:cubicBezTo>
                    <a:pt x="363" y="2435"/>
                    <a:pt x="371" y="2435"/>
                    <a:pt x="379" y="2443"/>
                  </a:cubicBezTo>
                  <a:cubicBezTo>
                    <a:pt x="403" y="2474"/>
                    <a:pt x="419" y="2482"/>
                    <a:pt x="427" y="2538"/>
                  </a:cubicBezTo>
                  <a:cubicBezTo>
                    <a:pt x="442" y="2569"/>
                    <a:pt x="458" y="2577"/>
                    <a:pt x="482" y="2585"/>
                  </a:cubicBezTo>
                  <a:cubicBezTo>
                    <a:pt x="498" y="2593"/>
                    <a:pt x="513" y="2593"/>
                    <a:pt x="537" y="2609"/>
                  </a:cubicBezTo>
                  <a:cubicBezTo>
                    <a:pt x="545" y="2625"/>
                    <a:pt x="561" y="2633"/>
                    <a:pt x="569" y="2648"/>
                  </a:cubicBezTo>
                  <a:cubicBezTo>
                    <a:pt x="593" y="2672"/>
                    <a:pt x="616" y="2696"/>
                    <a:pt x="656" y="2727"/>
                  </a:cubicBezTo>
                  <a:cubicBezTo>
                    <a:pt x="711" y="2759"/>
                    <a:pt x="711" y="2775"/>
                    <a:pt x="703" y="2791"/>
                  </a:cubicBezTo>
                  <a:cubicBezTo>
                    <a:pt x="703" y="2799"/>
                    <a:pt x="703" y="2807"/>
                    <a:pt x="703" y="2814"/>
                  </a:cubicBezTo>
                  <a:cubicBezTo>
                    <a:pt x="703" y="2822"/>
                    <a:pt x="703" y="2830"/>
                    <a:pt x="703" y="2830"/>
                  </a:cubicBezTo>
                  <a:cubicBezTo>
                    <a:pt x="703" y="2846"/>
                    <a:pt x="695" y="2854"/>
                    <a:pt x="751" y="2917"/>
                  </a:cubicBezTo>
                  <a:cubicBezTo>
                    <a:pt x="775" y="2941"/>
                    <a:pt x="782" y="2957"/>
                    <a:pt x="782" y="2965"/>
                  </a:cubicBezTo>
                  <a:cubicBezTo>
                    <a:pt x="775" y="2980"/>
                    <a:pt x="766" y="2980"/>
                    <a:pt x="759" y="2988"/>
                  </a:cubicBezTo>
                  <a:cubicBezTo>
                    <a:pt x="751" y="2996"/>
                    <a:pt x="735" y="3004"/>
                    <a:pt x="727" y="3020"/>
                  </a:cubicBezTo>
                  <a:cubicBezTo>
                    <a:pt x="719" y="3051"/>
                    <a:pt x="735" y="3091"/>
                    <a:pt x="759" y="3123"/>
                  </a:cubicBezTo>
                  <a:cubicBezTo>
                    <a:pt x="775" y="3147"/>
                    <a:pt x="782" y="3162"/>
                    <a:pt x="790" y="3178"/>
                  </a:cubicBezTo>
                  <a:cubicBezTo>
                    <a:pt x="798" y="3225"/>
                    <a:pt x="822" y="3233"/>
                    <a:pt x="861" y="3241"/>
                  </a:cubicBezTo>
                  <a:cubicBezTo>
                    <a:pt x="869" y="3249"/>
                    <a:pt x="869" y="3249"/>
                    <a:pt x="869" y="3249"/>
                  </a:cubicBezTo>
                  <a:cubicBezTo>
                    <a:pt x="893" y="3257"/>
                    <a:pt x="901" y="3265"/>
                    <a:pt x="901" y="3281"/>
                  </a:cubicBezTo>
                  <a:cubicBezTo>
                    <a:pt x="901" y="3281"/>
                    <a:pt x="909" y="3289"/>
                    <a:pt x="917" y="3304"/>
                  </a:cubicBezTo>
                  <a:cubicBezTo>
                    <a:pt x="941" y="3336"/>
                    <a:pt x="996" y="3368"/>
                    <a:pt x="1028" y="3368"/>
                  </a:cubicBezTo>
                  <a:cubicBezTo>
                    <a:pt x="1051" y="3368"/>
                    <a:pt x="1075" y="3384"/>
                    <a:pt x="1099" y="3407"/>
                  </a:cubicBezTo>
                  <a:cubicBezTo>
                    <a:pt x="1114" y="3423"/>
                    <a:pt x="1130" y="3439"/>
                    <a:pt x="1138" y="3439"/>
                  </a:cubicBezTo>
                  <a:lnTo>
                    <a:pt x="1138" y="3439"/>
                  </a:lnTo>
                  <a:cubicBezTo>
                    <a:pt x="1138" y="3439"/>
                    <a:pt x="1138" y="3431"/>
                    <a:pt x="1146" y="3431"/>
                  </a:cubicBezTo>
                  <a:cubicBezTo>
                    <a:pt x="1162" y="3431"/>
                    <a:pt x="1233" y="3478"/>
                    <a:pt x="1288" y="3518"/>
                  </a:cubicBezTo>
                  <a:cubicBezTo>
                    <a:pt x="1304" y="3534"/>
                    <a:pt x="1320" y="3542"/>
                    <a:pt x="1328" y="3550"/>
                  </a:cubicBezTo>
                  <a:cubicBezTo>
                    <a:pt x="1344" y="3557"/>
                    <a:pt x="1352" y="3557"/>
                    <a:pt x="1359" y="3557"/>
                  </a:cubicBezTo>
                  <a:cubicBezTo>
                    <a:pt x="1367" y="3557"/>
                    <a:pt x="1367" y="3550"/>
                    <a:pt x="1375" y="3534"/>
                  </a:cubicBezTo>
                  <a:cubicBezTo>
                    <a:pt x="1383" y="3518"/>
                    <a:pt x="1391" y="3502"/>
                    <a:pt x="1415" y="3486"/>
                  </a:cubicBezTo>
                  <a:cubicBezTo>
                    <a:pt x="1446" y="3471"/>
                    <a:pt x="1454" y="3439"/>
                    <a:pt x="1462" y="3400"/>
                  </a:cubicBezTo>
                  <a:cubicBezTo>
                    <a:pt x="1462" y="3391"/>
                    <a:pt x="1462" y="3384"/>
                    <a:pt x="1470" y="3368"/>
                  </a:cubicBezTo>
                  <a:cubicBezTo>
                    <a:pt x="1478" y="3344"/>
                    <a:pt x="1494" y="3313"/>
                    <a:pt x="1502" y="3297"/>
                  </a:cubicBezTo>
                  <a:cubicBezTo>
                    <a:pt x="1510" y="3289"/>
                    <a:pt x="1518" y="3281"/>
                    <a:pt x="1518" y="3273"/>
                  </a:cubicBezTo>
                  <a:cubicBezTo>
                    <a:pt x="1518" y="3265"/>
                    <a:pt x="1525" y="3257"/>
                    <a:pt x="1525" y="3249"/>
                  </a:cubicBezTo>
                  <a:cubicBezTo>
                    <a:pt x="1525" y="3225"/>
                    <a:pt x="1533" y="3194"/>
                    <a:pt x="1597" y="3186"/>
                  </a:cubicBezTo>
                  <a:cubicBezTo>
                    <a:pt x="1636" y="3186"/>
                    <a:pt x="1660" y="3170"/>
                    <a:pt x="1676" y="3162"/>
                  </a:cubicBezTo>
                  <a:cubicBezTo>
                    <a:pt x="1692" y="3154"/>
                    <a:pt x="1699" y="3147"/>
                    <a:pt x="1715" y="3147"/>
                  </a:cubicBezTo>
                  <a:cubicBezTo>
                    <a:pt x="1723" y="3147"/>
                    <a:pt x="1723" y="3147"/>
                    <a:pt x="1723" y="3147"/>
                  </a:cubicBezTo>
                  <a:cubicBezTo>
                    <a:pt x="1755" y="3147"/>
                    <a:pt x="1771" y="3162"/>
                    <a:pt x="1778" y="3178"/>
                  </a:cubicBezTo>
                  <a:cubicBezTo>
                    <a:pt x="1794" y="3186"/>
                    <a:pt x="1794" y="3194"/>
                    <a:pt x="1810" y="3194"/>
                  </a:cubicBezTo>
                  <a:cubicBezTo>
                    <a:pt x="1826" y="3194"/>
                    <a:pt x="1834" y="3194"/>
                    <a:pt x="1850" y="3186"/>
                  </a:cubicBezTo>
                  <a:cubicBezTo>
                    <a:pt x="1858" y="3186"/>
                    <a:pt x="1865" y="3186"/>
                    <a:pt x="1873" y="3178"/>
                  </a:cubicBezTo>
                  <a:cubicBezTo>
                    <a:pt x="1881" y="3178"/>
                    <a:pt x="1889" y="3178"/>
                    <a:pt x="1897" y="3178"/>
                  </a:cubicBezTo>
                  <a:cubicBezTo>
                    <a:pt x="1913" y="3178"/>
                    <a:pt x="1921" y="3186"/>
                    <a:pt x="1929" y="3194"/>
                  </a:cubicBezTo>
                  <a:cubicBezTo>
                    <a:pt x="1936" y="3202"/>
                    <a:pt x="1936" y="3202"/>
                    <a:pt x="1936" y="3202"/>
                  </a:cubicBezTo>
                  <a:cubicBezTo>
                    <a:pt x="1945" y="3210"/>
                    <a:pt x="1952" y="3218"/>
                    <a:pt x="1960" y="3218"/>
                  </a:cubicBezTo>
                  <a:cubicBezTo>
                    <a:pt x="1976" y="3218"/>
                    <a:pt x="1992" y="3210"/>
                    <a:pt x="2008" y="3194"/>
                  </a:cubicBezTo>
                  <a:lnTo>
                    <a:pt x="2016" y="3194"/>
                  </a:lnTo>
                  <a:cubicBezTo>
                    <a:pt x="2031" y="3194"/>
                    <a:pt x="2063" y="3233"/>
                    <a:pt x="2111" y="3281"/>
                  </a:cubicBezTo>
                  <a:cubicBezTo>
                    <a:pt x="2126" y="3304"/>
                    <a:pt x="2142" y="3320"/>
                    <a:pt x="2150" y="3336"/>
                  </a:cubicBezTo>
                  <a:cubicBezTo>
                    <a:pt x="2189" y="3376"/>
                    <a:pt x="2269" y="3439"/>
                    <a:pt x="2316" y="3471"/>
                  </a:cubicBezTo>
                  <a:cubicBezTo>
                    <a:pt x="2332" y="3478"/>
                    <a:pt x="2332" y="3494"/>
                    <a:pt x="2340" y="3510"/>
                  </a:cubicBezTo>
                  <a:cubicBezTo>
                    <a:pt x="2340" y="3534"/>
                    <a:pt x="2348" y="3581"/>
                    <a:pt x="2403" y="3668"/>
                  </a:cubicBezTo>
                  <a:cubicBezTo>
                    <a:pt x="2474" y="3763"/>
                    <a:pt x="2482" y="3811"/>
                    <a:pt x="2490" y="3834"/>
                  </a:cubicBezTo>
                  <a:cubicBezTo>
                    <a:pt x="2490" y="3858"/>
                    <a:pt x="2490" y="3866"/>
                    <a:pt x="2506" y="3874"/>
                  </a:cubicBezTo>
                  <a:cubicBezTo>
                    <a:pt x="2522" y="3897"/>
                    <a:pt x="2514" y="3913"/>
                    <a:pt x="2514" y="3921"/>
                  </a:cubicBezTo>
                  <a:cubicBezTo>
                    <a:pt x="2506" y="3929"/>
                    <a:pt x="2506" y="3937"/>
                    <a:pt x="2522" y="3945"/>
                  </a:cubicBezTo>
                  <a:cubicBezTo>
                    <a:pt x="2569" y="3969"/>
                    <a:pt x="2672" y="4103"/>
                    <a:pt x="2695" y="4142"/>
                  </a:cubicBezTo>
                  <a:cubicBezTo>
                    <a:pt x="2703" y="4150"/>
                    <a:pt x="2703" y="4166"/>
                    <a:pt x="2711" y="4174"/>
                  </a:cubicBezTo>
                  <a:cubicBezTo>
                    <a:pt x="2719" y="4198"/>
                    <a:pt x="2727" y="4214"/>
                    <a:pt x="2751" y="4222"/>
                  </a:cubicBezTo>
                  <a:cubicBezTo>
                    <a:pt x="2775" y="4222"/>
                    <a:pt x="2790" y="4237"/>
                    <a:pt x="2806" y="4253"/>
                  </a:cubicBezTo>
                  <a:cubicBezTo>
                    <a:pt x="2814" y="4261"/>
                    <a:pt x="2814" y="4269"/>
                    <a:pt x="2822" y="4277"/>
                  </a:cubicBezTo>
                  <a:cubicBezTo>
                    <a:pt x="2838" y="4293"/>
                    <a:pt x="2838" y="4293"/>
                    <a:pt x="2830" y="4308"/>
                  </a:cubicBezTo>
                  <a:cubicBezTo>
                    <a:pt x="2830" y="4317"/>
                    <a:pt x="2822" y="4324"/>
                    <a:pt x="2822" y="4332"/>
                  </a:cubicBezTo>
                  <a:cubicBezTo>
                    <a:pt x="2822" y="4340"/>
                    <a:pt x="2822" y="4340"/>
                    <a:pt x="2822" y="4348"/>
                  </a:cubicBezTo>
                  <a:cubicBezTo>
                    <a:pt x="2814" y="4372"/>
                    <a:pt x="2806" y="4395"/>
                    <a:pt x="2854" y="4419"/>
                  </a:cubicBezTo>
                  <a:cubicBezTo>
                    <a:pt x="2862" y="4419"/>
                    <a:pt x="2869" y="4427"/>
                    <a:pt x="2869" y="4435"/>
                  </a:cubicBezTo>
                  <a:cubicBezTo>
                    <a:pt x="2869" y="4451"/>
                    <a:pt x="2862" y="4459"/>
                    <a:pt x="2854" y="4475"/>
                  </a:cubicBezTo>
                  <a:cubicBezTo>
                    <a:pt x="2846" y="4490"/>
                    <a:pt x="2838" y="4506"/>
                    <a:pt x="2854" y="4522"/>
                  </a:cubicBezTo>
                  <a:cubicBezTo>
                    <a:pt x="2869" y="4546"/>
                    <a:pt x="2885" y="4577"/>
                    <a:pt x="2909" y="4609"/>
                  </a:cubicBezTo>
                  <a:cubicBezTo>
                    <a:pt x="2925" y="4641"/>
                    <a:pt x="2941" y="4672"/>
                    <a:pt x="2948" y="4680"/>
                  </a:cubicBezTo>
                  <a:cubicBezTo>
                    <a:pt x="2964" y="4696"/>
                    <a:pt x="2956" y="4712"/>
                    <a:pt x="2956" y="4728"/>
                  </a:cubicBezTo>
                  <a:cubicBezTo>
                    <a:pt x="2956" y="4743"/>
                    <a:pt x="2948" y="4759"/>
                    <a:pt x="2964" y="4767"/>
                  </a:cubicBezTo>
                  <a:cubicBezTo>
                    <a:pt x="2972" y="4775"/>
                    <a:pt x="2980" y="4783"/>
                    <a:pt x="2980" y="4799"/>
                  </a:cubicBezTo>
                  <a:cubicBezTo>
                    <a:pt x="2988" y="4807"/>
                    <a:pt x="2988" y="4814"/>
                    <a:pt x="2996" y="4814"/>
                  </a:cubicBezTo>
                  <a:cubicBezTo>
                    <a:pt x="3004" y="4814"/>
                    <a:pt x="3043" y="4822"/>
                    <a:pt x="3106" y="4854"/>
                  </a:cubicBezTo>
                  <a:cubicBezTo>
                    <a:pt x="3122" y="4870"/>
                    <a:pt x="3138" y="4878"/>
                    <a:pt x="3146" y="4886"/>
                  </a:cubicBezTo>
                  <a:cubicBezTo>
                    <a:pt x="3154" y="4894"/>
                    <a:pt x="3154" y="4894"/>
                    <a:pt x="3186" y="4894"/>
                  </a:cubicBezTo>
                  <a:lnTo>
                    <a:pt x="3194" y="4894"/>
                  </a:lnTo>
                  <a:cubicBezTo>
                    <a:pt x="3225" y="4894"/>
                    <a:pt x="3241" y="4901"/>
                    <a:pt x="3265" y="4917"/>
                  </a:cubicBezTo>
                  <a:cubicBezTo>
                    <a:pt x="3273" y="4925"/>
                    <a:pt x="3281" y="4933"/>
                    <a:pt x="3296" y="4941"/>
                  </a:cubicBezTo>
                  <a:cubicBezTo>
                    <a:pt x="3304" y="4949"/>
                    <a:pt x="3312" y="4949"/>
                    <a:pt x="3312" y="4957"/>
                  </a:cubicBezTo>
                  <a:cubicBezTo>
                    <a:pt x="3352" y="4981"/>
                    <a:pt x="3367" y="4988"/>
                    <a:pt x="3407" y="4996"/>
                  </a:cubicBezTo>
                  <a:cubicBezTo>
                    <a:pt x="3423" y="4996"/>
                    <a:pt x="3431" y="4996"/>
                    <a:pt x="3446" y="4996"/>
                  </a:cubicBezTo>
                  <a:cubicBezTo>
                    <a:pt x="3462" y="4996"/>
                    <a:pt x="3470" y="4996"/>
                    <a:pt x="3494" y="4981"/>
                  </a:cubicBezTo>
                  <a:cubicBezTo>
                    <a:pt x="3502" y="4972"/>
                    <a:pt x="3510" y="4972"/>
                    <a:pt x="3518" y="4972"/>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50" name="Freeform 24"/>
            <p:cNvSpPr>
              <a:spLocks noChangeArrowheads="1"/>
            </p:cNvSpPr>
            <p:nvPr/>
          </p:nvSpPr>
          <p:spPr bwMode="auto">
            <a:xfrm>
              <a:off x="16144930" y="7488038"/>
              <a:ext cx="1704689" cy="876698"/>
            </a:xfrm>
            <a:custGeom>
              <a:avLst/>
              <a:gdLst>
                <a:gd name="T0" fmla="*/ 3233 w 3242"/>
                <a:gd name="T1" fmla="*/ 751 h 1669"/>
                <a:gd name="T2" fmla="*/ 3233 w 3242"/>
                <a:gd name="T3" fmla="*/ 751 h 1669"/>
                <a:gd name="T4" fmla="*/ 3130 w 3242"/>
                <a:gd name="T5" fmla="*/ 71 h 1669"/>
                <a:gd name="T6" fmla="*/ 0 w 3242"/>
                <a:gd name="T7" fmla="*/ 0 h 1669"/>
                <a:gd name="T8" fmla="*/ 0 w 3242"/>
                <a:gd name="T9" fmla="*/ 245 h 1669"/>
                <a:gd name="T10" fmla="*/ 1123 w 3242"/>
                <a:gd name="T11" fmla="*/ 300 h 1669"/>
                <a:gd name="T12" fmla="*/ 1139 w 3242"/>
                <a:gd name="T13" fmla="*/ 1210 h 1669"/>
                <a:gd name="T14" fmla="*/ 1218 w 3242"/>
                <a:gd name="T15" fmla="*/ 1297 h 1669"/>
                <a:gd name="T16" fmla="*/ 1297 w 3242"/>
                <a:gd name="T17" fmla="*/ 1304 h 1669"/>
                <a:gd name="T18" fmla="*/ 1344 w 3242"/>
                <a:gd name="T19" fmla="*/ 1273 h 1669"/>
                <a:gd name="T20" fmla="*/ 1392 w 3242"/>
                <a:gd name="T21" fmla="*/ 1320 h 1669"/>
                <a:gd name="T22" fmla="*/ 1423 w 3242"/>
                <a:gd name="T23" fmla="*/ 1391 h 1669"/>
                <a:gd name="T24" fmla="*/ 1510 w 3242"/>
                <a:gd name="T25" fmla="*/ 1407 h 1669"/>
                <a:gd name="T26" fmla="*/ 1566 w 3242"/>
                <a:gd name="T27" fmla="*/ 1439 h 1669"/>
                <a:gd name="T28" fmla="*/ 1653 w 3242"/>
                <a:gd name="T29" fmla="*/ 1431 h 1669"/>
                <a:gd name="T30" fmla="*/ 1684 w 3242"/>
                <a:gd name="T31" fmla="*/ 1470 h 1669"/>
                <a:gd name="T32" fmla="*/ 1732 w 3242"/>
                <a:gd name="T33" fmla="*/ 1455 h 1669"/>
                <a:gd name="T34" fmla="*/ 1763 w 3242"/>
                <a:gd name="T35" fmla="*/ 1439 h 1669"/>
                <a:gd name="T36" fmla="*/ 1826 w 3242"/>
                <a:gd name="T37" fmla="*/ 1431 h 1669"/>
                <a:gd name="T38" fmla="*/ 1842 w 3242"/>
                <a:gd name="T39" fmla="*/ 1470 h 1669"/>
                <a:gd name="T40" fmla="*/ 1874 w 3242"/>
                <a:gd name="T41" fmla="*/ 1494 h 1669"/>
                <a:gd name="T42" fmla="*/ 1882 w 3242"/>
                <a:gd name="T43" fmla="*/ 1565 h 1669"/>
                <a:gd name="T44" fmla="*/ 1945 w 3242"/>
                <a:gd name="T45" fmla="*/ 1541 h 1669"/>
                <a:gd name="T46" fmla="*/ 2008 w 3242"/>
                <a:gd name="T47" fmla="*/ 1526 h 1669"/>
                <a:gd name="T48" fmla="*/ 2056 w 3242"/>
                <a:gd name="T49" fmla="*/ 1565 h 1669"/>
                <a:gd name="T50" fmla="*/ 2103 w 3242"/>
                <a:gd name="T51" fmla="*/ 1557 h 1669"/>
                <a:gd name="T52" fmla="*/ 2190 w 3242"/>
                <a:gd name="T53" fmla="*/ 1550 h 1669"/>
                <a:gd name="T54" fmla="*/ 2190 w 3242"/>
                <a:gd name="T55" fmla="*/ 1597 h 1669"/>
                <a:gd name="T56" fmla="*/ 2222 w 3242"/>
                <a:gd name="T57" fmla="*/ 1636 h 1669"/>
                <a:gd name="T58" fmla="*/ 2245 w 3242"/>
                <a:gd name="T59" fmla="*/ 1581 h 1669"/>
                <a:gd name="T60" fmla="*/ 2261 w 3242"/>
                <a:gd name="T61" fmla="*/ 1518 h 1669"/>
                <a:gd name="T62" fmla="*/ 2293 w 3242"/>
                <a:gd name="T63" fmla="*/ 1526 h 1669"/>
                <a:gd name="T64" fmla="*/ 2340 w 3242"/>
                <a:gd name="T65" fmla="*/ 1581 h 1669"/>
                <a:gd name="T66" fmla="*/ 2372 w 3242"/>
                <a:gd name="T67" fmla="*/ 1550 h 1669"/>
                <a:gd name="T68" fmla="*/ 2426 w 3242"/>
                <a:gd name="T69" fmla="*/ 1581 h 1669"/>
                <a:gd name="T70" fmla="*/ 2505 w 3242"/>
                <a:gd name="T71" fmla="*/ 1644 h 1669"/>
                <a:gd name="T72" fmla="*/ 2568 w 3242"/>
                <a:gd name="T73" fmla="*/ 1613 h 1669"/>
                <a:gd name="T74" fmla="*/ 2656 w 3242"/>
                <a:gd name="T75" fmla="*/ 1557 h 1669"/>
                <a:gd name="T76" fmla="*/ 2695 w 3242"/>
                <a:gd name="T77" fmla="*/ 1589 h 1669"/>
                <a:gd name="T78" fmla="*/ 2750 w 3242"/>
                <a:gd name="T79" fmla="*/ 1550 h 1669"/>
                <a:gd name="T80" fmla="*/ 2814 w 3242"/>
                <a:gd name="T81" fmla="*/ 1526 h 1669"/>
                <a:gd name="T82" fmla="*/ 2861 w 3242"/>
                <a:gd name="T83" fmla="*/ 1565 h 1669"/>
                <a:gd name="T84" fmla="*/ 2917 w 3242"/>
                <a:gd name="T85" fmla="*/ 1550 h 1669"/>
                <a:gd name="T86" fmla="*/ 2964 w 3242"/>
                <a:gd name="T87" fmla="*/ 1510 h 1669"/>
                <a:gd name="T88" fmla="*/ 3051 w 3242"/>
                <a:gd name="T89" fmla="*/ 1573 h 1669"/>
                <a:gd name="T90" fmla="*/ 3130 w 3242"/>
                <a:gd name="T91" fmla="*/ 1621 h 1669"/>
                <a:gd name="T92" fmla="*/ 3193 w 3242"/>
                <a:gd name="T93" fmla="*/ 1652 h 1669"/>
                <a:gd name="T94" fmla="*/ 3241 w 3242"/>
                <a:gd name="T95" fmla="*/ 1644 h 1669"/>
                <a:gd name="T96" fmla="*/ 3233 w 3242"/>
                <a:gd name="T97" fmla="*/ 751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2" h="1669">
                  <a:moveTo>
                    <a:pt x="3233" y="751"/>
                  </a:moveTo>
                  <a:lnTo>
                    <a:pt x="3233" y="751"/>
                  </a:lnTo>
                  <a:cubicBezTo>
                    <a:pt x="3138" y="380"/>
                    <a:pt x="3130" y="71"/>
                    <a:pt x="3130" y="71"/>
                  </a:cubicBezTo>
                  <a:cubicBezTo>
                    <a:pt x="1953" y="87"/>
                    <a:pt x="909" y="55"/>
                    <a:pt x="0" y="0"/>
                  </a:cubicBezTo>
                  <a:cubicBezTo>
                    <a:pt x="0" y="245"/>
                    <a:pt x="0" y="245"/>
                    <a:pt x="0" y="245"/>
                  </a:cubicBezTo>
                  <a:cubicBezTo>
                    <a:pt x="1123" y="300"/>
                    <a:pt x="1123" y="300"/>
                    <a:pt x="1123" y="300"/>
                  </a:cubicBezTo>
                  <a:cubicBezTo>
                    <a:pt x="1123" y="300"/>
                    <a:pt x="1107" y="1186"/>
                    <a:pt x="1139" y="1210"/>
                  </a:cubicBezTo>
                  <a:cubicBezTo>
                    <a:pt x="1170" y="1233"/>
                    <a:pt x="1178" y="1265"/>
                    <a:pt x="1218" y="1297"/>
                  </a:cubicBezTo>
                  <a:cubicBezTo>
                    <a:pt x="1249" y="1328"/>
                    <a:pt x="1249" y="1297"/>
                    <a:pt x="1297" y="1304"/>
                  </a:cubicBezTo>
                  <a:cubicBezTo>
                    <a:pt x="1336" y="1320"/>
                    <a:pt x="1321" y="1281"/>
                    <a:pt x="1344" y="1273"/>
                  </a:cubicBezTo>
                  <a:cubicBezTo>
                    <a:pt x="1360" y="1265"/>
                    <a:pt x="1376" y="1297"/>
                    <a:pt x="1392" y="1320"/>
                  </a:cubicBezTo>
                  <a:cubicBezTo>
                    <a:pt x="1400" y="1344"/>
                    <a:pt x="1392" y="1383"/>
                    <a:pt x="1423" y="1391"/>
                  </a:cubicBezTo>
                  <a:cubicBezTo>
                    <a:pt x="1455" y="1399"/>
                    <a:pt x="1463" y="1415"/>
                    <a:pt x="1510" y="1407"/>
                  </a:cubicBezTo>
                  <a:cubicBezTo>
                    <a:pt x="1550" y="1407"/>
                    <a:pt x="1566" y="1439"/>
                    <a:pt x="1566" y="1439"/>
                  </a:cubicBezTo>
                  <a:cubicBezTo>
                    <a:pt x="1589" y="1455"/>
                    <a:pt x="1621" y="1431"/>
                    <a:pt x="1653" y="1431"/>
                  </a:cubicBezTo>
                  <a:cubicBezTo>
                    <a:pt x="1684" y="1439"/>
                    <a:pt x="1684" y="1447"/>
                    <a:pt x="1684" y="1470"/>
                  </a:cubicBezTo>
                  <a:cubicBezTo>
                    <a:pt x="1692" y="1494"/>
                    <a:pt x="1724" y="1486"/>
                    <a:pt x="1732" y="1455"/>
                  </a:cubicBezTo>
                  <a:cubicBezTo>
                    <a:pt x="1739" y="1423"/>
                    <a:pt x="1763" y="1447"/>
                    <a:pt x="1763" y="1439"/>
                  </a:cubicBezTo>
                  <a:cubicBezTo>
                    <a:pt x="1771" y="1423"/>
                    <a:pt x="1795" y="1431"/>
                    <a:pt x="1826" y="1431"/>
                  </a:cubicBezTo>
                  <a:cubicBezTo>
                    <a:pt x="1850" y="1431"/>
                    <a:pt x="1842" y="1447"/>
                    <a:pt x="1842" y="1470"/>
                  </a:cubicBezTo>
                  <a:cubicBezTo>
                    <a:pt x="1842" y="1494"/>
                    <a:pt x="1850" y="1486"/>
                    <a:pt x="1874" y="1494"/>
                  </a:cubicBezTo>
                  <a:cubicBezTo>
                    <a:pt x="1890" y="1510"/>
                    <a:pt x="1874" y="1541"/>
                    <a:pt x="1882" y="1565"/>
                  </a:cubicBezTo>
                  <a:cubicBezTo>
                    <a:pt x="1898" y="1597"/>
                    <a:pt x="1929" y="1557"/>
                    <a:pt x="1945" y="1541"/>
                  </a:cubicBezTo>
                  <a:cubicBezTo>
                    <a:pt x="1953" y="1518"/>
                    <a:pt x="1977" y="1518"/>
                    <a:pt x="2008" y="1526"/>
                  </a:cubicBezTo>
                  <a:cubicBezTo>
                    <a:pt x="2040" y="1534"/>
                    <a:pt x="2048" y="1550"/>
                    <a:pt x="2056" y="1565"/>
                  </a:cubicBezTo>
                  <a:cubicBezTo>
                    <a:pt x="2072" y="1581"/>
                    <a:pt x="2103" y="1581"/>
                    <a:pt x="2103" y="1557"/>
                  </a:cubicBezTo>
                  <a:cubicBezTo>
                    <a:pt x="2103" y="1541"/>
                    <a:pt x="2174" y="1550"/>
                    <a:pt x="2190" y="1550"/>
                  </a:cubicBezTo>
                  <a:cubicBezTo>
                    <a:pt x="2206" y="1550"/>
                    <a:pt x="2198" y="1565"/>
                    <a:pt x="2190" y="1597"/>
                  </a:cubicBezTo>
                  <a:cubicBezTo>
                    <a:pt x="2182" y="1628"/>
                    <a:pt x="2206" y="1628"/>
                    <a:pt x="2222" y="1636"/>
                  </a:cubicBezTo>
                  <a:cubicBezTo>
                    <a:pt x="2238" y="1644"/>
                    <a:pt x="2245" y="1605"/>
                    <a:pt x="2245" y="1581"/>
                  </a:cubicBezTo>
                  <a:cubicBezTo>
                    <a:pt x="2245" y="1550"/>
                    <a:pt x="2245" y="1557"/>
                    <a:pt x="2261" y="1518"/>
                  </a:cubicBezTo>
                  <a:cubicBezTo>
                    <a:pt x="2277" y="1486"/>
                    <a:pt x="2277" y="1518"/>
                    <a:pt x="2293" y="1526"/>
                  </a:cubicBezTo>
                  <a:cubicBezTo>
                    <a:pt x="2309" y="1541"/>
                    <a:pt x="2317" y="1557"/>
                    <a:pt x="2340" y="1581"/>
                  </a:cubicBezTo>
                  <a:cubicBezTo>
                    <a:pt x="2356" y="1597"/>
                    <a:pt x="2364" y="1573"/>
                    <a:pt x="2372" y="1550"/>
                  </a:cubicBezTo>
                  <a:cubicBezTo>
                    <a:pt x="2380" y="1526"/>
                    <a:pt x="2403" y="1557"/>
                    <a:pt x="2426" y="1581"/>
                  </a:cubicBezTo>
                  <a:cubicBezTo>
                    <a:pt x="2458" y="1613"/>
                    <a:pt x="2474" y="1628"/>
                    <a:pt x="2505" y="1644"/>
                  </a:cubicBezTo>
                  <a:cubicBezTo>
                    <a:pt x="2529" y="1668"/>
                    <a:pt x="2545" y="1636"/>
                    <a:pt x="2568" y="1613"/>
                  </a:cubicBezTo>
                  <a:cubicBezTo>
                    <a:pt x="2584" y="1589"/>
                    <a:pt x="2616" y="1565"/>
                    <a:pt x="2656" y="1557"/>
                  </a:cubicBezTo>
                  <a:cubicBezTo>
                    <a:pt x="2687" y="1550"/>
                    <a:pt x="2671" y="1565"/>
                    <a:pt x="2695" y="1589"/>
                  </a:cubicBezTo>
                  <a:cubicBezTo>
                    <a:pt x="2727" y="1605"/>
                    <a:pt x="2743" y="1581"/>
                    <a:pt x="2750" y="1550"/>
                  </a:cubicBezTo>
                  <a:cubicBezTo>
                    <a:pt x="2750" y="1526"/>
                    <a:pt x="2798" y="1526"/>
                    <a:pt x="2814" y="1526"/>
                  </a:cubicBezTo>
                  <a:cubicBezTo>
                    <a:pt x="2837" y="1526"/>
                    <a:pt x="2830" y="1541"/>
                    <a:pt x="2861" y="1565"/>
                  </a:cubicBezTo>
                  <a:cubicBezTo>
                    <a:pt x="2893" y="1589"/>
                    <a:pt x="2908" y="1565"/>
                    <a:pt x="2917" y="1550"/>
                  </a:cubicBezTo>
                  <a:cubicBezTo>
                    <a:pt x="2932" y="1534"/>
                    <a:pt x="2940" y="1510"/>
                    <a:pt x="2964" y="1510"/>
                  </a:cubicBezTo>
                  <a:cubicBezTo>
                    <a:pt x="2988" y="1510"/>
                    <a:pt x="3011" y="1526"/>
                    <a:pt x="3051" y="1573"/>
                  </a:cubicBezTo>
                  <a:cubicBezTo>
                    <a:pt x="3090" y="1621"/>
                    <a:pt x="3122" y="1613"/>
                    <a:pt x="3130" y="1621"/>
                  </a:cubicBezTo>
                  <a:cubicBezTo>
                    <a:pt x="3138" y="1636"/>
                    <a:pt x="3161" y="1652"/>
                    <a:pt x="3193" y="1652"/>
                  </a:cubicBezTo>
                  <a:cubicBezTo>
                    <a:pt x="3225" y="1652"/>
                    <a:pt x="3225" y="1644"/>
                    <a:pt x="3241" y="1644"/>
                  </a:cubicBezTo>
                  <a:lnTo>
                    <a:pt x="3233" y="751"/>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51" name="Freeform 25"/>
            <p:cNvSpPr>
              <a:spLocks noChangeArrowheads="1"/>
            </p:cNvSpPr>
            <p:nvPr/>
          </p:nvSpPr>
          <p:spPr bwMode="auto">
            <a:xfrm>
              <a:off x="16140291" y="7488038"/>
              <a:ext cx="1709328" cy="874378"/>
            </a:xfrm>
            <a:custGeom>
              <a:avLst/>
              <a:gdLst>
                <a:gd name="T0" fmla="*/ 2434 w 3250"/>
                <a:gd name="T1" fmla="*/ 1589 h 1661"/>
                <a:gd name="T2" fmla="*/ 2380 w 3250"/>
                <a:gd name="T3" fmla="*/ 1557 h 1661"/>
                <a:gd name="T4" fmla="*/ 2285 w 3250"/>
                <a:gd name="T5" fmla="*/ 1518 h 1661"/>
                <a:gd name="T6" fmla="*/ 2253 w 3250"/>
                <a:gd name="T7" fmla="*/ 1581 h 1661"/>
                <a:gd name="T8" fmla="*/ 2190 w 3250"/>
                <a:gd name="T9" fmla="*/ 1597 h 1661"/>
                <a:gd name="T10" fmla="*/ 2190 w 3250"/>
                <a:gd name="T11" fmla="*/ 1550 h 1661"/>
                <a:gd name="T12" fmla="*/ 2064 w 3250"/>
                <a:gd name="T13" fmla="*/ 1565 h 1661"/>
                <a:gd name="T14" fmla="*/ 1906 w 3250"/>
                <a:gd name="T15" fmla="*/ 1581 h 1661"/>
                <a:gd name="T16" fmla="*/ 1866 w 3250"/>
                <a:gd name="T17" fmla="*/ 1494 h 1661"/>
                <a:gd name="T18" fmla="*/ 1834 w 3250"/>
                <a:gd name="T19" fmla="*/ 1431 h 1661"/>
                <a:gd name="T20" fmla="*/ 1771 w 3250"/>
                <a:gd name="T21" fmla="*/ 1447 h 1661"/>
                <a:gd name="T22" fmla="*/ 1708 w 3250"/>
                <a:gd name="T23" fmla="*/ 1486 h 1661"/>
                <a:gd name="T24" fmla="*/ 1621 w 3250"/>
                <a:gd name="T25" fmla="*/ 1439 h 1661"/>
                <a:gd name="T26" fmla="*/ 1566 w 3250"/>
                <a:gd name="T27" fmla="*/ 1439 h 1661"/>
                <a:gd name="T28" fmla="*/ 1431 w 3250"/>
                <a:gd name="T29" fmla="*/ 1391 h 1661"/>
                <a:gd name="T30" fmla="*/ 1360 w 3250"/>
                <a:gd name="T31" fmla="*/ 1273 h 1661"/>
                <a:gd name="T32" fmla="*/ 1305 w 3250"/>
                <a:gd name="T33" fmla="*/ 1312 h 1661"/>
                <a:gd name="T34" fmla="*/ 1218 w 3250"/>
                <a:gd name="T35" fmla="*/ 1297 h 1661"/>
                <a:gd name="T36" fmla="*/ 0 w 3250"/>
                <a:gd name="T37" fmla="*/ 245 h 1661"/>
                <a:gd name="T38" fmla="*/ 3138 w 3250"/>
                <a:gd name="T39" fmla="*/ 71 h 1661"/>
                <a:gd name="T40" fmla="*/ 3249 w 3250"/>
                <a:gd name="T41" fmla="*/ 751 h 1661"/>
                <a:gd name="T42" fmla="*/ 3201 w 3250"/>
                <a:gd name="T43" fmla="*/ 1660 h 1661"/>
                <a:gd name="T44" fmla="*/ 2972 w 3250"/>
                <a:gd name="T45" fmla="*/ 1510 h 1661"/>
                <a:gd name="T46" fmla="*/ 2893 w 3250"/>
                <a:gd name="T47" fmla="*/ 1581 h 1661"/>
                <a:gd name="T48" fmla="*/ 2758 w 3250"/>
                <a:gd name="T49" fmla="*/ 1550 h 1661"/>
                <a:gd name="T50" fmla="*/ 2679 w 3250"/>
                <a:gd name="T51" fmla="*/ 1557 h 1661"/>
                <a:gd name="T52" fmla="*/ 2529 w 3250"/>
                <a:gd name="T53" fmla="*/ 1660 h 1661"/>
                <a:gd name="T54" fmla="*/ 2442 w 3250"/>
                <a:gd name="T55" fmla="*/ 1581 h 1661"/>
                <a:gd name="T56" fmla="*/ 2576 w 3250"/>
                <a:gd name="T57" fmla="*/ 1613 h 1661"/>
                <a:gd name="T58" fmla="*/ 2711 w 3250"/>
                <a:gd name="T59" fmla="*/ 1581 h 1661"/>
                <a:gd name="T60" fmla="*/ 2845 w 3250"/>
                <a:gd name="T61" fmla="*/ 1534 h 1661"/>
                <a:gd name="T62" fmla="*/ 2925 w 3250"/>
                <a:gd name="T63" fmla="*/ 1550 h 1661"/>
                <a:gd name="T64" fmla="*/ 3122 w 3250"/>
                <a:gd name="T65" fmla="*/ 1613 h 1661"/>
                <a:gd name="T66" fmla="*/ 3241 w 3250"/>
                <a:gd name="T67" fmla="*/ 1636 h 1661"/>
                <a:gd name="T68" fmla="*/ 16 w 3250"/>
                <a:gd name="T69" fmla="*/ 8 h 1661"/>
                <a:gd name="T70" fmla="*/ 1147 w 3250"/>
                <a:gd name="T71" fmla="*/ 1202 h 1661"/>
                <a:gd name="T72" fmla="*/ 1265 w 3250"/>
                <a:gd name="T73" fmla="*/ 1304 h 1661"/>
                <a:gd name="T74" fmla="*/ 1336 w 3250"/>
                <a:gd name="T75" fmla="*/ 1288 h 1661"/>
                <a:gd name="T76" fmla="*/ 1400 w 3250"/>
                <a:gd name="T77" fmla="*/ 1320 h 1661"/>
                <a:gd name="T78" fmla="*/ 1503 w 3250"/>
                <a:gd name="T79" fmla="*/ 1407 h 1661"/>
                <a:gd name="T80" fmla="*/ 1621 w 3250"/>
                <a:gd name="T81" fmla="*/ 1439 h 1661"/>
                <a:gd name="T82" fmla="*/ 1700 w 3250"/>
                <a:gd name="T83" fmla="*/ 1470 h 1661"/>
                <a:gd name="T84" fmla="*/ 1763 w 3250"/>
                <a:gd name="T85" fmla="*/ 1439 h 1661"/>
                <a:gd name="T86" fmla="*/ 1811 w 3250"/>
                <a:gd name="T87" fmla="*/ 1423 h 1661"/>
                <a:gd name="T88" fmla="*/ 1858 w 3250"/>
                <a:gd name="T89" fmla="*/ 1470 h 1661"/>
                <a:gd name="T90" fmla="*/ 1898 w 3250"/>
                <a:gd name="T91" fmla="*/ 1565 h 1661"/>
                <a:gd name="T92" fmla="*/ 2064 w 3250"/>
                <a:gd name="T93" fmla="*/ 1557 h 1661"/>
                <a:gd name="T94" fmla="*/ 2166 w 3250"/>
                <a:gd name="T95" fmla="*/ 1541 h 1661"/>
                <a:gd name="T96" fmla="*/ 2206 w 3250"/>
                <a:gd name="T97" fmla="*/ 1573 h 1661"/>
                <a:gd name="T98" fmla="*/ 2230 w 3250"/>
                <a:gd name="T99" fmla="*/ 1636 h 1661"/>
                <a:gd name="T100" fmla="*/ 2285 w 3250"/>
                <a:gd name="T101" fmla="*/ 1502 h 1661"/>
                <a:gd name="T102" fmla="*/ 2356 w 3250"/>
                <a:gd name="T103" fmla="*/ 1581 h 1661"/>
                <a:gd name="T104" fmla="*/ 2529 w 3250"/>
                <a:gd name="T105" fmla="*/ 1660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50" h="1661">
                  <a:moveTo>
                    <a:pt x="2529" y="1660"/>
                  </a:moveTo>
                  <a:lnTo>
                    <a:pt x="2529" y="1660"/>
                  </a:lnTo>
                  <a:cubicBezTo>
                    <a:pt x="2521" y="1660"/>
                    <a:pt x="2513" y="1652"/>
                    <a:pt x="2505" y="1652"/>
                  </a:cubicBezTo>
                  <a:cubicBezTo>
                    <a:pt x="2482" y="1628"/>
                    <a:pt x="2466" y="1613"/>
                    <a:pt x="2434" y="1589"/>
                  </a:cubicBezTo>
                  <a:cubicBezTo>
                    <a:pt x="2434" y="1581"/>
                    <a:pt x="2426" y="1581"/>
                    <a:pt x="2426" y="1573"/>
                  </a:cubicBezTo>
                  <a:cubicBezTo>
                    <a:pt x="2411" y="1557"/>
                    <a:pt x="2395" y="1541"/>
                    <a:pt x="2388" y="1541"/>
                  </a:cubicBezTo>
                  <a:cubicBezTo>
                    <a:pt x="2388" y="1541"/>
                    <a:pt x="2388" y="1541"/>
                    <a:pt x="2380" y="1550"/>
                  </a:cubicBezTo>
                  <a:cubicBezTo>
                    <a:pt x="2380" y="1557"/>
                    <a:pt x="2380" y="1557"/>
                    <a:pt x="2380" y="1557"/>
                  </a:cubicBezTo>
                  <a:cubicBezTo>
                    <a:pt x="2372" y="1573"/>
                    <a:pt x="2364" y="1589"/>
                    <a:pt x="2356" y="1589"/>
                  </a:cubicBezTo>
                  <a:cubicBezTo>
                    <a:pt x="2348" y="1589"/>
                    <a:pt x="2348" y="1589"/>
                    <a:pt x="2340" y="1581"/>
                  </a:cubicBezTo>
                  <a:cubicBezTo>
                    <a:pt x="2325" y="1557"/>
                    <a:pt x="2317" y="1550"/>
                    <a:pt x="2301" y="1534"/>
                  </a:cubicBezTo>
                  <a:cubicBezTo>
                    <a:pt x="2293" y="1526"/>
                    <a:pt x="2293" y="1526"/>
                    <a:pt x="2285" y="1518"/>
                  </a:cubicBezTo>
                  <a:cubicBezTo>
                    <a:pt x="2285" y="1510"/>
                    <a:pt x="2285" y="1510"/>
                    <a:pt x="2285" y="1510"/>
                  </a:cubicBezTo>
                  <a:cubicBezTo>
                    <a:pt x="2285" y="1510"/>
                    <a:pt x="2277" y="1510"/>
                    <a:pt x="2277" y="1526"/>
                  </a:cubicBezTo>
                  <a:cubicBezTo>
                    <a:pt x="2269" y="1534"/>
                    <a:pt x="2269" y="1541"/>
                    <a:pt x="2262" y="1550"/>
                  </a:cubicBezTo>
                  <a:cubicBezTo>
                    <a:pt x="2253" y="1557"/>
                    <a:pt x="2253" y="1565"/>
                    <a:pt x="2253" y="1581"/>
                  </a:cubicBezTo>
                  <a:cubicBezTo>
                    <a:pt x="2253" y="1605"/>
                    <a:pt x="2246" y="1644"/>
                    <a:pt x="2230" y="1644"/>
                  </a:cubicBezTo>
                  <a:cubicBezTo>
                    <a:pt x="2230" y="1644"/>
                    <a:pt x="2230" y="1644"/>
                    <a:pt x="2230" y="1636"/>
                  </a:cubicBezTo>
                  <a:cubicBezTo>
                    <a:pt x="2222" y="1636"/>
                    <a:pt x="2222" y="1636"/>
                    <a:pt x="2222" y="1636"/>
                  </a:cubicBezTo>
                  <a:cubicBezTo>
                    <a:pt x="2206" y="1636"/>
                    <a:pt x="2190" y="1628"/>
                    <a:pt x="2190" y="1597"/>
                  </a:cubicBezTo>
                  <a:cubicBezTo>
                    <a:pt x="2198" y="1589"/>
                    <a:pt x="2198" y="1581"/>
                    <a:pt x="2198" y="1573"/>
                  </a:cubicBezTo>
                  <a:cubicBezTo>
                    <a:pt x="2198" y="1565"/>
                    <a:pt x="2206" y="1550"/>
                    <a:pt x="2206" y="1550"/>
                  </a:cubicBezTo>
                  <a:cubicBezTo>
                    <a:pt x="2198" y="1550"/>
                    <a:pt x="2198" y="1550"/>
                    <a:pt x="2198" y="1550"/>
                  </a:cubicBezTo>
                  <a:cubicBezTo>
                    <a:pt x="2198" y="1550"/>
                    <a:pt x="2198" y="1550"/>
                    <a:pt x="2190" y="1550"/>
                  </a:cubicBezTo>
                  <a:cubicBezTo>
                    <a:pt x="2182" y="1550"/>
                    <a:pt x="2174" y="1550"/>
                    <a:pt x="2166" y="1550"/>
                  </a:cubicBezTo>
                  <a:cubicBezTo>
                    <a:pt x="2119" y="1550"/>
                    <a:pt x="2111" y="1557"/>
                    <a:pt x="2111" y="1557"/>
                  </a:cubicBezTo>
                  <a:cubicBezTo>
                    <a:pt x="2111" y="1573"/>
                    <a:pt x="2103" y="1581"/>
                    <a:pt x="2087" y="1581"/>
                  </a:cubicBezTo>
                  <a:cubicBezTo>
                    <a:pt x="2080" y="1581"/>
                    <a:pt x="2072" y="1573"/>
                    <a:pt x="2064" y="1565"/>
                  </a:cubicBezTo>
                  <a:lnTo>
                    <a:pt x="2064" y="1565"/>
                  </a:lnTo>
                  <a:cubicBezTo>
                    <a:pt x="2048" y="1550"/>
                    <a:pt x="2040" y="1534"/>
                    <a:pt x="2016" y="1526"/>
                  </a:cubicBezTo>
                  <a:cubicBezTo>
                    <a:pt x="1985" y="1518"/>
                    <a:pt x="1961" y="1526"/>
                    <a:pt x="1953" y="1541"/>
                  </a:cubicBezTo>
                  <a:cubicBezTo>
                    <a:pt x="1945" y="1557"/>
                    <a:pt x="1922" y="1581"/>
                    <a:pt x="1906" y="1581"/>
                  </a:cubicBezTo>
                  <a:cubicBezTo>
                    <a:pt x="1898" y="1581"/>
                    <a:pt x="1890" y="1581"/>
                    <a:pt x="1890" y="1573"/>
                  </a:cubicBezTo>
                  <a:cubicBezTo>
                    <a:pt x="1890" y="1557"/>
                    <a:pt x="1890" y="1541"/>
                    <a:pt x="1890" y="1534"/>
                  </a:cubicBezTo>
                  <a:cubicBezTo>
                    <a:pt x="1890" y="1518"/>
                    <a:pt x="1890" y="1502"/>
                    <a:pt x="1874" y="1502"/>
                  </a:cubicBezTo>
                  <a:lnTo>
                    <a:pt x="1866" y="1494"/>
                  </a:lnTo>
                  <a:cubicBezTo>
                    <a:pt x="1850" y="1494"/>
                    <a:pt x="1850" y="1494"/>
                    <a:pt x="1850" y="1470"/>
                  </a:cubicBezTo>
                  <a:lnTo>
                    <a:pt x="1850" y="1463"/>
                  </a:lnTo>
                  <a:cubicBezTo>
                    <a:pt x="1850" y="1447"/>
                    <a:pt x="1850" y="1439"/>
                    <a:pt x="1842" y="1439"/>
                  </a:cubicBezTo>
                  <a:lnTo>
                    <a:pt x="1834" y="1431"/>
                  </a:lnTo>
                  <a:cubicBezTo>
                    <a:pt x="1819" y="1431"/>
                    <a:pt x="1811" y="1431"/>
                    <a:pt x="1803" y="1431"/>
                  </a:cubicBezTo>
                  <a:cubicBezTo>
                    <a:pt x="1803" y="1431"/>
                    <a:pt x="1795" y="1431"/>
                    <a:pt x="1787" y="1431"/>
                  </a:cubicBezTo>
                  <a:cubicBezTo>
                    <a:pt x="1779" y="1431"/>
                    <a:pt x="1779" y="1431"/>
                    <a:pt x="1779" y="1439"/>
                  </a:cubicBezTo>
                  <a:lnTo>
                    <a:pt x="1771" y="1447"/>
                  </a:lnTo>
                  <a:cubicBezTo>
                    <a:pt x="1771" y="1447"/>
                    <a:pt x="1763" y="1447"/>
                    <a:pt x="1763" y="1439"/>
                  </a:cubicBezTo>
                  <a:lnTo>
                    <a:pt x="1755" y="1439"/>
                  </a:lnTo>
                  <a:cubicBezTo>
                    <a:pt x="1755" y="1439"/>
                    <a:pt x="1747" y="1439"/>
                    <a:pt x="1747" y="1455"/>
                  </a:cubicBezTo>
                  <a:cubicBezTo>
                    <a:pt x="1740" y="1478"/>
                    <a:pt x="1724" y="1486"/>
                    <a:pt x="1708" y="1486"/>
                  </a:cubicBezTo>
                  <a:cubicBezTo>
                    <a:pt x="1700" y="1486"/>
                    <a:pt x="1692" y="1486"/>
                    <a:pt x="1692" y="1470"/>
                  </a:cubicBezTo>
                  <a:cubicBezTo>
                    <a:pt x="1692" y="1470"/>
                    <a:pt x="1692" y="1470"/>
                    <a:pt x="1692" y="1463"/>
                  </a:cubicBezTo>
                  <a:cubicBezTo>
                    <a:pt x="1692" y="1447"/>
                    <a:pt x="1684" y="1439"/>
                    <a:pt x="1661" y="1439"/>
                  </a:cubicBezTo>
                  <a:cubicBezTo>
                    <a:pt x="1645" y="1431"/>
                    <a:pt x="1637" y="1439"/>
                    <a:pt x="1621" y="1439"/>
                  </a:cubicBezTo>
                  <a:cubicBezTo>
                    <a:pt x="1613" y="1447"/>
                    <a:pt x="1605" y="1447"/>
                    <a:pt x="1597" y="1447"/>
                  </a:cubicBezTo>
                  <a:cubicBezTo>
                    <a:pt x="1582" y="1447"/>
                    <a:pt x="1574" y="1447"/>
                    <a:pt x="1566" y="1439"/>
                  </a:cubicBezTo>
                  <a:lnTo>
                    <a:pt x="1566" y="1439"/>
                  </a:lnTo>
                  <a:lnTo>
                    <a:pt x="1566" y="1439"/>
                  </a:lnTo>
                  <a:cubicBezTo>
                    <a:pt x="1566" y="1439"/>
                    <a:pt x="1558" y="1407"/>
                    <a:pt x="1518" y="1415"/>
                  </a:cubicBezTo>
                  <a:cubicBezTo>
                    <a:pt x="1510" y="1415"/>
                    <a:pt x="1503" y="1415"/>
                    <a:pt x="1503" y="1415"/>
                  </a:cubicBezTo>
                  <a:cubicBezTo>
                    <a:pt x="1479" y="1415"/>
                    <a:pt x="1471" y="1407"/>
                    <a:pt x="1455" y="1399"/>
                  </a:cubicBezTo>
                  <a:cubicBezTo>
                    <a:pt x="1447" y="1399"/>
                    <a:pt x="1439" y="1399"/>
                    <a:pt x="1431" y="1391"/>
                  </a:cubicBezTo>
                  <a:cubicBezTo>
                    <a:pt x="1408" y="1391"/>
                    <a:pt x="1400" y="1368"/>
                    <a:pt x="1400" y="1352"/>
                  </a:cubicBezTo>
                  <a:cubicBezTo>
                    <a:pt x="1400" y="1336"/>
                    <a:pt x="1400" y="1328"/>
                    <a:pt x="1392" y="1320"/>
                  </a:cubicBezTo>
                  <a:cubicBezTo>
                    <a:pt x="1392" y="1312"/>
                    <a:pt x="1392" y="1312"/>
                    <a:pt x="1392" y="1312"/>
                  </a:cubicBezTo>
                  <a:cubicBezTo>
                    <a:pt x="1384" y="1297"/>
                    <a:pt x="1368" y="1273"/>
                    <a:pt x="1360" y="1273"/>
                  </a:cubicBezTo>
                  <a:cubicBezTo>
                    <a:pt x="1352" y="1273"/>
                    <a:pt x="1352" y="1273"/>
                    <a:pt x="1352" y="1273"/>
                  </a:cubicBezTo>
                  <a:cubicBezTo>
                    <a:pt x="1344" y="1281"/>
                    <a:pt x="1344" y="1281"/>
                    <a:pt x="1344" y="1288"/>
                  </a:cubicBezTo>
                  <a:cubicBezTo>
                    <a:pt x="1336" y="1304"/>
                    <a:pt x="1336" y="1312"/>
                    <a:pt x="1321" y="1312"/>
                  </a:cubicBezTo>
                  <a:cubicBezTo>
                    <a:pt x="1313" y="1312"/>
                    <a:pt x="1305" y="1312"/>
                    <a:pt x="1305" y="1312"/>
                  </a:cubicBezTo>
                  <a:cubicBezTo>
                    <a:pt x="1297" y="1304"/>
                    <a:pt x="1289" y="1304"/>
                    <a:pt x="1281" y="1304"/>
                  </a:cubicBezTo>
                  <a:cubicBezTo>
                    <a:pt x="1273" y="1304"/>
                    <a:pt x="1273" y="1312"/>
                    <a:pt x="1265" y="1312"/>
                  </a:cubicBezTo>
                  <a:cubicBezTo>
                    <a:pt x="1257" y="1312"/>
                    <a:pt x="1257" y="1312"/>
                    <a:pt x="1250" y="1312"/>
                  </a:cubicBezTo>
                  <a:cubicBezTo>
                    <a:pt x="1242" y="1312"/>
                    <a:pt x="1234" y="1312"/>
                    <a:pt x="1218" y="1297"/>
                  </a:cubicBezTo>
                  <a:cubicBezTo>
                    <a:pt x="1202" y="1288"/>
                    <a:pt x="1186" y="1265"/>
                    <a:pt x="1178" y="1249"/>
                  </a:cubicBezTo>
                  <a:cubicBezTo>
                    <a:pt x="1170" y="1233"/>
                    <a:pt x="1163" y="1225"/>
                    <a:pt x="1147" y="1210"/>
                  </a:cubicBezTo>
                  <a:cubicBezTo>
                    <a:pt x="1107" y="1194"/>
                    <a:pt x="1123" y="411"/>
                    <a:pt x="1123" y="308"/>
                  </a:cubicBezTo>
                  <a:cubicBezTo>
                    <a:pt x="0" y="245"/>
                    <a:pt x="0" y="245"/>
                    <a:pt x="0" y="245"/>
                  </a:cubicBezTo>
                  <a:cubicBezTo>
                    <a:pt x="8" y="0"/>
                    <a:pt x="8" y="0"/>
                    <a:pt x="8" y="0"/>
                  </a:cubicBezTo>
                  <a:lnTo>
                    <a:pt x="8" y="0"/>
                  </a:lnTo>
                  <a:cubicBezTo>
                    <a:pt x="839" y="47"/>
                    <a:pt x="1692" y="71"/>
                    <a:pt x="2569" y="71"/>
                  </a:cubicBezTo>
                  <a:cubicBezTo>
                    <a:pt x="2758" y="71"/>
                    <a:pt x="2948" y="71"/>
                    <a:pt x="3138" y="71"/>
                  </a:cubicBezTo>
                  <a:cubicBezTo>
                    <a:pt x="3146" y="71"/>
                    <a:pt x="3146" y="71"/>
                    <a:pt x="3146" y="71"/>
                  </a:cubicBezTo>
                  <a:lnTo>
                    <a:pt x="3146" y="71"/>
                  </a:lnTo>
                  <a:cubicBezTo>
                    <a:pt x="3146" y="71"/>
                    <a:pt x="3154" y="380"/>
                    <a:pt x="3249" y="751"/>
                  </a:cubicBezTo>
                  <a:lnTo>
                    <a:pt x="3249" y="751"/>
                  </a:lnTo>
                  <a:cubicBezTo>
                    <a:pt x="3249" y="1644"/>
                    <a:pt x="3249" y="1644"/>
                    <a:pt x="3249" y="1644"/>
                  </a:cubicBezTo>
                  <a:lnTo>
                    <a:pt x="3249" y="1644"/>
                  </a:lnTo>
                  <a:cubicBezTo>
                    <a:pt x="3241" y="1644"/>
                    <a:pt x="3241" y="1644"/>
                    <a:pt x="3233" y="1652"/>
                  </a:cubicBezTo>
                  <a:cubicBezTo>
                    <a:pt x="3225" y="1652"/>
                    <a:pt x="3225" y="1660"/>
                    <a:pt x="3201" y="1660"/>
                  </a:cubicBezTo>
                  <a:cubicBezTo>
                    <a:pt x="3169" y="1660"/>
                    <a:pt x="3146" y="1636"/>
                    <a:pt x="3138" y="1628"/>
                  </a:cubicBezTo>
                  <a:cubicBezTo>
                    <a:pt x="3130" y="1621"/>
                    <a:pt x="3130" y="1621"/>
                    <a:pt x="3122" y="1621"/>
                  </a:cubicBezTo>
                  <a:cubicBezTo>
                    <a:pt x="3106" y="1613"/>
                    <a:pt x="3083" y="1605"/>
                    <a:pt x="3059" y="1573"/>
                  </a:cubicBezTo>
                  <a:cubicBezTo>
                    <a:pt x="3019" y="1526"/>
                    <a:pt x="2996" y="1510"/>
                    <a:pt x="2972" y="1510"/>
                  </a:cubicBezTo>
                  <a:cubicBezTo>
                    <a:pt x="2956" y="1518"/>
                    <a:pt x="2948" y="1526"/>
                    <a:pt x="2940" y="1541"/>
                  </a:cubicBezTo>
                  <a:cubicBezTo>
                    <a:pt x="2932" y="1541"/>
                    <a:pt x="2932" y="1550"/>
                    <a:pt x="2932" y="1550"/>
                  </a:cubicBezTo>
                  <a:cubicBezTo>
                    <a:pt x="2932" y="1550"/>
                    <a:pt x="2932" y="1557"/>
                    <a:pt x="2925" y="1557"/>
                  </a:cubicBezTo>
                  <a:cubicBezTo>
                    <a:pt x="2916" y="1565"/>
                    <a:pt x="2909" y="1581"/>
                    <a:pt x="2893" y="1581"/>
                  </a:cubicBezTo>
                  <a:cubicBezTo>
                    <a:pt x="2885" y="1581"/>
                    <a:pt x="2877" y="1573"/>
                    <a:pt x="2869" y="1565"/>
                  </a:cubicBezTo>
                  <a:cubicBezTo>
                    <a:pt x="2853" y="1557"/>
                    <a:pt x="2845" y="1550"/>
                    <a:pt x="2838" y="1541"/>
                  </a:cubicBezTo>
                  <a:cubicBezTo>
                    <a:pt x="2838" y="1534"/>
                    <a:pt x="2830" y="1526"/>
                    <a:pt x="2822" y="1526"/>
                  </a:cubicBezTo>
                  <a:cubicBezTo>
                    <a:pt x="2806" y="1526"/>
                    <a:pt x="2766" y="1526"/>
                    <a:pt x="2758" y="1550"/>
                  </a:cubicBezTo>
                  <a:cubicBezTo>
                    <a:pt x="2751" y="1573"/>
                    <a:pt x="2743" y="1597"/>
                    <a:pt x="2727" y="1597"/>
                  </a:cubicBezTo>
                  <a:cubicBezTo>
                    <a:pt x="2719" y="1597"/>
                    <a:pt x="2711" y="1597"/>
                    <a:pt x="2703" y="1589"/>
                  </a:cubicBezTo>
                  <a:cubicBezTo>
                    <a:pt x="2695" y="1581"/>
                    <a:pt x="2687" y="1573"/>
                    <a:pt x="2687" y="1565"/>
                  </a:cubicBezTo>
                  <a:cubicBezTo>
                    <a:pt x="2687" y="1557"/>
                    <a:pt x="2679" y="1557"/>
                    <a:pt x="2679" y="1557"/>
                  </a:cubicBezTo>
                  <a:cubicBezTo>
                    <a:pt x="2672" y="1557"/>
                    <a:pt x="2672" y="1557"/>
                    <a:pt x="2664" y="1557"/>
                  </a:cubicBezTo>
                  <a:cubicBezTo>
                    <a:pt x="2624" y="1573"/>
                    <a:pt x="2600" y="1589"/>
                    <a:pt x="2576" y="1613"/>
                  </a:cubicBezTo>
                  <a:cubicBezTo>
                    <a:pt x="2576" y="1621"/>
                    <a:pt x="2576" y="1621"/>
                    <a:pt x="2576" y="1621"/>
                  </a:cubicBezTo>
                  <a:cubicBezTo>
                    <a:pt x="2561" y="1644"/>
                    <a:pt x="2545" y="1660"/>
                    <a:pt x="2529" y="1660"/>
                  </a:cubicBezTo>
                  <a:lnTo>
                    <a:pt x="2388" y="1534"/>
                  </a:lnTo>
                  <a:lnTo>
                    <a:pt x="2388" y="1534"/>
                  </a:lnTo>
                  <a:cubicBezTo>
                    <a:pt x="2395" y="1534"/>
                    <a:pt x="2411" y="1550"/>
                    <a:pt x="2426" y="1565"/>
                  </a:cubicBezTo>
                  <a:cubicBezTo>
                    <a:pt x="2434" y="1573"/>
                    <a:pt x="2434" y="1573"/>
                    <a:pt x="2442" y="1581"/>
                  </a:cubicBezTo>
                  <a:cubicBezTo>
                    <a:pt x="2466" y="1605"/>
                    <a:pt x="2482" y="1628"/>
                    <a:pt x="2513" y="1644"/>
                  </a:cubicBezTo>
                  <a:cubicBezTo>
                    <a:pt x="2521" y="1652"/>
                    <a:pt x="2521" y="1652"/>
                    <a:pt x="2529" y="1652"/>
                  </a:cubicBezTo>
                  <a:cubicBezTo>
                    <a:pt x="2545" y="1652"/>
                    <a:pt x="2553" y="1636"/>
                    <a:pt x="2569" y="1621"/>
                  </a:cubicBezTo>
                  <a:cubicBezTo>
                    <a:pt x="2569" y="1613"/>
                    <a:pt x="2569" y="1613"/>
                    <a:pt x="2576" y="1613"/>
                  </a:cubicBezTo>
                  <a:cubicBezTo>
                    <a:pt x="2592" y="1589"/>
                    <a:pt x="2624" y="1565"/>
                    <a:pt x="2664" y="1557"/>
                  </a:cubicBezTo>
                  <a:cubicBezTo>
                    <a:pt x="2664" y="1550"/>
                    <a:pt x="2672" y="1550"/>
                    <a:pt x="2679" y="1550"/>
                  </a:cubicBezTo>
                  <a:cubicBezTo>
                    <a:pt x="2687" y="1550"/>
                    <a:pt x="2687" y="1557"/>
                    <a:pt x="2695" y="1565"/>
                  </a:cubicBezTo>
                  <a:cubicBezTo>
                    <a:pt x="2695" y="1565"/>
                    <a:pt x="2703" y="1573"/>
                    <a:pt x="2711" y="1581"/>
                  </a:cubicBezTo>
                  <a:cubicBezTo>
                    <a:pt x="2711" y="1589"/>
                    <a:pt x="2719" y="1589"/>
                    <a:pt x="2727" y="1589"/>
                  </a:cubicBezTo>
                  <a:cubicBezTo>
                    <a:pt x="2735" y="1589"/>
                    <a:pt x="2751" y="1565"/>
                    <a:pt x="2751" y="1550"/>
                  </a:cubicBezTo>
                  <a:cubicBezTo>
                    <a:pt x="2758" y="1518"/>
                    <a:pt x="2798" y="1518"/>
                    <a:pt x="2822" y="1518"/>
                  </a:cubicBezTo>
                  <a:cubicBezTo>
                    <a:pt x="2838" y="1518"/>
                    <a:pt x="2838" y="1526"/>
                    <a:pt x="2845" y="1534"/>
                  </a:cubicBezTo>
                  <a:cubicBezTo>
                    <a:pt x="2853" y="1541"/>
                    <a:pt x="2853" y="1550"/>
                    <a:pt x="2869" y="1565"/>
                  </a:cubicBezTo>
                  <a:cubicBezTo>
                    <a:pt x="2877" y="1573"/>
                    <a:pt x="2885" y="1573"/>
                    <a:pt x="2893" y="1573"/>
                  </a:cubicBezTo>
                  <a:cubicBezTo>
                    <a:pt x="2909" y="1573"/>
                    <a:pt x="2916" y="1557"/>
                    <a:pt x="2925" y="1550"/>
                  </a:cubicBezTo>
                  <a:lnTo>
                    <a:pt x="2925" y="1550"/>
                  </a:lnTo>
                  <a:cubicBezTo>
                    <a:pt x="2925" y="1541"/>
                    <a:pt x="2932" y="1541"/>
                    <a:pt x="2932" y="1541"/>
                  </a:cubicBezTo>
                  <a:cubicBezTo>
                    <a:pt x="2940" y="1526"/>
                    <a:pt x="2956" y="1510"/>
                    <a:pt x="2972" y="1502"/>
                  </a:cubicBezTo>
                  <a:cubicBezTo>
                    <a:pt x="2996" y="1502"/>
                    <a:pt x="3019" y="1518"/>
                    <a:pt x="3059" y="1565"/>
                  </a:cubicBezTo>
                  <a:cubicBezTo>
                    <a:pt x="3091" y="1605"/>
                    <a:pt x="3106" y="1605"/>
                    <a:pt x="3122" y="1613"/>
                  </a:cubicBezTo>
                  <a:cubicBezTo>
                    <a:pt x="3130" y="1613"/>
                    <a:pt x="3138" y="1613"/>
                    <a:pt x="3138" y="1621"/>
                  </a:cubicBezTo>
                  <a:cubicBezTo>
                    <a:pt x="3154" y="1628"/>
                    <a:pt x="3169" y="1652"/>
                    <a:pt x="3201" y="1652"/>
                  </a:cubicBezTo>
                  <a:cubicBezTo>
                    <a:pt x="3217" y="1652"/>
                    <a:pt x="3225" y="1644"/>
                    <a:pt x="3233" y="1644"/>
                  </a:cubicBezTo>
                  <a:lnTo>
                    <a:pt x="3241" y="1636"/>
                  </a:lnTo>
                  <a:cubicBezTo>
                    <a:pt x="3241" y="751"/>
                    <a:pt x="3241" y="751"/>
                    <a:pt x="3241" y="751"/>
                  </a:cubicBezTo>
                  <a:cubicBezTo>
                    <a:pt x="3154" y="403"/>
                    <a:pt x="3138" y="111"/>
                    <a:pt x="3138" y="71"/>
                  </a:cubicBezTo>
                  <a:cubicBezTo>
                    <a:pt x="2948" y="79"/>
                    <a:pt x="2751" y="79"/>
                    <a:pt x="2569" y="79"/>
                  </a:cubicBezTo>
                  <a:cubicBezTo>
                    <a:pt x="1700" y="79"/>
                    <a:pt x="839" y="55"/>
                    <a:pt x="16" y="8"/>
                  </a:cubicBezTo>
                  <a:cubicBezTo>
                    <a:pt x="8" y="245"/>
                    <a:pt x="8" y="245"/>
                    <a:pt x="8" y="245"/>
                  </a:cubicBezTo>
                  <a:cubicBezTo>
                    <a:pt x="1131" y="300"/>
                    <a:pt x="1131" y="300"/>
                    <a:pt x="1131" y="300"/>
                  </a:cubicBezTo>
                  <a:lnTo>
                    <a:pt x="1131" y="300"/>
                  </a:lnTo>
                  <a:cubicBezTo>
                    <a:pt x="1123" y="656"/>
                    <a:pt x="1123" y="1186"/>
                    <a:pt x="1147" y="1202"/>
                  </a:cubicBezTo>
                  <a:cubicBezTo>
                    <a:pt x="1163" y="1217"/>
                    <a:pt x="1178" y="1233"/>
                    <a:pt x="1186" y="1249"/>
                  </a:cubicBezTo>
                  <a:cubicBezTo>
                    <a:pt x="1194" y="1265"/>
                    <a:pt x="1210" y="1281"/>
                    <a:pt x="1226" y="1297"/>
                  </a:cubicBezTo>
                  <a:cubicBezTo>
                    <a:pt x="1234" y="1304"/>
                    <a:pt x="1242" y="1304"/>
                    <a:pt x="1250" y="1304"/>
                  </a:cubicBezTo>
                  <a:cubicBezTo>
                    <a:pt x="1257" y="1304"/>
                    <a:pt x="1257" y="1304"/>
                    <a:pt x="1265" y="1304"/>
                  </a:cubicBezTo>
                  <a:cubicBezTo>
                    <a:pt x="1273" y="1304"/>
                    <a:pt x="1273" y="1297"/>
                    <a:pt x="1281" y="1297"/>
                  </a:cubicBezTo>
                  <a:cubicBezTo>
                    <a:pt x="1289" y="1297"/>
                    <a:pt x="1297" y="1297"/>
                    <a:pt x="1305" y="1304"/>
                  </a:cubicBezTo>
                  <a:cubicBezTo>
                    <a:pt x="1313" y="1304"/>
                    <a:pt x="1313" y="1304"/>
                    <a:pt x="1321" y="1304"/>
                  </a:cubicBezTo>
                  <a:cubicBezTo>
                    <a:pt x="1329" y="1304"/>
                    <a:pt x="1329" y="1297"/>
                    <a:pt x="1336" y="1288"/>
                  </a:cubicBezTo>
                  <a:cubicBezTo>
                    <a:pt x="1336" y="1281"/>
                    <a:pt x="1336" y="1273"/>
                    <a:pt x="1352" y="1265"/>
                  </a:cubicBezTo>
                  <a:cubicBezTo>
                    <a:pt x="1352" y="1265"/>
                    <a:pt x="1352" y="1265"/>
                    <a:pt x="1360" y="1265"/>
                  </a:cubicBezTo>
                  <a:cubicBezTo>
                    <a:pt x="1376" y="1265"/>
                    <a:pt x="1384" y="1288"/>
                    <a:pt x="1400" y="1312"/>
                  </a:cubicBezTo>
                  <a:cubicBezTo>
                    <a:pt x="1400" y="1320"/>
                    <a:pt x="1400" y="1320"/>
                    <a:pt x="1400" y="1320"/>
                  </a:cubicBezTo>
                  <a:cubicBezTo>
                    <a:pt x="1408" y="1328"/>
                    <a:pt x="1408" y="1336"/>
                    <a:pt x="1408" y="1344"/>
                  </a:cubicBezTo>
                  <a:cubicBezTo>
                    <a:pt x="1408" y="1368"/>
                    <a:pt x="1416" y="1383"/>
                    <a:pt x="1431" y="1383"/>
                  </a:cubicBezTo>
                  <a:cubicBezTo>
                    <a:pt x="1439" y="1391"/>
                    <a:pt x="1455" y="1391"/>
                    <a:pt x="1455" y="1399"/>
                  </a:cubicBezTo>
                  <a:cubicBezTo>
                    <a:pt x="1471" y="1399"/>
                    <a:pt x="1479" y="1407"/>
                    <a:pt x="1503" y="1407"/>
                  </a:cubicBezTo>
                  <a:cubicBezTo>
                    <a:pt x="1503" y="1407"/>
                    <a:pt x="1510" y="1407"/>
                    <a:pt x="1518" y="1407"/>
                  </a:cubicBezTo>
                  <a:cubicBezTo>
                    <a:pt x="1558" y="1399"/>
                    <a:pt x="1574" y="1431"/>
                    <a:pt x="1574" y="1431"/>
                  </a:cubicBezTo>
                  <a:cubicBezTo>
                    <a:pt x="1582" y="1439"/>
                    <a:pt x="1589" y="1439"/>
                    <a:pt x="1597" y="1439"/>
                  </a:cubicBezTo>
                  <a:cubicBezTo>
                    <a:pt x="1605" y="1439"/>
                    <a:pt x="1613" y="1439"/>
                    <a:pt x="1621" y="1439"/>
                  </a:cubicBezTo>
                  <a:cubicBezTo>
                    <a:pt x="1629" y="1431"/>
                    <a:pt x="1637" y="1431"/>
                    <a:pt x="1653" y="1431"/>
                  </a:cubicBezTo>
                  <a:lnTo>
                    <a:pt x="1661" y="1431"/>
                  </a:lnTo>
                  <a:cubicBezTo>
                    <a:pt x="1692" y="1431"/>
                    <a:pt x="1692" y="1447"/>
                    <a:pt x="1700" y="1463"/>
                  </a:cubicBezTo>
                  <a:cubicBezTo>
                    <a:pt x="1700" y="1470"/>
                    <a:pt x="1700" y="1470"/>
                    <a:pt x="1700" y="1470"/>
                  </a:cubicBezTo>
                  <a:cubicBezTo>
                    <a:pt x="1700" y="1478"/>
                    <a:pt x="1700" y="1478"/>
                    <a:pt x="1708" y="1478"/>
                  </a:cubicBezTo>
                  <a:cubicBezTo>
                    <a:pt x="1716" y="1478"/>
                    <a:pt x="1732" y="1470"/>
                    <a:pt x="1740" y="1455"/>
                  </a:cubicBezTo>
                  <a:cubicBezTo>
                    <a:pt x="1740" y="1439"/>
                    <a:pt x="1747" y="1431"/>
                    <a:pt x="1755" y="1431"/>
                  </a:cubicBezTo>
                  <a:cubicBezTo>
                    <a:pt x="1755" y="1431"/>
                    <a:pt x="1763" y="1431"/>
                    <a:pt x="1763" y="1439"/>
                  </a:cubicBezTo>
                  <a:lnTo>
                    <a:pt x="1771" y="1439"/>
                  </a:lnTo>
                  <a:lnTo>
                    <a:pt x="1771" y="1439"/>
                  </a:lnTo>
                  <a:cubicBezTo>
                    <a:pt x="1771" y="1423"/>
                    <a:pt x="1787" y="1423"/>
                    <a:pt x="1787" y="1423"/>
                  </a:cubicBezTo>
                  <a:cubicBezTo>
                    <a:pt x="1795" y="1423"/>
                    <a:pt x="1803" y="1423"/>
                    <a:pt x="1811" y="1423"/>
                  </a:cubicBezTo>
                  <a:cubicBezTo>
                    <a:pt x="1811" y="1423"/>
                    <a:pt x="1827" y="1423"/>
                    <a:pt x="1834" y="1423"/>
                  </a:cubicBezTo>
                  <a:cubicBezTo>
                    <a:pt x="1842" y="1423"/>
                    <a:pt x="1850" y="1431"/>
                    <a:pt x="1850" y="1431"/>
                  </a:cubicBezTo>
                  <a:cubicBezTo>
                    <a:pt x="1858" y="1439"/>
                    <a:pt x="1858" y="1447"/>
                    <a:pt x="1858" y="1463"/>
                  </a:cubicBezTo>
                  <a:lnTo>
                    <a:pt x="1858" y="1470"/>
                  </a:lnTo>
                  <a:cubicBezTo>
                    <a:pt x="1858" y="1486"/>
                    <a:pt x="1858" y="1486"/>
                    <a:pt x="1866" y="1486"/>
                  </a:cubicBezTo>
                  <a:cubicBezTo>
                    <a:pt x="1874" y="1494"/>
                    <a:pt x="1874" y="1494"/>
                    <a:pt x="1882" y="1494"/>
                  </a:cubicBezTo>
                  <a:cubicBezTo>
                    <a:pt x="1898" y="1502"/>
                    <a:pt x="1898" y="1518"/>
                    <a:pt x="1898" y="1534"/>
                  </a:cubicBezTo>
                  <a:cubicBezTo>
                    <a:pt x="1898" y="1541"/>
                    <a:pt x="1890" y="1557"/>
                    <a:pt x="1898" y="1565"/>
                  </a:cubicBezTo>
                  <a:cubicBezTo>
                    <a:pt x="1898" y="1573"/>
                    <a:pt x="1906" y="1573"/>
                    <a:pt x="1906" y="1573"/>
                  </a:cubicBezTo>
                  <a:cubicBezTo>
                    <a:pt x="1914" y="1573"/>
                    <a:pt x="1937" y="1557"/>
                    <a:pt x="1945" y="1541"/>
                  </a:cubicBezTo>
                  <a:cubicBezTo>
                    <a:pt x="1961" y="1518"/>
                    <a:pt x="1985" y="1510"/>
                    <a:pt x="2016" y="1518"/>
                  </a:cubicBezTo>
                  <a:cubicBezTo>
                    <a:pt x="2048" y="1526"/>
                    <a:pt x="2056" y="1541"/>
                    <a:pt x="2064" y="1557"/>
                  </a:cubicBezTo>
                  <a:cubicBezTo>
                    <a:pt x="2072" y="1565"/>
                    <a:pt x="2072" y="1565"/>
                    <a:pt x="2072" y="1565"/>
                  </a:cubicBezTo>
                  <a:cubicBezTo>
                    <a:pt x="2072" y="1573"/>
                    <a:pt x="2080" y="1573"/>
                    <a:pt x="2087" y="1573"/>
                  </a:cubicBezTo>
                  <a:cubicBezTo>
                    <a:pt x="2095" y="1573"/>
                    <a:pt x="2103" y="1573"/>
                    <a:pt x="2103" y="1557"/>
                  </a:cubicBezTo>
                  <a:cubicBezTo>
                    <a:pt x="2103" y="1550"/>
                    <a:pt x="2127" y="1541"/>
                    <a:pt x="2166" y="1541"/>
                  </a:cubicBezTo>
                  <a:cubicBezTo>
                    <a:pt x="2174" y="1541"/>
                    <a:pt x="2182" y="1541"/>
                    <a:pt x="2190" y="1541"/>
                  </a:cubicBezTo>
                  <a:cubicBezTo>
                    <a:pt x="2198" y="1541"/>
                    <a:pt x="2198" y="1541"/>
                    <a:pt x="2198" y="1541"/>
                  </a:cubicBezTo>
                  <a:cubicBezTo>
                    <a:pt x="2206" y="1541"/>
                    <a:pt x="2206" y="1541"/>
                    <a:pt x="2206" y="1550"/>
                  </a:cubicBezTo>
                  <a:cubicBezTo>
                    <a:pt x="2214" y="1550"/>
                    <a:pt x="2206" y="1557"/>
                    <a:pt x="2206" y="1573"/>
                  </a:cubicBezTo>
                  <a:cubicBezTo>
                    <a:pt x="2206" y="1581"/>
                    <a:pt x="2206" y="1589"/>
                    <a:pt x="2198" y="1597"/>
                  </a:cubicBezTo>
                  <a:cubicBezTo>
                    <a:pt x="2198" y="1621"/>
                    <a:pt x="2206" y="1628"/>
                    <a:pt x="2222" y="1628"/>
                  </a:cubicBezTo>
                  <a:cubicBezTo>
                    <a:pt x="2222" y="1628"/>
                    <a:pt x="2230" y="1628"/>
                    <a:pt x="2230" y="1636"/>
                  </a:cubicBezTo>
                  <a:lnTo>
                    <a:pt x="2230" y="1636"/>
                  </a:lnTo>
                  <a:cubicBezTo>
                    <a:pt x="2238" y="1636"/>
                    <a:pt x="2246" y="1605"/>
                    <a:pt x="2246" y="1581"/>
                  </a:cubicBezTo>
                  <a:cubicBezTo>
                    <a:pt x="2246" y="1557"/>
                    <a:pt x="2253" y="1557"/>
                    <a:pt x="2253" y="1541"/>
                  </a:cubicBezTo>
                  <a:cubicBezTo>
                    <a:pt x="2262" y="1534"/>
                    <a:pt x="2262" y="1534"/>
                    <a:pt x="2269" y="1518"/>
                  </a:cubicBezTo>
                  <a:cubicBezTo>
                    <a:pt x="2269" y="1510"/>
                    <a:pt x="2277" y="1502"/>
                    <a:pt x="2285" y="1502"/>
                  </a:cubicBezTo>
                  <a:lnTo>
                    <a:pt x="2293" y="1510"/>
                  </a:lnTo>
                  <a:cubicBezTo>
                    <a:pt x="2301" y="1518"/>
                    <a:pt x="2301" y="1526"/>
                    <a:pt x="2301" y="1526"/>
                  </a:cubicBezTo>
                  <a:cubicBezTo>
                    <a:pt x="2317" y="1541"/>
                    <a:pt x="2333" y="1550"/>
                    <a:pt x="2348" y="1573"/>
                  </a:cubicBezTo>
                  <a:cubicBezTo>
                    <a:pt x="2348" y="1581"/>
                    <a:pt x="2356" y="1581"/>
                    <a:pt x="2356" y="1581"/>
                  </a:cubicBezTo>
                  <a:cubicBezTo>
                    <a:pt x="2364" y="1581"/>
                    <a:pt x="2372" y="1565"/>
                    <a:pt x="2372" y="1550"/>
                  </a:cubicBezTo>
                  <a:lnTo>
                    <a:pt x="2372" y="1550"/>
                  </a:lnTo>
                  <a:cubicBezTo>
                    <a:pt x="2380" y="1541"/>
                    <a:pt x="2380" y="1534"/>
                    <a:pt x="2388" y="1534"/>
                  </a:cubicBezTo>
                  <a:lnTo>
                    <a:pt x="2529" y="1660"/>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52" name="Freeform 47"/>
            <p:cNvSpPr>
              <a:spLocks noChangeArrowheads="1"/>
            </p:cNvSpPr>
            <p:nvPr/>
          </p:nvSpPr>
          <p:spPr bwMode="auto">
            <a:xfrm>
              <a:off x="14781178" y="7379030"/>
              <a:ext cx="1363752" cy="1435651"/>
            </a:xfrm>
            <a:custGeom>
              <a:avLst/>
              <a:gdLst>
                <a:gd name="T0" fmla="*/ 2230 w 2594"/>
                <a:gd name="T1" fmla="*/ 182 h 2729"/>
                <a:gd name="T2" fmla="*/ 2230 w 2594"/>
                <a:gd name="T3" fmla="*/ 182 h 2729"/>
                <a:gd name="T4" fmla="*/ 340 w 2594"/>
                <a:gd name="T5" fmla="*/ 0 h 2729"/>
                <a:gd name="T6" fmla="*/ 0 w 2594"/>
                <a:gd name="T7" fmla="*/ 2664 h 2729"/>
                <a:gd name="T8" fmla="*/ 293 w 2594"/>
                <a:gd name="T9" fmla="*/ 2704 h 2729"/>
                <a:gd name="T10" fmla="*/ 356 w 2594"/>
                <a:gd name="T11" fmla="*/ 2672 h 2729"/>
                <a:gd name="T12" fmla="*/ 372 w 2594"/>
                <a:gd name="T13" fmla="*/ 2546 h 2729"/>
                <a:gd name="T14" fmla="*/ 443 w 2594"/>
                <a:gd name="T15" fmla="*/ 2506 h 2729"/>
                <a:gd name="T16" fmla="*/ 1028 w 2594"/>
                <a:gd name="T17" fmla="*/ 2578 h 2729"/>
                <a:gd name="T18" fmla="*/ 996 w 2594"/>
                <a:gd name="T19" fmla="*/ 2475 h 2729"/>
                <a:gd name="T20" fmla="*/ 2396 w 2594"/>
                <a:gd name="T21" fmla="*/ 2593 h 2729"/>
                <a:gd name="T22" fmla="*/ 2427 w 2594"/>
                <a:gd name="T23" fmla="*/ 2546 h 2729"/>
                <a:gd name="T24" fmla="*/ 2570 w 2594"/>
                <a:gd name="T25" fmla="*/ 451 h 2729"/>
                <a:gd name="T26" fmla="*/ 2593 w 2594"/>
                <a:gd name="T27" fmla="*/ 451 h 2729"/>
                <a:gd name="T28" fmla="*/ 2593 w 2594"/>
                <a:gd name="T29" fmla="*/ 206 h 2729"/>
                <a:gd name="T30" fmla="*/ 2238 w 2594"/>
                <a:gd name="T31" fmla="*/ 182 h 2729"/>
                <a:gd name="T32" fmla="*/ 2230 w 2594"/>
                <a:gd name="T33" fmla="*/ 182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4" h="2729">
                  <a:moveTo>
                    <a:pt x="2230" y="182"/>
                  </a:moveTo>
                  <a:lnTo>
                    <a:pt x="2230" y="182"/>
                  </a:lnTo>
                  <a:cubicBezTo>
                    <a:pt x="1495" y="135"/>
                    <a:pt x="862" y="72"/>
                    <a:pt x="340" y="0"/>
                  </a:cubicBezTo>
                  <a:cubicBezTo>
                    <a:pt x="0" y="2664"/>
                    <a:pt x="0" y="2664"/>
                    <a:pt x="0" y="2664"/>
                  </a:cubicBezTo>
                  <a:cubicBezTo>
                    <a:pt x="143" y="2672"/>
                    <a:pt x="277" y="2688"/>
                    <a:pt x="293" y="2704"/>
                  </a:cubicBezTo>
                  <a:cubicBezTo>
                    <a:pt x="348" y="2728"/>
                    <a:pt x="356" y="2672"/>
                    <a:pt x="356" y="2672"/>
                  </a:cubicBezTo>
                  <a:cubicBezTo>
                    <a:pt x="356" y="2672"/>
                    <a:pt x="364" y="2601"/>
                    <a:pt x="372" y="2546"/>
                  </a:cubicBezTo>
                  <a:cubicBezTo>
                    <a:pt x="388" y="2483"/>
                    <a:pt x="443" y="2506"/>
                    <a:pt x="443" y="2506"/>
                  </a:cubicBezTo>
                  <a:cubicBezTo>
                    <a:pt x="443" y="2506"/>
                    <a:pt x="894" y="2562"/>
                    <a:pt x="1028" y="2578"/>
                  </a:cubicBezTo>
                  <a:cubicBezTo>
                    <a:pt x="957" y="2435"/>
                    <a:pt x="996" y="2475"/>
                    <a:pt x="996" y="2475"/>
                  </a:cubicBezTo>
                  <a:cubicBezTo>
                    <a:pt x="996" y="2475"/>
                    <a:pt x="2372" y="2593"/>
                    <a:pt x="2396" y="2593"/>
                  </a:cubicBezTo>
                  <a:cubicBezTo>
                    <a:pt x="2427" y="2593"/>
                    <a:pt x="2427" y="2546"/>
                    <a:pt x="2427" y="2546"/>
                  </a:cubicBezTo>
                  <a:cubicBezTo>
                    <a:pt x="2570" y="451"/>
                    <a:pt x="2570" y="451"/>
                    <a:pt x="2570" y="451"/>
                  </a:cubicBezTo>
                  <a:cubicBezTo>
                    <a:pt x="2593" y="451"/>
                    <a:pt x="2593" y="451"/>
                    <a:pt x="2593" y="451"/>
                  </a:cubicBezTo>
                  <a:cubicBezTo>
                    <a:pt x="2593" y="206"/>
                    <a:pt x="2593" y="206"/>
                    <a:pt x="2593" y="206"/>
                  </a:cubicBezTo>
                  <a:cubicBezTo>
                    <a:pt x="2475" y="198"/>
                    <a:pt x="2356" y="190"/>
                    <a:pt x="2238" y="182"/>
                  </a:cubicBezTo>
                  <a:lnTo>
                    <a:pt x="2230" y="182"/>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53" name="Freeform 48"/>
            <p:cNvSpPr>
              <a:spLocks noChangeArrowheads="1"/>
            </p:cNvSpPr>
            <p:nvPr/>
          </p:nvSpPr>
          <p:spPr bwMode="auto">
            <a:xfrm>
              <a:off x="12239219" y="5583887"/>
              <a:ext cx="1618875" cy="2681118"/>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4"/>
            </a:solidFill>
            <a:ln>
              <a:solidFill>
                <a:schemeClr val="bg2"/>
              </a:solidFill>
            </a:ln>
            <a:effectLst/>
          </p:spPr>
          <p:txBody>
            <a:bodyPr wrap="none" anchor="ctr"/>
            <a:lstStyle/>
            <a:p>
              <a:endParaRPr lang="en-US" sz="2701" dirty="0">
                <a:latin typeface="Lato Light"/>
              </a:endParaRPr>
            </a:p>
          </p:txBody>
        </p:sp>
        <p:sp>
          <p:nvSpPr>
            <p:cNvPr id="554" name="Freeform 49"/>
            <p:cNvSpPr>
              <a:spLocks noChangeArrowheads="1"/>
            </p:cNvSpPr>
            <p:nvPr/>
          </p:nvSpPr>
          <p:spPr bwMode="auto">
            <a:xfrm>
              <a:off x="12243858" y="5583887"/>
              <a:ext cx="1614237" cy="2685756"/>
            </a:xfrm>
            <a:custGeom>
              <a:avLst/>
              <a:gdLst>
                <a:gd name="T0" fmla="*/ 1723 w 3068"/>
                <a:gd name="T1" fmla="*/ 4988 h 5107"/>
                <a:gd name="T2" fmla="*/ 1431 w 3068"/>
                <a:gd name="T3" fmla="*/ 4355 h 5107"/>
                <a:gd name="T4" fmla="*/ 1312 w 3068"/>
                <a:gd name="T5" fmla="*/ 4181 h 5107"/>
                <a:gd name="T6" fmla="*/ 988 w 3068"/>
                <a:gd name="T7" fmla="*/ 3913 h 5107"/>
                <a:gd name="T8" fmla="*/ 632 w 3068"/>
                <a:gd name="T9" fmla="*/ 3731 h 5107"/>
                <a:gd name="T10" fmla="*/ 648 w 3068"/>
                <a:gd name="T11" fmla="*/ 3454 h 5107"/>
                <a:gd name="T12" fmla="*/ 553 w 3068"/>
                <a:gd name="T13" fmla="*/ 3193 h 5107"/>
                <a:gd name="T14" fmla="*/ 443 w 3068"/>
                <a:gd name="T15" fmla="*/ 2933 h 5107"/>
                <a:gd name="T16" fmla="*/ 466 w 3068"/>
                <a:gd name="T17" fmla="*/ 2601 h 5107"/>
                <a:gd name="T18" fmla="*/ 403 w 3068"/>
                <a:gd name="T19" fmla="*/ 2530 h 5107"/>
                <a:gd name="T20" fmla="*/ 324 w 3068"/>
                <a:gd name="T21" fmla="*/ 2253 h 5107"/>
                <a:gd name="T22" fmla="*/ 427 w 3068"/>
                <a:gd name="T23" fmla="*/ 2269 h 5107"/>
                <a:gd name="T24" fmla="*/ 419 w 3068"/>
                <a:gd name="T25" fmla="*/ 2087 h 5107"/>
                <a:gd name="T26" fmla="*/ 395 w 3068"/>
                <a:gd name="T27" fmla="*/ 1929 h 5107"/>
                <a:gd name="T28" fmla="*/ 269 w 3068"/>
                <a:gd name="T29" fmla="*/ 1977 h 5107"/>
                <a:gd name="T30" fmla="*/ 229 w 3068"/>
                <a:gd name="T31" fmla="*/ 1819 h 5107"/>
                <a:gd name="T32" fmla="*/ 126 w 3068"/>
                <a:gd name="T33" fmla="*/ 1597 h 5107"/>
                <a:gd name="T34" fmla="*/ 55 w 3068"/>
                <a:gd name="T35" fmla="*/ 1408 h 5107"/>
                <a:gd name="T36" fmla="*/ 119 w 3068"/>
                <a:gd name="T37" fmla="*/ 1123 h 5107"/>
                <a:gd name="T38" fmla="*/ 24 w 3068"/>
                <a:gd name="T39" fmla="*/ 799 h 5107"/>
                <a:gd name="T40" fmla="*/ 150 w 3068"/>
                <a:gd name="T41" fmla="*/ 514 h 5107"/>
                <a:gd name="T42" fmla="*/ 245 w 3068"/>
                <a:gd name="T43" fmla="*/ 301 h 5107"/>
                <a:gd name="T44" fmla="*/ 237 w 3068"/>
                <a:gd name="T45" fmla="*/ 71 h 5107"/>
                <a:gd name="T46" fmla="*/ 1684 w 3068"/>
                <a:gd name="T47" fmla="*/ 364 h 5107"/>
                <a:gd name="T48" fmla="*/ 2965 w 3068"/>
                <a:gd name="T49" fmla="*/ 4158 h 5107"/>
                <a:gd name="T50" fmla="*/ 2996 w 3068"/>
                <a:gd name="T51" fmla="*/ 4450 h 5107"/>
                <a:gd name="T52" fmla="*/ 2783 w 3068"/>
                <a:gd name="T53" fmla="*/ 4782 h 5107"/>
                <a:gd name="T54" fmla="*/ 2798 w 3068"/>
                <a:gd name="T55" fmla="*/ 4956 h 5107"/>
                <a:gd name="T56" fmla="*/ 1723 w 3068"/>
                <a:gd name="T57" fmla="*/ 4980 h 5107"/>
                <a:gd name="T58" fmla="*/ 2822 w 3068"/>
                <a:gd name="T59" fmla="*/ 5011 h 5107"/>
                <a:gd name="T60" fmla="*/ 2751 w 3068"/>
                <a:gd name="T61" fmla="*/ 4845 h 5107"/>
                <a:gd name="T62" fmla="*/ 2901 w 3068"/>
                <a:gd name="T63" fmla="*/ 4521 h 5107"/>
                <a:gd name="T64" fmla="*/ 2988 w 3068"/>
                <a:gd name="T65" fmla="*/ 4237 h 5107"/>
                <a:gd name="T66" fmla="*/ 1684 w 3068"/>
                <a:gd name="T67" fmla="*/ 372 h 5107"/>
                <a:gd name="T68" fmla="*/ 292 w 3068"/>
                <a:gd name="T69" fmla="*/ 182 h 5107"/>
                <a:gd name="T70" fmla="*/ 198 w 3068"/>
                <a:gd name="T71" fmla="*/ 396 h 5107"/>
                <a:gd name="T72" fmla="*/ 63 w 3068"/>
                <a:gd name="T73" fmla="*/ 633 h 5107"/>
                <a:gd name="T74" fmla="*/ 95 w 3068"/>
                <a:gd name="T75" fmla="*/ 917 h 5107"/>
                <a:gd name="T76" fmla="*/ 79 w 3068"/>
                <a:gd name="T77" fmla="*/ 1234 h 5107"/>
                <a:gd name="T78" fmla="*/ 47 w 3068"/>
                <a:gd name="T79" fmla="*/ 1423 h 5107"/>
                <a:gd name="T80" fmla="*/ 198 w 3068"/>
                <a:gd name="T81" fmla="*/ 1700 h 5107"/>
                <a:gd name="T82" fmla="*/ 190 w 3068"/>
                <a:gd name="T83" fmla="*/ 1937 h 5107"/>
                <a:gd name="T84" fmla="*/ 364 w 3068"/>
                <a:gd name="T85" fmla="*/ 2040 h 5107"/>
                <a:gd name="T86" fmla="*/ 458 w 3068"/>
                <a:gd name="T87" fmla="*/ 1985 h 5107"/>
                <a:gd name="T88" fmla="*/ 451 w 3068"/>
                <a:gd name="T89" fmla="*/ 2198 h 5107"/>
                <a:gd name="T90" fmla="*/ 379 w 3068"/>
                <a:gd name="T91" fmla="*/ 2182 h 5107"/>
                <a:gd name="T92" fmla="*/ 308 w 3068"/>
                <a:gd name="T93" fmla="*/ 2325 h 5107"/>
                <a:gd name="T94" fmla="*/ 419 w 3068"/>
                <a:gd name="T95" fmla="*/ 2522 h 5107"/>
                <a:gd name="T96" fmla="*/ 403 w 3068"/>
                <a:gd name="T97" fmla="*/ 2680 h 5107"/>
                <a:gd name="T98" fmla="*/ 506 w 3068"/>
                <a:gd name="T99" fmla="*/ 3043 h 5107"/>
                <a:gd name="T100" fmla="*/ 577 w 3068"/>
                <a:gd name="T101" fmla="*/ 3241 h 5107"/>
                <a:gd name="T102" fmla="*/ 672 w 3068"/>
                <a:gd name="T103" fmla="*/ 3549 h 5107"/>
                <a:gd name="T104" fmla="*/ 680 w 3068"/>
                <a:gd name="T105" fmla="*/ 3778 h 5107"/>
                <a:gd name="T106" fmla="*/ 1051 w 3068"/>
                <a:gd name="T107" fmla="*/ 3944 h 5107"/>
                <a:gd name="T108" fmla="*/ 1391 w 3068"/>
                <a:gd name="T109" fmla="*/ 4173 h 5107"/>
                <a:gd name="T110" fmla="*/ 1486 w 3068"/>
                <a:gd name="T111" fmla="*/ 4339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8" h="5107">
                  <a:moveTo>
                    <a:pt x="2688" y="5106"/>
                  </a:moveTo>
                  <a:lnTo>
                    <a:pt x="2688" y="5106"/>
                  </a:lnTo>
                  <a:lnTo>
                    <a:pt x="2688" y="5106"/>
                  </a:lnTo>
                  <a:cubicBezTo>
                    <a:pt x="2688" y="5098"/>
                    <a:pt x="2680" y="5098"/>
                    <a:pt x="2664" y="5090"/>
                  </a:cubicBezTo>
                  <a:cubicBezTo>
                    <a:pt x="2632" y="5083"/>
                    <a:pt x="1874" y="5003"/>
                    <a:pt x="1723" y="4988"/>
                  </a:cubicBezTo>
                  <a:lnTo>
                    <a:pt x="1723" y="4988"/>
                  </a:lnTo>
                  <a:lnTo>
                    <a:pt x="1723" y="4988"/>
                  </a:lnTo>
                  <a:cubicBezTo>
                    <a:pt x="1708" y="4964"/>
                    <a:pt x="1715" y="4956"/>
                    <a:pt x="1723" y="4940"/>
                  </a:cubicBezTo>
                  <a:cubicBezTo>
                    <a:pt x="1723" y="4924"/>
                    <a:pt x="1731" y="4908"/>
                    <a:pt x="1731" y="4877"/>
                  </a:cubicBezTo>
                  <a:cubicBezTo>
                    <a:pt x="1739" y="4814"/>
                    <a:pt x="1723" y="4600"/>
                    <a:pt x="1668" y="4569"/>
                  </a:cubicBezTo>
                  <a:cubicBezTo>
                    <a:pt x="1613" y="4529"/>
                    <a:pt x="1534" y="4434"/>
                    <a:pt x="1518" y="4379"/>
                  </a:cubicBezTo>
                  <a:cubicBezTo>
                    <a:pt x="1510" y="4355"/>
                    <a:pt x="1502" y="4347"/>
                    <a:pt x="1486" y="4347"/>
                  </a:cubicBezTo>
                  <a:cubicBezTo>
                    <a:pt x="1478" y="4347"/>
                    <a:pt x="1470" y="4347"/>
                    <a:pt x="1462" y="4347"/>
                  </a:cubicBezTo>
                  <a:cubicBezTo>
                    <a:pt x="1455" y="4355"/>
                    <a:pt x="1439" y="4355"/>
                    <a:pt x="1431" y="4355"/>
                  </a:cubicBezTo>
                  <a:cubicBezTo>
                    <a:pt x="1415" y="4355"/>
                    <a:pt x="1407" y="4355"/>
                    <a:pt x="1399" y="4347"/>
                  </a:cubicBezTo>
                  <a:cubicBezTo>
                    <a:pt x="1375" y="4324"/>
                    <a:pt x="1384" y="4276"/>
                    <a:pt x="1384" y="4253"/>
                  </a:cubicBezTo>
                  <a:cubicBezTo>
                    <a:pt x="1384" y="4237"/>
                    <a:pt x="1384" y="4229"/>
                    <a:pt x="1384" y="4229"/>
                  </a:cubicBezTo>
                  <a:cubicBezTo>
                    <a:pt x="1384" y="4221"/>
                    <a:pt x="1384" y="4213"/>
                    <a:pt x="1384" y="4205"/>
                  </a:cubicBezTo>
                  <a:cubicBezTo>
                    <a:pt x="1384" y="4197"/>
                    <a:pt x="1391" y="4181"/>
                    <a:pt x="1384" y="4181"/>
                  </a:cubicBezTo>
                  <a:cubicBezTo>
                    <a:pt x="1375" y="4173"/>
                    <a:pt x="1368" y="4173"/>
                    <a:pt x="1344" y="4173"/>
                  </a:cubicBezTo>
                  <a:cubicBezTo>
                    <a:pt x="1336" y="4181"/>
                    <a:pt x="1320" y="4181"/>
                    <a:pt x="1312" y="4181"/>
                  </a:cubicBezTo>
                  <a:cubicBezTo>
                    <a:pt x="1265" y="4181"/>
                    <a:pt x="1233" y="4158"/>
                    <a:pt x="1217" y="4142"/>
                  </a:cubicBezTo>
                  <a:cubicBezTo>
                    <a:pt x="1209" y="4142"/>
                    <a:pt x="1209" y="4134"/>
                    <a:pt x="1202" y="4134"/>
                  </a:cubicBezTo>
                  <a:cubicBezTo>
                    <a:pt x="1202" y="4126"/>
                    <a:pt x="1194" y="4126"/>
                    <a:pt x="1186" y="4126"/>
                  </a:cubicBezTo>
                  <a:cubicBezTo>
                    <a:pt x="1162" y="4118"/>
                    <a:pt x="1138" y="4110"/>
                    <a:pt x="1122" y="4063"/>
                  </a:cubicBezTo>
                  <a:cubicBezTo>
                    <a:pt x="1099" y="4015"/>
                    <a:pt x="1059" y="3960"/>
                    <a:pt x="1051" y="3952"/>
                  </a:cubicBezTo>
                  <a:cubicBezTo>
                    <a:pt x="1044" y="3952"/>
                    <a:pt x="1044" y="3944"/>
                    <a:pt x="1035" y="3944"/>
                  </a:cubicBezTo>
                  <a:cubicBezTo>
                    <a:pt x="1028" y="3928"/>
                    <a:pt x="1012" y="3913"/>
                    <a:pt x="988" y="3913"/>
                  </a:cubicBezTo>
                  <a:cubicBezTo>
                    <a:pt x="980" y="3913"/>
                    <a:pt x="972" y="3913"/>
                    <a:pt x="972" y="3913"/>
                  </a:cubicBezTo>
                  <a:cubicBezTo>
                    <a:pt x="964" y="3920"/>
                    <a:pt x="957" y="3920"/>
                    <a:pt x="949" y="3920"/>
                  </a:cubicBezTo>
                  <a:cubicBezTo>
                    <a:pt x="901" y="3920"/>
                    <a:pt x="854" y="3881"/>
                    <a:pt x="838" y="3849"/>
                  </a:cubicBezTo>
                  <a:cubicBezTo>
                    <a:pt x="822" y="3826"/>
                    <a:pt x="783" y="3826"/>
                    <a:pt x="735" y="3826"/>
                  </a:cubicBezTo>
                  <a:cubicBezTo>
                    <a:pt x="696" y="3826"/>
                    <a:pt x="672" y="3818"/>
                    <a:pt x="672" y="3778"/>
                  </a:cubicBezTo>
                  <a:cubicBezTo>
                    <a:pt x="664" y="3762"/>
                    <a:pt x="664" y="3754"/>
                    <a:pt x="648" y="3747"/>
                  </a:cubicBezTo>
                  <a:cubicBezTo>
                    <a:pt x="648" y="3739"/>
                    <a:pt x="640" y="3739"/>
                    <a:pt x="632" y="3731"/>
                  </a:cubicBezTo>
                  <a:cubicBezTo>
                    <a:pt x="617" y="3715"/>
                    <a:pt x="625" y="3707"/>
                    <a:pt x="632" y="3691"/>
                  </a:cubicBezTo>
                  <a:cubicBezTo>
                    <a:pt x="632" y="3683"/>
                    <a:pt x="640" y="3667"/>
                    <a:pt x="640" y="3660"/>
                  </a:cubicBezTo>
                  <a:cubicBezTo>
                    <a:pt x="640" y="3644"/>
                    <a:pt x="648" y="3628"/>
                    <a:pt x="648" y="3620"/>
                  </a:cubicBezTo>
                  <a:cubicBezTo>
                    <a:pt x="656" y="3612"/>
                    <a:pt x="664" y="3596"/>
                    <a:pt x="656" y="3580"/>
                  </a:cubicBezTo>
                  <a:cubicBezTo>
                    <a:pt x="656" y="3557"/>
                    <a:pt x="664" y="3549"/>
                    <a:pt x="672" y="3549"/>
                  </a:cubicBezTo>
                  <a:cubicBezTo>
                    <a:pt x="672" y="3541"/>
                    <a:pt x="680" y="3533"/>
                    <a:pt x="680" y="3509"/>
                  </a:cubicBezTo>
                  <a:cubicBezTo>
                    <a:pt x="688" y="3470"/>
                    <a:pt x="664" y="3462"/>
                    <a:pt x="648" y="3454"/>
                  </a:cubicBezTo>
                  <a:cubicBezTo>
                    <a:pt x="640" y="3454"/>
                    <a:pt x="632" y="3446"/>
                    <a:pt x="625" y="3446"/>
                  </a:cubicBezTo>
                  <a:cubicBezTo>
                    <a:pt x="601" y="3422"/>
                    <a:pt x="625" y="3391"/>
                    <a:pt x="648" y="3359"/>
                  </a:cubicBezTo>
                  <a:cubicBezTo>
                    <a:pt x="648" y="3351"/>
                    <a:pt x="648" y="3343"/>
                    <a:pt x="648" y="3343"/>
                  </a:cubicBezTo>
                  <a:cubicBezTo>
                    <a:pt x="648" y="3320"/>
                    <a:pt x="617" y="3304"/>
                    <a:pt x="601" y="3296"/>
                  </a:cubicBezTo>
                  <a:cubicBezTo>
                    <a:pt x="585" y="3288"/>
                    <a:pt x="577" y="3272"/>
                    <a:pt x="569" y="3249"/>
                  </a:cubicBezTo>
                  <a:cubicBezTo>
                    <a:pt x="569" y="3233"/>
                    <a:pt x="569" y="3225"/>
                    <a:pt x="561" y="3217"/>
                  </a:cubicBezTo>
                  <a:cubicBezTo>
                    <a:pt x="553" y="3201"/>
                    <a:pt x="553" y="3193"/>
                    <a:pt x="553" y="3193"/>
                  </a:cubicBezTo>
                  <a:cubicBezTo>
                    <a:pt x="545" y="3193"/>
                    <a:pt x="545" y="3185"/>
                    <a:pt x="538" y="3169"/>
                  </a:cubicBezTo>
                  <a:cubicBezTo>
                    <a:pt x="538" y="3154"/>
                    <a:pt x="530" y="3146"/>
                    <a:pt x="530" y="3138"/>
                  </a:cubicBezTo>
                  <a:cubicBezTo>
                    <a:pt x="530" y="3130"/>
                    <a:pt x="530" y="3130"/>
                    <a:pt x="522" y="3122"/>
                  </a:cubicBezTo>
                  <a:cubicBezTo>
                    <a:pt x="506" y="3106"/>
                    <a:pt x="506" y="3106"/>
                    <a:pt x="498" y="3067"/>
                  </a:cubicBezTo>
                  <a:cubicBezTo>
                    <a:pt x="498" y="3059"/>
                    <a:pt x="498" y="3051"/>
                    <a:pt x="498" y="3043"/>
                  </a:cubicBezTo>
                  <a:cubicBezTo>
                    <a:pt x="498" y="3019"/>
                    <a:pt x="498" y="3011"/>
                    <a:pt x="490" y="3003"/>
                  </a:cubicBezTo>
                  <a:cubicBezTo>
                    <a:pt x="474" y="3003"/>
                    <a:pt x="458" y="2980"/>
                    <a:pt x="443" y="2933"/>
                  </a:cubicBezTo>
                  <a:cubicBezTo>
                    <a:pt x="435" y="2902"/>
                    <a:pt x="427" y="2894"/>
                    <a:pt x="403" y="2870"/>
                  </a:cubicBezTo>
                  <a:cubicBezTo>
                    <a:pt x="372" y="2846"/>
                    <a:pt x="387" y="2744"/>
                    <a:pt x="387" y="2712"/>
                  </a:cubicBezTo>
                  <a:cubicBezTo>
                    <a:pt x="387" y="2696"/>
                    <a:pt x="387" y="2688"/>
                    <a:pt x="387" y="2680"/>
                  </a:cubicBezTo>
                  <a:cubicBezTo>
                    <a:pt x="387" y="2680"/>
                    <a:pt x="379" y="2680"/>
                    <a:pt x="387" y="2672"/>
                  </a:cubicBezTo>
                  <a:cubicBezTo>
                    <a:pt x="387" y="2672"/>
                    <a:pt x="387" y="2672"/>
                    <a:pt x="403" y="2672"/>
                  </a:cubicBezTo>
                  <a:cubicBezTo>
                    <a:pt x="403" y="2672"/>
                    <a:pt x="411" y="2672"/>
                    <a:pt x="419" y="2672"/>
                  </a:cubicBezTo>
                  <a:cubicBezTo>
                    <a:pt x="458" y="2664"/>
                    <a:pt x="458" y="2641"/>
                    <a:pt x="466" y="2601"/>
                  </a:cubicBezTo>
                  <a:cubicBezTo>
                    <a:pt x="466" y="2593"/>
                    <a:pt x="474" y="2585"/>
                    <a:pt x="474" y="2578"/>
                  </a:cubicBezTo>
                  <a:cubicBezTo>
                    <a:pt x="482" y="2554"/>
                    <a:pt x="482" y="2546"/>
                    <a:pt x="474" y="2538"/>
                  </a:cubicBezTo>
                  <a:cubicBezTo>
                    <a:pt x="474" y="2538"/>
                    <a:pt x="466" y="2530"/>
                    <a:pt x="451" y="2530"/>
                  </a:cubicBezTo>
                  <a:cubicBezTo>
                    <a:pt x="451" y="2530"/>
                    <a:pt x="443" y="2530"/>
                    <a:pt x="435" y="2530"/>
                  </a:cubicBezTo>
                  <a:cubicBezTo>
                    <a:pt x="427" y="2530"/>
                    <a:pt x="419" y="2530"/>
                    <a:pt x="419" y="2530"/>
                  </a:cubicBezTo>
                  <a:cubicBezTo>
                    <a:pt x="411" y="2530"/>
                    <a:pt x="411" y="2530"/>
                    <a:pt x="411" y="2530"/>
                  </a:cubicBezTo>
                  <a:cubicBezTo>
                    <a:pt x="403" y="2530"/>
                    <a:pt x="403" y="2530"/>
                    <a:pt x="403" y="2530"/>
                  </a:cubicBezTo>
                  <a:cubicBezTo>
                    <a:pt x="395" y="2530"/>
                    <a:pt x="387" y="2522"/>
                    <a:pt x="372" y="2498"/>
                  </a:cubicBezTo>
                  <a:cubicBezTo>
                    <a:pt x="356" y="2475"/>
                    <a:pt x="348" y="2475"/>
                    <a:pt x="340" y="2467"/>
                  </a:cubicBezTo>
                  <a:cubicBezTo>
                    <a:pt x="332" y="2459"/>
                    <a:pt x="332" y="2459"/>
                    <a:pt x="316" y="2443"/>
                  </a:cubicBezTo>
                  <a:cubicBezTo>
                    <a:pt x="292" y="2420"/>
                    <a:pt x="300" y="2388"/>
                    <a:pt x="300" y="2356"/>
                  </a:cubicBezTo>
                  <a:cubicBezTo>
                    <a:pt x="300" y="2348"/>
                    <a:pt x="300" y="2340"/>
                    <a:pt x="300" y="2325"/>
                  </a:cubicBezTo>
                  <a:cubicBezTo>
                    <a:pt x="300" y="2301"/>
                    <a:pt x="300" y="2293"/>
                    <a:pt x="308" y="2285"/>
                  </a:cubicBezTo>
                  <a:cubicBezTo>
                    <a:pt x="316" y="2277"/>
                    <a:pt x="316" y="2269"/>
                    <a:pt x="324" y="2253"/>
                  </a:cubicBezTo>
                  <a:cubicBezTo>
                    <a:pt x="332" y="2230"/>
                    <a:pt x="332" y="2214"/>
                    <a:pt x="324" y="2198"/>
                  </a:cubicBezTo>
                  <a:cubicBezTo>
                    <a:pt x="324" y="2190"/>
                    <a:pt x="324" y="2182"/>
                    <a:pt x="324" y="2167"/>
                  </a:cubicBezTo>
                  <a:cubicBezTo>
                    <a:pt x="324" y="2151"/>
                    <a:pt x="324" y="2135"/>
                    <a:pt x="332" y="2135"/>
                  </a:cubicBezTo>
                  <a:cubicBezTo>
                    <a:pt x="340" y="2135"/>
                    <a:pt x="348" y="2135"/>
                    <a:pt x="356" y="2143"/>
                  </a:cubicBezTo>
                  <a:cubicBezTo>
                    <a:pt x="372" y="2151"/>
                    <a:pt x="372" y="2158"/>
                    <a:pt x="387" y="2182"/>
                  </a:cubicBezTo>
                  <a:cubicBezTo>
                    <a:pt x="387" y="2190"/>
                    <a:pt x="395" y="2206"/>
                    <a:pt x="403" y="2222"/>
                  </a:cubicBezTo>
                  <a:cubicBezTo>
                    <a:pt x="419" y="2245"/>
                    <a:pt x="427" y="2269"/>
                    <a:pt x="427" y="2269"/>
                  </a:cubicBezTo>
                  <a:cubicBezTo>
                    <a:pt x="427" y="2269"/>
                    <a:pt x="427" y="2269"/>
                    <a:pt x="435" y="2269"/>
                  </a:cubicBezTo>
                  <a:cubicBezTo>
                    <a:pt x="435" y="2261"/>
                    <a:pt x="443" y="2261"/>
                    <a:pt x="451" y="2261"/>
                  </a:cubicBezTo>
                  <a:cubicBezTo>
                    <a:pt x="458" y="2261"/>
                    <a:pt x="458" y="2261"/>
                    <a:pt x="458" y="2261"/>
                  </a:cubicBezTo>
                  <a:cubicBezTo>
                    <a:pt x="458" y="2253"/>
                    <a:pt x="458" y="2245"/>
                    <a:pt x="451" y="2230"/>
                  </a:cubicBezTo>
                  <a:cubicBezTo>
                    <a:pt x="451" y="2222"/>
                    <a:pt x="451" y="2206"/>
                    <a:pt x="443" y="2198"/>
                  </a:cubicBezTo>
                  <a:cubicBezTo>
                    <a:pt x="443" y="2174"/>
                    <a:pt x="435" y="2151"/>
                    <a:pt x="435" y="2127"/>
                  </a:cubicBezTo>
                  <a:cubicBezTo>
                    <a:pt x="427" y="2111"/>
                    <a:pt x="427" y="2095"/>
                    <a:pt x="419" y="2087"/>
                  </a:cubicBezTo>
                  <a:cubicBezTo>
                    <a:pt x="419" y="2072"/>
                    <a:pt x="411" y="2064"/>
                    <a:pt x="411" y="2064"/>
                  </a:cubicBezTo>
                  <a:cubicBezTo>
                    <a:pt x="403" y="2056"/>
                    <a:pt x="395" y="2056"/>
                    <a:pt x="395" y="2048"/>
                  </a:cubicBezTo>
                  <a:cubicBezTo>
                    <a:pt x="387" y="2032"/>
                    <a:pt x="395" y="2024"/>
                    <a:pt x="403" y="2016"/>
                  </a:cubicBezTo>
                  <a:cubicBezTo>
                    <a:pt x="403" y="2008"/>
                    <a:pt x="419" y="2000"/>
                    <a:pt x="427" y="2000"/>
                  </a:cubicBezTo>
                  <a:cubicBezTo>
                    <a:pt x="435" y="2000"/>
                    <a:pt x="451" y="1993"/>
                    <a:pt x="451" y="1985"/>
                  </a:cubicBezTo>
                  <a:cubicBezTo>
                    <a:pt x="451" y="1977"/>
                    <a:pt x="451" y="1969"/>
                    <a:pt x="443" y="1961"/>
                  </a:cubicBezTo>
                  <a:cubicBezTo>
                    <a:pt x="427" y="1945"/>
                    <a:pt x="419" y="1937"/>
                    <a:pt x="395" y="1929"/>
                  </a:cubicBezTo>
                  <a:cubicBezTo>
                    <a:pt x="387" y="1929"/>
                    <a:pt x="387" y="1929"/>
                    <a:pt x="387" y="1945"/>
                  </a:cubicBezTo>
                  <a:cubicBezTo>
                    <a:pt x="387" y="1953"/>
                    <a:pt x="387" y="1969"/>
                    <a:pt x="379" y="1985"/>
                  </a:cubicBezTo>
                  <a:cubicBezTo>
                    <a:pt x="364" y="2000"/>
                    <a:pt x="372" y="2008"/>
                    <a:pt x="372" y="2016"/>
                  </a:cubicBezTo>
                  <a:cubicBezTo>
                    <a:pt x="372" y="2024"/>
                    <a:pt x="372" y="2032"/>
                    <a:pt x="372" y="2040"/>
                  </a:cubicBezTo>
                  <a:cubicBezTo>
                    <a:pt x="372" y="2064"/>
                    <a:pt x="356" y="2072"/>
                    <a:pt x="348" y="2072"/>
                  </a:cubicBezTo>
                  <a:cubicBezTo>
                    <a:pt x="340" y="2072"/>
                    <a:pt x="332" y="2072"/>
                    <a:pt x="332" y="2064"/>
                  </a:cubicBezTo>
                  <a:cubicBezTo>
                    <a:pt x="308" y="2056"/>
                    <a:pt x="292" y="2032"/>
                    <a:pt x="269" y="1977"/>
                  </a:cubicBezTo>
                  <a:cubicBezTo>
                    <a:pt x="261" y="1945"/>
                    <a:pt x="253" y="1945"/>
                    <a:pt x="245" y="1945"/>
                  </a:cubicBezTo>
                  <a:cubicBezTo>
                    <a:pt x="237" y="1945"/>
                    <a:pt x="237" y="1945"/>
                    <a:pt x="229" y="1945"/>
                  </a:cubicBezTo>
                  <a:cubicBezTo>
                    <a:pt x="221" y="1945"/>
                    <a:pt x="214" y="1945"/>
                    <a:pt x="198" y="1945"/>
                  </a:cubicBezTo>
                  <a:cubicBezTo>
                    <a:pt x="198" y="1945"/>
                    <a:pt x="182" y="1945"/>
                    <a:pt x="182" y="1937"/>
                  </a:cubicBezTo>
                  <a:cubicBezTo>
                    <a:pt x="182" y="1929"/>
                    <a:pt x="190" y="1921"/>
                    <a:pt x="214" y="1905"/>
                  </a:cubicBezTo>
                  <a:lnTo>
                    <a:pt x="214" y="1898"/>
                  </a:lnTo>
                  <a:cubicBezTo>
                    <a:pt x="229" y="1890"/>
                    <a:pt x="237" y="1850"/>
                    <a:pt x="229" y="1819"/>
                  </a:cubicBezTo>
                  <a:cubicBezTo>
                    <a:pt x="229" y="1803"/>
                    <a:pt x="229" y="1803"/>
                    <a:pt x="221" y="1795"/>
                  </a:cubicBezTo>
                  <a:cubicBezTo>
                    <a:pt x="221" y="1795"/>
                    <a:pt x="214" y="1787"/>
                    <a:pt x="214" y="1763"/>
                  </a:cubicBezTo>
                  <a:cubicBezTo>
                    <a:pt x="205" y="1755"/>
                    <a:pt x="205" y="1740"/>
                    <a:pt x="205" y="1740"/>
                  </a:cubicBezTo>
                  <a:cubicBezTo>
                    <a:pt x="205" y="1724"/>
                    <a:pt x="205" y="1724"/>
                    <a:pt x="190" y="1708"/>
                  </a:cubicBezTo>
                  <a:cubicBezTo>
                    <a:pt x="182" y="1708"/>
                    <a:pt x="182" y="1700"/>
                    <a:pt x="174" y="1700"/>
                  </a:cubicBezTo>
                  <a:cubicBezTo>
                    <a:pt x="166" y="1692"/>
                    <a:pt x="158" y="1684"/>
                    <a:pt x="150" y="1653"/>
                  </a:cubicBezTo>
                  <a:cubicBezTo>
                    <a:pt x="150" y="1621"/>
                    <a:pt x="142" y="1613"/>
                    <a:pt x="126" y="1597"/>
                  </a:cubicBezTo>
                  <a:cubicBezTo>
                    <a:pt x="119" y="1597"/>
                    <a:pt x="111" y="1589"/>
                    <a:pt x="111" y="1581"/>
                  </a:cubicBezTo>
                  <a:cubicBezTo>
                    <a:pt x="95" y="1574"/>
                    <a:pt x="95" y="1566"/>
                    <a:pt x="95" y="1550"/>
                  </a:cubicBezTo>
                  <a:cubicBezTo>
                    <a:pt x="95" y="1534"/>
                    <a:pt x="95" y="1510"/>
                    <a:pt x="63" y="1471"/>
                  </a:cubicBezTo>
                  <a:cubicBezTo>
                    <a:pt x="39" y="1439"/>
                    <a:pt x="39" y="1423"/>
                    <a:pt x="39" y="1423"/>
                  </a:cubicBezTo>
                  <a:cubicBezTo>
                    <a:pt x="39" y="1415"/>
                    <a:pt x="47" y="1415"/>
                    <a:pt x="47" y="1415"/>
                  </a:cubicBezTo>
                  <a:lnTo>
                    <a:pt x="55" y="1415"/>
                  </a:lnTo>
                  <a:lnTo>
                    <a:pt x="55" y="1408"/>
                  </a:lnTo>
                  <a:cubicBezTo>
                    <a:pt x="47" y="1384"/>
                    <a:pt x="55" y="1360"/>
                    <a:pt x="71" y="1328"/>
                  </a:cubicBezTo>
                  <a:cubicBezTo>
                    <a:pt x="71" y="1313"/>
                    <a:pt x="71" y="1313"/>
                    <a:pt x="71" y="1313"/>
                  </a:cubicBezTo>
                  <a:cubicBezTo>
                    <a:pt x="87" y="1281"/>
                    <a:pt x="87" y="1273"/>
                    <a:pt x="79" y="1241"/>
                  </a:cubicBezTo>
                  <a:cubicBezTo>
                    <a:pt x="71" y="1234"/>
                    <a:pt x="71" y="1234"/>
                    <a:pt x="71" y="1234"/>
                  </a:cubicBezTo>
                  <a:cubicBezTo>
                    <a:pt x="63" y="1202"/>
                    <a:pt x="71" y="1202"/>
                    <a:pt x="87" y="1186"/>
                  </a:cubicBezTo>
                  <a:cubicBezTo>
                    <a:pt x="95" y="1186"/>
                    <a:pt x="103" y="1178"/>
                    <a:pt x="111" y="1170"/>
                  </a:cubicBezTo>
                  <a:cubicBezTo>
                    <a:pt x="126" y="1155"/>
                    <a:pt x="126" y="1147"/>
                    <a:pt x="119" y="1123"/>
                  </a:cubicBezTo>
                  <a:cubicBezTo>
                    <a:pt x="119" y="1115"/>
                    <a:pt x="119" y="1099"/>
                    <a:pt x="119" y="1083"/>
                  </a:cubicBezTo>
                  <a:cubicBezTo>
                    <a:pt x="119" y="1076"/>
                    <a:pt x="119" y="1068"/>
                    <a:pt x="119" y="1060"/>
                  </a:cubicBezTo>
                  <a:cubicBezTo>
                    <a:pt x="119" y="1036"/>
                    <a:pt x="119" y="1028"/>
                    <a:pt x="111" y="981"/>
                  </a:cubicBezTo>
                  <a:cubicBezTo>
                    <a:pt x="103" y="949"/>
                    <a:pt x="95" y="933"/>
                    <a:pt x="87" y="925"/>
                  </a:cubicBezTo>
                  <a:cubicBezTo>
                    <a:pt x="87" y="910"/>
                    <a:pt x="79" y="902"/>
                    <a:pt x="71" y="878"/>
                  </a:cubicBezTo>
                  <a:cubicBezTo>
                    <a:pt x="63" y="846"/>
                    <a:pt x="55" y="846"/>
                    <a:pt x="47" y="838"/>
                  </a:cubicBezTo>
                  <a:cubicBezTo>
                    <a:pt x="39" y="830"/>
                    <a:pt x="32" y="823"/>
                    <a:pt x="24" y="799"/>
                  </a:cubicBezTo>
                  <a:cubicBezTo>
                    <a:pt x="0" y="767"/>
                    <a:pt x="0" y="759"/>
                    <a:pt x="8" y="736"/>
                  </a:cubicBezTo>
                  <a:cubicBezTo>
                    <a:pt x="8" y="728"/>
                    <a:pt x="16" y="712"/>
                    <a:pt x="16" y="696"/>
                  </a:cubicBezTo>
                  <a:cubicBezTo>
                    <a:pt x="16" y="657"/>
                    <a:pt x="24" y="649"/>
                    <a:pt x="39" y="641"/>
                  </a:cubicBezTo>
                  <a:cubicBezTo>
                    <a:pt x="47" y="633"/>
                    <a:pt x="55" y="633"/>
                    <a:pt x="55" y="625"/>
                  </a:cubicBezTo>
                  <a:cubicBezTo>
                    <a:pt x="71" y="609"/>
                    <a:pt x="95" y="577"/>
                    <a:pt x="119" y="562"/>
                  </a:cubicBezTo>
                  <a:cubicBezTo>
                    <a:pt x="126" y="554"/>
                    <a:pt x="126" y="546"/>
                    <a:pt x="134" y="546"/>
                  </a:cubicBezTo>
                  <a:cubicBezTo>
                    <a:pt x="142" y="538"/>
                    <a:pt x="142" y="530"/>
                    <a:pt x="150" y="514"/>
                  </a:cubicBezTo>
                  <a:cubicBezTo>
                    <a:pt x="150" y="506"/>
                    <a:pt x="150" y="498"/>
                    <a:pt x="158" y="491"/>
                  </a:cubicBezTo>
                  <a:cubicBezTo>
                    <a:pt x="158" y="467"/>
                    <a:pt x="166" y="467"/>
                    <a:pt x="174" y="459"/>
                  </a:cubicBezTo>
                  <a:cubicBezTo>
                    <a:pt x="174" y="459"/>
                    <a:pt x="182" y="451"/>
                    <a:pt x="190" y="435"/>
                  </a:cubicBezTo>
                  <a:cubicBezTo>
                    <a:pt x="198" y="419"/>
                    <a:pt x="198" y="404"/>
                    <a:pt x="190" y="396"/>
                  </a:cubicBezTo>
                  <a:cubicBezTo>
                    <a:pt x="190" y="388"/>
                    <a:pt x="190" y="372"/>
                    <a:pt x="190" y="364"/>
                  </a:cubicBezTo>
                  <a:cubicBezTo>
                    <a:pt x="198" y="340"/>
                    <a:pt x="221" y="324"/>
                    <a:pt x="237" y="309"/>
                  </a:cubicBezTo>
                  <a:cubicBezTo>
                    <a:pt x="237" y="301"/>
                    <a:pt x="245" y="301"/>
                    <a:pt x="245" y="301"/>
                  </a:cubicBezTo>
                  <a:cubicBezTo>
                    <a:pt x="253" y="293"/>
                    <a:pt x="253" y="285"/>
                    <a:pt x="253" y="277"/>
                  </a:cubicBezTo>
                  <a:cubicBezTo>
                    <a:pt x="253" y="277"/>
                    <a:pt x="253" y="261"/>
                    <a:pt x="253" y="246"/>
                  </a:cubicBezTo>
                  <a:cubicBezTo>
                    <a:pt x="253" y="222"/>
                    <a:pt x="261" y="214"/>
                    <a:pt x="269" y="206"/>
                  </a:cubicBezTo>
                  <a:cubicBezTo>
                    <a:pt x="277" y="198"/>
                    <a:pt x="277" y="190"/>
                    <a:pt x="285" y="182"/>
                  </a:cubicBezTo>
                  <a:cubicBezTo>
                    <a:pt x="292" y="158"/>
                    <a:pt x="285" y="151"/>
                    <a:pt x="269" y="143"/>
                  </a:cubicBezTo>
                  <a:cubicBezTo>
                    <a:pt x="261" y="135"/>
                    <a:pt x="253" y="119"/>
                    <a:pt x="245" y="103"/>
                  </a:cubicBezTo>
                  <a:cubicBezTo>
                    <a:pt x="237" y="95"/>
                    <a:pt x="229" y="80"/>
                    <a:pt x="237" y="71"/>
                  </a:cubicBezTo>
                  <a:cubicBezTo>
                    <a:pt x="245" y="48"/>
                    <a:pt x="269" y="32"/>
                    <a:pt x="269" y="32"/>
                  </a:cubicBezTo>
                  <a:lnTo>
                    <a:pt x="269" y="32"/>
                  </a:lnTo>
                  <a:cubicBezTo>
                    <a:pt x="269" y="32"/>
                    <a:pt x="285" y="32"/>
                    <a:pt x="292" y="24"/>
                  </a:cubicBezTo>
                  <a:cubicBezTo>
                    <a:pt x="300" y="16"/>
                    <a:pt x="300" y="8"/>
                    <a:pt x="300" y="8"/>
                  </a:cubicBezTo>
                  <a:cubicBezTo>
                    <a:pt x="292" y="0"/>
                    <a:pt x="292" y="0"/>
                    <a:pt x="292" y="0"/>
                  </a:cubicBezTo>
                  <a:cubicBezTo>
                    <a:pt x="300" y="0"/>
                    <a:pt x="300" y="0"/>
                    <a:pt x="300" y="0"/>
                  </a:cubicBezTo>
                  <a:cubicBezTo>
                    <a:pt x="538" y="71"/>
                    <a:pt x="1035" y="206"/>
                    <a:pt x="1684" y="364"/>
                  </a:cubicBezTo>
                  <a:cubicBezTo>
                    <a:pt x="1692" y="364"/>
                    <a:pt x="1692" y="364"/>
                    <a:pt x="1692" y="364"/>
                  </a:cubicBezTo>
                  <a:cubicBezTo>
                    <a:pt x="1336" y="1755"/>
                    <a:pt x="1336" y="1755"/>
                    <a:pt x="1336" y="1755"/>
                  </a:cubicBezTo>
                  <a:cubicBezTo>
                    <a:pt x="2933" y="4039"/>
                    <a:pt x="2933" y="4039"/>
                    <a:pt x="2933" y="4039"/>
                  </a:cubicBezTo>
                  <a:lnTo>
                    <a:pt x="2933" y="4039"/>
                  </a:lnTo>
                  <a:cubicBezTo>
                    <a:pt x="2933" y="4055"/>
                    <a:pt x="2933" y="4063"/>
                    <a:pt x="2925" y="4086"/>
                  </a:cubicBezTo>
                  <a:cubicBezTo>
                    <a:pt x="2925" y="4110"/>
                    <a:pt x="2933" y="4118"/>
                    <a:pt x="2941" y="4134"/>
                  </a:cubicBezTo>
                  <a:cubicBezTo>
                    <a:pt x="2949" y="4142"/>
                    <a:pt x="2957" y="4150"/>
                    <a:pt x="2965" y="4158"/>
                  </a:cubicBezTo>
                  <a:cubicBezTo>
                    <a:pt x="2965" y="4166"/>
                    <a:pt x="2972" y="4173"/>
                    <a:pt x="2972" y="4181"/>
                  </a:cubicBezTo>
                  <a:cubicBezTo>
                    <a:pt x="2980" y="4197"/>
                    <a:pt x="2988" y="4213"/>
                    <a:pt x="2996" y="4237"/>
                  </a:cubicBezTo>
                  <a:cubicBezTo>
                    <a:pt x="2996" y="4260"/>
                    <a:pt x="3020" y="4324"/>
                    <a:pt x="3044" y="4339"/>
                  </a:cubicBezTo>
                  <a:cubicBezTo>
                    <a:pt x="3051" y="4339"/>
                    <a:pt x="3059" y="4355"/>
                    <a:pt x="3067" y="4371"/>
                  </a:cubicBezTo>
                  <a:cubicBezTo>
                    <a:pt x="3067" y="4387"/>
                    <a:pt x="3067" y="4403"/>
                    <a:pt x="3059" y="4411"/>
                  </a:cubicBezTo>
                  <a:cubicBezTo>
                    <a:pt x="3051" y="4426"/>
                    <a:pt x="3044" y="4426"/>
                    <a:pt x="3036" y="4434"/>
                  </a:cubicBezTo>
                  <a:cubicBezTo>
                    <a:pt x="3028" y="4434"/>
                    <a:pt x="3012" y="4442"/>
                    <a:pt x="2996" y="4450"/>
                  </a:cubicBezTo>
                  <a:cubicBezTo>
                    <a:pt x="2980" y="4458"/>
                    <a:pt x="2965" y="4474"/>
                    <a:pt x="2957" y="4490"/>
                  </a:cubicBezTo>
                  <a:cubicBezTo>
                    <a:pt x="2941" y="4506"/>
                    <a:pt x="2925" y="4521"/>
                    <a:pt x="2901" y="4529"/>
                  </a:cubicBezTo>
                  <a:cubicBezTo>
                    <a:pt x="2878" y="4545"/>
                    <a:pt x="2885" y="4561"/>
                    <a:pt x="2885" y="4584"/>
                  </a:cubicBezTo>
                  <a:cubicBezTo>
                    <a:pt x="2885" y="4592"/>
                    <a:pt x="2893" y="4608"/>
                    <a:pt x="2885" y="4632"/>
                  </a:cubicBezTo>
                  <a:cubicBezTo>
                    <a:pt x="2878" y="4671"/>
                    <a:pt x="2846" y="4719"/>
                    <a:pt x="2830" y="4750"/>
                  </a:cubicBezTo>
                  <a:cubicBezTo>
                    <a:pt x="2822" y="4758"/>
                    <a:pt x="2822" y="4758"/>
                    <a:pt x="2814" y="4766"/>
                  </a:cubicBezTo>
                  <a:cubicBezTo>
                    <a:pt x="2807" y="4774"/>
                    <a:pt x="2798" y="4782"/>
                    <a:pt x="2783" y="4782"/>
                  </a:cubicBezTo>
                  <a:cubicBezTo>
                    <a:pt x="2775" y="4790"/>
                    <a:pt x="2759" y="4790"/>
                    <a:pt x="2751" y="4806"/>
                  </a:cubicBezTo>
                  <a:cubicBezTo>
                    <a:pt x="2743" y="4822"/>
                    <a:pt x="2751" y="4830"/>
                    <a:pt x="2751" y="4845"/>
                  </a:cubicBezTo>
                  <a:cubicBezTo>
                    <a:pt x="2759" y="4853"/>
                    <a:pt x="2767" y="4869"/>
                    <a:pt x="2767" y="4885"/>
                  </a:cubicBezTo>
                  <a:cubicBezTo>
                    <a:pt x="2767" y="4908"/>
                    <a:pt x="2759" y="4908"/>
                    <a:pt x="2751" y="4917"/>
                  </a:cubicBezTo>
                  <a:cubicBezTo>
                    <a:pt x="2751" y="4917"/>
                    <a:pt x="2751" y="4917"/>
                    <a:pt x="2751" y="4932"/>
                  </a:cubicBezTo>
                  <a:cubicBezTo>
                    <a:pt x="2751" y="4940"/>
                    <a:pt x="2751" y="4948"/>
                    <a:pt x="2767" y="4948"/>
                  </a:cubicBezTo>
                  <a:cubicBezTo>
                    <a:pt x="2775" y="4948"/>
                    <a:pt x="2783" y="4948"/>
                    <a:pt x="2798" y="4956"/>
                  </a:cubicBezTo>
                  <a:cubicBezTo>
                    <a:pt x="2822" y="4964"/>
                    <a:pt x="2822" y="4972"/>
                    <a:pt x="2830" y="5011"/>
                  </a:cubicBezTo>
                  <a:lnTo>
                    <a:pt x="2830" y="5011"/>
                  </a:lnTo>
                  <a:cubicBezTo>
                    <a:pt x="2830" y="5035"/>
                    <a:pt x="2822" y="5043"/>
                    <a:pt x="2807" y="5043"/>
                  </a:cubicBezTo>
                  <a:cubicBezTo>
                    <a:pt x="2798" y="5051"/>
                    <a:pt x="2798" y="5051"/>
                    <a:pt x="2791" y="5067"/>
                  </a:cubicBezTo>
                  <a:cubicBezTo>
                    <a:pt x="2791" y="5098"/>
                    <a:pt x="2743" y="5098"/>
                    <a:pt x="2727" y="5098"/>
                  </a:cubicBezTo>
                  <a:cubicBezTo>
                    <a:pt x="2719" y="5098"/>
                    <a:pt x="2704" y="5106"/>
                    <a:pt x="2688" y="5106"/>
                  </a:cubicBezTo>
                  <a:close/>
                  <a:moveTo>
                    <a:pt x="1723" y="4980"/>
                  </a:moveTo>
                  <a:lnTo>
                    <a:pt x="1723" y="4980"/>
                  </a:lnTo>
                  <a:cubicBezTo>
                    <a:pt x="1881" y="4996"/>
                    <a:pt x="2632" y="5083"/>
                    <a:pt x="2672" y="5083"/>
                  </a:cubicBezTo>
                  <a:cubicBezTo>
                    <a:pt x="2680" y="5090"/>
                    <a:pt x="2688" y="5090"/>
                    <a:pt x="2696" y="5098"/>
                  </a:cubicBezTo>
                  <a:cubicBezTo>
                    <a:pt x="2704" y="5098"/>
                    <a:pt x="2719" y="5090"/>
                    <a:pt x="2727" y="5090"/>
                  </a:cubicBezTo>
                  <a:cubicBezTo>
                    <a:pt x="2743" y="5090"/>
                    <a:pt x="2783" y="5090"/>
                    <a:pt x="2783" y="5067"/>
                  </a:cubicBezTo>
                  <a:cubicBezTo>
                    <a:pt x="2791" y="5051"/>
                    <a:pt x="2798" y="5043"/>
                    <a:pt x="2807" y="5043"/>
                  </a:cubicBezTo>
                  <a:cubicBezTo>
                    <a:pt x="2814" y="5035"/>
                    <a:pt x="2822" y="5035"/>
                    <a:pt x="2822" y="5011"/>
                  </a:cubicBezTo>
                  <a:lnTo>
                    <a:pt x="2822" y="5011"/>
                  </a:lnTo>
                  <a:cubicBezTo>
                    <a:pt x="2814" y="4972"/>
                    <a:pt x="2814" y="4972"/>
                    <a:pt x="2791" y="4956"/>
                  </a:cubicBezTo>
                  <a:cubicBezTo>
                    <a:pt x="2783" y="4956"/>
                    <a:pt x="2775" y="4956"/>
                    <a:pt x="2767" y="4956"/>
                  </a:cubicBezTo>
                  <a:cubicBezTo>
                    <a:pt x="2751" y="4948"/>
                    <a:pt x="2743" y="4948"/>
                    <a:pt x="2743" y="4932"/>
                  </a:cubicBezTo>
                  <a:cubicBezTo>
                    <a:pt x="2743" y="4917"/>
                    <a:pt x="2743" y="4917"/>
                    <a:pt x="2751" y="4908"/>
                  </a:cubicBezTo>
                  <a:cubicBezTo>
                    <a:pt x="2751" y="4908"/>
                    <a:pt x="2759" y="4901"/>
                    <a:pt x="2759" y="4885"/>
                  </a:cubicBezTo>
                  <a:cubicBezTo>
                    <a:pt x="2759" y="4869"/>
                    <a:pt x="2751" y="4861"/>
                    <a:pt x="2751" y="4845"/>
                  </a:cubicBezTo>
                  <a:cubicBezTo>
                    <a:pt x="2743" y="4830"/>
                    <a:pt x="2735" y="4822"/>
                    <a:pt x="2743" y="4806"/>
                  </a:cubicBezTo>
                  <a:cubicBezTo>
                    <a:pt x="2751" y="4782"/>
                    <a:pt x="2767" y="4782"/>
                    <a:pt x="2783" y="4774"/>
                  </a:cubicBezTo>
                  <a:cubicBezTo>
                    <a:pt x="2798" y="4774"/>
                    <a:pt x="2807" y="4766"/>
                    <a:pt x="2814" y="4758"/>
                  </a:cubicBezTo>
                  <a:cubicBezTo>
                    <a:pt x="2814" y="4758"/>
                    <a:pt x="2814" y="4750"/>
                    <a:pt x="2822" y="4743"/>
                  </a:cubicBezTo>
                  <a:cubicBezTo>
                    <a:pt x="2838" y="4711"/>
                    <a:pt x="2870" y="4664"/>
                    <a:pt x="2878" y="4632"/>
                  </a:cubicBezTo>
                  <a:cubicBezTo>
                    <a:pt x="2885" y="4608"/>
                    <a:pt x="2878" y="4600"/>
                    <a:pt x="2878" y="4584"/>
                  </a:cubicBezTo>
                  <a:cubicBezTo>
                    <a:pt x="2878" y="4561"/>
                    <a:pt x="2870" y="4537"/>
                    <a:pt x="2901" y="4521"/>
                  </a:cubicBezTo>
                  <a:cubicBezTo>
                    <a:pt x="2917" y="4513"/>
                    <a:pt x="2933" y="4497"/>
                    <a:pt x="2949" y="4482"/>
                  </a:cubicBezTo>
                  <a:cubicBezTo>
                    <a:pt x="2965" y="4466"/>
                    <a:pt x="2980" y="4450"/>
                    <a:pt x="2996" y="4442"/>
                  </a:cubicBezTo>
                  <a:cubicBezTo>
                    <a:pt x="3012" y="4434"/>
                    <a:pt x="3020" y="4426"/>
                    <a:pt x="3028" y="4426"/>
                  </a:cubicBezTo>
                  <a:cubicBezTo>
                    <a:pt x="3044" y="4418"/>
                    <a:pt x="3051" y="4418"/>
                    <a:pt x="3051" y="4411"/>
                  </a:cubicBezTo>
                  <a:cubicBezTo>
                    <a:pt x="3059" y="4403"/>
                    <a:pt x="3059" y="4387"/>
                    <a:pt x="3059" y="4371"/>
                  </a:cubicBezTo>
                  <a:cubicBezTo>
                    <a:pt x="3051" y="4355"/>
                    <a:pt x="3044" y="4347"/>
                    <a:pt x="3036" y="4339"/>
                  </a:cubicBezTo>
                  <a:cubicBezTo>
                    <a:pt x="3012" y="4331"/>
                    <a:pt x="2988" y="4260"/>
                    <a:pt x="2988" y="4237"/>
                  </a:cubicBezTo>
                  <a:cubicBezTo>
                    <a:pt x="2980" y="4213"/>
                    <a:pt x="2980" y="4205"/>
                    <a:pt x="2965" y="4181"/>
                  </a:cubicBezTo>
                  <a:cubicBezTo>
                    <a:pt x="2965" y="4181"/>
                    <a:pt x="2957" y="4173"/>
                    <a:pt x="2957" y="4166"/>
                  </a:cubicBezTo>
                  <a:cubicBezTo>
                    <a:pt x="2949" y="4150"/>
                    <a:pt x="2941" y="4142"/>
                    <a:pt x="2933" y="4134"/>
                  </a:cubicBezTo>
                  <a:cubicBezTo>
                    <a:pt x="2925" y="4126"/>
                    <a:pt x="2917" y="4110"/>
                    <a:pt x="2917" y="4078"/>
                  </a:cubicBezTo>
                  <a:cubicBezTo>
                    <a:pt x="2925" y="4063"/>
                    <a:pt x="2925" y="4055"/>
                    <a:pt x="2925" y="4039"/>
                  </a:cubicBezTo>
                  <a:cubicBezTo>
                    <a:pt x="1328" y="1763"/>
                    <a:pt x="1328" y="1763"/>
                    <a:pt x="1328" y="1763"/>
                  </a:cubicBezTo>
                  <a:cubicBezTo>
                    <a:pt x="1684" y="372"/>
                    <a:pt x="1684" y="372"/>
                    <a:pt x="1684" y="372"/>
                  </a:cubicBezTo>
                  <a:cubicBezTo>
                    <a:pt x="1035" y="214"/>
                    <a:pt x="545" y="80"/>
                    <a:pt x="308" y="8"/>
                  </a:cubicBezTo>
                  <a:cubicBezTo>
                    <a:pt x="308" y="16"/>
                    <a:pt x="300" y="24"/>
                    <a:pt x="300" y="24"/>
                  </a:cubicBezTo>
                  <a:cubicBezTo>
                    <a:pt x="292" y="40"/>
                    <a:pt x="277" y="40"/>
                    <a:pt x="269" y="40"/>
                  </a:cubicBezTo>
                  <a:cubicBezTo>
                    <a:pt x="269" y="40"/>
                    <a:pt x="245" y="56"/>
                    <a:pt x="245" y="71"/>
                  </a:cubicBezTo>
                  <a:cubicBezTo>
                    <a:pt x="237" y="80"/>
                    <a:pt x="245" y="95"/>
                    <a:pt x="245" y="103"/>
                  </a:cubicBezTo>
                  <a:cubicBezTo>
                    <a:pt x="261" y="119"/>
                    <a:pt x="269" y="127"/>
                    <a:pt x="277" y="135"/>
                  </a:cubicBezTo>
                  <a:cubicBezTo>
                    <a:pt x="292" y="151"/>
                    <a:pt x="300" y="158"/>
                    <a:pt x="292" y="182"/>
                  </a:cubicBezTo>
                  <a:cubicBezTo>
                    <a:pt x="285" y="198"/>
                    <a:pt x="277" y="206"/>
                    <a:pt x="277" y="214"/>
                  </a:cubicBezTo>
                  <a:cubicBezTo>
                    <a:pt x="269" y="222"/>
                    <a:pt x="261" y="230"/>
                    <a:pt x="261" y="246"/>
                  </a:cubicBezTo>
                  <a:cubicBezTo>
                    <a:pt x="261" y="261"/>
                    <a:pt x="261" y="269"/>
                    <a:pt x="261" y="277"/>
                  </a:cubicBezTo>
                  <a:cubicBezTo>
                    <a:pt x="261" y="285"/>
                    <a:pt x="261" y="293"/>
                    <a:pt x="253" y="309"/>
                  </a:cubicBezTo>
                  <a:cubicBezTo>
                    <a:pt x="245" y="309"/>
                    <a:pt x="245" y="309"/>
                    <a:pt x="237" y="309"/>
                  </a:cubicBezTo>
                  <a:cubicBezTo>
                    <a:pt x="221" y="324"/>
                    <a:pt x="205" y="340"/>
                    <a:pt x="198" y="364"/>
                  </a:cubicBezTo>
                  <a:cubicBezTo>
                    <a:pt x="198" y="372"/>
                    <a:pt x="198" y="380"/>
                    <a:pt x="198" y="396"/>
                  </a:cubicBezTo>
                  <a:cubicBezTo>
                    <a:pt x="205" y="404"/>
                    <a:pt x="205" y="419"/>
                    <a:pt x="198" y="443"/>
                  </a:cubicBezTo>
                  <a:cubicBezTo>
                    <a:pt x="182" y="459"/>
                    <a:pt x="182" y="459"/>
                    <a:pt x="174" y="467"/>
                  </a:cubicBezTo>
                  <a:cubicBezTo>
                    <a:pt x="174" y="467"/>
                    <a:pt x="166" y="475"/>
                    <a:pt x="166" y="491"/>
                  </a:cubicBezTo>
                  <a:cubicBezTo>
                    <a:pt x="158" y="498"/>
                    <a:pt x="158" y="506"/>
                    <a:pt x="158" y="514"/>
                  </a:cubicBezTo>
                  <a:cubicBezTo>
                    <a:pt x="150" y="530"/>
                    <a:pt x="150" y="538"/>
                    <a:pt x="142" y="554"/>
                  </a:cubicBezTo>
                  <a:cubicBezTo>
                    <a:pt x="134" y="554"/>
                    <a:pt x="126" y="562"/>
                    <a:pt x="119" y="570"/>
                  </a:cubicBezTo>
                  <a:cubicBezTo>
                    <a:pt x="103" y="586"/>
                    <a:pt x="71" y="609"/>
                    <a:pt x="63" y="633"/>
                  </a:cubicBezTo>
                  <a:cubicBezTo>
                    <a:pt x="55" y="641"/>
                    <a:pt x="47" y="641"/>
                    <a:pt x="47" y="649"/>
                  </a:cubicBezTo>
                  <a:cubicBezTo>
                    <a:pt x="32" y="657"/>
                    <a:pt x="24" y="664"/>
                    <a:pt x="24" y="696"/>
                  </a:cubicBezTo>
                  <a:cubicBezTo>
                    <a:pt x="24" y="712"/>
                    <a:pt x="16" y="728"/>
                    <a:pt x="16" y="736"/>
                  </a:cubicBezTo>
                  <a:cubicBezTo>
                    <a:pt x="8" y="759"/>
                    <a:pt x="8" y="767"/>
                    <a:pt x="24" y="799"/>
                  </a:cubicBezTo>
                  <a:cubicBezTo>
                    <a:pt x="39" y="815"/>
                    <a:pt x="47" y="823"/>
                    <a:pt x="55" y="830"/>
                  </a:cubicBezTo>
                  <a:cubicBezTo>
                    <a:pt x="63" y="838"/>
                    <a:pt x="71" y="846"/>
                    <a:pt x="79" y="878"/>
                  </a:cubicBezTo>
                  <a:cubicBezTo>
                    <a:pt x="87" y="894"/>
                    <a:pt x="87" y="910"/>
                    <a:pt x="95" y="917"/>
                  </a:cubicBezTo>
                  <a:cubicBezTo>
                    <a:pt x="103" y="933"/>
                    <a:pt x="111" y="941"/>
                    <a:pt x="119" y="973"/>
                  </a:cubicBezTo>
                  <a:cubicBezTo>
                    <a:pt x="126" y="1028"/>
                    <a:pt x="126" y="1036"/>
                    <a:pt x="126" y="1060"/>
                  </a:cubicBezTo>
                  <a:cubicBezTo>
                    <a:pt x="126" y="1068"/>
                    <a:pt x="126" y="1076"/>
                    <a:pt x="126" y="1083"/>
                  </a:cubicBezTo>
                  <a:cubicBezTo>
                    <a:pt x="119" y="1099"/>
                    <a:pt x="126" y="1115"/>
                    <a:pt x="126" y="1123"/>
                  </a:cubicBezTo>
                  <a:cubicBezTo>
                    <a:pt x="134" y="1147"/>
                    <a:pt x="134" y="1163"/>
                    <a:pt x="111" y="1178"/>
                  </a:cubicBezTo>
                  <a:cubicBezTo>
                    <a:pt x="103" y="1186"/>
                    <a:pt x="95" y="1186"/>
                    <a:pt x="95" y="1194"/>
                  </a:cubicBezTo>
                  <a:cubicBezTo>
                    <a:pt x="79" y="1202"/>
                    <a:pt x="71" y="1210"/>
                    <a:pt x="79" y="1234"/>
                  </a:cubicBezTo>
                  <a:cubicBezTo>
                    <a:pt x="87" y="1241"/>
                    <a:pt x="87" y="1241"/>
                    <a:pt x="87" y="1241"/>
                  </a:cubicBezTo>
                  <a:cubicBezTo>
                    <a:pt x="95" y="1273"/>
                    <a:pt x="95" y="1281"/>
                    <a:pt x="79" y="1321"/>
                  </a:cubicBezTo>
                  <a:cubicBezTo>
                    <a:pt x="79" y="1328"/>
                    <a:pt x="79" y="1328"/>
                    <a:pt x="79" y="1328"/>
                  </a:cubicBezTo>
                  <a:cubicBezTo>
                    <a:pt x="63" y="1360"/>
                    <a:pt x="55" y="1384"/>
                    <a:pt x="63" y="1408"/>
                  </a:cubicBezTo>
                  <a:lnTo>
                    <a:pt x="63" y="1415"/>
                  </a:lnTo>
                  <a:cubicBezTo>
                    <a:pt x="55" y="1423"/>
                    <a:pt x="55" y="1423"/>
                    <a:pt x="47" y="1423"/>
                  </a:cubicBezTo>
                  <a:lnTo>
                    <a:pt x="47" y="1423"/>
                  </a:lnTo>
                  <a:cubicBezTo>
                    <a:pt x="47" y="1423"/>
                    <a:pt x="47" y="1439"/>
                    <a:pt x="71" y="1463"/>
                  </a:cubicBezTo>
                  <a:cubicBezTo>
                    <a:pt x="103" y="1510"/>
                    <a:pt x="103" y="1534"/>
                    <a:pt x="103" y="1550"/>
                  </a:cubicBezTo>
                  <a:cubicBezTo>
                    <a:pt x="103" y="1558"/>
                    <a:pt x="103" y="1566"/>
                    <a:pt x="111" y="1581"/>
                  </a:cubicBezTo>
                  <a:cubicBezTo>
                    <a:pt x="119" y="1589"/>
                    <a:pt x="126" y="1589"/>
                    <a:pt x="126" y="1597"/>
                  </a:cubicBezTo>
                  <a:cubicBezTo>
                    <a:pt x="142" y="1613"/>
                    <a:pt x="150" y="1621"/>
                    <a:pt x="158" y="1653"/>
                  </a:cubicBezTo>
                  <a:cubicBezTo>
                    <a:pt x="166" y="1684"/>
                    <a:pt x="174" y="1684"/>
                    <a:pt x="182" y="1692"/>
                  </a:cubicBezTo>
                  <a:cubicBezTo>
                    <a:pt x="182" y="1692"/>
                    <a:pt x="190" y="1700"/>
                    <a:pt x="198" y="1700"/>
                  </a:cubicBezTo>
                  <a:cubicBezTo>
                    <a:pt x="214" y="1716"/>
                    <a:pt x="214" y="1724"/>
                    <a:pt x="214" y="1740"/>
                  </a:cubicBezTo>
                  <a:cubicBezTo>
                    <a:pt x="214" y="1740"/>
                    <a:pt x="214" y="1747"/>
                    <a:pt x="214" y="1763"/>
                  </a:cubicBezTo>
                  <a:cubicBezTo>
                    <a:pt x="221" y="1787"/>
                    <a:pt x="221" y="1787"/>
                    <a:pt x="229" y="1787"/>
                  </a:cubicBezTo>
                  <a:cubicBezTo>
                    <a:pt x="237" y="1795"/>
                    <a:pt x="237" y="1803"/>
                    <a:pt x="237" y="1819"/>
                  </a:cubicBezTo>
                  <a:cubicBezTo>
                    <a:pt x="245" y="1850"/>
                    <a:pt x="237" y="1890"/>
                    <a:pt x="221" y="1905"/>
                  </a:cubicBezTo>
                  <a:lnTo>
                    <a:pt x="214" y="1905"/>
                  </a:lnTo>
                  <a:cubicBezTo>
                    <a:pt x="205" y="1914"/>
                    <a:pt x="190" y="1929"/>
                    <a:pt x="190" y="1937"/>
                  </a:cubicBezTo>
                  <a:cubicBezTo>
                    <a:pt x="190" y="1937"/>
                    <a:pt x="190" y="1937"/>
                    <a:pt x="205" y="1937"/>
                  </a:cubicBezTo>
                  <a:cubicBezTo>
                    <a:pt x="214" y="1937"/>
                    <a:pt x="221" y="1937"/>
                    <a:pt x="229" y="1937"/>
                  </a:cubicBezTo>
                  <a:cubicBezTo>
                    <a:pt x="237" y="1937"/>
                    <a:pt x="237" y="1937"/>
                    <a:pt x="245" y="1937"/>
                  </a:cubicBezTo>
                  <a:cubicBezTo>
                    <a:pt x="261" y="1937"/>
                    <a:pt x="269" y="1945"/>
                    <a:pt x="277" y="1977"/>
                  </a:cubicBezTo>
                  <a:cubicBezTo>
                    <a:pt x="300" y="2024"/>
                    <a:pt x="316" y="2056"/>
                    <a:pt x="332" y="2056"/>
                  </a:cubicBezTo>
                  <a:cubicBezTo>
                    <a:pt x="332" y="2064"/>
                    <a:pt x="340" y="2064"/>
                    <a:pt x="348" y="2064"/>
                  </a:cubicBezTo>
                  <a:cubicBezTo>
                    <a:pt x="356" y="2064"/>
                    <a:pt x="364" y="2064"/>
                    <a:pt x="364" y="2040"/>
                  </a:cubicBezTo>
                  <a:cubicBezTo>
                    <a:pt x="364" y="2032"/>
                    <a:pt x="364" y="2024"/>
                    <a:pt x="364" y="2024"/>
                  </a:cubicBezTo>
                  <a:cubicBezTo>
                    <a:pt x="364" y="2008"/>
                    <a:pt x="364" y="2000"/>
                    <a:pt x="372" y="1985"/>
                  </a:cubicBezTo>
                  <a:cubicBezTo>
                    <a:pt x="379" y="1969"/>
                    <a:pt x="379" y="1953"/>
                    <a:pt x="379" y="1945"/>
                  </a:cubicBezTo>
                  <a:cubicBezTo>
                    <a:pt x="379" y="1937"/>
                    <a:pt x="379" y="1921"/>
                    <a:pt x="395" y="1921"/>
                  </a:cubicBezTo>
                  <a:cubicBezTo>
                    <a:pt x="395" y="1921"/>
                    <a:pt x="395" y="1921"/>
                    <a:pt x="395" y="1929"/>
                  </a:cubicBezTo>
                  <a:cubicBezTo>
                    <a:pt x="419" y="1929"/>
                    <a:pt x="427" y="1937"/>
                    <a:pt x="451" y="1961"/>
                  </a:cubicBezTo>
                  <a:cubicBezTo>
                    <a:pt x="458" y="1969"/>
                    <a:pt x="458" y="1977"/>
                    <a:pt x="458" y="1985"/>
                  </a:cubicBezTo>
                  <a:cubicBezTo>
                    <a:pt x="451" y="2000"/>
                    <a:pt x="443" y="2008"/>
                    <a:pt x="427" y="2008"/>
                  </a:cubicBezTo>
                  <a:cubicBezTo>
                    <a:pt x="419" y="2008"/>
                    <a:pt x="411" y="2016"/>
                    <a:pt x="403" y="2016"/>
                  </a:cubicBezTo>
                  <a:cubicBezTo>
                    <a:pt x="403" y="2024"/>
                    <a:pt x="395" y="2032"/>
                    <a:pt x="403" y="2048"/>
                  </a:cubicBezTo>
                  <a:cubicBezTo>
                    <a:pt x="403" y="2048"/>
                    <a:pt x="403" y="2056"/>
                    <a:pt x="411" y="2056"/>
                  </a:cubicBezTo>
                  <a:cubicBezTo>
                    <a:pt x="419" y="2064"/>
                    <a:pt x="427" y="2064"/>
                    <a:pt x="427" y="2087"/>
                  </a:cubicBezTo>
                  <a:cubicBezTo>
                    <a:pt x="435" y="2095"/>
                    <a:pt x="435" y="2111"/>
                    <a:pt x="435" y="2127"/>
                  </a:cubicBezTo>
                  <a:cubicBezTo>
                    <a:pt x="443" y="2151"/>
                    <a:pt x="451" y="2174"/>
                    <a:pt x="451" y="2198"/>
                  </a:cubicBezTo>
                  <a:cubicBezTo>
                    <a:pt x="451" y="2206"/>
                    <a:pt x="458" y="2222"/>
                    <a:pt x="458" y="2230"/>
                  </a:cubicBezTo>
                  <a:cubicBezTo>
                    <a:pt x="466" y="2245"/>
                    <a:pt x="466" y="2253"/>
                    <a:pt x="458" y="2261"/>
                  </a:cubicBezTo>
                  <a:cubicBezTo>
                    <a:pt x="458" y="2269"/>
                    <a:pt x="458" y="2269"/>
                    <a:pt x="451" y="2269"/>
                  </a:cubicBezTo>
                  <a:cubicBezTo>
                    <a:pt x="443" y="2269"/>
                    <a:pt x="435" y="2269"/>
                    <a:pt x="435" y="2269"/>
                  </a:cubicBezTo>
                  <a:cubicBezTo>
                    <a:pt x="435" y="2277"/>
                    <a:pt x="435" y="2277"/>
                    <a:pt x="427" y="2277"/>
                  </a:cubicBezTo>
                  <a:cubicBezTo>
                    <a:pt x="419" y="2277"/>
                    <a:pt x="419" y="2269"/>
                    <a:pt x="395" y="2230"/>
                  </a:cubicBezTo>
                  <a:cubicBezTo>
                    <a:pt x="387" y="2206"/>
                    <a:pt x="379" y="2198"/>
                    <a:pt x="379" y="2182"/>
                  </a:cubicBezTo>
                  <a:cubicBezTo>
                    <a:pt x="364" y="2158"/>
                    <a:pt x="364" y="2158"/>
                    <a:pt x="348" y="2151"/>
                  </a:cubicBezTo>
                  <a:cubicBezTo>
                    <a:pt x="340" y="2143"/>
                    <a:pt x="340" y="2143"/>
                    <a:pt x="332" y="2143"/>
                  </a:cubicBezTo>
                  <a:cubicBezTo>
                    <a:pt x="332" y="2143"/>
                    <a:pt x="324" y="2143"/>
                    <a:pt x="324" y="2167"/>
                  </a:cubicBezTo>
                  <a:cubicBezTo>
                    <a:pt x="324" y="2182"/>
                    <a:pt x="332" y="2190"/>
                    <a:pt x="332" y="2198"/>
                  </a:cubicBezTo>
                  <a:cubicBezTo>
                    <a:pt x="332" y="2214"/>
                    <a:pt x="340" y="2230"/>
                    <a:pt x="332" y="2253"/>
                  </a:cubicBezTo>
                  <a:cubicBezTo>
                    <a:pt x="324" y="2269"/>
                    <a:pt x="316" y="2277"/>
                    <a:pt x="316" y="2285"/>
                  </a:cubicBezTo>
                  <a:cubicBezTo>
                    <a:pt x="308" y="2301"/>
                    <a:pt x="308" y="2301"/>
                    <a:pt x="308" y="2325"/>
                  </a:cubicBezTo>
                  <a:cubicBezTo>
                    <a:pt x="308" y="2340"/>
                    <a:pt x="308" y="2348"/>
                    <a:pt x="308" y="2356"/>
                  </a:cubicBezTo>
                  <a:cubicBezTo>
                    <a:pt x="308" y="2388"/>
                    <a:pt x="300" y="2411"/>
                    <a:pt x="324" y="2435"/>
                  </a:cubicBezTo>
                  <a:cubicBezTo>
                    <a:pt x="332" y="2451"/>
                    <a:pt x="340" y="2459"/>
                    <a:pt x="348" y="2459"/>
                  </a:cubicBezTo>
                  <a:cubicBezTo>
                    <a:pt x="356" y="2467"/>
                    <a:pt x="356" y="2467"/>
                    <a:pt x="379" y="2498"/>
                  </a:cubicBezTo>
                  <a:cubicBezTo>
                    <a:pt x="395" y="2514"/>
                    <a:pt x="395" y="2522"/>
                    <a:pt x="403" y="2522"/>
                  </a:cubicBezTo>
                  <a:cubicBezTo>
                    <a:pt x="403" y="2522"/>
                    <a:pt x="403" y="2522"/>
                    <a:pt x="411" y="2522"/>
                  </a:cubicBezTo>
                  <a:cubicBezTo>
                    <a:pt x="411" y="2522"/>
                    <a:pt x="411" y="2522"/>
                    <a:pt x="419" y="2522"/>
                  </a:cubicBezTo>
                  <a:cubicBezTo>
                    <a:pt x="427" y="2522"/>
                    <a:pt x="427" y="2522"/>
                    <a:pt x="435" y="2522"/>
                  </a:cubicBezTo>
                  <a:cubicBezTo>
                    <a:pt x="443" y="2522"/>
                    <a:pt x="451" y="2522"/>
                    <a:pt x="458" y="2522"/>
                  </a:cubicBezTo>
                  <a:cubicBezTo>
                    <a:pt x="466" y="2530"/>
                    <a:pt x="474" y="2530"/>
                    <a:pt x="482" y="2538"/>
                  </a:cubicBezTo>
                  <a:cubicBezTo>
                    <a:pt x="490" y="2546"/>
                    <a:pt x="482" y="2554"/>
                    <a:pt x="482" y="2578"/>
                  </a:cubicBezTo>
                  <a:cubicBezTo>
                    <a:pt x="482" y="2585"/>
                    <a:pt x="474" y="2593"/>
                    <a:pt x="474" y="2601"/>
                  </a:cubicBezTo>
                  <a:cubicBezTo>
                    <a:pt x="466" y="2641"/>
                    <a:pt x="466" y="2672"/>
                    <a:pt x="419" y="2672"/>
                  </a:cubicBezTo>
                  <a:cubicBezTo>
                    <a:pt x="411" y="2680"/>
                    <a:pt x="411" y="2680"/>
                    <a:pt x="403" y="2680"/>
                  </a:cubicBezTo>
                  <a:cubicBezTo>
                    <a:pt x="395" y="2680"/>
                    <a:pt x="395" y="2680"/>
                    <a:pt x="395" y="2680"/>
                  </a:cubicBezTo>
                  <a:lnTo>
                    <a:pt x="395" y="2680"/>
                  </a:lnTo>
                  <a:cubicBezTo>
                    <a:pt x="395" y="2688"/>
                    <a:pt x="395" y="2696"/>
                    <a:pt x="395" y="2712"/>
                  </a:cubicBezTo>
                  <a:cubicBezTo>
                    <a:pt x="387" y="2775"/>
                    <a:pt x="387" y="2846"/>
                    <a:pt x="403" y="2862"/>
                  </a:cubicBezTo>
                  <a:cubicBezTo>
                    <a:pt x="427" y="2886"/>
                    <a:pt x="435" y="2902"/>
                    <a:pt x="451" y="2933"/>
                  </a:cubicBezTo>
                  <a:cubicBezTo>
                    <a:pt x="466" y="2972"/>
                    <a:pt x="474" y="2996"/>
                    <a:pt x="490" y="2996"/>
                  </a:cubicBezTo>
                  <a:cubicBezTo>
                    <a:pt x="506" y="3003"/>
                    <a:pt x="506" y="3019"/>
                    <a:pt x="506" y="3043"/>
                  </a:cubicBezTo>
                  <a:cubicBezTo>
                    <a:pt x="506" y="3051"/>
                    <a:pt x="506" y="3059"/>
                    <a:pt x="506" y="3067"/>
                  </a:cubicBezTo>
                  <a:cubicBezTo>
                    <a:pt x="506" y="3098"/>
                    <a:pt x="514" y="3106"/>
                    <a:pt x="530" y="3114"/>
                  </a:cubicBezTo>
                  <a:cubicBezTo>
                    <a:pt x="538" y="3122"/>
                    <a:pt x="538" y="3130"/>
                    <a:pt x="538" y="3138"/>
                  </a:cubicBezTo>
                  <a:cubicBezTo>
                    <a:pt x="538" y="3146"/>
                    <a:pt x="538" y="3154"/>
                    <a:pt x="545" y="3169"/>
                  </a:cubicBezTo>
                  <a:cubicBezTo>
                    <a:pt x="553" y="3185"/>
                    <a:pt x="553" y="3185"/>
                    <a:pt x="553" y="3185"/>
                  </a:cubicBezTo>
                  <a:cubicBezTo>
                    <a:pt x="561" y="3193"/>
                    <a:pt x="561" y="3193"/>
                    <a:pt x="569" y="3209"/>
                  </a:cubicBezTo>
                  <a:cubicBezTo>
                    <a:pt x="569" y="3225"/>
                    <a:pt x="577" y="3233"/>
                    <a:pt x="577" y="3241"/>
                  </a:cubicBezTo>
                  <a:cubicBezTo>
                    <a:pt x="585" y="3264"/>
                    <a:pt x="593" y="3280"/>
                    <a:pt x="609" y="3296"/>
                  </a:cubicBezTo>
                  <a:cubicBezTo>
                    <a:pt x="632" y="3304"/>
                    <a:pt x="648" y="3320"/>
                    <a:pt x="656" y="3336"/>
                  </a:cubicBezTo>
                  <a:cubicBezTo>
                    <a:pt x="656" y="3343"/>
                    <a:pt x="656" y="3351"/>
                    <a:pt x="648" y="3359"/>
                  </a:cubicBezTo>
                  <a:cubicBezTo>
                    <a:pt x="632" y="3391"/>
                    <a:pt x="609" y="3422"/>
                    <a:pt x="632" y="3438"/>
                  </a:cubicBezTo>
                  <a:cubicBezTo>
                    <a:pt x="640" y="3438"/>
                    <a:pt x="648" y="3446"/>
                    <a:pt x="648" y="3446"/>
                  </a:cubicBezTo>
                  <a:cubicBezTo>
                    <a:pt x="672" y="3454"/>
                    <a:pt x="696" y="3470"/>
                    <a:pt x="688" y="3509"/>
                  </a:cubicBezTo>
                  <a:cubicBezTo>
                    <a:pt x="688" y="3533"/>
                    <a:pt x="680" y="3541"/>
                    <a:pt x="672" y="3549"/>
                  </a:cubicBezTo>
                  <a:cubicBezTo>
                    <a:pt x="664" y="3557"/>
                    <a:pt x="664" y="3557"/>
                    <a:pt x="664" y="3580"/>
                  </a:cubicBezTo>
                  <a:cubicBezTo>
                    <a:pt x="672" y="3604"/>
                    <a:pt x="664" y="3612"/>
                    <a:pt x="656" y="3628"/>
                  </a:cubicBezTo>
                  <a:cubicBezTo>
                    <a:pt x="648" y="3636"/>
                    <a:pt x="648" y="3644"/>
                    <a:pt x="648" y="3660"/>
                  </a:cubicBezTo>
                  <a:cubicBezTo>
                    <a:pt x="640" y="3675"/>
                    <a:pt x="640" y="3683"/>
                    <a:pt x="632" y="3691"/>
                  </a:cubicBezTo>
                  <a:cubicBezTo>
                    <a:pt x="632" y="3707"/>
                    <a:pt x="625" y="3715"/>
                    <a:pt x="640" y="3723"/>
                  </a:cubicBezTo>
                  <a:cubicBezTo>
                    <a:pt x="648" y="3731"/>
                    <a:pt x="648" y="3739"/>
                    <a:pt x="656" y="3739"/>
                  </a:cubicBezTo>
                  <a:cubicBezTo>
                    <a:pt x="664" y="3747"/>
                    <a:pt x="672" y="3754"/>
                    <a:pt x="680" y="3778"/>
                  </a:cubicBezTo>
                  <a:cubicBezTo>
                    <a:pt x="680" y="3810"/>
                    <a:pt x="696" y="3818"/>
                    <a:pt x="735" y="3818"/>
                  </a:cubicBezTo>
                  <a:cubicBezTo>
                    <a:pt x="783" y="3818"/>
                    <a:pt x="822" y="3818"/>
                    <a:pt x="846" y="3849"/>
                  </a:cubicBezTo>
                  <a:cubicBezTo>
                    <a:pt x="854" y="3873"/>
                    <a:pt x="909" y="3913"/>
                    <a:pt x="949" y="3913"/>
                  </a:cubicBezTo>
                  <a:cubicBezTo>
                    <a:pt x="957" y="3913"/>
                    <a:pt x="964" y="3913"/>
                    <a:pt x="964" y="3905"/>
                  </a:cubicBezTo>
                  <a:cubicBezTo>
                    <a:pt x="972" y="3905"/>
                    <a:pt x="980" y="3905"/>
                    <a:pt x="988" y="3905"/>
                  </a:cubicBezTo>
                  <a:cubicBezTo>
                    <a:pt x="1020" y="3905"/>
                    <a:pt x="1035" y="3920"/>
                    <a:pt x="1044" y="3936"/>
                  </a:cubicBezTo>
                  <a:cubicBezTo>
                    <a:pt x="1044" y="3944"/>
                    <a:pt x="1051" y="3944"/>
                    <a:pt x="1051" y="3944"/>
                  </a:cubicBezTo>
                  <a:cubicBezTo>
                    <a:pt x="1067" y="3960"/>
                    <a:pt x="1107" y="4007"/>
                    <a:pt x="1131" y="4063"/>
                  </a:cubicBezTo>
                  <a:cubicBezTo>
                    <a:pt x="1146" y="4102"/>
                    <a:pt x="1170" y="4110"/>
                    <a:pt x="1186" y="4118"/>
                  </a:cubicBezTo>
                  <a:cubicBezTo>
                    <a:pt x="1194" y="4118"/>
                    <a:pt x="1202" y="4126"/>
                    <a:pt x="1209" y="4126"/>
                  </a:cubicBezTo>
                  <a:cubicBezTo>
                    <a:pt x="1209" y="4126"/>
                    <a:pt x="1217" y="4134"/>
                    <a:pt x="1225" y="4134"/>
                  </a:cubicBezTo>
                  <a:cubicBezTo>
                    <a:pt x="1241" y="4150"/>
                    <a:pt x="1273" y="4173"/>
                    <a:pt x="1312" y="4173"/>
                  </a:cubicBezTo>
                  <a:cubicBezTo>
                    <a:pt x="1320" y="4173"/>
                    <a:pt x="1328" y="4173"/>
                    <a:pt x="1344" y="4166"/>
                  </a:cubicBezTo>
                  <a:cubicBezTo>
                    <a:pt x="1368" y="4166"/>
                    <a:pt x="1384" y="4166"/>
                    <a:pt x="1391" y="4173"/>
                  </a:cubicBezTo>
                  <a:cubicBezTo>
                    <a:pt x="1399" y="4181"/>
                    <a:pt x="1391" y="4197"/>
                    <a:pt x="1391" y="4213"/>
                  </a:cubicBezTo>
                  <a:cubicBezTo>
                    <a:pt x="1391" y="4221"/>
                    <a:pt x="1391" y="4221"/>
                    <a:pt x="1391" y="4229"/>
                  </a:cubicBezTo>
                  <a:cubicBezTo>
                    <a:pt x="1391" y="4229"/>
                    <a:pt x="1391" y="4237"/>
                    <a:pt x="1391" y="4253"/>
                  </a:cubicBezTo>
                  <a:cubicBezTo>
                    <a:pt x="1391" y="4276"/>
                    <a:pt x="1384" y="4324"/>
                    <a:pt x="1407" y="4339"/>
                  </a:cubicBezTo>
                  <a:cubicBezTo>
                    <a:pt x="1407" y="4347"/>
                    <a:pt x="1415" y="4347"/>
                    <a:pt x="1431" y="4347"/>
                  </a:cubicBezTo>
                  <a:cubicBezTo>
                    <a:pt x="1439" y="4347"/>
                    <a:pt x="1447" y="4347"/>
                    <a:pt x="1462" y="4347"/>
                  </a:cubicBezTo>
                  <a:cubicBezTo>
                    <a:pt x="1470" y="4339"/>
                    <a:pt x="1478" y="4339"/>
                    <a:pt x="1486" y="4339"/>
                  </a:cubicBezTo>
                  <a:cubicBezTo>
                    <a:pt x="1502" y="4339"/>
                    <a:pt x="1518" y="4347"/>
                    <a:pt x="1526" y="4379"/>
                  </a:cubicBezTo>
                  <a:cubicBezTo>
                    <a:pt x="1542" y="4426"/>
                    <a:pt x="1613" y="4521"/>
                    <a:pt x="1676" y="4561"/>
                  </a:cubicBezTo>
                  <a:cubicBezTo>
                    <a:pt x="1731" y="4600"/>
                    <a:pt x="1747" y="4814"/>
                    <a:pt x="1739" y="4885"/>
                  </a:cubicBezTo>
                  <a:cubicBezTo>
                    <a:pt x="1739" y="4908"/>
                    <a:pt x="1731" y="4924"/>
                    <a:pt x="1723" y="4940"/>
                  </a:cubicBezTo>
                  <a:cubicBezTo>
                    <a:pt x="1723" y="4956"/>
                    <a:pt x="1715" y="4964"/>
                    <a:pt x="1723" y="4980"/>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55" name="Freeform 50"/>
            <p:cNvSpPr>
              <a:spLocks noChangeArrowheads="1"/>
            </p:cNvSpPr>
            <p:nvPr/>
          </p:nvSpPr>
          <p:spPr bwMode="auto">
            <a:xfrm>
              <a:off x="13628482" y="7230594"/>
              <a:ext cx="1331281" cy="1551616"/>
            </a:xfrm>
            <a:custGeom>
              <a:avLst/>
              <a:gdLst>
                <a:gd name="T0" fmla="*/ 752 w 2531"/>
                <a:gd name="T1" fmla="*/ 8 h 2949"/>
                <a:gd name="T2" fmla="*/ 752 w 2531"/>
                <a:gd name="T3" fmla="*/ 8 h 2949"/>
                <a:gd name="T4" fmla="*/ 752 w 2531"/>
                <a:gd name="T5" fmla="*/ 0 h 2949"/>
                <a:gd name="T6" fmla="*/ 736 w 2531"/>
                <a:gd name="T7" fmla="*/ 0 h 2949"/>
                <a:gd name="T8" fmla="*/ 736 w 2531"/>
                <a:gd name="T9" fmla="*/ 0 h 2949"/>
                <a:gd name="T10" fmla="*/ 712 w 2531"/>
                <a:gd name="T11" fmla="*/ 0 h 2949"/>
                <a:gd name="T12" fmla="*/ 712 w 2531"/>
                <a:gd name="T13" fmla="*/ 0 h 2949"/>
                <a:gd name="T14" fmla="*/ 704 w 2531"/>
                <a:gd name="T15" fmla="*/ 0 h 2949"/>
                <a:gd name="T16" fmla="*/ 704 w 2531"/>
                <a:gd name="T17" fmla="*/ 0 h 2949"/>
                <a:gd name="T18" fmla="*/ 704 w 2531"/>
                <a:gd name="T19" fmla="*/ 0 h 2949"/>
                <a:gd name="T20" fmla="*/ 601 w 2531"/>
                <a:gd name="T21" fmla="*/ 403 h 2949"/>
                <a:gd name="T22" fmla="*/ 546 w 2531"/>
                <a:gd name="T23" fmla="*/ 458 h 2949"/>
                <a:gd name="T24" fmla="*/ 506 w 2531"/>
                <a:gd name="T25" fmla="*/ 411 h 2949"/>
                <a:gd name="T26" fmla="*/ 396 w 2531"/>
                <a:gd name="T27" fmla="*/ 379 h 2949"/>
                <a:gd name="T28" fmla="*/ 372 w 2531"/>
                <a:gd name="T29" fmla="*/ 443 h 2949"/>
                <a:gd name="T30" fmla="*/ 372 w 2531"/>
                <a:gd name="T31" fmla="*/ 506 h 2949"/>
                <a:gd name="T32" fmla="*/ 364 w 2531"/>
                <a:gd name="T33" fmla="*/ 593 h 2949"/>
                <a:gd name="T34" fmla="*/ 333 w 2531"/>
                <a:gd name="T35" fmla="*/ 680 h 2949"/>
                <a:gd name="T36" fmla="*/ 356 w 2531"/>
                <a:gd name="T37" fmla="*/ 798 h 2949"/>
                <a:gd name="T38" fmla="*/ 309 w 2531"/>
                <a:gd name="T39" fmla="*/ 861 h 2949"/>
                <a:gd name="T40" fmla="*/ 293 w 2531"/>
                <a:gd name="T41" fmla="*/ 956 h 2949"/>
                <a:gd name="T42" fmla="*/ 325 w 2531"/>
                <a:gd name="T43" fmla="*/ 1028 h 2949"/>
                <a:gd name="T44" fmla="*/ 364 w 2531"/>
                <a:gd name="T45" fmla="*/ 1107 h 2949"/>
                <a:gd name="T46" fmla="*/ 412 w 2531"/>
                <a:gd name="T47" fmla="*/ 1209 h 2949"/>
                <a:gd name="T48" fmla="*/ 427 w 2531"/>
                <a:gd name="T49" fmla="*/ 1281 h 2949"/>
                <a:gd name="T50" fmla="*/ 364 w 2531"/>
                <a:gd name="T51" fmla="*/ 1312 h 2949"/>
                <a:gd name="T52" fmla="*/ 269 w 2531"/>
                <a:gd name="T53" fmla="*/ 1399 h 2949"/>
                <a:gd name="T54" fmla="*/ 253 w 2531"/>
                <a:gd name="T55" fmla="*/ 1502 h 2949"/>
                <a:gd name="T56" fmla="*/ 182 w 2531"/>
                <a:gd name="T57" fmla="*/ 1636 h 2949"/>
                <a:gd name="T58" fmla="*/ 119 w 2531"/>
                <a:gd name="T59" fmla="*/ 1676 h 2949"/>
                <a:gd name="T60" fmla="*/ 135 w 2531"/>
                <a:gd name="T61" fmla="*/ 1755 h 2949"/>
                <a:gd name="T62" fmla="*/ 119 w 2531"/>
                <a:gd name="T63" fmla="*/ 1802 h 2949"/>
                <a:gd name="T64" fmla="*/ 166 w 2531"/>
                <a:gd name="T65" fmla="*/ 1826 h 2949"/>
                <a:gd name="T66" fmla="*/ 198 w 2531"/>
                <a:gd name="T67" fmla="*/ 1881 h 2949"/>
                <a:gd name="T68" fmla="*/ 159 w 2531"/>
                <a:gd name="T69" fmla="*/ 1937 h 2949"/>
                <a:gd name="T70" fmla="*/ 103 w 2531"/>
                <a:gd name="T71" fmla="*/ 1968 h 2949"/>
                <a:gd name="T72" fmla="*/ 64 w 2531"/>
                <a:gd name="T73" fmla="*/ 1968 h 2949"/>
                <a:gd name="T74" fmla="*/ 32 w 2531"/>
                <a:gd name="T75" fmla="*/ 2016 h 2949"/>
                <a:gd name="T76" fmla="*/ 48 w 2531"/>
                <a:gd name="T77" fmla="*/ 2071 h 2949"/>
                <a:gd name="T78" fmla="*/ 1423 w 2531"/>
                <a:gd name="T79" fmla="*/ 2854 h 2949"/>
                <a:gd name="T80" fmla="*/ 1684 w 2531"/>
                <a:gd name="T81" fmla="*/ 2885 h 2949"/>
                <a:gd name="T82" fmla="*/ 2190 w 2531"/>
                <a:gd name="T83" fmla="*/ 2948 h 2949"/>
                <a:gd name="T84" fmla="*/ 2530 w 2531"/>
                <a:gd name="T85" fmla="*/ 284 h 2949"/>
                <a:gd name="T86" fmla="*/ 752 w 2531"/>
                <a:gd name="T87" fmla="*/ 8 h 2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1" h="2949">
                  <a:moveTo>
                    <a:pt x="752" y="8"/>
                  </a:moveTo>
                  <a:lnTo>
                    <a:pt x="752" y="8"/>
                  </a:lnTo>
                  <a:cubicBezTo>
                    <a:pt x="752" y="0"/>
                    <a:pt x="752" y="0"/>
                    <a:pt x="752" y="0"/>
                  </a:cubicBezTo>
                  <a:cubicBezTo>
                    <a:pt x="744" y="0"/>
                    <a:pt x="736" y="0"/>
                    <a:pt x="736" y="0"/>
                  </a:cubicBezTo>
                  <a:lnTo>
                    <a:pt x="736" y="0"/>
                  </a:lnTo>
                  <a:cubicBezTo>
                    <a:pt x="720" y="0"/>
                    <a:pt x="720" y="0"/>
                    <a:pt x="712" y="0"/>
                  </a:cubicBezTo>
                  <a:lnTo>
                    <a:pt x="712" y="0"/>
                  </a:lnTo>
                  <a:cubicBezTo>
                    <a:pt x="704" y="0"/>
                    <a:pt x="704" y="0"/>
                    <a:pt x="704" y="0"/>
                  </a:cubicBezTo>
                  <a:lnTo>
                    <a:pt x="704" y="0"/>
                  </a:lnTo>
                  <a:lnTo>
                    <a:pt x="704" y="0"/>
                  </a:lnTo>
                  <a:cubicBezTo>
                    <a:pt x="704" y="16"/>
                    <a:pt x="617" y="371"/>
                    <a:pt x="601" y="403"/>
                  </a:cubicBezTo>
                  <a:cubicBezTo>
                    <a:pt x="593" y="435"/>
                    <a:pt x="586" y="435"/>
                    <a:pt x="546" y="458"/>
                  </a:cubicBezTo>
                  <a:cubicBezTo>
                    <a:pt x="506" y="482"/>
                    <a:pt x="522" y="443"/>
                    <a:pt x="506" y="411"/>
                  </a:cubicBezTo>
                  <a:cubicBezTo>
                    <a:pt x="483" y="371"/>
                    <a:pt x="459" y="371"/>
                    <a:pt x="396" y="379"/>
                  </a:cubicBezTo>
                  <a:cubicBezTo>
                    <a:pt x="340" y="379"/>
                    <a:pt x="364" y="411"/>
                    <a:pt x="372" y="443"/>
                  </a:cubicBezTo>
                  <a:cubicBezTo>
                    <a:pt x="380" y="474"/>
                    <a:pt x="380" y="490"/>
                    <a:pt x="372" y="506"/>
                  </a:cubicBezTo>
                  <a:cubicBezTo>
                    <a:pt x="356" y="522"/>
                    <a:pt x="356" y="545"/>
                    <a:pt x="364" y="593"/>
                  </a:cubicBezTo>
                  <a:cubicBezTo>
                    <a:pt x="372" y="640"/>
                    <a:pt x="333" y="632"/>
                    <a:pt x="333" y="680"/>
                  </a:cubicBezTo>
                  <a:cubicBezTo>
                    <a:pt x="333" y="735"/>
                    <a:pt x="348" y="743"/>
                    <a:pt x="356" y="798"/>
                  </a:cubicBezTo>
                  <a:cubicBezTo>
                    <a:pt x="356" y="854"/>
                    <a:pt x="333" y="838"/>
                    <a:pt x="309" y="861"/>
                  </a:cubicBezTo>
                  <a:cubicBezTo>
                    <a:pt x="285" y="885"/>
                    <a:pt x="309" y="909"/>
                    <a:pt x="293" y="956"/>
                  </a:cubicBezTo>
                  <a:cubicBezTo>
                    <a:pt x="285" y="996"/>
                    <a:pt x="309" y="996"/>
                    <a:pt x="325" y="1028"/>
                  </a:cubicBezTo>
                  <a:cubicBezTo>
                    <a:pt x="348" y="1067"/>
                    <a:pt x="356" y="1083"/>
                    <a:pt x="364" y="1107"/>
                  </a:cubicBezTo>
                  <a:cubicBezTo>
                    <a:pt x="364" y="1130"/>
                    <a:pt x="388" y="1194"/>
                    <a:pt x="412" y="1209"/>
                  </a:cubicBezTo>
                  <a:cubicBezTo>
                    <a:pt x="435" y="1225"/>
                    <a:pt x="443" y="1257"/>
                    <a:pt x="427" y="1281"/>
                  </a:cubicBezTo>
                  <a:cubicBezTo>
                    <a:pt x="419" y="1304"/>
                    <a:pt x="404" y="1296"/>
                    <a:pt x="364" y="1312"/>
                  </a:cubicBezTo>
                  <a:cubicBezTo>
                    <a:pt x="333" y="1336"/>
                    <a:pt x="309" y="1376"/>
                    <a:pt x="269" y="1399"/>
                  </a:cubicBezTo>
                  <a:cubicBezTo>
                    <a:pt x="230" y="1423"/>
                    <a:pt x="261" y="1454"/>
                    <a:pt x="253" y="1502"/>
                  </a:cubicBezTo>
                  <a:cubicBezTo>
                    <a:pt x="246" y="1549"/>
                    <a:pt x="198" y="1613"/>
                    <a:pt x="182" y="1636"/>
                  </a:cubicBezTo>
                  <a:cubicBezTo>
                    <a:pt x="175" y="1652"/>
                    <a:pt x="135" y="1644"/>
                    <a:pt x="119" y="1676"/>
                  </a:cubicBezTo>
                  <a:cubicBezTo>
                    <a:pt x="103" y="1707"/>
                    <a:pt x="135" y="1715"/>
                    <a:pt x="135" y="1755"/>
                  </a:cubicBezTo>
                  <a:cubicBezTo>
                    <a:pt x="127" y="1794"/>
                    <a:pt x="119" y="1771"/>
                    <a:pt x="119" y="1802"/>
                  </a:cubicBezTo>
                  <a:cubicBezTo>
                    <a:pt x="111" y="1826"/>
                    <a:pt x="143" y="1810"/>
                    <a:pt x="166" y="1826"/>
                  </a:cubicBezTo>
                  <a:cubicBezTo>
                    <a:pt x="190" y="1842"/>
                    <a:pt x="190" y="1842"/>
                    <a:pt x="198" y="1881"/>
                  </a:cubicBezTo>
                  <a:cubicBezTo>
                    <a:pt x="198" y="1921"/>
                    <a:pt x="159" y="1905"/>
                    <a:pt x="159" y="1937"/>
                  </a:cubicBezTo>
                  <a:cubicBezTo>
                    <a:pt x="159" y="1960"/>
                    <a:pt x="119" y="1968"/>
                    <a:pt x="103" y="1968"/>
                  </a:cubicBezTo>
                  <a:cubicBezTo>
                    <a:pt x="87" y="1968"/>
                    <a:pt x="72" y="1968"/>
                    <a:pt x="64" y="1968"/>
                  </a:cubicBezTo>
                  <a:cubicBezTo>
                    <a:pt x="64" y="1984"/>
                    <a:pt x="48" y="2000"/>
                    <a:pt x="32" y="2016"/>
                  </a:cubicBezTo>
                  <a:cubicBezTo>
                    <a:pt x="0" y="2031"/>
                    <a:pt x="48" y="2071"/>
                    <a:pt x="48" y="2071"/>
                  </a:cubicBezTo>
                  <a:cubicBezTo>
                    <a:pt x="1423" y="2854"/>
                    <a:pt x="1423" y="2854"/>
                    <a:pt x="1423" y="2854"/>
                  </a:cubicBezTo>
                  <a:cubicBezTo>
                    <a:pt x="1423" y="2854"/>
                    <a:pt x="1629" y="2870"/>
                    <a:pt x="1684" y="2885"/>
                  </a:cubicBezTo>
                  <a:cubicBezTo>
                    <a:pt x="1716" y="2901"/>
                    <a:pt x="1969" y="2925"/>
                    <a:pt x="2190" y="2948"/>
                  </a:cubicBezTo>
                  <a:cubicBezTo>
                    <a:pt x="2530" y="284"/>
                    <a:pt x="2530" y="284"/>
                    <a:pt x="2530" y="284"/>
                  </a:cubicBezTo>
                  <a:cubicBezTo>
                    <a:pt x="1526" y="166"/>
                    <a:pt x="918" y="39"/>
                    <a:pt x="752" y="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56" name="Freeform 51"/>
            <p:cNvSpPr>
              <a:spLocks noChangeArrowheads="1"/>
            </p:cNvSpPr>
            <p:nvPr/>
          </p:nvSpPr>
          <p:spPr bwMode="auto">
            <a:xfrm>
              <a:off x="13637760" y="7225956"/>
              <a:ext cx="1326643" cy="1556255"/>
            </a:xfrm>
            <a:custGeom>
              <a:avLst/>
              <a:gdLst>
                <a:gd name="T0" fmla="*/ 2174 w 2523"/>
                <a:gd name="T1" fmla="*/ 2956 h 2957"/>
                <a:gd name="T2" fmla="*/ 1407 w 2523"/>
                <a:gd name="T3" fmla="*/ 2862 h 2957"/>
                <a:gd name="T4" fmla="*/ 0 w 2523"/>
                <a:gd name="T5" fmla="*/ 2039 h 2957"/>
                <a:gd name="T6" fmla="*/ 40 w 2523"/>
                <a:gd name="T7" fmla="*/ 1976 h 2957"/>
                <a:gd name="T8" fmla="*/ 143 w 2523"/>
                <a:gd name="T9" fmla="*/ 1945 h 2957"/>
                <a:gd name="T10" fmla="*/ 174 w 2523"/>
                <a:gd name="T11" fmla="*/ 1889 h 2957"/>
                <a:gd name="T12" fmla="*/ 95 w 2523"/>
                <a:gd name="T13" fmla="*/ 1810 h 2957"/>
                <a:gd name="T14" fmla="*/ 103 w 2523"/>
                <a:gd name="T15" fmla="*/ 1723 h 2957"/>
                <a:gd name="T16" fmla="*/ 166 w 2523"/>
                <a:gd name="T17" fmla="*/ 1636 h 2957"/>
                <a:gd name="T18" fmla="*/ 230 w 2523"/>
                <a:gd name="T19" fmla="*/ 1462 h 2957"/>
                <a:gd name="T20" fmla="*/ 348 w 2523"/>
                <a:gd name="T21" fmla="*/ 1320 h 2957"/>
                <a:gd name="T22" fmla="*/ 411 w 2523"/>
                <a:gd name="T23" fmla="*/ 1249 h 2957"/>
                <a:gd name="T24" fmla="*/ 317 w 2523"/>
                <a:gd name="T25" fmla="*/ 1059 h 2957"/>
                <a:gd name="T26" fmla="*/ 277 w 2523"/>
                <a:gd name="T27" fmla="*/ 956 h 2957"/>
                <a:gd name="T28" fmla="*/ 317 w 2523"/>
                <a:gd name="T29" fmla="*/ 854 h 2957"/>
                <a:gd name="T30" fmla="*/ 309 w 2523"/>
                <a:gd name="T31" fmla="*/ 688 h 2957"/>
                <a:gd name="T32" fmla="*/ 356 w 2523"/>
                <a:gd name="T33" fmla="*/ 514 h 2957"/>
                <a:gd name="T34" fmla="*/ 348 w 2523"/>
                <a:gd name="T35" fmla="*/ 435 h 2957"/>
                <a:gd name="T36" fmla="*/ 419 w 2523"/>
                <a:gd name="T37" fmla="*/ 379 h 2957"/>
                <a:gd name="T38" fmla="*/ 514 w 2523"/>
                <a:gd name="T39" fmla="*/ 466 h 2957"/>
                <a:gd name="T40" fmla="*/ 585 w 2523"/>
                <a:gd name="T41" fmla="*/ 411 h 2957"/>
                <a:gd name="T42" fmla="*/ 688 w 2523"/>
                <a:gd name="T43" fmla="*/ 0 h 2957"/>
                <a:gd name="T44" fmla="*/ 720 w 2523"/>
                <a:gd name="T45" fmla="*/ 8 h 2957"/>
                <a:gd name="T46" fmla="*/ 736 w 2523"/>
                <a:gd name="T47" fmla="*/ 8 h 2957"/>
                <a:gd name="T48" fmla="*/ 2522 w 2523"/>
                <a:gd name="T49" fmla="*/ 292 h 2957"/>
                <a:gd name="T50" fmla="*/ 1407 w 2523"/>
                <a:gd name="T51" fmla="*/ 2854 h 2957"/>
                <a:gd name="T52" fmla="*/ 1993 w 2523"/>
                <a:gd name="T53" fmla="*/ 2933 h 2957"/>
                <a:gd name="T54" fmla="*/ 807 w 2523"/>
                <a:gd name="T55" fmla="*/ 32 h 2957"/>
                <a:gd name="T56" fmla="*/ 712 w 2523"/>
                <a:gd name="T57" fmla="*/ 16 h 2957"/>
                <a:gd name="T58" fmla="*/ 688 w 2523"/>
                <a:gd name="T59" fmla="*/ 8 h 2957"/>
                <a:gd name="T60" fmla="*/ 530 w 2523"/>
                <a:gd name="T61" fmla="*/ 466 h 2957"/>
                <a:gd name="T62" fmla="*/ 483 w 2523"/>
                <a:gd name="T63" fmla="*/ 419 h 2957"/>
                <a:gd name="T64" fmla="*/ 348 w 2523"/>
                <a:gd name="T65" fmla="*/ 403 h 2957"/>
                <a:gd name="T66" fmla="*/ 356 w 2523"/>
                <a:gd name="T67" fmla="*/ 458 h 2957"/>
                <a:gd name="T68" fmla="*/ 332 w 2523"/>
                <a:gd name="T69" fmla="*/ 648 h 2957"/>
                <a:gd name="T70" fmla="*/ 340 w 2523"/>
                <a:gd name="T71" fmla="*/ 806 h 2957"/>
                <a:gd name="T72" fmla="*/ 285 w 2523"/>
                <a:gd name="T73" fmla="*/ 917 h 2957"/>
                <a:gd name="T74" fmla="*/ 317 w 2523"/>
                <a:gd name="T75" fmla="*/ 1036 h 2957"/>
                <a:gd name="T76" fmla="*/ 396 w 2523"/>
                <a:gd name="T77" fmla="*/ 1217 h 2957"/>
                <a:gd name="T78" fmla="*/ 388 w 2523"/>
                <a:gd name="T79" fmla="*/ 1312 h 2957"/>
                <a:gd name="T80" fmla="*/ 253 w 2523"/>
                <a:gd name="T81" fmla="*/ 1407 h 2957"/>
                <a:gd name="T82" fmla="*/ 182 w 2523"/>
                <a:gd name="T83" fmla="*/ 1628 h 2957"/>
                <a:gd name="T84" fmla="*/ 103 w 2523"/>
                <a:gd name="T85" fmla="*/ 1684 h 2957"/>
                <a:gd name="T86" fmla="*/ 111 w 2523"/>
                <a:gd name="T87" fmla="*/ 1795 h 2957"/>
                <a:gd name="T88" fmla="*/ 150 w 2523"/>
                <a:gd name="T89" fmla="*/ 1834 h 2957"/>
                <a:gd name="T90" fmla="*/ 166 w 2523"/>
                <a:gd name="T91" fmla="*/ 1921 h 2957"/>
                <a:gd name="T92" fmla="*/ 48 w 2523"/>
                <a:gd name="T93" fmla="*/ 1984 h 2957"/>
                <a:gd name="T94" fmla="*/ 32 w 2523"/>
                <a:gd name="T95" fmla="*/ 2071 h 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23" h="2957">
                  <a:moveTo>
                    <a:pt x="2174" y="2956"/>
                  </a:moveTo>
                  <a:lnTo>
                    <a:pt x="2174" y="2956"/>
                  </a:lnTo>
                  <a:lnTo>
                    <a:pt x="2174" y="2956"/>
                  </a:lnTo>
                  <a:cubicBezTo>
                    <a:pt x="2111" y="2949"/>
                    <a:pt x="2056" y="2941"/>
                    <a:pt x="1993" y="2941"/>
                  </a:cubicBezTo>
                  <a:cubicBezTo>
                    <a:pt x="1826" y="2925"/>
                    <a:pt x="1692" y="2909"/>
                    <a:pt x="1668" y="2901"/>
                  </a:cubicBezTo>
                  <a:cubicBezTo>
                    <a:pt x="1613" y="2885"/>
                    <a:pt x="1407" y="2862"/>
                    <a:pt x="1407" y="2862"/>
                  </a:cubicBezTo>
                  <a:lnTo>
                    <a:pt x="1407" y="2862"/>
                  </a:lnTo>
                  <a:cubicBezTo>
                    <a:pt x="32" y="2079"/>
                    <a:pt x="32" y="2079"/>
                    <a:pt x="32" y="2079"/>
                  </a:cubicBezTo>
                  <a:cubicBezTo>
                    <a:pt x="24" y="2079"/>
                    <a:pt x="0" y="2055"/>
                    <a:pt x="0" y="2039"/>
                  </a:cubicBezTo>
                  <a:cubicBezTo>
                    <a:pt x="0" y="2032"/>
                    <a:pt x="8" y="2024"/>
                    <a:pt x="16" y="2016"/>
                  </a:cubicBezTo>
                  <a:cubicBezTo>
                    <a:pt x="32" y="2000"/>
                    <a:pt x="48" y="1992"/>
                    <a:pt x="40" y="1984"/>
                  </a:cubicBezTo>
                  <a:cubicBezTo>
                    <a:pt x="40" y="1976"/>
                    <a:pt x="40" y="1976"/>
                    <a:pt x="40" y="1976"/>
                  </a:cubicBezTo>
                  <a:lnTo>
                    <a:pt x="40" y="1976"/>
                  </a:lnTo>
                  <a:cubicBezTo>
                    <a:pt x="56" y="1976"/>
                    <a:pt x="71" y="1968"/>
                    <a:pt x="87" y="1968"/>
                  </a:cubicBezTo>
                  <a:cubicBezTo>
                    <a:pt x="95" y="1968"/>
                    <a:pt x="135" y="1968"/>
                    <a:pt x="143" y="1945"/>
                  </a:cubicBezTo>
                  <a:cubicBezTo>
                    <a:pt x="143" y="1929"/>
                    <a:pt x="150" y="1921"/>
                    <a:pt x="159" y="1921"/>
                  </a:cubicBezTo>
                  <a:cubicBezTo>
                    <a:pt x="166" y="1913"/>
                    <a:pt x="174" y="1913"/>
                    <a:pt x="174" y="1889"/>
                  </a:cubicBezTo>
                  <a:lnTo>
                    <a:pt x="174" y="1889"/>
                  </a:lnTo>
                  <a:cubicBezTo>
                    <a:pt x="174" y="1850"/>
                    <a:pt x="166" y="1850"/>
                    <a:pt x="150" y="1834"/>
                  </a:cubicBezTo>
                  <a:cubicBezTo>
                    <a:pt x="135" y="1834"/>
                    <a:pt x="127" y="1834"/>
                    <a:pt x="119" y="1834"/>
                  </a:cubicBezTo>
                  <a:cubicBezTo>
                    <a:pt x="111" y="1826"/>
                    <a:pt x="95" y="1826"/>
                    <a:pt x="95" y="1810"/>
                  </a:cubicBezTo>
                  <a:cubicBezTo>
                    <a:pt x="95" y="1795"/>
                    <a:pt x="103" y="1795"/>
                    <a:pt x="103" y="1786"/>
                  </a:cubicBezTo>
                  <a:cubicBezTo>
                    <a:pt x="111" y="1786"/>
                    <a:pt x="111" y="1779"/>
                    <a:pt x="111" y="1763"/>
                  </a:cubicBezTo>
                  <a:cubicBezTo>
                    <a:pt x="111" y="1747"/>
                    <a:pt x="111" y="1739"/>
                    <a:pt x="103" y="1723"/>
                  </a:cubicBezTo>
                  <a:cubicBezTo>
                    <a:pt x="95" y="1708"/>
                    <a:pt x="87" y="1700"/>
                    <a:pt x="95" y="1684"/>
                  </a:cubicBezTo>
                  <a:cubicBezTo>
                    <a:pt x="111" y="1660"/>
                    <a:pt x="127" y="1660"/>
                    <a:pt x="135" y="1652"/>
                  </a:cubicBezTo>
                  <a:cubicBezTo>
                    <a:pt x="150" y="1652"/>
                    <a:pt x="159" y="1644"/>
                    <a:pt x="166" y="1636"/>
                  </a:cubicBezTo>
                  <a:cubicBezTo>
                    <a:pt x="166" y="1636"/>
                    <a:pt x="174" y="1628"/>
                    <a:pt x="174" y="1621"/>
                  </a:cubicBezTo>
                  <a:cubicBezTo>
                    <a:pt x="198" y="1589"/>
                    <a:pt x="230" y="1542"/>
                    <a:pt x="237" y="1510"/>
                  </a:cubicBezTo>
                  <a:cubicBezTo>
                    <a:pt x="237" y="1486"/>
                    <a:pt x="237" y="1478"/>
                    <a:pt x="230" y="1462"/>
                  </a:cubicBezTo>
                  <a:cubicBezTo>
                    <a:pt x="230" y="1439"/>
                    <a:pt x="230" y="1415"/>
                    <a:pt x="253" y="1399"/>
                  </a:cubicBezTo>
                  <a:cubicBezTo>
                    <a:pt x="277" y="1391"/>
                    <a:pt x="285" y="1375"/>
                    <a:pt x="301" y="1360"/>
                  </a:cubicBezTo>
                  <a:cubicBezTo>
                    <a:pt x="317" y="1344"/>
                    <a:pt x="332" y="1328"/>
                    <a:pt x="348" y="1320"/>
                  </a:cubicBezTo>
                  <a:cubicBezTo>
                    <a:pt x="364" y="1312"/>
                    <a:pt x="380" y="1304"/>
                    <a:pt x="388" y="1304"/>
                  </a:cubicBezTo>
                  <a:cubicBezTo>
                    <a:pt x="396" y="1296"/>
                    <a:pt x="403" y="1296"/>
                    <a:pt x="411" y="1289"/>
                  </a:cubicBezTo>
                  <a:cubicBezTo>
                    <a:pt x="411" y="1281"/>
                    <a:pt x="419" y="1265"/>
                    <a:pt x="411" y="1249"/>
                  </a:cubicBezTo>
                  <a:cubicBezTo>
                    <a:pt x="411" y="1233"/>
                    <a:pt x="403" y="1225"/>
                    <a:pt x="388" y="1217"/>
                  </a:cubicBezTo>
                  <a:cubicBezTo>
                    <a:pt x="364" y="1209"/>
                    <a:pt x="348" y="1138"/>
                    <a:pt x="340" y="1115"/>
                  </a:cubicBezTo>
                  <a:cubicBezTo>
                    <a:pt x="340" y="1091"/>
                    <a:pt x="332" y="1083"/>
                    <a:pt x="317" y="1059"/>
                  </a:cubicBezTo>
                  <a:cubicBezTo>
                    <a:pt x="317" y="1059"/>
                    <a:pt x="317" y="1051"/>
                    <a:pt x="309" y="1044"/>
                  </a:cubicBezTo>
                  <a:cubicBezTo>
                    <a:pt x="301" y="1028"/>
                    <a:pt x="293" y="1020"/>
                    <a:pt x="293" y="1012"/>
                  </a:cubicBezTo>
                  <a:cubicBezTo>
                    <a:pt x="277" y="1004"/>
                    <a:pt x="269" y="988"/>
                    <a:pt x="277" y="956"/>
                  </a:cubicBezTo>
                  <a:cubicBezTo>
                    <a:pt x="277" y="941"/>
                    <a:pt x="277" y="925"/>
                    <a:pt x="277" y="917"/>
                  </a:cubicBezTo>
                  <a:cubicBezTo>
                    <a:pt x="277" y="893"/>
                    <a:pt x="277" y="885"/>
                    <a:pt x="293" y="869"/>
                  </a:cubicBezTo>
                  <a:cubicBezTo>
                    <a:pt x="301" y="862"/>
                    <a:pt x="309" y="854"/>
                    <a:pt x="317" y="854"/>
                  </a:cubicBezTo>
                  <a:cubicBezTo>
                    <a:pt x="332" y="846"/>
                    <a:pt x="340" y="838"/>
                    <a:pt x="332" y="806"/>
                  </a:cubicBezTo>
                  <a:cubicBezTo>
                    <a:pt x="332" y="783"/>
                    <a:pt x="324" y="767"/>
                    <a:pt x="324" y="751"/>
                  </a:cubicBezTo>
                  <a:cubicBezTo>
                    <a:pt x="317" y="735"/>
                    <a:pt x="309" y="719"/>
                    <a:pt x="309" y="688"/>
                  </a:cubicBezTo>
                  <a:cubicBezTo>
                    <a:pt x="309" y="664"/>
                    <a:pt x="324" y="656"/>
                    <a:pt x="332" y="648"/>
                  </a:cubicBezTo>
                  <a:cubicBezTo>
                    <a:pt x="340" y="632"/>
                    <a:pt x="348" y="625"/>
                    <a:pt x="340" y="601"/>
                  </a:cubicBezTo>
                  <a:cubicBezTo>
                    <a:pt x="332" y="553"/>
                    <a:pt x="340" y="530"/>
                    <a:pt x="356" y="514"/>
                  </a:cubicBezTo>
                  <a:cubicBezTo>
                    <a:pt x="364" y="498"/>
                    <a:pt x="356" y="490"/>
                    <a:pt x="348" y="458"/>
                  </a:cubicBezTo>
                  <a:cubicBezTo>
                    <a:pt x="348" y="451"/>
                    <a:pt x="348" y="451"/>
                    <a:pt x="348" y="451"/>
                  </a:cubicBezTo>
                  <a:cubicBezTo>
                    <a:pt x="348" y="443"/>
                    <a:pt x="348" y="443"/>
                    <a:pt x="348" y="435"/>
                  </a:cubicBezTo>
                  <a:cubicBezTo>
                    <a:pt x="340" y="419"/>
                    <a:pt x="332" y="403"/>
                    <a:pt x="340" y="395"/>
                  </a:cubicBezTo>
                  <a:cubicBezTo>
                    <a:pt x="348" y="387"/>
                    <a:pt x="364" y="379"/>
                    <a:pt x="380" y="379"/>
                  </a:cubicBezTo>
                  <a:cubicBezTo>
                    <a:pt x="396" y="379"/>
                    <a:pt x="411" y="379"/>
                    <a:pt x="419" y="379"/>
                  </a:cubicBezTo>
                  <a:cubicBezTo>
                    <a:pt x="451" y="379"/>
                    <a:pt x="475" y="387"/>
                    <a:pt x="490" y="411"/>
                  </a:cubicBezTo>
                  <a:cubicBezTo>
                    <a:pt x="498" y="427"/>
                    <a:pt x="498" y="443"/>
                    <a:pt x="506" y="451"/>
                  </a:cubicBezTo>
                  <a:cubicBezTo>
                    <a:pt x="506" y="466"/>
                    <a:pt x="506" y="466"/>
                    <a:pt x="514" y="466"/>
                  </a:cubicBezTo>
                  <a:cubicBezTo>
                    <a:pt x="514" y="466"/>
                    <a:pt x="522" y="466"/>
                    <a:pt x="530" y="458"/>
                  </a:cubicBezTo>
                  <a:cubicBezTo>
                    <a:pt x="538" y="458"/>
                    <a:pt x="538" y="458"/>
                    <a:pt x="538" y="458"/>
                  </a:cubicBezTo>
                  <a:cubicBezTo>
                    <a:pt x="570" y="435"/>
                    <a:pt x="577" y="435"/>
                    <a:pt x="585" y="411"/>
                  </a:cubicBezTo>
                  <a:cubicBezTo>
                    <a:pt x="601" y="379"/>
                    <a:pt x="680" y="24"/>
                    <a:pt x="680" y="8"/>
                  </a:cubicBezTo>
                  <a:cubicBezTo>
                    <a:pt x="680" y="0"/>
                    <a:pt x="680" y="0"/>
                    <a:pt x="688" y="0"/>
                  </a:cubicBezTo>
                  <a:lnTo>
                    <a:pt x="688" y="0"/>
                  </a:lnTo>
                  <a:lnTo>
                    <a:pt x="696" y="0"/>
                  </a:lnTo>
                  <a:lnTo>
                    <a:pt x="696" y="0"/>
                  </a:lnTo>
                  <a:cubicBezTo>
                    <a:pt x="704" y="0"/>
                    <a:pt x="704" y="0"/>
                    <a:pt x="720" y="8"/>
                  </a:cubicBezTo>
                  <a:lnTo>
                    <a:pt x="720" y="8"/>
                  </a:lnTo>
                  <a:cubicBezTo>
                    <a:pt x="728" y="8"/>
                    <a:pt x="728" y="8"/>
                    <a:pt x="736" y="8"/>
                  </a:cubicBezTo>
                  <a:lnTo>
                    <a:pt x="736" y="8"/>
                  </a:lnTo>
                  <a:cubicBezTo>
                    <a:pt x="751" y="16"/>
                    <a:pt x="775" y="16"/>
                    <a:pt x="807" y="24"/>
                  </a:cubicBezTo>
                  <a:cubicBezTo>
                    <a:pt x="1052" y="71"/>
                    <a:pt x="1621" y="182"/>
                    <a:pt x="2514" y="292"/>
                  </a:cubicBezTo>
                  <a:cubicBezTo>
                    <a:pt x="2522" y="292"/>
                    <a:pt x="2522" y="292"/>
                    <a:pt x="2522" y="292"/>
                  </a:cubicBezTo>
                  <a:lnTo>
                    <a:pt x="2522" y="292"/>
                  </a:lnTo>
                  <a:cubicBezTo>
                    <a:pt x="2174" y="2956"/>
                    <a:pt x="2174" y="2956"/>
                    <a:pt x="2174" y="2956"/>
                  </a:cubicBezTo>
                  <a:lnTo>
                    <a:pt x="1407" y="2854"/>
                  </a:lnTo>
                  <a:lnTo>
                    <a:pt x="1407" y="2854"/>
                  </a:lnTo>
                  <a:cubicBezTo>
                    <a:pt x="1423" y="2862"/>
                    <a:pt x="1621" y="2878"/>
                    <a:pt x="1668" y="2893"/>
                  </a:cubicBezTo>
                  <a:cubicBezTo>
                    <a:pt x="1692" y="2901"/>
                    <a:pt x="1834" y="2917"/>
                    <a:pt x="1993" y="2933"/>
                  </a:cubicBezTo>
                  <a:cubicBezTo>
                    <a:pt x="2056" y="2941"/>
                    <a:pt x="2111" y="2941"/>
                    <a:pt x="2166" y="2949"/>
                  </a:cubicBezTo>
                  <a:cubicBezTo>
                    <a:pt x="2514" y="300"/>
                    <a:pt x="2514" y="300"/>
                    <a:pt x="2514" y="300"/>
                  </a:cubicBezTo>
                  <a:cubicBezTo>
                    <a:pt x="1613" y="190"/>
                    <a:pt x="1044" y="79"/>
                    <a:pt x="807" y="32"/>
                  </a:cubicBezTo>
                  <a:cubicBezTo>
                    <a:pt x="775" y="24"/>
                    <a:pt x="751" y="16"/>
                    <a:pt x="736" y="16"/>
                  </a:cubicBezTo>
                  <a:lnTo>
                    <a:pt x="736" y="16"/>
                  </a:lnTo>
                  <a:cubicBezTo>
                    <a:pt x="712" y="16"/>
                    <a:pt x="712" y="16"/>
                    <a:pt x="712" y="16"/>
                  </a:cubicBezTo>
                  <a:cubicBezTo>
                    <a:pt x="704" y="8"/>
                    <a:pt x="696" y="8"/>
                    <a:pt x="696" y="8"/>
                  </a:cubicBezTo>
                  <a:lnTo>
                    <a:pt x="696" y="8"/>
                  </a:lnTo>
                  <a:lnTo>
                    <a:pt x="688" y="8"/>
                  </a:lnTo>
                  <a:cubicBezTo>
                    <a:pt x="688" y="47"/>
                    <a:pt x="601" y="387"/>
                    <a:pt x="593" y="411"/>
                  </a:cubicBezTo>
                  <a:cubicBezTo>
                    <a:pt x="577" y="443"/>
                    <a:pt x="570" y="443"/>
                    <a:pt x="538" y="466"/>
                  </a:cubicBezTo>
                  <a:cubicBezTo>
                    <a:pt x="530" y="466"/>
                    <a:pt x="530" y="466"/>
                    <a:pt x="530" y="466"/>
                  </a:cubicBezTo>
                  <a:cubicBezTo>
                    <a:pt x="522" y="474"/>
                    <a:pt x="522" y="474"/>
                    <a:pt x="514" y="474"/>
                  </a:cubicBezTo>
                  <a:cubicBezTo>
                    <a:pt x="498" y="474"/>
                    <a:pt x="498" y="466"/>
                    <a:pt x="498" y="451"/>
                  </a:cubicBezTo>
                  <a:cubicBezTo>
                    <a:pt x="490" y="443"/>
                    <a:pt x="490" y="427"/>
                    <a:pt x="483" y="419"/>
                  </a:cubicBezTo>
                  <a:cubicBezTo>
                    <a:pt x="467" y="395"/>
                    <a:pt x="451" y="387"/>
                    <a:pt x="419" y="387"/>
                  </a:cubicBezTo>
                  <a:cubicBezTo>
                    <a:pt x="411" y="387"/>
                    <a:pt x="396" y="387"/>
                    <a:pt x="380" y="387"/>
                  </a:cubicBezTo>
                  <a:cubicBezTo>
                    <a:pt x="364" y="387"/>
                    <a:pt x="356" y="395"/>
                    <a:pt x="348" y="403"/>
                  </a:cubicBezTo>
                  <a:cubicBezTo>
                    <a:pt x="340" y="411"/>
                    <a:pt x="348" y="419"/>
                    <a:pt x="348" y="435"/>
                  </a:cubicBezTo>
                  <a:cubicBezTo>
                    <a:pt x="356" y="435"/>
                    <a:pt x="356" y="443"/>
                    <a:pt x="356" y="451"/>
                  </a:cubicBezTo>
                  <a:cubicBezTo>
                    <a:pt x="356" y="458"/>
                    <a:pt x="356" y="458"/>
                    <a:pt x="356" y="458"/>
                  </a:cubicBezTo>
                  <a:cubicBezTo>
                    <a:pt x="364" y="490"/>
                    <a:pt x="372" y="506"/>
                    <a:pt x="356" y="522"/>
                  </a:cubicBezTo>
                  <a:cubicBezTo>
                    <a:pt x="348" y="530"/>
                    <a:pt x="340" y="553"/>
                    <a:pt x="348" y="601"/>
                  </a:cubicBezTo>
                  <a:cubicBezTo>
                    <a:pt x="356" y="632"/>
                    <a:pt x="340" y="640"/>
                    <a:pt x="332" y="648"/>
                  </a:cubicBezTo>
                  <a:cubicBezTo>
                    <a:pt x="324" y="664"/>
                    <a:pt x="317" y="672"/>
                    <a:pt x="317" y="688"/>
                  </a:cubicBezTo>
                  <a:cubicBezTo>
                    <a:pt x="317" y="719"/>
                    <a:pt x="324" y="735"/>
                    <a:pt x="332" y="751"/>
                  </a:cubicBezTo>
                  <a:cubicBezTo>
                    <a:pt x="332" y="767"/>
                    <a:pt x="340" y="783"/>
                    <a:pt x="340" y="806"/>
                  </a:cubicBezTo>
                  <a:cubicBezTo>
                    <a:pt x="348" y="838"/>
                    <a:pt x="332" y="846"/>
                    <a:pt x="317" y="854"/>
                  </a:cubicBezTo>
                  <a:cubicBezTo>
                    <a:pt x="317" y="862"/>
                    <a:pt x="309" y="862"/>
                    <a:pt x="301" y="869"/>
                  </a:cubicBezTo>
                  <a:cubicBezTo>
                    <a:pt x="285" y="885"/>
                    <a:pt x="285" y="901"/>
                    <a:pt x="285" y="917"/>
                  </a:cubicBezTo>
                  <a:cubicBezTo>
                    <a:pt x="285" y="925"/>
                    <a:pt x="285" y="941"/>
                    <a:pt x="285" y="964"/>
                  </a:cubicBezTo>
                  <a:cubicBezTo>
                    <a:pt x="277" y="988"/>
                    <a:pt x="285" y="996"/>
                    <a:pt x="293" y="1012"/>
                  </a:cubicBezTo>
                  <a:cubicBezTo>
                    <a:pt x="301" y="1020"/>
                    <a:pt x="309" y="1028"/>
                    <a:pt x="317" y="1036"/>
                  </a:cubicBezTo>
                  <a:cubicBezTo>
                    <a:pt x="317" y="1044"/>
                    <a:pt x="324" y="1051"/>
                    <a:pt x="324" y="1059"/>
                  </a:cubicBezTo>
                  <a:cubicBezTo>
                    <a:pt x="340" y="1075"/>
                    <a:pt x="348" y="1091"/>
                    <a:pt x="348" y="1115"/>
                  </a:cubicBezTo>
                  <a:cubicBezTo>
                    <a:pt x="348" y="1138"/>
                    <a:pt x="372" y="1202"/>
                    <a:pt x="396" y="1217"/>
                  </a:cubicBezTo>
                  <a:cubicBezTo>
                    <a:pt x="403" y="1217"/>
                    <a:pt x="419" y="1233"/>
                    <a:pt x="419" y="1249"/>
                  </a:cubicBezTo>
                  <a:cubicBezTo>
                    <a:pt x="427" y="1265"/>
                    <a:pt x="419" y="1281"/>
                    <a:pt x="419" y="1289"/>
                  </a:cubicBezTo>
                  <a:cubicBezTo>
                    <a:pt x="411" y="1304"/>
                    <a:pt x="396" y="1304"/>
                    <a:pt x="388" y="1312"/>
                  </a:cubicBezTo>
                  <a:cubicBezTo>
                    <a:pt x="380" y="1312"/>
                    <a:pt x="364" y="1320"/>
                    <a:pt x="356" y="1328"/>
                  </a:cubicBezTo>
                  <a:cubicBezTo>
                    <a:pt x="332" y="1336"/>
                    <a:pt x="324" y="1352"/>
                    <a:pt x="309" y="1368"/>
                  </a:cubicBezTo>
                  <a:cubicBezTo>
                    <a:pt x="293" y="1384"/>
                    <a:pt x="277" y="1399"/>
                    <a:pt x="253" y="1407"/>
                  </a:cubicBezTo>
                  <a:cubicBezTo>
                    <a:pt x="237" y="1423"/>
                    <a:pt x="237" y="1439"/>
                    <a:pt x="237" y="1462"/>
                  </a:cubicBezTo>
                  <a:cubicBezTo>
                    <a:pt x="245" y="1470"/>
                    <a:pt x="245" y="1486"/>
                    <a:pt x="245" y="1510"/>
                  </a:cubicBezTo>
                  <a:cubicBezTo>
                    <a:pt x="237" y="1549"/>
                    <a:pt x="198" y="1597"/>
                    <a:pt x="182" y="1628"/>
                  </a:cubicBezTo>
                  <a:cubicBezTo>
                    <a:pt x="174" y="1636"/>
                    <a:pt x="174" y="1636"/>
                    <a:pt x="174" y="1644"/>
                  </a:cubicBezTo>
                  <a:cubicBezTo>
                    <a:pt x="166" y="1652"/>
                    <a:pt x="150" y="1660"/>
                    <a:pt x="143" y="1660"/>
                  </a:cubicBezTo>
                  <a:cubicBezTo>
                    <a:pt x="127" y="1668"/>
                    <a:pt x="111" y="1668"/>
                    <a:pt x="103" y="1684"/>
                  </a:cubicBezTo>
                  <a:cubicBezTo>
                    <a:pt x="95" y="1700"/>
                    <a:pt x="103" y="1708"/>
                    <a:pt x="111" y="1723"/>
                  </a:cubicBezTo>
                  <a:cubicBezTo>
                    <a:pt x="119" y="1731"/>
                    <a:pt x="119" y="1747"/>
                    <a:pt x="119" y="1763"/>
                  </a:cubicBezTo>
                  <a:cubicBezTo>
                    <a:pt x="119" y="1786"/>
                    <a:pt x="111" y="1786"/>
                    <a:pt x="111" y="1795"/>
                  </a:cubicBezTo>
                  <a:cubicBezTo>
                    <a:pt x="103" y="1795"/>
                    <a:pt x="103" y="1795"/>
                    <a:pt x="103" y="1810"/>
                  </a:cubicBezTo>
                  <a:cubicBezTo>
                    <a:pt x="103" y="1818"/>
                    <a:pt x="111" y="1826"/>
                    <a:pt x="119" y="1826"/>
                  </a:cubicBezTo>
                  <a:cubicBezTo>
                    <a:pt x="127" y="1826"/>
                    <a:pt x="143" y="1826"/>
                    <a:pt x="150" y="1834"/>
                  </a:cubicBezTo>
                  <a:cubicBezTo>
                    <a:pt x="174" y="1842"/>
                    <a:pt x="174" y="1850"/>
                    <a:pt x="182" y="1889"/>
                  </a:cubicBezTo>
                  <a:lnTo>
                    <a:pt x="182" y="1889"/>
                  </a:lnTo>
                  <a:cubicBezTo>
                    <a:pt x="182" y="1913"/>
                    <a:pt x="174" y="1921"/>
                    <a:pt x="166" y="1921"/>
                  </a:cubicBezTo>
                  <a:cubicBezTo>
                    <a:pt x="159" y="1929"/>
                    <a:pt x="150" y="1929"/>
                    <a:pt x="150" y="1945"/>
                  </a:cubicBezTo>
                  <a:cubicBezTo>
                    <a:pt x="143" y="1976"/>
                    <a:pt x="95" y="1976"/>
                    <a:pt x="87" y="1976"/>
                  </a:cubicBezTo>
                  <a:cubicBezTo>
                    <a:pt x="71" y="1976"/>
                    <a:pt x="64" y="1976"/>
                    <a:pt x="48" y="1984"/>
                  </a:cubicBezTo>
                  <a:cubicBezTo>
                    <a:pt x="56" y="1992"/>
                    <a:pt x="40" y="2008"/>
                    <a:pt x="16" y="2024"/>
                  </a:cubicBezTo>
                  <a:cubicBezTo>
                    <a:pt x="16" y="2032"/>
                    <a:pt x="8" y="2032"/>
                    <a:pt x="8" y="2039"/>
                  </a:cubicBezTo>
                  <a:cubicBezTo>
                    <a:pt x="8" y="2055"/>
                    <a:pt x="32" y="2071"/>
                    <a:pt x="32" y="2071"/>
                  </a:cubicBezTo>
                  <a:cubicBezTo>
                    <a:pt x="1407" y="2854"/>
                    <a:pt x="1407" y="2854"/>
                    <a:pt x="1407" y="2854"/>
                  </a:cubicBezTo>
                  <a:lnTo>
                    <a:pt x="2174" y="2956"/>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57" name="Freeform 52"/>
            <p:cNvSpPr>
              <a:spLocks noChangeArrowheads="1"/>
            </p:cNvSpPr>
            <p:nvPr/>
          </p:nvSpPr>
          <p:spPr bwMode="auto">
            <a:xfrm>
              <a:off x="14959764" y="6381728"/>
              <a:ext cx="1435651" cy="1117905"/>
            </a:xfrm>
            <a:custGeom>
              <a:avLst/>
              <a:gdLst>
                <a:gd name="T0" fmla="*/ 2720 w 2729"/>
                <a:gd name="T1" fmla="*/ 269 h 2127"/>
                <a:gd name="T2" fmla="*/ 2720 w 2729"/>
                <a:gd name="T3" fmla="*/ 269 h 2127"/>
                <a:gd name="T4" fmla="*/ 2649 w 2729"/>
                <a:gd name="T5" fmla="*/ 222 h 2127"/>
                <a:gd name="T6" fmla="*/ 245 w 2729"/>
                <a:gd name="T7" fmla="*/ 0 h 2127"/>
                <a:gd name="T8" fmla="*/ 0 w 2729"/>
                <a:gd name="T9" fmla="*/ 1896 h 2127"/>
                <a:gd name="T10" fmla="*/ 1890 w 2729"/>
                <a:gd name="T11" fmla="*/ 2078 h 2127"/>
                <a:gd name="T12" fmla="*/ 1898 w 2729"/>
                <a:gd name="T13" fmla="*/ 2078 h 2127"/>
                <a:gd name="T14" fmla="*/ 2253 w 2729"/>
                <a:gd name="T15" fmla="*/ 2102 h 2127"/>
                <a:gd name="T16" fmla="*/ 2625 w 2729"/>
                <a:gd name="T17" fmla="*/ 2126 h 2127"/>
                <a:gd name="T18" fmla="*/ 2720 w 2729"/>
                <a:gd name="T19" fmla="*/ 269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9" h="2127">
                  <a:moveTo>
                    <a:pt x="2720" y="269"/>
                  </a:moveTo>
                  <a:lnTo>
                    <a:pt x="2720" y="269"/>
                  </a:lnTo>
                  <a:cubicBezTo>
                    <a:pt x="2712" y="206"/>
                    <a:pt x="2649" y="222"/>
                    <a:pt x="2649" y="222"/>
                  </a:cubicBezTo>
                  <a:cubicBezTo>
                    <a:pt x="2269" y="269"/>
                    <a:pt x="245" y="0"/>
                    <a:pt x="245" y="0"/>
                  </a:cubicBezTo>
                  <a:cubicBezTo>
                    <a:pt x="0" y="1896"/>
                    <a:pt x="0" y="1896"/>
                    <a:pt x="0" y="1896"/>
                  </a:cubicBezTo>
                  <a:cubicBezTo>
                    <a:pt x="522" y="1968"/>
                    <a:pt x="1155" y="2031"/>
                    <a:pt x="1890" y="2078"/>
                  </a:cubicBezTo>
                  <a:lnTo>
                    <a:pt x="1898" y="2078"/>
                  </a:lnTo>
                  <a:cubicBezTo>
                    <a:pt x="2016" y="2086"/>
                    <a:pt x="2135" y="2094"/>
                    <a:pt x="2253" y="2102"/>
                  </a:cubicBezTo>
                  <a:cubicBezTo>
                    <a:pt x="2380" y="2110"/>
                    <a:pt x="2498" y="2118"/>
                    <a:pt x="2625" y="2126"/>
                  </a:cubicBezTo>
                  <a:cubicBezTo>
                    <a:pt x="2664" y="1493"/>
                    <a:pt x="2728" y="324"/>
                    <a:pt x="2720" y="26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58" name="Freeform 53"/>
            <p:cNvSpPr>
              <a:spLocks noChangeArrowheads="1"/>
            </p:cNvSpPr>
            <p:nvPr/>
          </p:nvSpPr>
          <p:spPr bwMode="auto">
            <a:xfrm>
              <a:off x="14959764" y="6381728"/>
              <a:ext cx="1440290" cy="1117905"/>
            </a:xfrm>
            <a:custGeom>
              <a:avLst/>
              <a:gdLst>
                <a:gd name="T0" fmla="*/ 2633 w 2737"/>
                <a:gd name="T1" fmla="*/ 2126 h 2127"/>
                <a:gd name="T2" fmla="*/ 2633 w 2737"/>
                <a:gd name="T3" fmla="*/ 2126 h 2127"/>
                <a:gd name="T4" fmla="*/ 2625 w 2737"/>
                <a:gd name="T5" fmla="*/ 2126 h 2127"/>
                <a:gd name="T6" fmla="*/ 2253 w 2737"/>
                <a:gd name="T7" fmla="*/ 2110 h 2127"/>
                <a:gd name="T8" fmla="*/ 1898 w 2737"/>
                <a:gd name="T9" fmla="*/ 2086 h 2127"/>
                <a:gd name="T10" fmla="*/ 1890 w 2737"/>
                <a:gd name="T11" fmla="*/ 2086 h 2127"/>
                <a:gd name="T12" fmla="*/ 0 w 2737"/>
                <a:gd name="T13" fmla="*/ 1904 h 2127"/>
                <a:gd name="T14" fmla="*/ 0 w 2737"/>
                <a:gd name="T15" fmla="*/ 1904 h 2127"/>
                <a:gd name="T16" fmla="*/ 0 w 2737"/>
                <a:gd name="T17" fmla="*/ 1896 h 2127"/>
                <a:gd name="T18" fmla="*/ 245 w 2737"/>
                <a:gd name="T19" fmla="*/ 0 h 2127"/>
                <a:gd name="T20" fmla="*/ 245 w 2737"/>
                <a:gd name="T21" fmla="*/ 0 h 2127"/>
                <a:gd name="T22" fmla="*/ 2514 w 2737"/>
                <a:gd name="T23" fmla="*/ 222 h 2127"/>
                <a:gd name="T24" fmla="*/ 2649 w 2737"/>
                <a:gd name="T25" fmla="*/ 222 h 2127"/>
                <a:gd name="T26" fmla="*/ 2664 w 2737"/>
                <a:gd name="T27" fmla="*/ 214 h 2127"/>
                <a:gd name="T28" fmla="*/ 2728 w 2737"/>
                <a:gd name="T29" fmla="*/ 269 h 2127"/>
                <a:gd name="T30" fmla="*/ 2633 w 2737"/>
                <a:gd name="T31" fmla="*/ 2126 h 2127"/>
                <a:gd name="T32" fmla="*/ 2633 w 2737"/>
                <a:gd name="T33" fmla="*/ 2126 h 2127"/>
                <a:gd name="T34" fmla="*/ 8 w 2737"/>
                <a:gd name="T35" fmla="*/ 1896 h 2127"/>
                <a:gd name="T36" fmla="*/ 8 w 2737"/>
                <a:gd name="T37" fmla="*/ 1896 h 2127"/>
                <a:gd name="T38" fmla="*/ 1890 w 2737"/>
                <a:gd name="T39" fmla="*/ 2078 h 2127"/>
                <a:gd name="T40" fmla="*/ 1898 w 2737"/>
                <a:gd name="T41" fmla="*/ 2078 h 2127"/>
                <a:gd name="T42" fmla="*/ 2253 w 2737"/>
                <a:gd name="T43" fmla="*/ 2102 h 2127"/>
                <a:gd name="T44" fmla="*/ 2625 w 2737"/>
                <a:gd name="T45" fmla="*/ 2118 h 2127"/>
                <a:gd name="T46" fmla="*/ 2720 w 2737"/>
                <a:gd name="T47" fmla="*/ 277 h 2127"/>
                <a:gd name="T48" fmla="*/ 2664 w 2737"/>
                <a:gd name="T49" fmla="*/ 222 h 2127"/>
                <a:gd name="T50" fmla="*/ 2649 w 2737"/>
                <a:gd name="T51" fmla="*/ 229 h 2127"/>
                <a:gd name="T52" fmla="*/ 2514 w 2737"/>
                <a:gd name="T53" fmla="*/ 229 h 2127"/>
                <a:gd name="T54" fmla="*/ 245 w 2737"/>
                <a:gd name="T55" fmla="*/ 8 h 2127"/>
                <a:gd name="T56" fmla="*/ 8 w 2737"/>
                <a:gd name="T57" fmla="*/ 1896 h 2127"/>
                <a:gd name="T58" fmla="*/ 2633 w 2737"/>
                <a:gd name="T59" fmla="*/ 2126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7" h="2127">
                  <a:moveTo>
                    <a:pt x="2633" y="2126"/>
                  </a:moveTo>
                  <a:lnTo>
                    <a:pt x="2633" y="2126"/>
                  </a:lnTo>
                  <a:cubicBezTo>
                    <a:pt x="2625" y="2126"/>
                    <a:pt x="2625" y="2126"/>
                    <a:pt x="2625" y="2126"/>
                  </a:cubicBezTo>
                  <a:cubicBezTo>
                    <a:pt x="2506" y="2118"/>
                    <a:pt x="2380" y="2118"/>
                    <a:pt x="2253" y="2110"/>
                  </a:cubicBezTo>
                  <a:cubicBezTo>
                    <a:pt x="2135" y="2102"/>
                    <a:pt x="2016" y="2094"/>
                    <a:pt x="1898" y="2086"/>
                  </a:cubicBezTo>
                  <a:cubicBezTo>
                    <a:pt x="1890" y="2086"/>
                    <a:pt x="1890" y="2086"/>
                    <a:pt x="1890" y="2086"/>
                  </a:cubicBezTo>
                  <a:cubicBezTo>
                    <a:pt x="1234" y="2039"/>
                    <a:pt x="601" y="1976"/>
                    <a:pt x="0" y="1904"/>
                  </a:cubicBezTo>
                  <a:lnTo>
                    <a:pt x="0" y="1904"/>
                  </a:lnTo>
                  <a:cubicBezTo>
                    <a:pt x="0" y="1896"/>
                    <a:pt x="0" y="1896"/>
                    <a:pt x="0" y="1896"/>
                  </a:cubicBezTo>
                  <a:cubicBezTo>
                    <a:pt x="245" y="0"/>
                    <a:pt x="245" y="0"/>
                    <a:pt x="245" y="0"/>
                  </a:cubicBezTo>
                  <a:lnTo>
                    <a:pt x="245" y="0"/>
                  </a:lnTo>
                  <a:cubicBezTo>
                    <a:pt x="261" y="0"/>
                    <a:pt x="1945" y="222"/>
                    <a:pt x="2514" y="222"/>
                  </a:cubicBezTo>
                  <a:cubicBezTo>
                    <a:pt x="2569" y="222"/>
                    <a:pt x="2617" y="222"/>
                    <a:pt x="2649" y="222"/>
                  </a:cubicBezTo>
                  <a:cubicBezTo>
                    <a:pt x="2649" y="222"/>
                    <a:pt x="2656" y="214"/>
                    <a:pt x="2664" y="214"/>
                  </a:cubicBezTo>
                  <a:cubicBezTo>
                    <a:pt x="2688" y="214"/>
                    <a:pt x="2720" y="222"/>
                    <a:pt x="2728" y="269"/>
                  </a:cubicBezTo>
                  <a:cubicBezTo>
                    <a:pt x="2736" y="324"/>
                    <a:pt x="2664" y="1454"/>
                    <a:pt x="2633" y="2126"/>
                  </a:cubicBezTo>
                  <a:lnTo>
                    <a:pt x="2633" y="2126"/>
                  </a:lnTo>
                  <a:lnTo>
                    <a:pt x="8" y="1896"/>
                  </a:lnTo>
                  <a:lnTo>
                    <a:pt x="8" y="1896"/>
                  </a:lnTo>
                  <a:cubicBezTo>
                    <a:pt x="601" y="1968"/>
                    <a:pt x="1241" y="2031"/>
                    <a:pt x="1890" y="2078"/>
                  </a:cubicBezTo>
                  <a:cubicBezTo>
                    <a:pt x="1898" y="2078"/>
                    <a:pt x="1898" y="2078"/>
                    <a:pt x="1898" y="2078"/>
                  </a:cubicBezTo>
                  <a:cubicBezTo>
                    <a:pt x="2016" y="2086"/>
                    <a:pt x="2143" y="2094"/>
                    <a:pt x="2253" y="2102"/>
                  </a:cubicBezTo>
                  <a:cubicBezTo>
                    <a:pt x="2380" y="2110"/>
                    <a:pt x="2498" y="2110"/>
                    <a:pt x="2625" y="2118"/>
                  </a:cubicBezTo>
                  <a:cubicBezTo>
                    <a:pt x="2664" y="1446"/>
                    <a:pt x="2728" y="324"/>
                    <a:pt x="2720" y="277"/>
                  </a:cubicBezTo>
                  <a:cubicBezTo>
                    <a:pt x="2712" y="229"/>
                    <a:pt x="2688" y="222"/>
                    <a:pt x="2664" y="222"/>
                  </a:cubicBezTo>
                  <a:cubicBezTo>
                    <a:pt x="2656" y="222"/>
                    <a:pt x="2649" y="229"/>
                    <a:pt x="2649" y="229"/>
                  </a:cubicBezTo>
                  <a:cubicBezTo>
                    <a:pt x="2617" y="229"/>
                    <a:pt x="2569" y="229"/>
                    <a:pt x="2514" y="229"/>
                  </a:cubicBezTo>
                  <a:cubicBezTo>
                    <a:pt x="1961" y="229"/>
                    <a:pt x="340" y="16"/>
                    <a:pt x="245" y="8"/>
                  </a:cubicBezTo>
                  <a:cubicBezTo>
                    <a:pt x="8" y="1896"/>
                    <a:pt x="8" y="1896"/>
                    <a:pt x="8" y="1896"/>
                  </a:cubicBezTo>
                  <a:lnTo>
                    <a:pt x="2633" y="2126"/>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59" name="Freeform 129"/>
            <p:cNvSpPr>
              <a:spLocks noChangeArrowheads="1"/>
            </p:cNvSpPr>
            <p:nvPr/>
          </p:nvSpPr>
          <p:spPr bwMode="auto">
            <a:xfrm>
              <a:off x="12946606" y="5774070"/>
              <a:ext cx="1268661" cy="1934301"/>
            </a:xfrm>
            <a:custGeom>
              <a:avLst/>
              <a:gdLst>
                <a:gd name="T0" fmla="*/ 356 w 2412"/>
                <a:gd name="T1" fmla="*/ 0 h 3676"/>
                <a:gd name="T2" fmla="*/ 356 w 2412"/>
                <a:gd name="T3" fmla="*/ 0 h 3676"/>
                <a:gd name="T4" fmla="*/ 0 w 2412"/>
                <a:gd name="T5" fmla="*/ 1391 h 3676"/>
                <a:gd name="T6" fmla="*/ 1597 w 2412"/>
                <a:gd name="T7" fmla="*/ 3675 h 3676"/>
                <a:gd name="T8" fmla="*/ 1605 w 2412"/>
                <a:gd name="T9" fmla="*/ 3627 h 3676"/>
                <a:gd name="T10" fmla="*/ 1652 w 2412"/>
                <a:gd name="T11" fmla="*/ 3564 h 3676"/>
                <a:gd name="T12" fmla="*/ 1629 w 2412"/>
                <a:gd name="T13" fmla="*/ 3446 h 3676"/>
                <a:gd name="T14" fmla="*/ 1660 w 2412"/>
                <a:gd name="T15" fmla="*/ 3359 h 3676"/>
                <a:gd name="T16" fmla="*/ 1668 w 2412"/>
                <a:gd name="T17" fmla="*/ 3272 h 3676"/>
                <a:gd name="T18" fmla="*/ 1668 w 2412"/>
                <a:gd name="T19" fmla="*/ 3209 h 3676"/>
                <a:gd name="T20" fmla="*/ 1692 w 2412"/>
                <a:gd name="T21" fmla="*/ 3137 h 3676"/>
                <a:gd name="T22" fmla="*/ 1802 w 2412"/>
                <a:gd name="T23" fmla="*/ 3169 h 3676"/>
                <a:gd name="T24" fmla="*/ 1842 w 2412"/>
                <a:gd name="T25" fmla="*/ 3224 h 3676"/>
                <a:gd name="T26" fmla="*/ 1897 w 2412"/>
                <a:gd name="T27" fmla="*/ 3169 h 3676"/>
                <a:gd name="T28" fmla="*/ 2000 w 2412"/>
                <a:gd name="T29" fmla="*/ 2758 h 3676"/>
                <a:gd name="T30" fmla="*/ 2000 w 2412"/>
                <a:gd name="T31" fmla="*/ 2758 h 3676"/>
                <a:gd name="T32" fmla="*/ 2000 w 2412"/>
                <a:gd name="T33" fmla="*/ 2758 h 3676"/>
                <a:gd name="T34" fmla="*/ 2008 w 2412"/>
                <a:gd name="T35" fmla="*/ 2758 h 3676"/>
                <a:gd name="T36" fmla="*/ 2411 w 2412"/>
                <a:gd name="T37" fmla="*/ 443 h 3676"/>
                <a:gd name="T38" fmla="*/ 356 w 2412"/>
                <a:gd name="T39" fmla="*/ 0 h 3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2" h="3676">
                  <a:moveTo>
                    <a:pt x="356" y="0"/>
                  </a:moveTo>
                  <a:lnTo>
                    <a:pt x="356" y="0"/>
                  </a:lnTo>
                  <a:cubicBezTo>
                    <a:pt x="0" y="1391"/>
                    <a:pt x="0" y="1391"/>
                    <a:pt x="0" y="1391"/>
                  </a:cubicBezTo>
                  <a:cubicBezTo>
                    <a:pt x="1597" y="3675"/>
                    <a:pt x="1597" y="3675"/>
                    <a:pt x="1597" y="3675"/>
                  </a:cubicBezTo>
                  <a:cubicBezTo>
                    <a:pt x="1597" y="3651"/>
                    <a:pt x="1589" y="3643"/>
                    <a:pt x="1605" y="3627"/>
                  </a:cubicBezTo>
                  <a:cubicBezTo>
                    <a:pt x="1629" y="3604"/>
                    <a:pt x="1652" y="3612"/>
                    <a:pt x="1652" y="3564"/>
                  </a:cubicBezTo>
                  <a:cubicBezTo>
                    <a:pt x="1644" y="3509"/>
                    <a:pt x="1629" y="3493"/>
                    <a:pt x="1629" y="3446"/>
                  </a:cubicBezTo>
                  <a:cubicBezTo>
                    <a:pt x="1629" y="3398"/>
                    <a:pt x="1668" y="3406"/>
                    <a:pt x="1660" y="3359"/>
                  </a:cubicBezTo>
                  <a:cubicBezTo>
                    <a:pt x="1652" y="3311"/>
                    <a:pt x="1652" y="3288"/>
                    <a:pt x="1668" y="3272"/>
                  </a:cubicBezTo>
                  <a:cubicBezTo>
                    <a:pt x="1676" y="3256"/>
                    <a:pt x="1676" y="3240"/>
                    <a:pt x="1668" y="3209"/>
                  </a:cubicBezTo>
                  <a:cubicBezTo>
                    <a:pt x="1660" y="3169"/>
                    <a:pt x="1636" y="3145"/>
                    <a:pt x="1692" y="3137"/>
                  </a:cubicBezTo>
                  <a:cubicBezTo>
                    <a:pt x="1755" y="3137"/>
                    <a:pt x="1779" y="3137"/>
                    <a:pt x="1802" y="3169"/>
                  </a:cubicBezTo>
                  <a:cubicBezTo>
                    <a:pt x="1818" y="3209"/>
                    <a:pt x="1802" y="3240"/>
                    <a:pt x="1842" y="3224"/>
                  </a:cubicBezTo>
                  <a:cubicBezTo>
                    <a:pt x="1882" y="3201"/>
                    <a:pt x="1889" y="3193"/>
                    <a:pt x="1897" y="3169"/>
                  </a:cubicBezTo>
                  <a:cubicBezTo>
                    <a:pt x="1913" y="3137"/>
                    <a:pt x="2000" y="2782"/>
                    <a:pt x="2000" y="2758"/>
                  </a:cubicBezTo>
                  <a:lnTo>
                    <a:pt x="2000" y="2758"/>
                  </a:lnTo>
                  <a:lnTo>
                    <a:pt x="2000" y="2758"/>
                  </a:lnTo>
                  <a:cubicBezTo>
                    <a:pt x="2000" y="2758"/>
                    <a:pt x="2000" y="2758"/>
                    <a:pt x="2008" y="2758"/>
                  </a:cubicBezTo>
                  <a:cubicBezTo>
                    <a:pt x="2411" y="443"/>
                    <a:pt x="2411" y="443"/>
                    <a:pt x="2411" y="443"/>
                  </a:cubicBezTo>
                  <a:cubicBezTo>
                    <a:pt x="1652" y="300"/>
                    <a:pt x="941" y="142"/>
                    <a:pt x="356"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60" name="Freeform 130"/>
            <p:cNvSpPr>
              <a:spLocks noChangeArrowheads="1"/>
            </p:cNvSpPr>
            <p:nvPr/>
          </p:nvSpPr>
          <p:spPr bwMode="auto">
            <a:xfrm>
              <a:off x="12946606" y="5771752"/>
              <a:ext cx="1268661" cy="1941258"/>
            </a:xfrm>
            <a:custGeom>
              <a:avLst/>
              <a:gdLst>
                <a:gd name="T0" fmla="*/ 1597 w 2412"/>
                <a:gd name="T1" fmla="*/ 3691 h 3692"/>
                <a:gd name="T2" fmla="*/ 348 w 2412"/>
                <a:gd name="T3" fmla="*/ 0 h 3692"/>
                <a:gd name="T4" fmla="*/ 2411 w 2412"/>
                <a:gd name="T5" fmla="*/ 451 h 3692"/>
                <a:gd name="T6" fmla="*/ 2411 w 2412"/>
                <a:gd name="T7" fmla="*/ 451 h 3692"/>
                <a:gd name="T8" fmla="*/ 2008 w 2412"/>
                <a:gd name="T9" fmla="*/ 2774 h 3692"/>
                <a:gd name="T10" fmla="*/ 1905 w 2412"/>
                <a:gd name="T11" fmla="*/ 3177 h 3692"/>
                <a:gd name="T12" fmla="*/ 1842 w 2412"/>
                <a:gd name="T13" fmla="*/ 3232 h 3692"/>
                <a:gd name="T14" fmla="*/ 1810 w 2412"/>
                <a:gd name="T15" fmla="*/ 3217 h 3692"/>
                <a:gd name="T16" fmla="*/ 1731 w 2412"/>
                <a:gd name="T17" fmla="*/ 3153 h 3692"/>
                <a:gd name="T18" fmla="*/ 1660 w 2412"/>
                <a:gd name="T19" fmla="*/ 3161 h 3692"/>
                <a:gd name="T20" fmla="*/ 1668 w 2412"/>
                <a:gd name="T21" fmla="*/ 3217 h 3692"/>
                <a:gd name="T22" fmla="*/ 1668 w 2412"/>
                <a:gd name="T23" fmla="*/ 3280 h 3692"/>
                <a:gd name="T24" fmla="*/ 1644 w 2412"/>
                <a:gd name="T25" fmla="*/ 3414 h 3692"/>
                <a:gd name="T26" fmla="*/ 1644 w 2412"/>
                <a:gd name="T27" fmla="*/ 3509 h 3692"/>
                <a:gd name="T28" fmla="*/ 1629 w 2412"/>
                <a:gd name="T29" fmla="*/ 3620 h 3692"/>
                <a:gd name="T30" fmla="*/ 1597 w 2412"/>
                <a:gd name="T31" fmla="*/ 3675 h 3692"/>
                <a:gd name="T32" fmla="*/ 8 w 2412"/>
                <a:gd name="T33" fmla="*/ 1399 h 3692"/>
                <a:gd name="T34" fmla="*/ 1589 w 2412"/>
                <a:gd name="T35" fmla="*/ 3675 h 3692"/>
                <a:gd name="T36" fmla="*/ 1629 w 2412"/>
                <a:gd name="T37" fmla="*/ 3612 h 3692"/>
                <a:gd name="T38" fmla="*/ 1636 w 2412"/>
                <a:gd name="T39" fmla="*/ 3517 h 3692"/>
                <a:gd name="T40" fmla="*/ 1644 w 2412"/>
                <a:gd name="T41" fmla="*/ 3406 h 3692"/>
                <a:gd name="T42" fmla="*/ 1668 w 2412"/>
                <a:gd name="T43" fmla="*/ 3280 h 3692"/>
                <a:gd name="T44" fmla="*/ 1660 w 2412"/>
                <a:gd name="T45" fmla="*/ 3217 h 3692"/>
                <a:gd name="T46" fmla="*/ 1652 w 2412"/>
                <a:gd name="T47" fmla="*/ 3161 h 3692"/>
                <a:gd name="T48" fmla="*/ 1731 w 2412"/>
                <a:gd name="T49" fmla="*/ 3145 h 3692"/>
                <a:gd name="T50" fmla="*/ 1818 w 2412"/>
                <a:gd name="T51" fmla="*/ 3217 h 3692"/>
                <a:gd name="T52" fmla="*/ 1842 w 2412"/>
                <a:gd name="T53" fmla="*/ 3224 h 3692"/>
                <a:gd name="T54" fmla="*/ 1897 w 2412"/>
                <a:gd name="T55" fmla="*/ 3169 h 3692"/>
                <a:gd name="T56" fmla="*/ 2000 w 2412"/>
                <a:gd name="T57" fmla="*/ 2766 h 3692"/>
                <a:gd name="T58" fmla="*/ 2000 w 2412"/>
                <a:gd name="T59" fmla="*/ 2766 h 3692"/>
                <a:gd name="T60" fmla="*/ 356 w 2412"/>
                <a:gd name="T61" fmla="*/ 16 h 3692"/>
                <a:gd name="T62" fmla="*/ 1597 w 2412"/>
                <a:gd name="T63" fmla="*/ 3691 h 3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2" h="3692">
                  <a:moveTo>
                    <a:pt x="1597" y="3691"/>
                  </a:moveTo>
                  <a:lnTo>
                    <a:pt x="1597" y="3691"/>
                  </a:lnTo>
                  <a:cubicBezTo>
                    <a:pt x="0" y="1399"/>
                    <a:pt x="0" y="1399"/>
                    <a:pt x="0" y="1399"/>
                  </a:cubicBezTo>
                  <a:cubicBezTo>
                    <a:pt x="348" y="0"/>
                    <a:pt x="348" y="0"/>
                    <a:pt x="348" y="0"/>
                  </a:cubicBezTo>
                  <a:cubicBezTo>
                    <a:pt x="356" y="8"/>
                    <a:pt x="356" y="8"/>
                    <a:pt x="356" y="8"/>
                  </a:cubicBezTo>
                  <a:cubicBezTo>
                    <a:pt x="1067" y="174"/>
                    <a:pt x="1755" y="324"/>
                    <a:pt x="2411" y="451"/>
                  </a:cubicBezTo>
                  <a:lnTo>
                    <a:pt x="2411" y="451"/>
                  </a:lnTo>
                  <a:lnTo>
                    <a:pt x="2411" y="451"/>
                  </a:lnTo>
                  <a:cubicBezTo>
                    <a:pt x="2008" y="2774"/>
                    <a:pt x="2008" y="2774"/>
                    <a:pt x="2008" y="2774"/>
                  </a:cubicBezTo>
                  <a:lnTo>
                    <a:pt x="2008" y="2774"/>
                  </a:lnTo>
                  <a:lnTo>
                    <a:pt x="2000" y="2774"/>
                  </a:lnTo>
                  <a:cubicBezTo>
                    <a:pt x="2000" y="2813"/>
                    <a:pt x="1913" y="3145"/>
                    <a:pt x="1905" y="3177"/>
                  </a:cubicBezTo>
                  <a:cubicBezTo>
                    <a:pt x="1889" y="3201"/>
                    <a:pt x="1882" y="3209"/>
                    <a:pt x="1850" y="3224"/>
                  </a:cubicBezTo>
                  <a:cubicBezTo>
                    <a:pt x="1842" y="3232"/>
                    <a:pt x="1842" y="3232"/>
                    <a:pt x="1842" y="3232"/>
                  </a:cubicBezTo>
                  <a:cubicBezTo>
                    <a:pt x="1834" y="3240"/>
                    <a:pt x="1834" y="3240"/>
                    <a:pt x="1826" y="3240"/>
                  </a:cubicBezTo>
                  <a:cubicBezTo>
                    <a:pt x="1810" y="3240"/>
                    <a:pt x="1810" y="3232"/>
                    <a:pt x="1810" y="3217"/>
                  </a:cubicBezTo>
                  <a:cubicBezTo>
                    <a:pt x="1802" y="3209"/>
                    <a:pt x="1802" y="3193"/>
                    <a:pt x="1795" y="3185"/>
                  </a:cubicBezTo>
                  <a:cubicBezTo>
                    <a:pt x="1779" y="3161"/>
                    <a:pt x="1763" y="3153"/>
                    <a:pt x="1731" y="3153"/>
                  </a:cubicBezTo>
                  <a:cubicBezTo>
                    <a:pt x="1723" y="3153"/>
                    <a:pt x="1708" y="3153"/>
                    <a:pt x="1692" y="3153"/>
                  </a:cubicBezTo>
                  <a:cubicBezTo>
                    <a:pt x="1676" y="3153"/>
                    <a:pt x="1668" y="3153"/>
                    <a:pt x="1660" y="3161"/>
                  </a:cubicBezTo>
                  <a:cubicBezTo>
                    <a:pt x="1652" y="3169"/>
                    <a:pt x="1660" y="3185"/>
                    <a:pt x="1660" y="3201"/>
                  </a:cubicBezTo>
                  <a:cubicBezTo>
                    <a:pt x="1668" y="3201"/>
                    <a:pt x="1668" y="3209"/>
                    <a:pt x="1668" y="3217"/>
                  </a:cubicBezTo>
                  <a:cubicBezTo>
                    <a:pt x="1668" y="3224"/>
                    <a:pt x="1668" y="3224"/>
                    <a:pt x="1668" y="3224"/>
                  </a:cubicBezTo>
                  <a:cubicBezTo>
                    <a:pt x="1676" y="3248"/>
                    <a:pt x="1684" y="3264"/>
                    <a:pt x="1668" y="3280"/>
                  </a:cubicBezTo>
                  <a:cubicBezTo>
                    <a:pt x="1660" y="3296"/>
                    <a:pt x="1652" y="3319"/>
                    <a:pt x="1660" y="3367"/>
                  </a:cubicBezTo>
                  <a:cubicBezTo>
                    <a:pt x="1668" y="3391"/>
                    <a:pt x="1652" y="3406"/>
                    <a:pt x="1644" y="3414"/>
                  </a:cubicBezTo>
                  <a:cubicBezTo>
                    <a:pt x="1636" y="3422"/>
                    <a:pt x="1629" y="3430"/>
                    <a:pt x="1629" y="3454"/>
                  </a:cubicBezTo>
                  <a:cubicBezTo>
                    <a:pt x="1629" y="3477"/>
                    <a:pt x="1636" y="3493"/>
                    <a:pt x="1644" y="3509"/>
                  </a:cubicBezTo>
                  <a:cubicBezTo>
                    <a:pt x="1644" y="3525"/>
                    <a:pt x="1652" y="3541"/>
                    <a:pt x="1652" y="3572"/>
                  </a:cubicBezTo>
                  <a:cubicBezTo>
                    <a:pt x="1660" y="3604"/>
                    <a:pt x="1644" y="3612"/>
                    <a:pt x="1629" y="3620"/>
                  </a:cubicBezTo>
                  <a:cubicBezTo>
                    <a:pt x="1629" y="3628"/>
                    <a:pt x="1621" y="3628"/>
                    <a:pt x="1613" y="3635"/>
                  </a:cubicBezTo>
                  <a:cubicBezTo>
                    <a:pt x="1597" y="3651"/>
                    <a:pt x="1597" y="3659"/>
                    <a:pt x="1597" y="3675"/>
                  </a:cubicBezTo>
                  <a:cubicBezTo>
                    <a:pt x="1597" y="3691"/>
                    <a:pt x="1597" y="3691"/>
                    <a:pt x="1597" y="3691"/>
                  </a:cubicBezTo>
                  <a:lnTo>
                    <a:pt x="8" y="1399"/>
                  </a:lnTo>
                  <a:lnTo>
                    <a:pt x="8" y="1399"/>
                  </a:lnTo>
                  <a:cubicBezTo>
                    <a:pt x="1589" y="3675"/>
                    <a:pt x="1589" y="3675"/>
                    <a:pt x="1589" y="3675"/>
                  </a:cubicBezTo>
                  <a:cubicBezTo>
                    <a:pt x="1589" y="3659"/>
                    <a:pt x="1589" y="3644"/>
                    <a:pt x="1605" y="3628"/>
                  </a:cubicBezTo>
                  <a:cubicBezTo>
                    <a:pt x="1613" y="3620"/>
                    <a:pt x="1621" y="3620"/>
                    <a:pt x="1629" y="3612"/>
                  </a:cubicBezTo>
                  <a:cubicBezTo>
                    <a:pt x="1644" y="3604"/>
                    <a:pt x="1652" y="3604"/>
                    <a:pt x="1644" y="3572"/>
                  </a:cubicBezTo>
                  <a:cubicBezTo>
                    <a:pt x="1644" y="3549"/>
                    <a:pt x="1636" y="3533"/>
                    <a:pt x="1636" y="3517"/>
                  </a:cubicBezTo>
                  <a:cubicBezTo>
                    <a:pt x="1629" y="3501"/>
                    <a:pt x="1621" y="3485"/>
                    <a:pt x="1621" y="3454"/>
                  </a:cubicBezTo>
                  <a:cubicBezTo>
                    <a:pt x="1621" y="3430"/>
                    <a:pt x="1636" y="3422"/>
                    <a:pt x="1644" y="3406"/>
                  </a:cubicBezTo>
                  <a:cubicBezTo>
                    <a:pt x="1652" y="3398"/>
                    <a:pt x="1660" y="3391"/>
                    <a:pt x="1652" y="3367"/>
                  </a:cubicBezTo>
                  <a:cubicBezTo>
                    <a:pt x="1644" y="3319"/>
                    <a:pt x="1652" y="3296"/>
                    <a:pt x="1668" y="3280"/>
                  </a:cubicBezTo>
                  <a:cubicBezTo>
                    <a:pt x="1676" y="3264"/>
                    <a:pt x="1668" y="3248"/>
                    <a:pt x="1660" y="3224"/>
                  </a:cubicBezTo>
                  <a:cubicBezTo>
                    <a:pt x="1660" y="3217"/>
                    <a:pt x="1660" y="3217"/>
                    <a:pt x="1660" y="3217"/>
                  </a:cubicBezTo>
                  <a:cubicBezTo>
                    <a:pt x="1660" y="3209"/>
                    <a:pt x="1660" y="3201"/>
                    <a:pt x="1660" y="3201"/>
                  </a:cubicBezTo>
                  <a:cubicBezTo>
                    <a:pt x="1652" y="3185"/>
                    <a:pt x="1644" y="3169"/>
                    <a:pt x="1652" y="3161"/>
                  </a:cubicBezTo>
                  <a:cubicBezTo>
                    <a:pt x="1660" y="3153"/>
                    <a:pt x="1676" y="3145"/>
                    <a:pt x="1692" y="3145"/>
                  </a:cubicBezTo>
                  <a:cubicBezTo>
                    <a:pt x="1708" y="3145"/>
                    <a:pt x="1723" y="3145"/>
                    <a:pt x="1731" y="3145"/>
                  </a:cubicBezTo>
                  <a:cubicBezTo>
                    <a:pt x="1763" y="3145"/>
                    <a:pt x="1787" y="3145"/>
                    <a:pt x="1802" y="3177"/>
                  </a:cubicBezTo>
                  <a:cubicBezTo>
                    <a:pt x="1810" y="3193"/>
                    <a:pt x="1810" y="3201"/>
                    <a:pt x="1818" y="3217"/>
                  </a:cubicBezTo>
                  <a:cubicBezTo>
                    <a:pt x="1818" y="3224"/>
                    <a:pt x="1818" y="3232"/>
                    <a:pt x="1826" y="3232"/>
                  </a:cubicBezTo>
                  <a:cubicBezTo>
                    <a:pt x="1826" y="3232"/>
                    <a:pt x="1834" y="3232"/>
                    <a:pt x="1842" y="3224"/>
                  </a:cubicBezTo>
                  <a:cubicBezTo>
                    <a:pt x="1850" y="3224"/>
                    <a:pt x="1850" y="3224"/>
                    <a:pt x="1850" y="3224"/>
                  </a:cubicBezTo>
                  <a:cubicBezTo>
                    <a:pt x="1882" y="3201"/>
                    <a:pt x="1889" y="3201"/>
                    <a:pt x="1897" y="3169"/>
                  </a:cubicBezTo>
                  <a:cubicBezTo>
                    <a:pt x="1913" y="3145"/>
                    <a:pt x="1992" y="2790"/>
                    <a:pt x="1992" y="2766"/>
                  </a:cubicBezTo>
                  <a:cubicBezTo>
                    <a:pt x="1992" y="2766"/>
                    <a:pt x="1992" y="2766"/>
                    <a:pt x="2000" y="2766"/>
                  </a:cubicBezTo>
                  <a:lnTo>
                    <a:pt x="2000" y="2766"/>
                  </a:lnTo>
                  <a:lnTo>
                    <a:pt x="2000" y="2766"/>
                  </a:lnTo>
                  <a:cubicBezTo>
                    <a:pt x="2403" y="451"/>
                    <a:pt x="2403" y="451"/>
                    <a:pt x="2403" y="451"/>
                  </a:cubicBezTo>
                  <a:cubicBezTo>
                    <a:pt x="1755" y="332"/>
                    <a:pt x="1067" y="182"/>
                    <a:pt x="356" y="16"/>
                  </a:cubicBezTo>
                  <a:cubicBezTo>
                    <a:pt x="8" y="1399"/>
                    <a:pt x="8" y="1399"/>
                    <a:pt x="8" y="1399"/>
                  </a:cubicBezTo>
                  <a:lnTo>
                    <a:pt x="1597" y="3691"/>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61" name="Freeform 132"/>
            <p:cNvSpPr>
              <a:spLocks noChangeArrowheads="1"/>
            </p:cNvSpPr>
            <p:nvPr/>
          </p:nvSpPr>
          <p:spPr bwMode="auto">
            <a:xfrm>
              <a:off x="13999571" y="6008321"/>
              <a:ext cx="1090074" cy="1375348"/>
            </a:xfrm>
            <a:custGeom>
              <a:avLst/>
              <a:gdLst>
                <a:gd name="T0" fmla="*/ 1826 w 2072"/>
                <a:gd name="T1" fmla="*/ 2615 h 2616"/>
                <a:gd name="T2" fmla="*/ 1826 w 2072"/>
                <a:gd name="T3" fmla="*/ 2615 h 2616"/>
                <a:gd name="T4" fmla="*/ 1826 w 2072"/>
                <a:gd name="T5" fmla="*/ 2615 h 2616"/>
                <a:gd name="T6" fmla="*/ 119 w 2072"/>
                <a:gd name="T7" fmla="*/ 2339 h 2616"/>
                <a:gd name="T8" fmla="*/ 48 w 2072"/>
                <a:gd name="T9" fmla="*/ 2331 h 2616"/>
                <a:gd name="T10" fmla="*/ 48 w 2072"/>
                <a:gd name="T11" fmla="*/ 2331 h 2616"/>
                <a:gd name="T12" fmla="*/ 32 w 2072"/>
                <a:gd name="T13" fmla="*/ 2323 h 2616"/>
                <a:gd name="T14" fmla="*/ 24 w 2072"/>
                <a:gd name="T15" fmla="*/ 2323 h 2616"/>
                <a:gd name="T16" fmla="*/ 8 w 2072"/>
                <a:gd name="T17" fmla="*/ 2323 h 2616"/>
                <a:gd name="T18" fmla="*/ 0 w 2072"/>
                <a:gd name="T19" fmla="*/ 2323 h 2616"/>
                <a:gd name="T20" fmla="*/ 403 w 2072"/>
                <a:gd name="T21" fmla="*/ 0 h 2616"/>
                <a:gd name="T22" fmla="*/ 411 w 2072"/>
                <a:gd name="T23" fmla="*/ 0 h 2616"/>
                <a:gd name="T24" fmla="*/ 1423 w 2072"/>
                <a:gd name="T25" fmla="*/ 166 h 2616"/>
                <a:gd name="T26" fmla="*/ 1423 w 2072"/>
                <a:gd name="T27" fmla="*/ 166 h 2616"/>
                <a:gd name="T28" fmla="*/ 1360 w 2072"/>
                <a:gd name="T29" fmla="*/ 624 h 2616"/>
                <a:gd name="T30" fmla="*/ 2048 w 2072"/>
                <a:gd name="T31" fmla="*/ 703 h 2616"/>
                <a:gd name="T32" fmla="*/ 2071 w 2072"/>
                <a:gd name="T33" fmla="*/ 735 h 2616"/>
                <a:gd name="T34" fmla="*/ 1826 w 2072"/>
                <a:gd name="T35" fmla="*/ 2615 h 2616"/>
                <a:gd name="T36" fmla="*/ 8 w 2072"/>
                <a:gd name="T37" fmla="*/ 2315 h 2616"/>
                <a:gd name="T38" fmla="*/ 8 w 2072"/>
                <a:gd name="T39" fmla="*/ 2315 h 2616"/>
                <a:gd name="T40" fmla="*/ 32 w 2072"/>
                <a:gd name="T41" fmla="*/ 2315 h 2616"/>
                <a:gd name="T42" fmla="*/ 32 w 2072"/>
                <a:gd name="T43" fmla="*/ 2315 h 2616"/>
                <a:gd name="T44" fmla="*/ 48 w 2072"/>
                <a:gd name="T45" fmla="*/ 2323 h 2616"/>
                <a:gd name="T46" fmla="*/ 48 w 2072"/>
                <a:gd name="T47" fmla="*/ 2323 h 2616"/>
                <a:gd name="T48" fmla="*/ 119 w 2072"/>
                <a:gd name="T49" fmla="*/ 2339 h 2616"/>
                <a:gd name="T50" fmla="*/ 1826 w 2072"/>
                <a:gd name="T51" fmla="*/ 2607 h 2616"/>
                <a:gd name="T52" fmla="*/ 2064 w 2072"/>
                <a:gd name="T53" fmla="*/ 735 h 2616"/>
                <a:gd name="T54" fmla="*/ 2048 w 2072"/>
                <a:gd name="T55" fmla="*/ 711 h 2616"/>
                <a:gd name="T56" fmla="*/ 1352 w 2072"/>
                <a:gd name="T57" fmla="*/ 632 h 2616"/>
                <a:gd name="T58" fmla="*/ 1415 w 2072"/>
                <a:gd name="T59" fmla="*/ 174 h 2616"/>
                <a:gd name="T60" fmla="*/ 411 w 2072"/>
                <a:gd name="T61" fmla="*/ 8 h 2616"/>
                <a:gd name="T62" fmla="*/ 8 w 2072"/>
                <a:gd name="T63" fmla="*/ 2315 h 2616"/>
                <a:gd name="T64" fmla="*/ 1826 w 2072"/>
                <a:gd name="T65" fmla="*/ 2615 h 2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2" h="2616">
                  <a:moveTo>
                    <a:pt x="1826" y="2615"/>
                  </a:moveTo>
                  <a:lnTo>
                    <a:pt x="1826" y="2615"/>
                  </a:lnTo>
                  <a:lnTo>
                    <a:pt x="1826" y="2615"/>
                  </a:lnTo>
                  <a:cubicBezTo>
                    <a:pt x="925" y="2497"/>
                    <a:pt x="356" y="2386"/>
                    <a:pt x="119" y="2339"/>
                  </a:cubicBezTo>
                  <a:cubicBezTo>
                    <a:pt x="87" y="2339"/>
                    <a:pt x="63" y="2331"/>
                    <a:pt x="48" y="2331"/>
                  </a:cubicBezTo>
                  <a:lnTo>
                    <a:pt x="48" y="2331"/>
                  </a:lnTo>
                  <a:cubicBezTo>
                    <a:pt x="40" y="2331"/>
                    <a:pt x="40" y="2323"/>
                    <a:pt x="32" y="2323"/>
                  </a:cubicBezTo>
                  <a:cubicBezTo>
                    <a:pt x="24" y="2323"/>
                    <a:pt x="24" y="2323"/>
                    <a:pt x="24" y="2323"/>
                  </a:cubicBezTo>
                  <a:cubicBezTo>
                    <a:pt x="16" y="2323"/>
                    <a:pt x="8" y="2323"/>
                    <a:pt x="8" y="2323"/>
                  </a:cubicBezTo>
                  <a:cubicBezTo>
                    <a:pt x="0" y="2323"/>
                    <a:pt x="0" y="2323"/>
                    <a:pt x="0" y="2323"/>
                  </a:cubicBezTo>
                  <a:cubicBezTo>
                    <a:pt x="403" y="0"/>
                    <a:pt x="403" y="0"/>
                    <a:pt x="403" y="0"/>
                  </a:cubicBezTo>
                  <a:cubicBezTo>
                    <a:pt x="411" y="0"/>
                    <a:pt x="411" y="0"/>
                    <a:pt x="411" y="0"/>
                  </a:cubicBezTo>
                  <a:cubicBezTo>
                    <a:pt x="759" y="63"/>
                    <a:pt x="1099" y="118"/>
                    <a:pt x="1423" y="166"/>
                  </a:cubicBezTo>
                  <a:lnTo>
                    <a:pt x="1423" y="166"/>
                  </a:lnTo>
                  <a:cubicBezTo>
                    <a:pt x="1360" y="624"/>
                    <a:pt x="1360" y="624"/>
                    <a:pt x="1360" y="624"/>
                  </a:cubicBezTo>
                  <a:cubicBezTo>
                    <a:pt x="2048" y="703"/>
                    <a:pt x="2048" y="703"/>
                    <a:pt x="2048" y="703"/>
                  </a:cubicBezTo>
                  <a:cubicBezTo>
                    <a:pt x="2071" y="735"/>
                    <a:pt x="2071" y="735"/>
                    <a:pt x="2071" y="735"/>
                  </a:cubicBezTo>
                  <a:cubicBezTo>
                    <a:pt x="1826" y="2615"/>
                    <a:pt x="1826" y="2615"/>
                    <a:pt x="1826" y="2615"/>
                  </a:cubicBezTo>
                  <a:lnTo>
                    <a:pt x="8" y="2315"/>
                  </a:lnTo>
                  <a:lnTo>
                    <a:pt x="8" y="2315"/>
                  </a:lnTo>
                  <a:cubicBezTo>
                    <a:pt x="16" y="2315"/>
                    <a:pt x="24" y="2315"/>
                    <a:pt x="32" y="2315"/>
                  </a:cubicBezTo>
                  <a:lnTo>
                    <a:pt x="32" y="2315"/>
                  </a:lnTo>
                  <a:cubicBezTo>
                    <a:pt x="40" y="2323"/>
                    <a:pt x="40" y="2323"/>
                    <a:pt x="48" y="2323"/>
                  </a:cubicBezTo>
                  <a:lnTo>
                    <a:pt x="48" y="2323"/>
                  </a:lnTo>
                  <a:cubicBezTo>
                    <a:pt x="63" y="2323"/>
                    <a:pt x="87" y="2331"/>
                    <a:pt x="119" y="2339"/>
                  </a:cubicBezTo>
                  <a:cubicBezTo>
                    <a:pt x="356" y="2386"/>
                    <a:pt x="925" y="2497"/>
                    <a:pt x="1826" y="2607"/>
                  </a:cubicBezTo>
                  <a:cubicBezTo>
                    <a:pt x="2064" y="735"/>
                    <a:pt x="2064" y="735"/>
                    <a:pt x="2064" y="735"/>
                  </a:cubicBezTo>
                  <a:cubicBezTo>
                    <a:pt x="2048" y="711"/>
                    <a:pt x="2048" y="711"/>
                    <a:pt x="2048" y="711"/>
                  </a:cubicBezTo>
                  <a:cubicBezTo>
                    <a:pt x="1352" y="632"/>
                    <a:pt x="1352" y="632"/>
                    <a:pt x="1352" y="632"/>
                  </a:cubicBezTo>
                  <a:cubicBezTo>
                    <a:pt x="1415" y="174"/>
                    <a:pt x="1415" y="174"/>
                    <a:pt x="1415" y="174"/>
                  </a:cubicBezTo>
                  <a:cubicBezTo>
                    <a:pt x="1099" y="126"/>
                    <a:pt x="759" y="71"/>
                    <a:pt x="411" y="8"/>
                  </a:cubicBezTo>
                  <a:cubicBezTo>
                    <a:pt x="8" y="2315"/>
                    <a:pt x="8" y="2315"/>
                    <a:pt x="8" y="2315"/>
                  </a:cubicBezTo>
                  <a:lnTo>
                    <a:pt x="1826" y="2615"/>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62" name="Freeform 138"/>
            <p:cNvSpPr>
              <a:spLocks noChangeArrowheads="1"/>
            </p:cNvSpPr>
            <p:nvPr/>
          </p:nvSpPr>
          <p:spPr bwMode="auto">
            <a:xfrm>
              <a:off x="14022764" y="7232914"/>
              <a:ext cx="934681" cy="146116"/>
            </a:xfrm>
            <a:custGeom>
              <a:avLst/>
              <a:gdLst>
                <a:gd name="T0" fmla="*/ 0 w 1779"/>
                <a:gd name="T1" fmla="*/ 0 h 277"/>
                <a:gd name="T2" fmla="*/ 0 w 1779"/>
                <a:gd name="T3" fmla="*/ 0 h 277"/>
                <a:gd name="T4" fmla="*/ 1778 w 1779"/>
                <a:gd name="T5" fmla="*/ 276 h 277"/>
                <a:gd name="T6" fmla="*/ 1778 w 1779"/>
                <a:gd name="T7" fmla="*/ 276 h 277"/>
                <a:gd name="T8" fmla="*/ 0 w 1779"/>
                <a:gd name="T9" fmla="*/ 0 h 277"/>
              </a:gdLst>
              <a:ahLst/>
              <a:cxnLst>
                <a:cxn ang="0">
                  <a:pos x="T0" y="T1"/>
                </a:cxn>
                <a:cxn ang="0">
                  <a:pos x="T2" y="T3"/>
                </a:cxn>
                <a:cxn ang="0">
                  <a:pos x="T4" y="T5"/>
                </a:cxn>
                <a:cxn ang="0">
                  <a:pos x="T6" y="T7"/>
                </a:cxn>
                <a:cxn ang="0">
                  <a:pos x="T8" y="T9"/>
                </a:cxn>
              </a:cxnLst>
              <a:rect l="0" t="0" r="r" b="b"/>
              <a:pathLst>
                <a:path w="1779" h="277">
                  <a:moveTo>
                    <a:pt x="0" y="0"/>
                  </a:moveTo>
                  <a:lnTo>
                    <a:pt x="0" y="0"/>
                  </a:lnTo>
                  <a:cubicBezTo>
                    <a:pt x="166" y="31"/>
                    <a:pt x="774" y="158"/>
                    <a:pt x="1778" y="276"/>
                  </a:cubicBezTo>
                  <a:lnTo>
                    <a:pt x="1778" y="276"/>
                  </a:lnTo>
                  <a:cubicBezTo>
                    <a:pt x="774" y="158"/>
                    <a:pt x="166" y="31"/>
                    <a:pt x="0"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63" name="Freeform 219"/>
            <p:cNvSpPr>
              <a:spLocks noChangeArrowheads="1"/>
            </p:cNvSpPr>
            <p:nvPr/>
          </p:nvSpPr>
          <p:spPr bwMode="auto">
            <a:xfrm>
              <a:off x="12389973" y="4577309"/>
              <a:ext cx="1572489" cy="1322004"/>
            </a:xfrm>
            <a:custGeom>
              <a:avLst/>
              <a:gdLst>
                <a:gd name="T0" fmla="*/ 2450 w 2989"/>
                <a:gd name="T1" fmla="*/ 601 h 2515"/>
                <a:gd name="T2" fmla="*/ 2450 w 2989"/>
                <a:gd name="T3" fmla="*/ 601 h 2515"/>
                <a:gd name="T4" fmla="*/ 2213 w 2989"/>
                <a:gd name="T5" fmla="*/ 538 h 2515"/>
                <a:gd name="T6" fmla="*/ 2102 w 2989"/>
                <a:gd name="T7" fmla="*/ 546 h 2515"/>
                <a:gd name="T8" fmla="*/ 2015 w 2989"/>
                <a:gd name="T9" fmla="*/ 538 h 2515"/>
                <a:gd name="T10" fmla="*/ 1968 w 2989"/>
                <a:gd name="T11" fmla="*/ 554 h 2515"/>
                <a:gd name="T12" fmla="*/ 1818 w 2989"/>
                <a:gd name="T13" fmla="*/ 554 h 2515"/>
                <a:gd name="T14" fmla="*/ 1707 w 2989"/>
                <a:gd name="T15" fmla="*/ 554 h 2515"/>
                <a:gd name="T16" fmla="*/ 1620 w 2989"/>
                <a:gd name="T17" fmla="*/ 522 h 2515"/>
                <a:gd name="T18" fmla="*/ 1533 w 2989"/>
                <a:gd name="T19" fmla="*/ 538 h 2515"/>
                <a:gd name="T20" fmla="*/ 1454 w 2989"/>
                <a:gd name="T21" fmla="*/ 522 h 2515"/>
                <a:gd name="T22" fmla="*/ 1415 w 2989"/>
                <a:gd name="T23" fmla="*/ 490 h 2515"/>
                <a:gd name="T24" fmla="*/ 1360 w 2989"/>
                <a:gd name="T25" fmla="*/ 459 h 2515"/>
                <a:gd name="T26" fmla="*/ 1272 w 2989"/>
                <a:gd name="T27" fmla="*/ 451 h 2515"/>
                <a:gd name="T28" fmla="*/ 1185 w 2989"/>
                <a:gd name="T29" fmla="*/ 467 h 2515"/>
                <a:gd name="T30" fmla="*/ 1059 w 2989"/>
                <a:gd name="T31" fmla="*/ 451 h 2515"/>
                <a:gd name="T32" fmla="*/ 956 w 2989"/>
                <a:gd name="T33" fmla="*/ 419 h 2515"/>
                <a:gd name="T34" fmla="*/ 948 w 2989"/>
                <a:gd name="T35" fmla="*/ 348 h 2515"/>
                <a:gd name="T36" fmla="*/ 964 w 2989"/>
                <a:gd name="T37" fmla="*/ 190 h 2515"/>
                <a:gd name="T38" fmla="*/ 877 w 2989"/>
                <a:gd name="T39" fmla="*/ 103 h 2515"/>
                <a:gd name="T40" fmla="*/ 822 w 2989"/>
                <a:gd name="T41" fmla="*/ 87 h 2515"/>
                <a:gd name="T42" fmla="*/ 790 w 2989"/>
                <a:gd name="T43" fmla="*/ 40 h 2515"/>
                <a:gd name="T44" fmla="*/ 687 w 2989"/>
                <a:gd name="T45" fmla="*/ 0 h 2515"/>
                <a:gd name="T46" fmla="*/ 687 w 2989"/>
                <a:gd name="T47" fmla="*/ 16 h 2515"/>
                <a:gd name="T48" fmla="*/ 672 w 2989"/>
                <a:gd name="T49" fmla="*/ 79 h 2515"/>
                <a:gd name="T50" fmla="*/ 664 w 2989"/>
                <a:gd name="T51" fmla="*/ 95 h 2515"/>
                <a:gd name="T52" fmla="*/ 608 w 2989"/>
                <a:gd name="T53" fmla="*/ 277 h 2515"/>
                <a:gd name="T54" fmla="*/ 545 w 2989"/>
                <a:gd name="T55" fmla="*/ 459 h 2515"/>
                <a:gd name="T56" fmla="*/ 474 w 2989"/>
                <a:gd name="T57" fmla="*/ 593 h 2515"/>
                <a:gd name="T58" fmla="*/ 442 w 2989"/>
                <a:gd name="T59" fmla="*/ 672 h 2515"/>
                <a:gd name="T60" fmla="*/ 434 w 2989"/>
                <a:gd name="T61" fmla="*/ 743 h 2515"/>
                <a:gd name="T62" fmla="*/ 419 w 2989"/>
                <a:gd name="T63" fmla="*/ 799 h 2515"/>
                <a:gd name="T64" fmla="*/ 387 w 2989"/>
                <a:gd name="T65" fmla="*/ 862 h 2515"/>
                <a:gd name="T66" fmla="*/ 300 w 2989"/>
                <a:gd name="T67" fmla="*/ 1067 h 2515"/>
                <a:gd name="T68" fmla="*/ 253 w 2989"/>
                <a:gd name="T69" fmla="*/ 1178 h 2515"/>
                <a:gd name="T70" fmla="*/ 197 w 2989"/>
                <a:gd name="T71" fmla="*/ 1249 h 2515"/>
                <a:gd name="T72" fmla="*/ 166 w 2989"/>
                <a:gd name="T73" fmla="*/ 1289 h 2515"/>
                <a:gd name="T74" fmla="*/ 102 w 2989"/>
                <a:gd name="T75" fmla="*/ 1392 h 2515"/>
                <a:gd name="T76" fmla="*/ 55 w 2989"/>
                <a:gd name="T77" fmla="*/ 1494 h 2515"/>
                <a:gd name="T78" fmla="*/ 63 w 2989"/>
                <a:gd name="T79" fmla="*/ 1605 h 2515"/>
                <a:gd name="T80" fmla="*/ 15 w 2989"/>
                <a:gd name="T81" fmla="*/ 1692 h 2515"/>
                <a:gd name="T82" fmla="*/ 39 w 2989"/>
                <a:gd name="T83" fmla="*/ 1890 h 2515"/>
                <a:gd name="T84" fmla="*/ 55 w 2989"/>
                <a:gd name="T85" fmla="*/ 1913 h 2515"/>
                <a:gd name="T86" fmla="*/ 2442 w 2989"/>
                <a:gd name="T87" fmla="*/ 2514 h 2515"/>
                <a:gd name="T88" fmla="*/ 2616 w 2989"/>
                <a:gd name="T89" fmla="*/ 1724 h 2515"/>
                <a:gd name="T90" fmla="*/ 2672 w 2989"/>
                <a:gd name="T91" fmla="*/ 1629 h 2515"/>
                <a:gd name="T92" fmla="*/ 2680 w 2989"/>
                <a:gd name="T93" fmla="*/ 1566 h 2515"/>
                <a:gd name="T94" fmla="*/ 2672 w 2989"/>
                <a:gd name="T95" fmla="*/ 1479 h 2515"/>
                <a:gd name="T96" fmla="*/ 2616 w 2989"/>
                <a:gd name="T97" fmla="*/ 1376 h 2515"/>
                <a:gd name="T98" fmla="*/ 2798 w 2989"/>
                <a:gd name="T99" fmla="*/ 1178 h 2515"/>
                <a:gd name="T100" fmla="*/ 2814 w 2989"/>
                <a:gd name="T101" fmla="*/ 1115 h 2515"/>
                <a:gd name="T102" fmla="*/ 2885 w 2989"/>
                <a:gd name="T103" fmla="*/ 1036 h 2515"/>
                <a:gd name="T104" fmla="*/ 2972 w 2989"/>
                <a:gd name="T105" fmla="*/ 917 h 2515"/>
                <a:gd name="T106" fmla="*/ 2925 w 2989"/>
                <a:gd name="T107" fmla="*/ 783 h 2515"/>
                <a:gd name="T108" fmla="*/ 2877 w 2989"/>
                <a:gd name="T109" fmla="*/ 680 h 2515"/>
                <a:gd name="T110" fmla="*/ 2869 w 2989"/>
                <a:gd name="T111" fmla="*/ 672 h 2515"/>
                <a:gd name="T112" fmla="*/ 2450 w 2989"/>
                <a:gd name="T113" fmla="*/ 601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9" h="2515">
                  <a:moveTo>
                    <a:pt x="2450" y="601"/>
                  </a:moveTo>
                  <a:lnTo>
                    <a:pt x="2450" y="601"/>
                  </a:lnTo>
                  <a:cubicBezTo>
                    <a:pt x="2395" y="570"/>
                    <a:pt x="2237" y="530"/>
                    <a:pt x="2213" y="538"/>
                  </a:cubicBezTo>
                  <a:cubicBezTo>
                    <a:pt x="2190" y="554"/>
                    <a:pt x="2126" y="554"/>
                    <a:pt x="2102" y="546"/>
                  </a:cubicBezTo>
                  <a:cubicBezTo>
                    <a:pt x="2071" y="538"/>
                    <a:pt x="2031" y="522"/>
                    <a:pt x="2015" y="538"/>
                  </a:cubicBezTo>
                  <a:cubicBezTo>
                    <a:pt x="2000" y="546"/>
                    <a:pt x="2047" y="554"/>
                    <a:pt x="1968" y="554"/>
                  </a:cubicBezTo>
                  <a:cubicBezTo>
                    <a:pt x="1897" y="546"/>
                    <a:pt x="1834" y="546"/>
                    <a:pt x="1818" y="554"/>
                  </a:cubicBezTo>
                  <a:cubicBezTo>
                    <a:pt x="1802" y="570"/>
                    <a:pt x="1731" y="585"/>
                    <a:pt x="1707" y="554"/>
                  </a:cubicBezTo>
                  <a:cubicBezTo>
                    <a:pt x="1684" y="522"/>
                    <a:pt x="1636" y="506"/>
                    <a:pt x="1620" y="522"/>
                  </a:cubicBezTo>
                  <a:cubicBezTo>
                    <a:pt x="1604" y="530"/>
                    <a:pt x="1549" y="554"/>
                    <a:pt x="1533" y="538"/>
                  </a:cubicBezTo>
                  <a:cubicBezTo>
                    <a:pt x="1518" y="514"/>
                    <a:pt x="1470" y="522"/>
                    <a:pt x="1454" y="522"/>
                  </a:cubicBezTo>
                  <a:cubicBezTo>
                    <a:pt x="1438" y="522"/>
                    <a:pt x="1438" y="514"/>
                    <a:pt x="1415" y="490"/>
                  </a:cubicBezTo>
                  <a:cubicBezTo>
                    <a:pt x="1399" y="467"/>
                    <a:pt x="1391" y="459"/>
                    <a:pt x="1360" y="459"/>
                  </a:cubicBezTo>
                  <a:cubicBezTo>
                    <a:pt x="1320" y="459"/>
                    <a:pt x="1312" y="467"/>
                    <a:pt x="1272" y="451"/>
                  </a:cubicBezTo>
                  <a:cubicBezTo>
                    <a:pt x="1233" y="427"/>
                    <a:pt x="1225" y="451"/>
                    <a:pt x="1185" y="467"/>
                  </a:cubicBezTo>
                  <a:cubicBezTo>
                    <a:pt x="1146" y="475"/>
                    <a:pt x="1083" y="475"/>
                    <a:pt x="1059" y="451"/>
                  </a:cubicBezTo>
                  <a:cubicBezTo>
                    <a:pt x="1027" y="427"/>
                    <a:pt x="972" y="427"/>
                    <a:pt x="956" y="419"/>
                  </a:cubicBezTo>
                  <a:cubicBezTo>
                    <a:pt x="940" y="403"/>
                    <a:pt x="940" y="380"/>
                    <a:pt x="948" y="348"/>
                  </a:cubicBezTo>
                  <a:cubicBezTo>
                    <a:pt x="948" y="309"/>
                    <a:pt x="996" y="230"/>
                    <a:pt x="964" y="190"/>
                  </a:cubicBezTo>
                  <a:cubicBezTo>
                    <a:pt x="940" y="143"/>
                    <a:pt x="917" y="103"/>
                    <a:pt x="877" y="103"/>
                  </a:cubicBezTo>
                  <a:cubicBezTo>
                    <a:pt x="845" y="103"/>
                    <a:pt x="830" y="127"/>
                    <a:pt x="822" y="87"/>
                  </a:cubicBezTo>
                  <a:cubicBezTo>
                    <a:pt x="814" y="48"/>
                    <a:pt x="822" y="48"/>
                    <a:pt x="790" y="40"/>
                  </a:cubicBezTo>
                  <a:cubicBezTo>
                    <a:pt x="774" y="32"/>
                    <a:pt x="727" y="16"/>
                    <a:pt x="687" y="0"/>
                  </a:cubicBezTo>
                  <a:cubicBezTo>
                    <a:pt x="687" y="0"/>
                    <a:pt x="687" y="8"/>
                    <a:pt x="687" y="16"/>
                  </a:cubicBezTo>
                  <a:cubicBezTo>
                    <a:pt x="680" y="40"/>
                    <a:pt x="680" y="56"/>
                    <a:pt x="672" y="79"/>
                  </a:cubicBezTo>
                  <a:cubicBezTo>
                    <a:pt x="664" y="95"/>
                    <a:pt x="672" y="64"/>
                    <a:pt x="664" y="95"/>
                  </a:cubicBezTo>
                  <a:cubicBezTo>
                    <a:pt x="656" y="135"/>
                    <a:pt x="616" y="222"/>
                    <a:pt x="608" y="277"/>
                  </a:cubicBezTo>
                  <a:cubicBezTo>
                    <a:pt x="592" y="325"/>
                    <a:pt x="569" y="403"/>
                    <a:pt x="545" y="459"/>
                  </a:cubicBezTo>
                  <a:cubicBezTo>
                    <a:pt x="521" y="514"/>
                    <a:pt x="490" y="538"/>
                    <a:pt x="474" y="593"/>
                  </a:cubicBezTo>
                  <a:cubicBezTo>
                    <a:pt x="458" y="649"/>
                    <a:pt x="442" y="633"/>
                    <a:pt x="442" y="672"/>
                  </a:cubicBezTo>
                  <a:cubicBezTo>
                    <a:pt x="442" y="712"/>
                    <a:pt x="450" y="720"/>
                    <a:pt x="434" y="743"/>
                  </a:cubicBezTo>
                  <a:cubicBezTo>
                    <a:pt x="419" y="759"/>
                    <a:pt x="427" y="767"/>
                    <a:pt x="419" y="799"/>
                  </a:cubicBezTo>
                  <a:cubicBezTo>
                    <a:pt x="411" y="838"/>
                    <a:pt x="403" y="799"/>
                    <a:pt x="387" y="862"/>
                  </a:cubicBezTo>
                  <a:cubicBezTo>
                    <a:pt x="363" y="925"/>
                    <a:pt x="308" y="1028"/>
                    <a:pt x="300" y="1067"/>
                  </a:cubicBezTo>
                  <a:cubicBezTo>
                    <a:pt x="284" y="1099"/>
                    <a:pt x="276" y="1162"/>
                    <a:pt x="253" y="1178"/>
                  </a:cubicBezTo>
                  <a:cubicBezTo>
                    <a:pt x="229" y="1202"/>
                    <a:pt x="205" y="1218"/>
                    <a:pt x="197" y="1249"/>
                  </a:cubicBezTo>
                  <a:cubicBezTo>
                    <a:pt x="189" y="1289"/>
                    <a:pt x="158" y="1242"/>
                    <a:pt x="166" y="1289"/>
                  </a:cubicBezTo>
                  <a:cubicBezTo>
                    <a:pt x="174" y="1329"/>
                    <a:pt x="110" y="1376"/>
                    <a:pt x="102" y="1392"/>
                  </a:cubicBezTo>
                  <a:cubicBezTo>
                    <a:pt x="87" y="1407"/>
                    <a:pt x="63" y="1439"/>
                    <a:pt x="55" y="1494"/>
                  </a:cubicBezTo>
                  <a:cubicBezTo>
                    <a:pt x="47" y="1550"/>
                    <a:pt x="87" y="1581"/>
                    <a:pt x="63" y="1605"/>
                  </a:cubicBezTo>
                  <a:cubicBezTo>
                    <a:pt x="39" y="1629"/>
                    <a:pt x="15" y="1660"/>
                    <a:pt x="15" y="1692"/>
                  </a:cubicBezTo>
                  <a:cubicBezTo>
                    <a:pt x="15" y="1716"/>
                    <a:pt x="0" y="1826"/>
                    <a:pt x="39" y="1890"/>
                  </a:cubicBezTo>
                  <a:cubicBezTo>
                    <a:pt x="47" y="1898"/>
                    <a:pt x="47" y="1906"/>
                    <a:pt x="55" y="1913"/>
                  </a:cubicBezTo>
                  <a:cubicBezTo>
                    <a:pt x="371" y="2008"/>
                    <a:pt x="1296" y="2261"/>
                    <a:pt x="2442" y="2514"/>
                  </a:cubicBezTo>
                  <a:cubicBezTo>
                    <a:pt x="2474" y="2364"/>
                    <a:pt x="2616" y="1747"/>
                    <a:pt x="2616" y="1724"/>
                  </a:cubicBezTo>
                  <a:cubicBezTo>
                    <a:pt x="2616" y="1700"/>
                    <a:pt x="2656" y="1653"/>
                    <a:pt x="2672" y="1629"/>
                  </a:cubicBezTo>
                  <a:cubicBezTo>
                    <a:pt x="2680" y="1605"/>
                    <a:pt x="2664" y="1589"/>
                    <a:pt x="2680" y="1566"/>
                  </a:cubicBezTo>
                  <a:cubicBezTo>
                    <a:pt x="2688" y="1550"/>
                    <a:pt x="2727" y="1502"/>
                    <a:pt x="2672" y="1479"/>
                  </a:cubicBezTo>
                  <a:cubicBezTo>
                    <a:pt x="2616" y="1447"/>
                    <a:pt x="2624" y="1415"/>
                    <a:pt x="2616" y="1376"/>
                  </a:cubicBezTo>
                  <a:cubicBezTo>
                    <a:pt x="2616" y="1329"/>
                    <a:pt x="2798" y="1194"/>
                    <a:pt x="2798" y="1178"/>
                  </a:cubicBezTo>
                  <a:cubicBezTo>
                    <a:pt x="2798" y="1162"/>
                    <a:pt x="2790" y="1139"/>
                    <a:pt x="2814" y="1115"/>
                  </a:cubicBezTo>
                  <a:cubicBezTo>
                    <a:pt x="2838" y="1091"/>
                    <a:pt x="2885" y="1060"/>
                    <a:pt x="2885" y="1036"/>
                  </a:cubicBezTo>
                  <a:cubicBezTo>
                    <a:pt x="2885" y="1020"/>
                    <a:pt x="2948" y="933"/>
                    <a:pt x="2972" y="917"/>
                  </a:cubicBezTo>
                  <a:cubicBezTo>
                    <a:pt x="2988" y="902"/>
                    <a:pt x="2972" y="815"/>
                    <a:pt x="2925" y="783"/>
                  </a:cubicBezTo>
                  <a:cubicBezTo>
                    <a:pt x="2901" y="759"/>
                    <a:pt x="2885" y="712"/>
                    <a:pt x="2877" y="680"/>
                  </a:cubicBezTo>
                  <a:cubicBezTo>
                    <a:pt x="2869" y="672"/>
                    <a:pt x="2869" y="672"/>
                    <a:pt x="2869" y="672"/>
                  </a:cubicBezTo>
                  <a:cubicBezTo>
                    <a:pt x="2869" y="672"/>
                    <a:pt x="2506" y="625"/>
                    <a:pt x="2450" y="60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64" name="Freeform 220"/>
            <p:cNvSpPr>
              <a:spLocks noChangeArrowheads="1"/>
            </p:cNvSpPr>
            <p:nvPr/>
          </p:nvSpPr>
          <p:spPr bwMode="auto">
            <a:xfrm>
              <a:off x="12389973" y="4572670"/>
              <a:ext cx="1567851" cy="1326643"/>
            </a:xfrm>
            <a:custGeom>
              <a:avLst/>
              <a:gdLst>
                <a:gd name="T0" fmla="*/ 47 w 2981"/>
                <a:gd name="T1" fmla="*/ 1929 h 2523"/>
                <a:gd name="T2" fmla="*/ 15 w 2981"/>
                <a:gd name="T3" fmla="*/ 1724 h 2523"/>
                <a:gd name="T4" fmla="*/ 47 w 2981"/>
                <a:gd name="T5" fmla="*/ 1502 h 2523"/>
                <a:gd name="T6" fmla="*/ 166 w 2981"/>
                <a:gd name="T7" fmla="*/ 1273 h 2523"/>
                <a:gd name="T8" fmla="*/ 253 w 2981"/>
                <a:gd name="T9" fmla="*/ 1186 h 2523"/>
                <a:gd name="T10" fmla="*/ 379 w 2981"/>
                <a:gd name="T11" fmla="*/ 870 h 2523"/>
                <a:gd name="T12" fmla="*/ 434 w 2981"/>
                <a:gd name="T13" fmla="*/ 744 h 2523"/>
                <a:gd name="T14" fmla="*/ 474 w 2981"/>
                <a:gd name="T15" fmla="*/ 601 h 2523"/>
                <a:gd name="T16" fmla="*/ 632 w 2981"/>
                <a:gd name="T17" fmla="*/ 182 h 2523"/>
                <a:gd name="T18" fmla="*/ 672 w 2981"/>
                <a:gd name="T19" fmla="*/ 87 h 2523"/>
                <a:gd name="T20" fmla="*/ 687 w 2981"/>
                <a:gd name="T21" fmla="*/ 0 h 2523"/>
                <a:gd name="T22" fmla="*/ 830 w 2981"/>
                <a:gd name="T23" fmla="*/ 95 h 2523"/>
                <a:gd name="T24" fmla="*/ 956 w 2981"/>
                <a:gd name="T25" fmla="*/ 182 h 2523"/>
                <a:gd name="T26" fmla="*/ 956 w 2981"/>
                <a:gd name="T27" fmla="*/ 420 h 2523"/>
                <a:gd name="T28" fmla="*/ 1185 w 2981"/>
                <a:gd name="T29" fmla="*/ 467 h 2523"/>
                <a:gd name="T30" fmla="*/ 1312 w 2981"/>
                <a:gd name="T31" fmla="*/ 467 h 2523"/>
                <a:gd name="T32" fmla="*/ 1423 w 2981"/>
                <a:gd name="T33" fmla="*/ 498 h 2523"/>
                <a:gd name="T34" fmla="*/ 1533 w 2981"/>
                <a:gd name="T35" fmla="*/ 538 h 2523"/>
                <a:gd name="T36" fmla="*/ 1715 w 2981"/>
                <a:gd name="T37" fmla="*/ 562 h 2523"/>
                <a:gd name="T38" fmla="*/ 1968 w 2981"/>
                <a:gd name="T39" fmla="*/ 554 h 2523"/>
                <a:gd name="T40" fmla="*/ 2039 w 2981"/>
                <a:gd name="T41" fmla="*/ 530 h 2523"/>
                <a:gd name="T42" fmla="*/ 2221 w 2981"/>
                <a:gd name="T43" fmla="*/ 546 h 2523"/>
                <a:gd name="T44" fmla="*/ 2885 w 2981"/>
                <a:gd name="T45" fmla="*/ 688 h 2523"/>
                <a:gd name="T46" fmla="*/ 2893 w 2981"/>
                <a:gd name="T47" fmla="*/ 1044 h 2523"/>
                <a:gd name="T48" fmla="*/ 2798 w 2981"/>
                <a:gd name="T49" fmla="*/ 1186 h 2523"/>
                <a:gd name="T50" fmla="*/ 2672 w 2981"/>
                <a:gd name="T51" fmla="*/ 1479 h 2523"/>
                <a:gd name="T52" fmla="*/ 2680 w 2981"/>
                <a:gd name="T53" fmla="*/ 1605 h 2523"/>
                <a:gd name="T54" fmla="*/ 2442 w 2981"/>
                <a:gd name="T55" fmla="*/ 2522 h 2523"/>
                <a:gd name="T56" fmla="*/ 2616 w 2981"/>
                <a:gd name="T57" fmla="*/ 1732 h 2523"/>
                <a:gd name="T58" fmla="*/ 2672 w 2981"/>
                <a:gd name="T59" fmla="*/ 1574 h 2523"/>
                <a:gd name="T60" fmla="*/ 2616 w 2981"/>
                <a:gd name="T61" fmla="*/ 1408 h 2523"/>
                <a:gd name="T62" fmla="*/ 2798 w 2981"/>
                <a:gd name="T63" fmla="*/ 1186 h 2523"/>
                <a:gd name="T64" fmla="*/ 2964 w 2981"/>
                <a:gd name="T65" fmla="*/ 925 h 2523"/>
                <a:gd name="T66" fmla="*/ 2869 w 2981"/>
                <a:gd name="T67" fmla="*/ 688 h 2523"/>
                <a:gd name="T68" fmla="*/ 2150 w 2981"/>
                <a:gd name="T69" fmla="*/ 562 h 2523"/>
                <a:gd name="T70" fmla="*/ 2015 w 2981"/>
                <a:gd name="T71" fmla="*/ 554 h 2523"/>
                <a:gd name="T72" fmla="*/ 1881 w 2981"/>
                <a:gd name="T73" fmla="*/ 562 h 2523"/>
                <a:gd name="T74" fmla="*/ 1636 w 2981"/>
                <a:gd name="T75" fmla="*/ 530 h 2523"/>
                <a:gd name="T76" fmla="*/ 1486 w 2981"/>
                <a:gd name="T77" fmla="*/ 530 h 2523"/>
                <a:gd name="T78" fmla="*/ 1407 w 2981"/>
                <a:gd name="T79" fmla="*/ 498 h 2523"/>
                <a:gd name="T80" fmla="*/ 1272 w 2981"/>
                <a:gd name="T81" fmla="*/ 459 h 2523"/>
                <a:gd name="T82" fmla="*/ 1130 w 2981"/>
                <a:gd name="T83" fmla="*/ 483 h 2523"/>
                <a:gd name="T84" fmla="*/ 940 w 2981"/>
                <a:gd name="T85" fmla="*/ 356 h 2523"/>
                <a:gd name="T86" fmla="*/ 877 w 2981"/>
                <a:gd name="T87" fmla="*/ 111 h 2523"/>
                <a:gd name="T88" fmla="*/ 814 w 2981"/>
                <a:gd name="T89" fmla="*/ 87 h 2523"/>
                <a:gd name="T90" fmla="*/ 680 w 2981"/>
                <a:gd name="T91" fmla="*/ 56 h 2523"/>
                <a:gd name="T92" fmla="*/ 640 w 2981"/>
                <a:gd name="T93" fmla="*/ 190 h 2523"/>
                <a:gd name="T94" fmla="*/ 482 w 2981"/>
                <a:gd name="T95" fmla="*/ 601 h 2523"/>
                <a:gd name="T96" fmla="*/ 434 w 2981"/>
                <a:gd name="T97" fmla="*/ 751 h 2523"/>
                <a:gd name="T98" fmla="*/ 387 w 2981"/>
                <a:gd name="T99" fmla="*/ 870 h 2523"/>
                <a:gd name="T100" fmla="*/ 253 w 2981"/>
                <a:gd name="T101" fmla="*/ 1186 h 2523"/>
                <a:gd name="T102" fmla="*/ 174 w 2981"/>
                <a:gd name="T103" fmla="*/ 1281 h 2523"/>
                <a:gd name="T104" fmla="*/ 102 w 2981"/>
                <a:gd name="T105" fmla="*/ 1400 h 2523"/>
                <a:gd name="T106" fmla="*/ 23 w 2981"/>
                <a:gd name="T107" fmla="*/ 1700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1" h="2523">
                  <a:moveTo>
                    <a:pt x="2442" y="2522"/>
                  </a:moveTo>
                  <a:lnTo>
                    <a:pt x="2442" y="2522"/>
                  </a:lnTo>
                  <a:lnTo>
                    <a:pt x="2442" y="2522"/>
                  </a:lnTo>
                  <a:cubicBezTo>
                    <a:pt x="1304" y="2277"/>
                    <a:pt x="387" y="2024"/>
                    <a:pt x="47" y="1929"/>
                  </a:cubicBezTo>
                  <a:lnTo>
                    <a:pt x="47" y="1929"/>
                  </a:lnTo>
                  <a:lnTo>
                    <a:pt x="47" y="1929"/>
                  </a:lnTo>
                  <a:cubicBezTo>
                    <a:pt x="47" y="1921"/>
                    <a:pt x="39" y="1906"/>
                    <a:pt x="31" y="1898"/>
                  </a:cubicBezTo>
                  <a:cubicBezTo>
                    <a:pt x="0" y="1850"/>
                    <a:pt x="8" y="1763"/>
                    <a:pt x="15" y="1724"/>
                  </a:cubicBezTo>
                  <a:cubicBezTo>
                    <a:pt x="15" y="1708"/>
                    <a:pt x="15" y="1700"/>
                    <a:pt x="15" y="1700"/>
                  </a:cubicBezTo>
                  <a:cubicBezTo>
                    <a:pt x="15" y="1668"/>
                    <a:pt x="31" y="1637"/>
                    <a:pt x="63" y="1613"/>
                  </a:cubicBezTo>
                  <a:cubicBezTo>
                    <a:pt x="71" y="1605"/>
                    <a:pt x="71" y="1589"/>
                    <a:pt x="63" y="1566"/>
                  </a:cubicBezTo>
                  <a:cubicBezTo>
                    <a:pt x="55" y="1550"/>
                    <a:pt x="47" y="1526"/>
                    <a:pt x="47" y="1502"/>
                  </a:cubicBezTo>
                  <a:cubicBezTo>
                    <a:pt x="55" y="1463"/>
                    <a:pt x="71" y="1423"/>
                    <a:pt x="95" y="1400"/>
                  </a:cubicBezTo>
                  <a:cubicBezTo>
                    <a:pt x="102" y="1400"/>
                    <a:pt x="102" y="1400"/>
                    <a:pt x="102" y="1392"/>
                  </a:cubicBezTo>
                  <a:cubicBezTo>
                    <a:pt x="118" y="1376"/>
                    <a:pt x="166" y="1328"/>
                    <a:pt x="158" y="1297"/>
                  </a:cubicBezTo>
                  <a:cubicBezTo>
                    <a:pt x="158" y="1281"/>
                    <a:pt x="158" y="1273"/>
                    <a:pt x="166" y="1273"/>
                  </a:cubicBezTo>
                  <a:cubicBezTo>
                    <a:pt x="166" y="1273"/>
                    <a:pt x="174" y="1273"/>
                    <a:pt x="181" y="1273"/>
                  </a:cubicBezTo>
                  <a:lnTo>
                    <a:pt x="181" y="1273"/>
                  </a:lnTo>
                  <a:cubicBezTo>
                    <a:pt x="189" y="1273"/>
                    <a:pt x="189" y="1273"/>
                    <a:pt x="197" y="1257"/>
                  </a:cubicBezTo>
                  <a:cubicBezTo>
                    <a:pt x="205" y="1226"/>
                    <a:pt x="221" y="1202"/>
                    <a:pt x="253" y="1186"/>
                  </a:cubicBezTo>
                  <a:cubicBezTo>
                    <a:pt x="268" y="1170"/>
                    <a:pt x="276" y="1131"/>
                    <a:pt x="284" y="1099"/>
                  </a:cubicBezTo>
                  <a:cubicBezTo>
                    <a:pt x="292" y="1091"/>
                    <a:pt x="292" y="1084"/>
                    <a:pt x="292" y="1075"/>
                  </a:cubicBezTo>
                  <a:cubicBezTo>
                    <a:pt x="300" y="1060"/>
                    <a:pt x="316" y="1028"/>
                    <a:pt x="324" y="997"/>
                  </a:cubicBezTo>
                  <a:cubicBezTo>
                    <a:pt x="348" y="957"/>
                    <a:pt x="371" y="902"/>
                    <a:pt x="379" y="870"/>
                  </a:cubicBezTo>
                  <a:cubicBezTo>
                    <a:pt x="387" y="838"/>
                    <a:pt x="395" y="831"/>
                    <a:pt x="403" y="823"/>
                  </a:cubicBezTo>
                  <a:cubicBezTo>
                    <a:pt x="411" y="823"/>
                    <a:pt x="411" y="823"/>
                    <a:pt x="411" y="807"/>
                  </a:cubicBezTo>
                  <a:cubicBezTo>
                    <a:pt x="419" y="799"/>
                    <a:pt x="419" y="791"/>
                    <a:pt x="419" y="783"/>
                  </a:cubicBezTo>
                  <a:cubicBezTo>
                    <a:pt x="419" y="767"/>
                    <a:pt x="419" y="759"/>
                    <a:pt x="434" y="744"/>
                  </a:cubicBezTo>
                  <a:cubicBezTo>
                    <a:pt x="442" y="736"/>
                    <a:pt x="442" y="728"/>
                    <a:pt x="442" y="704"/>
                  </a:cubicBezTo>
                  <a:cubicBezTo>
                    <a:pt x="442" y="696"/>
                    <a:pt x="442" y="688"/>
                    <a:pt x="442" y="680"/>
                  </a:cubicBezTo>
                  <a:cubicBezTo>
                    <a:pt x="442" y="657"/>
                    <a:pt x="442" y="649"/>
                    <a:pt x="450" y="641"/>
                  </a:cubicBezTo>
                  <a:cubicBezTo>
                    <a:pt x="458" y="633"/>
                    <a:pt x="466" y="625"/>
                    <a:pt x="474" y="601"/>
                  </a:cubicBezTo>
                  <a:cubicBezTo>
                    <a:pt x="482" y="570"/>
                    <a:pt x="490" y="546"/>
                    <a:pt x="506" y="522"/>
                  </a:cubicBezTo>
                  <a:cubicBezTo>
                    <a:pt x="521" y="506"/>
                    <a:pt x="529" y="491"/>
                    <a:pt x="537" y="467"/>
                  </a:cubicBezTo>
                  <a:cubicBezTo>
                    <a:pt x="561" y="411"/>
                    <a:pt x="585" y="340"/>
                    <a:pt x="600" y="285"/>
                  </a:cubicBezTo>
                  <a:cubicBezTo>
                    <a:pt x="608" y="253"/>
                    <a:pt x="624" y="222"/>
                    <a:pt x="632" y="182"/>
                  </a:cubicBezTo>
                  <a:cubicBezTo>
                    <a:pt x="640" y="151"/>
                    <a:pt x="656" y="127"/>
                    <a:pt x="656" y="103"/>
                  </a:cubicBezTo>
                  <a:cubicBezTo>
                    <a:pt x="664" y="87"/>
                    <a:pt x="664" y="87"/>
                    <a:pt x="664" y="87"/>
                  </a:cubicBezTo>
                  <a:lnTo>
                    <a:pt x="664" y="87"/>
                  </a:lnTo>
                  <a:cubicBezTo>
                    <a:pt x="672" y="87"/>
                    <a:pt x="672" y="87"/>
                    <a:pt x="672" y="87"/>
                  </a:cubicBezTo>
                  <a:cubicBezTo>
                    <a:pt x="672" y="72"/>
                    <a:pt x="672" y="64"/>
                    <a:pt x="672" y="56"/>
                  </a:cubicBezTo>
                  <a:cubicBezTo>
                    <a:pt x="680" y="48"/>
                    <a:pt x="680" y="32"/>
                    <a:pt x="680" y="24"/>
                  </a:cubicBezTo>
                  <a:cubicBezTo>
                    <a:pt x="680" y="16"/>
                    <a:pt x="687" y="8"/>
                    <a:pt x="687" y="8"/>
                  </a:cubicBezTo>
                  <a:cubicBezTo>
                    <a:pt x="687" y="0"/>
                    <a:pt x="687" y="0"/>
                    <a:pt x="687" y="0"/>
                  </a:cubicBezTo>
                  <a:lnTo>
                    <a:pt x="687" y="0"/>
                  </a:lnTo>
                  <a:cubicBezTo>
                    <a:pt x="743" y="24"/>
                    <a:pt x="782" y="40"/>
                    <a:pt x="790" y="40"/>
                  </a:cubicBezTo>
                  <a:cubicBezTo>
                    <a:pt x="822" y="48"/>
                    <a:pt x="822" y="56"/>
                    <a:pt x="822" y="87"/>
                  </a:cubicBezTo>
                  <a:cubicBezTo>
                    <a:pt x="822" y="87"/>
                    <a:pt x="830" y="87"/>
                    <a:pt x="830" y="95"/>
                  </a:cubicBezTo>
                  <a:cubicBezTo>
                    <a:pt x="830" y="119"/>
                    <a:pt x="838" y="119"/>
                    <a:pt x="838" y="119"/>
                  </a:cubicBezTo>
                  <a:lnTo>
                    <a:pt x="845" y="111"/>
                  </a:lnTo>
                  <a:cubicBezTo>
                    <a:pt x="854" y="111"/>
                    <a:pt x="869" y="103"/>
                    <a:pt x="877" y="103"/>
                  </a:cubicBezTo>
                  <a:cubicBezTo>
                    <a:pt x="917" y="103"/>
                    <a:pt x="932" y="143"/>
                    <a:pt x="956" y="182"/>
                  </a:cubicBezTo>
                  <a:cubicBezTo>
                    <a:pt x="964" y="182"/>
                    <a:pt x="964" y="190"/>
                    <a:pt x="972" y="190"/>
                  </a:cubicBezTo>
                  <a:cubicBezTo>
                    <a:pt x="988" y="230"/>
                    <a:pt x="972" y="277"/>
                    <a:pt x="956" y="317"/>
                  </a:cubicBezTo>
                  <a:cubicBezTo>
                    <a:pt x="956" y="333"/>
                    <a:pt x="948" y="340"/>
                    <a:pt x="948" y="356"/>
                  </a:cubicBezTo>
                  <a:cubicBezTo>
                    <a:pt x="940" y="388"/>
                    <a:pt x="948" y="411"/>
                    <a:pt x="956" y="420"/>
                  </a:cubicBezTo>
                  <a:cubicBezTo>
                    <a:pt x="964" y="427"/>
                    <a:pt x="980" y="427"/>
                    <a:pt x="988" y="427"/>
                  </a:cubicBezTo>
                  <a:cubicBezTo>
                    <a:pt x="1012" y="435"/>
                    <a:pt x="1043" y="435"/>
                    <a:pt x="1059" y="451"/>
                  </a:cubicBezTo>
                  <a:cubicBezTo>
                    <a:pt x="1075" y="467"/>
                    <a:pt x="1098" y="475"/>
                    <a:pt x="1130" y="475"/>
                  </a:cubicBezTo>
                  <a:cubicBezTo>
                    <a:pt x="1154" y="475"/>
                    <a:pt x="1170" y="475"/>
                    <a:pt x="1185" y="467"/>
                  </a:cubicBezTo>
                  <a:cubicBezTo>
                    <a:pt x="1193" y="467"/>
                    <a:pt x="1209" y="459"/>
                    <a:pt x="1209" y="459"/>
                  </a:cubicBezTo>
                  <a:cubicBezTo>
                    <a:pt x="1225" y="451"/>
                    <a:pt x="1233" y="443"/>
                    <a:pt x="1241" y="443"/>
                  </a:cubicBezTo>
                  <a:cubicBezTo>
                    <a:pt x="1249" y="443"/>
                    <a:pt x="1265" y="451"/>
                    <a:pt x="1272" y="451"/>
                  </a:cubicBezTo>
                  <a:cubicBezTo>
                    <a:pt x="1288" y="459"/>
                    <a:pt x="1304" y="467"/>
                    <a:pt x="1312" y="467"/>
                  </a:cubicBezTo>
                  <a:cubicBezTo>
                    <a:pt x="1320" y="467"/>
                    <a:pt x="1320" y="467"/>
                    <a:pt x="1328" y="459"/>
                  </a:cubicBezTo>
                  <a:cubicBezTo>
                    <a:pt x="1336" y="459"/>
                    <a:pt x="1344" y="459"/>
                    <a:pt x="1360" y="459"/>
                  </a:cubicBezTo>
                  <a:cubicBezTo>
                    <a:pt x="1391" y="459"/>
                    <a:pt x="1399" y="467"/>
                    <a:pt x="1415" y="491"/>
                  </a:cubicBezTo>
                  <a:cubicBezTo>
                    <a:pt x="1423" y="498"/>
                    <a:pt x="1423" y="498"/>
                    <a:pt x="1423" y="498"/>
                  </a:cubicBezTo>
                  <a:cubicBezTo>
                    <a:pt x="1423" y="498"/>
                    <a:pt x="1423" y="506"/>
                    <a:pt x="1431" y="506"/>
                  </a:cubicBezTo>
                  <a:cubicBezTo>
                    <a:pt x="1438" y="530"/>
                    <a:pt x="1446" y="530"/>
                    <a:pt x="1454" y="530"/>
                  </a:cubicBezTo>
                  <a:cubicBezTo>
                    <a:pt x="1462" y="530"/>
                    <a:pt x="1470" y="522"/>
                    <a:pt x="1486" y="522"/>
                  </a:cubicBezTo>
                  <a:cubicBezTo>
                    <a:pt x="1502" y="522"/>
                    <a:pt x="1525" y="530"/>
                    <a:pt x="1533" y="538"/>
                  </a:cubicBezTo>
                  <a:cubicBezTo>
                    <a:pt x="1541" y="546"/>
                    <a:pt x="1549" y="546"/>
                    <a:pt x="1557" y="546"/>
                  </a:cubicBezTo>
                  <a:cubicBezTo>
                    <a:pt x="1573" y="546"/>
                    <a:pt x="1604" y="530"/>
                    <a:pt x="1620" y="522"/>
                  </a:cubicBezTo>
                  <a:cubicBezTo>
                    <a:pt x="1620" y="522"/>
                    <a:pt x="1628" y="522"/>
                    <a:pt x="1636" y="522"/>
                  </a:cubicBezTo>
                  <a:cubicBezTo>
                    <a:pt x="1660" y="522"/>
                    <a:pt x="1691" y="530"/>
                    <a:pt x="1715" y="562"/>
                  </a:cubicBezTo>
                  <a:cubicBezTo>
                    <a:pt x="1723" y="570"/>
                    <a:pt x="1739" y="578"/>
                    <a:pt x="1755" y="578"/>
                  </a:cubicBezTo>
                  <a:cubicBezTo>
                    <a:pt x="1778" y="578"/>
                    <a:pt x="1810" y="570"/>
                    <a:pt x="1818" y="562"/>
                  </a:cubicBezTo>
                  <a:cubicBezTo>
                    <a:pt x="1826" y="554"/>
                    <a:pt x="1850" y="554"/>
                    <a:pt x="1881" y="554"/>
                  </a:cubicBezTo>
                  <a:cubicBezTo>
                    <a:pt x="1905" y="554"/>
                    <a:pt x="1937" y="554"/>
                    <a:pt x="1968" y="554"/>
                  </a:cubicBezTo>
                  <a:cubicBezTo>
                    <a:pt x="2000" y="554"/>
                    <a:pt x="2008" y="554"/>
                    <a:pt x="2008" y="554"/>
                  </a:cubicBezTo>
                  <a:lnTo>
                    <a:pt x="2008" y="554"/>
                  </a:lnTo>
                  <a:cubicBezTo>
                    <a:pt x="2008" y="554"/>
                    <a:pt x="2008" y="546"/>
                    <a:pt x="2015" y="538"/>
                  </a:cubicBezTo>
                  <a:cubicBezTo>
                    <a:pt x="2015" y="538"/>
                    <a:pt x="2023" y="530"/>
                    <a:pt x="2039" y="530"/>
                  </a:cubicBezTo>
                  <a:cubicBezTo>
                    <a:pt x="2055" y="530"/>
                    <a:pt x="2079" y="538"/>
                    <a:pt x="2102" y="546"/>
                  </a:cubicBezTo>
                  <a:cubicBezTo>
                    <a:pt x="2110" y="554"/>
                    <a:pt x="2134" y="554"/>
                    <a:pt x="2150" y="554"/>
                  </a:cubicBezTo>
                  <a:cubicBezTo>
                    <a:pt x="2174" y="554"/>
                    <a:pt x="2197" y="546"/>
                    <a:pt x="2213" y="546"/>
                  </a:cubicBezTo>
                  <a:cubicBezTo>
                    <a:pt x="2213" y="546"/>
                    <a:pt x="2213" y="546"/>
                    <a:pt x="2221" y="546"/>
                  </a:cubicBezTo>
                  <a:cubicBezTo>
                    <a:pt x="2268" y="546"/>
                    <a:pt x="2403" y="578"/>
                    <a:pt x="2450" y="601"/>
                  </a:cubicBezTo>
                  <a:cubicBezTo>
                    <a:pt x="2506" y="633"/>
                    <a:pt x="2861" y="680"/>
                    <a:pt x="2869" y="680"/>
                  </a:cubicBezTo>
                  <a:cubicBezTo>
                    <a:pt x="2885" y="680"/>
                    <a:pt x="2885" y="680"/>
                    <a:pt x="2885" y="680"/>
                  </a:cubicBezTo>
                  <a:cubicBezTo>
                    <a:pt x="2885" y="688"/>
                    <a:pt x="2885" y="688"/>
                    <a:pt x="2885" y="688"/>
                  </a:cubicBezTo>
                  <a:cubicBezTo>
                    <a:pt x="2885" y="712"/>
                    <a:pt x="2901" y="759"/>
                    <a:pt x="2925" y="783"/>
                  </a:cubicBezTo>
                  <a:cubicBezTo>
                    <a:pt x="2964" y="815"/>
                    <a:pt x="2980" y="862"/>
                    <a:pt x="2980" y="902"/>
                  </a:cubicBezTo>
                  <a:cubicBezTo>
                    <a:pt x="2980" y="910"/>
                    <a:pt x="2980" y="925"/>
                    <a:pt x="2972" y="925"/>
                  </a:cubicBezTo>
                  <a:cubicBezTo>
                    <a:pt x="2948" y="949"/>
                    <a:pt x="2893" y="1028"/>
                    <a:pt x="2893" y="1044"/>
                  </a:cubicBezTo>
                  <a:cubicBezTo>
                    <a:pt x="2893" y="1060"/>
                    <a:pt x="2869" y="1084"/>
                    <a:pt x="2846" y="1099"/>
                  </a:cubicBezTo>
                  <a:cubicBezTo>
                    <a:pt x="2838" y="1107"/>
                    <a:pt x="2830" y="1115"/>
                    <a:pt x="2814" y="1123"/>
                  </a:cubicBezTo>
                  <a:cubicBezTo>
                    <a:pt x="2790" y="1147"/>
                    <a:pt x="2798" y="1170"/>
                    <a:pt x="2798" y="1186"/>
                  </a:cubicBezTo>
                  <a:lnTo>
                    <a:pt x="2798" y="1186"/>
                  </a:lnTo>
                  <a:cubicBezTo>
                    <a:pt x="2806" y="1194"/>
                    <a:pt x="2790" y="1202"/>
                    <a:pt x="2743" y="1241"/>
                  </a:cubicBezTo>
                  <a:cubicBezTo>
                    <a:pt x="2695" y="1289"/>
                    <a:pt x="2616" y="1352"/>
                    <a:pt x="2624" y="1384"/>
                  </a:cubicBezTo>
                  <a:cubicBezTo>
                    <a:pt x="2624" y="1392"/>
                    <a:pt x="2624" y="1400"/>
                    <a:pt x="2624" y="1408"/>
                  </a:cubicBezTo>
                  <a:cubicBezTo>
                    <a:pt x="2624" y="1439"/>
                    <a:pt x="2624" y="1455"/>
                    <a:pt x="2672" y="1479"/>
                  </a:cubicBezTo>
                  <a:cubicBezTo>
                    <a:pt x="2688" y="1487"/>
                    <a:pt x="2703" y="1502"/>
                    <a:pt x="2703" y="1510"/>
                  </a:cubicBezTo>
                  <a:cubicBezTo>
                    <a:pt x="2711" y="1534"/>
                    <a:pt x="2695" y="1558"/>
                    <a:pt x="2680" y="1574"/>
                  </a:cubicBezTo>
                  <a:cubicBezTo>
                    <a:pt x="2680" y="1581"/>
                    <a:pt x="2680" y="1581"/>
                    <a:pt x="2680" y="1581"/>
                  </a:cubicBezTo>
                  <a:cubicBezTo>
                    <a:pt x="2672" y="1589"/>
                    <a:pt x="2672" y="1597"/>
                    <a:pt x="2680" y="1605"/>
                  </a:cubicBezTo>
                  <a:cubicBezTo>
                    <a:pt x="2680" y="1613"/>
                    <a:pt x="2680" y="1629"/>
                    <a:pt x="2672" y="1637"/>
                  </a:cubicBezTo>
                  <a:cubicBezTo>
                    <a:pt x="2664" y="1645"/>
                    <a:pt x="2664" y="1645"/>
                    <a:pt x="2664" y="1645"/>
                  </a:cubicBezTo>
                  <a:cubicBezTo>
                    <a:pt x="2648" y="1668"/>
                    <a:pt x="2624" y="1716"/>
                    <a:pt x="2624" y="1732"/>
                  </a:cubicBezTo>
                  <a:cubicBezTo>
                    <a:pt x="2624" y="1755"/>
                    <a:pt x="2490" y="2340"/>
                    <a:pt x="2442" y="2522"/>
                  </a:cubicBezTo>
                  <a:close/>
                  <a:moveTo>
                    <a:pt x="55" y="1921"/>
                  </a:moveTo>
                  <a:lnTo>
                    <a:pt x="55" y="1921"/>
                  </a:lnTo>
                  <a:cubicBezTo>
                    <a:pt x="395" y="2016"/>
                    <a:pt x="1304" y="2269"/>
                    <a:pt x="2442" y="2514"/>
                  </a:cubicBezTo>
                  <a:cubicBezTo>
                    <a:pt x="2521" y="2143"/>
                    <a:pt x="2616" y="1748"/>
                    <a:pt x="2616" y="1732"/>
                  </a:cubicBezTo>
                  <a:cubicBezTo>
                    <a:pt x="2616" y="1716"/>
                    <a:pt x="2640" y="1668"/>
                    <a:pt x="2656" y="1645"/>
                  </a:cubicBezTo>
                  <a:cubicBezTo>
                    <a:pt x="2664" y="1637"/>
                    <a:pt x="2664" y="1637"/>
                    <a:pt x="2664" y="1637"/>
                  </a:cubicBezTo>
                  <a:cubicBezTo>
                    <a:pt x="2672" y="1629"/>
                    <a:pt x="2672" y="1613"/>
                    <a:pt x="2672" y="1605"/>
                  </a:cubicBezTo>
                  <a:cubicBezTo>
                    <a:pt x="2664" y="1597"/>
                    <a:pt x="2664" y="1581"/>
                    <a:pt x="2672" y="1574"/>
                  </a:cubicBezTo>
                  <a:lnTo>
                    <a:pt x="2672" y="1574"/>
                  </a:lnTo>
                  <a:cubicBezTo>
                    <a:pt x="2688" y="1558"/>
                    <a:pt x="2703" y="1534"/>
                    <a:pt x="2695" y="1518"/>
                  </a:cubicBezTo>
                  <a:cubicBezTo>
                    <a:pt x="2695" y="1502"/>
                    <a:pt x="2688" y="1495"/>
                    <a:pt x="2672" y="1487"/>
                  </a:cubicBezTo>
                  <a:cubicBezTo>
                    <a:pt x="2624" y="1463"/>
                    <a:pt x="2616" y="1439"/>
                    <a:pt x="2616" y="1408"/>
                  </a:cubicBezTo>
                  <a:cubicBezTo>
                    <a:pt x="2616" y="1400"/>
                    <a:pt x="2616" y="1392"/>
                    <a:pt x="2616" y="1384"/>
                  </a:cubicBezTo>
                  <a:cubicBezTo>
                    <a:pt x="2608" y="1352"/>
                    <a:pt x="2672" y="1297"/>
                    <a:pt x="2743" y="1234"/>
                  </a:cubicBezTo>
                  <a:cubicBezTo>
                    <a:pt x="2767" y="1218"/>
                    <a:pt x="2790" y="1194"/>
                    <a:pt x="2798" y="1186"/>
                  </a:cubicBezTo>
                  <a:lnTo>
                    <a:pt x="2798" y="1186"/>
                  </a:lnTo>
                  <a:cubicBezTo>
                    <a:pt x="2790" y="1170"/>
                    <a:pt x="2782" y="1147"/>
                    <a:pt x="2814" y="1115"/>
                  </a:cubicBezTo>
                  <a:cubicBezTo>
                    <a:pt x="2822" y="1107"/>
                    <a:pt x="2830" y="1099"/>
                    <a:pt x="2838" y="1091"/>
                  </a:cubicBezTo>
                  <a:cubicBezTo>
                    <a:pt x="2861" y="1075"/>
                    <a:pt x="2885" y="1060"/>
                    <a:pt x="2885" y="1044"/>
                  </a:cubicBezTo>
                  <a:cubicBezTo>
                    <a:pt x="2885" y="1028"/>
                    <a:pt x="2948" y="941"/>
                    <a:pt x="2964" y="925"/>
                  </a:cubicBezTo>
                  <a:cubicBezTo>
                    <a:pt x="2972" y="917"/>
                    <a:pt x="2972" y="910"/>
                    <a:pt x="2972" y="902"/>
                  </a:cubicBezTo>
                  <a:cubicBezTo>
                    <a:pt x="2972" y="862"/>
                    <a:pt x="2956" y="815"/>
                    <a:pt x="2925" y="791"/>
                  </a:cubicBezTo>
                  <a:cubicBezTo>
                    <a:pt x="2893" y="767"/>
                    <a:pt x="2885" y="728"/>
                    <a:pt x="2877" y="688"/>
                  </a:cubicBezTo>
                  <a:cubicBezTo>
                    <a:pt x="2869" y="688"/>
                    <a:pt x="2869" y="688"/>
                    <a:pt x="2869" y="688"/>
                  </a:cubicBezTo>
                  <a:cubicBezTo>
                    <a:pt x="2854" y="688"/>
                    <a:pt x="2506" y="641"/>
                    <a:pt x="2450" y="609"/>
                  </a:cubicBezTo>
                  <a:cubicBezTo>
                    <a:pt x="2403" y="585"/>
                    <a:pt x="2268" y="546"/>
                    <a:pt x="2221" y="546"/>
                  </a:cubicBezTo>
                  <a:cubicBezTo>
                    <a:pt x="2213" y="546"/>
                    <a:pt x="2213" y="554"/>
                    <a:pt x="2213" y="554"/>
                  </a:cubicBezTo>
                  <a:cubicBezTo>
                    <a:pt x="2197" y="554"/>
                    <a:pt x="2182" y="562"/>
                    <a:pt x="2150" y="562"/>
                  </a:cubicBezTo>
                  <a:cubicBezTo>
                    <a:pt x="2134" y="562"/>
                    <a:pt x="2110" y="562"/>
                    <a:pt x="2102" y="554"/>
                  </a:cubicBezTo>
                  <a:cubicBezTo>
                    <a:pt x="2087" y="546"/>
                    <a:pt x="2055" y="538"/>
                    <a:pt x="2039" y="538"/>
                  </a:cubicBezTo>
                  <a:cubicBezTo>
                    <a:pt x="2023" y="538"/>
                    <a:pt x="2023" y="538"/>
                    <a:pt x="2015" y="546"/>
                  </a:cubicBezTo>
                  <a:cubicBezTo>
                    <a:pt x="2015" y="546"/>
                    <a:pt x="2015" y="546"/>
                    <a:pt x="2015" y="554"/>
                  </a:cubicBezTo>
                  <a:cubicBezTo>
                    <a:pt x="2015" y="554"/>
                    <a:pt x="2023" y="562"/>
                    <a:pt x="2015" y="562"/>
                  </a:cubicBezTo>
                  <a:cubicBezTo>
                    <a:pt x="2015" y="562"/>
                    <a:pt x="2015" y="562"/>
                    <a:pt x="2008" y="562"/>
                  </a:cubicBezTo>
                  <a:cubicBezTo>
                    <a:pt x="2000" y="562"/>
                    <a:pt x="1984" y="562"/>
                    <a:pt x="1968" y="562"/>
                  </a:cubicBezTo>
                  <a:cubicBezTo>
                    <a:pt x="1937" y="562"/>
                    <a:pt x="1905" y="562"/>
                    <a:pt x="1881" y="562"/>
                  </a:cubicBezTo>
                  <a:cubicBezTo>
                    <a:pt x="1842" y="562"/>
                    <a:pt x="1826" y="562"/>
                    <a:pt x="1818" y="570"/>
                  </a:cubicBezTo>
                  <a:cubicBezTo>
                    <a:pt x="1810" y="578"/>
                    <a:pt x="1778" y="585"/>
                    <a:pt x="1755" y="585"/>
                  </a:cubicBezTo>
                  <a:cubicBezTo>
                    <a:pt x="1731" y="585"/>
                    <a:pt x="1715" y="578"/>
                    <a:pt x="1707" y="562"/>
                  </a:cubicBezTo>
                  <a:cubicBezTo>
                    <a:pt x="1684" y="538"/>
                    <a:pt x="1652" y="530"/>
                    <a:pt x="1636" y="530"/>
                  </a:cubicBezTo>
                  <a:cubicBezTo>
                    <a:pt x="1628" y="530"/>
                    <a:pt x="1628" y="530"/>
                    <a:pt x="1620" y="530"/>
                  </a:cubicBezTo>
                  <a:cubicBezTo>
                    <a:pt x="1612" y="538"/>
                    <a:pt x="1581" y="554"/>
                    <a:pt x="1557" y="554"/>
                  </a:cubicBezTo>
                  <a:cubicBezTo>
                    <a:pt x="1541" y="554"/>
                    <a:pt x="1533" y="546"/>
                    <a:pt x="1533" y="546"/>
                  </a:cubicBezTo>
                  <a:cubicBezTo>
                    <a:pt x="1525" y="538"/>
                    <a:pt x="1510" y="530"/>
                    <a:pt x="1486" y="530"/>
                  </a:cubicBezTo>
                  <a:cubicBezTo>
                    <a:pt x="1478" y="530"/>
                    <a:pt x="1462" y="530"/>
                    <a:pt x="1454" y="538"/>
                  </a:cubicBezTo>
                  <a:cubicBezTo>
                    <a:pt x="1438" y="538"/>
                    <a:pt x="1438" y="530"/>
                    <a:pt x="1423" y="514"/>
                  </a:cubicBezTo>
                  <a:cubicBezTo>
                    <a:pt x="1423" y="506"/>
                    <a:pt x="1415" y="506"/>
                    <a:pt x="1415" y="498"/>
                  </a:cubicBezTo>
                  <a:cubicBezTo>
                    <a:pt x="1407" y="498"/>
                    <a:pt x="1407" y="498"/>
                    <a:pt x="1407" y="498"/>
                  </a:cubicBezTo>
                  <a:cubicBezTo>
                    <a:pt x="1391" y="475"/>
                    <a:pt x="1383" y="467"/>
                    <a:pt x="1360" y="467"/>
                  </a:cubicBezTo>
                  <a:cubicBezTo>
                    <a:pt x="1344" y="467"/>
                    <a:pt x="1336" y="467"/>
                    <a:pt x="1328" y="467"/>
                  </a:cubicBezTo>
                  <a:cubicBezTo>
                    <a:pt x="1328" y="467"/>
                    <a:pt x="1320" y="475"/>
                    <a:pt x="1312" y="475"/>
                  </a:cubicBezTo>
                  <a:cubicBezTo>
                    <a:pt x="1296" y="475"/>
                    <a:pt x="1288" y="467"/>
                    <a:pt x="1272" y="459"/>
                  </a:cubicBezTo>
                  <a:cubicBezTo>
                    <a:pt x="1257" y="459"/>
                    <a:pt x="1249" y="451"/>
                    <a:pt x="1241" y="451"/>
                  </a:cubicBezTo>
                  <a:cubicBezTo>
                    <a:pt x="1233" y="451"/>
                    <a:pt x="1225" y="459"/>
                    <a:pt x="1217" y="459"/>
                  </a:cubicBezTo>
                  <a:cubicBezTo>
                    <a:pt x="1209" y="467"/>
                    <a:pt x="1201" y="467"/>
                    <a:pt x="1185" y="475"/>
                  </a:cubicBezTo>
                  <a:cubicBezTo>
                    <a:pt x="1170" y="483"/>
                    <a:pt x="1154" y="483"/>
                    <a:pt x="1130" y="483"/>
                  </a:cubicBezTo>
                  <a:cubicBezTo>
                    <a:pt x="1098" y="483"/>
                    <a:pt x="1067" y="475"/>
                    <a:pt x="1051" y="459"/>
                  </a:cubicBezTo>
                  <a:cubicBezTo>
                    <a:pt x="1035" y="443"/>
                    <a:pt x="1012" y="443"/>
                    <a:pt x="988" y="435"/>
                  </a:cubicBezTo>
                  <a:cubicBezTo>
                    <a:pt x="972" y="435"/>
                    <a:pt x="964" y="435"/>
                    <a:pt x="956" y="427"/>
                  </a:cubicBezTo>
                  <a:cubicBezTo>
                    <a:pt x="940" y="411"/>
                    <a:pt x="932" y="388"/>
                    <a:pt x="940" y="356"/>
                  </a:cubicBezTo>
                  <a:cubicBezTo>
                    <a:pt x="940" y="340"/>
                    <a:pt x="948" y="325"/>
                    <a:pt x="956" y="317"/>
                  </a:cubicBezTo>
                  <a:cubicBezTo>
                    <a:pt x="964" y="277"/>
                    <a:pt x="980" y="230"/>
                    <a:pt x="964" y="198"/>
                  </a:cubicBezTo>
                  <a:cubicBezTo>
                    <a:pt x="956" y="190"/>
                    <a:pt x="956" y="190"/>
                    <a:pt x="956" y="182"/>
                  </a:cubicBezTo>
                  <a:cubicBezTo>
                    <a:pt x="932" y="143"/>
                    <a:pt x="909" y="111"/>
                    <a:pt x="877" y="111"/>
                  </a:cubicBezTo>
                  <a:cubicBezTo>
                    <a:pt x="869" y="111"/>
                    <a:pt x="861" y="119"/>
                    <a:pt x="854" y="119"/>
                  </a:cubicBezTo>
                  <a:cubicBezTo>
                    <a:pt x="845" y="119"/>
                    <a:pt x="845" y="119"/>
                    <a:pt x="838" y="119"/>
                  </a:cubicBezTo>
                  <a:cubicBezTo>
                    <a:pt x="830" y="119"/>
                    <a:pt x="822" y="111"/>
                    <a:pt x="822" y="95"/>
                  </a:cubicBezTo>
                  <a:cubicBezTo>
                    <a:pt x="822" y="95"/>
                    <a:pt x="822" y="87"/>
                    <a:pt x="814" y="87"/>
                  </a:cubicBezTo>
                  <a:cubicBezTo>
                    <a:pt x="814" y="56"/>
                    <a:pt x="814" y="56"/>
                    <a:pt x="790" y="48"/>
                  </a:cubicBezTo>
                  <a:cubicBezTo>
                    <a:pt x="774" y="40"/>
                    <a:pt x="727" y="24"/>
                    <a:pt x="687" y="8"/>
                  </a:cubicBezTo>
                  <a:cubicBezTo>
                    <a:pt x="687" y="16"/>
                    <a:pt x="687" y="16"/>
                    <a:pt x="687" y="24"/>
                  </a:cubicBezTo>
                  <a:cubicBezTo>
                    <a:pt x="687" y="40"/>
                    <a:pt x="680" y="48"/>
                    <a:pt x="680" y="56"/>
                  </a:cubicBezTo>
                  <a:cubicBezTo>
                    <a:pt x="680" y="64"/>
                    <a:pt x="680" y="72"/>
                    <a:pt x="672" y="87"/>
                  </a:cubicBezTo>
                  <a:cubicBezTo>
                    <a:pt x="672" y="95"/>
                    <a:pt x="672" y="95"/>
                    <a:pt x="672" y="95"/>
                  </a:cubicBezTo>
                  <a:cubicBezTo>
                    <a:pt x="664" y="95"/>
                    <a:pt x="664" y="103"/>
                    <a:pt x="664" y="111"/>
                  </a:cubicBezTo>
                  <a:cubicBezTo>
                    <a:pt x="664" y="127"/>
                    <a:pt x="648" y="158"/>
                    <a:pt x="640" y="190"/>
                  </a:cubicBezTo>
                  <a:cubicBezTo>
                    <a:pt x="624" y="222"/>
                    <a:pt x="616" y="253"/>
                    <a:pt x="608" y="285"/>
                  </a:cubicBezTo>
                  <a:cubicBezTo>
                    <a:pt x="592" y="340"/>
                    <a:pt x="569" y="420"/>
                    <a:pt x="545" y="467"/>
                  </a:cubicBezTo>
                  <a:cubicBezTo>
                    <a:pt x="537" y="491"/>
                    <a:pt x="521" y="506"/>
                    <a:pt x="514" y="522"/>
                  </a:cubicBezTo>
                  <a:cubicBezTo>
                    <a:pt x="498" y="546"/>
                    <a:pt x="490" y="570"/>
                    <a:pt x="482" y="601"/>
                  </a:cubicBezTo>
                  <a:cubicBezTo>
                    <a:pt x="474" y="633"/>
                    <a:pt x="466" y="641"/>
                    <a:pt x="458" y="649"/>
                  </a:cubicBezTo>
                  <a:cubicBezTo>
                    <a:pt x="450" y="657"/>
                    <a:pt x="450" y="657"/>
                    <a:pt x="450" y="680"/>
                  </a:cubicBezTo>
                  <a:cubicBezTo>
                    <a:pt x="450" y="688"/>
                    <a:pt x="450" y="696"/>
                    <a:pt x="450" y="704"/>
                  </a:cubicBezTo>
                  <a:cubicBezTo>
                    <a:pt x="450" y="728"/>
                    <a:pt x="450" y="736"/>
                    <a:pt x="434" y="751"/>
                  </a:cubicBezTo>
                  <a:cubicBezTo>
                    <a:pt x="427" y="759"/>
                    <a:pt x="427" y="767"/>
                    <a:pt x="427" y="783"/>
                  </a:cubicBezTo>
                  <a:cubicBezTo>
                    <a:pt x="427" y="791"/>
                    <a:pt x="427" y="799"/>
                    <a:pt x="419" y="815"/>
                  </a:cubicBezTo>
                  <a:cubicBezTo>
                    <a:pt x="419" y="823"/>
                    <a:pt x="411" y="831"/>
                    <a:pt x="411" y="831"/>
                  </a:cubicBezTo>
                  <a:cubicBezTo>
                    <a:pt x="403" y="831"/>
                    <a:pt x="395" y="838"/>
                    <a:pt x="387" y="870"/>
                  </a:cubicBezTo>
                  <a:cubicBezTo>
                    <a:pt x="379" y="910"/>
                    <a:pt x="355" y="957"/>
                    <a:pt x="332" y="1004"/>
                  </a:cubicBezTo>
                  <a:cubicBezTo>
                    <a:pt x="316" y="1036"/>
                    <a:pt x="308" y="1060"/>
                    <a:pt x="300" y="1075"/>
                  </a:cubicBezTo>
                  <a:cubicBezTo>
                    <a:pt x="300" y="1084"/>
                    <a:pt x="300" y="1091"/>
                    <a:pt x="292" y="1099"/>
                  </a:cubicBezTo>
                  <a:cubicBezTo>
                    <a:pt x="284" y="1139"/>
                    <a:pt x="276" y="1170"/>
                    <a:pt x="253" y="1186"/>
                  </a:cubicBezTo>
                  <a:cubicBezTo>
                    <a:pt x="229" y="1210"/>
                    <a:pt x="213" y="1226"/>
                    <a:pt x="205" y="1257"/>
                  </a:cubicBezTo>
                  <a:cubicBezTo>
                    <a:pt x="197" y="1273"/>
                    <a:pt x="197" y="1281"/>
                    <a:pt x="181" y="1281"/>
                  </a:cubicBezTo>
                  <a:cubicBezTo>
                    <a:pt x="181" y="1281"/>
                    <a:pt x="181" y="1281"/>
                    <a:pt x="174" y="1281"/>
                  </a:cubicBezTo>
                  <a:lnTo>
                    <a:pt x="174" y="1281"/>
                  </a:lnTo>
                  <a:cubicBezTo>
                    <a:pt x="174" y="1281"/>
                    <a:pt x="174" y="1281"/>
                    <a:pt x="166" y="1281"/>
                  </a:cubicBezTo>
                  <a:cubicBezTo>
                    <a:pt x="166" y="1281"/>
                    <a:pt x="166" y="1281"/>
                    <a:pt x="166" y="1297"/>
                  </a:cubicBezTo>
                  <a:cubicBezTo>
                    <a:pt x="174" y="1337"/>
                    <a:pt x="126" y="1376"/>
                    <a:pt x="110" y="1400"/>
                  </a:cubicBezTo>
                  <a:cubicBezTo>
                    <a:pt x="102" y="1400"/>
                    <a:pt x="102" y="1400"/>
                    <a:pt x="102" y="1400"/>
                  </a:cubicBezTo>
                  <a:cubicBezTo>
                    <a:pt x="79" y="1431"/>
                    <a:pt x="63" y="1463"/>
                    <a:pt x="55" y="1502"/>
                  </a:cubicBezTo>
                  <a:cubicBezTo>
                    <a:pt x="55" y="1526"/>
                    <a:pt x="63" y="1550"/>
                    <a:pt x="71" y="1566"/>
                  </a:cubicBezTo>
                  <a:cubicBezTo>
                    <a:pt x="79" y="1589"/>
                    <a:pt x="79" y="1605"/>
                    <a:pt x="63" y="1621"/>
                  </a:cubicBezTo>
                  <a:cubicBezTo>
                    <a:pt x="39" y="1645"/>
                    <a:pt x="23" y="1676"/>
                    <a:pt x="23" y="1700"/>
                  </a:cubicBezTo>
                  <a:cubicBezTo>
                    <a:pt x="23" y="1700"/>
                    <a:pt x="23" y="1708"/>
                    <a:pt x="23" y="1724"/>
                  </a:cubicBezTo>
                  <a:cubicBezTo>
                    <a:pt x="15" y="1763"/>
                    <a:pt x="8" y="1842"/>
                    <a:pt x="39" y="1890"/>
                  </a:cubicBezTo>
                  <a:cubicBezTo>
                    <a:pt x="47" y="1906"/>
                    <a:pt x="55" y="1914"/>
                    <a:pt x="55" y="1921"/>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65" name="Freeform 221"/>
            <p:cNvSpPr>
              <a:spLocks noChangeArrowheads="1"/>
            </p:cNvSpPr>
            <p:nvPr/>
          </p:nvSpPr>
          <p:spPr bwMode="auto">
            <a:xfrm>
              <a:off x="12737869" y="3978928"/>
              <a:ext cx="1289534" cy="955554"/>
            </a:xfrm>
            <a:custGeom>
              <a:avLst/>
              <a:gdLst>
                <a:gd name="T0" fmla="*/ 2332 w 2451"/>
                <a:gd name="T1" fmla="*/ 1020 h 1819"/>
                <a:gd name="T2" fmla="*/ 656 w 2451"/>
                <a:gd name="T3" fmla="*/ 0 h 1819"/>
                <a:gd name="T4" fmla="*/ 719 w 2451"/>
                <a:gd name="T5" fmla="*/ 95 h 1819"/>
                <a:gd name="T6" fmla="*/ 767 w 2451"/>
                <a:gd name="T7" fmla="*/ 174 h 1819"/>
                <a:gd name="T8" fmla="*/ 743 w 2451"/>
                <a:gd name="T9" fmla="*/ 261 h 1819"/>
                <a:gd name="T10" fmla="*/ 703 w 2451"/>
                <a:gd name="T11" fmla="*/ 293 h 1819"/>
                <a:gd name="T12" fmla="*/ 759 w 2451"/>
                <a:gd name="T13" fmla="*/ 364 h 1819"/>
                <a:gd name="T14" fmla="*/ 759 w 2451"/>
                <a:gd name="T15" fmla="*/ 458 h 1819"/>
                <a:gd name="T16" fmla="*/ 727 w 2451"/>
                <a:gd name="T17" fmla="*/ 553 h 1819"/>
                <a:gd name="T18" fmla="*/ 672 w 2451"/>
                <a:gd name="T19" fmla="*/ 648 h 1819"/>
                <a:gd name="T20" fmla="*/ 664 w 2451"/>
                <a:gd name="T21" fmla="*/ 743 h 1819"/>
                <a:gd name="T22" fmla="*/ 577 w 2451"/>
                <a:gd name="T23" fmla="*/ 830 h 1819"/>
                <a:gd name="T24" fmla="*/ 443 w 2451"/>
                <a:gd name="T25" fmla="*/ 814 h 1819"/>
                <a:gd name="T26" fmla="*/ 506 w 2451"/>
                <a:gd name="T27" fmla="*/ 751 h 1819"/>
                <a:gd name="T28" fmla="*/ 529 w 2451"/>
                <a:gd name="T29" fmla="*/ 767 h 1819"/>
                <a:gd name="T30" fmla="*/ 569 w 2451"/>
                <a:gd name="T31" fmla="*/ 791 h 1819"/>
                <a:gd name="T32" fmla="*/ 616 w 2451"/>
                <a:gd name="T33" fmla="*/ 664 h 1819"/>
                <a:gd name="T34" fmla="*/ 624 w 2451"/>
                <a:gd name="T35" fmla="*/ 593 h 1819"/>
                <a:gd name="T36" fmla="*/ 640 w 2451"/>
                <a:gd name="T37" fmla="*/ 522 h 1819"/>
                <a:gd name="T38" fmla="*/ 616 w 2451"/>
                <a:gd name="T39" fmla="*/ 427 h 1819"/>
                <a:gd name="T40" fmla="*/ 545 w 2451"/>
                <a:gd name="T41" fmla="*/ 387 h 1819"/>
                <a:gd name="T42" fmla="*/ 419 w 2451"/>
                <a:gd name="T43" fmla="*/ 324 h 1819"/>
                <a:gd name="T44" fmla="*/ 71 w 2451"/>
                <a:gd name="T45" fmla="*/ 127 h 1819"/>
                <a:gd name="T46" fmla="*/ 23 w 2451"/>
                <a:gd name="T47" fmla="*/ 277 h 1819"/>
                <a:gd name="T48" fmla="*/ 63 w 2451"/>
                <a:gd name="T49" fmla="*/ 451 h 1819"/>
                <a:gd name="T50" fmla="*/ 79 w 2451"/>
                <a:gd name="T51" fmla="*/ 648 h 1819"/>
                <a:gd name="T52" fmla="*/ 47 w 2451"/>
                <a:gd name="T53" fmla="*/ 775 h 1819"/>
                <a:gd name="T54" fmla="*/ 110 w 2451"/>
                <a:gd name="T55" fmla="*/ 798 h 1819"/>
                <a:gd name="T56" fmla="*/ 94 w 2451"/>
                <a:gd name="T57" fmla="*/ 846 h 1819"/>
                <a:gd name="T58" fmla="*/ 55 w 2451"/>
                <a:gd name="T59" fmla="*/ 885 h 1819"/>
                <a:gd name="T60" fmla="*/ 110 w 2451"/>
                <a:gd name="T61" fmla="*/ 941 h 1819"/>
                <a:gd name="T62" fmla="*/ 71 w 2451"/>
                <a:gd name="T63" fmla="*/ 964 h 1819"/>
                <a:gd name="T64" fmla="*/ 47 w 2451"/>
                <a:gd name="T65" fmla="*/ 1035 h 1819"/>
                <a:gd name="T66" fmla="*/ 23 w 2451"/>
                <a:gd name="T67" fmla="*/ 1012 h 1819"/>
                <a:gd name="T68" fmla="*/ 8 w 2451"/>
                <a:gd name="T69" fmla="*/ 1028 h 1819"/>
                <a:gd name="T70" fmla="*/ 23 w 2451"/>
                <a:gd name="T71" fmla="*/ 1138 h 1819"/>
                <a:gd name="T72" fmla="*/ 158 w 2451"/>
                <a:gd name="T73" fmla="*/ 1225 h 1819"/>
                <a:gd name="T74" fmla="*/ 300 w 2451"/>
                <a:gd name="T75" fmla="*/ 1328 h 1819"/>
                <a:gd name="T76" fmla="*/ 292 w 2451"/>
                <a:gd name="T77" fmla="*/ 1557 h 1819"/>
                <a:gd name="T78" fmla="*/ 521 w 2451"/>
                <a:gd name="T79" fmla="*/ 1605 h 1819"/>
                <a:gd name="T80" fmla="*/ 696 w 2451"/>
                <a:gd name="T81" fmla="*/ 1597 h 1819"/>
                <a:gd name="T82" fmla="*/ 790 w 2451"/>
                <a:gd name="T83" fmla="*/ 1660 h 1819"/>
                <a:gd name="T84" fmla="*/ 956 w 2451"/>
                <a:gd name="T85" fmla="*/ 1660 h 1819"/>
                <a:gd name="T86" fmla="*/ 1154 w 2451"/>
                <a:gd name="T87" fmla="*/ 1692 h 1819"/>
                <a:gd name="T88" fmla="*/ 1351 w 2451"/>
                <a:gd name="T89" fmla="*/ 1676 h 1819"/>
                <a:gd name="T90" fmla="*/ 1549 w 2451"/>
                <a:gd name="T91" fmla="*/ 1676 h 1819"/>
                <a:gd name="T92" fmla="*/ 2205 w 2451"/>
                <a:gd name="T93" fmla="*/ 1810 h 1819"/>
                <a:gd name="T94" fmla="*/ 2213 w 2451"/>
                <a:gd name="T95" fmla="*/ 1763 h 1819"/>
                <a:gd name="T96" fmla="*/ 2229 w 2451"/>
                <a:gd name="T97" fmla="*/ 1486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1" h="1819">
                  <a:moveTo>
                    <a:pt x="2332" y="1020"/>
                  </a:moveTo>
                  <a:lnTo>
                    <a:pt x="2332" y="1020"/>
                  </a:lnTo>
                  <a:cubicBezTo>
                    <a:pt x="2340" y="996"/>
                    <a:pt x="2427" y="538"/>
                    <a:pt x="2450" y="427"/>
                  </a:cubicBezTo>
                  <a:cubicBezTo>
                    <a:pt x="1351" y="198"/>
                    <a:pt x="656" y="0"/>
                    <a:pt x="656" y="0"/>
                  </a:cubicBezTo>
                  <a:cubicBezTo>
                    <a:pt x="672" y="8"/>
                    <a:pt x="687" y="0"/>
                    <a:pt x="696" y="24"/>
                  </a:cubicBezTo>
                  <a:cubicBezTo>
                    <a:pt x="703" y="40"/>
                    <a:pt x="696" y="71"/>
                    <a:pt x="719" y="95"/>
                  </a:cubicBezTo>
                  <a:cubicBezTo>
                    <a:pt x="735" y="111"/>
                    <a:pt x="751" y="111"/>
                    <a:pt x="759" y="127"/>
                  </a:cubicBezTo>
                  <a:cubicBezTo>
                    <a:pt x="767" y="142"/>
                    <a:pt x="774" y="150"/>
                    <a:pt x="767" y="174"/>
                  </a:cubicBezTo>
                  <a:cubicBezTo>
                    <a:pt x="767" y="206"/>
                    <a:pt x="759" y="221"/>
                    <a:pt x="751" y="229"/>
                  </a:cubicBezTo>
                  <a:cubicBezTo>
                    <a:pt x="743" y="237"/>
                    <a:pt x="735" y="245"/>
                    <a:pt x="743" y="261"/>
                  </a:cubicBezTo>
                  <a:cubicBezTo>
                    <a:pt x="743" y="277"/>
                    <a:pt x="743" y="277"/>
                    <a:pt x="727" y="277"/>
                  </a:cubicBezTo>
                  <a:cubicBezTo>
                    <a:pt x="703" y="277"/>
                    <a:pt x="687" y="269"/>
                    <a:pt x="703" y="293"/>
                  </a:cubicBezTo>
                  <a:cubicBezTo>
                    <a:pt x="727" y="308"/>
                    <a:pt x="727" y="316"/>
                    <a:pt x="735" y="332"/>
                  </a:cubicBezTo>
                  <a:cubicBezTo>
                    <a:pt x="743" y="340"/>
                    <a:pt x="767" y="340"/>
                    <a:pt x="759" y="364"/>
                  </a:cubicBezTo>
                  <a:cubicBezTo>
                    <a:pt x="751" y="387"/>
                    <a:pt x="735" y="380"/>
                    <a:pt x="743" y="403"/>
                  </a:cubicBezTo>
                  <a:cubicBezTo>
                    <a:pt x="743" y="427"/>
                    <a:pt x="751" y="443"/>
                    <a:pt x="759" y="458"/>
                  </a:cubicBezTo>
                  <a:cubicBezTo>
                    <a:pt x="767" y="466"/>
                    <a:pt x="767" y="498"/>
                    <a:pt x="759" y="514"/>
                  </a:cubicBezTo>
                  <a:cubicBezTo>
                    <a:pt x="751" y="538"/>
                    <a:pt x="743" y="545"/>
                    <a:pt x="727" y="553"/>
                  </a:cubicBezTo>
                  <a:cubicBezTo>
                    <a:pt x="711" y="569"/>
                    <a:pt x="703" y="585"/>
                    <a:pt x="687" y="601"/>
                  </a:cubicBezTo>
                  <a:cubicBezTo>
                    <a:pt x="672" y="617"/>
                    <a:pt x="664" y="624"/>
                    <a:pt x="672" y="648"/>
                  </a:cubicBezTo>
                  <a:cubicBezTo>
                    <a:pt x="680" y="672"/>
                    <a:pt x="680" y="680"/>
                    <a:pt x="672" y="696"/>
                  </a:cubicBezTo>
                  <a:cubicBezTo>
                    <a:pt x="664" y="711"/>
                    <a:pt x="664" y="719"/>
                    <a:pt x="664" y="743"/>
                  </a:cubicBezTo>
                  <a:cubicBezTo>
                    <a:pt x="656" y="767"/>
                    <a:pt x="656" y="767"/>
                    <a:pt x="640" y="791"/>
                  </a:cubicBezTo>
                  <a:cubicBezTo>
                    <a:pt x="616" y="814"/>
                    <a:pt x="624" y="814"/>
                    <a:pt x="577" y="830"/>
                  </a:cubicBezTo>
                  <a:cubicBezTo>
                    <a:pt x="537" y="846"/>
                    <a:pt x="553" y="870"/>
                    <a:pt x="506" y="854"/>
                  </a:cubicBezTo>
                  <a:cubicBezTo>
                    <a:pt x="458" y="838"/>
                    <a:pt x="427" y="838"/>
                    <a:pt x="443" y="814"/>
                  </a:cubicBezTo>
                  <a:cubicBezTo>
                    <a:pt x="450" y="791"/>
                    <a:pt x="474" y="783"/>
                    <a:pt x="482" y="759"/>
                  </a:cubicBezTo>
                  <a:cubicBezTo>
                    <a:pt x="498" y="735"/>
                    <a:pt x="506" y="727"/>
                    <a:pt x="506" y="751"/>
                  </a:cubicBezTo>
                  <a:cubicBezTo>
                    <a:pt x="506" y="775"/>
                    <a:pt x="482" y="798"/>
                    <a:pt x="506" y="798"/>
                  </a:cubicBezTo>
                  <a:cubicBezTo>
                    <a:pt x="529" y="798"/>
                    <a:pt x="514" y="783"/>
                    <a:pt x="529" y="767"/>
                  </a:cubicBezTo>
                  <a:cubicBezTo>
                    <a:pt x="545" y="759"/>
                    <a:pt x="537" y="735"/>
                    <a:pt x="553" y="759"/>
                  </a:cubicBezTo>
                  <a:cubicBezTo>
                    <a:pt x="561" y="775"/>
                    <a:pt x="545" y="783"/>
                    <a:pt x="569" y="791"/>
                  </a:cubicBezTo>
                  <a:cubicBezTo>
                    <a:pt x="593" y="791"/>
                    <a:pt x="608" y="759"/>
                    <a:pt x="616" y="735"/>
                  </a:cubicBezTo>
                  <a:cubicBezTo>
                    <a:pt x="616" y="704"/>
                    <a:pt x="632" y="672"/>
                    <a:pt x="616" y="664"/>
                  </a:cubicBezTo>
                  <a:cubicBezTo>
                    <a:pt x="593" y="664"/>
                    <a:pt x="577" y="656"/>
                    <a:pt x="593" y="640"/>
                  </a:cubicBezTo>
                  <a:cubicBezTo>
                    <a:pt x="616" y="624"/>
                    <a:pt x="608" y="609"/>
                    <a:pt x="624" y="593"/>
                  </a:cubicBezTo>
                  <a:cubicBezTo>
                    <a:pt x="632" y="577"/>
                    <a:pt x="664" y="585"/>
                    <a:pt x="664" y="569"/>
                  </a:cubicBezTo>
                  <a:cubicBezTo>
                    <a:pt x="664" y="545"/>
                    <a:pt x="656" y="522"/>
                    <a:pt x="640" y="522"/>
                  </a:cubicBezTo>
                  <a:cubicBezTo>
                    <a:pt x="624" y="522"/>
                    <a:pt x="624" y="530"/>
                    <a:pt x="624" y="498"/>
                  </a:cubicBezTo>
                  <a:cubicBezTo>
                    <a:pt x="616" y="466"/>
                    <a:pt x="624" y="451"/>
                    <a:pt x="616" y="427"/>
                  </a:cubicBezTo>
                  <a:cubicBezTo>
                    <a:pt x="608" y="395"/>
                    <a:pt x="593" y="380"/>
                    <a:pt x="585" y="395"/>
                  </a:cubicBezTo>
                  <a:cubicBezTo>
                    <a:pt x="569" y="411"/>
                    <a:pt x="561" y="411"/>
                    <a:pt x="545" y="387"/>
                  </a:cubicBezTo>
                  <a:cubicBezTo>
                    <a:pt x="537" y="364"/>
                    <a:pt x="521" y="348"/>
                    <a:pt x="498" y="348"/>
                  </a:cubicBezTo>
                  <a:cubicBezTo>
                    <a:pt x="474" y="348"/>
                    <a:pt x="474" y="348"/>
                    <a:pt x="419" y="324"/>
                  </a:cubicBezTo>
                  <a:cubicBezTo>
                    <a:pt x="363" y="300"/>
                    <a:pt x="174" y="269"/>
                    <a:pt x="87" y="134"/>
                  </a:cubicBezTo>
                  <a:cubicBezTo>
                    <a:pt x="87" y="134"/>
                    <a:pt x="71" y="111"/>
                    <a:pt x="71" y="127"/>
                  </a:cubicBezTo>
                  <a:cubicBezTo>
                    <a:pt x="71" y="150"/>
                    <a:pt x="79" y="142"/>
                    <a:pt x="71" y="158"/>
                  </a:cubicBezTo>
                  <a:cubicBezTo>
                    <a:pt x="63" y="174"/>
                    <a:pt x="16" y="229"/>
                    <a:pt x="23" y="277"/>
                  </a:cubicBezTo>
                  <a:cubicBezTo>
                    <a:pt x="31" y="316"/>
                    <a:pt x="55" y="332"/>
                    <a:pt x="63" y="371"/>
                  </a:cubicBezTo>
                  <a:cubicBezTo>
                    <a:pt x="71" y="411"/>
                    <a:pt x="71" y="411"/>
                    <a:pt x="63" y="451"/>
                  </a:cubicBezTo>
                  <a:cubicBezTo>
                    <a:pt x="55" y="498"/>
                    <a:pt x="63" y="561"/>
                    <a:pt x="71" y="601"/>
                  </a:cubicBezTo>
                  <a:cubicBezTo>
                    <a:pt x="79" y="640"/>
                    <a:pt x="87" y="609"/>
                    <a:pt x="79" y="648"/>
                  </a:cubicBezTo>
                  <a:cubicBezTo>
                    <a:pt x="71" y="680"/>
                    <a:pt x="71" y="704"/>
                    <a:pt x="63" y="727"/>
                  </a:cubicBezTo>
                  <a:cubicBezTo>
                    <a:pt x="55" y="751"/>
                    <a:pt x="39" y="759"/>
                    <a:pt x="47" y="775"/>
                  </a:cubicBezTo>
                  <a:cubicBezTo>
                    <a:pt x="63" y="798"/>
                    <a:pt x="63" y="775"/>
                    <a:pt x="79" y="775"/>
                  </a:cubicBezTo>
                  <a:cubicBezTo>
                    <a:pt x="87" y="783"/>
                    <a:pt x="103" y="791"/>
                    <a:pt x="110" y="798"/>
                  </a:cubicBezTo>
                  <a:cubicBezTo>
                    <a:pt x="126" y="814"/>
                    <a:pt x="142" y="814"/>
                    <a:pt x="134" y="822"/>
                  </a:cubicBezTo>
                  <a:cubicBezTo>
                    <a:pt x="118" y="830"/>
                    <a:pt x="126" y="846"/>
                    <a:pt x="94" y="846"/>
                  </a:cubicBezTo>
                  <a:cubicBezTo>
                    <a:pt x="71" y="846"/>
                    <a:pt x="55" y="814"/>
                    <a:pt x="55" y="822"/>
                  </a:cubicBezTo>
                  <a:cubicBezTo>
                    <a:pt x="55" y="838"/>
                    <a:pt x="47" y="854"/>
                    <a:pt x="55" y="885"/>
                  </a:cubicBezTo>
                  <a:cubicBezTo>
                    <a:pt x="55" y="917"/>
                    <a:pt x="23" y="933"/>
                    <a:pt x="63" y="941"/>
                  </a:cubicBezTo>
                  <a:cubicBezTo>
                    <a:pt x="103" y="941"/>
                    <a:pt x="103" y="925"/>
                    <a:pt x="110" y="941"/>
                  </a:cubicBezTo>
                  <a:cubicBezTo>
                    <a:pt x="126" y="949"/>
                    <a:pt x="126" y="957"/>
                    <a:pt x="110" y="957"/>
                  </a:cubicBezTo>
                  <a:cubicBezTo>
                    <a:pt x="94" y="957"/>
                    <a:pt x="71" y="949"/>
                    <a:pt x="71" y="964"/>
                  </a:cubicBezTo>
                  <a:cubicBezTo>
                    <a:pt x="63" y="980"/>
                    <a:pt x="63" y="988"/>
                    <a:pt x="63" y="1004"/>
                  </a:cubicBezTo>
                  <a:cubicBezTo>
                    <a:pt x="71" y="1020"/>
                    <a:pt x="55" y="1020"/>
                    <a:pt x="47" y="1035"/>
                  </a:cubicBezTo>
                  <a:cubicBezTo>
                    <a:pt x="39" y="1059"/>
                    <a:pt x="47" y="1091"/>
                    <a:pt x="31" y="1067"/>
                  </a:cubicBezTo>
                  <a:cubicBezTo>
                    <a:pt x="23" y="1044"/>
                    <a:pt x="16" y="1044"/>
                    <a:pt x="23" y="1012"/>
                  </a:cubicBezTo>
                  <a:cubicBezTo>
                    <a:pt x="31" y="972"/>
                    <a:pt x="39" y="957"/>
                    <a:pt x="23" y="972"/>
                  </a:cubicBezTo>
                  <a:cubicBezTo>
                    <a:pt x="8" y="988"/>
                    <a:pt x="0" y="1004"/>
                    <a:pt x="8" y="1028"/>
                  </a:cubicBezTo>
                  <a:cubicBezTo>
                    <a:pt x="16" y="1051"/>
                    <a:pt x="8" y="1083"/>
                    <a:pt x="16" y="1107"/>
                  </a:cubicBezTo>
                  <a:cubicBezTo>
                    <a:pt x="23" y="1123"/>
                    <a:pt x="23" y="1130"/>
                    <a:pt x="23" y="1138"/>
                  </a:cubicBezTo>
                  <a:cubicBezTo>
                    <a:pt x="63" y="1154"/>
                    <a:pt x="110" y="1170"/>
                    <a:pt x="126" y="1178"/>
                  </a:cubicBezTo>
                  <a:cubicBezTo>
                    <a:pt x="158" y="1186"/>
                    <a:pt x="150" y="1186"/>
                    <a:pt x="158" y="1225"/>
                  </a:cubicBezTo>
                  <a:cubicBezTo>
                    <a:pt x="166" y="1265"/>
                    <a:pt x="181" y="1241"/>
                    <a:pt x="213" y="1241"/>
                  </a:cubicBezTo>
                  <a:cubicBezTo>
                    <a:pt x="253" y="1241"/>
                    <a:pt x="276" y="1281"/>
                    <a:pt x="300" y="1328"/>
                  </a:cubicBezTo>
                  <a:cubicBezTo>
                    <a:pt x="332" y="1368"/>
                    <a:pt x="284" y="1447"/>
                    <a:pt x="284" y="1486"/>
                  </a:cubicBezTo>
                  <a:cubicBezTo>
                    <a:pt x="276" y="1518"/>
                    <a:pt x="276" y="1541"/>
                    <a:pt x="292" y="1557"/>
                  </a:cubicBezTo>
                  <a:cubicBezTo>
                    <a:pt x="308" y="1565"/>
                    <a:pt x="363" y="1565"/>
                    <a:pt x="395" y="1589"/>
                  </a:cubicBezTo>
                  <a:cubicBezTo>
                    <a:pt x="419" y="1613"/>
                    <a:pt x="482" y="1613"/>
                    <a:pt x="521" y="1605"/>
                  </a:cubicBezTo>
                  <a:cubicBezTo>
                    <a:pt x="561" y="1589"/>
                    <a:pt x="569" y="1565"/>
                    <a:pt x="608" y="1589"/>
                  </a:cubicBezTo>
                  <a:cubicBezTo>
                    <a:pt x="648" y="1605"/>
                    <a:pt x="656" y="1597"/>
                    <a:pt x="696" y="1597"/>
                  </a:cubicBezTo>
                  <a:cubicBezTo>
                    <a:pt x="727" y="1597"/>
                    <a:pt x="735" y="1605"/>
                    <a:pt x="751" y="1628"/>
                  </a:cubicBezTo>
                  <a:cubicBezTo>
                    <a:pt x="774" y="1652"/>
                    <a:pt x="774" y="1660"/>
                    <a:pt x="790" y="1660"/>
                  </a:cubicBezTo>
                  <a:cubicBezTo>
                    <a:pt x="806" y="1660"/>
                    <a:pt x="854" y="1652"/>
                    <a:pt x="869" y="1676"/>
                  </a:cubicBezTo>
                  <a:cubicBezTo>
                    <a:pt x="885" y="1692"/>
                    <a:pt x="940" y="1668"/>
                    <a:pt x="956" y="1660"/>
                  </a:cubicBezTo>
                  <a:cubicBezTo>
                    <a:pt x="972" y="1644"/>
                    <a:pt x="1020" y="1660"/>
                    <a:pt x="1043" y="1692"/>
                  </a:cubicBezTo>
                  <a:cubicBezTo>
                    <a:pt x="1067" y="1723"/>
                    <a:pt x="1138" y="1708"/>
                    <a:pt x="1154" y="1692"/>
                  </a:cubicBezTo>
                  <a:cubicBezTo>
                    <a:pt x="1170" y="1684"/>
                    <a:pt x="1233" y="1684"/>
                    <a:pt x="1304" y="1692"/>
                  </a:cubicBezTo>
                  <a:cubicBezTo>
                    <a:pt x="1383" y="1692"/>
                    <a:pt x="1336" y="1684"/>
                    <a:pt x="1351" y="1676"/>
                  </a:cubicBezTo>
                  <a:cubicBezTo>
                    <a:pt x="1367" y="1660"/>
                    <a:pt x="1407" y="1676"/>
                    <a:pt x="1438" y="1684"/>
                  </a:cubicBezTo>
                  <a:cubicBezTo>
                    <a:pt x="1462" y="1692"/>
                    <a:pt x="1526" y="1692"/>
                    <a:pt x="1549" y="1676"/>
                  </a:cubicBezTo>
                  <a:cubicBezTo>
                    <a:pt x="1573" y="1668"/>
                    <a:pt x="1731" y="1708"/>
                    <a:pt x="1786" y="1739"/>
                  </a:cubicBezTo>
                  <a:cubicBezTo>
                    <a:pt x="1842" y="1763"/>
                    <a:pt x="2205" y="1810"/>
                    <a:pt x="2205" y="1810"/>
                  </a:cubicBezTo>
                  <a:cubicBezTo>
                    <a:pt x="2213" y="1818"/>
                    <a:pt x="2213" y="1818"/>
                    <a:pt x="2213" y="1818"/>
                  </a:cubicBezTo>
                  <a:cubicBezTo>
                    <a:pt x="2213" y="1794"/>
                    <a:pt x="2213" y="1771"/>
                    <a:pt x="2213" y="1763"/>
                  </a:cubicBezTo>
                  <a:cubicBezTo>
                    <a:pt x="2213" y="1739"/>
                    <a:pt x="2237" y="1700"/>
                    <a:pt x="2221" y="1676"/>
                  </a:cubicBezTo>
                  <a:cubicBezTo>
                    <a:pt x="2213" y="1660"/>
                    <a:pt x="2205" y="1518"/>
                    <a:pt x="2229" y="1486"/>
                  </a:cubicBezTo>
                  <a:cubicBezTo>
                    <a:pt x="2245" y="1455"/>
                    <a:pt x="2324" y="1051"/>
                    <a:pt x="2332" y="102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66" name="Freeform 222"/>
            <p:cNvSpPr>
              <a:spLocks noChangeArrowheads="1"/>
            </p:cNvSpPr>
            <p:nvPr/>
          </p:nvSpPr>
          <p:spPr bwMode="auto">
            <a:xfrm>
              <a:off x="12737869" y="3974289"/>
              <a:ext cx="1294173" cy="960193"/>
            </a:xfrm>
            <a:custGeom>
              <a:avLst/>
              <a:gdLst>
                <a:gd name="T0" fmla="*/ 1486 w 2459"/>
                <a:gd name="T1" fmla="*/ 1700 h 1827"/>
                <a:gd name="T2" fmla="*/ 1304 w 2459"/>
                <a:gd name="T3" fmla="*/ 1700 h 1827"/>
                <a:gd name="T4" fmla="*/ 893 w 2459"/>
                <a:gd name="T5" fmla="*/ 1692 h 1827"/>
                <a:gd name="T6" fmla="*/ 696 w 2459"/>
                <a:gd name="T7" fmla="*/ 1605 h 1827"/>
                <a:gd name="T8" fmla="*/ 466 w 2459"/>
                <a:gd name="T9" fmla="*/ 1621 h 1827"/>
                <a:gd name="T10" fmla="*/ 292 w 2459"/>
                <a:gd name="T11" fmla="*/ 1320 h 1827"/>
                <a:gd name="T12" fmla="*/ 23 w 2459"/>
                <a:gd name="T13" fmla="*/ 1146 h 1827"/>
                <a:gd name="T14" fmla="*/ 23 w 2459"/>
                <a:gd name="T15" fmla="*/ 972 h 1827"/>
                <a:gd name="T16" fmla="*/ 39 w 2459"/>
                <a:gd name="T17" fmla="*/ 1075 h 1827"/>
                <a:gd name="T18" fmla="*/ 87 w 2459"/>
                <a:gd name="T19" fmla="*/ 957 h 1827"/>
                <a:gd name="T20" fmla="*/ 39 w 2459"/>
                <a:gd name="T21" fmla="*/ 941 h 1827"/>
                <a:gd name="T22" fmla="*/ 94 w 2459"/>
                <a:gd name="T23" fmla="*/ 846 h 1827"/>
                <a:gd name="T24" fmla="*/ 79 w 2459"/>
                <a:gd name="T25" fmla="*/ 791 h 1827"/>
                <a:gd name="T26" fmla="*/ 71 w 2459"/>
                <a:gd name="T27" fmla="*/ 656 h 1827"/>
                <a:gd name="T28" fmla="*/ 63 w 2459"/>
                <a:gd name="T29" fmla="*/ 379 h 1827"/>
                <a:gd name="T30" fmla="*/ 71 w 2459"/>
                <a:gd name="T31" fmla="*/ 126 h 1827"/>
                <a:gd name="T32" fmla="*/ 553 w 2459"/>
                <a:gd name="T33" fmla="*/ 395 h 1827"/>
                <a:gd name="T34" fmla="*/ 632 w 2459"/>
                <a:gd name="T35" fmla="*/ 522 h 1827"/>
                <a:gd name="T36" fmla="*/ 616 w 2459"/>
                <a:gd name="T37" fmla="*/ 625 h 1827"/>
                <a:gd name="T38" fmla="*/ 545 w 2459"/>
                <a:gd name="T39" fmla="*/ 783 h 1827"/>
                <a:gd name="T40" fmla="*/ 498 w 2459"/>
                <a:gd name="T41" fmla="*/ 806 h 1827"/>
                <a:gd name="T42" fmla="*/ 443 w 2459"/>
                <a:gd name="T43" fmla="*/ 830 h 1827"/>
                <a:gd name="T44" fmla="*/ 632 w 2459"/>
                <a:gd name="T45" fmla="*/ 791 h 1827"/>
                <a:gd name="T46" fmla="*/ 687 w 2459"/>
                <a:gd name="T47" fmla="*/ 609 h 1827"/>
                <a:gd name="T48" fmla="*/ 743 w 2459"/>
                <a:gd name="T49" fmla="*/ 388 h 1827"/>
                <a:gd name="T50" fmla="*/ 719 w 2459"/>
                <a:gd name="T51" fmla="*/ 277 h 1827"/>
                <a:gd name="T52" fmla="*/ 767 w 2459"/>
                <a:gd name="T53" fmla="*/ 182 h 1827"/>
                <a:gd name="T54" fmla="*/ 672 w 2459"/>
                <a:gd name="T55" fmla="*/ 16 h 1827"/>
                <a:gd name="T56" fmla="*/ 2340 w 2459"/>
                <a:gd name="T57" fmla="*/ 1028 h 1827"/>
                <a:gd name="T58" fmla="*/ 1557 w 2459"/>
                <a:gd name="T59" fmla="*/ 1684 h 1827"/>
                <a:gd name="T60" fmla="*/ 2221 w 2459"/>
                <a:gd name="T61" fmla="*/ 1684 h 1827"/>
                <a:gd name="T62" fmla="*/ 703 w 2459"/>
                <a:gd name="T63" fmla="*/ 55 h 1827"/>
                <a:gd name="T64" fmla="*/ 743 w 2459"/>
                <a:gd name="T65" fmla="*/ 269 h 1827"/>
                <a:gd name="T66" fmla="*/ 703 w 2459"/>
                <a:gd name="T67" fmla="*/ 293 h 1827"/>
                <a:gd name="T68" fmla="*/ 767 w 2459"/>
                <a:gd name="T69" fmla="*/ 459 h 1827"/>
                <a:gd name="T70" fmla="*/ 680 w 2459"/>
                <a:gd name="T71" fmla="*/ 656 h 1827"/>
                <a:gd name="T72" fmla="*/ 577 w 2459"/>
                <a:gd name="T73" fmla="*/ 846 h 1827"/>
                <a:gd name="T74" fmla="*/ 482 w 2459"/>
                <a:gd name="T75" fmla="*/ 767 h 1827"/>
                <a:gd name="T76" fmla="*/ 529 w 2459"/>
                <a:gd name="T77" fmla="*/ 775 h 1827"/>
                <a:gd name="T78" fmla="*/ 616 w 2459"/>
                <a:gd name="T79" fmla="*/ 712 h 1827"/>
                <a:gd name="T80" fmla="*/ 656 w 2459"/>
                <a:gd name="T81" fmla="*/ 577 h 1827"/>
                <a:gd name="T82" fmla="*/ 616 w 2459"/>
                <a:gd name="T83" fmla="*/ 435 h 1827"/>
                <a:gd name="T84" fmla="*/ 419 w 2459"/>
                <a:gd name="T85" fmla="*/ 340 h 1827"/>
                <a:gd name="T86" fmla="*/ 63 w 2459"/>
                <a:gd name="T87" fmla="*/ 182 h 1827"/>
                <a:gd name="T88" fmla="*/ 79 w 2459"/>
                <a:gd name="T89" fmla="*/ 609 h 1827"/>
                <a:gd name="T90" fmla="*/ 55 w 2459"/>
                <a:gd name="T91" fmla="*/ 783 h 1827"/>
                <a:gd name="T92" fmla="*/ 126 w 2459"/>
                <a:gd name="T93" fmla="*/ 814 h 1827"/>
                <a:gd name="T94" fmla="*/ 55 w 2459"/>
                <a:gd name="T95" fmla="*/ 838 h 1827"/>
                <a:gd name="T96" fmla="*/ 118 w 2459"/>
                <a:gd name="T97" fmla="*/ 941 h 1827"/>
                <a:gd name="T98" fmla="*/ 63 w 2459"/>
                <a:gd name="T99" fmla="*/ 1036 h 1827"/>
                <a:gd name="T100" fmla="*/ 23 w 2459"/>
                <a:gd name="T101" fmla="*/ 996 h 1827"/>
                <a:gd name="T102" fmla="*/ 31 w 2459"/>
                <a:gd name="T103" fmla="*/ 1138 h 1827"/>
                <a:gd name="T104" fmla="*/ 292 w 2459"/>
                <a:gd name="T105" fmla="*/ 1320 h 1827"/>
                <a:gd name="T106" fmla="*/ 466 w 2459"/>
                <a:gd name="T107" fmla="*/ 1613 h 1827"/>
                <a:gd name="T108" fmla="*/ 696 w 2459"/>
                <a:gd name="T109" fmla="*/ 1597 h 1827"/>
                <a:gd name="T110" fmla="*/ 893 w 2459"/>
                <a:gd name="T111" fmla="*/ 1684 h 1827"/>
                <a:gd name="T112" fmla="*/ 1304 w 2459"/>
                <a:gd name="T113" fmla="*/ 1692 h 1827"/>
                <a:gd name="T114" fmla="*/ 1549 w 2459"/>
                <a:gd name="T115" fmla="*/ 1684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59" h="1827">
                  <a:moveTo>
                    <a:pt x="2221" y="1826"/>
                  </a:moveTo>
                  <a:lnTo>
                    <a:pt x="2221" y="1826"/>
                  </a:lnTo>
                  <a:cubicBezTo>
                    <a:pt x="2205" y="1826"/>
                    <a:pt x="2205" y="1826"/>
                    <a:pt x="2205" y="1826"/>
                  </a:cubicBezTo>
                  <a:cubicBezTo>
                    <a:pt x="2190" y="1826"/>
                    <a:pt x="1842" y="1779"/>
                    <a:pt x="1786" y="1747"/>
                  </a:cubicBezTo>
                  <a:cubicBezTo>
                    <a:pt x="1739" y="1723"/>
                    <a:pt x="1604" y="1684"/>
                    <a:pt x="1557" y="1684"/>
                  </a:cubicBezTo>
                  <a:cubicBezTo>
                    <a:pt x="1549" y="1684"/>
                    <a:pt x="1549" y="1692"/>
                    <a:pt x="1549" y="1692"/>
                  </a:cubicBezTo>
                  <a:cubicBezTo>
                    <a:pt x="1533" y="1692"/>
                    <a:pt x="1518" y="1700"/>
                    <a:pt x="1486" y="1700"/>
                  </a:cubicBezTo>
                  <a:cubicBezTo>
                    <a:pt x="1470" y="1700"/>
                    <a:pt x="1446" y="1700"/>
                    <a:pt x="1438" y="1692"/>
                  </a:cubicBezTo>
                  <a:cubicBezTo>
                    <a:pt x="1423" y="1684"/>
                    <a:pt x="1391" y="1676"/>
                    <a:pt x="1375" y="1676"/>
                  </a:cubicBezTo>
                  <a:cubicBezTo>
                    <a:pt x="1359" y="1676"/>
                    <a:pt x="1359" y="1676"/>
                    <a:pt x="1351" y="1684"/>
                  </a:cubicBezTo>
                  <a:cubicBezTo>
                    <a:pt x="1351" y="1684"/>
                    <a:pt x="1351" y="1684"/>
                    <a:pt x="1351" y="1692"/>
                  </a:cubicBezTo>
                  <a:cubicBezTo>
                    <a:pt x="1351" y="1692"/>
                    <a:pt x="1359" y="1700"/>
                    <a:pt x="1351" y="1700"/>
                  </a:cubicBezTo>
                  <a:cubicBezTo>
                    <a:pt x="1351" y="1700"/>
                    <a:pt x="1351" y="1700"/>
                    <a:pt x="1344" y="1700"/>
                  </a:cubicBezTo>
                  <a:cubicBezTo>
                    <a:pt x="1336" y="1700"/>
                    <a:pt x="1320" y="1700"/>
                    <a:pt x="1304" y="1700"/>
                  </a:cubicBezTo>
                  <a:cubicBezTo>
                    <a:pt x="1273" y="1700"/>
                    <a:pt x="1241" y="1700"/>
                    <a:pt x="1217" y="1700"/>
                  </a:cubicBezTo>
                  <a:cubicBezTo>
                    <a:pt x="1178" y="1700"/>
                    <a:pt x="1162" y="1700"/>
                    <a:pt x="1154" y="1708"/>
                  </a:cubicBezTo>
                  <a:cubicBezTo>
                    <a:pt x="1146" y="1716"/>
                    <a:pt x="1114" y="1723"/>
                    <a:pt x="1091" y="1723"/>
                  </a:cubicBezTo>
                  <a:cubicBezTo>
                    <a:pt x="1067" y="1723"/>
                    <a:pt x="1051" y="1716"/>
                    <a:pt x="1043" y="1700"/>
                  </a:cubicBezTo>
                  <a:cubicBezTo>
                    <a:pt x="1020" y="1676"/>
                    <a:pt x="988" y="1668"/>
                    <a:pt x="972" y="1668"/>
                  </a:cubicBezTo>
                  <a:cubicBezTo>
                    <a:pt x="964" y="1668"/>
                    <a:pt x="964" y="1668"/>
                    <a:pt x="956" y="1668"/>
                  </a:cubicBezTo>
                  <a:cubicBezTo>
                    <a:pt x="948" y="1676"/>
                    <a:pt x="917" y="1692"/>
                    <a:pt x="893" y="1692"/>
                  </a:cubicBezTo>
                  <a:cubicBezTo>
                    <a:pt x="877" y="1692"/>
                    <a:pt x="869" y="1684"/>
                    <a:pt x="869" y="1684"/>
                  </a:cubicBezTo>
                  <a:cubicBezTo>
                    <a:pt x="861" y="1676"/>
                    <a:pt x="846" y="1668"/>
                    <a:pt x="822" y="1668"/>
                  </a:cubicBezTo>
                  <a:cubicBezTo>
                    <a:pt x="814" y="1668"/>
                    <a:pt x="798" y="1668"/>
                    <a:pt x="790" y="1676"/>
                  </a:cubicBezTo>
                  <a:cubicBezTo>
                    <a:pt x="774" y="1676"/>
                    <a:pt x="774" y="1668"/>
                    <a:pt x="759" y="1652"/>
                  </a:cubicBezTo>
                  <a:cubicBezTo>
                    <a:pt x="759" y="1644"/>
                    <a:pt x="751" y="1644"/>
                    <a:pt x="751" y="1636"/>
                  </a:cubicBezTo>
                  <a:cubicBezTo>
                    <a:pt x="743" y="1636"/>
                    <a:pt x="743" y="1636"/>
                    <a:pt x="743" y="1636"/>
                  </a:cubicBezTo>
                  <a:cubicBezTo>
                    <a:pt x="727" y="1613"/>
                    <a:pt x="719" y="1605"/>
                    <a:pt x="696" y="1605"/>
                  </a:cubicBezTo>
                  <a:cubicBezTo>
                    <a:pt x="680" y="1605"/>
                    <a:pt x="672" y="1605"/>
                    <a:pt x="664" y="1605"/>
                  </a:cubicBezTo>
                  <a:cubicBezTo>
                    <a:pt x="664" y="1605"/>
                    <a:pt x="656" y="1613"/>
                    <a:pt x="648" y="1613"/>
                  </a:cubicBezTo>
                  <a:cubicBezTo>
                    <a:pt x="632" y="1613"/>
                    <a:pt x="624" y="1605"/>
                    <a:pt x="608" y="1597"/>
                  </a:cubicBezTo>
                  <a:cubicBezTo>
                    <a:pt x="593" y="1597"/>
                    <a:pt x="585" y="1589"/>
                    <a:pt x="577" y="1589"/>
                  </a:cubicBezTo>
                  <a:cubicBezTo>
                    <a:pt x="569" y="1589"/>
                    <a:pt x="561" y="1597"/>
                    <a:pt x="553" y="1597"/>
                  </a:cubicBezTo>
                  <a:cubicBezTo>
                    <a:pt x="545" y="1605"/>
                    <a:pt x="537" y="1605"/>
                    <a:pt x="521" y="1613"/>
                  </a:cubicBezTo>
                  <a:cubicBezTo>
                    <a:pt x="506" y="1621"/>
                    <a:pt x="490" y="1621"/>
                    <a:pt x="466" y="1621"/>
                  </a:cubicBezTo>
                  <a:cubicBezTo>
                    <a:pt x="434" y="1621"/>
                    <a:pt x="403" y="1613"/>
                    <a:pt x="387" y="1597"/>
                  </a:cubicBezTo>
                  <a:cubicBezTo>
                    <a:pt x="371" y="1581"/>
                    <a:pt x="348" y="1581"/>
                    <a:pt x="324" y="1573"/>
                  </a:cubicBezTo>
                  <a:cubicBezTo>
                    <a:pt x="308" y="1573"/>
                    <a:pt x="300" y="1573"/>
                    <a:pt x="292" y="1565"/>
                  </a:cubicBezTo>
                  <a:cubicBezTo>
                    <a:pt x="276" y="1549"/>
                    <a:pt x="268" y="1526"/>
                    <a:pt x="276" y="1494"/>
                  </a:cubicBezTo>
                  <a:cubicBezTo>
                    <a:pt x="276" y="1478"/>
                    <a:pt x="284" y="1463"/>
                    <a:pt x="292" y="1455"/>
                  </a:cubicBezTo>
                  <a:cubicBezTo>
                    <a:pt x="300" y="1415"/>
                    <a:pt x="316" y="1368"/>
                    <a:pt x="300" y="1336"/>
                  </a:cubicBezTo>
                  <a:cubicBezTo>
                    <a:pt x="292" y="1328"/>
                    <a:pt x="292" y="1328"/>
                    <a:pt x="292" y="1320"/>
                  </a:cubicBezTo>
                  <a:cubicBezTo>
                    <a:pt x="268" y="1281"/>
                    <a:pt x="245" y="1249"/>
                    <a:pt x="213" y="1249"/>
                  </a:cubicBezTo>
                  <a:cubicBezTo>
                    <a:pt x="205" y="1249"/>
                    <a:pt x="197" y="1257"/>
                    <a:pt x="190" y="1257"/>
                  </a:cubicBezTo>
                  <a:cubicBezTo>
                    <a:pt x="181" y="1257"/>
                    <a:pt x="181" y="1257"/>
                    <a:pt x="174" y="1257"/>
                  </a:cubicBezTo>
                  <a:cubicBezTo>
                    <a:pt x="166" y="1257"/>
                    <a:pt x="158" y="1249"/>
                    <a:pt x="158" y="1233"/>
                  </a:cubicBezTo>
                  <a:cubicBezTo>
                    <a:pt x="158" y="1233"/>
                    <a:pt x="158" y="1225"/>
                    <a:pt x="150" y="1225"/>
                  </a:cubicBezTo>
                  <a:cubicBezTo>
                    <a:pt x="150" y="1194"/>
                    <a:pt x="150" y="1194"/>
                    <a:pt x="126" y="1186"/>
                  </a:cubicBezTo>
                  <a:cubicBezTo>
                    <a:pt x="110" y="1178"/>
                    <a:pt x="63" y="1162"/>
                    <a:pt x="23" y="1146"/>
                  </a:cubicBezTo>
                  <a:lnTo>
                    <a:pt x="23" y="1146"/>
                  </a:lnTo>
                  <a:lnTo>
                    <a:pt x="23" y="1146"/>
                  </a:lnTo>
                  <a:cubicBezTo>
                    <a:pt x="23" y="1138"/>
                    <a:pt x="23" y="1138"/>
                    <a:pt x="16" y="1131"/>
                  </a:cubicBezTo>
                  <a:cubicBezTo>
                    <a:pt x="16" y="1131"/>
                    <a:pt x="16" y="1123"/>
                    <a:pt x="16" y="1115"/>
                  </a:cubicBezTo>
                  <a:cubicBezTo>
                    <a:pt x="8" y="1099"/>
                    <a:pt x="8" y="1083"/>
                    <a:pt x="8" y="1067"/>
                  </a:cubicBezTo>
                  <a:cubicBezTo>
                    <a:pt x="8" y="1059"/>
                    <a:pt x="8" y="1043"/>
                    <a:pt x="8" y="1036"/>
                  </a:cubicBezTo>
                  <a:cubicBezTo>
                    <a:pt x="0" y="1012"/>
                    <a:pt x="8" y="988"/>
                    <a:pt x="23" y="972"/>
                  </a:cubicBezTo>
                  <a:cubicBezTo>
                    <a:pt x="23" y="972"/>
                    <a:pt x="23" y="965"/>
                    <a:pt x="31" y="965"/>
                  </a:cubicBezTo>
                  <a:lnTo>
                    <a:pt x="31" y="972"/>
                  </a:lnTo>
                  <a:cubicBezTo>
                    <a:pt x="39" y="972"/>
                    <a:pt x="31" y="980"/>
                    <a:pt x="31" y="996"/>
                  </a:cubicBezTo>
                  <a:cubicBezTo>
                    <a:pt x="31" y="1004"/>
                    <a:pt x="31" y="1012"/>
                    <a:pt x="23" y="1020"/>
                  </a:cubicBezTo>
                  <a:cubicBezTo>
                    <a:pt x="23" y="1052"/>
                    <a:pt x="23" y="1052"/>
                    <a:pt x="31" y="1067"/>
                  </a:cubicBezTo>
                  <a:cubicBezTo>
                    <a:pt x="39" y="1075"/>
                    <a:pt x="39" y="1075"/>
                    <a:pt x="39" y="1075"/>
                  </a:cubicBezTo>
                  <a:lnTo>
                    <a:pt x="39" y="1075"/>
                  </a:lnTo>
                  <a:cubicBezTo>
                    <a:pt x="39" y="1075"/>
                    <a:pt x="39" y="1075"/>
                    <a:pt x="39" y="1067"/>
                  </a:cubicBezTo>
                  <a:cubicBezTo>
                    <a:pt x="39" y="1059"/>
                    <a:pt x="39" y="1052"/>
                    <a:pt x="39" y="1043"/>
                  </a:cubicBezTo>
                  <a:cubicBezTo>
                    <a:pt x="47" y="1036"/>
                    <a:pt x="47" y="1036"/>
                    <a:pt x="55" y="1028"/>
                  </a:cubicBezTo>
                  <a:cubicBezTo>
                    <a:pt x="63" y="1028"/>
                    <a:pt x="63" y="1020"/>
                    <a:pt x="63" y="1012"/>
                  </a:cubicBezTo>
                  <a:cubicBezTo>
                    <a:pt x="63" y="996"/>
                    <a:pt x="63" y="988"/>
                    <a:pt x="63" y="972"/>
                  </a:cubicBezTo>
                  <a:cubicBezTo>
                    <a:pt x="63" y="965"/>
                    <a:pt x="71" y="957"/>
                    <a:pt x="79" y="957"/>
                  </a:cubicBezTo>
                  <a:lnTo>
                    <a:pt x="87" y="957"/>
                  </a:lnTo>
                  <a:cubicBezTo>
                    <a:pt x="94" y="965"/>
                    <a:pt x="103" y="965"/>
                    <a:pt x="103" y="965"/>
                  </a:cubicBezTo>
                  <a:cubicBezTo>
                    <a:pt x="118" y="957"/>
                    <a:pt x="118" y="957"/>
                    <a:pt x="118" y="957"/>
                  </a:cubicBezTo>
                  <a:cubicBezTo>
                    <a:pt x="118" y="957"/>
                    <a:pt x="118" y="957"/>
                    <a:pt x="110" y="949"/>
                  </a:cubicBezTo>
                  <a:cubicBezTo>
                    <a:pt x="110" y="941"/>
                    <a:pt x="110" y="941"/>
                    <a:pt x="103" y="941"/>
                  </a:cubicBezTo>
                  <a:lnTo>
                    <a:pt x="103" y="949"/>
                  </a:lnTo>
                  <a:cubicBezTo>
                    <a:pt x="94" y="949"/>
                    <a:pt x="79" y="949"/>
                    <a:pt x="63" y="949"/>
                  </a:cubicBezTo>
                  <a:cubicBezTo>
                    <a:pt x="55" y="949"/>
                    <a:pt x="47" y="949"/>
                    <a:pt x="39" y="941"/>
                  </a:cubicBezTo>
                  <a:cubicBezTo>
                    <a:pt x="39" y="933"/>
                    <a:pt x="39" y="933"/>
                    <a:pt x="47" y="925"/>
                  </a:cubicBezTo>
                  <a:cubicBezTo>
                    <a:pt x="47" y="917"/>
                    <a:pt x="47" y="901"/>
                    <a:pt x="47" y="893"/>
                  </a:cubicBezTo>
                  <a:cubicBezTo>
                    <a:pt x="47" y="862"/>
                    <a:pt x="47" y="854"/>
                    <a:pt x="47" y="838"/>
                  </a:cubicBezTo>
                  <a:cubicBezTo>
                    <a:pt x="47" y="830"/>
                    <a:pt x="47" y="830"/>
                    <a:pt x="47" y="830"/>
                  </a:cubicBezTo>
                  <a:cubicBezTo>
                    <a:pt x="55" y="830"/>
                    <a:pt x="55" y="830"/>
                    <a:pt x="55" y="830"/>
                  </a:cubicBezTo>
                  <a:cubicBezTo>
                    <a:pt x="63" y="830"/>
                    <a:pt x="63" y="830"/>
                    <a:pt x="63" y="830"/>
                  </a:cubicBezTo>
                  <a:cubicBezTo>
                    <a:pt x="71" y="838"/>
                    <a:pt x="79" y="846"/>
                    <a:pt x="94" y="846"/>
                  </a:cubicBezTo>
                  <a:cubicBezTo>
                    <a:pt x="110" y="846"/>
                    <a:pt x="110" y="846"/>
                    <a:pt x="118" y="838"/>
                  </a:cubicBezTo>
                  <a:lnTo>
                    <a:pt x="126" y="830"/>
                  </a:lnTo>
                  <a:cubicBezTo>
                    <a:pt x="134" y="830"/>
                    <a:pt x="134" y="830"/>
                    <a:pt x="134" y="830"/>
                  </a:cubicBezTo>
                  <a:cubicBezTo>
                    <a:pt x="134" y="822"/>
                    <a:pt x="126" y="822"/>
                    <a:pt x="126" y="822"/>
                  </a:cubicBezTo>
                  <a:cubicBezTo>
                    <a:pt x="118" y="822"/>
                    <a:pt x="110" y="814"/>
                    <a:pt x="110" y="814"/>
                  </a:cubicBezTo>
                  <a:cubicBezTo>
                    <a:pt x="103" y="806"/>
                    <a:pt x="94" y="799"/>
                    <a:pt x="87" y="791"/>
                  </a:cubicBezTo>
                  <a:cubicBezTo>
                    <a:pt x="79" y="791"/>
                    <a:pt x="79" y="791"/>
                    <a:pt x="79" y="791"/>
                  </a:cubicBezTo>
                  <a:cubicBezTo>
                    <a:pt x="71" y="791"/>
                    <a:pt x="71" y="791"/>
                    <a:pt x="63" y="791"/>
                  </a:cubicBezTo>
                  <a:cubicBezTo>
                    <a:pt x="63" y="791"/>
                    <a:pt x="63" y="799"/>
                    <a:pt x="55" y="799"/>
                  </a:cubicBezTo>
                  <a:lnTo>
                    <a:pt x="47" y="791"/>
                  </a:lnTo>
                  <a:cubicBezTo>
                    <a:pt x="39" y="775"/>
                    <a:pt x="39" y="767"/>
                    <a:pt x="47" y="751"/>
                  </a:cubicBezTo>
                  <a:cubicBezTo>
                    <a:pt x="55" y="751"/>
                    <a:pt x="55" y="743"/>
                    <a:pt x="55" y="735"/>
                  </a:cubicBezTo>
                  <a:cubicBezTo>
                    <a:pt x="63" y="719"/>
                    <a:pt x="63" y="704"/>
                    <a:pt x="63" y="696"/>
                  </a:cubicBezTo>
                  <a:cubicBezTo>
                    <a:pt x="71" y="680"/>
                    <a:pt x="71" y="672"/>
                    <a:pt x="71" y="656"/>
                  </a:cubicBezTo>
                  <a:cubicBezTo>
                    <a:pt x="71" y="648"/>
                    <a:pt x="71" y="648"/>
                    <a:pt x="71" y="648"/>
                  </a:cubicBezTo>
                  <a:cubicBezTo>
                    <a:pt x="79" y="632"/>
                    <a:pt x="79" y="632"/>
                    <a:pt x="79" y="632"/>
                  </a:cubicBezTo>
                  <a:cubicBezTo>
                    <a:pt x="71" y="632"/>
                    <a:pt x="71" y="625"/>
                    <a:pt x="71" y="609"/>
                  </a:cubicBezTo>
                  <a:cubicBezTo>
                    <a:pt x="71" y="601"/>
                    <a:pt x="71" y="601"/>
                    <a:pt x="71" y="601"/>
                  </a:cubicBezTo>
                  <a:cubicBezTo>
                    <a:pt x="63" y="561"/>
                    <a:pt x="55" y="506"/>
                    <a:pt x="63" y="459"/>
                  </a:cubicBezTo>
                  <a:cubicBezTo>
                    <a:pt x="63" y="451"/>
                    <a:pt x="63" y="443"/>
                    <a:pt x="63" y="443"/>
                  </a:cubicBezTo>
                  <a:cubicBezTo>
                    <a:pt x="63" y="411"/>
                    <a:pt x="63" y="411"/>
                    <a:pt x="63" y="379"/>
                  </a:cubicBezTo>
                  <a:cubicBezTo>
                    <a:pt x="55" y="364"/>
                    <a:pt x="47" y="348"/>
                    <a:pt x="39" y="340"/>
                  </a:cubicBezTo>
                  <a:cubicBezTo>
                    <a:pt x="31" y="324"/>
                    <a:pt x="23" y="308"/>
                    <a:pt x="23" y="285"/>
                  </a:cubicBezTo>
                  <a:cubicBezTo>
                    <a:pt x="16" y="245"/>
                    <a:pt x="47" y="198"/>
                    <a:pt x="55" y="174"/>
                  </a:cubicBezTo>
                  <a:cubicBezTo>
                    <a:pt x="63" y="174"/>
                    <a:pt x="63" y="166"/>
                    <a:pt x="63" y="166"/>
                  </a:cubicBezTo>
                  <a:cubicBezTo>
                    <a:pt x="71" y="158"/>
                    <a:pt x="71" y="158"/>
                    <a:pt x="71" y="150"/>
                  </a:cubicBezTo>
                  <a:cubicBezTo>
                    <a:pt x="71" y="150"/>
                    <a:pt x="71" y="150"/>
                    <a:pt x="63" y="135"/>
                  </a:cubicBezTo>
                  <a:lnTo>
                    <a:pt x="71" y="126"/>
                  </a:lnTo>
                  <a:lnTo>
                    <a:pt x="71" y="126"/>
                  </a:lnTo>
                  <a:cubicBezTo>
                    <a:pt x="79" y="126"/>
                    <a:pt x="87" y="135"/>
                    <a:pt x="87" y="135"/>
                  </a:cubicBezTo>
                  <a:cubicBezTo>
                    <a:pt x="158" y="245"/>
                    <a:pt x="300" y="293"/>
                    <a:pt x="379" y="316"/>
                  </a:cubicBezTo>
                  <a:cubicBezTo>
                    <a:pt x="395" y="324"/>
                    <a:pt x="411" y="324"/>
                    <a:pt x="419" y="332"/>
                  </a:cubicBezTo>
                  <a:cubicBezTo>
                    <a:pt x="434" y="332"/>
                    <a:pt x="443" y="340"/>
                    <a:pt x="450" y="340"/>
                  </a:cubicBezTo>
                  <a:cubicBezTo>
                    <a:pt x="474" y="356"/>
                    <a:pt x="474" y="356"/>
                    <a:pt x="498" y="356"/>
                  </a:cubicBezTo>
                  <a:cubicBezTo>
                    <a:pt x="529" y="356"/>
                    <a:pt x="537" y="372"/>
                    <a:pt x="553" y="395"/>
                  </a:cubicBezTo>
                  <a:cubicBezTo>
                    <a:pt x="553" y="403"/>
                    <a:pt x="561" y="411"/>
                    <a:pt x="569" y="411"/>
                  </a:cubicBezTo>
                  <a:lnTo>
                    <a:pt x="577" y="403"/>
                  </a:lnTo>
                  <a:cubicBezTo>
                    <a:pt x="577" y="395"/>
                    <a:pt x="585" y="395"/>
                    <a:pt x="593" y="395"/>
                  </a:cubicBezTo>
                  <a:cubicBezTo>
                    <a:pt x="601" y="395"/>
                    <a:pt x="616" y="411"/>
                    <a:pt x="616" y="435"/>
                  </a:cubicBezTo>
                  <a:cubicBezTo>
                    <a:pt x="624" y="443"/>
                    <a:pt x="624" y="451"/>
                    <a:pt x="624" y="466"/>
                  </a:cubicBezTo>
                  <a:cubicBezTo>
                    <a:pt x="624" y="474"/>
                    <a:pt x="624" y="490"/>
                    <a:pt x="624" y="506"/>
                  </a:cubicBezTo>
                  <a:cubicBezTo>
                    <a:pt x="624" y="514"/>
                    <a:pt x="624" y="522"/>
                    <a:pt x="632" y="522"/>
                  </a:cubicBezTo>
                  <a:lnTo>
                    <a:pt x="632" y="522"/>
                  </a:lnTo>
                  <a:cubicBezTo>
                    <a:pt x="632" y="522"/>
                    <a:pt x="632" y="522"/>
                    <a:pt x="640" y="522"/>
                  </a:cubicBezTo>
                  <a:cubicBezTo>
                    <a:pt x="648" y="522"/>
                    <a:pt x="648" y="522"/>
                    <a:pt x="656" y="530"/>
                  </a:cubicBezTo>
                  <a:cubicBezTo>
                    <a:pt x="664" y="538"/>
                    <a:pt x="664" y="561"/>
                    <a:pt x="664" y="577"/>
                  </a:cubicBezTo>
                  <a:cubicBezTo>
                    <a:pt x="664" y="585"/>
                    <a:pt x="656" y="593"/>
                    <a:pt x="640" y="593"/>
                  </a:cubicBezTo>
                  <a:cubicBezTo>
                    <a:pt x="640" y="593"/>
                    <a:pt x="632" y="601"/>
                    <a:pt x="624" y="601"/>
                  </a:cubicBezTo>
                  <a:cubicBezTo>
                    <a:pt x="616" y="609"/>
                    <a:pt x="616" y="617"/>
                    <a:pt x="616" y="625"/>
                  </a:cubicBezTo>
                  <a:cubicBezTo>
                    <a:pt x="608" y="632"/>
                    <a:pt x="608" y="641"/>
                    <a:pt x="593" y="648"/>
                  </a:cubicBezTo>
                  <a:cubicBezTo>
                    <a:pt x="593" y="656"/>
                    <a:pt x="593" y="656"/>
                    <a:pt x="593" y="656"/>
                  </a:cubicBezTo>
                  <a:cubicBezTo>
                    <a:pt x="593" y="664"/>
                    <a:pt x="608" y="672"/>
                    <a:pt x="616" y="672"/>
                  </a:cubicBezTo>
                  <a:cubicBezTo>
                    <a:pt x="632" y="680"/>
                    <a:pt x="624" y="696"/>
                    <a:pt x="624" y="712"/>
                  </a:cubicBezTo>
                  <a:cubicBezTo>
                    <a:pt x="616" y="719"/>
                    <a:pt x="616" y="735"/>
                    <a:pt x="616" y="743"/>
                  </a:cubicBezTo>
                  <a:cubicBezTo>
                    <a:pt x="616" y="767"/>
                    <a:pt x="593" y="806"/>
                    <a:pt x="569" y="799"/>
                  </a:cubicBezTo>
                  <a:cubicBezTo>
                    <a:pt x="553" y="799"/>
                    <a:pt x="545" y="791"/>
                    <a:pt x="545" y="783"/>
                  </a:cubicBezTo>
                  <a:cubicBezTo>
                    <a:pt x="545" y="775"/>
                    <a:pt x="553" y="775"/>
                    <a:pt x="545" y="767"/>
                  </a:cubicBezTo>
                  <a:lnTo>
                    <a:pt x="545" y="759"/>
                  </a:lnTo>
                  <a:cubicBezTo>
                    <a:pt x="545" y="767"/>
                    <a:pt x="545" y="767"/>
                    <a:pt x="545" y="767"/>
                  </a:cubicBezTo>
                  <a:cubicBezTo>
                    <a:pt x="537" y="767"/>
                    <a:pt x="537" y="775"/>
                    <a:pt x="529" y="783"/>
                  </a:cubicBezTo>
                  <a:lnTo>
                    <a:pt x="521" y="791"/>
                  </a:lnTo>
                  <a:cubicBezTo>
                    <a:pt x="521" y="799"/>
                    <a:pt x="521" y="814"/>
                    <a:pt x="506" y="814"/>
                  </a:cubicBezTo>
                  <a:cubicBezTo>
                    <a:pt x="498" y="814"/>
                    <a:pt x="498" y="806"/>
                    <a:pt x="498" y="806"/>
                  </a:cubicBezTo>
                  <a:cubicBezTo>
                    <a:pt x="490" y="799"/>
                    <a:pt x="498" y="791"/>
                    <a:pt x="498" y="783"/>
                  </a:cubicBezTo>
                  <a:cubicBezTo>
                    <a:pt x="498" y="775"/>
                    <a:pt x="506" y="767"/>
                    <a:pt x="506" y="759"/>
                  </a:cubicBezTo>
                  <a:cubicBezTo>
                    <a:pt x="506" y="751"/>
                    <a:pt x="506" y="751"/>
                    <a:pt x="506" y="751"/>
                  </a:cubicBezTo>
                  <a:cubicBezTo>
                    <a:pt x="498" y="751"/>
                    <a:pt x="498" y="751"/>
                    <a:pt x="490" y="767"/>
                  </a:cubicBezTo>
                  <a:cubicBezTo>
                    <a:pt x="482" y="783"/>
                    <a:pt x="474" y="791"/>
                    <a:pt x="466" y="799"/>
                  </a:cubicBezTo>
                  <a:cubicBezTo>
                    <a:pt x="458" y="806"/>
                    <a:pt x="450" y="814"/>
                    <a:pt x="443" y="822"/>
                  </a:cubicBezTo>
                  <a:lnTo>
                    <a:pt x="443" y="830"/>
                  </a:lnTo>
                  <a:cubicBezTo>
                    <a:pt x="443" y="838"/>
                    <a:pt x="458" y="846"/>
                    <a:pt x="482" y="854"/>
                  </a:cubicBezTo>
                  <a:cubicBezTo>
                    <a:pt x="490" y="854"/>
                    <a:pt x="498" y="854"/>
                    <a:pt x="506" y="862"/>
                  </a:cubicBezTo>
                  <a:cubicBezTo>
                    <a:pt x="521" y="862"/>
                    <a:pt x="529" y="862"/>
                    <a:pt x="537" y="862"/>
                  </a:cubicBezTo>
                  <a:cubicBezTo>
                    <a:pt x="537" y="862"/>
                    <a:pt x="545" y="862"/>
                    <a:pt x="545" y="854"/>
                  </a:cubicBezTo>
                  <a:cubicBezTo>
                    <a:pt x="553" y="854"/>
                    <a:pt x="561" y="846"/>
                    <a:pt x="577" y="838"/>
                  </a:cubicBezTo>
                  <a:cubicBezTo>
                    <a:pt x="608" y="830"/>
                    <a:pt x="616" y="822"/>
                    <a:pt x="624" y="806"/>
                  </a:cubicBezTo>
                  <a:cubicBezTo>
                    <a:pt x="624" y="806"/>
                    <a:pt x="632" y="799"/>
                    <a:pt x="632" y="791"/>
                  </a:cubicBezTo>
                  <a:cubicBezTo>
                    <a:pt x="656" y="775"/>
                    <a:pt x="656" y="775"/>
                    <a:pt x="656" y="759"/>
                  </a:cubicBezTo>
                  <a:lnTo>
                    <a:pt x="656" y="751"/>
                  </a:lnTo>
                  <a:lnTo>
                    <a:pt x="656" y="743"/>
                  </a:lnTo>
                  <a:cubicBezTo>
                    <a:pt x="664" y="727"/>
                    <a:pt x="664" y="719"/>
                    <a:pt x="672" y="704"/>
                  </a:cubicBezTo>
                  <a:cubicBezTo>
                    <a:pt x="680" y="688"/>
                    <a:pt x="680" y="688"/>
                    <a:pt x="672" y="656"/>
                  </a:cubicBezTo>
                  <a:cubicBezTo>
                    <a:pt x="664" y="632"/>
                    <a:pt x="672" y="625"/>
                    <a:pt x="680" y="617"/>
                  </a:cubicBezTo>
                  <a:cubicBezTo>
                    <a:pt x="680" y="609"/>
                    <a:pt x="680" y="609"/>
                    <a:pt x="687" y="609"/>
                  </a:cubicBezTo>
                  <a:cubicBezTo>
                    <a:pt x="687" y="601"/>
                    <a:pt x="687" y="601"/>
                    <a:pt x="696" y="593"/>
                  </a:cubicBezTo>
                  <a:cubicBezTo>
                    <a:pt x="703" y="585"/>
                    <a:pt x="711" y="569"/>
                    <a:pt x="727" y="561"/>
                  </a:cubicBezTo>
                  <a:cubicBezTo>
                    <a:pt x="743" y="553"/>
                    <a:pt x="743" y="546"/>
                    <a:pt x="751" y="530"/>
                  </a:cubicBezTo>
                  <a:cubicBezTo>
                    <a:pt x="751" y="522"/>
                    <a:pt x="751" y="522"/>
                    <a:pt x="751" y="522"/>
                  </a:cubicBezTo>
                  <a:cubicBezTo>
                    <a:pt x="767" y="498"/>
                    <a:pt x="767" y="474"/>
                    <a:pt x="759" y="466"/>
                  </a:cubicBezTo>
                  <a:cubicBezTo>
                    <a:pt x="751" y="459"/>
                    <a:pt x="743" y="435"/>
                    <a:pt x="735" y="411"/>
                  </a:cubicBezTo>
                  <a:cubicBezTo>
                    <a:pt x="735" y="395"/>
                    <a:pt x="743" y="395"/>
                    <a:pt x="743" y="388"/>
                  </a:cubicBezTo>
                  <a:cubicBezTo>
                    <a:pt x="751" y="388"/>
                    <a:pt x="751" y="379"/>
                    <a:pt x="759" y="372"/>
                  </a:cubicBezTo>
                  <a:cubicBezTo>
                    <a:pt x="759" y="364"/>
                    <a:pt x="751" y="356"/>
                    <a:pt x="743" y="348"/>
                  </a:cubicBezTo>
                  <a:cubicBezTo>
                    <a:pt x="735" y="348"/>
                    <a:pt x="735" y="348"/>
                    <a:pt x="727" y="340"/>
                  </a:cubicBezTo>
                  <a:lnTo>
                    <a:pt x="727" y="332"/>
                  </a:lnTo>
                  <a:cubicBezTo>
                    <a:pt x="719" y="324"/>
                    <a:pt x="719" y="316"/>
                    <a:pt x="703" y="301"/>
                  </a:cubicBezTo>
                  <a:cubicBezTo>
                    <a:pt x="696" y="301"/>
                    <a:pt x="687" y="293"/>
                    <a:pt x="696" y="285"/>
                  </a:cubicBezTo>
                  <a:cubicBezTo>
                    <a:pt x="696" y="277"/>
                    <a:pt x="703" y="277"/>
                    <a:pt x="719" y="277"/>
                  </a:cubicBezTo>
                  <a:cubicBezTo>
                    <a:pt x="727" y="277"/>
                    <a:pt x="727" y="277"/>
                    <a:pt x="727" y="277"/>
                  </a:cubicBezTo>
                  <a:cubicBezTo>
                    <a:pt x="727" y="277"/>
                    <a:pt x="727" y="277"/>
                    <a:pt x="735" y="277"/>
                  </a:cubicBezTo>
                  <a:lnTo>
                    <a:pt x="735" y="277"/>
                  </a:lnTo>
                  <a:lnTo>
                    <a:pt x="735" y="277"/>
                  </a:lnTo>
                  <a:cubicBezTo>
                    <a:pt x="735" y="277"/>
                    <a:pt x="735" y="277"/>
                    <a:pt x="735" y="269"/>
                  </a:cubicBezTo>
                  <a:cubicBezTo>
                    <a:pt x="735" y="253"/>
                    <a:pt x="743" y="245"/>
                    <a:pt x="743" y="237"/>
                  </a:cubicBezTo>
                  <a:cubicBezTo>
                    <a:pt x="759" y="221"/>
                    <a:pt x="759" y="206"/>
                    <a:pt x="767" y="182"/>
                  </a:cubicBezTo>
                  <a:cubicBezTo>
                    <a:pt x="767" y="166"/>
                    <a:pt x="767" y="158"/>
                    <a:pt x="759" y="150"/>
                  </a:cubicBezTo>
                  <a:cubicBezTo>
                    <a:pt x="759" y="142"/>
                    <a:pt x="759" y="142"/>
                    <a:pt x="759" y="135"/>
                  </a:cubicBezTo>
                  <a:cubicBezTo>
                    <a:pt x="751" y="126"/>
                    <a:pt x="743" y="126"/>
                    <a:pt x="735" y="119"/>
                  </a:cubicBezTo>
                  <a:cubicBezTo>
                    <a:pt x="727" y="119"/>
                    <a:pt x="719" y="111"/>
                    <a:pt x="711" y="103"/>
                  </a:cubicBezTo>
                  <a:cubicBezTo>
                    <a:pt x="696" y="87"/>
                    <a:pt x="696" y="71"/>
                    <a:pt x="696" y="55"/>
                  </a:cubicBezTo>
                  <a:cubicBezTo>
                    <a:pt x="696" y="48"/>
                    <a:pt x="696" y="39"/>
                    <a:pt x="696" y="32"/>
                  </a:cubicBezTo>
                  <a:cubicBezTo>
                    <a:pt x="687" y="16"/>
                    <a:pt x="680" y="16"/>
                    <a:pt x="672" y="16"/>
                  </a:cubicBezTo>
                  <a:cubicBezTo>
                    <a:pt x="672" y="16"/>
                    <a:pt x="664" y="16"/>
                    <a:pt x="656" y="8"/>
                  </a:cubicBezTo>
                  <a:cubicBezTo>
                    <a:pt x="640" y="0"/>
                    <a:pt x="640" y="0"/>
                    <a:pt x="640" y="0"/>
                  </a:cubicBezTo>
                  <a:cubicBezTo>
                    <a:pt x="656" y="0"/>
                    <a:pt x="656" y="0"/>
                    <a:pt x="656" y="0"/>
                  </a:cubicBezTo>
                  <a:cubicBezTo>
                    <a:pt x="664" y="8"/>
                    <a:pt x="1367" y="206"/>
                    <a:pt x="2450" y="427"/>
                  </a:cubicBezTo>
                  <a:cubicBezTo>
                    <a:pt x="2458" y="435"/>
                    <a:pt x="2458" y="435"/>
                    <a:pt x="2458" y="435"/>
                  </a:cubicBezTo>
                  <a:cubicBezTo>
                    <a:pt x="2450" y="435"/>
                    <a:pt x="2450" y="435"/>
                    <a:pt x="2450" y="435"/>
                  </a:cubicBezTo>
                  <a:cubicBezTo>
                    <a:pt x="2427" y="569"/>
                    <a:pt x="2348" y="1004"/>
                    <a:pt x="2340" y="1028"/>
                  </a:cubicBezTo>
                  <a:cubicBezTo>
                    <a:pt x="2340" y="1036"/>
                    <a:pt x="2324" y="1083"/>
                    <a:pt x="2316" y="1138"/>
                  </a:cubicBezTo>
                  <a:cubicBezTo>
                    <a:pt x="2284" y="1273"/>
                    <a:pt x="2245" y="1471"/>
                    <a:pt x="2229" y="1494"/>
                  </a:cubicBezTo>
                  <a:cubicBezTo>
                    <a:pt x="2213" y="1526"/>
                    <a:pt x="2213" y="1660"/>
                    <a:pt x="2229" y="1684"/>
                  </a:cubicBezTo>
                  <a:cubicBezTo>
                    <a:pt x="2237" y="1700"/>
                    <a:pt x="2229" y="1723"/>
                    <a:pt x="2221" y="1747"/>
                  </a:cubicBezTo>
                  <a:cubicBezTo>
                    <a:pt x="2221" y="1755"/>
                    <a:pt x="2221" y="1763"/>
                    <a:pt x="2221" y="1771"/>
                  </a:cubicBezTo>
                  <a:cubicBezTo>
                    <a:pt x="2213" y="1779"/>
                    <a:pt x="2213" y="1795"/>
                    <a:pt x="2221" y="1826"/>
                  </a:cubicBezTo>
                  <a:close/>
                  <a:moveTo>
                    <a:pt x="1557" y="1684"/>
                  </a:moveTo>
                  <a:lnTo>
                    <a:pt x="1557" y="1684"/>
                  </a:lnTo>
                  <a:cubicBezTo>
                    <a:pt x="1604" y="1684"/>
                    <a:pt x="1739" y="1716"/>
                    <a:pt x="1786" y="1739"/>
                  </a:cubicBezTo>
                  <a:cubicBezTo>
                    <a:pt x="1842" y="1771"/>
                    <a:pt x="2197" y="1818"/>
                    <a:pt x="2205" y="1818"/>
                  </a:cubicBezTo>
                  <a:cubicBezTo>
                    <a:pt x="2213" y="1818"/>
                    <a:pt x="2213" y="1818"/>
                    <a:pt x="2213" y="1818"/>
                  </a:cubicBezTo>
                  <a:cubicBezTo>
                    <a:pt x="2213" y="1795"/>
                    <a:pt x="2205" y="1779"/>
                    <a:pt x="2213" y="1771"/>
                  </a:cubicBezTo>
                  <a:cubicBezTo>
                    <a:pt x="2213" y="1763"/>
                    <a:pt x="2213" y="1755"/>
                    <a:pt x="2213" y="1747"/>
                  </a:cubicBezTo>
                  <a:cubicBezTo>
                    <a:pt x="2221" y="1723"/>
                    <a:pt x="2229" y="1700"/>
                    <a:pt x="2221" y="1684"/>
                  </a:cubicBezTo>
                  <a:cubicBezTo>
                    <a:pt x="2205" y="1668"/>
                    <a:pt x="2205" y="1518"/>
                    <a:pt x="2221" y="1486"/>
                  </a:cubicBezTo>
                  <a:cubicBezTo>
                    <a:pt x="2237" y="1471"/>
                    <a:pt x="2284" y="1257"/>
                    <a:pt x="2308" y="1138"/>
                  </a:cubicBezTo>
                  <a:cubicBezTo>
                    <a:pt x="2324" y="1075"/>
                    <a:pt x="2332" y="1036"/>
                    <a:pt x="2332" y="1028"/>
                  </a:cubicBezTo>
                  <a:cubicBezTo>
                    <a:pt x="2340" y="1004"/>
                    <a:pt x="2419" y="577"/>
                    <a:pt x="2443" y="435"/>
                  </a:cubicBezTo>
                  <a:cubicBezTo>
                    <a:pt x="1518" y="245"/>
                    <a:pt x="861" y="63"/>
                    <a:pt x="696" y="24"/>
                  </a:cubicBezTo>
                  <a:lnTo>
                    <a:pt x="696" y="24"/>
                  </a:lnTo>
                  <a:cubicBezTo>
                    <a:pt x="703" y="39"/>
                    <a:pt x="703" y="48"/>
                    <a:pt x="703" y="55"/>
                  </a:cubicBezTo>
                  <a:cubicBezTo>
                    <a:pt x="703" y="71"/>
                    <a:pt x="703" y="87"/>
                    <a:pt x="719" y="95"/>
                  </a:cubicBezTo>
                  <a:cubicBezTo>
                    <a:pt x="727" y="103"/>
                    <a:pt x="735" y="111"/>
                    <a:pt x="743" y="111"/>
                  </a:cubicBezTo>
                  <a:cubicBezTo>
                    <a:pt x="751" y="119"/>
                    <a:pt x="759" y="126"/>
                    <a:pt x="759" y="135"/>
                  </a:cubicBezTo>
                  <a:cubicBezTo>
                    <a:pt x="767" y="142"/>
                    <a:pt x="767" y="142"/>
                    <a:pt x="767" y="142"/>
                  </a:cubicBezTo>
                  <a:cubicBezTo>
                    <a:pt x="767" y="150"/>
                    <a:pt x="774" y="158"/>
                    <a:pt x="774" y="182"/>
                  </a:cubicBezTo>
                  <a:cubicBezTo>
                    <a:pt x="767" y="206"/>
                    <a:pt x="767" y="221"/>
                    <a:pt x="751" y="237"/>
                  </a:cubicBezTo>
                  <a:cubicBezTo>
                    <a:pt x="751" y="245"/>
                    <a:pt x="743" y="253"/>
                    <a:pt x="743" y="269"/>
                  </a:cubicBezTo>
                  <a:cubicBezTo>
                    <a:pt x="743" y="277"/>
                    <a:pt x="743" y="277"/>
                    <a:pt x="743" y="285"/>
                  </a:cubicBezTo>
                  <a:lnTo>
                    <a:pt x="735" y="285"/>
                  </a:lnTo>
                  <a:cubicBezTo>
                    <a:pt x="735" y="285"/>
                    <a:pt x="735" y="285"/>
                    <a:pt x="727" y="285"/>
                  </a:cubicBezTo>
                  <a:lnTo>
                    <a:pt x="727" y="285"/>
                  </a:lnTo>
                  <a:cubicBezTo>
                    <a:pt x="719" y="285"/>
                    <a:pt x="719" y="285"/>
                    <a:pt x="719" y="285"/>
                  </a:cubicBezTo>
                  <a:cubicBezTo>
                    <a:pt x="703" y="285"/>
                    <a:pt x="703" y="285"/>
                    <a:pt x="703" y="285"/>
                  </a:cubicBezTo>
                  <a:lnTo>
                    <a:pt x="703" y="293"/>
                  </a:lnTo>
                  <a:cubicBezTo>
                    <a:pt x="719" y="308"/>
                    <a:pt x="727" y="316"/>
                    <a:pt x="727" y="324"/>
                  </a:cubicBezTo>
                  <a:cubicBezTo>
                    <a:pt x="735" y="332"/>
                    <a:pt x="735" y="332"/>
                    <a:pt x="735" y="340"/>
                  </a:cubicBezTo>
                  <a:cubicBezTo>
                    <a:pt x="735" y="340"/>
                    <a:pt x="743" y="340"/>
                    <a:pt x="751" y="348"/>
                  </a:cubicBezTo>
                  <a:cubicBezTo>
                    <a:pt x="759" y="348"/>
                    <a:pt x="767" y="356"/>
                    <a:pt x="759" y="372"/>
                  </a:cubicBezTo>
                  <a:cubicBezTo>
                    <a:pt x="759" y="379"/>
                    <a:pt x="751" y="388"/>
                    <a:pt x="751" y="395"/>
                  </a:cubicBezTo>
                  <a:cubicBezTo>
                    <a:pt x="743" y="395"/>
                    <a:pt x="743" y="403"/>
                    <a:pt x="743" y="411"/>
                  </a:cubicBezTo>
                  <a:cubicBezTo>
                    <a:pt x="751" y="435"/>
                    <a:pt x="759" y="451"/>
                    <a:pt x="767" y="459"/>
                  </a:cubicBezTo>
                  <a:cubicBezTo>
                    <a:pt x="774" y="474"/>
                    <a:pt x="767" y="506"/>
                    <a:pt x="759" y="522"/>
                  </a:cubicBezTo>
                  <a:cubicBezTo>
                    <a:pt x="759" y="530"/>
                    <a:pt x="759" y="530"/>
                    <a:pt x="759" y="530"/>
                  </a:cubicBezTo>
                  <a:cubicBezTo>
                    <a:pt x="751" y="546"/>
                    <a:pt x="743" y="553"/>
                    <a:pt x="727" y="569"/>
                  </a:cubicBezTo>
                  <a:cubicBezTo>
                    <a:pt x="719" y="577"/>
                    <a:pt x="711" y="585"/>
                    <a:pt x="703" y="601"/>
                  </a:cubicBezTo>
                  <a:cubicBezTo>
                    <a:pt x="696" y="601"/>
                    <a:pt x="696" y="609"/>
                    <a:pt x="687" y="609"/>
                  </a:cubicBezTo>
                  <a:cubicBezTo>
                    <a:pt x="687" y="617"/>
                    <a:pt x="687" y="617"/>
                    <a:pt x="687" y="617"/>
                  </a:cubicBezTo>
                  <a:cubicBezTo>
                    <a:pt x="672" y="632"/>
                    <a:pt x="672" y="632"/>
                    <a:pt x="680" y="656"/>
                  </a:cubicBezTo>
                  <a:cubicBezTo>
                    <a:pt x="687" y="680"/>
                    <a:pt x="687" y="688"/>
                    <a:pt x="680" y="712"/>
                  </a:cubicBezTo>
                  <a:cubicBezTo>
                    <a:pt x="672" y="719"/>
                    <a:pt x="672" y="727"/>
                    <a:pt x="664" y="743"/>
                  </a:cubicBezTo>
                  <a:lnTo>
                    <a:pt x="664" y="751"/>
                  </a:lnTo>
                  <a:cubicBezTo>
                    <a:pt x="664" y="759"/>
                    <a:pt x="664" y="759"/>
                    <a:pt x="664" y="759"/>
                  </a:cubicBezTo>
                  <a:cubicBezTo>
                    <a:pt x="664" y="775"/>
                    <a:pt x="656" y="775"/>
                    <a:pt x="640" y="799"/>
                  </a:cubicBezTo>
                  <a:cubicBezTo>
                    <a:pt x="632" y="806"/>
                    <a:pt x="632" y="806"/>
                    <a:pt x="632" y="814"/>
                  </a:cubicBezTo>
                  <a:cubicBezTo>
                    <a:pt x="616" y="822"/>
                    <a:pt x="616" y="830"/>
                    <a:pt x="577" y="846"/>
                  </a:cubicBezTo>
                  <a:cubicBezTo>
                    <a:pt x="561" y="854"/>
                    <a:pt x="553" y="854"/>
                    <a:pt x="553" y="862"/>
                  </a:cubicBezTo>
                  <a:cubicBezTo>
                    <a:pt x="545" y="870"/>
                    <a:pt x="537" y="878"/>
                    <a:pt x="506" y="862"/>
                  </a:cubicBezTo>
                  <a:cubicBezTo>
                    <a:pt x="498" y="862"/>
                    <a:pt x="490" y="862"/>
                    <a:pt x="482" y="862"/>
                  </a:cubicBezTo>
                  <a:cubicBezTo>
                    <a:pt x="458" y="854"/>
                    <a:pt x="443" y="846"/>
                    <a:pt x="434" y="838"/>
                  </a:cubicBezTo>
                  <a:cubicBezTo>
                    <a:pt x="434" y="830"/>
                    <a:pt x="434" y="822"/>
                    <a:pt x="434" y="822"/>
                  </a:cubicBezTo>
                  <a:cubicBezTo>
                    <a:pt x="443" y="806"/>
                    <a:pt x="450" y="799"/>
                    <a:pt x="458" y="791"/>
                  </a:cubicBezTo>
                  <a:cubicBezTo>
                    <a:pt x="466" y="783"/>
                    <a:pt x="474" y="783"/>
                    <a:pt x="482" y="767"/>
                  </a:cubicBezTo>
                  <a:cubicBezTo>
                    <a:pt x="482" y="759"/>
                    <a:pt x="490" y="743"/>
                    <a:pt x="506" y="743"/>
                  </a:cubicBezTo>
                  <a:cubicBezTo>
                    <a:pt x="506" y="743"/>
                    <a:pt x="514" y="743"/>
                    <a:pt x="514" y="759"/>
                  </a:cubicBezTo>
                  <a:cubicBezTo>
                    <a:pt x="514" y="767"/>
                    <a:pt x="506" y="775"/>
                    <a:pt x="506" y="783"/>
                  </a:cubicBezTo>
                  <a:cubicBezTo>
                    <a:pt x="506" y="791"/>
                    <a:pt x="498" y="799"/>
                    <a:pt x="498" y="799"/>
                  </a:cubicBezTo>
                  <a:cubicBezTo>
                    <a:pt x="506" y="806"/>
                    <a:pt x="506" y="806"/>
                    <a:pt x="506" y="806"/>
                  </a:cubicBezTo>
                  <a:cubicBezTo>
                    <a:pt x="514" y="806"/>
                    <a:pt x="514" y="799"/>
                    <a:pt x="514" y="791"/>
                  </a:cubicBezTo>
                  <a:cubicBezTo>
                    <a:pt x="514" y="791"/>
                    <a:pt x="521" y="783"/>
                    <a:pt x="529" y="775"/>
                  </a:cubicBezTo>
                  <a:cubicBezTo>
                    <a:pt x="529" y="767"/>
                    <a:pt x="537" y="767"/>
                    <a:pt x="537" y="759"/>
                  </a:cubicBezTo>
                  <a:cubicBezTo>
                    <a:pt x="537" y="759"/>
                    <a:pt x="537" y="751"/>
                    <a:pt x="545" y="751"/>
                  </a:cubicBezTo>
                  <a:cubicBezTo>
                    <a:pt x="545" y="751"/>
                    <a:pt x="553" y="759"/>
                    <a:pt x="553" y="767"/>
                  </a:cubicBezTo>
                  <a:cubicBezTo>
                    <a:pt x="553" y="775"/>
                    <a:pt x="553" y="775"/>
                    <a:pt x="553" y="783"/>
                  </a:cubicBezTo>
                  <a:cubicBezTo>
                    <a:pt x="553" y="791"/>
                    <a:pt x="553" y="791"/>
                    <a:pt x="569" y="791"/>
                  </a:cubicBezTo>
                  <a:cubicBezTo>
                    <a:pt x="593" y="799"/>
                    <a:pt x="608" y="767"/>
                    <a:pt x="608" y="743"/>
                  </a:cubicBezTo>
                  <a:cubicBezTo>
                    <a:pt x="608" y="727"/>
                    <a:pt x="616" y="719"/>
                    <a:pt x="616" y="712"/>
                  </a:cubicBezTo>
                  <a:cubicBezTo>
                    <a:pt x="624" y="688"/>
                    <a:pt x="624" y="680"/>
                    <a:pt x="616" y="680"/>
                  </a:cubicBezTo>
                  <a:cubicBezTo>
                    <a:pt x="601" y="672"/>
                    <a:pt x="585" y="672"/>
                    <a:pt x="585" y="664"/>
                  </a:cubicBezTo>
                  <a:cubicBezTo>
                    <a:pt x="585" y="656"/>
                    <a:pt x="585" y="648"/>
                    <a:pt x="593" y="648"/>
                  </a:cubicBezTo>
                  <a:cubicBezTo>
                    <a:pt x="601" y="632"/>
                    <a:pt x="608" y="625"/>
                    <a:pt x="608" y="617"/>
                  </a:cubicBezTo>
                  <a:cubicBezTo>
                    <a:pt x="608" y="609"/>
                    <a:pt x="616" y="609"/>
                    <a:pt x="616" y="601"/>
                  </a:cubicBezTo>
                  <a:cubicBezTo>
                    <a:pt x="624" y="593"/>
                    <a:pt x="632" y="593"/>
                    <a:pt x="640" y="585"/>
                  </a:cubicBezTo>
                  <a:cubicBezTo>
                    <a:pt x="656" y="585"/>
                    <a:pt x="656" y="585"/>
                    <a:pt x="656" y="577"/>
                  </a:cubicBezTo>
                  <a:cubicBezTo>
                    <a:pt x="656" y="561"/>
                    <a:pt x="656" y="538"/>
                    <a:pt x="648" y="530"/>
                  </a:cubicBezTo>
                  <a:lnTo>
                    <a:pt x="640" y="530"/>
                  </a:lnTo>
                  <a:lnTo>
                    <a:pt x="632" y="530"/>
                  </a:lnTo>
                  <a:cubicBezTo>
                    <a:pt x="632" y="530"/>
                    <a:pt x="632" y="530"/>
                    <a:pt x="624" y="530"/>
                  </a:cubicBezTo>
                  <a:cubicBezTo>
                    <a:pt x="624" y="530"/>
                    <a:pt x="616" y="522"/>
                    <a:pt x="616" y="506"/>
                  </a:cubicBezTo>
                  <a:cubicBezTo>
                    <a:pt x="616" y="490"/>
                    <a:pt x="616" y="474"/>
                    <a:pt x="616" y="466"/>
                  </a:cubicBezTo>
                  <a:cubicBezTo>
                    <a:pt x="616" y="459"/>
                    <a:pt x="616" y="443"/>
                    <a:pt x="616" y="435"/>
                  </a:cubicBezTo>
                  <a:cubicBezTo>
                    <a:pt x="608" y="411"/>
                    <a:pt x="601" y="403"/>
                    <a:pt x="593" y="403"/>
                  </a:cubicBezTo>
                  <a:cubicBezTo>
                    <a:pt x="585" y="403"/>
                    <a:pt x="585" y="403"/>
                    <a:pt x="585" y="403"/>
                  </a:cubicBezTo>
                  <a:cubicBezTo>
                    <a:pt x="577" y="419"/>
                    <a:pt x="569" y="419"/>
                    <a:pt x="569" y="419"/>
                  </a:cubicBezTo>
                  <a:cubicBezTo>
                    <a:pt x="561" y="419"/>
                    <a:pt x="553" y="411"/>
                    <a:pt x="545" y="395"/>
                  </a:cubicBezTo>
                  <a:cubicBezTo>
                    <a:pt x="529" y="372"/>
                    <a:pt x="521" y="364"/>
                    <a:pt x="498" y="364"/>
                  </a:cubicBezTo>
                  <a:cubicBezTo>
                    <a:pt x="474" y="364"/>
                    <a:pt x="474" y="364"/>
                    <a:pt x="443" y="348"/>
                  </a:cubicBezTo>
                  <a:cubicBezTo>
                    <a:pt x="434" y="348"/>
                    <a:pt x="427" y="340"/>
                    <a:pt x="419" y="340"/>
                  </a:cubicBezTo>
                  <a:cubicBezTo>
                    <a:pt x="411" y="332"/>
                    <a:pt x="395" y="332"/>
                    <a:pt x="379" y="324"/>
                  </a:cubicBezTo>
                  <a:cubicBezTo>
                    <a:pt x="300" y="301"/>
                    <a:pt x="158" y="253"/>
                    <a:pt x="87" y="142"/>
                  </a:cubicBezTo>
                  <a:cubicBezTo>
                    <a:pt x="79" y="135"/>
                    <a:pt x="79" y="135"/>
                    <a:pt x="71" y="135"/>
                  </a:cubicBezTo>
                  <a:lnTo>
                    <a:pt x="71" y="135"/>
                  </a:lnTo>
                  <a:cubicBezTo>
                    <a:pt x="71" y="142"/>
                    <a:pt x="79" y="150"/>
                    <a:pt x="79" y="150"/>
                  </a:cubicBezTo>
                  <a:cubicBezTo>
                    <a:pt x="79" y="158"/>
                    <a:pt x="79" y="158"/>
                    <a:pt x="71" y="166"/>
                  </a:cubicBezTo>
                  <a:cubicBezTo>
                    <a:pt x="71" y="174"/>
                    <a:pt x="71" y="174"/>
                    <a:pt x="63" y="182"/>
                  </a:cubicBezTo>
                  <a:cubicBezTo>
                    <a:pt x="47" y="206"/>
                    <a:pt x="23" y="245"/>
                    <a:pt x="31" y="285"/>
                  </a:cubicBezTo>
                  <a:cubicBezTo>
                    <a:pt x="31" y="301"/>
                    <a:pt x="39" y="316"/>
                    <a:pt x="47" y="332"/>
                  </a:cubicBezTo>
                  <a:cubicBezTo>
                    <a:pt x="55" y="348"/>
                    <a:pt x="63" y="356"/>
                    <a:pt x="71" y="379"/>
                  </a:cubicBezTo>
                  <a:cubicBezTo>
                    <a:pt x="71" y="411"/>
                    <a:pt x="71" y="411"/>
                    <a:pt x="71" y="443"/>
                  </a:cubicBezTo>
                  <a:cubicBezTo>
                    <a:pt x="71" y="451"/>
                    <a:pt x="71" y="451"/>
                    <a:pt x="63" y="466"/>
                  </a:cubicBezTo>
                  <a:cubicBezTo>
                    <a:pt x="63" y="506"/>
                    <a:pt x="71" y="561"/>
                    <a:pt x="71" y="601"/>
                  </a:cubicBezTo>
                  <a:cubicBezTo>
                    <a:pt x="79" y="609"/>
                    <a:pt x="79" y="609"/>
                    <a:pt x="79" y="609"/>
                  </a:cubicBezTo>
                  <a:cubicBezTo>
                    <a:pt x="79" y="625"/>
                    <a:pt x="79" y="632"/>
                    <a:pt x="79" y="632"/>
                  </a:cubicBezTo>
                  <a:cubicBezTo>
                    <a:pt x="87" y="632"/>
                    <a:pt x="87" y="632"/>
                    <a:pt x="79" y="656"/>
                  </a:cubicBezTo>
                  <a:lnTo>
                    <a:pt x="79" y="656"/>
                  </a:lnTo>
                  <a:cubicBezTo>
                    <a:pt x="79" y="672"/>
                    <a:pt x="79" y="680"/>
                    <a:pt x="71" y="696"/>
                  </a:cubicBezTo>
                  <a:cubicBezTo>
                    <a:pt x="71" y="712"/>
                    <a:pt x="71" y="719"/>
                    <a:pt x="63" y="735"/>
                  </a:cubicBezTo>
                  <a:cubicBezTo>
                    <a:pt x="63" y="743"/>
                    <a:pt x="55" y="751"/>
                    <a:pt x="55" y="759"/>
                  </a:cubicBezTo>
                  <a:cubicBezTo>
                    <a:pt x="47" y="767"/>
                    <a:pt x="47" y="775"/>
                    <a:pt x="55" y="783"/>
                  </a:cubicBezTo>
                  <a:cubicBezTo>
                    <a:pt x="55" y="791"/>
                    <a:pt x="55" y="791"/>
                    <a:pt x="55" y="791"/>
                  </a:cubicBezTo>
                  <a:cubicBezTo>
                    <a:pt x="55" y="791"/>
                    <a:pt x="63" y="791"/>
                    <a:pt x="63" y="783"/>
                  </a:cubicBezTo>
                  <a:lnTo>
                    <a:pt x="71" y="783"/>
                  </a:lnTo>
                  <a:lnTo>
                    <a:pt x="79" y="783"/>
                  </a:lnTo>
                  <a:cubicBezTo>
                    <a:pt x="79" y="783"/>
                    <a:pt x="87" y="783"/>
                    <a:pt x="87" y="791"/>
                  </a:cubicBezTo>
                  <a:cubicBezTo>
                    <a:pt x="94" y="791"/>
                    <a:pt x="110" y="799"/>
                    <a:pt x="118" y="806"/>
                  </a:cubicBezTo>
                  <a:lnTo>
                    <a:pt x="126" y="814"/>
                  </a:lnTo>
                  <a:cubicBezTo>
                    <a:pt x="134" y="822"/>
                    <a:pt x="142" y="822"/>
                    <a:pt x="142" y="830"/>
                  </a:cubicBezTo>
                  <a:cubicBezTo>
                    <a:pt x="142" y="830"/>
                    <a:pt x="134" y="830"/>
                    <a:pt x="134" y="838"/>
                  </a:cubicBezTo>
                  <a:cubicBezTo>
                    <a:pt x="126" y="838"/>
                    <a:pt x="126" y="838"/>
                    <a:pt x="126" y="846"/>
                  </a:cubicBezTo>
                  <a:cubicBezTo>
                    <a:pt x="118" y="846"/>
                    <a:pt x="118" y="854"/>
                    <a:pt x="94" y="854"/>
                  </a:cubicBezTo>
                  <a:cubicBezTo>
                    <a:pt x="79" y="854"/>
                    <a:pt x="71" y="846"/>
                    <a:pt x="63" y="838"/>
                  </a:cubicBezTo>
                  <a:cubicBezTo>
                    <a:pt x="63" y="838"/>
                    <a:pt x="63" y="838"/>
                    <a:pt x="55" y="838"/>
                  </a:cubicBezTo>
                  <a:lnTo>
                    <a:pt x="55" y="838"/>
                  </a:lnTo>
                  <a:lnTo>
                    <a:pt x="55" y="838"/>
                  </a:lnTo>
                  <a:cubicBezTo>
                    <a:pt x="55" y="854"/>
                    <a:pt x="55" y="862"/>
                    <a:pt x="55" y="893"/>
                  </a:cubicBezTo>
                  <a:cubicBezTo>
                    <a:pt x="55" y="909"/>
                    <a:pt x="55" y="917"/>
                    <a:pt x="47" y="925"/>
                  </a:cubicBezTo>
                  <a:cubicBezTo>
                    <a:pt x="47" y="933"/>
                    <a:pt x="47" y="933"/>
                    <a:pt x="47" y="941"/>
                  </a:cubicBezTo>
                  <a:cubicBezTo>
                    <a:pt x="47" y="941"/>
                    <a:pt x="55" y="941"/>
                    <a:pt x="63" y="941"/>
                  </a:cubicBezTo>
                  <a:cubicBezTo>
                    <a:pt x="79" y="941"/>
                    <a:pt x="87" y="941"/>
                    <a:pt x="94" y="941"/>
                  </a:cubicBezTo>
                  <a:cubicBezTo>
                    <a:pt x="110" y="933"/>
                    <a:pt x="110" y="933"/>
                    <a:pt x="118" y="941"/>
                  </a:cubicBezTo>
                  <a:cubicBezTo>
                    <a:pt x="126" y="949"/>
                    <a:pt x="126" y="957"/>
                    <a:pt x="126" y="965"/>
                  </a:cubicBezTo>
                  <a:cubicBezTo>
                    <a:pt x="118" y="965"/>
                    <a:pt x="110" y="965"/>
                    <a:pt x="110" y="972"/>
                  </a:cubicBezTo>
                  <a:cubicBezTo>
                    <a:pt x="103" y="972"/>
                    <a:pt x="94" y="972"/>
                    <a:pt x="87" y="965"/>
                  </a:cubicBezTo>
                  <a:lnTo>
                    <a:pt x="79" y="965"/>
                  </a:lnTo>
                  <a:cubicBezTo>
                    <a:pt x="71" y="965"/>
                    <a:pt x="71" y="965"/>
                    <a:pt x="71" y="972"/>
                  </a:cubicBezTo>
                  <a:cubicBezTo>
                    <a:pt x="71" y="988"/>
                    <a:pt x="71" y="996"/>
                    <a:pt x="71" y="1012"/>
                  </a:cubicBezTo>
                  <a:cubicBezTo>
                    <a:pt x="71" y="1028"/>
                    <a:pt x="63" y="1028"/>
                    <a:pt x="63" y="1036"/>
                  </a:cubicBezTo>
                  <a:cubicBezTo>
                    <a:pt x="55" y="1036"/>
                    <a:pt x="47" y="1043"/>
                    <a:pt x="47" y="1052"/>
                  </a:cubicBezTo>
                  <a:cubicBezTo>
                    <a:pt x="47" y="1052"/>
                    <a:pt x="47" y="1067"/>
                    <a:pt x="47" y="1075"/>
                  </a:cubicBezTo>
                  <a:cubicBezTo>
                    <a:pt x="47" y="1083"/>
                    <a:pt x="47" y="1083"/>
                    <a:pt x="39" y="1083"/>
                  </a:cubicBezTo>
                  <a:cubicBezTo>
                    <a:pt x="39" y="1083"/>
                    <a:pt x="31" y="1083"/>
                    <a:pt x="31" y="1075"/>
                  </a:cubicBezTo>
                  <a:cubicBezTo>
                    <a:pt x="23" y="1075"/>
                    <a:pt x="23" y="1075"/>
                    <a:pt x="23" y="1075"/>
                  </a:cubicBezTo>
                  <a:cubicBezTo>
                    <a:pt x="16" y="1052"/>
                    <a:pt x="16" y="1052"/>
                    <a:pt x="23" y="1020"/>
                  </a:cubicBezTo>
                  <a:cubicBezTo>
                    <a:pt x="23" y="1012"/>
                    <a:pt x="23" y="1004"/>
                    <a:pt x="23" y="996"/>
                  </a:cubicBezTo>
                  <a:cubicBezTo>
                    <a:pt x="23" y="988"/>
                    <a:pt x="23" y="980"/>
                    <a:pt x="23" y="980"/>
                  </a:cubicBezTo>
                  <a:lnTo>
                    <a:pt x="23" y="980"/>
                  </a:lnTo>
                  <a:cubicBezTo>
                    <a:pt x="16" y="996"/>
                    <a:pt x="8" y="1012"/>
                    <a:pt x="8" y="1036"/>
                  </a:cubicBezTo>
                  <a:cubicBezTo>
                    <a:pt x="16" y="1043"/>
                    <a:pt x="16" y="1059"/>
                    <a:pt x="16" y="1067"/>
                  </a:cubicBezTo>
                  <a:cubicBezTo>
                    <a:pt x="16" y="1083"/>
                    <a:pt x="16" y="1099"/>
                    <a:pt x="23" y="1115"/>
                  </a:cubicBezTo>
                  <a:cubicBezTo>
                    <a:pt x="23" y="1123"/>
                    <a:pt x="23" y="1131"/>
                    <a:pt x="23" y="1131"/>
                  </a:cubicBezTo>
                  <a:cubicBezTo>
                    <a:pt x="23" y="1138"/>
                    <a:pt x="31" y="1138"/>
                    <a:pt x="31" y="1138"/>
                  </a:cubicBezTo>
                  <a:cubicBezTo>
                    <a:pt x="79" y="1162"/>
                    <a:pt x="118" y="1178"/>
                    <a:pt x="126" y="1178"/>
                  </a:cubicBezTo>
                  <a:cubicBezTo>
                    <a:pt x="158" y="1186"/>
                    <a:pt x="158" y="1194"/>
                    <a:pt x="158" y="1225"/>
                  </a:cubicBezTo>
                  <a:cubicBezTo>
                    <a:pt x="158" y="1225"/>
                    <a:pt x="166" y="1225"/>
                    <a:pt x="166" y="1233"/>
                  </a:cubicBezTo>
                  <a:cubicBezTo>
                    <a:pt x="166" y="1257"/>
                    <a:pt x="174" y="1257"/>
                    <a:pt x="174" y="1257"/>
                  </a:cubicBezTo>
                  <a:lnTo>
                    <a:pt x="181" y="1249"/>
                  </a:lnTo>
                  <a:cubicBezTo>
                    <a:pt x="190" y="1249"/>
                    <a:pt x="205" y="1241"/>
                    <a:pt x="213" y="1241"/>
                  </a:cubicBezTo>
                  <a:cubicBezTo>
                    <a:pt x="253" y="1241"/>
                    <a:pt x="268" y="1281"/>
                    <a:pt x="292" y="1320"/>
                  </a:cubicBezTo>
                  <a:cubicBezTo>
                    <a:pt x="300" y="1320"/>
                    <a:pt x="300" y="1328"/>
                    <a:pt x="308" y="1328"/>
                  </a:cubicBezTo>
                  <a:cubicBezTo>
                    <a:pt x="324" y="1368"/>
                    <a:pt x="308" y="1415"/>
                    <a:pt x="292" y="1455"/>
                  </a:cubicBezTo>
                  <a:cubicBezTo>
                    <a:pt x="292" y="1471"/>
                    <a:pt x="284" y="1478"/>
                    <a:pt x="284" y="1494"/>
                  </a:cubicBezTo>
                  <a:cubicBezTo>
                    <a:pt x="276" y="1526"/>
                    <a:pt x="284" y="1549"/>
                    <a:pt x="292" y="1558"/>
                  </a:cubicBezTo>
                  <a:cubicBezTo>
                    <a:pt x="300" y="1565"/>
                    <a:pt x="316" y="1565"/>
                    <a:pt x="324" y="1565"/>
                  </a:cubicBezTo>
                  <a:cubicBezTo>
                    <a:pt x="348" y="1573"/>
                    <a:pt x="379" y="1573"/>
                    <a:pt x="395" y="1589"/>
                  </a:cubicBezTo>
                  <a:cubicBezTo>
                    <a:pt x="411" y="1605"/>
                    <a:pt x="434" y="1613"/>
                    <a:pt x="466" y="1613"/>
                  </a:cubicBezTo>
                  <a:cubicBezTo>
                    <a:pt x="490" y="1613"/>
                    <a:pt x="506" y="1613"/>
                    <a:pt x="521" y="1605"/>
                  </a:cubicBezTo>
                  <a:cubicBezTo>
                    <a:pt x="529" y="1605"/>
                    <a:pt x="545" y="1597"/>
                    <a:pt x="545" y="1597"/>
                  </a:cubicBezTo>
                  <a:cubicBezTo>
                    <a:pt x="561" y="1589"/>
                    <a:pt x="569" y="1581"/>
                    <a:pt x="577" y="1581"/>
                  </a:cubicBezTo>
                  <a:cubicBezTo>
                    <a:pt x="585" y="1581"/>
                    <a:pt x="601" y="1589"/>
                    <a:pt x="608" y="1589"/>
                  </a:cubicBezTo>
                  <a:cubicBezTo>
                    <a:pt x="624" y="1597"/>
                    <a:pt x="640" y="1605"/>
                    <a:pt x="648" y="1605"/>
                  </a:cubicBezTo>
                  <a:cubicBezTo>
                    <a:pt x="656" y="1605"/>
                    <a:pt x="656" y="1605"/>
                    <a:pt x="664" y="1597"/>
                  </a:cubicBezTo>
                  <a:cubicBezTo>
                    <a:pt x="672" y="1597"/>
                    <a:pt x="680" y="1597"/>
                    <a:pt x="696" y="1597"/>
                  </a:cubicBezTo>
                  <a:cubicBezTo>
                    <a:pt x="727" y="1597"/>
                    <a:pt x="735" y="1605"/>
                    <a:pt x="751" y="1629"/>
                  </a:cubicBezTo>
                  <a:cubicBezTo>
                    <a:pt x="759" y="1636"/>
                    <a:pt x="759" y="1636"/>
                    <a:pt x="759" y="1636"/>
                  </a:cubicBezTo>
                  <a:cubicBezTo>
                    <a:pt x="759" y="1636"/>
                    <a:pt x="759" y="1644"/>
                    <a:pt x="767" y="1644"/>
                  </a:cubicBezTo>
                  <a:cubicBezTo>
                    <a:pt x="774" y="1668"/>
                    <a:pt x="782" y="1668"/>
                    <a:pt x="790" y="1668"/>
                  </a:cubicBezTo>
                  <a:cubicBezTo>
                    <a:pt x="798" y="1668"/>
                    <a:pt x="806" y="1660"/>
                    <a:pt x="822" y="1660"/>
                  </a:cubicBezTo>
                  <a:cubicBezTo>
                    <a:pt x="838" y="1660"/>
                    <a:pt x="861" y="1668"/>
                    <a:pt x="869" y="1676"/>
                  </a:cubicBezTo>
                  <a:cubicBezTo>
                    <a:pt x="877" y="1684"/>
                    <a:pt x="885" y="1684"/>
                    <a:pt x="893" y="1684"/>
                  </a:cubicBezTo>
                  <a:cubicBezTo>
                    <a:pt x="909" y="1684"/>
                    <a:pt x="940" y="1668"/>
                    <a:pt x="956" y="1660"/>
                  </a:cubicBezTo>
                  <a:cubicBezTo>
                    <a:pt x="956" y="1660"/>
                    <a:pt x="964" y="1660"/>
                    <a:pt x="972" y="1660"/>
                  </a:cubicBezTo>
                  <a:cubicBezTo>
                    <a:pt x="996" y="1660"/>
                    <a:pt x="1027" y="1668"/>
                    <a:pt x="1051" y="1700"/>
                  </a:cubicBezTo>
                  <a:cubicBezTo>
                    <a:pt x="1059" y="1708"/>
                    <a:pt x="1075" y="1716"/>
                    <a:pt x="1091" y="1716"/>
                  </a:cubicBezTo>
                  <a:cubicBezTo>
                    <a:pt x="1114" y="1716"/>
                    <a:pt x="1146" y="1708"/>
                    <a:pt x="1154" y="1700"/>
                  </a:cubicBezTo>
                  <a:cubicBezTo>
                    <a:pt x="1162" y="1692"/>
                    <a:pt x="1186" y="1692"/>
                    <a:pt x="1217" y="1692"/>
                  </a:cubicBezTo>
                  <a:cubicBezTo>
                    <a:pt x="1241" y="1692"/>
                    <a:pt x="1273" y="1692"/>
                    <a:pt x="1304" y="1692"/>
                  </a:cubicBezTo>
                  <a:cubicBezTo>
                    <a:pt x="1336" y="1692"/>
                    <a:pt x="1344" y="1692"/>
                    <a:pt x="1344" y="1692"/>
                  </a:cubicBezTo>
                  <a:lnTo>
                    <a:pt x="1344" y="1692"/>
                  </a:lnTo>
                  <a:cubicBezTo>
                    <a:pt x="1344" y="1692"/>
                    <a:pt x="1344" y="1684"/>
                    <a:pt x="1351" y="1676"/>
                  </a:cubicBezTo>
                  <a:cubicBezTo>
                    <a:pt x="1351" y="1676"/>
                    <a:pt x="1359" y="1668"/>
                    <a:pt x="1375" y="1668"/>
                  </a:cubicBezTo>
                  <a:cubicBezTo>
                    <a:pt x="1391" y="1668"/>
                    <a:pt x="1415" y="1676"/>
                    <a:pt x="1438" y="1684"/>
                  </a:cubicBezTo>
                  <a:cubicBezTo>
                    <a:pt x="1446" y="1692"/>
                    <a:pt x="1470" y="1692"/>
                    <a:pt x="1486" y="1692"/>
                  </a:cubicBezTo>
                  <a:cubicBezTo>
                    <a:pt x="1510" y="1692"/>
                    <a:pt x="1533" y="1684"/>
                    <a:pt x="1549" y="1684"/>
                  </a:cubicBezTo>
                  <a:cubicBezTo>
                    <a:pt x="1549" y="1684"/>
                    <a:pt x="1549" y="1684"/>
                    <a:pt x="1557" y="168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67" name="Freeform 261"/>
            <p:cNvSpPr>
              <a:spLocks noChangeArrowheads="1"/>
            </p:cNvSpPr>
            <p:nvPr/>
          </p:nvSpPr>
          <p:spPr bwMode="auto">
            <a:xfrm>
              <a:off x="13660953" y="4203901"/>
              <a:ext cx="1185166" cy="1897192"/>
            </a:xfrm>
            <a:custGeom>
              <a:avLst/>
              <a:gdLst>
                <a:gd name="T0" fmla="*/ 2213 w 2254"/>
                <a:gd name="T1" fmla="*/ 2364 h 3606"/>
                <a:gd name="T2" fmla="*/ 2213 w 2254"/>
                <a:gd name="T3" fmla="*/ 2364 h 3606"/>
                <a:gd name="T4" fmla="*/ 2142 w 2254"/>
                <a:gd name="T5" fmla="*/ 2292 h 3606"/>
                <a:gd name="T6" fmla="*/ 2079 w 2254"/>
                <a:gd name="T7" fmla="*/ 2395 h 3606"/>
                <a:gd name="T8" fmla="*/ 2039 w 2254"/>
                <a:gd name="T9" fmla="*/ 2371 h 3606"/>
                <a:gd name="T10" fmla="*/ 1992 w 2254"/>
                <a:gd name="T11" fmla="*/ 2371 h 3606"/>
                <a:gd name="T12" fmla="*/ 1897 w 2254"/>
                <a:gd name="T13" fmla="*/ 2348 h 3606"/>
                <a:gd name="T14" fmla="*/ 1834 w 2254"/>
                <a:gd name="T15" fmla="*/ 2340 h 3606"/>
                <a:gd name="T16" fmla="*/ 1778 w 2254"/>
                <a:gd name="T17" fmla="*/ 2371 h 3606"/>
                <a:gd name="T18" fmla="*/ 1707 w 2254"/>
                <a:gd name="T19" fmla="*/ 2348 h 3606"/>
                <a:gd name="T20" fmla="*/ 1652 w 2254"/>
                <a:gd name="T21" fmla="*/ 2387 h 3606"/>
                <a:gd name="T22" fmla="*/ 1620 w 2254"/>
                <a:gd name="T23" fmla="*/ 2355 h 3606"/>
                <a:gd name="T24" fmla="*/ 1589 w 2254"/>
                <a:gd name="T25" fmla="*/ 2229 h 3606"/>
                <a:gd name="T26" fmla="*/ 1518 w 2254"/>
                <a:gd name="T27" fmla="*/ 2158 h 3606"/>
                <a:gd name="T28" fmla="*/ 1494 w 2254"/>
                <a:gd name="T29" fmla="*/ 2079 h 3606"/>
                <a:gd name="T30" fmla="*/ 1478 w 2254"/>
                <a:gd name="T31" fmla="*/ 1960 h 3606"/>
                <a:gd name="T32" fmla="*/ 1423 w 2254"/>
                <a:gd name="T33" fmla="*/ 1850 h 3606"/>
                <a:gd name="T34" fmla="*/ 1439 w 2254"/>
                <a:gd name="T35" fmla="*/ 1739 h 3606"/>
                <a:gd name="T36" fmla="*/ 1352 w 2254"/>
                <a:gd name="T37" fmla="*/ 1747 h 3606"/>
                <a:gd name="T38" fmla="*/ 1257 w 2254"/>
                <a:gd name="T39" fmla="*/ 1794 h 3606"/>
                <a:gd name="T40" fmla="*/ 1225 w 2254"/>
                <a:gd name="T41" fmla="*/ 1771 h 3606"/>
                <a:gd name="T42" fmla="*/ 1186 w 2254"/>
                <a:gd name="T43" fmla="*/ 1739 h 3606"/>
                <a:gd name="T44" fmla="*/ 1194 w 2254"/>
                <a:gd name="T45" fmla="*/ 1668 h 3606"/>
                <a:gd name="T46" fmla="*/ 1241 w 2254"/>
                <a:gd name="T47" fmla="*/ 1644 h 3606"/>
                <a:gd name="T48" fmla="*/ 1257 w 2254"/>
                <a:gd name="T49" fmla="*/ 1565 h 3606"/>
                <a:gd name="T50" fmla="*/ 1257 w 2254"/>
                <a:gd name="T51" fmla="*/ 1454 h 3606"/>
                <a:gd name="T52" fmla="*/ 1304 w 2254"/>
                <a:gd name="T53" fmla="*/ 1367 h 3606"/>
                <a:gd name="T54" fmla="*/ 1336 w 2254"/>
                <a:gd name="T55" fmla="*/ 1249 h 3606"/>
                <a:gd name="T56" fmla="*/ 1272 w 2254"/>
                <a:gd name="T57" fmla="*/ 1249 h 3606"/>
                <a:gd name="T58" fmla="*/ 1194 w 2254"/>
                <a:gd name="T59" fmla="*/ 1162 h 3606"/>
                <a:gd name="T60" fmla="*/ 1170 w 2254"/>
                <a:gd name="T61" fmla="*/ 1083 h 3606"/>
                <a:gd name="T62" fmla="*/ 1114 w 2254"/>
                <a:gd name="T63" fmla="*/ 1012 h 3606"/>
                <a:gd name="T64" fmla="*/ 1091 w 2254"/>
                <a:gd name="T65" fmla="*/ 917 h 3606"/>
                <a:gd name="T66" fmla="*/ 1035 w 2254"/>
                <a:gd name="T67" fmla="*/ 870 h 3606"/>
                <a:gd name="T68" fmla="*/ 980 w 2254"/>
                <a:gd name="T69" fmla="*/ 798 h 3606"/>
                <a:gd name="T70" fmla="*/ 1004 w 2254"/>
                <a:gd name="T71" fmla="*/ 696 h 3606"/>
                <a:gd name="T72" fmla="*/ 925 w 2254"/>
                <a:gd name="T73" fmla="*/ 545 h 3606"/>
                <a:gd name="T74" fmla="*/ 941 w 2254"/>
                <a:gd name="T75" fmla="*/ 450 h 3606"/>
                <a:gd name="T76" fmla="*/ 972 w 2254"/>
                <a:gd name="T77" fmla="*/ 292 h 3606"/>
                <a:gd name="T78" fmla="*/ 996 w 2254"/>
                <a:gd name="T79" fmla="*/ 126 h 3606"/>
                <a:gd name="T80" fmla="*/ 1004 w 2254"/>
                <a:gd name="T81" fmla="*/ 63 h 3606"/>
                <a:gd name="T82" fmla="*/ 672 w 2254"/>
                <a:gd name="T83" fmla="*/ 0 h 3606"/>
                <a:gd name="T84" fmla="*/ 553 w 2254"/>
                <a:gd name="T85" fmla="*/ 593 h 3606"/>
                <a:gd name="T86" fmla="*/ 450 w 2254"/>
                <a:gd name="T87" fmla="*/ 1051 h 3606"/>
                <a:gd name="T88" fmla="*/ 442 w 2254"/>
                <a:gd name="T89" fmla="*/ 1249 h 3606"/>
                <a:gd name="T90" fmla="*/ 435 w 2254"/>
                <a:gd name="T91" fmla="*/ 1328 h 3606"/>
                <a:gd name="T92" fmla="*/ 482 w 2254"/>
                <a:gd name="T93" fmla="*/ 1486 h 3606"/>
                <a:gd name="T94" fmla="*/ 522 w 2254"/>
                <a:gd name="T95" fmla="*/ 1628 h 3606"/>
                <a:gd name="T96" fmla="*/ 442 w 2254"/>
                <a:gd name="T97" fmla="*/ 1747 h 3606"/>
                <a:gd name="T98" fmla="*/ 371 w 2254"/>
                <a:gd name="T99" fmla="*/ 1818 h 3606"/>
                <a:gd name="T100" fmla="*/ 355 w 2254"/>
                <a:gd name="T101" fmla="*/ 1889 h 3606"/>
                <a:gd name="T102" fmla="*/ 174 w 2254"/>
                <a:gd name="T103" fmla="*/ 2079 h 3606"/>
                <a:gd name="T104" fmla="*/ 229 w 2254"/>
                <a:gd name="T105" fmla="*/ 2182 h 3606"/>
                <a:gd name="T106" fmla="*/ 229 w 2254"/>
                <a:gd name="T107" fmla="*/ 2277 h 3606"/>
                <a:gd name="T108" fmla="*/ 221 w 2254"/>
                <a:gd name="T109" fmla="*/ 2340 h 3606"/>
                <a:gd name="T110" fmla="*/ 174 w 2254"/>
                <a:gd name="T111" fmla="*/ 2435 h 3606"/>
                <a:gd name="T112" fmla="*/ 0 w 2254"/>
                <a:gd name="T113" fmla="*/ 3217 h 3606"/>
                <a:gd name="T114" fmla="*/ 2063 w 2254"/>
                <a:gd name="T115" fmla="*/ 3605 h 3606"/>
                <a:gd name="T116" fmla="*/ 2253 w 2254"/>
                <a:gd name="T117" fmla="*/ 2427 h 3606"/>
                <a:gd name="T118" fmla="*/ 2213 w 2254"/>
                <a:gd name="T119" fmla="*/ 2364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4" h="3606">
                  <a:moveTo>
                    <a:pt x="2213" y="2364"/>
                  </a:moveTo>
                  <a:lnTo>
                    <a:pt x="2213" y="2364"/>
                  </a:lnTo>
                  <a:cubicBezTo>
                    <a:pt x="2205" y="2316"/>
                    <a:pt x="2174" y="2316"/>
                    <a:pt x="2142" y="2292"/>
                  </a:cubicBezTo>
                  <a:cubicBezTo>
                    <a:pt x="2111" y="2277"/>
                    <a:pt x="2126" y="2348"/>
                    <a:pt x="2079" y="2395"/>
                  </a:cubicBezTo>
                  <a:cubicBezTo>
                    <a:pt x="2031" y="2435"/>
                    <a:pt x="2079" y="2395"/>
                    <a:pt x="2039" y="2371"/>
                  </a:cubicBezTo>
                  <a:cubicBezTo>
                    <a:pt x="2000" y="2348"/>
                    <a:pt x="2024" y="2364"/>
                    <a:pt x="1992" y="2371"/>
                  </a:cubicBezTo>
                  <a:cubicBezTo>
                    <a:pt x="1952" y="2379"/>
                    <a:pt x="1929" y="2371"/>
                    <a:pt x="1897" y="2348"/>
                  </a:cubicBezTo>
                  <a:cubicBezTo>
                    <a:pt x="1865" y="2324"/>
                    <a:pt x="1850" y="2332"/>
                    <a:pt x="1834" y="2340"/>
                  </a:cubicBezTo>
                  <a:cubicBezTo>
                    <a:pt x="1818" y="2348"/>
                    <a:pt x="1802" y="2371"/>
                    <a:pt x="1778" y="2371"/>
                  </a:cubicBezTo>
                  <a:cubicBezTo>
                    <a:pt x="1747" y="2364"/>
                    <a:pt x="1739" y="2355"/>
                    <a:pt x="1707" y="2348"/>
                  </a:cubicBezTo>
                  <a:cubicBezTo>
                    <a:pt x="1676" y="2332"/>
                    <a:pt x="1676" y="2355"/>
                    <a:pt x="1652" y="2387"/>
                  </a:cubicBezTo>
                  <a:cubicBezTo>
                    <a:pt x="1628" y="2411"/>
                    <a:pt x="1628" y="2371"/>
                    <a:pt x="1620" y="2355"/>
                  </a:cubicBezTo>
                  <a:cubicBezTo>
                    <a:pt x="1605" y="2332"/>
                    <a:pt x="1589" y="2269"/>
                    <a:pt x="1589" y="2229"/>
                  </a:cubicBezTo>
                  <a:cubicBezTo>
                    <a:pt x="1589" y="2190"/>
                    <a:pt x="1573" y="2166"/>
                    <a:pt x="1518" y="2158"/>
                  </a:cubicBezTo>
                  <a:cubicBezTo>
                    <a:pt x="1454" y="2142"/>
                    <a:pt x="1478" y="2126"/>
                    <a:pt x="1494" y="2079"/>
                  </a:cubicBezTo>
                  <a:cubicBezTo>
                    <a:pt x="1510" y="2031"/>
                    <a:pt x="1502" y="2000"/>
                    <a:pt x="1478" y="1960"/>
                  </a:cubicBezTo>
                  <a:cubicBezTo>
                    <a:pt x="1446" y="1921"/>
                    <a:pt x="1439" y="1889"/>
                    <a:pt x="1423" y="1850"/>
                  </a:cubicBezTo>
                  <a:cubicBezTo>
                    <a:pt x="1407" y="1818"/>
                    <a:pt x="1439" y="1787"/>
                    <a:pt x="1439" y="1739"/>
                  </a:cubicBezTo>
                  <a:cubicBezTo>
                    <a:pt x="1431" y="1700"/>
                    <a:pt x="1383" y="1723"/>
                    <a:pt x="1352" y="1747"/>
                  </a:cubicBezTo>
                  <a:cubicBezTo>
                    <a:pt x="1328" y="1778"/>
                    <a:pt x="1312" y="1778"/>
                    <a:pt x="1257" y="1794"/>
                  </a:cubicBezTo>
                  <a:cubicBezTo>
                    <a:pt x="1194" y="1802"/>
                    <a:pt x="1257" y="1794"/>
                    <a:pt x="1225" y="1771"/>
                  </a:cubicBezTo>
                  <a:cubicBezTo>
                    <a:pt x="1194" y="1747"/>
                    <a:pt x="1178" y="1747"/>
                    <a:pt x="1186" y="1739"/>
                  </a:cubicBezTo>
                  <a:cubicBezTo>
                    <a:pt x="1194" y="1723"/>
                    <a:pt x="1201" y="1700"/>
                    <a:pt x="1194" y="1668"/>
                  </a:cubicBezTo>
                  <a:cubicBezTo>
                    <a:pt x="1194" y="1636"/>
                    <a:pt x="1217" y="1644"/>
                    <a:pt x="1241" y="1644"/>
                  </a:cubicBezTo>
                  <a:cubicBezTo>
                    <a:pt x="1257" y="1644"/>
                    <a:pt x="1265" y="1581"/>
                    <a:pt x="1257" y="1565"/>
                  </a:cubicBezTo>
                  <a:cubicBezTo>
                    <a:pt x="1257" y="1541"/>
                    <a:pt x="1241" y="1502"/>
                    <a:pt x="1257" y="1454"/>
                  </a:cubicBezTo>
                  <a:cubicBezTo>
                    <a:pt x="1265" y="1415"/>
                    <a:pt x="1296" y="1383"/>
                    <a:pt x="1304" y="1367"/>
                  </a:cubicBezTo>
                  <a:cubicBezTo>
                    <a:pt x="1320" y="1344"/>
                    <a:pt x="1344" y="1296"/>
                    <a:pt x="1336" y="1249"/>
                  </a:cubicBezTo>
                  <a:cubicBezTo>
                    <a:pt x="1328" y="1201"/>
                    <a:pt x="1304" y="1257"/>
                    <a:pt x="1272" y="1249"/>
                  </a:cubicBezTo>
                  <a:cubicBezTo>
                    <a:pt x="1233" y="1241"/>
                    <a:pt x="1233" y="1194"/>
                    <a:pt x="1194" y="1162"/>
                  </a:cubicBezTo>
                  <a:cubicBezTo>
                    <a:pt x="1146" y="1130"/>
                    <a:pt x="1178" y="1130"/>
                    <a:pt x="1170" y="1083"/>
                  </a:cubicBezTo>
                  <a:cubicBezTo>
                    <a:pt x="1162" y="1036"/>
                    <a:pt x="1154" y="1036"/>
                    <a:pt x="1114" y="1012"/>
                  </a:cubicBezTo>
                  <a:cubicBezTo>
                    <a:pt x="1075" y="988"/>
                    <a:pt x="1099" y="956"/>
                    <a:pt x="1091" y="917"/>
                  </a:cubicBezTo>
                  <a:cubicBezTo>
                    <a:pt x="1083" y="877"/>
                    <a:pt x="1051" y="893"/>
                    <a:pt x="1035" y="870"/>
                  </a:cubicBezTo>
                  <a:cubicBezTo>
                    <a:pt x="1012" y="838"/>
                    <a:pt x="980" y="838"/>
                    <a:pt x="980" y="798"/>
                  </a:cubicBezTo>
                  <a:cubicBezTo>
                    <a:pt x="980" y="767"/>
                    <a:pt x="1004" y="735"/>
                    <a:pt x="1004" y="696"/>
                  </a:cubicBezTo>
                  <a:cubicBezTo>
                    <a:pt x="996" y="656"/>
                    <a:pt x="941" y="577"/>
                    <a:pt x="925" y="545"/>
                  </a:cubicBezTo>
                  <a:cubicBezTo>
                    <a:pt x="917" y="514"/>
                    <a:pt x="933" y="482"/>
                    <a:pt x="941" y="450"/>
                  </a:cubicBezTo>
                  <a:cubicBezTo>
                    <a:pt x="941" y="419"/>
                    <a:pt x="964" y="332"/>
                    <a:pt x="972" y="292"/>
                  </a:cubicBezTo>
                  <a:cubicBezTo>
                    <a:pt x="988" y="253"/>
                    <a:pt x="996" y="158"/>
                    <a:pt x="996" y="126"/>
                  </a:cubicBezTo>
                  <a:cubicBezTo>
                    <a:pt x="996" y="111"/>
                    <a:pt x="996" y="79"/>
                    <a:pt x="1004" y="63"/>
                  </a:cubicBezTo>
                  <a:cubicBezTo>
                    <a:pt x="885" y="39"/>
                    <a:pt x="775" y="16"/>
                    <a:pt x="672" y="0"/>
                  </a:cubicBezTo>
                  <a:cubicBezTo>
                    <a:pt x="648" y="111"/>
                    <a:pt x="561" y="561"/>
                    <a:pt x="553" y="593"/>
                  </a:cubicBezTo>
                  <a:cubicBezTo>
                    <a:pt x="545" y="617"/>
                    <a:pt x="466" y="1020"/>
                    <a:pt x="450" y="1051"/>
                  </a:cubicBezTo>
                  <a:cubicBezTo>
                    <a:pt x="427" y="1083"/>
                    <a:pt x="427" y="1225"/>
                    <a:pt x="442" y="1249"/>
                  </a:cubicBezTo>
                  <a:cubicBezTo>
                    <a:pt x="450" y="1265"/>
                    <a:pt x="435" y="1312"/>
                    <a:pt x="435" y="1328"/>
                  </a:cubicBezTo>
                  <a:cubicBezTo>
                    <a:pt x="427" y="1352"/>
                    <a:pt x="435" y="1454"/>
                    <a:pt x="482" y="1486"/>
                  </a:cubicBezTo>
                  <a:cubicBezTo>
                    <a:pt x="529" y="1526"/>
                    <a:pt x="545" y="1613"/>
                    <a:pt x="522" y="1628"/>
                  </a:cubicBezTo>
                  <a:cubicBezTo>
                    <a:pt x="506" y="1644"/>
                    <a:pt x="442" y="1731"/>
                    <a:pt x="442" y="1747"/>
                  </a:cubicBezTo>
                  <a:cubicBezTo>
                    <a:pt x="442" y="1771"/>
                    <a:pt x="395" y="1794"/>
                    <a:pt x="371" y="1818"/>
                  </a:cubicBezTo>
                  <a:cubicBezTo>
                    <a:pt x="348" y="1850"/>
                    <a:pt x="348" y="1873"/>
                    <a:pt x="355" y="1889"/>
                  </a:cubicBezTo>
                  <a:cubicBezTo>
                    <a:pt x="355" y="1897"/>
                    <a:pt x="166" y="2040"/>
                    <a:pt x="174" y="2079"/>
                  </a:cubicBezTo>
                  <a:cubicBezTo>
                    <a:pt x="182" y="2126"/>
                    <a:pt x="166" y="2158"/>
                    <a:pt x="229" y="2182"/>
                  </a:cubicBezTo>
                  <a:cubicBezTo>
                    <a:pt x="284" y="2213"/>
                    <a:pt x="245" y="2253"/>
                    <a:pt x="229" y="2277"/>
                  </a:cubicBezTo>
                  <a:cubicBezTo>
                    <a:pt x="221" y="2292"/>
                    <a:pt x="237" y="2316"/>
                    <a:pt x="221" y="2340"/>
                  </a:cubicBezTo>
                  <a:cubicBezTo>
                    <a:pt x="205" y="2364"/>
                    <a:pt x="174" y="2411"/>
                    <a:pt x="174" y="2435"/>
                  </a:cubicBezTo>
                  <a:cubicBezTo>
                    <a:pt x="174" y="2458"/>
                    <a:pt x="31" y="3075"/>
                    <a:pt x="0" y="3217"/>
                  </a:cubicBezTo>
                  <a:cubicBezTo>
                    <a:pt x="640" y="3360"/>
                    <a:pt x="1352" y="3494"/>
                    <a:pt x="2063" y="3605"/>
                  </a:cubicBezTo>
                  <a:cubicBezTo>
                    <a:pt x="2253" y="2427"/>
                    <a:pt x="2253" y="2427"/>
                    <a:pt x="2253" y="2427"/>
                  </a:cubicBezTo>
                  <a:cubicBezTo>
                    <a:pt x="2229" y="2411"/>
                    <a:pt x="2221" y="2395"/>
                    <a:pt x="2213" y="236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68" name="Freeform 262"/>
            <p:cNvSpPr>
              <a:spLocks noChangeArrowheads="1"/>
            </p:cNvSpPr>
            <p:nvPr/>
          </p:nvSpPr>
          <p:spPr bwMode="auto">
            <a:xfrm>
              <a:off x="13658634" y="4199262"/>
              <a:ext cx="1194442" cy="1901831"/>
            </a:xfrm>
            <a:custGeom>
              <a:avLst/>
              <a:gdLst>
                <a:gd name="T0" fmla="*/ 8 w 2270"/>
                <a:gd name="T1" fmla="*/ 3233 h 3614"/>
                <a:gd name="T2" fmla="*/ 221 w 2270"/>
                <a:gd name="T3" fmla="*/ 2356 h 3614"/>
                <a:gd name="T4" fmla="*/ 237 w 2270"/>
                <a:gd name="T5" fmla="*/ 2277 h 3614"/>
                <a:gd name="T6" fmla="*/ 182 w 2270"/>
                <a:gd name="T7" fmla="*/ 2087 h 3614"/>
                <a:gd name="T8" fmla="*/ 379 w 2270"/>
                <a:gd name="T9" fmla="*/ 1826 h 3614"/>
                <a:gd name="T10" fmla="*/ 537 w 2270"/>
                <a:gd name="T11" fmla="*/ 1605 h 3614"/>
                <a:gd name="T12" fmla="*/ 450 w 2270"/>
                <a:gd name="T13" fmla="*/ 1257 h 3614"/>
                <a:gd name="T14" fmla="*/ 672 w 2270"/>
                <a:gd name="T15" fmla="*/ 0 h 3614"/>
                <a:gd name="T16" fmla="*/ 1012 w 2270"/>
                <a:gd name="T17" fmla="*/ 71 h 3614"/>
                <a:gd name="T18" fmla="*/ 949 w 2270"/>
                <a:gd name="T19" fmla="*/ 458 h 3614"/>
                <a:gd name="T20" fmla="*/ 1012 w 2270"/>
                <a:gd name="T21" fmla="*/ 704 h 3614"/>
                <a:gd name="T22" fmla="*/ 1043 w 2270"/>
                <a:gd name="T23" fmla="*/ 869 h 3614"/>
                <a:gd name="T24" fmla="*/ 1122 w 2270"/>
                <a:gd name="T25" fmla="*/ 1012 h 3614"/>
                <a:gd name="T26" fmla="*/ 1202 w 2270"/>
                <a:gd name="T27" fmla="*/ 1170 h 3614"/>
                <a:gd name="T28" fmla="*/ 1312 w 2270"/>
                <a:gd name="T29" fmla="*/ 1241 h 3614"/>
                <a:gd name="T30" fmla="*/ 1312 w 2270"/>
                <a:gd name="T31" fmla="*/ 1375 h 3614"/>
                <a:gd name="T32" fmla="*/ 1249 w 2270"/>
                <a:gd name="T33" fmla="*/ 1652 h 3614"/>
                <a:gd name="T34" fmla="*/ 1209 w 2270"/>
                <a:gd name="T35" fmla="*/ 1676 h 3614"/>
                <a:gd name="T36" fmla="*/ 1233 w 2270"/>
                <a:gd name="T37" fmla="*/ 1771 h 3614"/>
                <a:gd name="T38" fmla="*/ 1360 w 2270"/>
                <a:gd name="T39" fmla="*/ 1755 h 3614"/>
                <a:gd name="T40" fmla="*/ 1439 w 2270"/>
                <a:gd name="T41" fmla="*/ 1858 h 3614"/>
                <a:gd name="T42" fmla="*/ 1494 w 2270"/>
                <a:gd name="T43" fmla="*/ 2111 h 3614"/>
                <a:gd name="T44" fmla="*/ 1628 w 2270"/>
                <a:gd name="T45" fmla="*/ 2356 h 3614"/>
                <a:gd name="T46" fmla="*/ 1668 w 2270"/>
                <a:gd name="T47" fmla="*/ 2372 h 3614"/>
                <a:gd name="T48" fmla="*/ 1826 w 2270"/>
                <a:gd name="T49" fmla="*/ 2356 h 3614"/>
                <a:gd name="T50" fmla="*/ 1913 w 2270"/>
                <a:gd name="T51" fmla="*/ 2356 h 3614"/>
                <a:gd name="T52" fmla="*/ 2024 w 2270"/>
                <a:gd name="T53" fmla="*/ 2363 h 3614"/>
                <a:gd name="T54" fmla="*/ 2119 w 2270"/>
                <a:gd name="T55" fmla="*/ 2332 h 3614"/>
                <a:gd name="T56" fmla="*/ 2221 w 2270"/>
                <a:gd name="T57" fmla="*/ 2372 h 3614"/>
                <a:gd name="T58" fmla="*/ 8 w 2270"/>
                <a:gd name="T59" fmla="*/ 3225 h 3614"/>
                <a:gd name="T60" fmla="*/ 2213 w 2270"/>
                <a:gd name="T61" fmla="*/ 2372 h 3614"/>
                <a:gd name="T62" fmla="*/ 2126 w 2270"/>
                <a:gd name="T63" fmla="*/ 2332 h 3614"/>
                <a:gd name="T64" fmla="*/ 2055 w 2270"/>
                <a:gd name="T65" fmla="*/ 2419 h 3614"/>
                <a:gd name="T66" fmla="*/ 2024 w 2270"/>
                <a:gd name="T67" fmla="*/ 2372 h 3614"/>
                <a:gd name="T68" fmla="*/ 1873 w 2270"/>
                <a:gd name="T69" fmla="*/ 2348 h 3614"/>
                <a:gd name="T70" fmla="*/ 1786 w 2270"/>
                <a:gd name="T71" fmla="*/ 2379 h 3614"/>
                <a:gd name="T72" fmla="*/ 1676 w 2270"/>
                <a:gd name="T73" fmla="*/ 2372 h 3614"/>
                <a:gd name="T74" fmla="*/ 1620 w 2270"/>
                <a:gd name="T75" fmla="*/ 2363 h 3614"/>
                <a:gd name="T76" fmla="*/ 1486 w 2270"/>
                <a:gd name="T77" fmla="*/ 2111 h 3614"/>
                <a:gd name="T78" fmla="*/ 1431 w 2270"/>
                <a:gd name="T79" fmla="*/ 1866 h 3614"/>
                <a:gd name="T80" fmla="*/ 1367 w 2270"/>
                <a:gd name="T81" fmla="*/ 1763 h 3614"/>
                <a:gd name="T82" fmla="*/ 1233 w 2270"/>
                <a:gd name="T83" fmla="*/ 1795 h 3614"/>
                <a:gd name="T84" fmla="*/ 1194 w 2270"/>
                <a:gd name="T85" fmla="*/ 1747 h 3614"/>
                <a:gd name="T86" fmla="*/ 1233 w 2270"/>
                <a:gd name="T87" fmla="*/ 1644 h 3614"/>
                <a:gd name="T88" fmla="*/ 1257 w 2270"/>
                <a:gd name="T89" fmla="*/ 1462 h 3614"/>
                <a:gd name="T90" fmla="*/ 1336 w 2270"/>
                <a:gd name="T91" fmla="*/ 1241 h 3614"/>
                <a:gd name="T92" fmla="*/ 1241 w 2270"/>
                <a:gd name="T93" fmla="*/ 1225 h 3614"/>
                <a:gd name="T94" fmla="*/ 1138 w 2270"/>
                <a:gd name="T95" fmla="*/ 1036 h 3614"/>
                <a:gd name="T96" fmla="*/ 1067 w 2270"/>
                <a:gd name="T97" fmla="*/ 893 h 3614"/>
                <a:gd name="T98" fmla="*/ 996 w 2270"/>
                <a:gd name="T99" fmla="*/ 767 h 3614"/>
                <a:gd name="T100" fmla="*/ 933 w 2270"/>
                <a:gd name="T101" fmla="*/ 490 h 3614"/>
                <a:gd name="T102" fmla="*/ 1004 w 2270"/>
                <a:gd name="T103" fmla="*/ 71 h 3614"/>
                <a:gd name="T104" fmla="*/ 458 w 2270"/>
                <a:gd name="T105" fmla="*/ 1059 h 3614"/>
                <a:gd name="T106" fmla="*/ 490 w 2270"/>
                <a:gd name="T107" fmla="*/ 1494 h 3614"/>
                <a:gd name="T108" fmla="*/ 411 w 2270"/>
                <a:gd name="T109" fmla="*/ 1810 h 3614"/>
                <a:gd name="T110" fmla="*/ 308 w 2270"/>
                <a:gd name="T111" fmla="*/ 1952 h 3614"/>
                <a:gd name="T112" fmla="*/ 269 w 2270"/>
                <a:gd name="T113" fmla="*/ 2221 h 3614"/>
                <a:gd name="T114" fmla="*/ 237 w 2270"/>
                <a:gd name="T115" fmla="*/ 2348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3614">
                  <a:moveTo>
                    <a:pt x="2071" y="3613"/>
                  </a:moveTo>
                  <a:lnTo>
                    <a:pt x="2071" y="3613"/>
                  </a:lnTo>
                  <a:lnTo>
                    <a:pt x="2071" y="3613"/>
                  </a:lnTo>
                  <a:cubicBezTo>
                    <a:pt x="1431" y="3518"/>
                    <a:pt x="735" y="3391"/>
                    <a:pt x="8" y="3233"/>
                  </a:cubicBezTo>
                  <a:cubicBezTo>
                    <a:pt x="0" y="3233"/>
                    <a:pt x="0" y="3233"/>
                    <a:pt x="0" y="3233"/>
                  </a:cubicBezTo>
                  <a:cubicBezTo>
                    <a:pt x="0" y="3225"/>
                    <a:pt x="0" y="3225"/>
                    <a:pt x="0" y="3225"/>
                  </a:cubicBezTo>
                  <a:cubicBezTo>
                    <a:pt x="87" y="2854"/>
                    <a:pt x="182" y="2459"/>
                    <a:pt x="182" y="2443"/>
                  </a:cubicBezTo>
                  <a:cubicBezTo>
                    <a:pt x="182" y="2419"/>
                    <a:pt x="205" y="2379"/>
                    <a:pt x="221" y="2356"/>
                  </a:cubicBezTo>
                  <a:cubicBezTo>
                    <a:pt x="229" y="2348"/>
                    <a:pt x="229" y="2348"/>
                    <a:pt x="229" y="2348"/>
                  </a:cubicBezTo>
                  <a:cubicBezTo>
                    <a:pt x="237" y="2332"/>
                    <a:pt x="237" y="2324"/>
                    <a:pt x="229" y="2316"/>
                  </a:cubicBezTo>
                  <a:cubicBezTo>
                    <a:pt x="229" y="2300"/>
                    <a:pt x="229" y="2292"/>
                    <a:pt x="237" y="2285"/>
                  </a:cubicBezTo>
                  <a:cubicBezTo>
                    <a:pt x="237" y="2277"/>
                    <a:pt x="237" y="2277"/>
                    <a:pt x="237" y="2277"/>
                  </a:cubicBezTo>
                  <a:cubicBezTo>
                    <a:pt x="245" y="2269"/>
                    <a:pt x="269" y="2245"/>
                    <a:pt x="261" y="2221"/>
                  </a:cubicBezTo>
                  <a:cubicBezTo>
                    <a:pt x="261" y="2213"/>
                    <a:pt x="245" y="2206"/>
                    <a:pt x="229" y="2198"/>
                  </a:cubicBezTo>
                  <a:cubicBezTo>
                    <a:pt x="182" y="2174"/>
                    <a:pt x="182" y="2142"/>
                    <a:pt x="182" y="2111"/>
                  </a:cubicBezTo>
                  <a:cubicBezTo>
                    <a:pt x="182" y="2103"/>
                    <a:pt x="182" y="2095"/>
                    <a:pt x="182" y="2087"/>
                  </a:cubicBezTo>
                  <a:cubicBezTo>
                    <a:pt x="174" y="2063"/>
                    <a:pt x="237" y="2008"/>
                    <a:pt x="308" y="1945"/>
                  </a:cubicBezTo>
                  <a:cubicBezTo>
                    <a:pt x="332" y="1921"/>
                    <a:pt x="356" y="1897"/>
                    <a:pt x="356" y="1897"/>
                  </a:cubicBezTo>
                  <a:lnTo>
                    <a:pt x="356" y="1897"/>
                  </a:lnTo>
                  <a:cubicBezTo>
                    <a:pt x="356" y="1881"/>
                    <a:pt x="348" y="1850"/>
                    <a:pt x="379" y="1826"/>
                  </a:cubicBezTo>
                  <a:cubicBezTo>
                    <a:pt x="387" y="1818"/>
                    <a:pt x="395" y="1810"/>
                    <a:pt x="403" y="1802"/>
                  </a:cubicBezTo>
                  <a:cubicBezTo>
                    <a:pt x="427" y="1786"/>
                    <a:pt x="443" y="1771"/>
                    <a:pt x="443" y="1755"/>
                  </a:cubicBezTo>
                  <a:cubicBezTo>
                    <a:pt x="443" y="1731"/>
                    <a:pt x="506" y="1652"/>
                    <a:pt x="530" y="1628"/>
                  </a:cubicBezTo>
                  <a:cubicBezTo>
                    <a:pt x="537" y="1628"/>
                    <a:pt x="537" y="1621"/>
                    <a:pt x="537" y="1605"/>
                  </a:cubicBezTo>
                  <a:cubicBezTo>
                    <a:pt x="537" y="1573"/>
                    <a:pt x="514" y="1526"/>
                    <a:pt x="490" y="1502"/>
                  </a:cubicBezTo>
                  <a:cubicBezTo>
                    <a:pt x="443" y="1462"/>
                    <a:pt x="435" y="1360"/>
                    <a:pt x="435" y="1336"/>
                  </a:cubicBezTo>
                  <a:cubicBezTo>
                    <a:pt x="435" y="1328"/>
                    <a:pt x="443" y="1328"/>
                    <a:pt x="443" y="1320"/>
                  </a:cubicBezTo>
                  <a:cubicBezTo>
                    <a:pt x="450" y="1296"/>
                    <a:pt x="450" y="1273"/>
                    <a:pt x="450" y="1257"/>
                  </a:cubicBezTo>
                  <a:cubicBezTo>
                    <a:pt x="435" y="1233"/>
                    <a:pt x="435" y="1091"/>
                    <a:pt x="450" y="1059"/>
                  </a:cubicBezTo>
                  <a:cubicBezTo>
                    <a:pt x="466" y="1036"/>
                    <a:pt x="506" y="830"/>
                    <a:pt x="537" y="704"/>
                  </a:cubicBezTo>
                  <a:cubicBezTo>
                    <a:pt x="545" y="648"/>
                    <a:pt x="561" y="609"/>
                    <a:pt x="561" y="593"/>
                  </a:cubicBezTo>
                  <a:cubicBezTo>
                    <a:pt x="569" y="577"/>
                    <a:pt x="624" y="277"/>
                    <a:pt x="672" y="0"/>
                  </a:cubicBezTo>
                  <a:lnTo>
                    <a:pt x="672" y="0"/>
                  </a:lnTo>
                  <a:cubicBezTo>
                    <a:pt x="680" y="0"/>
                    <a:pt x="680" y="0"/>
                    <a:pt x="680" y="0"/>
                  </a:cubicBezTo>
                  <a:cubicBezTo>
                    <a:pt x="783" y="24"/>
                    <a:pt x="893" y="47"/>
                    <a:pt x="1012" y="71"/>
                  </a:cubicBezTo>
                  <a:lnTo>
                    <a:pt x="1012" y="71"/>
                  </a:lnTo>
                  <a:lnTo>
                    <a:pt x="1012" y="71"/>
                  </a:lnTo>
                  <a:cubicBezTo>
                    <a:pt x="1012" y="95"/>
                    <a:pt x="1004" y="119"/>
                    <a:pt x="1004" y="134"/>
                  </a:cubicBezTo>
                  <a:cubicBezTo>
                    <a:pt x="1004" y="166"/>
                    <a:pt x="1004" y="261"/>
                    <a:pt x="988" y="300"/>
                  </a:cubicBezTo>
                  <a:cubicBezTo>
                    <a:pt x="972" y="340"/>
                    <a:pt x="956" y="427"/>
                    <a:pt x="949" y="458"/>
                  </a:cubicBezTo>
                  <a:cubicBezTo>
                    <a:pt x="949" y="466"/>
                    <a:pt x="949" y="482"/>
                    <a:pt x="941" y="490"/>
                  </a:cubicBezTo>
                  <a:cubicBezTo>
                    <a:pt x="933" y="514"/>
                    <a:pt x="933" y="530"/>
                    <a:pt x="941" y="553"/>
                  </a:cubicBezTo>
                  <a:cubicBezTo>
                    <a:pt x="941" y="569"/>
                    <a:pt x="956" y="585"/>
                    <a:pt x="964" y="601"/>
                  </a:cubicBezTo>
                  <a:cubicBezTo>
                    <a:pt x="988" y="640"/>
                    <a:pt x="1012" y="680"/>
                    <a:pt x="1012" y="704"/>
                  </a:cubicBezTo>
                  <a:cubicBezTo>
                    <a:pt x="1012" y="727"/>
                    <a:pt x="1012" y="743"/>
                    <a:pt x="1004" y="767"/>
                  </a:cubicBezTo>
                  <a:cubicBezTo>
                    <a:pt x="996" y="783"/>
                    <a:pt x="996" y="798"/>
                    <a:pt x="996" y="806"/>
                  </a:cubicBezTo>
                  <a:cubicBezTo>
                    <a:pt x="996" y="830"/>
                    <a:pt x="1004" y="838"/>
                    <a:pt x="1020" y="854"/>
                  </a:cubicBezTo>
                  <a:cubicBezTo>
                    <a:pt x="1027" y="854"/>
                    <a:pt x="1036" y="862"/>
                    <a:pt x="1043" y="869"/>
                  </a:cubicBezTo>
                  <a:cubicBezTo>
                    <a:pt x="1051" y="885"/>
                    <a:pt x="1059" y="885"/>
                    <a:pt x="1067" y="885"/>
                  </a:cubicBezTo>
                  <a:cubicBezTo>
                    <a:pt x="1083" y="893"/>
                    <a:pt x="1099" y="893"/>
                    <a:pt x="1107" y="925"/>
                  </a:cubicBezTo>
                  <a:cubicBezTo>
                    <a:pt x="1107" y="933"/>
                    <a:pt x="1107" y="949"/>
                    <a:pt x="1107" y="964"/>
                  </a:cubicBezTo>
                  <a:cubicBezTo>
                    <a:pt x="1099" y="980"/>
                    <a:pt x="1099" y="1004"/>
                    <a:pt x="1122" y="1012"/>
                  </a:cubicBezTo>
                  <a:cubicBezTo>
                    <a:pt x="1130" y="1020"/>
                    <a:pt x="1138" y="1020"/>
                    <a:pt x="1146" y="1028"/>
                  </a:cubicBezTo>
                  <a:cubicBezTo>
                    <a:pt x="1170" y="1044"/>
                    <a:pt x="1178" y="1051"/>
                    <a:pt x="1186" y="1091"/>
                  </a:cubicBezTo>
                  <a:cubicBezTo>
                    <a:pt x="1186" y="1107"/>
                    <a:pt x="1186" y="1122"/>
                    <a:pt x="1178" y="1131"/>
                  </a:cubicBezTo>
                  <a:cubicBezTo>
                    <a:pt x="1178" y="1146"/>
                    <a:pt x="1178" y="1146"/>
                    <a:pt x="1202" y="1170"/>
                  </a:cubicBezTo>
                  <a:cubicBezTo>
                    <a:pt x="1225" y="1186"/>
                    <a:pt x="1233" y="1202"/>
                    <a:pt x="1249" y="1217"/>
                  </a:cubicBezTo>
                  <a:cubicBezTo>
                    <a:pt x="1257" y="1233"/>
                    <a:pt x="1265" y="1249"/>
                    <a:pt x="1280" y="1249"/>
                  </a:cubicBezTo>
                  <a:cubicBezTo>
                    <a:pt x="1280" y="1257"/>
                    <a:pt x="1280" y="1257"/>
                    <a:pt x="1289" y="1257"/>
                  </a:cubicBezTo>
                  <a:cubicBezTo>
                    <a:pt x="1296" y="1257"/>
                    <a:pt x="1304" y="1249"/>
                    <a:pt x="1312" y="1241"/>
                  </a:cubicBezTo>
                  <a:cubicBezTo>
                    <a:pt x="1320" y="1241"/>
                    <a:pt x="1328" y="1233"/>
                    <a:pt x="1336" y="1233"/>
                  </a:cubicBezTo>
                  <a:cubicBezTo>
                    <a:pt x="1344" y="1233"/>
                    <a:pt x="1344" y="1249"/>
                    <a:pt x="1344" y="1257"/>
                  </a:cubicBezTo>
                  <a:cubicBezTo>
                    <a:pt x="1352" y="1296"/>
                    <a:pt x="1336" y="1352"/>
                    <a:pt x="1320" y="1375"/>
                  </a:cubicBezTo>
                  <a:cubicBezTo>
                    <a:pt x="1312" y="1375"/>
                    <a:pt x="1312" y="1375"/>
                    <a:pt x="1312" y="1375"/>
                  </a:cubicBezTo>
                  <a:cubicBezTo>
                    <a:pt x="1296" y="1399"/>
                    <a:pt x="1273" y="1431"/>
                    <a:pt x="1265" y="1462"/>
                  </a:cubicBezTo>
                  <a:cubicBezTo>
                    <a:pt x="1257" y="1502"/>
                    <a:pt x="1265" y="1542"/>
                    <a:pt x="1273" y="1565"/>
                  </a:cubicBezTo>
                  <a:cubicBezTo>
                    <a:pt x="1273" y="1589"/>
                    <a:pt x="1273" y="1628"/>
                    <a:pt x="1257" y="1644"/>
                  </a:cubicBezTo>
                  <a:cubicBezTo>
                    <a:pt x="1257" y="1652"/>
                    <a:pt x="1249" y="1652"/>
                    <a:pt x="1249" y="1652"/>
                  </a:cubicBezTo>
                  <a:cubicBezTo>
                    <a:pt x="1241" y="1652"/>
                    <a:pt x="1241" y="1652"/>
                    <a:pt x="1241" y="1652"/>
                  </a:cubicBezTo>
                  <a:cubicBezTo>
                    <a:pt x="1233" y="1652"/>
                    <a:pt x="1233" y="1652"/>
                    <a:pt x="1233" y="1652"/>
                  </a:cubicBezTo>
                  <a:cubicBezTo>
                    <a:pt x="1225" y="1652"/>
                    <a:pt x="1217" y="1652"/>
                    <a:pt x="1209" y="1660"/>
                  </a:cubicBezTo>
                  <a:cubicBezTo>
                    <a:pt x="1209" y="1660"/>
                    <a:pt x="1209" y="1668"/>
                    <a:pt x="1209" y="1676"/>
                  </a:cubicBezTo>
                  <a:cubicBezTo>
                    <a:pt x="1209" y="1708"/>
                    <a:pt x="1202" y="1731"/>
                    <a:pt x="1194" y="1747"/>
                  </a:cubicBezTo>
                  <a:lnTo>
                    <a:pt x="1194" y="1747"/>
                  </a:lnTo>
                  <a:cubicBezTo>
                    <a:pt x="1194" y="1755"/>
                    <a:pt x="1194" y="1755"/>
                    <a:pt x="1202" y="1755"/>
                  </a:cubicBezTo>
                  <a:cubicBezTo>
                    <a:pt x="1209" y="1763"/>
                    <a:pt x="1217" y="1763"/>
                    <a:pt x="1233" y="1771"/>
                  </a:cubicBezTo>
                  <a:cubicBezTo>
                    <a:pt x="1241" y="1779"/>
                    <a:pt x="1241" y="1786"/>
                    <a:pt x="1241" y="1786"/>
                  </a:cubicBezTo>
                  <a:cubicBezTo>
                    <a:pt x="1241" y="1795"/>
                    <a:pt x="1241" y="1795"/>
                    <a:pt x="1241" y="1802"/>
                  </a:cubicBezTo>
                  <a:cubicBezTo>
                    <a:pt x="1241" y="1795"/>
                    <a:pt x="1249" y="1795"/>
                    <a:pt x="1257" y="1795"/>
                  </a:cubicBezTo>
                  <a:cubicBezTo>
                    <a:pt x="1320" y="1786"/>
                    <a:pt x="1336" y="1779"/>
                    <a:pt x="1360" y="1755"/>
                  </a:cubicBezTo>
                  <a:cubicBezTo>
                    <a:pt x="1375" y="1739"/>
                    <a:pt x="1407" y="1723"/>
                    <a:pt x="1423" y="1723"/>
                  </a:cubicBezTo>
                  <a:cubicBezTo>
                    <a:pt x="1431" y="1723"/>
                    <a:pt x="1447" y="1731"/>
                    <a:pt x="1447" y="1747"/>
                  </a:cubicBezTo>
                  <a:cubicBezTo>
                    <a:pt x="1447" y="1771"/>
                    <a:pt x="1447" y="1786"/>
                    <a:pt x="1439" y="1802"/>
                  </a:cubicBezTo>
                  <a:cubicBezTo>
                    <a:pt x="1431" y="1818"/>
                    <a:pt x="1431" y="1842"/>
                    <a:pt x="1439" y="1858"/>
                  </a:cubicBezTo>
                  <a:cubicBezTo>
                    <a:pt x="1439" y="1866"/>
                    <a:pt x="1439" y="1866"/>
                    <a:pt x="1439" y="1873"/>
                  </a:cubicBezTo>
                  <a:cubicBezTo>
                    <a:pt x="1454" y="1905"/>
                    <a:pt x="1462" y="1929"/>
                    <a:pt x="1486" y="1961"/>
                  </a:cubicBezTo>
                  <a:cubicBezTo>
                    <a:pt x="1518" y="2000"/>
                    <a:pt x="1518" y="2039"/>
                    <a:pt x="1510" y="2087"/>
                  </a:cubicBezTo>
                  <a:cubicBezTo>
                    <a:pt x="1502" y="2095"/>
                    <a:pt x="1502" y="2103"/>
                    <a:pt x="1494" y="2111"/>
                  </a:cubicBezTo>
                  <a:cubicBezTo>
                    <a:pt x="1494" y="2126"/>
                    <a:pt x="1486" y="2134"/>
                    <a:pt x="1486" y="2142"/>
                  </a:cubicBezTo>
                  <a:cubicBezTo>
                    <a:pt x="1494" y="2150"/>
                    <a:pt x="1502" y="2158"/>
                    <a:pt x="1526" y="2158"/>
                  </a:cubicBezTo>
                  <a:cubicBezTo>
                    <a:pt x="1581" y="2174"/>
                    <a:pt x="1597" y="2190"/>
                    <a:pt x="1597" y="2237"/>
                  </a:cubicBezTo>
                  <a:cubicBezTo>
                    <a:pt x="1597" y="2277"/>
                    <a:pt x="1620" y="2340"/>
                    <a:pt x="1628" y="2356"/>
                  </a:cubicBezTo>
                  <a:cubicBezTo>
                    <a:pt x="1636" y="2363"/>
                    <a:pt x="1636" y="2372"/>
                    <a:pt x="1636" y="2379"/>
                  </a:cubicBezTo>
                  <a:cubicBezTo>
                    <a:pt x="1644" y="2387"/>
                    <a:pt x="1644" y="2395"/>
                    <a:pt x="1652" y="2395"/>
                  </a:cubicBezTo>
                  <a:cubicBezTo>
                    <a:pt x="1652" y="2395"/>
                    <a:pt x="1652" y="2395"/>
                    <a:pt x="1660" y="2387"/>
                  </a:cubicBezTo>
                  <a:cubicBezTo>
                    <a:pt x="1668" y="2379"/>
                    <a:pt x="1668" y="2372"/>
                    <a:pt x="1668" y="2372"/>
                  </a:cubicBezTo>
                  <a:cubicBezTo>
                    <a:pt x="1684" y="2348"/>
                    <a:pt x="1692" y="2340"/>
                    <a:pt x="1715" y="2348"/>
                  </a:cubicBezTo>
                  <a:cubicBezTo>
                    <a:pt x="1731" y="2356"/>
                    <a:pt x="1739" y="2356"/>
                    <a:pt x="1747" y="2363"/>
                  </a:cubicBezTo>
                  <a:cubicBezTo>
                    <a:pt x="1763" y="2372"/>
                    <a:pt x="1771" y="2372"/>
                    <a:pt x="1786" y="2372"/>
                  </a:cubicBezTo>
                  <a:cubicBezTo>
                    <a:pt x="1802" y="2379"/>
                    <a:pt x="1810" y="2363"/>
                    <a:pt x="1826" y="2356"/>
                  </a:cubicBezTo>
                  <a:cubicBezTo>
                    <a:pt x="1826" y="2356"/>
                    <a:pt x="1834" y="2348"/>
                    <a:pt x="1842" y="2348"/>
                  </a:cubicBezTo>
                  <a:lnTo>
                    <a:pt x="1842" y="2348"/>
                  </a:lnTo>
                  <a:cubicBezTo>
                    <a:pt x="1850" y="2340"/>
                    <a:pt x="1858" y="2340"/>
                    <a:pt x="1873" y="2340"/>
                  </a:cubicBezTo>
                  <a:cubicBezTo>
                    <a:pt x="1881" y="2340"/>
                    <a:pt x="1897" y="2340"/>
                    <a:pt x="1913" y="2356"/>
                  </a:cubicBezTo>
                  <a:cubicBezTo>
                    <a:pt x="1937" y="2372"/>
                    <a:pt x="1953" y="2379"/>
                    <a:pt x="1976" y="2379"/>
                  </a:cubicBezTo>
                  <a:cubicBezTo>
                    <a:pt x="1984" y="2379"/>
                    <a:pt x="1984" y="2379"/>
                    <a:pt x="1992" y="2379"/>
                  </a:cubicBezTo>
                  <a:cubicBezTo>
                    <a:pt x="2008" y="2372"/>
                    <a:pt x="2016" y="2372"/>
                    <a:pt x="2016" y="2372"/>
                  </a:cubicBezTo>
                  <a:cubicBezTo>
                    <a:pt x="2016" y="2363"/>
                    <a:pt x="2024" y="2363"/>
                    <a:pt x="2024" y="2363"/>
                  </a:cubicBezTo>
                  <a:cubicBezTo>
                    <a:pt x="2032" y="2363"/>
                    <a:pt x="2039" y="2363"/>
                    <a:pt x="2047" y="2372"/>
                  </a:cubicBezTo>
                  <a:cubicBezTo>
                    <a:pt x="2071" y="2387"/>
                    <a:pt x="2063" y="2403"/>
                    <a:pt x="2063" y="2411"/>
                  </a:cubicBezTo>
                  <a:cubicBezTo>
                    <a:pt x="2071" y="2411"/>
                    <a:pt x="2071" y="2403"/>
                    <a:pt x="2079" y="2395"/>
                  </a:cubicBezTo>
                  <a:cubicBezTo>
                    <a:pt x="2103" y="2379"/>
                    <a:pt x="2111" y="2348"/>
                    <a:pt x="2119" y="2332"/>
                  </a:cubicBezTo>
                  <a:cubicBezTo>
                    <a:pt x="2126" y="2308"/>
                    <a:pt x="2134" y="2300"/>
                    <a:pt x="2142" y="2300"/>
                  </a:cubicBezTo>
                  <a:cubicBezTo>
                    <a:pt x="2150" y="2300"/>
                    <a:pt x="2150" y="2300"/>
                    <a:pt x="2150" y="2300"/>
                  </a:cubicBezTo>
                  <a:cubicBezTo>
                    <a:pt x="2158" y="2300"/>
                    <a:pt x="2166" y="2308"/>
                    <a:pt x="2166" y="2308"/>
                  </a:cubicBezTo>
                  <a:cubicBezTo>
                    <a:pt x="2197" y="2324"/>
                    <a:pt x="2213" y="2332"/>
                    <a:pt x="2221" y="2372"/>
                  </a:cubicBezTo>
                  <a:cubicBezTo>
                    <a:pt x="2229" y="2403"/>
                    <a:pt x="2237" y="2419"/>
                    <a:pt x="2261" y="2427"/>
                  </a:cubicBezTo>
                  <a:cubicBezTo>
                    <a:pt x="2269" y="2427"/>
                    <a:pt x="2269" y="2427"/>
                    <a:pt x="2269" y="2427"/>
                  </a:cubicBezTo>
                  <a:lnTo>
                    <a:pt x="2071" y="3613"/>
                  </a:lnTo>
                  <a:close/>
                  <a:moveTo>
                    <a:pt x="8" y="3225"/>
                  </a:moveTo>
                  <a:lnTo>
                    <a:pt x="8" y="3225"/>
                  </a:lnTo>
                  <a:cubicBezTo>
                    <a:pt x="743" y="3383"/>
                    <a:pt x="1431" y="3510"/>
                    <a:pt x="2063" y="3605"/>
                  </a:cubicBezTo>
                  <a:cubicBezTo>
                    <a:pt x="2261" y="2435"/>
                    <a:pt x="2261" y="2435"/>
                    <a:pt x="2261" y="2435"/>
                  </a:cubicBezTo>
                  <a:cubicBezTo>
                    <a:pt x="2237" y="2419"/>
                    <a:pt x="2221" y="2403"/>
                    <a:pt x="2213" y="2372"/>
                  </a:cubicBezTo>
                  <a:cubicBezTo>
                    <a:pt x="2213" y="2340"/>
                    <a:pt x="2190" y="2324"/>
                    <a:pt x="2166" y="2316"/>
                  </a:cubicBezTo>
                  <a:cubicBezTo>
                    <a:pt x="2158" y="2316"/>
                    <a:pt x="2158" y="2308"/>
                    <a:pt x="2150" y="2308"/>
                  </a:cubicBezTo>
                  <a:lnTo>
                    <a:pt x="2142" y="2308"/>
                  </a:lnTo>
                  <a:cubicBezTo>
                    <a:pt x="2134" y="2308"/>
                    <a:pt x="2134" y="2316"/>
                    <a:pt x="2126" y="2332"/>
                  </a:cubicBezTo>
                  <a:cubicBezTo>
                    <a:pt x="2119" y="2356"/>
                    <a:pt x="2111" y="2379"/>
                    <a:pt x="2087" y="2403"/>
                  </a:cubicBezTo>
                  <a:cubicBezTo>
                    <a:pt x="2071" y="2419"/>
                    <a:pt x="2063" y="2427"/>
                    <a:pt x="2063" y="2427"/>
                  </a:cubicBezTo>
                  <a:lnTo>
                    <a:pt x="2063" y="2427"/>
                  </a:lnTo>
                  <a:cubicBezTo>
                    <a:pt x="2055" y="2419"/>
                    <a:pt x="2055" y="2419"/>
                    <a:pt x="2055" y="2419"/>
                  </a:cubicBezTo>
                  <a:cubicBezTo>
                    <a:pt x="2055" y="2419"/>
                    <a:pt x="2055" y="2419"/>
                    <a:pt x="2055" y="2411"/>
                  </a:cubicBezTo>
                  <a:cubicBezTo>
                    <a:pt x="2063" y="2403"/>
                    <a:pt x="2063" y="2387"/>
                    <a:pt x="2047" y="2379"/>
                  </a:cubicBezTo>
                  <a:cubicBezTo>
                    <a:pt x="2032" y="2372"/>
                    <a:pt x="2024" y="2372"/>
                    <a:pt x="2024" y="2372"/>
                  </a:cubicBezTo>
                  <a:lnTo>
                    <a:pt x="2024" y="2372"/>
                  </a:lnTo>
                  <a:cubicBezTo>
                    <a:pt x="2016" y="2379"/>
                    <a:pt x="2008" y="2379"/>
                    <a:pt x="2000" y="2387"/>
                  </a:cubicBezTo>
                  <a:cubicBezTo>
                    <a:pt x="1992" y="2387"/>
                    <a:pt x="1984" y="2387"/>
                    <a:pt x="1976" y="2387"/>
                  </a:cubicBezTo>
                  <a:cubicBezTo>
                    <a:pt x="1953" y="2387"/>
                    <a:pt x="1929" y="2379"/>
                    <a:pt x="1905" y="2356"/>
                  </a:cubicBezTo>
                  <a:cubicBezTo>
                    <a:pt x="1897" y="2348"/>
                    <a:pt x="1881" y="2348"/>
                    <a:pt x="1873" y="2348"/>
                  </a:cubicBezTo>
                  <a:cubicBezTo>
                    <a:pt x="1866" y="2348"/>
                    <a:pt x="1850" y="2348"/>
                    <a:pt x="1850" y="2348"/>
                  </a:cubicBezTo>
                  <a:cubicBezTo>
                    <a:pt x="1842" y="2348"/>
                    <a:pt x="1842" y="2356"/>
                    <a:pt x="1842" y="2356"/>
                  </a:cubicBezTo>
                  <a:cubicBezTo>
                    <a:pt x="1834" y="2356"/>
                    <a:pt x="1834" y="2356"/>
                    <a:pt x="1826" y="2363"/>
                  </a:cubicBezTo>
                  <a:cubicBezTo>
                    <a:pt x="1818" y="2372"/>
                    <a:pt x="1802" y="2379"/>
                    <a:pt x="1786" y="2379"/>
                  </a:cubicBezTo>
                  <a:cubicBezTo>
                    <a:pt x="1763" y="2379"/>
                    <a:pt x="1755" y="2372"/>
                    <a:pt x="1747" y="2372"/>
                  </a:cubicBezTo>
                  <a:cubicBezTo>
                    <a:pt x="1739" y="2363"/>
                    <a:pt x="1731" y="2363"/>
                    <a:pt x="1715" y="2356"/>
                  </a:cubicBezTo>
                  <a:cubicBezTo>
                    <a:pt x="1707" y="2356"/>
                    <a:pt x="1700" y="2356"/>
                    <a:pt x="1700" y="2356"/>
                  </a:cubicBezTo>
                  <a:cubicBezTo>
                    <a:pt x="1692" y="2356"/>
                    <a:pt x="1684" y="2356"/>
                    <a:pt x="1676" y="2372"/>
                  </a:cubicBezTo>
                  <a:cubicBezTo>
                    <a:pt x="1676" y="2379"/>
                    <a:pt x="1668" y="2387"/>
                    <a:pt x="1668" y="2395"/>
                  </a:cubicBezTo>
                  <a:cubicBezTo>
                    <a:pt x="1660" y="2403"/>
                    <a:pt x="1652" y="2403"/>
                    <a:pt x="1652" y="2403"/>
                  </a:cubicBezTo>
                  <a:cubicBezTo>
                    <a:pt x="1636" y="2403"/>
                    <a:pt x="1636" y="2395"/>
                    <a:pt x="1628" y="2379"/>
                  </a:cubicBezTo>
                  <a:cubicBezTo>
                    <a:pt x="1628" y="2372"/>
                    <a:pt x="1628" y="2363"/>
                    <a:pt x="1620" y="2363"/>
                  </a:cubicBezTo>
                  <a:cubicBezTo>
                    <a:pt x="1613" y="2348"/>
                    <a:pt x="1589" y="2277"/>
                    <a:pt x="1589" y="2237"/>
                  </a:cubicBezTo>
                  <a:cubicBezTo>
                    <a:pt x="1589" y="2198"/>
                    <a:pt x="1581" y="2174"/>
                    <a:pt x="1518" y="2166"/>
                  </a:cubicBezTo>
                  <a:cubicBezTo>
                    <a:pt x="1502" y="2166"/>
                    <a:pt x="1486" y="2158"/>
                    <a:pt x="1486" y="2150"/>
                  </a:cubicBezTo>
                  <a:cubicBezTo>
                    <a:pt x="1478" y="2134"/>
                    <a:pt x="1486" y="2126"/>
                    <a:pt x="1486" y="2111"/>
                  </a:cubicBezTo>
                  <a:cubicBezTo>
                    <a:pt x="1494" y="2103"/>
                    <a:pt x="1494" y="2095"/>
                    <a:pt x="1502" y="2087"/>
                  </a:cubicBezTo>
                  <a:cubicBezTo>
                    <a:pt x="1510" y="2039"/>
                    <a:pt x="1510" y="2008"/>
                    <a:pt x="1478" y="1968"/>
                  </a:cubicBezTo>
                  <a:cubicBezTo>
                    <a:pt x="1454" y="1929"/>
                    <a:pt x="1447" y="1905"/>
                    <a:pt x="1431" y="1873"/>
                  </a:cubicBezTo>
                  <a:lnTo>
                    <a:pt x="1431" y="1866"/>
                  </a:lnTo>
                  <a:cubicBezTo>
                    <a:pt x="1423" y="1842"/>
                    <a:pt x="1423" y="1818"/>
                    <a:pt x="1431" y="1802"/>
                  </a:cubicBezTo>
                  <a:cubicBezTo>
                    <a:pt x="1439" y="1786"/>
                    <a:pt x="1439" y="1771"/>
                    <a:pt x="1439" y="1747"/>
                  </a:cubicBezTo>
                  <a:cubicBezTo>
                    <a:pt x="1439" y="1739"/>
                    <a:pt x="1431" y="1731"/>
                    <a:pt x="1423" y="1731"/>
                  </a:cubicBezTo>
                  <a:cubicBezTo>
                    <a:pt x="1407" y="1731"/>
                    <a:pt x="1383" y="1747"/>
                    <a:pt x="1367" y="1763"/>
                  </a:cubicBezTo>
                  <a:cubicBezTo>
                    <a:pt x="1336" y="1786"/>
                    <a:pt x="1320" y="1795"/>
                    <a:pt x="1265" y="1802"/>
                  </a:cubicBezTo>
                  <a:cubicBezTo>
                    <a:pt x="1249" y="1802"/>
                    <a:pt x="1241" y="1810"/>
                    <a:pt x="1233" y="1810"/>
                  </a:cubicBezTo>
                  <a:lnTo>
                    <a:pt x="1233" y="1802"/>
                  </a:lnTo>
                  <a:cubicBezTo>
                    <a:pt x="1225" y="1802"/>
                    <a:pt x="1233" y="1802"/>
                    <a:pt x="1233" y="1795"/>
                  </a:cubicBezTo>
                  <a:cubicBezTo>
                    <a:pt x="1233" y="1795"/>
                    <a:pt x="1233" y="1795"/>
                    <a:pt x="1233" y="1786"/>
                  </a:cubicBezTo>
                  <a:cubicBezTo>
                    <a:pt x="1233" y="1786"/>
                    <a:pt x="1233" y="1779"/>
                    <a:pt x="1225" y="1779"/>
                  </a:cubicBezTo>
                  <a:cubicBezTo>
                    <a:pt x="1217" y="1771"/>
                    <a:pt x="1209" y="1763"/>
                    <a:pt x="1202" y="1763"/>
                  </a:cubicBezTo>
                  <a:cubicBezTo>
                    <a:pt x="1194" y="1755"/>
                    <a:pt x="1186" y="1755"/>
                    <a:pt x="1194" y="1747"/>
                  </a:cubicBezTo>
                  <a:cubicBezTo>
                    <a:pt x="1194" y="1739"/>
                    <a:pt x="1194" y="1739"/>
                    <a:pt x="1194" y="1739"/>
                  </a:cubicBezTo>
                  <a:cubicBezTo>
                    <a:pt x="1194" y="1731"/>
                    <a:pt x="1202" y="1708"/>
                    <a:pt x="1202" y="1676"/>
                  </a:cubicBezTo>
                  <a:cubicBezTo>
                    <a:pt x="1202" y="1668"/>
                    <a:pt x="1202" y="1660"/>
                    <a:pt x="1209" y="1652"/>
                  </a:cubicBezTo>
                  <a:cubicBezTo>
                    <a:pt x="1209" y="1644"/>
                    <a:pt x="1225" y="1644"/>
                    <a:pt x="1233" y="1644"/>
                  </a:cubicBezTo>
                  <a:cubicBezTo>
                    <a:pt x="1233" y="1644"/>
                    <a:pt x="1233" y="1644"/>
                    <a:pt x="1241" y="1644"/>
                  </a:cubicBezTo>
                  <a:cubicBezTo>
                    <a:pt x="1241" y="1644"/>
                    <a:pt x="1249" y="1644"/>
                    <a:pt x="1257" y="1644"/>
                  </a:cubicBezTo>
                  <a:cubicBezTo>
                    <a:pt x="1265" y="1628"/>
                    <a:pt x="1265" y="1589"/>
                    <a:pt x="1265" y="1573"/>
                  </a:cubicBezTo>
                  <a:cubicBezTo>
                    <a:pt x="1257" y="1542"/>
                    <a:pt x="1249" y="1502"/>
                    <a:pt x="1257" y="1462"/>
                  </a:cubicBezTo>
                  <a:cubicBezTo>
                    <a:pt x="1265" y="1423"/>
                    <a:pt x="1296" y="1391"/>
                    <a:pt x="1312" y="1375"/>
                  </a:cubicBezTo>
                  <a:cubicBezTo>
                    <a:pt x="1312" y="1368"/>
                    <a:pt x="1312" y="1368"/>
                    <a:pt x="1312" y="1368"/>
                  </a:cubicBezTo>
                  <a:cubicBezTo>
                    <a:pt x="1328" y="1352"/>
                    <a:pt x="1344" y="1304"/>
                    <a:pt x="1344" y="1257"/>
                  </a:cubicBezTo>
                  <a:cubicBezTo>
                    <a:pt x="1336" y="1249"/>
                    <a:pt x="1336" y="1241"/>
                    <a:pt x="1336" y="1241"/>
                  </a:cubicBezTo>
                  <a:cubicBezTo>
                    <a:pt x="1328" y="1241"/>
                    <a:pt x="1328" y="1241"/>
                    <a:pt x="1320" y="1249"/>
                  </a:cubicBezTo>
                  <a:cubicBezTo>
                    <a:pt x="1312" y="1257"/>
                    <a:pt x="1296" y="1257"/>
                    <a:pt x="1289" y="1257"/>
                  </a:cubicBezTo>
                  <a:cubicBezTo>
                    <a:pt x="1280" y="1257"/>
                    <a:pt x="1280" y="1257"/>
                    <a:pt x="1280" y="1257"/>
                  </a:cubicBezTo>
                  <a:cubicBezTo>
                    <a:pt x="1257" y="1257"/>
                    <a:pt x="1249" y="1241"/>
                    <a:pt x="1241" y="1225"/>
                  </a:cubicBezTo>
                  <a:cubicBezTo>
                    <a:pt x="1233" y="1209"/>
                    <a:pt x="1217" y="1186"/>
                    <a:pt x="1194" y="1178"/>
                  </a:cubicBezTo>
                  <a:cubicBezTo>
                    <a:pt x="1170" y="1154"/>
                    <a:pt x="1170" y="1146"/>
                    <a:pt x="1170" y="1131"/>
                  </a:cubicBezTo>
                  <a:cubicBezTo>
                    <a:pt x="1178" y="1115"/>
                    <a:pt x="1178" y="1107"/>
                    <a:pt x="1178" y="1091"/>
                  </a:cubicBezTo>
                  <a:cubicBezTo>
                    <a:pt x="1170" y="1051"/>
                    <a:pt x="1162" y="1051"/>
                    <a:pt x="1138" y="1036"/>
                  </a:cubicBezTo>
                  <a:cubicBezTo>
                    <a:pt x="1130" y="1028"/>
                    <a:pt x="1130" y="1028"/>
                    <a:pt x="1122" y="1020"/>
                  </a:cubicBezTo>
                  <a:cubicBezTo>
                    <a:pt x="1091" y="1004"/>
                    <a:pt x="1091" y="980"/>
                    <a:pt x="1099" y="964"/>
                  </a:cubicBezTo>
                  <a:cubicBezTo>
                    <a:pt x="1099" y="949"/>
                    <a:pt x="1099" y="933"/>
                    <a:pt x="1099" y="925"/>
                  </a:cubicBezTo>
                  <a:cubicBezTo>
                    <a:pt x="1091" y="901"/>
                    <a:pt x="1083" y="901"/>
                    <a:pt x="1067" y="893"/>
                  </a:cubicBezTo>
                  <a:cubicBezTo>
                    <a:pt x="1059" y="893"/>
                    <a:pt x="1043" y="885"/>
                    <a:pt x="1036" y="878"/>
                  </a:cubicBezTo>
                  <a:cubicBezTo>
                    <a:pt x="1027" y="869"/>
                    <a:pt x="1020" y="862"/>
                    <a:pt x="1020" y="854"/>
                  </a:cubicBezTo>
                  <a:cubicBezTo>
                    <a:pt x="1004" y="846"/>
                    <a:pt x="988" y="830"/>
                    <a:pt x="988" y="806"/>
                  </a:cubicBezTo>
                  <a:cubicBezTo>
                    <a:pt x="988" y="791"/>
                    <a:pt x="996" y="783"/>
                    <a:pt x="996" y="767"/>
                  </a:cubicBezTo>
                  <a:cubicBezTo>
                    <a:pt x="1004" y="743"/>
                    <a:pt x="1004" y="727"/>
                    <a:pt x="1004" y="704"/>
                  </a:cubicBezTo>
                  <a:cubicBezTo>
                    <a:pt x="1004" y="680"/>
                    <a:pt x="980" y="640"/>
                    <a:pt x="956" y="609"/>
                  </a:cubicBezTo>
                  <a:cubicBezTo>
                    <a:pt x="949" y="585"/>
                    <a:pt x="933" y="569"/>
                    <a:pt x="933" y="553"/>
                  </a:cubicBezTo>
                  <a:cubicBezTo>
                    <a:pt x="925" y="538"/>
                    <a:pt x="933" y="514"/>
                    <a:pt x="933" y="490"/>
                  </a:cubicBezTo>
                  <a:cubicBezTo>
                    <a:pt x="941" y="482"/>
                    <a:pt x="941" y="466"/>
                    <a:pt x="941" y="458"/>
                  </a:cubicBezTo>
                  <a:cubicBezTo>
                    <a:pt x="949" y="427"/>
                    <a:pt x="964" y="340"/>
                    <a:pt x="980" y="300"/>
                  </a:cubicBezTo>
                  <a:cubicBezTo>
                    <a:pt x="996" y="261"/>
                    <a:pt x="996" y="158"/>
                    <a:pt x="996" y="134"/>
                  </a:cubicBezTo>
                  <a:cubicBezTo>
                    <a:pt x="996" y="119"/>
                    <a:pt x="1004" y="95"/>
                    <a:pt x="1004" y="71"/>
                  </a:cubicBezTo>
                  <a:cubicBezTo>
                    <a:pt x="893" y="55"/>
                    <a:pt x="783" y="32"/>
                    <a:pt x="680" y="8"/>
                  </a:cubicBezTo>
                  <a:cubicBezTo>
                    <a:pt x="656" y="142"/>
                    <a:pt x="577" y="577"/>
                    <a:pt x="569" y="601"/>
                  </a:cubicBezTo>
                  <a:cubicBezTo>
                    <a:pt x="561" y="609"/>
                    <a:pt x="553" y="648"/>
                    <a:pt x="545" y="711"/>
                  </a:cubicBezTo>
                  <a:cubicBezTo>
                    <a:pt x="514" y="838"/>
                    <a:pt x="474" y="1044"/>
                    <a:pt x="458" y="1059"/>
                  </a:cubicBezTo>
                  <a:cubicBezTo>
                    <a:pt x="443" y="1091"/>
                    <a:pt x="443" y="1233"/>
                    <a:pt x="450" y="1257"/>
                  </a:cubicBezTo>
                  <a:cubicBezTo>
                    <a:pt x="458" y="1273"/>
                    <a:pt x="458" y="1296"/>
                    <a:pt x="450" y="1320"/>
                  </a:cubicBezTo>
                  <a:cubicBezTo>
                    <a:pt x="450" y="1328"/>
                    <a:pt x="443" y="1336"/>
                    <a:pt x="443" y="1336"/>
                  </a:cubicBezTo>
                  <a:cubicBezTo>
                    <a:pt x="443" y="1360"/>
                    <a:pt x="450" y="1462"/>
                    <a:pt x="490" y="1494"/>
                  </a:cubicBezTo>
                  <a:cubicBezTo>
                    <a:pt x="522" y="1518"/>
                    <a:pt x="545" y="1573"/>
                    <a:pt x="545" y="1605"/>
                  </a:cubicBezTo>
                  <a:cubicBezTo>
                    <a:pt x="545" y="1621"/>
                    <a:pt x="537" y="1628"/>
                    <a:pt x="537" y="1636"/>
                  </a:cubicBezTo>
                  <a:cubicBezTo>
                    <a:pt x="514" y="1652"/>
                    <a:pt x="450" y="1739"/>
                    <a:pt x="450" y="1755"/>
                  </a:cubicBezTo>
                  <a:cubicBezTo>
                    <a:pt x="450" y="1771"/>
                    <a:pt x="435" y="1786"/>
                    <a:pt x="411" y="1810"/>
                  </a:cubicBezTo>
                  <a:cubicBezTo>
                    <a:pt x="403" y="1818"/>
                    <a:pt x="387" y="1826"/>
                    <a:pt x="379" y="1834"/>
                  </a:cubicBezTo>
                  <a:cubicBezTo>
                    <a:pt x="356" y="1858"/>
                    <a:pt x="363" y="1881"/>
                    <a:pt x="363" y="1889"/>
                  </a:cubicBezTo>
                  <a:cubicBezTo>
                    <a:pt x="363" y="1897"/>
                    <a:pt x="363" y="1897"/>
                    <a:pt x="363" y="1897"/>
                  </a:cubicBezTo>
                  <a:cubicBezTo>
                    <a:pt x="363" y="1897"/>
                    <a:pt x="356" y="1913"/>
                    <a:pt x="308" y="1952"/>
                  </a:cubicBezTo>
                  <a:cubicBezTo>
                    <a:pt x="261" y="1992"/>
                    <a:pt x="182" y="2063"/>
                    <a:pt x="190" y="2087"/>
                  </a:cubicBezTo>
                  <a:cubicBezTo>
                    <a:pt x="190" y="2095"/>
                    <a:pt x="190" y="2103"/>
                    <a:pt x="190" y="2111"/>
                  </a:cubicBezTo>
                  <a:cubicBezTo>
                    <a:pt x="190" y="2142"/>
                    <a:pt x="190" y="2166"/>
                    <a:pt x="237" y="2190"/>
                  </a:cubicBezTo>
                  <a:cubicBezTo>
                    <a:pt x="253" y="2198"/>
                    <a:pt x="261" y="2206"/>
                    <a:pt x="269" y="2221"/>
                  </a:cubicBezTo>
                  <a:cubicBezTo>
                    <a:pt x="277" y="2245"/>
                    <a:pt x="253" y="2269"/>
                    <a:pt x="245" y="2285"/>
                  </a:cubicBezTo>
                  <a:lnTo>
                    <a:pt x="245" y="2285"/>
                  </a:lnTo>
                  <a:cubicBezTo>
                    <a:pt x="237" y="2292"/>
                    <a:pt x="237" y="2300"/>
                    <a:pt x="237" y="2316"/>
                  </a:cubicBezTo>
                  <a:cubicBezTo>
                    <a:pt x="237" y="2324"/>
                    <a:pt x="245" y="2332"/>
                    <a:pt x="237" y="2348"/>
                  </a:cubicBezTo>
                  <a:cubicBezTo>
                    <a:pt x="229" y="2356"/>
                    <a:pt x="229" y="2356"/>
                    <a:pt x="229" y="2356"/>
                  </a:cubicBezTo>
                  <a:cubicBezTo>
                    <a:pt x="213" y="2379"/>
                    <a:pt x="190" y="2427"/>
                    <a:pt x="190" y="2443"/>
                  </a:cubicBezTo>
                  <a:cubicBezTo>
                    <a:pt x="190" y="2459"/>
                    <a:pt x="55" y="3043"/>
                    <a:pt x="8" y="3225"/>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69" name="Freeform 263"/>
            <p:cNvSpPr>
              <a:spLocks noChangeArrowheads="1"/>
            </p:cNvSpPr>
            <p:nvPr/>
          </p:nvSpPr>
          <p:spPr bwMode="auto">
            <a:xfrm>
              <a:off x="14143368" y="4236371"/>
              <a:ext cx="2020116" cy="1268660"/>
            </a:xfrm>
            <a:custGeom>
              <a:avLst/>
              <a:gdLst>
                <a:gd name="T0" fmla="*/ 87 w 3843"/>
                <a:gd name="T1" fmla="*/ 0 h 2412"/>
                <a:gd name="T2" fmla="*/ 87 w 3843"/>
                <a:gd name="T3" fmla="*/ 0 h 2412"/>
                <a:gd name="T4" fmla="*/ 79 w 3843"/>
                <a:gd name="T5" fmla="*/ 63 h 2412"/>
                <a:gd name="T6" fmla="*/ 55 w 3843"/>
                <a:gd name="T7" fmla="*/ 229 h 2412"/>
                <a:gd name="T8" fmla="*/ 24 w 3843"/>
                <a:gd name="T9" fmla="*/ 387 h 2412"/>
                <a:gd name="T10" fmla="*/ 8 w 3843"/>
                <a:gd name="T11" fmla="*/ 482 h 2412"/>
                <a:gd name="T12" fmla="*/ 87 w 3843"/>
                <a:gd name="T13" fmla="*/ 633 h 2412"/>
                <a:gd name="T14" fmla="*/ 63 w 3843"/>
                <a:gd name="T15" fmla="*/ 735 h 2412"/>
                <a:gd name="T16" fmla="*/ 118 w 3843"/>
                <a:gd name="T17" fmla="*/ 807 h 2412"/>
                <a:gd name="T18" fmla="*/ 174 w 3843"/>
                <a:gd name="T19" fmla="*/ 854 h 2412"/>
                <a:gd name="T20" fmla="*/ 197 w 3843"/>
                <a:gd name="T21" fmla="*/ 949 h 2412"/>
                <a:gd name="T22" fmla="*/ 253 w 3843"/>
                <a:gd name="T23" fmla="*/ 1020 h 2412"/>
                <a:gd name="T24" fmla="*/ 277 w 3843"/>
                <a:gd name="T25" fmla="*/ 1099 h 2412"/>
                <a:gd name="T26" fmla="*/ 355 w 3843"/>
                <a:gd name="T27" fmla="*/ 1186 h 2412"/>
                <a:gd name="T28" fmla="*/ 419 w 3843"/>
                <a:gd name="T29" fmla="*/ 1186 h 2412"/>
                <a:gd name="T30" fmla="*/ 387 w 3843"/>
                <a:gd name="T31" fmla="*/ 1304 h 2412"/>
                <a:gd name="T32" fmla="*/ 340 w 3843"/>
                <a:gd name="T33" fmla="*/ 1391 h 2412"/>
                <a:gd name="T34" fmla="*/ 340 w 3843"/>
                <a:gd name="T35" fmla="*/ 1502 h 2412"/>
                <a:gd name="T36" fmla="*/ 324 w 3843"/>
                <a:gd name="T37" fmla="*/ 1581 h 2412"/>
                <a:gd name="T38" fmla="*/ 277 w 3843"/>
                <a:gd name="T39" fmla="*/ 1605 h 2412"/>
                <a:gd name="T40" fmla="*/ 269 w 3843"/>
                <a:gd name="T41" fmla="*/ 1676 h 2412"/>
                <a:gd name="T42" fmla="*/ 308 w 3843"/>
                <a:gd name="T43" fmla="*/ 1708 h 2412"/>
                <a:gd name="T44" fmla="*/ 340 w 3843"/>
                <a:gd name="T45" fmla="*/ 1731 h 2412"/>
                <a:gd name="T46" fmla="*/ 435 w 3843"/>
                <a:gd name="T47" fmla="*/ 1684 h 2412"/>
                <a:gd name="T48" fmla="*/ 522 w 3843"/>
                <a:gd name="T49" fmla="*/ 1676 h 2412"/>
                <a:gd name="T50" fmla="*/ 506 w 3843"/>
                <a:gd name="T51" fmla="*/ 1787 h 2412"/>
                <a:gd name="T52" fmla="*/ 561 w 3843"/>
                <a:gd name="T53" fmla="*/ 1897 h 2412"/>
                <a:gd name="T54" fmla="*/ 577 w 3843"/>
                <a:gd name="T55" fmla="*/ 2016 h 2412"/>
                <a:gd name="T56" fmla="*/ 601 w 3843"/>
                <a:gd name="T57" fmla="*/ 2095 h 2412"/>
                <a:gd name="T58" fmla="*/ 672 w 3843"/>
                <a:gd name="T59" fmla="*/ 2166 h 2412"/>
                <a:gd name="T60" fmla="*/ 703 w 3843"/>
                <a:gd name="T61" fmla="*/ 2292 h 2412"/>
                <a:gd name="T62" fmla="*/ 735 w 3843"/>
                <a:gd name="T63" fmla="*/ 2324 h 2412"/>
                <a:gd name="T64" fmla="*/ 790 w 3843"/>
                <a:gd name="T65" fmla="*/ 2285 h 2412"/>
                <a:gd name="T66" fmla="*/ 861 w 3843"/>
                <a:gd name="T67" fmla="*/ 2308 h 2412"/>
                <a:gd name="T68" fmla="*/ 917 w 3843"/>
                <a:gd name="T69" fmla="*/ 2277 h 2412"/>
                <a:gd name="T70" fmla="*/ 980 w 3843"/>
                <a:gd name="T71" fmla="*/ 2285 h 2412"/>
                <a:gd name="T72" fmla="*/ 1075 w 3843"/>
                <a:gd name="T73" fmla="*/ 2308 h 2412"/>
                <a:gd name="T74" fmla="*/ 1122 w 3843"/>
                <a:gd name="T75" fmla="*/ 2308 h 2412"/>
                <a:gd name="T76" fmla="*/ 1162 w 3843"/>
                <a:gd name="T77" fmla="*/ 2332 h 2412"/>
                <a:gd name="T78" fmla="*/ 1225 w 3843"/>
                <a:gd name="T79" fmla="*/ 2229 h 2412"/>
                <a:gd name="T80" fmla="*/ 1296 w 3843"/>
                <a:gd name="T81" fmla="*/ 2301 h 2412"/>
                <a:gd name="T82" fmla="*/ 1336 w 3843"/>
                <a:gd name="T83" fmla="*/ 2364 h 2412"/>
                <a:gd name="T84" fmla="*/ 1367 w 3843"/>
                <a:gd name="T85" fmla="*/ 2182 h 2412"/>
                <a:gd name="T86" fmla="*/ 1391 w 3843"/>
                <a:gd name="T87" fmla="*/ 2135 h 2412"/>
                <a:gd name="T88" fmla="*/ 3700 w 3843"/>
                <a:gd name="T89" fmla="*/ 2380 h 2412"/>
                <a:gd name="T90" fmla="*/ 3842 w 3843"/>
                <a:gd name="T91" fmla="*/ 522 h 2412"/>
                <a:gd name="T92" fmla="*/ 87 w 3843"/>
                <a:gd name="T93" fmla="*/ 0 h 2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43" h="2412">
                  <a:moveTo>
                    <a:pt x="87" y="0"/>
                  </a:moveTo>
                  <a:lnTo>
                    <a:pt x="87" y="0"/>
                  </a:lnTo>
                  <a:cubicBezTo>
                    <a:pt x="79" y="16"/>
                    <a:pt x="79" y="48"/>
                    <a:pt x="79" y="63"/>
                  </a:cubicBezTo>
                  <a:cubicBezTo>
                    <a:pt x="79" y="95"/>
                    <a:pt x="71" y="190"/>
                    <a:pt x="55" y="229"/>
                  </a:cubicBezTo>
                  <a:cubicBezTo>
                    <a:pt x="47" y="269"/>
                    <a:pt x="24" y="356"/>
                    <a:pt x="24" y="387"/>
                  </a:cubicBezTo>
                  <a:cubicBezTo>
                    <a:pt x="16" y="419"/>
                    <a:pt x="0" y="451"/>
                    <a:pt x="8" y="482"/>
                  </a:cubicBezTo>
                  <a:cubicBezTo>
                    <a:pt x="24" y="514"/>
                    <a:pt x="79" y="593"/>
                    <a:pt x="87" y="633"/>
                  </a:cubicBezTo>
                  <a:cubicBezTo>
                    <a:pt x="87" y="672"/>
                    <a:pt x="63" y="704"/>
                    <a:pt x="63" y="735"/>
                  </a:cubicBezTo>
                  <a:cubicBezTo>
                    <a:pt x="63" y="775"/>
                    <a:pt x="95" y="775"/>
                    <a:pt x="118" y="807"/>
                  </a:cubicBezTo>
                  <a:cubicBezTo>
                    <a:pt x="134" y="830"/>
                    <a:pt x="166" y="814"/>
                    <a:pt x="174" y="854"/>
                  </a:cubicBezTo>
                  <a:cubicBezTo>
                    <a:pt x="182" y="893"/>
                    <a:pt x="158" y="925"/>
                    <a:pt x="197" y="949"/>
                  </a:cubicBezTo>
                  <a:cubicBezTo>
                    <a:pt x="237" y="973"/>
                    <a:pt x="245" y="973"/>
                    <a:pt x="253" y="1020"/>
                  </a:cubicBezTo>
                  <a:cubicBezTo>
                    <a:pt x="261" y="1067"/>
                    <a:pt x="229" y="1067"/>
                    <a:pt x="277" y="1099"/>
                  </a:cubicBezTo>
                  <a:cubicBezTo>
                    <a:pt x="316" y="1131"/>
                    <a:pt x="316" y="1178"/>
                    <a:pt x="355" y="1186"/>
                  </a:cubicBezTo>
                  <a:cubicBezTo>
                    <a:pt x="387" y="1194"/>
                    <a:pt x="411" y="1138"/>
                    <a:pt x="419" y="1186"/>
                  </a:cubicBezTo>
                  <a:cubicBezTo>
                    <a:pt x="427" y="1233"/>
                    <a:pt x="403" y="1281"/>
                    <a:pt x="387" y="1304"/>
                  </a:cubicBezTo>
                  <a:cubicBezTo>
                    <a:pt x="379" y="1320"/>
                    <a:pt x="348" y="1352"/>
                    <a:pt x="340" y="1391"/>
                  </a:cubicBezTo>
                  <a:cubicBezTo>
                    <a:pt x="324" y="1439"/>
                    <a:pt x="340" y="1478"/>
                    <a:pt x="340" y="1502"/>
                  </a:cubicBezTo>
                  <a:cubicBezTo>
                    <a:pt x="348" y="1518"/>
                    <a:pt x="340" y="1581"/>
                    <a:pt x="324" y="1581"/>
                  </a:cubicBezTo>
                  <a:cubicBezTo>
                    <a:pt x="300" y="1581"/>
                    <a:pt x="277" y="1573"/>
                    <a:pt x="277" y="1605"/>
                  </a:cubicBezTo>
                  <a:cubicBezTo>
                    <a:pt x="284" y="1637"/>
                    <a:pt x="277" y="1660"/>
                    <a:pt x="269" y="1676"/>
                  </a:cubicBezTo>
                  <a:cubicBezTo>
                    <a:pt x="261" y="1684"/>
                    <a:pt x="277" y="1684"/>
                    <a:pt x="308" y="1708"/>
                  </a:cubicBezTo>
                  <a:cubicBezTo>
                    <a:pt x="340" y="1731"/>
                    <a:pt x="277" y="1739"/>
                    <a:pt x="340" y="1731"/>
                  </a:cubicBezTo>
                  <a:cubicBezTo>
                    <a:pt x="395" y="1715"/>
                    <a:pt x="411" y="1715"/>
                    <a:pt x="435" y="1684"/>
                  </a:cubicBezTo>
                  <a:cubicBezTo>
                    <a:pt x="466" y="1660"/>
                    <a:pt x="514" y="1637"/>
                    <a:pt x="522" y="1676"/>
                  </a:cubicBezTo>
                  <a:cubicBezTo>
                    <a:pt x="522" y="1724"/>
                    <a:pt x="490" y="1755"/>
                    <a:pt x="506" y="1787"/>
                  </a:cubicBezTo>
                  <a:cubicBezTo>
                    <a:pt x="522" y="1826"/>
                    <a:pt x="529" y="1858"/>
                    <a:pt x="561" y="1897"/>
                  </a:cubicBezTo>
                  <a:cubicBezTo>
                    <a:pt x="585" y="1937"/>
                    <a:pt x="593" y="1968"/>
                    <a:pt x="577" y="2016"/>
                  </a:cubicBezTo>
                  <a:cubicBezTo>
                    <a:pt x="561" y="2063"/>
                    <a:pt x="537" y="2079"/>
                    <a:pt x="601" y="2095"/>
                  </a:cubicBezTo>
                  <a:cubicBezTo>
                    <a:pt x="656" y="2103"/>
                    <a:pt x="672" y="2127"/>
                    <a:pt x="672" y="2166"/>
                  </a:cubicBezTo>
                  <a:cubicBezTo>
                    <a:pt x="672" y="2206"/>
                    <a:pt x="688" y="2269"/>
                    <a:pt x="703" y="2292"/>
                  </a:cubicBezTo>
                  <a:cubicBezTo>
                    <a:pt x="711" y="2308"/>
                    <a:pt x="711" y="2348"/>
                    <a:pt x="735" y="2324"/>
                  </a:cubicBezTo>
                  <a:cubicBezTo>
                    <a:pt x="759" y="2292"/>
                    <a:pt x="759" y="2269"/>
                    <a:pt x="790" y="2285"/>
                  </a:cubicBezTo>
                  <a:cubicBezTo>
                    <a:pt x="822" y="2292"/>
                    <a:pt x="830" y="2301"/>
                    <a:pt x="861" y="2308"/>
                  </a:cubicBezTo>
                  <a:cubicBezTo>
                    <a:pt x="885" y="2308"/>
                    <a:pt x="901" y="2285"/>
                    <a:pt x="917" y="2277"/>
                  </a:cubicBezTo>
                  <a:cubicBezTo>
                    <a:pt x="933" y="2269"/>
                    <a:pt x="948" y="2261"/>
                    <a:pt x="980" y="2285"/>
                  </a:cubicBezTo>
                  <a:cubicBezTo>
                    <a:pt x="1012" y="2308"/>
                    <a:pt x="1035" y="2316"/>
                    <a:pt x="1075" y="2308"/>
                  </a:cubicBezTo>
                  <a:cubicBezTo>
                    <a:pt x="1107" y="2301"/>
                    <a:pt x="1083" y="2285"/>
                    <a:pt x="1122" y="2308"/>
                  </a:cubicBezTo>
                  <a:cubicBezTo>
                    <a:pt x="1162" y="2332"/>
                    <a:pt x="1114" y="2372"/>
                    <a:pt x="1162" y="2332"/>
                  </a:cubicBezTo>
                  <a:cubicBezTo>
                    <a:pt x="1209" y="2285"/>
                    <a:pt x="1194" y="2214"/>
                    <a:pt x="1225" y="2229"/>
                  </a:cubicBezTo>
                  <a:cubicBezTo>
                    <a:pt x="1257" y="2253"/>
                    <a:pt x="1288" y="2253"/>
                    <a:pt x="1296" y="2301"/>
                  </a:cubicBezTo>
                  <a:cubicBezTo>
                    <a:pt x="1304" y="2332"/>
                    <a:pt x="1312" y="2348"/>
                    <a:pt x="1336" y="2364"/>
                  </a:cubicBezTo>
                  <a:cubicBezTo>
                    <a:pt x="1367" y="2182"/>
                    <a:pt x="1367" y="2182"/>
                    <a:pt x="1367" y="2182"/>
                  </a:cubicBezTo>
                  <a:cubicBezTo>
                    <a:pt x="1367" y="2182"/>
                    <a:pt x="1367" y="2135"/>
                    <a:pt x="1391" y="2135"/>
                  </a:cubicBezTo>
                  <a:cubicBezTo>
                    <a:pt x="1415" y="2135"/>
                    <a:pt x="3486" y="2411"/>
                    <a:pt x="3700" y="2380"/>
                  </a:cubicBezTo>
                  <a:cubicBezTo>
                    <a:pt x="3842" y="522"/>
                    <a:pt x="3842" y="522"/>
                    <a:pt x="3842" y="522"/>
                  </a:cubicBezTo>
                  <a:cubicBezTo>
                    <a:pt x="2443" y="419"/>
                    <a:pt x="1122" y="206"/>
                    <a:pt x="87"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70" name="Freeform 264"/>
            <p:cNvSpPr>
              <a:spLocks noChangeArrowheads="1"/>
            </p:cNvSpPr>
            <p:nvPr/>
          </p:nvSpPr>
          <p:spPr bwMode="auto">
            <a:xfrm>
              <a:off x="14143368" y="4231733"/>
              <a:ext cx="2024755" cy="1261702"/>
            </a:xfrm>
            <a:custGeom>
              <a:avLst/>
              <a:gdLst>
                <a:gd name="T0" fmla="*/ 3644 w 3851"/>
                <a:gd name="T1" fmla="*/ 2396 h 2397"/>
                <a:gd name="T2" fmla="*/ 1367 w 3851"/>
                <a:gd name="T3" fmla="*/ 2190 h 2397"/>
                <a:gd name="T4" fmla="*/ 1288 w 3851"/>
                <a:gd name="T5" fmla="*/ 2309 h 2397"/>
                <a:gd name="T6" fmla="*/ 1217 w 3851"/>
                <a:gd name="T7" fmla="*/ 2245 h 2397"/>
                <a:gd name="T8" fmla="*/ 1138 w 3851"/>
                <a:gd name="T9" fmla="*/ 2364 h 2397"/>
                <a:gd name="T10" fmla="*/ 1130 w 3851"/>
                <a:gd name="T11" fmla="*/ 2348 h 2397"/>
                <a:gd name="T12" fmla="*/ 1099 w 3851"/>
                <a:gd name="T13" fmla="*/ 2309 h 2397"/>
                <a:gd name="T14" fmla="*/ 980 w 3851"/>
                <a:gd name="T15" fmla="*/ 2293 h 2397"/>
                <a:gd name="T16" fmla="*/ 917 w 3851"/>
                <a:gd name="T17" fmla="*/ 2293 h 2397"/>
                <a:gd name="T18" fmla="*/ 822 w 3851"/>
                <a:gd name="T19" fmla="*/ 2309 h 2397"/>
                <a:gd name="T20" fmla="*/ 751 w 3851"/>
                <a:gd name="T21" fmla="*/ 2309 h 2397"/>
                <a:gd name="T22" fmla="*/ 703 w 3851"/>
                <a:gd name="T23" fmla="*/ 2316 h 2397"/>
                <a:gd name="T24" fmla="*/ 593 w 3851"/>
                <a:gd name="T25" fmla="*/ 2103 h 2397"/>
                <a:gd name="T26" fmla="*/ 577 w 3851"/>
                <a:gd name="T27" fmla="*/ 2024 h 2397"/>
                <a:gd name="T28" fmla="*/ 506 w 3851"/>
                <a:gd name="T29" fmla="*/ 1803 h 2397"/>
                <a:gd name="T30" fmla="*/ 498 w 3851"/>
                <a:gd name="T31" fmla="*/ 1668 h 2397"/>
                <a:gd name="T32" fmla="*/ 308 w 3851"/>
                <a:gd name="T33" fmla="*/ 1747 h 2397"/>
                <a:gd name="T34" fmla="*/ 308 w 3851"/>
                <a:gd name="T35" fmla="*/ 1723 h 2397"/>
                <a:gd name="T36" fmla="*/ 269 w 3851"/>
                <a:gd name="T37" fmla="*/ 1684 h 2397"/>
                <a:gd name="T38" fmla="*/ 284 w 3851"/>
                <a:gd name="T39" fmla="*/ 1589 h 2397"/>
                <a:gd name="T40" fmla="*/ 332 w 3851"/>
                <a:gd name="T41" fmla="*/ 1581 h 2397"/>
                <a:gd name="T42" fmla="*/ 387 w 3851"/>
                <a:gd name="T43" fmla="*/ 1312 h 2397"/>
                <a:gd name="T44" fmla="*/ 411 w 3851"/>
                <a:gd name="T45" fmla="*/ 1178 h 2397"/>
                <a:gd name="T46" fmla="*/ 355 w 3851"/>
                <a:gd name="T47" fmla="*/ 1194 h 2397"/>
                <a:gd name="T48" fmla="*/ 245 w 3851"/>
                <a:gd name="T49" fmla="*/ 1068 h 2397"/>
                <a:gd name="T50" fmla="*/ 197 w 3851"/>
                <a:gd name="T51" fmla="*/ 957 h 2397"/>
                <a:gd name="T52" fmla="*/ 142 w 3851"/>
                <a:gd name="T53" fmla="*/ 830 h 2397"/>
                <a:gd name="T54" fmla="*/ 63 w 3851"/>
                <a:gd name="T55" fmla="*/ 743 h 2397"/>
                <a:gd name="T56" fmla="*/ 31 w 3851"/>
                <a:gd name="T57" fmla="*/ 546 h 2397"/>
                <a:gd name="T58" fmla="*/ 16 w 3851"/>
                <a:gd name="T59" fmla="*/ 395 h 2397"/>
                <a:gd name="T60" fmla="*/ 79 w 3851"/>
                <a:gd name="T61" fmla="*/ 8 h 2397"/>
                <a:gd name="T62" fmla="*/ 3842 w 3851"/>
                <a:gd name="T63" fmla="*/ 530 h 2397"/>
                <a:gd name="T64" fmla="*/ 3700 w 3851"/>
                <a:gd name="T65" fmla="*/ 2388 h 2397"/>
                <a:gd name="T66" fmla="*/ 1391 w 3851"/>
                <a:gd name="T67" fmla="*/ 2143 h 2397"/>
                <a:gd name="T68" fmla="*/ 3700 w 3851"/>
                <a:gd name="T69" fmla="*/ 2380 h 2397"/>
                <a:gd name="T70" fmla="*/ 79 w 3851"/>
                <a:gd name="T71" fmla="*/ 71 h 2397"/>
                <a:gd name="T72" fmla="*/ 16 w 3851"/>
                <a:gd name="T73" fmla="*/ 427 h 2397"/>
                <a:gd name="T74" fmla="*/ 87 w 3851"/>
                <a:gd name="T75" fmla="*/ 641 h 2397"/>
                <a:gd name="T76" fmla="*/ 95 w 3851"/>
                <a:gd name="T77" fmla="*/ 791 h 2397"/>
                <a:gd name="T78" fmla="*/ 182 w 3851"/>
                <a:gd name="T79" fmla="*/ 862 h 2397"/>
                <a:gd name="T80" fmla="*/ 221 w 3851"/>
                <a:gd name="T81" fmla="*/ 965 h 2397"/>
                <a:gd name="T82" fmla="*/ 277 w 3851"/>
                <a:gd name="T83" fmla="*/ 1107 h 2397"/>
                <a:gd name="T84" fmla="*/ 364 w 3851"/>
                <a:gd name="T85" fmla="*/ 1194 h 2397"/>
                <a:gd name="T86" fmla="*/ 419 w 3851"/>
                <a:gd name="T87" fmla="*/ 1194 h 2397"/>
                <a:gd name="T88" fmla="*/ 340 w 3851"/>
                <a:gd name="T89" fmla="*/ 1399 h 2397"/>
                <a:gd name="T90" fmla="*/ 324 w 3851"/>
                <a:gd name="T91" fmla="*/ 1589 h 2397"/>
                <a:gd name="T92" fmla="*/ 284 w 3851"/>
                <a:gd name="T93" fmla="*/ 1597 h 2397"/>
                <a:gd name="T94" fmla="*/ 269 w 3851"/>
                <a:gd name="T95" fmla="*/ 1684 h 2397"/>
                <a:gd name="T96" fmla="*/ 316 w 3851"/>
                <a:gd name="T97" fmla="*/ 1723 h 2397"/>
                <a:gd name="T98" fmla="*/ 435 w 3851"/>
                <a:gd name="T99" fmla="*/ 1692 h 2397"/>
                <a:gd name="T100" fmla="*/ 514 w 3851"/>
                <a:gd name="T101" fmla="*/ 1739 h 2397"/>
                <a:gd name="T102" fmla="*/ 561 w 3851"/>
                <a:gd name="T103" fmla="*/ 1898 h 2397"/>
                <a:gd name="T104" fmla="*/ 561 w 3851"/>
                <a:gd name="T105" fmla="*/ 2079 h 2397"/>
                <a:gd name="T106" fmla="*/ 703 w 3851"/>
                <a:gd name="T107" fmla="*/ 2293 h 2397"/>
                <a:gd name="T108" fmla="*/ 735 w 3851"/>
                <a:gd name="T109" fmla="*/ 2324 h 2397"/>
                <a:gd name="T110" fmla="*/ 822 w 3851"/>
                <a:gd name="T111" fmla="*/ 2300 h 2397"/>
                <a:gd name="T112" fmla="*/ 917 w 3851"/>
                <a:gd name="T113" fmla="*/ 2285 h 2397"/>
                <a:gd name="T114" fmla="*/ 988 w 3851"/>
                <a:gd name="T115" fmla="*/ 2293 h 2397"/>
                <a:gd name="T116" fmla="*/ 1091 w 3851"/>
                <a:gd name="T117" fmla="*/ 2309 h 2397"/>
                <a:gd name="T118" fmla="*/ 1138 w 3851"/>
                <a:gd name="T119" fmla="*/ 2348 h 2397"/>
                <a:gd name="T120" fmla="*/ 1217 w 3851"/>
                <a:gd name="T121" fmla="*/ 2237 h 2397"/>
                <a:gd name="T122" fmla="*/ 1296 w 3851"/>
                <a:gd name="T123" fmla="*/ 2309 h 2397"/>
                <a:gd name="T124" fmla="*/ 1391 w 3851"/>
                <a:gd name="T125" fmla="*/ 2143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1" h="2397">
                  <a:moveTo>
                    <a:pt x="3644" y="2396"/>
                  </a:moveTo>
                  <a:lnTo>
                    <a:pt x="3644" y="2396"/>
                  </a:lnTo>
                  <a:lnTo>
                    <a:pt x="3644" y="2396"/>
                  </a:lnTo>
                  <a:cubicBezTo>
                    <a:pt x="3328" y="2396"/>
                    <a:pt x="2047" y="2229"/>
                    <a:pt x="1565" y="2166"/>
                  </a:cubicBezTo>
                  <a:cubicBezTo>
                    <a:pt x="1462" y="2158"/>
                    <a:pt x="1391" y="2150"/>
                    <a:pt x="1391" y="2150"/>
                  </a:cubicBezTo>
                  <a:cubicBezTo>
                    <a:pt x="1375" y="2150"/>
                    <a:pt x="1367" y="2182"/>
                    <a:pt x="1367" y="2190"/>
                  </a:cubicBezTo>
                  <a:cubicBezTo>
                    <a:pt x="1336" y="2372"/>
                    <a:pt x="1336" y="2372"/>
                    <a:pt x="1336" y="2372"/>
                  </a:cubicBezTo>
                  <a:lnTo>
                    <a:pt x="1336" y="2372"/>
                  </a:lnTo>
                  <a:cubicBezTo>
                    <a:pt x="1312" y="2364"/>
                    <a:pt x="1296" y="2340"/>
                    <a:pt x="1288" y="2309"/>
                  </a:cubicBezTo>
                  <a:cubicBezTo>
                    <a:pt x="1288" y="2277"/>
                    <a:pt x="1265" y="2261"/>
                    <a:pt x="1241" y="2253"/>
                  </a:cubicBezTo>
                  <a:cubicBezTo>
                    <a:pt x="1233" y="2253"/>
                    <a:pt x="1233" y="2245"/>
                    <a:pt x="1225" y="2245"/>
                  </a:cubicBezTo>
                  <a:lnTo>
                    <a:pt x="1217" y="2245"/>
                  </a:lnTo>
                  <a:cubicBezTo>
                    <a:pt x="1209" y="2245"/>
                    <a:pt x="1209" y="2253"/>
                    <a:pt x="1201" y="2269"/>
                  </a:cubicBezTo>
                  <a:cubicBezTo>
                    <a:pt x="1194" y="2293"/>
                    <a:pt x="1186" y="2316"/>
                    <a:pt x="1162" y="2340"/>
                  </a:cubicBezTo>
                  <a:cubicBezTo>
                    <a:pt x="1146" y="2356"/>
                    <a:pt x="1138" y="2364"/>
                    <a:pt x="1138" y="2364"/>
                  </a:cubicBezTo>
                  <a:lnTo>
                    <a:pt x="1138" y="2364"/>
                  </a:lnTo>
                  <a:cubicBezTo>
                    <a:pt x="1130" y="2356"/>
                    <a:pt x="1130" y="2356"/>
                    <a:pt x="1130" y="2356"/>
                  </a:cubicBezTo>
                  <a:cubicBezTo>
                    <a:pt x="1130" y="2356"/>
                    <a:pt x="1130" y="2356"/>
                    <a:pt x="1130" y="2348"/>
                  </a:cubicBezTo>
                  <a:cubicBezTo>
                    <a:pt x="1138" y="2340"/>
                    <a:pt x="1138" y="2324"/>
                    <a:pt x="1122" y="2316"/>
                  </a:cubicBezTo>
                  <a:cubicBezTo>
                    <a:pt x="1107" y="2309"/>
                    <a:pt x="1099" y="2309"/>
                    <a:pt x="1099" y="2309"/>
                  </a:cubicBezTo>
                  <a:lnTo>
                    <a:pt x="1099" y="2309"/>
                  </a:lnTo>
                  <a:cubicBezTo>
                    <a:pt x="1091" y="2316"/>
                    <a:pt x="1083" y="2316"/>
                    <a:pt x="1075" y="2324"/>
                  </a:cubicBezTo>
                  <a:cubicBezTo>
                    <a:pt x="1067" y="2324"/>
                    <a:pt x="1059" y="2324"/>
                    <a:pt x="1051" y="2324"/>
                  </a:cubicBezTo>
                  <a:cubicBezTo>
                    <a:pt x="1028" y="2324"/>
                    <a:pt x="1004" y="2316"/>
                    <a:pt x="980" y="2293"/>
                  </a:cubicBezTo>
                  <a:cubicBezTo>
                    <a:pt x="972" y="2285"/>
                    <a:pt x="956" y="2285"/>
                    <a:pt x="948" y="2285"/>
                  </a:cubicBezTo>
                  <a:cubicBezTo>
                    <a:pt x="941" y="2285"/>
                    <a:pt x="925" y="2285"/>
                    <a:pt x="925" y="2285"/>
                  </a:cubicBezTo>
                  <a:cubicBezTo>
                    <a:pt x="917" y="2285"/>
                    <a:pt x="917" y="2293"/>
                    <a:pt x="917" y="2293"/>
                  </a:cubicBezTo>
                  <a:cubicBezTo>
                    <a:pt x="909" y="2293"/>
                    <a:pt x="909" y="2293"/>
                    <a:pt x="901" y="2300"/>
                  </a:cubicBezTo>
                  <a:cubicBezTo>
                    <a:pt x="893" y="2309"/>
                    <a:pt x="877" y="2316"/>
                    <a:pt x="861" y="2316"/>
                  </a:cubicBezTo>
                  <a:cubicBezTo>
                    <a:pt x="838" y="2316"/>
                    <a:pt x="830" y="2309"/>
                    <a:pt x="822" y="2309"/>
                  </a:cubicBezTo>
                  <a:cubicBezTo>
                    <a:pt x="814" y="2300"/>
                    <a:pt x="806" y="2300"/>
                    <a:pt x="790" y="2293"/>
                  </a:cubicBezTo>
                  <a:cubicBezTo>
                    <a:pt x="782" y="2293"/>
                    <a:pt x="775" y="2293"/>
                    <a:pt x="775" y="2293"/>
                  </a:cubicBezTo>
                  <a:cubicBezTo>
                    <a:pt x="767" y="2293"/>
                    <a:pt x="759" y="2293"/>
                    <a:pt x="751" y="2309"/>
                  </a:cubicBezTo>
                  <a:cubicBezTo>
                    <a:pt x="751" y="2316"/>
                    <a:pt x="743" y="2324"/>
                    <a:pt x="743" y="2332"/>
                  </a:cubicBezTo>
                  <a:cubicBezTo>
                    <a:pt x="735" y="2340"/>
                    <a:pt x="727" y="2340"/>
                    <a:pt x="727" y="2340"/>
                  </a:cubicBezTo>
                  <a:cubicBezTo>
                    <a:pt x="711" y="2340"/>
                    <a:pt x="711" y="2332"/>
                    <a:pt x="703" y="2316"/>
                  </a:cubicBezTo>
                  <a:cubicBezTo>
                    <a:pt x="703" y="2309"/>
                    <a:pt x="703" y="2300"/>
                    <a:pt x="695" y="2300"/>
                  </a:cubicBezTo>
                  <a:cubicBezTo>
                    <a:pt x="688" y="2285"/>
                    <a:pt x="664" y="2214"/>
                    <a:pt x="664" y="2174"/>
                  </a:cubicBezTo>
                  <a:cubicBezTo>
                    <a:pt x="664" y="2135"/>
                    <a:pt x="656" y="2111"/>
                    <a:pt x="593" y="2103"/>
                  </a:cubicBezTo>
                  <a:cubicBezTo>
                    <a:pt x="577" y="2103"/>
                    <a:pt x="561" y="2095"/>
                    <a:pt x="561" y="2087"/>
                  </a:cubicBezTo>
                  <a:cubicBezTo>
                    <a:pt x="553" y="2071"/>
                    <a:pt x="561" y="2063"/>
                    <a:pt x="561" y="2048"/>
                  </a:cubicBezTo>
                  <a:cubicBezTo>
                    <a:pt x="569" y="2040"/>
                    <a:pt x="569" y="2032"/>
                    <a:pt x="577" y="2024"/>
                  </a:cubicBezTo>
                  <a:cubicBezTo>
                    <a:pt x="585" y="1976"/>
                    <a:pt x="585" y="1945"/>
                    <a:pt x="553" y="1905"/>
                  </a:cubicBezTo>
                  <a:cubicBezTo>
                    <a:pt x="529" y="1866"/>
                    <a:pt x="522" y="1842"/>
                    <a:pt x="506" y="1810"/>
                  </a:cubicBezTo>
                  <a:lnTo>
                    <a:pt x="506" y="1803"/>
                  </a:lnTo>
                  <a:cubicBezTo>
                    <a:pt x="498" y="1779"/>
                    <a:pt x="498" y="1755"/>
                    <a:pt x="506" y="1739"/>
                  </a:cubicBezTo>
                  <a:cubicBezTo>
                    <a:pt x="514" y="1723"/>
                    <a:pt x="514" y="1708"/>
                    <a:pt x="514" y="1684"/>
                  </a:cubicBezTo>
                  <a:cubicBezTo>
                    <a:pt x="514" y="1668"/>
                    <a:pt x="506" y="1668"/>
                    <a:pt x="498" y="1668"/>
                  </a:cubicBezTo>
                  <a:cubicBezTo>
                    <a:pt x="482" y="1668"/>
                    <a:pt x="458" y="1684"/>
                    <a:pt x="442" y="1700"/>
                  </a:cubicBezTo>
                  <a:cubicBezTo>
                    <a:pt x="411" y="1723"/>
                    <a:pt x="395" y="1732"/>
                    <a:pt x="340" y="1739"/>
                  </a:cubicBezTo>
                  <a:cubicBezTo>
                    <a:pt x="324" y="1739"/>
                    <a:pt x="316" y="1747"/>
                    <a:pt x="308" y="1747"/>
                  </a:cubicBezTo>
                  <a:lnTo>
                    <a:pt x="308" y="1739"/>
                  </a:lnTo>
                  <a:cubicBezTo>
                    <a:pt x="300" y="1739"/>
                    <a:pt x="308" y="1739"/>
                    <a:pt x="308" y="1732"/>
                  </a:cubicBezTo>
                  <a:cubicBezTo>
                    <a:pt x="308" y="1732"/>
                    <a:pt x="308" y="1732"/>
                    <a:pt x="308" y="1723"/>
                  </a:cubicBezTo>
                  <a:cubicBezTo>
                    <a:pt x="308" y="1723"/>
                    <a:pt x="308" y="1716"/>
                    <a:pt x="300" y="1716"/>
                  </a:cubicBezTo>
                  <a:cubicBezTo>
                    <a:pt x="292" y="1708"/>
                    <a:pt x="284" y="1700"/>
                    <a:pt x="277" y="1700"/>
                  </a:cubicBezTo>
                  <a:cubicBezTo>
                    <a:pt x="269" y="1692"/>
                    <a:pt x="261" y="1692"/>
                    <a:pt x="269" y="1684"/>
                  </a:cubicBezTo>
                  <a:cubicBezTo>
                    <a:pt x="269" y="1676"/>
                    <a:pt x="269" y="1676"/>
                    <a:pt x="269" y="1676"/>
                  </a:cubicBezTo>
                  <a:cubicBezTo>
                    <a:pt x="269" y="1668"/>
                    <a:pt x="277" y="1645"/>
                    <a:pt x="277" y="1613"/>
                  </a:cubicBezTo>
                  <a:cubicBezTo>
                    <a:pt x="277" y="1605"/>
                    <a:pt x="277" y="1597"/>
                    <a:pt x="284" y="1589"/>
                  </a:cubicBezTo>
                  <a:cubicBezTo>
                    <a:pt x="284" y="1581"/>
                    <a:pt x="300" y="1581"/>
                    <a:pt x="308" y="1581"/>
                  </a:cubicBezTo>
                  <a:cubicBezTo>
                    <a:pt x="308" y="1581"/>
                    <a:pt x="308" y="1581"/>
                    <a:pt x="316" y="1581"/>
                  </a:cubicBezTo>
                  <a:cubicBezTo>
                    <a:pt x="316" y="1581"/>
                    <a:pt x="324" y="1581"/>
                    <a:pt x="332" y="1581"/>
                  </a:cubicBezTo>
                  <a:cubicBezTo>
                    <a:pt x="340" y="1565"/>
                    <a:pt x="340" y="1526"/>
                    <a:pt x="340" y="1510"/>
                  </a:cubicBezTo>
                  <a:cubicBezTo>
                    <a:pt x="332" y="1479"/>
                    <a:pt x="324" y="1439"/>
                    <a:pt x="332" y="1399"/>
                  </a:cubicBezTo>
                  <a:cubicBezTo>
                    <a:pt x="340" y="1360"/>
                    <a:pt x="371" y="1328"/>
                    <a:pt x="387" y="1312"/>
                  </a:cubicBezTo>
                  <a:cubicBezTo>
                    <a:pt x="387" y="1305"/>
                    <a:pt x="387" y="1305"/>
                    <a:pt x="387" y="1305"/>
                  </a:cubicBezTo>
                  <a:cubicBezTo>
                    <a:pt x="403" y="1289"/>
                    <a:pt x="419" y="1241"/>
                    <a:pt x="419" y="1194"/>
                  </a:cubicBezTo>
                  <a:cubicBezTo>
                    <a:pt x="411" y="1186"/>
                    <a:pt x="411" y="1178"/>
                    <a:pt x="411" y="1178"/>
                  </a:cubicBezTo>
                  <a:cubicBezTo>
                    <a:pt x="403" y="1178"/>
                    <a:pt x="403" y="1178"/>
                    <a:pt x="395" y="1186"/>
                  </a:cubicBezTo>
                  <a:cubicBezTo>
                    <a:pt x="387" y="1194"/>
                    <a:pt x="371" y="1194"/>
                    <a:pt x="364" y="1194"/>
                  </a:cubicBezTo>
                  <a:cubicBezTo>
                    <a:pt x="355" y="1194"/>
                    <a:pt x="355" y="1194"/>
                    <a:pt x="355" y="1194"/>
                  </a:cubicBezTo>
                  <a:cubicBezTo>
                    <a:pt x="332" y="1194"/>
                    <a:pt x="324" y="1178"/>
                    <a:pt x="316" y="1162"/>
                  </a:cubicBezTo>
                  <a:cubicBezTo>
                    <a:pt x="308" y="1146"/>
                    <a:pt x="292" y="1123"/>
                    <a:pt x="269" y="1115"/>
                  </a:cubicBezTo>
                  <a:cubicBezTo>
                    <a:pt x="245" y="1091"/>
                    <a:pt x="245" y="1083"/>
                    <a:pt x="245" y="1068"/>
                  </a:cubicBezTo>
                  <a:cubicBezTo>
                    <a:pt x="253" y="1052"/>
                    <a:pt x="253" y="1044"/>
                    <a:pt x="253" y="1028"/>
                  </a:cubicBezTo>
                  <a:cubicBezTo>
                    <a:pt x="245" y="988"/>
                    <a:pt x="237" y="988"/>
                    <a:pt x="213" y="973"/>
                  </a:cubicBezTo>
                  <a:cubicBezTo>
                    <a:pt x="205" y="965"/>
                    <a:pt x="205" y="965"/>
                    <a:pt x="197" y="957"/>
                  </a:cubicBezTo>
                  <a:cubicBezTo>
                    <a:pt x="166" y="941"/>
                    <a:pt x="166" y="917"/>
                    <a:pt x="174" y="901"/>
                  </a:cubicBezTo>
                  <a:cubicBezTo>
                    <a:pt x="174" y="886"/>
                    <a:pt x="174" y="870"/>
                    <a:pt x="174" y="862"/>
                  </a:cubicBezTo>
                  <a:cubicBezTo>
                    <a:pt x="166" y="838"/>
                    <a:pt x="158" y="838"/>
                    <a:pt x="142" y="830"/>
                  </a:cubicBezTo>
                  <a:cubicBezTo>
                    <a:pt x="134" y="830"/>
                    <a:pt x="118" y="822"/>
                    <a:pt x="111" y="815"/>
                  </a:cubicBezTo>
                  <a:cubicBezTo>
                    <a:pt x="102" y="806"/>
                    <a:pt x="95" y="799"/>
                    <a:pt x="95" y="791"/>
                  </a:cubicBezTo>
                  <a:cubicBezTo>
                    <a:pt x="79" y="783"/>
                    <a:pt x="63" y="767"/>
                    <a:pt x="63" y="743"/>
                  </a:cubicBezTo>
                  <a:cubicBezTo>
                    <a:pt x="63" y="728"/>
                    <a:pt x="71" y="720"/>
                    <a:pt x="71" y="704"/>
                  </a:cubicBezTo>
                  <a:cubicBezTo>
                    <a:pt x="79" y="680"/>
                    <a:pt x="79" y="664"/>
                    <a:pt x="79" y="641"/>
                  </a:cubicBezTo>
                  <a:cubicBezTo>
                    <a:pt x="79" y="617"/>
                    <a:pt x="55" y="577"/>
                    <a:pt x="31" y="546"/>
                  </a:cubicBezTo>
                  <a:cubicBezTo>
                    <a:pt x="24" y="522"/>
                    <a:pt x="8" y="506"/>
                    <a:pt x="8" y="490"/>
                  </a:cubicBezTo>
                  <a:cubicBezTo>
                    <a:pt x="0" y="475"/>
                    <a:pt x="8" y="451"/>
                    <a:pt x="8" y="427"/>
                  </a:cubicBezTo>
                  <a:cubicBezTo>
                    <a:pt x="16" y="419"/>
                    <a:pt x="16" y="403"/>
                    <a:pt x="16" y="395"/>
                  </a:cubicBezTo>
                  <a:cubicBezTo>
                    <a:pt x="24" y="364"/>
                    <a:pt x="39" y="277"/>
                    <a:pt x="55" y="237"/>
                  </a:cubicBezTo>
                  <a:cubicBezTo>
                    <a:pt x="71" y="198"/>
                    <a:pt x="71" y="95"/>
                    <a:pt x="71" y="71"/>
                  </a:cubicBezTo>
                  <a:cubicBezTo>
                    <a:pt x="71" y="56"/>
                    <a:pt x="79" y="32"/>
                    <a:pt x="79" y="8"/>
                  </a:cubicBezTo>
                  <a:cubicBezTo>
                    <a:pt x="79" y="0"/>
                    <a:pt x="79" y="0"/>
                    <a:pt x="79" y="0"/>
                  </a:cubicBezTo>
                  <a:cubicBezTo>
                    <a:pt x="87" y="8"/>
                    <a:pt x="87" y="8"/>
                    <a:pt x="87" y="8"/>
                  </a:cubicBezTo>
                  <a:cubicBezTo>
                    <a:pt x="1391" y="261"/>
                    <a:pt x="2656" y="443"/>
                    <a:pt x="3842" y="530"/>
                  </a:cubicBezTo>
                  <a:cubicBezTo>
                    <a:pt x="3850" y="530"/>
                    <a:pt x="3850" y="530"/>
                    <a:pt x="3850" y="530"/>
                  </a:cubicBezTo>
                  <a:cubicBezTo>
                    <a:pt x="3707" y="2388"/>
                    <a:pt x="3707" y="2388"/>
                    <a:pt x="3707" y="2388"/>
                  </a:cubicBezTo>
                  <a:cubicBezTo>
                    <a:pt x="3700" y="2388"/>
                    <a:pt x="3700" y="2388"/>
                    <a:pt x="3700" y="2388"/>
                  </a:cubicBezTo>
                  <a:cubicBezTo>
                    <a:pt x="3692" y="2388"/>
                    <a:pt x="3668" y="2396"/>
                    <a:pt x="3644" y="2396"/>
                  </a:cubicBezTo>
                  <a:close/>
                  <a:moveTo>
                    <a:pt x="1391" y="2143"/>
                  </a:moveTo>
                  <a:lnTo>
                    <a:pt x="1391" y="2143"/>
                  </a:lnTo>
                  <a:cubicBezTo>
                    <a:pt x="1391" y="2143"/>
                    <a:pt x="1447" y="2150"/>
                    <a:pt x="1565" y="2158"/>
                  </a:cubicBezTo>
                  <a:cubicBezTo>
                    <a:pt x="2047" y="2222"/>
                    <a:pt x="3328" y="2388"/>
                    <a:pt x="3644" y="2388"/>
                  </a:cubicBezTo>
                  <a:cubicBezTo>
                    <a:pt x="3668" y="2388"/>
                    <a:pt x="3684" y="2380"/>
                    <a:pt x="3700" y="2380"/>
                  </a:cubicBezTo>
                  <a:cubicBezTo>
                    <a:pt x="3842" y="538"/>
                    <a:pt x="3842" y="538"/>
                    <a:pt x="3842" y="538"/>
                  </a:cubicBezTo>
                  <a:cubicBezTo>
                    <a:pt x="2656" y="451"/>
                    <a:pt x="1391" y="269"/>
                    <a:pt x="87" y="16"/>
                  </a:cubicBezTo>
                  <a:cubicBezTo>
                    <a:pt x="79" y="32"/>
                    <a:pt x="79" y="63"/>
                    <a:pt x="79" y="71"/>
                  </a:cubicBezTo>
                  <a:cubicBezTo>
                    <a:pt x="79" y="103"/>
                    <a:pt x="79" y="198"/>
                    <a:pt x="63" y="237"/>
                  </a:cubicBezTo>
                  <a:cubicBezTo>
                    <a:pt x="47" y="277"/>
                    <a:pt x="31" y="364"/>
                    <a:pt x="24" y="395"/>
                  </a:cubicBezTo>
                  <a:cubicBezTo>
                    <a:pt x="24" y="403"/>
                    <a:pt x="24" y="419"/>
                    <a:pt x="16" y="427"/>
                  </a:cubicBezTo>
                  <a:cubicBezTo>
                    <a:pt x="8" y="451"/>
                    <a:pt x="8" y="467"/>
                    <a:pt x="16" y="490"/>
                  </a:cubicBezTo>
                  <a:cubicBezTo>
                    <a:pt x="16" y="506"/>
                    <a:pt x="31" y="522"/>
                    <a:pt x="39" y="538"/>
                  </a:cubicBezTo>
                  <a:cubicBezTo>
                    <a:pt x="63" y="577"/>
                    <a:pt x="87" y="617"/>
                    <a:pt x="87" y="641"/>
                  </a:cubicBezTo>
                  <a:cubicBezTo>
                    <a:pt x="87" y="664"/>
                    <a:pt x="87" y="680"/>
                    <a:pt x="79" y="704"/>
                  </a:cubicBezTo>
                  <a:cubicBezTo>
                    <a:pt x="71" y="720"/>
                    <a:pt x="71" y="735"/>
                    <a:pt x="71" y="743"/>
                  </a:cubicBezTo>
                  <a:cubicBezTo>
                    <a:pt x="71" y="767"/>
                    <a:pt x="79" y="775"/>
                    <a:pt x="95" y="791"/>
                  </a:cubicBezTo>
                  <a:cubicBezTo>
                    <a:pt x="102" y="791"/>
                    <a:pt x="111" y="799"/>
                    <a:pt x="118" y="806"/>
                  </a:cubicBezTo>
                  <a:cubicBezTo>
                    <a:pt x="126" y="822"/>
                    <a:pt x="134" y="822"/>
                    <a:pt x="142" y="822"/>
                  </a:cubicBezTo>
                  <a:cubicBezTo>
                    <a:pt x="158" y="830"/>
                    <a:pt x="174" y="830"/>
                    <a:pt x="182" y="862"/>
                  </a:cubicBezTo>
                  <a:cubicBezTo>
                    <a:pt x="182" y="870"/>
                    <a:pt x="182" y="886"/>
                    <a:pt x="182" y="901"/>
                  </a:cubicBezTo>
                  <a:cubicBezTo>
                    <a:pt x="174" y="917"/>
                    <a:pt x="174" y="941"/>
                    <a:pt x="197" y="949"/>
                  </a:cubicBezTo>
                  <a:cubicBezTo>
                    <a:pt x="205" y="957"/>
                    <a:pt x="213" y="957"/>
                    <a:pt x="221" y="965"/>
                  </a:cubicBezTo>
                  <a:cubicBezTo>
                    <a:pt x="245" y="981"/>
                    <a:pt x="253" y="988"/>
                    <a:pt x="261" y="1028"/>
                  </a:cubicBezTo>
                  <a:cubicBezTo>
                    <a:pt x="261" y="1044"/>
                    <a:pt x="261" y="1059"/>
                    <a:pt x="253" y="1068"/>
                  </a:cubicBezTo>
                  <a:cubicBezTo>
                    <a:pt x="253" y="1083"/>
                    <a:pt x="253" y="1083"/>
                    <a:pt x="277" y="1107"/>
                  </a:cubicBezTo>
                  <a:cubicBezTo>
                    <a:pt x="300" y="1123"/>
                    <a:pt x="308" y="1139"/>
                    <a:pt x="324" y="1154"/>
                  </a:cubicBezTo>
                  <a:cubicBezTo>
                    <a:pt x="332" y="1170"/>
                    <a:pt x="340" y="1186"/>
                    <a:pt x="355" y="1186"/>
                  </a:cubicBezTo>
                  <a:cubicBezTo>
                    <a:pt x="355" y="1194"/>
                    <a:pt x="355" y="1194"/>
                    <a:pt x="364" y="1194"/>
                  </a:cubicBezTo>
                  <a:cubicBezTo>
                    <a:pt x="371" y="1194"/>
                    <a:pt x="379" y="1186"/>
                    <a:pt x="387" y="1178"/>
                  </a:cubicBezTo>
                  <a:cubicBezTo>
                    <a:pt x="395" y="1178"/>
                    <a:pt x="403" y="1170"/>
                    <a:pt x="411" y="1170"/>
                  </a:cubicBezTo>
                  <a:cubicBezTo>
                    <a:pt x="419" y="1170"/>
                    <a:pt x="419" y="1186"/>
                    <a:pt x="419" y="1194"/>
                  </a:cubicBezTo>
                  <a:cubicBezTo>
                    <a:pt x="427" y="1233"/>
                    <a:pt x="411" y="1289"/>
                    <a:pt x="395" y="1312"/>
                  </a:cubicBezTo>
                  <a:cubicBezTo>
                    <a:pt x="387" y="1312"/>
                    <a:pt x="387" y="1312"/>
                    <a:pt x="387" y="1312"/>
                  </a:cubicBezTo>
                  <a:cubicBezTo>
                    <a:pt x="371" y="1336"/>
                    <a:pt x="348" y="1368"/>
                    <a:pt x="340" y="1399"/>
                  </a:cubicBezTo>
                  <a:cubicBezTo>
                    <a:pt x="332" y="1439"/>
                    <a:pt x="340" y="1479"/>
                    <a:pt x="348" y="1502"/>
                  </a:cubicBezTo>
                  <a:cubicBezTo>
                    <a:pt x="348" y="1526"/>
                    <a:pt x="348" y="1565"/>
                    <a:pt x="332" y="1581"/>
                  </a:cubicBezTo>
                  <a:cubicBezTo>
                    <a:pt x="332" y="1589"/>
                    <a:pt x="324" y="1589"/>
                    <a:pt x="324" y="1589"/>
                  </a:cubicBezTo>
                  <a:cubicBezTo>
                    <a:pt x="316" y="1589"/>
                    <a:pt x="316" y="1589"/>
                    <a:pt x="316" y="1589"/>
                  </a:cubicBezTo>
                  <a:cubicBezTo>
                    <a:pt x="308" y="1589"/>
                    <a:pt x="308" y="1589"/>
                    <a:pt x="308" y="1589"/>
                  </a:cubicBezTo>
                  <a:cubicBezTo>
                    <a:pt x="300" y="1589"/>
                    <a:pt x="292" y="1589"/>
                    <a:pt x="284" y="1597"/>
                  </a:cubicBezTo>
                  <a:cubicBezTo>
                    <a:pt x="284" y="1597"/>
                    <a:pt x="284" y="1605"/>
                    <a:pt x="284" y="1613"/>
                  </a:cubicBezTo>
                  <a:cubicBezTo>
                    <a:pt x="284" y="1645"/>
                    <a:pt x="277" y="1668"/>
                    <a:pt x="269" y="1684"/>
                  </a:cubicBezTo>
                  <a:lnTo>
                    <a:pt x="269" y="1684"/>
                  </a:lnTo>
                  <a:cubicBezTo>
                    <a:pt x="269" y="1692"/>
                    <a:pt x="269" y="1692"/>
                    <a:pt x="277" y="1692"/>
                  </a:cubicBezTo>
                  <a:cubicBezTo>
                    <a:pt x="284" y="1700"/>
                    <a:pt x="292" y="1700"/>
                    <a:pt x="308" y="1708"/>
                  </a:cubicBezTo>
                  <a:cubicBezTo>
                    <a:pt x="316" y="1716"/>
                    <a:pt x="316" y="1723"/>
                    <a:pt x="316" y="1723"/>
                  </a:cubicBezTo>
                  <a:cubicBezTo>
                    <a:pt x="316" y="1732"/>
                    <a:pt x="316" y="1732"/>
                    <a:pt x="316" y="1739"/>
                  </a:cubicBezTo>
                  <a:cubicBezTo>
                    <a:pt x="316" y="1732"/>
                    <a:pt x="324" y="1732"/>
                    <a:pt x="332" y="1732"/>
                  </a:cubicBezTo>
                  <a:cubicBezTo>
                    <a:pt x="395" y="1723"/>
                    <a:pt x="411" y="1716"/>
                    <a:pt x="435" y="1692"/>
                  </a:cubicBezTo>
                  <a:cubicBezTo>
                    <a:pt x="450" y="1676"/>
                    <a:pt x="482" y="1660"/>
                    <a:pt x="498" y="1660"/>
                  </a:cubicBezTo>
                  <a:cubicBezTo>
                    <a:pt x="506" y="1660"/>
                    <a:pt x="522" y="1668"/>
                    <a:pt x="522" y="1684"/>
                  </a:cubicBezTo>
                  <a:cubicBezTo>
                    <a:pt x="522" y="1708"/>
                    <a:pt x="522" y="1723"/>
                    <a:pt x="514" y="1739"/>
                  </a:cubicBezTo>
                  <a:cubicBezTo>
                    <a:pt x="506" y="1755"/>
                    <a:pt x="506" y="1779"/>
                    <a:pt x="514" y="1795"/>
                  </a:cubicBezTo>
                  <a:cubicBezTo>
                    <a:pt x="514" y="1803"/>
                    <a:pt x="514" y="1803"/>
                    <a:pt x="514" y="1810"/>
                  </a:cubicBezTo>
                  <a:cubicBezTo>
                    <a:pt x="529" y="1842"/>
                    <a:pt x="537" y="1866"/>
                    <a:pt x="561" y="1898"/>
                  </a:cubicBezTo>
                  <a:cubicBezTo>
                    <a:pt x="593" y="1937"/>
                    <a:pt x="593" y="1976"/>
                    <a:pt x="585" y="2024"/>
                  </a:cubicBezTo>
                  <a:cubicBezTo>
                    <a:pt x="577" y="2032"/>
                    <a:pt x="577" y="2040"/>
                    <a:pt x="569" y="2048"/>
                  </a:cubicBezTo>
                  <a:cubicBezTo>
                    <a:pt x="569" y="2063"/>
                    <a:pt x="561" y="2071"/>
                    <a:pt x="561" y="2079"/>
                  </a:cubicBezTo>
                  <a:cubicBezTo>
                    <a:pt x="569" y="2087"/>
                    <a:pt x="577" y="2095"/>
                    <a:pt x="601" y="2095"/>
                  </a:cubicBezTo>
                  <a:cubicBezTo>
                    <a:pt x="656" y="2111"/>
                    <a:pt x="672" y="2127"/>
                    <a:pt x="672" y="2174"/>
                  </a:cubicBezTo>
                  <a:cubicBezTo>
                    <a:pt x="672" y="2214"/>
                    <a:pt x="695" y="2277"/>
                    <a:pt x="703" y="2293"/>
                  </a:cubicBezTo>
                  <a:cubicBezTo>
                    <a:pt x="711" y="2300"/>
                    <a:pt x="711" y="2309"/>
                    <a:pt x="711" y="2316"/>
                  </a:cubicBezTo>
                  <a:cubicBezTo>
                    <a:pt x="719" y="2324"/>
                    <a:pt x="719" y="2332"/>
                    <a:pt x="727" y="2332"/>
                  </a:cubicBezTo>
                  <a:cubicBezTo>
                    <a:pt x="727" y="2332"/>
                    <a:pt x="727" y="2332"/>
                    <a:pt x="735" y="2324"/>
                  </a:cubicBezTo>
                  <a:cubicBezTo>
                    <a:pt x="743" y="2316"/>
                    <a:pt x="743" y="2309"/>
                    <a:pt x="743" y="2309"/>
                  </a:cubicBezTo>
                  <a:cubicBezTo>
                    <a:pt x="759" y="2285"/>
                    <a:pt x="767" y="2277"/>
                    <a:pt x="790" y="2285"/>
                  </a:cubicBezTo>
                  <a:cubicBezTo>
                    <a:pt x="806" y="2293"/>
                    <a:pt x="814" y="2293"/>
                    <a:pt x="822" y="2300"/>
                  </a:cubicBezTo>
                  <a:cubicBezTo>
                    <a:pt x="838" y="2309"/>
                    <a:pt x="846" y="2309"/>
                    <a:pt x="861" y="2309"/>
                  </a:cubicBezTo>
                  <a:cubicBezTo>
                    <a:pt x="877" y="2316"/>
                    <a:pt x="885" y="2300"/>
                    <a:pt x="901" y="2293"/>
                  </a:cubicBezTo>
                  <a:cubicBezTo>
                    <a:pt x="901" y="2293"/>
                    <a:pt x="909" y="2285"/>
                    <a:pt x="917" y="2285"/>
                  </a:cubicBezTo>
                  <a:lnTo>
                    <a:pt x="917" y="2285"/>
                  </a:lnTo>
                  <a:cubicBezTo>
                    <a:pt x="925" y="2277"/>
                    <a:pt x="933" y="2277"/>
                    <a:pt x="948" y="2277"/>
                  </a:cubicBezTo>
                  <a:cubicBezTo>
                    <a:pt x="956" y="2277"/>
                    <a:pt x="972" y="2277"/>
                    <a:pt x="988" y="2293"/>
                  </a:cubicBezTo>
                  <a:cubicBezTo>
                    <a:pt x="1012" y="2309"/>
                    <a:pt x="1028" y="2316"/>
                    <a:pt x="1051" y="2316"/>
                  </a:cubicBezTo>
                  <a:cubicBezTo>
                    <a:pt x="1059" y="2316"/>
                    <a:pt x="1059" y="2316"/>
                    <a:pt x="1067" y="2316"/>
                  </a:cubicBezTo>
                  <a:cubicBezTo>
                    <a:pt x="1083" y="2309"/>
                    <a:pt x="1091" y="2309"/>
                    <a:pt x="1091" y="2309"/>
                  </a:cubicBezTo>
                  <a:cubicBezTo>
                    <a:pt x="1091" y="2300"/>
                    <a:pt x="1099" y="2300"/>
                    <a:pt x="1099" y="2300"/>
                  </a:cubicBezTo>
                  <a:cubicBezTo>
                    <a:pt x="1107" y="2300"/>
                    <a:pt x="1114" y="2300"/>
                    <a:pt x="1122" y="2309"/>
                  </a:cubicBezTo>
                  <a:cubicBezTo>
                    <a:pt x="1146" y="2324"/>
                    <a:pt x="1138" y="2340"/>
                    <a:pt x="1138" y="2348"/>
                  </a:cubicBezTo>
                  <a:cubicBezTo>
                    <a:pt x="1146" y="2348"/>
                    <a:pt x="1146" y="2340"/>
                    <a:pt x="1154" y="2332"/>
                  </a:cubicBezTo>
                  <a:cubicBezTo>
                    <a:pt x="1178" y="2316"/>
                    <a:pt x="1186" y="2285"/>
                    <a:pt x="1194" y="2269"/>
                  </a:cubicBezTo>
                  <a:cubicBezTo>
                    <a:pt x="1201" y="2245"/>
                    <a:pt x="1209" y="2237"/>
                    <a:pt x="1217" y="2237"/>
                  </a:cubicBezTo>
                  <a:cubicBezTo>
                    <a:pt x="1225" y="2237"/>
                    <a:pt x="1225" y="2237"/>
                    <a:pt x="1225" y="2237"/>
                  </a:cubicBezTo>
                  <a:cubicBezTo>
                    <a:pt x="1233" y="2237"/>
                    <a:pt x="1241" y="2245"/>
                    <a:pt x="1241" y="2245"/>
                  </a:cubicBezTo>
                  <a:cubicBezTo>
                    <a:pt x="1272" y="2261"/>
                    <a:pt x="1288" y="2269"/>
                    <a:pt x="1296" y="2309"/>
                  </a:cubicBezTo>
                  <a:cubicBezTo>
                    <a:pt x="1304" y="2340"/>
                    <a:pt x="1312" y="2356"/>
                    <a:pt x="1336" y="2364"/>
                  </a:cubicBezTo>
                  <a:cubicBezTo>
                    <a:pt x="1360" y="2190"/>
                    <a:pt x="1360" y="2190"/>
                    <a:pt x="1360" y="2190"/>
                  </a:cubicBezTo>
                  <a:cubicBezTo>
                    <a:pt x="1360" y="2182"/>
                    <a:pt x="1367" y="2143"/>
                    <a:pt x="1391" y="214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71" name="Freeform 289"/>
            <p:cNvSpPr>
              <a:spLocks noChangeArrowheads="1"/>
            </p:cNvSpPr>
            <p:nvPr/>
          </p:nvSpPr>
          <p:spPr bwMode="auto">
            <a:xfrm>
              <a:off x="14709279" y="5358915"/>
              <a:ext cx="1382306" cy="1127183"/>
            </a:xfrm>
            <a:custGeom>
              <a:avLst/>
              <a:gdLst>
                <a:gd name="T0" fmla="*/ 316 w 2626"/>
                <a:gd name="T1" fmla="*/ 0 h 2143"/>
                <a:gd name="T2" fmla="*/ 316 w 2626"/>
                <a:gd name="T3" fmla="*/ 0 h 2143"/>
                <a:gd name="T4" fmla="*/ 292 w 2626"/>
                <a:gd name="T5" fmla="*/ 47 h 2143"/>
                <a:gd name="T6" fmla="*/ 71 w 2626"/>
                <a:gd name="T7" fmla="*/ 1407 h 2143"/>
                <a:gd name="T8" fmla="*/ 0 w 2626"/>
                <a:gd name="T9" fmla="*/ 1857 h 2143"/>
                <a:gd name="T10" fmla="*/ 696 w 2626"/>
                <a:gd name="T11" fmla="*/ 1944 h 2143"/>
                <a:gd name="T12" fmla="*/ 719 w 2626"/>
                <a:gd name="T13" fmla="*/ 1968 h 2143"/>
                <a:gd name="T14" fmla="*/ 719 w 2626"/>
                <a:gd name="T15" fmla="*/ 1944 h 2143"/>
                <a:gd name="T16" fmla="*/ 2498 w 2626"/>
                <a:gd name="T17" fmla="*/ 2142 h 2143"/>
                <a:gd name="T18" fmla="*/ 2625 w 2626"/>
                <a:gd name="T19" fmla="*/ 245 h 2143"/>
                <a:gd name="T20" fmla="*/ 316 w 2626"/>
                <a:gd name="T21" fmla="*/ 0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6" h="2143">
                  <a:moveTo>
                    <a:pt x="316" y="0"/>
                  </a:moveTo>
                  <a:lnTo>
                    <a:pt x="316" y="0"/>
                  </a:lnTo>
                  <a:cubicBezTo>
                    <a:pt x="292" y="0"/>
                    <a:pt x="292" y="47"/>
                    <a:pt x="292" y="47"/>
                  </a:cubicBezTo>
                  <a:cubicBezTo>
                    <a:pt x="71" y="1407"/>
                    <a:pt x="71" y="1407"/>
                    <a:pt x="71" y="1407"/>
                  </a:cubicBezTo>
                  <a:cubicBezTo>
                    <a:pt x="0" y="1857"/>
                    <a:pt x="0" y="1857"/>
                    <a:pt x="0" y="1857"/>
                  </a:cubicBezTo>
                  <a:cubicBezTo>
                    <a:pt x="696" y="1944"/>
                    <a:pt x="696" y="1944"/>
                    <a:pt x="696" y="1944"/>
                  </a:cubicBezTo>
                  <a:cubicBezTo>
                    <a:pt x="719" y="1968"/>
                    <a:pt x="719" y="1968"/>
                    <a:pt x="719" y="1968"/>
                  </a:cubicBezTo>
                  <a:cubicBezTo>
                    <a:pt x="719" y="1944"/>
                    <a:pt x="719" y="1944"/>
                    <a:pt x="719" y="1944"/>
                  </a:cubicBezTo>
                  <a:cubicBezTo>
                    <a:pt x="719" y="1944"/>
                    <a:pt x="1771" y="2087"/>
                    <a:pt x="2498" y="2142"/>
                  </a:cubicBezTo>
                  <a:cubicBezTo>
                    <a:pt x="2625" y="245"/>
                    <a:pt x="2625" y="245"/>
                    <a:pt x="2625" y="245"/>
                  </a:cubicBezTo>
                  <a:cubicBezTo>
                    <a:pt x="2411" y="276"/>
                    <a:pt x="340" y="0"/>
                    <a:pt x="316" y="0"/>
                  </a:cubicBezTo>
                </a:path>
              </a:pathLst>
            </a:custGeom>
            <a:solidFill>
              <a:schemeClr val="accent2"/>
            </a:solidFill>
            <a:ln>
              <a:solidFill>
                <a:schemeClr val="bg2"/>
              </a:solidFill>
            </a:ln>
            <a:effectLst/>
          </p:spPr>
          <p:txBody>
            <a:bodyPr wrap="none" anchor="ctr"/>
            <a:lstStyle/>
            <a:p>
              <a:endParaRPr lang="en-US" sz="2701" dirty="0">
                <a:latin typeface="Lato Light"/>
              </a:endParaRPr>
            </a:p>
          </p:txBody>
        </p:sp>
        <p:sp>
          <p:nvSpPr>
            <p:cNvPr id="572" name="Freeform 290"/>
            <p:cNvSpPr>
              <a:spLocks noChangeArrowheads="1"/>
            </p:cNvSpPr>
            <p:nvPr/>
          </p:nvSpPr>
          <p:spPr bwMode="auto">
            <a:xfrm>
              <a:off x="14709279" y="5358915"/>
              <a:ext cx="1384626" cy="1131821"/>
            </a:xfrm>
            <a:custGeom>
              <a:avLst/>
              <a:gdLst>
                <a:gd name="T0" fmla="*/ 2498 w 2633"/>
                <a:gd name="T1" fmla="*/ 2150 h 2151"/>
                <a:gd name="T2" fmla="*/ 2498 w 2633"/>
                <a:gd name="T3" fmla="*/ 2150 h 2151"/>
                <a:gd name="T4" fmla="*/ 2498 w 2633"/>
                <a:gd name="T5" fmla="*/ 2150 h 2151"/>
                <a:gd name="T6" fmla="*/ 719 w 2633"/>
                <a:gd name="T7" fmla="*/ 1944 h 2151"/>
                <a:gd name="T8" fmla="*/ 719 w 2633"/>
                <a:gd name="T9" fmla="*/ 1976 h 2151"/>
                <a:gd name="T10" fmla="*/ 696 w 2633"/>
                <a:gd name="T11" fmla="*/ 1944 h 2151"/>
                <a:gd name="T12" fmla="*/ 0 w 2633"/>
                <a:gd name="T13" fmla="*/ 1865 h 2151"/>
                <a:gd name="T14" fmla="*/ 63 w 2633"/>
                <a:gd name="T15" fmla="*/ 1407 h 2151"/>
                <a:gd name="T16" fmla="*/ 285 w 2633"/>
                <a:gd name="T17" fmla="*/ 47 h 2151"/>
                <a:gd name="T18" fmla="*/ 316 w 2633"/>
                <a:gd name="T19" fmla="*/ 0 h 2151"/>
                <a:gd name="T20" fmla="*/ 490 w 2633"/>
                <a:gd name="T21" fmla="*/ 15 h 2151"/>
                <a:gd name="T22" fmla="*/ 2569 w 2633"/>
                <a:gd name="T23" fmla="*/ 245 h 2151"/>
                <a:gd name="T24" fmla="*/ 2625 w 2633"/>
                <a:gd name="T25" fmla="*/ 237 h 2151"/>
                <a:gd name="T26" fmla="*/ 2632 w 2633"/>
                <a:gd name="T27" fmla="*/ 237 h 2151"/>
                <a:gd name="T28" fmla="*/ 2632 w 2633"/>
                <a:gd name="T29" fmla="*/ 245 h 2151"/>
                <a:gd name="T30" fmla="*/ 2498 w 2633"/>
                <a:gd name="T31" fmla="*/ 2150 h 2151"/>
                <a:gd name="T32" fmla="*/ 719 w 2633"/>
                <a:gd name="T33" fmla="*/ 1936 h 2151"/>
                <a:gd name="T34" fmla="*/ 719 w 2633"/>
                <a:gd name="T35" fmla="*/ 1936 h 2151"/>
                <a:gd name="T36" fmla="*/ 719 w 2633"/>
                <a:gd name="T37" fmla="*/ 1936 h 2151"/>
                <a:gd name="T38" fmla="*/ 2490 w 2633"/>
                <a:gd name="T39" fmla="*/ 2142 h 2151"/>
                <a:gd name="T40" fmla="*/ 2625 w 2633"/>
                <a:gd name="T41" fmla="*/ 245 h 2151"/>
                <a:gd name="T42" fmla="*/ 2569 w 2633"/>
                <a:gd name="T43" fmla="*/ 253 h 2151"/>
                <a:gd name="T44" fmla="*/ 490 w 2633"/>
                <a:gd name="T45" fmla="*/ 23 h 2151"/>
                <a:gd name="T46" fmla="*/ 316 w 2633"/>
                <a:gd name="T47" fmla="*/ 7 h 2151"/>
                <a:gd name="T48" fmla="*/ 292 w 2633"/>
                <a:gd name="T49" fmla="*/ 47 h 2151"/>
                <a:gd name="T50" fmla="*/ 71 w 2633"/>
                <a:gd name="T51" fmla="*/ 1407 h 2151"/>
                <a:gd name="T52" fmla="*/ 8 w 2633"/>
                <a:gd name="T53" fmla="*/ 1857 h 2151"/>
                <a:gd name="T54" fmla="*/ 696 w 2633"/>
                <a:gd name="T55" fmla="*/ 1936 h 2151"/>
                <a:gd name="T56" fmla="*/ 712 w 2633"/>
                <a:gd name="T57" fmla="*/ 1960 h 2151"/>
                <a:gd name="T58" fmla="*/ 719 w 2633"/>
                <a:gd name="T59" fmla="*/ 193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3" h="2151">
                  <a:moveTo>
                    <a:pt x="2498" y="2150"/>
                  </a:moveTo>
                  <a:lnTo>
                    <a:pt x="2498" y="2150"/>
                  </a:lnTo>
                  <a:lnTo>
                    <a:pt x="2498" y="2150"/>
                  </a:lnTo>
                  <a:cubicBezTo>
                    <a:pt x="1795" y="2087"/>
                    <a:pt x="790" y="1960"/>
                    <a:pt x="719" y="1944"/>
                  </a:cubicBezTo>
                  <a:cubicBezTo>
                    <a:pt x="719" y="1976"/>
                    <a:pt x="719" y="1976"/>
                    <a:pt x="719" y="1976"/>
                  </a:cubicBezTo>
                  <a:cubicBezTo>
                    <a:pt x="696" y="1944"/>
                    <a:pt x="696" y="1944"/>
                    <a:pt x="696" y="1944"/>
                  </a:cubicBezTo>
                  <a:cubicBezTo>
                    <a:pt x="0" y="1865"/>
                    <a:pt x="0" y="1865"/>
                    <a:pt x="0" y="1865"/>
                  </a:cubicBezTo>
                  <a:cubicBezTo>
                    <a:pt x="63" y="1407"/>
                    <a:pt x="63" y="1407"/>
                    <a:pt x="63" y="1407"/>
                  </a:cubicBezTo>
                  <a:cubicBezTo>
                    <a:pt x="285" y="47"/>
                    <a:pt x="285" y="47"/>
                    <a:pt x="285" y="47"/>
                  </a:cubicBezTo>
                  <a:cubicBezTo>
                    <a:pt x="285" y="39"/>
                    <a:pt x="292" y="0"/>
                    <a:pt x="316" y="0"/>
                  </a:cubicBezTo>
                  <a:cubicBezTo>
                    <a:pt x="316" y="0"/>
                    <a:pt x="372" y="7"/>
                    <a:pt x="490" y="15"/>
                  </a:cubicBezTo>
                  <a:cubicBezTo>
                    <a:pt x="972" y="79"/>
                    <a:pt x="2253" y="245"/>
                    <a:pt x="2569" y="245"/>
                  </a:cubicBezTo>
                  <a:cubicBezTo>
                    <a:pt x="2593" y="245"/>
                    <a:pt x="2617" y="237"/>
                    <a:pt x="2625" y="237"/>
                  </a:cubicBezTo>
                  <a:cubicBezTo>
                    <a:pt x="2632" y="237"/>
                    <a:pt x="2632" y="237"/>
                    <a:pt x="2632" y="237"/>
                  </a:cubicBezTo>
                  <a:cubicBezTo>
                    <a:pt x="2632" y="245"/>
                    <a:pt x="2632" y="245"/>
                    <a:pt x="2632" y="245"/>
                  </a:cubicBezTo>
                  <a:lnTo>
                    <a:pt x="2498" y="2150"/>
                  </a:lnTo>
                  <a:close/>
                  <a:moveTo>
                    <a:pt x="719" y="1936"/>
                  </a:moveTo>
                  <a:lnTo>
                    <a:pt x="719" y="1936"/>
                  </a:lnTo>
                  <a:lnTo>
                    <a:pt x="719" y="1936"/>
                  </a:lnTo>
                  <a:cubicBezTo>
                    <a:pt x="727" y="1944"/>
                    <a:pt x="1771" y="2079"/>
                    <a:pt x="2490" y="2142"/>
                  </a:cubicBezTo>
                  <a:cubicBezTo>
                    <a:pt x="2625" y="245"/>
                    <a:pt x="2625" y="245"/>
                    <a:pt x="2625" y="245"/>
                  </a:cubicBezTo>
                  <a:cubicBezTo>
                    <a:pt x="2609" y="245"/>
                    <a:pt x="2593" y="253"/>
                    <a:pt x="2569" y="253"/>
                  </a:cubicBezTo>
                  <a:cubicBezTo>
                    <a:pt x="2253" y="253"/>
                    <a:pt x="972" y="86"/>
                    <a:pt x="490" y="23"/>
                  </a:cubicBezTo>
                  <a:cubicBezTo>
                    <a:pt x="387" y="15"/>
                    <a:pt x="316" y="7"/>
                    <a:pt x="316" y="7"/>
                  </a:cubicBezTo>
                  <a:cubicBezTo>
                    <a:pt x="300" y="7"/>
                    <a:pt x="292" y="39"/>
                    <a:pt x="292" y="47"/>
                  </a:cubicBezTo>
                  <a:cubicBezTo>
                    <a:pt x="71" y="1407"/>
                    <a:pt x="71" y="1407"/>
                    <a:pt x="71" y="1407"/>
                  </a:cubicBezTo>
                  <a:cubicBezTo>
                    <a:pt x="8" y="1857"/>
                    <a:pt x="8" y="1857"/>
                    <a:pt x="8" y="1857"/>
                  </a:cubicBezTo>
                  <a:cubicBezTo>
                    <a:pt x="696" y="1936"/>
                    <a:pt x="696" y="1936"/>
                    <a:pt x="696" y="1936"/>
                  </a:cubicBezTo>
                  <a:cubicBezTo>
                    <a:pt x="712" y="1960"/>
                    <a:pt x="712" y="1960"/>
                    <a:pt x="712" y="1960"/>
                  </a:cubicBezTo>
                  <a:lnTo>
                    <a:pt x="719" y="1936"/>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73" name="Freeform 307"/>
            <p:cNvSpPr>
              <a:spLocks noChangeArrowheads="1"/>
            </p:cNvSpPr>
            <p:nvPr/>
          </p:nvSpPr>
          <p:spPr bwMode="auto">
            <a:xfrm>
              <a:off x="16105501" y="4510049"/>
              <a:ext cx="1301131" cy="807118"/>
            </a:xfrm>
            <a:custGeom>
              <a:avLst/>
              <a:gdLst>
                <a:gd name="T0" fmla="*/ 2466 w 2475"/>
                <a:gd name="T1" fmla="*/ 1518 h 1534"/>
                <a:gd name="T2" fmla="*/ 2466 w 2475"/>
                <a:gd name="T3" fmla="*/ 1518 h 1534"/>
                <a:gd name="T4" fmla="*/ 2466 w 2475"/>
                <a:gd name="T5" fmla="*/ 1486 h 1534"/>
                <a:gd name="T6" fmla="*/ 2458 w 2475"/>
                <a:gd name="T7" fmla="*/ 1320 h 1534"/>
                <a:gd name="T8" fmla="*/ 2411 w 2475"/>
                <a:gd name="T9" fmla="*/ 1265 h 1534"/>
                <a:gd name="T10" fmla="*/ 2380 w 2475"/>
                <a:gd name="T11" fmla="*/ 1043 h 1534"/>
                <a:gd name="T12" fmla="*/ 2372 w 2475"/>
                <a:gd name="T13" fmla="*/ 893 h 1534"/>
                <a:gd name="T14" fmla="*/ 2372 w 2475"/>
                <a:gd name="T15" fmla="*/ 711 h 1534"/>
                <a:gd name="T16" fmla="*/ 2285 w 2475"/>
                <a:gd name="T17" fmla="*/ 466 h 1534"/>
                <a:gd name="T18" fmla="*/ 2301 w 2475"/>
                <a:gd name="T19" fmla="*/ 253 h 1534"/>
                <a:gd name="T20" fmla="*/ 2285 w 2475"/>
                <a:gd name="T21" fmla="*/ 174 h 1534"/>
                <a:gd name="T22" fmla="*/ 2253 w 2475"/>
                <a:gd name="T23" fmla="*/ 63 h 1534"/>
                <a:gd name="T24" fmla="*/ 111 w 2475"/>
                <a:gd name="T25" fmla="*/ 0 h 1534"/>
                <a:gd name="T26" fmla="*/ 0 w 2475"/>
                <a:gd name="T27" fmla="*/ 1423 h 1534"/>
                <a:gd name="T28" fmla="*/ 2466 w 2475"/>
                <a:gd name="T29" fmla="*/ 1518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5" h="1534">
                  <a:moveTo>
                    <a:pt x="2466" y="1518"/>
                  </a:moveTo>
                  <a:lnTo>
                    <a:pt x="2466" y="1518"/>
                  </a:lnTo>
                  <a:cubicBezTo>
                    <a:pt x="2466" y="1502"/>
                    <a:pt x="2474" y="1494"/>
                    <a:pt x="2466" y="1486"/>
                  </a:cubicBezTo>
                  <a:cubicBezTo>
                    <a:pt x="2458" y="1439"/>
                    <a:pt x="2474" y="1336"/>
                    <a:pt x="2458" y="1320"/>
                  </a:cubicBezTo>
                  <a:cubicBezTo>
                    <a:pt x="2443" y="1296"/>
                    <a:pt x="2411" y="1296"/>
                    <a:pt x="2411" y="1265"/>
                  </a:cubicBezTo>
                  <a:cubicBezTo>
                    <a:pt x="2411" y="1225"/>
                    <a:pt x="2380" y="1099"/>
                    <a:pt x="2380" y="1043"/>
                  </a:cubicBezTo>
                  <a:cubicBezTo>
                    <a:pt x="2380" y="996"/>
                    <a:pt x="2364" y="964"/>
                    <a:pt x="2372" y="893"/>
                  </a:cubicBezTo>
                  <a:cubicBezTo>
                    <a:pt x="2380" y="822"/>
                    <a:pt x="2396" y="743"/>
                    <a:pt x="2372" y="711"/>
                  </a:cubicBezTo>
                  <a:cubicBezTo>
                    <a:pt x="2356" y="680"/>
                    <a:pt x="2316" y="561"/>
                    <a:pt x="2285" y="466"/>
                  </a:cubicBezTo>
                  <a:cubicBezTo>
                    <a:pt x="2253" y="371"/>
                    <a:pt x="2293" y="269"/>
                    <a:pt x="2301" y="253"/>
                  </a:cubicBezTo>
                  <a:cubicBezTo>
                    <a:pt x="2309" y="229"/>
                    <a:pt x="2309" y="205"/>
                    <a:pt x="2285" y="174"/>
                  </a:cubicBezTo>
                  <a:cubicBezTo>
                    <a:pt x="2269" y="158"/>
                    <a:pt x="2253" y="103"/>
                    <a:pt x="2253" y="63"/>
                  </a:cubicBezTo>
                  <a:cubicBezTo>
                    <a:pt x="1542" y="79"/>
                    <a:pt x="814" y="55"/>
                    <a:pt x="111" y="0"/>
                  </a:cubicBezTo>
                  <a:cubicBezTo>
                    <a:pt x="0" y="1423"/>
                    <a:pt x="0" y="1423"/>
                    <a:pt x="0" y="1423"/>
                  </a:cubicBezTo>
                  <a:cubicBezTo>
                    <a:pt x="222" y="1439"/>
                    <a:pt x="1850" y="1533"/>
                    <a:pt x="2466" y="151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74" name="Freeform 308"/>
            <p:cNvSpPr>
              <a:spLocks noChangeArrowheads="1"/>
            </p:cNvSpPr>
            <p:nvPr/>
          </p:nvSpPr>
          <p:spPr bwMode="auto">
            <a:xfrm>
              <a:off x="16105501" y="4510049"/>
              <a:ext cx="1301131" cy="802480"/>
            </a:xfrm>
            <a:custGeom>
              <a:avLst/>
              <a:gdLst>
                <a:gd name="T0" fmla="*/ 2340 w 2475"/>
                <a:gd name="T1" fmla="*/ 1526 h 1527"/>
                <a:gd name="T2" fmla="*/ 2340 w 2475"/>
                <a:gd name="T3" fmla="*/ 1526 h 1527"/>
                <a:gd name="T4" fmla="*/ 2340 w 2475"/>
                <a:gd name="T5" fmla="*/ 1526 h 1527"/>
                <a:gd name="T6" fmla="*/ 0 w 2475"/>
                <a:gd name="T7" fmla="*/ 1431 h 1527"/>
                <a:gd name="T8" fmla="*/ 0 w 2475"/>
                <a:gd name="T9" fmla="*/ 1431 h 1527"/>
                <a:gd name="T10" fmla="*/ 111 w 2475"/>
                <a:gd name="T11" fmla="*/ 0 h 1527"/>
                <a:gd name="T12" fmla="*/ 111 w 2475"/>
                <a:gd name="T13" fmla="*/ 0 h 1527"/>
                <a:gd name="T14" fmla="*/ 1771 w 2475"/>
                <a:gd name="T15" fmla="*/ 63 h 1527"/>
                <a:gd name="T16" fmla="*/ 2253 w 2475"/>
                <a:gd name="T17" fmla="*/ 55 h 1527"/>
                <a:gd name="T18" fmla="*/ 2261 w 2475"/>
                <a:gd name="T19" fmla="*/ 55 h 1527"/>
                <a:gd name="T20" fmla="*/ 2261 w 2475"/>
                <a:gd name="T21" fmla="*/ 63 h 1527"/>
                <a:gd name="T22" fmla="*/ 2285 w 2475"/>
                <a:gd name="T23" fmla="*/ 174 h 1527"/>
                <a:gd name="T24" fmla="*/ 2301 w 2475"/>
                <a:gd name="T25" fmla="*/ 253 h 1527"/>
                <a:gd name="T26" fmla="*/ 2293 w 2475"/>
                <a:gd name="T27" fmla="*/ 466 h 1527"/>
                <a:gd name="T28" fmla="*/ 2380 w 2475"/>
                <a:gd name="T29" fmla="*/ 711 h 1527"/>
                <a:gd name="T30" fmla="*/ 2380 w 2475"/>
                <a:gd name="T31" fmla="*/ 893 h 1527"/>
                <a:gd name="T32" fmla="*/ 2380 w 2475"/>
                <a:gd name="T33" fmla="*/ 988 h 1527"/>
                <a:gd name="T34" fmla="*/ 2388 w 2475"/>
                <a:gd name="T35" fmla="*/ 1043 h 1527"/>
                <a:gd name="T36" fmla="*/ 2403 w 2475"/>
                <a:gd name="T37" fmla="*/ 1170 h 1527"/>
                <a:gd name="T38" fmla="*/ 2419 w 2475"/>
                <a:gd name="T39" fmla="*/ 1265 h 1527"/>
                <a:gd name="T40" fmla="*/ 2443 w 2475"/>
                <a:gd name="T41" fmla="*/ 1304 h 1527"/>
                <a:gd name="T42" fmla="*/ 2458 w 2475"/>
                <a:gd name="T43" fmla="*/ 1312 h 1527"/>
                <a:gd name="T44" fmla="*/ 2474 w 2475"/>
                <a:gd name="T45" fmla="*/ 1407 h 1527"/>
                <a:gd name="T46" fmla="*/ 2474 w 2475"/>
                <a:gd name="T47" fmla="*/ 1478 h 1527"/>
                <a:gd name="T48" fmla="*/ 2474 w 2475"/>
                <a:gd name="T49" fmla="*/ 1518 h 1527"/>
                <a:gd name="T50" fmla="*/ 2466 w 2475"/>
                <a:gd name="T51" fmla="*/ 1518 h 1527"/>
                <a:gd name="T52" fmla="*/ 2466 w 2475"/>
                <a:gd name="T53" fmla="*/ 1518 h 1527"/>
                <a:gd name="T54" fmla="*/ 2340 w 2475"/>
                <a:gd name="T55" fmla="*/ 1526 h 1527"/>
                <a:gd name="T56" fmla="*/ 8 w 2475"/>
                <a:gd name="T57" fmla="*/ 1423 h 1527"/>
                <a:gd name="T58" fmla="*/ 8 w 2475"/>
                <a:gd name="T59" fmla="*/ 1423 h 1527"/>
                <a:gd name="T60" fmla="*/ 2340 w 2475"/>
                <a:gd name="T61" fmla="*/ 1518 h 1527"/>
                <a:gd name="T62" fmla="*/ 2340 w 2475"/>
                <a:gd name="T63" fmla="*/ 1518 h 1527"/>
                <a:gd name="T64" fmla="*/ 2466 w 2475"/>
                <a:gd name="T65" fmla="*/ 1518 h 1527"/>
                <a:gd name="T66" fmla="*/ 2466 w 2475"/>
                <a:gd name="T67" fmla="*/ 1486 h 1527"/>
                <a:gd name="T68" fmla="*/ 2466 w 2475"/>
                <a:gd name="T69" fmla="*/ 1407 h 1527"/>
                <a:gd name="T70" fmla="*/ 2458 w 2475"/>
                <a:gd name="T71" fmla="*/ 1320 h 1527"/>
                <a:gd name="T72" fmla="*/ 2443 w 2475"/>
                <a:gd name="T73" fmla="*/ 1304 h 1527"/>
                <a:gd name="T74" fmla="*/ 2411 w 2475"/>
                <a:gd name="T75" fmla="*/ 1265 h 1527"/>
                <a:gd name="T76" fmla="*/ 2396 w 2475"/>
                <a:gd name="T77" fmla="*/ 1170 h 1527"/>
                <a:gd name="T78" fmla="*/ 2380 w 2475"/>
                <a:gd name="T79" fmla="*/ 1043 h 1527"/>
                <a:gd name="T80" fmla="*/ 2372 w 2475"/>
                <a:gd name="T81" fmla="*/ 996 h 1527"/>
                <a:gd name="T82" fmla="*/ 2372 w 2475"/>
                <a:gd name="T83" fmla="*/ 893 h 1527"/>
                <a:gd name="T84" fmla="*/ 2372 w 2475"/>
                <a:gd name="T85" fmla="*/ 711 h 1527"/>
                <a:gd name="T86" fmla="*/ 2285 w 2475"/>
                <a:gd name="T87" fmla="*/ 466 h 1527"/>
                <a:gd name="T88" fmla="*/ 2293 w 2475"/>
                <a:gd name="T89" fmla="*/ 245 h 1527"/>
                <a:gd name="T90" fmla="*/ 2285 w 2475"/>
                <a:gd name="T91" fmla="*/ 182 h 1527"/>
                <a:gd name="T92" fmla="*/ 2253 w 2475"/>
                <a:gd name="T93" fmla="*/ 63 h 1527"/>
                <a:gd name="T94" fmla="*/ 1771 w 2475"/>
                <a:gd name="T95" fmla="*/ 71 h 1527"/>
                <a:gd name="T96" fmla="*/ 119 w 2475"/>
                <a:gd name="T97" fmla="*/ 8 h 1527"/>
                <a:gd name="T98" fmla="*/ 8 w 2475"/>
                <a:gd name="T99" fmla="*/ 1423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5" h="1527">
                  <a:moveTo>
                    <a:pt x="2340" y="1526"/>
                  </a:moveTo>
                  <a:lnTo>
                    <a:pt x="2340" y="1526"/>
                  </a:lnTo>
                  <a:lnTo>
                    <a:pt x="2340" y="1526"/>
                  </a:lnTo>
                  <a:cubicBezTo>
                    <a:pt x="1652" y="1526"/>
                    <a:pt x="174" y="1439"/>
                    <a:pt x="0" y="1431"/>
                  </a:cubicBezTo>
                  <a:lnTo>
                    <a:pt x="0" y="1431"/>
                  </a:lnTo>
                  <a:cubicBezTo>
                    <a:pt x="111" y="0"/>
                    <a:pt x="111" y="0"/>
                    <a:pt x="111" y="0"/>
                  </a:cubicBezTo>
                  <a:lnTo>
                    <a:pt x="111" y="0"/>
                  </a:lnTo>
                  <a:cubicBezTo>
                    <a:pt x="688" y="39"/>
                    <a:pt x="1249" y="63"/>
                    <a:pt x="1771" y="63"/>
                  </a:cubicBezTo>
                  <a:cubicBezTo>
                    <a:pt x="1937" y="63"/>
                    <a:pt x="2095" y="63"/>
                    <a:pt x="2253" y="55"/>
                  </a:cubicBezTo>
                  <a:cubicBezTo>
                    <a:pt x="2261" y="55"/>
                    <a:pt x="2261" y="55"/>
                    <a:pt x="2261" y="55"/>
                  </a:cubicBezTo>
                  <a:cubicBezTo>
                    <a:pt x="2261" y="63"/>
                    <a:pt x="2261" y="63"/>
                    <a:pt x="2261" y="63"/>
                  </a:cubicBezTo>
                  <a:cubicBezTo>
                    <a:pt x="2261" y="103"/>
                    <a:pt x="2269" y="158"/>
                    <a:pt x="2285" y="174"/>
                  </a:cubicBezTo>
                  <a:cubicBezTo>
                    <a:pt x="2316" y="205"/>
                    <a:pt x="2309" y="229"/>
                    <a:pt x="2301" y="253"/>
                  </a:cubicBezTo>
                  <a:cubicBezTo>
                    <a:pt x="2301" y="253"/>
                    <a:pt x="2253" y="363"/>
                    <a:pt x="2293" y="466"/>
                  </a:cubicBezTo>
                  <a:cubicBezTo>
                    <a:pt x="2316" y="553"/>
                    <a:pt x="2364" y="672"/>
                    <a:pt x="2380" y="711"/>
                  </a:cubicBezTo>
                  <a:cubicBezTo>
                    <a:pt x="2396" y="743"/>
                    <a:pt x="2388" y="822"/>
                    <a:pt x="2380" y="893"/>
                  </a:cubicBezTo>
                  <a:cubicBezTo>
                    <a:pt x="2372" y="941"/>
                    <a:pt x="2380" y="964"/>
                    <a:pt x="2380" y="988"/>
                  </a:cubicBezTo>
                  <a:cubicBezTo>
                    <a:pt x="2388" y="1012"/>
                    <a:pt x="2388" y="1028"/>
                    <a:pt x="2388" y="1043"/>
                  </a:cubicBezTo>
                  <a:cubicBezTo>
                    <a:pt x="2388" y="1075"/>
                    <a:pt x="2396" y="1122"/>
                    <a:pt x="2403" y="1170"/>
                  </a:cubicBezTo>
                  <a:cubicBezTo>
                    <a:pt x="2411" y="1209"/>
                    <a:pt x="2419" y="1241"/>
                    <a:pt x="2419" y="1265"/>
                  </a:cubicBezTo>
                  <a:cubicBezTo>
                    <a:pt x="2419" y="1288"/>
                    <a:pt x="2427" y="1296"/>
                    <a:pt x="2443" y="1304"/>
                  </a:cubicBezTo>
                  <a:cubicBezTo>
                    <a:pt x="2451" y="1304"/>
                    <a:pt x="2458" y="1312"/>
                    <a:pt x="2458" y="1312"/>
                  </a:cubicBezTo>
                  <a:cubicBezTo>
                    <a:pt x="2474" y="1328"/>
                    <a:pt x="2474" y="1359"/>
                    <a:pt x="2474" y="1407"/>
                  </a:cubicBezTo>
                  <a:cubicBezTo>
                    <a:pt x="2466" y="1431"/>
                    <a:pt x="2466" y="1462"/>
                    <a:pt x="2474" y="1478"/>
                  </a:cubicBezTo>
                  <a:cubicBezTo>
                    <a:pt x="2474" y="1494"/>
                    <a:pt x="2474" y="1502"/>
                    <a:pt x="2474" y="1518"/>
                  </a:cubicBezTo>
                  <a:cubicBezTo>
                    <a:pt x="2466" y="1518"/>
                    <a:pt x="2466" y="1518"/>
                    <a:pt x="2466" y="1518"/>
                  </a:cubicBezTo>
                  <a:lnTo>
                    <a:pt x="2466" y="1518"/>
                  </a:lnTo>
                  <a:cubicBezTo>
                    <a:pt x="2427" y="1526"/>
                    <a:pt x="2388" y="1526"/>
                    <a:pt x="2340" y="1526"/>
                  </a:cubicBezTo>
                  <a:close/>
                  <a:moveTo>
                    <a:pt x="8" y="1423"/>
                  </a:moveTo>
                  <a:lnTo>
                    <a:pt x="8" y="1423"/>
                  </a:lnTo>
                  <a:cubicBezTo>
                    <a:pt x="190" y="1431"/>
                    <a:pt x="1660" y="1518"/>
                    <a:pt x="2340" y="1518"/>
                  </a:cubicBezTo>
                  <a:lnTo>
                    <a:pt x="2340" y="1518"/>
                  </a:lnTo>
                  <a:cubicBezTo>
                    <a:pt x="2388" y="1518"/>
                    <a:pt x="2427" y="1518"/>
                    <a:pt x="2466" y="1518"/>
                  </a:cubicBezTo>
                  <a:cubicBezTo>
                    <a:pt x="2466" y="1502"/>
                    <a:pt x="2466" y="1494"/>
                    <a:pt x="2466" y="1486"/>
                  </a:cubicBezTo>
                  <a:cubicBezTo>
                    <a:pt x="2458" y="1462"/>
                    <a:pt x="2458" y="1431"/>
                    <a:pt x="2466" y="1407"/>
                  </a:cubicBezTo>
                  <a:cubicBezTo>
                    <a:pt x="2466" y="1368"/>
                    <a:pt x="2466" y="1328"/>
                    <a:pt x="2458" y="1320"/>
                  </a:cubicBezTo>
                  <a:cubicBezTo>
                    <a:pt x="2450" y="1312"/>
                    <a:pt x="2443" y="1312"/>
                    <a:pt x="2443" y="1304"/>
                  </a:cubicBezTo>
                  <a:cubicBezTo>
                    <a:pt x="2427" y="1296"/>
                    <a:pt x="2411" y="1288"/>
                    <a:pt x="2411" y="1265"/>
                  </a:cubicBezTo>
                  <a:cubicBezTo>
                    <a:pt x="2411" y="1241"/>
                    <a:pt x="2403" y="1209"/>
                    <a:pt x="2396" y="1170"/>
                  </a:cubicBezTo>
                  <a:cubicBezTo>
                    <a:pt x="2388" y="1122"/>
                    <a:pt x="2380" y="1075"/>
                    <a:pt x="2380" y="1043"/>
                  </a:cubicBezTo>
                  <a:cubicBezTo>
                    <a:pt x="2380" y="1028"/>
                    <a:pt x="2380" y="1012"/>
                    <a:pt x="2372" y="996"/>
                  </a:cubicBezTo>
                  <a:cubicBezTo>
                    <a:pt x="2372" y="964"/>
                    <a:pt x="2364" y="941"/>
                    <a:pt x="2372" y="893"/>
                  </a:cubicBezTo>
                  <a:cubicBezTo>
                    <a:pt x="2380" y="830"/>
                    <a:pt x="2388" y="743"/>
                    <a:pt x="2372" y="711"/>
                  </a:cubicBezTo>
                  <a:cubicBezTo>
                    <a:pt x="2356" y="680"/>
                    <a:pt x="2309" y="553"/>
                    <a:pt x="2285" y="466"/>
                  </a:cubicBezTo>
                  <a:cubicBezTo>
                    <a:pt x="2245" y="363"/>
                    <a:pt x="2293" y="253"/>
                    <a:pt x="2293" y="245"/>
                  </a:cubicBezTo>
                  <a:cubicBezTo>
                    <a:pt x="2309" y="221"/>
                    <a:pt x="2301" y="198"/>
                    <a:pt x="2285" y="182"/>
                  </a:cubicBezTo>
                  <a:cubicBezTo>
                    <a:pt x="2269" y="158"/>
                    <a:pt x="2253" y="103"/>
                    <a:pt x="2253" y="63"/>
                  </a:cubicBezTo>
                  <a:cubicBezTo>
                    <a:pt x="2095" y="71"/>
                    <a:pt x="1937" y="71"/>
                    <a:pt x="1771" y="71"/>
                  </a:cubicBezTo>
                  <a:cubicBezTo>
                    <a:pt x="1249" y="71"/>
                    <a:pt x="688" y="47"/>
                    <a:pt x="119" y="8"/>
                  </a:cubicBezTo>
                  <a:lnTo>
                    <a:pt x="8" y="1423"/>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75" name="Freeform 330"/>
            <p:cNvSpPr>
              <a:spLocks noChangeArrowheads="1"/>
            </p:cNvSpPr>
            <p:nvPr/>
          </p:nvSpPr>
          <p:spPr bwMode="auto">
            <a:xfrm>
              <a:off x="16056796" y="5259184"/>
              <a:ext cx="1384625" cy="911488"/>
            </a:xfrm>
            <a:custGeom>
              <a:avLst/>
              <a:gdLst>
                <a:gd name="T0" fmla="*/ 1921 w 2633"/>
                <a:gd name="T1" fmla="*/ 1470 h 1732"/>
                <a:gd name="T2" fmla="*/ 1921 w 2633"/>
                <a:gd name="T3" fmla="*/ 1470 h 1732"/>
                <a:gd name="T4" fmla="*/ 1977 w 2633"/>
                <a:gd name="T5" fmla="*/ 1518 h 1732"/>
                <a:gd name="T6" fmla="*/ 2024 w 2633"/>
                <a:gd name="T7" fmla="*/ 1549 h 1732"/>
                <a:gd name="T8" fmla="*/ 2080 w 2633"/>
                <a:gd name="T9" fmla="*/ 1581 h 1732"/>
                <a:gd name="T10" fmla="*/ 2111 w 2633"/>
                <a:gd name="T11" fmla="*/ 1565 h 1732"/>
                <a:gd name="T12" fmla="*/ 2151 w 2633"/>
                <a:gd name="T13" fmla="*/ 1533 h 1732"/>
                <a:gd name="T14" fmla="*/ 2332 w 2633"/>
                <a:gd name="T15" fmla="*/ 1541 h 1732"/>
                <a:gd name="T16" fmla="*/ 2372 w 2633"/>
                <a:gd name="T17" fmla="*/ 1573 h 1732"/>
                <a:gd name="T18" fmla="*/ 2483 w 2633"/>
                <a:gd name="T19" fmla="*/ 1620 h 1732"/>
                <a:gd name="T20" fmla="*/ 2538 w 2633"/>
                <a:gd name="T21" fmla="*/ 1668 h 1732"/>
                <a:gd name="T22" fmla="*/ 2600 w 2633"/>
                <a:gd name="T23" fmla="*/ 1723 h 1732"/>
                <a:gd name="T24" fmla="*/ 2624 w 2633"/>
                <a:gd name="T25" fmla="*/ 1723 h 1732"/>
                <a:gd name="T26" fmla="*/ 2600 w 2633"/>
                <a:gd name="T27" fmla="*/ 1652 h 1732"/>
                <a:gd name="T28" fmla="*/ 2546 w 2633"/>
                <a:gd name="T29" fmla="*/ 1565 h 1732"/>
                <a:gd name="T30" fmla="*/ 2600 w 2633"/>
                <a:gd name="T31" fmla="*/ 1486 h 1732"/>
                <a:gd name="T32" fmla="*/ 2616 w 2633"/>
                <a:gd name="T33" fmla="*/ 1415 h 1732"/>
                <a:gd name="T34" fmla="*/ 2584 w 2633"/>
                <a:gd name="T35" fmla="*/ 1367 h 1732"/>
                <a:gd name="T36" fmla="*/ 2569 w 2633"/>
                <a:gd name="T37" fmla="*/ 1320 h 1732"/>
                <a:gd name="T38" fmla="*/ 2569 w 2633"/>
                <a:gd name="T39" fmla="*/ 1241 h 1732"/>
                <a:gd name="T40" fmla="*/ 2608 w 2633"/>
                <a:gd name="T41" fmla="*/ 1225 h 1732"/>
                <a:gd name="T42" fmla="*/ 2608 w 2633"/>
                <a:gd name="T43" fmla="*/ 371 h 1732"/>
                <a:gd name="T44" fmla="*/ 2553 w 2633"/>
                <a:gd name="T45" fmla="*/ 356 h 1732"/>
                <a:gd name="T46" fmla="*/ 2506 w 2633"/>
                <a:gd name="T47" fmla="*/ 316 h 1732"/>
                <a:gd name="T48" fmla="*/ 2483 w 2633"/>
                <a:gd name="T49" fmla="*/ 261 h 1732"/>
                <a:gd name="T50" fmla="*/ 2506 w 2633"/>
                <a:gd name="T51" fmla="*/ 197 h 1732"/>
                <a:gd name="T52" fmla="*/ 2561 w 2633"/>
                <a:gd name="T53" fmla="*/ 95 h 1732"/>
                <a:gd name="T54" fmla="*/ 95 w 2633"/>
                <a:gd name="T55" fmla="*/ 0 h 1732"/>
                <a:gd name="T56" fmla="*/ 64 w 2633"/>
                <a:gd name="T57" fmla="*/ 435 h 1732"/>
                <a:gd name="T58" fmla="*/ 0 w 2633"/>
                <a:gd name="T59" fmla="*/ 1375 h 1732"/>
                <a:gd name="T60" fmla="*/ 1921 w 2633"/>
                <a:gd name="T61" fmla="*/ 147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3" h="1732">
                  <a:moveTo>
                    <a:pt x="1921" y="1470"/>
                  </a:moveTo>
                  <a:lnTo>
                    <a:pt x="1921" y="1470"/>
                  </a:lnTo>
                  <a:cubicBezTo>
                    <a:pt x="1921" y="1470"/>
                    <a:pt x="1969" y="1494"/>
                    <a:pt x="1977" y="1518"/>
                  </a:cubicBezTo>
                  <a:cubicBezTo>
                    <a:pt x="1985" y="1533"/>
                    <a:pt x="1985" y="1549"/>
                    <a:pt x="2024" y="1549"/>
                  </a:cubicBezTo>
                  <a:cubicBezTo>
                    <a:pt x="2056" y="1557"/>
                    <a:pt x="2072" y="1573"/>
                    <a:pt x="2080" y="1581"/>
                  </a:cubicBezTo>
                  <a:cubicBezTo>
                    <a:pt x="2087" y="1597"/>
                    <a:pt x="2087" y="1589"/>
                    <a:pt x="2111" y="1565"/>
                  </a:cubicBezTo>
                  <a:cubicBezTo>
                    <a:pt x="2127" y="1541"/>
                    <a:pt x="2127" y="1526"/>
                    <a:pt x="2151" y="1533"/>
                  </a:cubicBezTo>
                  <a:cubicBezTo>
                    <a:pt x="2182" y="1533"/>
                    <a:pt x="2309" y="1518"/>
                    <a:pt x="2332" y="1541"/>
                  </a:cubicBezTo>
                  <a:cubicBezTo>
                    <a:pt x="2348" y="1557"/>
                    <a:pt x="2340" y="1573"/>
                    <a:pt x="2372" y="1573"/>
                  </a:cubicBezTo>
                  <a:cubicBezTo>
                    <a:pt x="2404" y="1573"/>
                    <a:pt x="2467" y="1597"/>
                    <a:pt x="2483" y="1620"/>
                  </a:cubicBezTo>
                  <a:cubicBezTo>
                    <a:pt x="2498" y="1644"/>
                    <a:pt x="2530" y="1668"/>
                    <a:pt x="2538" y="1668"/>
                  </a:cubicBezTo>
                  <a:cubicBezTo>
                    <a:pt x="2546" y="1668"/>
                    <a:pt x="2561" y="1731"/>
                    <a:pt x="2600" y="1723"/>
                  </a:cubicBezTo>
                  <a:cubicBezTo>
                    <a:pt x="2608" y="1723"/>
                    <a:pt x="2616" y="1723"/>
                    <a:pt x="2624" y="1723"/>
                  </a:cubicBezTo>
                  <a:cubicBezTo>
                    <a:pt x="2616" y="1707"/>
                    <a:pt x="2608" y="1684"/>
                    <a:pt x="2600" y="1652"/>
                  </a:cubicBezTo>
                  <a:cubicBezTo>
                    <a:pt x="2569" y="1597"/>
                    <a:pt x="2522" y="1613"/>
                    <a:pt x="2546" y="1565"/>
                  </a:cubicBezTo>
                  <a:cubicBezTo>
                    <a:pt x="2561" y="1526"/>
                    <a:pt x="2592" y="1541"/>
                    <a:pt x="2600" y="1486"/>
                  </a:cubicBezTo>
                  <a:cubicBezTo>
                    <a:pt x="2608" y="1439"/>
                    <a:pt x="2600" y="1439"/>
                    <a:pt x="2616" y="1415"/>
                  </a:cubicBezTo>
                  <a:cubicBezTo>
                    <a:pt x="2632" y="1391"/>
                    <a:pt x="2616" y="1383"/>
                    <a:pt x="2584" y="1367"/>
                  </a:cubicBezTo>
                  <a:cubicBezTo>
                    <a:pt x="2561" y="1352"/>
                    <a:pt x="2538" y="1336"/>
                    <a:pt x="2569" y="1320"/>
                  </a:cubicBezTo>
                  <a:cubicBezTo>
                    <a:pt x="2600" y="1304"/>
                    <a:pt x="2553" y="1265"/>
                    <a:pt x="2569" y="1241"/>
                  </a:cubicBezTo>
                  <a:cubicBezTo>
                    <a:pt x="2584" y="1217"/>
                    <a:pt x="2608" y="1225"/>
                    <a:pt x="2608" y="1225"/>
                  </a:cubicBezTo>
                  <a:cubicBezTo>
                    <a:pt x="2608" y="371"/>
                    <a:pt x="2608" y="371"/>
                    <a:pt x="2608" y="371"/>
                  </a:cubicBezTo>
                  <a:cubicBezTo>
                    <a:pt x="2608" y="371"/>
                    <a:pt x="2577" y="356"/>
                    <a:pt x="2553" y="356"/>
                  </a:cubicBezTo>
                  <a:cubicBezTo>
                    <a:pt x="2530" y="356"/>
                    <a:pt x="2506" y="347"/>
                    <a:pt x="2506" y="316"/>
                  </a:cubicBezTo>
                  <a:cubicBezTo>
                    <a:pt x="2506" y="276"/>
                    <a:pt x="2498" y="276"/>
                    <a:pt x="2483" y="261"/>
                  </a:cubicBezTo>
                  <a:cubicBezTo>
                    <a:pt x="2467" y="245"/>
                    <a:pt x="2475" y="213"/>
                    <a:pt x="2506" y="197"/>
                  </a:cubicBezTo>
                  <a:cubicBezTo>
                    <a:pt x="2530" y="190"/>
                    <a:pt x="2553" y="134"/>
                    <a:pt x="2561" y="95"/>
                  </a:cubicBezTo>
                  <a:cubicBezTo>
                    <a:pt x="1945" y="110"/>
                    <a:pt x="317" y="16"/>
                    <a:pt x="95" y="0"/>
                  </a:cubicBezTo>
                  <a:cubicBezTo>
                    <a:pt x="64" y="435"/>
                    <a:pt x="64" y="435"/>
                    <a:pt x="64" y="435"/>
                  </a:cubicBezTo>
                  <a:cubicBezTo>
                    <a:pt x="0" y="1375"/>
                    <a:pt x="0" y="1375"/>
                    <a:pt x="0" y="1375"/>
                  </a:cubicBezTo>
                  <a:cubicBezTo>
                    <a:pt x="222" y="1391"/>
                    <a:pt x="1542" y="1486"/>
                    <a:pt x="1921" y="147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76" name="Freeform 331"/>
            <p:cNvSpPr>
              <a:spLocks noChangeArrowheads="1"/>
            </p:cNvSpPr>
            <p:nvPr/>
          </p:nvSpPr>
          <p:spPr bwMode="auto">
            <a:xfrm>
              <a:off x="16056796" y="5259184"/>
              <a:ext cx="1384625" cy="911488"/>
            </a:xfrm>
            <a:custGeom>
              <a:avLst/>
              <a:gdLst>
                <a:gd name="T0" fmla="*/ 2592 w 2633"/>
                <a:gd name="T1" fmla="*/ 1731 h 1732"/>
                <a:gd name="T2" fmla="*/ 2538 w 2633"/>
                <a:gd name="T3" fmla="*/ 1668 h 1732"/>
                <a:gd name="T4" fmla="*/ 2372 w 2633"/>
                <a:gd name="T5" fmla="*/ 1581 h 1732"/>
                <a:gd name="T6" fmla="*/ 2324 w 2633"/>
                <a:gd name="T7" fmla="*/ 1541 h 1732"/>
                <a:gd name="T8" fmla="*/ 2206 w 2633"/>
                <a:gd name="T9" fmla="*/ 1533 h 1732"/>
                <a:gd name="T10" fmla="*/ 2119 w 2633"/>
                <a:gd name="T11" fmla="*/ 1557 h 1732"/>
                <a:gd name="T12" fmla="*/ 2087 w 2633"/>
                <a:gd name="T13" fmla="*/ 1597 h 1732"/>
                <a:gd name="T14" fmla="*/ 2072 w 2633"/>
                <a:gd name="T15" fmla="*/ 1581 h 1732"/>
                <a:gd name="T16" fmla="*/ 1977 w 2633"/>
                <a:gd name="T17" fmla="*/ 1526 h 1732"/>
                <a:gd name="T18" fmla="*/ 1913 w 2633"/>
                <a:gd name="T19" fmla="*/ 1470 h 1732"/>
                <a:gd name="T20" fmla="*/ 1803 w 2633"/>
                <a:gd name="T21" fmla="*/ 1470 h 1732"/>
                <a:gd name="T22" fmla="*/ 0 w 2633"/>
                <a:gd name="T23" fmla="*/ 1375 h 1732"/>
                <a:gd name="T24" fmla="*/ 95 w 2633"/>
                <a:gd name="T25" fmla="*/ 0 h 1732"/>
                <a:gd name="T26" fmla="*/ 2435 w 2633"/>
                <a:gd name="T27" fmla="*/ 95 h 1732"/>
                <a:gd name="T28" fmla="*/ 2569 w 2633"/>
                <a:gd name="T29" fmla="*/ 95 h 1732"/>
                <a:gd name="T30" fmla="*/ 2506 w 2633"/>
                <a:gd name="T31" fmla="*/ 205 h 1732"/>
                <a:gd name="T32" fmla="*/ 2483 w 2633"/>
                <a:gd name="T33" fmla="*/ 261 h 1732"/>
                <a:gd name="T34" fmla="*/ 2514 w 2633"/>
                <a:gd name="T35" fmla="*/ 316 h 1732"/>
                <a:gd name="T36" fmla="*/ 2608 w 2633"/>
                <a:gd name="T37" fmla="*/ 371 h 1732"/>
                <a:gd name="T38" fmla="*/ 2608 w 2633"/>
                <a:gd name="T39" fmla="*/ 1233 h 1732"/>
                <a:gd name="T40" fmla="*/ 2600 w 2633"/>
                <a:gd name="T41" fmla="*/ 1225 h 1732"/>
                <a:gd name="T42" fmla="*/ 2577 w 2633"/>
                <a:gd name="T43" fmla="*/ 1280 h 1732"/>
                <a:gd name="T44" fmla="*/ 2561 w 2633"/>
                <a:gd name="T45" fmla="*/ 1336 h 1732"/>
                <a:gd name="T46" fmla="*/ 2592 w 2633"/>
                <a:gd name="T47" fmla="*/ 1367 h 1732"/>
                <a:gd name="T48" fmla="*/ 2624 w 2633"/>
                <a:gd name="T49" fmla="*/ 1399 h 1732"/>
                <a:gd name="T50" fmla="*/ 2608 w 2633"/>
                <a:gd name="T51" fmla="*/ 1446 h 1732"/>
                <a:gd name="T52" fmla="*/ 2577 w 2633"/>
                <a:gd name="T53" fmla="*/ 1533 h 1732"/>
                <a:gd name="T54" fmla="*/ 2561 w 2633"/>
                <a:gd name="T55" fmla="*/ 1604 h 1732"/>
                <a:gd name="T56" fmla="*/ 2632 w 2633"/>
                <a:gd name="T57" fmla="*/ 1723 h 1732"/>
                <a:gd name="T58" fmla="*/ 2624 w 2633"/>
                <a:gd name="T59" fmla="*/ 1731 h 1732"/>
                <a:gd name="T60" fmla="*/ 2592 w 2633"/>
                <a:gd name="T61" fmla="*/ 1731 h 1732"/>
                <a:gd name="T62" fmla="*/ 2261 w 2633"/>
                <a:gd name="T63" fmla="*/ 1526 h 1732"/>
                <a:gd name="T64" fmla="*/ 2340 w 2633"/>
                <a:gd name="T65" fmla="*/ 1557 h 1732"/>
                <a:gd name="T66" fmla="*/ 2483 w 2633"/>
                <a:gd name="T67" fmla="*/ 1620 h 1732"/>
                <a:gd name="T68" fmla="*/ 2553 w 2633"/>
                <a:gd name="T69" fmla="*/ 1676 h 1732"/>
                <a:gd name="T70" fmla="*/ 2600 w 2633"/>
                <a:gd name="T71" fmla="*/ 1723 h 1732"/>
                <a:gd name="T72" fmla="*/ 2592 w 2633"/>
                <a:gd name="T73" fmla="*/ 1652 h 1732"/>
                <a:gd name="T74" fmla="*/ 2538 w 2633"/>
                <a:gd name="T75" fmla="*/ 1565 h 1732"/>
                <a:gd name="T76" fmla="*/ 2600 w 2633"/>
                <a:gd name="T77" fmla="*/ 1486 h 1732"/>
                <a:gd name="T78" fmla="*/ 2608 w 2633"/>
                <a:gd name="T79" fmla="*/ 1415 h 1732"/>
                <a:gd name="T80" fmla="*/ 2592 w 2633"/>
                <a:gd name="T81" fmla="*/ 1375 h 1732"/>
                <a:gd name="T82" fmla="*/ 2577 w 2633"/>
                <a:gd name="T83" fmla="*/ 1367 h 1732"/>
                <a:gd name="T84" fmla="*/ 2569 w 2633"/>
                <a:gd name="T85" fmla="*/ 1320 h 1732"/>
                <a:gd name="T86" fmla="*/ 2569 w 2633"/>
                <a:gd name="T87" fmla="*/ 1241 h 1732"/>
                <a:gd name="T88" fmla="*/ 2600 w 2633"/>
                <a:gd name="T89" fmla="*/ 371 h 1732"/>
                <a:gd name="T90" fmla="*/ 2506 w 2633"/>
                <a:gd name="T91" fmla="*/ 316 h 1732"/>
                <a:gd name="T92" fmla="*/ 2483 w 2633"/>
                <a:gd name="T93" fmla="*/ 269 h 1732"/>
                <a:gd name="T94" fmla="*/ 2498 w 2633"/>
                <a:gd name="T95" fmla="*/ 197 h 1732"/>
                <a:gd name="T96" fmla="*/ 2435 w 2633"/>
                <a:gd name="T97" fmla="*/ 103 h 1732"/>
                <a:gd name="T98" fmla="*/ 71 w 2633"/>
                <a:gd name="T99" fmla="*/ 435 h 1732"/>
                <a:gd name="T100" fmla="*/ 1803 w 2633"/>
                <a:gd name="T101" fmla="*/ 1462 h 1732"/>
                <a:gd name="T102" fmla="*/ 1921 w 2633"/>
                <a:gd name="T103" fmla="*/ 1462 h 1732"/>
                <a:gd name="T104" fmla="*/ 1921 w 2633"/>
                <a:gd name="T105" fmla="*/ 1462 h 1732"/>
                <a:gd name="T106" fmla="*/ 1977 w 2633"/>
                <a:gd name="T107" fmla="*/ 1518 h 1732"/>
                <a:gd name="T108" fmla="*/ 2080 w 2633"/>
                <a:gd name="T109" fmla="*/ 1581 h 1732"/>
                <a:gd name="T110" fmla="*/ 2087 w 2633"/>
                <a:gd name="T111" fmla="*/ 1589 h 1732"/>
                <a:gd name="T112" fmla="*/ 2111 w 2633"/>
                <a:gd name="T113" fmla="*/ 1549 h 1732"/>
                <a:gd name="T114" fmla="*/ 2198 w 2633"/>
                <a:gd name="T115" fmla="*/ 1526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3" h="1732">
                  <a:moveTo>
                    <a:pt x="2592" y="1731"/>
                  </a:moveTo>
                  <a:lnTo>
                    <a:pt x="2592" y="1731"/>
                  </a:lnTo>
                  <a:cubicBezTo>
                    <a:pt x="2569" y="1731"/>
                    <a:pt x="2553" y="1699"/>
                    <a:pt x="2546" y="1684"/>
                  </a:cubicBezTo>
                  <a:cubicBezTo>
                    <a:pt x="2546" y="1676"/>
                    <a:pt x="2538" y="1668"/>
                    <a:pt x="2538" y="1668"/>
                  </a:cubicBezTo>
                  <a:cubicBezTo>
                    <a:pt x="2530" y="1668"/>
                    <a:pt x="2498" y="1644"/>
                    <a:pt x="2483" y="1620"/>
                  </a:cubicBezTo>
                  <a:cubicBezTo>
                    <a:pt x="2467" y="1597"/>
                    <a:pt x="2404" y="1581"/>
                    <a:pt x="2372" y="1581"/>
                  </a:cubicBezTo>
                  <a:cubicBezTo>
                    <a:pt x="2348" y="1581"/>
                    <a:pt x="2348" y="1573"/>
                    <a:pt x="2340" y="1557"/>
                  </a:cubicBezTo>
                  <a:cubicBezTo>
                    <a:pt x="2332" y="1557"/>
                    <a:pt x="2332" y="1549"/>
                    <a:pt x="2324" y="1541"/>
                  </a:cubicBezTo>
                  <a:cubicBezTo>
                    <a:pt x="2324" y="1541"/>
                    <a:pt x="2309" y="1533"/>
                    <a:pt x="2261" y="1533"/>
                  </a:cubicBezTo>
                  <a:cubicBezTo>
                    <a:pt x="2245" y="1533"/>
                    <a:pt x="2222" y="1533"/>
                    <a:pt x="2206" y="1533"/>
                  </a:cubicBezTo>
                  <a:cubicBezTo>
                    <a:pt x="2182" y="1533"/>
                    <a:pt x="2158" y="1533"/>
                    <a:pt x="2151" y="1533"/>
                  </a:cubicBezTo>
                  <a:cubicBezTo>
                    <a:pt x="2135" y="1533"/>
                    <a:pt x="2127" y="1541"/>
                    <a:pt x="2119" y="1557"/>
                  </a:cubicBezTo>
                  <a:lnTo>
                    <a:pt x="2111" y="1565"/>
                  </a:lnTo>
                  <a:cubicBezTo>
                    <a:pt x="2095" y="1589"/>
                    <a:pt x="2095" y="1597"/>
                    <a:pt x="2087" y="1597"/>
                  </a:cubicBezTo>
                  <a:cubicBezTo>
                    <a:pt x="2080" y="1597"/>
                    <a:pt x="2080" y="1589"/>
                    <a:pt x="2080" y="1589"/>
                  </a:cubicBezTo>
                  <a:cubicBezTo>
                    <a:pt x="2080" y="1589"/>
                    <a:pt x="2072" y="1589"/>
                    <a:pt x="2072" y="1581"/>
                  </a:cubicBezTo>
                  <a:cubicBezTo>
                    <a:pt x="2064" y="1573"/>
                    <a:pt x="2048" y="1557"/>
                    <a:pt x="2016" y="1557"/>
                  </a:cubicBezTo>
                  <a:cubicBezTo>
                    <a:pt x="1985" y="1549"/>
                    <a:pt x="1977" y="1541"/>
                    <a:pt x="1977" y="1526"/>
                  </a:cubicBezTo>
                  <a:cubicBezTo>
                    <a:pt x="1969" y="1518"/>
                    <a:pt x="1969" y="1518"/>
                    <a:pt x="1969" y="1518"/>
                  </a:cubicBezTo>
                  <a:cubicBezTo>
                    <a:pt x="1961" y="1502"/>
                    <a:pt x="1921" y="1478"/>
                    <a:pt x="1913" y="1470"/>
                  </a:cubicBezTo>
                  <a:cubicBezTo>
                    <a:pt x="1890" y="1470"/>
                    <a:pt x="1850" y="1470"/>
                    <a:pt x="1803" y="1470"/>
                  </a:cubicBezTo>
                  <a:lnTo>
                    <a:pt x="1803" y="1470"/>
                  </a:lnTo>
                  <a:cubicBezTo>
                    <a:pt x="1328" y="1470"/>
                    <a:pt x="222" y="1391"/>
                    <a:pt x="0" y="1375"/>
                  </a:cubicBezTo>
                  <a:lnTo>
                    <a:pt x="0" y="1375"/>
                  </a:lnTo>
                  <a:cubicBezTo>
                    <a:pt x="64" y="435"/>
                    <a:pt x="64" y="435"/>
                    <a:pt x="64" y="435"/>
                  </a:cubicBezTo>
                  <a:cubicBezTo>
                    <a:pt x="95" y="0"/>
                    <a:pt x="95" y="0"/>
                    <a:pt x="95" y="0"/>
                  </a:cubicBezTo>
                  <a:lnTo>
                    <a:pt x="95" y="0"/>
                  </a:lnTo>
                  <a:cubicBezTo>
                    <a:pt x="269" y="8"/>
                    <a:pt x="1747" y="95"/>
                    <a:pt x="2435" y="95"/>
                  </a:cubicBezTo>
                  <a:cubicBezTo>
                    <a:pt x="2483" y="95"/>
                    <a:pt x="2522" y="95"/>
                    <a:pt x="2561" y="95"/>
                  </a:cubicBezTo>
                  <a:cubicBezTo>
                    <a:pt x="2569" y="95"/>
                    <a:pt x="2569" y="95"/>
                    <a:pt x="2569" y="95"/>
                  </a:cubicBezTo>
                  <a:lnTo>
                    <a:pt x="2569" y="95"/>
                  </a:lnTo>
                  <a:cubicBezTo>
                    <a:pt x="2553" y="142"/>
                    <a:pt x="2530" y="190"/>
                    <a:pt x="2506" y="205"/>
                  </a:cubicBezTo>
                  <a:cubicBezTo>
                    <a:pt x="2491" y="213"/>
                    <a:pt x="2483" y="221"/>
                    <a:pt x="2483" y="237"/>
                  </a:cubicBezTo>
                  <a:cubicBezTo>
                    <a:pt x="2475" y="245"/>
                    <a:pt x="2483" y="253"/>
                    <a:pt x="2483" y="261"/>
                  </a:cubicBezTo>
                  <a:cubicBezTo>
                    <a:pt x="2491" y="269"/>
                    <a:pt x="2491" y="269"/>
                    <a:pt x="2498" y="269"/>
                  </a:cubicBezTo>
                  <a:cubicBezTo>
                    <a:pt x="2506" y="276"/>
                    <a:pt x="2514" y="284"/>
                    <a:pt x="2514" y="316"/>
                  </a:cubicBezTo>
                  <a:cubicBezTo>
                    <a:pt x="2514" y="347"/>
                    <a:pt x="2530" y="347"/>
                    <a:pt x="2553" y="347"/>
                  </a:cubicBezTo>
                  <a:cubicBezTo>
                    <a:pt x="2577" y="347"/>
                    <a:pt x="2608" y="371"/>
                    <a:pt x="2608" y="371"/>
                  </a:cubicBezTo>
                  <a:lnTo>
                    <a:pt x="2608" y="371"/>
                  </a:lnTo>
                  <a:cubicBezTo>
                    <a:pt x="2608" y="1233"/>
                    <a:pt x="2608" y="1233"/>
                    <a:pt x="2608" y="1233"/>
                  </a:cubicBezTo>
                  <a:cubicBezTo>
                    <a:pt x="2600" y="1225"/>
                    <a:pt x="2600" y="1225"/>
                    <a:pt x="2600" y="1225"/>
                  </a:cubicBezTo>
                  <a:lnTo>
                    <a:pt x="2600" y="1225"/>
                  </a:lnTo>
                  <a:cubicBezTo>
                    <a:pt x="2592" y="1225"/>
                    <a:pt x="2584" y="1233"/>
                    <a:pt x="2577" y="1241"/>
                  </a:cubicBezTo>
                  <a:cubicBezTo>
                    <a:pt x="2569" y="1257"/>
                    <a:pt x="2569" y="1265"/>
                    <a:pt x="2577" y="1280"/>
                  </a:cubicBezTo>
                  <a:cubicBezTo>
                    <a:pt x="2584" y="1296"/>
                    <a:pt x="2584" y="1312"/>
                    <a:pt x="2569" y="1328"/>
                  </a:cubicBezTo>
                  <a:cubicBezTo>
                    <a:pt x="2561" y="1328"/>
                    <a:pt x="2561" y="1336"/>
                    <a:pt x="2561" y="1336"/>
                  </a:cubicBezTo>
                  <a:cubicBezTo>
                    <a:pt x="2561" y="1344"/>
                    <a:pt x="2569" y="1352"/>
                    <a:pt x="2584" y="1360"/>
                  </a:cubicBezTo>
                  <a:cubicBezTo>
                    <a:pt x="2584" y="1360"/>
                    <a:pt x="2584" y="1367"/>
                    <a:pt x="2592" y="1367"/>
                  </a:cubicBezTo>
                  <a:lnTo>
                    <a:pt x="2592" y="1367"/>
                  </a:lnTo>
                  <a:cubicBezTo>
                    <a:pt x="2608" y="1383"/>
                    <a:pt x="2624" y="1383"/>
                    <a:pt x="2624" y="1399"/>
                  </a:cubicBezTo>
                  <a:cubicBezTo>
                    <a:pt x="2624" y="1407"/>
                    <a:pt x="2624" y="1407"/>
                    <a:pt x="2616" y="1415"/>
                  </a:cubicBezTo>
                  <a:cubicBezTo>
                    <a:pt x="2608" y="1431"/>
                    <a:pt x="2608" y="1431"/>
                    <a:pt x="2608" y="1446"/>
                  </a:cubicBezTo>
                  <a:cubicBezTo>
                    <a:pt x="2608" y="1454"/>
                    <a:pt x="2608" y="1462"/>
                    <a:pt x="2608" y="1486"/>
                  </a:cubicBezTo>
                  <a:cubicBezTo>
                    <a:pt x="2600" y="1518"/>
                    <a:pt x="2584" y="1526"/>
                    <a:pt x="2577" y="1533"/>
                  </a:cubicBezTo>
                  <a:cubicBezTo>
                    <a:pt x="2561" y="1541"/>
                    <a:pt x="2553" y="1549"/>
                    <a:pt x="2546" y="1573"/>
                  </a:cubicBezTo>
                  <a:cubicBezTo>
                    <a:pt x="2538" y="1589"/>
                    <a:pt x="2546" y="1597"/>
                    <a:pt x="2561" y="1604"/>
                  </a:cubicBezTo>
                  <a:cubicBezTo>
                    <a:pt x="2569" y="1613"/>
                    <a:pt x="2584" y="1620"/>
                    <a:pt x="2600" y="1644"/>
                  </a:cubicBezTo>
                  <a:cubicBezTo>
                    <a:pt x="2616" y="1676"/>
                    <a:pt x="2624" y="1699"/>
                    <a:pt x="2632" y="1723"/>
                  </a:cubicBezTo>
                  <a:cubicBezTo>
                    <a:pt x="2632" y="1731"/>
                    <a:pt x="2632" y="1731"/>
                    <a:pt x="2632" y="1731"/>
                  </a:cubicBezTo>
                  <a:cubicBezTo>
                    <a:pt x="2624" y="1731"/>
                    <a:pt x="2624" y="1731"/>
                    <a:pt x="2624" y="1731"/>
                  </a:cubicBezTo>
                  <a:cubicBezTo>
                    <a:pt x="2616" y="1731"/>
                    <a:pt x="2608" y="1731"/>
                    <a:pt x="2600" y="1731"/>
                  </a:cubicBezTo>
                  <a:cubicBezTo>
                    <a:pt x="2600" y="1731"/>
                    <a:pt x="2600" y="1731"/>
                    <a:pt x="2592" y="1731"/>
                  </a:cubicBezTo>
                  <a:close/>
                  <a:moveTo>
                    <a:pt x="2261" y="1526"/>
                  </a:moveTo>
                  <a:lnTo>
                    <a:pt x="2261" y="1526"/>
                  </a:lnTo>
                  <a:cubicBezTo>
                    <a:pt x="2301" y="1526"/>
                    <a:pt x="2324" y="1526"/>
                    <a:pt x="2332" y="1533"/>
                  </a:cubicBezTo>
                  <a:cubicBezTo>
                    <a:pt x="2340" y="1541"/>
                    <a:pt x="2340" y="1549"/>
                    <a:pt x="2340" y="1557"/>
                  </a:cubicBezTo>
                  <a:cubicBezTo>
                    <a:pt x="2348" y="1565"/>
                    <a:pt x="2356" y="1573"/>
                    <a:pt x="2372" y="1573"/>
                  </a:cubicBezTo>
                  <a:cubicBezTo>
                    <a:pt x="2404" y="1573"/>
                    <a:pt x="2467" y="1589"/>
                    <a:pt x="2483" y="1620"/>
                  </a:cubicBezTo>
                  <a:cubicBezTo>
                    <a:pt x="2506" y="1644"/>
                    <a:pt x="2530" y="1660"/>
                    <a:pt x="2538" y="1660"/>
                  </a:cubicBezTo>
                  <a:cubicBezTo>
                    <a:pt x="2546" y="1660"/>
                    <a:pt x="2545" y="1668"/>
                    <a:pt x="2553" y="1676"/>
                  </a:cubicBezTo>
                  <a:cubicBezTo>
                    <a:pt x="2561" y="1699"/>
                    <a:pt x="2577" y="1723"/>
                    <a:pt x="2592" y="1723"/>
                  </a:cubicBezTo>
                  <a:cubicBezTo>
                    <a:pt x="2600" y="1723"/>
                    <a:pt x="2600" y="1723"/>
                    <a:pt x="2600" y="1723"/>
                  </a:cubicBezTo>
                  <a:cubicBezTo>
                    <a:pt x="2608" y="1723"/>
                    <a:pt x="2616" y="1723"/>
                    <a:pt x="2624" y="1723"/>
                  </a:cubicBezTo>
                  <a:cubicBezTo>
                    <a:pt x="2616" y="1699"/>
                    <a:pt x="2608" y="1676"/>
                    <a:pt x="2592" y="1652"/>
                  </a:cubicBezTo>
                  <a:cubicBezTo>
                    <a:pt x="2584" y="1628"/>
                    <a:pt x="2569" y="1613"/>
                    <a:pt x="2553" y="1604"/>
                  </a:cubicBezTo>
                  <a:cubicBezTo>
                    <a:pt x="2538" y="1597"/>
                    <a:pt x="2530" y="1589"/>
                    <a:pt x="2538" y="1565"/>
                  </a:cubicBezTo>
                  <a:cubicBezTo>
                    <a:pt x="2546" y="1549"/>
                    <a:pt x="2561" y="1541"/>
                    <a:pt x="2569" y="1533"/>
                  </a:cubicBezTo>
                  <a:cubicBezTo>
                    <a:pt x="2584" y="1518"/>
                    <a:pt x="2592" y="1510"/>
                    <a:pt x="2600" y="1486"/>
                  </a:cubicBezTo>
                  <a:cubicBezTo>
                    <a:pt x="2600" y="1462"/>
                    <a:pt x="2600" y="1454"/>
                    <a:pt x="2600" y="1446"/>
                  </a:cubicBezTo>
                  <a:cubicBezTo>
                    <a:pt x="2600" y="1431"/>
                    <a:pt x="2600" y="1423"/>
                    <a:pt x="2608" y="1415"/>
                  </a:cubicBezTo>
                  <a:cubicBezTo>
                    <a:pt x="2616" y="1407"/>
                    <a:pt x="2616" y="1399"/>
                    <a:pt x="2616" y="1399"/>
                  </a:cubicBezTo>
                  <a:cubicBezTo>
                    <a:pt x="2616" y="1391"/>
                    <a:pt x="2608" y="1383"/>
                    <a:pt x="2592" y="1375"/>
                  </a:cubicBezTo>
                  <a:cubicBezTo>
                    <a:pt x="2584" y="1375"/>
                    <a:pt x="2584" y="1375"/>
                    <a:pt x="2584" y="1375"/>
                  </a:cubicBezTo>
                  <a:cubicBezTo>
                    <a:pt x="2584" y="1367"/>
                    <a:pt x="2584" y="1367"/>
                    <a:pt x="2577" y="1367"/>
                  </a:cubicBezTo>
                  <a:cubicBezTo>
                    <a:pt x="2561" y="1360"/>
                    <a:pt x="2553" y="1352"/>
                    <a:pt x="2553" y="1336"/>
                  </a:cubicBezTo>
                  <a:cubicBezTo>
                    <a:pt x="2553" y="1328"/>
                    <a:pt x="2553" y="1328"/>
                    <a:pt x="2569" y="1320"/>
                  </a:cubicBezTo>
                  <a:cubicBezTo>
                    <a:pt x="2577" y="1312"/>
                    <a:pt x="2577" y="1304"/>
                    <a:pt x="2569" y="1280"/>
                  </a:cubicBezTo>
                  <a:cubicBezTo>
                    <a:pt x="2561" y="1265"/>
                    <a:pt x="2561" y="1249"/>
                    <a:pt x="2569" y="1241"/>
                  </a:cubicBezTo>
                  <a:cubicBezTo>
                    <a:pt x="2584" y="1217"/>
                    <a:pt x="2592" y="1217"/>
                    <a:pt x="2600" y="1217"/>
                  </a:cubicBezTo>
                  <a:cubicBezTo>
                    <a:pt x="2600" y="371"/>
                    <a:pt x="2600" y="371"/>
                    <a:pt x="2600" y="371"/>
                  </a:cubicBezTo>
                  <a:cubicBezTo>
                    <a:pt x="2592" y="371"/>
                    <a:pt x="2569" y="356"/>
                    <a:pt x="2553" y="356"/>
                  </a:cubicBezTo>
                  <a:cubicBezTo>
                    <a:pt x="2530" y="356"/>
                    <a:pt x="2506" y="347"/>
                    <a:pt x="2506" y="316"/>
                  </a:cubicBezTo>
                  <a:cubicBezTo>
                    <a:pt x="2506" y="292"/>
                    <a:pt x="2498" y="284"/>
                    <a:pt x="2491" y="276"/>
                  </a:cubicBezTo>
                  <a:lnTo>
                    <a:pt x="2483" y="269"/>
                  </a:lnTo>
                  <a:cubicBezTo>
                    <a:pt x="2475" y="253"/>
                    <a:pt x="2475" y="245"/>
                    <a:pt x="2475" y="229"/>
                  </a:cubicBezTo>
                  <a:cubicBezTo>
                    <a:pt x="2475" y="221"/>
                    <a:pt x="2491" y="205"/>
                    <a:pt x="2498" y="197"/>
                  </a:cubicBezTo>
                  <a:cubicBezTo>
                    <a:pt x="2522" y="182"/>
                    <a:pt x="2546" y="142"/>
                    <a:pt x="2561" y="95"/>
                  </a:cubicBezTo>
                  <a:cubicBezTo>
                    <a:pt x="2522" y="103"/>
                    <a:pt x="2483" y="103"/>
                    <a:pt x="2435" y="103"/>
                  </a:cubicBezTo>
                  <a:cubicBezTo>
                    <a:pt x="1755" y="103"/>
                    <a:pt x="285" y="16"/>
                    <a:pt x="103" y="8"/>
                  </a:cubicBezTo>
                  <a:cubicBezTo>
                    <a:pt x="71" y="435"/>
                    <a:pt x="71" y="435"/>
                    <a:pt x="71" y="435"/>
                  </a:cubicBezTo>
                  <a:cubicBezTo>
                    <a:pt x="8" y="1367"/>
                    <a:pt x="8" y="1367"/>
                    <a:pt x="8" y="1367"/>
                  </a:cubicBezTo>
                  <a:cubicBezTo>
                    <a:pt x="229" y="1383"/>
                    <a:pt x="1328" y="1462"/>
                    <a:pt x="1803" y="1462"/>
                  </a:cubicBezTo>
                  <a:lnTo>
                    <a:pt x="1803" y="1462"/>
                  </a:lnTo>
                  <a:cubicBezTo>
                    <a:pt x="1850" y="1462"/>
                    <a:pt x="1890" y="1462"/>
                    <a:pt x="1921" y="1462"/>
                  </a:cubicBezTo>
                  <a:lnTo>
                    <a:pt x="1921" y="1462"/>
                  </a:lnTo>
                  <a:lnTo>
                    <a:pt x="1921" y="1462"/>
                  </a:lnTo>
                  <a:cubicBezTo>
                    <a:pt x="1921" y="1462"/>
                    <a:pt x="1969" y="1494"/>
                    <a:pt x="1977" y="1518"/>
                  </a:cubicBezTo>
                  <a:lnTo>
                    <a:pt x="1977" y="1518"/>
                  </a:lnTo>
                  <a:cubicBezTo>
                    <a:pt x="1985" y="1533"/>
                    <a:pt x="1992" y="1541"/>
                    <a:pt x="2024" y="1549"/>
                  </a:cubicBezTo>
                  <a:cubicBezTo>
                    <a:pt x="2056" y="1549"/>
                    <a:pt x="2072" y="1565"/>
                    <a:pt x="2080" y="1581"/>
                  </a:cubicBezTo>
                  <a:lnTo>
                    <a:pt x="2080" y="1581"/>
                  </a:lnTo>
                  <a:lnTo>
                    <a:pt x="2087" y="1589"/>
                  </a:lnTo>
                  <a:cubicBezTo>
                    <a:pt x="2087" y="1589"/>
                    <a:pt x="2095" y="1573"/>
                    <a:pt x="2103" y="1565"/>
                  </a:cubicBezTo>
                  <a:cubicBezTo>
                    <a:pt x="2111" y="1557"/>
                    <a:pt x="2111" y="1557"/>
                    <a:pt x="2111" y="1549"/>
                  </a:cubicBezTo>
                  <a:cubicBezTo>
                    <a:pt x="2127" y="1533"/>
                    <a:pt x="2127" y="1526"/>
                    <a:pt x="2151" y="1526"/>
                  </a:cubicBezTo>
                  <a:cubicBezTo>
                    <a:pt x="2158" y="1526"/>
                    <a:pt x="2182" y="1526"/>
                    <a:pt x="2198" y="1526"/>
                  </a:cubicBezTo>
                  <a:cubicBezTo>
                    <a:pt x="2222" y="1526"/>
                    <a:pt x="2245" y="1526"/>
                    <a:pt x="2261" y="152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77" name="Freeform 350"/>
            <p:cNvSpPr>
              <a:spLocks noChangeArrowheads="1"/>
            </p:cNvSpPr>
            <p:nvPr/>
          </p:nvSpPr>
          <p:spPr bwMode="auto">
            <a:xfrm>
              <a:off x="16024326" y="5982808"/>
              <a:ext cx="1630471" cy="816396"/>
            </a:xfrm>
            <a:custGeom>
              <a:avLst/>
              <a:gdLst>
                <a:gd name="T0" fmla="*/ 3098 w 3099"/>
                <a:gd name="T1" fmla="*/ 1510 h 1551"/>
                <a:gd name="T2" fmla="*/ 3098 w 3099"/>
                <a:gd name="T3" fmla="*/ 1510 h 1551"/>
                <a:gd name="T4" fmla="*/ 3082 w 3099"/>
                <a:gd name="T5" fmla="*/ 1494 h 1551"/>
                <a:gd name="T6" fmla="*/ 3035 w 3099"/>
                <a:gd name="T7" fmla="*/ 1463 h 1551"/>
                <a:gd name="T8" fmla="*/ 3027 w 3099"/>
                <a:gd name="T9" fmla="*/ 1384 h 1551"/>
                <a:gd name="T10" fmla="*/ 2948 w 3099"/>
                <a:gd name="T11" fmla="*/ 1305 h 1551"/>
                <a:gd name="T12" fmla="*/ 2940 w 3099"/>
                <a:gd name="T13" fmla="*/ 1265 h 1551"/>
                <a:gd name="T14" fmla="*/ 2916 w 3099"/>
                <a:gd name="T15" fmla="*/ 1194 h 1551"/>
                <a:gd name="T16" fmla="*/ 2885 w 3099"/>
                <a:gd name="T17" fmla="*/ 1186 h 1551"/>
                <a:gd name="T18" fmla="*/ 2900 w 3099"/>
                <a:gd name="T19" fmla="*/ 1044 h 1551"/>
                <a:gd name="T20" fmla="*/ 2885 w 3099"/>
                <a:gd name="T21" fmla="*/ 988 h 1551"/>
                <a:gd name="T22" fmla="*/ 2885 w 3099"/>
                <a:gd name="T23" fmla="*/ 925 h 1551"/>
                <a:gd name="T24" fmla="*/ 2877 w 3099"/>
                <a:gd name="T25" fmla="*/ 878 h 1551"/>
                <a:gd name="T26" fmla="*/ 2853 w 3099"/>
                <a:gd name="T27" fmla="*/ 846 h 1551"/>
                <a:gd name="T28" fmla="*/ 2853 w 3099"/>
                <a:gd name="T29" fmla="*/ 807 h 1551"/>
                <a:gd name="T30" fmla="*/ 2821 w 3099"/>
                <a:gd name="T31" fmla="*/ 783 h 1551"/>
                <a:gd name="T32" fmla="*/ 2806 w 3099"/>
                <a:gd name="T33" fmla="*/ 767 h 1551"/>
                <a:gd name="T34" fmla="*/ 2790 w 3099"/>
                <a:gd name="T35" fmla="*/ 617 h 1551"/>
                <a:gd name="T36" fmla="*/ 2750 w 3099"/>
                <a:gd name="T37" fmla="*/ 530 h 1551"/>
                <a:gd name="T38" fmla="*/ 2719 w 3099"/>
                <a:gd name="T39" fmla="*/ 459 h 1551"/>
                <a:gd name="T40" fmla="*/ 2703 w 3099"/>
                <a:gd name="T41" fmla="*/ 380 h 1551"/>
                <a:gd name="T42" fmla="*/ 2687 w 3099"/>
                <a:gd name="T43" fmla="*/ 348 h 1551"/>
                <a:gd name="T44" fmla="*/ 2663 w 3099"/>
                <a:gd name="T45" fmla="*/ 348 h 1551"/>
                <a:gd name="T46" fmla="*/ 2601 w 3099"/>
                <a:gd name="T47" fmla="*/ 293 h 1551"/>
                <a:gd name="T48" fmla="*/ 2546 w 3099"/>
                <a:gd name="T49" fmla="*/ 245 h 1551"/>
                <a:gd name="T50" fmla="*/ 2435 w 3099"/>
                <a:gd name="T51" fmla="*/ 198 h 1551"/>
                <a:gd name="T52" fmla="*/ 2395 w 3099"/>
                <a:gd name="T53" fmla="*/ 166 h 1551"/>
                <a:gd name="T54" fmla="*/ 2214 w 3099"/>
                <a:gd name="T55" fmla="*/ 158 h 1551"/>
                <a:gd name="T56" fmla="*/ 2174 w 3099"/>
                <a:gd name="T57" fmla="*/ 190 h 1551"/>
                <a:gd name="T58" fmla="*/ 2143 w 3099"/>
                <a:gd name="T59" fmla="*/ 206 h 1551"/>
                <a:gd name="T60" fmla="*/ 2087 w 3099"/>
                <a:gd name="T61" fmla="*/ 174 h 1551"/>
                <a:gd name="T62" fmla="*/ 2040 w 3099"/>
                <a:gd name="T63" fmla="*/ 143 h 1551"/>
                <a:gd name="T64" fmla="*/ 1984 w 3099"/>
                <a:gd name="T65" fmla="*/ 95 h 1551"/>
                <a:gd name="T66" fmla="*/ 63 w 3099"/>
                <a:gd name="T67" fmla="*/ 0 h 1551"/>
                <a:gd name="T68" fmla="*/ 0 w 3099"/>
                <a:gd name="T69" fmla="*/ 957 h 1551"/>
                <a:gd name="T70" fmla="*/ 625 w 3099"/>
                <a:gd name="T71" fmla="*/ 981 h 1551"/>
                <a:gd name="T72" fmla="*/ 696 w 3099"/>
                <a:gd name="T73" fmla="*/ 1028 h 1551"/>
                <a:gd name="T74" fmla="*/ 680 w 3099"/>
                <a:gd name="T75" fmla="*/ 1463 h 1551"/>
                <a:gd name="T76" fmla="*/ 3098 w 3099"/>
                <a:gd name="T77" fmla="*/ 151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9" h="1551">
                  <a:moveTo>
                    <a:pt x="3098" y="1510"/>
                  </a:moveTo>
                  <a:lnTo>
                    <a:pt x="3098" y="1510"/>
                  </a:lnTo>
                  <a:cubicBezTo>
                    <a:pt x="3090" y="1502"/>
                    <a:pt x="3082" y="1502"/>
                    <a:pt x="3082" y="1494"/>
                  </a:cubicBezTo>
                  <a:cubicBezTo>
                    <a:pt x="3066" y="1486"/>
                    <a:pt x="3035" y="1494"/>
                    <a:pt x="3035" y="1463"/>
                  </a:cubicBezTo>
                  <a:cubicBezTo>
                    <a:pt x="3035" y="1431"/>
                    <a:pt x="3059" y="1415"/>
                    <a:pt x="3027" y="1384"/>
                  </a:cubicBezTo>
                  <a:cubicBezTo>
                    <a:pt x="2987" y="1352"/>
                    <a:pt x="2956" y="1336"/>
                    <a:pt x="2948" y="1305"/>
                  </a:cubicBezTo>
                  <a:cubicBezTo>
                    <a:pt x="2940" y="1265"/>
                    <a:pt x="2964" y="1297"/>
                    <a:pt x="2940" y="1265"/>
                  </a:cubicBezTo>
                  <a:cubicBezTo>
                    <a:pt x="2924" y="1241"/>
                    <a:pt x="2932" y="1194"/>
                    <a:pt x="2916" y="1194"/>
                  </a:cubicBezTo>
                  <a:cubicBezTo>
                    <a:pt x="2900" y="1194"/>
                    <a:pt x="2885" y="1210"/>
                    <a:pt x="2885" y="1186"/>
                  </a:cubicBezTo>
                  <a:cubicBezTo>
                    <a:pt x="2885" y="1162"/>
                    <a:pt x="2932" y="1083"/>
                    <a:pt x="2900" y="1044"/>
                  </a:cubicBezTo>
                  <a:cubicBezTo>
                    <a:pt x="2877" y="1012"/>
                    <a:pt x="2869" y="1012"/>
                    <a:pt x="2885" y="988"/>
                  </a:cubicBezTo>
                  <a:cubicBezTo>
                    <a:pt x="2900" y="965"/>
                    <a:pt x="2900" y="933"/>
                    <a:pt x="2885" y="925"/>
                  </a:cubicBezTo>
                  <a:cubicBezTo>
                    <a:pt x="2877" y="917"/>
                    <a:pt x="2877" y="902"/>
                    <a:pt x="2877" y="878"/>
                  </a:cubicBezTo>
                  <a:cubicBezTo>
                    <a:pt x="2885" y="862"/>
                    <a:pt x="2853" y="870"/>
                    <a:pt x="2853" y="846"/>
                  </a:cubicBezTo>
                  <a:cubicBezTo>
                    <a:pt x="2861" y="830"/>
                    <a:pt x="2853" y="807"/>
                    <a:pt x="2853" y="807"/>
                  </a:cubicBezTo>
                  <a:cubicBezTo>
                    <a:pt x="2853" y="807"/>
                    <a:pt x="2845" y="775"/>
                    <a:pt x="2821" y="783"/>
                  </a:cubicBezTo>
                  <a:cubicBezTo>
                    <a:pt x="2806" y="783"/>
                    <a:pt x="2806" y="783"/>
                    <a:pt x="2806" y="767"/>
                  </a:cubicBezTo>
                  <a:cubicBezTo>
                    <a:pt x="2806" y="744"/>
                    <a:pt x="2813" y="649"/>
                    <a:pt x="2790" y="617"/>
                  </a:cubicBezTo>
                  <a:cubicBezTo>
                    <a:pt x="2758" y="585"/>
                    <a:pt x="2766" y="554"/>
                    <a:pt x="2750" y="530"/>
                  </a:cubicBezTo>
                  <a:cubicBezTo>
                    <a:pt x="2726" y="498"/>
                    <a:pt x="2734" y="491"/>
                    <a:pt x="2719" y="459"/>
                  </a:cubicBezTo>
                  <a:cubicBezTo>
                    <a:pt x="2703" y="427"/>
                    <a:pt x="2711" y="396"/>
                    <a:pt x="2703" y="380"/>
                  </a:cubicBezTo>
                  <a:cubicBezTo>
                    <a:pt x="2695" y="372"/>
                    <a:pt x="2695" y="364"/>
                    <a:pt x="2687" y="348"/>
                  </a:cubicBezTo>
                  <a:cubicBezTo>
                    <a:pt x="2679" y="348"/>
                    <a:pt x="2671" y="348"/>
                    <a:pt x="2663" y="348"/>
                  </a:cubicBezTo>
                  <a:cubicBezTo>
                    <a:pt x="2624" y="356"/>
                    <a:pt x="2609" y="293"/>
                    <a:pt x="2601" y="293"/>
                  </a:cubicBezTo>
                  <a:cubicBezTo>
                    <a:pt x="2593" y="293"/>
                    <a:pt x="2561" y="269"/>
                    <a:pt x="2546" y="245"/>
                  </a:cubicBezTo>
                  <a:cubicBezTo>
                    <a:pt x="2530" y="222"/>
                    <a:pt x="2467" y="198"/>
                    <a:pt x="2435" y="198"/>
                  </a:cubicBezTo>
                  <a:cubicBezTo>
                    <a:pt x="2403" y="198"/>
                    <a:pt x="2411" y="182"/>
                    <a:pt x="2395" y="166"/>
                  </a:cubicBezTo>
                  <a:cubicBezTo>
                    <a:pt x="2372" y="143"/>
                    <a:pt x="2245" y="158"/>
                    <a:pt x="2214" y="158"/>
                  </a:cubicBezTo>
                  <a:cubicBezTo>
                    <a:pt x="2190" y="151"/>
                    <a:pt x="2190" y="166"/>
                    <a:pt x="2174" y="190"/>
                  </a:cubicBezTo>
                  <a:cubicBezTo>
                    <a:pt x="2150" y="214"/>
                    <a:pt x="2150" y="222"/>
                    <a:pt x="2143" y="206"/>
                  </a:cubicBezTo>
                  <a:cubicBezTo>
                    <a:pt x="2135" y="198"/>
                    <a:pt x="2119" y="182"/>
                    <a:pt x="2087" y="174"/>
                  </a:cubicBezTo>
                  <a:cubicBezTo>
                    <a:pt x="2048" y="174"/>
                    <a:pt x="2048" y="158"/>
                    <a:pt x="2040" y="143"/>
                  </a:cubicBezTo>
                  <a:cubicBezTo>
                    <a:pt x="2032" y="119"/>
                    <a:pt x="1984" y="95"/>
                    <a:pt x="1984" y="95"/>
                  </a:cubicBezTo>
                  <a:cubicBezTo>
                    <a:pt x="1605" y="111"/>
                    <a:pt x="285" y="16"/>
                    <a:pt x="63" y="0"/>
                  </a:cubicBezTo>
                  <a:cubicBezTo>
                    <a:pt x="0" y="957"/>
                    <a:pt x="0" y="957"/>
                    <a:pt x="0" y="957"/>
                  </a:cubicBezTo>
                  <a:cubicBezTo>
                    <a:pt x="285" y="981"/>
                    <a:pt x="514" y="996"/>
                    <a:pt x="625" y="981"/>
                  </a:cubicBezTo>
                  <a:cubicBezTo>
                    <a:pt x="625" y="981"/>
                    <a:pt x="688" y="965"/>
                    <a:pt x="696" y="1028"/>
                  </a:cubicBezTo>
                  <a:cubicBezTo>
                    <a:pt x="704" y="1044"/>
                    <a:pt x="696" y="1218"/>
                    <a:pt x="680" y="1463"/>
                  </a:cubicBezTo>
                  <a:cubicBezTo>
                    <a:pt x="909" y="1471"/>
                    <a:pt x="2474" y="1550"/>
                    <a:pt x="3098" y="151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78" name="Freeform 351"/>
            <p:cNvSpPr>
              <a:spLocks noChangeArrowheads="1"/>
            </p:cNvSpPr>
            <p:nvPr/>
          </p:nvSpPr>
          <p:spPr bwMode="auto">
            <a:xfrm>
              <a:off x="16019687" y="5978169"/>
              <a:ext cx="1637430" cy="807118"/>
            </a:xfrm>
            <a:custGeom>
              <a:avLst/>
              <a:gdLst>
                <a:gd name="T0" fmla="*/ 2648 w 3115"/>
                <a:gd name="T1" fmla="*/ 1534 h 1535"/>
                <a:gd name="T2" fmla="*/ 688 w 3115"/>
                <a:gd name="T3" fmla="*/ 1471 h 1535"/>
                <a:gd name="T4" fmla="*/ 633 w 3115"/>
                <a:gd name="T5" fmla="*/ 989 h 1535"/>
                <a:gd name="T6" fmla="*/ 0 w 3115"/>
                <a:gd name="T7" fmla="*/ 973 h 1535"/>
                <a:gd name="T8" fmla="*/ 71 w 3115"/>
                <a:gd name="T9" fmla="*/ 0 h 1535"/>
                <a:gd name="T10" fmla="*/ 1992 w 3115"/>
                <a:gd name="T11" fmla="*/ 95 h 1535"/>
                <a:gd name="T12" fmla="*/ 2048 w 3115"/>
                <a:gd name="T13" fmla="*/ 151 h 1535"/>
                <a:gd name="T14" fmla="*/ 2151 w 3115"/>
                <a:gd name="T15" fmla="*/ 214 h 1535"/>
                <a:gd name="T16" fmla="*/ 2182 w 3115"/>
                <a:gd name="T17" fmla="*/ 182 h 1535"/>
                <a:gd name="T18" fmla="*/ 2332 w 3115"/>
                <a:gd name="T19" fmla="*/ 159 h 1535"/>
                <a:gd name="T20" fmla="*/ 2443 w 3115"/>
                <a:gd name="T21" fmla="*/ 206 h 1535"/>
                <a:gd name="T22" fmla="*/ 2624 w 3115"/>
                <a:gd name="T23" fmla="*/ 309 h 1535"/>
                <a:gd name="T24" fmla="*/ 2695 w 3115"/>
                <a:gd name="T25" fmla="*/ 356 h 1535"/>
                <a:gd name="T26" fmla="*/ 2711 w 3115"/>
                <a:gd name="T27" fmla="*/ 388 h 1535"/>
                <a:gd name="T28" fmla="*/ 2742 w 3115"/>
                <a:gd name="T29" fmla="*/ 490 h 1535"/>
                <a:gd name="T30" fmla="*/ 2798 w 3115"/>
                <a:gd name="T31" fmla="*/ 625 h 1535"/>
                <a:gd name="T32" fmla="*/ 2814 w 3115"/>
                <a:gd name="T33" fmla="*/ 783 h 1535"/>
                <a:gd name="T34" fmla="*/ 2837 w 3115"/>
                <a:gd name="T35" fmla="*/ 783 h 1535"/>
                <a:gd name="T36" fmla="*/ 2869 w 3115"/>
                <a:gd name="T37" fmla="*/ 854 h 1535"/>
                <a:gd name="T38" fmla="*/ 2893 w 3115"/>
                <a:gd name="T39" fmla="*/ 933 h 1535"/>
                <a:gd name="T40" fmla="*/ 2916 w 3115"/>
                <a:gd name="T41" fmla="*/ 1052 h 1535"/>
                <a:gd name="T42" fmla="*/ 2901 w 3115"/>
                <a:gd name="T43" fmla="*/ 1202 h 1535"/>
                <a:gd name="T44" fmla="*/ 2924 w 3115"/>
                <a:gd name="T45" fmla="*/ 1202 h 1535"/>
                <a:gd name="T46" fmla="*/ 2964 w 3115"/>
                <a:gd name="T47" fmla="*/ 1289 h 1535"/>
                <a:gd name="T48" fmla="*/ 3003 w 3115"/>
                <a:gd name="T49" fmla="*/ 1360 h 1535"/>
                <a:gd name="T50" fmla="*/ 3051 w 3115"/>
                <a:gd name="T51" fmla="*/ 1471 h 1535"/>
                <a:gd name="T52" fmla="*/ 3114 w 3115"/>
                <a:gd name="T53" fmla="*/ 1526 h 1535"/>
                <a:gd name="T54" fmla="*/ 696 w 3115"/>
                <a:gd name="T55" fmla="*/ 1463 h 1535"/>
                <a:gd name="T56" fmla="*/ 2648 w 3115"/>
                <a:gd name="T57" fmla="*/ 1526 h 1535"/>
                <a:gd name="T58" fmla="*/ 3074 w 3115"/>
                <a:gd name="T59" fmla="*/ 1502 h 1535"/>
                <a:gd name="T60" fmla="*/ 3027 w 3115"/>
                <a:gd name="T61" fmla="*/ 1400 h 1535"/>
                <a:gd name="T62" fmla="*/ 2956 w 3115"/>
                <a:gd name="T63" fmla="*/ 1289 h 1535"/>
                <a:gd name="T64" fmla="*/ 2924 w 3115"/>
                <a:gd name="T65" fmla="*/ 1210 h 1535"/>
                <a:gd name="T66" fmla="*/ 2893 w 3115"/>
                <a:gd name="T67" fmla="*/ 1210 h 1535"/>
                <a:gd name="T68" fmla="*/ 2908 w 3115"/>
                <a:gd name="T69" fmla="*/ 1060 h 1535"/>
                <a:gd name="T70" fmla="*/ 2893 w 3115"/>
                <a:gd name="T71" fmla="*/ 941 h 1535"/>
                <a:gd name="T72" fmla="*/ 2861 w 3115"/>
                <a:gd name="T73" fmla="*/ 854 h 1535"/>
                <a:gd name="T74" fmla="*/ 2829 w 3115"/>
                <a:gd name="T75" fmla="*/ 791 h 1535"/>
                <a:gd name="T76" fmla="*/ 2805 w 3115"/>
                <a:gd name="T77" fmla="*/ 775 h 1535"/>
                <a:gd name="T78" fmla="*/ 2766 w 3115"/>
                <a:gd name="T79" fmla="*/ 570 h 1535"/>
                <a:gd name="T80" fmla="*/ 2719 w 3115"/>
                <a:gd name="T81" fmla="*/ 467 h 1535"/>
                <a:gd name="T82" fmla="*/ 2695 w 3115"/>
                <a:gd name="T83" fmla="*/ 364 h 1535"/>
                <a:gd name="T84" fmla="*/ 2663 w 3115"/>
                <a:gd name="T85" fmla="*/ 364 h 1535"/>
                <a:gd name="T86" fmla="*/ 2554 w 3115"/>
                <a:gd name="T87" fmla="*/ 253 h 1535"/>
                <a:gd name="T88" fmla="*/ 2395 w 3115"/>
                <a:gd name="T89" fmla="*/ 174 h 1535"/>
                <a:gd name="T90" fmla="*/ 2222 w 3115"/>
                <a:gd name="T91" fmla="*/ 166 h 1535"/>
                <a:gd name="T92" fmla="*/ 2158 w 3115"/>
                <a:gd name="T93" fmla="*/ 230 h 1535"/>
                <a:gd name="T94" fmla="*/ 2087 w 3115"/>
                <a:gd name="T95" fmla="*/ 190 h 1535"/>
                <a:gd name="T96" fmla="*/ 1984 w 3115"/>
                <a:gd name="T97" fmla="*/ 103 h 1535"/>
                <a:gd name="T98" fmla="*/ 8 w 3115"/>
                <a:gd name="T99" fmla="*/ 965 h 1535"/>
                <a:gd name="T100" fmla="*/ 648 w 3115"/>
                <a:gd name="T101" fmla="*/ 981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5" h="1535">
                  <a:moveTo>
                    <a:pt x="2648" y="1534"/>
                  </a:moveTo>
                  <a:lnTo>
                    <a:pt x="2648" y="1534"/>
                  </a:lnTo>
                  <a:lnTo>
                    <a:pt x="2648" y="1534"/>
                  </a:lnTo>
                  <a:cubicBezTo>
                    <a:pt x="1921" y="1534"/>
                    <a:pt x="886" y="1487"/>
                    <a:pt x="688" y="1471"/>
                  </a:cubicBezTo>
                  <a:lnTo>
                    <a:pt x="688" y="1471"/>
                  </a:lnTo>
                  <a:lnTo>
                    <a:pt x="688" y="1471"/>
                  </a:lnTo>
                  <a:cubicBezTo>
                    <a:pt x="696" y="1202"/>
                    <a:pt x="704" y="1052"/>
                    <a:pt x="704" y="1036"/>
                  </a:cubicBezTo>
                  <a:cubicBezTo>
                    <a:pt x="696" y="996"/>
                    <a:pt x="672" y="989"/>
                    <a:pt x="648" y="989"/>
                  </a:cubicBezTo>
                  <a:cubicBezTo>
                    <a:pt x="640" y="989"/>
                    <a:pt x="633" y="989"/>
                    <a:pt x="633" y="989"/>
                  </a:cubicBezTo>
                  <a:cubicBezTo>
                    <a:pt x="601" y="996"/>
                    <a:pt x="553" y="996"/>
                    <a:pt x="498" y="996"/>
                  </a:cubicBezTo>
                  <a:cubicBezTo>
                    <a:pt x="388" y="996"/>
                    <a:pt x="222" y="989"/>
                    <a:pt x="8" y="973"/>
                  </a:cubicBezTo>
                  <a:cubicBezTo>
                    <a:pt x="0" y="973"/>
                    <a:pt x="0" y="973"/>
                    <a:pt x="0" y="973"/>
                  </a:cubicBezTo>
                  <a:cubicBezTo>
                    <a:pt x="0" y="965"/>
                    <a:pt x="0" y="965"/>
                    <a:pt x="0" y="965"/>
                  </a:cubicBezTo>
                  <a:cubicBezTo>
                    <a:pt x="71" y="0"/>
                    <a:pt x="71" y="0"/>
                    <a:pt x="71" y="0"/>
                  </a:cubicBezTo>
                  <a:lnTo>
                    <a:pt x="71" y="0"/>
                  </a:lnTo>
                  <a:cubicBezTo>
                    <a:pt x="293" y="16"/>
                    <a:pt x="1399" y="95"/>
                    <a:pt x="1874" y="95"/>
                  </a:cubicBezTo>
                  <a:cubicBezTo>
                    <a:pt x="1921" y="95"/>
                    <a:pt x="1961" y="95"/>
                    <a:pt x="1992" y="95"/>
                  </a:cubicBezTo>
                  <a:lnTo>
                    <a:pt x="1992" y="95"/>
                  </a:lnTo>
                  <a:lnTo>
                    <a:pt x="1992" y="95"/>
                  </a:lnTo>
                  <a:cubicBezTo>
                    <a:pt x="1992" y="95"/>
                    <a:pt x="2040" y="127"/>
                    <a:pt x="2048" y="151"/>
                  </a:cubicBezTo>
                  <a:lnTo>
                    <a:pt x="2048" y="151"/>
                  </a:lnTo>
                  <a:cubicBezTo>
                    <a:pt x="2056" y="166"/>
                    <a:pt x="2063" y="174"/>
                    <a:pt x="2095" y="182"/>
                  </a:cubicBezTo>
                  <a:cubicBezTo>
                    <a:pt x="2127" y="182"/>
                    <a:pt x="2143" y="198"/>
                    <a:pt x="2151" y="214"/>
                  </a:cubicBezTo>
                  <a:lnTo>
                    <a:pt x="2151" y="214"/>
                  </a:lnTo>
                  <a:lnTo>
                    <a:pt x="2158" y="222"/>
                  </a:lnTo>
                  <a:cubicBezTo>
                    <a:pt x="2158" y="222"/>
                    <a:pt x="2166" y="206"/>
                    <a:pt x="2174" y="198"/>
                  </a:cubicBezTo>
                  <a:cubicBezTo>
                    <a:pt x="2182" y="190"/>
                    <a:pt x="2182" y="190"/>
                    <a:pt x="2182" y="182"/>
                  </a:cubicBezTo>
                  <a:cubicBezTo>
                    <a:pt x="2198" y="166"/>
                    <a:pt x="2198" y="159"/>
                    <a:pt x="2222" y="159"/>
                  </a:cubicBezTo>
                  <a:cubicBezTo>
                    <a:pt x="2229" y="159"/>
                    <a:pt x="2253" y="159"/>
                    <a:pt x="2269" y="159"/>
                  </a:cubicBezTo>
                  <a:cubicBezTo>
                    <a:pt x="2293" y="159"/>
                    <a:pt x="2316" y="159"/>
                    <a:pt x="2332" y="159"/>
                  </a:cubicBezTo>
                  <a:cubicBezTo>
                    <a:pt x="2372" y="159"/>
                    <a:pt x="2395" y="159"/>
                    <a:pt x="2403" y="166"/>
                  </a:cubicBezTo>
                  <a:cubicBezTo>
                    <a:pt x="2411" y="174"/>
                    <a:pt x="2411" y="182"/>
                    <a:pt x="2411" y="190"/>
                  </a:cubicBezTo>
                  <a:cubicBezTo>
                    <a:pt x="2419" y="198"/>
                    <a:pt x="2427" y="206"/>
                    <a:pt x="2443" y="206"/>
                  </a:cubicBezTo>
                  <a:cubicBezTo>
                    <a:pt x="2475" y="206"/>
                    <a:pt x="2538" y="222"/>
                    <a:pt x="2554" y="253"/>
                  </a:cubicBezTo>
                  <a:cubicBezTo>
                    <a:pt x="2577" y="277"/>
                    <a:pt x="2601" y="293"/>
                    <a:pt x="2609" y="293"/>
                  </a:cubicBezTo>
                  <a:cubicBezTo>
                    <a:pt x="2617" y="293"/>
                    <a:pt x="2616" y="301"/>
                    <a:pt x="2624" y="309"/>
                  </a:cubicBezTo>
                  <a:cubicBezTo>
                    <a:pt x="2632" y="332"/>
                    <a:pt x="2648" y="356"/>
                    <a:pt x="2663" y="356"/>
                  </a:cubicBezTo>
                  <a:cubicBezTo>
                    <a:pt x="2671" y="356"/>
                    <a:pt x="2671" y="356"/>
                    <a:pt x="2671" y="356"/>
                  </a:cubicBezTo>
                  <a:cubicBezTo>
                    <a:pt x="2679" y="356"/>
                    <a:pt x="2687" y="356"/>
                    <a:pt x="2695" y="356"/>
                  </a:cubicBezTo>
                  <a:cubicBezTo>
                    <a:pt x="2703" y="356"/>
                    <a:pt x="2703" y="356"/>
                    <a:pt x="2703" y="356"/>
                  </a:cubicBezTo>
                  <a:cubicBezTo>
                    <a:pt x="2703" y="364"/>
                    <a:pt x="2703" y="364"/>
                    <a:pt x="2703" y="364"/>
                  </a:cubicBezTo>
                  <a:cubicBezTo>
                    <a:pt x="2703" y="372"/>
                    <a:pt x="2711" y="380"/>
                    <a:pt x="2711" y="388"/>
                  </a:cubicBezTo>
                  <a:cubicBezTo>
                    <a:pt x="2719" y="396"/>
                    <a:pt x="2719" y="404"/>
                    <a:pt x="2719" y="419"/>
                  </a:cubicBezTo>
                  <a:cubicBezTo>
                    <a:pt x="2719" y="427"/>
                    <a:pt x="2719" y="443"/>
                    <a:pt x="2727" y="467"/>
                  </a:cubicBezTo>
                  <a:cubicBezTo>
                    <a:pt x="2734" y="475"/>
                    <a:pt x="2734" y="483"/>
                    <a:pt x="2742" y="490"/>
                  </a:cubicBezTo>
                  <a:cubicBezTo>
                    <a:pt x="2742" y="506"/>
                    <a:pt x="2750" y="514"/>
                    <a:pt x="2758" y="530"/>
                  </a:cubicBezTo>
                  <a:cubicBezTo>
                    <a:pt x="2766" y="546"/>
                    <a:pt x="2774" y="562"/>
                    <a:pt x="2774" y="570"/>
                  </a:cubicBezTo>
                  <a:cubicBezTo>
                    <a:pt x="2782" y="585"/>
                    <a:pt x="2782" y="601"/>
                    <a:pt x="2798" y="625"/>
                  </a:cubicBezTo>
                  <a:cubicBezTo>
                    <a:pt x="2821" y="649"/>
                    <a:pt x="2814" y="720"/>
                    <a:pt x="2814" y="759"/>
                  </a:cubicBezTo>
                  <a:cubicBezTo>
                    <a:pt x="2814" y="767"/>
                    <a:pt x="2814" y="767"/>
                    <a:pt x="2814" y="775"/>
                  </a:cubicBezTo>
                  <a:lnTo>
                    <a:pt x="2814" y="783"/>
                  </a:lnTo>
                  <a:cubicBezTo>
                    <a:pt x="2814" y="791"/>
                    <a:pt x="2814" y="791"/>
                    <a:pt x="2821" y="791"/>
                  </a:cubicBezTo>
                  <a:lnTo>
                    <a:pt x="2829" y="783"/>
                  </a:lnTo>
                  <a:lnTo>
                    <a:pt x="2837" y="783"/>
                  </a:lnTo>
                  <a:cubicBezTo>
                    <a:pt x="2853" y="783"/>
                    <a:pt x="2869" y="815"/>
                    <a:pt x="2869" y="815"/>
                  </a:cubicBezTo>
                  <a:lnTo>
                    <a:pt x="2869" y="815"/>
                  </a:lnTo>
                  <a:cubicBezTo>
                    <a:pt x="2869" y="815"/>
                    <a:pt x="2869" y="838"/>
                    <a:pt x="2869" y="854"/>
                  </a:cubicBezTo>
                  <a:cubicBezTo>
                    <a:pt x="2861" y="862"/>
                    <a:pt x="2869" y="862"/>
                    <a:pt x="2877" y="870"/>
                  </a:cubicBezTo>
                  <a:cubicBezTo>
                    <a:pt x="2885" y="870"/>
                    <a:pt x="2893" y="878"/>
                    <a:pt x="2893" y="886"/>
                  </a:cubicBezTo>
                  <a:cubicBezTo>
                    <a:pt x="2885" y="910"/>
                    <a:pt x="2885" y="925"/>
                    <a:pt x="2893" y="933"/>
                  </a:cubicBezTo>
                  <a:cubicBezTo>
                    <a:pt x="2908" y="941"/>
                    <a:pt x="2908" y="973"/>
                    <a:pt x="2893" y="996"/>
                  </a:cubicBezTo>
                  <a:cubicBezTo>
                    <a:pt x="2885" y="1020"/>
                    <a:pt x="2885" y="1020"/>
                    <a:pt x="2901" y="1036"/>
                  </a:cubicBezTo>
                  <a:cubicBezTo>
                    <a:pt x="2908" y="1044"/>
                    <a:pt x="2908" y="1044"/>
                    <a:pt x="2916" y="1052"/>
                  </a:cubicBezTo>
                  <a:cubicBezTo>
                    <a:pt x="2932" y="1076"/>
                    <a:pt x="2916" y="1123"/>
                    <a:pt x="2908" y="1154"/>
                  </a:cubicBezTo>
                  <a:cubicBezTo>
                    <a:pt x="2901" y="1170"/>
                    <a:pt x="2901" y="1186"/>
                    <a:pt x="2901" y="1194"/>
                  </a:cubicBezTo>
                  <a:cubicBezTo>
                    <a:pt x="2901" y="1202"/>
                    <a:pt x="2901" y="1202"/>
                    <a:pt x="2901" y="1202"/>
                  </a:cubicBezTo>
                  <a:lnTo>
                    <a:pt x="2901" y="1202"/>
                  </a:lnTo>
                  <a:cubicBezTo>
                    <a:pt x="2908" y="1202"/>
                    <a:pt x="2908" y="1202"/>
                    <a:pt x="2908" y="1202"/>
                  </a:cubicBezTo>
                  <a:cubicBezTo>
                    <a:pt x="2916" y="1202"/>
                    <a:pt x="2916" y="1202"/>
                    <a:pt x="2924" y="1202"/>
                  </a:cubicBezTo>
                  <a:cubicBezTo>
                    <a:pt x="2932" y="1202"/>
                    <a:pt x="2940" y="1210"/>
                    <a:pt x="2940" y="1226"/>
                  </a:cubicBezTo>
                  <a:cubicBezTo>
                    <a:pt x="2940" y="1242"/>
                    <a:pt x="2940" y="1257"/>
                    <a:pt x="2956" y="1273"/>
                  </a:cubicBezTo>
                  <a:cubicBezTo>
                    <a:pt x="2964" y="1289"/>
                    <a:pt x="2964" y="1289"/>
                    <a:pt x="2964" y="1289"/>
                  </a:cubicBezTo>
                  <a:lnTo>
                    <a:pt x="2964" y="1289"/>
                  </a:lnTo>
                  <a:cubicBezTo>
                    <a:pt x="2956" y="1297"/>
                    <a:pt x="2956" y="1305"/>
                    <a:pt x="2956" y="1313"/>
                  </a:cubicBezTo>
                  <a:cubicBezTo>
                    <a:pt x="2964" y="1336"/>
                    <a:pt x="2980" y="1344"/>
                    <a:pt x="3003" y="1360"/>
                  </a:cubicBezTo>
                  <a:cubicBezTo>
                    <a:pt x="3011" y="1368"/>
                    <a:pt x="3027" y="1376"/>
                    <a:pt x="3035" y="1392"/>
                  </a:cubicBezTo>
                  <a:cubicBezTo>
                    <a:pt x="3059" y="1416"/>
                    <a:pt x="3059" y="1431"/>
                    <a:pt x="3051" y="1447"/>
                  </a:cubicBezTo>
                  <a:cubicBezTo>
                    <a:pt x="3051" y="1455"/>
                    <a:pt x="3051" y="1463"/>
                    <a:pt x="3051" y="1471"/>
                  </a:cubicBezTo>
                  <a:cubicBezTo>
                    <a:pt x="3051" y="1487"/>
                    <a:pt x="3059" y="1494"/>
                    <a:pt x="3074" y="1494"/>
                  </a:cubicBezTo>
                  <a:cubicBezTo>
                    <a:pt x="3082" y="1494"/>
                    <a:pt x="3090" y="1502"/>
                    <a:pt x="3090" y="1502"/>
                  </a:cubicBezTo>
                  <a:cubicBezTo>
                    <a:pt x="3114" y="1526"/>
                    <a:pt x="3114" y="1526"/>
                    <a:pt x="3114" y="1526"/>
                  </a:cubicBezTo>
                  <a:cubicBezTo>
                    <a:pt x="3106" y="1526"/>
                    <a:pt x="3106" y="1526"/>
                    <a:pt x="3106" y="1526"/>
                  </a:cubicBezTo>
                  <a:cubicBezTo>
                    <a:pt x="2987" y="1526"/>
                    <a:pt x="2837" y="1534"/>
                    <a:pt x="2648" y="1534"/>
                  </a:cubicBezTo>
                  <a:close/>
                  <a:moveTo>
                    <a:pt x="696" y="1463"/>
                  </a:moveTo>
                  <a:lnTo>
                    <a:pt x="696" y="1463"/>
                  </a:lnTo>
                  <a:cubicBezTo>
                    <a:pt x="901" y="1479"/>
                    <a:pt x="1929" y="1526"/>
                    <a:pt x="2648" y="1526"/>
                  </a:cubicBezTo>
                  <a:lnTo>
                    <a:pt x="2648" y="1526"/>
                  </a:lnTo>
                  <a:cubicBezTo>
                    <a:pt x="2829" y="1526"/>
                    <a:pt x="2980" y="1526"/>
                    <a:pt x="3090" y="1518"/>
                  </a:cubicBezTo>
                  <a:cubicBezTo>
                    <a:pt x="3090" y="1510"/>
                    <a:pt x="3090" y="1510"/>
                    <a:pt x="3090" y="1510"/>
                  </a:cubicBezTo>
                  <a:cubicBezTo>
                    <a:pt x="3082" y="1502"/>
                    <a:pt x="3074" y="1502"/>
                    <a:pt x="3074" y="1502"/>
                  </a:cubicBezTo>
                  <a:cubicBezTo>
                    <a:pt x="3059" y="1502"/>
                    <a:pt x="3043" y="1494"/>
                    <a:pt x="3043" y="1471"/>
                  </a:cubicBezTo>
                  <a:cubicBezTo>
                    <a:pt x="3043" y="1463"/>
                    <a:pt x="3043" y="1455"/>
                    <a:pt x="3043" y="1447"/>
                  </a:cubicBezTo>
                  <a:cubicBezTo>
                    <a:pt x="3051" y="1431"/>
                    <a:pt x="3051" y="1416"/>
                    <a:pt x="3027" y="1400"/>
                  </a:cubicBezTo>
                  <a:cubicBezTo>
                    <a:pt x="3019" y="1384"/>
                    <a:pt x="3003" y="1376"/>
                    <a:pt x="2995" y="1368"/>
                  </a:cubicBezTo>
                  <a:cubicBezTo>
                    <a:pt x="2972" y="1352"/>
                    <a:pt x="2956" y="1336"/>
                    <a:pt x="2956" y="1313"/>
                  </a:cubicBezTo>
                  <a:cubicBezTo>
                    <a:pt x="2948" y="1297"/>
                    <a:pt x="2948" y="1289"/>
                    <a:pt x="2956" y="1289"/>
                  </a:cubicBezTo>
                  <a:cubicBezTo>
                    <a:pt x="2956" y="1289"/>
                    <a:pt x="2948" y="1281"/>
                    <a:pt x="2948" y="1273"/>
                  </a:cubicBezTo>
                  <a:cubicBezTo>
                    <a:pt x="2940" y="1265"/>
                    <a:pt x="2932" y="1242"/>
                    <a:pt x="2932" y="1226"/>
                  </a:cubicBezTo>
                  <a:cubicBezTo>
                    <a:pt x="2932" y="1218"/>
                    <a:pt x="2932" y="1210"/>
                    <a:pt x="2924" y="1210"/>
                  </a:cubicBezTo>
                  <a:lnTo>
                    <a:pt x="2916" y="1210"/>
                  </a:lnTo>
                  <a:cubicBezTo>
                    <a:pt x="2908" y="1210"/>
                    <a:pt x="2908" y="1210"/>
                    <a:pt x="2901" y="1210"/>
                  </a:cubicBezTo>
                  <a:cubicBezTo>
                    <a:pt x="2901" y="1210"/>
                    <a:pt x="2901" y="1210"/>
                    <a:pt x="2893" y="1210"/>
                  </a:cubicBezTo>
                  <a:cubicBezTo>
                    <a:pt x="2893" y="1202"/>
                    <a:pt x="2893" y="1202"/>
                    <a:pt x="2893" y="1194"/>
                  </a:cubicBezTo>
                  <a:cubicBezTo>
                    <a:pt x="2893" y="1186"/>
                    <a:pt x="2901" y="1170"/>
                    <a:pt x="2901" y="1154"/>
                  </a:cubicBezTo>
                  <a:cubicBezTo>
                    <a:pt x="2908" y="1123"/>
                    <a:pt x="2924" y="1083"/>
                    <a:pt x="2908" y="1060"/>
                  </a:cubicBezTo>
                  <a:cubicBezTo>
                    <a:pt x="2901" y="1052"/>
                    <a:pt x="2901" y="1044"/>
                    <a:pt x="2901" y="1044"/>
                  </a:cubicBezTo>
                  <a:cubicBezTo>
                    <a:pt x="2877" y="1020"/>
                    <a:pt x="2877" y="1020"/>
                    <a:pt x="2893" y="996"/>
                  </a:cubicBezTo>
                  <a:cubicBezTo>
                    <a:pt x="2901" y="973"/>
                    <a:pt x="2901" y="949"/>
                    <a:pt x="2893" y="941"/>
                  </a:cubicBezTo>
                  <a:cubicBezTo>
                    <a:pt x="2877" y="933"/>
                    <a:pt x="2877" y="910"/>
                    <a:pt x="2885" y="886"/>
                  </a:cubicBezTo>
                  <a:cubicBezTo>
                    <a:pt x="2885" y="878"/>
                    <a:pt x="2885" y="878"/>
                    <a:pt x="2877" y="878"/>
                  </a:cubicBezTo>
                  <a:cubicBezTo>
                    <a:pt x="2869" y="870"/>
                    <a:pt x="2853" y="870"/>
                    <a:pt x="2861" y="854"/>
                  </a:cubicBezTo>
                  <a:cubicBezTo>
                    <a:pt x="2861" y="838"/>
                    <a:pt x="2861" y="815"/>
                    <a:pt x="2861" y="815"/>
                  </a:cubicBezTo>
                  <a:cubicBezTo>
                    <a:pt x="2853" y="807"/>
                    <a:pt x="2845" y="791"/>
                    <a:pt x="2837" y="791"/>
                  </a:cubicBezTo>
                  <a:lnTo>
                    <a:pt x="2829" y="791"/>
                  </a:lnTo>
                  <a:cubicBezTo>
                    <a:pt x="2821" y="791"/>
                    <a:pt x="2821" y="791"/>
                    <a:pt x="2821" y="791"/>
                  </a:cubicBezTo>
                  <a:cubicBezTo>
                    <a:pt x="2814" y="791"/>
                    <a:pt x="2814" y="791"/>
                    <a:pt x="2805" y="791"/>
                  </a:cubicBezTo>
                  <a:cubicBezTo>
                    <a:pt x="2805" y="783"/>
                    <a:pt x="2805" y="775"/>
                    <a:pt x="2805" y="775"/>
                  </a:cubicBezTo>
                  <a:cubicBezTo>
                    <a:pt x="2805" y="767"/>
                    <a:pt x="2805" y="759"/>
                    <a:pt x="2805" y="759"/>
                  </a:cubicBezTo>
                  <a:cubicBezTo>
                    <a:pt x="2814" y="720"/>
                    <a:pt x="2814" y="657"/>
                    <a:pt x="2790" y="625"/>
                  </a:cubicBezTo>
                  <a:cubicBezTo>
                    <a:pt x="2774" y="609"/>
                    <a:pt x="2774" y="593"/>
                    <a:pt x="2766" y="570"/>
                  </a:cubicBezTo>
                  <a:cubicBezTo>
                    <a:pt x="2766" y="562"/>
                    <a:pt x="2766" y="546"/>
                    <a:pt x="2750" y="538"/>
                  </a:cubicBezTo>
                  <a:cubicBezTo>
                    <a:pt x="2742" y="514"/>
                    <a:pt x="2734" y="506"/>
                    <a:pt x="2734" y="490"/>
                  </a:cubicBezTo>
                  <a:cubicBezTo>
                    <a:pt x="2727" y="490"/>
                    <a:pt x="2727" y="483"/>
                    <a:pt x="2719" y="467"/>
                  </a:cubicBezTo>
                  <a:cubicBezTo>
                    <a:pt x="2711" y="451"/>
                    <a:pt x="2711" y="435"/>
                    <a:pt x="2711" y="419"/>
                  </a:cubicBezTo>
                  <a:cubicBezTo>
                    <a:pt x="2711" y="412"/>
                    <a:pt x="2711" y="396"/>
                    <a:pt x="2703" y="396"/>
                  </a:cubicBezTo>
                  <a:cubicBezTo>
                    <a:pt x="2703" y="388"/>
                    <a:pt x="2703" y="372"/>
                    <a:pt x="2695" y="364"/>
                  </a:cubicBezTo>
                  <a:lnTo>
                    <a:pt x="2695" y="364"/>
                  </a:lnTo>
                  <a:cubicBezTo>
                    <a:pt x="2687" y="364"/>
                    <a:pt x="2679" y="364"/>
                    <a:pt x="2671" y="364"/>
                  </a:cubicBezTo>
                  <a:cubicBezTo>
                    <a:pt x="2671" y="364"/>
                    <a:pt x="2671" y="364"/>
                    <a:pt x="2663" y="364"/>
                  </a:cubicBezTo>
                  <a:cubicBezTo>
                    <a:pt x="2640" y="364"/>
                    <a:pt x="2624" y="332"/>
                    <a:pt x="2617" y="317"/>
                  </a:cubicBezTo>
                  <a:cubicBezTo>
                    <a:pt x="2617" y="309"/>
                    <a:pt x="2609" y="301"/>
                    <a:pt x="2609" y="301"/>
                  </a:cubicBezTo>
                  <a:cubicBezTo>
                    <a:pt x="2601" y="301"/>
                    <a:pt x="2569" y="277"/>
                    <a:pt x="2554" y="253"/>
                  </a:cubicBezTo>
                  <a:cubicBezTo>
                    <a:pt x="2538" y="230"/>
                    <a:pt x="2475" y="214"/>
                    <a:pt x="2443" y="214"/>
                  </a:cubicBezTo>
                  <a:cubicBezTo>
                    <a:pt x="2419" y="214"/>
                    <a:pt x="2419" y="206"/>
                    <a:pt x="2411" y="190"/>
                  </a:cubicBezTo>
                  <a:cubicBezTo>
                    <a:pt x="2403" y="190"/>
                    <a:pt x="2403" y="182"/>
                    <a:pt x="2395" y="174"/>
                  </a:cubicBezTo>
                  <a:cubicBezTo>
                    <a:pt x="2395" y="174"/>
                    <a:pt x="2380" y="166"/>
                    <a:pt x="2332" y="166"/>
                  </a:cubicBezTo>
                  <a:cubicBezTo>
                    <a:pt x="2316" y="166"/>
                    <a:pt x="2293" y="166"/>
                    <a:pt x="2277" y="166"/>
                  </a:cubicBezTo>
                  <a:cubicBezTo>
                    <a:pt x="2253" y="166"/>
                    <a:pt x="2229" y="166"/>
                    <a:pt x="2222" y="166"/>
                  </a:cubicBezTo>
                  <a:cubicBezTo>
                    <a:pt x="2206" y="166"/>
                    <a:pt x="2198" y="174"/>
                    <a:pt x="2190" y="190"/>
                  </a:cubicBezTo>
                  <a:lnTo>
                    <a:pt x="2182" y="198"/>
                  </a:lnTo>
                  <a:cubicBezTo>
                    <a:pt x="2166" y="222"/>
                    <a:pt x="2166" y="230"/>
                    <a:pt x="2158" y="230"/>
                  </a:cubicBezTo>
                  <a:cubicBezTo>
                    <a:pt x="2151" y="230"/>
                    <a:pt x="2151" y="222"/>
                    <a:pt x="2151" y="222"/>
                  </a:cubicBezTo>
                  <a:cubicBezTo>
                    <a:pt x="2151" y="222"/>
                    <a:pt x="2143" y="222"/>
                    <a:pt x="2143" y="214"/>
                  </a:cubicBezTo>
                  <a:cubicBezTo>
                    <a:pt x="2135" y="206"/>
                    <a:pt x="2119" y="190"/>
                    <a:pt x="2087" y="190"/>
                  </a:cubicBezTo>
                  <a:cubicBezTo>
                    <a:pt x="2056" y="182"/>
                    <a:pt x="2048" y="174"/>
                    <a:pt x="2048" y="159"/>
                  </a:cubicBezTo>
                  <a:cubicBezTo>
                    <a:pt x="2040" y="151"/>
                    <a:pt x="2040" y="151"/>
                    <a:pt x="2040" y="151"/>
                  </a:cubicBezTo>
                  <a:cubicBezTo>
                    <a:pt x="2032" y="135"/>
                    <a:pt x="1992" y="111"/>
                    <a:pt x="1984" y="103"/>
                  </a:cubicBezTo>
                  <a:cubicBezTo>
                    <a:pt x="1961" y="103"/>
                    <a:pt x="1921" y="103"/>
                    <a:pt x="1874" y="103"/>
                  </a:cubicBezTo>
                  <a:cubicBezTo>
                    <a:pt x="1399" y="103"/>
                    <a:pt x="300" y="24"/>
                    <a:pt x="71" y="8"/>
                  </a:cubicBezTo>
                  <a:cubicBezTo>
                    <a:pt x="8" y="965"/>
                    <a:pt x="8" y="965"/>
                    <a:pt x="8" y="965"/>
                  </a:cubicBezTo>
                  <a:cubicBezTo>
                    <a:pt x="222" y="981"/>
                    <a:pt x="388" y="989"/>
                    <a:pt x="498" y="989"/>
                  </a:cubicBezTo>
                  <a:cubicBezTo>
                    <a:pt x="553" y="989"/>
                    <a:pt x="601" y="989"/>
                    <a:pt x="633" y="981"/>
                  </a:cubicBezTo>
                  <a:cubicBezTo>
                    <a:pt x="633" y="981"/>
                    <a:pt x="640" y="981"/>
                    <a:pt x="648" y="981"/>
                  </a:cubicBezTo>
                  <a:cubicBezTo>
                    <a:pt x="672" y="981"/>
                    <a:pt x="704" y="989"/>
                    <a:pt x="712" y="1036"/>
                  </a:cubicBezTo>
                  <a:cubicBezTo>
                    <a:pt x="712" y="1052"/>
                    <a:pt x="704" y="1194"/>
                    <a:pt x="696" y="146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79" name="Freeform 352"/>
            <p:cNvSpPr>
              <a:spLocks noChangeArrowheads="1"/>
            </p:cNvSpPr>
            <p:nvPr/>
          </p:nvSpPr>
          <p:spPr bwMode="auto">
            <a:xfrm>
              <a:off x="16339751" y="6752817"/>
              <a:ext cx="1454204" cy="776968"/>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80" name="Freeform 353"/>
            <p:cNvSpPr>
              <a:spLocks noChangeArrowheads="1"/>
            </p:cNvSpPr>
            <p:nvPr/>
          </p:nvSpPr>
          <p:spPr bwMode="auto">
            <a:xfrm>
              <a:off x="16339751" y="6748179"/>
              <a:ext cx="1454204" cy="781607"/>
            </a:xfrm>
            <a:custGeom>
              <a:avLst/>
              <a:gdLst>
                <a:gd name="T0" fmla="*/ 2181 w 2767"/>
                <a:gd name="T1" fmla="*/ 1485 h 1486"/>
                <a:gd name="T2" fmla="*/ 0 w 2767"/>
                <a:gd name="T3" fmla="*/ 1430 h 1486"/>
                <a:gd name="T4" fmla="*/ 0 w 2767"/>
                <a:gd name="T5" fmla="*/ 1422 h 1486"/>
                <a:gd name="T6" fmla="*/ 79 w 2767"/>
                <a:gd name="T7" fmla="*/ 0 h 1486"/>
                <a:gd name="T8" fmla="*/ 2039 w 2767"/>
                <a:gd name="T9" fmla="*/ 63 h 1486"/>
                <a:gd name="T10" fmla="*/ 2497 w 2767"/>
                <a:gd name="T11" fmla="*/ 55 h 1486"/>
                <a:gd name="T12" fmla="*/ 2576 w 2767"/>
                <a:gd name="T13" fmla="*/ 126 h 1486"/>
                <a:gd name="T14" fmla="*/ 2600 w 2767"/>
                <a:gd name="T15" fmla="*/ 87 h 1486"/>
                <a:gd name="T16" fmla="*/ 2639 w 2767"/>
                <a:gd name="T17" fmla="*/ 134 h 1486"/>
                <a:gd name="T18" fmla="*/ 2663 w 2767"/>
                <a:gd name="T19" fmla="*/ 182 h 1486"/>
                <a:gd name="T20" fmla="*/ 2631 w 2767"/>
                <a:gd name="T21" fmla="*/ 197 h 1486"/>
                <a:gd name="T22" fmla="*/ 2568 w 2767"/>
                <a:gd name="T23" fmla="*/ 253 h 1486"/>
                <a:gd name="T24" fmla="*/ 2584 w 2767"/>
                <a:gd name="T25" fmla="*/ 284 h 1486"/>
                <a:gd name="T26" fmla="*/ 2631 w 2767"/>
                <a:gd name="T27" fmla="*/ 308 h 1486"/>
                <a:gd name="T28" fmla="*/ 2687 w 2767"/>
                <a:gd name="T29" fmla="*/ 403 h 1486"/>
                <a:gd name="T30" fmla="*/ 2726 w 2767"/>
                <a:gd name="T31" fmla="*/ 435 h 1486"/>
                <a:gd name="T32" fmla="*/ 2766 w 2767"/>
                <a:gd name="T33" fmla="*/ 1477 h 1486"/>
                <a:gd name="T34" fmla="*/ 2758 w 2767"/>
                <a:gd name="T35" fmla="*/ 1477 h 1486"/>
                <a:gd name="T36" fmla="*/ 8 w 2767"/>
                <a:gd name="T37" fmla="*/ 1422 h 1486"/>
                <a:gd name="T38" fmla="*/ 2181 w 2767"/>
                <a:gd name="T39" fmla="*/ 1477 h 1486"/>
                <a:gd name="T40" fmla="*/ 2758 w 2767"/>
                <a:gd name="T41" fmla="*/ 1469 h 1486"/>
                <a:gd name="T42" fmla="*/ 2726 w 2767"/>
                <a:gd name="T43" fmla="*/ 443 h 1486"/>
                <a:gd name="T44" fmla="*/ 2687 w 2767"/>
                <a:gd name="T45" fmla="*/ 411 h 1486"/>
                <a:gd name="T46" fmla="*/ 2631 w 2767"/>
                <a:gd name="T47" fmla="*/ 316 h 1486"/>
                <a:gd name="T48" fmla="*/ 2584 w 2767"/>
                <a:gd name="T49" fmla="*/ 292 h 1486"/>
                <a:gd name="T50" fmla="*/ 2560 w 2767"/>
                <a:gd name="T51" fmla="*/ 245 h 1486"/>
                <a:gd name="T52" fmla="*/ 2631 w 2767"/>
                <a:gd name="T53" fmla="*/ 190 h 1486"/>
                <a:gd name="T54" fmla="*/ 2663 w 2767"/>
                <a:gd name="T55" fmla="*/ 174 h 1486"/>
                <a:gd name="T56" fmla="*/ 2639 w 2767"/>
                <a:gd name="T57" fmla="*/ 134 h 1486"/>
                <a:gd name="T58" fmla="*/ 2600 w 2767"/>
                <a:gd name="T59" fmla="*/ 95 h 1486"/>
                <a:gd name="T60" fmla="*/ 2576 w 2767"/>
                <a:gd name="T61" fmla="*/ 134 h 1486"/>
                <a:gd name="T62" fmla="*/ 2489 w 2767"/>
                <a:gd name="T63" fmla="*/ 63 h 1486"/>
                <a:gd name="T64" fmla="*/ 87 w 2767"/>
                <a:gd name="T65" fmla="*/ 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7" h="1486">
                  <a:moveTo>
                    <a:pt x="2181" y="1485"/>
                  </a:moveTo>
                  <a:lnTo>
                    <a:pt x="2181" y="1485"/>
                  </a:lnTo>
                  <a:lnTo>
                    <a:pt x="2181" y="1485"/>
                  </a:lnTo>
                  <a:cubicBezTo>
                    <a:pt x="1447" y="1485"/>
                    <a:pt x="711" y="1461"/>
                    <a:pt x="0" y="1430"/>
                  </a:cubicBezTo>
                  <a:lnTo>
                    <a:pt x="0" y="1430"/>
                  </a:lnTo>
                  <a:cubicBezTo>
                    <a:pt x="0" y="1422"/>
                    <a:pt x="0" y="1422"/>
                    <a:pt x="0" y="1422"/>
                  </a:cubicBezTo>
                  <a:cubicBezTo>
                    <a:pt x="24" y="1003"/>
                    <a:pt x="55" y="411"/>
                    <a:pt x="79" y="8"/>
                  </a:cubicBezTo>
                  <a:cubicBezTo>
                    <a:pt x="79" y="0"/>
                    <a:pt x="79" y="0"/>
                    <a:pt x="79" y="0"/>
                  </a:cubicBezTo>
                  <a:lnTo>
                    <a:pt x="79" y="0"/>
                  </a:lnTo>
                  <a:cubicBezTo>
                    <a:pt x="277" y="16"/>
                    <a:pt x="1312" y="63"/>
                    <a:pt x="2039" y="63"/>
                  </a:cubicBezTo>
                  <a:cubicBezTo>
                    <a:pt x="2228" y="63"/>
                    <a:pt x="2378" y="63"/>
                    <a:pt x="2497" y="55"/>
                  </a:cubicBezTo>
                  <a:lnTo>
                    <a:pt x="2497" y="55"/>
                  </a:lnTo>
                  <a:cubicBezTo>
                    <a:pt x="2568" y="126"/>
                    <a:pt x="2568" y="126"/>
                    <a:pt x="2568" y="126"/>
                  </a:cubicBezTo>
                  <a:lnTo>
                    <a:pt x="2576" y="126"/>
                  </a:lnTo>
                  <a:cubicBezTo>
                    <a:pt x="2576" y="126"/>
                    <a:pt x="2576" y="111"/>
                    <a:pt x="2576" y="103"/>
                  </a:cubicBezTo>
                  <a:cubicBezTo>
                    <a:pt x="2576" y="95"/>
                    <a:pt x="2584" y="87"/>
                    <a:pt x="2600" y="87"/>
                  </a:cubicBezTo>
                  <a:cubicBezTo>
                    <a:pt x="2608" y="87"/>
                    <a:pt x="2624" y="95"/>
                    <a:pt x="2624" y="111"/>
                  </a:cubicBezTo>
                  <a:cubicBezTo>
                    <a:pt x="2624" y="119"/>
                    <a:pt x="2631" y="126"/>
                    <a:pt x="2639" y="134"/>
                  </a:cubicBezTo>
                  <a:cubicBezTo>
                    <a:pt x="2647" y="142"/>
                    <a:pt x="2655" y="142"/>
                    <a:pt x="2663" y="158"/>
                  </a:cubicBezTo>
                  <a:cubicBezTo>
                    <a:pt x="2671" y="166"/>
                    <a:pt x="2671" y="174"/>
                    <a:pt x="2663" y="182"/>
                  </a:cubicBezTo>
                  <a:cubicBezTo>
                    <a:pt x="2663" y="190"/>
                    <a:pt x="2655" y="190"/>
                    <a:pt x="2639" y="190"/>
                  </a:cubicBezTo>
                  <a:cubicBezTo>
                    <a:pt x="2639" y="190"/>
                    <a:pt x="2639" y="190"/>
                    <a:pt x="2631" y="197"/>
                  </a:cubicBezTo>
                  <a:cubicBezTo>
                    <a:pt x="2616" y="197"/>
                    <a:pt x="2592" y="221"/>
                    <a:pt x="2568" y="245"/>
                  </a:cubicBezTo>
                  <a:cubicBezTo>
                    <a:pt x="2568" y="253"/>
                    <a:pt x="2568" y="253"/>
                    <a:pt x="2568" y="253"/>
                  </a:cubicBezTo>
                  <a:cubicBezTo>
                    <a:pt x="2560" y="261"/>
                    <a:pt x="2560" y="261"/>
                    <a:pt x="2560" y="269"/>
                  </a:cubicBezTo>
                  <a:cubicBezTo>
                    <a:pt x="2560" y="277"/>
                    <a:pt x="2576" y="277"/>
                    <a:pt x="2584" y="284"/>
                  </a:cubicBezTo>
                  <a:cubicBezTo>
                    <a:pt x="2600" y="292"/>
                    <a:pt x="2616" y="300"/>
                    <a:pt x="2624" y="308"/>
                  </a:cubicBezTo>
                  <a:cubicBezTo>
                    <a:pt x="2631" y="308"/>
                    <a:pt x="2631" y="308"/>
                    <a:pt x="2631" y="308"/>
                  </a:cubicBezTo>
                  <a:cubicBezTo>
                    <a:pt x="2663" y="332"/>
                    <a:pt x="2663" y="332"/>
                    <a:pt x="2663" y="364"/>
                  </a:cubicBezTo>
                  <a:cubicBezTo>
                    <a:pt x="2655" y="379"/>
                    <a:pt x="2671" y="395"/>
                    <a:pt x="2687" y="403"/>
                  </a:cubicBezTo>
                  <a:cubicBezTo>
                    <a:pt x="2695" y="411"/>
                    <a:pt x="2703" y="419"/>
                    <a:pt x="2711" y="427"/>
                  </a:cubicBezTo>
                  <a:cubicBezTo>
                    <a:pt x="2711" y="427"/>
                    <a:pt x="2718" y="435"/>
                    <a:pt x="2726" y="435"/>
                  </a:cubicBezTo>
                  <a:cubicBezTo>
                    <a:pt x="2750" y="443"/>
                    <a:pt x="2766" y="450"/>
                    <a:pt x="2758" y="537"/>
                  </a:cubicBezTo>
                  <a:cubicBezTo>
                    <a:pt x="2750" y="664"/>
                    <a:pt x="2766" y="1469"/>
                    <a:pt x="2766" y="1477"/>
                  </a:cubicBezTo>
                  <a:lnTo>
                    <a:pt x="2766" y="1477"/>
                  </a:lnTo>
                  <a:cubicBezTo>
                    <a:pt x="2758" y="1477"/>
                    <a:pt x="2758" y="1477"/>
                    <a:pt x="2758" y="1477"/>
                  </a:cubicBezTo>
                  <a:cubicBezTo>
                    <a:pt x="2568" y="1477"/>
                    <a:pt x="2378" y="1485"/>
                    <a:pt x="2181" y="1485"/>
                  </a:cubicBezTo>
                  <a:close/>
                  <a:moveTo>
                    <a:pt x="8" y="1422"/>
                  </a:moveTo>
                  <a:lnTo>
                    <a:pt x="8" y="1422"/>
                  </a:lnTo>
                  <a:cubicBezTo>
                    <a:pt x="711" y="1453"/>
                    <a:pt x="1447" y="1477"/>
                    <a:pt x="2181" y="1477"/>
                  </a:cubicBezTo>
                  <a:lnTo>
                    <a:pt x="2181" y="1477"/>
                  </a:lnTo>
                  <a:cubicBezTo>
                    <a:pt x="2371" y="1477"/>
                    <a:pt x="2568" y="1477"/>
                    <a:pt x="2758" y="1469"/>
                  </a:cubicBezTo>
                  <a:cubicBezTo>
                    <a:pt x="2758" y="1414"/>
                    <a:pt x="2750" y="664"/>
                    <a:pt x="2758" y="537"/>
                  </a:cubicBezTo>
                  <a:cubicBezTo>
                    <a:pt x="2758" y="450"/>
                    <a:pt x="2742" y="443"/>
                    <a:pt x="2726" y="443"/>
                  </a:cubicBezTo>
                  <a:cubicBezTo>
                    <a:pt x="2718" y="435"/>
                    <a:pt x="2711" y="435"/>
                    <a:pt x="2703" y="427"/>
                  </a:cubicBezTo>
                  <a:cubicBezTo>
                    <a:pt x="2695" y="427"/>
                    <a:pt x="2695" y="419"/>
                    <a:pt x="2687" y="411"/>
                  </a:cubicBezTo>
                  <a:cubicBezTo>
                    <a:pt x="2671" y="395"/>
                    <a:pt x="2647" y="387"/>
                    <a:pt x="2655" y="364"/>
                  </a:cubicBezTo>
                  <a:cubicBezTo>
                    <a:pt x="2655" y="332"/>
                    <a:pt x="2655" y="332"/>
                    <a:pt x="2631" y="316"/>
                  </a:cubicBezTo>
                  <a:cubicBezTo>
                    <a:pt x="2624" y="308"/>
                    <a:pt x="2624" y="308"/>
                    <a:pt x="2624" y="308"/>
                  </a:cubicBezTo>
                  <a:cubicBezTo>
                    <a:pt x="2608" y="300"/>
                    <a:pt x="2592" y="300"/>
                    <a:pt x="2584" y="292"/>
                  </a:cubicBezTo>
                  <a:cubicBezTo>
                    <a:pt x="2568" y="284"/>
                    <a:pt x="2552" y="277"/>
                    <a:pt x="2552" y="269"/>
                  </a:cubicBezTo>
                  <a:cubicBezTo>
                    <a:pt x="2552" y="261"/>
                    <a:pt x="2552" y="253"/>
                    <a:pt x="2560" y="245"/>
                  </a:cubicBezTo>
                  <a:lnTo>
                    <a:pt x="2560" y="245"/>
                  </a:lnTo>
                  <a:cubicBezTo>
                    <a:pt x="2592" y="213"/>
                    <a:pt x="2608" y="190"/>
                    <a:pt x="2631" y="190"/>
                  </a:cubicBezTo>
                  <a:lnTo>
                    <a:pt x="2639" y="182"/>
                  </a:lnTo>
                  <a:cubicBezTo>
                    <a:pt x="2647" y="182"/>
                    <a:pt x="2655" y="182"/>
                    <a:pt x="2663" y="174"/>
                  </a:cubicBezTo>
                  <a:cubicBezTo>
                    <a:pt x="2663" y="174"/>
                    <a:pt x="2663" y="166"/>
                    <a:pt x="2655" y="158"/>
                  </a:cubicBezTo>
                  <a:cubicBezTo>
                    <a:pt x="2647" y="150"/>
                    <a:pt x="2639" y="142"/>
                    <a:pt x="2639" y="134"/>
                  </a:cubicBezTo>
                  <a:cubicBezTo>
                    <a:pt x="2624" y="126"/>
                    <a:pt x="2616" y="126"/>
                    <a:pt x="2616" y="111"/>
                  </a:cubicBezTo>
                  <a:cubicBezTo>
                    <a:pt x="2616" y="95"/>
                    <a:pt x="2608" y="95"/>
                    <a:pt x="2600" y="95"/>
                  </a:cubicBezTo>
                  <a:cubicBezTo>
                    <a:pt x="2592" y="95"/>
                    <a:pt x="2584" y="95"/>
                    <a:pt x="2584" y="103"/>
                  </a:cubicBezTo>
                  <a:cubicBezTo>
                    <a:pt x="2584" y="119"/>
                    <a:pt x="2584" y="134"/>
                    <a:pt x="2576" y="134"/>
                  </a:cubicBezTo>
                  <a:cubicBezTo>
                    <a:pt x="2568" y="134"/>
                    <a:pt x="2568" y="134"/>
                    <a:pt x="2560" y="126"/>
                  </a:cubicBezTo>
                  <a:cubicBezTo>
                    <a:pt x="2489" y="63"/>
                    <a:pt x="2489" y="63"/>
                    <a:pt x="2489" y="63"/>
                  </a:cubicBezTo>
                  <a:cubicBezTo>
                    <a:pt x="2378" y="63"/>
                    <a:pt x="2220" y="71"/>
                    <a:pt x="2039" y="71"/>
                  </a:cubicBezTo>
                  <a:cubicBezTo>
                    <a:pt x="1320" y="71"/>
                    <a:pt x="292" y="24"/>
                    <a:pt x="87" y="8"/>
                  </a:cubicBezTo>
                  <a:cubicBezTo>
                    <a:pt x="63" y="411"/>
                    <a:pt x="31" y="995"/>
                    <a:pt x="8" y="1422"/>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81" name="Freeform 384"/>
            <p:cNvSpPr>
              <a:spLocks noChangeArrowheads="1"/>
            </p:cNvSpPr>
            <p:nvPr/>
          </p:nvSpPr>
          <p:spPr bwMode="auto">
            <a:xfrm>
              <a:off x="19310781" y="8821638"/>
              <a:ext cx="1809058" cy="1393904"/>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82" name="Freeform 385"/>
            <p:cNvSpPr>
              <a:spLocks noChangeArrowheads="1"/>
            </p:cNvSpPr>
            <p:nvPr/>
          </p:nvSpPr>
          <p:spPr bwMode="auto">
            <a:xfrm>
              <a:off x="19320058" y="8821638"/>
              <a:ext cx="1799781" cy="1389265"/>
            </a:xfrm>
            <a:custGeom>
              <a:avLst/>
              <a:gdLst>
                <a:gd name="T0" fmla="*/ 3249 w 3424"/>
                <a:gd name="T1" fmla="*/ 2529 h 2641"/>
                <a:gd name="T2" fmla="*/ 3004 w 3424"/>
                <a:gd name="T3" fmla="*/ 2537 h 2641"/>
                <a:gd name="T4" fmla="*/ 3107 w 3424"/>
                <a:gd name="T5" fmla="*/ 2474 h 2641"/>
                <a:gd name="T6" fmla="*/ 2704 w 3424"/>
                <a:gd name="T7" fmla="*/ 2189 h 2641"/>
                <a:gd name="T8" fmla="*/ 2538 w 3424"/>
                <a:gd name="T9" fmla="*/ 1841 h 2641"/>
                <a:gd name="T10" fmla="*/ 2467 w 3424"/>
                <a:gd name="T11" fmla="*/ 1881 h 2641"/>
                <a:gd name="T12" fmla="*/ 2222 w 3424"/>
                <a:gd name="T13" fmla="*/ 1565 h 2641"/>
                <a:gd name="T14" fmla="*/ 2214 w 3424"/>
                <a:gd name="T15" fmla="*/ 1343 h 2641"/>
                <a:gd name="T16" fmla="*/ 2119 w 3424"/>
                <a:gd name="T17" fmla="*/ 1336 h 2641"/>
                <a:gd name="T18" fmla="*/ 1992 w 3424"/>
                <a:gd name="T19" fmla="*/ 822 h 2641"/>
                <a:gd name="T20" fmla="*/ 1455 w 3424"/>
                <a:gd name="T21" fmla="*/ 466 h 2641"/>
                <a:gd name="T22" fmla="*/ 1289 w 3424"/>
                <a:gd name="T23" fmla="*/ 593 h 2641"/>
                <a:gd name="T24" fmla="*/ 1218 w 3424"/>
                <a:gd name="T25" fmla="*/ 648 h 2641"/>
                <a:gd name="T26" fmla="*/ 838 w 3424"/>
                <a:gd name="T27" fmla="*/ 545 h 2641"/>
                <a:gd name="T28" fmla="*/ 846 w 3424"/>
                <a:gd name="T29" fmla="*/ 442 h 2641"/>
                <a:gd name="T30" fmla="*/ 546 w 3424"/>
                <a:gd name="T31" fmla="*/ 450 h 2641"/>
                <a:gd name="T32" fmla="*/ 609 w 3424"/>
                <a:gd name="T33" fmla="*/ 403 h 2641"/>
                <a:gd name="T34" fmla="*/ 206 w 3424"/>
                <a:gd name="T35" fmla="*/ 513 h 2641"/>
                <a:gd name="T36" fmla="*/ 253 w 3424"/>
                <a:gd name="T37" fmla="*/ 411 h 2641"/>
                <a:gd name="T38" fmla="*/ 87 w 3424"/>
                <a:gd name="T39" fmla="*/ 521 h 2641"/>
                <a:gd name="T40" fmla="*/ 0 w 3424"/>
                <a:gd name="T41" fmla="*/ 237 h 2641"/>
                <a:gd name="T42" fmla="*/ 2222 w 3424"/>
                <a:gd name="T43" fmla="*/ 221 h 2641"/>
                <a:gd name="T44" fmla="*/ 2427 w 3424"/>
                <a:gd name="T45" fmla="*/ 23 h 2641"/>
                <a:gd name="T46" fmla="*/ 2546 w 3424"/>
                <a:gd name="T47" fmla="*/ 173 h 2641"/>
                <a:gd name="T48" fmla="*/ 3012 w 3424"/>
                <a:gd name="T49" fmla="*/ 996 h 2641"/>
                <a:gd name="T50" fmla="*/ 2949 w 3424"/>
                <a:gd name="T51" fmla="*/ 980 h 2641"/>
                <a:gd name="T52" fmla="*/ 3289 w 3424"/>
                <a:gd name="T53" fmla="*/ 1549 h 2641"/>
                <a:gd name="T54" fmla="*/ 3376 w 3424"/>
                <a:gd name="T55" fmla="*/ 2427 h 2641"/>
                <a:gd name="T56" fmla="*/ 3289 w 3424"/>
                <a:gd name="T57" fmla="*/ 2474 h 2641"/>
                <a:gd name="T58" fmla="*/ 3392 w 3424"/>
                <a:gd name="T59" fmla="*/ 2427 h 2641"/>
                <a:gd name="T60" fmla="*/ 3407 w 3424"/>
                <a:gd name="T61" fmla="*/ 1905 h 2641"/>
                <a:gd name="T62" fmla="*/ 2981 w 3424"/>
                <a:gd name="T63" fmla="*/ 1067 h 2641"/>
                <a:gd name="T64" fmla="*/ 2965 w 3424"/>
                <a:gd name="T65" fmla="*/ 940 h 2641"/>
                <a:gd name="T66" fmla="*/ 2925 w 3424"/>
                <a:gd name="T67" fmla="*/ 846 h 2641"/>
                <a:gd name="T68" fmla="*/ 2483 w 3424"/>
                <a:gd name="T69" fmla="*/ 15 h 2641"/>
                <a:gd name="T70" fmla="*/ 2230 w 3424"/>
                <a:gd name="T71" fmla="*/ 229 h 2641"/>
                <a:gd name="T72" fmla="*/ 79 w 3424"/>
                <a:gd name="T73" fmla="*/ 324 h 2641"/>
                <a:gd name="T74" fmla="*/ 190 w 3424"/>
                <a:gd name="T75" fmla="*/ 434 h 2641"/>
                <a:gd name="T76" fmla="*/ 253 w 3424"/>
                <a:gd name="T77" fmla="*/ 474 h 2641"/>
                <a:gd name="T78" fmla="*/ 498 w 3424"/>
                <a:gd name="T79" fmla="*/ 387 h 2641"/>
                <a:gd name="T80" fmla="*/ 474 w 3424"/>
                <a:gd name="T81" fmla="*/ 434 h 2641"/>
                <a:gd name="T82" fmla="*/ 791 w 3424"/>
                <a:gd name="T83" fmla="*/ 442 h 2641"/>
                <a:gd name="T84" fmla="*/ 838 w 3424"/>
                <a:gd name="T85" fmla="*/ 537 h 2641"/>
                <a:gd name="T86" fmla="*/ 1107 w 3424"/>
                <a:gd name="T87" fmla="*/ 687 h 2641"/>
                <a:gd name="T88" fmla="*/ 1265 w 3424"/>
                <a:gd name="T89" fmla="*/ 600 h 2641"/>
                <a:gd name="T90" fmla="*/ 1376 w 3424"/>
                <a:gd name="T91" fmla="*/ 498 h 2641"/>
                <a:gd name="T92" fmla="*/ 1921 w 3424"/>
                <a:gd name="T93" fmla="*/ 774 h 2641"/>
                <a:gd name="T94" fmla="*/ 2150 w 3424"/>
                <a:gd name="T95" fmla="*/ 1241 h 2641"/>
                <a:gd name="T96" fmla="*/ 2214 w 3424"/>
                <a:gd name="T97" fmla="*/ 1423 h 2641"/>
                <a:gd name="T98" fmla="*/ 2261 w 3424"/>
                <a:gd name="T99" fmla="*/ 1533 h 2641"/>
                <a:gd name="T100" fmla="*/ 2435 w 3424"/>
                <a:gd name="T101" fmla="*/ 1865 h 2641"/>
                <a:gd name="T102" fmla="*/ 2546 w 3424"/>
                <a:gd name="T103" fmla="*/ 1849 h 2641"/>
                <a:gd name="T104" fmla="*/ 2712 w 3424"/>
                <a:gd name="T105" fmla="*/ 2189 h 2641"/>
                <a:gd name="T106" fmla="*/ 3107 w 3424"/>
                <a:gd name="T107" fmla="*/ 2466 h 2641"/>
                <a:gd name="T108" fmla="*/ 3044 w 3424"/>
                <a:gd name="T109" fmla="*/ 2553 h 2641"/>
                <a:gd name="T110" fmla="*/ 3265 w 3424"/>
                <a:gd name="T111" fmla="*/ 1944 h 2641"/>
                <a:gd name="T112" fmla="*/ 3115 w 3424"/>
                <a:gd name="T113" fmla="*/ 1810 h 2641"/>
                <a:gd name="T114" fmla="*/ 3226 w 3424"/>
                <a:gd name="T115" fmla="*/ 1691 h 2641"/>
                <a:gd name="T116" fmla="*/ 3178 w 3424"/>
                <a:gd name="T117" fmla="*/ 1881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24" h="2641">
                  <a:moveTo>
                    <a:pt x="3281" y="2640"/>
                  </a:moveTo>
                  <a:lnTo>
                    <a:pt x="3281" y="2640"/>
                  </a:lnTo>
                  <a:cubicBezTo>
                    <a:pt x="3273" y="2640"/>
                    <a:pt x="3273" y="2640"/>
                    <a:pt x="3273" y="2640"/>
                  </a:cubicBezTo>
                  <a:cubicBezTo>
                    <a:pt x="3273" y="2640"/>
                    <a:pt x="3265" y="2632"/>
                    <a:pt x="3297" y="2593"/>
                  </a:cubicBezTo>
                  <a:cubicBezTo>
                    <a:pt x="3313" y="2569"/>
                    <a:pt x="3336" y="2529"/>
                    <a:pt x="3344" y="2506"/>
                  </a:cubicBezTo>
                  <a:cubicBezTo>
                    <a:pt x="3344" y="2498"/>
                    <a:pt x="3344" y="2498"/>
                    <a:pt x="3344" y="2498"/>
                  </a:cubicBezTo>
                  <a:cubicBezTo>
                    <a:pt x="3336" y="2490"/>
                    <a:pt x="3328" y="2490"/>
                    <a:pt x="3320" y="2490"/>
                  </a:cubicBezTo>
                  <a:cubicBezTo>
                    <a:pt x="3313" y="2482"/>
                    <a:pt x="3305" y="2482"/>
                    <a:pt x="3297" y="2482"/>
                  </a:cubicBezTo>
                  <a:lnTo>
                    <a:pt x="3289" y="2482"/>
                  </a:lnTo>
                  <a:cubicBezTo>
                    <a:pt x="3265" y="2482"/>
                    <a:pt x="3257" y="2513"/>
                    <a:pt x="3249" y="2529"/>
                  </a:cubicBezTo>
                  <a:cubicBezTo>
                    <a:pt x="3241" y="2545"/>
                    <a:pt x="3234" y="2553"/>
                    <a:pt x="3218" y="2553"/>
                  </a:cubicBezTo>
                  <a:cubicBezTo>
                    <a:pt x="3210" y="2553"/>
                    <a:pt x="3202" y="2545"/>
                    <a:pt x="3178" y="2545"/>
                  </a:cubicBezTo>
                  <a:lnTo>
                    <a:pt x="3178" y="2545"/>
                  </a:lnTo>
                  <a:cubicBezTo>
                    <a:pt x="3170" y="2545"/>
                    <a:pt x="3162" y="2537"/>
                    <a:pt x="3154" y="2537"/>
                  </a:cubicBezTo>
                  <a:cubicBezTo>
                    <a:pt x="3147" y="2537"/>
                    <a:pt x="3139" y="2545"/>
                    <a:pt x="3139" y="2545"/>
                  </a:cubicBezTo>
                  <a:cubicBezTo>
                    <a:pt x="3131" y="2553"/>
                    <a:pt x="3123" y="2553"/>
                    <a:pt x="3115" y="2561"/>
                  </a:cubicBezTo>
                  <a:cubicBezTo>
                    <a:pt x="3107" y="2561"/>
                    <a:pt x="3099" y="2569"/>
                    <a:pt x="3099" y="2569"/>
                  </a:cubicBezTo>
                  <a:cubicBezTo>
                    <a:pt x="3099" y="2569"/>
                    <a:pt x="3091" y="2577"/>
                    <a:pt x="3083" y="2577"/>
                  </a:cubicBezTo>
                  <a:cubicBezTo>
                    <a:pt x="3083" y="2577"/>
                    <a:pt x="3067" y="2569"/>
                    <a:pt x="3044" y="2561"/>
                  </a:cubicBezTo>
                  <a:cubicBezTo>
                    <a:pt x="3020" y="2553"/>
                    <a:pt x="3004" y="2545"/>
                    <a:pt x="3004" y="2537"/>
                  </a:cubicBezTo>
                  <a:cubicBezTo>
                    <a:pt x="3004" y="2521"/>
                    <a:pt x="3012" y="2513"/>
                    <a:pt x="3020" y="2506"/>
                  </a:cubicBezTo>
                  <a:cubicBezTo>
                    <a:pt x="3020" y="2498"/>
                    <a:pt x="3028" y="2498"/>
                    <a:pt x="3028" y="2490"/>
                  </a:cubicBezTo>
                  <a:cubicBezTo>
                    <a:pt x="3036" y="2482"/>
                    <a:pt x="3044" y="2482"/>
                    <a:pt x="3052" y="2482"/>
                  </a:cubicBezTo>
                  <a:cubicBezTo>
                    <a:pt x="3060" y="2482"/>
                    <a:pt x="3076" y="2490"/>
                    <a:pt x="3091" y="2498"/>
                  </a:cubicBezTo>
                  <a:cubicBezTo>
                    <a:pt x="3099" y="2506"/>
                    <a:pt x="3099" y="2513"/>
                    <a:pt x="3099" y="2513"/>
                  </a:cubicBezTo>
                  <a:cubicBezTo>
                    <a:pt x="3107" y="2513"/>
                    <a:pt x="3107" y="2506"/>
                    <a:pt x="3107" y="2506"/>
                  </a:cubicBezTo>
                  <a:cubicBezTo>
                    <a:pt x="3107" y="2498"/>
                    <a:pt x="3115" y="2498"/>
                    <a:pt x="3115" y="2490"/>
                  </a:cubicBezTo>
                  <a:cubicBezTo>
                    <a:pt x="3123" y="2482"/>
                    <a:pt x="3123" y="2482"/>
                    <a:pt x="3123" y="2474"/>
                  </a:cubicBezTo>
                  <a:lnTo>
                    <a:pt x="3115" y="2474"/>
                  </a:lnTo>
                  <a:cubicBezTo>
                    <a:pt x="3115" y="2474"/>
                    <a:pt x="3115" y="2474"/>
                    <a:pt x="3107" y="2474"/>
                  </a:cubicBezTo>
                  <a:cubicBezTo>
                    <a:pt x="3107" y="2482"/>
                    <a:pt x="3099" y="2482"/>
                    <a:pt x="3091" y="2482"/>
                  </a:cubicBezTo>
                  <a:cubicBezTo>
                    <a:pt x="3076" y="2482"/>
                    <a:pt x="3052" y="2466"/>
                    <a:pt x="3036" y="2458"/>
                  </a:cubicBezTo>
                  <a:cubicBezTo>
                    <a:pt x="3036" y="2450"/>
                    <a:pt x="3028" y="2450"/>
                    <a:pt x="3028" y="2450"/>
                  </a:cubicBezTo>
                  <a:cubicBezTo>
                    <a:pt x="3012" y="2434"/>
                    <a:pt x="2988" y="2419"/>
                    <a:pt x="2973" y="2395"/>
                  </a:cubicBezTo>
                  <a:cubicBezTo>
                    <a:pt x="2957" y="2355"/>
                    <a:pt x="2925" y="2324"/>
                    <a:pt x="2886" y="2284"/>
                  </a:cubicBezTo>
                  <a:cubicBezTo>
                    <a:pt x="2870" y="2269"/>
                    <a:pt x="2854" y="2260"/>
                    <a:pt x="2838" y="2260"/>
                  </a:cubicBezTo>
                  <a:cubicBezTo>
                    <a:pt x="2823" y="2260"/>
                    <a:pt x="2807" y="2269"/>
                    <a:pt x="2799" y="2269"/>
                  </a:cubicBezTo>
                  <a:cubicBezTo>
                    <a:pt x="2783" y="2269"/>
                    <a:pt x="2775" y="2276"/>
                    <a:pt x="2767" y="2276"/>
                  </a:cubicBezTo>
                  <a:cubicBezTo>
                    <a:pt x="2743" y="2276"/>
                    <a:pt x="2736" y="2260"/>
                    <a:pt x="2728" y="2237"/>
                  </a:cubicBezTo>
                  <a:cubicBezTo>
                    <a:pt x="2720" y="2221"/>
                    <a:pt x="2720" y="2205"/>
                    <a:pt x="2704" y="2189"/>
                  </a:cubicBezTo>
                  <a:cubicBezTo>
                    <a:pt x="2680" y="2158"/>
                    <a:pt x="2656" y="2102"/>
                    <a:pt x="2648" y="2071"/>
                  </a:cubicBezTo>
                  <a:lnTo>
                    <a:pt x="2648" y="2071"/>
                  </a:lnTo>
                  <a:cubicBezTo>
                    <a:pt x="2648" y="2047"/>
                    <a:pt x="2648" y="2047"/>
                    <a:pt x="2633" y="2039"/>
                  </a:cubicBezTo>
                  <a:cubicBezTo>
                    <a:pt x="2625" y="2039"/>
                    <a:pt x="2625" y="2039"/>
                    <a:pt x="2625" y="2039"/>
                  </a:cubicBezTo>
                  <a:cubicBezTo>
                    <a:pt x="2609" y="2031"/>
                    <a:pt x="2601" y="2031"/>
                    <a:pt x="2601" y="2007"/>
                  </a:cubicBezTo>
                  <a:cubicBezTo>
                    <a:pt x="2601" y="2000"/>
                    <a:pt x="2601" y="1992"/>
                    <a:pt x="2601" y="1992"/>
                  </a:cubicBezTo>
                  <a:cubicBezTo>
                    <a:pt x="2601" y="1992"/>
                    <a:pt x="2601" y="1992"/>
                    <a:pt x="2593" y="2000"/>
                  </a:cubicBezTo>
                  <a:cubicBezTo>
                    <a:pt x="2593" y="2000"/>
                    <a:pt x="2593" y="2000"/>
                    <a:pt x="2585" y="2000"/>
                  </a:cubicBezTo>
                  <a:cubicBezTo>
                    <a:pt x="2570" y="2000"/>
                    <a:pt x="2538" y="1960"/>
                    <a:pt x="2530" y="1936"/>
                  </a:cubicBezTo>
                  <a:cubicBezTo>
                    <a:pt x="2522" y="1913"/>
                    <a:pt x="2522" y="1873"/>
                    <a:pt x="2538" y="1841"/>
                  </a:cubicBezTo>
                  <a:cubicBezTo>
                    <a:pt x="2538" y="1834"/>
                    <a:pt x="2538" y="1826"/>
                    <a:pt x="2538" y="1826"/>
                  </a:cubicBezTo>
                  <a:cubicBezTo>
                    <a:pt x="2538" y="1818"/>
                    <a:pt x="2530" y="1818"/>
                    <a:pt x="2514" y="1826"/>
                  </a:cubicBezTo>
                  <a:cubicBezTo>
                    <a:pt x="2514" y="1826"/>
                    <a:pt x="2514" y="1826"/>
                    <a:pt x="2506" y="1826"/>
                  </a:cubicBezTo>
                  <a:cubicBezTo>
                    <a:pt x="2498" y="1826"/>
                    <a:pt x="2498" y="1826"/>
                    <a:pt x="2490" y="1818"/>
                  </a:cubicBezTo>
                  <a:cubicBezTo>
                    <a:pt x="2483" y="1818"/>
                    <a:pt x="2475" y="1810"/>
                    <a:pt x="2467" y="1802"/>
                  </a:cubicBezTo>
                  <a:cubicBezTo>
                    <a:pt x="2459" y="1802"/>
                    <a:pt x="2459" y="1802"/>
                    <a:pt x="2459" y="1802"/>
                  </a:cubicBezTo>
                  <a:cubicBezTo>
                    <a:pt x="2459" y="1810"/>
                    <a:pt x="2467" y="1810"/>
                    <a:pt x="2467" y="1818"/>
                  </a:cubicBezTo>
                  <a:cubicBezTo>
                    <a:pt x="2475" y="1826"/>
                    <a:pt x="2483" y="1834"/>
                    <a:pt x="2483" y="1849"/>
                  </a:cubicBezTo>
                  <a:cubicBezTo>
                    <a:pt x="2490" y="1857"/>
                    <a:pt x="2490" y="1865"/>
                    <a:pt x="2490" y="1873"/>
                  </a:cubicBezTo>
                  <a:cubicBezTo>
                    <a:pt x="2483" y="1873"/>
                    <a:pt x="2475" y="1881"/>
                    <a:pt x="2467" y="1881"/>
                  </a:cubicBezTo>
                  <a:cubicBezTo>
                    <a:pt x="2459" y="1881"/>
                    <a:pt x="2443" y="1873"/>
                    <a:pt x="2427" y="1873"/>
                  </a:cubicBezTo>
                  <a:cubicBezTo>
                    <a:pt x="2403" y="1857"/>
                    <a:pt x="2348" y="1802"/>
                    <a:pt x="2308" y="1747"/>
                  </a:cubicBezTo>
                  <a:cubicBezTo>
                    <a:pt x="2293" y="1707"/>
                    <a:pt x="2285" y="1691"/>
                    <a:pt x="2277" y="1668"/>
                  </a:cubicBezTo>
                  <a:cubicBezTo>
                    <a:pt x="2269" y="1652"/>
                    <a:pt x="2269" y="1636"/>
                    <a:pt x="2253" y="1612"/>
                  </a:cubicBezTo>
                  <a:cubicBezTo>
                    <a:pt x="2245" y="1596"/>
                    <a:pt x="2245" y="1589"/>
                    <a:pt x="2237" y="1589"/>
                  </a:cubicBezTo>
                  <a:lnTo>
                    <a:pt x="2230" y="1589"/>
                  </a:lnTo>
                  <a:cubicBezTo>
                    <a:pt x="2230" y="1596"/>
                    <a:pt x="2222" y="1596"/>
                    <a:pt x="2214" y="1596"/>
                  </a:cubicBezTo>
                  <a:cubicBezTo>
                    <a:pt x="2214" y="1596"/>
                    <a:pt x="2206" y="1596"/>
                    <a:pt x="2206" y="1589"/>
                  </a:cubicBezTo>
                  <a:cubicBezTo>
                    <a:pt x="2198" y="1589"/>
                    <a:pt x="2190" y="1581"/>
                    <a:pt x="2198" y="1581"/>
                  </a:cubicBezTo>
                  <a:cubicBezTo>
                    <a:pt x="2198" y="1573"/>
                    <a:pt x="2206" y="1565"/>
                    <a:pt x="2222" y="1565"/>
                  </a:cubicBezTo>
                  <a:lnTo>
                    <a:pt x="2230" y="1565"/>
                  </a:lnTo>
                  <a:cubicBezTo>
                    <a:pt x="2245" y="1557"/>
                    <a:pt x="2253" y="1549"/>
                    <a:pt x="2253" y="1533"/>
                  </a:cubicBezTo>
                  <a:cubicBezTo>
                    <a:pt x="2253" y="1517"/>
                    <a:pt x="2269" y="1502"/>
                    <a:pt x="2277" y="1478"/>
                  </a:cubicBezTo>
                  <a:cubicBezTo>
                    <a:pt x="2285" y="1462"/>
                    <a:pt x="2301" y="1438"/>
                    <a:pt x="2301" y="1423"/>
                  </a:cubicBezTo>
                  <a:cubicBezTo>
                    <a:pt x="2301" y="1415"/>
                    <a:pt x="2308" y="1399"/>
                    <a:pt x="2301" y="1399"/>
                  </a:cubicBezTo>
                  <a:cubicBezTo>
                    <a:pt x="2301" y="1391"/>
                    <a:pt x="2293" y="1391"/>
                    <a:pt x="2293" y="1391"/>
                  </a:cubicBezTo>
                  <a:cubicBezTo>
                    <a:pt x="2285" y="1391"/>
                    <a:pt x="2285" y="1391"/>
                    <a:pt x="2277" y="1391"/>
                  </a:cubicBezTo>
                  <a:cubicBezTo>
                    <a:pt x="2269" y="1391"/>
                    <a:pt x="2269" y="1391"/>
                    <a:pt x="2269" y="1391"/>
                  </a:cubicBezTo>
                  <a:cubicBezTo>
                    <a:pt x="2253" y="1391"/>
                    <a:pt x="2245" y="1391"/>
                    <a:pt x="2230" y="1359"/>
                  </a:cubicBezTo>
                  <a:cubicBezTo>
                    <a:pt x="2222" y="1351"/>
                    <a:pt x="2214" y="1343"/>
                    <a:pt x="2214" y="1343"/>
                  </a:cubicBezTo>
                  <a:cubicBezTo>
                    <a:pt x="2206" y="1343"/>
                    <a:pt x="2206" y="1351"/>
                    <a:pt x="2206" y="1367"/>
                  </a:cubicBezTo>
                  <a:cubicBezTo>
                    <a:pt x="2206" y="1383"/>
                    <a:pt x="2214" y="1399"/>
                    <a:pt x="2222" y="1423"/>
                  </a:cubicBezTo>
                  <a:cubicBezTo>
                    <a:pt x="2222" y="1430"/>
                    <a:pt x="2230" y="1438"/>
                    <a:pt x="2237" y="1454"/>
                  </a:cubicBezTo>
                  <a:cubicBezTo>
                    <a:pt x="2237" y="1462"/>
                    <a:pt x="2237" y="1470"/>
                    <a:pt x="2230" y="1478"/>
                  </a:cubicBezTo>
                  <a:cubicBezTo>
                    <a:pt x="2222" y="1486"/>
                    <a:pt x="2206" y="1486"/>
                    <a:pt x="2190" y="1486"/>
                  </a:cubicBezTo>
                  <a:cubicBezTo>
                    <a:pt x="2182" y="1486"/>
                    <a:pt x="2182" y="1486"/>
                    <a:pt x="2182" y="1486"/>
                  </a:cubicBezTo>
                  <a:cubicBezTo>
                    <a:pt x="2174" y="1494"/>
                    <a:pt x="2166" y="1486"/>
                    <a:pt x="2158" y="1478"/>
                  </a:cubicBezTo>
                  <a:cubicBezTo>
                    <a:pt x="2150" y="1470"/>
                    <a:pt x="2143" y="1446"/>
                    <a:pt x="2143" y="1415"/>
                  </a:cubicBezTo>
                  <a:cubicBezTo>
                    <a:pt x="2143" y="1391"/>
                    <a:pt x="2135" y="1383"/>
                    <a:pt x="2135" y="1367"/>
                  </a:cubicBezTo>
                  <a:cubicBezTo>
                    <a:pt x="2127" y="1359"/>
                    <a:pt x="2127" y="1351"/>
                    <a:pt x="2119" y="1336"/>
                  </a:cubicBezTo>
                  <a:cubicBezTo>
                    <a:pt x="2119" y="1312"/>
                    <a:pt x="2127" y="1296"/>
                    <a:pt x="2135" y="1280"/>
                  </a:cubicBezTo>
                  <a:cubicBezTo>
                    <a:pt x="2135" y="1264"/>
                    <a:pt x="2143" y="1256"/>
                    <a:pt x="2143" y="1241"/>
                  </a:cubicBezTo>
                  <a:cubicBezTo>
                    <a:pt x="2143" y="1225"/>
                    <a:pt x="2143" y="1209"/>
                    <a:pt x="2150" y="1201"/>
                  </a:cubicBezTo>
                  <a:cubicBezTo>
                    <a:pt x="2150" y="1170"/>
                    <a:pt x="2150" y="1138"/>
                    <a:pt x="2158" y="1106"/>
                  </a:cubicBezTo>
                  <a:cubicBezTo>
                    <a:pt x="2166" y="1067"/>
                    <a:pt x="2158" y="1035"/>
                    <a:pt x="2150" y="1003"/>
                  </a:cubicBezTo>
                  <a:cubicBezTo>
                    <a:pt x="2150" y="1003"/>
                    <a:pt x="2150" y="996"/>
                    <a:pt x="2150" y="988"/>
                  </a:cubicBezTo>
                  <a:cubicBezTo>
                    <a:pt x="2150" y="988"/>
                    <a:pt x="2150" y="980"/>
                    <a:pt x="2143" y="972"/>
                  </a:cubicBezTo>
                  <a:cubicBezTo>
                    <a:pt x="2143" y="948"/>
                    <a:pt x="2143" y="940"/>
                    <a:pt x="2119" y="932"/>
                  </a:cubicBezTo>
                  <a:cubicBezTo>
                    <a:pt x="2095" y="924"/>
                    <a:pt x="2079" y="893"/>
                    <a:pt x="2071" y="861"/>
                  </a:cubicBezTo>
                  <a:cubicBezTo>
                    <a:pt x="2064" y="822"/>
                    <a:pt x="2055" y="822"/>
                    <a:pt x="1992" y="822"/>
                  </a:cubicBezTo>
                  <a:cubicBezTo>
                    <a:pt x="1984" y="822"/>
                    <a:pt x="1984" y="822"/>
                    <a:pt x="1984" y="822"/>
                  </a:cubicBezTo>
                  <a:cubicBezTo>
                    <a:pt x="1945" y="822"/>
                    <a:pt x="1929" y="798"/>
                    <a:pt x="1913" y="782"/>
                  </a:cubicBezTo>
                  <a:cubicBezTo>
                    <a:pt x="1905" y="766"/>
                    <a:pt x="1890" y="750"/>
                    <a:pt x="1874" y="743"/>
                  </a:cubicBezTo>
                  <a:cubicBezTo>
                    <a:pt x="1826" y="711"/>
                    <a:pt x="1811" y="695"/>
                    <a:pt x="1787" y="664"/>
                  </a:cubicBezTo>
                  <a:cubicBezTo>
                    <a:pt x="1787" y="656"/>
                    <a:pt x="1779" y="648"/>
                    <a:pt x="1779" y="648"/>
                  </a:cubicBezTo>
                  <a:cubicBezTo>
                    <a:pt x="1771" y="632"/>
                    <a:pt x="1771" y="632"/>
                    <a:pt x="1747" y="624"/>
                  </a:cubicBezTo>
                  <a:cubicBezTo>
                    <a:pt x="1739" y="616"/>
                    <a:pt x="1708" y="600"/>
                    <a:pt x="1684" y="569"/>
                  </a:cubicBezTo>
                  <a:cubicBezTo>
                    <a:pt x="1653" y="545"/>
                    <a:pt x="1621" y="513"/>
                    <a:pt x="1597" y="506"/>
                  </a:cubicBezTo>
                  <a:cubicBezTo>
                    <a:pt x="1589" y="506"/>
                    <a:pt x="1589" y="506"/>
                    <a:pt x="1581" y="506"/>
                  </a:cubicBezTo>
                  <a:cubicBezTo>
                    <a:pt x="1550" y="482"/>
                    <a:pt x="1518" y="474"/>
                    <a:pt x="1455" y="466"/>
                  </a:cubicBezTo>
                  <a:cubicBezTo>
                    <a:pt x="1447" y="466"/>
                    <a:pt x="1439" y="466"/>
                    <a:pt x="1431" y="466"/>
                  </a:cubicBezTo>
                  <a:cubicBezTo>
                    <a:pt x="1407" y="466"/>
                    <a:pt x="1407" y="466"/>
                    <a:pt x="1400" y="474"/>
                  </a:cubicBezTo>
                  <a:cubicBezTo>
                    <a:pt x="1400" y="482"/>
                    <a:pt x="1391" y="490"/>
                    <a:pt x="1384" y="498"/>
                  </a:cubicBezTo>
                  <a:cubicBezTo>
                    <a:pt x="1368" y="506"/>
                    <a:pt x="1368" y="513"/>
                    <a:pt x="1368" y="521"/>
                  </a:cubicBezTo>
                  <a:cubicBezTo>
                    <a:pt x="1368" y="521"/>
                    <a:pt x="1368" y="529"/>
                    <a:pt x="1376" y="529"/>
                  </a:cubicBezTo>
                  <a:cubicBezTo>
                    <a:pt x="1384" y="537"/>
                    <a:pt x="1384" y="537"/>
                    <a:pt x="1391" y="545"/>
                  </a:cubicBezTo>
                  <a:cubicBezTo>
                    <a:pt x="1391" y="553"/>
                    <a:pt x="1391" y="553"/>
                    <a:pt x="1391" y="561"/>
                  </a:cubicBezTo>
                  <a:cubicBezTo>
                    <a:pt x="1384" y="569"/>
                    <a:pt x="1376" y="569"/>
                    <a:pt x="1360" y="569"/>
                  </a:cubicBezTo>
                  <a:cubicBezTo>
                    <a:pt x="1352" y="569"/>
                    <a:pt x="1344" y="569"/>
                    <a:pt x="1336" y="569"/>
                  </a:cubicBezTo>
                  <a:cubicBezTo>
                    <a:pt x="1313" y="569"/>
                    <a:pt x="1297" y="577"/>
                    <a:pt x="1289" y="593"/>
                  </a:cubicBezTo>
                  <a:cubicBezTo>
                    <a:pt x="1281" y="593"/>
                    <a:pt x="1281" y="600"/>
                    <a:pt x="1273" y="600"/>
                  </a:cubicBezTo>
                  <a:cubicBezTo>
                    <a:pt x="1273" y="600"/>
                    <a:pt x="1265" y="600"/>
                    <a:pt x="1265" y="608"/>
                  </a:cubicBezTo>
                  <a:cubicBezTo>
                    <a:pt x="1257" y="608"/>
                    <a:pt x="1249" y="616"/>
                    <a:pt x="1249" y="640"/>
                  </a:cubicBezTo>
                  <a:cubicBezTo>
                    <a:pt x="1249" y="687"/>
                    <a:pt x="1170" y="727"/>
                    <a:pt x="1154" y="743"/>
                  </a:cubicBezTo>
                  <a:cubicBezTo>
                    <a:pt x="1147" y="743"/>
                    <a:pt x="1138" y="743"/>
                    <a:pt x="1131" y="743"/>
                  </a:cubicBezTo>
                  <a:cubicBezTo>
                    <a:pt x="1123" y="743"/>
                    <a:pt x="1123" y="743"/>
                    <a:pt x="1115" y="735"/>
                  </a:cubicBezTo>
                  <a:cubicBezTo>
                    <a:pt x="1115" y="735"/>
                    <a:pt x="1115" y="727"/>
                    <a:pt x="1123" y="719"/>
                  </a:cubicBezTo>
                  <a:cubicBezTo>
                    <a:pt x="1147" y="703"/>
                    <a:pt x="1170" y="695"/>
                    <a:pt x="1194" y="679"/>
                  </a:cubicBezTo>
                  <a:cubicBezTo>
                    <a:pt x="1218" y="672"/>
                    <a:pt x="1225" y="656"/>
                    <a:pt x="1225" y="656"/>
                  </a:cubicBezTo>
                  <a:cubicBezTo>
                    <a:pt x="1225" y="648"/>
                    <a:pt x="1225" y="648"/>
                    <a:pt x="1218" y="648"/>
                  </a:cubicBezTo>
                  <a:lnTo>
                    <a:pt x="1218" y="648"/>
                  </a:lnTo>
                  <a:cubicBezTo>
                    <a:pt x="1210" y="648"/>
                    <a:pt x="1202" y="656"/>
                    <a:pt x="1186" y="664"/>
                  </a:cubicBezTo>
                  <a:cubicBezTo>
                    <a:pt x="1162" y="672"/>
                    <a:pt x="1131" y="687"/>
                    <a:pt x="1107" y="695"/>
                  </a:cubicBezTo>
                  <a:cubicBezTo>
                    <a:pt x="1091" y="703"/>
                    <a:pt x="1075" y="703"/>
                    <a:pt x="1060" y="711"/>
                  </a:cubicBezTo>
                  <a:cubicBezTo>
                    <a:pt x="1028" y="719"/>
                    <a:pt x="1004" y="727"/>
                    <a:pt x="988" y="719"/>
                  </a:cubicBezTo>
                  <a:cubicBezTo>
                    <a:pt x="973" y="711"/>
                    <a:pt x="949" y="687"/>
                    <a:pt x="949" y="672"/>
                  </a:cubicBezTo>
                  <a:cubicBezTo>
                    <a:pt x="941" y="672"/>
                    <a:pt x="941" y="664"/>
                    <a:pt x="941" y="664"/>
                  </a:cubicBezTo>
                  <a:cubicBezTo>
                    <a:pt x="949" y="656"/>
                    <a:pt x="949" y="656"/>
                    <a:pt x="957" y="656"/>
                  </a:cubicBezTo>
                  <a:cubicBezTo>
                    <a:pt x="965" y="648"/>
                    <a:pt x="965" y="648"/>
                    <a:pt x="965" y="640"/>
                  </a:cubicBezTo>
                  <a:cubicBezTo>
                    <a:pt x="965" y="640"/>
                    <a:pt x="957" y="616"/>
                    <a:pt x="838" y="545"/>
                  </a:cubicBezTo>
                  <a:cubicBezTo>
                    <a:pt x="830" y="545"/>
                    <a:pt x="830" y="545"/>
                    <a:pt x="830" y="545"/>
                  </a:cubicBezTo>
                  <a:lnTo>
                    <a:pt x="830" y="545"/>
                  </a:lnTo>
                  <a:cubicBezTo>
                    <a:pt x="822" y="537"/>
                    <a:pt x="830" y="537"/>
                    <a:pt x="838" y="529"/>
                  </a:cubicBezTo>
                  <a:cubicBezTo>
                    <a:pt x="838" y="521"/>
                    <a:pt x="846" y="521"/>
                    <a:pt x="838" y="513"/>
                  </a:cubicBezTo>
                  <a:lnTo>
                    <a:pt x="838" y="513"/>
                  </a:lnTo>
                  <a:cubicBezTo>
                    <a:pt x="830" y="506"/>
                    <a:pt x="830" y="498"/>
                    <a:pt x="822" y="482"/>
                  </a:cubicBezTo>
                  <a:cubicBezTo>
                    <a:pt x="814" y="466"/>
                    <a:pt x="830" y="458"/>
                    <a:pt x="838" y="458"/>
                  </a:cubicBezTo>
                  <a:cubicBezTo>
                    <a:pt x="846" y="450"/>
                    <a:pt x="854" y="450"/>
                    <a:pt x="854" y="442"/>
                  </a:cubicBezTo>
                  <a:lnTo>
                    <a:pt x="854" y="442"/>
                  </a:lnTo>
                  <a:cubicBezTo>
                    <a:pt x="846" y="442"/>
                    <a:pt x="846" y="442"/>
                    <a:pt x="846" y="442"/>
                  </a:cubicBezTo>
                  <a:cubicBezTo>
                    <a:pt x="838" y="450"/>
                    <a:pt x="822" y="458"/>
                    <a:pt x="814" y="450"/>
                  </a:cubicBezTo>
                  <a:cubicBezTo>
                    <a:pt x="807" y="450"/>
                    <a:pt x="799" y="450"/>
                    <a:pt x="799" y="450"/>
                  </a:cubicBezTo>
                  <a:cubicBezTo>
                    <a:pt x="791" y="450"/>
                    <a:pt x="791" y="450"/>
                    <a:pt x="775" y="466"/>
                  </a:cubicBezTo>
                  <a:cubicBezTo>
                    <a:pt x="775" y="474"/>
                    <a:pt x="775" y="474"/>
                    <a:pt x="775" y="474"/>
                  </a:cubicBezTo>
                  <a:cubicBezTo>
                    <a:pt x="775" y="482"/>
                    <a:pt x="783" y="482"/>
                    <a:pt x="783" y="490"/>
                  </a:cubicBezTo>
                  <a:cubicBezTo>
                    <a:pt x="799" y="490"/>
                    <a:pt x="807" y="498"/>
                    <a:pt x="814" y="506"/>
                  </a:cubicBezTo>
                  <a:cubicBezTo>
                    <a:pt x="822" y="529"/>
                    <a:pt x="814" y="537"/>
                    <a:pt x="814" y="537"/>
                  </a:cubicBezTo>
                  <a:lnTo>
                    <a:pt x="814" y="537"/>
                  </a:lnTo>
                  <a:cubicBezTo>
                    <a:pt x="807" y="537"/>
                    <a:pt x="807" y="537"/>
                    <a:pt x="799" y="529"/>
                  </a:cubicBezTo>
                  <a:cubicBezTo>
                    <a:pt x="775" y="506"/>
                    <a:pt x="585" y="450"/>
                    <a:pt x="546" y="450"/>
                  </a:cubicBezTo>
                  <a:cubicBezTo>
                    <a:pt x="538" y="450"/>
                    <a:pt x="530" y="450"/>
                    <a:pt x="522" y="450"/>
                  </a:cubicBezTo>
                  <a:cubicBezTo>
                    <a:pt x="514" y="450"/>
                    <a:pt x="514" y="450"/>
                    <a:pt x="506" y="450"/>
                  </a:cubicBezTo>
                  <a:cubicBezTo>
                    <a:pt x="490" y="450"/>
                    <a:pt x="482" y="450"/>
                    <a:pt x="474" y="442"/>
                  </a:cubicBezTo>
                  <a:cubicBezTo>
                    <a:pt x="474" y="434"/>
                    <a:pt x="467" y="434"/>
                    <a:pt x="467" y="426"/>
                  </a:cubicBezTo>
                  <a:cubicBezTo>
                    <a:pt x="467" y="426"/>
                    <a:pt x="474" y="426"/>
                    <a:pt x="490" y="419"/>
                  </a:cubicBezTo>
                  <a:cubicBezTo>
                    <a:pt x="506" y="419"/>
                    <a:pt x="522" y="419"/>
                    <a:pt x="530" y="411"/>
                  </a:cubicBezTo>
                  <a:cubicBezTo>
                    <a:pt x="538" y="403"/>
                    <a:pt x="546" y="403"/>
                    <a:pt x="554" y="403"/>
                  </a:cubicBezTo>
                  <a:cubicBezTo>
                    <a:pt x="561" y="403"/>
                    <a:pt x="561" y="403"/>
                    <a:pt x="569" y="403"/>
                  </a:cubicBezTo>
                  <a:cubicBezTo>
                    <a:pt x="577" y="403"/>
                    <a:pt x="585" y="403"/>
                    <a:pt x="593" y="403"/>
                  </a:cubicBezTo>
                  <a:cubicBezTo>
                    <a:pt x="601" y="403"/>
                    <a:pt x="609" y="403"/>
                    <a:pt x="609" y="403"/>
                  </a:cubicBezTo>
                  <a:cubicBezTo>
                    <a:pt x="609" y="403"/>
                    <a:pt x="593" y="395"/>
                    <a:pt x="577" y="387"/>
                  </a:cubicBezTo>
                  <a:cubicBezTo>
                    <a:pt x="569" y="387"/>
                    <a:pt x="569" y="387"/>
                    <a:pt x="561" y="387"/>
                  </a:cubicBezTo>
                  <a:cubicBezTo>
                    <a:pt x="554" y="387"/>
                    <a:pt x="546" y="387"/>
                    <a:pt x="538" y="395"/>
                  </a:cubicBezTo>
                  <a:cubicBezTo>
                    <a:pt x="522" y="395"/>
                    <a:pt x="514" y="395"/>
                    <a:pt x="498" y="395"/>
                  </a:cubicBezTo>
                  <a:cubicBezTo>
                    <a:pt x="467" y="395"/>
                    <a:pt x="467" y="403"/>
                    <a:pt x="467" y="411"/>
                  </a:cubicBezTo>
                  <a:cubicBezTo>
                    <a:pt x="459" y="419"/>
                    <a:pt x="459" y="426"/>
                    <a:pt x="451" y="434"/>
                  </a:cubicBezTo>
                  <a:cubicBezTo>
                    <a:pt x="435" y="458"/>
                    <a:pt x="380" y="466"/>
                    <a:pt x="324" y="482"/>
                  </a:cubicBezTo>
                  <a:cubicBezTo>
                    <a:pt x="316" y="482"/>
                    <a:pt x="308" y="482"/>
                    <a:pt x="301" y="482"/>
                  </a:cubicBezTo>
                  <a:cubicBezTo>
                    <a:pt x="277" y="490"/>
                    <a:pt x="261" y="498"/>
                    <a:pt x="245" y="498"/>
                  </a:cubicBezTo>
                  <a:cubicBezTo>
                    <a:pt x="230" y="506"/>
                    <a:pt x="221" y="513"/>
                    <a:pt x="206" y="513"/>
                  </a:cubicBezTo>
                  <a:lnTo>
                    <a:pt x="198" y="513"/>
                  </a:lnTo>
                  <a:cubicBezTo>
                    <a:pt x="190" y="506"/>
                    <a:pt x="182" y="506"/>
                    <a:pt x="182" y="506"/>
                  </a:cubicBezTo>
                  <a:cubicBezTo>
                    <a:pt x="182" y="498"/>
                    <a:pt x="190" y="498"/>
                    <a:pt x="206" y="490"/>
                  </a:cubicBezTo>
                  <a:cubicBezTo>
                    <a:pt x="221" y="482"/>
                    <a:pt x="230" y="482"/>
                    <a:pt x="237" y="474"/>
                  </a:cubicBezTo>
                  <a:cubicBezTo>
                    <a:pt x="245" y="474"/>
                    <a:pt x="245" y="466"/>
                    <a:pt x="245" y="466"/>
                  </a:cubicBezTo>
                  <a:cubicBezTo>
                    <a:pt x="253" y="458"/>
                    <a:pt x="261" y="450"/>
                    <a:pt x="293" y="442"/>
                  </a:cubicBezTo>
                  <a:lnTo>
                    <a:pt x="301" y="442"/>
                  </a:lnTo>
                  <a:cubicBezTo>
                    <a:pt x="301" y="434"/>
                    <a:pt x="293" y="419"/>
                    <a:pt x="269" y="403"/>
                  </a:cubicBezTo>
                  <a:cubicBezTo>
                    <a:pt x="261" y="403"/>
                    <a:pt x="261" y="403"/>
                    <a:pt x="261" y="403"/>
                  </a:cubicBezTo>
                  <a:cubicBezTo>
                    <a:pt x="253" y="403"/>
                    <a:pt x="253" y="403"/>
                    <a:pt x="253" y="411"/>
                  </a:cubicBezTo>
                  <a:cubicBezTo>
                    <a:pt x="253" y="419"/>
                    <a:pt x="253" y="426"/>
                    <a:pt x="245" y="426"/>
                  </a:cubicBezTo>
                  <a:lnTo>
                    <a:pt x="245" y="426"/>
                  </a:lnTo>
                  <a:cubicBezTo>
                    <a:pt x="237" y="426"/>
                    <a:pt x="230" y="426"/>
                    <a:pt x="230" y="419"/>
                  </a:cubicBezTo>
                  <a:cubicBezTo>
                    <a:pt x="221" y="419"/>
                    <a:pt x="214" y="411"/>
                    <a:pt x="206" y="411"/>
                  </a:cubicBezTo>
                  <a:cubicBezTo>
                    <a:pt x="198" y="419"/>
                    <a:pt x="198" y="419"/>
                    <a:pt x="198" y="434"/>
                  </a:cubicBezTo>
                  <a:cubicBezTo>
                    <a:pt x="198" y="442"/>
                    <a:pt x="198" y="458"/>
                    <a:pt x="182" y="474"/>
                  </a:cubicBezTo>
                  <a:cubicBezTo>
                    <a:pt x="174" y="498"/>
                    <a:pt x="166" y="498"/>
                    <a:pt x="150" y="506"/>
                  </a:cubicBezTo>
                  <a:cubicBezTo>
                    <a:pt x="142" y="513"/>
                    <a:pt x="142" y="521"/>
                    <a:pt x="135" y="529"/>
                  </a:cubicBezTo>
                  <a:cubicBezTo>
                    <a:pt x="127" y="529"/>
                    <a:pt x="119" y="537"/>
                    <a:pt x="111" y="537"/>
                  </a:cubicBezTo>
                  <a:cubicBezTo>
                    <a:pt x="103" y="537"/>
                    <a:pt x="95" y="529"/>
                    <a:pt x="87" y="521"/>
                  </a:cubicBezTo>
                  <a:lnTo>
                    <a:pt x="87" y="521"/>
                  </a:lnTo>
                  <a:cubicBezTo>
                    <a:pt x="87" y="513"/>
                    <a:pt x="87" y="513"/>
                    <a:pt x="87" y="513"/>
                  </a:cubicBezTo>
                  <a:cubicBezTo>
                    <a:pt x="95" y="498"/>
                    <a:pt x="111" y="466"/>
                    <a:pt x="111" y="458"/>
                  </a:cubicBezTo>
                  <a:cubicBezTo>
                    <a:pt x="111" y="450"/>
                    <a:pt x="103" y="442"/>
                    <a:pt x="95" y="434"/>
                  </a:cubicBezTo>
                  <a:cubicBezTo>
                    <a:pt x="87" y="419"/>
                    <a:pt x="79" y="403"/>
                    <a:pt x="79" y="387"/>
                  </a:cubicBezTo>
                  <a:cubicBezTo>
                    <a:pt x="87" y="379"/>
                    <a:pt x="87" y="379"/>
                    <a:pt x="87" y="371"/>
                  </a:cubicBezTo>
                  <a:cubicBezTo>
                    <a:pt x="95" y="355"/>
                    <a:pt x="95" y="347"/>
                    <a:pt x="71" y="324"/>
                  </a:cubicBezTo>
                  <a:cubicBezTo>
                    <a:pt x="71" y="324"/>
                    <a:pt x="63" y="316"/>
                    <a:pt x="48" y="308"/>
                  </a:cubicBezTo>
                  <a:cubicBezTo>
                    <a:pt x="24" y="292"/>
                    <a:pt x="0" y="268"/>
                    <a:pt x="0" y="253"/>
                  </a:cubicBezTo>
                  <a:cubicBezTo>
                    <a:pt x="0" y="245"/>
                    <a:pt x="0" y="237"/>
                    <a:pt x="0" y="237"/>
                  </a:cubicBezTo>
                  <a:cubicBezTo>
                    <a:pt x="24" y="205"/>
                    <a:pt x="933" y="95"/>
                    <a:pt x="1036" y="79"/>
                  </a:cubicBezTo>
                  <a:lnTo>
                    <a:pt x="1036" y="79"/>
                  </a:lnTo>
                  <a:lnTo>
                    <a:pt x="1036" y="79"/>
                  </a:lnTo>
                  <a:cubicBezTo>
                    <a:pt x="1075" y="142"/>
                    <a:pt x="1115" y="205"/>
                    <a:pt x="1123" y="213"/>
                  </a:cubicBezTo>
                  <a:cubicBezTo>
                    <a:pt x="1138" y="213"/>
                    <a:pt x="2158" y="126"/>
                    <a:pt x="2174" y="126"/>
                  </a:cubicBezTo>
                  <a:lnTo>
                    <a:pt x="2174" y="126"/>
                  </a:lnTo>
                  <a:lnTo>
                    <a:pt x="2174" y="126"/>
                  </a:lnTo>
                  <a:cubicBezTo>
                    <a:pt x="2174" y="126"/>
                    <a:pt x="2182" y="134"/>
                    <a:pt x="2198" y="158"/>
                  </a:cubicBezTo>
                  <a:cubicBezTo>
                    <a:pt x="2198" y="166"/>
                    <a:pt x="2198" y="173"/>
                    <a:pt x="2198" y="181"/>
                  </a:cubicBezTo>
                  <a:cubicBezTo>
                    <a:pt x="2198" y="205"/>
                    <a:pt x="2198" y="221"/>
                    <a:pt x="2222" y="221"/>
                  </a:cubicBezTo>
                  <a:cubicBezTo>
                    <a:pt x="2222" y="221"/>
                    <a:pt x="2230" y="221"/>
                    <a:pt x="2237" y="221"/>
                  </a:cubicBezTo>
                  <a:cubicBezTo>
                    <a:pt x="2237" y="221"/>
                    <a:pt x="2245" y="221"/>
                    <a:pt x="2253" y="221"/>
                  </a:cubicBezTo>
                  <a:cubicBezTo>
                    <a:pt x="2261" y="221"/>
                    <a:pt x="2269" y="221"/>
                    <a:pt x="2269" y="197"/>
                  </a:cubicBezTo>
                  <a:cubicBezTo>
                    <a:pt x="2269" y="189"/>
                    <a:pt x="2269" y="173"/>
                    <a:pt x="2269" y="158"/>
                  </a:cubicBezTo>
                  <a:cubicBezTo>
                    <a:pt x="2277" y="134"/>
                    <a:pt x="2277" y="102"/>
                    <a:pt x="2261" y="79"/>
                  </a:cubicBezTo>
                  <a:cubicBezTo>
                    <a:pt x="2245" y="55"/>
                    <a:pt x="2245" y="39"/>
                    <a:pt x="2245" y="31"/>
                  </a:cubicBezTo>
                  <a:cubicBezTo>
                    <a:pt x="2245" y="23"/>
                    <a:pt x="2253" y="15"/>
                    <a:pt x="2261" y="7"/>
                  </a:cubicBezTo>
                  <a:cubicBezTo>
                    <a:pt x="2261" y="7"/>
                    <a:pt x="2269" y="7"/>
                    <a:pt x="2277" y="7"/>
                  </a:cubicBezTo>
                  <a:cubicBezTo>
                    <a:pt x="2285" y="7"/>
                    <a:pt x="2308" y="7"/>
                    <a:pt x="2332" y="15"/>
                  </a:cubicBezTo>
                  <a:cubicBezTo>
                    <a:pt x="2364" y="23"/>
                    <a:pt x="2403" y="23"/>
                    <a:pt x="2427" y="23"/>
                  </a:cubicBezTo>
                  <a:cubicBezTo>
                    <a:pt x="2451" y="23"/>
                    <a:pt x="2467" y="23"/>
                    <a:pt x="2475" y="15"/>
                  </a:cubicBezTo>
                  <a:cubicBezTo>
                    <a:pt x="2475" y="7"/>
                    <a:pt x="2475" y="7"/>
                    <a:pt x="2475" y="7"/>
                  </a:cubicBezTo>
                  <a:cubicBezTo>
                    <a:pt x="2483" y="0"/>
                    <a:pt x="2483" y="0"/>
                    <a:pt x="2483" y="0"/>
                  </a:cubicBezTo>
                  <a:cubicBezTo>
                    <a:pt x="2483" y="7"/>
                    <a:pt x="2483" y="7"/>
                    <a:pt x="2483" y="7"/>
                  </a:cubicBezTo>
                  <a:lnTo>
                    <a:pt x="2483" y="7"/>
                  </a:lnTo>
                  <a:cubicBezTo>
                    <a:pt x="2506" y="23"/>
                    <a:pt x="2506" y="23"/>
                    <a:pt x="2506" y="47"/>
                  </a:cubicBezTo>
                  <a:cubicBezTo>
                    <a:pt x="2506" y="55"/>
                    <a:pt x="2506" y="63"/>
                    <a:pt x="2506" y="63"/>
                  </a:cubicBezTo>
                  <a:cubicBezTo>
                    <a:pt x="2498" y="95"/>
                    <a:pt x="2498" y="95"/>
                    <a:pt x="2514" y="102"/>
                  </a:cubicBezTo>
                  <a:cubicBezTo>
                    <a:pt x="2514" y="110"/>
                    <a:pt x="2522" y="118"/>
                    <a:pt x="2522" y="126"/>
                  </a:cubicBezTo>
                  <a:cubicBezTo>
                    <a:pt x="2538" y="142"/>
                    <a:pt x="2546" y="158"/>
                    <a:pt x="2546" y="173"/>
                  </a:cubicBezTo>
                  <a:cubicBezTo>
                    <a:pt x="2546" y="189"/>
                    <a:pt x="2554" y="205"/>
                    <a:pt x="2561" y="221"/>
                  </a:cubicBezTo>
                  <a:cubicBezTo>
                    <a:pt x="2577" y="268"/>
                    <a:pt x="2664" y="458"/>
                    <a:pt x="2672" y="458"/>
                  </a:cubicBezTo>
                  <a:cubicBezTo>
                    <a:pt x="2688" y="513"/>
                    <a:pt x="2909" y="830"/>
                    <a:pt x="2925" y="837"/>
                  </a:cubicBezTo>
                  <a:lnTo>
                    <a:pt x="2933" y="837"/>
                  </a:lnTo>
                  <a:cubicBezTo>
                    <a:pt x="2949" y="846"/>
                    <a:pt x="2965" y="853"/>
                    <a:pt x="3004" y="924"/>
                  </a:cubicBezTo>
                  <a:cubicBezTo>
                    <a:pt x="3052" y="996"/>
                    <a:pt x="3044" y="1012"/>
                    <a:pt x="3036" y="1035"/>
                  </a:cubicBezTo>
                  <a:lnTo>
                    <a:pt x="3036" y="1035"/>
                  </a:lnTo>
                  <a:cubicBezTo>
                    <a:pt x="3036" y="1035"/>
                    <a:pt x="3036" y="1043"/>
                    <a:pt x="3028" y="1043"/>
                  </a:cubicBezTo>
                  <a:cubicBezTo>
                    <a:pt x="3028" y="1043"/>
                    <a:pt x="3020" y="1035"/>
                    <a:pt x="3012" y="1012"/>
                  </a:cubicBezTo>
                  <a:cubicBezTo>
                    <a:pt x="3012" y="1003"/>
                    <a:pt x="3012" y="1003"/>
                    <a:pt x="3012" y="996"/>
                  </a:cubicBezTo>
                  <a:cubicBezTo>
                    <a:pt x="2996" y="964"/>
                    <a:pt x="2973" y="940"/>
                    <a:pt x="2973" y="940"/>
                  </a:cubicBezTo>
                  <a:lnTo>
                    <a:pt x="2973" y="940"/>
                  </a:lnTo>
                  <a:lnTo>
                    <a:pt x="2973" y="940"/>
                  </a:lnTo>
                  <a:cubicBezTo>
                    <a:pt x="2965" y="948"/>
                    <a:pt x="2965" y="956"/>
                    <a:pt x="2949" y="956"/>
                  </a:cubicBezTo>
                  <a:cubicBezTo>
                    <a:pt x="2941" y="948"/>
                    <a:pt x="2941" y="948"/>
                    <a:pt x="2933" y="940"/>
                  </a:cubicBezTo>
                  <a:cubicBezTo>
                    <a:pt x="2933" y="932"/>
                    <a:pt x="2933" y="924"/>
                    <a:pt x="2925" y="924"/>
                  </a:cubicBezTo>
                  <a:cubicBezTo>
                    <a:pt x="2917" y="917"/>
                    <a:pt x="2909" y="909"/>
                    <a:pt x="2909" y="901"/>
                  </a:cubicBezTo>
                  <a:lnTo>
                    <a:pt x="2909" y="893"/>
                  </a:lnTo>
                  <a:lnTo>
                    <a:pt x="2909" y="893"/>
                  </a:lnTo>
                  <a:cubicBezTo>
                    <a:pt x="2901" y="901"/>
                    <a:pt x="2933" y="956"/>
                    <a:pt x="2949" y="980"/>
                  </a:cubicBezTo>
                  <a:cubicBezTo>
                    <a:pt x="2957" y="1003"/>
                    <a:pt x="2965" y="1019"/>
                    <a:pt x="2965" y="1027"/>
                  </a:cubicBezTo>
                  <a:cubicBezTo>
                    <a:pt x="2973" y="1043"/>
                    <a:pt x="2981" y="1051"/>
                    <a:pt x="2988" y="1059"/>
                  </a:cubicBezTo>
                  <a:cubicBezTo>
                    <a:pt x="2988" y="1067"/>
                    <a:pt x="2996" y="1075"/>
                    <a:pt x="2996" y="1083"/>
                  </a:cubicBezTo>
                  <a:lnTo>
                    <a:pt x="2996" y="1090"/>
                  </a:lnTo>
                  <a:cubicBezTo>
                    <a:pt x="3004" y="1090"/>
                    <a:pt x="3004" y="1090"/>
                    <a:pt x="3004" y="1090"/>
                  </a:cubicBezTo>
                  <a:cubicBezTo>
                    <a:pt x="3004" y="1083"/>
                    <a:pt x="3012" y="1083"/>
                    <a:pt x="3012" y="1075"/>
                  </a:cubicBezTo>
                  <a:cubicBezTo>
                    <a:pt x="3020" y="1075"/>
                    <a:pt x="3020" y="1075"/>
                    <a:pt x="3020" y="1075"/>
                  </a:cubicBezTo>
                  <a:cubicBezTo>
                    <a:pt x="3036" y="1075"/>
                    <a:pt x="3036" y="1122"/>
                    <a:pt x="3044" y="1146"/>
                  </a:cubicBezTo>
                  <a:cubicBezTo>
                    <a:pt x="3115" y="1233"/>
                    <a:pt x="3154" y="1328"/>
                    <a:pt x="3194" y="1399"/>
                  </a:cubicBezTo>
                  <a:cubicBezTo>
                    <a:pt x="3226" y="1462"/>
                    <a:pt x="3249" y="1517"/>
                    <a:pt x="3289" y="1549"/>
                  </a:cubicBezTo>
                  <a:cubicBezTo>
                    <a:pt x="3376" y="1620"/>
                    <a:pt x="3423" y="1810"/>
                    <a:pt x="3415" y="1905"/>
                  </a:cubicBezTo>
                  <a:cubicBezTo>
                    <a:pt x="3407" y="1976"/>
                    <a:pt x="3407" y="2000"/>
                    <a:pt x="3415" y="2031"/>
                  </a:cubicBezTo>
                  <a:cubicBezTo>
                    <a:pt x="3415" y="2039"/>
                    <a:pt x="3415" y="2047"/>
                    <a:pt x="3415" y="2063"/>
                  </a:cubicBezTo>
                  <a:cubicBezTo>
                    <a:pt x="3415" y="2102"/>
                    <a:pt x="3400" y="2253"/>
                    <a:pt x="3368" y="2284"/>
                  </a:cubicBezTo>
                  <a:cubicBezTo>
                    <a:pt x="3360" y="2308"/>
                    <a:pt x="3360" y="2316"/>
                    <a:pt x="3368" y="2332"/>
                  </a:cubicBezTo>
                  <a:cubicBezTo>
                    <a:pt x="3368" y="2340"/>
                    <a:pt x="3368" y="2347"/>
                    <a:pt x="3376" y="2355"/>
                  </a:cubicBezTo>
                  <a:cubicBezTo>
                    <a:pt x="3376" y="2371"/>
                    <a:pt x="3376" y="2371"/>
                    <a:pt x="3384" y="2379"/>
                  </a:cubicBezTo>
                  <a:cubicBezTo>
                    <a:pt x="3384" y="2387"/>
                    <a:pt x="3384" y="2387"/>
                    <a:pt x="3384" y="2403"/>
                  </a:cubicBezTo>
                  <a:cubicBezTo>
                    <a:pt x="3376" y="2419"/>
                    <a:pt x="3376" y="2427"/>
                    <a:pt x="3376" y="2427"/>
                  </a:cubicBezTo>
                  <a:lnTo>
                    <a:pt x="3376" y="2427"/>
                  </a:lnTo>
                  <a:cubicBezTo>
                    <a:pt x="3384" y="2427"/>
                    <a:pt x="3384" y="2427"/>
                    <a:pt x="3392" y="2419"/>
                  </a:cubicBezTo>
                  <a:cubicBezTo>
                    <a:pt x="3392" y="2419"/>
                    <a:pt x="3392" y="2411"/>
                    <a:pt x="3400" y="2411"/>
                  </a:cubicBezTo>
                  <a:lnTo>
                    <a:pt x="3400" y="2411"/>
                  </a:lnTo>
                  <a:cubicBezTo>
                    <a:pt x="3407" y="2411"/>
                    <a:pt x="3407" y="2411"/>
                    <a:pt x="3407" y="2411"/>
                  </a:cubicBezTo>
                  <a:lnTo>
                    <a:pt x="3407" y="2411"/>
                  </a:lnTo>
                  <a:cubicBezTo>
                    <a:pt x="3407" y="2419"/>
                    <a:pt x="3352" y="2569"/>
                    <a:pt x="3336" y="2593"/>
                  </a:cubicBezTo>
                  <a:cubicBezTo>
                    <a:pt x="3320" y="2624"/>
                    <a:pt x="3305" y="2632"/>
                    <a:pt x="3289" y="2640"/>
                  </a:cubicBezTo>
                  <a:cubicBezTo>
                    <a:pt x="3281" y="2640"/>
                    <a:pt x="3281" y="2640"/>
                    <a:pt x="3281" y="2640"/>
                  </a:cubicBezTo>
                  <a:close/>
                  <a:moveTo>
                    <a:pt x="3289" y="2474"/>
                  </a:moveTo>
                  <a:lnTo>
                    <a:pt x="3289" y="2474"/>
                  </a:lnTo>
                  <a:cubicBezTo>
                    <a:pt x="3297" y="2474"/>
                    <a:pt x="3297" y="2474"/>
                    <a:pt x="3297" y="2474"/>
                  </a:cubicBezTo>
                  <a:cubicBezTo>
                    <a:pt x="3305" y="2474"/>
                    <a:pt x="3313" y="2482"/>
                    <a:pt x="3320" y="2482"/>
                  </a:cubicBezTo>
                  <a:cubicBezTo>
                    <a:pt x="3336" y="2482"/>
                    <a:pt x="3344" y="2482"/>
                    <a:pt x="3344" y="2490"/>
                  </a:cubicBezTo>
                  <a:cubicBezTo>
                    <a:pt x="3352" y="2498"/>
                    <a:pt x="3352" y="2498"/>
                    <a:pt x="3352" y="2506"/>
                  </a:cubicBezTo>
                  <a:cubicBezTo>
                    <a:pt x="3344" y="2529"/>
                    <a:pt x="3320" y="2577"/>
                    <a:pt x="3305" y="2600"/>
                  </a:cubicBezTo>
                  <a:cubicBezTo>
                    <a:pt x="3281" y="2624"/>
                    <a:pt x="3281" y="2632"/>
                    <a:pt x="3281" y="2640"/>
                  </a:cubicBezTo>
                  <a:cubicBezTo>
                    <a:pt x="3281" y="2640"/>
                    <a:pt x="3281" y="2640"/>
                    <a:pt x="3281" y="2632"/>
                  </a:cubicBezTo>
                  <a:cubicBezTo>
                    <a:pt x="3305" y="2624"/>
                    <a:pt x="3313" y="2616"/>
                    <a:pt x="3328" y="2593"/>
                  </a:cubicBezTo>
                  <a:cubicBezTo>
                    <a:pt x="3352" y="2561"/>
                    <a:pt x="3392" y="2450"/>
                    <a:pt x="3400" y="2419"/>
                  </a:cubicBezTo>
                  <a:cubicBezTo>
                    <a:pt x="3400" y="2419"/>
                    <a:pt x="3392" y="2419"/>
                    <a:pt x="3392" y="2427"/>
                  </a:cubicBezTo>
                  <a:lnTo>
                    <a:pt x="3384" y="2434"/>
                  </a:lnTo>
                  <a:cubicBezTo>
                    <a:pt x="3376" y="2434"/>
                    <a:pt x="3368" y="2434"/>
                    <a:pt x="3368" y="2434"/>
                  </a:cubicBezTo>
                  <a:cubicBezTo>
                    <a:pt x="3368" y="2427"/>
                    <a:pt x="3368" y="2411"/>
                    <a:pt x="3376" y="2403"/>
                  </a:cubicBezTo>
                  <a:cubicBezTo>
                    <a:pt x="3376" y="2387"/>
                    <a:pt x="3376" y="2387"/>
                    <a:pt x="3376" y="2379"/>
                  </a:cubicBezTo>
                  <a:cubicBezTo>
                    <a:pt x="3376" y="2379"/>
                    <a:pt x="3368" y="2371"/>
                    <a:pt x="3368" y="2355"/>
                  </a:cubicBezTo>
                  <a:cubicBezTo>
                    <a:pt x="3360" y="2347"/>
                    <a:pt x="3360" y="2340"/>
                    <a:pt x="3360" y="2332"/>
                  </a:cubicBezTo>
                  <a:cubicBezTo>
                    <a:pt x="3352" y="2316"/>
                    <a:pt x="3344" y="2308"/>
                    <a:pt x="3368" y="2284"/>
                  </a:cubicBezTo>
                  <a:cubicBezTo>
                    <a:pt x="3392" y="2253"/>
                    <a:pt x="3407" y="2102"/>
                    <a:pt x="3407" y="2063"/>
                  </a:cubicBezTo>
                  <a:cubicBezTo>
                    <a:pt x="3407" y="2047"/>
                    <a:pt x="3407" y="2039"/>
                    <a:pt x="3407" y="2031"/>
                  </a:cubicBezTo>
                  <a:cubicBezTo>
                    <a:pt x="3400" y="2007"/>
                    <a:pt x="3400" y="1976"/>
                    <a:pt x="3407" y="1905"/>
                  </a:cubicBezTo>
                  <a:cubicBezTo>
                    <a:pt x="3415" y="1818"/>
                    <a:pt x="3368" y="1620"/>
                    <a:pt x="3281" y="1557"/>
                  </a:cubicBezTo>
                  <a:cubicBezTo>
                    <a:pt x="3241" y="1525"/>
                    <a:pt x="3218" y="1462"/>
                    <a:pt x="3186" y="1399"/>
                  </a:cubicBezTo>
                  <a:cubicBezTo>
                    <a:pt x="3154" y="1328"/>
                    <a:pt x="3115" y="1241"/>
                    <a:pt x="3036" y="1154"/>
                  </a:cubicBezTo>
                  <a:lnTo>
                    <a:pt x="3036" y="1154"/>
                  </a:lnTo>
                  <a:lnTo>
                    <a:pt x="3036" y="1154"/>
                  </a:lnTo>
                  <a:cubicBezTo>
                    <a:pt x="3028" y="1114"/>
                    <a:pt x="3020" y="1083"/>
                    <a:pt x="3020" y="1083"/>
                  </a:cubicBezTo>
                  <a:cubicBezTo>
                    <a:pt x="3012" y="1083"/>
                    <a:pt x="3012" y="1090"/>
                    <a:pt x="3004" y="1090"/>
                  </a:cubicBezTo>
                  <a:cubicBezTo>
                    <a:pt x="3004" y="1090"/>
                    <a:pt x="3004" y="1099"/>
                    <a:pt x="2996" y="1099"/>
                  </a:cubicBezTo>
                  <a:cubicBezTo>
                    <a:pt x="2996" y="1099"/>
                    <a:pt x="2996" y="1090"/>
                    <a:pt x="2988" y="1083"/>
                  </a:cubicBezTo>
                  <a:cubicBezTo>
                    <a:pt x="2988" y="1075"/>
                    <a:pt x="2988" y="1075"/>
                    <a:pt x="2981" y="1067"/>
                  </a:cubicBezTo>
                  <a:cubicBezTo>
                    <a:pt x="2973" y="1059"/>
                    <a:pt x="2973" y="1051"/>
                    <a:pt x="2965" y="1027"/>
                  </a:cubicBezTo>
                  <a:cubicBezTo>
                    <a:pt x="2957" y="1019"/>
                    <a:pt x="2949" y="1003"/>
                    <a:pt x="2941" y="988"/>
                  </a:cubicBezTo>
                  <a:cubicBezTo>
                    <a:pt x="2909" y="924"/>
                    <a:pt x="2894" y="901"/>
                    <a:pt x="2901" y="893"/>
                  </a:cubicBezTo>
                  <a:cubicBezTo>
                    <a:pt x="2901" y="893"/>
                    <a:pt x="2901" y="885"/>
                    <a:pt x="2909" y="885"/>
                  </a:cubicBezTo>
                  <a:cubicBezTo>
                    <a:pt x="2909" y="885"/>
                    <a:pt x="2909" y="893"/>
                    <a:pt x="2917" y="901"/>
                  </a:cubicBezTo>
                  <a:cubicBezTo>
                    <a:pt x="2917" y="901"/>
                    <a:pt x="2917" y="909"/>
                    <a:pt x="2925" y="917"/>
                  </a:cubicBezTo>
                  <a:cubicBezTo>
                    <a:pt x="2933" y="924"/>
                    <a:pt x="2941" y="932"/>
                    <a:pt x="2941" y="932"/>
                  </a:cubicBezTo>
                  <a:cubicBezTo>
                    <a:pt x="2949" y="940"/>
                    <a:pt x="2949" y="948"/>
                    <a:pt x="2949" y="948"/>
                  </a:cubicBezTo>
                  <a:cubicBezTo>
                    <a:pt x="2957" y="948"/>
                    <a:pt x="2957" y="948"/>
                    <a:pt x="2957" y="948"/>
                  </a:cubicBezTo>
                  <a:cubicBezTo>
                    <a:pt x="2957" y="948"/>
                    <a:pt x="2957" y="940"/>
                    <a:pt x="2965" y="940"/>
                  </a:cubicBezTo>
                  <a:cubicBezTo>
                    <a:pt x="2965" y="932"/>
                    <a:pt x="2965" y="932"/>
                    <a:pt x="2973" y="932"/>
                  </a:cubicBezTo>
                  <a:lnTo>
                    <a:pt x="2973" y="932"/>
                  </a:lnTo>
                  <a:cubicBezTo>
                    <a:pt x="2981" y="940"/>
                    <a:pt x="3004" y="964"/>
                    <a:pt x="3020" y="996"/>
                  </a:cubicBezTo>
                  <a:lnTo>
                    <a:pt x="3020" y="1003"/>
                  </a:lnTo>
                  <a:cubicBezTo>
                    <a:pt x="3020" y="1019"/>
                    <a:pt x="3028" y="1027"/>
                    <a:pt x="3028" y="1035"/>
                  </a:cubicBezTo>
                  <a:lnTo>
                    <a:pt x="3028" y="1035"/>
                  </a:lnTo>
                  <a:cubicBezTo>
                    <a:pt x="3036" y="1035"/>
                    <a:pt x="3036" y="1035"/>
                    <a:pt x="3036" y="1035"/>
                  </a:cubicBezTo>
                  <a:cubicBezTo>
                    <a:pt x="3036" y="1012"/>
                    <a:pt x="3044" y="996"/>
                    <a:pt x="2996" y="924"/>
                  </a:cubicBezTo>
                  <a:cubicBezTo>
                    <a:pt x="2957" y="861"/>
                    <a:pt x="2941" y="853"/>
                    <a:pt x="2925" y="846"/>
                  </a:cubicBezTo>
                  <a:lnTo>
                    <a:pt x="2925" y="846"/>
                  </a:lnTo>
                  <a:cubicBezTo>
                    <a:pt x="2901" y="837"/>
                    <a:pt x="2680" y="506"/>
                    <a:pt x="2664" y="458"/>
                  </a:cubicBezTo>
                  <a:cubicBezTo>
                    <a:pt x="2664" y="458"/>
                    <a:pt x="2577" y="268"/>
                    <a:pt x="2554" y="229"/>
                  </a:cubicBezTo>
                  <a:cubicBezTo>
                    <a:pt x="2546" y="205"/>
                    <a:pt x="2538" y="189"/>
                    <a:pt x="2538" y="173"/>
                  </a:cubicBezTo>
                  <a:cubicBezTo>
                    <a:pt x="2538" y="158"/>
                    <a:pt x="2530" y="142"/>
                    <a:pt x="2522" y="126"/>
                  </a:cubicBezTo>
                  <a:cubicBezTo>
                    <a:pt x="2514" y="118"/>
                    <a:pt x="2506" y="118"/>
                    <a:pt x="2506" y="110"/>
                  </a:cubicBezTo>
                  <a:cubicBezTo>
                    <a:pt x="2490" y="95"/>
                    <a:pt x="2490" y="95"/>
                    <a:pt x="2498" y="63"/>
                  </a:cubicBezTo>
                  <a:cubicBezTo>
                    <a:pt x="2498" y="55"/>
                    <a:pt x="2498" y="55"/>
                    <a:pt x="2498" y="47"/>
                  </a:cubicBezTo>
                  <a:cubicBezTo>
                    <a:pt x="2506" y="23"/>
                    <a:pt x="2506" y="23"/>
                    <a:pt x="2483" y="15"/>
                  </a:cubicBezTo>
                  <a:cubicBezTo>
                    <a:pt x="2483" y="7"/>
                    <a:pt x="2483" y="7"/>
                    <a:pt x="2483" y="7"/>
                  </a:cubicBezTo>
                  <a:cubicBezTo>
                    <a:pt x="2483" y="15"/>
                    <a:pt x="2483" y="15"/>
                    <a:pt x="2483" y="15"/>
                  </a:cubicBezTo>
                  <a:cubicBezTo>
                    <a:pt x="2475" y="23"/>
                    <a:pt x="2459" y="31"/>
                    <a:pt x="2427" y="31"/>
                  </a:cubicBezTo>
                  <a:cubicBezTo>
                    <a:pt x="2403" y="31"/>
                    <a:pt x="2364" y="23"/>
                    <a:pt x="2332" y="23"/>
                  </a:cubicBezTo>
                  <a:cubicBezTo>
                    <a:pt x="2308" y="15"/>
                    <a:pt x="2285" y="15"/>
                    <a:pt x="2277" y="15"/>
                  </a:cubicBezTo>
                  <a:cubicBezTo>
                    <a:pt x="2269" y="15"/>
                    <a:pt x="2261" y="15"/>
                    <a:pt x="2261" y="15"/>
                  </a:cubicBezTo>
                  <a:cubicBezTo>
                    <a:pt x="2253" y="23"/>
                    <a:pt x="2253" y="23"/>
                    <a:pt x="2253" y="31"/>
                  </a:cubicBezTo>
                  <a:cubicBezTo>
                    <a:pt x="2253" y="39"/>
                    <a:pt x="2253" y="55"/>
                    <a:pt x="2269" y="79"/>
                  </a:cubicBezTo>
                  <a:cubicBezTo>
                    <a:pt x="2285" y="102"/>
                    <a:pt x="2285" y="134"/>
                    <a:pt x="2277" y="166"/>
                  </a:cubicBezTo>
                  <a:cubicBezTo>
                    <a:pt x="2277" y="173"/>
                    <a:pt x="2277" y="189"/>
                    <a:pt x="2277" y="197"/>
                  </a:cubicBezTo>
                  <a:cubicBezTo>
                    <a:pt x="2277" y="221"/>
                    <a:pt x="2269" y="229"/>
                    <a:pt x="2253" y="229"/>
                  </a:cubicBezTo>
                  <a:cubicBezTo>
                    <a:pt x="2245" y="229"/>
                    <a:pt x="2237" y="229"/>
                    <a:pt x="2230" y="229"/>
                  </a:cubicBezTo>
                  <a:lnTo>
                    <a:pt x="2222" y="229"/>
                  </a:lnTo>
                  <a:cubicBezTo>
                    <a:pt x="2190" y="229"/>
                    <a:pt x="2190" y="205"/>
                    <a:pt x="2190" y="181"/>
                  </a:cubicBezTo>
                  <a:cubicBezTo>
                    <a:pt x="2190" y="173"/>
                    <a:pt x="2190" y="166"/>
                    <a:pt x="2190" y="158"/>
                  </a:cubicBezTo>
                  <a:cubicBezTo>
                    <a:pt x="2182" y="142"/>
                    <a:pt x="2174" y="134"/>
                    <a:pt x="2174" y="134"/>
                  </a:cubicBezTo>
                  <a:cubicBezTo>
                    <a:pt x="2119" y="142"/>
                    <a:pt x="1138" y="221"/>
                    <a:pt x="1123" y="221"/>
                  </a:cubicBezTo>
                  <a:cubicBezTo>
                    <a:pt x="1115" y="221"/>
                    <a:pt x="1060" y="126"/>
                    <a:pt x="1036" y="87"/>
                  </a:cubicBezTo>
                  <a:cubicBezTo>
                    <a:pt x="633" y="134"/>
                    <a:pt x="24" y="221"/>
                    <a:pt x="8" y="237"/>
                  </a:cubicBezTo>
                  <a:cubicBezTo>
                    <a:pt x="8" y="245"/>
                    <a:pt x="0" y="245"/>
                    <a:pt x="8" y="253"/>
                  </a:cubicBezTo>
                  <a:cubicBezTo>
                    <a:pt x="8" y="268"/>
                    <a:pt x="32" y="284"/>
                    <a:pt x="55" y="300"/>
                  </a:cubicBezTo>
                  <a:cubicBezTo>
                    <a:pt x="63" y="308"/>
                    <a:pt x="71" y="316"/>
                    <a:pt x="79" y="324"/>
                  </a:cubicBezTo>
                  <a:cubicBezTo>
                    <a:pt x="103" y="340"/>
                    <a:pt x="103" y="355"/>
                    <a:pt x="95" y="379"/>
                  </a:cubicBezTo>
                  <a:lnTo>
                    <a:pt x="87" y="387"/>
                  </a:lnTo>
                  <a:cubicBezTo>
                    <a:pt x="87" y="403"/>
                    <a:pt x="95" y="419"/>
                    <a:pt x="103" y="426"/>
                  </a:cubicBezTo>
                  <a:cubicBezTo>
                    <a:pt x="111" y="442"/>
                    <a:pt x="119" y="450"/>
                    <a:pt x="119" y="458"/>
                  </a:cubicBezTo>
                  <a:cubicBezTo>
                    <a:pt x="119" y="466"/>
                    <a:pt x="111" y="490"/>
                    <a:pt x="95" y="513"/>
                  </a:cubicBezTo>
                  <a:cubicBezTo>
                    <a:pt x="103" y="521"/>
                    <a:pt x="103" y="529"/>
                    <a:pt x="111" y="529"/>
                  </a:cubicBezTo>
                  <a:cubicBezTo>
                    <a:pt x="119" y="529"/>
                    <a:pt x="119" y="529"/>
                    <a:pt x="127" y="521"/>
                  </a:cubicBezTo>
                  <a:cubicBezTo>
                    <a:pt x="135" y="513"/>
                    <a:pt x="142" y="506"/>
                    <a:pt x="150" y="506"/>
                  </a:cubicBezTo>
                  <a:cubicBezTo>
                    <a:pt x="158" y="498"/>
                    <a:pt x="166" y="490"/>
                    <a:pt x="182" y="474"/>
                  </a:cubicBezTo>
                  <a:cubicBezTo>
                    <a:pt x="190" y="458"/>
                    <a:pt x="190" y="442"/>
                    <a:pt x="190" y="434"/>
                  </a:cubicBezTo>
                  <a:cubicBezTo>
                    <a:pt x="190" y="419"/>
                    <a:pt x="190" y="411"/>
                    <a:pt x="198" y="403"/>
                  </a:cubicBezTo>
                  <a:cubicBezTo>
                    <a:pt x="206" y="403"/>
                    <a:pt x="206" y="403"/>
                    <a:pt x="206" y="403"/>
                  </a:cubicBezTo>
                  <a:cubicBezTo>
                    <a:pt x="214" y="403"/>
                    <a:pt x="221" y="411"/>
                    <a:pt x="230" y="419"/>
                  </a:cubicBezTo>
                  <a:cubicBezTo>
                    <a:pt x="237" y="419"/>
                    <a:pt x="237" y="419"/>
                    <a:pt x="245" y="419"/>
                  </a:cubicBezTo>
                  <a:lnTo>
                    <a:pt x="245" y="411"/>
                  </a:lnTo>
                  <a:cubicBezTo>
                    <a:pt x="245" y="403"/>
                    <a:pt x="245" y="395"/>
                    <a:pt x="261" y="395"/>
                  </a:cubicBezTo>
                  <a:lnTo>
                    <a:pt x="269" y="395"/>
                  </a:lnTo>
                  <a:cubicBezTo>
                    <a:pt x="293" y="411"/>
                    <a:pt x="308" y="426"/>
                    <a:pt x="308" y="442"/>
                  </a:cubicBezTo>
                  <a:cubicBezTo>
                    <a:pt x="308" y="450"/>
                    <a:pt x="301" y="450"/>
                    <a:pt x="293" y="450"/>
                  </a:cubicBezTo>
                  <a:cubicBezTo>
                    <a:pt x="269" y="458"/>
                    <a:pt x="261" y="458"/>
                    <a:pt x="253" y="474"/>
                  </a:cubicBezTo>
                  <a:cubicBezTo>
                    <a:pt x="253" y="474"/>
                    <a:pt x="245" y="474"/>
                    <a:pt x="245" y="482"/>
                  </a:cubicBezTo>
                  <a:cubicBezTo>
                    <a:pt x="237" y="490"/>
                    <a:pt x="221" y="490"/>
                    <a:pt x="206" y="498"/>
                  </a:cubicBezTo>
                  <a:cubicBezTo>
                    <a:pt x="206" y="498"/>
                    <a:pt x="198" y="498"/>
                    <a:pt x="190" y="506"/>
                  </a:cubicBezTo>
                  <a:lnTo>
                    <a:pt x="198" y="506"/>
                  </a:lnTo>
                  <a:cubicBezTo>
                    <a:pt x="214" y="506"/>
                    <a:pt x="230" y="506"/>
                    <a:pt x="245" y="498"/>
                  </a:cubicBezTo>
                  <a:cubicBezTo>
                    <a:pt x="261" y="490"/>
                    <a:pt x="277" y="482"/>
                    <a:pt x="293" y="474"/>
                  </a:cubicBezTo>
                  <a:cubicBezTo>
                    <a:pt x="308" y="474"/>
                    <a:pt x="316" y="474"/>
                    <a:pt x="324" y="474"/>
                  </a:cubicBezTo>
                  <a:cubicBezTo>
                    <a:pt x="372" y="466"/>
                    <a:pt x="435" y="450"/>
                    <a:pt x="451" y="426"/>
                  </a:cubicBezTo>
                  <a:cubicBezTo>
                    <a:pt x="451" y="419"/>
                    <a:pt x="459" y="419"/>
                    <a:pt x="459" y="411"/>
                  </a:cubicBezTo>
                  <a:cubicBezTo>
                    <a:pt x="459" y="395"/>
                    <a:pt x="467" y="387"/>
                    <a:pt x="498" y="387"/>
                  </a:cubicBezTo>
                  <a:cubicBezTo>
                    <a:pt x="514" y="387"/>
                    <a:pt x="522" y="387"/>
                    <a:pt x="530" y="387"/>
                  </a:cubicBezTo>
                  <a:cubicBezTo>
                    <a:pt x="546" y="379"/>
                    <a:pt x="554" y="379"/>
                    <a:pt x="561" y="379"/>
                  </a:cubicBezTo>
                  <a:cubicBezTo>
                    <a:pt x="569" y="379"/>
                    <a:pt x="569" y="379"/>
                    <a:pt x="577" y="379"/>
                  </a:cubicBezTo>
                  <a:cubicBezTo>
                    <a:pt x="601" y="387"/>
                    <a:pt x="617" y="395"/>
                    <a:pt x="609" y="403"/>
                  </a:cubicBezTo>
                  <a:cubicBezTo>
                    <a:pt x="609" y="411"/>
                    <a:pt x="609" y="411"/>
                    <a:pt x="593" y="411"/>
                  </a:cubicBezTo>
                  <a:cubicBezTo>
                    <a:pt x="585" y="411"/>
                    <a:pt x="577" y="411"/>
                    <a:pt x="569" y="411"/>
                  </a:cubicBezTo>
                  <a:cubicBezTo>
                    <a:pt x="561" y="411"/>
                    <a:pt x="561" y="411"/>
                    <a:pt x="554" y="411"/>
                  </a:cubicBezTo>
                  <a:cubicBezTo>
                    <a:pt x="546" y="411"/>
                    <a:pt x="538" y="411"/>
                    <a:pt x="530" y="419"/>
                  </a:cubicBezTo>
                  <a:cubicBezTo>
                    <a:pt x="522" y="426"/>
                    <a:pt x="506" y="426"/>
                    <a:pt x="490" y="426"/>
                  </a:cubicBezTo>
                  <a:cubicBezTo>
                    <a:pt x="482" y="426"/>
                    <a:pt x="474" y="434"/>
                    <a:pt x="474" y="434"/>
                  </a:cubicBezTo>
                  <a:lnTo>
                    <a:pt x="474" y="434"/>
                  </a:lnTo>
                  <a:cubicBezTo>
                    <a:pt x="490" y="442"/>
                    <a:pt x="498" y="442"/>
                    <a:pt x="522" y="442"/>
                  </a:cubicBezTo>
                  <a:cubicBezTo>
                    <a:pt x="530" y="442"/>
                    <a:pt x="538" y="442"/>
                    <a:pt x="546" y="442"/>
                  </a:cubicBezTo>
                  <a:cubicBezTo>
                    <a:pt x="585" y="442"/>
                    <a:pt x="783" y="498"/>
                    <a:pt x="799" y="521"/>
                  </a:cubicBezTo>
                  <a:cubicBezTo>
                    <a:pt x="807" y="529"/>
                    <a:pt x="807" y="529"/>
                    <a:pt x="807" y="529"/>
                  </a:cubicBezTo>
                  <a:cubicBezTo>
                    <a:pt x="807" y="529"/>
                    <a:pt x="807" y="521"/>
                    <a:pt x="807" y="506"/>
                  </a:cubicBezTo>
                  <a:cubicBezTo>
                    <a:pt x="799" y="498"/>
                    <a:pt x="791" y="498"/>
                    <a:pt x="783" y="490"/>
                  </a:cubicBezTo>
                  <a:cubicBezTo>
                    <a:pt x="775" y="490"/>
                    <a:pt x="767" y="482"/>
                    <a:pt x="767" y="482"/>
                  </a:cubicBezTo>
                  <a:cubicBezTo>
                    <a:pt x="767" y="474"/>
                    <a:pt x="767" y="466"/>
                    <a:pt x="775" y="466"/>
                  </a:cubicBezTo>
                  <a:cubicBezTo>
                    <a:pt x="783" y="450"/>
                    <a:pt x="783" y="442"/>
                    <a:pt x="791" y="442"/>
                  </a:cubicBezTo>
                  <a:lnTo>
                    <a:pt x="799" y="442"/>
                  </a:lnTo>
                  <a:cubicBezTo>
                    <a:pt x="807" y="442"/>
                    <a:pt x="807" y="442"/>
                    <a:pt x="814" y="450"/>
                  </a:cubicBezTo>
                  <a:cubicBezTo>
                    <a:pt x="822" y="450"/>
                    <a:pt x="830" y="442"/>
                    <a:pt x="838" y="434"/>
                  </a:cubicBezTo>
                  <a:cubicBezTo>
                    <a:pt x="846" y="434"/>
                    <a:pt x="846" y="434"/>
                    <a:pt x="854" y="434"/>
                  </a:cubicBezTo>
                  <a:cubicBezTo>
                    <a:pt x="854" y="434"/>
                    <a:pt x="862" y="434"/>
                    <a:pt x="862" y="442"/>
                  </a:cubicBezTo>
                  <a:cubicBezTo>
                    <a:pt x="862" y="450"/>
                    <a:pt x="846" y="458"/>
                    <a:pt x="838" y="466"/>
                  </a:cubicBezTo>
                  <a:cubicBezTo>
                    <a:pt x="830" y="466"/>
                    <a:pt x="830" y="466"/>
                    <a:pt x="830" y="482"/>
                  </a:cubicBezTo>
                  <a:cubicBezTo>
                    <a:pt x="838" y="498"/>
                    <a:pt x="838" y="498"/>
                    <a:pt x="846" y="506"/>
                  </a:cubicBezTo>
                  <a:lnTo>
                    <a:pt x="846" y="513"/>
                  </a:lnTo>
                  <a:cubicBezTo>
                    <a:pt x="854" y="521"/>
                    <a:pt x="846" y="529"/>
                    <a:pt x="838" y="537"/>
                  </a:cubicBezTo>
                  <a:cubicBezTo>
                    <a:pt x="838" y="537"/>
                    <a:pt x="838" y="537"/>
                    <a:pt x="830" y="537"/>
                  </a:cubicBezTo>
                  <a:cubicBezTo>
                    <a:pt x="838" y="545"/>
                    <a:pt x="838" y="545"/>
                    <a:pt x="838" y="545"/>
                  </a:cubicBezTo>
                  <a:cubicBezTo>
                    <a:pt x="973" y="616"/>
                    <a:pt x="973" y="632"/>
                    <a:pt x="973" y="640"/>
                  </a:cubicBezTo>
                  <a:cubicBezTo>
                    <a:pt x="973" y="656"/>
                    <a:pt x="965" y="656"/>
                    <a:pt x="957" y="664"/>
                  </a:cubicBezTo>
                  <a:lnTo>
                    <a:pt x="949" y="664"/>
                  </a:lnTo>
                  <a:cubicBezTo>
                    <a:pt x="949" y="664"/>
                    <a:pt x="949" y="664"/>
                    <a:pt x="957" y="672"/>
                  </a:cubicBezTo>
                  <a:cubicBezTo>
                    <a:pt x="965" y="695"/>
                    <a:pt x="980" y="711"/>
                    <a:pt x="996" y="719"/>
                  </a:cubicBezTo>
                  <a:cubicBezTo>
                    <a:pt x="996" y="719"/>
                    <a:pt x="996" y="719"/>
                    <a:pt x="1004" y="719"/>
                  </a:cubicBezTo>
                  <a:cubicBezTo>
                    <a:pt x="1012" y="719"/>
                    <a:pt x="1036" y="711"/>
                    <a:pt x="1060" y="703"/>
                  </a:cubicBezTo>
                  <a:cubicBezTo>
                    <a:pt x="1075" y="695"/>
                    <a:pt x="1091" y="695"/>
                    <a:pt x="1107" y="687"/>
                  </a:cubicBezTo>
                  <a:cubicBezTo>
                    <a:pt x="1131" y="679"/>
                    <a:pt x="1162" y="664"/>
                    <a:pt x="1178" y="656"/>
                  </a:cubicBezTo>
                  <a:cubicBezTo>
                    <a:pt x="1202" y="648"/>
                    <a:pt x="1218" y="640"/>
                    <a:pt x="1225" y="640"/>
                  </a:cubicBezTo>
                  <a:cubicBezTo>
                    <a:pt x="1225" y="640"/>
                    <a:pt x="1233" y="648"/>
                    <a:pt x="1233" y="656"/>
                  </a:cubicBezTo>
                  <a:cubicBezTo>
                    <a:pt x="1233" y="664"/>
                    <a:pt x="1218" y="672"/>
                    <a:pt x="1202" y="687"/>
                  </a:cubicBezTo>
                  <a:cubicBezTo>
                    <a:pt x="1170" y="703"/>
                    <a:pt x="1147" y="711"/>
                    <a:pt x="1131" y="727"/>
                  </a:cubicBezTo>
                  <a:cubicBezTo>
                    <a:pt x="1123" y="727"/>
                    <a:pt x="1123" y="735"/>
                    <a:pt x="1123" y="735"/>
                  </a:cubicBezTo>
                  <a:lnTo>
                    <a:pt x="1131" y="735"/>
                  </a:lnTo>
                  <a:cubicBezTo>
                    <a:pt x="1138" y="735"/>
                    <a:pt x="1147" y="735"/>
                    <a:pt x="1154" y="735"/>
                  </a:cubicBezTo>
                  <a:cubicBezTo>
                    <a:pt x="1162" y="727"/>
                    <a:pt x="1241" y="679"/>
                    <a:pt x="1241" y="640"/>
                  </a:cubicBezTo>
                  <a:cubicBezTo>
                    <a:pt x="1241" y="608"/>
                    <a:pt x="1249" y="608"/>
                    <a:pt x="1265" y="600"/>
                  </a:cubicBezTo>
                  <a:cubicBezTo>
                    <a:pt x="1265" y="600"/>
                    <a:pt x="1265" y="593"/>
                    <a:pt x="1273" y="593"/>
                  </a:cubicBezTo>
                  <a:lnTo>
                    <a:pt x="1281" y="585"/>
                  </a:lnTo>
                  <a:cubicBezTo>
                    <a:pt x="1297" y="569"/>
                    <a:pt x="1313" y="561"/>
                    <a:pt x="1336" y="561"/>
                  </a:cubicBezTo>
                  <a:cubicBezTo>
                    <a:pt x="1344" y="561"/>
                    <a:pt x="1352" y="561"/>
                    <a:pt x="1360" y="561"/>
                  </a:cubicBezTo>
                  <a:lnTo>
                    <a:pt x="1368" y="561"/>
                  </a:lnTo>
                  <a:cubicBezTo>
                    <a:pt x="1368" y="561"/>
                    <a:pt x="1384" y="561"/>
                    <a:pt x="1384" y="553"/>
                  </a:cubicBezTo>
                  <a:lnTo>
                    <a:pt x="1384" y="553"/>
                  </a:lnTo>
                  <a:cubicBezTo>
                    <a:pt x="1384" y="545"/>
                    <a:pt x="1376" y="537"/>
                    <a:pt x="1368" y="537"/>
                  </a:cubicBezTo>
                  <a:cubicBezTo>
                    <a:pt x="1368" y="529"/>
                    <a:pt x="1360" y="521"/>
                    <a:pt x="1360" y="513"/>
                  </a:cubicBezTo>
                  <a:cubicBezTo>
                    <a:pt x="1360" y="513"/>
                    <a:pt x="1368" y="506"/>
                    <a:pt x="1376" y="498"/>
                  </a:cubicBezTo>
                  <a:cubicBezTo>
                    <a:pt x="1391" y="490"/>
                    <a:pt x="1391" y="482"/>
                    <a:pt x="1400" y="474"/>
                  </a:cubicBezTo>
                  <a:cubicBezTo>
                    <a:pt x="1407" y="458"/>
                    <a:pt x="1407" y="450"/>
                    <a:pt x="1455" y="458"/>
                  </a:cubicBezTo>
                  <a:cubicBezTo>
                    <a:pt x="1518" y="466"/>
                    <a:pt x="1550" y="482"/>
                    <a:pt x="1589" y="498"/>
                  </a:cubicBezTo>
                  <a:lnTo>
                    <a:pt x="1597" y="498"/>
                  </a:lnTo>
                  <a:cubicBezTo>
                    <a:pt x="1621" y="513"/>
                    <a:pt x="1653" y="537"/>
                    <a:pt x="1684" y="569"/>
                  </a:cubicBezTo>
                  <a:cubicBezTo>
                    <a:pt x="1716" y="593"/>
                    <a:pt x="1739" y="616"/>
                    <a:pt x="1755" y="616"/>
                  </a:cubicBezTo>
                  <a:cubicBezTo>
                    <a:pt x="1771" y="624"/>
                    <a:pt x="1779" y="624"/>
                    <a:pt x="1787" y="640"/>
                  </a:cubicBezTo>
                  <a:cubicBezTo>
                    <a:pt x="1787" y="648"/>
                    <a:pt x="1787" y="648"/>
                    <a:pt x="1795" y="664"/>
                  </a:cubicBezTo>
                  <a:cubicBezTo>
                    <a:pt x="1818" y="687"/>
                    <a:pt x="1834" y="711"/>
                    <a:pt x="1882" y="735"/>
                  </a:cubicBezTo>
                  <a:cubicBezTo>
                    <a:pt x="1897" y="743"/>
                    <a:pt x="1905" y="759"/>
                    <a:pt x="1921" y="774"/>
                  </a:cubicBezTo>
                  <a:cubicBezTo>
                    <a:pt x="1937" y="798"/>
                    <a:pt x="1953" y="814"/>
                    <a:pt x="1992" y="814"/>
                  </a:cubicBezTo>
                  <a:lnTo>
                    <a:pt x="1992" y="814"/>
                  </a:lnTo>
                  <a:cubicBezTo>
                    <a:pt x="2055" y="822"/>
                    <a:pt x="2064" y="822"/>
                    <a:pt x="2079" y="853"/>
                  </a:cubicBezTo>
                  <a:cubicBezTo>
                    <a:pt x="2087" y="893"/>
                    <a:pt x="2095" y="917"/>
                    <a:pt x="2119" y="924"/>
                  </a:cubicBezTo>
                  <a:cubicBezTo>
                    <a:pt x="2143" y="932"/>
                    <a:pt x="2150" y="948"/>
                    <a:pt x="2150" y="972"/>
                  </a:cubicBezTo>
                  <a:cubicBezTo>
                    <a:pt x="2158" y="980"/>
                    <a:pt x="2158" y="980"/>
                    <a:pt x="2158" y="988"/>
                  </a:cubicBezTo>
                  <a:cubicBezTo>
                    <a:pt x="2158" y="996"/>
                    <a:pt x="2158" y="996"/>
                    <a:pt x="2158" y="1003"/>
                  </a:cubicBezTo>
                  <a:cubicBezTo>
                    <a:pt x="2166" y="1035"/>
                    <a:pt x="2174" y="1067"/>
                    <a:pt x="2166" y="1106"/>
                  </a:cubicBezTo>
                  <a:cubicBezTo>
                    <a:pt x="2158" y="1138"/>
                    <a:pt x="2158" y="1170"/>
                    <a:pt x="2150" y="1201"/>
                  </a:cubicBezTo>
                  <a:cubicBezTo>
                    <a:pt x="2150" y="1217"/>
                    <a:pt x="2150" y="1225"/>
                    <a:pt x="2150" y="1241"/>
                  </a:cubicBezTo>
                  <a:cubicBezTo>
                    <a:pt x="2150" y="1256"/>
                    <a:pt x="2143" y="1272"/>
                    <a:pt x="2135" y="1280"/>
                  </a:cubicBezTo>
                  <a:cubicBezTo>
                    <a:pt x="2135" y="1304"/>
                    <a:pt x="2127" y="1312"/>
                    <a:pt x="2127" y="1336"/>
                  </a:cubicBezTo>
                  <a:cubicBezTo>
                    <a:pt x="2135" y="1343"/>
                    <a:pt x="2135" y="1359"/>
                    <a:pt x="2143" y="1367"/>
                  </a:cubicBezTo>
                  <a:cubicBezTo>
                    <a:pt x="2143" y="1375"/>
                    <a:pt x="2150" y="1391"/>
                    <a:pt x="2150" y="1415"/>
                  </a:cubicBezTo>
                  <a:cubicBezTo>
                    <a:pt x="2150" y="1438"/>
                    <a:pt x="2158" y="1462"/>
                    <a:pt x="2166" y="1478"/>
                  </a:cubicBezTo>
                  <a:cubicBezTo>
                    <a:pt x="2174" y="1478"/>
                    <a:pt x="2174" y="1486"/>
                    <a:pt x="2182" y="1486"/>
                  </a:cubicBezTo>
                  <a:cubicBezTo>
                    <a:pt x="2190" y="1478"/>
                    <a:pt x="2190" y="1478"/>
                    <a:pt x="2190" y="1478"/>
                  </a:cubicBezTo>
                  <a:cubicBezTo>
                    <a:pt x="2206" y="1478"/>
                    <a:pt x="2222" y="1478"/>
                    <a:pt x="2230" y="1470"/>
                  </a:cubicBezTo>
                  <a:cubicBezTo>
                    <a:pt x="2230" y="1470"/>
                    <a:pt x="2230" y="1462"/>
                    <a:pt x="2230" y="1454"/>
                  </a:cubicBezTo>
                  <a:cubicBezTo>
                    <a:pt x="2222" y="1446"/>
                    <a:pt x="2222" y="1430"/>
                    <a:pt x="2214" y="1423"/>
                  </a:cubicBezTo>
                  <a:cubicBezTo>
                    <a:pt x="2206" y="1407"/>
                    <a:pt x="2198" y="1391"/>
                    <a:pt x="2198" y="1367"/>
                  </a:cubicBezTo>
                  <a:cubicBezTo>
                    <a:pt x="2198" y="1336"/>
                    <a:pt x="2206" y="1336"/>
                    <a:pt x="2214" y="1336"/>
                  </a:cubicBezTo>
                  <a:cubicBezTo>
                    <a:pt x="2222" y="1336"/>
                    <a:pt x="2230" y="1343"/>
                    <a:pt x="2237" y="1359"/>
                  </a:cubicBezTo>
                  <a:cubicBezTo>
                    <a:pt x="2253" y="1383"/>
                    <a:pt x="2253" y="1383"/>
                    <a:pt x="2269" y="1383"/>
                  </a:cubicBezTo>
                  <a:cubicBezTo>
                    <a:pt x="2277" y="1383"/>
                    <a:pt x="2277" y="1383"/>
                    <a:pt x="2277" y="1383"/>
                  </a:cubicBezTo>
                  <a:cubicBezTo>
                    <a:pt x="2285" y="1383"/>
                    <a:pt x="2285" y="1383"/>
                    <a:pt x="2293" y="1383"/>
                  </a:cubicBezTo>
                  <a:cubicBezTo>
                    <a:pt x="2301" y="1383"/>
                    <a:pt x="2301" y="1383"/>
                    <a:pt x="2308" y="1391"/>
                  </a:cubicBezTo>
                  <a:cubicBezTo>
                    <a:pt x="2308" y="1399"/>
                    <a:pt x="2308" y="1407"/>
                    <a:pt x="2308" y="1423"/>
                  </a:cubicBezTo>
                  <a:cubicBezTo>
                    <a:pt x="2308" y="1438"/>
                    <a:pt x="2293" y="1462"/>
                    <a:pt x="2285" y="1486"/>
                  </a:cubicBezTo>
                  <a:cubicBezTo>
                    <a:pt x="2277" y="1502"/>
                    <a:pt x="2261" y="1517"/>
                    <a:pt x="2261" y="1533"/>
                  </a:cubicBezTo>
                  <a:cubicBezTo>
                    <a:pt x="2261" y="1549"/>
                    <a:pt x="2253" y="1565"/>
                    <a:pt x="2230" y="1573"/>
                  </a:cubicBezTo>
                  <a:cubicBezTo>
                    <a:pt x="2230" y="1573"/>
                    <a:pt x="2230" y="1573"/>
                    <a:pt x="2222" y="1573"/>
                  </a:cubicBezTo>
                  <a:cubicBezTo>
                    <a:pt x="2214" y="1573"/>
                    <a:pt x="2198" y="1573"/>
                    <a:pt x="2198" y="1581"/>
                  </a:cubicBezTo>
                  <a:cubicBezTo>
                    <a:pt x="2198" y="1581"/>
                    <a:pt x="2198" y="1581"/>
                    <a:pt x="2206" y="1589"/>
                  </a:cubicBezTo>
                  <a:cubicBezTo>
                    <a:pt x="2214" y="1589"/>
                    <a:pt x="2222" y="1589"/>
                    <a:pt x="2230" y="1589"/>
                  </a:cubicBezTo>
                  <a:cubicBezTo>
                    <a:pt x="2230" y="1581"/>
                    <a:pt x="2230" y="1581"/>
                    <a:pt x="2237" y="1581"/>
                  </a:cubicBezTo>
                  <a:cubicBezTo>
                    <a:pt x="2245" y="1581"/>
                    <a:pt x="2253" y="1589"/>
                    <a:pt x="2261" y="1612"/>
                  </a:cubicBezTo>
                  <a:cubicBezTo>
                    <a:pt x="2277" y="1636"/>
                    <a:pt x="2277" y="1652"/>
                    <a:pt x="2285" y="1668"/>
                  </a:cubicBezTo>
                  <a:cubicBezTo>
                    <a:pt x="2293" y="1691"/>
                    <a:pt x="2301" y="1707"/>
                    <a:pt x="2317" y="1739"/>
                  </a:cubicBezTo>
                  <a:cubicBezTo>
                    <a:pt x="2356" y="1802"/>
                    <a:pt x="2411" y="1857"/>
                    <a:pt x="2435" y="1865"/>
                  </a:cubicBezTo>
                  <a:cubicBezTo>
                    <a:pt x="2443" y="1865"/>
                    <a:pt x="2459" y="1873"/>
                    <a:pt x="2467" y="1873"/>
                  </a:cubicBezTo>
                  <a:cubicBezTo>
                    <a:pt x="2475" y="1873"/>
                    <a:pt x="2475" y="1873"/>
                    <a:pt x="2483" y="1865"/>
                  </a:cubicBezTo>
                  <a:cubicBezTo>
                    <a:pt x="2483" y="1865"/>
                    <a:pt x="2483" y="1857"/>
                    <a:pt x="2483" y="1849"/>
                  </a:cubicBezTo>
                  <a:cubicBezTo>
                    <a:pt x="2475" y="1841"/>
                    <a:pt x="2467" y="1826"/>
                    <a:pt x="2459" y="1818"/>
                  </a:cubicBezTo>
                  <a:cubicBezTo>
                    <a:pt x="2451" y="1810"/>
                    <a:pt x="2451" y="1802"/>
                    <a:pt x="2451" y="1802"/>
                  </a:cubicBezTo>
                  <a:cubicBezTo>
                    <a:pt x="2451" y="1794"/>
                    <a:pt x="2459" y="1794"/>
                    <a:pt x="2467" y="1802"/>
                  </a:cubicBezTo>
                  <a:cubicBezTo>
                    <a:pt x="2483" y="1802"/>
                    <a:pt x="2490" y="1810"/>
                    <a:pt x="2498" y="1810"/>
                  </a:cubicBezTo>
                  <a:cubicBezTo>
                    <a:pt x="2506" y="1818"/>
                    <a:pt x="2506" y="1826"/>
                    <a:pt x="2514" y="1818"/>
                  </a:cubicBezTo>
                  <a:cubicBezTo>
                    <a:pt x="2530" y="1810"/>
                    <a:pt x="2538" y="1810"/>
                    <a:pt x="2546" y="1818"/>
                  </a:cubicBezTo>
                  <a:cubicBezTo>
                    <a:pt x="2546" y="1826"/>
                    <a:pt x="2546" y="1834"/>
                    <a:pt x="2546" y="1849"/>
                  </a:cubicBezTo>
                  <a:cubicBezTo>
                    <a:pt x="2530" y="1881"/>
                    <a:pt x="2530" y="1913"/>
                    <a:pt x="2538" y="1936"/>
                  </a:cubicBezTo>
                  <a:cubicBezTo>
                    <a:pt x="2546" y="1960"/>
                    <a:pt x="2577" y="1992"/>
                    <a:pt x="2585" y="1992"/>
                  </a:cubicBezTo>
                  <a:lnTo>
                    <a:pt x="2585" y="1992"/>
                  </a:lnTo>
                  <a:cubicBezTo>
                    <a:pt x="2593" y="1992"/>
                    <a:pt x="2593" y="1984"/>
                    <a:pt x="2601" y="1984"/>
                  </a:cubicBezTo>
                  <a:cubicBezTo>
                    <a:pt x="2609" y="1984"/>
                    <a:pt x="2609" y="2000"/>
                    <a:pt x="2609" y="2007"/>
                  </a:cubicBezTo>
                  <a:cubicBezTo>
                    <a:pt x="2609" y="2023"/>
                    <a:pt x="2609" y="2023"/>
                    <a:pt x="2625" y="2031"/>
                  </a:cubicBezTo>
                  <a:lnTo>
                    <a:pt x="2633" y="2031"/>
                  </a:lnTo>
                  <a:cubicBezTo>
                    <a:pt x="2656" y="2039"/>
                    <a:pt x="2656" y="2047"/>
                    <a:pt x="2656" y="2071"/>
                  </a:cubicBezTo>
                  <a:lnTo>
                    <a:pt x="2656" y="2071"/>
                  </a:lnTo>
                  <a:cubicBezTo>
                    <a:pt x="2664" y="2102"/>
                    <a:pt x="2688" y="2150"/>
                    <a:pt x="2712" y="2189"/>
                  </a:cubicBezTo>
                  <a:cubicBezTo>
                    <a:pt x="2728" y="2205"/>
                    <a:pt x="2728" y="2221"/>
                    <a:pt x="2736" y="2229"/>
                  </a:cubicBezTo>
                  <a:cubicBezTo>
                    <a:pt x="2743" y="2260"/>
                    <a:pt x="2751" y="2269"/>
                    <a:pt x="2767" y="2269"/>
                  </a:cubicBezTo>
                  <a:cubicBezTo>
                    <a:pt x="2775" y="2269"/>
                    <a:pt x="2783" y="2269"/>
                    <a:pt x="2791" y="2260"/>
                  </a:cubicBezTo>
                  <a:cubicBezTo>
                    <a:pt x="2807" y="2260"/>
                    <a:pt x="2823" y="2253"/>
                    <a:pt x="2838" y="2253"/>
                  </a:cubicBezTo>
                  <a:cubicBezTo>
                    <a:pt x="2862" y="2253"/>
                    <a:pt x="2878" y="2260"/>
                    <a:pt x="2894" y="2276"/>
                  </a:cubicBezTo>
                  <a:cubicBezTo>
                    <a:pt x="2933" y="2316"/>
                    <a:pt x="2965" y="2355"/>
                    <a:pt x="2981" y="2387"/>
                  </a:cubicBezTo>
                  <a:cubicBezTo>
                    <a:pt x="2996" y="2419"/>
                    <a:pt x="3012" y="2434"/>
                    <a:pt x="3036" y="2442"/>
                  </a:cubicBezTo>
                  <a:cubicBezTo>
                    <a:pt x="3036" y="2442"/>
                    <a:pt x="3036" y="2450"/>
                    <a:pt x="3044" y="2450"/>
                  </a:cubicBezTo>
                  <a:cubicBezTo>
                    <a:pt x="3052" y="2458"/>
                    <a:pt x="3076" y="2474"/>
                    <a:pt x="3091" y="2474"/>
                  </a:cubicBezTo>
                  <a:cubicBezTo>
                    <a:pt x="3099" y="2474"/>
                    <a:pt x="3099" y="2474"/>
                    <a:pt x="3107" y="2466"/>
                  </a:cubicBezTo>
                  <a:cubicBezTo>
                    <a:pt x="3115" y="2466"/>
                    <a:pt x="3123" y="2466"/>
                    <a:pt x="3123" y="2474"/>
                  </a:cubicBezTo>
                  <a:cubicBezTo>
                    <a:pt x="3131" y="2482"/>
                    <a:pt x="3131" y="2490"/>
                    <a:pt x="3123" y="2498"/>
                  </a:cubicBezTo>
                  <a:cubicBezTo>
                    <a:pt x="3115" y="2498"/>
                    <a:pt x="3115" y="2506"/>
                    <a:pt x="3115" y="2506"/>
                  </a:cubicBezTo>
                  <a:cubicBezTo>
                    <a:pt x="3107" y="2513"/>
                    <a:pt x="3107" y="2513"/>
                    <a:pt x="3099" y="2513"/>
                  </a:cubicBezTo>
                  <a:cubicBezTo>
                    <a:pt x="3099" y="2513"/>
                    <a:pt x="3091" y="2513"/>
                    <a:pt x="3083" y="2506"/>
                  </a:cubicBezTo>
                  <a:cubicBezTo>
                    <a:pt x="3067" y="2498"/>
                    <a:pt x="3060" y="2490"/>
                    <a:pt x="3052" y="2490"/>
                  </a:cubicBezTo>
                  <a:cubicBezTo>
                    <a:pt x="3044" y="2490"/>
                    <a:pt x="3044" y="2490"/>
                    <a:pt x="3036" y="2498"/>
                  </a:cubicBezTo>
                  <a:lnTo>
                    <a:pt x="3028" y="2506"/>
                  </a:lnTo>
                  <a:cubicBezTo>
                    <a:pt x="3020" y="2513"/>
                    <a:pt x="3012" y="2529"/>
                    <a:pt x="3012" y="2529"/>
                  </a:cubicBezTo>
                  <a:cubicBezTo>
                    <a:pt x="3012" y="2537"/>
                    <a:pt x="3028" y="2545"/>
                    <a:pt x="3044" y="2553"/>
                  </a:cubicBezTo>
                  <a:cubicBezTo>
                    <a:pt x="3067" y="2561"/>
                    <a:pt x="3083" y="2569"/>
                    <a:pt x="3083" y="2569"/>
                  </a:cubicBezTo>
                  <a:cubicBezTo>
                    <a:pt x="3091" y="2569"/>
                    <a:pt x="3091" y="2569"/>
                    <a:pt x="3091" y="2561"/>
                  </a:cubicBezTo>
                  <a:cubicBezTo>
                    <a:pt x="3099" y="2561"/>
                    <a:pt x="3107" y="2553"/>
                    <a:pt x="3115" y="2553"/>
                  </a:cubicBezTo>
                  <a:cubicBezTo>
                    <a:pt x="3123" y="2553"/>
                    <a:pt x="3123" y="2545"/>
                    <a:pt x="3131" y="2545"/>
                  </a:cubicBezTo>
                  <a:cubicBezTo>
                    <a:pt x="3139" y="2537"/>
                    <a:pt x="3147" y="2529"/>
                    <a:pt x="3178" y="2537"/>
                  </a:cubicBezTo>
                  <a:cubicBezTo>
                    <a:pt x="3186" y="2537"/>
                    <a:pt x="3186" y="2537"/>
                    <a:pt x="3186" y="2537"/>
                  </a:cubicBezTo>
                  <a:cubicBezTo>
                    <a:pt x="3202" y="2537"/>
                    <a:pt x="3210" y="2545"/>
                    <a:pt x="3218" y="2545"/>
                  </a:cubicBezTo>
                  <a:cubicBezTo>
                    <a:pt x="3226" y="2545"/>
                    <a:pt x="3234" y="2537"/>
                    <a:pt x="3241" y="2529"/>
                  </a:cubicBezTo>
                  <a:cubicBezTo>
                    <a:pt x="3249" y="2506"/>
                    <a:pt x="3265" y="2474"/>
                    <a:pt x="3289" y="2474"/>
                  </a:cubicBezTo>
                  <a:close/>
                  <a:moveTo>
                    <a:pt x="3265" y="1944"/>
                  </a:moveTo>
                  <a:lnTo>
                    <a:pt x="3265" y="1944"/>
                  </a:lnTo>
                  <a:cubicBezTo>
                    <a:pt x="3265" y="1944"/>
                    <a:pt x="3257" y="1944"/>
                    <a:pt x="3257" y="1936"/>
                  </a:cubicBezTo>
                  <a:cubicBezTo>
                    <a:pt x="3249" y="1936"/>
                    <a:pt x="3241" y="1936"/>
                    <a:pt x="3226" y="1936"/>
                  </a:cubicBezTo>
                  <a:cubicBezTo>
                    <a:pt x="3194" y="1929"/>
                    <a:pt x="3194" y="1921"/>
                    <a:pt x="3186" y="1905"/>
                  </a:cubicBezTo>
                  <a:cubicBezTo>
                    <a:pt x="3186" y="1897"/>
                    <a:pt x="3178" y="1897"/>
                    <a:pt x="3178" y="1889"/>
                  </a:cubicBezTo>
                  <a:cubicBezTo>
                    <a:pt x="3162" y="1865"/>
                    <a:pt x="3154" y="1865"/>
                    <a:pt x="3131" y="1857"/>
                  </a:cubicBezTo>
                  <a:lnTo>
                    <a:pt x="3123" y="1857"/>
                  </a:lnTo>
                  <a:cubicBezTo>
                    <a:pt x="3115" y="1857"/>
                    <a:pt x="3107" y="1849"/>
                    <a:pt x="3107" y="1841"/>
                  </a:cubicBezTo>
                  <a:cubicBezTo>
                    <a:pt x="3099" y="1834"/>
                    <a:pt x="3107" y="1826"/>
                    <a:pt x="3107" y="1818"/>
                  </a:cubicBezTo>
                  <a:cubicBezTo>
                    <a:pt x="3115" y="1818"/>
                    <a:pt x="3115" y="1810"/>
                    <a:pt x="3115" y="1810"/>
                  </a:cubicBezTo>
                  <a:cubicBezTo>
                    <a:pt x="3123" y="1786"/>
                    <a:pt x="3162" y="1754"/>
                    <a:pt x="3170" y="1747"/>
                  </a:cubicBezTo>
                  <a:cubicBezTo>
                    <a:pt x="3186" y="1731"/>
                    <a:pt x="3194" y="1723"/>
                    <a:pt x="3194" y="1707"/>
                  </a:cubicBezTo>
                  <a:cubicBezTo>
                    <a:pt x="3194" y="1691"/>
                    <a:pt x="3218" y="1683"/>
                    <a:pt x="3218" y="1683"/>
                  </a:cubicBezTo>
                  <a:cubicBezTo>
                    <a:pt x="3218" y="1683"/>
                    <a:pt x="3218" y="1683"/>
                    <a:pt x="3226" y="1683"/>
                  </a:cubicBezTo>
                  <a:cubicBezTo>
                    <a:pt x="3241" y="1683"/>
                    <a:pt x="3289" y="1754"/>
                    <a:pt x="3297" y="1770"/>
                  </a:cubicBezTo>
                  <a:cubicBezTo>
                    <a:pt x="3313" y="1794"/>
                    <a:pt x="3320" y="1841"/>
                    <a:pt x="3305" y="1857"/>
                  </a:cubicBezTo>
                  <a:cubicBezTo>
                    <a:pt x="3305" y="1857"/>
                    <a:pt x="3305" y="1857"/>
                    <a:pt x="3297" y="1857"/>
                  </a:cubicBezTo>
                  <a:cubicBezTo>
                    <a:pt x="3289" y="1865"/>
                    <a:pt x="3281" y="1873"/>
                    <a:pt x="3281" y="1913"/>
                  </a:cubicBezTo>
                  <a:cubicBezTo>
                    <a:pt x="3281" y="1929"/>
                    <a:pt x="3281" y="1944"/>
                    <a:pt x="3265" y="1944"/>
                  </a:cubicBezTo>
                  <a:close/>
                  <a:moveTo>
                    <a:pt x="3226" y="1691"/>
                  </a:moveTo>
                  <a:lnTo>
                    <a:pt x="3226" y="1691"/>
                  </a:lnTo>
                  <a:lnTo>
                    <a:pt x="3226" y="1691"/>
                  </a:lnTo>
                  <a:cubicBezTo>
                    <a:pt x="3218" y="1691"/>
                    <a:pt x="3202" y="1699"/>
                    <a:pt x="3202" y="1707"/>
                  </a:cubicBezTo>
                  <a:cubicBezTo>
                    <a:pt x="3202" y="1723"/>
                    <a:pt x="3194" y="1739"/>
                    <a:pt x="3178" y="1747"/>
                  </a:cubicBezTo>
                  <a:cubicBezTo>
                    <a:pt x="3162" y="1763"/>
                    <a:pt x="3123" y="1794"/>
                    <a:pt x="3123" y="1810"/>
                  </a:cubicBezTo>
                  <a:cubicBezTo>
                    <a:pt x="3123" y="1818"/>
                    <a:pt x="3115" y="1818"/>
                    <a:pt x="3115" y="1826"/>
                  </a:cubicBezTo>
                  <a:cubicBezTo>
                    <a:pt x="3115" y="1834"/>
                    <a:pt x="3107" y="1834"/>
                    <a:pt x="3107" y="1841"/>
                  </a:cubicBezTo>
                  <a:cubicBezTo>
                    <a:pt x="3115" y="1841"/>
                    <a:pt x="3115" y="1849"/>
                    <a:pt x="3123" y="1849"/>
                  </a:cubicBezTo>
                  <a:cubicBezTo>
                    <a:pt x="3131" y="1849"/>
                    <a:pt x="3131" y="1849"/>
                    <a:pt x="3139" y="1849"/>
                  </a:cubicBezTo>
                  <a:cubicBezTo>
                    <a:pt x="3154" y="1857"/>
                    <a:pt x="3162" y="1857"/>
                    <a:pt x="3178" y="1881"/>
                  </a:cubicBezTo>
                  <a:cubicBezTo>
                    <a:pt x="3186" y="1889"/>
                    <a:pt x="3186" y="1897"/>
                    <a:pt x="3194" y="1905"/>
                  </a:cubicBezTo>
                  <a:cubicBezTo>
                    <a:pt x="3194" y="1913"/>
                    <a:pt x="3202" y="1921"/>
                    <a:pt x="3226" y="1929"/>
                  </a:cubicBezTo>
                  <a:cubicBezTo>
                    <a:pt x="3241" y="1929"/>
                    <a:pt x="3249" y="1929"/>
                    <a:pt x="3257" y="1929"/>
                  </a:cubicBezTo>
                  <a:cubicBezTo>
                    <a:pt x="3265" y="1936"/>
                    <a:pt x="3265" y="1936"/>
                    <a:pt x="3265" y="1936"/>
                  </a:cubicBezTo>
                  <a:cubicBezTo>
                    <a:pt x="3273" y="1936"/>
                    <a:pt x="3273" y="1936"/>
                    <a:pt x="3273" y="1913"/>
                  </a:cubicBezTo>
                  <a:cubicBezTo>
                    <a:pt x="3273" y="1873"/>
                    <a:pt x="3281" y="1865"/>
                    <a:pt x="3297" y="1857"/>
                  </a:cubicBezTo>
                  <a:cubicBezTo>
                    <a:pt x="3297" y="1849"/>
                    <a:pt x="3297" y="1849"/>
                    <a:pt x="3297" y="1849"/>
                  </a:cubicBezTo>
                  <a:cubicBezTo>
                    <a:pt x="3313" y="1841"/>
                    <a:pt x="3305" y="1802"/>
                    <a:pt x="3289" y="1778"/>
                  </a:cubicBezTo>
                  <a:cubicBezTo>
                    <a:pt x="3273" y="1747"/>
                    <a:pt x="3234" y="1691"/>
                    <a:pt x="3226" y="1691"/>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83" name="Freeform 405"/>
            <p:cNvSpPr>
              <a:spLocks noChangeArrowheads="1"/>
            </p:cNvSpPr>
            <p:nvPr/>
          </p:nvSpPr>
          <p:spPr bwMode="auto">
            <a:xfrm>
              <a:off x="18459597" y="7940302"/>
              <a:ext cx="707387" cy="1231552"/>
            </a:xfrm>
            <a:custGeom>
              <a:avLst/>
              <a:gdLst>
                <a:gd name="T0" fmla="*/ 1273 w 1345"/>
                <a:gd name="T1" fmla="*/ 87 h 2341"/>
                <a:gd name="T2" fmla="*/ 1273 w 1345"/>
                <a:gd name="T3" fmla="*/ 87 h 2341"/>
                <a:gd name="T4" fmla="*/ 1257 w 1345"/>
                <a:gd name="T5" fmla="*/ 39 h 2341"/>
                <a:gd name="T6" fmla="*/ 1233 w 1345"/>
                <a:gd name="T7" fmla="*/ 0 h 2341"/>
                <a:gd name="T8" fmla="*/ 450 w 1345"/>
                <a:gd name="T9" fmla="*/ 63 h 2341"/>
                <a:gd name="T10" fmla="*/ 427 w 1345"/>
                <a:gd name="T11" fmla="*/ 110 h 2341"/>
                <a:gd name="T12" fmla="*/ 411 w 1345"/>
                <a:gd name="T13" fmla="*/ 142 h 2341"/>
                <a:gd name="T14" fmla="*/ 363 w 1345"/>
                <a:gd name="T15" fmla="*/ 174 h 2341"/>
                <a:gd name="T16" fmla="*/ 340 w 1345"/>
                <a:gd name="T17" fmla="*/ 276 h 2341"/>
                <a:gd name="T18" fmla="*/ 324 w 1345"/>
                <a:gd name="T19" fmla="*/ 348 h 2341"/>
                <a:gd name="T20" fmla="*/ 284 w 1345"/>
                <a:gd name="T21" fmla="*/ 395 h 2341"/>
                <a:gd name="T22" fmla="*/ 213 w 1345"/>
                <a:gd name="T23" fmla="*/ 458 h 2341"/>
                <a:gd name="T24" fmla="*/ 213 w 1345"/>
                <a:gd name="T25" fmla="*/ 498 h 2341"/>
                <a:gd name="T26" fmla="*/ 213 w 1345"/>
                <a:gd name="T27" fmla="*/ 529 h 2341"/>
                <a:gd name="T28" fmla="*/ 190 w 1345"/>
                <a:gd name="T29" fmla="*/ 561 h 2341"/>
                <a:gd name="T30" fmla="*/ 150 w 1345"/>
                <a:gd name="T31" fmla="*/ 593 h 2341"/>
                <a:gd name="T32" fmla="*/ 150 w 1345"/>
                <a:gd name="T33" fmla="*/ 672 h 2341"/>
                <a:gd name="T34" fmla="*/ 126 w 1345"/>
                <a:gd name="T35" fmla="*/ 735 h 2341"/>
                <a:gd name="T36" fmla="*/ 126 w 1345"/>
                <a:gd name="T37" fmla="*/ 806 h 2341"/>
                <a:gd name="T38" fmla="*/ 142 w 1345"/>
                <a:gd name="T39" fmla="*/ 869 h 2341"/>
                <a:gd name="T40" fmla="*/ 166 w 1345"/>
                <a:gd name="T41" fmla="*/ 932 h 2341"/>
                <a:gd name="T42" fmla="*/ 158 w 1345"/>
                <a:gd name="T43" fmla="*/ 988 h 2341"/>
                <a:gd name="T44" fmla="*/ 158 w 1345"/>
                <a:gd name="T45" fmla="*/ 1043 h 2341"/>
                <a:gd name="T46" fmla="*/ 190 w 1345"/>
                <a:gd name="T47" fmla="*/ 1106 h 2341"/>
                <a:gd name="T48" fmla="*/ 166 w 1345"/>
                <a:gd name="T49" fmla="*/ 1178 h 2341"/>
                <a:gd name="T50" fmla="*/ 205 w 1345"/>
                <a:gd name="T51" fmla="*/ 1257 h 2341"/>
                <a:gd name="T52" fmla="*/ 213 w 1345"/>
                <a:gd name="T53" fmla="*/ 1296 h 2341"/>
                <a:gd name="T54" fmla="*/ 221 w 1345"/>
                <a:gd name="T55" fmla="*/ 1336 h 2341"/>
                <a:gd name="T56" fmla="*/ 253 w 1345"/>
                <a:gd name="T57" fmla="*/ 1383 h 2341"/>
                <a:gd name="T58" fmla="*/ 166 w 1345"/>
                <a:gd name="T59" fmla="*/ 1431 h 2341"/>
                <a:gd name="T60" fmla="*/ 221 w 1345"/>
                <a:gd name="T61" fmla="*/ 1470 h 2341"/>
                <a:gd name="T62" fmla="*/ 174 w 1345"/>
                <a:gd name="T63" fmla="*/ 1565 h 2341"/>
                <a:gd name="T64" fmla="*/ 142 w 1345"/>
                <a:gd name="T65" fmla="*/ 1596 h 2341"/>
                <a:gd name="T66" fmla="*/ 134 w 1345"/>
                <a:gd name="T67" fmla="*/ 1644 h 2341"/>
                <a:gd name="T68" fmla="*/ 103 w 1345"/>
                <a:gd name="T69" fmla="*/ 1660 h 2341"/>
                <a:gd name="T70" fmla="*/ 103 w 1345"/>
                <a:gd name="T71" fmla="*/ 1699 h 2341"/>
                <a:gd name="T72" fmla="*/ 63 w 1345"/>
                <a:gd name="T73" fmla="*/ 1723 h 2341"/>
                <a:gd name="T74" fmla="*/ 55 w 1345"/>
                <a:gd name="T75" fmla="*/ 1786 h 2341"/>
                <a:gd name="T76" fmla="*/ 39 w 1345"/>
                <a:gd name="T77" fmla="*/ 1826 h 2341"/>
                <a:gd name="T78" fmla="*/ 31 w 1345"/>
                <a:gd name="T79" fmla="*/ 1889 h 2341"/>
                <a:gd name="T80" fmla="*/ 15 w 1345"/>
                <a:gd name="T81" fmla="*/ 1929 h 2341"/>
                <a:gd name="T82" fmla="*/ 31 w 1345"/>
                <a:gd name="T83" fmla="*/ 1984 h 2341"/>
                <a:gd name="T84" fmla="*/ 39 w 1345"/>
                <a:gd name="T85" fmla="*/ 2000 h 2341"/>
                <a:gd name="T86" fmla="*/ 774 w 1345"/>
                <a:gd name="T87" fmla="*/ 1968 h 2341"/>
                <a:gd name="T88" fmla="*/ 790 w 1345"/>
                <a:gd name="T89" fmla="*/ 1992 h 2341"/>
                <a:gd name="T90" fmla="*/ 759 w 1345"/>
                <a:gd name="T91" fmla="*/ 2118 h 2341"/>
                <a:gd name="T92" fmla="*/ 830 w 1345"/>
                <a:gd name="T93" fmla="*/ 2205 h 2341"/>
                <a:gd name="T94" fmla="*/ 917 w 1345"/>
                <a:gd name="T95" fmla="*/ 2340 h 2341"/>
                <a:gd name="T96" fmla="*/ 933 w 1345"/>
                <a:gd name="T97" fmla="*/ 2324 h 2341"/>
                <a:gd name="T98" fmla="*/ 988 w 1345"/>
                <a:gd name="T99" fmla="*/ 2261 h 2341"/>
                <a:gd name="T100" fmla="*/ 1059 w 1345"/>
                <a:gd name="T101" fmla="*/ 2245 h 2341"/>
                <a:gd name="T102" fmla="*/ 1154 w 1345"/>
                <a:gd name="T103" fmla="*/ 2205 h 2341"/>
                <a:gd name="T104" fmla="*/ 1265 w 1345"/>
                <a:gd name="T105" fmla="*/ 2213 h 2341"/>
                <a:gd name="T106" fmla="*/ 1328 w 1345"/>
                <a:gd name="T107" fmla="*/ 2213 h 2341"/>
                <a:gd name="T108" fmla="*/ 1344 w 1345"/>
                <a:gd name="T109" fmla="*/ 2205 h 2341"/>
                <a:gd name="T110" fmla="*/ 1257 w 1345"/>
                <a:gd name="T111" fmla="*/ 1541 h 2341"/>
                <a:gd name="T112" fmla="*/ 1273 w 1345"/>
                <a:gd name="T113" fmla="*/ 87 h 2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5" h="2341">
                  <a:moveTo>
                    <a:pt x="1273" y="87"/>
                  </a:moveTo>
                  <a:lnTo>
                    <a:pt x="1273" y="87"/>
                  </a:lnTo>
                  <a:cubicBezTo>
                    <a:pt x="1273" y="71"/>
                    <a:pt x="1288" y="63"/>
                    <a:pt x="1257" y="39"/>
                  </a:cubicBezTo>
                  <a:cubicBezTo>
                    <a:pt x="1249" y="31"/>
                    <a:pt x="1241" y="15"/>
                    <a:pt x="1233" y="0"/>
                  </a:cubicBezTo>
                  <a:cubicBezTo>
                    <a:pt x="940" y="31"/>
                    <a:pt x="664" y="55"/>
                    <a:pt x="450" y="63"/>
                  </a:cubicBezTo>
                  <a:cubicBezTo>
                    <a:pt x="450" y="63"/>
                    <a:pt x="427" y="71"/>
                    <a:pt x="427" y="110"/>
                  </a:cubicBezTo>
                  <a:cubicBezTo>
                    <a:pt x="427" y="142"/>
                    <a:pt x="427" y="134"/>
                    <a:pt x="411" y="142"/>
                  </a:cubicBezTo>
                  <a:cubicBezTo>
                    <a:pt x="395" y="142"/>
                    <a:pt x="371" y="142"/>
                    <a:pt x="363" y="174"/>
                  </a:cubicBezTo>
                  <a:cubicBezTo>
                    <a:pt x="363" y="205"/>
                    <a:pt x="355" y="261"/>
                    <a:pt x="340" y="276"/>
                  </a:cubicBezTo>
                  <a:cubicBezTo>
                    <a:pt x="324" y="292"/>
                    <a:pt x="324" y="316"/>
                    <a:pt x="324" y="348"/>
                  </a:cubicBezTo>
                  <a:cubicBezTo>
                    <a:pt x="324" y="371"/>
                    <a:pt x="316" y="387"/>
                    <a:pt x="284" y="395"/>
                  </a:cubicBezTo>
                  <a:cubicBezTo>
                    <a:pt x="253" y="403"/>
                    <a:pt x="213" y="426"/>
                    <a:pt x="213" y="458"/>
                  </a:cubicBezTo>
                  <a:cubicBezTo>
                    <a:pt x="221" y="482"/>
                    <a:pt x="229" y="490"/>
                    <a:pt x="213" y="498"/>
                  </a:cubicBezTo>
                  <a:cubicBezTo>
                    <a:pt x="205" y="514"/>
                    <a:pt x="205" y="521"/>
                    <a:pt x="213" y="529"/>
                  </a:cubicBezTo>
                  <a:cubicBezTo>
                    <a:pt x="221" y="545"/>
                    <a:pt x="213" y="561"/>
                    <a:pt x="190" y="561"/>
                  </a:cubicBezTo>
                  <a:cubicBezTo>
                    <a:pt x="166" y="561"/>
                    <a:pt x="150" y="561"/>
                    <a:pt x="150" y="593"/>
                  </a:cubicBezTo>
                  <a:cubicBezTo>
                    <a:pt x="158" y="624"/>
                    <a:pt x="181" y="664"/>
                    <a:pt x="150" y="672"/>
                  </a:cubicBezTo>
                  <a:cubicBezTo>
                    <a:pt x="126" y="688"/>
                    <a:pt x="126" y="719"/>
                    <a:pt x="126" y="735"/>
                  </a:cubicBezTo>
                  <a:cubicBezTo>
                    <a:pt x="126" y="759"/>
                    <a:pt x="142" y="790"/>
                    <a:pt x="126" y="806"/>
                  </a:cubicBezTo>
                  <a:cubicBezTo>
                    <a:pt x="110" y="822"/>
                    <a:pt x="118" y="846"/>
                    <a:pt x="142" y="869"/>
                  </a:cubicBezTo>
                  <a:cubicBezTo>
                    <a:pt x="166" y="901"/>
                    <a:pt x="174" y="909"/>
                    <a:pt x="166" y="932"/>
                  </a:cubicBezTo>
                  <a:cubicBezTo>
                    <a:pt x="158" y="956"/>
                    <a:pt x="150" y="972"/>
                    <a:pt x="158" y="988"/>
                  </a:cubicBezTo>
                  <a:cubicBezTo>
                    <a:pt x="174" y="1012"/>
                    <a:pt x="142" y="996"/>
                    <a:pt x="158" y="1043"/>
                  </a:cubicBezTo>
                  <a:cubicBezTo>
                    <a:pt x="166" y="1091"/>
                    <a:pt x="181" y="1091"/>
                    <a:pt x="190" y="1106"/>
                  </a:cubicBezTo>
                  <a:cubicBezTo>
                    <a:pt x="190" y="1130"/>
                    <a:pt x="150" y="1162"/>
                    <a:pt x="166" y="1178"/>
                  </a:cubicBezTo>
                  <a:cubicBezTo>
                    <a:pt x="181" y="1193"/>
                    <a:pt x="158" y="1265"/>
                    <a:pt x="205" y="1257"/>
                  </a:cubicBezTo>
                  <a:cubicBezTo>
                    <a:pt x="205" y="1257"/>
                    <a:pt x="221" y="1280"/>
                    <a:pt x="213" y="1296"/>
                  </a:cubicBezTo>
                  <a:cubicBezTo>
                    <a:pt x="205" y="1320"/>
                    <a:pt x="190" y="1320"/>
                    <a:pt x="221" y="1336"/>
                  </a:cubicBezTo>
                  <a:cubicBezTo>
                    <a:pt x="261" y="1352"/>
                    <a:pt x="276" y="1375"/>
                    <a:pt x="253" y="1383"/>
                  </a:cubicBezTo>
                  <a:cubicBezTo>
                    <a:pt x="237" y="1383"/>
                    <a:pt x="126" y="1407"/>
                    <a:pt x="166" y="1431"/>
                  </a:cubicBezTo>
                  <a:cubicBezTo>
                    <a:pt x="213" y="1454"/>
                    <a:pt x="229" y="1446"/>
                    <a:pt x="221" y="1470"/>
                  </a:cubicBezTo>
                  <a:cubicBezTo>
                    <a:pt x="221" y="1494"/>
                    <a:pt x="181" y="1557"/>
                    <a:pt x="174" y="1565"/>
                  </a:cubicBezTo>
                  <a:cubicBezTo>
                    <a:pt x="158" y="1573"/>
                    <a:pt x="134" y="1565"/>
                    <a:pt x="142" y="1596"/>
                  </a:cubicBezTo>
                  <a:cubicBezTo>
                    <a:pt x="142" y="1628"/>
                    <a:pt x="142" y="1636"/>
                    <a:pt x="134" y="1644"/>
                  </a:cubicBezTo>
                  <a:cubicBezTo>
                    <a:pt x="126" y="1644"/>
                    <a:pt x="95" y="1636"/>
                    <a:pt x="103" y="1660"/>
                  </a:cubicBezTo>
                  <a:cubicBezTo>
                    <a:pt x="103" y="1676"/>
                    <a:pt x="118" y="1699"/>
                    <a:pt x="103" y="1699"/>
                  </a:cubicBezTo>
                  <a:cubicBezTo>
                    <a:pt x="87" y="1707"/>
                    <a:pt x="63" y="1699"/>
                    <a:pt x="63" y="1723"/>
                  </a:cubicBezTo>
                  <a:cubicBezTo>
                    <a:pt x="63" y="1747"/>
                    <a:pt x="63" y="1786"/>
                    <a:pt x="55" y="1786"/>
                  </a:cubicBezTo>
                  <a:cubicBezTo>
                    <a:pt x="47" y="1786"/>
                    <a:pt x="31" y="1810"/>
                    <a:pt x="39" y="1826"/>
                  </a:cubicBezTo>
                  <a:cubicBezTo>
                    <a:pt x="47" y="1842"/>
                    <a:pt x="47" y="1881"/>
                    <a:pt x="31" y="1889"/>
                  </a:cubicBezTo>
                  <a:cubicBezTo>
                    <a:pt x="23" y="1897"/>
                    <a:pt x="0" y="1913"/>
                    <a:pt x="15" y="1929"/>
                  </a:cubicBezTo>
                  <a:cubicBezTo>
                    <a:pt x="31" y="1952"/>
                    <a:pt x="39" y="1976"/>
                    <a:pt x="31" y="1984"/>
                  </a:cubicBezTo>
                  <a:cubicBezTo>
                    <a:pt x="23" y="1992"/>
                    <a:pt x="15" y="2000"/>
                    <a:pt x="39" y="2000"/>
                  </a:cubicBezTo>
                  <a:cubicBezTo>
                    <a:pt x="55" y="2008"/>
                    <a:pt x="774" y="1968"/>
                    <a:pt x="774" y="1968"/>
                  </a:cubicBezTo>
                  <a:cubicBezTo>
                    <a:pt x="774" y="1968"/>
                    <a:pt x="806" y="1976"/>
                    <a:pt x="790" y="1992"/>
                  </a:cubicBezTo>
                  <a:cubicBezTo>
                    <a:pt x="782" y="2008"/>
                    <a:pt x="719" y="2063"/>
                    <a:pt x="759" y="2118"/>
                  </a:cubicBezTo>
                  <a:cubicBezTo>
                    <a:pt x="798" y="2174"/>
                    <a:pt x="822" y="2174"/>
                    <a:pt x="830" y="2205"/>
                  </a:cubicBezTo>
                  <a:cubicBezTo>
                    <a:pt x="846" y="2245"/>
                    <a:pt x="909" y="2332"/>
                    <a:pt x="917" y="2340"/>
                  </a:cubicBezTo>
                  <a:cubicBezTo>
                    <a:pt x="917" y="2340"/>
                    <a:pt x="925" y="2332"/>
                    <a:pt x="933" y="2324"/>
                  </a:cubicBezTo>
                  <a:cubicBezTo>
                    <a:pt x="956" y="2292"/>
                    <a:pt x="964" y="2284"/>
                    <a:pt x="988" y="2261"/>
                  </a:cubicBezTo>
                  <a:cubicBezTo>
                    <a:pt x="1012" y="2237"/>
                    <a:pt x="1035" y="2261"/>
                    <a:pt x="1059" y="2245"/>
                  </a:cubicBezTo>
                  <a:cubicBezTo>
                    <a:pt x="1091" y="2229"/>
                    <a:pt x="1122" y="2189"/>
                    <a:pt x="1154" y="2205"/>
                  </a:cubicBezTo>
                  <a:cubicBezTo>
                    <a:pt x="1193" y="2213"/>
                    <a:pt x="1241" y="2229"/>
                    <a:pt x="1265" y="2213"/>
                  </a:cubicBezTo>
                  <a:cubicBezTo>
                    <a:pt x="1296" y="2197"/>
                    <a:pt x="1304" y="2237"/>
                    <a:pt x="1328" y="2213"/>
                  </a:cubicBezTo>
                  <a:cubicBezTo>
                    <a:pt x="1336" y="2213"/>
                    <a:pt x="1336" y="2213"/>
                    <a:pt x="1344" y="2205"/>
                  </a:cubicBezTo>
                  <a:cubicBezTo>
                    <a:pt x="1257" y="1541"/>
                    <a:pt x="1257" y="1541"/>
                    <a:pt x="1257" y="1541"/>
                  </a:cubicBezTo>
                  <a:cubicBezTo>
                    <a:pt x="1257" y="1541"/>
                    <a:pt x="1273" y="102"/>
                    <a:pt x="1273" y="87"/>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84" name="Freeform 406"/>
            <p:cNvSpPr>
              <a:spLocks noChangeArrowheads="1"/>
            </p:cNvSpPr>
            <p:nvPr/>
          </p:nvSpPr>
          <p:spPr bwMode="auto">
            <a:xfrm>
              <a:off x="18459597" y="7940302"/>
              <a:ext cx="707387" cy="1236191"/>
            </a:xfrm>
            <a:custGeom>
              <a:avLst/>
              <a:gdLst>
                <a:gd name="T0" fmla="*/ 893 w 1345"/>
                <a:gd name="T1" fmla="*/ 2324 h 2349"/>
                <a:gd name="T2" fmla="*/ 790 w 1345"/>
                <a:gd name="T3" fmla="*/ 1992 h 2349"/>
                <a:gd name="T4" fmla="*/ 47 w 1345"/>
                <a:gd name="T5" fmla="*/ 2008 h 2349"/>
                <a:gd name="T6" fmla="*/ 23 w 1345"/>
                <a:gd name="T7" fmla="*/ 1984 h 2349"/>
                <a:gd name="T8" fmla="*/ 39 w 1345"/>
                <a:gd name="T9" fmla="*/ 1881 h 2349"/>
                <a:gd name="T10" fmla="*/ 55 w 1345"/>
                <a:gd name="T11" fmla="*/ 1747 h 2349"/>
                <a:gd name="T12" fmla="*/ 103 w 1345"/>
                <a:gd name="T13" fmla="*/ 1683 h 2349"/>
                <a:gd name="T14" fmla="*/ 134 w 1345"/>
                <a:gd name="T15" fmla="*/ 1636 h 2349"/>
                <a:gd name="T16" fmla="*/ 221 w 1345"/>
                <a:gd name="T17" fmla="*/ 1470 h 2349"/>
                <a:gd name="T18" fmla="*/ 237 w 1345"/>
                <a:gd name="T19" fmla="*/ 1383 h 2349"/>
                <a:gd name="T20" fmla="*/ 197 w 1345"/>
                <a:gd name="T21" fmla="*/ 1328 h 2349"/>
                <a:gd name="T22" fmla="*/ 166 w 1345"/>
                <a:gd name="T23" fmla="*/ 1209 h 2349"/>
                <a:gd name="T24" fmla="*/ 174 w 1345"/>
                <a:gd name="T25" fmla="*/ 1099 h 2349"/>
                <a:gd name="T26" fmla="*/ 158 w 1345"/>
                <a:gd name="T27" fmla="*/ 948 h 2349"/>
                <a:gd name="T28" fmla="*/ 126 w 1345"/>
                <a:gd name="T29" fmla="*/ 806 h 2349"/>
                <a:gd name="T30" fmla="*/ 158 w 1345"/>
                <a:gd name="T31" fmla="*/ 624 h 2349"/>
                <a:gd name="T32" fmla="*/ 190 w 1345"/>
                <a:gd name="T33" fmla="*/ 561 h 2349"/>
                <a:gd name="T34" fmla="*/ 213 w 1345"/>
                <a:gd name="T35" fmla="*/ 498 h 2349"/>
                <a:gd name="T36" fmla="*/ 316 w 1345"/>
                <a:gd name="T37" fmla="*/ 348 h 2349"/>
                <a:gd name="T38" fmla="*/ 403 w 1345"/>
                <a:gd name="T39" fmla="*/ 134 h 2349"/>
                <a:gd name="T40" fmla="*/ 450 w 1345"/>
                <a:gd name="T41" fmla="*/ 63 h 2349"/>
                <a:gd name="T42" fmla="*/ 1233 w 1345"/>
                <a:gd name="T43" fmla="*/ 0 h 2349"/>
                <a:gd name="T44" fmla="*/ 1265 w 1345"/>
                <a:gd name="T45" fmla="*/ 1541 h 2349"/>
                <a:gd name="T46" fmla="*/ 1312 w 1345"/>
                <a:gd name="T47" fmla="*/ 2229 h 2349"/>
                <a:gd name="T48" fmla="*/ 1233 w 1345"/>
                <a:gd name="T49" fmla="*/ 2229 h 2349"/>
                <a:gd name="T50" fmla="*/ 1067 w 1345"/>
                <a:gd name="T51" fmla="*/ 2245 h 2349"/>
                <a:gd name="T52" fmla="*/ 964 w 1345"/>
                <a:gd name="T53" fmla="*/ 2292 h 2349"/>
                <a:gd name="T54" fmla="*/ 774 w 1345"/>
                <a:gd name="T55" fmla="*/ 1960 h 2349"/>
                <a:gd name="T56" fmla="*/ 798 w 1345"/>
                <a:gd name="T57" fmla="*/ 1992 h 2349"/>
                <a:gd name="T58" fmla="*/ 838 w 1345"/>
                <a:gd name="T59" fmla="*/ 2205 h 2349"/>
                <a:gd name="T60" fmla="*/ 956 w 1345"/>
                <a:gd name="T61" fmla="*/ 2292 h 2349"/>
                <a:gd name="T62" fmla="*/ 1035 w 1345"/>
                <a:gd name="T63" fmla="*/ 2245 h 2349"/>
                <a:gd name="T64" fmla="*/ 1162 w 1345"/>
                <a:gd name="T65" fmla="*/ 2197 h 2349"/>
                <a:gd name="T66" fmla="*/ 1296 w 1345"/>
                <a:gd name="T67" fmla="*/ 2213 h 2349"/>
                <a:gd name="T68" fmla="*/ 1257 w 1345"/>
                <a:gd name="T69" fmla="*/ 1541 h 2349"/>
                <a:gd name="T70" fmla="*/ 1233 w 1345"/>
                <a:gd name="T71" fmla="*/ 8 h 2349"/>
                <a:gd name="T72" fmla="*/ 411 w 1345"/>
                <a:gd name="T73" fmla="*/ 142 h 2349"/>
                <a:gd name="T74" fmla="*/ 340 w 1345"/>
                <a:gd name="T75" fmla="*/ 276 h 2349"/>
                <a:gd name="T76" fmla="*/ 221 w 1345"/>
                <a:gd name="T77" fmla="*/ 474 h 2349"/>
                <a:gd name="T78" fmla="*/ 221 w 1345"/>
                <a:gd name="T79" fmla="*/ 553 h 2349"/>
                <a:gd name="T80" fmla="*/ 158 w 1345"/>
                <a:gd name="T81" fmla="*/ 593 h 2349"/>
                <a:gd name="T82" fmla="*/ 134 w 1345"/>
                <a:gd name="T83" fmla="*/ 759 h 2349"/>
                <a:gd name="T84" fmla="*/ 174 w 1345"/>
                <a:gd name="T85" fmla="*/ 932 h 2349"/>
                <a:gd name="T86" fmla="*/ 158 w 1345"/>
                <a:gd name="T87" fmla="*/ 1043 h 2349"/>
                <a:gd name="T88" fmla="*/ 166 w 1345"/>
                <a:gd name="T89" fmla="*/ 1178 h 2349"/>
                <a:gd name="T90" fmla="*/ 205 w 1345"/>
                <a:gd name="T91" fmla="*/ 1257 h 2349"/>
                <a:gd name="T92" fmla="*/ 229 w 1345"/>
                <a:gd name="T93" fmla="*/ 1336 h 2349"/>
                <a:gd name="T94" fmla="*/ 158 w 1345"/>
                <a:gd name="T95" fmla="*/ 1415 h 2349"/>
                <a:gd name="T96" fmla="*/ 174 w 1345"/>
                <a:gd name="T97" fmla="*/ 1565 h 2349"/>
                <a:gd name="T98" fmla="*/ 126 w 1345"/>
                <a:gd name="T99" fmla="*/ 1644 h 2349"/>
                <a:gd name="T100" fmla="*/ 103 w 1345"/>
                <a:gd name="T101" fmla="*/ 1707 h 2349"/>
                <a:gd name="T102" fmla="*/ 55 w 1345"/>
                <a:gd name="T103" fmla="*/ 1794 h 2349"/>
                <a:gd name="T104" fmla="*/ 39 w 1345"/>
                <a:gd name="T105" fmla="*/ 1897 h 2349"/>
                <a:gd name="T106" fmla="*/ 31 w 1345"/>
                <a:gd name="T107" fmla="*/ 1984 h 2349"/>
                <a:gd name="T108" fmla="*/ 767 w 1345"/>
                <a:gd name="T109" fmla="*/ 1960 h 2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5" h="2349">
                  <a:moveTo>
                    <a:pt x="909" y="2348"/>
                  </a:moveTo>
                  <a:lnTo>
                    <a:pt x="909" y="2348"/>
                  </a:lnTo>
                  <a:cubicBezTo>
                    <a:pt x="909" y="2340"/>
                    <a:pt x="909" y="2340"/>
                    <a:pt x="909" y="2340"/>
                  </a:cubicBezTo>
                  <a:cubicBezTo>
                    <a:pt x="909" y="2340"/>
                    <a:pt x="901" y="2332"/>
                    <a:pt x="893" y="2324"/>
                  </a:cubicBezTo>
                  <a:cubicBezTo>
                    <a:pt x="877" y="2292"/>
                    <a:pt x="838" y="2237"/>
                    <a:pt x="830" y="2213"/>
                  </a:cubicBezTo>
                  <a:cubicBezTo>
                    <a:pt x="822" y="2189"/>
                    <a:pt x="814" y="2182"/>
                    <a:pt x="798" y="2174"/>
                  </a:cubicBezTo>
                  <a:cubicBezTo>
                    <a:pt x="790" y="2158"/>
                    <a:pt x="774" y="2150"/>
                    <a:pt x="759" y="2118"/>
                  </a:cubicBezTo>
                  <a:cubicBezTo>
                    <a:pt x="711" y="2063"/>
                    <a:pt x="767" y="2008"/>
                    <a:pt x="790" y="1992"/>
                  </a:cubicBezTo>
                  <a:lnTo>
                    <a:pt x="790" y="1992"/>
                  </a:lnTo>
                  <a:cubicBezTo>
                    <a:pt x="798" y="1984"/>
                    <a:pt x="790" y="1984"/>
                    <a:pt x="790" y="1984"/>
                  </a:cubicBezTo>
                  <a:cubicBezTo>
                    <a:pt x="790" y="1976"/>
                    <a:pt x="782" y="1968"/>
                    <a:pt x="767" y="1968"/>
                  </a:cubicBezTo>
                  <a:cubicBezTo>
                    <a:pt x="751" y="1968"/>
                    <a:pt x="118" y="2008"/>
                    <a:pt x="47" y="2008"/>
                  </a:cubicBezTo>
                  <a:cubicBezTo>
                    <a:pt x="39" y="2008"/>
                    <a:pt x="39" y="2008"/>
                    <a:pt x="39" y="2008"/>
                  </a:cubicBezTo>
                  <a:cubicBezTo>
                    <a:pt x="23" y="2008"/>
                    <a:pt x="23" y="2000"/>
                    <a:pt x="23" y="2000"/>
                  </a:cubicBezTo>
                  <a:cubicBezTo>
                    <a:pt x="15" y="1992"/>
                    <a:pt x="23" y="1992"/>
                    <a:pt x="23" y="1984"/>
                  </a:cubicBezTo>
                  <a:lnTo>
                    <a:pt x="23" y="1984"/>
                  </a:lnTo>
                  <a:cubicBezTo>
                    <a:pt x="31" y="1976"/>
                    <a:pt x="23" y="1952"/>
                    <a:pt x="8" y="1936"/>
                  </a:cubicBezTo>
                  <a:cubicBezTo>
                    <a:pt x="8" y="1929"/>
                    <a:pt x="0" y="1921"/>
                    <a:pt x="8" y="1913"/>
                  </a:cubicBezTo>
                  <a:cubicBezTo>
                    <a:pt x="8" y="1897"/>
                    <a:pt x="23" y="1889"/>
                    <a:pt x="31" y="1889"/>
                  </a:cubicBezTo>
                  <a:cubicBezTo>
                    <a:pt x="39" y="1889"/>
                    <a:pt x="39" y="1881"/>
                    <a:pt x="39" y="1881"/>
                  </a:cubicBezTo>
                  <a:cubicBezTo>
                    <a:pt x="47" y="1865"/>
                    <a:pt x="39" y="1834"/>
                    <a:pt x="39" y="1826"/>
                  </a:cubicBezTo>
                  <a:cubicBezTo>
                    <a:pt x="31" y="1818"/>
                    <a:pt x="31" y="1810"/>
                    <a:pt x="39" y="1802"/>
                  </a:cubicBezTo>
                  <a:cubicBezTo>
                    <a:pt x="39" y="1794"/>
                    <a:pt x="47" y="1786"/>
                    <a:pt x="55" y="1786"/>
                  </a:cubicBezTo>
                  <a:cubicBezTo>
                    <a:pt x="63" y="1786"/>
                    <a:pt x="55" y="1763"/>
                    <a:pt x="55" y="1747"/>
                  </a:cubicBezTo>
                  <a:cubicBezTo>
                    <a:pt x="55" y="1739"/>
                    <a:pt x="55" y="1731"/>
                    <a:pt x="55" y="1723"/>
                  </a:cubicBezTo>
                  <a:cubicBezTo>
                    <a:pt x="55" y="1707"/>
                    <a:pt x="79" y="1699"/>
                    <a:pt x="95" y="1699"/>
                  </a:cubicBezTo>
                  <a:lnTo>
                    <a:pt x="103" y="1699"/>
                  </a:lnTo>
                  <a:cubicBezTo>
                    <a:pt x="103" y="1699"/>
                    <a:pt x="103" y="1691"/>
                    <a:pt x="103" y="1683"/>
                  </a:cubicBezTo>
                  <a:cubicBezTo>
                    <a:pt x="103" y="1676"/>
                    <a:pt x="95" y="1668"/>
                    <a:pt x="95" y="1660"/>
                  </a:cubicBezTo>
                  <a:cubicBezTo>
                    <a:pt x="95" y="1652"/>
                    <a:pt x="95" y="1644"/>
                    <a:pt x="103" y="1644"/>
                  </a:cubicBezTo>
                  <a:cubicBezTo>
                    <a:pt x="103" y="1636"/>
                    <a:pt x="118" y="1636"/>
                    <a:pt x="126" y="1636"/>
                  </a:cubicBezTo>
                  <a:cubicBezTo>
                    <a:pt x="126" y="1636"/>
                    <a:pt x="126" y="1636"/>
                    <a:pt x="134" y="1636"/>
                  </a:cubicBezTo>
                  <a:cubicBezTo>
                    <a:pt x="142" y="1636"/>
                    <a:pt x="142" y="1620"/>
                    <a:pt x="134" y="1596"/>
                  </a:cubicBezTo>
                  <a:cubicBezTo>
                    <a:pt x="126" y="1573"/>
                    <a:pt x="142" y="1573"/>
                    <a:pt x="158" y="1565"/>
                  </a:cubicBezTo>
                  <a:lnTo>
                    <a:pt x="166" y="1565"/>
                  </a:lnTo>
                  <a:cubicBezTo>
                    <a:pt x="181" y="1557"/>
                    <a:pt x="213" y="1494"/>
                    <a:pt x="221" y="1470"/>
                  </a:cubicBezTo>
                  <a:cubicBezTo>
                    <a:pt x="221" y="1454"/>
                    <a:pt x="221" y="1454"/>
                    <a:pt x="205" y="1446"/>
                  </a:cubicBezTo>
                  <a:cubicBezTo>
                    <a:pt x="197" y="1446"/>
                    <a:pt x="181" y="1438"/>
                    <a:pt x="166" y="1431"/>
                  </a:cubicBezTo>
                  <a:cubicBezTo>
                    <a:pt x="166" y="1431"/>
                    <a:pt x="150" y="1423"/>
                    <a:pt x="158" y="1415"/>
                  </a:cubicBezTo>
                  <a:cubicBezTo>
                    <a:pt x="158" y="1399"/>
                    <a:pt x="190" y="1391"/>
                    <a:pt x="237" y="1383"/>
                  </a:cubicBezTo>
                  <a:cubicBezTo>
                    <a:pt x="245" y="1383"/>
                    <a:pt x="253" y="1375"/>
                    <a:pt x="253" y="1375"/>
                  </a:cubicBezTo>
                  <a:cubicBezTo>
                    <a:pt x="261" y="1375"/>
                    <a:pt x="261" y="1375"/>
                    <a:pt x="261" y="1375"/>
                  </a:cubicBezTo>
                  <a:cubicBezTo>
                    <a:pt x="261" y="1367"/>
                    <a:pt x="253" y="1352"/>
                    <a:pt x="221" y="1343"/>
                  </a:cubicBezTo>
                  <a:cubicBezTo>
                    <a:pt x="205" y="1336"/>
                    <a:pt x="197" y="1328"/>
                    <a:pt x="197" y="1328"/>
                  </a:cubicBezTo>
                  <a:cubicBezTo>
                    <a:pt x="197" y="1320"/>
                    <a:pt x="197" y="1312"/>
                    <a:pt x="205" y="1312"/>
                  </a:cubicBezTo>
                  <a:cubicBezTo>
                    <a:pt x="205" y="1304"/>
                    <a:pt x="205" y="1304"/>
                    <a:pt x="213" y="1296"/>
                  </a:cubicBezTo>
                  <a:cubicBezTo>
                    <a:pt x="213" y="1280"/>
                    <a:pt x="205" y="1265"/>
                    <a:pt x="197" y="1265"/>
                  </a:cubicBezTo>
                  <a:cubicBezTo>
                    <a:pt x="174" y="1265"/>
                    <a:pt x="166" y="1233"/>
                    <a:pt x="166" y="1209"/>
                  </a:cubicBezTo>
                  <a:cubicBezTo>
                    <a:pt x="166" y="1201"/>
                    <a:pt x="166" y="1185"/>
                    <a:pt x="166" y="1178"/>
                  </a:cubicBezTo>
                  <a:cubicBezTo>
                    <a:pt x="150" y="1170"/>
                    <a:pt x="166" y="1154"/>
                    <a:pt x="174" y="1138"/>
                  </a:cubicBezTo>
                  <a:cubicBezTo>
                    <a:pt x="181" y="1130"/>
                    <a:pt x="181" y="1114"/>
                    <a:pt x="181" y="1106"/>
                  </a:cubicBezTo>
                  <a:lnTo>
                    <a:pt x="174" y="1099"/>
                  </a:lnTo>
                  <a:cubicBezTo>
                    <a:pt x="166" y="1091"/>
                    <a:pt x="158" y="1075"/>
                    <a:pt x="150" y="1043"/>
                  </a:cubicBezTo>
                  <a:cubicBezTo>
                    <a:pt x="142" y="1019"/>
                    <a:pt x="150" y="1012"/>
                    <a:pt x="158" y="1004"/>
                  </a:cubicBezTo>
                  <a:lnTo>
                    <a:pt x="158" y="996"/>
                  </a:lnTo>
                  <a:cubicBezTo>
                    <a:pt x="150" y="972"/>
                    <a:pt x="150" y="964"/>
                    <a:pt x="158" y="948"/>
                  </a:cubicBezTo>
                  <a:cubicBezTo>
                    <a:pt x="158" y="941"/>
                    <a:pt x="166" y="941"/>
                    <a:pt x="166" y="932"/>
                  </a:cubicBezTo>
                  <a:cubicBezTo>
                    <a:pt x="174" y="917"/>
                    <a:pt x="166" y="909"/>
                    <a:pt x="150" y="893"/>
                  </a:cubicBezTo>
                  <a:cubicBezTo>
                    <a:pt x="150" y="885"/>
                    <a:pt x="142" y="877"/>
                    <a:pt x="134" y="877"/>
                  </a:cubicBezTo>
                  <a:cubicBezTo>
                    <a:pt x="103" y="830"/>
                    <a:pt x="110" y="814"/>
                    <a:pt x="126" y="806"/>
                  </a:cubicBezTo>
                  <a:cubicBezTo>
                    <a:pt x="134" y="798"/>
                    <a:pt x="126" y="774"/>
                    <a:pt x="126" y="759"/>
                  </a:cubicBezTo>
                  <a:cubicBezTo>
                    <a:pt x="118" y="751"/>
                    <a:pt x="118" y="743"/>
                    <a:pt x="118" y="735"/>
                  </a:cubicBezTo>
                  <a:cubicBezTo>
                    <a:pt x="118" y="727"/>
                    <a:pt x="118" y="688"/>
                    <a:pt x="150" y="672"/>
                  </a:cubicBezTo>
                  <a:cubicBezTo>
                    <a:pt x="166" y="664"/>
                    <a:pt x="166" y="648"/>
                    <a:pt x="158" y="624"/>
                  </a:cubicBezTo>
                  <a:cubicBezTo>
                    <a:pt x="150" y="616"/>
                    <a:pt x="150" y="601"/>
                    <a:pt x="150" y="593"/>
                  </a:cubicBezTo>
                  <a:cubicBezTo>
                    <a:pt x="150" y="585"/>
                    <a:pt x="150" y="569"/>
                    <a:pt x="150" y="569"/>
                  </a:cubicBezTo>
                  <a:cubicBezTo>
                    <a:pt x="158" y="561"/>
                    <a:pt x="174" y="561"/>
                    <a:pt x="181" y="561"/>
                  </a:cubicBezTo>
                  <a:cubicBezTo>
                    <a:pt x="190" y="561"/>
                    <a:pt x="190" y="561"/>
                    <a:pt x="190" y="561"/>
                  </a:cubicBezTo>
                  <a:cubicBezTo>
                    <a:pt x="205" y="561"/>
                    <a:pt x="205" y="553"/>
                    <a:pt x="213" y="545"/>
                  </a:cubicBezTo>
                  <a:lnTo>
                    <a:pt x="213" y="537"/>
                  </a:lnTo>
                  <a:cubicBezTo>
                    <a:pt x="205" y="529"/>
                    <a:pt x="205" y="521"/>
                    <a:pt x="205" y="521"/>
                  </a:cubicBezTo>
                  <a:cubicBezTo>
                    <a:pt x="205" y="514"/>
                    <a:pt x="205" y="506"/>
                    <a:pt x="213" y="498"/>
                  </a:cubicBezTo>
                  <a:cubicBezTo>
                    <a:pt x="221" y="490"/>
                    <a:pt x="221" y="490"/>
                    <a:pt x="213" y="474"/>
                  </a:cubicBezTo>
                  <a:cubicBezTo>
                    <a:pt x="213" y="466"/>
                    <a:pt x="213" y="466"/>
                    <a:pt x="213" y="458"/>
                  </a:cubicBezTo>
                  <a:cubicBezTo>
                    <a:pt x="205" y="419"/>
                    <a:pt x="276" y="395"/>
                    <a:pt x="284" y="395"/>
                  </a:cubicBezTo>
                  <a:cubicBezTo>
                    <a:pt x="316" y="387"/>
                    <a:pt x="316" y="371"/>
                    <a:pt x="316" y="348"/>
                  </a:cubicBezTo>
                  <a:cubicBezTo>
                    <a:pt x="316" y="316"/>
                    <a:pt x="316" y="284"/>
                    <a:pt x="340" y="276"/>
                  </a:cubicBezTo>
                  <a:cubicBezTo>
                    <a:pt x="355" y="261"/>
                    <a:pt x="355" y="221"/>
                    <a:pt x="363" y="189"/>
                  </a:cubicBezTo>
                  <a:cubicBezTo>
                    <a:pt x="363" y="182"/>
                    <a:pt x="363" y="174"/>
                    <a:pt x="363" y="174"/>
                  </a:cubicBezTo>
                  <a:cubicBezTo>
                    <a:pt x="363" y="142"/>
                    <a:pt x="387" y="134"/>
                    <a:pt x="403" y="134"/>
                  </a:cubicBezTo>
                  <a:cubicBezTo>
                    <a:pt x="403" y="134"/>
                    <a:pt x="403" y="134"/>
                    <a:pt x="411" y="134"/>
                  </a:cubicBezTo>
                  <a:cubicBezTo>
                    <a:pt x="411" y="134"/>
                    <a:pt x="411" y="134"/>
                    <a:pt x="419" y="134"/>
                  </a:cubicBezTo>
                  <a:cubicBezTo>
                    <a:pt x="427" y="134"/>
                    <a:pt x="427" y="134"/>
                    <a:pt x="427" y="110"/>
                  </a:cubicBezTo>
                  <a:cubicBezTo>
                    <a:pt x="427" y="71"/>
                    <a:pt x="450" y="63"/>
                    <a:pt x="450" y="63"/>
                  </a:cubicBezTo>
                  <a:cubicBezTo>
                    <a:pt x="450" y="55"/>
                    <a:pt x="450" y="55"/>
                    <a:pt x="450" y="55"/>
                  </a:cubicBezTo>
                  <a:cubicBezTo>
                    <a:pt x="640" y="47"/>
                    <a:pt x="909" y="31"/>
                    <a:pt x="1233" y="0"/>
                  </a:cubicBezTo>
                  <a:lnTo>
                    <a:pt x="1233" y="0"/>
                  </a:lnTo>
                  <a:lnTo>
                    <a:pt x="1233" y="0"/>
                  </a:lnTo>
                  <a:cubicBezTo>
                    <a:pt x="1241" y="15"/>
                    <a:pt x="1249" y="31"/>
                    <a:pt x="1257" y="31"/>
                  </a:cubicBezTo>
                  <a:cubicBezTo>
                    <a:pt x="1288" y="55"/>
                    <a:pt x="1280" y="71"/>
                    <a:pt x="1280" y="79"/>
                  </a:cubicBezTo>
                  <a:lnTo>
                    <a:pt x="1280" y="87"/>
                  </a:lnTo>
                  <a:cubicBezTo>
                    <a:pt x="1280" y="102"/>
                    <a:pt x="1265" y="1525"/>
                    <a:pt x="1265" y="1541"/>
                  </a:cubicBezTo>
                  <a:cubicBezTo>
                    <a:pt x="1344" y="2213"/>
                    <a:pt x="1344" y="2213"/>
                    <a:pt x="1344" y="2213"/>
                  </a:cubicBezTo>
                  <a:lnTo>
                    <a:pt x="1344" y="2213"/>
                  </a:lnTo>
                  <a:cubicBezTo>
                    <a:pt x="1344" y="2213"/>
                    <a:pt x="1336" y="2213"/>
                    <a:pt x="1336" y="2221"/>
                  </a:cubicBezTo>
                  <a:cubicBezTo>
                    <a:pt x="1328" y="2221"/>
                    <a:pt x="1320" y="2229"/>
                    <a:pt x="1312" y="2229"/>
                  </a:cubicBezTo>
                  <a:cubicBezTo>
                    <a:pt x="1312" y="2229"/>
                    <a:pt x="1304" y="2221"/>
                    <a:pt x="1296" y="2221"/>
                  </a:cubicBezTo>
                  <a:cubicBezTo>
                    <a:pt x="1288" y="2213"/>
                    <a:pt x="1288" y="2213"/>
                    <a:pt x="1280" y="2213"/>
                  </a:cubicBezTo>
                  <a:cubicBezTo>
                    <a:pt x="1273" y="2213"/>
                    <a:pt x="1273" y="2213"/>
                    <a:pt x="1265" y="2213"/>
                  </a:cubicBezTo>
                  <a:cubicBezTo>
                    <a:pt x="1257" y="2221"/>
                    <a:pt x="1249" y="2229"/>
                    <a:pt x="1233" y="2229"/>
                  </a:cubicBezTo>
                  <a:cubicBezTo>
                    <a:pt x="1209" y="2229"/>
                    <a:pt x="1178" y="2213"/>
                    <a:pt x="1154" y="2205"/>
                  </a:cubicBezTo>
                  <a:lnTo>
                    <a:pt x="1146" y="2205"/>
                  </a:lnTo>
                  <a:cubicBezTo>
                    <a:pt x="1122" y="2205"/>
                    <a:pt x="1107" y="2221"/>
                    <a:pt x="1091" y="2229"/>
                  </a:cubicBezTo>
                  <a:cubicBezTo>
                    <a:pt x="1083" y="2237"/>
                    <a:pt x="1075" y="2245"/>
                    <a:pt x="1067" y="2245"/>
                  </a:cubicBezTo>
                  <a:cubicBezTo>
                    <a:pt x="1051" y="2253"/>
                    <a:pt x="1043" y="2253"/>
                    <a:pt x="1035" y="2253"/>
                  </a:cubicBezTo>
                  <a:lnTo>
                    <a:pt x="1027" y="2253"/>
                  </a:lnTo>
                  <a:cubicBezTo>
                    <a:pt x="1012" y="2253"/>
                    <a:pt x="1004" y="2253"/>
                    <a:pt x="988" y="2261"/>
                  </a:cubicBezTo>
                  <a:cubicBezTo>
                    <a:pt x="980" y="2276"/>
                    <a:pt x="972" y="2284"/>
                    <a:pt x="964" y="2292"/>
                  </a:cubicBezTo>
                  <a:cubicBezTo>
                    <a:pt x="956" y="2300"/>
                    <a:pt x="948" y="2316"/>
                    <a:pt x="933" y="2324"/>
                  </a:cubicBezTo>
                  <a:cubicBezTo>
                    <a:pt x="925" y="2332"/>
                    <a:pt x="917" y="2340"/>
                    <a:pt x="917" y="2340"/>
                  </a:cubicBezTo>
                  <a:lnTo>
                    <a:pt x="909" y="2348"/>
                  </a:lnTo>
                  <a:close/>
                  <a:moveTo>
                    <a:pt x="774" y="1960"/>
                  </a:moveTo>
                  <a:lnTo>
                    <a:pt x="774" y="1960"/>
                  </a:lnTo>
                  <a:lnTo>
                    <a:pt x="774" y="1960"/>
                  </a:lnTo>
                  <a:cubicBezTo>
                    <a:pt x="774" y="1960"/>
                    <a:pt x="798" y="1968"/>
                    <a:pt x="798" y="1984"/>
                  </a:cubicBezTo>
                  <a:lnTo>
                    <a:pt x="798" y="1992"/>
                  </a:lnTo>
                  <a:cubicBezTo>
                    <a:pt x="790" y="2000"/>
                    <a:pt x="790" y="2000"/>
                    <a:pt x="790" y="2000"/>
                  </a:cubicBezTo>
                  <a:cubicBezTo>
                    <a:pt x="774" y="2016"/>
                    <a:pt x="719" y="2063"/>
                    <a:pt x="759" y="2118"/>
                  </a:cubicBezTo>
                  <a:cubicBezTo>
                    <a:pt x="782" y="2142"/>
                    <a:pt x="790" y="2158"/>
                    <a:pt x="806" y="2166"/>
                  </a:cubicBezTo>
                  <a:cubicBezTo>
                    <a:pt x="822" y="2174"/>
                    <a:pt x="830" y="2189"/>
                    <a:pt x="838" y="2205"/>
                  </a:cubicBezTo>
                  <a:cubicBezTo>
                    <a:pt x="846" y="2237"/>
                    <a:pt x="885" y="2292"/>
                    <a:pt x="901" y="2316"/>
                  </a:cubicBezTo>
                  <a:cubicBezTo>
                    <a:pt x="909" y="2324"/>
                    <a:pt x="909" y="2332"/>
                    <a:pt x="917" y="2332"/>
                  </a:cubicBezTo>
                  <a:cubicBezTo>
                    <a:pt x="917" y="2332"/>
                    <a:pt x="925" y="2332"/>
                    <a:pt x="933" y="2324"/>
                  </a:cubicBezTo>
                  <a:cubicBezTo>
                    <a:pt x="940" y="2308"/>
                    <a:pt x="948" y="2300"/>
                    <a:pt x="956" y="2292"/>
                  </a:cubicBezTo>
                  <a:cubicBezTo>
                    <a:pt x="964" y="2276"/>
                    <a:pt x="972" y="2269"/>
                    <a:pt x="988" y="2261"/>
                  </a:cubicBezTo>
                  <a:cubicBezTo>
                    <a:pt x="996" y="2245"/>
                    <a:pt x="1012" y="2245"/>
                    <a:pt x="1020" y="2245"/>
                  </a:cubicBezTo>
                  <a:lnTo>
                    <a:pt x="1027" y="2245"/>
                  </a:lnTo>
                  <a:lnTo>
                    <a:pt x="1035" y="2245"/>
                  </a:lnTo>
                  <a:cubicBezTo>
                    <a:pt x="1043" y="2245"/>
                    <a:pt x="1051" y="2245"/>
                    <a:pt x="1059" y="2245"/>
                  </a:cubicBezTo>
                  <a:cubicBezTo>
                    <a:pt x="1067" y="2237"/>
                    <a:pt x="1075" y="2229"/>
                    <a:pt x="1083" y="2229"/>
                  </a:cubicBezTo>
                  <a:cubicBezTo>
                    <a:pt x="1098" y="2213"/>
                    <a:pt x="1122" y="2197"/>
                    <a:pt x="1146" y="2197"/>
                  </a:cubicBezTo>
                  <a:cubicBezTo>
                    <a:pt x="1146" y="2197"/>
                    <a:pt x="1154" y="2197"/>
                    <a:pt x="1162" y="2197"/>
                  </a:cubicBezTo>
                  <a:cubicBezTo>
                    <a:pt x="1186" y="2205"/>
                    <a:pt x="1209" y="2221"/>
                    <a:pt x="1233" y="2221"/>
                  </a:cubicBezTo>
                  <a:cubicBezTo>
                    <a:pt x="1249" y="2221"/>
                    <a:pt x="1257" y="2213"/>
                    <a:pt x="1265" y="2213"/>
                  </a:cubicBezTo>
                  <a:cubicBezTo>
                    <a:pt x="1273" y="2205"/>
                    <a:pt x="1273" y="2205"/>
                    <a:pt x="1280" y="2205"/>
                  </a:cubicBezTo>
                  <a:cubicBezTo>
                    <a:pt x="1288" y="2205"/>
                    <a:pt x="1296" y="2213"/>
                    <a:pt x="1296" y="2213"/>
                  </a:cubicBezTo>
                  <a:cubicBezTo>
                    <a:pt x="1304" y="2213"/>
                    <a:pt x="1312" y="2221"/>
                    <a:pt x="1312" y="2221"/>
                  </a:cubicBezTo>
                  <a:cubicBezTo>
                    <a:pt x="1320" y="2221"/>
                    <a:pt x="1320" y="2221"/>
                    <a:pt x="1328" y="2213"/>
                  </a:cubicBezTo>
                  <a:lnTo>
                    <a:pt x="1336" y="2205"/>
                  </a:lnTo>
                  <a:cubicBezTo>
                    <a:pt x="1257" y="1541"/>
                    <a:pt x="1257" y="1541"/>
                    <a:pt x="1257" y="1541"/>
                  </a:cubicBezTo>
                  <a:cubicBezTo>
                    <a:pt x="1257" y="1525"/>
                    <a:pt x="1273" y="102"/>
                    <a:pt x="1273" y="87"/>
                  </a:cubicBezTo>
                  <a:lnTo>
                    <a:pt x="1273" y="79"/>
                  </a:lnTo>
                  <a:cubicBezTo>
                    <a:pt x="1273" y="63"/>
                    <a:pt x="1280" y="55"/>
                    <a:pt x="1257" y="39"/>
                  </a:cubicBezTo>
                  <a:cubicBezTo>
                    <a:pt x="1249" y="31"/>
                    <a:pt x="1241" y="24"/>
                    <a:pt x="1233" y="8"/>
                  </a:cubicBezTo>
                  <a:cubicBezTo>
                    <a:pt x="909" y="39"/>
                    <a:pt x="648" y="55"/>
                    <a:pt x="450" y="63"/>
                  </a:cubicBezTo>
                  <a:cubicBezTo>
                    <a:pt x="450" y="71"/>
                    <a:pt x="434" y="79"/>
                    <a:pt x="434" y="110"/>
                  </a:cubicBezTo>
                  <a:cubicBezTo>
                    <a:pt x="434" y="134"/>
                    <a:pt x="434" y="142"/>
                    <a:pt x="419" y="142"/>
                  </a:cubicBezTo>
                  <a:cubicBezTo>
                    <a:pt x="411" y="142"/>
                    <a:pt x="411" y="142"/>
                    <a:pt x="411" y="142"/>
                  </a:cubicBezTo>
                  <a:lnTo>
                    <a:pt x="403" y="142"/>
                  </a:lnTo>
                  <a:cubicBezTo>
                    <a:pt x="387" y="142"/>
                    <a:pt x="371" y="142"/>
                    <a:pt x="371" y="174"/>
                  </a:cubicBezTo>
                  <a:cubicBezTo>
                    <a:pt x="371" y="174"/>
                    <a:pt x="371" y="182"/>
                    <a:pt x="371" y="189"/>
                  </a:cubicBezTo>
                  <a:cubicBezTo>
                    <a:pt x="363" y="221"/>
                    <a:pt x="355" y="268"/>
                    <a:pt x="340" y="276"/>
                  </a:cubicBezTo>
                  <a:cubicBezTo>
                    <a:pt x="324" y="292"/>
                    <a:pt x="324" y="316"/>
                    <a:pt x="324" y="348"/>
                  </a:cubicBezTo>
                  <a:cubicBezTo>
                    <a:pt x="324" y="371"/>
                    <a:pt x="316" y="395"/>
                    <a:pt x="284" y="403"/>
                  </a:cubicBezTo>
                  <a:cubicBezTo>
                    <a:pt x="261" y="411"/>
                    <a:pt x="213" y="426"/>
                    <a:pt x="221" y="450"/>
                  </a:cubicBezTo>
                  <a:cubicBezTo>
                    <a:pt x="221" y="458"/>
                    <a:pt x="221" y="466"/>
                    <a:pt x="221" y="474"/>
                  </a:cubicBezTo>
                  <a:cubicBezTo>
                    <a:pt x="229" y="482"/>
                    <a:pt x="229" y="490"/>
                    <a:pt x="221" y="506"/>
                  </a:cubicBezTo>
                  <a:cubicBezTo>
                    <a:pt x="213" y="506"/>
                    <a:pt x="213" y="514"/>
                    <a:pt x="213" y="521"/>
                  </a:cubicBezTo>
                  <a:lnTo>
                    <a:pt x="213" y="529"/>
                  </a:lnTo>
                  <a:cubicBezTo>
                    <a:pt x="221" y="537"/>
                    <a:pt x="221" y="545"/>
                    <a:pt x="221" y="553"/>
                  </a:cubicBezTo>
                  <a:cubicBezTo>
                    <a:pt x="213" y="561"/>
                    <a:pt x="205" y="569"/>
                    <a:pt x="190" y="569"/>
                  </a:cubicBezTo>
                  <a:cubicBezTo>
                    <a:pt x="181" y="569"/>
                    <a:pt x="181" y="569"/>
                    <a:pt x="181" y="569"/>
                  </a:cubicBezTo>
                  <a:cubicBezTo>
                    <a:pt x="174" y="569"/>
                    <a:pt x="166" y="569"/>
                    <a:pt x="158" y="569"/>
                  </a:cubicBezTo>
                  <a:cubicBezTo>
                    <a:pt x="158" y="577"/>
                    <a:pt x="150" y="585"/>
                    <a:pt x="158" y="593"/>
                  </a:cubicBezTo>
                  <a:cubicBezTo>
                    <a:pt x="158" y="601"/>
                    <a:pt x="158" y="608"/>
                    <a:pt x="166" y="616"/>
                  </a:cubicBezTo>
                  <a:cubicBezTo>
                    <a:pt x="174" y="640"/>
                    <a:pt x="174" y="664"/>
                    <a:pt x="158" y="679"/>
                  </a:cubicBezTo>
                  <a:cubicBezTo>
                    <a:pt x="134" y="688"/>
                    <a:pt x="126" y="711"/>
                    <a:pt x="126" y="735"/>
                  </a:cubicBezTo>
                  <a:cubicBezTo>
                    <a:pt x="126" y="743"/>
                    <a:pt x="126" y="751"/>
                    <a:pt x="134" y="759"/>
                  </a:cubicBezTo>
                  <a:cubicBezTo>
                    <a:pt x="134" y="774"/>
                    <a:pt x="142" y="798"/>
                    <a:pt x="126" y="806"/>
                  </a:cubicBezTo>
                  <a:cubicBezTo>
                    <a:pt x="110" y="822"/>
                    <a:pt x="126" y="853"/>
                    <a:pt x="142" y="869"/>
                  </a:cubicBezTo>
                  <a:cubicBezTo>
                    <a:pt x="150" y="877"/>
                    <a:pt x="150" y="885"/>
                    <a:pt x="158" y="885"/>
                  </a:cubicBezTo>
                  <a:cubicBezTo>
                    <a:pt x="174" y="901"/>
                    <a:pt x="181" y="917"/>
                    <a:pt x="174" y="932"/>
                  </a:cubicBezTo>
                  <a:cubicBezTo>
                    <a:pt x="174" y="941"/>
                    <a:pt x="166" y="948"/>
                    <a:pt x="166" y="948"/>
                  </a:cubicBezTo>
                  <a:cubicBezTo>
                    <a:pt x="158" y="964"/>
                    <a:pt x="158" y="972"/>
                    <a:pt x="166" y="988"/>
                  </a:cubicBezTo>
                  <a:cubicBezTo>
                    <a:pt x="166" y="996"/>
                    <a:pt x="166" y="1004"/>
                    <a:pt x="166" y="1012"/>
                  </a:cubicBezTo>
                  <a:cubicBezTo>
                    <a:pt x="158" y="1012"/>
                    <a:pt x="150" y="1019"/>
                    <a:pt x="158" y="1043"/>
                  </a:cubicBezTo>
                  <a:cubicBezTo>
                    <a:pt x="166" y="1075"/>
                    <a:pt x="174" y="1083"/>
                    <a:pt x="181" y="1091"/>
                  </a:cubicBezTo>
                  <a:cubicBezTo>
                    <a:pt x="181" y="1099"/>
                    <a:pt x="190" y="1099"/>
                    <a:pt x="190" y="1106"/>
                  </a:cubicBezTo>
                  <a:cubicBezTo>
                    <a:pt x="190" y="1114"/>
                    <a:pt x="181" y="1130"/>
                    <a:pt x="174" y="1146"/>
                  </a:cubicBezTo>
                  <a:cubicBezTo>
                    <a:pt x="166" y="1154"/>
                    <a:pt x="166" y="1170"/>
                    <a:pt x="166" y="1178"/>
                  </a:cubicBezTo>
                  <a:cubicBezTo>
                    <a:pt x="174" y="1185"/>
                    <a:pt x="174" y="1193"/>
                    <a:pt x="174" y="1209"/>
                  </a:cubicBezTo>
                  <a:cubicBezTo>
                    <a:pt x="174" y="1241"/>
                    <a:pt x="181" y="1257"/>
                    <a:pt x="205" y="1257"/>
                  </a:cubicBezTo>
                  <a:lnTo>
                    <a:pt x="205" y="1257"/>
                  </a:lnTo>
                  <a:lnTo>
                    <a:pt x="205" y="1257"/>
                  </a:lnTo>
                  <a:cubicBezTo>
                    <a:pt x="205" y="1257"/>
                    <a:pt x="221" y="1272"/>
                    <a:pt x="213" y="1296"/>
                  </a:cubicBezTo>
                  <a:cubicBezTo>
                    <a:pt x="213" y="1304"/>
                    <a:pt x="213" y="1312"/>
                    <a:pt x="213" y="1312"/>
                  </a:cubicBezTo>
                  <a:cubicBezTo>
                    <a:pt x="205" y="1320"/>
                    <a:pt x="205" y="1320"/>
                    <a:pt x="205" y="1320"/>
                  </a:cubicBezTo>
                  <a:cubicBezTo>
                    <a:pt x="205" y="1328"/>
                    <a:pt x="221" y="1336"/>
                    <a:pt x="229" y="1336"/>
                  </a:cubicBezTo>
                  <a:cubicBezTo>
                    <a:pt x="237" y="1343"/>
                    <a:pt x="268" y="1359"/>
                    <a:pt x="268" y="1375"/>
                  </a:cubicBezTo>
                  <a:cubicBezTo>
                    <a:pt x="268" y="1375"/>
                    <a:pt x="268" y="1383"/>
                    <a:pt x="261" y="1383"/>
                  </a:cubicBezTo>
                  <a:cubicBezTo>
                    <a:pt x="253" y="1383"/>
                    <a:pt x="245" y="1383"/>
                    <a:pt x="237" y="1391"/>
                  </a:cubicBezTo>
                  <a:cubicBezTo>
                    <a:pt x="213" y="1391"/>
                    <a:pt x="166" y="1407"/>
                    <a:pt x="158" y="1415"/>
                  </a:cubicBezTo>
                  <a:cubicBezTo>
                    <a:pt x="158" y="1415"/>
                    <a:pt x="166" y="1423"/>
                    <a:pt x="174" y="1423"/>
                  </a:cubicBezTo>
                  <a:cubicBezTo>
                    <a:pt x="181" y="1431"/>
                    <a:pt x="197" y="1438"/>
                    <a:pt x="205" y="1438"/>
                  </a:cubicBezTo>
                  <a:cubicBezTo>
                    <a:pt x="221" y="1446"/>
                    <a:pt x="229" y="1446"/>
                    <a:pt x="229" y="1470"/>
                  </a:cubicBezTo>
                  <a:cubicBezTo>
                    <a:pt x="221" y="1494"/>
                    <a:pt x="190" y="1557"/>
                    <a:pt x="174" y="1565"/>
                  </a:cubicBezTo>
                  <a:cubicBezTo>
                    <a:pt x="166" y="1573"/>
                    <a:pt x="166" y="1573"/>
                    <a:pt x="158" y="1573"/>
                  </a:cubicBezTo>
                  <a:cubicBezTo>
                    <a:pt x="150" y="1573"/>
                    <a:pt x="142" y="1581"/>
                    <a:pt x="142" y="1596"/>
                  </a:cubicBezTo>
                  <a:cubicBezTo>
                    <a:pt x="150" y="1636"/>
                    <a:pt x="142" y="1644"/>
                    <a:pt x="134" y="1644"/>
                  </a:cubicBezTo>
                  <a:lnTo>
                    <a:pt x="126" y="1644"/>
                  </a:lnTo>
                  <a:cubicBezTo>
                    <a:pt x="118" y="1644"/>
                    <a:pt x="110" y="1644"/>
                    <a:pt x="103" y="1652"/>
                  </a:cubicBezTo>
                  <a:cubicBezTo>
                    <a:pt x="103" y="1652"/>
                    <a:pt x="103" y="1652"/>
                    <a:pt x="103" y="1660"/>
                  </a:cubicBezTo>
                  <a:cubicBezTo>
                    <a:pt x="103" y="1668"/>
                    <a:pt x="110" y="1676"/>
                    <a:pt x="110" y="1676"/>
                  </a:cubicBezTo>
                  <a:cubicBezTo>
                    <a:pt x="110" y="1691"/>
                    <a:pt x="118" y="1699"/>
                    <a:pt x="103" y="1707"/>
                  </a:cubicBezTo>
                  <a:lnTo>
                    <a:pt x="95" y="1707"/>
                  </a:lnTo>
                  <a:cubicBezTo>
                    <a:pt x="79" y="1707"/>
                    <a:pt x="63" y="1715"/>
                    <a:pt x="63" y="1723"/>
                  </a:cubicBezTo>
                  <a:cubicBezTo>
                    <a:pt x="63" y="1731"/>
                    <a:pt x="63" y="1739"/>
                    <a:pt x="63" y="1747"/>
                  </a:cubicBezTo>
                  <a:cubicBezTo>
                    <a:pt x="63" y="1771"/>
                    <a:pt x="71" y="1786"/>
                    <a:pt x="55" y="1794"/>
                  </a:cubicBezTo>
                  <a:cubicBezTo>
                    <a:pt x="55" y="1794"/>
                    <a:pt x="47" y="1794"/>
                    <a:pt x="47" y="1802"/>
                  </a:cubicBezTo>
                  <a:cubicBezTo>
                    <a:pt x="39" y="1802"/>
                    <a:pt x="39" y="1810"/>
                    <a:pt x="47" y="1818"/>
                  </a:cubicBezTo>
                  <a:cubicBezTo>
                    <a:pt x="55" y="1834"/>
                    <a:pt x="55" y="1865"/>
                    <a:pt x="47" y="1881"/>
                  </a:cubicBezTo>
                  <a:cubicBezTo>
                    <a:pt x="47" y="1889"/>
                    <a:pt x="39" y="1889"/>
                    <a:pt x="39" y="1897"/>
                  </a:cubicBezTo>
                  <a:cubicBezTo>
                    <a:pt x="31" y="1897"/>
                    <a:pt x="15" y="1905"/>
                    <a:pt x="15" y="1913"/>
                  </a:cubicBezTo>
                  <a:cubicBezTo>
                    <a:pt x="8" y="1921"/>
                    <a:pt x="15" y="1921"/>
                    <a:pt x="15" y="1929"/>
                  </a:cubicBezTo>
                  <a:cubicBezTo>
                    <a:pt x="31" y="1952"/>
                    <a:pt x="47" y="1976"/>
                    <a:pt x="31" y="1984"/>
                  </a:cubicBezTo>
                  <a:lnTo>
                    <a:pt x="31" y="1984"/>
                  </a:lnTo>
                  <a:cubicBezTo>
                    <a:pt x="31" y="1992"/>
                    <a:pt x="23" y="1992"/>
                    <a:pt x="23" y="2000"/>
                  </a:cubicBezTo>
                  <a:cubicBezTo>
                    <a:pt x="23" y="2000"/>
                    <a:pt x="31" y="2000"/>
                    <a:pt x="39" y="2000"/>
                  </a:cubicBezTo>
                  <a:cubicBezTo>
                    <a:pt x="39" y="2000"/>
                    <a:pt x="39" y="2000"/>
                    <a:pt x="47" y="2000"/>
                  </a:cubicBezTo>
                  <a:cubicBezTo>
                    <a:pt x="118" y="2000"/>
                    <a:pt x="767" y="1960"/>
                    <a:pt x="767" y="1960"/>
                  </a:cubicBezTo>
                  <a:lnTo>
                    <a:pt x="774" y="1960"/>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85" name="Freeform 407"/>
            <p:cNvSpPr>
              <a:spLocks noChangeArrowheads="1"/>
            </p:cNvSpPr>
            <p:nvPr/>
          </p:nvSpPr>
          <p:spPr bwMode="auto">
            <a:xfrm>
              <a:off x="20090068" y="7715330"/>
              <a:ext cx="997301" cy="770010"/>
            </a:xfrm>
            <a:custGeom>
              <a:avLst/>
              <a:gdLst>
                <a:gd name="T0" fmla="*/ 1407 w 1898"/>
                <a:gd name="T1" fmla="*/ 79 h 1463"/>
                <a:gd name="T2" fmla="*/ 1407 w 1898"/>
                <a:gd name="T3" fmla="*/ 79 h 1463"/>
                <a:gd name="T4" fmla="*/ 964 w 1898"/>
                <a:gd name="T5" fmla="*/ 158 h 1463"/>
                <a:gd name="T6" fmla="*/ 925 w 1898"/>
                <a:gd name="T7" fmla="*/ 63 h 1463"/>
                <a:gd name="T8" fmla="*/ 854 w 1898"/>
                <a:gd name="T9" fmla="*/ 47 h 1463"/>
                <a:gd name="T10" fmla="*/ 830 w 1898"/>
                <a:gd name="T11" fmla="*/ 16 h 1463"/>
                <a:gd name="T12" fmla="*/ 411 w 1898"/>
                <a:gd name="T13" fmla="*/ 55 h 1463"/>
                <a:gd name="T14" fmla="*/ 181 w 1898"/>
                <a:gd name="T15" fmla="*/ 166 h 1463"/>
                <a:gd name="T16" fmla="*/ 79 w 1898"/>
                <a:gd name="T17" fmla="*/ 221 h 1463"/>
                <a:gd name="T18" fmla="*/ 79 w 1898"/>
                <a:gd name="T19" fmla="*/ 237 h 1463"/>
                <a:gd name="T20" fmla="*/ 15 w 1898"/>
                <a:gd name="T21" fmla="*/ 308 h 1463"/>
                <a:gd name="T22" fmla="*/ 23 w 1898"/>
                <a:gd name="T23" fmla="*/ 387 h 1463"/>
                <a:gd name="T24" fmla="*/ 110 w 1898"/>
                <a:gd name="T25" fmla="*/ 458 h 1463"/>
                <a:gd name="T26" fmla="*/ 174 w 1898"/>
                <a:gd name="T27" fmla="*/ 458 h 1463"/>
                <a:gd name="T28" fmla="*/ 237 w 1898"/>
                <a:gd name="T29" fmla="*/ 537 h 1463"/>
                <a:gd name="T30" fmla="*/ 371 w 1898"/>
                <a:gd name="T31" fmla="*/ 688 h 1463"/>
                <a:gd name="T32" fmla="*/ 466 w 1898"/>
                <a:gd name="T33" fmla="*/ 759 h 1463"/>
                <a:gd name="T34" fmla="*/ 553 w 1898"/>
                <a:gd name="T35" fmla="*/ 822 h 1463"/>
                <a:gd name="T36" fmla="*/ 632 w 1898"/>
                <a:gd name="T37" fmla="*/ 869 h 1463"/>
                <a:gd name="T38" fmla="*/ 703 w 1898"/>
                <a:gd name="T39" fmla="*/ 964 h 1463"/>
                <a:gd name="T40" fmla="*/ 806 w 1898"/>
                <a:gd name="T41" fmla="*/ 1043 h 1463"/>
                <a:gd name="T42" fmla="*/ 885 w 1898"/>
                <a:gd name="T43" fmla="*/ 1146 h 1463"/>
                <a:gd name="T44" fmla="*/ 901 w 1898"/>
                <a:gd name="T45" fmla="*/ 1225 h 1463"/>
                <a:gd name="T46" fmla="*/ 964 w 1898"/>
                <a:gd name="T47" fmla="*/ 1273 h 1463"/>
                <a:gd name="T48" fmla="*/ 1027 w 1898"/>
                <a:gd name="T49" fmla="*/ 1352 h 1463"/>
                <a:gd name="T50" fmla="*/ 1035 w 1898"/>
                <a:gd name="T51" fmla="*/ 1439 h 1463"/>
                <a:gd name="T52" fmla="*/ 1162 w 1898"/>
                <a:gd name="T53" fmla="*/ 1462 h 1463"/>
                <a:gd name="T54" fmla="*/ 1162 w 1898"/>
                <a:gd name="T55" fmla="*/ 1454 h 1463"/>
                <a:gd name="T56" fmla="*/ 1185 w 1898"/>
                <a:gd name="T57" fmla="*/ 1415 h 1463"/>
                <a:gd name="T58" fmla="*/ 1225 w 1898"/>
                <a:gd name="T59" fmla="*/ 1383 h 1463"/>
                <a:gd name="T60" fmla="*/ 1201 w 1898"/>
                <a:gd name="T61" fmla="*/ 1352 h 1463"/>
                <a:gd name="T62" fmla="*/ 1185 w 1898"/>
                <a:gd name="T63" fmla="*/ 1312 h 1463"/>
                <a:gd name="T64" fmla="*/ 1233 w 1898"/>
                <a:gd name="T65" fmla="*/ 1320 h 1463"/>
                <a:gd name="T66" fmla="*/ 1265 w 1898"/>
                <a:gd name="T67" fmla="*/ 1336 h 1463"/>
                <a:gd name="T68" fmla="*/ 1304 w 1898"/>
                <a:gd name="T69" fmla="*/ 1280 h 1463"/>
                <a:gd name="T70" fmla="*/ 1280 w 1898"/>
                <a:gd name="T71" fmla="*/ 1249 h 1463"/>
                <a:gd name="T72" fmla="*/ 1241 w 1898"/>
                <a:gd name="T73" fmla="*/ 1233 h 1463"/>
                <a:gd name="T74" fmla="*/ 1288 w 1898"/>
                <a:gd name="T75" fmla="*/ 1209 h 1463"/>
                <a:gd name="T76" fmla="*/ 1328 w 1898"/>
                <a:gd name="T77" fmla="*/ 1209 h 1463"/>
                <a:gd name="T78" fmla="*/ 1423 w 1898"/>
                <a:gd name="T79" fmla="*/ 1154 h 1463"/>
                <a:gd name="T80" fmla="*/ 1486 w 1898"/>
                <a:gd name="T81" fmla="*/ 1122 h 1463"/>
                <a:gd name="T82" fmla="*/ 1494 w 1898"/>
                <a:gd name="T83" fmla="*/ 1067 h 1463"/>
                <a:gd name="T84" fmla="*/ 1518 w 1898"/>
                <a:gd name="T85" fmla="*/ 1051 h 1463"/>
                <a:gd name="T86" fmla="*/ 1549 w 1898"/>
                <a:gd name="T87" fmla="*/ 1035 h 1463"/>
                <a:gd name="T88" fmla="*/ 1597 w 1898"/>
                <a:gd name="T89" fmla="*/ 972 h 1463"/>
                <a:gd name="T90" fmla="*/ 1604 w 1898"/>
                <a:gd name="T91" fmla="*/ 917 h 1463"/>
                <a:gd name="T92" fmla="*/ 1660 w 1898"/>
                <a:gd name="T93" fmla="*/ 909 h 1463"/>
                <a:gd name="T94" fmla="*/ 1691 w 1898"/>
                <a:gd name="T95" fmla="*/ 853 h 1463"/>
                <a:gd name="T96" fmla="*/ 1699 w 1898"/>
                <a:gd name="T97" fmla="*/ 790 h 1463"/>
                <a:gd name="T98" fmla="*/ 1691 w 1898"/>
                <a:gd name="T99" fmla="*/ 767 h 1463"/>
                <a:gd name="T100" fmla="*/ 1715 w 1898"/>
                <a:gd name="T101" fmla="*/ 751 h 1463"/>
                <a:gd name="T102" fmla="*/ 1850 w 1898"/>
                <a:gd name="T103" fmla="*/ 490 h 1463"/>
                <a:gd name="T104" fmla="*/ 1897 w 1898"/>
                <a:gd name="T105" fmla="*/ 451 h 1463"/>
                <a:gd name="T106" fmla="*/ 1407 w 1898"/>
                <a:gd name="T107" fmla="*/ 79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8" h="1463">
                  <a:moveTo>
                    <a:pt x="1407" y="79"/>
                  </a:moveTo>
                  <a:lnTo>
                    <a:pt x="1407" y="79"/>
                  </a:lnTo>
                  <a:cubicBezTo>
                    <a:pt x="964" y="158"/>
                    <a:pt x="964" y="158"/>
                    <a:pt x="964" y="158"/>
                  </a:cubicBezTo>
                  <a:cubicBezTo>
                    <a:pt x="964" y="158"/>
                    <a:pt x="940" y="79"/>
                    <a:pt x="925" y="63"/>
                  </a:cubicBezTo>
                  <a:cubicBezTo>
                    <a:pt x="909" y="39"/>
                    <a:pt x="901" y="55"/>
                    <a:pt x="854" y="47"/>
                  </a:cubicBezTo>
                  <a:cubicBezTo>
                    <a:pt x="806" y="39"/>
                    <a:pt x="830" y="31"/>
                    <a:pt x="830" y="16"/>
                  </a:cubicBezTo>
                  <a:cubicBezTo>
                    <a:pt x="830" y="0"/>
                    <a:pt x="442" y="55"/>
                    <a:pt x="411" y="55"/>
                  </a:cubicBezTo>
                  <a:cubicBezTo>
                    <a:pt x="371" y="63"/>
                    <a:pt x="229" y="134"/>
                    <a:pt x="181" y="166"/>
                  </a:cubicBezTo>
                  <a:cubicBezTo>
                    <a:pt x="142" y="182"/>
                    <a:pt x="126" y="213"/>
                    <a:pt x="79" y="221"/>
                  </a:cubicBezTo>
                  <a:cubicBezTo>
                    <a:pt x="79" y="229"/>
                    <a:pt x="79" y="237"/>
                    <a:pt x="79" y="237"/>
                  </a:cubicBezTo>
                  <a:cubicBezTo>
                    <a:pt x="71" y="245"/>
                    <a:pt x="15" y="276"/>
                    <a:pt x="15" y="308"/>
                  </a:cubicBezTo>
                  <a:cubicBezTo>
                    <a:pt x="8" y="340"/>
                    <a:pt x="0" y="379"/>
                    <a:pt x="23" y="387"/>
                  </a:cubicBezTo>
                  <a:cubicBezTo>
                    <a:pt x="39" y="403"/>
                    <a:pt x="95" y="435"/>
                    <a:pt x="110" y="458"/>
                  </a:cubicBezTo>
                  <a:cubicBezTo>
                    <a:pt x="126" y="482"/>
                    <a:pt x="150" y="458"/>
                    <a:pt x="174" y="458"/>
                  </a:cubicBezTo>
                  <a:cubicBezTo>
                    <a:pt x="190" y="458"/>
                    <a:pt x="205" y="490"/>
                    <a:pt x="237" y="537"/>
                  </a:cubicBezTo>
                  <a:cubicBezTo>
                    <a:pt x="261" y="585"/>
                    <a:pt x="316" y="672"/>
                    <a:pt x="371" y="688"/>
                  </a:cubicBezTo>
                  <a:cubicBezTo>
                    <a:pt x="419" y="711"/>
                    <a:pt x="434" y="719"/>
                    <a:pt x="466" y="759"/>
                  </a:cubicBezTo>
                  <a:cubicBezTo>
                    <a:pt x="498" y="798"/>
                    <a:pt x="521" y="814"/>
                    <a:pt x="553" y="822"/>
                  </a:cubicBezTo>
                  <a:cubicBezTo>
                    <a:pt x="585" y="838"/>
                    <a:pt x="616" y="846"/>
                    <a:pt x="632" y="869"/>
                  </a:cubicBezTo>
                  <a:cubicBezTo>
                    <a:pt x="656" y="901"/>
                    <a:pt x="656" y="925"/>
                    <a:pt x="703" y="964"/>
                  </a:cubicBezTo>
                  <a:cubicBezTo>
                    <a:pt x="759" y="1012"/>
                    <a:pt x="774" y="1020"/>
                    <a:pt x="806" y="1043"/>
                  </a:cubicBezTo>
                  <a:cubicBezTo>
                    <a:pt x="838" y="1059"/>
                    <a:pt x="885" y="1122"/>
                    <a:pt x="885" y="1146"/>
                  </a:cubicBezTo>
                  <a:cubicBezTo>
                    <a:pt x="885" y="1170"/>
                    <a:pt x="877" y="1209"/>
                    <a:pt x="901" y="1225"/>
                  </a:cubicBezTo>
                  <a:cubicBezTo>
                    <a:pt x="925" y="1241"/>
                    <a:pt x="948" y="1241"/>
                    <a:pt x="964" y="1273"/>
                  </a:cubicBezTo>
                  <a:cubicBezTo>
                    <a:pt x="988" y="1296"/>
                    <a:pt x="1004" y="1344"/>
                    <a:pt x="1027" y="1352"/>
                  </a:cubicBezTo>
                  <a:cubicBezTo>
                    <a:pt x="1043" y="1359"/>
                    <a:pt x="996" y="1423"/>
                    <a:pt x="1035" y="1439"/>
                  </a:cubicBezTo>
                  <a:cubicBezTo>
                    <a:pt x="1059" y="1454"/>
                    <a:pt x="1138" y="1462"/>
                    <a:pt x="1162" y="1462"/>
                  </a:cubicBezTo>
                  <a:cubicBezTo>
                    <a:pt x="1162" y="1454"/>
                    <a:pt x="1162" y="1454"/>
                    <a:pt x="1162" y="1454"/>
                  </a:cubicBezTo>
                  <a:cubicBezTo>
                    <a:pt x="1162" y="1446"/>
                    <a:pt x="1162" y="1415"/>
                    <a:pt x="1185" y="1415"/>
                  </a:cubicBezTo>
                  <a:cubicBezTo>
                    <a:pt x="1201" y="1407"/>
                    <a:pt x="1233" y="1407"/>
                    <a:pt x="1225" y="1383"/>
                  </a:cubicBezTo>
                  <a:cubicBezTo>
                    <a:pt x="1217" y="1359"/>
                    <a:pt x="1217" y="1368"/>
                    <a:pt x="1201" y="1352"/>
                  </a:cubicBezTo>
                  <a:cubicBezTo>
                    <a:pt x="1185" y="1328"/>
                    <a:pt x="1154" y="1320"/>
                    <a:pt x="1185" y="1312"/>
                  </a:cubicBezTo>
                  <a:cubicBezTo>
                    <a:pt x="1217" y="1304"/>
                    <a:pt x="1217" y="1304"/>
                    <a:pt x="1233" y="1320"/>
                  </a:cubicBezTo>
                  <a:cubicBezTo>
                    <a:pt x="1249" y="1336"/>
                    <a:pt x="1233" y="1344"/>
                    <a:pt x="1265" y="1336"/>
                  </a:cubicBezTo>
                  <a:cubicBezTo>
                    <a:pt x="1288" y="1320"/>
                    <a:pt x="1304" y="1304"/>
                    <a:pt x="1304" y="1280"/>
                  </a:cubicBezTo>
                  <a:cubicBezTo>
                    <a:pt x="1304" y="1257"/>
                    <a:pt x="1312" y="1257"/>
                    <a:pt x="1280" y="1249"/>
                  </a:cubicBezTo>
                  <a:cubicBezTo>
                    <a:pt x="1257" y="1249"/>
                    <a:pt x="1241" y="1249"/>
                    <a:pt x="1241" y="1233"/>
                  </a:cubicBezTo>
                  <a:cubicBezTo>
                    <a:pt x="1241" y="1225"/>
                    <a:pt x="1265" y="1201"/>
                    <a:pt x="1288" y="1209"/>
                  </a:cubicBezTo>
                  <a:cubicBezTo>
                    <a:pt x="1312" y="1217"/>
                    <a:pt x="1312" y="1217"/>
                    <a:pt x="1328" y="1209"/>
                  </a:cubicBezTo>
                  <a:cubicBezTo>
                    <a:pt x="1351" y="1201"/>
                    <a:pt x="1391" y="1170"/>
                    <a:pt x="1423" y="1154"/>
                  </a:cubicBezTo>
                  <a:cubicBezTo>
                    <a:pt x="1454" y="1138"/>
                    <a:pt x="1478" y="1146"/>
                    <a:pt x="1486" y="1122"/>
                  </a:cubicBezTo>
                  <a:cubicBezTo>
                    <a:pt x="1494" y="1099"/>
                    <a:pt x="1478" y="1083"/>
                    <a:pt x="1494" y="1067"/>
                  </a:cubicBezTo>
                  <a:cubicBezTo>
                    <a:pt x="1502" y="1051"/>
                    <a:pt x="1494" y="1051"/>
                    <a:pt x="1518" y="1051"/>
                  </a:cubicBezTo>
                  <a:cubicBezTo>
                    <a:pt x="1541" y="1051"/>
                    <a:pt x="1541" y="1059"/>
                    <a:pt x="1549" y="1035"/>
                  </a:cubicBezTo>
                  <a:cubicBezTo>
                    <a:pt x="1549" y="1012"/>
                    <a:pt x="1597" y="996"/>
                    <a:pt x="1597" y="972"/>
                  </a:cubicBezTo>
                  <a:cubicBezTo>
                    <a:pt x="1597" y="948"/>
                    <a:pt x="1573" y="917"/>
                    <a:pt x="1604" y="917"/>
                  </a:cubicBezTo>
                  <a:cubicBezTo>
                    <a:pt x="1628" y="917"/>
                    <a:pt x="1644" y="941"/>
                    <a:pt x="1660" y="909"/>
                  </a:cubicBezTo>
                  <a:cubicBezTo>
                    <a:pt x="1676" y="877"/>
                    <a:pt x="1668" y="869"/>
                    <a:pt x="1691" y="853"/>
                  </a:cubicBezTo>
                  <a:cubicBezTo>
                    <a:pt x="1707" y="838"/>
                    <a:pt x="1715" y="806"/>
                    <a:pt x="1699" y="790"/>
                  </a:cubicBezTo>
                  <a:cubicBezTo>
                    <a:pt x="1691" y="775"/>
                    <a:pt x="1676" y="767"/>
                    <a:pt x="1691" y="767"/>
                  </a:cubicBezTo>
                  <a:cubicBezTo>
                    <a:pt x="1707" y="767"/>
                    <a:pt x="1723" y="782"/>
                    <a:pt x="1715" y="751"/>
                  </a:cubicBezTo>
                  <a:cubicBezTo>
                    <a:pt x="1715" y="719"/>
                    <a:pt x="1826" y="490"/>
                    <a:pt x="1850" y="490"/>
                  </a:cubicBezTo>
                  <a:cubicBezTo>
                    <a:pt x="1873" y="482"/>
                    <a:pt x="1873" y="466"/>
                    <a:pt x="1897" y="451"/>
                  </a:cubicBezTo>
                  <a:lnTo>
                    <a:pt x="1407" y="79"/>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86" name="Freeform 408"/>
            <p:cNvSpPr>
              <a:spLocks noChangeArrowheads="1"/>
            </p:cNvSpPr>
            <p:nvPr/>
          </p:nvSpPr>
          <p:spPr bwMode="auto">
            <a:xfrm>
              <a:off x="20090068" y="7719969"/>
              <a:ext cx="1001940" cy="765371"/>
            </a:xfrm>
            <a:custGeom>
              <a:avLst/>
              <a:gdLst>
                <a:gd name="T0" fmla="*/ 1020 w 1906"/>
                <a:gd name="T1" fmla="*/ 1375 h 1455"/>
                <a:gd name="T2" fmla="*/ 925 w 1906"/>
                <a:gd name="T3" fmla="*/ 1233 h 1455"/>
                <a:gd name="T4" fmla="*/ 806 w 1906"/>
                <a:gd name="T5" fmla="*/ 1035 h 1455"/>
                <a:gd name="T6" fmla="*/ 632 w 1906"/>
                <a:gd name="T7" fmla="*/ 861 h 1455"/>
                <a:gd name="T8" fmla="*/ 229 w 1906"/>
                <a:gd name="T9" fmla="*/ 529 h 1455"/>
                <a:gd name="T10" fmla="*/ 126 w 1906"/>
                <a:gd name="T11" fmla="*/ 458 h 1455"/>
                <a:gd name="T12" fmla="*/ 8 w 1906"/>
                <a:gd name="T13" fmla="*/ 308 h 1455"/>
                <a:gd name="T14" fmla="*/ 79 w 1906"/>
                <a:gd name="T15" fmla="*/ 213 h 1455"/>
                <a:gd name="T16" fmla="*/ 181 w 1906"/>
                <a:gd name="T17" fmla="*/ 150 h 1455"/>
                <a:gd name="T18" fmla="*/ 830 w 1906"/>
                <a:gd name="T19" fmla="*/ 23 h 1455"/>
                <a:gd name="T20" fmla="*/ 893 w 1906"/>
                <a:gd name="T21" fmla="*/ 39 h 1455"/>
                <a:gd name="T22" fmla="*/ 1407 w 1906"/>
                <a:gd name="T23" fmla="*/ 71 h 1455"/>
                <a:gd name="T24" fmla="*/ 1850 w 1906"/>
                <a:gd name="T25" fmla="*/ 482 h 1455"/>
                <a:gd name="T26" fmla="*/ 1699 w 1906"/>
                <a:gd name="T27" fmla="*/ 767 h 1455"/>
                <a:gd name="T28" fmla="*/ 1707 w 1906"/>
                <a:gd name="T29" fmla="*/ 782 h 1455"/>
                <a:gd name="T30" fmla="*/ 1660 w 1906"/>
                <a:gd name="T31" fmla="*/ 909 h 1455"/>
                <a:gd name="T32" fmla="*/ 1597 w 1906"/>
                <a:gd name="T33" fmla="*/ 917 h 1455"/>
                <a:gd name="T34" fmla="*/ 1549 w 1906"/>
                <a:gd name="T35" fmla="*/ 1027 h 1455"/>
                <a:gd name="T36" fmla="*/ 1510 w 1906"/>
                <a:gd name="T37" fmla="*/ 1051 h 1455"/>
                <a:gd name="T38" fmla="*/ 1486 w 1906"/>
                <a:gd name="T39" fmla="*/ 1114 h 1455"/>
                <a:gd name="T40" fmla="*/ 1336 w 1906"/>
                <a:gd name="T41" fmla="*/ 1209 h 1455"/>
                <a:gd name="T42" fmla="*/ 1241 w 1906"/>
                <a:gd name="T43" fmla="*/ 1225 h 1455"/>
                <a:gd name="T44" fmla="*/ 1304 w 1906"/>
                <a:gd name="T45" fmla="*/ 1257 h 1455"/>
                <a:gd name="T46" fmla="*/ 1233 w 1906"/>
                <a:gd name="T47" fmla="*/ 1328 h 1455"/>
                <a:gd name="T48" fmla="*/ 1185 w 1906"/>
                <a:gd name="T49" fmla="*/ 1304 h 1455"/>
                <a:gd name="T50" fmla="*/ 1217 w 1906"/>
                <a:gd name="T51" fmla="*/ 1351 h 1455"/>
                <a:gd name="T52" fmla="*/ 1185 w 1906"/>
                <a:gd name="T53" fmla="*/ 1407 h 1455"/>
                <a:gd name="T54" fmla="*/ 1162 w 1906"/>
                <a:gd name="T55" fmla="*/ 1454 h 1455"/>
                <a:gd name="T56" fmla="*/ 237 w 1906"/>
                <a:gd name="T57" fmla="*/ 521 h 1455"/>
                <a:gd name="T58" fmla="*/ 640 w 1906"/>
                <a:gd name="T59" fmla="*/ 861 h 1455"/>
                <a:gd name="T60" fmla="*/ 806 w 1906"/>
                <a:gd name="T61" fmla="*/ 1035 h 1455"/>
                <a:gd name="T62" fmla="*/ 925 w 1906"/>
                <a:gd name="T63" fmla="*/ 1233 h 1455"/>
                <a:gd name="T64" fmla="*/ 1027 w 1906"/>
                <a:gd name="T65" fmla="*/ 1375 h 1455"/>
                <a:gd name="T66" fmla="*/ 1178 w 1906"/>
                <a:gd name="T67" fmla="*/ 1399 h 1455"/>
                <a:gd name="T68" fmla="*/ 1209 w 1906"/>
                <a:gd name="T69" fmla="*/ 1351 h 1455"/>
                <a:gd name="T70" fmla="*/ 1185 w 1906"/>
                <a:gd name="T71" fmla="*/ 1296 h 1455"/>
                <a:gd name="T72" fmla="*/ 1241 w 1906"/>
                <a:gd name="T73" fmla="*/ 1328 h 1455"/>
                <a:gd name="T74" fmla="*/ 1296 w 1906"/>
                <a:gd name="T75" fmla="*/ 1257 h 1455"/>
                <a:gd name="T76" fmla="*/ 1233 w 1906"/>
                <a:gd name="T77" fmla="*/ 1225 h 1455"/>
                <a:gd name="T78" fmla="*/ 1328 w 1906"/>
                <a:gd name="T79" fmla="*/ 1201 h 1455"/>
                <a:gd name="T80" fmla="*/ 1478 w 1906"/>
                <a:gd name="T81" fmla="*/ 1107 h 1455"/>
                <a:gd name="T82" fmla="*/ 1510 w 1906"/>
                <a:gd name="T83" fmla="*/ 1043 h 1455"/>
                <a:gd name="T84" fmla="*/ 1541 w 1906"/>
                <a:gd name="T85" fmla="*/ 1027 h 1455"/>
                <a:gd name="T86" fmla="*/ 1589 w 1906"/>
                <a:gd name="T87" fmla="*/ 909 h 1455"/>
                <a:gd name="T88" fmla="*/ 1660 w 1906"/>
                <a:gd name="T89" fmla="*/ 901 h 1455"/>
                <a:gd name="T90" fmla="*/ 1699 w 1906"/>
                <a:gd name="T91" fmla="*/ 782 h 1455"/>
                <a:gd name="T92" fmla="*/ 1707 w 1906"/>
                <a:gd name="T93" fmla="*/ 759 h 1455"/>
                <a:gd name="T94" fmla="*/ 1850 w 1906"/>
                <a:gd name="T95" fmla="*/ 474 h 1455"/>
                <a:gd name="T96" fmla="*/ 964 w 1906"/>
                <a:gd name="T97" fmla="*/ 150 h 1455"/>
                <a:gd name="T98" fmla="*/ 877 w 1906"/>
                <a:gd name="T99" fmla="*/ 47 h 1455"/>
                <a:gd name="T100" fmla="*/ 822 w 1906"/>
                <a:gd name="T101" fmla="*/ 8 h 1455"/>
                <a:gd name="T102" fmla="*/ 150 w 1906"/>
                <a:gd name="T103" fmla="*/ 181 h 1455"/>
                <a:gd name="T104" fmla="*/ 15 w 1906"/>
                <a:gd name="T105" fmla="*/ 300 h 1455"/>
                <a:gd name="T106" fmla="*/ 110 w 1906"/>
                <a:gd name="T107" fmla="*/ 443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6" h="1455">
                  <a:moveTo>
                    <a:pt x="1162" y="1454"/>
                  </a:moveTo>
                  <a:lnTo>
                    <a:pt x="1162" y="1454"/>
                  </a:lnTo>
                  <a:cubicBezTo>
                    <a:pt x="1130" y="1454"/>
                    <a:pt x="1059" y="1454"/>
                    <a:pt x="1035" y="1438"/>
                  </a:cubicBezTo>
                  <a:cubicBezTo>
                    <a:pt x="1012" y="1423"/>
                    <a:pt x="1012" y="1399"/>
                    <a:pt x="1020" y="1375"/>
                  </a:cubicBezTo>
                  <a:cubicBezTo>
                    <a:pt x="1027" y="1360"/>
                    <a:pt x="1027" y="1351"/>
                    <a:pt x="1020" y="1344"/>
                  </a:cubicBezTo>
                  <a:cubicBezTo>
                    <a:pt x="1012" y="1336"/>
                    <a:pt x="996" y="1312"/>
                    <a:pt x="980" y="1296"/>
                  </a:cubicBezTo>
                  <a:cubicBezTo>
                    <a:pt x="972" y="1280"/>
                    <a:pt x="972" y="1272"/>
                    <a:pt x="964" y="1265"/>
                  </a:cubicBezTo>
                  <a:cubicBezTo>
                    <a:pt x="948" y="1249"/>
                    <a:pt x="940" y="1241"/>
                    <a:pt x="925" y="1233"/>
                  </a:cubicBezTo>
                  <a:cubicBezTo>
                    <a:pt x="917" y="1233"/>
                    <a:pt x="909" y="1225"/>
                    <a:pt x="901" y="1225"/>
                  </a:cubicBezTo>
                  <a:cubicBezTo>
                    <a:pt x="877" y="1209"/>
                    <a:pt x="885" y="1185"/>
                    <a:pt x="885" y="1162"/>
                  </a:cubicBezTo>
                  <a:cubicBezTo>
                    <a:pt x="885" y="1154"/>
                    <a:pt x="885" y="1146"/>
                    <a:pt x="885" y="1138"/>
                  </a:cubicBezTo>
                  <a:cubicBezTo>
                    <a:pt x="877" y="1122"/>
                    <a:pt x="830" y="1059"/>
                    <a:pt x="806" y="1035"/>
                  </a:cubicBezTo>
                  <a:cubicBezTo>
                    <a:pt x="798" y="1035"/>
                    <a:pt x="798" y="1035"/>
                    <a:pt x="790" y="1027"/>
                  </a:cubicBezTo>
                  <a:cubicBezTo>
                    <a:pt x="767" y="1012"/>
                    <a:pt x="743" y="996"/>
                    <a:pt x="703" y="964"/>
                  </a:cubicBezTo>
                  <a:cubicBezTo>
                    <a:pt x="664" y="933"/>
                    <a:pt x="656" y="909"/>
                    <a:pt x="648" y="893"/>
                  </a:cubicBezTo>
                  <a:cubicBezTo>
                    <a:pt x="640" y="885"/>
                    <a:pt x="640" y="877"/>
                    <a:pt x="632" y="861"/>
                  </a:cubicBezTo>
                  <a:cubicBezTo>
                    <a:pt x="608" y="838"/>
                    <a:pt x="585" y="830"/>
                    <a:pt x="553" y="822"/>
                  </a:cubicBezTo>
                  <a:cubicBezTo>
                    <a:pt x="521" y="806"/>
                    <a:pt x="498" y="798"/>
                    <a:pt x="466" y="751"/>
                  </a:cubicBezTo>
                  <a:cubicBezTo>
                    <a:pt x="434" y="711"/>
                    <a:pt x="419" y="703"/>
                    <a:pt x="371" y="687"/>
                  </a:cubicBezTo>
                  <a:cubicBezTo>
                    <a:pt x="316" y="664"/>
                    <a:pt x="268" y="593"/>
                    <a:pt x="229" y="529"/>
                  </a:cubicBezTo>
                  <a:cubicBezTo>
                    <a:pt x="221" y="521"/>
                    <a:pt x="221" y="506"/>
                    <a:pt x="213" y="498"/>
                  </a:cubicBezTo>
                  <a:cubicBezTo>
                    <a:pt x="197" y="466"/>
                    <a:pt x="190" y="450"/>
                    <a:pt x="174" y="450"/>
                  </a:cubicBezTo>
                  <a:cubicBezTo>
                    <a:pt x="166" y="450"/>
                    <a:pt x="158" y="450"/>
                    <a:pt x="150" y="458"/>
                  </a:cubicBezTo>
                  <a:cubicBezTo>
                    <a:pt x="142" y="458"/>
                    <a:pt x="134" y="458"/>
                    <a:pt x="126" y="458"/>
                  </a:cubicBezTo>
                  <a:cubicBezTo>
                    <a:pt x="118" y="458"/>
                    <a:pt x="110" y="458"/>
                    <a:pt x="110" y="450"/>
                  </a:cubicBezTo>
                  <a:cubicBezTo>
                    <a:pt x="95" y="434"/>
                    <a:pt x="55" y="403"/>
                    <a:pt x="31" y="387"/>
                  </a:cubicBezTo>
                  <a:cubicBezTo>
                    <a:pt x="23" y="387"/>
                    <a:pt x="23" y="387"/>
                    <a:pt x="15" y="379"/>
                  </a:cubicBezTo>
                  <a:cubicBezTo>
                    <a:pt x="0" y="371"/>
                    <a:pt x="8" y="340"/>
                    <a:pt x="8" y="308"/>
                  </a:cubicBezTo>
                  <a:cubicBezTo>
                    <a:pt x="8" y="300"/>
                    <a:pt x="8" y="300"/>
                    <a:pt x="8" y="300"/>
                  </a:cubicBezTo>
                  <a:cubicBezTo>
                    <a:pt x="8" y="268"/>
                    <a:pt x="47" y="253"/>
                    <a:pt x="63" y="237"/>
                  </a:cubicBezTo>
                  <a:cubicBezTo>
                    <a:pt x="71" y="229"/>
                    <a:pt x="71" y="229"/>
                    <a:pt x="71" y="229"/>
                  </a:cubicBezTo>
                  <a:cubicBezTo>
                    <a:pt x="79" y="229"/>
                    <a:pt x="79" y="221"/>
                    <a:pt x="79" y="213"/>
                  </a:cubicBezTo>
                  <a:lnTo>
                    <a:pt x="79" y="213"/>
                  </a:lnTo>
                  <a:cubicBezTo>
                    <a:pt x="79" y="205"/>
                    <a:pt x="79" y="205"/>
                    <a:pt x="79" y="205"/>
                  </a:cubicBezTo>
                  <a:cubicBezTo>
                    <a:pt x="110" y="205"/>
                    <a:pt x="126" y="190"/>
                    <a:pt x="150" y="174"/>
                  </a:cubicBezTo>
                  <a:cubicBezTo>
                    <a:pt x="158" y="166"/>
                    <a:pt x="166" y="158"/>
                    <a:pt x="181" y="150"/>
                  </a:cubicBezTo>
                  <a:cubicBezTo>
                    <a:pt x="229" y="126"/>
                    <a:pt x="371" y="55"/>
                    <a:pt x="411" y="47"/>
                  </a:cubicBezTo>
                  <a:cubicBezTo>
                    <a:pt x="434" y="39"/>
                    <a:pt x="727" y="0"/>
                    <a:pt x="806" y="0"/>
                  </a:cubicBezTo>
                  <a:cubicBezTo>
                    <a:pt x="822" y="0"/>
                    <a:pt x="830" y="0"/>
                    <a:pt x="830" y="8"/>
                  </a:cubicBezTo>
                  <a:cubicBezTo>
                    <a:pt x="830" y="15"/>
                    <a:pt x="830" y="15"/>
                    <a:pt x="830" y="23"/>
                  </a:cubicBezTo>
                  <a:lnTo>
                    <a:pt x="830" y="31"/>
                  </a:lnTo>
                  <a:cubicBezTo>
                    <a:pt x="830" y="31"/>
                    <a:pt x="838" y="31"/>
                    <a:pt x="854" y="39"/>
                  </a:cubicBezTo>
                  <a:cubicBezTo>
                    <a:pt x="861" y="39"/>
                    <a:pt x="869" y="39"/>
                    <a:pt x="877" y="39"/>
                  </a:cubicBezTo>
                  <a:cubicBezTo>
                    <a:pt x="885" y="39"/>
                    <a:pt x="885" y="39"/>
                    <a:pt x="893" y="39"/>
                  </a:cubicBezTo>
                  <a:cubicBezTo>
                    <a:pt x="909" y="39"/>
                    <a:pt x="917" y="39"/>
                    <a:pt x="925" y="47"/>
                  </a:cubicBezTo>
                  <a:cubicBezTo>
                    <a:pt x="940" y="63"/>
                    <a:pt x="964" y="126"/>
                    <a:pt x="964" y="142"/>
                  </a:cubicBezTo>
                  <a:cubicBezTo>
                    <a:pt x="1407" y="71"/>
                    <a:pt x="1407" y="71"/>
                    <a:pt x="1407" y="71"/>
                  </a:cubicBezTo>
                  <a:lnTo>
                    <a:pt x="1407" y="71"/>
                  </a:lnTo>
                  <a:cubicBezTo>
                    <a:pt x="1905" y="443"/>
                    <a:pt x="1905" y="443"/>
                    <a:pt x="1905" y="443"/>
                  </a:cubicBezTo>
                  <a:cubicBezTo>
                    <a:pt x="1897" y="443"/>
                    <a:pt x="1897" y="443"/>
                    <a:pt x="1897" y="443"/>
                  </a:cubicBezTo>
                  <a:cubicBezTo>
                    <a:pt x="1889" y="450"/>
                    <a:pt x="1881" y="458"/>
                    <a:pt x="1881" y="466"/>
                  </a:cubicBezTo>
                  <a:cubicBezTo>
                    <a:pt x="1873" y="474"/>
                    <a:pt x="1865" y="482"/>
                    <a:pt x="1850" y="482"/>
                  </a:cubicBezTo>
                  <a:cubicBezTo>
                    <a:pt x="1834" y="490"/>
                    <a:pt x="1715" y="711"/>
                    <a:pt x="1723" y="743"/>
                  </a:cubicBezTo>
                  <a:cubicBezTo>
                    <a:pt x="1723" y="751"/>
                    <a:pt x="1723" y="759"/>
                    <a:pt x="1715" y="767"/>
                  </a:cubicBezTo>
                  <a:cubicBezTo>
                    <a:pt x="1715" y="767"/>
                    <a:pt x="1715" y="767"/>
                    <a:pt x="1707" y="767"/>
                  </a:cubicBezTo>
                  <a:cubicBezTo>
                    <a:pt x="1707" y="767"/>
                    <a:pt x="1707" y="767"/>
                    <a:pt x="1699" y="767"/>
                  </a:cubicBezTo>
                  <a:lnTo>
                    <a:pt x="1691" y="767"/>
                  </a:lnTo>
                  <a:lnTo>
                    <a:pt x="1691" y="767"/>
                  </a:lnTo>
                  <a:lnTo>
                    <a:pt x="1691" y="767"/>
                  </a:lnTo>
                  <a:cubicBezTo>
                    <a:pt x="1699" y="767"/>
                    <a:pt x="1699" y="774"/>
                    <a:pt x="1707" y="782"/>
                  </a:cubicBezTo>
                  <a:cubicBezTo>
                    <a:pt x="1707" y="790"/>
                    <a:pt x="1715" y="798"/>
                    <a:pt x="1715" y="814"/>
                  </a:cubicBezTo>
                  <a:cubicBezTo>
                    <a:pt x="1707" y="830"/>
                    <a:pt x="1699" y="838"/>
                    <a:pt x="1691" y="845"/>
                  </a:cubicBezTo>
                  <a:cubicBezTo>
                    <a:pt x="1676" y="861"/>
                    <a:pt x="1676" y="861"/>
                    <a:pt x="1676" y="877"/>
                  </a:cubicBezTo>
                  <a:cubicBezTo>
                    <a:pt x="1668" y="885"/>
                    <a:pt x="1668" y="893"/>
                    <a:pt x="1660" y="909"/>
                  </a:cubicBezTo>
                  <a:cubicBezTo>
                    <a:pt x="1660" y="917"/>
                    <a:pt x="1652" y="925"/>
                    <a:pt x="1644" y="925"/>
                  </a:cubicBezTo>
                  <a:cubicBezTo>
                    <a:pt x="1636" y="925"/>
                    <a:pt x="1628" y="917"/>
                    <a:pt x="1620" y="917"/>
                  </a:cubicBezTo>
                  <a:cubicBezTo>
                    <a:pt x="1613" y="917"/>
                    <a:pt x="1613" y="909"/>
                    <a:pt x="1604" y="917"/>
                  </a:cubicBezTo>
                  <a:cubicBezTo>
                    <a:pt x="1597" y="917"/>
                    <a:pt x="1597" y="917"/>
                    <a:pt x="1597" y="917"/>
                  </a:cubicBezTo>
                  <a:cubicBezTo>
                    <a:pt x="1589" y="917"/>
                    <a:pt x="1589" y="933"/>
                    <a:pt x="1597" y="940"/>
                  </a:cubicBezTo>
                  <a:cubicBezTo>
                    <a:pt x="1597" y="948"/>
                    <a:pt x="1597" y="956"/>
                    <a:pt x="1597" y="964"/>
                  </a:cubicBezTo>
                  <a:cubicBezTo>
                    <a:pt x="1597" y="972"/>
                    <a:pt x="1581" y="988"/>
                    <a:pt x="1573" y="996"/>
                  </a:cubicBezTo>
                  <a:cubicBezTo>
                    <a:pt x="1565" y="1012"/>
                    <a:pt x="1549" y="1020"/>
                    <a:pt x="1549" y="1027"/>
                  </a:cubicBezTo>
                  <a:cubicBezTo>
                    <a:pt x="1549" y="1043"/>
                    <a:pt x="1549" y="1051"/>
                    <a:pt x="1533" y="1051"/>
                  </a:cubicBezTo>
                  <a:lnTo>
                    <a:pt x="1533" y="1051"/>
                  </a:lnTo>
                  <a:cubicBezTo>
                    <a:pt x="1533" y="1043"/>
                    <a:pt x="1525" y="1043"/>
                    <a:pt x="1518" y="1051"/>
                  </a:cubicBezTo>
                  <a:lnTo>
                    <a:pt x="1510" y="1051"/>
                  </a:lnTo>
                  <a:cubicBezTo>
                    <a:pt x="1502" y="1051"/>
                    <a:pt x="1502" y="1051"/>
                    <a:pt x="1494" y="1059"/>
                  </a:cubicBezTo>
                  <a:lnTo>
                    <a:pt x="1494" y="1059"/>
                  </a:lnTo>
                  <a:cubicBezTo>
                    <a:pt x="1486" y="1067"/>
                    <a:pt x="1486" y="1075"/>
                    <a:pt x="1486" y="1083"/>
                  </a:cubicBezTo>
                  <a:cubicBezTo>
                    <a:pt x="1494" y="1091"/>
                    <a:pt x="1494" y="1098"/>
                    <a:pt x="1486" y="1114"/>
                  </a:cubicBezTo>
                  <a:cubicBezTo>
                    <a:pt x="1478" y="1130"/>
                    <a:pt x="1470" y="1138"/>
                    <a:pt x="1454" y="1138"/>
                  </a:cubicBezTo>
                  <a:cubicBezTo>
                    <a:pt x="1446" y="1138"/>
                    <a:pt x="1438" y="1146"/>
                    <a:pt x="1423" y="1146"/>
                  </a:cubicBezTo>
                  <a:cubicBezTo>
                    <a:pt x="1407" y="1154"/>
                    <a:pt x="1391" y="1170"/>
                    <a:pt x="1375" y="1185"/>
                  </a:cubicBezTo>
                  <a:cubicBezTo>
                    <a:pt x="1360" y="1193"/>
                    <a:pt x="1344" y="1201"/>
                    <a:pt x="1336" y="1209"/>
                  </a:cubicBezTo>
                  <a:cubicBezTo>
                    <a:pt x="1320" y="1209"/>
                    <a:pt x="1312" y="1209"/>
                    <a:pt x="1304" y="1209"/>
                  </a:cubicBezTo>
                  <a:cubicBezTo>
                    <a:pt x="1296" y="1209"/>
                    <a:pt x="1288" y="1201"/>
                    <a:pt x="1280" y="1201"/>
                  </a:cubicBezTo>
                  <a:lnTo>
                    <a:pt x="1280" y="1201"/>
                  </a:lnTo>
                  <a:cubicBezTo>
                    <a:pt x="1257" y="1201"/>
                    <a:pt x="1241" y="1217"/>
                    <a:pt x="1241" y="1225"/>
                  </a:cubicBezTo>
                  <a:cubicBezTo>
                    <a:pt x="1241" y="1233"/>
                    <a:pt x="1241" y="1233"/>
                    <a:pt x="1257" y="1233"/>
                  </a:cubicBezTo>
                  <a:cubicBezTo>
                    <a:pt x="1265" y="1233"/>
                    <a:pt x="1273" y="1233"/>
                    <a:pt x="1280" y="1241"/>
                  </a:cubicBezTo>
                  <a:cubicBezTo>
                    <a:pt x="1296" y="1241"/>
                    <a:pt x="1304" y="1241"/>
                    <a:pt x="1304" y="1249"/>
                  </a:cubicBezTo>
                  <a:lnTo>
                    <a:pt x="1304" y="1257"/>
                  </a:lnTo>
                  <a:cubicBezTo>
                    <a:pt x="1304" y="1265"/>
                    <a:pt x="1304" y="1265"/>
                    <a:pt x="1304" y="1272"/>
                  </a:cubicBezTo>
                  <a:cubicBezTo>
                    <a:pt x="1304" y="1296"/>
                    <a:pt x="1288" y="1320"/>
                    <a:pt x="1265" y="1328"/>
                  </a:cubicBezTo>
                  <a:cubicBezTo>
                    <a:pt x="1257" y="1336"/>
                    <a:pt x="1249" y="1336"/>
                    <a:pt x="1249" y="1336"/>
                  </a:cubicBezTo>
                  <a:cubicBezTo>
                    <a:pt x="1241" y="1336"/>
                    <a:pt x="1241" y="1336"/>
                    <a:pt x="1233" y="1328"/>
                  </a:cubicBezTo>
                  <a:cubicBezTo>
                    <a:pt x="1233" y="1328"/>
                    <a:pt x="1233" y="1320"/>
                    <a:pt x="1233" y="1312"/>
                  </a:cubicBezTo>
                  <a:cubicBezTo>
                    <a:pt x="1225" y="1312"/>
                    <a:pt x="1225" y="1312"/>
                    <a:pt x="1225" y="1312"/>
                  </a:cubicBezTo>
                  <a:cubicBezTo>
                    <a:pt x="1217" y="1304"/>
                    <a:pt x="1217" y="1304"/>
                    <a:pt x="1209" y="1304"/>
                  </a:cubicBezTo>
                  <a:cubicBezTo>
                    <a:pt x="1201" y="1304"/>
                    <a:pt x="1201" y="1304"/>
                    <a:pt x="1185" y="1304"/>
                  </a:cubicBezTo>
                  <a:cubicBezTo>
                    <a:pt x="1178" y="1312"/>
                    <a:pt x="1178" y="1312"/>
                    <a:pt x="1178" y="1312"/>
                  </a:cubicBezTo>
                  <a:cubicBezTo>
                    <a:pt x="1178" y="1312"/>
                    <a:pt x="1185" y="1320"/>
                    <a:pt x="1185" y="1328"/>
                  </a:cubicBezTo>
                  <a:cubicBezTo>
                    <a:pt x="1193" y="1328"/>
                    <a:pt x="1201" y="1336"/>
                    <a:pt x="1201" y="1336"/>
                  </a:cubicBezTo>
                  <a:cubicBezTo>
                    <a:pt x="1209" y="1344"/>
                    <a:pt x="1209" y="1344"/>
                    <a:pt x="1217" y="1351"/>
                  </a:cubicBezTo>
                  <a:cubicBezTo>
                    <a:pt x="1217" y="1351"/>
                    <a:pt x="1225" y="1360"/>
                    <a:pt x="1233" y="1375"/>
                  </a:cubicBezTo>
                  <a:cubicBezTo>
                    <a:pt x="1233" y="1383"/>
                    <a:pt x="1233" y="1383"/>
                    <a:pt x="1225" y="1391"/>
                  </a:cubicBezTo>
                  <a:cubicBezTo>
                    <a:pt x="1225" y="1399"/>
                    <a:pt x="1209" y="1407"/>
                    <a:pt x="1193" y="1407"/>
                  </a:cubicBezTo>
                  <a:cubicBezTo>
                    <a:pt x="1185" y="1407"/>
                    <a:pt x="1185" y="1407"/>
                    <a:pt x="1185" y="1407"/>
                  </a:cubicBezTo>
                  <a:cubicBezTo>
                    <a:pt x="1162" y="1415"/>
                    <a:pt x="1162" y="1438"/>
                    <a:pt x="1170" y="1446"/>
                  </a:cubicBezTo>
                  <a:lnTo>
                    <a:pt x="1170" y="1446"/>
                  </a:lnTo>
                  <a:cubicBezTo>
                    <a:pt x="1178" y="1454"/>
                    <a:pt x="1178" y="1454"/>
                    <a:pt x="1178" y="1454"/>
                  </a:cubicBezTo>
                  <a:lnTo>
                    <a:pt x="1162" y="1454"/>
                  </a:lnTo>
                  <a:close/>
                  <a:moveTo>
                    <a:pt x="174" y="443"/>
                  </a:moveTo>
                  <a:lnTo>
                    <a:pt x="174" y="443"/>
                  </a:lnTo>
                  <a:cubicBezTo>
                    <a:pt x="190" y="443"/>
                    <a:pt x="205" y="466"/>
                    <a:pt x="221" y="498"/>
                  </a:cubicBezTo>
                  <a:cubicBezTo>
                    <a:pt x="229" y="506"/>
                    <a:pt x="229" y="514"/>
                    <a:pt x="237" y="521"/>
                  </a:cubicBezTo>
                  <a:cubicBezTo>
                    <a:pt x="268" y="577"/>
                    <a:pt x="324" y="656"/>
                    <a:pt x="371" y="680"/>
                  </a:cubicBezTo>
                  <a:cubicBezTo>
                    <a:pt x="419" y="695"/>
                    <a:pt x="434" y="703"/>
                    <a:pt x="466" y="751"/>
                  </a:cubicBezTo>
                  <a:cubicBezTo>
                    <a:pt x="498" y="790"/>
                    <a:pt x="521" y="798"/>
                    <a:pt x="553" y="814"/>
                  </a:cubicBezTo>
                  <a:cubicBezTo>
                    <a:pt x="592" y="822"/>
                    <a:pt x="616" y="830"/>
                    <a:pt x="640" y="861"/>
                  </a:cubicBezTo>
                  <a:cubicBezTo>
                    <a:pt x="640" y="869"/>
                    <a:pt x="648" y="877"/>
                    <a:pt x="648" y="885"/>
                  </a:cubicBezTo>
                  <a:cubicBezTo>
                    <a:pt x="664" y="909"/>
                    <a:pt x="672" y="925"/>
                    <a:pt x="703" y="956"/>
                  </a:cubicBezTo>
                  <a:cubicBezTo>
                    <a:pt x="751" y="988"/>
                    <a:pt x="774" y="1004"/>
                    <a:pt x="798" y="1020"/>
                  </a:cubicBezTo>
                  <a:cubicBezTo>
                    <a:pt x="798" y="1027"/>
                    <a:pt x="806" y="1027"/>
                    <a:pt x="806" y="1035"/>
                  </a:cubicBezTo>
                  <a:cubicBezTo>
                    <a:pt x="838" y="1051"/>
                    <a:pt x="885" y="1114"/>
                    <a:pt x="893" y="1138"/>
                  </a:cubicBezTo>
                  <a:cubicBezTo>
                    <a:pt x="893" y="1146"/>
                    <a:pt x="893" y="1154"/>
                    <a:pt x="893" y="1162"/>
                  </a:cubicBezTo>
                  <a:cubicBezTo>
                    <a:pt x="885" y="1185"/>
                    <a:pt x="885" y="1201"/>
                    <a:pt x="901" y="1217"/>
                  </a:cubicBezTo>
                  <a:cubicBezTo>
                    <a:pt x="909" y="1225"/>
                    <a:pt x="917" y="1225"/>
                    <a:pt x="925" y="1233"/>
                  </a:cubicBezTo>
                  <a:cubicBezTo>
                    <a:pt x="940" y="1233"/>
                    <a:pt x="956" y="1241"/>
                    <a:pt x="964" y="1257"/>
                  </a:cubicBezTo>
                  <a:cubicBezTo>
                    <a:pt x="972" y="1265"/>
                    <a:pt x="980" y="1280"/>
                    <a:pt x="988" y="1288"/>
                  </a:cubicBezTo>
                  <a:cubicBezTo>
                    <a:pt x="1004" y="1312"/>
                    <a:pt x="1012" y="1336"/>
                    <a:pt x="1027" y="1344"/>
                  </a:cubicBezTo>
                  <a:cubicBezTo>
                    <a:pt x="1035" y="1344"/>
                    <a:pt x="1035" y="1360"/>
                    <a:pt x="1027" y="1375"/>
                  </a:cubicBezTo>
                  <a:cubicBezTo>
                    <a:pt x="1020" y="1399"/>
                    <a:pt x="1020" y="1423"/>
                    <a:pt x="1035" y="1431"/>
                  </a:cubicBezTo>
                  <a:cubicBezTo>
                    <a:pt x="1059" y="1446"/>
                    <a:pt x="1130" y="1446"/>
                    <a:pt x="1162" y="1446"/>
                  </a:cubicBezTo>
                  <a:lnTo>
                    <a:pt x="1162" y="1446"/>
                  </a:lnTo>
                  <a:cubicBezTo>
                    <a:pt x="1154" y="1438"/>
                    <a:pt x="1154" y="1407"/>
                    <a:pt x="1178" y="1399"/>
                  </a:cubicBezTo>
                  <a:cubicBezTo>
                    <a:pt x="1185" y="1399"/>
                    <a:pt x="1185" y="1399"/>
                    <a:pt x="1193" y="1399"/>
                  </a:cubicBezTo>
                  <a:cubicBezTo>
                    <a:pt x="1201" y="1399"/>
                    <a:pt x="1217" y="1391"/>
                    <a:pt x="1225" y="1391"/>
                  </a:cubicBezTo>
                  <a:cubicBezTo>
                    <a:pt x="1225" y="1383"/>
                    <a:pt x="1225" y="1383"/>
                    <a:pt x="1225" y="1375"/>
                  </a:cubicBezTo>
                  <a:cubicBezTo>
                    <a:pt x="1217" y="1360"/>
                    <a:pt x="1217" y="1360"/>
                    <a:pt x="1209" y="1351"/>
                  </a:cubicBezTo>
                  <a:cubicBezTo>
                    <a:pt x="1209" y="1351"/>
                    <a:pt x="1201" y="1351"/>
                    <a:pt x="1193" y="1344"/>
                  </a:cubicBezTo>
                  <a:cubicBezTo>
                    <a:pt x="1193" y="1336"/>
                    <a:pt x="1185" y="1336"/>
                    <a:pt x="1185" y="1328"/>
                  </a:cubicBezTo>
                  <a:cubicBezTo>
                    <a:pt x="1178" y="1320"/>
                    <a:pt x="1170" y="1320"/>
                    <a:pt x="1170" y="1312"/>
                  </a:cubicBezTo>
                  <a:cubicBezTo>
                    <a:pt x="1170" y="1304"/>
                    <a:pt x="1178" y="1304"/>
                    <a:pt x="1185" y="1296"/>
                  </a:cubicBezTo>
                  <a:cubicBezTo>
                    <a:pt x="1193" y="1296"/>
                    <a:pt x="1201" y="1296"/>
                    <a:pt x="1209" y="1296"/>
                  </a:cubicBezTo>
                  <a:cubicBezTo>
                    <a:pt x="1217" y="1296"/>
                    <a:pt x="1225" y="1296"/>
                    <a:pt x="1233" y="1312"/>
                  </a:cubicBezTo>
                  <a:lnTo>
                    <a:pt x="1233" y="1312"/>
                  </a:lnTo>
                  <a:cubicBezTo>
                    <a:pt x="1241" y="1320"/>
                    <a:pt x="1241" y="1320"/>
                    <a:pt x="1241" y="1328"/>
                  </a:cubicBezTo>
                  <a:lnTo>
                    <a:pt x="1249" y="1328"/>
                  </a:lnTo>
                  <a:lnTo>
                    <a:pt x="1257" y="1328"/>
                  </a:lnTo>
                  <a:cubicBezTo>
                    <a:pt x="1280" y="1312"/>
                    <a:pt x="1296" y="1296"/>
                    <a:pt x="1296" y="1272"/>
                  </a:cubicBezTo>
                  <a:cubicBezTo>
                    <a:pt x="1296" y="1265"/>
                    <a:pt x="1296" y="1265"/>
                    <a:pt x="1296" y="1257"/>
                  </a:cubicBezTo>
                  <a:lnTo>
                    <a:pt x="1296" y="1249"/>
                  </a:lnTo>
                  <a:cubicBezTo>
                    <a:pt x="1296" y="1249"/>
                    <a:pt x="1288" y="1249"/>
                    <a:pt x="1280" y="1249"/>
                  </a:cubicBezTo>
                  <a:cubicBezTo>
                    <a:pt x="1273" y="1241"/>
                    <a:pt x="1265" y="1241"/>
                    <a:pt x="1257" y="1241"/>
                  </a:cubicBezTo>
                  <a:cubicBezTo>
                    <a:pt x="1241" y="1241"/>
                    <a:pt x="1233" y="1241"/>
                    <a:pt x="1233" y="1225"/>
                  </a:cubicBezTo>
                  <a:cubicBezTo>
                    <a:pt x="1233" y="1217"/>
                    <a:pt x="1257" y="1193"/>
                    <a:pt x="1280" y="1193"/>
                  </a:cubicBezTo>
                  <a:cubicBezTo>
                    <a:pt x="1280" y="1193"/>
                    <a:pt x="1280" y="1193"/>
                    <a:pt x="1288" y="1193"/>
                  </a:cubicBezTo>
                  <a:cubicBezTo>
                    <a:pt x="1296" y="1201"/>
                    <a:pt x="1296" y="1201"/>
                    <a:pt x="1304" y="1201"/>
                  </a:cubicBezTo>
                  <a:cubicBezTo>
                    <a:pt x="1312" y="1201"/>
                    <a:pt x="1320" y="1209"/>
                    <a:pt x="1328" y="1201"/>
                  </a:cubicBezTo>
                  <a:cubicBezTo>
                    <a:pt x="1336" y="1193"/>
                    <a:pt x="1351" y="1185"/>
                    <a:pt x="1367" y="1178"/>
                  </a:cubicBezTo>
                  <a:cubicBezTo>
                    <a:pt x="1383" y="1162"/>
                    <a:pt x="1407" y="1146"/>
                    <a:pt x="1423" y="1146"/>
                  </a:cubicBezTo>
                  <a:cubicBezTo>
                    <a:pt x="1431" y="1138"/>
                    <a:pt x="1438" y="1138"/>
                    <a:pt x="1454" y="1130"/>
                  </a:cubicBezTo>
                  <a:cubicBezTo>
                    <a:pt x="1462" y="1130"/>
                    <a:pt x="1478" y="1122"/>
                    <a:pt x="1478" y="1107"/>
                  </a:cubicBezTo>
                  <a:cubicBezTo>
                    <a:pt x="1486" y="1098"/>
                    <a:pt x="1486" y="1091"/>
                    <a:pt x="1486" y="1083"/>
                  </a:cubicBezTo>
                  <a:cubicBezTo>
                    <a:pt x="1478" y="1075"/>
                    <a:pt x="1478" y="1067"/>
                    <a:pt x="1486" y="1059"/>
                  </a:cubicBezTo>
                  <a:cubicBezTo>
                    <a:pt x="1494" y="1051"/>
                    <a:pt x="1494" y="1051"/>
                    <a:pt x="1494" y="1051"/>
                  </a:cubicBezTo>
                  <a:cubicBezTo>
                    <a:pt x="1494" y="1043"/>
                    <a:pt x="1502" y="1043"/>
                    <a:pt x="1510" y="1043"/>
                  </a:cubicBezTo>
                  <a:lnTo>
                    <a:pt x="1518" y="1043"/>
                  </a:lnTo>
                  <a:cubicBezTo>
                    <a:pt x="1525" y="1043"/>
                    <a:pt x="1533" y="1043"/>
                    <a:pt x="1533" y="1043"/>
                  </a:cubicBezTo>
                  <a:lnTo>
                    <a:pt x="1533" y="1043"/>
                  </a:lnTo>
                  <a:cubicBezTo>
                    <a:pt x="1541" y="1043"/>
                    <a:pt x="1541" y="1043"/>
                    <a:pt x="1541" y="1027"/>
                  </a:cubicBezTo>
                  <a:cubicBezTo>
                    <a:pt x="1541" y="1012"/>
                    <a:pt x="1557" y="1004"/>
                    <a:pt x="1565" y="996"/>
                  </a:cubicBezTo>
                  <a:cubicBezTo>
                    <a:pt x="1581" y="980"/>
                    <a:pt x="1589" y="972"/>
                    <a:pt x="1589" y="964"/>
                  </a:cubicBezTo>
                  <a:cubicBezTo>
                    <a:pt x="1589" y="956"/>
                    <a:pt x="1589" y="948"/>
                    <a:pt x="1589" y="940"/>
                  </a:cubicBezTo>
                  <a:cubicBezTo>
                    <a:pt x="1581" y="925"/>
                    <a:pt x="1581" y="917"/>
                    <a:pt x="1589" y="909"/>
                  </a:cubicBezTo>
                  <a:lnTo>
                    <a:pt x="1597" y="909"/>
                  </a:lnTo>
                  <a:cubicBezTo>
                    <a:pt x="1613" y="909"/>
                    <a:pt x="1620" y="909"/>
                    <a:pt x="1628" y="909"/>
                  </a:cubicBezTo>
                  <a:cubicBezTo>
                    <a:pt x="1628" y="917"/>
                    <a:pt x="1636" y="917"/>
                    <a:pt x="1644" y="917"/>
                  </a:cubicBezTo>
                  <a:cubicBezTo>
                    <a:pt x="1644" y="917"/>
                    <a:pt x="1652" y="917"/>
                    <a:pt x="1660" y="901"/>
                  </a:cubicBezTo>
                  <a:cubicBezTo>
                    <a:pt x="1660" y="893"/>
                    <a:pt x="1668" y="885"/>
                    <a:pt x="1668" y="877"/>
                  </a:cubicBezTo>
                  <a:cubicBezTo>
                    <a:pt x="1668" y="861"/>
                    <a:pt x="1676" y="854"/>
                    <a:pt x="1684" y="845"/>
                  </a:cubicBezTo>
                  <a:cubicBezTo>
                    <a:pt x="1699" y="838"/>
                    <a:pt x="1699" y="822"/>
                    <a:pt x="1707" y="814"/>
                  </a:cubicBezTo>
                  <a:cubicBezTo>
                    <a:pt x="1707" y="798"/>
                    <a:pt x="1707" y="790"/>
                    <a:pt x="1699" y="782"/>
                  </a:cubicBezTo>
                  <a:cubicBezTo>
                    <a:pt x="1691" y="782"/>
                    <a:pt x="1691" y="774"/>
                    <a:pt x="1684" y="774"/>
                  </a:cubicBezTo>
                  <a:cubicBezTo>
                    <a:pt x="1684" y="767"/>
                    <a:pt x="1676" y="767"/>
                    <a:pt x="1684" y="759"/>
                  </a:cubicBezTo>
                  <a:cubicBezTo>
                    <a:pt x="1684" y="759"/>
                    <a:pt x="1684" y="759"/>
                    <a:pt x="1691" y="759"/>
                  </a:cubicBezTo>
                  <a:cubicBezTo>
                    <a:pt x="1699" y="759"/>
                    <a:pt x="1699" y="759"/>
                    <a:pt x="1707" y="759"/>
                  </a:cubicBezTo>
                  <a:lnTo>
                    <a:pt x="1707" y="759"/>
                  </a:lnTo>
                  <a:cubicBezTo>
                    <a:pt x="1715" y="759"/>
                    <a:pt x="1715" y="759"/>
                    <a:pt x="1715" y="759"/>
                  </a:cubicBezTo>
                  <a:cubicBezTo>
                    <a:pt x="1715" y="759"/>
                    <a:pt x="1715" y="751"/>
                    <a:pt x="1715" y="743"/>
                  </a:cubicBezTo>
                  <a:cubicBezTo>
                    <a:pt x="1707" y="711"/>
                    <a:pt x="1826" y="482"/>
                    <a:pt x="1850" y="474"/>
                  </a:cubicBezTo>
                  <a:cubicBezTo>
                    <a:pt x="1857" y="474"/>
                    <a:pt x="1865" y="466"/>
                    <a:pt x="1873" y="458"/>
                  </a:cubicBezTo>
                  <a:cubicBezTo>
                    <a:pt x="1873" y="458"/>
                    <a:pt x="1881" y="450"/>
                    <a:pt x="1889" y="443"/>
                  </a:cubicBezTo>
                  <a:cubicBezTo>
                    <a:pt x="1407" y="79"/>
                    <a:pt x="1407" y="79"/>
                    <a:pt x="1407" y="79"/>
                  </a:cubicBezTo>
                  <a:cubicBezTo>
                    <a:pt x="964" y="150"/>
                    <a:pt x="964" y="150"/>
                    <a:pt x="964" y="150"/>
                  </a:cubicBezTo>
                  <a:lnTo>
                    <a:pt x="964" y="150"/>
                  </a:lnTo>
                  <a:cubicBezTo>
                    <a:pt x="964" y="150"/>
                    <a:pt x="940" y="71"/>
                    <a:pt x="925" y="55"/>
                  </a:cubicBezTo>
                  <a:cubicBezTo>
                    <a:pt x="917" y="47"/>
                    <a:pt x="909" y="47"/>
                    <a:pt x="893" y="47"/>
                  </a:cubicBezTo>
                  <a:cubicBezTo>
                    <a:pt x="885" y="47"/>
                    <a:pt x="885" y="47"/>
                    <a:pt x="877" y="47"/>
                  </a:cubicBezTo>
                  <a:cubicBezTo>
                    <a:pt x="869" y="47"/>
                    <a:pt x="861" y="47"/>
                    <a:pt x="854" y="47"/>
                  </a:cubicBezTo>
                  <a:cubicBezTo>
                    <a:pt x="830" y="39"/>
                    <a:pt x="822" y="39"/>
                    <a:pt x="822" y="31"/>
                  </a:cubicBezTo>
                  <a:cubicBezTo>
                    <a:pt x="822" y="31"/>
                    <a:pt x="822" y="23"/>
                    <a:pt x="822" y="15"/>
                  </a:cubicBezTo>
                  <a:cubicBezTo>
                    <a:pt x="822" y="15"/>
                    <a:pt x="822" y="15"/>
                    <a:pt x="822" y="8"/>
                  </a:cubicBezTo>
                  <a:cubicBezTo>
                    <a:pt x="822" y="8"/>
                    <a:pt x="822" y="8"/>
                    <a:pt x="806" y="8"/>
                  </a:cubicBezTo>
                  <a:cubicBezTo>
                    <a:pt x="727" y="8"/>
                    <a:pt x="434" y="47"/>
                    <a:pt x="411" y="55"/>
                  </a:cubicBezTo>
                  <a:cubicBezTo>
                    <a:pt x="379" y="55"/>
                    <a:pt x="237" y="126"/>
                    <a:pt x="181" y="158"/>
                  </a:cubicBezTo>
                  <a:cubicBezTo>
                    <a:pt x="174" y="166"/>
                    <a:pt x="166" y="174"/>
                    <a:pt x="150" y="181"/>
                  </a:cubicBezTo>
                  <a:cubicBezTo>
                    <a:pt x="134" y="197"/>
                    <a:pt x="118" y="205"/>
                    <a:pt x="87" y="213"/>
                  </a:cubicBezTo>
                  <a:cubicBezTo>
                    <a:pt x="87" y="221"/>
                    <a:pt x="79" y="229"/>
                    <a:pt x="79" y="229"/>
                  </a:cubicBezTo>
                  <a:cubicBezTo>
                    <a:pt x="79" y="237"/>
                    <a:pt x="71" y="237"/>
                    <a:pt x="71" y="245"/>
                  </a:cubicBezTo>
                  <a:cubicBezTo>
                    <a:pt x="47" y="253"/>
                    <a:pt x="15" y="276"/>
                    <a:pt x="15" y="300"/>
                  </a:cubicBezTo>
                  <a:cubicBezTo>
                    <a:pt x="15" y="308"/>
                    <a:pt x="15" y="308"/>
                    <a:pt x="15" y="308"/>
                  </a:cubicBezTo>
                  <a:cubicBezTo>
                    <a:pt x="15" y="332"/>
                    <a:pt x="8" y="371"/>
                    <a:pt x="23" y="379"/>
                  </a:cubicBezTo>
                  <a:cubicBezTo>
                    <a:pt x="23" y="379"/>
                    <a:pt x="31" y="379"/>
                    <a:pt x="31" y="387"/>
                  </a:cubicBezTo>
                  <a:cubicBezTo>
                    <a:pt x="55" y="403"/>
                    <a:pt x="102" y="427"/>
                    <a:pt x="110" y="443"/>
                  </a:cubicBezTo>
                  <a:cubicBezTo>
                    <a:pt x="118" y="450"/>
                    <a:pt x="126" y="450"/>
                    <a:pt x="126" y="450"/>
                  </a:cubicBezTo>
                  <a:cubicBezTo>
                    <a:pt x="134" y="450"/>
                    <a:pt x="142" y="450"/>
                    <a:pt x="150" y="450"/>
                  </a:cubicBezTo>
                  <a:cubicBezTo>
                    <a:pt x="158" y="450"/>
                    <a:pt x="166" y="443"/>
                    <a:pt x="174" y="44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87" name="Freeform 409"/>
            <p:cNvSpPr>
              <a:spLocks noChangeArrowheads="1"/>
            </p:cNvSpPr>
            <p:nvPr/>
          </p:nvSpPr>
          <p:spPr bwMode="auto">
            <a:xfrm>
              <a:off x="19623888" y="7833614"/>
              <a:ext cx="1101669" cy="1115587"/>
            </a:xfrm>
            <a:custGeom>
              <a:avLst/>
              <a:gdLst>
                <a:gd name="T0" fmla="*/ 1921 w 2096"/>
                <a:gd name="T1" fmla="*/ 1218 h 2120"/>
                <a:gd name="T2" fmla="*/ 1850 w 2096"/>
                <a:gd name="T3" fmla="*/ 1052 h 2120"/>
                <a:gd name="T4" fmla="*/ 1771 w 2096"/>
                <a:gd name="T5" fmla="*/ 925 h 2120"/>
                <a:gd name="T6" fmla="*/ 1589 w 2096"/>
                <a:gd name="T7" fmla="*/ 743 h 2120"/>
                <a:gd name="T8" fmla="*/ 1439 w 2096"/>
                <a:gd name="T9" fmla="*/ 601 h 2120"/>
                <a:gd name="T10" fmla="*/ 1257 w 2096"/>
                <a:gd name="T11" fmla="*/ 467 h 2120"/>
                <a:gd name="T12" fmla="*/ 1060 w 2096"/>
                <a:gd name="T13" fmla="*/ 237 h 2120"/>
                <a:gd name="T14" fmla="*/ 909 w 2096"/>
                <a:gd name="T15" fmla="*/ 166 h 2120"/>
                <a:gd name="T16" fmla="*/ 965 w 2096"/>
                <a:gd name="T17" fmla="*/ 16 h 2120"/>
                <a:gd name="T18" fmla="*/ 933 w 2096"/>
                <a:gd name="T19" fmla="*/ 0 h 2120"/>
                <a:gd name="T20" fmla="*/ 356 w 2096"/>
                <a:gd name="T21" fmla="*/ 1241 h 2120"/>
                <a:gd name="T22" fmla="*/ 403 w 2096"/>
                <a:gd name="T23" fmla="*/ 1320 h 2120"/>
                <a:gd name="T24" fmla="*/ 403 w 2096"/>
                <a:gd name="T25" fmla="*/ 1407 h 2120"/>
                <a:gd name="T26" fmla="*/ 380 w 2096"/>
                <a:gd name="T27" fmla="*/ 1518 h 2120"/>
                <a:gd name="T28" fmla="*/ 419 w 2096"/>
                <a:gd name="T29" fmla="*/ 1692 h 2120"/>
                <a:gd name="T30" fmla="*/ 459 w 2096"/>
                <a:gd name="T31" fmla="*/ 1969 h 2120"/>
                <a:gd name="T32" fmla="*/ 1597 w 2096"/>
                <a:gd name="T33" fmla="*/ 2016 h 2120"/>
                <a:gd name="T34" fmla="*/ 1645 w 2096"/>
                <a:gd name="T35" fmla="*/ 2103 h 2120"/>
                <a:gd name="T36" fmla="*/ 1692 w 2096"/>
                <a:gd name="T37" fmla="*/ 1961 h 2120"/>
                <a:gd name="T38" fmla="*/ 1898 w 2096"/>
                <a:gd name="T39" fmla="*/ 1897 h 2120"/>
                <a:gd name="T40" fmla="*/ 1890 w 2096"/>
                <a:gd name="T41" fmla="*/ 1834 h 2120"/>
                <a:gd name="T42" fmla="*/ 1898 w 2096"/>
                <a:gd name="T43" fmla="*/ 1716 h 2120"/>
                <a:gd name="T44" fmla="*/ 1953 w 2096"/>
                <a:gd name="T45" fmla="*/ 1621 h 2120"/>
                <a:gd name="T46" fmla="*/ 1937 w 2096"/>
                <a:gd name="T47" fmla="*/ 1565 h 2120"/>
                <a:gd name="T48" fmla="*/ 1929 w 2096"/>
                <a:gd name="T49" fmla="*/ 1510 h 2120"/>
                <a:gd name="T50" fmla="*/ 1969 w 2096"/>
                <a:gd name="T51" fmla="*/ 1455 h 2120"/>
                <a:gd name="T52" fmla="*/ 1937 w 2096"/>
                <a:gd name="T53" fmla="*/ 1415 h 2120"/>
                <a:gd name="T54" fmla="*/ 1993 w 2096"/>
                <a:gd name="T55" fmla="*/ 1352 h 2120"/>
                <a:gd name="T56" fmla="*/ 2008 w 2096"/>
                <a:gd name="T57" fmla="*/ 1320 h 2120"/>
                <a:gd name="T58" fmla="*/ 2024 w 2096"/>
                <a:gd name="T59" fmla="*/ 1289 h 2120"/>
                <a:gd name="T60" fmla="*/ 2079 w 2096"/>
                <a:gd name="T61" fmla="*/ 1257 h 2120"/>
                <a:gd name="T62" fmla="*/ 1921 w 2096"/>
                <a:gd name="T63" fmla="*/ 1218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6" h="2120">
                  <a:moveTo>
                    <a:pt x="1921" y="1218"/>
                  </a:moveTo>
                  <a:lnTo>
                    <a:pt x="1921" y="1218"/>
                  </a:lnTo>
                  <a:cubicBezTo>
                    <a:pt x="1882" y="1202"/>
                    <a:pt x="1929" y="1138"/>
                    <a:pt x="1913" y="1131"/>
                  </a:cubicBezTo>
                  <a:cubicBezTo>
                    <a:pt x="1890" y="1123"/>
                    <a:pt x="1874" y="1075"/>
                    <a:pt x="1850" y="1052"/>
                  </a:cubicBezTo>
                  <a:cubicBezTo>
                    <a:pt x="1834" y="1020"/>
                    <a:pt x="1811" y="1020"/>
                    <a:pt x="1787" y="1004"/>
                  </a:cubicBezTo>
                  <a:cubicBezTo>
                    <a:pt x="1763" y="988"/>
                    <a:pt x="1771" y="949"/>
                    <a:pt x="1771" y="925"/>
                  </a:cubicBezTo>
                  <a:cubicBezTo>
                    <a:pt x="1771" y="901"/>
                    <a:pt x="1724" y="838"/>
                    <a:pt x="1692" y="822"/>
                  </a:cubicBezTo>
                  <a:cubicBezTo>
                    <a:pt x="1660" y="799"/>
                    <a:pt x="1645" y="791"/>
                    <a:pt x="1589" y="743"/>
                  </a:cubicBezTo>
                  <a:cubicBezTo>
                    <a:pt x="1542" y="704"/>
                    <a:pt x="1542" y="680"/>
                    <a:pt x="1518" y="648"/>
                  </a:cubicBezTo>
                  <a:cubicBezTo>
                    <a:pt x="1502" y="625"/>
                    <a:pt x="1471" y="617"/>
                    <a:pt x="1439" y="601"/>
                  </a:cubicBezTo>
                  <a:cubicBezTo>
                    <a:pt x="1407" y="593"/>
                    <a:pt x="1384" y="577"/>
                    <a:pt x="1352" y="538"/>
                  </a:cubicBezTo>
                  <a:cubicBezTo>
                    <a:pt x="1320" y="498"/>
                    <a:pt x="1305" y="490"/>
                    <a:pt x="1257" y="467"/>
                  </a:cubicBezTo>
                  <a:cubicBezTo>
                    <a:pt x="1202" y="451"/>
                    <a:pt x="1147" y="364"/>
                    <a:pt x="1123" y="316"/>
                  </a:cubicBezTo>
                  <a:cubicBezTo>
                    <a:pt x="1091" y="269"/>
                    <a:pt x="1076" y="237"/>
                    <a:pt x="1060" y="237"/>
                  </a:cubicBezTo>
                  <a:cubicBezTo>
                    <a:pt x="1036" y="237"/>
                    <a:pt x="1012" y="261"/>
                    <a:pt x="996" y="237"/>
                  </a:cubicBezTo>
                  <a:cubicBezTo>
                    <a:pt x="981" y="214"/>
                    <a:pt x="925" y="182"/>
                    <a:pt x="909" y="166"/>
                  </a:cubicBezTo>
                  <a:cubicBezTo>
                    <a:pt x="886" y="158"/>
                    <a:pt x="894" y="119"/>
                    <a:pt x="901" y="87"/>
                  </a:cubicBezTo>
                  <a:cubicBezTo>
                    <a:pt x="901" y="55"/>
                    <a:pt x="957" y="24"/>
                    <a:pt x="965" y="16"/>
                  </a:cubicBezTo>
                  <a:cubicBezTo>
                    <a:pt x="965" y="16"/>
                    <a:pt x="965" y="8"/>
                    <a:pt x="965" y="0"/>
                  </a:cubicBezTo>
                  <a:cubicBezTo>
                    <a:pt x="957" y="0"/>
                    <a:pt x="949" y="0"/>
                    <a:pt x="933" y="0"/>
                  </a:cubicBezTo>
                  <a:cubicBezTo>
                    <a:pt x="894" y="8"/>
                    <a:pt x="498" y="55"/>
                    <a:pt x="0" y="111"/>
                  </a:cubicBezTo>
                  <a:cubicBezTo>
                    <a:pt x="356" y="1241"/>
                    <a:pt x="356" y="1241"/>
                    <a:pt x="356" y="1241"/>
                  </a:cubicBezTo>
                  <a:cubicBezTo>
                    <a:pt x="356" y="1241"/>
                    <a:pt x="388" y="1249"/>
                    <a:pt x="396" y="1257"/>
                  </a:cubicBezTo>
                  <a:cubicBezTo>
                    <a:pt x="411" y="1265"/>
                    <a:pt x="396" y="1289"/>
                    <a:pt x="403" y="1320"/>
                  </a:cubicBezTo>
                  <a:cubicBezTo>
                    <a:pt x="419" y="1344"/>
                    <a:pt x="435" y="1336"/>
                    <a:pt x="435" y="1360"/>
                  </a:cubicBezTo>
                  <a:cubicBezTo>
                    <a:pt x="435" y="1384"/>
                    <a:pt x="427" y="1399"/>
                    <a:pt x="403" y="1407"/>
                  </a:cubicBezTo>
                  <a:cubicBezTo>
                    <a:pt x="388" y="1415"/>
                    <a:pt x="372" y="1431"/>
                    <a:pt x="380" y="1447"/>
                  </a:cubicBezTo>
                  <a:cubicBezTo>
                    <a:pt x="396" y="1463"/>
                    <a:pt x="396" y="1502"/>
                    <a:pt x="380" y="1518"/>
                  </a:cubicBezTo>
                  <a:cubicBezTo>
                    <a:pt x="364" y="1534"/>
                    <a:pt x="356" y="1597"/>
                    <a:pt x="364" y="1613"/>
                  </a:cubicBezTo>
                  <a:cubicBezTo>
                    <a:pt x="380" y="1629"/>
                    <a:pt x="419" y="1660"/>
                    <a:pt x="419" y="1692"/>
                  </a:cubicBezTo>
                  <a:cubicBezTo>
                    <a:pt x="419" y="1731"/>
                    <a:pt x="403" y="1818"/>
                    <a:pt x="403" y="1842"/>
                  </a:cubicBezTo>
                  <a:cubicBezTo>
                    <a:pt x="411" y="1858"/>
                    <a:pt x="459" y="1945"/>
                    <a:pt x="459" y="1969"/>
                  </a:cubicBezTo>
                  <a:cubicBezTo>
                    <a:pt x="459" y="1969"/>
                    <a:pt x="538" y="2095"/>
                    <a:pt x="546" y="2095"/>
                  </a:cubicBezTo>
                  <a:cubicBezTo>
                    <a:pt x="561" y="2095"/>
                    <a:pt x="1597" y="2016"/>
                    <a:pt x="1597" y="2016"/>
                  </a:cubicBezTo>
                  <a:cubicBezTo>
                    <a:pt x="1597" y="2016"/>
                    <a:pt x="1605" y="2016"/>
                    <a:pt x="1613" y="2040"/>
                  </a:cubicBezTo>
                  <a:cubicBezTo>
                    <a:pt x="1621" y="2063"/>
                    <a:pt x="1613" y="2103"/>
                    <a:pt x="1645" y="2103"/>
                  </a:cubicBezTo>
                  <a:cubicBezTo>
                    <a:pt x="1676" y="2111"/>
                    <a:pt x="1692" y="2119"/>
                    <a:pt x="1692" y="2079"/>
                  </a:cubicBezTo>
                  <a:cubicBezTo>
                    <a:pt x="1692" y="2040"/>
                    <a:pt x="1708" y="1992"/>
                    <a:pt x="1692" y="1961"/>
                  </a:cubicBezTo>
                  <a:cubicBezTo>
                    <a:pt x="1668" y="1929"/>
                    <a:pt x="1660" y="1905"/>
                    <a:pt x="1684" y="1897"/>
                  </a:cubicBezTo>
                  <a:cubicBezTo>
                    <a:pt x="1708" y="1882"/>
                    <a:pt x="1882" y="1937"/>
                    <a:pt x="1898" y="1897"/>
                  </a:cubicBezTo>
                  <a:cubicBezTo>
                    <a:pt x="1898" y="1889"/>
                    <a:pt x="1898" y="1889"/>
                    <a:pt x="1906" y="1889"/>
                  </a:cubicBezTo>
                  <a:cubicBezTo>
                    <a:pt x="1882" y="1874"/>
                    <a:pt x="1882" y="1866"/>
                    <a:pt x="1890" y="1834"/>
                  </a:cubicBezTo>
                  <a:cubicBezTo>
                    <a:pt x="1890" y="1795"/>
                    <a:pt x="1898" y="1787"/>
                    <a:pt x="1882" y="1763"/>
                  </a:cubicBezTo>
                  <a:cubicBezTo>
                    <a:pt x="1866" y="1739"/>
                    <a:pt x="1913" y="1731"/>
                    <a:pt x="1898" y="1716"/>
                  </a:cubicBezTo>
                  <a:cubicBezTo>
                    <a:pt x="1882" y="1700"/>
                    <a:pt x="1890" y="1684"/>
                    <a:pt x="1913" y="1676"/>
                  </a:cubicBezTo>
                  <a:cubicBezTo>
                    <a:pt x="1945" y="1676"/>
                    <a:pt x="1969" y="1637"/>
                    <a:pt x="1953" y="1621"/>
                  </a:cubicBezTo>
                  <a:cubicBezTo>
                    <a:pt x="1929" y="1613"/>
                    <a:pt x="1913" y="1637"/>
                    <a:pt x="1921" y="1605"/>
                  </a:cubicBezTo>
                  <a:cubicBezTo>
                    <a:pt x="1929" y="1573"/>
                    <a:pt x="1913" y="1573"/>
                    <a:pt x="1937" y="1565"/>
                  </a:cubicBezTo>
                  <a:cubicBezTo>
                    <a:pt x="1953" y="1558"/>
                    <a:pt x="1977" y="1542"/>
                    <a:pt x="1961" y="1526"/>
                  </a:cubicBezTo>
                  <a:cubicBezTo>
                    <a:pt x="1953" y="1510"/>
                    <a:pt x="1945" y="1510"/>
                    <a:pt x="1929" y="1510"/>
                  </a:cubicBezTo>
                  <a:cubicBezTo>
                    <a:pt x="1921" y="1502"/>
                    <a:pt x="1913" y="1486"/>
                    <a:pt x="1929" y="1478"/>
                  </a:cubicBezTo>
                  <a:cubicBezTo>
                    <a:pt x="1945" y="1471"/>
                    <a:pt x="1961" y="1478"/>
                    <a:pt x="1969" y="1455"/>
                  </a:cubicBezTo>
                  <a:cubicBezTo>
                    <a:pt x="1977" y="1431"/>
                    <a:pt x="1969" y="1423"/>
                    <a:pt x="1953" y="1423"/>
                  </a:cubicBezTo>
                  <a:cubicBezTo>
                    <a:pt x="1937" y="1423"/>
                    <a:pt x="1921" y="1431"/>
                    <a:pt x="1937" y="1415"/>
                  </a:cubicBezTo>
                  <a:cubicBezTo>
                    <a:pt x="1953" y="1407"/>
                    <a:pt x="1977" y="1407"/>
                    <a:pt x="1984" y="1391"/>
                  </a:cubicBezTo>
                  <a:cubicBezTo>
                    <a:pt x="2000" y="1376"/>
                    <a:pt x="2016" y="1360"/>
                    <a:pt x="1993" y="1352"/>
                  </a:cubicBezTo>
                  <a:cubicBezTo>
                    <a:pt x="1961" y="1344"/>
                    <a:pt x="1945" y="1344"/>
                    <a:pt x="1953" y="1336"/>
                  </a:cubicBezTo>
                  <a:cubicBezTo>
                    <a:pt x="1969" y="1328"/>
                    <a:pt x="1993" y="1320"/>
                    <a:pt x="2008" y="1320"/>
                  </a:cubicBezTo>
                  <a:cubicBezTo>
                    <a:pt x="2016" y="1328"/>
                    <a:pt x="2032" y="1328"/>
                    <a:pt x="2024" y="1320"/>
                  </a:cubicBezTo>
                  <a:cubicBezTo>
                    <a:pt x="2016" y="1305"/>
                    <a:pt x="2008" y="1289"/>
                    <a:pt x="2024" y="1289"/>
                  </a:cubicBezTo>
                  <a:cubicBezTo>
                    <a:pt x="2040" y="1289"/>
                    <a:pt x="2056" y="1289"/>
                    <a:pt x="2048" y="1281"/>
                  </a:cubicBezTo>
                  <a:cubicBezTo>
                    <a:pt x="2040" y="1273"/>
                    <a:pt x="2095" y="1273"/>
                    <a:pt x="2079" y="1257"/>
                  </a:cubicBezTo>
                  <a:cubicBezTo>
                    <a:pt x="2071" y="1241"/>
                    <a:pt x="2056" y="1241"/>
                    <a:pt x="2048" y="1241"/>
                  </a:cubicBezTo>
                  <a:cubicBezTo>
                    <a:pt x="2024" y="1241"/>
                    <a:pt x="1945" y="1233"/>
                    <a:pt x="1921" y="1218"/>
                  </a:cubicBezTo>
                </a:path>
              </a:pathLst>
            </a:custGeom>
            <a:solidFill>
              <a:schemeClr val="accent5"/>
            </a:solidFill>
            <a:ln>
              <a:solidFill>
                <a:schemeClr val="bg2"/>
              </a:solidFill>
            </a:ln>
            <a:effectLst/>
          </p:spPr>
          <p:txBody>
            <a:bodyPr wrap="none" anchor="ctr"/>
            <a:lstStyle/>
            <a:p>
              <a:endParaRPr lang="en-US" sz="2701" dirty="0">
                <a:latin typeface="Lato Light"/>
              </a:endParaRPr>
            </a:p>
          </p:txBody>
        </p:sp>
        <p:sp>
          <p:nvSpPr>
            <p:cNvPr id="588" name="Freeform 410"/>
            <p:cNvSpPr>
              <a:spLocks noChangeArrowheads="1"/>
            </p:cNvSpPr>
            <p:nvPr/>
          </p:nvSpPr>
          <p:spPr bwMode="auto">
            <a:xfrm>
              <a:off x="19619250" y="7828975"/>
              <a:ext cx="1101669" cy="1115587"/>
            </a:xfrm>
            <a:custGeom>
              <a:avLst/>
              <a:gdLst>
                <a:gd name="T0" fmla="*/ 1621 w 2096"/>
                <a:gd name="T1" fmla="*/ 2071 h 2120"/>
                <a:gd name="T2" fmla="*/ 459 w 2096"/>
                <a:gd name="T3" fmla="*/ 1977 h 2120"/>
                <a:gd name="T4" fmla="*/ 419 w 2096"/>
                <a:gd name="T5" fmla="*/ 1700 h 2120"/>
                <a:gd name="T6" fmla="*/ 380 w 2096"/>
                <a:gd name="T7" fmla="*/ 1439 h 2120"/>
                <a:gd name="T8" fmla="*/ 411 w 2096"/>
                <a:gd name="T9" fmla="*/ 1328 h 2120"/>
                <a:gd name="T10" fmla="*/ 364 w 2096"/>
                <a:gd name="T11" fmla="*/ 1249 h 2120"/>
                <a:gd name="T12" fmla="*/ 973 w 2096"/>
                <a:gd name="T13" fmla="*/ 0 h 2120"/>
                <a:gd name="T14" fmla="*/ 909 w 2096"/>
                <a:gd name="T15" fmla="*/ 95 h 2120"/>
                <a:gd name="T16" fmla="*/ 1020 w 2096"/>
                <a:gd name="T17" fmla="*/ 245 h 2120"/>
                <a:gd name="T18" fmla="*/ 1265 w 2096"/>
                <a:gd name="T19" fmla="*/ 475 h 2120"/>
                <a:gd name="T20" fmla="*/ 1597 w 2096"/>
                <a:gd name="T21" fmla="*/ 751 h 2120"/>
                <a:gd name="T22" fmla="*/ 1795 w 2096"/>
                <a:gd name="T23" fmla="*/ 1012 h 2120"/>
                <a:gd name="T24" fmla="*/ 1921 w 2096"/>
                <a:gd name="T25" fmla="*/ 1170 h 2120"/>
                <a:gd name="T26" fmla="*/ 2072 w 2096"/>
                <a:gd name="T27" fmla="*/ 1249 h 2120"/>
                <a:gd name="T28" fmla="*/ 2064 w 2096"/>
                <a:gd name="T29" fmla="*/ 1297 h 2120"/>
                <a:gd name="T30" fmla="*/ 2040 w 2096"/>
                <a:gd name="T31" fmla="*/ 1336 h 2120"/>
                <a:gd name="T32" fmla="*/ 1961 w 2096"/>
                <a:gd name="T33" fmla="*/ 1352 h 2120"/>
                <a:gd name="T34" fmla="*/ 2001 w 2096"/>
                <a:gd name="T35" fmla="*/ 1399 h 2120"/>
                <a:gd name="T36" fmla="*/ 1961 w 2096"/>
                <a:gd name="T37" fmla="*/ 1431 h 2120"/>
                <a:gd name="T38" fmla="*/ 1929 w 2096"/>
                <a:gd name="T39" fmla="*/ 1502 h 2120"/>
                <a:gd name="T40" fmla="*/ 1945 w 2096"/>
                <a:gd name="T41" fmla="*/ 1581 h 2120"/>
                <a:gd name="T42" fmla="*/ 1937 w 2096"/>
                <a:gd name="T43" fmla="*/ 1629 h 2120"/>
                <a:gd name="T44" fmla="*/ 1906 w 2096"/>
                <a:gd name="T45" fmla="*/ 1700 h 2120"/>
                <a:gd name="T46" fmla="*/ 1906 w 2096"/>
                <a:gd name="T47" fmla="*/ 1818 h 2120"/>
                <a:gd name="T48" fmla="*/ 1914 w 2096"/>
                <a:gd name="T49" fmla="*/ 1897 h 2120"/>
                <a:gd name="T50" fmla="*/ 1692 w 2096"/>
                <a:gd name="T51" fmla="*/ 1905 h 2120"/>
                <a:gd name="T52" fmla="*/ 1684 w 2096"/>
                <a:gd name="T53" fmla="*/ 2119 h 2120"/>
                <a:gd name="T54" fmla="*/ 1629 w 2096"/>
                <a:gd name="T55" fmla="*/ 2071 h 2120"/>
                <a:gd name="T56" fmla="*/ 1700 w 2096"/>
                <a:gd name="T57" fmla="*/ 2048 h 2120"/>
                <a:gd name="T58" fmla="*/ 1763 w 2096"/>
                <a:gd name="T59" fmla="*/ 1905 h 2120"/>
                <a:gd name="T60" fmla="*/ 1890 w 2096"/>
                <a:gd name="T61" fmla="*/ 1842 h 2120"/>
                <a:gd name="T62" fmla="*/ 1906 w 2096"/>
                <a:gd name="T63" fmla="*/ 1724 h 2120"/>
                <a:gd name="T64" fmla="*/ 1937 w 2096"/>
                <a:gd name="T65" fmla="*/ 1637 h 2120"/>
                <a:gd name="T66" fmla="*/ 1937 w 2096"/>
                <a:gd name="T67" fmla="*/ 1573 h 2120"/>
                <a:gd name="T68" fmla="*/ 1921 w 2096"/>
                <a:gd name="T69" fmla="*/ 1502 h 2120"/>
                <a:gd name="T70" fmla="*/ 1961 w 2096"/>
                <a:gd name="T71" fmla="*/ 1439 h 2120"/>
                <a:gd name="T72" fmla="*/ 1969 w 2096"/>
                <a:gd name="T73" fmla="*/ 1407 h 2120"/>
                <a:gd name="T74" fmla="*/ 1969 w 2096"/>
                <a:gd name="T75" fmla="*/ 1360 h 2120"/>
                <a:gd name="T76" fmla="*/ 2032 w 2096"/>
                <a:gd name="T77" fmla="*/ 1328 h 2120"/>
                <a:gd name="T78" fmla="*/ 2040 w 2096"/>
                <a:gd name="T79" fmla="*/ 1289 h 2120"/>
                <a:gd name="T80" fmla="*/ 2087 w 2096"/>
                <a:gd name="T81" fmla="*/ 1265 h 2120"/>
                <a:gd name="T82" fmla="*/ 1914 w 2096"/>
                <a:gd name="T83" fmla="*/ 1170 h 2120"/>
                <a:gd name="T84" fmla="*/ 1795 w 2096"/>
                <a:gd name="T85" fmla="*/ 1020 h 2120"/>
                <a:gd name="T86" fmla="*/ 1597 w 2096"/>
                <a:gd name="T87" fmla="*/ 759 h 2120"/>
                <a:gd name="T88" fmla="*/ 1265 w 2096"/>
                <a:gd name="T89" fmla="*/ 482 h 2120"/>
                <a:gd name="T90" fmla="*/ 1020 w 2096"/>
                <a:gd name="T91" fmla="*/ 253 h 2120"/>
                <a:gd name="T92" fmla="*/ 902 w 2096"/>
                <a:gd name="T93" fmla="*/ 95 h 2120"/>
                <a:gd name="T94" fmla="*/ 617 w 2096"/>
                <a:gd name="T95" fmla="*/ 48 h 2120"/>
                <a:gd name="T96" fmla="*/ 419 w 2096"/>
                <a:gd name="T97" fmla="*/ 1320 h 2120"/>
                <a:gd name="T98" fmla="*/ 388 w 2096"/>
                <a:gd name="T99" fmla="*/ 1439 h 2120"/>
                <a:gd name="T100" fmla="*/ 427 w 2096"/>
                <a:gd name="T101" fmla="*/ 1700 h 2120"/>
                <a:gd name="T102" fmla="*/ 554 w 2096"/>
                <a:gd name="T103" fmla="*/ 2103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6" h="2120">
                  <a:moveTo>
                    <a:pt x="1684" y="2119"/>
                  </a:moveTo>
                  <a:lnTo>
                    <a:pt x="1684" y="2119"/>
                  </a:lnTo>
                  <a:cubicBezTo>
                    <a:pt x="1676" y="2119"/>
                    <a:pt x="1668" y="2119"/>
                    <a:pt x="1661" y="2119"/>
                  </a:cubicBezTo>
                  <a:lnTo>
                    <a:pt x="1653" y="2119"/>
                  </a:lnTo>
                  <a:cubicBezTo>
                    <a:pt x="1621" y="2119"/>
                    <a:pt x="1621" y="2095"/>
                    <a:pt x="1621" y="2071"/>
                  </a:cubicBezTo>
                  <a:cubicBezTo>
                    <a:pt x="1621" y="2063"/>
                    <a:pt x="1621" y="2056"/>
                    <a:pt x="1621" y="2048"/>
                  </a:cubicBezTo>
                  <a:cubicBezTo>
                    <a:pt x="1613" y="2032"/>
                    <a:pt x="1605" y="2024"/>
                    <a:pt x="1605" y="2024"/>
                  </a:cubicBezTo>
                  <a:cubicBezTo>
                    <a:pt x="1550" y="2032"/>
                    <a:pt x="569" y="2111"/>
                    <a:pt x="554" y="2111"/>
                  </a:cubicBezTo>
                  <a:cubicBezTo>
                    <a:pt x="546" y="2111"/>
                    <a:pt x="483" y="2016"/>
                    <a:pt x="467" y="1977"/>
                  </a:cubicBezTo>
                  <a:cubicBezTo>
                    <a:pt x="459" y="1977"/>
                    <a:pt x="459" y="1977"/>
                    <a:pt x="459" y="1977"/>
                  </a:cubicBezTo>
                  <a:lnTo>
                    <a:pt x="459" y="1977"/>
                  </a:lnTo>
                  <a:cubicBezTo>
                    <a:pt x="459" y="1961"/>
                    <a:pt x="443" y="1921"/>
                    <a:pt x="435" y="1897"/>
                  </a:cubicBezTo>
                  <a:cubicBezTo>
                    <a:pt x="419" y="1874"/>
                    <a:pt x="411" y="1858"/>
                    <a:pt x="411" y="1850"/>
                  </a:cubicBezTo>
                  <a:cubicBezTo>
                    <a:pt x="411" y="1834"/>
                    <a:pt x="411" y="1803"/>
                    <a:pt x="419" y="1771"/>
                  </a:cubicBezTo>
                  <a:cubicBezTo>
                    <a:pt x="419" y="1739"/>
                    <a:pt x="419" y="1716"/>
                    <a:pt x="419" y="1700"/>
                  </a:cubicBezTo>
                  <a:cubicBezTo>
                    <a:pt x="419" y="1676"/>
                    <a:pt x="404" y="1652"/>
                    <a:pt x="380" y="1637"/>
                  </a:cubicBezTo>
                  <a:cubicBezTo>
                    <a:pt x="380" y="1629"/>
                    <a:pt x="372" y="1629"/>
                    <a:pt x="372" y="1621"/>
                  </a:cubicBezTo>
                  <a:cubicBezTo>
                    <a:pt x="356" y="1605"/>
                    <a:pt x="372" y="1542"/>
                    <a:pt x="388" y="1526"/>
                  </a:cubicBezTo>
                  <a:cubicBezTo>
                    <a:pt x="396" y="1510"/>
                    <a:pt x="396" y="1471"/>
                    <a:pt x="388" y="1455"/>
                  </a:cubicBezTo>
                  <a:cubicBezTo>
                    <a:pt x="380" y="1455"/>
                    <a:pt x="380" y="1447"/>
                    <a:pt x="380" y="1439"/>
                  </a:cubicBezTo>
                  <a:cubicBezTo>
                    <a:pt x="388" y="1431"/>
                    <a:pt x="396" y="1423"/>
                    <a:pt x="411" y="1415"/>
                  </a:cubicBezTo>
                  <a:lnTo>
                    <a:pt x="411" y="1415"/>
                  </a:lnTo>
                  <a:cubicBezTo>
                    <a:pt x="427" y="1399"/>
                    <a:pt x="435" y="1392"/>
                    <a:pt x="435" y="1368"/>
                  </a:cubicBezTo>
                  <a:cubicBezTo>
                    <a:pt x="435" y="1360"/>
                    <a:pt x="435" y="1352"/>
                    <a:pt x="427" y="1352"/>
                  </a:cubicBezTo>
                  <a:cubicBezTo>
                    <a:pt x="427" y="1344"/>
                    <a:pt x="419" y="1344"/>
                    <a:pt x="411" y="1328"/>
                  </a:cubicBezTo>
                  <a:cubicBezTo>
                    <a:pt x="404" y="1313"/>
                    <a:pt x="411" y="1297"/>
                    <a:pt x="411" y="1289"/>
                  </a:cubicBezTo>
                  <a:cubicBezTo>
                    <a:pt x="411" y="1281"/>
                    <a:pt x="411" y="1273"/>
                    <a:pt x="404" y="1265"/>
                  </a:cubicBezTo>
                  <a:cubicBezTo>
                    <a:pt x="388" y="1257"/>
                    <a:pt x="364" y="1249"/>
                    <a:pt x="364" y="1249"/>
                  </a:cubicBezTo>
                  <a:lnTo>
                    <a:pt x="364" y="1249"/>
                  </a:lnTo>
                  <a:lnTo>
                    <a:pt x="364" y="1249"/>
                  </a:lnTo>
                  <a:cubicBezTo>
                    <a:pt x="0" y="111"/>
                    <a:pt x="0" y="111"/>
                    <a:pt x="0" y="111"/>
                  </a:cubicBezTo>
                  <a:cubicBezTo>
                    <a:pt x="8" y="111"/>
                    <a:pt x="8" y="111"/>
                    <a:pt x="8" y="111"/>
                  </a:cubicBezTo>
                  <a:cubicBezTo>
                    <a:pt x="238" y="87"/>
                    <a:pt x="451" y="63"/>
                    <a:pt x="617" y="40"/>
                  </a:cubicBezTo>
                  <a:cubicBezTo>
                    <a:pt x="799" y="24"/>
                    <a:pt x="917" y="8"/>
                    <a:pt x="941" y="8"/>
                  </a:cubicBezTo>
                  <a:cubicBezTo>
                    <a:pt x="949" y="8"/>
                    <a:pt x="965" y="8"/>
                    <a:pt x="973" y="0"/>
                  </a:cubicBezTo>
                  <a:cubicBezTo>
                    <a:pt x="981" y="0"/>
                    <a:pt x="981" y="0"/>
                    <a:pt x="981" y="0"/>
                  </a:cubicBezTo>
                  <a:cubicBezTo>
                    <a:pt x="981" y="8"/>
                    <a:pt x="981" y="8"/>
                    <a:pt x="981" y="8"/>
                  </a:cubicBezTo>
                  <a:cubicBezTo>
                    <a:pt x="981" y="16"/>
                    <a:pt x="981" y="24"/>
                    <a:pt x="973" y="24"/>
                  </a:cubicBezTo>
                  <a:cubicBezTo>
                    <a:pt x="973" y="32"/>
                    <a:pt x="965" y="32"/>
                    <a:pt x="965" y="40"/>
                  </a:cubicBezTo>
                  <a:cubicBezTo>
                    <a:pt x="941" y="48"/>
                    <a:pt x="909" y="71"/>
                    <a:pt x="909" y="95"/>
                  </a:cubicBezTo>
                  <a:cubicBezTo>
                    <a:pt x="909" y="103"/>
                    <a:pt x="909" y="103"/>
                    <a:pt x="909" y="103"/>
                  </a:cubicBezTo>
                  <a:cubicBezTo>
                    <a:pt x="909" y="127"/>
                    <a:pt x="902" y="166"/>
                    <a:pt x="917" y="174"/>
                  </a:cubicBezTo>
                  <a:cubicBezTo>
                    <a:pt x="917" y="174"/>
                    <a:pt x="925" y="174"/>
                    <a:pt x="925" y="182"/>
                  </a:cubicBezTo>
                  <a:cubicBezTo>
                    <a:pt x="949" y="198"/>
                    <a:pt x="996" y="222"/>
                    <a:pt x="1004" y="238"/>
                  </a:cubicBezTo>
                  <a:cubicBezTo>
                    <a:pt x="1012" y="245"/>
                    <a:pt x="1020" y="245"/>
                    <a:pt x="1020" y="245"/>
                  </a:cubicBezTo>
                  <a:cubicBezTo>
                    <a:pt x="1028" y="245"/>
                    <a:pt x="1036" y="245"/>
                    <a:pt x="1044" y="245"/>
                  </a:cubicBezTo>
                  <a:cubicBezTo>
                    <a:pt x="1052" y="245"/>
                    <a:pt x="1060" y="238"/>
                    <a:pt x="1068" y="238"/>
                  </a:cubicBezTo>
                  <a:cubicBezTo>
                    <a:pt x="1084" y="238"/>
                    <a:pt x="1099" y="261"/>
                    <a:pt x="1115" y="293"/>
                  </a:cubicBezTo>
                  <a:cubicBezTo>
                    <a:pt x="1123" y="301"/>
                    <a:pt x="1123" y="309"/>
                    <a:pt x="1131" y="316"/>
                  </a:cubicBezTo>
                  <a:cubicBezTo>
                    <a:pt x="1162" y="372"/>
                    <a:pt x="1218" y="451"/>
                    <a:pt x="1265" y="475"/>
                  </a:cubicBezTo>
                  <a:cubicBezTo>
                    <a:pt x="1313" y="490"/>
                    <a:pt x="1328" y="498"/>
                    <a:pt x="1360" y="546"/>
                  </a:cubicBezTo>
                  <a:cubicBezTo>
                    <a:pt x="1392" y="585"/>
                    <a:pt x="1415" y="593"/>
                    <a:pt x="1447" y="609"/>
                  </a:cubicBezTo>
                  <a:cubicBezTo>
                    <a:pt x="1486" y="617"/>
                    <a:pt x="1510" y="625"/>
                    <a:pt x="1534" y="656"/>
                  </a:cubicBezTo>
                  <a:cubicBezTo>
                    <a:pt x="1534" y="664"/>
                    <a:pt x="1542" y="672"/>
                    <a:pt x="1542" y="680"/>
                  </a:cubicBezTo>
                  <a:cubicBezTo>
                    <a:pt x="1558" y="704"/>
                    <a:pt x="1566" y="720"/>
                    <a:pt x="1597" y="751"/>
                  </a:cubicBezTo>
                  <a:cubicBezTo>
                    <a:pt x="1645" y="783"/>
                    <a:pt x="1668" y="799"/>
                    <a:pt x="1692" y="815"/>
                  </a:cubicBezTo>
                  <a:cubicBezTo>
                    <a:pt x="1692" y="822"/>
                    <a:pt x="1700" y="822"/>
                    <a:pt x="1700" y="830"/>
                  </a:cubicBezTo>
                  <a:cubicBezTo>
                    <a:pt x="1732" y="846"/>
                    <a:pt x="1779" y="909"/>
                    <a:pt x="1787" y="933"/>
                  </a:cubicBezTo>
                  <a:cubicBezTo>
                    <a:pt x="1787" y="941"/>
                    <a:pt x="1787" y="949"/>
                    <a:pt x="1787" y="957"/>
                  </a:cubicBezTo>
                  <a:cubicBezTo>
                    <a:pt x="1779" y="980"/>
                    <a:pt x="1779" y="996"/>
                    <a:pt x="1795" y="1012"/>
                  </a:cubicBezTo>
                  <a:cubicBezTo>
                    <a:pt x="1803" y="1020"/>
                    <a:pt x="1811" y="1020"/>
                    <a:pt x="1819" y="1028"/>
                  </a:cubicBezTo>
                  <a:cubicBezTo>
                    <a:pt x="1834" y="1028"/>
                    <a:pt x="1850" y="1036"/>
                    <a:pt x="1858" y="1052"/>
                  </a:cubicBezTo>
                  <a:cubicBezTo>
                    <a:pt x="1866" y="1060"/>
                    <a:pt x="1874" y="1075"/>
                    <a:pt x="1882" y="1083"/>
                  </a:cubicBezTo>
                  <a:cubicBezTo>
                    <a:pt x="1898" y="1107"/>
                    <a:pt x="1906" y="1131"/>
                    <a:pt x="1921" y="1139"/>
                  </a:cubicBezTo>
                  <a:cubicBezTo>
                    <a:pt x="1929" y="1139"/>
                    <a:pt x="1929" y="1155"/>
                    <a:pt x="1921" y="1170"/>
                  </a:cubicBezTo>
                  <a:cubicBezTo>
                    <a:pt x="1914" y="1194"/>
                    <a:pt x="1914" y="1218"/>
                    <a:pt x="1929" y="1226"/>
                  </a:cubicBezTo>
                  <a:cubicBezTo>
                    <a:pt x="1961" y="1241"/>
                    <a:pt x="2032" y="1241"/>
                    <a:pt x="2056" y="1241"/>
                  </a:cubicBezTo>
                  <a:cubicBezTo>
                    <a:pt x="2064" y="1241"/>
                    <a:pt x="2064" y="1241"/>
                    <a:pt x="2064" y="1241"/>
                  </a:cubicBezTo>
                  <a:lnTo>
                    <a:pt x="2064" y="1241"/>
                  </a:lnTo>
                  <a:cubicBezTo>
                    <a:pt x="2064" y="1241"/>
                    <a:pt x="2064" y="1249"/>
                    <a:pt x="2072" y="1249"/>
                  </a:cubicBezTo>
                  <a:cubicBezTo>
                    <a:pt x="2079" y="1249"/>
                    <a:pt x="2087" y="1257"/>
                    <a:pt x="2095" y="1265"/>
                  </a:cubicBezTo>
                  <a:cubicBezTo>
                    <a:pt x="2095" y="1265"/>
                    <a:pt x="2095" y="1265"/>
                    <a:pt x="2095" y="1273"/>
                  </a:cubicBezTo>
                  <a:cubicBezTo>
                    <a:pt x="2095" y="1281"/>
                    <a:pt x="2079" y="1281"/>
                    <a:pt x="2072" y="1281"/>
                  </a:cubicBezTo>
                  <a:cubicBezTo>
                    <a:pt x="2072" y="1289"/>
                    <a:pt x="2064" y="1289"/>
                    <a:pt x="2064" y="1289"/>
                  </a:cubicBezTo>
                  <a:lnTo>
                    <a:pt x="2064" y="1297"/>
                  </a:lnTo>
                  <a:cubicBezTo>
                    <a:pt x="2064" y="1297"/>
                    <a:pt x="2056" y="1297"/>
                    <a:pt x="2040" y="1297"/>
                  </a:cubicBezTo>
                  <a:cubicBezTo>
                    <a:pt x="2032" y="1297"/>
                    <a:pt x="2032" y="1297"/>
                    <a:pt x="2032" y="1297"/>
                  </a:cubicBezTo>
                  <a:cubicBezTo>
                    <a:pt x="2032" y="1297"/>
                    <a:pt x="2024" y="1297"/>
                    <a:pt x="2024" y="1305"/>
                  </a:cubicBezTo>
                  <a:cubicBezTo>
                    <a:pt x="2024" y="1305"/>
                    <a:pt x="2032" y="1320"/>
                    <a:pt x="2040" y="1320"/>
                  </a:cubicBezTo>
                  <a:cubicBezTo>
                    <a:pt x="2040" y="1328"/>
                    <a:pt x="2040" y="1328"/>
                    <a:pt x="2040" y="1336"/>
                  </a:cubicBezTo>
                  <a:lnTo>
                    <a:pt x="2032" y="1336"/>
                  </a:lnTo>
                  <a:cubicBezTo>
                    <a:pt x="2024" y="1336"/>
                    <a:pt x="2016" y="1336"/>
                    <a:pt x="2008" y="1336"/>
                  </a:cubicBezTo>
                  <a:lnTo>
                    <a:pt x="2008" y="1336"/>
                  </a:lnTo>
                  <a:cubicBezTo>
                    <a:pt x="1992" y="1336"/>
                    <a:pt x="1977" y="1344"/>
                    <a:pt x="1969" y="1344"/>
                  </a:cubicBezTo>
                  <a:cubicBezTo>
                    <a:pt x="1961" y="1352"/>
                    <a:pt x="1961" y="1352"/>
                    <a:pt x="1961" y="1352"/>
                  </a:cubicBezTo>
                  <a:cubicBezTo>
                    <a:pt x="1969" y="1352"/>
                    <a:pt x="1969" y="1352"/>
                    <a:pt x="1977" y="1352"/>
                  </a:cubicBezTo>
                  <a:cubicBezTo>
                    <a:pt x="1977" y="1352"/>
                    <a:pt x="1992" y="1352"/>
                    <a:pt x="2001" y="1360"/>
                  </a:cubicBezTo>
                  <a:cubicBezTo>
                    <a:pt x="2008" y="1360"/>
                    <a:pt x="2016" y="1368"/>
                    <a:pt x="2016" y="1368"/>
                  </a:cubicBezTo>
                  <a:cubicBezTo>
                    <a:pt x="2016" y="1384"/>
                    <a:pt x="2008" y="1392"/>
                    <a:pt x="2001" y="1399"/>
                  </a:cubicBezTo>
                  <a:lnTo>
                    <a:pt x="2001" y="1399"/>
                  </a:lnTo>
                  <a:cubicBezTo>
                    <a:pt x="1992" y="1415"/>
                    <a:pt x="1977" y="1415"/>
                    <a:pt x="1969" y="1415"/>
                  </a:cubicBezTo>
                  <a:cubicBezTo>
                    <a:pt x="1961" y="1415"/>
                    <a:pt x="1953" y="1423"/>
                    <a:pt x="1945" y="1423"/>
                  </a:cubicBezTo>
                  <a:cubicBezTo>
                    <a:pt x="1945" y="1431"/>
                    <a:pt x="1945" y="1431"/>
                    <a:pt x="1945" y="1431"/>
                  </a:cubicBezTo>
                  <a:lnTo>
                    <a:pt x="1953" y="1431"/>
                  </a:lnTo>
                  <a:cubicBezTo>
                    <a:pt x="1961" y="1431"/>
                    <a:pt x="1961" y="1431"/>
                    <a:pt x="1961" y="1431"/>
                  </a:cubicBezTo>
                  <a:cubicBezTo>
                    <a:pt x="1969" y="1431"/>
                    <a:pt x="1977" y="1431"/>
                    <a:pt x="1985" y="1439"/>
                  </a:cubicBezTo>
                  <a:cubicBezTo>
                    <a:pt x="1985" y="1439"/>
                    <a:pt x="1985" y="1447"/>
                    <a:pt x="1985" y="1463"/>
                  </a:cubicBezTo>
                  <a:cubicBezTo>
                    <a:pt x="1977" y="1479"/>
                    <a:pt x="1969" y="1486"/>
                    <a:pt x="1953" y="1486"/>
                  </a:cubicBezTo>
                  <a:cubicBezTo>
                    <a:pt x="1953" y="1486"/>
                    <a:pt x="1945" y="1486"/>
                    <a:pt x="1937" y="1494"/>
                  </a:cubicBezTo>
                  <a:cubicBezTo>
                    <a:pt x="1929" y="1494"/>
                    <a:pt x="1929" y="1494"/>
                    <a:pt x="1929" y="1502"/>
                  </a:cubicBezTo>
                  <a:lnTo>
                    <a:pt x="1937" y="1510"/>
                  </a:lnTo>
                  <a:cubicBezTo>
                    <a:pt x="1945" y="1510"/>
                    <a:pt x="1945" y="1510"/>
                    <a:pt x="1945" y="1510"/>
                  </a:cubicBezTo>
                  <a:cubicBezTo>
                    <a:pt x="1953" y="1518"/>
                    <a:pt x="1961" y="1518"/>
                    <a:pt x="1977" y="1534"/>
                  </a:cubicBezTo>
                  <a:cubicBezTo>
                    <a:pt x="1977" y="1534"/>
                    <a:pt x="1985" y="1542"/>
                    <a:pt x="1977" y="1550"/>
                  </a:cubicBezTo>
                  <a:cubicBezTo>
                    <a:pt x="1977" y="1557"/>
                    <a:pt x="1961" y="1573"/>
                    <a:pt x="1945" y="1581"/>
                  </a:cubicBezTo>
                  <a:cubicBezTo>
                    <a:pt x="1937" y="1581"/>
                    <a:pt x="1937" y="1581"/>
                    <a:pt x="1937" y="1581"/>
                  </a:cubicBezTo>
                  <a:lnTo>
                    <a:pt x="1937" y="1589"/>
                  </a:lnTo>
                  <a:cubicBezTo>
                    <a:pt x="1937" y="1589"/>
                    <a:pt x="1937" y="1597"/>
                    <a:pt x="1937" y="1613"/>
                  </a:cubicBezTo>
                  <a:cubicBezTo>
                    <a:pt x="1937" y="1621"/>
                    <a:pt x="1937" y="1629"/>
                    <a:pt x="1937" y="1629"/>
                  </a:cubicBezTo>
                  <a:lnTo>
                    <a:pt x="1937" y="1629"/>
                  </a:lnTo>
                  <a:lnTo>
                    <a:pt x="1945" y="1621"/>
                  </a:lnTo>
                  <a:cubicBezTo>
                    <a:pt x="1953" y="1621"/>
                    <a:pt x="1961" y="1629"/>
                    <a:pt x="1961" y="1629"/>
                  </a:cubicBezTo>
                  <a:cubicBezTo>
                    <a:pt x="1969" y="1637"/>
                    <a:pt x="1969" y="1637"/>
                    <a:pt x="1969" y="1652"/>
                  </a:cubicBezTo>
                  <a:cubicBezTo>
                    <a:pt x="1969" y="1668"/>
                    <a:pt x="1945" y="1684"/>
                    <a:pt x="1921" y="1692"/>
                  </a:cubicBezTo>
                  <a:cubicBezTo>
                    <a:pt x="1914" y="1692"/>
                    <a:pt x="1906" y="1692"/>
                    <a:pt x="1906" y="1700"/>
                  </a:cubicBezTo>
                  <a:cubicBezTo>
                    <a:pt x="1898" y="1708"/>
                    <a:pt x="1906" y="1716"/>
                    <a:pt x="1906" y="1724"/>
                  </a:cubicBezTo>
                  <a:cubicBezTo>
                    <a:pt x="1914" y="1724"/>
                    <a:pt x="1914" y="1724"/>
                    <a:pt x="1914" y="1732"/>
                  </a:cubicBezTo>
                  <a:lnTo>
                    <a:pt x="1906" y="1739"/>
                  </a:lnTo>
                  <a:cubicBezTo>
                    <a:pt x="1890" y="1755"/>
                    <a:pt x="1882" y="1755"/>
                    <a:pt x="1890" y="1771"/>
                  </a:cubicBezTo>
                  <a:cubicBezTo>
                    <a:pt x="1906" y="1787"/>
                    <a:pt x="1906" y="1795"/>
                    <a:pt x="1906" y="1818"/>
                  </a:cubicBezTo>
                  <a:cubicBezTo>
                    <a:pt x="1906" y="1826"/>
                    <a:pt x="1898" y="1834"/>
                    <a:pt x="1898" y="1842"/>
                  </a:cubicBezTo>
                  <a:lnTo>
                    <a:pt x="1898" y="1842"/>
                  </a:lnTo>
                  <a:cubicBezTo>
                    <a:pt x="1898" y="1882"/>
                    <a:pt x="1898" y="1882"/>
                    <a:pt x="1914" y="1890"/>
                  </a:cubicBezTo>
                  <a:cubicBezTo>
                    <a:pt x="1914" y="1897"/>
                    <a:pt x="1914" y="1897"/>
                    <a:pt x="1914" y="1897"/>
                  </a:cubicBezTo>
                  <a:lnTo>
                    <a:pt x="1914" y="1897"/>
                  </a:lnTo>
                  <a:lnTo>
                    <a:pt x="1914" y="1905"/>
                  </a:lnTo>
                  <a:cubicBezTo>
                    <a:pt x="1906" y="1913"/>
                    <a:pt x="1890" y="1921"/>
                    <a:pt x="1858" y="1921"/>
                  </a:cubicBezTo>
                  <a:cubicBezTo>
                    <a:pt x="1834" y="1921"/>
                    <a:pt x="1795" y="1913"/>
                    <a:pt x="1763" y="1913"/>
                  </a:cubicBezTo>
                  <a:cubicBezTo>
                    <a:pt x="1739" y="1905"/>
                    <a:pt x="1716" y="1905"/>
                    <a:pt x="1708" y="1905"/>
                  </a:cubicBezTo>
                  <a:cubicBezTo>
                    <a:pt x="1700" y="1905"/>
                    <a:pt x="1692" y="1905"/>
                    <a:pt x="1692" y="1905"/>
                  </a:cubicBezTo>
                  <a:cubicBezTo>
                    <a:pt x="1684" y="1913"/>
                    <a:pt x="1684" y="1913"/>
                    <a:pt x="1684" y="1921"/>
                  </a:cubicBezTo>
                  <a:cubicBezTo>
                    <a:pt x="1684" y="1929"/>
                    <a:pt x="1684" y="1945"/>
                    <a:pt x="1700" y="1969"/>
                  </a:cubicBezTo>
                  <a:cubicBezTo>
                    <a:pt x="1716" y="1992"/>
                    <a:pt x="1716" y="2024"/>
                    <a:pt x="1708" y="2056"/>
                  </a:cubicBezTo>
                  <a:cubicBezTo>
                    <a:pt x="1708" y="2063"/>
                    <a:pt x="1708" y="2079"/>
                    <a:pt x="1708" y="2087"/>
                  </a:cubicBezTo>
                  <a:cubicBezTo>
                    <a:pt x="1708" y="2111"/>
                    <a:pt x="1700" y="2119"/>
                    <a:pt x="1684" y="2119"/>
                  </a:cubicBezTo>
                  <a:close/>
                  <a:moveTo>
                    <a:pt x="1605" y="2016"/>
                  </a:moveTo>
                  <a:lnTo>
                    <a:pt x="1605" y="2016"/>
                  </a:lnTo>
                  <a:lnTo>
                    <a:pt x="1605" y="2016"/>
                  </a:lnTo>
                  <a:cubicBezTo>
                    <a:pt x="1605" y="2016"/>
                    <a:pt x="1613" y="2024"/>
                    <a:pt x="1629" y="2048"/>
                  </a:cubicBezTo>
                  <a:cubicBezTo>
                    <a:pt x="1629" y="2056"/>
                    <a:pt x="1629" y="2063"/>
                    <a:pt x="1629" y="2071"/>
                  </a:cubicBezTo>
                  <a:cubicBezTo>
                    <a:pt x="1629" y="2095"/>
                    <a:pt x="1629" y="2111"/>
                    <a:pt x="1653" y="2111"/>
                  </a:cubicBezTo>
                  <a:cubicBezTo>
                    <a:pt x="1653" y="2111"/>
                    <a:pt x="1661" y="2111"/>
                    <a:pt x="1668" y="2111"/>
                  </a:cubicBezTo>
                  <a:cubicBezTo>
                    <a:pt x="1668" y="2111"/>
                    <a:pt x="1676" y="2111"/>
                    <a:pt x="1684" y="2111"/>
                  </a:cubicBezTo>
                  <a:cubicBezTo>
                    <a:pt x="1692" y="2111"/>
                    <a:pt x="1700" y="2111"/>
                    <a:pt x="1700" y="2087"/>
                  </a:cubicBezTo>
                  <a:cubicBezTo>
                    <a:pt x="1700" y="2079"/>
                    <a:pt x="1700" y="2063"/>
                    <a:pt x="1700" y="2048"/>
                  </a:cubicBezTo>
                  <a:cubicBezTo>
                    <a:pt x="1708" y="2024"/>
                    <a:pt x="1708" y="1992"/>
                    <a:pt x="1692" y="1969"/>
                  </a:cubicBezTo>
                  <a:cubicBezTo>
                    <a:pt x="1676" y="1945"/>
                    <a:pt x="1676" y="1929"/>
                    <a:pt x="1676" y="1921"/>
                  </a:cubicBezTo>
                  <a:cubicBezTo>
                    <a:pt x="1676" y="1913"/>
                    <a:pt x="1684" y="1905"/>
                    <a:pt x="1692" y="1897"/>
                  </a:cubicBezTo>
                  <a:cubicBezTo>
                    <a:pt x="1692" y="1897"/>
                    <a:pt x="1700" y="1897"/>
                    <a:pt x="1708" y="1897"/>
                  </a:cubicBezTo>
                  <a:cubicBezTo>
                    <a:pt x="1716" y="1897"/>
                    <a:pt x="1739" y="1897"/>
                    <a:pt x="1763" y="1905"/>
                  </a:cubicBezTo>
                  <a:cubicBezTo>
                    <a:pt x="1795" y="1913"/>
                    <a:pt x="1834" y="1913"/>
                    <a:pt x="1858" y="1913"/>
                  </a:cubicBezTo>
                  <a:cubicBezTo>
                    <a:pt x="1882" y="1913"/>
                    <a:pt x="1898" y="1913"/>
                    <a:pt x="1906" y="1905"/>
                  </a:cubicBezTo>
                  <a:cubicBezTo>
                    <a:pt x="1906" y="1897"/>
                    <a:pt x="1906" y="1897"/>
                    <a:pt x="1906" y="1897"/>
                  </a:cubicBezTo>
                  <a:cubicBezTo>
                    <a:pt x="1890" y="1882"/>
                    <a:pt x="1890" y="1874"/>
                    <a:pt x="1890" y="1842"/>
                  </a:cubicBezTo>
                  <a:lnTo>
                    <a:pt x="1890" y="1842"/>
                  </a:lnTo>
                  <a:cubicBezTo>
                    <a:pt x="1890" y="1826"/>
                    <a:pt x="1898" y="1826"/>
                    <a:pt x="1898" y="1818"/>
                  </a:cubicBezTo>
                  <a:cubicBezTo>
                    <a:pt x="1898" y="1795"/>
                    <a:pt x="1898" y="1795"/>
                    <a:pt x="1890" y="1771"/>
                  </a:cubicBezTo>
                  <a:cubicBezTo>
                    <a:pt x="1874" y="1755"/>
                    <a:pt x="1890" y="1747"/>
                    <a:pt x="1898" y="1739"/>
                  </a:cubicBezTo>
                  <a:cubicBezTo>
                    <a:pt x="1898" y="1732"/>
                    <a:pt x="1906" y="1732"/>
                    <a:pt x="1906" y="1732"/>
                  </a:cubicBezTo>
                  <a:cubicBezTo>
                    <a:pt x="1906" y="1724"/>
                    <a:pt x="1906" y="1724"/>
                    <a:pt x="1906" y="1724"/>
                  </a:cubicBezTo>
                  <a:cubicBezTo>
                    <a:pt x="1898" y="1716"/>
                    <a:pt x="1890" y="1708"/>
                    <a:pt x="1898" y="1700"/>
                  </a:cubicBezTo>
                  <a:cubicBezTo>
                    <a:pt x="1898" y="1692"/>
                    <a:pt x="1906" y="1684"/>
                    <a:pt x="1921" y="1684"/>
                  </a:cubicBezTo>
                  <a:cubicBezTo>
                    <a:pt x="1945" y="1676"/>
                    <a:pt x="1961" y="1660"/>
                    <a:pt x="1961" y="1645"/>
                  </a:cubicBezTo>
                  <a:lnTo>
                    <a:pt x="1961" y="1637"/>
                  </a:lnTo>
                  <a:cubicBezTo>
                    <a:pt x="1953" y="1629"/>
                    <a:pt x="1945" y="1629"/>
                    <a:pt x="1937" y="1637"/>
                  </a:cubicBezTo>
                  <a:cubicBezTo>
                    <a:pt x="1937" y="1637"/>
                    <a:pt x="1937" y="1637"/>
                    <a:pt x="1929" y="1637"/>
                  </a:cubicBezTo>
                  <a:cubicBezTo>
                    <a:pt x="1929" y="1637"/>
                    <a:pt x="1929" y="1637"/>
                    <a:pt x="1929" y="1629"/>
                  </a:cubicBezTo>
                  <a:cubicBezTo>
                    <a:pt x="1929" y="1629"/>
                    <a:pt x="1929" y="1621"/>
                    <a:pt x="1929" y="1613"/>
                  </a:cubicBezTo>
                  <a:cubicBezTo>
                    <a:pt x="1929" y="1597"/>
                    <a:pt x="1929" y="1597"/>
                    <a:pt x="1929" y="1589"/>
                  </a:cubicBezTo>
                  <a:cubicBezTo>
                    <a:pt x="1929" y="1581"/>
                    <a:pt x="1929" y="1581"/>
                    <a:pt x="1937" y="1573"/>
                  </a:cubicBezTo>
                  <a:cubicBezTo>
                    <a:pt x="1953" y="1566"/>
                    <a:pt x="1969" y="1557"/>
                    <a:pt x="1977" y="1550"/>
                  </a:cubicBezTo>
                  <a:cubicBezTo>
                    <a:pt x="1977" y="1542"/>
                    <a:pt x="1977" y="1542"/>
                    <a:pt x="1969" y="1534"/>
                  </a:cubicBezTo>
                  <a:cubicBezTo>
                    <a:pt x="1961" y="1526"/>
                    <a:pt x="1953" y="1526"/>
                    <a:pt x="1945" y="1518"/>
                  </a:cubicBezTo>
                  <a:cubicBezTo>
                    <a:pt x="1937" y="1518"/>
                    <a:pt x="1937" y="1518"/>
                    <a:pt x="1937" y="1518"/>
                  </a:cubicBezTo>
                  <a:cubicBezTo>
                    <a:pt x="1929" y="1518"/>
                    <a:pt x="1921" y="1510"/>
                    <a:pt x="1921" y="1502"/>
                  </a:cubicBezTo>
                  <a:cubicBezTo>
                    <a:pt x="1921" y="1502"/>
                    <a:pt x="1921" y="1494"/>
                    <a:pt x="1937" y="1486"/>
                  </a:cubicBezTo>
                  <a:cubicBezTo>
                    <a:pt x="1937" y="1479"/>
                    <a:pt x="1945" y="1479"/>
                    <a:pt x="1953" y="1479"/>
                  </a:cubicBezTo>
                  <a:cubicBezTo>
                    <a:pt x="1961" y="1479"/>
                    <a:pt x="1969" y="1479"/>
                    <a:pt x="1977" y="1463"/>
                  </a:cubicBezTo>
                  <a:cubicBezTo>
                    <a:pt x="1977" y="1455"/>
                    <a:pt x="1977" y="1447"/>
                    <a:pt x="1977" y="1439"/>
                  </a:cubicBezTo>
                  <a:cubicBezTo>
                    <a:pt x="1977" y="1439"/>
                    <a:pt x="1969" y="1439"/>
                    <a:pt x="1961" y="1439"/>
                  </a:cubicBezTo>
                  <a:cubicBezTo>
                    <a:pt x="1961" y="1439"/>
                    <a:pt x="1961" y="1439"/>
                    <a:pt x="1953" y="1439"/>
                  </a:cubicBezTo>
                  <a:lnTo>
                    <a:pt x="1945" y="1439"/>
                  </a:lnTo>
                  <a:cubicBezTo>
                    <a:pt x="1945" y="1439"/>
                    <a:pt x="1937" y="1439"/>
                    <a:pt x="1937" y="1431"/>
                  </a:cubicBezTo>
                  <a:cubicBezTo>
                    <a:pt x="1937" y="1431"/>
                    <a:pt x="1937" y="1423"/>
                    <a:pt x="1945" y="1423"/>
                  </a:cubicBezTo>
                  <a:cubicBezTo>
                    <a:pt x="1953" y="1415"/>
                    <a:pt x="1961" y="1415"/>
                    <a:pt x="1969" y="1407"/>
                  </a:cubicBezTo>
                  <a:cubicBezTo>
                    <a:pt x="1977" y="1407"/>
                    <a:pt x="1985" y="1407"/>
                    <a:pt x="1992" y="1399"/>
                  </a:cubicBezTo>
                  <a:lnTo>
                    <a:pt x="1992" y="1392"/>
                  </a:lnTo>
                  <a:cubicBezTo>
                    <a:pt x="2001" y="1384"/>
                    <a:pt x="2008" y="1376"/>
                    <a:pt x="2008" y="1376"/>
                  </a:cubicBezTo>
                  <a:cubicBezTo>
                    <a:pt x="2008" y="1368"/>
                    <a:pt x="2001" y="1368"/>
                    <a:pt x="1992" y="1368"/>
                  </a:cubicBezTo>
                  <a:cubicBezTo>
                    <a:pt x="1985" y="1360"/>
                    <a:pt x="1977" y="1360"/>
                    <a:pt x="1969" y="1360"/>
                  </a:cubicBezTo>
                  <a:cubicBezTo>
                    <a:pt x="1961" y="1352"/>
                    <a:pt x="1953" y="1352"/>
                    <a:pt x="1953" y="1352"/>
                  </a:cubicBezTo>
                  <a:cubicBezTo>
                    <a:pt x="1953" y="1344"/>
                    <a:pt x="1961" y="1344"/>
                    <a:pt x="1961" y="1344"/>
                  </a:cubicBezTo>
                  <a:cubicBezTo>
                    <a:pt x="1969" y="1336"/>
                    <a:pt x="1992" y="1328"/>
                    <a:pt x="2008" y="1328"/>
                  </a:cubicBezTo>
                  <a:cubicBezTo>
                    <a:pt x="2008" y="1328"/>
                    <a:pt x="2008" y="1328"/>
                    <a:pt x="2016" y="1328"/>
                  </a:cubicBezTo>
                  <a:cubicBezTo>
                    <a:pt x="2024" y="1328"/>
                    <a:pt x="2024" y="1328"/>
                    <a:pt x="2032" y="1328"/>
                  </a:cubicBezTo>
                  <a:lnTo>
                    <a:pt x="2032" y="1328"/>
                  </a:lnTo>
                  <a:lnTo>
                    <a:pt x="2032" y="1328"/>
                  </a:lnTo>
                  <a:cubicBezTo>
                    <a:pt x="2024" y="1313"/>
                    <a:pt x="2016" y="1305"/>
                    <a:pt x="2016" y="1297"/>
                  </a:cubicBezTo>
                  <a:cubicBezTo>
                    <a:pt x="2024" y="1297"/>
                    <a:pt x="2024" y="1289"/>
                    <a:pt x="2032" y="1289"/>
                  </a:cubicBezTo>
                  <a:cubicBezTo>
                    <a:pt x="2040" y="1289"/>
                    <a:pt x="2040" y="1289"/>
                    <a:pt x="2040" y="1289"/>
                  </a:cubicBezTo>
                  <a:cubicBezTo>
                    <a:pt x="2048" y="1289"/>
                    <a:pt x="2056" y="1289"/>
                    <a:pt x="2056" y="1289"/>
                  </a:cubicBezTo>
                  <a:lnTo>
                    <a:pt x="2056" y="1289"/>
                  </a:lnTo>
                  <a:cubicBezTo>
                    <a:pt x="2056" y="1281"/>
                    <a:pt x="2064" y="1281"/>
                    <a:pt x="2072" y="1281"/>
                  </a:cubicBezTo>
                  <a:cubicBezTo>
                    <a:pt x="2079" y="1273"/>
                    <a:pt x="2087" y="1273"/>
                    <a:pt x="2087" y="1265"/>
                  </a:cubicBezTo>
                  <a:lnTo>
                    <a:pt x="2087" y="1265"/>
                  </a:lnTo>
                  <a:cubicBezTo>
                    <a:pt x="2079" y="1257"/>
                    <a:pt x="2072" y="1257"/>
                    <a:pt x="2072" y="1257"/>
                  </a:cubicBezTo>
                  <a:cubicBezTo>
                    <a:pt x="2064" y="1249"/>
                    <a:pt x="2064" y="1249"/>
                    <a:pt x="2056" y="1249"/>
                  </a:cubicBezTo>
                  <a:lnTo>
                    <a:pt x="2056" y="1249"/>
                  </a:lnTo>
                  <a:cubicBezTo>
                    <a:pt x="2024" y="1249"/>
                    <a:pt x="1953" y="1249"/>
                    <a:pt x="1929" y="1233"/>
                  </a:cubicBezTo>
                  <a:cubicBezTo>
                    <a:pt x="1906" y="1218"/>
                    <a:pt x="1906" y="1194"/>
                    <a:pt x="1914" y="1170"/>
                  </a:cubicBezTo>
                  <a:cubicBezTo>
                    <a:pt x="1921" y="1155"/>
                    <a:pt x="1921" y="1146"/>
                    <a:pt x="1914" y="1139"/>
                  </a:cubicBezTo>
                  <a:cubicBezTo>
                    <a:pt x="1906" y="1131"/>
                    <a:pt x="1890" y="1107"/>
                    <a:pt x="1874" y="1091"/>
                  </a:cubicBezTo>
                  <a:cubicBezTo>
                    <a:pt x="1866" y="1075"/>
                    <a:pt x="1866" y="1067"/>
                    <a:pt x="1858" y="1060"/>
                  </a:cubicBezTo>
                  <a:cubicBezTo>
                    <a:pt x="1842" y="1044"/>
                    <a:pt x="1834" y="1036"/>
                    <a:pt x="1819" y="1028"/>
                  </a:cubicBezTo>
                  <a:cubicBezTo>
                    <a:pt x="1811" y="1028"/>
                    <a:pt x="1803" y="1020"/>
                    <a:pt x="1795" y="1020"/>
                  </a:cubicBezTo>
                  <a:cubicBezTo>
                    <a:pt x="1771" y="1004"/>
                    <a:pt x="1779" y="980"/>
                    <a:pt x="1779" y="957"/>
                  </a:cubicBezTo>
                  <a:cubicBezTo>
                    <a:pt x="1779" y="949"/>
                    <a:pt x="1779" y="941"/>
                    <a:pt x="1779" y="933"/>
                  </a:cubicBezTo>
                  <a:cubicBezTo>
                    <a:pt x="1771" y="917"/>
                    <a:pt x="1724" y="854"/>
                    <a:pt x="1700" y="830"/>
                  </a:cubicBezTo>
                  <a:cubicBezTo>
                    <a:pt x="1692" y="830"/>
                    <a:pt x="1692" y="830"/>
                    <a:pt x="1684" y="822"/>
                  </a:cubicBezTo>
                  <a:cubicBezTo>
                    <a:pt x="1661" y="807"/>
                    <a:pt x="1637" y="791"/>
                    <a:pt x="1597" y="759"/>
                  </a:cubicBezTo>
                  <a:cubicBezTo>
                    <a:pt x="1558" y="728"/>
                    <a:pt x="1550" y="704"/>
                    <a:pt x="1542" y="688"/>
                  </a:cubicBezTo>
                  <a:cubicBezTo>
                    <a:pt x="1534" y="680"/>
                    <a:pt x="1534" y="672"/>
                    <a:pt x="1526" y="656"/>
                  </a:cubicBezTo>
                  <a:cubicBezTo>
                    <a:pt x="1502" y="633"/>
                    <a:pt x="1479" y="625"/>
                    <a:pt x="1447" y="617"/>
                  </a:cubicBezTo>
                  <a:cubicBezTo>
                    <a:pt x="1415" y="601"/>
                    <a:pt x="1392" y="593"/>
                    <a:pt x="1360" y="546"/>
                  </a:cubicBezTo>
                  <a:cubicBezTo>
                    <a:pt x="1328" y="506"/>
                    <a:pt x="1313" y="498"/>
                    <a:pt x="1265" y="482"/>
                  </a:cubicBezTo>
                  <a:cubicBezTo>
                    <a:pt x="1210" y="459"/>
                    <a:pt x="1162" y="388"/>
                    <a:pt x="1123" y="324"/>
                  </a:cubicBezTo>
                  <a:cubicBezTo>
                    <a:pt x="1115" y="316"/>
                    <a:pt x="1115" y="301"/>
                    <a:pt x="1107" y="293"/>
                  </a:cubicBezTo>
                  <a:cubicBezTo>
                    <a:pt x="1091" y="261"/>
                    <a:pt x="1084" y="245"/>
                    <a:pt x="1068" y="245"/>
                  </a:cubicBezTo>
                  <a:cubicBezTo>
                    <a:pt x="1060" y="245"/>
                    <a:pt x="1052" y="245"/>
                    <a:pt x="1044" y="253"/>
                  </a:cubicBezTo>
                  <a:cubicBezTo>
                    <a:pt x="1036" y="253"/>
                    <a:pt x="1028" y="253"/>
                    <a:pt x="1020" y="253"/>
                  </a:cubicBezTo>
                  <a:cubicBezTo>
                    <a:pt x="1012" y="253"/>
                    <a:pt x="1004" y="253"/>
                    <a:pt x="1004" y="245"/>
                  </a:cubicBezTo>
                  <a:cubicBezTo>
                    <a:pt x="989" y="229"/>
                    <a:pt x="949" y="198"/>
                    <a:pt x="925" y="182"/>
                  </a:cubicBezTo>
                  <a:cubicBezTo>
                    <a:pt x="917" y="182"/>
                    <a:pt x="917" y="182"/>
                    <a:pt x="909" y="174"/>
                  </a:cubicBezTo>
                  <a:cubicBezTo>
                    <a:pt x="894" y="166"/>
                    <a:pt x="902" y="135"/>
                    <a:pt x="902" y="103"/>
                  </a:cubicBezTo>
                  <a:cubicBezTo>
                    <a:pt x="902" y="95"/>
                    <a:pt x="902" y="95"/>
                    <a:pt x="902" y="95"/>
                  </a:cubicBezTo>
                  <a:cubicBezTo>
                    <a:pt x="902" y="63"/>
                    <a:pt x="941" y="48"/>
                    <a:pt x="957" y="32"/>
                  </a:cubicBezTo>
                  <a:cubicBezTo>
                    <a:pt x="965" y="24"/>
                    <a:pt x="965" y="24"/>
                    <a:pt x="965" y="24"/>
                  </a:cubicBezTo>
                  <a:cubicBezTo>
                    <a:pt x="973" y="24"/>
                    <a:pt x="973" y="24"/>
                    <a:pt x="973" y="8"/>
                  </a:cubicBezTo>
                  <a:cubicBezTo>
                    <a:pt x="965" y="16"/>
                    <a:pt x="949" y="16"/>
                    <a:pt x="941" y="16"/>
                  </a:cubicBezTo>
                  <a:cubicBezTo>
                    <a:pt x="917" y="16"/>
                    <a:pt x="799" y="32"/>
                    <a:pt x="617" y="48"/>
                  </a:cubicBezTo>
                  <a:cubicBezTo>
                    <a:pt x="451" y="71"/>
                    <a:pt x="245" y="95"/>
                    <a:pt x="8" y="119"/>
                  </a:cubicBezTo>
                  <a:cubicBezTo>
                    <a:pt x="372" y="1241"/>
                    <a:pt x="372" y="1241"/>
                    <a:pt x="372" y="1241"/>
                  </a:cubicBezTo>
                  <a:cubicBezTo>
                    <a:pt x="372" y="1241"/>
                    <a:pt x="396" y="1249"/>
                    <a:pt x="411" y="1265"/>
                  </a:cubicBezTo>
                  <a:cubicBezTo>
                    <a:pt x="419" y="1273"/>
                    <a:pt x="419" y="1281"/>
                    <a:pt x="419" y="1289"/>
                  </a:cubicBezTo>
                  <a:cubicBezTo>
                    <a:pt x="419" y="1297"/>
                    <a:pt x="411" y="1313"/>
                    <a:pt x="419" y="1320"/>
                  </a:cubicBezTo>
                  <a:cubicBezTo>
                    <a:pt x="419" y="1336"/>
                    <a:pt x="427" y="1344"/>
                    <a:pt x="435" y="1344"/>
                  </a:cubicBezTo>
                  <a:cubicBezTo>
                    <a:pt x="435" y="1352"/>
                    <a:pt x="443" y="1352"/>
                    <a:pt x="443" y="1368"/>
                  </a:cubicBezTo>
                  <a:cubicBezTo>
                    <a:pt x="443" y="1392"/>
                    <a:pt x="435" y="1407"/>
                    <a:pt x="419" y="1415"/>
                  </a:cubicBezTo>
                  <a:cubicBezTo>
                    <a:pt x="411" y="1423"/>
                    <a:pt x="411" y="1423"/>
                    <a:pt x="411" y="1423"/>
                  </a:cubicBezTo>
                  <a:cubicBezTo>
                    <a:pt x="404" y="1431"/>
                    <a:pt x="388" y="1431"/>
                    <a:pt x="388" y="1439"/>
                  </a:cubicBezTo>
                  <a:cubicBezTo>
                    <a:pt x="388" y="1447"/>
                    <a:pt x="388" y="1447"/>
                    <a:pt x="396" y="1455"/>
                  </a:cubicBezTo>
                  <a:cubicBezTo>
                    <a:pt x="404" y="1471"/>
                    <a:pt x="411" y="1518"/>
                    <a:pt x="396" y="1534"/>
                  </a:cubicBezTo>
                  <a:cubicBezTo>
                    <a:pt x="380" y="1542"/>
                    <a:pt x="364" y="1605"/>
                    <a:pt x="380" y="1621"/>
                  </a:cubicBezTo>
                  <a:lnTo>
                    <a:pt x="388" y="1629"/>
                  </a:lnTo>
                  <a:cubicBezTo>
                    <a:pt x="404" y="1645"/>
                    <a:pt x="427" y="1676"/>
                    <a:pt x="427" y="1700"/>
                  </a:cubicBezTo>
                  <a:cubicBezTo>
                    <a:pt x="427" y="1716"/>
                    <a:pt x="427" y="1739"/>
                    <a:pt x="427" y="1771"/>
                  </a:cubicBezTo>
                  <a:cubicBezTo>
                    <a:pt x="419" y="1803"/>
                    <a:pt x="411" y="1834"/>
                    <a:pt x="419" y="1850"/>
                  </a:cubicBezTo>
                  <a:cubicBezTo>
                    <a:pt x="419" y="1858"/>
                    <a:pt x="427" y="1874"/>
                    <a:pt x="435" y="1890"/>
                  </a:cubicBezTo>
                  <a:cubicBezTo>
                    <a:pt x="451" y="1921"/>
                    <a:pt x="467" y="1961"/>
                    <a:pt x="467" y="1977"/>
                  </a:cubicBezTo>
                  <a:cubicBezTo>
                    <a:pt x="506" y="2032"/>
                    <a:pt x="546" y="2095"/>
                    <a:pt x="554" y="2103"/>
                  </a:cubicBezTo>
                  <a:cubicBezTo>
                    <a:pt x="569" y="2103"/>
                    <a:pt x="1589" y="2016"/>
                    <a:pt x="1605" y="201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89" name="Freeform 412"/>
            <p:cNvSpPr>
              <a:spLocks noChangeArrowheads="1"/>
            </p:cNvSpPr>
            <p:nvPr/>
          </p:nvSpPr>
          <p:spPr bwMode="auto">
            <a:xfrm>
              <a:off x="19109002" y="7891597"/>
              <a:ext cx="758412" cy="1240828"/>
            </a:xfrm>
            <a:custGeom>
              <a:avLst/>
              <a:gdLst>
                <a:gd name="T0" fmla="*/ 1399 w 1440"/>
                <a:gd name="T1" fmla="*/ 1581 h 2357"/>
                <a:gd name="T2" fmla="*/ 1399 w 1440"/>
                <a:gd name="T3" fmla="*/ 1581 h 2357"/>
                <a:gd name="T4" fmla="*/ 1344 w 1440"/>
                <a:gd name="T5" fmla="*/ 1502 h 2357"/>
                <a:gd name="T6" fmla="*/ 1360 w 1440"/>
                <a:gd name="T7" fmla="*/ 1407 h 2357"/>
                <a:gd name="T8" fmla="*/ 1360 w 1440"/>
                <a:gd name="T9" fmla="*/ 1336 h 2357"/>
                <a:gd name="T10" fmla="*/ 1383 w 1440"/>
                <a:gd name="T11" fmla="*/ 1296 h 2357"/>
                <a:gd name="T12" fmla="*/ 1415 w 1440"/>
                <a:gd name="T13" fmla="*/ 1249 h 2357"/>
                <a:gd name="T14" fmla="*/ 1383 w 1440"/>
                <a:gd name="T15" fmla="*/ 1209 h 2357"/>
                <a:gd name="T16" fmla="*/ 1376 w 1440"/>
                <a:gd name="T17" fmla="*/ 1146 h 2357"/>
                <a:gd name="T18" fmla="*/ 1336 w 1440"/>
                <a:gd name="T19" fmla="*/ 1130 h 2357"/>
                <a:gd name="T20" fmla="*/ 980 w 1440"/>
                <a:gd name="T21" fmla="*/ 0 h 2357"/>
                <a:gd name="T22" fmla="*/ 0 w 1440"/>
                <a:gd name="T23" fmla="*/ 95 h 2357"/>
                <a:gd name="T24" fmla="*/ 24 w 1440"/>
                <a:gd name="T25" fmla="*/ 134 h 2357"/>
                <a:gd name="T26" fmla="*/ 40 w 1440"/>
                <a:gd name="T27" fmla="*/ 182 h 2357"/>
                <a:gd name="T28" fmla="*/ 24 w 1440"/>
                <a:gd name="T29" fmla="*/ 1636 h 2357"/>
                <a:gd name="T30" fmla="*/ 111 w 1440"/>
                <a:gd name="T31" fmla="*/ 2300 h 2357"/>
                <a:gd name="T32" fmla="*/ 190 w 1440"/>
                <a:gd name="T33" fmla="*/ 2292 h 2357"/>
                <a:gd name="T34" fmla="*/ 229 w 1440"/>
                <a:gd name="T35" fmla="*/ 2261 h 2357"/>
                <a:gd name="T36" fmla="*/ 245 w 1440"/>
                <a:gd name="T37" fmla="*/ 2134 h 2357"/>
                <a:gd name="T38" fmla="*/ 308 w 1440"/>
                <a:gd name="T39" fmla="*/ 2166 h 2357"/>
                <a:gd name="T40" fmla="*/ 285 w 1440"/>
                <a:gd name="T41" fmla="*/ 2229 h 2357"/>
                <a:gd name="T42" fmla="*/ 356 w 1440"/>
                <a:gd name="T43" fmla="*/ 2284 h 2357"/>
                <a:gd name="T44" fmla="*/ 332 w 1440"/>
                <a:gd name="T45" fmla="*/ 2324 h 2357"/>
                <a:gd name="T46" fmla="*/ 277 w 1440"/>
                <a:gd name="T47" fmla="*/ 2348 h 2357"/>
                <a:gd name="T48" fmla="*/ 371 w 1440"/>
                <a:gd name="T49" fmla="*/ 2340 h 2357"/>
                <a:gd name="T50" fmla="*/ 443 w 1440"/>
                <a:gd name="T51" fmla="*/ 2316 h 2357"/>
                <a:gd name="T52" fmla="*/ 474 w 1440"/>
                <a:gd name="T53" fmla="*/ 2277 h 2357"/>
                <a:gd name="T54" fmla="*/ 490 w 1440"/>
                <a:gd name="T55" fmla="*/ 2292 h 2357"/>
                <a:gd name="T56" fmla="*/ 514 w 1440"/>
                <a:gd name="T57" fmla="*/ 2229 h 2357"/>
                <a:gd name="T58" fmla="*/ 490 w 1440"/>
                <a:gd name="T59" fmla="*/ 2158 h 2357"/>
                <a:gd name="T60" fmla="*/ 482 w 1440"/>
                <a:gd name="T61" fmla="*/ 2095 h 2357"/>
                <a:gd name="T62" fmla="*/ 411 w 1440"/>
                <a:gd name="T63" fmla="*/ 2008 h 2357"/>
                <a:gd name="T64" fmla="*/ 1439 w 1440"/>
                <a:gd name="T65" fmla="*/ 1858 h 2357"/>
                <a:gd name="T66" fmla="*/ 1383 w 1440"/>
                <a:gd name="T67" fmla="*/ 1731 h 2357"/>
                <a:gd name="T68" fmla="*/ 1399 w 1440"/>
                <a:gd name="T69" fmla="*/ 1581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0" h="2357">
                  <a:moveTo>
                    <a:pt x="1399" y="1581"/>
                  </a:moveTo>
                  <a:lnTo>
                    <a:pt x="1399" y="1581"/>
                  </a:lnTo>
                  <a:cubicBezTo>
                    <a:pt x="1399" y="1549"/>
                    <a:pt x="1360" y="1518"/>
                    <a:pt x="1344" y="1502"/>
                  </a:cubicBezTo>
                  <a:cubicBezTo>
                    <a:pt x="1336" y="1486"/>
                    <a:pt x="1344" y="1423"/>
                    <a:pt x="1360" y="1407"/>
                  </a:cubicBezTo>
                  <a:cubicBezTo>
                    <a:pt x="1376" y="1391"/>
                    <a:pt x="1376" y="1352"/>
                    <a:pt x="1360" y="1336"/>
                  </a:cubicBezTo>
                  <a:cubicBezTo>
                    <a:pt x="1352" y="1320"/>
                    <a:pt x="1368" y="1304"/>
                    <a:pt x="1383" y="1296"/>
                  </a:cubicBezTo>
                  <a:cubicBezTo>
                    <a:pt x="1407" y="1288"/>
                    <a:pt x="1415" y="1273"/>
                    <a:pt x="1415" y="1249"/>
                  </a:cubicBezTo>
                  <a:cubicBezTo>
                    <a:pt x="1415" y="1225"/>
                    <a:pt x="1399" y="1233"/>
                    <a:pt x="1383" y="1209"/>
                  </a:cubicBezTo>
                  <a:cubicBezTo>
                    <a:pt x="1376" y="1178"/>
                    <a:pt x="1391" y="1154"/>
                    <a:pt x="1376" y="1146"/>
                  </a:cubicBezTo>
                  <a:cubicBezTo>
                    <a:pt x="1368" y="1138"/>
                    <a:pt x="1336" y="1130"/>
                    <a:pt x="1336" y="1130"/>
                  </a:cubicBezTo>
                  <a:cubicBezTo>
                    <a:pt x="980" y="0"/>
                    <a:pt x="980" y="0"/>
                    <a:pt x="980" y="0"/>
                  </a:cubicBezTo>
                  <a:cubicBezTo>
                    <a:pt x="672" y="31"/>
                    <a:pt x="324" y="71"/>
                    <a:pt x="0" y="95"/>
                  </a:cubicBezTo>
                  <a:cubicBezTo>
                    <a:pt x="8" y="110"/>
                    <a:pt x="16" y="126"/>
                    <a:pt x="24" y="134"/>
                  </a:cubicBezTo>
                  <a:cubicBezTo>
                    <a:pt x="55" y="158"/>
                    <a:pt x="40" y="166"/>
                    <a:pt x="40" y="182"/>
                  </a:cubicBezTo>
                  <a:cubicBezTo>
                    <a:pt x="40" y="197"/>
                    <a:pt x="24" y="1636"/>
                    <a:pt x="24" y="1636"/>
                  </a:cubicBezTo>
                  <a:cubicBezTo>
                    <a:pt x="111" y="2300"/>
                    <a:pt x="111" y="2300"/>
                    <a:pt x="111" y="2300"/>
                  </a:cubicBezTo>
                  <a:cubicBezTo>
                    <a:pt x="134" y="2292"/>
                    <a:pt x="158" y="2284"/>
                    <a:pt x="190" y="2292"/>
                  </a:cubicBezTo>
                  <a:cubicBezTo>
                    <a:pt x="237" y="2300"/>
                    <a:pt x="229" y="2300"/>
                    <a:pt x="229" y="2261"/>
                  </a:cubicBezTo>
                  <a:cubicBezTo>
                    <a:pt x="229" y="2229"/>
                    <a:pt x="221" y="2142"/>
                    <a:pt x="245" y="2134"/>
                  </a:cubicBezTo>
                  <a:cubicBezTo>
                    <a:pt x="269" y="2118"/>
                    <a:pt x="316" y="2134"/>
                    <a:pt x="308" y="2166"/>
                  </a:cubicBezTo>
                  <a:cubicBezTo>
                    <a:pt x="300" y="2197"/>
                    <a:pt x="269" y="2205"/>
                    <a:pt x="285" y="2229"/>
                  </a:cubicBezTo>
                  <a:cubicBezTo>
                    <a:pt x="308" y="2253"/>
                    <a:pt x="356" y="2253"/>
                    <a:pt x="356" y="2284"/>
                  </a:cubicBezTo>
                  <a:cubicBezTo>
                    <a:pt x="356" y="2308"/>
                    <a:pt x="380" y="2316"/>
                    <a:pt x="332" y="2324"/>
                  </a:cubicBezTo>
                  <a:cubicBezTo>
                    <a:pt x="293" y="2332"/>
                    <a:pt x="253" y="2340"/>
                    <a:pt x="277" y="2348"/>
                  </a:cubicBezTo>
                  <a:cubicBezTo>
                    <a:pt x="308" y="2356"/>
                    <a:pt x="324" y="2348"/>
                    <a:pt x="371" y="2340"/>
                  </a:cubicBezTo>
                  <a:cubicBezTo>
                    <a:pt x="411" y="2332"/>
                    <a:pt x="427" y="2348"/>
                    <a:pt x="443" y="2316"/>
                  </a:cubicBezTo>
                  <a:cubicBezTo>
                    <a:pt x="458" y="2277"/>
                    <a:pt x="458" y="2261"/>
                    <a:pt x="474" y="2277"/>
                  </a:cubicBezTo>
                  <a:cubicBezTo>
                    <a:pt x="482" y="2284"/>
                    <a:pt x="490" y="2284"/>
                    <a:pt x="490" y="2292"/>
                  </a:cubicBezTo>
                  <a:cubicBezTo>
                    <a:pt x="506" y="2269"/>
                    <a:pt x="522" y="2237"/>
                    <a:pt x="514" y="2229"/>
                  </a:cubicBezTo>
                  <a:cubicBezTo>
                    <a:pt x="514" y="2213"/>
                    <a:pt x="482" y="2182"/>
                    <a:pt x="490" y="2158"/>
                  </a:cubicBezTo>
                  <a:cubicBezTo>
                    <a:pt x="498" y="2134"/>
                    <a:pt x="514" y="2118"/>
                    <a:pt x="482" y="2095"/>
                  </a:cubicBezTo>
                  <a:cubicBezTo>
                    <a:pt x="451" y="2071"/>
                    <a:pt x="387" y="2031"/>
                    <a:pt x="411" y="2008"/>
                  </a:cubicBezTo>
                  <a:cubicBezTo>
                    <a:pt x="427" y="1976"/>
                    <a:pt x="1439" y="1858"/>
                    <a:pt x="1439" y="1858"/>
                  </a:cubicBezTo>
                  <a:cubicBezTo>
                    <a:pt x="1439" y="1834"/>
                    <a:pt x="1391" y="1747"/>
                    <a:pt x="1383" y="1731"/>
                  </a:cubicBezTo>
                  <a:cubicBezTo>
                    <a:pt x="1383" y="1707"/>
                    <a:pt x="1399" y="1620"/>
                    <a:pt x="1399" y="158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90" name="Freeform 413"/>
            <p:cNvSpPr>
              <a:spLocks noChangeArrowheads="1"/>
            </p:cNvSpPr>
            <p:nvPr/>
          </p:nvSpPr>
          <p:spPr bwMode="auto">
            <a:xfrm>
              <a:off x="19104364" y="7886959"/>
              <a:ext cx="760732" cy="1243148"/>
            </a:xfrm>
            <a:custGeom>
              <a:avLst/>
              <a:gdLst>
                <a:gd name="T0" fmla="*/ 285 w 1448"/>
                <a:gd name="T1" fmla="*/ 2364 h 2365"/>
                <a:gd name="T2" fmla="*/ 364 w 1448"/>
                <a:gd name="T3" fmla="*/ 2324 h 2365"/>
                <a:gd name="T4" fmla="*/ 324 w 1448"/>
                <a:gd name="T5" fmla="*/ 2261 h 2365"/>
                <a:gd name="T6" fmla="*/ 316 w 1448"/>
                <a:gd name="T7" fmla="*/ 2174 h 2365"/>
                <a:gd name="T8" fmla="*/ 253 w 1448"/>
                <a:gd name="T9" fmla="*/ 2142 h 2365"/>
                <a:gd name="T10" fmla="*/ 245 w 1448"/>
                <a:gd name="T11" fmla="*/ 2285 h 2365"/>
                <a:gd name="T12" fmla="*/ 166 w 1448"/>
                <a:gd name="T13" fmla="*/ 2300 h 2365"/>
                <a:gd name="T14" fmla="*/ 111 w 1448"/>
                <a:gd name="T15" fmla="*/ 2308 h 2365"/>
                <a:gd name="T16" fmla="*/ 48 w 1448"/>
                <a:gd name="T17" fmla="*/ 182 h 2365"/>
                <a:gd name="T18" fmla="*/ 0 w 1448"/>
                <a:gd name="T19" fmla="*/ 103 h 2365"/>
                <a:gd name="T20" fmla="*/ 988 w 1448"/>
                <a:gd name="T21" fmla="*/ 0 h 2365"/>
                <a:gd name="T22" fmla="*/ 1399 w 1448"/>
                <a:gd name="T23" fmla="*/ 1178 h 2365"/>
                <a:gd name="T24" fmla="*/ 1423 w 1448"/>
                <a:gd name="T25" fmla="*/ 1257 h 2365"/>
                <a:gd name="T26" fmla="*/ 1368 w 1448"/>
                <a:gd name="T27" fmla="*/ 1328 h 2365"/>
                <a:gd name="T28" fmla="*/ 1360 w 1448"/>
                <a:gd name="T29" fmla="*/ 1510 h 2365"/>
                <a:gd name="T30" fmla="*/ 1407 w 1448"/>
                <a:gd name="T31" fmla="*/ 1660 h 2365"/>
                <a:gd name="T32" fmla="*/ 1447 w 1448"/>
                <a:gd name="T33" fmla="*/ 1866 h 2365"/>
                <a:gd name="T34" fmla="*/ 419 w 1448"/>
                <a:gd name="T35" fmla="*/ 2016 h 2365"/>
                <a:gd name="T36" fmla="*/ 490 w 1448"/>
                <a:gd name="T37" fmla="*/ 2103 h 2365"/>
                <a:gd name="T38" fmla="*/ 514 w 1448"/>
                <a:gd name="T39" fmla="*/ 2205 h 2365"/>
                <a:gd name="T40" fmla="*/ 498 w 1448"/>
                <a:gd name="T41" fmla="*/ 2300 h 2365"/>
                <a:gd name="T42" fmla="*/ 474 w 1448"/>
                <a:gd name="T43" fmla="*/ 2285 h 2365"/>
                <a:gd name="T44" fmla="*/ 411 w 1448"/>
                <a:gd name="T45" fmla="*/ 2348 h 2365"/>
                <a:gd name="T46" fmla="*/ 340 w 1448"/>
                <a:gd name="T47" fmla="*/ 2356 h 2365"/>
                <a:gd name="T48" fmla="*/ 285 w 1448"/>
                <a:gd name="T49" fmla="*/ 2348 h 2365"/>
                <a:gd name="T50" fmla="*/ 340 w 1448"/>
                <a:gd name="T51" fmla="*/ 2348 h 2365"/>
                <a:gd name="T52" fmla="*/ 411 w 1448"/>
                <a:gd name="T53" fmla="*/ 2340 h 2365"/>
                <a:gd name="T54" fmla="*/ 474 w 1448"/>
                <a:gd name="T55" fmla="*/ 2277 h 2365"/>
                <a:gd name="T56" fmla="*/ 522 w 1448"/>
                <a:gd name="T57" fmla="*/ 2237 h 2365"/>
                <a:gd name="T58" fmla="*/ 498 w 1448"/>
                <a:gd name="T59" fmla="*/ 2150 h 2365"/>
                <a:gd name="T60" fmla="*/ 411 w 1448"/>
                <a:gd name="T61" fmla="*/ 2032 h 2365"/>
                <a:gd name="T62" fmla="*/ 1415 w 1448"/>
                <a:gd name="T63" fmla="*/ 1786 h 2365"/>
                <a:gd name="T64" fmla="*/ 1399 w 1448"/>
                <a:gd name="T65" fmla="*/ 1589 h 2365"/>
                <a:gd name="T66" fmla="*/ 1368 w 1448"/>
                <a:gd name="T67" fmla="*/ 1415 h 2365"/>
                <a:gd name="T68" fmla="*/ 1391 w 1448"/>
                <a:gd name="T69" fmla="*/ 1304 h 2365"/>
                <a:gd name="T70" fmla="*/ 1407 w 1448"/>
                <a:gd name="T71" fmla="*/ 1241 h 2365"/>
                <a:gd name="T72" fmla="*/ 1384 w 1448"/>
                <a:gd name="T73" fmla="*/ 1154 h 2365"/>
                <a:gd name="T74" fmla="*/ 1344 w 1448"/>
                <a:gd name="T75" fmla="*/ 1138 h 2365"/>
                <a:gd name="T76" fmla="*/ 32 w 1448"/>
                <a:gd name="T77" fmla="*/ 134 h 2365"/>
                <a:gd name="T78" fmla="*/ 40 w 1448"/>
                <a:gd name="T79" fmla="*/ 1644 h 2365"/>
                <a:gd name="T80" fmla="*/ 198 w 1448"/>
                <a:gd name="T81" fmla="*/ 2300 h 2365"/>
                <a:gd name="T82" fmla="*/ 237 w 1448"/>
                <a:gd name="T83" fmla="*/ 2269 h 2365"/>
                <a:gd name="T84" fmla="*/ 269 w 1448"/>
                <a:gd name="T85" fmla="*/ 2134 h 2365"/>
                <a:gd name="T86" fmla="*/ 301 w 1448"/>
                <a:gd name="T87" fmla="*/ 2205 h 2365"/>
                <a:gd name="T88" fmla="*/ 364 w 1448"/>
                <a:gd name="T89" fmla="*/ 2292 h 2365"/>
                <a:gd name="T90" fmla="*/ 340 w 1448"/>
                <a:gd name="T91" fmla="*/ 2340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8" h="2365">
                  <a:moveTo>
                    <a:pt x="308" y="2364"/>
                  </a:moveTo>
                  <a:lnTo>
                    <a:pt x="308" y="2364"/>
                  </a:lnTo>
                  <a:cubicBezTo>
                    <a:pt x="301" y="2364"/>
                    <a:pt x="293" y="2364"/>
                    <a:pt x="285" y="2364"/>
                  </a:cubicBezTo>
                  <a:cubicBezTo>
                    <a:pt x="277" y="2356"/>
                    <a:pt x="277" y="2356"/>
                    <a:pt x="277" y="2348"/>
                  </a:cubicBezTo>
                  <a:cubicBezTo>
                    <a:pt x="277" y="2348"/>
                    <a:pt x="277" y="2340"/>
                    <a:pt x="340" y="2332"/>
                  </a:cubicBezTo>
                  <a:cubicBezTo>
                    <a:pt x="356" y="2324"/>
                    <a:pt x="364" y="2324"/>
                    <a:pt x="364" y="2324"/>
                  </a:cubicBezTo>
                  <a:cubicBezTo>
                    <a:pt x="364" y="2316"/>
                    <a:pt x="364" y="2316"/>
                    <a:pt x="364" y="2308"/>
                  </a:cubicBezTo>
                  <a:cubicBezTo>
                    <a:pt x="364" y="2300"/>
                    <a:pt x="364" y="2300"/>
                    <a:pt x="364" y="2292"/>
                  </a:cubicBezTo>
                  <a:cubicBezTo>
                    <a:pt x="356" y="2277"/>
                    <a:pt x="340" y="2269"/>
                    <a:pt x="324" y="2261"/>
                  </a:cubicBezTo>
                  <a:cubicBezTo>
                    <a:pt x="316" y="2253"/>
                    <a:pt x="301" y="2245"/>
                    <a:pt x="293" y="2237"/>
                  </a:cubicBezTo>
                  <a:cubicBezTo>
                    <a:pt x="277" y="2221"/>
                    <a:pt x="285" y="2205"/>
                    <a:pt x="301" y="2198"/>
                  </a:cubicBezTo>
                  <a:cubicBezTo>
                    <a:pt x="301" y="2190"/>
                    <a:pt x="308" y="2182"/>
                    <a:pt x="316" y="2174"/>
                  </a:cubicBezTo>
                  <a:cubicBezTo>
                    <a:pt x="316" y="2166"/>
                    <a:pt x="316" y="2158"/>
                    <a:pt x="308" y="2158"/>
                  </a:cubicBezTo>
                  <a:cubicBezTo>
                    <a:pt x="301" y="2142"/>
                    <a:pt x="285" y="2142"/>
                    <a:pt x="269" y="2142"/>
                  </a:cubicBezTo>
                  <a:cubicBezTo>
                    <a:pt x="269" y="2142"/>
                    <a:pt x="261" y="2142"/>
                    <a:pt x="253" y="2142"/>
                  </a:cubicBezTo>
                  <a:cubicBezTo>
                    <a:pt x="237" y="2150"/>
                    <a:pt x="245" y="2205"/>
                    <a:pt x="245" y="2237"/>
                  </a:cubicBezTo>
                  <a:cubicBezTo>
                    <a:pt x="245" y="2253"/>
                    <a:pt x="245" y="2261"/>
                    <a:pt x="245" y="2269"/>
                  </a:cubicBezTo>
                  <a:cubicBezTo>
                    <a:pt x="245" y="2277"/>
                    <a:pt x="245" y="2277"/>
                    <a:pt x="245" y="2285"/>
                  </a:cubicBezTo>
                  <a:cubicBezTo>
                    <a:pt x="245" y="2300"/>
                    <a:pt x="245" y="2308"/>
                    <a:pt x="221" y="2308"/>
                  </a:cubicBezTo>
                  <a:cubicBezTo>
                    <a:pt x="221" y="2308"/>
                    <a:pt x="213" y="2308"/>
                    <a:pt x="198" y="2308"/>
                  </a:cubicBezTo>
                  <a:cubicBezTo>
                    <a:pt x="182" y="2300"/>
                    <a:pt x="174" y="2300"/>
                    <a:pt x="166" y="2300"/>
                  </a:cubicBezTo>
                  <a:cubicBezTo>
                    <a:pt x="150" y="2300"/>
                    <a:pt x="135" y="2308"/>
                    <a:pt x="119" y="2316"/>
                  </a:cubicBezTo>
                  <a:cubicBezTo>
                    <a:pt x="111" y="2316"/>
                    <a:pt x="111" y="2316"/>
                    <a:pt x="111" y="2316"/>
                  </a:cubicBezTo>
                  <a:cubicBezTo>
                    <a:pt x="111" y="2308"/>
                    <a:pt x="111" y="2308"/>
                    <a:pt x="111" y="2308"/>
                  </a:cubicBezTo>
                  <a:cubicBezTo>
                    <a:pt x="32" y="1644"/>
                    <a:pt x="32" y="1644"/>
                    <a:pt x="32" y="1644"/>
                  </a:cubicBezTo>
                  <a:cubicBezTo>
                    <a:pt x="32" y="1628"/>
                    <a:pt x="48" y="205"/>
                    <a:pt x="48" y="190"/>
                  </a:cubicBezTo>
                  <a:lnTo>
                    <a:pt x="48" y="182"/>
                  </a:lnTo>
                  <a:cubicBezTo>
                    <a:pt x="48" y="166"/>
                    <a:pt x="55" y="158"/>
                    <a:pt x="32" y="142"/>
                  </a:cubicBezTo>
                  <a:cubicBezTo>
                    <a:pt x="24" y="134"/>
                    <a:pt x="16" y="127"/>
                    <a:pt x="8" y="111"/>
                  </a:cubicBezTo>
                  <a:cubicBezTo>
                    <a:pt x="0" y="103"/>
                    <a:pt x="0" y="103"/>
                    <a:pt x="0" y="103"/>
                  </a:cubicBezTo>
                  <a:cubicBezTo>
                    <a:pt x="8" y="103"/>
                    <a:pt x="8" y="103"/>
                    <a:pt x="8" y="103"/>
                  </a:cubicBezTo>
                  <a:cubicBezTo>
                    <a:pt x="285" y="79"/>
                    <a:pt x="609" y="47"/>
                    <a:pt x="988" y="0"/>
                  </a:cubicBezTo>
                  <a:lnTo>
                    <a:pt x="988" y="0"/>
                  </a:lnTo>
                  <a:cubicBezTo>
                    <a:pt x="1352" y="1130"/>
                    <a:pt x="1352" y="1130"/>
                    <a:pt x="1352" y="1130"/>
                  </a:cubicBezTo>
                  <a:cubicBezTo>
                    <a:pt x="1352" y="1130"/>
                    <a:pt x="1376" y="1138"/>
                    <a:pt x="1391" y="1154"/>
                  </a:cubicBezTo>
                  <a:cubicBezTo>
                    <a:pt x="1399" y="1162"/>
                    <a:pt x="1399" y="1170"/>
                    <a:pt x="1399" y="1178"/>
                  </a:cubicBezTo>
                  <a:cubicBezTo>
                    <a:pt x="1399" y="1186"/>
                    <a:pt x="1391" y="1202"/>
                    <a:pt x="1399" y="1209"/>
                  </a:cubicBezTo>
                  <a:cubicBezTo>
                    <a:pt x="1399" y="1225"/>
                    <a:pt x="1407" y="1233"/>
                    <a:pt x="1415" y="1233"/>
                  </a:cubicBezTo>
                  <a:cubicBezTo>
                    <a:pt x="1415" y="1241"/>
                    <a:pt x="1423" y="1241"/>
                    <a:pt x="1423" y="1257"/>
                  </a:cubicBezTo>
                  <a:cubicBezTo>
                    <a:pt x="1423" y="1281"/>
                    <a:pt x="1415" y="1296"/>
                    <a:pt x="1399" y="1304"/>
                  </a:cubicBezTo>
                  <a:cubicBezTo>
                    <a:pt x="1391" y="1312"/>
                    <a:pt x="1391" y="1312"/>
                    <a:pt x="1391" y="1312"/>
                  </a:cubicBezTo>
                  <a:cubicBezTo>
                    <a:pt x="1384" y="1320"/>
                    <a:pt x="1368" y="1320"/>
                    <a:pt x="1368" y="1328"/>
                  </a:cubicBezTo>
                  <a:cubicBezTo>
                    <a:pt x="1368" y="1336"/>
                    <a:pt x="1368" y="1336"/>
                    <a:pt x="1376" y="1344"/>
                  </a:cubicBezTo>
                  <a:cubicBezTo>
                    <a:pt x="1384" y="1360"/>
                    <a:pt x="1391" y="1407"/>
                    <a:pt x="1376" y="1423"/>
                  </a:cubicBezTo>
                  <a:cubicBezTo>
                    <a:pt x="1360" y="1431"/>
                    <a:pt x="1344" y="1494"/>
                    <a:pt x="1360" y="1510"/>
                  </a:cubicBezTo>
                  <a:lnTo>
                    <a:pt x="1368" y="1518"/>
                  </a:lnTo>
                  <a:cubicBezTo>
                    <a:pt x="1384" y="1534"/>
                    <a:pt x="1407" y="1565"/>
                    <a:pt x="1407" y="1589"/>
                  </a:cubicBezTo>
                  <a:cubicBezTo>
                    <a:pt x="1407" y="1605"/>
                    <a:pt x="1407" y="1628"/>
                    <a:pt x="1407" y="1660"/>
                  </a:cubicBezTo>
                  <a:cubicBezTo>
                    <a:pt x="1399" y="1692"/>
                    <a:pt x="1391" y="1723"/>
                    <a:pt x="1399" y="1739"/>
                  </a:cubicBezTo>
                  <a:cubicBezTo>
                    <a:pt x="1399" y="1747"/>
                    <a:pt x="1407" y="1763"/>
                    <a:pt x="1415" y="1779"/>
                  </a:cubicBezTo>
                  <a:cubicBezTo>
                    <a:pt x="1431" y="1810"/>
                    <a:pt x="1447" y="1850"/>
                    <a:pt x="1447" y="1866"/>
                  </a:cubicBezTo>
                  <a:lnTo>
                    <a:pt x="1447" y="1866"/>
                  </a:lnTo>
                  <a:lnTo>
                    <a:pt x="1447" y="1866"/>
                  </a:lnTo>
                  <a:cubicBezTo>
                    <a:pt x="1044" y="1913"/>
                    <a:pt x="435" y="2000"/>
                    <a:pt x="419" y="2016"/>
                  </a:cubicBezTo>
                  <a:cubicBezTo>
                    <a:pt x="419" y="2024"/>
                    <a:pt x="411" y="2024"/>
                    <a:pt x="419" y="2032"/>
                  </a:cubicBezTo>
                  <a:cubicBezTo>
                    <a:pt x="419" y="2047"/>
                    <a:pt x="443" y="2063"/>
                    <a:pt x="466" y="2079"/>
                  </a:cubicBezTo>
                  <a:cubicBezTo>
                    <a:pt x="474" y="2087"/>
                    <a:pt x="482" y="2095"/>
                    <a:pt x="490" y="2103"/>
                  </a:cubicBezTo>
                  <a:cubicBezTo>
                    <a:pt x="514" y="2119"/>
                    <a:pt x="514" y="2134"/>
                    <a:pt x="506" y="2158"/>
                  </a:cubicBezTo>
                  <a:lnTo>
                    <a:pt x="498" y="2166"/>
                  </a:lnTo>
                  <a:cubicBezTo>
                    <a:pt x="498" y="2182"/>
                    <a:pt x="506" y="2198"/>
                    <a:pt x="514" y="2205"/>
                  </a:cubicBezTo>
                  <a:cubicBezTo>
                    <a:pt x="522" y="2221"/>
                    <a:pt x="530" y="2229"/>
                    <a:pt x="530" y="2237"/>
                  </a:cubicBezTo>
                  <a:cubicBezTo>
                    <a:pt x="530" y="2245"/>
                    <a:pt x="522" y="2269"/>
                    <a:pt x="506" y="2300"/>
                  </a:cubicBezTo>
                  <a:cubicBezTo>
                    <a:pt x="498" y="2300"/>
                    <a:pt x="498" y="2300"/>
                    <a:pt x="498" y="2300"/>
                  </a:cubicBezTo>
                  <a:cubicBezTo>
                    <a:pt x="490" y="2292"/>
                    <a:pt x="490" y="2292"/>
                    <a:pt x="490" y="2292"/>
                  </a:cubicBezTo>
                  <a:cubicBezTo>
                    <a:pt x="490" y="2292"/>
                    <a:pt x="490" y="2292"/>
                    <a:pt x="482" y="2285"/>
                  </a:cubicBezTo>
                  <a:lnTo>
                    <a:pt x="474" y="2285"/>
                  </a:lnTo>
                  <a:cubicBezTo>
                    <a:pt x="466" y="2285"/>
                    <a:pt x="466" y="2292"/>
                    <a:pt x="459" y="2300"/>
                  </a:cubicBezTo>
                  <a:cubicBezTo>
                    <a:pt x="459" y="2308"/>
                    <a:pt x="459" y="2316"/>
                    <a:pt x="451" y="2324"/>
                  </a:cubicBezTo>
                  <a:cubicBezTo>
                    <a:pt x="443" y="2348"/>
                    <a:pt x="427" y="2348"/>
                    <a:pt x="411" y="2348"/>
                  </a:cubicBezTo>
                  <a:cubicBezTo>
                    <a:pt x="403" y="2348"/>
                    <a:pt x="403" y="2348"/>
                    <a:pt x="403" y="2348"/>
                  </a:cubicBezTo>
                  <a:cubicBezTo>
                    <a:pt x="395" y="2348"/>
                    <a:pt x="388" y="2348"/>
                    <a:pt x="379" y="2348"/>
                  </a:cubicBezTo>
                  <a:cubicBezTo>
                    <a:pt x="364" y="2356"/>
                    <a:pt x="348" y="2356"/>
                    <a:pt x="340" y="2356"/>
                  </a:cubicBezTo>
                  <a:cubicBezTo>
                    <a:pt x="324" y="2364"/>
                    <a:pt x="316" y="2364"/>
                    <a:pt x="308" y="2364"/>
                  </a:cubicBezTo>
                  <a:close/>
                  <a:moveTo>
                    <a:pt x="285" y="2348"/>
                  </a:moveTo>
                  <a:lnTo>
                    <a:pt x="285" y="2348"/>
                  </a:lnTo>
                  <a:cubicBezTo>
                    <a:pt x="285" y="2356"/>
                    <a:pt x="285" y="2356"/>
                    <a:pt x="285" y="2356"/>
                  </a:cubicBezTo>
                  <a:cubicBezTo>
                    <a:pt x="293" y="2356"/>
                    <a:pt x="301" y="2356"/>
                    <a:pt x="308" y="2356"/>
                  </a:cubicBezTo>
                  <a:cubicBezTo>
                    <a:pt x="316" y="2356"/>
                    <a:pt x="324" y="2356"/>
                    <a:pt x="340" y="2348"/>
                  </a:cubicBezTo>
                  <a:cubicBezTo>
                    <a:pt x="348" y="2348"/>
                    <a:pt x="364" y="2348"/>
                    <a:pt x="379" y="2348"/>
                  </a:cubicBezTo>
                  <a:cubicBezTo>
                    <a:pt x="388" y="2340"/>
                    <a:pt x="395" y="2340"/>
                    <a:pt x="403" y="2340"/>
                  </a:cubicBezTo>
                  <a:cubicBezTo>
                    <a:pt x="411" y="2340"/>
                    <a:pt x="411" y="2340"/>
                    <a:pt x="411" y="2340"/>
                  </a:cubicBezTo>
                  <a:cubicBezTo>
                    <a:pt x="427" y="2340"/>
                    <a:pt x="435" y="2340"/>
                    <a:pt x="443" y="2316"/>
                  </a:cubicBezTo>
                  <a:cubicBezTo>
                    <a:pt x="451" y="2308"/>
                    <a:pt x="451" y="2300"/>
                    <a:pt x="459" y="2300"/>
                  </a:cubicBezTo>
                  <a:cubicBezTo>
                    <a:pt x="459" y="2285"/>
                    <a:pt x="466" y="2277"/>
                    <a:pt x="474" y="2277"/>
                  </a:cubicBezTo>
                  <a:cubicBezTo>
                    <a:pt x="474" y="2277"/>
                    <a:pt x="482" y="2277"/>
                    <a:pt x="490" y="2285"/>
                  </a:cubicBezTo>
                  <a:cubicBezTo>
                    <a:pt x="490" y="2285"/>
                    <a:pt x="498" y="2285"/>
                    <a:pt x="498" y="2292"/>
                  </a:cubicBezTo>
                  <a:cubicBezTo>
                    <a:pt x="506" y="2277"/>
                    <a:pt x="522" y="2245"/>
                    <a:pt x="522" y="2237"/>
                  </a:cubicBezTo>
                  <a:cubicBezTo>
                    <a:pt x="522" y="2229"/>
                    <a:pt x="514" y="2221"/>
                    <a:pt x="506" y="2213"/>
                  </a:cubicBezTo>
                  <a:cubicBezTo>
                    <a:pt x="498" y="2198"/>
                    <a:pt x="490" y="2182"/>
                    <a:pt x="490" y="2166"/>
                  </a:cubicBezTo>
                  <a:cubicBezTo>
                    <a:pt x="498" y="2158"/>
                    <a:pt x="498" y="2158"/>
                    <a:pt x="498" y="2150"/>
                  </a:cubicBezTo>
                  <a:cubicBezTo>
                    <a:pt x="506" y="2134"/>
                    <a:pt x="506" y="2126"/>
                    <a:pt x="482" y="2103"/>
                  </a:cubicBezTo>
                  <a:cubicBezTo>
                    <a:pt x="482" y="2103"/>
                    <a:pt x="474" y="2095"/>
                    <a:pt x="459" y="2087"/>
                  </a:cubicBezTo>
                  <a:cubicBezTo>
                    <a:pt x="435" y="2071"/>
                    <a:pt x="411" y="2047"/>
                    <a:pt x="411" y="2032"/>
                  </a:cubicBezTo>
                  <a:cubicBezTo>
                    <a:pt x="411" y="2024"/>
                    <a:pt x="411" y="2016"/>
                    <a:pt x="411" y="2016"/>
                  </a:cubicBezTo>
                  <a:cubicBezTo>
                    <a:pt x="435" y="1984"/>
                    <a:pt x="1320" y="1874"/>
                    <a:pt x="1439" y="1858"/>
                  </a:cubicBezTo>
                  <a:cubicBezTo>
                    <a:pt x="1439" y="1842"/>
                    <a:pt x="1423" y="1810"/>
                    <a:pt x="1415" y="1786"/>
                  </a:cubicBezTo>
                  <a:cubicBezTo>
                    <a:pt x="1399" y="1763"/>
                    <a:pt x="1391" y="1747"/>
                    <a:pt x="1391" y="1739"/>
                  </a:cubicBezTo>
                  <a:cubicBezTo>
                    <a:pt x="1391" y="1723"/>
                    <a:pt x="1391" y="1692"/>
                    <a:pt x="1399" y="1660"/>
                  </a:cubicBezTo>
                  <a:cubicBezTo>
                    <a:pt x="1399" y="1628"/>
                    <a:pt x="1399" y="1605"/>
                    <a:pt x="1399" y="1589"/>
                  </a:cubicBezTo>
                  <a:cubicBezTo>
                    <a:pt x="1399" y="1565"/>
                    <a:pt x="1384" y="1541"/>
                    <a:pt x="1360" y="1526"/>
                  </a:cubicBezTo>
                  <a:cubicBezTo>
                    <a:pt x="1360" y="1518"/>
                    <a:pt x="1352" y="1518"/>
                    <a:pt x="1352" y="1510"/>
                  </a:cubicBezTo>
                  <a:cubicBezTo>
                    <a:pt x="1336" y="1494"/>
                    <a:pt x="1352" y="1431"/>
                    <a:pt x="1368" y="1415"/>
                  </a:cubicBezTo>
                  <a:cubicBezTo>
                    <a:pt x="1376" y="1399"/>
                    <a:pt x="1376" y="1360"/>
                    <a:pt x="1368" y="1344"/>
                  </a:cubicBezTo>
                  <a:cubicBezTo>
                    <a:pt x="1360" y="1344"/>
                    <a:pt x="1360" y="1336"/>
                    <a:pt x="1360" y="1328"/>
                  </a:cubicBezTo>
                  <a:cubicBezTo>
                    <a:pt x="1368" y="1320"/>
                    <a:pt x="1376" y="1312"/>
                    <a:pt x="1391" y="1304"/>
                  </a:cubicBezTo>
                  <a:lnTo>
                    <a:pt x="1391" y="1304"/>
                  </a:lnTo>
                  <a:cubicBezTo>
                    <a:pt x="1407" y="1288"/>
                    <a:pt x="1415" y="1281"/>
                    <a:pt x="1415" y="1257"/>
                  </a:cubicBezTo>
                  <a:cubicBezTo>
                    <a:pt x="1415" y="1249"/>
                    <a:pt x="1415" y="1241"/>
                    <a:pt x="1407" y="1241"/>
                  </a:cubicBezTo>
                  <a:cubicBezTo>
                    <a:pt x="1407" y="1233"/>
                    <a:pt x="1399" y="1233"/>
                    <a:pt x="1391" y="1217"/>
                  </a:cubicBezTo>
                  <a:cubicBezTo>
                    <a:pt x="1384" y="1202"/>
                    <a:pt x="1391" y="1186"/>
                    <a:pt x="1391" y="1178"/>
                  </a:cubicBezTo>
                  <a:cubicBezTo>
                    <a:pt x="1391" y="1170"/>
                    <a:pt x="1391" y="1162"/>
                    <a:pt x="1384" y="1154"/>
                  </a:cubicBezTo>
                  <a:cubicBezTo>
                    <a:pt x="1368" y="1146"/>
                    <a:pt x="1344" y="1138"/>
                    <a:pt x="1344" y="1138"/>
                  </a:cubicBezTo>
                  <a:lnTo>
                    <a:pt x="1344" y="1138"/>
                  </a:lnTo>
                  <a:lnTo>
                    <a:pt x="1344" y="1138"/>
                  </a:lnTo>
                  <a:cubicBezTo>
                    <a:pt x="988" y="8"/>
                    <a:pt x="988" y="8"/>
                    <a:pt x="988" y="8"/>
                  </a:cubicBezTo>
                  <a:cubicBezTo>
                    <a:pt x="609" y="47"/>
                    <a:pt x="293" y="87"/>
                    <a:pt x="16" y="111"/>
                  </a:cubicBezTo>
                  <a:cubicBezTo>
                    <a:pt x="24" y="118"/>
                    <a:pt x="24" y="134"/>
                    <a:pt x="32" y="134"/>
                  </a:cubicBezTo>
                  <a:cubicBezTo>
                    <a:pt x="63" y="158"/>
                    <a:pt x="55" y="174"/>
                    <a:pt x="55" y="182"/>
                  </a:cubicBezTo>
                  <a:lnTo>
                    <a:pt x="55" y="190"/>
                  </a:lnTo>
                  <a:cubicBezTo>
                    <a:pt x="55" y="205"/>
                    <a:pt x="40" y="1628"/>
                    <a:pt x="40" y="1644"/>
                  </a:cubicBezTo>
                  <a:cubicBezTo>
                    <a:pt x="119" y="2308"/>
                    <a:pt x="119" y="2308"/>
                    <a:pt x="119" y="2308"/>
                  </a:cubicBezTo>
                  <a:cubicBezTo>
                    <a:pt x="135" y="2300"/>
                    <a:pt x="150" y="2292"/>
                    <a:pt x="166" y="2292"/>
                  </a:cubicBezTo>
                  <a:cubicBezTo>
                    <a:pt x="174" y="2292"/>
                    <a:pt x="182" y="2292"/>
                    <a:pt x="198" y="2300"/>
                  </a:cubicBezTo>
                  <a:cubicBezTo>
                    <a:pt x="213" y="2300"/>
                    <a:pt x="221" y="2300"/>
                    <a:pt x="221" y="2300"/>
                  </a:cubicBezTo>
                  <a:cubicBezTo>
                    <a:pt x="237" y="2300"/>
                    <a:pt x="237" y="2300"/>
                    <a:pt x="237" y="2277"/>
                  </a:cubicBezTo>
                  <a:cubicBezTo>
                    <a:pt x="237" y="2277"/>
                    <a:pt x="237" y="2277"/>
                    <a:pt x="237" y="2269"/>
                  </a:cubicBezTo>
                  <a:cubicBezTo>
                    <a:pt x="237" y="2261"/>
                    <a:pt x="237" y="2253"/>
                    <a:pt x="237" y="2237"/>
                  </a:cubicBezTo>
                  <a:cubicBezTo>
                    <a:pt x="237" y="2182"/>
                    <a:pt x="237" y="2142"/>
                    <a:pt x="253" y="2134"/>
                  </a:cubicBezTo>
                  <a:cubicBezTo>
                    <a:pt x="261" y="2134"/>
                    <a:pt x="261" y="2134"/>
                    <a:pt x="269" y="2134"/>
                  </a:cubicBezTo>
                  <a:cubicBezTo>
                    <a:pt x="285" y="2134"/>
                    <a:pt x="308" y="2142"/>
                    <a:pt x="316" y="2150"/>
                  </a:cubicBezTo>
                  <a:cubicBezTo>
                    <a:pt x="324" y="2158"/>
                    <a:pt x="324" y="2166"/>
                    <a:pt x="316" y="2174"/>
                  </a:cubicBezTo>
                  <a:cubicBezTo>
                    <a:pt x="316" y="2190"/>
                    <a:pt x="308" y="2198"/>
                    <a:pt x="301" y="2205"/>
                  </a:cubicBezTo>
                  <a:cubicBezTo>
                    <a:pt x="293" y="2213"/>
                    <a:pt x="293" y="2221"/>
                    <a:pt x="301" y="2229"/>
                  </a:cubicBezTo>
                  <a:cubicBezTo>
                    <a:pt x="308" y="2245"/>
                    <a:pt x="316" y="2245"/>
                    <a:pt x="332" y="2253"/>
                  </a:cubicBezTo>
                  <a:cubicBezTo>
                    <a:pt x="348" y="2261"/>
                    <a:pt x="364" y="2269"/>
                    <a:pt x="364" y="2292"/>
                  </a:cubicBezTo>
                  <a:cubicBezTo>
                    <a:pt x="372" y="2292"/>
                    <a:pt x="372" y="2300"/>
                    <a:pt x="372" y="2308"/>
                  </a:cubicBezTo>
                  <a:cubicBezTo>
                    <a:pt x="372" y="2316"/>
                    <a:pt x="372" y="2316"/>
                    <a:pt x="372" y="2324"/>
                  </a:cubicBezTo>
                  <a:cubicBezTo>
                    <a:pt x="372" y="2332"/>
                    <a:pt x="356" y="2332"/>
                    <a:pt x="340" y="2340"/>
                  </a:cubicBezTo>
                  <a:cubicBezTo>
                    <a:pt x="301" y="2340"/>
                    <a:pt x="285" y="2348"/>
                    <a:pt x="285" y="234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91" name="Freeform 486"/>
            <p:cNvSpPr>
              <a:spLocks noChangeArrowheads="1"/>
            </p:cNvSpPr>
            <p:nvPr/>
          </p:nvSpPr>
          <p:spPr bwMode="auto">
            <a:xfrm>
              <a:off x="17944711" y="8496935"/>
              <a:ext cx="1122544" cy="994983"/>
            </a:xfrm>
            <a:custGeom>
              <a:avLst/>
              <a:gdLst>
                <a:gd name="T0" fmla="*/ 55 w 2135"/>
                <a:gd name="T1" fmla="*/ 561 h 1890"/>
                <a:gd name="T2" fmla="*/ 142 w 2135"/>
                <a:gd name="T3" fmla="*/ 735 h 1890"/>
                <a:gd name="T4" fmla="*/ 229 w 2135"/>
                <a:gd name="T5" fmla="*/ 964 h 1890"/>
                <a:gd name="T6" fmla="*/ 158 w 2135"/>
                <a:gd name="T7" fmla="*/ 1170 h 1890"/>
                <a:gd name="T8" fmla="*/ 158 w 2135"/>
                <a:gd name="T9" fmla="*/ 1289 h 1890"/>
                <a:gd name="T10" fmla="*/ 158 w 2135"/>
                <a:gd name="T11" fmla="*/ 1431 h 1890"/>
                <a:gd name="T12" fmla="*/ 110 w 2135"/>
                <a:gd name="T13" fmla="*/ 1565 h 1890"/>
                <a:gd name="T14" fmla="*/ 213 w 2135"/>
                <a:gd name="T15" fmla="*/ 1557 h 1890"/>
                <a:gd name="T16" fmla="*/ 331 w 2135"/>
                <a:gd name="T17" fmla="*/ 1486 h 1890"/>
                <a:gd name="T18" fmla="*/ 371 w 2135"/>
                <a:gd name="T19" fmla="*/ 1470 h 1890"/>
                <a:gd name="T20" fmla="*/ 355 w 2135"/>
                <a:gd name="T21" fmla="*/ 1549 h 1890"/>
                <a:gd name="T22" fmla="*/ 830 w 2135"/>
                <a:gd name="T23" fmla="*/ 1534 h 1890"/>
                <a:gd name="T24" fmla="*/ 956 w 2135"/>
                <a:gd name="T25" fmla="*/ 1549 h 1890"/>
                <a:gd name="T26" fmla="*/ 1090 w 2135"/>
                <a:gd name="T27" fmla="*/ 1620 h 1890"/>
                <a:gd name="T28" fmla="*/ 1209 w 2135"/>
                <a:gd name="T29" fmla="*/ 1700 h 1890"/>
                <a:gd name="T30" fmla="*/ 1288 w 2135"/>
                <a:gd name="T31" fmla="*/ 1771 h 1890"/>
                <a:gd name="T32" fmla="*/ 1462 w 2135"/>
                <a:gd name="T33" fmla="*/ 1723 h 1890"/>
                <a:gd name="T34" fmla="*/ 1612 w 2135"/>
                <a:gd name="T35" fmla="*/ 1747 h 1890"/>
                <a:gd name="T36" fmla="*/ 1699 w 2135"/>
                <a:gd name="T37" fmla="*/ 1700 h 1890"/>
                <a:gd name="T38" fmla="*/ 1628 w 2135"/>
                <a:gd name="T39" fmla="*/ 1573 h 1890"/>
                <a:gd name="T40" fmla="*/ 1802 w 2135"/>
                <a:gd name="T41" fmla="*/ 1660 h 1890"/>
                <a:gd name="T42" fmla="*/ 1873 w 2135"/>
                <a:gd name="T43" fmla="*/ 1716 h 1890"/>
                <a:gd name="T44" fmla="*/ 1984 w 2135"/>
                <a:gd name="T45" fmla="*/ 1763 h 1890"/>
                <a:gd name="T46" fmla="*/ 1992 w 2135"/>
                <a:gd name="T47" fmla="*/ 1858 h 1890"/>
                <a:gd name="T48" fmla="*/ 2071 w 2135"/>
                <a:gd name="T49" fmla="*/ 1818 h 1890"/>
                <a:gd name="T50" fmla="*/ 2102 w 2135"/>
                <a:gd name="T51" fmla="*/ 1684 h 1890"/>
                <a:gd name="T52" fmla="*/ 1881 w 2135"/>
                <a:gd name="T53" fmla="*/ 1597 h 1890"/>
                <a:gd name="T54" fmla="*/ 1913 w 2135"/>
                <a:gd name="T55" fmla="*/ 1510 h 1890"/>
                <a:gd name="T56" fmla="*/ 1960 w 2135"/>
                <a:gd name="T57" fmla="*/ 1463 h 1890"/>
                <a:gd name="T58" fmla="*/ 1913 w 2135"/>
                <a:gd name="T59" fmla="*/ 1312 h 1890"/>
                <a:gd name="T60" fmla="*/ 1849 w 2135"/>
                <a:gd name="T61" fmla="*/ 1407 h 1890"/>
                <a:gd name="T62" fmla="*/ 1826 w 2135"/>
                <a:gd name="T63" fmla="*/ 1328 h 1890"/>
                <a:gd name="T64" fmla="*/ 1699 w 2135"/>
                <a:gd name="T65" fmla="*/ 1352 h 1890"/>
                <a:gd name="T66" fmla="*/ 1596 w 2135"/>
                <a:gd name="T67" fmla="*/ 1336 h 1890"/>
                <a:gd name="T68" fmla="*/ 1628 w 2135"/>
                <a:gd name="T69" fmla="*/ 1202 h 1890"/>
                <a:gd name="T70" fmla="*/ 1857 w 2135"/>
                <a:gd name="T71" fmla="*/ 1289 h 1890"/>
                <a:gd name="T72" fmla="*/ 1739 w 2135"/>
                <a:gd name="T73" fmla="*/ 1059 h 1890"/>
                <a:gd name="T74" fmla="*/ 1019 w 2135"/>
                <a:gd name="T75" fmla="*/ 941 h 1890"/>
                <a:gd name="T76" fmla="*/ 1011 w 2135"/>
                <a:gd name="T77" fmla="*/ 830 h 1890"/>
                <a:gd name="T78" fmla="*/ 1043 w 2135"/>
                <a:gd name="T79" fmla="*/ 664 h 1890"/>
                <a:gd name="T80" fmla="*/ 1114 w 2135"/>
                <a:gd name="T81" fmla="*/ 585 h 1890"/>
                <a:gd name="T82" fmla="*/ 1201 w 2135"/>
                <a:gd name="T83" fmla="*/ 411 h 1890"/>
                <a:gd name="T84" fmla="*/ 1201 w 2135"/>
                <a:gd name="T85" fmla="*/ 277 h 1890"/>
                <a:gd name="T86" fmla="*/ 1146 w 2135"/>
                <a:gd name="T87" fmla="*/ 119 h 1890"/>
                <a:gd name="T88" fmla="*/ 0 w 2135"/>
                <a:gd name="T89" fmla="*/ 32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5" h="1890">
                  <a:moveTo>
                    <a:pt x="7" y="522"/>
                  </a:moveTo>
                  <a:lnTo>
                    <a:pt x="7" y="522"/>
                  </a:lnTo>
                  <a:cubicBezTo>
                    <a:pt x="7" y="522"/>
                    <a:pt x="39" y="537"/>
                    <a:pt x="55" y="561"/>
                  </a:cubicBezTo>
                  <a:cubicBezTo>
                    <a:pt x="71" y="585"/>
                    <a:pt x="102" y="601"/>
                    <a:pt x="118" y="632"/>
                  </a:cubicBezTo>
                  <a:cubicBezTo>
                    <a:pt x="126" y="672"/>
                    <a:pt x="118" y="672"/>
                    <a:pt x="110" y="704"/>
                  </a:cubicBezTo>
                  <a:cubicBezTo>
                    <a:pt x="102" y="727"/>
                    <a:pt x="126" y="719"/>
                    <a:pt x="142" y="735"/>
                  </a:cubicBezTo>
                  <a:cubicBezTo>
                    <a:pt x="158" y="751"/>
                    <a:pt x="173" y="775"/>
                    <a:pt x="173" y="822"/>
                  </a:cubicBezTo>
                  <a:cubicBezTo>
                    <a:pt x="173" y="862"/>
                    <a:pt x="197" y="846"/>
                    <a:pt x="213" y="877"/>
                  </a:cubicBezTo>
                  <a:cubicBezTo>
                    <a:pt x="229" y="909"/>
                    <a:pt x="237" y="941"/>
                    <a:pt x="229" y="964"/>
                  </a:cubicBezTo>
                  <a:cubicBezTo>
                    <a:pt x="221" y="996"/>
                    <a:pt x="229" y="1012"/>
                    <a:pt x="229" y="1028"/>
                  </a:cubicBezTo>
                  <a:cubicBezTo>
                    <a:pt x="229" y="1051"/>
                    <a:pt x="229" y="1083"/>
                    <a:pt x="213" y="1115"/>
                  </a:cubicBezTo>
                  <a:cubicBezTo>
                    <a:pt x="189" y="1154"/>
                    <a:pt x="189" y="1146"/>
                    <a:pt x="158" y="1170"/>
                  </a:cubicBezTo>
                  <a:cubicBezTo>
                    <a:pt x="134" y="1202"/>
                    <a:pt x="173" y="1194"/>
                    <a:pt x="181" y="1210"/>
                  </a:cubicBezTo>
                  <a:cubicBezTo>
                    <a:pt x="189" y="1225"/>
                    <a:pt x="189" y="1241"/>
                    <a:pt x="173" y="1241"/>
                  </a:cubicBezTo>
                  <a:cubicBezTo>
                    <a:pt x="165" y="1241"/>
                    <a:pt x="158" y="1273"/>
                    <a:pt x="158" y="1289"/>
                  </a:cubicBezTo>
                  <a:cubicBezTo>
                    <a:pt x="150" y="1304"/>
                    <a:pt x="165" y="1320"/>
                    <a:pt x="173" y="1344"/>
                  </a:cubicBezTo>
                  <a:cubicBezTo>
                    <a:pt x="189" y="1360"/>
                    <a:pt x="181" y="1383"/>
                    <a:pt x="181" y="1399"/>
                  </a:cubicBezTo>
                  <a:cubicBezTo>
                    <a:pt x="181" y="1415"/>
                    <a:pt x="173" y="1415"/>
                    <a:pt x="158" y="1431"/>
                  </a:cubicBezTo>
                  <a:cubicBezTo>
                    <a:pt x="150" y="1447"/>
                    <a:pt x="158" y="1470"/>
                    <a:pt x="134" y="1494"/>
                  </a:cubicBezTo>
                  <a:cubicBezTo>
                    <a:pt x="118" y="1510"/>
                    <a:pt x="102" y="1526"/>
                    <a:pt x="94" y="1541"/>
                  </a:cubicBezTo>
                  <a:cubicBezTo>
                    <a:pt x="86" y="1557"/>
                    <a:pt x="102" y="1565"/>
                    <a:pt x="110" y="1565"/>
                  </a:cubicBezTo>
                  <a:cubicBezTo>
                    <a:pt x="126" y="1573"/>
                    <a:pt x="126" y="1589"/>
                    <a:pt x="126" y="1589"/>
                  </a:cubicBezTo>
                  <a:lnTo>
                    <a:pt x="126" y="1589"/>
                  </a:lnTo>
                  <a:cubicBezTo>
                    <a:pt x="150" y="1581"/>
                    <a:pt x="165" y="1565"/>
                    <a:pt x="213" y="1557"/>
                  </a:cubicBezTo>
                  <a:cubicBezTo>
                    <a:pt x="268" y="1557"/>
                    <a:pt x="316" y="1565"/>
                    <a:pt x="324" y="1549"/>
                  </a:cubicBezTo>
                  <a:cubicBezTo>
                    <a:pt x="324" y="1534"/>
                    <a:pt x="308" y="1502"/>
                    <a:pt x="308" y="1502"/>
                  </a:cubicBezTo>
                  <a:cubicBezTo>
                    <a:pt x="300" y="1502"/>
                    <a:pt x="324" y="1502"/>
                    <a:pt x="331" y="1486"/>
                  </a:cubicBezTo>
                  <a:cubicBezTo>
                    <a:pt x="331" y="1470"/>
                    <a:pt x="324" y="1463"/>
                    <a:pt x="324" y="1447"/>
                  </a:cubicBezTo>
                  <a:cubicBezTo>
                    <a:pt x="331" y="1431"/>
                    <a:pt x="339" y="1399"/>
                    <a:pt x="347" y="1431"/>
                  </a:cubicBezTo>
                  <a:cubicBezTo>
                    <a:pt x="355" y="1454"/>
                    <a:pt x="371" y="1463"/>
                    <a:pt x="371" y="1470"/>
                  </a:cubicBezTo>
                  <a:cubicBezTo>
                    <a:pt x="379" y="1478"/>
                    <a:pt x="379" y="1486"/>
                    <a:pt x="363" y="1494"/>
                  </a:cubicBezTo>
                  <a:cubicBezTo>
                    <a:pt x="339" y="1494"/>
                    <a:pt x="324" y="1494"/>
                    <a:pt x="339" y="1518"/>
                  </a:cubicBezTo>
                  <a:cubicBezTo>
                    <a:pt x="355" y="1541"/>
                    <a:pt x="339" y="1549"/>
                    <a:pt x="355" y="1549"/>
                  </a:cubicBezTo>
                  <a:cubicBezTo>
                    <a:pt x="379" y="1549"/>
                    <a:pt x="561" y="1597"/>
                    <a:pt x="592" y="1620"/>
                  </a:cubicBezTo>
                  <a:cubicBezTo>
                    <a:pt x="624" y="1636"/>
                    <a:pt x="853" y="1660"/>
                    <a:pt x="845" y="1589"/>
                  </a:cubicBezTo>
                  <a:cubicBezTo>
                    <a:pt x="837" y="1518"/>
                    <a:pt x="798" y="1549"/>
                    <a:pt x="830" y="1534"/>
                  </a:cubicBezTo>
                  <a:cubicBezTo>
                    <a:pt x="869" y="1510"/>
                    <a:pt x="861" y="1526"/>
                    <a:pt x="885" y="1510"/>
                  </a:cubicBezTo>
                  <a:cubicBezTo>
                    <a:pt x="901" y="1502"/>
                    <a:pt x="932" y="1478"/>
                    <a:pt x="932" y="1510"/>
                  </a:cubicBezTo>
                  <a:cubicBezTo>
                    <a:pt x="932" y="1534"/>
                    <a:pt x="932" y="1565"/>
                    <a:pt x="956" y="1549"/>
                  </a:cubicBezTo>
                  <a:cubicBezTo>
                    <a:pt x="988" y="1534"/>
                    <a:pt x="964" y="1502"/>
                    <a:pt x="1003" y="1526"/>
                  </a:cubicBezTo>
                  <a:cubicBezTo>
                    <a:pt x="1043" y="1557"/>
                    <a:pt x="1051" y="1557"/>
                    <a:pt x="1059" y="1581"/>
                  </a:cubicBezTo>
                  <a:cubicBezTo>
                    <a:pt x="1067" y="1613"/>
                    <a:pt x="1067" y="1620"/>
                    <a:pt x="1090" y="1620"/>
                  </a:cubicBezTo>
                  <a:cubicBezTo>
                    <a:pt x="1114" y="1629"/>
                    <a:pt x="1161" y="1636"/>
                    <a:pt x="1177" y="1644"/>
                  </a:cubicBezTo>
                  <a:cubicBezTo>
                    <a:pt x="1193" y="1652"/>
                    <a:pt x="1201" y="1660"/>
                    <a:pt x="1217" y="1668"/>
                  </a:cubicBezTo>
                  <a:cubicBezTo>
                    <a:pt x="1233" y="1684"/>
                    <a:pt x="1233" y="1700"/>
                    <a:pt x="1209" y="1700"/>
                  </a:cubicBezTo>
                  <a:cubicBezTo>
                    <a:pt x="1185" y="1700"/>
                    <a:pt x="1161" y="1700"/>
                    <a:pt x="1177" y="1723"/>
                  </a:cubicBezTo>
                  <a:cubicBezTo>
                    <a:pt x="1185" y="1747"/>
                    <a:pt x="1185" y="1755"/>
                    <a:pt x="1217" y="1763"/>
                  </a:cubicBezTo>
                  <a:cubicBezTo>
                    <a:pt x="1248" y="1771"/>
                    <a:pt x="1256" y="1755"/>
                    <a:pt x="1288" y="1771"/>
                  </a:cubicBezTo>
                  <a:cubicBezTo>
                    <a:pt x="1312" y="1779"/>
                    <a:pt x="1296" y="1787"/>
                    <a:pt x="1335" y="1794"/>
                  </a:cubicBezTo>
                  <a:cubicBezTo>
                    <a:pt x="1383" y="1802"/>
                    <a:pt x="1446" y="1818"/>
                    <a:pt x="1462" y="1787"/>
                  </a:cubicBezTo>
                  <a:cubicBezTo>
                    <a:pt x="1478" y="1763"/>
                    <a:pt x="1446" y="1739"/>
                    <a:pt x="1462" y="1723"/>
                  </a:cubicBezTo>
                  <a:cubicBezTo>
                    <a:pt x="1486" y="1707"/>
                    <a:pt x="1557" y="1707"/>
                    <a:pt x="1557" y="1723"/>
                  </a:cubicBezTo>
                  <a:cubicBezTo>
                    <a:pt x="1565" y="1731"/>
                    <a:pt x="1573" y="1739"/>
                    <a:pt x="1588" y="1731"/>
                  </a:cubicBezTo>
                  <a:cubicBezTo>
                    <a:pt x="1604" y="1723"/>
                    <a:pt x="1612" y="1723"/>
                    <a:pt x="1612" y="1747"/>
                  </a:cubicBezTo>
                  <a:cubicBezTo>
                    <a:pt x="1612" y="1763"/>
                    <a:pt x="1588" y="1787"/>
                    <a:pt x="1612" y="1794"/>
                  </a:cubicBezTo>
                  <a:cubicBezTo>
                    <a:pt x="1644" y="1802"/>
                    <a:pt x="1675" y="1818"/>
                    <a:pt x="1683" y="1787"/>
                  </a:cubicBezTo>
                  <a:cubicBezTo>
                    <a:pt x="1691" y="1747"/>
                    <a:pt x="1691" y="1716"/>
                    <a:pt x="1699" y="1700"/>
                  </a:cubicBezTo>
                  <a:cubicBezTo>
                    <a:pt x="1707" y="1684"/>
                    <a:pt x="1715" y="1684"/>
                    <a:pt x="1707" y="1660"/>
                  </a:cubicBezTo>
                  <a:cubicBezTo>
                    <a:pt x="1691" y="1636"/>
                    <a:pt x="1683" y="1636"/>
                    <a:pt x="1660" y="1620"/>
                  </a:cubicBezTo>
                  <a:cubicBezTo>
                    <a:pt x="1628" y="1605"/>
                    <a:pt x="1604" y="1573"/>
                    <a:pt x="1628" y="1573"/>
                  </a:cubicBezTo>
                  <a:cubicBezTo>
                    <a:pt x="1660" y="1581"/>
                    <a:pt x="1660" y="1581"/>
                    <a:pt x="1691" y="1597"/>
                  </a:cubicBezTo>
                  <a:cubicBezTo>
                    <a:pt x="1731" y="1613"/>
                    <a:pt x="1762" y="1613"/>
                    <a:pt x="1778" y="1620"/>
                  </a:cubicBezTo>
                  <a:cubicBezTo>
                    <a:pt x="1794" y="1636"/>
                    <a:pt x="1818" y="1660"/>
                    <a:pt x="1802" y="1660"/>
                  </a:cubicBezTo>
                  <a:cubicBezTo>
                    <a:pt x="1786" y="1668"/>
                    <a:pt x="1762" y="1676"/>
                    <a:pt x="1794" y="1676"/>
                  </a:cubicBezTo>
                  <a:cubicBezTo>
                    <a:pt x="1826" y="1684"/>
                    <a:pt x="1841" y="1668"/>
                    <a:pt x="1849" y="1684"/>
                  </a:cubicBezTo>
                  <a:cubicBezTo>
                    <a:pt x="1865" y="1692"/>
                    <a:pt x="1841" y="1707"/>
                    <a:pt x="1873" y="1716"/>
                  </a:cubicBezTo>
                  <a:cubicBezTo>
                    <a:pt x="1897" y="1716"/>
                    <a:pt x="1936" y="1692"/>
                    <a:pt x="1936" y="1700"/>
                  </a:cubicBezTo>
                  <a:cubicBezTo>
                    <a:pt x="1936" y="1716"/>
                    <a:pt x="1936" y="1731"/>
                    <a:pt x="1952" y="1747"/>
                  </a:cubicBezTo>
                  <a:cubicBezTo>
                    <a:pt x="1968" y="1763"/>
                    <a:pt x="1976" y="1755"/>
                    <a:pt x="1984" y="1763"/>
                  </a:cubicBezTo>
                  <a:cubicBezTo>
                    <a:pt x="1992" y="1779"/>
                    <a:pt x="2007" y="1787"/>
                    <a:pt x="1992" y="1802"/>
                  </a:cubicBezTo>
                  <a:cubicBezTo>
                    <a:pt x="1976" y="1818"/>
                    <a:pt x="1968" y="1826"/>
                    <a:pt x="1976" y="1842"/>
                  </a:cubicBezTo>
                  <a:cubicBezTo>
                    <a:pt x="1976" y="1858"/>
                    <a:pt x="1968" y="1889"/>
                    <a:pt x="1992" y="1858"/>
                  </a:cubicBezTo>
                  <a:cubicBezTo>
                    <a:pt x="2015" y="1826"/>
                    <a:pt x="2015" y="1802"/>
                    <a:pt x="2031" y="1787"/>
                  </a:cubicBezTo>
                  <a:cubicBezTo>
                    <a:pt x="2039" y="1771"/>
                    <a:pt x="2039" y="1779"/>
                    <a:pt x="2047" y="1787"/>
                  </a:cubicBezTo>
                  <a:cubicBezTo>
                    <a:pt x="2055" y="1802"/>
                    <a:pt x="2063" y="1826"/>
                    <a:pt x="2071" y="1818"/>
                  </a:cubicBezTo>
                  <a:cubicBezTo>
                    <a:pt x="2087" y="1802"/>
                    <a:pt x="2087" y="1802"/>
                    <a:pt x="2094" y="1771"/>
                  </a:cubicBezTo>
                  <a:cubicBezTo>
                    <a:pt x="2102" y="1747"/>
                    <a:pt x="2102" y="1763"/>
                    <a:pt x="2118" y="1739"/>
                  </a:cubicBezTo>
                  <a:cubicBezTo>
                    <a:pt x="2134" y="1716"/>
                    <a:pt x="2126" y="1700"/>
                    <a:pt x="2102" y="1684"/>
                  </a:cubicBezTo>
                  <a:cubicBezTo>
                    <a:pt x="2078" y="1676"/>
                    <a:pt x="2087" y="1652"/>
                    <a:pt x="2047" y="1652"/>
                  </a:cubicBezTo>
                  <a:cubicBezTo>
                    <a:pt x="2015" y="1644"/>
                    <a:pt x="2007" y="1652"/>
                    <a:pt x="1968" y="1636"/>
                  </a:cubicBezTo>
                  <a:cubicBezTo>
                    <a:pt x="1928" y="1613"/>
                    <a:pt x="1920" y="1629"/>
                    <a:pt x="1881" y="1597"/>
                  </a:cubicBezTo>
                  <a:cubicBezTo>
                    <a:pt x="1849" y="1565"/>
                    <a:pt x="1826" y="1565"/>
                    <a:pt x="1834" y="1549"/>
                  </a:cubicBezTo>
                  <a:cubicBezTo>
                    <a:pt x="1841" y="1534"/>
                    <a:pt x="1865" y="1518"/>
                    <a:pt x="1881" y="1526"/>
                  </a:cubicBezTo>
                  <a:cubicBezTo>
                    <a:pt x="1905" y="1526"/>
                    <a:pt x="1936" y="1526"/>
                    <a:pt x="1913" y="1510"/>
                  </a:cubicBezTo>
                  <a:cubicBezTo>
                    <a:pt x="1897" y="1502"/>
                    <a:pt x="1857" y="1510"/>
                    <a:pt x="1865" y="1494"/>
                  </a:cubicBezTo>
                  <a:cubicBezTo>
                    <a:pt x="1873" y="1478"/>
                    <a:pt x="1889" y="1463"/>
                    <a:pt x="1913" y="1463"/>
                  </a:cubicBezTo>
                  <a:cubicBezTo>
                    <a:pt x="1928" y="1454"/>
                    <a:pt x="1952" y="1478"/>
                    <a:pt x="1960" y="1463"/>
                  </a:cubicBezTo>
                  <a:cubicBezTo>
                    <a:pt x="1968" y="1447"/>
                    <a:pt x="1968" y="1439"/>
                    <a:pt x="1960" y="1415"/>
                  </a:cubicBezTo>
                  <a:cubicBezTo>
                    <a:pt x="1952" y="1383"/>
                    <a:pt x="1928" y="1399"/>
                    <a:pt x="1928" y="1376"/>
                  </a:cubicBezTo>
                  <a:cubicBezTo>
                    <a:pt x="1920" y="1352"/>
                    <a:pt x="1936" y="1320"/>
                    <a:pt x="1913" y="1312"/>
                  </a:cubicBezTo>
                  <a:cubicBezTo>
                    <a:pt x="1897" y="1304"/>
                    <a:pt x="1873" y="1336"/>
                    <a:pt x="1873" y="1336"/>
                  </a:cubicBezTo>
                  <a:cubicBezTo>
                    <a:pt x="1873" y="1336"/>
                    <a:pt x="1857" y="1383"/>
                    <a:pt x="1857" y="1391"/>
                  </a:cubicBezTo>
                  <a:cubicBezTo>
                    <a:pt x="1857" y="1399"/>
                    <a:pt x="1865" y="1415"/>
                    <a:pt x="1849" y="1407"/>
                  </a:cubicBezTo>
                  <a:cubicBezTo>
                    <a:pt x="1826" y="1407"/>
                    <a:pt x="1818" y="1423"/>
                    <a:pt x="1810" y="1391"/>
                  </a:cubicBezTo>
                  <a:cubicBezTo>
                    <a:pt x="1810" y="1367"/>
                    <a:pt x="1778" y="1383"/>
                    <a:pt x="1786" y="1360"/>
                  </a:cubicBezTo>
                  <a:cubicBezTo>
                    <a:pt x="1794" y="1344"/>
                    <a:pt x="1818" y="1336"/>
                    <a:pt x="1826" y="1328"/>
                  </a:cubicBezTo>
                  <a:cubicBezTo>
                    <a:pt x="1834" y="1312"/>
                    <a:pt x="1810" y="1296"/>
                    <a:pt x="1802" y="1296"/>
                  </a:cubicBezTo>
                  <a:cubicBezTo>
                    <a:pt x="1794" y="1296"/>
                    <a:pt x="1747" y="1281"/>
                    <a:pt x="1731" y="1296"/>
                  </a:cubicBezTo>
                  <a:cubicBezTo>
                    <a:pt x="1707" y="1304"/>
                    <a:pt x="1675" y="1336"/>
                    <a:pt x="1699" y="1352"/>
                  </a:cubicBezTo>
                  <a:cubicBezTo>
                    <a:pt x="1715" y="1376"/>
                    <a:pt x="1747" y="1407"/>
                    <a:pt x="1707" y="1391"/>
                  </a:cubicBezTo>
                  <a:cubicBezTo>
                    <a:pt x="1675" y="1383"/>
                    <a:pt x="1667" y="1344"/>
                    <a:pt x="1644" y="1344"/>
                  </a:cubicBezTo>
                  <a:cubicBezTo>
                    <a:pt x="1628" y="1336"/>
                    <a:pt x="1612" y="1344"/>
                    <a:pt x="1596" y="1336"/>
                  </a:cubicBezTo>
                  <a:cubicBezTo>
                    <a:pt x="1581" y="1328"/>
                    <a:pt x="1541" y="1367"/>
                    <a:pt x="1533" y="1328"/>
                  </a:cubicBezTo>
                  <a:cubicBezTo>
                    <a:pt x="1525" y="1281"/>
                    <a:pt x="1573" y="1233"/>
                    <a:pt x="1588" y="1210"/>
                  </a:cubicBezTo>
                  <a:cubicBezTo>
                    <a:pt x="1604" y="1194"/>
                    <a:pt x="1573" y="1178"/>
                    <a:pt x="1628" y="1202"/>
                  </a:cubicBezTo>
                  <a:cubicBezTo>
                    <a:pt x="1683" y="1233"/>
                    <a:pt x="1660" y="1225"/>
                    <a:pt x="1707" y="1249"/>
                  </a:cubicBezTo>
                  <a:cubicBezTo>
                    <a:pt x="1762" y="1265"/>
                    <a:pt x="1754" y="1273"/>
                    <a:pt x="1786" y="1281"/>
                  </a:cubicBezTo>
                  <a:cubicBezTo>
                    <a:pt x="1826" y="1289"/>
                    <a:pt x="1841" y="1289"/>
                    <a:pt x="1857" y="1289"/>
                  </a:cubicBezTo>
                  <a:cubicBezTo>
                    <a:pt x="1873" y="1281"/>
                    <a:pt x="1881" y="1289"/>
                    <a:pt x="1897" y="1281"/>
                  </a:cubicBezTo>
                  <a:cubicBezTo>
                    <a:pt x="1889" y="1273"/>
                    <a:pt x="1826" y="1186"/>
                    <a:pt x="1810" y="1146"/>
                  </a:cubicBezTo>
                  <a:cubicBezTo>
                    <a:pt x="1802" y="1115"/>
                    <a:pt x="1778" y="1115"/>
                    <a:pt x="1739" y="1059"/>
                  </a:cubicBezTo>
                  <a:cubicBezTo>
                    <a:pt x="1699" y="1004"/>
                    <a:pt x="1762" y="949"/>
                    <a:pt x="1770" y="933"/>
                  </a:cubicBezTo>
                  <a:cubicBezTo>
                    <a:pt x="1786" y="917"/>
                    <a:pt x="1754" y="909"/>
                    <a:pt x="1754" y="909"/>
                  </a:cubicBezTo>
                  <a:cubicBezTo>
                    <a:pt x="1754" y="909"/>
                    <a:pt x="1035" y="949"/>
                    <a:pt x="1019" y="941"/>
                  </a:cubicBezTo>
                  <a:cubicBezTo>
                    <a:pt x="995" y="941"/>
                    <a:pt x="1003" y="933"/>
                    <a:pt x="1011" y="925"/>
                  </a:cubicBezTo>
                  <a:cubicBezTo>
                    <a:pt x="1019" y="917"/>
                    <a:pt x="1011" y="893"/>
                    <a:pt x="995" y="870"/>
                  </a:cubicBezTo>
                  <a:cubicBezTo>
                    <a:pt x="980" y="854"/>
                    <a:pt x="1003" y="838"/>
                    <a:pt x="1011" y="830"/>
                  </a:cubicBezTo>
                  <a:cubicBezTo>
                    <a:pt x="1027" y="822"/>
                    <a:pt x="1027" y="783"/>
                    <a:pt x="1019" y="767"/>
                  </a:cubicBezTo>
                  <a:cubicBezTo>
                    <a:pt x="1011" y="751"/>
                    <a:pt x="1027" y="727"/>
                    <a:pt x="1035" y="727"/>
                  </a:cubicBezTo>
                  <a:cubicBezTo>
                    <a:pt x="1043" y="727"/>
                    <a:pt x="1043" y="688"/>
                    <a:pt x="1043" y="664"/>
                  </a:cubicBezTo>
                  <a:cubicBezTo>
                    <a:pt x="1043" y="640"/>
                    <a:pt x="1067" y="648"/>
                    <a:pt x="1083" y="640"/>
                  </a:cubicBezTo>
                  <a:cubicBezTo>
                    <a:pt x="1098" y="640"/>
                    <a:pt x="1083" y="617"/>
                    <a:pt x="1083" y="601"/>
                  </a:cubicBezTo>
                  <a:cubicBezTo>
                    <a:pt x="1075" y="577"/>
                    <a:pt x="1106" y="585"/>
                    <a:pt x="1114" y="585"/>
                  </a:cubicBezTo>
                  <a:cubicBezTo>
                    <a:pt x="1122" y="577"/>
                    <a:pt x="1122" y="569"/>
                    <a:pt x="1122" y="537"/>
                  </a:cubicBezTo>
                  <a:cubicBezTo>
                    <a:pt x="1114" y="506"/>
                    <a:pt x="1138" y="514"/>
                    <a:pt x="1154" y="506"/>
                  </a:cubicBezTo>
                  <a:cubicBezTo>
                    <a:pt x="1161" y="498"/>
                    <a:pt x="1201" y="435"/>
                    <a:pt x="1201" y="411"/>
                  </a:cubicBezTo>
                  <a:cubicBezTo>
                    <a:pt x="1209" y="387"/>
                    <a:pt x="1193" y="395"/>
                    <a:pt x="1146" y="372"/>
                  </a:cubicBezTo>
                  <a:cubicBezTo>
                    <a:pt x="1106" y="348"/>
                    <a:pt x="1217" y="324"/>
                    <a:pt x="1233" y="324"/>
                  </a:cubicBezTo>
                  <a:cubicBezTo>
                    <a:pt x="1256" y="316"/>
                    <a:pt x="1241" y="293"/>
                    <a:pt x="1201" y="277"/>
                  </a:cubicBezTo>
                  <a:cubicBezTo>
                    <a:pt x="1170" y="261"/>
                    <a:pt x="1185" y="261"/>
                    <a:pt x="1193" y="237"/>
                  </a:cubicBezTo>
                  <a:cubicBezTo>
                    <a:pt x="1201" y="221"/>
                    <a:pt x="1185" y="198"/>
                    <a:pt x="1185" y="198"/>
                  </a:cubicBezTo>
                  <a:cubicBezTo>
                    <a:pt x="1138" y="206"/>
                    <a:pt x="1161" y="134"/>
                    <a:pt x="1146" y="119"/>
                  </a:cubicBezTo>
                  <a:cubicBezTo>
                    <a:pt x="1130" y="103"/>
                    <a:pt x="1170" y="71"/>
                    <a:pt x="1170" y="47"/>
                  </a:cubicBezTo>
                  <a:cubicBezTo>
                    <a:pt x="1161" y="32"/>
                    <a:pt x="1146" y="32"/>
                    <a:pt x="1138" y="0"/>
                  </a:cubicBezTo>
                  <a:cubicBezTo>
                    <a:pt x="0" y="32"/>
                    <a:pt x="0" y="32"/>
                    <a:pt x="0" y="32"/>
                  </a:cubicBezTo>
                  <a:lnTo>
                    <a:pt x="7" y="522"/>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92" name="Freeform 487"/>
            <p:cNvSpPr>
              <a:spLocks noChangeArrowheads="1"/>
            </p:cNvSpPr>
            <p:nvPr/>
          </p:nvSpPr>
          <p:spPr bwMode="auto">
            <a:xfrm>
              <a:off x="17944711" y="8494617"/>
              <a:ext cx="1122544" cy="990343"/>
            </a:xfrm>
            <a:custGeom>
              <a:avLst/>
              <a:gdLst>
                <a:gd name="T0" fmla="*/ 1976 w 2135"/>
                <a:gd name="T1" fmla="*/ 1771 h 1882"/>
                <a:gd name="T2" fmla="*/ 1849 w 2135"/>
                <a:gd name="T3" fmla="*/ 1692 h 1882"/>
                <a:gd name="T4" fmla="*/ 1691 w 2135"/>
                <a:gd name="T5" fmla="*/ 1605 h 1882"/>
                <a:gd name="T6" fmla="*/ 1691 w 2135"/>
                <a:gd name="T7" fmla="*/ 1755 h 1882"/>
                <a:gd name="T8" fmla="*/ 1604 w 2135"/>
                <a:gd name="T9" fmla="*/ 1739 h 1882"/>
                <a:gd name="T10" fmla="*/ 1335 w 2135"/>
                <a:gd name="T11" fmla="*/ 1810 h 1882"/>
                <a:gd name="T12" fmla="*/ 1225 w 2135"/>
                <a:gd name="T13" fmla="*/ 1700 h 1882"/>
                <a:gd name="T14" fmla="*/ 964 w 2135"/>
                <a:gd name="T15" fmla="*/ 1557 h 1882"/>
                <a:gd name="T16" fmla="*/ 845 w 2135"/>
                <a:gd name="T17" fmla="*/ 1621 h 1882"/>
                <a:gd name="T18" fmla="*/ 371 w 2135"/>
                <a:gd name="T19" fmla="*/ 1494 h 1882"/>
                <a:gd name="T20" fmla="*/ 316 w 2135"/>
                <a:gd name="T21" fmla="*/ 1510 h 1882"/>
                <a:gd name="T22" fmla="*/ 110 w 2135"/>
                <a:gd name="T23" fmla="*/ 1581 h 1882"/>
                <a:gd name="T24" fmla="*/ 165 w 2135"/>
                <a:gd name="T25" fmla="*/ 1336 h 1882"/>
                <a:gd name="T26" fmla="*/ 181 w 2135"/>
                <a:gd name="T27" fmla="*/ 1162 h 1882"/>
                <a:gd name="T28" fmla="*/ 126 w 2135"/>
                <a:gd name="T29" fmla="*/ 743 h 1882"/>
                <a:gd name="T30" fmla="*/ 0 w 2135"/>
                <a:gd name="T31" fmla="*/ 32 h 1882"/>
                <a:gd name="T32" fmla="*/ 1185 w 2135"/>
                <a:gd name="T33" fmla="*/ 206 h 1882"/>
                <a:gd name="T34" fmla="*/ 1217 w 2135"/>
                <a:gd name="T35" fmla="*/ 340 h 1882"/>
                <a:gd name="T36" fmla="*/ 1106 w 2135"/>
                <a:gd name="T37" fmla="*/ 593 h 1882"/>
                <a:gd name="T38" fmla="*/ 1027 w 2135"/>
                <a:gd name="T39" fmla="*/ 751 h 1882"/>
                <a:gd name="T40" fmla="*/ 1019 w 2135"/>
                <a:gd name="T41" fmla="*/ 949 h 1882"/>
                <a:gd name="T42" fmla="*/ 1786 w 2135"/>
                <a:gd name="T43" fmla="*/ 1115 h 1882"/>
                <a:gd name="T44" fmla="*/ 1802 w 2135"/>
                <a:gd name="T45" fmla="*/ 1289 h 1882"/>
                <a:gd name="T46" fmla="*/ 1588 w 2135"/>
                <a:gd name="T47" fmla="*/ 1225 h 1882"/>
                <a:gd name="T48" fmla="*/ 1675 w 2135"/>
                <a:gd name="T49" fmla="*/ 1368 h 1882"/>
                <a:gd name="T50" fmla="*/ 1826 w 2135"/>
                <a:gd name="T51" fmla="*/ 1320 h 1882"/>
                <a:gd name="T52" fmla="*/ 1849 w 2135"/>
                <a:gd name="T53" fmla="*/ 1415 h 1882"/>
                <a:gd name="T54" fmla="*/ 1928 w 2135"/>
                <a:gd name="T55" fmla="*/ 1384 h 1882"/>
                <a:gd name="T56" fmla="*/ 1865 w 2135"/>
                <a:gd name="T57" fmla="*/ 1502 h 1882"/>
                <a:gd name="T58" fmla="*/ 1889 w 2135"/>
                <a:gd name="T59" fmla="*/ 1605 h 1882"/>
                <a:gd name="T60" fmla="*/ 2102 w 2135"/>
                <a:gd name="T61" fmla="*/ 1763 h 1882"/>
                <a:gd name="T62" fmla="*/ 1992 w 2135"/>
                <a:gd name="T63" fmla="*/ 1866 h 1882"/>
                <a:gd name="T64" fmla="*/ 1992 w 2135"/>
                <a:gd name="T65" fmla="*/ 1779 h 1882"/>
                <a:gd name="T66" fmla="*/ 2039 w 2135"/>
                <a:gd name="T67" fmla="*/ 1779 h 1882"/>
                <a:gd name="T68" fmla="*/ 2102 w 2135"/>
                <a:gd name="T69" fmla="*/ 1692 h 1882"/>
                <a:gd name="T70" fmla="*/ 1881 w 2135"/>
                <a:gd name="T71" fmla="*/ 1526 h 1882"/>
                <a:gd name="T72" fmla="*/ 1936 w 2135"/>
                <a:gd name="T73" fmla="*/ 1471 h 1882"/>
                <a:gd name="T74" fmla="*/ 1881 w 2135"/>
                <a:gd name="T75" fmla="*/ 1344 h 1882"/>
                <a:gd name="T76" fmla="*/ 1778 w 2135"/>
                <a:gd name="T77" fmla="*/ 1384 h 1882"/>
                <a:gd name="T78" fmla="*/ 1699 w 2135"/>
                <a:gd name="T79" fmla="*/ 1344 h 1882"/>
                <a:gd name="T80" fmla="*/ 1596 w 2135"/>
                <a:gd name="T81" fmla="*/ 1352 h 1882"/>
                <a:gd name="T82" fmla="*/ 1628 w 2135"/>
                <a:gd name="T83" fmla="*/ 1210 h 1882"/>
                <a:gd name="T84" fmla="*/ 1873 w 2135"/>
                <a:gd name="T85" fmla="*/ 1273 h 1882"/>
                <a:gd name="T86" fmla="*/ 1019 w 2135"/>
                <a:gd name="T87" fmla="*/ 957 h 1882"/>
                <a:gd name="T88" fmla="*/ 1019 w 2135"/>
                <a:gd name="T89" fmla="*/ 751 h 1882"/>
                <a:gd name="T90" fmla="*/ 1106 w 2135"/>
                <a:gd name="T91" fmla="*/ 585 h 1882"/>
                <a:gd name="T92" fmla="*/ 1217 w 2135"/>
                <a:gd name="T93" fmla="*/ 332 h 1882"/>
                <a:gd name="T94" fmla="*/ 1146 w 2135"/>
                <a:gd name="T95" fmla="*/ 127 h 1882"/>
                <a:gd name="T96" fmla="*/ 118 w 2135"/>
                <a:gd name="T97" fmla="*/ 640 h 1882"/>
                <a:gd name="T98" fmla="*/ 229 w 2135"/>
                <a:gd name="T99" fmla="*/ 1028 h 1882"/>
                <a:gd name="T100" fmla="*/ 173 w 2135"/>
                <a:gd name="T101" fmla="*/ 1257 h 1882"/>
                <a:gd name="T102" fmla="*/ 158 w 2135"/>
                <a:gd name="T103" fmla="*/ 1462 h 1882"/>
                <a:gd name="T104" fmla="*/ 316 w 2135"/>
                <a:gd name="T105" fmla="*/ 1557 h 1882"/>
                <a:gd name="T106" fmla="*/ 355 w 2135"/>
                <a:gd name="T107" fmla="*/ 1431 h 1882"/>
                <a:gd name="T108" fmla="*/ 355 w 2135"/>
                <a:gd name="T109" fmla="*/ 1549 h 1882"/>
                <a:gd name="T110" fmla="*/ 869 w 2135"/>
                <a:gd name="T111" fmla="*/ 1526 h 1882"/>
                <a:gd name="T112" fmla="*/ 1019 w 2135"/>
                <a:gd name="T113" fmla="*/ 1542 h 1882"/>
                <a:gd name="T114" fmla="*/ 1185 w 2135"/>
                <a:gd name="T115" fmla="*/ 1739 h 1882"/>
                <a:gd name="T116" fmla="*/ 1454 w 2135"/>
                <a:gd name="T117" fmla="*/ 1763 h 1882"/>
                <a:gd name="T118" fmla="*/ 1612 w 2135"/>
                <a:gd name="T119" fmla="*/ 1771 h 1882"/>
                <a:gd name="T120" fmla="*/ 1699 w 2135"/>
                <a:gd name="T121" fmla="*/ 1668 h 1882"/>
                <a:gd name="T122" fmla="*/ 1778 w 2135"/>
                <a:gd name="T123" fmla="*/ 1628 h 1882"/>
                <a:gd name="T124" fmla="*/ 1873 w 2135"/>
                <a:gd name="T125" fmla="*/ 171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5" h="1882">
                  <a:moveTo>
                    <a:pt x="1976" y="1881"/>
                  </a:moveTo>
                  <a:lnTo>
                    <a:pt x="1976" y="1881"/>
                  </a:lnTo>
                  <a:cubicBezTo>
                    <a:pt x="1968" y="1881"/>
                    <a:pt x="1968" y="1874"/>
                    <a:pt x="1968" y="1866"/>
                  </a:cubicBezTo>
                  <a:cubicBezTo>
                    <a:pt x="1968" y="1858"/>
                    <a:pt x="1968" y="1850"/>
                    <a:pt x="1968" y="1850"/>
                  </a:cubicBezTo>
                  <a:cubicBezTo>
                    <a:pt x="1960" y="1834"/>
                    <a:pt x="1968" y="1826"/>
                    <a:pt x="1984" y="1810"/>
                  </a:cubicBezTo>
                  <a:lnTo>
                    <a:pt x="1984" y="1810"/>
                  </a:lnTo>
                  <a:cubicBezTo>
                    <a:pt x="2000" y="1795"/>
                    <a:pt x="1992" y="1795"/>
                    <a:pt x="1984" y="1787"/>
                  </a:cubicBezTo>
                  <a:cubicBezTo>
                    <a:pt x="1984" y="1779"/>
                    <a:pt x="1984" y="1779"/>
                    <a:pt x="1984" y="1779"/>
                  </a:cubicBezTo>
                  <a:cubicBezTo>
                    <a:pt x="1984" y="1771"/>
                    <a:pt x="1976" y="1771"/>
                    <a:pt x="1976" y="1771"/>
                  </a:cubicBezTo>
                  <a:cubicBezTo>
                    <a:pt x="1968" y="1771"/>
                    <a:pt x="1960" y="1771"/>
                    <a:pt x="1944" y="1755"/>
                  </a:cubicBezTo>
                  <a:cubicBezTo>
                    <a:pt x="1936" y="1739"/>
                    <a:pt x="1936" y="1731"/>
                    <a:pt x="1936" y="1715"/>
                  </a:cubicBezTo>
                  <a:cubicBezTo>
                    <a:pt x="1936" y="1715"/>
                    <a:pt x="1936" y="1715"/>
                    <a:pt x="1936" y="1708"/>
                  </a:cubicBezTo>
                  <a:lnTo>
                    <a:pt x="1936" y="1708"/>
                  </a:lnTo>
                  <a:cubicBezTo>
                    <a:pt x="1928" y="1708"/>
                    <a:pt x="1920" y="1715"/>
                    <a:pt x="1920" y="1715"/>
                  </a:cubicBezTo>
                  <a:cubicBezTo>
                    <a:pt x="1905" y="1724"/>
                    <a:pt x="1889" y="1724"/>
                    <a:pt x="1873" y="1724"/>
                  </a:cubicBezTo>
                  <a:lnTo>
                    <a:pt x="1873" y="1724"/>
                  </a:lnTo>
                  <a:cubicBezTo>
                    <a:pt x="1849" y="1724"/>
                    <a:pt x="1849" y="1708"/>
                    <a:pt x="1849" y="1700"/>
                  </a:cubicBezTo>
                  <a:lnTo>
                    <a:pt x="1849" y="1692"/>
                  </a:lnTo>
                  <a:lnTo>
                    <a:pt x="1841" y="1684"/>
                  </a:lnTo>
                  <a:cubicBezTo>
                    <a:pt x="1834" y="1684"/>
                    <a:pt x="1834" y="1684"/>
                    <a:pt x="1826" y="1692"/>
                  </a:cubicBezTo>
                  <a:cubicBezTo>
                    <a:pt x="1818" y="1692"/>
                    <a:pt x="1802" y="1692"/>
                    <a:pt x="1794" y="1692"/>
                  </a:cubicBezTo>
                  <a:cubicBezTo>
                    <a:pt x="1778" y="1684"/>
                    <a:pt x="1778" y="1684"/>
                    <a:pt x="1778" y="1676"/>
                  </a:cubicBezTo>
                  <a:cubicBezTo>
                    <a:pt x="1778" y="1676"/>
                    <a:pt x="1778" y="1668"/>
                    <a:pt x="1794" y="1668"/>
                  </a:cubicBezTo>
                  <a:cubicBezTo>
                    <a:pt x="1802" y="1668"/>
                    <a:pt x="1802" y="1660"/>
                    <a:pt x="1802" y="1660"/>
                  </a:cubicBezTo>
                  <a:cubicBezTo>
                    <a:pt x="1802" y="1660"/>
                    <a:pt x="1794" y="1644"/>
                    <a:pt x="1778" y="1637"/>
                  </a:cubicBezTo>
                  <a:cubicBezTo>
                    <a:pt x="1770" y="1628"/>
                    <a:pt x="1754" y="1628"/>
                    <a:pt x="1739" y="1621"/>
                  </a:cubicBezTo>
                  <a:cubicBezTo>
                    <a:pt x="1723" y="1621"/>
                    <a:pt x="1707" y="1613"/>
                    <a:pt x="1691" y="1605"/>
                  </a:cubicBezTo>
                  <a:cubicBezTo>
                    <a:pt x="1683" y="1605"/>
                    <a:pt x="1675" y="1605"/>
                    <a:pt x="1667" y="1597"/>
                  </a:cubicBezTo>
                  <a:cubicBezTo>
                    <a:pt x="1652" y="1597"/>
                    <a:pt x="1644" y="1589"/>
                    <a:pt x="1628" y="1589"/>
                  </a:cubicBezTo>
                  <a:lnTo>
                    <a:pt x="1628" y="1589"/>
                  </a:lnTo>
                  <a:cubicBezTo>
                    <a:pt x="1620" y="1589"/>
                    <a:pt x="1636" y="1613"/>
                    <a:pt x="1660" y="1628"/>
                  </a:cubicBezTo>
                  <a:cubicBezTo>
                    <a:pt x="1667" y="1637"/>
                    <a:pt x="1675" y="1637"/>
                    <a:pt x="1683" y="1637"/>
                  </a:cubicBezTo>
                  <a:cubicBezTo>
                    <a:pt x="1691" y="1644"/>
                    <a:pt x="1699" y="1644"/>
                    <a:pt x="1707" y="1668"/>
                  </a:cubicBezTo>
                  <a:cubicBezTo>
                    <a:pt x="1715" y="1692"/>
                    <a:pt x="1715" y="1692"/>
                    <a:pt x="1707" y="1708"/>
                  </a:cubicBezTo>
                  <a:cubicBezTo>
                    <a:pt x="1707" y="1708"/>
                    <a:pt x="1699" y="1708"/>
                    <a:pt x="1699" y="1715"/>
                  </a:cubicBezTo>
                  <a:cubicBezTo>
                    <a:pt x="1699" y="1724"/>
                    <a:pt x="1691" y="1739"/>
                    <a:pt x="1691" y="1755"/>
                  </a:cubicBezTo>
                  <a:cubicBezTo>
                    <a:pt x="1691" y="1763"/>
                    <a:pt x="1691" y="1779"/>
                    <a:pt x="1683" y="1795"/>
                  </a:cubicBezTo>
                  <a:cubicBezTo>
                    <a:pt x="1683" y="1810"/>
                    <a:pt x="1675" y="1818"/>
                    <a:pt x="1660" y="1818"/>
                  </a:cubicBezTo>
                  <a:cubicBezTo>
                    <a:pt x="1652" y="1818"/>
                    <a:pt x="1644" y="1810"/>
                    <a:pt x="1628" y="1810"/>
                  </a:cubicBezTo>
                  <a:cubicBezTo>
                    <a:pt x="1628" y="1810"/>
                    <a:pt x="1620" y="1810"/>
                    <a:pt x="1612" y="1802"/>
                  </a:cubicBezTo>
                  <a:cubicBezTo>
                    <a:pt x="1612" y="1802"/>
                    <a:pt x="1604" y="1802"/>
                    <a:pt x="1604" y="1795"/>
                  </a:cubicBezTo>
                  <a:cubicBezTo>
                    <a:pt x="1596" y="1787"/>
                    <a:pt x="1604" y="1779"/>
                    <a:pt x="1604" y="1771"/>
                  </a:cubicBezTo>
                  <a:cubicBezTo>
                    <a:pt x="1604" y="1763"/>
                    <a:pt x="1604" y="1755"/>
                    <a:pt x="1612" y="1755"/>
                  </a:cubicBezTo>
                  <a:cubicBezTo>
                    <a:pt x="1612" y="1739"/>
                    <a:pt x="1604" y="1739"/>
                    <a:pt x="1604" y="1739"/>
                  </a:cubicBezTo>
                  <a:lnTo>
                    <a:pt x="1604" y="1739"/>
                  </a:lnTo>
                  <a:cubicBezTo>
                    <a:pt x="1604" y="1739"/>
                    <a:pt x="1596" y="1739"/>
                    <a:pt x="1588" y="1747"/>
                  </a:cubicBezTo>
                  <a:lnTo>
                    <a:pt x="1581" y="1747"/>
                  </a:lnTo>
                  <a:cubicBezTo>
                    <a:pt x="1573" y="1747"/>
                    <a:pt x="1565" y="1739"/>
                    <a:pt x="1557" y="1731"/>
                  </a:cubicBezTo>
                  <a:cubicBezTo>
                    <a:pt x="1557" y="1731"/>
                    <a:pt x="1541" y="1724"/>
                    <a:pt x="1517" y="1724"/>
                  </a:cubicBezTo>
                  <a:cubicBezTo>
                    <a:pt x="1494" y="1724"/>
                    <a:pt x="1478" y="1724"/>
                    <a:pt x="1470" y="1731"/>
                  </a:cubicBezTo>
                  <a:cubicBezTo>
                    <a:pt x="1462" y="1739"/>
                    <a:pt x="1462" y="1747"/>
                    <a:pt x="1462" y="1763"/>
                  </a:cubicBezTo>
                  <a:cubicBezTo>
                    <a:pt x="1470" y="1771"/>
                    <a:pt x="1470" y="1787"/>
                    <a:pt x="1462" y="1802"/>
                  </a:cubicBezTo>
                  <a:cubicBezTo>
                    <a:pt x="1462" y="1810"/>
                    <a:pt x="1438" y="1818"/>
                    <a:pt x="1414" y="1818"/>
                  </a:cubicBezTo>
                  <a:cubicBezTo>
                    <a:pt x="1391" y="1818"/>
                    <a:pt x="1359" y="1810"/>
                    <a:pt x="1335" y="1810"/>
                  </a:cubicBezTo>
                  <a:cubicBezTo>
                    <a:pt x="1312" y="1802"/>
                    <a:pt x="1304" y="1795"/>
                    <a:pt x="1304" y="1795"/>
                  </a:cubicBezTo>
                  <a:cubicBezTo>
                    <a:pt x="1296" y="1787"/>
                    <a:pt x="1296" y="1779"/>
                    <a:pt x="1280" y="1779"/>
                  </a:cubicBezTo>
                  <a:cubicBezTo>
                    <a:pt x="1272" y="1771"/>
                    <a:pt x="1256" y="1771"/>
                    <a:pt x="1248" y="1771"/>
                  </a:cubicBezTo>
                  <a:cubicBezTo>
                    <a:pt x="1241" y="1779"/>
                    <a:pt x="1225" y="1779"/>
                    <a:pt x="1217" y="1771"/>
                  </a:cubicBezTo>
                  <a:cubicBezTo>
                    <a:pt x="1185" y="1771"/>
                    <a:pt x="1185" y="1755"/>
                    <a:pt x="1177" y="1739"/>
                  </a:cubicBezTo>
                  <a:cubicBezTo>
                    <a:pt x="1177" y="1739"/>
                    <a:pt x="1170" y="1739"/>
                    <a:pt x="1170" y="1731"/>
                  </a:cubicBezTo>
                  <a:cubicBezTo>
                    <a:pt x="1170" y="1724"/>
                    <a:pt x="1170" y="1715"/>
                    <a:pt x="1170" y="1715"/>
                  </a:cubicBezTo>
                  <a:cubicBezTo>
                    <a:pt x="1177" y="1708"/>
                    <a:pt x="1193" y="1708"/>
                    <a:pt x="1209" y="1708"/>
                  </a:cubicBezTo>
                  <a:cubicBezTo>
                    <a:pt x="1217" y="1708"/>
                    <a:pt x="1225" y="1700"/>
                    <a:pt x="1225" y="1700"/>
                  </a:cubicBezTo>
                  <a:cubicBezTo>
                    <a:pt x="1225" y="1692"/>
                    <a:pt x="1225" y="1684"/>
                    <a:pt x="1217" y="1684"/>
                  </a:cubicBezTo>
                  <a:cubicBezTo>
                    <a:pt x="1201" y="1668"/>
                    <a:pt x="1193" y="1660"/>
                    <a:pt x="1177" y="1660"/>
                  </a:cubicBezTo>
                  <a:cubicBezTo>
                    <a:pt x="1161" y="1652"/>
                    <a:pt x="1114" y="1637"/>
                    <a:pt x="1090" y="1637"/>
                  </a:cubicBezTo>
                  <a:cubicBezTo>
                    <a:pt x="1067" y="1637"/>
                    <a:pt x="1059" y="1621"/>
                    <a:pt x="1051" y="1589"/>
                  </a:cubicBezTo>
                  <a:cubicBezTo>
                    <a:pt x="1043" y="1573"/>
                    <a:pt x="1043" y="1565"/>
                    <a:pt x="1019" y="1549"/>
                  </a:cubicBezTo>
                  <a:cubicBezTo>
                    <a:pt x="1011" y="1549"/>
                    <a:pt x="1011" y="1542"/>
                    <a:pt x="1003" y="1542"/>
                  </a:cubicBezTo>
                  <a:cubicBezTo>
                    <a:pt x="995" y="1534"/>
                    <a:pt x="988" y="1526"/>
                    <a:pt x="980" y="1526"/>
                  </a:cubicBezTo>
                  <a:cubicBezTo>
                    <a:pt x="980" y="1526"/>
                    <a:pt x="980" y="1534"/>
                    <a:pt x="980" y="1542"/>
                  </a:cubicBezTo>
                  <a:cubicBezTo>
                    <a:pt x="980" y="1542"/>
                    <a:pt x="972" y="1557"/>
                    <a:pt x="964" y="1557"/>
                  </a:cubicBezTo>
                  <a:cubicBezTo>
                    <a:pt x="956" y="1565"/>
                    <a:pt x="948" y="1565"/>
                    <a:pt x="948" y="1565"/>
                  </a:cubicBezTo>
                  <a:cubicBezTo>
                    <a:pt x="932" y="1565"/>
                    <a:pt x="932" y="1542"/>
                    <a:pt x="932" y="1518"/>
                  </a:cubicBezTo>
                  <a:cubicBezTo>
                    <a:pt x="932" y="1510"/>
                    <a:pt x="924" y="1510"/>
                    <a:pt x="924" y="1510"/>
                  </a:cubicBezTo>
                  <a:cubicBezTo>
                    <a:pt x="908" y="1510"/>
                    <a:pt x="893" y="1518"/>
                    <a:pt x="885" y="1526"/>
                  </a:cubicBezTo>
                  <a:cubicBezTo>
                    <a:pt x="877" y="1534"/>
                    <a:pt x="869" y="1534"/>
                    <a:pt x="869" y="1534"/>
                  </a:cubicBezTo>
                  <a:cubicBezTo>
                    <a:pt x="861" y="1534"/>
                    <a:pt x="853" y="1534"/>
                    <a:pt x="830" y="1542"/>
                  </a:cubicBezTo>
                  <a:cubicBezTo>
                    <a:pt x="830" y="1542"/>
                    <a:pt x="830" y="1549"/>
                    <a:pt x="821" y="1549"/>
                  </a:cubicBezTo>
                  <a:cubicBezTo>
                    <a:pt x="830" y="1549"/>
                    <a:pt x="845" y="1565"/>
                    <a:pt x="853" y="1597"/>
                  </a:cubicBezTo>
                  <a:cubicBezTo>
                    <a:pt x="853" y="1605"/>
                    <a:pt x="845" y="1613"/>
                    <a:pt x="845" y="1621"/>
                  </a:cubicBezTo>
                  <a:cubicBezTo>
                    <a:pt x="821" y="1644"/>
                    <a:pt x="766" y="1652"/>
                    <a:pt x="727" y="1652"/>
                  </a:cubicBezTo>
                  <a:cubicBezTo>
                    <a:pt x="671" y="1652"/>
                    <a:pt x="608" y="1644"/>
                    <a:pt x="592" y="1628"/>
                  </a:cubicBezTo>
                  <a:cubicBezTo>
                    <a:pt x="561" y="1613"/>
                    <a:pt x="379" y="1557"/>
                    <a:pt x="355" y="1557"/>
                  </a:cubicBezTo>
                  <a:cubicBezTo>
                    <a:pt x="347" y="1557"/>
                    <a:pt x="339" y="1557"/>
                    <a:pt x="339" y="1549"/>
                  </a:cubicBezTo>
                  <a:cubicBezTo>
                    <a:pt x="339" y="1542"/>
                    <a:pt x="339" y="1534"/>
                    <a:pt x="339" y="1526"/>
                  </a:cubicBezTo>
                  <a:cubicBezTo>
                    <a:pt x="331" y="1518"/>
                    <a:pt x="331" y="1510"/>
                    <a:pt x="331" y="1510"/>
                  </a:cubicBezTo>
                  <a:cubicBezTo>
                    <a:pt x="331" y="1502"/>
                    <a:pt x="339" y="1502"/>
                    <a:pt x="355" y="1494"/>
                  </a:cubicBezTo>
                  <a:cubicBezTo>
                    <a:pt x="355" y="1494"/>
                    <a:pt x="355" y="1494"/>
                    <a:pt x="363" y="1494"/>
                  </a:cubicBezTo>
                  <a:lnTo>
                    <a:pt x="371" y="1494"/>
                  </a:lnTo>
                  <a:cubicBezTo>
                    <a:pt x="371" y="1486"/>
                    <a:pt x="371" y="1478"/>
                    <a:pt x="371" y="1478"/>
                  </a:cubicBezTo>
                  <a:cubicBezTo>
                    <a:pt x="371" y="1478"/>
                    <a:pt x="363" y="1478"/>
                    <a:pt x="363" y="1471"/>
                  </a:cubicBezTo>
                  <a:cubicBezTo>
                    <a:pt x="363" y="1462"/>
                    <a:pt x="355" y="1455"/>
                    <a:pt x="347" y="1439"/>
                  </a:cubicBezTo>
                  <a:cubicBezTo>
                    <a:pt x="339" y="1431"/>
                    <a:pt x="339" y="1431"/>
                    <a:pt x="339" y="1431"/>
                  </a:cubicBezTo>
                  <a:cubicBezTo>
                    <a:pt x="339" y="1431"/>
                    <a:pt x="339" y="1439"/>
                    <a:pt x="331" y="1447"/>
                  </a:cubicBezTo>
                  <a:lnTo>
                    <a:pt x="331" y="1455"/>
                  </a:lnTo>
                  <a:cubicBezTo>
                    <a:pt x="324" y="1462"/>
                    <a:pt x="331" y="1471"/>
                    <a:pt x="331" y="1471"/>
                  </a:cubicBezTo>
                  <a:cubicBezTo>
                    <a:pt x="331" y="1478"/>
                    <a:pt x="331" y="1486"/>
                    <a:pt x="331" y="1494"/>
                  </a:cubicBezTo>
                  <a:cubicBezTo>
                    <a:pt x="331" y="1502"/>
                    <a:pt x="324" y="1510"/>
                    <a:pt x="316" y="1510"/>
                  </a:cubicBezTo>
                  <a:cubicBezTo>
                    <a:pt x="324" y="1518"/>
                    <a:pt x="331" y="1542"/>
                    <a:pt x="324" y="1557"/>
                  </a:cubicBezTo>
                  <a:cubicBezTo>
                    <a:pt x="324" y="1573"/>
                    <a:pt x="292" y="1573"/>
                    <a:pt x="253" y="1573"/>
                  </a:cubicBezTo>
                  <a:cubicBezTo>
                    <a:pt x="244" y="1573"/>
                    <a:pt x="229" y="1573"/>
                    <a:pt x="213" y="1573"/>
                  </a:cubicBezTo>
                  <a:cubicBezTo>
                    <a:pt x="181" y="1573"/>
                    <a:pt x="165" y="1581"/>
                    <a:pt x="150" y="1589"/>
                  </a:cubicBezTo>
                  <a:cubicBezTo>
                    <a:pt x="142" y="1597"/>
                    <a:pt x="134" y="1597"/>
                    <a:pt x="126" y="1597"/>
                  </a:cubicBezTo>
                  <a:cubicBezTo>
                    <a:pt x="126" y="1605"/>
                    <a:pt x="126" y="1605"/>
                    <a:pt x="126" y="1605"/>
                  </a:cubicBezTo>
                  <a:cubicBezTo>
                    <a:pt x="126" y="1597"/>
                    <a:pt x="126" y="1597"/>
                    <a:pt x="126" y="1597"/>
                  </a:cubicBezTo>
                  <a:cubicBezTo>
                    <a:pt x="126" y="1597"/>
                    <a:pt x="118" y="1589"/>
                    <a:pt x="110" y="1581"/>
                  </a:cubicBezTo>
                  <a:lnTo>
                    <a:pt x="110" y="1581"/>
                  </a:lnTo>
                  <a:cubicBezTo>
                    <a:pt x="94" y="1573"/>
                    <a:pt x="86" y="1565"/>
                    <a:pt x="94" y="1542"/>
                  </a:cubicBezTo>
                  <a:cubicBezTo>
                    <a:pt x="102" y="1526"/>
                    <a:pt x="110" y="1518"/>
                    <a:pt x="134" y="1494"/>
                  </a:cubicBezTo>
                  <a:cubicBezTo>
                    <a:pt x="142" y="1486"/>
                    <a:pt x="150" y="1471"/>
                    <a:pt x="150" y="1462"/>
                  </a:cubicBezTo>
                  <a:cubicBezTo>
                    <a:pt x="150" y="1455"/>
                    <a:pt x="150" y="1439"/>
                    <a:pt x="158" y="1431"/>
                  </a:cubicBezTo>
                  <a:cubicBezTo>
                    <a:pt x="165" y="1431"/>
                    <a:pt x="165" y="1423"/>
                    <a:pt x="173" y="1423"/>
                  </a:cubicBezTo>
                  <a:cubicBezTo>
                    <a:pt x="181" y="1423"/>
                    <a:pt x="181" y="1415"/>
                    <a:pt x="181" y="1407"/>
                  </a:cubicBezTo>
                  <a:lnTo>
                    <a:pt x="181" y="1399"/>
                  </a:lnTo>
                  <a:cubicBezTo>
                    <a:pt x="181" y="1384"/>
                    <a:pt x="181" y="1368"/>
                    <a:pt x="173" y="1352"/>
                  </a:cubicBezTo>
                  <a:cubicBezTo>
                    <a:pt x="173" y="1344"/>
                    <a:pt x="165" y="1344"/>
                    <a:pt x="165" y="1336"/>
                  </a:cubicBezTo>
                  <a:cubicBezTo>
                    <a:pt x="158" y="1320"/>
                    <a:pt x="150" y="1312"/>
                    <a:pt x="150" y="1297"/>
                  </a:cubicBezTo>
                  <a:lnTo>
                    <a:pt x="150" y="1289"/>
                  </a:lnTo>
                  <a:cubicBezTo>
                    <a:pt x="158" y="1273"/>
                    <a:pt x="165" y="1249"/>
                    <a:pt x="173" y="1249"/>
                  </a:cubicBezTo>
                  <a:cubicBezTo>
                    <a:pt x="181" y="1249"/>
                    <a:pt x="181" y="1249"/>
                    <a:pt x="181" y="1249"/>
                  </a:cubicBezTo>
                  <a:cubicBezTo>
                    <a:pt x="181" y="1241"/>
                    <a:pt x="181" y="1233"/>
                    <a:pt x="173" y="1218"/>
                  </a:cubicBezTo>
                  <a:cubicBezTo>
                    <a:pt x="173" y="1210"/>
                    <a:pt x="165" y="1210"/>
                    <a:pt x="158" y="1210"/>
                  </a:cubicBezTo>
                  <a:lnTo>
                    <a:pt x="150" y="1202"/>
                  </a:lnTo>
                  <a:cubicBezTo>
                    <a:pt x="150" y="1194"/>
                    <a:pt x="150" y="1186"/>
                    <a:pt x="158" y="1178"/>
                  </a:cubicBezTo>
                  <a:cubicBezTo>
                    <a:pt x="165" y="1170"/>
                    <a:pt x="173" y="1162"/>
                    <a:pt x="181" y="1162"/>
                  </a:cubicBezTo>
                  <a:cubicBezTo>
                    <a:pt x="189" y="1154"/>
                    <a:pt x="197" y="1146"/>
                    <a:pt x="205" y="1123"/>
                  </a:cubicBezTo>
                  <a:cubicBezTo>
                    <a:pt x="229" y="1083"/>
                    <a:pt x="229" y="1051"/>
                    <a:pt x="229" y="1036"/>
                  </a:cubicBezTo>
                  <a:cubicBezTo>
                    <a:pt x="229" y="1036"/>
                    <a:pt x="229" y="1036"/>
                    <a:pt x="221" y="1028"/>
                  </a:cubicBezTo>
                  <a:cubicBezTo>
                    <a:pt x="221" y="1012"/>
                    <a:pt x="221" y="996"/>
                    <a:pt x="229" y="972"/>
                  </a:cubicBezTo>
                  <a:cubicBezTo>
                    <a:pt x="229" y="949"/>
                    <a:pt x="229" y="909"/>
                    <a:pt x="213" y="885"/>
                  </a:cubicBezTo>
                  <a:cubicBezTo>
                    <a:pt x="205" y="870"/>
                    <a:pt x="197" y="870"/>
                    <a:pt x="189" y="862"/>
                  </a:cubicBezTo>
                  <a:cubicBezTo>
                    <a:pt x="181" y="862"/>
                    <a:pt x="165" y="854"/>
                    <a:pt x="165" y="830"/>
                  </a:cubicBezTo>
                  <a:cubicBezTo>
                    <a:pt x="173" y="783"/>
                    <a:pt x="150" y="759"/>
                    <a:pt x="134" y="751"/>
                  </a:cubicBezTo>
                  <a:cubicBezTo>
                    <a:pt x="134" y="743"/>
                    <a:pt x="126" y="743"/>
                    <a:pt x="126" y="743"/>
                  </a:cubicBezTo>
                  <a:cubicBezTo>
                    <a:pt x="110" y="735"/>
                    <a:pt x="102" y="727"/>
                    <a:pt x="110" y="704"/>
                  </a:cubicBezTo>
                  <a:cubicBezTo>
                    <a:pt x="110" y="696"/>
                    <a:pt x="110" y="696"/>
                    <a:pt x="110" y="688"/>
                  </a:cubicBezTo>
                  <a:cubicBezTo>
                    <a:pt x="118" y="672"/>
                    <a:pt x="118" y="664"/>
                    <a:pt x="110" y="640"/>
                  </a:cubicBezTo>
                  <a:cubicBezTo>
                    <a:pt x="102" y="625"/>
                    <a:pt x="86" y="609"/>
                    <a:pt x="78" y="593"/>
                  </a:cubicBezTo>
                  <a:cubicBezTo>
                    <a:pt x="71" y="585"/>
                    <a:pt x="63" y="577"/>
                    <a:pt x="55" y="569"/>
                  </a:cubicBezTo>
                  <a:cubicBezTo>
                    <a:pt x="39" y="545"/>
                    <a:pt x="7" y="530"/>
                    <a:pt x="7" y="530"/>
                  </a:cubicBezTo>
                  <a:lnTo>
                    <a:pt x="7" y="530"/>
                  </a:lnTo>
                  <a:lnTo>
                    <a:pt x="7" y="530"/>
                  </a:lnTo>
                  <a:cubicBezTo>
                    <a:pt x="0" y="32"/>
                    <a:pt x="0" y="32"/>
                    <a:pt x="0" y="32"/>
                  </a:cubicBezTo>
                  <a:lnTo>
                    <a:pt x="0" y="32"/>
                  </a:lnTo>
                  <a:cubicBezTo>
                    <a:pt x="1138" y="0"/>
                    <a:pt x="1138" y="0"/>
                    <a:pt x="1138" y="0"/>
                  </a:cubicBezTo>
                  <a:lnTo>
                    <a:pt x="1138" y="0"/>
                  </a:lnTo>
                  <a:cubicBezTo>
                    <a:pt x="1146" y="24"/>
                    <a:pt x="1154" y="32"/>
                    <a:pt x="1161" y="40"/>
                  </a:cubicBezTo>
                  <a:cubicBezTo>
                    <a:pt x="1161" y="48"/>
                    <a:pt x="1170" y="48"/>
                    <a:pt x="1170" y="55"/>
                  </a:cubicBezTo>
                  <a:cubicBezTo>
                    <a:pt x="1170" y="63"/>
                    <a:pt x="1161" y="79"/>
                    <a:pt x="1154" y="95"/>
                  </a:cubicBezTo>
                  <a:cubicBezTo>
                    <a:pt x="1146" y="103"/>
                    <a:pt x="1146" y="119"/>
                    <a:pt x="1146" y="127"/>
                  </a:cubicBezTo>
                  <a:cubicBezTo>
                    <a:pt x="1154" y="134"/>
                    <a:pt x="1154" y="142"/>
                    <a:pt x="1154" y="158"/>
                  </a:cubicBezTo>
                  <a:cubicBezTo>
                    <a:pt x="1154" y="190"/>
                    <a:pt x="1161" y="206"/>
                    <a:pt x="1185" y="206"/>
                  </a:cubicBezTo>
                  <a:lnTo>
                    <a:pt x="1185" y="206"/>
                  </a:lnTo>
                  <a:lnTo>
                    <a:pt x="1185" y="206"/>
                  </a:lnTo>
                  <a:cubicBezTo>
                    <a:pt x="1185" y="206"/>
                    <a:pt x="1201" y="221"/>
                    <a:pt x="1193" y="245"/>
                  </a:cubicBezTo>
                  <a:cubicBezTo>
                    <a:pt x="1193" y="253"/>
                    <a:pt x="1193" y="261"/>
                    <a:pt x="1193" y="261"/>
                  </a:cubicBezTo>
                  <a:cubicBezTo>
                    <a:pt x="1185" y="269"/>
                    <a:pt x="1185" y="269"/>
                    <a:pt x="1185" y="269"/>
                  </a:cubicBezTo>
                  <a:cubicBezTo>
                    <a:pt x="1185" y="277"/>
                    <a:pt x="1201" y="285"/>
                    <a:pt x="1209" y="285"/>
                  </a:cubicBezTo>
                  <a:cubicBezTo>
                    <a:pt x="1217" y="292"/>
                    <a:pt x="1248" y="308"/>
                    <a:pt x="1248" y="324"/>
                  </a:cubicBezTo>
                  <a:cubicBezTo>
                    <a:pt x="1248" y="324"/>
                    <a:pt x="1248" y="332"/>
                    <a:pt x="1241" y="332"/>
                  </a:cubicBezTo>
                  <a:cubicBezTo>
                    <a:pt x="1233" y="332"/>
                    <a:pt x="1225" y="332"/>
                    <a:pt x="1217" y="340"/>
                  </a:cubicBezTo>
                  <a:cubicBezTo>
                    <a:pt x="1193" y="340"/>
                    <a:pt x="1146" y="356"/>
                    <a:pt x="1138" y="364"/>
                  </a:cubicBezTo>
                  <a:cubicBezTo>
                    <a:pt x="1138" y="364"/>
                    <a:pt x="1146" y="372"/>
                    <a:pt x="1154" y="372"/>
                  </a:cubicBezTo>
                  <a:cubicBezTo>
                    <a:pt x="1161" y="380"/>
                    <a:pt x="1177" y="387"/>
                    <a:pt x="1185" y="387"/>
                  </a:cubicBezTo>
                  <a:cubicBezTo>
                    <a:pt x="1201" y="395"/>
                    <a:pt x="1209" y="395"/>
                    <a:pt x="1209" y="419"/>
                  </a:cubicBezTo>
                  <a:cubicBezTo>
                    <a:pt x="1201" y="443"/>
                    <a:pt x="1170" y="506"/>
                    <a:pt x="1154" y="514"/>
                  </a:cubicBezTo>
                  <a:cubicBezTo>
                    <a:pt x="1146" y="522"/>
                    <a:pt x="1146" y="522"/>
                    <a:pt x="1138" y="522"/>
                  </a:cubicBezTo>
                  <a:cubicBezTo>
                    <a:pt x="1130" y="522"/>
                    <a:pt x="1122" y="530"/>
                    <a:pt x="1122" y="545"/>
                  </a:cubicBezTo>
                  <a:cubicBezTo>
                    <a:pt x="1130" y="585"/>
                    <a:pt x="1122" y="593"/>
                    <a:pt x="1114" y="593"/>
                  </a:cubicBezTo>
                  <a:lnTo>
                    <a:pt x="1106" y="593"/>
                  </a:lnTo>
                  <a:cubicBezTo>
                    <a:pt x="1098" y="593"/>
                    <a:pt x="1090" y="593"/>
                    <a:pt x="1083" y="601"/>
                  </a:cubicBezTo>
                  <a:cubicBezTo>
                    <a:pt x="1083" y="601"/>
                    <a:pt x="1083" y="601"/>
                    <a:pt x="1083" y="609"/>
                  </a:cubicBezTo>
                  <a:cubicBezTo>
                    <a:pt x="1083" y="617"/>
                    <a:pt x="1090" y="625"/>
                    <a:pt x="1090" y="625"/>
                  </a:cubicBezTo>
                  <a:cubicBezTo>
                    <a:pt x="1090" y="640"/>
                    <a:pt x="1098" y="648"/>
                    <a:pt x="1083" y="656"/>
                  </a:cubicBezTo>
                  <a:lnTo>
                    <a:pt x="1075" y="656"/>
                  </a:lnTo>
                  <a:cubicBezTo>
                    <a:pt x="1059" y="656"/>
                    <a:pt x="1043" y="664"/>
                    <a:pt x="1043" y="672"/>
                  </a:cubicBezTo>
                  <a:cubicBezTo>
                    <a:pt x="1043" y="680"/>
                    <a:pt x="1043" y="688"/>
                    <a:pt x="1043" y="696"/>
                  </a:cubicBezTo>
                  <a:cubicBezTo>
                    <a:pt x="1043" y="720"/>
                    <a:pt x="1051" y="735"/>
                    <a:pt x="1035" y="743"/>
                  </a:cubicBezTo>
                  <a:cubicBezTo>
                    <a:pt x="1035" y="743"/>
                    <a:pt x="1027" y="743"/>
                    <a:pt x="1027" y="751"/>
                  </a:cubicBezTo>
                  <a:cubicBezTo>
                    <a:pt x="1019" y="751"/>
                    <a:pt x="1019" y="759"/>
                    <a:pt x="1027" y="767"/>
                  </a:cubicBezTo>
                  <a:cubicBezTo>
                    <a:pt x="1035" y="783"/>
                    <a:pt x="1035" y="814"/>
                    <a:pt x="1027" y="830"/>
                  </a:cubicBezTo>
                  <a:cubicBezTo>
                    <a:pt x="1027" y="838"/>
                    <a:pt x="1019" y="838"/>
                    <a:pt x="1019" y="846"/>
                  </a:cubicBezTo>
                  <a:cubicBezTo>
                    <a:pt x="1011" y="846"/>
                    <a:pt x="995" y="854"/>
                    <a:pt x="995" y="862"/>
                  </a:cubicBezTo>
                  <a:cubicBezTo>
                    <a:pt x="988" y="870"/>
                    <a:pt x="995" y="870"/>
                    <a:pt x="995" y="878"/>
                  </a:cubicBezTo>
                  <a:cubicBezTo>
                    <a:pt x="1011" y="901"/>
                    <a:pt x="1027" y="925"/>
                    <a:pt x="1011" y="933"/>
                  </a:cubicBezTo>
                  <a:lnTo>
                    <a:pt x="1011" y="933"/>
                  </a:lnTo>
                  <a:cubicBezTo>
                    <a:pt x="1011" y="941"/>
                    <a:pt x="1003" y="941"/>
                    <a:pt x="1003" y="949"/>
                  </a:cubicBezTo>
                  <a:cubicBezTo>
                    <a:pt x="1003" y="949"/>
                    <a:pt x="1011" y="949"/>
                    <a:pt x="1019" y="949"/>
                  </a:cubicBezTo>
                  <a:cubicBezTo>
                    <a:pt x="1019" y="949"/>
                    <a:pt x="1019" y="949"/>
                    <a:pt x="1027" y="949"/>
                  </a:cubicBezTo>
                  <a:cubicBezTo>
                    <a:pt x="1098" y="949"/>
                    <a:pt x="1747" y="909"/>
                    <a:pt x="1747" y="909"/>
                  </a:cubicBezTo>
                  <a:cubicBezTo>
                    <a:pt x="1754" y="909"/>
                    <a:pt x="1754" y="909"/>
                    <a:pt x="1754" y="909"/>
                  </a:cubicBezTo>
                  <a:lnTo>
                    <a:pt x="1754" y="909"/>
                  </a:lnTo>
                  <a:cubicBezTo>
                    <a:pt x="1754" y="909"/>
                    <a:pt x="1778" y="917"/>
                    <a:pt x="1778" y="933"/>
                  </a:cubicBezTo>
                  <a:lnTo>
                    <a:pt x="1778" y="941"/>
                  </a:lnTo>
                  <a:cubicBezTo>
                    <a:pt x="1770" y="949"/>
                    <a:pt x="1770" y="949"/>
                    <a:pt x="1770" y="949"/>
                  </a:cubicBezTo>
                  <a:cubicBezTo>
                    <a:pt x="1754" y="965"/>
                    <a:pt x="1699" y="1012"/>
                    <a:pt x="1739" y="1067"/>
                  </a:cubicBezTo>
                  <a:cubicBezTo>
                    <a:pt x="1762" y="1091"/>
                    <a:pt x="1770" y="1107"/>
                    <a:pt x="1786" y="1115"/>
                  </a:cubicBezTo>
                  <a:cubicBezTo>
                    <a:pt x="1802" y="1123"/>
                    <a:pt x="1810" y="1138"/>
                    <a:pt x="1818" y="1154"/>
                  </a:cubicBezTo>
                  <a:cubicBezTo>
                    <a:pt x="1826" y="1186"/>
                    <a:pt x="1865" y="1241"/>
                    <a:pt x="1881" y="1265"/>
                  </a:cubicBezTo>
                  <a:cubicBezTo>
                    <a:pt x="1889" y="1281"/>
                    <a:pt x="1897" y="1289"/>
                    <a:pt x="1897" y="1289"/>
                  </a:cubicBezTo>
                  <a:lnTo>
                    <a:pt x="1897" y="1289"/>
                  </a:lnTo>
                  <a:lnTo>
                    <a:pt x="1897" y="1289"/>
                  </a:lnTo>
                  <a:cubicBezTo>
                    <a:pt x="1889" y="1297"/>
                    <a:pt x="1881" y="1297"/>
                    <a:pt x="1881" y="1297"/>
                  </a:cubicBezTo>
                  <a:cubicBezTo>
                    <a:pt x="1873" y="1297"/>
                    <a:pt x="1873" y="1297"/>
                    <a:pt x="1865" y="1297"/>
                  </a:cubicBezTo>
                  <a:cubicBezTo>
                    <a:pt x="1857" y="1297"/>
                    <a:pt x="1849" y="1297"/>
                    <a:pt x="1841" y="1297"/>
                  </a:cubicBezTo>
                  <a:cubicBezTo>
                    <a:pt x="1826" y="1297"/>
                    <a:pt x="1818" y="1297"/>
                    <a:pt x="1802" y="1289"/>
                  </a:cubicBezTo>
                  <a:cubicBezTo>
                    <a:pt x="1786" y="1289"/>
                    <a:pt x="1786" y="1289"/>
                    <a:pt x="1786" y="1289"/>
                  </a:cubicBezTo>
                  <a:cubicBezTo>
                    <a:pt x="1770" y="1289"/>
                    <a:pt x="1762" y="1281"/>
                    <a:pt x="1754" y="1273"/>
                  </a:cubicBezTo>
                  <a:cubicBezTo>
                    <a:pt x="1747" y="1273"/>
                    <a:pt x="1731" y="1265"/>
                    <a:pt x="1707" y="1257"/>
                  </a:cubicBezTo>
                  <a:cubicBezTo>
                    <a:pt x="1675" y="1241"/>
                    <a:pt x="1675" y="1241"/>
                    <a:pt x="1667" y="1233"/>
                  </a:cubicBezTo>
                  <a:cubicBezTo>
                    <a:pt x="1660" y="1233"/>
                    <a:pt x="1652" y="1225"/>
                    <a:pt x="1628" y="1218"/>
                  </a:cubicBezTo>
                  <a:cubicBezTo>
                    <a:pt x="1612" y="1210"/>
                    <a:pt x="1604" y="1202"/>
                    <a:pt x="1596" y="1202"/>
                  </a:cubicBezTo>
                  <a:lnTo>
                    <a:pt x="1596" y="1202"/>
                  </a:lnTo>
                  <a:cubicBezTo>
                    <a:pt x="1596" y="1210"/>
                    <a:pt x="1596" y="1218"/>
                    <a:pt x="1588" y="1225"/>
                  </a:cubicBezTo>
                  <a:lnTo>
                    <a:pt x="1588" y="1225"/>
                  </a:lnTo>
                  <a:cubicBezTo>
                    <a:pt x="1573" y="1249"/>
                    <a:pt x="1533" y="1289"/>
                    <a:pt x="1541" y="1328"/>
                  </a:cubicBezTo>
                  <a:cubicBezTo>
                    <a:pt x="1541" y="1352"/>
                    <a:pt x="1549" y="1352"/>
                    <a:pt x="1557" y="1352"/>
                  </a:cubicBezTo>
                  <a:cubicBezTo>
                    <a:pt x="1557" y="1352"/>
                    <a:pt x="1565" y="1352"/>
                    <a:pt x="1573" y="1344"/>
                  </a:cubicBezTo>
                  <a:cubicBezTo>
                    <a:pt x="1581" y="1344"/>
                    <a:pt x="1588" y="1344"/>
                    <a:pt x="1596" y="1344"/>
                  </a:cubicBezTo>
                  <a:lnTo>
                    <a:pt x="1596" y="1344"/>
                  </a:lnTo>
                  <a:cubicBezTo>
                    <a:pt x="1604" y="1344"/>
                    <a:pt x="1612" y="1344"/>
                    <a:pt x="1612" y="1344"/>
                  </a:cubicBezTo>
                  <a:cubicBezTo>
                    <a:pt x="1620" y="1344"/>
                    <a:pt x="1620" y="1344"/>
                    <a:pt x="1628" y="1344"/>
                  </a:cubicBezTo>
                  <a:cubicBezTo>
                    <a:pt x="1628" y="1344"/>
                    <a:pt x="1636" y="1344"/>
                    <a:pt x="1644" y="1344"/>
                  </a:cubicBezTo>
                  <a:cubicBezTo>
                    <a:pt x="1660" y="1344"/>
                    <a:pt x="1667" y="1352"/>
                    <a:pt x="1675" y="1368"/>
                  </a:cubicBezTo>
                  <a:cubicBezTo>
                    <a:pt x="1683" y="1375"/>
                    <a:pt x="1691" y="1391"/>
                    <a:pt x="1715" y="1399"/>
                  </a:cubicBezTo>
                  <a:cubicBezTo>
                    <a:pt x="1723" y="1407"/>
                    <a:pt x="1723" y="1399"/>
                    <a:pt x="1723" y="1399"/>
                  </a:cubicBezTo>
                  <a:cubicBezTo>
                    <a:pt x="1723" y="1399"/>
                    <a:pt x="1715" y="1384"/>
                    <a:pt x="1699" y="1368"/>
                  </a:cubicBezTo>
                  <a:cubicBezTo>
                    <a:pt x="1691" y="1360"/>
                    <a:pt x="1691" y="1352"/>
                    <a:pt x="1691" y="1344"/>
                  </a:cubicBezTo>
                  <a:cubicBezTo>
                    <a:pt x="1691" y="1328"/>
                    <a:pt x="1723" y="1304"/>
                    <a:pt x="1723" y="1297"/>
                  </a:cubicBezTo>
                  <a:cubicBezTo>
                    <a:pt x="1731" y="1297"/>
                    <a:pt x="1739" y="1297"/>
                    <a:pt x="1747" y="1297"/>
                  </a:cubicBezTo>
                  <a:cubicBezTo>
                    <a:pt x="1762" y="1297"/>
                    <a:pt x="1778" y="1297"/>
                    <a:pt x="1786" y="1297"/>
                  </a:cubicBezTo>
                  <a:cubicBezTo>
                    <a:pt x="1794" y="1304"/>
                    <a:pt x="1802" y="1304"/>
                    <a:pt x="1802" y="1304"/>
                  </a:cubicBezTo>
                  <a:cubicBezTo>
                    <a:pt x="1810" y="1304"/>
                    <a:pt x="1826" y="1312"/>
                    <a:pt x="1826" y="1320"/>
                  </a:cubicBezTo>
                  <a:cubicBezTo>
                    <a:pt x="1834" y="1328"/>
                    <a:pt x="1834" y="1328"/>
                    <a:pt x="1826" y="1336"/>
                  </a:cubicBezTo>
                  <a:cubicBezTo>
                    <a:pt x="1826" y="1344"/>
                    <a:pt x="1818" y="1344"/>
                    <a:pt x="1810" y="1352"/>
                  </a:cubicBezTo>
                  <a:cubicBezTo>
                    <a:pt x="1802" y="1360"/>
                    <a:pt x="1794" y="1360"/>
                    <a:pt x="1786" y="1375"/>
                  </a:cubicBezTo>
                  <a:lnTo>
                    <a:pt x="1786" y="1375"/>
                  </a:lnTo>
                  <a:lnTo>
                    <a:pt x="1794" y="1375"/>
                  </a:lnTo>
                  <a:cubicBezTo>
                    <a:pt x="1802" y="1384"/>
                    <a:pt x="1818" y="1384"/>
                    <a:pt x="1818" y="1399"/>
                  </a:cubicBezTo>
                  <a:cubicBezTo>
                    <a:pt x="1818" y="1415"/>
                    <a:pt x="1818" y="1415"/>
                    <a:pt x="1826" y="1415"/>
                  </a:cubicBezTo>
                  <a:cubicBezTo>
                    <a:pt x="1826" y="1415"/>
                    <a:pt x="1826" y="1415"/>
                    <a:pt x="1834" y="1415"/>
                  </a:cubicBezTo>
                  <a:cubicBezTo>
                    <a:pt x="1834" y="1415"/>
                    <a:pt x="1841" y="1415"/>
                    <a:pt x="1849" y="1415"/>
                  </a:cubicBezTo>
                  <a:lnTo>
                    <a:pt x="1849" y="1415"/>
                  </a:lnTo>
                  <a:lnTo>
                    <a:pt x="1857" y="1415"/>
                  </a:lnTo>
                  <a:cubicBezTo>
                    <a:pt x="1857" y="1415"/>
                    <a:pt x="1857" y="1407"/>
                    <a:pt x="1857" y="1399"/>
                  </a:cubicBezTo>
                  <a:lnTo>
                    <a:pt x="1857" y="1399"/>
                  </a:lnTo>
                  <a:cubicBezTo>
                    <a:pt x="1857" y="1391"/>
                    <a:pt x="1873" y="1352"/>
                    <a:pt x="1873" y="1344"/>
                  </a:cubicBezTo>
                  <a:cubicBezTo>
                    <a:pt x="1873" y="1344"/>
                    <a:pt x="1889" y="1320"/>
                    <a:pt x="1905" y="1320"/>
                  </a:cubicBezTo>
                  <a:cubicBezTo>
                    <a:pt x="1913" y="1320"/>
                    <a:pt x="1913" y="1320"/>
                    <a:pt x="1913" y="1320"/>
                  </a:cubicBezTo>
                  <a:cubicBezTo>
                    <a:pt x="1936" y="1328"/>
                    <a:pt x="1928" y="1344"/>
                    <a:pt x="1928" y="1368"/>
                  </a:cubicBezTo>
                  <a:cubicBezTo>
                    <a:pt x="1928" y="1368"/>
                    <a:pt x="1928" y="1375"/>
                    <a:pt x="1928" y="1384"/>
                  </a:cubicBezTo>
                  <a:cubicBezTo>
                    <a:pt x="1928" y="1391"/>
                    <a:pt x="1936" y="1391"/>
                    <a:pt x="1944" y="1391"/>
                  </a:cubicBezTo>
                  <a:cubicBezTo>
                    <a:pt x="1944" y="1399"/>
                    <a:pt x="1960" y="1399"/>
                    <a:pt x="1960" y="1415"/>
                  </a:cubicBezTo>
                  <a:cubicBezTo>
                    <a:pt x="1968" y="1447"/>
                    <a:pt x="1968" y="1455"/>
                    <a:pt x="1960" y="1471"/>
                  </a:cubicBezTo>
                  <a:cubicBezTo>
                    <a:pt x="1960" y="1478"/>
                    <a:pt x="1952" y="1478"/>
                    <a:pt x="1952" y="1478"/>
                  </a:cubicBezTo>
                  <a:cubicBezTo>
                    <a:pt x="1944" y="1478"/>
                    <a:pt x="1936" y="1478"/>
                    <a:pt x="1928" y="1478"/>
                  </a:cubicBezTo>
                  <a:cubicBezTo>
                    <a:pt x="1928" y="1471"/>
                    <a:pt x="1920" y="1471"/>
                    <a:pt x="1913" y="1471"/>
                  </a:cubicBezTo>
                  <a:lnTo>
                    <a:pt x="1913" y="1471"/>
                  </a:lnTo>
                  <a:cubicBezTo>
                    <a:pt x="1889" y="1471"/>
                    <a:pt x="1873" y="1486"/>
                    <a:pt x="1865" y="1502"/>
                  </a:cubicBezTo>
                  <a:lnTo>
                    <a:pt x="1865" y="1502"/>
                  </a:lnTo>
                  <a:cubicBezTo>
                    <a:pt x="1865" y="1510"/>
                    <a:pt x="1881" y="1510"/>
                    <a:pt x="1889" y="1510"/>
                  </a:cubicBezTo>
                  <a:cubicBezTo>
                    <a:pt x="1897" y="1510"/>
                    <a:pt x="1913" y="1518"/>
                    <a:pt x="1920" y="1518"/>
                  </a:cubicBezTo>
                  <a:lnTo>
                    <a:pt x="1928" y="1526"/>
                  </a:lnTo>
                  <a:cubicBezTo>
                    <a:pt x="1920" y="1534"/>
                    <a:pt x="1905" y="1534"/>
                    <a:pt x="1897" y="1534"/>
                  </a:cubicBezTo>
                  <a:cubicBezTo>
                    <a:pt x="1897" y="1534"/>
                    <a:pt x="1889" y="1534"/>
                    <a:pt x="1881" y="1534"/>
                  </a:cubicBezTo>
                  <a:lnTo>
                    <a:pt x="1881" y="1534"/>
                  </a:lnTo>
                  <a:cubicBezTo>
                    <a:pt x="1857" y="1534"/>
                    <a:pt x="1841" y="1549"/>
                    <a:pt x="1834" y="1557"/>
                  </a:cubicBezTo>
                  <a:cubicBezTo>
                    <a:pt x="1834" y="1565"/>
                    <a:pt x="1841" y="1565"/>
                    <a:pt x="1849" y="1573"/>
                  </a:cubicBezTo>
                  <a:cubicBezTo>
                    <a:pt x="1865" y="1581"/>
                    <a:pt x="1873" y="1589"/>
                    <a:pt x="1889" y="1605"/>
                  </a:cubicBezTo>
                  <a:cubicBezTo>
                    <a:pt x="1905" y="1621"/>
                    <a:pt x="1920" y="1621"/>
                    <a:pt x="1936" y="1628"/>
                  </a:cubicBezTo>
                  <a:cubicBezTo>
                    <a:pt x="1944" y="1628"/>
                    <a:pt x="1952" y="1628"/>
                    <a:pt x="1968" y="1637"/>
                  </a:cubicBezTo>
                  <a:cubicBezTo>
                    <a:pt x="1992" y="1652"/>
                    <a:pt x="2007" y="1652"/>
                    <a:pt x="2023" y="1652"/>
                  </a:cubicBezTo>
                  <a:cubicBezTo>
                    <a:pt x="2031" y="1652"/>
                    <a:pt x="2039" y="1652"/>
                    <a:pt x="2047" y="1652"/>
                  </a:cubicBezTo>
                  <a:cubicBezTo>
                    <a:pt x="2071" y="1660"/>
                    <a:pt x="2078" y="1668"/>
                    <a:pt x="2087" y="1676"/>
                  </a:cubicBezTo>
                  <a:cubicBezTo>
                    <a:pt x="2087" y="1676"/>
                    <a:pt x="2094" y="1684"/>
                    <a:pt x="2102" y="1692"/>
                  </a:cubicBezTo>
                  <a:cubicBezTo>
                    <a:pt x="2118" y="1692"/>
                    <a:pt x="2126" y="1708"/>
                    <a:pt x="2126" y="1715"/>
                  </a:cubicBezTo>
                  <a:cubicBezTo>
                    <a:pt x="2134" y="1724"/>
                    <a:pt x="2126" y="1739"/>
                    <a:pt x="2118" y="1747"/>
                  </a:cubicBezTo>
                  <a:cubicBezTo>
                    <a:pt x="2110" y="1763"/>
                    <a:pt x="2110" y="1763"/>
                    <a:pt x="2102" y="1763"/>
                  </a:cubicBezTo>
                  <a:cubicBezTo>
                    <a:pt x="2102" y="1763"/>
                    <a:pt x="2102" y="1771"/>
                    <a:pt x="2094" y="1779"/>
                  </a:cubicBezTo>
                  <a:cubicBezTo>
                    <a:pt x="2094" y="1787"/>
                    <a:pt x="2094" y="1795"/>
                    <a:pt x="2087" y="1802"/>
                  </a:cubicBezTo>
                  <a:cubicBezTo>
                    <a:pt x="2087" y="1810"/>
                    <a:pt x="2087" y="1818"/>
                    <a:pt x="2078" y="1826"/>
                  </a:cubicBezTo>
                  <a:cubicBezTo>
                    <a:pt x="2071" y="1826"/>
                    <a:pt x="2071" y="1826"/>
                    <a:pt x="2071" y="1826"/>
                  </a:cubicBezTo>
                  <a:cubicBezTo>
                    <a:pt x="2063" y="1826"/>
                    <a:pt x="2055" y="1818"/>
                    <a:pt x="2047" y="1802"/>
                  </a:cubicBezTo>
                  <a:cubicBezTo>
                    <a:pt x="2039" y="1795"/>
                    <a:pt x="2039" y="1795"/>
                    <a:pt x="2039" y="1787"/>
                  </a:cubicBezTo>
                  <a:cubicBezTo>
                    <a:pt x="2039" y="1787"/>
                    <a:pt x="2039" y="1795"/>
                    <a:pt x="2031" y="1795"/>
                  </a:cubicBezTo>
                  <a:cubicBezTo>
                    <a:pt x="2031" y="1802"/>
                    <a:pt x="2023" y="1810"/>
                    <a:pt x="2023" y="1818"/>
                  </a:cubicBezTo>
                  <a:cubicBezTo>
                    <a:pt x="2015" y="1834"/>
                    <a:pt x="2007" y="1850"/>
                    <a:pt x="1992" y="1866"/>
                  </a:cubicBezTo>
                  <a:cubicBezTo>
                    <a:pt x="1984" y="1881"/>
                    <a:pt x="1984" y="1881"/>
                    <a:pt x="1976" y="1881"/>
                  </a:cubicBezTo>
                  <a:close/>
                  <a:moveTo>
                    <a:pt x="1936" y="1708"/>
                  </a:moveTo>
                  <a:lnTo>
                    <a:pt x="1936" y="1708"/>
                  </a:lnTo>
                  <a:cubicBezTo>
                    <a:pt x="1944" y="1708"/>
                    <a:pt x="1944" y="1708"/>
                    <a:pt x="1944" y="1708"/>
                  </a:cubicBezTo>
                  <a:cubicBezTo>
                    <a:pt x="1944" y="1715"/>
                    <a:pt x="1944" y="1715"/>
                    <a:pt x="1944" y="1724"/>
                  </a:cubicBezTo>
                  <a:cubicBezTo>
                    <a:pt x="1944" y="1731"/>
                    <a:pt x="1944" y="1739"/>
                    <a:pt x="1952" y="1755"/>
                  </a:cubicBezTo>
                  <a:cubicBezTo>
                    <a:pt x="1960" y="1763"/>
                    <a:pt x="1968" y="1763"/>
                    <a:pt x="1976" y="1763"/>
                  </a:cubicBezTo>
                  <a:cubicBezTo>
                    <a:pt x="1976" y="1763"/>
                    <a:pt x="1984" y="1763"/>
                    <a:pt x="1992" y="1771"/>
                  </a:cubicBezTo>
                  <a:lnTo>
                    <a:pt x="1992" y="1779"/>
                  </a:lnTo>
                  <a:cubicBezTo>
                    <a:pt x="2000" y="1787"/>
                    <a:pt x="2007" y="1795"/>
                    <a:pt x="1992" y="1810"/>
                  </a:cubicBezTo>
                  <a:cubicBezTo>
                    <a:pt x="1992" y="1818"/>
                    <a:pt x="1992" y="1818"/>
                    <a:pt x="1984" y="1818"/>
                  </a:cubicBezTo>
                  <a:cubicBezTo>
                    <a:pt x="1976" y="1834"/>
                    <a:pt x="1968" y="1834"/>
                    <a:pt x="1976" y="1850"/>
                  </a:cubicBezTo>
                  <a:cubicBezTo>
                    <a:pt x="1976" y="1850"/>
                    <a:pt x="1976" y="1858"/>
                    <a:pt x="1976" y="1866"/>
                  </a:cubicBezTo>
                  <a:lnTo>
                    <a:pt x="1976" y="1874"/>
                  </a:lnTo>
                  <a:lnTo>
                    <a:pt x="1984" y="1866"/>
                  </a:lnTo>
                  <a:cubicBezTo>
                    <a:pt x="2000" y="1850"/>
                    <a:pt x="2007" y="1834"/>
                    <a:pt x="2015" y="1818"/>
                  </a:cubicBezTo>
                  <a:cubicBezTo>
                    <a:pt x="2015" y="1810"/>
                    <a:pt x="2023" y="1802"/>
                    <a:pt x="2023" y="1795"/>
                  </a:cubicBezTo>
                  <a:cubicBezTo>
                    <a:pt x="2031" y="1787"/>
                    <a:pt x="2039" y="1779"/>
                    <a:pt x="2039" y="1779"/>
                  </a:cubicBezTo>
                  <a:cubicBezTo>
                    <a:pt x="2047" y="1779"/>
                    <a:pt x="2047" y="1787"/>
                    <a:pt x="2055" y="1795"/>
                  </a:cubicBezTo>
                  <a:cubicBezTo>
                    <a:pt x="2055" y="1818"/>
                    <a:pt x="2063" y="1826"/>
                    <a:pt x="2071" y="1826"/>
                  </a:cubicBezTo>
                  <a:lnTo>
                    <a:pt x="2071" y="1818"/>
                  </a:lnTo>
                  <a:cubicBezTo>
                    <a:pt x="2078" y="1810"/>
                    <a:pt x="2078" y="1810"/>
                    <a:pt x="2087" y="1795"/>
                  </a:cubicBezTo>
                  <a:cubicBezTo>
                    <a:pt x="2087" y="1795"/>
                    <a:pt x="2087" y="1787"/>
                    <a:pt x="2087" y="1779"/>
                  </a:cubicBezTo>
                  <a:cubicBezTo>
                    <a:pt x="2094" y="1763"/>
                    <a:pt x="2094" y="1763"/>
                    <a:pt x="2102" y="1755"/>
                  </a:cubicBezTo>
                  <a:cubicBezTo>
                    <a:pt x="2102" y="1755"/>
                    <a:pt x="2110" y="1755"/>
                    <a:pt x="2110" y="1747"/>
                  </a:cubicBezTo>
                  <a:cubicBezTo>
                    <a:pt x="2118" y="1739"/>
                    <a:pt x="2126" y="1724"/>
                    <a:pt x="2118" y="1715"/>
                  </a:cubicBezTo>
                  <a:cubicBezTo>
                    <a:pt x="2118" y="1708"/>
                    <a:pt x="2110" y="1700"/>
                    <a:pt x="2102" y="1692"/>
                  </a:cubicBezTo>
                  <a:cubicBezTo>
                    <a:pt x="2087" y="1692"/>
                    <a:pt x="2087" y="1684"/>
                    <a:pt x="2078" y="1676"/>
                  </a:cubicBezTo>
                  <a:cubicBezTo>
                    <a:pt x="2071" y="1668"/>
                    <a:pt x="2071" y="1668"/>
                    <a:pt x="2047" y="1660"/>
                  </a:cubicBezTo>
                  <a:cubicBezTo>
                    <a:pt x="2039" y="1660"/>
                    <a:pt x="2031" y="1660"/>
                    <a:pt x="2023" y="1660"/>
                  </a:cubicBezTo>
                  <a:cubicBezTo>
                    <a:pt x="2007" y="1660"/>
                    <a:pt x="1992" y="1652"/>
                    <a:pt x="1968" y="1644"/>
                  </a:cubicBezTo>
                  <a:cubicBezTo>
                    <a:pt x="1952" y="1637"/>
                    <a:pt x="1944" y="1637"/>
                    <a:pt x="1936" y="1637"/>
                  </a:cubicBezTo>
                  <a:cubicBezTo>
                    <a:pt x="1913" y="1628"/>
                    <a:pt x="1905" y="1628"/>
                    <a:pt x="1881" y="1605"/>
                  </a:cubicBezTo>
                  <a:cubicBezTo>
                    <a:pt x="1873" y="1597"/>
                    <a:pt x="1857" y="1589"/>
                    <a:pt x="1849" y="1581"/>
                  </a:cubicBezTo>
                  <a:cubicBezTo>
                    <a:pt x="1834" y="1573"/>
                    <a:pt x="1826" y="1573"/>
                    <a:pt x="1834" y="1557"/>
                  </a:cubicBezTo>
                  <a:cubicBezTo>
                    <a:pt x="1834" y="1542"/>
                    <a:pt x="1857" y="1526"/>
                    <a:pt x="1881" y="1526"/>
                  </a:cubicBezTo>
                  <a:cubicBezTo>
                    <a:pt x="1881" y="1526"/>
                    <a:pt x="1881" y="1526"/>
                    <a:pt x="1889" y="1526"/>
                  </a:cubicBezTo>
                  <a:lnTo>
                    <a:pt x="1897" y="1526"/>
                  </a:lnTo>
                  <a:cubicBezTo>
                    <a:pt x="1913" y="1526"/>
                    <a:pt x="1913" y="1526"/>
                    <a:pt x="1920" y="1526"/>
                  </a:cubicBezTo>
                  <a:lnTo>
                    <a:pt x="1913" y="1526"/>
                  </a:lnTo>
                  <a:cubicBezTo>
                    <a:pt x="1905" y="1526"/>
                    <a:pt x="1897" y="1518"/>
                    <a:pt x="1889" y="1518"/>
                  </a:cubicBezTo>
                  <a:cubicBezTo>
                    <a:pt x="1873" y="1518"/>
                    <a:pt x="1865" y="1518"/>
                    <a:pt x="1857" y="1510"/>
                  </a:cubicBezTo>
                  <a:cubicBezTo>
                    <a:pt x="1857" y="1510"/>
                    <a:pt x="1857" y="1502"/>
                    <a:pt x="1865" y="1502"/>
                  </a:cubicBezTo>
                  <a:cubicBezTo>
                    <a:pt x="1873" y="1478"/>
                    <a:pt x="1889" y="1462"/>
                    <a:pt x="1913" y="1462"/>
                  </a:cubicBezTo>
                  <a:cubicBezTo>
                    <a:pt x="1920" y="1462"/>
                    <a:pt x="1928" y="1462"/>
                    <a:pt x="1936" y="1471"/>
                  </a:cubicBezTo>
                  <a:cubicBezTo>
                    <a:pt x="1944" y="1471"/>
                    <a:pt x="1944" y="1471"/>
                    <a:pt x="1952" y="1471"/>
                  </a:cubicBezTo>
                  <a:lnTo>
                    <a:pt x="1952" y="1471"/>
                  </a:lnTo>
                  <a:cubicBezTo>
                    <a:pt x="1960" y="1455"/>
                    <a:pt x="1960" y="1447"/>
                    <a:pt x="1952" y="1423"/>
                  </a:cubicBezTo>
                  <a:cubicBezTo>
                    <a:pt x="1952" y="1407"/>
                    <a:pt x="1944" y="1407"/>
                    <a:pt x="1936" y="1399"/>
                  </a:cubicBezTo>
                  <a:cubicBezTo>
                    <a:pt x="1928" y="1399"/>
                    <a:pt x="1920" y="1399"/>
                    <a:pt x="1920" y="1384"/>
                  </a:cubicBezTo>
                  <a:cubicBezTo>
                    <a:pt x="1920" y="1375"/>
                    <a:pt x="1920" y="1368"/>
                    <a:pt x="1920" y="1360"/>
                  </a:cubicBezTo>
                  <a:cubicBezTo>
                    <a:pt x="1920" y="1344"/>
                    <a:pt x="1920" y="1328"/>
                    <a:pt x="1913" y="1328"/>
                  </a:cubicBezTo>
                  <a:cubicBezTo>
                    <a:pt x="1913" y="1328"/>
                    <a:pt x="1913" y="1328"/>
                    <a:pt x="1905" y="1328"/>
                  </a:cubicBezTo>
                  <a:cubicBezTo>
                    <a:pt x="1897" y="1328"/>
                    <a:pt x="1881" y="1344"/>
                    <a:pt x="1881" y="1344"/>
                  </a:cubicBezTo>
                  <a:cubicBezTo>
                    <a:pt x="1873" y="1360"/>
                    <a:pt x="1865" y="1391"/>
                    <a:pt x="1865" y="1399"/>
                  </a:cubicBezTo>
                  <a:lnTo>
                    <a:pt x="1865" y="1399"/>
                  </a:lnTo>
                  <a:cubicBezTo>
                    <a:pt x="1865" y="1407"/>
                    <a:pt x="1865" y="1415"/>
                    <a:pt x="1857" y="1423"/>
                  </a:cubicBezTo>
                  <a:lnTo>
                    <a:pt x="1849" y="1423"/>
                  </a:lnTo>
                  <a:cubicBezTo>
                    <a:pt x="1841" y="1423"/>
                    <a:pt x="1834" y="1423"/>
                    <a:pt x="1834" y="1423"/>
                  </a:cubicBezTo>
                  <a:cubicBezTo>
                    <a:pt x="1826" y="1423"/>
                    <a:pt x="1826" y="1423"/>
                    <a:pt x="1826" y="1423"/>
                  </a:cubicBezTo>
                  <a:cubicBezTo>
                    <a:pt x="1818" y="1423"/>
                    <a:pt x="1810" y="1415"/>
                    <a:pt x="1810" y="1399"/>
                  </a:cubicBezTo>
                  <a:cubicBezTo>
                    <a:pt x="1810" y="1391"/>
                    <a:pt x="1802" y="1384"/>
                    <a:pt x="1794" y="1384"/>
                  </a:cubicBezTo>
                  <a:cubicBezTo>
                    <a:pt x="1786" y="1384"/>
                    <a:pt x="1778" y="1384"/>
                    <a:pt x="1778" y="1384"/>
                  </a:cubicBezTo>
                  <a:cubicBezTo>
                    <a:pt x="1778" y="1375"/>
                    <a:pt x="1778" y="1375"/>
                    <a:pt x="1778" y="1368"/>
                  </a:cubicBezTo>
                  <a:cubicBezTo>
                    <a:pt x="1786" y="1360"/>
                    <a:pt x="1794" y="1352"/>
                    <a:pt x="1810" y="1344"/>
                  </a:cubicBezTo>
                  <a:cubicBezTo>
                    <a:pt x="1810" y="1336"/>
                    <a:pt x="1818" y="1336"/>
                    <a:pt x="1818" y="1328"/>
                  </a:cubicBezTo>
                  <a:cubicBezTo>
                    <a:pt x="1826" y="1328"/>
                    <a:pt x="1826" y="1328"/>
                    <a:pt x="1826" y="1320"/>
                  </a:cubicBezTo>
                  <a:cubicBezTo>
                    <a:pt x="1818" y="1320"/>
                    <a:pt x="1810" y="1312"/>
                    <a:pt x="1802" y="1312"/>
                  </a:cubicBezTo>
                  <a:cubicBezTo>
                    <a:pt x="1794" y="1312"/>
                    <a:pt x="1794" y="1312"/>
                    <a:pt x="1786" y="1304"/>
                  </a:cubicBezTo>
                  <a:cubicBezTo>
                    <a:pt x="1778" y="1304"/>
                    <a:pt x="1762" y="1304"/>
                    <a:pt x="1747" y="1304"/>
                  </a:cubicBezTo>
                  <a:cubicBezTo>
                    <a:pt x="1739" y="1304"/>
                    <a:pt x="1731" y="1304"/>
                    <a:pt x="1731" y="1304"/>
                  </a:cubicBezTo>
                  <a:cubicBezTo>
                    <a:pt x="1715" y="1312"/>
                    <a:pt x="1699" y="1336"/>
                    <a:pt x="1699" y="1344"/>
                  </a:cubicBezTo>
                  <a:cubicBezTo>
                    <a:pt x="1699" y="1352"/>
                    <a:pt x="1699" y="1360"/>
                    <a:pt x="1699" y="1360"/>
                  </a:cubicBezTo>
                  <a:cubicBezTo>
                    <a:pt x="1715" y="1368"/>
                    <a:pt x="1739" y="1399"/>
                    <a:pt x="1731" y="1407"/>
                  </a:cubicBezTo>
                  <a:cubicBezTo>
                    <a:pt x="1731" y="1407"/>
                    <a:pt x="1731" y="1407"/>
                    <a:pt x="1723" y="1407"/>
                  </a:cubicBezTo>
                  <a:cubicBezTo>
                    <a:pt x="1723" y="1407"/>
                    <a:pt x="1715" y="1407"/>
                    <a:pt x="1707" y="1407"/>
                  </a:cubicBezTo>
                  <a:cubicBezTo>
                    <a:pt x="1691" y="1399"/>
                    <a:pt x="1675" y="1384"/>
                    <a:pt x="1667" y="1368"/>
                  </a:cubicBezTo>
                  <a:cubicBezTo>
                    <a:pt x="1660" y="1360"/>
                    <a:pt x="1652" y="1352"/>
                    <a:pt x="1644" y="1352"/>
                  </a:cubicBezTo>
                  <a:cubicBezTo>
                    <a:pt x="1636" y="1352"/>
                    <a:pt x="1636" y="1352"/>
                    <a:pt x="1628" y="1352"/>
                  </a:cubicBezTo>
                  <a:cubicBezTo>
                    <a:pt x="1620" y="1352"/>
                    <a:pt x="1620" y="1352"/>
                    <a:pt x="1612" y="1352"/>
                  </a:cubicBezTo>
                  <a:cubicBezTo>
                    <a:pt x="1612" y="1352"/>
                    <a:pt x="1604" y="1352"/>
                    <a:pt x="1596" y="1352"/>
                  </a:cubicBezTo>
                  <a:cubicBezTo>
                    <a:pt x="1588" y="1344"/>
                    <a:pt x="1581" y="1352"/>
                    <a:pt x="1573" y="1352"/>
                  </a:cubicBezTo>
                  <a:cubicBezTo>
                    <a:pt x="1573" y="1352"/>
                    <a:pt x="1565" y="1360"/>
                    <a:pt x="1557" y="1360"/>
                  </a:cubicBezTo>
                  <a:cubicBezTo>
                    <a:pt x="1541" y="1360"/>
                    <a:pt x="1533" y="1352"/>
                    <a:pt x="1533" y="1336"/>
                  </a:cubicBezTo>
                  <a:cubicBezTo>
                    <a:pt x="1525" y="1289"/>
                    <a:pt x="1565" y="1241"/>
                    <a:pt x="1581" y="1225"/>
                  </a:cubicBezTo>
                  <a:cubicBezTo>
                    <a:pt x="1581" y="1225"/>
                    <a:pt x="1581" y="1218"/>
                    <a:pt x="1588" y="1218"/>
                  </a:cubicBezTo>
                  <a:cubicBezTo>
                    <a:pt x="1588" y="1210"/>
                    <a:pt x="1588" y="1210"/>
                    <a:pt x="1588" y="1202"/>
                  </a:cubicBezTo>
                  <a:lnTo>
                    <a:pt x="1588" y="1194"/>
                  </a:lnTo>
                  <a:lnTo>
                    <a:pt x="1596" y="1194"/>
                  </a:lnTo>
                  <a:cubicBezTo>
                    <a:pt x="1596" y="1194"/>
                    <a:pt x="1604" y="1194"/>
                    <a:pt x="1628" y="1210"/>
                  </a:cubicBezTo>
                  <a:cubicBezTo>
                    <a:pt x="1652" y="1218"/>
                    <a:pt x="1667" y="1225"/>
                    <a:pt x="1667" y="1233"/>
                  </a:cubicBezTo>
                  <a:cubicBezTo>
                    <a:pt x="1675" y="1233"/>
                    <a:pt x="1683" y="1241"/>
                    <a:pt x="1715" y="1249"/>
                  </a:cubicBezTo>
                  <a:cubicBezTo>
                    <a:pt x="1739" y="1257"/>
                    <a:pt x="1747" y="1265"/>
                    <a:pt x="1754" y="1273"/>
                  </a:cubicBezTo>
                  <a:cubicBezTo>
                    <a:pt x="1770" y="1273"/>
                    <a:pt x="1770" y="1281"/>
                    <a:pt x="1794" y="1281"/>
                  </a:cubicBezTo>
                  <a:cubicBezTo>
                    <a:pt x="1802" y="1289"/>
                    <a:pt x="1802" y="1289"/>
                    <a:pt x="1802" y="1289"/>
                  </a:cubicBezTo>
                  <a:cubicBezTo>
                    <a:pt x="1826" y="1289"/>
                    <a:pt x="1841" y="1297"/>
                    <a:pt x="1857" y="1289"/>
                  </a:cubicBezTo>
                  <a:cubicBezTo>
                    <a:pt x="1865" y="1289"/>
                    <a:pt x="1873" y="1289"/>
                    <a:pt x="1881" y="1289"/>
                  </a:cubicBezTo>
                  <a:cubicBezTo>
                    <a:pt x="1881" y="1289"/>
                    <a:pt x="1881" y="1289"/>
                    <a:pt x="1889" y="1289"/>
                  </a:cubicBezTo>
                  <a:cubicBezTo>
                    <a:pt x="1889" y="1281"/>
                    <a:pt x="1881" y="1281"/>
                    <a:pt x="1873" y="1273"/>
                  </a:cubicBezTo>
                  <a:cubicBezTo>
                    <a:pt x="1857" y="1241"/>
                    <a:pt x="1818" y="1186"/>
                    <a:pt x="1810" y="1162"/>
                  </a:cubicBezTo>
                  <a:cubicBezTo>
                    <a:pt x="1802" y="1138"/>
                    <a:pt x="1794" y="1131"/>
                    <a:pt x="1778" y="1123"/>
                  </a:cubicBezTo>
                  <a:cubicBezTo>
                    <a:pt x="1770" y="1107"/>
                    <a:pt x="1754" y="1099"/>
                    <a:pt x="1739" y="1067"/>
                  </a:cubicBezTo>
                  <a:cubicBezTo>
                    <a:pt x="1691" y="1012"/>
                    <a:pt x="1747" y="957"/>
                    <a:pt x="1770" y="941"/>
                  </a:cubicBezTo>
                  <a:lnTo>
                    <a:pt x="1770" y="941"/>
                  </a:lnTo>
                  <a:cubicBezTo>
                    <a:pt x="1778" y="933"/>
                    <a:pt x="1770" y="933"/>
                    <a:pt x="1770" y="933"/>
                  </a:cubicBezTo>
                  <a:cubicBezTo>
                    <a:pt x="1770" y="925"/>
                    <a:pt x="1762" y="917"/>
                    <a:pt x="1747" y="917"/>
                  </a:cubicBezTo>
                  <a:cubicBezTo>
                    <a:pt x="1731" y="917"/>
                    <a:pt x="1098" y="957"/>
                    <a:pt x="1027" y="957"/>
                  </a:cubicBezTo>
                  <a:cubicBezTo>
                    <a:pt x="1019" y="957"/>
                    <a:pt x="1019" y="957"/>
                    <a:pt x="1019" y="957"/>
                  </a:cubicBezTo>
                  <a:cubicBezTo>
                    <a:pt x="1003" y="957"/>
                    <a:pt x="1003" y="949"/>
                    <a:pt x="1003" y="949"/>
                  </a:cubicBezTo>
                  <a:cubicBezTo>
                    <a:pt x="995" y="941"/>
                    <a:pt x="1003" y="941"/>
                    <a:pt x="1003" y="933"/>
                  </a:cubicBezTo>
                  <a:lnTo>
                    <a:pt x="1003" y="933"/>
                  </a:lnTo>
                  <a:cubicBezTo>
                    <a:pt x="1011" y="925"/>
                    <a:pt x="1003" y="901"/>
                    <a:pt x="988" y="885"/>
                  </a:cubicBezTo>
                  <a:cubicBezTo>
                    <a:pt x="988" y="878"/>
                    <a:pt x="980" y="870"/>
                    <a:pt x="988" y="862"/>
                  </a:cubicBezTo>
                  <a:cubicBezTo>
                    <a:pt x="988" y="846"/>
                    <a:pt x="1003" y="838"/>
                    <a:pt x="1011" y="838"/>
                  </a:cubicBezTo>
                  <a:cubicBezTo>
                    <a:pt x="1019" y="838"/>
                    <a:pt x="1019" y="830"/>
                    <a:pt x="1019" y="830"/>
                  </a:cubicBezTo>
                  <a:cubicBezTo>
                    <a:pt x="1027" y="814"/>
                    <a:pt x="1019" y="783"/>
                    <a:pt x="1019" y="775"/>
                  </a:cubicBezTo>
                  <a:cubicBezTo>
                    <a:pt x="1011" y="767"/>
                    <a:pt x="1011" y="759"/>
                    <a:pt x="1019" y="751"/>
                  </a:cubicBezTo>
                  <a:cubicBezTo>
                    <a:pt x="1019" y="743"/>
                    <a:pt x="1027" y="735"/>
                    <a:pt x="1035" y="735"/>
                  </a:cubicBezTo>
                  <a:cubicBezTo>
                    <a:pt x="1043" y="735"/>
                    <a:pt x="1035" y="712"/>
                    <a:pt x="1035" y="696"/>
                  </a:cubicBezTo>
                  <a:cubicBezTo>
                    <a:pt x="1035" y="688"/>
                    <a:pt x="1035" y="680"/>
                    <a:pt x="1035" y="672"/>
                  </a:cubicBezTo>
                  <a:cubicBezTo>
                    <a:pt x="1035" y="656"/>
                    <a:pt x="1059" y="648"/>
                    <a:pt x="1075" y="648"/>
                  </a:cubicBezTo>
                  <a:lnTo>
                    <a:pt x="1083" y="648"/>
                  </a:lnTo>
                  <a:cubicBezTo>
                    <a:pt x="1083" y="648"/>
                    <a:pt x="1083" y="640"/>
                    <a:pt x="1083" y="632"/>
                  </a:cubicBezTo>
                  <a:cubicBezTo>
                    <a:pt x="1083" y="625"/>
                    <a:pt x="1075" y="617"/>
                    <a:pt x="1075" y="609"/>
                  </a:cubicBezTo>
                  <a:cubicBezTo>
                    <a:pt x="1075" y="601"/>
                    <a:pt x="1075" y="593"/>
                    <a:pt x="1083" y="593"/>
                  </a:cubicBezTo>
                  <a:cubicBezTo>
                    <a:pt x="1083" y="585"/>
                    <a:pt x="1098" y="585"/>
                    <a:pt x="1106" y="585"/>
                  </a:cubicBezTo>
                  <a:cubicBezTo>
                    <a:pt x="1106" y="585"/>
                    <a:pt x="1106" y="585"/>
                    <a:pt x="1114" y="585"/>
                  </a:cubicBezTo>
                  <a:cubicBezTo>
                    <a:pt x="1122" y="585"/>
                    <a:pt x="1122" y="569"/>
                    <a:pt x="1114" y="545"/>
                  </a:cubicBezTo>
                  <a:cubicBezTo>
                    <a:pt x="1106" y="522"/>
                    <a:pt x="1122" y="522"/>
                    <a:pt x="1138" y="514"/>
                  </a:cubicBezTo>
                  <a:lnTo>
                    <a:pt x="1146" y="514"/>
                  </a:lnTo>
                  <a:cubicBezTo>
                    <a:pt x="1161" y="506"/>
                    <a:pt x="1193" y="443"/>
                    <a:pt x="1201" y="419"/>
                  </a:cubicBezTo>
                  <a:cubicBezTo>
                    <a:pt x="1201" y="403"/>
                    <a:pt x="1201" y="403"/>
                    <a:pt x="1185" y="395"/>
                  </a:cubicBezTo>
                  <a:cubicBezTo>
                    <a:pt x="1177" y="395"/>
                    <a:pt x="1161" y="387"/>
                    <a:pt x="1146" y="380"/>
                  </a:cubicBezTo>
                  <a:cubicBezTo>
                    <a:pt x="1146" y="380"/>
                    <a:pt x="1130" y="372"/>
                    <a:pt x="1138" y="364"/>
                  </a:cubicBezTo>
                  <a:cubicBezTo>
                    <a:pt x="1138" y="348"/>
                    <a:pt x="1170" y="340"/>
                    <a:pt x="1217" y="332"/>
                  </a:cubicBezTo>
                  <a:cubicBezTo>
                    <a:pt x="1225" y="332"/>
                    <a:pt x="1233" y="324"/>
                    <a:pt x="1233" y="324"/>
                  </a:cubicBezTo>
                  <a:cubicBezTo>
                    <a:pt x="1241" y="324"/>
                    <a:pt x="1241" y="324"/>
                    <a:pt x="1241" y="324"/>
                  </a:cubicBezTo>
                  <a:cubicBezTo>
                    <a:pt x="1241" y="316"/>
                    <a:pt x="1233" y="301"/>
                    <a:pt x="1201" y="292"/>
                  </a:cubicBezTo>
                  <a:cubicBezTo>
                    <a:pt x="1185" y="285"/>
                    <a:pt x="1177" y="277"/>
                    <a:pt x="1177" y="277"/>
                  </a:cubicBezTo>
                  <a:cubicBezTo>
                    <a:pt x="1177" y="269"/>
                    <a:pt x="1177" y="261"/>
                    <a:pt x="1185" y="261"/>
                  </a:cubicBezTo>
                  <a:cubicBezTo>
                    <a:pt x="1185" y="253"/>
                    <a:pt x="1185" y="253"/>
                    <a:pt x="1193" y="245"/>
                  </a:cubicBezTo>
                  <a:cubicBezTo>
                    <a:pt x="1193" y="229"/>
                    <a:pt x="1185" y="214"/>
                    <a:pt x="1177" y="214"/>
                  </a:cubicBezTo>
                  <a:cubicBezTo>
                    <a:pt x="1146" y="214"/>
                    <a:pt x="1146" y="182"/>
                    <a:pt x="1146" y="158"/>
                  </a:cubicBezTo>
                  <a:cubicBezTo>
                    <a:pt x="1146" y="150"/>
                    <a:pt x="1146" y="134"/>
                    <a:pt x="1146" y="127"/>
                  </a:cubicBezTo>
                  <a:cubicBezTo>
                    <a:pt x="1130" y="119"/>
                    <a:pt x="1146" y="103"/>
                    <a:pt x="1154" y="87"/>
                  </a:cubicBezTo>
                  <a:cubicBezTo>
                    <a:pt x="1161" y="79"/>
                    <a:pt x="1161" y="63"/>
                    <a:pt x="1161" y="55"/>
                  </a:cubicBezTo>
                  <a:lnTo>
                    <a:pt x="1154" y="48"/>
                  </a:lnTo>
                  <a:cubicBezTo>
                    <a:pt x="1146" y="40"/>
                    <a:pt x="1138" y="32"/>
                    <a:pt x="1138" y="8"/>
                  </a:cubicBezTo>
                  <a:cubicBezTo>
                    <a:pt x="7" y="40"/>
                    <a:pt x="7" y="40"/>
                    <a:pt x="7" y="40"/>
                  </a:cubicBezTo>
                  <a:cubicBezTo>
                    <a:pt x="15" y="522"/>
                    <a:pt x="15" y="522"/>
                    <a:pt x="15" y="522"/>
                  </a:cubicBezTo>
                  <a:cubicBezTo>
                    <a:pt x="23" y="530"/>
                    <a:pt x="47" y="545"/>
                    <a:pt x="63" y="561"/>
                  </a:cubicBezTo>
                  <a:cubicBezTo>
                    <a:pt x="63" y="569"/>
                    <a:pt x="71" y="577"/>
                    <a:pt x="78" y="585"/>
                  </a:cubicBezTo>
                  <a:cubicBezTo>
                    <a:pt x="94" y="601"/>
                    <a:pt x="110" y="617"/>
                    <a:pt x="118" y="640"/>
                  </a:cubicBezTo>
                  <a:cubicBezTo>
                    <a:pt x="126" y="664"/>
                    <a:pt x="126" y="680"/>
                    <a:pt x="118" y="688"/>
                  </a:cubicBezTo>
                  <a:cubicBezTo>
                    <a:pt x="118" y="696"/>
                    <a:pt x="118" y="704"/>
                    <a:pt x="110" y="712"/>
                  </a:cubicBezTo>
                  <a:cubicBezTo>
                    <a:pt x="110" y="727"/>
                    <a:pt x="118" y="727"/>
                    <a:pt x="126" y="735"/>
                  </a:cubicBezTo>
                  <a:cubicBezTo>
                    <a:pt x="134" y="735"/>
                    <a:pt x="134" y="735"/>
                    <a:pt x="142" y="743"/>
                  </a:cubicBezTo>
                  <a:cubicBezTo>
                    <a:pt x="158" y="759"/>
                    <a:pt x="181" y="783"/>
                    <a:pt x="173" y="830"/>
                  </a:cubicBezTo>
                  <a:cubicBezTo>
                    <a:pt x="173" y="854"/>
                    <a:pt x="181" y="854"/>
                    <a:pt x="189" y="862"/>
                  </a:cubicBezTo>
                  <a:cubicBezTo>
                    <a:pt x="197" y="862"/>
                    <a:pt x="213" y="862"/>
                    <a:pt x="221" y="878"/>
                  </a:cubicBezTo>
                  <a:cubicBezTo>
                    <a:pt x="237" y="909"/>
                    <a:pt x="237" y="949"/>
                    <a:pt x="237" y="972"/>
                  </a:cubicBezTo>
                  <a:cubicBezTo>
                    <a:pt x="229" y="996"/>
                    <a:pt x="229" y="1012"/>
                    <a:pt x="229" y="1028"/>
                  </a:cubicBezTo>
                  <a:cubicBezTo>
                    <a:pt x="229" y="1036"/>
                    <a:pt x="229" y="1036"/>
                    <a:pt x="237" y="1036"/>
                  </a:cubicBezTo>
                  <a:cubicBezTo>
                    <a:pt x="237" y="1051"/>
                    <a:pt x="237" y="1083"/>
                    <a:pt x="213" y="1131"/>
                  </a:cubicBezTo>
                  <a:cubicBezTo>
                    <a:pt x="205" y="1154"/>
                    <a:pt x="197" y="1154"/>
                    <a:pt x="181" y="1162"/>
                  </a:cubicBezTo>
                  <a:cubicBezTo>
                    <a:pt x="181" y="1170"/>
                    <a:pt x="173" y="1170"/>
                    <a:pt x="165" y="1186"/>
                  </a:cubicBezTo>
                  <a:cubicBezTo>
                    <a:pt x="158" y="1194"/>
                    <a:pt x="158" y="1194"/>
                    <a:pt x="158" y="1194"/>
                  </a:cubicBezTo>
                  <a:cubicBezTo>
                    <a:pt x="158" y="1202"/>
                    <a:pt x="158" y="1202"/>
                    <a:pt x="165" y="1202"/>
                  </a:cubicBezTo>
                  <a:cubicBezTo>
                    <a:pt x="173" y="1202"/>
                    <a:pt x="181" y="1210"/>
                    <a:pt x="181" y="1218"/>
                  </a:cubicBezTo>
                  <a:cubicBezTo>
                    <a:pt x="189" y="1225"/>
                    <a:pt x="189" y="1241"/>
                    <a:pt x="189" y="1249"/>
                  </a:cubicBezTo>
                  <a:cubicBezTo>
                    <a:pt x="181" y="1257"/>
                    <a:pt x="181" y="1257"/>
                    <a:pt x="173" y="1257"/>
                  </a:cubicBezTo>
                  <a:cubicBezTo>
                    <a:pt x="173" y="1257"/>
                    <a:pt x="165" y="1281"/>
                    <a:pt x="158" y="1289"/>
                  </a:cubicBezTo>
                  <a:cubicBezTo>
                    <a:pt x="158" y="1297"/>
                    <a:pt x="158" y="1297"/>
                    <a:pt x="158" y="1297"/>
                  </a:cubicBezTo>
                  <a:cubicBezTo>
                    <a:pt x="158" y="1312"/>
                    <a:pt x="165" y="1320"/>
                    <a:pt x="173" y="1336"/>
                  </a:cubicBezTo>
                  <a:cubicBezTo>
                    <a:pt x="173" y="1336"/>
                    <a:pt x="173" y="1344"/>
                    <a:pt x="181" y="1344"/>
                  </a:cubicBezTo>
                  <a:cubicBezTo>
                    <a:pt x="189" y="1368"/>
                    <a:pt x="189" y="1384"/>
                    <a:pt x="189" y="1399"/>
                  </a:cubicBezTo>
                  <a:lnTo>
                    <a:pt x="189" y="1407"/>
                  </a:lnTo>
                  <a:cubicBezTo>
                    <a:pt x="189" y="1423"/>
                    <a:pt x="181" y="1423"/>
                    <a:pt x="173" y="1431"/>
                  </a:cubicBezTo>
                  <a:cubicBezTo>
                    <a:pt x="173" y="1431"/>
                    <a:pt x="165" y="1431"/>
                    <a:pt x="165" y="1439"/>
                  </a:cubicBezTo>
                  <a:cubicBezTo>
                    <a:pt x="158" y="1447"/>
                    <a:pt x="158" y="1455"/>
                    <a:pt x="158" y="1462"/>
                  </a:cubicBezTo>
                  <a:cubicBezTo>
                    <a:pt x="158" y="1478"/>
                    <a:pt x="150" y="1486"/>
                    <a:pt x="142" y="1502"/>
                  </a:cubicBezTo>
                  <a:cubicBezTo>
                    <a:pt x="118" y="1518"/>
                    <a:pt x="110" y="1534"/>
                    <a:pt x="102" y="1549"/>
                  </a:cubicBezTo>
                  <a:cubicBezTo>
                    <a:pt x="94" y="1557"/>
                    <a:pt x="102" y="1565"/>
                    <a:pt x="110" y="1573"/>
                  </a:cubicBezTo>
                  <a:lnTo>
                    <a:pt x="110" y="1573"/>
                  </a:lnTo>
                  <a:cubicBezTo>
                    <a:pt x="126" y="1581"/>
                    <a:pt x="126" y="1589"/>
                    <a:pt x="134" y="1589"/>
                  </a:cubicBezTo>
                  <a:cubicBezTo>
                    <a:pt x="134" y="1589"/>
                    <a:pt x="142" y="1589"/>
                    <a:pt x="150" y="1581"/>
                  </a:cubicBezTo>
                  <a:cubicBezTo>
                    <a:pt x="158" y="1573"/>
                    <a:pt x="181" y="1565"/>
                    <a:pt x="213" y="1565"/>
                  </a:cubicBezTo>
                  <a:cubicBezTo>
                    <a:pt x="229" y="1565"/>
                    <a:pt x="244" y="1565"/>
                    <a:pt x="253" y="1565"/>
                  </a:cubicBezTo>
                  <a:cubicBezTo>
                    <a:pt x="284" y="1565"/>
                    <a:pt x="316" y="1565"/>
                    <a:pt x="316" y="1557"/>
                  </a:cubicBezTo>
                  <a:cubicBezTo>
                    <a:pt x="324" y="1542"/>
                    <a:pt x="308" y="1518"/>
                    <a:pt x="308" y="1510"/>
                  </a:cubicBezTo>
                  <a:cubicBezTo>
                    <a:pt x="300" y="1510"/>
                    <a:pt x="300" y="1510"/>
                    <a:pt x="300" y="1510"/>
                  </a:cubicBezTo>
                  <a:cubicBezTo>
                    <a:pt x="300" y="1502"/>
                    <a:pt x="308" y="1502"/>
                    <a:pt x="308" y="1502"/>
                  </a:cubicBezTo>
                  <a:cubicBezTo>
                    <a:pt x="316" y="1502"/>
                    <a:pt x="324" y="1502"/>
                    <a:pt x="324" y="1494"/>
                  </a:cubicBezTo>
                  <a:cubicBezTo>
                    <a:pt x="324" y="1486"/>
                    <a:pt x="324" y="1478"/>
                    <a:pt x="324" y="1478"/>
                  </a:cubicBezTo>
                  <a:cubicBezTo>
                    <a:pt x="324" y="1471"/>
                    <a:pt x="324" y="1462"/>
                    <a:pt x="324" y="1455"/>
                  </a:cubicBezTo>
                  <a:cubicBezTo>
                    <a:pt x="324" y="1447"/>
                    <a:pt x="324" y="1447"/>
                    <a:pt x="324" y="1439"/>
                  </a:cubicBezTo>
                  <a:cubicBezTo>
                    <a:pt x="331" y="1431"/>
                    <a:pt x="331" y="1423"/>
                    <a:pt x="339" y="1423"/>
                  </a:cubicBezTo>
                  <a:cubicBezTo>
                    <a:pt x="347" y="1423"/>
                    <a:pt x="347" y="1423"/>
                    <a:pt x="355" y="1431"/>
                  </a:cubicBezTo>
                  <a:cubicBezTo>
                    <a:pt x="355" y="1455"/>
                    <a:pt x="363" y="1462"/>
                    <a:pt x="371" y="1471"/>
                  </a:cubicBezTo>
                  <a:cubicBezTo>
                    <a:pt x="371" y="1471"/>
                    <a:pt x="371" y="1471"/>
                    <a:pt x="379" y="1478"/>
                  </a:cubicBezTo>
                  <a:cubicBezTo>
                    <a:pt x="379" y="1478"/>
                    <a:pt x="379" y="1486"/>
                    <a:pt x="379" y="1494"/>
                  </a:cubicBezTo>
                  <a:cubicBezTo>
                    <a:pt x="371" y="1502"/>
                    <a:pt x="371" y="1502"/>
                    <a:pt x="363" y="1502"/>
                  </a:cubicBezTo>
                  <a:cubicBezTo>
                    <a:pt x="355" y="1502"/>
                    <a:pt x="355" y="1502"/>
                    <a:pt x="355" y="1502"/>
                  </a:cubicBezTo>
                  <a:cubicBezTo>
                    <a:pt x="347" y="1510"/>
                    <a:pt x="339" y="1510"/>
                    <a:pt x="339" y="1510"/>
                  </a:cubicBezTo>
                  <a:cubicBezTo>
                    <a:pt x="339" y="1510"/>
                    <a:pt x="339" y="1518"/>
                    <a:pt x="339" y="1526"/>
                  </a:cubicBezTo>
                  <a:cubicBezTo>
                    <a:pt x="347" y="1534"/>
                    <a:pt x="347" y="1542"/>
                    <a:pt x="347" y="1549"/>
                  </a:cubicBezTo>
                  <a:cubicBezTo>
                    <a:pt x="347" y="1549"/>
                    <a:pt x="347" y="1549"/>
                    <a:pt x="355" y="1549"/>
                  </a:cubicBezTo>
                  <a:cubicBezTo>
                    <a:pt x="379" y="1557"/>
                    <a:pt x="561" y="1605"/>
                    <a:pt x="592" y="1621"/>
                  </a:cubicBezTo>
                  <a:cubicBezTo>
                    <a:pt x="608" y="1637"/>
                    <a:pt x="671" y="1644"/>
                    <a:pt x="727" y="1644"/>
                  </a:cubicBezTo>
                  <a:cubicBezTo>
                    <a:pt x="782" y="1644"/>
                    <a:pt x="821" y="1637"/>
                    <a:pt x="837" y="1621"/>
                  </a:cubicBezTo>
                  <a:cubicBezTo>
                    <a:pt x="845" y="1613"/>
                    <a:pt x="845" y="1605"/>
                    <a:pt x="845" y="1597"/>
                  </a:cubicBezTo>
                  <a:cubicBezTo>
                    <a:pt x="837" y="1557"/>
                    <a:pt x="821" y="1557"/>
                    <a:pt x="821" y="1549"/>
                  </a:cubicBezTo>
                  <a:cubicBezTo>
                    <a:pt x="814" y="1549"/>
                    <a:pt x="814" y="1549"/>
                    <a:pt x="814" y="1549"/>
                  </a:cubicBezTo>
                  <a:cubicBezTo>
                    <a:pt x="814" y="1542"/>
                    <a:pt x="814" y="1542"/>
                    <a:pt x="821" y="1542"/>
                  </a:cubicBezTo>
                  <a:cubicBezTo>
                    <a:pt x="821" y="1542"/>
                    <a:pt x="830" y="1542"/>
                    <a:pt x="830" y="1534"/>
                  </a:cubicBezTo>
                  <a:cubicBezTo>
                    <a:pt x="853" y="1526"/>
                    <a:pt x="861" y="1526"/>
                    <a:pt x="869" y="1526"/>
                  </a:cubicBezTo>
                  <a:cubicBezTo>
                    <a:pt x="869" y="1526"/>
                    <a:pt x="877" y="1526"/>
                    <a:pt x="885" y="1518"/>
                  </a:cubicBezTo>
                  <a:cubicBezTo>
                    <a:pt x="893" y="1510"/>
                    <a:pt x="908" y="1502"/>
                    <a:pt x="924" y="1502"/>
                  </a:cubicBezTo>
                  <a:cubicBezTo>
                    <a:pt x="932" y="1502"/>
                    <a:pt x="940" y="1502"/>
                    <a:pt x="940" y="1518"/>
                  </a:cubicBezTo>
                  <a:cubicBezTo>
                    <a:pt x="940" y="1534"/>
                    <a:pt x="940" y="1557"/>
                    <a:pt x="948" y="1557"/>
                  </a:cubicBezTo>
                  <a:lnTo>
                    <a:pt x="956" y="1557"/>
                  </a:lnTo>
                  <a:cubicBezTo>
                    <a:pt x="964" y="1549"/>
                    <a:pt x="972" y="1542"/>
                    <a:pt x="972" y="1534"/>
                  </a:cubicBezTo>
                  <a:cubicBezTo>
                    <a:pt x="972" y="1526"/>
                    <a:pt x="980" y="1526"/>
                    <a:pt x="980" y="1526"/>
                  </a:cubicBezTo>
                  <a:cubicBezTo>
                    <a:pt x="988" y="1526"/>
                    <a:pt x="995" y="1526"/>
                    <a:pt x="1003" y="1534"/>
                  </a:cubicBezTo>
                  <a:cubicBezTo>
                    <a:pt x="1011" y="1534"/>
                    <a:pt x="1019" y="1542"/>
                    <a:pt x="1019" y="1542"/>
                  </a:cubicBezTo>
                  <a:cubicBezTo>
                    <a:pt x="1043" y="1557"/>
                    <a:pt x="1051" y="1565"/>
                    <a:pt x="1059" y="1589"/>
                  </a:cubicBezTo>
                  <a:cubicBezTo>
                    <a:pt x="1067" y="1621"/>
                    <a:pt x="1067" y="1628"/>
                    <a:pt x="1090" y="1628"/>
                  </a:cubicBezTo>
                  <a:cubicBezTo>
                    <a:pt x="1114" y="1628"/>
                    <a:pt x="1161" y="1644"/>
                    <a:pt x="1177" y="1652"/>
                  </a:cubicBezTo>
                  <a:cubicBezTo>
                    <a:pt x="1193" y="1660"/>
                    <a:pt x="1201" y="1660"/>
                    <a:pt x="1217" y="1676"/>
                  </a:cubicBezTo>
                  <a:cubicBezTo>
                    <a:pt x="1233" y="1684"/>
                    <a:pt x="1233" y="1692"/>
                    <a:pt x="1233" y="1700"/>
                  </a:cubicBezTo>
                  <a:cubicBezTo>
                    <a:pt x="1225" y="1708"/>
                    <a:pt x="1217" y="1715"/>
                    <a:pt x="1209" y="1715"/>
                  </a:cubicBezTo>
                  <a:cubicBezTo>
                    <a:pt x="1193" y="1715"/>
                    <a:pt x="1177" y="1715"/>
                    <a:pt x="1177" y="1715"/>
                  </a:cubicBezTo>
                  <a:cubicBezTo>
                    <a:pt x="1177" y="1724"/>
                    <a:pt x="1177" y="1724"/>
                    <a:pt x="1177" y="1731"/>
                  </a:cubicBezTo>
                  <a:cubicBezTo>
                    <a:pt x="1177" y="1731"/>
                    <a:pt x="1177" y="1739"/>
                    <a:pt x="1185" y="1739"/>
                  </a:cubicBezTo>
                  <a:cubicBezTo>
                    <a:pt x="1193" y="1755"/>
                    <a:pt x="1193" y="1763"/>
                    <a:pt x="1217" y="1771"/>
                  </a:cubicBezTo>
                  <a:cubicBezTo>
                    <a:pt x="1225" y="1771"/>
                    <a:pt x="1241" y="1771"/>
                    <a:pt x="1248" y="1771"/>
                  </a:cubicBezTo>
                  <a:lnTo>
                    <a:pt x="1256" y="1763"/>
                  </a:lnTo>
                  <a:cubicBezTo>
                    <a:pt x="1264" y="1763"/>
                    <a:pt x="1272" y="1771"/>
                    <a:pt x="1288" y="1771"/>
                  </a:cubicBezTo>
                  <a:cubicBezTo>
                    <a:pt x="1304" y="1779"/>
                    <a:pt x="1304" y="1779"/>
                    <a:pt x="1312" y="1787"/>
                  </a:cubicBezTo>
                  <a:cubicBezTo>
                    <a:pt x="1312" y="1795"/>
                    <a:pt x="1320" y="1795"/>
                    <a:pt x="1343" y="1802"/>
                  </a:cubicBezTo>
                  <a:cubicBezTo>
                    <a:pt x="1359" y="1802"/>
                    <a:pt x="1391" y="1810"/>
                    <a:pt x="1414" y="1810"/>
                  </a:cubicBezTo>
                  <a:cubicBezTo>
                    <a:pt x="1438" y="1810"/>
                    <a:pt x="1454" y="1802"/>
                    <a:pt x="1454" y="1795"/>
                  </a:cubicBezTo>
                  <a:cubicBezTo>
                    <a:pt x="1462" y="1787"/>
                    <a:pt x="1462" y="1771"/>
                    <a:pt x="1454" y="1763"/>
                  </a:cubicBezTo>
                  <a:cubicBezTo>
                    <a:pt x="1454" y="1747"/>
                    <a:pt x="1454" y="1739"/>
                    <a:pt x="1462" y="1731"/>
                  </a:cubicBezTo>
                  <a:cubicBezTo>
                    <a:pt x="1478" y="1715"/>
                    <a:pt x="1501" y="1715"/>
                    <a:pt x="1517" y="1715"/>
                  </a:cubicBezTo>
                  <a:cubicBezTo>
                    <a:pt x="1533" y="1715"/>
                    <a:pt x="1557" y="1715"/>
                    <a:pt x="1565" y="1724"/>
                  </a:cubicBezTo>
                  <a:cubicBezTo>
                    <a:pt x="1565" y="1731"/>
                    <a:pt x="1573" y="1739"/>
                    <a:pt x="1581" y="1739"/>
                  </a:cubicBezTo>
                  <a:lnTo>
                    <a:pt x="1588" y="1739"/>
                  </a:lnTo>
                  <a:cubicBezTo>
                    <a:pt x="1596" y="1731"/>
                    <a:pt x="1604" y="1731"/>
                    <a:pt x="1604" y="1731"/>
                  </a:cubicBezTo>
                  <a:cubicBezTo>
                    <a:pt x="1612" y="1731"/>
                    <a:pt x="1612" y="1731"/>
                    <a:pt x="1612" y="1731"/>
                  </a:cubicBezTo>
                  <a:cubicBezTo>
                    <a:pt x="1612" y="1739"/>
                    <a:pt x="1620" y="1739"/>
                    <a:pt x="1612" y="1755"/>
                  </a:cubicBezTo>
                  <a:cubicBezTo>
                    <a:pt x="1612" y="1755"/>
                    <a:pt x="1612" y="1763"/>
                    <a:pt x="1612" y="1771"/>
                  </a:cubicBezTo>
                  <a:cubicBezTo>
                    <a:pt x="1604" y="1779"/>
                    <a:pt x="1604" y="1787"/>
                    <a:pt x="1604" y="1795"/>
                  </a:cubicBezTo>
                  <a:cubicBezTo>
                    <a:pt x="1612" y="1795"/>
                    <a:pt x="1612" y="1795"/>
                    <a:pt x="1620" y="1802"/>
                  </a:cubicBezTo>
                  <a:cubicBezTo>
                    <a:pt x="1620" y="1802"/>
                    <a:pt x="1628" y="1802"/>
                    <a:pt x="1636" y="1802"/>
                  </a:cubicBezTo>
                  <a:cubicBezTo>
                    <a:pt x="1644" y="1810"/>
                    <a:pt x="1652" y="1810"/>
                    <a:pt x="1660" y="1810"/>
                  </a:cubicBezTo>
                  <a:cubicBezTo>
                    <a:pt x="1667" y="1810"/>
                    <a:pt x="1675" y="1810"/>
                    <a:pt x="1675" y="1787"/>
                  </a:cubicBezTo>
                  <a:cubicBezTo>
                    <a:pt x="1683" y="1779"/>
                    <a:pt x="1683" y="1763"/>
                    <a:pt x="1683" y="1755"/>
                  </a:cubicBezTo>
                  <a:cubicBezTo>
                    <a:pt x="1683" y="1731"/>
                    <a:pt x="1691" y="1715"/>
                    <a:pt x="1699" y="1708"/>
                  </a:cubicBezTo>
                  <a:lnTo>
                    <a:pt x="1699" y="1708"/>
                  </a:lnTo>
                  <a:cubicBezTo>
                    <a:pt x="1707" y="1692"/>
                    <a:pt x="1707" y="1692"/>
                    <a:pt x="1699" y="1668"/>
                  </a:cubicBezTo>
                  <a:cubicBezTo>
                    <a:pt x="1691" y="1652"/>
                    <a:pt x="1691" y="1652"/>
                    <a:pt x="1675" y="1644"/>
                  </a:cubicBezTo>
                  <a:cubicBezTo>
                    <a:pt x="1675" y="1644"/>
                    <a:pt x="1667" y="1637"/>
                    <a:pt x="1660" y="1637"/>
                  </a:cubicBezTo>
                  <a:cubicBezTo>
                    <a:pt x="1636" y="1621"/>
                    <a:pt x="1612" y="1597"/>
                    <a:pt x="1620" y="1589"/>
                  </a:cubicBezTo>
                  <a:cubicBezTo>
                    <a:pt x="1620" y="1581"/>
                    <a:pt x="1620" y="1581"/>
                    <a:pt x="1628" y="1581"/>
                  </a:cubicBezTo>
                  <a:cubicBezTo>
                    <a:pt x="1628" y="1581"/>
                    <a:pt x="1628" y="1581"/>
                    <a:pt x="1636" y="1581"/>
                  </a:cubicBezTo>
                  <a:cubicBezTo>
                    <a:pt x="1652" y="1581"/>
                    <a:pt x="1652" y="1589"/>
                    <a:pt x="1667" y="1589"/>
                  </a:cubicBezTo>
                  <a:cubicBezTo>
                    <a:pt x="1675" y="1597"/>
                    <a:pt x="1683" y="1597"/>
                    <a:pt x="1691" y="1605"/>
                  </a:cubicBezTo>
                  <a:cubicBezTo>
                    <a:pt x="1715" y="1605"/>
                    <a:pt x="1731" y="1613"/>
                    <a:pt x="1739" y="1613"/>
                  </a:cubicBezTo>
                  <a:cubicBezTo>
                    <a:pt x="1754" y="1621"/>
                    <a:pt x="1770" y="1621"/>
                    <a:pt x="1778" y="1628"/>
                  </a:cubicBezTo>
                  <a:cubicBezTo>
                    <a:pt x="1794" y="1637"/>
                    <a:pt x="1810" y="1652"/>
                    <a:pt x="1810" y="1660"/>
                  </a:cubicBezTo>
                  <a:cubicBezTo>
                    <a:pt x="1810" y="1668"/>
                    <a:pt x="1810" y="1668"/>
                    <a:pt x="1802" y="1676"/>
                  </a:cubicBezTo>
                  <a:cubicBezTo>
                    <a:pt x="1786" y="1676"/>
                    <a:pt x="1786" y="1676"/>
                    <a:pt x="1786" y="1676"/>
                  </a:cubicBezTo>
                  <a:cubicBezTo>
                    <a:pt x="1786" y="1676"/>
                    <a:pt x="1786" y="1684"/>
                    <a:pt x="1794" y="1684"/>
                  </a:cubicBezTo>
                  <a:cubicBezTo>
                    <a:pt x="1802" y="1684"/>
                    <a:pt x="1818" y="1684"/>
                    <a:pt x="1826" y="1684"/>
                  </a:cubicBezTo>
                  <a:cubicBezTo>
                    <a:pt x="1834" y="1684"/>
                    <a:pt x="1834" y="1676"/>
                    <a:pt x="1841" y="1676"/>
                  </a:cubicBezTo>
                  <a:cubicBezTo>
                    <a:pt x="1841" y="1676"/>
                    <a:pt x="1849" y="1684"/>
                    <a:pt x="1857" y="1684"/>
                  </a:cubicBezTo>
                  <a:cubicBezTo>
                    <a:pt x="1857" y="1692"/>
                    <a:pt x="1857" y="1700"/>
                    <a:pt x="1857" y="1700"/>
                  </a:cubicBezTo>
                  <a:cubicBezTo>
                    <a:pt x="1857" y="1708"/>
                    <a:pt x="1857" y="1715"/>
                    <a:pt x="1873" y="1715"/>
                  </a:cubicBezTo>
                  <a:cubicBezTo>
                    <a:pt x="1881" y="1724"/>
                    <a:pt x="1905" y="1715"/>
                    <a:pt x="1913" y="1708"/>
                  </a:cubicBezTo>
                  <a:cubicBezTo>
                    <a:pt x="1920" y="1708"/>
                    <a:pt x="1928" y="1708"/>
                    <a:pt x="1936" y="170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93" name="Freeform 508"/>
            <p:cNvSpPr>
              <a:spLocks noChangeArrowheads="1"/>
            </p:cNvSpPr>
            <p:nvPr/>
          </p:nvSpPr>
          <p:spPr bwMode="auto">
            <a:xfrm>
              <a:off x="17290667" y="4449747"/>
              <a:ext cx="1289534" cy="1463481"/>
            </a:xfrm>
            <a:custGeom>
              <a:avLst/>
              <a:gdLst>
                <a:gd name="T0" fmla="*/ 2055 w 2451"/>
                <a:gd name="T1" fmla="*/ 2712 h 2784"/>
                <a:gd name="T2" fmla="*/ 2055 w 2451"/>
                <a:gd name="T3" fmla="*/ 2712 h 2784"/>
                <a:gd name="T4" fmla="*/ 2023 w 2451"/>
                <a:gd name="T5" fmla="*/ 2601 h 2784"/>
                <a:gd name="T6" fmla="*/ 1936 w 2451"/>
                <a:gd name="T7" fmla="*/ 2475 h 2784"/>
                <a:gd name="T8" fmla="*/ 1778 w 2451"/>
                <a:gd name="T9" fmla="*/ 2316 h 2784"/>
                <a:gd name="T10" fmla="*/ 1691 w 2451"/>
                <a:gd name="T11" fmla="*/ 2293 h 2784"/>
                <a:gd name="T12" fmla="*/ 1659 w 2451"/>
                <a:gd name="T13" fmla="*/ 2277 h 2784"/>
                <a:gd name="T14" fmla="*/ 1596 w 2451"/>
                <a:gd name="T15" fmla="*/ 2229 h 2784"/>
                <a:gd name="T16" fmla="*/ 1509 w 2451"/>
                <a:gd name="T17" fmla="*/ 2174 h 2784"/>
                <a:gd name="T18" fmla="*/ 1470 w 2451"/>
                <a:gd name="T19" fmla="*/ 2071 h 2784"/>
                <a:gd name="T20" fmla="*/ 1494 w 2451"/>
                <a:gd name="T21" fmla="*/ 1969 h 2784"/>
                <a:gd name="T22" fmla="*/ 1494 w 2451"/>
                <a:gd name="T23" fmla="*/ 1889 h 2784"/>
                <a:gd name="T24" fmla="*/ 1485 w 2451"/>
                <a:gd name="T25" fmla="*/ 1787 h 2784"/>
                <a:gd name="T26" fmla="*/ 1438 w 2451"/>
                <a:gd name="T27" fmla="*/ 1724 h 2784"/>
                <a:gd name="T28" fmla="*/ 1485 w 2451"/>
                <a:gd name="T29" fmla="*/ 1613 h 2784"/>
                <a:gd name="T30" fmla="*/ 1612 w 2451"/>
                <a:gd name="T31" fmla="*/ 1542 h 2784"/>
                <a:gd name="T32" fmla="*/ 1612 w 2451"/>
                <a:gd name="T33" fmla="*/ 1360 h 2784"/>
                <a:gd name="T34" fmla="*/ 1604 w 2451"/>
                <a:gd name="T35" fmla="*/ 1249 h 2784"/>
                <a:gd name="T36" fmla="*/ 1675 w 2451"/>
                <a:gd name="T37" fmla="*/ 1186 h 2784"/>
                <a:gd name="T38" fmla="*/ 1691 w 2451"/>
                <a:gd name="T39" fmla="*/ 1154 h 2784"/>
                <a:gd name="T40" fmla="*/ 2071 w 2451"/>
                <a:gd name="T41" fmla="*/ 791 h 2784"/>
                <a:gd name="T42" fmla="*/ 2268 w 2451"/>
                <a:gd name="T43" fmla="*/ 672 h 2784"/>
                <a:gd name="T44" fmla="*/ 2450 w 2451"/>
                <a:gd name="T45" fmla="*/ 570 h 2784"/>
                <a:gd name="T46" fmla="*/ 2339 w 2451"/>
                <a:gd name="T47" fmla="*/ 577 h 2784"/>
                <a:gd name="T48" fmla="*/ 2268 w 2451"/>
                <a:gd name="T49" fmla="*/ 522 h 2784"/>
                <a:gd name="T50" fmla="*/ 2110 w 2451"/>
                <a:gd name="T51" fmla="*/ 546 h 2784"/>
                <a:gd name="T52" fmla="*/ 2062 w 2451"/>
                <a:gd name="T53" fmla="*/ 546 h 2784"/>
                <a:gd name="T54" fmla="*/ 2007 w 2451"/>
                <a:gd name="T55" fmla="*/ 475 h 2784"/>
                <a:gd name="T56" fmla="*/ 1865 w 2451"/>
                <a:gd name="T57" fmla="*/ 601 h 2784"/>
                <a:gd name="T58" fmla="*/ 1731 w 2451"/>
                <a:gd name="T59" fmla="*/ 538 h 2784"/>
                <a:gd name="T60" fmla="*/ 1620 w 2451"/>
                <a:gd name="T61" fmla="*/ 443 h 2784"/>
                <a:gd name="T62" fmla="*/ 1565 w 2451"/>
                <a:gd name="T63" fmla="*/ 506 h 2784"/>
                <a:gd name="T64" fmla="*/ 1501 w 2451"/>
                <a:gd name="T65" fmla="*/ 435 h 2784"/>
                <a:gd name="T66" fmla="*/ 1351 w 2451"/>
                <a:gd name="T67" fmla="*/ 332 h 2784"/>
                <a:gd name="T68" fmla="*/ 1154 w 2451"/>
                <a:gd name="T69" fmla="*/ 395 h 2784"/>
                <a:gd name="T70" fmla="*/ 1066 w 2451"/>
                <a:gd name="T71" fmla="*/ 388 h 2784"/>
                <a:gd name="T72" fmla="*/ 956 w 2451"/>
                <a:gd name="T73" fmla="*/ 356 h 2784"/>
                <a:gd name="T74" fmla="*/ 901 w 2451"/>
                <a:gd name="T75" fmla="*/ 332 h 2784"/>
                <a:gd name="T76" fmla="*/ 806 w 2451"/>
                <a:gd name="T77" fmla="*/ 301 h 2784"/>
                <a:gd name="T78" fmla="*/ 790 w 2451"/>
                <a:gd name="T79" fmla="*/ 166 h 2784"/>
                <a:gd name="T80" fmla="*/ 766 w 2451"/>
                <a:gd name="T81" fmla="*/ 48 h 2784"/>
                <a:gd name="T82" fmla="*/ 679 w 2451"/>
                <a:gd name="T83" fmla="*/ 0 h 2784"/>
                <a:gd name="T84" fmla="*/ 648 w 2451"/>
                <a:gd name="T85" fmla="*/ 119 h 2784"/>
                <a:gd name="T86" fmla="*/ 632 w 2451"/>
                <a:gd name="T87" fmla="*/ 151 h 2784"/>
                <a:gd name="T88" fmla="*/ 0 w 2451"/>
                <a:gd name="T89" fmla="*/ 182 h 2784"/>
                <a:gd name="T90" fmla="*/ 32 w 2451"/>
                <a:gd name="T91" fmla="*/ 293 h 2784"/>
                <a:gd name="T92" fmla="*/ 48 w 2451"/>
                <a:gd name="T93" fmla="*/ 372 h 2784"/>
                <a:gd name="T94" fmla="*/ 32 w 2451"/>
                <a:gd name="T95" fmla="*/ 585 h 2784"/>
                <a:gd name="T96" fmla="*/ 119 w 2451"/>
                <a:gd name="T97" fmla="*/ 830 h 2784"/>
                <a:gd name="T98" fmla="*/ 119 w 2451"/>
                <a:gd name="T99" fmla="*/ 1012 h 2784"/>
                <a:gd name="T100" fmla="*/ 127 w 2451"/>
                <a:gd name="T101" fmla="*/ 1162 h 2784"/>
                <a:gd name="T102" fmla="*/ 158 w 2451"/>
                <a:gd name="T103" fmla="*/ 1384 h 2784"/>
                <a:gd name="T104" fmla="*/ 205 w 2451"/>
                <a:gd name="T105" fmla="*/ 1439 h 2784"/>
                <a:gd name="T106" fmla="*/ 213 w 2451"/>
                <a:gd name="T107" fmla="*/ 1605 h 2784"/>
                <a:gd name="T108" fmla="*/ 158 w 2451"/>
                <a:gd name="T109" fmla="*/ 1739 h 2784"/>
                <a:gd name="T110" fmla="*/ 135 w 2451"/>
                <a:gd name="T111" fmla="*/ 1803 h 2784"/>
                <a:gd name="T112" fmla="*/ 158 w 2451"/>
                <a:gd name="T113" fmla="*/ 1858 h 2784"/>
                <a:gd name="T114" fmla="*/ 205 w 2451"/>
                <a:gd name="T115" fmla="*/ 1898 h 2784"/>
                <a:gd name="T116" fmla="*/ 260 w 2451"/>
                <a:gd name="T117" fmla="*/ 1913 h 2784"/>
                <a:gd name="T118" fmla="*/ 260 w 2451"/>
                <a:gd name="T119" fmla="*/ 2767 h 2784"/>
                <a:gd name="T120" fmla="*/ 2055 w 2451"/>
                <a:gd name="T121" fmla="*/ 2712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1" h="2784">
                  <a:moveTo>
                    <a:pt x="2055" y="2712"/>
                  </a:moveTo>
                  <a:lnTo>
                    <a:pt x="2055" y="2712"/>
                  </a:lnTo>
                  <a:cubicBezTo>
                    <a:pt x="2039" y="2680"/>
                    <a:pt x="2023" y="2641"/>
                    <a:pt x="2023" y="2601"/>
                  </a:cubicBezTo>
                  <a:cubicBezTo>
                    <a:pt x="2031" y="2538"/>
                    <a:pt x="1968" y="2475"/>
                    <a:pt x="1936" y="2475"/>
                  </a:cubicBezTo>
                  <a:cubicBezTo>
                    <a:pt x="1905" y="2467"/>
                    <a:pt x="1841" y="2380"/>
                    <a:pt x="1778" y="2316"/>
                  </a:cubicBezTo>
                  <a:cubicBezTo>
                    <a:pt x="1746" y="2285"/>
                    <a:pt x="1715" y="2293"/>
                    <a:pt x="1691" y="2293"/>
                  </a:cubicBezTo>
                  <a:cubicBezTo>
                    <a:pt x="1675" y="2293"/>
                    <a:pt x="1667" y="2293"/>
                    <a:pt x="1659" y="2277"/>
                  </a:cubicBezTo>
                  <a:cubicBezTo>
                    <a:pt x="1651" y="2238"/>
                    <a:pt x="1628" y="2253"/>
                    <a:pt x="1596" y="2229"/>
                  </a:cubicBezTo>
                  <a:cubicBezTo>
                    <a:pt x="1572" y="2214"/>
                    <a:pt x="1525" y="2214"/>
                    <a:pt x="1509" y="2174"/>
                  </a:cubicBezTo>
                  <a:cubicBezTo>
                    <a:pt x="1501" y="2143"/>
                    <a:pt x="1454" y="2143"/>
                    <a:pt x="1470" y="2071"/>
                  </a:cubicBezTo>
                  <a:cubicBezTo>
                    <a:pt x="1494" y="2008"/>
                    <a:pt x="1494" y="2016"/>
                    <a:pt x="1494" y="1969"/>
                  </a:cubicBezTo>
                  <a:cubicBezTo>
                    <a:pt x="1485" y="1929"/>
                    <a:pt x="1470" y="1921"/>
                    <a:pt x="1494" y="1889"/>
                  </a:cubicBezTo>
                  <a:cubicBezTo>
                    <a:pt x="1525" y="1866"/>
                    <a:pt x="1517" y="1811"/>
                    <a:pt x="1485" y="1787"/>
                  </a:cubicBezTo>
                  <a:cubicBezTo>
                    <a:pt x="1454" y="1771"/>
                    <a:pt x="1406" y="1771"/>
                    <a:pt x="1438" y="1724"/>
                  </a:cubicBezTo>
                  <a:cubicBezTo>
                    <a:pt x="1470" y="1668"/>
                    <a:pt x="1446" y="1652"/>
                    <a:pt x="1485" y="1613"/>
                  </a:cubicBezTo>
                  <a:cubicBezTo>
                    <a:pt x="1533" y="1581"/>
                    <a:pt x="1580" y="1597"/>
                    <a:pt x="1612" y="1542"/>
                  </a:cubicBezTo>
                  <a:cubicBezTo>
                    <a:pt x="1651" y="1487"/>
                    <a:pt x="1620" y="1399"/>
                    <a:pt x="1612" y="1360"/>
                  </a:cubicBezTo>
                  <a:cubicBezTo>
                    <a:pt x="1612" y="1321"/>
                    <a:pt x="1588" y="1257"/>
                    <a:pt x="1604" y="1249"/>
                  </a:cubicBezTo>
                  <a:cubicBezTo>
                    <a:pt x="1620" y="1249"/>
                    <a:pt x="1675" y="1186"/>
                    <a:pt x="1675" y="1186"/>
                  </a:cubicBezTo>
                  <a:cubicBezTo>
                    <a:pt x="1667" y="1178"/>
                    <a:pt x="1667" y="1178"/>
                    <a:pt x="1691" y="1154"/>
                  </a:cubicBezTo>
                  <a:cubicBezTo>
                    <a:pt x="1731" y="1131"/>
                    <a:pt x="2039" y="862"/>
                    <a:pt x="2071" y="791"/>
                  </a:cubicBezTo>
                  <a:cubicBezTo>
                    <a:pt x="2102" y="728"/>
                    <a:pt x="2205" y="696"/>
                    <a:pt x="2268" y="672"/>
                  </a:cubicBezTo>
                  <a:cubicBezTo>
                    <a:pt x="2300" y="664"/>
                    <a:pt x="2379" y="633"/>
                    <a:pt x="2450" y="570"/>
                  </a:cubicBezTo>
                  <a:cubicBezTo>
                    <a:pt x="2411" y="570"/>
                    <a:pt x="2363" y="577"/>
                    <a:pt x="2339" y="577"/>
                  </a:cubicBezTo>
                  <a:cubicBezTo>
                    <a:pt x="2316" y="577"/>
                    <a:pt x="2300" y="538"/>
                    <a:pt x="2268" y="522"/>
                  </a:cubicBezTo>
                  <a:cubicBezTo>
                    <a:pt x="2244" y="506"/>
                    <a:pt x="2142" y="538"/>
                    <a:pt x="2110" y="546"/>
                  </a:cubicBezTo>
                  <a:cubicBezTo>
                    <a:pt x="2078" y="554"/>
                    <a:pt x="2062" y="570"/>
                    <a:pt x="2062" y="546"/>
                  </a:cubicBezTo>
                  <a:cubicBezTo>
                    <a:pt x="2055" y="522"/>
                    <a:pt x="2039" y="490"/>
                    <a:pt x="2007" y="475"/>
                  </a:cubicBezTo>
                  <a:cubicBezTo>
                    <a:pt x="1976" y="451"/>
                    <a:pt x="1896" y="570"/>
                    <a:pt x="1865" y="601"/>
                  </a:cubicBezTo>
                  <a:cubicBezTo>
                    <a:pt x="1825" y="633"/>
                    <a:pt x="1754" y="577"/>
                    <a:pt x="1731" y="538"/>
                  </a:cubicBezTo>
                  <a:cubicBezTo>
                    <a:pt x="1707" y="498"/>
                    <a:pt x="1644" y="459"/>
                    <a:pt x="1620" y="443"/>
                  </a:cubicBezTo>
                  <a:cubicBezTo>
                    <a:pt x="1596" y="427"/>
                    <a:pt x="1596" y="498"/>
                    <a:pt x="1565" y="506"/>
                  </a:cubicBezTo>
                  <a:cubicBezTo>
                    <a:pt x="1533" y="514"/>
                    <a:pt x="1525" y="482"/>
                    <a:pt x="1501" y="435"/>
                  </a:cubicBezTo>
                  <a:cubicBezTo>
                    <a:pt x="1478" y="388"/>
                    <a:pt x="1422" y="364"/>
                    <a:pt x="1351" y="332"/>
                  </a:cubicBezTo>
                  <a:cubicBezTo>
                    <a:pt x="1280" y="301"/>
                    <a:pt x="1193" y="364"/>
                    <a:pt x="1154" y="395"/>
                  </a:cubicBezTo>
                  <a:cubicBezTo>
                    <a:pt x="1114" y="419"/>
                    <a:pt x="1090" y="427"/>
                    <a:pt x="1066" y="388"/>
                  </a:cubicBezTo>
                  <a:cubicBezTo>
                    <a:pt x="1043" y="356"/>
                    <a:pt x="972" y="364"/>
                    <a:pt x="956" y="356"/>
                  </a:cubicBezTo>
                  <a:cubicBezTo>
                    <a:pt x="932" y="348"/>
                    <a:pt x="956" y="309"/>
                    <a:pt x="901" y="332"/>
                  </a:cubicBezTo>
                  <a:cubicBezTo>
                    <a:pt x="845" y="356"/>
                    <a:pt x="837" y="324"/>
                    <a:pt x="806" y="301"/>
                  </a:cubicBezTo>
                  <a:cubicBezTo>
                    <a:pt x="766" y="285"/>
                    <a:pt x="806" y="182"/>
                    <a:pt x="790" y="166"/>
                  </a:cubicBezTo>
                  <a:cubicBezTo>
                    <a:pt x="782" y="151"/>
                    <a:pt x="766" y="87"/>
                    <a:pt x="766" y="48"/>
                  </a:cubicBezTo>
                  <a:cubicBezTo>
                    <a:pt x="758" y="16"/>
                    <a:pt x="719" y="0"/>
                    <a:pt x="679" y="0"/>
                  </a:cubicBezTo>
                  <a:cubicBezTo>
                    <a:pt x="640" y="0"/>
                    <a:pt x="648" y="79"/>
                    <a:pt x="648" y="119"/>
                  </a:cubicBezTo>
                  <a:cubicBezTo>
                    <a:pt x="655" y="151"/>
                    <a:pt x="632" y="151"/>
                    <a:pt x="632" y="151"/>
                  </a:cubicBezTo>
                  <a:cubicBezTo>
                    <a:pt x="426" y="166"/>
                    <a:pt x="213" y="174"/>
                    <a:pt x="0" y="182"/>
                  </a:cubicBezTo>
                  <a:cubicBezTo>
                    <a:pt x="0" y="222"/>
                    <a:pt x="16" y="277"/>
                    <a:pt x="32" y="293"/>
                  </a:cubicBezTo>
                  <a:cubicBezTo>
                    <a:pt x="56" y="324"/>
                    <a:pt x="56" y="348"/>
                    <a:pt x="48" y="372"/>
                  </a:cubicBezTo>
                  <a:cubicBezTo>
                    <a:pt x="40" y="388"/>
                    <a:pt x="0" y="490"/>
                    <a:pt x="32" y="585"/>
                  </a:cubicBezTo>
                  <a:cubicBezTo>
                    <a:pt x="63" y="680"/>
                    <a:pt x="103" y="799"/>
                    <a:pt x="119" y="830"/>
                  </a:cubicBezTo>
                  <a:cubicBezTo>
                    <a:pt x="143" y="862"/>
                    <a:pt x="127" y="941"/>
                    <a:pt x="119" y="1012"/>
                  </a:cubicBezTo>
                  <a:cubicBezTo>
                    <a:pt x="111" y="1083"/>
                    <a:pt x="127" y="1115"/>
                    <a:pt x="127" y="1162"/>
                  </a:cubicBezTo>
                  <a:cubicBezTo>
                    <a:pt x="127" y="1218"/>
                    <a:pt x="158" y="1344"/>
                    <a:pt x="158" y="1384"/>
                  </a:cubicBezTo>
                  <a:cubicBezTo>
                    <a:pt x="158" y="1415"/>
                    <a:pt x="190" y="1415"/>
                    <a:pt x="205" y="1439"/>
                  </a:cubicBezTo>
                  <a:cubicBezTo>
                    <a:pt x="221" y="1455"/>
                    <a:pt x="205" y="1558"/>
                    <a:pt x="213" y="1605"/>
                  </a:cubicBezTo>
                  <a:cubicBezTo>
                    <a:pt x="221" y="1645"/>
                    <a:pt x="182" y="1724"/>
                    <a:pt x="158" y="1739"/>
                  </a:cubicBezTo>
                  <a:cubicBezTo>
                    <a:pt x="127" y="1755"/>
                    <a:pt x="119" y="1787"/>
                    <a:pt x="135" y="1803"/>
                  </a:cubicBezTo>
                  <a:cubicBezTo>
                    <a:pt x="150" y="1818"/>
                    <a:pt x="158" y="1818"/>
                    <a:pt x="158" y="1858"/>
                  </a:cubicBezTo>
                  <a:cubicBezTo>
                    <a:pt x="158" y="1889"/>
                    <a:pt x="182" y="1898"/>
                    <a:pt x="205" y="1898"/>
                  </a:cubicBezTo>
                  <a:cubicBezTo>
                    <a:pt x="229" y="1898"/>
                    <a:pt x="260" y="1913"/>
                    <a:pt x="260" y="1913"/>
                  </a:cubicBezTo>
                  <a:cubicBezTo>
                    <a:pt x="260" y="2767"/>
                    <a:pt x="260" y="2767"/>
                    <a:pt x="260" y="2767"/>
                  </a:cubicBezTo>
                  <a:cubicBezTo>
                    <a:pt x="260" y="2767"/>
                    <a:pt x="1438" y="2783"/>
                    <a:pt x="2055" y="271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94" name="Freeform 509"/>
            <p:cNvSpPr>
              <a:spLocks noChangeArrowheads="1"/>
            </p:cNvSpPr>
            <p:nvPr/>
          </p:nvSpPr>
          <p:spPr bwMode="auto">
            <a:xfrm>
              <a:off x="17288347" y="4449747"/>
              <a:ext cx="1296493" cy="1461163"/>
            </a:xfrm>
            <a:custGeom>
              <a:avLst/>
              <a:gdLst>
                <a:gd name="T0" fmla="*/ 260 w 2467"/>
                <a:gd name="T1" fmla="*/ 2767 h 2776"/>
                <a:gd name="T2" fmla="*/ 151 w 2467"/>
                <a:gd name="T3" fmla="*/ 1818 h 2776"/>
                <a:gd name="T4" fmla="*/ 221 w 2467"/>
                <a:gd name="T5" fmla="*/ 1605 h 2776"/>
                <a:gd name="T6" fmla="*/ 166 w 2467"/>
                <a:gd name="T7" fmla="*/ 1384 h 2776"/>
                <a:gd name="T8" fmla="*/ 127 w 2467"/>
                <a:gd name="T9" fmla="*/ 1012 h 2776"/>
                <a:gd name="T10" fmla="*/ 40 w 2467"/>
                <a:gd name="T11" fmla="*/ 301 h 2776"/>
                <a:gd name="T12" fmla="*/ 640 w 2467"/>
                <a:gd name="T13" fmla="*/ 151 h 2776"/>
                <a:gd name="T14" fmla="*/ 687 w 2467"/>
                <a:gd name="T15" fmla="*/ 0 h 2776"/>
                <a:gd name="T16" fmla="*/ 814 w 2467"/>
                <a:gd name="T17" fmla="*/ 301 h 2776"/>
                <a:gd name="T18" fmla="*/ 932 w 2467"/>
                <a:gd name="T19" fmla="*/ 324 h 2776"/>
                <a:gd name="T20" fmla="*/ 1082 w 2467"/>
                <a:gd name="T21" fmla="*/ 388 h 2776"/>
                <a:gd name="T22" fmla="*/ 1320 w 2467"/>
                <a:gd name="T23" fmla="*/ 317 h 2776"/>
                <a:gd name="T24" fmla="*/ 1565 w 2467"/>
                <a:gd name="T25" fmla="*/ 506 h 2776"/>
                <a:gd name="T26" fmla="*/ 1628 w 2467"/>
                <a:gd name="T27" fmla="*/ 435 h 2776"/>
                <a:gd name="T28" fmla="*/ 1873 w 2467"/>
                <a:gd name="T29" fmla="*/ 601 h 2776"/>
                <a:gd name="T30" fmla="*/ 2070 w 2467"/>
                <a:gd name="T31" fmla="*/ 546 h 2776"/>
                <a:gd name="T32" fmla="*/ 2142 w 2467"/>
                <a:gd name="T33" fmla="*/ 538 h 2776"/>
                <a:gd name="T34" fmla="*/ 2347 w 2467"/>
                <a:gd name="T35" fmla="*/ 570 h 2776"/>
                <a:gd name="T36" fmla="*/ 2276 w 2467"/>
                <a:gd name="T37" fmla="*/ 680 h 2776"/>
                <a:gd name="T38" fmla="*/ 1707 w 2467"/>
                <a:gd name="T39" fmla="*/ 1162 h 2776"/>
                <a:gd name="T40" fmla="*/ 1683 w 2467"/>
                <a:gd name="T41" fmla="*/ 1186 h 2776"/>
                <a:gd name="T42" fmla="*/ 1628 w 2467"/>
                <a:gd name="T43" fmla="*/ 1392 h 2776"/>
                <a:gd name="T44" fmla="*/ 1470 w 2467"/>
                <a:gd name="T45" fmla="*/ 1668 h 2776"/>
                <a:gd name="T46" fmla="*/ 1493 w 2467"/>
                <a:gd name="T47" fmla="*/ 1787 h 2776"/>
                <a:gd name="T48" fmla="*/ 1502 w 2467"/>
                <a:gd name="T49" fmla="*/ 1969 h 2776"/>
                <a:gd name="T50" fmla="*/ 1525 w 2467"/>
                <a:gd name="T51" fmla="*/ 2174 h 2776"/>
                <a:gd name="T52" fmla="*/ 1675 w 2467"/>
                <a:gd name="T53" fmla="*/ 2277 h 2776"/>
                <a:gd name="T54" fmla="*/ 1786 w 2467"/>
                <a:gd name="T55" fmla="*/ 2316 h 2776"/>
                <a:gd name="T56" fmla="*/ 2063 w 2467"/>
                <a:gd name="T57" fmla="*/ 2712 h 2776"/>
                <a:gd name="T58" fmla="*/ 268 w 2467"/>
                <a:gd name="T59" fmla="*/ 2759 h 2776"/>
                <a:gd name="T60" fmla="*/ 2031 w 2467"/>
                <a:gd name="T61" fmla="*/ 2601 h 2776"/>
                <a:gd name="T62" fmla="*/ 1715 w 2467"/>
                <a:gd name="T63" fmla="*/ 2293 h 2776"/>
                <a:gd name="T64" fmla="*/ 1628 w 2467"/>
                <a:gd name="T65" fmla="*/ 2245 h 2776"/>
                <a:gd name="T66" fmla="*/ 1493 w 2467"/>
                <a:gd name="T67" fmla="*/ 2151 h 2776"/>
                <a:gd name="T68" fmla="*/ 1486 w 2467"/>
                <a:gd name="T69" fmla="*/ 1937 h 2776"/>
                <a:gd name="T70" fmla="*/ 1462 w 2467"/>
                <a:gd name="T71" fmla="*/ 1779 h 2776"/>
                <a:gd name="T72" fmla="*/ 1493 w 2467"/>
                <a:gd name="T73" fmla="*/ 1613 h 2776"/>
                <a:gd name="T74" fmla="*/ 1620 w 2467"/>
                <a:gd name="T75" fmla="*/ 1360 h 2776"/>
                <a:gd name="T76" fmla="*/ 1699 w 2467"/>
                <a:gd name="T77" fmla="*/ 1154 h 2776"/>
                <a:gd name="T78" fmla="*/ 2276 w 2467"/>
                <a:gd name="T79" fmla="*/ 672 h 2776"/>
                <a:gd name="T80" fmla="*/ 2276 w 2467"/>
                <a:gd name="T81" fmla="*/ 530 h 2776"/>
                <a:gd name="T82" fmla="*/ 2094 w 2467"/>
                <a:gd name="T83" fmla="*/ 554 h 2776"/>
                <a:gd name="T84" fmla="*/ 2007 w 2467"/>
                <a:gd name="T85" fmla="*/ 475 h 2776"/>
                <a:gd name="T86" fmla="*/ 1739 w 2467"/>
                <a:gd name="T87" fmla="*/ 538 h 2776"/>
                <a:gd name="T88" fmla="*/ 1604 w 2467"/>
                <a:gd name="T89" fmla="*/ 467 h 2776"/>
                <a:gd name="T90" fmla="*/ 1502 w 2467"/>
                <a:gd name="T91" fmla="*/ 435 h 2776"/>
                <a:gd name="T92" fmla="*/ 1162 w 2467"/>
                <a:gd name="T93" fmla="*/ 395 h 2776"/>
                <a:gd name="T94" fmla="*/ 964 w 2467"/>
                <a:gd name="T95" fmla="*/ 356 h 2776"/>
                <a:gd name="T96" fmla="*/ 877 w 2467"/>
                <a:gd name="T97" fmla="*/ 348 h 2776"/>
                <a:gd name="T98" fmla="*/ 798 w 2467"/>
                <a:gd name="T99" fmla="*/ 166 h 2776"/>
                <a:gd name="T100" fmla="*/ 663 w 2467"/>
                <a:gd name="T101" fmla="*/ 119 h 2776"/>
                <a:gd name="T102" fmla="*/ 40 w 2467"/>
                <a:gd name="T103" fmla="*/ 293 h 2776"/>
                <a:gd name="T104" fmla="*/ 135 w 2467"/>
                <a:gd name="T105" fmla="*/ 1012 h 2776"/>
                <a:gd name="T106" fmla="*/ 174 w 2467"/>
                <a:gd name="T107" fmla="*/ 1384 h 2776"/>
                <a:gd name="T108" fmla="*/ 229 w 2467"/>
                <a:gd name="T109" fmla="*/ 1597 h 2776"/>
                <a:gd name="T110" fmla="*/ 158 w 2467"/>
                <a:gd name="T111" fmla="*/ 1811 h 2776"/>
                <a:gd name="T112" fmla="*/ 268 w 2467"/>
                <a:gd name="T113" fmla="*/ 1913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7" h="2776">
                  <a:moveTo>
                    <a:pt x="553" y="2775"/>
                  </a:moveTo>
                  <a:lnTo>
                    <a:pt x="553" y="2775"/>
                  </a:lnTo>
                  <a:cubicBezTo>
                    <a:pt x="379" y="2775"/>
                    <a:pt x="268" y="2767"/>
                    <a:pt x="268" y="2767"/>
                  </a:cubicBezTo>
                  <a:cubicBezTo>
                    <a:pt x="260" y="2767"/>
                    <a:pt x="260" y="2767"/>
                    <a:pt x="260" y="2767"/>
                  </a:cubicBezTo>
                  <a:cubicBezTo>
                    <a:pt x="260" y="1913"/>
                    <a:pt x="260" y="1913"/>
                    <a:pt x="260" y="1913"/>
                  </a:cubicBezTo>
                  <a:cubicBezTo>
                    <a:pt x="252" y="1913"/>
                    <a:pt x="229" y="1898"/>
                    <a:pt x="213" y="1898"/>
                  </a:cubicBezTo>
                  <a:cubicBezTo>
                    <a:pt x="190" y="1898"/>
                    <a:pt x="166" y="1889"/>
                    <a:pt x="166" y="1858"/>
                  </a:cubicBezTo>
                  <a:cubicBezTo>
                    <a:pt x="166" y="1834"/>
                    <a:pt x="158" y="1826"/>
                    <a:pt x="151" y="1818"/>
                  </a:cubicBezTo>
                  <a:lnTo>
                    <a:pt x="143" y="1811"/>
                  </a:lnTo>
                  <a:cubicBezTo>
                    <a:pt x="135" y="1795"/>
                    <a:pt x="135" y="1787"/>
                    <a:pt x="135" y="1771"/>
                  </a:cubicBezTo>
                  <a:cubicBezTo>
                    <a:pt x="135" y="1763"/>
                    <a:pt x="151" y="1747"/>
                    <a:pt x="158" y="1739"/>
                  </a:cubicBezTo>
                  <a:cubicBezTo>
                    <a:pt x="190" y="1724"/>
                    <a:pt x="229" y="1645"/>
                    <a:pt x="221" y="1605"/>
                  </a:cubicBezTo>
                  <a:cubicBezTo>
                    <a:pt x="213" y="1581"/>
                    <a:pt x="213" y="1550"/>
                    <a:pt x="221" y="1526"/>
                  </a:cubicBezTo>
                  <a:cubicBezTo>
                    <a:pt x="221" y="1487"/>
                    <a:pt x="221" y="1447"/>
                    <a:pt x="213" y="1439"/>
                  </a:cubicBezTo>
                  <a:cubicBezTo>
                    <a:pt x="205" y="1431"/>
                    <a:pt x="198" y="1431"/>
                    <a:pt x="198" y="1423"/>
                  </a:cubicBezTo>
                  <a:cubicBezTo>
                    <a:pt x="182" y="1415"/>
                    <a:pt x="166" y="1407"/>
                    <a:pt x="166" y="1384"/>
                  </a:cubicBezTo>
                  <a:cubicBezTo>
                    <a:pt x="166" y="1360"/>
                    <a:pt x="158" y="1328"/>
                    <a:pt x="151" y="1289"/>
                  </a:cubicBezTo>
                  <a:cubicBezTo>
                    <a:pt x="143" y="1241"/>
                    <a:pt x="135" y="1194"/>
                    <a:pt x="135" y="1162"/>
                  </a:cubicBezTo>
                  <a:cubicBezTo>
                    <a:pt x="135" y="1147"/>
                    <a:pt x="135" y="1131"/>
                    <a:pt x="127" y="1115"/>
                  </a:cubicBezTo>
                  <a:cubicBezTo>
                    <a:pt x="127" y="1083"/>
                    <a:pt x="119" y="1060"/>
                    <a:pt x="127" y="1012"/>
                  </a:cubicBezTo>
                  <a:cubicBezTo>
                    <a:pt x="135" y="949"/>
                    <a:pt x="143" y="862"/>
                    <a:pt x="127" y="830"/>
                  </a:cubicBezTo>
                  <a:cubicBezTo>
                    <a:pt x="111" y="799"/>
                    <a:pt x="64" y="672"/>
                    <a:pt x="40" y="585"/>
                  </a:cubicBezTo>
                  <a:cubicBezTo>
                    <a:pt x="0" y="482"/>
                    <a:pt x="48" y="372"/>
                    <a:pt x="48" y="364"/>
                  </a:cubicBezTo>
                  <a:cubicBezTo>
                    <a:pt x="64" y="340"/>
                    <a:pt x="56" y="317"/>
                    <a:pt x="40" y="301"/>
                  </a:cubicBezTo>
                  <a:cubicBezTo>
                    <a:pt x="24" y="277"/>
                    <a:pt x="8" y="222"/>
                    <a:pt x="8" y="182"/>
                  </a:cubicBezTo>
                  <a:cubicBezTo>
                    <a:pt x="8" y="174"/>
                    <a:pt x="8" y="174"/>
                    <a:pt x="8" y="174"/>
                  </a:cubicBezTo>
                  <a:lnTo>
                    <a:pt x="8" y="174"/>
                  </a:lnTo>
                  <a:cubicBezTo>
                    <a:pt x="229" y="174"/>
                    <a:pt x="442" y="158"/>
                    <a:pt x="640" y="151"/>
                  </a:cubicBezTo>
                  <a:cubicBezTo>
                    <a:pt x="640" y="151"/>
                    <a:pt x="648" y="151"/>
                    <a:pt x="648" y="142"/>
                  </a:cubicBezTo>
                  <a:cubicBezTo>
                    <a:pt x="656" y="142"/>
                    <a:pt x="656" y="135"/>
                    <a:pt x="656" y="119"/>
                  </a:cubicBezTo>
                  <a:cubicBezTo>
                    <a:pt x="648" y="64"/>
                    <a:pt x="648" y="24"/>
                    <a:pt x="663" y="8"/>
                  </a:cubicBezTo>
                  <a:cubicBezTo>
                    <a:pt x="671" y="0"/>
                    <a:pt x="679" y="0"/>
                    <a:pt x="687" y="0"/>
                  </a:cubicBezTo>
                  <a:cubicBezTo>
                    <a:pt x="743" y="0"/>
                    <a:pt x="774" y="16"/>
                    <a:pt x="774" y="48"/>
                  </a:cubicBezTo>
                  <a:cubicBezTo>
                    <a:pt x="782" y="95"/>
                    <a:pt x="790" y="151"/>
                    <a:pt x="806" y="166"/>
                  </a:cubicBezTo>
                  <a:cubicBezTo>
                    <a:pt x="814" y="174"/>
                    <a:pt x="806" y="190"/>
                    <a:pt x="806" y="214"/>
                  </a:cubicBezTo>
                  <a:cubicBezTo>
                    <a:pt x="798" y="245"/>
                    <a:pt x="790" y="285"/>
                    <a:pt x="814" y="301"/>
                  </a:cubicBezTo>
                  <a:cubicBezTo>
                    <a:pt x="822" y="301"/>
                    <a:pt x="829" y="309"/>
                    <a:pt x="837" y="317"/>
                  </a:cubicBezTo>
                  <a:cubicBezTo>
                    <a:pt x="853" y="324"/>
                    <a:pt x="861" y="340"/>
                    <a:pt x="877" y="340"/>
                  </a:cubicBezTo>
                  <a:cubicBezTo>
                    <a:pt x="885" y="340"/>
                    <a:pt x="893" y="332"/>
                    <a:pt x="909" y="332"/>
                  </a:cubicBezTo>
                  <a:cubicBezTo>
                    <a:pt x="916" y="324"/>
                    <a:pt x="924" y="324"/>
                    <a:pt x="932" y="324"/>
                  </a:cubicBezTo>
                  <a:cubicBezTo>
                    <a:pt x="948" y="324"/>
                    <a:pt x="956" y="332"/>
                    <a:pt x="956" y="340"/>
                  </a:cubicBezTo>
                  <a:cubicBezTo>
                    <a:pt x="956" y="348"/>
                    <a:pt x="956" y="348"/>
                    <a:pt x="964" y="348"/>
                  </a:cubicBezTo>
                  <a:cubicBezTo>
                    <a:pt x="972" y="356"/>
                    <a:pt x="980" y="356"/>
                    <a:pt x="987" y="356"/>
                  </a:cubicBezTo>
                  <a:cubicBezTo>
                    <a:pt x="1019" y="356"/>
                    <a:pt x="1067" y="356"/>
                    <a:pt x="1082" y="388"/>
                  </a:cubicBezTo>
                  <a:cubicBezTo>
                    <a:pt x="1090" y="404"/>
                    <a:pt x="1098" y="411"/>
                    <a:pt x="1114" y="411"/>
                  </a:cubicBezTo>
                  <a:cubicBezTo>
                    <a:pt x="1122" y="411"/>
                    <a:pt x="1138" y="404"/>
                    <a:pt x="1162" y="388"/>
                  </a:cubicBezTo>
                  <a:cubicBezTo>
                    <a:pt x="1169" y="388"/>
                    <a:pt x="1177" y="380"/>
                    <a:pt x="1185" y="372"/>
                  </a:cubicBezTo>
                  <a:cubicBezTo>
                    <a:pt x="1217" y="348"/>
                    <a:pt x="1264" y="317"/>
                    <a:pt x="1320" y="317"/>
                  </a:cubicBezTo>
                  <a:cubicBezTo>
                    <a:pt x="1335" y="317"/>
                    <a:pt x="1351" y="317"/>
                    <a:pt x="1359" y="324"/>
                  </a:cubicBezTo>
                  <a:cubicBezTo>
                    <a:pt x="1430" y="356"/>
                    <a:pt x="1486" y="388"/>
                    <a:pt x="1509" y="435"/>
                  </a:cubicBezTo>
                  <a:cubicBezTo>
                    <a:pt x="1517" y="443"/>
                    <a:pt x="1517" y="443"/>
                    <a:pt x="1517" y="451"/>
                  </a:cubicBezTo>
                  <a:cubicBezTo>
                    <a:pt x="1533" y="482"/>
                    <a:pt x="1541" y="506"/>
                    <a:pt x="1565" y="506"/>
                  </a:cubicBezTo>
                  <a:cubicBezTo>
                    <a:pt x="1565" y="506"/>
                    <a:pt x="1573" y="506"/>
                    <a:pt x="1573" y="498"/>
                  </a:cubicBezTo>
                  <a:cubicBezTo>
                    <a:pt x="1588" y="498"/>
                    <a:pt x="1596" y="482"/>
                    <a:pt x="1604" y="459"/>
                  </a:cubicBezTo>
                  <a:cubicBezTo>
                    <a:pt x="1604" y="451"/>
                    <a:pt x="1612" y="435"/>
                    <a:pt x="1620" y="435"/>
                  </a:cubicBezTo>
                  <a:cubicBezTo>
                    <a:pt x="1628" y="435"/>
                    <a:pt x="1628" y="435"/>
                    <a:pt x="1628" y="435"/>
                  </a:cubicBezTo>
                  <a:cubicBezTo>
                    <a:pt x="1636" y="443"/>
                    <a:pt x="1636" y="443"/>
                    <a:pt x="1644" y="443"/>
                  </a:cubicBezTo>
                  <a:cubicBezTo>
                    <a:pt x="1667" y="467"/>
                    <a:pt x="1723" y="498"/>
                    <a:pt x="1746" y="538"/>
                  </a:cubicBezTo>
                  <a:cubicBezTo>
                    <a:pt x="1762" y="562"/>
                    <a:pt x="1810" y="609"/>
                    <a:pt x="1849" y="609"/>
                  </a:cubicBezTo>
                  <a:cubicBezTo>
                    <a:pt x="1857" y="609"/>
                    <a:pt x="1865" y="601"/>
                    <a:pt x="1873" y="601"/>
                  </a:cubicBezTo>
                  <a:cubicBezTo>
                    <a:pt x="1881" y="593"/>
                    <a:pt x="1897" y="570"/>
                    <a:pt x="1913" y="546"/>
                  </a:cubicBezTo>
                  <a:cubicBezTo>
                    <a:pt x="1952" y="506"/>
                    <a:pt x="1984" y="467"/>
                    <a:pt x="2007" y="467"/>
                  </a:cubicBezTo>
                  <a:cubicBezTo>
                    <a:pt x="2015" y="467"/>
                    <a:pt x="2015" y="467"/>
                    <a:pt x="2015" y="467"/>
                  </a:cubicBezTo>
                  <a:cubicBezTo>
                    <a:pt x="2055" y="490"/>
                    <a:pt x="2070" y="522"/>
                    <a:pt x="2070" y="546"/>
                  </a:cubicBezTo>
                  <a:cubicBezTo>
                    <a:pt x="2070" y="554"/>
                    <a:pt x="2079" y="554"/>
                    <a:pt x="2079" y="554"/>
                  </a:cubicBezTo>
                  <a:cubicBezTo>
                    <a:pt x="2079" y="554"/>
                    <a:pt x="2086" y="554"/>
                    <a:pt x="2094" y="546"/>
                  </a:cubicBezTo>
                  <a:cubicBezTo>
                    <a:pt x="2102" y="546"/>
                    <a:pt x="2110" y="546"/>
                    <a:pt x="2118" y="546"/>
                  </a:cubicBezTo>
                  <a:cubicBezTo>
                    <a:pt x="2118" y="538"/>
                    <a:pt x="2126" y="538"/>
                    <a:pt x="2142" y="538"/>
                  </a:cubicBezTo>
                  <a:cubicBezTo>
                    <a:pt x="2173" y="530"/>
                    <a:pt x="2221" y="514"/>
                    <a:pt x="2252" y="514"/>
                  </a:cubicBezTo>
                  <a:cubicBezTo>
                    <a:pt x="2260" y="514"/>
                    <a:pt x="2268" y="514"/>
                    <a:pt x="2276" y="522"/>
                  </a:cubicBezTo>
                  <a:cubicBezTo>
                    <a:pt x="2292" y="530"/>
                    <a:pt x="2300" y="538"/>
                    <a:pt x="2308" y="546"/>
                  </a:cubicBezTo>
                  <a:cubicBezTo>
                    <a:pt x="2324" y="562"/>
                    <a:pt x="2332" y="570"/>
                    <a:pt x="2347" y="570"/>
                  </a:cubicBezTo>
                  <a:cubicBezTo>
                    <a:pt x="2371" y="570"/>
                    <a:pt x="2419" y="570"/>
                    <a:pt x="2450" y="570"/>
                  </a:cubicBezTo>
                  <a:cubicBezTo>
                    <a:pt x="2466" y="570"/>
                    <a:pt x="2466" y="570"/>
                    <a:pt x="2466" y="570"/>
                  </a:cubicBezTo>
                  <a:cubicBezTo>
                    <a:pt x="2458" y="570"/>
                    <a:pt x="2458" y="570"/>
                    <a:pt x="2458" y="570"/>
                  </a:cubicBezTo>
                  <a:cubicBezTo>
                    <a:pt x="2387" y="641"/>
                    <a:pt x="2308" y="664"/>
                    <a:pt x="2276" y="680"/>
                  </a:cubicBezTo>
                  <a:cubicBezTo>
                    <a:pt x="2260" y="680"/>
                    <a:pt x="2260" y="680"/>
                    <a:pt x="2260" y="680"/>
                  </a:cubicBezTo>
                  <a:cubicBezTo>
                    <a:pt x="2205" y="704"/>
                    <a:pt x="2110" y="735"/>
                    <a:pt x="2079" y="799"/>
                  </a:cubicBezTo>
                  <a:cubicBezTo>
                    <a:pt x="2055" y="854"/>
                    <a:pt x="1841" y="1044"/>
                    <a:pt x="1707" y="1154"/>
                  </a:cubicBezTo>
                  <a:cubicBezTo>
                    <a:pt x="1707" y="1162"/>
                    <a:pt x="1707" y="1162"/>
                    <a:pt x="1707" y="1162"/>
                  </a:cubicBezTo>
                  <a:cubicBezTo>
                    <a:pt x="1699" y="1170"/>
                    <a:pt x="1683" y="1178"/>
                    <a:pt x="1683" y="1178"/>
                  </a:cubicBezTo>
                  <a:lnTo>
                    <a:pt x="1683" y="1178"/>
                  </a:lnTo>
                  <a:cubicBezTo>
                    <a:pt x="1683" y="1186"/>
                    <a:pt x="1683" y="1186"/>
                    <a:pt x="1683" y="1186"/>
                  </a:cubicBezTo>
                  <a:lnTo>
                    <a:pt x="1683" y="1186"/>
                  </a:lnTo>
                  <a:cubicBezTo>
                    <a:pt x="1675" y="1194"/>
                    <a:pt x="1628" y="1249"/>
                    <a:pt x="1612" y="1257"/>
                  </a:cubicBezTo>
                  <a:cubicBezTo>
                    <a:pt x="1604" y="1257"/>
                    <a:pt x="1612" y="1297"/>
                    <a:pt x="1620" y="1321"/>
                  </a:cubicBezTo>
                  <a:cubicBezTo>
                    <a:pt x="1620" y="1336"/>
                    <a:pt x="1620" y="1344"/>
                    <a:pt x="1628" y="1360"/>
                  </a:cubicBezTo>
                  <a:cubicBezTo>
                    <a:pt x="1628" y="1368"/>
                    <a:pt x="1628" y="1376"/>
                    <a:pt x="1628" y="1392"/>
                  </a:cubicBezTo>
                  <a:cubicBezTo>
                    <a:pt x="1636" y="1431"/>
                    <a:pt x="1652" y="1502"/>
                    <a:pt x="1620" y="1542"/>
                  </a:cubicBezTo>
                  <a:cubicBezTo>
                    <a:pt x="1604" y="1574"/>
                    <a:pt x="1580" y="1581"/>
                    <a:pt x="1557" y="1589"/>
                  </a:cubicBezTo>
                  <a:cubicBezTo>
                    <a:pt x="1533" y="1597"/>
                    <a:pt x="1517" y="1605"/>
                    <a:pt x="1502" y="1621"/>
                  </a:cubicBezTo>
                  <a:cubicBezTo>
                    <a:pt x="1478" y="1637"/>
                    <a:pt x="1470" y="1652"/>
                    <a:pt x="1470" y="1668"/>
                  </a:cubicBezTo>
                  <a:cubicBezTo>
                    <a:pt x="1470" y="1684"/>
                    <a:pt x="1462" y="1700"/>
                    <a:pt x="1446" y="1724"/>
                  </a:cubicBezTo>
                  <a:cubicBezTo>
                    <a:pt x="1438" y="1739"/>
                    <a:pt x="1438" y="1747"/>
                    <a:pt x="1438" y="1755"/>
                  </a:cubicBezTo>
                  <a:cubicBezTo>
                    <a:pt x="1446" y="1763"/>
                    <a:pt x="1454" y="1771"/>
                    <a:pt x="1470" y="1771"/>
                  </a:cubicBezTo>
                  <a:cubicBezTo>
                    <a:pt x="1478" y="1779"/>
                    <a:pt x="1486" y="1779"/>
                    <a:pt x="1493" y="1787"/>
                  </a:cubicBezTo>
                  <a:cubicBezTo>
                    <a:pt x="1517" y="1795"/>
                    <a:pt x="1525" y="1818"/>
                    <a:pt x="1525" y="1842"/>
                  </a:cubicBezTo>
                  <a:cubicBezTo>
                    <a:pt x="1525" y="1866"/>
                    <a:pt x="1517" y="1882"/>
                    <a:pt x="1509" y="1898"/>
                  </a:cubicBezTo>
                  <a:cubicBezTo>
                    <a:pt x="1486" y="1913"/>
                    <a:pt x="1493" y="1921"/>
                    <a:pt x="1493" y="1937"/>
                  </a:cubicBezTo>
                  <a:cubicBezTo>
                    <a:pt x="1502" y="1945"/>
                    <a:pt x="1502" y="1961"/>
                    <a:pt x="1502" y="1969"/>
                  </a:cubicBezTo>
                  <a:cubicBezTo>
                    <a:pt x="1509" y="2008"/>
                    <a:pt x="1509" y="2008"/>
                    <a:pt x="1493" y="2048"/>
                  </a:cubicBezTo>
                  <a:cubicBezTo>
                    <a:pt x="1493" y="2056"/>
                    <a:pt x="1486" y="2064"/>
                    <a:pt x="1486" y="2071"/>
                  </a:cubicBezTo>
                  <a:cubicBezTo>
                    <a:pt x="1470" y="2119"/>
                    <a:pt x="1486" y="2127"/>
                    <a:pt x="1502" y="2143"/>
                  </a:cubicBezTo>
                  <a:cubicBezTo>
                    <a:pt x="1509" y="2151"/>
                    <a:pt x="1517" y="2166"/>
                    <a:pt x="1525" y="2174"/>
                  </a:cubicBezTo>
                  <a:cubicBezTo>
                    <a:pt x="1533" y="2198"/>
                    <a:pt x="1557" y="2206"/>
                    <a:pt x="1580" y="2214"/>
                  </a:cubicBezTo>
                  <a:cubicBezTo>
                    <a:pt x="1588" y="2222"/>
                    <a:pt x="1596" y="2222"/>
                    <a:pt x="1604" y="2229"/>
                  </a:cubicBezTo>
                  <a:cubicBezTo>
                    <a:pt x="1620" y="2238"/>
                    <a:pt x="1628" y="2238"/>
                    <a:pt x="1636" y="2238"/>
                  </a:cubicBezTo>
                  <a:cubicBezTo>
                    <a:pt x="1652" y="2245"/>
                    <a:pt x="1667" y="2245"/>
                    <a:pt x="1675" y="2277"/>
                  </a:cubicBezTo>
                  <a:cubicBezTo>
                    <a:pt x="1675" y="2285"/>
                    <a:pt x="1683" y="2285"/>
                    <a:pt x="1691" y="2285"/>
                  </a:cubicBezTo>
                  <a:lnTo>
                    <a:pt x="1699" y="2285"/>
                  </a:lnTo>
                  <a:cubicBezTo>
                    <a:pt x="1707" y="2285"/>
                    <a:pt x="1715" y="2285"/>
                    <a:pt x="1715" y="2285"/>
                  </a:cubicBezTo>
                  <a:cubicBezTo>
                    <a:pt x="1731" y="2285"/>
                    <a:pt x="1762" y="2293"/>
                    <a:pt x="1786" y="2316"/>
                  </a:cubicBezTo>
                  <a:cubicBezTo>
                    <a:pt x="1810" y="2340"/>
                    <a:pt x="1833" y="2364"/>
                    <a:pt x="1857" y="2388"/>
                  </a:cubicBezTo>
                  <a:cubicBezTo>
                    <a:pt x="1897" y="2427"/>
                    <a:pt x="1928" y="2467"/>
                    <a:pt x="1944" y="2467"/>
                  </a:cubicBezTo>
                  <a:cubicBezTo>
                    <a:pt x="1984" y="2475"/>
                    <a:pt x="2039" y="2538"/>
                    <a:pt x="2039" y="2601"/>
                  </a:cubicBezTo>
                  <a:cubicBezTo>
                    <a:pt x="2031" y="2641"/>
                    <a:pt x="2047" y="2680"/>
                    <a:pt x="2063" y="2712"/>
                  </a:cubicBezTo>
                  <a:lnTo>
                    <a:pt x="2063" y="2712"/>
                  </a:lnTo>
                  <a:cubicBezTo>
                    <a:pt x="2063" y="2720"/>
                    <a:pt x="2063" y="2720"/>
                    <a:pt x="2063" y="2720"/>
                  </a:cubicBezTo>
                  <a:cubicBezTo>
                    <a:pt x="1636" y="2767"/>
                    <a:pt x="932" y="2775"/>
                    <a:pt x="553" y="2775"/>
                  </a:cubicBezTo>
                  <a:lnTo>
                    <a:pt x="268" y="2759"/>
                  </a:lnTo>
                  <a:lnTo>
                    <a:pt x="268" y="2759"/>
                  </a:lnTo>
                  <a:cubicBezTo>
                    <a:pt x="292" y="2767"/>
                    <a:pt x="394" y="2767"/>
                    <a:pt x="553" y="2767"/>
                  </a:cubicBezTo>
                  <a:cubicBezTo>
                    <a:pt x="932" y="2767"/>
                    <a:pt x="1628" y="2759"/>
                    <a:pt x="2055" y="2712"/>
                  </a:cubicBezTo>
                  <a:cubicBezTo>
                    <a:pt x="2039" y="2672"/>
                    <a:pt x="2023" y="2641"/>
                    <a:pt x="2031" y="2601"/>
                  </a:cubicBezTo>
                  <a:cubicBezTo>
                    <a:pt x="2031" y="2546"/>
                    <a:pt x="1976" y="2482"/>
                    <a:pt x="1944" y="2475"/>
                  </a:cubicBezTo>
                  <a:cubicBezTo>
                    <a:pt x="1928" y="2475"/>
                    <a:pt x="1889" y="2435"/>
                    <a:pt x="1849" y="2396"/>
                  </a:cubicBezTo>
                  <a:cubicBezTo>
                    <a:pt x="1826" y="2372"/>
                    <a:pt x="1802" y="2340"/>
                    <a:pt x="1786" y="2324"/>
                  </a:cubicBezTo>
                  <a:cubicBezTo>
                    <a:pt x="1754" y="2301"/>
                    <a:pt x="1731" y="2293"/>
                    <a:pt x="1715" y="2293"/>
                  </a:cubicBezTo>
                  <a:cubicBezTo>
                    <a:pt x="1715" y="2293"/>
                    <a:pt x="1707" y="2293"/>
                    <a:pt x="1699" y="2293"/>
                  </a:cubicBezTo>
                  <a:lnTo>
                    <a:pt x="1691" y="2293"/>
                  </a:lnTo>
                  <a:cubicBezTo>
                    <a:pt x="1683" y="2293"/>
                    <a:pt x="1667" y="2293"/>
                    <a:pt x="1667" y="2277"/>
                  </a:cubicBezTo>
                  <a:cubicBezTo>
                    <a:pt x="1659" y="2253"/>
                    <a:pt x="1652" y="2253"/>
                    <a:pt x="1628" y="2245"/>
                  </a:cubicBezTo>
                  <a:cubicBezTo>
                    <a:pt x="1620" y="2245"/>
                    <a:pt x="1612" y="2245"/>
                    <a:pt x="1604" y="2238"/>
                  </a:cubicBezTo>
                  <a:cubicBezTo>
                    <a:pt x="1596" y="2229"/>
                    <a:pt x="1588" y="2229"/>
                    <a:pt x="1573" y="2222"/>
                  </a:cubicBezTo>
                  <a:cubicBezTo>
                    <a:pt x="1549" y="2214"/>
                    <a:pt x="1525" y="2206"/>
                    <a:pt x="1517" y="2182"/>
                  </a:cubicBezTo>
                  <a:cubicBezTo>
                    <a:pt x="1509" y="2166"/>
                    <a:pt x="1502" y="2158"/>
                    <a:pt x="1493" y="2151"/>
                  </a:cubicBezTo>
                  <a:cubicBezTo>
                    <a:pt x="1478" y="2135"/>
                    <a:pt x="1462" y="2119"/>
                    <a:pt x="1478" y="2071"/>
                  </a:cubicBezTo>
                  <a:cubicBezTo>
                    <a:pt x="1478" y="2064"/>
                    <a:pt x="1486" y="2048"/>
                    <a:pt x="1486" y="2040"/>
                  </a:cubicBezTo>
                  <a:cubicBezTo>
                    <a:pt x="1502" y="2008"/>
                    <a:pt x="1502" y="2008"/>
                    <a:pt x="1493" y="1969"/>
                  </a:cubicBezTo>
                  <a:cubicBezTo>
                    <a:pt x="1493" y="1961"/>
                    <a:pt x="1493" y="1953"/>
                    <a:pt x="1486" y="1937"/>
                  </a:cubicBezTo>
                  <a:cubicBezTo>
                    <a:pt x="1486" y="1921"/>
                    <a:pt x="1478" y="1905"/>
                    <a:pt x="1502" y="1889"/>
                  </a:cubicBezTo>
                  <a:cubicBezTo>
                    <a:pt x="1517" y="1874"/>
                    <a:pt x="1517" y="1858"/>
                    <a:pt x="1517" y="1842"/>
                  </a:cubicBezTo>
                  <a:cubicBezTo>
                    <a:pt x="1517" y="1818"/>
                    <a:pt x="1509" y="1803"/>
                    <a:pt x="1493" y="1795"/>
                  </a:cubicBezTo>
                  <a:cubicBezTo>
                    <a:pt x="1486" y="1787"/>
                    <a:pt x="1478" y="1787"/>
                    <a:pt x="1462" y="1779"/>
                  </a:cubicBezTo>
                  <a:cubicBezTo>
                    <a:pt x="1454" y="1771"/>
                    <a:pt x="1438" y="1771"/>
                    <a:pt x="1430" y="1755"/>
                  </a:cubicBezTo>
                  <a:cubicBezTo>
                    <a:pt x="1430" y="1747"/>
                    <a:pt x="1430" y="1739"/>
                    <a:pt x="1446" y="1724"/>
                  </a:cubicBezTo>
                  <a:cubicBezTo>
                    <a:pt x="1454" y="1700"/>
                    <a:pt x="1462" y="1684"/>
                    <a:pt x="1462" y="1668"/>
                  </a:cubicBezTo>
                  <a:cubicBezTo>
                    <a:pt x="1462" y="1652"/>
                    <a:pt x="1470" y="1637"/>
                    <a:pt x="1493" y="1613"/>
                  </a:cubicBezTo>
                  <a:cubicBezTo>
                    <a:pt x="1517" y="1597"/>
                    <a:pt x="1533" y="1589"/>
                    <a:pt x="1549" y="1589"/>
                  </a:cubicBezTo>
                  <a:cubicBezTo>
                    <a:pt x="1573" y="1574"/>
                    <a:pt x="1596" y="1574"/>
                    <a:pt x="1620" y="1542"/>
                  </a:cubicBezTo>
                  <a:cubicBezTo>
                    <a:pt x="1644" y="1502"/>
                    <a:pt x="1628" y="1431"/>
                    <a:pt x="1620" y="1392"/>
                  </a:cubicBezTo>
                  <a:cubicBezTo>
                    <a:pt x="1620" y="1376"/>
                    <a:pt x="1620" y="1368"/>
                    <a:pt x="1620" y="1360"/>
                  </a:cubicBezTo>
                  <a:cubicBezTo>
                    <a:pt x="1612" y="1352"/>
                    <a:pt x="1612" y="1336"/>
                    <a:pt x="1612" y="1321"/>
                  </a:cubicBezTo>
                  <a:cubicBezTo>
                    <a:pt x="1604" y="1281"/>
                    <a:pt x="1596" y="1257"/>
                    <a:pt x="1612" y="1249"/>
                  </a:cubicBezTo>
                  <a:cubicBezTo>
                    <a:pt x="1620" y="1241"/>
                    <a:pt x="1659" y="1210"/>
                    <a:pt x="1675" y="1186"/>
                  </a:cubicBezTo>
                  <a:cubicBezTo>
                    <a:pt x="1675" y="1178"/>
                    <a:pt x="1683" y="1170"/>
                    <a:pt x="1699" y="1154"/>
                  </a:cubicBezTo>
                  <a:cubicBezTo>
                    <a:pt x="1707" y="1147"/>
                    <a:pt x="1707" y="1147"/>
                    <a:pt x="1707" y="1147"/>
                  </a:cubicBezTo>
                  <a:cubicBezTo>
                    <a:pt x="1920" y="957"/>
                    <a:pt x="2055" y="830"/>
                    <a:pt x="2070" y="791"/>
                  </a:cubicBezTo>
                  <a:cubicBezTo>
                    <a:pt x="2102" y="728"/>
                    <a:pt x="2197" y="696"/>
                    <a:pt x="2260" y="672"/>
                  </a:cubicBezTo>
                  <a:cubicBezTo>
                    <a:pt x="2276" y="672"/>
                    <a:pt x="2276" y="672"/>
                    <a:pt x="2276" y="672"/>
                  </a:cubicBezTo>
                  <a:cubicBezTo>
                    <a:pt x="2300" y="664"/>
                    <a:pt x="2379" y="633"/>
                    <a:pt x="2442" y="577"/>
                  </a:cubicBezTo>
                  <a:cubicBezTo>
                    <a:pt x="2410" y="577"/>
                    <a:pt x="2371" y="577"/>
                    <a:pt x="2347" y="577"/>
                  </a:cubicBezTo>
                  <a:cubicBezTo>
                    <a:pt x="2332" y="577"/>
                    <a:pt x="2316" y="562"/>
                    <a:pt x="2300" y="554"/>
                  </a:cubicBezTo>
                  <a:cubicBezTo>
                    <a:pt x="2292" y="546"/>
                    <a:pt x="2284" y="530"/>
                    <a:pt x="2276" y="530"/>
                  </a:cubicBezTo>
                  <a:cubicBezTo>
                    <a:pt x="2268" y="522"/>
                    <a:pt x="2260" y="522"/>
                    <a:pt x="2252" y="522"/>
                  </a:cubicBezTo>
                  <a:cubicBezTo>
                    <a:pt x="2221" y="522"/>
                    <a:pt x="2173" y="538"/>
                    <a:pt x="2142" y="546"/>
                  </a:cubicBezTo>
                  <a:cubicBezTo>
                    <a:pt x="2134" y="546"/>
                    <a:pt x="2126" y="546"/>
                    <a:pt x="2118" y="546"/>
                  </a:cubicBezTo>
                  <a:cubicBezTo>
                    <a:pt x="2110" y="554"/>
                    <a:pt x="2102" y="554"/>
                    <a:pt x="2094" y="554"/>
                  </a:cubicBezTo>
                  <a:cubicBezTo>
                    <a:pt x="2086" y="554"/>
                    <a:pt x="2086" y="562"/>
                    <a:pt x="2079" y="562"/>
                  </a:cubicBezTo>
                  <a:cubicBezTo>
                    <a:pt x="2070" y="562"/>
                    <a:pt x="2063" y="554"/>
                    <a:pt x="2063" y="546"/>
                  </a:cubicBezTo>
                  <a:cubicBezTo>
                    <a:pt x="2063" y="530"/>
                    <a:pt x="2055" y="498"/>
                    <a:pt x="2015" y="475"/>
                  </a:cubicBezTo>
                  <a:lnTo>
                    <a:pt x="2007" y="475"/>
                  </a:lnTo>
                  <a:cubicBezTo>
                    <a:pt x="1984" y="475"/>
                    <a:pt x="1952" y="514"/>
                    <a:pt x="1920" y="554"/>
                  </a:cubicBezTo>
                  <a:cubicBezTo>
                    <a:pt x="1904" y="577"/>
                    <a:pt x="1889" y="593"/>
                    <a:pt x="1873" y="609"/>
                  </a:cubicBezTo>
                  <a:cubicBezTo>
                    <a:pt x="1865" y="609"/>
                    <a:pt x="1857" y="617"/>
                    <a:pt x="1849" y="617"/>
                  </a:cubicBezTo>
                  <a:cubicBezTo>
                    <a:pt x="1810" y="617"/>
                    <a:pt x="1754" y="570"/>
                    <a:pt x="1739" y="538"/>
                  </a:cubicBezTo>
                  <a:cubicBezTo>
                    <a:pt x="1715" y="506"/>
                    <a:pt x="1667" y="475"/>
                    <a:pt x="1636" y="451"/>
                  </a:cubicBezTo>
                  <a:lnTo>
                    <a:pt x="1628" y="443"/>
                  </a:lnTo>
                  <a:cubicBezTo>
                    <a:pt x="1620" y="443"/>
                    <a:pt x="1620" y="443"/>
                    <a:pt x="1620" y="443"/>
                  </a:cubicBezTo>
                  <a:cubicBezTo>
                    <a:pt x="1620" y="443"/>
                    <a:pt x="1612" y="459"/>
                    <a:pt x="1604" y="467"/>
                  </a:cubicBezTo>
                  <a:cubicBezTo>
                    <a:pt x="1604" y="482"/>
                    <a:pt x="1596" y="506"/>
                    <a:pt x="1573" y="506"/>
                  </a:cubicBezTo>
                  <a:lnTo>
                    <a:pt x="1565" y="514"/>
                  </a:lnTo>
                  <a:cubicBezTo>
                    <a:pt x="1541" y="514"/>
                    <a:pt x="1525" y="490"/>
                    <a:pt x="1509" y="451"/>
                  </a:cubicBezTo>
                  <a:cubicBezTo>
                    <a:pt x="1509" y="451"/>
                    <a:pt x="1509" y="443"/>
                    <a:pt x="1502" y="435"/>
                  </a:cubicBezTo>
                  <a:cubicBezTo>
                    <a:pt x="1478" y="395"/>
                    <a:pt x="1430" y="364"/>
                    <a:pt x="1359" y="332"/>
                  </a:cubicBezTo>
                  <a:cubicBezTo>
                    <a:pt x="1343" y="324"/>
                    <a:pt x="1335" y="324"/>
                    <a:pt x="1320" y="324"/>
                  </a:cubicBezTo>
                  <a:cubicBezTo>
                    <a:pt x="1272" y="324"/>
                    <a:pt x="1225" y="356"/>
                    <a:pt x="1185" y="380"/>
                  </a:cubicBezTo>
                  <a:cubicBezTo>
                    <a:pt x="1177" y="388"/>
                    <a:pt x="1169" y="395"/>
                    <a:pt x="1162" y="395"/>
                  </a:cubicBezTo>
                  <a:cubicBezTo>
                    <a:pt x="1146" y="411"/>
                    <a:pt x="1130" y="419"/>
                    <a:pt x="1114" y="419"/>
                  </a:cubicBezTo>
                  <a:cubicBezTo>
                    <a:pt x="1098" y="419"/>
                    <a:pt x="1090" y="411"/>
                    <a:pt x="1074" y="388"/>
                  </a:cubicBezTo>
                  <a:cubicBezTo>
                    <a:pt x="1059" y="364"/>
                    <a:pt x="1019" y="364"/>
                    <a:pt x="987" y="364"/>
                  </a:cubicBezTo>
                  <a:cubicBezTo>
                    <a:pt x="980" y="364"/>
                    <a:pt x="964" y="364"/>
                    <a:pt x="964" y="356"/>
                  </a:cubicBezTo>
                  <a:cubicBezTo>
                    <a:pt x="956" y="356"/>
                    <a:pt x="948" y="348"/>
                    <a:pt x="948" y="340"/>
                  </a:cubicBezTo>
                  <a:cubicBezTo>
                    <a:pt x="948" y="332"/>
                    <a:pt x="940" y="332"/>
                    <a:pt x="932" y="332"/>
                  </a:cubicBezTo>
                  <a:cubicBezTo>
                    <a:pt x="932" y="332"/>
                    <a:pt x="916" y="332"/>
                    <a:pt x="909" y="340"/>
                  </a:cubicBezTo>
                  <a:cubicBezTo>
                    <a:pt x="901" y="340"/>
                    <a:pt x="885" y="348"/>
                    <a:pt x="877" y="348"/>
                  </a:cubicBezTo>
                  <a:cubicBezTo>
                    <a:pt x="861" y="348"/>
                    <a:pt x="845" y="332"/>
                    <a:pt x="829" y="324"/>
                  </a:cubicBezTo>
                  <a:cubicBezTo>
                    <a:pt x="822" y="317"/>
                    <a:pt x="814" y="309"/>
                    <a:pt x="806" y="309"/>
                  </a:cubicBezTo>
                  <a:cubicBezTo>
                    <a:pt x="782" y="293"/>
                    <a:pt x="790" y="253"/>
                    <a:pt x="798" y="214"/>
                  </a:cubicBezTo>
                  <a:cubicBezTo>
                    <a:pt x="798" y="198"/>
                    <a:pt x="806" y="174"/>
                    <a:pt x="798" y="166"/>
                  </a:cubicBezTo>
                  <a:cubicBezTo>
                    <a:pt x="782" y="151"/>
                    <a:pt x="774" y="87"/>
                    <a:pt x="774" y="48"/>
                  </a:cubicBezTo>
                  <a:cubicBezTo>
                    <a:pt x="766" y="8"/>
                    <a:pt x="703" y="8"/>
                    <a:pt x="687" y="8"/>
                  </a:cubicBezTo>
                  <a:cubicBezTo>
                    <a:pt x="679" y="8"/>
                    <a:pt x="671" y="8"/>
                    <a:pt x="671" y="8"/>
                  </a:cubicBezTo>
                  <a:cubicBezTo>
                    <a:pt x="663" y="24"/>
                    <a:pt x="656" y="48"/>
                    <a:pt x="663" y="119"/>
                  </a:cubicBezTo>
                  <a:cubicBezTo>
                    <a:pt x="663" y="135"/>
                    <a:pt x="663" y="142"/>
                    <a:pt x="656" y="151"/>
                  </a:cubicBezTo>
                  <a:cubicBezTo>
                    <a:pt x="648" y="158"/>
                    <a:pt x="640" y="158"/>
                    <a:pt x="640" y="158"/>
                  </a:cubicBezTo>
                  <a:cubicBezTo>
                    <a:pt x="442" y="166"/>
                    <a:pt x="229" y="174"/>
                    <a:pt x="16" y="182"/>
                  </a:cubicBezTo>
                  <a:cubicBezTo>
                    <a:pt x="16" y="222"/>
                    <a:pt x="24" y="277"/>
                    <a:pt x="40" y="293"/>
                  </a:cubicBezTo>
                  <a:cubicBezTo>
                    <a:pt x="71" y="324"/>
                    <a:pt x="64" y="348"/>
                    <a:pt x="56" y="372"/>
                  </a:cubicBezTo>
                  <a:cubicBezTo>
                    <a:pt x="56" y="372"/>
                    <a:pt x="8" y="482"/>
                    <a:pt x="48" y="585"/>
                  </a:cubicBezTo>
                  <a:cubicBezTo>
                    <a:pt x="71" y="672"/>
                    <a:pt x="119" y="791"/>
                    <a:pt x="135" y="830"/>
                  </a:cubicBezTo>
                  <a:cubicBezTo>
                    <a:pt x="151" y="862"/>
                    <a:pt x="143" y="941"/>
                    <a:pt x="135" y="1012"/>
                  </a:cubicBezTo>
                  <a:cubicBezTo>
                    <a:pt x="127" y="1060"/>
                    <a:pt x="135" y="1083"/>
                    <a:pt x="135" y="1107"/>
                  </a:cubicBezTo>
                  <a:cubicBezTo>
                    <a:pt x="143" y="1131"/>
                    <a:pt x="143" y="1147"/>
                    <a:pt x="143" y="1162"/>
                  </a:cubicBezTo>
                  <a:cubicBezTo>
                    <a:pt x="143" y="1194"/>
                    <a:pt x="151" y="1241"/>
                    <a:pt x="158" y="1289"/>
                  </a:cubicBezTo>
                  <a:cubicBezTo>
                    <a:pt x="166" y="1328"/>
                    <a:pt x="174" y="1360"/>
                    <a:pt x="174" y="1384"/>
                  </a:cubicBezTo>
                  <a:cubicBezTo>
                    <a:pt x="174" y="1407"/>
                    <a:pt x="182" y="1415"/>
                    <a:pt x="198" y="1423"/>
                  </a:cubicBezTo>
                  <a:cubicBezTo>
                    <a:pt x="206" y="1423"/>
                    <a:pt x="213" y="1431"/>
                    <a:pt x="213" y="1431"/>
                  </a:cubicBezTo>
                  <a:cubicBezTo>
                    <a:pt x="229" y="1447"/>
                    <a:pt x="229" y="1478"/>
                    <a:pt x="229" y="1526"/>
                  </a:cubicBezTo>
                  <a:cubicBezTo>
                    <a:pt x="221" y="1550"/>
                    <a:pt x="221" y="1581"/>
                    <a:pt x="229" y="1597"/>
                  </a:cubicBezTo>
                  <a:cubicBezTo>
                    <a:pt x="237" y="1645"/>
                    <a:pt x="198" y="1724"/>
                    <a:pt x="166" y="1747"/>
                  </a:cubicBezTo>
                  <a:cubicBezTo>
                    <a:pt x="151" y="1755"/>
                    <a:pt x="143" y="1763"/>
                    <a:pt x="143" y="1779"/>
                  </a:cubicBezTo>
                  <a:cubicBezTo>
                    <a:pt x="135" y="1787"/>
                    <a:pt x="143" y="1795"/>
                    <a:pt x="143" y="1803"/>
                  </a:cubicBezTo>
                  <a:cubicBezTo>
                    <a:pt x="151" y="1811"/>
                    <a:pt x="151" y="1811"/>
                    <a:pt x="158" y="1811"/>
                  </a:cubicBezTo>
                  <a:cubicBezTo>
                    <a:pt x="166" y="1818"/>
                    <a:pt x="174" y="1826"/>
                    <a:pt x="174" y="1858"/>
                  </a:cubicBezTo>
                  <a:cubicBezTo>
                    <a:pt x="174" y="1889"/>
                    <a:pt x="190" y="1889"/>
                    <a:pt x="213" y="1889"/>
                  </a:cubicBezTo>
                  <a:cubicBezTo>
                    <a:pt x="237" y="1889"/>
                    <a:pt x="268" y="1913"/>
                    <a:pt x="268" y="1913"/>
                  </a:cubicBezTo>
                  <a:lnTo>
                    <a:pt x="268" y="1913"/>
                  </a:lnTo>
                  <a:cubicBezTo>
                    <a:pt x="268" y="2759"/>
                    <a:pt x="268" y="2759"/>
                    <a:pt x="268" y="2759"/>
                  </a:cubicBezTo>
                  <a:lnTo>
                    <a:pt x="553" y="2775"/>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95" name="Freeform 510"/>
            <p:cNvSpPr>
              <a:spLocks noChangeArrowheads="1"/>
            </p:cNvSpPr>
            <p:nvPr/>
          </p:nvSpPr>
          <p:spPr bwMode="auto">
            <a:xfrm>
              <a:off x="17383439" y="5876120"/>
              <a:ext cx="1215316" cy="786245"/>
            </a:xfrm>
            <a:custGeom>
              <a:avLst/>
              <a:gdLst>
                <a:gd name="T0" fmla="*/ 1794 w 2309"/>
                <a:gd name="T1" fmla="*/ 1391 h 1495"/>
                <a:gd name="T2" fmla="*/ 1794 w 2309"/>
                <a:gd name="T3" fmla="*/ 1391 h 1495"/>
                <a:gd name="T4" fmla="*/ 1888 w 2309"/>
                <a:gd name="T5" fmla="*/ 1494 h 1495"/>
                <a:gd name="T6" fmla="*/ 1888 w 2309"/>
                <a:gd name="T7" fmla="*/ 1486 h 1495"/>
                <a:gd name="T8" fmla="*/ 1904 w 2309"/>
                <a:gd name="T9" fmla="*/ 1423 h 1495"/>
                <a:gd name="T10" fmla="*/ 1897 w 2309"/>
                <a:gd name="T11" fmla="*/ 1391 h 1495"/>
                <a:gd name="T12" fmla="*/ 1999 w 2309"/>
                <a:gd name="T13" fmla="*/ 1312 h 1495"/>
                <a:gd name="T14" fmla="*/ 2007 w 2309"/>
                <a:gd name="T15" fmla="*/ 1249 h 1495"/>
                <a:gd name="T16" fmla="*/ 2047 w 2309"/>
                <a:gd name="T17" fmla="*/ 1138 h 1495"/>
                <a:gd name="T18" fmla="*/ 1999 w 2309"/>
                <a:gd name="T19" fmla="*/ 1083 h 1495"/>
                <a:gd name="T20" fmla="*/ 1999 w 2309"/>
                <a:gd name="T21" fmla="*/ 988 h 1495"/>
                <a:gd name="T22" fmla="*/ 2055 w 2309"/>
                <a:gd name="T23" fmla="*/ 988 h 1495"/>
                <a:gd name="T24" fmla="*/ 2110 w 2309"/>
                <a:gd name="T25" fmla="*/ 980 h 1495"/>
                <a:gd name="T26" fmla="*/ 2181 w 2309"/>
                <a:gd name="T27" fmla="*/ 933 h 1495"/>
                <a:gd name="T28" fmla="*/ 2244 w 2309"/>
                <a:gd name="T29" fmla="*/ 869 h 1495"/>
                <a:gd name="T30" fmla="*/ 2292 w 2309"/>
                <a:gd name="T31" fmla="*/ 782 h 1495"/>
                <a:gd name="T32" fmla="*/ 2284 w 2309"/>
                <a:gd name="T33" fmla="*/ 648 h 1495"/>
                <a:gd name="T34" fmla="*/ 2213 w 2309"/>
                <a:gd name="T35" fmla="*/ 585 h 1495"/>
                <a:gd name="T36" fmla="*/ 2118 w 2309"/>
                <a:gd name="T37" fmla="*/ 482 h 1495"/>
                <a:gd name="T38" fmla="*/ 1991 w 2309"/>
                <a:gd name="T39" fmla="*/ 387 h 1495"/>
                <a:gd name="T40" fmla="*/ 1952 w 2309"/>
                <a:gd name="T41" fmla="*/ 308 h 1495"/>
                <a:gd name="T42" fmla="*/ 1912 w 2309"/>
                <a:gd name="T43" fmla="*/ 245 h 1495"/>
                <a:gd name="T44" fmla="*/ 1936 w 2309"/>
                <a:gd name="T45" fmla="*/ 126 h 1495"/>
                <a:gd name="T46" fmla="*/ 1897 w 2309"/>
                <a:gd name="T47" fmla="*/ 55 h 1495"/>
                <a:gd name="T48" fmla="*/ 1881 w 2309"/>
                <a:gd name="T49" fmla="*/ 0 h 1495"/>
                <a:gd name="T50" fmla="*/ 86 w 2309"/>
                <a:gd name="T51" fmla="*/ 55 h 1495"/>
                <a:gd name="T52" fmla="*/ 47 w 2309"/>
                <a:gd name="T53" fmla="*/ 71 h 1495"/>
                <a:gd name="T54" fmla="*/ 47 w 2309"/>
                <a:gd name="T55" fmla="*/ 150 h 1495"/>
                <a:gd name="T56" fmla="*/ 62 w 2309"/>
                <a:gd name="T57" fmla="*/ 197 h 1495"/>
                <a:gd name="T58" fmla="*/ 94 w 2309"/>
                <a:gd name="T59" fmla="*/ 245 h 1495"/>
                <a:gd name="T60" fmla="*/ 78 w 2309"/>
                <a:gd name="T61" fmla="*/ 316 h 1495"/>
                <a:gd name="T62" fmla="*/ 24 w 2309"/>
                <a:gd name="T63" fmla="*/ 395 h 1495"/>
                <a:gd name="T64" fmla="*/ 78 w 2309"/>
                <a:gd name="T65" fmla="*/ 482 h 1495"/>
                <a:gd name="T66" fmla="*/ 118 w 2309"/>
                <a:gd name="T67" fmla="*/ 585 h 1495"/>
                <a:gd name="T68" fmla="*/ 134 w 2309"/>
                <a:gd name="T69" fmla="*/ 664 h 1495"/>
                <a:gd name="T70" fmla="*/ 165 w 2309"/>
                <a:gd name="T71" fmla="*/ 735 h 1495"/>
                <a:gd name="T72" fmla="*/ 205 w 2309"/>
                <a:gd name="T73" fmla="*/ 822 h 1495"/>
                <a:gd name="T74" fmla="*/ 221 w 2309"/>
                <a:gd name="T75" fmla="*/ 972 h 1495"/>
                <a:gd name="T76" fmla="*/ 236 w 2309"/>
                <a:gd name="T77" fmla="*/ 988 h 1495"/>
                <a:gd name="T78" fmla="*/ 268 w 2309"/>
                <a:gd name="T79" fmla="*/ 1012 h 1495"/>
                <a:gd name="T80" fmla="*/ 268 w 2309"/>
                <a:gd name="T81" fmla="*/ 1051 h 1495"/>
                <a:gd name="T82" fmla="*/ 292 w 2309"/>
                <a:gd name="T83" fmla="*/ 1083 h 1495"/>
                <a:gd name="T84" fmla="*/ 300 w 2309"/>
                <a:gd name="T85" fmla="*/ 1130 h 1495"/>
                <a:gd name="T86" fmla="*/ 300 w 2309"/>
                <a:gd name="T87" fmla="*/ 1193 h 1495"/>
                <a:gd name="T88" fmla="*/ 315 w 2309"/>
                <a:gd name="T89" fmla="*/ 1249 h 1495"/>
                <a:gd name="T90" fmla="*/ 300 w 2309"/>
                <a:gd name="T91" fmla="*/ 1391 h 1495"/>
                <a:gd name="T92" fmla="*/ 331 w 2309"/>
                <a:gd name="T93" fmla="*/ 1399 h 1495"/>
                <a:gd name="T94" fmla="*/ 347 w 2309"/>
                <a:gd name="T95" fmla="*/ 1439 h 1495"/>
                <a:gd name="T96" fmla="*/ 1762 w 2309"/>
                <a:gd name="T97" fmla="*/ 1375 h 1495"/>
                <a:gd name="T98" fmla="*/ 1794 w 2309"/>
                <a:gd name="T99" fmla="*/ 1391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09" h="1495">
                  <a:moveTo>
                    <a:pt x="1794" y="1391"/>
                  </a:moveTo>
                  <a:lnTo>
                    <a:pt x="1794" y="1391"/>
                  </a:lnTo>
                  <a:cubicBezTo>
                    <a:pt x="1802" y="1407"/>
                    <a:pt x="1857" y="1454"/>
                    <a:pt x="1888" y="1494"/>
                  </a:cubicBezTo>
                  <a:cubicBezTo>
                    <a:pt x="1888" y="1486"/>
                    <a:pt x="1888" y="1486"/>
                    <a:pt x="1888" y="1486"/>
                  </a:cubicBezTo>
                  <a:cubicBezTo>
                    <a:pt x="1912" y="1462"/>
                    <a:pt x="1912" y="1446"/>
                    <a:pt x="1904" y="1423"/>
                  </a:cubicBezTo>
                  <a:cubicBezTo>
                    <a:pt x="1897" y="1407"/>
                    <a:pt x="1865" y="1399"/>
                    <a:pt x="1897" y="1391"/>
                  </a:cubicBezTo>
                  <a:cubicBezTo>
                    <a:pt x="1920" y="1375"/>
                    <a:pt x="1999" y="1351"/>
                    <a:pt x="1999" y="1312"/>
                  </a:cubicBezTo>
                  <a:cubicBezTo>
                    <a:pt x="1999" y="1265"/>
                    <a:pt x="1991" y="1257"/>
                    <a:pt x="2007" y="1249"/>
                  </a:cubicBezTo>
                  <a:cubicBezTo>
                    <a:pt x="2031" y="1233"/>
                    <a:pt x="2055" y="1170"/>
                    <a:pt x="2047" y="1138"/>
                  </a:cubicBezTo>
                  <a:cubicBezTo>
                    <a:pt x="2039" y="1114"/>
                    <a:pt x="1999" y="1114"/>
                    <a:pt x="1999" y="1083"/>
                  </a:cubicBezTo>
                  <a:cubicBezTo>
                    <a:pt x="1999" y="1051"/>
                    <a:pt x="1960" y="996"/>
                    <a:pt x="1999" y="988"/>
                  </a:cubicBezTo>
                  <a:cubicBezTo>
                    <a:pt x="2015" y="988"/>
                    <a:pt x="2039" y="988"/>
                    <a:pt x="2055" y="988"/>
                  </a:cubicBezTo>
                  <a:cubicBezTo>
                    <a:pt x="2078" y="988"/>
                    <a:pt x="2102" y="988"/>
                    <a:pt x="2110" y="980"/>
                  </a:cubicBezTo>
                  <a:cubicBezTo>
                    <a:pt x="2134" y="956"/>
                    <a:pt x="2150" y="956"/>
                    <a:pt x="2181" y="933"/>
                  </a:cubicBezTo>
                  <a:cubicBezTo>
                    <a:pt x="2213" y="917"/>
                    <a:pt x="2244" y="925"/>
                    <a:pt x="2244" y="869"/>
                  </a:cubicBezTo>
                  <a:cubicBezTo>
                    <a:pt x="2244" y="814"/>
                    <a:pt x="2276" y="814"/>
                    <a:pt x="2292" y="782"/>
                  </a:cubicBezTo>
                  <a:cubicBezTo>
                    <a:pt x="2308" y="743"/>
                    <a:pt x="2308" y="664"/>
                    <a:pt x="2284" y="648"/>
                  </a:cubicBezTo>
                  <a:cubicBezTo>
                    <a:pt x="2268" y="632"/>
                    <a:pt x="2213" y="624"/>
                    <a:pt x="2213" y="585"/>
                  </a:cubicBezTo>
                  <a:cubicBezTo>
                    <a:pt x="2205" y="553"/>
                    <a:pt x="2126" y="498"/>
                    <a:pt x="2118" y="482"/>
                  </a:cubicBezTo>
                  <a:cubicBezTo>
                    <a:pt x="2110" y="458"/>
                    <a:pt x="2102" y="387"/>
                    <a:pt x="1991" y="387"/>
                  </a:cubicBezTo>
                  <a:cubicBezTo>
                    <a:pt x="1873" y="379"/>
                    <a:pt x="1960" y="348"/>
                    <a:pt x="1952" y="308"/>
                  </a:cubicBezTo>
                  <a:cubicBezTo>
                    <a:pt x="1944" y="276"/>
                    <a:pt x="1904" y="316"/>
                    <a:pt x="1912" y="245"/>
                  </a:cubicBezTo>
                  <a:cubicBezTo>
                    <a:pt x="1920" y="174"/>
                    <a:pt x="1912" y="182"/>
                    <a:pt x="1936" y="126"/>
                  </a:cubicBezTo>
                  <a:cubicBezTo>
                    <a:pt x="1952" y="71"/>
                    <a:pt x="1904" y="87"/>
                    <a:pt x="1897" y="55"/>
                  </a:cubicBezTo>
                  <a:cubicBezTo>
                    <a:pt x="1897" y="39"/>
                    <a:pt x="1888" y="23"/>
                    <a:pt x="1881" y="0"/>
                  </a:cubicBezTo>
                  <a:cubicBezTo>
                    <a:pt x="1264" y="71"/>
                    <a:pt x="86" y="55"/>
                    <a:pt x="86" y="55"/>
                  </a:cubicBezTo>
                  <a:cubicBezTo>
                    <a:pt x="86" y="55"/>
                    <a:pt x="62" y="47"/>
                    <a:pt x="47" y="71"/>
                  </a:cubicBezTo>
                  <a:cubicBezTo>
                    <a:pt x="31" y="95"/>
                    <a:pt x="78" y="134"/>
                    <a:pt x="47" y="150"/>
                  </a:cubicBezTo>
                  <a:cubicBezTo>
                    <a:pt x="16" y="166"/>
                    <a:pt x="39" y="182"/>
                    <a:pt x="62" y="197"/>
                  </a:cubicBezTo>
                  <a:cubicBezTo>
                    <a:pt x="94" y="213"/>
                    <a:pt x="110" y="221"/>
                    <a:pt x="94" y="245"/>
                  </a:cubicBezTo>
                  <a:cubicBezTo>
                    <a:pt x="78" y="269"/>
                    <a:pt x="86" y="269"/>
                    <a:pt x="78" y="316"/>
                  </a:cubicBezTo>
                  <a:cubicBezTo>
                    <a:pt x="70" y="371"/>
                    <a:pt x="39" y="356"/>
                    <a:pt x="24" y="395"/>
                  </a:cubicBezTo>
                  <a:cubicBezTo>
                    <a:pt x="0" y="443"/>
                    <a:pt x="47" y="427"/>
                    <a:pt x="78" y="482"/>
                  </a:cubicBezTo>
                  <a:cubicBezTo>
                    <a:pt x="102" y="537"/>
                    <a:pt x="110" y="569"/>
                    <a:pt x="118" y="585"/>
                  </a:cubicBezTo>
                  <a:cubicBezTo>
                    <a:pt x="126" y="601"/>
                    <a:pt x="118" y="632"/>
                    <a:pt x="134" y="664"/>
                  </a:cubicBezTo>
                  <a:cubicBezTo>
                    <a:pt x="149" y="696"/>
                    <a:pt x="141" y="703"/>
                    <a:pt x="165" y="735"/>
                  </a:cubicBezTo>
                  <a:cubicBezTo>
                    <a:pt x="181" y="759"/>
                    <a:pt x="173" y="790"/>
                    <a:pt x="205" y="822"/>
                  </a:cubicBezTo>
                  <a:cubicBezTo>
                    <a:pt x="228" y="854"/>
                    <a:pt x="221" y="949"/>
                    <a:pt x="221" y="972"/>
                  </a:cubicBezTo>
                  <a:cubicBezTo>
                    <a:pt x="221" y="988"/>
                    <a:pt x="221" y="988"/>
                    <a:pt x="236" y="988"/>
                  </a:cubicBezTo>
                  <a:cubicBezTo>
                    <a:pt x="260" y="980"/>
                    <a:pt x="268" y="1012"/>
                    <a:pt x="268" y="1012"/>
                  </a:cubicBezTo>
                  <a:cubicBezTo>
                    <a:pt x="268" y="1012"/>
                    <a:pt x="276" y="1035"/>
                    <a:pt x="268" y="1051"/>
                  </a:cubicBezTo>
                  <a:cubicBezTo>
                    <a:pt x="268" y="1075"/>
                    <a:pt x="300" y="1067"/>
                    <a:pt x="292" y="1083"/>
                  </a:cubicBezTo>
                  <a:cubicBezTo>
                    <a:pt x="292" y="1107"/>
                    <a:pt x="292" y="1122"/>
                    <a:pt x="300" y="1130"/>
                  </a:cubicBezTo>
                  <a:cubicBezTo>
                    <a:pt x="315" y="1138"/>
                    <a:pt x="315" y="1170"/>
                    <a:pt x="300" y="1193"/>
                  </a:cubicBezTo>
                  <a:cubicBezTo>
                    <a:pt x="284" y="1217"/>
                    <a:pt x="292" y="1217"/>
                    <a:pt x="315" y="1249"/>
                  </a:cubicBezTo>
                  <a:cubicBezTo>
                    <a:pt x="347" y="1288"/>
                    <a:pt x="300" y="1367"/>
                    <a:pt x="300" y="1391"/>
                  </a:cubicBezTo>
                  <a:cubicBezTo>
                    <a:pt x="300" y="1415"/>
                    <a:pt x="315" y="1399"/>
                    <a:pt x="331" y="1399"/>
                  </a:cubicBezTo>
                  <a:cubicBezTo>
                    <a:pt x="339" y="1399"/>
                    <a:pt x="339" y="1423"/>
                    <a:pt x="347" y="1439"/>
                  </a:cubicBezTo>
                  <a:cubicBezTo>
                    <a:pt x="466" y="1439"/>
                    <a:pt x="1438" y="1423"/>
                    <a:pt x="1762" y="1375"/>
                  </a:cubicBezTo>
                  <a:cubicBezTo>
                    <a:pt x="1762" y="1375"/>
                    <a:pt x="1770" y="1360"/>
                    <a:pt x="1794" y="139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96" name="Freeform 511"/>
            <p:cNvSpPr>
              <a:spLocks noChangeArrowheads="1"/>
            </p:cNvSpPr>
            <p:nvPr/>
          </p:nvSpPr>
          <p:spPr bwMode="auto">
            <a:xfrm>
              <a:off x="17388078" y="5876120"/>
              <a:ext cx="1212996" cy="786245"/>
            </a:xfrm>
            <a:custGeom>
              <a:avLst/>
              <a:gdLst>
                <a:gd name="T0" fmla="*/ 1778 w 2308"/>
                <a:gd name="T1" fmla="*/ 1391 h 1495"/>
                <a:gd name="T2" fmla="*/ 1754 w 2308"/>
                <a:gd name="T3" fmla="*/ 1375 h 1495"/>
                <a:gd name="T4" fmla="*/ 331 w 2308"/>
                <a:gd name="T5" fmla="*/ 1423 h 1495"/>
                <a:gd name="T6" fmla="*/ 292 w 2308"/>
                <a:gd name="T7" fmla="*/ 1391 h 1495"/>
                <a:gd name="T8" fmla="*/ 292 w 2308"/>
                <a:gd name="T9" fmla="*/ 1193 h 1495"/>
                <a:gd name="T10" fmla="*/ 260 w 2308"/>
                <a:gd name="T11" fmla="*/ 1051 h 1495"/>
                <a:gd name="T12" fmla="*/ 220 w 2308"/>
                <a:gd name="T13" fmla="*/ 988 h 1495"/>
                <a:gd name="T14" fmla="*/ 165 w 2308"/>
                <a:gd name="T15" fmla="*/ 767 h 1495"/>
                <a:gd name="T16" fmla="*/ 110 w 2308"/>
                <a:gd name="T17" fmla="*/ 616 h 1495"/>
                <a:gd name="T18" fmla="*/ 23 w 2308"/>
                <a:gd name="T19" fmla="*/ 434 h 1495"/>
                <a:gd name="T20" fmla="*/ 70 w 2308"/>
                <a:gd name="T21" fmla="*/ 276 h 1495"/>
                <a:gd name="T22" fmla="*/ 54 w 2308"/>
                <a:gd name="T23" fmla="*/ 205 h 1495"/>
                <a:gd name="T24" fmla="*/ 39 w 2308"/>
                <a:gd name="T25" fmla="*/ 110 h 1495"/>
                <a:gd name="T26" fmla="*/ 1865 w 2308"/>
                <a:gd name="T27" fmla="*/ 0 h 1495"/>
                <a:gd name="T28" fmla="*/ 1912 w 2308"/>
                <a:gd name="T29" fmla="*/ 79 h 1495"/>
                <a:gd name="T30" fmla="*/ 1928 w 2308"/>
                <a:gd name="T31" fmla="*/ 284 h 1495"/>
                <a:gd name="T32" fmla="*/ 1983 w 2308"/>
                <a:gd name="T33" fmla="*/ 379 h 1495"/>
                <a:gd name="T34" fmla="*/ 2205 w 2308"/>
                <a:gd name="T35" fmla="*/ 585 h 1495"/>
                <a:gd name="T36" fmla="*/ 2260 w 2308"/>
                <a:gd name="T37" fmla="*/ 814 h 1495"/>
                <a:gd name="T38" fmla="*/ 2149 w 2308"/>
                <a:gd name="T39" fmla="*/ 949 h 1495"/>
                <a:gd name="T40" fmla="*/ 2023 w 2308"/>
                <a:gd name="T41" fmla="*/ 988 h 1495"/>
                <a:gd name="T42" fmla="*/ 1991 w 2308"/>
                <a:gd name="T43" fmla="*/ 1083 h 1495"/>
                <a:gd name="T44" fmla="*/ 1991 w 2308"/>
                <a:gd name="T45" fmla="*/ 1273 h 1495"/>
                <a:gd name="T46" fmla="*/ 1880 w 2308"/>
                <a:gd name="T47" fmla="*/ 1399 h 1495"/>
                <a:gd name="T48" fmla="*/ 1880 w 2308"/>
                <a:gd name="T49" fmla="*/ 1494 h 1495"/>
                <a:gd name="T50" fmla="*/ 1786 w 2308"/>
                <a:gd name="T51" fmla="*/ 1391 h 1495"/>
                <a:gd name="T52" fmla="*/ 1873 w 2308"/>
                <a:gd name="T53" fmla="*/ 1399 h 1495"/>
                <a:gd name="T54" fmla="*/ 1983 w 2308"/>
                <a:gd name="T55" fmla="*/ 1280 h 1495"/>
                <a:gd name="T56" fmla="*/ 1983 w 2308"/>
                <a:gd name="T57" fmla="*/ 1083 h 1495"/>
                <a:gd name="T58" fmla="*/ 2023 w 2308"/>
                <a:gd name="T59" fmla="*/ 980 h 1495"/>
                <a:gd name="T60" fmla="*/ 2149 w 2308"/>
                <a:gd name="T61" fmla="*/ 949 h 1495"/>
                <a:gd name="T62" fmla="*/ 2260 w 2308"/>
                <a:gd name="T63" fmla="*/ 806 h 1495"/>
                <a:gd name="T64" fmla="*/ 2197 w 2308"/>
                <a:gd name="T65" fmla="*/ 585 h 1495"/>
                <a:gd name="T66" fmla="*/ 1983 w 2308"/>
                <a:gd name="T67" fmla="*/ 387 h 1495"/>
                <a:gd name="T68" fmla="*/ 1920 w 2308"/>
                <a:gd name="T69" fmla="*/ 292 h 1495"/>
                <a:gd name="T70" fmla="*/ 1912 w 2308"/>
                <a:gd name="T71" fmla="*/ 87 h 1495"/>
                <a:gd name="T72" fmla="*/ 363 w 2308"/>
                <a:gd name="T73" fmla="*/ 63 h 1495"/>
                <a:gd name="T74" fmla="*/ 47 w 2308"/>
                <a:gd name="T75" fmla="*/ 71 h 1495"/>
                <a:gd name="T76" fmla="*/ 54 w 2308"/>
                <a:gd name="T77" fmla="*/ 190 h 1495"/>
                <a:gd name="T78" fmla="*/ 86 w 2308"/>
                <a:gd name="T79" fmla="*/ 245 h 1495"/>
                <a:gd name="T80" fmla="*/ 16 w 2308"/>
                <a:gd name="T81" fmla="*/ 403 h 1495"/>
                <a:gd name="T82" fmla="*/ 110 w 2308"/>
                <a:gd name="T83" fmla="*/ 585 h 1495"/>
                <a:gd name="T84" fmla="*/ 157 w 2308"/>
                <a:gd name="T85" fmla="*/ 727 h 1495"/>
                <a:gd name="T86" fmla="*/ 213 w 2308"/>
                <a:gd name="T87" fmla="*/ 972 h 1495"/>
                <a:gd name="T88" fmla="*/ 268 w 2308"/>
                <a:gd name="T89" fmla="*/ 1012 h 1495"/>
                <a:gd name="T90" fmla="*/ 292 w 2308"/>
                <a:gd name="T91" fmla="*/ 1083 h 1495"/>
                <a:gd name="T92" fmla="*/ 315 w 2308"/>
                <a:gd name="T93" fmla="*/ 1249 h 1495"/>
                <a:gd name="T94" fmla="*/ 307 w 2308"/>
                <a:gd name="T95" fmla="*/ 1399 h 1495"/>
                <a:gd name="T96" fmla="*/ 1754 w 2308"/>
                <a:gd name="T97" fmla="*/ 1367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8" h="1495">
                  <a:moveTo>
                    <a:pt x="1880" y="1494"/>
                  </a:moveTo>
                  <a:lnTo>
                    <a:pt x="1880" y="1494"/>
                  </a:lnTo>
                  <a:lnTo>
                    <a:pt x="1880" y="1494"/>
                  </a:lnTo>
                  <a:cubicBezTo>
                    <a:pt x="1841" y="1454"/>
                    <a:pt x="1794" y="1407"/>
                    <a:pt x="1778" y="1391"/>
                  </a:cubicBezTo>
                  <a:cubicBezTo>
                    <a:pt x="1770" y="1375"/>
                    <a:pt x="1762" y="1375"/>
                    <a:pt x="1762" y="1375"/>
                  </a:cubicBezTo>
                  <a:lnTo>
                    <a:pt x="1762" y="1375"/>
                  </a:lnTo>
                  <a:lnTo>
                    <a:pt x="1762" y="1375"/>
                  </a:lnTo>
                  <a:cubicBezTo>
                    <a:pt x="1754" y="1375"/>
                    <a:pt x="1754" y="1375"/>
                    <a:pt x="1754" y="1375"/>
                  </a:cubicBezTo>
                  <a:cubicBezTo>
                    <a:pt x="1430" y="1431"/>
                    <a:pt x="450" y="1446"/>
                    <a:pt x="339" y="1446"/>
                  </a:cubicBezTo>
                  <a:cubicBezTo>
                    <a:pt x="331" y="1446"/>
                    <a:pt x="331" y="1446"/>
                    <a:pt x="331" y="1446"/>
                  </a:cubicBezTo>
                  <a:cubicBezTo>
                    <a:pt x="331" y="1439"/>
                    <a:pt x="331" y="1439"/>
                    <a:pt x="331" y="1439"/>
                  </a:cubicBezTo>
                  <a:cubicBezTo>
                    <a:pt x="331" y="1439"/>
                    <a:pt x="331" y="1431"/>
                    <a:pt x="331" y="1423"/>
                  </a:cubicBezTo>
                  <a:cubicBezTo>
                    <a:pt x="331" y="1415"/>
                    <a:pt x="331" y="1407"/>
                    <a:pt x="323" y="1407"/>
                  </a:cubicBezTo>
                  <a:lnTo>
                    <a:pt x="315" y="1407"/>
                  </a:lnTo>
                  <a:cubicBezTo>
                    <a:pt x="307" y="1407"/>
                    <a:pt x="307" y="1407"/>
                    <a:pt x="300" y="1407"/>
                  </a:cubicBezTo>
                  <a:cubicBezTo>
                    <a:pt x="292" y="1407"/>
                    <a:pt x="292" y="1391"/>
                    <a:pt x="292" y="1391"/>
                  </a:cubicBezTo>
                  <a:cubicBezTo>
                    <a:pt x="292" y="1383"/>
                    <a:pt x="300" y="1367"/>
                    <a:pt x="300" y="1351"/>
                  </a:cubicBezTo>
                  <a:cubicBezTo>
                    <a:pt x="307" y="1320"/>
                    <a:pt x="323" y="1280"/>
                    <a:pt x="307" y="1257"/>
                  </a:cubicBezTo>
                  <a:cubicBezTo>
                    <a:pt x="300" y="1249"/>
                    <a:pt x="300" y="1241"/>
                    <a:pt x="300" y="1241"/>
                  </a:cubicBezTo>
                  <a:cubicBezTo>
                    <a:pt x="276" y="1217"/>
                    <a:pt x="276" y="1217"/>
                    <a:pt x="292" y="1193"/>
                  </a:cubicBezTo>
                  <a:cubicBezTo>
                    <a:pt x="300" y="1170"/>
                    <a:pt x="300" y="1146"/>
                    <a:pt x="292" y="1138"/>
                  </a:cubicBezTo>
                  <a:cubicBezTo>
                    <a:pt x="276" y="1130"/>
                    <a:pt x="276" y="1107"/>
                    <a:pt x="284" y="1083"/>
                  </a:cubicBezTo>
                  <a:cubicBezTo>
                    <a:pt x="284" y="1075"/>
                    <a:pt x="284" y="1075"/>
                    <a:pt x="276" y="1075"/>
                  </a:cubicBezTo>
                  <a:cubicBezTo>
                    <a:pt x="268" y="1067"/>
                    <a:pt x="252" y="1067"/>
                    <a:pt x="260" y="1051"/>
                  </a:cubicBezTo>
                  <a:cubicBezTo>
                    <a:pt x="260" y="1035"/>
                    <a:pt x="260" y="1012"/>
                    <a:pt x="260" y="1012"/>
                  </a:cubicBezTo>
                  <a:cubicBezTo>
                    <a:pt x="252" y="1004"/>
                    <a:pt x="244" y="988"/>
                    <a:pt x="236" y="988"/>
                  </a:cubicBezTo>
                  <a:lnTo>
                    <a:pt x="228" y="988"/>
                  </a:lnTo>
                  <a:cubicBezTo>
                    <a:pt x="220" y="988"/>
                    <a:pt x="220" y="988"/>
                    <a:pt x="220" y="988"/>
                  </a:cubicBezTo>
                  <a:cubicBezTo>
                    <a:pt x="204" y="988"/>
                    <a:pt x="204" y="980"/>
                    <a:pt x="204" y="972"/>
                  </a:cubicBezTo>
                  <a:cubicBezTo>
                    <a:pt x="204" y="964"/>
                    <a:pt x="204" y="956"/>
                    <a:pt x="204" y="956"/>
                  </a:cubicBezTo>
                  <a:cubicBezTo>
                    <a:pt x="213" y="917"/>
                    <a:pt x="213" y="854"/>
                    <a:pt x="189" y="822"/>
                  </a:cubicBezTo>
                  <a:cubicBezTo>
                    <a:pt x="173" y="806"/>
                    <a:pt x="173" y="790"/>
                    <a:pt x="165" y="767"/>
                  </a:cubicBezTo>
                  <a:cubicBezTo>
                    <a:pt x="165" y="759"/>
                    <a:pt x="165" y="743"/>
                    <a:pt x="149" y="735"/>
                  </a:cubicBezTo>
                  <a:cubicBezTo>
                    <a:pt x="141" y="711"/>
                    <a:pt x="133" y="703"/>
                    <a:pt x="133" y="687"/>
                  </a:cubicBezTo>
                  <a:cubicBezTo>
                    <a:pt x="126" y="687"/>
                    <a:pt x="126" y="680"/>
                    <a:pt x="118" y="664"/>
                  </a:cubicBezTo>
                  <a:cubicBezTo>
                    <a:pt x="110" y="648"/>
                    <a:pt x="110" y="632"/>
                    <a:pt x="110" y="616"/>
                  </a:cubicBezTo>
                  <a:cubicBezTo>
                    <a:pt x="110" y="609"/>
                    <a:pt x="110" y="593"/>
                    <a:pt x="102" y="593"/>
                  </a:cubicBezTo>
                  <a:cubicBezTo>
                    <a:pt x="102" y="585"/>
                    <a:pt x="102" y="569"/>
                    <a:pt x="94" y="561"/>
                  </a:cubicBezTo>
                  <a:cubicBezTo>
                    <a:pt x="86" y="537"/>
                    <a:pt x="78" y="514"/>
                    <a:pt x="62" y="482"/>
                  </a:cubicBezTo>
                  <a:cubicBezTo>
                    <a:pt x="54" y="458"/>
                    <a:pt x="39" y="443"/>
                    <a:pt x="23" y="434"/>
                  </a:cubicBezTo>
                  <a:cubicBezTo>
                    <a:pt x="8" y="427"/>
                    <a:pt x="0" y="419"/>
                    <a:pt x="8" y="395"/>
                  </a:cubicBezTo>
                  <a:cubicBezTo>
                    <a:pt x="16" y="379"/>
                    <a:pt x="31" y="371"/>
                    <a:pt x="39" y="363"/>
                  </a:cubicBezTo>
                  <a:cubicBezTo>
                    <a:pt x="54" y="348"/>
                    <a:pt x="62" y="340"/>
                    <a:pt x="70" y="316"/>
                  </a:cubicBezTo>
                  <a:cubicBezTo>
                    <a:pt x="70" y="292"/>
                    <a:pt x="70" y="284"/>
                    <a:pt x="70" y="276"/>
                  </a:cubicBezTo>
                  <a:cubicBezTo>
                    <a:pt x="70" y="261"/>
                    <a:pt x="70" y="253"/>
                    <a:pt x="78" y="245"/>
                  </a:cubicBezTo>
                  <a:cubicBezTo>
                    <a:pt x="86" y="237"/>
                    <a:pt x="86" y="229"/>
                    <a:pt x="86" y="229"/>
                  </a:cubicBezTo>
                  <a:cubicBezTo>
                    <a:pt x="86" y="221"/>
                    <a:pt x="78" y="213"/>
                    <a:pt x="62" y="205"/>
                  </a:cubicBezTo>
                  <a:cubicBezTo>
                    <a:pt x="54" y="205"/>
                    <a:pt x="54" y="205"/>
                    <a:pt x="54" y="205"/>
                  </a:cubicBezTo>
                  <a:cubicBezTo>
                    <a:pt x="54" y="197"/>
                    <a:pt x="54" y="197"/>
                    <a:pt x="47" y="197"/>
                  </a:cubicBezTo>
                  <a:cubicBezTo>
                    <a:pt x="31" y="190"/>
                    <a:pt x="23" y="182"/>
                    <a:pt x="23" y="166"/>
                  </a:cubicBezTo>
                  <a:cubicBezTo>
                    <a:pt x="23" y="158"/>
                    <a:pt x="23" y="158"/>
                    <a:pt x="39" y="150"/>
                  </a:cubicBezTo>
                  <a:cubicBezTo>
                    <a:pt x="47" y="142"/>
                    <a:pt x="47" y="134"/>
                    <a:pt x="39" y="110"/>
                  </a:cubicBezTo>
                  <a:cubicBezTo>
                    <a:pt x="31" y="95"/>
                    <a:pt x="31" y="79"/>
                    <a:pt x="39" y="71"/>
                  </a:cubicBezTo>
                  <a:cubicBezTo>
                    <a:pt x="54" y="47"/>
                    <a:pt x="70" y="47"/>
                    <a:pt x="78" y="47"/>
                  </a:cubicBezTo>
                  <a:cubicBezTo>
                    <a:pt x="86" y="47"/>
                    <a:pt x="197" y="55"/>
                    <a:pt x="363" y="55"/>
                  </a:cubicBezTo>
                  <a:cubicBezTo>
                    <a:pt x="742" y="55"/>
                    <a:pt x="1446" y="47"/>
                    <a:pt x="1865" y="0"/>
                  </a:cubicBezTo>
                  <a:cubicBezTo>
                    <a:pt x="1873" y="0"/>
                    <a:pt x="1873" y="0"/>
                    <a:pt x="1873" y="0"/>
                  </a:cubicBezTo>
                  <a:cubicBezTo>
                    <a:pt x="1873" y="8"/>
                    <a:pt x="1873" y="8"/>
                    <a:pt x="1873" y="8"/>
                  </a:cubicBezTo>
                  <a:cubicBezTo>
                    <a:pt x="1880" y="23"/>
                    <a:pt x="1889" y="39"/>
                    <a:pt x="1896" y="55"/>
                  </a:cubicBezTo>
                  <a:cubicBezTo>
                    <a:pt x="1896" y="71"/>
                    <a:pt x="1904" y="71"/>
                    <a:pt x="1912" y="79"/>
                  </a:cubicBezTo>
                  <a:cubicBezTo>
                    <a:pt x="1928" y="87"/>
                    <a:pt x="1944" y="95"/>
                    <a:pt x="1928" y="126"/>
                  </a:cubicBezTo>
                  <a:cubicBezTo>
                    <a:pt x="1920" y="166"/>
                    <a:pt x="1920" y="174"/>
                    <a:pt x="1912" y="190"/>
                  </a:cubicBezTo>
                  <a:cubicBezTo>
                    <a:pt x="1912" y="205"/>
                    <a:pt x="1912" y="221"/>
                    <a:pt x="1912" y="245"/>
                  </a:cubicBezTo>
                  <a:cubicBezTo>
                    <a:pt x="1904" y="284"/>
                    <a:pt x="1912" y="284"/>
                    <a:pt x="1928" y="284"/>
                  </a:cubicBezTo>
                  <a:cubicBezTo>
                    <a:pt x="1936" y="292"/>
                    <a:pt x="1944" y="292"/>
                    <a:pt x="1952" y="308"/>
                  </a:cubicBezTo>
                  <a:cubicBezTo>
                    <a:pt x="1952" y="324"/>
                    <a:pt x="1944" y="340"/>
                    <a:pt x="1936" y="348"/>
                  </a:cubicBezTo>
                  <a:cubicBezTo>
                    <a:pt x="1928" y="356"/>
                    <a:pt x="1920" y="363"/>
                    <a:pt x="1928" y="371"/>
                  </a:cubicBezTo>
                  <a:cubicBezTo>
                    <a:pt x="1928" y="379"/>
                    <a:pt x="1952" y="379"/>
                    <a:pt x="1983" y="379"/>
                  </a:cubicBezTo>
                  <a:cubicBezTo>
                    <a:pt x="2086" y="387"/>
                    <a:pt x="2102" y="443"/>
                    <a:pt x="2110" y="474"/>
                  </a:cubicBezTo>
                  <a:lnTo>
                    <a:pt x="2110" y="474"/>
                  </a:lnTo>
                  <a:cubicBezTo>
                    <a:pt x="2118" y="482"/>
                    <a:pt x="2134" y="498"/>
                    <a:pt x="2149" y="514"/>
                  </a:cubicBezTo>
                  <a:cubicBezTo>
                    <a:pt x="2173" y="537"/>
                    <a:pt x="2205" y="561"/>
                    <a:pt x="2205" y="585"/>
                  </a:cubicBezTo>
                  <a:cubicBezTo>
                    <a:pt x="2205" y="609"/>
                    <a:pt x="2229" y="616"/>
                    <a:pt x="2252" y="632"/>
                  </a:cubicBezTo>
                  <a:cubicBezTo>
                    <a:pt x="2260" y="632"/>
                    <a:pt x="2276" y="640"/>
                    <a:pt x="2284" y="648"/>
                  </a:cubicBezTo>
                  <a:cubicBezTo>
                    <a:pt x="2300" y="664"/>
                    <a:pt x="2307" y="743"/>
                    <a:pt x="2284" y="782"/>
                  </a:cubicBezTo>
                  <a:cubicBezTo>
                    <a:pt x="2284" y="798"/>
                    <a:pt x="2268" y="806"/>
                    <a:pt x="2260" y="814"/>
                  </a:cubicBezTo>
                  <a:cubicBezTo>
                    <a:pt x="2252" y="822"/>
                    <a:pt x="2236" y="830"/>
                    <a:pt x="2236" y="869"/>
                  </a:cubicBezTo>
                  <a:cubicBezTo>
                    <a:pt x="2236" y="909"/>
                    <a:pt x="2220" y="925"/>
                    <a:pt x="2197" y="933"/>
                  </a:cubicBezTo>
                  <a:cubicBezTo>
                    <a:pt x="2189" y="933"/>
                    <a:pt x="2181" y="933"/>
                    <a:pt x="2181" y="940"/>
                  </a:cubicBezTo>
                  <a:cubicBezTo>
                    <a:pt x="2165" y="949"/>
                    <a:pt x="2157" y="949"/>
                    <a:pt x="2149" y="949"/>
                  </a:cubicBezTo>
                  <a:cubicBezTo>
                    <a:pt x="2134" y="956"/>
                    <a:pt x="2126" y="964"/>
                    <a:pt x="2110" y="980"/>
                  </a:cubicBezTo>
                  <a:cubicBezTo>
                    <a:pt x="2094" y="988"/>
                    <a:pt x="2078" y="996"/>
                    <a:pt x="2062" y="996"/>
                  </a:cubicBezTo>
                  <a:cubicBezTo>
                    <a:pt x="2062" y="996"/>
                    <a:pt x="2054" y="988"/>
                    <a:pt x="2047" y="988"/>
                  </a:cubicBezTo>
                  <a:cubicBezTo>
                    <a:pt x="2039" y="988"/>
                    <a:pt x="2031" y="988"/>
                    <a:pt x="2023" y="988"/>
                  </a:cubicBezTo>
                  <a:cubicBezTo>
                    <a:pt x="2007" y="988"/>
                    <a:pt x="1999" y="988"/>
                    <a:pt x="1999" y="996"/>
                  </a:cubicBezTo>
                  <a:cubicBezTo>
                    <a:pt x="1991" y="996"/>
                    <a:pt x="1983" y="996"/>
                    <a:pt x="1983" y="1004"/>
                  </a:cubicBezTo>
                  <a:cubicBezTo>
                    <a:pt x="1976" y="1012"/>
                    <a:pt x="1983" y="1027"/>
                    <a:pt x="1983" y="1051"/>
                  </a:cubicBezTo>
                  <a:cubicBezTo>
                    <a:pt x="1991" y="1059"/>
                    <a:pt x="1991" y="1075"/>
                    <a:pt x="1991" y="1083"/>
                  </a:cubicBezTo>
                  <a:cubicBezTo>
                    <a:pt x="1991" y="1099"/>
                    <a:pt x="1999" y="1107"/>
                    <a:pt x="2015" y="1114"/>
                  </a:cubicBezTo>
                  <a:cubicBezTo>
                    <a:pt x="2023" y="1122"/>
                    <a:pt x="2039" y="1130"/>
                    <a:pt x="2039" y="1138"/>
                  </a:cubicBezTo>
                  <a:cubicBezTo>
                    <a:pt x="2047" y="1170"/>
                    <a:pt x="2023" y="1233"/>
                    <a:pt x="1999" y="1249"/>
                  </a:cubicBezTo>
                  <a:cubicBezTo>
                    <a:pt x="1991" y="1257"/>
                    <a:pt x="1991" y="1265"/>
                    <a:pt x="1991" y="1273"/>
                  </a:cubicBezTo>
                  <a:cubicBezTo>
                    <a:pt x="1991" y="1280"/>
                    <a:pt x="1999" y="1296"/>
                    <a:pt x="1999" y="1312"/>
                  </a:cubicBezTo>
                  <a:cubicBezTo>
                    <a:pt x="1999" y="1344"/>
                    <a:pt x="1944" y="1367"/>
                    <a:pt x="1912" y="1383"/>
                  </a:cubicBezTo>
                  <a:cubicBezTo>
                    <a:pt x="1904" y="1383"/>
                    <a:pt x="1896" y="1391"/>
                    <a:pt x="1889" y="1391"/>
                  </a:cubicBezTo>
                  <a:cubicBezTo>
                    <a:pt x="1880" y="1399"/>
                    <a:pt x="1880" y="1399"/>
                    <a:pt x="1880" y="1399"/>
                  </a:cubicBezTo>
                  <a:cubicBezTo>
                    <a:pt x="1880" y="1399"/>
                    <a:pt x="1880" y="1407"/>
                    <a:pt x="1889" y="1407"/>
                  </a:cubicBezTo>
                  <a:cubicBezTo>
                    <a:pt x="1889" y="1415"/>
                    <a:pt x="1896" y="1415"/>
                    <a:pt x="1896" y="1423"/>
                  </a:cubicBezTo>
                  <a:cubicBezTo>
                    <a:pt x="1904" y="1439"/>
                    <a:pt x="1912" y="1462"/>
                    <a:pt x="1880" y="1486"/>
                  </a:cubicBezTo>
                  <a:cubicBezTo>
                    <a:pt x="1880" y="1494"/>
                    <a:pt x="1880" y="1494"/>
                    <a:pt x="1880" y="1494"/>
                  </a:cubicBezTo>
                  <a:lnTo>
                    <a:pt x="1880" y="1494"/>
                  </a:lnTo>
                  <a:lnTo>
                    <a:pt x="1762" y="1367"/>
                  </a:lnTo>
                  <a:lnTo>
                    <a:pt x="1762" y="1367"/>
                  </a:lnTo>
                  <a:cubicBezTo>
                    <a:pt x="1770" y="1367"/>
                    <a:pt x="1778" y="1375"/>
                    <a:pt x="1786" y="1391"/>
                  </a:cubicBezTo>
                  <a:cubicBezTo>
                    <a:pt x="1802" y="1407"/>
                    <a:pt x="1849" y="1454"/>
                    <a:pt x="1880" y="1486"/>
                  </a:cubicBezTo>
                  <a:cubicBezTo>
                    <a:pt x="1896" y="1462"/>
                    <a:pt x="1904" y="1446"/>
                    <a:pt x="1896" y="1431"/>
                  </a:cubicBezTo>
                  <a:cubicBezTo>
                    <a:pt x="1889" y="1423"/>
                    <a:pt x="1889" y="1415"/>
                    <a:pt x="1880" y="1415"/>
                  </a:cubicBezTo>
                  <a:cubicBezTo>
                    <a:pt x="1873" y="1407"/>
                    <a:pt x="1873" y="1407"/>
                    <a:pt x="1873" y="1399"/>
                  </a:cubicBezTo>
                  <a:cubicBezTo>
                    <a:pt x="1873" y="1391"/>
                    <a:pt x="1873" y="1391"/>
                    <a:pt x="1880" y="1383"/>
                  </a:cubicBezTo>
                  <a:cubicBezTo>
                    <a:pt x="1889" y="1383"/>
                    <a:pt x="1896" y="1375"/>
                    <a:pt x="1904" y="1375"/>
                  </a:cubicBezTo>
                  <a:cubicBezTo>
                    <a:pt x="1944" y="1360"/>
                    <a:pt x="1991" y="1344"/>
                    <a:pt x="1991" y="1312"/>
                  </a:cubicBezTo>
                  <a:cubicBezTo>
                    <a:pt x="1991" y="1296"/>
                    <a:pt x="1991" y="1288"/>
                    <a:pt x="1983" y="1280"/>
                  </a:cubicBezTo>
                  <a:cubicBezTo>
                    <a:pt x="1983" y="1265"/>
                    <a:pt x="1983" y="1257"/>
                    <a:pt x="1999" y="1241"/>
                  </a:cubicBezTo>
                  <a:cubicBezTo>
                    <a:pt x="2015" y="1233"/>
                    <a:pt x="2039" y="1170"/>
                    <a:pt x="2031" y="1146"/>
                  </a:cubicBezTo>
                  <a:cubicBezTo>
                    <a:pt x="2031" y="1130"/>
                    <a:pt x="2023" y="1122"/>
                    <a:pt x="2007" y="1114"/>
                  </a:cubicBezTo>
                  <a:cubicBezTo>
                    <a:pt x="1999" y="1107"/>
                    <a:pt x="1983" y="1099"/>
                    <a:pt x="1983" y="1083"/>
                  </a:cubicBezTo>
                  <a:cubicBezTo>
                    <a:pt x="1983" y="1075"/>
                    <a:pt x="1983" y="1059"/>
                    <a:pt x="1976" y="1051"/>
                  </a:cubicBezTo>
                  <a:cubicBezTo>
                    <a:pt x="1976" y="1027"/>
                    <a:pt x="1967" y="1012"/>
                    <a:pt x="1976" y="996"/>
                  </a:cubicBezTo>
                  <a:cubicBezTo>
                    <a:pt x="1976" y="988"/>
                    <a:pt x="1983" y="988"/>
                    <a:pt x="1991" y="988"/>
                  </a:cubicBezTo>
                  <a:cubicBezTo>
                    <a:pt x="1999" y="980"/>
                    <a:pt x="2007" y="980"/>
                    <a:pt x="2023" y="980"/>
                  </a:cubicBezTo>
                  <a:cubicBezTo>
                    <a:pt x="2031" y="980"/>
                    <a:pt x="2039" y="980"/>
                    <a:pt x="2047" y="988"/>
                  </a:cubicBezTo>
                  <a:cubicBezTo>
                    <a:pt x="2054" y="988"/>
                    <a:pt x="2062" y="988"/>
                    <a:pt x="2062" y="988"/>
                  </a:cubicBezTo>
                  <a:cubicBezTo>
                    <a:pt x="2086" y="988"/>
                    <a:pt x="2094" y="980"/>
                    <a:pt x="2102" y="972"/>
                  </a:cubicBezTo>
                  <a:cubicBezTo>
                    <a:pt x="2118" y="956"/>
                    <a:pt x="2134" y="949"/>
                    <a:pt x="2149" y="949"/>
                  </a:cubicBezTo>
                  <a:cubicBezTo>
                    <a:pt x="2157" y="940"/>
                    <a:pt x="2165" y="940"/>
                    <a:pt x="2173" y="933"/>
                  </a:cubicBezTo>
                  <a:cubicBezTo>
                    <a:pt x="2181" y="933"/>
                    <a:pt x="2189" y="925"/>
                    <a:pt x="2189" y="925"/>
                  </a:cubicBezTo>
                  <a:cubicBezTo>
                    <a:pt x="2213" y="917"/>
                    <a:pt x="2229" y="909"/>
                    <a:pt x="2229" y="869"/>
                  </a:cubicBezTo>
                  <a:cubicBezTo>
                    <a:pt x="2229" y="830"/>
                    <a:pt x="2244" y="822"/>
                    <a:pt x="2260" y="806"/>
                  </a:cubicBezTo>
                  <a:cubicBezTo>
                    <a:pt x="2268" y="798"/>
                    <a:pt x="2276" y="790"/>
                    <a:pt x="2284" y="782"/>
                  </a:cubicBezTo>
                  <a:cubicBezTo>
                    <a:pt x="2300" y="743"/>
                    <a:pt x="2292" y="664"/>
                    <a:pt x="2276" y="648"/>
                  </a:cubicBezTo>
                  <a:cubicBezTo>
                    <a:pt x="2268" y="648"/>
                    <a:pt x="2260" y="640"/>
                    <a:pt x="2252" y="640"/>
                  </a:cubicBezTo>
                  <a:cubicBezTo>
                    <a:pt x="2229" y="624"/>
                    <a:pt x="2197" y="609"/>
                    <a:pt x="2197" y="585"/>
                  </a:cubicBezTo>
                  <a:cubicBezTo>
                    <a:pt x="2197" y="569"/>
                    <a:pt x="2165" y="537"/>
                    <a:pt x="2142" y="514"/>
                  </a:cubicBezTo>
                  <a:cubicBezTo>
                    <a:pt x="2126" y="498"/>
                    <a:pt x="2110" y="490"/>
                    <a:pt x="2110" y="482"/>
                  </a:cubicBezTo>
                  <a:cubicBezTo>
                    <a:pt x="2102" y="474"/>
                    <a:pt x="2102" y="474"/>
                    <a:pt x="2102" y="474"/>
                  </a:cubicBezTo>
                  <a:cubicBezTo>
                    <a:pt x="2094" y="450"/>
                    <a:pt x="2086" y="387"/>
                    <a:pt x="1983" y="387"/>
                  </a:cubicBezTo>
                  <a:cubicBezTo>
                    <a:pt x="1944" y="387"/>
                    <a:pt x="1928" y="387"/>
                    <a:pt x="1920" y="371"/>
                  </a:cubicBezTo>
                  <a:cubicBezTo>
                    <a:pt x="1912" y="363"/>
                    <a:pt x="1920" y="356"/>
                    <a:pt x="1928" y="348"/>
                  </a:cubicBezTo>
                  <a:cubicBezTo>
                    <a:pt x="1936" y="340"/>
                    <a:pt x="1944" y="324"/>
                    <a:pt x="1944" y="308"/>
                  </a:cubicBezTo>
                  <a:cubicBezTo>
                    <a:pt x="1936" y="300"/>
                    <a:pt x="1936" y="300"/>
                    <a:pt x="1920" y="292"/>
                  </a:cubicBezTo>
                  <a:cubicBezTo>
                    <a:pt x="1904" y="292"/>
                    <a:pt x="1896" y="284"/>
                    <a:pt x="1904" y="245"/>
                  </a:cubicBezTo>
                  <a:cubicBezTo>
                    <a:pt x="1904" y="221"/>
                    <a:pt x="1904" y="205"/>
                    <a:pt x="1904" y="190"/>
                  </a:cubicBezTo>
                  <a:cubicBezTo>
                    <a:pt x="1912" y="174"/>
                    <a:pt x="1912" y="166"/>
                    <a:pt x="1920" y="126"/>
                  </a:cubicBezTo>
                  <a:cubicBezTo>
                    <a:pt x="1936" y="95"/>
                    <a:pt x="1920" y="95"/>
                    <a:pt x="1912" y="87"/>
                  </a:cubicBezTo>
                  <a:cubicBezTo>
                    <a:pt x="1904" y="79"/>
                    <a:pt x="1889" y="71"/>
                    <a:pt x="1889" y="55"/>
                  </a:cubicBezTo>
                  <a:cubicBezTo>
                    <a:pt x="1889" y="39"/>
                    <a:pt x="1880" y="32"/>
                    <a:pt x="1873" y="8"/>
                  </a:cubicBezTo>
                  <a:cubicBezTo>
                    <a:pt x="1865" y="8"/>
                    <a:pt x="1865" y="8"/>
                    <a:pt x="1865" y="8"/>
                  </a:cubicBezTo>
                  <a:cubicBezTo>
                    <a:pt x="1446" y="55"/>
                    <a:pt x="742" y="63"/>
                    <a:pt x="363" y="63"/>
                  </a:cubicBezTo>
                  <a:cubicBezTo>
                    <a:pt x="189" y="63"/>
                    <a:pt x="78" y="55"/>
                    <a:pt x="78" y="55"/>
                  </a:cubicBezTo>
                  <a:cubicBezTo>
                    <a:pt x="70" y="55"/>
                    <a:pt x="70" y="55"/>
                    <a:pt x="70" y="55"/>
                  </a:cubicBezTo>
                  <a:lnTo>
                    <a:pt x="70" y="55"/>
                  </a:lnTo>
                  <a:cubicBezTo>
                    <a:pt x="62" y="55"/>
                    <a:pt x="54" y="63"/>
                    <a:pt x="47" y="71"/>
                  </a:cubicBezTo>
                  <a:cubicBezTo>
                    <a:pt x="39" y="87"/>
                    <a:pt x="39" y="95"/>
                    <a:pt x="47" y="110"/>
                  </a:cubicBezTo>
                  <a:cubicBezTo>
                    <a:pt x="54" y="126"/>
                    <a:pt x="54" y="142"/>
                    <a:pt x="39" y="158"/>
                  </a:cubicBezTo>
                  <a:cubicBezTo>
                    <a:pt x="31" y="158"/>
                    <a:pt x="31" y="166"/>
                    <a:pt x="31" y="166"/>
                  </a:cubicBezTo>
                  <a:cubicBezTo>
                    <a:pt x="31" y="174"/>
                    <a:pt x="39" y="182"/>
                    <a:pt x="54" y="190"/>
                  </a:cubicBezTo>
                  <a:cubicBezTo>
                    <a:pt x="54" y="190"/>
                    <a:pt x="54" y="197"/>
                    <a:pt x="62" y="197"/>
                  </a:cubicBezTo>
                  <a:lnTo>
                    <a:pt x="62" y="197"/>
                  </a:lnTo>
                  <a:cubicBezTo>
                    <a:pt x="78" y="213"/>
                    <a:pt x="94" y="213"/>
                    <a:pt x="94" y="229"/>
                  </a:cubicBezTo>
                  <a:cubicBezTo>
                    <a:pt x="94" y="237"/>
                    <a:pt x="94" y="237"/>
                    <a:pt x="86" y="245"/>
                  </a:cubicBezTo>
                  <a:cubicBezTo>
                    <a:pt x="78" y="261"/>
                    <a:pt x="78" y="261"/>
                    <a:pt x="78" y="276"/>
                  </a:cubicBezTo>
                  <a:cubicBezTo>
                    <a:pt x="78" y="284"/>
                    <a:pt x="78" y="292"/>
                    <a:pt x="78" y="316"/>
                  </a:cubicBezTo>
                  <a:cubicBezTo>
                    <a:pt x="70" y="348"/>
                    <a:pt x="54" y="356"/>
                    <a:pt x="47" y="363"/>
                  </a:cubicBezTo>
                  <a:cubicBezTo>
                    <a:pt x="31" y="371"/>
                    <a:pt x="23" y="379"/>
                    <a:pt x="16" y="403"/>
                  </a:cubicBezTo>
                  <a:cubicBezTo>
                    <a:pt x="8" y="419"/>
                    <a:pt x="16" y="427"/>
                    <a:pt x="31" y="434"/>
                  </a:cubicBezTo>
                  <a:cubicBezTo>
                    <a:pt x="39" y="443"/>
                    <a:pt x="54" y="450"/>
                    <a:pt x="70" y="474"/>
                  </a:cubicBezTo>
                  <a:cubicBezTo>
                    <a:pt x="86" y="514"/>
                    <a:pt x="94" y="537"/>
                    <a:pt x="102" y="561"/>
                  </a:cubicBezTo>
                  <a:cubicBezTo>
                    <a:pt x="102" y="569"/>
                    <a:pt x="110" y="577"/>
                    <a:pt x="110" y="585"/>
                  </a:cubicBezTo>
                  <a:cubicBezTo>
                    <a:pt x="118" y="593"/>
                    <a:pt x="118" y="601"/>
                    <a:pt x="118" y="616"/>
                  </a:cubicBezTo>
                  <a:cubicBezTo>
                    <a:pt x="118" y="624"/>
                    <a:pt x="118" y="640"/>
                    <a:pt x="126" y="664"/>
                  </a:cubicBezTo>
                  <a:cubicBezTo>
                    <a:pt x="133" y="672"/>
                    <a:pt x="133" y="680"/>
                    <a:pt x="141" y="687"/>
                  </a:cubicBezTo>
                  <a:cubicBezTo>
                    <a:pt x="141" y="703"/>
                    <a:pt x="149" y="711"/>
                    <a:pt x="157" y="727"/>
                  </a:cubicBezTo>
                  <a:cubicBezTo>
                    <a:pt x="165" y="743"/>
                    <a:pt x="173" y="759"/>
                    <a:pt x="173" y="767"/>
                  </a:cubicBezTo>
                  <a:cubicBezTo>
                    <a:pt x="181" y="782"/>
                    <a:pt x="181" y="798"/>
                    <a:pt x="197" y="822"/>
                  </a:cubicBezTo>
                  <a:cubicBezTo>
                    <a:pt x="220" y="846"/>
                    <a:pt x="213" y="917"/>
                    <a:pt x="213" y="956"/>
                  </a:cubicBezTo>
                  <a:cubicBezTo>
                    <a:pt x="213" y="964"/>
                    <a:pt x="213" y="964"/>
                    <a:pt x="213" y="972"/>
                  </a:cubicBezTo>
                  <a:cubicBezTo>
                    <a:pt x="213" y="980"/>
                    <a:pt x="213" y="988"/>
                    <a:pt x="220" y="988"/>
                  </a:cubicBezTo>
                  <a:lnTo>
                    <a:pt x="228" y="980"/>
                  </a:lnTo>
                  <a:lnTo>
                    <a:pt x="236" y="980"/>
                  </a:lnTo>
                  <a:cubicBezTo>
                    <a:pt x="252" y="980"/>
                    <a:pt x="268" y="1012"/>
                    <a:pt x="268" y="1012"/>
                  </a:cubicBezTo>
                  <a:lnTo>
                    <a:pt x="268" y="1012"/>
                  </a:lnTo>
                  <a:cubicBezTo>
                    <a:pt x="268" y="1012"/>
                    <a:pt x="268" y="1035"/>
                    <a:pt x="268" y="1051"/>
                  </a:cubicBezTo>
                  <a:cubicBezTo>
                    <a:pt x="260" y="1059"/>
                    <a:pt x="268" y="1059"/>
                    <a:pt x="276" y="1067"/>
                  </a:cubicBezTo>
                  <a:cubicBezTo>
                    <a:pt x="284" y="1067"/>
                    <a:pt x="292" y="1075"/>
                    <a:pt x="292" y="1083"/>
                  </a:cubicBezTo>
                  <a:cubicBezTo>
                    <a:pt x="284" y="1107"/>
                    <a:pt x="284" y="1122"/>
                    <a:pt x="292" y="1130"/>
                  </a:cubicBezTo>
                  <a:cubicBezTo>
                    <a:pt x="307" y="1138"/>
                    <a:pt x="307" y="1170"/>
                    <a:pt x="292" y="1193"/>
                  </a:cubicBezTo>
                  <a:cubicBezTo>
                    <a:pt x="284" y="1217"/>
                    <a:pt x="284" y="1217"/>
                    <a:pt x="300" y="1233"/>
                  </a:cubicBezTo>
                  <a:cubicBezTo>
                    <a:pt x="307" y="1241"/>
                    <a:pt x="307" y="1241"/>
                    <a:pt x="315" y="1249"/>
                  </a:cubicBezTo>
                  <a:cubicBezTo>
                    <a:pt x="331" y="1273"/>
                    <a:pt x="315" y="1320"/>
                    <a:pt x="307" y="1351"/>
                  </a:cubicBezTo>
                  <a:cubicBezTo>
                    <a:pt x="300" y="1367"/>
                    <a:pt x="300" y="1383"/>
                    <a:pt x="300" y="1391"/>
                  </a:cubicBezTo>
                  <a:cubicBezTo>
                    <a:pt x="300" y="1399"/>
                    <a:pt x="300" y="1399"/>
                    <a:pt x="300" y="1399"/>
                  </a:cubicBezTo>
                  <a:cubicBezTo>
                    <a:pt x="307" y="1399"/>
                    <a:pt x="307" y="1399"/>
                    <a:pt x="307" y="1399"/>
                  </a:cubicBezTo>
                  <a:cubicBezTo>
                    <a:pt x="315" y="1399"/>
                    <a:pt x="315" y="1399"/>
                    <a:pt x="323" y="1399"/>
                  </a:cubicBezTo>
                  <a:cubicBezTo>
                    <a:pt x="331" y="1399"/>
                    <a:pt x="339" y="1407"/>
                    <a:pt x="339" y="1423"/>
                  </a:cubicBezTo>
                  <a:cubicBezTo>
                    <a:pt x="339" y="1431"/>
                    <a:pt x="339" y="1431"/>
                    <a:pt x="339" y="1439"/>
                  </a:cubicBezTo>
                  <a:cubicBezTo>
                    <a:pt x="466" y="1439"/>
                    <a:pt x="1430" y="1423"/>
                    <a:pt x="1754" y="1367"/>
                  </a:cubicBezTo>
                  <a:lnTo>
                    <a:pt x="1762" y="1367"/>
                  </a:lnTo>
                  <a:lnTo>
                    <a:pt x="1880" y="1494"/>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97" name="Freeform 512"/>
            <p:cNvSpPr>
              <a:spLocks noChangeArrowheads="1"/>
            </p:cNvSpPr>
            <p:nvPr/>
          </p:nvSpPr>
          <p:spPr bwMode="auto">
            <a:xfrm>
              <a:off x="17803233" y="7613281"/>
              <a:ext cx="985706" cy="902209"/>
            </a:xfrm>
            <a:custGeom>
              <a:avLst/>
              <a:gdLst>
                <a:gd name="T0" fmla="*/ 1644 w 1874"/>
                <a:gd name="T1" fmla="*/ 198 h 1717"/>
                <a:gd name="T2" fmla="*/ 1644 w 1874"/>
                <a:gd name="T3" fmla="*/ 198 h 1717"/>
                <a:gd name="T4" fmla="*/ 1715 w 1874"/>
                <a:gd name="T5" fmla="*/ 79 h 1717"/>
                <a:gd name="T6" fmla="*/ 1644 w 1874"/>
                <a:gd name="T7" fmla="*/ 0 h 1717"/>
                <a:gd name="T8" fmla="*/ 0 w 1874"/>
                <a:gd name="T9" fmla="*/ 79 h 1717"/>
                <a:gd name="T10" fmla="*/ 79 w 1874"/>
                <a:gd name="T11" fmla="*/ 514 h 1717"/>
                <a:gd name="T12" fmla="*/ 87 w 1874"/>
                <a:gd name="T13" fmla="*/ 1399 h 1717"/>
                <a:gd name="T14" fmla="*/ 94 w 1874"/>
                <a:gd name="T15" fmla="*/ 1399 h 1717"/>
                <a:gd name="T16" fmla="*/ 134 w 1874"/>
                <a:gd name="T17" fmla="*/ 1463 h 1717"/>
                <a:gd name="T18" fmla="*/ 166 w 1874"/>
                <a:gd name="T19" fmla="*/ 1431 h 1717"/>
                <a:gd name="T20" fmla="*/ 229 w 1874"/>
                <a:gd name="T21" fmla="*/ 1439 h 1717"/>
                <a:gd name="T22" fmla="*/ 269 w 1874"/>
                <a:gd name="T23" fmla="*/ 1463 h 1717"/>
                <a:gd name="T24" fmla="*/ 269 w 1874"/>
                <a:gd name="T25" fmla="*/ 1716 h 1717"/>
                <a:gd name="T26" fmla="*/ 1407 w 1874"/>
                <a:gd name="T27" fmla="*/ 1684 h 1717"/>
                <a:gd name="T28" fmla="*/ 1407 w 1874"/>
                <a:gd name="T29" fmla="*/ 1668 h 1717"/>
                <a:gd name="T30" fmla="*/ 1407 w 1874"/>
                <a:gd name="T31" fmla="*/ 1613 h 1717"/>
                <a:gd name="T32" fmla="*/ 1415 w 1874"/>
                <a:gd name="T33" fmla="*/ 1557 h 1717"/>
                <a:gd name="T34" fmla="*/ 1391 w 1874"/>
                <a:gd name="T35" fmla="*/ 1494 h 1717"/>
                <a:gd name="T36" fmla="*/ 1375 w 1874"/>
                <a:gd name="T37" fmla="*/ 1431 h 1717"/>
                <a:gd name="T38" fmla="*/ 1375 w 1874"/>
                <a:gd name="T39" fmla="*/ 1360 h 1717"/>
                <a:gd name="T40" fmla="*/ 1399 w 1874"/>
                <a:gd name="T41" fmla="*/ 1297 h 1717"/>
                <a:gd name="T42" fmla="*/ 1399 w 1874"/>
                <a:gd name="T43" fmla="*/ 1218 h 1717"/>
                <a:gd name="T44" fmla="*/ 1439 w 1874"/>
                <a:gd name="T45" fmla="*/ 1186 h 1717"/>
                <a:gd name="T46" fmla="*/ 1462 w 1874"/>
                <a:gd name="T47" fmla="*/ 1154 h 1717"/>
                <a:gd name="T48" fmla="*/ 1462 w 1874"/>
                <a:gd name="T49" fmla="*/ 1123 h 1717"/>
                <a:gd name="T50" fmla="*/ 1462 w 1874"/>
                <a:gd name="T51" fmla="*/ 1083 h 1717"/>
                <a:gd name="T52" fmla="*/ 1533 w 1874"/>
                <a:gd name="T53" fmla="*/ 1020 h 1717"/>
                <a:gd name="T54" fmla="*/ 1573 w 1874"/>
                <a:gd name="T55" fmla="*/ 973 h 1717"/>
                <a:gd name="T56" fmla="*/ 1589 w 1874"/>
                <a:gd name="T57" fmla="*/ 901 h 1717"/>
                <a:gd name="T58" fmla="*/ 1612 w 1874"/>
                <a:gd name="T59" fmla="*/ 799 h 1717"/>
                <a:gd name="T60" fmla="*/ 1660 w 1874"/>
                <a:gd name="T61" fmla="*/ 767 h 1717"/>
                <a:gd name="T62" fmla="*/ 1676 w 1874"/>
                <a:gd name="T63" fmla="*/ 735 h 1717"/>
                <a:gd name="T64" fmla="*/ 1699 w 1874"/>
                <a:gd name="T65" fmla="*/ 688 h 1717"/>
                <a:gd name="T66" fmla="*/ 1739 w 1874"/>
                <a:gd name="T67" fmla="*/ 640 h 1717"/>
                <a:gd name="T68" fmla="*/ 1778 w 1874"/>
                <a:gd name="T69" fmla="*/ 585 h 1717"/>
                <a:gd name="T70" fmla="*/ 1723 w 1874"/>
                <a:gd name="T71" fmla="*/ 530 h 1717"/>
                <a:gd name="T72" fmla="*/ 1747 w 1874"/>
                <a:gd name="T73" fmla="*/ 474 h 1717"/>
                <a:gd name="T74" fmla="*/ 1778 w 1874"/>
                <a:gd name="T75" fmla="*/ 419 h 1717"/>
                <a:gd name="T76" fmla="*/ 1802 w 1874"/>
                <a:gd name="T77" fmla="*/ 396 h 1717"/>
                <a:gd name="T78" fmla="*/ 1810 w 1874"/>
                <a:gd name="T79" fmla="*/ 340 h 1717"/>
                <a:gd name="T80" fmla="*/ 1873 w 1874"/>
                <a:gd name="T81" fmla="*/ 229 h 1717"/>
                <a:gd name="T82" fmla="*/ 1676 w 1874"/>
                <a:gd name="T83" fmla="*/ 245 h 1717"/>
                <a:gd name="T84" fmla="*/ 1644 w 1874"/>
                <a:gd name="T85" fmla="*/ 198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74" h="1717">
                  <a:moveTo>
                    <a:pt x="1644" y="198"/>
                  </a:moveTo>
                  <a:lnTo>
                    <a:pt x="1644" y="198"/>
                  </a:lnTo>
                  <a:cubicBezTo>
                    <a:pt x="1668" y="166"/>
                    <a:pt x="1699" y="150"/>
                    <a:pt x="1715" y="79"/>
                  </a:cubicBezTo>
                  <a:cubicBezTo>
                    <a:pt x="1739" y="16"/>
                    <a:pt x="1644" y="0"/>
                    <a:pt x="1644" y="0"/>
                  </a:cubicBezTo>
                  <a:cubicBezTo>
                    <a:pt x="1383" y="32"/>
                    <a:pt x="213" y="71"/>
                    <a:pt x="0" y="79"/>
                  </a:cubicBezTo>
                  <a:cubicBezTo>
                    <a:pt x="16" y="198"/>
                    <a:pt x="39" y="348"/>
                    <a:pt x="79" y="514"/>
                  </a:cubicBezTo>
                  <a:cubicBezTo>
                    <a:pt x="87" y="1399"/>
                    <a:pt x="87" y="1399"/>
                    <a:pt x="87" y="1399"/>
                  </a:cubicBezTo>
                  <a:cubicBezTo>
                    <a:pt x="87" y="1399"/>
                    <a:pt x="87" y="1399"/>
                    <a:pt x="94" y="1399"/>
                  </a:cubicBezTo>
                  <a:cubicBezTo>
                    <a:pt x="126" y="1407"/>
                    <a:pt x="110" y="1447"/>
                    <a:pt x="134" y="1463"/>
                  </a:cubicBezTo>
                  <a:cubicBezTo>
                    <a:pt x="158" y="1486"/>
                    <a:pt x="150" y="1439"/>
                    <a:pt x="166" y="1431"/>
                  </a:cubicBezTo>
                  <a:cubicBezTo>
                    <a:pt x="174" y="1431"/>
                    <a:pt x="197" y="1439"/>
                    <a:pt x="229" y="1439"/>
                  </a:cubicBezTo>
                  <a:cubicBezTo>
                    <a:pt x="253" y="1439"/>
                    <a:pt x="269" y="1463"/>
                    <a:pt x="269" y="1463"/>
                  </a:cubicBezTo>
                  <a:cubicBezTo>
                    <a:pt x="269" y="1716"/>
                    <a:pt x="269" y="1716"/>
                    <a:pt x="269" y="1716"/>
                  </a:cubicBezTo>
                  <a:cubicBezTo>
                    <a:pt x="1407" y="1684"/>
                    <a:pt x="1407" y="1684"/>
                    <a:pt x="1407" y="1684"/>
                  </a:cubicBezTo>
                  <a:cubicBezTo>
                    <a:pt x="1407" y="1676"/>
                    <a:pt x="1407" y="1676"/>
                    <a:pt x="1407" y="1668"/>
                  </a:cubicBezTo>
                  <a:cubicBezTo>
                    <a:pt x="1391" y="1621"/>
                    <a:pt x="1423" y="1637"/>
                    <a:pt x="1407" y="1613"/>
                  </a:cubicBezTo>
                  <a:cubicBezTo>
                    <a:pt x="1399" y="1597"/>
                    <a:pt x="1407" y="1581"/>
                    <a:pt x="1415" y="1557"/>
                  </a:cubicBezTo>
                  <a:cubicBezTo>
                    <a:pt x="1423" y="1534"/>
                    <a:pt x="1415" y="1526"/>
                    <a:pt x="1391" y="1494"/>
                  </a:cubicBezTo>
                  <a:cubicBezTo>
                    <a:pt x="1367" y="1471"/>
                    <a:pt x="1359" y="1447"/>
                    <a:pt x="1375" y="1431"/>
                  </a:cubicBezTo>
                  <a:cubicBezTo>
                    <a:pt x="1391" y="1415"/>
                    <a:pt x="1375" y="1384"/>
                    <a:pt x="1375" y="1360"/>
                  </a:cubicBezTo>
                  <a:cubicBezTo>
                    <a:pt x="1375" y="1344"/>
                    <a:pt x="1375" y="1313"/>
                    <a:pt x="1399" y="1297"/>
                  </a:cubicBezTo>
                  <a:cubicBezTo>
                    <a:pt x="1430" y="1289"/>
                    <a:pt x="1407" y="1249"/>
                    <a:pt x="1399" y="1218"/>
                  </a:cubicBezTo>
                  <a:cubicBezTo>
                    <a:pt x="1399" y="1186"/>
                    <a:pt x="1415" y="1186"/>
                    <a:pt x="1439" y="1186"/>
                  </a:cubicBezTo>
                  <a:cubicBezTo>
                    <a:pt x="1462" y="1186"/>
                    <a:pt x="1470" y="1170"/>
                    <a:pt x="1462" y="1154"/>
                  </a:cubicBezTo>
                  <a:cubicBezTo>
                    <a:pt x="1454" y="1146"/>
                    <a:pt x="1454" y="1139"/>
                    <a:pt x="1462" y="1123"/>
                  </a:cubicBezTo>
                  <a:cubicBezTo>
                    <a:pt x="1478" y="1115"/>
                    <a:pt x="1470" y="1107"/>
                    <a:pt x="1462" y="1083"/>
                  </a:cubicBezTo>
                  <a:cubicBezTo>
                    <a:pt x="1462" y="1051"/>
                    <a:pt x="1502" y="1028"/>
                    <a:pt x="1533" y="1020"/>
                  </a:cubicBezTo>
                  <a:cubicBezTo>
                    <a:pt x="1565" y="1012"/>
                    <a:pt x="1573" y="996"/>
                    <a:pt x="1573" y="973"/>
                  </a:cubicBezTo>
                  <a:cubicBezTo>
                    <a:pt x="1573" y="941"/>
                    <a:pt x="1573" y="917"/>
                    <a:pt x="1589" y="901"/>
                  </a:cubicBezTo>
                  <a:cubicBezTo>
                    <a:pt x="1604" y="886"/>
                    <a:pt x="1612" y="830"/>
                    <a:pt x="1612" y="799"/>
                  </a:cubicBezTo>
                  <a:cubicBezTo>
                    <a:pt x="1620" y="767"/>
                    <a:pt x="1644" y="767"/>
                    <a:pt x="1660" y="767"/>
                  </a:cubicBezTo>
                  <a:cubicBezTo>
                    <a:pt x="1676" y="759"/>
                    <a:pt x="1676" y="767"/>
                    <a:pt x="1676" y="735"/>
                  </a:cubicBezTo>
                  <a:cubicBezTo>
                    <a:pt x="1676" y="696"/>
                    <a:pt x="1699" y="688"/>
                    <a:pt x="1699" y="688"/>
                  </a:cubicBezTo>
                  <a:cubicBezTo>
                    <a:pt x="1699" y="688"/>
                    <a:pt x="1707" y="656"/>
                    <a:pt x="1739" y="640"/>
                  </a:cubicBezTo>
                  <a:cubicBezTo>
                    <a:pt x="1763" y="625"/>
                    <a:pt x="1786" y="633"/>
                    <a:pt x="1778" y="585"/>
                  </a:cubicBezTo>
                  <a:cubicBezTo>
                    <a:pt x="1763" y="538"/>
                    <a:pt x="1723" y="554"/>
                    <a:pt x="1723" y="530"/>
                  </a:cubicBezTo>
                  <a:cubicBezTo>
                    <a:pt x="1723" y="506"/>
                    <a:pt x="1715" y="490"/>
                    <a:pt x="1747" y="474"/>
                  </a:cubicBezTo>
                  <a:cubicBezTo>
                    <a:pt x="1770" y="467"/>
                    <a:pt x="1770" y="443"/>
                    <a:pt x="1778" y="419"/>
                  </a:cubicBezTo>
                  <a:cubicBezTo>
                    <a:pt x="1778" y="396"/>
                    <a:pt x="1786" y="411"/>
                    <a:pt x="1802" y="396"/>
                  </a:cubicBezTo>
                  <a:cubicBezTo>
                    <a:pt x="1818" y="380"/>
                    <a:pt x="1778" y="348"/>
                    <a:pt x="1810" y="340"/>
                  </a:cubicBezTo>
                  <a:cubicBezTo>
                    <a:pt x="1842" y="332"/>
                    <a:pt x="1873" y="261"/>
                    <a:pt x="1873" y="229"/>
                  </a:cubicBezTo>
                  <a:cubicBezTo>
                    <a:pt x="1810" y="229"/>
                    <a:pt x="1707" y="237"/>
                    <a:pt x="1676" y="245"/>
                  </a:cubicBezTo>
                  <a:cubicBezTo>
                    <a:pt x="1628" y="253"/>
                    <a:pt x="1628" y="229"/>
                    <a:pt x="1644" y="19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98" name="Freeform 513"/>
            <p:cNvSpPr>
              <a:spLocks noChangeArrowheads="1"/>
            </p:cNvSpPr>
            <p:nvPr/>
          </p:nvSpPr>
          <p:spPr bwMode="auto">
            <a:xfrm>
              <a:off x="17803233" y="7608642"/>
              <a:ext cx="985706" cy="906848"/>
            </a:xfrm>
            <a:custGeom>
              <a:avLst/>
              <a:gdLst>
                <a:gd name="T0" fmla="*/ 260 w 1874"/>
                <a:gd name="T1" fmla="*/ 1471 h 1725"/>
                <a:gd name="T2" fmla="*/ 166 w 1874"/>
                <a:gd name="T3" fmla="*/ 1447 h 1725"/>
                <a:gd name="T4" fmla="*/ 126 w 1874"/>
                <a:gd name="T5" fmla="*/ 1479 h 1725"/>
                <a:gd name="T6" fmla="*/ 87 w 1874"/>
                <a:gd name="T7" fmla="*/ 1415 h 1725"/>
                <a:gd name="T8" fmla="*/ 79 w 1874"/>
                <a:gd name="T9" fmla="*/ 522 h 1725"/>
                <a:gd name="T10" fmla="*/ 0 w 1874"/>
                <a:gd name="T11" fmla="*/ 87 h 1725"/>
                <a:gd name="T12" fmla="*/ 1644 w 1874"/>
                <a:gd name="T13" fmla="*/ 0 h 1725"/>
                <a:gd name="T14" fmla="*/ 1668 w 1874"/>
                <a:gd name="T15" fmla="*/ 182 h 1725"/>
                <a:gd name="T16" fmla="*/ 1676 w 1874"/>
                <a:gd name="T17" fmla="*/ 245 h 1725"/>
                <a:gd name="T18" fmla="*/ 1873 w 1874"/>
                <a:gd name="T19" fmla="*/ 237 h 1725"/>
                <a:gd name="T20" fmla="*/ 1802 w 1874"/>
                <a:gd name="T21" fmla="*/ 372 h 1725"/>
                <a:gd name="T22" fmla="*/ 1778 w 1874"/>
                <a:gd name="T23" fmla="*/ 427 h 1725"/>
                <a:gd name="T24" fmla="*/ 1731 w 1874"/>
                <a:gd name="T25" fmla="*/ 522 h 1725"/>
                <a:gd name="T26" fmla="*/ 1778 w 1874"/>
                <a:gd name="T27" fmla="*/ 593 h 1725"/>
                <a:gd name="T28" fmla="*/ 1699 w 1874"/>
                <a:gd name="T29" fmla="*/ 696 h 1725"/>
                <a:gd name="T30" fmla="*/ 1683 w 1874"/>
                <a:gd name="T31" fmla="*/ 743 h 1725"/>
                <a:gd name="T32" fmla="*/ 1652 w 1874"/>
                <a:gd name="T33" fmla="*/ 775 h 1725"/>
                <a:gd name="T34" fmla="*/ 1589 w 1874"/>
                <a:gd name="T35" fmla="*/ 909 h 1725"/>
                <a:gd name="T36" fmla="*/ 1470 w 1874"/>
                <a:gd name="T37" fmla="*/ 1083 h 1725"/>
                <a:gd name="T38" fmla="*/ 1462 w 1874"/>
                <a:gd name="T39" fmla="*/ 1154 h 1725"/>
                <a:gd name="T40" fmla="*/ 1439 w 1874"/>
                <a:gd name="T41" fmla="*/ 1202 h 1725"/>
                <a:gd name="T42" fmla="*/ 1407 w 1874"/>
                <a:gd name="T43" fmla="*/ 1226 h 1725"/>
                <a:gd name="T44" fmla="*/ 1375 w 1874"/>
                <a:gd name="T45" fmla="*/ 1368 h 1725"/>
                <a:gd name="T46" fmla="*/ 1391 w 1874"/>
                <a:gd name="T47" fmla="*/ 1502 h 1725"/>
                <a:gd name="T48" fmla="*/ 1415 w 1874"/>
                <a:gd name="T49" fmla="*/ 1581 h 1725"/>
                <a:gd name="T50" fmla="*/ 1407 w 1874"/>
                <a:gd name="T51" fmla="*/ 1676 h 1725"/>
                <a:gd name="T52" fmla="*/ 1407 w 1874"/>
                <a:gd name="T53" fmla="*/ 1692 h 1725"/>
                <a:gd name="T54" fmla="*/ 166 w 1874"/>
                <a:gd name="T55" fmla="*/ 1439 h 1725"/>
                <a:gd name="T56" fmla="*/ 269 w 1874"/>
                <a:gd name="T57" fmla="*/ 1463 h 1725"/>
                <a:gd name="T58" fmla="*/ 276 w 1874"/>
                <a:gd name="T59" fmla="*/ 1716 h 1725"/>
                <a:gd name="T60" fmla="*/ 1407 w 1874"/>
                <a:gd name="T61" fmla="*/ 1637 h 1725"/>
                <a:gd name="T62" fmla="*/ 1415 w 1874"/>
                <a:gd name="T63" fmla="*/ 1565 h 1725"/>
                <a:gd name="T64" fmla="*/ 1375 w 1874"/>
                <a:gd name="T65" fmla="*/ 1439 h 1725"/>
                <a:gd name="T66" fmla="*/ 1399 w 1874"/>
                <a:gd name="T67" fmla="*/ 1305 h 1725"/>
                <a:gd name="T68" fmla="*/ 1399 w 1874"/>
                <a:gd name="T69" fmla="*/ 1202 h 1725"/>
                <a:gd name="T70" fmla="*/ 1462 w 1874"/>
                <a:gd name="T71" fmla="*/ 1178 h 1725"/>
                <a:gd name="T72" fmla="*/ 1462 w 1874"/>
                <a:gd name="T73" fmla="*/ 1131 h 1725"/>
                <a:gd name="T74" fmla="*/ 1533 w 1874"/>
                <a:gd name="T75" fmla="*/ 1028 h 1725"/>
                <a:gd name="T76" fmla="*/ 1612 w 1874"/>
                <a:gd name="T77" fmla="*/ 822 h 1725"/>
                <a:gd name="T78" fmla="*/ 1660 w 1874"/>
                <a:gd name="T79" fmla="*/ 767 h 1725"/>
                <a:gd name="T80" fmla="*/ 1699 w 1874"/>
                <a:gd name="T81" fmla="*/ 696 h 1725"/>
                <a:gd name="T82" fmla="*/ 1770 w 1874"/>
                <a:gd name="T83" fmla="*/ 593 h 1725"/>
                <a:gd name="T84" fmla="*/ 1723 w 1874"/>
                <a:gd name="T85" fmla="*/ 522 h 1725"/>
                <a:gd name="T86" fmla="*/ 1770 w 1874"/>
                <a:gd name="T87" fmla="*/ 427 h 1725"/>
                <a:gd name="T88" fmla="*/ 1794 w 1874"/>
                <a:gd name="T89" fmla="*/ 380 h 1725"/>
                <a:gd name="T90" fmla="*/ 1865 w 1874"/>
                <a:gd name="T91" fmla="*/ 237 h 1725"/>
                <a:gd name="T92" fmla="*/ 1644 w 1874"/>
                <a:gd name="T93" fmla="*/ 206 h 1725"/>
                <a:gd name="T94" fmla="*/ 1707 w 1874"/>
                <a:gd name="T95" fmla="*/ 48 h 1725"/>
                <a:gd name="T96" fmla="*/ 87 w 1874"/>
                <a:gd name="T97" fmla="*/ 522 h 1725"/>
                <a:gd name="T98" fmla="*/ 94 w 1874"/>
                <a:gd name="T99" fmla="*/ 1407 h 1725"/>
                <a:gd name="T100" fmla="*/ 142 w 1874"/>
                <a:gd name="T101" fmla="*/ 147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4" h="1725">
                  <a:moveTo>
                    <a:pt x="269" y="1724"/>
                  </a:moveTo>
                  <a:lnTo>
                    <a:pt x="269" y="1724"/>
                  </a:lnTo>
                  <a:cubicBezTo>
                    <a:pt x="260" y="1471"/>
                    <a:pt x="260" y="1471"/>
                    <a:pt x="260" y="1471"/>
                  </a:cubicBezTo>
                  <a:cubicBezTo>
                    <a:pt x="260" y="1463"/>
                    <a:pt x="253" y="1447"/>
                    <a:pt x="229" y="1447"/>
                  </a:cubicBezTo>
                  <a:cubicBezTo>
                    <a:pt x="213" y="1447"/>
                    <a:pt x="197" y="1447"/>
                    <a:pt x="189" y="1447"/>
                  </a:cubicBezTo>
                  <a:cubicBezTo>
                    <a:pt x="174" y="1447"/>
                    <a:pt x="166" y="1447"/>
                    <a:pt x="166" y="1447"/>
                  </a:cubicBezTo>
                  <a:cubicBezTo>
                    <a:pt x="166" y="1447"/>
                    <a:pt x="158" y="1455"/>
                    <a:pt x="158" y="1463"/>
                  </a:cubicBezTo>
                  <a:cubicBezTo>
                    <a:pt x="158" y="1471"/>
                    <a:pt x="150" y="1479"/>
                    <a:pt x="142" y="1479"/>
                  </a:cubicBezTo>
                  <a:cubicBezTo>
                    <a:pt x="142" y="1479"/>
                    <a:pt x="134" y="1479"/>
                    <a:pt x="126" y="1479"/>
                  </a:cubicBezTo>
                  <a:cubicBezTo>
                    <a:pt x="118" y="1463"/>
                    <a:pt x="118" y="1455"/>
                    <a:pt x="110" y="1439"/>
                  </a:cubicBezTo>
                  <a:cubicBezTo>
                    <a:pt x="110" y="1423"/>
                    <a:pt x="110" y="1415"/>
                    <a:pt x="94" y="1415"/>
                  </a:cubicBezTo>
                  <a:cubicBezTo>
                    <a:pt x="87" y="1415"/>
                    <a:pt x="87" y="1415"/>
                    <a:pt x="87" y="1415"/>
                  </a:cubicBezTo>
                  <a:cubicBezTo>
                    <a:pt x="79" y="1415"/>
                    <a:pt x="79" y="1415"/>
                    <a:pt x="79" y="1415"/>
                  </a:cubicBezTo>
                  <a:cubicBezTo>
                    <a:pt x="79" y="1407"/>
                    <a:pt x="79" y="1407"/>
                    <a:pt x="79" y="1407"/>
                  </a:cubicBezTo>
                  <a:cubicBezTo>
                    <a:pt x="79" y="522"/>
                    <a:pt x="79" y="522"/>
                    <a:pt x="79" y="522"/>
                  </a:cubicBezTo>
                  <a:cubicBezTo>
                    <a:pt x="39" y="380"/>
                    <a:pt x="16" y="237"/>
                    <a:pt x="0" y="87"/>
                  </a:cubicBezTo>
                  <a:lnTo>
                    <a:pt x="0" y="87"/>
                  </a:lnTo>
                  <a:lnTo>
                    <a:pt x="0" y="87"/>
                  </a:lnTo>
                  <a:cubicBezTo>
                    <a:pt x="229" y="79"/>
                    <a:pt x="1391" y="40"/>
                    <a:pt x="1644" y="0"/>
                  </a:cubicBezTo>
                  <a:lnTo>
                    <a:pt x="1644" y="0"/>
                  </a:lnTo>
                  <a:lnTo>
                    <a:pt x="1644" y="0"/>
                  </a:lnTo>
                  <a:cubicBezTo>
                    <a:pt x="1644" y="0"/>
                    <a:pt x="1692" y="8"/>
                    <a:pt x="1715" y="40"/>
                  </a:cubicBezTo>
                  <a:cubicBezTo>
                    <a:pt x="1723" y="56"/>
                    <a:pt x="1723" y="71"/>
                    <a:pt x="1715" y="95"/>
                  </a:cubicBezTo>
                  <a:cubicBezTo>
                    <a:pt x="1707" y="142"/>
                    <a:pt x="1683" y="166"/>
                    <a:pt x="1668" y="182"/>
                  </a:cubicBezTo>
                  <a:cubicBezTo>
                    <a:pt x="1660" y="190"/>
                    <a:pt x="1652" y="198"/>
                    <a:pt x="1644" y="206"/>
                  </a:cubicBezTo>
                  <a:cubicBezTo>
                    <a:pt x="1636" y="222"/>
                    <a:pt x="1636" y="237"/>
                    <a:pt x="1636" y="245"/>
                  </a:cubicBezTo>
                  <a:cubicBezTo>
                    <a:pt x="1644" y="245"/>
                    <a:pt x="1652" y="253"/>
                    <a:pt x="1676" y="245"/>
                  </a:cubicBezTo>
                  <a:cubicBezTo>
                    <a:pt x="1715" y="245"/>
                    <a:pt x="1826" y="237"/>
                    <a:pt x="1873" y="229"/>
                  </a:cubicBezTo>
                  <a:lnTo>
                    <a:pt x="1873" y="229"/>
                  </a:lnTo>
                  <a:cubicBezTo>
                    <a:pt x="1873" y="237"/>
                    <a:pt x="1873" y="237"/>
                    <a:pt x="1873" y="237"/>
                  </a:cubicBezTo>
                  <a:cubicBezTo>
                    <a:pt x="1873" y="269"/>
                    <a:pt x="1842" y="340"/>
                    <a:pt x="1810" y="348"/>
                  </a:cubicBezTo>
                  <a:cubicBezTo>
                    <a:pt x="1810" y="356"/>
                    <a:pt x="1802" y="356"/>
                    <a:pt x="1802" y="356"/>
                  </a:cubicBezTo>
                  <a:cubicBezTo>
                    <a:pt x="1802" y="364"/>
                    <a:pt x="1802" y="372"/>
                    <a:pt x="1802" y="372"/>
                  </a:cubicBezTo>
                  <a:cubicBezTo>
                    <a:pt x="1810" y="388"/>
                    <a:pt x="1810" y="395"/>
                    <a:pt x="1802" y="404"/>
                  </a:cubicBezTo>
                  <a:cubicBezTo>
                    <a:pt x="1794" y="411"/>
                    <a:pt x="1794" y="411"/>
                    <a:pt x="1786" y="419"/>
                  </a:cubicBezTo>
                  <a:cubicBezTo>
                    <a:pt x="1786" y="419"/>
                    <a:pt x="1786" y="419"/>
                    <a:pt x="1778" y="427"/>
                  </a:cubicBezTo>
                  <a:cubicBezTo>
                    <a:pt x="1778" y="435"/>
                    <a:pt x="1778" y="435"/>
                    <a:pt x="1778" y="435"/>
                  </a:cubicBezTo>
                  <a:cubicBezTo>
                    <a:pt x="1778" y="459"/>
                    <a:pt x="1770" y="475"/>
                    <a:pt x="1747" y="490"/>
                  </a:cubicBezTo>
                  <a:cubicBezTo>
                    <a:pt x="1723" y="498"/>
                    <a:pt x="1723" y="506"/>
                    <a:pt x="1731" y="522"/>
                  </a:cubicBezTo>
                  <a:cubicBezTo>
                    <a:pt x="1731" y="530"/>
                    <a:pt x="1731" y="530"/>
                    <a:pt x="1731" y="538"/>
                  </a:cubicBezTo>
                  <a:cubicBezTo>
                    <a:pt x="1731" y="538"/>
                    <a:pt x="1731" y="546"/>
                    <a:pt x="1739" y="546"/>
                  </a:cubicBezTo>
                  <a:cubicBezTo>
                    <a:pt x="1755" y="554"/>
                    <a:pt x="1770" y="562"/>
                    <a:pt x="1778" y="593"/>
                  </a:cubicBezTo>
                  <a:cubicBezTo>
                    <a:pt x="1786" y="633"/>
                    <a:pt x="1778" y="633"/>
                    <a:pt x="1755" y="641"/>
                  </a:cubicBezTo>
                  <a:cubicBezTo>
                    <a:pt x="1755" y="641"/>
                    <a:pt x="1747" y="648"/>
                    <a:pt x="1739" y="648"/>
                  </a:cubicBezTo>
                  <a:cubicBezTo>
                    <a:pt x="1715" y="672"/>
                    <a:pt x="1699" y="696"/>
                    <a:pt x="1699" y="696"/>
                  </a:cubicBezTo>
                  <a:lnTo>
                    <a:pt x="1699" y="696"/>
                  </a:lnTo>
                  <a:lnTo>
                    <a:pt x="1699" y="696"/>
                  </a:lnTo>
                  <a:cubicBezTo>
                    <a:pt x="1699" y="696"/>
                    <a:pt x="1683" y="704"/>
                    <a:pt x="1683" y="743"/>
                  </a:cubicBezTo>
                  <a:cubicBezTo>
                    <a:pt x="1683" y="767"/>
                    <a:pt x="1683" y="775"/>
                    <a:pt x="1668" y="775"/>
                  </a:cubicBezTo>
                  <a:cubicBezTo>
                    <a:pt x="1660" y="775"/>
                    <a:pt x="1660" y="775"/>
                    <a:pt x="1660" y="775"/>
                  </a:cubicBezTo>
                  <a:lnTo>
                    <a:pt x="1652" y="775"/>
                  </a:lnTo>
                  <a:cubicBezTo>
                    <a:pt x="1636" y="775"/>
                    <a:pt x="1620" y="775"/>
                    <a:pt x="1620" y="807"/>
                  </a:cubicBezTo>
                  <a:cubicBezTo>
                    <a:pt x="1620" y="807"/>
                    <a:pt x="1620" y="815"/>
                    <a:pt x="1620" y="822"/>
                  </a:cubicBezTo>
                  <a:cubicBezTo>
                    <a:pt x="1612" y="854"/>
                    <a:pt x="1604" y="901"/>
                    <a:pt x="1589" y="909"/>
                  </a:cubicBezTo>
                  <a:cubicBezTo>
                    <a:pt x="1573" y="925"/>
                    <a:pt x="1573" y="949"/>
                    <a:pt x="1573" y="981"/>
                  </a:cubicBezTo>
                  <a:cubicBezTo>
                    <a:pt x="1573" y="1004"/>
                    <a:pt x="1565" y="1028"/>
                    <a:pt x="1533" y="1036"/>
                  </a:cubicBezTo>
                  <a:cubicBezTo>
                    <a:pt x="1510" y="1044"/>
                    <a:pt x="1462" y="1059"/>
                    <a:pt x="1470" y="1083"/>
                  </a:cubicBezTo>
                  <a:cubicBezTo>
                    <a:pt x="1470" y="1091"/>
                    <a:pt x="1470" y="1099"/>
                    <a:pt x="1470" y="1107"/>
                  </a:cubicBezTo>
                  <a:cubicBezTo>
                    <a:pt x="1478" y="1115"/>
                    <a:pt x="1478" y="1123"/>
                    <a:pt x="1470" y="1139"/>
                  </a:cubicBezTo>
                  <a:cubicBezTo>
                    <a:pt x="1462" y="1139"/>
                    <a:pt x="1462" y="1147"/>
                    <a:pt x="1462" y="1154"/>
                  </a:cubicBezTo>
                  <a:lnTo>
                    <a:pt x="1462" y="1162"/>
                  </a:lnTo>
                  <a:cubicBezTo>
                    <a:pt x="1470" y="1170"/>
                    <a:pt x="1470" y="1178"/>
                    <a:pt x="1470" y="1186"/>
                  </a:cubicBezTo>
                  <a:cubicBezTo>
                    <a:pt x="1462" y="1194"/>
                    <a:pt x="1454" y="1202"/>
                    <a:pt x="1439" y="1202"/>
                  </a:cubicBezTo>
                  <a:cubicBezTo>
                    <a:pt x="1430" y="1202"/>
                    <a:pt x="1430" y="1202"/>
                    <a:pt x="1430" y="1202"/>
                  </a:cubicBezTo>
                  <a:cubicBezTo>
                    <a:pt x="1423" y="1202"/>
                    <a:pt x="1415" y="1202"/>
                    <a:pt x="1407" y="1202"/>
                  </a:cubicBezTo>
                  <a:cubicBezTo>
                    <a:pt x="1407" y="1210"/>
                    <a:pt x="1399" y="1218"/>
                    <a:pt x="1407" y="1226"/>
                  </a:cubicBezTo>
                  <a:cubicBezTo>
                    <a:pt x="1407" y="1234"/>
                    <a:pt x="1407" y="1241"/>
                    <a:pt x="1415" y="1249"/>
                  </a:cubicBezTo>
                  <a:cubicBezTo>
                    <a:pt x="1423" y="1273"/>
                    <a:pt x="1423" y="1297"/>
                    <a:pt x="1407" y="1312"/>
                  </a:cubicBezTo>
                  <a:cubicBezTo>
                    <a:pt x="1383" y="1321"/>
                    <a:pt x="1375" y="1344"/>
                    <a:pt x="1375" y="1368"/>
                  </a:cubicBezTo>
                  <a:cubicBezTo>
                    <a:pt x="1375" y="1376"/>
                    <a:pt x="1375" y="1384"/>
                    <a:pt x="1383" y="1392"/>
                  </a:cubicBezTo>
                  <a:cubicBezTo>
                    <a:pt x="1383" y="1407"/>
                    <a:pt x="1391" y="1431"/>
                    <a:pt x="1375" y="1439"/>
                  </a:cubicBezTo>
                  <a:cubicBezTo>
                    <a:pt x="1359" y="1455"/>
                    <a:pt x="1375" y="1486"/>
                    <a:pt x="1391" y="1502"/>
                  </a:cubicBezTo>
                  <a:cubicBezTo>
                    <a:pt x="1399" y="1510"/>
                    <a:pt x="1399" y="1518"/>
                    <a:pt x="1407" y="1518"/>
                  </a:cubicBezTo>
                  <a:cubicBezTo>
                    <a:pt x="1423" y="1534"/>
                    <a:pt x="1430" y="1550"/>
                    <a:pt x="1423" y="1565"/>
                  </a:cubicBezTo>
                  <a:cubicBezTo>
                    <a:pt x="1423" y="1574"/>
                    <a:pt x="1415" y="1581"/>
                    <a:pt x="1415" y="1581"/>
                  </a:cubicBezTo>
                  <a:cubicBezTo>
                    <a:pt x="1407" y="1597"/>
                    <a:pt x="1407" y="1605"/>
                    <a:pt x="1415" y="1621"/>
                  </a:cubicBezTo>
                  <a:cubicBezTo>
                    <a:pt x="1415" y="1629"/>
                    <a:pt x="1415" y="1637"/>
                    <a:pt x="1415" y="1645"/>
                  </a:cubicBezTo>
                  <a:cubicBezTo>
                    <a:pt x="1407" y="1645"/>
                    <a:pt x="1399" y="1652"/>
                    <a:pt x="1407" y="1676"/>
                  </a:cubicBezTo>
                  <a:cubicBezTo>
                    <a:pt x="1407" y="1684"/>
                    <a:pt x="1407" y="1684"/>
                    <a:pt x="1407" y="1684"/>
                  </a:cubicBezTo>
                  <a:cubicBezTo>
                    <a:pt x="1415" y="1692"/>
                    <a:pt x="1415" y="1692"/>
                    <a:pt x="1415" y="1692"/>
                  </a:cubicBezTo>
                  <a:cubicBezTo>
                    <a:pt x="1407" y="1692"/>
                    <a:pt x="1407" y="1692"/>
                    <a:pt x="1407" y="1692"/>
                  </a:cubicBezTo>
                  <a:lnTo>
                    <a:pt x="269" y="1724"/>
                  </a:lnTo>
                  <a:close/>
                  <a:moveTo>
                    <a:pt x="166" y="1439"/>
                  </a:moveTo>
                  <a:lnTo>
                    <a:pt x="166" y="1439"/>
                  </a:lnTo>
                  <a:cubicBezTo>
                    <a:pt x="174" y="1439"/>
                    <a:pt x="182" y="1439"/>
                    <a:pt x="189" y="1439"/>
                  </a:cubicBezTo>
                  <a:cubicBezTo>
                    <a:pt x="197" y="1439"/>
                    <a:pt x="213" y="1447"/>
                    <a:pt x="229" y="1447"/>
                  </a:cubicBezTo>
                  <a:cubicBezTo>
                    <a:pt x="253" y="1447"/>
                    <a:pt x="269" y="1463"/>
                    <a:pt x="269" y="1463"/>
                  </a:cubicBezTo>
                  <a:lnTo>
                    <a:pt x="269" y="1463"/>
                  </a:lnTo>
                  <a:lnTo>
                    <a:pt x="269" y="1463"/>
                  </a:lnTo>
                  <a:cubicBezTo>
                    <a:pt x="276" y="1716"/>
                    <a:pt x="276" y="1716"/>
                    <a:pt x="276" y="1716"/>
                  </a:cubicBezTo>
                  <a:cubicBezTo>
                    <a:pt x="1399" y="1684"/>
                    <a:pt x="1399" y="1684"/>
                    <a:pt x="1399" y="1684"/>
                  </a:cubicBezTo>
                  <a:cubicBezTo>
                    <a:pt x="1399" y="1684"/>
                    <a:pt x="1399" y="1684"/>
                    <a:pt x="1399" y="1676"/>
                  </a:cubicBezTo>
                  <a:cubicBezTo>
                    <a:pt x="1391" y="1652"/>
                    <a:pt x="1399" y="1645"/>
                    <a:pt x="1407" y="1637"/>
                  </a:cubicBezTo>
                  <a:lnTo>
                    <a:pt x="1407" y="1629"/>
                  </a:lnTo>
                  <a:cubicBezTo>
                    <a:pt x="1399" y="1605"/>
                    <a:pt x="1399" y="1597"/>
                    <a:pt x="1407" y="1581"/>
                  </a:cubicBezTo>
                  <a:cubicBezTo>
                    <a:pt x="1407" y="1574"/>
                    <a:pt x="1415" y="1574"/>
                    <a:pt x="1415" y="1565"/>
                  </a:cubicBezTo>
                  <a:cubicBezTo>
                    <a:pt x="1423" y="1550"/>
                    <a:pt x="1415" y="1542"/>
                    <a:pt x="1399" y="1526"/>
                  </a:cubicBezTo>
                  <a:cubicBezTo>
                    <a:pt x="1399" y="1518"/>
                    <a:pt x="1391" y="1510"/>
                    <a:pt x="1383" y="1510"/>
                  </a:cubicBezTo>
                  <a:cubicBezTo>
                    <a:pt x="1352" y="1463"/>
                    <a:pt x="1359" y="1447"/>
                    <a:pt x="1375" y="1439"/>
                  </a:cubicBezTo>
                  <a:cubicBezTo>
                    <a:pt x="1383" y="1431"/>
                    <a:pt x="1375" y="1407"/>
                    <a:pt x="1375" y="1392"/>
                  </a:cubicBezTo>
                  <a:cubicBezTo>
                    <a:pt x="1367" y="1384"/>
                    <a:pt x="1367" y="1376"/>
                    <a:pt x="1367" y="1368"/>
                  </a:cubicBezTo>
                  <a:cubicBezTo>
                    <a:pt x="1367" y="1360"/>
                    <a:pt x="1367" y="1321"/>
                    <a:pt x="1399" y="1305"/>
                  </a:cubicBezTo>
                  <a:cubicBezTo>
                    <a:pt x="1415" y="1297"/>
                    <a:pt x="1415" y="1281"/>
                    <a:pt x="1407" y="1257"/>
                  </a:cubicBezTo>
                  <a:cubicBezTo>
                    <a:pt x="1399" y="1249"/>
                    <a:pt x="1399" y="1234"/>
                    <a:pt x="1399" y="1226"/>
                  </a:cubicBezTo>
                  <a:cubicBezTo>
                    <a:pt x="1399" y="1218"/>
                    <a:pt x="1399" y="1202"/>
                    <a:pt x="1399" y="1202"/>
                  </a:cubicBezTo>
                  <a:cubicBezTo>
                    <a:pt x="1407" y="1194"/>
                    <a:pt x="1423" y="1194"/>
                    <a:pt x="1430" y="1194"/>
                  </a:cubicBezTo>
                  <a:cubicBezTo>
                    <a:pt x="1439" y="1194"/>
                    <a:pt x="1439" y="1194"/>
                    <a:pt x="1439" y="1194"/>
                  </a:cubicBezTo>
                  <a:cubicBezTo>
                    <a:pt x="1454" y="1194"/>
                    <a:pt x="1454" y="1186"/>
                    <a:pt x="1462" y="1178"/>
                  </a:cubicBezTo>
                  <a:lnTo>
                    <a:pt x="1462" y="1170"/>
                  </a:lnTo>
                  <a:cubicBezTo>
                    <a:pt x="1454" y="1162"/>
                    <a:pt x="1454" y="1154"/>
                    <a:pt x="1454" y="1154"/>
                  </a:cubicBezTo>
                  <a:cubicBezTo>
                    <a:pt x="1454" y="1147"/>
                    <a:pt x="1454" y="1139"/>
                    <a:pt x="1462" y="1131"/>
                  </a:cubicBezTo>
                  <a:cubicBezTo>
                    <a:pt x="1470" y="1123"/>
                    <a:pt x="1470" y="1123"/>
                    <a:pt x="1462" y="1107"/>
                  </a:cubicBezTo>
                  <a:cubicBezTo>
                    <a:pt x="1462" y="1099"/>
                    <a:pt x="1462" y="1099"/>
                    <a:pt x="1462" y="1091"/>
                  </a:cubicBezTo>
                  <a:cubicBezTo>
                    <a:pt x="1454" y="1052"/>
                    <a:pt x="1525" y="1028"/>
                    <a:pt x="1533" y="1028"/>
                  </a:cubicBezTo>
                  <a:cubicBezTo>
                    <a:pt x="1565" y="1020"/>
                    <a:pt x="1565" y="1004"/>
                    <a:pt x="1565" y="981"/>
                  </a:cubicBezTo>
                  <a:cubicBezTo>
                    <a:pt x="1565" y="949"/>
                    <a:pt x="1565" y="917"/>
                    <a:pt x="1589" y="909"/>
                  </a:cubicBezTo>
                  <a:cubicBezTo>
                    <a:pt x="1604" y="894"/>
                    <a:pt x="1604" y="854"/>
                    <a:pt x="1612" y="822"/>
                  </a:cubicBezTo>
                  <a:cubicBezTo>
                    <a:pt x="1612" y="815"/>
                    <a:pt x="1612" y="807"/>
                    <a:pt x="1612" y="807"/>
                  </a:cubicBezTo>
                  <a:cubicBezTo>
                    <a:pt x="1612" y="775"/>
                    <a:pt x="1636" y="767"/>
                    <a:pt x="1652" y="767"/>
                  </a:cubicBezTo>
                  <a:cubicBezTo>
                    <a:pt x="1652" y="767"/>
                    <a:pt x="1652" y="767"/>
                    <a:pt x="1660" y="767"/>
                  </a:cubicBezTo>
                  <a:cubicBezTo>
                    <a:pt x="1660" y="767"/>
                    <a:pt x="1660" y="767"/>
                    <a:pt x="1668" y="767"/>
                  </a:cubicBezTo>
                  <a:cubicBezTo>
                    <a:pt x="1676" y="767"/>
                    <a:pt x="1676" y="767"/>
                    <a:pt x="1676" y="743"/>
                  </a:cubicBezTo>
                  <a:cubicBezTo>
                    <a:pt x="1676" y="704"/>
                    <a:pt x="1692" y="696"/>
                    <a:pt x="1699" y="696"/>
                  </a:cubicBezTo>
                  <a:cubicBezTo>
                    <a:pt x="1699" y="688"/>
                    <a:pt x="1707" y="664"/>
                    <a:pt x="1731" y="648"/>
                  </a:cubicBezTo>
                  <a:cubicBezTo>
                    <a:pt x="1739" y="641"/>
                    <a:pt x="1747" y="641"/>
                    <a:pt x="1755" y="633"/>
                  </a:cubicBezTo>
                  <a:cubicBezTo>
                    <a:pt x="1770" y="633"/>
                    <a:pt x="1778" y="625"/>
                    <a:pt x="1770" y="593"/>
                  </a:cubicBezTo>
                  <a:cubicBezTo>
                    <a:pt x="1770" y="569"/>
                    <a:pt x="1755" y="562"/>
                    <a:pt x="1739" y="554"/>
                  </a:cubicBezTo>
                  <a:cubicBezTo>
                    <a:pt x="1731" y="554"/>
                    <a:pt x="1723" y="546"/>
                    <a:pt x="1723" y="538"/>
                  </a:cubicBezTo>
                  <a:cubicBezTo>
                    <a:pt x="1723" y="530"/>
                    <a:pt x="1723" y="530"/>
                    <a:pt x="1723" y="522"/>
                  </a:cubicBezTo>
                  <a:cubicBezTo>
                    <a:pt x="1715" y="506"/>
                    <a:pt x="1715" y="490"/>
                    <a:pt x="1747" y="482"/>
                  </a:cubicBezTo>
                  <a:cubicBezTo>
                    <a:pt x="1770" y="467"/>
                    <a:pt x="1770" y="459"/>
                    <a:pt x="1770" y="435"/>
                  </a:cubicBezTo>
                  <a:lnTo>
                    <a:pt x="1770" y="427"/>
                  </a:lnTo>
                  <a:cubicBezTo>
                    <a:pt x="1778" y="411"/>
                    <a:pt x="1778" y="411"/>
                    <a:pt x="1786" y="411"/>
                  </a:cubicBezTo>
                  <a:lnTo>
                    <a:pt x="1794" y="404"/>
                  </a:lnTo>
                  <a:cubicBezTo>
                    <a:pt x="1802" y="395"/>
                    <a:pt x="1802" y="388"/>
                    <a:pt x="1794" y="380"/>
                  </a:cubicBezTo>
                  <a:cubicBezTo>
                    <a:pt x="1794" y="372"/>
                    <a:pt x="1794" y="364"/>
                    <a:pt x="1794" y="356"/>
                  </a:cubicBezTo>
                  <a:cubicBezTo>
                    <a:pt x="1802" y="348"/>
                    <a:pt x="1802" y="348"/>
                    <a:pt x="1810" y="348"/>
                  </a:cubicBezTo>
                  <a:cubicBezTo>
                    <a:pt x="1834" y="340"/>
                    <a:pt x="1865" y="269"/>
                    <a:pt x="1865" y="237"/>
                  </a:cubicBezTo>
                  <a:cubicBezTo>
                    <a:pt x="1818" y="245"/>
                    <a:pt x="1715" y="253"/>
                    <a:pt x="1676" y="253"/>
                  </a:cubicBezTo>
                  <a:cubicBezTo>
                    <a:pt x="1652" y="261"/>
                    <a:pt x="1636" y="253"/>
                    <a:pt x="1628" y="245"/>
                  </a:cubicBezTo>
                  <a:cubicBezTo>
                    <a:pt x="1628" y="237"/>
                    <a:pt x="1628" y="222"/>
                    <a:pt x="1644" y="206"/>
                  </a:cubicBezTo>
                  <a:cubicBezTo>
                    <a:pt x="1644" y="198"/>
                    <a:pt x="1652" y="190"/>
                    <a:pt x="1660" y="182"/>
                  </a:cubicBezTo>
                  <a:cubicBezTo>
                    <a:pt x="1676" y="158"/>
                    <a:pt x="1699" y="142"/>
                    <a:pt x="1715" y="87"/>
                  </a:cubicBezTo>
                  <a:cubicBezTo>
                    <a:pt x="1715" y="71"/>
                    <a:pt x="1715" y="56"/>
                    <a:pt x="1707" y="48"/>
                  </a:cubicBezTo>
                  <a:cubicBezTo>
                    <a:pt x="1692" y="16"/>
                    <a:pt x="1652" y="8"/>
                    <a:pt x="1644" y="8"/>
                  </a:cubicBezTo>
                  <a:cubicBezTo>
                    <a:pt x="1391" y="48"/>
                    <a:pt x="245" y="87"/>
                    <a:pt x="7" y="95"/>
                  </a:cubicBezTo>
                  <a:cubicBezTo>
                    <a:pt x="23" y="237"/>
                    <a:pt x="47" y="380"/>
                    <a:pt x="87" y="522"/>
                  </a:cubicBezTo>
                  <a:lnTo>
                    <a:pt x="87" y="522"/>
                  </a:lnTo>
                  <a:cubicBezTo>
                    <a:pt x="87" y="1407"/>
                    <a:pt x="87" y="1407"/>
                    <a:pt x="87" y="1407"/>
                  </a:cubicBezTo>
                  <a:lnTo>
                    <a:pt x="94" y="1407"/>
                  </a:lnTo>
                  <a:cubicBezTo>
                    <a:pt x="110" y="1407"/>
                    <a:pt x="118" y="1423"/>
                    <a:pt x="118" y="1439"/>
                  </a:cubicBezTo>
                  <a:cubicBezTo>
                    <a:pt x="126" y="1447"/>
                    <a:pt x="126" y="1463"/>
                    <a:pt x="134" y="1471"/>
                  </a:cubicBezTo>
                  <a:cubicBezTo>
                    <a:pt x="142" y="1471"/>
                    <a:pt x="142" y="1471"/>
                    <a:pt x="142" y="1471"/>
                  </a:cubicBezTo>
                  <a:cubicBezTo>
                    <a:pt x="142" y="1471"/>
                    <a:pt x="150" y="1463"/>
                    <a:pt x="150" y="1455"/>
                  </a:cubicBezTo>
                  <a:cubicBezTo>
                    <a:pt x="150" y="1447"/>
                    <a:pt x="158" y="1439"/>
                    <a:pt x="166" y="1439"/>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599" name="Freeform 514"/>
            <p:cNvSpPr>
              <a:spLocks noChangeArrowheads="1"/>
            </p:cNvSpPr>
            <p:nvPr/>
          </p:nvSpPr>
          <p:spPr bwMode="auto">
            <a:xfrm>
              <a:off x="17566663" y="6590466"/>
              <a:ext cx="1331281" cy="1155014"/>
            </a:xfrm>
            <a:custGeom>
              <a:avLst/>
              <a:gdLst>
                <a:gd name="T0" fmla="*/ 2498 w 2531"/>
                <a:gd name="T1" fmla="*/ 1674 h 2197"/>
                <a:gd name="T2" fmla="*/ 2498 w 2531"/>
                <a:gd name="T3" fmla="*/ 1674 h 2197"/>
                <a:gd name="T4" fmla="*/ 2474 w 2531"/>
                <a:gd name="T5" fmla="*/ 1674 h 2197"/>
                <a:gd name="T6" fmla="*/ 2403 w 2531"/>
                <a:gd name="T7" fmla="*/ 1643 h 2197"/>
                <a:gd name="T8" fmla="*/ 2348 w 2531"/>
                <a:gd name="T9" fmla="*/ 1540 h 2197"/>
                <a:gd name="T10" fmla="*/ 2372 w 2531"/>
                <a:gd name="T11" fmla="*/ 1485 h 2197"/>
                <a:gd name="T12" fmla="*/ 2324 w 2531"/>
                <a:gd name="T13" fmla="*/ 1374 h 2197"/>
                <a:gd name="T14" fmla="*/ 2261 w 2531"/>
                <a:gd name="T15" fmla="*/ 1335 h 2197"/>
                <a:gd name="T16" fmla="*/ 2166 w 2531"/>
                <a:gd name="T17" fmla="*/ 1271 h 2197"/>
                <a:gd name="T18" fmla="*/ 1984 w 2531"/>
                <a:gd name="T19" fmla="*/ 1035 h 2197"/>
                <a:gd name="T20" fmla="*/ 2048 w 2531"/>
                <a:gd name="T21" fmla="*/ 806 h 2197"/>
                <a:gd name="T22" fmla="*/ 1984 w 2531"/>
                <a:gd name="T23" fmla="*/ 782 h 2197"/>
                <a:gd name="T24" fmla="*/ 1953 w 2531"/>
                <a:gd name="T25" fmla="*/ 782 h 2197"/>
                <a:gd name="T26" fmla="*/ 1905 w 2531"/>
                <a:gd name="T27" fmla="*/ 774 h 2197"/>
                <a:gd name="T28" fmla="*/ 1850 w 2531"/>
                <a:gd name="T29" fmla="*/ 766 h 2197"/>
                <a:gd name="T30" fmla="*/ 1810 w 2531"/>
                <a:gd name="T31" fmla="*/ 632 h 2197"/>
                <a:gd name="T32" fmla="*/ 1684 w 2531"/>
                <a:gd name="T33" fmla="*/ 537 h 2197"/>
                <a:gd name="T34" fmla="*/ 1534 w 2531"/>
                <a:gd name="T35" fmla="*/ 339 h 2197"/>
                <a:gd name="T36" fmla="*/ 1541 w 2531"/>
                <a:gd name="T37" fmla="*/ 134 h 2197"/>
                <a:gd name="T38" fmla="*/ 1447 w 2531"/>
                <a:gd name="T39" fmla="*/ 31 h 2197"/>
                <a:gd name="T40" fmla="*/ 1415 w 2531"/>
                <a:gd name="T41" fmla="*/ 15 h 2197"/>
                <a:gd name="T42" fmla="*/ 0 w 2531"/>
                <a:gd name="T43" fmla="*/ 79 h 2197"/>
                <a:gd name="T44" fmla="*/ 8 w 2531"/>
                <a:gd name="T45" fmla="*/ 110 h 2197"/>
                <a:gd name="T46" fmla="*/ 16 w 2531"/>
                <a:gd name="T47" fmla="*/ 150 h 2197"/>
                <a:gd name="T48" fmla="*/ 95 w 2531"/>
                <a:gd name="T49" fmla="*/ 229 h 2197"/>
                <a:gd name="T50" fmla="*/ 103 w 2531"/>
                <a:gd name="T51" fmla="*/ 308 h 2197"/>
                <a:gd name="T52" fmla="*/ 150 w 2531"/>
                <a:gd name="T53" fmla="*/ 339 h 2197"/>
                <a:gd name="T54" fmla="*/ 229 w 2531"/>
                <a:gd name="T55" fmla="*/ 426 h 2197"/>
                <a:gd name="T56" fmla="*/ 253 w 2531"/>
                <a:gd name="T57" fmla="*/ 403 h 2197"/>
                <a:gd name="T58" fmla="*/ 293 w 2531"/>
                <a:gd name="T59" fmla="*/ 411 h 2197"/>
                <a:gd name="T60" fmla="*/ 324 w 2531"/>
                <a:gd name="T61" fmla="*/ 458 h 2197"/>
                <a:gd name="T62" fmla="*/ 300 w 2531"/>
                <a:gd name="T63" fmla="*/ 490 h 2197"/>
                <a:gd name="T64" fmla="*/ 229 w 2531"/>
                <a:gd name="T65" fmla="*/ 553 h 2197"/>
                <a:gd name="T66" fmla="*/ 293 w 2531"/>
                <a:gd name="T67" fmla="*/ 608 h 2197"/>
                <a:gd name="T68" fmla="*/ 324 w 2531"/>
                <a:gd name="T69" fmla="*/ 664 h 2197"/>
                <a:gd name="T70" fmla="*/ 380 w 2531"/>
                <a:gd name="T71" fmla="*/ 727 h 2197"/>
                <a:gd name="T72" fmla="*/ 427 w 2531"/>
                <a:gd name="T73" fmla="*/ 837 h 2197"/>
                <a:gd name="T74" fmla="*/ 427 w 2531"/>
                <a:gd name="T75" fmla="*/ 1777 h 2197"/>
                <a:gd name="T76" fmla="*/ 451 w 2531"/>
                <a:gd name="T77" fmla="*/ 2022 h 2197"/>
                <a:gd name="T78" fmla="*/ 2095 w 2531"/>
                <a:gd name="T79" fmla="*/ 1943 h 2197"/>
                <a:gd name="T80" fmla="*/ 2166 w 2531"/>
                <a:gd name="T81" fmla="*/ 2022 h 2197"/>
                <a:gd name="T82" fmla="*/ 2095 w 2531"/>
                <a:gd name="T83" fmla="*/ 2141 h 2197"/>
                <a:gd name="T84" fmla="*/ 2127 w 2531"/>
                <a:gd name="T85" fmla="*/ 2188 h 2197"/>
                <a:gd name="T86" fmla="*/ 2324 w 2531"/>
                <a:gd name="T87" fmla="*/ 2172 h 2197"/>
                <a:gd name="T88" fmla="*/ 2316 w 2531"/>
                <a:gd name="T89" fmla="*/ 2157 h 2197"/>
                <a:gd name="T90" fmla="*/ 2316 w 2531"/>
                <a:gd name="T91" fmla="*/ 2109 h 2197"/>
                <a:gd name="T92" fmla="*/ 2332 w 2531"/>
                <a:gd name="T93" fmla="*/ 2030 h 2197"/>
                <a:gd name="T94" fmla="*/ 2364 w 2531"/>
                <a:gd name="T95" fmla="*/ 1967 h 2197"/>
                <a:gd name="T96" fmla="*/ 2356 w 2531"/>
                <a:gd name="T97" fmla="*/ 1896 h 2197"/>
                <a:gd name="T98" fmla="*/ 2411 w 2531"/>
                <a:gd name="T99" fmla="*/ 1888 h 2197"/>
                <a:gd name="T100" fmla="*/ 2451 w 2531"/>
                <a:gd name="T101" fmla="*/ 1864 h 2197"/>
                <a:gd name="T102" fmla="*/ 2474 w 2531"/>
                <a:gd name="T103" fmla="*/ 1840 h 2197"/>
                <a:gd name="T104" fmla="*/ 2490 w 2531"/>
                <a:gd name="T105" fmla="*/ 1769 h 2197"/>
                <a:gd name="T106" fmla="*/ 2498 w 2531"/>
                <a:gd name="T107" fmla="*/ 1674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1" h="2197">
                  <a:moveTo>
                    <a:pt x="2498" y="1674"/>
                  </a:moveTo>
                  <a:lnTo>
                    <a:pt x="2498" y="1674"/>
                  </a:lnTo>
                  <a:cubicBezTo>
                    <a:pt x="2490" y="1666"/>
                    <a:pt x="2482" y="1674"/>
                    <a:pt x="2474" y="1674"/>
                  </a:cubicBezTo>
                  <a:cubicBezTo>
                    <a:pt x="2451" y="1674"/>
                    <a:pt x="2419" y="1674"/>
                    <a:pt x="2403" y="1643"/>
                  </a:cubicBezTo>
                  <a:cubicBezTo>
                    <a:pt x="2380" y="1595"/>
                    <a:pt x="2324" y="1564"/>
                    <a:pt x="2348" y="1540"/>
                  </a:cubicBezTo>
                  <a:cubicBezTo>
                    <a:pt x="2364" y="1516"/>
                    <a:pt x="2395" y="1532"/>
                    <a:pt x="2372" y="1485"/>
                  </a:cubicBezTo>
                  <a:cubicBezTo>
                    <a:pt x="2356" y="1445"/>
                    <a:pt x="2324" y="1406"/>
                    <a:pt x="2324" y="1374"/>
                  </a:cubicBezTo>
                  <a:cubicBezTo>
                    <a:pt x="2324" y="1350"/>
                    <a:pt x="2285" y="1366"/>
                    <a:pt x="2261" y="1335"/>
                  </a:cubicBezTo>
                  <a:cubicBezTo>
                    <a:pt x="2237" y="1303"/>
                    <a:pt x="2182" y="1303"/>
                    <a:pt x="2166" y="1271"/>
                  </a:cubicBezTo>
                  <a:cubicBezTo>
                    <a:pt x="2150" y="1240"/>
                    <a:pt x="1929" y="1129"/>
                    <a:pt x="1984" y="1035"/>
                  </a:cubicBezTo>
                  <a:cubicBezTo>
                    <a:pt x="2048" y="940"/>
                    <a:pt x="2079" y="837"/>
                    <a:pt x="2048" y="806"/>
                  </a:cubicBezTo>
                  <a:cubicBezTo>
                    <a:pt x="2008" y="782"/>
                    <a:pt x="1984" y="766"/>
                    <a:pt x="1984" y="782"/>
                  </a:cubicBezTo>
                  <a:cubicBezTo>
                    <a:pt x="1984" y="798"/>
                    <a:pt x="1961" y="798"/>
                    <a:pt x="1953" y="782"/>
                  </a:cubicBezTo>
                  <a:cubicBezTo>
                    <a:pt x="1945" y="774"/>
                    <a:pt x="1929" y="766"/>
                    <a:pt x="1905" y="774"/>
                  </a:cubicBezTo>
                  <a:cubicBezTo>
                    <a:pt x="1881" y="790"/>
                    <a:pt x="1874" y="814"/>
                    <a:pt x="1850" y="766"/>
                  </a:cubicBezTo>
                  <a:cubicBezTo>
                    <a:pt x="1834" y="719"/>
                    <a:pt x="1834" y="640"/>
                    <a:pt x="1810" y="632"/>
                  </a:cubicBezTo>
                  <a:cubicBezTo>
                    <a:pt x="1787" y="624"/>
                    <a:pt x="1692" y="577"/>
                    <a:pt x="1684" y="537"/>
                  </a:cubicBezTo>
                  <a:cubicBezTo>
                    <a:pt x="1684" y="490"/>
                    <a:pt x="1541" y="395"/>
                    <a:pt x="1534" y="339"/>
                  </a:cubicBezTo>
                  <a:cubicBezTo>
                    <a:pt x="1526" y="284"/>
                    <a:pt x="1526" y="158"/>
                    <a:pt x="1541" y="134"/>
                  </a:cubicBezTo>
                  <a:cubicBezTo>
                    <a:pt x="1510" y="94"/>
                    <a:pt x="1455" y="47"/>
                    <a:pt x="1447" y="31"/>
                  </a:cubicBezTo>
                  <a:cubicBezTo>
                    <a:pt x="1423" y="0"/>
                    <a:pt x="1415" y="15"/>
                    <a:pt x="1415" y="15"/>
                  </a:cubicBezTo>
                  <a:cubicBezTo>
                    <a:pt x="1091" y="63"/>
                    <a:pt x="119" y="79"/>
                    <a:pt x="0" y="79"/>
                  </a:cubicBezTo>
                  <a:cubicBezTo>
                    <a:pt x="0" y="94"/>
                    <a:pt x="0" y="102"/>
                    <a:pt x="8" y="110"/>
                  </a:cubicBezTo>
                  <a:cubicBezTo>
                    <a:pt x="32" y="142"/>
                    <a:pt x="8" y="110"/>
                    <a:pt x="16" y="150"/>
                  </a:cubicBezTo>
                  <a:cubicBezTo>
                    <a:pt x="24" y="181"/>
                    <a:pt x="55" y="197"/>
                    <a:pt x="95" y="229"/>
                  </a:cubicBezTo>
                  <a:cubicBezTo>
                    <a:pt x="127" y="260"/>
                    <a:pt x="103" y="276"/>
                    <a:pt x="103" y="308"/>
                  </a:cubicBezTo>
                  <a:cubicBezTo>
                    <a:pt x="103" y="339"/>
                    <a:pt x="134" y="331"/>
                    <a:pt x="150" y="339"/>
                  </a:cubicBezTo>
                  <a:cubicBezTo>
                    <a:pt x="158" y="355"/>
                    <a:pt x="214" y="403"/>
                    <a:pt x="229" y="426"/>
                  </a:cubicBezTo>
                  <a:cubicBezTo>
                    <a:pt x="253" y="442"/>
                    <a:pt x="253" y="426"/>
                    <a:pt x="253" y="403"/>
                  </a:cubicBezTo>
                  <a:cubicBezTo>
                    <a:pt x="253" y="379"/>
                    <a:pt x="293" y="387"/>
                    <a:pt x="293" y="411"/>
                  </a:cubicBezTo>
                  <a:cubicBezTo>
                    <a:pt x="293" y="434"/>
                    <a:pt x="316" y="434"/>
                    <a:pt x="324" y="458"/>
                  </a:cubicBezTo>
                  <a:cubicBezTo>
                    <a:pt x="340" y="482"/>
                    <a:pt x="324" y="482"/>
                    <a:pt x="300" y="490"/>
                  </a:cubicBezTo>
                  <a:cubicBezTo>
                    <a:pt x="277" y="497"/>
                    <a:pt x="261" y="521"/>
                    <a:pt x="229" y="553"/>
                  </a:cubicBezTo>
                  <a:cubicBezTo>
                    <a:pt x="205" y="577"/>
                    <a:pt x="253" y="584"/>
                    <a:pt x="293" y="608"/>
                  </a:cubicBezTo>
                  <a:cubicBezTo>
                    <a:pt x="324" y="632"/>
                    <a:pt x="324" y="632"/>
                    <a:pt x="324" y="664"/>
                  </a:cubicBezTo>
                  <a:cubicBezTo>
                    <a:pt x="324" y="695"/>
                    <a:pt x="356" y="703"/>
                    <a:pt x="380" y="727"/>
                  </a:cubicBezTo>
                  <a:cubicBezTo>
                    <a:pt x="395" y="750"/>
                    <a:pt x="435" y="711"/>
                    <a:pt x="427" y="837"/>
                  </a:cubicBezTo>
                  <a:cubicBezTo>
                    <a:pt x="419" y="964"/>
                    <a:pt x="427" y="1777"/>
                    <a:pt x="427" y="1777"/>
                  </a:cubicBezTo>
                  <a:cubicBezTo>
                    <a:pt x="427" y="1777"/>
                    <a:pt x="435" y="1872"/>
                    <a:pt x="451" y="2022"/>
                  </a:cubicBezTo>
                  <a:cubicBezTo>
                    <a:pt x="664" y="2014"/>
                    <a:pt x="1834" y="1975"/>
                    <a:pt x="2095" y="1943"/>
                  </a:cubicBezTo>
                  <a:cubicBezTo>
                    <a:pt x="2095" y="1943"/>
                    <a:pt x="2190" y="1959"/>
                    <a:pt x="2166" y="2022"/>
                  </a:cubicBezTo>
                  <a:cubicBezTo>
                    <a:pt x="2150" y="2093"/>
                    <a:pt x="2119" y="2109"/>
                    <a:pt x="2095" y="2141"/>
                  </a:cubicBezTo>
                  <a:cubicBezTo>
                    <a:pt x="2079" y="2172"/>
                    <a:pt x="2079" y="2196"/>
                    <a:pt x="2127" y="2188"/>
                  </a:cubicBezTo>
                  <a:cubicBezTo>
                    <a:pt x="2158" y="2180"/>
                    <a:pt x="2261" y="2172"/>
                    <a:pt x="2324" y="2172"/>
                  </a:cubicBezTo>
                  <a:cubicBezTo>
                    <a:pt x="2324" y="2164"/>
                    <a:pt x="2324" y="2164"/>
                    <a:pt x="2316" y="2157"/>
                  </a:cubicBezTo>
                  <a:cubicBezTo>
                    <a:pt x="2308" y="2133"/>
                    <a:pt x="2293" y="2125"/>
                    <a:pt x="2316" y="2109"/>
                  </a:cubicBezTo>
                  <a:cubicBezTo>
                    <a:pt x="2332" y="2093"/>
                    <a:pt x="2308" y="2046"/>
                    <a:pt x="2332" y="2030"/>
                  </a:cubicBezTo>
                  <a:cubicBezTo>
                    <a:pt x="2364" y="2006"/>
                    <a:pt x="2348" y="1991"/>
                    <a:pt x="2364" y="1967"/>
                  </a:cubicBezTo>
                  <a:cubicBezTo>
                    <a:pt x="2372" y="1951"/>
                    <a:pt x="2316" y="1888"/>
                    <a:pt x="2356" y="1896"/>
                  </a:cubicBezTo>
                  <a:cubicBezTo>
                    <a:pt x="2395" y="1904"/>
                    <a:pt x="2411" y="1904"/>
                    <a:pt x="2411" y="1888"/>
                  </a:cubicBezTo>
                  <a:cubicBezTo>
                    <a:pt x="2411" y="1880"/>
                    <a:pt x="2435" y="1864"/>
                    <a:pt x="2451" y="1864"/>
                  </a:cubicBezTo>
                  <a:cubicBezTo>
                    <a:pt x="2459" y="1872"/>
                    <a:pt x="2459" y="1888"/>
                    <a:pt x="2474" y="1840"/>
                  </a:cubicBezTo>
                  <a:cubicBezTo>
                    <a:pt x="2490" y="1793"/>
                    <a:pt x="2459" y="1769"/>
                    <a:pt x="2490" y="1769"/>
                  </a:cubicBezTo>
                  <a:cubicBezTo>
                    <a:pt x="2530" y="1769"/>
                    <a:pt x="2506" y="1682"/>
                    <a:pt x="2498" y="167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00" name="Freeform 586"/>
            <p:cNvSpPr>
              <a:spLocks noChangeArrowheads="1"/>
            </p:cNvSpPr>
            <p:nvPr/>
          </p:nvSpPr>
          <p:spPr bwMode="auto">
            <a:xfrm>
              <a:off x="18696166" y="7392946"/>
              <a:ext cx="1655984" cy="582146"/>
            </a:xfrm>
            <a:custGeom>
              <a:avLst/>
              <a:gdLst>
                <a:gd name="T0" fmla="*/ 2340 w 3148"/>
                <a:gd name="T1" fmla="*/ 751 h 1108"/>
                <a:gd name="T2" fmla="*/ 2340 w 3148"/>
                <a:gd name="T3" fmla="*/ 751 h 1108"/>
                <a:gd name="T4" fmla="*/ 2340 w 3148"/>
                <a:gd name="T5" fmla="*/ 664 h 1108"/>
                <a:gd name="T6" fmla="*/ 2419 w 3148"/>
                <a:gd name="T7" fmla="*/ 617 h 1108"/>
                <a:gd name="T8" fmla="*/ 2530 w 3148"/>
                <a:gd name="T9" fmla="*/ 593 h 1108"/>
                <a:gd name="T10" fmla="*/ 2680 w 3148"/>
                <a:gd name="T11" fmla="*/ 459 h 1108"/>
                <a:gd name="T12" fmla="*/ 2720 w 3148"/>
                <a:gd name="T13" fmla="*/ 395 h 1108"/>
                <a:gd name="T14" fmla="*/ 2791 w 3148"/>
                <a:gd name="T15" fmla="*/ 356 h 1108"/>
                <a:gd name="T16" fmla="*/ 2807 w 3148"/>
                <a:gd name="T17" fmla="*/ 309 h 1108"/>
                <a:gd name="T18" fmla="*/ 2862 w 3148"/>
                <a:gd name="T19" fmla="*/ 348 h 1108"/>
                <a:gd name="T20" fmla="*/ 2917 w 3148"/>
                <a:gd name="T21" fmla="*/ 245 h 1108"/>
                <a:gd name="T22" fmla="*/ 3004 w 3148"/>
                <a:gd name="T23" fmla="*/ 261 h 1108"/>
                <a:gd name="T24" fmla="*/ 3076 w 3148"/>
                <a:gd name="T25" fmla="*/ 174 h 1108"/>
                <a:gd name="T26" fmla="*/ 3131 w 3148"/>
                <a:gd name="T27" fmla="*/ 111 h 1108"/>
                <a:gd name="T28" fmla="*/ 3139 w 3148"/>
                <a:gd name="T29" fmla="*/ 0 h 1108"/>
                <a:gd name="T30" fmla="*/ 2981 w 3148"/>
                <a:gd name="T31" fmla="*/ 24 h 1108"/>
                <a:gd name="T32" fmla="*/ 941 w 3148"/>
                <a:gd name="T33" fmla="*/ 253 h 1108"/>
                <a:gd name="T34" fmla="*/ 894 w 3148"/>
                <a:gd name="T35" fmla="*/ 285 h 1108"/>
                <a:gd name="T36" fmla="*/ 838 w 3148"/>
                <a:gd name="T37" fmla="*/ 261 h 1108"/>
                <a:gd name="T38" fmla="*/ 759 w 3148"/>
                <a:gd name="T39" fmla="*/ 269 h 1108"/>
                <a:gd name="T40" fmla="*/ 759 w 3148"/>
                <a:gd name="T41" fmla="*/ 356 h 1108"/>
                <a:gd name="T42" fmla="*/ 261 w 3148"/>
                <a:gd name="T43" fmla="*/ 372 h 1108"/>
                <a:gd name="T44" fmla="*/ 206 w 3148"/>
                <a:gd name="T45" fmla="*/ 372 h 1108"/>
                <a:gd name="T46" fmla="*/ 214 w 3148"/>
                <a:gd name="T47" fmla="*/ 443 h 1108"/>
                <a:gd name="T48" fmla="*/ 182 w 3148"/>
                <a:gd name="T49" fmla="*/ 506 h 1108"/>
                <a:gd name="T50" fmla="*/ 166 w 3148"/>
                <a:gd name="T51" fmla="*/ 585 h 1108"/>
                <a:gd name="T52" fmla="*/ 166 w 3148"/>
                <a:gd name="T53" fmla="*/ 633 h 1108"/>
                <a:gd name="T54" fmla="*/ 111 w 3148"/>
                <a:gd name="T55" fmla="*/ 759 h 1108"/>
                <a:gd name="T56" fmla="*/ 103 w 3148"/>
                <a:gd name="T57" fmla="*/ 815 h 1108"/>
                <a:gd name="T58" fmla="*/ 79 w 3148"/>
                <a:gd name="T59" fmla="*/ 838 h 1108"/>
                <a:gd name="T60" fmla="*/ 48 w 3148"/>
                <a:gd name="T61" fmla="*/ 893 h 1108"/>
                <a:gd name="T62" fmla="*/ 24 w 3148"/>
                <a:gd name="T63" fmla="*/ 949 h 1108"/>
                <a:gd name="T64" fmla="*/ 79 w 3148"/>
                <a:gd name="T65" fmla="*/ 1004 h 1108"/>
                <a:gd name="T66" fmla="*/ 40 w 3148"/>
                <a:gd name="T67" fmla="*/ 1059 h 1108"/>
                <a:gd name="T68" fmla="*/ 0 w 3148"/>
                <a:gd name="T69" fmla="*/ 1107 h 1108"/>
                <a:gd name="T70" fmla="*/ 2246 w 3148"/>
                <a:gd name="T71" fmla="*/ 893 h 1108"/>
                <a:gd name="T72" fmla="*/ 2246 w 3148"/>
                <a:gd name="T73" fmla="*/ 783 h 1108"/>
                <a:gd name="T74" fmla="*/ 2340 w 3148"/>
                <a:gd name="T75" fmla="*/ 75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8" h="1108">
                  <a:moveTo>
                    <a:pt x="2340" y="751"/>
                  </a:moveTo>
                  <a:lnTo>
                    <a:pt x="2340" y="751"/>
                  </a:lnTo>
                  <a:cubicBezTo>
                    <a:pt x="2356" y="728"/>
                    <a:pt x="2348" y="696"/>
                    <a:pt x="2340" y="664"/>
                  </a:cubicBezTo>
                  <a:cubicBezTo>
                    <a:pt x="2333" y="633"/>
                    <a:pt x="2356" y="656"/>
                    <a:pt x="2419" y="617"/>
                  </a:cubicBezTo>
                  <a:cubicBezTo>
                    <a:pt x="2475" y="569"/>
                    <a:pt x="2499" y="625"/>
                    <a:pt x="2530" y="593"/>
                  </a:cubicBezTo>
                  <a:cubicBezTo>
                    <a:pt x="2562" y="562"/>
                    <a:pt x="2641" y="467"/>
                    <a:pt x="2680" y="459"/>
                  </a:cubicBezTo>
                  <a:cubicBezTo>
                    <a:pt x="2720" y="459"/>
                    <a:pt x="2720" y="411"/>
                    <a:pt x="2720" y="395"/>
                  </a:cubicBezTo>
                  <a:cubicBezTo>
                    <a:pt x="2720" y="372"/>
                    <a:pt x="2775" y="380"/>
                    <a:pt x="2791" y="356"/>
                  </a:cubicBezTo>
                  <a:cubicBezTo>
                    <a:pt x="2807" y="332"/>
                    <a:pt x="2783" y="309"/>
                    <a:pt x="2807" y="309"/>
                  </a:cubicBezTo>
                  <a:cubicBezTo>
                    <a:pt x="2830" y="309"/>
                    <a:pt x="2815" y="356"/>
                    <a:pt x="2862" y="348"/>
                  </a:cubicBezTo>
                  <a:cubicBezTo>
                    <a:pt x="2910" y="340"/>
                    <a:pt x="2878" y="285"/>
                    <a:pt x="2917" y="245"/>
                  </a:cubicBezTo>
                  <a:cubicBezTo>
                    <a:pt x="2965" y="206"/>
                    <a:pt x="3004" y="245"/>
                    <a:pt x="3004" y="261"/>
                  </a:cubicBezTo>
                  <a:cubicBezTo>
                    <a:pt x="3012" y="285"/>
                    <a:pt x="3060" y="222"/>
                    <a:pt x="3076" y="174"/>
                  </a:cubicBezTo>
                  <a:cubicBezTo>
                    <a:pt x="3091" y="127"/>
                    <a:pt x="3107" y="150"/>
                    <a:pt x="3131" y="111"/>
                  </a:cubicBezTo>
                  <a:cubicBezTo>
                    <a:pt x="3147" y="79"/>
                    <a:pt x="3139" y="32"/>
                    <a:pt x="3139" y="0"/>
                  </a:cubicBezTo>
                  <a:cubicBezTo>
                    <a:pt x="3099" y="0"/>
                    <a:pt x="3036" y="8"/>
                    <a:pt x="2981" y="24"/>
                  </a:cubicBezTo>
                  <a:cubicBezTo>
                    <a:pt x="2910" y="32"/>
                    <a:pt x="1637" y="222"/>
                    <a:pt x="941" y="253"/>
                  </a:cubicBezTo>
                  <a:cubicBezTo>
                    <a:pt x="941" y="253"/>
                    <a:pt x="901" y="261"/>
                    <a:pt x="894" y="285"/>
                  </a:cubicBezTo>
                  <a:cubicBezTo>
                    <a:pt x="886" y="301"/>
                    <a:pt x="862" y="277"/>
                    <a:pt x="838" y="261"/>
                  </a:cubicBezTo>
                  <a:cubicBezTo>
                    <a:pt x="823" y="253"/>
                    <a:pt x="759" y="245"/>
                    <a:pt x="759" y="269"/>
                  </a:cubicBezTo>
                  <a:cubicBezTo>
                    <a:pt x="759" y="293"/>
                    <a:pt x="791" y="348"/>
                    <a:pt x="759" y="356"/>
                  </a:cubicBezTo>
                  <a:cubicBezTo>
                    <a:pt x="728" y="356"/>
                    <a:pt x="356" y="388"/>
                    <a:pt x="261" y="372"/>
                  </a:cubicBezTo>
                  <a:cubicBezTo>
                    <a:pt x="253" y="380"/>
                    <a:pt x="237" y="380"/>
                    <a:pt x="206" y="372"/>
                  </a:cubicBezTo>
                  <a:cubicBezTo>
                    <a:pt x="166" y="364"/>
                    <a:pt x="222" y="427"/>
                    <a:pt x="214" y="443"/>
                  </a:cubicBezTo>
                  <a:cubicBezTo>
                    <a:pt x="198" y="467"/>
                    <a:pt x="214" y="482"/>
                    <a:pt x="182" y="506"/>
                  </a:cubicBezTo>
                  <a:cubicBezTo>
                    <a:pt x="158" y="522"/>
                    <a:pt x="182" y="569"/>
                    <a:pt x="166" y="585"/>
                  </a:cubicBezTo>
                  <a:cubicBezTo>
                    <a:pt x="143" y="601"/>
                    <a:pt x="158" y="609"/>
                    <a:pt x="166" y="633"/>
                  </a:cubicBezTo>
                  <a:cubicBezTo>
                    <a:pt x="174" y="664"/>
                    <a:pt x="143" y="751"/>
                    <a:pt x="111" y="759"/>
                  </a:cubicBezTo>
                  <a:cubicBezTo>
                    <a:pt x="79" y="767"/>
                    <a:pt x="119" y="799"/>
                    <a:pt x="103" y="815"/>
                  </a:cubicBezTo>
                  <a:cubicBezTo>
                    <a:pt x="87" y="830"/>
                    <a:pt x="79" y="815"/>
                    <a:pt x="79" y="838"/>
                  </a:cubicBezTo>
                  <a:cubicBezTo>
                    <a:pt x="71" y="862"/>
                    <a:pt x="71" y="886"/>
                    <a:pt x="48" y="893"/>
                  </a:cubicBezTo>
                  <a:cubicBezTo>
                    <a:pt x="16" y="909"/>
                    <a:pt x="24" y="925"/>
                    <a:pt x="24" y="949"/>
                  </a:cubicBezTo>
                  <a:cubicBezTo>
                    <a:pt x="24" y="973"/>
                    <a:pt x="64" y="957"/>
                    <a:pt x="79" y="1004"/>
                  </a:cubicBezTo>
                  <a:cubicBezTo>
                    <a:pt x="87" y="1052"/>
                    <a:pt x="64" y="1044"/>
                    <a:pt x="40" y="1059"/>
                  </a:cubicBezTo>
                  <a:cubicBezTo>
                    <a:pt x="8" y="1075"/>
                    <a:pt x="0" y="1107"/>
                    <a:pt x="0" y="1107"/>
                  </a:cubicBezTo>
                  <a:cubicBezTo>
                    <a:pt x="593" y="1083"/>
                    <a:pt x="1645" y="957"/>
                    <a:pt x="2246" y="893"/>
                  </a:cubicBezTo>
                  <a:cubicBezTo>
                    <a:pt x="2246" y="846"/>
                    <a:pt x="2246" y="791"/>
                    <a:pt x="2246" y="783"/>
                  </a:cubicBezTo>
                  <a:cubicBezTo>
                    <a:pt x="2246" y="759"/>
                    <a:pt x="2317" y="767"/>
                    <a:pt x="2340" y="75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01" name="Freeform 587"/>
            <p:cNvSpPr>
              <a:spLocks noChangeArrowheads="1"/>
            </p:cNvSpPr>
            <p:nvPr/>
          </p:nvSpPr>
          <p:spPr bwMode="auto">
            <a:xfrm>
              <a:off x="18693846" y="7388307"/>
              <a:ext cx="1658304" cy="586785"/>
            </a:xfrm>
            <a:custGeom>
              <a:avLst/>
              <a:gdLst>
                <a:gd name="T0" fmla="*/ 0 w 3155"/>
                <a:gd name="T1" fmla="*/ 1115 h 1116"/>
                <a:gd name="T2" fmla="*/ 78 w 3155"/>
                <a:gd name="T3" fmla="*/ 1012 h 1116"/>
                <a:gd name="T4" fmla="*/ 31 w 3155"/>
                <a:gd name="T5" fmla="*/ 941 h 1116"/>
                <a:gd name="T6" fmla="*/ 78 w 3155"/>
                <a:gd name="T7" fmla="*/ 846 h 1116"/>
                <a:gd name="T8" fmla="*/ 102 w 3155"/>
                <a:gd name="T9" fmla="*/ 799 h 1116"/>
                <a:gd name="T10" fmla="*/ 150 w 3155"/>
                <a:gd name="T11" fmla="*/ 728 h 1116"/>
                <a:gd name="T12" fmla="*/ 173 w 3155"/>
                <a:gd name="T13" fmla="*/ 585 h 1116"/>
                <a:gd name="T14" fmla="*/ 205 w 3155"/>
                <a:gd name="T15" fmla="*/ 475 h 1116"/>
                <a:gd name="T16" fmla="*/ 197 w 3155"/>
                <a:gd name="T17" fmla="*/ 380 h 1116"/>
                <a:gd name="T18" fmla="*/ 268 w 3155"/>
                <a:gd name="T19" fmla="*/ 380 h 1116"/>
                <a:gd name="T20" fmla="*/ 750 w 3155"/>
                <a:gd name="T21" fmla="*/ 356 h 1116"/>
                <a:gd name="T22" fmla="*/ 766 w 3155"/>
                <a:gd name="T23" fmla="*/ 309 h 1116"/>
                <a:gd name="T24" fmla="*/ 853 w 3155"/>
                <a:gd name="T25" fmla="*/ 269 h 1116"/>
                <a:gd name="T26" fmla="*/ 901 w 3155"/>
                <a:gd name="T27" fmla="*/ 285 h 1116"/>
                <a:gd name="T28" fmla="*/ 2988 w 3155"/>
                <a:gd name="T29" fmla="*/ 24 h 1116"/>
                <a:gd name="T30" fmla="*/ 3146 w 3155"/>
                <a:gd name="T31" fmla="*/ 8 h 1116"/>
                <a:gd name="T32" fmla="*/ 3083 w 3155"/>
                <a:gd name="T33" fmla="*/ 182 h 1116"/>
                <a:gd name="T34" fmla="*/ 2964 w 3155"/>
                <a:gd name="T35" fmla="*/ 237 h 1116"/>
                <a:gd name="T36" fmla="*/ 2869 w 3155"/>
                <a:gd name="T37" fmla="*/ 364 h 1116"/>
                <a:gd name="T38" fmla="*/ 2806 w 3155"/>
                <a:gd name="T39" fmla="*/ 324 h 1116"/>
                <a:gd name="T40" fmla="*/ 2758 w 3155"/>
                <a:gd name="T41" fmla="*/ 388 h 1116"/>
                <a:gd name="T42" fmla="*/ 2569 w 3155"/>
                <a:gd name="T43" fmla="*/ 577 h 1116"/>
                <a:gd name="T44" fmla="*/ 2498 w 3155"/>
                <a:gd name="T45" fmla="*/ 609 h 1116"/>
                <a:gd name="T46" fmla="*/ 2363 w 3155"/>
                <a:gd name="T47" fmla="*/ 656 h 1116"/>
                <a:gd name="T48" fmla="*/ 2347 w 3155"/>
                <a:gd name="T49" fmla="*/ 759 h 1116"/>
                <a:gd name="T50" fmla="*/ 2260 w 3155"/>
                <a:gd name="T51" fmla="*/ 838 h 1116"/>
                <a:gd name="T52" fmla="*/ 2253 w 3155"/>
                <a:gd name="T53" fmla="*/ 901 h 1116"/>
                <a:gd name="T54" fmla="*/ 205 w 3155"/>
                <a:gd name="T55" fmla="*/ 380 h 1116"/>
                <a:gd name="T56" fmla="*/ 213 w 3155"/>
                <a:gd name="T57" fmla="*/ 411 h 1116"/>
                <a:gd name="T58" fmla="*/ 197 w 3155"/>
                <a:gd name="T59" fmla="*/ 514 h 1116"/>
                <a:gd name="T60" fmla="*/ 173 w 3155"/>
                <a:gd name="T61" fmla="*/ 625 h 1116"/>
                <a:gd name="T62" fmla="*/ 118 w 3155"/>
                <a:gd name="T63" fmla="*/ 767 h 1116"/>
                <a:gd name="T64" fmla="*/ 110 w 3155"/>
                <a:gd name="T65" fmla="*/ 823 h 1116"/>
                <a:gd name="T66" fmla="*/ 86 w 3155"/>
                <a:gd name="T67" fmla="*/ 854 h 1116"/>
                <a:gd name="T68" fmla="*/ 39 w 3155"/>
                <a:gd name="T69" fmla="*/ 957 h 1116"/>
                <a:gd name="T70" fmla="*/ 63 w 3155"/>
                <a:gd name="T71" fmla="*/ 1060 h 1116"/>
                <a:gd name="T72" fmla="*/ 2253 w 3155"/>
                <a:gd name="T73" fmla="*/ 894 h 1116"/>
                <a:gd name="T74" fmla="*/ 2300 w 3155"/>
                <a:gd name="T75" fmla="*/ 767 h 1116"/>
                <a:gd name="T76" fmla="*/ 2347 w 3155"/>
                <a:gd name="T77" fmla="*/ 672 h 1116"/>
                <a:gd name="T78" fmla="*/ 2474 w 3155"/>
                <a:gd name="T79" fmla="*/ 601 h 1116"/>
                <a:gd name="T80" fmla="*/ 2537 w 3155"/>
                <a:gd name="T81" fmla="*/ 601 h 1116"/>
                <a:gd name="T82" fmla="*/ 2727 w 3155"/>
                <a:gd name="T83" fmla="*/ 403 h 1116"/>
                <a:gd name="T84" fmla="*/ 2798 w 3155"/>
                <a:gd name="T85" fmla="*/ 332 h 1116"/>
                <a:gd name="T86" fmla="*/ 2837 w 3155"/>
                <a:gd name="T87" fmla="*/ 332 h 1116"/>
                <a:gd name="T88" fmla="*/ 2924 w 3155"/>
                <a:gd name="T89" fmla="*/ 253 h 1116"/>
                <a:gd name="T90" fmla="*/ 3019 w 3155"/>
                <a:gd name="T91" fmla="*/ 269 h 1116"/>
                <a:gd name="T92" fmla="*/ 3130 w 3155"/>
                <a:gd name="T93" fmla="*/ 119 h 1116"/>
                <a:gd name="T94" fmla="*/ 948 w 3155"/>
                <a:gd name="T95" fmla="*/ 261 h 1116"/>
                <a:gd name="T96" fmla="*/ 853 w 3155"/>
                <a:gd name="T97" fmla="*/ 277 h 1116"/>
                <a:gd name="T98" fmla="*/ 766 w 3155"/>
                <a:gd name="T99" fmla="*/ 277 h 1116"/>
                <a:gd name="T100" fmla="*/ 766 w 3155"/>
                <a:gd name="T101" fmla="*/ 364 h 1116"/>
                <a:gd name="T102" fmla="*/ 268 w 3155"/>
                <a:gd name="T103" fmla="*/ 38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5" h="1116">
                  <a:moveTo>
                    <a:pt x="0" y="1115"/>
                  </a:moveTo>
                  <a:lnTo>
                    <a:pt x="0" y="1115"/>
                  </a:lnTo>
                  <a:lnTo>
                    <a:pt x="0" y="1115"/>
                  </a:lnTo>
                  <a:cubicBezTo>
                    <a:pt x="7" y="1115"/>
                    <a:pt x="15" y="1083"/>
                    <a:pt x="39" y="1067"/>
                  </a:cubicBezTo>
                  <a:cubicBezTo>
                    <a:pt x="47" y="1060"/>
                    <a:pt x="55" y="1060"/>
                    <a:pt x="63" y="1052"/>
                  </a:cubicBezTo>
                  <a:cubicBezTo>
                    <a:pt x="78" y="1052"/>
                    <a:pt x="86" y="1044"/>
                    <a:pt x="78" y="1012"/>
                  </a:cubicBezTo>
                  <a:cubicBezTo>
                    <a:pt x="78" y="988"/>
                    <a:pt x="63" y="981"/>
                    <a:pt x="47" y="973"/>
                  </a:cubicBezTo>
                  <a:cubicBezTo>
                    <a:pt x="39" y="973"/>
                    <a:pt x="31" y="965"/>
                    <a:pt x="31" y="957"/>
                  </a:cubicBezTo>
                  <a:cubicBezTo>
                    <a:pt x="31" y="949"/>
                    <a:pt x="31" y="949"/>
                    <a:pt x="31" y="941"/>
                  </a:cubicBezTo>
                  <a:cubicBezTo>
                    <a:pt x="23" y="925"/>
                    <a:pt x="23" y="909"/>
                    <a:pt x="55" y="901"/>
                  </a:cubicBezTo>
                  <a:cubicBezTo>
                    <a:pt x="78" y="886"/>
                    <a:pt x="78" y="878"/>
                    <a:pt x="78" y="854"/>
                  </a:cubicBezTo>
                  <a:lnTo>
                    <a:pt x="78" y="846"/>
                  </a:lnTo>
                  <a:cubicBezTo>
                    <a:pt x="86" y="830"/>
                    <a:pt x="86" y="830"/>
                    <a:pt x="94" y="830"/>
                  </a:cubicBezTo>
                  <a:lnTo>
                    <a:pt x="102" y="823"/>
                  </a:lnTo>
                  <a:cubicBezTo>
                    <a:pt x="110" y="814"/>
                    <a:pt x="110" y="807"/>
                    <a:pt x="102" y="799"/>
                  </a:cubicBezTo>
                  <a:cubicBezTo>
                    <a:pt x="102" y="791"/>
                    <a:pt x="102" y="783"/>
                    <a:pt x="102" y="775"/>
                  </a:cubicBezTo>
                  <a:cubicBezTo>
                    <a:pt x="110" y="767"/>
                    <a:pt x="110" y="767"/>
                    <a:pt x="118" y="767"/>
                  </a:cubicBezTo>
                  <a:cubicBezTo>
                    <a:pt x="126" y="759"/>
                    <a:pt x="142" y="751"/>
                    <a:pt x="150" y="728"/>
                  </a:cubicBezTo>
                  <a:cubicBezTo>
                    <a:pt x="165" y="696"/>
                    <a:pt x="181" y="664"/>
                    <a:pt x="173" y="648"/>
                  </a:cubicBezTo>
                  <a:cubicBezTo>
                    <a:pt x="173" y="641"/>
                    <a:pt x="165" y="633"/>
                    <a:pt x="165" y="625"/>
                  </a:cubicBezTo>
                  <a:cubicBezTo>
                    <a:pt x="158" y="609"/>
                    <a:pt x="158" y="601"/>
                    <a:pt x="173" y="585"/>
                  </a:cubicBezTo>
                  <a:cubicBezTo>
                    <a:pt x="181" y="585"/>
                    <a:pt x="173" y="570"/>
                    <a:pt x="173" y="554"/>
                  </a:cubicBezTo>
                  <a:cubicBezTo>
                    <a:pt x="173" y="538"/>
                    <a:pt x="173" y="522"/>
                    <a:pt x="189" y="506"/>
                  </a:cubicBezTo>
                  <a:cubicBezTo>
                    <a:pt x="205" y="498"/>
                    <a:pt x="205" y="483"/>
                    <a:pt x="205" y="475"/>
                  </a:cubicBezTo>
                  <a:cubicBezTo>
                    <a:pt x="213" y="467"/>
                    <a:pt x="213" y="459"/>
                    <a:pt x="213" y="451"/>
                  </a:cubicBezTo>
                  <a:cubicBezTo>
                    <a:pt x="213" y="443"/>
                    <a:pt x="213" y="427"/>
                    <a:pt x="205" y="419"/>
                  </a:cubicBezTo>
                  <a:cubicBezTo>
                    <a:pt x="197" y="403"/>
                    <a:pt x="189" y="388"/>
                    <a:pt x="197" y="380"/>
                  </a:cubicBezTo>
                  <a:cubicBezTo>
                    <a:pt x="197" y="372"/>
                    <a:pt x="205" y="372"/>
                    <a:pt x="213" y="372"/>
                  </a:cubicBezTo>
                  <a:cubicBezTo>
                    <a:pt x="244" y="380"/>
                    <a:pt x="260" y="388"/>
                    <a:pt x="268" y="380"/>
                  </a:cubicBezTo>
                  <a:lnTo>
                    <a:pt x="268" y="380"/>
                  </a:lnTo>
                  <a:lnTo>
                    <a:pt x="268" y="380"/>
                  </a:lnTo>
                  <a:cubicBezTo>
                    <a:pt x="284" y="380"/>
                    <a:pt x="300" y="380"/>
                    <a:pt x="331" y="380"/>
                  </a:cubicBezTo>
                  <a:cubicBezTo>
                    <a:pt x="411" y="380"/>
                    <a:pt x="553" y="372"/>
                    <a:pt x="750" y="356"/>
                  </a:cubicBezTo>
                  <a:cubicBezTo>
                    <a:pt x="758" y="356"/>
                    <a:pt x="758" y="356"/>
                    <a:pt x="766" y="356"/>
                  </a:cubicBezTo>
                  <a:cubicBezTo>
                    <a:pt x="766" y="356"/>
                    <a:pt x="774" y="356"/>
                    <a:pt x="774" y="348"/>
                  </a:cubicBezTo>
                  <a:cubicBezTo>
                    <a:pt x="782" y="340"/>
                    <a:pt x="774" y="324"/>
                    <a:pt x="766" y="309"/>
                  </a:cubicBezTo>
                  <a:cubicBezTo>
                    <a:pt x="766" y="293"/>
                    <a:pt x="758" y="285"/>
                    <a:pt x="758" y="277"/>
                  </a:cubicBezTo>
                  <a:cubicBezTo>
                    <a:pt x="758" y="269"/>
                    <a:pt x="774" y="261"/>
                    <a:pt x="798" y="261"/>
                  </a:cubicBezTo>
                  <a:cubicBezTo>
                    <a:pt x="822" y="261"/>
                    <a:pt x="837" y="261"/>
                    <a:pt x="853" y="269"/>
                  </a:cubicBezTo>
                  <a:cubicBezTo>
                    <a:pt x="853" y="269"/>
                    <a:pt x="853" y="277"/>
                    <a:pt x="861" y="277"/>
                  </a:cubicBezTo>
                  <a:cubicBezTo>
                    <a:pt x="869" y="285"/>
                    <a:pt x="885" y="293"/>
                    <a:pt x="893" y="293"/>
                  </a:cubicBezTo>
                  <a:cubicBezTo>
                    <a:pt x="893" y="293"/>
                    <a:pt x="893" y="293"/>
                    <a:pt x="901" y="285"/>
                  </a:cubicBezTo>
                  <a:cubicBezTo>
                    <a:pt x="908" y="269"/>
                    <a:pt x="948" y="253"/>
                    <a:pt x="948" y="253"/>
                  </a:cubicBezTo>
                  <a:lnTo>
                    <a:pt x="948" y="253"/>
                  </a:lnTo>
                  <a:cubicBezTo>
                    <a:pt x="1628" y="222"/>
                    <a:pt x="2909" y="40"/>
                    <a:pt x="2988" y="24"/>
                  </a:cubicBezTo>
                  <a:cubicBezTo>
                    <a:pt x="3059" y="8"/>
                    <a:pt x="3114" y="8"/>
                    <a:pt x="3146" y="0"/>
                  </a:cubicBezTo>
                  <a:lnTo>
                    <a:pt x="3146" y="0"/>
                  </a:lnTo>
                  <a:cubicBezTo>
                    <a:pt x="3146" y="8"/>
                    <a:pt x="3146" y="8"/>
                    <a:pt x="3146" y="8"/>
                  </a:cubicBezTo>
                  <a:cubicBezTo>
                    <a:pt x="3154" y="40"/>
                    <a:pt x="3154" y="87"/>
                    <a:pt x="3138" y="119"/>
                  </a:cubicBezTo>
                  <a:cubicBezTo>
                    <a:pt x="3130" y="143"/>
                    <a:pt x="3114" y="150"/>
                    <a:pt x="3106" y="150"/>
                  </a:cubicBezTo>
                  <a:cubicBezTo>
                    <a:pt x="3098" y="158"/>
                    <a:pt x="3090" y="158"/>
                    <a:pt x="3083" y="182"/>
                  </a:cubicBezTo>
                  <a:cubicBezTo>
                    <a:pt x="3075" y="222"/>
                    <a:pt x="3035" y="277"/>
                    <a:pt x="3019" y="277"/>
                  </a:cubicBezTo>
                  <a:lnTo>
                    <a:pt x="3011" y="277"/>
                  </a:lnTo>
                  <a:cubicBezTo>
                    <a:pt x="3011" y="261"/>
                    <a:pt x="2988" y="237"/>
                    <a:pt x="2964" y="237"/>
                  </a:cubicBezTo>
                  <a:cubicBezTo>
                    <a:pt x="2948" y="237"/>
                    <a:pt x="2940" y="245"/>
                    <a:pt x="2932" y="253"/>
                  </a:cubicBezTo>
                  <a:cubicBezTo>
                    <a:pt x="2909" y="277"/>
                    <a:pt x="2909" y="293"/>
                    <a:pt x="2909" y="317"/>
                  </a:cubicBezTo>
                  <a:cubicBezTo>
                    <a:pt x="2901" y="340"/>
                    <a:pt x="2901" y="356"/>
                    <a:pt x="2869" y="364"/>
                  </a:cubicBezTo>
                  <a:cubicBezTo>
                    <a:pt x="2837" y="364"/>
                    <a:pt x="2830" y="348"/>
                    <a:pt x="2830" y="332"/>
                  </a:cubicBezTo>
                  <a:cubicBezTo>
                    <a:pt x="2822" y="324"/>
                    <a:pt x="2822" y="324"/>
                    <a:pt x="2814" y="324"/>
                  </a:cubicBezTo>
                  <a:lnTo>
                    <a:pt x="2806" y="324"/>
                  </a:lnTo>
                  <a:lnTo>
                    <a:pt x="2806" y="332"/>
                  </a:lnTo>
                  <a:cubicBezTo>
                    <a:pt x="2806" y="340"/>
                    <a:pt x="2806" y="356"/>
                    <a:pt x="2798" y="364"/>
                  </a:cubicBezTo>
                  <a:cubicBezTo>
                    <a:pt x="2790" y="380"/>
                    <a:pt x="2774" y="380"/>
                    <a:pt x="2758" y="388"/>
                  </a:cubicBezTo>
                  <a:cubicBezTo>
                    <a:pt x="2743" y="388"/>
                    <a:pt x="2735" y="388"/>
                    <a:pt x="2735" y="403"/>
                  </a:cubicBezTo>
                  <a:cubicBezTo>
                    <a:pt x="2735" y="443"/>
                    <a:pt x="2719" y="475"/>
                    <a:pt x="2687" y="475"/>
                  </a:cubicBezTo>
                  <a:cubicBezTo>
                    <a:pt x="2656" y="475"/>
                    <a:pt x="2608" y="538"/>
                    <a:pt x="2569" y="577"/>
                  </a:cubicBezTo>
                  <a:cubicBezTo>
                    <a:pt x="2561" y="585"/>
                    <a:pt x="2553" y="593"/>
                    <a:pt x="2545" y="601"/>
                  </a:cubicBezTo>
                  <a:cubicBezTo>
                    <a:pt x="2537" y="609"/>
                    <a:pt x="2529" y="617"/>
                    <a:pt x="2513" y="617"/>
                  </a:cubicBezTo>
                  <a:cubicBezTo>
                    <a:pt x="2513" y="617"/>
                    <a:pt x="2506" y="609"/>
                    <a:pt x="2498" y="609"/>
                  </a:cubicBezTo>
                  <a:cubicBezTo>
                    <a:pt x="2490" y="609"/>
                    <a:pt x="2482" y="609"/>
                    <a:pt x="2474" y="609"/>
                  </a:cubicBezTo>
                  <a:cubicBezTo>
                    <a:pt x="2458" y="609"/>
                    <a:pt x="2442" y="617"/>
                    <a:pt x="2426" y="625"/>
                  </a:cubicBezTo>
                  <a:cubicBezTo>
                    <a:pt x="2395" y="648"/>
                    <a:pt x="2379" y="656"/>
                    <a:pt x="2363" y="656"/>
                  </a:cubicBezTo>
                  <a:cubicBezTo>
                    <a:pt x="2347" y="656"/>
                    <a:pt x="2347" y="656"/>
                    <a:pt x="2347" y="672"/>
                  </a:cubicBezTo>
                  <a:cubicBezTo>
                    <a:pt x="2355" y="680"/>
                    <a:pt x="2355" y="688"/>
                    <a:pt x="2355" y="688"/>
                  </a:cubicBezTo>
                  <a:cubicBezTo>
                    <a:pt x="2363" y="720"/>
                    <a:pt x="2363" y="743"/>
                    <a:pt x="2347" y="759"/>
                  </a:cubicBezTo>
                  <a:cubicBezTo>
                    <a:pt x="2340" y="767"/>
                    <a:pt x="2316" y="775"/>
                    <a:pt x="2300" y="775"/>
                  </a:cubicBezTo>
                  <a:cubicBezTo>
                    <a:pt x="2276" y="775"/>
                    <a:pt x="2260" y="783"/>
                    <a:pt x="2260" y="791"/>
                  </a:cubicBezTo>
                  <a:cubicBezTo>
                    <a:pt x="2260" y="799"/>
                    <a:pt x="2260" y="814"/>
                    <a:pt x="2260" y="838"/>
                  </a:cubicBezTo>
                  <a:cubicBezTo>
                    <a:pt x="2260" y="854"/>
                    <a:pt x="2260" y="878"/>
                    <a:pt x="2260" y="901"/>
                  </a:cubicBezTo>
                  <a:lnTo>
                    <a:pt x="2260" y="901"/>
                  </a:lnTo>
                  <a:cubicBezTo>
                    <a:pt x="2253" y="901"/>
                    <a:pt x="2253" y="901"/>
                    <a:pt x="2253" y="901"/>
                  </a:cubicBezTo>
                  <a:cubicBezTo>
                    <a:pt x="1810" y="957"/>
                    <a:pt x="632" y="1091"/>
                    <a:pt x="7" y="1115"/>
                  </a:cubicBezTo>
                  <a:lnTo>
                    <a:pt x="0" y="1115"/>
                  </a:lnTo>
                  <a:close/>
                  <a:moveTo>
                    <a:pt x="205" y="380"/>
                  </a:moveTo>
                  <a:lnTo>
                    <a:pt x="205" y="380"/>
                  </a:lnTo>
                  <a:cubicBezTo>
                    <a:pt x="205" y="380"/>
                    <a:pt x="205" y="380"/>
                    <a:pt x="197" y="380"/>
                  </a:cubicBezTo>
                  <a:cubicBezTo>
                    <a:pt x="197" y="388"/>
                    <a:pt x="205" y="403"/>
                    <a:pt x="213" y="411"/>
                  </a:cubicBezTo>
                  <a:cubicBezTo>
                    <a:pt x="221" y="427"/>
                    <a:pt x="221" y="443"/>
                    <a:pt x="221" y="459"/>
                  </a:cubicBezTo>
                  <a:cubicBezTo>
                    <a:pt x="221" y="459"/>
                    <a:pt x="221" y="467"/>
                    <a:pt x="213" y="475"/>
                  </a:cubicBezTo>
                  <a:cubicBezTo>
                    <a:pt x="213" y="490"/>
                    <a:pt x="213" y="498"/>
                    <a:pt x="197" y="514"/>
                  </a:cubicBezTo>
                  <a:cubicBezTo>
                    <a:pt x="181" y="522"/>
                    <a:pt x="181" y="538"/>
                    <a:pt x="181" y="554"/>
                  </a:cubicBezTo>
                  <a:cubicBezTo>
                    <a:pt x="181" y="570"/>
                    <a:pt x="181" y="585"/>
                    <a:pt x="173" y="593"/>
                  </a:cubicBezTo>
                  <a:cubicBezTo>
                    <a:pt x="165" y="601"/>
                    <a:pt x="165" y="609"/>
                    <a:pt x="173" y="625"/>
                  </a:cubicBezTo>
                  <a:cubicBezTo>
                    <a:pt x="173" y="625"/>
                    <a:pt x="181" y="633"/>
                    <a:pt x="181" y="641"/>
                  </a:cubicBezTo>
                  <a:cubicBezTo>
                    <a:pt x="189" y="664"/>
                    <a:pt x="173" y="704"/>
                    <a:pt x="158" y="736"/>
                  </a:cubicBezTo>
                  <a:cubicBezTo>
                    <a:pt x="150" y="751"/>
                    <a:pt x="134" y="767"/>
                    <a:pt x="118" y="767"/>
                  </a:cubicBezTo>
                  <a:cubicBezTo>
                    <a:pt x="118" y="775"/>
                    <a:pt x="110" y="775"/>
                    <a:pt x="110" y="775"/>
                  </a:cubicBezTo>
                  <a:cubicBezTo>
                    <a:pt x="110" y="783"/>
                    <a:pt x="110" y="791"/>
                    <a:pt x="110" y="791"/>
                  </a:cubicBezTo>
                  <a:cubicBezTo>
                    <a:pt x="118" y="807"/>
                    <a:pt x="118" y="814"/>
                    <a:pt x="110" y="823"/>
                  </a:cubicBezTo>
                  <a:cubicBezTo>
                    <a:pt x="102" y="830"/>
                    <a:pt x="102" y="830"/>
                    <a:pt x="94" y="838"/>
                  </a:cubicBezTo>
                  <a:cubicBezTo>
                    <a:pt x="94" y="838"/>
                    <a:pt x="94" y="838"/>
                    <a:pt x="86" y="846"/>
                  </a:cubicBezTo>
                  <a:cubicBezTo>
                    <a:pt x="86" y="854"/>
                    <a:pt x="86" y="854"/>
                    <a:pt x="86" y="854"/>
                  </a:cubicBezTo>
                  <a:cubicBezTo>
                    <a:pt x="86" y="878"/>
                    <a:pt x="78" y="894"/>
                    <a:pt x="55" y="909"/>
                  </a:cubicBezTo>
                  <a:cubicBezTo>
                    <a:pt x="31" y="917"/>
                    <a:pt x="31" y="925"/>
                    <a:pt x="39" y="941"/>
                  </a:cubicBezTo>
                  <a:cubicBezTo>
                    <a:pt x="39" y="949"/>
                    <a:pt x="39" y="949"/>
                    <a:pt x="39" y="957"/>
                  </a:cubicBezTo>
                  <a:cubicBezTo>
                    <a:pt x="39" y="957"/>
                    <a:pt x="39" y="965"/>
                    <a:pt x="47" y="965"/>
                  </a:cubicBezTo>
                  <a:cubicBezTo>
                    <a:pt x="63" y="973"/>
                    <a:pt x="78" y="981"/>
                    <a:pt x="86" y="1012"/>
                  </a:cubicBezTo>
                  <a:cubicBezTo>
                    <a:pt x="94" y="1052"/>
                    <a:pt x="86" y="1052"/>
                    <a:pt x="63" y="1060"/>
                  </a:cubicBezTo>
                  <a:cubicBezTo>
                    <a:pt x="63" y="1060"/>
                    <a:pt x="55" y="1067"/>
                    <a:pt x="47" y="1067"/>
                  </a:cubicBezTo>
                  <a:cubicBezTo>
                    <a:pt x="31" y="1083"/>
                    <a:pt x="15" y="1099"/>
                    <a:pt x="15" y="1107"/>
                  </a:cubicBezTo>
                  <a:cubicBezTo>
                    <a:pt x="640" y="1083"/>
                    <a:pt x="1802" y="949"/>
                    <a:pt x="2253" y="894"/>
                  </a:cubicBezTo>
                  <a:cubicBezTo>
                    <a:pt x="2253" y="878"/>
                    <a:pt x="2253" y="854"/>
                    <a:pt x="2253" y="838"/>
                  </a:cubicBezTo>
                  <a:cubicBezTo>
                    <a:pt x="2253" y="814"/>
                    <a:pt x="2253" y="799"/>
                    <a:pt x="2253" y="791"/>
                  </a:cubicBezTo>
                  <a:cubicBezTo>
                    <a:pt x="2253" y="775"/>
                    <a:pt x="2276" y="767"/>
                    <a:pt x="2300" y="767"/>
                  </a:cubicBezTo>
                  <a:cubicBezTo>
                    <a:pt x="2316" y="767"/>
                    <a:pt x="2331" y="759"/>
                    <a:pt x="2340" y="751"/>
                  </a:cubicBezTo>
                  <a:cubicBezTo>
                    <a:pt x="2355" y="736"/>
                    <a:pt x="2355" y="720"/>
                    <a:pt x="2347" y="696"/>
                  </a:cubicBezTo>
                  <a:cubicBezTo>
                    <a:pt x="2347" y="688"/>
                    <a:pt x="2347" y="680"/>
                    <a:pt x="2347" y="672"/>
                  </a:cubicBezTo>
                  <a:cubicBezTo>
                    <a:pt x="2340" y="648"/>
                    <a:pt x="2347" y="648"/>
                    <a:pt x="2363" y="648"/>
                  </a:cubicBezTo>
                  <a:cubicBezTo>
                    <a:pt x="2371" y="648"/>
                    <a:pt x="2395" y="641"/>
                    <a:pt x="2418" y="617"/>
                  </a:cubicBezTo>
                  <a:cubicBezTo>
                    <a:pt x="2442" y="609"/>
                    <a:pt x="2458" y="601"/>
                    <a:pt x="2474" y="601"/>
                  </a:cubicBezTo>
                  <a:cubicBezTo>
                    <a:pt x="2482" y="601"/>
                    <a:pt x="2490" y="601"/>
                    <a:pt x="2498" y="601"/>
                  </a:cubicBezTo>
                  <a:cubicBezTo>
                    <a:pt x="2506" y="609"/>
                    <a:pt x="2513" y="609"/>
                    <a:pt x="2513" y="609"/>
                  </a:cubicBezTo>
                  <a:cubicBezTo>
                    <a:pt x="2521" y="609"/>
                    <a:pt x="2529" y="601"/>
                    <a:pt x="2537" y="601"/>
                  </a:cubicBezTo>
                  <a:cubicBezTo>
                    <a:pt x="2545" y="593"/>
                    <a:pt x="2553" y="577"/>
                    <a:pt x="2561" y="570"/>
                  </a:cubicBezTo>
                  <a:cubicBezTo>
                    <a:pt x="2600" y="530"/>
                    <a:pt x="2656" y="467"/>
                    <a:pt x="2687" y="467"/>
                  </a:cubicBezTo>
                  <a:cubicBezTo>
                    <a:pt x="2711" y="467"/>
                    <a:pt x="2727" y="443"/>
                    <a:pt x="2727" y="403"/>
                  </a:cubicBezTo>
                  <a:cubicBezTo>
                    <a:pt x="2727" y="388"/>
                    <a:pt x="2743" y="380"/>
                    <a:pt x="2758" y="380"/>
                  </a:cubicBezTo>
                  <a:cubicBezTo>
                    <a:pt x="2774" y="372"/>
                    <a:pt x="2782" y="372"/>
                    <a:pt x="2790" y="364"/>
                  </a:cubicBezTo>
                  <a:cubicBezTo>
                    <a:pt x="2798" y="348"/>
                    <a:pt x="2798" y="340"/>
                    <a:pt x="2798" y="332"/>
                  </a:cubicBezTo>
                  <a:cubicBezTo>
                    <a:pt x="2798" y="324"/>
                    <a:pt x="2798" y="324"/>
                    <a:pt x="2798" y="317"/>
                  </a:cubicBezTo>
                  <a:cubicBezTo>
                    <a:pt x="2806" y="317"/>
                    <a:pt x="2806" y="317"/>
                    <a:pt x="2814" y="317"/>
                  </a:cubicBezTo>
                  <a:cubicBezTo>
                    <a:pt x="2830" y="317"/>
                    <a:pt x="2830" y="324"/>
                    <a:pt x="2837" y="332"/>
                  </a:cubicBezTo>
                  <a:cubicBezTo>
                    <a:pt x="2837" y="348"/>
                    <a:pt x="2846" y="356"/>
                    <a:pt x="2869" y="356"/>
                  </a:cubicBezTo>
                  <a:cubicBezTo>
                    <a:pt x="2893" y="348"/>
                    <a:pt x="2893" y="340"/>
                    <a:pt x="2901" y="317"/>
                  </a:cubicBezTo>
                  <a:cubicBezTo>
                    <a:pt x="2901" y="293"/>
                    <a:pt x="2901" y="269"/>
                    <a:pt x="2924" y="253"/>
                  </a:cubicBezTo>
                  <a:cubicBezTo>
                    <a:pt x="2932" y="237"/>
                    <a:pt x="2948" y="230"/>
                    <a:pt x="2964" y="230"/>
                  </a:cubicBezTo>
                  <a:cubicBezTo>
                    <a:pt x="2996" y="230"/>
                    <a:pt x="3019" y="261"/>
                    <a:pt x="3019" y="269"/>
                  </a:cubicBezTo>
                  <a:lnTo>
                    <a:pt x="3019" y="269"/>
                  </a:lnTo>
                  <a:cubicBezTo>
                    <a:pt x="3027" y="269"/>
                    <a:pt x="3067" y="222"/>
                    <a:pt x="3083" y="182"/>
                  </a:cubicBezTo>
                  <a:cubicBezTo>
                    <a:pt x="3090" y="158"/>
                    <a:pt x="3098" y="150"/>
                    <a:pt x="3106" y="143"/>
                  </a:cubicBezTo>
                  <a:cubicBezTo>
                    <a:pt x="3114" y="143"/>
                    <a:pt x="3122" y="135"/>
                    <a:pt x="3130" y="119"/>
                  </a:cubicBezTo>
                  <a:cubicBezTo>
                    <a:pt x="3146" y="87"/>
                    <a:pt x="3146" y="48"/>
                    <a:pt x="3138" y="8"/>
                  </a:cubicBezTo>
                  <a:cubicBezTo>
                    <a:pt x="3098" y="16"/>
                    <a:pt x="3035" y="24"/>
                    <a:pt x="2988" y="32"/>
                  </a:cubicBezTo>
                  <a:cubicBezTo>
                    <a:pt x="2909" y="48"/>
                    <a:pt x="1628" y="230"/>
                    <a:pt x="948" y="261"/>
                  </a:cubicBezTo>
                  <a:cubicBezTo>
                    <a:pt x="940" y="269"/>
                    <a:pt x="908" y="277"/>
                    <a:pt x="901" y="293"/>
                  </a:cubicBezTo>
                  <a:cubicBezTo>
                    <a:pt x="901" y="301"/>
                    <a:pt x="893" y="301"/>
                    <a:pt x="893" y="301"/>
                  </a:cubicBezTo>
                  <a:cubicBezTo>
                    <a:pt x="877" y="301"/>
                    <a:pt x="869" y="293"/>
                    <a:pt x="853" y="277"/>
                  </a:cubicBezTo>
                  <a:cubicBezTo>
                    <a:pt x="853" y="277"/>
                    <a:pt x="853" y="277"/>
                    <a:pt x="845" y="277"/>
                  </a:cubicBezTo>
                  <a:cubicBezTo>
                    <a:pt x="837" y="269"/>
                    <a:pt x="822" y="269"/>
                    <a:pt x="798" y="269"/>
                  </a:cubicBezTo>
                  <a:cubicBezTo>
                    <a:pt x="782" y="269"/>
                    <a:pt x="766" y="269"/>
                    <a:pt x="766" y="277"/>
                  </a:cubicBezTo>
                  <a:cubicBezTo>
                    <a:pt x="766" y="285"/>
                    <a:pt x="774" y="293"/>
                    <a:pt x="774" y="309"/>
                  </a:cubicBezTo>
                  <a:cubicBezTo>
                    <a:pt x="782" y="324"/>
                    <a:pt x="790" y="340"/>
                    <a:pt x="782" y="356"/>
                  </a:cubicBezTo>
                  <a:cubicBezTo>
                    <a:pt x="774" y="364"/>
                    <a:pt x="774" y="364"/>
                    <a:pt x="766" y="364"/>
                  </a:cubicBezTo>
                  <a:cubicBezTo>
                    <a:pt x="758" y="364"/>
                    <a:pt x="758" y="364"/>
                    <a:pt x="750" y="364"/>
                  </a:cubicBezTo>
                  <a:cubicBezTo>
                    <a:pt x="553" y="380"/>
                    <a:pt x="411" y="388"/>
                    <a:pt x="331" y="388"/>
                  </a:cubicBezTo>
                  <a:cubicBezTo>
                    <a:pt x="300" y="388"/>
                    <a:pt x="284" y="388"/>
                    <a:pt x="268" y="388"/>
                  </a:cubicBezTo>
                  <a:cubicBezTo>
                    <a:pt x="260" y="396"/>
                    <a:pt x="244" y="388"/>
                    <a:pt x="213" y="380"/>
                  </a:cubicBezTo>
                  <a:lnTo>
                    <a:pt x="205" y="380"/>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02" name="Freeform 588"/>
            <p:cNvSpPr>
              <a:spLocks noChangeArrowheads="1"/>
            </p:cNvSpPr>
            <p:nvPr/>
          </p:nvSpPr>
          <p:spPr bwMode="auto">
            <a:xfrm>
              <a:off x="19876692" y="7179570"/>
              <a:ext cx="1720925" cy="774648"/>
            </a:xfrm>
            <a:custGeom>
              <a:avLst/>
              <a:gdLst>
                <a:gd name="T0" fmla="*/ 3249 w 3273"/>
                <a:gd name="T1" fmla="*/ 308 h 1472"/>
                <a:gd name="T2" fmla="*/ 3122 w 3273"/>
                <a:gd name="T3" fmla="*/ 119 h 1472"/>
                <a:gd name="T4" fmla="*/ 3067 w 3273"/>
                <a:gd name="T5" fmla="*/ 8 h 1472"/>
                <a:gd name="T6" fmla="*/ 917 w 3273"/>
                <a:gd name="T7" fmla="*/ 403 h 1472"/>
                <a:gd name="T8" fmla="*/ 885 w 3273"/>
                <a:gd name="T9" fmla="*/ 514 h 1472"/>
                <a:gd name="T10" fmla="*/ 758 w 3273"/>
                <a:gd name="T11" fmla="*/ 664 h 1472"/>
                <a:gd name="T12" fmla="*/ 616 w 3273"/>
                <a:gd name="T13" fmla="*/ 751 h 1472"/>
                <a:gd name="T14" fmla="*/ 545 w 3273"/>
                <a:gd name="T15" fmla="*/ 759 h 1472"/>
                <a:gd name="T16" fmla="*/ 434 w 3273"/>
                <a:gd name="T17" fmla="*/ 862 h 1472"/>
                <a:gd name="T18" fmla="*/ 173 w 3273"/>
                <a:gd name="T19" fmla="*/ 1020 h 1472"/>
                <a:gd name="T20" fmla="*/ 94 w 3273"/>
                <a:gd name="T21" fmla="*/ 1154 h 1472"/>
                <a:gd name="T22" fmla="*/ 0 w 3273"/>
                <a:gd name="T23" fmla="*/ 1296 h 1472"/>
                <a:gd name="T24" fmla="*/ 584 w 3273"/>
                <a:gd name="T25" fmla="*/ 1186 h 1472"/>
                <a:gd name="T26" fmla="*/ 1233 w 3273"/>
                <a:gd name="T27" fmla="*/ 1036 h 1472"/>
                <a:gd name="T28" fmla="*/ 1328 w 3273"/>
                <a:gd name="T29" fmla="*/ 1083 h 1472"/>
                <a:gd name="T30" fmla="*/ 1810 w 3273"/>
                <a:gd name="T31" fmla="*/ 1099 h 1472"/>
                <a:gd name="T32" fmla="*/ 2332 w 3273"/>
                <a:gd name="T33" fmla="*/ 1455 h 1472"/>
                <a:gd name="T34" fmla="*/ 2521 w 3273"/>
                <a:gd name="T35" fmla="*/ 1368 h 1472"/>
                <a:gd name="T36" fmla="*/ 2680 w 3273"/>
                <a:gd name="T37" fmla="*/ 1059 h 1472"/>
                <a:gd name="T38" fmla="*/ 2687 w 3273"/>
                <a:gd name="T39" fmla="*/ 1036 h 1472"/>
                <a:gd name="T40" fmla="*/ 2758 w 3273"/>
                <a:gd name="T41" fmla="*/ 1004 h 1472"/>
                <a:gd name="T42" fmla="*/ 2838 w 3273"/>
                <a:gd name="T43" fmla="*/ 980 h 1472"/>
                <a:gd name="T44" fmla="*/ 2917 w 3273"/>
                <a:gd name="T45" fmla="*/ 909 h 1472"/>
                <a:gd name="T46" fmla="*/ 2988 w 3273"/>
                <a:gd name="T47" fmla="*/ 909 h 1472"/>
                <a:gd name="T48" fmla="*/ 3027 w 3273"/>
                <a:gd name="T49" fmla="*/ 933 h 1472"/>
                <a:gd name="T50" fmla="*/ 3075 w 3273"/>
                <a:gd name="T51" fmla="*/ 798 h 1472"/>
                <a:gd name="T52" fmla="*/ 3051 w 3273"/>
                <a:gd name="T53" fmla="*/ 751 h 1472"/>
                <a:gd name="T54" fmla="*/ 2996 w 3273"/>
                <a:gd name="T55" fmla="*/ 759 h 1472"/>
                <a:gd name="T56" fmla="*/ 2956 w 3273"/>
                <a:gd name="T57" fmla="*/ 798 h 1472"/>
                <a:gd name="T58" fmla="*/ 2846 w 3273"/>
                <a:gd name="T59" fmla="*/ 822 h 1472"/>
                <a:gd name="T60" fmla="*/ 2933 w 3273"/>
                <a:gd name="T61" fmla="*/ 719 h 1472"/>
                <a:gd name="T62" fmla="*/ 2893 w 3273"/>
                <a:gd name="T63" fmla="*/ 640 h 1472"/>
                <a:gd name="T64" fmla="*/ 2877 w 3273"/>
                <a:gd name="T65" fmla="*/ 601 h 1472"/>
                <a:gd name="T66" fmla="*/ 2972 w 3273"/>
                <a:gd name="T67" fmla="*/ 593 h 1472"/>
                <a:gd name="T68" fmla="*/ 3130 w 3273"/>
                <a:gd name="T69" fmla="*/ 490 h 1472"/>
                <a:gd name="T70" fmla="*/ 3193 w 3273"/>
                <a:gd name="T71" fmla="*/ 427 h 1472"/>
                <a:gd name="T72" fmla="*/ 3146 w 3273"/>
                <a:gd name="T73" fmla="*/ 292 h 1472"/>
                <a:gd name="T74" fmla="*/ 3083 w 3273"/>
                <a:gd name="T75" fmla="*/ 340 h 1472"/>
                <a:gd name="T76" fmla="*/ 3051 w 3273"/>
                <a:gd name="T77" fmla="*/ 395 h 1472"/>
                <a:gd name="T78" fmla="*/ 3019 w 3273"/>
                <a:gd name="T79" fmla="*/ 285 h 1472"/>
                <a:gd name="T80" fmla="*/ 2893 w 3273"/>
                <a:gd name="T81" fmla="*/ 316 h 1472"/>
                <a:gd name="T82" fmla="*/ 2766 w 3273"/>
                <a:gd name="T83" fmla="*/ 292 h 1472"/>
                <a:gd name="T84" fmla="*/ 2846 w 3273"/>
                <a:gd name="T85" fmla="*/ 316 h 1472"/>
                <a:gd name="T86" fmla="*/ 2972 w 3273"/>
                <a:gd name="T87" fmla="*/ 237 h 1472"/>
                <a:gd name="T88" fmla="*/ 3011 w 3273"/>
                <a:gd name="T89" fmla="*/ 166 h 1472"/>
                <a:gd name="T90" fmla="*/ 3098 w 3273"/>
                <a:gd name="T91" fmla="*/ 198 h 1472"/>
                <a:gd name="T92" fmla="*/ 3067 w 3273"/>
                <a:gd name="T93" fmla="*/ 111 h 1472"/>
                <a:gd name="T94" fmla="*/ 3027 w 3273"/>
                <a:gd name="T95" fmla="*/ 24 h 1472"/>
                <a:gd name="T96" fmla="*/ 3122 w 3273"/>
                <a:gd name="T97" fmla="*/ 142 h 1472"/>
                <a:gd name="T98" fmla="*/ 3225 w 3273"/>
                <a:gd name="T99" fmla="*/ 308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3" h="1472">
                  <a:moveTo>
                    <a:pt x="3249" y="308"/>
                  </a:moveTo>
                  <a:lnTo>
                    <a:pt x="3249" y="308"/>
                  </a:lnTo>
                  <a:cubicBezTo>
                    <a:pt x="3225" y="285"/>
                    <a:pt x="3209" y="269"/>
                    <a:pt x="3193" y="237"/>
                  </a:cubicBezTo>
                  <a:cubicBezTo>
                    <a:pt x="3170" y="206"/>
                    <a:pt x="3146" y="142"/>
                    <a:pt x="3122" y="119"/>
                  </a:cubicBezTo>
                  <a:cubicBezTo>
                    <a:pt x="3106" y="103"/>
                    <a:pt x="3106" y="71"/>
                    <a:pt x="3083" y="24"/>
                  </a:cubicBezTo>
                  <a:cubicBezTo>
                    <a:pt x="3075" y="16"/>
                    <a:pt x="3067" y="8"/>
                    <a:pt x="3067" y="8"/>
                  </a:cubicBezTo>
                  <a:cubicBezTo>
                    <a:pt x="2893" y="48"/>
                    <a:pt x="1889" y="285"/>
                    <a:pt x="1011" y="395"/>
                  </a:cubicBezTo>
                  <a:cubicBezTo>
                    <a:pt x="1011" y="395"/>
                    <a:pt x="940" y="411"/>
                    <a:pt x="917" y="403"/>
                  </a:cubicBezTo>
                  <a:cubicBezTo>
                    <a:pt x="909" y="403"/>
                    <a:pt x="901" y="403"/>
                    <a:pt x="893" y="403"/>
                  </a:cubicBezTo>
                  <a:cubicBezTo>
                    <a:pt x="893" y="435"/>
                    <a:pt x="901" y="482"/>
                    <a:pt x="885" y="514"/>
                  </a:cubicBezTo>
                  <a:cubicBezTo>
                    <a:pt x="861" y="553"/>
                    <a:pt x="845" y="530"/>
                    <a:pt x="830" y="577"/>
                  </a:cubicBezTo>
                  <a:cubicBezTo>
                    <a:pt x="814" y="625"/>
                    <a:pt x="766" y="688"/>
                    <a:pt x="758" y="664"/>
                  </a:cubicBezTo>
                  <a:cubicBezTo>
                    <a:pt x="758" y="648"/>
                    <a:pt x="719" y="609"/>
                    <a:pt x="671" y="648"/>
                  </a:cubicBezTo>
                  <a:cubicBezTo>
                    <a:pt x="632" y="688"/>
                    <a:pt x="664" y="743"/>
                    <a:pt x="616" y="751"/>
                  </a:cubicBezTo>
                  <a:cubicBezTo>
                    <a:pt x="569" y="759"/>
                    <a:pt x="584" y="712"/>
                    <a:pt x="561" y="712"/>
                  </a:cubicBezTo>
                  <a:cubicBezTo>
                    <a:pt x="537" y="712"/>
                    <a:pt x="561" y="735"/>
                    <a:pt x="545" y="759"/>
                  </a:cubicBezTo>
                  <a:cubicBezTo>
                    <a:pt x="529" y="783"/>
                    <a:pt x="474" y="775"/>
                    <a:pt x="474" y="798"/>
                  </a:cubicBezTo>
                  <a:cubicBezTo>
                    <a:pt x="474" y="814"/>
                    <a:pt x="474" y="862"/>
                    <a:pt x="434" y="862"/>
                  </a:cubicBezTo>
                  <a:cubicBezTo>
                    <a:pt x="395" y="870"/>
                    <a:pt x="316" y="965"/>
                    <a:pt x="284" y="996"/>
                  </a:cubicBezTo>
                  <a:cubicBezTo>
                    <a:pt x="253" y="1028"/>
                    <a:pt x="229" y="972"/>
                    <a:pt x="173" y="1020"/>
                  </a:cubicBezTo>
                  <a:cubicBezTo>
                    <a:pt x="110" y="1059"/>
                    <a:pt x="87" y="1036"/>
                    <a:pt x="94" y="1067"/>
                  </a:cubicBezTo>
                  <a:cubicBezTo>
                    <a:pt x="102" y="1099"/>
                    <a:pt x="110" y="1131"/>
                    <a:pt x="94" y="1154"/>
                  </a:cubicBezTo>
                  <a:cubicBezTo>
                    <a:pt x="71" y="1170"/>
                    <a:pt x="0" y="1162"/>
                    <a:pt x="0" y="1186"/>
                  </a:cubicBezTo>
                  <a:cubicBezTo>
                    <a:pt x="0" y="1194"/>
                    <a:pt x="0" y="1249"/>
                    <a:pt x="0" y="1296"/>
                  </a:cubicBezTo>
                  <a:cubicBezTo>
                    <a:pt x="253" y="1265"/>
                    <a:pt x="426" y="1241"/>
                    <a:pt x="450" y="1241"/>
                  </a:cubicBezTo>
                  <a:cubicBezTo>
                    <a:pt x="529" y="1241"/>
                    <a:pt x="537" y="1209"/>
                    <a:pt x="584" y="1186"/>
                  </a:cubicBezTo>
                  <a:cubicBezTo>
                    <a:pt x="632" y="1154"/>
                    <a:pt x="774" y="1083"/>
                    <a:pt x="814" y="1075"/>
                  </a:cubicBezTo>
                  <a:cubicBezTo>
                    <a:pt x="845" y="1075"/>
                    <a:pt x="1233" y="1020"/>
                    <a:pt x="1233" y="1036"/>
                  </a:cubicBezTo>
                  <a:cubicBezTo>
                    <a:pt x="1233" y="1051"/>
                    <a:pt x="1209" y="1059"/>
                    <a:pt x="1257" y="1067"/>
                  </a:cubicBezTo>
                  <a:cubicBezTo>
                    <a:pt x="1304" y="1075"/>
                    <a:pt x="1312" y="1059"/>
                    <a:pt x="1328" y="1083"/>
                  </a:cubicBezTo>
                  <a:cubicBezTo>
                    <a:pt x="1343" y="1099"/>
                    <a:pt x="1367" y="1178"/>
                    <a:pt x="1367" y="1178"/>
                  </a:cubicBezTo>
                  <a:cubicBezTo>
                    <a:pt x="1810" y="1099"/>
                    <a:pt x="1810" y="1099"/>
                    <a:pt x="1810" y="1099"/>
                  </a:cubicBezTo>
                  <a:cubicBezTo>
                    <a:pt x="2300" y="1471"/>
                    <a:pt x="2300" y="1471"/>
                    <a:pt x="2300" y="1471"/>
                  </a:cubicBezTo>
                  <a:cubicBezTo>
                    <a:pt x="2308" y="1462"/>
                    <a:pt x="2316" y="1462"/>
                    <a:pt x="2332" y="1455"/>
                  </a:cubicBezTo>
                  <a:cubicBezTo>
                    <a:pt x="2387" y="1439"/>
                    <a:pt x="2371" y="1439"/>
                    <a:pt x="2427" y="1431"/>
                  </a:cubicBezTo>
                  <a:cubicBezTo>
                    <a:pt x="2482" y="1423"/>
                    <a:pt x="2513" y="1439"/>
                    <a:pt x="2521" y="1368"/>
                  </a:cubicBezTo>
                  <a:cubicBezTo>
                    <a:pt x="2529" y="1296"/>
                    <a:pt x="2656" y="1123"/>
                    <a:pt x="2680" y="1099"/>
                  </a:cubicBezTo>
                  <a:cubicBezTo>
                    <a:pt x="2711" y="1083"/>
                    <a:pt x="2687" y="1075"/>
                    <a:pt x="2680" y="1059"/>
                  </a:cubicBezTo>
                  <a:cubicBezTo>
                    <a:pt x="2680" y="1043"/>
                    <a:pt x="2671" y="1020"/>
                    <a:pt x="2680" y="1020"/>
                  </a:cubicBezTo>
                  <a:cubicBezTo>
                    <a:pt x="2695" y="1012"/>
                    <a:pt x="2680" y="1020"/>
                    <a:pt x="2687" y="1036"/>
                  </a:cubicBezTo>
                  <a:cubicBezTo>
                    <a:pt x="2695" y="1051"/>
                    <a:pt x="2719" y="1067"/>
                    <a:pt x="2727" y="1059"/>
                  </a:cubicBezTo>
                  <a:cubicBezTo>
                    <a:pt x="2735" y="1043"/>
                    <a:pt x="2751" y="1028"/>
                    <a:pt x="2758" y="1004"/>
                  </a:cubicBezTo>
                  <a:cubicBezTo>
                    <a:pt x="2758" y="972"/>
                    <a:pt x="2774" y="956"/>
                    <a:pt x="2782" y="972"/>
                  </a:cubicBezTo>
                  <a:cubicBezTo>
                    <a:pt x="2790" y="980"/>
                    <a:pt x="2822" y="988"/>
                    <a:pt x="2838" y="980"/>
                  </a:cubicBezTo>
                  <a:cubicBezTo>
                    <a:pt x="2846" y="972"/>
                    <a:pt x="2901" y="965"/>
                    <a:pt x="2909" y="956"/>
                  </a:cubicBezTo>
                  <a:cubicBezTo>
                    <a:pt x="2924" y="941"/>
                    <a:pt x="2909" y="925"/>
                    <a:pt x="2917" y="909"/>
                  </a:cubicBezTo>
                  <a:cubicBezTo>
                    <a:pt x="2924" y="901"/>
                    <a:pt x="2917" y="917"/>
                    <a:pt x="2948" y="917"/>
                  </a:cubicBezTo>
                  <a:cubicBezTo>
                    <a:pt x="2980" y="909"/>
                    <a:pt x="2980" y="893"/>
                    <a:pt x="2988" y="909"/>
                  </a:cubicBezTo>
                  <a:cubicBezTo>
                    <a:pt x="3004" y="925"/>
                    <a:pt x="2996" y="941"/>
                    <a:pt x="3004" y="956"/>
                  </a:cubicBezTo>
                  <a:cubicBezTo>
                    <a:pt x="3011" y="965"/>
                    <a:pt x="3004" y="980"/>
                    <a:pt x="3027" y="933"/>
                  </a:cubicBezTo>
                  <a:cubicBezTo>
                    <a:pt x="3043" y="885"/>
                    <a:pt x="3067" y="838"/>
                    <a:pt x="3083" y="822"/>
                  </a:cubicBezTo>
                  <a:cubicBezTo>
                    <a:pt x="3098" y="806"/>
                    <a:pt x="3091" y="791"/>
                    <a:pt x="3075" y="798"/>
                  </a:cubicBezTo>
                  <a:cubicBezTo>
                    <a:pt x="3059" y="806"/>
                    <a:pt x="3051" y="830"/>
                    <a:pt x="3059" y="798"/>
                  </a:cubicBezTo>
                  <a:cubicBezTo>
                    <a:pt x="3059" y="767"/>
                    <a:pt x="3075" y="735"/>
                    <a:pt x="3051" y="751"/>
                  </a:cubicBezTo>
                  <a:cubicBezTo>
                    <a:pt x="3027" y="767"/>
                    <a:pt x="3035" y="822"/>
                    <a:pt x="3011" y="798"/>
                  </a:cubicBezTo>
                  <a:cubicBezTo>
                    <a:pt x="2996" y="783"/>
                    <a:pt x="2996" y="783"/>
                    <a:pt x="2996" y="759"/>
                  </a:cubicBezTo>
                  <a:cubicBezTo>
                    <a:pt x="2996" y="735"/>
                    <a:pt x="2980" y="704"/>
                    <a:pt x="2980" y="735"/>
                  </a:cubicBezTo>
                  <a:cubicBezTo>
                    <a:pt x="2972" y="775"/>
                    <a:pt x="2988" y="791"/>
                    <a:pt x="2956" y="798"/>
                  </a:cubicBezTo>
                  <a:cubicBezTo>
                    <a:pt x="2924" y="806"/>
                    <a:pt x="2924" y="822"/>
                    <a:pt x="2893" y="830"/>
                  </a:cubicBezTo>
                  <a:cubicBezTo>
                    <a:pt x="2853" y="830"/>
                    <a:pt x="2822" y="830"/>
                    <a:pt x="2846" y="822"/>
                  </a:cubicBezTo>
                  <a:cubicBezTo>
                    <a:pt x="2869" y="814"/>
                    <a:pt x="2885" y="830"/>
                    <a:pt x="2901" y="798"/>
                  </a:cubicBezTo>
                  <a:cubicBezTo>
                    <a:pt x="2924" y="759"/>
                    <a:pt x="2917" y="759"/>
                    <a:pt x="2933" y="719"/>
                  </a:cubicBezTo>
                  <a:cubicBezTo>
                    <a:pt x="2956" y="688"/>
                    <a:pt x="2988" y="680"/>
                    <a:pt x="2956" y="664"/>
                  </a:cubicBezTo>
                  <a:cubicBezTo>
                    <a:pt x="2933" y="648"/>
                    <a:pt x="2940" y="656"/>
                    <a:pt x="2893" y="640"/>
                  </a:cubicBezTo>
                  <a:cubicBezTo>
                    <a:pt x="2846" y="625"/>
                    <a:pt x="2790" y="617"/>
                    <a:pt x="2806" y="609"/>
                  </a:cubicBezTo>
                  <a:cubicBezTo>
                    <a:pt x="2830" y="601"/>
                    <a:pt x="2853" y="609"/>
                    <a:pt x="2877" y="601"/>
                  </a:cubicBezTo>
                  <a:cubicBezTo>
                    <a:pt x="2901" y="585"/>
                    <a:pt x="2885" y="561"/>
                    <a:pt x="2909" y="569"/>
                  </a:cubicBezTo>
                  <a:cubicBezTo>
                    <a:pt x="2933" y="577"/>
                    <a:pt x="2909" y="585"/>
                    <a:pt x="2972" y="593"/>
                  </a:cubicBezTo>
                  <a:cubicBezTo>
                    <a:pt x="3043" y="601"/>
                    <a:pt x="3043" y="601"/>
                    <a:pt x="3051" y="601"/>
                  </a:cubicBezTo>
                  <a:cubicBezTo>
                    <a:pt x="3067" y="601"/>
                    <a:pt x="3122" y="553"/>
                    <a:pt x="3130" y="490"/>
                  </a:cubicBezTo>
                  <a:cubicBezTo>
                    <a:pt x="3138" y="427"/>
                    <a:pt x="3146" y="459"/>
                    <a:pt x="3162" y="451"/>
                  </a:cubicBezTo>
                  <a:cubicBezTo>
                    <a:pt x="3177" y="451"/>
                    <a:pt x="3193" y="451"/>
                    <a:pt x="3193" y="427"/>
                  </a:cubicBezTo>
                  <a:cubicBezTo>
                    <a:pt x="3186" y="395"/>
                    <a:pt x="3177" y="364"/>
                    <a:pt x="3177" y="332"/>
                  </a:cubicBezTo>
                  <a:cubicBezTo>
                    <a:pt x="3177" y="301"/>
                    <a:pt x="3154" y="292"/>
                    <a:pt x="3146" y="292"/>
                  </a:cubicBezTo>
                  <a:cubicBezTo>
                    <a:pt x="3138" y="292"/>
                    <a:pt x="3106" y="285"/>
                    <a:pt x="3106" y="308"/>
                  </a:cubicBezTo>
                  <a:cubicBezTo>
                    <a:pt x="3106" y="324"/>
                    <a:pt x="3067" y="316"/>
                    <a:pt x="3083" y="340"/>
                  </a:cubicBezTo>
                  <a:cubicBezTo>
                    <a:pt x="3098" y="364"/>
                    <a:pt x="3106" y="395"/>
                    <a:pt x="3083" y="411"/>
                  </a:cubicBezTo>
                  <a:cubicBezTo>
                    <a:pt x="3059" y="435"/>
                    <a:pt x="3043" y="435"/>
                    <a:pt x="3051" y="395"/>
                  </a:cubicBezTo>
                  <a:cubicBezTo>
                    <a:pt x="3067" y="348"/>
                    <a:pt x="3091" y="340"/>
                    <a:pt x="3067" y="316"/>
                  </a:cubicBezTo>
                  <a:cubicBezTo>
                    <a:pt x="3043" y="292"/>
                    <a:pt x="3035" y="269"/>
                    <a:pt x="3019" y="285"/>
                  </a:cubicBezTo>
                  <a:cubicBezTo>
                    <a:pt x="2996" y="301"/>
                    <a:pt x="2964" y="301"/>
                    <a:pt x="2964" y="332"/>
                  </a:cubicBezTo>
                  <a:cubicBezTo>
                    <a:pt x="2956" y="356"/>
                    <a:pt x="2901" y="301"/>
                    <a:pt x="2893" y="316"/>
                  </a:cubicBezTo>
                  <a:cubicBezTo>
                    <a:pt x="2885" y="340"/>
                    <a:pt x="2861" y="372"/>
                    <a:pt x="2822" y="356"/>
                  </a:cubicBezTo>
                  <a:cubicBezTo>
                    <a:pt x="2790" y="340"/>
                    <a:pt x="2766" y="316"/>
                    <a:pt x="2766" y="292"/>
                  </a:cubicBezTo>
                  <a:cubicBezTo>
                    <a:pt x="2758" y="277"/>
                    <a:pt x="2766" y="301"/>
                    <a:pt x="2798" y="308"/>
                  </a:cubicBezTo>
                  <a:cubicBezTo>
                    <a:pt x="2822" y="308"/>
                    <a:pt x="2822" y="324"/>
                    <a:pt x="2846" y="316"/>
                  </a:cubicBezTo>
                  <a:cubicBezTo>
                    <a:pt x="2869" y="301"/>
                    <a:pt x="2901" y="308"/>
                    <a:pt x="2909" y="277"/>
                  </a:cubicBezTo>
                  <a:cubicBezTo>
                    <a:pt x="2924" y="253"/>
                    <a:pt x="2940" y="245"/>
                    <a:pt x="2972" y="237"/>
                  </a:cubicBezTo>
                  <a:cubicBezTo>
                    <a:pt x="3011" y="229"/>
                    <a:pt x="3035" y="214"/>
                    <a:pt x="3011" y="198"/>
                  </a:cubicBezTo>
                  <a:cubicBezTo>
                    <a:pt x="2988" y="182"/>
                    <a:pt x="2980" y="150"/>
                    <a:pt x="3011" y="166"/>
                  </a:cubicBezTo>
                  <a:cubicBezTo>
                    <a:pt x="3035" y="182"/>
                    <a:pt x="3067" y="206"/>
                    <a:pt x="3075" y="198"/>
                  </a:cubicBezTo>
                  <a:cubicBezTo>
                    <a:pt x="3091" y="190"/>
                    <a:pt x="3091" y="198"/>
                    <a:pt x="3098" y="198"/>
                  </a:cubicBezTo>
                  <a:cubicBezTo>
                    <a:pt x="3106" y="206"/>
                    <a:pt x="3146" y="221"/>
                    <a:pt x="3114" y="198"/>
                  </a:cubicBezTo>
                  <a:cubicBezTo>
                    <a:pt x="3091" y="166"/>
                    <a:pt x="3083" y="126"/>
                    <a:pt x="3067" y="111"/>
                  </a:cubicBezTo>
                  <a:cubicBezTo>
                    <a:pt x="3051" y="87"/>
                    <a:pt x="3027" y="87"/>
                    <a:pt x="3011" y="63"/>
                  </a:cubicBezTo>
                  <a:cubicBezTo>
                    <a:pt x="3004" y="39"/>
                    <a:pt x="2996" y="0"/>
                    <a:pt x="3027" y="24"/>
                  </a:cubicBezTo>
                  <a:cubicBezTo>
                    <a:pt x="3059" y="39"/>
                    <a:pt x="3059" y="32"/>
                    <a:pt x="3075" y="71"/>
                  </a:cubicBezTo>
                  <a:cubicBezTo>
                    <a:pt x="3091" y="111"/>
                    <a:pt x="3106" y="126"/>
                    <a:pt x="3122" y="142"/>
                  </a:cubicBezTo>
                  <a:cubicBezTo>
                    <a:pt x="3130" y="166"/>
                    <a:pt x="3138" y="182"/>
                    <a:pt x="3162" y="229"/>
                  </a:cubicBezTo>
                  <a:cubicBezTo>
                    <a:pt x="3193" y="269"/>
                    <a:pt x="3209" y="292"/>
                    <a:pt x="3225" y="308"/>
                  </a:cubicBezTo>
                  <a:cubicBezTo>
                    <a:pt x="3241" y="324"/>
                    <a:pt x="3272" y="332"/>
                    <a:pt x="3249" y="30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03" name="Freeform 589"/>
            <p:cNvSpPr>
              <a:spLocks noChangeArrowheads="1"/>
            </p:cNvSpPr>
            <p:nvPr/>
          </p:nvSpPr>
          <p:spPr bwMode="auto">
            <a:xfrm>
              <a:off x="19876692" y="7179570"/>
              <a:ext cx="1716286" cy="776968"/>
            </a:xfrm>
            <a:custGeom>
              <a:avLst/>
              <a:gdLst>
                <a:gd name="T0" fmla="*/ 1296 w 3265"/>
                <a:gd name="T1" fmla="*/ 1075 h 1479"/>
                <a:gd name="T2" fmla="*/ 814 w 3265"/>
                <a:gd name="T3" fmla="*/ 1083 h 1479"/>
                <a:gd name="T4" fmla="*/ 0 w 3265"/>
                <a:gd name="T5" fmla="*/ 1233 h 1479"/>
                <a:gd name="T6" fmla="*/ 165 w 3265"/>
                <a:gd name="T7" fmla="*/ 1012 h 1479"/>
                <a:gd name="T8" fmla="*/ 474 w 3265"/>
                <a:gd name="T9" fmla="*/ 798 h 1479"/>
                <a:gd name="T10" fmla="*/ 616 w 3265"/>
                <a:gd name="T11" fmla="*/ 751 h 1479"/>
                <a:gd name="T12" fmla="*/ 853 w 3265"/>
                <a:gd name="T13" fmla="*/ 538 h 1479"/>
                <a:gd name="T14" fmla="*/ 1011 w 3265"/>
                <a:gd name="T15" fmla="*/ 395 h 1479"/>
                <a:gd name="T16" fmla="*/ 3162 w 3265"/>
                <a:gd name="T17" fmla="*/ 182 h 1479"/>
                <a:gd name="T18" fmla="*/ 3114 w 3265"/>
                <a:gd name="T19" fmla="*/ 150 h 1479"/>
                <a:gd name="T20" fmla="*/ 3043 w 3265"/>
                <a:gd name="T21" fmla="*/ 87 h 1479"/>
                <a:gd name="T22" fmla="*/ 3091 w 3265"/>
                <a:gd name="T23" fmla="*/ 198 h 1479"/>
                <a:gd name="T24" fmla="*/ 2996 w 3265"/>
                <a:gd name="T25" fmla="*/ 166 h 1479"/>
                <a:gd name="T26" fmla="*/ 2830 w 3265"/>
                <a:gd name="T27" fmla="*/ 324 h 1479"/>
                <a:gd name="T28" fmla="*/ 2901 w 3265"/>
                <a:gd name="T29" fmla="*/ 308 h 1479"/>
                <a:gd name="T30" fmla="*/ 3051 w 3265"/>
                <a:gd name="T31" fmla="*/ 292 h 1479"/>
                <a:gd name="T32" fmla="*/ 3146 w 3265"/>
                <a:gd name="T33" fmla="*/ 292 h 1479"/>
                <a:gd name="T34" fmla="*/ 3154 w 3265"/>
                <a:gd name="T35" fmla="*/ 451 h 1479"/>
                <a:gd name="T36" fmla="*/ 2909 w 3265"/>
                <a:gd name="T37" fmla="*/ 577 h 1479"/>
                <a:gd name="T38" fmla="*/ 2814 w 3265"/>
                <a:gd name="T39" fmla="*/ 609 h 1479"/>
                <a:gd name="T40" fmla="*/ 2972 w 3265"/>
                <a:gd name="T41" fmla="*/ 672 h 1479"/>
                <a:gd name="T42" fmla="*/ 2846 w 3265"/>
                <a:gd name="T43" fmla="*/ 830 h 1479"/>
                <a:gd name="T44" fmla="*/ 2980 w 3265"/>
                <a:gd name="T45" fmla="*/ 719 h 1479"/>
                <a:gd name="T46" fmla="*/ 3067 w 3265"/>
                <a:gd name="T47" fmla="*/ 743 h 1479"/>
                <a:gd name="T48" fmla="*/ 3083 w 3265"/>
                <a:gd name="T49" fmla="*/ 830 h 1479"/>
                <a:gd name="T50" fmla="*/ 2980 w 3265"/>
                <a:gd name="T51" fmla="*/ 909 h 1479"/>
                <a:gd name="T52" fmla="*/ 2909 w 3265"/>
                <a:gd name="T53" fmla="*/ 956 h 1479"/>
                <a:gd name="T54" fmla="*/ 2735 w 3265"/>
                <a:gd name="T55" fmla="*/ 1051 h 1479"/>
                <a:gd name="T56" fmla="*/ 2695 w 3265"/>
                <a:gd name="T57" fmla="*/ 1067 h 1479"/>
                <a:gd name="T58" fmla="*/ 2332 w 3265"/>
                <a:gd name="T59" fmla="*/ 1455 h 1479"/>
                <a:gd name="T60" fmla="*/ 2332 w 3265"/>
                <a:gd name="T61" fmla="*/ 1455 h 1479"/>
                <a:gd name="T62" fmla="*/ 2687 w 3265"/>
                <a:gd name="T63" fmla="*/ 1067 h 1479"/>
                <a:gd name="T64" fmla="*/ 2719 w 3265"/>
                <a:gd name="T65" fmla="*/ 1059 h 1479"/>
                <a:gd name="T66" fmla="*/ 2830 w 3265"/>
                <a:gd name="T67" fmla="*/ 980 h 1479"/>
                <a:gd name="T68" fmla="*/ 2948 w 3265"/>
                <a:gd name="T69" fmla="*/ 909 h 1479"/>
                <a:gd name="T70" fmla="*/ 3019 w 3265"/>
                <a:gd name="T71" fmla="*/ 933 h 1479"/>
                <a:gd name="T72" fmla="*/ 3051 w 3265"/>
                <a:gd name="T73" fmla="*/ 798 h 1479"/>
                <a:gd name="T74" fmla="*/ 3011 w 3265"/>
                <a:gd name="T75" fmla="*/ 798 h 1479"/>
                <a:gd name="T76" fmla="*/ 2893 w 3265"/>
                <a:gd name="T77" fmla="*/ 830 h 1479"/>
                <a:gd name="T78" fmla="*/ 2933 w 3265"/>
                <a:gd name="T79" fmla="*/ 719 h 1479"/>
                <a:gd name="T80" fmla="*/ 2838 w 3265"/>
                <a:gd name="T81" fmla="*/ 625 h 1479"/>
                <a:gd name="T82" fmla="*/ 2893 w 3265"/>
                <a:gd name="T83" fmla="*/ 577 h 1479"/>
                <a:gd name="T84" fmla="*/ 3146 w 3265"/>
                <a:gd name="T85" fmla="*/ 443 h 1479"/>
                <a:gd name="T86" fmla="*/ 3177 w 3265"/>
                <a:gd name="T87" fmla="*/ 332 h 1479"/>
                <a:gd name="T88" fmla="*/ 3083 w 3265"/>
                <a:gd name="T89" fmla="*/ 340 h 1479"/>
                <a:gd name="T90" fmla="*/ 3051 w 3265"/>
                <a:gd name="T91" fmla="*/ 301 h 1479"/>
                <a:gd name="T92" fmla="*/ 2901 w 3265"/>
                <a:gd name="T93" fmla="*/ 316 h 1479"/>
                <a:gd name="T94" fmla="*/ 2766 w 3265"/>
                <a:gd name="T95" fmla="*/ 285 h 1479"/>
                <a:gd name="T96" fmla="*/ 2972 w 3265"/>
                <a:gd name="T97" fmla="*/ 237 h 1479"/>
                <a:gd name="T98" fmla="*/ 3075 w 3265"/>
                <a:gd name="T99" fmla="*/ 190 h 1479"/>
                <a:gd name="T100" fmla="*/ 3043 w 3265"/>
                <a:gd name="T101" fmla="*/ 95 h 1479"/>
                <a:gd name="T102" fmla="*/ 885 w 3265"/>
                <a:gd name="T103" fmla="*/ 514 h 1479"/>
                <a:gd name="T104" fmla="*/ 656 w 3265"/>
                <a:gd name="T105" fmla="*/ 712 h 1479"/>
                <a:gd name="T106" fmla="*/ 505 w 3265"/>
                <a:gd name="T107" fmla="*/ 783 h 1479"/>
                <a:gd name="T108" fmla="*/ 221 w 3265"/>
                <a:gd name="T109" fmla="*/ 1004 h 1479"/>
                <a:gd name="T110" fmla="*/ 7 w 3265"/>
                <a:gd name="T111" fmla="*/ 1186 h 1479"/>
                <a:gd name="T112" fmla="*/ 814 w 3265"/>
                <a:gd name="T113" fmla="*/ 1075 h 1479"/>
                <a:gd name="T114" fmla="*/ 1296 w 3265"/>
                <a:gd name="T115" fmla="*/ 1067 h 1479"/>
                <a:gd name="T116" fmla="*/ 3059 w 3265"/>
                <a:gd name="T117" fmla="*/ 395 h 1479"/>
                <a:gd name="T118" fmla="*/ 3027 w 3265"/>
                <a:gd name="T119" fmla="*/ 16 h 1479"/>
                <a:gd name="T120" fmla="*/ 3249 w 3265"/>
                <a:gd name="T121" fmla="*/ 324 h 1479"/>
                <a:gd name="T122" fmla="*/ 3059 w 3265"/>
                <a:gd name="T123" fmla="*/ 8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5" h="1479">
                  <a:moveTo>
                    <a:pt x="2300" y="1478"/>
                  </a:moveTo>
                  <a:lnTo>
                    <a:pt x="2300" y="1478"/>
                  </a:lnTo>
                  <a:cubicBezTo>
                    <a:pt x="1810" y="1107"/>
                    <a:pt x="1810" y="1107"/>
                    <a:pt x="1810" y="1107"/>
                  </a:cubicBezTo>
                  <a:cubicBezTo>
                    <a:pt x="1367" y="1178"/>
                    <a:pt x="1367" y="1178"/>
                    <a:pt x="1367" y="1178"/>
                  </a:cubicBezTo>
                  <a:lnTo>
                    <a:pt x="1367" y="1178"/>
                  </a:lnTo>
                  <a:cubicBezTo>
                    <a:pt x="1367" y="1178"/>
                    <a:pt x="1343" y="1099"/>
                    <a:pt x="1328" y="1083"/>
                  </a:cubicBezTo>
                  <a:cubicBezTo>
                    <a:pt x="1320" y="1075"/>
                    <a:pt x="1312" y="1075"/>
                    <a:pt x="1296" y="1075"/>
                  </a:cubicBezTo>
                  <a:cubicBezTo>
                    <a:pt x="1288" y="1075"/>
                    <a:pt x="1288" y="1075"/>
                    <a:pt x="1280" y="1075"/>
                  </a:cubicBezTo>
                  <a:cubicBezTo>
                    <a:pt x="1272" y="1075"/>
                    <a:pt x="1264" y="1075"/>
                    <a:pt x="1257" y="1075"/>
                  </a:cubicBezTo>
                  <a:cubicBezTo>
                    <a:pt x="1233" y="1067"/>
                    <a:pt x="1225" y="1067"/>
                    <a:pt x="1225" y="1059"/>
                  </a:cubicBezTo>
                  <a:cubicBezTo>
                    <a:pt x="1225" y="1059"/>
                    <a:pt x="1225" y="1051"/>
                    <a:pt x="1225" y="1043"/>
                  </a:cubicBezTo>
                  <a:cubicBezTo>
                    <a:pt x="1225" y="1043"/>
                    <a:pt x="1225" y="1043"/>
                    <a:pt x="1225" y="1036"/>
                  </a:cubicBezTo>
                  <a:cubicBezTo>
                    <a:pt x="1225" y="1036"/>
                    <a:pt x="1225" y="1036"/>
                    <a:pt x="1209" y="1036"/>
                  </a:cubicBezTo>
                  <a:cubicBezTo>
                    <a:pt x="1130" y="1036"/>
                    <a:pt x="837" y="1075"/>
                    <a:pt x="814" y="1083"/>
                  </a:cubicBezTo>
                  <a:cubicBezTo>
                    <a:pt x="782" y="1083"/>
                    <a:pt x="640" y="1154"/>
                    <a:pt x="584" y="1186"/>
                  </a:cubicBezTo>
                  <a:cubicBezTo>
                    <a:pt x="577" y="1194"/>
                    <a:pt x="569" y="1202"/>
                    <a:pt x="553" y="1209"/>
                  </a:cubicBezTo>
                  <a:cubicBezTo>
                    <a:pt x="529" y="1225"/>
                    <a:pt x="505" y="1249"/>
                    <a:pt x="450" y="1249"/>
                  </a:cubicBezTo>
                  <a:cubicBezTo>
                    <a:pt x="426" y="1249"/>
                    <a:pt x="308" y="1265"/>
                    <a:pt x="126" y="1281"/>
                  </a:cubicBezTo>
                  <a:cubicBezTo>
                    <a:pt x="0" y="1296"/>
                    <a:pt x="0" y="1296"/>
                    <a:pt x="0" y="1296"/>
                  </a:cubicBezTo>
                  <a:lnTo>
                    <a:pt x="0" y="1296"/>
                  </a:lnTo>
                  <a:cubicBezTo>
                    <a:pt x="0" y="1273"/>
                    <a:pt x="0" y="1249"/>
                    <a:pt x="0" y="1233"/>
                  </a:cubicBezTo>
                  <a:cubicBezTo>
                    <a:pt x="0" y="1209"/>
                    <a:pt x="0" y="1194"/>
                    <a:pt x="0" y="1186"/>
                  </a:cubicBezTo>
                  <a:cubicBezTo>
                    <a:pt x="0" y="1170"/>
                    <a:pt x="23" y="1162"/>
                    <a:pt x="47" y="1162"/>
                  </a:cubicBezTo>
                  <a:cubicBezTo>
                    <a:pt x="63" y="1162"/>
                    <a:pt x="78" y="1154"/>
                    <a:pt x="87" y="1146"/>
                  </a:cubicBezTo>
                  <a:cubicBezTo>
                    <a:pt x="102" y="1131"/>
                    <a:pt x="102" y="1115"/>
                    <a:pt x="94" y="1091"/>
                  </a:cubicBezTo>
                  <a:cubicBezTo>
                    <a:pt x="94" y="1083"/>
                    <a:pt x="94" y="1075"/>
                    <a:pt x="94" y="1067"/>
                  </a:cubicBezTo>
                  <a:cubicBezTo>
                    <a:pt x="87" y="1043"/>
                    <a:pt x="94" y="1043"/>
                    <a:pt x="110" y="1043"/>
                  </a:cubicBezTo>
                  <a:cubicBezTo>
                    <a:pt x="118" y="1043"/>
                    <a:pt x="142" y="1036"/>
                    <a:pt x="165" y="1012"/>
                  </a:cubicBezTo>
                  <a:cubicBezTo>
                    <a:pt x="189" y="1004"/>
                    <a:pt x="205" y="996"/>
                    <a:pt x="221" y="996"/>
                  </a:cubicBezTo>
                  <a:cubicBezTo>
                    <a:pt x="229" y="996"/>
                    <a:pt x="237" y="996"/>
                    <a:pt x="245" y="996"/>
                  </a:cubicBezTo>
                  <a:cubicBezTo>
                    <a:pt x="253" y="1004"/>
                    <a:pt x="260" y="1004"/>
                    <a:pt x="260" y="1004"/>
                  </a:cubicBezTo>
                  <a:cubicBezTo>
                    <a:pt x="268" y="1004"/>
                    <a:pt x="276" y="996"/>
                    <a:pt x="284" y="996"/>
                  </a:cubicBezTo>
                  <a:cubicBezTo>
                    <a:pt x="292" y="988"/>
                    <a:pt x="300" y="972"/>
                    <a:pt x="308" y="965"/>
                  </a:cubicBezTo>
                  <a:cubicBezTo>
                    <a:pt x="347" y="925"/>
                    <a:pt x="403" y="862"/>
                    <a:pt x="434" y="862"/>
                  </a:cubicBezTo>
                  <a:cubicBezTo>
                    <a:pt x="458" y="862"/>
                    <a:pt x="474" y="838"/>
                    <a:pt x="474" y="798"/>
                  </a:cubicBezTo>
                  <a:cubicBezTo>
                    <a:pt x="474" y="783"/>
                    <a:pt x="490" y="775"/>
                    <a:pt x="505" y="775"/>
                  </a:cubicBezTo>
                  <a:cubicBezTo>
                    <a:pt x="521" y="767"/>
                    <a:pt x="529" y="767"/>
                    <a:pt x="537" y="759"/>
                  </a:cubicBezTo>
                  <a:cubicBezTo>
                    <a:pt x="545" y="743"/>
                    <a:pt x="545" y="735"/>
                    <a:pt x="545" y="727"/>
                  </a:cubicBezTo>
                  <a:cubicBezTo>
                    <a:pt x="545" y="719"/>
                    <a:pt x="545" y="719"/>
                    <a:pt x="545" y="712"/>
                  </a:cubicBezTo>
                  <a:cubicBezTo>
                    <a:pt x="553" y="712"/>
                    <a:pt x="553" y="712"/>
                    <a:pt x="561" y="712"/>
                  </a:cubicBezTo>
                  <a:cubicBezTo>
                    <a:pt x="577" y="712"/>
                    <a:pt x="577" y="719"/>
                    <a:pt x="584" y="727"/>
                  </a:cubicBezTo>
                  <a:cubicBezTo>
                    <a:pt x="584" y="743"/>
                    <a:pt x="593" y="751"/>
                    <a:pt x="616" y="751"/>
                  </a:cubicBezTo>
                  <a:cubicBezTo>
                    <a:pt x="640" y="743"/>
                    <a:pt x="640" y="735"/>
                    <a:pt x="648" y="712"/>
                  </a:cubicBezTo>
                  <a:cubicBezTo>
                    <a:pt x="648" y="688"/>
                    <a:pt x="648" y="664"/>
                    <a:pt x="671" y="648"/>
                  </a:cubicBezTo>
                  <a:cubicBezTo>
                    <a:pt x="679" y="632"/>
                    <a:pt x="695" y="625"/>
                    <a:pt x="711" y="625"/>
                  </a:cubicBezTo>
                  <a:cubicBezTo>
                    <a:pt x="743" y="625"/>
                    <a:pt x="766" y="656"/>
                    <a:pt x="766" y="664"/>
                  </a:cubicBezTo>
                  <a:lnTo>
                    <a:pt x="766" y="664"/>
                  </a:lnTo>
                  <a:cubicBezTo>
                    <a:pt x="774" y="664"/>
                    <a:pt x="814" y="617"/>
                    <a:pt x="830" y="577"/>
                  </a:cubicBezTo>
                  <a:cubicBezTo>
                    <a:pt x="837" y="553"/>
                    <a:pt x="845" y="545"/>
                    <a:pt x="853" y="538"/>
                  </a:cubicBezTo>
                  <a:cubicBezTo>
                    <a:pt x="861" y="538"/>
                    <a:pt x="869" y="530"/>
                    <a:pt x="877" y="514"/>
                  </a:cubicBezTo>
                  <a:cubicBezTo>
                    <a:pt x="893" y="482"/>
                    <a:pt x="893" y="435"/>
                    <a:pt x="885" y="403"/>
                  </a:cubicBezTo>
                  <a:cubicBezTo>
                    <a:pt x="885" y="395"/>
                    <a:pt x="885" y="395"/>
                    <a:pt x="885" y="395"/>
                  </a:cubicBezTo>
                  <a:cubicBezTo>
                    <a:pt x="893" y="395"/>
                    <a:pt x="893" y="395"/>
                    <a:pt x="893" y="395"/>
                  </a:cubicBezTo>
                  <a:cubicBezTo>
                    <a:pt x="901" y="395"/>
                    <a:pt x="909" y="403"/>
                    <a:pt x="917" y="403"/>
                  </a:cubicBezTo>
                  <a:cubicBezTo>
                    <a:pt x="924" y="403"/>
                    <a:pt x="924" y="403"/>
                    <a:pt x="932" y="403"/>
                  </a:cubicBezTo>
                  <a:cubicBezTo>
                    <a:pt x="964" y="403"/>
                    <a:pt x="1011" y="395"/>
                    <a:pt x="1011" y="395"/>
                  </a:cubicBezTo>
                  <a:cubicBezTo>
                    <a:pt x="1881" y="277"/>
                    <a:pt x="2869" y="48"/>
                    <a:pt x="3059" y="0"/>
                  </a:cubicBezTo>
                  <a:cubicBezTo>
                    <a:pt x="3067" y="0"/>
                    <a:pt x="3067" y="0"/>
                    <a:pt x="3067" y="0"/>
                  </a:cubicBezTo>
                  <a:lnTo>
                    <a:pt x="3067" y="0"/>
                  </a:lnTo>
                  <a:cubicBezTo>
                    <a:pt x="3067" y="8"/>
                    <a:pt x="3075" y="16"/>
                    <a:pt x="3083" y="24"/>
                  </a:cubicBezTo>
                  <a:cubicBezTo>
                    <a:pt x="3091" y="48"/>
                    <a:pt x="3098" y="63"/>
                    <a:pt x="3106" y="79"/>
                  </a:cubicBezTo>
                  <a:cubicBezTo>
                    <a:pt x="3114" y="95"/>
                    <a:pt x="3122" y="111"/>
                    <a:pt x="3130" y="119"/>
                  </a:cubicBezTo>
                  <a:cubicBezTo>
                    <a:pt x="3138" y="134"/>
                    <a:pt x="3154" y="158"/>
                    <a:pt x="3162" y="182"/>
                  </a:cubicBezTo>
                  <a:cubicBezTo>
                    <a:pt x="3177" y="198"/>
                    <a:pt x="3186" y="221"/>
                    <a:pt x="3193" y="237"/>
                  </a:cubicBezTo>
                  <a:cubicBezTo>
                    <a:pt x="3217" y="269"/>
                    <a:pt x="3225" y="285"/>
                    <a:pt x="3249" y="308"/>
                  </a:cubicBezTo>
                  <a:cubicBezTo>
                    <a:pt x="3257" y="316"/>
                    <a:pt x="3264" y="324"/>
                    <a:pt x="3257" y="324"/>
                  </a:cubicBezTo>
                  <a:lnTo>
                    <a:pt x="3257" y="332"/>
                  </a:lnTo>
                  <a:cubicBezTo>
                    <a:pt x="3249" y="332"/>
                    <a:pt x="3233" y="316"/>
                    <a:pt x="3225" y="308"/>
                  </a:cubicBezTo>
                  <a:cubicBezTo>
                    <a:pt x="3201" y="292"/>
                    <a:pt x="3186" y="269"/>
                    <a:pt x="3162" y="229"/>
                  </a:cubicBezTo>
                  <a:cubicBezTo>
                    <a:pt x="3138" y="190"/>
                    <a:pt x="3130" y="166"/>
                    <a:pt x="3114" y="150"/>
                  </a:cubicBezTo>
                  <a:cubicBezTo>
                    <a:pt x="3114" y="142"/>
                    <a:pt x="3106" y="134"/>
                    <a:pt x="3098" y="126"/>
                  </a:cubicBezTo>
                  <a:cubicBezTo>
                    <a:pt x="3091" y="111"/>
                    <a:pt x="3083" y="95"/>
                    <a:pt x="3075" y="71"/>
                  </a:cubicBezTo>
                  <a:cubicBezTo>
                    <a:pt x="3059" y="39"/>
                    <a:pt x="3059" y="39"/>
                    <a:pt x="3035" y="32"/>
                  </a:cubicBezTo>
                  <a:lnTo>
                    <a:pt x="3027" y="24"/>
                  </a:lnTo>
                  <a:cubicBezTo>
                    <a:pt x="3011" y="16"/>
                    <a:pt x="3011" y="16"/>
                    <a:pt x="3011" y="24"/>
                  </a:cubicBezTo>
                  <a:cubicBezTo>
                    <a:pt x="3011" y="24"/>
                    <a:pt x="3004" y="32"/>
                    <a:pt x="3019" y="63"/>
                  </a:cubicBezTo>
                  <a:cubicBezTo>
                    <a:pt x="3027" y="71"/>
                    <a:pt x="3035" y="79"/>
                    <a:pt x="3043" y="87"/>
                  </a:cubicBezTo>
                  <a:cubicBezTo>
                    <a:pt x="3051" y="95"/>
                    <a:pt x="3059" y="103"/>
                    <a:pt x="3067" y="111"/>
                  </a:cubicBezTo>
                  <a:cubicBezTo>
                    <a:pt x="3083" y="119"/>
                    <a:pt x="3083" y="126"/>
                    <a:pt x="3091" y="142"/>
                  </a:cubicBezTo>
                  <a:cubicBezTo>
                    <a:pt x="3098" y="158"/>
                    <a:pt x="3106" y="182"/>
                    <a:pt x="3122" y="190"/>
                  </a:cubicBezTo>
                  <a:cubicBezTo>
                    <a:pt x="3130" y="206"/>
                    <a:pt x="3130" y="206"/>
                    <a:pt x="3130" y="214"/>
                  </a:cubicBezTo>
                  <a:cubicBezTo>
                    <a:pt x="3130" y="214"/>
                    <a:pt x="3130" y="214"/>
                    <a:pt x="3122" y="214"/>
                  </a:cubicBezTo>
                  <a:cubicBezTo>
                    <a:pt x="3114" y="214"/>
                    <a:pt x="3106" y="206"/>
                    <a:pt x="3098" y="206"/>
                  </a:cubicBezTo>
                  <a:lnTo>
                    <a:pt x="3091" y="198"/>
                  </a:lnTo>
                  <a:cubicBezTo>
                    <a:pt x="3091" y="198"/>
                    <a:pt x="3091" y="198"/>
                    <a:pt x="3083" y="198"/>
                  </a:cubicBezTo>
                  <a:cubicBezTo>
                    <a:pt x="3083" y="198"/>
                    <a:pt x="3083" y="198"/>
                    <a:pt x="3075" y="198"/>
                  </a:cubicBezTo>
                  <a:cubicBezTo>
                    <a:pt x="3075" y="198"/>
                    <a:pt x="3075" y="198"/>
                    <a:pt x="3067" y="198"/>
                  </a:cubicBezTo>
                  <a:cubicBezTo>
                    <a:pt x="3059" y="198"/>
                    <a:pt x="3043" y="190"/>
                    <a:pt x="3027" y="182"/>
                  </a:cubicBezTo>
                  <a:cubicBezTo>
                    <a:pt x="3019" y="174"/>
                    <a:pt x="3011" y="174"/>
                    <a:pt x="3011" y="166"/>
                  </a:cubicBezTo>
                  <a:cubicBezTo>
                    <a:pt x="3004" y="166"/>
                    <a:pt x="2996" y="166"/>
                    <a:pt x="2996" y="166"/>
                  </a:cubicBezTo>
                  <a:lnTo>
                    <a:pt x="2996" y="166"/>
                  </a:lnTo>
                  <a:cubicBezTo>
                    <a:pt x="2996" y="174"/>
                    <a:pt x="3004" y="182"/>
                    <a:pt x="3011" y="190"/>
                  </a:cubicBezTo>
                  <a:cubicBezTo>
                    <a:pt x="3027" y="198"/>
                    <a:pt x="3027" y="206"/>
                    <a:pt x="3027" y="214"/>
                  </a:cubicBezTo>
                  <a:cubicBezTo>
                    <a:pt x="3019" y="221"/>
                    <a:pt x="3004" y="237"/>
                    <a:pt x="2980" y="245"/>
                  </a:cubicBezTo>
                  <a:cubicBezTo>
                    <a:pt x="2940" y="245"/>
                    <a:pt x="2924" y="253"/>
                    <a:pt x="2917" y="285"/>
                  </a:cubicBezTo>
                  <a:cubicBezTo>
                    <a:pt x="2909" y="301"/>
                    <a:pt x="2885" y="308"/>
                    <a:pt x="2869" y="308"/>
                  </a:cubicBezTo>
                  <a:cubicBezTo>
                    <a:pt x="2861" y="308"/>
                    <a:pt x="2853" y="316"/>
                    <a:pt x="2846" y="316"/>
                  </a:cubicBezTo>
                  <a:cubicBezTo>
                    <a:pt x="2838" y="324"/>
                    <a:pt x="2838" y="324"/>
                    <a:pt x="2830" y="324"/>
                  </a:cubicBezTo>
                  <a:cubicBezTo>
                    <a:pt x="2830" y="324"/>
                    <a:pt x="2822" y="324"/>
                    <a:pt x="2814" y="316"/>
                  </a:cubicBezTo>
                  <a:cubicBezTo>
                    <a:pt x="2814" y="316"/>
                    <a:pt x="2806" y="308"/>
                    <a:pt x="2798" y="308"/>
                  </a:cubicBezTo>
                  <a:cubicBezTo>
                    <a:pt x="2782" y="308"/>
                    <a:pt x="2774" y="301"/>
                    <a:pt x="2766" y="301"/>
                  </a:cubicBezTo>
                  <a:cubicBezTo>
                    <a:pt x="2774" y="308"/>
                    <a:pt x="2790" y="332"/>
                    <a:pt x="2830" y="348"/>
                  </a:cubicBezTo>
                  <a:cubicBezTo>
                    <a:pt x="2830" y="356"/>
                    <a:pt x="2838" y="356"/>
                    <a:pt x="2846" y="356"/>
                  </a:cubicBezTo>
                  <a:cubicBezTo>
                    <a:pt x="2869" y="356"/>
                    <a:pt x="2885" y="332"/>
                    <a:pt x="2893" y="316"/>
                  </a:cubicBezTo>
                  <a:cubicBezTo>
                    <a:pt x="2893" y="308"/>
                    <a:pt x="2901" y="308"/>
                    <a:pt x="2901" y="308"/>
                  </a:cubicBezTo>
                  <a:cubicBezTo>
                    <a:pt x="2909" y="308"/>
                    <a:pt x="2917" y="316"/>
                    <a:pt x="2933" y="324"/>
                  </a:cubicBezTo>
                  <a:cubicBezTo>
                    <a:pt x="2940" y="324"/>
                    <a:pt x="2948" y="332"/>
                    <a:pt x="2956" y="332"/>
                  </a:cubicBezTo>
                  <a:cubicBezTo>
                    <a:pt x="2956" y="332"/>
                    <a:pt x="2956" y="332"/>
                    <a:pt x="2956" y="324"/>
                  </a:cubicBezTo>
                  <a:cubicBezTo>
                    <a:pt x="2964" y="308"/>
                    <a:pt x="2972" y="301"/>
                    <a:pt x="2988" y="301"/>
                  </a:cubicBezTo>
                  <a:cubicBezTo>
                    <a:pt x="2996" y="292"/>
                    <a:pt x="3004" y="292"/>
                    <a:pt x="3011" y="285"/>
                  </a:cubicBezTo>
                  <a:cubicBezTo>
                    <a:pt x="3019" y="277"/>
                    <a:pt x="3027" y="277"/>
                    <a:pt x="3027" y="277"/>
                  </a:cubicBezTo>
                  <a:cubicBezTo>
                    <a:pt x="3035" y="277"/>
                    <a:pt x="3043" y="285"/>
                    <a:pt x="3051" y="292"/>
                  </a:cubicBezTo>
                  <a:cubicBezTo>
                    <a:pt x="3059" y="301"/>
                    <a:pt x="3067" y="308"/>
                    <a:pt x="3067" y="316"/>
                  </a:cubicBezTo>
                  <a:cubicBezTo>
                    <a:pt x="3075" y="316"/>
                    <a:pt x="3075" y="324"/>
                    <a:pt x="3075" y="324"/>
                  </a:cubicBezTo>
                  <a:cubicBezTo>
                    <a:pt x="3083" y="324"/>
                    <a:pt x="3083" y="316"/>
                    <a:pt x="3091" y="316"/>
                  </a:cubicBezTo>
                  <a:cubicBezTo>
                    <a:pt x="3098" y="316"/>
                    <a:pt x="3098" y="316"/>
                    <a:pt x="3098" y="308"/>
                  </a:cubicBezTo>
                  <a:cubicBezTo>
                    <a:pt x="3098" y="292"/>
                    <a:pt x="3114" y="285"/>
                    <a:pt x="3130" y="285"/>
                  </a:cubicBezTo>
                  <a:cubicBezTo>
                    <a:pt x="3138" y="285"/>
                    <a:pt x="3138" y="285"/>
                    <a:pt x="3146" y="285"/>
                  </a:cubicBezTo>
                  <a:cubicBezTo>
                    <a:pt x="3146" y="292"/>
                    <a:pt x="3146" y="292"/>
                    <a:pt x="3146" y="292"/>
                  </a:cubicBezTo>
                  <a:cubicBezTo>
                    <a:pt x="3154" y="292"/>
                    <a:pt x="3177" y="301"/>
                    <a:pt x="3186" y="332"/>
                  </a:cubicBezTo>
                  <a:cubicBezTo>
                    <a:pt x="3186" y="348"/>
                    <a:pt x="3186" y="372"/>
                    <a:pt x="3193" y="395"/>
                  </a:cubicBezTo>
                  <a:cubicBezTo>
                    <a:pt x="3193" y="403"/>
                    <a:pt x="3193" y="411"/>
                    <a:pt x="3193" y="427"/>
                  </a:cubicBezTo>
                  <a:cubicBezTo>
                    <a:pt x="3201" y="435"/>
                    <a:pt x="3193" y="443"/>
                    <a:pt x="3193" y="451"/>
                  </a:cubicBezTo>
                  <a:cubicBezTo>
                    <a:pt x="3186" y="459"/>
                    <a:pt x="3177" y="459"/>
                    <a:pt x="3170" y="459"/>
                  </a:cubicBezTo>
                  <a:cubicBezTo>
                    <a:pt x="3162" y="459"/>
                    <a:pt x="3162" y="459"/>
                    <a:pt x="3162" y="459"/>
                  </a:cubicBezTo>
                  <a:cubicBezTo>
                    <a:pt x="3162" y="459"/>
                    <a:pt x="3154" y="459"/>
                    <a:pt x="3154" y="451"/>
                  </a:cubicBezTo>
                  <a:cubicBezTo>
                    <a:pt x="3146" y="451"/>
                    <a:pt x="3146" y="451"/>
                    <a:pt x="3146" y="451"/>
                  </a:cubicBezTo>
                  <a:cubicBezTo>
                    <a:pt x="3138" y="451"/>
                    <a:pt x="3138" y="459"/>
                    <a:pt x="3130" y="490"/>
                  </a:cubicBezTo>
                  <a:cubicBezTo>
                    <a:pt x="3130" y="561"/>
                    <a:pt x="3067" y="601"/>
                    <a:pt x="3059" y="601"/>
                  </a:cubicBezTo>
                  <a:cubicBezTo>
                    <a:pt x="3051" y="601"/>
                    <a:pt x="3043" y="601"/>
                    <a:pt x="3027" y="601"/>
                  </a:cubicBezTo>
                  <a:cubicBezTo>
                    <a:pt x="3019" y="601"/>
                    <a:pt x="3004" y="601"/>
                    <a:pt x="2972" y="593"/>
                  </a:cubicBezTo>
                  <a:cubicBezTo>
                    <a:pt x="2933" y="585"/>
                    <a:pt x="2924" y="585"/>
                    <a:pt x="2924" y="577"/>
                  </a:cubicBezTo>
                  <a:cubicBezTo>
                    <a:pt x="2917" y="577"/>
                    <a:pt x="2917" y="577"/>
                    <a:pt x="2909" y="577"/>
                  </a:cubicBezTo>
                  <a:cubicBezTo>
                    <a:pt x="2909" y="569"/>
                    <a:pt x="2901" y="569"/>
                    <a:pt x="2901" y="569"/>
                  </a:cubicBezTo>
                  <a:cubicBezTo>
                    <a:pt x="2901" y="569"/>
                    <a:pt x="2901" y="569"/>
                    <a:pt x="2893" y="577"/>
                  </a:cubicBezTo>
                  <a:cubicBezTo>
                    <a:pt x="2893" y="585"/>
                    <a:pt x="2893" y="593"/>
                    <a:pt x="2877" y="601"/>
                  </a:cubicBezTo>
                  <a:cubicBezTo>
                    <a:pt x="2869" y="609"/>
                    <a:pt x="2861" y="609"/>
                    <a:pt x="2853" y="609"/>
                  </a:cubicBezTo>
                  <a:cubicBezTo>
                    <a:pt x="2846" y="609"/>
                    <a:pt x="2846" y="609"/>
                    <a:pt x="2838" y="609"/>
                  </a:cubicBezTo>
                  <a:lnTo>
                    <a:pt x="2830" y="609"/>
                  </a:lnTo>
                  <a:cubicBezTo>
                    <a:pt x="2822" y="609"/>
                    <a:pt x="2814" y="609"/>
                    <a:pt x="2814" y="609"/>
                  </a:cubicBezTo>
                  <a:lnTo>
                    <a:pt x="2814" y="609"/>
                  </a:lnTo>
                  <a:cubicBezTo>
                    <a:pt x="2814" y="617"/>
                    <a:pt x="2830" y="617"/>
                    <a:pt x="2846" y="625"/>
                  </a:cubicBezTo>
                  <a:cubicBezTo>
                    <a:pt x="2861" y="625"/>
                    <a:pt x="2877" y="632"/>
                    <a:pt x="2893" y="632"/>
                  </a:cubicBezTo>
                  <a:cubicBezTo>
                    <a:pt x="2909" y="640"/>
                    <a:pt x="2917" y="640"/>
                    <a:pt x="2924" y="640"/>
                  </a:cubicBezTo>
                  <a:cubicBezTo>
                    <a:pt x="2940" y="648"/>
                    <a:pt x="2940" y="648"/>
                    <a:pt x="2956" y="656"/>
                  </a:cubicBezTo>
                  <a:cubicBezTo>
                    <a:pt x="2964" y="664"/>
                    <a:pt x="2964" y="664"/>
                    <a:pt x="2964" y="664"/>
                  </a:cubicBezTo>
                  <a:cubicBezTo>
                    <a:pt x="2972" y="664"/>
                    <a:pt x="2972" y="672"/>
                    <a:pt x="2972" y="672"/>
                  </a:cubicBezTo>
                  <a:cubicBezTo>
                    <a:pt x="2972" y="680"/>
                    <a:pt x="2972" y="688"/>
                    <a:pt x="2964" y="696"/>
                  </a:cubicBezTo>
                  <a:cubicBezTo>
                    <a:pt x="2956" y="704"/>
                    <a:pt x="2948" y="712"/>
                    <a:pt x="2940" y="727"/>
                  </a:cubicBezTo>
                  <a:cubicBezTo>
                    <a:pt x="2933" y="735"/>
                    <a:pt x="2933" y="751"/>
                    <a:pt x="2924" y="759"/>
                  </a:cubicBezTo>
                  <a:cubicBezTo>
                    <a:pt x="2924" y="767"/>
                    <a:pt x="2917" y="775"/>
                    <a:pt x="2909" y="798"/>
                  </a:cubicBezTo>
                  <a:cubicBezTo>
                    <a:pt x="2893" y="822"/>
                    <a:pt x="2877" y="822"/>
                    <a:pt x="2861" y="822"/>
                  </a:cubicBezTo>
                  <a:cubicBezTo>
                    <a:pt x="2853" y="822"/>
                    <a:pt x="2853" y="822"/>
                    <a:pt x="2846" y="830"/>
                  </a:cubicBezTo>
                  <a:lnTo>
                    <a:pt x="2846" y="830"/>
                  </a:lnTo>
                  <a:cubicBezTo>
                    <a:pt x="2846" y="830"/>
                    <a:pt x="2846" y="830"/>
                    <a:pt x="2853" y="830"/>
                  </a:cubicBezTo>
                  <a:cubicBezTo>
                    <a:pt x="2861" y="830"/>
                    <a:pt x="2877" y="830"/>
                    <a:pt x="2885" y="822"/>
                  </a:cubicBezTo>
                  <a:cubicBezTo>
                    <a:pt x="2909" y="822"/>
                    <a:pt x="2917" y="814"/>
                    <a:pt x="2924" y="806"/>
                  </a:cubicBezTo>
                  <a:cubicBezTo>
                    <a:pt x="2933" y="806"/>
                    <a:pt x="2940" y="798"/>
                    <a:pt x="2956" y="798"/>
                  </a:cubicBezTo>
                  <a:cubicBezTo>
                    <a:pt x="2972" y="791"/>
                    <a:pt x="2972" y="783"/>
                    <a:pt x="2972" y="759"/>
                  </a:cubicBezTo>
                  <a:cubicBezTo>
                    <a:pt x="2972" y="759"/>
                    <a:pt x="2972" y="743"/>
                    <a:pt x="2972" y="735"/>
                  </a:cubicBezTo>
                  <a:cubicBezTo>
                    <a:pt x="2972" y="735"/>
                    <a:pt x="2972" y="719"/>
                    <a:pt x="2980" y="719"/>
                  </a:cubicBezTo>
                  <a:cubicBezTo>
                    <a:pt x="2996" y="719"/>
                    <a:pt x="3004" y="743"/>
                    <a:pt x="3004" y="759"/>
                  </a:cubicBezTo>
                  <a:cubicBezTo>
                    <a:pt x="3004" y="783"/>
                    <a:pt x="3004" y="783"/>
                    <a:pt x="3019" y="798"/>
                  </a:cubicBezTo>
                  <a:lnTo>
                    <a:pt x="3019" y="798"/>
                  </a:lnTo>
                  <a:cubicBezTo>
                    <a:pt x="3019" y="806"/>
                    <a:pt x="3019" y="806"/>
                    <a:pt x="3019" y="806"/>
                  </a:cubicBezTo>
                  <a:cubicBezTo>
                    <a:pt x="3027" y="806"/>
                    <a:pt x="3027" y="791"/>
                    <a:pt x="3027" y="783"/>
                  </a:cubicBezTo>
                  <a:cubicBezTo>
                    <a:pt x="3035" y="775"/>
                    <a:pt x="3035" y="759"/>
                    <a:pt x="3051" y="751"/>
                  </a:cubicBezTo>
                  <a:cubicBezTo>
                    <a:pt x="3059" y="743"/>
                    <a:pt x="3059" y="743"/>
                    <a:pt x="3067" y="743"/>
                  </a:cubicBezTo>
                  <a:cubicBezTo>
                    <a:pt x="3067" y="751"/>
                    <a:pt x="3067" y="759"/>
                    <a:pt x="3067" y="775"/>
                  </a:cubicBezTo>
                  <a:cubicBezTo>
                    <a:pt x="3059" y="783"/>
                    <a:pt x="3059" y="791"/>
                    <a:pt x="3059" y="798"/>
                  </a:cubicBezTo>
                  <a:cubicBezTo>
                    <a:pt x="3059" y="806"/>
                    <a:pt x="3059" y="806"/>
                    <a:pt x="3059" y="806"/>
                  </a:cubicBezTo>
                  <a:lnTo>
                    <a:pt x="3059" y="806"/>
                  </a:lnTo>
                  <a:cubicBezTo>
                    <a:pt x="3067" y="806"/>
                    <a:pt x="3067" y="798"/>
                    <a:pt x="3075" y="798"/>
                  </a:cubicBezTo>
                  <a:cubicBezTo>
                    <a:pt x="3083" y="791"/>
                    <a:pt x="3091" y="798"/>
                    <a:pt x="3098" y="806"/>
                  </a:cubicBezTo>
                  <a:cubicBezTo>
                    <a:pt x="3098" y="806"/>
                    <a:pt x="3098" y="822"/>
                    <a:pt x="3083" y="830"/>
                  </a:cubicBezTo>
                  <a:cubicBezTo>
                    <a:pt x="3067" y="846"/>
                    <a:pt x="3043" y="893"/>
                    <a:pt x="3027" y="933"/>
                  </a:cubicBezTo>
                  <a:cubicBezTo>
                    <a:pt x="3019" y="965"/>
                    <a:pt x="3011" y="972"/>
                    <a:pt x="3011" y="972"/>
                  </a:cubicBezTo>
                  <a:cubicBezTo>
                    <a:pt x="3004" y="972"/>
                    <a:pt x="3004" y="965"/>
                    <a:pt x="3004" y="965"/>
                  </a:cubicBezTo>
                  <a:cubicBezTo>
                    <a:pt x="3004" y="965"/>
                    <a:pt x="3004" y="956"/>
                    <a:pt x="2996" y="956"/>
                  </a:cubicBezTo>
                  <a:cubicBezTo>
                    <a:pt x="2996" y="949"/>
                    <a:pt x="2996" y="941"/>
                    <a:pt x="2996" y="933"/>
                  </a:cubicBezTo>
                  <a:cubicBezTo>
                    <a:pt x="2996" y="925"/>
                    <a:pt x="2996" y="917"/>
                    <a:pt x="2988" y="909"/>
                  </a:cubicBezTo>
                  <a:cubicBezTo>
                    <a:pt x="2980" y="909"/>
                    <a:pt x="2980" y="909"/>
                    <a:pt x="2980" y="909"/>
                  </a:cubicBezTo>
                  <a:lnTo>
                    <a:pt x="2980" y="909"/>
                  </a:lnTo>
                  <a:cubicBezTo>
                    <a:pt x="2972" y="909"/>
                    <a:pt x="2964" y="917"/>
                    <a:pt x="2948" y="917"/>
                  </a:cubicBezTo>
                  <a:cubicBezTo>
                    <a:pt x="2933" y="917"/>
                    <a:pt x="2924" y="917"/>
                    <a:pt x="2924" y="909"/>
                  </a:cubicBezTo>
                  <a:lnTo>
                    <a:pt x="2924" y="909"/>
                  </a:lnTo>
                  <a:cubicBezTo>
                    <a:pt x="2917" y="909"/>
                    <a:pt x="2917" y="909"/>
                    <a:pt x="2917" y="909"/>
                  </a:cubicBezTo>
                  <a:cubicBezTo>
                    <a:pt x="2917" y="917"/>
                    <a:pt x="2917" y="925"/>
                    <a:pt x="2917" y="933"/>
                  </a:cubicBezTo>
                  <a:cubicBezTo>
                    <a:pt x="2917" y="941"/>
                    <a:pt x="2924" y="949"/>
                    <a:pt x="2909" y="956"/>
                  </a:cubicBezTo>
                  <a:cubicBezTo>
                    <a:pt x="2909" y="965"/>
                    <a:pt x="2885" y="965"/>
                    <a:pt x="2869" y="972"/>
                  </a:cubicBezTo>
                  <a:cubicBezTo>
                    <a:pt x="2853" y="980"/>
                    <a:pt x="2846" y="980"/>
                    <a:pt x="2838" y="988"/>
                  </a:cubicBezTo>
                  <a:cubicBezTo>
                    <a:pt x="2830" y="988"/>
                    <a:pt x="2830" y="988"/>
                    <a:pt x="2822" y="988"/>
                  </a:cubicBezTo>
                  <a:cubicBezTo>
                    <a:pt x="2806" y="988"/>
                    <a:pt x="2790" y="980"/>
                    <a:pt x="2782" y="972"/>
                  </a:cubicBezTo>
                  <a:lnTo>
                    <a:pt x="2774" y="972"/>
                  </a:lnTo>
                  <a:cubicBezTo>
                    <a:pt x="2774" y="972"/>
                    <a:pt x="2766" y="980"/>
                    <a:pt x="2758" y="1004"/>
                  </a:cubicBezTo>
                  <a:cubicBezTo>
                    <a:pt x="2758" y="1020"/>
                    <a:pt x="2743" y="1036"/>
                    <a:pt x="2735" y="1051"/>
                  </a:cubicBezTo>
                  <a:cubicBezTo>
                    <a:pt x="2735" y="1051"/>
                    <a:pt x="2735" y="1059"/>
                    <a:pt x="2727" y="1059"/>
                  </a:cubicBezTo>
                  <a:cubicBezTo>
                    <a:pt x="2727" y="1059"/>
                    <a:pt x="2727" y="1067"/>
                    <a:pt x="2719" y="1067"/>
                  </a:cubicBezTo>
                  <a:cubicBezTo>
                    <a:pt x="2711" y="1067"/>
                    <a:pt x="2695" y="1051"/>
                    <a:pt x="2687" y="1036"/>
                  </a:cubicBezTo>
                  <a:cubicBezTo>
                    <a:pt x="2680" y="1036"/>
                    <a:pt x="2680" y="1028"/>
                    <a:pt x="2687" y="1020"/>
                  </a:cubicBezTo>
                  <a:cubicBezTo>
                    <a:pt x="2680" y="1020"/>
                    <a:pt x="2680" y="1020"/>
                    <a:pt x="2680" y="1020"/>
                  </a:cubicBezTo>
                  <a:cubicBezTo>
                    <a:pt x="2680" y="1028"/>
                    <a:pt x="2680" y="1043"/>
                    <a:pt x="2687" y="1059"/>
                  </a:cubicBezTo>
                  <a:cubicBezTo>
                    <a:pt x="2687" y="1059"/>
                    <a:pt x="2687" y="1059"/>
                    <a:pt x="2695" y="1067"/>
                  </a:cubicBezTo>
                  <a:cubicBezTo>
                    <a:pt x="2695" y="1075"/>
                    <a:pt x="2703" y="1075"/>
                    <a:pt x="2703" y="1083"/>
                  </a:cubicBezTo>
                  <a:cubicBezTo>
                    <a:pt x="2703" y="1091"/>
                    <a:pt x="2695" y="1099"/>
                    <a:pt x="2687" y="1107"/>
                  </a:cubicBezTo>
                  <a:cubicBezTo>
                    <a:pt x="2656" y="1123"/>
                    <a:pt x="2529" y="1296"/>
                    <a:pt x="2521" y="1368"/>
                  </a:cubicBezTo>
                  <a:cubicBezTo>
                    <a:pt x="2521" y="1431"/>
                    <a:pt x="2498" y="1431"/>
                    <a:pt x="2458" y="1431"/>
                  </a:cubicBezTo>
                  <a:cubicBezTo>
                    <a:pt x="2450" y="1431"/>
                    <a:pt x="2442" y="1431"/>
                    <a:pt x="2427" y="1431"/>
                  </a:cubicBezTo>
                  <a:cubicBezTo>
                    <a:pt x="2395" y="1439"/>
                    <a:pt x="2387" y="1439"/>
                    <a:pt x="2371" y="1447"/>
                  </a:cubicBezTo>
                  <a:cubicBezTo>
                    <a:pt x="2363" y="1447"/>
                    <a:pt x="2347" y="1455"/>
                    <a:pt x="2332" y="1455"/>
                  </a:cubicBezTo>
                  <a:cubicBezTo>
                    <a:pt x="2316" y="1462"/>
                    <a:pt x="2308" y="1471"/>
                    <a:pt x="2300" y="1471"/>
                  </a:cubicBezTo>
                  <a:lnTo>
                    <a:pt x="2300" y="1478"/>
                  </a:lnTo>
                  <a:close/>
                  <a:moveTo>
                    <a:pt x="1810" y="1099"/>
                  </a:moveTo>
                  <a:lnTo>
                    <a:pt x="1810" y="1099"/>
                  </a:lnTo>
                  <a:lnTo>
                    <a:pt x="1810" y="1099"/>
                  </a:lnTo>
                  <a:cubicBezTo>
                    <a:pt x="2300" y="1462"/>
                    <a:pt x="2300" y="1462"/>
                    <a:pt x="2300" y="1462"/>
                  </a:cubicBezTo>
                  <a:cubicBezTo>
                    <a:pt x="2308" y="1462"/>
                    <a:pt x="2316" y="1455"/>
                    <a:pt x="2332" y="1455"/>
                  </a:cubicBezTo>
                  <a:cubicBezTo>
                    <a:pt x="2347" y="1447"/>
                    <a:pt x="2355" y="1447"/>
                    <a:pt x="2363" y="1439"/>
                  </a:cubicBezTo>
                  <a:cubicBezTo>
                    <a:pt x="2387" y="1431"/>
                    <a:pt x="2387" y="1431"/>
                    <a:pt x="2427" y="1423"/>
                  </a:cubicBezTo>
                  <a:cubicBezTo>
                    <a:pt x="2442" y="1423"/>
                    <a:pt x="2450" y="1423"/>
                    <a:pt x="2458" y="1423"/>
                  </a:cubicBezTo>
                  <a:cubicBezTo>
                    <a:pt x="2498" y="1423"/>
                    <a:pt x="2513" y="1423"/>
                    <a:pt x="2521" y="1368"/>
                  </a:cubicBezTo>
                  <a:cubicBezTo>
                    <a:pt x="2521" y="1296"/>
                    <a:pt x="2648" y="1115"/>
                    <a:pt x="2680" y="1099"/>
                  </a:cubicBezTo>
                  <a:cubicBezTo>
                    <a:pt x="2687" y="1091"/>
                    <a:pt x="2695" y="1091"/>
                    <a:pt x="2695" y="1083"/>
                  </a:cubicBezTo>
                  <a:cubicBezTo>
                    <a:pt x="2695" y="1083"/>
                    <a:pt x="2687" y="1075"/>
                    <a:pt x="2687" y="1067"/>
                  </a:cubicBezTo>
                  <a:cubicBezTo>
                    <a:pt x="2687" y="1067"/>
                    <a:pt x="2680" y="1067"/>
                    <a:pt x="2680" y="1059"/>
                  </a:cubicBezTo>
                  <a:cubicBezTo>
                    <a:pt x="2671" y="1051"/>
                    <a:pt x="2671" y="1028"/>
                    <a:pt x="2680" y="1020"/>
                  </a:cubicBezTo>
                  <a:lnTo>
                    <a:pt x="2680" y="1012"/>
                  </a:lnTo>
                  <a:cubicBezTo>
                    <a:pt x="2687" y="1012"/>
                    <a:pt x="2687" y="1012"/>
                    <a:pt x="2687" y="1012"/>
                  </a:cubicBezTo>
                  <a:cubicBezTo>
                    <a:pt x="2695" y="1020"/>
                    <a:pt x="2687" y="1020"/>
                    <a:pt x="2687" y="1020"/>
                  </a:cubicBezTo>
                  <a:cubicBezTo>
                    <a:pt x="2687" y="1028"/>
                    <a:pt x="2687" y="1028"/>
                    <a:pt x="2695" y="1036"/>
                  </a:cubicBezTo>
                  <a:cubicBezTo>
                    <a:pt x="2703" y="1043"/>
                    <a:pt x="2711" y="1059"/>
                    <a:pt x="2719" y="1059"/>
                  </a:cubicBezTo>
                  <a:lnTo>
                    <a:pt x="2727" y="1059"/>
                  </a:lnTo>
                  <a:cubicBezTo>
                    <a:pt x="2727" y="1051"/>
                    <a:pt x="2727" y="1051"/>
                    <a:pt x="2735" y="1043"/>
                  </a:cubicBezTo>
                  <a:cubicBezTo>
                    <a:pt x="2735" y="1036"/>
                    <a:pt x="2751" y="1020"/>
                    <a:pt x="2751" y="1004"/>
                  </a:cubicBezTo>
                  <a:cubicBezTo>
                    <a:pt x="2758" y="980"/>
                    <a:pt x="2766" y="965"/>
                    <a:pt x="2774" y="965"/>
                  </a:cubicBezTo>
                  <a:cubicBezTo>
                    <a:pt x="2782" y="965"/>
                    <a:pt x="2782" y="965"/>
                    <a:pt x="2782" y="972"/>
                  </a:cubicBezTo>
                  <a:cubicBezTo>
                    <a:pt x="2790" y="980"/>
                    <a:pt x="2806" y="980"/>
                    <a:pt x="2822" y="980"/>
                  </a:cubicBezTo>
                  <a:cubicBezTo>
                    <a:pt x="2830" y="980"/>
                    <a:pt x="2830" y="980"/>
                    <a:pt x="2830" y="980"/>
                  </a:cubicBezTo>
                  <a:cubicBezTo>
                    <a:pt x="2838" y="972"/>
                    <a:pt x="2853" y="972"/>
                    <a:pt x="2869" y="965"/>
                  </a:cubicBezTo>
                  <a:cubicBezTo>
                    <a:pt x="2885" y="965"/>
                    <a:pt x="2901" y="956"/>
                    <a:pt x="2909" y="949"/>
                  </a:cubicBezTo>
                  <a:cubicBezTo>
                    <a:pt x="2917" y="949"/>
                    <a:pt x="2909" y="941"/>
                    <a:pt x="2909" y="933"/>
                  </a:cubicBezTo>
                  <a:cubicBezTo>
                    <a:pt x="2909" y="925"/>
                    <a:pt x="2909" y="917"/>
                    <a:pt x="2917" y="909"/>
                  </a:cubicBezTo>
                  <a:cubicBezTo>
                    <a:pt x="2917" y="909"/>
                    <a:pt x="2917" y="901"/>
                    <a:pt x="2924" y="901"/>
                  </a:cubicBezTo>
                  <a:cubicBezTo>
                    <a:pt x="2924" y="901"/>
                    <a:pt x="2924" y="901"/>
                    <a:pt x="2924" y="909"/>
                  </a:cubicBezTo>
                  <a:cubicBezTo>
                    <a:pt x="2933" y="909"/>
                    <a:pt x="2933" y="909"/>
                    <a:pt x="2948" y="909"/>
                  </a:cubicBezTo>
                  <a:cubicBezTo>
                    <a:pt x="2964" y="909"/>
                    <a:pt x="2972" y="909"/>
                    <a:pt x="2972" y="901"/>
                  </a:cubicBezTo>
                  <a:cubicBezTo>
                    <a:pt x="2980" y="901"/>
                    <a:pt x="2980" y="901"/>
                    <a:pt x="2980" y="901"/>
                  </a:cubicBezTo>
                  <a:cubicBezTo>
                    <a:pt x="2988" y="901"/>
                    <a:pt x="2988" y="901"/>
                    <a:pt x="2996" y="909"/>
                  </a:cubicBezTo>
                  <a:cubicBezTo>
                    <a:pt x="3004" y="917"/>
                    <a:pt x="3004" y="925"/>
                    <a:pt x="3004" y="933"/>
                  </a:cubicBezTo>
                  <a:cubicBezTo>
                    <a:pt x="3004" y="941"/>
                    <a:pt x="3004" y="949"/>
                    <a:pt x="3004" y="956"/>
                  </a:cubicBezTo>
                  <a:cubicBezTo>
                    <a:pt x="3004" y="956"/>
                    <a:pt x="3011" y="956"/>
                    <a:pt x="3011" y="965"/>
                  </a:cubicBezTo>
                  <a:cubicBezTo>
                    <a:pt x="3011" y="956"/>
                    <a:pt x="3019" y="941"/>
                    <a:pt x="3019" y="933"/>
                  </a:cubicBezTo>
                  <a:cubicBezTo>
                    <a:pt x="3035" y="885"/>
                    <a:pt x="3067" y="838"/>
                    <a:pt x="3083" y="822"/>
                  </a:cubicBezTo>
                  <a:cubicBezTo>
                    <a:pt x="3091" y="814"/>
                    <a:pt x="3091" y="806"/>
                    <a:pt x="3091" y="806"/>
                  </a:cubicBezTo>
                  <a:cubicBezTo>
                    <a:pt x="3091" y="806"/>
                    <a:pt x="3083" y="798"/>
                    <a:pt x="3075" y="806"/>
                  </a:cubicBezTo>
                  <a:lnTo>
                    <a:pt x="3067" y="814"/>
                  </a:lnTo>
                  <a:lnTo>
                    <a:pt x="3059" y="822"/>
                  </a:lnTo>
                  <a:cubicBezTo>
                    <a:pt x="3059" y="822"/>
                    <a:pt x="3059" y="814"/>
                    <a:pt x="3051" y="814"/>
                  </a:cubicBezTo>
                  <a:cubicBezTo>
                    <a:pt x="3051" y="814"/>
                    <a:pt x="3051" y="806"/>
                    <a:pt x="3051" y="798"/>
                  </a:cubicBezTo>
                  <a:cubicBezTo>
                    <a:pt x="3051" y="791"/>
                    <a:pt x="3051" y="783"/>
                    <a:pt x="3059" y="775"/>
                  </a:cubicBezTo>
                  <a:cubicBezTo>
                    <a:pt x="3059" y="767"/>
                    <a:pt x="3059" y="751"/>
                    <a:pt x="3059" y="751"/>
                  </a:cubicBezTo>
                  <a:cubicBezTo>
                    <a:pt x="3059" y="751"/>
                    <a:pt x="3059" y="751"/>
                    <a:pt x="3051" y="751"/>
                  </a:cubicBezTo>
                  <a:cubicBezTo>
                    <a:pt x="3043" y="759"/>
                    <a:pt x="3043" y="775"/>
                    <a:pt x="3035" y="791"/>
                  </a:cubicBezTo>
                  <a:cubicBezTo>
                    <a:pt x="3035" y="798"/>
                    <a:pt x="3027" y="806"/>
                    <a:pt x="3019" y="806"/>
                  </a:cubicBezTo>
                  <a:cubicBezTo>
                    <a:pt x="3019" y="806"/>
                    <a:pt x="3019" y="806"/>
                    <a:pt x="3011" y="806"/>
                  </a:cubicBezTo>
                  <a:cubicBezTo>
                    <a:pt x="3011" y="798"/>
                    <a:pt x="3011" y="798"/>
                    <a:pt x="3011" y="798"/>
                  </a:cubicBezTo>
                  <a:cubicBezTo>
                    <a:pt x="2996" y="783"/>
                    <a:pt x="2996" y="783"/>
                    <a:pt x="2996" y="759"/>
                  </a:cubicBezTo>
                  <a:cubicBezTo>
                    <a:pt x="2996" y="743"/>
                    <a:pt x="2988" y="727"/>
                    <a:pt x="2980" y="727"/>
                  </a:cubicBezTo>
                  <a:cubicBezTo>
                    <a:pt x="2980" y="727"/>
                    <a:pt x="2980" y="727"/>
                    <a:pt x="2980" y="735"/>
                  </a:cubicBezTo>
                  <a:cubicBezTo>
                    <a:pt x="2980" y="751"/>
                    <a:pt x="2980" y="759"/>
                    <a:pt x="2980" y="759"/>
                  </a:cubicBezTo>
                  <a:cubicBezTo>
                    <a:pt x="2980" y="783"/>
                    <a:pt x="2980" y="798"/>
                    <a:pt x="2956" y="806"/>
                  </a:cubicBezTo>
                  <a:cubicBezTo>
                    <a:pt x="2948" y="806"/>
                    <a:pt x="2940" y="814"/>
                    <a:pt x="2933" y="814"/>
                  </a:cubicBezTo>
                  <a:cubicBezTo>
                    <a:pt x="2917" y="822"/>
                    <a:pt x="2909" y="830"/>
                    <a:pt x="2893" y="830"/>
                  </a:cubicBezTo>
                  <a:cubicBezTo>
                    <a:pt x="2877" y="830"/>
                    <a:pt x="2861" y="838"/>
                    <a:pt x="2853" y="838"/>
                  </a:cubicBezTo>
                  <a:cubicBezTo>
                    <a:pt x="2838" y="838"/>
                    <a:pt x="2830" y="830"/>
                    <a:pt x="2830" y="830"/>
                  </a:cubicBezTo>
                  <a:cubicBezTo>
                    <a:pt x="2830" y="822"/>
                    <a:pt x="2838" y="822"/>
                    <a:pt x="2838" y="822"/>
                  </a:cubicBezTo>
                  <a:cubicBezTo>
                    <a:pt x="2846" y="814"/>
                    <a:pt x="2853" y="814"/>
                    <a:pt x="2861" y="814"/>
                  </a:cubicBezTo>
                  <a:cubicBezTo>
                    <a:pt x="2877" y="814"/>
                    <a:pt x="2885" y="814"/>
                    <a:pt x="2901" y="791"/>
                  </a:cubicBezTo>
                  <a:cubicBezTo>
                    <a:pt x="2909" y="775"/>
                    <a:pt x="2917" y="767"/>
                    <a:pt x="2917" y="751"/>
                  </a:cubicBezTo>
                  <a:cubicBezTo>
                    <a:pt x="2924" y="743"/>
                    <a:pt x="2924" y="735"/>
                    <a:pt x="2933" y="719"/>
                  </a:cubicBezTo>
                  <a:cubicBezTo>
                    <a:pt x="2940" y="712"/>
                    <a:pt x="2948" y="696"/>
                    <a:pt x="2956" y="696"/>
                  </a:cubicBezTo>
                  <a:cubicBezTo>
                    <a:pt x="2964" y="688"/>
                    <a:pt x="2964" y="680"/>
                    <a:pt x="2964" y="680"/>
                  </a:cubicBezTo>
                  <a:cubicBezTo>
                    <a:pt x="2964" y="672"/>
                    <a:pt x="2964" y="672"/>
                    <a:pt x="2956" y="664"/>
                  </a:cubicBezTo>
                  <a:lnTo>
                    <a:pt x="2956" y="664"/>
                  </a:lnTo>
                  <a:cubicBezTo>
                    <a:pt x="2940" y="656"/>
                    <a:pt x="2940" y="656"/>
                    <a:pt x="2917" y="648"/>
                  </a:cubicBezTo>
                  <a:cubicBezTo>
                    <a:pt x="2917" y="648"/>
                    <a:pt x="2901" y="648"/>
                    <a:pt x="2893" y="640"/>
                  </a:cubicBezTo>
                  <a:cubicBezTo>
                    <a:pt x="2877" y="632"/>
                    <a:pt x="2853" y="632"/>
                    <a:pt x="2838" y="625"/>
                  </a:cubicBezTo>
                  <a:cubicBezTo>
                    <a:pt x="2814" y="625"/>
                    <a:pt x="2806" y="617"/>
                    <a:pt x="2798" y="617"/>
                  </a:cubicBezTo>
                  <a:cubicBezTo>
                    <a:pt x="2798" y="609"/>
                    <a:pt x="2806" y="609"/>
                    <a:pt x="2806" y="609"/>
                  </a:cubicBezTo>
                  <a:cubicBezTo>
                    <a:pt x="2814" y="601"/>
                    <a:pt x="2822" y="601"/>
                    <a:pt x="2830" y="601"/>
                  </a:cubicBezTo>
                  <a:lnTo>
                    <a:pt x="2838" y="601"/>
                  </a:lnTo>
                  <a:cubicBezTo>
                    <a:pt x="2846" y="601"/>
                    <a:pt x="2846" y="601"/>
                    <a:pt x="2853" y="601"/>
                  </a:cubicBezTo>
                  <a:cubicBezTo>
                    <a:pt x="2861" y="601"/>
                    <a:pt x="2869" y="601"/>
                    <a:pt x="2877" y="593"/>
                  </a:cubicBezTo>
                  <a:cubicBezTo>
                    <a:pt x="2885" y="593"/>
                    <a:pt x="2885" y="585"/>
                    <a:pt x="2893" y="577"/>
                  </a:cubicBezTo>
                  <a:cubicBezTo>
                    <a:pt x="2893" y="569"/>
                    <a:pt x="2893" y="561"/>
                    <a:pt x="2917" y="569"/>
                  </a:cubicBezTo>
                  <a:cubicBezTo>
                    <a:pt x="2924" y="569"/>
                    <a:pt x="2924" y="569"/>
                    <a:pt x="2924" y="577"/>
                  </a:cubicBezTo>
                  <a:cubicBezTo>
                    <a:pt x="2933" y="577"/>
                    <a:pt x="2933" y="577"/>
                    <a:pt x="2972" y="585"/>
                  </a:cubicBezTo>
                  <a:cubicBezTo>
                    <a:pt x="3004" y="593"/>
                    <a:pt x="3019" y="593"/>
                    <a:pt x="3027" y="593"/>
                  </a:cubicBezTo>
                  <a:cubicBezTo>
                    <a:pt x="3043" y="593"/>
                    <a:pt x="3051" y="601"/>
                    <a:pt x="3051" y="593"/>
                  </a:cubicBezTo>
                  <a:cubicBezTo>
                    <a:pt x="3067" y="593"/>
                    <a:pt x="3122" y="553"/>
                    <a:pt x="3130" y="490"/>
                  </a:cubicBezTo>
                  <a:cubicBezTo>
                    <a:pt x="3130" y="459"/>
                    <a:pt x="3130" y="443"/>
                    <a:pt x="3146" y="443"/>
                  </a:cubicBezTo>
                  <a:cubicBezTo>
                    <a:pt x="3146" y="443"/>
                    <a:pt x="3146" y="443"/>
                    <a:pt x="3154" y="451"/>
                  </a:cubicBezTo>
                  <a:lnTo>
                    <a:pt x="3162" y="451"/>
                  </a:lnTo>
                  <a:cubicBezTo>
                    <a:pt x="3170" y="451"/>
                    <a:pt x="3170" y="451"/>
                    <a:pt x="3170" y="451"/>
                  </a:cubicBezTo>
                  <a:cubicBezTo>
                    <a:pt x="3177" y="451"/>
                    <a:pt x="3186" y="451"/>
                    <a:pt x="3186" y="443"/>
                  </a:cubicBezTo>
                  <a:cubicBezTo>
                    <a:pt x="3193" y="443"/>
                    <a:pt x="3193" y="435"/>
                    <a:pt x="3186" y="427"/>
                  </a:cubicBezTo>
                  <a:cubicBezTo>
                    <a:pt x="3186" y="419"/>
                    <a:pt x="3186" y="403"/>
                    <a:pt x="3186" y="395"/>
                  </a:cubicBezTo>
                  <a:cubicBezTo>
                    <a:pt x="3177" y="372"/>
                    <a:pt x="3177" y="356"/>
                    <a:pt x="3177" y="332"/>
                  </a:cubicBezTo>
                  <a:cubicBezTo>
                    <a:pt x="3177" y="308"/>
                    <a:pt x="3154" y="301"/>
                    <a:pt x="3146" y="301"/>
                  </a:cubicBezTo>
                  <a:cubicBezTo>
                    <a:pt x="3146" y="292"/>
                    <a:pt x="3146" y="292"/>
                    <a:pt x="3138" y="292"/>
                  </a:cubicBezTo>
                  <a:lnTo>
                    <a:pt x="3130" y="292"/>
                  </a:lnTo>
                  <a:cubicBezTo>
                    <a:pt x="3122" y="292"/>
                    <a:pt x="3106" y="292"/>
                    <a:pt x="3106" y="308"/>
                  </a:cubicBezTo>
                  <a:cubicBezTo>
                    <a:pt x="3106" y="316"/>
                    <a:pt x="3098" y="324"/>
                    <a:pt x="3091" y="324"/>
                  </a:cubicBezTo>
                  <a:cubicBezTo>
                    <a:pt x="3091" y="324"/>
                    <a:pt x="3083" y="324"/>
                    <a:pt x="3083" y="332"/>
                  </a:cubicBezTo>
                  <a:cubicBezTo>
                    <a:pt x="3083" y="332"/>
                    <a:pt x="3083" y="332"/>
                    <a:pt x="3083" y="340"/>
                  </a:cubicBezTo>
                  <a:cubicBezTo>
                    <a:pt x="3098" y="364"/>
                    <a:pt x="3114" y="395"/>
                    <a:pt x="3091" y="419"/>
                  </a:cubicBezTo>
                  <a:cubicBezTo>
                    <a:pt x="3075" y="427"/>
                    <a:pt x="3067" y="435"/>
                    <a:pt x="3059" y="435"/>
                  </a:cubicBezTo>
                  <a:lnTo>
                    <a:pt x="3051" y="427"/>
                  </a:lnTo>
                  <a:cubicBezTo>
                    <a:pt x="3051" y="419"/>
                    <a:pt x="3051" y="411"/>
                    <a:pt x="3051" y="395"/>
                  </a:cubicBezTo>
                  <a:cubicBezTo>
                    <a:pt x="3051" y="372"/>
                    <a:pt x="3059" y="364"/>
                    <a:pt x="3067" y="348"/>
                  </a:cubicBezTo>
                  <a:cubicBezTo>
                    <a:pt x="3075" y="340"/>
                    <a:pt x="3075" y="332"/>
                    <a:pt x="3067" y="316"/>
                  </a:cubicBezTo>
                  <a:cubicBezTo>
                    <a:pt x="3059" y="308"/>
                    <a:pt x="3051" y="308"/>
                    <a:pt x="3051" y="301"/>
                  </a:cubicBezTo>
                  <a:cubicBezTo>
                    <a:pt x="3043" y="292"/>
                    <a:pt x="3035" y="285"/>
                    <a:pt x="3027" y="285"/>
                  </a:cubicBezTo>
                  <a:cubicBezTo>
                    <a:pt x="3027" y="285"/>
                    <a:pt x="3019" y="285"/>
                    <a:pt x="3019" y="292"/>
                  </a:cubicBezTo>
                  <a:cubicBezTo>
                    <a:pt x="3011" y="292"/>
                    <a:pt x="3004" y="301"/>
                    <a:pt x="2996" y="301"/>
                  </a:cubicBezTo>
                  <a:cubicBezTo>
                    <a:pt x="2980" y="308"/>
                    <a:pt x="2964" y="316"/>
                    <a:pt x="2964" y="332"/>
                  </a:cubicBezTo>
                  <a:cubicBezTo>
                    <a:pt x="2964" y="340"/>
                    <a:pt x="2956" y="340"/>
                    <a:pt x="2956" y="340"/>
                  </a:cubicBezTo>
                  <a:cubicBezTo>
                    <a:pt x="2948" y="340"/>
                    <a:pt x="2940" y="332"/>
                    <a:pt x="2924" y="324"/>
                  </a:cubicBezTo>
                  <a:cubicBezTo>
                    <a:pt x="2917" y="324"/>
                    <a:pt x="2909" y="316"/>
                    <a:pt x="2901" y="316"/>
                  </a:cubicBezTo>
                  <a:lnTo>
                    <a:pt x="2901" y="316"/>
                  </a:lnTo>
                  <a:cubicBezTo>
                    <a:pt x="2893" y="340"/>
                    <a:pt x="2869" y="364"/>
                    <a:pt x="2846" y="364"/>
                  </a:cubicBezTo>
                  <a:cubicBezTo>
                    <a:pt x="2838" y="364"/>
                    <a:pt x="2830" y="364"/>
                    <a:pt x="2822" y="356"/>
                  </a:cubicBezTo>
                  <a:cubicBezTo>
                    <a:pt x="2790" y="340"/>
                    <a:pt x="2766" y="316"/>
                    <a:pt x="2758" y="292"/>
                  </a:cubicBezTo>
                  <a:lnTo>
                    <a:pt x="2758" y="285"/>
                  </a:lnTo>
                  <a:lnTo>
                    <a:pt x="2758" y="285"/>
                  </a:lnTo>
                  <a:cubicBezTo>
                    <a:pt x="2766" y="285"/>
                    <a:pt x="2766" y="285"/>
                    <a:pt x="2766" y="285"/>
                  </a:cubicBezTo>
                  <a:lnTo>
                    <a:pt x="2766" y="285"/>
                  </a:lnTo>
                  <a:cubicBezTo>
                    <a:pt x="2774" y="292"/>
                    <a:pt x="2782" y="301"/>
                    <a:pt x="2798" y="301"/>
                  </a:cubicBezTo>
                  <a:cubicBezTo>
                    <a:pt x="2806" y="308"/>
                    <a:pt x="2814" y="308"/>
                    <a:pt x="2822" y="308"/>
                  </a:cubicBezTo>
                  <a:cubicBezTo>
                    <a:pt x="2830" y="316"/>
                    <a:pt x="2830" y="316"/>
                    <a:pt x="2846" y="308"/>
                  </a:cubicBezTo>
                  <a:cubicBezTo>
                    <a:pt x="2853" y="308"/>
                    <a:pt x="2861" y="308"/>
                    <a:pt x="2869" y="301"/>
                  </a:cubicBezTo>
                  <a:cubicBezTo>
                    <a:pt x="2885" y="301"/>
                    <a:pt x="2901" y="292"/>
                    <a:pt x="2909" y="277"/>
                  </a:cubicBezTo>
                  <a:cubicBezTo>
                    <a:pt x="2924" y="245"/>
                    <a:pt x="2940" y="237"/>
                    <a:pt x="2972" y="237"/>
                  </a:cubicBezTo>
                  <a:cubicBezTo>
                    <a:pt x="2996" y="229"/>
                    <a:pt x="3011" y="221"/>
                    <a:pt x="3019" y="214"/>
                  </a:cubicBezTo>
                  <a:cubicBezTo>
                    <a:pt x="3019" y="206"/>
                    <a:pt x="3011" y="206"/>
                    <a:pt x="3011" y="198"/>
                  </a:cubicBezTo>
                  <a:cubicBezTo>
                    <a:pt x="2996" y="190"/>
                    <a:pt x="2988" y="174"/>
                    <a:pt x="2988" y="166"/>
                  </a:cubicBezTo>
                  <a:cubicBezTo>
                    <a:pt x="2988" y="158"/>
                    <a:pt x="2996" y="158"/>
                    <a:pt x="3011" y="166"/>
                  </a:cubicBezTo>
                  <a:cubicBezTo>
                    <a:pt x="3019" y="166"/>
                    <a:pt x="3027" y="174"/>
                    <a:pt x="3027" y="174"/>
                  </a:cubicBezTo>
                  <a:cubicBezTo>
                    <a:pt x="3043" y="182"/>
                    <a:pt x="3059" y="190"/>
                    <a:pt x="3067" y="190"/>
                  </a:cubicBezTo>
                  <a:cubicBezTo>
                    <a:pt x="3075" y="190"/>
                    <a:pt x="3075" y="190"/>
                    <a:pt x="3075" y="190"/>
                  </a:cubicBezTo>
                  <a:cubicBezTo>
                    <a:pt x="3083" y="190"/>
                    <a:pt x="3091" y="190"/>
                    <a:pt x="3098" y="198"/>
                  </a:cubicBezTo>
                  <a:cubicBezTo>
                    <a:pt x="3098" y="198"/>
                    <a:pt x="3098" y="198"/>
                    <a:pt x="3106" y="198"/>
                  </a:cubicBezTo>
                  <a:cubicBezTo>
                    <a:pt x="3106" y="206"/>
                    <a:pt x="3114" y="206"/>
                    <a:pt x="3122" y="206"/>
                  </a:cubicBezTo>
                  <a:cubicBezTo>
                    <a:pt x="3122" y="206"/>
                    <a:pt x="3114" y="206"/>
                    <a:pt x="3114" y="198"/>
                  </a:cubicBezTo>
                  <a:cubicBezTo>
                    <a:pt x="3098" y="182"/>
                    <a:pt x="3091" y="166"/>
                    <a:pt x="3083" y="150"/>
                  </a:cubicBezTo>
                  <a:cubicBezTo>
                    <a:pt x="3075" y="134"/>
                    <a:pt x="3075" y="119"/>
                    <a:pt x="3067" y="111"/>
                  </a:cubicBezTo>
                  <a:cubicBezTo>
                    <a:pt x="3059" y="103"/>
                    <a:pt x="3051" y="103"/>
                    <a:pt x="3043" y="95"/>
                  </a:cubicBezTo>
                  <a:cubicBezTo>
                    <a:pt x="3027" y="87"/>
                    <a:pt x="3019" y="79"/>
                    <a:pt x="3011" y="63"/>
                  </a:cubicBezTo>
                  <a:cubicBezTo>
                    <a:pt x="3004" y="39"/>
                    <a:pt x="3004" y="24"/>
                    <a:pt x="3004" y="24"/>
                  </a:cubicBezTo>
                  <a:cubicBezTo>
                    <a:pt x="2719" y="87"/>
                    <a:pt x="1818" y="292"/>
                    <a:pt x="1011" y="403"/>
                  </a:cubicBezTo>
                  <a:cubicBezTo>
                    <a:pt x="1011" y="403"/>
                    <a:pt x="964" y="411"/>
                    <a:pt x="932" y="411"/>
                  </a:cubicBezTo>
                  <a:cubicBezTo>
                    <a:pt x="924" y="411"/>
                    <a:pt x="917" y="411"/>
                    <a:pt x="917" y="411"/>
                  </a:cubicBezTo>
                  <a:cubicBezTo>
                    <a:pt x="909" y="403"/>
                    <a:pt x="901" y="403"/>
                    <a:pt x="893" y="403"/>
                  </a:cubicBezTo>
                  <a:cubicBezTo>
                    <a:pt x="901" y="443"/>
                    <a:pt x="901" y="490"/>
                    <a:pt x="885" y="514"/>
                  </a:cubicBezTo>
                  <a:cubicBezTo>
                    <a:pt x="877" y="538"/>
                    <a:pt x="861" y="545"/>
                    <a:pt x="853" y="545"/>
                  </a:cubicBezTo>
                  <a:cubicBezTo>
                    <a:pt x="845" y="553"/>
                    <a:pt x="837" y="553"/>
                    <a:pt x="830" y="577"/>
                  </a:cubicBezTo>
                  <a:cubicBezTo>
                    <a:pt x="822" y="617"/>
                    <a:pt x="782" y="672"/>
                    <a:pt x="766" y="672"/>
                  </a:cubicBezTo>
                  <a:lnTo>
                    <a:pt x="758" y="672"/>
                  </a:lnTo>
                  <a:cubicBezTo>
                    <a:pt x="758" y="656"/>
                    <a:pt x="735" y="632"/>
                    <a:pt x="711" y="632"/>
                  </a:cubicBezTo>
                  <a:cubicBezTo>
                    <a:pt x="695" y="632"/>
                    <a:pt x="687" y="640"/>
                    <a:pt x="679" y="648"/>
                  </a:cubicBezTo>
                  <a:cubicBezTo>
                    <a:pt x="656" y="672"/>
                    <a:pt x="656" y="688"/>
                    <a:pt x="656" y="712"/>
                  </a:cubicBezTo>
                  <a:cubicBezTo>
                    <a:pt x="648" y="735"/>
                    <a:pt x="648" y="751"/>
                    <a:pt x="616" y="759"/>
                  </a:cubicBezTo>
                  <a:cubicBezTo>
                    <a:pt x="584" y="759"/>
                    <a:pt x="577" y="743"/>
                    <a:pt x="577" y="727"/>
                  </a:cubicBezTo>
                  <a:cubicBezTo>
                    <a:pt x="569" y="719"/>
                    <a:pt x="569" y="719"/>
                    <a:pt x="561" y="719"/>
                  </a:cubicBezTo>
                  <a:lnTo>
                    <a:pt x="553" y="719"/>
                  </a:lnTo>
                  <a:lnTo>
                    <a:pt x="553" y="727"/>
                  </a:lnTo>
                  <a:cubicBezTo>
                    <a:pt x="553" y="735"/>
                    <a:pt x="553" y="751"/>
                    <a:pt x="545" y="759"/>
                  </a:cubicBezTo>
                  <a:cubicBezTo>
                    <a:pt x="537" y="775"/>
                    <a:pt x="521" y="775"/>
                    <a:pt x="505" y="783"/>
                  </a:cubicBezTo>
                  <a:cubicBezTo>
                    <a:pt x="490" y="783"/>
                    <a:pt x="482" y="783"/>
                    <a:pt x="482" y="798"/>
                  </a:cubicBezTo>
                  <a:cubicBezTo>
                    <a:pt x="482" y="838"/>
                    <a:pt x="466" y="870"/>
                    <a:pt x="434" y="870"/>
                  </a:cubicBezTo>
                  <a:cubicBezTo>
                    <a:pt x="403" y="870"/>
                    <a:pt x="355" y="933"/>
                    <a:pt x="316" y="972"/>
                  </a:cubicBezTo>
                  <a:cubicBezTo>
                    <a:pt x="308" y="980"/>
                    <a:pt x="300" y="988"/>
                    <a:pt x="292" y="996"/>
                  </a:cubicBezTo>
                  <a:cubicBezTo>
                    <a:pt x="284" y="1004"/>
                    <a:pt x="276" y="1012"/>
                    <a:pt x="260" y="1012"/>
                  </a:cubicBezTo>
                  <a:cubicBezTo>
                    <a:pt x="260" y="1012"/>
                    <a:pt x="253" y="1004"/>
                    <a:pt x="245" y="1004"/>
                  </a:cubicBezTo>
                  <a:cubicBezTo>
                    <a:pt x="237" y="1004"/>
                    <a:pt x="229" y="1004"/>
                    <a:pt x="221" y="1004"/>
                  </a:cubicBezTo>
                  <a:cubicBezTo>
                    <a:pt x="205" y="1004"/>
                    <a:pt x="189" y="1012"/>
                    <a:pt x="173" y="1020"/>
                  </a:cubicBezTo>
                  <a:cubicBezTo>
                    <a:pt x="142" y="1043"/>
                    <a:pt x="126" y="1051"/>
                    <a:pt x="110" y="1051"/>
                  </a:cubicBezTo>
                  <a:cubicBezTo>
                    <a:pt x="94" y="1051"/>
                    <a:pt x="94" y="1051"/>
                    <a:pt x="94" y="1067"/>
                  </a:cubicBezTo>
                  <a:cubicBezTo>
                    <a:pt x="102" y="1075"/>
                    <a:pt x="102" y="1083"/>
                    <a:pt x="102" y="1083"/>
                  </a:cubicBezTo>
                  <a:cubicBezTo>
                    <a:pt x="110" y="1115"/>
                    <a:pt x="110" y="1138"/>
                    <a:pt x="94" y="1154"/>
                  </a:cubicBezTo>
                  <a:cubicBezTo>
                    <a:pt x="87" y="1162"/>
                    <a:pt x="63" y="1170"/>
                    <a:pt x="47" y="1170"/>
                  </a:cubicBezTo>
                  <a:cubicBezTo>
                    <a:pt x="23" y="1170"/>
                    <a:pt x="7" y="1178"/>
                    <a:pt x="7" y="1186"/>
                  </a:cubicBezTo>
                  <a:cubicBezTo>
                    <a:pt x="7" y="1194"/>
                    <a:pt x="7" y="1209"/>
                    <a:pt x="7" y="1233"/>
                  </a:cubicBezTo>
                  <a:cubicBezTo>
                    <a:pt x="7" y="1249"/>
                    <a:pt x="7" y="1273"/>
                    <a:pt x="7" y="1289"/>
                  </a:cubicBezTo>
                  <a:cubicBezTo>
                    <a:pt x="126" y="1273"/>
                    <a:pt x="126" y="1273"/>
                    <a:pt x="126" y="1273"/>
                  </a:cubicBezTo>
                  <a:cubicBezTo>
                    <a:pt x="308" y="1257"/>
                    <a:pt x="426" y="1241"/>
                    <a:pt x="450" y="1241"/>
                  </a:cubicBezTo>
                  <a:cubicBezTo>
                    <a:pt x="505" y="1241"/>
                    <a:pt x="529" y="1225"/>
                    <a:pt x="553" y="1202"/>
                  </a:cubicBezTo>
                  <a:cubicBezTo>
                    <a:pt x="561" y="1194"/>
                    <a:pt x="569" y="1186"/>
                    <a:pt x="584" y="1178"/>
                  </a:cubicBezTo>
                  <a:cubicBezTo>
                    <a:pt x="632" y="1154"/>
                    <a:pt x="774" y="1083"/>
                    <a:pt x="814" y="1075"/>
                  </a:cubicBezTo>
                  <a:cubicBezTo>
                    <a:pt x="837" y="1067"/>
                    <a:pt x="1130" y="1028"/>
                    <a:pt x="1209" y="1028"/>
                  </a:cubicBezTo>
                  <a:cubicBezTo>
                    <a:pt x="1225" y="1028"/>
                    <a:pt x="1233" y="1028"/>
                    <a:pt x="1233" y="1036"/>
                  </a:cubicBezTo>
                  <a:cubicBezTo>
                    <a:pt x="1233" y="1043"/>
                    <a:pt x="1233" y="1043"/>
                    <a:pt x="1233" y="1051"/>
                  </a:cubicBezTo>
                  <a:lnTo>
                    <a:pt x="1233" y="1059"/>
                  </a:lnTo>
                  <a:cubicBezTo>
                    <a:pt x="1233" y="1059"/>
                    <a:pt x="1241" y="1059"/>
                    <a:pt x="1257" y="1067"/>
                  </a:cubicBezTo>
                  <a:cubicBezTo>
                    <a:pt x="1264" y="1067"/>
                    <a:pt x="1272" y="1067"/>
                    <a:pt x="1280" y="1067"/>
                  </a:cubicBezTo>
                  <a:cubicBezTo>
                    <a:pt x="1288" y="1067"/>
                    <a:pt x="1288" y="1067"/>
                    <a:pt x="1296" y="1067"/>
                  </a:cubicBezTo>
                  <a:cubicBezTo>
                    <a:pt x="1312" y="1067"/>
                    <a:pt x="1320" y="1067"/>
                    <a:pt x="1328" y="1075"/>
                  </a:cubicBezTo>
                  <a:cubicBezTo>
                    <a:pt x="1343" y="1091"/>
                    <a:pt x="1367" y="1154"/>
                    <a:pt x="1367" y="1170"/>
                  </a:cubicBezTo>
                  <a:lnTo>
                    <a:pt x="1810" y="1099"/>
                  </a:lnTo>
                  <a:close/>
                  <a:moveTo>
                    <a:pt x="3083" y="340"/>
                  </a:moveTo>
                  <a:lnTo>
                    <a:pt x="3083" y="340"/>
                  </a:lnTo>
                  <a:cubicBezTo>
                    <a:pt x="3075" y="348"/>
                    <a:pt x="3075" y="348"/>
                    <a:pt x="3075" y="356"/>
                  </a:cubicBezTo>
                  <a:cubicBezTo>
                    <a:pt x="3067" y="364"/>
                    <a:pt x="3059" y="372"/>
                    <a:pt x="3059" y="395"/>
                  </a:cubicBezTo>
                  <a:cubicBezTo>
                    <a:pt x="3051" y="411"/>
                    <a:pt x="3059" y="419"/>
                    <a:pt x="3059" y="427"/>
                  </a:cubicBezTo>
                  <a:lnTo>
                    <a:pt x="3059" y="427"/>
                  </a:lnTo>
                  <a:cubicBezTo>
                    <a:pt x="3067" y="427"/>
                    <a:pt x="3083" y="411"/>
                    <a:pt x="3083" y="411"/>
                  </a:cubicBezTo>
                  <a:cubicBezTo>
                    <a:pt x="3106" y="395"/>
                    <a:pt x="3091" y="364"/>
                    <a:pt x="3083" y="340"/>
                  </a:cubicBezTo>
                  <a:close/>
                  <a:moveTo>
                    <a:pt x="3027" y="16"/>
                  </a:moveTo>
                  <a:lnTo>
                    <a:pt x="3027" y="16"/>
                  </a:lnTo>
                  <a:lnTo>
                    <a:pt x="3027" y="16"/>
                  </a:lnTo>
                  <a:cubicBezTo>
                    <a:pt x="3035" y="24"/>
                    <a:pt x="3035" y="24"/>
                    <a:pt x="3043" y="24"/>
                  </a:cubicBezTo>
                  <a:cubicBezTo>
                    <a:pt x="3059" y="32"/>
                    <a:pt x="3067" y="39"/>
                    <a:pt x="3075" y="71"/>
                  </a:cubicBezTo>
                  <a:cubicBezTo>
                    <a:pt x="3083" y="95"/>
                    <a:pt x="3098" y="111"/>
                    <a:pt x="3106" y="119"/>
                  </a:cubicBezTo>
                  <a:cubicBezTo>
                    <a:pt x="3114" y="126"/>
                    <a:pt x="3122" y="134"/>
                    <a:pt x="3122" y="142"/>
                  </a:cubicBezTo>
                  <a:cubicBezTo>
                    <a:pt x="3138" y="166"/>
                    <a:pt x="3146" y="182"/>
                    <a:pt x="3170" y="221"/>
                  </a:cubicBezTo>
                  <a:cubicBezTo>
                    <a:pt x="3193" y="261"/>
                    <a:pt x="3209" y="292"/>
                    <a:pt x="3225" y="308"/>
                  </a:cubicBezTo>
                  <a:cubicBezTo>
                    <a:pt x="3233" y="316"/>
                    <a:pt x="3249" y="316"/>
                    <a:pt x="3249" y="324"/>
                  </a:cubicBezTo>
                  <a:cubicBezTo>
                    <a:pt x="3249" y="316"/>
                    <a:pt x="3249" y="316"/>
                    <a:pt x="3249" y="316"/>
                  </a:cubicBezTo>
                  <a:cubicBezTo>
                    <a:pt x="3225" y="285"/>
                    <a:pt x="3209" y="269"/>
                    <a:pt x="3186" y="237"/>
                  </a:cubicBezTo>
                  <a:cubicBezTo>
                    <a:pt x="3177" y="221"/>
                    <a:pt x="3170" y="206"/>
                    <a:pt x="3162" y="182"/>
                  </a:cubicBezTo>
                  <a:cubicBezTo>
                    <a:pt x="3146" y="158"/>
                    <a:pt x="3130" y="134"/>
                    <a:pt x="3122" y="126"/>
                  </a:cubicBezTo>
                  <a:cubicBezTo>
                    <a:pt x="3114" y="111"/>
                    <a:pt x="3106" y="103"/>
                    <a:pt x="3098" y="87"/>
                  </a:cubicBezTo>
                  <a:cubicBezTo>
                    <a:pt x="3098" y="71"/>
                    <a:pt x="3091" y="48"/>
                    <a:pt x="3075" y="32"/>
                  </a:cubicBezTo>
                  <a:cubicBezTo>
                    <a:pt x="3067" y="16"/>
                    <a:pt x="3067" y="16"/>
                    <a:pt x="3059" y="8"/>
                  </a:cubicBezTo>
                  <a:cubicBezTo>
                    <a:pt x="3051" y="8"/>
                    <a:pt x="3043" y="16"/>
                    <a:pt x="3027" y="1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04" name="Freeform 639"/>
            <p:cNvSpPr>
              <a:spLocks noChangeArrowheads="1"/>
            </p:cNvSpPr>
            <p:nvPr/>
          </p:nvSpPr>
          <p:spPr bwMode="auto">
            <a:xfrm>
              <a:off x="19183220" y="5201203"/>
              <a:ext cx="786244" cy="1043688"/>
            </a:xfrm>
            <a:custGeom>
              <a:avLst/>
              <a:gdLst>
                <a:gd name="T0" fmla="*/ 751 w 1495"/>
                <a:gd name="T1" fmla="*/ 1929 h 1985"/>
                <a:gd name="T2" fmla="*/ 1218 w 1495"/>
                <a:gd name="T3" fmla="*/ 1826 h 1985"/>
                <a:gd name="T4" fmla="*/ 1321 w 1495"/>
                <a:gd name="T5" fmla="*/ 1684 h 1985"/>
                <a:gd name="T6" fmla="*/ 1376 w 1495"/>
                <a:gd name="T7" fmla="*/ 1510 h 1985"/>
                <a:gd name="T8" fmla="*/ 1360 w 1495"/>
                <a:gd name="T9" fmla="*/ 1423 h 1985"/>
                <a:gd name="T10" fmla="*/ 1486 w 1495"/>
                <a:gd name="T11" fmla="*/ 1399 h 1985"/>
                <a:gd name="T12" fmla="*/ 1494 w 1495"/>
                <a:gd name="T13" fmla="*/ 1194 h 1985"/>
                <a:gd name="T14" fmla="*/ 1455 w 1495"/>
                <a:gd name="T15" fmla="*/ 1115 h 1985"/>
                <a:gd name="T16" fmla="*/ 1344 w 1495"/>
                <a:gd name="T17" fmla="*/ 807 h 1985"/>
                <a:gd name="T18" fmla="*/ 1123 w 1495"/>
                <a:gd name="T19" fmla="*/ 807 h 1985"/>
                <a:gd name="T20" fmla="*/ 1099 w 1495"/>
                <a:gd name="T21" fmla="*/ 854 h 1985"/>
                <a:gd name="T22" fmla="*/ 1020 w 1495"/>
                <a:gd name="T23" fmla="*/ 965 h 1985"/>
                <a:gd name="T24" fmla="*/ 933 w 1495"/>
                <a:gd name="T25" fmla="*/ 822 h 1985"/>
                <a:gd name="T26" fmla="*/ 1020 w 1495"/>
                <a:gd name="T27" fmla="*/ 704 h 1985"/>
                <a:gd name="T28" fmla="*/ 1083 w 1495"/>
                <a:gd name="T29" fmla="*/ 609 h 1985"/>
                <a:gd name="T30" fmla="*/ 1075 w 1495"/>
                <a:gd name="T31" fmla="*/ 435 h 1985"/>
                <a:gd name="T32" fmla="*/ 1004 w 1495"/>
                <a:gd name="T33" fmla="*/ 293 h 1985"/>
                <a:gd name="T34" fmla="*/ 996 w 1495"/>
                <a:gd name="T35" fmla="*/ 214 h 1985"/>
                <a:gd name="T36" fmla="*/ 767 w 1495"/>
                <a:gd name="T37" fmla="*/ 103 h 1985"/>
                <a:gd name="T38" fmla="*/ 649 w 1495"/>
                <a:gd name="T39" fmla="*/ 56 h 1985"/>
                <a:gd name="T40" fmla="*/ 506 w 1495"/>
                <a:gd name="T41" fmla="*/ 16 h 1985"/>
                <a:gd name="T42" fmla="*/ 419 w 1495"/>
                <a:gd name="T43" fmla="*/ 143 h 1985"/>
                <a:gd name="T44" fmla="*/ 427 w 1495"/>
                <a:gd name="T45" fmla="*/ 214 h 1985"/>
                <a:gd name="T46" fmla="*/ 340 w 1495"/>
                <a:gd name="T47" fmla="*/ 277 h 1985"/>
                <a:gd name="T48" fmla="*/ 332 w 1495"/>
                <a:gd name="T49" fmla="*/ 482 h 1985"/>
                <a:gd name="T50" fmla="*/ 309 w 1495"/>
                <a:gd name="T51" fmla="*/ 451 h 1985"/>
                <a:gd name="T52" fmla="*/ 285 w 1495"/>
                <a:gd name="T53" fmla="*/ 403 h 1985"/>
                <a:gd name="T54" fmla="*/ 261 w 1495"/>
                <a:gd name="T55" fmla="*/ 324 h 1985"/>
                <a:gd name="T56" fmla="*/ 190 w 1495"/>
                <a:gd name="T57" fmla="*/ 451 h 1985"/>
                <a:gd name="T58" fmla="*/ 119 w 1495"/>
                <a:gd name="T59" fmla="*/ 538 h 1985"/>
                <a:gd name="T60" fmla="*/ 103 w 1495"/>
                <a:gd name="T61" fmla="*/ 648 h 1985"/>
                <a:gd name="T62" fmla="*/ 48 w 1495"/>
                <a:gd name="T63" fmla="*/ 838 h 1985"/>
                <a:gd name="T64" fmla="*/ 56 w 1495"/>
                <a:gd name="T65" fmla="*/ 973 h 1985"/>
                <a:gd name="T66" fmla="*/ 63 w 1495"/>
                <a:gd name="T67" fmla="*/ 1154 h 1985"/>
                <a:gd name="T68" fmla="*/ 182 w 1495"/>
                <a:gd name="T69" fmla="*/ 1660 h 1985"/>
                <a:gd name="T70" fmla="*/ 48 w 1495"/>
                <a:gd name="T71" fmla="*/ 1977 h 1985"/>
                <a:gd name="T72" fmla="*/ 712 w 1495"/>
                <a:gd name="T73" fmla="*/ 190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5" h="1985">
                  <a:moveTo>
                    <a:pt x="751" y="1929"/>
                  </a:moveTo>
                  <a:lnTo>
                    <a:pt x="751" y="1929"/>
                  </a:lnTo>
                  <a:cubicBezTo>
                    <a:pt x="767" y="1953"/>
                    <a:pt x="1083" y="1874"/>
                    <a:pt x="1210" y="1834"/>
                  </a:cubicBezTo>
                  <a:cubicBezTo>
                    <a:pt x="1210" y="1834"/>
                    <a:pt x="1210" y="1826"/>
                    <a:pt x="1218" y="1826"/>
                  </a:cubicBezTo>
                  <a:cubicBezTo>
                    <a:pt x="1241" y="1787"/>
                    <a:pt x="1249" y="1747"/>
                    <a:pt x="1273" y="1739"/>
                  </a:cubicBezTo>
                  <a:cubicBezTo>
                    <a:pt x="1289" y="1724"/>
                    <a:pt x="1297" y="1692"/>
                    <a:pt x="1321" y="1684"/>
                  </a:cubicBezTo>
                  <a:cubicBezTo>
                    <a:pt x="1313" y="1660"/>
                    <a:pt x="1305" y="1629"/>
                    <a:pt x="1297" y="1613"/>
                  </a:cubicBezTo>
                  <a:cubicBezTo>
                    <a:pt x="1289" y="1597"/>
                    <a:pt x="1328" y="1557"/>
                    <a:pt x="1376" y="1510"/>
                  </a:cubicBezTo>
                  <a:cubicBezTo>
                    <a:pt x="1376" y="1510"/>
                    <a:pt x="1376" y="1502"/>
                    <a:pt x="1368" y="1486"/>
                  </a:cubicBezTo>
                  <a:cubicBezTo>
                    <a:pt x="1360" y="1455"/>
                    <a:pt x="1344" y="1455"/>
                    <a:pt x="1360" y="1423"/>
                  </a:cubicBezTo>
                  <a:cubicBezTo>
                    <a:pt x="1376" y="1399"/>
                    <a:pt x="1360" y="1368"/>
                    <a:pt x="1399" y="1376"/>
                  </a:cubicBezTo>
                  <a:cubicBezTo>
                    <a:pt x="1439" y="1384"/>
                    <a:pt x="1479" y="1391"/>
                    <a:pt x="1486" y="1399"/>
                  </a:cubicBezTo>
                  <a:cubicBezTo>
                    <a:pt x="1486" y="1391"/>
                    <a:pt x="1479" y="1384"/>
                    <a:pt x="1479" y="1384"/>
                  </a:cubicBezTo>
                  <a:cubicBezTo>
                    <a:pt x="1479" y="1344"/>
                    <a:pt x="1486" y="1273"/>
                    <a:pt x="1494" y="1194"/>
                  </a:cubicBezTo>
                  <a:cubicBezTo>
                    <a:pt x="1494" y="1202"/>
                    <a:pt x="1494" y="1202"/>
                    <a:pt x="1486" y="1178"/>
                  </a:cubicBezTo>
                  <a:cubicBezTo>
                    <a:pt x="1479" y="1146"/>
                    <a:pt x="1471" y="1162"/>
                    <a:pt x="1455" y="1115"/>
                  </a:cubicBezTo>
                  <a:cubicBezTo>
                    <a:pt x="1439" y="1067"/>
                    <a:pt x="1408" y="980"/>
                    <a:pt x="1392" y="941"/>
                  </a:cubicBezTo>
                  <a:cubicBezTo>
                    <a:pt x="1376" y="909"/>
                    <a:pt x="1352" y="846"/>
                    <a:pt x="1344" y="807"/>
                  </a:cubicBezTo>
                  <a:cubicBezTo>
                    <a:pt x="1336" y="775"/>
                    <a:pt x="1265" y="735"/>
                    <a:pt x="1234" y="735"/>
                  </a:cubicBezTo>
                  <a:cubicBezTo>
                    <a:pt x="1202" y="743"/>
                    <a:pt x="1139" y="783"/>
                    <a:pt x="1123" y="807"/>
                  </a:cubicBezTo>
                  <a:cubicBezTo>
                    <a:pt x="1123" y="807"/>
                    <a:pt x="1115" y="822"/>
                    <a:pt x="1107" y="814"/>
                  </a:cubicBezTo>
                  <a:cubicBezTo>
                    <a:pt x="1099" y="807"/>
                    <a:pt x="1099" y="830"/>
                    <a:pt x="1099" y="854"/>
                  </a:cubicBezTo>
                  <a:cubicBezTo>
                    <a:pt x="1099" y="878"/>
                    <a:pt x="1083" y="885"/>
                    <a:pt x="1068" y="909"/>
                  </a:cubicBezTo>
                  <a:cubicBezTo>
                    <a:pt x="1052" y="933"/>
                    <a:pt x="1028" y="957"/>
                    <a:pt x="1020" y="965"/>
                  </a:cubicBezTo>
                  <a:cubicBezTo>
                    <a:pt x="1020" y="980"/>
                    <a:pt x="965" y="980"/>
                    <a:pt x="941" y="949"/>
                  </a:cubicBezTo>
                  <a:cubicBezTo>
                    <a:pt x="909" y="917"/>
                    <a:pt x="909" y="846"/>
                    <a:pt x="933" y="822"/>
                  </a:cubicBezTo>
                  <a:cubicBezTo>
                    <a:pt x="957" y="807"/>
                    <a:pt x="981" y="830"/>
                    <a:pt x="996" y="791"/>
                  </a:cubicBezTo>
                  <a:cubicBezTo>
                    <a:pt x="1012" y="751"/>
                    <a:pt x="1020" y="727"/>
                    <a:pt x="1020" y="704"/>
                  </a:cubicBezTo>
                  <a:cubicBezTo>
                    <a:pt x="1020" y="688"/>
                    <a:pt x="1020" y="656"/>
                    <a:pt x="1044" y="648"/>
                  </a:cubicBezTo>
                  <a:cubicBezTo>
                    <a:pt x="1068" y="640"/>
                    <a:pt x="1075" y="648"/>
                    <a:pt x="1083" y="609"/>
                  </a:cubicBezTo>
                  <a:cubicBezTo>
                    <a:pt x="1091" y="577"/>
                    <a:pt x="1091" y="554"/>
                    <a:pt x="1075" y="522"/>
                  </a:cubicBezTo>
                  <a:cubicBezTo>
                    <a:pt x="1060" y="490"/>
                    <a:pt x="1075" y="474"/>
                    <a:pt x="1075" y="435"/>
                  </a:cubicBezTo>
                  <a:cubicBezTo>
                    <a:pt x="1075" y="403"/>
                    <a:pt x="1044" y="356"/>
                    <a:pt x="1028" y="340"/>
                  </a:cubicBezTo>
                  <a:cubicBezTo>
                    <a:pt x="1012" y="332"/>
                    <a:pt x="988" y="308"/>
                    <a:pt x="1004" y="293"/>
                  </a:cubicBezTo>
                  <a:cubicBezTo>
                    <a:pt x="1028" y="277"/>
                    <a:pt x="1052" y="253"/>
                    <a:pt x="1036" y="237"/>
                  </a:cubicBezTo>
                  <a:cubicBezTo>
                    <a:pt x="1028" y="229"/>
                    <a:pt x="1004" y="229"/>
                    <a:pt x="996" y="214"/>
                  </a:cubicBezTo>
                  <a:cubicBezTo>
                    <a:pt x="988" y="190"/>
                    <a:pt x="981" y="166"/>
                    <a:pt x="949" y="158"/>
                  </a:cubicBezTo>
                  <a:cubicBezTo>
                    <a:pt x="917" y="150"/>
                    <a:pt x="783" y="103"/>
                    <a:pt x="767" y="103"/>
                  </a:cubicBezTo>
                  <a:cubicBezTo>
                    <a:pt x="751" y="103"/>
                    <a:pt x="743" y="111"/>
                    <a:pt x="735" y="79"/>
                  </a:cubicBezTo>
                  <a:cubicBezTo>
                    <a:pt x="720" y="56"/>
                    <a:pt x="672" y="47"/>
                    <a:pt x="649" y="56"/>
                  </a:cubicBezTo>
                  <a:cubicBezTo>
                    <a:pt x="625" y="56"/>
                    <a:pt x="601" y="47"/>
                    <a:pt x="593" y="32"/>
                  </a:cubicBezTo>
                  <a:cubicBezTo>
                    <a:pt x="577" y="24"/>
                    <a:pt x="530" y="0"/>
                    <a:pt x="506" y="16"/>
                  </a:cubicBezTo>
                  <a:cubicBezTo>
                    <a:pt x="475" y="32"/>
                    <a:pt x="459" y="71"/>
                    <a:pt x="443" y="79"/>
                  </a:cubicBezTo>
                  <a:cubicBezTo>
                    <a:pt x="435" y="87"/>
                    <a:pt x="403" y="111"/>
                    <a:pt x="419" y="143"/>
                  </a:cubicBezTo>
                  <a:cubicBezTo>
                    <a:pt x="435" y="174"/>
                    <a:pt x="459" y="166"/>
                    <a:pt x="459" y="190"/>
                  </a:cubicBezTo>
                  <a:cubicBezTo>
                    <a:pt x="459" y="206"/>
                    <a:pt x="459" y="214"/>
                    <a:pt x="427" y="214"/>
                  </a:cubicBezTo>
                  <a:cubicBezTo>
                    <a:pt x="403" y="214"/>
                    <a:pt x="380" y="221"/>
                    <a:pt x="372" y="237"/>
                  </a:cubicBezTo>
                  <a:cubicBezTo>
                    <a:pt x="356" y="253"/>
                    <a:pt x="348" y="229"/>
                    <a:pt x="340" y="277"/>
                  </a:cubicBezTo>
                  <a:cubicBezTo>
                    <a:pt x="340" y="316"/>
                    <a:pt x="348" y="364"/>
                    <a:pt x="348" y="403"/>
                  </a:cubicBezTo>
                  <a:cubicBezTo>
                    <a:pt x="356" y="435"/>
                    <a:pt x="348" y="490"/>
                    <a:pt x="332" y="482"/>
                  </a:cubicBezTo>
                  <a:cubicBezTo>
                    <a:pt x="316" y="467"/>
                    <a:pt x="324" y="419"/>
                    <a:pt x="316" y="411"/>
                  </a:cubicBezTo>
                  <a:cubicBezTo>
                    <a:pt x="301" y="411"/>
                    <a:pt x="309" y="435"/>
                    <a:pt x="309" y="451"/>
                  </a:cubicBezTo>
                  <a:cubicBezTo>
                    <a:pt x="309" y="467"/>
                    <a:pt x="316" y="514"/>
                    <a:pt x="301" y="482"/>
                  </a:cubicBezTo>
                  <a:cubicBezTo>
                    <a:pt x="285" y="458"/>
                    <a:pt x="285" y="435"/>
                    <a:pt x="285" y="403"/>
                  </a:cubicBezTo>
                  <a:cubicBezTo>
                    <a:pt x="293" y="372"/>
                    <a:pt x="293" y="324"/>
                    <a:pt x="285" y="316"/>
                  </a:cubicBezTo>
                  <a:cubicBezTo>
                    <a:pt x="277" y="308"/>
                    <a:pt x="261" y="308"/>
                    <a:pt x="261" y="324"/>
                  </a:cubicBezTo>
                  <a:cubicBezTo>
                    <a:pt x="261" y="340"/>
                    <a:pt x="238" y="387"/>
                    <a:pt x="222" y="403"/>
                  </a:cubicBezTo>
                  <a:cubicBezTo>
                    <a:pt x="206" y="419"/>
                    <a:pt x="238" y="458"/>
                    <a:pt x="190" y="451"/>
                  </a:cubicBezTo>
                  <a:cubicBezTo>
                    <a:pt x="151" y="435"/>
                    <a:pt x="158" y="435"/>
                    <a:pt x="151" y="467"/>
                  </a:cubicBezTo>
                  <a:cubicBezTo>
                    <a:pt x="143" y="498"/>
                    <a:pt x="135" y="538"/>
                    <a:pt x="119" y="538"/>
                  </a:cubicBezTo>
                  <a:cubicBezTo>
                    <a:pt x="111" y="538"/>
                    <a:pt x="71" y="554"/>
                    <a:pt x="79" y="585"/>
                  </a:cubicBezTo>
                  <a:cubicBezTo>
                    <a:pt x="95" y="609"/>
                    <a:pt x="111" y="625"/>
                    <a:pt x="103" y="648"/>
                  </a:cubicBezTo>
                  <a:cubicBezTo>
                    <a:pt x="95" y="664"/>
                    <a:pt x="119" y="743"/>
                    <a:pt x="103" y="767"/>
                  </a:cubicBezTo>
                  <a:cubicBezTo>
                    <a:pt x="87" y="783"/>
                    <a:pt x="63" y="822"/>
                    <a:pt x="48" y="838"/>
                  </a:cubicBezTo>
                  <a:cubicBezTo>
                    <a:pt x="32" y="862"/>
                    <a:pt x="0" y="885"/>
                    <a:pt x="24" y="901"/>
                  </a:cubicBezTo>
                  <a:cubicBezTo>
                    <a:pt x="48" y="925"/>
                    <a:pt x="63" y="941"/>
                    <a:pt x="56" y="973"/>
                  </a:cubicBezTo>
                  <a:cubicBezTo>
                    <a:pt x="56" y="1004"/>
                    <a:pt x="71" y="1036"/>
                    <a:pt x="56" y="1051"/>
                  </a:cubicBezTo>
                  <a:cubicBezTo>
                    <a:pt x="40" y="1067"/>
                    <a:pt x="48" y="1131"/>
                    <a:pt x="63" y="1154"/>
                  </a:cubicBezTo>
                  <a:cubicBezTo>
                    <a:pt x="79" y="1170"/>
                    <a:pt x="95" y="1194"/>
                    <a:pt x="119" y="1233"/>
                  </a:cubicBezTo>
                  <a:cubicBezTo>
                    <a:pt x="143" y="1273"/>
                    <a:pt x="238" y="1510"/>
                    <a:pt x="182" y="1660"/>
                  </a:cubicBezTo>
                  <a:cubicBezTo>
                    <a:pt x="127" y="1803"/>
                    <a:pt x="135" y="1834"/>
                    <a:pt x="127" y="1858"/>
                  </a:cubicBezTo>
                  <a:cubicBezTo>
                    <a:pt x="119" y="1874"/>
                    <a:pt x="79" y="1945"/>
                    <a:pt x="48" y="1977"/>
                  </a:cubicBezTo>
                  <a:lnTo>
                    <a:pt x="40" y="1984"/>
                  </a:lnTo>
                  <a:cubicBezTo>
                    <a:pt x="712" y="1905"/>
                    <a:pt x="712" y="1905"/>
                    <a:pt x="712" y="1905"/>
                  </a:cubicBezTo>
                  <a:cubicBezTo>
                    <a:pt x="712" y="1905"/>
                    <a:pt x="728" y="1897"/>
                    <a:pt x="751" y="192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05" name="Freeform 640"/>
            <p:cNvSpPr>
              <a:spLocks noChangeArrowheads="1"/>
            </p:cNvSpPr>
            <p:nvPr/>
          </p:nvSpPr>
          <p:spPr bwMode="auto">
            <a:xfrm>
              <a:off x="19183220" y="5205841"/>
              <a:ext cx="786244" cy="1039049"/>
            </a:xfrm>
            <a:custGeom>
              <a:avLst/>
              <a:gdLst>
                <a:gd name="T0" fmla="*/ 119 w 1495"/>
                <a:gd name="T1" fmla="*/ 1858 h 1977"/>
                <a:gd name="T2" fmla="*/ 71 w 1495"/>
                <a:gd name="T3" fmla="*/ 1162 h 1977"/>
                <a:gd name="T4" fmla="*/ 24 w 1495"/>
                <a:gd name="T5" fmla="*/ 901 h 1977"/>
                <a:gd name="T6" fmla="*/ 103 w 1495"/>
                <a:gd name="T7" fmla="*/ 751 h 1977"/>
                <a:gd name="T8" fmla="*/ 79 w 1495"/>
                <a:gd name="T9" fmla="*/ 553 h 1977"/>
                <a:gd name="T10" fmla="*/ 158 w 1495"/>
                <a:gd name="T11" fmla="*/ 427 h 1977"/>
                <a:gd name="T12" fmla="*/ 222 w 1495"/>
                <a:gd name="T13" fmla="*/ 395 h 1977"/>
                <a:gd name="T14" fmla="*/ 301 w 1495"/>
                <a:gd name="T15" fmla="*/ 474 h 1977"/>
                <a:gd name="T16" fmla="*/ 309 w 1495"/>
                <a:gd name="T17" fmla="*/ 403 h 1977"/>
                <a:gd name="T18" fmla="*/ 340 w 1495"/>
                <a:gd name="T19" fmla="*/ 466 h 1977"/>
                <a:gd name="T20" fmla="*/ 364 w 1495"/>
                <a:gd name="T21" fmla="*/ 221 h 1977"/>
                <a:gd name="T22" fmla="*/ 411 w 1495"/>
                <a:gd name="T23" fmla="*/ 135 h 1977"/>
                <a:gd name="T24" fmla="*/ 530 w 1495"/>
                <a:gd name="T25" fmla="*/ 0 h 1977"/>
                <a:gd name="T26" fmla="*/ 735 w 1495"/>
                <a:gd name="T27" fmla="*/ 71 h 1977"/>
                <a:gd name="T28" fmla="*/ 878 w 1495"/>
                <a:gd name="T29" fmla="*/ 119 h 1977"/>
                <a:gd name="T30" fmla="*/ 1044 w 1495"/>
                <a:gd name="T31" fmla="*/ 237 h 1977"/>
                <a:gd name="T32" fmla="*/ 1075 w 1495"/>
                <a:gd name="T33" fmla="*/ 427 h 1977"/>
                <a:gd name="T34" fmla="*/ 1044 w 1495"/>
                <a:gd name="T35" fmla="*/ 648 h 1977"/>
                <a:gd name="T36" fmla="*/ 917 w 1495"/>
                <a:gd name="T37" fmla="*/ 854 h 1977"/>
                <a:gd name="T38" fmla="*/ 1068 w 1495"/>
                <a:gd name="T39" fmla="*/ 901 h 1977"/>
                <a:gd name="T40" fmla="*/ 1123 w 1495"/>
                <a:gd name="T41" fmla="*/ 799 h 1977"/>
                <a:gd name="T42" fmla="*/ 1455 w 1495"/>
                <a:gd name="T43" fmla="*/ 1107 h 1977"/>
                <a:gd name="T44" fmla="*/ 1494 w 1495"/>
                <a:gd name="T45" fmla="*/ 1186 h 1977"/>
                <a:gd name="T46" fmla="*/ 1423 w 1495"/>
                <a:gd name="T47" fmla="*/ 1376 h 1977"/>
                <a:gd name="T48" fmla="*/ 1368 w 1495"/>
                <a:gd name="T49" fmla="*/ 1455 h 1977"/>
                <a:gd name="T50" fmla="*/ 1305 w 1495"/>
                <a:gd name="T51" fmla="*/ 1605 h 1977"/>
                <a:gd name="T52" fmla="*/ 1297 w 1495"/>
                <a:gd name="T53" fmla="*/ 1707 h 1977"/>
                <a:gd name="T54" fmla="*/ 1210 w 1495"/>
                <a:gd name="T55" fmla="*/ 1834 h 1977"/>
                <a:gd name="T56" fmla="*/ 24 w 1495"/>
                <a:gd name="T57" fmla="*/ 1976 h 1977"/>
                <a:gd name="T58" fmla="*/ 143 w 1495"/>
                <a:gd name="T59" fmla="*/ 490 h 1977"/>
                <a:gd name="T60" fmla="*/ 103 w 1495"/>
                <a:gd name="T61" fmla="*/ 640 h 1977"/>
                <a:gd name="T62" fmla="*/ 40 w 1495"/>
                <a:gd name="T63" fmla="*/ 846 h 1977"/>
                <a:gd name="T64" fmla="*/ 56 w 1495"/>
                <a:gd name="T65" fmla="*/ 1043 h 1977"/>
                <a:gd name="T66" fmla="*/ 135 w 1495"/>
                <a:gd name="T67" fmla="*/ 1818 h 1977"/>
                <a:gd name="T68" fmla="*/ 712 w 1495"/>
                <a:gd name="T69" fmla="*/ 1889 h 1977"/>
                <a:gd name="T70" fmla="*/ 1210 w 1495"/>
                <a:gd name="T71" fmla="*/ 1810 h 1977"/>
                <a:gd name="T72" fmla="*/ 1305 w 1495"/>
                <a:gd name="T73" fmla="*/ 1636 h 1977"/>
                <a:gd name="T74" fmla="*/ 1360 w 1495"/>
                <a:gd name="T75" fmla="*/ 1415 h 1977"/>
                <a:gd name="T76" fmla="*/ 1479 w 1495"/>
                <a:gd name="T77" fmla="*/ 1383 h 1977"/>
                <a:gd name="T78" fmla="*/ 1486 w 1495"/>
                <a:gd name="T79" fmla="*/ 1186 h 1977"/>
                <a:gd name="T80" fmla="*/ 1392 w 1495"/>
                <a:gd name="T81" fmla="*/ 941 h 1977"/>
                <a:gd name="T82" fmla="*/ 1107 w 1495"/>
                <a:gd name="T83" fmla="*/ 806 h 1977"/>
                <a:gd name="T84" fmla="*/ 1044 w 1495"/>
                <a:gd name="T85" fmla="*/ 933 h 1977"/>
                <a:gd name="T86" fmla="*/ 933 w 1495"/>
                <a:gd name="T87" fmla="*/ 814 h 1977"/>
                <a:gd name="T88" fmla="*/ 1060 w 1495"/>
                <a:gd name="T89" fmla="*/ 632 h 1977"/>
                <a:gd name="T90" fmla="*/ 1028 w 1495"/>
                <a:gd name="T91" fmla="*/ 340 h 1977"/>
                <a:gd name="T92" fmla="*/ 1036 w 1495"/>
                <a:gd name="T93" fmla="*/ 237 h 1977"/>
                <a:gd name="T94" fmla="*/ 767 w 1495"/>
                <a:gd name="T95" fmla="*/ 95 h 1977"/>
                <a:gd name="T96" fmla="*/ 649 w 1495"/>
                <a:gd name="T97" fmla="*/ 48 h 1977"/>
                <a:gd name="T98" fmla="*/ 467 w 1495"/>
                <a:gd name="T99" fmla="*/ 55 h 1977"/>
                <a:gd name="T100" fmla="*/ 459 w 1495"/>
                <a:gd name="T101" fmla="*/ 182 h 1977"/>
                <a:gd name="T102" fmla="*/ 348 w 1495"/>
                <a:gd name="T103" fmla="*/ 269 h 1977"/>
                <a:gd name="T104" fmla="*/ 316 w 1495"/>
                <a:gd name="T105" fmla="*/ 435 h 1977"/>
                <a:gd name="T106" fmla="*/ 309 w 1495"/>
                <a:gd name="T107" fmla="*/ 450 h 1977"/>
                <a:gd name="T108" fmla="*/ 285 w 1495"/>
                <a:gd name="T109" fmla="*/ 308 h 1977"/>
                <a:gd name="T110" fmla="*/ 206 w 1495"/>
                <a:gd name="T111" fmla="*/ 443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5" h="1977">
                  <a:moveTo>
                    <a:pt x="24" y="1976"/>
                  </a:moveTo>
                  <a:lnTo>
                    <a:pt x="24" y="1976"/>
                  </a:lnTo>
                  <a:cubicBezTo>
                    <a:pt x="40" y="1976"/>
                    <a:pt x="40" y="1976"/>
                    <a:pt x="40" y="1976"/>
                  </a:cubicBezTo>
                  <a:cubicBezTo>
                    <a:pt x="40" y="1969"/>
                    <a:pt x="40" y="1969"/>
                    <a:pt x="48" y="1969"/>
                  </a:cubicBezTo>
                  <a:cubicBezTo>
                    <a:pt x="71" y="1937"/>
                    <a:pt x="103" y="1889"/>
                    <a:pt x="119" y="1858"/>
                  </a:cubicBezTo>
                  <a:cubicBezTo>
                    <a:pt x="119" y="1858"/>
                    <a:pt x="119" y="1850"/>
                    <a:pt x="127" y="1850"/>
                  </a:cubicBezTo>
                  <a:cubicBezTo>
                    <a:pt x="127" y="1842"/>
                    <a:pt x="127" y="1834"/>
                    <a:pt x="135" y="1818"/>
                  </a:cubicBezTo>
                  <a:cubicBezTo>
                    <a:pt x="135" y="1787"/>
                    <a:pt x="143" y="1739"/>
                    <a:pt x="182" y="1644"/>
                  </a:cubicBezTo>
                  <a:cubicBezTo>
                    <a:pt x="229" y="1510"/>
                    <a:pt x="143" y="1273"/>
                    <a:pt x="119" y="1225"/>
                  </a:cubicBezTo>
                  <a:cubicBezTo>
                    <a:pt x="103" y="1202"/>
                    <a:pt x="87" y="1178"/>
                    <a:pt x="71" y="1162"/>
                  </a:cubicBezTo>
                  <a:cubicBezTo>
                    <a:pt x="71" y="1154"/>
                    <a:pt x="63" y="1154"/>
                    <a:pt x="63" y="1146"/>
                  </a:cubicBezTo>
                  <a:cubicBezTo>
                    <a:pt x="48" y="1123"/>
                    <a:pt x="32" y="1059"/>
                    <a:pt x="56" y="1043"/>
                  </a:cubicBezTo>
                  <a:cubicBezTo>
                    <a:pt x="63" y="1036"/>
                    <a:pt x="56" y="1020"/>
                    <a:pt x="56" y="1004"/>
                  </a:cubicBezTo>
                  <a:cubicBezTo>
                    <a:pt x="56" y="988"/>
                    <a:pt x="56" y="980"/>
                    <a:pt x="56" y="965"/>
                  </a:cubicBezTo>
                  <a:cubicBezTo>
                    <a:pt x="56" y="933"/>
                    <a:pt x="48" y="925"/>
                    <a:pt x="24" y="901"/>
                  </a:cubicBezTo>
                  <a:lnTo>
                    <a:pt x="24" y="901"/>
                  </a:lnTo>
                  <a:cubicBezTo>
                    <a:pt x="0" y="877"/>
                    <a:pt x="24" y="862"/>
                    <a:pt x="32" y="846"/>
                  </a:cubicBezTo>
                  <a:cubicBezTo>
                    <a:pt x="40" y="838"/>
                    <a:pt x="48" y="838"/>
                    <a:pt x="48" y="830"/>
                  </a:cubicBezTo>
                  <a:cubicBezTo>
                    <a:pt x="56" y="822"/>
                    <a:pt x="63" y="814"/>
                    <a:pt x="71" y="799"/>
                  </a:cubicBezTo>
                  <a:cubicBezTo>
                    <a:pt x="79" y="783"/>
                    <a:pt x="87" y="767"/>
                    <a:pt x="103" y="751"/>
                  </a:cubicBezTo>
                  <a:cubicBezTo>
                    <a:pt x="111" y="743"/>
                    <a:pt x="103" y="712"/>
                    <a:pt x="103" y="688"/>
                  </a:cubicBezTo>
                  <a:cubicBezTo>
                    <a:pt x="95" y="664"/>
                    <a:pt x="95" y="648"/>
                    <a:pt x="103" y="632"/>
                  </a:cubicBezTo>
                  <a:cubicBezTo>
                    <a:pt x="103" y="625"/>
                    <a:pt x="103" y="609"/>
                    <a:pt x="87" y="601"/>
                  </a:cubicBezTo>
                  <a:cubicBezTo>
                    <a:pt x="87" y="593"/>
                    <a:pt x="79" y="585"/>
                    <a:pt x="79" y="577"/>
                  </a:cubicBezTo>
                  <a:cubicBezTo>
                    <a:pt x="71" y="569"/>
                    <a:pt x="71" y="561"/>
                    <a:pt x="79" y="553"/>
                  </a:cubicBezTo>
                  <a:cubicBezTo>
                    <a:pt x="87" y="538"/>
                    <a:pt x="111" y="530"/>
                    <a:pt x="119" y="530"/>
                  </a:cubicBezTo>
                  <a:cubicBezTo>
                    <a:pt x="127" y="530"/>
                    <a:pt x="135" y="506"/>
                    <a:pt x="135" y="482"/>
                  </a:cubicBezTo>
                  <a:cubicBezTo>
                    <a:pt x="143" y="474"/>
                    <a:pt x="143" y="466"/>
                    <a:pt x="143" y="459"/>
                  </a:cubicBezTo>
                  <a:cubicBezTo>
                    <a:pt x="151" y="450"/>
                    <a:pt x="151" y="443"/>
                    <a:pt x="151" y="443"/>
                  </a:cubicBezTo>
                  <a:cubicBezTo>
                    <a:pt x="151" y="435"/>
                    <a:pt x="151" y="427"/>
                    <a:pt x="158" y="427"/>
                  </a:cubicBezTo>
                  <a:cubicBezTo>
                    <a:pt x="166" y="427"/>
                    <a:pt x="174" y="427"/>
                    <a:pt x="182" y="435"/>
                  </a:cubicBezTo>
                  <a:cubicBezTo>
                    <a:pt x="190" y="435"/>
                    <a:pt x="190" y="435"/>
                    <a:pt x="190" y="435"/>
                  </a:cubicBezTo>
                  <a:cubicBezTo>
                    <a:pt x="198" y="435"/>
                    <a:pt x="198" y="435"/>
                    <a:pt x="206" y="435"/>
                  </a:cubicBezTo>
                  <a:cubicBezTo>
                    <a:pt x="214" y="435"/>
                    <a:pt x="214" y="435"/>
                    <a:pt x="214" y="419"/>
                  </a:cubicBezTo>
                  <a:cubicBezTo>
                    <a:pt x="214" y="411"/>
                    <a:pt x="214" y="403"/>
                    <a:pt x="222" y="395"/>
                  </a:cubicBezTo>
                  <a:cubicBezTo>
                    <a:pt x="238" y="379"/>
                    <a:pt x="253" y="332"/>
                    <a:pt x="261" y="316"/>
                  </a:cubicBezTo>
                  <a:cubicBezTo>
                    <a:pt x="261" y="300"/>
                    <a:pt x="269" y="300"/>
                    <a:pt x="277" y="300"/>
                  </a:cubicBezTo>
                  <a:cubicBezTo>
                    <a:pt x="277" y="300"/>
                    <a:pt x="285" y="300"/>
                    <a:pt x="293" y="308"/>
                  </a:cubicBezTo>
                  <a:cubicBezTo>
                    <a:pt x="293" y="316"/>
                    <a:pt x="293" y="372"/>
                    <a:pt x="293" y="395"/>
                  </a:cubicBezTo>
                  <a:cubicBezTo>
                    <a:pt x="293" y="427"/>
                    <a:pt x="285" y="450"/>
                    <a:pt x="301" y="474"/>
                  </a:cubicBezTo>
                  <a:cubicBezTo>
                    <a:pt x="309" y="474"/>
                    <a:pt x="309" y="482"/>
                    <a:pt x="309" y="482"/>
                  </a:cubicBezTo>
                  <a:cubicBezTo>
                    <a:pt x="309" y="474"/>
                    <a:pt x="309" y="459"/>
                    <a:pt x="309" y="459"/>
                  </a:cubicBezTo>
                  <a:cubicBezTo>
                    <a:pt x="301" y="450"/>
                    <a:pt x="301" y="443"/>
                    <a:pt x="301" y="443"/>
                  </a:cubicBezTo>
                  <a:cubicBezTo>
                    <a:pt x="301" y="435"/>
                    <a:pt x="301" y="435"/>
                    <a:pt x="301" y="435"/>
                  </a:cubicBezTo>
                  <a:cubicBezTo>
                    <a:pt x="301" y="419"/>
                    <a:pt x="301" y="411"/>
                    <a:pt x="309" y="403"/>
                  </a:cubicBezTo>
                  <a:cubicBezTo>
                    <a:pt x="309" y="403"/>
                    <a:pt x="309" y="403"/>
                    <a:pt x="316" y="403"/>
                  </a:cubicBezTo>
                  <a:cubicBezTo>
                    <a:pt x="324" y="403"/>
                    <a:pt x="324" y="419"/>
                    <a:pt x="324" y="435"/>
                  </a:cubicBezTo>
                  <a:cubicBezTo>
                    <a:pt x="324" y="450"/>
                    <a:pt x="324" y="466"/>
                    <a:pt x="332" y="466"/>
                  </a:cubicBezTo>
                  <a:lnTo>
                    <a:pt x="332" y="466"/>
                  </a:lnTo>
                  <a:cubicBezTo>
                    <a:pt x="340" y="466"/>
                    <a:pt x="340" y="466"/>
                    <a:pt x="340" y="466"/>
                  </a:cubicBezTo>
                  <a:cubicBezTo>
                    <a:pt x="348" y="459"/>
                    <a:pt x="348" y="427"/>
                    <a:pt x="348" y="395"/>
                  </a:cubicBezTo>
                  <a:cubicBezTo>
                    <a:pt x="348" y="379"/>
                    <a:pt x="348" y="364"/>
                    <a:pt x="340" y="348"/>
                  </a:cubicBezTo>
                  <a:cubicBezTo>
                    <a:pt x="340" y="324"/>
                    <a:pt x="332" y="293"/>
                    <a:pt x="340" y="269"/>
                  </a:cubicBezTo>
                  <a:cubicBezTo>
                    <a:pt x="340" y="237"/>
                    <a:pt x="348" y="229"/>
                    <a:pt x="356" y="229"/>
                  </a:cubicBezTo>
                  <a:cubicBezTo>
                    <a:pt x="364" y="229"/>
                    <a:pt x="364" y="229"/>
                    <a:pt x="364" y="221"/>
                  </a:cubicBezTo>
                  <a:cubicBezTo>
                    <a:pt x="380" y="206"/>
                    <a:pt x="403" y="198"/>
                    <a:pt x="427" y="198"/>
                  </a:cubicBezTo>
                  <a:cubicBezTo>
                    <a:pt x="451" y="198"/>
                    <a:pt x="451" y="198"/>
                    <a:pt x="459" y="182"/>
                  </a:cubicBezTo>
                  <a:lnTo>
                    <a:pt x="459" y="182"/>
                  </a:lnTo>
                  <a:cubicBezTo>
                    <a:pt x="459" y="174"/>
                    <a:pt x="451" y="166"/>
                    <a:pt x="443" y="158"/>
                  </a:cubicBezTo>
                  <a:cubicBezTo>
                    <a:pt x="435" y="158"/>
                    <a:pt x="427" y="150"/>
                    <a:pt x="411" y="135"/>
                  </a:cubicBezTo>
                  <a:cubicBezTo>
                    <a:pt x="411" y="126"/>
                    <a:pt x="411" y="119"/>
                    <a:pt x="411" y="103"/>
                  </a:cubicBezTo>
                  <a:cubicBezTo>
                    <a:pt x="419" y="87"/>
                    <a:pt x="435" y="71"/>
                    <a:pt x="443" y="71"/>
                  </a:cubicBezTo>
                  <a:cubicBezTo>
                    <a:pt x="443" y="63"/>
                    <a:pt x="451" y="55"/>
                    <a:pt x="459" y="48"/>
                  </a:cubicBezTo>
                  <a:cubicBezTo>
                    <a:pt x="467" y="32"/>
                    <a:pt x="482" y="16"/>
                    <a:pt x="498" y="0"/>
                  </a:cubicBezTo>
                  <a:cubicBezTo>
                    <a:pt x="506" y="0"/>
                    <a:pt x="514" y="0"/>
                    <a:pt x="530" y="0"/>
                  </a:cubicBezTo>
                  <a:cubicBezTo>
                    <a:pt x="554" y="0"/>
                    <a:pt x="585" y="16"/>
                    <a:pt x="593" y="24"/>
                  </a:cubicBezTo>
                  <a:cubicBezTo>
                    <a:pt x="601" y="32"/>
                    <a:pt x="617" y="39"/>
                    <a:pt x="641" y="39"/>
                  </a:cubicBezTo>
                  <a:lnTo>
                    <a:pt x="649" y="39"/>
                  </a:lnTo>
                  <a:cubicBezTo>
                    <a:pt x="656" y="39"/>
                    <a:pt x="656" y="39"/>
                    <a:pt x="664" y="39"/>
                  </a:cubicBezTo>
                  <a:cubicBezTo>
                    <a:pt x="696" y="39"/>
                    <a:pt x="728" y="48"/>
                    <a:pt x="735" y="71"/>
                  </a:cubicBezTo>
                  <a:cubicBezTo>
                    <a:pt x="743" y="87"/>
                    <a:pt x="751" y="87"/>
                    <a:pt x="751" y="87"/>
                  </a:cubicBezTo>
                  <a:cubicBezTo>
                    <a:pt x="759" y="87"/>
                    <a:pt x="759" y="87"/>
                    <a:pt x="759" y="87"/>
                  </a:cubicBezTo>
                  <a:cubicBezTo>
                    <a:pt x="767" y="87"/>
                    <a:pt x="767" y="87"/>
                    <a:pt x="767" y="87"/>
                  </a:cubicBezTo>
                  <a:lnTo>
                    <a:pt x="767" y="87"/>
                  </a:lnTo>
                  <a:cubicBezTo>
                    <a:pt x="783" y="87"/>
                    <a:pt x="822" y="103"/>
                    <a:pt x="878" y="119"/>
                  </a:cubicBezTo>
                  <a:cubicBezTo>
                    <a:pt x="909" y="135"/>
                    <a:pt x="941" y="142"/>
                    <a:pt x="949" y="142"/>
                  </a:cubicBezTo>
                  <a:cubicBezTo>
                    <a:pt x="981" y="158"/>
                    <a:pt x="996" y="190"/>
                    <a:pt x="1004" y="198"/>
                  </a:cubicBezTo>
                  <a:cubicBezTo>
                    <a:pt x="1004" y="213"/>
                    <a:pt x="1012" y="213"/>
                    <a:pt x="1028" y="221"/>
                  </a:cubicBezTo>
                  <a:cubicBezTo>
                    <a:pt x="1028" y="221"/>
                    <a:pt x="1036" y="229"/>
                    <a:pt x="1044" y="229"/>
                  </a:cubicBezTo>
                  <a:lnTo>
                    <a:pt x="1044" y="237"/>
                  </a:lnTo>
                  <a:cubicBezTo>
                    <a:pt x="1044" y="253"/>
                    <a:pt x="1020" y="277"/>
                    <a:pt x="1012" y="293"/>
                  </a:cubicBezTo>
                  <a:cubicBezTo>
                    <a:pt x="1004" y="293"/>
                    <a:pt x="1004" y="293"/>
                    <a:pt x="1004" y="300"/>
                  </a:cubicBezTo>
                  <a:cubicBezTo>
                    <a:pt x="1004" y="308"/>
                    <a:pt x="1020" y="324"/>
                    <a:pt x="1028" y="332"/>
                  </a:cubicBezTo>
                  <a:lnTo>
                    <a:pt x="1028" y="332"/>
                  </a:lnTo>
                  <a:cubicBezTo>
                    <a:pt x="1044" y="340"/>
                    <a:pt x="1075" y="395"/>
                    <a:pt x="1075" y="427"/>
                  </a:cubicBezTo>
                  <a:cubicBezTo>
                    <a:pt x="1075" y="443"/>
                    <a:pt x="1075" y="450"/>
                    <a:pt x="1075" y="459"/>
                  </a:cubicBezTo>
                  <a:cubicBezTo>
                    <a:pt x="1068" y="482"/>
                    <a:pt x="1068" y="490"/>
                    <a:pt x="1083" y="514"/>
                  </a:cubicBezTo>
                  <a:cubicBezTo>
                    <a:pt x="1099" y="546"/>
                    <a:pt x="1091" y="569"/>
                    <a:pt x="1083" y="609"/>
                  </a:cubicBezTo>
                  <a:cubicBezTo>
                    <a:pt x="1075" y="632"/>
                    <a:pt x="1075" y="632"/>
                    <a:pt x="1060" y="640"/>
                  </a:cubicBezTo>
                  <a:cubicBezTo>
                    <a:pt x="1052" y="640"/>
                    <a:pt x="1052" y="640"/>
                    <a:pt x="1044" y="648"/>
                  </a:cubicBezTo>
                  <a:cubicBezTo>
                    <a:pt x="1028" y="656"/>
                    <a:pt x="1020" y="680"/>
                    <a:pt x="1020" y="696"/>
                  </a:cubicBezTo>
                  <a:cubicBezTo>
                    <a:pt x="1020" y="712"/>
                    <a:pt x="1020" y="743"/>
                    <a:pt x="996" y="783"/>
                  </a:cubicBezTo>
                  <a:cubicBezTo>
                    <a:pt x="988" y="806"/>
                    <a:pt x="973" y="814"/>
                    <a:pt x="957" y="814"/>
                  </a:cubicBezTo>
                  <a:cubicBezTo>
                    <a:pt x="949" y="814"/>
                    <a:pt x="941" y="814"/>
                    <a:pt x="933" y="822"/>
                  </a:cubicBezTo>
                  <a:cubicBezTo>
                    <a:pt x="925" y="822"/>
                    <a:pt x="917" y="838"/>
                    <a:pt x="917" y="854"/>
                  </a:cubicBezTo>
                  <a:cubicBezTo>
                    <a:pt x="917" y="885"/>
                    <a:pt x="925" y="917"/>
                    <a:pt x="941" y="933"/>
                  </a:cubicBezTo>
                  <a:cubicBezTo>
                    <a:pt x="957" y="957"/>
                    <a:pt x="988" y="965"/>
                    <a:pt x="1004" y="965"/>
                  </a:cubicBezTo>
                  <a:cubicBezTo>
                    <a:pt x="1012" y="965"/>
                    <a:pt x="1020" y="965"/>
                    <a:pt x="1020" y="957"/>
                  </a:cubicBezTo>
                  <a:cubicBezTo>
                    <a:pt x="1028" y="949"/>
                    <a:pt x="1036" y="941"/>
                    <a:pt x="1044" y="933"/>
                  </a:cubicBezTo>
                  <a:cubicBezTo>
                    <a:pt x="1052" y="925"/>
                    <a:pt x="1060" y="909"/>
                    <a:pt x="1068" y="901"/>
                  </a:cubicBezTo>
                  <a:cubicBezTo>
                    <a:pt x="1068" y="893"/>
                    <a:pt x="1075" y="893"/>
                    <a:pt x="1075" y="885"/>
                  </a:cubicBezTo>
                  <a:cubicBezTo>
                    <a:pt x="1083" y="870"/>
                    <a:pt x="1091" y="862"/>
                    <a:pt x="1091" y="846"/>
                  </a:cubicBezTo>
                  <a:cubicBezTo>
                    <a:pt x="1091" y="822"/>
                    <a:pt x="1091" y="814"/>
                    <a:pt x="1099" y="806"/>
                  </a:cubicBezTo>
                  <a:cubicBezTo>
                    <a:pt x="1099" y="799"/>
                    <a:pt x="1107" y="799"/>
                    <a:pt x="1107" y="806"/>
                  </a:cubicBezTo>
                  <a:cubicBezTo>
                    <a:pt x="1115" y="806"/>
                    <a:pt x="1123" y="799"/>
                    <a:pt x="1123" y="799"/>
                  </a:cubicBezTo>
                  <a:cubicBezTo>
                    <a:pt x="1131" y="767"/>
                    <a:pt x="1194" y="727"/>
                    <a:pt x="1234" y="727"/>
                  </a:cubicBezTo>
                  <a:cubicBezTo>
                    <a:pt x="1273" y="719"/>
                    <a:pt x="1344" y="767"/>
                    <a:pt x="1344" y="799"/>
                  </a:cubicBezTo>
                  <a:cubicBezTo>
                    <a:pt x="1352" y="838"/>
                    <a:pt x="1376" y="901"/>
                    <a:pt x="1392" y="933"/>
                  </a:cubicBezTo>
                  <a:cubicBezTo>
                    <a:pt x="1408" y="965"/>
                    <a:pt x="1431" y="1028"/>
                    <a:pt x="1447" y="1075"/>
                  </a:cubicBezTo>
                  <a:cubicBezTo>
                    <a:pt x="1455" y="1091"/>
                    <a:pt x="1455" y="1099"/>
                    <a:pt x="1455" y="1107"/>
                  </a:cubicBezTo>
                  <a:cubicBezTo>
                    <a:pt x="1471" y="1130"/>
                    <a:pt x="1471" y="1138"/>
                    <a:pt x="1479" y="1146"/>
                  </a:cubicBezTo>
                  <a:cubicBezTo>
                    <a:pt x="1479" y="1154"/>
                    <a:pt x="1486" y="1154"/>
                    <a:pt x="1486" y="1170"/>
                  </a:cubicBezTo>
                  <a:cubicBezTo>
                    <a:pt x="1494" y="1178"/>
                    <a:pt x="1494" y="1178"/>
                    <a:pt x="1494" y="1178"/>
                  </a:cubicBezTo>
                  <a:cubicBezTo>
                    <a:pt x="1494" y="1186"/>
                    <a:pt x="1494" y="1186"/>
                    <a:pt x="1494" y="1186"/>
                  </a:cubicBezTo>
                  <a:lnTo>
                    <a:pt x="1494" y="1186"/>
                  </a:lnTo>
                  <a:cubicBezTo>
                    <a:pt x="1486" y="1249"/>
                    <a:pt x="1479" y="1328"/>
                    <a:pt x="1486" y="1376"/>
                  </a:cubicBezTo>
                  <a:cubicBezTo>
                    <a:pt x="1486" y="1376"/>
                    <a:pt x="1494" y="1383"/>
                    <a:pt x="1486" y="1391"/>
                  </a:cubicBezTo>
                  <a:cubicBezTo>
                    <a:pt x="1486" y="1407"/>
                    <a:pt x="1486" y="1407"/>
                    <a:pt x="1486" y="1407"/>
                  </a:cubicBezTo>
                  <a:cubicBezTo>
                    <a:pt x="1479" y="1391"/>
                    <a:pt x="1479" y="1391"/>
                    <a:pt x="1479" y="1391"/>
                  </a:cubicBezTo>
                  <a:cubicBezTo>
                    <a:pt x="1479" y="1383"/>
                    <a:pt x="1447" y="1383"/>
                    <a:pt x="1423" y="1376"/>
                  </a:cubicBezTo>
                  <a:cubicBezTo>
                    <a:pt x="1415" y="1376"/>
                    <a:pt x="1408" y="1376"/>
                    <a:pt x="1399" y="1376"/>
                  </a:cubicBezTo>
                  <a:lnTo>
                    <a:pt x="1392" y="1376"/>
                  </a:lnTo>
                  <a:cubicBezTo>
                    <a:pt x="1376" y="1376"/>
                    <a:pt x="1376" y="1376"/>
                    <a:pt x="1376" y="1391"/>
                  </a:cubicBezTo>
                  <a:cubicBezTo>
                    <a:pt x="1376" y="1399"/>
                    <a:pt x="1368" y="1407"/>
                    <a:pt x="1368" y="1415"/>
                  </a:cubicBezTo>
                  <a:cubicBezTo>
                    <a:pt x="1360" y="1431"/>
                    <a:pt x="1360" y="1439"/>
                    <a:pt x="1368" y="1455"/>
                  </a:cubicBezTo>
                  <a:cubicBezTo>
                    <a:pt x="1368" y="1463"/>
                    <a:pt x="1368" y="1470"/>
                    <a:pt x="1376" y="1478"/>
                  </a:cubicBezTo>
                  <a:cubicBezTo>
                    <a:pt x="1376" y="1494"/>
                    <a:pt x="1376" y="1502"/>
                    <a:pt x="1376" y="1502"/>
                  </a:cubicBezTo>
                  <a:lnTo>
                    <a:pt x="1376" y="1502"/>
                  </a:lnTo>
                  <a:cubicBezTo>
                    <a:pt x="1376" y="1510"/>
                    <a:pt x="1376" y="1510"/>
                    <a:pt x="1376" y="1510"/>
                  </a:cubicBezTo>
                  <a:cubicBezTo>
                    <a:pt x="1305" y="1573"/>
                    <a:pt x="1297" y="1597"/>
                    <a:pt x="1305" y="1605"/>
                  </a:cubicBezTo>
                  <a:cubicBezTo>
                    <a:pt x="1305" y="1613"/>
                    <a:pt x="1305" y="1629"/>
                    <a:pt x="1313" y="1636"/>
                  </a:cubicBezTo>
                  <a:cubicBezTo>
                    <a:pt x="1313" y="1652"/>
                    <a:pt x="1321" y="1660"/>
                    <a:pt x="1321" y="1676"/>
                  </a:cubicBezTo>
                  <a:cubicBezTo>
                    <a:pt x="1321" y="1684"/>
                    <a:pt x="1321" y="1684"/>
                    <a:pt x="1321" y="1684"/>
                  </a:cubicBezTo>
                  <a:lnTo>
                    <a:pt x="1321" y="1684"/>
                  </a:lnTo>
                  <a:cubicBezTo>
                    <a:pt x="1313" y="1684"/>
                    <a:pt x="1305" y="1700"/>
                    <a:pt x="1297" y="1707"/>
                  </a:cubicBezTo>
                  <a:cubicBezTo>
                    <a:pt x="1289" y="1716"/>
                    <a:pt x="1281" y="1723"/>
                    <a:pt x="1273" y="1731"/>
                  </a:cubicBezTo>
                  <a:cubicBezTo>
                    <a:pt x="1257" y="1739"/>
                    <a:pt x="1249" y="1763"/>
                    <a:pt x="1241" y="1787"/>
                  </a:cubicBezTo>
                  <a:cubicBezTo>
                    <a:pt x="1234" y="1795"/>
                    <a:pt x="1226" y="1802"/>
                    <a:pt x="1218" y="1818"/>
                  </a:cubicBezTo>
                  <a:cubicBezTo>
                    <a:pt x="1218" y="1826"/>
                    <a:pt x="1218" y="1826"/>
                    <a:pt x="1218" y="1834"/>
                  </a:cubicBezTo>
                  <a:cubicBezTo>
                    <a:pt x="1210" y="1834"/>
                    <a:pt x="1210" y="1834"/>
                    <a:pt x="1210" y="1834"/>
                  </a:cubicBezTo>
                  <a:lnTo>
                    <a:pt x="1210" y="1834"/>
                  </a:lnTo>
                  <a:cubicBezTo>
                    <a:pt x="1107" y="1866"/>
                    <a:pt x="846" y="1929"/>
                    <a:pt x="767" y="1929"/>
                  </a:cubicBezTo>
                  <a:cubicBezTo>
                    <a:pt x="759" y="1929"/>
                    <a:pt x="751" y="1929"/>
                    <a:pt x="751" y="1921"/>
                  </a:cubicBezTo>
                  <a:cubicBezTo>
                    <a:pt x="728" y="1897"/>
                    <a:pt x="712" y="1897"/>
                    <a:pt x="712" y="1897"/>
                  </a:cubicBezTo>
                  <a:lnTo>
                    <a:pt x="24" y="1976"/>
                  </a:lnTo>
                  <a:close/>
                  <a:moveTo>
                    <a:pt x="158" y="435"/>
                  </a:moveTo>
                  <a:lnTo>
                    <a:pt x="158" y="435"/>
                  </a:lnTo>
                  <a:cubicBezTo>
                    <a:pt x="158" y="435"/>
                    <a:pt x="158" y="435"/>
                    <a:pt x="158" y="443"/>
                  </a:cubicBezTo>
                  <a:cubicBezTo>
                    <a:pt x="158" y="450"/>
                    <a:pt x="158" y="450"/>
                    <a:pt x="151" y="459"/>
                  </a:cubicBezTo>
                  <a:cubicBezTo>
                    <a:pt x="151" y="466"/>
                    <a:pt x="151" y="474"/>
                    <a:pt x="143" y="490"/>
                  </a:cubicBezTo>
                  <a:cubicBezTo>
                    <a:pt x="135" y="514"/>
                    <a:pt x="135" y="530"/>
                    <a:pt x="119" y="538"/>
                  </a:cubicBezTo>
                  <a:cubicBezTo>
                    <a:pt x="111" y="538"/>
                    <a:pt x="95" y="546"/>
                    <a:pt x="87" y="553"/>
                  </a:cubicBezTo>
                  <a:cubicBezTo>
                    <a:pt x="79" y="561"/>
                    <a:pt x="79" y="569"/>
                    <a:pt x="87" y="577"/>
                  </a:cubicBezTo>
                  <a:cubicBezTo>
                    <a:pt x="87" y="577"/>
                    <a:pt x="95" y="585"/>
                    <a:pt x="95" y="593"/>
                  </a:cubicBezTo>
                  <a:cubicBezTo>
                    <a:pt x="103" y="609"/>
                    <a:pt x="111" y="625"/>
                    <a:pt x="103" y="640"/>
                  </a:cubicBezTo>
                  <a:cubicBezTo>
                    <a:pt x="103" y="648"/>
                    <a:pt x="103" y="672"/>
                    <a:pt x="111" y="688"/>
                  </a:cubicBezTo>
                  <a:cubicBezTo>
                    <a:pt x="111" y="719"/>
                    <a:pt x="119" y="743"/>
                    <a:pt x="103" y="759"/>
                  </a:cubicBezTo>
                  <a:cubicBezTo>
                    <a:pt x="95" y="767"/>
                    <a:pt x="87" y="790"/>
                    <a:pt x="71" y="806"/>
                  </a:cubicBezTo>
                  <a:cubicBezTo>
                    <a:pt x="63" y="814"/>
                    <a:pt x="63" y="822"/>
                    <a:pt x="56" y="830"/>
                  </a:cubicBezTo>
                  <a:cubicBezTo>
                    <a:pt x="48" y="838"/>
                    <a:pt x="48" y="846"/>
                    <a:pt x="40" y="846"/>
                  </a:cubicBezTo>
                  <a:cubicBezTo>
                    <a:pt x="24" y="870"/>
                    <a:pt x="16" y="877"/>
                    <a:pt x="24" y="893"/>
                  </a:cubicBezTo>
                  <a:cubicBezTo>
                    <a:pt x="32" y="893"/>
                    <a:pt x="32" y="893"/>
                    <a:pt x="32" y="893"/>
                  </a:cubicBezTo>
                  <a:cubicBezTo>
                    <a:pt x="48" y="917"/>
                    <a:pt x="63" y="925"/>
                    <a:pt x="63" y="965"/>
                  </a:cubicBezTo>
                  <a:cubicBezTo>
                    <a:pt x="63" y="980"/>
                    <a:pt x="63" y="988"/>
                    <a:pt x="63" y="1004"/>
                  </a:cubicBezTo>
                  <a:cubicBezTo>
                    <a:pt x="63" y="1020"/>
                    <a:pt x="71" y="1036"/>
                    <a:pt x="56" y="1043"/>
                  </a:cubicBezTo>
                  <a:cubicBezTo>
                    <a:pt x="48" y="1059"/>
                    <a:pt x="56" y="1123"/>
                    <a:pt x="71" y="1138"/>
                  </a:cubicBezTo>
                  <a:cubicBezTo>
                    <a:pt x="71" y="1146"/>
                    <a:pt x="79" y="1154"/>
                    <a:pt x="79" y="1162"/>
                  </a:cubicBezTo>
                  <a:cubicBezTo>
                    <a:pt x="95" y="1178"/>
                    <a:pt x="103" y="1194"/>
                    <a:pt x="127" y="1225"/>
                  </a:cubicBezTo>
                  <a:cubicBezTo>
                    <a:pt x="151" y="1273"/>
                    <a:pt x="238" y="1510"/>
                    <a:pt x="190" y="1652"/>
                  </a:cubicBezTo>
                  <a:cubicBezTo>
                    <a:pt x="151" y="1747"/>
                    <a:pt x="143" y="1795"/>
                    <a:pt x="135" y="1818"/>
                  </a:cubicBezTo>
                  <a:cubicBezTo>
                    <a:pt x="135" y="1834"/>
                    <a:pt x="135" y="1842"/>
                    <a:pt x="127" y="1850"/>
                  </a:cubicBezTo>
                  <a:cubicBezTo>
                    <a:pt x="127" y="1850"/>
                    <a:pt x="127" y="1858"/>
                    <a:pt x="127" y="1866"/>
                  </a:cubicBezTo>
                  <a:cubicBezTo>
                    <a:pt x="111" y="1889"/>
                    <a:pt x="79" y="1945"/>
                    <a:pt x="48" y="1969"/>
                  </a:cubicBezTo>
                  <a:lnTo>
                    <a:pt x="48" y="1969"/>
                  </a:lnTo>
                  <a:cubicBezTo>
                    <a:pt x="712" y="1889"/>
                    <a:pt x="712" y="1889"/>
                    <a:pt x="712" y="1889"/>
                  </a:cubicBezTo>
                  <a:lnTo>
                    <a:pt x="712" y="1889"/>
                  </a:lnTo>
                  <a:cubicBezTo>
                    <a:pt x="720" y="1889"/>
                    <a:pt x="735" y="1897"/>
                    <a:pt x="751" y="1921"/>
                  </a:cubicBezTo>
                  <a:cubicBezTo>
                    <a:pt x="751" y="1921"/>
                    <a:pt x="759" y="1921"/>
                    <a:pt x="767" y="1921"/>
                  </a:cubicBezTo>
                  <a:cubicBezTo>
                    <a:pt x="846" y="1921"/>
                    <a:pt x="1099" y="1858"/>
                    <a:pt x="1210" y="1826"/>
                  </a:cubicBezTo>
                  <a:cubicBezTo>
                    <a:pt x="1210" y="1826"/>
                    <a:pt x="1210" y="1818"/>
                    <a:pt x="1210" y="1810"/>
                  </a:cubicBezTo>
                  <a:cubicBezTo>
                    <a:pt x="1218" y="1802"/>
                    <a:pt x="1226" y="1795"/>
                    <a:pt x="1234" y="1779"/>
                  </a:cubicBezTo>
                  <a:cubicBezTo>
                    <a:pt x="1241" y="1755"/>
                    <a:pt x="1257" y="1731"/>
                    <a:pt x="1273" y="1723"/>
                  </a:cubicBezTo>
                  <a:cubicBezTo>
                    <a:pt x="1273" y="1723"/>
                    <a:pt x="1281" y="1716"/>
                    <a:pt x="1289" y="1707"/>
                  </a:cubicBezTo>
                  <a:cubicBezTo>
                    <a:pt x="1297" y="1692"/>
                    <a:pt x="1305" y="1684"/>
                    <a:pt x="1313" y="1676"/>
                  </a:cubicBezTo>
                  <a:cubicBezTo>
                    <a:pt x="1313" y="1660"/>
                    <a:pt x="1305" y="1652"/>
                    <a:pt x="1305" y="1636"/>
                  </a:cubicBezTo>
                  <a:cubicBezTo>
                    <a:pt x="1297" y="1629"/>
                    <a:pt x="1297" y="1613"/>
                    <a:pt x="1297" y="1613"/>
                  </a:cubicBezTo>
                  <a:cubicBezTo>
                    <a:pt x="1289" y="1597"/>
                    <a:pt x="1297" y="1581"/>
                    <a:pt x="1368" y="1502"/>
                  </a:cubicBezTo>
                  <a:cubicBezTo>
                    <a:pt x="1368" y="1502"/>
                    <a:pt x="1368" y="1494"/>
                    <a:pt x="1368" y="1486"/>
                  </a:cubicBezTo>
                  <a:cubicBezTo>
                    <a:pt x="1360" y="1470"/>
                    <a:pt x="1360" y="1463"/>
                    <a:pt x="1360" y="1455"/>
                  </a:cubicBezTo>
                  <a:cubicBezTo>
                    <a:pt x="1352" y="1439"/>
                    <a:pt x="1352" y="1431"/>
                    <a:pt x="1360" y="1415"/>
                  </a:cubicBezTo>
                  <a:cubicBezTo>
                    <a:pt x="1368" y="1407"/>
                    <a:pt x="1368" y="1399"/>
                    <a:pt x="1368" y="1391"/>
                  </a:cubicBezTo>
                  <a:cubicBezTo>
                    <a:pt x="1368" y="1376"/>
                    <a:pt x="1368" y="1368"/>
                    <a:pt x="1392" y="1368"/>
                  </a:cubicBezTo>
                  <a:lnTo>
                    <a:pt x="1399" y="1368"/>
                  </a:lnTo>
                  <a:cubicBezTo>
                    <a:pt x="1408" y="1368"/>
                    <a:pt x="1415" y="1368"/>
                    <a:pt x="1423" y="1368"/>
                  </a:cubicBezTo>
                  <a:cubicBezTo>
                    <a:pt x="1455" y="1376"/>
                    <a:pt x="1471" y="1376"/>
                    <a:pt x="1479" y="1383"/>
                  </a:cubicBezTo>
                  <a:lnTo>
                    <a:pt x="1479" y="1383"/>
                  </a:lnTo>
                  <a:lnTo>
                    <a:pt x="1479" y="1383"/>
                  </a:lnTo>
                  <a:cubicBezTo>
                    <a:pt x="1479" y="1376"/>
                    <a:pt x="1479" y="1376"/>
                    <a:pt x="1479" y="1376"/>
                  </a:cubicBezTo>
                  <a:cubicBezTo>
                    <a:pt x="1471" y="1336"/>
                    <a:pt x="1479" y="1257"/>
                    <a:pt x="1486" y="1194"/>
                  </a:cubicBezTo>
                  <a:lnTo>
                    <a:pt x="1486" y="1186"/>
                  </a:lnTo>
                  <a:cubicBezTo>
                    <a:pt x="1486" y="1170"/>
                    <a:pt x="1486" y="1170"/>
                    <a:pt x="1486" y="1170"/>
                  </a:cubicBezTo>
                  <a:cubicBezTo>
                    <a:pt x="1479" y="1162"/>
                    <a:pt x="1471" y="1154"/>
                    <a:pt x="1471" y="1146"/>
                  </a:cubicBezTo>
                  <a:cubicBezTo>
                    <a:pt x="1463" y="1146"/>
                    <a:pt x="1463" y="1138"/>
                    <a:pt x="1455" y="1107"/>
                  </a:cubicBezTo>
                  <a:cubicBezTo>
                    <a:pt x="1447" y="1099"/>
                    <a:pt x="1447" y="1091"/>
                    <a:pt x="1439" y="1075"/>
                  </a:cubicBezTo>
                  <a:cubicBezTo>
                    <a:pt x="1423" y="1028"/>
                    <a:pt x="1399" y="965"/>
                    <a:pt x="1392" y="941"/>
                  </a:cubicBezTo>
                  <a:cubicBezTo>
                    <a:pt x="1368" y="901"/>
                    <a:pt x="1344" y="838"/>
                    <a:pt x="1344" y="806"/>
                  </a:cubicBezTo>
                  <a:cubicBezTo>
                    <a:pt x="1336" y="775"/>
                    <a:pt x="1265" y="727"/>
                    <a:pt x="1234" y="735"/>
                  </a:cubicBezTo>
                  <a:cubicBezTo>
                    <a:pt x="1202" y="735"/>
                    <a:pt x="1139" y="775"/>
                    <a:pt x="1131" y="799"/>
                  </a:cubicBezTo>
                  <a:cubicBezTo>
                    <a:pt x="1131" y="799"/>
                    <a:pt x="1123" y="814"/>
                    <a:pt x="1115" y="814"/>
                  </a:cubicBezTo>
                  <a:cubicBezTo>
                    <a:pt x="1107" y="814"/>
                    <a:pt x="1107" y="814"/>
                    <a:pt x="1107" y="806"/>
                  </a:cubicBezTo>
                  <a:lnTo>
                    <a:pt x="1107" y="806"/>
                  </a:lnTo>
                  <a:cubicBezTo>
                    <a:pt x="1099" y="814"/>
                    <a:pt x="1099" y="838"/>
                    <a:pt x="1099" y="846"/>
                  </a:cubicBezTo>
                  <a:cubicBezTo>
                    <a:pt x="1099" y="862"/>
                    <a:pt x="1091" y="877"/>
                    <a:pt x="1083" y="885"/>
                  </a:cubicBezTo>
                  <a:cubicBezTo>
                    <a:pt x="1075" y="893"/>
                    <a:pt x="1075" y="901"/>
                    <a:pt x="1075" y="901"/>
                  </a:cubicBezTo>
                  <a:cubicBezTo>
                    <a:pt x="1068" y="917"/>
                    <a:pt x="1052" y="925"/>
                    <a:pt x="1044" y="933"/>
                  </a:cubicBezTo>
                  <a:cubicBezTo>
                    <a:pt x="1036" y="949"/>
                    <a:pt x="1028" y="957"/>
                    <a:pt x="1028" y="965"/>
                  </a:cubicBezTo>
                  <a:cubicBezTo>
                    <a:pt x="1020" y="972"/>
                    <a:pt x="1012" y="972"/>
                    <a:pt x="1004" y="972"/>
                  </a:cubicBezTo>
                  <a:cubicBezTo>
                    <a:pt x="981" y="972"/>
                    <a:pt x="957" y="965"/>
                    <a:pt x="933" y="941"/>
                  </a:cubicBezTo>
                  <a:cubicBezTo>
                    <a:pt x="917" y="925"/>
                    <a:pt x="909" y="885"/>
                    <a:pt x="909" y="854"/>
                  </a:cubicBezTo>
                  <a:cubicBezTo>
                    <a:pt x="909" y="838"/>
                    <a:pt x="917" y="822"/>
                    <a:pt x="933" y="814"/>
                  </a:cubicBezTo>
                  <a:cubicBezTo>
                    <a:pt x="941" y="806"/>
                    <a:pt x="949" y="806"/>
                    <a:pt x="957" y="806"/>
                  </a:cubicBezTo>
                  <a:cubicBezTo>
                    <a:pt x="973" y="806"/>
                    <a:pt x="981" y="806"/>
                    <a:pt x="996" y="783"/>
                  </a:cubicBezTo>
                  <a:cubicBezTo>
                    <a:pt x="1012" y="735"/>
                    <a:pt x="1012" y="712"/>
                    <a:pt x="1012" y="696"/>
                  </a:cubicBezTo>
                  <a:cubicBezTo>
                    <a:pt x="1012" y="680"/>
                    <a:pt x="1020" y="648"/>
                    <a:pt x="1044" y="640"/>
                  </a:cubicBezTo>
                  <a:cubicBezTo>
                    <a:pt x="1052" y="632"/>
                    <a:pt x="1052" y="632"/>
                    <a:pt x="1060" y="632"/>
                  </a:cubicBezTo>
                  <a:cubicBezTo>
                    <a:pt x="1068" y="632"/>
                    <a:pt x="1075" y="625"/>
                    <a:pt x="1075" y="601"/>
                  </a:cubicBezTo>
                  <a:cubicBezTo>
                    <a:pt x="1083" y="569"/>
                    <a:pt x="1091" y="553"/>
                    <a:pt x="1075" y="522"/>
                  </a:cubicBezTo>
                  <a:cubicBezTo>
                    <a:pt x="1060" y="498"/>
                    <a:pt x="1068" y="474"/>
                    <a:pt x="1068" y="459"/>
                  </a:cubicBezTo>
                  <a:cubicBezTo>
                    <a:pt x="1068" y="450"/>
                    <a:pt x="1068" y="443"/>
                    <a:pt x="1068" y="427"/>
                  </a:cubicBezTo>
                  <a:cubicBezTo>
                    <a:pt x="1068" y="395"/>
                    <a:pt x="1036" y="348"/>
                    <a:pt x="1028" y="340"/>
                  </a:cubicBezTo>
                  <a:lnTo>
                    <a:pt x="1028" y="340"/>
                  </a:lnTo>
                  <a:cubicBezTo>
                    <a:pt x="1012" y="324"/>
                    <a:pt x="996" y="308"/>
                    <a:pt x="996" y="300"/>
                  </a:cubicBezTo>
                  <a:cubicBezTo>
                    <a:pt x="996" y="293"/>
                    <a:pt x="996" y="285"/>
                    <a:pt x="1004" y="285"/>
                  </a:cubicBezTo>
                  <a:cubicBezTo>
                    <a:pt x="1020" y="269"/>
                    <a:pt x="1036" y="253"/>
                    <a:pt x="1036" y="237"/>
                  </a:cubicBezTo>
                  <a:lnTo>
                    <a:pt x="1036" y="237"/>
                  </a:lnTo>
                  <a:cubicBezTo>
                    <a:pt x="1028" y="229"/>
                    <a:pt x="1028" y="229"/>
                    <a:pt x="1020" y="229"/>
                  </a:cubicBezTo>
                  <a:cubicBezTo>
                    <a:pt x="1012" y="221"/>
                    <a:pt x="996" y="213"/>
                    <a:pt x="996" y="206"/>
                  </a:cubicBezTo>
                  <a:cubicBezTo>
                    <a:pt x="988" y="190"/>
                    <a:pt x="981" y="158"/>
                    <a:pt x="949" y="150"/>
                  </a:cubicBezTo>
                  <a:cubicBezTo>
                    <a:pt x="933" y="150"/>
                    <a:pt x="909" y="142"/>
                    <a:pt x="878" y="126"/>
                  </a:cubicBezTo>
                  <a:cubicBezTo>
                    <a:pt x="830" y="119"/>
                    <a:pt x="783" y="95"/>
                    <a:pt x="767" y="95"/>
                  </a:cubicBezTo>
                  <a:cubicBezTo>
                    <a:pt x="767" y="95"/>
                    <a:pt x="767" y="95"/>
                    <a:pt x="759" y="95"/>
                  </a:cubicBezTo>
                  <a:cubicBezTo>
                    <a:pt x="759" y="95"/>
                    <a:pt x="759" y="95"/>
                    <a:pt x="751" y="95"/>
                  </a:cubicBezTo>
                  <a:cubicBezTo>
                    <a:pt x="743" y="95"/>
                    <a:pt x="735" y="95"/>
                    <a:pt x="728" y="71"/>
                  </a:cubicBezTo>
                  <a:cubicBezTo>
                    <a:pt x="720" y="55"/>
                    <a:pt x="688" y="48"/>
                    <a:pt x="664" y="48"/>
                  </a:cubicBezTo>
                  <a:cubicBezTo>
                    <a:pt x="656" y="48"/>
                    <a:pt x="656" y="48"/>
                    <a:pt x="649" y="48"/>
                  </a:cubicBezTo>
                  <a:lnTo>
                    <a:pt x="641" y="48"/>
                  </a:lnTo>
                  <a:cubicBezTo>
                    <a:pt x="617" y="48"/>
                    <a:pt x="601" y="39"/>
                    <a:pt x="585" y="32"/>
                  </a:cubicBezTo>
                  <a:cubicBezTo>
                    <a:pt x="577" y="16"/>
                    <a:pt x="554" y="8"/>
                    <a:pt x="530" y="8"/>
                  </a:cubicBezTo>
                  <a:cubicBezTo>
                    <a:pt x="522" y="8"/>
                    <a:pt x="514" y="8"/>
                    <a:pt x="506" y="8"/>
                  </a:cubicBezTo>
                  <a:cubicBezTo>
                    <a:pt x="491" y="16"/>
                    <a:pt x="475" y="39"/>
                    <a:pt x="467" y="55"/>
                  </a:cubicBezTo>
                  <a:cubicBezTo>
                    <a:pt x="459" y="63"/>
                    <a:pt x="451" y="71"/>
                    <a:pt x="443" y="71"/>
                  </a:cubicBezTo>
                  <a:cubicBezTo>
                    <a:pt x="435" y="79"/>
                    <a:pt x="419" y="95"/>
                    <a:pt x="419" y="111"/>
                  </a:cubicBezTo>
                  <a:cubicBezTo>
                    <a:pt x="419" y="119"/>
                    <a:pt x="419" y="126"/>
                    <a:pt x="419" y="135"/>
                  </a:cubicBezTo>
                  <a:cubicBezTo>
                    <a:pt x="427" y="142"/>
                    <a:pt x="435" y="150"/>
                    <a:pt x="443" y="158"/>
                  </a:cubicBezTo>
                  <a:cubicBezTo>
                    <a:pt x="459" y="158"/>
                    <a:pt x="467" y="166"/>
                    <a:pt x="459" y="182"/>
                  </a:cubicBezTo>
                  <a:lnTo>
                    <a:pt x="459" y="182"/>
                  </a:lnTo>
                  <a:cubicBezTo>
                    <a:pt x="459" y="206"/>
                    <a:pt x="459" y="206"/>
                    <a:pt x="427" y="206"/>
                  </a:cubicBezTo>
                  <a:cubicBezTo>
                    <a:pt x="403" y="206"/>
                    <a:pt x="380" y="213"/>
                    <a:pt x="372" y="229"/>
                  </a:cubicBezTo>
                  <a:cubicBezTo>
                    <a:pt x="372" y="237"/>
                    <a:pt x="364" y="237"/>
                    <a:pt x="356" y="237"/>
                  </a:cubicBezTo>
                  <a:cubicBezTo>
                    <a:pt x="356" y="237"/>
                    <a:pt x="348" y="237"/>
                    <a:pt x="348" y="269"/>
                  </a:cubicBezTo>
                  <a:cubicBezTo>
                    <a:pt x="340" y="293"/>
                    <a:pt x="348" y="324"/>
                    <a:pt x="348" y="348"/>
                  </a:cubicBezTo>
                  <a:cubicBezTo>
                    <a:pt x="356" y="364"/>
                    <a:pt x="356" y="379"/>
                    <a:pt x="356" y="395"/>
                  </a:cubicBezTo>
                  <a:cubicBezTo>
                    <a:pt x="356" y="411"/>
                    <a:pt x="356" y="459"/>
                    <a:pt x="340" y="474"/>
                  </a:cubicBezTo>
                  <a:lnTo>
                    <a:pt x="332" y="474"/>
                  </a:lnTo>
                  <a:cubicBezTo>
                    <a:pt x="316" y="466"/>
                    <a:pt x="316" y="450"/>
                    <a:pt x="316" y="435"/>
                  </a:cubicBezTo>
                  <a:cubicBezTo>
                    <a:pt x="316" y="419"/>
                    <a:pt x="316" y="411"/>
                    <a:pt x="316" y="411"/>
                  </a:cubicBezTo>
                  <a:cubicBezTo>
                    <a:pt x="309" y="411"/>
                    <a:pt x="309" y="411"/>
                    <a:pt x="309" y="411"/>
                  </a:cubicBezTo>
                  <a:cubicBezTo>
                    <a:pt x="309" y="411"/>
                    <a:pt x="309" y="427"/>
                    <a:pt x="309" y="435"/>
                  </a:cubicBezTo>
                  <a:cubicBezTo>
                    <a:pt x="309" y="443"/>
                    <a:pt x="309" y="443"/>
                    <a:pt x="309" y="443"/>
                  </a:cubicBezTo>
                  <a:lnTo>
                    <a:pt x="309" y="450"/>
                  </a:lnTo>
                  <a:cubicBezTo>
                    <a:pt x="316" y="474"/>
                    <a:pt x="316" y="482"/>
                    <a:pt x="316" y="490"/>
                  </a:cubicBezTo>
                  <a:cubicBezTo>
                    <a:pt x="309" y="490"/>
                    <a:pt x="309" y="490"/>
                    <a:pt x="309" y="490"/>
                  </a:cubicBezTo>
                  <a:lnTo>
                    <a:pt x="301" y="482"/>
                  </a:lnTo>
                  <a:cubicBezTo>
                    <a:pt x="277" y="450"/>
                    <a:pt x="285" y="427"/>
                    <a:pt x="285" y="395"/>
                  </a:cubicBezTo>
                  <a:cubicBezTo>
                    <a:pt x="285" y="364"/>
                    <a:pt x="285" y="316"/>
                    <a:pt x="285" y="308"/>
                  </a:cubicBezTo>
                  <a:lnTo>
                    <a:pt x="277" y="308"/>
                  </a:lnTo>
                  <a:cubicBezTo>
                    <a:pt x="269" y="308"/>
                    <a:pt x="269" y="308"/>
                    <a:pt x="269" y="316"/>
                  </a:cubicBezTo>
                  <a:cubicBezTo>
                    <a:pt x="261" y="332"/>
                    <a:pt x="245" y="379"/>
                    <a:pt x="229" y="403"/>
                  </a:cubicBezTo>
                  <a:cubicBezTo>
                    <a:pt x="222" y="403"/>
                    <a:pt x="222" y="411"/>
                    <a:pt x="222" y="419"/>
                  </a:cubicBezTo>
                  <a:cubicBezTo>
                    <a:pt x="222" y="435"/>
                    <a:pt x="222" y="443"/>
                    <a:pt x="206" y="443"/>
                  </a:cubicBezTo>
                  <a:cubicBezTo>
                    <a:pt x="198" y="443"/>
                    <a:pt x="198" y="443"/>
                    <a:pt x="190" y="443"/>
                  </a:cubicBezTo>
                  <a:cubicBezTo>
                    <a:pt x="182" y="443"/>
                    <a:pt x="182" y="443"/>
                    <a:pt x="182" y="443"/>
                  </a:cubicBezTo>
                  <a:cubicBezTo>
                    <a:pt x="174" y="435"/>
                    <a:pt x="166" y="435"/>
                    <a:pt x="158" y="435"/>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06" name="Freeform 641"/>
            <p:cNvSpPr>
              <a:spLocks noChangeArrowheads="1"/>
            </p:cNvSpPr>
            <p:nvPr/>
          </p:nvSpPr>
          <p:spPr bwMode="auto">
            <a:xfrm>
              <a:off x="18466554" y="4844029"/>
              <a:ext cx="1189805" cy="586784"/>
            </a:xfrm>
            <a:custGeom>
              <a:avLst/>
              <a:gdLst>
                <a:gd name="T0" fmla="*/ 24 w 2263"/>
                <a:gd name="T1" fmla="*/ 522 h 1116"/>
                <a:gd name="T2" fmla="*/ 190 w 2263"/>
                <a:gd name="T3" fmla="*/ 633 h 1116"/>
                <a:gd name="T4" fmla="*/ 578 w 2263"/>
                <a:gd name="T5" fmla="*/ 720 h 1116"/>
                <a:gd name="T6" fmla="*/ 775 w 2263"/>
                <a:gd name="T7" fmla="*/ 743 h 1116"/>
                <a:gd name="T8" fmla="*/ 878 w 2263"/>
                <a:gd name="T9" fmla="*/ 901 h 1116"/>
                <a:gd name="T10" fmla="*/ 933 w 2263"/>
                <a:gd name="T11" fmla="*/ 1028 h 1116"/>
                <a:gd name="T12" fmla="*/ 973 w 2263"/>
                <a:gd name="T13" fmla="*/ 1115 h 1116"/>
                <a:gd name="T14" fmla="*/ 1044 w 2263"/>
                <a:gd name="T15" fmla="*/ 988 h 1116"/>
                <a:gd name="T16" fmla="*/ 1139 w 2263"/>
                <a:gd name="T17" fmla="*/ 775 h 1116"/>
                <a:gd name="T18" fmla="*/ 1218 w 2263"/>
                <a:gd name="T19" fmla="*/ 751 h 1116"/>
                <a:gd name="T20" fmla="*/ 1281 w 2263"/>
                <a:gd name="T21" fmla="*/ 767 h 1116"/>
                <a:gd name="T22" fmla="*/ 1265 w 2263"/>
                <a:gd name="T23" fmla="*/ 830 h 1116"/>
                <a:gd name="T24" fmla="*/ 1352 w 2263"/>
                <a:gd name="T25" fmla="*/ 743 h 1116"/>
                <a:gd name="T26" fmla="*/ 1526 w 2263"/>
                <a:gd name="T27" fmla="*/ 641 h 1116"/>
                <a:gd name="T28" fmla="*/ 1629 w 2263"/>
                <a:gd name="T29" fmla="*/ 570 h 1116"/>
                <a:gd name="T30" fmla="*/ 1740 w 2263"/>
                <a:gd name="T31" fmla="*/ 585 h 1116"/>
                <a:gd name="T32" fmla="*/ 1866 w 2263"/>
                <a:gd name="T33" fmla="*/ 648 h 1116"/>
                <a:gd name="T34" fmla="*/ 1937 w 2263"/>
                <a:gd name="T35" fmla="*/ 577 h 1116"/>
                <a:gd name="T36" fmla="*/ 2072 w 2263"/>
                <a:gd name="T37" fmla="*/ 585 h 1116"/>
                <a:gd name="T38" fmla="*/ 2159 w 2263"/>
                <a:gd name="T39" fmla="*/ 577 h 1116"/>
                <a:gd name="T40" fmla="*/ 2254 w 2263"/>
                <a:gd name="T41" fmla="*/ 554 h 1116"/>
                <a:gd name="T42" fmla="*/ 2198 w 2263"/>
                <a:gd name="T43" fmla="*/ 522 h 1116"/>
                <a:gd name="T44" fmla="*/ 2127 w 2263"/>
                <a:gd name="T45" fmla="*/ 522 h 1116"/>
                <a:gd name="T46" fmla="*/ 2024 w 2263"/>
                <a:gd name="T47" fmla="*/ 435 h 1116"/>
                <a:gd name="T48" fmla="*/ 1929 w 2263"/>
                <a:gd name="T49" fmla="*/ 372 h 1116"/>
                <a:gd name="T50" fmla="*/ 1795 w 2263"/>
                <a:gd name="T51" fmla="*/ 364 h 1116"/>
                <a:gd name="T52" fmla="*/ 1724 w 2263"/>
                <a:gd name="T53" fmla="*/ 230 h 1116"/>
                <a:gd name="T54" fmla="*/ 1503 w 2263"/>
                <a:gd name="T55" fmla="*/ 301 h 1116"/>
                <a:gd name="T56" fmla="*/ 1218 w 2263"/>
                <a:gd name="T57" fmla="*/ 443 h 1116"/>
                <a:gd name="T58" fmla="*/ 1099 w 2263"/>
                <a:gd name="T59" fmla="*/ 411 h 1116"/>
                <a:gd name="T60" fmla="*/ 933 w 2263"/>
                <a:gd name="T61" fmla="*/ 380 h 1116"/>
                <a:gd name="T62" fmla="*/ 728 w 2263"/>
                <a:gd name="T63" fmla="*/ 269 h 1116"/>
                <a:gd name="T64" fmla="*/ 625 w 2263"/>
                <a:gd name="T65" fmla="*/ 340 h 1116"/>
                <a:gd name="T66" fmla="*/ 696 w 2263"/>
                <a:gd name="T67" fmla="*/ 143 h 1116"/>
                <a:gd name="T68" fmla="*/ 791 w 2263"/>
                <a:gd name="T69" fmla="*/ 56 h 1116"/>
                <a:gd name="T70" fmla="*/ 672 w 2263"/>
                <a:gd name="T71" fmla="*/ 32 h 1116"/>
                <a:gd name="T72" fmla="*/ 546 w 2263"/>
                <a:gd name="T73" fmla="*/ 174 h 1116"/>
                <a:gd name="T74" fmla="*/ 514 w 2263"/>
                <a:gd name="T75" fmla="*/ 158 h 1116"/>
                <a:gd name="T76" fmla="*/ 435 w 2263"/>
                <a:gd name="T77" fmla="*/ 261 h 1116"/>
                <a:gd name="T78" fmla="*/ 269 w 2263"/>
                <a:gd name="T79" fmla="*/ 348 h 1116"/>
                <a:gd name="T80" fmla="*/ 72 w 2263"/>
                <a:gd name="T81" fmla="*/ 459 h 1116"/>
                <a:gd name="T82" fmla="*/ 24 w 2263"/>
                <a:gd name="T83" fmla="*/ 52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3" h="1116">
                  <a:moveTo>
                    <a:pt x="24" y="522"/>
                  </a:moveTo>
                  <a:lnTo>
                    <a:pt x="24" y="522"/>
                  </a:lnTo>
                  <a:cubicBezTo>
                    <a:pt x="56" y="538"/>
                    <a:pt x="80" y="577"/>
                    <a:pt x="88" y="593"/>
                  </a:cubicBezTo>
                  <a:cubicBezTo>
                    <a:pt x="103" y="617"/>
                    <a:pt x="119" y="633"/>
                    <a:pt x="190" y="633"/>
                  </a:cubicBezTo>
                  <a:cubicBezTo>
                    <a:pt x="261" y="633"/>
                    <a:pt x="459" y="656"/>
                    <a:pt x="491" y="688"/>
                  </a:cubicBezTo>
                  <a:cubicBezTo>
                    <a:pt x="530" y="720"/>
                    <a:pt x="522" y="736"/>
                    <a:pt x="578" y="720"/>
                  </a:cubicBezTo>
                  <a:cubicBezTo>
                    <a:pt x="633" y="704"/>
                    <a:pt x="649" y="680"/>
                    <a:pt x="672" y="704"/>
                  </a:cubicBezTo>
                  <a:cubicBezTo>
                    <a:pt x="696" y="736"/>
                    <a:pt x="775" y="704"/>
                    <a:pt x="775" y="743"/>
                  </a:cubicBezTo>
                  <a:cubicBezTo>
                    <a:pt x="783" y="783"/>
                    <a:pt x="783" y="807"/>
                    <a:pt x="807" y="807"/>
                  </a:cubicBezTo>
                  <a:cubicBezTo>
                    <a:pt x="823" y="814"/>
                    <a:pt x="878" y="823"/>
                    <a:pt x="878" y="901"/>
                  </a:cubicBezTo>
                  <a:cubicBezTo>
                    <a:pt x="878" y="981"/>
                    <a:pt x="846" y="988"/>
                    <a:pt x="878" y="996"/>
                  </a:cubicBezTo>
                  <a:cubicBezTo>
                    <a:pt x="910" y="1004"/>
                    <a:pt x="933" y="996"/>
                    <a:pt x="933" y="1028"/>
                  </a:cubicBezTo>
                  <a:cubicBezTo>
                    <a:pt x="933" y="1060"/>
                    <a:pt x="933" y="1099"/>
                    <a:pt x="965" y="1115"/>
                  </a:cubicBezTo>
                  <a:cubicBezTo>
                    <a:pt x="973" y="1115"/>
                    <a:pt x="973" y="1115"/>
                    <a:pt x="973" y="1115"/>
                  </a:cubicBezTo>
                  <a:cubicBezTo>
                    <a:pt x="981" y="1099"/>
                    <a:pt x="981" y="1083"/>
                    <a:pt x="997" y="1067"/>
                  </a:cubicBezTo>
                  <a:cubicBezTo>
                    <a:pt x="1020" y="1028"/>
                    <a:pt x="1044" y="1004"/>
                    <a:pt x="1044" y="988"/>
                  </a:cubicBezTo>
                  <a:cubicBezTo>
                    <a:pt x="1044" y="965"/>
                    <a:pt x="1115" y="830"/>
                    <a:pt x="1115" y="799"/>
                  </a:cubicBezTo>
                  <a:cubicBezTo>
                    <a:pt x="1115" y="775"/>
                    <a:pt x="1131" y="751"/>
                    <a:pt x="1139" y="775"/>
                  </a:cubicBezTo>
                  <a:cubicBezTo>
                    <a:pt x="1147" y="791"/>
                    <a:pt x="1139" y="823"/>
                    <a:pt x="1163" y="807"/>
                  </a:cubicBezTo>
                  <a:cubicBezTo>
                    <a:pt x="1194" y="791"/>
                    <a:pt x="1194" y="767"/>
                    <a:pt x="1218" y="751"/>
                  </a:cubicBezTo>
                  <a:cubicBezTo>
                    <a:pt x="1242" y="727"/>
                    <a:pt x="1250" y="704"/>
                    <a:pt x="1265" y="720"/>
                  </a:cubicBezTo>
                  <a:cubicBezTo>
                    <a:pt x="1281" y="736"/>
                    <a:pt x="1305" y="743"/>
                    <a:pt x="1281" y="767"/>
                  </a:cubicBezTo>
                  <a:cubicBezTo>
                    <a:pt x="1258" y="783"/>
                    <a:pt x="1234" y="799"/>
                    <a:pt x="1242" y="814"/>
                  </a:cubicBezTo>
                  <a:cubicBezTo>
                    <a:pt x="1242" y="830"/>
                    <a:pt x="1250" y="854"/>
                    <a:pt x="1265" y="830"/>
                  </a:cubicBezTo>
                  <a:cubicBezTo>
                    <a:pt x="1273" y="807"/>
                    <a:pt x="1281" y="791"/>
                    <a:pt x="1297" y="783"/>
                  </a:cubicBezTo>
                  <a:cubicBezTo>
                    <a:pt x="1321" y="767"/>
                    <a:pt x="1352" y="759"/>
                    <a:pt x="1352" y="743"/>
                  </a:cubicBezTo>
                  <a:cubicBezTo>
                    <a:pt x="1352" y="720"/>
                    <a:pt x="1368" y="664"/>
                    <a:pt x="1416" y="664"/>
                  </a:cubicBezTo>
                  <a:cubicBezTo>
                    <a:pt x="1471" y="656"/>
                    <a:pt x="1487" y="648"/>
                    <a:pt x="1526" y="641"/>
                  </a:cubicBezTo>
                  <a:cubicBezTo>
                    <a:pt x="1566" y="641"/>
                    <a:pt x="1582" y="641"/>
                    <a:pt x="1589" y="617"/>
                  </a:cubicBezTo>
                  <a:cubicBezTo>
                    <a:pt x="1589" y="585"/>
                    <a:pt x="1605" y="570"/>
                    <a:pt x="1629" y="570"/>
                  </a:cubicBezTo>
                  <a:cubicBezTo>
                    <a:pt x="1653" y="570"/>
                    <a:pt x="1637" y="577"/>
                    <a:pt x="1669" y="577"/>
                  </a:cubicBezTo>
                  <a:cubicBezTo>
                    <a:pt x="1700" y="577"/>
                    <a:pt x="1708" y="577"/>
                    <a:pt x="1740" y="585"/>
                  </a:cubicBezTo>
                  <a:cubicBezTo>
                    <a:pt x="1771" y="593"/>
                    <a:pt x="1771" y="585"/>
                    <a:pt x="1803" y="617"/>
                  </a:cubicBezTo>
                  <a:cubicBezTo>
                    <a:pt x="1842" y="641"/>
                    <a:pt x="1835" y="664"/>
                    <a:pt x="1866" y="648"/>
                  </a:cubicBezTo>
                  <a:cubicBezTo>
                    <a:pt x="1890" y="633"/>
                    <a:pt x="1874" y="617"/>
                    <a:pt x="1890" y="601"/>
                  </a:cubicBezTo>
                  <a:cubicBezTo>
                    <a:pt x="1898" y="577"/>
                    <a:pt x="1914" y="570"/>
                    <a:pt x="1937" y="577"/>
                  </a:cubicBezTo>
                  <a:cubicBezTo>
                    <a:pt x="1945" y="585"/>
                    <a:pt x="1985" y="585"/>
                    <a:pt x="2016" y="585"/>
                  </a:cubicBezTo>
                  <a:cubicBezTo>
                    <a:pt x="2040" y="585"/>
                    <a:pt x="2064" y="577"/>
                    <a:pt x="2072" y="585"/>
                  </a:cubicBezTo>
                  <a:cubicBezTo>
                    <a:pt x="2088" y="585"/>
                    <a:pt x="2135" y="577"/>
                    <a:pt x="2135" y="577"/>
                  </a:cubicBezTo>
                  <a:cubicBezTo>
                    <a:pt x="2143" y="577"/>
                    <a:pt x="2135" y="577"/>
                    <a:pt x="2159" y="577"/>
                  </a:cubicBezTo>
                  <a:cubicBezTo>
                    <a:pt x="2182" y="577"/>
                    <a:pt x="2182" y="577"/>
                    <a:pt x="2214" y="585"/>
                  </a:cubicBezTo>
                  <a:cubicBezTo>
                    <a:pt x="2254" y="585"/>
                    <a:pt x="2254" y="577"/>
                    <a:pt x="2254" y="554"/>
                  </a:cubicBezTo>
                  <a:cubicBezTo>
                    <a:pt x="2262" y="538"/>
                    <a:pt x="2254" y="506"/>
                    <a:pt x="2238" y="506"/>
                  </a:cubicBezTo>
                  <a:cubicBezTo>
                    <a:pt x="2222" y="498"/>
                    <a:pt x="2214" y="506"/>
                    <a:pt x="2198" y="522"/>
                  </a:cubicBezTo>
                  <a:cubicBezTo>
                    <a:pt x="2182" y="538"/>
                    <a:pt x="2175" y="561"/>
                    <a:pt x="2159" y="546"/>
                  </a:cubicBezTo>
                  <a:cubicBezTo>
                    <a:pt x="2135" y="538"/>
                    <a:pt x="2135" y="522"/>
                    <a:pt x="2127" y="522"/>
                  </a:cubicBezTo>
                  <a:cubicBezTo>
                    <a:pt x="2111" y="522"/>
                    <a:pt x="2080" y="498"/>
                    <a:pt x="2064" y="483"/>
                  </a:cubicBezTo>
                  <a:cubicBezTo>
                    <a:pt x="2040" y="467"/>
                    <a:pt x="2032" y="459"/>
                    <a:pt x="2024" y="435"/>
                  </a:cubicBezTo>
                  <a:cubicBezTo>
                    <a:pt x="2024" y="411"/>
                    <a:pt x="2024" y="364"/>
                    <a:pt x="2001" y="364"/>
                  </a:cubicBezTo>
                  <a:cubicBezTo>
                    <a:pt x="1977" y="364"/>
                    <a:pt x="1945" y="364"/>
                    <a:pt x="1929" y="372"/>
                  </a:cubicBezTo>
                  <a:cubicBezTo>
                    <a:pt x="1914" y="380"/>
                    <a:pt x="1866" y="372"/>
                    <a:pt x="1851" y="372"/>
                  </a:cubicBezTo>
                  <a:cubicBezTo>
                    <a:pt x="1842" y="364"/>
                    <a:pt x="1835" y="364"/>
                    <a:pt x="1795" y="364"/>
                  </a:cubicBezTo>
                  <a:cubicBezTo>
                    <a:pt x="1756" y="372"/>
                    <a:pt x="1740" y="348"/>
                    <a:pt x="1740" y="293"/>
                  </a:cubicBezTo>
                  <a:cubicBezTo>
                    <a:pt x="1740" y="237"/>
                    <a:pt x="1756" y="230"/>
                    <a:pt x="1724" y="230"/>
                  </a:cubicBezTo>
                  <a:cubicBezTo>
                    <a:pt x="1700" y="237"/>
                    <a:pt x="1661" y="253"/>
                    <a:pt x="1637" y="269"/>
                  </a:cubicBezTo>
                  <a:cubicBezTo>
                    <a:pt x="1613" y="285"/>
                    <a:pt x="1574" y="309"/>
                    <a:pt x="1503" y="301"/>
                  </a:cubicBezTo>
                  <a:cubicBezTo>
                    <a:pt x="1431" y="293"/>
                    <a:pt x="1321" y="348"/>
                    <a:pt x="1289" y="388"/>
                  </a:cubicBezTo>
                  <a:cubicBezTo>
                    <a:pt x="1265" y="427"/>
                    <a:pt x="1250" y="443"/>
                    <a:pt x="1218" y="443"/>
                  </a:cubicBezTo>
                  <a:cubicBezTo>
                    <a:pt x="1194" y="443"/>
                    <a:pt x="1139" y="451"/>
                    <a:pt x="1131" y="435"/>
                  </a:cubicBezTo>
                  <a:cubicBezTo>
                    <a:pt x="1131" y="411"/>
                    <a:pt x="1123" y="403"/>
                    <a:pt x="1099" y="411"/>
                  </a:cubicBezTo>
                  <a:cubicBezTo>
                    <a:pt x="1076" y="427"/>
                    <a:pt x="1036" y="459"/>
                    <a:pt x="1020" y="451"/>
                  </a:cubicBezTo>
                  <a:cubicBezTo>
                    <a:pt x="997" y="435"/>
                    <a:pt x="957" y="427"/>
                    <a:pt x="933" y="380"/>
                  </a:cubicBezTo>
                  <a:cubicBezTo>
                    <a:pt x="918" y="340"/>
                    <a:pt x="854" y="309"/>
                    <a:pt x="831" y="293"/>
                  </a:cubicBezTo>
                  <a:cubicBezTo>
                    <a:pt x="815" y="269"/>
                    <a:pt x="752" y="261"/>
                    <a:pt x="728" y="269"/>
                  </a:cubicBezTo>
                  <a:cubicBezTo>
                    <a:pt x="704" y="277"/>
                    <a:pt x="665" y="285"/>
                    <a:pt x="649" y="309"/>
                  </a:cubicBezTo>
                  <a:cubicBezTo>
                    <a:pt x="633" y="324"/>
                    <a:pt x="625" y="372"/>
                    <a:pt x="625" y="340"/>
                  </a:cubicBezTo>
                  <a:cubicBezTo>
                    <a:pt x="617" y="309"/>
                    <a:pt x="601" y="285"/>
                    <a:pt x="625" y="253"/>
                  </a:cubicBezTo>
                  <a:cubicBezTo>
                    <a:pt x="649" y="222"/>
                    <a:pt x="665" y="174"/>
                    <a:pt x="696" y="143"/>
                  </a:cubicBezTo>
                  <a:cubicBezTo>
                    <a:pt x="728" y="111"/>
                    <a:pt x="744" y="79"/>
                    <a:pt x="759" y="71"/>
                  </a:cubicBezTo>
                  <a:cubicBezTo>
                    <a:pt x="767" y="56"/>
                    <a:pt x="752" y="56"/>
                    <a:pt x="791" y="56"/>
                  </a:cubicBezTo>
                  <a:cubicBezTo>
                    <a:pt x="831" y="56"/>
                    <a:pt x="831" y="32"/>
                    <a:pt x="815" y="16"/>
                  </a:cubicBezTo>
                  <a:cubicBezTo>
                    <a:pt x="799" y="8"/>
                    <a:pt x="704" y="0"/>
                    <a:pt x="672" y="32"/>
                  </a:cubicBezTo>
                  <a:cubicBezTo>
                    <a:pt x="633" y="56"/>
                    <a:pt x="586" y="87"/>
                    <a:pt x="570" y="119"/>
                  </a:cubicBezTo>
                  <a:cubicBezTo>
                    <a:pt x="554" y="150"/>
                    <a:pt x="554" y="166"/>
                    <a:pt x="546" y="174"/>
                  </a:cubicBezTo>
                  <a:cubicBezTo>
                    <a:pt x="538" y="190"/>
                    <a:pt x="538" y="182"/>
                    <a:pt x="530" y="166"/>
                  </a:cubicBezTo>
                  <a:cubicBezTo>
                    <a:pt x="522" y="150"/>
                    <a:pt x="522" y="143"/>
                    <a:pt x="514" y="158"/>
                  </a:cubicBezTo>
                  <a:cubicBezTo>
                    <a:pt x="506" y="174"/>
                    <a:pt x="483" y="198"/>
                    <a:pt x="459" y="222"/>
                  </a:cubicBezTo>
                  <a:cubicBezTo>
                    <a:pt x="443" y="245"/>
                    <a:pt x="475" y="245"/>
                    <a:pt x="435" y="261"/>
                  </a:cubicBezTo>
                  <a:cubicBezTo>
                    <a:pt x="388" y="285"/>
                    <a:pt x="356" y="301"/>
                    <a:pt x="325" y="324"/>
                  </a:cubicBezTo>
                  <a:cubicBezTo>
                    <a:pt x="293" y="348"/>
                    <a:pt x="293" y="356"/>
                    <a:pt x="269" y="348"/>
                  </a:cubicBezTo>
                  <a:cubicBezTo>
                    <a:pt x="246" y="348"/>
                    <a:pt x="222" y="348"/>
                    <a:pt x="198" y="364"/>
                  </a:cubicBezTo>
                  <a:cubicBezTo>
                    <a:pt x="175" y="372"/>
                    <a:pt x="103" y="419"/>
                    <a:pt x="72" y="459"/>
                  </a:cubicBezTo>
                  <a:cubicBezTo>
                    <a:pt x="48" y="490"/>
                    <a:pt x="32" y="498"/>
                    <a:pt x="0" y="498"/>
                  </a:cubicBezTo>
                  <a:cubicBezTo>
                    <a:pt x="8" y="506"/>
                    <a:pt x="16" y="514"/>
                    <a:pt x="24" y="52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07" name="Freeform 642"/>
            <p:cNvSpPr>
              <a:spLocks noChangeArrowheads="1"/>
            </p:cNvSpPr>
            <p:nvPr/>
          </p:nvSpPr>
          <p:spPr bwMode="auto">
            <a:xfrm>
              <a:off x="18464235" y="4848668"/>
              <a:ext cx="1194442" cy="586784"/>
            </a:xfrm>
            <a:custGeom>
              <a:avLst/>
              <a:gdLst>
                <a:gd name="T0" fmla="*/ 940 w 2270"/>
                <a:gd name="T1" fmla="*/ 1020 h 1116"/>
                <a:gd name="T2" fmla="*/ 814 w 2270"/>
                <a:gd name="T3" fmla="*/ 806 h 1116"/>
                <a:gd name="T4" fmla="*/ 664 w 2270"/>
                <a:gd name="T5" fmla="*/ 688 h 1116"/>
                <a:gd name="T6" fmla="*/ 197 w 2270"/>
                <a:gd name="T7" fmla="*/ 633 h 1116"/>
                <a:gd name="T8" fmla="*/ 0 w 2270"/>
                <a:gd name="T9" fmla="*/ 482 h 1116"/>
                <a:gd name="T10" fmla="*/ 284 w 2270"/>
                <a:gd name="T11" fmla="*/ 340 h 1116"/>
                <a:gd name="T12" fmla="*/ 466 w 2270"/>
                <a:gd name="T13" fmla="*/ 214 h 1116"/>
                <a:gd name="T14" fmla="*/ 545 w 2270"/>
                <a:gd name="T15" fmla="*/ 174 h 1116"/>
                <a:gd name="T16" fmla="*/ 766 w 2270"/>
                <a:gd name="T17" fmla="*/ 0 h 1116"/>
                <a:gd name="T18" fmla="*/ 751 w 2270"/>
                <a:gd name="T19" fmla="*/ 79 h 1116"/>
                <a:gd name="T20" fmla="*/ 632 w 2270"/>
                <a:gd name="T21" fmla="*/ 340 h 1116"/>
                <a:gd name="T22" fmla="*/ 838 w 2270"/>
                <a:gd name="T23" fmla="*/ 285 h 1116"/>
                <a:gd name="T24" fmla="*/ 1083 w 2270"/>
                <a:gd name="T25" fmla="*/ 419 h 1116"/>
                <a:gd name="T26" fmla="*/ 1296 w 2270"/>
                <a:gd name="T27" fmla="*/ 372 h 1116"/>
                <a:gd name="T28" fmla="*/ 1644 w 2270"/>
                <a:gd name="T29" fmla="*/ 253 h 1116"/>
                <a:gd name="T30" fmla="*/ 1763 w 2270"/>
                <a:gd name="T31" fmla="*/ 348 h 1116"/>
                <a:gd name="T32" fmla="*/ 1936 w 2270"/>
                <a:gd name="T33" fmla="*/ 364 h 1116"/>
                <a:gd name="T34" fmla="*/ 2071 w 2270"/>
                <a:gd name="T35" fmla="*/ 467 h 1116"/>
                <a:gd name="T36" fmla="*/ 2189 w 2270"/>
                <a:gd name="T37" fmla="*/ 522 h 1116"/>
                <a:gd name="T38" fmla="*/ 2261 w 2270"/>
                <a:gd name="T39" fmla="*/ 553 h 1116"/>
                <a:gd name="T40" fmla="*/ 2142 w 2270"/>
                <a:gd name="T41" fmla="*/ 577 h 1116"/>
                <a:gd name="T42" fmla="*/ 1992 w 2270"/>
                <a:gd name="T43" fmla="*/ 577 h 1116"/>
                <a:gd name="T44" fmla="*/ 1810 w 2270"/>
                <a:gd name="T45" fmla="*/ 609 h 1116"/>
                <a:gd name="T46" fmla="*/ 1660 w 2270"/>
                <a:gd name="T47" fmla="*/ 569 h 1116"/>
                <a:gd name="T48" fmla="*/ 1486 w 2270"/>
                <a:gd name="T49" fmla="*/ 648 h 1116"/>
                <a:gd name="T50" fmla="*/ 1272 w 2270"/>
                <a:gd name="T51" fmla="*/ 822 h 1116"/>
                <a:gd name="T52" fmla="*/ 1272 w 2270"/>
                <a:gd name="T53" fmla="*/ 719 h 1116"/>
                <a:gd name="T54" fmla="*/ 1170 w 2270"/>
                <a:gd name="T55" fmla="*/ 799 h 1116"/>
                <a:gd name="T56" fmla="*/ 1090 w 2270"/>
                <a:gd name="T57" fmla="*/ 901 h 1116"/>
                <a:gd name="T58" fmla="*/ 664 w 2270"/>
                <a:gd name="T59" fmla="*/ 680 h 1116"/>
                <a:gd name="T60" fmla="*/ 814 w 2270"/>
                <a:gd name="T61" fmla="*/ 799 h 1116"/>
                <a:gd name="T62" fmla="*/ 909 w 2270"/>
                <a:gd name="T63" fmla="*/ 988 h 1116"/>
                <a:gd name="T64" fmla="*/ 1019 w 2270"/>
                <a:gd name="T65" fmla="*/ 1028 h 1116"/>
                <a:gd name="T66" fmla="*/ 1154 w 2270"/>
                <a:gd name="T67" fmla="*/ 783 h 1116"/>
                <a:gd name="T68" fmla="*/ 1265 w 2270"/>
                <a:gd name="T69" fmla="*/ 704 h 1116"/>
                <a:gd name="T70" fmla="*/ 1249 w 2270"/>
                <a:gd name="T71" fmla="*/ 806 h 1116"/>
                <a:gd name="T72" fmla="*/ 1359 w 2270"/>
                <a:gd name="T73" fmla="*/ 735 h 1116"/>
                <a:gd name="T74" fmla="*/ 1636 w 2270"/>
                <a:gd name="T75" fmla="*/ 562 h 1116"/>
                <a:gd name="T76" fmla="*/ 1747 w 2270"/>
                <a:gd name="T77" fmla="*/ 577 h 1116"/>
                <a:gd name="T78" fmla="*/ 1889 w 2270"/>
                <a:gd name="T79" fmla="*/ 609 h 1116"/>
                <a:gd name="T80" fmla="*/ 2079 w 2270"/>
                <a:gd name="T81" fmla="*/ 569 h 1116"/>
                <a:gd name="T82" fmla="*/ 2229 w 2270"/>
                <a:gd name="T83" fmla="*/ 569 h 1116"/>
                <a:gd name="T84" fmla="*/ 2205 w 2270"/>
                <a:gd name="T85" fmla="*/ 514 h 1116"/>
                <a:gd name="T86" fmla="*/ 2079 w 2270"/>
                <a:gd name="T87" fmla="*/ 490 h 1116"/>
                <a:gd name="T88" fmla="*/ 1992 w 2270"/>
                <a:gd name="T89" fmla="*/ 356 h 1116"/>
                <a:gd name="T90" fmla="*/ 1763 w 2270"/>
                <a:gd name="T91" fmla="*/ 348 h 1116"/>
                <a:gd name="T92" fmla="*/ 1644 w 2270"/>
                <a:gd name="T93" fmla="*/ 261 h 1116"/>
                <a:gd name="T94" fmla="*/ 1225 w 2270"/>
                <a:gd name="T95" fmla="*/ 443 h 1116"/>
                <a:gd name="T96" fmla="*/ 1083 w 2270"/>
                <a:gd name="T97" fmla="*/ 419 h 1116"/>
                <a:gd name="T98" fmla="*/ 838 w 2270"/>
                <a:gd name="T99" fmla="*/ 285 h 1116"/>
                <a:gd name="T100" fmla="*/ 632 w 2270"/>
                <a:gd name="T101" fmla="*/ 348 h 1116"/>
                <a:gd name="T102" fmla="*/ 751 w 2270"/>
                <a:gd name="T103" fmla="*/ 79 h 1116"/>
                <a:gd name="T104" fmla="*/ 766 w 2270"/>
                <a:gd name="T105" fmla="*/ 8 h 1116"/>
                <a:gd name="T106" fmla="*/ 545 w 2270"/>
                <a:gd name="T107" fmla="*/ 182 h 1116"/>
                <a:gd name="T108" fmla="*/ 474 w 2270"/>
                <a:gd name="T109" fmla="*/ 214 h 1116"/>
                <a:gd name="T110" fmla="*/ 284 w 2270"/>
                <a:gd name="T111" fmla="*/ 348 h 1116"/>
                <a:gd name="T112" fmla="*/ 31 w 2270"/>
                <a:gd name="T113" fmla="*/ 506 h 1116"/>
                <a:gd name="T114" fmla="*/ 513 w 2270"/>
                <a:gd name="T115" fmla="*/ 69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1116">
                  <a:moveTo>
                    <a:pt x="988" y="1115"/>
                  </a:moveTo>
                  <a:lnTo>
                    <a:pt x="988" y="1115"/>
                  </a:lnTo>
                  <a:cubicBezTo>
                    <a:pt x="980" y="1115"/>
                    <a:pt x="980" y="1115"/>
                    <a:pt x="980" y="1115"/>
                  </a:cubicBezTo>
                  <a:lnTo>
                    <a:pt x="972" y="1107"/>
                  </a:lnTo>
                  <a:cubicBezTo>
                    <a:pt x="940" y="1091"/>
                    <a:pt x="940" y="1059"/>
                    <a:pt x="940" y="1028"/>
                  </a:cubicBezTo>
                  <a:lnTo>
                    <a:pt x="940" y="1020"/>
                  </a:lnTo>
                  <a:cubicBezTo>
                    <a:pt x="940" y="1004"/>
                    <a:pt x="932" y="1004"/>
                    <a:pt x="909" y="996"/>
                  </a:cubicBezTo>
                  <a:cubicBezTo>
                    <a:pt x="901" y="996"/>
                    <a:pt x="893" y="996"/>
                    <a:pt x="885" y="996"/>
                  </a:cubicBezTo>
                  <a:cubicBezTo>
                    <a:pt x="877" y="988"/>
                    <a:pt x="869" y="988"/>
                    <a:pt x="869" y="988"/>
                  </a:cubicBezTo>
                  <a:cubicBezTo>
                    <a:pt x="861" y="980"/>
                    <a:pt x="869" y="973"/>
                    <a:pt x="869" y="965"/>
                  </a:cubicBezTo>
                  <a:cubicBezTo>
                    <a:pt x="877" y="957"/>
                    <a:pt x="885" y="933"/>
                    <a:pt x="885" y="893"/>
                  </a:cubicBezTo>
                  <a:cubicBezTo>
                    <a:pt x="885" y="815"/>
                    <a:pt x="838" y="806"/>
                    <a:pt x="814" y="806"/>
                  </a:cubicBezTo>
                  <a:lnTo>
                    <a:pt x="814" y="806"/>
                  </a:lnTo>
                  <a:cubicBezTo>
                    <a:pt x="790" y="799"/>
                    <a:pt x="790" y="783"/>
                    <a:pt x="782" y="743"/>
                  </a:cubicBezTo>
                  <a:cubicBezTo>
                    <a:pt x="782" y="735"/>
                    <a:pt x="782" y="735"/>
                    <a:pt x="782" y="735"/>
                  </a:cubicBezTo>
                  <a:cubicBezTo>
                    <a:pt x="782" y="719"/>
                    <a:pt x="759" y="712"/>
                    <a:pt x="727" y="712"/>
                  </a:cubicBezTo>
                  <a:cubicBezTo>
                    <a:pt x="711" y="712"/>
                    <a:pt x="687" y="712"/>
                    <a:pt x="679" y="704"/>
                  </a:cubicBezTo>
                  <a:cubicBezTo>
                    <a:pt x="672" y="696"/>
                    <a:pt x="664" y="688"/>
                    <a:pt x="664" y="688"/>
                  </a:cubicBezTo>
                  <a:cubicBezTo>
                    <a:pt x="656" y="688"/>
                    <a:pt x="648" y="696"/>
                    <a:pt x="632" y="696"/>
                  </a:cubicBezTo>
                  <a:cubicBezTo>
                    <a:pt x="624" y="704"/>
                    <a:pt x="608" y="712"/>
                    <a:pt x="585" y="712"/>
                  </a:cubicBezTo>
                  <a:cubicBezTo>
                    <a:pt x="569" y="719"/>
                    <a:pt x="561" y="719"/>
                    <a:pt x="553" y="719"/>
                  </a:cubicBezTo>
                  <a:cubicBezTo>
                    <a:pt x="529" y="719"/>
                    <a:pt x="521" y="712"/>
                    <a:pt x="513" y="696"/>
                  </a:cubicBezTo>
                  <a:cubicBezTo>
                    <a:pt x="506" y="696"/>
                    <a:pt x="506" y="688"/>
                    <a:pt x="498" y="680"/>
                  </a:cubicBezTo>
                  <a:cubicBezTo>
                    <a:pt x="466" y="648"/>
                    <a:pt x="268" y="633"/>
                    <a:pt x="197" y="633"/>
                  </a:cubicBezTo>
                  <a:cubicBezTo>
                    <a:pt x="126" y="633"/>
                    <a:pt x="110" y="609"/>
                    <a:pt x="95" y="593"/>
                  </a:cubicBezTo>
                  <a:lnTo>
                    <a:pt x="95" y="593"/>
                  </a:lnTo>
                  <a:cubicBezTo>
                    <a:pt x="95" y="585"/>
                    <a:pt x="87" y="577"/>
                    <a:pt x="87" y="577"/>
                  </a:cubicBezTo>
                  <a:cubicBezTo>
                    <a:pt x="71" y="553"/>
                    <a:pt x="55" y="530"/>
                    <a:pt x="31" y="514"/>
                  </a:cubicBezTo>
                  <a:cubicBezTo>
                    <a:pt x="23" y="506"/>
                    <a:pt x="15" y="498"/>
                    <a:pt x="7" y="490"/>
                  </a:cubicBezTo>
                  <a:cubicBezTo>
                    <a:pt x="0" y="482"/>
                    <a:pt x="0" y="482"/>
                    <a:pt x="0" y="482"/>
                  </a:cubicBezTo>
                  <a:cubicBezTo>
                    <a:pt x="7" y="482"/>
                    <a:pt x="7" y="482"/>
                    <a:pt x="7" y="482"/>
                  </a:cubicBezTo>
                  <a:cubicBezTo>
                    <a:pt x="39" y="482"/>
                    <a:pt x="55" y="482"/>
                    <a:pt x="79" y="443"/>
                  </a:cubicBezTo>
                  <a:cubicBezTo>
                    <a:pt x="102" y="411"/>
                    <a:pt x="182" y="364"/>
                    <a:pt x="205" y="348"/>
                  </a:cubicBezTo>
                  <a:cubicBezTo>
                    <a:pt x="221" y="340"/>
                    <a:pt x="237" y="340"/>
                    <a:pt x="260" y="340"/>
                  </a:cubicBezTo>
                  <a:cubicBezTo>
                    <a:pt x="268" y="340"/>
                    <a:pt x="268" y="340"/>
                    <a:pt x="276" y="340"/>
                  </a:cubicBezTo>
                  <a:lnTo>
                    <a:pt x="284" y="340"/>
                  </a:lnTo>
                  <a:cubicBezTo>
                    <a:pt x="300" y="340"/>
                    <a:pt x="300" y="340"/>
                    <a:pt x="316" y="324"/>
                  </a:cubicBezTo>
                  <a:cubicBezTo>
                    <a:pt x="316" y="324"/>
                    <a:pt x="324" y="324"/>
                    <a:pt x="324" y="316"/>
                  </a:cubicBezTo>
                  <a:cubicBezTo>
                    <a:pt x="355" y="293"/>
                    <a:pt x="387" y="277"/>
                    <a:pt x="419" y="261"/>
                  </a:cubicBezTo>
                  <a:cubicBezTo>
                    <a:pt x="426" y="261"/>
                    <a:pt x="435" y="253"/>
                    <a:pt x="435" y="253"/>
                  </a:cubicBezTo>
                  <a:cubicBezTo>
                    <a:pt x="458" y="237"/>
                    <a:pt x="458" y="237"/>
                    <a:pt x="458" y="229"/>
                  </a:cubicBezTo>
                  <a:cubicBezTo>
                    <a:pt x="458" y="229"/>
                    <a:pt x="458" y="222"/>
                    <a:pt x="466" y="214"/>
                  </a:cubicBezTo>
                  <a:cubicBezTo>
                    <a:pt x="474" y="198"/>
                    <a:pt x="490" y="182"/>
                    <a:pt x="498" y="174"/>
                  </a:cubicBezTo>
                  <a:cubicBezTo>
                    <a:pt x="506" y="158"/>
                    <a:pt x="513" y="150"/>
                    <a:pt x="521" y="142"/>
                  </a:cubicBezTo>
                  <a:lnTo>
                    <a:pt x="529" y="135"/>
                  </a:lnTo>
                  <a:cubicBezTo>
                    <a:pt x="537" y="135"/>
                    <a:pt x="537" y="142"/>
                    <a:pt x="537" y="150"/>
                  </a:cubicBezTo>
                  <a:cubicBezTo>
                    <a:pt x="537" y="150"/>
                    <a:pt x="537" y="158"/>
                    <a:pt x="545" y="158"/>
                  </a:cubicBezTo>
                  <a:cubicBezTo>
                    <a:pt x="545" y="166"/>
                    <a:pt x="545" y="166"/>
                    <a:pt x="545" y="174"/>
                  </a:cubicBezTo>
                  <a:lnTo>
                    <a:pt x="553" y="166"/>
                  </a:lnTo>
                  <a:cubicBezTo>
                    <a:pt x="553" y="166"/>
                    <a:pt x="553" y="158"/>
                    <a:pt x="553" y="150"/>
                  </a:cubicBezTo>
                  <a:cubicBezTo>
                    <a:pt x="561" y="142"/>
                    <a:pt x="561" y="127"/>
                    <a:pt x="577" y="103"/>
                  </a:cubicBezTo>
                  <a:cubicBezTo>
                    <a:pt x="593" y="79"/>
                    <a:pt x="632" y="48"/>
                    <a:pt x="664" y="24"/>
                  </a:cubicBezTo>
                  <a:cubicBezTo>
                    <a:pt x="679" y="16"/>
                    <a:pt x="679" y="16"/>
                    <a:pt x="679" y="16"/>
                  </a:cubicBezTo>
                  <a:cubicBezTo>
                    <a:pt x="695" y="8"/>
                    <a:pt x="727" y="0"/>
                    <a:pt x="766" y="0"/>
                  </a:cubicBezTo>
                  <a:cubicBezTo>
                    <a:pt x="790" y="0"/>
                    <a:pt x="814" y="0"/>
                    <a:pt x="822" y="8"/>
                  </a:cubicBezTo>
                  <a:cubicBezTo>
                    <a:pt x="830" y="16"/>
                    <a:pt x="838" y="24"/>
                    <a:pt x="838" y="32"/>
                  </a:cubicBezTo>
                  <a:cubicBezTo>
                    <a:pt x="838" y="40"/>
                    <a:pt x="830" y="48"/>
                    <a:pt x="798" y="48"/>
                  </a:cubicBezTo>
                  <a:cubicBezTo>
                    <a:pt x="774" y="56"/>
                    <a:pt x="774" y="56"/>
                    <a:pt x="774" y="56"/>
                  </a:cubicBezTo>
                  <a:cubicBezTo>
                    <a:pt x="766" y="56"/>
                    <a:pt x="766" y="63"/>
                    <a:pt x="766" y="63"/>
                  </a:cubicBezTo>
                  <a:cubicBezTo>
                    <a:pt x="759" y="63"/>
                    <a:pt x="759" y="71"/>
                    <a:pt x="751" y="79"/>
                  </a:cubicBezTo>
                  <a:cubicBezTo>
                    <a:pt x="743" y="95"/>
                    <a:pt x="727" y="119"/>
                    <a:pt x="703" y="142"/>
                  </a:cubicBezTo>
                  <a:cubicBezTo>
                    <a:pt x="687" y="158"/>
                    <a:pt x="672" y="182"/>
                    <a:pt x="664" y="206"/>
                  </a:cubicBezTo>
                  <a:cubicBezTo>
                    <a:pt x="656" y="222"/>
                    <a:pt x="648" y="237"/>
                    <a:pt x="632" y="253"/>
                  </a:cubicBezTo>
                  <a:cubicBezTo>
                    <a:pt x="616" y="269"/>
                    <a:pt x="624" y="285"/>
                    <a:pt x="624" y="309"/>
                  </a:cubicBezTo>
                  <a:cubicBezTo>
                    <a:pt x="632" y="316"/>
                    <a:pt x="632" y="324"/>
                    <a:pt x="632" y="332"/>
                  </a:cubicBezTo>
                  <a:cubicBezTo>
                    <a:pt x="632" y="332"/>
                    <a:pt x="632" y="332"/>
                    <a:pt x="632" y="340"/>
                  </a:cubicBezTo>
                  <a:cubicBezTo>
                    <a:pt x="632" y="332"/>
                    <a:pt x="640" y="332"/>
                    <a:pt x="640" y="324"/>
                  </a:cubicBezTo>
                  <a:cubicBezTo>
                    <a:pt x="640" y="316"/>
                    <a:pt x="648" y="301"/>
                    <a:pt x="648" y="293"/>
                  </a:cubicBezTo>
                  <a:cubicBezTo>
                    <a:pt x="664" y="277"/>
                    <a:pt x="687" y="269"/>
                    <a:pt x="711" y="269"/>
                  </a:cubicBezTo>
                  <a:cubicBezTo>
                    <a:pt x="719" y="261"/>
                    <a:pt x="727" y="261"/>
                    <a:pt x="735" y="261"/>
                  </a:cubicBezTo>
                  <a:cubicBezTo>
                    <a:pt x="743" y="261"/>
                    <a:pt x="751" y="253"/>
                    <a:pt x="759" y="253"/>
                  </a:cubicBezTo>
                  <a:cubicBezTo>
                    <a:pt x="790" y="253"/>
                    <a:pt x="822" y="261"/>
                    <a:pt x="838" y="285"/>
                  </a:cubicBezTo>
                  <a:cubicBezTo>
                    <a:pt x="846" y="285"/>
                    <a:pt x="861" y="293"/>
                    <a:pt x="869" y="301"/>
                  </a:cubicBezTo>
                  <a:cubicBezTo>
                    <a:pt x="901" y="324"/>
                    <a:pt x="932" y="340"/>
                    <a:pt x="948" y="372"/>
                  </a:cubicBezTo>
                  <a:cubicBezTo>
                    <a:pt x="964" y="403"/>
                    <a:pt x="996" y="419"/>
                    <a:pt x="1019" y="427"/>
                  </a:cubicBezTo>
                  <a:cubicBezTo>
                    <a:pt x="1019" y="435"/>
                    <a:pt x="1019" y="435"/>
                    <a:pt x="1027" y="435"/>
                  </a:cubicBezTo>
                  <a:cubicBezTo>
                    <a:pt x="1027" y="435"/>
                    <a:pt x="1027" y="435"/>
                    <a:pt x="1035" y="435"/>
                  </a:cubicBezTo>
                  <a:cubicBezTo>
                    <a:pt x="1043" y="435"/>
                    <a:pt x="1067" y="427"/>
                    <a:pt x="1083" y="419"/>
                  </a:cubicBezTo>
                  <a:cubicBezTo>
                    <a:pt x="1090" y="411"/>
                    <a:pt x="1099" y="403"/>
                    <a:pt x="1106" y="403"/>
                  </a:cubicBezTo>
                  <a:cubicBezTo>
                    <a:pt x="1130" y="395"/>
                    <a:pt x="1138" y="403"/>
                    <a:pt x="1146" y="427"/>
                  </a:cubicBezTo>
                  <a:cubicBezTo>
                    <a:pt x="1146" y="435"/>
                    <a:pt x="1154" y="435"/>
                    <a:pt x="1178" y="435"/>
                  </a:cubicBezTo>
                  <a:cubicBezTo>
                    <a:pt x="1185" y="435"/>
                    <a:pt x="1193" y="435"/>
                    <a:pt x="1201" y="435"/>
                  </a:cubicBezTo>
                  <a:cubicBezTo>
                    <a:pt x="1209" y="435"/>
                    <a:pt x="1217" y="435"/>
                    <a:pt x="1225" y="435"/>
                  </a:cubicBezTo>
                  <a:cubicBezTo>
                    <a:pt x="1257" y="435"/>
                    <a:pt x="1265" y="419"/>
                    <a:pt x="1296" y="372"/>
                  </a:cubicBezTo>
                  <a:cubicBezTo>
                    <a:pt x="1320" y="340"/>
                    <a:pt x="1423" y="293"/>
                    <a:pt x="1494" y="293"/>
                  </a:cubicBezTo>
                  <a:cubicBezTo>
                    <a:pt x="1502" y="293"/>
                    <a:pt x="1510" y="293"/>
                    <a:pt x="1510" y="293"/>
                  </a:cubicBezTo>
                  <a:cubicBezTo>
                    <a:pt x="1518" y="293"/>
                    <a:pt x="1525" y="293"/>
                    <a:pt x="1541" y="293"/>
                  </a:cubicBezTo>
                  <a:cubicBezTo>
                    <a:pt x="1581" y="293"/>
                    <a:pt x="1612" y="277"/>
                    <a:pt x="1628" y="261"/>
                  </a:cubicBezTo>
                  <a:cubicBezTo>
                    <a:pt x="1636" y="261"/>
                    <a:pt x="1636" y="261"/>
                    <a:pt x="1644" y="261"/>
                  </a:cubicBezTo>
                  <a:cubicBezTo>
                    <a:pt x="1644" y="253"/>
                    <a:pt x="1644" y="253"/>
                    <a:pt x="1644" y="253"/>
                  </a:cubicBezTo>
                  <a:cubicBezTo>
                    <a:pt x="1676" y="237"/>
                    <a:pt x="1707" y="222"/>
                    <a:pt x="1731" y="222"/>
                  </a:cubicBezTo>
                  <a:cubicBezTo>
                    <a:pt x="1739" y="222"/>
                    <a:pt x="1739" y="222"/>
                    <a:pt x="1739" y="222"/>
                  </a:cubicBezTo>
                  <a:cubicBezTo>
                    <a:pt x="1747" y="222"/>
                    <a:pt x="1747" y="222"/>
                    <a:pt x="1755" y="222"/>
                  </a:cubicBezTo>
                  <a:cubicBezTo>
                    <a:pt x="1755" y="229"/>
                    <a:pt x="1755" y="237"/>
                    <a:pt x="1755" y="253"/>
                  </a:cubicBezTo>
                  <a:cubicBezTo>
                    <a:pt x="1755" y="261"/>
                    <a:pt x="1755" y="269"/>
                    <a:pt x="1755" y="285"/>
                  </a:cubicBezTo>
                  <a:cubicBezTo>
                    <a:pt x="1755" y="316"/>
                    <a:pt x="1755" y="340"/>
                    <a:pt x="1763" y="348"/>
                  </a:cubicBezTo>
                  <a:cubicBezTo>
                    <a:pt x="1770" y="356"/>
                    <a:pt x="1786" y="356"/>
                    <a:pt x="1802" y="356"/>
                  </a:cubicBezTo>
                  <a:cubicBezTo>
                    <a:pt x="1810" y="356"/>
                    <a:pt x="1826" y="356"/>
                    <a:pt x="1834" y="356"/>
                  </a:cubicBezTo>
                  <a:cubicBezTo>
                    <a:pt x="1834" y="356"/>
                    <a:pt x="1842" y="356"/>
                    <a:pt x="1849" y="356"/>
                  </a:cubicBezTo>
                  <a:cubicBezTo>
                    <a:pt x="1849" y="356"/>
                    <a:pt x="1858" y="356"/>
                    <a:pt x="1865" y="356"/>
                  </a:cubicBezTo>
                  <a:cubicBezTo>
                    <a:pt x="1865" y="364"/>
                    <a:pt x="1889" y="364"/>
                    <a:pt x="1913" y="364"/>
                  </a:cubicBezTo>
                  <a:cubicBezTo>
                    <a:pt x="1921" y="364"/>
                    <a:pt x="1929" y="364"/>
                    <a:pt x="1936" y="364"/>
                  </a:cubicBezTo>
                  <a:cubicBezTo>
                    <a:pt x="1944" y="356"/>
                    <a:pt x="1968" y="348"/>
                    <a:pt x="1992" y="348"/>
                  </a:cubicBezTo>
                  <a:cubicBezTo>
                    <a:pt x="2000" y="348"/>
                    <a:pt x="2000" y="348"/>
                    <a:pt x="2008" y="348"/>
                  </a:cubicBezTo>
                  <a:cubicBezTo>
                    <a:pt x="2031" y="356"/>
                    <a:pt x="2031" y="380"/>
                    <a:pt x="2031" y="403"/>
                  </a:cubicBezTo>
                  <a:cubicBezTo>
                    <a:pt x="2031" y="411"/>
                    <a:pt x="2039" y="419"/>
                    <a:pt x="2039" y="427"/>
                  </a:cubicBezTo>
                  <a:cubicBezTo>
                    <a:pt x="2039" y="451"/>
                    <a:pt x="2047" y="451"/>
                    <a:pt x="2063" y="467"/>
                  </a:cubicBezTo>
                  <a:cubicBezTo>
                    <a:pt x="2063" y="467"/>
                    <a:pt x="2063" y="467"/>
                    <a:pt x="2071" y="467"/>
                  </a:cubicBezTo>
                  <a:cubicBezTo>
                    <a:pt x="2071" y="475"/>
                    <a:pt x="2079" y="475"/>
                    <a:pt x="2087" y="482"/>
                  </a:cubicBezTo>
                  <a:cubicBezTo>
                    <a:pt x="2102" y="498"/>
                    <a:pt x="2126" y="514"/>
                    <a:pt x="2134" y="514"/>
                  </a:cubicBezTo>
                  <a:cubicBezTo>
                    <a:pt x="2142" y="514"/>
                    <a:pt x="2142" y="514"/>
                    <a:pt x="2150" y="522"/>
                  </a:cubicBezTo>
                  <a:cubicBezTo>
                    <a:pt x="2158" y="530"/>
                    <a:pt x="2158" y="530"/>
                    <a:pt x="2166" y="538"/>
                  </a:cubicBezTo>
                  <a:cubicBezTo>
                    <a:pt x="2166" y="538"/>
                    <a:pt x="2166" y="538"/>
                    <a:pt x="2174" y="538"/>
                  </a:cubicBezTo>
                  <a:cubicBezTo>
                    <a:pt x="2174" y="538"/>
                    <a:pt x="2182" y="530"/>
                    <a:pt x="2189" y="522"/>
                  </a:cubicBezTo>
                  <a:cubicBezTo>
                    <a:pt x="2197" y="522"/>
                    <a:pt x="2197" y="514"/>
                    <a:pt x="2205" y="514"/>
                  </a:cubicBezTo>
                  <a:cubicBezTo>
                    <a:pt x="2221" y="498"/>
                    <a:pt x="2229" y="490"/>
                    <a:pt x="2237" y="490"/>
                  </a:cubicBezTo>
                  <a:cubicBezTo>
                    <a:pt x="2245" y="490"/>
                    <a:pt x="2245" y="490"/>
                    <a:pt x="2245" y="490"/>
                  </a:cubicBezTo>
                  <a:cubicBezTo>
                    <a:pt x="2253" y="490"/>
                    <a:pt x="2253" y="498"/>
                    <a:pt x="2261" y="498"/>
                  </a:cubicBezTo>
                  <a:cubicBezTo>
                    <a:pt x="2269" y="514"/>
                    <a:pt x="2269" y="538"/>
                    <a:pt x="2269" y="546"/>
                  </a:cubicBezTo>
                  <a:cubicBezTo>
                    <a:pt x="2269" y="553"/>
                    <a:pt x="2269" y="553"/>
                    <a:pt x="2261" y="553"/>
                  </a:cubicBezTo>
                  <a:cubicBezTo>
                    <a:pt x="2261" y="569"/>
                    <a:pt x="2261" y="577"/>
                    <a:pt x="2237" y="577"/>
                  </a:cubicBezTo>
                  <a:cubicBezTo>
                    <a:pt x="2237" y="577"/>
                    <a:pt x="2229" y="577"/>
                    <a:pt x="2221" y="577"/>
                  </a:cubicBezTo>
                  <a:cubicBezTo>
                    <a:pt x="2213" y="577"/>
                    <a:pt x="2205" y="577"/>
                    <a:pt x="2205" y="577"/>
                  </a:cubicBezTo>
                  <a:cubicBezTo>
                    <a:pt x="2189" y="569"/>
                    <a:pt x="2182" y="569"/>
                    <a:pt x="2166" y="569"/>
                  </a:cubicBezTo>
                  <a:cubicBezTo>
                    <a:pt x="2150" y="569"/>
                    <a:pt x="2150" y="569"/>
                    <a:pt x="2150" y="569"/>
                  </a:cubicBezTo>
                  <a:cubicBezTo>
                    <a:pt x="2150" y="577"/>
                    <a:pt x="2150" y="577"/>
                    <a:pt x="2142" y="577"/>
                  </a:cubicBezTo>
                  <a:cubicBezTo>
                    <a:pt x="2142" y="577"/>
                    <a:pt x="2142" y="577"/>
                    <a:pt x="2134" y="577"/>
                  </a:cubicBezTo>
                  <a:cubicBezTo>
                    <a:pt x="2126" y="577"/>
                    <a:pt x="2110" y="577"/>
                    <a:pt x="2095" y="577"/>
                  </a:cubicBezTo>
                  <a:cubicBezTo>
                    <a:pt x="2087" y="577"/>
                    <a:pt x="2079" y="577"/>
                    <a:pt x="2079" y="577"/>
                  </a:cubicBezTo>
                  <a:cubicBezTo>
                    <a:pt x="2071" y="577"/>
                    <a:pt x="2071" y="577"/>
                    <a:pt x="2063" y="577"/>
                  </a:cubicBezTo>
                  <a:cubicBezTo>
                    <a:pt x="2055" y="577"/>
                    <a:pt x="2039" y="577"/>
                    <a:pt x="2031" y="577"/>
                  </a:cubicBezTo>
                  <a:cubicBezTo>
                    <a:pt x="2016" y="577"/>
                    <a:pt x="2000" y="577"/>
                    <a:pt x="1992" y="577"/>
                  </a:cubicBezTo>
                  <a:cubicBezTo>
                    <a:pt x="1960" y="577"/>
                    <a:pt x="1944" y="577"/>
                    <a:pt x="1936" y="569"/>
                  </a:cubicBezTo>
                  <a:cubicBezTo>
                    <a:pt x="1921" y="562"/>
                    <a:pt x="1913" y="569"/>
                    <a:pt x="1897" y="593"/>
                  </a:cubicBezTo>
                  <a:cubicBezTo>
                    <a:pt x="1897" y="601"/>
                    <a:pt x="1889" y="609"/>
                    <a:pt x="1889" y="609"/>
                  </a:cubicBezTo>
                  <a:cubicBezTo>
                    <a:pt x="1889" y="625"/>
                    <a:pt x="1889" y="633"/>
                    <a:pt x="1873" y="640"/>
                  </a:cubicBezTo>
                  <a:cubicBezTo>
                    <a:pt x="1849" y="656"/>
                    <a:pt x="1849" y="648"/>
                    <a:pt x="1834" y="633"/>
                  </a:cubicBezTo>
                  <a:cubicBezTo>
                    <a:pt x="1826" y="625"/>
                    <a:pt x="1826" y="617"/>
                    <a:pt x="1810" y="609"/>
                  </a:cubicBezTo>
                  <a:cubicBezTo>
                    <a:pt x="1786" y="593"/>
                    <a:pt x="1778" y="585"/>
                    <a:pt x="1763" y="585"/>
                  </a:cubicBezTo>
                  <a:cubicBezTo>
                    <a:pt x="1763" y="585"/>
                    <a:pt x="1755" y="585"/>
                    <a:pt x="1747" y="585"/>
                  </a:cubicBezTo>
                  <a:cubicBezTo>
                    <a:pt x="1739" y="585"/>
                    <a:pt x="1731" y="577"/>
                    <a:pt x="1731" y="577"/>
                  </a:cubicBezTo>
                  <a:cubicBezTo>
                    <a:pt x="1715" y="577"/>
                    <a:pt x="1707" y="569"/>
                    <a:pt x="1691" y="569"/>
                  </a:cubicBezTo>
                  <a:cubicBezTo>
                    <a:pt x="1683" y="569"/>
                    <a:pt x="1676" y="569"/>
                    <a:pt x="1676" y="569"/>
                  </a:cubicBezTo>
                  <a:cubicBezTo>
                    <a:pt x="1668" y="569"/>
                    <a:pt x="1668" y="569"/>
                    <a:pt x="1660" y="569"/>
                  </a:cubicBezTo>
                  <a:cubicBezTo>
                    <a:pt x="1652" y="569"/>
                    <a:pt x="1652" y="569"/>
                    <a:pt x="1652" y="569"/>
                  </a:cubicBezTo>
                  <a:cubicBezTo>
                    <a:pt x="1644" y="569"/>
                    <a:pt x="1644" y="569"/>
                    <a:pt x="1636" y="569"/>
                  </a:cubicBezTo>
                  <a:cubicBezTo>
                    <a:pt x="1612" y="569"/>
                    <a:pt x="1605" y="577"/>
                    <a:pt x="1596" y="609"/>
                  </a:cubicBezTo>
                  <a:cubicBezTo>
                    <a:pt x="1596" y="633"/>
                    <a:pt x="1573" y="640"/>
                    <a:pt x="1541" y="640"/>
                  </a:cubicBezTo>
                  <a:cubicBezTo>
                    <a:pt x="1533" y="640"/>
                    <a:pt x="1533" y="640"/>
                    <a:pt x="1533" y="640"/>
                  </a:cubicBezTo>
                  <a:cubicBezTo>
                    <a:pt x="1518" y="640"/>
                    <a:pt x="1502" y="640"/>
                    <a:pt x="1486" y="648"/>
                  </a:cubicBezTo>
                  <a:cubicBezTo>
                    <a:pt x="1470" y="648"/>
                    <a:pt x="1454" y="656"/>
                    <a:pt x="1423" y="656"/>
                  </a:cubicBezTo>
                  <a:cubicBezTo>
                    <a:pt x="1375" y="656"/>
                    <a:pt x="1359" y="712"/>
                    <a:pt x="1359" y="735"/>
                  </a:cubicBezTo>
                  <a:cubicBezTo>
                    <a:pt x="1359" y="751"/>
                    <a:pt x="1343" y="759"/>
                    <a:pt x="1320" y="767"/>
                  </a:cubicBezTo>
                  <a:cubicBezTo>
                    <a:pt x="1320" y="775"/>
                    <a:pt x="1312" y="775"/>
                    <a:pt x="1312" y="775"/>
                  </a:cubicBezTo>
                  <a:cubicBezTo>
                    <a:pt x="1288" y="783"/>
                    <a:pt x="1288" y="799"/>
                    <a:pt x="1280" y="815"/>
                  </a:cubicBezTo>
                  <a:cubicBezTo>
                    <a:pt x="1272" y="815"/>
                    <a:pt x="1272" y="822"/>
                    <a:pt x="1272" y="822"/>
                  </a:cubicBezTo>
                  <a:cubicBezTo>
                    <a:pt x="1272" y="830"/>
                    <a:pt x="1265" y="838"/>
                    <a:pt x="1257" y="838"/>
                  </a:cubicBezTo>
                  <a:cubicBezTo>
                    <a:pt x="1249" y="838"/>
                    <a:pt x="1249" y="830"/>
                    <a:pt x="1241" y="806"/>
                  </a:cubicBezTo>
                  <a:cubicBezTo>
                    <a:pt x="1241" y="791"/>
                    <a:pt x="1249" y="783"/>
                    <a:pt x="1265" y="767"/>
                  </a:cubicBezTo>
                  <a:cubicBezTo>
                    <a:pt x="1272" y="767"/>
                    <a:pt x="1280" y="759"/>
                    <a:pt x="1288" y="759"/>
                  </a:cubicBezTo>
                  <a:cubicBezTo>
                    <a:pt x="1288" y="751"/>
                    <a:pt x="1296" y="743"/>
                    <a:pt x="1296" y="743"/>
                  </a:cubicBezTo>
                  <a:cubicBezTo>
                    <a:pt x="1296" y="735"/>
                    <a:pt x="1280" y="728"/>
                    <a:pt x="1272" y="719"/>
                  </a:cubicBezTo>
                  <a:lnTo>
                    <a:pt x="1272" y="719"/>
                  </a:lnTo>
                  <a:cubicBezTo>
                    <a:pt x="1265" y="712"/>
                    <a:pt x="1265" y="712"/>
                    <a:pt x="1265" y="712"/>
                  </a:cubicBezTo>
                  <a:cubicBezTo>
                    <a:pt x="1257" y="712"/>
                    <a:pt x="1249" y="719"/>
                    <a:pt x="1241" y="728"/>
                  </a:cubicBezTo>
                  <a:cubicBezTo>
                    <a:pt x="1241" y="735"/>
                    <a:pt x="1233" y="735"/>
                    <a:pt x="1225" y="743"/>
                  </a:cubicBezTo>
                  <a:cubicBezTo>
                    <a:pt x="1217" y="751"/>
                    <a:pt x="1217" y="759"/>
                    <a:pt x="1209" y="767"/>
                  </a:cubicBezTo>
                  <a:cubicBezTo>
                    <a:pt x="1201" y="775"/>
                    <a:pt x="1185" y="791"/>
                    <a:pt x="1170" y="799"/>
                  </a:cubicBezTo>
                  <a:lnTo>
                    <a:pt x="1162" y="806"/>
                  </a:lnTo>
                  <a:cubicBezTo>
                    <a:pt x="1146" y="806"/>
                    <a:pt x="1146" y="791"/>
                    <a:pt x="1146" y="783"/>
                  </a:cubicBezTo>
                  <a:cubicBezTo>
                    <a:pt x="1146" y="775"/>
                    <a:pt x="1146" y="767"/>
                    <a:pt x="1138" y="767"/>
                  </a:cubicBezTo>
                  <a:cubicBezTo>
                    <a:pt x="1138" y="759"/>
                    <a:pt x="1138" y="759"/>
                    <a:pt x="1138" y="759"/>
                  </a:cubicBezTo>
                  <a:cubicBezTo>
                    <a:pt x="1138" y="759"/>
                    <a:pt x="1130" y="775"/>
                    <a:pt x="1130" y="791"/>
                  </a:cubicBezTo>
                  <a:cubicBezTo>
                    <a:pt x="1130" y="806"/>
                    <a:pt x="1106" y="854"/>
                    <a:pt x="1090" y="901"/>
                  </a:cubicBezTo>
                  <a:cubicBezTo>
                    <a:pt x="1075" y="933"/>
                    <a:pt x="1059" y="973"/>
                    <a:pt x="1059" y="980"/>
                  </a:cubicBezTo>
                  <a:cubicBezTo>
                    <a:pt x="1059" y="988"/>
                    <a:pt x="1043" y="1012"/>
                    <a:pt x="1027" y="1028"/>
                  </a:cubicBezTo>
                  <a:cubicBezTo>
                    <a:pt x="1019" y="1036"/>
                    <a:pt x="1012" y="1052"/>
                    <a:pt x="1004" y="1059"/>
                  </a:cubicBezTo>
                  <a:cubicBezTo>
                    <a:pt x="996" y="1075"/>
                    <a:pt x="988" y="1091"/>
                    <a:pt x="988" y="1107"/>
                  </a:cubicBezTo>
                  <a:cubicBezTo>
                    <a:pt x="988" y="1115"/>
                    <a:pt x="988" y="1115"/>
                    <a:pt x="988" y="1115"/>
                  </a:cubicBezTo>
                  <a:lnTo>
                    <a:pt x="664" y="680"/>
                  </a:lnTo>
                  <a:lnTo>
                    <a:pt x="664" y="680"/>
                  </a:lnTo>
                  <a:cubicBezTo>
                    <a:pt x="672" y="680"/>
                    <a:pt x="679" y="688"/>
                    <a:pt x="679" y="696"/>
                  </a:cubicBezTo>
                  <a:cubicBezTo>
                    <a:pt x="687" y="704"/>
                    <a:pt x="711" y="704"/>
                    <a:pt x="727" y="704"/>
                  </a:cubicBezTo>
                  <a:cubicBezTo>
                    <a:pt x="759" y="712"/>
                    <a:pt x="790" y="712"/>
                    <a:pt x="790" y="735"/>
                  </a:cubicBezTo>
                  <a:cubicBezTo>
                    <a:pt x="790" y="743"/>
                    <a:pt x="790" y="743"/>
                    <a:pt x="790" y="743"/>
                  </a:cubicBezTo>
                  <a:cubicBezTo>
                    <a:pt x="798" y="783"/>
                    <a:pt x="798" y="791"/>
                    <a:pt x="814" y="799"/>
                  </a:cubicBezTo>
                  <a:lnTo>
                    <a:pt x="814" y="799"/>
                  </a:lnTo>
                  <a:cubicBezTo>
                    <a:pt x="838" y="799"/>
                    <a:pt x="893" y="815"/>
                    <a:pt x="893" y="893"/>
                  </a:cubicBezTo>
                  <a:cubicBezTo>
                    <a:pt x="893" y="933"/>
                    <a:pt x="885" y="957"/>
                    <a:pt x="877" y="973"/>
                  </a:cubicBezTo>
                  <a:cubicBezTo>
                    <a:pt x="877" y="973"/>
                    <a:pt x="869" y="980"/>
                    <a:pt x="877" y="980"/>
                  </a:cubicBezTo>
                  <a:cubicBezTo>
                    <a:pt x="877" y="988"/>
                    <a:pt x="885" y="988"/>
                    <a:pt x="885" y="988"/>
                  </a:cubicBezTo>
                  <a:cubicBezTo>
                    <a:pt x="893" y="988"/>
                    <a:pt x="901" y="988"/>
                    <a:pt x="909" y="988"/>
                  </a:cubicBezTo>
                  <a:cubicBezTo>
                    <a:pt x="932" y="996"/>
                    <a:pt x="948" y="996"/>
                    <a:pt x="948" y="1020"/>
                  </a:cubicBezTo>
                  <a:lnTo>
                    <a:pt x="948" y="1028"/>
                  </a:lnTo>
                  <a:cubicBezTo>
                    <a:pt x="948" y="1059"/>
                    <a:pt x="948" y="1091"/>
                    <a:pt x="972" y="1099"/>
                  </a:cubicBezTo>
                  <a:cubicBezTo>
                    <a:pt x="980" y="1099"/>
                    <a:pt x="980" y="1107"/>
                    <a:pt x="980" y="1107"/>
                  </a:cubicBezTo>
                  <a:cubicBezTo>
                    <a:pt x="980" y="1091"/>
                    <a:pt x="988" y="1075"/>
                    <a:pt x="996" y="1059"/>
                  </a:cubicBezTo>
                  <a:cubicBezTo>
                    <a:pt x="1004" y="1044"/>
                    <a:pt x="1012" y="1036"/>
                    <a:pt x="1019" y="1028"/>
                  </a:cubicBezTo>
                  <a:cubicBezTo>
                    <a:pt x="1035" y="1004"/>
                    <a:pt x="1051" y="988"/>
                    <a:pt x="1051" y="980"/>
                  </a:cubicBezTo>
                  <a:cubicBezTo>
                    <a:pt x="1051" y="973"/>
                    <a:pt x="1059" y="941"/>
                    <a:pt x="1083" y="893"/>
                  </a:cubicBezTo>
                  <a:cubicBezTo>
                    <a:pt x="1099" y="854"/>
                    <a:pt x="1122" y="806"/>
                    <a:pt x="1122" y="791"/>
                  </a:cubicBezTo>
                  <a:cubicBezTo>
                    <a:pt x="1122" y="775"/>
                    <a:pt x="1122" y="751"/>
                    <a:pt x="1138" y="751"/>
                  </a:cubicBezTo>
                  <a:lnTo>
                    <a:pt x="1146" y="759"/>
                  </a:lnTo>
                  <a:cubicBezTo>
                    <a:pt x="1146" y="767"/>
                    <a:pt x="1154" y="775"/>
                    <a:pt x="1154" y="783"/>
                  </a:cubicBezTo>
                  <a:cubicBezTo>
                    <a:pt x="1154" y="791"/>
                    <a:pt x="1154" y="799"/>
                    <a:pt x="1162" y="799"/>
                  </a:cubicBezTo>
                  <a:cubicBezTo>
                    <a:pt x="1162" y="799"/>
                    <a:pt x="1162" y="799"/>
                    <a:pt x="1170" y="791"/>
                  </a:cubicBezTo>
                  <a:cubicBezTo>
                    <a:pt x="1185" y="783"/>
                    <a:pt x="1193" y="775"/>
                    <a:pt x="1201" y="759"/>
                  </a:cubicBezTo>
                  <a:cubicBezTo>
                    <a:pt x="1209" y="751"/>
                    <a:pt x="1217" y="743"/>
                    <a:pt x="1225" y="735"/>
                  </a:cubicBezTo>
                  <a:cubicBezTo>
                    <a:pt x="1233" y="735"/>
                    <a:pt x="1233" y="728"/>
                    <a:pt x="1241" y="719"/>
                  </a:cubicBezTo>
                  <a:cubicBezTo>
                    <a:pt x="1249" y="712"/>
                    <a:pt x="1257" y="704"/>
                    <a:pt x="1265" y="704"/>
                  </a:cubicBezTo>
                  <a:cubicBezTo>
                    <a:pt x="1265" y="704"/>
                    <a:pt x="1272" y="704"/>
                    <a:pt x="1272" y="712"/>
                  </a:cubicBezTo>
                  <a:lnTo>
                    <a:pt x="1280" y="712"/>
                  </a:lnTo>
                  <a:cubicBezTo>
                    <a:pt x="1288" y="728"/>
                    <a:pt x="1296" y="735"/>
                    <a:pt x="1296" y="743"/>
                  </a:cubicBezTo>
                  <a:cubicBezTo>
                    <a:pt x="1296" y="751"/>
                    <a:pt x="1296" y="751"/>
                    <a:pt x="1288" y="759"/>
                  </a:cubicBezTo>
                  <a:cubicBezTo>
                    <a:pt x="1280" y="767"/>
                    <a:pt x="1280" y="775"/>
                    <a:pt x="1272" y="775"/>
                  </a:cubicBezTo>
                  <a:cubicBezTo>
                    <a:pt x="1257" y="791"/>
                    <a:pt x="1249" y="799"/>
                    <a:pt x="1249" y="806"/>
                  </a:cubicBezTo>
                  <a:cubicBezTo>
                    <a:pt x="1257" y="822"/>
                    <a:pt x="1257" y="830"/>
                    <a:pt x="1257" y="830"/>
                  </a:cubicBezTo>
                  <a:cubicBezTo>
                    <a:pt x="1265" y="830"/>
                    <a:pt x="1265" y="822"/>
                    <a:pt x="1265" y="822"/>
                  </a:cubicBezTo>
                  <a:cubicBezTo>
                    <a:pt x="1265" y="815"/>
                    <a:pt x="1272" y="815"/>
                    <a:pt x="1272" y="806"/>
                  </a:cubicBezTo>
                  <a:cubicBezTo>
                    <a:pt x="1280" y="791"/>
                    <a:pt x="1288" y="783"/>
                    <a:pt x="1304" y="767"/>
                  </a:cubicBezTo>
                  <a:cubicBezTo>
                    <a:pt x="1312" y="767"/>
                    <a:pt x="1312" y="767"/>
                    <a:pt x="1320" y="759"/>
                  </a:cubicBezTo>
                  <a:cubicBezTo>
                    <a:pt x="1336" y="751"/>
                    <a:pt x="1359" y="743"/>
                    <a:pt x="1359" y="735"/>
                  </a:cubicBezTo>
                  <a:cubicBezTo>
                    <a:pt x="1359" y="712"/>
                    <a:pt x="1367" y="656"/>
                    <a:pt x="1423" y="648"/>
                  </a:cubicBezTo>
                  <a:cubicBezTo>
                    <a:pt x="1454" y="648"/>
                    <a:pt x="1470" y="640"/>
                    <a:pt x="1486" y="640"/>
                  </a:cubicBezTo>
                  <a:cubicBezTo>
                    <a:pt x="1502" y="640"/>
                    <a:pt x="1510" y="633"/>
                    <a:pt x="1533" y="633"/>
                  </a:cubicBezTo>
                  <a:cubicBezTo>
                    <a:pt x="1541" y="633"/>
                    <a:pt x="1541" y="633"/>
                    <a:pt x="1541" y="633"/>
                  </a:cubicBezTo>
                  <a:cubicBezTo>
                    <a:pt x="1573" y="633"/>
                    <a:pt x="1589" y="633"/>
                    <a:pt x="1589" y="601"/>
                  </a:cubicBezTo>
                  <a:cubicBezTo>
                    <a:pt x="1596" y="577"/>
                    <a:pt x="1605" y="562"/>
                    <a:pt x="1636" y="562"/>
                  </a:cubicBezTo>
                  <a:cubicBezTo>
                    <a:pt x="1644" y="562"/>
                    <a:pt x="1652" y="562"/>
                    <a:pt x="1652" y="562"/>
                  </a:cubicBezTo>
                  <a:cubicBezTo>
                    <a:pt x="1652" y="562"/>
                    <a:pt x="1652" y="562"/>
                    <a:pt x="1660" y="562"/>
                  </a:cubicBezTo>
                  <a:cubicBezTo>
                    <a:pt x="1668" y="562"/>
                    <a:pt x="1668" y="562"/>
                    <a:pt x="1676" y="562"/>
                  </a:cubicBezTo>
                  <a:cubicBezTo>
                    <a:pt x="1676" y="562"/>
                    <a:pt x="1683" y="562"/>
                    <a:pt x="1691" y="562"/>
                  </a:cubicBezTo>
                  <a:cubicBezTo>
                    <a:pt x="1707" y="562"/>
                    <a:pt x="1715" y="569"/>
                    <a:pt x="1731" y="569"/>
                  </a:cubicBezTo>
                  <a:cubicBezTo>
                    <a:pt x="1739" y="569"/>
                    <a:pt x="1739" y="577"/>
                    <a:pt x="1747" y="577"/>
                  </a:cubicBezTo>
                  <a:cubicBezTo>
                    <a:pt x="1755" y="577"/>
                    <a:pt x="1763" y="577"/>
                    <a:pt x="1763" y="577"/>
                  </a:cubicBezTo>
                  <a:cubicBezTo>
                    <a:pt x="1778" y="585"/>
                    <a:pt x="1786" y="585"/>
                    <a:pt x="1818" y="601"/>
                  </a:cubicBezTo>
                  <a:cubicBezTo>
                    <a:pt x="1826" y="617"/>
                    <a:pt x="1834" y="625"/>
                    <a:pt x="1842" y="625"/>
                  </a:cubicBezTo>
                  <a:cubicBezTo>
                    <a:pt x="1849" y="640"/>
                    <a:pt x="1849" y="640"/>
                    <a:pt x="1858" y="640"/>
                  </a:cubicBezTo>
                  <a:cubicBezTo>
                    <a:pt x="1858" y="640"/>
                    <a:pt x="1865" y="640"/>
                    <a:pt x="1873" y="640"/>
                  </a:cubicBezTo>
                  <a:cubicBezTo>
                    <a:pt x="1881" y="633"/>
                    <a:pt x="1881" y="625"/>
                    <a:pt x="1889" y="609"/>
                  </a:cubicBezTo>
                  <a:cubicBezTo>
                    <a:pt x="1889" y="601"/>
                    <a:pt x="1889" y="593"/>
                    <a:pt x="1889" y="585"/>
                  </a:cubicBezTo>
                  <a:cubicBezTo>
                    <a:pt x="1905" y="562"/>
                    <a:pt x="1921" y="553"/>
                    <a:pt x="1944" y="569"/>
                  </a:cubicBezTo>
                  <a:cubicBezTo>
                    <a:pt x="1952" y="569"/>
                    <a:pt x="1984" y="569"/>
                    <a:pt x="1992" y="569"/>
                  </a:cubicBezTo>
                  <a:cubicBezTo>
                    <a:pt x="2000" y="569"/>
                    <a:pt x="2016" y="569"/>
                    <a:pt x="2031" y="569"/>
                  </a:cubicBezTo>
                  <a:cubicBezTo>
                    <a:pt x="2039" y="569"/>
                    <a:pt x="2055" y="569"/>
                    <a:pt x="2063" y="569"/>
                  </a:cubicBezTo>
                  <a:cubicBezTo>
                    <a:pt x="2071" y="569"/>
                    <a:pt x="2071" y="569"/>
                    <a:pt x="2079" y="569"/>
                  </a:cubicBezTo>
                  <a:cubicBezTo>
                    <a:pt x="2079" y="569"/>
                    <a:pt x="2087" y="569"/>
                    <a:pt x="2095" y="569"/>
                  </a:cubicBezTo>
                  <a:cubicBezTo>
                    <a:pt x="2110" y="569"/>
                    <a:pt x="2126" y="569"/>
                    <a:pt x="2134" y="569"/>
                  </a:cubicBezTo>
                  <a:cubicBezTo>
                    <a:pt x="2142" y="569"/>
                    <a:pt x="2142" y="569"/>
                    <a:pt x="2142" y="569"/>
                  </a:cubicBezTo>
                  <a:cubicBezTo>
                    <a:pt x="2142" y="562"/>
                    <a:pt x="2150" y="562"/>
                    <a:pt x="2166" y="562"/>
                  </a:cubicBezTo>
                  <a:cubicBezTo>
                    <a:pt x="2182" y="562"/>
                    <a:pt x="2189" y="562"/>
                    <a:pt x="2205" y="569"/>
                  </a:cubicBezTo>
                  <a:cubicBezTo>
                    <a:pt x="2205" y="569"/>
                    <a:pt x="2213" y="569"/>
                    <a:pt x="2229" y="569"/>
                  </a:cubicBezTo>
                  <a:lnTo>
                    <a:pt x="2237" y="569"/>
                  </a:lnTo>
                  <a:cubicBezTo>
                    <a:pt x="2253" y="569"/>
                    <a:pt x="2253" y="562"/>
                    <a:pt x="2261" y="553"/>
                  </a:cubicBezTo>
                  <a:lnTo>
                    <a:pt x="2261" y="546"/>
                  </a:lnTo>
                  <a:cubicBezTo>
                    <a:pt x="2261" y="538"/>
                    <a:pt x="2261" y="514"/>
                    <a:pt x="2253" y="506"/>
                  </a:cubicBezTo>
                  <a:cubicBezTo>
                    <a:pt x="2253" y="498"/>
                    <a:pt x="2245" y="498"/>
                    <a:pt x="2245" y="498"/>
                  </a:cubicBezTo>
                  <a:cubicBezTo>
                    <a:pt x="2229" y="498"/>
                    <a:pt x="2229" y="498"/>
                    <a:pt x="2205" y="514"/>
                  </a:cubicBezTo>
                  <a:cubicBezTo>
                    <a:pt x="2205" y="522"/>
                    <a:pt x="2197" y="530"/>
                    <a:pt x="2197" y="530"/>
                  </a:cubicBezTo>
                  <a:cubicBezTo>
                    <a:pt x="2189" y="538"/>
                    <a:pt x="2182" y="546"/>
                    <a:pt x="2174" y="546"/>
                  </a:cubicBezTo>
                  <a:cubicBezTo>
                    <a:pt x="2166" y="546"/>
                    <a:pt x="2166" y="546"/>
                    <a:pt x="2158" y="538"/>
                  </a:cubicBezTo>
                  <a:cubicBezTo>
                    <a:pt x="2150" y="538"/>
                    <a:pt x="2150" y="530"/>
                    <a:pt x="2142" y="530"/>
                  </a:cubicBezTo>
                  <a:cubicBezTo>
                    <a:pt x="2142" y="522"/>
                    <a:pt x="2134" y="522"/>
                    <a:pt x="2134" y="522"/>
                  </a:cubicBezTo>
                  <a:cubicBezTo>
                    <a:pt x="2126" y="522"/>
                    <a:pt x="2102" y="506"/>
                    <a:pt x="2079" y="490"/>
                  </a:cubicBezTo>
                  <a:cubicBezTo>
                    <a:pt x="2079" y="482"/>
                    <a:pt x="2071" y="482"/>
                    <a:pt x="2063" y="475"/>
                  </a:cubicBezTo>
                  <a:cubicBezTo>
                    <a:pt x="2063" y="475"/>
                    <a:pt x="2063" y="475"/>
                    <a:pt x="2055" y="467"/>
                  </a:cubicBezTo>
                  <a:cubicBezTo>
                    <a:pt x="2039" y="459"/>
                    <a:pt x="2031" y="451"/>
                    <a:pt x="2031" y="427"/>
                  </a:cubicBezTo>
                  <a:cubicBezTo>
                    <a:pt x="2031" y="419"/>
                    <a:pt x="2031" y="411"/>
                    <a:pt x="2023" y="403"/>
                  </a:cubicBezTo>
                  <a:cubicBezTo>
                    <a:pt x="2023" y="380"/>
                    <a:pt x="2023" y="356"/>
                    <a:pt x="2008" y="356"/>
                  </a:cubicBezTo>
                  <a:cubicBezTo>
                    <a:pt x="2000" y="356"/>
                    <a:pt x="2000" y="356"/>
                    <a:pt x="1992" y="356"/>
                  </a:cubicBezTo>
                  <a:cubicBezTo>
                    <a:pt x="1968" y="356"/>
                    <a:pt x="1952" y="364"/>
                    <a:pt x="1936" y="372"/>
                  </a:cubicBezTo>
                  <a:cubicBezTo>
                    <a:pt x="1929" y="372"/>
                    <a:pt x="1921" y="372"/>
                    <a:pt x="1913" y="372"/>
                  </a:cubicBezTo>
                  <a:cubicBezTo>
                    <a:pt x="1889" y="372"/>
                    <a:pt x="1865" y="372"/>
                    <a:pt x="1858" y="364"/>
                  </a:cubicBezTo>
                  <a:cubicBezTo>
                    <a:pt x="1858" y="364"/>
                    <a:pt x="1849" y="364"/>
                    <a:pt x="1834" y="364"/>
                  </a:cubicBezTo>
                  <a:cubicBezTo>
                    <a:pt x="1826" y="364"/>
                    <a:pt x="1810" y="364"/>
                    <a:pt x="1802" y="364"/>
                  </a:cubicBezTo>
                  <a:cubicBezTo>
                    <a:pt x="1778" y="364"/>
                    <a:pt x="1770" y="356"/>
                    <a:pt x="1763" y="348"/>
                  </a:cubicBezTo>
                  <a:cubicBezTo>
                    <a:pt x="1747" y="340"/>
                    <a:pt x="1747" y="324"/>
                    <a:pt x="1747" y="285"/>
                  </a:cubicBezTo>
                  <a:cubicBezTo>
                    <a:pt x="1747" y="269"/>
                    <a:pt x="1747" y="261"/>
                    <a:pt x="1747" y="245"/>
                  </a:cubicBezTo>
                  <a:cubicBezTo>
                    <a:pt x="1747" y="237"/>
                    <a:pt x="1747" y="229"/>
                    <a:pt x="1747" y="229"/>
                  </a:cubicBezTo>
                  <a:cubicBezTo>
                    <a:pt x="1747" y="229"/>
                    <a:pt x="1739" y="229"/>
                    <a:pt x="1731" y="229"/>
                  </a:cubicBezTo>
                  <a:cubicBezTo>
                    <a:pt x="1707" y="229"/>
                    <a:pt x="1676" y="245"/>
                    <a:pt x="1652" y="261"/>
                  </a:cubicBezTo>
                  <a:cubicBezTo>
                    <a:pt x="1644" y="261"/>
                    <a:pt x="1644" y="261"/>
                    <a:pt x="1644" y="261"/>
                  </a:cubicBezTo>
                  <a:cubicBezTo>
                    <a:pt x="1644" y="269"/>
                    <a:pt x="1636" y="269"/>
                    <a:pt x="1636" y="269"/>
                  </a:cubicBezTo>
                  <a:cubicBezTo>
                    <a:pt x="1612" y="285"/>
                    <a:pt x="1581" y="301"/>
                    <a:pt x="1541" y="301"/>
                  </a:cubicBezTo>
                  <a:cubicBezTo>
                    <a:pt x="1525" y="301"/>
                    <a:pt x="1518" y="301"/>
                    <a:pt x="1510" y="301"/>
                  </a:cubicBezTo>
                  <a:cubicBezTo>
                    <a:pt x="1510" y="301"/>
                    <a:pt x="1502" y="293"/>
                    <a:pt x="1494" y="293"/>
                  </a:cubicBezTo>
                  <a:cubicBezTo>
                    <a:pt x="1423" y="293"/>
                    <a:pt x="1328" y="340"/>
                    <a:pt x="1304" y="380"/>
                  </a:cubicBezTo>
                  <a:cubicBezTo>
                    <a:pt x="1272" y="419"/>
                    <a:pt x="1257" y="443"/>
                    <a:pt x="1225" y="443"/>
                  </a:cubicBezTo>
                  <a:cubicBezTo>
                    <a:pt x="1217" y="443"/>
                    <a:pt x="1209" y="443"/>
                    <a:pt x="1201" y="443"/>
                  </a:cubicBezTo>
                  <a:cubicBezTo>
                    <a:pt x="1193" y="443"/>
                    <a:pt x="1185" y="443"/>
                    <a:pt x="1178" y="443"/>
                  </a:cubicBezTo>
                  <a:cubicBezTo>
                    <a:pt x="1154" y="443"/>
                    <a:pt x="1138" y="443"/>
                    <a:pt x="1138" y="427"/>
                  </a:cubicBezTo>
                  <a:cubicBezTo>
                    <a:pt x="1138" y="411"/>
                    <a:pt x="1130" y="403"/>
                    <a:pt x="1122" y="403"/>
                  </a:cubicBezTo>
                  <a:cubicBezTo>
                    <a:pt x="1114" y="403"/>
                    <a:pt x="1114" y="403"/>
                    <a:pt x="1106" y="411"/>
                  </a:cubicBezTo>
                  <a:cubicBezTo>
                    <a:pt x="1099" y="411"/>
                    <a:pt x="1090" y="419"/>
                    <a:pt x="1083" y="419"/>
                  </a:cubicBezTo>
                  <a:cubicBezTo>
                    <a:pt x="1067" y="435"/>
                    <a:pt x="1051" y="443"/>
                    <a:pt x="1035" y="443"/>
                  </a:cubicBezTo>
                  <a:cubicBezTo>
                    <a:pt x="1027" y="443"/>
                    <a:pt x="1027" y="443"/>
                    <a:pt x="1019" y="443"/>
                  </a:cubicBezTo>
                  <a:cubicBezTo>
                    <a:pt x="1019" y="443"/>
                    <a:pt x="1019" y="435"/>
                    <a:pt x="1012" y="435"/>
                  </a:cubicBezTo>
                  <a:cubicBezTo>
                    <a:pt x="988" y="427"/>
                    <a:pt x="956" y="411"/>
                    <a:pt x="940" y="372"/>
                  </a:cubicBezTo>
                  <a:cubicBezTo>
                    <a:pt x="925" y="348"/>
                    <a:pt x="893" y="324"/>
                    <a:pt x="869" y="309"/>
                  </a:cubicBezTo>
                  <a:cubicBezTo>
                    <a:pt x="853" y="301"/>
                    <a:pt x="846" y="293"/>
                    <a:pt x="838" y="285"/>
                  </a:cubicBezTo>
                  <a:cubicBezTo>
                    <a:pt x="822" y="269"/>
                    <a:pt x="782" y="261"/>
                    <a:pt x="759" y="261"/>
                  </a:cubicBezTo>
                  <a:cubicBezTo>
                    <a:pt x="751" y="261"/>
                    <a:pt x="743" y="261"/>
                    <a:pt x="735" y="269"/>
                  </a:cubicBezTo>
                  <a:cubicBezTo>
                    <a:pt x="727" y="269"/>
                    <a:pt x="719" y="269"/>
                    <a:pt x="711" y="277"/>
                  </a:cubicBezTo>
                  <a:cubicBezTo>
                    <a:pt x="687" y="277"/>
                    <a:pt x="664" y="285"/>
                    <a:pt x="656" y="301"/>
                  </a:cubicBezTo>
                  <a:cubicBezTo>
                    <a:pt x="656" y="309"/>
                    <a:pt x="648" y="316"/>
                    <a:pt x="648" y="324"/>
                  </a:cubicBezTo>
                  <a:cubicBezTo>
                    <a:pt x="640" y="340"/>
                    <a:pt x="640" y="348"/>
                    <a:pt x="632" y="348"/>
                  </a:cubicBezTo>
                  <a:cubicBezTo>
                    <a:pt x="632" y="348"/>
                    <a:pt x="624" y="340"/>
                    <a:pt x="624" y="332"/>
                  </a:cubicBezTo>
                  <a:cubicBezTo>
                    <a:pt x="624" y="324"/>
                    <a:pt x="624" y="316"/>
                    <a:pt x="616" y="309"/>
                  </a:cubicBezTo>
                  <a:cubicBezTo>
                    <a:pt x="616" y="293"/>
                    <a:pt x="608" y="269"/>
                    <a:pt x="624" y="245"/>
                  </a:cubicBezTo>
                  <a:cubicBezTo>
                    <a:pt x="640" y="229"/>
                    <a:pt x="648" y="214"/>
                    <a:pt x="656" y="198"/>
                  </a:cubicBezTo>
                  <a:cubicBezTo>
                    <a:pt x="672" y="174"/>
                    <a:pt x="679" y="150"/>
                    <a:pt x="703" y="135"/>
                  </a:cubicBezTo>
                  <a:cubicBezTo>
                    <a:pt x="727" y="111"/>
                    <a:pt x="735" y="87"/>
                    <a:pt x="751" y="79"/>
                  </a:cubicBezTo>
                  <a:cubicBezTo>
                    <a:pt x="751" y="71"/>
                    <a:pt x="759" y="63"/>
                    <a:pt x="759" y="56"/>
                  </a:cubicBezTo>
                  <a:lnTo>
                    <a:pt x="766" y="56"/>
                  </a:lnTo>
                  <a:cubicBezTo>
                    <a:pt x="766" y="48"/>
                    <a:pt x="774" y="48"/>
                    <a:pt x="798" y="40"/>
                  </a:cubicBezTo>
                  <a:cubicBezTo>
                    <a:pt x="814" y="40"/>
                    <a:pt x="830" y="40"/>
                    <a:pt x="830" y="32"/>
                  </a:cubicBezTo>
                  <a:cubicBezTo>
                    <a:pt x="830" y="24"/>
                    <a:pt x="830" y="24"/>
                    <a:pt x="822" y="16"/>
                  </a:cubicBezTo>
                  <a:cubicBezTo>
                    <a:pt x="814" y="8"/>
                    <a:pt x="790" y="8"/>
                    <a:pt x="766" y="8"/>
                  </a:cubicBezTo>
                  <a:cubicBezTo>
                    <a:pt x="727" y="8"/>
                    <a:pt x="695" y="16"/>
                    <a:pt x="679" y="24"/>
                  </a:cubicBezTo>
                  <a:cubicBezTo>
                    <a:pt x="672" y="32"/>
                    <a:pt x="672" y="32"/>
                    <a:pt x="672" y="32"/>
                  </a:cubicBezTo>
                  <a:cubicBezTo>
                    <a:pt x="640" y="56"/>
                    <a:pt x="593" y="79"/>
                    <a:pt x="577" y="111"/>
                  </a:cubicBezTo>
                  <a:cubicBezTo>
                    <a:pt x="569" y="127"/>
                    <a:pt x="569" y="142"/>
                    <a:pt x="561" y="150"/>
                  </a:cubicBezTo>
                  <a:cubicBezTo>
                    <a:pt x="561" y="158"/>
                    <a:pt x="561" y="166"/>
                    <a:pt x="561" y="174"/>
                  </a:cubicBezTo>
                  <a:cubicBezTo>
                    <a:pt x="553" y="174"/>
                    <a:pt x="553" y="182"/>
                    <a:pt x="545" y="182"/>
                  </a:cubicBezTo>
                  <a:cubicBezTo>
                    <a:pt x="545" y="182"/>
                    <a:pt x="537" y="174"/>
                    <a:pt x="537" y="158"/>
                  </a:cubicBezTo>
                  <a:cubicBezTo>
                    <a:pt x="529" y="158"/>
                    <a:pt x="529" y="150"/>
                    <a:pt x="529" y="150"/>
                  </a:cubicBezTo>
                  <a:lnTo>
                    <a:pt x="529" y="142"/>
                  </a:lnTo>
                  <a:cubicBezTo>
                    <a:pt x="529" y="142"/>
                    <a:pt x="529" y="150"/>
                    <a:pt x="521" y="150"/>
                  </a:cubicBezTo>
                  <a:cubicBezTo>
                    <a:pt x="521" y="158"/>
                    <a:pt x="513" y="166"/>
                    <a:pt x="506" y="174"/>
                  </a:cubicBezTo>
                  <a:cubicBezTo>
                    <a:pt x="490" y="190"/>
                    <a:pt x="482" y="206"/>
                    <a:pt x="474" y="214"/>
                  </a:cubicBezTo>
                  <a:cubicBezTo>
                    <a:pt x="466" y="222"/>
                    <a:pt x="466" y="229"/>
                    <a:pt x="466" y="229"/>
                  </a:cubicBezTo>
                  <a:cubicBezTo>
                    <a:pt x="466" y="237"/>
                    <a:pt x="466" y="245"/>
                    <a:pt x="442" y="261"/>
                  </a:cubicBezTo>
                  <a:cubicBezTo>
                    <a:pt x="435" y="261"/>
                    <a:pt x="426" y="261"/>
                    <a:pt x="426" y="269"/>
                  </a:cubicBezTo>
                  <a:cubicBezTo>
                    <a:pt x="387" y="285"/>
                    <a:pt x="355" y="301"/>
                    <a:pt x="332" y="324"/>
                  </a:cubicBezTo>
                  <a:cubicBezTo>
                    <a:pt x="324" y="324"/>
                    <a:pt x="324" y="332"/>
                    <a:pt x="316" y="332"/>
                  </a:cubicBezTo>
                  <a:cubicBezTo>
                    <a:pt x="300" y="348"/>
                    <a:pt x="300" y="348"/>
                    <a:pt x="284" y="348"/>
                  </a:cubicBezTo>
                  <a:lnTo>
                    <a:pt x="276" y="348"/>
                  </a:lnTo>
                  <a:cubicBezTo>
                    <a:pt x="268" y="348"/>
                    <a:pt x="268" y="348"/>
                    <a:pt x="260" y="348"/>
                  </a:cubicBezTo>
                  <a:cubicBezTo>
                    <a:pt x="237" y="348"/>
                    <a:pt x="221" y="348"/>
                    <a:pt x="205" y="356"/>
                  </a:cubicBezTo>
                  <a:cubicBezTo>
                    <a:pt x="182" y="372"/>
                    <a:pt x="110" y="411"/>
                    <a:pt x="87" y="451"/>
                  </a:cubicBezTo>
                  <a:cubicBezTo>
                    <a:pt x="63" y="482"/>
                    <a:pt x="47" y="490"/>
                    <a:pt x="15" y="490"/>
                  </a:cubicBezTo>
                  <a:cubicBezTo>
                    <a:pt x="23" y="498"/>
                    <a:pt x="31" y="506"/>
                    <a:pt x="31" y="506"/>
                  </a:cubicBezTo>
                  <a:cubicBezTo>
                    <a:pt x="55" y="522"/>
                    <a:pt x="79" y="553"/>
                    <a:pt x="87" y="569"/>
                  </a:cubicBezTo>
                  <a:cubicBezTo>
                    <a:pt x="95" y="577"/>
                    <a:pt x="95" y="585"/>
                    <a:pt x="102" y="585"/>
                  </a:cubicBezTo>
                  <a:lnTo>
                    <a:pt x="102" y="585"/>
                  </a:lnTo>
                  <a:cubicBezTo>
                    <a:pt x="110" y="601"/>
                    <a:pt x="126" y="625"/>
                    <a:pt x="197" y="625"/>
                  </a:cubicBezTo>
                  <a:cubicBezTo>
                    <a:pt x="268" y="625"/>
                    <a:pt x="466" y="640"/>
                    <a:pt x="506" y="680"/>
                  </a:cubicBezTo>
                  <a:cubicBezTo>
                    <a:pt x="506" y="680"/>
                    <a:pt x="513" y="688"/>
                    <a:pt x="513" y="696"/>
                  </a:cubicBezTo>
                  <a:cubicBezTo>
                    <a:pt x="529" y="704"/>
                    <a:pt x="537" y="712"/>
                    <a:pt x="553" y="712"/>
                  </a:cubicBezTo>
                  <a:cubicBezTo>
                    <a:pt x="561" y="712"/>
                    <a:pt x="569" y="712"/>
                    <a:pt x="585" y="704"/>
                  </a:cubicBezTo>
                  <a:cubicBezTo>
                    <a:pt x="600" y="704"/>
                    <a:pt x="616" y="696"/>
                    <a:pt x="632" y="696"/>
                  </a:cubicBezTo>
                  <a:cubicBezTo>
                    <a:pt x="640" y="688"/>
                    <a:pt x="648" y="680"/>
                    <a:pt x="664" y="680"/>
                  </a:cubicBezTo>
                  <a:lnTo>
                    <a:pt x="988" y="1115"/>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08" name="Freeform 668"/>
            <p:cNvSpPr>
              <a:spLocks noChangeArrowheads="1"/>
            </p:cNvSpPr>
            <p:nvPr/>
          </p:nvSpPr>
          <p:spPr bwMode="auto">
            <a:xfrm>
              <a:off x="18044440" y="5017977"/>
              <a:ext cx="1036730" cy="1097032"/>
            </a:xfrm>
            <a:custGeom>
              <a:avLst/>
              <a:gdLst>
                <a:gd name="T0" fmla="*/ 538 w 1970"/>
                <a:gd name="T1" fmla="*/ 48 h 2088"/>
                <a:gd name="T2" fmla="*/ 332 w 1970"/>
                <a:gd name="T3" fmla="*/ 143 h 2088"/>
                <a:gd name="T4" fmla="*/ 245 w 1970"/>
                <a:gd name="T5" fmla="*/ 111 h 2088"/>
                <a:gd name="T6" fmla="*/ 174 w 1970"/>
                <a:gd name="T7" fmla="*/ 182 h 2088"/>
                <a:gd name="T8" fmla="*/ 206 w 1970"/>
                <a:gd name="T9" fmla="*/ 395 h 2088"/>
                <a:gd name="T10" fmla="*/ 32 w 1970"/>
                <a:gd name="T11" fmla="*/ 585 h 2088"/>
                <a:gd name="T12" fmla="*/ 32 w 1970"/>
                <a:gd name="T13" fmla="*/ 688 h 2088"/>
                <a:gd name="T14" fmla="*/ 71 w 1970"/>
                <a:gd name="T15" fmla="*/ 815 h 2088"/>
                <a:gd name="T16" fmla="*/ 64 w 1970"/>
                <a:gd name="T17" fmla="*/ 917 h 2088"/>
                <a:gd name="T18" fmla="*/ 55 w 1970"/>
                <a:gd name="T19" fmla="*/ 965 h 2088"/>
                <a:gd name="T20" fmla="*/ 87 w 1970"/>
                <a:gd name="T21" fmla="*/ 1091 h 2088"/>
                <a:gd name="T22" fmla="*/ 237 w 1970"/>
                <a:gd name="T23" fmla="*/ 1194 h 2088"/>
                <a:gd name="T24" fmla="*/ 348 w 1970"/>
                <a:gd name="T25" fmla="*/ 1233 h 2088"/>
                <a:gd name="T26" fmla="*/ 601 w 1970"/>
                <a:gd name="T27" fmla="*/ 1518 h 2088"/>
                <a:gd name="T28" fmla="*/ 625 w 1970"/>
                <a:gd name="T29" fmla="*/ 1629 h 2088"/>
                <a:gd name="T30" fmla="*/ 664 w 1970"/>
                <a:gd name="T31" fmla="*/ 1708 h 2088"/>
                <a:gd name="T32" fmla="*/ 664 w 1970"/>
                <a:gd name="T33" fmla="*/ 1874 h 2088"/>
                <a:gd name="T34" fmla="*/ 704 w 1970"/>
                <a:gd name="T35" fmla="*/ 1945 h 2088"/>
                <a:gd name="T36" fmla="*/ 735 w 1970"/>
                <a:gd name="T37" fmla="*/ 2008 h 2088"/>
                <a:gd name="T38" fmla="*/ 838 w 1970"/>
                <a:gd name="T39" fmla="*/ 2048 h 2088"/>
                <a:gd name="T40" fmla="*/ 1803 w 1970"/>
                <a:gd name="T41" fmla="*/ 1803 h 2088"/>
                <a:gd name="T42" fmla="*/ 1795 w 1970"/>
                <a:gd name="T43" fmla="*/ 1486 h 2088"/>
                <a:gd name="T44" fmla="*/ 1850 w 1970"/>
                <a:gd name="T45" fmla="*/ 1170 h 2088"/>
                <a:gd name="T46" fmla="*/ 1889 w 1970"/>
                <a:gd name="T47" fmla="*/ 917 h 2088"/>
                <a:gd name="T48" fmla="*/ 1929 w 1970"/>
                <a:gd name="T49" fmla="*/ 806 h 2088"/>
                <a:gd name="T50" fmla="*/ 1961 w 1970"/>
                <a:gd name="T51" fmla="*/ 712 h 2088"/>
                <a:gd name="T52" fmla="*/ 1961 w 1970"/>
                <a:gd name="T53" fmla="*/ 672 h 2088"/>
                <a:gd name="T54" fmla="*/ 1882 w 1970"/>
                <a:gd name="T55" fmla="*/ 783 h 2088"/>
                <a:gd name="T56" fmla="*/ 1850 w 1970"/>
                <a:gd name="T57" fmla="*/ 886 h 2088"/>
                <a:gd name="T58" fmla="*/ 1818 w 1970"/>
                <a:gd name="T59" fmla="*/ 886 h 2088"/>
                <a:gd name="T60" fmla="*/ 1771 w 1970"/>
                <a:gd name="T61" fmla="*/ 965 h 2088"/>
                <a:gd name="T62" fmla="*/ 1692 w 1970"/>
                <a:gd name="T63" fmla="*/ 1052 h 2088"/>
                <a:gd name="T64" fmla="*/ 1668 w 1970"/>
                <a:gd name="T65" fmla="*/ 1052 h 2088"/>
                <a:gd name="T66" fmla="*/ 1716 w 1970"/>
                <a:gd name="T67" fmla="*/ 894 h 2088"/>
                <a:gd name="T68" fmla="*/ 1779 w 1970"/>
                <a:gd name="T69" fmla="*/ 806 h 2088"/>
                <a:gd name="T70" fmla="*/ 1739 w 1970"/>
                <a:gd name="T71" fmla="*/ 712 h 2088"/>
                <a:gd name="T72" fmla="*/ 1684 w 1970"/>
                <a:gd name="T73" fmla="*/ 672 h 2088"/>
                <a:gd name="T74" fmla="*/ 1684 w 1970"/>
                <a:gd name="T75" fmla="*/ 569 h 2088"/>
                <a:gd name="T76" fmla="*/ 1581 w 1970"/>
                <a:gd name="T77" fmla="*/ 411 h 2088"/>
                <a:gd name="T78" fmla="*/ 1431 w 1970"/>
                <a:gd name="T79" fmla="*/ 372 h 2088"/>
                <a:gd name="T80" fmla="*/ 1352 w 1970"/>
                <a:gd name="T81" fmla="*/ 395 h 2088"/>
                <a:gd name="T82" fmla="*/ 1297 w 1970"/>
                <a:gd name="T83" fmla="*/ 356 h 2088"/>
                <a:gd name="T84" fmla="*/ 886 w 1970"/>
                <a:gd name="T85" fmla="*/ 253 h 2088"/>
                <a:gd name="T86" fmla="*/ 814 w 1970"/>
                <a:gd name="T87" fmla="*/ 174 h 2088"/>
                <a:gd name="T88" fmla="*/ 799 w 1970"/>
                <a:gd name="T89" fmla="*/ 166 h 2088"/>
                <a:gd name="T90" fmla="*/ 719 w 1970"/>
                <a:gd name="T91" fmla="*/ 127 h 2088"/>
                <a:gd name="T92" fmla="*/ 641 w 1970"/>
                <a:gd name="T93" fmla="*/ 166 h 2088"/>
                <a:gd name="T94" fmla="*/ 648 w 1970"/>
                <a:gd name="T95" fmla="*/ 64 h 2088"/>
                <a:gd name="T96" fmla="*/ 664 w 1970"/>
                <a:gd name="T9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0" h="2088">
                  <a:moveTo>
                    <a:pt x="656" y="0"/>
                  </a:moveTo>
                  <a:lnTo>
                    <a:pt x="656" y="0"/>
                  </a:lnTo>
                  <a:cubicBezTo>
                    <a:pt x="625" y="0"/>
                    <a:pt x="585" y="16"/>
                    <a:pt x="585" y="24"/>
                  </a:cubicBezTo>
                  <a:cubicBezTo>
                    <a:pt x="577" y="32"/>
                    <a:pt x="561" y="40"/>
                    <a:pt x="538" y="48"/>
                  </a:cubicBezTo>
                  <a:cubicBezTo>
                    <a:pt x="522" y="56"/>
                    <a:pt x="498" y="64"/>
                    <a:pt x="490" y="71"/>
                  </a:cubicBezTo>
                  <a:cubicBezTo>
                    <a:pt x="482" y="71"/>
                    <a:pt x="475" y="79"/>
                    <a:pt x="466" y="87"/>
                  </a:cubicBezTo>
                  <a:cubicBezTo>
                    <a:pt x="451" y="95"/>
                    <a:pt x="419" y="119"/>
                    <a:pt x="388" y="119"/>
                  </a:cubicBezTo>
                  <a:cubicBezTo>
                    <a:pt x="364" y="127"/>
                    <a:pt x="340" y="135"/>
                    <a:pt x="332" y="143"/>
                  </a:cubicBezTo>
                  <a:cubicBezTo>
                    <a:pt x="316" y="151"/>
                    <a:pt x="308" y="151"/>
                    <a:pt x="293" y="151"/>
                  </a:cubicBezTo>
                  <a:lnTo>
                    <a:pt x="285" y="151"/>
                  </a:lnTo>
                  <a:cubicBezTo>
                    <a:pt x="277" y="143"/>
                    <a:pt x="269" y="143"/>
                    <a:pt x="269" y="135"/>
                  </a:cubicBezTo>
                  <a:cubicBezTo>
                    <a:pt x="253" y="135"/>
                    <a:pt x="253" y="127"/>
                    <a:pt x="245" y="111"/>
                  </a:cubicBezTo>
                  <a:lnTo>
                    <a:pt x="245" y="111"/>
                  </a:lnTo>
                  <a:cubicBezTo>
                    <a:pt x="229" y="119"/>
                    <a:pt x="190" y="166"/>
                    <a:pt x="174" y="174"/>
                  </a:cubicBezTo>
                  <a:lnTo>
                    <a:pt x="174" y="174"/>
                  </a:lnTo>
                  <a:cubicBezTo>
                    <a:pt x="174" y="174"/>
                    <a:pt x="174" y="174"/>
                    <a:pt x="174" y="182"/>
                  </a:cubicBezTo>
                  <a:cubicBezTo>
                    <a:pt x="174" y="198"/>
                    <a:pt x="174" y="222"/>
                    <a:pt x="182" y="238"/>
                  </a:cubicBezTo>
                  <a:cubicBezTo>
                    <a:pt x="182" y="253"/>
                    <a:pt x="182" y="261"/>
                    <a:pt x="190" y="277"/>
                  </a:cubicBezTo>
                  <a:cubicBezTo>
                    <a:pt x="190" y="285"/>
                    <a:pt x="190" y="293"/>
                    <a:pt x="190" y="309"/>
                  </a:cubicBezTo>
                  <a:cubicBezTo>
                    <a:pt x="198" y="332"/>
                    <a:pt x="206" y="364"/>
                    <a:pt x="206" y="395"/>
                  </a:cubicBezTo>
                  <a:cubicBezTo>
                    <a:pt x="206" y="419"/>
                    <a:pt x="198" y="443"/>
                    <a:pt x="182" y="459"/>
                  </a:cubicBezTo>
                  <a:cubicBezTo>
                    <a:pt x="166" y="491"/>
                    <a:pt x="142" y="498"/>
                    <a:pt x="119" y="506"/>
                  </a:cubicBezTo>
                  <a:cubicBezTo>
                    <a:pt x="95" y="514"/>
                    <a:pt x="79" y="522"/>
                    <a:pt x="64" y="538"/>
                  </a:cubicBezTo>
                  <a:cubicBezTo>
                    <a:pt x="40" y="554"/>
                    <a:pt x="32" y="569"/>
                    <a:pt x="32" y="585"/>
                  </a:cubicBezTo>
                  <a:cubicBezTo>
                    <a:pt x="32" y="601"/>
                    <a:pt x="24" y="617"/>
                    <a:pt x="8" y="641"/>
                  </a:cubicBezTo>
                  <a:cubicBezTo>
                    <a:pt x="8" y="649"/>
                    <a:pt x="0" y="656"/>
                    <a:pt x="0" y="664"/>
                  </a:cubicBezTo>
                  <a:cubicBezTo>
                    <a:pt x="0" y="672"/>
                    <a:pt x="0" y="672"/>
                    <a:pt x="0" y="672"/>
                  </a:cubicBezTo>
                  <a:cubicBezTo>
                    <a:pt x="8" y="680"/>
                    <a:pt x="16" y="688"/>
                    <a:pt x="32" y="688"/>
                  </a:cubicBezTo>
                  <a:cubicBezTo>
                    <a:pt x="40" y="696"/>
                    <a:pt x="48" y="696"/>
                    <a:pt x="55" y="704"/>
                  </a:cubicBezTo>
                  <a:cubicBezTo>
                    <a:pt x="79" y="712"/>
                    <a:pt x="87" y="735"/>
                    <a:pt x="87" y="759"/>
                  </a:cubicBezTo>
                  <a:cubicBezTo>
                    <a:pt x="87" y="759"/>
                    <a:pt x="87" y="759"/>
                    <a:pt x="87" y="767"/>
                  </a:cubicBezTo>
                  <a:cubicBezTo>
                    <a:pt x="87" y="783"/>
                    <a:pt x="79" y="799"/>
                    <a:pt x="71" y="815"/>
                  </a:cubicBezTo>
                  <a:cubicBezTo>
                    <a:pt x="55" y="822"/>
                    <a:pt x="55" y="830"/>
                    <a:pt x="55" y="838"/>
                  </a:cubicBezTo>
                  <a:cubicBezTo>
                    <a:pt x="55" y="838"/>
                    <a:pt x="55" y="846"/>
                    <a:pt x="55" y="854"/>
                  </a:cubicBezTo>
                  <a:cubicBezTo>
                    <a:pt x="64" y="862"/>
                    <a:pt x="64" y="878"/>
                    <a:pt x="64" y="886"/>
                  </a:cubicBezTo>
                  <a:cubicBezTo>
                    <a:pt x="64" y="902"/>
                    <a:pt x="64" y="909"/>
                    <a:pt x="64" y="917"/>
                  </a:cubicBezTo>
                  <a:cubicBezTo>
                    <a:pt x="64" y="925"/>
                    <a:pt x="64" y="933"/>
                    <a:pt x="64" y="941"/>
                  </a:cubicBezTo>
                  <a:lnTo>
                    <a:pt x="64" y="941"/>
                  </a:lnTo>
                  <a:lnTo>
                    <a:pt x="64" y="941"/>
                  </a:lnTo>
                  <a:cubicBezTo>
                    <a:pt x="64" y="949"/>
                    <a:pt x="55" y="957"/>
                    <a:pt x="55" y="965"/>
                  </a:cubicBezTo>
                  <a:cubicBezTo>
                    <a:pt x="55" y="973"/>
                    <a:pt x="48" y="981"/>
                    <a:pt x="48" y="988"/>
                  </a:cubicBezTo>
                  <a:cubicBezTo>
                    <a:pt x="40" y="1004"/>
                    <a:pt x="40" y="1012"/>
                    <a:pt x="40" y="1020"/>
                  </a:cubicBezTo>
                  <a:cubicBezTo>
                    <a:pt x="40" y="1044"/>
                    <a:pt x="48" y="1052"/>
                    <a:pt x="64" y="1060"/>
                  </a:cubicBezTo>
                  <a:cubicBezTo>
                    <a:pt x="71" y="1068"/>
                    <a:pt x="79" y="1083"/>
                    <a:pt x="87" y="1091"/>
                  </a:cubicBezTo>
                  <a:cubicBezTo>
                    <a:pt x="95" y="1115"/>
                    <a:pt x="119" y="1123"/>
                    <a:pt x="142" y="1131"/>
                  </a:cubicBezTo>
                  <a:cubicBezTo>
                    <a:pt x="150" y="1139"/>
                    <a:pt x="158" y="1139"/>
                    <a:pt x="166" y="1146"/>
                  </a:cubicBezTo>
                  <a:cubicBezTo>
                    <a:pt x="182" y="1155"/>
                    <a:pt x="190" y="1155"/>
                    <a:pt x="198" y="1155"/>
                  </a:cubicBezTo>
                  <a:cubicBezTo>
                    <a:pt x="214" y="1162"/>
                    <a:pt x="229" y="1162"/>
                    <a:pt x="237" y="1194"/>
                  </a:cubicBezTo>
                  <a:cubicBezTo>
                    <a:pt x="237" y="1202"/>
                    <a:pt x="245" y="1202"/>
                    <a:pt x="253" y="1202"/>
                  </a:cubicBezTo>
                  <a:lnTo>
                    <a:pt x="261" y="1202"/>
                  </a:lnTo>
                  <a:cubicBezTo>
                    <a:pt x="269" y="1202"/>
                    <a:pt x="277" y="1202"/>
                    <a:pt x="277" y="1202"/>
                  </a:cubicBezTo>
                  <a:cubicBezTo>
                    <a:pt x="293" y="1202"/>
                    <a:pt x="324" y="1210"/>
                    <a:pt x="348" y="1233"/>
                  </a:cubicBezTo>
                  <a:cubicBezTo>
                    <a:pt x="372" y="1257"/>
                    <a:pt x="395" y="1281"/>
                    <a:pt x="419" y="1305"/>
                  </a:cubicBezTo>
                  <a:cubicBezTo>
                    <a:pt x="459" y="1344"/>
                    <a:pt x="490" y="1384"/>
                    <a:pt x="506" y="1384"/>
                  </a:cubicBezTo>
                  <a:cubicBezTo>
                    <a:pt x="538" y="1392"/>
                    <a:pt x="601" y="1447"/>
                    <a:pt x="601" y="1510"/>
                  </a:cubicBezTo>
                  <a:cubicBezTo>
                    <a:pt x="601" y="1518"/>
                    <a:pt x="601" y="1518"/>
                    <a:pt x="601" y="1518"/>
                  </a:cubicBezTo>
                  <a:cubicBezTo>
                    <a:pt x="593" y="1526"/>
                    <a:pt x="593" y="1526"/>
                    <a:pt x="593" y="1534"/>
                  </a:cubicBezTo>
                  <a:cubicBezTo>
                    <a:pt x="593" y="1542"/>
                    <a:pt x="601" y="1558"/>
                    <a:pt x="601" y="1573"/>
                  </a:cubicBezTo>
                  <a:cubicBezTo>
                    <a:pt x="609" y="1589"/>
                    <a:pt x="617" y="1613"/>
                    <a:pt x="625" y="1629"/>
                  </a:cubicBezTo>
                  <a:lnTo>
                    <a:pt x="625" y="1629"/>
                  </a:lnTo>
                  <a:cubicBezTo>
                    <a:pt x="625" y="1637"/>
                    <a:pt x="625" y="1637"/>
                    <a:pt x="625" y="1637"/>
                  </a:cubicBezTo>
                  <a:cubicBezTo>
                    <a:pt x="632" y="1645"/>
                    <a:pt x="632" y="1652"/>
                    <a:pt x="632" y="1652"/>
                  </a:cubicBezTo>
                  <a:cubicBezTo>
                    <a:pt x="641" y="1668"/>
                    <a:pt x="648" y="1676"/>
                    <a:pt x="648" y="1684"/>
                  </a:cubicBezTo>
                  <a:cubicBezTo>
                    <a:pt x="648" y="1700"/>
                    <a:pt x="656" y="1700"/>
                    <a:pt x="664" y="1708"/>
                  </a:cubicBezTo>
                  <a:cubicBezTo>
                    <a:pt x="680" y="1716"/>
                    <a:pt x="688" y="1716"/>
                    <a:pt x="688" y="1739"/>
                  </a:cubicBezTo>
                  <a:cubicBezTo>
                    <a:pt x="688" y="1739"/>
                    <a:pt x="688" y="1747"/>
                    <a:pt x="680" y="1755"/>
                  </a:cubicBezTo>
                  <a:cubicBezTo>
                    <a:pt x="672" y="1795"/>
                    <a:pt x="672" y="1803"/>
                    <a:pt x="664" y="1819"/>
                  </a:cubicBezTo>
                  <a:cubicBezTo>
                    <a:pt x="664" y="1834"/>
                    <a:pt x="664" y="1850"/>
                    <a:pt x="664" y="1874"/>
                  </a:cubicBezTo>
                  <a:cubicBezTo>
                    <a:pt x="656" y="1882"/>
                    <a:pt x="656" y="1890"/>
                    <a:pt x="656" y="1890"/>
                  </a:cubicBezTo>
                  <a:cubicBezTo>
                    <a:pt x="656" y="1913"/>
                    <a:pt x="664" y="1913"/>
                    <a:pt x="680" y="1913"/>
                  </a:cubicBezTo>
                  <a:cubicBezTo>
                    <a:pt x="688" y="1921"/>
                    <a:pt x="696" y="1921"/>
                    <a:pt x="704" y="1937"/>
                  </a:cubicBezTo>
                  <a:cubicBezTo>
                    <a:pt x="704" y="1945"/>
                    <a:pt x="704" y="1945"/>
                    <a:pt x="704" y="1945"/>
                  </a:cubicBezTo>
                  <a:cubicBezTo>
                    <a:pt x="704" y="1961"/>
                    <a:pt x="696" y="1969"/>
                    <a:pt x="688" y="1977"/>
                  </a:cubicBezTo>
                  <a:cubicBezTo>
                    <a:pt x="680" y="1985"/>
                    <a:pt x="680" y="1992"/>
                    <a:pt x="680" y="2000"/>
                  </a:cubicBezTo>
                  <a:lnTo>
                    <a:pt x="680" y="2000"/>
                  </a:lnTo>
                  <a:cubicBezTo>
                    <a:pt x="680" y="2008"/>
                    <a:pt x="704" y="2008"/>
                    <a:pt x="735" y="2008"/>
                  </a:cubicBezTo>
                  <a:lnTo>
                    <a:pt x="735" y="2008"/>
                  </a:lnTo>
                  <a:lnTo>
                    <a:pt x="735" y="2008"/>
                  </a:lnTo>
                  <a:lnTo>
                    <a:pt x="735" y="2008"/>
                  </a:lnTo>
                  <a:cubicBezTo>
                    <a:pt x="791" y="2008"/>
                    <a:pt x="822" y="2032"/>
                    <a:pt x="838" y="2048"/>
                  </a:cubicBezTo>
                  <a:cubicBezTo>
                    <a:pt x="854" y="2063"/>
                    <a:pt x="854" y="2079"/>
                    <a:pt x="862" y="2087"/>
                  </a:cubicBezTo>
                  <a:cubicBezTo>
                    <a:pt x="981" y="2079"/>
                    <a:pt x="1289" y="2056"/>
                    <a:pt x="1534" y="2032"/>
                  </a:cubicBezTo>
                  <a:cubicBezTo>
                    <a:pt x="1660" y="2024"/>
                    <a:pt x="1779" y="2008"/>
                    <a:pt x="1834" y="2000"/>
                  </a:cubicBezTo>
                  <a:cubicBezTo>
                    <a:pt x="1834" y="1913"/>
                    <a:pt x="1826" y="1850"/>
                    <a:pt x="1803" y="1803"/>
                  </a:cubicBezTo>
                  <a:cubicBezTo>
                    <a:pt x="1795" y="1787"/>
                    <a:pt x="1795" y="1771"/>
                    <a:pt x="1787" y="1763"/>
                  </a:cubicBezTo>
                  <a:cubicBezTo>
                    <a:pt x="1763" y="1708"/>
                    <a:pt x="1755" y="1692"/>
                    <a:pt x="1771" y="1637"/>
                  </a:cubicBezTo>
                  <a:cubicBezTo>
                    <a:pt x="1779" y="1605"/>
                    <a:pt x="1779" y="1573"/>
                    <a:pt x="1779" y="1550"/>
                  </a:cubicBezTo>
                  <a:cubicBezTo>
                    <a:pt x="1779" y="1518"/>
                    <a:pt x="1771" y="1502"/>
                    <a:pt x="1795" y="1486"/>
                  </a:cubicBezTo>
                  <a:cubicBezTo>
                    <a:pt x="1818" y="1463"/>
                    <a:pt x="1811" y="1431"/>
                    <a:pt x="1795" y="1376"/>
                  </a:cubicBezTo>
                  <a:cubicBezTo>
                    <a:pt x="1779" y="1328"/>
                    <a:pt x="1803" y="1249"/>
                    <a:pt x="1818" y="1233"/>
                  </a:cubicBezTo>
                  <a:cubicBezTo>
                    <a:pt x="1826" y="1226"/>
                    <a:pt x="1826" y="1226"/>
                    <a:pt x="1834" y="1218"/>
                  </a:cubicBezTo>
                  <a:cubicBezTo>
                    <a:pt x="1850" y="1210"/>
                    <a:pt x="1858" y="1202"/>
                    <a:pt x="1850" y="1170"/>
                  </a:cubicBezTo>
                  <a:cubicBezTo>
                    <a:pt x="1850" y="1162"/>
                    <a:pt x="1842" y="1146"/>
                    <a:pt x="1842" y="1139"/>
                  </a:cubicBezTo>
                  <a:cubicBezTo>
                    <a:pt x="1834" y="1107"/>
                    <a:pt x="1826" y="1083"/>
                    <a:pt x="1842" y="1036"/>
                  </a:cubicBezTo>
                  <a:cubicBezTo>
                    <a:pt x="1850" y="1012"/>
                    <a:pt x="1866" y="996"/>
                    <a:pt x="1874" y="981"/>
                  </a:cubicBezTo>
                  <a:cubicBezTo>
                    <a:pt x="1889" y="957"/>
                    <a:pt x="1898" y="941"/>
                    <a:pt x="1889" y="917"/>
                  </a:cubicBezTo>
                  <a:lnTo>
                    <a:pt x="1882" y="909"/>
                  </a:lnTo>
                  <a:cubicBezTo>
                    <a:pt x="1874" y="894"/>
                    <a:pt x="1874" y="894"/>
                    <a:pt x="1889" y="886"/>
                  </a:cubicBezTo>
                  <a:cubicBezTo>
                    <a:pt x="1889" y="878"/>
                    <a:pt x="1889" y="878"/>
                    <a:pt x="1898" y="870"/>
                  </a:cubicBezTo>
                  <a:cubicBezTo>
                    <a:pt x="1929" y="838"/>
                    <a:pt x="1929" y="822"/>
                    <a:pt x="1929" y="806"/>
                  </a:cubicBezTo>
                  <a:lnTo>
                    <a:pt x="1929" y="806"/>
                  </a:lnTo>
                  <a:cubicBezTo>
                    <a:pt x="1937" y="799"/>
                    <a:pt x="1937" y="791"/>
                    <a:pt x="1945" y="783"/>
                  </a:cubicBezTo>
                  <a:cubicBezTo>
                    <a:pt x="1953" y="767"/>
                    <a:pt x="1961" y="759"/>
                    <a:pt x="1961" y="743"/>
                  </a:cubicBezTo>
                  <a:cubicBezTo>
                    <a:pt x="1953" y="728"/>
                    <a:pt x="1961" y="720"/>
                    <a:pt x="1961" y="712"/>
                  </a:cubicBezTo>
                  <a:cubicBezTo>
                    <a:pt x="1969" y="704"/>
                    <a:pt x="1969" y="696"/>
                    <a:pt x="1969" y="696"/>
                  </a:cubicBezTo>
                  <a:cubicBezTo>
                    <a:pt x="1969" y="688"/>
                    <a:pt x="1969" y="680"/>
                    <a:pt x="1969" y="672"/>
                  </a:cubicBezTo>
                  <a:lnTo>
                    <a:pt x="1961" y="672"/>
                  </a:lnTo>
                  <a:lnTo>
                    <a:pt x="1961" y="672"/>
                  </a:lnTo>
                  <a:lnTo>
                    <a:pt x="1953" y="680"/>
                  </a:lnTo>
                  <a:cubicBezTo>
                    <a:pt x="1937" y="688"/>
                    <a:pt x="1929" y="688"/>
                    <a:pt x="1921" y="704"/>
                  </a:cubicBezTo>
                  <a:cubicBezTo>
                    <a:pt x="1921" y="720"/>
                    <a:pt x="1913" y="728"/>
                    <a:pt x="1905" y="735"/>
                  </a:cubicBezTo>
                  <a:cubicBezTo>
                    <a:pt x="1905" y="751"/>
                    <a:pt x="1889" y="767"/>
                    <a:pt x="1882" y="783"/>
                  </a:cubicBezTo>
                  <a:cubicBezTo>
                    <a:pt x="1882" y="799"/>
                    <a:pt x="1874" y="815"/>
                    <a:pt x="1866" y="822"/>
                  </a:cubicBezTo>
                  <a:cubicBezTo>
                    <a:pt x="1858" y="838"/>
                    <a:pt x="1858" y="846"/>
                    <a:pt x="1858" y="854"/>
                  </a:cubicBezTo>
                  <a:cubicBezTo>
                    <a:pt x="1858" y="862"/>
                    <a:pt x="1858" y="862"/>
                    <a:pt x="1858" y="870"/>
                  </a:cubicBezTo>
                  <a:cubicBezTo>
                    <a:pt x="1858" y="878"/>
                    <a:pt x="1858" y="878"/>
                    <a:pt x="1850" y="886"/>
                  </a:cubicBezTo>
                  <a:cubicBezTo>
                    <a:pt x="1850" y="886"/>
                    <a:pt x="1850" y="886"/>
                    <a:pt x="1842" y="886"/>
                  </a:cubicBezTo>
                  <a:lnTo>
                    <a:pt x="1842" y="886"/>
                  </a:lnTo>
                  <a:lnTo>
                    <a:pt x="1834" y="886"/>
                  </a:lnTo>
                  <a:cubicBezTo>
                    <a:pt x="1826" y="886"/>
                    <a:pt x="1826" y="886"/>
                    <a:pt x="1818" y="886"/>
                  </a:cubicBezTo>
                  <a:cubicBezTo>
                    <a:pt x="1811" y="886"/>
                    <a:pt x="1803" y="886"/>
                    <a:pt x="1803" y="902"/>
                  </a:cubicBezTo>
                  <a:cubicBezTo>
                    <a:pt x="1787" y="925"/>
                    <a:pt x="1779" y="933"/>
                    <a:pt x="1779" y="957"/>
                  </a:cubicBezTo>
                  <a:cubicBezTo>
                    <a:pt x="1771" y="957"/>
                    <a:pt x="1771" y="957"/>
                    <a:pt x="1771" y="957"/>
                  </a:cubicBezTo>
                  <a:lnTo>
                    <a:pt x="1771" y="965"/>
                  </a:lnTo>
                  <a:cubicBezTo>
                    <a:pt x="1771" y="981"/>
                    <a:pt x="1763" y="988"/>
                    <a:pt x="1747" y="996"/>
                  </a:cubicBezTo>
                  <a:cubicBezTo>
                    <a:pt x="1731" y="996"/>
                    <a:pt x="1716" y="1004"/>
                    <a:pt x="1708" y="1020"/>
                  </a:cubicBezTo>
                  <a:cubicBezTo>
                    <a:pt x="1708" y="1028"/>
                    <a:pt x="1708" y="1028"/>
                    <a:pt x="1708" y="1036"/>
                  </a:cubicBezTo>
                  <a:cubicBezTo>
                    <a:pt x="1708" y="1044"/>
                    <a:pt x="1700" y="1052"/>
                    <a:pt x="1692" y="1052"/>
                  </a:cubicBezTo>
                  <a:cubicBezTo>
                    <a:pt x="1692" y="1052"/>
                    <a:pt x="1692" y="1052"/>
                    <a:pt x="1684" y="1044"/>
                  </a:cubicBezTo>
                  <a:lnTo>
                    <a:pt x="1684" y="1044"/>
                  </a:lnTo>
                  <a:cubicBezTo>
                    <a:pt x="1676" y="1044"/>
                    <a:pt x="1676" y="1044"/>
                    <a:pt x="1676" y="1052"/>
                  </a:cubicBezTo>
                  <a:cubicBezTo>
                    <a:pt x="1668" y="1052"/>
                    <a:pt x="1668" y="1052"/>
                    <a:pt x="1668" y="1052"/>
                  </a:cubicBezTo>
                  <a:cubicBezTo>
                    <a:pt x="1660" y="1052"/>
                    <a:pt x="1660" y="1052"/>
                    <a:pt x="1660" y="1052"/>
                  </a:cubicBezTo>
                  <a:cubicBezTo>
                    <a:pt x="1660" y="1044"/>
                    <a:pt x="1660" y="1044"/>
                    <a:pt x="1668" y="1004"/>
                  </a:cubicBezTo>
                  <a:cubicBezTo>
                    <a:pt x="1676" y="949"/>
                    <a:pt x="1692" y="933"/>
                    <a:pt x="1700" y="917"/>
                  </a:cubicBezTo>
                  <a:cubicBezTo>
                    <a:pt x="1708" y="909"/>
                    <a:pt x="1716" y="902"/>
                    <a:pt x="1716" y="894"/>
                  </a:cubicBezTo>
                  <a:cubicBezTo>
                    <a:pt x="1716" y="878"/>
                    <a:pt x="1731" y="878"/>
                    <a:pt x="1739" y="878"/>
                  </a:cubicBezTo>
                  <a:lnTo>
                    <a:pt x="1739" y="878"/>
                  </a:lnTo>
                  <a:cubicBezTo>
                    <a:pt x="1755" y="878"/>
                    <a:pt x="1763" y="878"/>
                    <a:pt x="1771" y="854"/>
                  </a:cubicBezTo>
                  <a:cubicBezTo>
                    <a:pt x="1771" y="830"/>
                    <a:pt x="1771" y="822"/>
                    <a:pt x="1779" y="806"/>
                  </a:cubicBezTo>
                  <a:cubicBezTo>
                    <a:pt x="1779" y="799"/>
                    <a:pt x="1779" y="791"/>
                    <a:pt x="1779" y="791"/>
                  </a:cubicBezTo>
                  <a:cubicBezTo>
                    <a:pt x="1779" y="783"/>
                    <a:pt x="1771" y="783"/>
                    <a:pt x="1771" y="783"/>
                  </a:cubicBezTo>
                  <a:lnTo>
                    <a:pt x="1771" y="783"/>
                  </a:lnTo>
                  <a:cubicBezTo>
                    <a:pt x="1739" y="767"/>
                    <a:pt x="1739" y="743"/>
                    <a:pt x="1739" y="712"/>
                  </a:cubicBezTo>
                  <a:cubicBezTo>
                    <a:pt x="1739" y="712"/>
                    <a:pt x="1739" y="712"/>
                    <a:pt x="1739" y="704"/>
                  </a:cubicBezTo>
                  <a:lnTo>
                    <a:pt x="1739" y="696"/>
                  </a:lnTo>
                  <a:cubicBezTo>
                    <a:pt x="1739" y="680"/>
                    <a:pt x="1731" y="680"/>
                    <a:pt x="1708" y="672"/>
                  </a:cubicBezTo>
                  <a:cubicBezTo>
                    <a:pt x="1700" y="672"/>
                    <a:pt x="1692" y="672"/>
                    <a:pt x="1684" y="672"/>
                  </a:cubicBezTo>
                  <a:cubicBezTo>
                    <a:pt x="1676" y="664"/>
                    <a:pt x="1668" y="664"/>
                    <a:pt x="1668" y="664"/>
                  </a:cubicBezTo>
                  <a:cubicBezTo>
                    <a:pt x="1660" y="656"/>
                    <a:pt x="1668" y="649"/>
                    <a:pt x="1668" y="641"/>
                  </a:cubicBezTo>
                  <a:lnTo>
                    <a:pt x="1668" y="641"/>
                  </a:lnTo>
                  <a:cubicBezTo>
                    <a:pt x="1676" y="633"/>
                    <a:pt x="1684" y="609"/>
                    <a:pt x="1684" y="569"/>
                  </a:cubicBezTo>
                  <a:cubicBezTo>
                    <a:pt x="1684" y="491"/>
                    <a:pt x="1637" y="482"/>
                    <a:pt x="1613" y="482"/>
                  </a:cubicBezTo>
                  <a:lnTo>
                    <a:pt x="1613" y="482"/>
                  </a:lnTo>
                  <a:cubicBezTo>
                    <a:pt x="1589" y="475"/>
                    <a:pt x="1589" y="459"/>
                    <a:pt x="1581" y="419"/>
                  </a:cubicBezTo>
                  <a:cubicBezTo>
                    <a:pt x="1581" y="411"/>
                    <a:pt x="1581" y="411"/>
                    <a:pt x="1581" y="411"/>
                  </a:cubicBezTo>
                  <a:cubicBezTo>
                    <a:pt x="1581" y="395"/>
                    <a:pt x="1558" y="388"/>
                    <a:pt x="1526" y="388"/>
                  </a:cubicBezTo>
                  <a:cubicBezTo>
                    <a:pt x="1510" y="388"/>
                    <a:pt x="1486" y="388"/>
                    <a:pt x="1478" y="380"/>
                  </a:cubicBezTo>
                  <a:cubicBezTo>
                    <a:pt x="1471" y="372"/>
                    <a:pt x="1463" y="364"/>
                    <a:pt x="1463" y="364"/>
                  </a:cubicBezTo>
                  <a:cubicBezTo>
                    <a:pt x="1455" y="364"/>
                    <a:pt x="1447" y="372"/>
                    <a:pt x="1431" y="372"/>
                  </a:cubicBezTo>
                  <a:cubicBezTo>
                    <a:pt x="1423" y="380"/>
                    <a:pt x="1407" y="388"/>
                    <a:pt x="1384" y="388"/>
                  </a:cubicBezTo>
                  <a:lnTo>
                    <a:pt x="1384" y="388"/>
                  </a:lnTo>
                  <a:cubicBezTo>
                    <a:pt x="1368" y="395"/>
                    <a:pt x="1360" y="395"/>
                    <a:pt x="1352" y="395"/>
                  </a:cubicBezTo>
                  <a:lnTo>
                    <a:pt x="1352" y="395"/>
                  </a:lnTo>
                  <a:cubicBezTo>
                    <a:pt x="1328" y="395"/>
                    <a:pt x="1320" y="388"/>
                    <a:pt x="1312" y="372"/>
                  </a:cubicBezTo>
                  <a:lnTo>
                    <a:pt x="1312" y="372"/>
                  </a:lnTo>
                  <a:cubicBezTo>
                    <a:pt x="1305" y="372"/>
                    <a:pt x="1305" y="364"/>
                    <a:pt x="1297" y="356"/>
                  </a:cubicBezTo>
                  <a:lnTo>
                    <a:pt x="1297" y="356"/>
                  </a:lnTo>
                  <a:cubicBezTo>
                    <a:pt x="1265" y="324"/>
                    <a:pt x="1067" y="309"/>
                    <a:pt x="996" y="309"/>
                  </a:cubicBezTo>
                  <a:cubicBezTo>
                    <a:pt x="925" y="309"/>
                    <a:pt x="909" y="285"/>
                    <a:pt x="894" y="269"/>
                  </a:cubicBezTo>
                  <a:lnTo>
                    <a:pt x="894" y="269"/>
                  </a:lnTo>
                  <a:cubicBezTo>
                    <a:pt x="894" y="261"/>
                    <a:pt x="886" y="253"/>
                    <a:pt x="886" y="253"/>
                  </a:cubicBezTo>
                  <a:cubicBezTo>
                    <a:pt x="870" y="229"/>
                    <a:pt x="854" y="206"/>
                    <a:pt x="830" y="190"/>
                  </a:cubicBezTo>
                  <a:lnTo>
                    <a:pt x="830" y="190"/>
                  </a:lnTo>
                  <a:cubicBezTo>
                    <a:pt x="822" y="190"/>
                    <a:pt x="814" y="182"/>
                    <a:pt x="814" y="174"/>
                  </a:cubicBezTo>
                  <a:lnTo>
                    <a:pt x="814" y="174"/>
                  </a:lnTo>
                  <a:lnTo>
                    <a:pt x="814" y="174"/>
                  </a:lnTo>
                  <a:cubicBezTo>
                    <a:pt x="806" y="174"/>
                    <a:pt x="806" y="174"/>
                    <a:pt x="806" y="166"/>
                  </a:cubicBezTo>
                  <a:lnTo>
                    <a:pt x="806" y="166"/>
                  </a:lnTo>
                  <a:cubicBezTo>
                    <a:pt x="806" y="166"/>
                    <a:pt x="806" y="166"/>
                    <a:pt x="799" y="166"/>
                  </a:cubicBezTo>
                  <a:cubicBezTo>
                    <a:pt x="783" y="166"/>
                    <a:pt x="783" y="166"/>
                    <a:pt x="783" y="166"/>
                  </a:cubicBezTo>
                  <a:cubicBezTo>
                    <a:pt x="759" y="166"/>
                    <a:pt x="743" y="166"/>
                    <a:pt x="728" y="151"/>
                  </a:cubicBezTo>
                  <a:cubicBezTo>
                    <a:pt x="719" y="143"/>
                    <a:pt x="719" y="135"/>
                    <a:pt x="719" y="135"/>
                  </a:cubicBezTo>
                  <a:cubicBezTo>
                    <a:pt x="719" y="127"/>
                    <a:pt x="719" y="127"/>
                    <a:pt x="719" y="127"/>
                  </a:cubicBezTo>
                  <a:lnTo>
                    <a:pt x="719" y="127"/>
                  </a:lnTo>
                  <a:cubicBezTo>
                    <a:pt x="712" y="127"/>
                    <a:pt x="704" y="135"/>
                    <a:pt x="696" y="135"/>
                  </a:cubicBezTo>
                  <a:cubicBezTo>
                    <a:pt x="672" y="143"/>
                    <a:pt x="656" y="151"/>
                    <a:pt x="648" y="158"/>
                  </a:cubicBezTo>
                  <a:lnTo>
                    <a:pt x="641" y="166"/>
                  </a:lnTo>
                  <a:cubicBezTo>
                    <a:pt x="632" y="166"/>
                    <a:pt x="632" y="158"/>
                    <a:pt x="632" y="158"/>
                  </a:cubicBezTo>
                  <a:cubicBezTo>
                    <a:pt x="625" y="143"/>
                    <a:pt x="632" y="127"/>
                    <a:pt x="641" y="111"/>
                  </a:cubicBezTo>
                  <a:cubicBezTo>
                    <a:pt x="641" y="103"/>
                    <a:pt x="648" y="95"/>
                    <a:pt x="648" y="87"/>
                  </a:cubicBezTo>
                  <a:cubicBezTo>
                    <a:pt x="648" y="79"/>
                    <a:pt x="648" y="71"/>
                    <a:pt x="648" y="64"/>
                  </a:cubicBezTo>
                  <a:cubicBezTo>
                    <a:pt x="648" y="56"/>
                    <a:pt x="648" y="40"/>
                    <a:pt x="656" y="32"/>
                  </a:cubicBezTo>
                  <a:lnTo>
                    <a:pt x="656" y="32"/>
                  </a:lnTo>
                  <a:cubicBezTo>
                    <a:pt x="664" y="24"/>
                    <a:pt x="680" y="8"/>
                    <a:pt x="672" y="0"/>
                  </a:cubicBezTo>
                  <a:cubicBezTo>
                    <a:pt x="672" y="0"/>
                    <a:pt x="672" y="0"/>
                    <a:pt x="664" y="0"/>
                  </a:cubicBezTo>
                  <a:cubicBezTo>
                    <a:pt x="656" y="0"/>
                    <a:pt x="656" y="0"/>
                    <a:pt x="656"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09" name="Freeform 671"/>
            <p:cNvSpPr>
              <a:spLocks noChangeArrowheads="1"/>
            </p:cNvSpPr>
            <p:nvPr/>
          </p:nvSpPr>
          <p:spPr bwMode="auto">
            <a:xfrm>
              <a:off x="18466554" y="5106110"/>
              <a:ext cx="491693" cy="278317"/>
            </a:xfrm>
            <a:custGeom>
              <a:avLst/>
              <a:gdLst>
                <a:gd name="T0" fmla="*/ 862 w 934"/>
                <a:gd name="T1" fmla="*/ 475 h 531"/>
                <a:gd name="T2" fmla="*/ 862 w 934"/>
                <a:gd name="T3" fmla="*/ 475 h 531"/>
                <a:gd name="T4" fmla="*/ 862 w 934"/>
                <a:gd name="T5" fmla="*/ 498 h 531"/>
                <a:gd name="T6" fmla="*/ 878 w 934"/>
                <a:gd name="T7" fmla="*/ 506 h 531"/>
                <a:gd name="T8" fmla="*/ 902 w 934"/>
                <a:gd name="T9" fmla="*/ 506 h 531"/>
                <a:gd name="T10" fmla="*/ 933 w 934"/>
                <a:gd name="T11" fmla="*/ 530 h 531"/>
                <a:gd name="T12" fmla="*/ 933 w 934"/>
                <a:gd name="T13" fmla="*/ 530 h 531"/>
                <a:gd name="T14" fmla="*/ 902 w 934"/>
                <a:gd name="T15" fmla="*/ 506 h 531"/>
                <a:gd name="T16" fmla="*/ 878 w 934"/>
                <a:gd name="T17" fmla="*/ 506 h 531"/>
                <a:gd name="T18" fmla="*/ 862 w 934"/>
                <a:gd name="T19" fmla="*/ 498 h 531"/>
                <a:gd name="T20" fmla="*/ 862 w 934"/>
                <a:gd name="T21" fmla="*/ 475 h 531"/>
                <a:gd name="T22" fmla="*/ 657 w 934"/>
                <a:gd name="T23" fmla="*/ 198 h 531"/>
                <a:gd name="T24" fmla="*/ 657 w 934"/>
                <a:gd name="T25" fmla="*/ 198 h 531"/>
                <a:gd name="T26" fmla="*/ 625 w 934"/>
                <a:gd name="T27" fmla="*/ 206 h 531"/>
                <a:gd name="T28" fmla="*/ 578 w 934"/>
                <a:gd name="T29" fmla="*/ 222 h 531"/>
                <a:gd name="T30" fmla="*/ 578 w 934"/>
                <a:gd name="T31" fmla="*/ 222 h 531"/>
                <a:gd name="T32" fmla="*/ 578 w 934"/>
                <a:gd name="T33" fmla="*/ 222 h 531"/>
                <a:gd name="T34" fmla="*/ 625 w 934"/>
                <a:gd name="T35" fmla="*/ 206 h 531"/>
                <a:gd name="T36" fmla="*/ 657 w 934"/>
                <a:gd name="T37" fmla="*/ 198 h 531"/>
                <a:gd name="T38" fmla="*/ 672 w 934"/>
                <a:gd name="T39" fmla="*/ 214 h 531"/>
                <a:gd name="T40" fmla="*/ 720 w 934"/>
                <a:gd name="T41" fmla="*/ 222 h 531"/>
                <a:gd name="T42" fmla="*/ 775 w 934"/>
                <a:gd name="T43" fmla="*/ 245 h 531"/>
                <a:gd name="T44" fmla="*/ 775 w 934"/>
                <a:gd name="T45" fmla="*/ 253 h 531"/>
                <a:gd name="T46" fmla="*/ 807 w 934"/>
                <a:gd name="T47" fmla="*/ 316 h 531"/>
                <a:gd name="T48" fmla="*/ 807 w 934"/>
                <a:gd name="T49" fmla="*/ 316 h 531"/>
                <a:gd name="T50" fmla="*/ 878 w 934"/>
                <a:gd name="T51" fmla="*/ 403 h 531"/>
                <a:gd name="T52" fmla="*/ 878 w 934"/>
                <a:gd name="T53" fmla="*/ 403 h 531"/>
                <a:gd name="T54" fmla="*/ 807 w 934"/>
                <a:gd name="T55" fmla="*/ 316 h 531"/>
                <a:gd name="T56" fmla="*/ 807 w 934"/>
                <a:gd name="T57" fmla="*/ 316 h 531"/>
                <a:gd name="T58" fmla="*/ 775 w 934"/>
                <a:gd name="T59" fmla="*/ 253 h 531"/>
                <a:gd name="T60" fmla="*/ 775 w 934"/>
                <a:gd name="T61" fmla="*/ 245 h 531"/>
                <a:gd name="T62" fmla="*/ 720 w 934"/>
                <a:gd name="T63" fmla="*/ 222 h 531"/>
                <a:gd name="T64" fmla="*/ 672 w 934"/>
                <a:gd name="T65" fmla="*/ 214 h 531"/>
                <a:gd name="T66" fmla="*/ 657 w 934"/>
                <a:gd name="T67" fmla="*/ 198 h 531"/>
                <a:gd name="T68" fmla="*/ 8 w 934"/>
                <a:gd name="T69" fmla="*/ 8 h 531"/>
                <a:gd name="T70" fmla="*/ 8 w 934"/>
                <a:gd name="T71" fmla="*/ 8 h 531"/>
                <a:gd name="T72" fmla="*/ 8 w 934"/>
                <a:gd name="T73" fmla="*/ 8 h 531"/>
                <a:gd name="T74" fmla="*/ 8 w 934"/>
                <a:gd name="T75" fmla="*/ 8 h 531"/>
                <a:gd name="T76" fmla="*/ 0 w 934"/>
                <a:gd name="T77" fmla="*/ 0 h 531"/>
                <a:gd name="T78" fmla="*/ 0 w 934"/>
                <a:gd name="T79" fmla="*/ 0 h 531"/>
                <a:gd name="T80" fmla="*/ 0 w 934"/>
                <a:gd name="T81" fmla="*/ 0 h 531"/>
                <a:gd name="T82" fmla="*/ 8 w 934"/>
                <a:gd name="T83" fmla="*/ 8 h 531"/>
                <a:gd name="T84" fmla="*/ 0 w 934"/>
                <a:gd name="T85" fmla="*/ 0 h 531"/>
                <a:gd name="T86" fmla="*/ 862 w 934"/>
                <a:gd name="T87" fmla="*/ 47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4" h="531">
                  <a:moveTo>
                    <a:pt x="862" y="475"/>
                  </a:moveTo>
                  <a:lnTo>
                    <a:pt x="862" y="475"/>
                  </a:lnTo>
                  <a:cubicBezTo>
                    <a:pt x="862" y="483"/>
                    <a:pt x="854" y="490"/>
                    <a:pt x="862" y="498"/>
                  </a:cubicBezTo>
                  <a:cubicBezTo>
                    <a:pt x="862" y="498"/>
                    <a:pt x="870" y="498"/>
                    <a:pt x="878" y="506"/>
                  </a:cubicBezTo>
                  <a:cubicBezTo>
                    <a:pt x="886" y="506"/>
                    <a:pt x="894" y="506"/>
                    <a:pt x="902" y="506"/>
                  </a:cubicBezTo>
                  <a:cubicBezTo>
                    <a:pt x="925" y="514"/>
                    <a:pt x="933" y="514"/>
                    <a:pt x="933" y="530"/>
                  </a:cubicBezTo>
                  <a:lnTo>
                    <a:pt x="933" y="530"/>
                  </a:lnTo>
                  <a:cubicBezTo>
                    <a:pt x="933" y="514"/>
                    <a:pt x="925" y="514"/>
                    <a:pt x="902" y="506"/>
                  </a:cubicBezTo>
                  <a:cubicBezTo>
                    <a:pt x="894" y="506"/>
                    <a:pt x="886" y="506"/>
                    <a:pt x="878" y="506"/>
                  </a:cubicBezTo>
                  <a:cubicBezTo>
                    <a:pt x="870" y="498"/>
                    <a:pt x="862" y="498"/>
                    <a:pt x="862" y="498"/>
                  </a:cubicBezTo>
                  <a:cubicBezTo>
                    <a:pt x="854" y="490"/>
                    <a:pt x="862" y="483"/>
                    <a:pt x="862" y="475"/>
                  </a:cubicBezTo>
                  <a:lnTo>
                    <a:pt x="657" y="198"/>
                  </a:lnTo>
                  <a:lnTo>
                    <a:pt x="657" y="198"/>
                  </a:lnTo>
                  <a:cubicBezTo>
                    <a:pt x="649" y="198"/>
                    <a:pt x="641" y="206"/>
                    <a:pt x="625" y="206"/>
                  </a:cubicBezTo>
                  <a:cubicBezTo>
                    <a:pt x="617" y="214"/>
                    <a:pt x="601" y="222"/>
                    <a:pt x="578" y="222"/>
                  </a:cubicBezTo>
                  <a:lnTo>
                    <a:pt x="578" y="222"/>
                  </a:lnTo>
                  <a:lnTo>
                    <a:pt x="578" y="222"/>
                  </a:lnTo>
                  <a:cubicBezTo>
                    <a:pt x="601" y="222"/>
                    <a:pt x="617" y="214"/>
                    <a:pt x="625" y="206"/>
                  </a:cubicBezTo>
                  <a:cubicBezTo>
                    <a:pt x="641" y="206"/>
                    <a:pt x="649" y="198"/>
                    <a:pt x="657" y="198"/>
                  </a:cubicBezTo>
                  <a:cubicBezTo>
                    <a:pt x="657" y="198"/>
                    <a:pt x="665" y="206"/>
                    <a:pt x="672" y="214"/>
                  </a:cubicBezTo>
                  <a:cubicBezTo>
                    <a:pt x="680" y="222"/>
                    <a:pt x="704" y="222"/>
                    <a:pt x="720" y="222"/>
                  </a:cubicBezTo>
                  <a:cubicBezTo>
                    <a:pt x="752" y="222"/>
                    <a:pt x="775" y="229"/>
                    <a:pt x="775" y="245"/>
                  </a:cubicBezTo>
                  <a:cubicBezTo>
                    <a:pt x="775" y="253"/>
                    <a:pt x="775" y="253"/>
                    <a:pt x="775" y="253"/>
                  </a:cubicBezTo>
                  <a:cubicBezTo>
                    <a:pt x="783" y="293"/>
                    <a:pt x="783" y="309"/>
                    <a:pt x="807" y="316"/>
                  </a:cubicBezTo>
                  <a:lnTo>
                    <a:pt x="807" y="316"/>
                  </a:lnTo>
                  <a:cubicBezTo>
                    <a:pt x="831" y="316"/>
                    <a:pt x="878" y="325"/>
                    <a:pt x="878" y="403"/>
                  </a:cubicBezTo>
                  <a:lnTo>
                    <a:pt x="878" y="403"/>
                  </a:lnTo>
                  <a:cubicBezTo>
                    <a:pt x="878" y="325"/>
                    <a:pt x="831" y="316"/>
                    <a:pt x="807" y="316"/>
                  </a:cubicBezTo>
                  <a:lnTo>
                    <a:pt x="807" y="316"/>
                  </a:lnTo>
                  <a:cubicBezTo>
                    <a:pt x="783" y="309"/>
                    <a:pt x="783" y="293"/>
                    <a:pt x="775" y="253"/>
                  </a:cubicBezTo>
                  <a:cubicBezTo>
                    <a:pt x="775" y="245"/>
                    <a:pt x="775" y="245"/>
                    <a:pt x="775" y="245"/>
                  </a:cubicBezTo>
                  <a:cubicBezTo>
                    <a:pt x="775" y="229"/>
                    <a:pt x="752" y="222"/>
                    <a:pt x="720" y="222"/>
                  </a:cubicBezTo>
                  <a:cubicBezTo>
                    <a:pt x="704" y="222"/>
                    <a:pt x="680" y="222"/>
                    <a:pt x="672" y="214"/>
                  </a:cubicBezTo>
                  <a:cubicBezTo>
                    <a:pt x="665" y="206"/>
                    <a:pt x="657" y="198"/>
                    <a:pt x="657" y="198"/>
                  </a:cubicBezTo>
                  <a:lnTo>
                    <a:pt x="8" y="8"/>
                  </a:lnTo>
                  <a:lnTo>
                    <a:pt x="8" y="8"/>
                  </a:lnTo>
                  <a:lnTo>
                    <a:pt x="8" y="8"/>
                  </a:lnTo>
                  <a:lnTo>
                    <a:pt x="8" y="8"/>
                  </a:lnTo>
                  <a:lnTo>
                    <a:pt x="0" y="0"/>
                  </a:lnTo>
                  <a:lnTo>
                    <a:pt x="0" y="0"/>
                  </a:lnTo>
                  <a:lnTo>
                    <a:pt x="0" y="0"/>
                  </a:lnTo>
                  <a:cubicBezTo>
                    <a:pt x="0" y="8"/>
                    <a:pt x="0" y="8"/>
                    <a:pt x="8" y="8"/>
                  </a:cubicBezTo>
                  <a:cubicBezTo>
                    <a:pt x="0" y="8"/>
                    <a:pt x="0" y="8"/>
                    <a:pt x="0" y="0"/>
                  </a:cubicBezTo>
                  <a:lnTo>
                    <a:pt x="862" y="475"/>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10" name="Freeform 676"/>
            <p:cNvSpPr>
              <a:spLocks noChangeArrowheads="1"/>
            </p:cNvSpPr>
            <p:nvPr/>
          </p:nvSpPr>
          <p:spPr bwMode="auto">
            <a:xfrm>
              <a:off x="18471193" y="5110749"/>
              <a:ext cx="612297" cy="978747"/>
            </a:xfrm>
            <a:custGeom>
              <a:avLst/>
              <a:gdLst>
                <a:gd name="T0" fmla="*/ 1139 w 1164"/>
                <a:gd name="T1" fmla="*/ 490 h 1859"/>
                <a:gd name="T2" fmla="*/ 1091 w 1164"/>
                <a:gd name="T3" fmla="*/ 561 h 1859"/>
                <a:gd name="T4" fmla="*/ 1036 w 1164"/>
                <a:gd name="T5" fmla="*/ 680 h 1859"/>
                <a:gd name="T6" fmla="*/ 1028 w 1164"/>
                <a:gd name="T7" fmla="*/ 704 h 1859"/>
                <a:gd name="T8" fmla="*/ 1004 w 1164"/>
                <a:gd name="T9" fmla="*/ 704 h 1859"/>
                <a:gd name="T10" fmla="*/ 957 w 1164"/>
                <a:gd name="T11" fmla="*/ 783 h 1859"/>
                <a:gd name="T12" fmla="*/ 894 w 1164"/>
                <a:gd name="T13" fmla="*/ 846 h 1859"/>
                <a:gd name="T14" fmla="*/ 878 w 1164"/>
                <a:gd name="T15" fmla="*/ 870 h 1859"/>
                <a:gd name="T16" fmla="*/ 854 w 1164"/>
                <a:gd name="T17" fmla="*/ 870 h 1859"/>
                <a:gd name="T18" fmla="*/ 910 w 1164"/>
                <a:gd name="T19" fmla="*/ 720 h 1859"/>
                <a:gd name="T20" fmla="*/ 965 w 1164"/>
                <a:gd name="T21" fmla="*/ 680 h 1859"/>
                <a:gd name="T22" fmla="*/ 973 w 1164"/>
                <a:gd name="T23" fmla="*/ 617 h 1859"/>
                <a:gd name="T24" fmla="*/ 965 w 1164"/>
                <a:gd name="T25" fmla="*/ 617 h 1859"/>
                <a:gd name="T26" fmla="*/ 925 w 1164"/>
                <a:gd name="T27" fmla="*/ 704 h 1859"/>
                <a:gd name="T28" fmla="*/ 886 w 1164"/>
                <a:gd name="T29" fmla="*/ 743 h 1859"/>
                <a:gd name="T30" fmla="*/ 854 w 1164"/>
                <a:gd name="T31" fmla="*/ 878 h 1859"/>
                <a:gd name="T32" fmla="*/ 870 w 1164"/>
                <a:gd name="T33" fmla="*/ 870 h 1859"/>
                <a:gd name="T34" fmla="*/ 894 w 1164"/>
                <a:gd name="T35" fmla="*/ 846 h 1859"/>
                <a:gd name="T36" fmla="*/ 957 w 1164"/>
                <a:gd name="T37" fmla="*/ 783 h 1859"/>
                <a:gd name="T38" fmla="*/ 1004 w 1164"/>
                <a:gd name="T39" fmla="*/ 712 h 1859"/>
                <a:gd name="T40" fmla="*/ 1028 w 1164"/>
                <a:gd name="T41" fmla="*/ 712 h 1859"/>
                <a:gd name="T42" fmla="*/ 1044 w 1164"/>
                <a:gd name="T43" fmla="*/ 680 h 1859"/>
                <a:gd name="T44" fmla="*/ 1091 w 1164"/>
                <a:gd name="T45" fmla="*/ 561 h 1859"/>
                <a:gd name="T46" fmla="*/ 1147 w 1164"/>
                <a:gd name="T47" fmla="*/ 498 h 1859"/>
                <a:gd name="T48" fmla="*/ 1155 w 1164"/>
                <a:gd name="T49" fmla="*/ 522 h 1859"/>
                <a:gd name="T50" fmla="*/ 1131 w 1164"/>
                <a:gd name="T51" fmla="*/ 609 h 1859"/>
                <a:gd name="T52" fmla="*/ 1084 w 1164"/>
                <a:gd name="T53" fmla="*/ 696 h 1859"/>
                <a:gd name="T54" fmla="*/ 1075 w 1164"/>
                <a:gd name="T55" fmla="*/ 743 h 1859"/>
                <a:gd name="T56" fmla="*/ 1028 w 1164"/>
                <a:gd name="T57" fmla="*/ 965 h 1859"/>
                <a:gd name="T58" fmla="*/ 1004 w 1164"/>
                <a:gd name="T59" fmla="*/ 1059 h 1859"/>
                <a:gd name="T60" fmla="*/ 965 w 1164"/>
                <a:gd name="T61" fmla="*/ 1376 h 1859"/>
                <a:gd name="T62" fmla="*/ 989 w 1164"/>
                <a:gd name="T63" fmla="*/ 1629 h 1859"/>
                <a:gd name="T64" fmla="*/ 1028 w 1164"/>
                <a:gd name="T65" fmla="*/ 1826 h 1859"/>
                <a:gd name="T66" fmla="*/ 981 w 1164"/>
                <a:gd name="T67" fmla="*/ 1581 h 1859"/>
                <a:gd name="T68" fmla="*/ 981 w 1164"/>
                <a:gd name="T69" fmla="*/ 1312 h 1859"/>
                <a:gd name="T70" fmla="*/ 1020 w 1164"/>
                <a:gd name="T71" fmla="*/ 1052 h 1859"/>
                <a:gd name="T72" fmla="*/ 1036 w 1164"/>
                <a:gd name="T73" fmla="*/ 862 h 1859"/>
                <a:gd name="T74" fmla="*/ 1075 w 1164"/>
                <a:gd name="T75" fmla="*/ 728 h 1859"/>
                <a:gd name="T76" fmla="*/ 1123 w 1164"/>
                <a:gd name="T77" fmla="*/ 632 h 1859"/>
                <a:gd name="T78" fmla="*/ 1147 w 1164"/>
                <a:gd name="T79" fmla="*/ 569 h 1859"/>
                <a:gd name="T80" fmla="*/ 1155 w 1164"/>
                <a:gd name="T81" fmla="*/ 498 h 1859"/>
                <a:gd name="T82" fmla="*/ 570 w 1164"/>
                <a:gd name="T83" fmla="*/ 214 h 1859"/>
                <a:gd name="T84" fmla="*/ 483 w 1164"/>
                <a:gd name="T85" fmla="*/ 182 h 1859"/>
                <a:gd name="T86" fmla="*/ 483 w 1164"/>
                <a:gd name="T87" fmla="*/ 182 h 1859"/>
                <a:gd name="T88" fmla="*/ 16 w 1164"/>
                <a:gd name="T89" fmla="*/ 16 h 1859"/>
                <a:gd name="T90" fmla="*/ 0 w 1164"/>
                <a:gd name="T91" fmla="*/ 0 h 1859"/>
                <a:gd name="T92" fmla="*/ 1147 w 1164"/>
                <a:gd name="T93" fmla="*/ 490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4" h="1859">
                  <a:moveTo>
                    <a:pt x="1147" y="490"/>
                  </a:moveTo>
                  <a:lnTo>
                    <a:pt x="1147" y="490"/>
                  </a:lnTo>
                  <a:cubicBezTo>
                    <a:pt x="1147" y="490"/>
                    <a:pt x="1147" y="490"/>
                    <a:pt x="1139" y="490"/>
                  </a:cubicBezTo>
                  <a:cubicBezTo>
                    <a:pt x="1139" y="498"/>
                    <a:pt x="1139" y="498"/>
                    <a:pt x="1131" y="498"/>
                  </a:cubicBezTo>
                  <a:cubicBezTo>
                    <a:pt x="1123" y="506"/>
                    <a:pt x="1107" y="514"/>
                    <a:pt x="1107" y="530"/>
                  </a:cubicBezTo>
                  <a:cubicBezTo>
                    <a:pt x="1099" y="538"/>
                    <a:pt x="1099" y="546"/>
                    <a:pt x="1091" y="561"/>
                  </a:cubicBezTo>
                  <a:cubicBezTo>
                    <a:pt x="1084" y="569"/>
                    <a:pt x="1075" y="585"/>
                    <a:pt x="1068" y="609"/>
                  </a:cubicBezTo>
                  <a:cubicBezTo>
                    <a:pt x="1060" y="625"/>
                    <a:pt x="1052" y="632"/>
                    <a:pt x="1044" y="648"/>
                  </a:cubicBezTo>
                  <a:cubicBezTo>
                    <a:pt x="1036" y="656"/>
                    <a:pt x="1036" y="664"/>
                    <a:pt x="1036" y="680"/>
                  </a:cubicBezTo>
                  <a:cubicBezTo>
                    <a:pt x="1036" y="688"/>
                    <a:pt x="1036" y="688"/>
                    <a:pt x="1036" y="696"/>
                  </a:cubicBezTo>
                  <a:cubicBezTo>
                    <a:pt x="1036" y="704"/>
                    <a:pt x="1036" y="704"/>
                    <a:pt x="1036" y="704"/>
                  </a:cubicBezTo>
                  <a:lnTo>
                    <a:pt x="1028" y="704"/>
                  </a:lnTo>
                  <a:lnTo>
                    <a:pt x="1028" y="704"/>
                  </a:lnTo>
                  <a:lnTo>
                    <a:pt x="1020" y="704"/>
                  </a:lnTo>
                  <a:cubicBezTo>
                    <a:pt x="1020" y="704"/>
                    <a:pt x="1012" y="704"/>
                    <a:pt x="1004" y="704"/>
                  </a:cubicBezTo>
                  <a:cubicBezTo>
                    <a:pt x="997" y="704"/>
                    <a:pt x="989" y="712"/>
                    <a:pt x="981" y="720"/>
                  </a:cubicBezTo>
                  <a:cubicBezTo>
                    <a:pt x="965" y="743"/>
                    <a:pt x="965" y="751"/>
                    <a:pt x="957" y="775"/>
                  </a:cubicBezTo>
                  <a:cubicBezTo>
                    <a:pt x="957" y="783"/>
                    <a:pt x="957" y="783"/>
                    <a:pt x="957" y="783"/>
                  </a:cubicBezTo>
                  <a:cubicBezTo>
                    <a:pt x="949" y="783"/>
                    <a:pt x="949" y="791"/>
                    <a:pt x="949" y="791"/>
                  </a:cubicBezTo>
                  <a:cubicBezTo>
                    <a:pt x="949" y="807"/>
                    <a:pt x="949" y="807"/>
                    <a:pt x="933" y="814"/>
                  </a:cubicBezTo>
                  <a:cubicBezTo>
                    <a:pt x="917" y="814"/>
                    <a:pt x="894" y="822"/>
                    <a:pt x="894" y="846"/>
                  </a:cubicBezTo>
                  <a:cubicBezTo>
                    <a:pt x="886" y="854"/>
                    <a:pt x="886" y="854"/>
                    <a:pt x="886" y="854"/>
                  </a:cubicBezTo>
                  <a:cubicBezTo>
                    <a:pt x="886" y="862"/>
                    <a:pt x="886" y="870"/>
                    <a:pt x="878" y="870"/>
                  </a:cubicBezTo>
                  <a:lnTo>
                    <a:pt x="878" y="870"/>
                  </a:lnTo>
                  <a:cubicBezTo>
                    <a:pt x="870" y="862"/>
                    <a:pt x="870" y="862"/>
                    <a:pt x="870" y="862"/>
                  </a:cubicBezTo>
                  <a:cubicBezTo>
                    <a:pt x="862" y="862"/>
                    <a:pt x="862" y="870"/>
                    <a:pt x="854" y="870"/>
                  </a:cubicBezTo>
                  <a:lnTo>
                    <a:pt x="854" y="870"/>
                  </a:lnTo>
                  <a:cubicBezTo>
                    <a:pt x="854" y="870"/>
                    <a:pt x="854" y="854"/>
                    <a:pt x="862" y="830"/>
                  </a:cubicBezTo>
                  <a:cubicBezTo>
                    <a:pt x="870" y="775"/>
                    <a:pt x="886" y="759"/>
                    <a:pt x="894" y="743"/>
                  </a:cubicBezTo>
                  <a:cubicBezTo>
                    <a:pt x="902" y="735"/>
                    <a:pt x="910" y="735"/>
                    <a:pt x="910" y="720"/>
                  </a:cubicBezTo>
                  <a:cubicBezTo>
                    <a:pt x="910" y="712"/>
                    <a:pt x="910" y="712"/>
                    <a:pt x="925" y="712"/>
                  </a:cubicBezTo>
                  <a:lnTo>
                    <a:pt x="925" y="712"/>
                  </a:lnTo>
                  <a:cubicBezTo>
                    <a:pt x="941" y="712"/>
                    <a:pt x="957" y="712"/>
                    <a:pt x="965" y="680"/>
                  </a:cubicBezTo>
                  <a:cubicBezTo>
                    <a:pt x="965" y="664"/>
                    <a:pt x="965" y="648"/>
                    <a:pt x="965" y="632"/>
                  </a:cubicBezTo>
                  <a:cubicBezTo>
                    <a:pt x="973" y="625"/>
                    <a:pt x="973" y="617"/>
                    <a:pt x="973" y="609"/>
                  </a:cubicBezTo>
                  <a:cubicBezTo>
                    <a:pt x="973" y="617"/>
                    <a:pt x="973" y="617"/>
                    <a:pt x="973" y="617"/>
                  </a:cubicBezTo>
                  <a:cubicBezTo>
                    <a:pt x="965" y="617"/>
                    <a:pt x="965" y="617"/>
                    <a:pt x="965" y="617"/>
                  </a:cubicBezTo>
                  <a:lnTo>
                    <a:pt x="957" y="609"/>
                  </a:lnTo>
                  <a:cubicBezTo>
                    <a:pt x="957" y="609"/>
                    <a:pt x="965" y="609"/>
                    <a:pt x="965" y="617"/>
                  </a:cubicBezTo>
                  <a:cubicBezTo>
                    <a:pt x="965" y="617"/>
                    <a:pt x="965" y="625"/>
                    <a:pt x="965" y="632"/>
                  </a:cubicBezTo>
                  <a:cubicBezTo>
                    <a:pt x="957" y="648"/>
                    <a:pt x="957" y="656"/>
                    <a:pt x="957" y="680"/>
                  </a:cubicBezTo>
                  <a:cubicBezTo>
                    <a:pt x="949" y="704"/>
                    <a:pt x="941" y="704"/>
                    <a:pt x="925" y="704"/>
                  </a:cubicBezTo>
                  <a:lnTo>
                    <a:pt x="925" y="704"/>
                  </a:lnTo>
                  <a:cubicBezTo>
                    <a:pt x="917" y="704"/>
                    <a:pt x="902" y="704"/>
                    <a:pt x="902" y="720"/>
                  </a:cubicBezTo>
                  <a:cubicBezTo>
                    <a:pt x="902" y="728"/>
                    <a:pt x="894" y="735"/>
                    <a:pt x="886" y="743"/>
                  </a:cubicBezTo>
                  <a:cubicBezTo>
                    <a:pt x="878" y="759"/>
                    <a:pt x="862" y="775"/>
                    <a:pt x="854" y="830"/>
                  </a:cubicBezTo>
                  <a:cubicBezTo>
                    <a:pt x="846" y="870"/>
                    <a:pt x="846" y="870"/>
                    <a:pt x="846" y="878"/>
                  </a:cubicBezTo>
                  <a:cubicBezTo>
                    <a:pt x="846" y="878"/>
                    <a:pt x="846" y="878"/>
                    <a:pt x="854" y="878"/>
                  </a:cubicBezTo>
                  <a:cubicBezTo>
                    <a:pt x="854" y="878"/>
                    <a:pt x="854" y="878"/>
                    <a:pt x="862" y="878"/>
                  </a:cubicBezTo>
                  <a:cubicBezTo>
                    <a:pt x="862" y="870"/>
                    <a:pt x="862" y="870"/>
                    <a:pt x="870" y="870"/>
                  </a:cubicBezTo>
                  <a:lnTo>
                    <a:pt x="870" y="870"/>
                  </a:lnTo>
                  <a:cubicBezTo>
                    <a:pt x="878" y="878"/>
                    <a:pt x="878" y="878"/>
                    <a:pt x="878" y="878"/>
                  </a:cubicBezTo>
                  <a:cubicBezTo>
                    <a:pt x="886" y="878"/>
                    <a:pt x="894" y="870"/>
                    <a:pt x="894" y="862"/>
                  </a:cubicBezTo>
                  <a:cubicBezTo>
                    <a:pt x="894" y="854"/>
                    <a:pt x="894" y="854"/>
                    <a:pt x="894" y="846"/>
                  </a:cubicBezTo>
                  <a:cubicBezTo>
                    <a:pt x="902" y="830"/>
                    <a:pt x="917" y="822"/>
                    <a:pt x="933" y="822"/>
                  </a:cubicBezTo>
                  <a:cubicBezTo>
                    <a:pt x="949" y="814"/>
                    <a:pt x="957" y="807"/>
                    <a:pt x="957" y="791"/>
                  </a:cubicBezTo>
                  <a:lnTo>
                    <a:pt x="957" y="783"/>
                  </a:lnTo>
                  <a:cubicBezTo>
                    <a:pt x="965" y="783"/>
                    <a:pt x="965" y="783"/>
                    <a:pt x="965" y="783"/>
                  </a:cubicBezTo>
                  <a:cubicBezTo>
                    <a:pt x="965" y="759"/>
                    <a:pt x="973" y="751"/>
                    <a:pt x="989" y="728"/>
                  </a:cubicBezTo>
                  <a:cubicBezTo>
                    <a:pt x="989" y="712"/>
                    <a:pt x="997" y="712"/>
                    <a:pt x="1004" y="712"/>
                  </a:cubicBezTo>
                  <a:cubicBezTo>
                    <a:pt x="1012" y="712"/>
                    <a:pt x="1012" y="712"/>
                    <a:pt x="1020" y="712"/>
                  </a:cubicBezTo>
                  <a:lnTo>
                    <a:pt x="1028" y="712"/>
                  </a:lnTo>
                  <a:lnTo>
                    <a:pt x="1028" y="712"/>
                  </a:lnTo>
                  <a:cubicBezTo>
                    <a:pt x="1036" y="712"/>
                    <a:pt x="1036" y="712"/>
                    <a:pt x="1036" y="712"/>
                  </a:cubicBezTo>
                  <a:cubicBezTo>
                    <a:pt x="1044" y="704"/>
                    <a:pt x="1044" y="704"/>
                    <a:pt x="1044" y="696"/>
                  </a:cubicBezTo>
                  <a:cubicBezTo>
                    <a:pt x="1044" y="688"/>
                    <a:pt x="1044" y="688"/>
                    <a:pt x="1044" y="680"/>
                  </a:cubicBezTo>
                  <a:cubicBezTo>
                    <a:pt x="1044" y="672"/>
                    <a:pt x="1044" y="664"/>
                    <a:pt x="1052" y="648"/>
                  </a:cubicBezTo>
                  <a:cubicBezTo>
                    <a:pt x="1060" y="641"/>
                    <a:pt x="1068" y="625"/>
                    <a:pt x="1068" y="609"/>
                  </a:cubicBezTo>
                  <a:cubicBezTo>
                    <a:pt x="1075" y="593"/>
                    <a:pt x="1091" y="577"/>
                    <a:pt x="1091" y="561"/>
                  </a:cubicBezTo>
                  <a:cubicBezTo>
                    <a:pt x="1099" y="554"/>
                    <a:pt x="1107" y="546"/>
                    <a:pt x="1107" y="530"/>
                  </a:cubicBezTo>
                  <a:cubicBezTo>
                    <a:pt x="1115" y="514"/>
                    <a:pt x="1123" y="514"/>
                    <a:pt x="1139" y="506"/>
                  </a:cubicBezTo>
                  <a:lnTo>
                    <a:pt x="1147" y="498"/>
                  </a:lnTo>
                  <a:lnTo>
                    <a:pt x="1147" y="498"/>
                  </a:lnTo>
                  <a:lnTo>
                    <a:pt x="1155" y="498"/>
                  </a:lnTo>
                  <a:cubicBezTo>
                    <a:pt x="1155" y="506"/>
                    <a:pt x="1155" y="514"/>
                    <a:pt x="1155" y="522"/>
                  </a:cubicBezTo>
                  <a:cubicBezTo>
                    <a:pt x="1155" y="522"/>
                    <a:pt x="1155" y="530"/>
                    <a:pt x="1147" y="538"/>
                  </a:cubicBezTo>
                  <a:cubicBezTo>
                    <a:pt x="1147" y="546"/>
                    <a:pt x="1139" y="554"/>
                    <a:pt x="1147" y="569"/>
                  </a:cubicBezTo>
                  <a:cubicBezTo>
                    <a:pt x="1147" y="585"/>
                    <a:pt x="1139" y="593"/>
                    <a:pt x="1131" y="609"/>
                  </a:cubicBezTo>
                  <a:cubicBezTo>
                    <a:pt x="1123" y="617"/>
                    <a:pt x="1123" y="625"/>
                    <a:pt x="1115" y="632"/>
                  </a:cubicBezTo>
                  <a:lnTo>
                    <a:pt x="1115" y="632"/>
                  </a:lnTo>
                  <a:cubicBezTo>
                    <a:pt x="1115" y="648"/>
                    <a:pt x="1115" y="664"/>
                    <a:pt x="1084" y="696"/>
                  </a:cubicBezTo>
                  <a:cubicBezTo>
                    <a:pt x="1075" y="704"/>
                    <a:pt x="1075" y="704"/>
                    <a:pt x="1075" y="712"/>
                  </a:cubicBezTo>
                  <a:cubicBezTo>
                    <a:pt x="1060" y="720"/>
                    <a:pt x="1060" y="720"/>
                    <a:pt x="1068" y="735"/>
                  </a:cubicBezTo>
                  <a:lnTo>
                    <a:pt x="1075" y="743"/>
                  </a:lnTo>
                  <a:cubicBezTo>
                    <a:pt x="1084" y="767"/>
                    <a:pt x="1075" y="783"/>
                    <a:pt x="1060" y="807"/>
                  </a:cubicBezTo>
                  <a:cubicBezTo>
                    <a:pt x="1052" y="822"/>
                    <a:pt x="1036" y="838"/>
                    <a:pt x="1028" y="862"/>
                  </a:cubicBezTo>
                  <a:cubicBezTo>
                    <a:pt x="1012" y="909"/>
                    <a:pt x="1020" y="933"/>
                    <a:pt x="1028" y="965"/>
                  </a:cubicBezTo>
                  <a:cubicBezTo>
                    <a:pt x="1028" y="972"/>
                    <a:pt x="1036" y="988"/>
                    <a:pt x="1036" y="996"/>
                  </a:cubicBezTo>
                  <a:cubicBezTo>
                    <a:pt x="1044" y="1028"/>
                    <a:pt x="1036" y="1036"/>
                    <a:pt x="1020" y="1044"/>
                  </a:cubicBezTo>
                  <a:cubicBezTo>
                    <a:pt x="1012" y="1052"/>
                    <a:pt x="1012" y="1052"/>
                    <a:pt x="1004" y="1059"/>
                  </a:cubicBezTo>
                  <a:cubicBezTo>
                    <a:pt x="989" y="1075"/>
                    <a:pt x="965" y="1154"/>
                    <a:pt x="981" y="1202"/>
                  </a:cubicBezTo>
                  <a:cubicBezTo>
                    <a:pt x="997" y="1257"/>
                    <a:pt x="1004" y="1289"/>
                    <a:pt x="981" y="1312"/>
                  </a:cubicBezTo>
                  <a:cubicBezTo>
                    <a:pt x="957" y="1328"/>
                    <a:pt x="965" y="1344"/>
                    <a:pt x="965" y="1376"/>
                  </a:cubicBezTo>
                  <a:cubicBezTo>
                    <a:pt x="965" y="1399"/>
                    <a:pt x="965" y="1431"/>
                    <a:pt x="957" y="1463"/>
                  </a:cubicBezTo>
                  <a:cubicBezTo>
                    <a:pt x="941" y="1518"/>
                    <a:pt x="949" y="1534"/>
                    <a:pt x="973" y="1589"/>
                  </a:cubicBezTo>
                  <a:cubicBezTo>
                    <a:pt x="981" y="1597"/>
                    <a:pt x="981" y="1613"/>
                    <a:pt x="989" y="1629"/>
                  </a:cubicBezTo>
                  <a:cubicBezTo>
                    <a:pt x="1012" y="1676"/>
                    <a:pt x="1020" y="1739"/>
                    <a:pt x="1020" y="1826"/>
                  </a:cubicBezTo>
                  <a:cubicBezTo>
                    <a:pt x="965" y="1834"/>
                    <a:pt x="846" y="1850"/>
                    <a:pt x="720" y="1858"/>
                  </a:cubicBezTo>
                  <a:cubicBezTo>
                    <a:pt x="854" y="1850"/>
                    <a:pt x="965" y="1834"/>
                    <a:pt x="1028" y="1826"/>
                  </a:cubicBezTo>
                  <a:lnTo>
                    <a:pt x="1028" y="1826"/>
                  </a:lnTo>
                  <a:cubicBezTo>
                    <a:pt x="1028" y="1739"/>
                    <a:pt x="1012" y="1676"/>
                    <a:pt x="997" y="1629"/>
                  </a:cubicBezTo>
                  <a:cubicBezTo>
                    <a:pt x="989" y="1613"/>
                    <a:pt x="981" y="1597"/>
                    <a:pt x="981" y="1581"/>
                  </a:cubicBezTo>
                  <a:cubicBezTo>
                    <a:pt x="957" y="1534"/>
                    <a:pt x="949" y="1518"/>
                    <a:pt x="965" y="1463"/>
                  </a:cubicBezTo>
                  <a:cubicBezTo>
                    <a:pt x="973" y="1431"/>
                    <a:pt x="973" y="1399"/>
                    <a:pt x="973" y="1376"/>
                  </a:cubicBezTo>
                  <a:cubicBezTo>
                    <a:pt x="973" y="1352"/>
                    <a:pt x="965" y="1328"/>
                    <a:pt x="981" y="1312"/>
                  </a:cubicBezTo>
                  <a:cubicBezTo>
                    <a:pt x="1012" y="1289"/>
                    <a:pt x="1004" y="1257"/>
                    <a:pt x="989" y="1202"/>
                  </a:cubicBezTo>
                  <a:cubicBezTo>
                    <a:pt x="973" y="1154"/>
                    <a:pt x="997" y="1083"/>
                    <a:pt x="1012" y="1059"/>
                  </a:cubicBezTo>
                  <a:cubicBezTo>
                    <a:pt x="1020" y="1059"/>
                    <a:pt x="1020" y="1052"/>
                    <a:pt x="1020" y="1052"/>
                  </a:cubicBezTo>
                  <a:cubicBezTo>
                    <a:pt x="1036" y="1036"/>
                    <a:pt x="1052" y="1028"/>
                    <a:pt x="1044" y="996"/>
                  </a:cubicBezTo>
                  <a:cubicBezTo>
                    <a:pt x="1044" y="981"/>
                    <a:pt x="1036" y="972"/>
                    <a:pt x="1036" y="965"/>
                  </a:cubicBezTo>
                  <a:cubicBezTo>
                    <a:pt x="1028" y="933"/>
                    <a:pt x="1020" y="909"/>
                    <a:pt x="1036" y="862"/>
                  </a:cubicBezTo>
                  <a:cubicBezTo>
                    <a:pt x="1044" y="846"/>
                    <a:pt x="1052" y="830"/>
                    <a:pt x="1068" y="814"/>
                  </a:cubicBezTo>
                  <a:cubicBezTo>
                    <a:pt x="1084" y="783"/>
                    <a:pt x="1091" y="767"/>
                    <a:pt x="1084" y="743"/>
                  </a:cubicBezTo>
                  <a:cubicBezTo>
                    <a:pt x="1075" y="735"/>
                    <a:pt x="1075" y="728"/>
                    <a:pt x="1075" y="728"/>
                  </a:cubicBezTo>
                  <a:cubicBezTo>
                    <a:pt x="1068" y="720"/>
                    <a:pt x="1068" y="720"/>
                    <a:pt x="1075" y="712"/>
                  </a:cubicBezTo>
                  <a:cubicBezTo>
                    <a:pt x="1084" y="712"/>
                    <a:pt x="1084" y="704"/>
                    <a:pt x="1091" y="696"/>
                  </a:cubicBezTo>
                  <a:cubicBezTo>
                    <a:pt x="1115" y="664"/>
                    <a:pt x="1123" y="648"/>
                    <a:pt x="1123" y="632"/>
                  </a:cubicBezTo>
                  <a:lnTo>
                    <a:pt x="1123" y="632"/>
                  </a:lnTo>
                  <a:cubicBezTo>
                    <a:pt x="1123" y="625"/>
                    <a:pt x="1131" y="617"/>
                    <a:pt x="1139" y="609"/>
                  </a:cubicBezTo>
                  <a:cubicBezTo>
                    <a:pt x="1147" y="601"/>
                    <a:pt x="1155" y="585"/>
                    <a:pt x="1147" y="569"/>
                  </a:cubicBezTo>
                  <a:cubicBezTo>
                    <a:pt x="1147" y="561"/>
                    <a:pt x="1155" y="546"/>
                    <a:pt x="1155" y="538"/>
                  </a:cubicBezTo>
                  <a:cubicBezTo>
                    <a:pt x="1163" y="530"/>
                    <a:pt x="1163" y="530"/>
                    <a:pt x="1163" y="522"/>
                  </a:cubicBezTo>
                  <a:cubicBezTo>
                    <a:pt x="1163" y="514"/>
                    <a:pt x="1163" y="498"/>
                    <a:pt x="1155" y="498"/>
                  </a:cubicBezTo>
                  <a:cubicBezTo>
                    <a:pt x="1155" y="490"/>
                    <a:pt x="1155" y="490"/>
                    <a:pt x="1147" y="490"/>
                  </a:cubicBezTo>
                  <a:lnTo>
                    <a:pt x="570" y="214"/>
                  </a:lnTo>
                  <a:lnTo>
                    <a:pt x="570" y="214"/>
                  </a:lnTo>
                  <a:cubicBezTo>
                    <a:pt x="554" y="221"/>
                    <a:pt x="546" y="221"/>
                    <a:pt x="538" y="221"/>
                  </a:cubicBezTo>
                  <a:cubicBezTo>
                    <a:pt x="546" y="221"/>
                    <a:pt x="554" y="221"/>
                    <a:pt x="570" y="214"/>
                  </a:cubicBezTo>
                  <a:lnTo>
                    <a:pt x="483" y="182"/>
                  </a:lnTo>
                  <a:lnTo>
                    <a:pt x="483" y="182"/>
                  </a:lnTo>
                  <a:cubicBezTo>
                    <a:pt x="491" y="190"/>
                    <a:pt x="491" y="198"/>
                    <a:pt x="498" y="198"/>
                  </a:cubicBezTo>
                  <a:cubicBezTo>
                    <a:pt x="491" y="198"/>
                    <a:pt x="491" y="190"/>
                    <a:pt x="483" y="182"/>
                  </a:cubicBezTo>
                  <a:lnTo>
                    <a:pt x="0" y="0"/>
                  </a:lnTo>
                  <a:lnTo>
                    <a:pt x="0" y="0"/>
                  </a:lnTo>
                  <a:cubicBezTo>
                    <a:pt x="0" y="8"/>
                    <a:pt x="8" y="16"/>
                    <a:pt x="16" y="16"/>
                  </a:cubicBezTo>
                  <a:cubicBezTo>
                    <a:pt x="8" y="16"/>
                    <a:pt x="0" y="8"/>
                    <a:pt x="0" y="0"/>
                  </a:cubicBezTo>
                  <a:lnTo>
                    <a:pt x="0" y="0"/>
                  </a:lnTo>
                  <a:lnTo>
                    <a:pt x="0" y="0"/>
                  </a:lnTo>
                  <a:lnTo>
                    <a:pt x="0" y="0"/>
                  </a:lnTo>
                  <a:lnTo>
                    <a:pt x="0" y="0"/>
                  </a:lnTo>
                  <a:lnTo>
                    <a:pt x="1147" y="490"/>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11" name="Freeform 677"/>
            <p:cNvSpPr>
              <a:spLocks noChangeArrowheads="1"/>
            </p:cNvSpPr>
            <p:nvPr/>
          </p:nvSpPr>
          <p:spPr bwMode="auto">
            <a:xfrm>
              <a:off x="18471193" y="5106110"/>
              <a:ext cx="507929" cy="324703"/>
            </a:xfrm>
            <a:custGeom>
              <a:avLst/>
              <a:gdLst>
                <a:gd name="T0" fmla="*/ 933 w 966"/>
                <a:gd name="T1" fmla="*/ 546 h 618"/>
                <a:gd name="T2" fmla="*/ 933 w 966"/>
                <a:gd name="T3" fmla="*/ 546 h 618"/>
                <a:gd name="T4" fmla="*/ 957 w 966"/>
                <a:gd name="T5" fmla="*/ 609 h 618"/>
                <a:gd name="T6" fmla="*/ 965 w 966"/>
                <a:gd name="T7" fmla="*/ 617 h 618"/>
                <a:gd name="T8" fmla="*/ 965 w 966"/>
                <a:gd name="T9" fmla="*/ 617 h 618"/>
                <a:gd name="T10" fmla="*/ 957 w 966"/>
                <a:gd name="T11" fmla="*/ 609 h 618"/>
                <a:gd name="T12" fmla="*/ 933 w 966"/>
                <a:gd name="T13" fmla="*/ 546 h 618"/>
                <a:gd name="T14" fmla="*/ 16 w 966"/>
                <a:gd name="T15" fmla="*/ 16 h 618"/>
                <a:gd name="T16" fmla="*/ 16 w 966"/>
                <a:gd name="T17" fmla="*/ 16 h 618"/>
                <a:gd name="T18" fmla="*/ 16 w 966"/>
                <a:gd name="T19" fmla="*/ 16 h 618"/>
                <a:gd name="T20" fmla="*/ 72 w 966"/>
                <a:gd name="T21" fmla="*/ 79 h 618"/>
                <a:gd name="T22" fmla="*/ 87 w 966"/>
                <a:gd name="T23" fmla="*/ 95 h 618"/>
                <a:gd name="T24" fmla="*/ 87 w 966"/>
                <a:gd name="T25" fmla="*/ 95 h 618"/>
                <a:gd name="T26" fmla="*/ 182 w 966"/>
                <a:gd name="T27" fmla="*/ 135 h 618"/>
                <a:gd name="T28" fmla="*/ 491 w 966"/>
                <a:gd name="T29" fmla="*/ 190 h 618"/>
                <a:gd name="T30" fmla="*/ 498 w 966"/>
                <a:gd name="T31" fmla="*/ 206 h 618"/>
                <a:gd name="T32" fmla="*/ 538 w 966"/>
                <a:gd name="T33" fmla="*/ 222 h 618"/>
                <a:gd name="T34" fmla="*/ 570 w 966"/>
                <a:gd name="T35" fmla="*/ 214 h 618"/>
                <a:gd name="T36" fmla="*/ 617 w 966"/>
                <a:gd name="T37" fmla="*/ 206 h 618"/>
                <a:gd name="T38" fmla="*/ 649 w 966"/>
                <a:gd name="T39" fmla="*/ 190 h 618"/>
                <a:gd name="T40" fmla="*/ 664 w 966"/>
                <a:gd name="T41" fmla="*/ 206 h 618"/>
                <a:gd name="T42" fmla="*/ 712 w 966"/>
                <a:gd name="T43" fmla="*/ 214 h 618"/>
                <a:gd name="T44" fmla="*/ 775 w 966"/>
                <a:gd name="T45" fmla="*/ 245 h 618"/>
                <a:gd name="T46" fmla="*/ 775 w 966"/>
                <a:gd name="T47" fmla="*/ 253 h 618"/>
                <a:gd name="T48" fmla="*/ 799 w 966"/>
                <a:gd name="T49" fmla="*/ 309 h 618"/>
                <a:gd name="T50" fmla="*/ 799 w 966"/>
                <a:gd name="T51" fmla="*/ 309 h 618"/>
                <a:gd name="T52" fmla="*/ 878 w 966"/>
                <a:gd name="T53" fmla="*/ 403 h 618"/>
                <a:gd name="T54" fmla="*/ 878 w 966"/>
                <a:gd name="T55" fmla="*/ 403 h 618"/>
                <a:gd name="T56" fmla="*/ 799 w 966"/>
                <a:gd name="T57" fmla="*/ 309 h 618"/>
                <a:gd name="T58" fmla="*/ 799 w 966"/>
                <a:gd name="T59" fmla="*/ 309 h 618"/>
                <a:gd name="T60" fmla="*/ 775 w 966"/>
                <a:gd name="T61" fmla="*/ 253 h 618"/>
                <a:gd name="T62" fmla="*/ 775 w 966"/>
                <a:gd name="T63" fmla="*/ 245 h 618"/>
                <a:gd name="T64" fmla="*/ 712 w 966"/>
                <a:gd name="T65" fmla="*/ 214 h 618"/>
                <a:gd name="T66" fmla="*/ 664 w 966"/>
                <a:gd name="T67" fmla="*/ 206 h 618"/>
                <a:gd name="T68" fmla="*/ 649 w 966"/>
                <a:gd name="T69" fmla="*/ 190 h 618"/>
                <a:gd name="T70" fmla="*/ 617 w 966"/>
                <a:gd name="T71" fmla="*/ 206 h 618"/>
                <a:gd name="T72" fmla="*/ 570 w 966"/>
                <a:gd name="T73" fmla="*/ 214 h 618"/>
                <a:gd name="T74" fmla="*/ 538 w 966"/>
                <a:gd name="T75" fmla="*/ 222 h 618"/>
                <a:gd name="T76" fmla="*/ 498 w 966"/>
                <a:gd name="T77" fmla="*/ 206 h 618"/>
                <a:gd name="T78" fmla="*/ 491 w 966"/>
                <a:gd name="T79" fmla="*/ 190 h 618"/>
                <a:gd name="T80" fmla="*/ 182 w 966"/>
                <a:gd name="T81" fmla="*/ 135 h 618"/>
                <a:gd name="T82" fmla="*/ 87 w 966"/>
                <a:gd name="T83" fmla="*/ 95 h 618"/>
                <a:gd name="T84" fmla="*/ 87 w 966"/>
                <a:gd name="T85" fmla="*/ 95 h 618"/>
                <a:gd name="T86" fmla="*/ 72 w 966"/>
                <a:gd name="T87" fmla="*/ 79 h 618"/>
                <a:gd name="T88" fmla="*/ 16 w 966"/>
                <a:gd name="T89" fmla="*/ 16 h 618"/>
                <a:gd name="T90" fmla="*/ 16 w 966"/>
                <a:gd name="T91" fmla="*/ 16 h 618"/>
                <a:gd name="T92" fmla="*/ 16 w 966"/>
                <a:gd name="T93" fmla="*/ 16 h 618"/>
                <a:gd name="T94" fmla="*/ 16 w 966"/>
                <a:gd name="T95" fmla="*/ 16 h 618"/>
                <a:gd name="T96" fmla="*/ 16 w 966"/>
                <a:gd name="T97" fmla="*/ 16 h 618"/>
                <a:gd name="T98" fmla="*/ 16 w 966"/>
                <a:gd name="T99" fmla="*/ 16 h 618"/>
                <a:gd name="T100" fmla="*/ 0 w 966"/>
                <a:gd name="T101" fmla="*/ 0 h 618"/>
                <a:gd name="T102" fmla="*/ 0 w 966"/>
                <a:gd name="T103" fmla="*/ 0 h 618"/>
                <a:gd name="T104" fmla="*/ 0 w 966"/>
                <a:gd name="T105" fmla="*/ 0 h 618"/>
                <a:gd name="T106" fmla="*/ 16 w 966"/>
                <a:gd name="T107" fmla="*/ 16 h 618"/>
                <a:gd name="T108" fmla="*/ 0 w 966"/>
                <a:gd name="T109" fmla="*/ 0 h 618"/>
                <a:gd name="T110" fmla="*/ 933 w 966"/>
                <a:gd name="T111" fmla="*/ 54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6" h="618">
                  <a:moveTo>
                    <a:pt x="933" y="546"/>
                  </a:moveTo>
                  <a:lnTo>
                    <a:pt x="933" y="546"/>
                  </a:lnTo>
                  <a:cubicBezTo>
                    <a:pt x="933" y="577"/>
                    <a:pt x="933" y="601"/>
                    <a:pt x="957" y="609"/>
                  </a:cubicBezTo>
                  <a:cubicBezTo>
                    <a:pt x="965" y="609"/>
                    <a:pt x="965" y="617"/>
                    <a:pt x="965" y="617"/>
                  </a:cubicBezTo>
                  <a:lnTo>
                    <a:pt x="965" y="617"/>
                  </a:lnTo>
                  <a:cubicBezTo>
                    <a:pt x="965" y="617"/>
                    <a:pt x="965" y="609"/>
                    <a:pt x="957" y="609"/>
                  </a:cubicBezTo>
                  <a:cubicBezTo>
                    <a:pt x="933" y="601"/>
                    <a:pt x="933" y="577"/>
                    <a:pt x="933" y="546"/>
                  </a:cubicBezTo>
                  <a:lnTo>
                    <a:pt x="16" y="16"/>
                  </a:lnTo>
                  <a:lnTo>
                    <a:pt x="16" y="16"/>
                  </a:lnTo>
                  <a:lnTo>
                    <a:pt x="16" y="16"/>
                  </a:lnTo>
                  <a:cubicBezTo>
                    <a:pt x="40" y="32"/>
                    <a:pt x="64" y="63"/>
                    <a:pt x="72" y="79"/>
                  </a:cubicBezTo>
                  <a:cubicBezTo>
                    <a:pt x="80" y="87"/>
                    <a:pt x="80" y="95"/>
                    <a:pt x="87" y="95"/>
                  </a:cubicBezTo>
                  <a:lnTo>
                    <a:pt x="87" y="95"/>
                  </a:lnTo>
                  <a:cubicBezTo>
                    <a:pt x="95" y="111"/>
                    <a:pt x="111" y="135"/>
                    <a:pt x="182" y="135"/>
                  </a:cubicBezTo>
                  <a:cubicBezTo>
                    <a:pt x="253" y="135"/>
                    <a:pt x="451" y="150"/>
                    <a:pt x="491" y="190"/>
                  </a:cubicBezTo>
                  <a:cubicBezTo>
                    <a:pt x="491" y="190"/>
                    <a:pt x="498" y="198"/>
                    <a:pt x="498" y="206"/>
                  </a:cubicBezTo>
                  <a:cubicBezTo>
                    <a:pt x="514" y="214"/>
                    <a:pt x="522" y="222"/>
                    <a:pt x="538" y="222"/>
                  </a:cubicBezTo>
                  <a:cubicBezTo>
                    <a:pt x="546" y="222"/>
                    <a:pt x="554" y="222"/>
                    <a:pt x="570" y="214"/>
                  </a:cubicBezTo>
                  <a:cubicBezTo>
                    <a:pt x="585" y="214"/>
                    <a:pt x="601" y="206"/>
                    <a:pt x="617" y="206"/>
                  </a:cubicBezTo>
                  <a:cubicBezTo>
                    <a:pt x="625" y="198"/>
                    <a:pt x="633" y="190"/>
                    <a:pt x="649" y="190"/>
                  </a:cubicBezTo>
                  <a:cubicBezTo>
                    <a:pt x="657" y="190"/>
                    <a:pt x="664" y="198"/>
                    <a:pt x="664" y="206"/>
                  </a:cubicBezTo>
                  <a:cubicBezTo>
                    <a:pt x="672" y="214"/>
                    <a:pt x="696" y="214"/>
                    <a:pt x="712" y="214"/>
                  </a:cubicBezTo>
                  <a:cubicBezTo>
                    <a:pt x="744" y="222"/>
                    <a:pt x="775" y="222"/>
                    <a:pt x="775" y="245"/>
                  </a:cubicBezTo>
                  <a:cubicBezTo>
                    <a:pt x="775" y="253"/>
                    <a:pt x="775" y="253"/>
                    <a:pt x="775" y="253"/>
                  </a:cubicBezTo>
                  <a:cubicBezTo>
                    <a:pt x="783" y="293"/>
                    <a:pt x="783" y="301"/>
                    <a:pt x="799" y="309"/>
                  </a:cubicBezTo>
                  <a:lnTo>
                    <a:pt x="799" y="309"/>
                  </a:lnTo>
                  <a:cubicBezTo>
                    <a:pt x="823" y="309"/>
                    <a:pt x="878" y="325"/>
                    <a:pt x="878" y="403"/>
                  </a:cubicBezTo>
                  <a:lnTo>
                    <a:pt x="878" y="403"/>
                  </a:lnTo>
                  <a:cubicBezTo>
                    <a:pt x="878" y="325"/>
                    <a:pt x="823" y="309"/>
                    <a:pt x="799" y="309"/>
                  </a:cubicBezTo>
                  <a:lnTo>
                    <a:pt x="799" y="309"/>
                  </a:lnTo>
                  <a:cubicBezTo>
                    <a:pt x="783" y="301"/>
                    <a:pt x="783" y="293"/>
                    <a:pt x="775" y="253"/>
                  </a:cubicBezTo>
                  <a:cubicBezTo>
                    <a:pt x="775" y="245"/>
                    <a:pt x="775" y="245"/>
                    <a:pt x="775" y="245"/>
                  </a:cubicBezTo>
                  <a:cubicBezTo>
                    <a:pt x="775" y="222"/>
                    <a:pt x="744" y="222"/>
                    <a:pt x="712" y="214"/>
                  </a:cubicBezTo>
                  <a:cubicBezTo>
                    <a:pt x="696" y="214"/>
                    <a:pt x="672" y="214"/>
                    <a:pt x="664" y="206"/>
                  </a:cubicBezTo>
                  <a:cubicBezTo>
                    <a:pt x="664" y="198"/>
                    <a:pt x="657" y="190"/>
                    <a:pt x="649" y="190"/>
                  </a:cubicBezTo>
                  <a:cubicBezTo>
                    <a:pt x="633" y="190"/>
                    <a:pt x="625" y="198"/>
                    <a:pt x="617" y="206"/>
                  </a:cubicBezTo>
                  <a:cubicBezTo>
                    <a:pt x="601" y="206"/>
                    <a:pt x="585" y="214"/>
                    <a:pt x="570" y="214"/>
                  </a:cubicBezTo>
                  <a:cubicBezTo>
                    <a:pt x="554" y="222"/>
                    <a:pt x="546" y="222"/>
                    <a:pt x="538" y="222"/>
                  </a:cubicBezTo>
                  <a:cubicBezTo>
                    <a:pt x="522" y="222"/>
                    <a:pt x="514" y="214"/>
                    <a:pt x="498" y="206"/>
                  </a:cubicBezTo>
                  <a:cubicBezTo>
                    <a:pt x="498" y="198"/>
                    <a:pt x="491" y="190"/>
                    <a:pt x="491" y="190"/>
                  </a:cubicBezTo>
                  <a:cubicBezTo>
                    <a:pt x="451" y="150"/>
                    <a:pt x="253" y="135"/>
                    <a:pt x="182" y="135"/>
                  </a:cubicBezTo>
                  <a:cubicBezTo>
                    <a:pt x="111" y="135"/>
                    <a:pt x="95" y="111"/>
                    <a:pt x="87" y="95"/>
                  </a:cubicBezTo>
                  <a:lnTo>
                    <a:pt x="87" y="95"/>
                  </a:lnTo>
                  <a:cubicBezTo>
                    <a:pt x="80" y="95"/>
                    <a:pt x="80" y="87"/>
                    <a:pt x="72" y="79"/>
                  </a:cubicBezTo>
                  <a:cubicBezTo>
                    <a:pt x="64" y="63"/>
                    <a:pt x="40" y="32"/>
                    <a:pt x="16" y="16"/>
                  </a:cubicBezTo>
                  <a:lnTo>
                    <a:pt x="16" y="16"/>
                  </a:lnTo>
                  <a:lnTo>
                    <a:pt x="16" y="16"/>
                  </a:lnTo>
                  <a:lnTo>
                    <a:pt x="16" y="16"/>
                  </a:lnTo>
                  <a:lnTo>
                    <a:pt x="16" y="16"/>
                  </a:lnTo>
                  <a:lnTo>
                    <a:pt x="16" y="16"/>
                  </a:lnTo>
                  <a:lnTo>
                    <a:pt x="0" y="0"/>
                  </a:lnTo>
                  <a:lnTo>
                    <a:pt x="0" y="0"/>
                  </a:lnTo>
                  <a:lnTo>
                    <a:pt x="0" y="0"/>
                  </a:lnTo>
                  <a:cubicBezTo>
                    <a:pt x="8" y="8"/>
                    <a:pt x="16" y="16"/>
                    <a:pt x="16" y="16"/>
                  </a:cubicBezTo>
                  <a:cubicBezTo>
                    <a:pt x="16" y="16"/>
                    <a:pt x="8" y="8"/>
                    <a:pt x="0" y="0"/>
                  </a:cubicBezTo>
                  <a:lnTo>
                    <a:pt x="933" y="546"/>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12" name="Freeform 678"/>
            <p:cNvSpPr>
              <a:spLocks noChangeArrowheads="1"/>
            </p:cNvSpPr>
            <p:nvPr/>
          </p:nvSpPr>
          <p:spPr bwMode="auto">
            <a:xfrm>
              <a:off x="18464235" y="5101472"/>
              <a:ext cx="519524" cy="333980"/>
            </a:xfrm>
            <a:custGeom>
              <a:avLst/>
              <a:gdLst>
                <a:gd name="T0" fmla="*/ 7 w 989"/>
                <a:gd name="T1" fmla="*/ 0 h 634"/>
                <a:gd name="T2" fmla="*/ 0 w 989"/>
                <a:gd name="T3" fmla="*/ 0 h 634"/>
                <a:gd name="T4" fmla="*/ 7 w 989"/>
                <a:gd name="T5" fmla="*/ 8 h 634"/>
                <a:gd name="T6" fmla="*/ 7 w 989"/>
                <a:gd name="T7" fmla="*/ 8 h 634"/>
                <a:gd name="T8" fmla="*/ 15 w 989"/>
                <a:gd name="T9" fmla="*/ 16 h 634"/>
                <a:gd name="T10" fmla="*/ 31 w 989"/>
                <a:gd name="T11" fmla="*/ 32 h 634"/>
                <a:gd name="T12" fmla="*/ 87 w 989"/>
                <a:gd name="T13" fmla="*/ 95 h 634"/>
                <a:gd name="T14" fmla="*/ 95 w 989"/>
                <a:gd name="T15" fmla="*/ 111 h 634"/>
                <a:gd name="T16" fmla="*/ 498 w 989"/>
                <a:gd name="T17" fmla="*/ 198 h 634"/>
                <a:gd name="T18" fmla="*/ 513 w 989"/>
                <a:gd name="T19" fmla="*/ 214 h 634"/>
                <a:gd name="T20" fmla="*/ 553 w 989"/>
                <a:gd name="T21" fmla="*/ 237 h 634"/>
                <a:gd name="T22" fmla="*/ 585 w 989"/>
                <a:gd name="T23" fmla="*/ 230 h 634"/>
                <a:gd name="T24" fmla="*/ 632 w 989"/>
                <a:gd name="T25" fmla="*/ 214 h 634"/>
                <a:gd name="T26" fmla="*/ 679 w 989"/>
                <a:gd name="T27" fmla="*/ 222 h 634"/>
                <a:gd name="T28" fmla="*/ 782 w 989"/>
                <a:gd name="T29" fmla="*/ 253 h 634"/>
                <a:gd name="T30" fmla="*/ 814 w 989"/>
                <a:gd name="T31" fmla="*/ 324 h 634"/>
                <a:gd name="T32" fmla="*/ 885 w 989"/>
                <a:gd name="T33" fmla="*/ 411 h 634"/>
                <a:gd name="T34" fmla="*/ 885 w 989"/>
                <a:gd name="T35" fmla="*/ 411 h 634"/>
                <a:gd name="T36" fmla="*/ 869 w 989"/>
                <a:gd name="T37" fmla="*/ 483 h 634"/>
                <a:gd name="T38" fmla="*/ 885 w 989"/>
                <a:gd name="T39" fmla="*/ 514 h 634"/>
                <a:gd name="T40" fmla="*/ 940 w 989"/>
                <a:gd name="T41" fmla="*/ 538 h 634"/>
                <a:gd name="T42" fmla="*/ 940 w 989"/>
                <a:gd name="T43" fmla="*/ 538 h 634"/>
                <a:gd name="T44" fmla="*/ 940 w 989"/>
                <a:gd name="T45" fmla="*/ 554 h 634"/>
                <a:gd name="T46" fmla="*/ 972 w 989"/>
                <a:gd name="T47" fmla="*/ 625 h 634"/>
                <a:gd name="T48" fmla="*/ 988 w 989"/>
                <a:gd name="T49" fmla="*/ 633 h 634"/>
                <a:gd name="T50" fmla="*/ 988 w 989"/>
                <a:gd name="T51" fmla="*/ 625 h 634"/>
                <a:gd name="T52" fmla="*/ 988 w 989"/>
                <a:gd name="T53" fmla="*/ 625 h 634"/>
                <a:gd name="T54" fmla="*/ 980 w 989"/>
                <a:gd name="T55" fmla="*/ 625 h 634"/>
                <a:gd name="T56" fmla="*/ 948 w 989"/>
                <a:gd name="T57" fmla="*/ 554 h 634"/>
                <a:gd name="T58" fmla="*/ 948 w 989"/>
                <a:gd name="T59" fmla="*/ 538 h 634"/>
                <a:gd name="T60" fmla="*/ 885 w 989"/>
                <a:gd name="T61" fmla="*/ 506 h 634"/>
                <a:gd name="T62" fmla="*/ 877 w 989"/>
                <a:gd name="T63" fmla="*/ 498 h 634"/>
                <a:gd name="T64" fmla="*/ 893 w 989"/>
                <a:gd name="T65" fmla="*/ 411 h 634"/>
                <a:gd name="T66" fmla="*/ 814 w 989"/>
                <a:gd name="T67" fmla="*/ 317 h 634"/>
                <a:gd name="T68" fmla="*/ 790 w 989"/>
                <a:gd name="T69" fmla="*/ 253 h 634"/>
                <a:gd name="T70" fmla="*/ 679 w 989"/>
                <a:gd name="T71" fmla="*/ 214 h 634"/>
                <a:gd name="T72" fmla="*/ 632 w 989"/>
                <a:gd name="T73" fmla="*/ 214 h 634"/>
                <a:gd name="T74" fmla="*/ 553 w 989"/>
                <a:gd name="T75" fmla="*/ 230 h 634"/>
                <a:gd name="T76" fmla="*/ 506 w 989"/>
                <a:gd name="T77" fmla="*/ 198 h 634"/>
                <a:gd name="T78" fmla="*/ 102 w 989"/>
                <a:gd name="T79" fmla="*/ 103 h 634"/>
                <a:gd name="T80" fmla="*/ 87 w 989"/>
                <a:gd name="T81" fmla="*/ 87 h 634"/>
                <a:gd name="T82" fmla="*/ 31 w 989"/>
                <a:gd name="T83" fmla="*/ 24 h 634"/>
                <a:gd name="T84" fmla="*/ 31 w 989"/>
                <a:gd name="T85" fmla="*/ 24 h 634"/>
                <a:gd name="T86" fmla="*/ 15 w 989"/>
                <a:gd name="T87" fmla="*/ 8 h 634"/>
                <a:gd name="T88" fmla="*/ 15 w 989"/>
                <a:gd name="T89" fmla="*/ 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634">
                  <a:moveTo>
                    <a:pt x="7" y="0"/>
                  </a:moveTo>
                  <a:lnTo>
                    <a:pt x="7" y="0"/>
                  </a:lnTo>
                  <a:lnTo>
                    <a:pt x="7" y="0"/>
                  </a:lnTo>
                  <a:cubicBezTo>
                    <a:pt x="7" y="0"/>
                    <a:pt x="7" y="0"/>
                    <a:pt x="0" y="0"/>
                  </a:cubicBezTo>
                  <a:lnTo>
                    <a:pt x="0" y="0"/>
                  </a:lnTo>
                  <a:cubicBezTo>
                    <a:pt x="7" y="8"/>
                    <a:pt x="7" y="8"/>
                    <a:pt x="7" y="8"/>
                  </a:cubicBezTo>
                  <a:lnTo>
                    <a:pt x="7" y="8"/>
                  </a:lnTo>
                  <a:lnTo>
                    <a:pt x="7" y="8"/>
                  </a:lnTo>
                  <a:cubicBezTo>
                    <a:pt x="7" y="16"/>
                    <a:pt x="7" y="16"/>
                    <a:pt x="15" y="16"/>
                  </a:cubicBezTo>
                  <a:lnTo>
                    <a:pt x="15" y="16"/>
                  </a:lnTo>
                  <a:lnTo>
                    <a:pt x="15" y="16"/>
                  </a:lnTo>
                  <a:cubicBezTo>
                    <a:pt x="15" y="24"/>
                    <a:pt x="23" y="32"/>
                    <a:pt x="31" y="32"/>
                  </a:cubicBezTo>
                  <a:lnTo>
                    <a:pt x="31" y="32"/>
                  </a:lnTo>
                  <a:cubicBezTo>
                    <a:pt x="55" y="48"/>
                    <a:pt x="71" y="71"/>
                    <a:pt x="87" y="95"/>
                  </a:cubicBezTo>
                  <a:cubicBezTo>
                    <a:pt x="87" y="95"/>
                    <a:pt x="95" y="103"/>
                    <a:pt x="95" y="111"/>
                  </a:cubicBezTo>
                  <a:lnTo>
                    <a:pt x="95" y="111"/>
                  </a:lnTo>
                  <a:cubicBezTo>
                    <a:pt x="110" y="127"/>
                    <a:pt x="126" y="151"/>
                    <a:pt x="197" y="151"/>
                  </a:cubicBezTo>
                  <a:cubicBezTo>
                    <a:pt x="268" y="151"/>
                    <a:pt x="466" y="166"/>
                    <a:pt x="498" y="198"/>
                  </a:cubicBezTo>
                  <a:lnTo>
                    <a:pt x="498" y="198"/>
                  </a:lnTo>
                  <a:cubicBezTo>
                    <a:pt x="506" y="206"/>
                    <a:pt x="506" y="214"/>
                    <a:pt x="513" y="214"/>
                  </a:cubicBezTo>
                  <a:lnTo>
                    <a:pt x="513" y="214"/>
                  </a:lnTo>
                  <a:cubicBezTo>
                    <a:pt x="521" y="230"/>
                    <a:pt x="529" y="237"/>
                    <a:pt x="553" y="237"/>
                  </a:cubicBezTo>
                  <a:lnTo>
                    <a:pt x="553" y="237"/>
                  </a:lnTo>
                  <a:cubicBezTo>
                    <a:pt x="561" y="237"/>
                    <a:pt x="569" y="237"/>
                    <a:pt x="585" y="230"/>
                  </a:cubicBezTo>
                  <a:lnTo>
                    <a:pt x="585" y="230"/>
                  </a:lnTo>
                  <a:cubicBezTo>
                    <a:pt x="608" y="230"/>
                    <a:pt x="624" y="222"/>
                    <a:pt x="632" y="214"/>
                  </a:cubicBezTo>
                  <a:cubicBezTo>
                    <a:pt x="648" y="214"/>
                    <a:pt x="656" y="206"/>
                    <a:pt x="664" y="206"/>
                  </a:cubicBezTo>
                  <a:cubicBezTo>
                    <a:pt x="664" y="206"/>
                    <a:pt x="672" y="214"/>
                    <a:pt x="679" y="222"/>
                  </a:cubicBezTo>
                  <a:cubicBezTo>
                    <a:pt x="687" y="230"/>
                    <a:pt x="711" y="230"/>
                    <a:pt x="727" y="230"/>
                  </a:cubicBezTo>
                  <a:cubicBezTo>
                    <a:pt x="759" y="230"/>
                    <a:pt x="782" y="237"/>
                    <a:pt x="782" y="253"/>
                  </a:cubicBezTo>
                  <a:cubicBezTo>
                    <a:pt x="782" y="261"/>
                    <a:pt x="782" y="261"/>
                    <a:pt x="782" y="261"/>
                  </a:cubicBezTo>
                  <a:cubicBezTo>
                    <a:pt x="790" y="301"/>
                    <a:pt x="790" y="317"/>
                    <a:pt x="814" y="324"/>
                  </a:cubicBezTo>
                  <a:lnTo>
                    <a:pt x="814" y="324"/>
                  </a:lnTo>
                  <a:cubicBezTo>
                    <a:pt x="838" y="324"/>
                    <a:pt x="885" y="333"/>
                    <a:pt x="885" y="411"/>
                  </a:cubicBezTo>
                  <a:lnTo>
                    <a:pt x="885" y="411"/>
                  </a:lnTo>
                  <a:lnTo>
                    <a:pt x="885" y="411"/>
                  </a:lnTo>
                  <a:cubicBezTo>
                    <a:pt x="885" y="451"/>
                    <a:pt x="877" y="475"/>
                    <a:pt x="869" y="483"/>
                  </a:cubicBezTo>
                  <a:lnTo>
                    <a:pt x="869" y="483"/>
                  </a:lnTo>
                  <a:cubicBezTo>
                    <a:pt x="869" y="491"/>
                    <a:pt x="861" y="498"/>
                    <a:pt x="869" y="506"/>
                  </a:cubicBezTo>
                  <a:cubicBezTo>
                    <a:pt x="869" y="506"/>
                    <a:pt x="877" y="506"/>
                    <a:pt x="885" y="514"/>
                  </a:cubicBezTo>
                  <a:cubicBezTo>
                    <a:pt x="893" y="514"/>
                    <a:pt x="901" y="514"/>
                    <a:pt x="909" y="514"/>
                  </a:cubicBezTo>
                  <a:cubicBezTo>
                    <a:pt x="932" y="522"/>
                    <a:pt x="940" y="522"/>
                    <a:pt x="940" y="538"/>
                  </a:cubicBezTo>
                  <a:lnTo>
                    <a:pt x="940" y="538"/>
                  </a:lnTo>
                  <a:lnTo>
                    <a:pt x="940" y="538"/>
                  </a:lnTo>
                  <a:lnTo>
                    <a:pt x="940" y="546"/>
                  </a:lnTo>
                  <a:cubicBezTo>
                    <a:pt x="940" y="554"/>
                    <a:pt x="940" y="554"/>
                    <a:pt x="940" y="554"/>
                  </a:cubicBezTo>
                  <a:cubicBezTo>
                    <a:pt x="940" y="585"/>
                    <a:pt x="940" y="609"/>
                    <a:pt x="972" y="625"/>
                  </a:cubicBezTo>
                  <a:lnTo>
                    <a:pt x="972" y="625"/>
                  </a:lnTo>
                  <a:lnTo>
                    <a:pt x="980" y="633"/>
                  </a:lnTo>
                  <a:cubicBezTo>
                    <a:pt x="988" y="633"/>
                    <a:pt x="988" y="633"/>
                    <a:pt x="988" y="633"/>
                  </a:cubicBezTo>
                  <a:cubicBezTo>
                    <a:pt x="988" y="625"/>
                    <a:pt x="988" y="625"/>
                    <a:pt x="988" y="625"/>
                  </a:cubicBezTo>
                  <a:lnTo>
                    <a:pt x="988" y="625"/>
                  </a:lnTo>
                  <a:lnTo>
                    <a:pt x="988" y="625"/>
                  </a:lnTo>
                  <a:lnTo>
                    <a:pt x="988" y="625"/>
                  </a:lnTo>
                  <a:cubicBezTo>
                    <a:pt x="980" y="625"/>
                    <a:pt x="980" y="625"/>
                    <a:pt x="980" y="625"/>
                  </a:cubicBezTo>
                  <a:lnTo>
                    <a:pt x="980" y="625"/>
                  </a:lnTo>
                  <a:cubicBezTo>
                    <a:pt x="980" y="625"/>
                    <a:pt x="980" y="617"/>
                    <a:pt x="972" y="617"/>
                  </a:cubicBezTo>
                  <a:cubicBezTo>
                    <a:pt x="948" y="609"/>
                    <a:pt x="948" y="585"/>
                    <a:pt x="948" y="554"/>
                  </a:cubicBezTo>
                  <a:cubicBezTo>
                    <a:pt x="948" y="554"/>
                    <a:pt x="948" y="554"/>
                    <a:pt x="948" y="546"/>
                  </a:cubicBezTo>
                  <a:lnTo>
                    <a:pt x="948" y="538"/>
                  </a:lnTo>
                  <a:cubicBezTo>
                    <a:pt x="948" y="514"/>
                    <a:pt x="932" y="514"/>
                    <a:pt x="909" y="506"/>
                  </a:cubicBezTo>
                  <a:cubicBezTo>
                    <a:pt x="901" y="506"/>
                    <a:pt x="893" y="506"/>
                    <a:pt x="885" y="506"/>
                  </a:cubicBezTo>
                  <a:cubicBezTo>
                    <a:pt x="885" y="506"/>
                    <a:pt x="877" y="506"/>
                    <a:pt x="877" y="498"/>
                  </a:cubicBezTo>
                  <a:lnTo>
                    <a:pt x="877" y="498"/>
                  </a:lnTo>
                  <a:lnTo>
                    <a:pt x="877" y="491"/>
                  </a:lnTo>
                  <a:cubicBezTo>
                    <a:pt x="885" y="475"/>
                    <a:pt x="893" y="451"/>
                    <a:pt x="893" y="411"/>
                  </a:cubicBezTo>
                  <a:cubicBezTo>
                    <a:pt x="893" y="333"/>
                    <a:pt x="838" y="317"/>
                    <a:pt x="814" y="317"/>
                  </a:cubicBezTo>
                  <a:lnTo>
                    <a:pt x="814" y="317"/>
                  </a:lnTo>
                  <a:cubicBezTo>
                    <a:pt x="798" y="309"/>
                    <a:pt x="798" y="301"/>
                    <a:pt x="790" y="261"/>
                  </a:cubicBezTo>
                  <a:cubicBezTo>
                    <a:pt x="790" y="253"/>
                    <a:pt x="790" y="253"/>
                    <a:pt x="790" y="253"/>
                  </a:cubicBezTo>
                  <a:cubicBezTo>
                    <a:pt x="790" y="230"/>
                    <a:pt x="759" y="230"/>
                    <a:pt x="727" y="222"/>
                  </a:cubicBezTo>
                  <a:cubicBezTo>
                    <a:pt x="711" y="222"/>
                    <a:pt x="687" y="222"/>
                    <a:pt x="679" y="214"/>
                  </a:cubicBezTo>
                  <a:cubicBezTo>
                    <a:pt x="679" y="206"/>
                    <a:pt x="672" y="198"/>
                    <a:pt x="664" y="198"/>
                  </a:cubicBezTo>
                  <a:cubicBezTo>
                    <a:pt x="648" y="198"/>
                    <a:pt x="640" y="206"/>
                    <a:pt x="632" y="214"/>
                  </a:cubicBezTo>
                  <a:cubicBezTo>
                    <a:pt x="616" y="214"/>
                    <a:pt x="600" y="222"/>
                    <a:pt x="585" y="222"/>
                  </a:cubicBezTo>
                  <a:cubicBezTo>
                    <a:pt x="569" y="230"/>
                    <a:pt x="561" y="230"/>
                    <a:pt x="553" y="230"/>
                  </a:cubicBezTo>
                  <a:cubicBezTo>
                    <a:pt x="537" y="230"/>
                    <a:pt x="529" y="222"/>
                    <a:pt x="513" y="214"/>
                  </a:cubicBezTo>
                  <a:cubicBezTo>
                    <a:pt x="513" y="206"/>
                    <a:pt x="506" y="198"/>
                    <a:pt x="506" y="198"/>
                  </a:cubicBezTo>
                  <a:cubicBezTo>
                    <a:pt x="466" y="158"/>
                    <a:pt x="268" y="143"/>
                    <a:pt x="197" y="143"/>
                  </a:cubicBezTo>
                  <a:cubicBezTo>
                    <a:pt x="126" y="143"/>
                    <a:pt x="110" y="119"/>
                    <a:pt x="102" y="103"/>
                  </a:cubicBezTo>
                  <a:lnTo>
                    <a:pt x="102" y="103"/>
                  </a:lnTo>
                  <a:cubicBezTo>
                    <a:pt x="95" y="103"/>
                    <a:pt x="95" y="95"/>
                    <a:pt x="87" y="87"/>
                  </a:cubicBezTo>
                  <a:cubicBezTo>
                    <a:pt x="79" y="71"/>
                    <a:pt x="55" y="40"/>
                    <a:pt x="31" y="24"/>
                  </a:cubicBezTo>
                  <a:lnTo>
                    <a:pt x="31" y="24"/>
                  </a:lnTo>
                  <a:lnTo>
                    <a:pt x="31" y="24"/>
                  </a:lnTo>
                  <a:lnTo>
                    <a:pt x="31" y="24"/>
                  </a:lnTo>
                  <a:lnTo>
                    <a:pt x="31" y="24"/>
                  </a:lnTo>
                  <a:cubicBezTo>
                    <a:pt x="31" y="24"/>
                    <a:pt x="23" y="16"/>
                    <a:pt x="15" y="8"/>
                  </a:cubicBezTo>
                  <a:lnTo>
                    <a:pt x="15" y="8"/>
                  </a:lnTo>
                  <a:lnTo>
                    <a:pt x="15" y="8"/>
                  </a:lnTo>
                  <a:cubicBezTo>
                    <a:pt x="7" y="0"/>
                    <a:pt x="7" y="0"/>
                    <a:pt x="7"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13" name="Freeform 704"/>
            <p:cNvSpPr>
              <a:spLocks noChangeArrowheads="1"/>
            </p:cNvSpPr>
            <p:nvPr/>
          </p:nvSpPr>
          <p:spPr bwMode="auto">
            <a:xfrm>
              <a:off x="18369143" y="6073262"/>
              <a:ext cx="786245" cy="1391584"/>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14" name="Freeform 705"/>
            <p:cNvSpPr>
              <a:spLocks noChangeArrowheads="1"/>
            </p:cNvSpPr>
            <p:nvPr/>
          </p:nvSpPr>
          <p:spPr bwMode="auto">
            <a:xfrm>
              <a:off x="18376102" y="6124286"/>
              <a:ext cx="224972" cy="538079"/>
            </a:xfrm>
            <a:custGeom>
              <a:avLst/>
              <a:gdLst>
                <a:gd name="T0" fmla="*/ 24 w 428"/>
                <a:gd name="T1" fmla="*/ 972 h 1021"/>
                <a:gd name="T2" fmla="*/ 24 w 428"/>
                <a:gd name="T3" fmla="*/ 972 h 1021"/>
                <a:gd name="T4" fmla="*/ 0 w 428"/>
                <a:gd name="T5" fmla="*/ 1012 h 1021"/>
                <a:gd name="T6" fmla="*/ 0 w 428"/>
                <a:gd name="T7" fmla="*/ 1020 h 1021"/>
                <a:gd name="T8" fmla="*/ 0 w 428"/>
                <a:gd name="T9" fmla="*/ 1020 h 1021"/>
                <a:gd name="T10" fmla="*/ 0 w 428"/>
                <a:gd name="T11" fmla="*/ 1012 h 1021"/>
                <a:gd name="T12" fmla="*/ 24 w 428"/>
                <a:gd name="T13" fmla="*/ 972 h 1021"/>
                <a:gd name="T14" fmla="*/ 404 w 428"/>
                <a:gd name="T15" fmla="*/ 174 h 1021"/>
                <a:gd name="T16" fmla="*/ 404 w 428"/>
                <a:gd name="T17" fmla="*/ 174 h 1021"/>
                <a:gd name="T18" fmla="*/ 404 w 428"/>
                <a:gd name="T19" fmla="*/ 308 h 1021"/>
                <a:gd name="T20" fmla="*/ 380 w 428"/>
                <a:gd name="T21" fmla="*/ 340 h 1021"/>
                <a:gd name="T22" fmla="*/ 356 w 428"/>
                <a:gd name="T23" fmla="*/ 395 h 1021"/>
                <a:gd name="T24" fmla="*/ 317 w 428"/>
                <a:gd name="T25" fmla="*/ 459 h 1021"/>
                <a:gd name="T26" fmla="*/ 301 w 428"/>
                <a:gd name="T27" fmla="*/ 466 h 1021"/>
                <a:gd name="T28" fmla="*/ 269 w 428"/>
                <a:gd name="T29" fmla="*/ 475 h 1021"/>
                <a:gd name="T30" fmla="*/ 230 w 428"/>
                <a:gd name="T31" fmla="*/ 506 h 1021"/>
                <a:gd name="T32" fmla="*/ 182 w 428"/>
                <a:gd name="T33" fmla="*/ 522 h 1021"/>
                <a:gd name="T34" fmla="*/ 182 w 428"/>
                <a:gd name="T35" fmla="*/ 522 h 1021"/>
                <a:gd name="T36" fmla="*/ 182 w 428"/>
                <a:gd name="T37" fmla="*/ 522 h 1021"/>
                <a:gd name="T38" fmla="*/ 230 w 428"/>
                <a:gd name="T39" fmla="*/ 506 h 1021"/>
                <a:gd name="T40" fmla="*/ 269 w 428"/>
                <a:gd name="T41" fmla="*/ 475 h 1021"/>
                <a:gd name="T42" fmla="*/ 301 w 428"/>
                <a:gd name="T43" fmla="*/ 466 h 1021"/>
                <a:gd name="T44" fmla="*/ 317 w 428"/>
                <a:gd name="T45" fmla="*/ 459 h 1021"/>
                <a:gd name="T46" fmla="*/ 356 w 428"/>
                <a:gd name="T47" fmla="*/ 395 h 1021"/>
                <a:gd name="T48" fmla="*/ 380 w 428"/>
                <a:gd name="T49" fmla="*/ 340 h 1021"/>
                <a:gd name="T50" fmla="*/ 404 w 428"/>
                <a:gd name="T51" fmla="*/ 308 h 1021"/>
                <a:gd name="T52" fmla="*/ 404 w 428"/>
                <a:gd name="T53" fmla="*/ 174 h 1021"/>
                <a:gd name="T54" fmla="*/ 230 w 428"/>
                <a:gd name="T55" fmla="*/ 0 h 1021"/>
                <a:gd name="T56" fmla="*/ 230 w 428"/>
                <a:gd name="T57" fmla="*/ 0 h 1021"/>
                <a:gd name="T58" fmla="*/ 230 w 428"/>
                <a:gd name="T59" fmla="*/ 0 h 1021"/>
                <a:gd name="T60" fmla="*/ 230 w 428"/>
                <a:gd name="T61" fmla="*/ 0 h 1021"/>
                <a:gd name="T62" fmla="*/ 230 w 428"/>
                <a:gd name="T63" fmla="*/ 0 h 1021"/>
                <a:gd name="T64" fmla="*/ 230 w 428"/>
                <a:gd name="T65" fmla="*/ 0 h 1021"/>
                <a:gd name="T66" fmla="*/ 24 w 428"/>
                <a:gd name="T67" fmla="*/ 97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8" h="1021">
                  <a:moveTo>
                    <a:pt x="24" y="972"/>
                  </a:moveTo>
                  <a:lnTo>
                    <a:pt x="24" y="972"/>
                  </a:lnTo>
                  <a:cubicBezTo>
                    <a:pt x="24" y="980"/>
                    <a:pt x="16" y="996"/>
                    <a:pt x="0" y="1012"/>
                  </a:cubicBezTo>
                  <a:cubicBezTo>
                    <a:pt x="0" y="1020"/>
                    <a:pt x="0" y="1020"/>
                    <a:pt x="0" y="1020"/>
                  </a:cubicBezTo>
                  <a:lnTo>
                    <a:pt x="0" y="1020"/>
                  </a:lnTo>
                  <a:cubicBezTo>
                    <a:pt x="0" y="1012"/>
                    <a:pt x="0" y="1012"/>
                    <a:pt x="0" y="1012"/>
                  </a:cubicBezTo>
                  <a:cubicBezTo>
                    <a:pt x="16" y="996"/>
                    <a:pt x="24" y="980"/>
                    <a:pt x="24" y="972"/>
                  </a:cubicBezTo>
                  <a:lnTo>
                    <a:pt x="404" y="174"/>
                  </a:lnTo>
                  <a:lnTo>
                    <a:pt x="404" y="174"/>
                  </a:lnTo>
                  <a:cubicBezTo>
                    <a:pt x="420" y="206"/>
                    <a:pt x="427" y="277"/>
                    <a:pt x="404" y="308"/>
                  </a:cubicBezTo>
                  <a:cubicBezTo>
                    <a:pt x="404" y="324"/>
                    <a:pt x="388" y="332"/>
                    <a:pt x="380" y="340"/>
                  </a:cubicBezTo>
                  <a:cubicBezTo>
                    <a:pt x="372" y="348"/>
                    <a:pt x="356" y="356"/>
                    <a:pt x="356" y="395"/>
                  </a:cubicBezTo>
                  <a:cubicBezTo>
                    <a:pt x="356" y="435"/>
                    <a:pt x="340" y="451"/>
                    <a:pt x="317" y="459"/>
                  </a:cubicBezTo>
                  <a:cubicBezTo>
                    <a:pt x="309" y="459"/>
                    <a:pt x="301" y="459"/>
                    <a:pt x="301" y="466"/>
                  </a:cubicBezTo>
                  <a:cubicBezTo>
                    <a:pt x="285" y="475"/>
                    <a:pt x="277" y="475"/>
                    <a:pt x="269" y="475"/>
                  </a:cubicBezTo>
                  <a:cubicBezTo>
                    <a:pt x="254" y="482"/>
                    <a:pt x="246" y="490"/>
                    <a:pt x="230" y="506"/>
                  </a:cubicBezTo>
                  <a:cubicBezTo>
                    <a:pt x="214" y="514"/>
                    <a:pt x="198" y="522"/>
                    <a:pt x="182" y="522"/>
                  </a:cubicBezTo>
                  <a:lnTo>
                    <a:pt x="182" y="522"/>
                  </a:lnTo>
                  <a:lnTo>
                    <a:pt x="182" y="522"/>
                  </a:lnTo>
                  <a:cubicBezTo>
                    <a:pt x="198" y="522"/>
                    <a:pt x="214" y="514"/>
                    <a:pt x="230" y="506"/>
                  </a:cubicBezTo>
                  <a:cubicBezTo>
                    <a:pt x="246" y="490"/>
                    <a:pt x="254" y="482"/>
                    <a:pt x="269" y="475"/>
                  </a:cubicBezTo>
                  <a:cubicBezTo>
                    <a:pt x="277" y="475"/>
                    <a:pt x="285" y="475"/>
                    <a:pt x="301" y="466"/>
                  </a:cubicBezTo>
                  <a:cubicBezTo>
                    <a:pt x="301" y="459"/>
                    <a:pt x="309" y="459"/>
                    <a:pt x="317" y="459"/>
                  </a:cubicBezTo>
                  <a:cubicBezTo>
                    <a:pt x="340" y="451"/>
                    <a:pt x="356" y="435"/>
                    <a:pt x="356" y="395"/>
                  </a:cubicBezTo>
                  <a:cubicBezTo>
                    <a:pt x="356" y="356"/>
                    <a:pt x="372" y="348"/>
                    <a:pt x="380" y="340"/>
                  </a:cubicBezTo>
                  <a:cubicBezTo>
                    <a:pt x="388" y="332"/>
                    <a:pt x="404" y="324"/>
                    <a:pt x="404" y="308"/>
                  </a:cubicBezTo>
                  <a:cubicBezTo>
                    <a:pt x="427" y="277"/>
                    <a:pt x="420" y="206"/>
                    <a:pt x="404" y="174"/>
                  </a:cubicBezTo>
                  <a:lnTo>
                    <a:pt x="230" y="0"/>
                  </a:lnTo>
                  <a:lnTo>
                    <a:pt x="230" y="0"/>
                  </a:lnTo>
                  <a:lnTo>
                    <a:pt x="230" y="0"/>
                  </a:lnTo>
                  <a:lnTo>
                    <a:pt x="230" y="0"/>
                  </a:lnTo>
                  <a:lnTo>
                    <a:pt x="230" y="0"/>
                  </a:lnTo>
                  <a:lnTo>
                    <a:pt x="230" y="0"/>
                  </a:lnTo>
                  <a:lnTo>
                    <a:pt x="24" y="972"/>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15" name="Freeform 706"/>
            <p:cNvSpPr>
              <a:spLocks noChangeArrowheads="1"/>
            </p:cNvSpPr>
            <p:nvPr/>
          </p:nvSpPr>
          <p:spPr bwMode="auto">
            <a:xfrm>
              <a:off x="18369143" y="6070941"/>
              <a:ext cx="790884" cy="1405499"/>
            </a:xfrm>
            <a:custGeom>
              <a:avLst/>
              <a:gdLst>
                <a:gd name="T0" fmla="*/ 197 w 1503"/>
                <a:gd name="T1" fmla="*/ 625 h 2672"/>
                <a:gd name="T2" fmla="*/ 1225 w 1503"/>
                <a:gd name="T3" fmla="*/ 8 h 2672"/>
                <a:gd name="T4" fmla="*/ 245 w 1503"/>
                <a:gd name="T5" fmla="*/ 103 h 2672"/>
                <a:gd name="T6" fmla="*/ 1225 w 1503"/>
                <a:gd name="T7" fmla="*/ 103 h 2672"/>
                <a:gd name="T8" fmla="*/ 1265 w 1503"/>
                <a:gd name="T9" fmla="*/ 206 h 2672"/>
                <a:gd name="T10" fmla="*/ 1352 w 1503"/>
                <a:gd name="T11" fmla="*/ 380 h 2672"/>
                <a:gd name="T12" fmla="*/ 1423 w 1503"/>
                <a:gd name="T13" fmla="*/ 1613 h 2672"/>
                <a:gd name="T14" fmla="*/ 1462 w 1503"/>
                <a:gd name="T15" fmla="*/ 1676 h 2672"/>
                <a:gd name="T16" fmla="*/ 1486 w 1503"/>
                <a:gd name="T17" fmla="*/ 1819 h 2672"/>
                <a:gd name="T18" fmla="*/ 1352 w 1503"/>
                <a:gd name="T19" fmla="*/ 2071 h 2672"/>
                <a:gd name="T20" fmla="*/ 1328 w 1503"/>
                <a:gd name="T21" fmla="*/ 2205 h 2672"/>
                <a:gd name="T22" fmla="*/ 1320 w 1503"/>
                <a:gd name="T23" fmla="*/ 2300 h 2672"/>
                <a:gd name="T24" fmla="*/ 1344 w 1503"/>
                <a:gd name="T25" fmla="*/ 2387 h 2672"/>
                <a:gd name="T26" fmla="*/ 1194 w 1503"/>
                <a:gd name="T27" fmla="*/ 2442 h 2672"/>
                <a:gd name="T28" fmla="*/ 1217 w 1503"/>
                <a:gd name="T29" fmla="*/ 2561 h 2672"/>
                <a:gd name="T30" fmla="*/ 1051 w 1503"/>
                <a:gd name="T31" fmla="*/ 2569 h 2672"/>
                <a:gd name="T32" fmla="*/ 964 w 1503"/>
                <a:gd name="T33" fmla="*/ 2655 h 2672"/>
                <a:gd name="T34" fmla="*/ 877 w 1503"/>
                <a:gd name="T35" fmla="*/ 2632 h 2672"/>
                <a:gd name="T36" fmla="*/ 846 w 1503"/>
                <a:gd name="T37" fmla="*/ 2521 h 2672"/>
                <a:gd name="T38" fmla="*/ 806 w 1503"/>
                <a:gd name="T39" fmla="*/ 2363 h 2672"/>
                <a:gd name="T40" fmla="*/ 695 w 1503"/>
                <a:gd name="T41" fmla="*/ 2292 h 2672"/>
                <a:gd name="T42" fmla="*/ 466 w 1503"/>
                <a:gd name="T43" fmla="*/ 2024 h 2672"/>
                <a:gd name="T44" fmla="*/ 450 w 1503"/>
                <a:gd name="T45" fmla="*/ 1771 h 2672"/>
                <a:gd name="T46" fmla="*/ 403 w 1503"/>
                <a:gd name="T47" fmla="*/ 1755 h 2672"/>
                <a:gd name="T48" fmla="*/ 348 w 1503"/>
                <a:gd name="T49" fmla="*/ 1779 h 2672"/>
                <a:gd name="T50" fmla="*/ 284 w 1503"/>
                <a:gd name="T51" fmla="*/ 1613 h 2672"/>
                <a:gd name="T52" fmla="*/ 15 w 1503"/>
                <a:gd name="T53" fmla="*/ 1328 h 2672"/>
                <a:gd name="T54" fmla="*/ 15 w 1503"/>
                <a:gd name="T55" fmla="*/ 1123 h 2672"/>
                <a:gd name="T56" fmla="*/ 284 w 1503"/>
                <a:gd name="T57" fmla="*/ 1621 h 2672"/>
                <a:gd name="T58" fmla="*/ 379 w 1503"/>
                <a:gd name="T59" fmla="*/ 1763 h 2672"/>
                <a:gd name="T60" fmla="*/ 442 w 1503"/>
                <a:gd name="T61" fmla="*/ 1787 h 2672"/>
                <a:gd name="T62" fmla="*/ 522 w 1503"/>
                <a:gd name="T63" fmla="*/ 1795 h 2672"/>
                <a:gd name="T64" fmla="*/ 735 w 1503"/>
                <a:gd name="T65" fmla="*/ 2324 h 2672"/>
                <a:gd name="T66" fmla="*/ 822 w 1503"/>
                <a:gd name="T67" fmla="*/ 2529 h 2672"/>
                <a:gd name="T68" fmla="*/ 948 w 1503"/>
                <a:gd name="T69" fmla="*/ 2663 h 2672"/>
                <a:gd name="T70" fmla="*/ 972 w 1503"/>
                <a:gd name="T71" fmla="*/ 2671 h 2672"/>
                <a:gd name="T72" fmla="*/ 1051 w 1503"/>
                <a:gd name="T73" fmla="*/ 2576 h 2672"/>
                <a:gd name="T74" fmla="*/ 1225 w 1503"/>
                <a:gd name="T75" fmla="*/ 2569 h 2672"/>
                <a:gd name="T76" fmla="*/ 1201 w 1503"/>
                <a:gd name="T77" fmla="*/ 2442 h 2672"/>
                <a:gd name="T78" fmla="*/ 1352 w 1503"/>
                <a:gd name="T79" fmla="*/ 2387 h 2672"/>
                <a:gd name="T80" fmla="*/ 1328 w 1503"/>
                <a:gd name="T81" fmla="*/ 2308 h 2672"/>
                <a:gd name="T82" fmla="*/ 1336 w 1503"/>
                <a:gd name="T83" fmla="*/ 2205 h 2672"/>
                <a:gd name="T84" fmla="*/ 1360 w 1503"/>
                <a:gd name="T85" fmla="*/ 2071 h 2672"/>
                <a:gd name="T86" fmla="*/ 1486 w 1503"/>
                <a:gd name="T87" fmla="*/ 1826 h 2672"/>
                <a:gd name="T88" fmla="*/ 1470 w 1503"/>
                <a:gd name="T89" fmla="*/ 1676 h 2672"/>
                <a:gd name="T90" fmla="*/ 1431 w 1503"/>
                <a:gd name="T91" fmla="*/ 1605 h 2672"/>
                <a:gd name="T92" fmla="*/ 1360 w 1503"/>
                <a:gd name="T93" fmla="*/ 380 h 2672"/>
                <a:gd name="T94" fmla="*/ 1328 w 1503"/>
                <a:gd name="T95" fmla="*/ 340 h 2672"/>
                <a:gd name="T96" fmla="*/ 1249 w 1503"/>
                <a:gd name="T97" fmla="*/ 174 h 2672"/>
                <a:gd name="T98" fmla="*/ 1225 w 1503"/>
                <a:gd name="T99" fmla="*/ 8 h 2672"/>
                <a:gd name="T100" fmla="*/ 1225 w 1503"/>
                <a:gd name="T101" fmla="*/ 0 h 2672"/>
                <a:gd name="T102" fmla="*/ 1225 w 1503"/>
                <a:gd name="T103" fmla="*/ 0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3" h="2672">
                  <a:moveTo>
                    <a:pt x="182" y="617"/>
                  </a:moveTo>
                  <a:lnTo>
                    <a:pt x="182" y="617"/>
                  </a:lnTo>
                  <a:cubicBezTo>
                    <a:pt x="189" y="617"/>
                    <a:pt x="197" y="625"/>
                    <a:pt x="197" y="625"/>
                  </a:cubicBezTo>
                  <a:cubicBezTo>
                    <a:pt x="197" y="625"/>
                    <a:pt x="189" y="617"/>
                    <a:pt x="182" y="617"/>
                  </a:cubicBezTo>
                  <a:lnTo>
                    <a:pt x="1225" y="8"/>
                  </a:lnTo>
                  <a:lnTo>
                    <a:pt x="1225" y="8"/>
                  </a:lnTo>
                  <a:lnTo>
                    <a:pt x="1225" y="8"/>
                  </a:lnTo>
                  <a:cubicBezTo>
                    <a:pt x="1051" y="32"/>
                    <a:pt x="435" y="79"/>
                    <a:pt x="245" y="95"/>
                  </a:cubicBezTo>
                  <a:cubicBezTo>
                    <a:pt x="245" y="95"/>
                    <a:pt x="245" y="95"/>
                    <a:pt x="245" y="103"/>
                  </a:cubicBezTo>
                  <a:cubicBezTo>
                    <a:pt x="245" y="95"/>
                    <a:pt x="245" y="95"/>
                    <a:pt x="245" y="95"/>
                  </a:cubicBezTo>
                  <a:cubicBezTo>
                    <a:pt x="435" y="79"/>
                    <a:pt x="1043" y="32"/>
                    <a:pt x="1217" y="8"/>
                  </a:cubicBezTo>
                  <a:cubicBezTo>
                    <a:pt x="1225" y="48"/>
                    <a:pt x="1225" y="79"/>
                    <a:pt x="1225" y="103"/>
                  </a:cubicBezTo>
                  <a:cubicBezTo>
                    <a:pt x="1225" y="111"/>
                    <a:pt x="1225" y="111"/>
                    <a:pt x="1225" y="111"/>
                  </a:cubicBezTo>
                  <a:cubicBezTo>
                    <a:pt x="1225" y="158"/>
                    <a:pt x="1225" y="166"/>
                    <a:pt x="1241" y="182"/>
                  </a:cubicBezTo>
                  <a:cubicBezTo>
                    <a:pt x="1249" y="190"/>
                    <a:pt x="1257" y="190"/>
                    <a:pt x="1265" y="206"/>
                  </a:cubicBezTo>
                  <a:cubicBezTo>
                    <a:pt x="1288" y="238"/>
                    <a:pt x="1296" y="261"/>
                    <a:pt x="1304" y="293"/>
                  </a:cubicBezTo>
                  <a:cubicBezTo>
                    <a:pt x="1312" y="309"/>
                    <a:pt x="1312" y="325"/>
                    <a:pt x="1320" y="340"/>
                  </a:cubicBezTo>
                  <a:cubicBezTo>
                    <a:pt x="1328" y="356"/>
                    <a:pt x="1336" y="372"/>
                    <a:pt x="1352" y="380"/>
                  </a:cubicBezTo>
                  <a:cubicBezTo>
                    <a:pt x="1454" y="1423"/>
                    <a:pt x="1454" y="1423"/>
                    <a:pt x="1454" y="1423"/>
                  </a:cubicBezTo>
                  <a:cubicBezTo>
                    <a:pt x="1454" y="1447"/>
                    <a:pt x="1447" y="1510"/>
                    <a:pt x="1439" y="1518"/>
                  </a:cubicBezTo>
                  <a:cubicBezTo>
                    <a:pt x="1423" y="1542"/>
                    <a:pt x="1407" y="1581"/>
                    <a:pt x="1423" y="1613"/>
                  </a:cubicBezTo>
                  <a:cubicBezTo>
                    <a:pt x="1431" y="1621"/>
                    <a:pt x="1439" y="1629"/>
                    <a:pt x="1447" y="1629"/>
                  </a:cubicBezTo>
                  <a:cubicBezTo>
                    <a:pt x="1454" y="1637"/>
                    <a:pt x="1462" y="1637"/>
                    <a:pt x="1462" y="1668"/>
                  </a:cubicBezTo>
                  <a:cubicBezTo>
                    <a:pt x="1462" y="1676"/>
                    <a:pt x="1462" y="1676"/>
                    <a:pt x="1462" y="1676"/>
                  </a:cubicBezTo>
                  <a:cubicBezTo>
                    <a:pt x="1462" y="1724"/>
                    <a:pt x="1462" y="1739"/>
                    <a:pt x="1478" y="1747"/>
                  </a:cubicBezTo>
                  <a:cubicBezTo>
                    <a:pt x="1486" y="1755"/>
                    <a:pt x="1494" y="1779"/>
                    <a:pt x="1494" y="1795"/>
                  </a:cubicBezTo>
                  <a:cubicBezTo>
                    <a:pt x="1494" y="1803"/>
                    <a:pt x="1494" y="1819"/>
                    <a:pt x="1486" y="1819"/>
                  </a:cubicBezTo>
                  <a:cubicBezTo>
                    <a:pt x="1462" y="1834"/>
                    <a:pt x="1447" y="1858"/>
                    <a:pt x="1447" y="1882"/>
                  </a:cubicBezTo>
                  <a:cubicBezTo>
                    <a:pt x="1447" y="1898"/>
                    <a:pt x="1391" y="2000"/>
                    <a:pt x="1367" y="2008"/>
                  </a:cubicBezTo>
                  <a:cubicBezTo>
                    <a:pt x="1336" y="2016"/>
                    <a:pt x="1344" y="2055"/>
                    <a:pt x="1352" y="2071"/>
                  </a:cubicBezTo>
                  <a:lnTo>
                    <a:pt x="1352" y="2078"/>
                  </a:lnTo>
                  <a:cubicBezTo>
                    <a:pt x="1352" y="2086"/>
                    <a:pt x="1352" y="2118"/>
                    <a:pt x="1336" y="2134"/>
                  </a:cubicBezTo>
                  <a:cubicBezTo>
                    <a:pt x="1328" y="2158"/>
                    <a:pt x="1328" y="2173"/>
                    <a:pt x="1328" y="2205"/>
                  </a:cubicBezTo>
                  <a:cubicBezTo>
                    <a:pt x="1328" y="2221"/>
                    <a:pt x="1328" y="2236"/>
                    <a:pt x="1336" y="2244"/>
                  </a:cubicBezTo>
                  <a:cubicBezTo>
                    <a:pt x="1336" y="2260"/>
                    <a:pt x="1344" y="2276"/>
                    <a:pt x="1336" y="2284"/>
                  </a:cubicBezTo>
                  <a:cubicBezTo>
                    <a:pt x="1328" y="2292"/>
                    <a:pt x="1328" y="2292"/>
                    <a:pt x="1320" y="2300"/>
                  </a:cubicBezTo>
                  <a:cubicBezTo>
                    <a:pt x="1312" y="2316"/>
                    <a:pt x="1296" y="2331"/>
                    <a:pt x="1312" y="2347"/>
                  </a:cubicBezTo>
                  <a:cubicBezTo>
                    <a:pt x="1320" y="2347"/>
                    <a:pt x="1320" y="2347"/>
                    <a:pt x="1320" y="2347"/>
                  </a:cubicBezTo>
                  <a:cubicBezTo>
                    <a:pt x="1336" y="2363"/>
                    <a:pt x="1344" y="2379"/>
                    <a:pt x="1344" y="2387"/>
                  </a:cubicBezTo>
                  <a:cubicBezTo>
                    <a:pt x="1344" y="2387"/>
                    <a:pt x="1344" y="2387"/>
                    <a:pt x="1344" y="2395"/>
                  </a:cubicBezTo>
                  <a:cubicBezTo>
                    <a:pt x="1336" y="2395"/>
                    <a:pt x="1328" y="2395"/>
                    <a:pt x="1312" y="2395"/>
                  </a:cubicBezTo>
                  <a:cubicBezTo>
                    <a:pt x="1272" y="2402"/>
                    <a:pt x="1209" y="2411"/>
                    <a:pt x="1194" y="2442"/>
                  </a:cubicBezTo>
                  <a:cubicBezTo>
                    <a:pt x="1186" y="2450"/>
                    <a:pt x="1186" y="2458"/>
                    <a:pt x="1186" y="2466"/>
                  </a:cubicBezTo>
                  <a:cubicBezTo>
                    <a:pt x="1194" y="2497"/>
                    <a:pt x="1201" y="2513"/>
                    <a:pt x="1209" y="2529"/>
                  </a:cubicBezTo>
                  <a:cubicBezTo>
                    <a:pt x="1217" y="2545"/>
                    <a:pt x="1225" y="2553"/>
                    <a:pt x="1217" y="2561"/>
                  </a:cubicBezTo>
                  <a:cubicBezTo>
                    <a:pt x="1217" y="2584"/>
                    <a:pt x="1201" y="2608"/>
                    <a:pt x="1178" y="2608"/>
                  </a:cubicBezTo>
                  <a:cubicBezTo>
                    <a:pt x="1170" y="2608"/>
                    <a:pt x="1154" y="2608"/>
                    <a:pt x="1146" y="2600"/>
                  </a:cubicBezTo>
                  <a:cubicBezTo>
                    <a:pt x="1130" y="2584"/>
                    <a:pt x="1091" y="2569"/>
                    <a:pt x="1051" y="2569"/>
                  </a:cubicBezTo>
                  <a:cubicBezTo>
                    <a:pt x="1028" y="2569"/>
                    <a:pt x="1004" y="2576"/>
                    <a:pt x="988" y="2592"/>
                  </a:cubicBezTo>
                  <a:cubicBezTo>
                    <a:pt x="972" y="2608"/>
                    <a:pt x="964" y="2632"/>
                    <a:pt x="964" y="2655"/>
                  </a:cubicBezTo>
                  <a:lnTo>
                    <a:pt x="964" y="2655"/>
                  </a:lnTo>
                  <a:cubicBezTo>
                    <a:pt x="956" y="2655"/>
                    <a:pt x="956" y="2655"/>
                    <a:pt x="948" y="2655"/>
                  </a:cubicBezTo>
                  <a:cubicBezTo>
                    <a:pt x="941" y="2655"/>
                    <a:pt x="933" y="2655"/>
                    <a:pt x="925" y="2655"/>
                  </a:cubicBezTo>
                  <a:cubicBezTo>
                    <a:pt x="901" y="2655"/>
                    <a:pt x="885" y="2648"/>
                    <a:pt x="877" y="2632"/>
                  </a:cubicBezTo>
                  <a:cubicBezTo>
                    <a:pt x="869" y="2616"/>
                    <a:pt x="854" y="2592"/>
                    <a:pt x="846" y="2576"/>
                  </a:cubicBezTo>
                  <a:cubicBezTo>
                    <a:pt x="830" y="2561"/>
                    <a:pt x="814" y="2545"/>
                    <a:pt x="822" y="2529"/>
                  </a:cubicBezTo>
                  <a:cubicBezTo>
                    <a:pt x="830" y="2529"/>
                    <a:pt x="838" y="2521"/>
                    <a:pt x="846" y="2521"/>
                  </a:cubicBezTo>
                  <a:cubicBezTo>
                    <a:pt x="861" y="2513"/>
                    <a:pt x="869" y="2505"/>
                    <a:pt x="854" y="2474"/>
                  </a:cubicBezTo>
                  <a:cubicBezTo>
                    <a:pt x="846" y="2458"/>
                    <a:pt x="838" y="2442"/>
                    <a:pt x="830" y="2434"/>
                  </a:cubicBezTo>
                  <a:cubicBezTo>
                    <a:pt x="814" y="2402"/>
                    <a:pt x="806" y="2387"/>
                    <a:pt x="806" y="2363"/>
                  </a:cubicBezTo>
                  <a:cubicBezTo>
                    <a:pt x="806" y="2347"/>
                    <a:pt x="790" y="2347"/>
                    <a:pt x="775" y="2339"/>
                  </a:cubicBezTo>
                  <a:cubicBezTo>
                    <a:pt x="767" y="2339"/>
                    <a:pt x="751" y="2331"/>
                    <a:pt x="743" y="2324"/>
                  </a:cubicBezTo>
                  <a:cubicBezTo>
                    <a:pt x="727" y="2308"/>
                    <a:pt x="711" y="2300"/>
                    <a:pt x="695" y="2292"/>
                  </a:cubicBezTo>
                  <a:cubicBezTo>
                    <a:pt x="672" y="2284"/>
                    <a:pt x="656" y="2276"/>
                    <a:pt x="648" y="2260"/>
                  </a:cubicBezTo>
                  <a:cubicBezTo>
                    <a:pt x="640" y="2252"/>
                    <a:pt x="617" y="2236"/>
                    <a:pt x="593" y="2213"/>
                  </a:cubicBezTo>
                  <a:cubicBezTo>
                    <a:pt x="529" y="2165"/>
                    <a:pt x="427" y="2094"/>
                    <a:pt x="466" y="2024"/>
                  </a:cubicBezTo>
                  <a:cubicBezTo>
                    <a:pt x="522" y="1937"/>
                    <a:pt x="561" y="1826"/>
                    <a:pt x="522" y="1795"/>
                  </a:cubicBezTo>
                  <a:cubicBezTo>
                    <a:pt x="498" y="1779"/>
                    <a:pt x="474" y="1755"/>
                    <a:pt x="458" y="1755"/>
                  </a:cubicBezTo>
                  <a:cubicBezTo>
                    <a:pt x="458" y="1755"/>
                    <a:pt x="450" y="1763"/>
                    <a:pt x="450" y="1771"/>
                  </a:cubicBezTo>
                  <a:cubicBezTo>
                    <a:pt x="450" y="1779"/>
                    <a:pt x="442" y="1779"/>
                    <a:pt x="442" y="1779"/>
                  </a:cubicBezTo>
                  <a:cubicBezTo>
                    <a:pt x="435" y="1779"/>
                    <a:pt x="435" y="1779"/>
                    <a:pt x="427" y="1771"/>
                  </a:cubicBezTo>
                  <a:cubicBezTo>
                    <a:pt x="427" y="1763"/>
                    <a:pt x="419" y="1755"/>
                    <a:pt x="403" y="1755"/>
                  </a:cubicBezTo>
                  <a:cubicBezTo>
                    <a:pt x="395" y="1755"/>
                    <a:pt x="387" y="1755"/>
                    <a:pt x="379" y="1763"/>
                  </a:cubicBezTo>
                  <a:cubicBezTo>
                    <a:pt x="371" y="1763"/>
                    <a:pt x="371" y="1771"/>
                    <a:pt x="364" y="1771"/>
                  </a:cubicBezTo>
                  <a:cubicBezTo>
                    <a:pt x="355" y="1779"/>
                    <a:pt x="355" y="1779"/>
                    <a:pt x="348" y="1779"/>
                  </a:cubicBezTo>
                  <a:cubicBezTo>
                    <a:pt x="348" y="1779"/>
                    <a:pt x="340" y="1779"/>
                    <a:pt x="332" y="1755"/>
                  </a:cubicBezTo>
                  <a:cubicBezTo>
                    <a:pt x="324" y="1739"/>
                    <a:pt x="316" y="1716"/>
                    <a:pt x="316" y="1692"/>
                  </a:cubicBezTo>
                  <a:cubicBezTo>
                    <a:pt x="308" y="1653"/>
                    <a:pt x="300" y="1621"/>
                    <a:pt x="284" y="1613"/>
                  </a:cubicBezTo>
                  <a:cubicBezTo>
                    <a:pt x="229" y="1597"/>
                    <a:pt x="166" y="1558"/>
                    <a:pt x="166" y="1526"/>
                  </a:cubicBezTo>
                  <a:cubicBezTo>
                    <a:pt x="158" y="1502"/>
                    <a:pt x="126" y="1463"/>
                    <a:pt x="95" y="1431"/>
                  </a:cubicBezTo>
                  <a:cubicBezTo>
                    <a:pt x="55" y="1392"/>
                    <a:pt x="15" y="1352"/>
                    <a:pt x="15" y="1328"/>
                  </a:cubicBezTo>
                  <a:cubicBezTo>
                    <a:pt x="8" y="1273"/>
                    <a:pt x="0" y="1155"/>
                    <a:pt x="15" y="1123"/>
                  </a:cubicBezTo>
                  <a:lnTo>
                    <a:pt x="15" y="1123"/>
                  </a:lnTo>
                  <a:lnTo>
                    <a:pt x="15" y="1123"/>
                  </a:lnTo>
                  <a:cubicBezTo>
                    <a:pt x="0" y="1155"/>
                    <a:pt x="0" y="1273"/>
                    <a:pt x="8" y="1328"/>
                  </a:cubicBezTo>
                  <a:cubicBezTo>
                    <a:pt x="15" y="1384"/>
                    <a:pt x="158" y="1479"/>
                    <a:pt x="158" y="1526"/>
                  </a:cubicBezTo>
                  <a:cubicBezTo>
                    <a:pt x="166" y="1566"/>
                    <a:pt x="261" y="1613"/>
                    <a:pt x="284" y="1621"/>
                  </a:cubicBezTo>
                  <a:cubicBezTo>
                    <a:pt x="308" y="1629"/>
                    <a:pt x="308" y="1708"/>
                    <a:pt x="324" y="1755"/>
                  </a:cubicBezTo>
                  <a:cubicBezTo>
                    <a:pt x="332" y="1779"/>
                    <a:pt x="340" y="1779"/>
                    <a:pt x="348" y="1779"/>
                  </a:cubicBezTo>
                  <a:cubicBezTo>
                    <a:pt x="355" y="1779"/>
                    <a:pt x="364" y="1771"/>
                    <a:pt x="379" y="1763"/>
                  </a:cubicBezTo>
                  <a:cubicBezTo>
                    <a:pt x="387" y="1763"/>
                    <a:pt x="395" y="1763"/>
                    <a:pt x="403" y="1763"/>
                  </a:cubicBezTo>
                  <a:cubicBezTo>
                    <a:pt x="419" y="1763"/>
                    <a:pt x="419" y="1763"/>
                    <a:pt x="427" y="1771"/>
                  </a:cubicBezTo>
                  <a:cubicBezTo>
                    <a:pt x="427" y="1779"/>
                    <a:pt x="435" y="1787"/>
                    <a:pt x="442" y="1787"/>
                  </a:cubicBezTo>
                  <a:cubicBezTo>
                    <a:pt x="450" y="1787"/>
                    <a:pt x="458" y="1779"/>
                    <a:pt x="458" y="1771"/>
                  </a:cubicBezTo>
                  <a:cubicBezTo>
                    <a:pt x="458" y="1763"/>
                    <a:pt x="458" y="1763"/>
                    <a:pt x="458" y="1763"/>
                  </a:cubicBezTo>
                  <a:cubicBezTo>
                    <a:pt x="474" y="1763"/>
                    <a:pt x="498" y="1779"/>
                    <a:pt x="522" y="1795"/>
                  </a:cubicBezTo>
                  <a:cubicBezTo>
                    <a:pt x="553" y="1826"/>
                    <a:pt x="522" y="1929"/>
                    <a:pt x="458" y="2024"/>
                  </a:cubicBezTo>
                  <a:cubicBezTo>
                    <a:pt x="403" y="2118"/>
                    <a:pt x="624" y="2229"/>
                    <a:pt x="640" y="2260"/>
                  </a:cubicBezTo>
                  <a:cubicBezTo>
                    <a:pt x="656" y="2292"/>
                    <a:pt x="711" y="2292"/>
                    <a:pt x="735" y="2324"/>
                  </a:cubicBezTo>
                  <a:cubicBezTo>
                    <a:pt x="759" y="2355"/>
                    <a:pt x="798" y="2339"/>
                    <a:pt x="798" y="2363"/>
                  </a:cubicBezTo>
                  <a:cubicBezTo>
                    <a:pt x="798" y="2395"/>
                    <a:pt x="830" y="2434"/>
                    <a:pt x="846" y="2474"/>
                  </a:cubicBezTo>
                  <a:cubicBezTo>
                    <a:pt x="869" y="2521"/>
                    <a:pt x="838" y="2505"/>
                    <a:pt x="822" y="2529"/>
                  </a:cubicBezTo>
                  <a:cubicBezTo>
                    <a:pt x="798" y="2553"/>
                    <a:pt x="854" y="2584"/>
                    <a:pt x="877" y="2632"/>
                  </a:cubicBezTo>
                  <a:cubicBezTo>
                    <a:pt x="885" y="2655"/>
                    <a:pt x="909" y="2663"/>
                    <a:pt x="925" y="2663"/>
                  </a:cubicBezTo>
                  <a:cubicBezTo>
                    <a:pt x="933" y="2663"/>
                    <a:pt x="941" y="2663"/>
                    <a:pt x="948" y="2663"/>
                  </a:cubicBezTo>
                  <a:cubicBezTo>
                    <a:pt x="956" y="2663"/>
                    <a:pt x="956" y="2663"/>
                    <a:pt x="964" y="2663"/>
                  </a:cubicBezTo>
                  <a:lnTo>
                    <a:pt x="972" y="2663"/>
                  </a:lnTo>
                  <a:cubicBezTo>
                    <a:pt x="972" y="2663"/>
                    <a:pt x="972" y="2663"/>
                    <a:pt x="972" y="2671"/>
                  </a:cubicBezTo>
                  <a:cubicBezTo>
                    <a:pt x="972" y="2663"/>
                    <a:pt x="972" y="2663"/>
                    <a:pt x="972" y="2663"/>
                  </a:cubicBezTo>
                  <a:cubicBezTo>
                    <a:pt x="972" y="2632"/>
                    <a:pt x="980" y="2616"/>
                    <a:pt x="996" y="2600"/>
                  </a:cubicBezTo>
                  <a:cubicBezTo>
                    <a:pt x="1012" y="2584"/>
                    <a:pt x="1035" y="2576"/>
                    <a:pt x="1051" y="2576"/>
                  </a:cubicBezTo>
                  <a:cubicBezTo>
                    <a:pt x="1091" y="2576"/>
                    <a:pt x="1130" y="2592"/>
                    <a:pt x="1146" y="2608"/>
                  </a:cubicBezTo>
                  <a:cubicBezTo>
                    <a:pt x="1154" y="2616"/>
                    <a:pt x="1162" y="2616"/>
                    <a:pt x="1178" y="2616"/>
                  </a:cubicBezTo>
                  <a:cubicBezTo>
                    <a:pt x="1201" y="2616"/>
                    <a:pt x="1225" y="2584"/>
                    <a:pt x="1225" y="2569"/>
                  </a:cubicBezTo>
                  <a:cubicBezTo>
                    <a:pt x="1233" y="2553"/>
                    <a:pt x="1225" y="2537"/>
                    <a:pt x="1217" y="2521"/>
                  </a:cubicBezTo>
                  <a:cubicBezTo>
                    <a:pt x="1209" y="2513"/>
                    <a:pt x="1201" y="2497"/>
                    <a:pt x="1194" y="2466"/>
                  </a:cubicBezTo>
                  <a:cubicBezTo>
                    <a:pt x="1194" y="2458"/>
                    <a:pt x="1194" y="2450"/>
                    <a:pt x="1201" y="2442"/>
                  </a:cubicBezTo>
                  <a:cubicBezTo>
                    <a:pt x="1217" y="2418"/>
                    <a:pt x="1281" y="2411"/>
                    <a:pt x="1312" y="2402"/>
                  </a:cubicBezTo>
                  <a:cubicBezTo>
                    <a:pt x="1328" y="2402"/>
                    <a:pt x="1336" y="2402"/>
                    <a:pt x="1344" y="2395"/>
                  </a:cubicBezTo>
                  <a:cubicBezTo>
                    <a:pt x="1352" y="2395"/>
                    <a:pt x="1352" y="2395"/>
                    <a:pt x="1352" y="2387"/>
                  </a:cubicBezTo>
                  <a:cubicBezTo>
                    <a:pt x="1352" y="2379"/>
                    <a:pt x="1344" y="2363"/>
                    <a:pt x="1328" y="2347"/>
                  </a:cubicBezTo>
                  <a:cubicBezTo>
                    <a:pt x="1320" y="2339"/>
                    <a:pt x="1320" y="2339"/>
                    <a:pt x="1320" y="2339"/>
                  </a:cubicBezTo>
                  <a:cubicBezTo>
                    <a:pt x="1304" y="2331"/>
                    <a:pt x="1312" y="2324"/>
                    <a:pt x="1328" y="2308"/>
                  </a:cubicBezTo>
                  <a:cubicBezTo>
                    <a:pt x="1336" y="2300"/>
                    <a:pt x="1336" y="2292"/>
                    <a:pt x="1344" y="2292"/>
                  </a:cubicBezTo>
                  <a:cubicBezTo>
                    <a:pt x="1352" y="2276"/>
                    <a:pt x="1344" y="2260"/>
                    <a:pt x="1344" y="2244"/>
                  </a:cubicBezTo>
                  <a:cubicBezTo>
                    <a:pt x="1336" y="2229"/>
                    <a:pt x="1336" y="2221"/>
                    <a:pt x="1336" y="2205"/>
                  </a:cubicBezTo>
                  <a:cubicBezTo>
                    <a:pt x="1328" y="2173"/>
                    <a:pt x="1336" y="2158"/>
                    <a:pt x="1344" y="2142"/>
                  </a:cubicBezTo>
                  <a:cubicBezTo>
                    <a:pt x="1360" y="2118"/>
                    <a:pt x="1360" y="2094"/>
                    <a:pt x="1360" y="2078"/>
                  </a:cubicBezTo>
                  <a:lnTo>
                    <a:pt x="1360" y="2071"/>
                  </a:lnTo>
                  <a:cubicBezTo>
                    <a:pt x="1352" y="2055"/>
                    <a:pt x="1352" y="2024"/>
                    <a:pt x="1367" y="2016"/>
                  </a:cubicBezTo>
                  <a:cubicBezTo>
                    <a:pt x="1391" y="2008"/>
                    <a:pt x="1454" y="1898"/>
                    <a:pt x="1454" y="1882"/>
                  </a:cubicBezTo>
                  <a:cubicBezTo>
                    <a:pt x="1454" y="1858"/>
                    <a:pt x="1462" y="1842"/>
                    <a:pt x="1486" y="1826"/>
                  </a:cubicBezTo>
                  <a:cubicBezTo>
                    <a:pt x="1502" y="1819"/>
                    <a:pt x="1502" y="1811"/>
                    <a:pt x="1502" y="1795"/>
                  </a:cubicBezTo>
                  <a:cubicBezTo>
                    <a:pt x="1502" y="1771"/>
                    <a:pt x="1494" y="1747"/>
                    <a:pt x="1486" y="1747"/>
                  </a:cubicBezTo>
                  <a:cubicBezTo>
                    <a:pt x="1470" y="1739"/>
                    <a:pt x="1470" y="1716"/>
                    <a:pt x="1470" y="1676"/>
                  </a:cubicBezTo>
                  <a:cubicBezTo>
                    <a:pt x="1470" y="1668"/>
                    <a:pt x="1470" y="1668"/>
                    <a:pt x="1470" y="1668"/>
                  </a:cubicBezTo>
                  <a:cubicBezTo>
                    <a:pt x="1470" y="1637"/>
                    <a:pt x="1462" y="1629"/>
                    <a:pt x="1447" y="1621"/>
                  </a:cubicBezTo>
                  <a:cubicBezTo>
                    <a:pt x="1439" y="1621"/>
                    <a:pt x="1439" y="1613"/>
                    <a:pt x="1431" y="1605"/>
                  </a:cubicBezTo>
                  <a:cubicBezTo>
                    <a:pt x="1415" y="1581"/>
                    <a:pt x="1431" y="1542"/>
                    <a:pt x="1447" y="1526"/>
                  </a:cubicBezTo>
                  <a:cubicBezTo>
                    <a:pt x="1454" y="1510"/>
                    <a:pt x="1462" y="1431"/>
                    <a:pt x="1462" y="1423"/>
                  </a:cubicBezTo>
                  <a:cubicBezTo>
                    <a:pt x="1360" y="380"/>
                    <a:pt x="1360" y="380"/>
                    <a:pt x="1360" y="380"/>
                  </a:cubicBezTo>
                  <a:lnTo>
                    <a:pt x="1360" y="380"/>
                  </a:lnTo>
                  <a:lnTo>
                    <a:pt x="1360" y="380"/>
                  </a:lnTo>
                  <a:cubicBezTo>
                    <a:pt x="1344" y="364"/>
                    <a:pt x="1328" y="356"/>
                    <a:pt x="1328" y="340"/>
                  </a:cubicBezTo>
                  <a:cubicBezTo>
                    <a:pt x="1320" y="325"/>
                    <a:pt x="1312" y="309"/>
                    <a:pt x="1312" y="293"/>
                  </a:cubicBezTo>
                  <a:cubicBezTo>
                    <a:pt x="1304" y="261"/>
                    <a:pt x="1296" y="230"/>
                    <a:pt x="1272" y="206"/>
                  </a:cubicBezTo>
                  <a:cubicBezTo>
                    <a:pt x="1265" y="190"/>
                    <a:pt x="1257" y="182"/>
                    <a:pt x="1249" y="174"/>
                  </a:cubicBezTo>
                  <a:cubicBezTo>
                    <a:pt x="1233" y="166"/>
                    <a:pt x="1225" y="158"/>
                    <a:pt x="1225" y="111"/>
                  </a:cubicBezTo>
                  <a:cubicBezTo>
                    <a:pt x="1225" y="103"/>
                    <a:pt x="1225" y="103"/>
                    <a:pt x="1225" y="103"/>
                  </a:cubicBezTo>
                  <a:cubicBezTo>
                    <a:pt x="1225" y="79"/>
                    <a:pt x="1225" y="40"/>
                    <a:pt x="1225" y="8"/>
                  </a:cubicBezTo>
                  <a:lnTo>
                    <a:pt x="1225" y="0"/>
                  </a:lnTo>
                  <a:lnTo>
                    <a:pt x="1225" y="0"/>
                  </a:lnTo>
                  <a:lnTo>
                    <a:pt x="1225" y="0"/>
                  </a:lnTo>
                  <a:lnTo>
                    <a:pt x="1225" y="0"/>
                  </a:lnTo>
                  <a:lnTo>
                    <a:pt x="1225" y="0"/>
                  </a:lnTo>
                  <a:lnTo>
                    <a:pt x="1225" y="0"/>
                  </a:lnTo>
                  <a:lnTo>
                    <a:pt x="1225" y="0"/>
                  </a:lnTo>
                  <a:lnTo>
                    <a:pt x="182" y="617"/>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16" name="Freeform 708"/>
            <p:cNvSpPr>
              <a:spLocks noChangeArrowheads="1"/>
            </p:cNvSpPr>
            <p:nvPr/>
          </p:nvSpPr>
          <p:spPr bwMode="auto">
            <a:xfrm>
              <a:off x="18371463" y="6119648"/>
              <a:ext cx="229611" cy="540398"/>
            </a:xfrm>
            <a:custGeom>
              <a:avLst/>
              <a:gdLst>
                <a:gd name="T0" fmla="*/ 237 w 435"/>
                <a:gd name="T1" fmla="*/ 0 h 1029"/>
                <a:gd name="T2" fmla="*/ 229 w 435"/>
                <a:gd name="T3" fmla="*/ 0 h 1029"/>
                <a:gd name="T4" fmla="*/ 237 w 435"/>
                <a:gd name="T5" fmla="*/ 16 h 1029"/>
                <a:gd name="T6" fmla="*/ 269 w 435"/>
                <a:gd name="T7" fmla="*/ 48 h 1029"/>
                <a:gd name="T8" fmla="*/ 379 w 435"/>
                <a:gd name="T9" fmla="*/ 174 h 1029"/>
                <a:gd name="T10" fmla="*/ 419 w 435"/>
                <a:gd name="T11" fmla="*/ 253 h 1029"/>
                <a:gd name="T12" fmla="*/ 387 w 435"/>
                <a:gd name="T13" fmla="*/ 340 h 1029"/>
                <a:gd name="T14" fmla="*/ 316 w 435"/>
                <a:gd name="T15" fmla="*/ 459 h 1029"/>
                <a:gd name="T16" fmla="*/ 276 w 435"/>
                <a:gd name="T17" fmla="*/ 483 h 1029"/>
                <a:gd name="T18" fmla="*/ 189 w 435"/>
                <a:gd name="T19" fmla="*/ 522 h 1029"/>
                <a:gd name="T20" fmla="*/ 150 w 435"/>
                <a:gd name="T21" fmla="*/ 514 h 1029"/>
                <a:gd name="T22" fmla="*/ 103 w 435"/>
                <a:gd name="T23" fmla="*/ 530 h 1029"/>
                <a:gd name="T24" fmla="*/ 103 w 435"/>
                <a:gd name="T25" fmla="*/ 585 h 1029"/>
                <a:gd name="T26" fmla="*/ 134 w 435"/>
                <a:gd name="T27" fmla="*/ 648 h 1029"/>
                <a:gd name="T28" fmla="*/ 158 w 435"/>
                <a:gd name="T29" fmla="*/ 688 h 1029"/>
                <a:gd name="T30" fmla="*/ 110 w 435"/>
                <a:gd name="T31" fmla="*/ 799 h 1029"/>
                <a:gd name="T32" fmla="*/ 118 w 435"/>
                <a:gd name="T33" fmla="*/ 846 h 1029"/>
                <a:gd name="T34" fmla="*/ 118 w 435"/>
                <a:gd name="T35" fmla="*/ 846 h 1029"/>
                <a:gd name="T36" fmla="*/ 7 w 435"/>
                <a:gd name="T37" fmla="*/ 917 h 1029"/>
                <a:gd name="T38" fmla="*/ 0 w 435"/>
                <a:gd name="T39" fmla="*/ 933 h 1029"/>
                <a:gd name="T40" fmla="*/ 23 w 435"/>
                <a:gd name="T41" fmla="*/ 965 h 1029"/>
                <a:gd name="T42" fmla="*/ 7 w 435"/>
                <a:gd name="T43" fmla="*/ 1020 h 1029"/>
                <a:gd name="T44" fmla="*/ 7 w 435"/>
                <a:gd name="T45" fmla="*/ 1020 h 1029"/>
                <a:gd name="T46" fmla="*/ 7 w 435"/>
                <a:gd name="T47" fmla="*/ 1028 h 1029"/>
                <a:gd name="T48" fmla="*/ 7 w 435"/>
                <a:gd name="T49" fmla="*/ 1028 h 1029"/>
                <a:gd name="T50" fmla="*/ 31 w 435"/>
                <a:gd name="T51" fmla="*/ 980 h 1029"/>
                <a:gd name="T52" fmla="*/ 16 w 435"/>
                <a:gd name="T53" fmla="*/ 941 h 1029"/>
                <a:gd name="T54" fmla="*/ 7 w 435"/>
                <a:gd name="T55" fmla="*/ 933 h 1029"/>
                <a:gd name="T56" fmla="*/ 39 w 435"/>
                <a:gd name="T57" fmla="*/ 917 h 1029"/>
                <a:gd name="T58" fmla="*/ 118 w 435"/>
                <a:gd name="T59" fmla="*/ 807 h 1029"/>
                <a:gd name="T60" fmla="*/ 126 w 435"/>
                <a:gd name="T61" fmla="*/ 783 h 1029"/>
                <a:gd name="T62" fmla="*/ 166 w 435"/>
                <a:gd name="T63" fmla="*/ 672 h 1029"/>
                <a:gd name="T64" fmla="*/ 118 w 435"/>
                <a:gd name="T65" fmla="*/ 617 h 1029"/>
                <a:gd name="T66" fmla="*/ 103 w 435"/>
                <a:gd name="T67" fmla="*/ 546 h 1029"/>
                <a:gd name="T68" fmla="*/ 126 w 435"/>
                <a:gd name="T69" fmla="*/ 530 h 1029"/>
                <a:gd name="T70" fmla="*/ 174 w 435"/>
                <a:gd name="T71" fmla="*/ 522 h 1029"/>
                <a:gd name="T72" fmla="*/ 189 w 435"/>
                <a:gd name="T73" fmla="*/ 530 h 1029"/>
                <a:gd name="T74" fmla="*/ 237 w 435"/>
                <a:gd name="T75" fmla="*/ 514 h 1029"/>
                <a:gd name="T76" fmla="*/ 308 w 435"/>
                <a:gd name="T77" fmla="*/ 474 h 1029"/>
                <a:gd name="T78" fmla="*/ 363 w 435"/>
                <a:gd name="T79" fmla="*/ 403 h 1029"/>
                <a:gd name="T80" fmla="*/ 411 w 435"/>
                <a:gd name="T81" fmla="*/ 316 h 1029"/>
                <a:gd name="T82" fmla="*/ 411 w 435"/>
                <a:gd name="T83" fmla="*/ 182 h 1029"/>
                <a:gd name="T84" fmla="*/ 332 w 435"/>
                <a:gd name="T85" fmla="*/ 119 h 1029"/>
                <a:gd name="T86" fmla="*/ 237 w 435"/>
                <a:gd name="T87" fmla="*/ 8 h 1029"/>
                <a:gd name="T88" fmla="*/ 237 w 435"/>
                <a:gd name="T89" fmla="*/ 8 h 1029"/>
                <a:gd name="T90" fmla="*/ 237 w 435"/>
                <a:gd name="T91" fmla="*/ 0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1029">
                  <a:moveTo>
                    <a:pt x="237" y="0"/>
                  </a:moveTo>
                  <a:lnTo>
                    <a:pt x="237" y="0"/>
                  </a:lnTo>
                  <a:lnTo>
                    <a:pt x="237" y="0"/>
                  </a:lnTo>
                  <a:cubicBezTo>
                    <a:pt x="229" y="0"/>
                    <a:pt x="229" y="0"/>
                    <a:pt x="229" y="0"/>
                  </a:cubicBezTo>
                  <a:lnTo>
                    <a:pt x="229" y="8"/>
                  </a:lnTo>
                  <a:cubicBezTo>
                    <a:pt x="229" y="8"/>
                    <a:pt x="229" y="8"/>
                    <a:pt x="237" y="16"/>
                  </a:cubicBezTo>
                  <a:lnTo>
                    <a:pt x="237" y="16"/>
                  </a:lnTo>
                  <a:cubicBezTo>
                    <a:pt x="237" y="24"/>
                    <a:pt x="253" y="32"/>
                    <a:pt x="269" y="48"/>
                  </a:cubicBezTo>
                  <a:cubicBezTo>
                    <a:pt x="292" y="71"/>
                    <a:pt x="324" y="103"/>
                    <a:pt x="324" y="119"/>
                  </a:cubicBezTo>
                  <a:cubicBezTo>
                    <a:pt x="324" y="143"/>
                    <a:pt x="356" y="158"/>
                    <a:pt x="379" y="174"/>
                  </a:cubicBezTo>
                  <a:cubicBezTo>
                    <a:pt x="387" y="174"/>
                    <a:pt x="395" y="182"/>
                    <a:pt x="403" y="182"/>
                  </a:cubicBezTo>
                  <a:cubicBezTo>
                    <a:pt x="411" y="190"/>
                    <a:pt x="419" y="221"/>
                    <a:pt x="419" y="253"/>
                  </a:cubicBezTo>
                  <a:cubicBezTo>
                    <a:pt x="419" y="277"/>
                    <a:pt x="419" y="301"/>
                    <a:pt x="411" y="316"/>
                  </a:cubicBezTo>
                  <a:cubicBezTo>
                    <a:pt x="403" y="324"/>
                    <a:pt x="395" y="332"/>
                    <a:pt x="387" y="340"/>
                  </a:cubicBezTo>
                  <a:cubicBezTo>
                    <a:pt x="371" y="356"/>
                    <a:pt x="356" y="364"/>
                    <a:pt x="356" y="403"/>
                  </a:cubicBezTo>
                  <a:cubicBezTo>
                    <a:pt x="356" y="443"/>
                    <a:pt x="340" y="451"/>
                    <a:pt x="316" y="459"/>
                  </a:cubicBezTo>
                  <a:cubicBezTo>
                    <a:pt x="316" y="459"/>
                    <a:pt x="308" y="467"/>
                    <a:pt x="300" y="467"/>
                  </a:cubicBezTo>
                  <a:cubicBezTo>
                    <a:pt x="292" y="474"/>
                    <a:pt x="284" y="474"/>
                    <a:pt x="276" y="483"/>
                  </a:cubicBezTo>
                  <a:cubicBezTo>
                    <a:pt x="261" y="483"/>
                    <a:pt x="245" y="490"/>
                    <a:pt x="229" y="506"/>
                  </a:cubicBezTo>
                  <a:cubicBezTo>
                    <a:pt x="221" y="514"/>
                    <a:pt x="213" y="522"/>
                    <a:pt x="189" y="522"/>
                  </a:cubicBezTo>
                  <a:cubicBezTo>
                    <a:pt x="189" y="522"/>
                    <a:pt x="181" y="522"/>
                    <a:pt x="174" y="522"/>
                  </a:cubicBezTo>
                  <a:cubicBezTo>
                    <a:pt x="166" y="514"/>
                    <a:pt x="158" y="514"/>
                    <a:pt x="150" y="514"/>
                  </a:cubicBezTo>
                  <a:cubicBezTo>
                    <a:pt x="134" y="514"/>
                    <a:pt x="126" y="514"/>
                    <a:pt x="118" y="522"/>
                  </a:cubicBezTo>
                  <a:cubicBezTo>
                    <a:pt x="110" y="522"/>
                    <a:pt x="103" y="522"/>
                    <a:pt x="103" y="530"/>
                  </a:cubicBezTo>
                  <a:cubicBezTo>
                    <a:pt x="103" y="538"/>
                    <a:pt x="94" y="546"/>
                    <a:pt x="94" y="546"/>
                  </a:cubicBezTo>
                  <a:cubicBezTo>
                    <a:pt x="94" y="561"/>
                    <a:pt x="103" y="569"/>
                    <a:pt x="103" y="585"/>
                  </a:cubicBezTo>
                  <a:cubicBezTo>
                    <a:pt x="110" y="593"/>
                    <a:pt x="110" y="609"/>
                    <a:pt x="110" y="617"/>
                  </a:cubicBezTo>
                  <a:cubicBezTo>
                    <a:pt x="110" y="633"/>
                    <a:pt x="126" y="641"/>
                    <a:pt x="134" y="648"/>
                  </a:cubicBezTo>
                  <a:cubicBezTo>
                    <a:pt x="150" y="656"/>
                    <a:pt x="158" y="664"/>
                    <a:pt x="158" y="680"/>
                  </a:cubicBezTo>
                  <a:cubicBezTo>
                    <a:pt x="158" y="680"/>
                    <a:pt x="158" y="680"/>
                    <a:pt x="158" y="688"/>
                  </a:cubicBezTo>
                  <a:cubicBezTo>
                    <a:pt x="158" y="720"/>
                    <a:pt x="142" y="767"/>
                    <a:pt x="126" y="775"/>
                  </a:cubicBezTo>
                  <a:cubicBezTo>
                    <a:pt x="118" y="783"/>
                    <a:pt x="110" y="791"/>
                    <a:pt x="110" y="799"/>
                  </a:cubicBezTo>
                  <a:cubicBezTo>
                    <a:pt x="110" y="799"/>
                    <a:pt x="110" y="807"/>
                    <a:pt x="110" y="814"/>
                  </a:cubicBezTo>
                  <a:cubicBezTo>
                    <a:pt x="118" y="822"/>
                    <a:pt x="118" y="830"/>
                    <a:pt x="118" y="846"/>
                  </a:cubicBezTo>
                  <a:lnTo>
                    <a:pt x="118" y="846"/>
                  </a:lnTo>
                  <a:lnTo>
                    <a:pt x="118" y="846"/>
                  </a:lnTo>
                  <a:cubicBezTo>
                    <a:pt x="118" y="878"/>
                    <a:pt x="71" y="894"/>
                    <a:pt x="31" y="909"/>
                  </a:cubicBezTo>
                  <a:cubicBezTo>
                    <a:pt x="23" y="909"/>
                    <a:pt x="16" y="917"/>
                    <a:pt x="7" y="917"/>
                  </a:cubicBezTo>
                  <a:cubicBezTo>
                    <a:pt x="0" y="925"/>
                    <a:pt x="0" y="925"/>
                    <a:pt x="0" y="933"/>
                  </a:cubicBezTo>
                  <a:lnTo>
                    <a:pt x="0" y="933"/>
                  </a:lnTo>
                  <a:cubicBezTo>
                    <a:pt x="0" y="941"/>
                    <a:pt x="0" y="941"/>
                    <a:pt x="7" y="949"/>
                  </a:cubicBezTo>
                  <a:cubicBezTo>
                    <a:pt x="16" y="949"/>
                    <a:pt x="16" y="957"/>
                    <a:pt x="23" y="965"/>
                  </a:cubicBezTo>
                  <a:cubicBezTo>
                    <a:pt x="23" y="965"/>
                    <a:pt x="23" y="973"/>
                    <a:pt x="23" y="980"/>
                  </a:cubicBezTo>
                  <a:cubicBezTo>
                    <a:pt x="23" y="988"/>
                    <a:pt x="16" y="1004"/>
                    <a:pt x="7" y="1020"/>
                  </a:cubicBezTo>
                  <a:lnTo>
                    <a:pt x="7" y="1020"/>
                  </a:lnTo>
                  <a:lnTo>
                    <a:pt x="7" y="1020"/>
                  </a:lnTo>
                  <a:cubicBezTo>
                    <a:pt x="7" y="1020"/>
                    <a:pt x="7" y="1020"/>
                    <a:pt x="7" y="1028"/>
                  </a:cubicBezTo>
                  <a:lnTo>
                    <a:pt x="7" y="1028"/>
                  </a:lnTo>
                  <a:lnTo>
                    <a:pt x="7" y="1028"/>
                  </a:lnTo>
                  <a:lnTo>
                    <a:pt x="7" y="1028"/>
                  </a:lnTo>
                  <a:cubicBezTo>
                    <a:pt x="7" y="1028"/>
                    <a:pt x="7" y="1028"/>
                    <a:pt x="7" y="1020"/>
                  </a:cubicBezTo>
                  <a:cubicBezTo>
                    <a:pt x="23" y="1004"/>
                    <a:pt x="31" y="988"/>
                    <a:pt x="31" y="980"/>
                  </a:cubicBezTo>
                  <a:cubicBezTo>
                    <a:pt x="31" y="973"/>
                    <a:pt x="31" y="965"/>
                    <a:pt x="23" y="957"/>
                  </a:cubicBezTo>
                  <a:cubicBezTo>
                    <a:pt x="23" y="949"/>
                    <a:pt x="16" y="949"/>
                    <a:pt x="16" y="941"/>
                  </a:cubicBezTo>
                  <a:cubicBezTo>
                    <a:pt x="7" y="941"/>
                    <a:pt x="7" y="933"/>
                    <a:pt x="7" y="933"/>
                  </a:cubicBezTo>
                  <a:lnTo>
                    <a:pt x="7" y="933"/>
                  </a:lnTo>
                  <a:cubicBezTo>
                    <a:pt x="7" y="933"/>
                    <a:pt x="7" y="933"/>
                    <a:pt x="16" y="925"/>
                  </a:cubicBezTo>
                  <a:cubicBezTo>
                    <a:pt x="23" y="925"/>
                    <a:pt x="31" y="917"/>
                    <a:pt x="39" y="917"/>
                  </a:cubicBezTo>
                  <a:cubicBezTo>
                    <a:pt x="71" y="901"/>
                    <a:pt x="126" y="878"/>
                    <a:pt x="126" y="846"/>
                  </a:cubicBezTo>
                  <a:cubicBezTo>
                    <a:pt x="126" y="830"/>
                    <a:pt x="118" y="814"/>
                    <a:pt x="118" y="807"/>
                  </a:cubicBezTo>
                  <a:lnTo>
                    <a:pt x="118" y="799"/>
                  </a:lnTo>
                  <a:cubicBezTo>
                    <a:pt x="118" y="791"/>
                    <a:pt x="118" y="791"/>
                    <a:pt x="126" y="783"/>
                  </a:cubicBezTo>
                  <a:cubicBezTo>
                    <a:pt x="150" y="775"/>
                    <a:pt x="166" y="720"/>
                    <a:pt x="166" y="688"/>
                  </a:cubicBezTo>
                  <a:cubicBezTo>
                    <a:pt x="166" y="680"/>
                    <a:pt x="166" y="680"/>
                    <a:pt x="166" y="672"/>
                  </a:cubicBezTo>
                  <a:cubicBezTo>
                    <a:pt x="166" y="664"/>
                    <a:pt x="150" y="656"/>
                    <a:pt x="142" y="648"/>
                  </a:cubicBezTo>
                  <a:cubicBezTo>
                    <a:pt x="126" y="641"/>
                    <a:pt x="118" y="633"/>
                    <a:pt x="118" y="617"/>
                  </a:cubicBezTo>
                  <a:cubicBezTo>
                    <a:pt x="118" y="609"/>
                    <a:pt x="118" y="593"/>
                    <a:pt x="110" y="585"/>
                  </a:cubicBezTo>
                  <a:cubicBezTo>
                    <a:pt x="110" y="569"/>
                    <a:pt x="103" y="561"/>
                    <a:pt x="103" y="546"/>
                  </a:cubicBezTo>
                  <a:cubicBezTo>
                    <a:pt x="103" y="546"/>
                    <a:pt x="103" y="538"/>
                    <a:pt x="110" y="538"/>
                  </a:cubicBezTo>
                  <a:cubicBezTo>
                    <a:pt x="110" y="530"/>
                    <a:pt x="118" y="530"/>
                    <a:pt x="126" y="530"/>
                  </a:cubicBezTo>
                  <a:cubicBezTo>
                    <a:pt x="126" y="522"/>
                    <a:pt x="134" y="522"/>
                    <a:pt x="150" y="522"/>
                  </a:cubicBezTo>
                  <a:cubicBezTo>
                    <a:pt x="158" y="522"/>
                    <a:pt x="166" y="522"/>
                    <a:pt x="174" y="522"/>
                  </a:cubicBezTo>
                  <a:lnTo>
                    <a:pt x="174" y="522"/>
                  </a:lnTo>
                  <a:cubicBezTo>
                    <a:pt x="181" y="522"/>
                    <a:pt x="189" y="530"/>
                    <a:pt x="189" y="530"/>
                  </a:cubicBezTo>
                  <a:lnTo>
                    <a:pt x="189" y="530"/>
                  </a:lnTo>
                  <a:cubicBezTo>
                    <a:pt x="205" y="530"/>
                    <a:pt x="221" y="522"/>
                    <a:pt x="237" y="514"/>
                  </a:cubicBezTo>
                  <a:cubicBezTo>
                    <a:pt x="253" y="498"/>
                    <a:pt x="261" y="490"/>
                    <a:pt x="276" y="483"/>
                  </a:cubicBezTo>
                  <a:cubicBezTo>
                    <a:pt x="284" y="483"/>
                    <a:pt x="292" y="483"/>
                    <a:pt x="308" y="474"/>
                  </a:cubicBezTo>
                  <a:cubicBezTo>
                    <a:pt x="308" y="467"/>
                    <a:pt x="316" y="467"/>
                    <a:pt x="324" y="467"/>
                  </a:cubicBezTo>
                  <a:cubicBezTo>
                    <a:pt x="347" y="459"/>
                    <a:pt x="363" y="443"/>
                    <a:pt x="363" y="403"/>
                  </a:cubicBezTo>
                  <a:cubicBezTo>
                    <a:pt x="363" y="364"/>
                    <a:pt x="379" y="356"/>
                    <a:pt x="387" y="348"/>
                  </a:cubicBezTo>
                  <a:cubicBezTo>
                    <a:pt x="395" y="340"/>
                    <a:pt x="411" y="332"/>
                    <a:pt x="411" y="316"/>
                  </a:cubicBezTo>
                  <a:cubicBezTo>
                    <a:pt x="434" y="285"/>
                    <a:pt x="427" y="214"/>
                    <a:pt x="411" y="182"/>
                  </a:cubicBezTo>
                  <a:lnTo>
                    <a:pt x="411" y="182"/>
                  </a:lnTo>
                  <a:cubicBezTo>
                    <a:pt x="403" y="174"/>
                    <a:pt x="387" y="166"/>
                    <a:pt x="379" y="166"/>
                  </a:cubicBezTo>
                  <a:cubicBezTo>
                    <a:pt x="356" y="150"/>
                    <a:pt x="332" y="143"/>
                    <a:pt x="332" y="119"/>
                  </a:cubicBezTo>
                  <a:cubicBezTo>
                    <a:pt x="332" y="95"/>
                    <a:pt x="300" y="71"/>
                    <a:pt x="276" y="48"/>
                  </a:cubicBezTo>
                  <a:cubicBezTo>
                    <a:pt x="261" y="32"/>
                    <a:pt x="245" y="16"/>
                    <a:pt x="237" y="8"/>
                  </a:cubicBezTo>
                  <a:lnTo>
                    <a:pt x="237" y="8"/>
                  </a:lnTo>
                  <a:lnTo>
                    <a:pt x="237" y="8"/>
                  </a:lnTo>
                  <a:lnTo>
                    <a:pt x="237" y="8"/>
                  </a:lnTo>
                  <a:cubicBezTo>
                    <a:pt x="237" y="0"/>
                    <a:pt x="237" y="0"/>
                    <a:pt x="237"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17" name="Freeform 709"/>
            <p:cNvSpPr>
              <a:spLocks noChangeArrowheads="1"/>
            </p:cNvSpPr>
            <p:nvPr/>
          </p:nvSpPr>
          <p:spPr bwMode="auto">
            <a:xfrm>
              <a:off x="18364505" y="6657727"/>
              <a:ext cx="514886" cy="818714"/>
            </a:xfrm>
            <a:custGeom>
              <a:avLst/>
              <a:gdLst>
                <a:gd name="T0" fmla="*/ 23 w 981"/>
                <a:gd name="T1" fmla="*/ 0 h 1557"/>
                <a:gd name="T2" fmla="*/ 23 w 981"/>
                <a:gd name="T3" fmla="*/ 0 h 1557"/>
                <a:gd name="T4" fmla="*/ 16 w 981"/>
                <a:gd name="T5" fmla="*/ 213 h 1557"/>
                <a:gd name="T6" fmla="*/ 95 w 981"/>
                <a:gd name="T7" fmla="*/ 316 h 1557"/>
                <a:gd name="T8" fmla="*/ 166 w 981"/>
                <a:gd name="T9" fmla="*/ 411 h 1557"/>
                <a:gd name="T10" fmla="*/ 292 w 981"/>
                <a:gd name="T11" fmla="*/ 506 h 1557"/>
                <a:gd name="T12" fmla="*/ 316 w 981"/>
                <a:gd name="T13" fmla="*/ 577 h 1557"/>
                <a:gd name="T14" fmla="*/ 332 w 981"/>
                <a:gd name="T15" fmla="*/ 640 h 1557"/>
                <a:gd name="T16" fmla="*/ 356 w 981"/>
                <a:gd name="T17" fmla="*/ 672 h 1557"/>
                <a:gd name="T18" fmla="*/ 379 w 981"/>
                <a:gd name="T19" fmla="*/ 664 h 1557"/>
                <a:gd name="T20" fmla="*/ 387 w 981"/>
                <a:gd name="T21" fmla="*/ 656 h 1557"/>
                <a:gd name="T22" fmla="*/ 411 w 981"/>
                <a:gd name="T23" fmla="*/ 648 h 1557"/>
                <a:gd name="T24" fmla="*/ 427 w 981"/>
                <a:gd name="T25" fmla="*/ 664 h 1557"/>
                <a:gd name="T26" fmla="*/ 450 w 981"/>
                <a:gd name="T27" fmla="*/ 672 h 1557"/>
                <a:gd name="T28" fmla="*/ 466 w 981"/>
                <a:gd name="T29" fmla="*/ 656 h 1557"/>
                <a:gd name="T30" fmla="*/ 466 w 981"/>
                <a:gd name="T31" fmla="*/ 648 h 1557"/>
                <a:gd name="T32" fmla="*/ 522 w 981"/>
                <a:gd name="T33" fmla="*/ 688 h 1557"/>
                <a:gd name="T34" fmla="*/ 466 w 981"/>
                <a:gd name="T35" fmla="*/ 909 h 1557"/>
                <a:gd name="T36" fmla="*/ 593 w 981"/>
                <a:gd name="T37" fmla="*/ 1106 h 1557"/>
                <a:gd name="T38" fmla="*/ 648 w 981"/>
                <a:gd name="T39" fmla="*/ 1145 h 1557"/>
                <a:gd name="T40" fmla="*/ 696 w 981"/>
                <a:gd name="T41" fmla="*/ 1185 h 1557"/>
                <a:gd name="T42" fmla="*/ 743 w 981"/>
                <a:gd name="T43" fmla="*/ 1209 h 1557"/>
                <a:gd name="T44" fmla="*/ 783 w 981"/>
                <a:gd name="T45" fmla="*/ 1232 h 1557"/>
                <a:gd name="T46" fmla="*/ 806 w 981"/>
                <a:gd name="T47" fmla="*/ 1248 h 1557"/>
                <a:gd name="T48" fmla="*/ 830 w 981"/>
                <a:gd name="T49" fmla="*/ 1319 h 1557"/>
                <a:gd name="T50" fmla="*/ 854 w 981"/>
                <a:gd name="T51" fmla="*/ 1367 h 1557"/>
                <a:gd name="T52" fmla="*/ 846 w 981"/>
                <a:gd name="T53" fmla="*/ 1398 h 1557"/>
                <a:gd name="T54" fmla="*/ 830 w 981"/>
                <a:gd name="T55" fmla="*/ 1414 h 1557"/>
                <a:gd name="T56" fmla="*/ 846 w 981"/>
                <a:gd name="T57" fmla="*/ 1469 h 1557"/>
                <a:gd name="T58" fmla="*/ 877 w 981"/>
                <a:gd name="T59" fmla="*/ 1517 h 1557"/>
                <a:gd name="T60" fmla="*/ 933 w 981"/>
                <a:gd name="T61" fmla="*/ 1548 h 1557"/>
                <a:gd name="T62" fmla="*/ 956 w 981"/>
                <a:gd name="T63" fmla="*/ 1548 h 1557"/>
                <a:gd name="T64" fmla="*/ 972 w 981"/>
                <a:gd name="T65" fmla="*/ 1548 h 1557"/>
                <a:gd name="T66" fmla="*/ 972 w 981"/>
                <a:gd name="T67" fmla="*/ 1548 h 1557"/>
                <a:gd name="T68" fmla="*/ 980 w 981"/>
                <a:gd name="T69" fmla="*/ 1556 h 1557"/>
                <a:gd name="T70" fmla="*/ 980 w 981"/>
                <a:gd name="T71" fmla="*/ 1556 h 1557"/>
                <a:gd name="T72" fmla="*/ 980 w 981"/>
                <a:gd name="T73" fmla="*/ 1548 h 1557"/>
                <a:gd name="T74" fmla="*/ 972 w 981"/>
                <a:gd name="T75" fmla="*/ 1548 h 1557"/>
                <a:gd name="T76" fmla="*/ 956 w 981"/>
                <a:gd name="T77" fmla="*/ 1548 h 1557"/>
                <a:gd name="T78" fmla="*/ 933 w 981"/>
                <a:gd name="T79" fmla="*/ 1548 h 1557"/>
                <a:gd name="T80" fmla="*/ 885 w 981"/>
                <a:gd name="T81" fmla="*/ 1517 h 1557"/>
                <a:gd name="T82" fmla="*/ 830 w 981"/>
                <a:gd name="T83" fmla="*/ 1414 h 1557"/>
                <a:gd name="T84" fmla="*/ 854 w 981"/>
                <a:gd name="T85" fmla="*/ 1359 h 1557"/>
                <a:gd name="T86" fmla="*/ 806 w 981"/>
                <a:gd name="T87" fmla="*/ 1248 h 1557"/>
                <a:gd name="T88" fmla="*/ 743 w 981"/>
                <a:gd name="T89" fmla="*/ 1209 h 1557"/>
                <a:gd name="T90" fmla="*/ 648 w 981"/>
                <a:gd name="T91" fmla="*/ 1145 h 1557"/>
                <a:gd name="T92" fmla="*/ 466 w 981"/>
                <a:gd name="T93" fmla="*/ 909 h 1557"/>
                <a:gd name="T94" fmla="*/ 530 w 981"/>
                <a:gd name="T95" fmla="*/ 680 h 1557"/>
                <a:gd name="T96" fmla="*/ 466 w 981"/>
                <a:gd name="T97" fmla="*/ 648 h 1557"/>
                <a:gd name="T98" fmla="*/ 466 w 981"/>
                <a:gd name="T99" fmla="*/ 656 h 1557"/>
                <a:gd name="T100" fmla="*/ 450 w 981"/>
                <a:gd name="T101" fmla="*/ 672 h 1557"/>
                <a:gd name="T102" fmla="*/ 435 w 981"/>
                <a:gd name="T103" fmla="*/ 656 h 1557"/>
                <a:gd name="T104" fmla="*/ 411 w 981"/>
                <a:gd name="T105" fmla="*/ 648 h 1557"/>
                <a:gd name="T106" fmla="*/ 387 w 981"/>
                <a:gd name="T107" fmla="*/ 648 h 1557"/>
                <a:gd name="T108" fmla="*/ 356 w 981"/>
                <a:gd name="T109" fmla="*/ 664 h 1557"/>
                <a:gd name="T110" fmla="*/ 332 w 981"/>
                <a:gd name="T111" fmla="*/ 640 h 1557"/>
                <a:gd name="T112" fmla="*/ 292 w 981"/>
                <a:gd name="T113" fmla="*/ 506 h 1557"/>
                <a:gd name="T114" fmla="*/ 166 w 981"/>
                <a:gd name="T115" fmla="*/ 411 h 1557"/>
                <a:gd name="T116" fmla="*/ 16 w 981"/>
                <a:gd name="T117" fmla="*/ 213 h 1557"/>
                <a:gd name="T118" fmla="*/ 23 w 981"/>
                <a:gd name="T119" fmla="*/ 8 h 1557"/>
                <a:gd name="T120" fmla="*/ 23 w 981"/>
                <a:gd name="T121" fmla="*/ 8 h 1557"/>
                <a:gd name="T122" fmla="*/ 23 w 981"/>
                <a:gd name="T123" fmla="*/ 0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1" h="1557">
                  <a:moveTo>
                    <a:pt x="23" y="0"/>
                  </a:moveTo>
                  <a:lnTo>
                    <a:pt x="23" y="0"/>
                  </a:lnTo>
                  <a:cubicBezTo>
                    <a:pt x="0" y="32"/>
                    <a:pt x="8" y="166"/>
                    <a:pt x="16" y="213"/>
                  </a:cubicBezTo>
                  <a:cubicBezTo>
                    <a:pt x="16" y="245"/>
                    <a:pt x="55" y="285"/>
                    <a:pt x="95" y="316"/>
                  </a:cubicBezTo>
                  <a:cubicBezTo>
                    <a:pt x="126" y="356"/>
                    <a:pt x="158" y="387"/>
                    <a:pt x="166" y="411"/>
                  </a:cubicBezTo>
                  <a:cubicBezTo>
                    <a:pt x="166" y="458"/>
                    <a:pt x="269" y="498"/>
                    <a:pt x="292" y="506"/>
                  </a:cubicBezTo>
                  <a:cubicBezTo>
                    <a:pt x="300" y="514"/>
                    <a:pt x="308" y="545"/>
                    <a:pt x="316" y="577"/>
                  </a:cubicBezTo>
                  <a:cubicBezTo>
                    <a:pt x="324" y="601"/>
                    <a:pt x="324" y="624"/>
                    <a:pt x="332" y="640"/>
                  </a:cubicBezTo>
                  <a:cubicBezTo>
                    <a:pt x="340" y="664"/>
                    <a:pt x="348" y="672"/>
                    <a:pt x="356" y="672"/>
                  </a:cubicBezTo>
                  <a:cubicBezTo>
                    <a:pt x="363" y="672"/>
                    <a:pt x="372" y="664"/>
                    <a:pt x="379" y="664"/>
                  </a:cubicBezTo>
                  <a:lnTo>
                    <a:pt x="387" y="656"/>
                  </a:lnTo>
                  <a:cubicBezTo>
                    <a:pt x="395" y="648"/>
                    <a:pt x="403" y="648"/>
                    <a:pt x="411" y="648"/>
                  </a:cubicBezTo>
                  <a:cubicBezTo>
                    <a:pt x="419" y="648"/>
                    <a:pt x="427" y="656"/>
                    <a:pt x="427" y="664"/>
                  </a:cubicBezTo>
                  <a:cubicBezTo>
                    <a:pt x="435" y="672"/>
                    <a:pt x="443" y="672"/>
                    <a:pt x="450" y="672"/>
                  </a:cubicBezTo>
                  <a:cubicBezTo>
                    <a:pt x="458" y="672"/>
                    <a:pt x="466" y="664"/>
                    <a:pt x="466" y="656"/>
                  </a:cubicBezTo>
                  <a:cubicBezTo>
                    <a:pt x="466" y="648"/>
                    <a:pt x="466" y="648"/>
                    <a:pt x="466" y="648"/>
                  </a:cubicBezTo>
                  <a:cubicBezTo>
                    <a:pt x="474" y="648"/>
                    <a:pt x="498" y="664"/>
                    <a:pt x="522" y="688"/>
                  </a:cubicBezTo>
                  <a:cubicBezTo>
                    <a:pt x="553" y="711"/>
                    <a:pt x="530" y="798"/>
                    <a:pt x="466" y="909"/>
                  </a:cubicBezTo>
                  <a:cubicBezTo>
                    <a:pt x="427" y="979"/>
                    <a:pt x="530" y="1058"/>
                    <a:pt x="593" y="1106"/>
                  </a:cubicBezTo>
                  <a:cubicBezTo>
                    <a:pt x="625" y="1121"/>
                    <a:pt x="640" y="1137"/>
                    <a:pt x="648" y="1145"/>
                  </a:cubicBezTo>
                  <a:cubicBezTo>
                    <a:pt x="656" y="1169"/>
                    <a:pt x="680" y="1177"/>
                    <a:pt x="696" y="1185"/>
                  </a:cubicBezTo>
                  <a:cubicBezTo>
                    <a:pt x="711" y="1185"/>
                    <a:pt x="735" y="1193"/>
                    <a:pt x="743" y="1209"/>
                  </a:cubicBezTo>
                  <a:cubicBezTo>
                    <a:pt x="759" y="1224"/>
                    <a:pt x="775" y="1232"/>
                    <a:pt x="783" y="1232"/>
                  </a:cubicBezTo>
                  <a:cubicBezTo>
                    <a:pt x="798" y="1240"/>
                    <a:pt x="806" y="1240"/>
                    <a:pt x="806" y="1248"/>
                  </a:cubicBezTo>
                  <a:cubicBezTo>
                    <a:pt x="806" y="1272"/>
                    <a:pt x="814" y="1296"/>
                    <a:pt x="830" y="1319"/>
                  </a:cubicBezTo>
                  <a:cubicBezTo>
                    <a:pt x="838" y="1335"/>
                    <a:pt x="846" y="1351"/>
                    <a:pt x="854" y="1367"/>
                  </a:cubicBezTo>
                  <a:cubicBezTo>
                    <a:pt x="862" y="1390"/>
                    <a:pt x="862" y="1390"/>
                    <a:pt x="846" y="1398"/>
                  </a:cubicBezTo>
                  <a:cubicBezTo>
                    <a:pt x="838" y="1398"/>
                    <a:pt x="830" y="1406"/>
                    <a:pt x="830" y="1414"/>
                  </a:cubicBezTo>
                  <a:cubicBezTo>
                    <a:pt x="814" y="1430"/>
                    <a:pt x="830" y="1446"/>
                    <a:pt x="846" y="1469"/>
                  </a:cubicBezTo>
                  <a:cubicBezTo>
                    <a:pt x="862" y="1485"/>
                    <a:pt x="877" y="1501"/>
                    <a:pt x="877" y="1517"/>
                  </a:cubicBezTo>
                  <a:cubicBezTo>
                    <a:pt x="893" y="1540"/>
                    <a:pt x="909" y="1548"/>
                    <a:pt x="933" y="1548"/>
                  </a:cubicBezTo>
                  <a:cubicBezTo>
                    <a:pt x="941" y="1548"/>
                    <a:pt x="949" y="1548"/>
                    <a:pt x="956" y="1548"/>
                  </a:cubicBezTo>
                  <a:cubicBezTo>
                    <a:pt x="964" y="1548"/>
                    <a:pt x="964" y="1548"/>
                    <a:pt x="972" y="1548"/>
                  </a:cubicBezTo>
                  <a:lnTo>
                    <a:pt x="972" y="1548"/>
                  </a:lnTo>
                  <a:cubicBezTo>
                    <a:pt x="980" y="1556"/>
                    <a:pt x="980" y="1556"/>
                    <a:pt x="980" y="1556"/>
                  </a:cubicBezTo>
                  <a:lnTo>
                    <a:pt x="980" y="1556"/>
                  </a:lnTo>
                  <a:cubicBezTo>
                    <a:pt x="980" y="1548"/>
                    <a:pt x="980" y="1548"/>
                    <a:pt x="980" y="1548"/>
                  </a:cubicBezTo>
                  <a:lnTo>
                    <a:pt x="972" y="1548"/>
                  </a:lnTo>
                  <a:cubicBezTo>
                    <a:pt x="964" y="1548"/>
                    <a:pt x="964" y="1548"/>
                    <a:pt x="956" y="1548"/>
                  </a:cubicBezTo>
                  <a:cubicBezTo>
                    <a:pt x="949" y="1548"/>
                    <a:pt x="941" y="1548"/>
                    <a:pt x="933" y="1548"/>
                  </a:cubicBezTo>
                  <a:cubicBezTo>
                    <a:pt x="917" y="1548"/>
                    <a:pt x="893" y="1540"/>
                    <a:pt x="885" y="1517"/>
                  </a:cubicBezTo>
                  <a:cubicBezTo>
                    <a:pt x="862" y="1469"/>
                    <a:pt x="806" y="1438"/>
                    <a:pt x="830" y="1414"/>
                  </a:cubicBezTo>
                  <a:cubicBezTo>
                    <a:pt x="846" y="1390"/>
                    <a:pt x="877" y="1406"/>
                    <a:pt x="854" y="1359"/>
                  </a:cubicBezTo>
                  <a:cubicBezTo>
                    <a:pt x="838" y="1319"/>
                    <a:pt x="806" y="1280"/>
                    <a:pt x="806" y="1248"/>
                  </a:cubicBezTo>
                  <a:cubicBezTo>
                    <a:pt x="806" y="1224"/>
                    <a:pt x="767" y="1240"/>
                    <a:pt x="743" y="1209"/>
                  </a:cubicBezTo>
                  <a:cubicBezTo>
                    <a:pt x="719" y="1177"/>
                    <a:pt x="664" y="1177"/>
                    <a:pt x="648" y="1145"/>
                  </a:cubicBezTo>
                  <a:cubicBezTo>
                    <a:pt x="632" y="1114"/>
                    <a:pt x="411" y="1003"/>
                    <a:pt x="466" y="909"/>
                  </a:cubicBezTo>
                  <a:cubicBezTo>
                    <a:pt x="530" y="814"/>
                    <a:pt x="561" y="711"/>
                    <a:pt x="530" y="680"/>
                  </a:cubicBezTo>
                  <a:cubicBezTo>
                    <a:pt x="506" y="664"/>
                    <a:pt x="482" y="648"/>
                    <a:pt x="466" y="648"/>
                  </a:cubicBezTo>
                  <a:cubicBezTo>
                    <a:pt x="466" y="648"/>
                    <a:pt x="466" y="648"/>
                    <a:pt x="466" y="656"/>
                  </a:cubicBezTo>
                  <a:cubicBezTo>
                    <a:pt x="466" y="664"/>
                    <a:pt x="458" y="672"/>
                    <a:pt x="450" y="672"/>
                  </a:cubicBezTo>
                  <a:cubicBezTo>
                    <a:pt x="443" y="672"/>
                    <a:pt x="435" y="664"/>
                    <a:pt x="435" y="656"/>
                  </a:cubicBezTo>
                  <a:cubicBezTo>
                    <a:pt x="427" y="648"/>
                    <a:pt x="427" y="648"/>
                    <a:pt x="411" y="648"/>
                  </a:cubicBezTo>
                  <a:cubicBezTo>
                    <a:pt x="403" y="648"/>
                    <a:pt x="395" y="648"/>
                    <a:pt x="387" y="648"/>
                  </a:cubicBezTo>
                  <a:cubicBezTo>
                    <a:pt x="372" y="656"/>
                    <a:pt x="363" y="664"/>
                    <a:pt x="356" y="664"/>
                  </a:cubicBezTo>
                  <a:cubicBezTo>
                    <a:pt x="348" y="664"/>
                    <a:pt x="340" y="664"/>
                    <a:pt x="332" y="640"/>
                  </a:cubicBezTo>
                  <a:cubicBezTo>
                    <a:pt x="316" y="593"/>
                    <a:pt x="316" y="514"/>
                    <a:pt x="292" y="506"/>
                  </a:cubicBezTo>
                  <a:cubicBezTo>
                    <a:pt x="269" y="498"/>
                    <a:pt x="174" y="451"/>
                    <a:pt x="166" y="411"/>
                  </a:cubicBezTo>
                  <a:cubicBezTo>
                    <a:pt x="166" y="364"/>
                    <a:pt x="23" y="269"/>
                    <a:pt x="16" y="213"/>
                  </a:cubicBezTo>
                  <a:cubicBezTo>
                    <a:pt x="8" y="158"/>
                    <a:pt x="8" y="40"/>
                    <a:pt x="23" y="8"/>
                  </a:cubicBezTo>
                  <a:lnTo>
                    <a:pt x="23" y="8"/>
                  </a:lnTo>
                  <a:cubicBezTo>
                    <a:pt x="23" y="0"/>
                    <a:pt x="23" y="0"/>
                    <a:pt x="23"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18" name="Freeform 752"/>
            <p:cNvSpPr>
              <a:spLocks noChangeArrowheads="1"/>
            </p:cNvSpPr>
            <p:nvPr/>
          </p:nvSpPr>
          <p:spPr bwMode="auto">
            <a:xfrm>
              <a:off x="21896808" y="4224774"/>
              <a:ext cx="654044" cy="964831"/>
            </a:xfrm>
            <a:custGeom>
              <a:avLst/>
              <a:gdLst>
                <a:gd name="T0" fmla="*/ 1202 w 1243"/>
                <a:gd name="T1" fmla="*/ 1012 h 1835"/>
                <a:gd name="T2" fmla="*/ 1202 w 1243"/>
                <a:gd name="T3" fmla="*/ 1012 h 1835"/>
                <a:gd name="T4" fmla="*/ 1155 w 1243"/>
                <a:gd name="T5" fmla="*/ 989 h 1835"/>
                <a:gd name="T6" fmla="*/ 1163 w 1243"/>
                <a:gd name="T7" fmla="*/ 925 h 1835"/>
                <a:gd name="T8" fmla="*/ 1131 w 1243"/>
                <a:gd name="T9" fmla="*/ 894 h 1835"/>
                <a:gd name="T10" fmla="*/ 1092 w 1243"/>
                <a:gd name="T11" fmla="*/ 933 h 1835"/>
                <a:gd name="T12" fmla="*/ 997 w 1243"/>
                <a:gd name="T13" fmla="*/ 846 h 1835"/>
                <a:gd name="T14" fmla="*/ 981 w 1243"/>
                <a:gd name="T15" fmla="*/ 728 h 1835"/>
                <a:gd name="T16" fmla="*/ 870 w 1243"/>
                <a:gd name="T17" fmla="*/ 720 h 1835"/>
                <a:gd name="T18" fmla="*/ 823 w 1243"/>
                <a:gd name="T19" fmla="*/ 641 h 1835"/>
                <a:gd name="T20" fmla="*/ 657 w 1243"/>
                <a:gd name="T21" fmla="*/ 174 h 1835"/>
                <a:gd name="T22" fmla="*/ 491 w 1243"/>
                <a:gd name="T23" fmla="*/ 24 h 1835"/>
                <a:gd name="T24" fmla="*/ 428 w 1243"/>
                <a:gd name="T25" fmla="*/ 56 h 1835"/>
                <a:gd name="T26" fmla="*/ 253 w 1243"/>
                <a:gd name="T27" fmla="*/ 143 h 1835"/>
                <a:gd name="T28" fmla="*/ 182 w 1243"/>
                <a:gd name="T29" fmla="*/ 56 h 1835"/>
                <a:gd name="T30" fmla="*/ 119 w 1243"/>
                <a:gd name="T31" fmla="*/ 135 h 1835"/>
                <a:gd name="T32" fmla="*/ 32 w 1243"/>
                <a:gd name="T33" fmla="*/ 427 h 1835"/>
                <a:gd name="T34" fmla="*/ 32 w 1243"/>
                <a:gd name="T35" fmla="*/ 554 h 1835"/>
                <a:gd name="T36" fmla="*/ 32 w 1243"/>
                <a:gd name="T37" fmla="*/ 569 h 1835"/>
                <a:gd name="T38" fmla="*/ 380 w 1243"/>
                <a:gd name="T39" fmla="*/ 1755 h 1835"/>
                <a:gd name="T40" fmla="*/ 396 w 1243"/>
                <a:gd name="T41" fmla="*/ 1755 h 1835"/>
                <a:gd name="T42" fmla="*/ 428 w 1243"/>
                <a:gd name="T43" fmla="*/ 1779 h 1835"/>
                <a:gd name="T44" fmla="*/ 483 w 1243"/>
                <a:gd name="T45" fmla="*/ 1811 h 1835"/>
                <a:gd name="T46" fmla="*/ 475 w 1243"/>
                <a:gd name="T47" fmla="*/ 1763 h 1835"/>
                <a:gd name="T48" fmla="*/ 483 w 1243"/>
                <a:gd name="T49" fmla="*/ 1732 h 1835"/>
                <a:gd name="T50" fmla="*/ 506 w 1243"/>
                <a:gd name="T51" fmla="*/ 1692 h 1835"/>
                <a:gd name="T52" fmla="*/ 538 w 1243"/>
                <a:gd name="T53" fmla="*/ 1724 h 1835"/>
                <a:gd name="T54" fmla="*/ 554 w 1243"/>
                <a:gd name="T55" fmla="*/ 1676 h 1835"/>
                <a:gd name="T56" fmla="*/ 562 w 1243"/>
                <a:gd name="T57" fmla="*/ 1637 h 1835"/>
                <a:gd name="T58" fmla="*/ 625 w 1243"/>
                <a:gd name="T59" fmla="*/ 1645 h 1835"/>
                <a:gd name="T60" fmla="*/ 657 w 1243"/>
                <a:gd name="T61" fmla="*/ 1613 h 1835"/>
                <a:gd name="T62" fmla="*/ 649 w 1243"/>
                <a:gd name="T63" fmla="*/ 1463 h 1835"/>
                <a:gd name="T64" fmla="*/ 680 w 1243"/>
                <a:gd name="T65" fmla="*/ 1439 h 1835"/>
                <a:gd name="T66" fmla="*/ 688 w 1243"/>
                <a:gd name="T67" fmla="*/ 1384 h 1835"/>
                <a:gd name="T68" fmla="*/ 712 w 1243"/>
                <a:gd name="T69" fmla="*/ 1400 h 1835"/>
                <a:gd name="T70" fmla="*/ 752 w 1243"/>
                <a:gd name="T71" fmla="*/ 1439 h 1835"/>
                <a:gd name="T72" fmla="*/ 783 w 1243"/>
                <a:gd name="T73" fmla="*/ 1439 h 1835"/>
                <a:gd name="T74" fmla="*/ 823 w 1243"/>
                <a:gd name="T75" fmla="*/ 1431 h 1835"/>
                <a:gd name="T76" fmla="*/ 807 w 1243"/>
                <a:gd name="T77" fmla="*/ 1376 h 1835"/>
                <a:gd name="T78" fmla="*/ 839 w 1243"/>
                <a:gd name="T79" fmla="*/ 1400 h 1835"/>
                <a:gd name="T80" fmla="*/ 870 w 1243"/>
                <a:gd name="T81" fmla="*/ 1400 h 1835"/>
                <a:gd name="T82" fmla="*/ 902 w 1243"/>
                <a:gd name="T83" fmla="*/ 1376 h 1835"/>
                <a:gd name="T84" fmla="*/ 910 w 1243"/>
                <a:gd name="T85" fmla="*/ 1328 h 1835"/>
                <a:gd name="T86" fmla="*/ 854 w 1243"/>
                <a:gd name="T87" fmla="*/ 1313 h 1835"/>
                <a:gd name="T88" fmla="*/ 839 w 1243"/>
                <a:gd name="T89" fmla="*/ 1305 h 1835"/>
                <a:gd name="T90" fmla="*/ 902 w 1243"/>
                <a:gd name="T91" fmla="*/ 1281 h 1835"/>
                <a:gd name="T92" fmla="*/ 926 w 1243"/>
                <a:gd name="T93" fmla="*/ 1321 h 1835"/>
                <a:gd name="T94" fmla="*/ 965 w 1243"/>
                <a:gd name="T95" fmla="*/ 1321 h 1835"/>
                <a:gd name="T96" fmla="*/ 989 w 1243"/>
                <a:gd name="T97" fmla="*/ 1289 h 1835"/>
                <a:gd name="T98" fmla="*/ 1005 w 1243"/>
                <a:gd name="T99" fmla="*/ 1234 h 1835"/>
                <a:gd name="T100" fmla="*/ 1028 w 1243"/>
                <a:gd name="T101" fmla="*/ 1226 h 1835"/>
                <a:gd name="T102" fmla="*/ 1068 w 1243"/>
                <a:gd name="T103" fmla="*/ 1234 h 1835"/>
                <a:gd name="T104" fmla="*/ 1092 w 1243"/>
                <a:gd name="T105" fmla="*/ 1186 h 1835"/>
                <a:gd name="T106" fmla="*/ 1139 w 1243"/>
                <a:gd name="T107" fmla="*/ 1131 h 1835"/>
                <a:gd name="T108" fmla="*/ 1202 w 1243"/>
                <a:gd name="T109" fmla="*/ 1091 h 1835"/>
                <a:gd name="T110" fmla="*/ 1202 w 1243"/>
                <a:gd name="T111" fmla="*/ 1012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3" h="1835">
                  <a:moveTo>
                    <a:pt x="1202" y="1012"/>
                  </a:moveTo>
                  <a:lnTo>
                    <a:pt x="1202" y="1012"/>
                  </a:lnTo>
                  <a:cubicBezTo>
                    <a:pt x="1163" y="1012"/>
                    <a:pt x="1139" y="1020"/>
                    <a:pt x="1155" y="989"/>
                  </a:cubicBezTo>
                  <a:cubicBezTo>
                    <a:pt x="1179" y="949"/>
                    <a:pt x="1186" y="933"/>
                    <a:pt x="1163" y="925"/>
                  </a:cubicBezTo>
                  <a:cubicBezTo>
                    <a:pt x="1147" y="917"/>
                    <a:pt x="1123" y="902"/>
                    <a:pt x="1131" y="894"/>
                  </a:cubicBezTo>
                  <a:cubicBezTo>
                    <a:pt x="1131" y="902"/>
                    <a:pt x="1107" y="925"/>
                    <a:pt x="1092" y="933"/>
                  </a:cubicBezTo>
                  <a:cubicBezTo>
                    <a:pt x="1076" y="941"/>
                    <a:pt x="1020" y="870"/>
                    <a:pt x="997" y="846"/>
                  </a:cubicBezTo>
                  <a:cubicBezTo>
                    <a:pt x="981" y="822"/>
                    <a:pt x="1005" y="759"/>
                    <a:pt x="981" y="728"/>
                  </a:cubicBezTo>
                  <a:cubicBezTo>
                    <a:pt x="957" y="696"/>
                    <a:pt x="902" y="751"/>
                    <a:pt x="870" y="720"/>
                  </a:cubicBezTo>
                  <a:cubicBezTo>
                    <a:pt x="831" y="696"/>
                    <a:pt x="823" y="641"/>
                    <a:pt x="823" y="641"/>
                  </a:cubicBezTo>
                  <a:cubicBezTo>
                    <a:pt x="823" y="641"/>
                    <a:pt x="680" y="230"/>
                    <a:pt x="657" y="174"/>
                  </a:cubicBezTo>
                  <a:cubicBezTo>
                    <a:pt x="641" y="119"/>
                    <a:pt x="538" y="48"/>
                    <a:pt x="491" y="24"/>
                  </a:cubicBezTo>
                  <a:cubicBezTo>
                    <a:pt x="443" y="0"/>
                    <a:pt x="435" y="24"/>
                    <a:pt x="428" y="56"/>
                  </a:cubicBezTo>
                  <a:cubicBezTo>
                    <a:pt x="412" y="79"/>
                    <a:pt x="285" y="158"/>
                    <a:pt x="253" y="143"/>
                  </a:cubicBezTo>
                  <a:cubicBezTo>
                    <a:pt x="230" y="127"/>
                    <a:pt x="206" y="72"/>
                    <a:pt x="182" y="56"/>
                  </a:cubicBezTo>
                  <a:cubicBezTo>
                    <a:pt x="159" y="32"/>
                    <a:pt x="135" y="95"/>
                    <a:pt x="119" y="135"/>
                  </a:cubicBezTo>
                  <a:cubicBezTo>
                    <a:pt x="111" y="174"/>
                    <a:pt x="56" y="388"/>
                    <a:pt x="32" y="427"/>
                  </a:cubicBezTo>
                  <a:cubicBezTo>
                    <a:pt x="0" y="475"/>
                    <a:pt x="32" y="498"/>
                    <a:pt x="32" y="554"/>
                  </a:cubicBezTo>
                  <a:cubicBezTo>
                    <a:pt x="32" y="562"/>
                    <a:pt x="32" y="569"/>
                    <a:pt x="32" y="569"/>
                  </a:cubicBezTo>
                  <a:cubicBezTo>
                    <a:pt x="380" y="1755"/>
                    <a:pt x="380" y="1755"/>
                    <a:pt x="380" y="1755"/>
                  </a:cubicBezTo>
                  <a:cubicBezTo>
                    <a:pt x="388" y="1755"/>
                    <a:pt x="388" y="1755"/>
                    <a:pt x="396" y="1755"/>
                  </a:cubicBezTo>
                  <a:cubicBezTo>
                    <a:pt x="428" y="1755"/>
                    <a:pt x="404" y="1803"/>
                    <a:pt x="428" y="1779"/>
                  </a:cubicBezTo>
                  <a:cubicBezTo>
                    <a:pt x="459" y="1763"/>
                    <a:pt x="475" y="1834"/>
                    <a:pt x="483" y="1811"/>
                  </a:cubicBezTo>
                  <a:cubicBezTo>
                    <a:pt x="491" y="1787"/>
                    <a:pt x="467" y="1779"/>
                    <a:pt x="475" y="1763"/>
                  </a:cubicBezTo>
                  <a:cubicBezTo>
                    <a:pt x="475" y="1748"/>
                    <a:pt x="491" y="1755"/>
                    <a:pt x="483" y="1732"/>
                  </a:cubicBezTo>
                  <a:cubicBezTo>
                    <a:pt x="475" y="1700"/>
                    <a:pt x="491" y="1668"/>
                    <a:pt x="506" y="1692"/>
                  </a:cubicBezTo>
                  <a:cubicBezTo>
                    <a:pt x="522" y="1724"/>
                    <a:pt x="530" y="1739"/>
                    <a:pt x="538" y="1724"/>
                  </a:cubicBezTo>
                  <a:cubicBezTo>
                    <a:pt x="554" y="1708"/>
                    <a:pt x="562" y="1716"/>
                    <a:pt x="554" y="1676"/>
                  </a:cubicBezTo>
                  <a:cubicBezTo>
                    <a:pt x="546" y="1645"/>
                    <a:pt x="538" y="1645"/>
                    <a:pt x="562" y="1637"/>
                  </a:cubicBezTo>
                  <a:cubicBezTo>
                    <a:pt x="586" y="1637"/>
                    <a:pt x="593" y="1661"/>
                    <a:pt x="625" y="1645"/>
                  </a:cubicBezTo>
                  <a:cubicBezTo>
                    <a:pt x="657" y="1629"/>
                    <a:pt x="665" y="1637"/>
                    <a:pt x="657" y="1613"/>
                  </a:cubicBezTo>
                  <a:cubicBezTo>
                    <a:pt x="657" y="1589"/>
                    <a:pt x="625" y="1510"/>
                    <a:pt x="649" y="1463"/>
                  </a:cubicBezTo>
                  <a:cubicBezTo>
                    <a:pt x="680" y="1415"/>
                    <a:pt x="680" y="1463"/>
                    <a:pt x="680" y="1439"/>
                  </a:cubicBezTo>
                  <a:cubicBezTo>
                    <a:pt x="673" y="1415"/>
                    <a:pt x="688" y="1423"/>
                    <a:pt x="688" y="1384"/>
                  </a:cubicBezTo>
                  <a:cubicBezTo>
                    <a:pt x="696" y="1344"/>
                    <a:pt x="704" y="1384"/>
                    <a:pt x="712" y="1400"/>
                  </a:cubicBezTo>
                  <a:cubicBezTo>
                    <a:pt x="728" y="1423"/>
                    <a:pt x="736" y="1447"/>
                    <a:pt x="752" y="1439"/>
                  </a:cubicBezTo>
                  <a:cubicBezTo>
                    <a:pt x="775" y="1431"/>
                    <a:pt x="759" y="1431"/>
                    <a:pt x="783" y="1439"/>
                  </a:cubicBezTo>
                  <a:cubicBezTo>
                    <a:pt x="807" y="1455"/>
                    <a:pt x="846" y="1455"/>
                    <a:pt x="823" y="1431"/>
                  </a:cubicBezTo>
                  <a:cubicBezTo>
                    <a:pt x="807" y="1408"/>
                    <a:pt x="783" y="1384"/>
                    <a:pt x="807" y="1376"/>
                  </a:cubicBezTo>
                  <a:cubicBezTo>
                    <a:pt x="831" y="1368"/>
                    <a:pt x="831" y="1384"/>
                    <a:pt x="839" y="1400"/>
                  </a:cubicBezTo>
                  <a:cubicBezTo>
                    <a:pt x="839" y="1423"/>
                    <a:pt x="870" y="1400"/>
                    <a:pt x="870" y="1400"/>
                  </a:cubicBezTo>
                  <a:cubicBezTo>
                    <a:pt x="870" y="1400"/>
                    <a:pt x="878" y="1400"/>
                    <a:pt x="902" y="1376"/>
                  </a:cubicBezTo>
                  <a:cubicBezTo>
                    <a:pt x="918" y="1352"/>
                    <a:pt x="926" y="1344"/>
                    <a:pt x="910" y="1328"/>
                  </a:cubicBezTo>
                  <a:cubicBezTo>
                    <a:pt x="894" y="1321"/>
                    <a:pt x="862" y="1305"/>
                    <a:pt x="854" y="1313"/>
                  </a:cubicBezTo>
                  <a:cubicBezTo>
                    <a:pt x="839" y="1328"/>
                    <a:pt x="815" y="1321"/>
                    <a:pt x="839" y="1305"/>
                  </a:cubicBezTo>
                  <a:cubicBezTo>
                    <a:pt x="870" y="1281"/>
                    <a:pt x="886" y="1265"/>
                    <a:pt x="902" y="1281"/>
                  </a:cubicBezTo>
                  <a:cubicBezTo>
                    <a:pt x="918" y="1305"/>
                    <a:pt x="894" y="1305"/>
                    <a:pt x="926" y="1321"/>
                  </a:cubicBezTo>
                  <a:cubicBezTo>
                    <a:pt x="949" y="1344"/>
                    <a:pt x="957" y="1360"/>
                    <a:pt x="965" y="1321"/>
                  </a:cubicBezTo>
                  <a:cubicBezTo>
                    <a:pt x="973" y="1289"/>
                    <a:pt x="973" y="1289"/>
                    <a:pt x="989" y="1289"/>
                  </a:cubicBezTo>
                  <a:cubicBezTo>
                    <a:pt x="1005" y="1289"/>
                    <a:pt x="1005" y="1265"/>
                    <a:pt x="1005" y="1234"/>
                  </a:cubicBezTo>
                  <a:cubicBezTo>
                    <a:pt x="1005" y="1210"/>
                    <a:pt x="1012" y="1210"/>
                    <a:pt x="1028" y="1226"/>
                  </a:cubicBezTo>
                  <a:cubicBezTo>
                    <a:pt x="1044" y="1249"/>
                    <a:pt x="1052" y="1257"/>
                    <a:pt x="1068" y="1234"/>
                  </a:cubicBezTo>
                  <a:cubicBezTo>
                    <a:pt x="1076" y="1210"/>
                    <a:pt x="1060" y="1218"/>
                    <a:pt x="1092" y="1186"/>
                  </a:cubicBezTo>
                  <a:cubicBezTo>
                    <a:pt x="1123" y="1155"/>
                    <a:pt x="1107" y="1131"/>
                    <a:pt x="1139" y="1131"/>
                  </a:cubicBezTo>
                  <a:cubicBezTo>
                    <a:pt x="1171" y="1123"/>
                    <a:pt x="1171" y="1123"/>
                    <a:pt x="1202" y="1091"/>
                  </a:cubicBezTo>
                  <a:cubicBezTo>
                    <a:pt x="1234" y="1068"/>
                    <a:pt x="1242" y="1020"/>
                    <a:pt x="1202" y="101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19" name="Freeform 753"/>
            <p:cNvSpPr>
              <a:spLocks noChangeArrowheads="1"/>
            </p:cNvSpPr>
            <p:nvPr/>
          </p:nvSpPr>
          <p:spPr bwMode="auto">
            <a:xfrm>
              <a:off x="21903765" y="4227094"/>
              <a:ext cx="644767" cy="953234"/>
            </a:xfrm>
            <a:custGeom>
              <a:avLst/>
              <a:gdLst>
                <a:gd name="T0" fmla="*/ 434 w 1226"/>
                <a:gd name="T1" fmla="*/ 1771 h 1812"/>
                <a:gd name="T2" fmla="*/ 387 w 1226"/>
                <a:gd name="T3" fmla="*/ 1747 h 1812"/>
                <a:gd name="T4" fmla="*/ 23 w 1226"/>
                <a:gd name="T5" fmla="*/ 561 h 1812"/>
                <a:gd name="T6" fmla="*/ 15 w 1226"/>
                <a:gd name="T7" fmla="*/ 419 h 1812"/>
                <a:gd name="T8" fmla="*/ 173 w 1226"/>
                <a:gd name="T9" fmla="*/ 40 h 1812"/>
                <a:gd name="T10" fmla="*/ 411 w 1226"/>
                <a:gd name="T11" fmla="*/ 40 h 1812"/>
                <a:gd name="T12" fmla="*/ 656 w 1226"/>
                <a:gd name="T13" fmla="*/ 166 h 1812"/>
                <a:gd name="T14" fmla="*/ 917 w 1226"/>
                <a:gd name="T15" fmla="*/ 712 h 1812"/>
                <a:gd name="T16" fmla="*/ 996 w 1226"/>
                <a:gd name="T17" fmla="*/ 838 h 1812"/>
                <a:gd name="T18" fmla="*/ 1138 w 1226"/>
                <a:gd name="T19" fmla="*/ 862 h 1812"/>
                <a:gd name="T20" fmla="*/ 1170 w 1226"/>
                <a:gd name="T21" fmla="*/ 925 h 1812"/>
                <a:gd name="T22" fmla="*/ 1170 w 1226"/>
                <a:gd name="T23" fmla="*/ 1004 h 1812"/>
                <a:gd name="T24" fmla="*/ 1130 w 1226"/>
                <a:gd name="T25" fmla="*/ 1123 h 1812"/>
                <a:gd name="T26" fmla="*/ 1067 w 1226"/>
                <a:gd name="T27" fmla="*/ 1210 h 1812"/>
                <a:gd name="T28" fmla="*/ 1003 w 1226"/>
                <a:gd name="T29" fmla="*/ 1210 h 1812"/>
                <a:gd name="T30" fmla="*/ 980 w 1226"/>
                <a:gd name="T31" fmla="*/ 1281 h 1812"/>
                <a:gd name="T32" fmla="*/ 909 w 1226"/>
                <a:gd name="T33" fmla="*/ 1320 h 1812"/>
                <a:gd name="T34" fmla="*/ 845 w 1226"/>
                <a:gd name="T35" fmla="*/ 1289 h 1812"/>
                <a:gd name="T36" fmla="*/ 901 w 1226"/>
                <a:gd name="T37" fmla="*/ 1320 h 1812"/>
                <a:gd name="T38" fmla="*/ 837 w 1226"/>
                <a:gd name="T39" fmla="*/ 1407 h 1812"/>
                <a:gd name="T40" fmla="*/ 798 w 1226"/>
                <a:gd name="T41" fmla="*/ 1368 h 1812"/>
                <a:gd name="T42" fmla="*/ 822 w 1226"/>
                <a:gd name="T43" fmla="*/ 1439 h 1812"/>
                <a:gd name="T44" fmla="*/ 750 w 1226"/>
                <a:gd name="T45" fmla="*/ 1431 h 1812"/>
                <a:gd name="T46" fmla="*/ 703 w 1226"/>
                <a:gd name="T47" fmla="*/ 1392 h 1812"/>
                <a:gd name="T48" fmla="*/ 679 w 1226"/>
                <a:gd name="T49" fmla="*/ 1407 h 1812"/>
                <a:gd name="T50" fmla="*/ 664 w 1226"/>
                <a:gd name="T51" fmla="*/ 1439 h 1812"/>
                <a:gd name="T52" fmla="*/ 632 w 1226"/>
                <a:gd name="T53" fmla="*/ 1637 h 1812"/>
                <a:gd name="T54" fmla="*/ 553 w 1226"/>
                <a:gd name="T55" fmla="*/ 1637 h 1812"/>
                <a:gd name="T56" fmla="*/ 545 w 1226"/>
                <a:gd name="T57" fmla="*/ 1716 h 1812"/>
                <a:gd name="T58" fmla="*/ 482 w 1226"/>
                <a:gd name="T59" fmla="*/ 1684 h 1812"/>
                <a:gd name="T60" fmla="*/ 466 w 1226"/>
                <a:gd name="T61" fmla="*/ 1755 h 1812"/>
                <a:gd name="T62" fmla="*/ 434 w 1226"/>
                <a:gd name="T63" fmla="*/ 1763 h 1812"/>
                <a:gd name="T64" fmla="*/ 466 w 1226"/>
                <a:gd name="T65" fmla="*/ 1795 h 1812"/>
                <a:gd name="T66" fmla="*/ 474 w 1226"/>
                <a:gd name="T67" fmla="*/ 1724 h 1812"/>
                <a:gd name="T68" fmla="*/ 521 w 1226"/>
                <a:gd name="T69" fmla="*/ 1716 h 1812"/>
                <a:gd name="T70" fmla="*/ 537 w 1226"/>
                <a:gd name="T71" fmla="*/ 1660 h 1812"/>
                <a:gd name="T72" fmla="*/ 600 w 1226"/>
                <a:gd name="T73" fmla="*/ 1637 h 1812"/>
                <a:gd name="T74" fmla="*/ 640 w 1226"/>
                <a:gd name="T75" fmla="*/ 1589 h 1812"/>
                <a:gd name="T76" fmla="*/ 671 w 1226"/>
                <a:gd name="T77" fmla="*/ 1407 h 1812"/>
                <a:gd name="T78" fmla="*/ 711 w 1226"/>
                <a:gd name="T79" fmla="*/ 1392 h 1812"/>
                <a:gd name="T80" fmla="*/ 743 w 1226"/>
                <a:gd name="T81" fmla="*/ 1423 h 1812"/>
                <a:gd name="T82" fmla="*/ 806 w 1226"/>
                <a:gd name="T83" fmla="*/ 1439 h 1812"/>
                <a:gd name="T84" fmla="*/ 790 w 1226"/>
                <a:gd name="T85" fmla="*/ 1376 h 1812"/>
                <a:gd name="T86" fmla="*/ 830 w 1226"/>
                <a:gd name="T87" fmla="*/ 1392 h 1812"/>
                <a:gd name="T88" fmla="*/ 885 w 1226"/>
                <a:gd name="T89" fmla="*/ 1368 h 1812"/>
                <a:gd name="T90" fmla="*/ 845 w 1226"/>
                <a:gd name="T91" fmla="*/ 1313 h 1812"/>
                <a:gd name="T92" fmla="*/ 837 w 1226"/>
                <a:gd name="T93" fmla="*/ 1281 h 1812"/>
                <a:gd name="T94" fmla="*/ 917 w 1226"/>
                <a:gd name="T95" fmla="*/ 1313 h 1812"/>
                <a:gd name="T96" fmla="*/ 980 w 1226"/>
                <a:gd name="T97" fmla="*/ 1273 h 1812"/>
                <a:gd name="T98" fmla="*/ 1003 w 1226"/>
                <a:gd name="T99" fmla="*/ 1202 h 1812"/>
                <a:gd name="T100" fmla="*/ 1059 w 1226"/>
                <a:gd name="T101" fmla="*/ 1210 h 1812"/>
                <a:gd name="T102" fmla="*/ 1130 w 1226"/>
                <a:gd name="T103" fmla="*/ 1115 h 1812"/>
                <a:gd name="T104" fmla="*/ 1170 w 1226"/>
                <a:gd name="T105" fmla="*/ 1012 h 1812"/>
                <a:gd name="T106" fmla="*/ 1162 w 1226"/>
                <a:gd name="T107" fmla="*/ 925 h 1812"/>
                <a:gd name="T108" fmla="*/ 1083 w 1226"/>
                <a:gd name="T109" fmla="*/ 925 h 1812"/>
                <a:gd name="T110" fmla="*/ 972 w 1226"/>
                <a:gd name="T111" fmla="*/ 720 h 1812"/>
                <a:gd name="T112" fmla="*/ 861 w 1226"/>
                <a:gd name="T113" fmla="*/ 720 h 1812"/>
                <a:gd name="T114" fmla="*/ 450 w 1226"/>
                <a:gd name="T115" fmla="*/ 8 h 1812"/>
                <a:gd name="T116" fmla="*/ 244 w 1226"/>
                <a:gd name="T117" fmla="*/ 143 h 1812"/>
                <a:gd name="T118" fmla="*/ 118 w 1226"/>
                <a:gd name="T119" fmla="*/ 127 h 1812"/>
                <a:gd name="T120" fmla="*/ 31 w 1226"/>
                <a:gd name="T121" fmla="*/ 546 h 1812"/>
                <a:gd name="T122" fmla="*/ 411 w 1226"/>
                <a:gd name="T123" fmla="*/ 1771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812">
                  <a:moveTo>
                    <a:pt x="466" y="1811"/>
                  </a:moveTo>
                  <a:lnTo>
                    <a:pt x="466" y="1811"/>
                  </a:lnTo>
                  <a:cubicBezTo>
                    <a:pt x="466" y="1811"/>
                    <a:pt x="458" y="1803"/>
                    <a:pt x="458" y="1795"/>
                  </a:cubicBezTo>
                  <a:cubicBezTo>
                    <a:pt x="450" y="1787"/>
                    <a:pt x="442" y="1771"/>
                    <a:pt x="434" y="1771"/>
                  </a:cubicBezTo>
                  <a:cubicBezTo>
                    <a:pt x="426" y="1771"/>
                    <a:pt x="426" y="1771"/>
                    <a:pt x="426" y="1779"/>
                  </a:cubicBezTo>
                  <a:cubicBezTo>
                    <a:pt x="419" y="1779"/>
                    <a:pt x="411" y="1787"/>
                    <a:pt x="411" y="1787"/>
                  </a:cubicBezTo>
                  <a:cubicBezTo>
                    <a:pt x="403" y="1787"/>
                    <a:pt x="403" y="1779"/>
                    <a:pt x="403" y="1771"/>
                  </a:cubicBezTo>
                  <a:cubicBezTo>
                    <a:pt x="395" y="1755"/>
                    <a:pt x="395" y="1755"/>
                    <a:pt x="387" y="1747"/>
                  </a:cubicBezTo>
                  <a:cubicBezTo>
                    <a:pt x="379" y="1747"/>
                    <a:pt x="379" y="1747"/>
                    <a:pt x="371" y="1755"/>
                  </a:cubicBezTo>
                  <a:lnTo>
                    <a:pt x="371" y="1755"/>
                  </a:lnTo>
                  <a:cubicBezTo>
                    <a:pt x="371" y="1747"/>
                    <a:pt x="371" y="1747"/>
                    <a:pt x="371" y="1747"/>
                  </a:cubicBezTo>
                  <a:cubicBezTo>
                    <a:pt x="23" y="561"/>
                    <a:pt x="23" y="561"/>
                    <a:pt x="23" y="561"/>
                  </a:cubicBezTo>
                  <a:lnTo>
                    <a:pt x="23" y="561"/>
                  </a:lnTo>
                  <a:cubicBezTo>
                    <a:pt x="23" y="561"/>
                    <a:pt x="23" y="554"/>
                    <a:pt x="23" y="546"/>
                  </a:cubicBezTo>
                  <a:cubicBezTo>
                    <a:pt x="23" y="530"/>
                    <a:pt x="15" y="514"/>
                    <a:pt x="15" y="498"/>
                  </a:cubicBezTo>
                  <a:cubicBezTo>
                    <a:pt x="7" y="475"/>
                    <a:pt x="0" y="451"/>
                    <a:pt x="15" y="419"/>
                  </a:cubicBezTo>
                  <a:cubicBezTo>
                    <a:pt x="39" y="388"/>
                    <a:pt x="79" y="245"/>
                    <a:pt x="94" y="174"/>
                  </a:cubicBezTo>
                  <a:cubicBezTo>
                    <a:pt x="102" y="150"/>
                    <a:pt x="110" y="135"/>
                    <a:pt x="110" y="127"/>
                  </a:cubicBezTo>
                  <a:cubicBezTo>
                    <a:pt x="118" y="103"/>
                    <a:pt x="142" y="40"/>
                    <a:pt x="166" y="40"/>
                  </a:cubicBezTo>
                  <a:cubicBezTo>
                    <a:pt x="173" y="40"/>
                    <a:pt x="173" y="40"/>
                    <a:pt x="173" y="40"/>
                  </a:cubicBezTo>
                  <a:cubicBezTo>
                    <a:pt x="189" y="48"/>
                    <a:pt x="197" y="64"/>
                    <a:pt x="205" y="79"/>
                  </a:cubicBezTo>
                  <a:cubicBezTo>
                    <a:pt x="221" y="103"/>
                    <a:pt x="229" y="127"/>
                    <a:pt x="253" y="135"/>
                  </a:cubicBezTo>
                  <a:cubicBezTo>
                    <a:pt x="253" y="135"/>
                    <a:pt x="253" y="135"/>
                    <a:pt x="260" y="135"/>
                  </a:cubicBezTo>
                  <a:cubicBezTo>
                    <a:pt x="292" y="135"/>
                    <a:pt x="403" y="64"/>
                    <a:pt x="411" y="40"/>
                  </a:cubicBezTo>
                  <a:cubicBezTo>
                    <a:pt x="411" y="40"/>
                    <a:pt x="419" y="40"/>
                    <a:pt x="419" y="32"/>
                  </a:cubicBezTo>
                  <a:cubicBezTo>
                    <a:pt x="426" y="16"/>
                    <a:pt x="434" y="0"/>
                    <a:pt x="450" y="0"/>
                  </a:cubicBezTo>
                  <a:cubicBezTo>
                    <a:pt x="458" y="0"/>
                    <a:pt x="474" y="8"/>
                    <a:pt x="482" y="8"/>
                  </a:cubicBezTo>
                  <a:cubicBezTo>
                    <a:pt x="529" y="32"/>
                    <a:pt x="632" y="103"/>
                    <a:pt x="656" y="166"/>
                  </a:cubicBezTo>
                  <a:cubicBezTo>
                    <a:pt x="671" y="222"/>
                    <a:pt x="814" y="625"/>
                    <a:pt x="822" y="633"/>
                  </a:cubicBezTo>
                  <a:cubicBezTo>
                    <a:pt x="822" y="633"/>
                    <a:pt x="830" y="688"/>
                    <a:pt x="861" y="712"/>
                  </a:cubicBezTo>
                  <a:cubicBezTo>
                    <a:pt x="869" y="712"/>
                    <a:pt x="877" y="720"/>
                    <a:pt x="885" y="720"/>
                  </a:cubicBezTo>
                  <a:cubicBezTo>
                    <a:pt x="893" y="720"/>
                    <a:pt x="909" y="712"/>
                    <a:pt x="917" y="712"/>
                  </a:cubicBezTo>
                  <a:cubicBezTo>
                    <a:pt x="932" y="704"/>
                    <a:pt x="940" y="704"/>
                    <a:pt x="948" y="704"/>
                  </a:cubicBezTo>
                  <a:cubicBezTo>
                    <a:pt x="964" y="704"/>
                    <a:pt x="972" y="704"/>
                    <a:pt x="972" y="712"/>
                  </a:cubicBezTo>
                  <a:cubicBezTo>
                    <a:pt x="988" y="736"/>
                    <a:pt x="988" y="759"/>
                    <a:pt x="988" y="783"/>
                  </a:cubicBezTo>
                  <a:cubicBezTo>
                    <a:pt x="988" y="807"/>
                    <a:pt x="988" y="823"/>
                    <a:pt x="996" y="838"/>
                  </a:cubicBezTo>
                  <a:cubicBezTo>
                    <a:pt x="996" y="838"/>
                    <a:pt x="996" y="838"/>
                    <a:pt x="1003" y="846"/>
                  </a:cubicBezTo>
                  <a:cubicBezTo>
                    <a:pt x="1019" y="862"/>
                    <a:pt x="1067" y="917"/>
                    <a:pt x="1083" y="917"/>
                  </a:cubicBezTo>
                  <a:cubicBezTo>
                    <a:pt x="1090" y="917"/>
                    <a:pt x="1106" y="894"/>
                    <a:pt x="1122" y="886"/>
                  </a:cubicBezTo>
                  <a:cubicBezTo>
                    <a:pt x="1138" y="862"/>
                    <a:pt x="1138" y="862"/>
                    <a:pt x="1138" y="862"/>
                  </a:cubicBezTo>
                  <a:cubicBezTo>
                    <a:pt x="1122" y="894"/>
                    <a:pt x="1122" y="894"/>
                    <a:pt x="1122" y="894"/>
                  </a:cubicBezTo>
                  <a:lnTo>
                    <a:pt x="1122" y="894"/>
                  </a:lnTo>
                  <a:cubicBezTo>
                    <a:pt x="1130" y="894"/>
                    <a:pt x="1146" y="909"/>
                    <a:pt x="1154" y="909"/>
                  </a:cubicBezTo>
                  <a:cubicBezTo>
                    <a:pt x="1162" y="917"/>
                    <a:pt x="1170" y="917"/>
                    <a:pt x="1170" y="925"/>
                  </a:cubicBezTo>
                  <a:cubicBezTo>
                    <a:pt x="1170" y="933"/>
                    <a:pt x="1162" y="949"/>
                    <a:pt x="1154" y="973"/>
                  </a:cubicBezTo>
                  <a:cubicBezTo>
                    <a:pt x="1154" y="981"/>
                    <a:pt x="1154" y="981"/>
                    <a:pt x="1154" y="981"/>
                  </a:cubicBezTo>
                  <a:cubicBezTo>
                    <a:pt x="1146" y="989"/>
                    <a:pt x="1146" y="996"/>
                    <a:pt x="1146" y="996"/>
                  </a:cubicBezTo>
                  <a:cubicBezTo>
                    <a:pt x="1146" y="1004"/>
                    <a:pt x="1154" y="1004"/>
                    <a:pt x="1170" y="1004"/>
                  </a:cubicBezTo>
                  <a:cubicBezTo>
                    <a:pt x="1177" y="1004"/>
                    <a:pt x="1185" y="1004"/>
                    <a:pt x="1193" y="1004"/>
                  </a:cubicBezTo>
                  <a:cubicBezTo>
                    <a:pt x="1209" y="1004"/>
                    <a:pt x="1217" y="1012"/>
                    <a:pt x="1217" y="1020"/>
                  </a:cubicBezTo>
                  <a:cubicBezTo>
                    <a:pt x="1225" y="1044"/>
                    <a:pt x="1217" y="1067"/>
                    <a:pt x="1193" y="1091"/>
                  </a:cubicBezTo>
                  <a:cubicBezTo>
                    <a:pt x="1162" y="1115"/>
                    <a:pt x="1162" y="1115"/>
                    <a:pt x="1130" y="1123"/>
                  </a:cubicBezTo>
                  <a:lnTo>
                    <a:pt x="1130" y="1123"/>
                  </a:lnTo>
                  <a:cubicBezTo>
                    <a:pt x="1114" y="1123"/>
                    <a:pt x="1114" y="1131"/>
                    <a:pt x="1106" y="1139"/>
                  </a:cubicBezTo>
                  <a:cubicBezTo>
                    <a:pt x="1106" y="1154"/>
                    <a:pt x="1106" y="1162"/>
                    <a:pt x="1090" y="1178"/>
                  </a:cubicBezTo>
                  <a:cubicBezTo>
                    <a:pt x="1067" y="1202"/>
                    <a:pt x="1067" y="1202"/>
                    <a:pt x="1067" y="1210"/>
                  </a:cubicBezTo>
                  <a:cubicBezTo>
                    <a:pt x="1067" y="1210"/>
                    <a:pt x="1059" y="1218"/>
                    <a:pt x="1059" y="1226"/>
                  </a:cubicBezTo>
                  <a:cubicBezTo>
                    <a:pt x="1059" y="1234"/>
                    <a:pt x="1051" y="1241"/>
                    <a:pt x="1043" y="1241"/>
                  </a:cubicBezTo>
                  <a:cubicBezTo>
                    <a:pt x="1035" y="1241"/>
                    <a:pt x="1027" y="1234"/>
                    <a:pt x="1019" y="1226"/>
                  </a:cubicBezTo>
                  <a:cubicBezTo>
                    <a:pt x="1011" y="1210"/>
                    <a:pt x="1003" y="1210"/>
                    <a:pt x="1003" y="1210"/>
                  </a:cubicBezTo>
                  <a:cubicBezTo>
                    <a:pt x="1003" y="1210"/>
                    <a:pt x="1003" y="1210"/>
                    <a:pt x="1003" y="1226"/>
                  </a:cubicBezTo>
                  <a:cubicBezTo>
                    <a:pt x="1003" y="1234"/>
                    <a:pt x="1003" y="1234"/>
                    <a:pt x="1003" y="1234"/>
                  </a:cubicBezTo>
                  <a:cubicBezTo>
                    <a:pt x="996" y="1257"/>
                    <a:pt x="996" y="1281"/>
                    <a:pt x="980" y="1281"/>
                  </a:cubicBezTo>
                  <a:lnTo>
                    <a:pt x="980" y="1281"/>
                  </a:lnTo>
                  <a:cubicBezTo>
                    <a:pt x="972" y="1281"/>
                    <a:pt x="964" y="1281"/>
                    <a:pt x="956" y="1320"/>
                  </a:cubicBezTo>
                  <a:cubicBezTo>
                    <a:pt x="956" y="1328"/>
                    <a:pt x="956" y="1344"/>
                    <a:pt x="940" y="1344"/>
                  </a:cubicBezTo>
                  <a:cubicBezTo>
                    <a:pt x="940" y="1344"/>
                    <a:pt x="932" y="1336"/>
                    <a:pt x="924" y="1328"/>
                  </a:cubicBezTo>
                  <a:cubicBezTo>
                    <a:pt x="917" y="1320"/>
                    <a:pt x="917" y="1320"/>
                    <a:pt x="909" y="1320"/>
                  </a:cubicBezTo>
                  <a:cubicBezTo>
                    <a:pt x="893" y="1305"/>
                    <a:pt x="893" y="1305"/>
                    <a:pt x="893" y="1297"/>
                  </a:cubicBezTo>
                  <a:cubicBezTo>
                    <a:pt x="901" y="1289"/>
                    <a:pt x="901" y="1289"/>
                    <a:pt x="893" y="1281"/>
                  </a:cubicBezTo>
                  <a:cubicBezTo>
                    <a:pt x="885" y="1273"/>
                    <a:pt x="885" y="1273"/>
                    <a:pt x="877" y="1273"/>
                  </a:cubicBezTo>
                  <a:cubicBezTo>
                    <a:pt x="869" y="1273"/>
                    <a:pt x="861" y="1281"/>
                    <a:pt x="845" y="1289"/>
                  </a:cubicBezTo>
                  <a:lnTo>
                    <a:pt x="837" y="1297"/>
                  </a:lnTo>
                  <a:cubicBezTo>
                    <a:pt x="830" y="1305"/>
                    <a:pt x="822" y="1305"/>
                    <a:pt x="822" y="1313"/>
                  </a:cubicBezTo>
                  <a:cubicBezTo>
                    <a:pt x="830" y="1313"/>
                    <a:pt x="837" y="1313"/>
                    <a:pt x="837" y="1305"/>
                  </a:cubicBezTo>
                  <a:cubicBezTo>
                    <a:pt x="845" y="1297"/>
                    <a:pt x="869" y="1297"/>
                    <a:pt x="901" y="1320"/>
                  </a:cubicBezTo>
                  <a:cubicBezTo>
                    <a:pt x="909" y="1320"/>
                    <a:pt x="909" y="1328"/>
                    <a:pt x="909" y="1336"/>
                  </a:cubicBezTo>
                  <a:cubicBezTo>
                    <a:pt x="909" y="1344"/>
                    <a:pt x="909" y="1352"/>
                    <a:pt x="893" y="1368"/>
                  </a:cubicBezTo>
                  <a:cubicBezTo>
                    <a:pt x="877" y="1392"/>
                    <a:pt x="869" y="1400"/>
                    <a:pt x="861" y="1400"/>
                  </a:cubicBezTo>
                  <a:cubicBezTo>
                    <a:pt x="861" y="1400"/>
                    <a:pt x="853" y="1407"/>
                    <a:pt x="837" y="1407"/>
                  </a:cubicBezTo>
                  <a:cubicBezTo>
                    <a:pt x="830" y="1407"/>
                    <a:pt x="822" y="1400"/>
                    <a:pt x="822" y="1392"/>
                  </a:cubicBezTo>
                  <a:lnTo>
                    <a:pt x="822" y="1384"/>
                  </a:lnTo>
                  <a:cubicBezTo>
                    <a:pt x="814" y="1368"/>
                    <a:pt x="814" y="1368"/>
                    <a:pt x="806" y="1368"/>
                  </a:cubicBezTo>
                  <a:cubicBezTo>
                    <a:pt x="806" y="1368"/>
                    <a:pt x="806" y="1368"/>
                    <a:pt x="798" y="1368"/>
                  </a:cubicBezTo>
                  <a:cubicBezTo>
                    <a:pt x="798" y="1368"/>
                    <a:pt x="790" y="1368"/>
                    <a:pt x="790" y="1376"/>
                  </a:cubicBezTo>
                  <a:cubicBezTo>
                    <a:pt x="790" y="1384"/>
                    <a:pt x="806" y="1400"/>
                    <a:pt x="814" y="1415"/>
                  </a:cubicBezTo>
                  <a:cubicBezTo>
                    <a:pt x="814" y="1415"/>
                    <a:pt x="822" y="1415"/>
                    <a:pt x="822" y="1423"/>
                  </a:cubicBezTo>
                  <a:cubicBezTo>
                    <a:pt x="830" y="1431"/>
                    <a:pt x="830" y="1431"/>
                    <a:pt x="822" y="1439"/>
                  </a:cubicBezTo>
                  <a:cubicBezTo>
                    <a:pt x="822" y="1439"/>
                    <a:pt x="814" y="1447"/>
                    <a:pt x="806" y="1447"/>
                  </a:cubicBezTo>
                  <a:cubicBezTo>
                    <a:pt x="798" y="1447"/>
                    <a:pt x="782" y="1439"/>
                    <a:pt x="774" y="1439"/>
                  </a:cubicBezTo>
                  <a:cubicBezTo>
                    <a:pt x="759" y="1431"/>
                    <a:pt x="759" y="1431"/>
                    <a:pt x="750" y="1431"/>
                  </a:cubicBezTo>
                  <a:lnTo>
                    <a:pt x="750" y="1431"/>
                  </a:lnTo>
                  <a:cubicBezTo>
                    <a:pt x="743" y="1431"/>
                    <a:pt x="743" y="1431"/>
                    <a:pt x="743" y="1431"/>
                  </a:cubicBezTo>
                  <a:cubicBezTo>
                    <a:pt x="743" y="1431"/>
                    <a:pt x="743" y="1431"/>
                    <a:pt x="735" y="1431"/>
                  </a:cubicBezTo>
                  <a:cubicBezTo>
                    <a:pt x="719" y="1431"/>
                    <a:pt x="711" y="1415"/>
                    <a:pt x="703" y="1392"/>
                  </a:cubicBezTo>
                  <a:lnTo>
                    <a:pt x="703" y="1392"/>
                  </a:lnTo>
                  <a:cubicBezTo>
                    <a:pt x="703" y="1392"/>
                    <a:pt x="703" y="1384"/>
                    <a:pt x="695" y="1384"/>
                  </a:cubicBezTo>
                  <a:cubicBezTo>
                    <a:pt x="695" y="1376"/>
                    <a:pt x="695" y="1368"/>
                    <a:pt x="687" y="1360"/>
                  </a:cubicBezTo>
                  <a:cubicBezTo>
                    <a:pt x="687" y="1368"/>
                    <a:pt x="687" y="1368"/>
                    <a:pt x="687" y="1376"/>
                  </a:cubicBezTo>
                  <a:cubicBezTo>
                    <a:pt x="687" y="1392"/>
                    <a:pt x="679" y="1407"/>
                    <a:pt x="679" y="1407"/>
                  </a:cubicBezTo>
                  <a:cubicBezTo>
                    <a:pt x="671" y="1415"/>
                    <a:pt x="671" y="1423"/>
                    <a:pt x="671" y="1431"/>
                  </a:cubicBezTo>
                  <a:cubicBezTo>
                    <a:pt x="671" y="1439"/>
                    <a:pt x="671" y="1439"/>
                    <a:pt x="671" y="1439"/>
                  </a:cubicBezTo>
                  <a:cubicBezTo>
                    <a:pt x="664" y="1439"/>
                    <a:pt x="664" y="1439"/>
                    <a:pt x="664" y="1439"/>
                  </a:cubicBezTo>
                  <a:lnTo>
                    <a:pt x="664" y="1439"/>
                  </a:lnTo>
                  <a:cubicBezTo>
                    <a:pt x="664" y="1439"/>
                    <a:pt x="656" y="1439"/>
                    <a:pt x="648" y="1455"/>
                  </a:cubicBezTo>
                  <a:cubicBezTo>
                    <a:pt x="624" y="1494"/>
                    <a:pt x="640" y="1550"/>
                    <a:pt x="648" y="1581"/>
                  </a:cubicBezTo>
                  <a:cubicBezTo>
                    <a:pt x="648" y="1589"/>
                    <a:pt x="656" y="1597"/>
                    <a:pt x="656" y="1605"/>
                  </a:cubicBezTo>
                  <a:cubicBezTo>
                    <a:pt x="656" y="1621"/>
                    <a:pt x="656" y="1629"/>
                    <a:pt x="632" y="1637"/>
                  </a:cubicBezTo>
                  <a:cubicBezTo>
                    <a:pt x="624" y="1637"/>
                    <a:pt x="624" y="1637"/>
                    <a:pt x="616" y="1645"/>
                  </a:cubicBezTo>
                  <a:cubicBezTo>
                    <a:pt x="608" y="1645"/>
                    <a:pt x="600" y="1645"/>
                    <a:pt x="600" y="1645"/>
                  </a:cubicBezTo>
                  <a:cubicBezTo>
                    <a:pt x="584" y="1645"/>
                    <a:pt x="584" y="1645"/>
                    <a:pt x="577" y="1637"/>
                  </a:cubicBezTo>
                  <a:cubicBezTo>
                    <a:pt x="569" y="1637"/>
                    <a:pt x="561" y="1637"/>
                    <a:pt x="553" y="1637"/>
                  </a:cubicBezTo>
                  <a:cubicBezTo>
                    <a:pt x="545" y="1637"/>
                    <a:pt x="545" y="1637"/>
                    <a:pt x="537" y="1637"/>
                  </a:cubicBezTo>
                  <a:cubicBezTo>
                    <a:pt x="537" y="1645"/>
                    <a:pt x="545" y="1653"/>
                    <a:pt x="545" y="1660"/>
                  </a:cubicBezTo>
                  <a:lnTo>
                    <a:pt x="545" y="1668"/>
                  </a:lnTo>
                  <a:cubicBezTo>
                    <a:pt x="553" y="1700"/>
                    <a:pt x="553" y="1708"/>
                    <a:pt x="545" y="1716"/>
                  </a:cubicBezTo>
                  <a:cubicBezTo>
                    <a:pt x="537" y="1716"/>
                    <a:pt x="537" y="1716"/>
                    <a:pt x="537" y="1716"/>
                  </a:cubicBezTo>
                  <a:cubicBezTo>
                    <a:pt x="529" y="1724"/>
                    <a:pt x="529" y="1724"/>
                    <a:pt x="521" y="1724"/>
                  </a:cubicBezTo>
                  <a:cubicBezTo>
                    <a:pt x="513" y="1724"/>
                    <a:pt x="506" y="1708"/>
                    <a:pt x="490" y="1692"/>
                  </a:cubicBezTo>
                  <a:cubicBezTo>
                    <a:pt x="490" y="1684"/>
                    <a:pt x="490" y="1684"/>
                    <a:pt x="482" y="1684"/>
                  </a:cubicBezTo>
                  <a:lnTo>
                    <a:pt x="482" y="1684"/>
                  </a:lnTo>
                  <a:cubicBezTo>
                    <a:pt x="474" y="1692"/>
                    <a:pt x="474" y="1708"/>
                    <a:pt x="482" y="1716"/>
                  </a:cubicBezTo>
                  <a:cubicBezTo>
                    <a:pt x="482" y="1740"/>
                    <a:pt x="482" y="1740"/>
                    <a:pt x="474" y="1747"/>
                  </a:cubicBezTo>
                  <a:cubicBezTo>
                    <a:pt x="474" y="1747"/>
                    <a:pt x="466" y="1747"/>
                    <a:pt x="466" y="1755"/>
                  </a:cubicBezTo>
                  <a:cubicBezTo>
                    <a:pt x="466" y="1763"/>
                    <a:pt x="466" y="1763"/>
                    <a:pt x="474" y="1771"/>
                  </a:cubicBezTo>
                  <a:cubicBezTo>
                    <a:pt x="474" y="1779"/>
                    <a:pt x="482" y="1787"/>
                    <a:pt x="474" y="1803"/>
                  </a:cubicBezTo>
                  <a:cubicBezTo>
                    <a:pt x="474" y="1803"/>
                    <a:pt x="474" y="1811"/>
                    <a:pt x="466" y="1811"/>
                  </a:cubicBezTo>
                  <a:close/>
                  <a:moveTo>
                    <a:pt x="434" y="1763"/>
                  </a:moveTo>
                  <a:lnTo>
                    <a:pt x="434" y="1763"/>
                  </a:lnTo>
                  <a:cubicBezTo>
                    <a:pt x="442" y="1763"/>
                    <a:pt x="458" y="1779"/>
                    <a:pt x="458" y="1787"/>
                  </a:cubicBezTo>
                  <a:cubicBezTo>
                    <a:pt x="466" y="1795"/>
                    <a:pt x="466" y="1795"/>
                    <a:pt x="466" y="1803"/>
                  </a:cubicBezTo>
                  <a:cubicBezTo>
                    <a:pt x="466" y="1795"/>
                    <a:pt x="466" y="1795"/>
                    <a:pt x="466" y="1795"/>
                  </a:cubicBezTo>
                  <a:cubicBezTo>
                    <a:pt x="474" y="1787"/>
                    <a:pt x="466" y="1779"/>
                    <a:pt x="466" y="1771"/>
                  </a:cubicBezTo>
                  <a:cubicBezTo>
                    <a:pt x="458" y="1771"/>
                    <a:pt x="458" y="1763"/>
                    <a:pt x="458" y="1755"/>
                  </a:cubicBezTo>
                  <a:cubicBezTo>
                    <a:pt x="466" y="1747"/>
                    <a:pt x="466" y="1740"/>
                    <a:pt x="474" y="1740"/>
                  </a:cubicBezTo>
                  <a:cubicBezTo>
                    <a:pt x="474" y="1740"/>
                    <a:pt x="474" y="1731"/>
                    <a:pt x="474" y="1724"/>
                  </a:cubicBezTo>
                  <a:cubicBezTo>
                    <a:pt x="466" y="1708"/>
                    <a:pt x="466" y="1692"/>
                    <a:pt x="474" y="1684"/>
                  </a:cubicBezTo>
                  <a:cubicBezTo>
                    <a:pt x="482" y="1676"/>
                    <a:pt x="482" y="1676"/>
                    <a:pt x="482" y="1676"/>
                  </a:cubicBezTo>
                  <a:cubicBezTo>
                    <a:pt x="490" y="1676"/>
                    <a:pt x="497" y="1676"/>
                    <a:pt x="497" y="1684"/>
                  </a:cubicBezTo>
                  <a:cubicBezTo>
                    <a:pt x="506" y="1700"/>
                    <a:pt x="521" y="1716"/>
                    <a:pt x="521" y="1716"/>
                  </a:cubicBezTo>
                  <a:cubicBezTo>
                    <a:pt x="529" y="1716"/>
                    <a:pt x="529" y="1716"/>
                    <a:pt x="529" y="1716"/>
                  </a:cubicBezTo>
                  <a:cubicBezTo>
                    <a:pt x="529" y="1708"/>
                    <a:pt x="537" y="1708"/>
                    <a:pt x="537" y="1708"/>
                  </a:cubicBezTo>
                  <a:cubicBezTo>
                    <a:pt x="545" y="1700"/>
                    <a:pt x="545" y="1700"/>
                    <a:pt x="545" y="1676"/>
                  </a:cubicBezTo>
                  <a:cubicBezTo>
                    <a:pt x="537" y="1668"/>
                    <a:pt x="537" y="1668"/>
                    <a:pt x="537" y="1660"/>
                  </a:cubicBezTo>
                  <a:cubicBezTo>
                    <a:pt x="537" y="1645"/>
                    <a:pt x="529" y="1637"/>
                    <a:pt x="537" y="1637"/>
                  </a:cubicBezTo>
                  <a:cubicBezTo>
                    <a:pt x="537" y="1629"/>
                    <a:pt x="545" y="1629"/>
                    <a:pt x="553" y="1629"/>
                  </a:cubicBezTo>
                  <a:cubicBezTo>
                    <a:pt x="561" y="1629"/>
                    <a:pt x="569" y="1629"/>
                    <a:pt x="577" y="1637"/>
                  </a:cubicBezTo>
                  <a:cubicBezTo>
                    <a:pt x="584" y="1637"/>
                    <a:pt x="592" y="1637"/>
                    <a:pt x="600" y="1637"/>
                  </a:cubicBezTo>
                  <a:cubicBezTo>
                    <a:pt x="600" y="1637"/>
                    <a:pt x="608" y="1637"/>
                    <a:pt x="616" y="1637"/>
                  </a:cubicBezTo>
                  <a:lnTo>
                    <a:pt x="624" y="1629"/>
                  </a:lnTo>
                  <a:cubicBezTo>
                    <a:pt x="648" y="1621"/>
                    <a:pt x="648" y="1621"/>
                    <a:pt x="648" y="1605"/>
                  </a:cubicBezTo>
                  <a:cubicBezTo>
                    <a:pt x="648" y="1597"/>
                    <a:pt x="640" y="1589"/>
                    <a:pt x="640" y="1589"/>
                  </a:cubicBezTo>
                  <a:cubicBezTo>
                    <a:pt x="632" y="1558"/>
                    <a:pt x="616" y="1494"/>
                    <a:pt x="640" y="1455"/>
                  </a:cubicBezTo>
                  <a:cubicBezTo>
                    <a:pt x="648" y="1439"/>
                    <a:pt x="656" y="1431"/>
                    <a:pt x="664" y="1431"/>
                  </a:cubicBezTo>
                  <a:lnTo>
                    <a:pt x="664" y="1431"/>
                  </a:lnTo>
                  <a:cubicBezTo>
                    <a:pt x="664" y="1415"/>
                    <a:pt x="664" y="1415"/>
                    <a:pt x="671" y="1407"/>
                  </a:cubicBezTo>
                  <a:cubicBezTo>
                    <a:pt x="671" y="1400"/>
                    <a:pt x="679" y="1392"/>
                    <a:pt x="679" y="1376"/>
                  </a:cubicBezTo>
                  <a:cubicBezTo>
                    <a:pt x="679" y="1360"/>
                    <a:pt x="679" y="1352"/>
                    <a:pt x="687" y="1352"/>
                  </a:cubicBezTo>
                  <a:cubicBezTo>
                    <a:pt x="695" y="1352"/>
                    <a:pt x="695" y="1360"/>
                    <a:pt x="703" y="1384"/>
                  </a:cubicBezTo>
                  <a:cubicBezTo>
                    <a:pt x="711" y="1384"/>
                    <a:pt x="711" y="1392"/>
                    <a:pt x="711" y="1392"/>
                  </a:cubicBezTo>
                  <a:lnTo>
                    <a:pt x="711" y="1392"/>
                  </a:lnTo>
                  <a:cubicBezTo>
                    <a:pt x="719" y="1407"/>
                    <a:pt x="727" y="1423"/>
                    <a:pt x="735" y="1423"/>
                  </a:cubicBezTo>
                  <a:cubicBezTo>
                    <a:pt x="743" y="1423"/>
                    <a:pt x="743" y="1423"/>
                    <a:pt x="743" y="1423"/>
                  </a:cubicBezTo>
                  <a:lnTo>
                    <a:pt x="743" y="1423"/>
                  </a:lnTo>
                  <a:cubicBezTo>
                    <a:pt x="750" y="1423"/>
                    <a:pt x="750" y="1423"/>
                    <a:pt x="759" y="1423"/>
                  </a:cubicBezTo>
                  <a:lnTo>
                    <a:pt x="759" y="1423"/>
                  </a:lnTo>
                  <a:cubicBezTo>
                    <a:pt x="759" y="1423"/>
                    <a:pt x="766" y="1431"/>
                    <a:pt x="774" y="1431"/>
                  </a:cubicBezTo>
                  <a:cubicBezTo>
                    <a:pt x="782" y="1439"/>
                    <a:pt x="798" y="1439"/>
                    <a:pt x="806" y="1439"/>
                  </a:cubicBezTo>
                  <a:cubicBezTo>
                    <a:pt x="814" y="1439"/>
                    <a:pt x="822" y="1439"/>
                    <a:pt x="822" y="1431"/>
                  </a:cubicBezTo>
                  <a:cubicBezTo>
                    <a:pt x="822" y="1431"/>
                    <a:pt x="822" y="1431"/>
                    <a:pt x="814" y="1423"/>
                  </a:cubicBezTo>
                  <a:cubicBezTo>
                    <a:pt x="814" y="1423"/>
                    <a:pt x="814" y="1415"/>
                    <a:pt x="806" y="1415"/>
                  </a:cubicBezTo>
                  <a:cubicBezTo>
                    <a:pt x="798" y="1400"/>
                    <a:pt x="782" y="1384"/>
                    <a:pt x="790" y="1376"/>
                  </a:cubicBezTo>
                  <a:cubicBezTo>
                    <a:pt x="790" y="1368"/>
                    <a:pt x="790" y="1360"/>
                    <a:pt x="798" y="1360"/>
                  </a:cubicBezTo>
                  <a:lnTo>
                    <a:pt x="806" y="1360"/>
                  </a:lnTo>
                  <a:cubicBezTo>
                    <a:pt x="822" y="1360"/>
                    <a:pt x="822" y="1368"/>
                    <a:pt x="830" y="1384"/>
                  </a:cubicBezTo>
                  <a:lnTo>
                    <a:pt x="830" y="1392"/>
                  </a:lnTo>
                  <a:cubicBezTo>
                    <a:pt x="830" y="1400"/>
                    <a:pt x="837" y="1400"/>
                    <a:pt x="837" y="1400"/>
                  </a:cubicBezTo>
                  <a:cubicBezTo>
                    <a:pt x="845" y="1400"/>
                    <a:pt x="861" y="1392"/>
                    <a:pt x="861" y="1392"/>
                  </a:cubicBezTo>
                  <a:lnTo>
                    <a:pt x="861" y="1392"/>
                  </a:lnTo>
                  <a:cubicBezTo>
                    <a:pt x="861" y="1392"/>
                    <a:pt x="869" y="1392"/>
                    <a:pt x="885" y="1368"/>
                  </a:cubicBezTo>
                  <a:cubicBezTo>
                    <a:pt x="901" y="1352"/>
                    <a:pt x="901" y="1344"/>
                    <a:pt x="901" y="1336"/>
                  </a:cubicBezTo>
                  <a:cubicBezTo>
                    <a:pt x="901" y="1328"/>
                    <a:pt x="901" y="1328"/>
                    <a:pt x="893" y="1328"/>
                  </a:cubicBezTo>
                  <a:cubicBezTo>
                    <a:pt x="877" y="1313"/>
                    <a:pt x="861" y="1305"/>
                    <a:pt x="853" y="1305"/>
                  </a:cubicBezTo>
                  <a:cubicBezTo>
                    <a:pt x="853" y="1305"/>
                    <a:pt x="845" y="1305"/>
                    <a:pt x="845" y="1313"/>
                  </a:cubicBezTo>
                  <a:cubicBezTo>
                    <a:pt x="845" y="1313"/>
                    <a:pt x="837" y="1320"/>
                    <a:pt x="830" y="1320"/>
                  </a:cubicBezTo>
                  <a:cubicBezTo>
                    <a:pt x="822" y="1320"/>
                    <a:pt x="822" y="1313"/>
                    <a:pt x="822" y="1313"/>
                  </a:cubicBezTo>
                  <a:cubicBezTo>
                    <a:pt x="814" y="1305"/>
                    <a:pt x="814" y="1305"/>
                    <a:pt x="830" y="1289"/>
                  </a:cubicBezTo>
                  <a:cubicBezTo>
                    <a:pt x="837" y="1289"/>
                    <a:pt x="837" y="1289"/>
                    <a:pt x="837" y="1281"/>
                  </a:cubicBezTo>
                  <a:cubicBezTo>
                    <a:pt x="853" y="1273"/>
                    <a:pt x="869" y="1265"/>
                    <a:pt x="877" y="1265"/>
                  </a:cubicBezTo>
                  <a:cubicBezTo>
                    <a:pt x="885" y="1265"/>
                    <a:pt x="893" y="1265"/>
                    <a:pt x="901" y="1273"/>
                  </a:cubicBezTo>
                  <a:cubicBezTo>
                    <a:pt x="909" y="1281"/>
                    <a:pt x="901" y="1289"/>
                    <a:pt x="901" y="1297"/>
                  </a:cubicBezTo>
                  <a:cubicBezTo>
                    <a:pt x="901" y="1297"/>
                    <a:pt x="901" y="1305"/>
                    <a:pt x="917" y="1313"/>
                  </a:cubicBezTo>
                  <a:lnTo>
                    <a:pt x="924" y="1320"/>
                  </a:lnTo>
                  <a:cubicBezTo>
                    <a:pt x="932" y="1328"/>
                    <a:pt x="940" y="1336"/>
                    <a:pt x="940" y="1336"/>
                  </a:cubicBezTo>
                  <a:cubicBezTo>
                    <a:pt x="948" y="1336"/>
                    <a:pt x="948" y="1328"/>
                    <a:pt x="948" y="1313"/>
                  </a:cubicBezTo>
                  <a:cubicBezTo>
                    <a:pt x="956" y="1281"/>
                    <a:pt x="964" y="1273"/>
                    <a:pt x="980" y="1273"/>
                  </a:cubicBezTo>
                  <a:lnTo>
                    <a:pt x="980" y="1273"/>
                  </a:lnTo>
                  <a:cubicBezTo>
                    <a:pt x="988" y="1273"/>
                    <a:pt x="988" y="1249"/>
                    <a:pt x="996" y="1234"/>
                  </a:cubicBezTo>
                  <a:cubicBezTo>
                    <a:pt x="996" y="1226"/>
                    <a:pt x="996" y="1226"/>
                    <a:pt x="996" y="1226"/>
                  </a:cubicBezTo>
                  <a:cubicBezTo>
                    <a:pt x="996" y="1218"/>
                    <a:pt x="996" y="1202"/>
                    <a:pt x="1003" y="1202"/>
                  </a:cubicBezTo>
                  <a:cubicBezTo>
                    <a:pt x="1011" y="1202"/>
                    <a:pt x="1011" y="1210"/>
                    <a:pt x="1019" y="1218"/>
                  </a:cubicBezTo>
                  <a:cubicBezTo>
                    <a:pt x="1027" y="1226"/>
                    <a:pt x="1035" y="1234"/>
                    <a:pt x="1043" y="1234"/>
                  </a:cubicBezTo>
                  <a:cubicBezTo>
                    <a:pt x="1043" y="1234"/>
                    <a:pt x="1051" y="1234"/>
                    <a:pt x="1051" y="1226"/>
                  </a:cubicBezTo>
                  <a:cubicBezTo>
                    <a:pt x="1059" y="1218"/>
                    <a:pt x="1059" y="1210"/>
                    <a:pt x="1059" y="1210"/>
                  </a:cubicBezTo>
                  <a:cubicBezTo>
                    <a:pt x="1059" y="1202"/>
                    <a:pt x="1059" y="1194"/>
                    <a:pt x="1083" y="1178"/>
                  </a:cubicBezTo>
                  <a:cubicBezTo>
                    <a:pt x="1098" y="1162"/>
                    <a:pt x="1098" y="1147"/>
                    <a:pt x="1106" y="1139"/>
                  </a:cubicBezTo>
                  <a:cubicBezTo>
                    <a:pt x="1106" y="1131"/>
                    <a:pt x="1106" y="1115"/>
                    <a:pt x="1130" y="1115"/>
                  </a:cubicBezTo>
                  <a:lnTo>
                    <a:pt x="1130" y="1115"/>
                  </a:lnTo>
                  <a:cubicBezTo>
                    <a:pt x="1162" y="1115"/>
                    <a:pt x="1162" y="1115"/>
                    <a:pt x="1193" y="1083"/>
                  </a:cubicBezTo>
                  <a:cubicBezTo>
                    <a:pt x="1209" y="1067"/>
                    <a:pt x="1217" y="1044"/>
                    <a:pt x="1209" y="1028"/>
                  </a:cubicBezTo>
                  <a:cubicBezTo>
                    <a:pt x="1209" y="1020"/>
                    <a:pt x="1201" y="1012"/>
                    <a:pt x="1193" y="1012"/>
                  </a:cubicBezTo>
                  <a:cubicBezTo>
                    <a:pt x="1185" y="1012"/>
                    <a:pt x="1177" y="1012"/>
                    <a:pt x="1170" y="1012"/>
                  </a:cubicBezTo>
                  <a:cubicBezTo>
                    <a:pt x="1154" y="1012"/>
                    <a:pt x="1146" y="1012"/>
                    <a:pt x="1138" y="1004"/>
                  </a:cubicBezTo>
                  <a:cubicBezTo>
                    <a:pt x="1138" y="996"/>
                    <a:pt x="1138" y="989"/>
                    <a:pt x="1146" y="973"/>
                  </a:cubicBezTo>
                  <a:lnTo>
                    <a:pt x="1146" y="973"/>
                  </a:lnTo>
                  <a:cubicBezTo>
                    <a:pt x="1162" y="949"/>
                    <a:pt x="1170" y="933"/>
                    <a:pt x="1162" y="925"/>
                  </a:cubicBezTo>
                  <a:cubicBezTo>
                    <a:pt x="1162" y="925"/>
                    <a:pt x="1162" y="917"/>
                    <a:pt x="1154" y="917"/>
                  </a:cubicBezTo>
                  <a:cubicBezTo>
                    <a:pt x="1138" y="909"/>
                    <a:pt x="1122" y="901"/>
                    <a:pt x="1122" y="894"/>
                  </a:cubicBezTo>
                  <a:cubicBezTo>
                    <a:pt x="1114" y="909"/>
                    <a:pt x="1098" y="925"/>
                    <a:pt x="1083" y="925"/>
                  </a:cubicBezTo>
                  <a:lnTo>
                    <a:pt x="1083" y="925"/>
                  </a:lnTo>
                  <a:cubicBezTo>
                    <a:pt x="1067" y="925"/>
                    <a:pt x="1035" y="894"/>
                    <a:pt x="996" y="846"/>
                  </a:cubicBezTo>
                  <a:lnTo>
                    <a:pt x="988" y="838"/>
                  </a:lnTo>
                  <a:cubicBezTo>
                    <a:pt x="980" y="830"/>
                    <a:pt x="980" y="807"/>
                    <a:pt x="980" y="783"/>
                  </a:cubicBezTo>
                  <a:cubicBezTo>
                    <a:pt x="980" y="759"/>
                    <a:pt x="980" y="736"/>
                    <a:pt x="972" y="720"/>
                  </a:cubicBezTo>
                  <a:cubicBezTo>
                    <a:pt x="964" y="712"/>
                    <a:pt x="956" y="712"/>
                    <a:pt x="948" y="712"/>
                  </a:cubicBezTo>
                  <a:cubicBezTo>
                    <a:pt x="940" y="712"/>
                    <a:pt x="932" y="712"/>
                    <a:pt x="924" y="720"/>
                  </a:cubicBezTo>
                  <a:cubicBezTo>
                    <a:pt x="909" y="720"/>
                    <a:pt x="893" y="728"/>
                    <a:pt x="885" y="728"/>
                  </a:cubicBezTo>
                  <a:cubicBezTo>
                    <a:pt x="877" y="728"/>
                    <a:pt x="861" y="720"/>
                    <a:pt x="861" y="720"/>
                  </a:cubicBezTo>
                  <a:cubicBezTo>
                    <a:pt x="822" y="688"/>
                    <a:pt x="814" y="633"/>
                    <a:pt x="814" y="633"/>
                  </a:cubicBezTo>
                  <a:cubicBezTo>
                    <a:pt x="814" y="633"/>
                    <a:pt x="664" y="222"/>
                    <a:pt x="648" y="166"/>
                  </a:cubicBezTo>
                  <a:cubicBezTo>
                    <a:pt x="624" y="111"/>
                    <a:pt x="529" y="40"/>
                    <a:pt x="482" y="16"/>
                  </a:cubicBezTo>
                  <a:cubicBezTo>
                    <a:pt x="466" y="16"/>
                    <a:pt x="458" y="8"/>
                    <a:pt x="450" y="8"/>
                  </a:cubicBezTo>
                  <a:cubicBezTo>
                    <a:pt x="434" y="8"/>
                    <a:pt x="434" y="24"/>
                    <a:pt x="426" y="40"/>
                  </a:cubicBezTo>
                  <a:cubicBezTo>
                    <a:pt x="419" y="40"/>
                    <a:pt x="419" y="40"/>
                    <a:pt x="419" y="48"/>
                  </a:cubicBezTo>
                  <a:cubicBezTo>
                    <a:pt x="403" y="71"/>
                    <a:pt x="300" y="143"/>
                    <a:pt x="260" y="143"/>
                  </a:cubicBezTo>
                  <a:cubicBezTo>
                    <a:pt x="253" y="143"/>
                    <a:pt x="244" y="143"/>
                    <a:pt x="244" y="143"/>
                  </a:cubicBezTo>
                  <a:cubicBezTo>
                    <a:pt x="229" y="127"/>
                    <a:pt x="213" y="111"/>
                    <a:pt x="197" y="87"/>
                  </a:cubicBezTo>
                  <a:cubicBezTo>
                    <a:pt x="189" y="71"/>
                    <a:pt x="181" y="56"/>
                    <a:pt x="173" y="48"/>
                  </a:cubicBezTo>
                  <a:lnTo>
                    <a:pt x="166" y="48"/>
                  </a:lnTo>
                  <a:cubicBezTo>
                    <a:pt x="150" y="48"/>
                    <a:pt x="126" y="87"/>
                    <a:pt x="118" y="127"/>
                  </a:cubicBezTo>
                  <a:cubicBezTo>
                    <a:pt x="110" y="135"/>
                    <a:pt x="110" y="150"/>
                    <a:pt x="102" y="174"/>
                  </a:cubicBezTo>
                  <a:cubicBezTo>
                    <a:pt x="79" y="253"/>
                    <a:pt x="47" y="388"/>
                    <a:pt x="23" y="427"/>
                  </a:cubicBezTo>
                  <a:cubicBezTo>
                    <a:pt x="7" y="451"/>
                    <a:pt x="15" y="467"/>
                    <a:pt x="15" y="498"/>
                  </a:cubicBezTo>
                  <a:cubicBezTo>
                    <a:pt x="23" y="506"/>
                    <a:pt x="31" y="530"/>
                    <a:pt x="31" y="546"/>
                  </a:cubicBezTo>
                  <a:cubicBezTo>
                    <a:pt x="31" y="554"/>
                    <a:pt x="31" y="561"/>
                    <a:pt x="31" y="561"/>
                  </a:cubicBezTo>
                  <a:cubicBezTo>
                    <a:pt x="379" y="1747"/>
                    <a:pt x="379" y="1747"/>
                    <a:pt x="379" y="1747"/>
                  </a:cubicBezTo>
                  <a:cubicBezTo>
                    <a:pt x="379" y="1740"/>
                    <a:pt x="379" y="1740"/>
                    <a:pt x="387" y="1740"/>
                  </a:cubicBezTo>
                  <a:cubicBezTo>
                    <a:pt x="403" y="1747"/>
                    <a:pt x="403" y="1755"/>
                    <a:pt x="411" y="1771"/>
                  </a:cubicBezTo>
                  <a:lnTo>
                    <a:pt x="411" y="1779"/>
                  </a:lnTo>
                  <a:cubicBezTo>
                    <a:pt x="411" y="1779"/>
                    <a:pt x="411" y="1779"/>
                    <a:pt x="419" y="1771"/>
                  </a:cubicBezTo>
                  <a:cubicBezTo>
                    <a:pt x="426" y="1771"/>
                    <a:pt x="426" y="1763"/>
                    <a:pt x="434" y="176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20" name="Freeform 755"/>
            <p:cNvSpPr>
              <a:spLocks noChangeArrowheads="1"/>
            </p:cNvSpPr>
            <p:nvPr/>
          </p:nvSpPr>
          <p:spPr bwMode="auto">
            <a:xfrm>
              <a:off x="21817951" y="4523965"/>
              <a:ext cx="278317" cy="890613"/>
            </a:xfrm>
            <a:custGeom>
              <a:avLst/>
              <a:gdLst>
                <a:gd name="T0" fmla="*/ 340 w 531"/>
                <a:gd name="T1" fmla="*/ 1534 h 1693"/>
                <a:gd name="T2" fmla="*/ 340 w 531"/>
                <a:gd name="T3" fmla="*/ 1534 h 1693"/>
                <a:gd name="T4" fmla="*/ 364 w 531"/>
                <a:gd name="T5" fmla="*/ 1692 h 1693"/>
                <a:gd name="T6" fmla="*/ 380 w 531"/>
                <a:gd name="T7" fmla="*/ 1676 h 1693"/>
                <a:gd name="T8" fmla="*/ 419 w 531"/>
                <a:gd name="T9" fmla="*/ 1613 h 1693"/>
                <a:gd name="T10" fmla="*/ 435 w 531"/>
                <a:gd name="T11" fmla="*/ 1510 h 1693"/>
                <a:gd name="T12" fmla="*/ 490 w 531"/>
                <a:gd name="T13" fmla="*/ 1376 h 1693"/>
                <a:gd name="T14" fmla="*/ 490 w 531"/>
                <a:gd name="T15" fmla="*/ 1321 h 1693"/>
                <a:gd name="T16" fmla="*/ 490 w 531"/>
                <a:gd name="T17" fmla="*/ 1257 h 1693"/>
                <a:gd name="T18" fmla="*/ 530 w 531"/>
                <a:gd name="T19" fmla="*/ 1186 h 1693"/>
                <a:gd name="T20" fmla="*/ 182 w 531"/>
                <a:gd name="T21" fmla="*/ 0 h 1693"/>
                <a:gd name="T22" fmla="*/ 127 w 531"/>
                <a:gd name="T23" fmla="*/ 103 h 1693"/>
                <a:gd name="T24" fmla="*/ 159 w 531"/>
                <a:gd name="T25" fmla="*/ 167 h 1693"/>
                <a:gd name="T26" fmla="*/ 159 w 531"/>
                <a:gd name="T27" fmla="*/ 238 h 1693"/>
                <a:gd name="T28" fmla="*/ 190 w 531"/>
                <a:gd name="T29" fmla="*/ 325 h 1693"/>
                <a:gd name="T30" fmla="*/ 127 w 531"/>
                <a:gd name="T31" fmla="*/ 412 h 1693"/>
                <a:gd name="T32" fmla="*/ 103 w 531"/>
                <a:gd name="T33" fmla="*/ 530 h 1693"/>
                <a:gd name="T34" fmla="*/ 79 w 531"/>
                <a:gd name="T35" fmla="*/ 578 h 1693"/>
                <a:gd name="T36" fmla="*/ 48 w 531"/>
                <a:gd name="T37" fmla="*/ 617 h 1693"/>
                <a:gd name="T38" fmla="*/ 24 w 531"/>
                <a:gd name="T39" fmla="*/ 609 h 1693"/>
                <a:gd name="T40" fmla="*/ 0 w 531"/>
                <a:gd name="T41" fmla="*/ 657 h 1693"/>
                <a:gd name="T42" fmla="*/ 261 w 531"/>
                <a:gd name="T43" fmla="*/ 1447 h 1693"/>
                <a:gd name="T44" fmla="*/ 340 w 531"/>
                <a:gd name="T45" fmla="*/ 1534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1" h="1693">
                  <a:moveTo>
                    <a:pt x="340" y="1534"/>
                  </a:moveTo>
                  <a:lnTo>
                    <a:pt x="340" y="1534"/>
                  </a:lnTo>
                  <a:cubicBezTo>
                    <a:pt x="364" y="1542"/>
                    <a:pt x="340" y="1653"/>
                    <a:pt x="364" y="1692"/>
                  </a:cubicBezTo>
                  <a:cubicBezTo>
                    <a:pt x="364" y="1684"/>
                    <a:pt x="372" y="1684"/>
                    <a:pt x="380" y="1676"/>
                  </a:cubicBezTo>
                  <a:cubicBezTo>
                    <a:pt x="419" y="1645"/>
                    <a:pt x="419" y="1653"/>
                    <a:pt x="419" y="1613"/>
                  </a:cubicBezTo>
                  <a:cubicBezTo>
                    <a:pt x="419" y="1574"/>
                    <a:pt x="451" y="1542"/>
                    <a:pt x="435" y="1510"/>
                  </a:cubicBezTo>
                  <a:cubicBezTo>
                    <a:pt x="419" y="1479"/>
                    <a:pt x="514" y="1392"/>
                    <a:pt x="490" y="1376"/>
                  </a:cubicBezTo>
                  <a:cubicBezTo>
                    <a:pt x="467" y="1360"/>
                    <a:pt x="498" y="1368"/>
                    <a:pt x="490" y="1321"/>
                  </a:cubicBezTo>
                  <a:cubicBezTo>
                    <a:pt x="475" y="1273"/>
                    <a:pt x="459" y="1273"/>
                    <a:pt x="490" y="1257"/>
                  </a:cubicBezTo>
                  <a:cubicBezTo>
                    <a:pt x="506" y="1234"/>
                    <a:pt x="514" y="1194"/>
                    <a:pt x="530" y="1186"/>
                  </a:cubicBezTo>
                  <a:cubicBezTo>
                    <a:pt x="182" y="0"/>
                    <a:pt x="182" y="0"/>
                    <a:pt x="182" y="0"/>
                  </a:cubicBezTo>
                  <a:cubicBezTo>
                    <a:pt x="182" y="48"/>
                    <a:pt x="143" y="72"/>
                    <a:pt x="127" y="103"/>
                  </a:cubicBezTo>
                  <a:cubicBezTo>
                    <a:pt x="111" y="135"/>
                    <a:pt x="159" y="143"/>
                    <a:pt x="159" y="167"/>
                  </a:cubicBezTo>
                  <a:cubicBezTo>
                    <a:pt x="166" y="182"/>
                    <a:pt x="103" y="190"/>
                    <a:pt x="159" y="238"/>
                  </a:cubicBezTo>
                  <a:cubicBezTo>
                    <a:pt x="214" y="285"/>
                    <a:pt x="174" y="309"/>
                    <a:pt x="190" y="325"/>
                  </a:cubicBezTo>
                  <a:cubicBezTo>
                    <a:pt x="198" y="340"/>
                    <a:pt x="143" y="372"/>
                    <a:pt x="127" y="412"/>
                  </a:cubicBezTo>
                  <a:cubicBezTo>
                    <a:pt x="103" y="443"/>
                    <a:pt x="79" y="483"/>
                    <a:pt x="103" y="530"/>
                  </a:cubicBezTo>
                  <a:cubicBezTo>
                    <a:pt x="119" y="570"/>
                    <a:pt x="79" y="562"/>
                    <a:pt x="79" y="578"/>
                  </a:cubicBezTo>
                  <a:cubicBezTo>
                    <a:pt x="79" y="593"/>
                    <a:pt x="48" y="617"/>
                    <a:pt x="48" y="617"/>
                  </a:cubicBezTo>
                  <a:cubicBezTo>
                    <a:pt x="48" y="617"/>
                    <a:pt x="32" y="546"/>
                    <a:pt x="24" y="609"/>
                  </a:cubicBezTo>
                  <a:cubicBezTo>
                    <a:pt x="16" y="633"/>
                    <a:pt x="8" y="649"/>
                    <a:pt x="0" y="657"/>
                  </a:cubicBezTo>
                  <a:cubicBezTo>
                    <a:pt x="261" y="1447"/>
                    <a:pt x="261" y="1447"/>
                    <a:pt x="261" y="1447"/>
                  </a:cubicBezTo>
                  <a:cubicBezTo>
                    <a:pt x="261" y="1447"/>
                    <a:pt x="317" y="1526"/>
                    <a:pt x="340" y="153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21" name="Freeform 756"/>
            <p:cNvSpPr>
              <a:spLocks noChangeArrowheads="1"/>
            </p:cNvSpPr>
            <p:nvPr/>
          </p:nvSpPr>
          <p:spPr bwMode="auto">
            <a:xfrm>
              <a:off x="21815631" y="4514688"/>
              <a:ext cx="287594" cy="902209"/>
            </a:xfrm>
            <a:custGeom>
              <a:avLst/>
              <a:gdLst>
                <a:gd name="T0" fmla="*/ 372 w 547"/>
                <a:gd name="T1" fmla="*/ 1715 h 1716"/>
                <a:gd name="T2" fmla="*/ 356 w 547"/>
                <a:gd name="T3" fmla="*/ 1620 h 1716"/>
                <a:gd name="T4" fmla="*/ 269 w 547"/>
                <a:gd name="T5" fmla="*/ 1462 h 1716"/>
                <a:gd name="T6" fmla="*/ 0 w 547"/>
                <a:gd name="T7" fmla="*/ 664 h 1716"/>
                <a:gd name="T8" fmla="*/ 24 w 547"/>
                <a:gd name="T9" fmla="*/ 624 h 1716"/>
                <a:gd name="T10" fmla="*/ 64 w 547"/>
                <a:gd name="T11" fmla="*/ 624 h 1716"/>
                <a:gd name="T12" fmla="*/ 95 w 547"/>
                <a:gd name="T13" fmla="*/ 577 h 1716"/>
                <a:gd name="T14" fmla="*/ 127 w 547"/>
                <a:gd name="T15" fmla="*/ 427 h 1716"/>
                <a:gd name="T16" fmla="*/ 167 w 547"/>
                <a:gd name="T17" fmla="*/ 379 h 1716"/>
                <a:gd name="T18" fmla="*/ 190 w 547"/>
                <a:gd name="T19" fmla="*/ 316 h 1716"/>
                <a:gd name="T20" fmla="*/ 143 w 547"/>
                <a:gd name="T21" fmla="*/ 221 h 1716"/>
                <a:gd name="T22" fmla="*/ 167 w 547"/>
                <a:gd name="T23" fmla="*/ 182 h 1716"/>
                <a:gd name="T24" fmla="*/ 135 w 547"/>
                <a:gd name="T25" fmla="*/ 118 h 1716"/>
                <a:gd name="T26" fmla="*/ 190 w 547"/>
                <a:gd name="T27" fmla="*/ 15 h 1716"/>
                <a:gd name="T28" fmla="*/ 546 w 547"/>
                <a:gd name="T29" fmla="*/ 1201 h 1716"/>
                <a:gd name="T30" fmla="*/ 522 w 547"/>
                <a:gd name="T31" fmla="*/ 1233 h 1716"/>
                <a:gd name="T32" fmla="*/ 491 w 547"/>
                <a:gd name="T33" fmla="*/ 1304 h 1716"/>
                <a:gd name="T34" fmla="*/ 498 w 547"/>
                <a:gd name="T35" fmla="*/ 1375 h 1716"/>
                <a:gd name="T36" fmla="*/ 506 w 547"/>
                <a:gd name="T37" fmla="*/ 1391 h 1716"/>
                <a:gd name="T38" fmla="*/ 443 w 547"/>
                <a:gd name="T39" fmla="*/ 1525 h 1716"/>
                <a:gd name="T40" fmla="*/ 435 w 547"/>
                <a:gd name="T41" fmla="*/ 1628 h 1716"/>
                <a:gd name="T42" fmla="*/ 396 w 547"/>
                <a:gd name="T43" fmla="*/ 1691 h 1716"/>
                <a:gd name="T44" fmla="*/ 372 w 547"/>
                <a:gd name="T45" fmla="*/ 1715 h 1716"/>
                <a:gd name="T46" fmla="*/ 277 w 547"/>
                <a:gd name="T47" fmla="*/ 1462 h 1716"/>
                <a:gd name="T48" fmla="*/ 364 w 547"/>
                <a:gd name="T49" fmla="*/ 1620 h 1716"/>
                <a:gd name="T50" fmla="*/ 388 w 547"/>
                <a:gd name="T51" fmla="*/ 1684 h 1716"/>
                <a:gd name="T52" fmla="*/ 427 w 547"/>
                <a:gd name="T53" fmla="*/ 1628 h 1716"/>
                <a:gd name="T54" fmla="*/ 443 w 547"/>
                <a:gd name="T55" fmla="*/ 1533 h 1716"/>
                <a:gd name="T56" fmla="*/ 498 w 547"/>
                <a:gd name="T57" fmla="*/ 1399 h 1716"/>
                <a:gd name="T58" fmla="*/ 491 w 547"/>
                <a:gd name="T59" fmla="*/ 1375 h 1716"/>
                <a:gd name="T60" fmla="*/ 483 w 547"/>
                <a:gd name="T61" fmla="*/ 1304 h 1716"/>
                <a:gd name="T62" fmla="*/ 514 w 547"/>
                <a:gd name="T63" fmla="*/ 1233 h 1716"/>
                <a:gd name="T64" fmla="*/ 190 w 547"/>
                <a:gd name="T65" fmla="*/ 31 h 1716"/>
                <a:gd name="T66" fmla="*/ 143 w 547"/>
                <a:gd name="T67" fmla="*/ 118 h 1716"/>
                <a:gd name="T68" fmla="*/ 174 w 547"/>
                <a:gd name="T69" fmla="*/ 182 h 1716"/>
                <a:gd name="T70" fmla="*/ 151 w 547"/>
                <a:gd name="T71" fmla="*/ 221 h 1716"/>
                <a:gd name="T72" fmla="*/ 198 w 547"/>
                <a:gd name="T73" fmla="*/ 324 h 1716"/>
                <a:gd name="T74" fmla="*/ 167 w 547"/>
                <a:gd name="T75" fmla="*/ 387 h 1716"/>
                <a:gd name="T76" fmla="*/ 135 w 547"/>
                <a:gd name="T77" fmla="*/ 427 h 1716"/>
                <a:gd name="T78" fmla="*/ 103 w 547"/>
                <a:gd name="T79" fmla="*/ 585 h 1716"/>
                <a:gd name="T80" fmla="*/ 64 w 547"/>
                <a:gd name="T81" fmla="*/ 632 h 1716"/>
                <a:gd name="T82" fmla="*/ 56 w 547"/>
                <a:gd name="T83" fmla="*/ 632 h 1716"/>
                <a:gd name="T84" fmla="*/ 32 w 547"/>
                <a:gd name="T85" fmla="*/ 624 h 1716"/>
                <a:gd name="T86" fmla="*/ 277 w 547"/>
                <a:gd name="T87" fmla="*/ 1462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7" h="1716">
                  <a:moveTo>
                    <a:pt x="372" y="1715"/>
                  </a:moveTo>
                  <a:lnTo>
                    <a:pt x="372" y="1715"/>
                  </a:lnTo>
                  <a:cubicBezTo>
                    <a:pt x="364" y="1707"/>
                    <a:pt x="364" y="1707"/>
                    <a:pt x="364" y="1707"/>
                  </a:cubicBezTo>
                  <a:cubicBezTo>
                    <a:pt x="356" y="1691"/>
                    <a:pt x="356" y="1652"/>
                    <a:pt x="356" y="1620"/>
                  </a:cubicBezTo>
                  <a:cubicBezTo>
                    <a:pt x="356" y="1589"/>
                    <a:pt x="356" y="1557"/>
                    <a:pt x="348" y="1549"/>
                  </a:cubicBezTo>
                  <a:cubicBezTo>
                    <a:pt x="317" y="1541"/>
                    <a:pt x="269" y="1462"/>
                    <a:pt x="269" y="1462"/>
                  </a:cubicBezTo>
                  <a:lnTo>
                    <a:pt x="269" y="1462"/>
                  </a:lnTo>
                  <a:cubicBezTo>
                    <a:pt x="0" y="664"/>
                    <a:pt x="0" y="664"/>
                    <a:pt x="0" y="664"/>
                  </a:cubicBezTo>
                  <a:lnTo>
                    <a:pt x="0" y="664"/>
                  </a:lnTo>
                  <a:cubicBezTo>
                    <a:pt x="16" y="656"/>
                    <a:pt x="24" y="648"/>
                    <a:pt x="24" y="624"/>
                  </a:cubicBezTo>
                  <a:cubicBezTo>
                    <a:pt x="32" y="601"/>
                    <a:pt x="32" y="593"/>
                    <a:pt x="40" y="593"/>
                  </a:cubicBezTo>
                  <a:cubicBezTo>
                    <a:pt x="48" y="593"/>
                    <a:pt x="56" y="616"/>
                    <a:pt x="64" y="624"/>
                  </a:cubicBezTo>
                  <a:cubicBezTo>
                    <a:pt x="72" y="616"/>
                    <a:pt x="87" y="608"/>
                    <a:pt x="87" y="593"/>
                  </a:cubicBezTo>
                  <a:cubicBezTo>
                    <a:pt x="87" y="585"/>
                    <a:pt x="87" y="585"/>
                    <a:pt x="95" y="577"/>
                  </a:cubicBezTo>
                  <a:cubicBezTo>
                    <a:pt x="103" y="577"/>
                    <a:pt x="119" y="569"/>
                    <a:pt x="103" y="545"/>
                  </a:cubicBezTo>
                  <a:cubicBezTo>
                    <a:pt x="87" y="498"/>
                    <a:pt x="111" y="458"/>
                    <a:pt x="127" y="427"/>
                  </a:cubicBezTo>
                  <a:lnTo>
                    <a:pt x="127" y="427"/>
                  </a:lnTo>
                  <a:cubicBezTo>
                    <a:pt x="135" y="411"/>
                    <a:pt x="151" y="395"/>
                    <a:pt x="167" y="379"/>
                  </a:cubicBezTo>
                  <a:cubicBezTo>
                    <a:pt x="182" y="363"/>
                    <a:pt x="198" y="348"/>
                    <a:pt x="190" y="340"/>
                  </a:cubicBezTo>
                  <a:cubicBezTo>
                    <a:pt x="190" y="332"/>
                    <a:pt x="190" y="324"/>
                    <a:pt x="190" y="316"/>
                  </a:cubicBezTo>
                  <a:cubicBezTo>
                    <a:pt x="190" y="308"/>
                    <a:pt x="198" y="284"/>
                    <a:pt x="167" y="261"/>
                  </a:cubicBezTo>
                  <a:cubicBezTo>
                    <a:pt x="151" y="245"/>
                    <a:pt x="143" y="229"/>
                    <a:pt x="143" y="221"/>
                  </a:cubicBezTo>
                  <a:cubicBezTo>
                    <a:pt x="143" y="213"/>
                    <a:pt x="151" y="205"/>
                    <a:pt x="158" y="197"/>
                  </a:cubicBezTo>
                  <a:cubicBezTo>
                    <a:pt x="158" y="190"/>
                    <a:pt x="167" y="182"/>
                    <a:pt x="167" y="182"/>
                  </a:cubicBezTo>
                  <a:cubicBezTo>
                    <a:pt x="167" y="174"/>
                    <a:pt x="158" y="166"/>
                    <a:pt x="151" y="166"/>
                  </a:cubicBezTo>
                  <a:cubicBezTo>
                    <a:pt x="135" y="150"/>
                    <a:pt x="119" y="142"/>
                    <a:pt x="135" y="118"/>
                  </a:cubicBezTo>
                  <a:cubicBezTo>
                    <a:pt x="143" y="110"/>
                    <a:pt x="143" y="103"/>
                    <a:pt x="151" y="87"/>
                  </a:cubicBezTo>
                  <a:cubicBezTo>
                    <a:pt x="167" y="71"/>
                    <a:pt x="182" y="47"/>
                    <a:pt x="190" y="15"/>
                  </a:cubicBezTo>
                  <a:cubicBezTo>
                    <a:pt x="190" y="0"/>
                    <a:pt x="190" y="0"/>
                    <a:pt x="190" y="0"/>
                  </a:cubicBezTo>
                  <a:cubicBezTo>
                    <a:pt x="546" y="1201"/>
                    <a:pt x="546" y="1201"/>
                    <a:pt x="546" y="1201"/>
                  </a:cubicBezTo>
                  <a:cubicBezTo>
                    <a:pt x="538" y="1209"/>
                    <a:pt x="538" y="1209"/>
                    <a:pt x="538" y="1209"/>
                  </a:cubicBezTo>
                  <a:cubicBezTo>
                    <a:pt x="530" y="1209"/>
                    <a:pt x="530" y="1225"/>
                    <a:pt x="522" y="1233"/>
                  </a:cubicBezTo>
                  <a:cubicBezTo>
                    <a:pt x="514" y="1249"/>
                    <a:pt x="506" y="1265"/>
                    <a:pt x="498" y="1272"/>
                  </a:cubicBezTo>
                  <a:cubicBezTo>
                    <a:pt x="483" y="1288"/>
                    <a:pt x="483" y="1288"/>
                    <a:pt x="491" y="1304"/>
                  </a:cubicBezTo>
                  <a:cubicBezTo>
                    <a:pt x="491" y="1312"/>
                    <a:pt x="491" y="1320"/>
                    <a:pt x="498" y="1336"/>
                  </a:cubicBezTo>
                  <a:cubicBezTo>
                    <a:pt x="506" y="1360"/>
                    <a:pt x="498" y="1367"/>
                    <a:pt x="498" y="1375"/>
                  </a:cubicBezTo>
                  <a:cubicBezTo>
                    <a:pt x="491" y="1383"/>
                    <a:pt x="491" y="1383"/>
                    <a:pt x="498" y="1391"/>
                  </a:cubicBezTo>
                  <a:cubicBezTo>
                    <a:pt x="506" y="1391"/>
                    <a:pt x="506" y="1391"/>
                    <a:pt x="506" y="1391"/>
                  </a:cubicBezTo>
                  <a:cubicBezTo>
                    <a:pt x="506" y="1407"/>
                    <a:pt x="498" y="1423"/>
                    <a:pt x="483" y="1447"/>
                  </a:cubicBezTo>
                  <a:cubicBezTo>
                    <a:pt x="459" y="1478"/>
                    <a:pt x="435" y="1510"/>
                    <a:pt x="443" y="1525"/>
                  </a:cubicBezTo>
                  <a:cubicBezTo>
                    <a:pt x="459" y="1549"/>
                    <a:pt x="451" y="1565"/>
                    <a:pt x="443" y="1589"/>
                  </a:cubicBezTo>
                  <a:cubicBezTo>
                    <a:pt x="435" y="1597"/>
                    <a:pt x="435" y="1612"/>
                    <a:pt x="435" y="1628"/>
                  </a:cubicBezTo>
                  <a:cubicBezTo>
                    <a:pt x="435" y="1660"/>
                    <a:pt x="435" y="1660"/>
                    <a:pt x="411" y="1676"/>
                  </a:cubicBezTo>
                  <a:cubicBezTo>
                    <a:pt x="411" y="1676"/>
                    <a:pt x="404" y="1684"/>
                    <a:pt x="396" y="1691"/>
                  </a:cubicBezTo>
                  <a:cubicBezTo>
                    <a:pt x="380" y="1699"/>
                    <a:pt x="372" y="1707"/>
                    <a:pt x="372" y="1707"/>
                  </a:cubicBezTo>
                  <a:lnTo>
                    <a:pt x="372" y="1715"/>
                  </a:lnTo>
                  <a:close/>
                  <a:moveTo>
                    <a:pt x="277" y="1462"/>
                  </a:moveTo>
                  <a:lnTo>
                    <a:pt x="277" y="1462"/>
                  </a:lnTo>
                  <a:cubicBezTo>
                    <a:pt x="285" y="1478"/>
                    <a:pt x="325" y="1541"/>
                    <a:pt x="348" y="1541"/>
                  </a:cubicBezTo>
                  <a:cubicBezTo>
                    <a:pt x="364" y="1549"/>
                    <a:pt x="364" y="1573"/>
                    <a:pt x="364" y="1620"/>
                  </a:cubicBezTo>
                  <a:cubicBezTo>
                    <a:pt x="364" y="1652"/>
                    <a:pt x="364" y="1684"/>
                    <a:pt x="372" y="1699"/>
                  </a:cubicBezTo>
                  <a:cubicBezTo>
                    <a:pt x="372" y="1699"/>
                    <a:pt x="380" y="1691"/>
                    <a:pt x="388" y="1684"/>
                  </a:cubicBezTo>
                  <a:cubicBezTo>
                    <a:pt x="396" y="1676"/>
                    <a:pt x="404" y="1676"/>
                    <a:pt x="411" y="1668"/>
                  </a:cubicBezTo>
                  <a:cubicBezTo>
                    <a:pt x="427" y="1660"/>
                    <a:pt x="427" y="1660"/>
                    <a:pt x="427" y="1628"/>
                  </a:cubicBezTo>
                  <a:cubicBezTo>
                    <a:pt x="427" y="1612"/>
                    <a:pt x="427" y="1597"/>
                    <a:pt x="435" y="1581"/>
                  </a:cubicBezTo>
                  <a:cubicBezTo>
                    <a:pt x="443" y="1565"/>
                    <a:pt x="451" y="1549"/>
                    <a:pt x="443" y="1533"/>
                  </a:cubicBezTo>
                  <a:cubicBezTo>
                    <a:pt x="427" y="1510"/>
                    <a:pt x="451" y="1478"/>
                    <a:pt x="475" y="1447"/>
                  </a:cubicBezTo>
                  <a:cubicBezTo>
                    <a:pt x="483" y="1423"/>
                    <a:pt x="498" y="1407"/>
                    <a:pt x="498" y="1399"/>
                  </a:cubicBezTo>
                  <a:cubicBezTo>
                    <a:pt x="498" y="1391"/>
                    <a:pt x="498" y="1391"/>
                    <a:pt x="498" y="1391"/>
                  </a:cubicBezTo>
                  <a:cubicBezTo>
                    <a:pt x="483" y="1383"/>
                    <a:pt x="483" y="1383"/>
                    <a:pt x="491" y="1375"/>
                  </a:cubicBezTo>
                  <a:cubicBezTo>
                    <a:pt x="491" y="1367"/>
                    <a:pt x="498" y="1360"/>
                    <a:pt x="491" y="1336"/>
                  </a:cubicBezTo>
                  <a:cubicBezTo>
                    <a:pt x="491" y="1320"/>
                    <a:pt x="483" y="1312"/>
                    <a:pt x="483" y="1304"/>
                  </a:cubicBezTo>
                  <a:cubicBezTo>
                    <a:pt x="475" y="1288"/>
                    <a:pt x="475" y="1280"/>
                    <a:pt x="491" y="1265"/>
                  </a:cubicBezTo>
                  <a:cubicBezTo>
                    <a:pt x="506" y="1257"/>
                    <a:pt x="514" y="1241"/>
                    <a:pt x="514" y="1233"/>
                  </a:cubicBezTo>
                  <a:cubicBezTo>
                    <a:pt x="522" y="1217"/>
                    <a:pt x="530" y="1209"/>
                    <a:pt x="538" y="1201"/>
                  </a:cubicBezTo>
                  <a:cubicBezTo>
                    <a:pt x="190" y="31"/>
                    <a:pt x="190" y="31"/>
                    <a:pt x="190" y="31"/>
                  </a:cubicBezTo>
                  <a:cubicBezTo>
                    <a:pt x="190" y="63"/>
                    <a:pt x="174" y="79"/>
                    <a:pt x="158" y="95"/>
                  </a:cubicBezTo>
                  <a:cubicBezTo>
                    <a:pt x="151" y="103"/>
                    <a:pt x="143" y="110"/>
                    <a:pt x="143" y="118"/>
                  </a:cubicBezTo>
                  <a:cubicBezTo>
                    <a:pt x="127" y="142"/>
                    <a:pt x="143" y="142"/>
                    <a:pt x="151" y="158"/>
                  </a:cubicBezTo>
                  <a:cubicBezTo>
                    <a:pt x="158" y="166"/>
                    <a:pt x="174" y="166"/>
                    <a:pt x="174" y="182"/>
                  </a:cubicBezTo>
                  <a:cubicBezTo>
                    <a:pt x="174" y="190"/>
                    <a:pt x="167" y="197"/>
                    <a:pt x="158" y="197"/>
                  </a:cubicBezTo>
                  <a:cubicBezTo>
                    <a:pt x="151" y="205"/>
                    <a:pt x="143" y="213"/>
                    <a:pt x="151" y="221"/>
                  </a:cubicBezTo>
                  <a:cubicBezTo>
                    <a:pt x="151" y="229"/>
                    <a:pt x="151" y="237"/>
                    <a:pt x="167" y="253"/>
                  </a:cubicBezTo>
                  <a:cubicBezTo>
                    <a:pt x="206" y="284"/>
                    <a:pt x="198" y="308"/>
                    <a:pt x="198" y="324"/>
                  </a:cubicBezTo>
                  <a:cubicBezTo>
                    <a:pt x="198" y="324"/>
                    <a:pt x="198" y="332"/>
                    <a:pt x="198" y="340"/>
                  </a:cubicBezTo>
                  <a:cubicBezTo>
                    <a:pt x="206" y="355"/>
                    <a:pt x="190" y="371"/>
                    <a:pt x="167" y="387"/>
                  </a:cubicBezTo>
                  <a:cubicBezTo>
                    <a:pt x="158" y="403"/>
                    <a:pt x="143" y="411"/>
                    <a:pt x="135" y="427"/>
                  </a:cubicBezTo>
                  <a:lnTo>
                    <a:pt x="135" y="427"/>
                  </a:lnTo>
                  <a:cubicBezTo>
                    <a:pt x="111" y="458"/>
                    <a:pt x="95" y="498"/>
                    <a:pt x="111" y="545"/>
                  </a:cubicBezTo>
                  <a:cubicBezTo>
                    <a:pt x="127" y="569"/>
                    <a:pt x="111" y="577"/>
                    <a:pt x="103" y="585"/>
                  </a:cubicBezTo>
                  <a:cubicBezTo>
                    <a:pt x="95" y="593"/>
                    <a:pt x="95" y="593"/>
                    <a:pt x="95" y="593"/>
                  </a:cubicBezTo>
                  <a:cubicBezTo>
                    <a:pt x="95" y="616"/>
                    <a:pt x="64" y="632"/>
                    <a:pt x="64" y="632"/>
                  </a:cubicBezTo>
                  <a:cubicBezTo>
                    <a:pt x="56" y="640"/>
                    <a:pt x="56" y="640"/>
                    <a:pt x="56" y="640"/>
                  </a:cubicBezTo>
                  <a:cubicBezTo>
                    <a:pt x="56" y="632"/>
                    <a:pt x="56" y="632"/>
                    <a:pt x="56" y="632"/>
                  </a:cubicBezTo>
                  <a:cubicBezTo>
                    <a:pt x="48" y="616"/>
                    <a:pt x="48" y="601"/>
                    <a:pt x="40" y="601"/>
                  </a:cubicBezTo>
                  <a:cubicBezTo>
                    <a:pt x="40" y="601"/>
                    <a:pt x="40" y="601"/>
                    <a:pt x="32" y="624"/>
                  </a:cubicBezTo>
                  <a:cubicBezTo>
                    <a:pt x="24" y="648"/>
                    <a:pt x="24" y="664"/>
                    <a:pt x="8" y="672"/>
                  </a:cubicBezTo>
                  <a:lnTo>
                    <a:pt x="277" y="1462"/>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22" name="Freeform 757"/>
            <p:cNvSpPr>
              <a:spLocks noChangeArrowheads="1"/>
            </p:cNvSpPr>
            <p:nvPr/>
          </p:nvSpPr>
          <p:spPr bwMode="auto">
            <a:xfrm>
              <a:off x="21674154" y="4869541"/>
              <a:ext cx="336299" cy="670280"/>
            </a:xfrm>
            <a:custGeom>
              <a:avLst/>
              <a:gdLst>
                <a:gd name="T0" fmla="*/ 182 w 641"/>
                <a:gd name="T1" fmla="*/ 174 h 1273"/>
                <a:gd name="T2" fmla="*/ 182 w 641"/>
                <a:gd name="T3" fmla="*/ 174 h 1273"/>
                <a:gd name="T4" fmla="*/ 166 w 641"/>
                <a:gd name="T5" fmla="*/ 300 h 1273"/>
                <a:gd name="T6" fmla="*/ 213 w 641"/>
                <a:gd name="T7" fmla="*/ 379 h 1273"/>
                <a:gd name="T8" fmla="*/ 102 w 641"/>
                <a:gd name="T9" fmla="*/ 569 h 1273"/>
                <a:gd name="T10" fmla="*/ 102 w 641"/>
                <a:gd name="T11" fmla="*/ 711 h 1273"/>
                <a:gd name="T12" fmla="*/ 79 w 641"/>
                <a:gd name="T13" fmla="*/ 964 h 1273"/>
                <a:gd name="T14" fmla="*/ 102 w 641"/>
                <a:gd name="T15" fmla="*/ 1099 h 1273"/>
                <a:gd name="T16" fmla="*/ 87 w 641"/>
                <a:gd name="T17" fmla="*/ 1193 h 1273"/>
                <a:gd name="T18" fmla="*/ 118 w 641"/>
                <a:gd name="T19" fmla="*/ 1265 h 1273"/>
                <a:gd name="T20" fmla="*/ 458 w 641"/>
                <a:gd name="T21" fmla="*/ 1201 h 1273"/>
                <a:gd name="T22" fmla="*/ 529 w 641"/>
                <a:gd name="T23" fmla="*/ 1162 h 1273"/>
                <a:gd name="T24" fmla="*/ 640 w 641"/>
                <a:gd name="T25" fmla="*/ 1035 h 1273"/>
                <a:gd name="T26" fmla="*/ 616 w 641"/>
                <a:gd name="T27" fmla="*/ 877 h 1273"/>
                <a:gd name="T28" fmla="*/ 537 w 641"/>
                <a:gd name="T29" fmla="*/ 790 h 1273"/>
                <a:gd name="T30" fmla="*/ 276 w 641"/>
                <a:gd name="T31" fmla="*/ 0 h 1273"/>
                <a:gd name="T32" fmla="*/ 213 w 641"/>
                <a:gd name="T33" fmla="*/ 8 h 1273"/>
                <a:gd name="T34" fmla="*/ 182 w 641"/>
                <a:gd name="T35" fmla="*/ 126 h 1273"/>
                <a:gd name="T36" fmla="*/ 182 w 641"/>
                <a:gd name="T37" fmla="*/ 174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1" h="1273">
                  <a:moveTo>
                    <a:pt x="182" y="174"/>
                  </a:moveTo>
                  <a:lnTo>
                    <a:pt x="182" y="174"/>
                  </a:lnTo>
                  <a:cubicBezTo>
                    <a:pt x="182" y="197"/>
                    <a:pt x="142" y="269"/>
                    <a:pt x="166" y="300"/>
                  </a:cubicBezTo>
                  <a:cubicBezTo>
                    <a:pt x="197" y="324"/>
                    <a:pt x="229" y="355"/>
                    <a:pt x="213" y="379"/>
                  </a:cubicBezTo>
                  <a:cubicBezTo>
                    <a:pt x="189" y="395"/>
                    <a:pt x="0" y="529"/>
                    <a:pt x="102" y="569"/>
                  </a:cubicBezTo>
                  <a:cubicBezTo>
                    <a:pt x="197" y="608"/>
                    <a:pt x="118" y="664"/>
                    <a:pt x="102" y="711"/>
                  </a:cubicBezTo>
                  <a:cubicBezTo>
                    <a:pt x="87" y="751"/>
                    <a:pt x="47" y="877"/>
                    <a:pt x="79" y="964"/>
                  </a:cubicBezTo>
                  <a:cubicBezTo>
                    <a:pt x="110" y="1043"/>
                    <a:pt x="110" y="1067"/>
                    <a:pt x="102" y="1099"/>
                  </a:cubicBezTo>
                  <a:cubicBezTo>
                    <a:pt x="102" y="1138"/>
                    <a:pt x="71" y="1162"/>
                    <a:pt x="87" y="1193"/>
                  </a:cubicBezTo>
                  <a:cubicBezTo>
                    <a:pt x="102" y="1233"/>
                    <a:pt x="102" y="1265"/>
                    <a:pt x="118" y="1265"/>
                  </a:cubicBezTo>
                  <a:cubicBezTo>
                    <a:pt x="134" y="1272"/>
                    <a:pt x="411" y="1201"/>
                    <a:pt x="458" y="1201"/>
                  </a:cubicBezTo>
                  <a:cubicBezTo>
                    <a:pt x="514" y="1193"/>
                    <a:pt x="514" y="1193"/>
                    <a:pt x="529" y="1162"/>
                  </a:cubicBezTo>
                  <a:cubicBezTo>
                    <a:pt x="545" y="1138"/>
                    <a:pt x="640" y="1035"/>
                    <a:pt x="640" y="1035"/>
                  </a:cubicBezTo>
                  <a:cubicBezTo>
                    <a:pt x="616" y="996"/>
                    <a:pt x="640" y="885"/>
                    <a:pt x="616" y="877"/>
                  </a:cubicBezTo>
                  <a:cubicBezTo>
                    <a:pt x="593" y="869"/>
                    <a:pt x="537" y="790"/>
                    <a:pt x="537" y="790"/>
                  </a:cubicBezTo>
                  <a:cubicBezTo>
                    <a:pt x="276" y="0"/>
                    <a:pt x="276" y="0"/>
                    <a:pt x="276" y="0"/>
                  </a:cubicBezTo>
                  <a:cubicBezTo>
                    <a:pt x="253" y="16"/>
                    <a:pt x="229" y="0"/>
                    <a:pt x="213" y="8"/>
                  </a:cubicBezTo>
                  <a:cubicBezTo>
                    <a:pt x="189" y="8"/>
                    <a:pt x="182" y="79"/>
                    <a:pt x="182" y="126"/>
                  </a:cubicBezTo>
                  <a:cubicBezTo>
                    <a:pt x="182" y="126"/>
                    <a:pt x="182" y="150"/>
                    <a:pt x="182" y="17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23" name="Freeform 758"/>
            <p:cNvSpPr>
              <a:spLocks noChangeArrowheads="1"/>
            </p:cNvSpPr>
            <p:nvPr/>
          </p:nvSpPr>
          <p:spPr bwMode="auto">
            <a:xfrm>
              <a:off x="21699666" y="4864902"/>
              <a:ext cx="313107" cy="672599"/>
            </a:xfrm>
            <a:custGeom>
              <a:avLst/>
              <a:gdLst>
                <a:gd name="T0" fmla="*/ 71 w 594"/>
                <a:gd name="T1" fmla="*/ 1280 h 1281"/>
                <a:gd name="T2" fmla="*/ 71 w 594"/>
                <a:gd name="T3" fmla="*/ 1280 h 1281"/>
                <a:gd name="T4" fmla="*/ 40 w 594"/>
                <a:gd name="T5" fmla="*/ 1201 h 1281"/>
                <a:gd name="T6" fmla="*/ 55 w 594"/>
                <a:gd name="T7" fmla="*/ 1107 h 1281"/>
                <a:gd name="T8" fmla="*/ 32 w 594"/>
                <a:gd name="T9" fmla="*/ 972 h 1281"/>
                <a:gd name="T10" fmla="*/ 55 w 594"/>
                <a:gd name="T11" fmla="*/ 711 h 1281"/>
                <a:gd name="T12" fmla="*/ 95 w 594"/>
                <a:gd name="T13" fmla="*/ 616 h 1281"/>
                <a:gd name="T14" fmla="*/ 24 w 594"/>
                <a:gd name="T15" fmla="*/ 545 h 1281"/>
                <a:gd name="T16" fmla="*/ 158 w 594"/>
                <a:gd name="T17" fmla="*/ 379 h 1281"/>
                <a:gd name="T18" fmla="*/ 119 w 594"/>
                <a:gd name="T19" fmla="*/ 308 h 1281"/>
                <a:gd name="T20" fmla="*/ 135 w 594"/>
                <a:gd name="T21" fmla="*/ 182 h 1281"/>
                <a:gd name="T22" fmla="*/ 127 w 594"/>
                <a:gd name="T23" fmla="*/ 134 h 1281"/>
                <a:gd name="T24" fmla="*/ 166 w 594"/>
                <a:gd name="T25" fmla="*/ 8 h 1281"/>
                <a:gd name="T26" fmla="*/ 198 w 594"/>
                <a:gd name="T27" fmla="*/ 8 h 1281"/>
                <a:gd name="T28" fmla="*/ 229 w 594"/>
                <a:gd name="T29" fmla="*/ 0 h 1281"/>
                <a:gd name="T30" fmla="*/ 498 w 594"/>
                <a:gd name="T31" fmla="*/ 798 h 1281"/>
                <a:gd name="T32" fmla="*/ 585 w 594"/>
                <a:gd name="T33" fmla="*/ 956 h 1281"/>
                <a:gd name="T34" fmla="*/ 593 w 594"/>
                <a:gd name="T35" fmla="*/ 1043 h 1281"/>
                <a:gd name="T36" fmla="*/ 490 w 594"/>
                <a:gd name="T37" fmla="*/ 1170 h 1281"/>
                <a:gd name="T38" fmla="*/ 411 w 594"/>
                <a:gd name="T39" fmla="*/ 1209 h 1281"/>
                <a:gd name="T40" fmla="*/ 71 w 594"/>
                <a:gd name="T41" fmla="*/ 1280 h 1281"/>
                <a:gd name="T42" fmla="*/ 135 w 594"/>
                <a:gd name="T43" fmla="*/ 134 h 1281"/>
                <a:gd name="T44" fmla="*/ 135 w 594"/>
                <a:gd name="T45" fmla="*/ 213 h 1281"/>
                <a:gd name="T46" fmla="*/ 135 w 594"/>
                <a:gd name="T47" fmla="*/ 316 h 1281"/>
                <a:gd name="T48" fmla="*/ 142 w 594"/>
                <a:gd name="T49" fmla="*/ 411 h 1281"/>
                <a:gd name="T50" fmla="*/ 55 w 594"/>
                <a:gd name="T51" fmla="*/ 569 h 1281"/>
                <a:gd name="T52" fmla="*/ 79 w 594"/>
                <a:gd name="T53" fmla="*/ 680 h 1281"/>
                <a:gd name="T54" fmla="*/ 55 w 594"/>
                <a:gd name="T55" fmla="*/ 719 h 1281"/>
                <a:gd name="T56" fmla="*/ 63 w 594"/>
                <a:gd name="T57" fmla="*/ 1107 h 1281"/>
                <a:gd name="T58" fmla="*/ 48 w 594"/>
                <a:gd name="T59" fmla="*/ 1146 h 1281"/>
                <a:gd name="T60" fmla="*/ 55 w 594"/>
                <a:gd name="T61" fmla="*/ 1233 h 1281"/>
                <a:gd name="T62" fmla="*/ 221 w 594"/>
                <a:gd name="T63" fmla="*/ 1241 h 1281"/>
                <a:gd name="T64" fmla="*/ 419 w 594"/>
                <a:gd name="T65" fmla="*/ 1201 h 1281"/>
                <a:gd name="T66" fmla="*/ 585 w 594"/>
                <a:gd name="T67" fmla="*/ 1043 h 1281"/>
                <a:gd name="T68" fmla="*/ 569 w 594"/>
                <a:gd name="T69" fmla="*/ 885 h 1281"/>
                <a:gd name="T70" fmla="*/ 490 w 594"/>
                <a:gd name="T71" fmla="*/ 798 h 1281"/>
                <a:gd name="T72" fmla="*/ 198 w 594"/>
                <a:gd name="T73" fmla="*/ 16 h 1281"/>
                <a:gd name="T74" fmla="*/ 166 w 594"/>
                <a:gd name="T75" fmla="*/ 16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4" h="1281">
                  <a:moveTo>
                    <a:pt x="71" y="1280"/>
                  </a:moveTo>
                  <a:lnTo>
                    <a:pt x="71" y="1280"/>
                  </a:lnTo>
                  <a:lnTo>
                    <a:pt x="71" y="1280"/>
                  </a:lnTo>
                  <a:lnTo>
                    <a:pt x="71" y="1280"/>
                  </a:lnTo>
                  <a:cubicBezTo>
                    <a:pt x="63" y="1280"/>
                    <a:pt x="55" y="1257"/>
                    <a:pt x="48" y="1233"/>
                  </a:cubicBezTo>
                  <a:cubicBezTo>
                    <a:pt x="48" y="1225"/>
                    <a:pt x="40" y="1217"/>
                    <a:pt x="40" y="1201"/>
                  </a:cubicBezTo>
                  <a:cubicBezTo>
                    <a:pt x="24" y="1178"/>
                    <a:pt x="32" y="1162"/>
                    <a:pt x="40" y="1146"/>
                  </a:cubicBezTo>
                  <a:cubicBezTo>
                    <a:pt x="48" y="1130"/>
                    <a:pt x="55" y="1122"/>
                    <a:pt x="55" y="1107"/>
                  </a:cubicBezTo>
                  <a:lnTo>
                    <a:pt x="55" y="1107"/>
                  </a:lnTo>
                  <a:cubicBezTo>
                    <a:pt x="55" y="1075"/>
                    <a:pt x="63" y="1051"/>
                    <a:pt x="32" y="972"/>
                  </a:cubicBezTo>
                  <a:cubicBezTo>
                    <a:pt x="0" y="893"/>
                    <a:pt x="40" y="767"/>
                    <a:pt x="48" y="719"/>
                  </a:cubicBezTo>
                  <a:cubicBezTo>
                    <a:pt x="55" y="711"/>
                    <a:pt x="55" y="711"/>
                    <a:pt x="55" y="711"/>
                  </a:cubicBezTo>
                  <a:cubicBezTo>
                    <a:pt x="55" y="703"/>
                    <a:pt x="63" y="687"/>
                    <a:pt x="71" y="680"/>
                  </a:cubicBezTo>
                  <a:cubicBezTo>
                    <a:pt x="87" y="656"/>
                    <a:pt x="103" y="632"/>
                    <a:pt x="95" y="616"/>
                  </a:cubicBezTo>
                  <a:cubicBezTo>
                    <a:pt x="95" y="601"/>
                    <a:pt x="79" y="593"/>
                    <a:pt x="55" y="577"/>
                  </a:cubicBezTo>
                  <a:cubicBezTo>
                    <a:pt x="32" y="569"/>
                    <a:pt x="24" y="561"/>
                    <a:pt x="24" y="545"/>
                  </a:cubicBezTo>
                  <a:cubicBezTo>
                    <a:pt x="16" y="506"/>
                    <a:pt x="95" y="435"/>
                    <a:pt x="135" y="403"/>
                  </a:cubicBezTo>
                  <a:cubicBezTo>
                    <a:pt x="150" y="395"/>
                    <a:pt x="158" y="387"/>
                    <a:pt x="158" y="379"/>
                  </a:cubicBezTo>
                  <a:cubicBezTo>
                    <a:pt x="174" y="363"/>
                    <a:pt x="158" y="348"/>
                    <a:pt x="135" y="324"/>
                  </a:cubicBezTo>
                  <a:cubicBezTo>
                    <a:pt x="127" y="316"/>
                    <a:pt x="119" y="308"/>
                    <a:pt x="119" y="308"/>
                  </a:cubicBezTo>
                  <a:cubicBezTo>
                    <a:pt x="95" y="284"/>
                    <a:pt x="111" y="237"/>
                    <a:pt x="127" y="205"/>
                  </a:cubicBezTo>
                  <a:cubicBezTo>
                    <a:pt x="127" y="197"/>
                    <a:pt x="135" y="182"/>
                    <a:pt x="135" y="182"/>
                  </a:cubicBezTo>
                  <a:cubicBezTo>
                    <a:pt x="135" y="158"/>
                    <a:pt x="127" y="134"/>
                    <a:pt x="127" y="134"/>
                  </a:cubicBezTo>
                  <a:lnTo>
                    <a:pt x="127" y="134"/>
                  </a:lnTo>
                  <a:lnTo>
                    <a:pt x="127" y="134"/>
                  </a:lnTo>
                  <a:cubicBezTo>
                    <a:pt x="127" y="103"/>
                    <a:pt x="142" y="16"/>
                    <a:pt x="166" y="8"/>
                  </a:cubicBezTo>
                  <a:cubicBezTo>
                    <a:pt x="174" y="8"/>
                    <a:pt x="174" y="8"/>
                    <a:pt x="182" y="8"/>
                  </a:cubicBezTo>
                  <a:cubicBezTo>
                    <a:pt x="182" y="8"/>
                    <a:pt x="190" y="8"/>
                    <a:pt x="198" y="8"/>
                  </a:cubicBezTo>
                  <a:cubicBezTo>
                    <a:pt x="206" y="8"/>
                    <a:pt x="214" y="8"/>
                    <a:pt x="221" y="0"/>
                  </a:cubicBezTo>
                  <a:cubicBezTo>
                    <a:pt x="229" y="0"/>
                    <a:pt x="229" y="0"/>
                    <a:pt x="229" y="0"/>
                  </a:cubicBezTo>
                  <a:lnTo>
                    <a:pt x="229" y="0"/>
                  </a:lnTo>
                  <a:cubicBezTo>
                    <a:pt x="498" y="798"/>
                    <a:pt x="498" y="798"/>
                    <a:pt x="498" y="798"/>
                  </a:cubicBezTo>
                  <a:cubicBezTo>
                    <a:pt x="506" y="814"/>
                    <a:pt x="546" y="877"/>
                    <a:pt x="569" y="877"/>
                  </a:cubicBezTo>
                  <a:cubicBezTo>
                    <a:pt x="585" y="885"/>
                    <a:pt x="585" y="909"/>
                    <a:pt x="585" y="956"/>
                  </a:cubicBezTo>
                  <a:cubicBezTo>
                    <a:pt x="585" y="988"/>
                    <a:pt x="585" y="1020"/>
                    <a:pt x="593" y="1043"/>
                  </a:cubicBezTo>
                  <a:lnTo>
                    <a:pt x="593" y="1043"/>
                  </a:lnTo>
                  <a:lnTo>
                    <a:pt x="593" y="1043"/>
                  </a:lnTo>
                  <a:cubicBezTo>
                    <a:pt x="593" y="1043"/>
                    <a:pt x="506" y="1146"/>
                    <a:pt x="490" y="1170"/>
                  </a:cubicBezTo>
                  <a:cubicBezTo>
                    <a:pt x="474" y="1201"/>
                    <a:pt x="467" y="1201"/>
                    <a:pt x="427" y="1209"/>
                  </a:cubicBezTo>
                  <a:cubicBezTo>
                    <a:pt x="411" y="1209"/>
                    <a:pt x="411" y="1209"/>
                    <a:pt x="411" y="1209"/>
                  </a:cubicBezTo>
                  <a:cubicBezTo>
                    <a:pt x="388" y="1209"/>
                    <a:pt x="301" y="1233"/>
                    <a:pt x="221" y="1249"/>
                  </a:cubicBezTo>
                  <a:cubicBezTo>
                    <a:pt x="135" y="1265"/>
                    <a:pt x="79" y="1280"/>
                    <a:pt x="71" y="1280"/>
                  </a:cubicBezTo>
                  <a:close/>
                  <a:moveTo>
                    <a:pt x="135" y="134"/>
                  </a:moveTo>
                  <a:lnTo>
                    <a:pt x="135" y="134"/>
                  </a:lnTo>
                  <a:cubicBezTo>
                    <a:pt x="135" y="134"/>
                    <a:pt x="142" y="158"/>
                    <a:pt x="142" y="182"/>
                  </a:cubicBezTo>
                  <a:cubicBezTo>
                    <a:pt x="142" y="190"/>
                    <a:pt x="135" y="197"/>
                    <a:pt x="135" y="213"/>
                  </a:cubicBezTo>
                  <a:cubicBezTo>
                    <a:pt x="119" y="237"/>
                    <a:pt x="103" y="284"/>
                    <a:pt x="127" y="300"/>
                  </a:cubicBezTo>
                  <a:cubicBezTo>
                    <a:pt x="127" y="308"/>
                    <a:pt x="135" y="308"/>
                    <a:pt x="135" y="316"/>
                  </a:cubicBezTo>
                  <a:cubicBezTo>
                    <a:pt x="158" y="340"/>
                    <a:pt x="182" y="363"/>
                    <a:pt x="166" y="387"/>
                  </a:cubicBezTo>
                  <a:cubicBezTo>
                    <a:pt x="166" y="395"/>
                    <a:pt x="158" y="395"/>
                    <a:pt x="142" y="411"/>
                  </a:cubicBezTo>
                  <a:cubicBezTo>
                    <a:pt x="103" y="443"/>
                    <a:pt x="24" y="506"/>
                    <a:pt x="32" y="545"/>
                  </a:cubicBezTo>
                  <a:cubicBezTo>
                    <a:pt x="32" y="553"/>
                    <a:pt x="40" y="569"/>
                    <a:pt x="55" y="569"/>
                  </a:cubicBezTo>
                  <a:cubicBezTo>
                    <a:pt x="79" y="585"/>
                    <a:pt x="95" y="601"/>
                    <a:pt x="103" y="616"/>
                  </a:cubicBezTo>
                  <a:cubicBezTo>
                    <a:pt x="111" y="640"/>
                    <a:pt x="95" y="656"/>
                    <a:pt x="79" y="680"/>
                  </a:cubicBezTo>
                  <a:cubicBezTo>
                    <a:pt x="71" y="696"/>
                    <a:pt x="63" y="703"/>
                    <a:pt x="55" y="719"/>
                  </a:cubicBezTo>
                  <a:lnTo>
                    <a:pt x="55" y="719"/>
                  </a:lnTo>
                  <a:cubicBezTo>
                    <a:pt x="48" y="767"/>
                    <a:pt x="8" y="893"/>
                    <a:pt x="40" y="972"/>
                  </a:cubicBezTo>
                  <a:cubicBezTo>
                    <a:pt x="63" y="1051"/>
                    <a:pt x="63" y="1075"/>
                    <a:pt x="63" y="1107"/>
                  </a:cubicBezTo>
                  <a:lnTo>
                    <a:pt x="63" y="1107"/>
                  </a:lnTo>
                  <a:cubicBezTo>
                    <a:pt x="55" y="1122"/>
                    <a:pt x="55" y="1138"/>
                    <a:pt x="48" y="1146"/>
                  </a:cubicBezTo>
                  <a:cubicBezTo>
                    <a:pt x="40" y="1162"/>
                    <a:pt x="32" y="1178"/>
                    <a:pt x="40" y="1201"/>
                  </a:cubicBezTo>
                  <a:cubicBezTo>
                    <a:pt x="48" y="1209"/>
                    <a:pt x="48" y="1225"/>
                    <a:pt x="55" y="1233"/>
                  </a:cubicBezTo>
                  <a:cubicBezTo>
                    <a:pt x="63" y="1257"/>
                    <a:pt x="63" y="1273"/>
                    <a:pt x="71" y="1273"/>
                  </a:cubicBezTo>
                  <a:cubicBezTo>
                    <a:pt x="79" y="1273"/>
                    <a:pt x="150" y="1257"/>
                    <a:pt x="221" y="1241"/>
                  </a:cubicBezTo>
                  <a:cubicBezTo>
                    <a:pt x="293" y="1225"/>
                    <a:pt x="388" y="1209"/>
                    <a:pt x="411" y="1201"/>
                  </a:cubicBezTo>
                  <a:cubicBezTo>
                    <a:pt x="419" y="1201"/>
                    <a:pt x="419" y="1201"/>
                    <a:pt x="419" y="1201"/>
                  </a:cubicBezTo>
                  <a:cubicBezTo>
                    <a:pt x="467" y="1194"/>
                    <a:pt x="467" y="1194"/>
                    <a:pt x="482" y="1170"/>
                  </a:cubicBezTo>
                  <a:cubicBezTo>
                    <a:pt x="498" y="1146"/>
                    <a:pt x="577" y="1059"/>
                    <a:pt x="585" y="1043"/>
                  </a:cubicBezTo>
                  <a:cubicBezTo>
                    <a:pt x="577" y="1020"/>
                    <a:pt x="577" y="988"/>
                    <a:pt x="577" y="956"/>
                  </a:cubicBezTo>
                  <a:cubicBezTo>
                    <a:pt x="577" y="925"/>
                    <a:pt x="577" y="893"/>
                    <a:pt x="569" y="885"/>
                  </a:cubicBezTo>
                  <a:cubicBezTo>
                    <a:pt x="538" y="877"/>
                    <a:pt x="490" y="798"/>
                    <a:pt x="490" y="798"/>
                  </a:cubicBezTo>
                  <a:lnTo>
                    <a:pt x="490" y="798"/>
                  </a:lnTo>
                  <a:cubicBezTo>
                    <a:pt x="229" y="8"/>
                    <a:pt x="229" y="8"/>
                    <a:pt x="229" y="8"/>
                  </a:cubicBezTo>
                  <a:cubicBezTo>
                    <a:pt x="214" y="16"/>
                    <a:pt x="206" y="16"/>
                    <a:pt x="198" y="16"/>
                  </a:cubicBezTo>
                  <a:cubicBezTo>
                    <a:pt x="190" y="16"/>
                    <a:pt x="182" y="16"/>
                    <a:pt x="182" y="16"/>
                  </a:cubicBezTo>
                  <a:cubicBezTo>
                    <a:pt x="174" y="16"/>
                    <a:pt x="174" y="16"/>
                    <a:pt x="166" y="16"/>
                  </a:cubicBezTo>
                  <a:cubicBezTo>
                    <a:pt x="150" y="16"/>
                    <a:pt x="135" y="79"/>
                    <a:pt x="135" y="13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24" name="Freeform 759"/>
            <p:cNvSpPr>
              <a:spLocks noChangeArrowheads="1"/>
            </p:cNvSpPr>
            <p:nvPr/>
          </p:nvSpPr>
          <p:spPr bwMode="auto">
            <a:xfrm>
              <a:off x="21453820" y="4934482"/>
              <a:ext cx="340939" cy="640128"/>
            </a:xfrm>
            <a:custGeom>
              <a:avLst/>
              <a:gdLst>
                <a:gd name="T0" fmla="*/ 15 w 649"/>
                <a:gd name="T1" fmla="*/ 269 h 1219"/>
                <a:gd name="T2" fmla="*/ 15 w 649"/>
                <a:gd name="T3" fmla="*/ 269 h 1219"/>
                <a:gd name="T4" fmla="*/ 23 w 649"/>
                <a:gd name="T5" fmla="*/ 364 h 1219"/>
                <a:gd name="T6" fmla="*/ 63 w 649"/>
                <a:gd name="T7" fmla="*/ 419 h 1219"/>
                <a:gd name="T8" fmla="*/ 102 w 649"/>
                <a:gd name="T9" fmla="*/ 522 h 1219"/>
                <a:gd name="T10" fmla="*/ 95 w 649"/>
                <a:gd name="T11" fmla="*/ 617 h 1219"/>
                <a:gd name="T12" fmla="*/ 118 w 649"/>
                <a:gd name="T13" fmla="*/ 743 h 1219"/>
                <a:gd name="T14" fmla="*/ 150 w 649"/>
                <a:gd name="T15" fmla="*/ 838 h 1219"/>
                <a:gd name="T16" fmla="*/ 190 w 649"/>
                <a:gd name="T17" fmla="*/ 838 h 1219"/>
                <a:gd name="T18" fmla="*/ 237 w 649"/>
                <a:gd name="T19" fmla="*/ 988 h 1219"/>
                <a:gd name="T20" fmla="*/ 284 w 649"/>
                <a:gd name="T21" fmla="*/ 1210 h 1219"/>
                <a:gd name="T22" fmla="*/ 537 w 649"/>
                <a:gd name="T23" fmla="*/ 1139 h 1219"/>
                <a:gd name="T24" fmla="*/ 506 w 649"/>
                <a:gd name="T25" fmla="*/ 1067 h 1219"/>
                <a:gd name="T26" fmla="*/ 521 w 649"/>
                <a:gd name="T27" fmla="*/ 973 h 1219"/>
                <a:gd name="T28" fmla="*/ 498 w 649"/>
                <a:gd name="T29" fmla="*/ 838 h 1219"/>
                <a:gd name="T30" fmla="*/ 521 w 649"/>
                <a:gd name="T31" fmla="*/ 585 h 1219"/>
                <a:gd name="T32" fmla="*/ 521 w 649"/>
                <a:gd name="T33" fmla="*/ 443 h 1219"/>
                <a:gd name="T34" fmla="*/ 632 w 649"/>
                <a:gd name="T35" fmla="*/ 253 h 1219"/>
                <a:gd name="T36" fmla="*/ 585 w 649"/>
                <a:gd name="T37" fmla="*/ 174 h 1219"/>
                <a:gd name="T38" fmla="*/ 601 w 649"/>
                <a:gd name="T39" fmla="*/ 48 h 1219"/>
                <a:gd name="T40" fmla="*/ 601 w 649"/>
                <a:gd name="T41" fmla="*/ 0 h 1219"/>
                <a:gd name="T42" fmla="*/ 0 w 649"/>
                <a:gd name="T43" fmla="*/ 174 h 1219"/>
                <a:gd name="T44" fmla="*/ 15 w 649"/>
                <a:gd name="T45" fmla="*/ 26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9" h="1219">
                  <a:moveTo>
                    <a:pt x="15" y="269"/>
                  </a:moveTo>
                  <a:lnTo>
                    <a:pt x="15" y="269"/>
                  </a:lnTo>
                  <a:cubicBezTo>
                    <a:pt x="23" y="285"/>
                    <a:pt x="15" y="324"/>
                    <a:pt x="23" y="364"/>
                  </a:cubicBezTo>
                  <a:cubicBezTo>
                    <a:pt x="31" y="396"/>
                    <a:pt x="55" y="396"/>
                    <a:pt x="63" y="419"/>
                  </a:cubicBezTo>
                  <a:cubicBezTo>
                    <a:pt x="79" y="443"/>
                    <a:pt x="95" y="498"/>
                    <a:pt x="102" y="522"/>
                  </a:cubicBezTo>
                  <a:cubicBezTo>
                    <a:pt x="102" y="553"/>
                    <a:pt x="79" y="577"/>
                    <a:pt x="95" y="617"/>
                  </a:cubicBezTo>
                  <a:cubicBezTo>
                    <a:pt x="110" y="656"/>
                    <a:pt x="118" y="720"/>
                    <a:pt x="118" y="743"/>
                  </a:cubicBezTo>
                  <a:cubicBezTo>
                    <a:pt x="118" y="767"/>
                    <a:pt x="126" y="830"/>
                    <a:pt x="150" y="838"/>
                  </a:cubicBezTo>
                  <a:cubicBezTo>
                    <a:pt x="174" y="838"/>
                    <a:pt x="174" y="807"/>
                    <a:pt x="190" y="838"/>
                  </a:cubicBezTo>
                  <a:cubicBezTo>
                    <a:pt x="205" y="862"/>
                    <a:pt x="221" y="933"/>
                    <a:pt x="237" y="988"/>
                  </a:cubicBezTo>
                  <a:cubicBezTo>
                    <a:pt x="253" y="1044"/>
                    <a:pt x="284" y="1202"/>
                    <a:pt x="284" y="1210"/>
                  </a:cubicBezTo>
                  <a:cubicBezTo>
                    <a:pt x="292" y="1218"/>
                    <a:pt x="537" y="1139"/>
                    <a:pt x="537" y="1139"/>
                  </a:cubicBezTo>
                  <a:cubicBezTo>
                    <a:pt x="521" y="1139"/>
                    <a:pt x="521" y="1107"/>
                    <a:pt x="506" y="1067"/>
                  </a:cubicBezTo>
                  <a:cubicBezTo>
                    <a:pt x="490" y="1036"/>
                    <a:pt x="521" y="1012"/>
                    <a:pt x="521" y="973"/>
                  </a:cubicBezTo>
                  <a:cubicBezTo>
                    <a:pt x="529" y="941"/>
                    <a:pt x="529" y="917"/>
                    <a:pt x="498" y="838"/>
                  </a:cubicBezTo>
                  <a:cubicBezTo>
                    <a:pt x="466" y="751"/>
                    <a:pt x="506" y="625"/>
                    <a:pt x="521" y="585"/>
                  </a:cubicBezTo>
                  <a:cubicBezTo>
                    <a:pt x="537" y="538"/>
                    <a:pt x="616" y="482"/>
                    <a:pt x="521" y="443"/>
                  </a:cubicBezTo>
                  <a:cubicBezTo>
                    <a:pt x="419" y="403"/>
                    <a:pt x="608" y="269"/>
                    <a:pt x="632" y="253"/>
                  </a:cubicBezTo>
                  <a:cubicBezTo>
                    <a:pt x="648" y="229"/>
                    <a:pt x="616" y="198"/>
                    <a:pt x="585" y="174"/>
                  </a:cubicBezTo>
                  <a:cubicBezTo>
                    <a:pt x="561" y="143"/>
                    <a:pt x="601" y="71"/>
                    <a:pt x="601" y="48"/>
                  </a:cubicBezTo>
                  <a:cubicBezTo>
                    <a:pt x="601" y="24"/>
                    <a:pt x="601" y="0"/>
                    <a:pt x="601" y="0"/>
                  </a:cubicBezTo>
                  <a:cubicBezTo>
                    <a:pt x="593" y="24"/>
                    <a:pt x="292" y="103"/>
                    <a:pt x="0" y="174"/>
                  </a:cubicBezTo>
                  <a:cubicBezTo>
                    <a:pt x="0" y="198"/>
                    <a:pt x="8" y="253"/>
                    <a:pt x="15" y="26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25" name="Freeform 760"/>
            <p:cNvSpPr>
              <a:spLocks noChangeArrowheads="1"/>
            </p:cNvSpPr>
            <p:nvPr/>
          </p:nvSpPr>
          <p:spPr bwMode="auto">
            <a:xfrm>
              <a:off x="21453820" y="4922886"/>
              <a:ext cx="340939" cy="654044"/>
            </a:xfrm>
            <a:custGeom>
              <a:avLst/>
              <a:gdLst>
                <a:gd name="T0" fmla="*/ 292 w 649"/>
                <a:gd name="T1" fmla="*/ 1242 h 1243"/>
                <a:gd name="T2" fmla="*/ 253 w 649"/>
                <a:gd name="T3" fmla="*/ 1091 h 1243"/>
                <a:gd name="T4" fmla="*/ 190 w 649"/>
                <a:gd name="T5" fmla="*/ 862 h 1243"/>
                <a:gd name="T6" fmla="*/ 174 w 649"/>
                <a:gd name="T7" fmla="*/ 854 h 1243"/>
                <a:gd name="T8" fmla="*/ 150 w 649"/>
                <a:gd name="T9" fmla="*/ 862 h 1243"/>
                <a:gd name="T10" fmla="*/ 95 w 649"/>
                <a:gd name="T11" fmla="*/ 641 h 1243"/>
                <a:gd name="T12" fmla="*/ 95 w 649"/>
                <a:gd name="T13" fmla="*/ 554 h 1243"/>
                <a:gd name="T14" fmla="*/ 47 w 649"/>
                <a:gd name="T15" fmla="*/ 427 h 1243"/>
                <a:gd name="T16" fmla="*/ 15 w 649"/>
                <a:gd name="T17" fmla="*/ 340 h 1243"/>
                <a:gd name="T18" fmla="*/ 0 w 649"/>
                <a:gd name="T19" fmla="*/ 198 h 1243"/>
                <a:gd name="T20" fmla="*/ 0 w 649"/>
                <a:gd name="T21" fmla="*/ 190 h 1243"/>
                <a:gd name="T22" fmla="*/ 593 w 649"/>
                <a:gd name="T23" fmla="*/ 0 h 1243"/>
                <a:gd name="T24" fmla="*/ 608 w 649"/>
                <a:gd name="T25" fmla="*/ 72 h 1243"/>
                <a:gd name="T26" fmla="*/ 593 w 649"/>
                <a:gd name="T27" fmla="*/ 190 h 1243"/>
                <a:gd name="T28" fmla="*/ 632 w 649"/>
                <a:gd name="T29" fmla="*/ 277 h 1243"/>
                <a:gd name="T30" fmla="*/ 498 w 649"/>
                <a:gd name="T31" fmla="*/ 435 h 1243"/>
                <a:gd name="T32" fmla="*/ 569 w 649"/>
                <a:gd name="T33" fmla="*/ 506 h 1243"/>
                <a:gd name="T34" fmla="*/ 521 w 649"/>
                <a:gd name="T35" fmla="*/ 609 h 1243"/>
                <a:gd name="T36" fmla="*/ 506 w 649"/>
                <a:gd name="T37" fmla="*/ 862 h 1243"/>
                <a:gd name="T38" fmla="*/ 529 w 649"/>
                <a:gd name="T39" fmla="*/ 997 h 1243"/>
                <a:gd name="T40" fmla="*/ 506 w 649"/>
                <a:gd name="T41" fmla="*/ 1091 h 1243"/>
                <a:gd name="T42" fmla="*/ 537 w 649"/>
                <a:gd name="T43" fmla="*/ 1163 h 1243"/>
                <a:gd name="T44" fmla="*/ 537 w 649"/>
                <a:gd name="T45" fmla="*/ 1170 h 1243"/>
                <a:gd name="T46" fmla="*/ 181 w 649"/>
                <a:gd name="T47" fmla="*/ 846 h 1243"/>
                <a:gd name="T48" fmla="*/ 197 w 649"/>
                <a:gd name="T49" fmla="*/ 854 h 1243"/>
                <a:gd name="T50" fmla="*/ 261 w 649"/>
                <a:gd name="T51" fmla="*/ 1091 h 1243"/>
                <a:gd name="T52" fmla="*/ 529 w 649"/>
                <a:gd name="T53" fmla="*/ 1163 h 1243"/>
                <a:gd name="T54" fmla="*/ 506 w 649"/>
                <a:gd name="T55" fmla="*/ 1091 h 1243"/>
                <a:gd name="T56" fmla="*/ 521 w 649"/>
                <a:gd name="T57" fmla="*/ 997 h 1243"/>
                <a:gd name="T58" fmla="*/ 498 w 649"/>
                <a:gd name="T59" fmla="*/ 862 h 1243"/>
                <a:gd name="T60" fmla="*/ 521 w 649"/>
                <a:gd name="T61" fmla="*/ 601 h 1243"/>
                <a:gd name="T62" fmla="*/ 561 w 649"/>
                <a:gd name="T63" fmla="*/ 506 h 1243"/>
                <a:gd name="T64" fmla="*/ 490 w 649"/>
                <a:gd name="T65" fmla="*/ 435 h 1243"/>
                <a:gd name="T66" fmla="*/ 624 w 649"/>
                <a:gd name="T67" fmla="*/ 269 h 1243"/>
                <a:gd name="T68" fmla="*/ 585 w 649"/>
                <a:gd name="T69" fmla="*/ 198 h 1243"/>
                <a:gd name="T70" fmla="*/ 601 w 649"/>
                <a:gd name="T71" fmla="*/ 72 h 1243"/>
                <a:gd name="T72" fmla="*/ 8 w 649"/>
                <a:gd name="T73" fmla="*/ 198 h 1243"/>
                <a:gd name="T74" fmla="*/ 23 w 649"/>
                <a:gd name="T75" fmla="*/ 340 h 1243"/>
                <a:gd name="T76" fmla="*/ 55 w 649"/>
                <a:gd name="T77" fmla="*/ 420 h 1243"/>
                <a:gd name="T78" fmla="*/ 102 w 649"/>
                <a:gd name="T79" fmla="*/ 546 h 1243"/>
                <a:gd name="T80" fmla="*/ 95 w 649"/>
                <a:gd name="T81" fmla="*/ 641 h 1243"/>
                <a:gd name="T82" fmla="*/ 150 w 649"/>
                <a:gd name="T83" fmla="*/ 854 h 1243"/>
                <a:gd name="T84" fmla="*/ 174 w 649"/>
                <a:gd name="T85" fmla="*/ 84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9" h="1243">
                  <a:moveTo>
                    <a:pt x="292" y="1242"/>
                  </a:moveTo>
                  <a:lnTo>
                    <a:pt x="292" y="1242"/>
                  </a:lnTo>
                  <a:cubicBezTo>
                    <a:pt x="292" y="1242"/>
                    <a:pt x="284" y="1242"/>
                    <a:pt x="284" y="1234"/>
                  </a:cubicBezTo>
                  <a:cubicBezTo>
                    <a:pt x="284" y="1234"/>
                    <a:pt x="276" y="1186"/>
                    <a:pt x="253" y="1091"/>
                  </a:cubicBezTo>
                  <a:cubicBezTo>
                    <a:pt x="245" y="1060"/>
                    <a:pt x="237" y="1028"/>
                    <a:pt x="237" y="1012"/>
                  </a:cubicBezTo>
                  <a:cubicBezTo>
                    <a:pt x="213" y="933"/>
                    <a:pt x="197" y="886"/>
                    <a:pt x="190" y="862"/>
                  </a:cubicBezTo>
                  <a:cubicBezTo>
                    <a:pt x="181" y="854"/>
                    <a:pt x="181" y="854"/>
                    <a:pt x="181" y="854"/>
                  </a:cubicBezTo>
                  <a:cubicBezTo>
                    <a:pt x="181" y="854"/>
                    <a:pt x="181" y="854"/>
                    <a:pt x="174" y="854"/>
                  </a:cubicBezTo>
                  <a:cubicBezTo>
                    <a:pt x="174" y="862"/>
                    <a:pt x="166" y="862"/>
                    <a:pt x="158" y="862"/>
                  </a:cubicBezTo>
                  <a:cubicBezTo>
                    <a:pt x="150" y="862"/>
                    <a:pt x="150" y="862"/>
                    <a:pt x="150" y="862"/>
                  </a:cubicBezTo>
                  <a:cubicBezTo>
                    <a:pt x="126" y="854"/>
                    <a:pt x="118" y="799"/>
                    <a:pt x="118" y="767"/>
                  </a:cubicBezTo>
                  <a:cubicBezTo>
                    <a:pt x="118" y="744"/>
                    <a:pt x="102" y="673"/>
                    <a:pt x="95" y="641"/>
                  </a:cubicBezTo>
                  <a:cubicBezTo>
                    <a:pt x="87" y="617"/>
                    <a:pt x="87" y="601"/>
                    <a:pt x="95" y="577"/>
                  </a:cubicBezTo>
                  <a:cubicBezTo>
                    <a:pt x="95" y="570"/>
                    <a:pt x="95" y="562"/>
                    <a:pt x="95" y="554"/>
                  </a:cubicBezTo>
                  <a:cubicBezTo>
                    <a:pt x="95" y="522"/>
                    <a:pt x="79" y="467"/>
                    <a:pt x="63" y="443"/>
                  </a:cubicBezTo>
                  <a:cubicBezTo>
                    <a:pt x="63" y="435"/>
                    <a:pt x="55" y="427"/>
                    <a:pt x="47" y="427"/>
                  </a:cubicBezTo>
                  <a:cubicBezTo>
                    <a:pt x="39" y="420"/>
                    <a:pt x="31" y="411"/>
                    <a:pt x="23" y="388"/>
                  </a:cubicBezTo>
                  <a:cubicBezTo>
                    <a:pt x="15" y="372"/>
                    <a:pt x="15" y="356"/>
                    <a:pt x="15" y="340"/>
                  </a:cubicBezTo>
                  <a:cubicBezTo>
                    <a:pt x="15" y="317"/>
                    <a:pt x="15" y="301"/>
                    <a:pt x="8" y="293"/>
                  </a:cubicBezTo>
                  <a:cubicBezTo>
                    <a:pt x="0" y="277"/>
                    <a:pt x="0" y="238"/>
                    <a:pt x="0" y="198"/>
                  </a:cubicBezTo>
                  <a:cubicBezTo>
                    <a:pt x="0" y="190"/>
                    <a:pt x="0" y="190"/>
                    <a:pt x="0" y="190"/>
                  </a:cubicBezTo>
                  <a:lnTo>
                    <a:pt x="0" y="190"/>
                  </a:lnTo>
                  <a:cubicBezTo>
                    <a:pt x="545" y="64"/>
                    <a:pt x="593" y="24"/>
                    <a:pt x="593" y="24"/>
                  </a:cubicBezTo>
                  <a:cubicBezTo>
                    <a:pt x="593" y="0"/>
                    <a:pt x="593" y="0"/>
                    <a:pt x="593" y="0"/>
                  </a:cubicBezTo>
                  <a:cubicBezTo>
                    <a:pt x="601" y="24"/>
                    <a:pt x="601" y="24"/>
                    <a:pt x="601" y="24"/>
                  </a:cubicBezTo>
                  <a:cubicBezTo>
                    <a:pt x="601" y="24"/>
                    <a:pt x="608" y="48"/>
                    <a:pt x="608" y="72"/>
                  </a:cubicBezTo>
                  <a:cubicBezTo>
                    <a:pt x="608" y="80"/>
                    <a:pt x="601" y="87"/>
                    <a:pt x="601" y="103"/>
                  </a:cubicBezTo>
                  <a:cubicBezTo>
                    <a:pt x="585" y="127"/>
                    <a:pt x="569" y="174"/>
                    <a:pt x="593" y="190"/>
                  </a:cubicBezTo>
                  <a:cubicBezTo>
                    <a:pt x="593" y="198"/>
                    <a:pt x="601" y="198"/>
                    <a:pt x="601" y="206"/>
                  </a:cubicBezTo>
                  <a:cubicBezTo>
                    <a:pt x="624" y="230"/>
                    <a:pt x="648" y="253"/>
                    <a:pt x="632" y="277"/>
                  </a:cubicBezTo>
                  <a:cubicBezTo>
                    <a:pt x="632" y="285"/>
                    <a:pt x="624" y="285"/>
                    <a:pt x="608" y="301"/>
                  </a:cubicBezTo>
                  <a:cubicBezTo>
                    <a:pt x="569" y="333"/>
                    <a:pt x="490" y="396"/>
                    <a:pt x="498" y="435"/>
                  </a:cubicBezTo>
                  <a:cubicBezTo>
                    <a:pt x="498" y="443"/>
                    <a:pt x="506" y="459"/>
                    <a:pt x="521" y="459"/>
                  </a:cubicBezTo>
                  <a:cubicBezTo>
                    <a:pt x="545" y="475"/>
                    <a:pt x="561" y="491"/>
                    <a:pt x="569" y="506"/>
                  </a:cubicBezTo>
                  <a:cubicBezTo>
                    <a:pt x="577" y="530"/>
                    <a:pt x="561" y="546"/>
                    <a:pt x="545" y="570"/>
                  </a:cubicBezTo>
                  <a:cubicBezTo>
                    <a:pt x="537" y="586"/>
                    <a:pt x="529" y="593"/>
                    <a:pt x="521" y="609"/>
                  </a:cubicBezTo>
                  <a:lnTo>
                    <a:pt x="521" y="609"/>
                  </a:lnTo>
                  <a:cubicBezTo>
                    <a:pt x="514" y="657"/>
                    <a:pt x="474" y="783"/>
                    <a:pt x="506" y="862"/>
                  </a:cubicBezTo>
                  <a:cubicBezTo>
                    <a:pt x="529" y="941"/>
                    <a:pt x="529" y="965"/>
                    <a:pt x="529" y="997"/>
                  </a:cubicBezTo>
                  <a:lnTo>
                    <a:pt x="529" y="997"/>
                  </a:lnTo>
                  <a:cubicBezTo>
                    <a:pt x="521" y="1012"/>
                    <a:pt x="521" y="1028"/>
                    <a:pt x="514" y="1036"/>
                  </a:cubicBezTo>
                  <a:cubicBezTo>
                    <a:pt x="506" y="1052"/>
                    <a:pt x="498" y="1068"/>
                    <a:pt x="506" y="1091"/>
                  </a:cubicBezTo>
                  <a:cubicBezTo>
                    <a:pt x="514" y="1099"/>
                    <a:pt x="514" y="1115"/>
                    <a:pt x="521" y="1123"/>
                  </a:cubicBezTo>
                  <a:cubicBezTo>
                    <a:pt x="529" y="1147"/>
                    <a:pt x="529" y="1163"/>
                    <a:pt x="537" y="1163"/>
                  </a:cubicBezTo>
                  <a:cubicBezTo>
                    <a:pt x="553" y="1163"/>
                    <a:pt x="553" y="1163"/>
                    <a:pt x="553" y="1163"/>
                  </a:cubicBezTo>
                  <a:cubicBezTo>
                    <a:pt x="537" y="1170"/>
                    <a:pt x="537" y="1170"/>
                    <a:pt x="537" y="1170"/>
                  </a:cubicBezTo>
                  <a:cubicBezTo>
                    <a:pt x="529" y="1170"/>
                    <a:pt x="316" y="1242"/>
                    <a:pt x="292" y="1242"/>
                  </a:cubicBezTo>
                  <a:close/>
                  <a:moveTo>
                    <a:pt x="181" y="846"/>
                  </a:moveTo>
                  <a:lnTo>
                    <a:pt x="181" y="846"/>
                  </a:lnTo>
                  <a:cubicBezTo>
                    <a:pt x="190" y="846"/>
                    <a:pt x="190" y="846"/>
                    <a:pt x="197" y="854"/>
                  </a:cubicBezTo>
                  <a:cubicBezTo>
                    <a:pt x="213" y="886"/>
                    <a:pt x="229" y="957"/>
                    <a:pt x="237" y="1012"/>
                  </a:cubicBezTo>
                  <a:cubicBezTo>
                    <a:pt x="245" y="1028"/>
                    <a:pt x="253" y="1060"/>
                    <a:pt x="261" y="1091"/>
                  </a:cubicBezTo>
                  <a:cubicBezTo>
                    <a:pt x="268" y="1147"/>
                    <a:pt x="284" y="1218"/>
                    <a:pt x="292" y="1234"/>
                  </a:cubicBezTo>
                  <a:cubicBezTo>
                    <a:pt x="308" y="1234"/>
                    <a:pt x="450" y="1186"/>
                    <a:pt x="529" y="1163"/>
                  </a:cubicBezTo>
                  <a:cubicBezTo>
                    <a:pt x="521" y="1155"/>
                    <a:pt x="521" y="1147"/>
                    <a:pt x="514" y="1123"/>
                  </a:cubicBezTo>
                  <a:cubicBezTo>
                    <a:pt x="514" y="1115"/>
                    <a:pt x="506" y="1107"/>
                    <a:pt x="506" y="1091"/>
                  </a:cubicBezTo>
                  <a:cubicBezTo>
                    <a:pt x="490" y="1068"/>
                    <a:pt x="498" y="1052"/>
                    <a:pt x="506" y="1036"/>
                  </a:cubicBezTo>
                  <a:cubicBezTo>
                    <a:pt x="514" y="1020"/>
                    <a:pt x="521" y="1012"/>
                    <a:pt x="521" y="997"/>
                  </a:cubicBezTo>
                  <a:lnTo>
                    <a:pt x="521" y="997"/>
                  </a:lnTo>
                  <a:cubicBezTo>
                    <a:pt x="521" y="965"/>
                    <a:pt x="529" y="941"/>
                    <a:pt x="498" y="862"/>
                  </a:cubicBezTo>
                  <a:cubicBezTo>
                    <a:pt x="466" y="783"/>
                    <a:pt x="506" y="657"/>
                    <a:pt x="514" y="609"/>
                  </a:cubicBezTo>
                  <a:cubicBezTo>
                    <a:pt x="521" y="601"/>
                    <a:pt x="521" y="601"/>
                    <a:pt x="521" y="601"/>
                  </a:cubicBezTo>
                  <a:cubicBezTo>
                    <a:pt x="521" y="593"/>
                    <a:pt x="529" y="577"/>
                    <a:pt x="537" y="570"/>
                  </a:cubicBezTo>
                  <a:cubicBezTo>
                    <a:pt x="553" y="546"/>
                    <a:pt x="569" y="522"/>
                    <a:pt x="561" y="506"/>
                  </a:cubicBezTo>
                  <a:cubicBezTo>
                    <a:pt x="561" y="491"/>
                    <a:pt x="545" y="483"/>
                    <a:pt x="521" y="467"/>
                  </a:cubicBezTo>
                  <a:cubicBezTo>
                    <a:pt x="498" y="459"/>
                    <a:pt x="490" y="451"/>
                    <a:pt x="490" y="435"/>
                  </a:cubicBezTo>
                  <a:cubicBezTo>
                    <a:pt x="482" y="396"/>
                    <a:pt x="561" y="325"/>
                    <a:pt x="601" y="293"/>
                  </a:cubicBezTo>
                  <a:cubicBezTo>
                    <a:pt x="616" y="285"/>
                    <a:pt x="624" y="277"/>
                    <a:pt x="624" y="269"/>
                  </a:cubicBezTo>
                  <a:cubicBezTo>
                    <a:pt x="640" y="253"/>
                    <a:pt x="624" y="238"/>
                    <a:pt x="601" y="214"/>
                  </a:cubicBezTo>
                  <a:cubicBezTo>
                    <a:pt x="593" y="206"/>
                    <a:pt x="585" y="198"/>
                    <a:pt x="585" y="198"/>
                  </a:cubicBezTo>
                  <a:cubicBezTo>
                    <a:pt x="561" y="174"/>
                    <a:pt x="577" y="127"/>
                    <a:pt x="593" y="95"/>
                  </a:cubicBezTo>
                  <a:cubicBezTo>
                    <a:pt x="593" y="87"/>
                    <a:pt x="601" y="72"/>
                    <a:pt x="601" y="72"/>
                  </a:cubicBezTo>
                  <a:cubicBezTo>
                    <a:pt x="601" y="56"/>
                    <a:pt x="601" y="40"/>
                    <a:pt x="593" y="32"/>
                  </a:cubicBezTo>
                  <a:cubicBezTo>
                    <a:pt x="577" y="48"/>
                    <a:pt x="474" y="87"/>
                    <a:pt x="8" y="198"/>
                  </a:cubicBezTo>
                  <a:cubicBezTo>
                    <a:pt x="8" y="246"/>
                    <a:pt x="8" y="277"/>
                    <a:pt x="15" y="293"/>
                  </a:cubicBezTo>
                  <a:cubicBezTo>
                    <a:pt x="23" y="301"/>
                    <a:pt x="23" y="317"/>
                    <a:pt x="23" y="340"/>
                  </a:cubicBezTo>
                  <a:cubicBezTo>
                    <a:pt x="23" y="356"/>
                    <a:pt x="23" y="372"/>
                    <a:pt x="31" y="380"/>
                  </a:cubicBezTo>
                  <a:cubicBezTo>
                    <a:pt x="31" y="404"/>
                    <a:pt x="47" y="411"/>
                    <a:pt x="55" y="420"/>
                  </a:cubicBezTo>
                  <a:cubicBezTo>
                    <a:pt x="55" y="427"/>
                    <a:pt x="63" y="435"/>
                    <a:pt x="71" y="443"/>
                  </a:cubicBezTo>
                  <a:cubicBezTo>
                    <a:pt x="87" y="459"/>
                    <a:pt x="102" y="522"/>
                    <a:pt x="102" y="546"/>
                  </a:cubicBezTo>
                  <a:cubicBezTo>
                    <a:pt x="102" y="562"/>
                    <a:pt x="102" y="570"/>
                    <a:pt x="95" y="586"/>
                  </a:cubicBezTo>
                  <a:cubicBezTo>
                    <a:pt x="95" y="601"/>
                    <a:pt x="87" y="617"/>
                    <a:pt x="95" y="641"/>
                  </a:cubicBezTo>
                  <a:cubicBezTo>
                    <a:pt x="110" y="673"/>
                    <a:pt x="126" y="736"/>
                    <a:pt x="126" y="767"/>
                  </a:cubicBezTo>
                  <a:cubicBezTo>
                    <a:pt x="126" y="807"/>
                    <a:pt x="134" y="854"/>
                    <a:pt x="150" y="854"/>
                  </a:cubicBezTo>
                  <a:lnTo>
                    <a:pt x="158" y="854"/>
                  </a:lnTo>
                  <a:cubicBezTo>
                    <a:pt x="166" y="854"/>
                    <a:pt x="166" y="854"/>
                    <a:pt x="174" y="846"/>
                  </a:cubicBezTo>
                  <a:cubicBezTo>
                    <a:pt x="174" y="846"/>
                    <a:pt x="174" y="846"/>
                    <a:pt x="181" y="84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26" name="Freeform 761"/>
            <p:cNvSpPr>
              <a:spLocks noChangeArrowheads="1"/>
            </p:cNvSpPr>
            <p:nvPr/>
          </p:nvSpPr>
          <p:spPr bwMode="auto">
            <a:xfrm>
              <a:off x="21602255" y="5412259"/>
              <a:ext cx="674919" cy="361812"/>
            </a:xfrm>
            <a:custGeom>
              <a:avLst/>
              <a:gdLst>
                <a:gd name="T0" fmla="*/ 1241 w 1282"/>
                <a:gd name="T1" fmla="*/ 404 h 689"/>
                <a:gd name="T2" fmla="*/ 1241 w 1282"/>
                <a:gd name="T3" fmla="*/ 404 h 689"/>
                <a:gd name="T4" fmla="*/ 1186 w 1282"/>
                <a:gd name="T5" fmla="*/ 324 h 689"/>
                <a:gd name="T6" fmla="*/ 1107 w 1282"/>
                <a:gd name="T7" fmla="*/ 309 h 689"/>
                <a:gd name="T8" fmla="*/ 1139 w 1282"/>
                <a:gd name="T9" fmla="*/ 340 h 689"/>
                <a:gd name="T10" fmla="*/ 1170 w 1282"/>
                <a:gd name="T11" fmla="*/ 364 h 689"/>
                <a:gd name="T12" fmla="*/ 1194 w 1282"/>
                <a:gd name="T13" fmla="*/ 388 h 689"/>
                <a:gd name="T14" fmla="*/ 1218 w 1282"/>
                <a:gd name="T15" fmla="*/ 427 h 689"/>
                <a:gd name="T16" fmla="*/ 1170 w 1282"/>
                <a:gd name="T17" fmla="*/ 451 h 689"/>
                <a:gd name="T18" fmla="*/ 1131 w 1282"/>
                <a:gd name="T19" fmla="*/ 482 h 689"/>
                <a:gd name="T20" fmla="*/ 1076 w 1282"/>
                <a:gd name="T21" fmla="*/ 475 h 689"/>
                <a:gd name="T22" fmla="*/ 1044 w 1282"/>
                <a:gd name="T23" fmla="*/ 467 h 689"/>
                <a:gd name="T24" fmla="*/ 1004 w 1282"/>
                <a:gd name="T25" fmla="*/ 419 h 689"/>
                <a:gd name="T26" fmla="*/ 965 w 1282"/>
                <a:gd name="T27" fmla="*/ 404 h 689"/>
                <a:gd name="T28" fmla="*/ 981 w 1282"/>
                <a:gd name="T29" fmla="*/ 356 h 689"/>
                <a:gd name="T30" fmla="*/ 854 w 1282"/>
                <a:gd name="T31" fmla="*/ 293 h 689"/>
                <a:gd name="T32" fmla="*/ 830 w 1282"/>
                <a:gd name="T33" fmla="*/ 253 h 689"/>
                <a:gd name="T34" fmla="*/ 862 w 1282"/>
                <a:gd name="T35" fmla="*/ 158 h 689"/>
                <a:gd name="T36" fmla="*/ 909 w 1282"/>
                <a:gd name="T37" fmla="*/ 119 h 689"/>
                <a:gd name="T38" fmla="*/ 886 w 1282"/>
                <a:gd name="T39" fmla="*/ 87 h 689"/>
                <a:gd name="T40" fmla="*/ 823 w 1282"/>
                <a:gd name="T41" fmla="*/ 79 h 689"/>
                <a:gd name="T42" fmla="*/ 783 w 1282"/>
                <a:gd name="T43" fmla="*/ 16 h 689"/>
                <a:gd name="T44" fmla="*/ 775 w 1282"/>
                <a:gd name="T45" fmla="*/ 8 h 689"/>
                <a:gd name="T46" fmla="*/ 775 w 1282"/>
                <a:gd name="T47" fmla="*/ 0 h 689"/>
                <a:gd name="T48" fmla="*/ 664 w 1282"/>
                <a:gd name="T49" fmla="*/ 127 h 689"/>
                <a:gd name="T50" fmla="*/ 593 w 1282"/>
                <a:gd name="T51" fmla="*/ 166 h 689"/>
                <a:gd name="T52" fmla="*/ 253 w 1282"/>
                <a:gd name="T53" fmla="*/ 230 h 689"/>
                <a:gd name="T54" fmla="*/ 0 w 1282"/>
                <a:gd name="T55" fmla="*/ 301 h 689"/>
                <a:gd name="T56" fmla="*/ 0 w 1282"/>
                <a:gd name="T57" fmla="*/ 625 h 689"/>
                <a:gd name="T58" fmla="*/ 16 w 1282"/>
                <a:gd name="T59" fmla="*/ 633 h 689"/>
                <a:gd name="T60" fmla="*/ 506 w 1282"/>
                <a:gd name="T61" fmla="*/ 506 h 689"/>
                <a:gd name="T62" fmla="*/ 585 w 1282"/>
                <a:gd name="T63" fmla="*/ 506 h 689"/>
                <a:gd name="T64" fmla="*/ 704 w 1282"/>
                <a:gd name="T65" fmla="*/ 475 h 689"/>
                <a:gd name="T66" fmla="*/ 759 w 1282"/>
                <a:gd name="T67" fmla="*/ 546 h 689"/>
                <a:gd name="T68" fmla="*/ 775 w 1282"/>
                <a:gd name="T69" fmla="*/ 554 h 689"/>
                <a:gd name="T70" fmla="*/ 838 w 1282"/>
                <a:gd name="T71" fmla="*/ 609 h 689"/>
                <a:gd name="T72" fmla="*/ 846 w 1282"/>
                <a:gd name="T73" fmla="*/ 672 h 689"/>
                <a:gd name="T74" fmla="*/ 925 w 1282"/>
                <a:gd name="T75" fmla="*/ 641 h 689"/>
                <a:gd name="T76" fmla="*/ 981 w 1282"/>
                <a:gd name="T77" fmla="*/ 546 h 689"/>
                <a:gd name="T78" fmla="*/ 1028 w 1282"/>
                <a:gd name="T79" fmla="*/ 585 h 689"/>
                <a:gd name="T80" fmla="*/ 1083 w 1282"/>
                <a:gd name="T81" fmla="*/ 593 h 689"/>
                <a:gd name="T82" fmla="*/ 1131 w 1282"/>
                <a:gd name="T83" fmla="*/ 530 h 689"/>
                <a:gd name="T84" fmla="*/ 1154 w 1282"/>
                <a:gd name="T85" fmla="*/ 530 h 689"/>
                <a:gd name="T86" fmla="*/ 1194 w 1282"/>
                <a:gd name="T87" fmla="*/ 498 h 689"/>
                <a:gd name="T88" fmla="*/ 1234 w 1282"/>
                <a:gd name="T89" fmla="*/ 498 h 689"/>
                <a:gd name="T90" fmla="*/ 1257 w 1282"/>
                <a:gd name="T91" fmla="*/ 475 h 689"/>
                <a:gd name="T92" fmla="*/ 1265 w 1282"/>
                <a:gd name="T93" fmla="*/ 554 h 689"/>
                <a:gd name="T94" fmla="*/ 1273 w 1282"/>
                <a:gd name="T95" fmla="*/ 530 h 689"/>
                <a:gd name="T96" fmla="*/ 1241 w 1282"/>
                <a:gd name="T97" fmla="*/ 40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2" h="689">
                  <a:moveTo>
                    <a:pt x="1241" y="404"/>
                  </a:moveTo>
                  <a:lnTo>
                    <a:pt x="1241" y="404"/>
                  </a:lnTo>
                  <a:cubicBezTo>
                    <a:pt x="1210" y="348"/>
                    <a:pt x="1218" y="332"/>
                    <a:pt x="1186" y="324"/>
                  </a:cubicBezTo>
                  <a:cubicBezTo>
                    <a:pt x="1154" y="317"/>
                    <a:pt x="1107" y="285"/>
                    <a:pt x="1107" y="309"/>
                  </a:cubicBezTo>
                  <a:cubicBezTo>
                    <a:pt x="1107" y="332"/>
                    <a:pt x="1115" y="332"/>
                    <a:pt x="1139" y="340"/>
                  </a:cubicBezTo>
                  <a:cubicBezTo>
                    <a:pt x="1154" y="340"/>
                    <a:pt x="1170" y="340"/>
                    <a:pt x="1170" y="364"/>
                  </a:cubicBezTo>
                  <a:cubicBezTo>
                    <a:pt x="1162" y="388"/>
                    <a:pt x="1178" y="388"/>
                    <a:pt x="1194" y="388"/>
                  </a:cubicBezTo>
                  <a:cubicBezTo>
                    <a:pt x="1210" y="388"/>
                    <a:pt x="1234" y="404"/>
                    <a:pt x="1218" y="427"/>
                  </a:cubicBezTo>
                  <a:cubicBezTo>
                    <a:pt x="1210" y="443"/>
                    <a:pt x="1178" y="435"/>
                    <a:pt x="1170" y="451"/>
                  </a:cubicBezTo>
                  <a:cubicBezTo>
                    <a:pt x="1162" y="475"/>
                    <a:pt x="1154" y="490"/>
                    <a:pt x="1131" y="482"/>
                  </a:cubicBezTo>
                  <a:cubicBezTo>
                    <a:pt x="1115" y="482"/>
                    <a:pt x="1083" y="467"/>
                    <a:pt x="1076" y="475"/>
                  </a:cubicBezTo>
                  <a:cubicBezTo>
                    <a:pt x="1060" y="490"/>
                    <a:pt x="1067" y="498"/>
                    <a:pt x="1044" y="467"/>
                  </a:cubicBezTo>
                  <a:cubicBezTo>
                    <a:pt x="1020" y="427"/>
                    <a:pt x="1028" y="419"/>
                    <a:pt x="1004" y="419"/>
                  </a:cubicBezTo>
                  <a:cubicBezTo>
                    <a:pt x="973" y="411"/>
                    <a:pt x="941" y="419"/>
                    <a:pt x="965" y="404"/>
                  </a:cubicBezTo>
                  <a:cubicBezTo>
                    <a:pt x="981" y="380"/>
                    <a:pt x="996" y="380"/>
                    <a:pt x="981" y="356"/>
                  </a:cubicBezTo>
                  <a:cubicBezTo>
                    <a:pt x="957" y="340"/>
                    <a:pt x="894" y="301"/>
                    <a:pt x="854" y="293"/>
                  </a:cubicBezTo>
                  <a:cubicBezTo>
                    <a:pt x="814" y="285"/>
                    <a:pt x="814" y="285"/>
                    <a:pt x="830" y="253"/>
                  </a:cubicBezTo>
                  <a:cubicBezTo>
                    <a:pt x="846" y="222"/>
                    <a:pt x="830" y="166"/>
                    <a:pt x="862" y="158"/>
                  </a:cubicBezTo>
                  <a:cubicBezTo>
                    <a:pt x="894" y="143"/>
                    <a:pt x="909" y="135"/>
                    <a:pt x="909" y="119"/>
                  </a:cubicBezTo>
                  <a:cubicBezTo>
                    <a:pt x="917" y="103"/>
                    <a:pt x="909" y="87"/>
                    <a:pt x="886" y="87"/>
                  </a:cubicBezTo>
                  <a:cubicBezTo>
                    <a:pt x="870" y="95"/>
                    <a:pt x="838" y="119"/>
                    <a:pt x="823" y="79"/>
                  </a:cubicBezTo>
                  <a:cubicBezTo>
                    <a:pt x="814" y="40"/>
                    <a:pt x="799" y="24"/>
                    <a:pt x="783" y="16"/>
                  </a:cubicBezTo>
                  <a:cubicBezTo>
                    <a:pt x="783" y="8"/>
                    <a:pt x="783" y="8"/>
                    <a:pt x="775" y="8"/>
                  </a:cubicBezTo>
                  <a:cubicBezTo>
                    <a:pt x="775" y="8"/>
                    <a:pt x="767" y="8"/>
                    <a:pt x="775" y="0"/>
                  </a:cubicBezTo>
                  <a:cubicBezTo>
                    <a:pt x="775" y="0"/>
                    <a:pt x="680" y="103"/>
                    <a:pt x="664" y="127"/>
                  </a:cubicBezTo>
                  <a:cubicBezTo>
                    <a:pt x="649" y="158"/>
                    <a:pt x="649" y="158"/>
                    <a:pt x="593" y="166"/>
                  </a:cubicBezTo>
                  <a:cubicBezTo>
                    <a:pt x="546" y="166"/>
                    <a:pt x="269" y="237"/>
                    <a:pt x="253" y="230"/>
                  </a:cubicBezTo>
                  <a:cubicBezTo>
                    <a:pt x="253" y="230"/>
                    <a:pt x="8" y="309"/>
                    <a:pt x="0" y="301"/>
                  </a:cubicBezTo>
                  <a:cubicBezTo>
                    <a:pt x="0" y="625"/>
                    <a:pt x="0" y="625"/>
                    <a:pt x="0" y="625"/>
                  </a:cubicBezTo>
                  <a:cubicBezTo>
                    <a:pt x="0" y="625"/>
                    <a:pt x="0" y="641"/>
                    <a:pt x="16" y="633"/>
                  </a:cubicBezTo>
                  <a:cubicBezTo>
                    <a:pt x="32" y="625"/>
                    <a:pt x="475" y="522"/>
                    <a:pt x="506" y="506"/>
                  </a:cubicBezTo>
                  <a:cubicBezTo>
                    <a:pt x="538" y="490"/>
                    <a:pt x="577" y="506"/>
                    <a:pt x="585" y="506"/>
                  </a:cubicBezTo>
                  <a:cubicBezTo>
                    <a:pt x="593" y="514"/>
                    <a:pt x="672" y="467"/>
                    <a:pt x="704" y="475"/>
                  </a:cubicBezTo>
                  <a:cubicBezTo>
                    <a:pt x="720" y="482"/>
                    <a:pt x="743" y="522"/>
                    <a:pt x="759" y="546"/>
                  </a:cubicBezTo>
                  <a:cubicBezTo>
                    <a:pt x="759" y="546"/>
                    <a:pt x="767" y="546"/>
                    <a:pt x="775" y="554"/>
                  </a:cubicBezTo>
                  <a:cubicBezTo>
                    <a:pt x="807" y="593"/>
                    <a:pt x="830" y="562"/>
                    <a:pt x="838" y="609"/>
                  </a:cubicBezTo>
                  <a:cubicBezTo>
                    <a:pt x="846" y="657"/>
                    <a:pt x="814" y="664"/>
                    <a:pt x="846" y="672"/>
                  </a:cubicBezTo>
                  <a:cubicBezTo>
                    <a:pt x="886" y="688"/>
                    <a:pt x="886" y="680"/>
                    <a:pt x="925" y="641"/>
                  </a:cubicBezTo>
                  <a:cubicBezTo>
                    <a:pt x="965" y="593"/>
                    <a:pt x="933" y="554"/>
                    <a:pt x="981" y="546"/>
                  </a:cubicBezTo>
                  <a:cubicBezTo>
                    <a:pt x="1028" y="538"/>
                    <a:pt x="1028" y="562"/>
                    <a:pt x="1028" y="585"/>
                  </a:cubicBezTo>
                  <a:cubicBezTo>
                    <a:pt x="1028" y="609"/>
                    <a:pt x="1067" y="617"/>
                    <a:pt x="1083" y="593"/>
                  </a:cubicBezTo>
                  <a:cubicBezTo>
                    <a:pt x="1091" y="562"/>
                    <a:pt x="1123" y="530"/>
                    <a:pt x="1131" y="530"/>
                  </a:cubicBezTo>
                  <a:cubicBezTo>
                    <a:pt x="1131" y="530"/>
                    <a:pt x="1139" y="562"/>
                    <a:pt x="1154" y="530"/>
                  </a:cubicBezTo>
                  <a:cubicBezTo>
                    <a:pt x="1178" y="498"/>
                    <a:pt x="1162" y="490"/>
                    <a:pt x="1194" y="498"/>
                  </a:cubicBezTo>
                  <a:cubicBezTo>
                    <a:pt x="1226" y="514"/>
                    <a:pt x="1234" y="522"/>
                    <a:pt x="1234" y="498"/>
                  </a:cubicBezTo>
                  <a:cubicBezTo>
                    <a:pt x="1234" y="482"/>
                    <a:pt x="1257" y="451"/>
                    <a:pt x="1257" y="475"/>
                  </a:cubicBezTo>
                  <a:cubicBezTo>
                    <a:pt x="1265" y="506"/>
                    <a:pt x="1249" y="530"/>
                    <a:pt x="1265" y="554"/>
                  </a:cubicBezTo>
                  <a:cubicBezTo>
                    <a:pt x="1273" y="570"/>
                    <a:pt x="1265" y="562"/>
                    <a:pt x="1273" y="530"/>
                  </a:cubicBezTo>
                  <a:cubicBezTo>
                    <a:pt x="1281" y="506"/>
                    <a:pt x="1273" y="451"/>
                    <a:pt x="1241" y="40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27" name="Freeform 762"/>
            <p:cNvSpPr>
              <a:spLocks noChangeArrowheads="1"/>
            </p:cNvSpPr>
            <p:nvPr/>
          </p:nvSpPr>
          <p:spPr bwMode="auto">
            <a:xfrm>
              <a:off x="21597617" y="5412259"/>
              <a:ext cx="679557" cy="361812"/>
            </a:xfrm>
            <a:custGeom>
              <a:avLst/>
              <a:gdLst>
                <a:gd name="T0" fmla="*/ 838 w 1290"/>
                <a:gd name="T1" fmla="*/ 664 h 689"/>
                <a:gd name="T2" fmla="*/ 783 w 1290"/>
                <a:gd name="T3" fmla="*/ 562 h 689"/>
                <a:gd name="T4" fmla="*/ 712 w 1290"/>
                <a:gd name="T5" fmla="*/ 482 h 689"/>
                <a:gd name="T6" fmla="*/ 514 w 1290"/>
                <a:gd name="T7" fmla="*/ 514 h 689"/>
                <a:gd name="T8" fmla="*/ 0 w 1290"/>
                <a:gd name="T9" fmla="*/ 625 h 689"/>
                <a:gd name="T10" fmla="*/ 261 w 1290"/>
                <a:gd name="T11" fmla="*/ 230 h 689"/>
                <a:gd name="T12" fmla="*/ 609 w 1290"/>
                <a:gd name="T13" fmla="*/ 158 h 689"/>
                <a:gd name="T14" fmla="*/ 783 w 1290"/>
                <a:gd name="T15" fmla="*/ 0 h 689"/>
                <a:gd name="T16" fmla="*/ 799 w 1290"/>
                <a:gd name="T17" fmla="*/ 8 h 689"/>
                <a:gd name="T18" fmla="*/ 878 w 1290"/>
                <a:gd name="T19" fmla="*/ 95 h 689"/>
                <a:gd name="T20" fmla="*/ 870 w 1290"/>
                <a:gd name="T21" fmla="*/ 158 h 689"/>
                <a:gd name="T22" fmla="*/ 854 w 1290"/>
                <a:gd name="T23" fmla="*/ 293 h 689"/>
                <a:gd name="T24" fmla="*/ 989 w 1290"/>
                <a:gd name="T25" fmla="*/ 388 h 689"/>
                <a:gd name="T26" fmla="*/ 1012 w 1290"/>
                <a:gd name="T27" fmla="*/ 411 h 689"/>
                <a:gd name="T28" fmla="*/ 1075 w 1290"/>
                <a:gd name="T29" fmla="*/ 482 h 689"/>
                <a:gd name="T30" fmla="*/ 1147 w 1290"/>
                <a:gd name="T31" fmla="*/ 482 h 689"/>
                <a:gd name="T32" fmla="*/ 1226 w 1290"/>
                <a:gd name="T33" fmla="*/ 404 h 689"/>
                <a:gd name="T34" fmla="*/ 1170 w 1290"/>
                <a:gd name="T35" fmla="*/ 348 h 689"/>
                <a:gd name="T36" fmla="*/ 1123 w 1290"/>
                <a:gd name="T37" fmla="*/ 301 h 689"/>
                <a:gd name="T38" fmla="*/ 1257 w 1290"/>
                <a:gd name="T39" fmla="*/ 395 h 689"/>
                <a:gd name="T40" fmla="*/ 1265 w 1290"/>
                <a:gd name="T41" fmla="*/ 554 h 689"/>
                <a:gd name="T42" fmla="*/ 1242 w 1290"/>
                <a:gd name="T43" fmla="*/ 498 h 689"/>
                <a:gd name="T44" fmla="*/ 1186 w 1290"/>
                <a:gd name="T45" fmla="*/ 498 h 689"/>
                <a:gd name="T46" fmla="*/ 1139 w 1290"/>
                <a:gd name="T47" fmla="*/ 538 h 689"/>
                <a:gd name="T48" fmla="*/ 1028 w 1290"/>
                <a:gd name="T49" fmla="*/ 585 h 689"/>
                <a:gd name="T50" fmla="*/ 965 w 1290"/>
                <a:gd name="T51" fmla="*/ 585 h 689"/>
                <a:gd name="T52" fmla="*/ 767 w 1290"/>
                <a:gd name="T53" fmla="*/ 538 h 689"/>
                <a:gd name="T54" fmla="*/ 846 w 1290"/>
                <a:gd name="T55" fmla="*/ 609 h 689"/>
                <a:gd name="T56" fmla="*/ 886 w 1290"/>
                <a:gd name="T57" fmla="*/ 680 h 689"/>
                <a:gd name="T58" fmla="*/ 989 w 1290"/>
                <a:gd name="T59" fmla="*/ 546 h 689"/>
                <a:gd name="T60" fmla="*/ 1068 w 1290"/>
                <a:gd name="T61" fmla="*/ 601 h 689"/>
                <a:gd name="T62" fmla="*/ 1147 w 1290"/>
                <a:gd name="T63" fmla="*/ 546 h 689"/>
                <a:gd name="T64" fmla="*/ 1202 w 1290"/>
                <a:gd name="T65" fmla="*/ 498 h 689"/>
                <a:gd name="T66" fmla="*/ 1265 w 1290"/>
                <a:gd name="T67" fmla="*/ 467 h 689"/>
                <a:gd name="T68" fmla="*/ 1273 w 1290"/>
                <a:gd name="T69" fmla="*/ 554 h 689"/>
                <a:gd name="T70" fmla="*/ 1226 w 1290"/>
                <a:gd name="T71" fmla="*/ 364 h 689"/>
                <a:gd name="T72" fmla="*/ 1115 w 1290"/>
                <a:gd name="T73" fmla="*/ 309 h 689"/>
                <a:gd name="T74" fmla="*/ 1178 w 1290"/>
                <a:gd name="T75" fmla="*/ 364 h 689"/>
                <a:gd name="T76" fmla="*/ 1234 w 1290"/>
                <a:gd name="T77" fmla="*/ 427 h 689"/>
                <a:gd name="T78" fmla="*/ 1139 w 1290"/>
                <a:gd name="T79" fmla="*/ 490 h 689"/>
                <a:gd name="T80" fmla="*/ 1075 w 1290"/>
                <a:gd name="T81" fmla="*/ 490 h 689"/>
                <a:gd name="T82" fmla="*/ 1012 w 1290"/>
                <a:gd name="T83" fmla="*/ 419 h 689"/>
                <a:gd name="T84" fmla="*/ 981 w 1290"/>
                <a:gd name="T85" fmla="*/ 380 h 689"/>
                <a:gd name="T86" fmla="*/ 854 w 1290"/>
                <a:gd name="T87" fmla="*/ 293 h 689"/>
                <a:gd name="T88" fmla="*/ 870 w 1290"/>
                <a:gd name="T89" fmla="*/ 151 h 689"/>
                <a:gd name="T90" fmla="*/ 886 w 1290"/>
                <a:gd name="T91" fmla="*/ 103 h 689"/>
                <a:gd name="T92" fmla="*/ 783 w 1290"/>
                <a:gd name="T93" fmla="*/ 8 h 689"/>
                <a:gd name="T94" fmla="*/ 617 w 1290"/>
                <a:gd name="T95" fmla="*/ 166 h 689"/>
                <a:gd name="T96" fmla="*/ 16 w 1290"/>
                <a:gd name="T97" fmla="*/ 309 h 689"/>
                <a:gd name="T98" fmla="*/ 135 w 1290"/>
                <a:gd name="T99" fmla="*/ 601 h 689"/>
                <a:gd name="T100" fmla="*/ 704 w 1290"/>
                <a:gd name="T101" fmla="*/ 47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0" h="689">
                  <a:moveTo>
                    <a:pt x="886" y="688"/>
                  </a:moveTo>
                  <a:lnTo>
                    <a:pt x="886" y="688"/>
                  </a:lnTo>
                  <a:cubicBezTo>
                    <a:pt x="878" y="688"/>
                    <a:pt x="870" y="680"/>
                    <a:pt x="854" y="680"/>
                  </a:cubicBezTo>
                  <a:cubicBezTo>
                    <a:pt x="846" y="672"/>
                    <a:pt x="838" y="672"/>
                    <a:pt x="838" y="664"/>
                  </a:cubicBezTo>
                  <a:cubicBezTo>
                    <a:pt x="831" y="664"/>
                    <a:pt x="838" y="657"/>
                    <a:pt x="838" y="648"/>
                  </a:cubicBezTo>
                  <a:cubicBezTo>
                    <a:pt x="838" y="641"/>
                    <a:pt x="846" y="633"/>
                    <a:pt x="846" y="609"/>
                  </a:cubicBezTo>
                  <a:cubicBezTo>
                    <a:pt x="838" y="585"/>
                    <a:pt x="831" y="585"/>
                    <a:pt x="822" y="585"/>
                  </a:cubicBezTo>
                  <a:cubicBezTo>
                    <a:pt x="807" y="577"/>
                    <a:pt x="799" y="577"/>
                    <a:pt x="783" y="562"/>
                  </a:cubicBezTo>
                  <a:cubicBezTo>
                    <a:pt x="767" y="546"/>
                    <a:pt x="767" y="546"/>
                    <a:pt x="767" y="546"/>
                  </a:cubicBezTo>
                  <a:cubicBezTo>
                    <a:pt x="759" y="546"/>
                    <a:pt x="759" y="546"/>
                    <a:pt x="759" y="546"/>
                  </a:cubicBezTo>
                  <a:lnTo>
                    <a:pt x="759" y="546"/>
                  </a:lnTo>
                  <a:cubicBezTo>
                    <a:pt x="744" y="506"/>
                    <a:pt x="720" y="482"/>
                    <a:pt x="712" y="482"/>
                  </a:cubicBezTo>
                  <a:cubicBezTo>
                    <a:pt x="704" y="482"/>
                    <a:pt x="704" y="482"/>
                    <a:pt x="704" y="482"/>
                  </a:cubicBezTo>
                  <a:cubicBezTo>
                    <a:pt x="680" y="482"/>
                    <a:pt x="649" y="490"/>
                    <a:pt x="625" y="498"/>
                  </a:cubicBezTo>
                  <a:cubicBezTo>
                    <a:pt x="609" y="514"/>
                    <a:pt x="593" y="514"/>
                    <a:pt x="593" y="514"/>
                  </a:cubicBezTo>
                  <a:cubicBezTo>
                    <a:pt x="562" y="498"/>
                    <a:pt x="530" y="498"/>
                    <a:pt x="514" y="514"/>
                  </a:cubicBezTo>
                  <a:cubicBezTo>
                    <a:pt x="491" y="522"/>
                    <a:pt x="277" y="577"/>
                    <a:pt x="135" y="609"/>
                  </a:cubicBezTo>
                  <a:cubicBezTo>
                    <a:pt x="79" y="625"/>
                    <a:pt x="24" y="633"/>
                    <a:pt x="24" y="641"/>
                  </a:cubicBezTo>
                  <a:lnTo>
                    <a:pt x="16" y="641"/>
                  </a:lnTo>
                  <a:cubicBezTo>
                    <a:pt x="8" y="641"/>
                    <a:pt x="0" y="633"/>
                    <a:pt x="0" y="625"/>
                  </a:cubicBezTo>
                  <a:cubicBezTo>
                    <a:pt x="8" y="293"/>
                    <a:pt x="8" y="293"/>
                    <a:pt x="8" y="293"/>
                  </a:cubicBezTo>
                  <a:cubicBezTo>
                    <a:pt x="16" y="301"/>
                    <a:pt x="16" y="301"/>
                    <a:pt x="16" y="301"/>
                  </a:cubicBezTo>
                  <a:cubicBezTo>
                    <a:pt x="32" y="293"/>
                    <a:pt x="182" y="253"/>
                    <a:pt x="261" y="230"/>
                  </a:cubicBezTo>
                  <a:lnTo>
                    <a:pt x="261" y="230"/>
                  </a:lnTo>
                  <a:lnTo>
                    <a:pt x="261" y="230"/>
                  </a:lnTo>
                  <a:cubicBezTo>
                    <a:pt x="269" y="230"/>
                    <a:pt x="340" y="214"/>
                    <a:pt x="411" y="198"/>
                  </a:cubicBezTo>
                  <a:cubicBezTo>
                    <a:pt x="483" y="182"/>
                    <a:pt x="578" y="166"/>
                    <a:pt x="601" y="158"/>
                  </a:cubicBezTo>
                  <a:cubicBezTo>
                    <a:pt x="609" y="158"/>
                    <a:pt x="609" y="158"/>
                    <a:pt x="609" y="158"/>
                  </a:cubicBezTo>
                  <a:cubicBezTo>
                    <a:pt x="657" y="151"/>
                    <a:pt x="657" y="151"/>
                    <a:pt x="672" y="127"/>
                  </a:cubicBezTo>
                  <a:cubicBezTo>
                    <a:pt x="688" y="95"/>
                    <a:pt x="775" y="0"/>
                    <a:pt x="775" y="0"/>
                  </a:cubicBezTo>
                  <a:cubicBezTo>
                    <a:pt x="783" y="0"/>
                    <a:pt x="783" y="0"/>
                    <a:pt x="783" y="0"/>
                  </a:cubicBezTo>
                  <a:lnTo>
                    <a:pt x="783" y="0"/>
                  </a:lnTo>
                  <a:lnTo>
                    <a:pt x="783" y="0"/>
                  </a:lnTo>
                  <a:cubicBezTo>
                    <a:pt x="791" y="8"/>
                    <a:pt x="791" y="8"/>
                    <a:pt x="791" y="8"/>
                  </a:cubicBezTo>
                  <a:lnTo>
                    <a:pt x="791" y="8"/>
                  </a:lnTo>
                  <a:cubicBezTo>
                    <a:pt x="799" y="8"/>
                    <a:pt x="799" y="8"/>
                    <a:pt x="799" y="8"/>
                  </a:cubicBezTo>
                  <a:lnTo>
                    <a:pt x="799" y="8"/>
                  </a:lnTo>
                  <a:cubicBezTo>
                    <a:pt x="815" y="24"/>
                    <a:pt x="822" y="48"/>
                    <a:pt x="838" y="79"/>
                  </a:cubicBezTo>
                  <a:cubicBezTo>
                    <a:pt x="838" y="95"/>
                    <a:pt x="846" y="103"/>
                    <a:pt x="854" y="103"/>
                  </a:cubicBezTo>
                  <a:cubicBezTo>
                    <a:pt x="862" y="103"/>
                    <a:pt x="870" y="95"/>
                    <a:pt x="878" y="95"/>
                  </a:cubicBezTo>
                  <a:cubicBezTo>
                    <a:pt x="886" y="87"/>
                    <a:pt x="886" y="87"/>
                    <a:pt x="894" y="87"/>
                  </a:cubicBezTo>
                  <a:cubicBezTo>
                    <a:pt x="902" y="87"/>
                    <a:pt x="909" y="87"/>
                    <a:pt x="917" y="95"/>
                  </a:cubicBezTo>
                  <a:cubicBezTo>
                    <a:pt x="925" y="103"/>
                    <a:pt x="925" y="111"/>
                    <a:pt x="925" y="119"/>
                  </a:cubicBezTo>
                  <a:cubicBezTo>
                    <a:pt x="925" y="135"/>
                    <a:pt x="902" y="151"/>
                    <a:pt x="870" y="158"/>
                  </a:cubicBezTo>
                  <a:cubicBezTo>
                    <a:pt x="854" y="166"/>
                    <a:pt x="854" y="182"/>
                    <a:pt x="854" y="206"/>
                  </a:cubicBezTo>
                  <a:cubicBezTo>
                    <a:pt x="846" y="222"/>
                    <a:pt x="846" y="237"/>
                    <a:pt x="838" y="253"/>
                  </a:cubicBezTo>
                  <a:cubicBezTo>
                    <a:pt x="838" y="269"/>
                    <a:pt x="831" y="277"/>
                    <a:pt x="831" y="285"/>
                  </a:cubicBezTo>
                  <a:cubicBezTo>
                    <a:pt x="831" y="285"/>
                    <a:pt x="838" y="285"/>
                    <a:pt x="854" y="293"/>
                  </a:cubicBezTo>
                  <a:cubicBezTo>
                    <a:pt x="862" y="293"/>
                    <a:pt x="862" y="293"/>
                    <a:pt x="862" y="293"/>
                  </a:cubicBezTo>
                  <a:cubicBezTo>
                    <a:pt x="902" y="301"/>
                    <a:pt x="965" y="340"/>
                    <a:pt x="989" y="356"/>
                  </a:cubicBezTo>
                  <a:cubicBezTo>
                    <a:pt x="997" y="364"/>
                    <a:pt x="997" y="372"/>
                    <a:pt x="997" y="372"/>
                  </a:cubicBezTo>
                  <a:cubicBezTo>
                    <a:pt x="997" y="380"/>
                    <a:pt x="997" y="388"/>
                    <a:pt x="989" y="388"/>
                  </a:cubicBezTo>
                  <a:cubicBezTo>
                    <a:pt x="989" y="395"/>
                    <a:pt x="981" y="395"/>
                    <a:pt x="973" y="404"/>
                  </a:cubicBezTo>
                  <a:cubicBezTo>
                    <a:pt x="973" y="411"/>
                    <a:pt x="973" y="411"/>
                    <a:pt x="973" y="411"/>
                  </a:cubicBezTo>
                  <a:cubicBezTo>
                    <a:pt x="973" y="411"/>
                    <a:pt x="981" y="411"/>
                    <a:pt x="989" y="411"/>
                  </a:cubicBezTo>
                  <a:cubicBezTo>
                    <a:pt x="997" y="411"/>
                    <a:pt x="1004" y="411"/>
                    <a:pt x="1012" y="411"/>
                  </a:cubicBezTo>
                  <a:cubicBezTo>
                    <a:pt x="1028" y="411"/>
                    <a:pt x="1036" y="419"/>
                    <a:pt x="1044" y="435"/>
                  </a:cubicBezTo>
                  <a:cubicBezTo>
                    <a:pt x="1044" y="443"/>
                    <a:pt x="1044" y="451"/>
                    <a:pt x="1052" y="467"/>
                  </a:cubicBezTo>
                  <a:cubicBezTo>
                    <a:pt x="1060" y="467"/>
                    <a:pt x="1068" y="482"/>
                    <a:pt x="1068" y="490"/>
                  </a:cubicBezTo>
                  <a:lnTo>
                    <a:pt x="1075" y="482"/>
                  </a:lnTo>
                  <a:lnTo>
                    <a:pt x="1075" y="475"/>
                  </a:lnTo>
                  <a:cubicBezTo>
                    <a:pt x="1084" y="475"/>
                    <a:pt x="1084" y="467"/>
                    <a:pt x="1091" y="467"/>
                  </a:cubicBezTo>
                  <a:cubicBezTo>
                    <a:pt x="1099" y="467"/>
                    <a:pt x="1115" y="475"/>
                    <a:pt x="1123" y="475"/>
                  </a:cubicBezTo>
                  <a:cubicBezTo>
                    <a:pt x="1131" y="475"/>
                    <a:pt x="1139" y="482"/>
                    <a:pt x="1147" y="482"/>
                  </a:cubicBezTo>
                  <a:cubicBezTo>
                    <a:pt x="1162" y="482"/>
                    <a:pt x="1170" y="475"/>
                    <a:pt x="1178" y="451"/>
                  </a:cubicBezTo>
                  <a:cubicBezTo>
                    <a:pt x="1178" y="443"/>
                    <a:pt x="1194" y="435"/>
                    <a:pt x="1202" y="435"/>
                  </a:cubicBezTo>
                  <a:cubicBezTo>
                    <a:pt x="1210" y="435"/>
                    <a:pt x="1218" y="435"/>
                    <a:pt x="1226" y="427"/>
                  </a:cubicBezTo>
                  <a:cubicBezTo>
                    <a:pt x="1234" y="419"/>
                    <a:pt x="1234" y="411"/>
                    <a:pt x="1226" y="404"/>
                  </a:cubicBezTo>
                  <a:cubicBezTo>
                    <a:pt x="1226" y="395"/>
                    <a:pt x="1210" y="388"/>
                    <a:pt x="1202" y="388"/>
                  </a:cubicBezTo>
                  <a:cubicBezTo>
                    <a:pt x="1194" y="388"/>
                    <a:pt x="1186" y="388"/>
                    <a:pt x="1178" y="380"/>
                  </a:cubicBezTo>
                  <a:cubicBezTo>
                    <a:pt x="1170" y="380"/>
                    <a:pt x="1170" y="372"/>
                    <a:pt x="1170" y="364"/>
                  </a:cubicBezTo>
                  <a:cubicBezTo>
                    <a:pt x="1170" y="356"/>
                    <a:pt x="1170" y="348"/>
                    <a:pt x="1170" y="348"/>
                  </a:cubicBezTo>
                  <a:cubicBezTo>
                    <a:pt x="1162" y="340"/>
                    <a:pt x="1155" y="340"/>
                    <a:pt x="1147" y="340"/>
                  </a:cubicBezTo>
                  <a:cubicBezTo>
                    <a:pt x="1139" y="340"/>
                    <a:pt x="1139" y="340"/>
                    <a:pt x="1139" y="340"/>
                  </a:cubicBezTo>
                  <a:cubicBezTo>
                    <a:pt x="1123" y="340"/>
                    <a:pt x="1107" y="340"/>
                    <a:pt x="1107" y="309"/>
                  </a:cubicBezTo>
                  <a:cubicBezTo>
                    <a:pt x="1107" y="301"/>
                    <a:pt x="1115" y="301"/>
                    <a:pt x="1123" y="301"/>
                  </a:cubicBezTo>
                  <a:cubicBezTo>
                    <a:pt x="1131" y="301"/>
                    <a:pt x="1147" y="309"/>
                    <a:pt x="1162" y="309"/>
                  </a:cubicBezTo>
                  <a:cubicBezTo>
                    <a:pt x="1178" y="317"/>
                    <a:pt x="1186" y="317"/>
                    <a:pt x="1194" y="324"/>
                  </a:cubicBezTo>
                  <a:cubicBezTo>
                    <a:pt x="1218" y="332"/>
                    <a:pt x="1226" y="340"/>
                    <a:pt x="1234" y="364"/>
                  </a:cubicBezTo>
                  <a:cubicBezTo>
                    <a:pt x="1242" y="372"/>
                    <a:pt x="1242" y="388"/>
                    <a:pt x="1257" y="395"/>
                  </a:cubicBezTo>
                  <a:cubicBezTo>
                    <a:pt x="1281" y="451"/>
                    <a:pt x="1289" y="506"/>
                    <a:pt x="1289" y="538"/>
                  </a:cubicBezTo>
                  <a:cubicBezTo>
                    <a:pt x="1281" y="538"/>
                    <a:pt x="1281" y="546"/>
                    <a:pt x="1281" y="554"/>
                  </a:cubicBezTo>
                  <a:cubicBezTo>
                    <a:pt x="1281" y="562"/>
                    <a:pt x="1281" y="570"/>
                    <a:pt x="1273" y="570"/>
                  </a:cubicBezTo>
                  <a:cubicBezTo>
                    <a:pt x="1273" y="570"/>
                    <a:pt x="1273" y="562"/>
                    <a:pt x="1265" y="554"/>
                  </a:cubicBezTo>
                  <a:cubicBezTo>
                    <a:pt x="1257" y="538"/>
                    <a:pt x="1265" y="522"/>
                    <a:pt x="1265" y="506"/>
                  </a:cubicBezTo>
                  <a:cubicBezTo>
                    <a:pt x="1265" y="498"/>
                    <a:pt x="1265" y="490"/>
                    <a:pt x="1265" y="482"/>
                  </a:cubicBezTo>
                  <a:cubicBezTo>
                    <a:pt x="1265" y="475"/>
                    <a:pt x="1265" y="475"/>
                    <a:pt x="1265" y="475"/>
                  </a:cubicBezTo>
                  <a:cubicBezTo>
                    <a:pt x="1257" y="475"/>
                    <a:pt x="1242" y="490"/>
                    <a:pt x="1242" y="498"/>
                  </a:cubicBezTo>
                  <a:cubicBezTo>
                    <a:pt x="1242" y="506"/>
                    <a:pt x="1242" y="514"/>
                    <a:pt x="1234" y="514"/>
                  </a:cubicBezTo>
                  <a:lnTo>
                    <a:pt x="1226" y="514"/>
                  </a:lnTo>
                  <a:cubicBezTo>
                    <a:pt x="1218" y="514"/>
                    <a:pt x="1210" y="506"/>
                    <a:pt x="1202" y="506"/>
                  </a:cubicBezTo>
                  <a:cubicBezTo>
                    <a:pt x="1194" y="506"/>
                    <a:pt x="1186" y="498"/>
                    <a:pt x="1186" y="498"/>
                  </a:cubicBezTo>
                  <a:cubicBezTo>
                    <a:pt x="1178" y="498"/>
                    <a:pt x="1178" y="498"/>
                    <a:pt x="1178" y="506"/>
                  </a:cubicBezTo>
                  <a:cubicBezTo>
                    <a:pt x="1178" y="514"/>
                    <a:pt x="1170" y="522"/>
                    <a:pt x="1162" y="530"/>
                  </a:cubicBezTo>
                  <a:cubicBezTo>
                    <a:pt x="1162" y="546"/>
                    <a:pt x="1155" y="546"/>
                    <a:pt x="1147" y="546"/>
                  </a:cubicBezTo>
                  <a:cubicBezTo>
                    <a:pt x="1147" y="546"/>
                    <a:pt x="1139" y="546"/>
                    <a:pt x="1139" y="538"/>
                  </a:cubicBezTo>
                  <a:lnTo>
                    <a:pt x="1139" y="538"/>
                  </a:lnTo>
                  <a:cubicBezTo>
                    <a:pt x="1131" y="538"/>
                    <a:pt x="1107" y="570"/>
                    <a:pt x="1091" y="593"/>
                  </a:cubicBezTo>
                  <a:cubicBezTo>
                    <a:pt x="1084" y="601"/>
                    <a:pt x="1075" y="609"/>
                    <a:pt x="1068" y="609"/>
                  </a:cubicBezTo>
                  <a:cubicBezTo>
                    <a:pt x="1052" y="609"/>
                    <a:pt x="1036" y="601"/>
                    <a:pt x="1028" y="585"/>
                  </a:cubicBezTo>
                  <a:cubicBezTo>
                    <a:pt x="1028" y="577"/>
                    <a:pt x="1028" y="577"/>
                    <a:pt x="1028" y="577"/>
                  </a:cubicBezTo>
                  <a:cubicBezTo>
                    <a:pt x="1028" y="562"/>
                    <a:pt x="1028" y="554"/>
                    <a:pt x="1012" y="554"/>
                  </a:cubicBezTo>
                  <a:cubicBezTo>
                    <a:pt x="1004" y="554"/>
                    <a:pt x="997" y="554"/>
                    <a:pt x="989" y="554"/>
                  </a:cubicBezTo>
                  <a:cubicBezTo>
                    <a:pt x="965" y="554"/>
                    <a:pt x="965" y="570"/>
                    <a:pt x="965" y="585"/>
                  </a:cubicBezTo>
                  <a:cubicBezTo>
                    <a:pt x="957" y="601"/>
                    <a:pt x="957" y="617"/>
                    <a:pt x="941" y="641"/>
                  </a:cubicBezTo>
                  <a:cubicBezTo>
                    <a:pt x="933" y="648"/>
                    <a:pt x="933" y="648"/>
                    <a:pt x="933" y="648"/>
                  </a:cubicBezTo>
                  <a:cubicBezTo>
                    <a:pt x="909" y="672"/>
                    <a:pt x="902" y="688"/>
                    <a:pt x="886" y="688"/>
                  </a:cubicBezTo>
                  <a:close/>
                  <a:moveTo>
                    <a:pt x="767" y="538"/>
                  </a:moveTo>
                  <a:lnTo>
                    <a:pt x="767" y="538"/>
                  </a:lnTo>
                  <a:cubicBezTo>
                    <a:pt x="775" y="546"/>
                    <a:pt x="775" y="546"/>
                    <a:pt x="783" y="554"/>
                  </a:cubicBezTo>
                  <a:cubicBezTo>
                    <a:pt x="799" y="570"/>
                    <a:pt x="815" y="570"/>
                    <a:pt x="822" y="577"/>
                  </a:cubicBezTo>
                  <a:cubicBezTo>
                    <a:pt x="838" y="577"/>
                    <a:pt x="846" y="585"/>
                    <a:pt x="846" y="609"/>
                  </a:cubicBezTo>
                  <a:cubicBezTo>
                    <a:pt x="854" y="633"/>
                    <a:pt x="846" y="648"/>
                    <a:pt x="846" y="657"/>
                  </a:cubicBezTo>
                  <a:cubicBezTo>
                    <a:pt x="838" y="657"/>
                    <a:pt x="838" y="664"/>
                    <a:pt x="838" y="664"/>
                  </a:cubicBezTo>
                  <a:cubicBezTo>
                    <a:pt x="846" y="664"/>
                    <a:pt x="854" y="672"/>
                    <a:pt x="854" y="672"/>
                  </a:cubicBezTo>
                  <a:cubicBezTo>
                    <a:pt x="870" y="672"/>
                    <a:pt x="878" y="680"/>
                    <a:pt x="886" y="680"/>
                  </a:cubicBezTo>
                  <a:cubicBezTo>
                    <a:pt x="894" y="680"/>
                    <a:pt x="902" y="672"/>
                    <a:pt x="925" y="641"/>
                  </a:cubicBezTo>
                  <a:cubicBezTo>
                    <a:pt x="933" y="641"/>
                    <a:pt x="933" y="641"/>
                    <a:pt x="933" y="641"/>
                  </a:cubicBezTo>
                  <a:cubicBezTo>
                    <a:pt x="949" y="617"/>
                    <a:pt x="949" y="601"/>
                    <a:pt x="957" y="585"/>
                  </a:cubicBezTo>
                  <a:cubicBezTo>
                    <a:pt x="957" y="570"/>
                    <a:pt x="957" y="554"/>
                    <a:pt x="989" y="546"/>
                  </a:cubicBezTo>
                  <a:cubicBezTo>
                    <a:pt x="997" y="546"/>
                    <a:pt x="1004" y="546"/>
                    <a:pt x="1012" y="546"/>
                  </a:cubicBezTo>
                  <a:cubicBezTo>
                    <a:pt x="1036" y="546"/>
                    <a:pt x="1036" y="562"/>
                    <a:pt x="1036" y="577"/>
                  </a:cubicBezTo>
                  <a:cubicBezTo>
                    <a:pt x="1036" y="577"/>
                    <a:pt x="1036" y="577"/>
                    <a:pt x="1036" y="585"/>
                  </a:cubicBezTo>
                  <a:cubicBezTo>
                    <a:pt x="1044" y="593"/>
                    <a:pt x="1052" y="601"/>
                    <a:pt x="1068" y="601"/>
                  </a:cubicBezTo>
                  <a:cubicBezTo>
                    <a:pt x="1068" y="601"/>
                    <a:pt x="1084" y="601"/>
                    <a:pt x="1084" y="593"/>
                  </a:cubicBezTo>
                  <a:cubicBezTo>
                    <a:pt x="1099" y="562"/>
                    <a:pt x="1123" y="530"/>
                    <a:pt x="1139" y="530"/>
                  </a:cubicBezTo>
                  <a:cubicBezTo>
                    <a:pt x="1139" y="530"/>
                    <a:pt x="1139" y="530"/>
                    <a:pt x="1147" y="538"/>
                  </a:cubicBezTo>
                  <a:lnTo>
                    <a:pt x="1147" y="546"/>
                  </a:lnTo>
                  <a:cubicBezTo>
                    <a:pt x="1147" y="546"/>
                    <a:pt x="1155" y="538"/>
                    <a:pt x="1162" y="530"/>
                  </a:cubicBezTo>
                  <a:cubicBezTo>
                    <a:pt x="1162" y="522"/>
                    <a:pt x="1170" y="514"/>
                    <a:pt x="1170" y="506"/>
                  </a:cubicBezTo>
                  <a:cubicBezTo>
                    <a:pt x="1170" y="498"/>
                    <a:pt x="1178" y="498"/>
                    <a:pt x="1186" y="498"/>
                  </a:cubicBezTo>
                  <a:cubicBezTo>
                    <a:pt x="1186" y="498"/>
                    <a:pt x="1194" y="498"/>
                    <a:pt x="1202" y="498"/>
                  </a:cubicBezTo>
                  <a:cubicBezTo>
                    <a:pt x="1218" y="498"/>
                    <a:pt x="1226" y="506"/>
                    <a:pt x="1226" y="506"/>
                  </a:cubicBezTo>
                  <a:cubicBezTo>
                    <a:pt x="1234" y="506"/>
                    <a:pt x="1234" y="506"/>
                    <a:pt x="1234" y="506"/>
                  </a:cubicBezTo>
                  <a:cubicBezTo>
                    <a:pt x="1234" y="506"/>
                    <a:pt x="1234" y="506"/>
                    <a:pt x="1234" y="498"/>
                  </a:cubicBezTo>
                  <a:cubicBezTo>
                    <a:pt x="1242" y="490"/>
                    <a:pt x="1249" y="467"/>
                    <a:pt x="1265" y="467"/>
                  </a:cubicBezTo>
                  <a:cubicBezTo>
                    <a:pt x="1265" y="467"/>
                    <a:pt x="1273" y="467"/>
                    <a:pt x="1273" y="475"/>
                  </a:cubicBezTo>
                  <a:cubicBezTo>
                    <a:pt x="1273" y="490"/>
                    <a:pt x="1273" y="498"/>
                    <a:pt x="1273" y="506"/>
                  </a:cubicBezTo>
                  <a:cubicBezTo>
                    <a:pt x="1273" y="522"/>
                    <a:pt x="1265" y="538"/>
                    <a:pt x="1273" y="554"/>
                  </a:cubicBezTo>
                  <a:lnTo>
                    <a:pt x="1273" y="554"/>
                  </a:lnTo>
                  <a:lnTo>
                    <a:pt x="1273" y="554"/>
                  </a:lnTo>
                  <a:cubicBezTo>
                    <a:pt x="1273" y="546"/>
                    <a:pt x="1281" y="538"/>
                    <a:pt x="1281" y="530"/>
                  </a:cubicBezTo>
                  <a:cubicBezTo>
                    <a:pt x="1289" y="506"/>
                    <a:pt x="1273" y="451"/>
                    <a:pt x="1249" y="404"/>
                  </a:cubicBezTo>
                  <a:cubicBezTo>
                    <a:pt x="1242" y="388"/>
                    <a:pt x="1234" y="372"/>
                    <a:pt x="1226" y="364"/>
                  </a:cubicBezTo>
                  <a:cubicBezTo>
                    <a:pt x="1218" y="340"/>
                    <a:pt x="1210" y="332"/>
                    <a:pt x="1194" y="332"/>
                  </a:cubicBezTo>
                  <a:cubicBezTo>
                    <a:pt x="1186" y="324"/>
                    <a:pt x="1170" y="324"/>
                    <a:pt x="1162" y="317"/>
                  </a:cubicBezTo>
                  <a:cubicBezTo>
                    <a:pt x="1147" y="309"/>
                    <a:pt x="1131" y="309"/>
                    <a:pt x="1123" y="309"/>
                  </a:cubicBezTo>
                  <a:lnTo>
                    <a:pt x="1115" y="309"/>
                  </a:lnTo>
                  <a:cubicBezTo>
                    <a:pt x="1115" y="332"/>
                    <a:pt x="1123" y="332"/>
                    <a:pt x="1139" y="332"/>
                  </a:cubicBezTo>
                  <a:cubicBezTo>
                    <a:pt x="1147" y="332"/>
                    <a:pt x="1147" y="332"/>
                    <a:pt x="1147" y="332"/>
                  </a:cubicBezTo>
                  <a:cubicBezTo>
                    <a:pt x="1155" y="332"/>
                    <a:pt x="1162" y="332"/>
                    <a:pt x="1170" y="340"/>
                  </a:cubicBezTo>
                  <a:cubicBezTo>
                    <a:pt x="1178" y="348"/>
                    <a:pt x="1178" y="356"/>
                    <a:pt x="1178" y="364"/>
                  </a:cubicBezTo>
                  <a:cubicBezTo>
                    <a:pt x="1178" y="372"/>
                    <a:pt x="1178" y="372"/>
                    <a:pt x="1186" y="380"/>
                  </a:cubicBezTo>
                  <a:cubicBezTo>
                    <a:pt x="1186" y="380"/>
                    <a:pt x="1194" y="388"/>
                    <a:pt x="1202" y="388"/>
                  </a:cubicBezTo>
                  <a:cubicBezTo>
                    <a:pt x="1210" y="388"/>
                    <a:pt x="1226" y="388"/>
                    <a:pt x="1234" y="404"/>
                  </a:cubicBezTo>
                  <a:cubicBezTo>
                    <a:pt x="1242" y="411"/>
                    <a:pt x="1242" y="419"/>
                    <a:pt x="1234" y="427"/>
                  </a:cubicBezTo>
                  <a:cubicBezTo>
                    <a:pt x="1226" y="443"/>
                    <a:pt x="1210" y="443"/>
                    <a:pt x="1202" y="443"/>
                  </a:cubicBezTo>
                  <a:cubicBezTo>
                    <a:pt x="1194" y="443"/>
                    <a:pt x="1186" y="451"/>
                    <a:pt x="1186" y="451"/>
                  </a:cubicBezTo>
                  <a:cubicBezTo>
                    <a:pt x="1178" y="467"/>
                    <a:pt x="1170" y="490"/>
                    <a:pt x="1147" y="490"/>
                  </a:cubicBezTo>
                  <a:cubicBezTo>
                    <a:pt x="1147" y="490"/>
                    <a:pt x="1147" y="490"/>
                    <a:pt x="1139" y="490"/>
                  </a:cubicBezTo>
                  <a:cubicBezTo>
                    <a:pt x="1139" y="490"/>
                    <a:pt x="1131" y="482"/>
                    <a:pt x="1123" y="482"/>
                  </a:cubicBezTo>
                  <a:cubicBezTo>
                    <a:pt x="1115" y="482"/>
                    <a:pt x="1099" y="475"/>
                    <a:pt x="1091" y="475"/>
                  </a:cubicBezTo>
                  <a:cubicBezTo>
                    <a:pt x="1091" y="475"/>
                    <a:pt x="1084" y="475"/>
                    <a:pt x="1084" y="482"/>
                  </a:cubicBezTo>
                  <a:cubicBezTo>
                    <a:pt x="1084" y="482"/>
                    <a:pt x="1084" y="482"/>
                    <a:pt x="1075" y="490"/>
                  </a:cubicBezTo>
                  <a:cubicBezTo>
                    <a:pt x="1075" y="490"/>
                    <a:pt x="1075" y="490"/>
                    <a:pt x="1068" y="490"/>
                  </a:cubicBezTo>
                  <a:cubicBezTo>
                    <a:pt x="1068" y="490"/>
                    <a:pt x="1060" y="490"/>
                    <a:pt x="1044" y="467"/>
                  </a:cubicBezTo>
                  <a:cubicBezTo>
                    <a:pt x="1044" y="459"/>
                    <a:pt x="1036" y="443"/>
                    <a:pt x="1036" y="435"/>
                  </a:cubicBezTo>
                  <a:cubicBezTo>
                    <a:pt x="1028" y="427"/>
                    <a:pt x="1028" y="419"/>
                    <a:pt x="1012" y="419"/>
                  </a:cubicBezTo>
                  <a:cubicBezTo>
                    <a:pt x="1004" y="419"/>
                    <a:pt x="997" y="419"/>
                    <a:pt x="989" y="419"/>
                  </a:cubicBezTo>
                  <a:cubicBezTo>
                    <a:pt x="973" y="419"/>
                    <a:pt x="965" y="419"/>
                    <a:pt x="965" y="411"/>
                  </a:cubicBezTo>
                  <a:cubicBezTo>
                    <a:pt x="957" y="411"/>
                    <a:pt x="965" y="404"/>
                    <a:pt x="973" y="395"/>
                  </a:cubicBezTo>
                  <a:cubicBezTo>
                    <a:pt x="973" y="395"/>
                    <a:pt x="981" y="388"/>
                    <a:pt x="981" y="380"/>
                  </a:cubicBezTo>
                  <a:cubicBezTo>
                    <a:pt x="989" y="380"/>
                    <a:pt x="997" y="380"/>
                    <a:pt x="997" y="372"/>
                  </a:cubicBezTo>
                  <a:cubicBezTo>
                    <a:pt x="997" y="372"/>
                    <a:pt x="989" y="364"/>
                    <a:pt x="981" y="364"/>
                  </a:cubicBezTo>
                  <a:cubicBezTo>
                    <a:pt x="965" y="340"/>
                    <a:pt x="894" y="309"/>
                    <a:pt x="862" y="301"/>
                  </a:cubicBezTo>
                  <a:cubicBezTo>
                    <a:pt x="854" y="293"/>
                    <a:pt x="854" y="293"/>
                    <a:pt x="854" y="293"/>
                  </a:cubicBezTo>
                  <a:cubicBezTo>
                    <a:pt x="838" y="293"/>
                    <a:pt x="831" y="293"/>
                    <a:pt x="822" y="285"/>
                  </a:cubicBezTo>
                  <a:cubicBezTo>
                    <a:pt x="822" y="277"/>
                    <a:pt x="822" y="269"/>
                    <a:pt x="838" y="253"/>
                  </a:cubicBezTo>
                  <a:cubicBezTo>
                    <a:pt x="838" y="237"/>
                    <a:pt x="838" y="222"/>
                    <a:pt x="846" y="206"/>
                  </a:cubicBezTo>
                  <a:cubicBezTo>
                    <a:pt x="846" y="182"/>
                    <a:pt x="846" y="158"/>
                    <a:pt x="870" y="151"/>
                  </a:cubicBezTo>
                  <a:cubicBezTo>
                    <a:pt x="902" y="143"/>
                    <a:pt x="917" y="135"/>
                    <a:pt x="917" y="119"/>
                  </a:cubicBezTo>
                  <a:cubicBezTo>
                    <a:pt x="917" y="111"/>
                    <a:pt x="917" y="103"/>
                    <a:pt x="909" y="95"/>
                  </a:cubicBezTo>
                  <a:cubicBezTo>
                    <a:pt x="909" y="95"/>
                    <a:pt x="902" y="95"/>
                    <a:pt x="894" y="95"/>
                  </a:cubicBezTo>
                  <a:cubicBezTo>
                    <a:pt x="894" y="95"/>
                    <a:pt x="886" y="95"/>
                    <a:pt x="886" y="103"/>
                  </a:cubicBezTo>
                  <a:cubicBezTo>
                    <a:pt x="870" y="103"/>
                    <a:pt x="862" y="111"/>
                    <a:pt x="854" y="111"/>
                  </a:cubicBezTo>
                  <a:cubicBezTo>
                    <a:pt x="838" y="111"/>
                    <a:pt x="831" y="103"/>
                    <a:pt x="831" y="87"/>
                  </a:cubicBezTo>
                  <a:cubicBezTo>
                    <a:pt x="815" y="55"/>
                    <a:pt x="807" y="32"/>
                    <a:pt x="791" y="16"/>
                  </a:cubicBezTo>
                  <a:cubicBezTo>
                    <a:pt x="791" y="16"/>
                    <a:pt x="783" y="16"/>
                    <a:pt x="783" y="8"/>
                  </a:cubicBezTo>
                  <a:lnTo>
                    <a:pt x="783" y="8"/>
                  </a:lnTo>
                  <a:lnTo>
                    <a:pt x="775" y="8"/>
                  </a:lnTo>
                  <a:cubicBezTo>
                    <a:pt x="759" y="32"/>
                    <a:pt x="688" y="111"/>
                    <a:pt x="680" y="127"/>
                  </a:cubicBezTo>
                  <a:cubicBezTo>
                    <a:pt x="664" y="158"/>
                    <a:pt x="657" y="158"/>
                    <a:pt x="617" y="166"/>
                  </a:cubicBezTo>
                  <a:cubicBezTo>
                    <a:pt x="601" y="166"/>
                    <a:pt x="601" y="166"/>
                    <a:pt x="601" y="166"/>
                  </a:cubicBezTo>
                  <a:cubicBezTo>
                    <a:pt x="578" y="166"/>
                    <a:pt x="491" y="190"/>
                    <a:pt x="411" y="206"/>
                  </a:cubicBezTo>
                  <a:cubicBezTo>
                    <a:pt x="325" y="222"/>
                    <a:pt x="269" y="237"/>
                    <a:pt x="261" y="237"/>
                  </a:cubicBezTo>
                  <a:cubicBezTo>
                    <a:pt x="245" y="245"/>
                    <a:pt x="48" y="301"/>
                    <a:pt x="16" y="309"/>
                  </a:cubicBezTo>
                  <a:cubicBezTo>
                    <a:pt x="8" y="625"/>
                    <a:pt x="8" y="625"/>
                    <a:pt x="8" y="625"/>
                  </a:cubicBezTo>
                  <a:cubicBezTo>
                    <a:pt x="8" y="625"/>
                    <a:pt x="8" y="633"/>
                    <a:pt x="16" y="633"/>
                  </a:cubicBezTo>
                  <a:cubicBezTo>
                    <a:pt x="16" y="633"/>
                    <a:pt x="16" y="633"/>
                    <a:pt x="24" y="633"/>
                  </a:cubicBezTo>
                  <a:cubicBezTo>
                    <a:pt x="24" y="625"/>
                    <a:pt x="64" y="617"/>
                    <a:pt x="135" y="601"/>
                  </a:cubicBezTo>
                  <a:cubicBezTo>
                    <a:pt x="269" y="570"/>
                    <a:pt x="491" y="514"/>
                    <a:pt x="514" y="506"/>
                  </a:cubicBezTo>
                  <a:cubicBezTo>
                    <a:pt x="530" y="490"/>
                    <a:pt x="562" y="490"/>
                    <a:pt x="593" y="506"/>
                  </a:cubicBezTo>
                  <a:cubicBezTo>
                    <a:pt x="601" y="506"/>
                    <a:pt x="609" y="498"/>
                    <a:pt x="625" y="498"/>
                  </a:cubicBezTo>
                  <a:cubicBezTo>
                    <a:pt x="649" y="482"/>
                    <a:pt x="680" y="475"/>
                    <a:pt x="704" y="475"/>
                  </a:cubicBezTo>
                  <a:lnTo>
                    <a:pt x="712" y="475"/>
                  </a:lnTo>
                  <a:cubicBezTo>
                    <a:pt x="728" y="482"/>
                    <a:pt x="751" y="514"/>
                    <a:pt x="767" y="53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28" name="Freeform 765"/>
            <p:cNvSpPr>
              <a:spLocks noChangeArrowheads="1"/>
            </p:cNvSpPr>
            <p:nvPr/>
          </p:nvSpPr>
          <p:spPr bwMode="auto">
            <a:xfrm>
              <a:off x="21606894" y="5672021"/>
              <a:ext cx="340939" cy="345577"/>
            </a:xfrm>
            <a:custGeom>
              <a:avLst/>
              <a:gdLst>
                <a:gd name="T0" fmla="*/ 8 w 649"/>
                <a:gd name="T1" fmla="*/ 222 h 658"/>
                <a:gd name="T2" fmla="*/ 8 w 649"/>
                <a:gd name="T3" fmla="*/ 222 h 658"/>
                <a:gd name="T4" fmla="*/ 32 w 649"/>
                <a:gd name="T5" fmla="*/ 325 h 658"/>
                <a:gd name="T6" fmla="*/ 63 w 649"/>
                <a:gd name="T7" fmla="*/ 459 h 658"/>
                <a:gd name="T8" fmla="*/ 79 w 649"/>
                <a:gd name="T9" fmla="*/ 506 h 658"/>
                <a:gd name="T10" fmla="*/ 71 w 649"/>
                <a:gd name="T11" fmla="*/ 554 h 658"/>
                <a:gd name="T12" fmla="*/ 32 w 649"/>
                <a:gd name="T13" fmla="*/ 617 h 658"/>
                <a:gd name="T14" fmla="*/ 63 w 649"/>
                <a:gd name="T15" fmla="*/ 657 h 658"/>
                <a:gd name="T16" fmla="*/ 127 w 649"/>
                <a:gd name="T17" fmla="*/ 601 h 658"/>
                <a:gd name="T18" fmla="*/ 269 w 649"/>
                <a:gd name="T19" fmla="*/ 475 h 658"/>
                <a:gd name="T20" fmla="*/ 514 w 649"/>
                <a:gd name="T21" fmla="*/ 388 h 658"/>
                <a:gd name="T22" fmla="*/ 648 w 649"/>
                <a:gd name="T23" fmla="*/ 325 h 658"/>
                <a:gd name="T24" fmla="*/ 593 w 649"/>
                <a:gd name="T25" fmla="*/ 80 h 658"/>
                <a:gd name="T26" fmla="*/ 585 w 649"/>
                <a:gd name="T27" fmla="*/ 16 h 658"/>
                <a:gd name="T28" fmla="*/ 577 w 649"/>
                <a:gd name="T29" fmla="*/ 16 h 658"/>
                <a:gd name="T30" fmla="*/ 498 w 649"/>
                <a:gd name="T31" fmla="*/ 16 h 658"/>
                <a:gd name="T32" fmla="*/ 8 w 649"/>
                <a:gd name="T33" fmla="*/ 143 h 658"/>
                <a:gd name="T34" fmla="*/ 0 w 649"/>
                <a:gd name="T35" fmla="*/ 143 h 658"/>
                <a:gd name="T36" fmla="*/ 0 w 649"/>
                <a:gd name="T37" fmla="*/ 143 h 658"/>
                <a:gd name="T38" fmla="*/ 8 w 649"/>
                <a:gd name="T39" fmla="*/ 22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658">
                  <a:moveTo>
                    <a:pt x="8" y="222"/>
                  </a:moveTo>
                  <a:lnTo>
                    <a:pt x="8" y="222"/>
                  </a:lnTo>
                  <a:cubicBezTo>
                    <a:pt x="8" y="230"/>
                    <a:pt x="16" y="293"/>
                    <a:pt x="32" y="325"/>
                  </a:cubicBezTo>
                  <a:cubicBezTo>
                    <a:pt x="48" y="364"/>
                    <a:pt x="63" y="435"/>
                    <a:pt x="63" y="459"/>
                  </a:cubicBezTo>
                  <a:cubicBezTo>
                    <a:pt x="63" y="483"/>
                    <a:pt x="71" y="491"/>
                    <a:pt x="79" y="506"/>
                  </a:cubicBezTo>
                  <a:cubicBezTo>
                    <a:pt x="87" y="522"/>
                    <a:pt x="87" y="546"/>
                    <a:pt x="71" y="554"/>
                  </a:cubicBezTo>
                  <a:cubicBezTo>
                    <a:pt x="56" y="570"/>
                    <a:pt x="32" y="601"/>
                    <a:pt x="32" y="617"/>
                  </a:cubicBezTo>
                  <a:cubicBezTo>
                    <a:pt x="40" y="625"/>
                    <a:pt x="56" y="641"/>
                    <a:pt x="63" y="657"/>
                  </a:cubicBezTo>
                  <a:cubicBezTo>
                    <a:pt x="87" y="641"/>
                    <a:pt x="111" y="625"/>
                    <a:pt x="127" y="601"/>
                  </a:cubicBezTo>
                  <a:cubicBezTo>
                    <a:pt x="158" y="562"/>
                    <a:pt x="222" y="514"/>
                    <a:pt x="269" y="475"/>
                  </a:cubicBezTo>
                  <a:cubicBezTo>
                    <a:pt x="324" y="435"/>
                    <a:pt x="475" y="396"/>
                    <a:pt x="514" y="388"/>
                  </a:cubicBezTo>
                  <a:cubicBezTo>
                    <a:pt x="530" y="380"/>
                    <a:pt x="593" y="348"/>
                    <a:pt x="648" y="325"/>
                  </a:cubicBezTo>
                  <a:cubicBezTo>
                    <a:pt x="633" y="230"/>
                    <a:pt x="593" y="95"/>
                    <a:pt x="593" y="80"/>
                  </a:cubicBezTo>
                  <a:cubicBezTo>
                    <a:pt x="585" y="72"/>
                    <a:pt x="585" y="40"/>
                    <a:pt x="585" y="16"/>
                  </a:cubicBezTo>
                  <a:cubicBezTo>
                    <a:pt x="577" y="16"/>
                    <a:pt x="577" y="16"/>
                    <a:pt x="577" y="16"/>
                  </a:cubicBezTo>
                  <a:cubicBezTo>
                    <a:pt x="569" y="16"/>
                    <a:pt x="530" y="0"/>
                    <a:pt x="498" y="16"/>
                  </a:cubicBezTo>
                  <a:cubicBezTo>
                    <a:pt x="467" y="32"/>
                    <a:pt x="24" y="135"/>
                    <a:pt x="8" y="143"/>
                  </a:cubicBezTo>
                  <a:cubicBezTo>
                    <a:pt x="0" y="143"/>
                    <a:pt x="0" y="143"/>
                    <a:pt x="0" y="143"/>
                  </a:cubicBezTo>
                  <a:lnTo>
                    <a:pt x="0" y="143"/>
                  </a:lnTo>
                  <a:cubicBezTo>
                    <a:pt x="0" y="151"/>
                    <a:pt x="0" y="214"/>
                    <a:pt x="8" y="22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29" name="Freeform 766"/>
            <p:cNvSpPr>
              <a:spLocks noChangeArrowheads="1"/>
            </p:cNvSpPr>
            <p:nvPr/>
          </p:nvSpPr>
          <p:spPr bwMode="auto">
            <a:xfrm>
              <a:off x="21602255" y="5672021"/>
              <a:ext cx="345577" cy="350216"/>
            </a:xfrm>
            <a:custGeom>
              <a:avLst/>
              <a:gdLst>
                <a:gd name="T0" fmla="*/ 71 w 657"/>
                <a:gd name="T1" fmla="*/ 664 h 665"/>
                <a:gd name="T2" fmla="*/ 71 w 657"/>
                <a:gd name="T3" fmla="*/ 664 h 665"/>
                <a:gd name="T4" fmla="*/ 71 w 657"/>
                <a:gd name="T5" fmla="*/ 657 h 665"/>
                <a:gd name="T6" fmla="*/ 40 w 657"/>
                <a:gd name="T7" fmla="*/ 617 h 665"/>
                <a:gd name="T8" fmla="*/ 79 w 657"/>
                <a:gd name="T9" fmla="*/ 554 h 665"/>
                <a:gd name="T10" fmla="*/ 79 w 657"/>
                <a:gd name="T11" fmla="*/ 506 h 665"/>
                <a:gd name="T12" fmla="*/ 71 w 657"/>
                <a:gd name="T13" fmla="*/ 491 h 665"/>
                <a:gd name="T14" fmla="*/ 64 w 657"/>
                <a:gd name="T15" fmla="*/ 459 h 665"/>
                <a:gd name="T16" fmla="*/ 40 w 657"/>
                <a:gd name="T17" fmla="*/ 332 h 665"/>
                <a:gd name="T18" fmla="*/ 16 w 657"/>
                <a:gd name="T19" fmla="*/ 245 h 665"/>
                <a:gd name="T20" fmla="*/ 8 w 657"/>
                <a:gd name="T21" fmla="*/ 222 h 665"/>
                <a:gd name="T22" fmla="*/ 8 w 657"/>
                <a:gd name="T23" fmla="*/ 174 h 665"/>
                <a:gd name="T24" fmla="*/ 0 w 657"/>
                <a:gd name="T25" fmla="*/ 151 h 665"/>
                <a:gd name="T26" fmla="*/ 0 w 657"/>
                <a:gd name="T27" fmla="*/ 143 h 665"/>
                <a:gd name="T28" fmla="*/ 0 w 657"/>
                <a:gd name="T29" fmla="*/ 143 h 665"/>
                <a:gd name="T30" fmla="*/ 8 w 657"/>
                <a:gd name="T31" fmla="*/ 143 h 665"/>
                <a:gd name="T32" fmla="*/ 16 w 657"/>
                <a:gd name="T33" fmla="*/ 143 h 665"/>
                <a:gd name="T34" fmla="*/ 127 w 657"/>
                <a:gd name="T35" fmla="*/ 111 h 665"/>
                <a:gd name="T36" fmla="*/ 506 w 657"/>
                <a:gd name="T37" fmla="*/ 16 h 665"/>
                <a:gd name="T38" fmla="*/ 585 w 657"/>
                <a:gd name="T39" fmla="*/ 16 h 665"/>
                <a:gd name="T40" fmla="*/ 585 w 657"/>
                <a:gd name="T41" fmla="*/ 16 h 665"/>
                <a:gd name="T42" fmla="*/ 593 w 657"/>
                <a:gd name="T43" fmla="*/ 16 h 665"/>
                <a:gd name="T44" fmla="*/ 593 w 657"/>
                <a:gd name="T45" fmla="*/ 16 h 665"/>
                <a:gd name="T46" fmla="*/ 601 w 657"/>
                <a:gd name="T47" fmla="*/ 80 h 665"/>
                <a:gd name="T48" fmla="*/ 656 w 657"/>
                <a:gd name="T49" fmla="*/ 325 h 665"/>
                <a:gd name="T50" fmla="*/ 656 w 657"/>
                <a:gd name="T51" fmla="*/ 325 h 665"/>
                <a:gd name="T52" fmla="*/ 656 w 657"/>
                <a:gd name="T53" fmla="*/ 325 h 665"/>
                <a:gd name="T54" fmla="*/ 617 w 657"/>
                <a:gd name="T55" fmla="*/ 340 h 665"/>
                <a:gd name="T56" fmla="*/ 522 w 657"/>
                <a:gd name="T57" fmla="*/ 388 h 665"/>
                <a:gd name="T58" fmla="*/ 490 w 657"/>
                <a:gd name="T59" fmla="*/ 404 h 665"/>
                <a:gd name="T60" fmla="*/ 285 w 657"/>
                <a:gd name="T61" fmla="*/ 483 h 665"/>
                <a:gd name="T62" fmla="*/ 143 w 657"/>
                <a:gd name="T63" fmla="*/ 601 h 665"/>
                <a:gd name="T64" fmla="*/ 87 w 657"/>
                <a:gd name="T65" fmla="*/ 649 h 665"/>
                <a:gd name="T66" fmla="*/ 79 w 657"/>
                <a:gd name="T67" fmla="*/ 657 h 665"/>
                <a:gd name="T68" fmla="*/ 71 w 657"/>
                <a:gd name="T69" fmla="*/ 664 h 665"/>
                <a:gd name="T70" fmla="*/ 8 w 657"/>
                <a:gd name="T71" fmla="*/ 151 h 665"/>
                <a:gd name="T72" fmla="*/ 8 w 657"/>
                <a:gd name="T73" fmla="*/ 151 h 665"/>
                <a:gd name="T74" fmla="*/ 16 w 657"/>
                <a:gd name="T75" fmla="*/ 174 h 665"/>
                <a:gd name="T76" fmla="*/ 16 w 657"/>
                <a:gd name="T77" fmla="*/ 214 h 665"/>
                <a:gd name="T78" fmla="*/ 24 w 657"/>
                <a:gd name="T79" fmla="*/ 245 h 665"/>
                <a:gd name="T80" fmla="*/ 40 w 657"/>
                <a:gd name="T81" fmla="*/ 325 h 665"/>
                <a:gd name="T82" fmla="*/ 71 w 657"/>
                <a:gd name="T83" fmla="*/ 459 h 665"/>
                <a:gd name="T84" fmla="*/ 79 w 657"/>
                <a:gd name="T85" fmla="*/ 491 h 665"/>
                <a:gd name="T86" fmla="*/ 87 w 657"/>
                <a:gd name="T87" fmla="*/ 506 h 665"/>
                <a:gd name="T88" fmla="*/ 79 w 657"/>
                <a:gd name="T89" fmla="*/ 562 h 665"/>
                <a:gd name="T90" fmla="*/ 48 w 657"/>
                <a:gd name="T91" fmla="*/ 617 h 665"/>
                <a:gd name="T92" fmla="*/ 71 w 657"/>
                <a:gd name="T93" fmla="*/ 649 h 665"/>
                <a:gd name="T94" fmla="*/ 87 w 657"/>
                <a:gd name="T95" fmla="*/ 641 h 665"/>
                <a:gd name="T96" fmla="*/ 135 w 657"/>
                <a:gd name="T97" fmla="*/ 601 h 665"/>
                <a:gd name="T98" fmla="*/ 277 w 657"/>
                <a:gd name="T99" fmla="*/ 475 h 665"/>
                <a:gd name="T100" fmla="*/ 483 w 657"/>
                <a:gd name="T101" fmla="*/ 396 h 665"/>
                <a:gd name="T102" fmla="*/ 514 w 657"/>
                <a:gd name="T103" fmla="*/ 380 h 665"/>
                <a:gd name="T104" fmla="*/ 617 w 657"/>
                <a:gd name="T105" fmla="*/ 340 h 665"/>
                <a:gd name="T106" fmla="*/ 649 w 657"/>
                <a:gd name="T107" fmla="*/ 317 h 665"/>
                <a:gd name="T108" fmla="*/ 593 w 657"/>
                <a:gd name="T109" fmla="*/ 80 h 665"/>
                <a:gd name="T110" fmla="*/ 585 w 657"/>
                <a:gd name="T111" fmla="*/ 24 h 665"/>
                <a:gd name="T112" fmla="*/ 585 w 657"/>
                <a:gd name="T113" fmla="*/ 24 h 665"/>
                <a:gd name="T114" fmla="*/ 506 w 657"/>
                <a:gd name="T115" fmla="*/ 24 h 665"/>
                <a:gd name="T116" fmla="*/ 127 w 657"/>
                <a:gd name="T117" fmla="*/ 119 h 665"/>
                <a:gd name="T118" fmla="*/ 16 w 657"/>
                <a:gd name="T119" fmla="*/ 151 h 665"/>
                <a:gd name="T120" fmla="*/ 8 w 657"/>
                <a:gd name="T121" fmla="*/ 151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7" h="665">
                  <a:moveTo>
                    <a:pt x="71" y="664"/>
                  </a:moveTo>
                  <a:lnTo>
                    <a:pt x="71" y="664"/>
                  </a:lnTo>
                  <a:cubicBezTo>
                    <a:pt x="71" y="657"/>
                    <a:pt x="71" y="657"/>
                    <a:pt x="71" y="657"/>
                  </a:cubicBezTo>
                  <a:cubicBezTo>
                    <a:pt x="48" y="641"/>
                    <a:pt x="40" y="625"/>
                    <a:pt x="40" y="617"/>
                  </a:cubicBezTo>
                  <a:cubicBezTo>
                    <a:pt x="40" y="601"/>
                    <a:pt x="64" y="570"/>
                    <a:pt x="79" y="554"/>
                  </a:cubicBezTo>
                  <a:cubicBezTo>
                    <a:pt x="95" y="546"/>
                    <a:pt x="87" y="514"/>
                    <a:pt x="79" y="506"/>
                  </a:cubicBezTo>
                  <a:cubicBezTo>
                    <a:pt x="79" y="498"/>
                    <a:pt x="79" y="498"/>
                    <a:pt x="71" y="491"/>
                  </a:cubicBezTo>
                  <a:cubicBezTo>
                    <a:pt x="71" y="483"/>
                    <a:pt x="64" y="475"/>
                    <a:pt x="64" y="459"/>
                  </a:cubicBezTo>
                  <a:cubicBezTo>
                    <a:pt x="64" y="443"/>
                    <a:pt x="56" y="372"/>
                    <a:pt x="40" y="332"/>
                  </a:cubicBezTo>
                  <a:cubicBezTo>
                    <a:pt x="24" y="301"/>
                    <a:pt x="16" y="269"/>
                    <a:pt x="16" y="245"/>
                  </a:cubicBezTo>
                  <a:cubicBezTo>
                    <a:pt x="16" y="230"/>
                    <a:pt x="8" y="222"/>
                    <a:pt x="8" y="222"/>
                  </a:cubicBezTo>
                  <a:cubicBezTo>
                    <a:pt x="8" y="222"/>
                    <a:pt x="8" y="206"/>
                    <a:pt x="8" y="174"/>
                  </a:cubicBezTo>
                  <a:cubicBezTo>
                    <a:pt x="8" y="158"/>
                    <a:pt x="0" y="151"/>
                    <a:pt x="0" y="151"/>
                  </a:cubicBezTo>
                  <a:cubicBezTo>
                    <a:pt x="0" y="143"/>
                    <a:pt x="0" y="143"/>
                    <a:pt x="0" y="143"/>
                  </a:cubicBezTo>
                  <a:lnTo>
                    <a:pt x="0" y="143"/>
                  </a:lnTo>
                  <a:cubicBezTo>
                    <a:pt x="8" y="143"/>
                    <a:pt x="8" y="143"/>
                    <a:pt x="8" y="143"/>
                  </a:cubicBezTo>
                  <a:cubicBezTo>
                    <a:pt x="8" y="143"/>
                    <a:pt x="8" y="143"/>
                    <a:pt x="16" y="143"/>
                  </a:cubicBezTo>
                  <a:cubicBezTo>
                    <a:pt x="16" y="135"/>
                    <a:pt x="56" y="127"/>
                    <a:pt x="127" y="111"/>
                  </a:cubicBezTo>
                  <a:cubicBezTo>
                    <a:pt x="261" y="80"/>
                    <a:pt x="483" y="24"/>
                    <a:pt x="506" y="16"/>
                  </a:cubicBezTo>
                  <a:cubicBezTo>
                    <a:pt x="522" y="0"/>
                    <a:pt x="554" y="0"/>
                    <a:pt x="585" y="16"/>
                  </a:cubicBezTo>
                  <a:lnTo>
                    <a:pt x="585" y="16"/>
                  </a:lnTo>
                  <a:cubicBezTo>
                    <a:pt x="593" y="16"/>
                    <a:pt x="593" y="16"/>
                    <a:pt x="593" y="16"/>
                  </a:cubicBezTo>
                  <a:lnTo>
                    <a:pt x="593" y="16"/>
                  </a:lnTo>
                  <a:cubicBezTo>
                    <a:pt x="601" y="64"/>
                    <a:pt x="601" y="72"/>
                    <a:pt x="601" y="80"/>
                  </a:cubicBezTo>
                  <a:cubicBezTo>
                    <a:pt x="609" y="95"/>
                    <a:pt x="649" y="230"/>
                    <a:pt x="656" y="325"/>
                  </a:cubicBezTo>
                  <a:lnTo>
                    <a:pt x="656" y="325"/>
                  </a:lnTo>
                  <a:lnTo>
                    <a:pt x="656" y="325"/>
                  </a:lnTo>
                  <a:cubicBezTo>
                    <a:pt x="641" y="332"/>
                    <a:pt x="633" y="340"/>
                    <a:pt x="617" y="340"/>
                  </a:cubicBezTo>
                  <a:cubicBezTo>
                    <a:pt x="577" y="364"/>
                    <a:pt x="538" y="388"/>
                    <a:pt x="522" y="388"/>
                  </a:cubicBezTo>
                  <a:cubicBezTo>
                    <a:pt x="514" y="396"/>
                    <a:pt x="498" y="396"/>
                    <a:pt x="490" y="404"/>
                  </a:cubicBezTo>
                  <a:cubicBezTo>
                    <a:pt x="427" y="420"/>
                    <a:pt x="324" y="451"/>
                    <a:pt x="285" y="483"/>
                  </a:cubicBezTo>
                  <a:cubicBezTo>
                    <a:pt x="230" y="514"/>
                    <a:pt x="174" y="570"/>
                    <a:pt x="143" y="601"/>
                  </a:cubicBezTo>
                  <a:cubicBezTo>
                    <a:pt x="127" y="625"/>
                    <a:pt x="103" y="633"/>
                    <a:pt x="87" y="649"/>
                  </a:cubicBezTo>
                  <a:cubicBezTo>
                    <a:pt x="87" y="657"/>
                    <a:pt x="79" y="657"/>
                    <a:pt x="79" y="657"/>
                  </a:cubicBezTo>
                  <a:lnTo>
                    <a:pt x="71" y="664"/>
                  </a:lnTo>
                  <a:close/>
                  <a:moveTo>
                    <a:pt x="8" y="151"/>
                  </a:moveTo>
                  <a:lnTo>
                    <a:pt x="8" y="151"/>
                  </a:lnTo>
                  <a:cubicBezTo>
                    <a:pt x="8" y="151"/>
                    <a:pt x="8" y="158"/>
                    <a:pt x="16" y="174"/>
                  </a:cubicBezTo>
                  <a:cubicBezTo>
                    <a:pt x="16" y="190"/>
                    <a:pt x="16" y="214"/>
                    <a:pt x="16" y="214"/>
                  </a:cubicBezTo>
                  <a:cubicBezTo>
                    <a:pt x="16" y="222"/>
                    <a:pt x="16" y="230"/>
                    <a:pt x="24" y="245"/>
                  </a:cubicBezTo>
                  <a:cubicBezTo>
                    <a:pt x="24" y="269"/>
                    <a:pt x="32" y="301"/>
                    <a:pt x="40" y="325"/>
                  </a:cubicBezTo>
                  <a:cubicBezTo>
                    <a:pt x="64" y="364"/>
                    <a:pt x="71" y="435"/>
                    <a:pt x="71" y="459"/>
                  </a:cubicBezTo>
                  <a:cubicBezTo>
                    <a:pt x="71" y="475"/>
                    <a:pt x="79" y="483"/>
                    <a:pt x="79" y="491"/>
                  </a:cubicBezTo>
                  <a:cubicBezTo>
                    <a:pt x="87" y="491"/>
                    <a:pt x="87" y="498"/>
                    <a:pt x="87" y="506"/>
                  </a:cubicBezTo>
                  <a:cubicBezTo>
                    <a:pt x="95" y="514"/>
                    <a:pt x="103" y="546"/>
                    <a:pt x="79" y="562"/>
                  </a:cubicBezTo>
                  <a:cubicBezTo>
                    <a:pt x="64" y="570"/>
                    <a:pt x="48" y="601"/>
                    <a:pt x="48" y="617"/>
                  </a:cubicBezTo>
                  <a:cubicBezTo>
                    <a:pt x="48" y="617"/>
                    <a:pt x="48" y="625"/>
                    <a:pt x="71" y="649"/>
                  </a:cubicBezTo>
                  <a:cubicBezTo>
                    <a:pt x="79" y="649"/>
                    <a:pt x="79" y="649"/>
                    <a:pt x="87" y="641"/>
                  </a:cubicBezTo>
                  <a:cubicBezTo>
                    <a:pt x="103" y="633"/>
                    <a:pt x="119" y="617"/>
                    <a:pt x="135" y="601"/>
                  </a:cubicBezTo>
                  <a:cubicBezTo>
                    <a:pt x="166" y="562"/>
                    <a:pt x="230" y="514"/>
                    <a:pt x="277" y="475"/>
                  </a:cubicBezTo>
                  <a:cubicBezTo>
                    <a:pt x="324" y="443"/>
                    <a:pt x="427" y="411"/>
                    <a:pt x="483" y="396"/>
                  </a:cubicBezTo>
                  <a:cubicBezTo>
                    <a:pt x="498" y="388"/>
                    <a:pt x="514" y="388"/>
                    <a:pt x="514" y="380"/>
                  </a:cubicBezTo>
                  <a:cubicBezTo>
                    <a:pt x="538" y="380"/>
                    <a:pt x="577" y="356"/>
                    <a:pt x="617" y="340"/>
                  </a:cubicBezTo>
                  <a:cubicBezTo>
                    <a:pt x="625" y="332"/>
                    <a:pt x="641" y="325"/>
                    <a:pt x="649" y="317"/>
                  </a:cubicBezTo>
                  <a:cubicBezTo>
                    <a:pt x="641" y="230"/>
                    <a:pt x="601" y="95"/>
                    <a:pt x="593" y="80"/>
                  </a:cubicBezTo>
                  <a:cubicBezTo>
                    <a:pt x="593" y="72"/>
                    <a:pt x="593" y="56"/>
                    <a:pt x="585" y="24"/>
                  </a:cubicBezTo>
                  <a:lnTo>
                    <a:pt x="585" y="24"/>
                  </a:lnTo>
                  <a:cubicBezTo>
                    <a:pt x="554" y="8"/>
                    <a:pt x="522" y="8"/>
                    <a:pt x="506" y="24"/>
                  </a:cubicBezTo>
                  <a:cubicBezTo>
                    <a:pt x="483" y="32"/>
                    <a:pt x="269" y="87"/>
                    <a:pt x="127" y="119"/>
                  </a:cubicBezTo>
                  <a:cubicBezTo>
                    <a:pt x="71" y="135"/>
                    <a:pt x="16" y="143"/>
                    <a:pt x="16" y="151"/>
                  </a:cubicBezTo>
                  <a:lnTo>
                    <a:pt x="8" y="151"/>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30" name="Freeform 767"/>
            <p:cNvSpPr>
              <a:spLocks noChangeArrowheads="1"/>
            </p:cNvSpPr>
            <p:nvPr/>
          </p:nvSpPr>
          <p:spPr bwMode="auto">
            <a:xfrm>
              <a:off x="20468116" y="5027254"/>
              <a:ext cx="1484356" cy="1097032"/>
            </a:xfrm>
            <a:custGeom>
              <a:avLst/>
              <a:gdLst>
                <a:gd name="T0" fmla="*/ 2807 w 2823"/>
                <a:gd name="T1" fmla="*/ 1692 h 2088"/>
                <a:gd name="T2" fmla="*/ 2688 w 2823"/>
                <a:gd name="T3" fmla="*/ 1731 h 2088"/>
                <a:gd name="T4" fmla="*/ 2656 w 2823"/>
                <a:gd name="T5" fmla="*/ 1723 h 2088"/>
                <a:gd name="T6" fmla="*/ 2577 w 2823"/>
                <a:gd name="T7" fmla="*/ 1779 h 2088"/>
                <a:gd name="T8" fmla="*/ 2388 w 2823"/>
                <a:gd name="T9" fmla="*/ 1842 h 2088"/>
                <a:gd name="T10" fmla="*/ 2229 w 2823"/>
                <a:gd name="T11" fmla="*/ 1921 h 2088"/>
                <a:gd name="T12" fmla="*/ 2229 w 2823"/>
                <a:gd name="T13" fmla="*/ 1882 h 2088"/>
                <a:gd name="T14" fmla="*/ 2237 w 2823"/>
                <a:gd name="T15" fmla="*/ 1779 h 2088"/>
                <a:gd name="T16" fmla="*/ 2229 w 2823"/>
                <a:gd name="T17" fmla="*/ 1684 h 2088"/>
                <a:gd name="T18" fmla="*/ 2174 w 2823"/>
                <a:gd name="T19" fmla="*/ 1447 h 2088"/>
                <a:gd name="T20" fmla="*/ 2166 w 2823"/>
                <a:gd name="T21" fmla="*/ 1368 h 2088"/>
                <a:gd name="T22" fmla="*/ 2158 w 2823"/>
                <a:gd name="T23" fmla="*/ 1036 h 2088"/>
                <a:gd name="T24" fmla="*/ 2064 w 2823"/>
                <a:gd name="T25" fmla="*/ 664 h 2088"/>
                <a:gd name="T26" fmla="*/ 1992 w 2823"/>
                <a:gd name="T27" fmla="*/ 569 h 2088"/>
                <a:gd name="T28" fmla="*/ 1976 w 2823"/>
                <a:gd name="T29" fmla="*/ 348 h 2088"/>
                <a:gd name="T30" fmla="*/ 1897 w 2823"/>
                <a:gd name="T31" fmla="*/ 190 h 2088"/>
                <a:gd name="T32" fmla="*/ 1874 w 2823"/>
                <a:gd name="T33" fmla="*/ 0 h 2088"/>
                <a:gd name="T34" fmla="*/ 1123 w 2823"/>
                <a:gd name="T35" fmla="*/ 451 h 2088"/>
                <a:gd name="T36" fmla="*/ 1044 w 2823"/>
                <a:gd name="T37" fmla="*/ 561 h 2088"/>
                <a:gd name="T38" fmla="*/ 1020 w 2823"/>
                <a:gd name="T39" fmla="*/ 656 h 2088"/>
                <a:gd name="T40" fmla="*/ 1067 w 2823"/>
                <a:gd name="T41" fmla="*/ 672 h 2088"/>
                <a:gd name="T42" fmla="*/ 1059 w 2823"/>
                <a:gd name="T43" fmla="*/ 727 h 2088"/>
                <a:gd name="T44" fmla="*/ 1067 w 2823"/>
                <a:gd name="T45" fmla="*/ 806 h 2088"/>
                <a:gd name="T46" fmla="*/ 1059 w 2823"/>
                <a:gd name="T47" fmla="*/ 917 h 2088"/>
                <a:gd name="T48" fmla="*/ 988 w 2823"/>
                <a:gd name="T49" fmla="*/ 957 h 2088"/>
                <a:gd name="T50" fmla="*/ 933 w 2823"/>
                <a:gd name="T51" fmla="*/ 1028 h 2088"/>
                <a:gd name="T52" fmla="*/ 870 w 2823"/>
                <a:gd name="T53" fmla="*/ 1083 h 2088"/>
                <a:gd name="T54" fmla="*/ 743 w 2823"/>
                <a:gd name="T55" fmla="*/ 1083 h 2088"/>
                <a:gd name="T56" fmla="*/ 641 w 2823"/>
                <a:gd name="T57" fmla="*/ 1123 h 2088"/>
                <a:gd name="T58" fmla="*/ 206 w 2823"/>
                <a:gd name="T59" fmla="*/ 1186 h 2088"/>
                <a:gd name="T60" fmla="*/ 182 w 2823"/>
                <a:gd name="T61" fmla="*/ 1305 h 2088"/>
                <a:gd name="T62" fmla="*/ 237 w 2823"/>
                <a:gd name="T63" fmla="*/ 1383 h 2088"/>
                <a:gd name="T64" fmla="*/ 229 w 2823"/>
                <a:gd name="T65" fmla="*/ 1478 h 2088"/>
                <a:gd name="T66" fmla="*/ 0 w 2823"/>
                <a:gd name="T67" fmla="*/ 1731 h 2088"/>
                <a:gd name="T68" fmla="*/ 1439 w 2823"/>
                <a:gd name="T69" fmla="*/ 1565 h 2088"/>
                <a:gd name="T70" fmla="*/ 1644 w 2823"/>
                <a:gd name="T71" fmla="*/ 1605 h 2088"/>
                <a:gd name="T72" fmla="*/ 1787 w 2823"/>
                <a:gd name="T73" fmla="*/ 1763 h 2088"/>
                <a:gd name="T74" fmla="*/ 2103 w 2823"/>
                <a:gd name="T75" fmla="*/ 1882 h 2088"/>
                <a:gd name="T76" fmla="*/ 2135 w 2823"/>
                <a:gd name="T77" fmla="*/ 2008 h 2088"/>
                <a:gd name="T78" fmla="*/ 2166 w 2823"/>
                <a:gd name="T79" fmla="*/ 2079 h 2088"/>
                <a:gd name="T80" fmla="*/ 2609 w 2823"/>
                <a:gd name="T81" fmla="*/ 1850 h 2088"/>
                <a:gd name="T82" fmla="*/ 2807 w 2823"/>
                <a:gd name="T83" fmla="*/ 1692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3" h="2088">
                  <a:moveTo>
                    <a:pt x="2807" y="1692"/>
                  </a:moveTo>
                  <a:lnTo>
                    <a:pt x="2807" y="1692"/>
                  </a:lnTo>
                  <a:cubicBezTo>
                    <a:pt x="2791" y="1684"/>
                    <a:pt x="2767" y="1716"/>
                    <a:pt x="2728" y="1700"/>
                  </a:cubicBezTo>
                  <a:cubicBezTo>
                    <a:pt x="2696" y="1676"/>
                    <a:pt x="2696" y="1716"/>
                    <a:pt x="2688" y="1731"/>
                  </a:cubicBezTo>
                  <a:cubicBezTo>
                    <a:pt x="2688" y="1739"/>
                    <a:pt x="2641" y="1795"/>
                    <a:pt x="2625" y="1795"/>
                  </a:cubicBezTo>
                  <a:cubicBezTo>
                    <a:pt x="2617" y="1787"/>
                    <a:pt x="2648" y="1747"/>
                    <a:pt x="2656" y="1723"/>
                  </a:cubicBezTo>
                  <a:cubicBezTo>
                    <a:pt x="2672" y="1700"/>
                    <a:pt x="2664" y="1652"/>
                    <a:pt x="2656" y="1676"/>
                  </a:cubicBezTo>
                  <a:cubicBezTo>
                    <a:pt x="2648" y="1708"/>
                    <a:pt x="2609" y="1755"/>
                    <a:pt x="2577" y="1779"/>
                  </a:cubicBezTo>
                  <a:cubicBezTo>
                    <a:pt x="2538" y="1795"/>
                    <a:pt x="2490" y="1803"/>
                    <a:pt x="2467" y="1803"/>
                  </a:cubicBezTo>
                  <a:cubicBezTo>
                    <a:pt x="2435" y="1810"/>
                    <a:pt x="2403" y="1810"/>
                    <a:pt x="2388" y="1842"/>
                  </a:cubicBezTo>
                  <a:cubicBezTo>
                    <a:pt x="2372" y="1874"/>
                    <a:pt x="2340" y="1866"/>
                    <a:pt x="2308" y="1874"/>
                  </a:cubicBezTo>
                  <a:cubicBezTo>
                    <a:pt x="2277" y="1882"/>
                    <a:pt x="2253" y="1913"/>
                    <a:pt x="2229" y="1921"/>
                  </a:cubicBezTo>
                  <a:cubicBezTo>
                    <a:pt x="2206" y="1937"/>
                    <a:pt x="2182" y="1937"/>
                    <a:pt x="2206" y="1905"/>
                  </a:cubicBezTo>
                  <a:cubicBezTo>
                    <a:pt x="2214" y="1897"/>
                    <a:pt x="2222" y="1889"/>
                    <a:pt x="2229" y="1882"/>
                  </a:cubicBezTo>
                  <a:cubicBezTo>
                    <a:pt x="2222" y="1866"/>
                    <a:pt x="2206" y="1850"/>
                    <a:pt x="2198" y="1842"/>
                  </a:cubicBezTo>
                  <a:cubicBezTo>
                    <a:pt x="2198" y="1826"/>
                    <a:pt x="2222" y="1795"/>
                    <a:pt x="2237" y="1779"/>
                  </a:cubicBezTo>
                  <a:cubicBezTo>
                    <a:pt x="2253" y="1771"/>
                    <a:pt x="2253" y="1747"/>
                    <a:pt x="2245" y="1731"/>
                  </a:cubicBezTo>
                  <a:cubicBezTo>
                    <a:pt x="2237" y="1716"/>
                    <a:pt x="2229" y="1708"/>
                    <a:pt x="2229" y="1684"/>
                  </a:cubicBezTo>
                  <a:cubicBezTo>
                    <a:pt x="2229" y="1660"/>
                    <a:pt x="2214" y="1589"/>
                    <a:pt x="2198" y="1550"/>
                  </a:cubicBezTo>
                  <a:cubicBezTo>
                    <a:pt x="2182" y="1518"/>
                    <a:pt x="2174" y="1455"/>
                    <a:pt x="2174" y="1447"/>
                  </a:cubicBezTo>
                  <a:cubicBezTo>
                    <a:pt x="2166" y="1439"/>
                    <a:pt x="2166" y="1376"/>
                    <a:pt x="2166" y="1368"/>
                  </a:cubicBezTo>
                  <a:lnTo>
                    <a:pt x="2166" y="1368"/>
                  </a:lnTo>
                  <a:cubicBezTo>
                    <a:pt x="2158" y="1368"/>
                    <a:pt x="2158" y="1360"/>
                    <a:pt x="2158" y="1360"/>
                  </a:cubicBezTo>
                  <a:cubicBezTo>
                    <a:pt x="2158" y="1036"/>
                    <a:pt x="2158" y="1036"/>
                    <a:pt x="2158" y="1036"/>
                  </a:cubicBezTo>
                  <a:cubicBezTo>
                    <a:pt x="2158" y="1028"/>
                    <a:pt x="2127" y="870"/>
                    <a:pt x="2111" y="814"/>
                  </a:cubicBezTo>
                  <a:cubicBezTo>
                    <a:pt x="2095" y="759"/>
                    <a:pt x="2079" y="688"/>
                    <a:pt x="2064" y="664"/>
                  </a:cubicBezTo>
                  <a:cubicBezTo>
                    <a:pt x="2048" y="633"/>
                    <a:pt x="2048" y="664"/>
                    <a:pt x="2024" y="664"/>
                  </a:cubicBezTo>
                  <a:cubicBezTo>
                    <a:pt x="2000" y="656"/>
                    <a:pt x="1992" y="593"/>
                    <a:pt x="1992" y="569"/>
                  </a:cubicBezTo>
                  <a:cubicBezTo>
                    <a:pt x="1992" y="546"/>
                    <a:pt x="1984" y="482"/>
                    <a:pt x="1969" y="443"/>
                  </a:cubicBezTo>
                  <a:cubicBezTo>
                    <a:pt x="1953" y="403"/>
                    <a:pt x="1976" y="379"/>
                    <a:pt x="1976" y="348"/>
                  </a:cubicBezTo>
                  <a:cubicBezTo>
                    <a:pt x="1969" y="324"/>
                    <a:pt x="1953" y="269"/>
                    <a:pt x="1937" y="245"/>
                  </a:cubicBezTo>
                  <a:cubicBezTo>
                    <a:pt x="1929" y="222"/>
                    <a:pt x="1905" y="222"/>
                    <a:pt x="1897" y="190"/>
                  </a:cubicBezTo>
                  <a:cubicBezTo>
                    <a:pt x="1889" y="150"/>
                    <a:pt x="1897" y="111"/>
                    <a:pt x="1889" y="95"/>
                  </a:cubicBezTo>
                  <a:cubicBezTo>
                    <a:pt x="1882" y="79"/>
                    <a:pt x="1874" y="24"/>
                    <a:pt x="1874" y="0"/>
                  </a:cubicBezTo>
                  <a:cubicBezTo>
                    <a:pt x="1629" y="55"/>
                    <a:pt x="1399" y="111"/>
                    <a:pt x="1384" y="111"/>
                  </a:cubicBezTo>
                  <a:cubicBezTo>
                    <a:pt x="1344" y="119"/>
                    <a:pt x="1123" y="411"/>
                    <a:pt x="1123" y="451"/>
                  </a:cubicBezTo>
                  <a:cubicBezTo>
                    <a:pt x="1123" y="482"/>
                    <a:pt x="1067" y="530"/>
                    <a:pt x="1028" y="561"/>
                  </a:cubicBezTo>
                  <a:cubicBezTo>
                    <a:pt x="1044" y="561"/>
                    <a:pt x="1044" y="561"/>
                    <a:pt x="1044" y="561"/>
                  </a:cubicBezTo>
                  <a:cubicBezTo>
                    <a:pt x="1028" y="577"/>
                    <a:pt x="980" y="633"/>
                    <a:pt x="980" y="640"/>
                  </a:cubicBezTo>
                  <a:cubicBezTo>
                    <a:pt x="980" y="648"/>
                    <a:pt x="1012" y="664"/>
                    <a:pt x="1020" y="656"/>
                  </a:cubicBezTo>
                  <a:cubicBezTo>
                    <a:pt x="1028" y="648"/>
                    <a:pt x="1059" y="640"/>
                    <a:pt x="1052" y="664"/>
                  </a:cubicBezTo>
                  <a:cubicBezTo>
                    <a:pt x="1052" y="680"/>
                    <a:pt x="1052" y="688"/>
                    <a:pt x="1067" y="672"/>
                  </a:cubicBezTo>
                  <a:cubicBezTo>
                    <a:pt x="1083" y="664"/>
                    <a:pt x="1107" y="680"/>
                    <a:pt x="1083" y="688"/>
                  </a:cubicBezTo>
                  <a:cubicBezTo>
                    <a:pt x="1067" y="696"/>
                    <a:pt x="1052" y="719"/>
                    <a:pt x="1059" y="727"/>
                  </a:cubicBezTo>
                  <a:cubicBezTo>
                    <a:pt x="1059" y="727"/>
                    <a:pt x="1052" y="735"/>
                    <a:pt x="1052" y="759"/>
                  </a:cubicBezTo>
                  <a:cubicBezTo>
                    <a:pt x="1052" y="775"/>
                    <a:pt x="1059" y="790"/>
                    <a:pt x="1067" y="806"/>
                  </a:cubicBezTo>
                  <a:cubicBezTo>
                    <a:pt x="1075" y="830"/>
                    <a:pt x="1091" y="846"/>
                    <a:pt x="1083" y="862"/>
                  </a:cubicBezTo>
                  <a:cubicBezTo>
                    <a:pt x="1083" y="886"/>
                    <a:pt x="1083" y="917"/>
                    <a:pt x="1059" y="917"/>
                  </a:cubicBezTo>
                  <a:cubicBezTo>
                    <a:pt x="1044" y="917"/>
                    <a:pt x="1028" y="901"/>
                    <a:pt x="1020" y="925"/>
                  </a:cubicBezTo>
                  <a:cubicBezTo>
                    <a:pt x="1012" y="941"/>
                    <a:pt x="1004" y="957"/>
                    <a:pt x="988" y="957"/>
                  </a:cubicBezTo>
                  <a:cubicBezTo>
                    <a:pt x="980" y="965"/>
                    <a:pt x="965" y="965"/>
                    <a:pt x="965" y="980"/>
                  </a:cubicBezTo>
                  <a:cubicBezTo>
                    <a:pt x="957" y="996"/>
                    <a:pt x="949" y="1012"/>
                    <a:pt x="933" y="1028"/>
                  </a:cubicBezTo>
                  <a:cubicBezTo>
                    <a:pt x="909" y="1036"/>
                    <a:pt x="894" y="1052"/>
                    <a:pt x="885" y="1059"/>
                  </a:cubicBezTo>
                  <a:cubicBezTo>
                    <a:pt x="878" y="1075"/>
                    <a:pt x="885" y="1083"/>
                    <a:pt x="870" y="1083"/>
                  </a:cubicBezTo>
                  <a:cubicBezTo>
                    <a:pt x="854" y="1075"/>
                    <a:pt x="846" y="1075"/>
                    <a:pt x="822" y="1075"/>
                  </a:cubicBezTo>
                  <a:cubicBezTo>
                    <a:pt x="799" y="1075"/>
                    <a:pt x="759" y="1075"/>
                    <a:pt x="743" y="1083"/>
                  </a:cubicBezTo>
                  <a:cubicBezTo>
                    <a:pt x="727" y="1099"/>
                    <a:pt x="696" y="1107"/>
                    <a:pt x="680" y="1115"/>
                  </a:cubicBezTo>
                  <a:cubicBezTo>
                    <a:pt x="672" y="1130"/>
                    <a:pt x="656" y="1139"/>
                    <a:pt x="641" y="1123"/>
                  </a:cubicBezTo>
                  <a:cubicBezTo>
                    <a:pt x="617" y="1107"/>
                    <a:pt x="593" y="1091"/>
                    <a:pt x="577" y="1099"/>
                  </a:cubicBezTo>
                  <a:cubicBezTo>
                    <a:pt x="554" y="1099"/>
                    <a:pt x="340" y="1083"/>
                    <a:pt x="206" y="1186"/>
                  </a:cubicBezTo>
                  <a:cubicBezTo>
                    <a:pt x="190" y="1202"/>
                    <a:pt x="174" y="1210"/>
                    <a:pt x="158" y="1217"/>
                  </a:cubicBezTo>
                  <a:cubicBezTo>
                    <a:pt x="174" y="1249"/>
                    <a:pt x="182" y="1281"/>
                    <a:pt x="182" y="1305"/>
                  </a:cubicBezTo>
                  <a:cubicBezTo>
                    <a:pt x="190" y="1328"/>
                    <a:pt x="221" y="1376"/>
                    <a:pt x="229" y="1392"/>
                  </a:cubicBezTo>
                  <a:cubicBezTo>
                    <a:pt x="237" y="1392"/>
                    <a:pt x="237" y="1392"/>
                    <a:pt x="237" y="1383"/>
                  </a:cubicBezTo>
                  <a:cubicBezTo>
                    <a:pt x="237" y="1383"/>
                    <a:pt x="277" y="1392"/>
                    <a:pt x="269" y="1407"/>
                  </a:cubicBezTo>
                  <a:cubicBezTo>
                    <a:pt x="261" y="1423"/>
                    <a:pt x="253" y="1463"/>
                    <a:pt x="229" y="1478"/>
                  </a:cubicBezTo>
                  <a:cubicBezTo>
                    <a:pt x="206" y="1494"/>
                    <a:pt x="126" y="1613"/>
                    <a:pt x="95" y="1652"/>
                  </a:cubicBezTo>
                  <a:cubicBezTo>
                    <a:pt x="79" y="1660"/>
                    <a:pt x="48" y="1700"/>
                    <a:pt x="0" y="1731"/>
                  </a:cubicBezTo>
                  <a:cubicBezTo>
                    <a:pt x="24" y="1842"/>
                    <a:pt x="24" y="1842"/>
                    <a:pt x="24" y="1842"/>
                  </a:cubicBezTo>
                  <a:cubicBezTo>
                    <a:pt x="24" y="1842"/>
                    <a:pt x="1415" y="1581"/>
                    <a:pt x="1439" y="1565"/>
                  </a:cubicBezTo>
                  <a:cubicBezTo>
                    <a:pt x="1471" y="1557"/>
                    <a:pt x="1494" y="1526"/>
                    <a:pt x="1542" y="1565"/>
                  </a:cubicBezTo>
                  <a:cubicBezTo>
                    <a:pt x="1589" y="1597"/>
                    <a:pt x="1613" y="1597"/>
                    <a:pt x="1644" y="1605"/>
                  </a:cubicBezTo>
                  <a:cubicBezTo>
                    <a:pt x="1676" y="1605"/>
                    <a:pt x="1700" y="1716"/>
                    <a:pt x="1716" y="1747"/>
                  </a:cubicBezTo>
                  <a:cubicBezTo>
                    <a:pt x="1739" y="1779"/>
                    <a:pt x="1739" y="1755"/>
                    <a:pt x="1787" y="1763"/>
                  </a:cubicBezTo>
                  <a:cubicBezTo>
                    <a:pt x="1826" y="1771"/>
                    <a:pt x="1842" y="1779"/>
                    <a:pt x="1866" y="1810"/>
                  </a:cubicBezTo>
                  <a:cubicBezTo>
                    <a:pt x="1889" y="1834"/>
                    <a:pt x="2079" y="1882"/>
                    <a:pt x="2103" y="1882"/>
                  </a:cubicBezTo>
                  <a:cubicBezTo>
                    <a:pt x="2127" y="1889"/>
                    <a:pt x="2142" y="1897"/>
                    <a:pt x="2150" y="1913"/>
                  </a:cubicBezTo>
                  <a:cubicBezTo>
                    <a:pt x="2158" y="1929"/>
                    <a:pt x="2135" y="1992"/>
                    <a:pt x="2135" y="2008"/>
                  </a:cubicBezTo>
                  <a:cubicBezTo>
                    <a:pt x="2127" y="2016"/>
                    <a:pt x="2119" y="2040"/>
                    <a:pt x="2119" y="2056"/>
                  </a:cubicBezTo>
                  <a:cubicBezTo>
                    <a:pt x="2135" y="2063"/>
                    <a:pt x="2119" y="2087"/>
                    <a:pt x="2166" y="2079"/>
                  </a:cubicBezTo>
                  <a:cubicBezTo>
                    <a:pt x="2214" y="2071"/>
                    <a:pt x="2324" y="2008"/>
                    <a:pt x="2403" y="1976"/>
                  </a:cubicBezTo>
                  <a:cubicBezTo>
                    <a:pt x="2482" y="1937"/>
                    <a:pt x="2538" y="1882"/>
                    <a:pt x="2609" y="1850"/>
                  </a:cubicBezTo>
                  <a:cubicBezTo>
                    <a:pt x="2680" y="1818"/>
                    <a:pt x="2688" y="1803"/>
                    <a:pt x="2719" y="1779"/>
                  </a:cubicBezTo>
                  <a:cubicBezTo>
                    <a:pt x="2751" y="1747"/>
                    <a:pt x="2822" y="1700"/>
                    <a:pt x="2807" y="169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31" name="Freeform 768"/>
            <p:cNvSpPr>
              <a:spLocks noChangeArrowheads="1"/>
            </p:cNvSpPr>
            <p:nvPr/>
          </p:nvSpPr>
          <p:spPr bwMode="auto">
            <a:xfrm>
              <a:off x="20468116" y="5022615"/>
              <a:ext cx="1479717" cy="1101671"/>
            </a:xfrm>
            <a:custGeom>
              <a:avLst/>
              <a:gdLst>
                <a:gd name="T0" fmla="*/ 2119 w 2815"/>
                <a:gd name="T1" fmla="*/ 2064 h 2096"/>
                <a:gd name="T2" fmla="*/ 2142 w 2815"/>
                <a:gd name="T3" fmla="*/ 1921 h 2096"/>
                <a:gd name="T4" fmla="*/ 1747 w 2815"/>
                <a:gd name="T5" fmla="*/ 1771 h 2096"/>
                <a:gd name="T6" fmla="*/ 1644 w 2815"/>
                <a:gd name="T7" fmla="*/ 1613 h 2096"/>
                <a:gd name="T8" fmla="*/ 32 w 2815"/>
                <a:gd name="T9" fmla="*/ 1858 h 2096"/>
                <a:gd name="T10" fmla="*/ 150 w 2815"/>
                <a:gd name="T11" fmla="*/ 1581 h 2096"/>
                <a:gd name="T12" fmla="*/ 245 w 2815"/>
                <a:gd name="T13" fmla="*/ 1400 h 2096"/>
                <a:gd name="T14" fmla="*/ 182 w 2815"/>
                <a:gd name="T15" fmla="*/ 1313 h 2096"/>
                <a:gd name="T16" fmla="*/ 546 w 2815"/>
                <a:gd name="T17" fmla="*/ 1099 h 2096"/>
                <a:gd name="T18" fmla="*/ 680 w 2815"/>
                <a:gd name="T19" fmla="*/ 1123 h 2096"/>
                <a:gd name="T20" fmla="*/ 870 w 2815"/>
                <a:gd name="T21" fmla="*/ 1083 h 2096"/>
                <a:gd name="T22" fmla="*/ 957 w 2815"/>
                <a:gd name="T23" fmla="*/ 988 h 2096"/>
                <a:gd name="T24" fmla="*/ 1036 w 2815"/>
                <a:gd name="T25" fmla="*/ 917 h 2096"/>
                <a:gd name="T26" fmla="*/ 1075 w 2815"/>
                <a:gd name="T27" fmla="*/ 838 h 2096"/>
                <a:gd name="T28" fmla="*/ 1052 w 2815"/>
                <a:gd name="T29" fmla="*/ 735 h 2096"/>
                <a:gd name="T30" fmla="*/ 1067 w 2815"/>
                <a:gd name="T31" fmla="*/ 688 h 2096"/>
                <a:gd name="T32" fmla="*/ 1044 w 2815"/>
                <a:gd name="T33" fmla="*/ 664 h 2096"/>
                <a:gd name="T34" fmla="*/ 1028 w 2815"/>
                <a:gd name="T35" fmla="*/ 569 h 2096"/>
                <a:gd name="T36" fmla="*/ 1384 w 2815"/>
                <a:gd name="T37" fmla="*/ 119 h 2096"/>
                <a:gd name="T38" fmla="*/ 1897 w 2815"/>
                <a:gd name="T39" fmla="*/ 150 h 2096"/>
                <a:gd name="T40" fmla="*/ 1969 w 2815"/>
                <a:gd name="T41" fmla="*/ 396 h 2096"/>
                <a:gd name="T42" fmla="*/ 2055 w 2815"/>
                <a:gd name="T43" fmla="*/ 656 h 2096"/>
                <a:gd name="T44" fmla="*/ 2166 w 2815"/>
                <a:gd name="T45" fmla="*/ 1044 h 2096"/>
                <a:gd name="T46" fmla="*/ 2166 w 2815"/>
                <a:gd name="T47" fmla="*/ 1376 h 2096"/>
                <a:gd name="T48" fmla="*/ 2229 w 2815"/>
                <a:gd name="T49" fmla="*/ 1692 h 2096"/>
                <a:gd name="T50" fmla="*/ 2237 w 2815"/>
                <a:gd name="T51" fmla="*/ 1890 h 2096"/>
                <a:gd name="T52" fmla="*/ 2206 w 2815"/>
                <a:gd name="T53" fmla="*/ 1937 h 2096"/>
                <a:gd name="T54" fmla="*/ 2388 w 2815"/>
                <a:gd name="T55" fmla="*/ 1850 h 2096"/>
                <a:gd name="T56" fmla="*/ 2664 w 2815"/>
                <a:gd name="T57" fmla="*/ 1676 h 2096"/>
                <a:gd name="T58" fmla="*/ 2633 w 2815"/>
                <a:gd name="T59" fmla="*/ 1795 h 2096"/>
                <a:gd name="T60" fmla="*/ 2751 w 2815"/>
                <a:gd name="T61" fmla="*/ 1708 h 2096"/>
                <a:gd name="T62" fmla="*/ 2751 w 2815"/>
                <a:gd name="T63" fmla="*/ 1763 h 2096"/>
                <a:gd name="T64" fmla="*/ 2411 w 2815"/>
                <a:gd name="T65" fmla="*/ 1984 h 2096"/>
                <a:gd name="T66" fmla="*/ 2119 w 2815"/>
                <a:gd name="T67" fmla="*/ 2064 h 2096"/>
                <a:gd name="T68" fmla="*/ 2308 w 2815"/>
                <a:gd name="T69" fmla="*/ 2024 h 2096"/>
                <a:gd name="T70" fmla="*/ 2719 w 2815"/>
                <a:gd name="T71" fmla="*/ 1779 h 2096"/>
                <a:gd name="T72" fmla="*/ 2751 w 2815"/>
                <a:gd name="T73" fmla="*/ 1716 h 2096"/>
                <a:gd name="T74" fmla="*/ 2633 w 2815"/>
                <a:gd name="T75" fmla="*/ 1803 h 2096"/>
                <a:gd name="T76" fmla="*/ 2656 w 2815"/>
                <a:gd name="T77" fmla="*/ 1684 h 2096"/>
                <a:gd name="T78" fmla="*/ 2332 w 2815"/>
                <a:gd name="T79" fmla="*/ 1882 h 2096"/>
                <a:gd name="T80" fmla="*/ 2190 w 2815"/>
                <a:gd name="T81" fmla="*/ 1937 h 2096"/>
                <a:gd name="T82" fmla="*/ 2237 w 2815"/>
                <a:gd name="T83" fmla="*/ 1739 h 2096"/>
                <a:gd name="T84" fmla="*/ 2166 w 2815"/>
                <a:gd name="T85" fmla="*/ 1455 h 2096"/>
                <a:gd name="T86" fmla="*/ 2150 w 2815"/>
                <a:gd name="T87" fmla="*/ 1368 h 2096"/>
                <a:gd name="T88" fmla="*/ 2055 w 2815"/>
                <a:gd name="T89" fmla="*/ 664 h 2096"/>
                <a:gd name="T90" fmla="*/ 1969 w 2815"/>
                <a:gd name="T91" fmla="*/ 451 h 2096"/>
                <a:gd name="T92" fmla="*/ 1897 w 2815"/>
                <a:gd name="T93" fmla="*/ 198 h 2096"/>
                <a:gd name="T94" fmla="*/ 1123 w 2815"/>
                <a:gd name="T95" fmla="*/ 459 h 2096"/>
                <a:gd name="T96" fmla="*/ 980 w 2815"/>
                <a:gd name="T97" fmla="*/ 648 h 2096"/>
                <a:gd name="T98" fmla="*/ 1059 w 2815"/>
                <a:gd name="T99" fmla="*/ 672 h 2096"/>
                <a:gd name="T100" fmla="*/ 1091 w 2815"/>
                <a:gd name="T101" fmla="*/ 696 h 2096"/>
                <a:gd name="T102" fmla="*/ 1067 w 2815"/>
                <a:gd name="T103" fmla="*/ 814 h 2096"/>
                <a:gd name="T104" fmla="*/ 1044 w 2815"/>
                <a:gd name="T105" fmla="*/ 925 h 2096"/>
                <a:gd name="T106" fmla="*/ 965 w 2815"/>
                <a:gd name="T107" fmla="*/ 988 h 2096"/>
                <a:gd name="T108" fmla="*/ 862 w 2815"/>
                <a:gd name="T109" fmla="*/ 1091 h 2096"/>
                <a:gd name="T110" fmla="*/ 632 w 2815"/>
                <a:gd name="T111" fmla="*/ 1138 h 2096"/>
                <a:gd name="T112" fmla="*/ 206 w 2815"/>
                <a:gd name="T113" fmla="*/ 1202 h 2096"/>
                <a:gd name="T114" fmla="*/ 237 w 2815"/>
                <a:gd name="T115" fmla="*/ 1391 h 2096"/>
                <a:gd name="T116" fmla="*/ 261 w 2815"/>
                <a:gd name="T117" fmla="*/ 1431 h 2096"/>
                <a:gd name="T118" fmla="*/ 32 w 2815"/>
                <a:gd name="T119" fmla="*/ 1850 h 2096"/>
                <a:gd name="T120" fmla="*/ 1644 w 2815"/>
                <a:gd name="T121" fmla="*/ 1605 h 2096"/>
                <a:gd name="T122" fmla="*/ 1747 w 2815"/>
                <a:gd name="T123" fmla="*/ 1763 h 2096"/>
                <a:gd name="T124" fmla="*/ 2150 w 2815"/>
                <a:gd name="T125" fmla="*/ 1921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5" h="2096">
                  <a:moveTo>
                    <a:pt x="2150" y="2095"/>
                  </a:moveTo>
                  <a:lnTo>
                    <a:pt x="2150" y="2095"/>
                  </a:lnTo>
                  <a:lnTo>
                    <a:pt x="2150" y="2095"/>
                  </a:lnTo>
                  <a:cubicBezTo>
                    <a:pt x="2135" y="2095"/>
                    <a:pt x="2127" y="2087"/>
                    <a:pt x="2127" y="2079"/>
                  </a:cubicBezTo>
                  <a:cubicBezTo>
                    <a:pt x="2127" y="2071"/>
                    <a:pt x="2119" y="2071"/>
                    <a:pt x="2119" y="2064"/>
                  </a:cubicBezTo>
                  <a:cubicBezTo>
                    <a:pt x="2111" y="2064"/>
                    <a:pt x="2111" y="2064"/>
                    <a:pt x="2111" y="2064"/>
                  </a:cubicBezTo>
                  <a:lnTo>
                    <a:pt x="2111" y="2064"/>
                  </a:lnTo>
                  <a:cubicBezTo>
                    <a:pt x="2119" y="2048"/>
                    <a:pt x="2127" y="2024"/>
                    <a:pt x="2127" y="2016"/>
                  </a:cubicBezTo>
                  <a:cubicBezTo>
                    <a:pt x="2127" y="2008"/>
                    <a:pt x="2135" y="2008"/>
                    <a:pt x="2135" y="2000"/>
                  </a:cubicBezTo>
                  <a:cubicBezTo>
                    <a:pt x="2135" y="1977"/>
                    <a:pt x="2150" y="1937"/>
                    <a:pt x="2142" y="1921"/>
                  </a:cubicBezTo>
                  <a:cubicBezTo>
                    <a:pt x="2142" y="1905"/>
                    <a:pt x="2127" y="1897"/>
                    <a:pt x="2103" y="1897"/>
                  </a:cubicBezTo>
                  <a:cubicBezTo>
                    <a:pt x="2087" y="1890"/>
                    <a:pt x="1889" y="1850"/>
                    <a:pt x="1866" y="1818"/>
                  </a:cubicBezTo>
                  <a:cubicBezTo>
                    <a:pt x="1842" y="1795"/>
                    <a:pt x="1826" y="1787"/>
                    <a:pt x="1787" y="1771"/>
                  </a:cubicBezTo>
                  <a:cubicBezTo>
                    <a:pt x="1779" y="1771"/>
                    <a:pt x="1771" y="1771"/>
                    <a:pt x="1763" y="1771"/>
                  </a:cubicBezTo>
                  <a:cubicBezTo>
                    <a:pt x="1755" y="1771"/>
                    <a:pt x="1755" y="1771"/>
                    <a:pt x="1747" y="1771"/>
                  </a:cubicBezTo>
                  <a:lnTo>
                    <a:pt x="1739" y="1771"/>
                  </a:lnTo>
                  <a:cubicBezTo>
                    <a:pt x="1731" y="1771"/>
                    <a:pt x="1724" y="1771"/>
                    <a:pt x="1716" y="1755"/>
                  </a:cubicBezTo>
                  <a:cubicBezTo>
                    <a:pt x="1708" y="1747"/>
                    <a:pt x="1700" y="1724"/>
                    <a:pt x="1692" y="1708"/>
                  </a:cubicBezTo>
                  <a:cubicBezTo>
                    <a:pt x="1676" y="1668"/>
                    <a:pt x="1660" y="1613"/>
                    <a:pt x="1644" y="1613"/>
                  </a:cubicBezTo>
                  <a:lnTo>
                    <a:pt x="1644" y="1613"/>
                  </a:lnTo>
                  <a:cubicBezTo>
                    <a:pt x="1613" y="1613"/>
                    <a:pt x="1589" y="1613"/>
                    <a:pt x="1542" y="1573"/>
                  </a:cubicBezTo>
                  <a:cubicBezTo>
                    <a:pt x="1526" y="1558"/>
                    <a:pt x="1510" y="1558"/>
                    <a:pt x="1502" y="1558"/>
                  </a:cubicBezTo>
                  <a:cubicBezTo>
                    <a:pt x="1486" y="1558"/>
                    <a:pt x="1471" y="1565"/>
                    <a:pt x="1463" y="1565"/>
                  </a:cubicBezTo>
                  <a:cubicBezTo>
                    <a:pt x="1455" y="1573"/>
                    <a:pt x="1447" y="1573"/>
                    <a:pt x="1439" y="1581"/>
                  </a:cubicBezTo>
                  <a:cubicBezTo>
                    <a:pt x="1415" y="1589"/>
                    <a:pt x="87" y="1842"/>
                    <a:pt x="32" y="1858"/>
                  </a:cubicBezTo>
                  <a:cubicBezTo>
                    <a:pt x="24" y="1858"/>
                    <a:pt x="24" y="1858"/>
                    <a:pt x="24" y="1858"/>
                  </a:cubicBezTo>
                  <a:cubicBezTo>
                    <a:pt x="0" y="1739"/>
                    <a:pt x="0" y="1739"/>
                    <a:pt x="0" y="1739"/>
                  </a:cubicBezTo>
                  <a:lnTo>
                    <a:pt x="0" y="1739"/>
                  </a:lnTo>
                  <a:cubicBezTo>
                    <a:pt x="40" y="1700"/>
                    <a:pt x="79" y="1668"/>
                    <a:pt x="87" y="1653"/>
                  </a:cubicBezTo>
                  <a:cubicBezTo>
                    <a:pt x="103" y="1637"/>
                    <a:pt x="126" y="1613"/>
                    <a:pt x="150" y="1581"/>
                  </a:cubicBezTo>
                  <a:cubicBezTo>
                    <a:pt x="182" y="1542"/>
                    <a:pt x="214" y="1494"/>
                    <a:pt x="229" y="1486"/>
                  </a:cubicBezTo>
                  <a:cubicBezTo>
                    <a:pt x="245" y="1471"/>
                    <a:pt x="253" y="1447"/>
                    <a:pt x="261" y="1431"/>
                  </a:cubicBezTo>
                  <a:cubicBezTo>
                    <a:pt x="261" y="1423"/>
                    <a:pt x="261" y="1415"/>
                    <a:pt x="261" y="1415"/>
                  </a:cubicBezTo>
                  <a:cubicBezTo>
                    <a:pt x="261" y="1407"/>
                    <a:pt x="261" y="1407"/>
                    <a:pt x="261" y="1407"/>
                  </a:cubicBezTo>
                  <a:cubicBezTo>
                    <a:pt x="261" y="1400"/>
                    <a:pt x="253" y="1400"/>
                    <a:pt x="245" y="1400"/>
                  </a:cubicBezTo>
                  <a:cubicBezTo>
                    <a:pt x="237" y="1400"/>
                    <a:pt x="237" y="1407"/>
                    <a:pt x="229" y="1407"/>
                  </a:cubicBezTo>
                  <a:lnTo>
                    <a:pt x="229" y="1407"/>
                  </a:lnTo>
                  <a:lnTo>
                    <a:pt x="229" y="1407"/>
                  </a:lnTo>
                  <a:cubicBezTo>
                    <a:pt x="214" y="1384"/>
                    <a:pt x="182" y="1336"/>
                    <a:pt x="182" y="1313"/>
                  </a:cubicBezTo>
                  <a:lnTo>
                    <a:pt x="182" y="1313"/>
                  </a:lnTo>
                  <a:cubicBezTo>
                    <a:pt x="174" y="1289"/>
                    <a:pt x="166" y="1257"/>
                    <a:pt x="158" y="1225"/>
                  </a:cubicBezTo>
                  <a:lnTo>
                    <a:pt x="158" y="1225"/>
                  </a:lnTo>
                  <a:lnTo>
                    <a:pt x="158" y="1225"/>
                  </a:lnTo>
                  <a:cubicBezTo>
                    <a:pt x="174" y="1218"/>
                    <a:pt x="190" y="1202"/>
                    <a:pt x="206" y="1194"/>
                  </a:cubicBezTo>
                  <a:cubicBezTo>
                    <a:pt x="316" y="1107"/>
                    <a:pt x="474" y="1107"/>
                    <a:pt x="546" y="1099"/>
                  </a:cubicBezTo>
                  <a:cubicBezTo>
                    <a:pt x="561" y="1099"/>
                    <a:pt x="569" y="1099"/>
                    <a:pt x="577" y="1099"/>
                  </a:cubicBezTo>
                  <a:lnTo>
                    <a:pt x="585" y="1099"/>
                  </a:lnTo>
                  <a:cubicBezTo>
                    <a:pt x="601" y="1099"/>
                    <a:pt x="625" y="1115"/>
                    <a:pt x="641" y="1131"/>
                  </a:cubicBezTo>
                  <a:lnTo>
                    <a:pt x="641" y="1131"/>
                  </a:lnTo>
                  <a:cubicBezTo>
                    <a:pt x="656" y="1138"/>
                    <a:pt x="664" y="1138"/>
                    <a:pt x="680" y="1123"/>
                  </a:cubicBezTo>
                  <a:cubicBezTo>
                    <a:pt x="688" y="1115"/>
                    <a:pt x="704" y="1107"/>
                    <a:pt x="719" y="1099"/>
                  </a:cubicBezTo>
                  <a:cubicBezTo>
                    <a:pt x="727" y="1099"/>
                    <a:pt x="735" y="1091"/>
                    <a:pt x="743" y="1091"/>
                  </a:cubicBezTo>
                  <a:cubicBezTo>
                    <a:pt x="759" y="1083"/>
                    <a:pt x="791" y="1075"/>
                    <a:pt x="822" y="1075"/>
                  </a:cubicBezTo>
                  <a:cubicBezTo>
                    <a:pt x="838" y="1075"/>
                    <a:pt x="854" y="1075"/>
                    <a:pt x="862" y="1083"/>
                  </a:cubicBezTo>
                  <a:lnTo>
                    <a:pt x="870" y="1083"/>
                  </a:lnTo>
                  <a:cubicBezTo>
                    <a:pt x="870" y="1083"/>
                    <a:pt x="870" y="1083"/>
                    <a:pt x="878" y="1083"/>
                  </a:cubicBezTo>
                  <a:lnTo>
                    <a:pt x="878" y="1083"/>
                  </a:lnTo>
                  <a:cubicBezTo>
                    <a:pt x="878" y="1075"/>
                    <a:pt x="878" y="1075"/>
                    <a:pt x="885" y="1067"/>
                  </a:cubicBezTo>
                  <a:cubicBezTo>
                    <a:pt x="894" y="1060"/>
                    <a:pt x="909" y="1044"/>
                    <a:pt x="925" y="1028"/>
                  </a:cubicBezTo>
                  <a:cubicBezTo>
                    <a:pt x="949" y="1020"/>
                    <a:pt x="957" y="1004"/>
                    <a:pt x="957" y="988"/>
                  </a:cubicBezTo>
                  <a:cubicBezTo>
                    <a:pt x="965" y="973"/>
                    <a:pt x="980" y="965"/>
                    <a:pt x="988" y="965"/>
                  </a:cubicBezTo>
                  <a:lnTo>
                    <a:pt x="988" y="965"/>
                  </a:lnTo>
                  <a:cubicBezTo>
                    <a:pt x="996" y="965"/>
                    <a:pt x="1004" y="949"/>
                    <a:pt x="1012" y="933"/>
                  </a:cubicBezTo>
                  <a:cubicBezTo>
                    <a:pt x="1012" y="933"/>
                    <a:pt x="1012" y="933"/>
                    <a:pt x="1012" y="925"/>
                  </a:cubicBezTo>
                  <a:cubicBezTo>
                    <a:pt x="1020" y="917"/>
                    <a:pt x="1028" y="917"/>
                    <a:pt x="1036" y="917"/>
                  </a:cubicBezTo>
                  <a:lnTo>
                    <a:pt x="1044" y="917"/>
                  </a:lnTo>
                  <a:cubicBezTo>
                    <a:pt x="1052" y="917"/>
                    <a:pt x="1059" y="917"/>
                    <a:pt x="1059" y="917"/>
                  </a:cubicBezTo>
                  <a:cubicBezTo>
                    <a:pt x="1075" y="917"/>
                    <a:pt x="1075" y="909"/>
                    <a:pt x="1083" y="886"/>
                  </a:cubicBezTo>
                  <a:cubicBezTo>
                    <a:pt x="1083" y="886"/>
                    <a:pt x="1083" y="878"/>
                    <a:pt x="1083" y="870"/>
                  </a:cubicBezTo>
                  <a:cubicBezTo>
                    <a:pt x="1083" y="862"/>
                    <a:pt x="1083" y="846"/>
                    <a:pt x="1075" y="838"/>
                  </a:cubicBezTo>
                  <a:cubicBezTo>
                    <a:pt x="1067" y="830"/>
                    <a:pt x="1067" y="822"/>
                    <a:pt x="1067" y="814"/>
                  </a:cubicBezTo>
                  <a:cubicBezTo>
                    <a:pt x="1059" y="814"/>
                    <a:pt x="1059" y="807"/>
                    <a:pt x="1059" y="807"/>
                  </a:cubicBezTo>
                  <a:cubicBezTo>
                    <a:pt x="1052" y="791"/>
                    <a:pt x="1044" y="775"/>
                    <a:pt x="1044" y="759"/>
                  </a:cubicBezTo>
                  <a:cubicBezTo>
                    <a:pt x="1052" y="751"/>
                    <a:pt x="1052" y="743"/>
                    <a:pt x="1052" y="743"/>
                  </a:cubicBezTo>
                  <a:cubicBezTo>
                    <a:pt x="1052" y="735"/>
                    <a:pt x="1052" y="735"/>
                    <a:pt x="1052" y="735"/>
                  </a:cubicBezTo>
                  <a:lnTo>
                    <a:pt x="1052" y="727"/>
                  </a:lnTo>
                  <a:cubicBezTo>
                    <a:pt x="1059" y="712"/>
                    <a:pt x="1067" y="696"/>
                    <a:pt x="1083" y="696"/>
                  </a:cubicBezTo>
                  <a:cubicBezTo>
                    <a:pt x="1083" y="688"/>
                    <a:pt x="1091" y="688"/>
                    <a:pt x="1091" y="688"/>
                  </a:cubicBezTo>
                  <a:cubicBezTo>
                    <a:pt x="1091" y="680"/>
                    <a:pt x="1083" y="680"/>
                    <a:pt x="1075" y="680"/>
                  </a:cubicBezTo>
                  <a:cubicBezTo>
                    <a:pt x="1075" y="680"/>
                    <a:pt x="1067" y="680"/>
                    <a:pt x="1067" y="688"/>
                  </a:cubicBezTo>
                  <a:cubicBezTo>
                    <a:pt x="1059" y="688"/>
                    <a:pt x="1059" y="688"/>
                    <a:pt x="1052" y="688"/>
                  </a:cubicBezTo>
                  <a:lnTo>
                    <a:pt x="1052" y="688"/>
                  </a:lnTo>
                  <a:cubicBezTo>
                    <a:pt x="1044" y="688"/>
                    <a:pt x="1044" y="680"/>
                    <a:pt x="1052" y="672"/>
                  </a:cubicBezTo>
                  <a:cubicBezTo>
                    <a:pt x="1052" y="664"/>
                    <a:pt x="1052" y="664"/>
                    <a:pt x="1052" y="664"/>
                  </a:cubicBezTo>
                  <a:cubicBezTo>
                    <a:pt x="1044" y="664"/>
                    <a:pt x="1044" y="664"/>
                    <a:pt x="1044" y="664"/>
                  </a:cubicBezTo>
                  <a:cubicBezTo>
                    <a:pt x="1036" y="664"/>
                    <a:pt x="1028" y="664"/>
                    <a:pt x="1028" y="664"/>
                  </a:cubicBezTo>
                  <a:cubicBezTo>
                    <a:pt x="1020" y="672"/>
                    <a:pt x="1020" y="672"/>
                    <a:pt x="1012" y="672"/>
                  </a:cubicBezTo>
                  <a:cubicBezTo>
                    <a:pt x="996" y="672"/>
                    <a:pt x="972" y="664"/>
                    <a:pt x="972" y="648"/>
                  </a:cubicBezTo>
                  <a:cubicBezTo>
                    <a:pt x="972" y="633"/>
                    <a:pt x="1020" y="585"/>
                    <a:pt x="1036" y="569"/>
                  </a:cubicBezTo>
                  <a:cubicBezTo>
                    <a:pt x="1036" y="569"/>
                    <a:pt x="1036" y="569"/>
                    <a:pt x="1028" y="569"/>
                  </a:cubicBezTo>
                  <a:cubicBezTo>
                    <a:pt x="1020" y="569"/>
                    <a:pt x="1020" y="569"/>
                    <a:pt x="1020" y="569"/>
                  </a:cubicBezTo>
                  <a:cubicBezTo>
                    <a:pt x="1028" y="561"/>
                    <a:pt x="1028" y="561"/>
                    <a:pt x="1028" y="561"/>
                  </a:cubicBezTo>
                  <a:cubicBezTo>
                    <a:pt x="1036" y="561"/>
                    <a:pt x="1036" y="554"/>
                    <a:pt x="1044" y="554"/>
                  </a:cubicBezTo>
                  <a:cubicBezTo>
                    <a:pt x="1075" y="522"/>
                    <a:pt x="1115" y="483"/>
                    <a:pt x="1115" y="459"/>
                  </a:cubicBezTo>
                  <a:cubicBezTo>
                    <a:pt x="1115" y="411"/>
                    <a:pt x="1344" y="127"/>
                    <a:pt x="1384" y="119"/>
                  </a:cubicBezTo>
                  <a:cubicBezTo>
                    <a:pt x="1399" y="119"/>
                    <a:pt x="1629" y="63"/>
                    <a:pt x="1874" y="0"/>
                  </a:cubicBezTo>
                  <a:cubicBezTo>
                    <a:pt x="1882" y="0"/>
                    <a:pt x="1882" y="0"/>
                    <a:pt x="1882" y="0"/>
                  </a:cubicBezTo>
                  <a:cubicBezTo>
                    <a:pt x="1882" y="8"/>
                    <a:pt x="1882" y="8"/>
                    <a:pt x="1882" y="8"/>
                  </a:cubicBezTo>
                  <a:cubicBezTo>
                    <a:pt x="1882" y="56"/>
                    <a:pt x="1882" y="87"/>
                    <a:pt x="1889" y="103"/>
                  </a:cubicBezTo>
                  <a:cubicBezTo>
                    <a:pt x="1897" y="111"/>
                    <a:pt x="1897" y="127"/>
                    <a:pt x="1897" y="150"/>
                  </a:cubicBezTo>
                  <a:cubicBezTo>
                    <a:pt x="1897" y="166"/>
                    <a:pt x="1897" y="182"/>
                    <a:pt x="1905" y="190"/>
                  </a:cubicBezTo>
                  <a:cubicBezTo>
                    <a:pt x="1905" y="214"/>
                    <a:pt x="1921" y="221"/>
                    <a:pt x="1929" y="230"/>
                  </a:cubicBezTo>
                  <a:cubicBezTo>
                    <a:pt x="1929" y="237"/>
                    <a:pt x="1937" y="245"/>
                    <a:pt x="1945" y="253"/>
                  </a:cubicBezTo>
                  <a:cubicBezTo>
                    <a:pt x="1961" y="269"/>
                    <a:pt x="1976" y="332"/>
                    <a:pt x="1976" y="356"/>
                  </a:cubicBezTo>
                  <a:cubicBezTo>
                    <a:pt x="1976" y="372"/>
                    <a:pt x="1976" y="380"/>
                    <a:pt x="1969" y="396"/>
                  </a:cubicBezTo>
                  <a:cubicBezTo>
                    <a:pt x="1969" y="411"/>
                    <a:pt x="1961" y="427"/>
                    <a:pt x="1969" y="451"/>
                  </a:cubicBezTo>
                  <a:cubicBezTo>
                    <a:pt x="1984" y="483"/>
                    <a:pt x="2000" y="546"/>
                    <a:pt x="2000" y="577"/>
                  </a:cubicBezTo>
                  <a:cubicBezTo>
                    <a:pt x="2000" y="617"/>
                    <a:pt x="2008" y="664"/>
                    <a:pt x="2024" y="664"/>
                  </a:cubicBezTo>
                  <a:cubicBezTo>
                    <a:pt x="2032" y="664"/>
                    <a:pt x="2040" y="664"/>
                    <a:pt x="2048" y="656"/>
                  </a:cubicBezTo>
                  <a:cubicBezTo>
                    <a:pt x="2048" y="656"/>
                    <a:pt x="2048" y="656"/>
                    <a:pt x="2055" y="656"/>
                  </a:cubicBezTo>
                  <a:cubicBezTo>
                    <a:pt x="2064" y="656"/>
                    <a:pt x="2064" y="656"/>
                    <a:pt x="2071" y="664"/>
                  </a:cubicBezTo>
                  <a:cubicBezTo>
                    <a:pt x="2087" y="696"/>
                    <a:pt x="2103" y="767"/>
                    <a:pt x="2111" y="822"/>
                  </a:cubicBezTo>
                  <a:cubicBezTo>
                    <a:pt x="2119" y="838"/>
                    <a:pt x="2127" y="870"/>
                    <a:pt x="2135" y="901"/>
                  </a:cubicBezTo>
                  <a:cubicBezTo>
                    <a:pt x="2142" y="957"/>
                    <a:pt x="2166" y="1036"/>
                    <a:pt x="2166" y="1044"/>
                  </a:cubicBezTo>
                  <a:lnTo>
                    <a:pt x="2166" y="1044"/>
                  </a:lnTo>
                  <a:lnTo>
                    <a:pt x="2166" y="1044"/>
                  </a:lnTo>
                  <a:cubicBezTo>
                    <a:pt x="2158" y="1368"/>
                    <a:pt x="2158" y="1368"/>
                    <a:pt x="2158" y="1368"/>
                  </a:cubicBezTo>
                  <a:cubicBezTo>
                    <a:pt x="2158" y="1368"/>
                    <a:pt x="2158" y="1376"/>
                    <a:pt x="2166" y="1376"/>
                  </a:cubicBezTo>
                  <a:lnTo>
                    <a:pt x="2166" y="1376"/>
                  </a:lnTo>
                  <a:lnTo>
                    <a:pt x="2166" y="1376"/>
                  </a:lnTo>
                  <a:cubicBezTo>
                    <a:pt x="2166" y="1384"/>
                    <a:pt x="2166" y="1384"/>
                    <a:pt x="2174" y="1407"/>
                  </a:cubicBezTo>
                  <a:cubicBezTo>
                    <a:pt x="2174" y="1423"/>
                    <a:pt x="2174" y="1447"/>
                    <a:pt x="2174" y="1447"/>
                  </a:cubicBezTo>
                  <a:cubicBezTo>
                    <a:pt x="2174" y="1455"/>
                    <a:pt x="2174" y="1463"/>
                    <a:pt x="2182" y="1478"/>
                  </a:cubicBezTo>
                  <a:cubicBezTo>
                    <a:pt x="2182" y="1502"/>
                    <a:pt x="2190" y="1534"/>
                    <a:pt x="2198" y="1558"/>
                  </a:cubicBezTo>
                  <a:cubicBezTo>
                    <a:pt x="2222" y="1597"/>
                    <a:pt x="2229" y="1668"/>
                    <a:pt x="2229" y="1692"/>
                  </a:cubicBezTo>
                  <a:cubicBezTo>
                    <a:pt x="2229" y="1708"/>
                    <a:pt x="2237" y="1716"/>
                    <a:pt x="2237" y="1724"/>
                  </a:cubicBezTo>
                  <a:cubicBezTo>
                    <a:pt x="2245" y="1724"/>
                    <a:pt x="2245" y="1731"/>
                    <a:pt x="2245" y="1739"/>
                  </a:cubicBezTo>
                  <a:cubicBezTo>
                    <a:pt x="2253" y="1747"/>
                    <a:pt x="2261" y="1779"/>
                    <a:pt x="2237" y="1795"/>
                  </a:cubicBezTo>
                  <a:cubicBezTo>
                    <a:pt x="2222" y="1803"/>
                    <a:pt x="2206" y="1834"/>
                    <a:pt x="2206" y="1850"/>
                  </a:cubicBezTo>
                  <a:cubicBezTo>
                    <a:pt x="2206" y="1850"/>
                    <a:pt x="2206" y="1858"/>
                    <a:pt x="2237" y="1890"/>
                  </a:cubicBezTo>
                  <a:lnTo>
                    <a:pt x="2237" y="1890"/>
                  </a:lnTo>
                  <a:lnTo>
                    <a:pt x="2237" y="1890"/>
                  </a:lnTo>
                  <a:cubicBezTo>
                    <a:pt x="2229" y="1897"/>
                    <a:pt x="2214" y="1905"/>
                    <a:pt x="2206" y="1913"/>
                  </a:cubicBezTo>
                  <a:cubicBezTo>
                    <a:pt x="2198" y="1929"/>
                    <a:pt x="2198" y="1937"/>
                    <a:pt x="2198" y="1937"/>
                  </a:cubicBezTo>
                  <a:cubicBezTo>
                    <a:pt x="2198" y="1937"/>
                    <a:pt x="2198" y="1937"/>
                    <a:pt x="2206" y="1937"/>
                  </a:cubicBezTo>
                  <a:cubicBezTo>
                    <a:pt x="2206" y="1937"/>
                    <a:pt x="2214" y="1929"/>
                    <a:pt x="2229" y="1929"/>
                  </a:cubicBezTo>
                  <a:cubicBezTo>
                    <a:pt x="2237" y="1921"/>
                    <a:pt x="2245" y="1913"/>
                    <a:pt x="2261" y="1905"/>
                  </a:cubicBezTo>
                  <a:cubicBezTo>
                    <a:pt x="2277" y="1897"/>
                    <a:pt x="2285" y="1890"/>
                    <a:pt x="2308" y="1882"/>
                  </a:cubicBezTo>
                  <a:cubicBezTo>
                    <a:pt x="2316" y="1882"/>
                    <a:pt x="2324" y="1874"/>
                    <a:pt x="2332" y="1874"/>
                  </a:cubicBezTo>
                  <a:cubicBezTo>
                    <a:pt x="2356" y="1874"/>
                    <a:pt x="2380" y="1866"/>
                    <a:pt x="2388" y="1850"/>
                  </a:cubicBezTo>
                  <a:cubicBezTo>
                    <a:pt x="2403" y="1818"/>
                    <a:pt x="2435" y="1811"/>
                    <a:pt x="2467" y="1811"/>
                  </a:cubicBezTo>
                  <a:cubicBezTo>
                    <a:pt x="2490" y="1811"/>
                    <a:pt x="2538" y="1803"/>
                    <a:pt x="2569" y="1779"/>
                  </a:cubicBezTo>
                  <a:cubicBezTo>
                    <a:pt x="2609" y="1763"/>
                    <a:pt x="2641" y="1716"/>
                    <a:pt x="2648" y="1684"/>
                  </a:cubicBezTo>
                  <a:lnTo>
                    <a:pt x="2656" y="1676"/>
                  </a:lnTo>
                  <a:cubicBezTo>
                    <a:pt x="2664" y="1676"/>
                    <a:pt x="2664" y="1676"/>
                    <a:pt x="2664" y="1676"/>
                  </a:cubicBezTo>
                  <a:cubicBezTo>
                    <a:pt x="2672" y="1684"/>
                    <a:pt x="2672" y="1716"/>
                    <a:pt x="2664" y="1731"/>
                  </a:cubicBezTo>
                  <a:cubicBezTo>
                    <a:pt x="2656" y="1747"/>
                    <a:pt x="2648" y="1755"/>
                    <a:pt x="2648" y="1763"/>
                  </a:cubicBezTo>
                  <a:cubicBezTo>
                    <a:pt x="2641" y="1779"/>
                    <a:pt x="2625" y="1795"/>
                    <a:pt x="2633" y="1795"/>
                  </a:cubicBezTo>
                  <a:lnTo>
                    <a:pt x="2633" y="1795"/>
                  </a:lnTo>
                  <a:lnTo>
                    <a:pt x="2633" y="1795"/>
                  </a:lnTo>
                  <a:cubicBezTo>
                    <a:pt x="2641" y="1795"/>
                    <a:pt x="2680" y="1747"/>
                    <a:pt x="2688" y="1731"/>
                  </a:cubicBezTo>
                  <a:lnTo>
                    <a:pt x="2688" y="1731"/>
                  </a:lnTo>
                  <a:cubicBezTo>
                    <a:pt x="2688" y="1716"/>
                    <a:pt x="2696" y="1700"/>
                    <a:pt x="2712" y="1700"/>
                  </a:cubicBezTo>
                  <a:cubicBezTo>
                    <a:pt x="2719" y="1700"/>
                    <a:pt x="2728" y="1700"/>
                    <a:pt x="2735" y="1700"/>
                  </a:cubicBezTo>
                  <a:cubicBezTo>
                    <a:pt x="2735" y="1708"/>
                    <a:pt x="2743" y="1708"/>
                    <a:pt x="2751" y="1708"/>
                  </a:cubicBezTo>
                  <a:cubicBezTo>
                    <a:pt x="2759" y="1708"/>
                    <a:pt x="2767" y="1700"/>
                    <a:pt x="2775" y="1700"/>
                  </a:cubicBezTo>
                  <a:cubicBezTo>
                    <a:pt x="2783" y="1700"/>
                    <a:pt x="2791" y="1692"/>
                    <a:pt x="2799" y="1692"/>
                  </a:cubicBezTo>
                  <a:cubicBezTo>
                    <a:pt x="2799" y="1692"/>
                    <a:pt x="2807" y="1692"/>
                    <a:pt x="2807" y="1700"/>
                  </a:cubicBezTo>
                  <a:cubicBezTo>
                    <a:pt x="2807" y="1700"/>
                    <a:pt x="2807" y="1700"/>
                    <a:pt x="2814" y="1708"/>
                  </a:cubicBezTo>
                  <a:cubicBezTo>
                    <a:pt x="2814" y="1716"/>
                    <a:pt x="2791" y="1731"/>
                    <a:pt x="2751" y="1763"/>
                  </a:cubicBezTo>
                  <a:cubicBezTo>
                    <a:pt x="2743" y="1771"/>
                    <a:pt x="2735" y="1779"/>
                    <a:pt x="2728" y="1787"/>
                  </a:cubicBezTo>
                  <a:cubicBezTo>
                    <a:pt x="2719" y="1795"/>
                    <a:pt x="2712" y="1795"/>
                    <a:pt x="2704" y="1803"/>
                  </a:cubicBezTo>
                  <a:cubicBezTo>
                    <a:pt x="2688" y="1818"/>
                    <a:pt x="2672" y="1834"/>
                    <a:pt x="2609" y="1866"/>
                  </a:cubicBezTo>
                  <a:cubicBezTo>
                    <a:pt x="2577" y="1882"/>
                    <a:pt x="2546" y="1897"/>
                    <a:pt x="2514" y="1921"/>
                  </a:cubicBezTo>
                  <a:cubicBezTo>
                    <a:pt x="2482" y="1945"/>
                    <a:pt x="2451" y="1969"/>
                    <a:pt x="2411" y="1984"/>
                  </a:cubicBezTo>
                  <a:cubicBezTo>
                    <a:pt x="2380" y="2000"/>
                    <a:pt x="2340" y="2016"/>
                    <a:pt x="2308" y="2032"/>
                  </a:cubicBezTo>
                  <a:cubicBezTo>
                    <a:pt x="2253" y="2064"/>
                    <a:pt x="2198" y="2087"/>
                    <a:pt x="2166" y="2095"/>
                  </a:cubicBezTo>
                  <a:cubicBezTo>
                    <a:pt x="2166" y="2095"/>
                    <a:pt x="2158" y="2095"/>
                    <a:pt x="2150" y="2095"/>
                  </a:cubicBezTo>
                  <a:close/>
                  <a:moveTo>
                    <a:pt x="2119" y="2064"/>
                  </a:moveTo>
                  <a:lnTo>
                    <a:pt x="2119" y="2064"/>
                  </a:lnTo>
                  <a:cubicBezTo>
                    <a:pt x="2127" y="2064"/>
                    <a:pt x="2127" y="2071"/>
                    <a:pt x="2135" y="2079"/>
                  </a:cubicBezTo>
                  <a:cubicBezTo>
                    <a:pt x="2135" y="2079"/>
                    <a:pt x="2135" y="2087"/>
                    <a:pt x="2150" y="2087"/>
                  </a:cubicBezTo>
                  <a:lnTo>
                    <a:pt x="2150" y="2087"/>
                  </a:lnTo>
                  <a:cubicBezTo>
                    <a:pt x="2158" y="2087"/>
                    <a:pt x="2158" y="2087"/>
                    <a:pt x="2166" y="2087"/>
                  </a:cubicBezTo>
                  <a:cubicBezTo>
                    <a:pt x="2198" y="2079"/>
                    <a:pt x="2253" y="2055"/>
                    <a:pt x="2308" y="2024"/>
                  </a:cubicBezTo>
                  <a:cubicBezTo>
                    <a:pt x="2340" y="2008"/>
                    <a:pt x="2372" y="1992"/>
                    <a:pt x="2403" y="1977"/>
                  </a:cubicBezTo>
                  <a:cubicBezTo>
                    <a:pt x="2443" y="1961"/>
                    <a:pt x="2482" y="1937"/>
                    <a:pt x="2514" y="1913"/>
                  </a:cubicBezTo>
                  <a:cubicBezTo>
                    <a:pt x="2546" y="1890"/>
                    <a:pt x="2577" y="1874"/>
                    <a:pt x="2609" y="1858"/>
                  </a:cubicBezTo>
                  <a:cubicBezTo>
                    <a:pt x="2664" y="1834"/>
                    <a:pt x="2680" y="1818"/>
                    <a:pt x="2704" y="1795"/>
                  </a:cubicBezTo>
                  <a:cubicBezTo>
                    <a:pt x="2704" y="1795"/>
                    <a:pt x="2712" y="1787"/>
                    <a:pt x="2719" y="1779"/>
                  </a:cubicBezTo>
                  <a:cubicBezTo>
                    <a:pt x="2728" y="1771"/>
                    <a:pt x="2735" y="1763"/>
                    <a:pt x="2751" y="1755"/>
                  </a:cubicBezTo>
                  <a:cubicBezTo>
                    <a:pt x="2775" y="1739"/>
                    <a:pt x="2807" y="1716"/>
                    <a:pt x="2807" y="1708"/>
                  </a:cubicBezTo>
                  <a:cubicBezTo>
                    <a:pt x="2807" y="1700"/>
                    <a:pt x="2807" y="1700"/>
                    <a:pt x="2807" y="1700"/>
                  </a:cubicBezTo>
                  <a:cubicBezTo>
                    <a:pt x="2799" y="1700"/>
                    <a:pt x="2791" y="1700"/>
                    <a:pt x="2783" y="1708"/>
                  </a:cubicBezTo>
                  <a:cubicBezTo>
                    <a:pt x="2775" y="1708"/>
                    <a:pt x="2759" y="1716"/>
                    <a:pt x="2751" y="1716"/>
                  </a:cubicBezTo>
                  <a:cubicBezTo>
                    <a:pt x="2743" y="1716"/>
                    <a:pt x="2735" y="1708"/>
                    <a:pt x="2728" y="1708"/>
                  </a:cubicBezTo>
                  <a:cubicBezTo>
                    <a:pt x="2719" y="1708"/>
                    <a:pt x="2719" y="1700"/>
                    <a:pt x="2712" y="1700"/>
                  </a:cubicBezTo>
                  <a:cubicBezTo>
                    <a:pt x="2704" y="1700"/>
                    <a:pt x="2696" y="1716"/>
                    <a:pt x="2696" y="1731"/>
                  </a:cubicBezTo>
                  <a:lnTo>
                    <a:pt x="2696" y="1739"/>
                  </a:lnTo>
                  <a:cubicBezTo>
                    <a:pt x="2688" y="1747"/>
                    <a:pt x="2648" y="1803"/>
                    <a:pt x="2633" y="1803"/>
                  </a:cubicBezTo>
                  <a:lnTo>
                    <a:pt x="2625" y="1803"/>
                  </a:lnTo>
                  <a:cubicBezTo>
                    <a:pt x="2625" y="1803"/>
                    <a:pt x="2625" y="1803"/>
                    <a:pt x="2625" y="1795"/>
                  </a:cubicBezTo>
                  <a:cubicBezTo>
                    <a:pt x="2617" y="1787"/>
                    <a:pt x="2625" y="1779"/>
                    <a:pt x="2641" y="1763"/>
                  </a:cubicBezTo>
                  <a:cubicBezTo>
                    <a:pt x="2648" y="1747"/>
                    <a:pt x="2656" y="1739"/>
                    <a:pt x="2656" y="1731"/>
                  </a:cubicBezTo>
                  <a:cubicBezTo>
                    <a:pt x="2664" y="1716"/>
                    <a:pt x="2664" y="1692"/>
                    <a:pt x="2656" y="1684"/>
                  </a:cubicBezTo>
                  <a:cubicBezTo>
                    <a:pt x="2656" y="1684"/>
                    <a:pt x="2656" y="1684"/>
                    <a:pt x="2656" y="1692"/>
                  </a:cubicBezTo>
                  <a:cubicBezTo>
                    <a:pt x="2648" y="1716"/>
                    <a:pt x="2609" y="1771"/>
                    <a:pt x="2577" y="1787"/>
                  </a:cubicBezTo>
                  <a:cubicBezTo>
                    <a:pt x="2546" y="1811"/>
                    <a:pt x="2490" y="1811"/>
                    <a:pt x="2467" y="1818"/>
                  </a:cubicBezTo>
                  <a:cubicBezTo>
                    <a:pt x="2435" y="1818"/>
                    <a:pt x="2403" y="1826"/>
                    <a:pt x="2395" y="1850"/>
                  </a:cubicBezTo>
                  <a:cubicBezTo>
                    <a:pt x="2380" y="1874"/>
                    <a:pt x="2356" y="1882"/>
                    <a:pt x="2332" y="1882"/>
                  </a:cubicBezTo>
                  <a:cubicBezTo>
                    <a:pt x="2324" y="1882"/>
                    <a:pt x="2316" y="1890"/>
                    <a:pt x="2308" y="1890"/>
                  </a:cubicBezTo>
                  <a:cubicBezTo>
                    <a:pt x="2293" y="1890"/>
                    <a:pt x="2277" y="1905"/>
                    <a:pt x="2261" y="1913"/>
                  </a:cubicBezTo>
                  <a:cubicBezTo>
                    <a:pt x="2253" y="1921"/>
                    <a:pt x="2237" y="1929"/>
                    <a:pt x="2229" y="1937"/>
                  </a:cubicBezTo>
                  <a:cubicBezTo>
                    <a:pt x="2222" y="1937"/>
                    <a:pt x="2214" y="1945"/>
                    <a:pt x="2206" y="1945"/>
                  </a:cubicBezTo>
                  <a:cubicBezTo>
                    <a:pt x="2198" y="1945"/>
                    <a:pt x="2198" y="1937"/>
                    <a:pt x="2190" y="1937"/>
                  </a:cubicBezTo>
                  <a:cubicBezTo>
                    <a:pt x="2190" y="1929"/>
                    <a:pt x="2198" y="1921"/>
                    <a:pt x="2206" y="1913"/>
                  </a:cubicBezTo>
                  <a:cubicBezTo>
                    <a:pt x="2214" y="1905"/>
                    <a:pt x="2222" y="1897"/>
                    <a:pt x="2229" y="1890"/>
                  </a:cubicBezTo>
                  <a:cubicBezTo>
                    <a:pt x="2206" y="1874"/>
                    <a:pt x="2198" y="1858"/>
                    <a:pt x="2198" y="1850"/>
                  </a:cubicBezTo>
                  <a:cubicBezTo>
                    <a:pt x="2198" y="1834"/>
                    <a:pt x="2222" y="1803"/>
                    <a:pt x="2237" y="1787"/>
                  </a:cubicBezTo>
                  <a:cubicBezTo>
                    <a:pt x="2253" y="1779"/>
                    <a:pt x="2245" y="1747"/>
                    <a:pt x="2237" y="1739"/>
                  </a:cubicBezTo>
                  <a:cubicBezTo>
                    <a:pt x="2237" y="1731"/>
                    <a:pt x="2237" y="1731"/>
                    <a:pt x="2229" y="1724"/>
                  </a:cubicBezTo>
                  <a:cubicBezTo>
                    <a:pt x="2229" y="1716"/>
                    <a:pt x="2222" y="1708"/>
                    <a:pt x="2222" y="1692"/>
                  </a:cubicBezTo>
                  <a:cubicBezTo>
                    <a:pt x="2222" y="1676"/>
                    <a:pt x="2214" y="1605"/>
                    <a:pt x="2198" y="1565"/>
                  </a:cubicBezTo>
                  <a:cubicBezTo>
                    <a:pt x="2182" y="1534"/>
                    <a:pt x="2174" y="1502"/>
                    <a:pt x="2174" y="1478"/>
                  </a:cubicBezTo>
                  <a:cubicBezTo>
                    <a:pt x="2174" y="1463"/>
                    <a:pt x="2166" y="1455"/>
                    <a:pt x="2166" y="1455"/>
                  </a:cubicBezTo>
                  <a:cubicBezTo>
                    <a:pt x="2166" y="1455"/>
                    <a:pt x="2166" y="1439"/>
                    <a:pt x="2166" y="1407"/>
                  </a:cubicBezTo>
                  <a:cubicBezTo>
                    <a:pt x="2166" y="1391"/>
                    <a:pt x="2158" y="1384"/>
                    <a:pt x="2158" y="1384"/>
                  </a:cubicBezTo>
                  <a:cubicBezTo>
                    <a:pt x="2150" y="1376"/>
                    <a:pt x="2150" y="1368"/>
                    <a:pt x="2150" y="1368"/>
                  </a:cubicBezTo>
                  <a:lnTo>
                    <a:pt x="2150" y="1368"/>
                  </a:lnTo>
                  <a:lnTo>
                    <a:pt x="2150" y="1368"/>
                  </a:lnTo>
                  <a:cubicBezTo>
                    <a:pt x="2158" y="1044"/>
                    <a:pt x="2158" y="1044"/>
                    <a:pt x="2158" y="1044"/>
                  </a:cubicBezTo>
                  <a:cubicBezTo>
                    <a:pt x="2158" y="1036"/>
                    <a:pt x="2142" y="996"/>
                    <a:pt x="2127" y="901"/>
                  </a:cubicBezTo>
                  <a:cubicBezTo>
                    <a:pt x="2119" y="870"/>
                    <a:pt x="2111" y="838"/>
                    <a:pt x="2111" y="822"/>
                  </a:cubicBezTo>
                  <a:cubicBezTo>
                    <a:pt x="2087" y="743"/>
                    <a:pt x="2071" y="696"/>
                    <a:pt x="2064" y="672"/>
                  </a:cubicBezTo>
                  <a:cubicBezTo>
                    <a:pt x="2055" y="664"/>
                    <a:pt x="2055" y="664"/>
                    <a:pt x="2055" y="664"/>
                  </a:cubicBezTo>
                  <a:cubicBezTo>
                    <a:pt x="2055" y="664"/>
                    <a:pt x="2055" y="664"/>
                    <a:pt x="2048" y="664"/>
                  </a:cubicBezTo>
                  <a:cubicBezTo>
                    <a:pt x="2048" y="672"/>
                    <a:pt x="2040" y="672"/>
                    <a:pt x="2032" y="672"/>
                  </a:cubicBezTo>
                  <a:cubicBezTo>
                    <a:pt x="2024" y="672"/>
                    <a:pt x="2024" y="672"/>
                    <a:pt x="2024" y="672"/>
                  </a:cubicBezTo>
                  <a:cubicBezTo>
                    <a:pt x="2000" y="664"/>
                    <a:pt x="1992" y="609"/>
                    <a:pt x="1992" y="577"/>
                  </a:cubicBezTo>
                  <a:cubicBezTo>
                    <a:pt x="1992" y="554"/>
                    <a:pt x="1976" y="483"/>
                    <a:pt x="1969" y="451"/>
                  </a:cubicBezTo>
                  <a:cubicBezTo>
                    <a:pt x="1961" y="427"/>
                    <a:pt x="1961" y="411"/>
                    <a:pt x="1969" y="387"/>
                  </a:cubicBezTo>
                  <a:cubicBezTo>
                    <a:pt x="1969" y="380"/>
                    <a:pt x="1969" y="372"/>
                    <a:pt x="1969" y="364"/>
                  </a:cubicBezTo>
                  <a:cubicBezTo>
                    <a:pt x="1969" y="332"/>
                    <a:pt x="1953" y="277"/>
                    <a:pt x="1937" y="253"/>
                  </a:cubicBezTo>
                  <a:cubicBezTo>
                    <a:pt x="1937" y="245"/>
                    <a:pt x="1929" y="237"/>
                    <a:pt x="1921" y="237"/>
                  </a:cubicBezTo>
                  <a:cubicBezTo>
                    <a:pt x="1913" y="230"/>
                    <a:pt x="1905" y="221"/>
                    <a:pt x="1897" y="198"/>
                  </a:cubicBezTo>
                  <a:cubicBezTo>
                    <a:pt x="1889" y="182"/>
                    <a:pt x="1889" y="166"/>
                    <a:pt x="1889" y="150"/>
                  </a:cubicBezTo>
                  <a:cubicBezTo>
                    <a:pt x="1889" y="127"/>
                    <a:pt x="1889" y="111"/>
                    <a:pt x="1882" y="103"/>
                  </a:cubicBezTo>
                  <a:cubicBezTo>
                    <a:pt x="1874" y="95"/>
                    <a:pt x="1874" y="48"/>
                    <a:pt x="1874" y="8"/>
                  </a:cubicBezTo>
                  <a:cubicBezTo>
                    <a:pt x="1629" y="71"/>
                    <a:pt x="1399" y="119"/>
                    <a:pt x="1384" y="127"/>
                  </a:cubicBezTo>
                  <a:cubicBezTo>
                    <a:pt x="1344" y="135"/>
                    <a:pt x="1123" y="419"/>
                    <a:pt x="1123" y="459"/>
                  </a:cubicBezTo>
                  <a:cubicBezTo>
                    <a:pt x="1123" y="490"/>
                    <a:pt x="1083" y="522"/>
                    <a:pt x="1044" y="554"/>
                  </a:cubicBezTo>
                  <a:cubicBezTo>
                    <a:pt x="1044" y="561"/>
                    <a:pt x="1044" y="561"/>
                    <a:pt x="1036" y="561"/>
                  </a:cubicBezTo>
                  <a:cubicBezTo>
                    <a:pt x="1044" y="561"/>
                    <a:pt x="1044" y="569"/>
                    <a:pt x="1044" y="569"/>
                  </a:cubicBezTo>
                  <a:cubicBezTo>
                    <a:pt x="1052" y="569"/>
                    <a:pt x="1044" y="569"/>
                    <a:pt x="1044" y="577"/>
                  </a:cubicBezTo>
                  <a:cubicBezTo>
                    <a:pt x="1028" y="585"/>
                    <a:pt x="980" y="641"/>
                    <a:pt x="980" y="648"/>
                  </a:cubicBezTo>
                  <a:cubicBezTo>
                    <a:pt x="980" y="656"/>
                    <a:pt x="996" y="664"/>
                    <a:pt x="1012" y="664"/>
                  </a:cubicBezTo>
                  <a:cubicBezTo>
                    <a:pt x="1020" y="664"/>
                    <a:pt x="1020" y="664"/>
                    <a:pt x="1020" y="664"/>
                  </a:cubicBezTo>
                  <a:cubicBezTo>
                    <a:pt x="1028" y="656"/>
                    <a:pt x="1036" y="656"/>
                    <a:pt x="1044" y="656"/>
                  </a:cubicBezTo>
                  <a:lnTo>
                    <a:pt x="1052" y="656"/>
                  </a:lnTo>
                  <a:cubicBezTo>
                    <a:pt x="1059" y="664"/>
                    <a:pt x="1059" y="664"/>
                    <a:pt x="1059" y="672"/>
                  </a:cubicBezTo>
                  <a:cubicBezTo>
                    <a:pt x="1052" y="680"/>
                    <a:pt x="1052" y="680"/>
                    <a:pt x="1052" y="680"/>
                  </a:cubicBezTo>
                  <a:cubicBezTo>
                    <a:pt x="1052" y="680"/>
                    <a:pt x="1059" y="680"/>
                    <a:pt x="1067" y="680"/>
                  </a:cubicBezTo>
                  <a:cubicBezTo>
                    <a:pt x="1067" y="672"/>
                    <a:pt x="1075" y="672"/>
                    <a:pt x="1075" y="672"/>
                  </a:cubicBezTo>
                  <a:cubicBezTo>
                    <a:pt x="1091" y="672"/>
                    <a:pt x="1099" y="680"/>
                    <a:pt x="1099" y="688"/>
                  </a:cubicBezTo>
                  <a:cubicBezTo>
                    <a:pt x="1099" y="688"/>
                    <a:pt x="1099" y="696"/>
                    <a:pt x="1091" y="696"/>
                  </a:cubicBezTo>
                  <a:cubicBezTo>
                    <a:pt x="1067" y="704"/>
                    <a:pt x="1059" y="727"/>
                    <a:pt x="1059" y="735"/>
                  </a:cubicBezTo>
                  <a:lnTo>
                    <a:pt x="1059" y="743"/>
                  </a:lnTo>
                  <a:cubicBezTo>
                    <a:pt x="1059" y="751"/>
                    <a:pt x="1052" y="751"/>
                    <a:pt x="1052" y="767"/>
                  </a:cubicBezTo>
                  <a:cubicBezTo>
                    <a:pt x="1052" y="775"/>
                    <a:pt x="1059" y="791"/>
                    <a:pt x="1067" y="798"/>
                  </a:cubicBezTo>
                  <a:cubicBezTo>
                    <a:pt x="1067" y="807"/>
                    <a:pt x="1067" y="807"/>
                    <a:pt x="1067" y="814"/>
                  </a:cubicBezTo>
                  <a:cubicBezTo>
                    <a:pt x="1075" y="822"/>
                    <a:pt x="1075" y="830"/>
                    <a:pt x="1083" y="830"/>
                  </a:cubicBezTo>
                  <a:cubicBezTo>
                    <a:pt x="1083" y="846"/>
                    <a:pt x="1091" y="862"/>
                    <a:pt x="1091" y="878"/>
                  </a:cubicBezTo>
                  <a:cubicBezTo>
                    <a:pt x="1091" y="878"/>
                    <a:pt x="1091" y="886"/>
                    <a:pt x="1083" y="886"/>
                  </a:cubicBezTo>
                  <a:cubicBezTo>
                    <a:pt x="1083" y="909"/>
                    <a:pt x="1083" y="925"/>
                    <a:pt x="1059" y="925"/>
                  </a:cubicBezTo>
                  <a:cubicBezTo>
                    <a:pt x="1059" y="925"/>
                    <a:pt x="1052" y="925"/>
                    <a:pt x="1044" y="925"/>
                  </a:cubicBezTo>
                  <a:cubicBezTo>
                    <a:pt x="1036" y="925"/>
                    <a:pt x="1028" y="917"/>
                    <a:pt x="1020" y="933"/>
                  </a:cubicBezTo>
                  <a:cubicBezTo>
                    <a:pt x="1020" y="933"/>
                    <a:pt x="1020" y="933"/>
                    <a:pt x="1020" y="941"/>
                  </a:cubicBezTo>
                  <a:cubicBezTo>
                    <a:pt x="1012" y="957"/>
                    <a:pt x="1004" y="965"/>
                    <a:pt x="988" y="973"/>
                  </a:cubicBezTo>
                  <a:lnTo>
                    <a:pt x="988" y="973"/>
                  </a:lnTo>
                  <a:cubicBezTo>
                    <a:pt x="980" y="973"/>
                    <a:pt x="965" y="980"/>
                    <a:pt x="965" y="988"/>
                  </a:cubicBezTo>
                  <a:cubicBezTo>
                    <a:pt x="957" y="1004"/>
                    <a:pt x="949" y="1028"/>
                    <a:pt x="933" y="1036"/>
                  </a:cubicBezTo>
                  <a:cubicBezTo>
                    <a:pt x="909" y="1044"/>
                    <a:pt x="894" y="1060"/>
                    <a:pt x="885" y="1075"/>
                  </a:cubicBezTo>
                  <a:cubicBezTo>
                    <a:pt x="885" y="1075"/>
                    <a:pt x="885" y="1075"/>
                    <a:pt x="885" y="1083"/>
                  </a:cubicBezTo>
                  <a:cubicBezTo>
                    <a:pt x="885" y="1091"/>
                    <a:pt x="885" y="1099"/>
                    <a:pt x="870" y="1091"/>
                  </a:cubicBezTo>
                  <a:lnTo>
                    <a:pt x="862" y="1091"/>
                  </a:lnTo>
                  <a:cubicBezTo>
                    <a:pt x="846" y="1083"/>
                    <a:pt x="838" y="1083"/>
                    <a:pt x="822" y="1083"/>
                  </a:cubicBezTo>
                  <a:cubicBezTo>
                    <a:pt x="791" y="1083"/>
                    <a:pt x="759" y="1091"/>
                    <a:pt x="743" y="1099"/>
                  </a:cubicBezTo>
                  <a:cubicBezTo>
                    <a:pt x="743" y="1099"/>
                    <a:pt x="735" y="1107"/>
                    <a:pt x="727" y="1107"/>
                  </a:cubicBezTo>
                  <a:cubicBezTo>
                    <a:pt x="712" y="1115"/>
                    <a:pt x="696" y="1123"/>
                    <a:pt x="688" y="1131"/>
                  </a:cubicBezTo>
                  <a:cubicBezTo>
                    <a:pt x="672" y="1147"/>
                    <a:pt x="656" y="1147"/>
                    <a:pt x="632" y="1138"/>
                  </a:cubicBezTo>
                  <a:lnTo>
                    <a:pt x="632" y="1138"/>
                  </a:lnTo>
                  <a:cubicBezTo>
                    <a:pt x="617" y="1123"/>
                    <a:pt x="601" y="1107"/>
                    <a:pt x="585" y="1107"/>
                  </a:cubicBezTo>
                  <a:lnTo>
                    <a:pt x="577" y="1107"/>
                  </a:lnTo>
                  <a:cubicBezTo>
                    <a:pt x="577" y="1107"/>
                    <a:pt x="561" y="1107"/>
                    <a:pt x="546" y="1107"/>
                  </a:cubicBezTo>
                  <a:cubicBezTo>
                    <a:pt x="474" y="1115"/>
                    <a:pt x="316" y="1115"/>
                    <a:pt x="206" y="1202"/>
                  </a:cubicBezTo>
                  <a:cubicBezTo>
                    <a:pt x="190" y="1210"/>
                    <a:pt x="182" y="1218"/>
                    <a:pt x="166" y="1225"/>
                  </a:cubicBezTo>
                  <a:cubicBezTo>
                    <a:pt x="174" y="1257"/>
                    <a:pt x="182" y="1289"/>
                    <a:pt x="190" y="1305"/>
                  </a:cubicBezTo>
                  <a:cubicBezTo>
                    <a:pt x="190" y="1313"/>
                    <a:pt x="190" y="1313"/>
                    <a:pt x="190" y="1313"/>
                  </a:cubicBezTo>
                  <a:cubicBezTo>
                    <a:pt x="190" y="1336"/>
                    <a:pt x="221" y="1376"/>
                    <a:pt x="229" y="1400"/>
                  </a:cubicBezTo>
                  <a:cubicBezTo>
                    <a:pt x="237" y="1400"/>
                    <a:pt x="237" y="1400"/>
                    <a:pt x="237" y="1391"/>
                  </a:cubicBezTo>
                  <a:lnTo>
                    <a:pt x="237" y="1391"/>
                  </a:lnTo>
                  <a:lnTo>
                    <a:pt x="237" y="1391"/>
                  </a:lnTo>
                  <a:cubicBezTo>
                    <a:pt x="245" y="1391"/>
                    <a:pt x="261" y="1391"/>
                    <a:pt x="269" y="1400"/>
                  </a:cubicBezTo>
                  <a:cubicBezTo>
                    <a:pt x="269" y="1407"/>
                    <a:pt x="269" y="1407"/>
                    <a:pt x="269" y="1415"/>
                  </a:cubicBezTo>
                  <a:cubicBezTo>
                    <a:pt x="269" y="1415"/>
                    <a:pt x="269" y="1423"/>
                    <a:pt x="261" y="1431"/>
                  </a:cubicBezTo>
                  <a:cubicBezTo>
                    <a:pt x="261" y="1447"/>
                    <a:pt x="253" y="1478"/>
                    <a:pt x="237" y="1486"/>
                  </a:cubicBezTo>
                  <a:cubicBezTo>
                    <a:pt x="221" y="1502"/>
                    <a:pt x="182" y="1542"/>
                    <a:pt x="150" y="1589"/>
                  </a:cubicBezTo>
                  <a:cubicBezTo>
                    <a:pt x="126" y="1613"/>
                    <a:pt x="111" y="1644"/>
                    <a:pt x="95" y="1660"/>
                  </a:cubicBezTo>
                  <a:cubicBezTo>
                    <a:pt x="79" y="1676"/>
                    <a:pt x="48" y="1708"/>
                    <a:pt x="8" y="1739"/>
                  </a:cubicBezTo>
                  <a:cubicBezTo>
                    <a:pt x="32" y="1850"/>
                    <a:pt x="32" y="1850"/>
                    <a:pt x="32" y="1850"/>
                  </a:cubicBezTo>
                  <a:cubicBezTo>
                    <a:pt x="111" y="1834"/>
                    <a:pt x="1415" y="1581"/>
                    <a:pt x="1439" y="1573"/>
                  </a:cubicBezTo>
                  <a:cubicBezTo>
                    <a:pt x="1447" y="1573"/>
                    <a:pt x="1455" y="1565"/>
                    <a:pt x="1455" y="1565"/>
                  </a:cubicBezTo>
                  <a:cubicBezTo>
                    <a:pt x="1471" y="1558"/>
                    <a:pt x="1486" y="1550"/>
                    <a:pt x="1502" y="1550"/>
                  </a:cubicBezTo>
                  <a:cubicBezTo>
                    <a:pt x="1510" y="1550"/>
                    <a:pt x="1526" y="1558"/>
                    <a:pt x="1542" y="1565"/>
                  </a:cubicBezTo>
                  <a:cubicBezTo>
                    <a:pt x="1589" y="1605"/>
                    <a:pt x="1613" y="1605"/>
                    <a:pt x="1644" y="1605"/>
                  </a:cubicBezTo>
                  <a:lnTo>
                    <a:pt x="1644" y="1605"/>
                  </a:lnTo>
                  <a:cubicBezTo>
                    <a:pt x="1668" y="1605"/>
                    <a:pt x="1684" y="1653"/>
                    <a:pt x="1700" y="1700"/>
                  </a:cubicBezTo>
                  <a:cubicBezTo>
                    <a:pt x="1708" y="1724"/>
                    <a:pt x="1716" y="1739"/>
                    <a:pt x="1724" y="1755"/>
                  </a:cubicBezTo>
                  <a:cubicBezTo>
                    <a:pt x="1731" y="1763"/>
                    <a:pt x="1731" y="1763"/>
                    <a:pt x="1739" y="1763"/>
                  </a:cubicBezTo>
                  <a:cubicBezTo>
                    <a:pt x="1739" y="1763"/>
                    <a:pt x="1739" y="1763"/>
                    <a:pt x="1747" y="1763"/>
                  </a:cubicBezTo>
                  <a:cubicBezTo>
                    <a:pt x="1747" y="1763"/>
                    <a:pt x="1755" y="1763"/>
                    <a:pt x="1763" y="1763"/>
                  </a:cubicBezTo>
                  <a:cubicBezTo>
                    <a:pt x="1771" y="1763"/>
                    <a:pt x="1779" y="1763"/>
                    <a:pt x="1787" y="1763"/>
                  </a:cubicBezTo>
                  <a:cubicBezTo>
                    <a:pt x="1826" y="1779"/>
                    <a:pt x="1842" y="1787"/>
                    <a:pt x="1874" y="1811"/>
                  </a:cubicBezTo>
                  <a:cubicBezTo>
                    <a:pt x="1897" y="1842"/>
                    <a:pt x="2079" y="1882"/>
                    <a:pt x="2103" y="1890"/>
                  </a:cubicBezTo>
                  <a:cubicBezTo>
                    <a:pt x="2127" y="1890"/>
                    <a:pt x="2142" y="1905"/>
                    <a:pt x="2150" y="1921"/>
                  </a:cubicBezTo>
                  <a:cubicBezTo>
                    <a:pt x="2158" y="1929"/>
                    <a:pt x="2150" y="1969"/>
                    <a:pt x="2142" y="2000"/>
                  </a:cubicBezTo>
                  <a:cubicBezTo>
                    <a:pt x="2135" y="2008"/>
                    <a:pt x="2135" y="2008"/>
                    <a:pt x="2135" y="2016"/>
                  </a:cubicBezTo>
                  <a:cubicBezTo>
                    <a:pt x="2135" y="2024"/>
                    <a:pt x="2127" y="2048"/>
                    <a:pt x="2119" y="206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32" name="Freeform 769"/>
            <p:cNvSpPr>
              <a:spLocks noChangeArrowheads="1"/>
            </p:cNvSpPr>
            <p:nvPr/>
          </p:nvSpPr>
          <p:spPr bwMode="auto">
            <a:xfrm>
              <a:off x="21358729" y="5966573"/>
              <a:ext cx="294551" cy="598381"/>
            </a:xfrm>
            <a:custGeom>
              <a:avLst/>
              <a:gdLst>
                <a:gd name="T0" fmla="*/ 450 w 562"/>
                <a:gd name="T1" fmla="*/ 371 h 1139"/>
                <a:gd name="T2" fmla="*/ 450 w 562"/>
                <a:gd name="T3" fmla="*/ 371 h 1139"/>
                <a:gd name="T4" fmla="*/ 387 w 562"/>
                <a:gd name="T5" fmla="*/ 332 h 1139"/>
                <a:gd name="T6" fmla="*/ 427 w 562"/>
                <a:gd name="T7" fmla="*/ 269 h 1139"/>
                <a:gd name="T8" fmla="*/ 427 w 562"/>
                <a:gd name="T9" fmla="*/ 269 h 1139"/>
                <a:gd name="T10" fmla="*/ 443 w 562"/>
                <a:gd name="T11" fmla="*/ 221 h 1139"/>
                <a:gd name="T12" fmla="*/ 458 w 562"/>
                <a:gd name="T13" fmla="*/ 126 h 1139"/>
                <a:gd name="T14" fmla="*/ 411 w 562"/>
                <a:gd name="T15" fmla="*/ 95 h 1139"/>
                <a:gd name="T16" fmla="*/ 174 w 562"/>
                <a:gd name="T17" fmla="*/ 23 h 1139"/>
                <a:gd name="T18" fmla="*/ 150 w 562"/>
                <a:gd name="T19" fmla="*/ 0 h 1139"/>
                <a:gd name="T20" fmla="*/ 95 w 562"/>
                <a:gd name="T21" fmla="*/ 63 h 1139"/>
                <a:gd name="T22" fmla="*/ 87 w 562"/>
                <a:gd name="T23" fmla="*/ 134 h 1139"/>
                <a:gd name="T24" fmla="*/ 39 w 562"/>
                <a:gd name="T25" fmla="*/ 245 h 1139"/>
                <a:gd name="T26" fmla="*/ 79 w 562"/>
                <a:gd name="T27" fmla="*/ 269 h 1139"/>
                <a:gd name="T28" fmla="*/ 55 w 562"/>
                <a:gd name="T29" fmla="*/ 316 h 1139"/>
                <a:gd name="T30" fmla="*/ 39 w 562"/>
                <a:gd name="T31" fmla="*/ 371 h 1139"/>
                <a:gd name="T32" fmla="*/ 245 w 562"/>
                <a:gd name="T33" fmla="*/ 545 h 1139"/>
                <a:gd name="T34" fmla="*/ 190 w 562"/>
                <a:gd name="T35" fmla="*/ 616 h 1139"/>
                <a:gd name="T36" fmla="*/ 158 w 562"/>
                <a:gd name="T37" fmla="*/ 703 h 1139"/>
                <a:gd name="T38" fmla="*/ 110 w 562"/>
                <a:gd name="T39" fmla="*/ 751 h 1139"/>
                <a:gd name="T40" fmla="*/ 47 w 562"/>
                <a:gd name="T41" fmla="*/ 846 h 1139"/>
                <a:gd name="T42" fmla="*/ 87 w 562"/>
                <a:gd name="T43" fmla="*/ 964 h 1139"/>
                <a:gd name="T44" fmla="*/ 110 w 562"/>
                <a:gd name="T45" fmla="*/ 972 h 1139"/>
                <a:gd name="T46" fmla="*/ 158 w 562"/>
                <a:gd name="T47" fmla="*/ 1019 h 1139"/>
                <a:gd name="T48" fmla="*/ 253 w 562"/>
                <a:gd name="T49" fmla="*/ 1035 h 1139"/>
                <a:gd name="T50" fmla="*/ 284 w 562"/>
                <a:gd name="T51" fmla="*/ 1043 h 1139"/>
                <a:gd name="T52" fmla="*/ 316 w 562"/>
                <a:gd name="T53" fmla="*/ 1083 h 1139"/>
                <a:gd name="T54" fmla="*/ 316 w 562"/>
                <a:gd name="T55" fmla="*/ 1138 h 1139"/>
                <a:gd name="T56" fmla="*/ 363 w 562"/>
                <a:gd name="T57" fmla="*/ 1106 h 1139"/>
                <a:gd name="T58" fmla="*/ 411 w 562"/>
                <a:gd name="T59" fmla="*/ 1035 h 1139"/>
                <a:gd name="T60" fmla="*/ 419 w 562"/>
                <a:gd name="T61" fmla="*/ 940 h 1139"/>
                <a:gd name="T62" fmla="*/ 458 w 562"/>
                <a:gd name="T63" fmla="*/ 853 h 1139"/>
                <a:gd name="T64" fmla="*/ 482 w 562"/>
                <a:gd name="T65" fmla="*/ 782 h 1139"/>
                <a:gd name="T66" fmla="*/ 514 w 562"/>
                <a:gd name="T67" fmla="*/ 513 h 1139"/>
                <a:gd name="T68" fmla="*/ 450 w 562"/>
                <a:gd name="T69" fmla="*/ 371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2" h="1139">
                  <a:moveTo>
                    <a:pt x="450" y="371"/>
                  </a:moveTo>
                  <a:lnTo>
                    <a:pt x="450" y="371"/>
                  </a:lnTo>
                  <a:cubicBezTo>
                    <a:pt x="340" y="387"/>
                    <a:pt x="387" y="371"/>
                    <a:pt x="387" y="332"/>
                  </a:cubicBezTo>
                  <a:cubicBezTo>
                    <a:pt x="387" y="300"/>
                    <a:pt x="403" y="260"/>
                    <a:pt x="427" y="269"/>
                  </a:cubicBezTo>
                  <a:lnTo>
                    <a:pt x="427" y="269"/>
                  </a:lnTo>
                  <a:cubicBezTo>
                    <a:pt x="427" y="253"/>
                    <a:pt x="435" y="229"/>
                    <a:pt x="443" y="221"/>
                  </a:cubicBezTo>
                  <a:cubicBezTo>
                    <a:pt x="443" y="205"/>
                    <a:pt x="466" y="142"/>
                    <a:pt x="458" y="126"/>
                  </a:cubicBezTo>
                  <a:cubicBezTo>
                    <a:pt x="450" y="110"/>
                    <a:pt x="435" y="102"/>
                    <a:pt x="411" y="95"/>
                  </a:cubicBezTo>
                  <a:cubicBezTo>
                    <a:pt x="387" y="95"/>
                    <a:pt x="197" y="47"/>
                    <a:pt x="174" y="23"/>
                  </a:cubicBezTo>
                  <a:cubicBezTo>
                    <a:pt x="166" y="8"/>
                    <a:pt x="158" y="0"/>
                    <a:pt x="150" y="0"/>
                  </a:cubicBezTo>
                  <a:cubicBezTo>
                    <a:pt x="134" y="8"/>
                    <a:pt x="95" y="55"/>
                    <a:pt x="95" y="63"/>
                  </a:cubicBezTo>
                  <a:cubicBezTo>
                    <a:pt x="95" y="79"/>
                    <a:pt x="103" y="126"/>
                    <a:pt x="87" y="134"/>
                  </a:cubicBezTo>
                  <a:cubicBezTo>
                    <a:pt x="63" y="150"/>
                    <a:pt x="0" y="229"/>
                    <a:pt x="39" y="245"/>
                  </a:cubicBezTo>
                  <a:cubicBezTo>
                    <a:pt x="71" y="260"/>
                    <a:pt x="79" y="245"/>
                    <a:pt x="79" y="269"/>
                  </a:cubicBezTo>
                  <a:cubicBezTo>
                    <a:pt x="79" y="284"/>
                    <a:pt x="71" y="300"/>
                    <a:pt x="55" y="316"/>
                  </a:cubicBezTo>
                  <a:cubicBezTo>
                    <a:pt x="39" y="324"/>
                    <a:pt x="32" y="363"/>
                    <a:pt x="39" y="371"/>
                  </a:cubicBezTo>
                  <a:cubicBezTo>
                    <a:pt x="55" y="387"/>
                    <a:pt x="237" y="537"/>
                    <a:pt x="245" y="545"/>
                  </a:cubicBezTo>
                  <a:cubicBezTo>
                    <a:pt x="245" y="545"/>
                    <a:pt x="205" y="600"/>
                    <a:pt x="190" y="616"/>
                  </a:cubicBezTo>
                  <a:cubicBezTo>
                    <a:pt x="174" y="640"/>
                    <a:pt x="174" y="680"/>
                    <a:pt x="158" y="703"/>
                  </a:cubicBezTo>
                  <a:cubicBezTo>
                    <a:pt x="150" y="735"/>
                    <a:pt x="134" y="743"/>
                    <a:pt x="110" y="751"/>
                  </a:cubicBezTo>
                  <a:cubicBezTo>
                    <a:pt x="87" y="759"/>
                    <a:pt x="39" y="798"/>
                    <a:pt x="47" y="846"/>
                  </a:cubicBezTo>
                  <a:cubicBezTo>
                    <a:pt x="47" y="877"/>
                    <a:pt x="63" y="925"/>
                    <a:pt x="87" y="964"/>
                  </a:cubicBezTo>
                  <a:cubicBezTo>
                    <a:pt x="95" y="956"/>
                    <a:pt x="87" y="940"/>
                    <a:pt x="110" y="972"/>
                  </a:cubicBezTo>
                  <a:cubicBezTo>
                    <a:pt x="142" y="1004"/>
                    <a:pt x="87" y="996"/>
                    <a:pt x="158" y="1019"/>
                  </a:cubicBezTo>
                  <a:cubicBezTo>
                    <a:pt x="237" y="1051"/>
                    <a:pt x="229" y="1043"/>
                    <a:pt x="253" y="1035"/>
                  </a:cubicBezTo>
                  <a:cubicBezTo>
                    <a:pt x="277" y="1027"/>
                    <a:pt x="284" y="1012"/>
                    <a:pt x="284" y="1043"/>
                  </a:cubicBezTo>
                  <a:cubicBezTo>
                    <a:pt x="292" y="1075"/>
                    <a:pt x="340" y="1035"/>
                    <a:pt x="316" y="1083"/>
                  </a:cubicBezTo>
                  <a:cubicBezTo>
                    <a:pt x="292" y="1122"/>
                    <a:pt x="277" y="1138"/>
                    <a:pt x="316" y="1138"/>
                  </a:cubicBezTo>
                  <a:cubicBezTo>
                    <a:pt x="348" y="1130"/>
                    <a:pt x="356" y="1130"/>
                    <a:pt x="363" y="1106"/>
                  </a:cubicBezTo>
                  <a:cubicBezTo>
                    <a:pt x="379" y="1083"/>
                    <a:pt x="403" y="1075"/>
                    <a:pt x="411" y="1035"/>
                  </a:cubicBezTo>
                  <a:cubicBezTo>
                    <a:pt x="419" y="1004"/>
                    <a:pt x="395" y="972"/>
                    <a:pt x="419" y="940"/>
                  </a:cubicBezTo>
                  <a:cubicBezTo>
                    <a:pt x="443" y="909"/>
                    <a:pt x="450" y="893"/>
                    <a:pt x="458" y="853"/>
                  </a:cubicBezTo>
                  <a:cubicBezTo>
                    <a:pt x="474" y="814"/>
                    <a:pt x="450" y="798"/>
                    <a:pt x="482" y="782"/>
                  </a:cubicBezTo>
                  <a:cubicBezTo>
                    <a:pt x="514" y="766"/>
                    <a:pt x="522" y="561"/>
                    <a:pt x="514" y="513"/>
                  </a:cubicBezTo>
                  <a:cubicBezTo>
                    <a:pt x="506" y="458"/>
                    <a:pt x="561" y="348"/>
                    <a:pt x="450" y="37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33" name="Freeform 770"/>
            <p:cNvSpPr>
              <a:spLocks noChangeArrowheads="1"/>
            </p:cNvSpPr>
            <p:nvPr/>
          </p:nvSpPr>
          <p:spPr bwMode="auto">
            <a:xfrm>
              <a:off x="21365686" y="5961935"/>
              <a:ext cx="271359" cy="603020"/>
            </a:xfrm>
            <a:custGeom>
              <a:avLst/>
              <a:gdLst>
                <a:gd name="T0" fmla="*/ 276 w 515"/>
                <a:gd name="T1" fmla="*/ 1138 h 1147"/>
                <a:gd name="T2" fmla="*/ 300 w 515"/>
                <a:gd name="T3" fmla="*/ 1067 h 1147"/>
                <a:gd name="T4" fmla="*/ 261 w 515"/>
                <a:gd name="T5" fmla="*/ 1035 h 1147"/>
                <a:gd name="T6" fmla="*/ 229 w 515"/>
                <a:gd name="T7" fmla="*/ 1051 h 1147"/>
                <a:gd name="T8" fmla="*/ 103 w 515"/>
                <a:gd name="T9" fmla="*/ 1004 h 1147"/>
                <a:gd name="T10" fmla="*/ 71 w 515"/>
                <a:gd name="T11" fmla="*/ 972 h 1147"/>
                <a:gd name="T12" fmla="*/ 23 w 515"/>
                <a:gd name="T13" fmla="*/ 854 h 1147"/>
                <a:gd name="T14" fmla="*/ 150 w 515"/>
                <a:gd name="T15" fmla="*/ 680 h 1147"/>
                <a:gd name="T16" fmla="*/ 79 w 515"/>
                <a:gd name="T17" fmla="*/ 427 h 1147"/>
                <a:gd name="T18" fmla="*/ 39 w 515"/>
                <a:gd name="T19" fmla="*/ 316 h 1147"/>
                <a:gd name="T20" fmla="*/ 47 w 515"/>
                <a:gd name="T21" fmla="*/ 261 h 1147"/>
                <a:gd name="T22" fmla="*/ 63 w 515"/>
                <a:gd name="T23" fmla="*/ 142 h 1147"/>
                <a:gd name="T24" fmla="*/ 126 w 515"/>
                <a:gd name="T25" fmla="*/ 0 h 1147"/>
                <a:gd name="T26" fmla="*/ 166 w 515"/>
                <a:gd name="T27" fmla="*/ 24 h 1147"/>
                <a:gd name="T28" fmla="*/ 434 w 515"/>
                <a:gd name="T29" fmla="*/ 213 h 1147"/>
                <a:gd name="T30" fmla="*/ 411 w 515"/>
                <a:gd name="T31" fmla="*/ 284 h 1147"/>
                <a:gd name="T32" fmla="*/ 379 w 515"/>
                <a:gd name="T33" fmla="*/ 340 h 1147"/>
                <a:gd name="T34" fmla="*/ 379 w 515"/>
                <a:gd name="T35" fmla="*/ 379 h 1147"/>
                <a:gd name="T36" fmla="*/ 506 w 515"/>
                <a:gd name="T37" fmla="*/ 466 h 1147"/>
                <a:gd name="T38" fmla="*/ 450 w 515"/>
                <a:gd name="T39" fmla="*/ 830 h 1147"/>
                <a:gd name="T40" fmla="*/ 395 w 515"/>
                <a:gd name="T41" fmla="*/ 1004 h 1147"/>
                <a:gd name="T42" fmla="*/ 356 w 515"/>
                <a:gd name="T43" fmla="*/ 1114 h 1147"/>
                <a:gd name="T44" fmla="*/ 261 w 515"/>
                <a:gd name="T45" fmla="*/ 1027 h 1147"/>
                <a:gd name="T46" fmla="*/ 292 w 515"/>
                <a:gd name="T47" fmla="*/ 1059 h 1147"/>
                <a:gd name="T48" fmla="*/ 292 w 515"/>
                <a:gd name="T49" fmla="*/ 1114 h 1147"/>
                <a:gd name="T50" fmla="*/ 300 w 515"/>
                <a:gd name="T51" fmla="*/ 1138 h 1147"/>
                <a:gd name="T52" fmla="*/ 387 w 515"/>
                <a:gd name="T53" fmla="*/ 1043 h 1147"/>
                <a:gd name="T54" fmla="*/ 442 w 515"/>
                <a:gd name="T55" fmla="*/ 861 h 1147"/>
                <a:gd name="T56" fmla="*/ 498 w 515"/>
                <a:gd name="T57" fmla="*/ 521 h 1147"/>
                <a:gd name="T58" fmla="*/ 434 w 515"/>
                <a:gd name="T59" fmla="*/ 379 h 1147"/>
                <a:gd name="T60" fmla="*/ 363 w 515"/>
                <a:gd name="T61" fmla="*/ 363 h 1147"/>
                <a:gd name="T62" fmla="*/ 411 w 515"/>
                <a:gd name="T63" fmla="*/ 268 h 1147"/>
                <a:gd name="T64" fmla="*/ 434 w 515"/>
                <a:gd name="T65" fmla="*/ 134 h 1147"/>
                <a:gd name="T66" fmla="*/ 134 w 515"/>
                <a:gd name="T67" fmla="*/ 8 h 1147"/>
                <a:gd name="T68" fmla="*/ 71 w 515"/>
                <a:gd name="T69" fmla="*/ 142 h 1147"/>
                <a:gd name="T70" fmla="*/ 47 w 515"/>
                <a:gd name="T71" fmla="*/ 253 h 1147"/>
                <a:gd name="T72" fmla="*/ 23 w 515"/>
                <a:gd name="T73" fmla="*/ 363 h 1147"/>
                <a:gd name="T74" fmla="*/ 229 w 515"/>
                <a:gd name="T75" fmla="*/ 553 h 1147"/>
                <a:gd name="T76" fmla="*/ 150 w 515"/>
                <a:gd name="T77" fmla="*/ 711 h 1147"/>
                <a:gd name="T78" fmla="*/ 71 w 515"/>
                <a:gd name="T79" fmla="*/ 964 h 1147"/>
                <a:gd name="T80" fmla="*/ 94 w 515"/>
                <a:gd name="T81" fmla="*/ 980 h 1147"/>
                <a:gd name="T82" fmla="*/ 213 w 515"/>
                <a:gd name="T83" fmla="*/ 1043 h 1147"/>
                <a:gd name="T84" fmla="*/ 253 w 515"/>
                <a:gd name="T85" fmla="*/ 103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5" h="1147">
                  <a:moveTo>
                    <a:pt x="292" y="1146"/>
                  </a:moveTo>
                  <a:lnTo>
                    <a:pt x="292" y="1146"/>
                  </a:lnTo>
                  <a:cubicBezTo>
                    <a:pt x="284" y="1146"/>
                    <a:pt x="276" y="1146"/>
                    <a:pt x="276" y="1138"/>
                  </a:cubicBezTo>
                  <a:cubicBezTo>
                    <a:pt x="268" y="1130"/>
                    <a:pt x="276" y="1122"/>
                    <a:pt x="284" y="1107"/>
                  </a:cubicBezTo>
                  <a:cubicBezTo>
                    <a:pt x="292" y="1099"/>
                    <a:pt x="292" y="1099"/>
                    <a:pt x="300" y="1083"/>
                  </a:cubicBezTo>
                  <a:cubicBezTo>
                    <a:pt x="300" y="1075"/>
                    <a:pt x="300" y="1075"/>
                    <a:pt x="300" y="1067"/>
                  </a:cubicBezTo>
                  <a:lnTo>
                    <a:pt x="292" y="1067"/>
                  </a:lnTo>
                  <a:cubicBezTo>
                    <a:pt x="284" y="1067"/>
                    <a:pt x="268" y="1067"/>
                    <a:pt x="268" y="1051"/>
                  </a:cubicBezTo>
                  <a:cubicBezTo>
                    <a:pt x="268" y="1043"/>
                    <a:pt x="268" y="1035"/>
                    <a:pt x="261" y="1035"/>
                  </a:cubicBezTo>
                  <a:cubicBezTo>
                    <a:pt x="261" y="1035"/>
                    <a:pt x="261" y="1035"/>
                    <a:pt x="253" y="1035"/>
                  </a:cubicBezTo>
                  <a:cubicBezTo>
                    <a:pt x="253" y="1043"/>
                    <a:pt x="245" y="1043"/>
                    <a:pt x="237" y="1043"/>
                  </a:cubicBezTo>
                  <a:cubicBezTo>
                    <a:pt x="237" y="1043"/>
                    <a:pt x="237" y="1043"/>
                    <a:pt x="229" y="1051"/>
                  </a:cubicBezTo>
                  <a:cubicBezTo>
                    <a:pt x="229" y="1051"/>
                    <a:pt x="221" y="1051"/>
                    <a:pt x="213" y="1051"/>
                  </a:cubicBezTo>
                  <a:cubicBezTo>
                    <a:pt x="197" y="1051"/>
                    <a:pt x="181" y="1043"/>
                    <a:pt x="142" y="1035"/>
                  </a:cubicBezTo>
                  <a:cubicBezTo>
                    <a:pt x="103" y="1020"/>
                    <a:pt x="103" y="1012"/>
                    <a:pt x="103" y="1004"/>
                  </a:cubicBezTo>
                  <a:cubicBezTo>
                    <a:pt x="103" y="996"/>
                    <a:pt x="103" y="996"/>
                    <a:pt x="94" y="980"/>
                  </a:cubicBezTo>
                  <a:cubicBezTo>
                    <a:pt x="87" y="972"/>
                    <a:pt x="79" y="972"/>
                    <a:pt x="79" y="964"/>
                  </a:cubicBezTo>
                  <a:cubicBezTo>
                    <a:pt x="79" y="972"/>
                    <a:pt x="79" y="972"/>
                    <a:pt x="71" y="972"/>
                  </a:cubicBezTo>
                  <a:cubicBezTo>
                    <a:pt x="71" y="980"/>
                    <a:pt x="71" y="980"/>
                    <a:pt x="71" y="980"/>
                  </a:cubicBezTo>
                  <a:cubicBezTo>
                    <a:pt x="63" y="972"/>
                    <a:pt x="63" y="972"/>
                    <a:pt x="63" y="972"/>
                  </a:cubicBezTo>
                  <a:cubicBezTo>
                    <a:pt x="39" y="933"/>
                    <a:pt x="31" y="893"/>
                    <a:pt x="23" y="854"/>
                  </a:cubicBezTo>
                  <a:cubicBezTo>
                    <a:pt x="16" y="806"/>
                    <a:pt x="63" y="767"/>
                    <a:pt x="94" y="751"/>
                  </a:cubicBezTo>
                  <a:cubicBezTo>
                    <a:pt x="118" y="743"/>
                    <a:pt x="134" y="735"/>
                    <a:pt x="142" y="711"/>
                  </a:cubicBezTo>
                  <a:cubicBezTo>
                    <a:pt x="142" y="703"/>
                    <a:pt x="150" y="695"/>
                    <a:pt x="150" y="680"/>
                  </a:cubicBezTo>
                  <a:cubicBezTo>
                    <a:pt x="158" y="664"/>
                    <a:pt x="166" y="640"/>
                    <a:pt x="174" y="624"/>
                  </a:cubicBezTo>
                  <a:cubicBezTo>
                    <a:pt x="189" y="608"/>
                    <a:pt x="221" y="561"/>
                    <a:pt x="221" y="553"/>
                  </a:cubicBezTo>
                  <a:cubicBezTo>
                    <a:pt x="221" y="545"/>
                    <a:pt x="126" y="474"/>
                    <a:pt x="79" y="427"/>
                  </a:cubicBezTo>
                  <a:cubicBezTo>
                    <a:pt x="47" y="403"/>
                    <a:pt x="31" y="387"/>
                    <a:pt x="23" y="387"/>
                  </a:cubicBezTo>
                  <a:cubicBezTo>
                    <a:pt x="16" y="379"/>
                    <a:pt x="16" y="371"/>
                    <a:pt x="16" y="363"/>
                  </a:cubicBezTo>
                  <a:cubicBezTo>
                    <a:pt x="16" y="348"/>
                    <a:pt x="23" y="324"/>
                    <a:pt x="39" y="316"/>
                  </a:cubicBezTo>
                  <a:cubicBezTo>
                    <a:pt x="55" y="308"/>
                    <a:pt x="55" y="292"/>
                    <a:pt x="55" y="277"/>
                  </a:cubicBezTo>
                  <a:cubicBezTo>
                    <a:pt x="55" y="268"/>
                    <a:pt x="55" y="261"/>
                    <a:pt x="55" y="261"/>
                  </a:cubicBezTo>
                  <a:cubicBezTo>
                    <a:pt x="55" y="261"/>
                    <a:pt x="55" y="261"/>
                    <a:pt x="47" y="261"/>
                  </a:cubicBezTo>
                  <a:cubicBezTo>
                    <a:pt x="47" y="261"/>
                    <a:pt x="31" y="261"/>
                    <a:pt x="16" y="253"/>
                  </a:cubicBezTo>
                  <a:cubicBezTo>
                    <a:pt x="16" y="253"/>
                    <a:pt x="8" y="245"/>
                    <a:pt x="8" y="237"/>
                  </a:cubicBezTo>
                  <a:cubicBezTo>
                    <a:pt x="0" y="205"/>
                    <a:pt x="55" y="150"/>
                    <a:pt x="63" y="142"/>
                  </a:cubicBezTo>
                  <a:cubicBezTo>
                    <a:pt x="79" y="126"/>
                    <a:pt x="79" y="95"/>
                    <a:pt x="71" y="79"/>
                  </a:cubicBezTo>
                  <a:cubicBezTo>
                    <a:pt x="71" y="79"/>
                    <a:pt x="71" y="79"/>
                    <a:pt x="71" y="71"/>
                  </a:cubicBezTo>
                  <a:cubicBezTo>
                    <a:pt x="71" y="63"/>
                    <a:pt x="103" y="24"/>
                    <a:pt x="126" y="0"/>
                  </a:cubicBezTo>
                  <a:cubicBezTo>
                    <a:pt x="134" y="0"/>
                    <a:pt x="134" y="0"/>
                    <a:pt x="134" y="0"/>
                  </a:cubicBezTo>
                  <a:lnTo>
                    <a:pt x="134" y="0"/>
                  </a:lnTo>
                  <a:cubicBezTo>
                    <a:pt x="142" y="8"/>
                    <a:pt x="150" y="16"/>
                    <a:pt x="166" y="24"/>
                  </a:cubicBezTo>
                  <a:cubicBezTo>
                    <a:pt x="189" y="55"/>
                    <a:pt x="371" y="95"/>
                    <a:pt x="395" y="103"/>
                  </a:cubicBezTo>
                  <a:cubicBezTo>
                    <a:pt x="419" y="103"/>
                    <a:pt x="434" y="118"/>
                    <a:pt x="442" y="134"/>
                  </a:cubicBezTo>
                  <a:cubicBezTo>
                    <a:pt x="450" y="142"/>
                    <a:pt x="442" y="182"/>
                    <a:pt x="434" y="213"/>
                  </a:cubicBezTo>
                  <a:cubicBezTo>
                    <a:pt x="427" y="221"/>
                    <a:pt x="427" y="221"/>
                    <a:pt x="427" y="229"/>
                  </a:cubicBezTo>
                  <a:cubicBezTo>
                    <a:pt x="427" y="237"/>
                    <a:pt x="419" y="261"/>
                    <a:pt x="411" y="277"/>
                  </a:cubicBezTo>
                  <a:cubicBezTo>
                    <a:pt x="411" y="284"/>
                    <a:pt x="411" y="284"/>
                    <a:pt x="411" y="284"/>
                  </a:cubicBezTo>
                  <a:cubicBezTo>
                    <a:pt x="411" y="277"/>
                    <a:pt x="411" y="277"/>
                    <a:pt x="411" y="277"/>
                  </a:cubicBezTo>
                  <a:cubicBezTo>
                    <a:pt x="403" y="277"/>
                    <a:pt x="403" y="277"/>
                    <a:pt x="403" y="277"/>
                  </a:cubicBezTo>
                  <a:cubicBezTo>
                    <a:pt x="387" y="277"/>
                    <a:pt x="379" y="308"/>
                    <a:pt x="379" y="340"/>
                  </a:cubicBezTo>
                  <a:cubicBezTo>
                    <a:pt x="379" y="356"/>
                    <a:pt x="371" y="363"/>
                    <a:pt x="371" y="371"/>
                  </a:cubicBezTo>
                  <a:lnTo>
                    <a:pt x="363" y="379"/>
                  </a:lnTo>
                  <a:cubicBezTo>
                    <a:pt x="363" y="379"/>
                    <a:pt x="371" y="379"/>
                    <a:pt x="379" y="379"/>
                  </a:cubicBezTo>
                  <a:cubicBezTo>
                    <a:pt x="387" y="379"/>
                    <a:pt x="403" y="379"/>
                    <a:pt x="434" y="371"/>
                  </a:cubicBezTo>
                  <a:cubicBezTo>
                    <a:pt x="466" y="371"/>
                    <a:pt x="482" y="371"/>
                    <a:pt x="498" y="387"/>
                  </a:cubicBezTo>
                  <a:cubicBezTo>
                    <a:pt x="514" y="403"/>
                    <a:pt x="514" y="435"/>
                    <a:pt x="506" y="466"/>
                  </a:cubicBezTo>
                  <a:cubicBezTo>
                    <a:pt x="506" y="490"/>
                    <a:pt x="506" y="506"/>
                    <a:pt x="506" y="521"/>
                  </a:cubicBezTo>
                  <a:cubicBezTo>
                    <a:pt x="514" y="569"/>
                    <a:pt x="506" y="774"/>
                    <a:pt x="474" y="790"/>
                  </a:cubicBezTo>
                  <a:cubicBezTo>
                    <a:pt x="450" y="798"/>
                    <a:pt x="450" y="814"/>
                    <a:pt x="450" y="830"/>
                  </a:cubicBezTo>
                  <a:cubicBezTo>
                    <a:pt x="450" y="838"/>
                    <a:pt x="450" y="854"/>
                    <a:pt x="450" y="861"/>
                  </a:cubicBezTo>
                  <a:cubicBezTo>
                    <a:pt x="434" y="909"/>
                    <a:pt x="434" y="917"/>
                    <a:pt x="411" y="948"/>
                  </a:cubicBezTo>
                  <a:cubicBezTo>
                    <a:pt x="395" y="972"/>
                    <a:pt x="395" y="988"/>
                    <a:pt x="395" y="1004"/>
                  </a:cubicBezTo>
                  <a:cubicBezTo>
                    <a:pt x="395" y="1020"/>
                    <a:pt x="403" y="1035"/>
                    <a:pt x="395" y="1043"/>
                  </a:cubicBezTo>
                  <a:cubicBezTo>
                    <a:pt x="387" y="1067"/>
                    <a:pt x="379" y="1083"/>
                    <a:pt x="371" y="1091"/>
                  </a:cubicBezTo>
                  <a:cubicBezTo>
                    <a:pt x="363" y="1099"/>
                    <a:pt x="356" y="1107"/>
                    <a:pt x="356" y="1114"/>
                  </a:cubicBezTo>
                  <a:cubicBezTo>
                    <a:pt x="347" y="1138"/>
                    <a:pt x="332" y="1146"/>
                    <a:pt x="300" y="1146"/>
                  </a:cubicBezTo>
                  <a:cubicBezTo>
                    <a:pt x="292" y="1146"/>
                    <a:pt x="292" y="1146"/>
                    <a:pt x="292" y="1146"/>
                  </a:cubicBezTo>
                  <a:close/>
                  <a:moveTo>
                    <a:pt x="261" y="1027"/>
                  </a:moveTo>
                  <a:lnTo>
                    <a:pt x="261" y="1027"/>
                  </a:lnTo>
                  <a:cubicBezTo>
                    <a:pt x="276" y="1027"/>
                    <a:pt x="276" y="1043"/>
                    <a:pt x="276" y="1051"/>
                  </a:cubicBezTo>
                  <a:cubicBezTo>
                    <a:pt x="276" y="1059"/>
                    <a:pt x="284" y="1059"/>
                    <a:pt x="292" y="1059"/>
                  </a:cubicBezTo>
                  <a:cubicBezTo>
                    <a:pt x="300" y="1059"/>
                    <a:pt x="308" y="1059"/>
                    <a:pt x="308" y="1067"/>
                  </a:cubicBezTo>
                  <a:cubicBezTo>
                    <a:pt x="308" y="1075"/>
                    <a:pt x="308" y="1075"/>
                    <a:pt x="300" y="1091"/>
                  </a:cubicBezTo>
                  <a:cubicBezTo>
                    <a:pt x="300" y="1099"/>
                    <a:pt x="292" y="1107"/>
                    <a:pt x="292" y="1114"/>
                  </a:cubicBezTo>
                  <a:cubicBezTo>
                    <a:pt x="284" y="1122"/>
                    <a:pt x="276" y="1130"/>
                    <a:pt x="284" y="1138"/>
                  </a:cubicBezTo>
                  <a:cubicBezTo>
                    <a:pt x="284" y="1138"/>
                    <a:pt x="284" y="1138"/>
                    <a:pt x="292" y="1138"/>
                  </a:cubicBezTo>
                  <a:cubicBezTo>
                    <a:pt x="292" y="1138"/>
                    <a:pt x="292" y="1138"/>
                    <a:pt x="300" y="1138"/>
                  </a:cubicBezTo>
                  <a:cubicBezTo>
                    <a:pt x="332" y="1138"/>
                    <a:pt x="340" y="1130"/>
                    <a:pt x="347" y="1114"/>
                  </a:cubicBezTo>
                  <a:cubicBezTo>
                    <a:pt x="356" y="1099"/>
                    <a:pt x="356" y="1099"/>
                    <a:pt x="363" y="1091"/>
                  </a:cubicBezTo>
                  <a:cubicBezTo>
                    <a:pt x="371" y="1075"/>
                    <a:pt x="387" y="1067"/>
                    <a:pt x="387" y="1043"/>
                  </a:cubicBezTo>
                  <a:cubicBezTo>
                    <a:pt x="395" y="1027"/>
                    <a:pt x="395" y="1020"/>
                    <a:pt x="387" y="1004"/>
                  </a:cubicBezTo>
                  <a:cubicBezTo>
                    <a:pt x="387" y="988"/>
                    <a:pt x="387" y="964"/>
                    <a:pt x="403" y="948"/>
                  </a:cubicBezTo>
                  <a:cubicBezTo>
                    <a:pt x="427" y="917"/>
                    <a:pt x="434" y="901"/>
                    <a:pt x="442" y="861"/>
                  </a:cubicBezTo>
                  <a:cubicBezTo>
                    <a:pt x="442" y="846"/>
                    <a:pt x="442" y="838"/>
                    <a:pt x="442" y="830"/>
                  </a:cubicBezTo>
                  <a:cubicBezTo>
                    <a:pt x="442" y="814"/>
                    <a:pt x="442" y="798"/>
                    <a:pt x="466" y="790"/>
                  </a:cubicBezTo>
                  <a:cubicBezTo>
                    <a:pt x="498" y="774"/>
                    <a:pt x="506" y="577"/>
                    <a:pt x="498" y="521"/>
                  </a:cubicBezTo>
                  <a:cubicBezTo>
                    <a:pt x="498" y="506"/>
                    <a:pt x="498" y="490"/>
                    <a:pt x="498" y="466"/>
                  </a:cubicBezTo>
                  <a:cubicBezTo>
                    <a:pt x="506" y="435"/>
                    <a:pt x="506" y="411"/>
                    <a:pt x="490" y="387"/>
                  </a:cubicBezTo>
                  <a:cubicBezTo>
                    <a:pt x="482" y="379"/>
                    <a:pt x="466" y="379"/>
                    <a:pt x="434" y="379"/>
                  </a:cubicBezTo>
                  <a:cubicBezTo>
                    <a:pt x="403" y="387"/>
                    <a:pt x="387" y="387"/>
                    <a:pt x="379" y="387"/>
                  </a:cubicBezTo>
                  <a:cubicBezTo>
                    <a:pt x="363" y="387"/>
                    <a:pt x="363" y="387"/>
                    <a:pt x="363" y="387"/>
                  </a:cubicBezTo>
                  <a:cubicBezTo>
                    <a:pt x="356" y="379"/>
                    <a:pt x="363" y="371"/>
                    <a:pt x="363" y="363"/>
                  </a:cubicBezTo>
                  <a:cubicBezTo>
                    <a:pt x="363" y="356"/>
                    <a:pt x="371" y="348"/>
                    <a:pt x="371" y="340"/>
                  </a:cubicBezTo>
                  <a:cubicBezTo>
                    <a:pt x="371" y="308"/>
                    <a:pt x="387" y="268"/>
                    <a:pt x="403" y="268"/>
                  </a:cubicBezTo>
                  <a:cubicBezTo>
                    <a:pt x="403" y="268"/>
                    <a:pt x="403" y="268"/>
                    <a:pt x="411" y="268"/>
                  </a:cubicBezTo>
                  <a:cubicBezTo>
                    <a:pt x="411" y="261"/>
                    <a:pt x="419" y="237"/>
                    <a:pt x="419" y="229"/>
                  </a:cubicBezTo>
                  <a:cubicBezTo>
                    <a:pt x="419" y="221"/>
                    <a:pt x="427" y="221"/>
                    <a:pt x="427" y="213"/>
                  </a:cubicBezTo>
                  <a:cubicBezTo>
                    <a:pt x="427" y="190"/>
                    <a:pt x="442" y="150"/>
                    <a:pt x="434" y="134"/>
                  </a:cubicBezTo>
                  <a:cubicBezTo>
                    <a:pt x="434" y="118"/>
                    <a:pt x="419" y="110"/>
                    <a:pt x="395" y="110"/>
                  </a:cubicBezTo>
                  <a:cubicBezTo>
                    <a:pt x="379" y="103"/>
                    <a:pt x="181" y="63"/>
                    <a:pt x="158" y="31"/>
                  </a:cubicBezTo>
                  <a:cubicBezTo>
                    <a:pt x="150" y="24"/>
                    <a:pt x="142" y="16"/>
                    <a:pt x="134" y="8"/>
                  </a:cubicBezTo>
                  <a:cubicBezTo>
                    <a:pt x="103" y="39"/>
                    <a:pt x="79" y="63"/>
                    <a:pt x="79" y="71"/>
                  </a:cubicBezTo>
                  <a:cubicBezTo>
                    <a:pt x="79" y="79"/>
                    <a:pt x="79" y="79"/>
                    <a:pt x="79" y="79"/>
                  </a:cubicBezTo>
                  <a:cubicBezTo>
                    <a:pt x="79" y="103"/>
                    <a:pt x="87" y="134"/>
                    <a:pt x="71" y="142"/>
                  </a:cubicBezTo>
                  <a:cubicBezTo>
                    <a:pt x="55" y="158"/>
                    <a:pt x="8" y="213"/>
                    <a:pt x="16" y="237"/>
                  </a:cubicBezTo>
                  <a:cubicBezTo>
                    <a:pt x="16" y="245"/>
                    <a:pt x="16" y="245"/>
                    <a:pt x="23" y="245"/>
                  </a:cubicBezTo>
                  <a:cubicBezTo>
                    <a:pt x="39" y="253"/>
                    <a:pt x="47" y="253"/>
                    <a:pt x="47" y="253"/>
                  </a:cubicBezTo>
                  <a:cubicBezTo>
                    <a:pt x="63" y="253"/>
                    <a:pt x="63" y="261"/>
                    <a:pt x="63" y="277"/>
                  </a:cubicBezTo>
                  <a:cubicBezTo>
                    <a:pt x="63" y="300"/>
                    <a:pt x="55" y="308"/>
                    <a:pt x="39" y="324"/>
                  </a:cubicBezTo>
                  <a:cubicBezTo>
                    <a:pt x="31" y="332"/>
                    <a:pt x="23" y="348"/>
                    <a:pt x="23" y="363"/>
                  </a:cubicBezTo>
                  <a:cubicBezTo>
                    <a:pt x="23" y="371"/>
                    <a:pt x="23" y="379"/>
                    <a:pt x="31" y="379"/>
                  </a:cubicBezTo>
                  <a:cubicBezTo>
                    <a:pt x="31" y="379"/>
                    <a:pt x="55" y="403"/>
                    <a:pt x="79" y="427"/>
                  </a:cubicBezTo>
                  <a:cubicBezTo>
                    <a:pt x="197" y="521"/>
                    <a:pt x="229" y="545"/>
                    <a:pt x="229" y="553"/>
                  </a:cubicBezTo>
                  <a:cubicBezTo>
                    <a:pt x="237" y="561"/>
                    <a:pt x="181" y="632"/>
                    <a:pt x="181" y="632"/>
                  </a:cubicBezTo>
                  <a:cubicBezTo>
                    <a:pt x="166" y="640"/>
                    <a:pt x="166" y="664"/>
                    <a:pt x="158" y="688"/>
                  </a:cubicBezTo>
                  <a:cubicBezTo>
                    <a:pt x="158" y="695"/>
                    <a:pt x="150" y="703"/>
                    <a:pt x="150" y="711"/>
                  </a:cubicBezTo>
                  <a:cubicBezTo>
                    <a:pt x="134" y="743"/>
                    <a:pt x="126" y="751"/>
                    <a:pt x="94" y="759"/>
                  </a:cubicBezTo>
                  <a:cubicBezTo>
                    <a:pt x="71" y="767"/>
                    <a:pt x="23" y="806"/>
                    <a:pt x="31" y="854"/>
                  </a:cubicBezTo>
                  <a:cubicBezTo>
                    <a:pt x="39" y="885"/>
                    <a:pt x="47" y="925"/>
                    <a:pt x="71" y="964"/>
                  </a:cubicBezTo>
                  <a:lnTo>
                    <a:pt x="71" y="964"/>
                  </a:lnTo>
                  <a:cubicBezTo>
                    <a:pt x="71" y="964"/>
                    <a:pt x="71" y="956"/>
                    <a:pt x="79" y="956"/>
                  </a:cubicBezTo>
                  <a:cubicBezTo>
                    <a:pt x="79" y="956"/>
                    <a:pt x="87" y="956"/>
                    <a:pt x="94" y="980"/>
                  </a:cubicBezTo>
                  <a:cubicBezTo>
                    <a:pt x="110" y="988"/>
                    <a:pt x="110" y="996"/>
                    <a:pt x="110" y="1004"/>
                  </a:cubicBezTo>
                  <a:cubicBezTo>
                    <a:pt x="110" y="1012"/>
                    <a:pt x="110" y="1012"/>
                    <a:pt x="150" y="1027"/>
                  </a:cubicBezTo>
                  <a:cubicBezTo>
                    <a:pt x="181" y="1035"/>
                    <a:pt x="205" y="1043"/>
                    <a:pt x="213" y="1043"/>
                  </a:cubicBezTo>
                  <a:cubicBezTo>
                    <a:pt x="221" y="1043"/>
                    <a:pt x="221" y="1043"/>
                    <a:pt x="229" y="1043"/>
                  </a:cubicBezTo>
                  <a:lnTo>
                    <a:pt x="237" y="1035"/>
                  </a:lnTo>
                  <a:cubicBezTo>
                    <a:pt x="245" y="1035"/>
                    <a:pt x="245" y="1035"/>
                    <a:pt x="253" y="1035"/>
                  </a:cubicBezTo>
                  <a:cubicBezTo>
                    <a:pt x="253" y="1027"/>
                    <a:pt x="261" y="1027"/>
                    <a:pt x="261" y="1027"/>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34" name="Freeform 771"/>
            <p:cNvSpPr>
              <a:spLocks noChangeArrowheads="1"/>
            </p:cNvSpPr>
            <p:nvPr/>
          </p:nvSpPr>
          <p:spPr bwMode="auto">
            <a:xfrm>
              <a:off x="21323939" y="6365494"/>
              <a:ext cx="220335" cy="361812"/>
            </a:xfrm>
            <a:custGeom>
              <a:avLst/>
              <a:gdLst>
                <a:gd name="T0" fmla="*/ 102 w 420"/>
                <a:gd name="T1" fmla="*/ 0 h 688"/>
                <a:gd name="T2" fmla="*/ 102 w 420"/>
                <a:gd name="T3" fmla="*/ 0 h 688"/>
                <a:gd name="T4" fmla="*/ 31 w 420"/>
                <a:gd name="T5" fmla="*/ 31 h 688"/>
                <a:gd name="T6" fmla="*/ 7 w 420"/>
                <a:gd name="T7" fmla="*/ 79 h 688"/>
                <a:gd name="T8" fmla="*/ 31 w 420"/>
                <a:gd name="T9" fmla="*/ 181 h 688"/>
                <a:gd name="T10" fmla="*/ 102 w 420"/>
                <a:gd name="T11" fmla="*/ 411 h 688"/>
                <a:gd name="T12" fmla="*/ 142 w 420"/>
                <a:gd name="T13" fmla="*/ 640 h 688"/>
                <a:gd name="T14" fmla="*/ 268 w 420"/>
                <a:gd name="T15" fmla="*/ 664 h 688"/>
                <a:gd name="T16" fmla="*/ 419 w 420"/>
                <a:gd name="T17" fmla="*/ 687 h 688"/>
                <a:gd name="T18" fmla="*/ 419 w 420"/>
                <a:gd name="T19" fmla="*/ 671 h 688"/>
                <a:gd name="T20" fmla="*/ 371 w 420"/>
                <a:gd name="T21" fmla="*/ 632 h 688"/>
                <a:gd name="T22" fmla="*/ 355 w 420"/>
                <a:gd name="T23" fmla="*/ 561 h 688"/>
                <a:gd name="T24" fmla="*/ 355 w 420"/>
                <a:gd name="T25" fmla="*/ 506 h 688"/>
                <a:gd name="T26" fmla="*/ 332 w 420"/>
                <a:gd name="T27" fmla="*/ 450 h 688"/>
                <a:gd name="T28" fmla="*/ 253 w 420"/>
                <a:gd name="T29" fmla="*/ 387 h 688"/>
                <a:gd name="T30" fmla="*/ 182 w 420"/>
                <a:gd name="T31" fmla="*/ 260 h 688"/>
                <a:gd name="T32" fmla="*/ 150 w 420"/>
                <a:gd name="T33" fmla="*/ 205 h 688"/>
                <a:gd name="T34" fmla="*/ 150 w 420"/>
                <a:gd name="T35" fmla="*/ 205 h 688"/>
                <a:gd name="T36" fmla="*/ 110 w 420"/>
                <a:gd name="T37" fmla="*/ 87 h 688"/>
                <a:gd name="T38" fmla="*/ 134 w 420"/>
                <a:gd name="T39" fmla="*/ 23 h 688"/>
                <a:gd name="T40" fmla="*/ 102 w 420"/>
                <a:gd name="T41"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0" h="688">
                  <a:moveTo>
                    <a:pt x="102" y="0"/>
                  </a:moveTo>
                  <a:lnTo>
                    <a:pt x="102" y="0"/>
                  </a:lnTo>
                  <a:cubicBezTo>
                    <a:pt x="71" y="0"/>
                    <a:pt x="39" y="23"/>
                    <a:pt x="31" y="31"/>
                  </a:cubicBezTo>
                  <a:cubicBezTo>
                    <a:pt x="23" y="47"/>
                    <a:pt x="7" y="71"/>
                    <a:pt x="7" y="79"/>
                  </a:cubicBezTo>
                  <a:cubicBezTo>
                    <a:pt x="0" y="87"/>
                    <a:pt x="7" y="126"/>
                    <a:pt x="31" y="181"/>
                  </a:cubicBezTo>
                  <a:cubicBezTo>
                    <a:pt x="55" y="245"/>
                    <a:pt x="95" y="371"/>
                    <a:pt x="102" y="411"/>
                  </a:cubicBezTo>
                  <a:cubicBezTo>
                    <a:pt x="102" y="458"/>
                    <a:pt x="134" y="624"/>
                    <a:pt x="142" y="640"/>
                  </a:cubicBezTo>
                  <a:cubicBezTo>
                    <a:pt x="150" y="648"/>
                    <a:pt x="197" y="648"/>
                    <a:pt x="268" y="664"/>
                  </a:cubicBezTo>
                  <a:cubicBezTo>
                    <a:pt x="316" y="671"/>
                    <a:pt x="379" y="671"/>
                    <a:pt x="419" y="687"/>
                  </a:cubicBezTo>
                  <a:cubicBezTo>
                    <a:pt x="419" y="680"/>
                    <a:pt x="419" y="671"/>
                    <a:pt x="419" y="671"/>
                  </a:cubicBezTo>
                  <a:cubicBezTo>
                    <a:pt x="419" y="640"/>
                    <a:pt x="403" y="656"/>
                    <a:pt x="371" y="632"/>
                  </a:cubicBezTo>
                  <a:cubicBezTo>
                    <a:pt x="347" y="608"/>
                    <a:pt x="403" y="608"/>
                    <a:pt x="355" y="561"/>
                  </a:cubicBezTo>
                  <a:cubicBezTo>
                    <a:pt x="316" y="513"/>
                    <a:pt x="355" y="513"/>
                    <a:pt x="355" y="506"/>
                  </a:cubicBezTo>
                  <a:cubicBezTo>
                    <a:pt x="355" y="490"/>
                    <a:pt x="355" y="466"/>
                    <a:pt x="332" y="450"/>
                  </a:cubicBezTo>
                  <a:cubicBezTo>
                    <a:pt x="300" y="427"/>
                    <a:pt x="268" y="403"/>
                    <a:pt x="253" y="387"/>
                  </a:cubicBezTo>
                  <a:cubicBezTo>
                    <a:pt x="237" y="371"/>
                    <a:pt x="221" y="292"/>
                    <a:pt x="182" y="260"/>
                  </a:cubicBezTo>
                  <a:cubicBezTo>
                    <a:pt x="150" y="229"/>
                    <a:pt x="134" y="213"/>
                    <a:pt x="150" y="205"/>
                  </a:cubicBezTo>
                  <a:lnTo>
                    <a:pt x="150" y="205"/>
                  </a:lnTo>
                  <a:cubicBezTo>
                    <a:pt x="126" y="166"/>
                    <a:pt x="110" y="118"/>
                    <a:pt x="110" y="87"/>
                  </a:cubicBezTo>
                  <a:cubicBezTo>
                    <a:pt x="102" y="63"/>
                    <a:pt x="118" y="39"/>
                    <a:pt x="134" y="23"/>
                  </a:cubicBezTo>
                  <a:cubicBezTo>
                    <a:pt x="126" y="16"/>
                    <a:pt x="118" y="0"/>
                    <a:pt x="102"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35" name="Freeform 772"/>
            <p:cNvSpPr>
              <a:spLocks noChangeArrowheads="1"/>
            </p:cNvSpPr>
            <p:nvPr/>
          </p:nvSpPr>
          <p:spPr bwMode="auto">
            <a:xfrm>
              <a:off x="21323939" y="6365494"/>
              <a:ext cx="220335" cy="366450"/>
            </a:xfrm>
            <a:custGeom>
              <a:avLst/>
              <a:gdLst>
                <a:gd name="T0" fmla="*/ 419 w 420"/>
                <a:gd name="T1" fmla="*/ 695 h 696"/>
                <a:gd name="T2" fmla="*/ 316 w 420"/>
                <a:gd name="T3" fmla="*/ 671 h 696"/>
                <a:gd name="T4" fmla="*/ 205 w 420"/>
                <a:gd name="T5" fmla="*/ 656 h 696"/>
                <a:gd name="T6" fmla="*/ 95 w 420"/>
                <a:gd name="T7" fmla="*/ 411 h 696"/>
                <a:gd name="T8" fmla="*/ 0 w 420"/>
                <a:gd name="T9" fmla="*/ 79 h 696"/>
                <a:gd name="T10" fmla="*/ 31 w 420"/>
                <a:gd name="T11" fmla="*/ 31 h 696"/>
                <a:gd name="T12" fmla="*/ 134 w 420"/>
                <a:gd name="T13" fmla="*/ 16 h 696"/>
                <a:gd name="T14" fmla="*/ 134 w 420"/>
                <a:gd name="T15" fmla="*/ 23 h 696"/>
                <a:gd name="T16" fmla="*/ 150 w 420"/>
                <a:gd name="T17" fmla="*/ 205 h 696"/>
                <a:gd name="T18" fmla="*/ 150 w 420"/>
                <a:gd name="T19" fmla="*/ 205 h 696"/>
                <a:gd name="T20" fmla="*/ 142 w 420"/>
                <a:gd name="T21" fmla="*/ 213 h 696"/>
                <a:gd name="T22" fmla="*/ 237 w 420"/>
                <a:gd name="T23" fmla="*/ 347 h 696"/>
                <a:gd name="T24" fmla="*/ 300 w 420"/>
                <a:gd name="T25" fmla="*/ 418 h 696"/>
                <a:gd name="T26" fmla="*/ 355 w 420"/>
                <a:gd name="T27" fmla="*/ 506 h 696"/>
                <a:gd name="T28" fmla="*/ 347 w 420"/>
                <a:gd name="T29" fmla="*/ 513 h 696"/>
                <a:gd name="T30" fmla="*/ 363 w 420"/>
                <a:gd name="T31" fmla="*/ 561 h 696"/>
                <a:gd name="T32" fmla="*/ 379 w 420"/>
                <a:gd name="T33" fmla="*/ 632 h 696"/>
                <a:gd name="T34" fmla="*/ 419 w 420"/>
                <a:gd name="T35" fmla="*/ 671 h 696"/>
                <a:gd name="T36" fmla="*/ 419 w 420"/>
                <a:gd name="T37" fmla="*/ 695 h 696"/>
                <a:gd name="T38" fmla="*/ 102 w 420"/>
                <a:gd name="T39" fmla="*/ 7 h 696"/>
                <a:gd name="T40" fmla="*/ 15 w 420"/>
                <a:gd name="T41" fmla="*/ 71 h 696"/>
                <a:gd name="T42" fmla="*/ 31 w 420"/>
                <a:gd name="T43" fmla="*/ 181 h 696"/>
                <a:gd name="T44" fmla="*/ 142 w 420"/>
                <a:gd name="T45" fmla="*/ 640 h 696"/>
                <a:gd name="T46" fmla="*/ 268 w 420"/>
                <a:gd name="T47" fmla="*/ 656 h 696"/>
                <a:gd name="T48" fmla="*/ 411 w 420"/>
                <a:gd name="T49" fmla="*/ 680 h 696"/>
                <a:gd name="T50" fmla="*/ 395 w 420"/>
                <a:gd name="T51" fmla="*/ 648 h 696"/>
                <a:gd name="T52" fmla="*/ 371 w 420"/>
                <a:gd name="T53" fmla="*/ 608 h 696"/>
                <a:gd name="T54" fmla="*/ 332 w 420"/>
                <a:gd name="T55" fmla="*/ 529 h 696"/>
                <a:gd name="T56" fmla="*/ 347 w 420"/>
                <a:gd name="T57" fmla="*/ 506 h 696"/>
                <a:gd name="T58" fmla="*/ 324 w 420"/>
                <a:gd name="T59" fmla="*/ 450 h 696"/>
                <a:gd name="T60" fmla="*/ 253 w 420"/>
                <a:gd name="T61" fmla="*/ 387 h 696"/>
                <a:gd name="T62" fmla="*/ 182 w 420"/>
                <a:gd name="T63" fmla="*/ 260 h 696"/>
                <a:gd name="T64" fmla="*/ 142 w 420"/>
                <a:gd name="T65" fmla="*/ 205 h 696"/>
                <a:gd name="T66" fmla="*/ 126 w 420"/>
                <a:gd name="T67" fmla="*/ 23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0" h="696">
                  <a:moveTo>
                    <a:pt x="419" y="695"/>
                  </a:moveTo>
                  <a:lnTo>
                    <a:pt x="419" y="695"/>
                  </a:lnTo>
                  <a:cubicBezTo>
                    <a:pt x="411" y="687"/>
                    <a:pt x="411" y="687"/>
                    <a:pt x="411" y="687"/>
                  </a:cubicBezTo>
                  <a:cubicBezTo>
                    <a:pt x="387" y="680"/>
                    <a:pt x="347" y="680"/>
                    <a:pt x="316" y="671"/>
                  </a:cubicBezTo>
                  <a:cubicBezTo>
                    <a:pt x="300" y="671"/>
                    <a:pt x="284" y="671"/>
                    <a:pt x="268" y="664"/>
                  </a:cubicBezTo>
                  <a:cubicBezTo>
                    <a:pt x="245" y="664"/>
                    <a:pt x="221" y="664"/>
                    <a:pt x="205" y="656"/>
                  </a:cubicBezTo>
                  <a:cubicBezTo>
                    <a:pt x="166" y="656"/>
                    <a:pt x="142" y="648"/>
                    <a:pt x="142" y="640"/>
                  </a:cubicBezTo>
                  <a:cubicBezTo>
                    <a:pt x="134" y="624"/>
                    <a:pt x="102" y="458"/>
                    <a:pt x="95" y="411"/>
                  </a:cubicBezTo>
                  <a:cubicBezTo>
                    <a:pt x="95" y="371"/>
                    <a:pt x="55" y="245"/>
                    <a:pt x="23" y="189"/>
                  </a:cubicBezTo>
                  <a:cubicBezTo>
                    <a:pt x="0" y="134"/>
                    <a:pt x="0" y="87"/>
                    <a:pt x="0" y="79"/>
                  </a:cubicBezTo>
                  <a:cubicBezTo>
                    <a:pt x="7" y="79"/>
                    <a:pt x="7" y="71"/>
                    <a:pt x="7" y="63"/>
                  </a:cubicBezTo>
                  <a:cubicBezTo>
                    <a:pt x="15" y="55"/>
                    <a:pt x="23" y="39"/>
                    <a:pt x="31" y="31"/>
                  </a:cubicBezTo>
                  <a:cubicBezTo>
                    <a:pt x="39" y="16"/>
                    <a:pt x="71" y="0"/>
                    <a:pt x="102" y="0"/>
                  </a:cubicBezTo>
                  <a:cubicBezTo>
                    <a:pt x="118" y="0"/>
                    <a:pt x="134" y="7"/>
                    <a:pt x="134" y="16"/>
                  </a:cubicBezTo>
                  <a:cubicBezTo>
                    <a:pt x="134" y="23"/>
                    <a:pt x="134" y="23"/>
                    <a:pt x="134" y="23"/>
                  </a:cubicBezTo>
                  <a:lnTo>
                    <a:pt x="134" y="23"/>
                  </a:lnTo>
                  <a:cubicBezTo>
                    <a:pt x="126" y="31"/>
                    <a:pt x="102" y="55"/>
                    <a:pt x="110" y="87"/>
                  </a:cubicBezTo>
                  <a:cubicBezTo>
                    <a:pt x="118" y="118"/>
                    <a:pt x="126" y="166"/>
                    <a:pt x="150" y="205"/>
                  </a:cubicBezTo>
                  <a:lnTo>
                    <a:pt x="150" y="205"/>
                  </a:lnTo>
                  <a:lnTo>
                    <a:pt x="150" y="205"/>
                  </a:lnTo>
                  <a:lnTo>
                    <a:pt x="150" y="205"/>
                  </a:lnTo>
                  <a:cubicBezTo>
                    <a:pt x="142" y="213"/>
                    <a:pt x="142" y="213"/>
                    <a:pt x="142" y="213"/>
                  </a:cubicBezTo>
                  <a:cubicBezTo>
                    <a:pt x="142" y="221"/>
                    <a:pt x="173" y="245"/>
                    <a:pt x="189" y="260"/>
                  </a:cubicBezTo>
                  <a:cubicBezTo>
                    <a:pt x="213" y="276"/>
                    <a:pt x="229" y="324"/>
                    <a:pt x="237" y="347"/>
                  </a:cubicBezTo>
                  <a:cubicBezTo>
                    <a:pt x="245" y="363"/>
                    <a:pt x="253" y="379"/>
                    <a:pt x="253" y="387"/>
                  </a:cubicBezTo>
                  <a:cubicBezTo>
                    <a:pt x="260" y="395"/>
                    <a:pt x="276" y="403"/>
                    <a:pt x="300" y="418"/>
                  </a:cubicBezTo>
                  <a:cubicBezTo>
                    <a:pt x="308" y="427"/>
                    <a:pt x="324" y="434"/>
                    <a:pt x="332" y="442"/>
                  </a:cubicBezTo>
                  <a:cubicBezTo>
                    <a:pt x="355" y="466"/>
                    <a:pt x="355" y="490"/>
                    <a:pt x="355" y="506"/>
                  </a:cubicBezTo>
                  <a:lnTo>
                    <a:pt x="355" y="506"/>
                  </a:lnTo>
                  <a:cubicBezTo>
                    <a:pt x="355" y="506"/>
                    <a:pt x="355" y="513"/>
                    <a:pt x="347" y="513"/>
                  </a:cubicBezTo>
                  <a:cubicBezTo>
                    <a:pt x="347" y="513"/>
                    <a:pt x="340" y="521"/>
                    <a:pt x="340" y="529"/>
                  </a:cubicBezTo>
                  <a:cubicBezTo>
                    <a:pt x="340" y="537"/>
                    <a:pt x="347" y="545"/>
                    <a:pt x="363" y="561"/>
                  </a:cubicBezTo>
                  <a:cubicBezTo>
                    <a:pt x="387" y="593"/>
                    <a:pt x="379" y="600"/>
                    <a:pt x="371" y="616"/>
                  </a:cubicBezTo>
                  <a:cubicBezTo>
                    <a:pt x="371" y="616"/>
                    <a:pt x="371" y="624"/>
                    <a:pt x="379" y="632"/>
                  </a:cubicBezTo>
                  <a:cubicBezTo>
                    <a:pt x="387" y="640"/>
                    <a:pt x="395" y="640"/>
                    <a:pt x="403" y="640"/>
                  </a:cubicBezTo>
                  <a:cubicBezTo>
                    <a:pt x="411" y="648"/>
                    <a:pt x="419" y="648"/>
                    <a:pt x="419" y="671"/>
                  </a:cubicBezTo>
                  <a:cubicBezTo>
                    <a:pt x="419" y="671"/>
                    <a:pt x="419" y="680"/>
                    <a:pt x="419" y="687"/>
                  </a:cubicBezTo>
                  <a:lnTo>
                    <a:pt x="419" y="695"/>
                  </a:lnTo>
                  <a:close/>
                  <a:moveTo>
                    <a:pt x="102" y="7"/>
                  </a:moveTo>
                  <a:lnTo>
                    <a:pt x="102" y="7"/>
                  </a:lnTo>
                  <a:cubicBezTo>
                    <a:pt x="71" y="7"/>
                    <a:pt x="39" y="23"/>
                    <a:pt x="39" y="39"/>
                  </a:cubicBezTo>
                  <a:cubicBezTo>
                    <a:pt x="31" y="39"/>
                    <a:pt x="23" y="55"/>
                    <a:pt x="15" y="71"/>
                  </a:cubicBezTo>
                  <a:cubicBezTo>
                    <a:pt x="15" y="71"/>
                    <a:pt x="7" y="79"/>
                    <a:pt x="7" y="87"/>
                  </a:cubicBezTo>
                  <a:cubicBezTo>
                    <a:pt x="7" y="87"/>
                    <a:pt x="7" y="126"/>
                    <a:pt x="31" y="181"/>
                  </a:cubicBezTo>
                  <a:cubicBezTo>
                    <a:pt x="63" y="245"/>
                    <a:pt x="102" y="371"/>
                    <a:pt x="102" y="411"/>
                  </a:cubicBezTo>
                  <a:cubicBezTo>
                    <a:pt x="102" y="458"/>
                    <a:pt x="142" y="624"/>
                    <a:pt x="142" y="640"/>
                  </a:cubicBezTo>
                  <a:cubicBezTo>
                    <a:pt x="150" y="648"/>
                    <a:pt x="173" y="648"/>
                    <a:pt x="205" y="648"/>
                  </a:cubicBezTo>
                  <a:cubicBezTo>
                    <a:pt x="229" y="656"/>
                    <a:pt x="245" y="656"/>
                    <a:pt x="268" y="656"/>
                  </a:cubicBezTo>
                  <a:cubicBezTo>
                    <a:pt x="284" y="664"/>
                    <a:pt x="300" y="664"/>
                    <a:pt x="316" y="664"/>
                  </a:cubicBezTo>
                  <a:cubicBezTo>
                    <a:pt x="347" y="671"/>
                    <a:pt x="387" y="671"/>
                    <a:pt x="411" y="680"/>
                  </a:cubicBezTo>
                  <a:lnTo>
                    <a:pt x="411" y="671"/>
                  </a:lnTo>
                  <a:cubicBezTo>
                    <a:pt x="411" y="656"/>
                    <a:pt x="411" y="656"/>
                    <a:pt x="395" y="648"/>
                  </a:cubicBezTo>
                  <a:cubicBezTo>
                    <a:pt x="395" y="648"/>
                    <a:pt x="379" y="640"/>
                    <a:pt x="371" y="632"/>
                  </a:cubicBezTo>
                  <a:cubicBezTo>
                    <a:pt x="363" y="624"/>
                    <a:pt x="363" y="616"/>
                    <a:pt x="371" y="608"/>
                  </a:cubicBezTo>
                  <a:cubicBezTo>
                    <a:pt x="371" y="600"/>
                    <a:pt x="379" y="593"/>
                    <a:pt x="355" y="569"/>
                  </a:cubicBezTo>
                  <a:cubicBezTo>
                    <a:pt x="340" y="545"/>
                    <a:pt x="332" y="537"/>
                    <a:pt x="332" y="529"/>
                  </a:cubicBezTo>
                  <a:cubicBezTo>
                    <a:pt x="332" y="513"/>
                    <a:pt x="340" y="513"/>
                    <a:pt x="347" y="506"/>
                  </a:cubicBezTo>
                  <a:lnTo>
                    <a:pt x="347" y="506"/>
                  </a:lnTo>
                  <a:lnTo>
                    <a:pt x="347" y="506"/>
                  </a:lnTo>
                  <a:cubicBezTo>
                    <a:pt x="347" y="490"/>
                    <a:pt x="347" y="466"/>
                    <a:pt x="324" y="450"/>
                  </a:cubicBezTo>
                  <a:cubicBezTo>
                    <a:pt x="316" y="442"/>
                    <a:pt x="308" y="434"/>
                    <a:pt x="292" y="427"/>
                  </a:cubicBezTo>
                  <a:cubicBezTo>
                    <a:pt x="276" y="411"/>
                    <a:pt x="260" y="395"/>
                    <a:pt x="253" y="387"/>
                  </a:cubicBezTo>
                  <a:cubicBezTo>
                    <a:pt x="245" y="387"/>
                    <a:pt x="237" y="371"/>
                    <a:pt x="237" y="355"/>
                  </a:cubicBezTo>
                  <a:cubicBezTo>
                    <a:pt x="221" y="324"/>
                    <a:pt x="205" y="284"/>
                    <a:pt x="182" y="260"/>
                  </a:cubicBezTo>
                  <a:cubicBezTo>
                    <a:pt x="150" y="237"/>
                    <a:pt x="134" y="221"/>
                    <a:pt x="134" y="213"/>
                  </a:cubicBezTo>
                  <a:cubicBezTo>
                    <a:pt x="134" y="205"/>
                    <a:pt x="142" y="205"/>
                    <a:pt x="142" y="205"/>
                  </a:cubicBezTo>
                  <a:cubicBezTo>
                    <a:pt x="118" y="166"/>
                    <a:pt x="110" y="126"/>
                    <a:pt x="102" y="87"/>
                  </a:cubicBezTo>
                  <a:cubicBezTo>
                    <a:pt x="102" y="63"/>
                    <a:pt x="110" y="39"/>
                    <a:pt x="126" y="23"/>
                  </a:cubicBezTo>
                  <a:cubicBezTo>
                    <a:pt x="118" y="7"/>
                    <a:pt x="110" y="7"/>
                    <a:pt x="102" y="7"/>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36" name="Freeform 773"/>
            <p:cNvSpPr>
              <a:spLocks noChangeArrowheads="1"/>
            </p:cNvSpPr>
            <p:nvPr/>
          </p:nvSpPr>
          <p:spPr bwMode="auto">
            <a:xfrm>
              <a:off x="20338234" y="5829734"/>
              <a:ext cx="1148056" cy="753775"/>
            </a:xfrm>
            <a:custGeom>
              <a:avLst/>
              <a:gdLst>
                <a:gd name="T0" fmla="*/ 1881 w 2183"/>
                <a:gd name="T1" fmla="*/ 1114 h 1432"/>
                <a:gd name="T2" fmla="*/ 1881 w 2183"/>
                <a:gd name="T3" fmla="*/ 1114 h 1432"/>
                <a:gd name="T4" fmla="*/ 1881 w 2183"/>
                <a:gd name="T5" fmla="*/ 1099 h 1432"/>
                <a:gd name="T6" fmla="*/ 1905 w 2183"/>
                <a:gd name="T7" fmla="*/ 1051 h 1432"/>
                <a:gd name="T8" fmla="*/ 1976 w 2183"/>
                <a:gd name="T9" fmla="*/ 1020 h 1432"/>
                <a:gd name="T10" fmla="*/ 2008 w 2183"/>
                <a:gd name="T11" fmla="*/ 1043 h 1432"/>
                <a:gd name="T12" fmla="*/ 2047 w 2183"/>
                <a:gd name="T13" fmla="*/ 1012 h 1432"/>
                <a:gd name="T14" fmla="*/ 2095 w 2183"/>
                <a:gd name="T15" fmla="*/ 964 h 1432"/>
                <a:gd name="T16" fmla="*/ 2127 w 2183"/>
                <a:gd name="T17" fmla="*/ 877 h 1432"/>
                <a:gd name="T18" fmla="*/ 2182 w 2183"/>
                <a:gd name="T19" fmla="*/ 806 h 1432"/>
                <a:gd name="T20" fmla="*/ 1976 w 2183"/>
                <a:gd name="T21" fmla="*/ 632 h 1432"/>
                <a:gd name="T22" fmla="*/ 1992 w 2183"/>
                <a:gd name="T23" fmla="*/ 577 h 1432"/>
                <a:gd name="T24" fmla="*/ 2016 w 2183"/>
                <a:gd name="T25" fmla="*/ 530 h 1432"/>
                <a:gd name="T26" fmla="*/ 1976 w 2183"/>
                <a:gd name="T27" fmla="*/ 506 h 1432"/>
                <a:gd name="T28" fmla="*/ 2024 w 2183"/>
                <a:gd name="T29" fmla="*/ 395 h 1432"/>
                <a:gd name="T30" fmla="*/ 2032 w 2183"/>
                <a:gd name="T31" fmla="*/ 324 h 1432"/>
                <a:gd name="T32" fmla="*/ 2087 w 2183"/>
                <a:gd name="T33" fmla="*/ 261 h 1432"/>
                <a:gd name="T34" fmla="*/ 2032 w 2183"/>
                <a:gd name="T35" fmla="*/ 237 h 1432"/>
                <a:gd name="T36" fmla="*/ 1961 w 2183"/>
                <a:gd name="T37" fmla="*/ 221 h 1432"/>
                <a:gd name="T38" fmla="*/ 1889 w 2183"/>
                <a:gd name="T39" fmla="*/ 79 h 1432"/>
                <a:gd name="T40" fmla="*/ 1787 w 2183"/>
                <a:gd name="T41" fmla="*/ 39 h 1432"/>
                <a:gd name="T42" fmla="*/ 1684 w 2183"/>
                <a:gd name="T43" fmla="*/ 39 h 1432"/>
                <a:gd name="T44" fmla="*/ 269 w 2183"/>
                <a:gd name="T45" fmla="*/ 316 h 1432"/>
                <a:gd name="T46" fmla="*/ 245 w 2183"/>
                <a:gd name="T47" fmla="*/ 205 h 1432"/>
                <a:gd name="T48" fmla="*/ 55 w 2183"/>
                <a:gd name="T49" fmla="*/ 356 h 1432"/>
                <a:gd name="T50" fmla="*/ 0 w 2183"/>
                <a:gd name="T51" fmla="*/ 379 h 1432"/>
                <a:gd name="T52" fmla="*/ 198 w 2183"/>
                <a:gd name="T53" fmla="*/ 1431 h 1432"/>
                <a:gd name="T54" fmla="*/ 1881 w 2183"/>
                <a:gd name="T55" fmla="*/ 111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3" h="1432">
                  <a:moveTo>
                    <a:pt x="1881" y="1114"/>
                  </a:moveTo>
                  <a:lnTo>
                    <a:pt x="1881" y="1114"/>
                  </a:lnTo>
                  <a:cubicBezTo>
                    <a:pt x="1881" y="1107"/>
                    <a:pt x="1881" y="1099"/>
                    <a:pt x="1881" y="1099"/>
                  </a:cubicBezTo>
                  <a:cubicBezTo>
                    <a:pt x="1881" y="1091"/>
                    <a:pt x="1897" y="1067"/>
                    <a:pt x="1905" y="1051"/>
                  </a:cubicBezTo>
                  <a:cubicBezTo>
                    <a:pt x="1913" y="1043"/>
                    <a:pt x="1945" y="1020"/>
                    <a:pt x="1976" y="1020"/>
                  </a:cubicBezTo>
                  <a:cubicBezTo>
                    <a:pt x="1992" y="1020"/>
                    <a:pt x="2000" y="1036"/>
                    <a:pt x="2008" y="1043"/>
                  </a:cubicBezTo>
                  <a:cubicBezTo>
                    <a:pt x="2016" y="1027"/>
                    <a:pt x="2032" y="1012"/>
                    <a:pt x="2047" y="1012"/>
                  </a:cubicBezTo>
                  <a:cubicBezTo>
                    <a:pt x="2071" y="1004"/>
                    <a:pt x="2087" y="996"/>
                    <a:pt x="2095" y="964"/>
                  </a:cubicBezTo>
                  <a:cubicBezTo>
                    <a:pt x="2111" y="941"/>
                    <a:pt x="2111" y="901"/>
                    <a:pt x="2127" y="877"/>
                  </a:cubicBezTo>
                  <a:cubicBezTo>
                    <a:pt x="2142" y="861"/>
                    <a:pt x="2182" y="806"/>
                    <a:pt x="2182" y="806"/>
                  </a:cubicBezTo>
                  <a:cubicBezTo>
                    <a:pt x="2174" y="798"/>
                    <a:pt x="1992" y="648"/>
                    <a:pt x="1976" y="632"/>
                  </a:cubicBezTo>
                  <a:cubicBezTo>
                    <a:pt x="1969" y="624"/>
                    <a:pt x="1976" y="585"/>
                    <a:pt x="1992" y="577"/>
                  </a:cubicBezTo>
                  <a:cubicBezTo>
                    <a:pt x="2008" y="561"/>
                    <a:pt x="2016" y="545"/>
                    <a:pt x="2016" y="530"/>
                  </a:cubicBezTo>
                  <a:cubicBezTo>
                    <a:pt x="2016" y="506"/>
                    <a:pt x="2008" y="521"/>
                    <a:pt x="1976" y="506"/>
                  </a:cubicBezTo>
                  <a:cubicBezTo>
                    <a:pt x="1937" y="490"/>
                    <a:pt x="2000" y="411"/>
                    <a:pt x="2024" y="395"/>
                  </a:cubicBezTo>
                  <a:cubicBezTo>
                    <a:pt x="2040" y="387"/>
                    <a:pt x="2032" y="340"/>
                    <a:pt x="2032" y="324"/>
                  </a:cubicBezTo>
                  <a:cubicBezTo>
                    <a:pt x="2032" y="316"/>
                    <a:pt x="2071" y="269"/>
                    <a:pt x="2087" y="261"/>
                  </a:cubicBezTo>
                  <a:cubicBezTo>
                    <a:pt x="2071" y="245"/>
                    <a:pt x="2056" y="245"/>
                    <a:pt x="2032" y="237"/>
                  </a:cubicBezTo>
                  <a:cubicBezTo>
                    <a:pt x="1984" y="229"/>
                    <a:pt x="1984" y="253"/>
                    <a:pt x="1961" y="221"/>
                  </a:cubicBezTo>
                  <a:cubicBezTo>
                    <a:pt x="1945" y="190"/>
                    <a:pt x="1921" y="79"/>
                    <a:pt x="1889" y="79"/>
                  </a:cubicBezTo>
                  <a:cubicBezTo>
                    <a:pt x="1858" y="71"/>
                    <a:pt x="1834" y="71"/>
                    <a:pt x="1787" y="39"/>
                  </a:cubicBezTo>
                  <a:cubicBezTo>
                    <a:pt x="1739" y="0"/>
                    <a:pt x="1716" y="31"/>
                    <a:pt x="1684" y="39"/>
                  </a:cubicBezTo>
                  <a:cubicBezTo>
                    <a:pt x="1660" y="55"/>
                    <a:pt x="269" y="316"/>
                    <a:pt x="269" y="316"/>
                  </a:cubicBezTo>
                  <a:cubicBezTo>
                    <a:pt x="245" y="205"/>
                    <a:pt x="245" y="205"/>
                    <a:pt x="245" y="205"/>
                  </a:cubicBezTo>
                  <a:cubicBezTo>
                    <a:pt x="182" y="261"/>
                    <a:pt x="103" y="332"/>
                    <a:pt x="55" y="356"/>
                  </a:cubicBezTo>
                  <a:cubicBezTo>
                    <a:pt x="40" y="363"/>
                    <a:pt x="24" y="371"/>
                    <a:pt x="0" y="379"/>
                  </a:cubicBezTo>
                  <a:cubicBezTo>
                    <a:pt x="198" y="1431"/>
                    <a:pt x="198" y="1431"/>
                    <a:pt x="198" y="1431"/>
                  </a:cubicBezTo>
                  <a:lnTo>
                    <a:pt x="1881" y="1114"/>
                  </a:lnTo>
                </a:path>
              </a:pathLst>
            </a:custGeom>
            <a:solidFill>
              <a:schemeClr val="accent3"/>
            </a:solidFill>
            <a:ln>
              <a:solidFill>
                <a:schemeClr val="bg2"/>
              </a:solidFill>
            </a:ln>
            <a:effectLst/>
          </p:spPr>
          <p:txBody>
            <a:bodyPr wrap="none" anchor="ctr"/>
            <a:lstStyle/>
            <a:p>
              <a:endParaRPr lang="en-US" sz="2701" dirty="0">
                <a:latin typeface="Lato Light"/>
              </a:endParaRPr>
            </a:p>
          </p:txBody>
        </p:sp>
        <p:sp>
          <p:nvSpPr>
            <p:cNvPr id="637" name="Freeform 774"/>
            <p:cNvSpPr>
              <a:spLocks noChangeArrowheads="1"/>
            </p:cNvSpPr>
            <p:nvPr/>
          </p:nvSpPr>
          <p:spPr bwMode="auto">
            <a:xfrm>
              <a:off x="20338234" y="5836692"/>
              <a:ext cx="1152694" cy="749135"/>
            </a:xfrm>
            <a:custGeom>
              <a:avLst/>
              <a:gdLst>
                <a:gd name="T0" fmla="*/ 198 w 2191"/>
                <a:gd name="T1" fmla="*/ 1422 h 1423"/>
                <a:gd name="T2" fmla="*/ 0 w 2191"/>
                <a:gd name="T3" fmla="*/ 363 h 1423"/>
                <a:gd name="T4" fmla="*/ 47 w 2191"/>
                <a:gd name="T5" fmla="*/ 332 h 1423"/>
                <a:gd name="T6" fmla="*/ 253 w 2191"/>
                <a:gd name="T7" fmla="*/ 181 h 1423"/>
                <a:gd name="T8" fmla="*/ 1684 w 2191"/>
                <a:gd name="T9" fmla="*/ 23 h 1423"/>
                <a:gd name="T10" fmla="*/ 1747 w 2191"/>
                <a:gd name="T11" fmla="*/ 0 h 1423"/>
                <a:gd name="T12" fmla="*/ 1889 w 2191"/>
                <a:gd name="T13" fmla="*/ 55 h 1423"/>
                <a:gd name="T14" fmla="*/ 1945 w 2191"/>
                <a:gd name="T15" fmla="*/ 150 h 1423"/>
                <a:gd name="T16" fmla="*/ 1984 w 2191"/>
                <a:gd name="T17" fmla="*/ 213 h 1423"/>
                <a:gd name="T18" fmla="*/ 2008 w 2191"/>
                <a:gd name="T19" fmla="*/ 213 h 1423"/>
                <a:gd name="T20" fmla="*/ 2087 w 2191"/>
                <a:gd name="T21" fmla="*/ 237 h 1423"/>
                <a:gd name="T22" fmla="*/ 2087 w 2191"/>
                <a:gd name="T23" fmla="*/ 245 h 1423"/>
                <a:gd name="T24" fmla="*/ 2032 w 2191"/>
                <a:gd name="T25" fmla="*/ 316 h 1423"/>
                <a:gd name="T26" fmla="*/ 1969 w 2191"/>
                <a:gd name="T27" fmla="*/ 474 h 1423"/>
                <a:gd name="T28" fmla="*/ 2000 w 2191"/>
                <a:gd name="T29" fmla="*/ 490 h 1423"/>
                <a:gd name="T30" fmla="*/ 1992 w 2191"/>
                <a:gd name="T31" fmla="*/ 561 h 1423"/>
                <a:gd name="T32" fmla="*/ 1984 w 2191"/>
                <a:gd name="T33" fmla="*/ 616 h 1423"/>
                <a:gd name="T34" fmla="*/ 2182 w 2191"/>
                <a:gd name="T35" fmla="*/ 790 h 1423"/>
                <a:gd name="T36" fmla="*/ 2111 w 2191"/>
                <a:gd name="T37" fmla="*/ 925 h 1423"/>
                <a:gd name="T38" fmla="*/ 2047 w 2191"/>
                <a:gd name="T39" fmla="*/ 996 h 1423"/>
                <a:gd name="T40" fmla="*/ 2000 w 2191"/>
                <a:gd name="T41" fmla="*/ 1027 h 1423"/>
                <a:gd name="T42" fmla="*/ 1976 w 2191"/>
                <a:gd name="T43" fmla="*/ 1011 h 1423"/>
                <a:gd name="T44" fmla="*/ 1889 w 2191"/>
                <a:gd name="T45" fmla="*/ 1075 h 1423"/>
                <a:gd name="T46" fmla="*/ 1881 w 2191"/>
                <a:gd name="T47" fmla="*/ 1098 h 1423"/>
                <a:gd name="T48" fmla="*/ 198 w 2191"/>
                <a:gd name="T49" fmla="*/ 1422 h 1423"/>
                <a:gd name="T50" fmla="*/ 8 w 2191"/>
                <a:gd name="T51" fmla="*/ 363 h 1423"/>
                <a:gd name="T52" fmla="*/ 1874 w 2191"/>
                <a:gd name="T53" fmla="*/ 1091 h 1423"/>
                <a:gd name="T54" fmla="*/ 1881 w 2191"/>
                <a:gd name="T55" fmla="*/ 1067 h 1423"/>
                <a:gd name="T56" fmla="*/ 1976 w 2191"/>
                <a:gd name="T57" fmla="*/ 1004 h 1423"/>
                <a:gd name="T58" fmla="*/ 2047 w 2191"/>
                <a:gd name="T59" fmla="*/ 988 h 1423"/>
                <a:gd name="T60" fmla="*/ 2103 w 2191"/>
                <a:gd name="T61" fmla="*/ 917 h 1423"/>
                <a:gd name="T62" fmla="*/ 2174 w 2191"/>
                <a:gd name="T63" fmla="*/ 790 h 1423"/>
                <a:gd name="T64" fmla="*/ 1976 w 2191"/>
                <a:gd name="T65" fmla="*/ 624 h 1423"/>
                <a:gd name="T66" fmla="*/ 1992 w 2191"/>
                <a:gd name="T67" fmla="*/ 553 h 1423"/>
                <a:gd name="T68" fmla="*/ 2008 w 2191"/>
                <a:gd name="T69" fmla="*/ 498 h 1423"/>
                <a:gd name="T70" fmla="*/ 1969 w 2191"/>
                <a:gd name="T71" fmla="*/ 490 h 1423"/>
                <a:gd name="T72" fmla="*/ 2016 w 2191"/>
                <a:gd name="T73" fmla="*/ 379 h 1423"/>
                <a:gd name="T74" fmla="*/ 2024 w 2191"/>
                <a:gd name="T75" fmla="*/ 308 h 1423"/>
                <a:gd name="T76" fmla="*/ 2032 w 2191"/>
                <a:gd name="T77" fmla="*/ 221 h 1423"/>
                <a:gd name="T78" fmla="*/ 1992 w 2191"/>
                <a:gd name="T79" fmla="*/ 221 h 1423"/>
                <a:gd name="T80" fmla="*/ 1961 w 2191"/>
                <a:gd name="T81" fmla="*/ 205 h 1423"/>
                <a:gd name="T82" fmla="*/ 1889 w 2191"/>
                <a:gd name="T83" fmla="*/ 63 h 1423"/>
                <a:gd name="T84" fmla="*/ 1787 w 2191"/>
                <a:gd name="T85" fmla="*/ 23 h 1423"/>
                <a:gd name="T86" fmla="*/ 1708 w 2191"/>
                <a:gd name="T87" fmla="*/ 15 h 1423"/>
                <a:gd name="T88" fmla="*/ 277 w 2191"/>
                <a:gd name="T89" fmla="*/ 308 h 1423"/>
                <a:gd name="T90" fmla="*/ 245 w 2191"/>
                <a:gd name="T91" fmla="*/ 197 h 1423"/>
                <a:gd name="T92" fmla="*/ 8 w 2191"/>
                <a:gd name="T93" fmla="*/ 363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91" h="1423">
                  <a:moveTo>
                    <a:pt x="198" y="1422"/>
                  </a:moveTo>
                  <a:lnTo>
                    <a:pt x="198" y="1422"/>
                  </a:lnTo>
                  <a:cubicBezTo>
                    <a:pt x="198" y="1415"/>
                    <a:pt x="198" y="1415"/>
                    <a:pt x="198" y="1415"/>
                  </a:cubicBezTo>
                  <a:cubicBezTo>
                    <a:pt x="0" y="363"/>
                    <a:pt x="0" y="363"/>
                    <a:pt x="0" y="363"/>
                  </a:cubicBezTo>
                  <a:lnTo>
                    <a:pt x="0" y="363"/>
                  </a:lnTo>
                  <a:cubicBezTo>
                    <a:pt x="24" y="347"/>
                    <a:pt x="40" y="340"/>
                    <a:pt x="47" y="332"/>
                  </a:cubicBezTo>
                  <a:cubicBezTo>
                    <a:pt x="111" y="308"/>
                    <a:pt x="198" y="229"/>
                    <a:pt x="245" y="189"/>
                  </a:cubicBezTo>
                  <a:cubicBezTo>
                    <a:pt x="253" y="181"/>
                    <a:pt x="253" y="181"/>
                    <a:pt x="253" y="181"/>
                  </a:cubicBezTo>
                  <a:cubicBezTo>
                    <a:pt x="277" y="300"/>
                    <a:pt x="277" y="300"/>
                    <a:pt x="277" y="300"/>
                  </a:cubicBezTo>
                  <a:cubicBezTo>
                    <a:pt x="356" y="284"/>
                    <a:pt x="1660" y="31"/>
                    <a:pt x="1684" y="23"/>
                  </a:cubicBezTo>
                  <a:cubicBezTo>
                    <a:pt x="1692" y="23"/>
                    <a:pt x="1700" y="15"/>
                    <a:pt x="1700" y="15"/>
                  </a:cubicBezTo>
                  <a:cubicBezTo>
                    <a:pt x="1716" y="8"/>
                    <a:pt x="1731" y="0"/>
                    <a:pt x="1747" y="0"/>
                  </a:cubicBezTo>
                  <a:cubicBezTo>
                    <a:pt x="1755" y="0"/>
                    <a:pt x="1771" y="8"/>
                    <a:pt x="1787" y="15"/>
                  </a:cubicBezTo>
                  <a:cubicBezTo>
                    <a:pt x="1834" y="55"/>
                    <a:pt x="1858" y="55"/>
                    <a:pt x="1889" y="55"/>
                  </a:cubicBezTo>
                  <a:lnTo>
                    <a:pt x="1889" y="55"/>
                  </a:lnTo>
                  <a:cubicBezTo>
                    <a:pt x="1913" y="55"/>
                    <a:pt x="1929" y="103"/>
                    <a:pt x="1945" y="150"/>
                  </a:cubicBezTo>
                  <a:cubicBezTo>
                    <a:pt x="1953" y="174"/>
                    <a:pt x="1961" y="189"/>
                    <a:pt x="1969" y="205"/>
                  </a:cubicBezTo>
                  <a:cubicBezTo>
                    <a:pt x="1976" y="213"/>
                    <a:pt x="1976" y="213"/>
                    <a:pt x="1984" y="213"/>
                  </a:cubicBezTo>
                  <a:cubicBezTo>
                    <a:pt x="1984" y="213"/>
                    <a:pt x="1984" y="213"/>
                    <a:pt x="1992" y="213"/>
                  </a:cubicBezTo>
                  <a:cubicBezTo>
                    <a:pt x="1992" y="213"/>
                    <a:pt x="2000" y="213"/>
                    <a:pt x="2008" y="213"/>
                  </a:cubicBezTo>
                  <a:cubicBezTo>
                    <a:pt x="2016" y="213"/>
                    <a:pt x="2024" y="213"/>
                    <a:pt x="2032" y="213"/>
                  </a:cubicBezTo>
                  <a:cubicBezTo>
                    <a:pt x="2056" y="221"/>
                    <a:pt x="2071" y="229"/>
                    <a:pt x="2087" y="237"/>
                  </a:cubicBezTo>
                  <a:lnTo>
                    <a:pt x="2087" y="237"/>
                  </a:lnTo>
                  <a:cubicBezTo>
                    <a:pt x="2087" y="245"/>
                    <a:pt x="2087" y="245"/>
                    <a:pt x="2087" y="245"/>
                  </a:cubicBezTo>
                  <a:cubicBezTo>
                    <a:pt x="2056" y="276"/>
                    <a:pt x="2032" y="300"/>
                    <a:pt x="2032" y="308"/>
                  </a:cubicBezTo>
                  <a:cubicBezTo>
                    <a:pt x="2032" y="316"/>
                    <a:pt x="2032" y="316"/>
                    <a:pt x="2032" y="316"/>
                  </a:cubicBezTo>
                  <a:cubicBezTo>
                    <a:pt x="2032" y="340"/>
                    <a:pt x="2040" y="371"/>
                    <a:pt x="2024" y="379"/>
                  </a:cubicBezTo>
                  <a:cubicBezTo>
                    <a:pt x="2008" y="395"/>
                    <a:pt x="1961" y="450"/>
                    <a:pt x="1969" y="474"/>
                  </a:cubicBezTo>
                  <a:cubicBezTo>
                    <a:pt x="1969" y="482"/>
                    <a:pt x="1969" y="482"/>
                    <a:pt x="1976" y="482"/>
                  </a:cubicBezTo>
                  <a:cubicBezTo>
                    <a:pt x="1992" y="490"/>
                    <a:pt x="2000" y="490"/>
                    <a:pt x="2000" y="490"/>
                  </a:cubicBezTo>
                  <a:cubicBezTo>
                    <a:pt x="2016" y="490"/>
                    <a:pt x="2016" y="498"/>
                    <a:pt x="2016" y="514"/>
                  </a:cubicBezTo>
                  <a:cubicBezTo>
                    <a:pt x="2016" y="537"/>
                    <a:pt x="2008" y="545"/>
                    <a:pt x="1992" y="561"/>
                  </a:cubicBezTo>
                  <a:cubicBezTo>
                    <a:pt x="1984" y="569"/>
                    <a:pt x="1976" y="585"/>
                    <a:pt x="1976" y="600"/>
                  </a:cubicBezTo>
                  <a:cubicBezTo>
                    <a:pt x="1976" y="608"/>
                    <a:pt x="1976" y="616"/>
                    <a:pt x="1984" y="616"/>
                  </a:cubicBezTo>
                  <a:cubicBezTo>
                    <a:pt x="1984" y="616"/>
                    <a:pt x="2008" y="640"/>
                    <a:pt x="2032" y="664"/>
                  </a:cubicBezTo>
                  <a:cubicBezTo>
                    <a:pt x="2150" y="758"/>
                    <a:pt x="2182" y="782"/>
                    <a:pt x="2182" y="790"/>
                  </a:cubicBezTo>
                  <a:cubicBezTo>
                    <a:pt x="2190" y="798"/>
                    <a:pt x="2134" y="869"/>
                    <a:pt x="2134" y="869"/>
                  </a:cubicBezTo>
                  <a:cubicBezTo>
                    <a:pt x="2119" y="877"/>
                    <a:pt x="2119" y="901"/>
                    <a:pt x="2111" y="925"/>
                  </a:cubicBezTo>
                  <a:cubicBezTo>
                    <a:pt x="2111" y="932"/>
                    <a:pt x="2103" y="940"/>
                    <a:pt x="2103" y="948"/>
                  </a:cubicBezTo>
                  <a:cubicBezTo>
                    <a:pt x="2087" y="980"/>
                    <a:pt x="2079" y="988"/>
                    <a:pt x="2047" y="996"/>
                  </a:cubicBezTo>
                  <a:cubicBezTo>
                    <a:pt x="2032" y="1004"/>
                    <a:pt x="2016" y="1011"/>
                    <a:pt x="2008" y="1027"/>
                  </a:cubicBezTo>
                  <a:cubicBezTo>
                    <a:pt x="2000" y="1027"/>
                    <a:pt x="2000" y="1027"/>
                    <a:pt x="2000" y="1027"/>
                  </a:cubicBezTo>
                  <a:lnTo>
                    <a:pt x="2000" y="1027"/>
                  </a:lnTo>
                  <a:cubicBezTo>
                    <a:pt x="2000" y="1020"/>
                    <a:pt x="1992" y="1011"/>
                    <a:pt x="1976" y="1011"/>
                  </a:cubicBezTo>
                  <a:cubicBezTo>
                    <a:pt x="1945" y="1011"/>
                    <a:pt x="1913" y="1027"/>
                    <a:pt x="1913" y="1043"/>
                  </a:cubicBezTo>
                  <a:cubicBezTo>
                    <a:pt x="1905" y="1043"/>
                    <a:pt x="1897" y="1059"/>
                    <a:pt x="1889" y="1075"/>
                  </a:cubicBezTo>
                  <a:cubicBezTo>
                    <a:pt x="1889" y="1075"/>
                    <a:pt x="1881" y="1083"/>
                    <a:pt x="1881" y="1091"/>
                  </a:cubicBezTo>
                  <a:cubicBezTo>
                    <a:pt x="1881" y="1091"/>
                    <a:pt x="1881" y="1091"/>
                    <a:pt x="1881" y="1098"/>
                  </a:cubicBezTo>
                  <a:lnTo>
                    <a:pt x="1881" y="1098"/>
                  </a:lnTo>
                  <a:lnTo>
                    <a:pt x="198" y="1422"/>
                  </a:lnTo>
                  <a:close/>
                  <a:moveTo>
                    <a:pt x="8" y="363"/>
                  </a:moveTo>
                  <a:lnTo>
                    <a:pt x="8" y="363"/>
                  </a:lnTo>
                  <a:cubicBezTo>
                    <a:pt x="206" y="1415"/>
                    <a:pt x="206" y="1415"/>
                    <a:pt x="206" y="1415"/>
                  </a:cubicBezTo>
                  <a:cubicBezTo>
                    <a:pt x="1874" y="1091"/>
                    <a:pt x="1874" y="1091"/>
                    <a:pt x="1874" y="1091"/>
                  </a:cubicBezTo>
                  <a:cubicBezTo>
                    <a:pt x="1874" y="1083"/>
                    <a:pt x="1874" y="1083"/>
                    <a:pt x="1874" y="1083"/>
                  </a:cubicBezTo>
                  <a:cubicBezTo>
                    <a:pt x="1881" y="1083"/>
                    <a:pt x="1881" y="1075"/>
                    <a:pt x="1881" y="1067"/>
                  </a:cubicBezTo>
                  <a:cubicBezTo>
                    <a:pt x="1889" y="1059"/>
                    <a:pt x="1897" y="1043"/>
                    <a:pt x="1905" y="1035"/>
                  </a:cubicBezTo>
                  <a:cubicBezTo>
                    <a:pt x="1913" y="1020"/>
                    <a:pt x="1945" y="1004"/>
                    <a:pt x="1976" y="1004"/>
                  </a:cubicBezTo>
                  <a:cubicBezTo>
                    <a:pt x="1992" y="1004"/>
                    <a:pt x="2000" y="1011"/>
                    <a:pt x="2008" y="1020"/>
                  </a:cubicBezTo>
                  <a:cubicBezTo>
                    <a:pt x="2016" y="1004"/>
                    <a:pt x="2032" y="996"/>
                    <a:pt x="2047" y="988"/>
                  </a:cubicBezTo>
                  <a:cubicBezTo>
                    <a:pt x="2071" y="980"/>
                    <a:pt x="2087" y="972"/>
                    <a:pt x="2095" y="948"/>
                  </a:cubicBezTo>
                  <a:cubicBezTo>
                    <a:pt x="2095" y="940"/>
                    <a:pt x="2103" y="932"/>
                    <a:pt x="2103" y="917"/>
                  </a:cubicBezTo>
                  <a:cubicBezTo>
                    <a:pt x="2111" y="901"/>
                    <a:pt x="2119" y="877"/>
                    <a:pt x="2127" y="861"/>
                  </a:cubicBezTo>
                  <a:cubicBezTo>
                    <a:pt x="2142" y="845"/>
                    <a:pt x="2174" y="798"/>
                    <a:pt x="2174" y="790"/>
                  </a:cubicBezTo>
                  <a:cubicBezTo>
                    <a:pt x="2174" y="782"/>
                    <a:pt x="2079" y="711"/>
                    <a:pt x="2032" y="664"/>
                  </a:cubicBezTo>
                  <a:cubicBezTo>
                    <a:pt x="2000" y="640"/>
                    <a:pt x="1984" y="624"/>
                    <a:pt x="1976" y="624"/>
                  </a:cubicBezTo>
                  <a:cubicBezTo>
                    <a:pt x="1969" y="616"/>
                    <a:pt x="1969" y="608"/>
                    <a:pt x="1969" y="600"/>
                  </a:cubicBezTo>
                  <a:cubicBezTo>
                    <a:pt x="1969" y="585"/>
                    <a:pt x="1976" y="561"/>
                    <a:pt x="1992" y="553"/>
                  </a:cubicBezTo>
                  <a:cubicBezTo>
                    <a:pt x="2008" y="545"/>
                    <a:pt x="2008" y="529"/>
                    <a:pt x="2008" y="514"/>
                  </a:cubicBezTo>
                  <a:cubicBezTo>
                    <a:pt x="2008" y="505"/>
                    <a:pt x="2008" y="498"/>
                    <a:pt x="2008" y="498"/>
                  </a:cubicBezTo>
                  <a:cubicBezTo>
                    <a:pt x="2008" y="498"/>
                    <a:pt x="2008" y="498"/>
                    <a:pt x="2000" y="498"/>
                  </a:cubicBezTo>
                  <a:cubicBezTo>
                    <a:pt x="2000" y="498"/>
                    <a:pt x="1984" y="498"/>
                    <a:pt x="1969" y="490"/>
                  </a:cubicBezTo>
                  <a:cubicBezTo>
                    <a:pt x="1969" y="490"/>
                    <a:pt x="1961" y="482"/>
                    <a:pt x="1961" y="474"/>
                  </a:cubicBezTo>
                  <a:cubicBezTo>
                    <a:pt x="1953" y="442"/>
                    <a:pt x="2008" y="387"/>
                    <a:pt x="2016" y="379"/>
                  </a:cubicBezTo>
                  <a:cubicBezTo>
                    <a:pt x="2032" y="363"/>
                    <a:pt x="2032" y="332"/>
                    <a:pt x="2024" y="316"/>
                  </a:cubicBezTo>
                  <a:cubicBezTo>
                    <a:pt x="2024" y="316"/>
                    <a:pt x="2024" y="316"/>
                    <a:pt x="2024" y="308"/>
                  </a:cubicBezTo>
                  <a:cubicBezTo>
                    <a:pt x="2024" y="300"/>
                    <a:pt x="2056" y="268"/>
                    <a:pt x="2079" y="245"/>
                  </a:cubicBezTo>
                  <a:cubicBezTo>
                    <a:pt x="2063" y="237"/>
                    <a:pt x="2056" y="229"/>
                    <a:pt x="2032" y="221"/>
                  </a:cubicBezTo>
                  <a:cubicBezTo>
                    <a:pt x="2024" y="221"/>
                    <a:pt x="2016" y="221"/>
                    <a:pt x="2008" y="221"/>
                  </a:cubicBezTo>
                  <a:cubicBezTo>
                    <a:pt x="2000" y="221"/>
                    <a:pt x="2000" y="221"/>
                    <a:pt x="1992" y="221"/>
                  </a:cubicBezTo>
                  <a:lnTo>
                    <a:pt x="1984" y="221"/>
                  </a:lnTo>
                  <a:cubicBezTo>
                    <a:pt x="1976" y="221"/>
                    <a:pt x="1969" y="221"/>
                    <a:pt x="1961" y="205"/>
                  </a:cubicBezTo>
                  <a:cubicBezTo>
                    <a:pt x="1953" y="197"/>
                    <a:pt x="1945" y="174"/>
                    <a:pt x="1937" y="158"/>
                  </a:cubicBezTo>
                  <a:cubicBezTo>
                    <a:pt x="1921" y="118"/>
                    <a:pt x="1905" y="63"/>
                    <a:pt x="1889" y="63"/>
                  </a:cubicBezTo>
                  <a:lnTo>
                    <a:pt x="1889" y="63"/>
                  </a:lnTo>
                  <a:cubicBezTo>
                    <a:pt x="1858" y="63"/>
                    <a:pt x="1834" y="63"/>
                    <a:pt x="1787" y="23"/>
                  </a:cubicBezTo>
                  <a:cubicBezTo>
                    <a:pt x="1771" y="8"/>
                    <a:pt x="1755" y="8"/>
                    <a:pt x="1747" y="8"/>
                  </a:cubicBezTo>
                  <a:cubicBezTo>
                    <a:pt x="1731" y="8"/>
                    <a:pt x="1716" y="15"/>
                    <a:pt x="1708" y="15"/>
                  </a:cubicBezTo>
                  <a:cubicBezTo>
                    <a:pt x="1700" y="23"/>
                    <a:pt x="1692" y="23"/>
                    <a:pt x="1684" y="31"/>
                  </a:cubicBezTo>
                  <a:cubicBezTo>
                    <a:pt x="1660" y="39"/>
                    <a:pt x="332" y="292"/>
                    <a:pt x="277" y="308"/>
                  </a:cubicBezTo>
                  <a:cubicBezTo>
                    <a:pt x="269" y="308"/>
                    <a:pt x="269" y="308"/>
                    <a:pt x="269" y="308"/>
                  </a:cubicBezTo>
                  <a:cubicBezTo>
                    <a:pt x="245" y="197"/>
                    <a:pt x="245" y="197"/>
                    <a:pt x="245" y="197"/>
                  </a:cubicBezTo>
                  <a:cubicBezTo>
                    <a:pt x="198" y="245"/>
                    <a:pt x="111" y="316"/>
                    <a:pt x="55" y="340"/>
                  </a:cubicBezTo>
                  <a:cubicBezTo>
                    <a:pt x="40" y="347"/>
                    <a:pt x="24" y="355"/>
                    <a:pt x="8" y="36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38" name="Freeform 775"/>
            <p:cNvSpPr>
              <a:spLocks noChangeArrowheads="1"/>
            </p:cNvSpPr>
            <p:nvPr/>
          </p:nvSpPr>
          <p:spPr bwMode="auto">
            <a:xfrm>
              <a:off x="20637424" y="6414199"/>
              <a:ext cx="906849" cy="637810"/>
            </a:xfrm>
            <a:custGeom>
              <a:avLst/>
              <a:gdLst>
                <a:gd name="T0" fmla="*/ 1660 w 1725"/>
                <a:gd name="T1" fmla="*/ 752 h 1211"/>
                <a:gd name="T2" fmla="*/ 1692 w 1725"/>
                <a:gd name="T3" fmla="*/ 649 h 1211"/>
                <a:gd name="T4" fmla="*/ 1573 w 1725"/>
                <a:gd name="T5" fmla="*/ 570 h 1211"/>
                <a:gd name="T6" fmla="*/ 1407 w 1725"/>
                <a:gd name="T7" fmla="*/ 317 h 1211"/>
                <a:gd name="T8" fmla="*/ 1312 w 1725"/>
                <a:gd name="T9" fmla="*/ 0 h 1211"/>
                <a:gd name="T10" fmla="*/ 40 w 1725"/>
                <a:gd name="T11" fmla="*/ 483 h 1211"/>
                <a:gd name="T12" fmla="*/ 206 w 1725"/>
                <a:gd name="T13" fmla="*/ 340 h 1211"/>
                <a:gd name="T14" fmla="*/ 269 w 1725"/>
                <a:gd name="T15" fmla="*/ 246 h 1211"/>
                <a:gd name="T16" fmla="*/ 380 w 1725"/>
                <a:gd name="T17" fmla="*/ 238 h 1211"/>
                <a:gd name="T18" fmla="*/ 498 w 1725"/>
                <a:gd name="T19" fmla="*/ 190 h 1211"/>
                <a:gd name="T20" fmla="*/ 617 w 1725"/>
                <a:gd name="T21" fmla="*/ 246 h 1211"/>
                <a:gd name="T22" fmla="*/ 743 w 1725"/>
                <a:gd name="T23" fmla="*/ 324 h 1211"/>
                <a:gd name="T24" fmla="*/ 846 w 1725"/>
                <a:gd name="T25" fmla="*/ 419 h 1211"/>
                <a:gd name="T26" fmla="*/ 933 w 1725"/>
                <a:gd name="T27" fmla="*/ 601 h 1211"/>
                <a:gd name="T28" fmla="*/ 981 w 1725"/>
                <a:gd name="T29" fmla="*/ 720 h 1211"/>
                <a:gd name="T30" fmla="*/ 1044 w 1725"/>
                <a:gd name="T31" fmla="*/ 752 h 1211"/>
                <a:gd name="T32" fmla="*/ 1241 w 1725"/>
                <a:gd name="T33" fmla="*/ 775 h 1211"/>
                <a:gd name="T34" fmla="*/ 1225 w 1725"/>
                <a:gd name="T35" fmla="*/ 649 h 1211"/>
                <a:gd name="T36" fmla="*/ 1154 w 1725"/>
                <a:gd name="T37" fmla="*/ 491 h 1211"/>
                <a:gd name="T38" fmla="*/ 1131 w 1725"/>
                <a:gd name="T39" fmla="*/ 301 h 1211"/>
                <a:gd name="T40" fmla="*/ 1131 w 1725"/>
                <a:gd name="T41" fmla="*/ 238 h 1211"/>
                <a:gd name="T42" fmla="*/ 1210 w 1725"/>
                <a:gd name="T43" fmla="*/ 166 h 1211"/>
                <a:gd name="T44" fmla="*/ 1257 w 1725"/>
                <a:gd name="T45" fmla="*/ 119 h 1211"/>
                <a:gd name="T46" fmla="*/ 1273 w 1725"/>
                <a:gd name="T47" fmla="*/ 174 h 1211"/>
                <a:gd name="T48" fmla="*/ 1210 w 1725"/>
                <a:gd name="T49" fmla="*/ 317 h 1211"/>
                <a:gd name="T50" fmla="*/ 1202 w 1725"/>
                <a:gd name="T51" fmla="*/ 372 h 1211"/>
                <a:gd name="T52" fmla="*/ 1234 w 1725"/>
                <a:gd name="T53" fmla="*/ 396 h 1211"/>
                <a:gd name="T54" fmla="*/ 1218 w 1725"/>
                <a:gd name="T55" fmla="*/ 451 h 1211"/>
                <a:gd name="T56" fmla="*/ 1273 w 1725"/>
                <a:gd name="T57" fmla="*/ 483 h 1211"/>
                <a:gd name="T58" fmla="*/ 1249 w 1725"/>
                <a:gd name="T59" fmla="*/ 538 h 1211"/>
                <a:gd name="T60" fmla="*/ 1297 w 1725"/>
                <a:gd name="T61" fmla="*/ 601 h 1211"/>
                <a:gd name="T62" fmla="*/ 1312 w 1725"/>
                <a:gd name="T63" fmla="*/ 696 h 1211"/>
                <a:gd name="T64" fmla="*/ 1415 w 1725"/>
                <a:gd name="T65" fmla="*/ 672 h 1211"/>
                <a:gd name="T66" fmla="*/ 1455 w 1725"/>
                <a:gd name="T67" fmla="*/ 799 h 1211"/>
                <a:gd name="T68" fmla="*/ 1518 w 1725"/>
                <a:gd name="T69" fmla="*/ 846 h 1211"/>
                <a:gd name="T70" fmla="*/ 1478 w 1725"/>
                <a:gd name="T71" fmla="*/ 1083 h 1211"/>
                <a:gd name="T72" fmla="*/ 1534 w 1725"/>
                <a:gd name="T73" fmla="*/ 1155 h 1211"/>
                <a:gd name="T74" fmla="*/ 1558 w 1725"/>
                <a:gd name="T75" fmla="*/ 1004 h 1211"/>
                <a:gd name="T76" fmla="*/ 1605 w 1725"/>
                <a:gd name="T77" fmla="*/ 870 h 1211"/>
                <a:gd name="T78" fmla="*/ 1692 w 1725"/>
                <a:gd name="T79" fmla="*/ 76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5" h="1211">
                  <a:moveTo>
                    <a:pt x="1660" y="752"/>
                  </a:moveTo>
                  <a:lnTo>
                    <a:pt x="1660" y="752"/>
                  </a:lnTo>
                  <a:cubicBezTo>
                    <a:pt x="1645" y="728"/>
                    <a:pt x="1629" y="712"/>
                    <a:pt x="1652" y="696"/>
                  </a:cubicBezTo>
                  <a:cubicBezTo>
                    <a:pt x="1676" y="680"/>
                    <a:pt x="1660" y="680"/>
                    <a:pt x="1692" y="649"/>
                  </a:cubicBezTo>
                  <a:cubicBezTo>
                    <a:pt x="1716" y="625"/>
                    <a:pt x="1716" y="609"/>
                    <a:pt x="1724" y="593"/>
                  </a:cubicBezTo>
                  <a:cubicBezTo>
                    <a:pt x="1684" y="577"/>
                    <a:pt x="1621" y="577"/>
                    <a:pt x="1573" y="570"/>
                  </a:cubicBezTo>
                  <a:cubicBezTo>
                    <a:pt x="1502" y="554"/>
                    <a:pt x="1455" y="554"/>
                    <a:pt x="1447" y="546"/>
                  </a:cubicBezTo>
                  <a:cubicBezTo>
                    <a:pt x="1439" y="530"/>
                    <a:pt x="1407" y="364"/>
                    <a:pt x="1407" y="317"/>
                  </a:cubicBezTo>
                  <a:cubicBezTo>
                    <a:pt x="1400" y="277"/>
                    <a:pt x="1360" y="151"/>
                    <a:pt x="1336" y="87"/>
                  </a:cubicBezTo>
                  <a:cubicBezTo>
                    <a:pt x="1312" y="48"/>
                    <a:pt x="1312" y="16"/>
                    <a:pt x="1312" y="0"/>
                  </a:cubicBezTo>
                  <a:cubicBezTo>
                    <a:pt x="0" y="246"/>
                    <a:pt x="0" y="246"/>
                    <a:pt x="0" y="246"/>
                  </a:cubicBezTo>
                  <a:cubicBezTo>
                    <a:pt x="40" y="483"/>
                    <a:pt x="40" y="483"/>
                    <a:pt x="40" y="483"/>
                  </a:cubicBezTo>
                  <a:cubicBezTo>
                    <a:pt x="158" y="348"/>
                    <a:pt x="158" y="348"/>
                    <a:pt x="158" y="348"/>
                  </a:cubicBezTo>
                  <a:cubicBezTo>
                    <a:pt x="158" y="348"/>
                    <a:pt x="206" y="324"/>
                    <a:pt x="206" y="340"/>
                  </a:cubicBezTo>
                  <a:cubicBezTo>
                    <a:pt x="214" y="364"/>
                    <a:pt x="222" y="340"/>
                    <a:pt x="230" y="333"/>
                  </a:cubicBezTo>
                  <a:cubicBezTo>
                    <a:pt x="230" y="317"/>
                    <a:pt x="253" y="230"/>
                    <a:pt x="269" y="246"/>
                  </a:cubicBezTo>
                  <a:cubicBezTo>
                    <a:pt x="277" y="261"/>
                    <a:pt x="277" y="277"/>
                    <a:pt x="317" y="285"/>
                  </a:cubicBezTo>
                  <a:cubicBezTo>
                    <a:pt x="356" y="285"/>
                    <a:pt x="364" y="246"/>
                    <a:pt x="380" y="238"/>
                  </a:cubicBezTo>
                  <a:cubicBezTo>
                    <a:pt x="403" y="230"/>
                    <a:pt x="427" y="222"/>
                    <a:pt x="443" y="214"/>
                  </a:cubicBezTo>
                  <a:cubicBezTo>
                    <a:pt x="451" y="198"/>
                    <a:pt x="475" y="182"/>
                    <a:pt x="498" y="190"/>
                  </a:cubicBezTo>
                  <a:cubicBezTo>
                    <a:pt x="514" y="206"/>
                    <a:pt x="538" y="206"/>
                    <a:pt x="561" y="206"/>
                  </a:cubicBezTo>
                  <a:cubicBezTo>
                    <a:pt x="593" y="206"/>
                    <a:pt x="617" y="222"/>
                    <a:pt x="617" y="246"/>
                  </a:cubicBezTo>
                  <a:cubicBezTo>
                    <a:pt x="625" y="261"/>
                    <a:pt x="656" y="317"/>
                    <a:pt x="656" y="317"/>
                  </a:cubicBezTo>
                  <a:cubicBezTo>
                    <a:pt x="656" y="317"/>
                    <a:pt x="743" y="301"/>
                    <a:pt x="743" y="324"/>
                  </a:cubicBezTo>
                  <a:cubicBezTo>
                    <a:pt x="751" y="348"/>
                    <a:pt x="751" y="396"/>
                    <a:pt x="767" y="412"/>
                  </a:cubicBezTo>
                  <a:cubicBezTo>
                    <a:pt x="775" y="419"/>
                    <a:pt x="822" y="404"/>
                    <a:pt x="846" y="419"/>
                  </a:cubicBezTo>
                  <a:cubicBezTo>
                    <a:pt x="870" y="435"/>
                    <a:pt x="949" y="467"/>
                    <a:pt x="949" y="499"/>
                  </a:cubicBezTo>
                  <a:cubicBezTo>
                    <a:pt x="949" y="530"/>
                    <a:pt x="957" y="562"/>
                    <a:pt x="933" y="601"/>
                  </a:cubicBezTo>
                  <a:cubicBezTo>
                    <a:pt x="909" y="641"/>
                    <a:pt x="886" y="696"/>
                    <a:pt x="901" y="720"/>
                  </a:cubicBezTo>
                  <a:cubicBezTo>
                    <a:pt x="917" y="744"/>
                    <a:pt x="957" y="736"/>
                    <a:pt x="981" y="720"/>
                  </a:cubicBezTo>
                  <a:cubicBezTo>
                    <a:pt x="996" y="696"/>
                    <a:pt x="1036" y="704"/>
                    <a:pt x="1044" y="720"/>
                  </a:cubicBezTo>
                  <a:cubicBezTo>
                    <a:pt x="1052" y="728"/>
                    <a:pt x="1020" y="736"/>
                    <a:pt x="1044" y="752"/>
                  </a:cubicBezTo>
                  <a:cubicBezTo>
                    <a:pt x="1075" y="759"/>
                    <a:pt x="1115" y="775"/>
                    <a:pt x="1154" y="783"/>
                  </a:cubicBezTo>
                  <a:cubicBezTo>
                    <a:pt x="1186" y="791"/>
                    <a:pt x="1225" y="775"/>
                    <a:pt x="1241" y="775"/>
                  </a:cubicBezTo>
                  <a:cubicBezTo>
                    <a:pt x="1241" y="759"/>
                    <a:pt x="1249" y="752"/>
                    <a:pt x="1241" y="728"/>
                  </a:cubicBezTo>
                  <a:cubicBezTo>
                    <a:pt x="1234" y="688"/>
                    <a:pt x="1241" y="680"/>
                    <a:pt x="1225" y="649"/>
                  </a:cubicBezTo>
                  <a:cubicBezTo>
                    <a:pt x="1210" y="609"/>
                    <a:pt x="1194" y="617"/>
                    <a:pt x="1186" y="593"/>
                  </a:cubicBezTo>
                  <a:cubicBezTo>
                    <a:pt x="1178" y="562"/>
                    <a:pt x="1154" y="530"/>
                    <a:pt x="1154" y="491"/>
                  </a:cubicBezTo>
                  <a:cubicBezTo>
                    <a:pt x="1147" y="443"/>
                    <a:pt x="1147" y="404"/>
                    <a:pt x="1147" y="364"/>
                  </a:cubicBezTo>
                  <a:cubicBezTo>
                    <a:pt x="1139" y="333"/>
                    <a:pt x="1154" y="309"/>
                    <a:pt x="1131" y="301"/>
                  </a:cubicBezTo>
                  <a:cubicBezTo>
                    <a:pt x="1107" y="293"/>
                    <a:pt x="1083" y="230"/>
                    <a:pt x="1099" y="238"/>
                  </a:cubicBezTo>
                  <a:cubicBezTo>
                    <a:pt x="1107" y="246"/>
                    <a:pt x="1123" y="261"/>
                    <a:pt x="1131" y="238"/>
                  </a:cubicBezTo>
                  <a:cubicBezTo>
                    <a:pt x="1139" y="214"/>
                    <a:pt x="1170" y="182"/>
                    <a:pt x="1170" y="182"/>
                  </a:cubicBezTo>
                  <a:cubicBezTo>
                    <a:pt x="1178" y="182"/>
                    <a:pt x="1194" y="174"/>
                    <a:pt x="1210" y="166"/>
                  </a:cubicBezTo>
                  <a:cubicBezTo>
                    <a:pt x="1234" y="151"/>
                    <a:pt x="1249" y="135"/>
                    <a:pt x="1249" y="127"/>
                  </a:cubicBezTo>
                  <a:cubicBezTo>
                    <a:pt x="1241" y="111"/>
                    <a:pt x="1257" y="95"/>
                    <a:pt x="1257" y="119"/>
                  </a:cubicBezTo>
                  <a:cubicBezTo>
                    <a:pt x="1257" y="135"/>
                    <a:pt x="1257" y="166"/>
                    <a:pt x="1265" y="166"/>
                  </a:cubicBezTo>
                  <a:cubicBezTo>
                    <a:pt x="1281" y="166"/>
                    <a:pt x="1297" y="174"/>
                    <a:pt x="1273" y="174"/>
                  </a:cubicBezTo>
                  <a:cubicBezTo>
                    <a:pt x="1257" y="182"/>
                    <a:pt x="1170" y="198"/>
                    <a:pt x="1186" y="222"/>
                  </a:cubicBezTo>
                  <a:cubicBezTo>
                    <a:pt x="1194" y="253"/>
                    <a:pt x="1186" y="317"/>
                    <a:pt x="1210" y="317"/>
                  </a:cubicBezTo>
                  <a:cubicBezTo>
                    <a:pt x="1234" y="309"/>
                    <a:pt x="1241" y="309"/>
                    <a:pt x="1234" y="333"/>
                  </a:cubicBezTo>
                  <a:cubicBezTo>
                    <a:pt x="1234" y="356"/>
                    <a:pt x="1210" y="348"/>
                    <a:pt x="1202" y="372"/>
                  </a:cubicBezTo>
                  <a:cubicBezTo>
                    <a:pt x="1186" y="388"/>
                    <a:pt x="1147" y="412"/>
                    <a:pt x="1178" y="412"/>
                  </a:cubicBezTo>
                  <a:cubicBezTo>
                    <a:pt x="1210" y="419"/>
                    <a:pt x="1234" y="380"/>
                    <a:pt x="1234" y="396"/>
                  </a:cubicBezTo>
                  <a:cubicBezTo>
                    <a:pt x="1241" y="404"/>
                    <a:pt x="1265" y="412"/>
                    <a:pt x="1249" y="427"/>
                  </a:cubicBezTo>
                  <a:cubicBezTo>
                    <a:pt x="1234" y="443"/>
                    <a:pt x="1218" y="435"/>
                    <a:pt x="1218" y="451"/>
                  </a:cubicBezTo>
                  <a:cubicBezTo>
                    <a:pt x="1218" y="467"/>
                    <a:pt x="1202" y="475"/>
                    <a:pt x="1225" y="483"/>
                  </a:cubicBezTo>
                  <a:cubicBezTo>
                    <a:pt x="1249" y="491"/>
                    <a:pt x="1265" y="467"/>
                    <a:pt x="1273" y="483"/>
                  </a:cubicBezTo>
                  <a:cubicBezTo>
                    <a:pt x="1289" y="499"/>
                    <a:pt x="1312" y="506"/>
                    <a:pt x="1289" y="514"/>
                  </a:cubicBezTo>
                  <a:cubicBezTo>
                    <a:pt x="1273" y="530"/>
                    <a:pt x="1257" y="514"/>
                    <a:pt x="1249" y="538"/>
                  </a:cubicBezTo>
                  <a:cubicBezTo>
                    <a:pt x="1241" y="570"/>
                    <a:pt x="1234" y="577"/>
                    <a:pt x="1257" y="577"/>
                  </a:cubicBezTo>
                  <a:cubicBezTo>
                    <a:pt x="1289" y="586"/>
                    <a:pt x="1289" y="577"/>
                    <a:pt x="1297" y="601"/>
                  </a:cubicBezTo>
                  <a:cubicBezTo>
                    <a:pt x="1297" y="625"/>
                    <a:pt x="1297" y="609"/>
                    <a:pt x="1289" y="649"/>
                  </a:cubicBezTo>
                  <a:cubicBezTo>
                    <a:pt x="1289" y="680"/>
                    <a:pt x="1281" y="688"/>
                    <a:pt x="1312" y="696"/>
                  </a:cubicBezTo>
                  <a:cubicBezTo>
                    <a:pt x="1344" y="696"/>
                    <a:pt x="1360" y="672"/>
                    <a:pt x="1368" y="657"/>
                  </a:cubicBezTo>
                  <a:cubicBezTo>
                    <a:pt x="1368" y="649"/>
                    <a:pt x="1384" y="625"/>
                    <a:pt x="1415" y="672"/>
                  </a:cubicBezTo>
                  <a:cubicBezTo>
                    <a:pt x="1439" y="720"/>
                    <a:pt x="1463" y="728"/>
                    <a:pt x="1455" y="759"/>
                  </a:cubicBezTo>
                  <a:cubicBezTo>
                    <a:pt x="1439" y="791"/>
                    <a:pt x="1431" y="783"/>
                    <a:pt x="1455" y="799"/>
                  </a:cubicBezTo>
                  <a:cubicBezTo>
                    <a:pt x="1478" y="815"/>
                    <a:pt x="1494" y="815"/>
                    <a:pt x="1502" y="807"/>
                  </a:cubicBezTo>
                  <a:cubicBezTo>
                    <a:pt x="1510" y="807"/>
                    <a:pt x="1518" y="815"/>
                    <a:pt x="1518" y="846"/>
                  </a:cubicBezTo>
                  <a:cubicBezTo>
                    <a:pt x="1526" y="870"/>
                    <a:pt x="1487" y="941"/>
                    <a:pt x="1487" y="973"/>
                  </a:cubicBezTo>
                  <a:cubicBezTo>
                    <a:pt x="1487" y="1004"/>
                    <a:pt x="1478" y="1036"/>
                    <a:pt x="1478" y="1083"/>
                  </a:cubicBezTo>
                  <a:cubicBezTo>
                    <a:pt x="1487" y="1131"/>
                    <a:pt x="1471" y="1155"/>
                    <a:pt x="1494" y="1178"/>
                  </a:cubicBezTo>
                  <a:cubicBezTo>
                    <a:pt x="1518" y="1202"/>
                    <a:pt x="1534" y="1210"/>
                    <a:pt x="1534" y="1155"/>
                  </a:cubicBezTo>
                  <a:cubicBezTo>
                    <a:pt x="1534" y="1107"/>
                    <a:pt x="1526" y="1068"/>
                    <a:pt x="1542" y="1044"/>
                  </a:cubicBezTo>
                  <a:cubicBezTo>
                    <a:pt x="1550" y="1028"/>
                    <a:pt x="1558" y="1036"/>
                    <a:pt x="1558" y="1004"/>
                  </a:cubicBezTo>
                  <a:cubicBezTo>
                    <a:pt x="1558" y="981"/>
                    <a:pt x="1605" y="1028"/>
                    <a:pt x="1605" y="981"/>
                  </a:cubicBezTo>
                  <a:cubicBezTo>
                    <a:pt x="1597" y="941"/>
                    <a:pt x="1589" y="894"/>
                    <a:pt x="1605" y="870"/>
                  </a:cubicBezTo>
                  <a:cubicBezTo>
                    <a:pt x="1621" y="839"/>
                    <a:pt x="1605" y="815"/>
                    <a:pt x="1645" y="807"/>
                  </a:cubicBezTo>
                  <a:cubicBezTo>
                    <a:pt x="1684" y="791"/>
                    <a:pt x="1692" y="783"/>
                    <a:pt x="1692" y="767"/>
                  </a:cubicBezTo>
                  <a:cubicBezTo>
                    <a:pt x="1692" y="752"/>
                    <a:pt x="1668" y="767"/>
                    <a:pt x="1660" y="75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39" name="Freeform 776"/>
            <p:cNvSpPr>
              <a:spLocks noChangeArrowheads="1"/>
            </p:cNvSpPr>
            <p:nvPr/>
          </p:nvSpPr>
          <p:spPr bwMode="auto">
            <a:xfrm>
              <a:off x="20635106" y="6411880"/>
              <a:ext cx="911486" cy="635490"/>
            </a:xfrm>
            <a:custGeom>
              <a:avLst/>
              <a:gdLst>
                <a:gd name="T0" fmla="*/ 1486 w 1733"/>
                <a:gd name="T1" fmla="*/ 1011 h 1210"/>
                <a:gd name="T2" fmla="*/ 1463 w 1733"/>
                <a:gd name="T3" fmla="*/ 806 h 1210"/>
                <a:gd name="T4" fmla="*/ 1392 w 1733"/>
                <a:gd name="T5" fmla="*/ 656 h 1210"/>
                <a:gd name="T6" fmla="*/ 1297 w 1733"/>
                <a:gd name="T7" fmla="*/ 624 h 1210"/>
                <a:gd name="T8" fmla="*/ 1257 w 1733"/>
                <a:gd name="T9" fmla="*/ 545 h 1210"/>
                <a:gd name="T10" fmla="*/ 1273 w 1733"/>
                <a:gd name="T11" fmla="*/ 490 h 1210"/>
                <a:gd name="T12" fmla="*/ 1226 w 1733"/>
                <a:gd name="T13" fmla="*/ 458 h 1210"/>
                <a:gd name="T14" fmla="*/ 1233 w 1733"/>
                <a:gd name="T15" fmla="*/ 411 h 1210"/>
                <a:gd name="T16" fmla="*/ 1242 w 1733"/>
                <a:gd name="T17" fmla="*/ 340 h 1210"/>
                <a:gd name="T18" fmla="*/ 1186 w 1733"/>
                <a:gd name="T19" fmla="*/ 221 h 1210"/>
                <a:gd name="T20" fmla="*/ 1265 w 1733"/>
                <a:gd name="T21" fmla="*/ 142 h 1210"/>
                <a:gd name="T22" fmla="*/ 1186 w 1733"/>
                <a:gd name="T23" fmla="*/ 189 h 1210"/>
                <a:gd name="T24" fmla="*/ 1139 w 1733"/>
                <a:gd name="T25" fmla="*/ 300 h 1210"/>
                <a:gd name="T26" fmla="*/ 1202 w 1733"/>
                <a:gd name="T27" fmla="*/ 593 h 1210"/>
                <a:gd name="T28" fmla="*/ 1249 w 1733"/>
                <a:gd name="T29" fmla="*/ 790 h 1210"/>
                <a:gd name="T30" fmla="*/ 1052 w 1733"/>
                <a:gd name="T31" fmla="*/ 759 h 1210"/>
                <a:gd name="T32" fmla="*/ 941 w 1733"/>
                <a:gd name="T33" fmla="*/ 743 h 1210"/>
                <a:gd name="T34" fmla="*/ 854 w 1733"/>
                <a:gd name="T35" fmla="*/ 426 h 1210"/>
                <a:gd name="T36" fmla="*/ 751 w 1733"/>
                <a:gd name="T37" fmla="*/ 331 h 1210"/>
                <a:gd name="T38" fmla="*/ 569 w 1733"/>
                <a:gd name="T39" fmla="*/ 213 h 1210"/>
                <a:gd name="T40" fmla="*/ 372 w 1733"/>
                <a:gd name="T41" fmla="*/ 268 h 1210"/>
                <a:gd name="T42" fmla="*/ 238 w 1733"/>
                <a:gd name="T43" fmla="*/ 340 h 1210"/>
                <a:gd name="T44" fmla="*/ 0 w 1733"/>
                <a:gd name="T45" fmla="*/ 253 h 1210"/>
                <a:gd name="T46" fmla="*/ 1518 w 1733"/>
                <a:gd name="T47" fmla="*/ 561 h 1210"/>
                <a:gd name="T48" fmla="*/ 1700 w 1733"/>
                <a:gd name="T49" fmla="*/ 656 h 1210"/>
                <a:gd name="T50" fmla="*/ 1692 w 1733"/>
                <a:gd name="T51" fmla="*/ 766 h 1210"/>
                <a:gd name="T52" fmla="*/ 1613 w 1733"/>
                <a:gd name="T53" fmla="*/ 988 h 1210"/>
                <a:gd name="T54" fmla="*/ 1558 w 1733"/>
                <a:gd name="T55" fmla="*/ 1051 h 1210"/>
                <a:gd name="T56" fmla="*/ 1510 w 1733"/>
                <a:gd name="T57" fmla="*/ 814 h 1210"/>
                <a:gd name="T58" fmla="*/ 1495 w 1733"/>
                <a:gd name="T59" fmla="*/ 1130 h 1210"/>
                <a:gd name="T60" fmla="*/ 1550 w 1733"/>
                <a:gd name="T61" fmla="*/ 1043 h 1210"/>
                <a:gd name="T62" fmla="*/ 1605 w 1733"/>
                <a:gd name="T63" fmla="*/ 988 h 1210"/>
                <a:gd name="T64" fmla="*/ 1692 w 1733"/>
                <a:gd name="T65" fmla="*/ 774 h 1210"/>
                <a:gd name="T66" fmla="*/ 1724 w 1733"/>
                <a:gd name="T67" fmla="*/ 600 h 1210"/>
                <a:gd name="T68" fmla="*/ 1336 w 1733"/>
                <a:gd name="T69" fmla="*/ 102 h 1210"/>
                <a:gd name="T70" fmla="*/ 206 w 1733"/>
                <a:gd name="T71" fmla="*/ 340 h 1210"/>
                <a:gd name="T72" fmla="*/ 277 w 1733"/>
                <a:gd name="T73" fmla="*/ 253 h 1210"/>
                <a:gd name="T74" fmla="*/ 411 w 1733"/>
                <a:gd name="T75" fmla="*/ 237 h 1210"/>
                <a:gd name="T76" fmla="*/ 672 w 1733"/>
                <a:gd name="T77" fmla="*/ 324 h 1210"/>
                <a:gd name="T78" fmla="*/ 807 w 1733"/>
                <a:gd name="T79" fmla="*/ 411 h 1210"/>
                <a:gd name="T80" fmla="*/ 949 w 1733"/>
                <a:gd name="T81" fmla="*/ 608 h 1210"/>
                <a:gd name="T82" fmla="*/ 1052 w 1733"/>
                <a:gd name="T83" fmla="*/ 743 h 1210"/>
                <a:gd name="T84" fmla="*/ 1242 w 1733"/>
                <a:gd name="T85" fmla="*/ 782 h 1210"/>
                <a:gd name="T86" fmla="*/ 1194 w 1733"/>
                <a:gd name="T87" fmla="*/ 600 h 1210"/>
                <a:gd name="T88" fmla="*/ 1139 w 1733"/>
                <a:gd name="T89" fmla="*/ 308 h 1210"/>
                <a:gd name="T90" fmla="*/ 1139 w 1733"/>
                <a:gd name="T91" fmla="*/ 245 h 1210"/>
                <a:gd name="T92" fmla="*/ 1265 w 1733"/>
                <a:gd name="T93" fmla="*/ 110 h 1210"/>
                <a:gd name="T94" fmla="*/ 1281 w 1733"/>
                <a:gd name="T95" fmla="*/ 189 h 1210"/>
                <a:gd name="T96" fmla="*/ 1218 w 1733"/>
                <a:gd name="T97" fmla="*/ 316 h 1210"/>
                <a:gd name="T98" fmla="*/ 1194 w 1733"/>
                <a:gd name="T99" fmla="*/ 395 h 1210"/>
                <a:gd name="T100" fmla="*/ 1257 w 1733"/>
                <a:gd name="T101" fmla="*/ 403 h 1210"/>
                <a:gd name="T102" fmla="*/ 1226 w 1733"/>
                <a:gd name="T103" fmla="*/ 482 h 1210"/>
                <a:gd name="T104" fmla="*/ 1297 w 1733"/>
                <a:gd name="T105" fmla="*/ 498 h 1210"/>
                <a:gd name="T106" fmla="*/ 1257 w 1733"/>
                <a:gd name="T107" fmla="*/ 577 h 1210"/>
                <a:gd name="T108" fmla="*/ 1305 w 1733"/>
                <a:gd name="T109" fmla="*/ 664 h 1210"/>
                <a:gd name="T110" fmla="*/ 1447 w 1733"/>
                <a:gd name="T111" fmla="*/ 711 h 1210"/>
                <a:gd name="T112" fmla="*/ 1502 w 1733"/>
                <a:gd name="T113" fmla="*/ 814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3" h="1210">
                  <a:moveTo>
                    <a:pt x="1526" y="1209"/>
                  </a:moveTo>
                  <a:lnTo>
                    <a:pt x="1526" y="1209"/>
                  </a:lnTo>
                  <a:cubicBezTo>
                    <a:pt x="1518" y="1209"/>
                    <a:pt x="1510" y="1201"/>
                    <a:pt x="1502" y="1185"/>
                  </a:cubicBezTo>
                  <a:cubicBezTo>
                    <a:pt x="1479" y="1170"/>
                    <a:pt x="1486" y="1154"/>
                    <a:pt x="1486" y="1130"/>
                  </a:cubicBezTo>
                  <a:cubicBezTo>
                    <a:pt x="1486" y="1122"/>
                    <a:pt x="1486" y="1106"/>
                    <a:pt x="1486" y="1090"/>
                  </a:cubicBezTo>
                  <a:cubicBezTo>
                    <a:pt x="1479" y="1059"/>
                    <a:pt x="1486" y="1035"/>
                    <a:pt x="1486" y="1011"/>
                  </a:cubicBezTo>
                  <a:cubicBezTo>
                    <a:pt x="1495" y="1004"/>
                    <a:pt x="1495" y="996"/>
                    <a:pt x="1495" y="980"/>
                  </a:cubicBezTo>
                  <a:cubicBezTo>
                    <a:pt x="1495" y="964"/>
                    <a:pt x="1502" y="940"/>
                    <a:pt x="1510" y="917"/>
                  </a:cubicBezTo>
                  <a:cubicBezTo>
                    <a:pt x="1518" y="893"/>
                    <a:pt x="1526" y="861"/>
                    <a:pt x="1526" y="853"/>
                  </a:cubicBezTo>
                  <a:cubicBezTo>
                    <a:pt x="1526" y="830"/>
                    <a:pt x="1518" y="814"/>
                    <a:pt x="1510" y="814"/>
                  </a:cubicBezTo>
                  <a:cubicBezTo>
                    <a:pt x="1510" y="822"/>
                    <a:pt x="1510" y="822"/>
                    <a:pt x="1510" y="822"/>
                  </a:cubicBezTo>
                  <a:cubicBezTo>
                    <a:pt x="1502" y="822"/>
                    <a:pt x="1486" y="822"/>
                    <a:pt x="1463" y="806"/>
                  </a:cubicBezTo>
                  <a:lnTo>
                    <a:pt x="1455" y="806"/>
                  </a:lnTo>
                  <a:cubicBezTo>
                    <a:pt x="1447" y="798"/>
                    <a:pt x="1447" y="798"/>
                    <a:pt x="1447" y="782"/>
                  </a:cubicBezTo>
                  <a:cubicBezTo>
                    <a:pt x="1447" y="782"/>
                    <a:pt x="1455" y="774"/>
                    <a:pt x="1455" y="766"/>
                  </a:cubicBezTo>
                  <a:cubicBezTo>
                    <a:pt x="1463" y="743"/>
                    <a:pt x="1455" y="735"/>
                    <a:pt x="1439" y="719"/>
                  </a:cubicBezTo>
                  <a:cubicBezTo>
                    <a:pt x="1439" y="703"/>
                    <a:pt x="1423" y="695"/>
                    <a:pt x="1415" y="679"/>
                  </a:cubicBezTo>
                  <a:cubicBezTo>
                    <a:pt x="1408" y="656"/>
                    <a:pt x="1400" y="656"/>
                    <a:pt x="1392" y="656"/>
                  </a:cubicBezTo>
                  <a:cubicBezTo>
                    <a:pt x="1384" y="656"/>
                    <a:pt x="1376" y="664"/>
                    <a:pt x="1376" y="671"/>
                  </a:cubicBezTo>
                  <a:cubicBezTo>
                    <a:pt x="1368" y="679"/>
                    <a:pt x="1352" y="703"/>
                    <a:pt x="1320" y="703"/>
                  </a:cubicBezTo>
                  <a:cubicBezTo>
                    <a:pt x="1313" y="703"/>
                    <a:pt x="1305" y="703"/>
                    <a:pt x="1297" y="695"/>
                  </a:cubicBezTo>
                  <a:cubicBezTo>
                    <a:pt x="1297" y="687"/>
                    <a:pt x="1297" y="679"/>
                    <a:pt x="1297" y="664"/>
                  </a:cubicBezTo>
                  <a:lnTo>
                    <a:pt x="1297" y="656"/>
                  </a:lnTo>
                  <a:cubicBezTo>
                    <a:pt x="1297" y="640"/>
                    <a:pt x="1297" y="632"/>
                    <a:pt x="1297" y="624"/>
                  </a:cubicBezTo>
                  <a:cubicBezTo>
                    <a:pt x="1305" y="624"/>
                    <a:pt x="1305" y="616"/>
                    <a:pt x="1297" y="608"/>
                  </a:cubicBezTo>
                  <a:cubicBezTo>
                    <a:pt x="1297" y="593"/>
                    <a:pt x="1297" y="593"/>
                    <a:pt x="1281" y="593"/>
                  </a:cubicBezTo>
                  <a:cubicBezTo>
                    <a:pt x="1273" y="593"/>
                    <a:pt x="1273" y="593"/>
                    <a:pt x="1265" y="593"/>
                  </a:cubicBezTo>
                  <a:cubicBezTo>
                    <a:pt x="1257" y="593"/>
                    <a:pt x="1249" y="584"/>
                    <a:pt x="1249" y="584"/>
                  </a:cubicBezTo>
                  <a:cubicBezTo>
                    <a:pt x="1242" y="577"/>
                    <a:pt x="1249" y="569"/>
                    <a:pt x="1249" y="561"/>
                  </a:cubicBezTo>
                  <a:cubicBezTo>
                    <a:pt x="1249" y="561"/>
                    <a:pt x="1249" y="553"/>
                    <a:pt x="1257" y="545"/>
                  </a:cubicBezTo>
                  <a:cubicBezTo>
                    <a:pt x="1257" y="529"/>
                    <a:pt x="1273" y="529"/>
                    <a:pt x="1281" y="529"/>
                  </a:cubicBezTo>
                  <a:cubicBezTo>
                    <a:pt x="1289" y="529"/>
                    <a:pt x="1289" y="521"/>
                    <a:pt x="1297" y="521"/>
                  </a:cubicBezTo>
                  <a:cubicBezTo>
                    <a:pt x="1305" y="521"/>
                    <a:pt x="1305" y="513"/>
                    <a:pt x="1305" y="513"/>
                  </a:cubicBezTo>
                  <a:lnTo>
                    <a:pt x="1297" y="506"/>
                  </a:lnTo>
                  <a:cubicBezTo>
                    <a:pt x="1289" y="506"/>
                    <a:pt x="1289" y="498"/>
                    <a:pt x="1281" y="490"/>
                  </a:cubicBezTo>
                  <a:lnTo>
                    <a:pt x="1273" y="490"/>
                  </a:lnTo>
                  <a:lnTo>
                    <a:pt x="1265" y="490"/>
                  </a:lnTo>
                  <a:cubicBezTo>
                    <a:pt x="1257" y="490"/>
                    <a:pt x="1249" y="498"/>
                    <a:pt x="1242" y="498"/>
                  </a:cubicBezTo>
                  <a:cubicBezTo>
                    <a:pt x="1242" y="498"/>
                    <a:pt x="1242" y="498"/>
                    <a:pt x="1233" y="498"/>
                  </a:cubicBezTo>
                  <a:cubicBezTo>
                    <a:pt x="1226" y="490"/>
                    <a:pt x="1218" y="490"/>
                    <a:pt x="1218" y="482"/>
                  </a:cubicBezTo>
                  <a:cubicBezTo>
                    <a:pt x="1218" y="482"/>
                    <a:pt x="1218" y="474"/>
                    <a:pt x="1218" y="466"/>
                  </a:cubicBezTo>
                  <a:cubicBezTo>
                    <a:pt x="1218" y="466"/>
                    <a:pt x="1218" y="458"/>
                    <a:pt x="1226" y="458"/>
                  </a:cubicBezTo>
                  <a:cubicBezTo>
                    <a:pt x="1226" y="442"/>
                    <a:pt x="1233" y="442"/>
                    <a:pt x="1242" y="442"/>
                  </a:cubicBezTo>
                  <a:cubicBezTo>
                    <a:pt x="1242" y="442"/>
                    <a:pt x="1249" y="434"/>
                    <a:pt x="1257" y="434"/>
                  </a:cubicBezTo>
                  <a:cubicBezTo>
                    <a:pt x="1257" y="426"/>
                    <a:pt x="1257" y="426"/>
                    <a:pt x="1257" y="426"/>
                  </a:cubicBezTo>
                  <a:cubicBezTo>
                    <a:pt x="1257" y="419"/>
                    <a:pt x="1257" y="419"/>
                    <a:pt x="1249" y="411"/>
                  </a:cubicBezTo>
                  <a:lnTo>
                    <a:pt x="1242" y="403"/>
                  </a:lnTo>
                  <a:cubicBezTo>
                    <a:pt x="1242" y="403"/>
                    <a:pt x="1233" y="403"/>
                    <a:pt x="1233" y="411"/>
                  </a:cubicBezTo>
                  <a:cubicBezTo>
                    <a:pt x="1218" y="419"/>
                    <a:pt x="1210" y="426"/>
                    <a:pt x="1186" y="426"/>
                  </a:cubicBezTo>
                  <a:cubicBezTo>
                    <a:pt x="1186" y="426"/>
                    <a:pt x="1178" y="426"/>
                    <a:pt x="1170" y="419"/>
                  </a:cubicBezTo>
                  <a:cubicBezTo>
                    <a:pt x="1170" y="411"/>
                    <a:pt x="1178" y="403"/>
                    <a:pt x="1186" y="395"/>
                  </a:cubicBezTo>
                  <a:cubicBezTo>
                    <a:pt x="1194" y="387"/>
                    <a:pt x="1202" y="379"/>
                    <a:pt x="1202" y="371"/>
                  </a:cubicBezTo>
                  <a:cubicBezTo>
                    <a:pt x="1210" y="363"/>
                    <a:pt x="1218" y="355"/>
                    <a:pt x="1226" y="355"/>
                  </a:cubicBezTo>
                  <a:cubicBezTo>
                    <a:pt x="1233" y="347"/>
                    <a:pt x="1242" y="347"/>
                    <a:pt x="1242" y="340"/>
                  </a:cubicBezTo>
                  <a:cubicBezTo>
                    <a:pt x="1242" y="331"/>
                    <a:pt x="1242" y="324"/>
                    <a:pt x="1242" y="324"/>
                  </a:cubicBezTo>
                  <a:cubicBezTo>
                    <a:pt x="1242" y="324"/>
                    <a:pt x="1233" y="324"/>
                    <a:pt x="1226" y="324"/>
                  </a:cubicBezTo>
                  <a:cubicBezTo>
                    <a:pt x="1218" y="324"/>
                    <a:pt x="1218" y="324"/>
                    <a:pt x="1218" y="324"/>
                  </a:cubicBezTo>
                  <a:cubicBezTo>
                    <a:pt x="1202" y="324"/>
                    <a:pt x="1202" y="300"/>
                    <a:pt x="1194" y="276"/>
                  </a:cubicBezTo>
                  <a:cubicBezTo>
                    <a:pt x="1194" y="260"/>
                    <a:pt x="1194" y="245"/>
                    <a:pt x="1186" y="229"/>
                  </a:cubicBezTo>
                  <a:lnTo>
                    <a:pt x="1186" y="221"/>
                  </a:lnTo>
                  <a:cubicBezTo>
                    <a:pt x="1194" y="205"/>
                    <a:pt x="1233" y="189"/>
                    <a:pt x="1265" y="181"/>
                  </a:cubicBezTo>
                  <a:cubicBezTo>
                    <a:pt x="1273" y="181"/>
                    <a:pt x="1281" y="181"/>
                    <a:pt x="1281" y="181"/>
                  </a:cubicBezTo>
                  <a:cubicBezTo>
                    <a:pt x="1289" y="181"/>
                    <a:pt x="1289" y="181"/>
                    <a:pt x="1289" y="181"/>
                  </a:cubicBezTo>
                  <a:cubicBezTo>
                    <a:pt x="1289" y="173"/>
                    <a:pt x="1281" y="173"/>
                    <a:pt x="1273" y="173"/>
                  </a:cubicBezTo>
                  <a:cubicBezTo>
                    <a:pt x="1273" y="173"/>
                    <a:pt x="1273" y="173"/>
                    <a:pt x="1265" y="173"/>
                  </a:cubicBezTo>
                  <a:cubicBezTo>
                    <a:pt x="1265" y="166"/>
                    <a:pt x="1265" y="150"/>
                    <a:pt x="1265" y="142"/>
                  </a:cubicBezTo>
                  <a:cubicBezTo>
                    <a:pt x="1265" y="134"/>
                    <a:pt x="1265" y="126"/>
                    <a:pt x="1265" y="126"/>
                  </a:cubicBezTo>
                  <a:cubicBezTo>
                    <a:pt x="1265" y="118"/>
                    <a:pt x="1265" y="118"/>
                    <a:pt x="1265" y="118"/>
                  </a:cubicBezTo>
                  <a:cubicBezTo>
                    <a:pt x="1265" y="118"/>
                    <a:pt x="1265" y="118"/>
                    <a:pt x="1257" y="118"/>
                  </a:cubicBezTo>
                  <a:cubicBezTo>
                    <a:pt x="1257" y="126"/>
                    <a:pt x="1257" y="126"/>
                    <a:pt x="1257" y="134"/>
                  </a:cubicBezTo>
                  <a:cubicBezTo>
                    <a:pt x="1257" y="150"/>
                    <a:pt x="1242" y="158"/>
                    <a:pt x="1218" y="173"/>
                  </a:cubicBezTo>
                  <a:cubicBezTo>
                    <a:pt x="1202" y="181"/>
                    <a:pt x="1194" y="189"/>
                    <a:pt x="1186" y="189"/>
                  </a:cubicBezTo>
                  <a:lnTo>
                    <a:pt x="1186" y="189"/>
                  </a:lnTo>
                  <a:cubicBezTo>
                    <a:pt x="1178" y="197"/>
                    <a:pt x="1155" y="221"/>
                    <a:pt x="1139" y="245"/>
                  </a:cubicBezTo>
                  <a:cubicBezTo>
                    <a:pt x="1139" y="253"/>
                    <a:pt x="1131" y="260"/>
                    <a:pt x="1123" y="260"/>
                  </a:cubicBezTo>
                  <a:cubicBezTo>
                    <a:pt x="1123" y="260"/>
                    <a:pt x="1115" y="260"/>
                    <a:pt x="1107" y="253"/>
                  </a:cubicBezTo>
                  <a:lnTo>
                    <a:pt x="1107" y="253"/>
                  </a:lnTo>
                  <a:cubicBezTo>
                    <a:pt x="1107" y="260"/>
                    <a:pt x="1123" y="292"/>
                    <a:pt x="1139" y="300"/>
                  </a:cubicBezTo>
                  <a:cubicBezTo>
                    <a:pt x="1155" y="308"/>
                    <a:pt x="1155" y="324"/>
                    <a:pt x="1155" y="347"/>
                  </a:cubicBezTo>
                  <a:cubicBezTo>
                    <a:pt x="1155" y="355"/>
                    <a:pt x="1155" y="363"/>
                    <a:pt x="1155" y="371"/>
                  </a:cubicBezTo>
                  <a:cubicBezTo>
                    <a:pt x="1162" y="395"/>
                    <a:pt x="1162" y="419"/>
                    <a:pt x="1162" y="442"/>
                  </a:cubicBezTo>
                  <a:cubicBezTo>
                    <a:pt x="1162" y="458"/>
                    <a:pt x="1162" y="474"/>
                    <a:pt x="1162" y="490"/>
                  </a:cubicBezTo>
                  <a:cubicBezTo>
                    <a:pt x="1162" y="521"/>
                    <a:pt x="1178" y="545"/>
                    <a:pt x="1186" y="561"/>
                  </a:cubicBezTo>
                  <a:cubicBezTo>
                    <a:pt x="1194" y="577"/>
                    <a:pt x="1194" y="584"/>
                    <a:pt x="1202" y="593"/>
                  </a:cubicBezTo>
                  <a:cubicBezTo>
                    <a:pt x="1202" y="608"/>
                    <a:pt x="1210" y="616"/>
                    <a:pt x="1218" y="624"/>
                  </a:cubicBezTo>
                  <a:cubicBezTo>
                    <a:pt x="1226" y="624"/>
                    <a:pt x="1233" y="632"/>
                    <a:pt x="1242" y="648"/>
                  </a:cubicBezTo>
                  <a:cubicBezTo>
                    <a:pt x="1249" y="671"/>
                    <a:pt x="1249" y="679"/>
                    <a:pt x="1249" y="695"/>
                  </a:cubicBezTo>
                  <a:cubicBezTo>
                    <a:pt x="1249" y="703"/>
                    <a:pt x="1249" y="719"/>
                    <a:pt x="1249" y="727"/>
                  </a:cubicBezTo>
                  <a:cubicBezTo>
                    <a:pt x="1257" y="751"/>
                    <a:pt x="1257" y="766"/>
                    <a:pt x="1257" y="774"/>
                  </a:cubicBezTo>
                  <a:cubicBezTo>
                    <a:pt x="1249" y="782"/>
                    <a:pt x="1249" y="782"/>
                    <a:pt x="1249" y="790"/>
                  </a:cubicBezTo>
                  <a:lnTo>
                    <a:pt x="1249" y="790"/>
                  </a:lnTo>
                  <a:lnTo>
                    <a:pt x="1249" y="790"/>
                  </a:lnTo>
                  <a:cubicBezTo>
                    <a:pt x="1242" y="790"/>
                    <a:pt x="1226" y="790"/>
                    <a:pt x="1218" y="790"/>
                  </a:cubicBezTo>
                  <a:cubicBezTo>
                    <a:pt x="1202" y="790"/>
                    <a:pt x="1186" y="798"/>
                    <a:pt x="1178" y="798"/>
                  </a:cubicBezTo>
                  <a:cubicBezTo>
                    <a:pt x="1170" y="798"/>
                    <a:pt x="1162" y="798"/>
                    <a:pt x="1162" y="798"/>
                  </a:cubicBezTo>
                  <a:cubicBezTo>
                    <a:pt x="1123" y="790"/>
                    <a:pt x="1083" y="774"/>
                    <a:pt x="1052" y="759"/>
                  </a:cubicBezTo>
                  <a:cubicBezTo>
                    <a:pt x="1044" y="759"/>
                    <a:pt x="1044" y="751"/>
                    <a:pt x="1044" y="751"/>
                  </a:cubicBezTo>
                  <a:cubicBezTo>
                    <a:pt x="1036" y="743"/>
                    <a:pt x="1044" y="743"/>
                    <a:pt x="1044" y="735"/>
                  </a:cubicBezTo>
                  <a:cubicBezTo>
                    <a:pt x="1044" y="735"/>
                    <a:pt x="1052" y="727"/>
                    <a:pt x="1044" y="727"/>
                  </a:cubicBezTo>
                  <a:cubicBezTo>
                    <a:pt x="1044" y="719"/>
                    <a:pt x="1028" y="719"/>
                    <a:pt x="1020" y="719"/>
                  </a:cubicBezTo>
                  <a:cubicBezTo>
                    <a:pt x="1012" y="719"/>
                    <a:pt x="996" y="719"/>
                    <a:pt x="989" y="727"/>
                  </a:cubicBezTo>
                  <a:cubicBezTo>
                    <a:pt x="980" y="735"/>
                    <a:pt x="957" y="743"/>
                    <a:pt x="941" y="743"/>
                  </a:cubicBezTo>
                  <a:cubicBezTo>
                    <a:pt x="925" y="743"/>
                    <a:pt x="917" y="735"/>
                    <a:pt x="909" y="727"/>
                  </a:cubicBezTo>
                  <a:cubicBezTo>
                    <a:pt x="894" y="703"/>
                    <a:pt x="925" y="632"/>
                    <a:pt x="941" y="608"/>
                  </a:cubicBezTo>
                  <a:cubicBezTo>
                    <a:pt x="965" y="577"/>
                    <a:pt x="957" y="553"/>
                    <a:pt x="957" y="521"/>
                  </a:cubicBezTo>
                  <a:cubicBezTo>
                    <a:pt x="957" y="521"/>
                    <a:pt x="957" y="513"/>
                    <a:pt x="957" y="506"/>
                  </a:cubicBezTo>
                  <a:cubicBezTo>
                    <a:pt x="949" y="482"/>
                    <a:pt x="909" y="458"/>
                    <a:pt x="878" y="442"/>
                  </a:cubicBezTo>
                  <a:cubicBezTo>
                    <a:pt x="870" y="442"/>
                    <a:pt x="862" y="434"/>
                    <a:pt x="854" y="426"/>
                  </a:cubicBezTo>
                  <a:cubicBezTo>
                    <a:pt x="846" y="419"/>
                    <a:pt x="830" y="419"/>
                    <a:pt x="822" y="419"/>
                  </a:cubicBezTo>
                  <a:cubicBezTo>
                    <a:pt x="815" y="419"/>
                    <a:pt x="807" y="419"/>
                    <a:pt x="807" y="419"/>
                  </a:cubicBezTo>
                  <a:cubicBezTo>
                    <a:pt x="799" y="419"/>
                    <a:pt x="791" y="419"/>
                    <a:pt x="791" y="419"/>
                  </a:cubicBezTo>
                  <a:cubicBezTo>
                    <a:pt x="783" y="419"/>
                    <a:pt x="775" y="419"/>
                    <a:pt x="767" y="419"/>
                  </a:cubicBezTo>
                  <a:cubicBezTo>
                    <a:pt x="759" y="411"/>
                    <a:pt x="759" y="387"/>
                    <a:pt x="751" y="355"/>
                  </a:cubicBezTo>
                  <a:cubicBezTo>
                    <a:pt x="751" y="347"/>
                    <a:pt x="751" y="340"/>
                    <a:pt x="751" y="331"/>
                  </a:cubicBezTo>
                  <a:cubicBezTo>
                    <a:pt x="751" y="331"/>
                    <a:pt x="743" y="324"/>
                    <a:pt x="712" y="324"/>
                  </a:cubicBezTo>
                  <a:cubicBezTo>
                    <a:pt x="696" y="324"/>
                    <a:pt x="672" y="331"/>
                    <a:pt x="672" y="331"/>
                  </a:cubicBezTo>
                  <a:cubicBezTo>
                    <a:pt x="664" y="331"/>
                    <a:pt x="664" y="331"/>
                    <a:pt x="664" y="331"/>
                  </a:cubicBezTo>
                  <a:cubicBezTo>
                    <a:pt x="664" y="324"/>
                    <a:pt x="664" y="324"/>
                    <a:pt x="664" y="324"/>
                  </a:cubicBezTo>
                  <a:cubicBezTo>
                    <a:pt x="664" y="324"/>
                    <a:pt x="633" y="268"/>
                    <a:pt x="625" y="253"/>
                  </a:cubicBezTo>
                  <a:cubicBezTo>
                    <a:pt x="617" y="229"/>
                    <a:pt x="601" y="213"/>
                    <a:pt x="569" y="213"/>
                  </a:cubicBezTo>
                  <a:cubicBezTo>
                    <a:pt x="546" y="213"/>
                    <a:pt x="522" y="213"/>
                    <a:pt x="498" y="205"/>
                  </a:cubicBezTo>
                  <a:cubicBezTo>
                    <a:pt x="498" y="205"/>
                    <a:pt x="498" y="197"/>
                    <a:pt x="490" y="197"/>
                  </a:cubicBezTo>
                  <a:cubicBezTo>
                    <a:pt x="475" y="197"/>
                    <a:pt x="459" y="213"/>
                    <a:pt x="451" y="221"/>
                  </a:cubicBezTo>
                  <a:cubicBezTo>
                    <a:pt x="443" y="229"/>
                    <a:pt x="427" y="237"/>
                    <a:pt x="411" y="237"/>
                  </a:cubicBezTo>
                  <a:cubicBezTo>
                    <a:pt x="403" y="245"/>
                    <a:pt x="403" y="245"/>
                    <a:pt x="396" y="245"/>
                  </a:cubicBezTo>
                  <a:cubicBezTo>
                    <a:pt x="388" y="253"/>
                    <a:pt x="380" y="260"/>
                    <a:pt x="372" y="268"/>
                  </a:cubicBezTo>
                  <a:cubicBezTo>
                    <a:pt x="364" y="284"/>
                    <a:pt x="356" y="300"/>
                    <a:pt x="325" y="292"/>
                  </a:cubicBezTo>
                  <a:cubicBezTo>
                    <a:pt x="293" y="292"/>
                    <a:pt x="285" y="276"/>
                    <a:pt x="277" y="268"/>
                  </a:cubicBezTo>
                  <a:cubicBezTo>
                    <a:pt x="277" y="260"/>
                    <a:pt x="277" y="260"/>
                    <a:pt x="277" y="260"/>
                  </a:cubicBezTo>
                  <a:cubicBezTo>
                    <a:pt x="269" y="260"/>
                    <a:pt x="253" y="300"/>
                    <a:pt x="245" y="324"/>
                  </a:cubicBezTo>
                  <a:cubicBezTo>
                    <a:pt x="238" y="331"/>
                    <a:pt x="238" y="340"/>
                    <a:pt x="238" y="340"/>
                  </a:cubicBezTo>
                  <a:lnTo>
                    <a:pt x="238" y="340"/>
                  </a:lnTo>
                  <a:cubicBezTo>
                    <a:pt x="230" y="355"/>
                    <a:pt x="230" y="363"/>
                    <a:pt x="222" y="363"/>
                  </a:cubicBezTo>
                  <a:cubicBezTo>
                    <a:pt x="214" y="363"/>
                    <a:pt x="214" y="355"/>
                    <a:pt x="214" y="355"/>
                  </a:cubicBezTo>
                  <a:cubicBezTo>
                    <a:pt x="214" y="347"/>
                    <a:pt x="214" y="347"/>
                    <a:pt x="206" y="347"/>
                  </a:cubicBezTo>
                  <a:cubicBezTo>
                    <a:pt x="190" y="347"/>
                    <a:pt x="174" y="355"/>
                    <a:pt x="174" y="355"/>
                  </a:cubicBezTo>
                  <a:cubicBezTo>
                    <a:pt x="48" y="498"/>
                    <a:pt x="48" y="498"/>
                    <a:pt x="48" y="498"/>
                  </a:cubicBezTo>
                  <a:cubicBezTo>
                    <a:pt x="0" y="253"/>
                    <a:pt x="0" y="253"/>
                    <a:pt x="0" y="253"/>
                  </a:cubicBezTo>
                  <a:cubicBezTo>
                    <a:pt x="1320" y="0"/>
                    <a:pt x="1320" y="0"/>
                    <a:pt x="1320" y="0"/>
                  </a:cubicBezTo>
                  <a:cubicBezTo>
                    <a:pt x="1320" y="7"/>
                    <a:pt x="1320" y="7"/>
                    <a:pt x="1320" y="7"/>
                  </a:cubicBezTo>
                  <a:cubicBezTo>
                    <a:pt x="1320" y="15"/>
                    <a:pt x="1320" y="47"/>
                    <a:pt x="1344" y="94"/>
                  </a:cubicBezTo>
                  <a:cubicBezTo>
                    <a:pt x="1376" y="158"/>
                    <a:pt x="1415" y="284"/>
                    <a:pt x="1415" y="324"/>
                  </a:cubicBezTo>
                  <a:cubicBezTo>
                    <a:pt x="1415" y="371"/>
                    <a:pt x="1455" y="537"/>
                    <a:pt x="1455" y="553"/>
                  </a:cubicBezTo>
                  <a:cubicBezTo>
                    <a:pt x="1463" y="561"/>
                    <a:pt x="1486" y="561"/>
                    <a:pt x="1518" y="561"/>
                  </a:cubicBezTo>
                  <a:cubicBezTo>
                    <a:pt x="1542" y="569"/>
                    <a:pt x="1558" y="569"/>
                    <a:pt x="1581" y="569"/>
                  </a:cubicBezTo>
                  <a:cubicBezTo>
                    <a:pt x="1597" y="577"/>
                    <a:pt x="1613" y="577"/>
                    <a:pt x="1629" y="577"/>
                  </a:cubicBezTo>
                  <a:cubicBezTo>
                    <a:pt x="1660" y="584"/>
                    <a:pt x="1700" y="584"/>
                    <a:pt x="1732" y="600"/>
                  </a:cubicBezTo>
                  <a:lnTo>
                    <a:pt x="1732" y="600"/>
                  </a:lnTo>
                  <a:lnTo>
                    <a:pt x="1732" y="600"/>
                  </a:lnTo>
                  <a:cubicBezTo>
                    <a:pt x="1732" y="616"/>
                    <a:pt x="1724" y="632"/>
                    <a:pt x="1700" y="656"/>
                  </a:cubicBezTo>
                  <a:cubicBezTo>
                    <a:pt x="1692" y="671"/>
                    <a:pt x="1684" y="679"/>
                    <a:pt x="1684" y="687"/>
                  </a:cubicBezTo>
                  <a:cubicBezTo>
                    <a:pt x="1676" y="695"/>
                    <a:pt x="1676" y="695"/>
                    <a:pt x="1660" y="703"/>
                  </a:cubicBezTo>
                  <a:cubicBezTo>
                    <a:pt x="1645" y="719"/>
                    <a:pt x="1653" y="727"/>
                    <a:pt x="1660" y="743"/>
                  </a:cubicBezTo>
                  <a:cubicBezTo>
                    <a:pt x="1660" y="751"/>
                    <a:pt x="1668" y="751"/>
                    <a:pt x="1668" y="759"/>
                  </a:cubicBezTo>
                  <a:cubicBezTo>
                    <a:pt x="1676" y="766"/>
                    <a:pt x="1676" y="766"/>
                    <a:pt x="1684" y="766"/>
                  </a:cubicBezTo>
                  <a:cubicBezTo>
                    <a:pt x="1684" y="766"/>
                    <a:pt x="1684" y="766"/>
                    <a:pt x="1692" y="766"/>
                  </a:cubicBezTo>
                  <a:lnTo>
                    <a:pt x="1692" y="766"/>
                  </a:lnTo>
                  <a:cubicBezTo>
                    <a:pt x="1692" y="766"/>
                    <a:pt x="1700" y="766"/>
                    <a:pt x="1708" y="774"/>
                  </a:cubicBezTo>
                  <a:cubicBezTo>
                    <a:pt x="1708" y="790"/>
                    <a:pt x="1692" y="798"/>
                    <a:pt x="1653" y="814"/>
                  </a:cubicBezTo>
                  <a:cubicBezTo>
                    <a:pt x="1637" y="822"/>
                    <a:pt x="1629" y="830"/>
                    <a:pt x="1629" y="846"/>
                  </a:cubicBezTo>
                  <a:cubicBezTo>
                    <a:pt x="1629" y="853"/>
                    <a:pt x="1629" y="869"/>
                    <a:pt x="1621" y="877"/>
                  </a:cubicBezTo>
                  <a:cubicBezTo>
                    <a:pt x="1605" y="909"/>
                    <a:pt x="1605" y="948"/>
                    <a:pt x="1613" y="988"/>
                  </a:cubicBezTo>
                  <a:cubicBezTo>
                    <a:pt x="1613" y="996"/>
                    <a:pt x="1613" y="1004"/>
                    <a:pt x="1613" y="1011"/>
                  </a:cubicBezTo>
                  <a:cubicBezTo>
                    <a:pt x="1605" y="1011"/>
                    <a:pt x="1605" y="1011"/>
                    <a:pt x="1597" y="1011"/>
                  </a:cubicBezTo>
                  <a:cubicBezTo>
                    <a:pt x="1597" y="1011"/>
                    <a:pt x="1589" y="1011"/>
                    <a:pt x="1581" y="1011"/>
                  </a:cubicBezTo>
                  <a:lnTo>
                    <a:pt x="1573" y="1011"/>
                  </a:lnTo>
                  <a:lnTo>
                    <a:pt x="1573" y="1011"/>
                  </a:lnTo>
                  <a:cubicBezTo>
                    <a:pt x="1573" y="1035"/>
                    <a:pt x="1566" y="1035"/>
                    <a:pt x="1558" y="1051"/>
                  </a:cubicBezTo>
                  <a:cubicBezTo>
                    <a:pt x="1558" y="1051"/>
                    <a:pt x="1550" y="1051"/>
                    <a:pt x="1550" y="1059"/>
                  </a:cubicBezTo>
                  <a:cubicBezTo>
                    <a:pt x="1542" y="1067"/>
                    <a:pt x="1542" y="1090"/>
                    <a:pt x="1542" y="1114"/>
                  </a:cubicBezTo>
                  <a:cubicBezTo>
                    <a:pt x="1542" y="1130"/>
                    <a:pt x="1542" y="1146"/>
                    <a:pt x="1542" y="1162"/>
                  </a:cubicBezTo>
                  <a:cubicBezTo>
                    <a:pt x="1542" y="1193"/>
                    <a:pt x="1542" y="1209"/>
                    <a:pt x="1526" y="1209"/>
                  </a:cubicBezTo>
                  <a:close/>
                  <a:moveTo>
                    <a:pt x="1510" y="814"/>
                  </a:moveTo>
                  <a:lnTo>
                    <a:pt x="1510" y="814"/>
                  </a:lnTo>
                  <a:cubicBezTo>
                    <a:pt x="1526" y="814"/>
                    <a:pt x="1534" y="822"/>
                    <a:pt x="1534" y="853"/>
                  </a:cubicBezTo>
                  <a:cubicBezTo>
                    <a:pt x="1534" y="869"/>
                    <a:pt x="1526" y="893"/>
                    <a:pt x="1518" y="917"/>
                  </a:cubicBezTo>
                  <a:cubicBezTo>
                    <a:pt x="1510" y="940"/>
                    <a:pt x="1502" y="964"/>
                    <a:pt x="1502" y="980"/>
                  </a:cubicBezTo>
                  <a:cubicBezTo>
                    <a:pt x="1502" y="996"/>
                    <a:pt x="1495" y="1004"/>
                    <a:pt x="1495" y="1011"/>
                  </a:cubicBezTo>
                  <a:cubicBezTo>
                    <a:pt x="1495" y="1035"/>
                    <a:pt x="1486" y="1059"/>
                    <a:pt x="1495" y="1090"/>
                  </a:cubicBezTo>
                  <a:cubicBezTo>
                    <a:pt x="1495" y="1106"/>
                    <a:pt x="1495" y="1122"/>
                    <a:pt x="1495" y="1130"/>
                  </a:cubicBezTo>
                  <a:cubicBezTo>
                    <a:pt x="1495" y="1154"/>
                    <a:pt x="1486" y="1170"/>
                    <a:pt x="1502" y="1177"/>
                  </a:cubicBezTo>
                  <a:cubicBezTo>
                    <a:pt x="1510" y="1185"/>
                    <a:pt x="1526" y="1201"/>
                    <a:pt x="1526" y="1201"/>
                  </a:cubicBezTo>
                  <a:cubicBezTo>
                    <a:pt x="1534" y="1201"/>
                    <a:pt x="1534" y="1193"/>
                    <a:pt x="1534" y="1162"/>
                  </a:cubicBezTo>
                  <a:cubicBezTo>
                    <a:pt x="1534" y="1146"/>
                    <a:pt x="1534" y="1130"/>
                    <a:pt x="1534" y="1114"/>
                  </a:cubicBezTo>
                  <a:cubicBezTo>
                    <a:pt x="1534" y="1083"/>
                    <a:pt x="1534" y="1067"/>
                    <a:pt x="1542" y="1051"/>
                  </a:cubicBezTo>
                  <a:cubicBezTo>
                    <a:pt x="1550" y="1051"/>
                    <a:pt x="1550" y="1043"/>
                    <a:pt x="1550" y="1043"/>
                  </a:cubicBezTo>
                  <a:cubicBezTo>
                    <a:pt x="1558" y="1035"/>
                    <a:pt x="1566" y="1035"/>
                    <a:pt x="1566" y="1011"/>
                  </a:cubicBezTo>
                  <a:cubicBezTo>
                    <a:pt x="1566" y="1004"/>
                    <a:pt x="1566" y="1004"/>
                    <a:pt x="1573" y="1004"/>
                  </a:cubicBezTo>
                  <a:cubicBezTo>
                    <a:pt x="1581" y="1004"/>
                    <a:pt x="1581" y="1004"/>
                    <a:pt x="1589" y="1004"/>
                  </a:cubicBezTo>
                  <a:lnTo>
                    <a:pt x="1597" y="1004"/>
                  </a:lnTo>
                  <a:cubicBezTo>
                    <a:pt x="1605" y="1004"/>
                    <a:pt x="1605" y="1004"/>
                    <a:pt x="1605" y="1004"/>
                  </a:cubicBezTo>
                  <a:cubicBezTo>
                    <a:pt x="1605" y="1004"/>
                    <a:pt x="1605" y="1004"/>
                    <a:pt x="1605" y="988"/>
                  </a:cubicBezTo>
                  <a:cubicBezTo>
                    <a:pt x="1597" y="948"/>
                    <a:pt x="1597" y="901"/>
                    <a:pt x="1613" y="877"/>
                  </a:cubicBezTo>
                  <a:cubicBezTo>
                    <a:pt x="1621" y="861"/>
                    <a:pt x="1621" y="853"/>
                    <a:pt x="1621" y="846"/>
                  </a:cubicBezTo>
                  <a:cubicBezTo>
                    <a:pt x="1621" y="830"/>
                    <a:pt x="1629" y="814"/>
                    <a:pt x="1653" y="806"/>
                  </a:cubicBezTo>
                  <a:cubicBezTo>
                    <a:pt x="1692" y="790"/>
                    <a:pt x="1700" y="782"/>
                    <a:pt x="1700" y="774"/>
                  </a:cubicBezTo>
                  <a:lnTo>
                    <a:pt x="1692" y="774"/>
                  </a:lnTo>
                  <a:lnTo>
                    <a:pt x="1692" y="774"/>
                  </a:lnTo>
                  <a:cubicBezTo>
                    <a:pt x="1684" y="774"/>
                    <a:pt x="1668" y="774"/>
                    <a:pt x="1660" y="759"/>
                  </a:cubicBezTo>
                  <a:cubicBezTo>
                    <a:pt x="1660" y="759"/>
                    <a:pt x="1660" y="751"/>
                    <a:pt x="1653" y="751"/>
                  </a:cubicBezTo>
                  <a:cubicBezTo>
                    <a:pt x="1645" y="735"/>
                    <a:pt x="1637" y="719"/>
                    <a:pt x="1653" y="703"/>
                  </a:cubicBezTo>
                  <a:cubicBezTo>
                    <a:pt x="1668" y="695"/>
                    <a:pt x="1668" y="687"/>
                    <a:pt x="1676" y="679"/>
                  </a:cubicBezTo>
                  <a:cubicBezTo>
                    <a:pt x="1676" y="679"/>
                    <a:pt x="1684" y="671"/>
                    <a:pt x="1700" y="656"/>
                  </a:cubicBezTo>
                  <a:cubicBezTo>
                    <a:pt x="1716" y="632"/>
                    <a:pt x="1724" y="616"/>
                    <a:pt x="1724" y="600"/>
                  </a:cubicBezTo>
                  <a:cubicBezTo>
                    <a:pt x="1700" y="593"/>
                    <a:pt x="1660" y="593"/>
                    <a:pt x="1629" y="584"/>
                  </a:cubicBezTo>
                  <a:cubicBezTo>
                    <a:pt x="1613" y="584"/>
                    <a:pt x="1597" y="584"/>
                    <a:pt x="1581" y="577"/>
                  </a:cubicBezTo>
                  <a:cubicBezTo>
                    <a:pt x="1558" y="577"/>
                    <a:pt x="1534" y="577"/>
                    <a:pt x="1518" y="569"/>
                  </a:cubicBezTo>
                  <a:cubicBezTo>
                    <a:pt x="1479" y="569"/>
                    <a:pt x="1455" y="561"/>
                    <a:pt x="1455" y="553"/>
                  </a:cubicBezTo>
                  <a:cubicBezTo>
                    <a:pt x="1447" y="537"/>
                    <a:pt x="1415" y="371"/>
                    <a:pt x="1408" y="324"/>
                  </a:cubicBezTo>
                  <a:cubicBezTo>
                    <a:pt x="1408" y="284"/>
                    <a:pt x="1368" y="158"/>
                    <a:pt x="1336" y="102"/>
                  </a:cubicBezTo>
                  <a:cubicBezTo>
                    <a:pt x="1320" y="55"/>
                    <a:pt x="1313" y="23"/>
                    <a:pt x="1313" y="7"/>
                  </a:cubicBezTo>
                  <a:cubicBezTo>
                    <a:pt x="8" y="260"/>
                    <a:pt x="8" y="260"/>
                    <a:pt x="8" y="260"/>
                  </a:cubicBezTo>
                  <a:cubicBezTo>
                    <a:pt x="48" y="482"/>
                    <a:pt x="48" y="482"/>
                    <a:pt x="48" y="482"/>
                  </a:cubicBezTo>
                  <a:cubicBezTo>
                    <a:pt x="166" y="347"/>
                    <a:pt x="166" y="347"/>
                    <a:pt x="166" y="347"/>
                  </a:cubicBezTo>
                  <a:lnTo>
                    <a:pt x="166" y="347"/>
                  </a:lnTo>
                  <a:cubicBezTo>
                    <a:pt x="166" y="347"/>
                    <a:pt x="190" y="340"/>
                    <a:pt x="206" y="340"/>
                  </a:cubicBezTo>
                  <a:cubicBezTo>
                    <a:pt x="214" y="340"/>
                    <a:pt x="214" y="347"/>
                    <a:pt x="222" y="347"/>
                  </a:cubicBezTo>
                  <a:cubicBezTo>
                    <a:pt x="222" y="355"/>
                    <a:pt x="222" y="355"/>
                    <a:pt x="222" y="355"/>
                  </a:cubicBezTo>
                  <a:lnTo>
                    <a:pt x="230" y="340"/>
                  </a:lnTo>
                  <a:lnTo>
                    <a:pt x="230" y="340"/>
                  </a:lnTo>
                  <a:cubicBezTo>
                    <a:pt x="230" y="331"/>
                    <a:pt x="238" y="324"/>
                    <a:pt x="238" y="316"/>
                  </a:cubicBezTo>
                  <a:cubicBezTo>
                    <a:pt x="253" y="268"/>
                    <a:pt x="261" y="253"/>
                    <a:pt x="277" y="253"/>
                  </a:cubicBezTo>
                  <a:lnTo>
                    <a:pt x="277" y="253"/>
                  </a:lnTo>
                  <a:cubicBezTo>
                    <a:pt x="285" y="253"/>
                    <a:pt x="285" y="260"/>
                    <a:pt x="285" y="260"/>
                  </a:cubicBezTo>
                  <a:cubicBezTo>
                    <a:pt x="293" y="276"/>
                    <a:pt x="301" y="284"/>
                    <a:pt x="325" y="284"/>
                  </a:cubicBezTo>
                  <a:cubicBezTo>
                    <a:pt x="348" y="292"/>
                    <a:pt x="356" y="276"/>
                    <a:pt x="372" y="260"/>
                  </a:cubicBezTo>
                  <a:cubicBezTo>
                    <a:pt x="372" y="253"/>
                    <a:pt x="380" y="245"/>
                    <a:pt x="388" y="245"/>
                  </a:cubicBezTo>
                  <a:cubicBezTo>
                    <a:pt x="396" y="237"/>
                    <a:pt x="403" y="237"/>
                    <a:pt x="411" y="237"/>
                  </a:cubicBezTo>
                  <a:cubicBezTo>
                    <a:pt x="427" y="229"/>
                    <a:pt x="435" y="221"/>
                    <a:pt x="443" y="213"/>
                  </a:cubicBezTo>
                  <a:cubicBezTo>
                    <a:pt x="451" y="205"/>
                    <a:pt x="475" y="197"/>
                    <a:pt x="490" y="197"/>
                  </a:cubicBezTo>
                  <a:cubicBezTo>
                    <a:pt x="498" y="197"/>
                    <a:pt x="498" y="197"/>
                    <a:pt x="506" y="197"/>
                  </a:cubicBezTo>
                  <a:cubicBezTo>
                    <a:pt x="522" y="205"/>
                    <a:pt x="546" y="205"/>
                    <a:pt x="569" y="205"/>
                  </a:cubicBezTo>
                  <a:cubicBezTo>
                    <a:pt x="601" y="205"/>
                    <a:pt x="625" y="229"/>
                    <a:pt x="633" y="245"/>
                  </a:cubicBezTo>
                  <a:cubicBezTo>
                    <a:pt x="633" y="268"/>
                    <a:pt x="664" y="308"/>
                    <a:pt x="672" y="324"/>
                  </a:cubicBezTo>
                  <a:cubicBezTo>
                    <a:pt x="680" y="316"/>
                    <a:pt x="696" y="316"/>
                    <a:pt x="712" y="316"/>
                  </a:cubicBezTo>
                  <a:cubicBezTo>
                    <a:pt x="743" y="316"/>
                    <a:pt x="759" y="324"/>
                    <a:pt x="759" y="331"/>
                  </a:cubicBezTo>
                  <a:cubicBezTo>
                    <a:pt x="759" y="340"/>
                    <a:pt x="759" y="347"/>
                    <a:pt x="759" y="355"/>
                  </a:cubicBezTo>
                  <a:cubicBezTo>
                    <a:pt x="767" y="379"/>
                    <a:pt x="767" y="403"/>
                    <a:pt x="775" y="411"/>
                  </a:cubicBezTo>
                  <a:cubicBezTo>
                    <a:pt x="775" y="411"/>
                    <a:pt x="783" y="419"/>
                    <a:pt x="791" y="419"/>
                  </a:cubicBezTo>
                  <a:cubicBezTo>
                    <a:pt x="791" y="419"/>
                    <a:pt x="799" y="411"/>
                    <a:pt x="807" y="411"/>
                  </a:cubicBezTo>
                  <a:cubicBezTo>
                    <a:pt x="807" y="411"/>
                    <a:pt x="815" y="411"/>
                    <a:pt x="822" y="411"/>
                  </a:cubicBezTo>
                  <a:cubicBezTo>
                    <a:pt x="830" y="411"/>
                    <a:pt x="846" y="419"/>
                    <a:pt x="862" y="426"/>
                  </a:cubicBezTo>
                  <a:cubicBezTo>
                    <a:pt x="862" y="426"/>
                    <a:pt x="870" y="434"/>
                    <a:pt x="886" y="434"/>
                  </a:cubicBezTo>
                  <a:cubicBezTo>
                    <a:pt x="917" y="458"/>
                    <a:pt x="957" y="482"/>
                    <a:pt x="965" y="506"/>
                  </a:cubicBezTo>
                  <a:cubicBezTo>
                    <a:pt x="965" y="513"/>
                    <a:pt x="965" y="513"/>
                    <a:pt x="965" y="521"/>
                  </a:cubicBezTo>
                  <a:cubicBezTo>
                    <a:pt x="965" y="553"/>
                    <a:pt x="965" y="577"/>
                    <a:pt x="949" y="608"/>
                  </a:cubicBezTo>
                  <a:cubicBezTo>
                    <a:pt x="917" y="664"/>
                    <a:pt x="902" y="711"/>
                    <a:pt x="917" y="727"/>
                  </a:cubicBezTo>
                  <a:cubicBezTo>
                    <a:pt x="917" y="735"/>
                    <a:pt x="933" y="735"/>
                    <a:pt x="941" y="735"/>
                  </a:cubicBezTo>
                  <a:cubicBezTo>
                    <a:pt x="957" y="735"/>
                    <a:pt x="973" y="735"/>
                    <a:pt x="980" y="719"/>
                  </a:cubicBezTo>
                  <a:cubicBezTo>
                    <a:pt x="989" y="711"/>
                    <a:pt x="1004" y="711"/>
                    <a:pt x="1020" y="711"/>
                  </a:cubicBezTo>
                  <a:cubicBezTo>
                    <a:pt x="1028" y="711"/>
                    <a:pt x="1044" y="711"/>
                    <a:pt x="1052" y="727"/>
                  </a:cubicBezTo>
                  <a:cubicBezTo>
                    <a:pt x="1060" y="735"/>
                    <a:pt x="1052" y="735"/>
                    <a:pt x="1052" y="743"/>
                  </a:cubicBezTo>
                  <a:cubicBezTo>
                    <a:pt x="1052" y="743"/>
                    <a:pt x="1044" y="743"/>
                    <a:pt x="1044" y="751"/>
                  </a:cubicBezTo>
                  <a:cubicBezTo>
                    <a:pt x="1044" y="751"/>
                    <a:pt x="1052" y="751"/>
                    <a:pt x="1060" y="751"/>
                  </a:cubicBezTo>
                  <a:cubicBezTo>
                    <a:pt x="1083" y="766"/>
                    <a:pt x="1131" y="782"/>
                    <a:pt x="1162" y="790"/>
                  </a:cubicBezTo>
                  <a:cubicBezTo>
                    <a:pt x="1162" y="790"/>
                    <a:pt x="1170" y="790"/>
                    <a:pt x="1178" y="790"/>
                  </a:cubicBezTo>
                  <a:cubicBezTo>
                    <a:pt x="1186" y="790"/>
                    <a:pt x="1202" y="790"/>
                    <a:pt x="1210" y="782"/>
                  </a:cubicBezTo>
                  <a:cubicBezTo>
                    <a:pt x="1226" y="782"/>
                    <a:pt x="1242" y="782"/>
                    <a:pt x="1242" y="782"/>
                  </a:cubicBezTo>
                  <a:cubicBezTo>
                    <a:pt x="1249" y="782"/>
                    <a:pt x="1249" y="774"/>
                    <a:pt x="1249" y="774"/>
                  </a:cubicBezTo>
                  <a:cubicBezTo>
                    <a:pt x="1249" y="759"/>
                    <a:pt x="1249" y="751"/>
                    <a:pt x="1249" y="735"/>
                  </a:cubicBezTo>
                  <a:cubicBezTo>
                    <a:pt x="1242" y="719"/>
                    <a:pt x="1242" y="703"/>
                    <a:pt x="1242" y="695"/>
                  </a:cubicBezTo>
                  <a:cubicBezTo>
                    <a:pt x="1242" y="679"/>
                    <a:pt x="1242" y="671"/>
                    <a:pt x="1233" y="656"/>
                  </a:cubicBezTo>
                  <a:cubicBezTo>
                    <a:pt x="1226" y="640"/>
                    <a:pt x="1218" y="632"/>
                    <a:pt x="1210" y="624"/>
                  </a:cubicBezTo>
                  <a:cubicBezTo>
                    <a:pt x="1202" y="616"/>
                    <a:pt x="1194" y="616"/>
                    <a:pt x="1194" y="600"/>
                  </a:cubicBezTo>
                  <a:cubicBezTo>
                    <a:pt x="1186" y="584"/>
                    <a:pt x="1186" y="577"/>
                    <a:pt x="1178" y="569"/>
                  </a:cubicBezTo>
                  <a:cubicBezTo>
                    <a:pt x="1170" y="545"/>
                    <a:pt x="1155" y="521"/>
                    <a:pt x="1155" y="498"/>
                  </a:cubicBezTo>
                  <a:cubicBezTo>
                    <a:pt x="1155" y="474"/>
                    <a:pt x="1155" y="458"/>
                    <a:pt x="1155" y="442"/>
                  </a:cubicBezTo>
                  <a:cubicBezTo>
                    <a:pt x="1155" y="419"/>
                    <a:pt x="1155" y="395"/>
                    <a:pt x="1147" y="371"/>
                  </a:cubicBezTo>
                  <a:cubicBezTo>
                    <a:pt x="1147" y="363"/>
                    <a:pt x="1147" y="355"/>
                    <a:pt x="1147" y="347"/>
                  </a:cubicBezTo>
                  <a:cubicBezTo>
                    <a:pt x="1147" y="324"/>
                    <a:pt x="1147" y="316"/>
                    <a:pt x="1139" y="308"/>
                  </a:cubicBezTo>
                  <a:cubicBezTo>
                    <a:pt x="1115" y="300"/>
                    <a:pt x="1091" y="260"/>
                    <a:pt x="1099" y="245"/>
                  </a:cubicBezTo>
                  <a:lnTo>
                    <a:pt x="1099" y="245"/>
                  </a:lnTo>
                  <a:lnTo>
                    <a:pt x="1107" y="245"/>
                  </a:lnTo>
                  <a:lnTo>
                    <a:pt x="1115" y="245"/>
                  </a:lnTo>
                  <a:cubicBezTo>
                    <a:pt x="1115" y="253"/>
                    <a:pt x="1123" y="253"/>
                    <a:pt x="1123" y="253"/>
                  </a:cubicBezTo>
                  <a:cubicBezTo>
                    <a:pt x="1123" y="253"/>
                    <a:pt x="1131" y="253"/>
                    <a:pt x="1139" y="245"/>
                  </a:cubicBezTo>
                  <a:cubicBezTo>
                    <a:pt x="1147" y="221"/>
                    <a:pt x="1170" y="189"/>
                    <a:pt x="1178" y="189"/>
                  </a:cubicBezTo>
                  <a:cubicBezTo>
                    <a:pt x="1186" y="181"/>
                    <a:pt x="1186" y="181"/>
                    <a:pt x="1186" y="181"/>
                  </a:cubicBezTo>
                  <a:cubicBezTo>
                    <a:pt x="1194" y="181"/>
                    <a:pt x="1202" y="181"/>
                    <a:pt x="1218" y="166"/>
                  </a:cubicBezTo>
                  <a:cubicBezTo>
                    <a:pt x="1233" y="158"/>
                    <a:pt x="1249" y="142"/>
                    <a:pt x="1249" y="134"/>
                  </a:cubicBezTo>
                  <a:cubicBezTo>
                    <a:pt x="1249" y="126"/>
                    <a:pt x="1249" y="118"/>
                    <a:pt x="1257" y="118"/>
                  </a:cubicBezTo>
                  <a:cubicBezTo>
                    <a:pt x="1257" y="110"/>
                    <a:pt x="1257" y="110"/>
                    <a:pt x="1265" y="110"/>
                  </a:cubicBezTo>
                  <a:cubicBezTo>
                    <a:pt x="1265" y="110"/>
                    <a:pt x="1273" y="110"/>
                    <a:pt x="1273" y="126"/>
                  </a:cubicBezTo>
                  <a:cubicBezTo>
                    <a:pt x="1273" y="134"/>
                    <a:pt x="1273" y="134"/>
                    <a:pt x="1273" y="142"/>
                  </a:cubicBezTo>
                  <a:cubicBezTo>
                    <a:pt x="1273" y="150"/>
                    <a:pt x="1273" y="166"/>
                    <a:pt x="1273" y="166"/>
                  </a:cubicBezTo>
                  <a:lnTo>
                    <a:pt x="1273" y="166"/>
                  </a:lnTo>
                  <a:cubicBezTo>
                    <a:pt x="1281" y="166"/>
                    <a:pt x="1297" y="173"/>
                    <a:pt x="1297" y="173"/>
                  </a:cubicBezTo>
                  <a:cubicBezTo>
                    <a:pt x="1297" y="181"/>
                    <a:pt x="1289" y="189"/>
                    <a:pt x="1281" y="189"/>
                  </a:cubicBezTo>
                  <a:lnTo>
                    <a:pt x="1273" y="189"/>
                  </a:lnTo>
                  <a:cubicBezTo>
                    <a:pt x="1249" y="197"/>
                    <a:pt x="1202" y="205"/>
                    <a:pt x="1194" y="221"/>
                  </a:cubicBezTo>
                  <a:lnTo>
                    <a:pt x="1194" y="229"/>
                  </a:lnTo>
                  <a:cubicBezTo>
                    <a:pt x="1202" y="245"/>
                    <a:pt x="1202" y="260"/>
                    <a:pt x="1202" y="276"/>
                  </a:cubicBezTo>
                  <a:cubicBezTo>
                    <a:pt x="1210" y="300"/>
                    <a:pt x="1210" y="316"/>
                    <a:pt x="1218" y="316"/>
                  </a:cubicBezTo>
                  <a:lnTo>
                    <a:pt x="1218" y="316"/>
                  </a:lnTo>
                  <a:cubicBezTo>
                    <a:pt x="1226" y="316"/>
                    <a:pt x="1233" y="316"/>
                    <a:pt x="1233" y="316"/>
                  </a:cubicBezTo>
                  <a:cubicBezTo>
                    <a:pt x="1242" y="316"/>
                    <a:pt x="1242" y="316"/>
                    <a:pt x="1249" y="324"/>
                  </a:cubicBezTo>
                  <a:cubicBezTo>
                    <a:pt x="1249" y="324"/>
                    <a:pt x="1249" y="331"/>
                    <a:pt x="1249" y="340"/>
                  </a:cubicBezTo>
                  <a:cubicBezTo>
                    <a:pt x="1249" y="355"/>
                    <a:pt x="1242" y="355"/>
                    <a:pt x="1226" y="363"/>
                  </a:cubicBezTo>
                  <a:cubicBezTo>
                    <a:pt x="1226" y="363"/>
                    <a:pt x="1218" y="371"/>
                    <a:pt x="1210" y="379"/>
                  </a:cubicBezTo>
                  <a:cubicBezTo>
                    <a:pt x="1210" y="387"/>
                    <a:pt x="1202" y="387"/>
                    <a:pt x="1194" y="395"/>
                  </a:cubicBezTo>
                  <a:cubicBezTo>
                    <a:pt x="1186" y="403"/>
                    <a:pt x="1178" y="411"/>
                    <a:pt x="1178" y="419"/>
                  </a:cubicBezTo>
                  <a:lnTo>
                    <a:pt x="1186" y="419"/>
                  </a:lnTo>
                  <a:cubicBezTo>
                    <a:pt x="1202" y="419"/>
                    <a:pt x="1218" y="411"/>
                    <a:pt x="1226" y="403"/>
                  </a:cubicBezTo>
                  <a:cubicBezTo>
                    <a:pt x="1233" y="395"/>
                    <a:pt x="1233" y="395"/>
                    <a:pt x="1242" y="395"/>
                  </a:cubicBezTo>
                  <a:lnTo>
                    <a:pt x="1249" y="395"/>
                  </a:lnTo>
                  <a:cubicBezTo>
                    <a:pt x="1249" y="403"/>
                    <a:pt x="1257" y="403"/>
                    <a:pt x="1257" y="403"/>
                  </a:cubicBezTo>
                  <a:cubicBezTo>
                    <a:pt x="1265" y="411"/>
                    <a:pt x="1265" y="419"/>
                    <a:pt x="1265" y="426"/>
                  </a:cubicBezTo>
                  <a:lnTo>
                    <a:pt x="1265" y="434"/>
                  </a:lnTo>
                  <a:cubicBezTo>
                    <a:pt x="1257" y="442"/>
                    <a:pt x="1249" y="442"/>
                    <a:pt x="1242" y="450"/>
                  </a:cubicBezTo>
                  <a:cubicBezTo>
                    <a:pt x="1233" y="450"/>
                    <a:pt x="1226" y="450"/>
                    <a:pt x="1226" y="458"/>
                  </a:cubicBezTo>
                  <a:lnTo>
                    <a:pt x="1226" y="466"/>
                  </a:lnTo>
                  <a:cubicBezTo>
                    <a:pt x="1226" y="474"/>
                    <a:pt x="1226" y="482"/>
                    <a:pt x="1226" y="482"/>
                  </a:cubicBezTo>
                  <a:lnTo>
                    <a:pt x="1233" y="490"/>
                  </a:lnTo>
                  <a:cubicBezTo>
                    <a:pt x="1242" y="490"/>
                    <a:pt x="1242" y="490"/>
                    <a:pt x="1242" y="490"/>
                  </a:cubicBezTo>
                  <a:cubicBezTo>
                    <a:pt x="1249" y="490"/>
                    <a:pt x="1257" y="490"/>
                    <a:pt x="1257" y="482"/>
                  </a:cubicBezTo>
                  <a:cubicBezTo>
                    <a:pt x="1265" y="482"/>
                    <a:pt x="1265" y="482"/>
                    <a:pt x="1273" y="482"/>
                  </a:cubicBezTo>
                  <a:cubicBezTo>
                    <a:pt x="1281" y="482"/>
                    <a:pt x="1281" y="482"/>
                    <a:pt x="1289" y="490"/>
                  </a:cubicBezTo>
                  <a:lnTo>
                    <a:pt x="1297" y="498"/>
                  </a:lnTo>
                  <a:cubicBezTo>
                    <a:pt x="1305" y="506"/>
                    <a:pt x="1313" y="506"/>
                    <a:pt x="1313" y="513"/>
                  </a:cubicBezTo>
                  <a:cubicBezTo>
                    <a:pt x="1313" y="521"/>
                    <a:pt x="1305" y="521"/>
                    <a:pt x="1305" y="529"/>
                  </a:cubicBezTo>
                  <a:cubicBezTo>
                    <a:pt x="1297" y="529"/>
                    <a:pt x="1289" y="529"/>
                    <a:pt x="1281" y="537"/>
                  </a:cubicBezTo>
                  <a:cubicBezTo>
                    <a:pt x="1273" y="537"/>
                    <a:pt x="1265" y="537"/>
                    <a:pt x="1265" y="545"/>
                  </a:cubicBezTo>
                  <a:cubicBezTo>
                    <a:pt x="1257" y="553"/>
                    <a:pt x="1257" y="561"/>
                    <a:pt x="1257" y="569"/>
                  </a:cubicBezTo>
                  <a:cubicBezTo>
                    <a:pt x="1257" y="569"/>
                    <a:pt x="1249" y="577"/>
                    <a:pt x="1257" y="577"/>
                  </a:cubicBezTo>
                  <a:cubicBezTo>
                    <a:pt x="1257" y="584"/>
                    <a:pt x="1257" y="584"/>
                    <a:pt x="1265" y="584"/>
                  </a:cubicBezTo>
                  <a:cubicBezTo>
                    <a:pt x="1273" y="584"/>
                    <a:pt x="1281" y="584"/>
                    <a:pt x="1281" y="584"/>
                  </a:cubicBezTo>
                  <a:cubicBezTo>
                    <a:pt x="1297" y="584"/>
                    <a:pt x="1305" y="584"/>
                    <a:pt x="1305" y="608"/>
                  </a:cubicBezTo>
                  <a:cubicBezTo>
                    <a:pt x="1313" y="616"/>
                    <a:pt x="1305" y="624"/>
                    <a:pt x="1305" y="632"/>
                  </a:cubicBezTo>
                  <a:cubicBezTo>
                    <a:pt x="1305" y="632"/>
                    <a:pt x="1305" y="640"/>
                    <a:pt x="1305" y="656"/>
                  </a:cubicBezTo>
                  <a:lnTo>
                    <a:pt x="1305" y="664"/>
                  </a:lnTo>
                  <a:cubicBezTo>
                    <a:pt x="1305" y="679"/>
                    <a:pt x="1305" y="687"/>
                    <a:pt x="1305" y="687"/>
                  </a:cubicBezTo>
                  <a:cubicBezTo>
                    <a:pt x="1305" y="695"/>
                    <a:pt x="1313" y="695"/>
                    <a:pt x="1320" y="695"/>
                  </a:cubicBezTo>
                  <a:cubicBezTo>
                    <a:pt x="1352" y="703"/>
                    <a:pt x="1368" y="671"/>
                    <a:pt x="1368" y="664"/>
                  </a:cubicBezTo>
                  <a:cubicBezTo>
                    <a:pt x="1376" y="656"/>
                    <a:pt x="1384" y="648"/>
                    <a:pt x="1392" y="648"/>
                  </a:cubicBezTo>
                  <a:cubicBezTo>
                    <a:pt x="1400" y="648"/>
                    <a:pt x="1415" y="656"/>
                    <a:pt x="1423" y="679"/>
                  </a:cubicBezTo>
                  <a:cubicBezTo>
                    <a:pt x="1431" y="695"/>
                    <a:pt x="1439" y="703"/>
                    <a:pt x="1447" y="711"/>
                  </a:cubicBezTo>
                  <a:cubicBezTo>
                    <a:pt x="1463" y="735"/>
                    <a:pt x="1471" y="743"/>
                    <a:pt x="1463" y="766"/>
                  </a:cubicBezTo>
                  <a:cubicBezTo>
                    <a:pt x="1463" y="774"/>
                    <a:pt x="1455" y="782"/>
                    <a:pt x="1455" y="790"/>
                  </a:cubicBezTo>
                  <a:lnTo>
                    <a:pt x="1455" y="790"/>
                  </a:lnTo>
                  <a:lnTo>
                    <a:pt x="1455" y="798"/>
                  </a:lnTo>
                  <a:cubicBezTo>
                    <a:pt x="1463" y="798"/>
                    <a:pt x="1463" y="798"/>
                    <a:pt x="1471" y="798"/>
                  </a:cubicBezTo>
                  <a:cubicBezTo>
                    <a:pt x="1479" y="806"/>
                    <a:pt x="1486" y="814"/>
                    <a:pt x="1502" y="814"/>
                  </a:cubicBezTo>
                  <a:cubicBezTo>
                    <a:pt x="1502" y="814"/>
                    <a:pt x="1502" y="814"/>
                    <a:pt x="1510" y="81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40" name="Freeform 777"/>
            <p:cNvSpPr>
              <a:spLocks noChangeArrowheads="1"/>
            </p:cNvSpPr>
            <p:nvPr/>
          </p:nvSpPr>
          <p:spPr bwMode="auto">
            <a:xfrm>
              <a:off x="20106304" y="6360855"/>
              <a:ext cx="881336" cy="897571"/>
            </a:xfrm>
            <a:custGeom>
              <a:avLst/>
              <a:gdLst>
                <a:gd name="T0" fmla="*/ 538 w 1677"/>
                <a:gd name="T1" fmla="*/ 15 h 1707"/>
                <a:gd name="T2" fmla="*/ 561 w 1677"/>
                <a:gd name="T3" fmla="*/ 166 h 1707"/>
                <a:gd name="T4" fmla="*/ 546 w 1677"/>
                <a:gd name="T5" fmla="*/ 324 h 1707"/>
                <a:gd name="T6" fmla="*/ 498 w 1677"/>
                <a:gd name="T7" fmla="*/ 521 h 1707"/>
                <a:gd name="T8" fmla="*/ 356 w 1677"/>
                <a:gd name="T9" fmla="*/ 632 h 1707"/>
                <a:gd name="T10" fmla="*/ 277 w 1677"/>
                <a:gd name="T11" fmla="*/ 695 h 1707"/>
                <a:gd name="T12" fmla="*/ 222 w 1677"/>
                <a:gd name="T13" fmla="*/ 877 h 1707"/>
                <a:gd name="T14" fmla="*/ 119 w 1677"/>
                <a:gd name="T15" fmla="*/ 917 h 1707"/>
                <a:gd name="T16" fmla="*/ 119 w 1677"/>
                <a:gd name="T17" fmla="*/ 1075 h 1707"/>
                <a:gd name="T18" fmla="*/ 56 w 1677"/>
                <a:gd name="T19" fmla="*/ 1154 h 1707"/>
                <a:gd name="T20" fmla="*/ 32 w 1677"/>
                <a:gd name="T21" fmla="*/ 1304 h 1707"/>
                <a:gd name="T22" fmla="*/ 182 w 1677"/>
                <a:gd name="T23" fmla="*/ 1501 h 1707"/>
                <a:gd name="T24" fmla="*/ 348 w 1677"/>
                <a:gd name="T25" fmla="*/ 1619 h 1707"/>
                <a:gd name="T26" fmla="*/ 530 w 1677"/>
                <a:gd name="T27" fmla="*/ 1611 h 1707"/>
                <a:gd name="T28" fmla="*/ 696 w 1677"/>
                <a:gd name="T29" fmla="*/ 1532 h 1707"/>
                <a:gd name="T30" fmla="*/ 854 w 1677"/>
                <a:gd name="T31" fmla="*/ 1478 h 1707"/>
                <a:gd name="T32" fmla="*/ 925 w 1677"/>
                <a:gd name="T33" fmla="*/ 1367 h 1707"/>
                <a:gd name="T34" fmla="*/ 941 w 1677"/>
                <a:gd name="T35" fmla="*/ 1217 h 1707"/>
                <a:gd name="T36" fmla="*/ 1012 w 1677"/>
                <a:gd name="T37" fmla="*/ 1051 h 1707"/>
                <a:gd name="T38" fmla="*/ 1115 w 1677"/>
                <a:gd name="T39" fmla="*/ 901 h 1707"/>
                <a:gd name="T40" fmla="*/ 1194 w 1677"/>
                <a:gd name="T41" fmla="*/ 893 h 1707"/>
                <a:gd name="T42" fmla="*/ 1257 w 1677"/>
                <a:gd name="T43" fmla="*/ 822 h 1707"/>
                <a:gd name="T44" fmla="*/ 1336 w 1677"/>
                <a:gd name="T45" fmla="*/ 751 h 1707"/>
                <a:gd name="T46" fmla="*/ 1423 w 1677"/>
                <a:gd name="T47" fmla="*/ 624 h 1707"/>
                <a:gd name="T48" fmla="*/ 1471 w 1677"/>
                <a:gd name="T49" fmla="*/ 411 h 1707"/>
                <a:gd name="T50" fmla="*/ 1676 w 1677"/>
                <a:gd name="T51" fmla="*/ 419 h 1707"/>
                <a:gd name="T52" fmla="*/ 1629 w 1677"/>
                <a:gd name="T53" fmla="*/ 348 h 1707"/>
                <a:gd name="T54" fmla="*/ 1510 w 1677"/>
                <a:gd name="T55" fmla="*/ 292 h 1707"/>
                <a:gd name="T56" fmla="*/ 1392 w 1677"/>
                <a:gd name="T57" fmla="*/ 340 h 1707"/>
                <a:gd name="T58" fmla="*/ 1281 w 1677"/>
                <a:gd name="T59" fmla="*/ 348 h 1707"/>
                <a:gd name="T60" fmla="*/ 1218 w 1677"/>
                <a:gd name="T61" fmla="*/ 442 h 1707"/>
                <a:gd name="T62" fmla="*/ 1052 w 1677"/>
                <a:gd name="T63" fmla="*/ 585 h 1707"/>
                <a:gd name="T64" fmla="*/ 641 w 1677"/>
                <a:gd name="T65" fmla="*/ 419 h 1707"/>
                <a:gd name="T66" fmla="*/ 538 w 1677"/>
                <a:gd name="T67" fmla="*/ 15 h 1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7" h="1707">
                  <a:moveTo>
                    <a:pt x="538" y="15"/>
                  </a:moveTo>
                  <a:lnTo>
                    <a:pt x="538" y="15"/>
                  </a:lnTo>
                  <a:cubicBezTo>
                    <a:pt x="538" y="31"/>
                    <a:pt x="546" y="63"/>
                    <a:pt x="546" y="87"/>
                  </a:cubicBezTo>
                  <a:cubicBezTo>
                    <a:pt x="554" y="118"/>
                    <a:pt x="577" y="158"/>
                    <a:pt x="561" y="166"/>
                  </a:cubicBezTo>
                  <a:cubicBezTo>
                    <a:pt x="546" y="174"/>
                    <a:pt x="538" y="158"/>
                    <a:pt x="546" y="197"/>
                  </a:cubicBezTo>
                  <a:cubicBezTo>
                    <a:pt x="546" y="237"/>
                    <a:pt x="561" y="316"/>
                    <a:pt x="546" y="324"/>
                  </a:cubicBezTo>
                  <a:cubicBezTo>
                    <a:pt x="538" y="340"/>
                    <a:pt x="506" y="316"/>
                    <a:pt x="506" y="379"/>
                  </a:cubicBezTo>
                  <a:cubicBezTo>
                    <a:pt x="514" y="435"/>
                    <a:pt x="522" y="498"/>
                    <a:pt x="498" y="521"/>
                  </a:cubicBezTo>
                  <a:cubicBezTo>
                    <a:pt x="483" y="553"/>
                    <a:pt x="443" y="624"/>
                    <a:pt x="419" y="624"/>
                  </a:cubicBezTo>
                  <a:cubicBezTo>
                    <a:pt x="388" y="632"/>
                    <a:pt x="388" y="648"/>
                    <a:pt x="356" y="632"/>
                  </a:cubicBezTo>
                  <a:cubicBezTo>
                    <a:pt x="332" y="616"/>
                    <a:pt x="309" y="593"/>
                    <a:pt x="301" y="624"/>
                  </a:cubicBezTo>
                  <a:cubicBezTo>
                    <a:pt x="293" y="656"/>
                    <a:pt x="301" y="688"/>
                    <a:pt x="277" y="695"/>
                  </a:cubicBezTo>
                  <a:cubicBezTo>
                    <a:pt x="253" y="703"/>
                    <a:pt x="206" y="711"/>
                    <a:pt x="214" y="743"/>
                  </a:cubicBezTo>
                  <a:cubicBezTo>
                    <a:pt x="222" y="782"/>
                    <a:pt x="237" y="893"/>
                    <a:pt x="222" y="877"/>
                  </a:cubicBezTo>
                  <a:cubicBezTo>
                    <a:pt x="198" y="861"/>
                    <a:pt x="166" y="830"/>
                    <a:pt x="159" y="846"/>
                  </a:cubicBezTo>
                  <a:cubicBezTo>
                    <a:pt x="143" y="854"/>
                    <a:pt x="119" y="893"/>
                    <a:pt x="119" y="917"/>
                  </a:cubicBezTo>
                  <a:cubicBezTo>
                    <a:pt x="127" y="948"/>
                    <a:pt x="103" y="980"/>
                    <a:pt x="119" y="1004"/>
                  </a:cubicBezTo>
                  <a:cubicBezTo>
                    <a:pt x="127" y="1027"/>
                    <a:pt x="135" y="1067"/>
                    <a:pt x="119" y="1075"/>
                  </a:cubicBezTo>
                  <a:cubicBezTo>
                    <a:pt x="95" y="1083"/>
                    <a:pt x="79" y="1075"/>
                    <a:pt x="79" y="1106"/>
                  </a:cubicBezTo>
                  <a:cubicBezTo>
                    <a:pt x="79" y="1146"/>
                    <a:pt x="87" y="1154"/>
                    <a:pt x="56" y="1154"/>
                  </a:cubicBezTo>
                  <a:cubicBezTo>
                    <a:pt x="32" y="1162"/>
                    <a:pt x="0" y="1170"/>
                    <a:pt x="0" y="1178"/>
                  </a:cubicBezTo>
                  <a:cubicBezTo>
                    <a:pt x="0" y="1185"/>
                    <a:pt x="8" y="1280"/>
                    <a:pt x="32" y="1304"/>
                  </a:cubicBezTo>
                  <a:cubicBezTo>
                    <a:pt x="64" y="1328"/>
                    <a:pt x="79" y="1359"/>
                    <a:pt x="95" y="1391"/>
                  </a:cubicBezTo>
                  <a:cubicBezTo>
                    <a:pt x="119" y="1431"/>
                    <a:pt x="119" y="1470"/>
                    <a:pt x="182" y="1501"/>
                  </a:cubicBezTo>
                  <a:cubicBezTo>
                    <a:pt x="237" y="1532"/>
                    <a:pt x="261" y="1509"/>
                    <a:pt x="285" y="1548"/>
                  </a:cubicBezTo>
                  <a:cubicBezTo>
                    <a:pt x="309" y="1580"/>
                    <a:pt x="253" y="1595"/>
                    <a:pt x="348" y="1619"/>
                  </a:cubicBezTo>
                  <a:cubicBezTo>
                    <a:pt x="443" y="1635"/>
                    <a:pt x="435" y="1706"/>
                    <a:pt x="475" y="1659"/>
                  </a:cubicBezTo>
                  <a:cubicBezTo>
                    <a:pt x="506" y="1611"/>
                    <a:pt x="467" y="1588"/>
                    <a:pt x="530" y="1611"/>
                  </a:cubicBezTo>
                  <a:cubicBezTo>
                    <a:pt x="593" y="1627"/>
                    <a:pt x="656" y="1588"/>
                    <a:pt x="672" y="1580"/>
                  </a:cubicBezTo>
                  <a:cubicBezTo>
                    <a:pt x="680" y="1564"/>
                    <a:pt x="625" y="1548"/>
                    <a:pt x="696" y="1532"/>
                  </a:cubicBezTo>
                  <a:cubicBezTo>
                    <a:pt x="767" y="1524"/>
                    <a:pt x="814" y="1509"/>
                    <a:pt x="814" y="1493"/>
                  </a:cubicBezTo>
                  <a:cubicBezTo>
                    <a:pt x="807" y="1470"/>
                    <a:pt x="823" y="1493"/>
                    <a:pt x="854" y="1478"/>
                  </a:cubicBezTo>
                  <a:cubicBezTo>
                    <a:pt x="886" y="1462"/>
                    <a:pt x="894" y="1399"/>
                    <a:pt x="917" y="1399"/>
                  </a:cubicBezTo>
                  <a:cubicBezTo>
                    <a:pt x="933" y="1399"/>
                    <a:pt x="965" y="1383"/>
                    <a:pt x="925" y="1367"/>
                  </a:cubicBezTo>
                  <a:cubicBezTo>
                    <a:pt x="886" y="1352"/>
                    <a:pt x="854" y="1375"/>
                    <a:pt x="886" y="1328"/>
                  </a:cubicBezTo>
                  <a:cubicBezTo>
                    <a:pt x="917" y="1272"/>
                    <a:pt x="917" y="1257"/>
                    <a:pt x="941" y="1217"/>
                  </a:cubicBezTo>
                  <a:cubicBezTo>
                    <a:pt x="973" y="1178"/>
                    <a:pt x="973" y="1178"/>
                    <a:pt x="981" y="1138"/>
                  </a:cubicBezTo>
                  <a:cubicBezTo>
                    <a:pt x="989" y="1091"/>
                    <a:pt x="996" y="1114"/>
                    <a:pt x="1012" y="1051"/>
                  </a:cubicBezTo>
                  <a:cubicBezTo>
                    <a:pt x="1028" y="988"/>
                    <a:pt x="996" y="948"/>
                    <a:pt x="1036" y="925"/>
                  </a:cubicBezTo>
                  <a:cubicBezTo>
                    <a:pt x="1083" y="901"/>
                    <a:pt x="1091" y="877"/>
                    <a:pt x="1115" y="901"/>
                  </a:cubicBezTo>
                  <a:cubicBezTo>
                    <a:pt x="1139" y="925"/>
                    <a:pt x="1170" y="956"/>
                    <a:pt x="1186" y="941"/>
                  </a:cubicBezTo>
                  <a:cubicBezTo>
                    <a:pt x="1194" y="932"/>
                    <a:pt x="1194" y="917"/>
                    <a:pt x="1194" y="893"/>
                  </a:cubicBezTo>
                  <a:cubicBezTo>
                    <a:pt x="1186" y="877"/>
                    <a:pt x="1210" y="830"/>
                    <a:pt x="1234" y="846"/>
                  </a:cubicBezTo>
                  <a:cubicBezTo>
                    <a:pt x="1249" y="854"/>
                    <a:pt x="1257" y="854"/>
                    <a:pt x="1257" y="822"/>
                  </a:cubicBezTo>
                  <a:cubicBezTo>
                    <a:pt x="1257" y="790"/>
                    <a:pt x="1226" y="759"/>
                    <a:pt x="1257" y="759"/>
                  </a:cubicBezTo>
                  <a:cubicBezTo>
                    <a:pt x="1289" y="759"/>
                    <a:pt x="1329" y="774"/>
                    <a:pt x="1336" y="751"/>
                  </a:cubicBezTo>
                  <a:cubicBezTo>
                    <a:pt x="1344" y="719"/>
                    <a:pt x="1336" y="679"/>
                    <a:pt x="1368" y="672"/>
                  </a:cubicBezTo>
                  <a:cubicBezTo>
                    <a:pt x="1400" y="664"/>
                    <a:pt x="1407" y="688"/>
                    <a:pt x="1423" y="624"/>
                  </a:cubicBezTo>
                  <a:cubicBezTo>
                    <a:pt x="1431" y="569"/>
                    <a:pt x="1439" y="521"/>
                    <a:pt x="1431" y="482"/>
                  </a:cubicBezTo>
                  <a:cubicBezTo>
                    <a:pt x="1431" y="442"/>
                    <a:pt x="1447" y="395"/>
                    <a:pt x="1471" y="411"/>
                  </a:cubicBezTo>
                  <a:cubicBezTo>
                    <a:pt x="1494" y="419"/>
                    <a:pt x="1566" y="490"/>
                    <a:pt x="1605" y="498"/>
                  </a:cubicBezTo>
                  <a:cubicBezTo>
                    <a:pt x="1637" y="498"/>
                    <a:pt x="1660" y="466"/>
                    <a:pt x="1676" y="419"/>
                  </a:cubicBezTo>
                  <a:lnTo>
                    <a:pt x="1668" y="419"/>
                  </a:lnTo>
                  <a:cubicBezTo>
                    <a:pt x="1668" y="419"/>
                    <a:pt x="1637" y="363"/>
                    <a:pt x="1629" y="348"/>
                  </a:cubicBezTo>
                  <a:cubicBezTo>
                    <a:pt x="1629" y="324"/>
                    <a:pt x="1605" y="308"/>
                    <a:pt x="1573" y="308"/>
                  </a:cubicBezTo>
                  <a:cubicBezTo>
                    <a:pt x="1550" y="308"/>
                    <a:pt x="1526" y="308"/>
                    <a:pt x="1510" y="292"/>
                  </a:cubicBezTo>
                  <a:cubicBezTo>
                    <a:pt x="1487" y="284"/>
                    <a:pt x="1463" y="300"/>
                    <a:pt x="1455" y="316"/>
                  </a:cubicBezTo>
                  <a:cubicBezTo>
                    <a:pt x="1439" y="324"/>
                    <a:pt x="1415" y="332"/>
                    <a:pt x="1392" y="340"/>
                  </a:cubicBezTo>
                  <a:cubicBezTo>
                    <a:pt x="1376" y="348"/>
                    <a:pt x="1368" y="387"/>
                    <a:pt x="1329" y="387"/>
                  </a:cubicBezTo>
                  <a:cubicBezTo>
                    <a:pt x="1289" y="379"/>
                    <a:pt x="1289" y="363"/>
                    <a:pt x="1281" y="348"/>
                  </a:cubicBezTo>
                  <a:cubicBezTo>
                    <a:pt x="1265" y="332"/>
                    <a:pt x="1242" y="419"/>
                    <a:pt x="1242" y="435"/>
                  </a:cubicBezTo>
                  <a:cubicBezTo>
                    <a:pt x="1234" y="442"/>
                    <a:pt x="1226" y="466"/>
                    <a:pt x="1218" y="442"/>
                  </a:cubicBezTo>
                  <a:cubicBezTo>
                    <a:pt x="1218" y="426"/>
                    <a:pt x="1170" y="450"/>
                    <a:pt x="1170" y="450"/>
                  </a:cubicBezTo>
                  <a:cubicBezTo>
                    <a:pt x="1052" y="585"/>
                    <a:pt x="1052" y="585"/>
                    <a:pt x="1052" y="585"/>
                  </a:cubicBezTo>
                  <a:cubicBezTo>
                    <a:pt x="1012" y="348"/>
                    <a:pt x="1012" y="348"/>
                    <a:pt x="1012" y="348"/>
                  </a:cubicBezTo>
                  <a:cubicBezTo>
                    <a:pt x="641" y="419"/>
                    <a:pt x="641" y="419"/>
                    <a:pt x="641" y="419"/>
                  </a:cubicBezTo>
                  <a:cubicBezTo>
                    <a:pt x="561" y="8"/>
                    <a:pt x="561" y="8"/>
                    <a:pt x="561" y="8"/>
                  </a:cubicBezTo>
                  <a:cubicBezTo>
                    <a:pt x="546" y="0"/>
                    <a:pt x="530" y="8"/>
                    <a:pt x="538" y="15"/>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41" name="Freeform 778"/>
            <p:cNvSpPr>
              <a:spLocks noChangeArrowheads="1"/>
            </p:cNvSpPr>
            <p:nvPr/>
          </p:nvSpPr>
          <p:spPr bwMode="auto">
            <a:xfrm>
              <a:off x="20101665" y="6360855"/>
              <a:ext cx="890613" cy="885975"/>
            </a:xfrm>
            <a:custGeom>
              <a:avLst/>
              <a:gdLst>
                <a:gd name="T0" fmla="*/ 301 w 1693"/>
                <a:gd name="T1" fmla="*/ 1595 h 1683"/>
                <a:gd name="T2" fmla="*/ 111 w 1693"/>
                <a:gd name="T3" fmla="*/ 1423 h 1683"/>
                <a:gd name="T4" fmla="*/ 64 w 1693"/>
                <a:gd name="T5" fmla="*/ 1154 h 1683"/>
                <a:gd name="T6" fmla="*/ 127 w 1693"/>
                <a:gd name="T7" fmla="*/ 1067 h 1683"/>
                <a:gd name="T8" fmla="*/ 174 w 1693"/>
                <a:gd name="T9" fmla="*/ 838 h 1683"/>
                <a:gd name="T10" fmla="*/ 269 w 1693"/>
                <a:gd name="T11" fmla="*/ 695 h 1683"/>
                <a:gd name="T12" fmla="*/ 356 w 1693"/>
                <a:gd name="T13" fmla="*/ 624 h 1683"/>
                <a:gd name="T14" fmla="*/ 483 w 1693"/>
                <a:gd name="T15" fmla="*/ 553 h 1683"/>
                <a:gd name="T16" fmla="*/ 554 w 1693"/>
                <a:gd name="T17" fmla="*/ 237 h 1683"/>
                <a:gd name="T18" fmla="*/ 554 w 1693"/>
                <a:gd name="T19" fmla="*/ 87 h 1683"/>
                <a:gd name="T20" fmla="*/ 569 w 1693"/>
                <a:gd name="T21" fmla="*/ 0 h 1683"/>
                <a:gd name="T22" fmla="*/ 1178 w 1693"/>
                <a:gd name="T23" fmla="*/ 442 h 1683"/>
                <a:gd name="T24" fmla="*/ 1242 w 1693"/>
                <a:gd name="T25" fmla="*/ 435 h 1683"/>
                <a:gd name="T26" fmla="*/ 1297 w 1693"/>
                <a:gd name="T27" fmla="*/ 355 h 1683"/>
                <a:gd name="T28" fmla="*/ 1455 w 1693"/>
                <a:gd name="T29" fmla="*/ 308 h 1683"/>
                <a:gd name="T30" fmla="*/ 1684 w 1693"/>
                <a:gd name="T31" fmla="*/ 419 h 1683"/>
                <a:gd name="T32" fmla="*/ 1510 w 1693"/>
                <a:gd name="T33" fmla="*/ 435 h 1683"/>
                <a:gd name="T34" fmla="*/ 1392 w 1693"/>
                <a:gd name="T35" fmla="*/ 672 h 1683"/>
                <a:gd name="T36" fmla="*/ 1297 w 1693"/>
                <a:gd name="T37" fmla="*/ 766 h 1683"/>
                <a:gd name="T38" fmla="*/ 1257 w 1693"/>
                <a:gd name="T39" fmla="*/ 854 h 1683"/>
                <a:gd name="T40" fmla="*/ 1194 w 1693"/>
                <a:gd name="T41" fmla="*/ 941 h 1683"/>
                <a:gd name="T42" fmla="*/ 1052 w 1693"/>
                <a:gd name="T43" fmla="*/ 925 h 1683"/>
                <a:gd name="T44" fmla="*/ 965 w 1693"/>
                <a:gd name="T45" fmla="*/ 1201 h 1683"/>
                <a:gd name="T46" fmla="*/ 902 w 1693"/>
                <a:gd name="T47" fmla="*/ 1359 h 1683"/>
                <a:gd name="T48" fmla="*/ 862 w 1693"/>
                <a:gd name="T49" fmla="*/ 1478 h 1683"/>
                <a:gd name="T50" fmla="*/ 712 w 1693"/>
                <a:gd name="T51" fmla="*/ 1540 h 1683"/>
                <a:gd name="T52" fmla="*/ 569 w 1693"/>
                <a:gd name="T53" fmla="*/ 1619 h 1683"/>
                <a:gd name="T54" fmla="*/ 459 w 1693"/>
                <a:gd name="T55" fmla="*/ 1682 h 1683"/>
                <a:gd name="T56" fmla="*/ 127 w 1693"/>
                <a:gd name="T57" fmla="*/ 956 h 1683"/>
                <a:gd name="T58" fmla="*/ 95 w 1693"/>
                <a:gd name="T59" fmla="*/ 1106 h 1683"/>
                <a:gd name="T60" fmla="*/ 103 w 1693"/>
                <a:gd name="T61" fmla="*/ 1383 h 1683"/>
                <a:gd name="T62" fmla="*/ 301 w 1693"/>
                <a:gd name="T63" fmla="*/ 1548 h 1683"/>
                <a:gd name="T64" fmla="*/ 459 w 1693"/>
                <a:gd name="T65" fmla="*/ 1675 h 1683"/>
                <a:gd name="T66" fmla="*/ 569 w 1693"/>
                <a:gd name="T67" fmla="*/ 1611 h 1683"/>
                <a:gd name="T68" fmla="*/ 712 w 1693"/>
                <a:gd name="T69" fmla="*/ 1532 h 1683"/>
                <a:gd name="T70" fmla="*/ 862 w 1693"/>
                <a:gd name="T71" fmla="*/ 1478 h 1683"/>
                <a:gd name="T72" fmla="*/ 902 w 1693"/>
                <a:gd name="T73" fmla="*/ 1367 h 1683"/>
                <a:gd name="T74" fmla="*/ 965 w 1693"/>
                <a:gd name="T75" fmla="*/ 1193 h 1683"/>
                <a:gd name="T76" fmla="*/ 1044 w 1693"/>
                <a:gd name="T77" fmla="*/ 917 h 1683"/>
                <a:gd name="T78" fmla="*/ 1186 w 1693"/>
                <a:gd name="T79" fmla="*/ 941 h 1683"/>
                <a:gd name="T80" fmla="*/ 1242 w 1693"/>
                <a:gd name="T81" fmla="*/ 838 h 1683"/>
                <a:gd name="T82" fmla="*/ 1265 w 1693"/>
                <a:gd name="T83" fmla="*/ 759 h 1683"/>
                <a:gd name="T84" fmla="*/ 1376 w 1693"/>
                <a:gd name="T85" fmla="*/ 672 h 1683"/>
                <a:gd name="T86" fmla="*/ 1479 w 1693"/>
                <a:gd name="T87" fmla="*/ 403 h 1683"/>
                <a:gd name="T88" fmla="*/ 1676 w 1693"/>
                <a:gd name="T89" fmla="*/ 426 h 1683"/>
                <a:gd name="T90" fmla="*/ 1502 w 1693"/>
                <a:gd name="T91" fmla="*/ 292 h 1683"/>
                <a:gd name="T92" fmla="*/ 1337 w 1693"/>
                <a:gd name="T93" fmla="*/ 387 h 1683"/>
                <a:gd name="T94" fmla="*/ 1250 w 1693"/>
                <a:gd name="T95" fmla="*/ 435 h 1683"/>
                <a:gd name="T96" fmla="*/ 1060 w 1693"/>
                <a:gd name="T97" fmla="*/ 593 h 1683"/>
                <a:gd name="T98" fmla="*/ 546 w 1693"/>
                <a:gd name="T99" fmla="*/ 15 h 1683"/>
                <a:gd name="T100" fmla="*/ 569 w 1693"/>
                <a:gd name="T101" fmla="*/ 166 h 1683"/>
                <a:gd name="T102" fmla="*/ 538 w 1693"/>
                <a:gd name="T103" fmla="*/ 340 h 1683"/>
                <a:gd name="T104" fmla="*/ 404 w 1693"/>
                <a:gd name="T105" fmla="*/ 640 h 1683"/>
                <a:gd name="T106" fmla="*/ 317 w 1693"/>
                <a:gd name="T107" fmla="*/ 624 h 1683"/>
                <a:gd name="T108" fmla="*/ 238 w 1693"/>
                <a:gd name="T109" fmla="*/ 87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3" h="1683">
                  <a:moveTo>
                    <a:pt x="459" y="1682"/>
                  </a:moveTo>
                  <a:lnTo>
                    <a:pt x="459" y="1682"/>
                  </a:lnTo>
                  <a:cubicBezTo>
                    <a:pt x="451" y="1682"/>
                    <a:pt x="443" y="1675"/>
                    <a:pt x="435" y="1667"/>
                  </a:cubicBezTo>
                  <a:cubicBezTo>
                    <a:pt x="427" y="1651"/>
                    <a:pt x="404" y="1627"/>
                    <a:pt x="356" y="1619"/>
                  </a:cubicBezTo>
                  <a:cubicBezTo>
                    <a:pt x="325" y="1611"/>
                    <a:pt x="309" y="1604"/>
                    <a:pt x="301" y="1595"/>
                  </a:cubicBezTo>
                  <a:cubicBezTo>
                    <a:pt x="293" y="1588"/>
                    <a:pt x="293" y="1580"/>
                    <a:pt x="293" y="1572"/>
                  </a:cubicBezTo>
                  <a:cubicBezTo>
                    <a:pt x="293" y="1564"/>
                    <a:pt x="301" y="1556"/>
                    <a:pt x="293" y="1548"/>
                  </a:cubicBezTo>
                  <a:cubicBezTo>
                    <a:pt x="277" y="1532"/>
                    <a:pt x="269" y="1532"/>
                    <a:pt x="253" y="1524"/>
                  </a:cubicBezTo>
                  <a:cubicBezTo>
                    <a:pt x="238" y="1524"/>
                    <a:pt x="214" y="1524"/>
                    <a:pt x="182" y="1509"/>
                  </a:cubicBezTo>
                  <a:cubicBezTo>
                    <a:pt x="135" y="1485"/>
                    <a:pt x="127" y="1446"/>
                    <a:pt x="111" y="1423"/>
                  </a:cubicBezTo>
                  <a:cubicBezTo>
                    <a:pt x="111" y="1415"/>
                    <a:pt x="103" y="1399"/>
                    <a:pt x="103" y="1391"/>
                  </a:cubicBezTo>
                  <a:cubicBezTo>
                    <a:pt x="95" y="1383"/>
                    <a:pt x="95" y="1383"/>
                    <a:pt x="95" y="1383"/>
                  </a:cubicBezTo>
                  <a:cubicBezTo>
                    <a:pt x="79" y="1352"/>
                    <a:pt x="64" y="1328"/>
                    <a:pt x="40" y="1304"/>
                  </a:cubicBezTo>
                  <a:cubicBezTo>
                    <a:pt x="8" y="1280"/>
                    <a:pt x="0" y="1185"/>
                    <a:pt x="0" y="1178"/>
                  </a:cubicBezTo>
                  <a:cubicBezTo>
                    <a:pt x="0" y="1162"/>
                    <a:pt x="48" y="1154"/>
                    <a:pt x="64" y="1154"/>
                  </a:cubicBezTo>
                  <a:cubicBezTo>
                    <a:pt x="87" y="1146"/>
                    <a:pt x="87" y="1146"/>
                    <a:pt x="87" y="1114"/>
                  </a:cubicBezTo>
                  <a:cubicBezTo>
                    <a:pt x="87" y="1106"/>
                    <a:pt x="87" y="1106"/>
                    <a:pt x="87" y="1106"/>
                  </a:cubicBezTo>
                  <a:cubicBezTo>
                    <a:pt x="87" y="1083"/>
                    <a:pt x="95" y="1075"/>
                    <a:pt x="111" y="1075"/>
                  </a:cubicBezTo>
                  <a:lnTo>
                    <a:pt x="119" y="1075"/>
                  </a:lnTo>
                  <a:cubicBezTo>
                    <a:pt x="127" y="1067"/>
                    <a:pt x="127" y="1067"/>
                    <a:pt x="127" y="1067"/>
                  </a:cubicBezTo>
                  <a:cubicBezTo>
                    <a:pt x="135" y="1051"/>
                    <a:pt x="127" y="1027"/>
                    <a:pt x="119" y="1004"/>
                  </a:cubicBezTo>
                  <a:cubicBezTo>
                    <a:pt x="111" y="988"/>
                    <a:pt x="119" y="972"/>
                    <a:pt x="119" y="956"/>
                  </a:cubicBezTo>
                  <a:cubicBezTo>
                    <a:pt x="127" y="941"/>
                    <a:pt x="127" y="932"/>
                    <a:pt x="127" y="917"/>
                  </a:cubicBezTo>
                  <a:cubicBezTo>
                    <a:pt x="127" y="893"/>
                    <a:pt x="151" y="854"/>
                    <a:pt x="158" y="838"/>
                  </a:cubicBezTo>
                  <a:cubicBezTo>
                    <a:pt x="167" y="838"/>
                    <a:pt x="167" y="838"/>
                    <a:pt x="174" y="838"/>
                  </a:cubicBezTo>
                  <a:cubicBezTo>
                    <a:pt x="182" y="838"/>
                    <a:pt x="198" y="846"/>
                    <a:pt x="206" y="861"/>
                  </a:cubicBezTo>
                  <a:cubicBezTo>
                    <a:pt x="214" y="861"/>
                    <a:pt x="222" y="869"/>
                    <a:pt x="230" y="877"/>
                  </a:cubicBezTo>
                  <a:lnTo>
                    <a:pt x="230" y="877"/>
                  </a:lnTo>
                  <a:cubicBezTo>
                    <a:pt x="238" y="869"/>
                    <a:pt x="230" y="790"/>
                    <a:pt x="222" y="751"/>
                  </a:cubicBezTo>
                  <a:cubicBezTo>
                    <a:pt x="214" y="719"/>
                    <a:pt x="245" y="703"/>
                    <a:pt x="269" y="695"/>
                  </a:cubicBezTo>
                  <a:cubicBezTo>
                    <a:pt x="269" y="695"/>
                    <a:pt x="277" y="695"/>
                    <a:pt x="285" y="695"/>
                  </a:cubicBezTo>
                  <a:cubicBezTo>
                    <a:pt x="301" y="688"/>
                    <a:pt x="301" y="664"/>
                    <a:pt x="301" y="648"/>
                  </a:cubicBezTo>
                  <a:cubicBezTo>
                    <a:pt x="301" y="640"/>
                    <a:pt x="309" y="632"/>
                    <a:pt x="309" y="624"/>
                  </a:cubicBezTo>
                  <a:cubicBezTo>
                    <a:pt x="309" y="608"/>
                    <a:pt x="317" y="601"/>
                    <a:pt x="325" y="601"/>
                  </a:cubicBezTo>
                  <a:cubicBezTo>
                    <a:pt x="332" y="601"/>
                    <a:pt x="340" y="608"/>
                    <a:pt x="356" y="624"/>
                  </a:cubicBezTo>
                  <a:cubicBezTo>
                    <a:pt x="364" y="624"/>
                    <a:pt x="364" y="624"/>
                    <a:pt x="372" y="632"/>
                  </a:cubicBezTo>
                  <a:cubicBezTo>
                    <a:pt x="372" y="632"/>
                    <a:pt x="380" y="640"/>
                    <a:pt x="388" y="640"/>
                  </a:cubicBezTo>
                  <a:cubicBezTo>
                    <a:pt x="396" y="640"/>
                    <a:pt x="396" y="632"/>
                    <a:pt x="404" y="632"/>
                  </a:cubicBezTo>
                  <a:cubicBezTo>
                    <a:pt x="411" y="632"/>
                    <a:pt x="419" y="624"/>
                    <a:pt x="427" y="624"/>
                  </a:cubicBezTo>
                  <a:cubicBezTo>
                    <a:pt x="443" y="616"/>
                    <a:pt x="467" y="585"/>
                    <a:pt x="483" y="553"/>
                  </a:cubicBezTo>
                  <a:cubicBezTo>
                    <a:pt x="491" y="545"/>
                    <a:pt x="498" y="529"/>
                    <a:pt x="506" y="521"/>
                  </a:cubicBezTo>
                  <a:cubicBezTo>
                    <a:pt x="530" y="498"/>
                    <a:pt x="522" y="435"/>
                    <a:pt x="514" y="379"/>
                  </a:cubicBezTo>
                  <a:cubicBezTo>
                    <a:pt x="506" y="340"/>
                    <a:pt x="522" y="332"/>
                    <a:pt x="538" y="332"/>
                  </a:cubicBezTo>
                  <a:cubicBezTo>
                    <a:pt x="546" y="332"/>
                    <a:pt x="554" y="324"/>
                    <a:pt x="554" y="324"/>
                  </a:cubicBezTo>
                  <a:cubicBezTo>
                    <a:pt x="562" y="316"/>
                    <a:pt x="554" y="268"/>
                    <a:pt x="554" y="237"/>
                  </a:cubicBezTo>
                  <a:cubicBezTo>
                    <a:pt x="554" y="221"/>
                    <a:pt x="546" y="205"/>
                    <a:pt x="546" y="197"/>
                  </a:cubicBezTo>
                  <a:cubicBezTo>
                    <a:pt x="546" y="166"/>
                    <a:pt x="546" y="166"/>
                    <a:pt x="562" y="166"/>
                  </a:cubicBezTo>
                  <a:lnTo>
                    <a:pt x="569" y="158"/>
                  </a:lnTo>
                  <a:cubicBezTo>
                    <a:pt x="578" y="158"/>
                    <a:pt x="569" y="134"/>
                    <a:pt x="562" y="118"/>
                  </a:cubicBezTo>
                  <a:cubicBezTo>
                    <a:pt x="562" y="110"/>
                    <a:pt x="554" y="102"/>
                    <a:pt x="554" y="87"/>
                  </a:cubicBezTo>
                  <a:cubicBezTo>
                    <a:pt x="554" y="79"/>
                    <a:pt x="546" y="63"/>
                    <a:pt x="546" y="47"/>
                  </a:cubicBezTo>
                  <a:cubicBezTo>
                    <a:pt x="546" y="39"/>
                    <a:pt x="538" y="24"/>
                    <a:pt x="538" y="15"/>
                  </a:cubicBezTo>
                  <a:lnTo>
                    <a:pt x="538" y="8"/>
                  </a:lnTo>
                  <a:cubicBezTo>
                    <a:pt x="546" y="0"/>
                    <a:pt x="554" y="0"/>
                    <a:pt x="562" y="0"/>
                  </a:cubicBezTo>
                  <a:cubicBezTo>
                    <a:pt x="569" y="0"/>
                    <a:pt x="569" y="0"/>
                    <a:pt x="569" y="0"/>
                  </a:cubicBezTo>
                  <a:cubicBezTo>
                    <a:pt x="578" y="0"/>
                    <a:pt x="578" y="0"/>
                    <a:pt x="578" y="0"/>
                  </a:cubicBezTo>
                  <a:cubicBezTo>
                    <a:pt x="657" y="419"/>
                    <a:pt x="657" y="419"/>
                    <a:pt x="657" y="419"/>
                  </a:cubicBezTo>
                  <a:cubicBezTo>
                    <a:pt x="1020" y="348"/>
                    <a:pt x="1020" y="348"/>
                    <a:pt x="1020" y="348"/>
                  </a:cubicBezTo>
                  <a:cubicBezTo>
                    <a:pt x="1060" y="577"/>
                    <a:pt x="1060" y="577"/>
                    <a:pt x="1060" y="577"/>
                  </a:cubicBezTo>
                  <a:cubicBezTo>
                    <a:pt x="1178" y="442"/>
                    <a:pt x="1178" y="442"/>
                    <a:pt x="1178" y="442"/>
                  </a:cubicBezTo>
                  <a:lnTo>
                    <a:pt x="1178" y="442"/>
                  </a:lnTo>
                  <a:cubicBezTo>
                    <a:pt x="1178" y="442"/>
                    <a:pt x="1202" y="435"/>
                    <a:pt x="1218" y="435"/>
                  </a:cubicBezTo>
                  <a:cubicBezTo>
                    <a:pt x="1226" y="435"/>
                    <a:pt x="1226" y="442"/>
                    <a:pt x="1234" y="442"/>
                  </a:cubicBezTo>
                  <a:cubicBezTo>
                    <a:pt x="1234" y="450"/>
                    <a:pt x="1234" y="450"/>
                    <a:pt x="1234" y="450"/>
                  </a:cubicBezTo>
                  <a:lnTo>
                    <a:pt x="1242" y="435"/>
                  </a:lnTo>
                  <a:lnTo>
                    <a:pt x="1242" y="435"/>
                  </a:lnTo>
                  <a:cubicBezTo>
                    <a:pt x="1242" y="426"/>
                    <a:pt x="1250" y="419"/>
                    <a:pt x="1250" y="411"/>
                  </a:cubicBezTo>
                  <a:cubicBezTo>
                    <a:pt x="1265" y="363"/>
                    <a:pt x="1273" y="348"/>
                    <a:pt x="1289" y="348"/>
                  </a:cubicBezTo>
                  <a:lnTo>
                    <a:pt x="1289" y="348"/>
                  </a:lnTo>
                  <a:cubicBezTo>
                    <a:pt x="1297" y="348"/>
                    <a:pt x="1297" y="355"/>
                    <a:pt x="1297" y="355"/>
                  </a:cubicBezTo>
                  <a:cubicBezTo>
                    <a:pt x="1305" y="371"/>
                    <a:pt x="1313" y="379"/>
                    <a:pt x="1337" y="379"/>
                  </a:cubicBezTo>
                  <a:cubicBezTo>
                    <a:pt x="1360" y="387"/>
                    <a:pt x="1368" y="371"/>
                    <a:pt x="1384" y="355"/>
                  </a:cubicBezTo>
                  <a:cubicBezTo>
                    <a:pt x="1384" y="348"/>
                    <a:pt x="1392" y="340"/>
                    <a:pt x="1400" y="340"/>
                  </a:cubicBezTo>
                  <a:cubicBezTo>
                    <a:pt x="1408" y="332"/>
                    <a:pt x="1415" y="332"/>
                    <a:pt x="1423" y="332"/>
                  </a:cubicBezTo>
                  <a:cubicBezTo>
                    <a:pt x="1439" y="324"/>
                    <a:pt x="1447" y="316"/>
                    <a:pt x="1455" y="308"/>
                  </a:cubicBezTo>
                  <a:cubicBezTo>
                    <a:pt x="1463" y="300"/>
                    <a:pt x="1487" y="292"/>
                    <a:pt x="1502" y="292"/>
                  </a:cubicBezTo>
                  <a:cubicBezTo>
                    <a:pt x="1510" y="292"/>
                    <a:pt x="1510" y="292"/>
                    <a:pt x="1518" y="292"/>
                  </a:cubicBezTo>
                  <a:cubicBezTo>
                    <a:pt x="1534" y="300"/>
                    <a:pt x="1558" y="300"/>
                    <a:pt x="1581" y="300"/>
                  </a:cubicBezTo>
                  <a:cubicBezTo>
                    <a:pt x="1613" y="300"/>
                    <a:pt x="1637" y="324"/>
                    <a:pt x="1645" y="340"/>
                  </a:cubicBezTo>
                  <a:cubicBezTo>
                    <a:pt x="1645" y="363"/>
                    <a:pt x="1676" y="403"/>
                    <a:pt x="1684" y="419"/>
                  </a:cubicBezTo>
                  <a:lnTo>
                    <a:pt x="1684" y="419"/>
                  </a:lnTo>
                  <a:cubicBezTo>
                    <a:pt x="1692" y="411"/>
                    <a:pt x="1692" y="411"/>
                    <a:pt x="1692" y="411"/>
                  </a:cubicBezTo>
                  <a:cubicBezTo>
                    <a:pt x="1692" y="419"/>
                    <a:pt x="1692" y="419"/>
                    <a:pt x="1692" y="419"/>
                  </a:cubicBezTo>
                  <a:cubicBezTo>
                    <a:pt x="1668" y="474"/>
                    <a:pt x="1637" y="506"/>
                    <a:pt x="1613" y="498"/>
                  </a:cubicBezTo>
                  <a:cubicBezTo>
                    <a:pt x="1590" y="490"/>
                    <a:pt x="1542" y="458"/>
                    <a:pt x="1510" y="435"/>
                  </a:cubicBezTo>
                  <a:cubicBezTo>
                    <a:pt x="1495" y="426"/>
                    <a:pt x="1479" y="411"/>
                    <a:pt x="1479" y="411"/>
                  </a:cubicBezTo>
                  <a:cubicBezTo>
                    <a:pt x="1471" y="411"/>
                    <a:pt x="1463" y="411"/>
                    <a:pt x="1463" y="411"/>
                  </a:cubicBezTo>
                  <a:cubicBezTo>
                    <a:pt x="1455" y="426"/>
                    <a:pt x="1447" y="450"/>
                    <a:pt x="1447" y="482"/>
                  </a:cubicBezTo>
                  <a:cubicBezTo>
                    <a:pt x="1447" y="529"/>
                    <a:pt x="1447" y="577"/>
                    <a:pt x="1431" y="624"/>
                  </a:cubicBezTo>
                  <a:cubicBezTo>
                    <a:pt x="1423" y="672"/>
                    <a:pt x="1415" y="672"/>
                    <a:pt x="1392" y="672"/>
                  </a:cubicBezTo>
                  <a:cubicBezTo>
                    <a:pt x="1392" y="672"/>
                    <a:pt x="1384" y="679"/>
                    <a:pt x="1376" y="679"/>
                  </a:cubicBezTo>
                  <a:cubicBezTo>
                    <a:pt x="1352" y="679"/>
                    <a:pt x="1352" y="703"/>
                    <a:pt x="1352" y="719"/>
                  </a:cubicBezTo>
                  <a:cubicBezTo>
                    <a:pt x="1352" y="735"/>
                    <a:pt x="1352" y="743"/>
                    <a:pt x="1344" y="751"/>
                  </a:cubicBezTo>
                  <a:cubicBezTo>
                    <a:pt x="1344" y="766"/>
                    <a:pt x="1328" y="766"/>
                    <a:pt x="1321" y="766"/>
                  </a:cubicBezTo>
                  <a:cubicBezTo>
                    <a:pt x="1313" y="766"/>
                    <a:pt x="1305" y="766"/>
                    <a:pt x="1297" y="766"/>
                  </a:cubicBezTo>
                  <a:cubicBezTo>
                    <a:pt x="1289" y="766"/>
                    <a:pt x="1273" y="759"/>
                    <a:pt x="1265" y="766"/>
                  </a:cubicBezTo>
                  <a:cubicBezTo>
                    <a:pt x="1257" y="766"/>
                    <a:pt x="1257" y="766"/>
                    <a:pt x="1257" y="766"/>
                  </a:cubicBezTo>
                  <a:cubicBezTo>
                    <a:pt x="1257" y="766"/>
                    <a:pt x="1257" y="774"/>
                    <a:pt x="1257" y="782"/>
                  </a:cubicBezTo>
                  <a:cubicBezTo>
                    <a:pt x="1265" y="790"/>
                    <a:pt x="1265" y="806"/>
                    <a:pt x="1265" y="822"/>
                  </a:cubicBezTo>
                  <a:cubicBezTo>
                    <a:pt x="1265" y="838"/>
                    <a:pt x="1265" y="854"/>
                    <a:pt x="1257" y="854"/>
                  </a:cubicBezTo>
                  <a:cubicBezTo>
                    <a:pt x="1250" y="854"/>
                    <a:pt x="1242" y="854"/>
                    <a:pt x="1234" y="846"/>
                  </a:cubicBezTo>
                  <a:cubicBezTo>
                    <a:pt x="1234" y="838"/>
                    <a:pt x="1226" y="846"/>
                    <a:pt x="1218" y="854"/>
                  </a:cubicBezTo>
                  <a:cubicBezTo>
                    <a:pt x="1210" y="861"/>
                    <a:pt x="1202" y="885"/>
                    <a:pt x="1202" y="893"/>
                  </a:cubicBezTo>
                  <a:lnTo>
                    <a:pt x="1202" y="893"/>
                  </a:lnTo>
                  <a:cubicBezTo>
                    <a:pt x="1202" y="917"/>
                    <a:pt x="1202" y="932"/>
                    <a:pt x="1194" y="941"/>
                  </a:cubicBezTo>
                  <a:cubicBezTo>
                    <a:pt x="1194" y="948"/>
                    <a:pt x="1186" y="948"/>
                    <a:pt x="1186" y="948"/>
                  </a:cubicBezTo>
                  <a:cubicBezTo>
                    <a:pt x="1170" y="948"/>
                    <a:pt x="1147" y="925"/>
                    <a:pt x="1123" y="909"/>
                  </a:cubicBezTo>
                  <a:cubicBezTo>
                    <a:pt x="1123" y="901"/>
                    <a:pt x="1123" y="901"/>
                    <a:pt x="1123" y="901"/>
                  </a:cubicBezTo>
                  <a:cubicBezTo>
                    <a:pt x="1107" y="893"/>
                    <a:pt x="1099" y="893"/>
                    <a:pt x="1075" y="909"/>
                  </a:cubicBezTo>
                  <a:cubicBezTo>
                    <a:pt x="1068" y="917"/>
                    <a:pt x="1060" y="917"/>
                    <a:pt x="1052" y="925"/>
                  </a:cubicBezTo>
                  <a:cubicBezTo>
                    <a:pt x="1028" y="941"/>
                    <a:pt x="1028" y="956"/>
                    <a:pt x="1028" y="988"/>
                  </a:cubicBezTo>
                  <a:cubicBezTo>
                    <a:pt x="1028" y="1004"/>
                    <a:pt x="1028" y="1027"/>
                    <a:pt x="1020" y="1051"/>
                  </a:cubicBezTo>
                  <a:cubicBezTo>
                    <a:pt x="1012" y="1083"/>
                    <a:pt x="1004" y="1099"/>
                    <a:pt x="1004" y="1106"/>
                  </a:cubicBezTo>
                  <a:cubicBezTo>
                    <a:pt x="997" y="1114"/>
                    <a:pt x="997" y="1114"/>
                    <a:pt x="997" y="1138"/>
                  </a:cubicBezTo>
                  <a:cubicBezTo>
                    <a:pt x="989" y="1170"/>
                    <a:pt x="989" y="1178"/>
                    <a:pt x="965" y="1201"/>
                  </a:cubicBezTo>
                  <a:cubicBezTo>
                    <a:pt x="965" y="1201"/>
                    <a:pt x="957" y="1209"/>
                    <a:pt x="957" y="1217"/>
                  </a:cubicBezTo>
                  <a:cubicBezTo>
                    <a:pt x="941" y="1241"/>
                    <a:pt x="933" y="1249"/>
                    <a:pt x="925" y="1272"/>
                  </a:cubicBezTo>
                  <a:cubicBezTo>
                    <a:pt x="917" y="1288"/>
                    <a:pt x="910" y="1304"/>
                    <a:pt x="894" y="1328"/>
                  </a:cubicBezTo>
                  <a:cubicBezTo>
                    <a:pt x="886" y="1344"/>
                    <a:pt x="886" y="1352"/>
                    <a:pt x="886" y="1359"/>
                  </a:cubicBezTo>
                  <a:cubicBezTo>
                    <a:pt x="886" y="1359"/>
                    <a:pt x="894" y="1359"/>
                    <a:pt x="902" y="1359"/>
                  </a:cubicBezTo>
                  <a:cubicBezTo>
                    <a:pt x="910" y="1359"/>
                    <a:pt x="925" y="1359"/>
                    <a:pt x="933" y="1367"/>
                  </a:cubicBezTo>
                  <a:cubicBezTo>
                    <a:pt x="949" y="1375"/>
                    <a:pt x="957" y="1383"/>
                    <a:pt x="957" y="1391"/>
                  </a:cubicBezTo>
                  <a:cubicBezTo>
                    <a:pt x="957" y="1399"/>
                    <a:pt x="933" y="1399"/>
                    <a:pt x="925" y="1399"/>
                  </a:cubicBezTo>
                  <a:cubicBezTo>
                    <a:pt x="917" y="1399"/>
                    <a:pt x="910" y="1415"/>
                    <a:pt x="902" y="1431"/>
                  </a:cubicBezTo>
                  <a:cubicBezTo>
                    <a:pt x="894" y="1454"/>
                    <a:pt x="886" y="1470"/>
                    <a:pt x="862" y="1478"/>
                  </a:cubicBezTo>
                  <a:cubicBezTo>
                    <a:pt x="854" y="1485"/>
                    <a:pt x="846" y="1485"/>
                    <a:pt x="838" y="1485"/>
                  </a:cubicBezTo>
                  <a:lnTo>
                    <a:pt x="831" y="1485"/>
                  </a:lnTo>
                  <a:cubicBezTo>
                    <a:pt x="822" y="1485"/>
                    <a:pt x="822" y="1485"/>
                    <a:pt x="822" y="1485"/>
                  </a:cubicBezTo>
                  <a:lnTo>
                    <a:pt x="822" y="1485"/>
                  </a:lnTo>
                  <a:cubicBezTo>
                    <a:pt x="831" y="1517"/>
                    <a:pt x="783" y="1524"/>
                    <a:pt x="712" y="1540"/>
                  </a:cubicBezTo>
                  <a:cubicBezTo>
                    <a:pt x="704" y="1540"/>
                    <a:pt x="704" y="1540"/>
                    <a:pt x="704" y="1540"/>
                  </a:cubicBezTo>
                  <a:cubicBezTo>
                    <a:pt x="680" y="1548"/>
                    <a:pt x="672" y="1548"/>
                    <a:pt x="672" y="1548"/>
                  </a:cubicBezTo>
                  <a:cubicBezTo>
                    <a:pt x="672" y="1556"/>
                    <a:pt x="672" y="1556"/>
                    <a:pt x="680" y="1556"/>
                  </a:cubicBezTo>
                  <a:cubicBezTo>
                    <a:pt x="680" y="1564"/>
                    <a:pt x="688" y="1572"/>
                    <a:pt x="680" y="1580"/>
                  </a:cubicBezTo>
                  <a:cubicBezTo>
                    <a:pt x="664" y="1588"/>
                    <a:pt x="625" y="1619"/>
                    <a:pt x="569" y="1619"/>
                  </a:cubicBezTo>
                  <a:cubicBezTo>
                    <a:pt x="562" y="1619"/>
                    <a:pt x="546" y="1611"/>
                    <a:pt x="538" y="1611"/>
                  </a:cubicBezTo>
                  <a:cubicBezTo>
                    <a:pt x="522" y="1611"/>
                    <a:pt x="514" y="1604"/>
                    <a:pt x="506" y="1604"/>
                  </a:cubicBezTo>
                  <a:cubicBezTo>
                    <a:pt x="498" y="1604"/>
                    <a:pt x="498" y="1611"/>
                    <a:pt x="498" y="1619"/>
                  </a:cubicBezTo>
                  <a:cubicBezTo>
                    <a:pt x="498" y="1627"/>
                    <a:pt x="498" y="1643"/>
                    <a:pt x="483" y="1667"/>
                  </a:cubicBezTo>
                  <a:cubicBezTo>
                    <a:pt x="475" y="1675"/>
                    <a:pt x="467" y="1682"/>
                    <a:pt x="459" y="1682"/>
                  </a:cubicBezTo>
                  <a:close/>
                  <a:moveTo>
                    <a:pt x="174" y="846"/>
                  </a:moveTo>
                  <a:lnTo>
                    <a:pt x="174" y="846"/>
                  </a:lnTo>
                  <a:cubicBezTo>
                    <a:pt x="167" y="846"/>
                    <a:pt x="167" y="846"/>
                    <a:pt x="167" y="846"/>
                  </a:cubicBezTo>
                  <a:cubicBezTo>
                    <a:pt x="151" y="854"/>
                    <a:pt x="135" y="893"/>
                    <a:pt x="135" y="917"/>
                  </a:cubicBezTo>
                  <a:cubicBezTo>
                    <a:pt x="135" y="932"/>
                    <a:pt x="135" y="948"/>
                    <a:pt x="127" y="956"/>
                  </a:cubicBezTo>
                  <a:cubicBezTo>
                    <a:pt x="127" y="972"/>
                    <a:pt x="119" y="988"/>
                    <a:pt x="127" y="1004"/>
                  </a:cubicBezTo>
                  <a:cubicBezTo>
                    <a:pt x="135" y="1012"/>
                    <a:pt x="143" y="1043"/>
                    <a:pt x="135" y="1067"/>
                  </a:cubicBezTo>
                  <a:cubicBezTo>
                    <a:pt x="135" y="1075"/>
                    <a:pt x="127" y="1075"/>
                    <a:pt x="127" y="1075"/>
                  </a:cubicBezTo>
                  <a:cubicBezTo>
                    <a:pt x="119" y="1083"/>
                    <a:pt x="111" y="1083"/>
                    <a:pt x="111" y="1083"/>
                  </a:cubicBezTo>
                  <a:cubicBezTo>
                    <a:pt x="95" y="1083"/>
                    <a:pt x="95" y="1083"/>
                    <a:pt x="95" y="1106"/>
                  </a:cubicBezTo>
                  <a:cubicBezTo>
                    <a:pt x="95" y="1114"/>
                    <a:pt x="95" y="1114"/>
                    <a:pt x="95" y="1114"/>
                  </a:cubicBezTo>
                  <a:cubicBezTo>
                    <a:pt x="95" y="1146"/>
                    <a:pt x="95" y="1154"/>
                    <a:pt x="64" y="1162"/>
                  </a:cubicBezTo>
                  <a:cubicBezTo>
                    <a:pt x="32" y="1162"/>
                    <a:pt x="8" y="1178"/>
                    <a:pt x="8" y="1178"/>
                  </a:cubicBezTo>
                  <a:cubicBezTo>
                    <a:pt x="8" y="1193"/>
                    <a:pt x="16" y="1280"/>
                    <a:pt x="48" y="1304"/>
                  </a:cubicBezTo>
                  <a:cubicBezTo>
                    <a:pt x="72" y="1320"/>
                    <a:pt x="87" y="1352"/>
                    <a:pt x="103" y="1383"/>
                  </a:cubicBezTo>
                  <a:cubicBezTo>
                    <a:pt x="111" y="1391"/>
                    <a:pt x="111" y="1391"/>
                    <a:pt x="111" y="1391"/>
                  </a:cubicBezTo>
                  <a:cubicBezTo>
                    <a:pt x="111" y="1399"/>
                    <a:pt x="119" y="1407"/>
                    <a:pt x="119" y="1415"/>
                  </a:cubicBezTo>
                  <a:cubicBezTo>
                    <a:pt x="135" y="1446"/>
                    <a:pt x="143" y="1478"/>
                    <a:pt x="190" y="1501"/>
                  </a:cubicBezTo>
                  <a:cubicBezTo>
                    <a:pt x="214" y="1517"/>
                    <a:pt x="238" y="1517"/>
                    <a:pt x="253" y="1517"/>
                  </a:cubicBezTo>
                  <a:cubicBezTo>
                    <a:pt x="269" y="1524"/>
                    <a:pt x="285" y="1524"/>
                    <a:pt x="301" y="1548"/>
                  </a:cubicBezTo>
                  <a:cubicBezTo>
                    <a:pt x="309" y="1556"/>
                    <a:pt x="301" y="1572"/>
                    <a:pt x="301" y="1580"/>
                  </a:cubicBezTo>
                  <a:cubicBezTo>
                    <a:pt x="301" y="1588"/>
                    <a:pt x="301" y="1588"/>
                    <a:pt x="301" y="1595"/>
                  </a:cubicBezTo>
                  <a:cubicBezTo>
                    <a:pt x="309" y="1604"/>
                    <a:pt x="325" y="1604"/>
                    <a:pt x="356" y="1611"/>
                  </a:cubicBezTo>
                  <a:cubicBezTo>
                    <a:pt x="404" y="1627"/>
                    <a:pt x="427" y="1643"/>
                    <a:pt x="443" y="1659"/>
                  </a:cubicBezTo>
                  <a:cubicBezTo>
                    <a:pt x="451" y="1667"/>
                    <a:pt x="459" y="1675"/>
                    <a:pt x="459" y="1675"/>
                  </a:cubicBezTo>
                  <a:cubicBezTo>
                    <a:pt x="467" y="1675"/>
                    <a:pt x="467" y="1667"/>
                    <a:pt x="475" y="1659"/>
                  </a:cubicBezTo>
                  <a:cubicBezTo>
                    <a:pt x="491" y="1643"/>
                    <a:pt x="491" y="1627"/>
                    <a:pt x="491" y="1619"/>
                  </a:cubicBezTo>
                  <a:cubicBezTo>
                    <a:pt x="491" y="1604"/>
                    <a:pt x="498" y="1595"/>
                    <a:pt x="506" y="1595"/>
                  </a:cubicBezTo>
                  <a:cubicBezTo>
                    <a:pt x="514" y="1595"/>
                    <a:pt x="522" y="1604"/>
                    <a:pt x="538" y="1604"/>
                  </a:cubicBezTo>
                  <a:cubicBezTo>
                    <a:pt x="546" y="1604"/>
                    <a:pt x="562" y="1611"/>
                    <a:pt x="569" y="1611"/>
                  </a:cubicBezTo>
                  <a:cubicBezTo>
                    <a:pt x="617" y="1611"/>
                    <a:pt x="664" y="1588"/>
                    <a:pt x="672" y="1572"/>
                  </a:cubicBezTo>
                  <a:cubicBezTo>
                    <a:pt x="680" y="1572"/>
                    <a:pt x="680" y="1572"/>
                    <a:pt x="672" y="1564"/>
                  </a:cubicBezTo>
                  <a:cubicBezTo>
                    <a:pt x="664" y="1556"/>
                    <a:pt x="664" y="1556"/>
                    <a:pt x="664" y="1548"/>
                  </a:cubicBezTo>
                  <a:cubicBezTo>
                    <a:pt x="672" y="1540"/>
                    <a:pt x="680" y="1540"/>
                    <a:pt x="704" y="1532"/>
                  </a:cubicBezTo>
                  <a:cubicBezTo>
                    <a:pt x="712" y="1532"/>
                    <a:pt x="712" y="1532"/>
                    <a:pt x="712" y="1532"/>
                  </a:cubicBezTo>
                  <a:cubicBezTo>
                    <a:pt x="767" y="1517"/>
                    <a:pt x="822" y="1509"/>
                    <a:pt x="815" y="1493"/>
                  </a:cubicBezTo>
                  <a:cubicBezTo>
                    <a:pt x="815" y="1485"/>
                    <a:pt x="815" y="1485"/>
                    <a:pt x="815" y="1478"/>
                  </a:cubicBezTo>
                  <a:cubicBezTo>
                    <a:pt x="822" y="1478"/>
                    <a:pt x="822" y="1478"/>
                    <a:pt x="831" y="1478"/>
                  </a:cubicBezTo>
                  <a:lnTo>
                    <a:pt x="838" y="1478"/>
                  </a:lnTo>
                  <a:cubicBezTo>
                    <a:pt x="846" y="1478"/>
                    <a:pt x="854" y="1478"/>
                    <a:pt x="862" y="1478"/>
                  </a:cubicBezTo>
                  <a:cubicBezTo>
                    <a:pt x="878" y="1470"/>
                    <a:pt x="886" y="1446"/>
                    <a:pt x="894" y="1431"/>
                  </a:cubicBezTo>
                  <a:cubicBezTo>
                    <a:pt x="902" y="1415"/>
                    <a:pt x="910" y="1399"/>
                    <a:pt x="925" y="1399"/>
                  </a:cubicBezTo>
                  <a:cubicBezTo>
                    <a:pt x="933" y="1399"/>
                    <a:pt x="949" y="1391"/>
                    <a:pt x="949" y="1383"/>
                  </a:cubicBezTo>
                  <a:cubicBezTo>
                    <a:pt x="949" y="1383"/>
                    <a:pt x="949" y="1375"/>
                    <a:pt x="933" y="1375"/>
                  </a:cubicBezTo>
                  <a:cubicBezTo>
                    <a:pt x="917" y="1367"/>
                    <a:pt x="910" y="1367"/>
                    <a:pt x="902" y="1367"/>
                  </a:cubicBezTo>
                  <a:cubicBezTo>
                    <a:pt x="886" y="1367"/>
                    <a:pt x="878" y="1367"/>
                    <a:pt x="878" y="1359"/>
                  </a:cubicBezTo>
                  <a:cubicBezTo>
                    <a:pt x="878" y="1352"/>
                    <a:pt x="878" y="1344"/>
                    <a:pt x="894" y="1328"/>
                  </a:cubicBezTo>
                  <a:cubicBezTo>
                    <a:pt x="910" y="1304"/>
                    <a:pt x="910" y="1280"/>
                    <a:pt x="917" y="1265"/>
                  </a:cubicBezTo>
                  <a:cubicBezTo>
                    <a:pt x="925" y="1249"/>
                    <a:pt x="933" y="1233"/>
                    <a:pt x="949" y="1209"/>
                  </a:cubicBezTo>
                  <a:cubicBezTo>
                    <a:pt x="957" y="1209"/>
                    <a:pt x="957" y="1201"/>
                    <a:pt x="965" y="1193"/>
                  </a:cubicBezTo>
                  <a:cubicBezTo>
                    <a:pt x="981" y="1170"/>
                    <a:pt x="981" y="1170"/>
                    <a:pt x="989" y="1138"/>
                  </a:cubicBezTo>
                  <a:cubicBezTo>
                    <a:pt x="989" y="1114"/>
                    <a:pt x="989" y="1106"/>
                    <a:pt x="997" y="1099"/>
                  </a:cubicBezTo>
                  <a:cubicBezTo>
                    <a:pt x="1004" y="1091"/>
                    <a:pt x="1004" y="1083"/>
                    <a:pt x="1012" y="1051"/>
                  </a:cubicBezTo>
                  <a:cubicBezTo>
                    <a:pt x="1020" y="1027"/>
                    <a:pt x="1020" y="1004"/>
                    <a:pt x="1020" y="988"/>
                  </a:cubicBezTo>
                  <a:cubicBezTo>
                    <a:pt x="1020" y="956"/>
                    <a:pt x="1020" y="932"/>
                    <a:pt x="1044" y="917"/>
                  </a:cubicBezTo>
                  <a:cubicBezTo>
                    <a:pt x="1060" y="917"/>
                    <a:pt x="1068" y="909"/>
                    <a:pt x="1075" y="901"/>
                  </a:cubicBezTo>
                  <a:cubicBezTo>
                    <a:pt x="1084" y="893"/>
                    <a:pt x="1091" y="885"/>
                    <a:pt x="1107" y="885"/>
                  </a:cubicBezTo>
                  <a:cubicBezTo>
                    <a:pt x="1115" y="885"/>
                    <a:pt x="1115" y="893"/>
                    <a:pt x="1123" y="901"/>
                  </a:cubicBezTo>
                  <a:cubicBezTo>
                    <a:pt x="1131" y="901"/>
                    <a:pt x="1131" y="901"/>
                    <a:pt x="1131" y="901"/>
                  </a:cubicBezTo>
                  <a:cubicBezTo>
                    <a:pt x="1147" y="917"/>
                    <a:pt x="1170" y="941"/>
                    <a:pt x="1186" y="941"/>
                  </a:cubicBezTo>
                  <a:lnTo>
                    <a:pt x="1186" y="941"/>
                  </a:lnTo>
                  <a:cubicBezTo>
                    <a:pt x="1202" y="925"/>
                    <a:pt x="1194" y="917"/>
                    <a:pt x="1194" y="901"/>
                  </a:cubicBezTo>
                  <a:cubicBezTo>
                    <a:pt x="1194" y="893"/>
                    <a:pt x="1194" y="893"/>
                    <a:pt x="1194" y="893"/>
                  </a:cubicBezTo>
                  <a:cubicBezTo>
                    <a:pt x="1194" y="885"/>
                    <a:pt x="1202" y="861"/>
                    <a:pt x="1210" y="846"/>
                  </a:cubicBezTo>
                  <a:cubicBezTo>
                    <a:pt x="1226" y="838"/>
                    <a:pt x="1234" y="830"/>
                    <a:pt x="1242" y="838"/>
                  </a:cubicBezTo>
                  <a:cubicBezTo>
                    <a:pt x="1250" y="846"/>
                    <a:pt x="1250" y="846"/>
                    <a:pt x="1257" y="846"/>
                  </a:cubicBezTo>
                  <a:cubicBezTo>
                    <a:pt x="1257" y="846"/>
                    <a:pt x="1257" y="846"/>
                    <a:pt x="1257" y="822"/>
                  </a:cubicBezTo>
                  <a:cubicBezTo>
                    <a:pt x="1257" y="806"/>
                    <a:pt x="1257" y="798"/>
                    <a:pt x="1250" y="790"/>
                  </a:cubicBezTo>
                  <a:cubicBezTo>
                    <a:pt x="1250" y="774"/>
                    <a:pt x="1250" y="766"/>
                    <a:pt x="1250" y="759"/>
                  </a:cubicBezTo>
                  <a:cubicBezTo>
                    <a:pt x="1250" y="759"/>
                    <a:pt x="1257" y="759"/>
                    <a:pt x="1265" y="759"/>
                  </a:cubicBezTo>
                  <a:cubicBezTo>
                    <a:pt x="1273" y="759"/>
                    <a:pt x="1289" y="759"/>
                    <a:pt x="1297" y="759"/>
                  </a:cubicBezTo>
                  <a:cubicBezTo>
                    <a:pt x="1305" y="759"/>
                    <a:pt x="1313" y="759"/>
                    <a:pt x="1321" y="759"/>
                  </a:cubicBezTo>
                  <a:cubicBezTo>
                    <a:pt x="1328" y="759"/>
                    <a:pt x="1337" y="759"/>
                    <a:pt x="1337" y="751"/>
                  </a:cubicBezTo>
                  <a:cubicBezTo>
                    <a:pt x="1344" y="743"/>
                    <a:pt x="1344" y="727"/>
                    <a:pt x="1344" y="719"/>
                  </a:cubicBezTo>
                  <a:cubicBezTo>
                    <a:pt x="1344" y="703"/>
                    <a:pt x="1344" y="679"/>
                    <a:pt x="1376" y="672"/>
                  </a:cubicBezTo>
                  <a:cubicBezTo>
                    <a:pt x="1384" y="672"/>
                    <a:pt x="1392" y="672"/>
                    <a:pt x="1392" y="672"/>
                  </a:cubicBezTo>
                  <a:cubicBezTo>
                    <a:pt x="1408" y="664"/>
                    <a:pt x="1415" y="664"/>
                    <a:pt x="1423" y="624"/>
                  </a:cubicBezTo>
                  <a:cubicBezTo>
                    <a:pt x="1439" y="561"/>
                    <a:pt x="1439" y="514"/>
                    <a:pt x="1439" y="482"/>
                  </a:cubicBezTo>
                  <a:cubicBezTo>
                    <a:pt x="1439" y="458"/>
                    <a:pt x="1439" y="419"/>
                    <a:pt x="1455" y="411"/>
                  </a:cubicBezTo>
                  <a:cubicBezTo>
                    <a:pt x="1463" y="403"/>
                    <a:pt x="1471" y="403"/>
                    <a:pt x="1479" y="403"/>
                  </a:cubicBezTo>
                  <a:cubicBezTo>
                    <a:pt x="1487" y="411"/>
                    <a:pt x="1502" y="419"/>
                    <a:pt x="1518" y="426"/>
                  </a:cubicBezTo>
                  <a:cubicBezTo>
                    <a:pt x="1550" y="450"/>
                    <a:pt x="1590" y="490"/>
                    <a:pt x="1613" y="490"/>
                  </a:cubicBezTo>
                  <a:lnTo>
                    <a:pt x="1621" y="490"/>
                  </a:lnTo>
                  <a:cubicBezTo>
                    <a:pt x="1637" y="490"/>
                    <a:pt x="1661" y="466"/>
                    <a:pt x="1676" y="426"/>
                  </a:cubicBezTo>
                  <a:lnTo>
                    <a:pt x="1676" y="426"/>
                  </a:lnTo>
                  <a:cubicBezTo>
                    <a:pt x="1676" y="419"/>
                    <a:pt x="1676" y="419"/>
                    <a:pt x="1676" y="419"/>
                  </a:cubicBezTo>
                  <a:cubicBezTo>
                    <a:pt x="1676" y="419"/>
                    <a:pt x="1645" y="363"/>
                    <a:pt x="1637" y="348"/>
                  </a:cubicBezTo>
                  <a:cubicBezTo>
                    <a:pt x="1629" y="324"/>
                    <a:pt x="1613" y="308"/>
                    <a:pt x="1581" y="308"/>
                  </a:cubicBezTo>
                  <a:cubicBezTo>
                    <a:pt x="1558" y="308"/>
                    <a:pt x="1534" y="308"/>
                    <a:pt x="1510" y="300"/>
                  </a:cubicBezTo>
                  <a:cubicBezTo>
                    <a:pt x="1510" y="300"/>
                    <a:pt x="1510" y="292"/>
                    <a:pt x="1502" y="292"/>
                  </a:cubicBezTo>
                  <a:cubicBezTo>
                    <a:pt x="1487" y="292"/>
                    <a:pt x="1471" y="308"/>
                    <a:pt x="1463" y="316"/>
                  </a:cubicBezTo>
                  <a:cubicBezTo>
                    <a:pt x="1455" y="324"/>
                    <a:pt x="1439" y="332"/>
                    <a:pt x="1423" y="332"/>
                  </a:cubicBezTo>
                  <a:cubicBezTo>
                    <a:pt x="1415" y="340"/>
                    <a:pt x="1415" y="340"/>
                    <a:pt x="1408" y="340"/>
                  </a:cubicBezTo>
                  <a:cubicBezTo>
                    <a:pt x="1400" y="348"/>
                    <a:pt x="1392" y="355"/>
                    <a:pt x="1384" y="363"/>
                  </a:cubicBezTo>
                  <a:cubicBezTo>
                    <a:pt x="1376" y="379"/>
                    <a:pt x="1368" y="395"/>
                    <a:pt x="1337" y="387"/>
                  </a:cubicBezTo>
                  <a:cubicBezTo>
                    <a:pt x="1305" y="387"/>
                    <a:pt x="1297" y="371"/>
                    <a:pt x="1289" y="363"/>
                  </a:cubicBezTo>
                  <a:cubicBezTo>
                    <a:pt x="1289" y="355"/>
                    <a:pt x="1289" y="355"/>
                    <a:pt x="1289" y="355"/>
                  </a:cubicBezTo>
                  <a:cubicBezTo>
                    <a:pt x="1281" y="355"/>
                    <a:pt x="1265" y="395"/>
                    <a:pt x="1257" y="419"/>
                  </a:cubicBezTo>
                  <a:cubicBezTo>
                    <a:pt x="1250" y="426"/>
                    <a:pt x="1250" y="435"/>
                    <a:pt x="1250" y="435"/>
                  </a:cubicBezTo>
                  <a:lnTo>
                    <a:pt x="1250" y="435"/>
                  </a:lnTo>
                  <a:cubicBezTo>
                    <a:pt x="1242" y="450"/>
                    <a:pt x="1242" y="458"/>
                    <a:pt x="1234" y="458"/>
                  </a:cubicBezTo>
                  <a:cubicBezTo>
                    <a:pt x="1226" y="458"/>
                    <a:pt x="1226" y="450"/>
                    <a:pt x="1226" y="450"/>
                  </a:cubicBezTo>
                  <a:cubicBezTo>
                    <a:pt x="1226" y="442"/>
                    <a:pt x="1226" y="442"/>
                    <a:pt x="1218" y="442"/>
                  </a:cubicBezTo>
                  <a:cubicBezTo>
                    <a:pt x="1202" y="442"/>
                    <a:pt x="1186" y="450"/>
                    <a:pt x="1186" y="450"/>
                  </a:cubicBezTo>
                  <a:cubicBezTo>
                    <a:pt x="1060" y="593"/>
                    <a:pt x="1060" y="593"/>
                    <a:pt x="1060" y="593"/>
                  </a:cubicBezTo>
                  <a:cubicBezTo>
                    <a:pt x="1020" y="355"/>
                    <a:pt x="1020" y="355"/>
                    <a:pt x="1020" y="355"/>
                  </a:cubicBezTo>
                  <a:cubicBezTo>
                    <a:pt x="649" y="426"/>
                    <a:pt x="649" y="426"/>
                    <a:pt x="649" y="426"/>
                  </a:cubicBezTo>
                  <a:cubicBezTo>
                    <a:pt x="569" y="8"/>
                    <a:pt x="569" y="8"/>
                    <a:pt x="569" y="8"/>
                  </a:cubicBezTo>
                  <a:cubicBezTo>
                    <a:pt x="569" y="8"/>
                    <a:pt x="569" y="8"/>
                    <a:pt x="562" y="8"/>
                  </a:cubicBezTo>
                  <a:cubicBezTo>
                    <a:pt x="554" y="8"/>
                    <a:pt x="546" y="8"/>
                    <a:pt x="546" y="15"/>
                  </a:cubicBezTo>
                  <a:lnTo>
                    <a:pt x="546" y="15"/>
                  </a:lnTo>
                  <a:cubicBezTo>
                    <a:pt x="546" y="24"/>
                    <a:pt x="554" y="31"/>
                    <a:pt x="554" y="47"/>
                  </a:cubicBezTo>
                  <a:cubicBezTo>
                    <a:pt x="554" y="63"/>
                    <a:pt x="562" y="71"/>
                    <a:pt x="562" y="87"/>
                  </a:cubicBezTo>
                  <a:cubicBezTo>
                    <a:pt x="562" y="95"/>
                    <a:pt x="569" y="110"/>
                    <a:pt x="569" y="118"/>
                  </a:cubicBezTo>
                  <a:cubicBezTo>
                    <a:pt x="578" y="142"/>
                    <a:pt x="585" y="158"/>
                    <a:pt x="569" y="166"/>
                  </a:cubicBezTo>
                  <a:lnTo>
                    <a:pt x="562" y="166"/>
                  </a:lnTo>
                  <a:cubicBezTo>
                    <a:pt x="554" y="174"/>
                    <a:pt x="554" y="174"/>
                    <a:pt x="554" y="197"/>
                  </a:cubicBezTo>
                  <a:cubicBezTo>
                    <a:pt x="554" y="205"/>
                    <a:pt x="554" y="221"/>
                    <a:pt x="562" y="237"/>
                  </a:cubicBezTo>
                  <a:cubicBezTo>
                    <a:pt x="562" y="284"/>
                    <a:pt x="569" y="316"/>
                    <a:pt x="562" y="332"/>
                  </a:cubicBezTo>
                  <a:cubicBezTo>
                    <a:pt x="554" y="332"/>
                    <a:pt x="546" y="332"/>
                    <a:pt x="538" y="340"/>
                  </a:cubicBezTo>
                  <a:cubicBezTo>
                    <a:pt x="530" y="340"/>
                    <a:pt x="514" y="340"/>
                    <a:pt x="522" y="379"/>
                  </a:cubicBezTo>
                  <a:cubicBezTo>
                    <a:pt x="530" y="442"/>
                    <a:pt x="530" y="498"/>
                    <a:pt x="514" y="529"/>
                  </a:cubicBezTo>
                  <a:cubicBezTo>
                    <a:pt x="506" y="537"/>
                    <a:pt x="498" y="545"/>
                    <a:pt x="491" y="561"/>
                  </a:cubicBezTo>
                  <a:cubicBezTo>
                    <a:pt x="467" y="593"/>
                    <a:pt x="451" y="624"/>
                    <a:pt x="427" y="632"/>
                  </a:cubicBezTo>
                  <a:cubicBezTo>
                    <a:pt x="419" y="632"/>
                    <a:pt x="411" y="632"/>
                    <a:pt x="404" y="640"/>
                  </a:cubicBezTo>
                  <a:cubicBezTo>
                    <a:pt x="404" y="640"/>
                    <a:pt x="396" y="640"/>
                    <a:pt x="388" y="640"/>
                  </a:cubicBezTo>
                  <a:cubicBezTo>
                    <a:pt x="380" y="640"/>
                    <a:pt x="372" y="640"/>
                    <a:pt x="364" y="632"/>
                  </a:cubicBezTo>
                  <a:cubicBezTo>
                    <a:pt x="364" y="632"/>
                    <a:pt x="356" y="632"/>
                    <a:pt x="356" y="624"/>
                  </a:cubicBezTo>
                  <a:cubicBezTo>
                    <a:pt x="340" y="616"/>
                    <a:pt x="332" y="608"/>
                    <a:pt x="325" y="608"/>
                  </a:cubicBezTo>
                  <a:cubicBezTo>
                    <a:pt x="325" y="608"/>
                    <a:pt x="317" y="608"/>
                    <a:pt x="317" y="624"/>
                  </a:cubicBezTo>
                  <a:cubicBezTo>
                    <a:pt x="317" y="632"/>
                    <a:pt x="309" y="640"/>
                    <a:pt x="309" y="648"/>
                  </a:cubicBezTo>
                  <a:cubicBezTo>
                    <a:pt x="309" y="672"/>
                    <a:pt x="309" y="688"/>
                    <a:pt x="285" y="695"/>
                  </a:cubicBezTo>
                  <a:cubicBezTo>
                    <a:pt x="285" y="703"/>
                    <a:pt x="277" y="703"/>
                    <a:pt x="269" y="703"/>
                  </a:cubicBezTo>
                  <a:cubicBezTo>
                    <a:pt x="245" y="719"/>
                    <a:pt x="222" y="727"/>
                    <a:pt x="230" y="743"/>
                  </a:cubicBezTo>
                  <a:cubicBezTo>
                    <a:pt x="238" y="774"/>
                    <a:pt x="245" y="861"/>
                    <a:pt x="238" y="877"/>
                  </a:cubicBezTo>
                  <a:cubicBezTo>
                    <a:pt x="238" y="885"/>
                    <a:pt x="230" y="885"/>
                    <a:pt x="230" y="885"/>
                  </a:cubicBezTo>
                  <a:cubicBezTo>
                    <a:pt x="230" y="885"/>
                    <a:pt x="230" y="885"/>
                    <a:pt x="230" y="877"/>
                  </a:cubicBezTo>
                  <a:cubicBezTo>
                    <a:pt x="222" y="877"/>
                    <a:pt x="214" y="869"/>
                    <a:pt x="206" y="861"/>
                  </a:cubicBezTo>
                  <a:cubicBezTo>
                    <a:pt x="190" y="854"/>
                    <a:pt x="182" y="846"/>
                    <a:pt x="174" y="84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42" name="Freeform 779"/>
            <p:cNvSpPr>
              <a:spLocks noChangeArrowheads="1"/>
            </p:cNvSpPr>
            <p:nvPr/>
          </p:nvSpPr>
          <p:spPr bwMode="auto">
            <a:xfrm>
              <a:off x="19976423" y="6569593"/>
              <a:ext cx="1514506" cy="876698"/>
            </a:xfrm>
            <a:custGeom>
              <a:avLst/>
              <a:gdLst>
                <a:gd name="T0" fmla="*/ 2846 w 2879"/>
                <a:gd name="T1" fmla="*/ 1122 h 1668"/>
                <a:gd name="T2" fmla="*/ 2744 w 2879"/>
                <a:gd name="T3" fmla="*/ 1012 h 1668"/>
                <a:gd name="T4" fmla="*/ 2664 w 2879"/>
                <a:gd name="T5" fmla="*/ 1043 h 1668"/>
                <a:gd name="T6" fmla="*/ 2562 w 2879"/>
                <a:gd name="T7" fmla="*/ 1012 h 1668"/>
                <a:gd name="T8" fmla="*/ 2522 w 2879"/>
                <a:gd name="T9" fmla="*/ 949 h 1668"/>
                <a:gd name="T10" fmla="*/ 2641 w 2879"/>
                <a:gd name="T11" fmla="*/ 1012 h 1668"/>
                <a:gd name="T12" fmla="*/ 2657 w 2879"/>
                <a:gd name="T13" fmla="*/ 933 h 1668"/>
                <a:gd name="T14" fmla="*/ 2593 w 2879"/>
                <a:gd name="T15" fmla="*/ 901 h 1668"/>
                <a:gd name="T16" fmla="*/ 2562 w 2879"/>
                <a:gd name="T17" fmla="*/ 877 h 1668"/>
                <a:gd name="T18" fmla="*/ 2585 w 2879"/>
                <a:gd name="T19" fmla="*/ 814 h 1668"/>
                <a:gd name="T20" fmla="*/ 2641 w 2879"/>
                <a:gd name="T21" fmla="*/ 790 h 1668"/>
                <a:gd name="T22" fmla="*/ 2538 w 2879"/>
                <a:gd name="T23" fmla="*/ 727 h 1668"/>
                <a:gd name="T24" fmla="*/ 2514 w 2879"/>
                <a:gd name="T25" fmla="*/ 680 h 1668"/>
                <a:gd name="T26" fmla="*/ 2585 w 2879"/>
                <a:gd name="T27" fmla="*/ 680 h 1668"/>
                <a:gd name="T28" fmla="*/ 2609 w 2879"/>
                <a:gd name="T29" fmla="*/ 593 h 1668"/>
                <a:gd name="T30" fmla="*/ 2498 w 2879"/>
                <a:gd name="T31" fmla="*/ 506 h 1668"/>
                <a:gd name="T32" fmla="*/ 2411 w 2879"/>
                <a:gd name="T33" fmla="*/ 490 h 1668"/>
                <a:gd name="T34" fmla="*/ 2301 w 2879"/>
                <a:gd name="T35" fmla="*/ 427 h 1668"/>
                <a:gd name="T36" fmla="*/ 2158 w 2879"/>
                <a:gd name="T37" fmla="*/ 427 h 1668"/>
                <a:gd name="T38" fmla="*/ 2206 w 2879"/>
                <a:gd name="T39" fmla="*/ 206 h 1668"/>
                <a:gd name="T40" fmla="*/ 2024 w 2879"/>
                <a:gd name="T41" fmla="*/ 119 h 1668"/>
                <a:gd name="T42" fmla="*/ 1921 w 2879"/>
                <a:gd name="T43" fmla="*/ 24 h 1668"/>
                <a:gd name="T44" fmla="*/ 1716 w 2879"/>
                <a:gd name="T45" fmla="*/ 16 h 1668"/>
                <a:gd name="T46" fmla="*/ 1668 w 2879"/>
                <a:gd name="T47" fmla="*/ 229 h 1668"/>
                <a:gd name="T48" fmla="*/ 1581 w 2879"/>
                <a:gd name="T49" fmla="*/ 356 h 1668"/>
                <a:gd name="T50" fmla="*/ 1502 w 2879"/>
                <a:gd name="T51" fmla="*/ 427 h 1668"/>
                <a:gd name="T52" fmla="*/ 1439 w 2879"/>
                <a:gd name="T53" fmla="*/ 498 h 1668"/>
                <a:gd name="T54" fmla="*/ 1360 w 2879"/>
                <a:gd name="T55" fmla="*/ 506 h 1668"/>
                <a:gd name="T56" fmla="*/ 1257 w 2879"/>
                <a:gd name="T57" fmla="*/ 656 h 1668"/>
                <a:gd name="T58" fmla="*/ 1186 w 2879"/>
                <a:gd name="T59" fmla="*/ 822 h 1668"/>
                <a:gd name="T60" fmla="*/ 1170 w 2879"/>
                <a:gd name="T61" fmla="*/ 972 h 1668"/>
                <a:gd name="T62" fmla="*/ 1099 w 2879"/>
                <a:gd name="T63" fmla="*/ 1083 h 1668"/>
                <a:gd name="T64" fmla="*/ 941 w 2879"/>
                <a:gd name="T65" fmla="*/ 1137 h 1668"/>
                <a:gd name="T66" fmla="*/ 775 w 2879"/>
                <a:gd name="T67" fmla="*/ 1216 h 1668"/>
                <a:gd name="T68" fmla="*/ 593 w 2879"/>
                <a:gd name="T69" fmla="*/ 1224 h 1668"/>
                <a:gd name="T70" fmla="*/ 530 w 2879"/>
                <a:gd name="T71" fmla="*/ 1145 h 1668"/>
                <a:gd name="T72" fmla="*/ 364 w 2879"/>
                <a:gd name="T73" fmla="*/ 1319 h 1668"/>
                <a:gd name="T74" fmla="*/ 269 w 2879"/>
                <a:gd name="T75" fmla="*/ 1430 h 1668"/>
                <a:gd name="T76" fmla="*/ 229 w 2879"/>
                <a:gd name="T77" fmla="*/ 1493 h 1668"/>
                <a:gd name="T78" fmla="*/ 142 w 2879"/>
                <a:gd name="T79" fmla="*/ 1588 h 1668"/>
                <a:gd name="T80" fmla="*/ 0 w 2879"/>
                <a:gd name="T81" fmla="*/ 1667 h 1668"/>
                <a:gd name="T82" fmla="*/ 728 w 2879"/>
                <a:gd name="T83" fmla="*/ 1564 h 1668"/>
                <a:gd name="T84" fmla="*/ 2878 w 2879"/>
                <a:gd name="T85" fmla="*/ 1169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9" h="1668">
                  <a:moveTo>
                    <a:pt x="2846" y="1122"/>
                  </a:moveTo>
                  <a:lnTo>
                    <a:pt x="2846" y="1122"/>
                  </a:lnTo>
                  <a:cubicBezTo>
                    <a:pt x="2822" y="1067"/>
                    <a:pt x="2838" y="1059"/>
                    <a:pt x="2807" y="1036"/>
                  </a:cubicBezTo>
                  <a:cubicBezTo>
                    <a:pt x="2775" y="1012"/>
                    <a:pt x="2767" y="1012"/>
                    <a:pt x="2744" y="1012"/>
                  </a:cubicBezTo>
                  <a:cubicBezTo>
                    <a:pt x="2720" y="1012"/>
                    <a:pt x="2680" y="1012"/>
                    <a:pt x="2672" y="1012"/>
                  </a:cubicBezTo>
                  <a:cubicBezTo>
                    <a:pt x="2672" y="1012"/>
                    <a:pt x="2680" y="1036"/>
                    <a:pt x="2664" y="1043"/>
                  </a:cubicBezTo>
                  <a:cubicBezTo>
                    <a:pt x="2649" y="1043"/>
                    <a:pt x="2633" y="1067"/>
                    <a:pt x="2617" y="1051"/>
                  </a:cubicBezTo>
                  <a:cubicBezTo>
                    <a:pt x="2593" y="1036"/>
                    <a:pt x="2601" y="1051"/>
                    <a:pt x="2562" y="1012"/>
                  </a:cubicBezTo>
                  <a:cubicBezTo>
                    <a:pt x="2530" y="972"/>
                    <a:pt x="2514" y="964"/>
                    <a:pt x="2506" y="957"/>
                  </a:cubicBezTo>
                  <a:cubicBezTo>
                    <a:pt x="2491" y="949"/>
                    <a:pt x="2498" y="933"/>
                    <a:pt x="2522" y="949"/>
                  </a:cubicBezTo>
                  <a:cubicBezTo>
                    <a:pt x="2546" y="964"/>
                    <a:pt x="2546" y="972"/>
                    <a:pt x="2585" y="988"/>
                  </a:cubicBezTo>
                  <a:cubicBezTo>
                    <a:pt x="2625" y="1012"/>
                    <a:pt x="2625" y="1028"/>
                    <a:pt x="2641" y="1012"/>
                  </a:cubicBezTo>
                  <a:cubicBezTo>
                    <a:pt x="2664" y="996"/>
                    <a:pt x="2657" y="988"/>
                    <a:pt x="2672" y="972"/>
                  </a:cubicBezTo>
                  <a:cubicBezTo>
                    <a:pt x="2680" y="964"/>
                    <a:pt x="2672" y="933"/>
                    <a:pt x="2657" y="933"/>
                  </a:cubicBezTo>
                  <a:cubicBezTo>
                    <a:pt x="2649" y="933"/>
                    <a:pt x="2649" y="949"/>
                    <a:pt x="2633" y="925"/>
                  </a:cubicBezTo>
                  <a:cubicBezTo>
                    <a:pt x="2617" y="909"/>
                    <a:pt x="2601" y="885"/>
                    <a:pt x="2593" y="901"/>
                  </a:cubicBezTo>
                  <a:cubicBezTo>
                    <a:pt x="2585" y="917"/>
                    <a:pt x="2577" y="917"/>
                    <a:pt x="2554" y="901"/>
                  </a:cubicBezTo>
                  <a:cubicBezTo>
                    <a:pt x="2538" y="885"/>
                    <a:pt x="2546" y="877"/>
                    <a:pt x="2562" y="877"/>
                  </a:cubicBezTo>
                  <a:cubicBezTo>
                    <a:pt x="2569" y="877"/>
                    <a:pt x="2601" y="870"/>
                    <a:pt x="2593" y="854"/>
                  </a:cubicBezTo>
                  <a:cubicBezTo>
                    <a:pt x="2593" y="830"/>
                    <a:pt x="2569" y="814"/>
                    <a:pt x="2585" y="814"/>
                  </a:cubicBezTo>
                  <a:cubicBezTo>
                    <a:pt x="2601" y="822"/>
                    <a:pt x="2601" y="846"/>
                    <a:pt x="2617" y="846"/>
                  </a:cubicBezTo>
                  <a:cubicBezTo>
                    <a:pt x="2641" y="846"/>
                    <a:pt x="2649" y="806"/>
                    <a:pt x="2641" y="790"/>
                  </a:cubicBezTo>
                  <a:cubicBezTo>
                    <a:pt x="2625" y="767"/>
                    <a:pt x="2625" y="759"/>
                    <a:pt x="2609" y="751"/>
                  </a:cubicBezTo>
                  <a:cubicBezTo>
                    <a:pt x="2593" y="743"/>
                    <a:pt x="2562" y="743"/>
                    <a:pt x="2538" y="727"/>
                  </a:cubicBezTo>
                  <a:cubicBezTo>
                    <a:pt x="2514" y="711"/>
                    <a:pt x="2522" y="719"/>
                    <a:pt x="2498" y="696"/>
                  </a:cubicBezTo>
                  <a:cubicBezTo>
                    <a:pt x="2482" y="672"/>
                    <a:pt x="2506" y="672"/>
                    <a:pt x="2514" y="680"/>
                  </a:cubicBezTo>
                  <a:cubicBezTo>
                    <a:pt x="2522" y="688"/>
                    <a:pt x="2530" y="704"/>
                    <a:pt x="2562" y="704"/>
                  </a:cubicBezTo>
                  <a:cubicBezTo>
                    <a:pt x="2585" y="704"/>
                    <a:pt x="2585" y="711"/>
                    <a:pt x="2585" y="680"/>
                  </a:cubicBezTo>
                  <a:cubicBezTo>
                    <a:pt x="2585" y="648"/>
                    <a:pt x="2562" y="624"/>
                    <a:pt x="2585" y="624"/>
                  </a:cubicBezTo>
                  <a:cubicBezTo>
                    <a:pt x="2601" y="624"/>
                    <a:pt x="2617" y="593"/>
                    <a:pt x="2609" y="593"/>
                  </a:cubicBezTo>
                  <a:cubicBezTo>
                    <a:pt x="2601" y="585"/>
                    <a:pt x="2585" y="569"/>
                    <a:pt x="2554" y="561"/>
                  </a:cubicBezTo>
                  <a:cubicBezTo>
                    <a:pt x="2530" y="546"/>
                    <a:pt x="2498" y="537"/>
                    <a:pt x="2498" y="506"/>
                  </a:cubicBezTo>
                  <a:cubicBezTo>
                    <a:pt x="2498" y="498"/>
                    <a:pt x="2498" y="490"/>
                    <a:pt x="2498" y="482"/>
                  </a:cubicBezTo>
                  <a:cubicBezTo>
                    <a:pt x="2482" y="482"/>
                    <a:pt x="2443" y="498"/>
                    <a:pt x="2411" y="490"/>
                  </a:cubicBezTo>
                  <a:cubicBezTo>
                    <a:pt x="2372" y="482"/>
                    <a:pt x="2332" y="466"/>
                    <a:pt x="2301" y="459"/>
                  </a:cubicBezTo>
                  <a:cubicBezTo>
                    <a:pt x="2277" y="443"/>
                    <a:pt x="2309" y="435"/>
                    <a:pt x="2301" y="427"/>
                  </a:cubicBezTo>
                  <a:cubicBezTo>
                    <a:pt x="2293" y="411"/>
                    <a:pt x="2253" y="403"/>
                    <a:pt x="2238" y="427"/>
                  </a:cubicBezTo>
                  <a:cubicBezTo>
                    <a:pt x="2214" y="443"/>
                    <a:pt x="2174" y="451"/>
                    <a:pt x="2158" y="427"/>
                  </a:cubicBezTo>
                  <a:cubicBezTo>
                    <a:pt x="2143" y="403"/>
                    <a:pt x="2166" y="348"/>
                    <a:pt x="2190" y="308"/>
                  </a:cubicBezTo>
                  <a:cubicBezTo>
                    <a:pt x="2214" y="269"/>
                    <a:pt x="2206" y="237"/>
                    <a:pt x="2206" y="206"/>
                  </a:cubicBezTo>
                  <a:cubicBezTo>
                    <a:pt x="2206" y="174"/>
                    <a:pt x="2127" y="142"/>
                    <a:pt x="2103" y="126"/>
                  </a:cubicBezTo>
                  <a:cubicBezTo>
                    <a:pt x="2079" y="111"/>
                    <a:pt x="2032" y="126"/>
                    <a:pt x="2024" y="119"/>
                  </a:cubicBezTo>
                  <a:cubicBezTo>
                    <a:pt x="2008" y="103"/>
                    <a:pt x="2008" y="55"/>
                    <a:pt x="2000" y="31"/>
                  </a:cubicBezTo>
                  <a:cubicBezTo>
                    <a:pt x="2000" y="16"/>
                    <a:pt x="1937" y="24"/>
                    <a:pt x="1921" y="24"/>
                  </a:cubicBezTo>
                  <a:cubicBezTo>
                    <a:pt x="1905" y="71"/>
                    <a:pt x="1882" y="103"/>
                    <a:pt x="1850" y="103"/>
                  </a:cubicBezTo>
                  <a:cubicBezTo>
                    <a:pt x="1811" y="95"/>
                    <a:pt x="1739" y="24"/>
                    <a:pt x="1716" y="16"/>
                  </a:cubicBezTo>
                  <a:cubicBezTo>
                    <a:pt x="1692" y="0"/>
                    <a:pt x="1676" y="47"/>
                    <a:pt x="1676" y="87"/>
                  </a:cubicBezTo>
                  <a:cubicBezTo>
                    <a:pt x="1684" y="126"/>
                    <a:pt x="1676" y="174"/>
                    <a:pt x="1668" y="229"/>
                  </a:cubicBezTo>
                  <a:cubicBezTo>
                    <a:pt x="1652" y="293"/>
                    <a:pt x="1645" y="269"/>
                    <a:pt x="1613" y="277"/>
                  </a:cubicBezTo>
                  <a:cubicBezTo>
                    <a:pt x="1581" y="284"/>
                    <a:pt x="1589" y="324"/>
                    <a:pt x="1581" y="356"/>
                  </a:cubicBezTo>
                  <a:cubicBezTo>
                    <a:pt x="1574" y="379"/>
                    <a:pt x="1534" y="364"/>
                    <a:pt x="1502" y="364"/>
                  </a:cubicBezTo>
                  <a:cubicBezTo>
                    <a:pt x="1471" y="364"/>
                    <a:pt x="1502" y="395"/>
                    <a:pt x="1502" y="427"/>
                  </a:cubicBezTo>
                  <a:cubicBezTo>
                    <a:pt x="1502" y="459"/>
                    <a:pt x="1494" y="459"/>
                    <a:pt x="1479" y="451"/>
                  </a:cubicBezTo>
                  <a:cubicBezTo>
                    <a:pt x="1455" y="435"/>
                    <a:pt x="1431" y="482"/>
                    <a:pt x="1439" y="498"/>
                  </a:cubicBezTo>
                  <a:cubicBezTo>
                    <a:pt x="1439" y="522"/>
                    <a:pt x="1439" y="537"/>
                    <a:pt x="1431" y="546"/>
                  </a:cubicBezTo>
                  <a:cubicBezTo>
                    <a:pt x="1415" y="561"/>
                    <a:pt x="1384" y="530"/>
                    <a:pt x="1360" y="506"/>
                  </a:cubicBezTo>
                  <a:cubicBezTo>
                    <a:pt x="1336" y="482"/>
                    <a:pt x="1328" y="506"/>
                    <a:pt x="1281" y="530"/>
                  </a:cubicBezTo>
                  <a:cubicBezTo>
                    <a:pt x="1241" y="553"/>
                    <a:pt x="1273" y="593"/>
                    <a:pt x="1257" y="656"/>
                  </a:cubicBezTo>
                  <a:cubicBezTo>
                    <a:pt x="1241" y="719"/>
                    <a:pt x="1234" y="696"/>
                    <a:pt x="1226" y="743"/>
                  </a:cubicBezTo>
                  <a:cubicBezTo>
                    <a:pt x="1218" y="783"/>
                    <a:pt x="1218" y="783"/>
                    <a:pt x="1186" y="822"/>
                  </a:cubicBezTo>
                  <a:cubicBezTo>
                    <a:pt x="1162" y="862"/>
                    <a:pt x="1162" y="877"/>
                    <a:pt x="1131" y="933"/>
                  </a:cubicBezTo>
                  <a:cubicBezTo>
                    <a:pt x="1099" y="980"/>
                    <a:pt x="1131" y="957"/>
                    <a:pt x="1170" y="972"/>
                  </a:cubicBezTo>
                  <a:cubicBezTo>
                    <a:pt x="1210" y="988"/>
                    <a:pt x="1178" y="1004"/>
                    <a:pt x="1162" y="1004"/>
                  </a:cubicBezTo>
                  <a:cubicBezTo>
                    <a:pt x="1139" y="1004"/>
                    <a:pt x="1131" y="1067"/>
                    <a:pt x="1099" y="1083"/>
                  </a:cubicBezTo>
                  <a:cubicBezTo>
                    <a:pt x="1068" y="1098"/>
                    <a:pt x="1052" y="1075"/>
                    <a:pt x="1059" y="1098"/>
                  </a:cubicBezTo>
                  <a:cubicBezTo>
                    <a:pt x="1059" y="1114"/>
                    <a:pt x="1012" y="1129"/>
                    <a:pt x="941" y="1137"/>
                  </a:cubicBezTo>
                  <a:cubicBezTo>
                    <a:pt x="870" y="1153"/>
                    <a:pt x="925" y="1169"/>
                    <a:pt x="917" y="1185"/>
                  </a:cubicBezTo>
                  <a:cubicBezTo>
                    <a:pt x="901" y="1193"/>
                    <a:pt x="838" y="1232"/>
                    <a:pt x="775" y="1216"/>
                  </a:cubicBezTo>
                  <a:cubicBezTo>
                    <a:pt x="712" y="1193"/>
                    <a:pt x="751" y="1216"/>
                    <a:pt x="720" y="1264"/>
                  </a:cubicBezTo>
                  <a:cubicBezTo>
                    <a:pt x="680" y="1311"/>
                    <a:pt x="688" y="1240"/>
                    <a:pt x="593" y="1224"/>
                  </a:cubicBezTo>
                  <a:cubicBezTo>
                    <a:pt x="498" y="1200"/>
                    <a:pt x="554" y="1185"/>
                    <a:pt x="530" y="1153"/>
                  </a:cubicBezTo>
                  <a:lnTo>
                    <a:pt x="530" y="1145"/>
                  </a:lnTo>
                  <a:cubicBezTo>
                    <a:pt x="506" y="1177"/>
                    <a:pt x="467" y="1216"/>
                    <a:pt x="459" y="1232"/>
                  </a:cubicBezTo>
                  <a:cubicBezTo>
                    <a:pt x="443" y="1248"/>
                    <a:pt x="380" y="1303"/>
                    <a:pt x="364" y="1319"/>
                  </a:cubicBezTo>
                  <a:cubicBezTo>
                    <a:pt x="340" y="1327"/>
                    <a:pt x="301" y="1351"/>
                    <a:pt x="301" y="1375"/>
                  </a:cubicBezTo>
                  <a:cubicBezTo>
                    <a:pt x="301" y="1398"/>
                    <a:pt x="277" y="1422"/>
                    <a:pt x="269" y="1430"/>
                  </a:cubicBezTo>
                  <a:cubicBezTo>
                    <a:pt x="261" y="1438"/>
                    <a:pt x="253" y="1422"/>
                    <a:pt x="253" y="1453"/>
                  </a:cubicBezTo>
                  <a:cubicBezTo>
                    <a:pt x="245" y="1485"/>
                    <a:pt x="253" y="1485"/>
                    <a:pt x="229" y="1493"/>
                  </a:cubicBezTo>
                  <a:cubicBezTo>
                    <a:pt x="214" y="1509"/>
                    <a:pt x="182" y="1493"/>
                    <a:pt x="174" y="1533"/>
                  </a:cubicBezTo>
                  <a:cubicBezTo>
                    <a:pt x="166" y="1572"/>
                    <a:pt x="158" y="1588"/>
                    <a:pt x="142" y="1588"/>
                  </a:cubicBezTo>
                  <a:cubicBezTo>
                    <a:pt x="119" y="1588"/>
                    <a:pt x="119" y="1564"/>
                    <a:pt x="95" y="1588"/>
                  </a:cubicBezTo>
                  <a:cubicBezTo>
                    <a:pt x="87" y="1604"/>
                    <a:pt x="40" y="1635"/>
                    <a:pt x="0" y="1667"/>
                  </a:cubicBezTo>
                  <a:cubicBezTo>
                    <a:pt x="293" y="1627"/>
                    <a:pt x="514" y="1588"/>
                    <a:pt x="546" y="1588"/>
                  </a:cubicBezTo>
                  <a:cubicBezTo>
                    <a:pt x="617" y="1572"/>
                    <a:pt x="704" y="1556"/>
                    <a:pt x="728" y="1564"/>
                  </a:cubicBezTo>
                  <a:cubicBezTo>
                    <a:pt x="751" y="1572"/>
                    <a:pt x="822" y="1556"/>
                    <a:pt x="822" y="1556"/>
                  </a:cubicBezTo>
                  <a:cubicBezTo>
                    <a:pt x="1700" y="1446"/>
                    <a:pt x="2704" y="1209"/>
                    <a:pt x="2878" y="1169"/>
                  </a:cubicBezTo>
                  <a:cubicBezTo>
                    <a:pt x="2862" y="1153"/>
                    <a:pt x="2862" y="1161"/>
                    <a:pt x="2846" y="112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43" name="Freeform 780"/>
            <p:cNvSpPr>
              <a:spLocks noChangeArrowheads="1"/>
            </p:cNvSpPr>
            <p:nvPr/>
          </p:nvSpPr>
          <p:spPr bwMode="auto">
            <a:xfrm>
              <a:off x="19969464" y="6574232"/>
              <a:ext cx="1523785" cy="872059"/>
            </a:xfrm>
            <a:custGeom>
              <a:avLst/>
              <a:gdLst>
                <a:gd name="T0" fmla="*/ 143 w 2895"/>
                <a:gd name="T1" fmla="*/ 1572 h 1660"/>
                <a:gd name="T2" fmla="*/ 261 w 2895"/>
                <a:gd name="T3" fmla="*/ 1469 h 1660"/>
                <a:gd name="T4" fmla="*/ 380 w 2895"/>
                <a:gd name="T5" fmla="*/ 1303 h 1660"/>
                <a:gd name="T6" fmla="*/ 554 w 2895"/>
                <a:gd name="T7" fmla="*/ 1177 h 1660"/>
                <a:gd name="T8" fmla="*/ 744 w 2895"/>
                <a:gd name="T9" fmla="*/ 1216 h 1660"/>
                <a:gd name="T10" fmla="*/ 917 w 2895"/>
                <a:gd name="T11" fmla="*/ 1145 h 1660"/>
                <a:gd name="T12" fmla="*/ 1091 w 2895"/>
                <a:gd name="T13" fmla="*/ 1075 h 1660"/>
                <a:gd name="T14" fmla="*/ 1155 w 2895"/>
                <a:gd name="T15" fmla="*/ 964 h 1660"/>
                <a:gd name="T16" fmla="*/ 1242 w 2895"/>
                <a:gd name="T17" fmla="*/ 735 h 1660"/>
                <a:gd name="T18" fmla="*/ 1360 w 2895"/>
                <a:gd name="T19" fmla="*/ 482 h 1660"/>
                <a:gd name="T20" fmla="*/ 1447 w 2895"/>
                <a:gd name="T21" fmla="*/ 490 h 1660"/>
                <a:gd name="T22" fmla="*/ 1503 w 2895"/>
                <a:gd name="T23" fmla="*/ 356 h 1660"/>
                <a:gd name="T24" fmla="*/ 1629 w 2895"/>
                <a:gd name="T25" fmla="*/ 269 h 1660"/>
                <a:gd name="T26" fmla="*/ 1771 w 2895"/>
                <a:gd name="T27" fmla="*/ 23 h 1660"/>
                <a:gd name="T28" fmla="*/ 2024 w 2895"/>
                <a:gd name="T29" fmla="*/ 23 h 1660"/>
                <a:gd name="T30" fmla="*/ 2127 w 2895"/>
                <a:gd name="T31" fmla="*/ 118 h 1660"/>
                <a:gd name="T32" fmla="*/ 2206 w 2895"/>
                <a:gd name="T33" fmla="*/ 427 h 1660"/>
                <a:gd name="T34" fmla="*/ 2325 w 2895"/>
                <a:gd name="T35" fmla="*/ 443 h 1660"/>
                <a:gd name="T36" fmla="*/ 2514 w 2895"/>
                <a:gd name="T37" fmla="*/ 482 h 1660"/>
                <a:gd name="T38" fmla="*/ 2601 w 2895"/>
                <a:gd name="T39" fmla="*/ 616 h 1660"/>
                <a:gd name="T40" fmla="*/ 2593 w 2895"/>
                <a:gd name="T41" fmla="*/ 703 h 1660"/>
                <a:gd name="T42" fmla="*/ 2514 w 2895"/>
                <a:gd name="T43" fmla="*/ 672 h 1660"/>
                <a:gd name="T44" fmla="*/ 2649 w 2895"/>
                <a:gd name="T45" fmla="*/ 759 h 1660"/>
                <a:gd name="T46" fmla="*/ 2601 w 2895"/>
                <a:gd name="T47" fmla="*/ 814 h 1660"/>
                <a:gd name="T48" fmla="*/ 2578 w 2895"/>
                <a:gd name="T49" fmla="*/ 893 h 1660"/>
                <a:gd name="T50" fmla="*/ 2665 w 2895"/>
                <a:gd name="T51" fmla="*/ 925 h 1660"/>
                <a:gd name="T52" fmla="*/ 2649 w 2895"/>
                <a:gd name="T53" fmla="*/ 1012 h 1660"/>
                <a:gd name="T54" fmla="*/ 2522 w 2895"/>
                <a:gd name="T55" fmla="*/ 941 h 1660"/>
                <a:gd name="T56" fmla="*/ 2649 w 2895"/>
                <a:gd name="T57" fmla="*/ 1043 h 1660"/>
                <a:gd name="T58" fmla="*/ 2736 w 2895"/>
                <a:gd name="T59" fmla="*/ 996 h 1660"/>
                <a:gd name="T60" fmla="*/ 2894 w 2895"/>
                <a:gd name="T61" fmla="*/ 1153 h 1660"/>
                <a:gd name="T62" fmla="*/ 720 w 2895"/>
                <a:gd name="T63" fmla="*/ 1556 h 1660"/>
                <a:gd name="T64" fmla="*/ 119 w 2895"/>
                <a:gd name="T65" fmla="*/ 1588 h 1660"/>
                <a:gd name="T66" fmla="*/ 838 w 2895"/>
                <a:gd name="T67" fmla="*/ 1548 h 1660"/>
                <a:gd name="T68" fmla="*/ 2760 w 2895"/>
                <a:gd name="T69" fmla="*/ 1004 h 1660"/>
                <a:gd name="T70" fmla="*/ 2665 w 2895"/>
                <a:gd name="T71" fmla="*/ 1043 h 1660"/>
                <a:gd name="T72" fmla="*/ 2514 w 2895"/>
                <a:gd name="T73" fmla="*/ 949 h 1660"/>
                <a:gd name="T74" fmla="*/ 2649 w 2895"/>
                <a:gd name="T75" fmla="*/ 1004 h 1660"/>
                <a:gd name="T76" fmla="*/ 2665 w 2895"/>
                <a:gd name="T77" fmla="*/ 933 h 1660"/>
                <a:gd name="T78" fmla="*/ 2570 w 2895"/>
                <a:gd name="T79" fmla="*/ 893 h 1660"/>
                <a:gd name="T80" fmla="*/ 2593 w 2895"/>
                <a:gd name="T81" fmla="*/ 806 h 1660"/>
                <a:gd name="T82" fmla="*/ 2641 w 2895"/>
                <a:gd name="T83" fmla="*/ 767 h 1660"/>
                <a:gd name="T84" fmla="*/ 2507 w 2895"/>
                <a:gd name="T85" fmla="*/ 664 h 1660"/>
                <a:gd name="T86" fmla="*/ 2593 w 2895"/>
                <a:gd name="T87" fmla="*/ 696 h 1660"/>
                <a:gd name="T88" fmla="*/ 2601 w 2895"/>
                <a:gd name="T89" fmla="*/ 616 h 1660"/>
                <a:gd name="T90" fmla="*/ 2507 w 2895"/>
                <a:gd name="T91" fmla="*/ 482 h 1660"/>
                <a:gd name="T92" fmla="*/ 2309 w 2895"/>
                <a:gd name="T93" fmla="*/ 427 h 1660"/>
                <a:gd name="T94" fmla="*/ 2206 w 2895"/>
                <a:gd name="T95" fmla="*/ 300 h 1660"/>
                <a:gd name="T96" fmla="*/ 2072 w 2895"/>
                <a:gd name="T97" fmla="*/ 111 h 1660"/>
                <a:gd name="T98" fmla="*/ 1937 w 2895"/>
                <a:gd name="T99" fmla="*/ 16 h 1660"/>
                <a:gd name="T100" fmla="*/ 1684 w 2895"/>
                <a:gd name="T101" fmla="*/ 221 h 1660"/>
                <a:gd name="T102" fmla="*/ 1550 w 2895"/>
                <a:gd name="T103" fmla="*/ 363 h 1660"/>
                <a:gd name="T104" fmla="*/ 1487 w 2895"/>
                <a:gd name="T105" fmla="*/ 443 h 1660"/>
                <a:gd name="T106" fmla="*/ 1376 w 2895"/>
                <a:gd name="T107" fmla="*/ 506 h 1660"/>
                <a:gd name="T108" fmla="*/ 1257 w 2895"/>
                <a:gd name="T109" fmla="*/ 703 h 1660"/>
                <a:gd name="T110" fmla="*/ 1139 w 2895"/>
                <a:gd name="T111" fmla="*/ 956 h 1660"/>
                <a:gd name="T112" fmla="*/ 1115 w 2895"/>
                <a:gd name="T113" fmla="*/ 1075 h 1660"/>
                <a:gd name="T114" fmla="*/ 957 w 2895"/>
                <a:gd name="T115" fmla="*/ 1137 h 1660"/>
                <a:gd name="T116" fmla="*/ 759 w 2895"/>
                <a:gd name="T117" fmla="*/ 1201 h 1660"/>
                <a:gd name="T118" fmla="*/ 554 w 2895"/>
                <a:gd name="T119" fmla="*/ 1192 h 1660"/>
                <a:gd name="T120" fmla="*/ 293 w 2895"/>
                <a:gd name="T121" fmla="*/ 1422 h 1660"/>
                <a:gd name="T122" fmla="*/ 230 w 2895"/>
                <a:gd name="T123" fmla="*/ 1493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5" h="1660">
                  <a:moveTo>
                    <a:pt x="0" y="1659"/>
                  </a:moveTo>
                  <a:lnTo>
                    <a:pt x="0" y="1659"/>
                  </a:lnTo>
                  <a:cubicBezTo>
                    <a:pt x="8" y="1651"/>
                    <a:pt x="8" y="1651"/>
                    <a:pt x="8" y="1651"/>
                  </a:cubicBezTo>
                  <a:cubicBezTo>
                    <a:pt x="64" y="1619"/>
                    <a:pt x="103" y="1588"/>
                    <a:pt x="111" y="1580"/>
                  </a:cubicBezTo>
                  <a:cubicBezTo>
                    <a:pt x="119" y="1572"/>
                    <a:pt x="127" y="1564"/>
                    <a:pt x="135" y="1564"/>
                  </a:cubicBezTo>
                  <a:lnTo>
                    <a:pt x="143" y="1572"/>
                  </a:lnTo>
                  <a:cubicBezTo>
                    <a:pt x="151" y="1572"/>
                    <a:pt x="151" y="1572"/>
                    <a:pt x="158" y="1572"/>
                  </a:cubicBezTo>
                  <a:cubicBezTo>
                    <a:pt x="174" y="1572"/>
                    <a:pt x="174" y="1564"/>
                    <a:pt x="182" y="1532"/>
                  </a:cubicBezTo>
                  <a:lnTo>
                    <a:pt x="182" y="1525"/>
                  </a:lnTo>
                  <a:cubicBezTo>
                    <a:pt x="190" y="1493"/>
                    <a:pt x="214" y="1493"/>
                    <a:pt x="230" y="1493"/>
                  </a:cubicBezTo>
                  <a:cubicBezTo>
                    <a:pt x="238" y="1485"/>
                    <a:pt x="245" y="1485"/>
                    <a:pt x="245" y="1485"/>
                  </a:cubicBezTo>
                  <a:cubicBezTo>
                    <a:pt x="261" y="1477"/>
                    <a:pt x="261" y="1477"/>
                    <a:pt x="261" y="1469"/>
                  </a:cubicBezTo>
                  <a:cubicBezTo>
                    <a:pt x="261" y="1461"/>
                    <a:pt x="261" y="1454"/>
                    <a:pt x="261" y="1445"/>
                  </a:cubicBezTo>
                  <a:cubicBezTo>
                    <a:pt x="261" y="1430"/>
                    <a:pt x="269" y="1422"/>
                    <a:pt x="277" y="1422"/>
                  </a:cubicBezTo>
                  <a:cubicBezTo>
                    <a:pt x="277" y="1422"/>
                    <a:pt x="277" y="1422"/>
                    <a:pt x="285" y="1422"/>
                  </a:cubicBezTo>
                  <a:lnTo>
                    <a:pt x="285" y="1414"/>
                  </a:lnTo>
                  <a:cubicBezTo>
                    <a:pt x="293" y="1406"/>
                    <a:pt x="317" y="1382"/>
                    <a:pt x="317" y="1367"/>
                  </a:cubicBezTo>
                  <a:cubicBezTo>
                    <a:pt x="317" y="1343"/>
                    <a:pt x="356" y="1319"/>
                    <a:pt x="380" y="1303"/>
                  </a:cubicBezTo>
                  <a:cubicBezTo>
                    <a:pt x="396" y="1295"/>
                    <a:pt x="459" y="1240"/>
                    <a:pt x="467" y="1224"/>
                  </a:cubicBezTo>
                  <a:cubicBezTo>
                    <a:pt x="475" y="1208"/>
                    <a:pt x="522" y="1161"/>
                    <a:pt x="538" y="1137"/>
                  </a:cubicBezTo>
                  <a:cubicBezTo>
                    <a:pt x="546" y="1137"/>
                    <a:pt x="546" y="1137"/>
                    <a:pt x="546" y="1137"/>
                  </a:cubicBezTo>
                  <a:lnTo>
                    <a:pt x="546" y="1137"/>
                  </a:lnTo>
                  <a:cubicBezTo>
                    <a:pt x="546" y="1137"/>
                    <a:pt x="546" y="1137"/>
                    <a:pt x="554" y="1145"/>
                  </a:cubicBezTo>
                  <a:cubicBezTo>
                    <a:pt x="562" y="1153"/>
                    <a:pt x="554" y="1169"/>
                    <a:pt x="554" y="1177"/>
                  </a:cubicBezTo>
                  <a:cubicBezTo>
                    <a:pt x="554" y="1185"/>
                    <a:pt x="554" y="1185"/>
                    <a:pt x="554" y="1192"/>
                  </a:cubicBezTo>
                  <a:cubicBezTo>
                    <a:pt x="562" y="1201"/>
                    <a:pt x="578" y="1201"/>
                    <a:pt x="609" y="1208"/>
                  </a:cubicBezTo>
                  <a:cubicBezTo>
                    <a:pt x="657" y="1224"/>
                    <a:pt x="680" y="1240"/>
                    <a:pt x="696" y="1256"/>
                  </a:cubicBezTo>
                  <a:cubicBezTo>
                    <a:pt x="704" y="1264"/>
                    <a:pt x="712" y="1272"/>
                    <a:pt x="712" y="1272"/>
                  </a:cubicBezTo>
                  <a:cubicBezTo>
                    <a:pt x="720" y="1272"/>
                    <a:pt x="720" y="1264"/>
                    <a:pt x="728" y="1256"/>
                  </a:cubicBezTo>
                  <a:cubicBezTo>
                    <a:pt x="744" y="1240"/>
                    <a:pt x="744" y="1224"/>
                    <a:pt x="744" y="1216"/>
                  </a:cubicBezTo>
                  <a:cubicBezTo>
                    <a:pt x="744" y="1201"/>
                    <a:pt x="751" y="1192"/>
                    <a:pt x="759" y="1192"/>
                  </a:cubicBezTo>
                  <a:cubicBezTo>
                    <a:pt x="767" y="1192"/>
                    <a:pt x="775" y="1201"/>
                    <a:pt x="791" y="1201"/>
                  </a:cubicBezTo>
                  <a:cubicBezTo>
                    <a:pt x="799" y="1201"/>
                    <a:pt x="815" y="1208"/>
                    <a:pt x="822" y="1208"/>
                  </a:cubicBezTo>
                  <a:cubicBezTo>
                    <a:pt x="870" y="1208"/>
                    <a:pt x="917" y="1185"/>
                    <a:pt x="925" y="1169"/>
                  </a:cubicBezTo>
                  <a:cubicBezTo>
                    <a:pt x="933" y="1169"/>
                    <a:pt x="933" y="1169"/>
                    <a:pt x="925" y="1161"/>
                  </a:cubicBezTo>
                  <a:cubicBezTo>
                    <a:pt x="917" y="1153"/>
                    <a:pt x="917" y="1153"/>
                    <a:pt x="917" y="1145"/>
                  </a:cubicBezTo>
                  <a:cubicBezTo>
                    <a:pt x="925" y="1137"/>
                    <a:pt x="933" y="1137"/>
                    <a:pt x="957" y="1129"/>
                  </a:cubicBezTo>
                  <a:cubicBezTo>
                    <a:pt x="965" y="1129"/>
                    <a:pt x="965" y="1129"/>
                    <a:pt x="965" y="1129"/>
                  </a:cubicBezTo>
                  <a:cubicBezTo>
                    <a:pt x="1020" y="1114"/>
                    <a:pt x="1075" y="1106"/>
                    <a:pt x="1068" y="1090"/>
                  </a:cubicBezTo>
                  <a:cubicBezTo>
                    <a:pt x="1068" y="1082"/>
                    <a:pt x="1068" y="1082"/>
                    <a:pt x="1068" y="1075"/>
                  </a:cubicBezTo>
                  <a:cubicBezTo>
                    <a:pt x="1075" y="1075"/>
                    <a:pt x="1075" y="1075"/>
                    <a:pt x="1084" y="1075"/>
                  </a:cubicBezTo>
                  <a:lnTo>
                    <a:pt x="1091" y="1075"/>
                  </a:lnTo>
                  <a:cubicBezTo>
                    <a:pt x="1099" y="1075"/>
                    <a:pt x="1107" y="1075"/>
                    <a:pt x="1115" y="1075"/>
                  </a:cubicBezTo>
                  <a:cubicBezTo>
                    <a:pt x="1131" y="1067"/>
                    <a:pt x="1139" y="1043"/>
                    <a:pt x="1147" y="1028"/>
                  </a:cubicBezTo>
                  <a:cubicBezTo>
                    <a:pt x="1155" y="1012"/>
                    <a:pt x="1163" y="996"/>
                    <a:pt x="1178" y="996"/>
                  </a:cubicBezTo>
                  <a:cubicBezTo>
                    <a:pt x="1186" y="996"/>
                    <a:pt x="1202" y="988"/>
                    <a:pt x="1202" y="980"/>
                  </a:cubicBezTo>
                  <a:cubicBezTo>
                    <a:pt x="1202" y="980"/>
                    <a:pt x="1202" y="972"/>
                    <a:pt x="1186" y="972"/>
                  </a:cubicBezTo>
                  <a:cubicBezTo>
                    <a:pt x="1170" y="964"/>
                    <a:pt x="1163" y="964"/>
                    <a:pt x="1155" y="964"/>
                  </a:cubicBezTo>
                  <a:cubicBezTo>
                    <a:pt x="1139" y="964"/>
                    <a:pt x="1131" y="964"/>
                    <a:pt x="1131" y="956"/>
                  </a:cubicBezTo>
                  <a:cubicBezTo>
                    <a:pt x="1131" y="949"/>
                    <a:pt x="1131" y="941"/>
                    <a:pt x="1147" y="925"/>
                  </a:cubicBezTo>
                  <a:cubicBezTo>
                    <a:pt x="1163" y="901"/>
                    <a:pt x="1163" y="877"/>
                    <a:pt x="1170" y="862"/>
                  </a:cubicBezTo>
                  <a:cubicBezTo>
                    <a:pt x="1178" y="846"/>
                    <a:pt x="1186" y="830"/>
                    <a:pt x="1202" y="806"/>
                  </a:cubicBezTo>
                  <a:cubicBezTo>
                    <a:pt x="1210" y="806"/>
                    <a:pt x="1210" y="798"/>
                    <a:pt x="1218" y="790"/>
                  </a:cubicBezTo>
                  <a:cubicBezTo>
                    <a:pt x="1234" y="767"/>
                    <a:pt x="1234" y="767"/>
                    <a:pt x="1242" y="735"/>
                  </a:cubicBezTo>
                  <a:cubicBezTo>
                    <a:pt x="1242" y="711"/>
                    <a:pt x="1242" y="703"/>
                    <a:pt x="1250" y="696"/>
                  </a:cubicBezTo>
                  <a:cubicBezTo>
                    <a:pt x="1257" y="688"/>
                    <a:pt x="1257" y="680"/>
                    <a:pt x="1265" y="648"/>
                  </a:cubicBezTo>
                  <a:cubicBezTo>
                    <a:pt x="1273" y="624"/>
                    <a:pt x="1273" y="601"/>
                    <a:pt x="1273" y="585"/>
                  </a:cubicBezTo>
                  <a:cubicBezTo>
                    <a:pt x="1273" y="553"/>
                    <a:pt x="1273" y="529"/>
                    <a:pt x="1297" y="514"/>
                  </a:cubicBezTo>
                  <a:cubicBezTo>
                    <a:pt x="1313" y="514"/>
                    <a:pt x="1321" y="506"/>
                    <a:pt x="1328" y="498"/>
                  </a:cubicBezTo>
                  <a:cubicBezTo>
                    <a:pt x="1337" y="490"/>
                    <a:pt x="1344" y="482"/>
                    <a:pt x="1360" y="482"/>
                  </a:cubicBezTo>
                  <a:cubicBezTo>
                    <a:pt x="1368" y="482"/>
                    <a:pt x="1368" y="490"/>
                    <a:pt x="1376" y="498"/>
                  </a:cubicBezTo>
                  <a:cubicBezTo>
                    <a:pt x="1384" y="498"/>
                    <a:pt x="1384" y="498"/>
                    <a:pt x="1384" y="498"/>
                  </a:cubicBezTo>
                  <a:cubicBezTo>
                    <a:pt x="1400" y="514"/>
                    <a:pt x="1423" y="538"/>
                    <a:pt x="1439" y="538"/>
                  </a:cubicBezTo>
                  <a:lnTo>
                    <a:pt x="1439" y="538"/>
                  </a:lnTo>
                  <a:cubicBezTo>
                    <a:pt x="1455" y="522"/>
                    <a:pt x="1447" y="514"/>
                    <a:pt x="1447" y="498"/>
                  </a:cubicBezTo>
                  <a:cubicBezTo>
                    <a:pt x="1447" y="490"/>
                    <a:pt x="1447" y="490"/>
                    <a:pt x="1447" y="490"/>
                  </a:cubicBezTo>
                  <a:cubicBezTo>
                    <a:pt x="1447" y="482"/>
                    <a:pt x="1455" y="458"/>
                    <a:pt x="1463" y="443"/>
                  </a:cubicBezTo>
                  <a:cubicBezTo>
                    <a:pt x="1479" y="435"/>
                    <a:pt x="1487" y="427"/>
                    <a:pt x="1495" y="435"/>
                  </a:cubicBezTo>
                  <a:cubicBezTo>
                    <a:pt x="1503" y="443"/>
                    <a:pt x="1503" y="443"/>
                    <a:pt x="1510" y="443"/>
                  </a:cubicBezTo>
                  <a:cubicBezTo>
                    <a:pt x="1510" y="443"/>
                    <a:pt x="1510" y="443"/>
                    <a:pt x="1510" y="419"/>
                  </a:cubicBezTo>
                  <a:cubicBezTo>
                    <a:pt x="1510" y="403"/>
                    <a:pt x="1510" y="395"/>
                    <a:pt x="1503" y="387"/>
                  </a:cubicBezTo>
                  <a:cubicBezTo>
                    <a:pt x="1503" y="371"/>
                    <a:pt x="1503" y="363"/>
                    <a:pt x="1503" y="356"/>
                  </a:cubicBezTo>
                  <a:cubicBezTo>
                    <a:pt x="1503" y="356"/>
                    <a:pt x="1510" y="356"/>
                    <a:pt x="1518" y="356"/>
                  </a:cubicBezTo>
                  <a:cubicBezTo>
                    <a:pt x="1526" y="356"/>
                    <a:pt x="1542" y="356"/>
                    <a:pt x="1550" y="356"/>
                  </a:cubicBezTo>
                  <a:cubicBezTo>
                    <a:pt x="1558" y="356"/>
                    <a:pt x="1566" y="356"/>
                    <a:pt x="1574" y="356"/>
                  </a:cubicBezTo>
                  <a:cubicBezTo>
                    <a:pt x="1581" y="356"/>
                    <a:pt x="1590" y="356"/>
                    <a:pt x="1590" y="348"/>
                  </a:cubicBezTo>
                  <a:cubicBezTo>
                    <a:pt x="1597" y="340"/>
                    <a:pt x="1597" y="324"/>
                    <a:pt x="1597" y="316"/>
                  </a:cubicBezTo>
                  <a:cubicBezTo>
                    <a:pt x="1597" y="300"/>
                    <a:pt x="1597" y="276"/>
                    <a:pt x="1629" y="269"/>
                  </a:cubicBezTo>
                  <a:cubicBezTo>
                    <a:pt x="1637" y="269"/>
                    <a:pt x="1645" y="269"/>
                    <a:pt x="1645" y="269"/>
                  </a:cubicBezTo>
                  <a:cubicBezTo>
                    <a:pt x="1661" y="261"/>
                    <a:pt x="1668" y="261"/>
                    <a:pt x="1676" y="221"/>
                  </a:cubicBezTo>
                  <a:cubicBezTo>
                    <a:pt x="1692" y="158"/>
                    <a:pt x="1692" y="111"/>
                    <a:pt x="1692" y="79"/>
                  </a:cubicBezTo>
                  <a:cubicBezTo>
                    <a:pt x="1692" y="55"/>
                    <a:pt x="1692" y="16"/>
                    <a:pt x="1708" y="8"/>
                  </a:cubicBezTo>
                  <a:cubicBezTo>
                    <a:pt x="1716" y="0"/>
                    <a:pt x="1724" y="0"/>
                    <a:pt x="1732" y="0"/>
                  </a:cubicBezTo>
                  <a:cubicBezTo>
                    <a:pt x="1740" y="8"/>
                    <a:pt x="1755" y="16"/>
                    <a:pt x="1771" y="23"/>
                  </a:cubicBezTo>
                  <a:cubicBezTo>
                    <a:pt x="1803" y="47"/>
                    <a:pt x="1843" y="87"/>
                    <a:pt x="1866" y="87"/>
                  </a:cubicBezTo>
                  <a:cubicBezTo>
                    <a:pt x="1890" y="95"/>
                    <a:pt x="1914" y="63"/>
                    <a:pt x="1937" y="16"/>
                  </a:cubicBezTo>
                  <a:lnTo>
                    <a:pt x="1937" y="16"/>
                  </a:lnTo>
                  <a:lnTo>
                    <a:pt x="1937" y="16"/>
                  </a:lnTo>
                  <a:cubicBezTo>
                    <a:pt x="1945" y="8"/>
                    <a:pt x="1961" y="8"/>
                    <a:pt x="1977" y="8"/>
                  </a:cubicBezTo>
                  <a:cubicBezTo>
                    <a:pt x="2008" y="8"/>
                    <a:pt x="2024" y="16"/>
                    <a:pt x="2024" y="23"/>
                  </a:cubicBezTo>
                  <a:cubicBezTo>
                    <a:pt x="2024" y="32"/>
                    <a:pt x="2024" y="39"/>
                    <a:pt x="2024" y="47"/>
                  </a:cubicBezTo>
                  <a:cubicBezTo>
                    <a:pt x="2032" y="71"/>
                    <a:pt x="2032" y="95"/>
                    <a:pt x="2040" y="103"/>
                  </a:cubicBezTo>
                  <a:cubicBezTo>
                    <a:pt x="2040" y="103"/>
                    <a:pt x="2048" y="111"/>
                    <a:pt x="2056" y="111"/>
                  </a:cubicBezTo>
                  <a:cubicBezTo>
                    <a:pt x="2056" y="111"/>
                    <a:pt x="2064" y="103"/>
                    <a:pt x="2072" y="103"/>
                  </a:cubicBezTo>
                  <a:cubicBezTo>
                    <a:pt x="2072" y="103"/>
                    <a:pt x="2080" y="103"/>
                    <a:pt x="2087" y="103"/>
                  </a:cubicBezTo>
                  <a:cubicBezTo>
                    <a:pt x="2095" y="103"/>
                    <a:pt x="2111" y="111"/>
                    <a:pt x="2127" y="118"/>
                  </a:cubicBezTo>
                  <a:cubicBezTo>
                    <a:pt x="2127" y="118"/>
                    <a:pt x="2135" y="126"/>
                    <a:pt x="2151" y="126"/>
                  </a:cubicBezTo>
                  <a:cubicBezTo>
                    <a:pt x="2182" y="150"/>
                    <a:pt x="2222" y="174"/>
                    <a:pt x="2230" y="198"/>
                  </a:cubicBezTo>
                  <a:cubicBezTo>
                    <a:pt x="2230" y="205"/>
                    <a:pt x="2230" y="205"/>
                    <a:pt x="2230" y="213"/>
                  </a:cubicBezTo>
                  <a:cubicBezTo>
                    <a:pt x="2230" y="245"/>
                    <a:pt x="2230" y="269"/>
                    <a:pt x="2214" y="300"/>
                  </a:cubicBezTo>
                  <a:cubicBezTo>
                    <a:pt x="2182" y="356"/>
                    <a:pt x="2167" y="403"/>
                    <a:pt x="2182" y="419"/>
                  </a:cubicBezTo>
                  <a:cubicBezTo>
                    <a:pt x="2182" y="427"/>
                    <a:pt x="2198" y="427"/>
                    <a:pt x="2206" y="427"/>
                  </a:cubicBezTo>
                  <a:cubicBezTo>
                    <a:pt x="2222" y="427"/>
                    <a:pt x="2238" y="427"/>
                    <a:pt x="2245" y="411"/>
                  </a:cubicBezTo>
                  <a:cubicBezTo>
                    <a:pt x="2254" y="403"/>
                    <a:pt x="2269" y="403"/>
                    <a:pt x="2285" y="403"/>
                  </a:cubicBezTo>
                  <a:cubicBezTo>
                    <a:pt x="2293" y="403"/>
                    <a:pt x="2309" y="403"/>
                    <a:pt x="2317" y="419"/>
                  </a:cubicBezTo>
                  <a:cubicBezTo>
                    <a:pt x="2325" y="427"/>
                    <a:pt x="2317" y="427"/>
                    <a:pt x="2317" y="435"/>
                  </a:cubicBezTo>
                  <a:cubicBezTo>
                    <a:pt x="2317" y="435"/>
                    <a:pt x="2309" y="435"/>
                    <a:pt x="2309" y="443"/>
                  </a:cubicBezTo>
                  <a:cubicBezTo>
                    <a:pt x="2309" y="443"/>
                    <a:pt x="2317" y="443"/>
                    <a:pt x="2325" y="443"/>
                  </a:cubicBezTo>
                  <a:cubicBezTo>
                    <a:pt x="2348" y="458"/>
                    <a:pt x="2396" y="474"/>
                    <a:pt x="2427" y="482"/>
                  </a:cubicBezTo>
                  <a:cubicBezTo>
                    <a:pt x="2427" y="482"/>
                    <a:pt x="2435" y="482"/>
                    <a:pt x="2443" y="482"/>
                  </a:cubicBezTo>
                  <a:cubicBezTo>
                    <a:pt x="2451" y="482"/>
                    <a:pt x="2467" y="482"/>
                    <a:pt x="2475" y="474"/>
                  </a:cubicBezTo>
                  <a:cubicBezTo>
                    <a:pt x="2491" y="474"/>
                    <a:pt x="2507" y="474"/>
                    <a:pt x="2514" y="474"/>
                  </a:cubicBezTo>
                  <a:lnTo>
                    <a:pt x="2514" y="474"/>
                  </a:lnTo>
                  <a:cubicBezTo>
                    <a:pt x="2514" y="482"/>
                    <a:pt x="2514" y="482"/>
                    <a:pt x="2514" y="482"/>
                  </a:cubicBezTo>
                  <a:cubicBezTo>
                    <a:pt x="2514" y="482"/>
                    <a:pt x="2514" y="490"/>
                    <a:pt x="2514" y="498"/>
                  </a:cubicBezTo>
                  <a:cubicBezTo>
                    <a:pt x="2514" y="522"/>
                    <a:pt x="2546" y="538"/>
                    <a:pt x="2570" y="545"/>
                  </a:cubicBezTo>
                  <a:lnTo>
                    <a:pt x="2570" y="545"/>
                  </a:lnTo>
                  <a:cubicBezTo>
                    <a:pt x="2593" y="553"/>
                    <a:pt x="2625" y="569"/>
                    <a:pt x="2625" y="577"/>
                  </a:cubicBezTo>
                  <a:cubicBezTo>
                    <a:pt x="2633" y="585"/>
                    <a:pt x="2625" y="593"/>
                    <a:pt x="2625" y="601"/>
                  </a:cubicBezTo>
                  <a:cubicBezTo>
                    <a:pt x="2617" y="609"/>
                    <a:pt x="2609" y="616"/>
                    <a:pt x="2601" y="616"/>
                  </a:cubicBezTo>
                  <a:cubicBezTo>
                    <a:pt x="2593" y="624"/>
                    <a:pt x="2593" y="624"/>
                    <a:pt x="2593" y="624"/>
                  </a:cubicBezTo>
                  <a:cubicBezTo>
                    <a:pt x="2593" y="624"/>
                    <a:pt x="2593" y="632"/>
                    <a:pt x="2593" y="640"/>
                  </a:cubicBezTo>
                  <a:cubicBezTo>
                    <a:pt x="2601" y="648"/>
                    <a:pt x="2601" y="664"/>
                    <a:pt x="2601" y="672"/>
                  </a:cubicBezTo>
                  <a:lnTo>
                    <a:pt x="2601" y="672"/>
                  </a:lnTo>
                  <a:cubicBezTo>
                    <a:pt x="2609" y="688"/>
                    <a:pt x="2609" y="696"/>
                    <a:pt x="2601" y="696"/>
                  </a:cubicBezTo>
                  <a:cubicBezTo>
                    <a:pt x="2601" y="703"/>
                    <a:pt x="2601" y="703"/>
                    <a:pt x="2593" y="703"/>
                  </a:cubicBezTo>
                  <a:cubicBezTo>
                    <a:pt x="2593" y="703"/>
                    <a:pt x="2593" y="703"/>
                    <a:pt x="2585" y="703"/>
                  </a:cubicBezTo>
                  <a:lnTo>
                    <a:pt x="2578" y="703"/>
                  </a:lnTo>
                  <a:cubicBezTo>
                    <a:pt x="2546" y="703"/>
                    <a:pt x="2538" y="688"/>
                    <a:pt x="2530" y="680"/>
                  </a:cubicBezTo>
                  <a:lnTo>
                    <a:pt x="2530" y="672"/>
                  </a:lnTo>
                  <a:cubicBezTo>
                    <a:pt x="2522" y="672"/>
                    <a:pt x="2522" y="672"/>
                    <a:pt x="2514" y="672"/>
                  </a:cubicBezTo>
                  <a:lnTo>
                    <a:pt x="2514" y="672"/>
                  </a:lnTo>
                  <a:cubicBezTo>
                    <a:pt x="2514" y="672"/>
                    <a:pt x="2514" y="672"/>
                    <a:pt x="2522" y="688"/>
                  </a:cubicBezTo>
                  <a:cubicBezTo>
                    <a:pt x="2530" y="703"/>
                    <a:pt x="2530" y="703"/>
                    <a:pt x="2538" y="703"/>
                  </a:cubicBezTo>
                  <a:cubicBezTo>
                    <a:pt x="2546" y="703"/>
                    <a:pt x="2546" y="711"/>
                    <a:pt x="2554" y="711"/>
                  </a:cubicBezTo>
                  <a:cubicBezTo>
                    <a:pt x="2570" y="719"/>
                    <a:pt x="2585" y="727"/>
                    <a:pt x="2601" y="727"/>
                  </a:cubicBezTo>
                  <a:cubicBezTo>
                    <a:pt x="2609" y="727"/>
                    <a:pt x="2617" y="735"/>
                    <a:pt x="2625" y="735"/>
                  </a:cubicBezTo>
                  <a:cubicBezTo>
                    <a:pt x="2641" y="743"/>
                    <a:pt x="2641" y="751"/>
                    <a:pt x="2649" y="759"/>
                  </a:cubicBezTo>
                  <a:cubicBezTo>
                    <a:pt x="2649" y="767"/>
                    <a:pt x="2657" y="775"/>
                    <a:pt x="2657" y="775"/>
                  </a:cubicBezTo>
                  <a:cubicBezTo>
                    <a:pt x="2665" y="790"/>
                    <a:pt x="2665" y="806"/>
                    <a:pt x="2657" y="822"/>
                  </a:cubicBezTo>
                  <a:cubicBezTo>
                    <a:pt x="2657" y="830"/>
                    <a:pt x="2641" y="838"/>
                    <a:pt x="2633" y="838"/>
                  </a:cubicBezTo>
                  <a:cubicBezTo>
                    <a:pt x="2625" y="846"/>
                    <a:pt x="2617" y="830"/>
                    <a:pt x="2617" y="822"/>
                  </a:cubicBezTo>
                  <a:cubicBezTo>
                    <a:pt x="2609" y="822"/>
                    <a:pt x="2609" y="814"/>
                    <a:pt x="2601" y="814"/>
                  </a:cubicBezTo>
                  <a:lnTo>
                    <a:pt x="2601" y="814"/>
                  </a:lnTo>
                  <a:cubicBezTo>
                    <a:pt x="2601" y="814"/>
                    <a:pt x="2601" y="814"/>
                    <a:pt x="2601" y="822"/>
                  </a:cubicBezTo>
                  <a:cubicBezTo>
                    <a:pt x="2609" y="822"/>
                    <a:pt x="2609" y="838"/>
                    <a:pt x="2617" y="846"/>
                  </a:cubicBezTo>
                  <a:cubicBezTo>
                    <a:pt x="2617" y="846"/>
                    <a:pt x="2617" y="854"/>
                    <a:pt x="2609" y="862"/>
                  </a:cubicBezTo>
                  <a:cubicBezTo>
                    <a:pt x="2601" y="869"/>
                    <a:pt x="2578" y="869"/>
                    <a:pt x="2578" y="869"/>
                  </a:cubicBezTo>
                  <a:cubicBezTo>
                    <a:pt x="2570" y="869"/>
                    <a:pt x="2562" y="869"/>
                    <a:pt x="2562" y="877"/>
                  </a:cubicBezTo>
                  <a:cubicBezTo>
                    <a:pt x="2562" y="877"/>
                    <a:pt x="2562" y="885"/>
                    <a:pt x="2578" y="893"/>
                  </a:cubicBezTo>
                  <a:cubicBezTo>
                    <a:pt x="2585" y="901"/>
                    <a:pt x="2593" y="901"/>
                    <a:pt x="2593" y="901"/>
                  </a:cubicBezTo>
                  <a:cubicBezTo>
                    <a:pt x="2601" y="901"/>
                    <a:pt x="2601" y="901"/>
                    <a:pt x="2601" y="893"/>
                  </a:cubicBezTo>
                  <a:cubicBezTo>
                    <a:pt x="2609" y="885"/>
                    <a:pt x="2609" y="885"/>
                    <a:pt x="2617" y="885"/>
                  </a:cubicBezTo>
                  <a:cubicBezTo>
                    <a:pt x="2617" y="885"/>
                    <a:pt x="2625" y="885"/>
                    <a:pt x="2649" y="917"/>
                  </a:cubicBezTo>
                  <a:cubicBezTo>
                    <a:pt x="2657" y="925"/>
                    <a:pt x="2665" y="925"/>
                    <a:pt x="2665" y="925"/>
                  </a:cubicBezTo>
                  <a:lnTo>
                    <a:pt x="2665" y="925"/>
                  </a:lnTo>
                  <a:lnTo>
                    <a:pt x="2673" y="925"/>
                  </a:lnTo>
                  <a:cubicBezTo>
                    <a:pt x="2680" y="925"/>
                    <a:pt x="2688" y="933"/>
                    <a:pt x="2688" y="941"/>
                  </a:cubicBezTo>
                  <a:cubicBezTo>
                    <a:pt x="2696" y="949"/>
                    <a:pt x="2696" y="964"/>
                    <a:pt x="2688" y="972"/>
                  </a:cubicBezTo>
                  <a:cubicBezTo>
                    <a:pt x="2680" y="972"/>
                    <a:pt x="2680" y="980"/>
                    <a:pt x="2680" y="980"/>
                  </a:cubicBezTo>
                  <a:cubicBezTo>
                    <a:pt x="2673" y="988"/>
                    <a:pt x="2673" y="996"/>
                    <a:pt x="2665" y="1004"/>
                  </a:cubicBezTo>
                  <a:cubicBezTo>
                    <a:pt x="2657" y="1012"/>
                    <a:pt x="2649" y="1012"/>
                    <a:pt x="2649" y="1012"/>
                  </a:cubicBezTo>
                  <a:cubicBezTo>
                    <a:pt x="2641" y="1012"/>
                    <a:pt x="2633" y="1012"/>
                    <a:pt x="2625" y="1004"/>
                  </a:cubicBezTo>
                  <a:cubicBezTo>
                    <a:pt x="2617" y="996"/>
                    <a:pt x="2609" y="996"/>
                    <a:pt x="2601" y="988"/>
                  </a:cubicBezTo>
                  <a:cubicBezTo>
                    <a:pt x="2578" y="972"/>
                    <a:pt x="2570" y="964"/>
                    <a:pt x="2562" y="964"/>
                  </a:cubicBezTo>
                  <a:cubicBezTo>
                    <a:pt x="2554" y="956"/>
                    <a:pt x="2546" y="949"/>
                    <a:pt x="2538" y="949"/>
                  </a:cubicBezTo>
                  <a:cubicBezTo>
                    <a:pt x="2530" y="941"/>
                    <a:pt x="2522" y="941"/>
                    <a:pt x="2522" y="941"/>
                  </a:cubicBezTo>
                  <a:lnTo>
                    <a:pt x="2522" y="941"/>
                  </a:lnTo>
                  <a:lnTo>
                    <a:pt x="2522" y="941"/>
                  </a:lnTo>
                  <a:lnTo>
                    <a:pt x="2522" y="949"/>
                  </a:lnTo>
                  <a:cubicBezTo>
                    <a:pt x="2538" y="956"/>
                    <a:pt x="2554" y="964"/>
                    <a:pt x="2585" y="1004"/>
                  </a:cubicBezTo>
                  <a:cubicBezTo>
                    <a:pt x="2601" y="1028"/>
                    <a:pt x="2609" y="1028"/>
                    <a:pt x="2617" y="1028"/>
                  </a:cubicBezTo>
                  <a:cubicBezTo>
                    <a:pt x="2625" y="1028"/>
                    <a:pt x="2625" y="1035"/>
                    <a:pt x="2633" y="1035"/>
                  </a:cubicBezTo>
                  <a:cubicBezTo>
                    <a:pt x="2641" y="1043"/>
                    <a:pt x="2641" y="1043"/>
                    <a:pt x="2649" y="1043"/>
                  </a:cubicBezTo>
                  <a:cubicBezTo>
                    <a:pt x="2657" y="1043"/>
                    <a:pt x="2657" y="1043"/>
                    <a:pt x="2665" y="1035"/>
                  </a:cubicBezTo>
                  <a:lnTo>
                    <a:pt x="2673" y="1028"/>
                  </a:lnTo>
                  <a:cubicBezTo>
                    <a:pt x="2680" y="1028"/>
                    <a:pt x="2680" y="1020"/>
                    <a:pt x="2688" y="1012"/>
                  </a:cubicBezTo>
                  <a:lnTo>
                    <a:pt x="2688" y="1004"/>
                  </a:lnTo>
                  <a:cubicBezTo>
                    <a:pt x="2696" y="996"/>
                    <a:pt x="2696" y="996"/>
                    <a:pt x="2704" y="996"/>
                  </a:cubicBezTo>
                  <a:cubicBezTo>
                    <a:pt x="2712" y="996"/>
                    <a:pt x="2728" y="996"/>
                    <a:pt x="2736" y="996"/>
                  </a:cubicBezTo>
                  <a:cubicBezTo>
                    <a:pt x="2744" y="996"/>
                    <a:pt x="2751" y="1004"/>
                    <a:pt x="2760" y="1004"/>
                  </a:cubicBezTo>
                  <a:cubicBezTo>
                    <a:pt x="2783" y="1004"/>
                    <a:pt x="2799" y="1004"/>
                    <a:pt x="2823" y="1028"/>
                  </a:cubicBezTo>
                  <a:cubicBezTo>
                    <a:pt x="2838" y="1043"/>
                    <a:pt x="2846" y="1051"/>
                    <a:pt x="2846" y="1067"/>
                  </a:cubicBezTo>
                  <a:cubicBezTo>
                    <a:pt x="2846" y="1075"/>
                    <a:pt x="2854" y="1090"/>
                    <a:pt x="2862" y="1114"/>
                  </a:cubicBezTo>
                  <a:cubicBezTo>
                    <a:pt x="2878" y="1137"/>
                    <a:pt x="2878" y="1145"/>
                    <a:pt x="2886" y="1145"/>
                  </a:cubicBezTo>
                  <a:cubicBezTo>
                    <a:pt x="2886" y="1153"/>
                    <a:pt x="2886" y="1153"/>
                    <a:pt x="2894" y="1153"/>
                  </a:cubicBezTo>
                  <a:cubicBezTo>
                    <a:pt x="2894" y="1161"/>
                    <a:pt x="2894" y="1161"/>
                    <a:pt x="2894" y="1161"/>
                  </a:cubicBezTo>
                  <a:lnTo>
                    <a:pt x="2894" y="1161"/>
                  </a:lnTo>
                  <a:cubicBezTo>
                    <a:pt x="2704" y="1208"/>
                    <a:pt x="1708" y="1438"/>
                    <a:pt x="838" y="1556"/>
                  </a:cubicBezTo>
                  <a:cubicBezTo>
                    <a:pt x="838" y="1556"/>
                    <a:pt x="791" y="1564"/>
                    <a:pt x="759" y="1564"/>
                  </a:cubicBezTo>
                  <a:cubicBezTo>
                    <a:pt x="751" y="1564"/>
                    <a:pt x="744" y="1564"/>
                    <a:pt x="744" y="1564"/>
                  </a:cubicBezTo>
                  <a:cubicBezTo>
                    <a:pt x="736" y="1556"/>
                    <a:pt x="736" y="1556"/>
                    <a:pt x="720" y="1556"/>
                  </a:cubicBezTo>
                  <a:cubicBezTo>
                    <a:pt x="680" y="1556"/>
                    <a:pt x="609" y="1572"/>
                    <a:pt x="562" y="1580"/>
                  </a:cubicBezTo>
                  <a:cubicBezTo>
                    <a:pt x="530" y="1588"/>
                    <a:pt x="309" y="1619"/>
                    <a:pt x="16" y="1659"/>
                  </a:cubicBezTo>
                  <a:lnTo>
                    <a:pt x="0" y="1659"/>
                  </a:lnTo>
                  <a:close/>
                  <a:moveTo>
                    <a:pt x="135" y="1572"/>
                  </a:moveTo>
                  <a:lnTo>
                    <a:pt x="135" y="1572"/>
                  </a:lnTo>
                  <a:cubicBezTo>
                    <a:pt x="127" y="1572"/>
                    <a:pt x="127" y="1572"/>
                    <a:pt x="119" y="1588"/>
                  </a:cubicBezTo>
                  <a:cubicBezTo>
                    <a:pt x="103" y="1596"/>
                    <a:pt x="64" y="1627"/>
                    <a:pt x="32" y="1651"/>
                  </a:cubicBezTo>
                  <a:cubicBezTo>
                    <a:pt x="317" y="1612"/>
                    <a:pt x="530" y="1580"/>
                    <a:pt x="562" y="1572"/>
                  </a:cubicBezTo>
                  <a:cubicBezTo>
                    <a:pt x="641" y="1556"/>
                    <a:pt x="696" y="1548"/>
                    <a:pt x="720" y="1548"/>
                  </a:cubicBezTo>
                  <a:cubicBezTo>
                    <a:pt x="736" y="1548"/>
                    <a:pt x="744" y="1556"/>
                    <a:pt x="744" y="1556"/>
                  </a:cubicBezTo>
                  <a:cubicBezTo>
                    <a:pt x="751" y="1556"/>
                    <a:pt x="751" y="1556"/>
                    <a:pt x="759" y="1556"/>
                  </a:cubicBezTo>
                  <a:cubicBezTo>
                    <a:pt x="791" y="1556"/>
                    <a:pt x="838" y="1548"/>
                    <a:pt x="838" y="1548"/>
                  </a:cubicBezTo>
                  <a:cubicBezTo>
                    <a:pt x="1700" y="1438"/>
                    <a:pt x="2680" y="1201"/>
                    <a:pt x="2886" y="1153"/>
                  </a:cubicBezTo>
                  <a:cubicBezTo>
                    <a:pt x="2878" y="1153"/>
                    <a:pt x="2878" y="1153"/>
                    <a:pt x="2878" y="1153"/>
                  </a:cubicBezTo>
                  <a:cubicBezTo>
                    <a:pt x="2878" y="1145"/>
                    <a:pt x="2870" y="1145"/>
                    <a:pt x="2854" y="1114"/>
                  </a:cubicBezTo>
                  <a:cubicBezTo>
                    <a:pt x="2846" y="1090"/>
                    <a:pt x="2838" y="1082"/>
                    <a:pt x="2838" y="1067"/>
                  </a:cubicBezTo>
                  <a:cubicBezTo>
                    <a:pt x="2838" y="1051"/>
                    <a:pt x="2838" y="1043"/>
                    <a:pt x="2823" y="1035"/>
                  </a:cubicBezTo>
                  <a:cubicBezTo>
                    <a:pt x="2791" y="1004"/>
                    <a:pt x="2783" y="1004"/>
                    <a:pt x="2760" y="1004"/>
                  </a:cubicBezTo>
                  <a:cubicBezTo>
                    <a:pt x="2751" y="1004"/>
                    <a:pt x="2744" y="1004"/>
                    <a:pt x="2736" y="1004"/>
                  </a:cubicBezTo>
                  <a:cubicBezTo>
                    <a:pt x="2728" y="1004"/>
                    <a:pt x="2712" y="1004"/>
                    <a:pt x="2704" y="1004"/>
                  </a:cubicBezTo>
                  <a:cubicBezTo>
                    <a:pt x="2696" y="1004"/>
                    <a:pt x="2696" y="1004"/>
                    <a:pt x="2696" y="1004"/>
                  </a:cubicBezTo>
                  <a:lnTo>
                    <a:pt x="2688" y="1012"/>
                  </a:lnTo>
                  <a:cubicBezTo>
                    <a:pt x="2688" y="1020"/>
                    <a:pt x="2688" y="1028"/>
                    <a:pt x="2680" y="1035"/>
                  </a:cubicBezTo>
                  <a:cubicBezTo>
                    <a:pt x="2673" y="1035"/>
                    <a:pt x="2673" y="1043"/>
                    <a:pt x="2665" y="1043"/>
                  </a:cubicBezTo>
                  <a:cubicBezTo>
                    <a:pt x="2665" y="1043"/>
                    <a:pt x="2657" y="1051"/>
                    <a:pt x="2649" y="1051"/>
                  </a:cubicBezTo>
                  <a:cubicBezTo>
                    <a:pt x="2641" y="1051"/>
                    <a:pt x="2633" y="1051"/>
                    <a:pt x="2633" y="1043"/>
                  </a:cubicBezTo>
                  <a:cubicBezTo>
                    <a:pt x="2625" y="1043"/>
                    <a:pt x="2617" y="1035"/>
                    <a:pt x="2617" y="1035"/>
                  </a:cubicBezTo>
                  <a:cubicBezTo>
                    <a:pt x="2609" y="1035"/>
                    <a:pt x="2601" y="1035"/>
                    <a:pt x="2578" y="1004"/>
                  </a:cubicBezTo>
                  <a:cubicBezTo>
                    <a:pt x="2546" y="972"/>
                    <a:pt x="2530" y="956"/>
                    <a:pt x="2522" y="949"/>
                  </a:cubicBezTo>
                  <a:lnTo>
                    <a:pt x="2514" y="949"/>
                  </a:lnTo>
                  <a:lnTo>
                    <a:pt x="2514" y="941"/>
                  </a:lnTo>
                  <a:cubicBezTo>
                    <a:pt x="2514" y="933"/>
                    <a:pt x="2530" y="933"/>
                    <a:pt x="2546" y="941"/>
                  </a:cubicBezTo>
                  <a:cubicBezTo>
                    <a:pt x="2554" y="949"/>
                    <a:pt x="2562" y="949"/>
                    <a:pt x="2562" y="956"/>
                  </a:cubicBezTo>
                  <a:cubicBezTo>
                    <a:pt x="2570" y="964"/>
                    <a:pt x="2578" y="972"/>
                    <a:pt x="2601" y="980"/>
                  </a:cubicBezTo>
                  <a:cubicBezTo>
                    <a:pt x="2617" y="988"/>
                    <a:pt x="2625" y="996"/>
                    <a:pt x="2625" y="996"/>
                  </a:cubicBezTo>
                  <a:cubicBezTo>
                    <a:pt x="2633" y="1004"/>
                    <a:pt x="2641" y="1004"/>
                    <a:pt x="2649" y="1004"/>
                  </a:cubicBezTo>
                  <a:cubicBezTo>
                    <a:pt x="2649" y="1004"/>
                    <a:pt x="2649" y="1004"/>
                    <a:pt x="2657" y="1004"/>
                  </a:cubicBezTo>
                  <a:cubicBezTo>
                    <a:pt x="2665" y="996"/>
                    <a:pt x="2673" y="988"/>
                    <a:pt x="2673" y="980"/>
                  </a:cubicBezTo>
                  <a:cubicBezTo>
                    <a:pt x="2673" y="972"/>
                    <a:pt x="2680" y="972"/>
                    <a:pt x="2680" y="964"/>
                  </a:cubicBezTo>
                  <a:cubicBezTo>
                    <a:pt x="2688" y="964"/>
                    <a:pt x="2688" y="949"/>
                    <a:pt x="2688" y="941"/>
                  </a:cubicBezTo>
                  <a:cubicBezTo>
                    <a:pt x="2680" y="933"/>
                    <a:pt x="2680" y="933"/>
                    <a:pt x="2673" y="933"/>
                  </a:cubicBezTo>
                  <a:cubicBezTo>
                    <a:pt x="2673" y="933"/>
                    <a:pt x="2673" y="933"/>
                    <a:pt x="2665" y="933"/>
                  </a:cubicBezTo>
                  <a:lnTo>
                    <a:pt x="2665" y="933"/>
                  </a:lnTo>
                  <a:cubicBezTo>
                    <a:pt x="2657" y="933"/>
                    <a:pt x="2657" y="933"/>
                    <a:pt x="2649" y="925"/>
                  </a:cubicBezTo>
                  <a:cubicBezTo>
                    <a:pt x="2625" y="901"/>
                    <a:pt x="2617" y="893"/>
                    <a:pt x="2617" y="893"/>
                  </a:cubicBezTo>
                  <a:lnTo>
                    <a:pt x="2609" y="893"/>
                  </a:lnTo>
                  <a:cubicBezTo>
                    <a:pt x="2609" y="901"/>
                    <a:pt x="2601" y="909"/>
                    <a:pt x="2593" y="909"/>
                  </a:cubicBezTo>
                  <a:cubicBezTo>
                    <a:pt x="2585" y="909"/>
                    <a:pt x="2578" y="901"/>
                    <a:pt x="2570" y="893"/>
                  </a:cubicBezTo>
                  <a:cubicBezTo>
                    <a:pt x="2562" y="885"/>
                    <a:pt x="2554" y="877"/>
                    <a:pt x="2554" y="869"/>
                  </a:cubicBezTo>
                  <a:cubicBezTo>
                    <a:pt x="2562" y="869"/>
                    <a:pt x="2562" y="862"/>
                    <a:pt x="2578" y="862"/>
                  </a:cubicBezTo>
                  <a:cubicBezTo>
                    <a:pt x="2585" y="862"/>
                    <a:pt x="2601" y="862"/>
                    <a:pt x="2609" y="854"/>
                  </a:cubicBezTo>
                  <a:lnTo>
                    <a:pt x="2609" y="846"/>
                  </a:lnTo>
                  <a:cubicBezTo>
                    <a:pt x="2609" y="838"/>
                    <a:pt x="2601" y="830"/>
                    <a:pt x="2593" y="822"/>
                  </a:cubicBezTo>
                  <a:cubicBezTo>
                    <a:pt x="2593" y="814"/>
                    <a:pt x="2593" y="806"/>
                    <a:pt x="2593" y="806"/>
                  </a:cubicBezTo>
                  <a:cubicBezTo>
                    <a:pt x="2593" y="806"/>
                    <a:pt x="2593" y="798"/>
                    <a:pt x="2601" y="806"/>
                  </a:cubicBezTo>
                  <a:cubicBezTo>
                    <a:pt x="2609" y="806"/>
                    <a:pt x="2617" y="814"/>
                    <a:pt x="2617" y="822"/>
                  </a:cubicBezTo>
                  <a:cubicBezTo>
                    <a:pt x="2625" y="830"/>
                    <a:pt x="2625" y="838"/>
                    <a:pt x="2633" y="830"/>
                  </a:cubicBezTo>
                  <a:cubicBezTo>
                    <a:pt x="2641" y="830"/>
                    <a:pt x="2649" y="830"/>
                    <a:pt x="2649" y="814"/>
                  </a:cubicBezTo>
                  <a:cubicBezTo>
                    <a:pt x="2657" y="806"/>
                    <a:pt x="2657" y="790"/>
                    <a:pt x="2649" y="782"/>
                  </a:cubicBezTo>
                  <a:cubicBezTo>
                    <a:pt x="2649" y="775"/>
                    <a:pt x="2641" y="767"/>
                    <a:pt x="2641" y="767"/>
                  </a:cubicBezTo>
                  <a:cubicBezTo>
                    <a:pt x="2641" y="751"/>
                    <a:pt x="2633" y="751"/>
                    <a:pt x="2625" y="743"/>
                  </a:cubicBezTo>
                  <a:cubicBezTo>
                    <a:pt x="2617" y="743"/>
                    <a:pt x="2609" y="735"/>
                    <a:pt x="2601" y="735"/>
                  </a:cubicBezTo>
                  <a:cubicBezTo>
                    <a:pt x="2585" y="735"/>
                    <a:pt x="2570" y="727"/>
                    <a:pt x="2554" y="719"/>
                  </a:cubicBezTo>
                  <a:cubicBezTo>
                    <a:pt x="2546" y="711"/>
                    <a:pt x="2538" y="711"/>
                    <a:pt x="2538" y="711"/>
                  </a:cubicBezTo>
                  <a:cubicBezTo>
                    <a:pt x="2530" y="703"/>
                    <a:pt x="2530" y="703"/>
                    <a:pt x="2514" y="688"/>
                  </a:cubicBezTo>
                  <a:cubicBezTo>
                    <a:pt x="2507" y="680"/>
                    <a:pt x="2507" y="672"/>
                    <a:pt x="2507" y="664"/>
                  </a:cubicBezTo>
                  <a:lnTo>
                    <a:pt x="2514" y="664"/>
                  </a:lnTo>
                  <a:cubicBezTo>
                    <a:pt x="2522" y="664"/>
                    <a:pt x="2530" y="664"/>
                    <a:pt x="2530" y="672"/>
                  </a:cubicBezTo>
                  <a:lnTo>
                    <a:pt x="2538" y="672"/>
                  </a:lnTo>
                  <a:cubicBezTo>
                    <a:pt x="2546" y="680"/>
                    <a:pt x="2554" y="696"/>
                    <a:pt x="2578" y="696"/>
                  </a:cubicBezTo>
                  <a:lnTo>
                    <a:pt x="2585" y="696"/>
                  </a:lnTo>
                  <a:cubicBezTo>
                    <a:pt x="2593" y="696"/>
                    <a:pt x="2593" y="696"/>
                    <a:pt x="2593" y="696"/>
                  </a:cubicBezTo>
                  <a:lnTo>
                    <a:pt x="2601" y="696"/>
                  </a:lnTo>
                  <a:cubicBezTo>
                    <a:pt x="2601" y="696"/>
                    <a:pt x="2601" y="688"/>
                    <a:pt x="2601" y="672"/>
                  </a:cubicBezTo>
                  <a:lnTo>
                    <a:pt x="2601" y="672"/>
                  </a:lnTo>
                  <a:cubicBezTo>
                    <a:pt x="2593" y="664"/>
                    <a:pt x="2593" y="656"/>
                    <a:pt x="2593" y="640"/>
                  </a:cubicBezTo>
                  <a:cubicBezTo>
                    <a:pt x="2585" y="632"/>
                    <a:pt x="2585" y="624"/>
                    <a:pt x="2585" y="616"/>
                  </a:cubicBezTo>
                  <a:cubicBezTo>
                    <a:pt x="2593" y="616"/>
                    <a:pt x="2593" y="616"/>
                    <a:pt x="2601" y="616"/>
                  </a:cubicBezTo>
                  <a:cubicBezTo>
                    <a:pt x="2609" y="609"/>
                    <a:pt x="2617" y="601"/>
                    <a:pt x="2617" y="601"/>
                  </a:cubicBezTo>
                  <a:cubicBezTo>
                    <a:pt x="2625" y="593"/>
                    <a:pt x="2625" y="585"/>
                    <a:pt x="2625" y="585"/>
                  </a:cubicBezTo>
                  <a:cubicBezTo>
                    <a:pt x="2617" y="577"/>
                    <a:pt x="2601" y="569"/>
                    <a:pt x="2570" y="553"/>
                  </a:cubicBezTo>
                  <a:lnTo>
                    <a:pt x="2570" y="553"/>
                  </a:lnTo>
                  <a:cubicBezTo>
                    <a:pt x="2538" y="538"/>
                    <a:pt x="2507" y="529"/>
                    <a:pt x="2507" y="498"/>
                  </a:cubicBezTo>
                  <a:cubicBezTo>
                    <a:pt x="2507" y="490"/>
                    <a:pt x="2507" y="482"/>
                    <a:pt x="2507" y="482"/>
                  </a:cubicBezTo>
                  <a:cubicBezTo>
                    <a:pt x="2507" y="482"/>
                    <a:pt x="2491" y="482"/>
                    <a:pt x="2483" y="482"/>
                  </a:cubicBezTo>
                  <a:cubicBezTo>
                    <a:pt x="2467" y="482"/>
                    <a:pt x="2451" y="490"/>
                    <a:pt x="2443" y="490"/>
                  </a:cubicBezTo>
                  <a:cubicBezTo>
                    <a:pt x="2435" y="490"/>
                    <a:pt x="2427" y="490"/>
                    <a:pt x="2427" y="490"/>
                  </a:cubicBezTo>
                  <a:cubicBezTo>
                    <a:pt x="2388" y="482"/>
                    <a:pt x="2348" y="466"/>
                    <a:pt x="2317" y="451"/>
                  </a:cubicBezTo>
                  <a:cubicBezTo>
                    <a:pt x="2309" y="451"/>
                    <a:pt x="2309" y="443"/>
                    <a:pt x="2309" y="443"/>
                  </a:cubicBezTo>
                  <a:cubicBezTo>
                    <a:pt x="2301" y="435"/>
                    <a:pt x="2309" y="435"/>
                    <a:pt x="2309" y="427"/>
                  </a:cubicBezTo>
                  <a:cubicBezTo>
                    <a:pt x="2309" y="427"/>
                    <a:pt x="2317" y="419"/>
                    <a:pt x="2309" y="419"/>
                  </a:cubicBezTo>
                  <a:cubicBezTo>
                    <a:pt x="2309" y="411"/>
                    <a:pt x="2293" y="411"/>
                    <a:pt x="2285" y="411"/>
                  </a:cubicBezTo>
                  <a:cubicBezTo>
                    <a:pt x="2277" y="411"/>
                    <a:pt x="2261" y="411"/>
                    <a:pt x="2254" y="419"/>
                  </a:cubicBezTo>
                  <a:cubicBezTo>
                    <a:pt x="2245" y="427"/>
                    <a:pt x="2222" y="435"/>
                    <a:pt x="2206" y="435"/>
                  </a:cubicBezTo>
                  <a:cubicBezTo>
                    <a:pt x="2190" y="435"/>
                    <a:pt x="2182" y="427"/>
                    <a:pt x="2174" y="419"/>
                  </a:cubicBezTo>
                  <a:cubicBezTo>
                    <a:pt x="2159" y="395"/>
                    <a:pt x="2190" y="324"/>
                    <a:pt x="2206" y="300"/>
                  </a:cubicBezTo>
                  <a:cubicBezTo>
                    <a:pt x="2230" y="269"/>
                    <a:pt x="2222" y="245"/>
                    <a:pt x="2222" y="213"/>
                  </a:cubicBezTo>
                  <a:cubicBezTo>
                    <a:pt x="2222" y="213"/>
                    <a:pt x="2222" y="205"/>
                    <a:pt x="2222" y="198"/>
                  </a:cubicBezTo>
                  <a:cubicBezTo>
                    <a:pt x="2214" y="174"/>
                    <a:pt x="2174" y="150"/>
                    <a:pt x="2143" y="134"/>
                  </a:cubicBezTo>
                  <a:cubicBezTo>
                    <a:pt x="2135" y="134"/>
                    <a:pt x="2127" y="126"/>
                    <a:pt x="2119" y="118"/>
                  </a:cubicBezTo>
                  <a:cubicBezTo>
                    <a:pt x="2111" y="111"/>
                    <a:pt x="2095" y="111"/>
                    <a:pt x="2087" y="111"/>
                  </a:cubicBezTo>
                  <a:cubicBezTo>
                    <a:pt x="2080" y="111"/>
                    <a:pt x="2072" y="111"/>
                    <a:pt x="2072" y="111"/>
                  </a:cubicBezTo>
                  <a:cubicBezTo>
                    <a:pt x="2064" y="111"/>
                    <a:pt x="2056" y="111"/>
                    <a:pt x="2056" y="111"/>
                  </a:cubicBezTo>
                  <a:cubicBezTo>
                    <a:pt x="2048" y="111"/>
                    <a:pt x="2040" y="111"/>
                    <a:pt x="2032" y="111"/>
                  </a:cubicBezTo>
                  <a:cubicBezTo>
                    <a:pt x="2024" y="103"/>
                    <a:pt x="2024" y="79"/>
                    <a:pt x="2016" y="47"/>
                  </a:cubicBezTo>
                  <a:cubicBezTo>
                    <a:pt x="2016" y="39"/>
                    <a:pt x="2016" y="32"/>
                    <a:pt x="2016" y="23"/>
                  </a:cubicBezTo>
                  <a:cubicBezTo>
                    <a:pt x="2016" y="23"/>
                    <a:pt x="2008" y="16"/>
                    <a:pt x="1977" y="16"/>
                  </a:cubicBezTo>
                  <a:cubicBezTo>
                    <a:pt x="1969" y="16"/>
                    <a:pt x="1953" y="16"/>
                    <a:pt x="1937" y="16"/>
                  </a:cubicBezTo>
                  <a:cubicBezTo>
                    <a:pt x="1921" y="71"/>
                    <a:pt x="1890" y="103"/>
                    <a:pt x="1866" y="95"/>
                  </a:cubicBezTo>
                  <a:cubicBezTo>
                    <a:pt x="1843" y="87"/>
                    <a:pt x="1795" y="55"/>
                    <a:pt x="1763" y="32"/>
                  </a:cubicBezTo>
                  <a:cubicBezTo>
                    <a:pt x="1748" y="23"/>
                    <a:pt x="1732" y="8"/>
                    <a:pt x="1732" y="8"/>
                  </a:cubicBezTo>
                  <a:cubicBezTo>
                    <a:pt x="1724" y="8"/>
                    <a:pt x="1716" y="8"/>
                    <a:pt x="1716" y="8"/>
                  </a:cubicBezTo>
                  <a:cubicBezTo>
                    <a:pt x="1708" y="23"/>
                    <a:pt x="1700" y="47"/>
                    <a:pt x="1700" y="79"/>
                  </a:cubicBezTo>
                  <a:cubicBezTo>
                    <a:pt x="1700" y="126"/>
                    <a:pt x="1700" y="174"/>
                    <a:pt x="1684" y="221"/>
                  </a:cubicBezTo>
                  <a:cubicBezTo>
                    <a:pt x="1676" y="269"/>
                    <a:pt x="1668" y="269"/>
                    <a:pt x="1645" y="269"/>
                  </a:cubicBezTo>
                  <a:cubicBezTo>
                    <a:pt x="1645" y="269"/>
                    <a:pt x="1637" y="276"/>
                    <a:pt x="1629" y="276"/>
                  </a:cubicBezTo>
                  <a:cubicBezTo>
                    <a:pt x="1605" y="276"/>
                    <a:pt x="1605" y="300"/>
                    <a:pt x="1605" y="316"/>
                  </a:cubicBezTo>
                  <a:cubicBezTo>
                    <a:pt x="1605" y="332"/>
                    <a:pt x="1605" y="340"/>
                    <a:pt x="1597" y="348"/>
                  </a:cubicBezTo>
                  <a:cubicBezTo>
                    <a:pt x="1597" y="363"/>
                    <a:pt x="1581" y="363"/>
                    <a:pt x="1574" y="363"/>
                  </a:cubicBezTo>
                  <a:cubicBezTo>
                    <a:pt x="1566" y="363"/>
                    <a:pt x="1558" y="363"/>
                    <a:pt x="1550" y="363"/>
                  </a:cubicBezTo>
                  <a:cubicBezTo>
                    <a:pt x="1542" y="363"/>
                    <a:pt x="1526" y="356"/>
                    <a:pt x="1518" y="363"/>
                  </a:cubicBezTo>
                  <a:cubicBezTo>
                    <a:pt x="1510" y="363"/>
                    <a:pt x="1510" y="363"/>
                    <a:pt x="1510" y="363"/>
                  </a:cubicBezTo>
                  <a:cubicBezTo>
                    <a:pt x="1510" y="363"/>
                    <a:pt x="1510" y="371"/>
                    <a:pt x="1510" y="379"/>
                  </a:cubicBezTo>
                  <a:cubicBezTo>
                    <a:pt x="1518" y="387"/>
                    <a:pt x="1518" y="403"/>
                    <a:pt x="1518" y="419"/>
                  </a:cubicBezTo>
                  <a:cubicBezTo>
                    <a:pt x="1518" y="435"/>
                    <a:pt x="1518" y="451"/>
                    <a:pt x="1510" y="451"/>
                  </a:cubicBezTo>
                  <a:cubicBezTo>
                    <a:pt x="1503" y="451"/>
                    <a:pt x="1495" y="451"/>
                    <a:pt x="1487" y="443"/>
                  </a:cubicBezTo>
                  <a:cubicBezTo>
                    <a:pt x="1487" y="435"/>
                    <a:pt x="1479" y="443"/>
                    <a:pt x="1471" y="451"/>
                  </a:cubicBezTo>
                  <a:cubicBezTo>
                    <a:pt x="1463" y="458"/>
                    <a:pt x="1455" y="482"/>
                    <a:pt x="1455" y="490"/>
                  </a:cubicBezTo>
                  <a:lnTo>
                    <a:pt x="1455" y="490"/>
                  </a:lnTo>
                  <a:cubicBezTo>
                    <a:pt x="1455" y="514"/>
                    <a:pt x="1455" y="529"/>
                    <a:pt x="1447" y="538"/>
                  </a:cubicBezTo>
                  <a:cubicBezTo>
                    <a:pt x="1447" y="545"/>
                    <a:pt x="1439" y="545"/>
                    <a:pt x="1439" y="545"/>
                  </a:cubicBezTo>
                  <a:cubicBezTo>
                    <a:pt x="1423" y="545"/>
                    <a:pt x="1400" y="522"/>
                    <a:pt x="1376" y="506"/>
                  </a:cubicBezTo>
                  <a:cubicBezTo>
                    <a:pt x="1376" y="498"/>
                    <a:pt x="1376" y="498"/>
                    <a:pt x="1376" y="498"/>
                  </a:cubicBezTo>
                  <a:cubicBezTo>
                    <a:pt x="1360" y="490"/>
                    <a:pt x="1352" y="490"/>
                    <a:pt x="1328" y="506"/>
                  </a:cubicBezTo>
                  <a:cubicBezTo>
                    <a:pt x="1321" y="514"/>
                    <a:pt x="1313" y="514"/>
                    <a:pt x="1305" y="522"/>
                  </a:cubicBezTo>
                  <a:cubicBezTo>
                    <a:pt x="1281" y="538"/>
                    <a:pt x="1281" y="553"/>
                    <a:pt x="1281" y="585"/>
                  </a:cubicBezTo>
                  <a:cubicBezTo>
                    <a:pt x="1281" y="601"/>
                    <a:pt x="1281" y="624"/>
                    <a:pt x="1273" y="648"/>
                  </a:cubicBezTo>
                  <a:cubicBezTo>
                    <a:pt x="1265" y="680"/>
                    <a:pt x="1257" y="696"/>
                    <a:pt x="1257" y="703"/>
                  </a:cubicBezTo>
                  <a:cubicBezTo>
                    <a:pt x="1250" y="711"/>
                    <a:pt x="1250" y="711"/>
                    <a:pt x="1250" y="735"/>
                  </a:cubicBezTo>
                  <a:cubicBezTo>
                    <a:pt x="1242" y="767"/>
                    <a:pt x="1242" y="775"/>
                    <a:pt x="1218" y="798"/>
                  </a:cubicBezTo>
                  <a:cubicBezTo>
                    <a:pt x="1218" y="798"/>
                    <a:pt x="1210" y="806"/>
                    <a:pt x="1210" y="814"/>
                  </a:cubicBezTo>
                  <a:cubicBezTo>
                    <a:pt x="1194" y="838"/>
                    <a:pt x="1186" y="846"/>
                    <a:pt x="1178" y="869"/>
                  </a:cubicBezTo>
                  <a:cubicBezTo>
                    <a:pt x="1170" y="885"/>
                    <a:pt x="1163" y="901"/>
                    <a:pt x="1147" y="925"/>
                  </a:cubicBezTo>
                  <a:cubicBezTo>
                    <a:pt x="1139" y="941"/>
                    <a:pt x="1139" y="949"/>
                    <a:pt x="1139" y="956"/>
                  </a:cubicBezTo>
                  <a:cubicBezTo>
                    <a:pt x="1139" y="956"/>
                    <a:pt x="1147" y="956"/>
                    <a:pt x="1155" y="956"/>
                  </a:cubicBezTo>
                  <a:cubicBezTo>
                    <a:pt x="1163" y="956"/>
                    <a:pt x="1178" y="956"/>
                    <a:pt x="1186" y="964"/>
                  </a:cubicBezTo>
                  <a:cubicBezTo>
                    <a:pt x="1202" y="972"/>
                    <a:pt x="1210" y="980"/>
                    <a:pt x="1210" y="988"/>
                  </a:cubicBezTo>
                  <a:cubicBezTo>
                    <a:pt x="1210" y="996"/>
                    <a:pt x="1186" y="996"/>
                    <a:pt x="1178" y="996"/>
                  </a:cubicBezTo>
                  <a:cubicBezTo>
                    <a:pt x="1170" y="996"/>
                    <a:pt x="1163" y="1012"/>
                    <a:pt x="1155" y="1028"/>
                  </a:cubicBezTo>
                  <a:cubicBezTo>
                    <a:pt x="1147" y="1051"/>
                    <a:pt x="1139" y="1067"/>
                    <a:pt x="1115" y="1075"/>
                  </a:cubicBezTo>
                  <a:cubicBezTo>
                    <a:pt x="1107" y="1082"/>
                    <a:pt x="1099" y="1082"/>
                    <a:pt x="1091" y="1082"/>
                  </a:cubicBezTo>
                  <a:lnTo>
                    <a:pt x="1084" y="1082"/>
                  </a:lnTo>
                  <a:cubicBezTo>
                    <a:pt x="1075" y="1082"/>
                    <a:pt x="1075" y="1082"/>
                    <a:pt x="1075" y="1082"/>
                  </a:cubicBezTo>
                  <a:lnTo>
                    <a:pt x="1075" y="1082"/>
                  </a:lnTo>
                  <a:cubicBezTo>
                    <a:pt x="1084" y="1114"/>
                    <a:pt x="1036" y="1121"/>
                    <a:pt x="965" y="1137"/>
                  </a:cubicBezTo>
                  <a:cubicBezTo>
                    <a:pt x="957" y="1137"/>
                    <a:pt x="957" y="1137"/>
                    <a:pt x="957" y="1137"/>
                  </a:cubicBezTo>
                  <a:cubicBezTo>
                    <a:pt x="933" y="1145"/>
                    <a:pt x="925" y="1145"/>
                    <a:pt x="925" y="1145"/>
                  </a:cubicBezTo>
                  <a:cubicBezTo>
                    <a:pt x="925" y="1153"/>
                    <a:pt x="925" y="1153"/>
                    <a:pt x="933" y="1153"/>
                  </a:cubicBezTo>
                  <a:cubicBezTo>
                    <a:pt x="933" y="1161"/>
                    <a:pt x="941" y="1169"/>
                    <a:pt x="933" y="1177"/>
                  </a:cubicBezTo>
                  <a:cubicBezTo>
                    <a:pt x="917" y="1185"/>
                    <a:pt x="878" y="1216"/>
                    <a:pt x="822" y="1216"/>
                  </a:cubicBezTo>
                  <a:cubicBezTo>
                    <a:pt x="815" y="1216"/>
                    <a:pt x="799" y="1208"/>
                    <a:pt x="791" y="1208"/>
                  </a:cubicBezTo>
                  <a:cubicBezTo>
                    <a:pt x="775" y="1208"/>
                    <a:pt x="767" y="1201"/>
                    <a:pt x="759" y="1201"/>
                  </a:cubicBezTo>
                  <a:cubicBezTo>
                    <a:pt x="751" y="1201"/>
                    <a:pt x="751" y="1208"/>
                    <a:pt x="751" y="1216"/>
                  </a:cubicBezTo>
                  <a:cubicBezTo>
                    <a:pt x="751" y="1224"/>
                    <a:pt x="751" y="1240"/>
                    <a:pt x="736" y="1264"/>
                  </a:cubicBezTo>
                  <a:cubicBezTo>
                    <a:pt x="728" y="1272"/>
                    <a:pt x="720" y="1279"/>
                    <a:pt x="712" y="1279"/>
                  </a:cubicBezTo>
                  <a:cubicBezTo>
                    <a:pt x="704" y="1279"/>
                    <a:pt x="696" y="1272"/>
                    <a:pt x="688" y="1264"/>
                  </a:cubicBezTo>
                  <a:cubicBezTo>
                    <a:pt x="680" y="1248"/>
                    <a:pt x="657" y="1224"/>
                    <a:pt x="609" y="1216"/>
                  </a:cubicBezTo>
                  <a:cubicBezTo>
                    <a:pt x="578" y="1208"/>
                    <a:pt x="562" y="1201"/>
                    <a:pt x="554" y="1192"/>
                  </a:cubicBezTo>
                  <a:cubicBezTo>
                    <a:pt x="546" y="1185"/>
                    <a:pt x="546" y="1177"/>
                    <a:pt x="546" y="1169"/>
                  </a:cubicBezTo>
                  <a:cubicBezTo>
                    <a:pt x="546" y="1161"/>
                    <a:pt x="554" y="1153"/>
                    <a:pt x="546" y="1145"/>
                  </a:cubicBezTo>
                  <a:cubicBezTo>
                    <a:pt x="522" y="1169"/>
                    <a:pt x="483" y="1216"/>
                    <a:pt x="475" y="1224"/>
                  </a:cubicBezTo>
                  <a:cubicBezTo>
                    <a:pt x="459" y="1248"/>
                    <a:pt x="404" y="1303"/>
                    <a:pt x="380" y="1311"/>
                  </a:cubicBezTo>
                  <a:cubicBezTo>
                    <a:pt x="364" y="1319"/>
                    <a:pt x="325" y="1343"/>
                    <a:pt x="325" y="1367"/>
                  </a:cubicBezTo>
                  <a:cubicBezTo>
                    <a:pt x="325" y="1390"/>
                    <a:pt x="301" y="1406"/>
                    <a:pt x="293" y="1422"/>
                  </a:cubicBezTo>
                  <a:cubicBezTo>
                    <a:pt x="293" y="1422"/>
                    <a:pt x="293" y="1422"/>
                    <a:pt x="285" y="1422"/>
                  </a:cubicBezTo>
                  <a:cubicBezTo>
                    <a:pt x="285" y="1430"/>
                    <a:pt x="285" y="1430"/>
                    <a:pt x="277" y="1430"/>
                  </a:cubicBezTo>
                  <a:cubicBezTo>
                    <a:pt x="277" y="1430"/>
                    <a:pt x="269" y="1430"/>
                    <a:pt x="269" y="1445"/>
                  </a:cubicBezTo>
                  <a:cubicBezTo>
                    <a:pt x="269" y="1454"/>
                    <a:pt x="269" y="1461"/>
                    <a:pt x="269" y="1469"/>
                  </a:cubicBezTo>
                  <a:cubicBezTo>
                    <a:pt x="269" y="1485"/>
                    <a:pt x="269" y="1485"/>
                    <a:pt x="253" y="1493"/>
                  </a:cubicBezTo>
                  <a:cubicBezTo>
                    <a:pt x="245" y="1493"/>
                    <a:pt x="238" y="1493"/>
                    <a:pt x="230" y="1493"/>
                  </a:cubicBezTo>
                  <a:cubicBezTo>
                    <a:pt x="214" y="1501"/>
                    <a:pt x="198" y="1501"/>
                    <a:pt x="190" y="1525"/>
                  </a:cubicBezTo>
                  <a:cubicBezTo>
                    <a:pt x="190" y="1532"/>
                    <a:pt x="190" y="1532"/>
                    <a:pt x="190" y="1540"/>
                  </a:cubicBezTo>
                  <a:cubicBezTo>
                    <a:pt x="182" y="1564"/>
                    <a:pt x="174" y="1580"/>
                    <a:pt x="158" y="1580"/>
                  </a:cubicBezTo>
                  <a:cubicBezTo>
                    <a:pt x="151" y="1580"/>
                    <a:pt x="143" y="1580"/>
                    <a:pt x="143" y="1580"/>
                  </a:cubicBezTo>
                  <a:cubicBezTo>
                    <a:pt x="135" y="1572"/>
                    <a:pt x="135" y="1572"/>
                    <a:pt x="135" y="1572"/>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44" name="Freeform 781"/>
            <p:cNvSpPr>
              <a:spLocks noChangeArrowheads="1"/>
            </p:cNvSpPr>
            <p:nvPr/>
          </p:nvSpPr>
          <p:spPr bwMode="auto">
            <a:xfrm>
              <a:off x="18833004" y="6838632"/>
              <a:ext cx="1421735" cy="756094"/>
            </a:xfrm>
            <a:custGeom>
              <a:avLst/>
              <a:gdLst>
                <a:gd name="T0" fmla="*/ 2396 w 2705"/>
                <a:gd name="T1" fmla="*/ 229 h 1439"/>
                <a:gd name="T2" fmla="*/ 2325 w 2705"/>
                <a:gd name="T3" fmla="*/ 182 h 1439"/>
                <a:gd name="T4" fmla="*/ 2285 w 2705"/>
                <a:gd name="T5" fmla="*/ 134 h 1439"/>
                <a:gd name="T6" fmla="*/ 2269 w 2705"/>
                <a:gd name="T7" fmla="*/ 110 h 1439"/>
                <a:gd name="T8" fmla="*/ 2222 w 2705"/>
                <a:gd name="T9" fmla="*/ 142 h 1439"/>
                <a:gd name="T10" fmla="*/ 2174 w 2705"/>
                <a:gd name="T11" fmla="*/ 174 h 1439"/>
                <a:gd name="T12" fmla="*/ 2079 w 2705"/>
                <a:gd name="T13" fmla="*/ 166 h 1439"/>
                <a:gd name="T14" fmla="*/ 1945 w 2705"/>
                <a:gd name="T15" fmla="*/ 158 h 1439"/>
                <a:gd name="T16" fmla="*/ 1779 w 2705"/>
                <a:gd name="T17" fmla="*/ 103 h 1439"/>
                <a:gd name="T18" fmla="*/ 1668 w 2705"/>
                <a:gd name="T19" fmla="*/ 23 h 1439"/>
                <a:gd name="T20" fmla="*/ 1550 w 2705"/>
                <a:gd name="T21" fmla="*/ 79 h 1439"/>
                <a:gd name="T22" fmla="*/ 1573 w 2705"/>
                <a:gd name="T23" fmla="*/ 182 h 1439"/>
                <a:gd name="T24" fmla="*/ 1463 w 2705"/>
                <a:gd name="T25" fmla="*/ 253 h 1439"/>
                <a:gd name="T26" fmla="*/ 1368 w 2705"/>
                <a:gd name="T27" fmla="*/ 261 h 1439"/>
                <a:gd name="T28" fmla="*/ 1352 w 2705"/>
                <a:gd name="T29" fmla="*/ 356 h 1439"/>
                <a:gd name="T30" fmla="*/ 1305 w 2705"/>
                <a:gd name="T31" fmla="*/ 419 h 1439"/>
                <a:gd name="T32" fmla="*/ 1218 w 2705"/>
                <a:gd name="T33" fmla="*/ 584 h 1439"/>
                <a:gd name="T34" fmla="*/ 1146 w 2705"/>
                <a:gd name="T35" fmla="*/ 600 h 1439"/>
                <a:gd name="T36" fmla="*/ 1067 w 2705"/>
                <a:gd name="T37" fmla="*/ 545 h 1439"/>
                <a:gd name="T38" fmla="*/ 1004 w 2705"/>
                <a:gd name="T39" fmla="*/ 615 h 1439"/>
                <a:gd name="T40" fmla="*/ 973 w 2705"/>
                <a:gd name="T41" fmla="*/ 663 h 1439"/>
                <a:gd name="T42" fmla="*/ 949 w 2705"/>
                <a:gd name="T43" fmla="*/ 702 h 1439"/>
                <a:gd name="T44" fmla="*/ 909 w 2705"/>
                <a:gd name="T45" fmla="*/ 655 h 1439"/>
                <a:gd name="T46" fmla="*/ 870 w 2705"/>
                <a:gd name="T47" fmla="*/ 663 h 1439"/>
                <a:gd name="T48" fmla="*/ 815 w 2705"/>
                <a:gd name="T49" fmla="*/ 695 h 1439"/>
                <a:gd name="T50" fmla="*/ 791 w 2705"/>
                <a:gd name="T51" fmla="*/ 750 h 1439"/>
                <a:gd name="T52" fmla="*/ 727 w 2705"/>
                <a:gd name="T53" fmla="*/ 718 h 1439"/>
                <a:gd name="T54" fmla="*/ 633 w 2705"/>
                <a:gd name="T55" fmla="*/ 718 h 1439"/>
                <a:gd name="T56" fmla="*/ 554 w 2705"/>
                <a:gd name="T57" fmla="*/ 742 h 1439"/>
                <a:gd name="T58" fmla="*/ 490 w 2705"/>
                <a:gd name="T59" fmla="*/ 789 h 1439"/>
                <a:gd name="T60" fmla="*/ 451 w 2705"/>
                <a:gd name="T61" fmla="*/ 821 h 1439"/>
                <a:gd name="T62" fmla="*/ 459 w 2705"/>
                <a:gd name="T63" fmla="*/ 932 h 1439"/>
                <a:gd name="T64" fmla="*/ 340 w 2705"/>
                <a:gd name="T65" fmla="*/ 1098 h 1439"/>
                <a:gd name="T66" fmla="*/ 87 w 2705"/>
                <a:gd name="T67" fmla="*/ 1200 h 1439"/>
                <a:gd name="T68" fmla="*/ 63 w 2705"/>
                <a:gd name="T69" fmla="*/ 1366 h 1439"/>
                <a:gd name="T70" fmla="*/ 0 w 2705"/>
                <a:gd name="T71" fmla="*/ 1414 h 1439"/>
                <a:gd name="T72" fmla="*/ 498 w 2705"/>
                <a:gd name="T73" fmla="*/ 1406 h 1439"/>
                <a:gd name="T74" fmla="*/ 577 w 2705"/>
                <a:gd name="T75" fmla="*/ 1311 h 1439"/>
                <a:gd name="T76" fmla="*/ 680 w 2705"/>
                <a:gd name="T77" fmla="*/ 1303 h 1439"/>
                <a:gd name="T78" fmla="*/ 2269 w 2705"/>
                <a:gd name="T79" fmla="*/ 1074 h 1439"/>
                <a:gd name="T80" fmla="*/ 2348 w 2705"/>
                <a:gd name="T81" fmla="*/ 1019 h 1439"/>
                <a:gd name="T82" fmla="*/ 2427 w 2705"/>
                <a:gd name="T83" fmla="*/ 939 h 1439"/>
                <a:gd name="T84" fmla="*/ 2475 w 2705"/>
                <a:gd name="T85" fmla="*/ 861 h 1439"/>
                <a:gd name="T86" fmla="*/ 2633 w 2705"/>
                <a:gd name="T87" fmla="*/ 718 h 1439"/>
                <a:gd name="T88" fmla="*/ 2601 w 2705"/>
                <a:gd name="T89" fmla="*/ 592 h 1439"/>
                <a:gd name="T90" fmla="*/ 2451 w 2705"/>
                <a:gd name="T91" fmla="*/ 395 h 1439"/>
                <a:gd name="T92" fmla="*/ 2427 w 2705"/>
                <a:gd name="T93" fmla="*/ 261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5" h="1439">
                  <a:moveTo>
                    <a:pt x="2396" y="229"/>
                  </a:moveTo>
                  <a:lnTo>
                    <a:pt x="2396" y="229"/>
                  </a:lnTo>
                  <a:cubicBezTo>
                    <a:pt x="2396" y="221"/>
                    <a:pt x="2396" y="205"/>
                    <a:pt x="2380" y="205"/>
                  </a:cubicBezTo>
                  <a:cubicBezTo>
                    <a:pt x="2364" y="197"/>
                    <a:pt x="2340" y="190"/>
                    <a:pt x="2325" y="182"/>
                  </a:cubicBezTo>
                  <a:cubicBezTo>
                    <a:pt x="2316" y="166"/>
                    <a:pt x="2325" y="166"/>
                    <a:pt x="2309" y="158"/>
                  </a:cubicBezTo>
                  <a:cubicBezTo>
                    <a:pt x="2301" y="158"/>
                    <a:pt x="2293" y="150"/>
                    <a:pt x="2285" y="134"/>
                  </a:cubicBezTo>
                  <a:cubicBezTo>
                    <a:pt x="2285" y="126"/>
                    <a:pt x="2285" y="126"/>
                    <a:pt x="2285" y="126"/>
                  </a:cubicBezTo>
                  <a:cubicBezTo>
                    <a:pt x="2269" y="110"/>
                    <a:pt x="2269" y="110"/>
                    <a:pt x="2269" y="110"/>
                  </a:cubicBezTo>
                  <a:cubicBezTo>
                    <a:pt x="2245" y="134"/>
                    <a:pt x="2245" y="134"/>
                    <a:pt x="2245" y="134"/>
                  </a:cubicBezTo>
                  <a:lnTo>
                    <a:pt x="2222" y="142"/>
                  </a:lnTo>
                  <a:cubicBezTo>
                    <a:pt x="2214" y="150"/>
                    <a:pt x="2206" y="166"/>
                    <a:pt x="2198" y="166"/>
                  </a:cubicBezTo>
                  <a:cubicBezTo>
                    <a:pt x="2190" y="158"/>
                    <a:pt x="2174" y="158"/>
                    <a:pt x="2174" y="174"/>
                  </a:cubicBezTo>
                  <a:cubicBezTo>
                    <a:pt x="2166" y="182"/>
                    <a:pt x="2158" y="190"/>
                    <a:pt x="2143" y="190"/>
                  </a:cubicBezTo>
                  <a:cubicBezTo>
                    <a:pt x="2119" y="190"/>
                    <a:pt x="2111" y="174"/>
                    <a:pt x="2079" y="166"/>
                  </a:cubicBezTo>
                  <a:cubicBezTo>
                    <a:pt x="2048" y="158"/>
                    <a:pt x="2056" y="205"/>
                    <a:pt x="2032" y="213"/>
                  </a:cubicBezTo>
                  <a:cubicBezTo>
                    <a:pt x="2008" y="221"/>
                    <a:pt x="1961" y="182"/>
                    <a:pt x="1945" y="158"/>
                  </a:cubicBezTo>
                  <a:cubicBezTo>
                    <a:pt x="1929" y="142"/>
                    <a:pt x="1882" y="166"/>
                    <a:pt x="1834" y="158"/>
                  </a:cubicBezTo>
                  <a:cubicBezTo>
                    <a:pt x="1787" y="158"/>
                    <a:pt x="1803" y="118"/>
                    <a:pt x="1779" y="103"/>
                  </a:cubicBezTo>
                  <a:cubicBezTo>
                    <a:pt x="1755" y="87"/>
                    <a:pt x="1755" y="71"/>
                    <a:pt x="1732" y="32"/>
                  </a:cubicBezTo>
                  <a:cubicBezTo>
                    <a:pt x="1708" y="0"/>
                    <a:pt x="1700" y="32"/>
                    <a:pt x="1668" y="23"/>
                  </a:cubicBezTo>
                  <a:cubicBezTo>
                    <a:pt x="1637" y="16"/>
                    <a:pt x="1613" y="16"/>
                    <a:pt x="1581" y="16"/>
                  </a:cubicBezTo>
                  <a:cubicBezTo>
                    <a:pt x="1558" y="16"/>
                    <a:pt x="1558" y="55"/>
                    <a:pt x="1550" y="79"/>
                  </a:cubicBezTo>
                  <a:cubicBezTo>
                    <a:pt x="1542" y="103"/>
                    <a:pt x="1550" y="110"/>
                    <a:pt x="1566" y="126"/>
                  </a:cubicBezTo>
                  <a:cubicBezTo>
                    <a:pt x="1581" y="150"/>
                    <a:pt x="1573" y="174"/>
                    <a:pt x="1573" y="182"/>
                  </a:cubicBezTo>
                  <a:cubicBezTo>
                    <a:pt x="1573" y="197"/>
                    <a:pt x="1542" y="190"/>
                    <a:pt x="1494" y="197"/>
                  </a:cubicBezTo>
                  <a:cubicBezTo>
                    <a:pt x="1455" y="205"/>
                    <a:pt x="1486" y="229"/>
                    <a:pt x="1463" y="253"/>
                  </a:cubicBezTo>
                  <a:cubicBezTo>
                    <a:pt x="1447" y="269"/>
                    <a:pt x="1423" y="229"/>
                    <a:pt x="1407" y="221"/>
                  </a:cubicBezTo>
                  <a:cubicBezTo>
                    <a:pt x="1399" y="205"/>
                    <a:pt x="1368" y="221"/>
                    <a:pt x="1368" y="261"/>
                  </a:cubicBezTo>
                  <a:cubicBezTo>
                    <a:pt x="1360" y="292"/>
                    <a:pt x="1368" y="284"/>
                    <a:pt x="1384" y="316"/>
                  </a:cubicBezTo>
                  <a:cubicBezTo>
                    <a:pt x="1392" y="348"/>
                    <a:pt x="1360" y="340"/>
                    <a:pt x="1352" y="356"/>
                  </a:cubicBezTo>
                  <a:cubicBezTo>
                    <a:pt x="1336" y="379"/>
                    <a:pt x="1336" y="371"/>
                    <a:pt x="1320" y="371"/>
                  </a:cubicBezTo>
                  <a:cubicBezTo>
                    <a:pt x="1305" y="379"/>
                    <a:pt x="1305" y="395"/>
                    <a:pt x="1305" y="419"/>
                  </a:cubicBezTo>
                  <a:cubicBezTo>
                    <a:pt x="1305" y="435"/>
                    <a:pt x="1281" y="466"/>
                    <a:pt x="1265" y="458"/>
                  </a:cubicBezTo>
                  <a:cubicBezTo>
                    <a:pt x="1249" y="458"/>
                    <a:pt x="1210" y="561"/>
                    <a:pt x="1218" y="584"/>
                  </a:cubicBezTo>
                  <a:cubicBezTo>
                    <a:pt x="1218" y="608"/>
                    <a:pt x="1202" y="600"/>
                    <a:pt x="1178" y="608"/>
                  </a:cubicBezTo>
                  <a:cubicBezTo>
                    <a:pt x="1155" y="615"/>
                    <a:pt x="1155" y="600"/>
                    <a:pt x="1146" y="600"/>
                  </a:cubicBezTo>
                  <a:cubicBezTo>
                    <a:pt x="1131" y="592"/>
                    <a:pt x="1115" y="592"/>
                    <a:pt x="1099" y="576"/>
                  </a:cubicBezTo>
                  <a:cubicBezTo>
                    <a:pt x="1083" y="569"/>
                    <a:pt x="1075" y="545"/>
                    <a:pt x="1067" y="545"/>
                  </a:cubicBezTo>
                  <a:cubicBezTo>
                    <a:pt x="1060" y="545"/>
                    <a:pt x="1052" y="569"/>
                    <a:pt x="1036" y="584"/>
                  </a:cubicBezTo>
                  <a:cubicBezTo>
                    <a:pt x="1028" y="592"/>
                    <a:pt x="1012" y="592"/>
                    <a:pt x="1004" y="615"/>
                  </a:cubicBezTo>
                  <a:cubicBezTo>
                    <a:pt x="1004" y="631"/>
                    <a:pt x="1004" y="631"/>
                    <a:pt x="988" y="639"/>
                  </a:cubicBezTo>
                  <a:cubicBezTo>
                    <a:pt x="973" y="647"/>
                    <a:pt x="973" y="655"/>
                    <a:pt x="973" y="663"/>
                  </a:cubicBezTo>
                  <a:cubicBezTo>
                    <a:pt x="973" y="671"/>
                    <a:pt x="980" y="695"/>
                    <a:pt x="973" y="702"/>
                  </a:cubicBezTo>
                  <a:cubicBezTo>
                    <a:pt x="973" y="710"/>
                    <a:pt x="949" y="702"/>
                    <a:pt x="949" y="702"/>
                  </a:cubicBezTo>
                  <a:cubicBezTo>
                    <a:pt x="941" y="679"/>
                    <a:pt x="941" y="679"/>
                    <a:pt x="941" y="679"/>
                  </a:cubicBezTo>
                  <a:cubicBezTo>
                    <a:pt x="941" y="679"/>
                    <a:pt x="909" y="663"/>
                    <a:pt x="909" y="655"/>
                  </a:cubicBezTo>
                  <a:cubicBezTo>
                    <a:pt x="902" y="647"/>
                    <a:pt x="902" y="639"/>
                    <a:pt x="893" y="639"/>
                  </a:cubicBezTo>
                  <a:cubicBezTo>
                    <a:pt x="886" y="647"/>
                    <a:pt x="878" y="663"/>
                    <a:pt x="870" y="663"/>
                  </a:cubicBezTo>
                  <a:cubicBezTo>
                    <a:pt x="862" y="663"/>
                    <a:pt x="846" y="671"/>
                    <a:pt x="838" y="679"/>
                  </a:cubicBezTo>
                  <a:cubicBezTo>
                    <a:pt x="838" y="686"/>
                    <a:pt x="830" y="695"/>
                    <a:pt x="815" y="695"/>
                  </a:cubicBezTo>
                  <a:cubicBezTo>
                    <a:pt x="807" y="686"/>
                    <a:pt x="799" y="702"/>
                    <a:pt x="799" y="718"/>
                  </a:cubicBezTo>
                  <a:cubicBezTo>
                    <a:pt x="807" y="734"/>
                    <a:pt x="799" y="750"/>
                    <a:pt x="791" y="750"/>
                  </a:cubicBezTo>
                  <a:cubicBezTo>
                    <a:pt x="783" y="758"/>
                    <a:pt x="775" y="750"/>
                    <a:pt x="759" y="734"/>
                  </a:cubicBezTo>
                  <a:cubicBezTo>
                    <a:pt x="743" y="718"/>
                    <a:pt x="743" y="726"/>
                    <a:pt x="727" y="718"/>
                  </a:cubicBezTo>
                  <a:cubicBezTo>
                    <a:pt x="704" y="718"/>
                    <a:pt x="704" y="702"/>
                    <a:pt x="688" y="695"/>
                  </a:cubicBezTo>
                  <a:cubicBezTo>
                    <a:pt x="672" y="695"/>
                    <a:pt x="649" y="702"/>
                    <a:pt x="633" y="718"/>
                  </a:cubicBezTo>
                  <a:cubicBezTo>
                    <a:pt x="617" y="726"/>
                    <a:pt x="609" y="734"/>
                    <a:pt x="617" y="750"/>
                  </a:cubicBezTo>
                  <a:cubicBezTo>
                    <a:pt x="617" y="766"/>
                    <a:pt x="569" y="742"/>
                    <a:pt x="554" y="742"/>
                  </a:cubicBezTo>
                  <a:cubicBezTo>
                    <a:pt x="538" y="742"/>
                    <a:pt x="522" y="758"/>
                    <a:pt x="522" y="766"/>
                  </a:cubicBezTo>
                  <a:cubicBezTo>
                    <a:pt x="522" y="781"/>
                    <a:pt x="514" y="789"/>
                    <a:pt x="490" y="789"/>
                  </a:cubicBezTo>
                  <a:cubicBezTo>
                    <a:pt x="482" y="789"/>
                    <a:pt x="467" y="789"/>
                    <a:pt x="459" y="789"/>
                  </a:cubicBezTo>
                  <a:cubicBezTo>
                    <a:pt x="459" y="805"/>
                    <a:pt x="459" y="813"/>
                    <a:pt x="451" y="821"/>
                  </a:cubicBezTo>
                  <a:cubicBezTo>
                    <a:pt x="435" y="845"/>
                    <a:pt x="411" y="861"/>
                    <a:pt x="435" y="884"/>
                  </a:cubicBezTo>
                  <a:cubicBezTo>
                    <a:pt x="451" y="900"/>
                    <a:pt x="475" y="924"/>
                    <a:pt x="459" y="932"/>
                  </a:cubicBezTo>
                  <a:cubicBezTo>
                    <a:pt x="435" y="939"/>
                    <a:pt x="293" y="939"/>
                    <a:pt x="309" y="1003"/>
                  </a:cubicBezTo>
                  <a:cubicBezTo>
                    <a:pt x="324" y="1066"/>
                    <a:pt x="348" y="1074"/>
                    <a:pt x="340" y="1098"/>
                  </a:cubicBezTo>
                  <a:cubicBezTo>
                    <a:pt x="332" y="1129"/>
                    <a:pt x="301" y="1169"/>
                    <a:pt x="261" y="1137"/>
                  </a:cubicBezTo>
                  <a:cubicBezTo>
                    <a:pt x="222" y="1106"/>
                    <a:pt x="79" y="1074"/>
                    <a:pt x="87" y="1200"/>
                  </a:cubicBezTo>
                  <a:cubicBezTo>
                    <a:pt x="95" y="1208"/>
                    <a:pt x="119" y="1295"/>
                    <a:pt x="79" y="1295"/>
                  </a:cubicBezTo>
                  <a:cubicBezTo>
                    <a:pt x="48" y="1295"/>
                    <a:pt x="79" y="1319"/>
                    <a:pt x="63" y="1366"/>
                  </a:cubicBezTo>
                  <a:cubicBezTo>
                    <a:pt x="48" y="1414"/>
                    <a:pt x="48" y="1398"/>
                    <a:pt x="40" y="1390"/>
                  </a:cubicBezTo>
                  <a:cubicBezTo>
                    <a:pt x="24" y="1390"/>
                    <a:pt x="0" y="1406"/>
                    <a:pt x="0" y="1414"/>
                  </a:cubicBezTo>
                  <a:cubicBezTo>
                    <a:pt x="0" y="1422"/>
                    <a:pt x="0" y="1422"/>
                    <a:pt x="0" y="1422"/>
                  </a:cubicBezTo>
                  <a:cubicBezTo>
                    <a:pt x="95" y="1438"/>
                    <a:pt x="467" y="1406"/>
                    <a:pt x="498" y="1406"/>
                  </a:cubicBezTo>
                  <a:cubicBezTo>
                    <a:pt x="530" y="1398"/>
                    <a:pt x="498" y="1343"/>
                    <a:pt x="498" y="1319"/>
                  </a:cubicBezTo>
                  <a:cubicBezTo>
                    <a:pt x="498" y="1295"/>
                    <a:pt x="562" y="1303"/>
                    <a:pt x="577" y="1311"/>
                  </a:cubicBezTo>
                  <a:cubicBezTo>
                    <a:pt x="601" y="1327"/>
                    <a:pt x="625" y="1351"/>
                    <a:pt x="633" y="1335"/>
                  </a:cubicBezTo>
                  <a:cubicBezTo>
                    <a:pt x="640" y="1311"/>
                    <a:pt x="680" y="1303"/>
                    <a:pt x="680" y="1303"/>
                  </a:cubicBezTo>
                  <a:cubicBezTo>
                    <a:pt x="1099" y="1279"/>
                    <a:pt x="1724" y="1208"/>
                    <a:pt x="2174" y="1153"/>
                  </a:cubicBezTo>
                  <a:cubicBezTo>
                    <a:pt x="2214" y="1121"/>
                    <a:pt x="2261" y="1090"/>
                    <a:pt x="2269" y="1074"/>
                  </a:cubicBezTo>
                  <a:cubicBezTo>
                    <a:pt x="2293" y="1050"/>
                    <a:pt x="2293" y="1074"/>
                    <a:pt x="2316" y="1074"/>
                  </a:cubicBezTo>
                  <a:cubicBezTo>
                    <a:pt x="2332" y="1074"/>
                    <a:pt x="2340" y="1058"/>
                    <a:pt x="2348" y="1019"/>
                  </a:cubicBezTo>
                  <a:cubicBezTo>
                    <a:pt x="2356" y="979"/>
                    <a:pt x="2388" y="995"/>
                    <a:pt x="2403" y="979"/>
                  </a:cubicBezTo>
                  <a:cubicBezTo>
                    <a:pt x="2427" y="971"/>
                    <a:pt x="2419" y="971"/>
                    <a:pt x="2427" y="939"/>
                  </a:cubicBezTo>
                  <a:cubicBezTo>
                    <a:pt x="2427" y="908"/>
                    <a:pt x="2435" y="924"/>
                    <a:pt x="2443" y="916"/>
                  </a:cubicBezTo>
                  <a:cubicBezTo>
                    <a:pt x="2451" y="908"/>
                    <a:pt x="2475" y="884"/>
                    <a:pt x="2475" y="861"/>
                  </a:cubicBezTo>
                  <a:cubicBezTo>
                    <a:pt x="2475" y="837"/>
                    <a:pt x="2514" y="813"/>
                    <a:pt x="2538" y="805"/>
                  </a:cubicBezTo>
                  <a:cubicBezTo>
                    <a:pt x="2554" y="789"/>
                    <a:pt x="2617" y="734"/>
                    <a:pt x="2633" y="718"/>
                  </a:cubicBezTo>
                  <a:cubicBezTo>
                    <a:pt x="2641" y="702"/>
                    <a:pt x="2680" y="663"/>
                    <a:pt x="2704" y="631"/>
                  </a:cubicBezTo>
                  <a:cubicBezTo>
                    <a:pt x="2680" y="608"/>
                    <a:pt x="2656" y="623"/>
                    <a:pt x="2601" y="592"/>
                  </a:cubicBezTo>
                  <a:cubicBezTo>
                    <a:pt x="2538" y="561"/>
                    <a:pt x="2538" y="522"/>
                    <a:pt x="2514" y="482"/>
                  </a:cubicBezTo>
                  <a:cubicBezTo>
                    <a:pt x="2498" y="450"/>
                    <a:pt x="2483" y="419"/>
                    <a:pt x="2451" y="395"/>
                  </a:cubicBezTo>
                  <a:cubicBezTo>
                    <a:pt x="2427" y="371"/>
                    <a:pt x="2419" y="276"/>
                    <a:pt x="2419" y="269"/>
                  </a:cubicBezTo>
                  <a:cubicBezTo>
                    <a:pt x="2419" y="269"/>
                    <a:pt x="2419" y="261"/>
                    <a:pt x="2427" y="261"/>
                  </a:cubicBezTo>
                  <a:cubicBezTo>
                    <a:pt x="2419" y="253"/>
                    <a:pt x="2403" y="237"/>
                    <a:pt x="2396" y="22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45" name="Freeform 782"/>
            <p:cNvSpPr>
              <a:spLocks noChangeArrowheads="1"/>
            </p:cNvSpPr>
            <p:nvPr/>
          </p:nvSpPr>
          <p:spPr bwMode="auto">
            <a:xfrm>
              <a:off x="18828366" y="6843271"/>
              <a:ext cx="1426374" cy="749135"/>
            </a:xfrm>
            <a:custGeom>
              <a:avLst/>
              <a:gdLst>
                <a:gd name="T0" fmla="*/ 8 w 2713"/>
                <a:gd name="T1" fmla="*/ 1406 h 1423"/>
                <a:gd name="T2" fmla="*/ 71 w 2713"/>
                <a:gd name="T3" fmla="*/ 1311 h 1423"/>
                <a:gd name="T4" fmla="*/ 87 w 2713"/>
                <a:gd name="T5" fmla="*/ 1192 h 1423"/>
                <a:gd name="T6" fmla="*/ 332 w 2713"/>
                <a:gd name="T7" fmla="*/ 1058 h 1423"/>
                <a:gd name="T8" fmla="*/ 443 w 2713"/>
                <a:gd name="T9" fmla="*/ 876 h 1423"/>
                <a:gd name="T10" fmla="*/ 467 w 2713"/>
                <a:gd name="T11" fmla="*/ 781 h 1423"/>
                <a:gd name="T12" fmla="*/ 617 w 2713"/>
                <a:gd name="T13" fmla="*/ 750 h 1423"/>
                <a:gd name="T14" fmla="*/ 712 w 2713"/>
                <a:gd name="T15" fmla="*/ 694 h 1423"/>
                <a:gd name="T16" fmla="*/ 807 w 2713"/>
                <a:gd name="T17" fmla="*/ 710 h 1423"/>
                <a:gd name="T18" fmla="*/ 886 w 2713"/>
                <a:gd name="T19" fmla="*/ 639 h 1423"/>
                <a:gd name="T20" fmla="*/ 949 w 2713"/>
                <a:gd name="T21" fmla="*/ 663 h 1423"/>
                <a:gd name="T22" fmla="*/ 996 w 2713"/>
                <a:gd name="T23" fmla="*/ 631 h 1423"/>
                <a:gd name="T24" fmla="*/ 1060 w 2713"/>
                <a:gd name="T25" fmla="*/ 553 h 1423"/>
                <a:gd name="T26" fmla="*/ 1154 w 2713"/>
                <a:gd name="T27" fmla="*/ 584 h 1423"/>
                <a:gd name="T28" fmla="*/ 1218 w 2713"/>
                <a:gd name="T29" fmla="*/ 576 h 1423"/>
                <a:gd name="T30" fmla="*/ 1352 w 2713"/>
                <a:gd name="T31" fmla="*/ 348 h 1423"/>
                <a:gd name="T32" fmla="*/ 1423 w 2713"/>
                <a:gd name="T33" fmla="*/ 205 h 1423"/>
                <a:gd name="T34" fmla="*/ 1550 w 2713"/>
                <a:gd name="T35" fmla="*/ 182 h 1423"/>
                <a:gd name="T36" fmla="*/ 1589 w 2713"/>
                <a:gd name="T37" fmla="*/ 0 h 1423"/>
                <a:gd name="T38" fmla="*/ 1740 w 2713"/>
                <a:gd name="T39" fmla="*/ 24 h 1423"/>
                <a:gd name="T40" fmla="*/ 1898 w 2713"/>
                <a:gd name="T41" fmla="*/ 142 h 1423"/>
                <a:gd name="T42" fmla="*/ 2080 w 2713"/>
                <a:gd name="T43" fmla="*/ 150 h 1423"/>
                <a:gd name="T44" fmla="*/ 2206 w 2713"/>
                <a:gd name="T45" fmla="*/ 150 h 1423"/>
                <a:gd name="T46" fmla="*/ 2301 w 2713"/>
                <a:gd name="T47" fmla="*/ 126 h 1423"/>
                <a:gd name="T48" fmla="*/ 2411 w 2713"/>
                <a:gd name="T49" fmla="*/ 221 h 1423"/>
                <a:gd name="T50" fmla="*/ 2522 w 2713"/>
                <a:gd name="T51" fmla="*/ 466 h 1423"/>
                <a:gd name="T52" fmla="*/ 2712 w 2713"/>
                <a:gd name="T53" fmla="*/ 623 h 1423"/>
                <a:gd name="T54" fmla="*/ 2451 w 2713"/>
                <a:gd name="T55" fmla="*/ 908 h 1423"/>
                <a:gd name="T56" fmla="*/ 2356 w 2713"/>
                <a:gd name="T57" fmla="*/ 1011 h 1423"/>
                <a:gd name="T58" fmla="*/ 2182 w 2713"/>
                <a:gd name="T59" fmla="*/ 1145 h 1423"/>
                <a:gd name="T60" fmla="*/ 593 w 2713"/>
                <a:gd name="T61" fmla="*/ 1311 h 1423"/>
                <a:gd name="T62" fmla="*/ 506 w 2713"/>
                <a:gd name="T63" fmla="*/ 1398 h 1423"/>
                <a:gd name="T64" fmla="*/ 490 w 2713"/>
                <a:gd name="T65" fmla="*/ 1390 h 1423"/>
                <a:gd name="T66" fmla="*/ 593 w 2713"/>
                <a:gd name="T67" fmla="*/ 1303 h 1423"/>
                <a:gd name="T68" fmla="*/ 2174 w 2713"/>
                <a:gd name="T69" fmla="*/ 1137 h 1423"/>
                <a:gd name="T70" fmla="*/ 2348 w 2713"/>
                <a:gd name="T71" fmla="*/ 1011 h 1423"/>
                <a:gd name="T72" fmla="*/ 2451 w 2713"/>
                <a:gd name="T73" fmla="*/ 908 h 1423"/>
                <a:gd name="T74" fmla="*/ 2672 w 2713"/>
                <a:gd name="T75" fmla="*/ 607 h 1423"/>
                <a:gd name="T76" fmla="*/ 2419 w 2713"/>
                <a:gd name="T77" fmla="*/ 261 h 1423"/>
                <a:gd name="T78" fmla="*/ 2324 w 2713"/>
                <a:gd name="T79" fmla="*/ 158 h 1423"/>
                <a:gd name="T80" fmla="*/ 2230 w 2713"/>
                <a:gd name="T81" fmla="*/ 142 h 1423"/>
                <a:gd name="T82" fmla="*/ 2087 w 2713"/>
                <a:gd name="T83" fmla="*/ 158 h 1423"/>
                <a:gd name="T84" fmla="*/ 1929 w 2713"/>
                <a:gd name="T85" fmla="*/ 150 h 1423"/>
                <a:gd name="T86" fmla="*/ 1755 w 2713"/>
                <a:gd name="T87" fmla="*/ 55 h 1423"/>
                <a:gd name="T88" fmla="*/ 1589 w 2713"/>
                <a:gd name="T89" fmla="*/ 8 h 1423"/>
                <a:gd name="T90" fmla="*/ 1581 w 2713"/>
                <a:gd name="T91" fmla="*/ 174 h 1423"/>
                <a:gd name="T92" fmla="*/ 1423 w 2713"/>
                <a:gd name="T93" fmla="*/ 221 h 1423"/>
                <a:gd name="T94" fmla="*/ 1376 w 2713"/>
                <a:gd name="T95" fmla="*/ 340 h 1423"/>
                <a:gd name="T96" fmla="*/ 1265 w 2713"/>
                <a:gd name="T97" fmla="*/ 466 h 1423"/>
                <a:gd name="T98" fmla="*/ 1154 w 2713"/>
                <a:gd name="T99" fmla="*/ 600 h 1423"/>
                <a:gd name="T100" fmla="*/ 1075 w 2713"/>
                <a:gd name="T101" fmla="*/ 545 h 1423"/>
                <a:gd name="T102" fmla="*/ 1004 w 2713"/>
                <a:gd name="T103" fmla="*/ 631 h 1423"/>
                <a:gd name="T104" fmla="*/ 957 w 2713"/>
                <a:gd name="T105" fmla="*/ 694 h 1423"/>
                <a:gd name="T106" fmla="*/ 894 w 2713"/>
                <a:gd name="T107" fmla="*/ 647 h 1423"/>
                <a:gd name="T108" fmla="*/ 815 w 2713"/>
                <a:gd name="T109" fmla="*/ 687 h 1423"/>
                <a:gd name="T110" fmla="*/ 728 w 2713"/>
                <a:gd name="T111" fmla="*/ 718 h 1423"/>
                <a:gd name="T112" fmla="*/ 625 w 2713"/>
                <a:gd name="T113" fmla="*/ 750 h 1423"/>
                <a:gd name="T114" fmla="*/ 498 w 2713"/>
                <a:gd name="T115" fmla="*/ 781 h 1423"/>
                <a:gd name="T116" fmla="*/ 475 w 2713"/>
                <a:gd name="T117" fmla="*/ 916 h 1423"/>
                <a:gd name="T118" fmla="*/ 348 w 2713"/>
                <a:gd name="T119" fmla="*/ 1098 h 1423"/>
                <a:gd name="T120" fmla="*/ 111 w 2713"/>
                <a:gd name="T121" fmla="*/ 1279 h 1423"/>
                <a:gd name="T122" fmla="*/ 48 w 2713"/>
                <a:gd name="T123" fmla="*/ 1390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3" h="1423">
                  <a:moveTo>
                    <a:pt x="71" y="1422"/>
                  </a:moveTo>
                  <a:lnTo>
                    <a:pt x="71" y="1422"/>
                  </a:lnTo>
                  <a:cubicBezTo>
                    <a:pt x="40" y="1422"/>
                    <a:pt x="24" y="1422"/>
                    <a:pt x="8" y="1422"/>
                  </a:cubicBezTo>
                  <a:cubicBezTo>
                    <a:pt x="0" y="1422"/>
                    <a:pt x="0" y="1422"/>
                    <a:pt x="0" y="1422"/>
                  </a:cubicBezTo>
                  <a:cubicBezTo>
                    <a:pt x="8" y="1414"/>
                    <a:pt x="8" y="1414"/>
                    <a:pt x="8" y="1414"/>
                  </a:cubicBezTo>
                  <a:cubicBezTo>
                    <a:pt x="8" y="1414"/>
                    <a:pt x="8" y="1414"/>
                    <a:pt x="8" y="1406"/>
                  </a:cubicBezTo>
                  <a:cubicBezTo>
                    <a:pt x="8" y="1398"/>
                    <a:pt x="24" y="1382"/>
                    <a:pt x="40" y="1382"/>
                  </a:cubicBezTo>
                  <a:cubicBezTo>
                    <a:pt x="40" y="1382"/>
                    <a:pt x="40" y="1382"/>
                    <a:pt x="48" y="1382"/>
                  </a:cubicBezTo>
                  <a:lnTo>
                    <a:pt x="56" y="1382"/>
                  </a:lnTo>
                  <a:cubicBezTo>
                    <a:pt x="56" y="1390"/>
                    <a:pt x="56" y="1390"/>
                    <a:pt x="56" y="1390"/>
                  </a:cubicBezTo>
                  <a:cubicBezTo>
                    <a:pt x="56" y="1382"/>
                    <a:pt x="64" y="1366"/>
                    <a:pt x="71" y="1358"/>
                  </a:cubicBezTo>
                  <a:cubicBezTo>
                    <a:pt x="71" y="1335"/>
                    <a:pt x="71" y="1319"/>
                    <a:pt x="71" y="1311"/>
                  </a:cubicBezTo>
                  <a:cubicBezTo>
                    <a:pt x="71" y="1303"/>
                    <a:pt x="71" y="1295"/>
                    <a:pt x="71" y="1287"/>
                  </a:cubicBezTo>
                  <a:cubicBezTo>
                    <a:pt x="71" y="1287"/>
                    <a:pt x="79" y="1287"/>
                    <a:pt x="87" y="1287"/>
                  </a:cubicBezTo>
                  <a:cubicBezTo>
                    <a:pt x="95" y="1287"/>
                    <a:pt x="103" y="1279"/>
                    <a:pt x="103" y="1271"/>
                  </a:cubicBezTo>
                  <a:cubicBezTo>
                    <a:pt x="111" y="1248"/>
                    <a:pt x="95" y="1200"/>
                    <a:pt x="87" y="1192"/>
                  </a:cubicBezTo>
                  <a:lnTo>
                    <a:pt x="87" y="1192"/>
                  </a:lnTo>
                  <a:lnTo>
                    <a:pt x="87" y="1192"/>
                  </a:lnTo>
                  <a:cubicBezTo>
                    <a:pt x="87" y="1161"/>
                    <a:pt x="95" y="1137"/>
                    <a:pt x="111" y="1121"/>
                  </a:cubicBezTo>
                  <a:cubicBezTo>
                    <a:pt x="127" y="1105"/>
                    <a:pt x="151" y="1098"/>
                    <a:pt x="174" y="1098"/>
                  </a:cubicBezTo>
                  <a:cubicBezTo>
                    <a:pt x="214" y="1098"/>
                    <a:pt x="253" y="1113"/>
                    <a:pt x="269" y="1129"/>
                  </a:cubicBezTo>
                  <a:cubicBezTo>
                    <a:pt x="277" y="1137"/>
                    <a:pt x="293" y="1137"/>
                    <a:pt x="301" y="1137"/>
                  </a:cubicBezTo>
                  <a:cubicBezTo>
                    <a:pt x="324" y="1137"/>
                    <a:pt x="340" y="1113"/>
                    <a:pt x="340" y="1090"/>
                  </a:cubicBezTo>
                  <a:cubicBezTo>
                    <a:pt x="348" y="1082"/>
                    <a:pt x="340" y="1074"/>
                    <a:pt x="332" y="1058"/>
                  </a:cubicBezTo>
                  <a:cubicBezTo>
                    <a:pt x="324" y="1042"/>
                    <a:pt x="317" y="1026"/>
                    <a:pt x="309" y="995"/>
                  </a:cubicBezTo>
                  <a:cubicBezTo>
                    <a:pt x="309" y="987"/>
                    <a:pt x="309" y="979"/>
                    <a:pt x="317" y="971"/>
                  </a:cubicBezTo>
                  <a:cubicBezTo>
                    <a:pt x="332" y="940"/>
                    <a:pt x="395" y="931"/>
                    <a:pt x="435" y="924"/>
                  </a:cubicBezTo>
                  <a:cubicBezTo>
                    <a:pt x="451" y="924"/>
                    <a:pt x="459" y="924"/>
                    <a:pt x="467" y="924"/>
                  </a:cubicBezTo>
                  <a:cubicBezTo>
                    <a:pt x="467" y="916"/>
                    <a:pt x="467" y="916"/>
                    <a:pt x="467" y="916"/>
                  </a:cubicBezTo>
                  <a:cubicBezTo>
                    <a:pt x="467" y="908"/>
                    <a:pt x="459" y="892"/>
                    <a:pt x="443" y="876"/>
                  </a:cubicBezTo>
                  <a:cubicBezTo>
                    <a:pt x="435" y="876"/>
                    <a:pt x="435" y="876"/>
                    <a:pt x="435" y="876"/>
                  </a:cubicBezTo>
                  <a:cubicBezTo>
                    <a:pt x="419" y="860"/>
                    <a:pt x="435" y="845"/>
                    <a:pt x="443" y="829"/>
                  </a:cubicBezTo>
                  <a:cubicBezTo>
                    <a:pt x="451" y="821"/>
                    <a:pt x="451" y="821"/>
                    <a:pt x="459" y="813"/>
                  </a:cubicBezTo>
                  <a:cubicBezTo>
                    <a:pt x="467" y="805"/>
                    <a:pt x="467" y="797"/>
                    <a:pt x="459" y="781"/>
                  </a:cubicBezTo>
                  <a:lnTo>
                    <a:pt x="459" y="781"/>
                  </a:lnTo>
                  <a:cubicBezTo>
                    <a:pt x="467" y="781"/>
                    <a:pt x="467" y="781"/>
                    <a:pt x="467" y="781"/>
                  </a:cubicBezTo>
                  <a:cubicBezTo>
                    <a:pt x="475" y="773"/>
                    <a:pt x="490" y="773"/>
                    <a:pt x="498" y="781"/>
                  </a:cubicBezTo>
                  <a:lnTo>
                    <a:pt x="506" y="781"/>
                  </a:lnTo>
                  <a:cubicBezTo>
                    <a:pt x="522" y="781"/>
                    <a:pt x="522" y="773"/>
                    <a:pt x="522" y="758"/>
                  </a:cubicBezTo>
                  <a:cubicBezTo>
                    <a:pt x="522" y="742"/>
                    <a:pt x="538" y="726"/>
                    <a:pt x="562" y="726"/>
                  </a:cubicBezTo>
                  <a:cubicBezTo>
                    <a:pt x="570" y="734"/>
                    <a:pt x="577" y="734"/>
                    <a:pt x="585" y="734"/>
                  </a:cubicBezTo>
                  <a:cubicBezTo>
                    <a:pt x="593" y="742"/>
                    <a:pt x="609" y="750"/>
                    <a:pt x="617" y="750"/>
                  </a:cubicBezTo>
                  <a:lnTo>
                    <a:pt x="617" y="750"/>
                  </a:lnTo>
                  <a:cubicBezTo>
                    <a:pt x="617" y="742"/>
                    <a:pt x="617" y="742"/>
                    <a:pt x="617" y="742"/>
                  </a:cubicBezTo>
                  <a:cubicBezTo>
                    <a:pt x="617" y="726"/>
                    <a:pt x="617" y="718"/>
                    <a:pt x="641" y="702"/>
                  </a:cubicBezTo>
                  <a:cubicBezTo>
                    <a:pt x="657" y="694"/>
                    <a:pt x="672" y="687"/>
                    <a:pt x="688" y="687"/>
                  </a:cubicBezTo>
                  <a:cubicBezTo>
                    <a:pt x="696" y="687"/>
                    <a:pt x="696" y="687"/>
                    <a:pt x="696" y="687"/>
                  </a:cubicBezTo>
                  <a:cubicBezTo>
                    <a:pt x="704" y="687"/>
                    <a:pt x="712" y="694"/>
                    <a:pt x="712" y="694"/>
                  </a:cubicBezTo>
                  <a:cubicBezTo>
                    <a:pt x="720" y="702"/>
                    <a:pt x="720" y="710"/>
                    <a:pt x="735" y="710"/>
                  </a:cubicBezTo>
                  <a:lnTo>
                    <a:pt x="743" y="710"/>
                  </a:lnTo>
                  <a:lnTo>
                    <a:pt x="743" y="710"/>
                  </a:lnTo>
                  <a:cubicBezTo>
                    <a:pt x="751" y="710"/>
                    <a:pt x="759" y="710"/>
                    <a:pt x="767" y="726"/>
                  </a:cubicBezTo>
                  <a:cubicBezTo>
                    <a:pt x="783" y="734"/>
                    <a:pt x="791" y="742"/>
                    <a:pt x="799" y="742"/>
                  </a:cubicBezTo>
                  <a:cubicBezTo>
                    <a:pt x="807" y="742"/>
                    <a:pt x="807" y="726"/>
                    <a:pt x="807" y="710"/>
                  </a:cubicBezTo>
                  <a:cubicBezTo>
                    <a:pt x="807" y="702"/>
                    <a:pt x="807" y="687"/>
                    <a:pt x="807" y="687"/>
                  </a:cubicBezTo>
                  <a:cubicBezTo>
                    <a:pt x="815" y="678"/>
                    <a:pt x="823" y="678"/>
                    <a:pt x="830" y="678"/>
                  </a:cubicBezTo>
                  <a:cubicBezTo>
                    <a:pt x="838" y="678"/>
                    <a:pt x="838" y="678"/>
                    <a:pt x="846" y="671"/>
                  </a:cubicBezTo>
                  <a:lnTo>
                    <a:pt x="846" y="671"/>
                  </a:lnTo>
                  <a:cubicBezTo>
                    <a:pt x="854" y="655"/>
                    <a:pt x="870" y="655"/>
                    <a:pt x="878" y="647"/>
                  </a:cubicBezTo>
                  <a:cubicBezTo>
                    <a:pt x="878" y="647"/>
                    <a:pt x="886" y="647"/>
                    <a:pt x="886" y="639"/>
                  </a:cubicBezTo>
                  <a:cubicBezTo>
                    <a:pt x="886" y="639"/>
                    <a:pt x="894" y="631"/>
                    <a:pt x="901" y="631"/>
                  </a:cubicBezTo>
                  <a:lnTo>
                    <a:pt x="901" y="631"/>
                  </a:lnTo>
                  <a:cubicBezTo>
                    <a:pt x="910" y="631"/>
                    <a:pt x="910" y="639"/>
                    <a:pt x="917" y="639"/>
                  </a:cubicBezTo>
                  <a:lnTo>
                    <a:pt x="917" y="647"/>
                  </a:lnTo>
                  <a:cubicBezTo>
                    <a:pt x="917" y="647"/>
                    <a:pt x="933" y="655"/>
                    <a:pt x="949" y="663"/>
                  </a:cubicBezTo>
                  <a:lnTo>
                    <a:pt x="949" y="663"/>
                  </a:lnTo>
                  <a:cubicBezTo>
                    <a:pt x="957" y="687"/>
                    <a:pt x="957" y="687"/>
                    <a:pt x="957" y="687"/>
                  </a:cubicBezTo>
                  <a:cubicBezTo>
                    <a:pt x="965" y="694"/>
                    <a:pt x="973" y="694"/>
                    <a:pt x="973" y="694"/>
                  </a:cubicBezTo>
                  <a:cubicBezTo>
                    <a:pt x="981" y="694"/>
                    <a:pt x="981" y="694"/>
                    <a:pt x="981" y="694"/>
                  </a:cubicBezTo>
                  <a:cubicBezTo>
                    <a:pt x="981" y="694"/>
                    <a:pt x="981" y="671"/>
                    <a:pt x="981" y="663"/>
                  </a:cubicBezTo>
                  <a:lnTo>
                    <a:pt x="981" y="655"/>
                  </a:lnTo>
                  <a:cubicBezTo>
                    <a:pt x="981" y="647"/>
                    <a:pt x="981" y="639"/>
                    <a:pt x="996" y="631"/>
                  </a:cubicBezTo>
                  <a:lnTo>
                    <a:pt x="996" y="631"/>
                  </a:lnTo>
                  <a:cubicBezTo>
                    <a:pt x="1004" y="623"/>
                    <a:pt x="1004" y="623"/>
                    <a:pt x="1012" y="607"/>
                  </a:cubicBezTo>
                  <a:lnTo>
                    <a:pt x="1012" y="607"/>
                  </a:lnTo>
                  <a:cubicBezTo>
                    <a:pt x="1020" y="584"/>
                    <a:pt x="1028" y="584"/>
                    <a:pt x="1036" y="576"/>
                  </a:cubicBezTo>
                  <a:cubicBezTo>
                    <a:pt x="1036" y="576"/>
                    <a:pt x="1044" y="576"/>
                    <a:pt x="1044" y="568"/>
                  </a:cubicBezTo>
                  <a:cubicBezTo>
                    <a:pt x="1052" y="568"/>
                    <a:pt x="1052" y="561"/>
                    <a:pt x="1060" y="553"/>
                  </a:cubicBezTo>
                  <a:cubicBezTo>
                    <a:pt x="1060" y="545"/>
                    <a:pt x="1068" y="537"/>
                    <a:pt x="1075" y="537"/>
                  </a:cubicBezTo>
                  <a:lnTo>
                    <a:pt x="1075" y="537"/>
                  </a:lnTo>
                  <a:cubicBezTo>
                    <a:pt x="1083" y="537"/>
                    <a:pt x="1091" y="545"/>
                    <a:pt x="1099" y="553"/>
                  </a:cubicBezTo>
                  <a:cubicBezTo>
                    <a:pt x="1099" y="561"/>
                    <a:pt x="1107" y="561"/>
                    <a:pt x="1107" y="568"/>
                  </a:cubicBezTo>
                  <a:cubicBezTo>
                    <a:pt x="1123" y="576"/>
                    <a:pt x="1131" y="584"/>
                    <a:pt x="1147" y="584"/>
                  </a:cubicBezTo>
                  <a:cubicBezTo>
                    <a:pt x="1147" y="584"/>
                    <a:pt x="1147" y="584"/>
                    <a:pt x="1154" y="584"/>
                  </a:cubicBezTo>
                  <a:lnTo>
                    <a:pt x="1163" y="592"/>
                  </a:lnTo>
                  <a:lnTo>
                    <a:pt x="1170" y="600"/>
                  </a:lnTo>
                  <a:cubicBezTo>
                    <a:pt x="1178" y="600"/>
                    <a:pt x="1178" y="600"/>
                    <a:pt x="1186" y="592"/>
                  </a:cubicBezTo>
                  <a:cubicBezTo>
                    <a:pt x="1194" y="592"/>
                    <a:pt x="1194" y="592"/>
                    <a:pt x="1202" y="592"/>
                  </a:cubicBezTo>
                  <a:cubicBezTo>
                    <a:pt x="1210" y="592"/>
                    <a:pt x="1218" y="592"/>
                    <a:pt x="1218" y="584"/>
                  </a:cubicBezTo>
                  <a:lnTo>
                    <a:pt x="1218" y="576"/>
                  </a:lnTo>
                  <a:cubicBezTo>
                    <a:pt x="1210" y="553"/>
                    <a:pt x="1241" y="482"/>
                    <a:pt x="1257" y="458"/>
                  </a:cubicBezTo>
                  <a:cubicBezTo>
                    <a:pt x="1265" y="450"/>
                    <a:pt x="1273" y="450"/>
                    <a:pt x="1273" y="450"/>
                  </a:cubicBezTo>
                  <a:cubicBezTo>
                    <a:pt x="1289" y="450"/>
                    <a:pt x="1305" y="427"/>
                    <a:pt x="1305" y="411"/>
                  </a:cubicBezTo>
                  <a:cubicBezTo>
                    <a:pt x="1305" y="379"/>
                    <a:pt x="1313" y="363"/>
                    <a:pt x="1328" y="363"/>
                  </a:cubicBezTo>
                  <a:cubicBezTo>
                    <a:pt x="1336" y="363"/>
                    <a:pt x="1336" y="363"/>
                    <a:pt x="1336" y="363"/>
                  </a:cubicBezTo>
                  <a:cubicBezTo>
                    <a:pt x="1344" y="363"/>
                    <a:pt x="1344" y="363"/>
                    <a:pt x="1352" y="348"/>
                  </a:cubicBezTo>
                  <a:cubicBezTo>
                    <a:pt x="1360" y="340"/>
                    <a:pt x="1368" y="340"/>
                    <a:pt x="1376" y="332"/>
                  </a:cubicBezTo>
                  <a:cubicBezTo>
                    <a:pt x="1384" y="332"/>
                    <a:pt x="1392" y="324"/>
                    <a:pt x="1384" y="308"/>
                  </a:cubicBezTo>
                  <a:cubicBezTo>
                    <a:pt x="1384" y="300"/>
                    <a:pt x="1376" y="292"/>
                    <a:pt x="1376" y="292"/>
                  </a:cubicBezTo>
                  <a:cubicBezTo>
                    <a:pt x="1368" y="276"/>
                    <a:pt x="1368" y="276"/>
                    <a:pt x="1368" y="245"/>
                  </a:cubicBezTo>
                  <a:cubicBezTo>
                    <a:pt x="1376" y="221"/>
                    <a:pt x="1392" y="205"/>
                    <a:pt x="1407" y="205"/>
                  </a:cubicBezTo>
                  <a:cubicBezTo>
                    <a:pt x="1415" y="205"/>
                    <a:pt x="1415" y="205"/>
                    <a:pt x="1423" y="205"/>
                  </a:cubicBezTo>
                  <a:cubicBezTo>
                    <a:pt x="1423" y="213"/>
                    <a:pt x="1423" y="213"/>
                    <a:pt x="1431" y="213"/>
                  </a:cubicBezTo>
                  <a:cubicBezTo>
                    <a:pt x="1439" y="229"/>
                    <a:pt x="1455" y="245"/>
                    <a:pt x="1463" y="245"/>
                  </a:cubicBezTo>
                  <a:cubicBezTo>
                    <a:pt x="1463" y="245"/>
                    <a:pt x="1471" y="245"/>
                    <a:pt x="1471" y="237"/>
                  </a:cubicBezTo>
                  <a:cubicBezTo>
                    <a:pt x="1479" y="229"/>
                    <a:pt x="1479" y="221"/>
                    <a:pt x="1479" y="213"/>
                  </a:cubicBezTo>
                  <a:cubicBezTo>
                    <a:pt x="1479" y="205"/>
                    <a:pt x="1471" y="189"/>
                    <a:pt x="1502" y="182"/>
                  </a:cubicBezTo>
                  <a:cubicBezTo>
                    <a:pt x="1518" y="182"/>
                    <a:pt x="1534" y="182"/>
                    <a:pt x="1550" y="182"/>
                  </a:cubicBezTo>
                  <a:cubicBezTo>
                    <a:pt x="1566" y="182"/>
                    <a:pt x="1574" y="182"/>
                    <a:pt x="1574" y="174"/>
                  </a:cubicBezTo>
                  <a:cubicBezTo>
                    <a:pt x="1581" y="166"/>
                    <a:pt x="1581" y="142"/>
                    <a:pt x="1574" y="118"/>
                  </a:cubicBezTo>
                  <a:cubicBezTo>
                    <a:pt x="1566" y="118"/>
                    <a:pt x="1566" y="110"/>
                    <a:pt x="1566" y="110"/>
                  </a:cubicBezTo>
                  <a:cubicBezTo>
                    <a:pt x="1550" y="102"/>
                    <a:pt x="1550" y="95"/>
                    <a:pt x="1550" y="71"/>
                  </a:cubicBezTo>
                  <a:cubicBezTo>
                    <a:pt x="1558" y="63"/>
                    <a:pt x="1558" y="55"/>
                    <a:pt x="1558" y="47"/>
                  </a:cubicBezTo>
                  <a:cubicBezTo>
                    <a:pt x="1566" y="31"/>
                    <a:pt x="1566" y="0"/>
                    <a:pt x="1589" y="0"/>
                  </a:cubicBezTo>
                  <a:lnTo>
                    <a:pt x="1589" y="0"/>
                  </a:lnTo>
                  <a:cubicBezTo>
                    <a:pt x="1621" y="0"/>
                    <a:pt x="1645" y="8"/>
                    <a:pt x="1676" y="15"/>
                  </a:cubicBezTo>
                  <a:lnTo>
                    <a:pt x="1684" y="15"/>
                  </a:lnTo>
                  <a:cubicBezTo>
                    <a:pt x="1692" y="15"/>
                    <a:pt x="1700" y="15"/>
                    <a:pt x="1700" y="8"/>
                  </a:cubicBezTo>
                  <a:cubicBezTo>
                    <a:pt x="1708" y="8"/>
                    <a:pt x="1708" y="8"/>
                    <a:pt x="1716" y="8"/>
                  </a:cubicBezTo>
                  <a:cubicBezTo>
                    <a:pt x="1724" y="8"/>
                    <a:pt x="1732" y="8"/>
                    <a:pt x="1740" y="24"/>
                  </a:cubicBezTo>
                  <a:cubicBezTo>
                    <a:pt x="1747" y="31"/>
                    <a:pt x="1755" y="47"/>
                    <a:pt x="1755" y="55"/>
                  </a:cubicBezTo>
                  <a:cubicBezTo>
                    <a:pt x="1771" y="71"/>
                    <a:pt x="1771" y="87"/>
                    <a:pt x="1787" y="95"/>
                  </a:cubicBezTo>
                  <a:cubicBezTo>
                    <a:pt x="1795" y="102"/>
                    <a:pt x="1803" y="110"/>
                    <a:pt x="1803" y="118"/>
                  </a:cubicBezTo>
                  <a:cubicBezTo>
                    <a:pt x="1811" y="134"/>
                    <a:pt x="1811" y="142"/>
                    <a:pt x="1842" y="150"/>
                  </a:cubicBezTo>
                  <a:cubicBezTo>
                    <a:pt x="1850" y="150"/>
                    <a:pt x="1850" y="150"/>
                    <a:pt x="1858" y="150"/>
                  </a:cubicBezTo>
                  <a:cubicBezTo>
                    <a:pt x="1874" y="150"/>
                    <a:pt x="1890" y="150"/>
                    <a:pt x="1898" y="142"/>
                  </a:cubicBezTo>
                  <a:cubicBezTo>
                    <a:pt x="1913" y="142"/>
                    <a:pt x="1921" y="142"/>
                    <a:pt x="1929" y="142"/>
                  </a:cubicBezTo>
                  <a:cubicBezTo>
                    <a:pt x="1945" y="142"/>
                    <a:pt x="1953" y="142"/>
                    <a:pt x="1953" y="150"/>
                  </a:cubicBezTo>
                  <a:cubicBezTo>
                    <a:pt x="1969" y="166"/>
                    <a:pt x="2008" y="197"/>
                    <a:pt x="2032" y="197"/>
                  </a:cubicBezTo>
                  <a:lnTo>
                    <a:pt x="2040" y="197"/>
                  </a:lnTo>
                  <a:cubicBezTo>
                    <a:pt x="2048" y="197"/>
                    <a:pt x="2056" y="189"/>
                    <a:pt x="2056" y="182"/>
                  </a:cubicBezTo>
                  <a:cubicBezTo>
                    <a:pt x="2064" y="166"/>
                    <a:pt x="2064" y="150"/>
                    <a:pt x="2080" y="150"/>
                  </a:cubicBezTo>
                  <a:cubicBezTo>
                    <a:pt x="2087" y="150"/>
                    <a:pt x="2087" y="150"/>
                    <a:pt x="2087" y="158"/>
                  </a:cubicBezTo>
                  <a:cubicBezTo>
                    <a:pt x="2103" y="158"/>
                    <a:pt x="2119" y="166"/>
                    <a:pt x="2127" y="166"/>
                  </a:cubicBezTo>
                  <a:cubicBezTo>
                    <a:pt x="2135" y="174"/>
                    <a:pt x="2135" y="182"/>
                    <a:pt x="2143" y="174"/>
                  </a:cubicBezTo>
                  <a:cubicBezTo>
                    <a:pt x="2166" y="174"/>
                    <a:pt x="2174" y="166"/>
                    <a:pt x="2174" y="158"/>
                  </a:cubicBezTo>
                  <a:cubicBezTo>
                    <a:pt x="2182" y="158"/>
                    <a:pt x="2182" y="150"/>
                    <a:pt x="2198" y="150"/>
                  </a:cubicBezTo>
                  <a:lnTo>
                    <a:pt x="2206" y="150"/>
                  </a:lnTo>
                  <a:cubicBezTo>
                    <a:pt x="2214" y="150"/>
                    <a:pt x="2214" y="150"/>
                    <a:pt x="2222" y="134"/>
                  </a:cubicBezTo>
                  <a:cubicBezTo>
                    <a:pt x="2230" y="134"/>
                    <a:pt x="2238" y="126"/>
                    <a:pt x="2246" y="118"/>
                  </a:cubicBezTo>
                  <a:cubicBezTo>
                    <a:pt x="2277" y="102"/>
                    <a:pt x="2277" y="102"/>
                    <a:pt x="2277" y="102"/>
                  </a:cubicBezTo>
                  <a:cubicBezTo>
                    <a:pt x="2293" y="110"/>
                    <a:pt x="2293" y="110"/>
                    <a:pt x="2293" y="110"/>
                  </a:cubicBezTo>
                  <a:cubicBezTo>
                    <a:pt x="2293" y="118"/>
                    <a:pt x="2293" y="118"/>
                    <a:pt x="2293" y="118"/>
                  </a:cubicBezTo>
                  <a:cubicBezTo>
                    <a:pt x="2293" y="118"/>
                    <a:pt x="2293" y="118"/>
                    <a:pt x="2301" y="126"/>
                  </a:cubicBezTo>
                  <a:cubicBezTo>
                    <a:pt x="2301" y="134"/>
                    <a:pt x="2309" y="142"/>
                    <a:pt x="2317" y="150"/>
                  </a:cubicBezTo>
                  <a:cubicBezTo>
                    <a:pt x="2324" y="150"/>
                    <a:pt x="2333" y="158"/>
                    <a:pt x="2333" y="158"/>
                  </a:cubicBezTo>
                  <a:cubicBezTo>
                    <a:pt x="2333" y="158"/>
                    <a:pt x="2333" y="166"/>
                    <a:pt x="2340" y="174"/>
                  </a:cubicBezTo>
                  <a:cubicBezTo>
                    <a:pt x="2340" y="182"/>
                    <a:pt x="2364" y="189"/>
                    <a:pt x="2388" y="189"/>
                  </a:cubicBezTo>
                  <a:cubicBezTo>
                    <a:pt x="2404" y="197"/>
                    <a:pt x="2404" y="205"/>
                    <a:pt x="2404" y="213"/>
                  </a:cubicBezTo>
                  <a:lnTo>
                    <a:pt x="2411" y="221"/>
                  </a:lnTo>
                  <a:cubicBezTo>
                    <a:pt x="2411" y="229"/>
                    <a:pt x="2419" y="229"/>
                    <a:pt x="2443" y="245"/>
                  </a:cubicBezTo>
                  <a:cubicBezTo>
                    <a:pt x="2443" y="253"/>
                    <a:pt x="2443" y="253"/>
                    <a:pt x="2443" y="253"/>
                  </a:cubicBezTo>
                  <a:cubicBezTo>
                    <a:pt x="2435" y="253"/>
                    <a:pt x="2435" y="253"/>
                    <a:pt x="2435" y="253"/>
                  </a:cubicBezTo>
                  <a:cubicBezTo>
                    <a:pt x="2427" y="261"/>
                    <a:pt x="2427" y="261"/>
                    <a:pt x="2427" y="261"/>
                  </a:cubicBezTo>
                  <a:cubicBezTo>
                    <a:pt x="2427" y="276"/>
                    <a:pt x="2435" y="363"/>
                    <a:pt x="2467" y="387"/>
                  </a:cubicBezTo>
                  <a:cubicBezTo>
                    <a:pt x="2491" y="403"/>
                    <a:pt x="2506" y="435"/>
                    <a:pt x="2522" y="466"/>
                  </a:cubicBezTo>
                  <a:cubicBezTo>
                    <a:pt x="2530" y="474"/>
                    <a:pt x="2530" y="474"/>
                    <a:pt x="2530" y="474"/>
                  </a:cubicBezTo>
                  <a:cubicBezTo>
                    <a:pt x="2530" y="482"/>
                    <a:pt x="2538" y="490"/>
                    <a:pt x="2538" y="498"/>
                  </a:cubicBezTo>
                  <a:cubicBezTo>
                    <a:pt x="2554" y="529"/>
                    <a:pt x="2562" y="561"/>
                    <a:pt x="2609" y="584"/>
                  </a:cubicBezTo>
                  <a:cubicBezTo>
                    <a:pt x="2633" y="600"/>
                    <a:pt x="2657" y="600"/>
                    <a:pt x="2672" y="600"/>
                  </a:cubicBezTo>
                  <a:cubicBezTo>
                    <a:pt x="2688" y="607"/>
                    <a:pt x="2704" y="607"/>
                    <a:pt x="2712" y="623"/>
                  </a:cubicBezTo>
                  <a:lnTo>
                    <a:pt x="2712" y="623"/>
                  </a:lnTo>
                  <a:cubicBezTo>
                    <a:pt x="2712" y="631"/>
                    <a:pt x="2712" y="631"/>
                    <a:pt x="2712" y="631"/>
                  </a:cubicBezTo>
                  <a:cubicBezTo>
                    <a:pt x="2688" y="655"/>
                    <a:pt x="2649" y="702"/>
                    <a:pt x="2641" y="710"/>
                  </a:cubicBezTo>
                  <a:cubicBezTo>
                    <a:pt x="2625" y="734"/>
                    <a:pt x="2570" y="789"/>
                    <a:pt x="2546" y="797"/>
                  </a:cubicBezTo>
                  <a:cubicBezTo>
                    <a:pt x="2530" y="805"/>
                    <a:pt x="2491" y="829"/>
                    <a:pt x="2491" y="853"/>
                  </a:cubicBezTo>
                  <a:cubicBezTo>
                    <a:pt x="2491" y="876"/>
                    <a:pt x="2467" y="892"/>
                    <a:pt x="2459" y="908"/>
                  </a:cubicBezTo>
                  <a:cubicBezTo>
                    <a:pt x="2459" y="908"/>
                    <a:pt x="2459" y="908"/>
                    <a:pt x="2451" y="908"/>
                  </a:cubicBezTo>
                  <a:cubicBezTo>
                    <a:pt x="2451" y="916"/>
                    <a:pt x="2451" y="916"/>
                    <a:pt x="2443" y="916"/>
                  </a:cubicBezTo>
                  <a:cubicBezTo>
                    <a:pt x="2443" y="916"/>
                    <a:pt x="2435" y="916"/>
                    <a:pt x="2435" y="931"/>
                  </a:cubicBezTo>
                  <a:cubicBezTo>
                    <a:pt x="2435" y="940"/>
                    <a:pt x="2435" y="947"/>
                    <a:pt x="2435" y="955"/>
                  </a:cubicBezTo>
                  <a:cubicBezTo>
                    <a:pt x="2435" y="971"/>
                    <a:pt x="2435" y="971"/>
                    <a:pt x="2419" y="979"/>
                  </a:cubicBezTo>
                  <a:cubicBezTo>
                    <a:pt x="2411" y="979"/>
                    <a:pt x="2404" y="979"/>
                    <a:pt x="2396" y="979"/>
                  </a:cubicBezTo>
                  <a:cubicBezTo>
                    <a:pt x="2380" y="987"/>
                    <a:pt x="2364" y="987"/>
                    <a:pt x="2356" y="1011"/>
                  </a:cubicBezTo>
                  <a:cubicBezTo>
                    <a:pt x="2356" y="1018"/>
                    <a:pt x="2356" y="1018"/>
                    <a:pt x="2356" y="1026"/>
                  </a:cubicBezTo>
                  <a:cubicBezTo>
                    <a:pt x="2348" y="1050"/>
                    <a:pt x="2340" y="1066"/>
                    <a:pt x="2324" y="1066"/>
                  </a:cubicBezTo>
                  <a:cubicBezTo>
                    <a:pt x="2317" y="1066"/>
                    <a:pt x="2309" y="1066"/>
                    <a:pt x="2309" y="1066"/>
                  </a:cubicBezTo>
                  <a:cubicBezTo>
                    <a:pt x="2301" y="1058"/>
                    <a:pt x="2301" y="1058"/>
                    <a:pt x="2301" y="1058"/>
                  </a:cubicBezTo>
                  <a:cubicBezTo>
                    <a:pt x="2293" y="1058"/>
                    <a:pt x="2293" y="1058"/>
                    <a:pt x="2285" y="1074"/>
                  </a:cubicBezTo>
                  <a:cubicBezTo>
                    <a:pt x="2269" y="1082"/>
                    <a:pt x="2222" y="1121"/>
                    <a:pt x="2182" y="1145"/>
                  </a:cubicBezTo>
                  <a:lnTo>
                    <a:pt x="2182" y="1145"/>
                  </a:lnTo>
                  <a:lnTo>
                    <a:pt x="2182" y="1145"/>
                  </a:lnTo>
                  <a:cubicBezTo>
                    <a:pt x="1818" y="1192"/>
                    <a:pt x="1139" y="1279"/>
                    <a:pt x="688" y="1295"/>
                  </a:cubicBezTo>
                  <a:cubicBezTo>
                    <a:pt x="680" y="1303"/>
                    <a:pt x="648" y="1311"/>
                    <a:pt x="641" y="1327"/>
                  </a:cubicBezTo>
                  <a:cubicBezTo>
                    <a:pt x="641" y="1335"/>
                    <a:pt x="633" y="1335"/>
                    <a:pt x="633" y="1335"/>
                  </a:cubicBezTo>
                  <a:cubicBezTo>
                    <a:pt x="617" y="1335"/>
                    <a:pt x="609" y="1327"/>
                    <a:pt x="593" y="1311"/>
                  </a:cubicBezTo>
                  <a:cubicBezTo>
                    <a:pt x="593" y="1311"/>
                    <a:pt x="593" y="1311"/>
                    <a:pt x="585" y="1311"/>
                  </a:cubicBezTo>
                  <a:cubicBezTo>
                    <a:pt x="577" y="1303"/>
                    <a:pt x="562" y="1303"/>
                    <a:pt x="538" y="1303"/>
                  </a:cubicBezTo>
                  <a:cubicBezTo>
                    <a:pt x="522" y="1303"/>
                    <a:pt x="506" y="1303"/>
                    <a:pt x="506" y="1311"/>
                  </a:cubicBezTo>
                  <a:cubicBezTo>
                    <a:pt x="506" y="1319"/>
                    <a:pt x="514" y="1327"/>
                    <a:pt x="514" y="1343"/>
                  </a:cubicBezTo>
                  <a:cubicBezTo>
                    <a:pt x="522" y="1358"/>
                    <a:pt x="530" y="1374"/>
                    <a:pt x="522" y="1390"/>
                  </a:cubicBezTo>
                  <a:cubicBezTo>
                    <a:pt x="514" y="1398"/>
                    <a:pt x="514" y="1398"/>
                    <a:pt x="506" y="1398"/>
                  </a:cubicBezTo>
                  <a:cubicBezTo>
                    <a:pt x="498" y="1398"/>
                    <a:pt x="498" y="1398"/>
                    <a:pt x="490" y="1398"/>
                  </a:cubicBezTo>
                  <a:cubicBezTo>
                    <a:pt x="293" y="1414"/>
                    <a:pt x="151" y="1422"/>
                    <a:pt x="71" y="1422"/>
                  </a:cubicBezTo>
                  <a:close/>
                  <a:moveTo>
                    <a:pt x="16" y="1414"/>
                  </a:moveTo>
                  <a:lnTo>
                    <a:pt x="16" y="1414"/>
                  </a:lnTo>
                  <a:cubicBezTo>
                    <a:pt x="24" y="1414"/>
                    <a:pt x="48" y="1414"/>
                    <a:pt x="71" y="1414"/>
                  </a:cubicBezTo>
                  <a:cubicBezTo>
                    <a:pt x="151" y="1414"/>
                    <a:pt x="293" y="1406"/>
                    <a:pt x="490" y="1390"/>
                  </a:cubicBezTo>
                  <a:cubicBezTo>
                    <a:pt x="498" y="1390"/>
                    <a:pt x="498" y="1390"/>
                    <a:pt x="506" y="1390"/>
                  </a:cubicBezTo>
                  <a:cubicBezTo>
                    <a:pt x="506" y="1390"/>
                    <a:pt x="514" y="1390"/>
                    <a:pt x="514" y="1382"/>
                  </a:cubicBezTo>
                  <a:cubicBezTo>
                    <a:pt x="522" y="1374"/>
                    <a:pt x="514" y="1358"/>
                    <a:pt x="506" y="1343"/>
                  </a:cubicBezTo>
                  <a:cubicBezTo>
                    <a:pt x="506" y="1327"/>
                    <a:pt x="498" y="1319"/>
                    <a:pt x="498" y="1311"/>
                  </a:cubicBezTo>
                  <a:cubicBezTo>
                    <a:pt x="498" y="1303"/>
                    <a:pt x="514" y="1295"/>
                    <a:pt x="538" y="1295"/>
                  </a:cubicBezTo>
                  <a:cubicBezTo>
                    <a:pt x="562" y="1295"/>
                    <a:pt x="577" y="1295"/>
                    <a:pt x="593" y="1303"/>
                  </a:cubicBezTo>
                  <a:cubicBezTo>
                    <a:pt x="593" y="1303"/>
                    <a:pt x="593" y="1311"/>
                    <a:pt x="601" y="1311"/>
                  </a:cubicBezTo>
                  <a:cubicBezTo>
                    <a:pt x="609" y="1319"/>
                    <a:pt x="625" y="1327"/>
                    <a:pt x="633" y="1327"/>
                  </a:cubicBezTo>
                  <a:cubicBezTo>
                    <a:pt x="633" y="1327"/>
                    <a:pt x="633" y="1327"/>
                    <a:pt x="641" y="1319"/>
                  </a:cubicBezTo>
                  <a:cubicBezTo>
                    <a:pt x="648" y="1303"/>
                    <a:pt x="688" y="1287"/>
                    <a:pt x="688" y="1287"/>
                  </a:cubicBezTo>
                  <a:lnTo>
                    <a:pt x="688" y="1287"/>
                  </a:lnTo>
                  <a:cubicBezTo>
                    <a:pt x="1131" y="1271"/>
                    <a:pt x="1811" y="1184"/>
                    <a:pt x="2174" y="1137"/>
                  </a:cubicBezTo>
                  <a:cubicBezTo>
                    <a:pt x="2230" y="1105"/>
                    <a:pt x="2269" y="1074"/>
                    <a:pt x="2277" y="1066"/>
                  </a:cubicBezTo>
                  <a:cubicBezTo>
                    <a:pt x="2285" y="1058"/>
                    <a:pt x="2293" y="1050"/>
                    <a:pt x="2301" y="1050"/>
                  </a:cubicBezTo>
                  <a:lnTo>
                    <a:pt x="2309" y="1058"/>
                  </a:lnTo>
                  <a:cubicBezTo>
                    <a:pt x="2317" y="1058"/>
                    <a:pt x="2317" y="1058"/>
                    <a:pt x="2324" y="1058"/>
                  </a:cubicBezTo>
                  <a:cubicBezTo>
                    <a:pt x="2340" y="1058"/>
                    <a:pt x="2340" y="1050"/>
                    <a:pt x="2348" y="1018"/>
                  </a:cubicBezTo>
                  <a:lnTo>
                    <a:pt x="2348" y="1011"/>
                  </a:lnTo>
                  <a:cubicBezTo>
                    <a:pt x="2356" y="979"/>
                    <a:pt x="2380" y="979"/>
                    <a:pt x="2396" y="979"/>
                  </a:cubicBezTo>
                  <a:cubicBezTo>
                    <a:pt x="2404" y="971"/>
                    <a:pt x="2411" y="971"/>
                    <a:pt x="2411" y="971"/>
                  </a:cubicBezTo>
                  <a:cubicBezTo>
                    <a:pt x="2427" y="963"/>
                    <a:pt x="2427" y="963"/>
                    <a:pt x="2427" y="955"/>
                  </a:cubicBezTo>
                  <a:cubicBezTo>
                    <a:pt x="2427" y="947"/>
                    <a:pt x="2427" y="940"/>
                    <a:pt x="2427" y="931"/>
                  </a:cubicBezTo>
                  <a:cubicBezTo>
                    <a:pt x="2427" y="916"/>
                    <a:pt x="2435" y="908"/>
                    <a:pt x="2443" y="908"/>
                  </a:cubicBezTo>
                  <a:cubicBezTo>
                    <a:pt x="2443" y="908"/>
                    <a:pt x="2443" y="908"/>
                    <a:pt x="2451" y="908"/>
                  </a:cubicBezTo>
                  <a:lnTo>
                    <a:pt x="2451" y="900"/>
                  </a:lnTo>
                  <a:cubicBezTo>
                    <a:pt x="2459" y="892"/>
                    <a:pt x="2483" y="868"/>
                    <a:pt x="2483" y="853"/>
                  </a:cubicBezTo>
                  <a:cubicBezTo>
                    <a:pt x="2483" y="829"/>
                    <a:pt x="2522" y="805"/>
                    <a:pt x="2546" y="789"/>
                  </a:cubicBezTo>
                  <a:cubicBezTo>
                    <a:pt x="2562" y="781"/>
                    <a:pt x="2625" y="726"/>
                    <a:pt x="2633" y="710"/>
                  </a:cubicBezTo>
                  <a:cubicBezTo>
                    <a:pt x="2641" y="694"/>
                    <a:pt x="2680" y="655"/>
                    <a:pt x="2704" y="623"/>
                  </a:cubicBezTo>
                  <a:cubicBezTo>
                    <a:pt x="2696" y="615"/>
                    <a:pt x="2688" y="615"/>
                    <a:pt x="2672" y="607"/>
                  </a:cubicBezTo>
                  <a:cubicBezTo>
                    <a:pt x="2657" y="607"/>
                    <a:pt x="2633" y="607"/>
                    <a:pt x="2601" y="592"/>
                  </a:cubicBezTo>
                  <a:cubicBezTo>
                    <a:pt x="2554" y="568"/>
                    <a:pt x="2546" y="529"/>
                    <a:pt x="2530" y="506"/>
                  </a:cubicBezTo>
                  <a:cubicBezTo>
                    <a:pt x="2530" y="498"/>
                    <a:pt x="2522" y="482"/>
                    <a:pt x="2522" y="474"/>
                  </a:cubicBezTo>
                  <a:cubicBezTo>
                    <a:pt x="2514" y="466"/>
                    <a:pt x="2514" y="466"/>
                    <a:pt x="2514" y="466"/>
                  </a:cubicBezTo>
                  <a:cubicBezTo>
                    <a:pt x="2498" y="435"/>
                    <a:pt x="2483" y="411"/>
                    <a:pt x="2459" y="387"/>
                  </a:cubicBezTo>
                  <a:cubicBezTo>
                    <a:pt x="2427" y="363"/>
                    <a:pt x="2419" y="268"/>
                    <a:pt x="2419" y="261"/>
                  </a:cubicBezTo>
                  <a:cubicBezTo>
                    <a:pt x="2419" y="261"/>
                    <a:pt x="2419" y="253"/>
                    <a:pt x="2427" y="253"/>
                  </a:cubicBezTo>
                  <a:cubicBezTo>
                    <a:pt x="2411" y="237"/>
                    <a:pt x="2404" y="229"/>
                    <a:pt x="2404" y="229"/>
                  </a:cubicBezTo>
                  <a:cubicBezTo>
                    <a:pt x="2404" y="221"/>
                    <a:pt x="2404" y="221"/>
                    <a:pt x="2396" y="213"/>
                  </a:cubicBezTo>
                  <a:cubicBezTo>
                    <a:pt x="2396" y="205"/>
                    <a:pt x="2396" y="197"/>
                    <a:pt x="2388" y="197"/>
                  </a:cubicBezTo>
                  <a:cubicBezTo>
                    <a:pt x="2356" y="189"/>
                    <a:pt x="2340" y="182"/>
                    <a:pt x="2333" y="174"/>
                  </a:cubicBezTo>
                  <a:cubicBezTo>
                    <a:pt x="2324" y="166"/>
                    <a:pt x="2324" y="166"/>
                    <a:pt x="2324" y="158"/>
                  </a:cubicBezTo>
                  <a:cubicBezTo>
                    <a:pt x="2324" y="158"/>
                    <a:pt x="2324" y="158"/>
                    <a:pt x="2317" y="158"/>
                  </a:cubicBezTo>
                  <a:cubicBezTo>
                    <a:pt x="2309" y="150"/>
                    <a:pt x="2293" y="142"/>
                    <a:pt x="2293" y="134"/>
                  </a:cubicBezTo>
                  <a:cubicBezTo>
                    <a:pt x="2285" y="126"/>
                    <a:pt x="2285" y="118"/>
                    <a:pt x="2285" y="118"/>
                  </a:cubicBezTo>
                  <a:cubicBezTo>
                    <a:pt x="2277" y="110"/>
                    <a:pt x="2277" y="110"/>
                    <a:pt x="2277" y="110"/>
                  </a:cubicBezTo>
                  <a:cubicBezTo>
                    <a:pt x="2253" y="126"/>
                    <a:pt x="2253" y="126"/>
                    <a:pt x="2253" y="126"/>
                  </a:cubicBezTo>
                  <a:cubicBezTo>
                    <a:pt x="2246" y="134"/>
                    <a:pt x="2230" y="134"/>
                    <a:pt x="2230" y="142"/>
                  </a:cubicBezTo>
                  <a:cubicBezTo>
                    <a:pt x="2222" y="158"/>
                    <a:pt x="2214" y="158"/>
                    <a:pt x="2206" y="158"/>
                  </a:cubicBezTo>
                  <a:lnTo>
                    <a:pt x="2198" y="158"/>
                  </a:lnTo>
                  <a:cubicBezTo>
                    <a:pt x="2190" y="158"/>
                    <a:pt x="2182" y="158"/>
                    <a:pt x="2182" y="166"/>
                  </a:cubicBezTo>
                  <a:cubicBezTo>
                    <a:pt x="2182" y="174"/>
                    <a:pt x="2166" y="182"/>
                    <a:pt x="2151" y="182"/>
                  </a:cubicBezTo>
                  <a:cubicBezTo>
                    <a:pt x="2135" y="182"/>
                    <a:pt x="2127" y="182"/>
                    <a:pt x="2119" y="174"/>
                  </a:cubicBezTo>
                  <a:cubicBezTo>
                    <a:pt x="2111" y="174"/>
                    <a:pt x="2103" y="166"/>
                    <a:pt x="2087" y="158"/>
                  </a:cubicBezTo>
                  <a:lnTo>
                    <a:pt x="2080" y="158"/>
                  </a:lnTo>
                  <a:cubicBezTo>
                    <a:pt x="2071" y="158"/>
                    <a:pt x="2071" y="166"/>
                    <a:pt x="2064" y="182"/>
                  </a:cubicBezTo>
                  <a:cubicBezTo>
                    <a:pt x="2056" y="189"/>
                    <a:pt x="2056" y="205"/>
                    <a:pt x="2040" y="205"/>
                  </a:cubicBezTo>
                  <a:cubicBezTo>
                    <a:pt x="2040" y="205"/>
                    <a:pt x="2040" y="205"/>
                    <a:pt x="2032" y="205"/>
                  </a:cubicBezTo>
                  <a:cubicBezTo>
                    <a:pt x="2008" y="205"/>
                    <a:pt x="1961" y="174"/>
                    <a:pt x="1953" y="150"/>
                  </a:cubicBezTo>
                  <a:cubicBezTo>
                    <a:pt x="1945" y="150"/>
                    <a:pt x="1937" y="150"/>
                    <a:pt x="1929" y="150"/>
                  </a:cubicBezTo>
                  <a:cubicBezTo>
                    <a:pt x="1921" y="150"/>
                    <a:pt x="1913" y="150"/>
                    <a:pt x="1906" y="150"/>
                  </a:cubicBezTo>
                  <a:cubicBezTo>
                    <a:pt x="1890" y="158"/>
                    <a:pt x="1874" y="158"/>
                    <a:pt x="1858" y="158"/>
                  </a:cubicBezTo>
                  <a:cubicBezTo>
                    <a:pt x="1850" y="158"/>
                    <a:pt x="1842" y="158"/>
                    <a:pt x="1842" y="158"/>
                  </a:cubicBezTo>
                  <a:cubicBezTo>
                    <a:pt x="1811" y="150"/>
                    <a:pt x="1803" y="134"/>
                    <a:pt x="1795" y="118"/>
                  </a:cubicBezTo>
                  <a:cubicBezTo>
                    <a:pt x="1795" y="110"/>
                    <a:pt x="1795" y="102"/>
                    <a:pt x="1787" y="95"/>
                  </a:cubicBezTo>
                  <a:cubicBezTo>
                    <a:pt x="1771" y="87"/>
                    <a:pt x="1763" y="79"/>
                    <a:pt x="1755" y="55"/>
                  </a:cubicBezTo>
                  <a:cubicBezTo>
                    <a:pt x="1747" y="47"/>
                    <a:pt x="1740" y="39"/>
                    <a:pt x="1732" y="24"/>
                  </a:cubicBezTo>
                  <a:cubicBezTo>
                    <a:pt x="1724" y="15"/>
                    <a:pt x="1716" y="15"/>
                    <a:pt x="1716" y="15"/>
                  </a:cubicBezTo>
                  <a:lnTo>
                    <a:pt x="1708" y="15"/>
                  </a:lnTo>
                  <a:cubicBezTo>
                    <a:pt x="1700" y="15"/>
                    <a:pt x="1692" y="24"/>
                    <a:pt x="1684" y="24"/>
                  </a:cubicBezTo>
                  <a:lnTo>
                    <a:pt x="1676" y="24"/>
                  </a:lnTo>
                  <a:cubicBezTo>
                    <a:pt x="1645" y="15"/>
                    <a:pt x="1621" y="8"/>
                    <a:pt x="1589" y="8"/>
                  </a:cubicBezTo>
                  <a:lnTo>
                    <a:pt x="1589" y="8"/>
                  </a:lnTo>
                  <a:cubicBezTo>
                    <a:pt x="1574" y="8"/>
                    <a:pt x="1566" y="31"/>
                    <a:pt x="1566" y="55"/>
                  </a:cubicBezTo>
                  <a:cubicBezTo>
                    <a:pt x="1566" y="55"/>
                    <a:pt x="1558" y="63"/>
                    <a:pt x="1558" y="71"/>
                  </a:cubicBezTo>
                  <a:cubicBezTo>
                    <a:pt x="1558" y="87"/>
                    <a:pt x="1558" y="95"/>
                    <a:pt x="1566" y="110"/>
                  </a:cubicBezTo>
                  <a:cubicBezTo>
                    <a:pt x="1574" y="110"/>
                    <a:pt x="1574" y="110"/>
                    <a:pt x="1574" y="118"/>
                  </a:cubicBezTo>
                  <a:cubicBezTo>
                    <a:pt x="1589" y="142"/>
                    <a:pt x="1589" y="166"/>
                    <a:pt x="1581" y="174"/>
                  </a:cubicBezTo>
                  <a:cubicBezTo>
                    <a:pt x="1581" y="189"/>
                    <a:pt x="1566" y="189"/>
                    <a:pt x="1550" y="189"/>
                  </a:cubicBezTo>
                  <a:cubicBezTo>
                    <a:pt x="1534" y="189"/>
                    <a:pt x="1518" y="189"/>
                    <a:pt x="1502" y="189"/>
                  </a:cubicBezTo>
                  <a:cubicBezTo>
                    <a:pt x="1479" y="197"/>
                    <a:pt x="1487" y="205"/>
                    <a:pt x="1487" y="213"/>
                  </a:cubicBezTo>
                  <a:cubicBezTo>
                    <a:pt x="1487" y="221"/>
                    <a:pt x="1487" y="237"/>
                    <a:pt x="1479" y="245"/>
                  </a:cubicBezTo>
                  <a:cubicBezTo>
                    <a:pt x="1471" y="245"/>
                    <a:pt x="1471" y="253"/>
                    <a:pt x="1463" y="253"/>
                  </a:cubicBezTo>
                  <a:cubicBezTo>
                    <a:pt x="1447" y="253"/>
                    <a:pt x="1431" y="237"/>
                    <a:pt x="1423" y="221"/>
                  </a:cubicBezTo>
                  <a:lnTo>
                    <a:pt x="1415" y="213"/>
                  </a:lnTo>
                  <a:lnTo>
                    <a:pt x="1407" y="213"/>
                  </a:lnTo>
                  <a:cubicBezTo>
                    <a:pt x="1392" y="213"/>
                    <a:pt x="1376" y="229"/>
                    <a:pt x="1376" y="253"/>
                  </a:cubicBezTo>
                  <a:cubicBezTo>
                    <a:pt x="1376" y="268"/>
                    <a:pt x="1376" y="276"/>
                    <a:pt x="1384" y="284"/>
                  </a:cubicBezTo>
                  <a:cubicBezTo>
                    <a:pt x="1384" y="292"/>
                    <a:pt x="1384" y="300"/>
                    <a:pt x="1392" y="308"/>
                  </a:cubicBezTo>
                  <a:cubicBezTo>
                    <a:pt x="1400" y="332"/>
                    <a:pt x="1392" y="332"/>
                    <a:pt x="1376" y="340"/>
                  </a:cubicBezTo>
                  <a:cubicBezTo>
                    <a:pt x="1368" y="340"/>
                    <a:pt x="1368" y="348"/>
                    <a:pt x="1360" y="355"/>
                  </a:cubicBezTo>
                  <a:cubicBezTo>
                    <a:pt x="1352" y="363"/>
                    <a:pt x="1352" y="371"/>
                    <a:pt x="1336" y="371"/>
                  </a:cubicBezTo>
                  <a:cubicBezTo>
                    <a:pt x="1336" y="371"/>
                    <a:pt x="1336" y="371"/>
                    <a:pt x="1328" y="371"/>
                  </a:cubicBezTo>
                  <a:cubicBezTo>
                    <a:pt x="1321" y="371"/>
                    <a:pt x="1313" y="387"/>
                    <a:pt x="1313" y="411"/>
                  </a:cubicBezTo>
                  <a:cubicBezTo>
                    <a:pt x="1313" y="427"/>
                    <a:pt x="1297" y="458"/>
                    <a:pt x="1273" y="458"/>
                  </a:cubicBezTo>
                  <a:cubicBezTo>
                    <a:pt x="1273" y="458"/>
                    <a:pt x="1273" y="458"/>
                    <a:pt x="1265" y="466"/>
                  </a:cubicBezTo>
                  <a:cubicBezTo>
                    <a:pt x="1241" y="490"/>
                    <a:pt x="1218" y="553"/>
                    <a:pt x="1226" y="576"/>
                  </a:cubicBezTo>
                  <a:cubicBezTo>
                    <a:pt x="1226" y="584"/>
                    <a:pt x="1226" y="584"/>
                    <a:pt x="1226" y="592"/>
                  </a:cubicBezTo>
                  <a:cubicBezTo>
                    <a:pt x="1218" y="592"/>
                    <a:pt x="1210" y="600"/>
                    <a:pt x="1202" y="600"/>
                  </a:cubicBezTo>
                  <a:cubicBezTo>
                    <a:pt x="1202" y="600"/>
                    <a:pt x="1194" y="600"/>
                    <a:pt x="1186" y="600"/>
                  </a:cubicBezTo>
                  <a:cubicBezTo>
                    <a:pt x="1178" y="607"/>
                    <a:pt x="1178" y="607"/>
                    <a:pt x="1170" y="607"/>
                  </a:cubicBezTo>
                  <a:cubicBezTo>
                    <a:pt x="1163" y="607"/>
                    <a:pt x="1163" y="600"/>
                    <a:pt x="1154" y="600"/>
                  </a:cubicBezTo>
                  <a:cubicBezTo>
                    <a:pt x="1154" y="592"/>
                    <a:pt x="1154" y="592"/>
                    <a:pt x="1147" y="592"/>
                  </a:cubicBezTo>
                  <a:cubicBezTo>
                    <a:pt x="1147" y="592"/>
                    <a:pt x="1147" y="592"/>
                    <a:pt x="1139" y="592"/>
                  </a:cubicBezTo>
                  <a:cubicBezTo>
                    <a:pt x="1131" y="584"/>
                    <a:pt x="1115" y="584"/>
                    <a:pt x="1107" y="576"/>
                  </a:cubicBezTo>
                  <a:cubicBezTo>
                    <a:pt x="1099" y="568"/>
                    <a:pt x="1091" y="561"/>
                    <a:pt x="1091" y="553"/>
                  </a:cubicBezTo>
                  <a:cubicBezTo>
                    <a:pt x="1083" y="553"/>
                    <a:pt x="1083" y="545"/>
                    <a:pt x="1075" y="545"/>
                  </a:cubicBezTo>
                  <a:lnTo>
                    <a:pt x="1075" y="545"/>
                  </a:lnTo>
                  <a:cubicBezTo>
                    <a:pt x="1068" y="545"/>
                    <a:pt x="1068" y="553"/>
                    <a:pt x="1068" y="553"/>
                  </a:cubicBezTo>
                  <a:cubicBezTo>
                    <a:pt x="1060" y="561"/>
                    <a:pt x="1052" y="568"/>
                    <a:pt x="1052" y="576"/>
                  </a:cubicBezTo>
                  <a:cubicBezTo>
                    <a:pt x="1044" y="576"/>
                    <a:pt x="1044" y="584"/>
                    <a:pt x="1036" y="584"/>
                  </a:cubicBezTo>
                  <a:cubicBezTo>
                    <a:pt x="1028" y="584"/>
                    <a:pt x="1020" y="592"/>
                    <a:pt x="1020" y="607"/>
                  </a:cubicBezTo>
                  <a:lnTo>
                    <a:pt x="1020" y="607"/>
                  </a:lnTo>
                  <a:cubicBezTo>
                    <a:pt x="1012" y="623"/>
                    <a:pt x="1012" y="631"/>
                    <a:pt x="1004" y="631"/>
                  </a:cubicBezTo>
                  <a:cubicBezTo>
                    <a:pt x="996" y="639"/>
                    <a:pt x="996" y="639"/>
                    <a:pt x="996" y="639"/>
                  </a:cubicBezTo>
                  <a:cubicBezTo>
                    <a:pt x="988" y="639"/>
                    <a:pt x="988" y="647"/>
                    <a:pt x="988" y="655"/>
                  </a:cubicBezTo>
                  <a:lnTo>
                    <a:pt x="988" y="663"/>
                  </a:lnTo>
                  <a:cubicBezTo>
                    <a:pt x="988" y="678"/>
                    <a:pt x="988" y="694"/>
                    <a:pt x="988" y="702"/>
                  </a:cubicBezTo>
                  <a:cubicBezTo>
                    <a:pt x="981" y="702"/>
                    <a:pt x="981" y="702"/>
                    <a:pt x="973" y="702"/>
                  </a:cubicBezTo>
                  <a:cubicBezTo>
                    <a:pt x="965" y="702"/>
                    <a:pt x="957" y="694"/>
                    <a:pt x="957" y="694"/>
                  </a:cubicBezTo>
                  <a:lnTo>
                    <a:pt x="957" y="694"/>
                  </a:lnTo>
                  <a:cubicBezTo>
                    <a:pt x="941" y="671"/>
                    <a:pt x="941" y="671"/>
                    <a:pt x="941" y="671"/>
                  </a:cubicBezTo>
                  <a:cubicBezTo>
                    <a:pt x="933" y="663"/>
                    <a:pt x="917" y="655"/>
                    <a:pt x="910" y="647"/>
                  </a:cubicBezTo>
                  <a:lnTo>
                    <a:pt x="910" y="647"/>
                  </a:lnTo>
                  <a:cubicBezTo>
                    <a:pt x="910" y="639"/>
                    <a:pt x="901" y="639"/>
                    <a:pt x="901" y="639"/>
                  </a:cubicBezTo>
                  <a:cubicBezTo>
                    <a:pt x="894" y="639"/>
                    <a:pt x="894" y="639"/>
                    <a:pt x="894" y="647"/>
                  </a:cubicBezTo>
                  <a:cubicBezTo>
                    <a:pt x="886" y="655"/>
                    <a:pt x="886" y="655"/>
                    <a:pt x="878" y="655"/>
                  </a:cubicBezTo>
                  <a:cubicBezTo>
                    <a:pt x="870" y="655"/>
                    <a:pt x="854" y="663"/>
                    <a:pt x="854" y="671"/>
                  </a:cubicBezTo>
                  <a:lnTo>
                    <a:pt x="854" y="671"/>
                  </a:lnTo>
                  <a:cubicBezTo>
                    <a:pt x="846" y="678"/>
                    <a:pt x="846" y="687"/>
                    <a:pt x="830" y="687"/>
                  </a:cubicBezTo>
                  <a:cubicBezTo>
                    <a:pt x="830" y="687"/>
                    <a:pt x="830" y="687"/>
                    <a:pt x="823" y="687"/>
                  </a:cubicBezTo>
                  <a:lnTo>
                    <a:pt x="815" y="687"/>
                  </a:lnTo>
                  <a:cubicBezTo>
                    <a:pt x="815" y="694"/>
                    <a:pt x="815" y="702"/>
                    <a:pt x="815" y="710"/>
                  </a:cubicBezTo>
                  <a:cubicBezTo>
                    <a:pt x="815" y="726"/>
                    <a:pt x="815" y="750"/>
                    <a:pt x="799" y="750"/>
                  </a:cubicBezTo>
                  <a:cubicBezTo>
                    <a:pt x="791" y="750"/>
                    <a:pt x="775" y="742"/>
                    <a:pt x="759" y="726"/>
                  </a:cubicBezTo>
                  <a:cubicBezTo>
                    <a:pt x="751" y="718"/>
                    <a:pt x="751" y="718"/>
                    <a:pt x="743" y="718"/>
                  </a:cubicBezTo>
                  <a:lnTo>
                    <a:pt x="743" y="718"/>
                  </a:lnTo>
                  <a:cubicBezTo>
                    <a:pt x="743" y="718"/>
                    <a:pt x="735" y="718"/>
                    <a:pt x="728" y="718"/>
                  </a:cubicBezTo>
                  <a:cubicBezTo>
                    <a:pt x="720" y="710"/>
                    <a:pt x="712" y="710"/>
                    <a:pt x="712" y="702"/>
                  </a:cubicBezTo>
                  <a:cubicBezTo>
                    <a:pt x="704" y="694"/>
                    <a:pt x="704" y="694"/>
                    <a:pt x="696" y="694"/>
                  </a:cubicBezTo>
                  <a:cubicBezTo>
                    <a:pt x="696" y="694"/>
                    <a:pt x="696" y="687"/>
                    <a:pt x="688" y="687"/>
                  </a:cubicBezTo>
                  <a:cubicBezTo>
                    <a:pt x="680" y="687"/>
                    <a:pt x="657" y="702"/>
                    <a:pt x="641" y="710"/>
                  </a:cubicBezTo>
                  <a:cubicBezTo>
                    <a:pt x="625" y="718"/>
                    <a:pt x="625" y="734"/>
                    <a:pt x="625" y="742"/>
                  </a:cubicBezTo>
                  <a:cubicBezTo>
                    <a:pt x="625" y="750"/>
                    <a:pt x="625" y="750"/>
                    <a:pt x="625" y="750"/>
                  </a:cubicBezTo>
                  <a:lnTo>
                    <a:pt x="617" y="758"/>
                  </a:lnTo>
                  <a:cubicBezTo>
                    <a:pt x="609" y="758"/>
                    <a:pt x="593" y="750"/>
                    <a:pt x="585" y="742"/>
                  </a:cubicBezTo>
                  <a:cubicBezTo>
                    <a:pt x="577" y="742"/>
                    <a:pt x="562" y="734"/>
                    <a:pt x="562" y="734"/>
                  </a:cubicBezTo>
                  <a:cubicBezTo>
                    <a:pt x="546" y="734"/>
                    <a:pt x="530" y="750"/>
                    <a:pt x="530" y="758"/>
                  </a:cubicBezTo>
                  <a:cubicBezTo>
                    <a:pt x="530" y="773"/>
                    <a:pt x="530" y="789"/>
                    <a:pt x="506" y="789"/>
                  </a:cubicBezTo>
                  <a:lnTo>
                    <a:pt x="498" y="781"/>
                  </a:lnTo>
                  <a:cubicBezTo>
                    <a:pt x="490" y="781"/>
                    <a:pt x="483" y="781"/>
                    <a:pt x="467" y="789"/>
                  </a:cubicBezTo>
                  <a:cubicBezTo>
                    <a:pt x="475" y="797"/>
                    <a:pt x="475" y="805"/>
                    <a:pt x="467" y="821"/>
                  </a:cubicBezTo>
                  <a:cubicBezTo>
                    <a:pt x="459" y="821"/>
                    <a:pt x="459" y="829"/>
                    <a:pt x="451" y="837"/>
                  </a:cubicBezTo>
                  <a:cubicBezTo>
                    <a:pt x="435" y="853"/>
                    <a:pt x="427" y="860"/>
                    <a:pt x="443" y="868"/>
                  </a:cubicBezTo>
                  <a:cubicBezTo>
                    <a:pt x="451" y="876"/>
                    <a:pt x="451" y="876"/>
                    <a:pt x="451" y="876"/>
                  </a:cubicBezTo>
                  <a:cubicBezTo>
                    <a:pt x="467" y="892"/>
                    <a:pt x="475" y="908"/>
                    <a:pt x="475" y="916"/>
                  </a:cubicBezTo>
                  <a:cubicBezTo>
                    <a:pt x="475" y="924"/>
                    <a:pt x="475" y="924"/>
                    <a:pt x="467" y="924"/>
                  </a:cubicBezTo>
                  <a:cubicBezTo>
                    <a:pt x="459" y="931"/>
                    <a:pt x="451" y="931"/>
                    <a:pt x="435" y="931"/>
                  </a:cubicBezTo>
                  <a:cubicBezTo>
                    <a:pt x="404" y="940"/>
                    <a:pt x="340" y="947"/>
                    <a:pt x="324" y="971"/>
                  </a:cubicBezTo>
                  <a:cubicBezTo>
                    <a:pt x="317" y="979"/>
                    <a:pt x="317" y="987"/>
                    <a:pt x="317" y="995"/>
                  </a:cubicBezTo>
                  <a:cubicBezTo>
                    <a:pt x="324" y="1026"/>
                    <a:pt x="332" y="1042"/>
                    <a:pt x="340" y="1050"/>
                  </a:cubicBezTo>
                  <a:cubicBezTo>
                    <a:pt x="348" y="1066"/>
                    <a:pt x="356" y="1082"/>
                    <a:pt x="348" y="1098"/>
                  </a:cubicBezTo>
                  <a:cubicBezTo>
                    <a:pt x="348" y="1113"/>
                    <a:pt x="324" y="1145"/>
                    <a:pt x="301" y="1145"/>
                  </a:cubicBezTo>
                  <a:cubicBezTo>
                    <a:pt x="285" y="1145"/>
                    <a:pt x="277" y="1145"/>
                    <a:pt x="269" y="1137"/>
                  </a:cubicBezTo>
                  <a:cubicBezTo>
                    <a:pt x="253" y="1121"/>
                    <a:pt x="214" y="1105"/>
                    <a:pt x="174" y="1105"/>
                  </a:cubicBezTo>
                  <a:cubicBezTo>
                    <a:pt x="158" y="1105"/>
                    <a:pt x="135" y="1113"/>
                    <a:pt x="119" y="1129"/>
                  </a:cubicBezTo>
                  <a:cubicBezTo>
                    <a:pt x="103" y="1145"/>
                    <a:pt x="95" y="1161"/>
                    <a:pt x="95" y="1192"/>
                  </a:cubicBezTo>
                  <a:cubicBezTo>
                    <a:pt x="103" y="1200"/>
                    <a:pt x="119" y="1248"/>
                    <a:pt x="111" y="1279"/>
                  </a:cubicBezTo>
                  <a:cubicBezTo>
                    <a:pt x="103" y="1287"/>
                    <a:pt x="103" y="1295"/>
                    <a:pt x="95" y="1295"/>
                  </a:cubicBezTo>
                  <a:cubicBezTo>
                    <a:pt x="87" y="1295"/>
                    <a:pt x="79" y="1295"/>
                    <a:pt x="79" y="1295"/>
                  </a:cubicBezTo>
                  <a:cubicBezTo>
                    <a:pt x="79" y="1295"/>
                    <a:pt x="79" y="1303"/>
                    <a:pt x="79" y="1311"/>
                  </a:cubicBezTo>
                  <a:cubicBezTo>
                    <a:pt x="79" y="1319"/>
                    <a:pt x="79" y="1335"/>
                    <a:pt x="79" y="1358"/>
                  </a:cubicBezTo>
                  <a:cubicBezTo>
                    <a:pt x="64" y="1390"/>
                    <a:pt x="64" y="1390"/>
                    <a:pt x="56" y="1390"/>
                  </a:cubicBezTo>
                  <a:cubicBezTo>
                    <a:pt x="56" y="1390"/>
                    <a:pt x="56" y="1390"/>
                    <a:pt x="48" y="1390"/>
                  </a:cubicBezTo>
                  <a:cubicBezTo>
                    <a:pt x="48" y="1390"/>
                    <a:pt x="48" y="1390"/>
                    <a:pt x="40" y="1390"/>
                  </a:cubicBezTo>
                  <a:lnTo>
                    <a:pt x="40" y="1390"/>
                  </a:lnTo>
                  <a:cubicBezTo>
                    <a:pt x="24" y="1390"/>
                    <a:pt x="16" y="1398"/>
                    <a:pt x="16" y="1406"/>
                  </a:cubicBezTo>
                  <a:cubicBezTo>
                    <a:pt x="16" y="1414"/>
                    <a:pt x="16" y="1414"/>
                    <a:pt x="16" y="141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46" name="Freeform 783"/>
            <p:cNvSpPr>
              <a:spLocks noChangeArrowheads="1"/>
            </p:cNvSpPr>
            <p:nvPr/>
          </p:nvSpPr>
          <p:spPr bwMode="auto">
            <a:xfrm>
              <a:off x="19067255" y="6198504"/>
              <a:ext cx="598381" cy="1055283"/>
            </a:xfrm>
            <a:custGeom>
              <a:avLst/>
              <a:gdLst>
                <a:gd name="T0" fmla="*/ 933 w 1139"/>
                <a:gd name="T1" fmla="*/ 8 h 2008"/>
                <a:gd name="T2" fmla="*/ 933 w 1139"/>
                <a:gd name="T3" fmla="*/ 8 h 2008"/>
                <a:gd name="T4" fmla="*/ 261 w 1139"/>
                <a:gd name="T5" fmla="*/ 87 h 2008"/>
                <a:gd name="T6" fmla="*/ 111 w 1139"/>
                <a:gd name="T7" fmla="*/ 158 h 2008"/>
                <a:gd name="T8" fmla="*/ 32 w 1139"/>
                <a:gd name="T9" fmla="*/ 135 h 2008"/>
                <a:gd name="T10" fmla="*/ 126 w 1139"/>
                <a:gd name="T11" fmla="*/ 1178 h 2008"/>
                <a:gd name="T12" fmla="*/ 111 w 1139"/>
                <a:gd name="T13" fmla="*/ 1281 h 2008"/>
                <a:gd name="T14" fmla="*/ 95 w 1139"/>
                <a:gd name="T15" fmla="*/ 1360 h 2008"/>
                <a:gd name="T16" fmla="*/ 134 w 1139"/>
                <a:gd name="T17" fmla="*/ 1423 h 2008"/>
                <a:gd name="T18" fmla="*/ 150 w 1139"/>
                <a:gd name="T19" fmla="*/ 1502 h 2008"/>
                <a:gd name="T20" fmla="*/ 158 w 1139"/>
                <a:gd name="T21" fmla="*/ 1581 h 2008"/>
                <a:gd name="T22" fmla="*/ 119 w 1139"/>
                <a:gd name="T23" fmla="*/ 1637 h 2008"/>
                <a:gd name="T24" fmla="*/ 39 w 1139"/>
                <a:gd name="T25" fmla="*/ 1771 h 2008"/>
                <a:gd name="T26" fmla="*/ 24 w 1139"/>
                <a:gd name="T27" fmla="*/ 1833 h 2008"/>
                <a:gd name="T28" fmla="*/ 16 w 1139"/>
                <a:gd name="T29" fmla="*/ 1889 h 2008"/>
                <a:gd name="T30" fmla="*/ 0 w 1139"/>
                <a:gd name="T31" fmla="*/ 1960 h 2008"/>
                <a:gd name="T32" fmla="*/ 16 w 1139"/>
                <a:gd name="T33" fmla="*/ 2007 h 2008"/>
                <a:gd name="T34" fmla="*/ 47 w 1139"/>
                <a:gd name="T35" fmla="*/ 2007 h 2008"/>
                <a:gd name="T36" fmla="*/ 79 w 1139"/>
                <a:gd name="T37" fmla="*/ 1984 h 2008"/>
                <a:gd name="T38" fmla="*/ 111 w 1139"/>
                <a:gd name="T39" fmla="*/ 1960 h 2008"/>
                <a:gd name="T40" fmla="*/ 174 w 1139"/>
                <a:gd name="T41" fmla="*/ 1968 h 2008"/>
                <a:gd name="T42" fmla="*/ 190 w 1139"/>
                <a:gd name="T43" fmla="*/ 1936 h 2008"/>
                <a:gd name="T44" fmla="*/ 245 w 1139"/>
                <a:gd name="T45" fmla="*/ 1913 h 2008"/>
                <a:gd name="T46" fmla="*/ 284 w 1139"/>
                <a:gd name="T47" fmla="*/ 1936 h 2008"/>
                <a:gd name="T48" fmla="*/ 316 w 1139"/>
                <a:gd name="T49" fmla="*/ 1952 h 2008"/>
                <a:gd name="T50" fmla="*/ 348 w 1139"/>
                <a:gd name="T51" fmla="*/ 1968 h 2008"/>
                <a:gd name="T52" fmla="*/ 356 w 1139"/>
                <a:gd name="T53" fmla="*/ 1936 h 2008"/>
                <a:gd name="T54" fmla="*/ 372 w 1139"/>
                <a:gd name="T55" fmla="*/ 1913 h 2008"/>
                <a:gd name="T56" fmla="*/ 395 w 1139"/>
                <a:gd name="T57" fmla="*/ 1897 h 2008"/>
                <a:gd name="T58" fmla="*/ 427 w 1139"/>
                <a:gd name="T59" fmla="*/ 1881 h 2008"/>
                <a:gd name="T60" fmla="*/ 450 w 1139"/>
                <a:gd name="T61" fmla="*/ 1857 h 2008"/>
                <a:gd name="T62" fmla="*/ 466 w 1139"/>
                <a:gd name="T63" fmla="*/ 1873 h 2008"/>
                <a:gd name="T64" fmla="*/ 498 w 1139"/>
                <a:gd name="T65" fmla="*/ 1897 h 2008"/>
                <a:gd name="T66" fmla="*/ 506 w 1139"/>
                <a:gd name="T67" fmla="*/ 1920 h 2008"/>
                <a:gd name="T68" fmla="*/ 530 w 1139"/>
                <a:gd name="T69" fmla="*/ 1920 h 2008"/>
                <a:gd name="T70" fmla="*/ 530 w 1139"/>
                <a:gd name="T71" fmla="*/ 1881 h 2008"/>
                <a:gd name="T72" fmla="*/ 545 w 1139"/>
                <a:gd name="T73" fmla="*/ 1857 h 2008"/>
                <a:gd name="T74" fmla="*/ 561 w 1139"/>
                <a:gd name="T75" fmla="*/ 1833 h 2008"/>
                <a:gd name="T76" fmla="*/ 593 w 1139"/>
                <a:gd name="T77" fmla="*/ 1802 h 2008"/>
                <a:gd name="T78" fmla="*/ 624 w 1139"/>
                <a:gd name="T79" fmla="*/ 1763 h 2008"/>
                <a:gd name="T80" fmla="*/ 656 w 1139"/>
                <a:gd name="T81" fmla="*/ 1794 h 2008"/>
                <a:gd name="T82" fmla="*/ 703 w 1139"/>
                <a:gd name="T83" fmla="*/ 1818 h 2008"/>
                <a:gd name="T84" fmla="*/ 735 w 1139"/>
                <a:gd name="T85" fmla="*/ 1826 h 2008"/>
                <a:gd name="T86" fmla="*/ 775 w 1139"/>
                <a:gd name="T87" fmla="*/ 1802 h 2008"/>
                <a:gd name="T88" fmla="*/ 822 w 1139"/>
                <a:gd name="T89" fmla="*/ 1676 h 2008"/>
                <a:gd name="T90" fmla="*/ 862 w 1139"/>
                <a:gd name="T91" fmla="*/ 1637 h 2008"/>
                <a:gd name="T92" fmla="*/ 877 w 1139"/>
                <a:gd name="T93" fmla="*/ 1589 h 2008"/>
                <a:gd name="T94" fmla="*/ 909 w 1139"/>
                <a:gd name="T95" fmla="*/ 1574 h 2008"/>
                <a:gd name="T96" fmla="*/ 941 w 1139"/>
                <a:gd name="T97" fmla="*/ 1534 h 2008"/>
                <a:gd name="T98" fmla="*/ 925 w 1139"/>
                <a:gd name="T99" fmla="*/ 1479 h 2008"/>
                <a:gd name="T100" fmla="*/ 964 w 1139"/>
                <a:gd name="T101" fmla="*/ 1439 h 2008"/>
                <a:gd name="T102" fmla="*/ 1020 w 1139"/>
                <a:gd name="T103" fmla="*/ 1471 h 2008"/>
                <a:gd name="T104" fmla="*/ 1051 w 1139"/>
                <a:gd name="T105" fmla="*/ 1415 h 2008"/>
                <a:gd name="T106" fmla="*/ 1130 w 1139"/>
                <a:gd name="T107" fmla="*/ 1400 h 2008"/>
                <a:gd name="T108" fmla="*/ 1123 w 1139"/>
                <a:gd name="T109" fmla="*/ 1344 h 2008"/>
                <a:gd name="T110" fmla="*/ 1107 w 1139"/>
                <a:gd name="T111" fmla="*/ 1297 h 2008"/>
                <a:gd name="T112" fmla="*/ 1123 w 1139"/>
                <a:gd name="T113" fmla="*/ 1250 h 2008"/>
                <a:gd name="T114" fmla="*/ 972 w 1139"/>
                <a:gd name="T115" fmla="*/ 32 h 2008"/>
                <a:gd name="T116" fmla="*/ 933 w 1139"/>
                <a:gd name="T117" fmla="*/ 8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9" h="2008">
                  <a:moveTo>
                    <a:pt x="933" y="8"/>
                  </a:moveTo>
                  <a:lnTo>
                    <a:pt x="933" y="8"/>
                  </a:lnTo>
                  <a:cubicBezTo>
                    <a:pt x="261" y="87"/>
                    <a:pt x="261" y="87"/>
                    <a:pt x="261" y="87"/>
                  </a:cubicBezTo>
                  <a:cubicBezTo>
                    <a:pt x="221" y="119"/>
                    <a:pt x="166" y="158"/>
                    <a:pt x="111" y="158"/>
                  </a:cubicBezTo>
                  <a:cubicBezTo>
                    <a:pt x="79" y="158"/>
                    <a:pt x="47" y="151"/>
                    <a:pt x="32" y="135"/>
                  </a:cubicBezTo>
                  <a:cubicBezTo>
                    <a:pt x="126" y="1178"/>
                    <a:pt x="126" y="1178"/>
                    <a:pt x="126" y="1178"/>
                  </a:cubicBezTo>
                  <a:cubicBezTo>
                    <a:pt x="126" y="1178"/>
                    <a:pt x="126" y="1257"/>
                    <a:pt x="111" y="1281"/>
                  </a:cubicBezTo>
                  <a:cubicBezTo>
                    <a:pt x="103" y="1297"/>
                    <a:pt x="79" y="1336"/>
                    <a:pt x="95" y="1360"/>
                  </a:cubicBezTo>
                  <a:cubicBezTo>
                    <a:pt x="119" y="1392"/>
                    <a:pt x="134" y="1368"/>
                    <a:pt x="134" y="1423"/>
                  </a:cubicBezTo>
                  <a:cubicBezTo>
                    <a:pt x="134" y="1471"/>
                    <a:pt x="134" y="1494"/>
                    <a:pt x="150" y="1502"/>
                  </a:cubicBezTo>
                  <a:cubicBezTo>
                    <a:pt x="166" y="1510"/>
                    <a:pt x="182" y="1566"/>
                    <a:pt x="158" y="1581"/>
                  </a:cubicBezTo>
                  <a:cubicBezTo>
                    <a:pt x="134" y="1597"/>
                    <a:pt x="119" y="1613"/>
                    <a:pt x="119" y="1637"/>
                  </a:cubicBezTo>
                  <a:cubicBezTo>
                    <a:pt x="119" y="1653"/>
                    <a:pt x="63" y="1763"/>
                    <a:pt x="39" y="1771"/>
                  </a:cubicBezTo>
                  <a:cubicBezTo>
                    <a:pt x="16" y="1779"/>
                    <a:pt x="24" y="1818"/>
                    <a:pt x="24" y="1833"/>
                  </a:cubicBezTo>
                  <a:cubicBezTo>
                    <a:pt x="32" y="1841"/>
                    <a:pt x="24" y="1873"/>
                    <a:pt x="16" y="1889"/>
                  </a:cubicBezTo>
                  <a:cubicBezTo>
                    <a:pt x="0" y="1913"/>
                    <a:pt x="0" y="1928"/>
                    <a:pt x="0" y="1960"/>
                  </a:cubicBezTo>
                  <a:cubicBezTo>
                    <a:pt x="0" y="1984"/>
                    <a:pt x="8" y="1999"/>
                    <a:pt x="16" y="2007"/>
                  </a:cubicBezTo>
                  <a:cubicBezTo>
                    <a:pt x="24" y="2007"/>
                    <a:pt x="39" y="2007"/>
                    <a:pt x="47" y="2007"/>
                  </a:cubicBezTo>
                  <a:cubicBezTo>
                    <a:pt x="71" y="2007"/>
                    <a:pt x="79" y="1999"/>
                    <a:pt x="79" y="1984"/>
                  </a:cubicBezTo>
                  <a:cubicBezTo>
                    <a:pt x="79" y="1976"/>
                    <a:pt x="95" y="1960"/>
                    <a:pt x="111" y="1960"/>
                  </a:cubicBezTo>
                  <a:cubicBezTo>
                    <a:pt x="126" y="1960"/>
                    <a:pt x="174" y="1984"/>
                    <a:pt x="174" y="1968"/>
                  </a:cubicBezTo>
                  <a:cubicBezTo>
                    <a:pt x="166" y="1952"/>
                    <a:pt x="174" y="1944"/>
                    <a:pt x="190" y="1936"/>
                  </a:cubicBezTo>
                  <a:cubicBezTo>
                    <a:pt x="206" y="1920"/>
                    <a:pt x="229" y="1913"/>
                    <a:pt x="245" y="1913"/>
                  </a:cubicBezTo>
                  <a:cubicBezTo>
                    <a:pt x="261" y="1920"/>
                    <a:pt x="261" y="1936"/>
                    <a:pt x="284" y="1936"/>
                  </a:cubicBezTo>
                  <a:cubicBezTo>
                    <a:pt x="300" y="1944"/>
                    <a:pt x="300" y="1936"/>
                    <a:pt x="316" y="1952"/>
                  </a:cubicBezTo>
                  <a:cubicBezTo>
                    <a:pt x="332" y="1968"/>
                    <a:pt x="340" y="1976"/>
                    <a:pt x="348" y="1968"/>
                  </a:cubicBezTo>
                  <a:cubicBezTo>
                    <a:pt x="356" y="1968"/>
                    <a:pt x="364" y="1952"/>
                    <a:pt x="356" y="1936"/>
                  </a:cubicBezTo>
                  <a:cubicBezTo>
                    <a:pt x="356" y="1920"/>
                    <a:pt x="364" y="1904"/>
                    <a:pt x="372" y="1913"/>
                  </a:cubicBezTo>
                  <a:cubicBezTo>
                    <a:pt x="387" y="1913"/>
                    <a:pt x="395" y="1904"/>
                    <a:pt x="395" y="1897"/>
                  </a:cubicBezTo>
                  <a:cubicBezTo>
                    <a:pt x="403" y="1889"/>
                    <a:pt x="419" y="1881"/>
                    <a:pt x="427" y="1881"/>
                  </a:cubicBezTo>
                  <a:cubicBezTo>
                    <a:pt x="435" y="1881"/>
                    <a:pt x="443" y="1865"/>
                    <a:pt x="450" y="1857"/>
                  </a:cubicBezTo>
                  <a:cubicBezTo>
                    <a:pt x="459" y="1857"/>
                    <a:pt x="459" y="1865"/>
                    <a:pt x="466" y="1873"/>
                  </a:cubicBezTo>
                  <a:cubicBezTo>
                    <a:pt x="466" y="1881"/>
                    <a:pt x="498" y="1897"/>
                    <a:pt x="498" y="1897"/>
                  </a:cubicBezTo>
                  <a:cubicBezTo>
                    <a:pt x="506" y="1920"/>
                    <a:pt x="506" y="1920"/>
                    <a:pt x="506" y="1920"/>
                  </a:cubicBezTo>
                  <a:cubicBezTo>
                    <a:pt x="506" y="1920"/>
                    <a:pt x="530" y="1928"/>
                    <a:pt x="530" y="1920"/>
                  </a:cubicBezTo>
                  <a:cubicBezTo>
                    <a:pt x="537" y="1913"/>
                    <a:pt x="530" y="1889"/>
                    <a:pt x="530" y="1881"/>
                  </a:cubicBezTo>
                  <a:cubicBezTo>
                    <a:pt x="530" y="1873"/>
                    <a:pt x="530" y="1865"/>
                    <a:pt x="545" y="1857"/>
                  </a:cubicBezTo>
                  <a:cubicBezTo>
                    <a:pt x="561" y="1849"/>
                    <a:pt x="561" y="1849"/>
                    <a:pt x="561" y="1833"/>
                  </a:cubicBezTo>
                  <a:cubicBezTo>
                    <a:pt x="569" y="1810"/>
                    <a:pt x="585" y="1810"/>
                    <a:pt x="593" y="1802"/>
                  </a:cubicBezTo>
                  <a:cubicBezTo>
                    <a:pt x="609" y="1787"/>
                    <a:pt x="617" y="1763"/>
                    <a:pt x="624" y="1763"/>
                  </a:cubicBezTo>
                  <a:cubicBezTo>
                    <a:pt x="632" y="1763"/>
                    <a:pt x="640" y="1787"/>
                    <a:pt x="656" y="1794"/>
                  </a:cubicBezTo>
                  <a:cubicBezTo>
                    <a:pt x="672" y="1810"/>
                    <a:pt x="688" y="1810"/>
                    <a:pt x="703" y="1818"/>
                  </a:cubicBezTo>
                  <a:cubicBezTo>
                    <a:pt x="712" y="1818"/>
                    <a:pt x="712" y="1833"/>
                    <a:pt x="735" y="1826"/>
                  </a:cubicBezTo>
                  <a:cubicBezTo>
                    <a:pt x="759" y="1818"/>
                    <a:pt x="775" y="1826"/>
                    <a:pt x="775" y="1802"/>
                  </a:cubicBezTo>
                  <a:cubicBezTo>
                    <a:pt x="767" y="1779"/>
                    <a:pt x="806" y="1676"/>
                    <a:pt x="822" y="1676"/>
                  </a:cubicBezTo>
                  <a:cubicBezTo>
                    <a:pt x="838" y="1684"/>
                    <a:pt x="862" y="1653"/>
                    <a:pt x="862" y="1637"/>
                  </a:cubicBezTo>
                  <a:cubicBezTo>
                    <a:pt x="862" y="1613"/>
                    <a:pt x="862" y="1597"/>
                    <a:pt x="877" y="1589"/>
                  </a:cubicBezTo>
                  <a:cubicBezTo>
                    <a:pt x="893" y="1589"/>
                    <a:pt x="893" y="1597"/>
                    <a:pt x="909" y="1574"/>
                  </a:cubicBezTo>
                  <a:cubicBezTo>
                    <a:pt x="917" y="1558"/>
                    <a:pt x="949" y="1566"/>
                    <a:pt x="941" y="1534"/>
                  </a:cubicBezTo>
                  <a:cubicBezTo>
                    <a:pt x="925" y="1502"/>
                    <a:pt x="917" y="1510"/>
                    <a:pt x="925" y="1479"/>
                  </a:cubicBezTo>
                  <a:cubicBezTo>
                    <a:pt x="925" y="1439"/>
                    <a:pt x="956" y="1423"/>
                    <a:pt x="964" y="1439"/>
                  </a:cubicBezTo>
                  <a:cubicBezTo>
                    <a:pt x="980" y="1447"/>
                    <a:pt x="1004" y="1487"/>
                    <a:pt x="1020" y="1471"/>
                  </a:cubicBezTo>
                  <a:cubicBezTo>
                    <a:pt x="1043" y="1447"/>
                    <a:pt x="1012" y="1423"/>
                    <a:pt x="1051" y="1415"/>
                  </a:cubicBezTo>
                  <a:cubicBezTo>
                    <a:pt x="1099" y="1408"/>
                    <a:pt x="1130" y="1415"/>
                    <a:pt x="1130" y="1400"/>
                  </a:cubicBezTo>
                  <a:cubicBezTo>
                    <a:pt x="1130" y="1392"/>
                    <a:pt x="1138" y="1368"/>
                    <a:pt x="1123" y="1344"/>
                  </a:cubicBezTo>
                  <a:cubicBezTo>
                    <a:pt x="1107" y="1328"/>
                    <a:pt x="1099" y="1321"/>
                    <a:pt x="1107" y="1297"/>
                  </a:cubicBezTo>
                  <a:cubicBezTo>
                    <a:pt x="1107" y="1281"/>
                    <a:pt x="1115" y="1257"/>
                    <a:pt x="1123" y="1250"/>
                  </a:cubicBezTo>
                  <a:cubicBezTo>
                    <a:pt x="972" y="32"/>
                    <a:pt x="972" y="32"/>
                    <a:pt x="972" y="32"/>
                  </a:cubicBezTo>
                  <a:cubicBezTo>
                    <a:pt x="949" y="0"/>
                    <a:pt x="933" y="8"/>
                    <a:pt x="933" y="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47" name="Freeform 784"/>
            <p:cNvSpPr>
              <a:spLocks noChangeArrowheads="1"/>
            </p:cNvSpPr>
            <p:nvPr/>
          </p:nvSpPr>
          <p:spPr bwMode="auto">
            <a:xfrm>
              <a:off x="19067255" y="6198504"/>
              <a:ext cx="598381" cy="1059922"/>
            </a:xfrm>
            <a:custGeom>
              <a:avLst/>
              <a:gdLst>
                <a:gd name="T0" fmla="*/ 8 w 1139"/>
                <a:gd name="T1" fmla="*/ 1999 h 2016"/>
                <a:gd name="T2" fmla="*/ 24 w 1139"/>
                <a:gd name="T3" fmla="*/ 1826 h 2016"/>
                <a:gd name="T4" fmla="*/ 166 w 1139"/>
                <a:gd name="T5" fmla="*/ 1550 h 2016"/>
                <a:gd name="T6" fmla="*/ 119 w 1139"/>
                <a:gd name="T7" fmla="*/ 1384 h 2016"/>
                <a:gd name="T8" fmla="*/ 24 w 1139"/>
                <a:gd name="T9" fmla="*/ 127 h 2016"/>
                <a:gd name="T10" fmla="*/ 261 w 1139"/>
                <a:gd name="T11" fmla="*/ 80 h 2016"/>
                <a:gd name="T12" fmla="*/ 972 w 1139"/>
                <a:gd name="T13" fmla="*/ 24 h 2016"/>
                <a:gd name="T14" fmla="*/ 1115 w 1139"/>
                <a:gd name="T15" fmla="*/ 1281 h 2016"/>
                <a:gd name="T16" fmla="*/ 1130 w 1139"/>
                <a:gd name="T17" fmla="*/ 1400 h 2016"/>
                <a:gd name="T18" fmla="*/ 1028 w 1139"/>
                <a:gd name="T19" fmla="*/ 1471 h 2016"/>
                <a:gd name="T20" fmla="*/ 956 w 1139"/>
                <a:gd name="T21" fmla="*/ 1439 h 2016"/>
                <a:gd name="T22" fmla="*/ 925 w 1139"/>
                <a:gd name="T23" fmla="*/ 1566 h 2016"/>
                <a:gd name="T24" fmla="*/ 862 w 1139"/>
                <a:gd name="T25" fmla="*/ 1637 h 2016"/>
                <a:gd name="T26" fmla="*/ 775 w 1139"/>
                <a:gd name="T27" fmla="*/ 1818 h 2016"/>
                <a:gd name="T28" fmla="*/ 703 w 1139"/>
                <a:gd name="T29" fmla="*/ 1826 h 2016"/>
                <a:gd name="T30" fmla="*/ 640 w 1139"/>
                <a:gd name="T31" fmla="*/ 1779 h 2016"/>
                <a:gd name="T32" fmla="*/ 601 w 1139"/>
                <a:gd name="T33" fmla="*/ 1802 h 2016"/>
                <a:gd name="T34" fmla="*/ 553 w 1139"/>
                <a:gd name="T35" fmla="*/ 1857 h 2016"/>
                <a:gd name="T36" fmla="*/ 537 w 1139"/>
                <a:gd name="T37" fmla="*/ 1928 h 2016"/>
                <a:gd name="T38" fmla="*/ 490 w 1139"/>
                <a:gd name="T39" fmla="*/ 1897 h 2016"/>
                <a:gd name="T40" fmla="*/ 443 w 1139"/>
                <a:gd name="T41" fmla="*/ 1873 h 2016"/>
                <a:gd name="T42" fmla="*/ 379 w 1139"/>
                <a:gd name="T43" fmla="*/ 1913 h 2016"/>
                <a:gd name="T44" fmla="*/ 348 w 1139"/>
                <a:gd name="T45" fmla="*/ 1976 h 2016"/>
                <a:gd name="T46" fmla="*/ 277 w 1139"/>
                <a:gd name="T47" fmla="*/ 1944 h 2016"/>
                <a:gd name="T48" fmla="*/ 190 w 1139"/>
                <a:gd name="T49" fmla="*/ 1936 h 2016"/>
                <a:gd name="T50" fmla="*/ 134 w 1139"/>
                <a:gd name="T51" fmla="*/ 1968 h 2016"/>
                <a:gd name="T52" fmla="*/ 47 w 1139"/>
                <a:gd name="T53" fmla="*/ 2007 h 2016"/>
                <a:gd name="T54" fmla="*/ 32 w 1139"/>
                <a:gd name="T55" fmla="*/ 143 h 2016"/>
                <a:gd name="T56" fmla="*/ 119 w 1139"/>
                <a:gd name="T57" fmla="*/ 1376 h 2016"/>
                <a:gd name="T58" fmla="*/ 174 w 1139"/>
                <a:gd name="T59" fmla="*/ 1550 h 2016"/>
                <a:gd name="T60" fmla="*/ 32 w 1139"/>
                <a:gd name="T61" fmla="*/ 1826 h 2016"/>
                <a:gd name="T62" fmla="*/ 16 w 1139"/>
                <a:gd name="T63" fmla="*/ 1999 h 2016"/>
                <a:gd name="T64" fmla="*/ 71 w 1139"/>
                <a:gd name="T65" fmla="*/ 1984 h 2016"/>
                <a:gd name="T66" fmla="*/ 166 w 1139"/>
                <a:gd name="T67" fmla="*/ 1976 h 2016"/>
                <a:gd name="T68" fmla="*/ 245 w 1139"/>
                <a:gd name="T69" fmla="*/ 1913 h 2016"/>
                <a:gd name="T70" fmla="*/ 292 w 1139"/>
                <a:gd name="T71" fmla="*/ 1936 h 2016"/>
                <a:gd name="T72" fmla="*/ 356 w 1139"/>
                <a:gd name="T73" fmla="*/ 1913 h 2016"/>
                <a:gd name="T74" fmla="*/ 427 w 1139"/>
                <a:gd name="T75" fmla="*/ 1873 h 2016"/>
                <a:gd name="T76" fmla="*/ 466 w 1139"/>
                <a:gd name="T77" fmla="*/ 1865 h 2016"/>
                <a:gd name="T78" fmla="*/ 506 w 1139"/>
                <a:gd name="T79" fmla="*/ 1913 h 2016"/>
                <a:gd name="T80" fmla="*/ 530 w 1139"/>
                <a:gd name="T81" fmla="*/ 1881 h 2016"/>
                <a:gd name="T82" fmla="*/ 561 w 1139"/>
                <a:gd name="T83" fmla="*/ 1833 h 2016"/>
                <a:gd name="T84" fmla="*/ 624 w 1139"/>
                <a:gd name="T85" fmla="*/ 1763 h 2016"/>
                <a:gd name="T86" fmla="*/ 696 w 1139"/>
                <a:gd name="T87" fmla="*/ 1810 h 2016"/>
                <a:gd name="T88" fmla="*/ 735 w 1139"/>
                <a:gd name="T89" fmla="*/ 1818 h 2016"/>
                <a:gd name="T90" fmla="*/ 806 w 1139"/>
                <a:gd name="T91" fmla="*/ 1684 h 2016"/>
                <a:gd name="T92" fmla="*/ 885 w 1139"/>
                <a:gd name="T93" fmla="*/ 1589 h 2016"/>
                <a:gd name="T94" fmla="*/ 925 w 1139"/>
                <a:gd name="T95" fmla="*/ 1518 h 2016"/>
                <a:gd name="T96" fmla="*/ 980 w 1139"/>
                <a:gd name="T97" fmla="*/ 1439 h 2016"/>
                <a:gd name="T98" fmla="*/ 1051 w 1139"/>
                <a:gd name="T99" fmla="*/ 1408 h 2016"/>
                <a:gd name="T100" fmla="*/ 1115 w 1139"/>
                <a:gd name="T101" fmla="*/ 1336 h 2016"/>
                <a:gd name="T102" fmla="*/ 964 w 1139"/>
                <a:gd name="T103" fmla="*/ 32 h 2016"/>
                <a:gd name="T104" fmla="*/ 111 w 1139"/>
                <a:gd name="T105" fmla="*/ 166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9" h="2016">
                  <a:moveTo>
                    <a:pt x="8" y="2015"/>
                  </a:moveTo>
                  <a:lnTo>
                    <a:pt x="8" y="2015"/>
                  </a:lnTo>
                  <a:cubicBezTo>
                    <a:pt x="8" y="2007"/>
                    <a:pt x="8" y="2007"/>
                    <a:pt x="8" y="2007"/>
                  </a:cubicBezTo>
                  <a:lnTo>
                    <a:pt x="8" y="1999"/>
                  </a:lnTo>
                  <a:cubicBezTo>
                    <a:pt x="0" y="1991"/>
                    <a:pt x="0" y="1976"/>
                    <a:pt x="0" y="1960"/>
                  </a:cubicBezTo>
                  <a:cubicBezTo>
                    <a:pt x="0" y="1928"/>
                    <a:pt x="0" y="1913"/>
                    <a:pt x="8" y="1889"/>
                  </a:cubicBezTo>
                  <a:cubicBezTo>
                    <a:pt x="24" y="1873"/>
                    <a:pt x="24" y="1841"/>
                    <a:pt x="24" y="1833"/>
                  </a:cubicBezTo>
                  <a:lnTo>
                    <a:pt x="24" y="1826"/>
                  </a:lnTo>
                  <a:cubicBezTo>
                    <a:pt x="16" y="1810"/>
                    <a:pt x="8" y="1771"/>
                    <a:pt x="39" y="1763"/>
                  </a:cubicBezTo>
                  <a:cubicBezTo>
                    <a:pt x="63" y="1755"/>
                    <a:pt x="119" y="1653"/>
                    <a:pt x="119" y="1637"/>
                  </a:cubicBezTo>
                  <a:cubicBezTo>
                    <a:pt x="119" y="1613"/>
                    <a:pt x="134" y="1589"/>
                    <a:pt x="158" y="1574"/>
                  </a:cubicBezTo>
                  <a:cubicBezTo>
                    <a:pt x="166" y="1574"/>
                    <a:pt x="166" y="1558"/>
                    <a:pt x="166" y="1550"/>
                  </a:cubicBezTo>
                  <a:cubicBezTo>
                    <a:pt x="166" y="1534"/>
                    <a:pt x="158" y="1510"/>
                    <a:pt x="150" y="1502"/>
                  </a:cubicBezTo>
                  <a:cubicBezTo>
                    <a:pt x="134" y="1494"/>
                    <a:pt x="134" y="1479"/>
                    <a:pt x="134" y="1431"/>
                  </a:cubicBezTo>
                  <a:cubicBezTo>
                    <a:pt x="134" y="1423"/>
                    <a:pt x="134" y="1423"/>
                    <a:pt x="134" y="1423"/>
                  </a:cubicBezTo>
                  <a:cubicBezTo>
                    <a:pt x="134" y="1392"/>
                    <a:pt x="126" y="1392"/>
                    <a:pt x="119" y="1384"/>
                  </a:cubicBezTo>
                  <a:cubicBezTo>
                    <a:pt x="111" y="1384"/>
                    <a:pt x="103" y="1376"/>
                    <a:pt x="95" y="1368"/>
                  </a:cubicBezTo>
                  <a:cubicBezTo>
                    <a:pt x="79" y="1336"/>
                    <a:pt x="95" y="1297"/>
                    <a:pt x="111" y="1273"/>
                  </a:cubicBezTo>
                  <a:cubicBezTo>
                    <a:pt x="119" y="1265"/>
                    <a:pt x="126" y="1202"/>
                    <a:pt x="126" y="1178"/>
                  </a:cubicBezTo>
                  <a:cubicBezTo>
                    <a:pt x="24" y="127"/>
                    <a:pt x="24" y="127"/>
                    <a:pt x="24" y="127"/>
                  </a:cubicBezTo>
                  <a:cubicBezTo>
                    <a:pt x="32" y="135"/>
                    <a:pt x="32" y="135"/>
                    <a:pt x="32" y="135"/>
                  </a:cubicBezTo>
                  <a:cubicBezTo>
                    <a:pt x="47" y="151"/>
                    <a:pt x="79" y="158"/>
                    <a:pt x="111" y="158"/>
                  </a:cubicBezTo>
                  <a:cubicBezTo>
                    <a:pt x="166" y="158"/>
                    <a:pt x="229" y="111"/>
                    <a:pt x="261" y="87"/>
                  </a:cubicBezTo>
                  <a:cubicBezTo>
                    <a:pt x="261" y="80"/>
                    <a:pt x="261" y="80"/>
                    <a:pt x="261" y="80"/>
                  </a:cubicBezTo>
                  <a:lnTo>
                    <a:pt x="261" y="80"/>
                  </a:lnTo>
                  <a:cubicBezTo>
                    <a:pt x="933" y="0"/>
                    <a:pt x="933" y="0"/>
                    <a:pt x="933" y="0"/>
                  </a:cubicBezTo>
                  <a:cubicBezTo>
                    <a:pt x="933" y="0"/>
                    <a:pt x="949" y="0"/>
                    <a:pt x="972" y="24"/>
                  </a:cubicBezTo>
                  <a:lnTo>
                    <a:pt x="972" y="24"/>
                  </a:lnTo>
                  <a:cubicBezTo>
                    <a:pt x="972" y="32"/>
                    <a:pt x="972" y="32"/>
                    <a:pt x="972" y="32"/>
                  </a:cubicBezTo>
                  <a:cubicBezTo>
                    <a:pt x="1123" y="1250"/>
                    <a:pt x="1123" y="1250"/>
                    <a:pt x="1123" y="1250"/>
                  </a:cubicBezTo>
                  <a:lnTo>
                    <a:pt x="1123" y="1250"/>
                  </a:lnTo>
                  <a:cubicBezTo>
                    <a:pt x="1115" y="1257"/>
                    <a:pt x="1115" y="1265"/>
                    <a:pt x="1115" y="1281"/>
                  </a:cubicBezTo>
                  <a:cubicBezTo>
                    <a:pt x="1115" y="1289"/>
                    <a:pt x="1107" y="1289"/>
                    <a:pt x="1107" y="1297"/>
                  </a:cubicBezTo>
                  <a:cubicBezTo>
                    <a:pt x="1107" y="1313"/>
                    <a:pt x="1107" y="1321"/>
                    <a:pt x="1115" y="1336"/>
                  </a:cubicBezTo>
                  <a:cubicBezTo>
                    <a:pt x="1123" y="1336"/>
                    <a:pt x="1123" y="1336"/>
                    <a:pt x="1123" y="1344"/>
                  </a:cubicBezTo>
                  <a:cubicBezTo>
                    <a:pt x="1138" y="1368"/>
                    <a:pt x="1138" y="1392"/>
                    <a:pt x="1130" y="1400"/>
                  </a:cubicBezTo>
                  <a:cubicBezTo>
                    <a:pt x="1130" y="1415"/>
                    <a:pt x="1115" y="1415"/>
                    <a:pt x="1099" y="1415"/>
                  </a:cubicBezTo>
                  <a:cubicBezTo>
                    <a:pt x="1083" y="1415"/>
                    <a:pt x="1067" y="1415"/>
                    <a:pt x="1051" y="1415"/>
                  </a:cubicBezTo>
                  <a:cubicBezTo>
                    <a:pt x="1028" y="1423"/>
                    <a:pt x="1036" y="1431"/>
                    <a:pt x="1036" y="1439"/>
                  </a:cubicBezTo>
                  <a:cubicBezTo>
                    <a:pt x="1036" y="1447"/>
                    <a:pt x="1036" y="1463"/>
                    <a:pt x="1028" y="1471"/>
                  </a:cubicBezTo>
                  <a:cubicBezTo>
                    <a:pt x="1020" y="1471"/>
                    <a:pt x="1020" y="1479"/>
                    <a:pt x="1012" y="1479"/>
                  </a:cubicBezTo>
                  <a:cubicBezTo>
                    <a:pt x="996" y="1479"/>
                    <a:pt x="980" y="1463"/>
                    <a:pt x="972" y="1447"/>
                  </a:cubicBezTo>
                  <a:lnTo>
                    <a:pt x="964" y="1439"/>
                  </a:lnTo>
                  <a:lnTo>
                    <a:pt x="956" y="1439"/>
                  </a:lnTo>
                  <a:cubicBezTo>
                    <a:pt x="941" y="1439"/>
                    <a:pt x="925" y="1455"/>
                    <a:pt x="925" y="1479"/>
                  </a:cubicBezTo>
                  <a:cubicBezTo>
                    <a:pt x="925" y="1494"/>
                    <a:pt x="925" y="1502"/>
                    <a:pt x="933" y="1510"/>
                  </a:cubicBezTo>
                  <a:cubicBezTo>
                    <a:pt x="933" y="1518"/>
                    <a:pt x="933" y="1526"/>
                    <a:pt x="941" y="1534"/>
                  </a:cubicBezTo>
                  <a:cubicBezTo>
                    <a:pt x="949" y="1558"/>
                    <a:pt x="941" y="1558"/>
                    <a:pt x="925" y="1566"/>
                  </a:cubicBezTo>
                  <a:cubicBezTo>
                    <a:pt x="917" y="1566"/>
                    <a:pt x="917" y="1574"/>
                    <a:pt x="909" y="1581"/>
                  </a:cubicBezTo>
                  <a:cubicBezTo>
                    <a:pt x="901" y="1589"/>
                    <a:pt x="901" y="1597"/>
                    <a:pt x="885" y="1597"/>
                  </a:cubicBezTo>
                  <a:cubicBezTo>
                    <a:pt x="885" y="1597"/>
                    <a:pt x="885" y="1597"/>
                    <a:pt x="877" y="1597"/>
                  </a:cubicBezTo>
                  <a:cubicBezTo>
                    <a:pt x="870" y="1597"/>
                    <a:pt x="862" y="1613"/>
                    <a:pt x="862" y="1637"/>
                  </a:cubicBezTo>
                  <a:cubicBezTo>
                    <a:pt x="862" y="1653"/>
                    <a:pt x="846" y="1684"/>
                    <a:pt x="822" y="1684"/>
                  </a:cubicBezTo>
                  <a:cubicBezTo>
                    <a:pt x="822" y="1684"/>
                    <a:pt x="822" y="1684"/>
                    <a:pt x="814" y="1692"/>
                  </a:cubicBezTo>
                  <a:cubicBezTo>
                    <a:pt x="790" y="1716"/>
                    <a:pt x="767" y="1779"/>
                    <a:pt x="775" y="1802"/>
                  </a:cubicBezTo>
                  <a:cubicBezTo>
                    <a:pt x="775" y="1810"/>
                    <a:pt x="775" y="1810"/>
                    <a:pt x="775" y="1818"/>
                  </a:cubicBezTo>
                  <a:cubicBezTo>
                    <a:pt x="767" y="1818"/>
                    <a:pt x="759" y="1826"/>
                    <a:pt x="751" y="1826"/>
                  </a:cubicBezTo>
                  <a:cubicBezTo>
                    <a:pt x="751" y="1826"/>
                    <a:pt x="743" y="1826"/>
                    <a:pt x="735" y="1826"/>
                  </a:cubicBezTo>
                  <a:cubicBezTo>
                    <a:pt x="727" y="1833"/>
                    <a:pt x="727" y="1833"/>
                    <a:pt x="719" y="1833"/>
                  </a:cubicBezTo>
                  <a:cubicBezTo>
                    <a:pt x="712" y="1833"/>
                    <a:pt x="712" y="1826"/>
                    <a:pt x="703" y="1826"/>
                  </a:cubicBezTo>
                  <a:cubicBezTo>
                    <a:pt x="703" y="1818"/>
                    <a:pt x="703" y="1818"/>
                    <a:pt x="696" y="1818"/>
                  </a:cubicBezTo>
                  <a:cubicBezTo>
                    <a:pt x="696" y="1818"/>
                    <a:pt x="696" y="1818"/>
                    <a:pt x="688" y="1818"/>
                  </a:cubicBezTo>
                  <a:cubicBezTo>
                    <a:pt x="680" y="1810"/>
                    <a:pt x="664" y="1810"/>
                    <a:pt x="656" y="1802"/>
                  </a:cubicBezTo>
                  <a:cubicBezTo>
                    <a:pt x="648" y="1794"/>
                    <a:pt x="640" y="1787"/>
                    <a:pt x="640" y="1779"/>
                  </a:cubicBezTo>
                  <a:cubicBezTo>
                    <a:pt x="632" y="1779"/>
                    <a:pt x="632" y="1771"/>
                    <a:pt x="624" y="1771"/>
                  </a:cubicBezTo>
                  <a:lnTo>
                    <a:pt x="624" y="1771"/>
                  </a:lnTo>
                  <a:cubicBezTo>
                    <a:pt x="617" y="1771"/>
                    <a:pt x="617" y="1779"/>
                    <a:pt x="617" y="1779"/>
                  </a:cubicBezTo>
                  <a:cubicBezTo>
                    <a:pt x="609" y="1787"/>
                    <a:pt x="601" y="1794"/>
                    <a:pt x="601" y="1802"/>
                  </a:cubicBezTo>
                  <a:cubicBezTo>
                    <a:pt x="593" y="1802"/>
                    <a:pt x="593" y="1810"/>
                    <a:pt x="585" y="1810"/>
                  </a:cubicBezTo>
                  <a:cubicBezTo>
                    <a:pt x="577" y="1810"/>
                    <a:pt x="569" y="1818"/>
                    <a:pt x="569" y="1833"/>
                  </a:cubicBezTo>
                  <a:lnTo>
                    <a:pt x="569" y="1833"/>
                  </a:lnTo>
                  <a:cubicBezTo>
                    <a:pt x="561" y="1849"/>
                    <a:pt x="561" y="1857"/>
                    <a:pt x="553" y="1857"/>
                  </a:cubicBezTo>
                  <a:cubicBezTo>
                    <a:pt x="545" y="1865"/>
                    <a:pt x="545" y="1865"/>
                    <a:pt x="545" y="1865"/>
                  </a:cubicBezTo>
                  <a:cubicBezTo>
                    <a:pt x="537" y="1865"/>
                    <a:pt x="537" y="1873"/>
                    <a:pt x="537" y="1881"/>
                  </a:cubicBezTo>
                  <a:lnTo>
                    <a:pt x="537" y="1889"/>
                  </a:lnTo>
                  <a:cubicBezTo>
                    <a:pt x="537" y="1904"/>
                    <a:pt x="537" y="1920"/>
                    <a:pt x="537" y="1928"/>
                  </a:cubicBezTo>
                  <a:cubicBezTo>
                    <a:pt x="530" y="1928"/>
                    <a:pt x="530" y="1928"/>
                    <a:pt x="522" y="1928"/>
                  </a:cubicBezTo>
                  <a:cubicBezTo>
                    <a:pt x="514" y="1928"/>
                    <a:pt x="506" y="1920"/>
                    <a:pt x="506" y="1920"/>
                  </a:cubicBezTo>
                  <a:lnTo>
                    <a:pt x="506" y="1920"/>
                  </a:lnTo>
                  <a:cubicBezTo>
                    <a:pt x="490" y="1897"/>
                    <a:pt x="490" y="1897"/>
                    <a:pt x="490" y="1897"/>
                  </a:cubicBezTo>
                  <a:cubicBezTo>
                    <a:pt x="482" y="1889"/>
                    <a:pt x="466" y="1881"/>
                    <a:pt x="459" y="1873"/>
                  </a:cubicBezTo>
                  <a:lnTo>
                    <a:pt x="459" y="1873"/>
                  </a:lnTo>
                  <a:cubicBezTo>
                    <a:pt x="459" y="1865"/>
                    <a:pt x="450" y="1865"/>
                    <a:pt x="450" y="1865"/>
                  </a:cubicBezTo>
                  <a:cubicBezTo>
                    <a:pt x="443" y="1865"/>
                    <a:pt x="443" y="1865"/>
                    <a:pt x="443" y="1873"/>
                  </a:cubicBezTo>
                  <a:cubicBezTo>
                    <a:pt x="435" y="1881"/>
                    <a:pt x="435" y="1881"/>
                    <a:pt x="427" y="1881"/>
                  </a:cubicBezTo>
                  <a:cubicBezTo>
                    <a:pt x="419" y="1881"/>
                    <a:pt x="403" y="1889"/>
                    <a:pt x="403" y="1897"/>
                  </a:cubicBezTo>
                  <a:lnTo>
                    <a:pt x="403" y="1897"/>
                  </a:lnTo>
                  <a:cubicBezTo>
                    <a:pt x="395" y="1904"/>
                    <a:pt x="395" y="1913"/>
                    <a:pt x="379" y="1913"/>
                  </a:cubicBezTo>
                  <a:cubicBezTo>
                    <a:pt x="379" y="1913"/>
                    <a:pt x="379" y="1913"/>
                    <a:pt x="372" y="1913"/>
                  </a:cubicBezTo>
                  <a:lnTo>
                    <a:pt x="364" y="1913"/>
                  </a:lnTo>
                  <a:cubicBezTo>
                    <a:pt x="364" y="1920"/>
                    <a:pt x="364" y="1928"/>
                    <a:pt x="364" y="1936"/>
                  </a:cubicBezTo>
                  <a:cubicBezTo>
                    <a:pt x="364" y="1952"/>
                    <a:pt x="364" y="1976"/>
                    <a:pt x="348" y="1976"/>
                  </a:cubicBezTo>
                  <a:cubicBezTo>
                    <a:pt x="340" y="1976"/>
                    <a:pt x="324" y="1968"/>
                    <a:pt x="308" y="1952"/>
                  </a:cubicBezTo>
                  <a:cubicBezTo>
                    <a:pt x="300" y="1944"/>
                    <a:pt x="300" y="1944"/>
                    <a:pt x="292" y="1944"/>
                  </a:cubicBezTo>
                  <a:lnTo>
                    <a:pt x="292" y="1944"/>
                  </a:lnTo>
                  <a:cubicBezTo>
                    <a:pt x="292" y="1944"/>
                    <a:pt x="284" y="1944"/>
                    <a:pt x="277" y="1944"/>
                  </a:cubicBezTo>
                  <a:cubicBezTo>
                    <a:pt x="269" y="1936"/>
                    <a:pt x="261" y="1936"/>
                    <a:pt x="261" y="1928"/>
                  </a:cubicBezTo>
                  <a:cubicBezTo>
                    <a:pt x="253" y="1920"/>
                    <a:pt x="253" y="1920"/>
                    <a:pt x="245" y="1920"/>
                  </a:cubicBezTo>
                  <a:cubicBezTo>
                    <a:pt x="245" y="1920"/>
                    <a:pt x="245" y="1913"/>
                    <a:pt x="237" y="1913"/>
                  </a:cubicBezTo>
                  <a:cubicBezTo>
                    <a:pt x="229" y="1913"/>
                    <a:pt x="206" y="1928"/>
                    <a:pt x="190" y="1936"/>
                  </a:cubicBezTo>
                  <a:cubicBezTo>
                    <a:pt x="174" y="1944"/>
                    <a:pt x="174" y="1960"/>
                    <a:pt x="174" y="1968"/>
                  </a:cubicBezTo>
                  <a:cubicBezTo>
                    <a:pt x="174" y="1976"/>
                    <a:pt x="174" y="1976"/>
                    <a:pt x="174" y="1976"/>
                  </a:cubicBezTo>
                  <a:lnTo>
                    <a:pt x="166" y="1984"/>
                  </a:lnTo>
                  <a:cubicBezTo>
                    <a:pt x="158" y="1984"/>
                    <a:pt x="142" y="1976"/>
                    <a:pt x="134" y="1968"/>
                  </a:cubicBezTo>
                  <a:cubicBezTo>
                    <a:pt x="126" y="1968"/>
                    <a:pt x="111" y="1960"/>
                    <a:pt x="111" y="1960"/>
                  </a:cubicBezTo>
                  <a:cubicBezTo>
                    <a:pt x="95" y="1960"/>
                    <a:pt x="79" y="1976"/>
                    <a:pt x="79" y="1984"/>
                  </a:cubicBezTo>
                  <a:cubicBezTo>
                    <a:pt x="79" y="1999"/>
                    <a:pt x="79" y="2015"/>
                    <a:pt x="55" y="2015"/>
                  </a:cubicBezTo>
                  <a:lnTo>
                    <a:pt x="47" y="2007"/>
                  </a:lnTo>
                  <a:cubicBezTo>
                    <a:pt x="39" y="2007"/>
                    <a:pt x="32" y="2007"/>
                    <a:pt x="16" y="2015"/>
                  </a:cubicBezTo>
                  <a:lnTo>
                    <a:pt x="8" y="2015"/>
                  </a:lnTo>
                  <a:close/>
                  <a:moveTo>
                    <a:pt x="32" y="143"/>
                  </a:moveTo>
                  <a:lnTo>
                    <a:pt x="32" y="143"/>
                  </a:lnTo>
                  <a:cubicBezTo>
                    <a:pt x="134" y="1178"/>
                    <a:pt x="134" y="1178"/>
                    <a:pt x="134" y="1178"/>
                  </a:cubicBezTo>
                  <a:cubicBezTo>
                    <a:pt x="134" y="1186"/>
                    <a:pt x="126" y="1265"/>
                    <a:pt x="119" y="1281"/>
                  </a:cubicBezTo>
                  <a:cubicBezTo>
                    <a:pt x="103" y="1297"/>
                    <a:pt x="87" y="1336"/>
                    <a:pt x="103" y="1360"/>
                  </a:cubicBezTo>
                  <a:cubicBezTo>
                    <a:pt x="111" y="1368"/>
                    <a:pt x="111" y="1376"/>
                    <a:pt x="119" y="1376"/>
                  </a:cubicBezTo>
                  <a:cubicBezTo>
                    <a:pt x="134" y="1384"/>
                    <a:pt x="142" y="1392"/>
                    <a:pt x="142" y="1423"/>
                  </a:cubicBezTo>
                  <a:cubicBezTo>
                    <a:pt x="142" y="1431"/>
                    <a:pt x="142" y="1431"/>
                    <a:pt x="142" y="1431"/>
                  </a:cubicBezTo>
                  <a:cubicBezTo>
                    <a:pt x="142" y="1471"/>
                    <a:pt x="142" y="1494"/>
                    <a:pt x="158" y="1502"/>
                  </a:cubicBezTo>
                  <a:cubicBezTo>
                    <a:pt x="166" y="1502"/>
                    <a:pt x="174" y="1526"/>
                    <a:pt x="174" y="1550"/>
                  </a:cubicBezTo>
                  <a:cubicBezTo>
                    <a:pt x="174" y="1566"/>
                    <a:pt x="174" y="1574"/>
                    <a:pt x="158" y="1581"/>
                  </a:cubicBezTo>
                  <a:cubicBezTo>
                    <a:pt x="134" y="1597"/>
                    <a:pt x="126" y="1613"/>
                    <a:pt x="126" y="1637"/>
                  </a:cubicBezTo>
                  <a:cubicBezTo>
                    <a:pt x="126" y="1653"/>
                    <a:pt x="63" y="1763"/>
                    <a:pt x="39" y="1771"/>
                  </a:cubicBezTo>
                  <a:cubicBezTo>
                    <a:pt x="24" y="1779"/>
                    <a:pt x="24" y="1810"/>
                    <a:pt x="32" y="1826"/>
                  </a:cubicBezTo>
                  <a:lnTo>
                    <a:pt x="32" y="1833"/>
                  </a:lnTo>
                  <a:cubicBezTo>
                    <a:pt x="32" y="1849"/>
                    <a:pt x="32" y="1873"/>
                    <a:pt x="16" y="1897"/>
                  </a:cubicBezTo>
                  <a:cubicBezTo>
                    <a:pt x="8" y="1913"/>
                    <a:pt x="0" y="1928"/>
                    <a:pt x="8" y="1960"/>
                  </a:cubicBezTo>
                  <a:cubicBezTo>
                    <a:pt x="8" y="1976"/>
                    <a:pt x="8" y="1984"/>
                    <a:pt x="16" y="1999"/>
                  </a:cubicBezTo>
                  <a:cubicBezTo>
                    <a:pt x="16" y="1999"/>
                    <a:pt x="16" y="1999"/>
                    <a:pt x="16" y="2007"/>
                  </a:cubicBezTo>
                  <a:cubicBezTo>
                    <a:pt x="32" y="1999"/>
                    <a:pt x="39" y="1999"/>
                    <a:pt x="47" y="2007"/>
                  </a:cubicBezTo>
                  <a:lnTo>
                    <a:pt x="55" y="2007"/>
                  </a:lnTo>
                  <a:cubicBezTo>
                    <a:pt x="71" y="2007"/>
                    <a:pt x="71" y="1999"/>
                    <a:pt x="71" y="1984"/>
                  </a:cubicBezTo>
                  <a:cubicBezTo>
                    <a:pt x="71" y="1968"/>
                    <a:pt x="87" y="1952"/>
                    <a:pt x="111" y="1952"/>
                  </a:cubicBezTo>
                  <a:cubicBezTo>
                    <a:pt x="119" y="1960"/>
                    <a:pt x="126" y="1960"/>
                    <a:pt x="134" y="1960"/>
                  </a:cubicBezTo>
                  <a:cubicBezTo>
                    <a:pt x="142" y="1968"/>
                    <a:pt x="158" y="1976"/>
                    <a:pt x="166" y="1976"/>
                  </a:cubicBezTo>
                  <a:lnTo>
                    <a:pt x="166" y="1976"/>
                  </a:lnTo>
                  <a:cubicBezTo>
                    <a:pt x="166" y="1968"/>
                    <a:pt x="166" y="1968"/>
                    <a:pt x="166" y="1968"/>
                  </a:cubicBezTo>
                  <a:cubicBezTo>
                    <a:pt x="166" y="1952"/>
                    <a:pt x="166" y="1944"/>
                    <a:pt x="190" y="1928"/>
                  </a:cubicBezTo>
                  <a:cubicBezTo>
                    <a:pt x="206" y="1920"/>
                    <a:pt x="221" y="1913"/>
                    <a:pt x="237" y="1913"/>
                  </a:cubicBezTo>
                  <a:cubicBezTo>
                    <a:pt x="245" y="1913"/>
                    <a:pt x="245" y="1913"/>
                    <a:pt x="245" y="1913"/>
                  </a:cubicBezTo>
                  <a:cubicBezTo>
                    <a:pt x="253" y="1913"/>
                    <a:pt x="261" y="1920"/>
                    <a:pt x="261" y="1920"/>
                  </a:cubicBezTo>
                  <a:cubicBezTo>
                    <a:pt x="269" y="1928"/>
                    <a:pt x="269" y="1936"/>
                    <a:pt x="284" y="1936"/>
                  </a:cubicBezTo>
                  <a:lnTo>
                    <a:pt x="292" y="1936"/>
                  </a:lnTo>
                  <a:lnTo>
                    <a:pt x="292" y="1936"/>
                  </a:lnTo>
                  <a:cubicBezTo>
                    <a:pt x="300" y="1936"/>
                    <a:pt x="308" y="1936"/>
                    <a:pt x="316" y="1952"/>
                  </a:cubicBezTo>
                  <a:cubicBezTo>
                    <a:pt x="332" y="1960"/>
                    <a:pt x="340" y="1968"/>
                    <a:pt x="348" y="1968"/>
                  </a:cubicBezTo>
                  <a:cubicBezTo>
                    <a:pt x="356" y="1968"/>
                    <a:pt x="356" y="1952"/>
                    <a:pt x="356" y="1936"/>
                  </a:cubicBezTo>
                  <a:cubicBezTo>
                    <a:pt x="356" y="1928"/>
                    <a:pt x="356" y="1913"/>
                    <a:pt x="356" y="1913"/>
                  </a:cubicBezTo>
                  <a:cubicBezTo>
                    <a:pt x="364" y="1904"/>
                    <a:pt x="372" y="1904"/>
                    <a:pt x="379" y="1904"/>
                  </a:cubicBezTo>
                  <a:cubicBezTo>
                    <a:pt x="387" y="1904"/>
                    <a:pt x="387" y="1904"/>
                    <a:pt x="395" y="1897"/>
                  </a:cubicBezTo>
                  <a:lnTo>
                    <a:pt x="395" y="1897"/>
                  </a:lnTo>
                  <a:cubicBezTo>
                    <a:pt x="403" y="1881"/>
                    <a:pt x="419" y="1881"/>
                    <a:pt x="427" y="1873"/>
                  </a:cubicBezTo>
                  <a:cubicBezTo>
                    <a:pt x="427" y="1873"/>
                    <a:pt x="435" y="1873"/>
                    <a:pt x="435" y="1865"/>
                  </a:cubicBezTo>
                  <a:cubicBezTo>
                    <a:pt x="435" y="1865"/>
                    <a:pt x="443" y="1857"/>
                    <a:pt x="450" y="1857"/>
                  </a:cubicBezTo>
                  <a:lnTo>
                    <a:pt x="450" y="1857"/>
                  </a:lnTo>
                  <a:cubicBezTo>
                    <a:pt x="459" y="1857"/>
                    <a:pt x="459" y="1865"/>
                    <a:pt x="466" y="1865"/>
                  </a:cubicBezTo>
                  <a:lnTo>
                    <a:pt x="466" y="1873"/>
                  </a:lnTo>
                  <a:cubicBezTo>
                    <a:pt x="466" y="1873"/>
                    <a:pt x="482" y="1881"/>
                    <a:pt x="498" y="1889"/>
                  </a:cubicBezTo>
                  <a:lnTo>
                    <a:pt x="498" y="1889"/>
                  </a:lnTo>
                  <a:cubicBezTo>
                    <a:pt x="506" y="1913"/>
                    <a:pt x="506" y="1913"/>
                    <a:pt x="506" y="1913"/>
                  </a:cubicBezTo>
                  <a:cubicBezTo>
                    <a:pt x="514" y="1920"/>
                    <a:pt x="522" y="1920"/>
                    <a:pt x="522" y="1920"/>
                  </a:cubicBezTo>
                  <a:cubicBezTo>
                    <a:pt x="530" y="1920"/>
                    <a:pt x="530" y="1920"/>
                    <a:pt x="530" y="1920"/>
                  </a:cubicBezTo>
                  <a:cubicBezTo>
                    <a:pt x="530" y="1920"/>
                    <a:pt x="530" y="1897"/>
                    <a:pt x="530" y="1889"/>
                  </a:cubicBezTo>
                  <a:lnTo>
                    <a:pt x="530" y="1881"/>
                  </a:lnTo>
                  <a:cubicBezTo>
                    <a:pt x="530" y="1873"/>
                    <a:pt x="530" y="1865"/>
                    <a:pt x="545" y="1857"/>
                  </a:cubicBezTo>
                  <a:lnTo>
                    <a:pt x="545" y="1857"/>
                  </a:lnTo>
                  <a:cubicBezTo>
                    <a:pt x="553" y="1849"/>
                    <a:pt x="553" y="1849"/>
                    <a:pt x="561" y="1833"/>
                  </a:cubicBezTo>
                  <a:lnTo>
                    <a:pt x="561" y="1833"/>
                  </a:lnTo>
                  <a:cubicBezTo>
                    <a:pt x="569" y="1810"/>
                    <a:pt x="577" y="1810"/>
                    <a:pt x="585" y="1802"/>
                  </a:cubicBezTo>
                  <a:cubicBezTo>
                    <a:pt x="585" y="1802"/>
                    <a:pt x="593" y="1802"/>
                    <a:pt x="593" y="1794"/>
                  </a:cubicBezTo>
                  <a:cubicBezTo>
                    <a:pt x="601" y="1794"/>
                    <a:pt x="601" y="1787"/>
                    <a:pt x="609" y="1779"/>
                  </a:cubicBezTo>
                  <a:cubicBezTo>
                    <a:pt x="609" y="1771"/>
                    <a:pt x="617" y="1763"/>
                    <a:pt x="624" y="1763"/>
                  </a:cubicBezTo>
                  <a:lnTo>
                    <a:pt x="624" y="1763"/>
                  </a:lnTo>
                  <a:cubicBezTo>
                    <a:pt x="632" y="1763"/>
                    <a:pt x="640" y="1771"/>
                    <a:pt x="648" y="1779"/>
                  </a:cubicBezTo>
                  <a:cubicBezTo>
                    <a:pt x="648" y="1787"/>
                    <a:pt x="656" y="1787"/>
                    <a:pt x="656" y="1794"/>
                  </a:cubicBezTo>
                  <a:cubicBezTo>
                    <a:pt x="672" y="1802"/>
                    <a:pt x="680" y="1810"/>
                    <a:pt x="696" y="1810"/>
                  </a:cubicBezTo>
                  <a:cubicBezTo>
                    <a:pt x="696" y="1810"/>
                    <a:pt x="696" y="1810"/>
                    <a:pt x="703" y="1810"/>
                  </a:cubicBezTo>
                  <a:lnTo>
                    <a:pt x="712" y="1818"/>
                  </a:lnTo>
                  <a:lnTo>
                    <a:pt x="719" y="1826"/>
                  </a:lnTo>
                  <a:cubicBezTo>
                    <a:pt x="727" y="1826"/>
                    <a:pt x="727" y="1826"/>
                    <a:pt x="735" y="1818"/>
                  </a:cubicBezTo>
                  <a:cubicBezTo>
                    <a:pt x="743" y="1818"/>
                    <a:pt x="743" y="1818"/>
                    <a:pt x="751" y="1818"/>
                  </a:cubicBezTo>
                  <a:cubicBezTo>
                    <a:pt x="759" y="1818"/>
                    <a:pt x="767" y="1818"/>
                    <a:pt x="767" y="1810"/>
                  </a:cubicBezTo>
                  <a:lnTo>
                    <a:pt x="767" y="1802"/>
                  </a:lnTo>
                  <a:cubicBezTo>
                    <a:pt x="759" y="1779"/>
                    <a:pt x="790" y="1708"/>
                    <a:pt x="806" y="1684"/>
                  </a:cubicBezTo>
                  <a:cubicBezTo>
                    <a:pt x="814" y="1676"/>
                    <a:pt x="822" y="1676"/>
                    <a:pt x="822" y="1676"/>
                  </a:cubicBezTo>
                  <a:cubicBezTo>
                    <a:pt x="838" y="1676"/>
                    <a:pt x="854" y="1653"/>
                    <a:pt x="854" y="1637"/>
                  </a:cubicBezTo>
                  <a:cubicBezTo>
                    <a:pt x="854" y="1605"/>
                    <a:pt x="862" y="1589"/>
                    <a:pt x="877" y="1589"/>
                  </a:cubicBezTo>
                  <a:cubicBezTo>
                    <a:pt x="885" y="1589"/>
                    <a:pt x="885" y="1589"/>
                    <a:pt x="885" y="1589"/>
                  </a:cubicBezTo>
                  <a:cubicBezTo>
                    <a:pt x="893" y="1589"/>
                    <a:pt x="893" y="1589"/>
                    <a:pt x="901" y="1574"/>
                  </a:cubicBezTo>
                  <a:cubicBezTo>
                    <a:pt x="909" y="1566"/>
                    <a:pt x="917" y="1566"/>
                    <a:pt x="925" y="1558"/>
                  </a:cubicBezTo>
                  <a:cubicBezTo>
                    <a:pt x="933" y="1558"/>
                    <a:pt x="941" y="1550"/>
                    <a:pt x="933" y="1534"/>
                  </a:cubicBezTo>
                  <a:cubicBezTo>
                    <a:pt x="933" y="1526"/>
                    <a:pt x="925" y="1518"/>
                    <a:pt x="925" y="1518"/>
                  </a:cubicBezTo>
                  <a:cubicBezTo>
                    <a:pt x="917" y="1502"/>
                    <a:pt x="917" y="1502"/>
                    <a:pt x="917" y="1471"/>
                  </a:cubicBezTo>
                  <a:cubicBezTo>
                    <a:pt x="925" y="1447"/>
                    <a:pt x="941" y="1431"/>
                    <a:pt x="956" y="1431"/>
                  </a:cubicBezTo>
                  <a:cubicBezTo>
                    <a:pt x="964" y="1431"/>
                    <a:pt x="964" y="1431"/>
                    <a:pt x="972" y="1431"/>
                  </a:cubicBezTo>
                  <a:cubicBezTo>
                    <a:pt x="972" y="1439"/>
                    <a:pt x="972" y="1439"/>
                    <a:pt x="980" y="1439"/>
                  </a:cubicBezTo>
                  <a:cubicBezTo>
                    <a:pt x="988" y="1455"/>
                    <a:pt x="1004" y="1471"/>
                    <a:pt x="1012" y="1471"/>
                  </a:cubicBezTo>
                  <a:cubicBezTo>
                    <a:pt x="1012" y="1471"/>
                    <a:pt x="1020" y="1471"/>
                    <a:pt x="1020" y="1463"/>
                  </a:cubicBezTo>
                  <a:cubicBezTo>
                    <a:pt x="1028" y="1455"/>
                    <a:pt x="1028" y="1447"/>
                    <a:pt x="1028" y="1439"/>
                  </a:cubicBezTo>
                  <a:cubicBezTo>
                    <a:pt x="1028" y="1431"/>
                    <a:pt x="1020" y="1415"/>
                    <a:pt x="1051" y="1408"/>
                  </a:cubicBezTo>
                  <a:cubicBezTo>
                    <a:pt x="1067" y="1408"/>
                    <a:pt x="1083" y="1408"/>
                    <a:pt x="1099" y="1408"/>
                  </a:cubicBezTo>
                  <a:cubicBezTo>
                    <a:pt x="1115" y="1408"/>
                    <a:pt x="1123" y="1408"/>
                    <a:pt x="1123" y="1400"/>
                  </a:cubicBezTo>
                  <a:cubicBezTo>
                    <a:pt x="1130" y="1392"/>
                    <a:pt x="1130" y="1368"/>
                    <a:pt x="1123" y="1344"/>
                  </a:cubicBezTo>
                  <a:cubicBezTo>
                    <a:pt x="1115" y="1344"/>
                    <a:pt x="1115" y="1336"/>
                    <a:pt x="1115" y="1336"/>
                  </a:cubicBezTo>
                  <a:cubicBezTo>
                    <a:pt x="1099" y="1328"/>
                    <a:pt x="1099" y="1321"/>
                    <a:pt x="1099" y="1297"/>
                  </a:cubicBezTo>
                  <a:cubicBezTo>
                    <a:pt x="1107" y="1289"/>
                    <a:pt x="1107" y="1281"/>
                    <a:pt x="1107" y="1273"/>
                  </a:cubicBezTo>
                  <a:cubicBezTo>
                    <a:pt x="1107" y="1265"/>
                    <a:pt x="1115" y="1257"/>
                    <a:pt x="1115" y="1241"/>
                  </a:cubicBezTo>
                  <a:cubicBezTo>
                    <a:pt x="964" y="32"/>
                    <a:pt x="964" y="32"/>
                    <a:pt x="964" y="32"/>
                  </a:cubicBezTo>
                  <a:cubicBezTo>
                    <a:pt x="949" y="8"/>
                    <a:pt x="941" y="8"/>
                    <a:pt x="933" y="8"/>
                  </a:cubicBezTo>
                  <a:lnTo>
                    <a:pt x="933" y="8"/>
                  </a:lnTo>
                  <a:cubicBezTo>
                    <a:pt x="261" y="87"/>
                    <a:pt x="261" y="87"/>
                    <a:pt x="261" y="87"/>
                  </a:cubicBezTo>
                  <a:cubicBezTo>
                    <a:pt x="229" y="119"/>
                    <a:pt x="166" y="166"/>
                    <a:pt x="111" y="166"/>
                  </a:cubicBezTo>
                  <a:cubicBezTo>
                    <a:pt x="79" y="166"/>
                    <a:pt x="55" y="158"/>
                    <a:pt x="32" y="14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48" name="Freeform 785"/>
            <p:cNvSpPr>
              <a:spLocks noChangeArrowheads="1"/>
            </p:cNvSpPr>
            <p:nvPr/>
          </p:nvSpPr>
          <p:spPr bwMode="auto">
            <a:xfrm>
              <a:off x="19577502" y="6029194"/>
              <a:ext cx="832630" cy="948597"/>
            </a:xfrm>
            <a:custGeom>
              <a:avLst/>
              <a:gdLst>
                <a:gd name="T0" fmla="*/ 1550 w 1582"/>
                <a:gd name="T1" fmla="*/ 720 h 1804"/>
                <a:gd name="T2" fmla="*/ 1550 w 1582"/>
                <a:gd name="T3" fmla="*/ 720 h 1804"/>
                <a:gd name="T4" fmla="*/ 1542 w 1582"/>
                <a:gd name="T5" fmla="*/ 648 h 1804"/>
                <a:gd name="T6" fmla="*/ 1565 w 1582"/>
                <a:gd name="T7" fmla="*/ 641 h 1804"/>
                <a:gd name="T8" fmla="*/ 1447 w 1582"/>
                <a:gd name="T9" fmla="*/ 0 h 1804"/>
                <a:gd name="T10" fmla="*/ 1186 w 1582"/>
                <a:gd name="T11" fmla="*/ 190 h 1804"/>
                <a:gd name="T12" fmla="*/ 1052 w 1582"/>
                <a:gd name="T13" fmla="*/ 309 h 1804"/>
                <a:gd name="T14" fmla="*/ 925 w 1582"/>
                <a:gd name="T15" fmla="*/ 332 h 1804"/>
                <a:gd name="T16" fmla="*/ 791 w 1582"/>
                <a:gd name="T17" fmla="*/ 380 h 1804"/>
                <a:gd name="T18" fmla="*/ 728 w 1582"/>
                <a:gd name="T19" fmla="*/ 364 h 1804"/>
                <a:gd name="T20" fmla="*/ 672 w 1582"/>
                <a:gd name="T21" fmla="*/ 388 h 1804"/>
                <a:gd name="T22" fmla="*/ 657 w 1582"/>
                <a:gd name="T23" fmla="*/ 364 h 1804"/>
                <a:gd name="T24" fmla="*/ 712 w 1582"/>
                <a:gd name="T25" fmla="*/ 348 h 1804"/>
                <a:gd name="T26" fmla="*/ 672 w 1582"/>
                <a:gd name="T27" fmla="*/ 332 h 1804"/>
                <a:gd name="T28" fmla="*/ 641 w 1582"/>
                <a:gd name="T29" fmla="*/ 340 h 1804"/>
                <a:gd name="T30" fmla="*/ 577 w 1582"/>
                <a:gd name="T31" fmla="*/ 317 h 1804"/>
                <a:gd name="T32" fmla="*/ 506 w 1582"/>
                <a:gd name="T33" fmla="*/ 285 h 1804"/>
                <a:gd name="T34" fmla="*/ 459 w 1582"/>
                <a:gd name="T35" fmla="*/ 261 h 1804"/>
                <a:gd name="T36" fmla="*/ 0 w 1582"/>
                <a:gd name="T37" fmla="*/ 356 h 1804"/>
                <a:gd name="T38" fmla="*/ 0 w 1582"/>
                <a:gd name="T39" fmla="*/ 356 h 1804"/>
                <a:gd name="T40" fmla="*/ 151 w 1582"/>
                <a:gd name="T41" fmla="*/ 1574 h 1804"/>
                <a:gd name="T42" fmla="*/ 166 w 1582"/>
                <a:gd name="T43" fmla="*/ 1558 h 1804"/>
                <a:gd name="T44" fmla="*/ 253 w 1582"/>
                <a:gd name="T45" fmla="*/ 1565 h 1804"/>
                <a:gd name="T46" fmla="*/ 317 w 1582"/>
                <a:gd name="T47" fmla="*/ 1574 h 1804"/>
                <a:gd name="T48" fmla="*/ 364 w 1582"/>
                <a:gd name="T49" fmla="*/ 1645 h 1804"/>
                <a:gd name="T50" fmla="*/ 419 w 1582"/>
                <a:gd name="T51" fmla="*/ 1700 h 1804"/>
                <a:gd name="T52" fmla="*/ 530 w 1582"/>
                <a:gd name="T53" fmla="*/ 1700 h 1804"/>
                <a:gd name="T54" fmla="*/ 617 w 1582"/>
                <a:gd name="T55" fmla="*/ 1755 h 1804"/>
                <a:gd name="T56" fmla="*/ 664 w 1582"/>
                <a:gd name="T57" fmla="*/ 1708 h 1804"/>
                <a:gd name="T58" fmla="*/ 728 w 1582"/>
                <a:gd name="T59" fmla="*/ 1732 h 1804"/>
                <a:gd name="T60" fmla="*/ 759 w 1582"/>
                <a:gd name="T61" fmla="*/ 1716 h 1804"/>
                <a:gd name="T62" fmla="*/ 783 w 1582"/>
                <a:gd name="T63" fmla="*/ 1708 h 1804"/>
                <a:gd name="T64" fmla="*/ 807 w 1582"/>
                <a:gd name="T65" fmla="*/ 1684 h 1804"/>
                <a:gd name="T66" fmla="*/ 830 w 1582"/>
                <a:gd name="T67" fmla="*/ 1676 h 1804"/>
                <a:gd name="T68" fmla="*/ 854 w 1582"/>
                <a:gd name="T69" fmla="*/ 1652 h 1804"/>
                <a:gd name="T70" fmla="*/ 870 w 1582"/>
                <a:gd name="T71" fmla="*/ 1668 h 1804"/>
                <a:gd name="T72" fmla="*/ 870 w 1582"/>
                <a:gd name="T73" fmla="*/ 1676 h 1804"/>
                <a:gd name="T74" fmla="*/ 894 w 1582"/>
                <a:gd name="T75" fmla="*/ 1700 h 1804"/>
                <a:gd name="T76" fmla="*/ 910 w 1582"/>
                <a:gd name="T77" fmla="*/ 1724 h 1804"/>
                <a:gd name="T78" fmla="*/ 965 w 1582"/>
                <a:gd name="T79" fmla="*/ 1747 h 1804"/>
                <a:gd name="T80" fmla="*/ 981 w 1582"/>
                <a:gd name="T81" fmla="*/ 1771 h 1804"/>
                <a:gd name="T82" fmla="*/ 1012 w 1582"/>
                <a:gd name="T83" fmla="*/ 1803 h 1804"/>
                <a:gd name="T84" fmla="*/ 1060 w 1582"/>
                <a:gd name="T85" fmla="*/ 1787 h 1804"/>
                <a:gd name="T86" fmla="*/ 1083 w 1582"/>
                <a:gd name="T87" fmla="*/ 1739 h 1804"/>
                <a:gd name="T88" fmla="*/ 1123 w 1582"/>
                <a:gd name="T89" fmla="*/ 1708 h 1804"/>
                <a:gd name="T90" fmla="*/ 1123 w 1582"/>
                <a:gd name="T91" fmla="*/ 1637 h 1804"/>
                <a:gd name="T92" fmla="*/ 1123 w 1582"/>
                <a:gd name="T93" fmla="*/ 1550 h 1804"/>
                <a:gd name="T94" fmla="*/ 1163 w 1582"/>
                <a:gd name="T95" fmla="*/ 1479 h 1804"/>
                <a:gd name="T96" fmla="*/ 1226 w 1582"/>
                <a:gd name="T97" fmla="*/ 1510 h 1804"/>
                <a:gd name="T98" fmla="*/ 1218 w 1582"/>
                <a:gd name="T99" fmla="*/ 1376 h 1804"/>
                <a:gd name="T100" fmla="*/ 1281 w 1582"/>
                <a:gd name="T101" fmla="*/ 1328 h 1804"/>
                <a:gd name="T102" fmla="*/ 1305 w 1582"/>
                <a:gd name="T103" fmla="*/ 1257 h 1804"/>
                <a:gd name="T104" fmla="*/ 1360 w 1582"/>
                <a:gd name="T105" fmla="*/ 1265 h 1804"/>
                <a:gd name="T106" fmla="*/ 1423 w 1582"/>
                <a:gd name="T107" fmla="*/ 1257 h 1804"/>
                <a:gd name="T108" fmla="*/ 1502 w 1582"/>
                <a:gd name="T109" fmla="*/ 1154 h 1804"/>
                <a:gd name="T110" fmla="*/ 1510 w 1582"/>
                <a:gd name="T111" fmla="*/ 1012 h 1804"/>
                <a:gd name="T112" fmla="*/ 1550 w 1582"/>
                <a:gd name="T113" fmla="*/ 957 h 1804"/>
                <a:gd name="T114" fmla="*/ 1550 w 1582"/>
                <a:gd name="T115" fmla="*/ 830 h 1804"/>
                <a:gd name="T116" fmla="*/ 1565 w 1582"/>
                <a:gd name="T117" fmla="*/ 799 h 1804"/>
                <a:gd name="T118" fmla="*/ 1550 w 1582"/>
                <a:gd name="T119" fmla="*/ 72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2" h="1804">
                  <a:moveTo>
                    <a:pt x="1550" y="720"/>
                  </a:moveTo>
                  <a:lnTo>
                    <a:pt x="1550" y="720"/>
                  </a:lnTo>
                  <a:cubicBezTo>
                    <a:pt x="1550" y="696"/>
                    <a:pt x="1542" y="664"/>
                    <a:pt x="1542" y="648"/>
                  </a:cubicBezTo>
                  <a:cubicBezTo>
                    <a:pt x="1534" y="641"/>
                    <a:pt x="1550" y="633"/>
                    <a:pt x="1565" y="641"/>
                  </a:cubicBezTo>
                  <a:cubicBezTo>
                    <a:pt x="1447" y="0"/>
                    <a:pt x="1447" y="0"/>
                    <a:pt x="1447" y="0"/>
                  </a:cubicBezTo>
                  <a:cubicBezTo>
                    <a:pt x="1352" y="56"/>
                    <a:pt x="1210" y="151"/>
                    <a:pt x="1186" y="190"/>
                  </a:cubicBezTo>
                  <a:cubicBezTo>
                    <a:pt x="1154" y="230"/>
                    <a:pt x="1083" y="309"/>
                    <a:pt x="1052" y="309"/>
                  </a:cubicBezTo>
                  <a:cubicBezTo>
                    <a:pt x="1012" y="309"/>
                    <a:pt x="949" y="309"/>
                    <a:pt x="925" y="332"/>
                  </a:cubicBezTo>
                  <a:cubicBezTo>
                    <a:pt x="910" y="356"/>
                    <a:pt x="807" y="395"/>
                    <a:pt x="791" y="380"/>
                  </a:cubicBezTo>
                  <a:cubicBezTo>
                    <a:pt x="767" y="364"/>
                    <a:pt x="728" y="356"/>
                    <a:pt x="728" y="364"/>
                  </a:cubicBezTo>
                  <a:cubicBezTo>
                    <a:pt x="720" y="372"/>
                    <a:pt x="688" y="380"/>
                    <a:pt x="672" y="388"/>
                  </a:cubicBezTo>
                  <a:cubicBezTo>
                    <a:pt x="657" y="395"/>
                    <a:pt x="648" y="372"/>
                    <a:pt x="657" y="364"/>
                  </a:cubicBezTo>
                  <a:cubicBezTo>
                    <a:pt x="672" y="356"/>
                    <a:pt x="712" y="364"/>
                    <a:pt x="712" y="348"/>
                  </a:cubicBezTo>
                  <a:cubicBezTo>
                    <a:pt x="704" y="332"/>
                    <a:pt x="696" y="324"/>
                    <a:pt x="672" y="332"/>
                  </a:cubicBezTo>
                  <a:cubicBezTo>
                    <a:pt x="648" y="348"/>
                    <a:pt x="657" y="364"/>
                    <a:pt x="641" y="340"/>
                  </a:cubicBezTo>
                  <a:cubicBezTo>
                    <a:pt x="625" y="324"/>
                    <a:pt x="617" y="332"/>
                    <a:pt x="577" y="317"/>
                  </a:cubicBezTo>
                  <a:cubicBezTo>
                    <a:pt x="538" y="301"/>
                    <a:pt x="538" y="309"/>
                    <a:pt x="506" y="285"/>
                  </a:cubicBezTo>
                  <a:cubicBezTo>
                    <a:pt x="483" y="277"/>
                    <a:pt x="459" y="285"/>
                    <a:pt x="459" y="261"/>
                  </a:cubicBezTo>
                  <a:cubicBezTo>
                    <a:pt x="332" y="301"/>
                    <a:pt x="16" y="380"/>
                    <a:pt x="0" y="356"/>
                  </a:cubicBezTo>
                  <a:lnTo>
                    <a:pt x="0" y="356"/>
                  </a:lnTo>
                  <a:cubicBezTo>
                    <a:pt x="151" y="1574"/>
                    <a:pt x="151" y="1574"/>
                    <a:pt x="151" y="1574"/>
                  </a:cubicBezTo>
                  <a:cubicBezTo>
                    <a:pt x="151" y="1558"/>
                    <a:pt x="158" y="1558"/>
                    <a:pt x="166" y="1558"/>
                  </a:cubicBezTo>
                  <a:cubicBezTo>
                    <a:pt x="198" y="1558"/>
                    <a:pt x="222" y="1558"/>
                    <a:pt x="253" y="1565"/>
                  </a:cubicBezTo>
                  <a:cubicBezTo>
                    <a:pt x="285" y="1574"/>
                    <a:pt x="293" y="1542"/>
                    <a:pt x="317" y="1574"/>
                  </a:cubicBezTo>
                  <a:cubicBezTo>
                    <a:pt x="340" y="1613"/>
                    <a:pt x="340" y="1629"/>
                    <a:pt x="364" y="1645"/>
                  </a:cubicBezTo>
                  <a:cubicBezTo>
                    <a:pt x="388" y="1660"/>
                    <a:pt x="372" y="1700"/>
                    <a:pt x="419" y="1700"/>
                  </a:cubicBezTo>
                  <a:cubicBezTo>
                    <a:pt x="467" y="1708"/>
                    <a:pt x="514" y="1684"/>
                    <a:pt x="530" y="1700"/>
                  </a:cubicBezTo>
                  <a:cubicBezTo>
                    <a:pt x="546" y="1724"/>
                    <a:pt x="593" y="1763"/>
                    <a:pt x="617" y="1755"/>
                  </a:cubicBezTo>
                  <a:cubicBezTo>
                    <a:pt x="641" y="1747"/>
                    <a:pt x="633" y="1700"/>
                    <a:pt x="664" y="1708"/>
                  </a:cubicBezTo>
                  <a:cubicBezTo>
                    <a:pt x="696" y="1716"/>
                    <a:pt x="704" y="1732"/>
                    <a:pt x="728" y="1732"/>
                  </a:cubicBezTo>
                  <a:cubicBezTo>
                    <a:pt x="743" y="1732"/>
                    <a:pt x="751" y="1724"/>
                    <a:pt x="759" y="1716"/>
                  </a:cubicBezTo>
                  <a:cubicBezTo>
                    <a:pt x="759" y="1700"/>
                    <a:pt x="775" y="1700"/>
                    <a:pt x="783" y="1708"/>
                  </a:cubicBezTo>
                  <a:cubicBezTo>
                    <a:pt x="791" y="1708"/>
                    <a:pt x="799" y="1692"/>
                    <a:pt x="807" y="1684"/>
                  </a:cubicBezTo>
                  <a:lnTo>
                    <a:pt x="830" y="1676"/>
                  </a:lnTo>
                  <a:cubicBezTo>
                    <a:pt x="854" y="1652"/>
                    <a:pt x="854" y="1652"/>
                    <a:pt x="854" y="1652"/>
                  </a:cubicBezTo>
                  <a:cubicBezTo>
                    <a:pt x="870" y="1668"/>
                    <a:pt x="870" y="1668"/>
                    <a:pt x="870" y="1668"/>
                  </a:cubicBezTo>
                  <a:cubicBezTo>
                    <a:pt x="870" y="1668"/>
                    <a:pt x="870" y="1668"/>
                    <a:pt x="870" y="1676"/>
                  </a:cubicBezTo>
                  <a:cubicBezTo>
                    <a:pt x="878" y="1692"/>
                    <a:pt x="886" y="1700"/>
                    <a:pt x="894" y="1700"/>
                  </a:cubicBezTo>
                  <a:cubicBezTo>
                    <a:pt x="910" y="1708"/>
                    <a:pt x="901" y="1708"/>
                    <a:pt x="910" y="1724"/>
                  </a:cubicBezTo>
                  <a:cubicBezTo>
                    <a:pt x="925" y="1732"/>
                    <a:pt x="949" y="1739"/>
                    <a:pt x="965" y="1747"/>
                  </a:cubicBezTo>
                  <a:cubicBezTo>
                    <a:pt x="981" y="1747"/>
                    <a:pt x="981" y="1763"/>
                    <a:pt x="981" y="1771"/>
                  </a:cubicBezTo>
                  <a:cubicBezTo>
                    <a:pt x="988" y="1779"/>
                    <a:pt x="1004" y="1795"/>
                    <a:pt x="1012" y="1803"/>
                  </a:cubicBezTo>
                  <a:cubicBezTo>
                    <a:pt x="1028" y="1795"/>
                    <a:pt x="1044" y="1795"/>
                    <a:pt x="1060" y="1787"/>
                  </a:cubicBezTo>
                  <a:cubicBezTo>
                    <a:pt x="1091" y="1787"/>
                    <a:pt x="1083" y="1779"/>
                    <a:pt x="1083" y="1739"/>
                  </a:cubicBezTo>
                  <a:cubicBezTo>
                    <a:pt x="1083" y="1708"/>
                    <a:pt x="1099" y="1716"/>
                    <a:pt x="1123" y="1708"/>
                  </a:cubicBezTo>
                  <a:cubicBezTo>
                    <a:pt x="1139" y="1700"/>
                    <a:pt x="1131" y="1660"/>
                    <a:pt x="1123" y="1637"/>
                  </a:cubicBezTo>
                  <a:cubicBezTo>
                    <a:pt x="1107" y="1613"/>
                    <a:pt x="1131" y="1581"/>
                    <a:pt x="1123" y="1550"/>
                  </a:cubicBezTo>
                  <a:cubicBezTo>
                    <a:pt x="1123" y="1526"/>
                    <a:pt x="1147" y="1487"/>
                    <a:pt x="1163" y="1479"/>
                  </a:cubicBezTo>
                  <a:cubicBezTo>
                    <a:pt x="1170" y="1463"/>
                    <a:pt x="1202" y="1494"/>
                    <a:pt x="1226" y="1510"/>
                  </a:cubicBezTo>
                  <a:cubicBezTo>
                    <a:pt x="1241" y="1526"/>
                    <a:pt x="1226" y="1415"/>
                    <a:pt x="1218" y="1376"/>
                  </a:cubicBezTo>
                  <a:cubicBezTo>
                    <a:pt x="1210" y="1344"/>
                    <a:pt x="1257" y="1336"/>
                    <a:pt x="1281" y="1328"/>
                  </a:cubicBezTo>
                  <a:cubicBezTo>
                    <a:pt x="1305" y="1321"/>
                    <a:pt x="1297" y="1289"/>
                    <a:pt x="1305" y="1257"/>
                  </a:cubicBezTo>
                  <a:cubicBezTo>
                    <a:pt x="1313" y="1226"/>
                    <a:pt x="1336" y="1249"/>
                    <a:pt x="1360" y="1265"/>
                  </a:cubicBezTo>
                  <a:cubicBezTo>
                    <a:pt x="1392" y="1281"/>
                    <a:pt x="1392" y="1265"/>
                    <a:pt x="1423" y="1257"/>
                  </a:cubicBezTo>
                  <a:cubicBezTo>
                    <a:pt x="1447" y="1257"/>
                    <a:pt x="1487" y="1186"/>
                    <a:pt x="1502" y="1154"/>
                  </a:cubicBezTo>
                  <a:cubicBezTo>
                    <a:pt x="1526" y="1131"/>
                    <a:pt x="1518" y="1068"/>
                    <a:pt x="1510" y="1012"/>
                  </a:cubicBezTo>
                  <a:cubicBezTo>
                    <a:pt x="1510" y="949"/>
                    <a:pt x="1542" y="973"/>
                    <a:pt x="1550" y="957"/>
                  </a:cubicBezTo>
                  <a:cubicBezTo>
                    <a:pt x="1565" y="949"/>
                    <a:pt x="1550" y="870"/>
                    <a:pt x="1550" y="830"/>
                  </a:cubicBezTo>
                  <a:cubicBezTo>
                    <a:pt x="1542" y="791"/>
                    <a:pt x="1550" y="807"/>
                    <a:pt x="1565" y="799"/>
                  </a:cubicBezTo>
                  <a:cubicBezTo>
                    <a:pt x="1581" y="791"/>
                    <a:pt x="1558" y="751"/>
                    <a:pt x="1550" y="72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49" name="Freeform 786"/>
            <p:cNvSpPr>
              <a:spLocks noChangeArrowheads="1"/>
            </p:cNvSpPr>
            <p:nvPr/>
          </p:nvSpPr>
          <p:spPr bwMode="auto">
            <a:xfrm>
              <a:off x="19572864" y="6024555"/>
              <a:ext cx="837269" cy="953235"/>
            </a:xfrm>
            <a:custGeom>
              <a:avLst/>
              <a:gdLst>
                <a:gd name="T0" fmla="*/ 989 w 1590"/>
                <a:gd name="T1" fmla="*/ 1787 h 1812"/>
                <a:gd name="T2" fmla="*/ 909 w 1590"/>
                <a:gd name="T3" fmla="*/ 1716 h 1812"/>
                <a:gd name="T4" fmla="*/ 862 w 1590"/>
                <a:gd name="T5" fmla="*/ 1668 h 1812"/>
                <a:gd name="T6" fmla="*/ 783 w 1590"/>
                <a:gd name="T7" fmla="*/ 1716 h 1812"/>
                <a:gd name="T8" fmla="*/ 672 w 1590"/>
                <a:gd name="T9" fmla="*/ 1716 h 1812"/>
                <a:gd name="T10" fmla="*/ 617 w 1590"/>
                <a:gd name="T11" fmla="*/ 1763 h 1812"/>
                <a:gd name="T12" fmla="*/ 443 w 1590"/>
                <a:gd name="T13" fmla="*/ 1716 h 1812"/>
                <a:gd name="T14" fmla="*/ 340 w 1590"/>
                <a:gd name="T15" fmla="*/ 1613 h 1812"/>
                <a:gd name="T16" fmla="*/ 269 w 1590"/>
                <a:gd name="T17" fmla="*/ 1582 h 1812"/>
                <a:gd name="T18" fmla="*/ 159 w 1590"/>
                <a:gd name="T19" fmla="*/ 1582 h 1812"/>
                <a:gd name="T20" fmla="*/ 8 w 1590"/>
                <a:gd name="T21" fmla="*/ 356 h 1812"/>
                <a:gd name="T22" fmla="*/ 475 w 1590"/>
                <a:gd name="T23" fmla="*/ 269 h 1812"/>
                <a:gd name="T24" fmla="*/ 554 w 1590"/>
                <a:gd name="T25" fmla="*/ 309 h 1812"/>
                <a:gd name="T26" fmla="*/ 656 w 1590"/>
                <a:gd name="T27" fmla="*/ 356 h 1812"/>
                <a:gd name="T28" fmla="*/ 720 w 1590"/>
                <a:gd name="T29" fmla="*/ 356 h 1812"/>
                <a:gd name="T30" fmla="*/ 665 w 1590"/>
                <a:gd name="T31" fmla="*/ 388 h 1812"/>
                <a:gd name="T32" fmla="*/ 728 w 1590"/>
                <a:gd name="T33" fmla="*/ 372 h 1812"/>
                <a:gd name="T34" fmla="*/ 933 w 1590"/>
                <a:gd name="T35" fmla="*/ 340 h 1812"/>
                <a:gd name="T36" fmla="*/ 1463 w 1590"/>
                <a:gd name="T37" fmla="*/ 0 h 1812"/>
                <a:gd name="T38" fmla="*/ 1566 w 1590"/>
                <a:gd name="T39" fmla="*/ 649 h 1812"/>
                <a:gd name="T40" fmla="*/ 1566 w 1590"/>
                <a:gd name="T41" fmla="*/ 728 h 1812"/>
                <a:gd name="T42" fmla="*/ 1558 w 1590"/>
                <a:gd name="T43" fmla="*/ 838 h 1812"/>
                <a:gd name="T44" fmla="*/ 1526 w 1590"/>
                <a:gd name="T45" fmla="*/ 1020 h 1812"/>
                <a:gd name="T46" fmla="*/ 1408 w 1590"/>
                <a:gd name="T47" fmla="*/ 1281 h 1812"/>
                <a:gd name="T48" fmla="*/ 1329 w 1590"/>
                <a:gd name="T49" fmla="*/ 1249 h 1812"/>
                <a:gd name="T50" fmla="*/ 1273 w 1590"/>
                <a:gd name="T51" fmla="*/ 1344 h 1812"/>
                <a:gd name="T52" fmla="*/ 1234 w 1590"/>
                <a:gd name="T53" fmla="*/ 1518 h 1812"/>
                <a:gd name="T54" fmla="*/ 1131 w 1590"/>
                <a:gd name="T55" fmla="*/ 1597 h 1812"/>
                <a:gd name="T56" fmla="*/ 1115 w 1590"/>
                <a:gd name="T57" fmla="*/ 1724 h 1812"/>
                <a:gd name="T58" fmla="*/ 1020 w 1590"/>
                <a:gd name="T59" fmla="*/ 1811 h 1812"/>
                <a:gd name="T60" fmla="*/ 878 w 1590"/>
                <a:gd name="T61" fmla="*/ 1676 h 1812"/>
                <a:gd name="T62" fmla="*/ 925 w 1590"/>
                <a:gd name="T63" fmla="*/ 1732 h 1812"/>
                <a:gd name="T64" fmla="*/ 1020 w 1590"/>
                <a:gd name="T65" fmla="*/ 1803 h 1812"/>
                <a:gd name="T66" fmla="*/ 1115 w 1590"/>
                <a:gd name="T67" fmla="*/ 1716 h 1812"/>
                <a:gd name="T68" fmla="*/ 1123 w 1590"/>
                <a:gd name="T69" fmla="*/ 1597 h 1812"/>
                <a:gd name="T70" fmla="*/ 1210 w 1590"/>
                <a:gd name="T71" fmla="*/ 1502 h 1812"/>
                <a:gd name="T72" fmla="*/ 1273 w 1590"/>
                <a:gd name="T73" fmla="*/ 1336 h 1812"/>
                <a:gd name="T74" fmla="*/ 1329 w 1590"/>
                <a:gd name="T75" fmla="*/ 1242 h 1812"/>
                <a:gd name="T76" fmla="*/ 1408 w 1590"/>
                <a:gd name="T77" fmla="*/ 1273 h 1812"/>
                <a:gd name="T78" fmla="*/ 1518 w 1590"/>
                <a:gd name="T79" fmla="*/ 1020 h 1812"/>
                <a:gd name="T80" fmla="*/ 1550 w 1590"/>
                <a:gd name="T81" fmla="*/ 838 h 1812"/>
                <a:gd name="T82" fmla="*/ 1558 w 1590"/>
                <a:gd name="T83" fmla="*/ 728 h 1812"/>
                <a:gd name="T84" fmla="*/ 1566 w 1590"/>
                <a:gd name="T85" fmla="*/ 641 h 1812"/>
                <a:gd name="T86" fmla="*/ 1060 w 1590"/>
                <a:gd name="T87" fmla="*/ 325 h 1812"/>
                <a:gd name="T88" fmla="*/ 743 w 1590"/>
                <a:gd name="T89" fmla="*/ 372 h 1812"/>
                <a:gd name="T90" fmla="*/ 672 w 1590"/>
                <a:gd name="T91" fmla="*/ 403 h 1812"/>
                <a:gd name="T92" fmla="*/ 712 w 1590"/>
                <a:gd name="T93" fmla="*/ 356 h 1812"/>
                <a:gd name="T94" fmla="*/ 665 w 1590"/>
                <a:gd name="T95" fmla="*/ 356 h 1812"/>
                <a:gd name="T96" fmla="*/ 585 w 1590"/>
                <a:gd name="T97" fmla="*/ 325 h 1812"/>
                <a:gd name="T98" fmla="*/ 467 w 1590"/>
                <a:gd name="T99" fmla="*/ 277 h 1812"/>
                <a:gd name="T100" fmla="*/ 174 w 1590"/>
                <a:gd name="T101" fmla="*/ 1558 h 1812"/>
                <a:gd name="T102" fmla="*/ 285 w 1590"/>
                <a:gd name="T103" fmla="*/ 1566 h 1812"/>
                <a:gd name="T104" fmla="*/ 372 w 1590"/>
                <a:gd name="T105" fmla="*/ 1653 h 1812"/>
                <a:gd name="T106" fmla="*/ 483 w 1590"/>
                <a:gd name="T107" fmla="*/ 1700 h 1812"/>
                <a:gd name="T108" fmla="*/ 625 w 1590"/>
                <a:gd name="T109" fmla="*/ 1755 h 1812"/>
                <a:gd name="T110" fmla="*/ 712 w 1590"/>
                <a:gd name="T111" fmla="*/ 1724 h 1812"/>
                <a:gd name="T112" fmla="*/ 791 w 1590"/>
                <a:gd name="T113" fmla="*/ 1708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0" h="1812">
                  <a:moveTo>
                    <a:pt x="1020" y="1811"/>
                  </a:moveTo>
                  <a:lnTo>
                    <a:pt x="1020" y="1811"/>
                  </a:lnTo>
                  <a:lnTo>
                    <a:pt x="1020" y="1811"/>
                  </a:lnTo>
                  <a:cubicBezTo>
                    <a:pt x="1004" y="1803"/>
                    <a:pt x="989" y="1787"/>
                    <a:pt x="989" y="1787"/>
                  </a:cubicBezTo>
                  <a:cubicBezTo>
                    <a:pt x="989" y="1779"/>
                    <a:pt x="989" y="1779"/>
                    <a:pt x="981" y="1771"/>
                  </a:cubicBezTo>
                  <a:cubicBezTo>
                    <a:pt x="981" y="1763"/>
                    <a:pt x="981" y="1755"/>
                    <a:pt x="973" y="1755"/>
                  </a:cubicBezTo>
                  <a:cubicBezTo>
                    <a:pt x="941" y="1747"/>
                    <a:pt x="925" y="1740"/>
                    <a:pt x="918" y="1732"/>
                  </a:cubicBezTo>
                  <a:cubicBezTo>
                    <a:pt x="909" y="1724"/>
                    <a:pt x="909" y="1724"/>
                    <a:pt x="909" y="1716"/>
                  </a:cubicBezTo>
                  <a:cubicBezTo>
                    <a:pt x="909" y="1716"/>
                    <a:pt x="909" y="1716"/>
                    <a:pt x="902" y="1716"/>
                  </a:cubicBezTo>
                  <a:cubicBezTo>
                    <a:pt x="894" y="1708"/>
                    <a:pt x="878" y="1700"/>
                    <a:pt x="878" y="1692"/>
                  </a:cubicBezTo>
                  <a:cubicBezTo>
                    <a:pt x="870" y="1684"/>
                    <a:pt x="870" y="1676"/>
                    <a:pt x="870" y="1676"/>
                  </a:cubicBezTo>
                  <a:cubicBezTo>
                    <a:pt x="862" y="1668"/>
                    <a:pt x="862" y="1668"/>
                    <a:pt x="862" y="1668"/>
                  </a:cubicBezTo>
                  <a:cubicBezTo>
                    <a:pt x="838" y="1684"/>
                    <a:pt x="838" y="1684"/>
                    <a:pt x="838" y="1684"/>
                  </a:cubicBezTo>
                  <a:cubicBezTo>
                    <a:pt x="831" y="1692"/>
                    <a:pt x="815" y="1692"/>
                    <a:pt x="815" y="1700"/>
                  </a:cubicBezTo>
                  <a:cubicBezTo>
                    <a:pt x="807" y="1716"/>
                    <a:pt x="799" y="1716"/>
                    <a:pt x="791" y="1716"/>
                  </a:cubicBezTo>
                  <a:lnTo>
                    <a:pt x="783" y="1716"/>
                  </a:lnTo>
                  <a:cubicBezTo>
                    <a:pt x="775" y="1716"/>
                    <a:pt x="767" y="1716"/>
                    <a:pt x="767" y="1724"/>
                  </a:cubicBezTo>
                  <a:cubicBezTo>
                    <a:pt x="767" y="1732"/>
                    <a:pt x="751" y="1740"/>
                    <a:pt x="736" y="1740"/>
                  </a:cubicBezTo>
                  <a:cubicBezTo>
                    <a:pt x="720" y="1740"/>
                    <a:pt x="712" y="1740"/>
                    <a:pt x="704" y="1732"/>
                  </a:cubicBezTo>
                  <a:cubicBezTo>
                    <a:pt x="696" y="1732"/>
                    <a:pt x="688" y="1724"/>
                    <a:pt x="672" y="1716"/>
                  </a:cubicBezTo>
                  <a:lnTo>
                    <a:pt x="665" y="1716"/>
                  </a:lnTo>
                  <a:cubicBezTo>
                    <a:pt x="656" y="1716"/>
                    <a:pt x="656" y="1724"/>
                    <a:pt x="649" y="1740"/>
                  </a:cubicBezTo>
                  <a:cubicBezTo>
                    <a:pt x="641" y="1747"/>
                    <a:pt x="641" y="1763"/>
                    <a:pt x="625" y="1763"/>
                  </a:cubicBezTo>
                  <a:cubicBezTo>
                    <a:pt x="625" y="1763"/>
                    <a:pt x="625" y="1763"/>
                    <a:pt x="617" y="1763"/>
                  </a:cubicBezTo>
                  <a:cubicBezTo>
                    <a:pt x="593" y="1763"/>
                    <a:pt x="546" y="1732"/>
                    <a:pt x="538" y="1708"/>
                  </a:cubicBezTo>
                  <a:cubicBezTo>
                    <a:pt x="530" y="1708"/>
                    <a:pt x="522" y="1708"/>
                    <a:pt x="514" y="1708"/>
                  </a:cubicBezTo>
                  <a:cubicBezTo>
                    <a:pt x="506" y="1708"/>
                    <a:pt x="498" y="1708"/>
                    <a:pt x="491" y="1708"/>
                  </a:cubicBezTo>
                  <a:cubicBezTo>
                    <a:pt x="475" y="1716"/>
                    <a:pt x="459" y="1716"/>
                    <a:pt x="443" y="1716"/>
                  </a:cubicBezTo>
                  <a:cubicBezTo>
                    <a:pt x="435" y="1716"/>
                    <a:pt x="427" y="1716"/>
                    <a:pt x="427" y="1716"/>
                  </a:cubicBezTo>
                  <a:cubicBezTo>
                    <a:pt x="396" y="1708"/>
                    <a:pt x="388" y="1692"/>
                    <a:pt x="380" y="1676"/>
                  </a:cubicBezTo>
                  <a:cubicBezTo>
                    <a:pt x="380" y="1668"/>
                    <a:pt x="380" y="1660"/>
                    <a:pt x="372" y="1653"/>
                  </a:cubicBezTo>
                  <a:cubicBezTo>
                    <a:pt x="356" y="1645"/>
                    <a:pt x="348" y="1637"/>
                    <a:pt x="340" y="1613"/>
                  </a:cubicBezTo>
                  <a:cubicBezTo>
                    <a:pt x="332" y="1605"/>
                    <a:pt x="325" y="1597"/>
                    <a:pt x="317" y="1582"/>
                  </a:cubicBezTo>
                  <a:cubicBezTo>
                    <a:pt x="309" y="1573"/>
                    <a:pt x="301" y="1573"/>
                    <a:pt x="301" y="1573"/>
                  </a:cubicBezTo>
                  <a:lnTo>
                    <a:pt x="293" y="1573"/>
                  </a:lnTo>
                  <a:cubicBezTo>
                    <a:pt x="285" y="1573"/>
                    <a:pt x="277" y="1582"/>
                    <a:pt x="269" y="1582"/>
                  </a:cubicBezTo>
                  <a:lnTo>
                    <a:pt x="261" y="1582"/>
                  </a:lnTo>
                  <a:cubicBezTo>
                    <a:pt x="230" y="1573"/>
                    <a:pt x="206" y="1566"/>
                    <a:pt x="174" y="1566"/>
                  </a:cubicBezTo>
                  <a:lnTo>
                    <a:pt x="174" y="1566"/>
                  </a:lnTo>
                  <a:cubicBezTo>
                    <a:pt x="166" y="1566"/>
                    <a:pt x="159" y="1573"/>
                    <a:pt x="159" y="1582"/>
                  </a:cubicBezTo>
                  <a:cubicBezTo>
                    <a:pt x="151" y="1589"/>
                    <a:pt x="151" y="1589"/>
                    <a:pt x="151" y="1589"/>
                  </a:cubicBezTo>
                  <a:cubicBezTo>
                    <a:pt x="0" y="348"/>
                    <a:pt x="0" y="348"/>
                    <a:pt x="0" y="348"/>
                  </a:cubicBezTo>
                  <a:cubicBezTo>
                    <a:pt x="8" y="356"/>
                    <a:pt x="8" y="356"/>
                    <a:pt x="8" y="356"/>
                  </a:cubicBezTo>
                  <a:lnTo>
                    <a:pt x="8" y="356"/>
                  </a:lnTo>
                  <a:cubicBezTo>
                    <a:pt x="8" y="364"/>
                    <a:pt x="8" y="364"/>
                    <a:pt x="8" y="364"/>
                  </a:cubicBezTo>
                  <a:cubicBezTo>
                    <a:pt x="8" y="364"/>
                    <a:pt x="16" y="364"/>
                    <a:pt x="24" y="364"/>
                  </a:cubicBezTo>
                  <a:cubicBezTo>
                    <a:pt x="103" y="364"/>
                    <a:pt x="356" y="301"/>
                    <a:pt x="467" y="269"/>
                  </a:cubicBezTo>
                  <a:cubicBezTo>
                    <a:pt x="475" y="269"/>
                    <a:pt x="475" y="269"/>
                    <a:pt x="475" y="269"/>
                  </a:cubicBezTo>
                  <a:cubicBezTo>
                    <a:pt x="475" y="277"/>
                    <a:pt x="475" y="277"/>
                    <a:pt x="475" y="277"/>
                  </a:cubicBezTo>
                  <a:cubicBezTo>
                    <a:pt x="467" y="277"/>
                    <a:pt x="475" y="277"/>
                    <a:pt x="491" y="285"/>
                  </a:cubicBezTo>
                  <a:cubicBezTo>
                    <a:pt x="498" y="285"/>
                    <a:pt x="506" y="285"/>
                    <a:pt x="522" y="293"/>
                  </a:cubicBezTo>
                  <a:cubicBezTo>
                    <a:pt x="538" y="301"/>
                    <a:pt x="546" y="301"/>
                    <a:pt x="554" y="309"/>
                  </a:cubicBezTo>
                  <a:cubicBezTo>
                    <a:pt x="562" y="309"/>
                    <a:pt x="570" y="309"/>
                    <a:pt x="585" y="317"/>
                  </a:cubicBezTo>
                  <a:cubicBezTo>
                    <a:pt x="601" y="325"/>
                    <a:pt x="609" y="325"/>
                    <a:pt x="617" y="325"/>
                  </a:cubicBezTo>
                  <a:cubicBezTo>
                    <a:pt x="633" y="332"/>
                    <a:pt x="641" y="332"/>
                    <a:pt x="649" y="348"/>
                  </a:cubicBezTo>
                  <a:cubicBezTo>
                    <a:pt x="656" y="356"/>
                    <a:pt x="656" y="356"/>
                    <a:pt x="656" y="356"/>
                  </a:cubicBezTo>
                  <a:cubicBezTo>
                    <a:pt x="656" y="356"/>
                    <a:pt x="656" y="356"/>
                    <a:pt x="665" y="348"/>
                  </a:cubicBezTo>
                  <a:cubicBezTo>
                    <a:pt x="665" y="348"/>
                    <a:pt x="672" y="340"/>
                    <a:pt x="680" y="340"/>
                  </a:cubicBezTo>
                  <a:cubicBezTo>
                    <a:pt x="688" y="332"/>
                    <a:pt x="688" y="332"/>
                    <a:pt x="696" y="332"/>
                  </a:cubicBezTo>
                  <a:cubicBezTo>
                    <a:pt x="712" y="332"/>
                    <a:pt x="712" y="340"/>
                    <a:pt x="720" y="356"/>
                  </a:cubicBezTo>
                  <a:lnTo>
                    <a:pt x="720" y="364"/>
                  </a:lnTo>
                  <a:cubicBezTo>
                    <a:pt x="712" y="372"/>
                    <a:pt x="704" y="372"/>
                    <a:pt x="688" y="372"/>
                  </a:cubicBezTo>
                  <a:cubicBezTo>
                    <a:pt x="680" y="372"/>
                    <a:pt x="672" y="372"/>
                    <a:pt x="672" y="380"/>
                  </a:cubicBezTo>
                  <a:cubicBezTo>
                    <a:pt x="665" y="380"/>
                    <a:pt x="665" y="380"/>
                    <a:pt x="665" y="388"/>
                  </a:cubicBezTo>
                  <a:lnTo>
                    <a:pt x="672" y="396"/>
                  </a:lnTo>
                  <a:cubicBezTo>
                    <a:pt x="680" y="396"/>
                    <a:pt x="680" y="396"/>
                    <a:pt x="680" y="396"/>
                  </a:cubicBezTo>
                  <a:cubicBezTo>
                    <a:pt x="688" y="388"/>
                    <a:pt x="696" y="388"/>
                    <a:pt x="704" y="380"/>
                  </a:cubicBezTo>
                  <a:cubicBezTo>
                    <a:pt x="712" y="380"/>
                    <a:pt x="728" y="372"/>
                    <a:pt x="728" y="372"/>
                  </a:cubicBezTo>
                  <a:cubicBezTo>
                    <a:pt x="728" y="372"/>
                    <a:pt x="736" y="364"/>
                    <a:pt x="743" y="364"/>
                  </a:cubicBezTo>
                  <a:cubicBezTo>
                    <a:pt x="759" y="364"/>
                    <a:pt x="783" y="372"/>
                    <a:pt x="799" y="388"/>
                  </a:cubicBezTo>
                  <a:lnTo>
                    <a:pt x="807" y="388"/>
                  </a:lnTo>
                  <a:cubicBezTo>
                    <a:pt x="846" y="388"/>
                    <a:pt x="918" y="356"/>
                    <a:pt x="933" y="340"/>
                  </a:cubicBezTo>
                  <a:cubicBezTo>
                    <a:pt x="957" y="317"/>
                    <a:pt x="1012" y="317"/>
                    <a:pt x="1060" y="317"/>
                  </a:cubicBezTo>
                  <a:cubicBezTo>
                    <a:pt x="1091" y="317"/>
                    <a:pt x="1155" y="245"/>
                    <a:pt x="1194" y="190"/>
                  </a:cubicBezTo>
                  <a:cubicBezTo>
                    <a:pt x="1218" y="159"/>
                    <a:pt x="1352" y="64"/>
                    <a:pt x="1455" y="8"/>
                  </a:cubicBezTo>
                  <a:cubicBezTo>
                    <a:pt x="1463" y="0"/>
                    <a:pt x="1463" y="0"/>
                    <a:pt x="1463" y="0"/>
                  </a:cubicBezTo>
                  <a:cubicBezTo>
                    <a:pt x="1463" y="8"/>
                    <a:pt x="1463" y="8"/>
                    <a:pt x="1463" y="8"/>
                  </a:cubicBezTo>
                  <a:cubicBezTo>
                    <a:pt x="1582" y="649"/>
                    <a:pt x="1582" y="649"/>
                    <a:pt x="1582" y="649"/>
                  </a:cubicBezTo>
                  <a:cubicBezTo>
                    <a:pt x="1573" y="649"/>
                    <a:pt x="1573" y="649"/>
                    <a:pt x="1573" y="649"/>
                  </a:cubicBezTo>
                  <a:cubicBezTo>
                    <a:pt x="1573" y="649"/>
                    <a:pt x="1573" y="649"/>
                    <a:pt x="1566" y="649"/>
                  </a:cubicBezTo>
                  <a:cubicBezTo>
                    <a:pt x="1558" y="649"/>
                    <a:pt x="1550" y="649"/>
                    <a:pt x="1550" y="656"/>
                  </a:cubicBezTo>
                  <a:lnTo>
                    <a:pt x="1550" y="656"/>
                  </a:lnTo>
                  <a:cubicBezTo>
                    <a:pt x="1550" y="665"/>
                    <a:pt x="1558" y="672"/>
                    <a:pt x="1558" y="688"/>
                  </a:cubicBezTo>
                  <a:cubicBezTo>
                    <a:pt x="1558" y="704"/>
                    <a:pt x="1566" y="712"/>
                    <a:pt x="1566" y="728"/>
                  </a:cubicBezTo>
                  <a:cubicBezTo>
                    <a:pt x="1566" y="736"/>
                    <a:pt x="1573" y="751"/>
                    <a:pt x="1573" y="759"/>
                  </a:cubicBezTo>
                  <a:cubicBezTo>
                    <a:pt x="1582" y="783"/>
                    <a:pt x="1589" y="799"/>
                    <a:pt x="1573" y="807"/>
                  </a:cubicBezTo>
                  <a:lnTo>
                    <a:pt x="1566" y="807"/>
                  </a:lnTo>
                  <a:cubicBezTo>
                    <a:pt x="1558" y="815"/>
                    <a:pt x="1558" y="815"/>
                    <a:pt x="1558" y="838"/>
                  </a:cubicBezTo>
                  <a:cubicBezTo>
                    <a:pt x="1558" y="846"/>
                    <a:pt x="1558" y="862"/>
                    <a:pt x="1566" y="878"/>
                  </a:cubicBezTo>
                  <a:cubicBezTo>
                    <a:pt x="1566" y="925"/>
                    <a:pt x="1573" y="957"/>
                    <a:pt x="1566" y="973"/>
                  </a:cubicBezTo>
                  <a:cubicBezTo>
                    <a:pt x="1558" y="973"/>
                    <a:pt x="1550" y="973"/>
                    <a:pt x="1542" y="981"/>
                  </a:cubicBezTo>
                  <a:cubicBezTo>
                    <a:pt x="1534" y="981"/>
                    <a:pt x="1518" y="981"/>
                    <a:pt x="1526" y="1020"/>
                  </a:cubicBezTo>
                  <a:cubicBezTo>
                    <a:pt x="1534" y="1083"/>
                    <a:pt x="1534" y="1139"/>
                    <a:pt x="1518" y="1170"/>
                  </a:cubicBezTo>
                  <a:cubicBezTo>
                    <a:pt x="1510" y="1178"/>
                    <a:pt x="1502" y="1186"/>
                    <a:pt x="1495" y="1202"/>
                  </a:cubicBezTo>
                  <a:cubicBezTo>
                    <a:pt x="1471" y="1234"/>
                    <a:pt x="1455" y="1265"/>
                    <a:pt x="1431" y="1273"/>
                  </a:cubicBezTo>
                  <a:cubicBezTo>
                    <a:pt x="1423" y="1273"/>
                    <a:pt x="1415" y="1273"/>
                    <a:pt x="1408" y="1281"/>
                  </a:cubicBezTo>
                  <a:cubicBezTo>
                    <a:pt x="1408" y="1281"/>
                    <a:pt x="1400" y="1281"/>
                    <a:pt x="1392" y="1281"/>
                  </a:cubicBezTo>
                  <a:cubicBezTo>
                    <a:pt x="1384" y="1281"/>
                    <a:pt x="1376" y="1281"/>
                    <a:pt x="1368" y="1273"/>
                  </a:cubicBezTo>
                  <a:cubicBezTo>
                    <a:pt x="1368" y="1273"/>
                    <a:pt x="1360" y="1273"/>
                    <a:pt x="1360" y="1265"/>
                  </a:cubicBezTo>
                  <a:cubicBezTo>
                    <a:pt x="1344" y="1257"/>
                    <a:pt x="1336" y="1249"/>
                    <a:pt x="1329" y="1249"/>
                  </a:cubicBezTo>
                  <a:cubicBezTo>
                    <a:pt x="1329" y="1249"/>
                    <a:pt x="1321" y="1249"/>
                    <a:pt x="1321" y="1265"/>
                  </a:cubicBezTo>
                  <a:cubicBezTo>
                    <a:pt x="1321" y="1273"/>
                    <a:pt x="1313" y="1281"/>
                    <a:pt x="1313" y="1289"/>
                  </a:cubicBezTo>
                  <a:cubicBezTo>
                    <a:pt x="1313" y="1313"/>
                    <a:pt x="1313" y="1329"/>
                    <a:pt x="1289" y="1336"/>
                  </a:cubicBezTo>
                  <a:cubicBezTo>
                    <a:pt x="1289" y="1344"/>
                    <a:pt x="1281" y="1344"/>
                    <a:pt x="1273" y="1344"/>
                  </a:cubicBezTo>
                  <a:cubicBezTo>
                    <a:pt x="1249" y="1360"/>
                    <a:pt x="1226" y="1368"/>
                    <a:pt x="1234" y="1384"/>
                  </a:cubicBezTo>
                  <a:cubicBezTo>
                    <a:pt x="1242" y="1415"/>
                    <a:pt x="1249" y="1502"/>
                    <a:pt x="1242" y="1518"/>
                  </a:cubicBezTo>
                  <a:cubicBezTo>
                    <a:pt x="1242" y="1526"/>
                    <a:pt x="1234" y="1526"/>
                    <a:pt x="1234" y="1526"/>
                  </a:cubicBezTo>
                  <a:cubicBezTo>
                    <a:pt x="1234" y="1526"/>
                    <a:pt x="1234" y="1526"/>
                    <a:pt x="1234" y="1518"/>
                  </a:cubicBezTo>
                  <a:cubicBezTo>
                    <a:pt x="1226" y="1518"/>
                    <a:pt x="1218" y="1510"/>
                    <a:pt x="1210" y="1502"/>
                  </a:cubicBezTo>
                  <a:cubicBezTo>
                    <a:pt x="1194" y="1495"/>
                    <a:pt x="1178" y="1479"/>
                    <a:pt x="1171" y="1487"/>
                  </a:cubicBezTo>
                  <a:cubicBezTo>
                    <a:pt x="1155" y="1495"/>
                    <a:pt x="1139" y="1534"/>
                    <a:pt x="1139" y="1558"/>
                  </a:cubicBezTo>
                  <a:cubicBezTo>
                    <a:pt x="1139" y="1573"/>
                    <a:pt x="1139" y="1589"/>
                    <a:pt x="1131" y="1597"/>
                  </a:cubicBezTo>
                  <a:cubicBezTo>
                    <a:pt x="1131" y="1613"/>
                    <a:pt x="1123" y="1629"/>
                    <a:pt x="1131" y="1645"/>
                  </a:cubicBezTo>
                  <a:cubicBezTo>
                    <a:pt x="1139" y="1653"/>
                    <a:pt x="1147" y="1684"/>
                    <a:pt x="1139" y="1708"/>
                  </a:cubicBezTo>
                  <a:cubicBezTo>
                    <a:pt x="1139" y="1716"/>
                    <a:pt x="1131" y="1716"/>
                    <a:pt x="1131" y="1716"/>
                  </a:cubicBezTo>
                  <a:cubicBezTo>
                    <a:pt x="1123" y="1724"/>
                    <a:pt x="1115" y="1724"/>
                    <a:pt x="1115" y="1724"/>
                  </a:cubicBezTo>
                  <a:cubicBezTo>
                    <a:pt x="1099" y="1724"/>
                    <a:pt x="1099" y="1724"/>
                    <a:pt x="1099" y="1747"/>
                  </a:cubicBezTo>
                  <a:cubicBezTo>
                    <a:pt x="1099" y="1755"/>
                    <a:pt x="1099" y="1755"/>
                    <a:pt x="1099" y="1755"/>
                  </a:cubicBezTo>
                  <a:cubicBezTo>
                    <a:pt x="1099" y="1787"/>
                    <a:pt x="1099" y="1795"/>
                    <a:pt x="1068" y="1803"/>
                  </a:cubicBezTo>
                  <a:cubicBezTo>
                    <a:pt x="1052" y="1803"/>
                    <a:pt x="1036" y="1811"/>
                    <a:pt x="1020" y="1811"/>
                  </a:cubicBezTo>
                  <a:close/>
                  <a:moveTo>
                    <a:pt x="862" y="1660"/>
                  </a:moveTo>
                  <a:lnTo>
                    <a:pt x="862" y="1660"/>
                  </a:lnTo>
                  <a:cubicBezTo>
                    <a:pt x="878" y="1668"/>
                    <a:pt x="878" y="1668"/>
                    <a:pt x="878" y="1668"/>
                  </a:cubicBezTo>
                  <a:cubicBezTo>
                    <a:pt x="878" y="1676"/>
                    <a:pt x="878" y="1676"/>
                    <a:pt x="878" y="1676"/>
                  </a:cubicBezTo>
                  <a:cubicBezTo>
                    <a:pt x="878" y="1676"/>
                    <a:pt x="878" y="1676"/>
                    <a:pt x="886" y="1684"/>
                  </a:cubicBezTo>
                  <a:cubicBezTo>
                    <a:pt x="886" y="1692"/>
                    <a:pt x="894" y="1700"/>
                    <a:pt x="902" y="1708"/>
                  </a:cubicBezTo>
                  <a:cubicBezTo>
                    <a:pt x="909" y="1708"/>
                    <a:pt x="918" y="1716"/>
                    <a:pt x="918" y="1716"/>
                  </a:cubicBezTo>
                  <a:cubicBezTo>
                    <a:pt x="918" y="1716"/>
                    <a:pt x="918" y="1724"/>
                    <a:pt x="925" y="1732"/>
                  </a:cubicBezTo>
                  <a:cubicBezTo>
                    <a:pt x="925" y="1740"/>
                    <a:pt x="949" y="1747"/>
                    <a:pt x="973" y="1747"/>
                  </a:cubicBezTo>
                  <a:cubicBezTo>
                    <a:pt x="989" y="1755"/>
                    <a:pt x="989" y="1763"/>
                    <a:pt x="989" y="1771"/>
                  </a:cubicBezTo>
                  <a:lnTo>
                    <a:pt x="996" y="1779"/>
                  </a:lnTo>
                  <a:cubicBezTo>
                    <a:pt x="996" y="1787"/>
                    <a:pt x="1004" y="1787"/>
                    <a:pt x="1020" y="1803"/>
                  </a:cubicBezTo>
                  <a:cubicBezTo>
                    <a:pt x="1036" y="1803"/>
                    <a:pt x="1052" y="1795"/>
                    <a:pt x="1068" y="1795"/>
                  </a:cubicBezTo>
                  <a:cubicBezTo>
                    <a:pt x="1091" y="1787"/>
                    <a:pt x="1091" y="1787"/>
                    <a:pt x="1091" y="1755"/>
                  </a:cubicBezTo>
                  <a:cubicBezTo>
                    <a:pt x="1091" y="1747"/>
                    <a:pt x="1091" y="1747"/>
                    <a:pt x="1091" y="1747"/>
                  </a:cubicBezTo>
                  <a:cubicBezTo>
                    <a:pt x="1091" y="1724"/>
                    <a:pt x="1099" y="1716"/>
                    <a:pt x="1115" y="1716"/>
                  </a:cubicBezTo>
                  <a:lnTo>
                    <a:pt x="1123" y="1716"/>
                  </a:lnTo>
                  <a:cubicBezTo>
                    <a:pt x="1131" y="1708"/>
                    <a:pt x="1131" y="1708"/>
                    <a:pt x="1131" y="1708"/>
                  </a:cubicBezTo>
                  <a:cubicBezTo>
                    <a:pt x="1139" y="1692"/>
                    <a:pt x="1131" y="1668"/>
                    <a:pt x="1123" y="1645"/>
                  </a:cubicBezTo>
                  <a:cubicBezTo>
                    <a:pt x="1115" y="1629"/>
                    <a:pt x="1123" y="1613"/>
                    <a:pt x="1123" y="1597"/>
                  </a:cubicBezTo>
                  <a:cubicBezTo>
                    <a:pt x="1131" y="1582"/>
                    <a:pt x="1131" y="1573"/>
                    <a:pt x="1131" y="1558"/>
                  </a:cubicBezTo>
                  <a:cubicBezTo>
                    <a:pt x="1131" y="1534"/>
                    <a:pt x="1155" y="1495"/>
                    <a:pt x="1162" y="1479"/>
                  </a:cubicBezTo>
                  <a:cubicBezTo>
                    <a:pt x="1171" y="1479"/>
                    <a:pt x="1171" y="1479"/>
                    <a:pt x="1178" y="1479"/>
                  </a:cubicBezTo>
                  <a:cubicBezTo>
                    <a:pt x="1186" y="1479"/>
                    <a:pt x="1202" y="1487"/>
                    <a:pt x="1210" y="1502"/>
                  </a:cubicBezTo>
                  <a:cubicBezTo>
                    <a:pt x="1218" y="1502"/>
                    <a:pt x="1226" y="1510"/>
                    <a:pt x="1234" y="1518"/>
                  </a:cubicBezTo>
                  <a:lnTo>
                    <a:pt x="1234" y="1518"/>
                  </a:lnTo>
                  <a:cubicBezTo>
                    <a:pt x="1242" y="1510"/>
                    <a:pt x="1234" y="1431"/>
                    <a:pt x="1226" y="1392"/>
                  </a:cubicBezTo>
                  <a:cubicBezTo>
                    <a:pt x="1218" y="1360"/>
                    <a:pt x="1249" y="1344"/>
                    <a:pt x="1273" y="1336"/>
                  </a:cubicBezTo>
                  <a:cubicBezTo>
                    <a:pt x="1273" y="1336"/>
                    <a:pt x="1281" y="1336"/>
                    <a:pt x="1289" y="1336"/>
                  </a:cubicBezTo>
                  <a:cubicBezTo>
                    <a:pt x="1305" y="1329"/>
                    <a:pt x="1305" y="1305"/>
                    <a:pt x="1305" y="1289"/>
                  </a:cubicBezTo>
                  <a:cubicBezTo>
                    <a:pt x="1305" y="1281"/>
                    <a:pt x="1313" y="1273"/>
                    <a:pt x="1313" y="1265"/>
                  </a:cubicBezTo>
                  <a:cubicBezTo>
                    <a:pt x="1313" y="1249"/>
                    <a:pt x="1321" y="1242"/>
                    <a:pt x="1329" y="1242"/>
                  </a:cubicBezTo>
                  <a:cubicBezTo>
                    <a:pt x="1336" y="1242"/>
                    <a:pt x="1344" y="1249"/>
                    <a:pt x="1360" y="1265"/>
                  </a:cubicBezTo>
                  <a:cubicBezTo>
                    <a:pt x="1368" y="1265"/>
                    <a:pt x="1368" y="1265"/>
                    <a:pt x="1376" y="1273"/>
                  </a:cubicBezTo>
                  <a:cubicBezTo>
                    <a:pt x="1376" y="1273"/>
                    <a:pt x="1384" y="1281"/>
                    <a:pt x="1392" y="1281"/>
                  </a:cubicBezTo>
                  <a:cubicBezTo>
                    <a:pt x="1400" y="1281"/>
                    <a:pt x="1400" y="1273"/>
                    <a:pt x="1408" y="1273"/>
                  </a:cubicBezTo>
                  <a:cubicBezTo>
                    <a:pt x="1415" y="1273"/>
                    <a:pt x="1423" y="1265"/>
                    <a:pt x="1431" y="1265"/>
                  </a:cubicBezTo>
                  <a:cubicBezTo>
                    <a:pt x="1447" y="1257"/>
                    <a:pt x="1471" y="1226"/>
                    <a:pt x="1487" y="1194"/>
                  </a:cubicBezTo>
                  <a:cubicBezTo>
                    <a:pt x="1495" y="1186"/>
                    <a:pt x="1502" y="1170"/>
                    <a:pt x="1510" y="1162"/>
                  </a:cubicBezTo>
                  <a:cubicBezTo>
                    <a:pt x="1534" y="1139"/>
                    <a:pt x="1526" y="1076"/>
                    <a:pt x="1518" y="1020"/>
                  </a:cubicBezTo>
                  <a:cubicBezTo>
                    <a:pt x="1510" y="981"/>
                    <a:pt x="1526" y="973"/>
                    <a:pt x="1542" y="973"/>
                  </a:cubicBezTo>
                  <a:cubicBezTo>
                    <a:pt x="1550" y="973"/>
                    <a:pt x="1558" y="965"/>
                    <a:pt x="1558" y="965"/>
                  </a:cubicBezTo>
                  <a:cubicBezTo>
                    <a:pt x="1566" y="957"/>
                    <a:pt x="1558" y="909"/>
                    <a:pt x="1558" y="878"/>
                  </a:cubicBezTo>
                  <a:cubicBezTo>
                    <a:pt x="1558" y="862"/>
                    <a:pt x="1550" y="846"/>
                    <a:pt x="1550" y="838"/>
                  </a:cubicBezTo>
                  <a:cubicBezTo>
                    <a:pt x="1550" y="807"/>
                    <a:pt x="1550" y="807"/>
                    <a:pt x="1566" y="807"/>
                  </a:cubicBezTo>
                  <a:lnTo>
                    <a:pt x="1573" y="799"/>
                  </a:lnTo>
                  <a:cubicBezTo>
                    <a:pt x="1582" y="799"/>
                    <a:pt x="1573" y="775"/>
                    <a:pt x="1566" y="759"/>
                  </a:cubicBezTo>
                  <a:cubicBezTo>
                    <a:pt x="1566" y="751"/>
                    <a:pt x="1558" y="743"/>
                    <a:pt x="1558" y="728"/>
                  </a:cubicBezTo>
                  <a:cubicBezTo>
                    <a:pt x="1558" y="720"/>
                    <a:pt x="1550" y="704"/>
                    <a:pt x="1550" y="688"/>
                  </a:cubicBezTo>
                  <a:cubicBezTo>
                    <a:pt x="1550" y="680"/>
                    <a:pt x="1542" y="665"/>
                    <a:pt x="1542" y="656"/>
                  </a:cubicBezTo>
                  <a:lnTo>
                    <a:pt x="1542" y="649"/>
                  </a:lnTo>
                  <a:cubicBezTo>
                    <a:pt x="1550" y="641"/>
                    <a:pt x="1558" y="641"/>
                    <a:pt x="1566" y="641"/>
                  </a:cubicBezTo>
                  <a:cubicBezTo>
                    <a:pt x="1573" y="641"/>
                    <a:pt x="1573" y="641"/>
                    <a:pt x="1573" y="641"/>
                  </a:cubicBezTo>
                  <a:cubicBezTo>
                    <a:pt x="1455" y="16"/>
                    <a:pt x="1455" y="16"/>
                    <a:pt x="1455" y="16"/>
                  </a:cubicBezTo>
                  <a:cubicBezTo>
                    <a:pt x="1352" y="72"/>
                    <a:pt x="1226" y="166"/>
                    <a:pt x="1194" y="198"/>
                  </a:cubicBezTo>
                  <a:cubicBezTo>
                    <a:pt x="1171" y="230"/>
                    <a:pt x="1099" y="325"/>
                    <a:pt x="1060" y="325"/>
                  </a:cubicBezTo>
                  <a:cubicBezTo>
                    <a:pt x="1036" y="325"/>
                    <a:pt x="957" y="325"/>
                    <a:pt x="941" y="340"/>
                  </a:cubicBezTo>
                  <a:cubicBezTo>
                    <a:pt x="918" y="364"/>
                    <a:pt x="846" y="396"/>
                    <a:pt x="807" y="396"/>
                  </a:cubicBezTo>
                  <a:cubicBezTo>
                    <a:pt x="799" y="396"/>
                    <a:pt x="799" y="396"/>
                    <a:pt x="791" y="388"/>
                  </a:cubicBezTo>
                  <a:cubicBezTo>
                    <a:pt x="783" y="380"/>
                    <a:pt x="759" y="372"/>
                    <a:pt x="743" y="372"/>
                  </a:cubicBezTo>
                  <a:cubicBezTo>
                    <a:pt x="736" y="372"/>
                    <a:pt x="736" y="372"/>
                    <a:pt x="736" y="372"/>
                  </a:cubicBezTo>
                  <a:cubicBezTo>
                    <a:pt x="736" y="380"/>
                    <a:pt x="728" y="388"/>
                    <a:pt x="704" y="388"/>
                  </a:cubicBezTo>
                  <a:cubicBezTo>
                    <a:pt x="696" y="396"/>
                    <a:pt x="688" y="396"/>
                    <a:pt x="680" y="396"/>
                  </a:cubicBezTo>
                  <a:cubicBezTo>
                    <a:pt x="680" y="403"/>
                    <a:pt x="680" y="403"/>
                    <a:pt x="672" y="403"/>
                  </a:cubicBezTo>
                  <a:cubicBezTo>
                    <a:pt x="665" y="403"/>
                    <a:pt x="656" y="396"/>
                    <a:pt x="656" y="388"/>
                  </a:cubicBezTo>
                  <a:cubicBezTo>
                    <a:pt x="656" y="380"/>
                    <a:pt x="656" y="372"/>
                    <a:pt x="665" y="372"/>
                  </a:cubicBezTo>
                  <a:cubicBezTo>
                    <a:pt x="672" y="364"/>
                    <a:pt x="680" y="364"/>
                    <a:pt x="688" y="364"/>
                  </a:cubicBezTo>
                  <a:cubicBezTo>
                    <a:pt x="696" y="364"/>
                    <a:pt x="712" y="364"/>
                    <a:pt x="712" y="356"/>
                  </a:cubicBezTo>
                  <a:lnTo>
                    <a:pt x="712" y="356"/>
                  </a:lnTo>
                  <a:cubicBezTo>
                    <a:pt x="712" y="348"/>
                    <a:pt x="704" y="340"/>
                    <a:pt x="696" y="340"/>
                  </a:cubicBezTo>
                  <a:cubicBezTo>
                    <a:pt x="696" y="340"/>
                    <a:pt x="688" y="340"/>
                    <a:pt x="680" y="348"/>
                  </a:cubicBezTo>
                  <a:cubicBezTo>
                    <a:pt x="672" y="348"/>
                    <a:pt x="672" y="356"/>
                    <a:pt x="665" y="356"/>
                  </a:cubicBezTo>
                  <a:cubicBezTo>
                    <a:pt x="665" y="356"/>
                    <a:pt x="665" y="364"/>
                    <a:pt x="656" y="364"/>
                  </a:cubicBezTo>
                  <a:cubicBezTo>
                    <a:pt x="656" y="364"/>
                    <a:pt x="649" y="356"/>
                    <a:pt x="641" y="356"/>
                  </a:cubicBezTo>
                  <a:cubicBezTo>
                    <a:pt x="633" y="340"/>
                    <a:pt x="633" y="340"/>
                    <a:pt x="617" y="332"/>
                  </a:cubicBezTo>
                  <a:cubicBezTo>
                    <a:pt x="609" y="332"/>
                    <a:pt x="601" y="332"/>
                    <a:pt x="585" y="325"/>
                  </a:cubicBezTo>
                  <a:cubicBezTo>
                    <a:pt x="570" y="317"/>
                    <a:pt x="562" y="317"/>
                    <a:pt x="554" y="317"/>
                  </a:cubicBezTo>
                  <a:cubicBezTo>
                    <a:pt x="538" y="309"/>
                    <a:pt x="530" y="309"/>
                    <a:pt x="514" y="301"/>
                  </a:cubicBezTo>
                  <a:cubicBezTo>
                    <a:pt x="506" y="293"/>
                    <a:pt x="498" y="293"/>
                    <a:pt x="483" y="293"/>
                  </a:cubicBezTo>
                  <a:cubicBezTo>
                    <a:pt x="475" y="285"/>
                    <a:pt x="467" y="285"/>
                    <a:pt x="467" y="277"/>
                  </a:cubicBezTo>
                  <a:cubicBezTo>
                    <a:pt x="356" y="309"/>
                    <a:pt x="103" y="372"/>
                    <a:pt x="24" y="372"/>
                  </a:cubicBezTo>
                  <a:cubicBezTo>
                    <a:pt x="16" y="372"/>
                    <a:pt x="16" y="372"/>
                    <a:pt x="8" y="372"/>
                  </a:cubicBezTo>
                  <a:cubicBezTo>
                    <a:pt x="159" y="1566"/>
                    <a:pt x="159" y="1566"/>
                    <a:pt x="159" y="1566"/>
                  </a:cubicBezTo>
                  <a:cubicBezTo>
                    <a:pt x="159" y="1566"/>
                    <a:pt x="166" y="1558"/>
                    <a:pt x="174" y="1558"/>
                  </a:cubicBezTo>
                  <a:lnTo>
                    <a:pt x="174" y="1558"/>
                  </a:lnTo>
                  <a:cubicBezTo>
                    <a:pt x="206" y="1558"/>
                    <a:pt x="230" y="1566"/>
                    <a:pt x="261" y="1573"/>
                  </a:cubicBezTo>
                  <a:lnTo>
                    <a:pt x="269" y="1573"/>
                  </a:lnTo>
                  <a:cubicBezTo>
                    <a:pt x="277" y="1573"/>
                    <a:pt x="285" y="1573"/>
                    <a:pt x="285" y="1566"/>
                  </a:cubicBezTo>
                  <a:cubicBezTo>
                    <a:pt x="293" y="1566"/>
                    <a:pt x="293" y="1566"/>
                    <a:pt x="301" y="1566"/>
                  </a:cubicBezTo>
                  <a:cubicBezTo>
                    <a:pt x="309" y="1566"/>
                    <a:pt x="317" y="1566"/>
                    <a:pt x="325" y="1582"/>
                  </a:cubicBezTo>
                  <a:cubicBezTo>
                    <a:pt x="332" y="1589"/>
                    <a:pt x="340" y="1605"/>
                    <a:pt x="340" y="1613"/>
                  </a:cubicBezTo>
                  <a:cubicBezTo>
                    <a:pt x="356" y="1629"/>
                    <a:pt x="356" y="1645"/>
                    <a:pt x="372" y="1653"/>
                  </a:cubicBezTo>
                  <a:cubicBezTo>
                    <a:pt x="380" y="1660"/>
                    <a:pt x="388" y="1668"/>
                    <a:pt x="388" y="1676"/>
                  </a:cubicBezTo>
                  <a:cubicBezTo>
                    <a:pt x="396" y="1692"/>
                    <a:pt x="396" y="1700"/>
                    <a:pt x="427" y="1708"/>
                  </a:cubicBezTo>
                  <a:cubicBezTo>
                    <a:pt x="435" y="1708"/>
                    <a:pt x="435" y="1708"/>
                    <a:pt x="443" y="1708"/>
                  </a:cubicBezTo>
                  <a:cubicBezTo>
                    <a:pt x="459" y="1708"/>
                    <a:pt x="475" y="1708"/>
                    <a:pt x="483" y="1700"/>
                  </a:cubicBezTo>
                  <a:cubicBezTo>
                    <a:pt x="498" y="1700"/>
                    <a:pt x="506" y="1700"/>
                    <a:pt x="514" y="1700"/>
                  </a:cubicBezTo>
                  <a:cubicBezTo>
                    <a:pt x="530" y="1700"/>
                    <a:pt x="538" y="1700"/>
                    <a:pt x="538" y="1708"/>
                  </a:cubicBezTo>
                  <a:cubicBezTo>
                    <a:pt x="554" y="1724"/>
                    <a:pt x="593" y="1755"/>
                    <a:pt x="617" y="1755"/>
                  </a:cubicBezTo>
                  <a:lnTo>
                    <a:pt x="625" y="1755"/>
                  </a:lnTo>
                  <a:cubicBezTo>
                    <a:pt x="633" y="1755"/>
                    <a:pt x="641" y="1747"/>
                    <a:pt x="641" y="1740"/>
                  </a:cubicBezTo>
                  <a:cubicBezTo>
                    <a:pt x="649" y="1724"/>
                    <a:pt x="649" y="1708"/>
                    <a:pt x="665" y="1708"/>
                  </a:cubicBezTo>
                  <a:cubicBezTo>
                    <a:pt x="672" y="1708"/>
                    <a:pt x="672" y="1708"/>
                    <a:pt x="672" y="1716"/>
                  </a:cubicBezTo>
                  <a:cubicBezTo>
                    <a:pt x="688" y="1716"/>
                    <a:pt x="704" y="1724"/>
                    <a:pt x="712" y="1724"/>
                  </a:cubicBezTo>
                  <a:cubicBezTo>
                    <a:pt x="720" y="1732"/>
                    <a:pt x="720" y="1740"/>
                    <a:pt x="728" y="1732"/>
                  </a:cubicBezTo>
                  <a:cubicBezTo>
                    <a:pt x="751" y="1732"/>
                    <a:pt x="759" y="1724"/>
                    <a:pt x="759" y="1716"/>
                  </a:cubicBezTo>
                  <a:cubicBezTo>
                    <a:pt x="767" y="1716"/>
                    <a:pt x="767" y="1708"/>
                    <a:pt x="783" y="1708"/>
                  </a:cubicBezTo>
                  <a:lnTo>
                    <a:pt x="791" y="1708"/>
                  </a:lnTo>
                  <a:cubicBezTo>
                    <a:pt x="799" y="1708"/>
                    <a:pt x="799" y="1708"/>
                    <a:pt x="807" y="1692"/>
                  </a:cubicBezTo>
                  <a:cubicBezTo>
                    <a:pt x="815" y="1692"/>
                    <a:pt x="823" y="1684"/>
                    <a:pt x="831" y="1676"/>
                  </a:cubicBezTo>
                  <a:lnTo>
                    <a:pt x="862" y="1660"/>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grpSp>
          <p:nvGrpSpPr>
            <p:cNvPr id="650" name="Group 649"/>
            <p:cNvGrpSpPr/>
            <p:nvPr/>
          </p:nvGrpSpPr>
          <p:grpSpPr>
            <a:xfrm>
              <a:off x="14001891" y="6008321"/>
              <a:ext cx="1085435" cy="1370709"/>
              <a:chOff x="14001891" y="6008321"/>
              <a:chExt cx="1085435" cy="1370709"/>
            </a:xfrm>
          </p:grpSpPr>
          <p:sp>
            <p:nvSpPr>
              <p:cNvPr id="651" name="Freeform 131"/>
              <p:cNvSpPr>
                <a:spLocks noChangeArrowheads="1"/>
              </p:cNvSpPr>
              <p:nvPr/>
            </p:nvSpPr>
            <p:spPr bwMode="auto">
              <a:xfrm>
                <a:off x="14001891" y="6008321"/>
                <a:ext cx="1085435" cy="1370709"/>
              </a:xfrm>
              <a:custGeom>
                <a:avLst/>
                <a:gdLst>
                  <a:gd name="T0" fmla="*/ 2040 w 2064"/>
                  <a:gd name="T1" fmla="*/ 711 h 2608"/>
                  <a:gd name="T2" fmla="*/ 2040 w 2064"/>
                  <a:gd name="T3" fmla="*/ 711 h 2608"/>
                  <a:gd name="T4" fmla="*/ 1344 w 2064"/>
                  <a:gd name="T5" fmla="*/ 632 h 2608"/>
                  <a:gd name="T6" fmla="*/ 1415 w 2064"/>
                  <a:gd name="T7" fmla="*/ 174 h 2608"/>
                  <a:gd name="T8" fmla="*/ 403 w 2064"/>
                  <a:gd name="T9" fmla="*/ 0 h 2608"/>
                  <a:gd name="T10" fmla="*/ 0 w 2064"/>
                  <a:gd name="T11" fmla="*/ 2315 h 2608"/>
                  <a:gd name="T12" fmla="*/ 0 w 2064"/>
                  <a:gd name="T13" fmla="*/ 2315 h 2608"/>
                  <a:gd name="T14" fmla="*/ 24 w 2064"/>
                  <a:gd name="T15" fmla="*/ 2323 h 2608"/>
                  <a:gd name="T16" fmla="*/ 24 w 2064"/>
                  <a:gd name="T17" fmla="*/ 2323 h 2608"/>
                  <a:gd name="T18" fmla="*/ 40 w 2064"/>
                  <a:gd name="T19" fmla="*/ 2323 h 2608"/>
                  <a:gd name="T20" fmla="*/ 40 w 2064"/>
                  <a:gd name="T21" fmla="*/ 2323 h 2608"/>
                  <a:gd name="T22" fmla="*/ 1818 w 2064"/>
                  <a:gd name="T23" fmla="*/ 2607 h 2608"/>
                  <a:gd name="T24" fmla="*/ 2063 w 2064"/>
                  <a:gd name="T25" fmla="*/ 735 h 2608"/>
                  <a:gd name="T26" fmla="*/ 2040 w 2064"/>
                  <a:gd name="T27" fmla="*/ 711 h 2608"/>
                  <a:gd name="T28" fmla="*/ 941 w 2064"/>
                  <a:gd name="T29" fmla="*/ 569 h 2608"/>
                  <a:gd name="T30" fmla="*/ 941 w 2064"/>
                  <a:gd name="T31" fmla="*/ 569 h 2608"/>
                  <a:gd name="T32" fmla="*/ 917 w 2064"/>
                  <a:gd name="T33" fmla="*/ 521 h 2608"/>
                  <a:gd name="T34" fmla="*/ 886 w 2064"/>
                  <a:gd name="T35" fmla="*/ 490 h 2608"/>
                  <a:gd name="T36" fmla="*/ 893 w 2064"/>
                  <a:gd name="T37" fmla="*/ 577 h 2608"/>
                  <a:gd name="T38" fmla="*/ 886 w 2064"/>
                  <a:gd name="T39" fmla="*/ 632 h 2608"/>
                  <a:gd name="T40" fmla="*/ 830 w 2064"/>
                  <a:gd name="T41" fmla="*/ 664 h 2608"/>
                  <a:gd name="T42" fmla="*/ 814 w 2064"/>
                  <a:gd name="T43" fmla="*/ 616 h 2608"/>
                  <a:gd name="T44" fmla="*/ 798 w 2064"/>
                  <a:gd name="T45" fmla="*/ 577 h 2608"/>
                  <a:gd name="T46" fmla="*/ 791 w 2064"/>
                  <a:gd name="T47" fmla="*/ 537 h 2608"/>
                  <a:gd name="T48" fmla="*/ 775 w 2064"/>
                  <a:gd name="T49" fmla="*/ 466 h 2608"/>
                  <a:gd name="T50" fmla="*/ 743 w 2064"/>
                  <a:gd name="T51" fmla="*/ 490 h 2608"/>
                  <a:gd name="T52" fmla="*/ 711 w 2064"/>
                  <a:gd name="T53" fmla="*/ 466 h 2608"/>
                  <a:gd name="T54" fmla="*/ 719 w 2064"/>
                  <a:gd name="T55" fmla="*/ 371 h 2608"/>
                  <a:gd name="T56" fmla="*/ 688 w 2064"/>
                  <a:gd name="T57" fmla="*/ 316 h 2608"/>
                  <a:gd name="T58" fmla="*/ 680 w 2064"/>
                  <a:gd name="T59" fmla="*/ 221 h 2608"/>
                  <a:gd name="T60" fmla="*/ 719 w 2064"/>
                  <a:gd name="T61" fmla="*/ 158 h 2608"/>
                  <a:gd name="T62" fmla="*/ 775 w 2064"/>
                  <a:gd name="T63" fmla="*/ 166 h 2608"/>
                  <a:gd name="T64" fmla="*/ 767 w 2064"/>
                  <a:gd name="T65" fmla="*/ 190 h 2608"/>
                  <a:gd name="T66" fmla="*/ 759 w 2064"/>
                  <a:gd name="T67" fmla="*/ 205 h 2608"/>
                  <a:gd name="T68" fmla="*/ 822 w 2064"/>
                  <a:gd name="T69" fmla="*/ 316 h 2608"/>
                  <a:gd name="T70" fmla="*/ 830 w 2064"/>
                  <a:gd name="T71" fmla="*/ 379 h 2608"/>
                  <a:gd name="T72" fmla="*/ 854 w 2064"/>
                  <a:gd name="T73" fmla="*/ 395 h 2608"/>
                  <a:gd name="T74" fmla="*/ 893 w 2064"/>
                  <a:gd name="T75" fmla="*/ 411 h 2608"/>
                  <a:gd name="T76" fmla="*/ 933 w 2064"/>
                  <a:gd name="T77" fmla="*/ 498 h 2608"/>
                  <a:gd name="T78" fmla="*/ 941 w 2064"/>
                  <a:gd name="T79" fmla="*/ 569 h 2608"/>
                  <a:gd name="T80" fmla="*/ 2040 w 2064"/>
                  <a:gd name="T81" fmla="*/ 711 h 2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4" h="2608">
                    <a:moveTo>
                      <a:pt x="2040" y="711"/>
                    </a:moveTo>
                    <a:lnTo>
                      <a:pt x="2040" y="711"/>
                    </a:lnTo>
                    <a:cubicBezTo>
                      <a:pt x="1344" y="632"/>
                      <a:pt x="1344" y="632"/>
                      <a:pt x="1344" y="632"/>
                    </a:cubicBezTo>
                    <a:cubicBezTo>
                      <a:pt x="1415" y="174"/>
                      <a:pt x="1415" y="174"/>
                      <a:pt x="1415" y="174"/>
                    </a:cubicBezTo>
                    <a:cubicBezTo>
                      <a:pt x="1075" y="118"/>
                      <a:pt x="735" y="63"/>
                      <a:pt x="403" y="0"/>
                    </a:cubicBezTo>
                    <a:cubicBezTo>
                      <a:pt x="0" y="2315"/>
                      <a:pt x="0" y="2315"/>
                      <a:pt x="0" y="2315"/>
                    </a:cubicBezTo>
                    <a:lnTo>
                      <a:pt x="0" y="2315"/>
                    </a:lnTo>
                    <a:cubicBezTo>
                      <a:pt x="8" y="2315"/>
                      <a:pt x="8" y="2323"/>
                      <a:pt x="24" y="2323"/>
                    </a:cubicBezTo>
                    <a:lnTo>
                      <a:pt x="24" y="2323"/>
                    </a:lnTo>
                    <a:cubicBezTo>
                      <a:pt x="24" y="2323"/>
                      <a:pt x="32" y="2323"/>
                      <a:pt x="40" y="2323"/>
                    </a:cubicBezTo>
                    <a:lnTo>
                      <a:pt x="40" y="2323"/>
                    </a:lnTo>
                    <a:cubicBezTo>
                      <a:pt x="206" y="2354"/>
                      <a:pt x="814" y="2481"/>
                      <a:pt x="1818" y="2607"/>
                    </a:cubicBezTo>
                    <a:cubicBezTo>
                      <a:pt x="2063" y="735"/>
                      <a:pt x="2063" y="735"/>
                      <a:pt x="2063" y="735"/>
                    </a:cubicBezTo>
                    <a:cubicBezTo>
                      <a:pt x="2040" y="711"/>
                      <a:pt x="2040" y="711"/>
                      <a:pt x="2040" y="711"/>
                    </a:cubicBezTo>
                    <a:lnTo>
                      <a:pt x="941" y="569"/>
                    </a:lnTo>
                    <a:lnTo>
                      <a:pt x="941" y="569"/>
                    </a:lnTo>
                    <a:cubicBezTo>
                      <a:pt x="933" y="585"/>
                      <a:pt x="925" y="561"/>
                      <a:pt x="917" y="521"/>
                    </a:cubicBezTo>
                    <a:cubicBezTo>
                      <a:pt x="901" y="482"/>
                      <a:pt x="901" y="498"/>
                      <a:pt x="886" y="490"/>
                    </a:cubicBezTo>
                    <a:cubicBezTo>
                      <a:pt x="862" y="482"/>
                      <a:pt x="886" y="529"/>
                      <a:pt x="893" y="577"/>
                    </a:cubicBezTo>
                    <a:cubicBezTo>
                      <a:pt x="893" y="616"/>
                      <a:pt x="893" y="601"/>
                      <a:pt x="886" y="632"/>
                    </a:cubicBezTo>
                    <a:cubicBezTo>
                      <a:pt x="877" y="664"/>
                      <a:pt x="854" y="648"/>
                      <a:pt x="830" y="664"/>
                    </a:cubicBezTo>
                    <a:cubicBezTo>
                      <a:pt x="806" y="672"/>
                      <a:pt x="814" y="632"/>
                      <a:pt x="814" y="616"/>
                    </a:cubicBezTo>
                    <a:cubicBezTo>
                      <a:pt x="806" y="601"/>
                      <a:pt x="798" y="601"/>
                      <a:pt x="798" y="577"/>
                    </a:cubicBezTo>
                    <a:cubicBezTo>
                      <a:pt x="798" y="545"/>
                      <a:pt x="798" y="537"/>
                      <a:pt x="791" y="537"/>
                    </a:cubicBezTo>
                    <a:cubicBezTo>
                      <a:pt x="783" y="529"/>
                      <a:pt x="775" y="482"/>
                      <a:pt x="775" y="466"/>
                    </a:cubicBezTo>
                    <a:cubicBezTo>
                      <a:pt x="767" y="450"/>
                      <a:pt x="759" y="458"/>
                      <a:pt x="743" y="490"/>
                    </a:cubicBezTo>
                    <a:cubicBezTo>
                      <a:pt x="719" y="514"/>
                      <a:pt x="719" y="498"/>
                      <a:pt x="711" y="466"/>
                    </a:cubicBezTo>
                    <a:cubicBezTo>
                      <a:pt x="711" y="443"/>
                      <a:pt x="719" y="403"/>
                      <a:pt x="719" y="371"/>
                    </a:cubicBezTo>
                    <a:cubicBezTo>
                      <a:pt x="719" y="340"/>
                      <a:pt x="704" y="348"/>
                      <a:pt x="688" y="316"/>
                    </a:cubicBezTo>
                    <a:cubicBezTo>
                      <a:pt x="664" y="292"/>
                      <a:pt x="680" y="245"/>
                      <a:pt x="680" y="221"/>
                    </a:cubicBezTo>
                    <a:cubicBezTo>
                      <a:pt x="680" y="205"/>
                      <a:pt x="711" y="166"/>
                      <a:pt x="719" y="158"/>
                    </a:cubicBezTo>
                    <a:cubicBezTo>
                      <a:pt x="735" y="142"/>
                      <a:pt x="759" y="150"/>
                      <a:pt x="775" y="166"/>
                    </a:cubicBezTo>
                    <a:cubicBezTo>
                      <a:pt x="791" y="174"/>
                      <a:pt x="775" y="181"/>
                      <a:pt x="767" y="190"/>
                    </a:cubicBezTo>
                    <a:cubicBezTo>
                      <a:pt x="751" y="197"/>
                      <a:pt x="759" y="205"/>
                      <a:pt x="759" y="205"/>
                    </a:cubicBezTo>
                    <a:cubicBezTo>
                      <a:pt x="751" y="237"/>
                      <a:pt x="791" y="292"/>
                      <a:pt x="822" y="316"/>
                    </a:cubicBezTo>
                    <a:cubicBezTo>
                      <a:pt x="846" y="332"/>
                      <a:pt x="830" y="348"/>
                      <a:pt x="830" y="379"/>
                    </a:cubicBezTo>
                    <a:cubicBezTo>
                      <a:pt x="830" y="411"/>
                      <a:pt x="846" y="403"/>
                      <a:pt x="854" y="395"/>
                    </a:cubicBezTo>
                    <a:cubicBezTo>
                      <a:pt x="870" y="395"/>
                      <a:pt x="886" y="395"/>
                      <a:pt x="893" y="411"/>
                    </a:cubicBezTo>
                    <a:cubicBezTo>
                      <a:pt x="893" y="427"/>
                      <a:pt x="917" y="466"/>
                      <a:pt x="933" y="498"/>
                    </a:cubicBezTo>
                    <a:cubicBezTo>
                      <a:pt x="957" y="529"/>
                      <a:pt x="941" y="545"/>
                      <a:pt x="941" y="569"/>
                    </a:cubicBezTo>
                    <a:lnTo>
                      <a:pt x="2040" y="711"/>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652" name="Freeform 1061"/>
              <p:cNvSpPr>
                <a:spLocks noChangeArrowheads="1"/>
              </p:cNvSpPr>
              <p:nvPr/>
            </p:nvSpPr>
            <p:spPr bwMode="auto">
              <a:xfrm>
                <a:off x="14306109" y="6070942"/>
                <a:ext cx="221161" cy="329230"/>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 name="T12" fmla="*/ 31 w 388"/>
                  <a:gd name="T13" fmla="*/ 143 h 579"/>
                </a:gdLst>
                <a:ahLst/>
                <a:cxnLst>
                  <a:cxn ang="0">
                    <a:pos x="T0" y="T1"/>
                  </a:cxn>
                  <a:cxn ang="0">
                    <a:pos x="T2" y="T3"/>
                  </a:cxn>
                  <a:cxn ang="0">
                    <a:pos x="T4" y="T5"/>
                  </a:cxn>
                  <a:cxn ang="0">
                    <a:pos x="T6" y="T7"/>
                  </a:cxn>
                  <a:cxn ang="0">
                    <a:pos x="T8" y="T9"/>
                  </a:cxn>
                  <a:cxn ang="0">
                    <a:pos x="T10" y="T11"/>
                  </a:cxn>
                  <a:cxn ang="0">
                    <a:pos x="T12" y="T13"/>
                  </a:cxn>
                </a:cxnLst>
                <a:rect l="0" t="0" r="r" b="b"/>
                <a:pathLst>
                  <a:path w="388" h="579">
                    <a:moveTo>
                      <a:pt x="31" y="143"/>
                    </a:moveTo>
                    <a:lnTo>
                      <a:pt x="86" y="32"/>
                    </a:lnTo>
                    <a:lnTo>
                      <a:pt x="173" y="0"/>
                    </a:lnTo>
                    <a:lnTo>
                      <a:pt x="387" y="435"/>
                    </a:lnTo>
                    <a:lnTo>
                      <a:pt x="150" y="578"/>
                    </a:lnTo>
                    <a:lnTo>
                      <a:pt x="0" y="111"/>
                    </a:lnTo>
                    <a:lnTo>
                      <a:pt x="31" y="143"/>
                    </a:lnTo>
                  </a:path>
                </a:pathLst>
              </a:custGeom>
              <a:solidFill>
                <a:schemeClr val="accent6"/>
              </a:solidFill>
              <a:ln>
                <a:noFill/>
              </a:ln>
              <a:effectLst/>
            </p:spPr>
            <p:txBody>
              <a:bodyPr wrap="none" anchor="ctr"/>
              <a:lstStyle/>
              <a:p>
                <a:endParaRPr lang="en-US" sz="2701" dirty="0">
                  <a:latin typeface="Lato Light"/>
                </a:endParaRPr>
              </a:p>
            </p:txBody>
          </p:sp>
        </p:grpSp>
      </p:grpSp>
      <p:grpSp>
        <p:nvGrpSpPr>
          <p:cNvPr id="201" name="Group 200"/>
          <p:cNvGrpSpPr/>
          <p:nvPr/>
        </p:nvGrpSpPr>
        <p:grpSpPr>
          <a:xfrm>
            <a:off x="4056617" y="2075518"/>
            <a:ext cx="10234260" cy="1559721"/>
            <a:chOff x="5386828" y="483017"/>
            <a:chExt cx="13642126" cy="2079087"/>
          </a:xfrm>
        </p:grpSpPr>
        <p:sp>
          <p:nvSpPr>
            <p:cNvPr id="202" name="TextBox 201"/>
            <p:cNvSpPr txBox="1"/>
            <p:nvPr/>
          </p:nvSpPr>
          <p:spPr>
            <a:xfrm>
              <a:off x="5386828" y="483017"/>
              <a:ext cx="13642126"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United States Map</a:t>
              </a:r>
              <a:endParaRPr lang="id-ID" sz="6602" b="1" dirty="0">
                <a:solidFill>
                  <a:schemeClr val="tx2"/>
                </a:solidFill>
                <a:latin typeface="Lato Regular"/>
                <a:cs typeface="Lato Regular"/>
              </a:endParaRPr>
            </a:p>
          </p:txBody>
        </p:sp>
        <p:sp>
          <p:nvSpPr>
            <p:cNvPr id="203" name="Rectangle 20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204"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883387896"/>
      </p:ext>
    </p:extLst>
  </p:cSld>
  <p:clrMapOvr>
    <a:masterClrMapping/>
  </p:clrMapOvr>
  <mc:AlternateContent xmlns:mc="http://schemas.openxmlformats.org/markup-compatibility/2006" xmlns:p14="http://schemas.microsoft.com/office/powerpoint/2010/main">
    <mc:Choice Requires="p14">
      <p:transition spd="med" p14:dur="700" advClick="0" advTm="2000">
        <p:fade/>
      </p:transition>
    </mc:Choice>
    <mc:Fallback xmlns="">
      <p:transition xmlns:p14="http://schemas.microsoft.com/office/powerpoint/2010/main" spd="med"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01"/>
                                        </p:tgtEl>
                                        <p:attrNameLst>
                                          <p:attrName>style.visibility</p:attrName>
                                        </p:attrNameLst>
                                      </p:cBhvr>
                                      <p:to>
                                        <p:strVal val="visible"/>
                                      </p:to>
                                    </p:set>
                                    <p:animEffect transition="in" filter="fade">
                                      <p:cBhvr>
                                        <p:cTn id="7" dur="1000"/>
                                        <p:tgtEl>
                                          <p:spTgt spid="201"/>
                                        </p:tgtEl>
                                      </p:cBhvr>
                                    </p:animEffect>
                                    <p:anim calcmode="lin" valueType="num">
                                      <p:cBhvr>
                                        <p:cTn id="8" dur="1000" fill="hold"/>
                                        <p:tgtEl>
                                          <p:spTgt spid="201"/>
                                        </p:tgtEl>
                                        <p:attrNameLst>
                                          <p:attrName>ppt_x</p:attrName>
                                        </p:attrNameLst>
                                      </p:cBhvr>
                                      <p:tavLst>
                                        <p:tav tm="0">
                                          <p:val>
                                            <p:strVal val="#ppt_x"/>
                                          </p:val>
                                        </p:tav>
                                        <p:tav tm="100000">
                                          <p:val>
                                            <p:strVal val="#ppt_x"/>
                                          </p:val>
                                        </p:tav>
                                      </p:tavLst>
                                    </p:anim>
                                    <p:anim calcmode="lin" valueType="num">
                                      <p:cBhvr>
                                        <p:cTn id="9" dur="1000" fill="hold"/>
                                        <p:tgtEl>
                                          <p:spTgt spid="20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536"/>
                                        </p:tgtEl>
                                        <p:attrNameLst>
                                          <p:attrName>style.visibility</p:attrName>
                                        </p:attrNameLst>
                                      </p:cBhvr>
                                      <p:to>
                                        <p:strVal val="visible"/>
                                      </p:to>
                                    </p:set>
                                    <p:anim calcmode="lin" valueType="num">
                                      <p:cBhvr>
                                        <p:cTn id="13" dur="500" fill="hold"/>
                                        <p:tgtEl>
                                          <p:spTgt spid="536"/>
                                        </p:tgtEl>
                                        <p:attrNameLst>
                                          <p:attrName>ppt_w</p:attrName>
                                        </p:attrNameLst>
                                      </p:cBhvr>
                                      <p:tavLst>
                                        <p:tav tm="0">
                                          <p:val>
                                            <p:fltVal val="0"/>
                                          </p:val>
                                        </p:tav>
                                        <p:tav tm="100000">
                                          <p:val>
                                            <p:strVal val="#ppt_w"/>
                                          </p:val>
                                        </p:tav>
                                      </p:tavLst>
                                    </p:anim>
                                    <p:anim calcmode="lin" valueType="num">
                                      <p:cBhvr>
                                        <p:cTn id="14" dur="500" fill="hold"/>
                                        <p:tgtEl>
                                          <p:spTgt spid="536"/>
                                        </p:tgtEl>
                                        <p:attrNameLst>
                                          <p:attrName>ppt_h</p:attrName>
                                        </p:attrNameLst>
                                      </p:cBhvr>
                                      <p:tavLst>
                                        <p:tav tm="0">
                                          <p:val>
                                            <p:fltVal val="0"/>
                                          </p:val>
                                        </p:tav>
                                        <p:tav tm="100000">
                                          <p:val>
                                            <p:strVal val="#ppt_h"/>
                                          </p:val>
                                        </p:tav>
                                      </p:tavLst>
                                    </p:anim>
                                    <p:animEffect transition="in" filter="fade">
                                      <p:cBhvr>
                                        <p:cTn id="15" dur="500"/>
                                        <p:tgtEl>
                                          <p:spTgt spid="536"/>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fade">
                                      <p:cBhvr>
                                        <p:cTn id="27" dur="500"/>
                                        <p:tgtEl>
                                          <p:spTgt spid="7"/>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10"/>
                                        </p:tgtEl>
                                        <p:attrNameLst>
                                          <p:attrName>style.visibility</p:attrName>
                                        </p:attrNameLst>
                                      </p:cBhvr>
                                      <p:to>
                                        <p:strVal val="visible"/>
                                      </p:to>
                                    </p:set>
                                    <p:animEffect transition="in" filter="fade">
                                      <p:cBhvr>
                                        <p:cTn id="31" dur="500"/>
                                        <p:tgtEl>
                                          <p:spTgt spid="10"/>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11"/>
                                        </p:tgtEl>
                                        <p:attrNameLst>
                                          <p:attrName>style.visibility</p:attrName>
                                        </p:attrNameLst>
                                      </p:cBhvr>
                                      <p:to>
                                        <p:strVal val="visible"/>
                                      </p:to>
                                    </p:set>
                                    <p:animEffect transition="in" filter="fade">
                                      <p:cBhvr>
                                        <p:cTn id="35" dur="500"/>
                                        <p:tgtEl>
                                          <p:spTgt spid="11"/>
                                        </p:tgtEl>
                                      </p:cBhvr>
                                    </p:animEffect>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fade">
                                      <p:cBhvr>
                                        <p:cTn id="39" dur="500"/>
                                        <p:tgtEl>
                                          <p:spTgt spid="12"/>
                                        </p:tgtEl>
                                      </p:cBhvr>
                                    </p:animEffect>
                                  </p:childTnLst>
                                </p:cTn>
                              </p:par>
                              <p:par>
                                <p:cTn id="40" presetID="10" presetClass="entr" presetSubtype="0" fill="hold" nodeType="with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fade">
                                      <p:cBhvr>
                                        <p:cTn id="42" dur="500"/>
                                        <p:tgtEl>
                                          <p:spTgt spid="13"/>
                                        </p:tgtEl>
                                      </p:cBhvr>
                                    </p:animEffect>
                                  </p:childTnLst>
                                </p:cTn>
                              </p:par>
                              <p:par>
                                <p:cTn id="43" presetID="10" presetClass="entr" presetSubtype="0" fill="hold"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fade">
                                      <p:cBhvr>
                                        <p:cTn id="45" dur="500"/>
                                        <p:tgtEl>
                                          <p:spTgt spid="14"/>
                                        </p:tgtEl>
                                      </p:cBhvr>
                                    </p:animEffect>
                                  </p:childTnLst>
                                </p:cTn>
                              </p:par>
                              <p:par>
                                <p:cTn id="46" presetID="10" presetClass="entr" presetSubtype="0" fill="hold" nodeType="withEffect">
                                  <p:stCondLst>
                                    <p:cond delay="0"/>
                                  </p:stCondLst>
                                  <p:childTnLst>
                                    <p:set>
                                      <p:cBhvr>
                                        <p:cTn id="47" dur="1" fill="hold">
                                          <p:stCondLst>
                                            <p:cond delay="0"/>
                                          </p:stCondLst>
                                        </p:cTn>
                                        <p:tgtEl>
                                          <p:spTgt spid="15"/>
                                        </p:tgtEl>
                                        <p:attrNameLst>
                                          <p:attrName>style.visibility</p:attrName>
                                        </p:attrNameLst>
                                      </p:cBhvr>
                                      <p:to>
                                        <p:strVal val="visible"/>
                                      </p:to>
                                    </p:set>
                                    <p:animEffect transition="in" filter="fade">
                                      <p:cBhvr>
                                        <p:cTn id="48" dur="500"/>
                                        <p:tgtEl>
                                          <p:spTgt spid="15"/>
                                        </p:tgtEl>
                                      </p:cBhvr>
                                    </p:animEffect>
                                  </p:childTnLst>
                                </p:cTn>
                              </p:par>
                              <p:par>
                                <p:cTn id="49" presetID="10" presetClass="entr" presetSubtype="0" fill="hold" nodeType="withEffect">
                                  <p:stCondLst>
                                    <p:cond delay="0"/>
                                  </p:stCondLst>
                                  <p:childTnLst>
                                    <p:set>
                                      <p:cBhvr>
                                        <p:cTn id="50" dur="1" fill="hold">
                                          <p:stCondLst>
                                            <p:cond delay="0"/>
                                          </p:stCondLst>
                                        </p:cTn>
                                        <p:tgtEl>
                                          <p:spTgt spid="16"/>
                                        </p:tgtEl>
                                        <p:attrNameLst>
                                          <p:attrName>style.visibility</p:attrName>
                                        </p:attrNameLst>
                                      </p:cBhvr>
                                      <p:to>
                                        <p:strVal val="visible"/>
                                      </p:to>
                                    </p:set>
                                    <p:animEffect transition="in" filter="fade">
                                      <p:cBhvr>
                                        <p:cTn id="51"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5" name="Group 234"/>
          <p:cNvGrpSpPr/>
          <p:nvPr/>
        </p:nvGrpSpPr>
        <p:grpSpPr>
          <a:xfrm>
            <a:off x="4665449" y="3890232"/>
            <a:ext cx="8967658" cy="5116992"/>
            <a:chOff x="12239219" y="3974289"/>
            <a:chExt cx="10311633" cy="6334025"/>
          </a:xfrm>
        </p:grpSpPr>
        <p:sp>
          <p:nvSpPr>
            <p:cNvPr id="236" name="Freeform 1"/>
            <p:cNvSpPr>
              <a:spLocks noChangeArrowheads="1"/>
            </p:cNvSpPr>
            <p:nvPr/>
          </p:nvSpPr>
          <p:spPr bwMode="auto">
            <a:xfrm>
              <a:off x="20625828" y="10060148"/>
              <a:ext cx="16234" cy="25513"/>
            </a:xfrm>
            <a:custGeom>
              <a:avLst/>
              <a:gdLst>
                <a:gd name="T0" fmla="*/ 15 w 32"/>
                <a:gd name="T1" fmla="*/ 0 h 49"/>
                <a:gd name="T2" fmla="*/ 15 w 32"/>
                <a:gd name="T3" fmla="*/ 0 h 49"/>
                <a:gd name="T4" fmla="*/ 0 w 32"/>
                <a:gd name="T5" fmla="*/ 16 h 49"/>
                <a:gd name="T6" fmla="*/ 15 w 32"/>
                <a:gd name="T7" fmla="*/ 32 h 49"/>
                <a:gd name="T8" fmla="*/ 15 w 32"/>
                <a:gd name="T9" fmla="*/ 0 h 49"/>
              </a:gdLst>
              <a:ahLst/>
              <a:cxnLst>
                <a:cxn ang="0">
                  <a:pos x="T0" y="T1"/>
                </a:cxn>
                <a:cxn ang="0">
                  <a:pos x="T2" y="T3"/>
                </a:cxn>
                <a:cxn ang="0">
                  <a:pos x="T4" y="T5"/>
                </a:cxn>
                <a:cxn ang="0">
                  <a:pos x="T6" y="T7"/>
                </a:cxn>
                <a:cxn ang="0">
                  <a:pos x="T8" y="T9"/>
                </a:cxn>
              </a:cxnLst>
              <a:rect l="0" t="0" r="r" b="b"/>
              <a:pathLst>
                <a:path w="32" h="49">
                  <a:moveTo>
                    <a:pt x="15" y="0"/>
                  </a:moveTo>
                  <a:lnTo>
                    <a:pt x="15" y="0"/>
                  </a:lnTo>
                  <a:cubicBezTo>
                    <a:pt x="15" y="0"/>
                    <a:pt x="0" y="8"/>
                    <a:pt x="0" y="16"/>
                  </a:cubicBezTo>
                  <a:cubicBezTo>
                    <a:pt x="0" y="32"/>
                    <a:pt x="7" y="48"/>
                    <a:pt x="15" y="32"/>
                  </a:cubicBezTo>
                  <a:cubicBezTo>
                    <a:pt x="23" y="24"/>
                    <a:pt x="31" y="0"/>
                    <a:pt x="15"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37" name="Freeform 2"/>
            <p:cNvSpPr>
              <a:spLocks noChangeArrowheads="1"/>
            </p:cNvSpPr>
            <p:nvPr/>
          </p:nvSpPr>
          <p:spPr bwMode="auto">
            <a:xfrm>
              <a:off x="20625828" y="10060148"/>
              <a:ext cx="16234" cy="20874"/>
            </a:xfrm>
            <a:custGeom>
              <a:avLst/>
              <a:gdLst>
                <a:gd name="T0" fmla="*/ 7 w 32"/>
                <a:gd name="T1" fmla="*/ 40 h 41"/>
                <a:gd name="T2" fmla="*/ 7 w 32"/>
                <a:gd name="T3" fmla="*/ 40 h 41"/>
                <a:gd name="T4" fmla="*/ 7 w 32"/>
                <a:gd name="T5" fmla="*/ 40 h 41"/>
                <a:gd name="T6" fmla="*/ 0 w 32"/>
                <a:gd name="T7" fmla="*/ 16 h 41"/>
                <a:gd name="T8" fmla="*/ 15 w 32"/>
                <a:gd name="T9" fmla="*/ 0 h 41"/>
                <a:gd name="T10" fmla="*/ 15 w 32"/>
                <a:gd name="T11" fmla="*/ 0 h 41"/>
                <a:gd name="T12" fmla="*/ 23 w 32"/>
                <a:gd name="T13" fmla="*/ 0 h 41"/>
                <a:gd name="T14" fmla="*/ 15 w 32"/>
                <a:gd name="T15" fmla="*/ 32 h 41"/>
                <a:gd name="T16" fmla="*/ 7 w 32"/>
                <a:gd name="T17" fmla="*/ 40 h 41"/>
                <a:gd name="T18" fmla="*/ 15 w 32"/>
                <a:gd name="T19" fmla="*/ 8 h 41"/>
                <a:gd name="T20" fmla="*/ 15 w 32"/>
                <a:gd name="T21" fmla="*/ 8 h 41"/>
                <a:gd name="T22" fmla="*/ 7 w 32"/>
                <a:gd name="T23" fmla="*/ 16 h 41"/>
                <a:gd name="T24" fmla="*/ 7 w 32"/>
                <a:gd name="T25" fmla="*/ 32 h 41"/>
                <a:gd name="T26" fmla="*/ 15 w 32"/>
                <a:gd name="T27" fmla="*/ 32 h 41"/>
                <a:gd name="T28" fmla="*/ 15 w 32"/>
                <a:gd name="T2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1">
                  <a:moveTo>
                    <a:pt x="7" y="40"/>
                  </a:moveTo>
                  <a:lnTo>
                    <a:pt x="7" y="40"/>
                  </a:lnTo>
                  <a:lnTo>
                    <a:pt x="7" y="40"/>
                  </a:lnTo>
                  <a:cubicBezTo>
                    <a:pt x="0" y="40"/>
                    <a:pt x="0" y="24"/>
                    <a:pt x="0" y="16"/>
                  </a:cubicBezTo>
                  <a:cubicBezTo>
                    <a:pt x="0" y="0"/>
                    <a:pt x="15" y="0"/>
                    <a:pt x="15" y="0"/>
                  </a:cubicBezTo>
                  <a:lnTo>
                    <a:pt x="15" y="0"/>
                  </a:lnTo>
                  <a:cubicBezTo>
                    <a:pt x="23" y="0"/>
                    <a:pt x="23" y="0"/>
                    <a:pt x="23" y="0"/>
                  </a:cubicBezTo>
                  <a:cubicBezTo>
                    <a:pt x="31" y="8"/>
                    <a:pt x="23" y="24"/>
                    <a:pt x="15" y="32"/>
                  </a:cubicBezTo>
                  <a:cubicBezTo>
                    <a:pt x="15" y="40"/>
                    <a:pt x="15" y="40"/>
                    <a:pt x="7" y="40"/>
                  </a:cubicBezTo>
                  <a:close/>
                  <a:moveTo>
                    <a:pt x="15" y="8"/>
                  </a:moveTo>
                  <a:lnTo>
                    <a:pt x="15" y="8"/>
                  </a:lnTo>
                  <a:cubicBezTo>
                    <a:pt x="15" y="8"/>
                    <a:pt x="7" y="8"/>
                    <a:pt x="7" y="16"/>
                  </a:cubicBezTo>
                  <a:cubicBezTo>
                    <a:pt x="7" y="24"/>
                    <a:pt x="7" y="32"/>
                    <a:pt x="7" y="32"/>
                  </a:cubicBezTo>
                  <a:lnTo>
                    <a:pt x="15" y="32"/>
                  </a:lnTo>
                  <a:cubicBezTo>
                    <a:pt x="15" y="16"/>
                    <a:pt x="15" y="8"/>
                    <a:pt x="15" y="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38" name="Freeform 3"/>
            <p:cNvSpPr>
              <a:spLocks noChangeArrowheads="1"/>
            </p:cNvSpPr>
            <p:nvPr/>
          </p:nvSpPr>
          <p:spPr bwMode="auto">
            <a:xfrm>
              <a:off x="20604954" y="10074063"/>
              <a:ext cx="16236" cy="13916"/>
            </a:xfrm>
            <a:custGeom>
              <a:avLst/>
              <a:gdLst>
                <a:gd name="T0" fmla="*/ 8 w 33"/>
                <a:gd name="T1" fmla="*/ 0 h 25"/>
                <a:gd name="T2" fmla="*/ 8 w 33"/>
                <a:gd name="T3" fmla="*/ 0 h 25"/>
                <a:gd name="T4" fmla="*/ 8 w 33"/>
                <a:gd name="T5" fmla="*/ 16 h 25"/>
                <a:gd name="T6" fmla="*/ 24 w 33"/>
                <a:gd name="T7" fmla="*/ 8 h 25"/>
                <a:gd name="T8" fmla="*/ 8 w 33"/>
                <a:gd name="T9" fmla="*/ 0 h 25"/>
              </a:gdLst>
              <a:ahLst/>
              <a:cxnLst>
                <a:cxn ang="0">
                  <a:pos x="T0" y="T1"/>
                </a:cxn>
                <a:cxn ang="0">
                  <a:pos x="T2" y="T3"/>
                </a:cxn>
                <a:cxn ang="0">
                  <a:pos x="T4" y="T5"/>
                </a:cxn>
                <a:cxn ang="0">
                  <a:pos x="T6" y="T7"/>
                </a:cxn>
                <a:cxn ang="0">
                  <a:pos x="T8" y="T9"/>
                </a:cxn>
              </a:cxnLst>
              <a:rect l="0" t="0" r="r" b="b"/>
              <a:pathLst>
                <a:path w="33" h="25">
                  <a:moveTo>
                    <a:pt x="8" y="0"/>
                  </a:moveTo>
                  <a:lnTo>
                    <a:pt x="8" y="0"/>
                  </a:lnTo>
                  <a:cubicBezTo>
                    <a:pt x="8" y="0"/>
                    <a:pt x="0" y="16"/>
                    <a:pt x="8" y="16"/>
                  </a:cubicBezTo>
                  <a:cubicBezTo>
                    <a:pt x="24" y="16"/>
                    <a:pt x="32" y="24"/>
                    <a:pt x="24" y="8"/>
                  </a:cubicBezTo>
                  <a:cubicBezTo>
                    <a:pt x="16" y="0"/>
                    <a:pt x="16" y="0"/>
                    <a:pt x="8"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39" name="Freeform 4"/>
            <p:cNvSpPr>
              <a:spLocks noChangeArrowheads="1"/>
            </p:cNvSpPr>
            <p:nvPr/>
          </p:nvSpPr>
          <p:spPr bwMode="auto">
            <a:xfrm>
              <a:off x="20604954" y="10069425"/>
              <a:ext cx="16236" cy="16236"/>
            </a:xfrm>
            <a:custGeom>
              <a:avLst/>
              <a:gdLst>
                <a:gd name="T0" fmla="*/ 24 w 33"/>
                <a:gd name="T1" fmla="*/ 32 h 33"/>
                <a:gd name="T2" fmla="*/ 24 w 33"/>
                <a:gd name="T3" fmla="*/ 32 h 33"/>
                <a:gd name="T4" fmla="*/ 24 w 33"/>
                <a:gd name="T5" fmla="*/ 32 h 33"/>
                <a:gd name="T6" fmla="*/ 8 w 33"/>
                <a:gd name="T7" fmla="*/ 24 h 33"/>
                <a:gd name="T8" fmla="*/ 0 w 33"/>
                <a:gd name="T9" fmla="*/ 24 h 33"/>
                <a:gd name="T10" fmla="*/ 0 w 33"/>
                <a:gd name="T11" fmla="*/ 8 h 33"/>
                <a:gd name="T12" fmla="*/ 0 w 33"/>
                <a:gd name="T13" fmla="*/ 0 h 33"/>
                <a:gd name="T14" fmla="*/ 8 w 33"/>
                <a:gd name="T15" fmla="*/ 0 h 33"/>
                <a:gd name="T16" fmla="*/ 32 w 33"/>
                <a:gd name="T17" fmla="*/ 16 h 33"/>
                <a:gd name="T18" fmla="*/ 32 w 33"/>
                <a:gd name="T19" fmla="*/ 16 h 33"/>
                <a:gd name="T20" fmla="*/ 32 w 33"/>
                <a:gd name="T21" fmla="*/ 24 h 33"/>
                <a:gd name="T22" fmla="*/ 24 w 33"/>
                <a:gd name="T23" fmla="*/ 32 h 33"/>
                <a:gd name="T24" fmla="*/ 8 w 33"/>
                <a:gd name="T25" fmla="*/ 8 h 33"/>
                <a:gd name="T26" fmla="*/ 8 w 33"/>
                <a:gd name="T27" fmla="*/ 8 h 33"/>
                <a:gd name="T28" fmla="*/ 8 w 33"/>
                <a:gd name="T29" fmla="*/ 16 h 33"/>
                <a:gd name="T30" fmla="*/ 8 w 33"/>
                <a:gd name="T31" fmla="*/ 24 h 33"/>
                <a:gd name="T32" fmla="*/ 24 w 33"/>
                <a:gd name="T33" fmla="*/ 24 h 33"/>
                <a:gd name="T34" fmla="*/ 24 w 33"/>
                <a:gd name="T35" fmla="*/ 24 h 33"/>
                <a:gd name="T36" fmla="*/ 24 w 33"/>
                <a:gd name="T37" fmla="*/ 24 h 33"/>
                <a:gd name="T38" fmla="*/ 8 w 33"/>
                <a:gd name="T3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32"/>
                  </a:moveTo>
                  <a:lnTo>
                    <a:pt x="24" y="32"/>
                  </a:lnTo>
                  <a:lnTo>
                    <a:pt x="24" y="32"/>
                  </a:lnTo>
                  <a:cubicBezTo>
                    <a:pt x="24" y="32"/>
                    <a:pt x="16" y="32"/>
                    <a:pt x="8" y="24"/>
                  </a:cubicBezTo>
                  <a:cubicBezTo>
                    <a:pt x="0" y="24"/>
                    <a:pt x="0" y="24"/>
                    <a:pt x="0" y="24"/>
                  </a:cubicBezTo>
                  <a:cubicBezTo>
                    <a:pt x="0" y="16"/>
                    <a:pt x="0" y="8"/>
                    <a:pt x="0" y="8"/>
                  </a:cubicBezTo>
                  <a:cubicBezTo>
                    <a:pt x="0" y="0"/>
                    <a:pt x="0" y="0"/>
                    <a:pt x="0" y="0"/>
                  </a:cubicBezTo>
                  <a:cubicBezTo>
                    <a:pt x="8" y="0"/>
                    <a:pt x="8" y="0"/>
                    <a:pt x="8" y="0"/>
                  </a:cubicBezTo>
                  <a:cubicBezTo>
                    <a:pt x="16" y="0"/>
                    <a:pt x="24" y="8"/>
                    <a:pt x="32" y="16"/>
                  </a:cubicBezTo>
                  <a:lnTo>
                    <a:pt x="32" y="16"/>
                  </a:lnTo>
                  <a:lnTo>
                    <a:pt x="32" y="24"/>
                  </a:lnTo>
                  <a:cubicBezTo>
                    <a:pt x="32" y="32"/>
                    <a:pt x="24" y="32"/>
                    <a:pt x="24" y="32"/>
                  </a:cubicBezTo>
                  <a:close/>
                  <a:moveTo>
                    <a:pt x="8" y="8"/>
                  </a:moveTo>
                  <a:lnTo>
                    <a:pt x="8" y="8"/>
                  </a:lnTo>
                  <a:cubicBezTo>
                    <a:pt x="8" y="16"/>
                    <a:pt x="8" y="16"/>
                    <a:pt x="8" y="16"/>
                  </a:cubicBezTo>
                  <a:cubicBezTo>
                    <a:pt x="8" y="16"/>
                    <a:pt x="8" y="16"/>
                    <a:pt x="8" y="24"/>
                  </a:cubicBezTo>
                  <a:cubicBezTo>
                    <a:pt x="16" y="24"/>
                    <a:pt x="24" y="24"/>
                    <a:pt x="24" y="24"/>
                  </a:cubicBezTo>
                  <a:lnTo>
                    <a:pt x="24" y="24"/>
                  </a:lnTo>
                  <a:lnTo>
                    <a:pt x="24" y="24"/>
                  </a:lnTo>
                  <a:cubicBezTo>
                    <a:pt x="16" y="16"/>
                    <a:pt x="16" y="8"/>
                    <a:pt x="8" y="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40" name="Freeform 5"/>
            <p:cNvSpPr>
              <a:spLocks noChangeArrowheads="1"/>
            </p:cNvSpPr>
            <p:nvPr/>
          </p:nvSpPr>
          <p:spPr bwMode="auto">
            <a:xfrm>
              <a:off x="20546972" y="10099576"/>
              <a:ext cx="46386" cy="16234"/>
            </a:xfrm>
            <a:custGeom>
              <a:avLst/>
              <a:gdLst>
                <a:gd name="T0" fmla="*/ 71 w 88"/>
                <a:gd name="T1" fmla="*/ 0 h 32"/>
                <a:gd name="T2" fmla="*/ 71 w 88"/>
                <a:gd name="T3" fmla="*/ 0 h 32"/>
                <a:gd name="T4" fmla="*/ 56 w 88"/>
                <a:gd name="T5" fmla="*/ 7 h 32"/>
                <a:gd name="T6" fmla="*/ 24 w 88"/>
                <a:gd name="T7" fmla="*/ 31 h 32"/>
                <a:gd name="T8" fmla="*/ 71 w 88"/>
                <a:gd name="T9" fmla="*/ 15 h 32"/>
                <a:gd name="T10" fmla="*/ 71 w 88"/>
                <a:gd name="T11" fmla="*/ 0 h 32"/>
              </a:gdLst>
              <a:ahLst/>
              <a:cxnLst>
                <a:cxn ang="0">
                  <a:pos x="T0" y="T1"/>
                </a:cxn>
                <a:cxn ang="0">
                  <a:pos x="T2" y="T3"/>
                </a:cxn>
                <a:cxn ang="0">
                  <a:pos x="T4" y="T5"/>
                </a:cxn>
                <a:cxn ang="0">
                  <a:pos x="T6" y="T7"/>
                </a:cxn>
                <a:cxn ang="0">
                  <a:pos x="T8" y="T9"/>
                </a:cxn>
                <a:cxn ang="0">
                  <a:pos x="T10" y="T11"/>
                </a:cxn>
              </a:cxnLst>
              <a:rect l="0" t="0" r="r" b="b"/>
              <a:pathLst>
                <a:path w="88" h="32">
                  <a:moveTo>
                    <a:pt x="71" y="0"/>
                  </a:moveTo>
                  <a:lnTo>
                    <a:pt x="71" y="0"/>
                  </a:lnTo>
                  <a:cubicBezTo>
                    <a:pt x="71" y="0"/>
                    <a:pt x="64" y="15"/>
                    <a:pt x="56" y="7"/>
                  </a:cubicBezTo>
                  <a:cubicBezTo>
                    <a:pt x="40" y="0"/>
                    <a:pt x="0" y="23"/>
                    <a:pt x="24" y="31"/>
                  </a:cubicBezTo>
                  <a:cubicBezTo>
                    <a:pt x="56" y="31"/>
                    <a:pt x="71" y="15"/>
                    <a:pt x="71" y="15"/>
                  </a:cubicBezTo>
                  <a:cubicBezTo>
                    <a:pt x="71" y="15"/>
                    <a:pt x="87" y="7"/>
                    <a:pt x="71"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41" name="Freeform 6"/>
            <p:cNvSpPr>
              <a:spLocks noChangeArrowheads="1"/>
            </p:cNvSpPr>
            <p:nvPr/>
          </p:nvSpPr>
          <p:spPr bwMode="auto">
            <a:xfrm>
              <a:off x="20556249" y="10094938"/>
              <a:ext cx="37109" cy="20873"/>
            </a:xfrm>
            <a:custGeom>
              <a:avLst/>
              <a:gdLst>
                <a:gd name="T0" fmla="*/ 24 w 72"/>
                <a:gd name="T1" fmla="*/ 39 h 40"/>
                <a:gd name="T2" fmla="*/ 24 w 72"/>
                <a:gd name="T3" fmla="*/ 39 h 40"/>
                <a:gd name="T4" fmla="*/ 24 w 72"/>
                <a:gd name="T5" fmla="*/ 39 h 40"/>
                <a:gd name="T6" fmla="*/ 8 w 72"/>
                <a:gd name="T7" fmla="*/ 39 h 40"/>
                <a:gd name="T8" fmla="*/ 0 w 72"/>
                <a:gd name="T9" fmla="*/ 31 h 40"/>
                <a:gd name="T10" fmla="*/ 32 w 72"/>
                <a:gd name="T11" fmla="*/ 8 h 40"/>
                <a:gd name="T12" fmla="*/ 40 w 72"/>
                <a:gd name="T13" fmla="*/ 15 h 40"/>
                <a:gd name="T14" fmla="*/ 55 w 72"/>
                <a:gd name="T15" fmla="*/ 8 h 40"/>
                <a:gd name="T16" fmla="*/ 55 w 72"/>
                <a:gd name="T17" fmla="*/ 0 h 40"/>
                <a:gd name="T18" fmla="*/ 55 w 72"/>
                <a:gd name="T19" fmla="*/ 0 h 40"/>
                <a:gd name="T20" fmla="*/ 71 w 72"/>
                <a:gd name="T21" fmla="*/ 15 h 40"/>
                <a:gd name="T22" fmla="*/ 55 w 72"/>
                <a:gd name="T23" fmla="*/ 23 h 40"/>
                <a:gd name="T24" fmla="*/ 24 w 72"/>
                <a:gd name="T25" fmla="*/ 39 h 40"/>
                <a:gd name="T26" fmla="*/ 8 w 72"/>
                <a:gd name="T27" fmla="*/ 31 h 40"/>
                <a:gd name="T28" fmla="*/ 8 w 72"/>
                <a:gd name="T29" fmla="*/ 31 h 40"/>
                <a:gd name="T30" fmla="*/ 8 w 72"/>
                <a:gd name="T31" fmla="*/ 31 h 40"/>
                <a:gd name="T32" fmla="*/ 24 w 72"/>
                <a:gd name="T33" fmla="*/ 31 h 40"/>
                <a:gd name="T34" fmla="*/ 55 w 72"/>
                <a:gd name="T35" fmla="*/ 23 h 40"/>
                <a:gd name="T36" fmla="*/ 55 w 72"/>
                <a:gd name="T37" fmla="*/ 15 h 40"/>
                <a:gd name="T38" fmla="*/ 63 w 72"/>
                <a:gd name="T39" fmla="*/ 15 h 40"/>
                <a:gd name="T40" fmla="*/ 55 w 72"/>
                <a:gd name="T41" fmla="*/ 8 h 40"/>
                <a:gd name="T42" fmla="*/ 40 w 72"/>
                <a:gd name="T43" fmla="*/ 23 h 40"/>
                <a:gd name="T44" fmla="*/ 32 w 72"/>
                <a:gd name="T45" fmla="*/ 23 h 40"/>
                <a:gd name="T46" fmla="*/ 32 w 72"/>
                <a:gd name="T47" fmla="*/ 15 h 40"/>
                <a:gd name="T48" fmla="*/ 8 w 72"/>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40">
                  <a:moveTo>
                    <a:pt x="24" y="39"/>
                  </a:moveTo>
                  <a:lnTo>
                    <a:pt x="24" y="39"/>
                  </a:lnTo>
                  <a:lnTo>
                    <a:pt x="24" y="39"/>
                  </a:lnTo>
                  <a:cubicBezTo>
                    <a:pt x="16" y="39"/>
                    <a:pt x="16" y="39"/>
                    <a:pt x="8" y="39"/>
                  </a:cubicBezTo>
                  <a:cubicBezTo>
                    <a:pt x="0" y="39"/>
                    <a:pt x="0" y="31"/>
                    <a:pt x="0" y="31"/>
                  </a:cubicBezTo>
                  <a:cubicBezTo>
                    <a:pt x="0" y="23"/>
                    <a:pt x="24" y="8"/>
                    <a:pt x="32" y="8"/>
                  </a:cubicBezTo>
                  <a:lnTo>
                    <a:pt x="40" y="15"/>
                  </a:lnTo>
                  <a:cubicBezTo>
                    <a:pt x="48" y="15"/>
                    <a:pt x="48" y="8"/>
                    <a:pt x="55" y="8"/>
                  </a:cubicBezTo>
                  <a:cubicBezTo>
                    <a:pt x="55" y="0"/>
                    <a:pt x="55" y="0"/>
                    <a:pt x="55" y="0"/>
                  </a:cubicBezTo>
                  <a:lnTo>
                    <a:pt x="55" y="0"/>
                  </a:lnTo>
                  <a:cubicBezTo>
                    <a:pt x="63" y="8"/>
                    <a:pt x="63" y="8"/>
                    <a:pt x="71" y="15"/>
                  </a:cubicBezTo>
                  <a:cubicBezTo>
                    <a:pt x="71" y="15"/>
                    <a:pt x="63" y="23"/>
                    <a:pt x="55" y="23"/>
                  </a:cubicBezTo>
                  <a:cubicBezTo>
                    <a:pt x="55" y="31"/>
                    <a:pt x="40" y="39"/>
                    <a:pt x="24" y="39"/>
                  </a:cubicBezTo>
                  <a:close/>
                  <a:moveTo>
                    <a:pt x="8" y="31"/>
                  </a:moveTo>
                  <a:lnTo>
                    <a:pt x="8" y="31"/>
                  </a:lnTo>
                  <a:lnTo>
                    <a:pt x="8" y="31"/>
                  </a:lnTo>
                  <a:cubicBezTo>
                    <a:pt x="16" y="31"/>
                    <a:pt x="16" y="31"/>
                    <a:pt x="24" y="31"/>
                  </a:cubicBezTo>
                  <a:cubicBezTo>
                    <a:pt x="40" y="31"/>
                    <a:pt x="55" y="23"/>
                    <a:pt x="55" y="23"/>
                  </a:cubicBezTo>
                  <a:cubicBezTo>
                    <a:pt x="55" y="15"/>
                    <a:pt x="55" y="15"/>
                    <a:pt x="55" y="15"/>
                  </a:cubicBezTo>
                  <a:lnTo>
                    <a:pt x="63" y="15"/>
                  </a:lnTo>
                  <a:lnTo>
                    <a:pt x="55" y="8"/>
                  </a:lnTo>
                  <a:cubicBezTo>
                    <a:pt x="55" y="15"/>
                    <a:pt x="48" y="23"/>
                    <a:pt x="40" y="23"/>
                  </a:cubicBezTo>
                  <a:cubicBezTo>
                    <a:pt x="40" y="23"/>
                    <a:pt x="40" y="23"/>
                    <a:pt x="32" y="23"/>
                  </a:cubicBezTo>
                  <a:lnTo>
                    <a:pt x="32" y="15"/>
                  </a:lnTo>
                  <a:cubicBezTo>
                    <a:pt x="24" y="15"/>
                    <a:pt x="8" y="23"/>
                    <a:pt x="8" y="31"/>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42" name="Freeform 7"/>
            <p:cNvSpPr>
              <a:spLocks noChangeArrowheads="1"/>
            </p:cNvSpPr>
            <p:nvPr/>
          </p:nvSpPr>
          <p:spPr bwMode="auto">
            <a:xfrm>
              <a:off x="20468116" y="10120449"/>
              <a:ext cx="25512" cy="37109"/>
            </a:xfrm>
            <a:custGeom>
              <a:avLst/>
              <a:gdLst>
                <a:gd name="T0" fmla="*/ 16 w 49"/>
                <a:gd name="T1" fmla="*/ 8 h 72"/>
                <a:gd name="T2" fmla="*/ 16 w 49"/>
                <a:gd name="T3" fmla="*/ 8 h 72"/>
                <a:gd name="T4" fmla="*/ 8 w 49"/>
                <a:gd name="T5" fmla="*/ 16 h 72"/>
                <a:gd name="T6" fmla="*/ 32 w 49"/>
                <a:gd name="T7" fmla="*/ 47 h 72"/>
                <a:gd name="T8" fmla="*/ 48 w 49"/>
                <a:gd name="T9" fmla="*/ 55 h 72"/>
                <a:gd name="T10" fmla="*/ 32 w 49"/>
                <a:gd name="T11" fmla="*/ 24 h 72"/>
                <a:gd name="T12" fmla="*/ 16 w 49"/>
                <a:gd name="T13" fmla="*/ 8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16" y="8"/>
                  </a:moveTo>
                  <a:lnTo>
                    <a:pt x="16" y="8"/>
                  </a:lnTo>
                  <a:cubicBezTo>
                    <a:pt x="16" y="8"/>
                    <a:pt x="0" y="8"/>
                    <a:pt x="8" y="16"/>
                  </a:cubicBezTo>
                  <a:cubicBezTo>
                    <a:pt x="8" y="24"/>
                    <a:pt x="24" y="32"/>
                    <a:pt x="32" y="47"/>
                  </a:cubicBezTo>
                  <a:cubicBezTo>
                    <a:pt x="32" y="63"/>
                    <a:pt x="48" y="71"/>
                    <a:pt x="48" y="55"/>
                  </a:cubicBezTo>
                  <a:cubicBezTo>
                    <a:pt x="48" y="40"/>
                    <a:pt x="40" y="32"/>
                    <a:pt x="32" y="24"/>
                  </a:cubicBezTo>
                  <a:cubicBezTo>
                    <a:pt x="32" y="8"/>
                    <a:pt x="32" y="0"/>
                    <a:pt x="16" y="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43" name="Freeform 8"/>
            <p:cNvSpPr>
              <a:spLocks noChangeArrowheads="1"/>
            </p:cNvSpPr>
            <p:nvPr/>
          </p:nvSpPr>
          <p:spPr bwMode="auto">
            <a:xfrm>
              <a:off x="20468116" y="10120449"/>
              <a:ext cx="30150" cy="37109"/>
            </a:xfrm>
            <a:custGeom>
              <a:avLst/>
              <a:gdLst>
                <a:gd name="T0" fmla="*/ 48 w 56"/>
                <a:gd name="T1" fmla="*/ 71 h 72"/>
                <a:gd name="T2" fmla="*/ 48 w 56"/>
                <a:gd name="T3" fmla="*/ 71 h 72"/>
                <a:gd name="T4" fmla="*/ 48 w 56"/>
                <a:gd name="T5" fmla="*/ 71 h 72"/>
                <a:gd name="T6" fmla="*/ 24 w 56"/>
                <a:gd name="T7" fmla="*/ 47 h 72"/>
                <a:gd name="T8" fmla="*/ 8 w 56"/>
                <a:gd name="T9" fmla="*/ 32 h 72"/>
                <a:gd name="T10" fmla="*/ 0 w 56"/>
                <a:gd name="T11" fmla="*/ 16 h 72"/>
                <a:gd name="T12" fmla="*/ 0 w 56"/>
                <a:gd name="T13" fmla="*/ 8 h 72"/>
                <a:gd name="T14" fmla="*/ 16 w 56"/>
                <a:gd name="T15" fmla="*/ 0 h 72"/>
                <a:gd name="T16" fmla="*/ 32 w 56"/>
                <a:gd name="T17" fmla="*/ 16 h 72"/>
                <a:gd name="T18" fmla="*/ 40 w 56"/>
                <a:gd name="T19" fmla="*/ 24 h 72"/>
                <a:gd name="T20" fmla="*/ 48 w 56"/>
                <a:gd name="T21" fmla="*/ 32 h 72"/>
                <a:gd name="T22" fmla="*/ 55 w 56"/>
                <a:gd name="T23" fmla="*/ 55 h 72"/>
                <a:gd name="T24" fmla="*/ 55 w 56"/>
                <a:gd name="T25" fmla="*/ 63 h 72"/>
                <a:gd name="T26" fmla="*/ 48 w 56"/>
                <a:gd name="T27" fmla="*/ 71 h 72"/>
                <a:gd name="T28" fmla="*/ 24 w 56"/>
                <a:gd name="T29" fmla="*/ 8 h 72"/>
                <a:gd name="T30" fmla="*/ 24 w 56"/>
                <a:gd name="T31" fmla="*/ 8 h 72"/>
                <a:gd name="T32" fmla="*/ 16 w 56"/>
                <a:gd name="T33" fmla="*/ 8 h 72"/>
                <a:gd name="T34" fmla="*/ 16 w 56"/>
                <a:gd name="T35" fmla="*/ 8 h 72"/>
                <a:gd name="T36" fmla="*/ 8 w 56"/>
                <a:gd name="T37" fmla="*/ 16 h 72"/>
                <a:gd name="T38" fmla="*/ 8 w 56"/>
                <a:gd name="T39" fmla="*/ 16 h 72"/>
                <a:gd name="T40" fmla="*/ 16 w 56"/>
                <a:gd name="T41" fmla="*/ 24 h 72"/>
                <a:gd name="T42" fmla="*/ 32 w 56"/>
                <a:gd name="T43" fmla="*/ 47 h 72"/>
                <a:gd name="T44" fmla="*/ 48 w 56"/>
                <a:gd name="T45" fmla="*/ 63 h 72"/>
                <a:gd name="T46" fmla="*/ 48 w 56"/>
                <a:gd name="T47" fmla="*/ 63 h 72"/>
                <a:gd name="T48" fmla="*/ 48 w 56"/>
                <a:gd name="T49" fmla="*/ 55 h 72"/>
                <a:gd name="T50" fmla="*/ 40 w 56"/>
                <a:gd name="T51" fmla="*/ 40 h 72"/>
                <a:gd name="T52" fmla="*/ 32 w 56"/>
                <a:gd name="T53" fmla="*/ 24 h 72"/>
                <a:gd name="T54" fmla="*/ 24 w 56"/>
                <a:gd name="T55" fmla="*/ 16 h 72"/>
                <a:gd name="T56" fmla="*/ 24 w 56"/>
                <a:gd name="T57"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72">
                  <a:moveTo>
                    <a:pt x="48" y="71"/>
                  </a:moveTo>
                  <a:lnTo>
                    <a:pt x="48" y="71"/>
                  </a:lnTo>
                  <a:lnTo>
                    <a:pt x="48" y="71"/>
                  </a:lnTo>
                  <a:cubicBezTo>
                    <a:pt x="40" y="71"/>
                    <a:pt x="32" y="63"/>
                    <a:pt x="24" y="47"/>
                  </a:cubicBezTo>
                  <a:cubicBezTo>
                    <a:pt x="24" y="40"/>
                    <a:pt x="16" y="32"/>
                    <a:pt x="8" y="32"/>
                  </a:cubicBezTo>
                  <a:cubicBezTo>
                    <a:pt x="8" y="24"/>
                    <a:pt x="0" y="24"/>
                    <a:pt x="0" y="16"/>
                  </a:cubicBezTo>
                  <a:lnTo>
                    <a:pt x="0" y="8"/>
                  </a:lnTo>
                  <a:cubicBezTo>
                    <a:pt x="0" y="0"/>
                    <a:pt x="16" y="0"/>
                    <a:pt x="16" y="0"/>
                  </a:cubicBezTo>
                  <a:cubicBezTo>
                    <a:pt x="32" y="0"/>
                    <a:pt x="32" y="8"/>
                    <a:pt x="32" y="16"/>
                  </a:cubicBezTo>
                  <a:cubicBezTo>
                    <a:pt x="32" y="16"/>
                    <a:pt x="40" y="16"/>
                    <a:pt x="40" y="24"/>
                  </a:cubicBezTo>
                  <a:cubicBezTo>
                    <a:pt x="40" y="24"/>
                    <a:pt x="40" y="24"/>
                    <a:pt x="48" y="32"/>
                  </a:cubicBezTo>
                  <a:cubicBezTo>
                    <a:pt x="48" y="32"/>
                    <a:pt x="55" y="40"/>
                    <a:pt x="55" y="55"/>
                  </a:cubicBezTo>
                  <a:lnTo>
                    <a:pt x="55" y="63"/>
                  </a:lnTo>
                  <a:cubicBezTo>
                    <a:pt x="48" y="63"/>
                    <a:pt x="48" y="71"/>
                    <a:pt x="48" y="71"/>
                  </a:cubicBezTo>
                  <a:close/>
                  <a:moveTo>
                    <a:pt x="24" y="8"/>
                  </a:moveTo>
                  <a:lnTo>
                    <a:pt x="24" y="8"/>
                  </a:lnTo>
                  <a:cubicBezTo>
                    <a:pt x="24" y="8"/>
                    <a:pt x="24" y="8"/>
                    <a:pt x="16" y="8"/>
                  </a:cubicBezTo>
                  <a:lnTo>
                    <a:pt x="16" y="8"/>
                  </a:lnTo>
                  <a:cubicBezTo>
                    <a:pt x="16" y="8"/>
                    <a:pt x="8" y="8"/>
                    <a:pt x="8" y="16"/>
                  </a:cubicBezTo>
                  <a:lnTo>
                    <a:pt x="8" y="16"/>
                  </a:lnTo>
                  <a:lnTo>
                    <a:pt x="16" y="24"/>
                  </a:lnTo>
                  <a:cubicBezTo>
                    <a:pt x="24" y="32"/>
                    <a:pt x="32" y="40"/>
                    <a:pt x="32" y="47"/>
                  </a:cubicBezTo>
                  <a:cubicBezTo>
                    <a:pt x="32" y="55"/>
                    <a:pt x="40" y="63"/>
                    <a:pt x="48" y="63"/>
                  </a:cubicBezTo>
                  <a:lnTo>
                    <a:pt x="48" y="63"/>
                  </a:lnTo>
                  <a:cubicBezTo>
                    <a:pt x="48" y="55"/>
                    <a:pt x="48" y="55"/>
                    <a:pt x="48" y="55"/>
                  </a:cubicBezTo>
                  <a:cubicBezTo>
                    <a:pt x="48" y="47"/>
                    <a:pt x="40" y="40"/>
                    <a:pt x="40" y="40"/>
                  </a:cubicBezTo>
                  <a:cubicBezTo>
                    <a:pt x="32" y="32"/>
                    <a:pt x="32" y="32"/>
                    <a:pt x="32" y="24"/>
                  </a:cubicBezTo>
                  <a:cubicBezTo>
                    <a:pt x="32" y="24"/>
                    <a:pt x="32" y="16"/>
                    <a:pt x="24" y="16"/>
                  </a:cubicBezTo>
                  <a:cubicBezTo>
                    <a:pt x="24" y="8"/>
                    <a:pt x="24" y="8"/>
                    <a:pt x="24" y="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44" name="Freeform 9"/>
            <p:cNvSpPr>
              <a:spLocks noChangeArrowheads="1"/>
            </p:cNvSpPr>
            <p:nvPr/>
          </p:nvSpPr>
          <p:spPr bwMode="auto">
            <a:xfrm>
              <a:off x="20375343" y="10143643"/>
              <a:ext cx="78856" cy="55663"/>
            </a:xfrm>
            <a:custGeom>
              <a:avLst/>
              <a:gdLst>
                <a:gd name="T0" fmla="*/ 135 w 151"/>
                <a:gd name="T1" fmla="*/ 16 h 104"/>
                <a:gd name="T2" fmla="*/ 135 w 151"/>
                <a:gd name="T3" fmla="*/ 16 h 104"/>
                <a:gd name="T4" fmla="*/ 135 w 151"/>
                <a:gd name="T5" fmla="*/ 32 h 104"/>
                <a:gd name="T6" fmla="*/ 111 w 151"/>
                <a:gd name="T7" fmla="*/ 40 h 104"/>
                <a:gd name="T8" fmla="*/ 63 w 151"/>
                <a:gd name="T9" fmla="*/ 56 h 104"/>
                <a:gd name="T10" fmla="*/ 8 w 151"/>
                <a:gd name="T11" fmla="*/ 80 h 104"/>
                <a:gd name="T12" fmla="*/ 32 w 151"/>
                <a:gd name="T13" fmla="*/ 95 h 104"/>
                <a:gd name="T14" fmla="*/ 79 w 151"/>
                <a:gd name="T15" fmla="*/ 72 h 104"/>
                <a:gd name="T16" fmla="*/ 119 w 151"/>
                <a:gd name="T17" fmla="*/ 56 h 104"/>
                <a:gd name="T18" fmla="*/ 127 w 151"/>
                <a:gd name="T19" fmla="*/ 48 h 104"/>
                <a:gd name="T20" fmla="*/ 142 w 151"/>
                <a:gd name="T21" fmla="*/ 32 h 104"/>
                <a:gd name="T22" fmla="*/ 150 w 151"/>
                <a:gd name="T23" fmla="*/ 24 h 104"/>
                <a:gd name="T24" fmla="*/ 135 w 151"/>
                <a:gd name="T2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04">
                  <a:moveTo>
                    <a:pt x="135" y="16"/>
                  </a:moveTo>
                  <a:lnTo>
                    <a:pt x="135" y="16"/>
                  </a:lnTo>
                  <a:cubicBezTo>
                    <a:pt x="135" y="16"/>
                    <a:pt x="135" y="24"/>
                    <a:pt x="135" y="32"/>
                  </a:cubicBezTo>
                  <a:cubicBezTo>
                    <a:pt x="135" y="40"/>
                    <a:pt x="127" y="40"/>
                    <a:pt x="111" y="40"/>
                  </a:cubicBezTo>
                  <a:cubicBezTo>
                    <a:pt x="95" y="40"/>
                    <a:pt x="71" y="48"/>
                    <a:pt x="63" y="56"/>
                  </a:cubicBezTo>
                  <a:cubicBezTo>
                    <a:pt x="47" y="72"/>
                    <a:pt x="8" y="72"/>
                    <a:pt x="8" y="80"/>
                  </a:cubicBezTo>
                  <a:cubicBezTo>
                    <a:pt x="16" y="87"/>
                    <a:pt x="0" y="95"/>
                    <a:pt x="32" y="95"/>
                  </a:cubicBezTo>
                  <a:cubicBezTo>
                    <a:pt x="63" y="103"/>
                    <a:pt x="63" y="72"/>
                    <a:pt x="79" y="72"/>
                  </a:cubicBezTo>
                  <a:cubicBezTo>
                    <a:pt x="103" y="72"/>
                    <a:pt x="119" y="64"/>
                    <a:pt x="119" y="56"/>
                  </a:cubicBezTo>
                  <a:cubicBezTo>
                    <a:pt x="119" y="48"/>
                    <a:pt x="119" y="48"/>
                    <a:pt x="127" y="48"/>
                  </a:cubicBezTo>
                  <a:cubicBezTo>
                    <a:pt x="135" y="48"/>
                    <a:pt x="142" y="32"/>
                    <a:pt x="142" y="32"/>
                  </a:cubicBezTo>
                  <a:cubicBezTo>
                    <a:pt x="150" y="32"/>
                    <a:pt x="150" y="32"/>
                    <a:pt x="150" y="24"/>
                  </a:cubicBezTo>
                  <a:cubicBezTo>
                    <a:pt x="150" y="16"/>
                    <a:pt x="142" y="0"/>
                    <a:pt x="135" y="16"/>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45" name="Freeform 10"/>
            <p:cNvSpPr>
              <a:spLocks noChangeArrowheads="1"/>
            </p:cNvSpPr>
            <p:nvPr/>
          </p:nvSpPr>
          <p:spPr bwMode="auto">
            <a:xfrm>
              <a:off x="20379982" y="10148281"/>
              <a:ext cx="78856" cy="51025"/>
            </a:xfrm>
            <a:custGeom>
              <a:avLst/>
              <a:gdLst>
                <a:gd name="T0" fmla="*/ 24 w 151"/>
                <a:gd name="T1" fmla="*/ 95 h 96"/>
                <a:gd name="T2" fmla="*/ 24 w 151"/>
                <a:gd name="T3" fmla="*/ 95 h 96"/>
                <a:gd name="T4" fmla="*/ 24 w 151"/>
                <a:gd name="T5" fmla="*/ 95 h 96"/>
                <a:gd name="T6" fmla="*/ 24 w 151"/>
                <a:gd name="T7" fmla="*/ 95 h 96"/>
                <a:gd name="T8" fmla="*/ 0 w 151"/>
                <a:gd name="T9" fmla="*/ 87 h 96"/>
                <a:gd name="T10" fmla="*/ 0 w 151"/>
                <a:gd name="T11" fmla="*/ 79 h 96"/>
                <a:gd name="T12" fmla="*/ 0 w 151"/>
                <a:gd name="T13" fmla="*/ 72 h 96"/>
                <a:gd name="T14" fmla="*/ 24 w 151"/>
                <a:gd name="T15" fmla="*/ 56 h 96"/>
                <a:gd name="T16" fmla="*/ 48 w 151"/>
                <a:gd name="T17" fmla="*/ 48 h 96"/>
                <a:gd name="T18" fmla="*/ 103 w 151"/>
                <a:gd name="T19" fmla="*/ 32 h 96"/>
                <a:gd name="T20" fmla="*/ 127 w 151"/>
                <a:gd name="T21" fmla="*/ 24 h 96"/>
                <a:gd name="T22" fmla="*/ 127 w 151"/>
                <a:gd name="T23" fmla="*/ 8 h 96"/>
                <a:gd name="T24" fmla="*/ 127 w 151"/>
                <a:gd name="T25" fmla="*/ 0 h 96"/>
                <a:gd name="T26" fmla="*/ 134 w 151"/>
                <a:gd name="T27" fmla="*/ 0 h 96"/>
                <a:gd name="T28" fmla="*/ 142 w 151"/>
                <a:gd name="T29" fmla="*/ 16 h 96"/>
                <a:gd name="T30" fmla="*/ 142 w 151"/>
                <a:gd name="T31" fmla="*/ 24 h 96"/>
                <a:gd name="T32" fmla="*/ 134 w 151"/>
                <a:gd name="T33" fmla="*/ 32 h 96"/>
                <a:gd name="T34" fmla="*/ 134 w 151"/>
                <a:gd name="T35" fmla="*/ 32 h 96"/>
                <a:gd name="T36" fmla="*/ 119 w 151"/>
                <a:gd name="T37" fmla="*/ 40 h 96"/>
                <a:gd name="T38" fmla="*/ 111 w 151"/>
                <a:gd name="T39" fmla="*/ 40 h 96"/>
                <a:gd name="T40" fmla="*/ 111 w 151"/>
                <a:gd name="T41" fmla="*/ 48 h 96"/>
                <a:gd name="T42" fmla="*/ 71 w 151"/>
                <a:gd name="T43" fmla="*/ 72 h 96"/>
                <a:gd name="T44" fmla="*/ 55 w 151"/>
                <a:gd name="T45" fmla="*/ 79 h 96"/>
                <a:gd name="T46" fmla="*/ 24 w 151"/>
                <a:gd name="T47" fmla="*/ 95 h 96"/>
                <a:gd name="T48" fmla="*/ 8 w 151"/>
                <a:gd name="T49" fmla="*/ 72 h 96"/>
                <a:gd name="T50" fmla="*/ 8 w 151"/>
                <a:gd name="T51" fmla="*/ 72 h 96"/>
                <a:gd name="T52" fmla="*/ 8 w 151"/>
                <a:gd name="T53" fmla="*/ 79 h 96"/>
                <a:gd name="T54" fmla="*/ 8 w 151"/>
                <a:gd name="T55" fmla="*/ 87 h 96"/>
                <a:gd name="T56" fmla="*/ 24 w 151"/>
                <a:gd name="T57" fmla="*/ 87 h 96"/>
                <a:gd name="T58" fmla="*/ 24 w 151"/>
                <a:gd name="T59" fmla="*/ 87 h 96"/>
                <a:gd name="T60" fmla="*/ 48 w 151"/>
                <a:gd name="T61" fmla="*/ 72 h 96"/>
                <a:gd name="T62" fmla="*/ 71 w 151"/>
                <a:gd name="T63" fmla="*/ 64 h 96"/>
                <a:gd name="T64" fmla="*/ 103 w 151"/>
                <a:gd name="T65" fmla="*/ 48 h 96"/>
                <a:gd name="T66" fmla="*/ 111 w 151"/>
                <a:gd name="T67" fmla="*/ 32 h 96"/>
                <a:gd name="T68" fmla="*/ 103 w 151"/>
                <a:gd name="T69" fmla="*/ 32 h 96"/>
                <a:gd name="T70" fmla="*/ 55 w 151"/>
                <a:gd name="T71" fmla="*/ 48 h 96"/>
                <a:gd name="T72" fmla="*/ 24 w 151"/>
                <a:gd name="T73" fmla="*/ 64 h 96"/>
                <a:gd name="T74" fmla="*/ 8 w 151"/>
                <a:gd name="T75" fmla="*/ 72 h 96"/>
                <a:gd name="T76" fmla="*/ 134 w 151"/>
                <a:gd name="T77" fmla="*/ 8 h 96"/>
                <a:gd name="T78" fmla="*/ 134 w 151"/>
                <a:gd name="T79" fmla="*/ 8 h 96"/>
                <a:gd name="T80" fmla="*/ 134 w 151"/>
                <a:gd name="T81" fmla="*/ 24 h 96"/>
                <a:gd name="T82" fmla="*/ 134 w 151"/>
                <a:gd name="T83" fmla="*/ 24 h 96"/>
                <a:gd name="T84" fmla="*/ 134 w 151"/>
                <a:gd name="T85" fmla="*/ 24 h 96"/>
                <a:gd name="T86" fmla="*/ 134 w 151"/>
                <a:gd name="T87" fmla="*/ 16 h 96"/>
                <a:gd name="T88" fmla="*/ 134 w 151"/>
                <a:gd name="T8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96">
                  <a:moveTo>
                    <a:pt x="24" y="95"/>
                  </a:moveTo>
                  <a:lnTo>
                    <a:pt x="24" y="95"/>
                  </a:lnTo>
                  <a:lnTo>
                    <a:pt x="24" y="95"/>
                  </a:lnTo>
                  <a:lnTo>
                    <a:pt x="24" y="95"/>
                  </a:lnTo>
                  <a:cubicBezTo>
                    <a:pt x="8" y="95"/>
                    <a:pt x="8" y="95"/>
                    <a:pt x="0" y="87"/>
                  </a:cubicBezTo>
                  <a:lnTo>
                    <a:pt x="0" y="79"/>
                  </a:lnTo>
                  <a:cubicBezTo>
                    <a:pt x="0" y="79"/>
                    <a:pt x="0" y="79"/>
                    <a:pt x="0" y="72"/>
                  </a:cubicBezTo>
                  <a:cubicBezTo>
                    <a:pt x="0" y="72"/>
                    <a:pt x="8" y="64"/>
                    <a:pt x="24" y="56"/>
                  </a:cubicBezTo>
                  <a:cubicBezTo>
                    <a:pt x="32" y="56"/>
                    <a:pt x="48" y="48"/>
                    <a:pt x="48" y="48"/>
                  </a:cubicBezTo>
                  <a:cubicBezTo>
                    <a:pt x="63" y="32"/>
                    <a:pt x="79" y="32"/>
                    <a:pt x="103" y="32"/>
                  </a:cubicBezTo>
                  <a:cubicBezTo>
                    <a:pt x="111" y="24"/>
                    <a:pt x="127" y="24"/>
                    <a:pt x="127" y="24"/>
                  </a:cubicBezTo>
                  <a:lnTo>
                    <a:pt x="127" y="8"/>
                  </a:lnTo>
                  <a:cubicBezTo>
                    <a:pt x="127" y="0"/>
                    <a:pt x="127" y="0"/>
                    <a:pt x="127" y="0"/>
                  </a:cubicBezTo>
                  <a:cubicBezTo>
                    <a:pt x="127" y="0"/>
                    <a:pt x="127" y="0"/>
                    <a:pt x="134" y="0"/>
                  </a:cubicBezTo>
                  <a:cubicBezTo>
                    <a:pt x="142" y="0"/>
                    <a:pt x="142" y="8"/>
                    <a:pt x="142" y="16"/>
                  </a:cubicBezTo>
                  <a:cubicBezTo>
                    <a:pt x="150" y="24"/>
                    <a:pt x="142" y="24"/>
                    <a:pt x="142" y="24"/>
                  </a:cubicBezTo>
                  <a:cubicBezTo>
                    <a:pt x="142" y="32"/>
                    <a:pt x="134" y="32"/>
                    <a:pt x="134" y="32"/>
                  </a:cubicBezTo>
                  <a:lnTo>
                    <a:pt x="134" y="32"/>
                  </a:lnTo>
                  <a:cubicBezTo>
                    <a:pt x="127" y="40"/>
                    <a:pt x="119" y="40"/>
                    <a:pt x="119" y="40"/>
                  </a:cubicBezTo>
                  <a:lnTo>
                    <a:pt x="111" y="40"/>
                  </a:lnTo>
                  <a:lnTo>
                    <a:pt x="111" y="48"/>
                  </a:lnTo>
                  <a:cubicBezTo>
                    <a:pt x="111" y="56"/>
                    <a:pt x="95" y="72"/>
                    <a:pt x="71" y="72"/>
                  </a:cubicBezTo>
                  <a:cubicBezTo>
                    <a:pt x="63" y="72"/>
                    <a:pt x="63" y="72"/>
                    <a:pt x="55" y="79"/>
                  </a:cubicBezTo>
                  <a:cubicBezTo>
                    <a:pt x="48" y="87"/>
                    <a:pt x="39" y="95"/>
                    <a:pt x="24" y="95"/>
                  </a:cubicBezTo>
                  <a:close/>
                  <a:moveTo>
                    <a:pt x="8" y="72"/>
                  </a:moveTo>
                  <a:lnTo>
                    <a:pt x="8" y="72"/>
                  </a:lnTo>
                  <a:cubicBezTo>
                    <a:pt x="8" y="79"/>
                    <a:pt x="8" y="79"/>
                    <a:pt x="8" y="79"/>
                  </a:cubicBezTo>
                  <a:cubicBezTo>
                    <a:pt x="8" y="79"/>
                    <a:pt x="8" y="79"/>
                    <a:pt x="8" y="87"/>
                  </a:cubicBezTo>
                  <a:cubicBezTo>
                    <a:pt x="8" y="87"/>
                    <a:pt x="8" y="87"/>
                    <a:pt x="24" y="87"/>
                  </a:cubicBezTo>
                  <a:lnTo>
                    <a:pt x="24" y="87"/>
                  </a:lnTo>
                  <a:cubicBezTo>
                    <a:pt x="39" y="87"/>
                    <a:pt x="48" y="79"/>
                    <a:pt x="48" y="72"/>
                  </a:cubicBezTo>
                  <a:cubicBezTo>
                    <a:pt x="55" y="64"/>
                    <a:pt x="63" y="64"/>
                    <a:pt x="71" y="64"/>
                  </a:cubicBezTo>
                  <a:cubicBezTo>
                    <a:pt x="95" y="64"/>
                    <a:pt x="103" y="48"/>
                    <a:pt x="103" y="48"/>
                  </a:cubicBezTo>
                  <a:cubicBezTo>
                    <a:pt x="103" y="40"/>
                    <a:pt x="103" y="40"/>
                    <a:pt x="111" y="32"/>
                  </a:cubicBezTo>
                  <a:cubicBezTo>
                    <a:pt x="103" y="32"/>
                    <a:pt x="103" y="32"/>
                    <a:pt x="103" y="32"/>
                  </a:cubicBezTo>
                  <a:cubicBezTo>
                    <a:pt x="87" y="40"/>
                    <a:pt x="63" y="40"/>
                    <a:pt x="55" y="48"/>
                  </a:cubicBezTo>
                  <a:cubicBezTo>
                    <a:pt x="48" y="56"/>
                    <a:pt x="39" y="64"/>
                    <a:pt x="24" y="64"/>
                  </a:cubicBezTo>
                  <a:cubicBezTo>
                    <a:pt x="16" y="72"/>
                    <a:pt x="8" y="72"/>
                    <a:pt x="8" y="72"/>
                  </a:cubicBezTo>
                  <a:close/>
                  <a:moveTo>
                    <a:pt x="134" y="8"/>
                  </a:moveTo>
                  <a:lnTo>
                    <a:pt x="134" y="8"/>
                  </a:lnTo>
                  <a:cubicBezTo>
                    <a:pt x="134" y="8"/>
                    <a:pt x="134" y="16"/>
                    <a:pt x="134" y="24"/>
                  </a:cubicBezTo>
                  <a:lnTo>
                    <a:pt x="134" y="24"/>
                  </a:lnTo>
                  <a:lnTo>
                    <a:pt x="134" y="24"/>
                  </a:lnTo>
                  <a:cubicBezTo>
                    <a:pt x="134" y="24"/>
                    <a:pt x="142" y="16"/>
                    <a:pt x="134" y="16"/>
                  </a:cubicBezTo>
                  <a:cubicBezTo>
                    <a:pt x="134" y="8"/>
                    <a:pt x="134" y="8"/>
                    <a:pt x="134" y="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46" name="Freeform 11"/>
            <p:cNvSpPr>
              <a:spLocks noChangeArrowheads="1"/>
            </p:cNvSpPr>
            <p:nvPr/>
          </p:nvSpPr>
          <p:spPr bwMode="auto">
            <a:xfrm>
              <a:off x="15284467" y="7615599"/>
              <a:ext cx="2785487" cy="2690395"/>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1"/>
            </a:solidFill>
            <a:ln>
              <a:solidFill>
                <a:schemeClr val="bg2"/>
              </a:solidFill>
            </a:ln>
            <a:effectLst/>
          </p:spPr>
          <p:txBody>
            <a:bodyPr wrap="none" anchor="ctr"/>
            <a:lstStyle/>
            <a:p>
              <a:endParaRPr lang="en-US" sz="2701" dirty="0">
                <a:latin typeface="Lato Light"/>
              </a:endParaRPr>
            </a:p>
          </p:txBody>
        </p:sp>
        <p:sp>
          <p:nvSpPr>
            <p:cNvPr id="247" name="Freeform 12"/>
            <p:cNvSpPr>
              <a:spLocks noChangeArrowheads="1"/>
            </p:cNvSpPr>
            <p:nvPr/>
          </p:nvSpPr>
          <p:spPr bwMode="auto">
            <a:xfrm>
              <a:off x="15291425" y="7613281"/>
              <a:ext cx="2778528" cy="2695033"/>
            </a:xfrm>
            <a:custGeom>
              <a:avLst/>
              <a:gdLst>
                <a:gd name="T0" fmla="*/ 3170 w 5281"/>
                <a:gd name="T1" fmla="*/ 4901 h 5124"/>
                <a:gd name="T2" fmla="*/ 2822 w 5281"/>
                <a:gd name="T3" fmla="*/ 4301 h 5124"/>
                <a:gd name="T4" fmla="*/ 2016 w 5281"/>
                <a:gd name="T5" fmla="*/ 3202 h 5124"/>
                <a:gd name="T6" fmla="*/ 1525 w 5281"/>
                <a:gd name="T7" fmla="*/ 3273 h 5124"/>
                <a:gd name="T8" fmla="*/ 893 w 5281"/>
                <a:gd name="T9" fmla="*/ 3281 h 5124"/>
                <a:gd name="T10" fmla="*/ 482 w 5281"/>
                <a:gd name="T11" fmla="*/ 2593 h 5124"/>
                <a:gd name="T12" fmla="*/ 1454 w 5281"/>
                <a:gd name="T13" fmla="*/ 2103 h 5124"/>
                <a:gd name="T14" fmla="*/ 2972 w 5281"/>
                <a:gd name="T15" fmla="*/ 1028 h 5124"/>
                <a:gd name="T16" fmla="*/ 3320 w 5281"/>
                <a:gd name="T17" fmla="*/ 1241 h 5124"/>
                <a:gd name="T18" fmla="*/ 3510 w 5281"/>
                <a:gd name="T19" fmla="*/ 1328 h 5124"/>
                <a:gd name="T20" fmla="*/ 3842 w 5281"/>
                <a:gd name="T21" fmla="*/ 1399 h 5124"/>
                <a:gd name="T22" fmla="*/ 4125 w 5281"/>
                <a:gd name="T23" fmla="*/ 1407 h 5124"/>
                <a:gd name="T24" fmla="*/ 4537 w 5281"/>
                <a:gd name="T25" fmla="*/ 1313 h 5124"/>
                <a:gd name="T26" fmla="*/ 5003 w 5281"/>
                <a:gd name="T27" fmla="*/ 1439 h 5124"/>
                <a:gd name="T28" fmla="*/ 5280 w 5281"/>
                <a:gd name="T29" fmla="*/ 2656 h 5124"/>
                <a:gd name="T30" fmla="*/ 5232 w 5281"/>
                <a:gd name="T31" fmla="*/ 3075 h 5124"/>
                <a:gd name="T32" fmla="*/ 4924 w 5281"/>
                <a:gd name="T33" fmla="*/ 3368 h 5124"/>
                <a:gd name="T34" fmla="*/ 4813 w 5281"/>
                <a:gd name="T35" fmla="*/ 3384 h 5124"/>
                <a:gd name="T36" fmla="*/ 4734 w 5281"/>
                <a:gd name="T37" fmla="*/ 3320 h 5124"/>
                <a:gd name="T38" fmla="*/ 4457 w 5281"/>
                <a:gd name="T39" fmla="*/ 3739 h 5124"/>
                <a:gd name="T40" fmla="*/ 4204 w 5281"/>
                <a:gd name="T41" fmla="*/ 3811 h 5124"/>
                <a:gd name="T42" fmla="*/ 4125 w 5281"/>
                <a:gd name="T43" fmla="*/ 3913 h 5124"/>
                <a:gd name="T44" fmla="*/ 3960 w 5281"/>
                <a:gd name="T45" fmla="*/ 3897 h 5124"/>
                <a:gd name="T46" fmla="*/ 3826 w 5281"/>
                <a:gd name="T47" fmla="*/ 4064 h 5124"/>
                <a:gd name="T48" fmla="*/ 3684 w 5281"/>
                <a:gd name="T49" fmla="*/ 4158 h 5124"/>
                <a:gd name="T50" fmla="*/ 3826 w 5281"/>
                <a:gd name="T51" fmla="*/ 4230 h 5124"/>
                <a:gd name="T52" fmla="*/ 3581 w 5281"/>
                <a:gd name="T53" fmla="*/ 4411 h 5124"/>
                <a:gd name="T54" fmla="*/ 3802 w 5281"/>
                <a:gd name="T55" fmla="*/ 4949 h 5124"/>
                <a:gd name="T56" fmla="*/ 3699 w 5281"/>
                <a:gd name="T57" fmla="*/ 4822 h 5124"/>
                <a:gd name="T58" fmla="*/ 3810 w 5281"/>
                <a:gd name="T59" fmla="*/ 5052 h 5124"/>
                <a:gd name="T60" fmla="*/ 3723 w 5281"/>
                <a:gd name="T61" fmla="*/ 5115 h 5124"/>
                <a:gd name="T62" fmla="*/ 3763 w 5281"/>
                <a:gd name="T63" fmla="*/ 4981 h 5124"/>
                <a:gd name="T64" fmla="*/ 3707 w 5281"/>
                <a:gd name="T65" fmla="*/ 4561 h 5124"/>
                <a:gd name="T66" fmla="*/ 3652 w 5281"/>
                <a:gd name="T67" fmla="*/ 4443 h 5124"/>
                <a:gd name="T68" fmla="*/ 3723 w 5281"/>
                <a:gd name="T69" fmla="*/ 4435 h 5124"/>
                <a:gd name="T70" fmla="*/ 3731 w 5281"/>
                <a:gd name="T71" fmla="*/ 4222 h 5124"/>
                <a:gd name="T72" fmla="*/ 3802 w 5281"/>
                <a:gd name="T73" fmla="*/ 4150 h 5124"/>
                <a:gd name="T74" fmla="*/ 3976 w 5281"/>
                <a:gd name="T75" fmla="*/ 3953 h 5124"/>
                <a:gd name="T76" fmla="*/ 3984 w 5281"/>
                <a:gd name="T77" fmla="*/ 4024 h 5124"/>
                <a:gd name="T78" fmla="*/ 4117 w 5281"/>
                <a:gd name="T79" fmla="*/ 3818 h 5124"/>
                <a:gd name="T80" fmla="*/ 4363 w 5281"/>
                <a:gd name="T81" fmla="*/ 3763 h 5124"/>
                <a:gd name="T82" fmla="*/ 4687 w 5281"/>
                <a:gd name="T83" fmla="*/ 3289 h 5124"/>
                <a:gd name="T84" fmla="*/ 4790 w 5281"/>
                <a:gd name="T85" fmla="*/ 3360 h 5124"/>
                <a:gd name="T86" fmla="*/ 4781 w 5281"/>
                <a:gd name="T87" fmla="*/ 3478 h 5124"/>
                <a:gd name="T88" fmla="*/ 5224 w 5281"/>
                <a:gd name="T89" fmla="*/ 3075 h 5124"/>
                <a:gd name="T90" fmla="*/ 5272 w 5281"/>
                <a:gd name="T91" fmla="*/ 2656 h 5124"/>
                <a:gd name="T92" fmla="*/ 5003 w 5281"/>
                <a:gd name="T93" fmla="*/ 1447 h 5124"/>
                <a:gd name="T94" fmla="*/ 4544 w 5281"/>
                <a:gd name="T95" fmla="*/ 1313 h 5124"/>
                <a:gd name="T96" fmla="*/ 4117 w 5281"/>
                <a:gd name="T97" fmla="*/ 1415 h 5124"/>
                <a:gd name="T98" fmla="*/ 3842 w 5281"/>
                <a:gd name="T99" fmla="*/ 1399 h 5124"/>
                <a:gd name="T100" fmla="*/ 3502 w 5281"/>
                <a:gd name="T101" fmla="*/ 1336 h 5124"/>
                <a:gd name="T102" fmla="*/ 3320 w 5281"/>
                <a:gd name="T103" fmla="*/ 1249 h 5124"/>
                <a:gd name="T104" fmla="*/ 3004 w 5281"/>
                <a:gd name="T105" fmla="*/ 1083 h 5124"/>
                <a:gd name="T106" fmla="*/ 1423 w 5281"/>
                <a:gd name="T107" fmla="*/ 2150 h 5124"/>
                <a:gd name="T108" fmla="*/ 569 w 5281"/>
                <a:gd name="T109" fmla="*/ 2648 h 5124"/>
                <a:gd name="T110" fmla="*/ 1028 w 5281"/>
                <a:gd name="T111" fmla="*/ 3368 h 5124"/>
                <a:gd name="T112" fmla="*/ 1597 w 5281"/>
                <a:gd name="T113" fmla="*/ 3186 h 5124"/>
                <a:gd name="T114" fmla="*/ 2150 w 5281"/>
                <a:gd name="T115" fmla="*/ 3336 h 5124"/>
                <a:gd name="T116" fmla="*/ 2822 w 5281"/>
                <a:gd name="T117" fmla="*/ 4348 h 5124"/>
                <a:gd name="T118" fmla="*/ 3265 w 5281"/>
                <a:gd name="T119" fmla="*/ 4917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1" h="5124">
                  <a:moveTo>
                    <a:pt x="3715" y="5123"/>
                  </a:moveTo>
                  <a:lnTo>
                    <a:pt x="3715" y="5123"/>
                  </a:lnTo>
                  <a:cubicBezTo>
                    <a:pt x="3699" y="5123"/>
                    <a:pt x="3699" y="5115"/>
                    <a:pt x="3699" y="5115"/>
                  </a:cubicBezTo>
                  <a:cubicBezTo>
                    <a:pt x="3699" y="5107"/>
                    <a:pt x="3692" y="5107"/>
                    <a:pt x="3684" y="5099"/>
                  </a:cubicBezTo>
                  <a:cubicBezTo>
                    <a:pt x="3684" y="5091"/>
                    <a:pt x="3676" y="5083"/>
                    <a:pt x="3668" y="5075"/>
                  </a:cubicBezTo>
                  <a:cubicBezTo>
                    <a:pt x="3660" y="5060"/>
                    <a:pt x="3644" y="5044"/>
                    <a:pt x="3621" y="5028"/>
                  </a:cubicBezTo>
                  <a:cubicBezTo>
                    <a:pt x="3605" y="5028"/>
                    <a:pt x="3597" y="5020"/>
                    <a:pt x="3589" y="5012"/>
                  </a:cubicBezTo>
                  <a:cubicBezTo>
                    <a:pt x="3565" y="4996"/>
                    <a:pt x="3534" y="4981"/>
                    <a:pt x="3518" y="4981"/>
                  </a:cubicBezTo>
                  <a:cubicBezTo>
                    <a:pt x="3510" y="4981"/>
                    <a:pt x="3502" y="4981"/>
                    <a:pt x="3494" y="4988"/>
                  </a:cubicBezTo>
                  <a:cubicBezTo>
                    <a:pt x="3462" y="5012"/>
                    <a:pt x="3454" y="5012"/>
                    <a:pt x="3407" y="5004"/>
                  </a:cubicBezTo>
                  <a:cubicBezTo>
                    <a:pt x="3367" y="4996"/>
                    <a:pt x="3352" y="4988"/>
                    <a:pt x="3312" y="4965"/>
                  </a:cubicBezTo>
                  <a:cubicBezTo>
                    <a:pt x="3304" y="4957"/>
                    <a:pt x="3296" y="4957"/>
                    <a:pt x="3288" y="4949"/>
                  </a:cubicBezTo>
                  <a:cubicBezTo>
                    <a:pt x="3281" y="4941"/>
                    <a:pt x="3265" y="4933"/>
                    <a:pt x="3257" y="4925"/>
                  </a:cubicBezTo>
                  <a:cubicBezTo>
                    <a:pt x="3233" y="4909"/>
                    <a:pt x="3217" y="4894"/>
                    <a:pt x="3186" y="4901"/>
                  </a:cubicBezTo>
                  <a:cubicBezTo>
                    <a:pt x="3178" y="4901"/>
                    <a:pt x="3170" y="4901"/>
                    <a:pt x="3170" y="4901"/>
                  </a:cubicBezTo>
                  <a:cubicBezTo>
                    <a:pt x="3154" y="4901"/>
                    <a:pt x="3146" y="4894"/>
                    <a:pt x="3138" y="4886"/>
                  </a:cubicBezTo>
                  <a:cubicBezTo>
                    <a:pt x="3130" y="4886"/>
                    <a:pt x="3122" y="4878"/>
                    <a:pt x="3099" y="4862"/>
                  </a:cubicBezTo>
                  <a:cubicBezTo>
                    <a:pt x="3035" y="4830"/>
                    <a:pt x="3004" y="4822"/>
                    <a:pt x="2988" y="4822"/>
                  </a:cubicBezTo>
                  <a:cubicBezTo>
                    <a:pt x="2980" y="4822"/>
                    <a:pt x="2980" y="4807"/>
                    <a:pt x="2972" y="4799"/>
                  </a:cubicBezTo>
                  <a:cubicBezTo>
                    <a:pt x="2972" y="4791"/>
                    <a:pt x="2972" y="4775"/>
                    <a:pt x="2956" y="4767"/>
                  </a:cubicBezTo>
                  <a:cubicBezTo>
                    <a:pt x="2941" y="4759"/>
                    <a:pt x="2948" y="4743"/>
                    <a:pt x="2948" y="4728"/>
                  </a:cubicBezTo>
                  <a:cubicBezTo>
                    <a:pt x="2956" y="4712"/>
                    <a:pt x="2956" y="4696"/>
                    <a:pt x="2948" y="4688"/>
                  </a:cubicBezTo>
                  <a:cubicBezTo>
                    <a:pt x="2933" y="4672"/>
                    <a:pt x="2917" y="4641"/>
                    <a:pt x="2901" y="4617"/>
                  </a:cubicBezTo>
                  <a:cubicBezTo>
                    <a:pt x="2877" y="4577"/>
                    <a:pt x="2862" y="4546"/>
                    <a:pt x="2846" y="4530"/>
                  </a:cubicBezTo>
                  <a:cubicBezTo>
                    <a:pt x="2830" y="4506"/>
                    <a:pt x="2838" y="4482"/>
                    <a:pt x="2854" y="4467"/>
                  </a:cubicBezTo>
                  <a:cubicBezTo>
                    <a:pt x="2862" y="4459"/>
                    <a:pt x="2862" y="4443"/>
                    <a:pt x="2862" y="4435"/>
                  </a:cubicBezTo>
                  <a:cubicBezTo>
                    <a:pt x="2862" y="4435"/>
                    <a:pt x="2854" y="4427"/>
                    <a:pt x="2846" y="4419"/>
                  </a:cubicBezTo>
                  <a:cubicBezTo>
                    <a:pt x="2798" y="4395"/>
                    <a:pt x="2806" y="4372"/>
                    <a:pt x="2814" y="4348"/>
                  </a:cubicBezTo>
                  <a:cubicBezTo>
                    <a:pt x="2814" y="4340"/>
                    <a:pt x="2814" y="4332"/>
                    <a:pt x="2814" y="4332"/>
                  </a:cubicBezTo>
                  <a:cubicBezTo>
                    <a:pt x="2814" y="4317"/>
                    <a:pt x="2822" y="4308"/>
                    <a:pt x="2822" y="4301"/>
                  </a:cubicBezTo>
                  <a:cubicBezTo>
                    <a:pt x="2830" y="4293"/>
                    <a:pt x="2830" y="4293"/>
                    <a:pt x="2822" y="4285"/>
                  </a:cubicBezTo>
                  <a:cubicBezTo>
                    <a:pt x="2814" y="4277"/>
                    <a:pt x="2806" y="4269"/>
                    <a:pt x="2798" y="4261"/>
                  </a:cubicBezTo>
                  <a:cubicBezTo>
                    <a:pt x="2790" y="4245"/>
                    <a:pt x="2775" y="4230"/>
                    <a:pt x="2751" y="4222"/>
                  </a:cubicBezTo>
                  <a:cubicBezTo>
                    <a:pt x="2719" y="4222"/>
                    <a:pt x="2711" y="4206"/>
                    <a:pt x="2703" y="4182"/>
                  </a:cubicBezTo>
                  <a:cubicBezTo>
                    <a:pt x="2703" y="4166"/>
                    <a:pt x="2695" y="4158"/>
                    <a:pt x="2688" y="4142"/>
                  </a:cubicBezTo>
                  <a:cubicBezTo>
                    <a:pt x="2664" y="4111"/>
                    <a:pt x="2569" y="3977"/>
                    <a:pt x="2522" y="3953"/>
                  </a:cubicBezTo>
                  <a:cubicBezTo>
                    <a:pt x="2498" y="3945"/>
                    <a:pt x="2498" y="3929"/>
                    <a:pt x="2506" y="3921"/>
                  </a:cubicBezTo>
                  <a:cubicBezTo>
                    <a:pt x="2506" y="3905"/>
                    <a:pt x="2514" y="3897"/>
                    <a:pt x="2498" y="3882"/>
                  </a:cubicBezTo>
                  <a:cubicBezTo>
                    <a:pt x="2490" y="3866"/>
                    <a:pt x="2482" y="3858"/>
                    <a:pt x="2482" y="3842"/>
                  </a:cubicBezTo>
                  <a:cubicBezTo>
                    <a:pt x="2474" y="3811"/>
                    <a:pt x="2466" y="3763"/>
                    <a:pt x="2395" y="3668"/>
                  </a:cubicBezTo>
                  <a:cubicBezTo>
                    <a:pt x="2340" y="3581"/>
                    <a:pt x="2332" y="3534"/>
                    <a:pt x="2332" y="3510"/>
                  </a:cubicBezTo>
                  <a:cubicBezTo>
                    <a:pt x="2332" y="3494"/>
                    <a:pt x="2324" y="3486"/>
                    <a:pt x="2308" y="3471"/>
                  </a:cubicBezTo>
                  <a:cubicBezTo>
                    <a:pt x="2261" y="3439"/>
                    <a:pt x="2182" y="3376"/>
                    <a:pt x="2150" y="3336"/>
                  </a:cubicBezTo>
                  <a:cubicBezTo>
                    <a:pt x="2134" y="3328"/>
                    <a:pt x="2118" y="3313"/>
                    <a:pt x="2103" y="3289"/>
                  </a:cubicBezTo>
                  <a:cubicBezTo>
                    <a:pt x="2071" y="3249"/>
                    <a:pt x="2031" y="3202"/>
                    <a:pt x="2016" y="3202"/>
                  </a:cubicBezTo>
                  <a:lnTo>
                    <a:pt x="2016" y="3202"/>
                  </a:lnTo>
                  <a:cubicBezTo>
                    <a:pt x="2000" y="3218"/>
                    <a:pt x="1976" y="3225"/>
                    <a:pt x="1960" y="3225"/>
                  </a:cubicBezTo>
                  <a:cubicBezTo>
                    <a:pt x="1952" y="3225"/>
                    <a:pt x="1945" y="3218"/>
                    <a:pt x="1936" y="3210"/>
                  </a:cubicBezTo>
                  <a:cubicBezTo>
                    <a:pt x="1929" y="3210"/>
                    <a:pt x="1929" y="3202"/>
                    <a:pt x="1921" y="3202"/>
                  </a:cubicBezTo>
                  <a:cubicBezTo>
                    <a:pt x="1913" y="3186"/>
                    <a:pt x="1905" y="3186"/>
                    <a:pt x="1897" y="3186"/>
                  </a:cubicBezTo>
                  <a:cubicBezTo>
                    <a:pt x="1889" y="3186"/>
                    <a:pt x="1881" y="3186"/>
                    <a:pt x="1873" y="3186"/>
                  </a:cubicBezTo>
                  <a:cubicBezTo>
                    <a:pt x="1865" y="3186"/>
                    <a:pt x="1858" y="3194"/>
                    <a:pt x="1850" y="3194"/>
                  </a:cubicBezTo>
                  <a:cubicBezTo>
                    <a:pt x="1834" y="3202"/>
                    <a:pt x="1826" y="3202"/>
                    <a:pt x="1810" y="3202"/>
                  </a:cubicBezTo>
                  <a:cubicBezTo>
                    <a:pt x="1794" y="3202"/>
                    <a:pt x="1786" y="3186"/>
                    <a:pt x="1778" y="3178"/>
                  </a:cubicBezTo>
                  <a:cubicBezTo>
                    <a:pt x="1763" y="3170"/>
                    <a:pt x="1755" y="3154"/>
                    <a:pt x="1723" y="3154"/>
                  </a:cubicBezTo>
                  <a:cubicBezTo>
                    <a:pt x="1723" y="3154"/>
                    <a:pt x="1723" y="3154"/>
                    <a:pt x="1715" y="3154"/>
                  </a:cubicBezTo>
                  <a:cubicBezTo>
                    <a:pt x="1699" y="3154"/>
                    <a:pt x="1692" y="3154"/>
                    <a:pt x="1676" y="3162"/>
                  </a:cubicBezTo>
                  <a:cubicBezTo>
                    <a:pt x="1660" y="3178"/>
                    <a:pt x="1644" y="3186"/>
                    <a:pt x="1597" y="3194"/>
                  </a:cubicBezTo>
                  <a:cubicBezTo>
                    <a:pt x="1533" y="3202"/>
                    <a:pt x="1533" y="3225"/>
                    <a:pt x="1533" y="3249"/>
                  </a:cubicBezTo>
                  <a:cubicBezTo>
                    <a:pt x="1533" y="3257"/>
                    <a:pt x="1525" y="3265"/>
                    <a:pt x="1525" y="3273"/>
                  </a:cubicBezTo>
                  <a:cubicBezTo>
                    <a:pt x="1525" y="3281"/>
                    <a:pt x="1518" y="3289"/>
                    <a:pt x="1510" y="3297"/>
                  </a:cubicBezTo>
                  <a:cubicBezTo>
                    <a:pt x="1502" y="3320"/>
                    <a:pt x="1486" y="3344"/>
                    <a:pt x="1478" y="3376"/>
                  </a:cubicBezTo>
                  <a:cubicBezTo>
                    <a:pt x="1470" y="3384"/>
                    <a:pt x="1470" y="3391"/>
                    <a:pt x="1470" y="3400"/>
                  </a:cubicBezTo>
                  <a:cubicBezTo>
                    <a:pt x="1462" y="3439"/>
                    <a:pt x="1454" y="3478"/>
                    <a:pt x="1415" y="3494"/>
                  </a:cubicBezTo>
                  <a:cubicBezTo>
                    <a:pt x="1399" y="3502"/>
                    <a:pt x="1391" y="3526"/>
                    <a:pt x="1383" y="3542"/>
                  </a:cubicBezTo>
                  <a:cubicBezTo>
                    <a:pt x="1375" y="3550"/>
                    <a:pt x="1375" y="3565"/>
                    <a:pt x="1359" y="3565"/>
                  </a:cubicBezTo>
                  <a:cubicBezTo>
                    <a:pt x="1352" y="3565"/>
                    <a:pt x="1336" y="3565"/>
                    <a:pt x="1328" y="3557"/>
                  </a:cubicBezTo>
                  <a:cubicBezTo>
                    <a:pt x="1312" y="3550"/>
                    <a:pt x="1304" y="3534"/>
                    <a:pt x="1288" y="3526"/>
                  </a:cubicBezTo>
                  <a:cubicBezTo>
                    <a:pt x="1233" y="3494"/>
                    <a:pt x="1162" y="3439"/>
                    <a:pt x="1146" y="3439"/>
                  </a:cubicBezTo>
                  <a:cubicBezTo>
                    <a:pt x="1138" y="3439"/>
                    <a:pt x="1138" y="3439"/>
                    <a:pt x="1138" y="3439"/>
                  </a:cubicBezTo>
                  <a:cubicBezTo>
                    <a:pt x="1138" y="3447"/>
                    <a:pt x="1138" y="3447"/>
                    <a:pt x="1138" y="3447"/>
                  </a:cubicBezTo>
                  <a:cubicBezTo>
                    <a:pt x="1122" y="3447"/>
                    <a:pt x="1106" y="3431"/>
                    <a:pt x="1091" y="3415"/>
                  </a:cubicBezTo>
                  <a:cubicBezTo>
                    <a:pt x="1067" y="3391"/>
                    <a:pt x="1051" y="3376"/>
                    <a:pt x="1028" y="3376"/>
                  </a:cubicBezTo>
                  <a:cubicBezTo>
                    <a:pt x="996" y="3376"/>
                    <a:pt x="933" y="3344"/>
                    <a:pt x="909" y="3304"/>
                  </a:cubicBezTo>
                  <a:cubicBezTo>
                    <a:pt x="901" y="3297"/>
                    <a:pt x="901" y="3289"/>
                    <a:pt x="893" y="3281"/>
                  </a:cubicBezTo>
                  <a:cubicBezTo>
                    <a:pt x="893" y="3265"/>
                    <a:pt x="893" y="3265"/>
                    <a:pt x="869" y="3257"/>
                  </a:cubicBezTo>
                  <a:cubicBezTo>
                    <a:pt x="861" y="3249"/>
                    <a:pt x="861" y="3249"/>
                    <a:pt x="861" y="3249"/>
                  </a:cubicBezTo>
                  <a:cubicBezTo>
                    <a:pt x="822" y="3241"/>
                    <a:pt x="798" y="3233"/>
                    <a:pt x="782" y="3186"/>
                  </a:cubicBezTo>
                  <a:cubicBezTo>
                    <a:pt x="775" y="3170"/>
                    <a:pt x="766" y="3147"/>
                    <a:pt x="751" y="3131"/>
                  </a:cubicBezTo>
                  <a:cubicBezTo>
                    <a:pt x="735" y="3091"/>
                    <a:pt x="711" y="3051"/>
                    <a:pt x="719" y="3020"/>
                  </a:cubicBezTo>
                  <a:cubicBezTo>
                    <a:pt x="727" y="2996"/>
                    <a:pt x="743" y="2988"/>
                    <a:pt x="759" y="2980"/>
                  </a:cubicBezTo>
                  <a:cubicBezTo>
                    <a:pt x="766" y="2980"/>
                    <a:pt x="766" y="2973"/>
                    <a:pt x="775" y="2965"/>
                  </a:cubicBezTo>
                  <a:cubicBezTo>
                    <a:pt x="775" y="2957"/>
                    <a:pt x="766" y="2941"/>
                    <a:pt x="743" y="2917"/>
                  </a:cubicBezTo>
                  <a:cubicBezTo>
                    <a:pt x="695" y="2854"/>
                    <a:pt x="695" y="2854"/>
                    <a:pt x="695" y="2830"/>
                  </a:cubicBezTo>
                  <a:cubicBezTo>
                    <a:pt x="695" y="2830"/>
                    <a:pt x="695" y="2822"/>
                    <a:pt x="695" y="2814"/>
                  </a:cubicBezTo>
                  <a:cubicBezTo>
                    <a:pt x="695" y="2807"/>
                    <a:pt x="695" y="2799"/>
                    <a:pt x="695" y="2791"/>
                  </a:cubicBezTo>
                  <a:cubicBezTo>
                    <a:pt x="703" y="2775"/>
                    <a:pt x="703" y="2767"/>
                    <a:pt x="656" y="2727"/>
                  </a:cubicBezTo>
                  <a:cubicBezTo>
                    <a:pt x="608" y="2696"/>
                    <a:pt x="585" y="2672"/>
                    <a:pt x="561" y="2648"/>
                  </a:cubicBezTo>
                  <a:cubicBezTo>
                    <a:pt x="553" y="2641"/>
                    <a:pt x="545" y="2633"/>
                    <a:pt x="529" y="2617"/>
                  </a:cubicBezTo>
                  <a:cubicBezTo>
                    <a:pt x="513" y="2601"/>
                    <a:pt x="498" y="2593"/>
                    <a:pt x="482" y="2593"/>
                  </a:cubicBezTo>
                  <a:cubicBezTo>
                    <a:pt x="458" y="2585"/>
                    <a:pt x="435" y="2577"/>
                    <a:pt x="427" y="2538"/>
                  </a:cubicBezTo>
                  <a:cubicBezTo>
                    <a:pt x="411" y="2490"/>
                    <a:pt x="403" y="2474"/>
                    <a:pt x="371" y="2451"/>
                  </a:cubicBezTo>
                  <a:cubicBezTo>
                    <a:pt x="371" y="2443"/>
                    <a:pt x="363" y="2435"/>
                    <a:pt x="355" y="2427"/>
                  </a:cubicBezTo>
                  <a:cubicBezTo>
                    <a:pt x="308" y="2380"/>
                    <a:pt x="292" y="2364"/>
                    <a:pt x="229" y="2324"/>
                  </a:cubicBezTo>
                  <a:cubicBezTo>
                    <a:pt x="213" y="2308"/>
                    <a:pt x="197" y="2308"/>
                    <a:pt x="189" y="2308"/>
                  </a:cubicBezTo>
                  <a:cubicBezTo>
                    <a:pt x="166" y="2301"/>
                    <a:pt x="166" y="2301"/>
                    <a:pt x="166" y="2261"/>
                  </a:cubicBezTo>
                  <a:cubicBezTo>
                    <a:pt x="166" y="2190"/>
                    <a:pt x="95" y="2143"/>
                    <a:pt x="87" y="2143"/>
                  </a:cubicBezTo>
                  <a:cubicBezTo>
                    <a:pt x="87" y="2143"/>
                    <a:pt x="87" y="2143"/>
                    <a:pt x="55" y="2143"/>
                  </a:cubicBezTo>
                  <a:cubicBezTo>
                    <a:pt x="47" y="2143"/>
                    <a:pt x="47" y="2143"/>
                    <a:pt x="47" y="2143"/>
                  </a:cubicBezTo>
                  <a:cubicBezTo>
                    <a:pt x="47" y="2135"/>
                    <a:pt x="47" y="2135"/>
                    <a:pt x="47" y="2135"/>
                  </a:cubicBezTo>
                  <a:cubicBezTo>
                    <a:pt x="0" y="2040"/>
                    <a:pt x="8" y="2032"/>
                    <a:pt x="8" y="2024"/>
                  </a:cubicBezTo>
                  <a:lnTo>
                    <a:pt x="16" y="2024"/>
                  </a:lnTo>
                  <a:lnTo>
                    <a:pt x="23" y="2024"/>
                  </a:lnTo>
                  <a:cubicBezTo>
                    <a:pt x="71" y="2032"/>
                    <a:pt x="1399" y="2143"/>
                    <a:pt x="1423" y="2143"/>
                  </a:cubicBezTo>
                  <a:cubicBezTo>
                    <a:pt x="1454" y="2143"/>
                    <a:pt x="1454" y="2103"/>
                    <a:pt x="1454" y="2103"/>
                  </a:cubicBezTo>
                  <a:cubicBezTo>
                    <a:pt x="1597" y="0"/>
                    <a:pt x="1597" y="0"/>
                    <a:pt x="1597" y="0"/>
                  </a:cubicBezTo>
                  <a:lnTo>
                    <a:pt x="1597" y="0"/>
                  </a:lnTo>
                  <a:cubicBezTo>
                    <a:pt x="2743" y="63"/>
                    <a:pt x="2743" y="63"/>
                    <a:pt x="2743" y="63"/>
                  </a:cubicBezTo>
                  <a:lnTo>
                    <a:pt x="2743" y="63"/>
                  </a:lnTo>
                  <a:cubicBezTo>
                    <a:pt x="2735" y="419"/>
                    <a:pt x="2735" y="949"/>
                    <a:pt x="2759" y="965"/>
                  </a:cubicBezTo>
                  <a:cubicBezTo>
                    <a:pt x="2775" y="980"/>
                    <a:pt x="2790" y="996"/>
                    <a:pt x="2798" y="1012"/>
                  </a:cubicBezTo>
                  <a:cubicBezTo>
                    <a:pt x="2806" y="1028"/>
                    <a:pt x="2822" y="1044"/>
                    <a:pt x="2838" y="1060"/>
                  </a:cubicBezTo>
                  <a:cubicBezTo>
                    <a:pt x="2846" y="1067"/>
                    <a:pt x="2854" y="1067"/>
                    <a:pt x="2862" y="1067"/>
                  </a:cubicBezTo>
                  <a:cubicBezTo>
                    <a:pt x="2869" y="1067"/>
                    <a:pt x="2869" y="1067"/>
                    <a:pt x="2877" y="1067"/>
                  </a:cubicBezTo>
                  <a:cubicBezTo>
                    <a:pt x="2885" y="1067"/>
                    <a:pt x="2885" y="1060"/>
                    <a:pt x="2893" y="1060"/>
                  </a:cubicBezTo>
                  <a:cubicBezTo>
                    <a:pt x="2901" y="1060"/>
                    <a:pt x="2909" y="1060"/>
                    <a:pt x="2917" y="1067"/>
                  </a:cubicBezTo>
                  <a:cubicBezTo>
                    <a:pt x="2925" y="1067"/>
                    <a:pt x="2925" y="1067"/>
                    <a:pt x="2933" y="1067"/>
                  </a:cubicBezTo>
                  <a:cubicBezTo>
                    <a:pt x="2941" y="1067"/>
                    <a:pt x="2941" y="1060"/>
                    <a:pt x="2948" y="1051"/>
                  </a:cubicBezTo>
                  <a:cubicBezTo>
                    <a:pt x="2948" y="1044"/>
                    <a:pt x="2948" y="1036"/>
                    <a:pt x="2964" y="1028"/>
                  </a:cubicBezTo>
                  <a:cubicBezTo>
                    <a:pt x="2964" y="1028"/>
                    <a:pt x="2964" y="1028"/>
                    <a:pt x="2972" y="1028"/>
                  </a:cubicBezTo>
                  <a:cubicBezTo>
                    <a:pt x="2988" y="1028"/>
                    <a:pt x="2996" y="1051"/>
                    <a:pt x="3012" y="1075"/>
                  </a:cubicBezTo>
                  <a:cubicBezTo>
                    <a:pt x="3012" y="1083"/>
                    <a:pt x="3012" y="1083"/>
                    <a:pt x="3012" y="1083"/>
                  </a:cubicBezTo>
                  <a:cubicBezTo>
                    <a:pt x="3020" y="1091"/>
                    <a:pt x="3020" y="1099"/>
                    <a:pt x="3020" y="1107"/>
                  </a:cubicBezTo>
                  <a:cubicBezTo>
                    <a:pt x="3020" y="1131"/>
                    <a:pt x="3028" y="1146"/>
                    <a:pt x="3043" y="1146"/>
                  </a:cubicBezTo>
                  <a:cubicBezTo>
                    <a:pt x="3051" y="1154"/>
                    <a:pt x="3067" y="1154"/>
                    <a:pt x="3067" y="1162"/>
                  </a:cubicBezTo>
                  <a:cubicBezTo>
                    <a:pt x="3083" y="1162"/>
                    <a:pt x="3091" y="1170"/>
                    <a:pt x="3115" y="1170"/>
                  </a:cubicBezTo>
                  <a:cubicBezTo>
                    <a:pt x="3115" y="1170"/>
                    <a:pt x="3122" y="1170"/>
                    <a:pt x="3130" y="1170"/>
                  </a:cubicBezTo>
                  <a:cubicBezTo>
                    <a:pt x="3170" y="1162"/>
                    <a:pt x="3186" y="1194"/>
                    <a:pt x="3186" y="1194"/>
                  </a:cubicBezTo>
                  <a:cubicBezTo>
                    <a:pt x="3194" y="1202"/>
                    <a:pt x="3201" y="1202"/>
                    <a:pt x="3209" y="1202"/>
                  </a:cubicBezTo>
                  <a:cubicBezTo>
                    <a:pt x="3217" y="1202"/>
                    <a:pt x="3225" y="1202"/>
                    <a:pt x="3233" y="1202"/>
                  </a:cubicBezTo>
                  <a:cubicBezTo>
                    <a:pt x="3241" y="1194"/>
                    <a:pt x="3249" y="1194"/>
                    <a:pt x="3265" y="1194"/>
                  </a:cubicBezTo>
                  <a:lnTo>
                    <a:pt x="3273" y="1194"/>
                  </a:lnTo>
                  <a:cubicBezTo>
                    <a:pt x="3304" y="1194"/>
                    <a:pt x="3304" y="1210"/>
                    <a:pt x="3312" y="1226"/>
                  </a:cubicBezTo>
                  <a:cubicBezTo>
                    <a:pt x="3312" y="1233"/>
                    <a:pt x="3312" y="1233"/>
                    <a:pt x="3312" y="1233"/>
                  </a:cubicBezTo>
                  <a:cubicBezTo>
                    <a:pt x="3312" y="1241"/>
                    <a:pt x="3312" y="1241"/>
                    <a:pt x="3320" y="1241"/>
                  </a:cubicBezTo>
                  <a:cubicBezTo>
                    <a:pt x="3328" y="1241"/>
                    <a:pt x="3344" y="1233"/>
                    <a:pt x="3352" y="1218"/>
                  </a:cubicBezTo>
                  <a:cubicBezTo>
                    <a:pt x="3352" y="1202"/>
                    <a:pt x="3359" y="1194"/>
                    <a:pt x="3367" y="1194"/>
                  </a:cubicBezTo>
                  <a:cubicBezTo>
                    <a:pt x="3367" y="1194"/>
                    <a:pt x="3375" y="1194"/>
                    <a:pt x="3375" y="1202"/>
                  </a:cubicBezTo>
                  <a:lnTo>
                    <a:pt x="3383" y="1202"/>
                  </a:lnTo>
                  <a:lnTo>
                    <a:pt x="3383" y="1202"/>
                  </a:lnTo>
                  <a:cubicBezTo>
                    <a:pt x="3383" y="1186"/>
                    <a:pt x="3399" y="1186"/>
                    <a:pt x="3399" y="1186"/>
                  </a:cubicBezTo>
                  <a:cubicBezTo>
                    <a:pt x="3407" y="1186"/>
                    <a:pt x="3415" y="1186"/>
                    <a:pt x="3423" y="1186"/>
                  </a:cubicBezTo>
                  <a:cubicBezTo>
                    <a:pt x="3423" y="1186"/>
                    <a:pt x="3439" y="1186"/>
                    <a:pt x="3446" y="1186"/>
                  </a:cubicBezTo>
                  <a:cubicBezTo>
                    <a:pt x="3454" y="1186"/>
                    <a:pt x="3462" y="1194"/>
                    <a:pt x="3462" y="1194"/>
                  </a:cubicBezTo>
                  <a:cubicBezTo>
                    <a:pt x="3470" y="1202"/>
                    <a:pt x="3470" y="1210"/>
                    <a:pt x="3470" y="1226"/>
                  </a:cubicBezTo>
                  <a:lnTo>
                    <a:pt x="3470" y="1233"/>
                  </a:lnTo>
                  <a:cubicBezTo>
                    <a:pt x="3470" y="1249"/>
                    <a:pt x="3470" y="1249"/>
                    <a:pt x="3478" y="1249"/>
                  </a:cubicBezTo>
                  <a:cubicBezTo>
                    <a:pt x="3486" y="1257"/>
                    <a:pt x="3486" y="1257"/>
                    <a:pt x="3494" y="1257"/>
                  </a:cubicBezTo>
                  <a:cubicBezTo>
                    <a:pt x="3510" y="1265"/>
                    <a:pt x="3510" y="1281"/>
                    <a:pt x="3510" y="1297"/>
                  </a:cubicBezTo>
                  <a:cubicBezTo>
                    <a:pt x="3510" y="1304"/>
                    <a:pt x="3502" y="1320"/>
                    <a:pt x="3510" y="1328"/>
                  </a:cubicBezTo>
                  <a:cubicBezTo>
                    <a:pt x="3510" y="1336"/>
                    <a:pt x="3518" y="1336"/>
                    <a:pt x="3518" y="1336"/>
                  </a:cubicBezTo>
                  <a:cubicBezTo>
                    <a:pt x="3526" y="1336"/>
                    <a:pt x="3549" y="1320"/>
                    <a:pt x="3557" y="1304"/>
                  </a:cubicBezTo>
                  <a:cubicBezTo>
                    <a:pt x="3573" y="1281"/>
                    <a:pt x="3597" y="1273"/>
                    <a:pt x="3628" y="1281"/>
                  </a:cubicBezTo>
                  <a:cubicBezTo>
                    <a:pt x="3660" y="1289"/>
                    <a:pt x="3668" y="1304"/>
                    <a:pt x="3676" y="1320"/>
                  </a:cubicBezTo>
                  <a:cubicBezTo>
                    <a:pt x="3684" y="1328"/>
                    <a:pt x="3684" y="1328"/>
                    <a:pt x="3684" y="1328"/>
                  </a:cubicBezTo>
                  <a:cubicBezTo>
                    <a:pt x="3684" y="1336"/>
                    <a:pt x="3692" y="1336"/>
                    <a:pt x="3699" y="1336"/>
                  </a:cubicBezTo>
                  <a:cubicBezTo>
                    <a:pt x="3707" y="1336"/>
                    <a:pt x="3715" y="1336"/>
                    <a:pt x="3715" y="1320"/>
                  </a:cubicBezTo>
                  <a:cubicBezTo>
                    <a:pt x="3715" y="1313"/>
                    <a:pt x="3739" y="1304"/>
                    <a:pt x="3778" y="1304"/>
                  </a:cubicBezTo>
                  <a:cubicBezTo>
                    <a:pt x="3786" y="1304"/>
                    <a:pt x="3794" y="1304"/>
                    <a:pt x="3802" y="1304"/>
                  </a:cubicBezTo>
                  <a:cubicBezTo>
                    <a:pt x="3810" y="1304"/>
                    <a:pt x="3810" y="1304"/>
                    <a:pt x="3810" y="1304"/>
                  </a:cubicBezTo>
                  <a:cubicBezTo>
                    <a:pt x="3818" y="1304"/>
                    <a:pt x="3818" y="1304"/>
                    <a:pt x="3818" y="1313"/>
                  </a:cubicBezTo>
                  <a:cubicBezTo>
                    <a:pt x="3826" y="1313"/>
                    <a:pt x="3818" y="1320"/>
                    <a:pt x="3818" y="1336"/>
                  </a:cubicBezTo>
                  <a:cubicBezTo>
                    <a:pt x="3818" y="1344"/>
                    <a:pt x="3818" y="1352"/>
                    <a:pt x="3810" y="1360"/>
                  </a:cubicBezTo>
                  <a:cubicBezTo>
                    <a:pt x="3810" y="1384"/>
                    <a:pt x="3818" y="1391"/>
                    <a:pt x="3834" y="1391"/>
                  </a:cubicBezTo>
                  <a:cubicBezTo>
                    <a:pt x="3834" y="1391"/>
                    <a:pt x="3842" y="1391"/>
                    <a:pt x="3842" y="1399"/>
                  </a:cubicBezTo>
                  <a:lnTo>
                    <a:pt x="3842" y="1399"/>
                  </a:lnTo>
                  <a:cubicBezTo>
                    <a:pt x="3850" y="1399"/>
                    <a:pt x="3858" y="1368"/>
                    <a:pt x="3858" y="1344"/>
                  </a:cubicBezTo>
                  <a:cubicBezTo>
                    <a:pt x="3858" y="1320"/>
                    <a:pt x="3865" y="1320"/>
                    <a:pt x="3865" y="1304"/>
                  </a:cubicBezTo>
                  <a:cubicBezTo>
                    <a:pt x="3874" y="1297"/>
                    <a:pt x="3874" y="1297"/>
                    <a:pt x="3881" y="1281"/>
                  </a:cubicBezTo>
                  <a:cubicBezTo>
                    <a:pt x="3881" y="1273"/>
                    <a:pt x="3889" y="1265"/>
                    <a:pt x="3897" y="1265"/>
                  </a:cubicBezTo>
                  <a:lnTo>
                    <a:pt x="3905" y="1273"/>
                  </a:lnTo>
                  <a:cubicBezTo>
                    <a:pt x="3913" y="1281"/>
                    <a:pt x="3913" y="1289"/>
                    <a:pt x="3913" y="1289"/>
                  </a:cubicBezTo>
                  <a:cubicBezTo>
                    <a:pt x="3929" y="1304"/>
                    <a:pt x="3945" y="1313"/>
                    <a:pt x="3960" y="1336"/>
                  </a:cubicBezTo>
                  <a:cubicBezTo>
                    <a:pt x="3960" y="1344"/>
                    <a:pt x="3968" y="1344"/>
                    <a:pt x="3968" y="1344"/>
                  </a:cubicBezTo>
                  <a:cubicBezTo>
                    <a:pt x="3976" y="1344"/>
                    <a:pt x="3984" y="1328"/>
                    <a:pt x="3984" y="1313"/>
                  </a:cubicBezTo>
                  <a:lnTo>
                    <a:pt x="3984" y="1313"/>
                  </a:lnTo>
                  <a:cubicBezTo>
                    <a:pt x="3992" y="1304"/>
                    <a:pt x="3992" y="1297"/>
                    <a:pt x="4000" y="1297"/>
                  </a:cubicBezTo>
                  <a:cubicBezTo>
                    <a:pt x="4007" y="1297"/>
                    <a:pt x="4023" y="1313"/>
                    <a:pt x="4038" y="1328"/>
                  </a:cubicBezTo>
                  <a:cubicBezTo>
                    <a:pt x="4046" y="1336"/>
                    <a:pt x="4046" y="1336"/>
                    <a:pt x="4054" y="1344"/>
                  </a:cubicBezTo>
                  <a:cubicBezTo>
                    <a:pt x="4078" y="1368"/>
                    <a:pt x="4094" y="1391"/>
                    <a:pt x="4125" y="1407"/>
                  </a:cubicBezTo>
                  <a:cubicBezTo>
                    <a:pt x="4133" y="1415"/>
                    <a:pt x="4133" y="1415"/>
                    <a:pt x="4141" y="1415"/>
                  </a:cubicBezTo>
                  <a:cubicBezTo>
                    <a:pt x="4157" y="1415"/>
                    <a:pt x="4165" y="1399"/>
                    <a:pt x="4181" y="1384"/>
                  </a:cubicBezTo>
                  <a:cubicBezTo>
                    <a:pt x="4181" y="1376"/>
                    <a:pt x="4181" y="1376"/>
                    <a:pt x="4188" y="1376"/>
                  </a:cubicBezTo>
                  <a:cubicBezTo>
                    <a:pt x="4204" y="1352"/>
                    <a:pt x="4236" y="1328"/>
                    <a:pt x="4276" y="1320"/>
                  </a:cubicBezTo>
                  <a:cubicBezTo>
                    <a:pt x="4276" y="1313"/>
                    <a:pt x="4284" y="1313"/>
                    <a:pt x="4291" y="1313"/>
                  </a:cubicBezTo>
                  <a:cubicBezTo>
                    <a:pt x="4299" y="1313"/>
                    <a:pt x="4299" y="1320"/>
                    <a:pt x="4307" y="1328"/>
                  </a:cubicBezTo>
                  <a:cubicBezTo>
                    <a:pt x="4307" y="1328"/>
                    <a:pt x="4315" y="1336"/>
                    <a:pt x="4323" y="1344"/>
                  </a:cubicBezTo>
                  <a:cubicBezTo>
                    <a:pt x="4323" y="1352"/>
                    <a:pt x="4331" y="1352"/>
                    <a:pt x="4339" y="1352"/>
                  </a:cubicBezTo>
                  <a:cubicBezTo>
                    <a:pt x="4347" y="1352"/>
                    <a:pt x="4363" y="1328"/>
                    <a:pt x="4363" y="1313"/>
                  </a:cubicBezTo>
                  <a:cubicBezTo>
                    <a:pt x="4370" y="1281"/>
                    <a:pt x="4410" y="1281"/>
                    <a:pt x="4434" y="1281"/>
                  </a:cubicBezTo>
                  <a:cubicBezTo>
                    <a:pt x="4450" y="1281"/>
                    <a:pt x="4450" y="1289"/>
                    <a:pt x="4457" y="1297"/>
                  </a:cubicBezTo>
                  <a:cubicBezTo>
                    <a:pt x="4465" y="1304"/>
                    <a:pt x="4465" y="1313"/>
                    <a:pt x="4481" y="1328"/>
                  </a:cubicBezTo>
                  <a:cubicBezTo>
                    <a:pt x="4489" y="1336"/>
                    <a:pt x="4497" y="1336"/>
                    <a:pt x="4505" y="1336"/>
                  </a:cubicBezTo>
                  <a:cubicBezTo>
                    <a:pt x="4521" y="1336"/>
                    <a:pt x="4528" y="1320"/>
                    <a:pt x="4537" y="1313"/>
                  </a:cubicBezTo>
                  <a:lnTo>
                    <a:pt x="4537" y="1313"/>
                  </a:lnTo>
                  <a:cubicBezTo>
                    <a:pt x="4537" y="1304"/>
                    <a:pt x="4544" y="1304"/>
                    <a:pt x="4544" y="1304"/>
                  </a:cubicBezTo>
                  <a:cubicBezTo>
                    <a:pt x="4552" y="1289"/>
                    <a:pt x="4568" y="1273"/>
                    <a:pt x="4584" y="1265"/>
                  </a:cubicBezTo>
                  <a:cubicBezTo>
                    <a:pt x="4608" y="1265"/>
                    <a:pt x="4631" y="1281"/>
                    <a:pt x="4671" y="1328"/>
                  </a:cubicBezTo>
                  <a:cubicBezTo>
                    <a:pt x="4703" y="1368"/>
                    <a:pt x="4718" y="1368"/>
                    <a:pt x="4734" y="1376"/>
                  </a:cubicBezTo>
                  <a:cubicBezTo>
                    <a:pt x="4742" y="1376"/>
                    <a:pt x="4750" y="1376"/>
                    <a:pt x="4750" y="1384"/>
                  </a:cubicBezTo>
                  <a:cubicBezTo>
                    <a:pt x="4766" y="1391"/>
                    <a:pt x="4781" y="1415"/>
                    <a:pt x="4813" y="1415"/>
                  </a:cubicBezTo>
                  <a:cubicBezTo>
                    <a:pt x="4829" y="1415"/>
                    <a:pt x="4837" y="1407"/>
                    <a:pt x="4845" y="1407"/>
                  </a:cubicBezTo>
                  <a:cubicBezTo>
                    <a:pt x="4845" y="1399"/>
                    <a:pt x="4853" y="1399"/>
                    <a:pt x="4868" y="1399"/>
                  </a:cubicBezTo>
                  <a:cubicBezTo>
                    <a:pt x="4884" y="1399"/>
                    <a:pt x="4892" y="1415"/>
                    <a:pt x="4892" y="1431"/>
                  </a:cubicBezTo>
                  <a:cubicBezTo>
                    <a:pt x="4900" y="1447"/>
                    <a:pt x="4900" y="1455"/>
                    <a:pt x="4908" y="1463"/>
                  </a:cubicBezTo>
                  <a:cubicBezTo>
                    <a:pt x="4916" y="1471"/>
                    <a:pt x="4916" y="1471"/>
                    <a:pt x="4916" y="1471"/>
                  </a:cubicBezTo>
                  <a:cubicBezTo>
                    <a:pt x="4916" y="1471"/>
                    <a:pt x="4924" y="1463"/>
                    <a:pt x="4924" y="1455"/>
                  </a:cubicBezTo>
                  <a:cubicBezTo>
                    <a:pt x="4924" y="1439"/>
                    <a:pt x="4932" y="1431"/>
                    <a:pt x="4940" y="1431"/>
                  </a:cubicBezTo>
                  <a:cubicBezTo>
                    <a:pt x="4940" y="1431"/>
                    <a:pt x="4956" y="1431"/>
                    <a:pt x="4963" y="1431"/>
                  </a:cubicBezTo>
                  <a:cubicBezTo>
                    <a:pt x="4971" y="1439"/>
                    <a:pt x="4987" y="1439"/>
                    <a:pt x="5003" y="1439"/>
                  </a:cubicBezTo>
                  <a:cubicBezTo>
                    <a:pt x="5027" y="1439"/>
                    <a:pt x="5043" y="1463"/>
                    <a:pt x="5043" y="1463"/>
                  </a:cubicBezTo>
                  <a:lnTo>
                    <a:pt x="5043" y="1463"/>
                  </a:lnTo>
                  <a:lnTo>
                    <a:pt x="5043" y="1463"/>
                  </a:lnTo>
                  <a:cubicBezTo>
                    <a:pt x="5058" y="2206"/>
                    <a:pt x="5058" y="2206"/>
                    <a:pt x="5058" y="2206"/>
                  </a:cubicBezTo>
                  <a:cubicBezTo>
                    <a:pt x="5066" y="2206"/>
                    <a:pt x="5090" y="2221"/>
                    <a:pt x="5106" y="2245"/>
                  </a:cubicBezTo>
                  <a:cubicBezTo>
                    <a:pt x="5106" y="2253"/>
                    <a:pt x="5114" y="2261"/>
                    <a:pt x="5121" y="2269"/>
                  </a:cubicBezTo>
                  <a:cubicBezTo>
                    <a:pt x="5137" y="2277"/>
                    <a:pt x="5153" y="2293"/>
                    <a:pt x="5161" y="2316"/>
                  </a:cubicBezTo>
                  <a:cubicBezTo>
                    <a:pt x="5169" y="2348"/>
                    <a:pt x="5169" y="2356"/>
                    <a:pt x="5161" y="2372"/>
                  </a:cubicBezTo>
                  <a:cubicBezTo>
                    <a:pt x="5161" y="2372"/>
                    <a:pt x="5161" y="2380"/>
                    <a:pt x="5153" y="2388"/>
                  </a:cubicBezTo>
                  <a:cubicBezTo>
                    <a:pt x="5153" y="2403"/>
                    <a:pt x="5161" y="2403"/>
                    <a:pt x="5169" y="2411"/>
                  </a:cubicBezTo>
                  <a:cubicBezTo>
                    <a:pt x="5177" y="2411"/>
                    <a:pt x="5177" y="2419"/>
                    <a:pt x="5185" y="2419"/>
                  </a:cubicBezTo>
                  <a:cubicBezTo>
                    <a:pt x="5201" y="2435"/>
                    <a:pt x="5224" y="2459"/>
                    <a:pt x="5216" y="2506"/>
                  </a:cubicBezTo>
                  <a:cubicBezTo>
                    <a:pt x="5216" y="2530"/>
                    <a:pt x="5224" y="2530"/>
                    <a:pt x="5232" y="2538"/>
                  </a:cubicBezTo>
                  <a:cubicBezTo>
                    <a:pt x="5240" y="2538"/>
                    <a:pt x="5256" y="2546"/>
                    <a:pt x="5264" y="2561"/>
                  </a:cubicBezTo>
                  <a:cubicBezTo>
                    <a:pt x="5280" y="2593"/>
                    <a:pt x="5280" y="2625"/>
                    <a:pt x="5280" y="2656"/>
                  </a:cubicBezTo>
                  <a:cubicBezTo>
                    <a:pt x="5272" y="2672"/>
                    <a:pt x="5272" y="2696"/>
                    <a:pt x="5272" y="2712"/>
                  </a:cubicBezTo>
                  <a:cubicBezTo>
                    <a:pt x="5272" y="2712"/>
                    <a:pt x="5272" y="2712"/>
                    <a:pt x="5280" y="2720"/>
                  </a:cubicBezTo>
                  <a:cubicBezTo>
                    <a:pt x="5280" y="2727"/>
                    <a:pt x="5280" y="2759"/>
                    <a:pt x="5256" y="2807"/>
                  </a:cubicBezTo>
                  <a:cubicBezTo>
                    <a:pt x="5248" y="2830"/>
                    <a:pt x="5240" y="2838"/>
                    <a:pt x="5224" y="2846"/>
                  </a:cubicBezTo>
                  <a:cubicBezTo>
                    <a:pt x="5224" y="2846"/>
                    <a:pt x="5216" y="2854"/>
                    <a:pt x="5208" y="2862"/>
                  </a:cubicBezTo>
                  <a:cubicBezTo>
                    <a:pt x="5201" y="2870"/>
                    <a:pt x="5201" y="2878"/>
                    <a:pt x="5201" y="2878"/>
                  </a:cubicBezTo>
                  <a:cubicBezTo>
                    <a:pt x="5201" y="2878"/>
                    <a:pt x="5201" y="2878"/>
                    <a:pt x="5208" y="2878"/>
                  </a:cubicBezTo>
                  <a:cubicBezTo>
                    <a:pt x="5216" y="2886"/>
                    <a:pt x="5224" y="2886"/>
                    <a:pt x="5224" y="2894"/>
                  </a:cubicBezTo>
                  <a:cubicBezTo>
                    <a:pt x="5232" y="2909"/>
                    <a:pt x="5232" y="2925"/>
                    <a:pt x="5232" y="2933"/>
                  </a:cubicBezTo>
                  <a:cubicBezTo>
                    <a:pt x="5224" y="2933"/>
                    <a:pt x="5224" y="2933"/>
                    <a:pt x="5216" y="2933"/>
                  </a:cubicBezTo>
                  <a:cubicBezTo>
                    <a:pt x="5216" y="2933"/>
                    <a:pt x="5208" y="2957"/>
                    <a:pt x="5201" y="2973"/>
                  </a:cubicBezTo>
                  <a:cubicBezTo>
                    <a:pt x="5201" y="2973"/>
                    <a:pt x="5201" y="2973"/>
                    <a:pt x="5201" y="2980"/>
                  </a:cubicBezTo>
                  <a:cubicBezTo>
                    <a:pt x="5201" y="2988"/>
                    <a:pt x="5208" y="2996"/>
                    <a:pt x="5216" y="3012"/>
                  </a:cubicBezTo>
                  <a:cubicBezTo>
                    <a:pt x="5216" y="3020"/>
                    <a:pt x="5216" y="3020"/>
                    <a:pt x="5224" y="3028"/>
                  </a:cubicBezTo>
                  <a:cubicBezTo>
                    <a:pt x="5232" y="3044"/>
                    <a:pt x="5232" y="3060"/>
                    <a:pt x="5232" y="3075"/>
                  </a:cubicBezTo>
                  <a:cubicBezTo>
                    <a:pt x="5232" y="3083"/>
                    <a:pt x="5232" y="3083"/>
                    <a:pt x="5232" y="3091"/>
                  </a:cubicBezTo>
                  <a:cubicBezTo>
                    <a:pt x="5232" y="3099"/>
                    <a:pt x="5224" y="3107"/>
                    <a:pt x="5216" y="3107"/>
                  </a:cubicBezTo>
                  <a:lnTo>
                    <a:pt x="5208" y="3115"/>
                  </a:lnTo>
                  <a:cubicBezTo>
                    <a:pt x="5201" y="3123"/>
                    <a:pt x="5201" y="3131"/>
                    <a:pt x="5201" y="3138"/>
                  </a:cubicBezTo>
                  <a:cubicBezTo>
                    <a:pt x="5201" y="3154"/>
                    <a:pt x="5193" y="3170"/>
                    <a:pt x="5185" y="3178"/>
                  </a:cubicBezTo>
                  <a:cubicBezTo>
                    <a:pt x="5161" y="3202"/>
                    <a:pt x="5153" y="3210"/>
                    <a:pt x="5145" y="3225"/>
                  </a:cubicBezTo>
                  <a:cubicBezTo>
                    <a:pt x="5137" y="3241"/>
                    <a:pt x="5145" y="3241"/>
                    <a:pt x="5153" y="3249"/>
                  </a:cubicBezTo>
                  <a:lnTo>
                    <a:pt x="5153" y="3249"/>
                  </a:lnTo>
                  <a:cubicBezTo>
                    <a:pt x="5169" y="3257"/>
                    <a:pt x="5177" y="3273"/>
                    <a:pt x="5177" y="3273"/>
                  </a:cubicBezTo>
                  <a:cubicBezTo>
                    <a:pt x="5177" y="3281"/>
                    <a:pt x="5177" y="3281"/>
                    <a:pt x="5177" y="3281"/>
                  </a:cubicBezTo>
                  <a:cubicBezTo>
                    <a:pt x="5169" y="3281"/>
                    <a:pt x="5169" y="3281"/>
                    <a:pt x="5169" y="3281"/>
                  </a:cubicBezTo>
                  <a:cubicBezTo>
                    <a:pt x="5169" y="3281"/>
                    <a:pt x="5169" y="3281"/>
                    <a:pt x="5161" y="3281"/>
                  </a:cubicBezTo>
                  <a:cubicBezTo>
                    <a:pt x="5145" y="3281"/>
                    <a:pt x="5114" y="3297"/>
                    <a:pt x="5074" y="3313"/>
                  </a:cubicBezTo>
                  <a:cubicBezTo>
                    <a:pt x="5034" y="3328"/>
                    <a:pt x="5003" y="3336"/>
                    <a:pt x="4979" y="3344"/>
                  </a:cubicBezTo>
                  <a:cubicBezTo>
                    <a:pt x="4963" y="3344"/>
                    <a:pt x="4948" y="3360"/>
                    <a:pt x="4924" y="3368"/>
                  </a:cubicBezTo>
                  <a:cubicBezTo>
                    <a:pt x="4908" y="3384"/>
                    <a:pt x="4892" y="3391"/>
                    <a:pt x="4868" y="3407"/>
                  </a:cubicBezTo>
                  <a:cubicBezTo>
                    <a:pt x="4813" y="3431"/>
                    <a:pt x="4797" y="3463"/>
                    <a:pt x="4790" y="3486"/>
                  </a:cubicBezTo>
                  <a:lnTo>
                    <a:pt x="4790" y="3486"/>
                  </a:lnTo>
                  <a:cubicBezTo>
                    <a:pt x="4781" y="3502"/>
                    <a:pt x="4742" y="3534"/>
                    <a:pt x="4703" y="3550"/>
                  </a:cubicBezTo>
                  <a:cubicBezTo>
                    <a:pt x="4695" y="3557"/>
                    <a:pt x="4687" y="3557"/>
                    <a:pt x="4679" y="3557"/>
                  </a:cubicBezTo>
                  <a:lnTo>
                    <a:pt x="4679" y="3557"/>
                  </a:lnTo>
                  <a:cubicBezTo>
                    <a:pt x="4671" y="3550"/>
                    <a:pt x="4671" y="3550"/>
                    <a:pt x="4679" y="3542"/>
                  </a:cubicBezTo>
                  <a:lnTo>
                    <a:pt x="4679" y="3534"/>
                  </a:lnTo>
                  <a:cubicBezTo>
                    <a:pt x="4679" y="3526"/>
                    <a:pt x="4695" y="3518"/>
                    <a:pt x="4710" y="3510"/>
                  </a:cubicBezTo>
                  <a:cubicBezTo>
                    <a:pt x="4718" y="3502"/>
                    <a:pt x="4726" y="3494"/>
                    <a:pt x="4734" y="3494"/>
                  </a:cubicBezTo>
                  <a:cubicBezTo>
                    <a:pt x="4758" y="3478"/>
                    <a:pt x="4766" y="3463"/>
                    <a:pt x="4774" y="3455"/>
                  </a:cubicBezTo>
                  <a:cubicBezTo>
                    <a:pt x="4781" y="3439"/>
                    <a:pt x="4813" y="3391"/>
                    <a:pt x="4837" y="3384"/>
                  </a:cubicBezTo>
                  <a:lnTo>
                    <a:pt x="4837" y="3384"/>
                  </a:lnTo>
                  <a:lnTo>
                    <a:pt x="4829" y="3384"/>
                  </a:lnTo>
                  <a:cubicBezTo>
                    <a:pt x="4821" y="3384"/>
                    <a:pt x="4821" y="3384"/>
                    <a:pt x="4813" y="3384"/>
                  </a:cubicBezTo>
                  <a:cubicBezTo>
                    <a:pt x="4805" y="3384"/>
                    <a:pt x="4805" y="3384"/>
                    <a:pt x="4797" y="3384"/>
                  </a:cubicBezTo>
                  <a:cubicBezTo>
                    <a:pt x="4790" y="3384"/>
                    <a:pt x="4790" y="3384"/>
                    <a:pt x="4790" y="3376"/>
                  </a:cubicBezTo>
                  <a:cubicBezTo>
                    <a:pt x="4790" y="3368"/>
                    <a:pt x="4781" y="3368"/>
                    <a:pt x="4781" y="3360"/>
                  </a:cubicBezTo>
                  <a:cubicBezTo>
                    <a:pt x="4774" y="3352"/>
                    <a:pt x="4790" y="3344"/>
                    <a:pt x="4790" y="3344"/>
                  </a:cubicBezTo>
                  <a:cubicBezTo>
                    <a:pt x="4790" y="3336"/>
                    <a:pt x="4797" y="3336"/>
                    <a:pt x="4797" y="3336"/>
                  </a:cubicBezTo>
                  <a:cubicBezTo>
                    <a:pt x="4790" y="3336"/>
                    <a:pt x="4790" y="3328"/>
                    <a:pt x="4797" y="3320"/>
                  </a:cubicBezTo>
                  <a:cubicBezTo>
                    <a:pt x="4797" y="3313"/>
                    <a:pt x="4805" y="3304"/>
                    <a:pt x="4813" y="3297"/>
                  </a:cubicBezTo>
                  <a:cubicBezTo>
                    <a:pt x="4821" y="3297"/>
                    <a:pt x="4821" y="3297"/>
                    <a:pt x="4821" y="3289"/>
                  </a:cubicBezTo>
                  <a:cubicBezTo>
                    <a:pt x="4821" y="3289"/>
                    <a:pt x="4813" y="3281"/>
                    <a:pt x="4805" y="3273"/>
                  </a:cubicBezTo>
                  <a:lnTo>
                    <a:pt x="4797" y="3265"/>
                  </a:lnTo>
                  <a:lnTo>
                    <a:pt x="4797" y="3265"/>
                  </a:lnTo>
                  <a:cubicBezTo>
                    <a:pt x="4790" y="3265"/>
                    <a:pt x="4781" y="3265"/>
                    <a:pt x="4774" y="3273"/>
                  </a:cubicBezTo>
                  <a:cubicBezTo>
                    <a:pt x="4766" y="3281"/>
                    <a:pt x="4766" y="3289"/>
                    <a:pt x="4766" y="3297"/>
                  </a:cubicBezTo>
                  <a:cubicBezTo>
                    <a:pt x="4758" y="3297"/>
                    <a:pt x="4758" y="3304"/>
                    <a:pt x="4750" y="3313"/>
                  </a:cubicBezTo>
                  <a:cubicBezTo>
                    <a:pt x="4742" y="3320"/>
                    <a:pt x="4742" y="3320"/>
                    <a:pt x="4734" y="3320"/>
                  </a:cubicBezTo>
                  <a:cubicBezTo>
                    <a:pt x="4726" y="3320"/>
                    <a:pt x="4718" y="3313"/>
                    <a:pt x="4710" y="3304"/>
                  </a:cubicBezTo>
                  <a:cubicBezTo>
                    <a:pt x="4703" y="3304"/>
                    <a:pt x="4695" y="3297"/>
                    <a:pt x="4695" y="3297"/>
                  </a:cubicBezTo>
                  <a:lnTo>
                    <a:pt x="4687" y="3297"/>
                  </a:lnTo>
                  <a:lnTo>
                    <a:pt x="4687" y="3304"/>
                  </a:lnTo>
                  <a:cubicBezTo>
                    <a:pt x="4687" y="3313"/>
                    <a:pt x="4695" y="3320"/>
                    <a:pt x="4687" y="3328"/>
                  </a:cubicBezTo>
                  <a:cubicBezTo>
                    <a:pt x="4687" y="3336"/>
                    <a:pt x="4695" y="3344"/>
                    <a:pt x="4695" y="3344"/>
                  </a:cubicBezTo>
                  <a:cubicBezTo>
                    <a:pt x="4703" y="3352"/>
                    <a:pt x="4703" y="3352"/>
                    <a:pt x="4710" y="3368"/>
                  </a:cubicBezTo>
                  <a:cubicBezTo>
                    <a:pt x="4718" y="3376"/>
                    <a:pt x="4718" y="3384"/>
                    <a:pt x="4718" y="3384"/>
                  </a:cubicBezTo>
                  <a:cubicBezTo>
                    <a:pt x="4726" y="3391"/>
                    <a:pt x="4726" y="3400"/>
                    <a:pt x="4734" y="3407"/>
                  </a:cubicBezTo>
                  <a:cubicBezTo>
                    <a:pt x="4758" y="3431"/>
                    <a:pt x="4742" y="3471"/>
                    <a:pt x="4734" y="3478"/>
                  </a:cubicBezTo>
                  <a:cubicBezTo>
                    <a:pt x="4726" y="3486"/>
                    <a:pt x="4695" y="3518"/>
                    <a:pt x="4663" y="3534"/>
                  </a:cubicBezTo>
                  <a:cubicBezTo>
                    <a:pt x="4647" y="3534"/>
                    <a:pt x="4647" y="3542"/>
                    <a:pt x="4647" y="3557"/>
                  </a:cubicBezTo>
                  <a:cubicBezTo>
                    <a:pt x="4639" y="3565"/>
                    <a:pt x="4639" y="3581"/>
                    <a:pt x="4631" y="3605"/>
                  </a:cubicBezTo>
                  <a:cubicBezTo>
                    <a:pt x="4608" y="3637"/>
                    <a:pt x="4537" y="3684"/>
                    <a:pt x="4489" y="3716"/>
                  </a:cubicBezTo>
                  <a:cubicBezTo>
                    <a:pt x="4473" y="3724"/>
                    <a:pt x="4465" y="3731"/>
                    <a:pt x="4457" y="3739"/>
                  </a:cubicBezTo>
                  <a:cubicBezTo>
                    <a:pt x="4442" y="3755"/>
                    <a:pt x="4410" y="3755"/>
                    <a:pt x="4386" y="3763"/>
                  </a:cubicBezTo>
                  <a:lnTo>
                    <a:pt x="4386" y="3763"/>
                  </a:lnTo>
                  <a:cubicBezTo>
                    <a:pt x="4370" y="3763"/>
                    <a:pt x="4370" y="3763"/>
                    <a:pt x="4370" y="3763"/>
                  </a:cubicBezTo>
                  <a:cubicBezTo>
                    <a:pt x="4370" y="3771"/>
                    <a:pt x="4370" y="3771"/>
                    <a:pt x="4378" y="3779"/>
                  </a:cubicBezTo>
                  <a:cubicBezTo>
                    <a:pt x="4378" y="3779"/>
                    <a:pt x="4378" y="3779"/>
                    <a:pt x="4378" y="3787"/>
                  </a:cubicBezTo>
                  <a:cubicBezTo>
                    <a:pt x="4378" y="3803"/>
                    <a:pt x="4355" y="3811"/>
                    <a:pt x="4315" y="3834"/>
                  </a:cubicBezTo>
                  <a:cubicBezTo>
                    <a:pt x="4291" y="3842"/>
                    <a:pt x="4268" y="3858"/>
                    <a:pt x="4252" y="3866"/>
                  </a:cubicBezTo>
                  <a:cubicBezTo>
                    <a:pt x="4228" y="3882"/>
                    <a:pt x="4212" y="3890"/>
                    <a:pt x="4204" y="3890"/>
                  </a:cubicBezTo>
                  <a:lnTo>
                    <a:pt x="4204" y="3882"/>
                  </a:lnTo>
                  <a:cubicBezTo>
                    <a:pt x="4204" y="3874"/>
                    <a:pt x="4212" y="3842"/>
                    <a:pt x="4236" y="3834"/>
                  </a:cubicBezTo>
                  <a:cubicBezTo>
                    <a:pt x="4252" y="3834"/>
                    <a:pt x="4260" y="3826"/>
                    <a:pt x="4260" y="3818"/>
                  </a:cubicBezTo>
                  <a:cubicBezTo>
                    <a:pt x="4260" y="3826"/>
                    <a:pt x="4260" y="3818"/>
                    <a:pt x="4252" y="3818"/>
                  </a:cubicBezTo>
                  <a:lnTo>
                    <a:pt x="4252" y="3826"/>
                  </a:lnTo>
                  <a:cubicBezTo>
                    <a:pt x="4244" y="3826"/>
                    <a:pt x="4244" y="3826"/>
                    <a:pt x="4244" y="3826"/>
                  </a:cubicBezTo>
                  <a:cubicBezTo>
                    <a:pt x="4228" y="3826"/>
                    <a:pt x="4220" y="3818"/>
                    <a:pt x="4204" y="3811"/>
                  </a:cubicBezTo>
                  <a:cubicBezTo>
                    <a:pt x="4197" y="3803"/>
                    <a:pt x="4188" y="3803"/>
                    <a:pt x="4188" y="3795"/>
                  </a:cubicBezTo>
                  <a:cubicBezTo>
                    <a:pt x="4181" y="3795"/>
                    <a:pt x="4173" y="3795"/>
                    <a:pt x="4165" y="3795"/>
                  </a:cubicBezTo>
                  <a:cubicBezTo>
                    <a:pt x="4157" y="3795"/>
                    <a:pt x="4149" y="3795"/>
                    <a:pt x="4141" y="3811"/>
                  </a:cubicBezTo>
                  <a:cubicBezTo>
                    <a:pt x="4133" y="3818"/>
                    <a:pt x="4133" y="3826"/>
                    <a:pt x="4117" y="3826"/>
                  </a:cubicBezTo>
                  <a:cubicBezTo>
                    <a:pt x="4110" y="3826"/>
                    <a:pt x="4102" y="3818"/>
                    <a:pt x="4086" y="3811"/>
                  </a:cubicBezTo>
                  <a:lnTo>
                    <a:pt x="4078" y="3811"/>
                  </a:lnTo>
                  <a:cubicBezTo>
                    <a:pt x="4054" y="3803"/>
                    <a:pt x="4054" y="3787"/>
                    <a:pt x="4054" y="3779"/>
                  </a:cubicBezTo>
                  <a:cubicBezTo>
                    <a:pt x="4054" y="3771"/>
                    <a:pt x="4046" y="3771"/>
                    <a:pt x="4046" y="3771"/>
                  </a:cubicBezTo>
                  <a:lnTo>
                    <a:pt x="4046" y="3771"/>
                  </a:lnTo>
                  <a:cubicBezTo>
                    <a:pt x="4038" y="3779"/>
                    <a:pt x="4038" y="3779"/>
                    <a:pt x="4038" y="3779"/>
                  </a:cubicBezTo>
                  <a:cubicBezTo>
                    <a:pt x="4031" y="3787"/>
                    <a:pt x="4046" y="3811"/>
                    <a:pt x="4062" y="3826"/>
                  </a:cubicBezTo>
                  <a:cubicBezTo>
                    <a:pt x="4070" y="3834"/>
                    <a:pt x="4070" y="3834"/>
                    <a:pt x="4070" y="3842"/>
                  </a:cubicBezTo>
                  <a:cubicBezTo>
                    <a:pt x="4070" y="3850"/>
                    <a:pt x="4078" y="3858"/>
                    <a:pt x="4094" y="3866"/>
                  </a:cubicBezTo>
                  <a:cubicBezTo>
                    <a:pt x="4117" y="3874"/>
                    <a:pt x="4117" y="3890"/>
                    <a:pt x="4117" y="3897"/>
                  </a:cubicBezTo>
                  <a:cubicBezTo>
                    <a:pt x="4117" y="3905"/>
                    <a:pt x="4117" y="3913"/>
                    <a:pt x="4125" y="3913"/>
                  </a:cubicBezTo>
                  <a:cubicBezTo>
                    <a:pt x="4133" y="3913"/>
                    <a:pt x="4133" y="3921"/>
                    <a:pt x="4133" y="3921"/>
                  </a:cubicBezTo>
                  <a:cubicBezTo>
                    <a:pt x="4133" y="3937"/>
                    <a:pt x="4094" y="3961"/>
                    <a:pt x="4046" y="3992"/>
                  </a:cubicBezTo>
                  <a:cubicBezTo>
                    <a:pt x="4038" y="4000"/>
                    <a:pt x="4023" y="4008"/>
                    <a:pt x="4023" y="4008"/>
                  </a:cubicBezTo>
                  <a:cubicBezTo>
                    <a:pt x="4015" y="4016"/>
                    <a:pt x="4015" y="4016"/>
                    <a:pt x="4015" y="4016"/>
                  </a:cubicBezTo>
                  <a:cubicBezTo>
                    <a:pt x="4007" y="4024"/>
                    <a:pt x="3992" y="4032"/>
                    <a:pt x="3984" y="4032"/>
                  </a:cubicBezTo>
                  <a:cubicBezTo>
                    <a:pt x="3976" y="4032"/>
                    <a:pt x="3976" y="4032"/>
                    <a:pt x="3968" y="4024"/>
                  </a:cubicBezTo>
                  <a:cubicBezTo>
                    <a:pt x="3968" y="4016"/>
                    <a:pt x="3992" y="4000"/>
                    <a:pt x="4023" y="3969"/>
                  </a:cubicBezTo>
                  <a:cubicBezTo>
                    <a:pt x="4046" y="3953"/>
                    <a:pt x="4070" y="3937"/>
                    <a:pt x="4070" y="3929"/>
                  </a:cubicBezTo>
                  <a:cubicBezTo>
                    <a:pt x="4070" y="3921"/>
                    <a:pt x="4070" y="3921"/>
                    <a:pt x="4070" y="3921"/>
                  </a:cubicBezTo>
                  <a:cubicBezTo>
                    <a:pt x="4070" y="3929"/>
                    <a:pt x="4070" y="3929"/>
                    <a:pt x="4062" y="3929"/>
                  </a:cubicBezTo>
                  <a:cubicBezTo>
                    <a:pt x="4054" y="3937"/>
                    <a:pt x="4038" y="3953"/>
                    <a:pt x="4023" y="3953"/>
                  </a:cubicBezTo>
                  <a:cubicBezTo>
                    <a:pt x="4015" y="3953"/>
                    <a:pt x="4015" y="3953"/>
                    <a:pt x="4015" y="3953"/>
                  </a:cubicBezTo>
                  <a:cubicBezTo>
                    <a:pt x="4000" y="3953"/>
                    <a:pt x="4000" y="3945"/>
                    <a:pt x="3992" y="3937"/>
                  </a:cubicBezTo>
                  <a:cubicBezTo>
                    <a:pt x="3992" y="3929"/>
                    <a:pt x="3992" y="3921"/>
                    <a:pt x="3976" y="3905"/>
                  </a:cubicBezTo>
                  <a:cubicBezTo>
                    <a:pt x="3968" y="3897"/>
                    <a:pt x="3960" y="3897"/>
                    <a:pt x="3960" y="3897"/>
                  </a:cubicBezTo>
                  <a:cubicBezTo>
                    <a:pt x="3952" y="3897"/>
                    <a:pt x="3952" y="3905"/>
                    <a:pt x="3952" y="3913"/>
                  </a:cubicBezTo>
                  <a:cubicBezTo>
                    <a:pt x="3952" y="3921"/>
                    <a:pt x="3952" y="3921"/>
                    <a:pt x="3952" y="3921"/>
                  </a:cubicBezTo>
                  <a:cubicBezTo>
                    <a:pt x="3945" y="3937"/>
                    <a:pt x="3945" y="3937"/>
                    <a:pt x="3976" y="3945"/>
                  </a:cubicBezTo>
                  <a:lnTo>
                    <a:pt x="3984" y="3953"/>
                  </a:lnTo>
                  <a:cubicBezTo>
                    <a:pt x="3992" y="3977"/>
                    <a:pt x="3929" y="4032"/>
                    <a:pt x="3929" y="4032"/>
                  </a:cubicBezTo>
                  <a:cubicBezTo>
                    <a:pt x="3921" y="4032"/>
                    <a:pt x="3913" y="4040"/>
                    <a:pt x="3913" y="4040"/>
                  </a:cubicBezTo>
                  <a:cubicBezTo>
                    <a:pt x="3905" y="4040"/>
                    <a:pt x="3905" y="4032"/>
                    <a:pt x="3897" y="4024"/>
                  </a:cubicBezTo>
                  <a:cubicBezTo>
                    <a:pt x="3889" y="4024"/>
                    <a:pt x="3889" y="4024"/>
                    <a:pt x="3889" y="4016"/>
                  </a:cubicBezTo>
                  <a:cubicBezTo>
                    <a:pt x="3881" y="4016"/>
                    <a:pt x="3874" y="4016"/>
                    <a:pt x="3874" y="4016"/>
                  </a:cubicBezTo>
                  <a:cubicBezTo>
                    <a:pt x="3865" y="4016"/>
                    <a:pt x="3858" y="4016"/>
                    <a:pt x="3850" y="4016"/>
                  </a:cubicBezTo>
                  <a:cubicBezTo>
                    <a:pt x="3842" y="4024"/>
                    <a:pt x="3834" y="4024"/>
                    <a:pt x="3826" y="4024"/>
                  </a:cubicBezTo>
                  <a:cubicBezTo>
                    <a:pt x="3818" y="4024"/>
                    <a:pt x="3818" y="4024"/>
                    <a:pt x="3810" y="4032"/>
                  </a:cubicBezTo>
                  <a:cubicBezTo>
                    <a:pt x="3810" y="4040"/>
                    <a:pt x="3810" y="4048"/>
                    <a:pt x="3810" y="4064"/>
                  </a:cubicBezTo>
                  <a:cubicBezTo>
                    <a:pt x="3810" y="4071"/>
                    <a:pt x="3810" y="4071"/>
                    <a:pt x="3810" y="4071"/>
                  </a:cubicBezTo>
                  <a:cubicBezTo>
                    <a:pt x="3818" y="4071"/>
                    <a:pt x="3818" y="4064"/>
                    <a:pt x="3826" y="4064"/>
                  </a:cubicBezTo>
                  <a:cubicBezTo>
                    <a:pt x="3834" y="4055"/>
                    <a:pt x="3842" y="4048"/>
                    <a:pt x="3858" y="4048"/>
                  </a:cubicBezTo>
                  <a:cubicBezTo>
                    <a:pt x="3858" y="4048"/>
                    <a:pt x="3865" y="4048"/>
                    <a:pt x="3865" y="4055"/>
                  </a:cubicBezTo>
                  <a:cubicBezTo>
                    <a:pt x="3874" y="4064"/>
                    <a:pt x="3850" y="4087"/>
                    <a:pt x="3826" y="4127"/>
                  </a:cubicBezTo>
                  <a:cubicBezTo>
                    <a:pt x="3818" y="4142"/>
                    <a:pt x="3818" y="4150"/>
                    <a:pt x="3810" y="4158"/>
                  </a:cubicBezTo>
                  <a:lnTo>
                    <a:pt x="3802" y="4166"/>
                  </a:lnTo>
                  <a:cubicBezTo>
                    <a:pt x="3794" y="4182"/>
                    <a:pt x="3794" y="4182"/>
                    <a:pt x="3786" y="4182"/>
                  </a:cubicBezTo>
                  <a:lnTo>
                    <a:pt x="3778" y="4182"/>
                  </a:lnTo>
                  <a:lnTo>
                    <a:pt x="3778" y="4182"/>
                  </a:lnTo>
                  <a:cubicBezTo>
                    <a:pt x="3763" y="4182"/>
                    <a:pt x="3763" y="4174"/>
                    <a:pt x="3755" y="4166"/>
                  </a:cubicBezTo>
                  <a:cubicBezTo>
                    <a:pt x="3755" y="4158"/>
                    <a:pt x="3755" y="4158"/>
                    <a:pt x="3747" y="4150"/>
                  </a:cubicBezTo>
                  <a:lnTo>
                    <a:pt x="3739" y="4150"/>
                  </a:lnTo>
                  <a:cubicBezTo>
                    <a:pt x="3731" y="4150"/>
                    <a:pt x="3723" y="4150"/>
                    <a:pt x="3715" y="4150"/>
                  </a:cubicBezTo>
                  <a:cubicBezTo>
                    <a:pt x="3707" y="4150"/>
                    <a:pt x="3699" y="4150"/>
                    <a:pt x="3692" y="4150"/>
                  </a:cubicBezTo>
                  <a:cubicBezTo>
                    <a:pt x="3684" y="4150"/>
                    <a:pt x="3684" y="4158"/>
                    <a:pt x="3684" y="4158"/>
                  </a:cubicBezTo>
                  <a:lnTo>
                    <a:pt x="3684" y="4158"/>
                  </a:lnTo>
                  <a:cubicBezTo>
                    <a:pt x="3684" y="4166"/>
                    <a:pt x="3684" y="4174"/>
                    <a:pt x="3684" y="4182"/>
                  </a:cubicBezTo>
                  <a:cubicBezTo>
                    <a:pt x="3684" y="4190"/>
                    <a:pt x="3692" y="4190"/>
                    <a:pt x="3699" y="4198"/>
                  </a:cubicBezTo>
                  <a:cubicBezTo>
                    <a:pt x="3715" y="4198"/>
                    <a:pt x="3723" y="4206"/>
                    <a:pt x="3731" y="4214"/>
                  </a:cubicBezTo>
                  <a:cubicBezTo>
                    <a:pt x="3739" y="4214"/>
                    <a:pt x="3739" y="4214"/>
                    <a:pt x="3739" y="4214"/>
                  </a:cubicBezTo>
                  <a:cubicBezTo>
                    <a:pt x="3755" y="4230"/>
                    <a:pt x="3755" y="4230"/>
                    <a:pt x="3755" y="4245"/>
                  </a:cubicBezTo>
                  <a:cubicBezTo>
                    <a:pt x="3755" y="4253"/>
                    <a:pt x="3755" y="4261"/>
                    <a:pt x="3755" y="4261"/>
                  </a:cubicBezTo>
                  <a:cubicBezTo>
                    <a:pt x="3755" y="4277"/>
                    <a:pt x="3755" y="4285"/>
                    <a:pt x="3755" y="4285"/>
                  </a:cubicBezTo>
                  <a:cubicBezTo>
                    <a:pt x="3755" y="4293"/>
                    <a:pt x="3755" y="4293"/>
                    <a:pt x="3763" y="4293"/>
                  </a:cubicBezTo>
                  <a:lnTo>
                    <a:pt x="3763" y="4285"/>
                  </a:lnTo>
                  <a:cubicBezTo>
                    <a:pt x="3771" y="4285"/>
                    <a:pt x="3778" y="4261"/>
                    <a:pt x="3778" y="4237"/>
                  </a:cubicBezTo>
                  <a:cubicBezTo>
                    <a:pt x="3778" y="4222"/>
                    <a:pt x="3786" y="4214"/>
                    <a:pt x="3802" y="4198"/>
                  </a:cubicBezTo>
                  <a:lnTo>
                    <a:pt x="3810" y="4190"/>
                  </a:lnTo>
                  <a:cubicBezTo>
                    <a:pt x="3818" y="4182"/>
                    <a:pt x="3818" y="4182"/>
                    <a:pt x="3826" y="4182"/>
                  </a:cubicBezTo>
                  <a:lnTo>
                    <a:pt x="3834" y="4182"/>
                  </a:lnTo>
                  <a:cubicBezTo>
                    <a:pt x="3834" y="4190"/>
                    <a:pt x="3834" y="4214"/>
                    <a:pt x="3826" y="4230"/>
                  </a:cubicBezTo>
                  <a:cubicBezTo>
                    <a:pt x="3810" y="4253"/>
                    <a:pt x="3747" y="4372"/>
                    <a:pt x="3747" y="4395"/>
                  </a:cubicBezTo>
                  <a:cubicBezTo>
                    <a:pt x="3747" y="4403"/>
                    <a:pt x="3747" y="4411"/>
                    <a:pt x="3747" y="4411"/>
                  </a:cubicBezTo>
                  <a:cubicBezTo>
                    <a:pt x="3747" y="4427"/>
                    <a:pt x="3739" y="4435"/>
                    <a:pt x="3723" y="4443"/>
                  </a:cubicBezTo>
                  <a:lnTo>
                    <a:pt x="3715" y="4435"/>
                  </a:lnTo>
                  <a:cubicBezTo>
                    <a:pt x="3715" y="4435"/>
                    <a:pt x="3715" y="4427"/>
                    <a:pt x="3715" y="4411"/>
                  </a:cubicBezTo>
                  <a:cubicBezTo>
                    <a:pt x="3715" y="4403"/>
                    <a:pt x="3723" y="4395"/>
                    <a:pt x="3715" y="4395"/>
                  </a:cubicBezTo>
                  <a:lnTo>
                    <a:pt x="3715" y="4395"/>
                  </a:lnTo>
                  <a:lnTo>
                    <a:pt x="3715" y="4395"/>
                  </a:lnTo>
                  <a:cubicBezTo>
                    <a:pt x="3715" y="4403"/>
                    <a:pt x="3707" y="4411"/>
                    <a:pt x="3699" y="4419"/>
                  </a:cubicBezTo>
                  <a:cubicBezTo>
                    <a:pt x="3692" y="4419"/>
                    <a:pt x="3692" y="4427"/>
                    <a:pt x="3684" y="4427"/>
                  </a:cubicBezTo>
                  <a:cubicBezTo>
                    <a:pt x="3676" y="4427"/>
                    <a:pt x="3676" y="4419"/>
                    <a:pt x="3668" y="4419"/>
                  </a:cubicBezTo>
                  <a:cubicBezTo>
                    <a:pt x="3660" y="4419"/>
                    <a:pt x="3660" y="4419"/>
                    <a:pt x="3660" y="4411"/>
                  </a:cubicBezTo>
                  <a:cubicBezTo>
                    <a:pt x="3644" y="4411"/>
                    <a:pt x="3628" y="4403"/>
                    <a:pt x="3605" y="4403"/>
                  </a:cubicBezTo>
                  <a:cubicBezTo>
                    <a:pt x="3597" y="4403"/>
                    <a:pt x="3589" y="4403"/>
                    <a:pt x="3581" y="4411"/>
                  </a:cubicBezTo>
                  <a:lnTo>
                    <a:pt x="3581" y="4411"/>
                  </a:lnTo>
                  <a:cubicBezTo>
                    <a:pt x="3581" y="4419"/>
                    <a:pt x="3581" y="4419"/>
                    <a:pt x="3589" y="4427"/>
                  </a:cubicBezTo>
                  <a:cubicBezTo>
                    <a:pt x="3597" y="4427"/>
                    <a:pt x="3597" y="4435"/>
                    <a:pt x="3605" y="4435"/>
                  </a:cubicBezTo>
                  <a:cubicBezTo>
                    <a:pt x="3612" y="4443"/>
                    <a:pt x="3612" y="4443"/>
                    <a:pt x="3621" y="4443"/>
                  </a:cubicBezTo>
                  <a:cubicBezTo>
                    <a:pt x="3621" y="4443"/>
                    <a:pt x="3628" y="4443"/>
                    <a:pt x="3636" y="4443"/>
                  </a:cubicBezTo>
                  <a:cubicBezTo>
                    <a:pt x="3636" y="4443"/>
                    <a:pt x="3644" y="4435"/>
                    <a:pt x="3652" y="4435"/>
                  </a:cubicBezTo>
                  <a:cubicBezTo>
                    <a:pt x="3684" y="4435"/>
                    <a:pt x="3692" y="4443"/>
                    <a:pt x="3699" y="4459"/>
                  </a:cubicBezTo>
                  <a:cubicBezTo>
                    <a:pt x="3707" y="4475"/>
                    <a:pt x="3715" y="4475"/>
                    <a:pt x="3715" y="4490"/>
                  </a:cubicBezTo>
                  <a:cubicBezTo>
                    <a:pt x="3715" y="4490"/>
                    <a:pt x="3715" y="4498"/>
                    <a:pt x="3715" y="4506"/>
                  </a:cubicBezTo>
                  <a:cubicBezTo>
                    <a:pt x="3715" y="4514"/>
                    <a:pt x="3723" y="4514"/>
                    <a:pt x="3723" y="4522"/>
                  </a:cubicBezTo>
                  <a:cubicBezTo>
                    <a:pt x="3723" y="4538"/>
                    <a:pt x="3731" y="4554"/>
                    <a:pt x="3731" y="4585"/>
                  </a:cubicBezTo>
                  <a:cubicBezTo>
                    <a:pt x="3731" y="4617"/>
                    <a:pt x="3739" y="4633"/>
                    <a:pt x="3747" y="4672"/>
                  </a:cubicBezTo>
                  <a:cubicBezTo>
                    <a:pt x="3755" y="4680"/>
                    <a:pt x="3755" y="4696"/>
                    <a:pt x="3763" y="4720"/>
                  </a:cubicBezTo>
                  <a:cubicBezTo>
                    <a:pt x="3778" y="4759"/>
                    <a:pt x="3786" y="4807"/>
                    <a:pt x="3794" y="4838"/>
                  </a:cubicBezTo>
                  <a:cubicBezTo>
                    <a:pt x="3794" y="4862"/>
                    <a:pt x="3802" y="4878"/>
                    <a:pt x="3802" y="4894"/>
                  </a:cubicBezTo>
                  <a:cubicBezTo>
                    <a:pt x="3810" y="4925"/>
                    <a:pt x="3810" y="4933"/>
                    <a:pt x="3802" y="4949"/>
                  </a:cubicBezTo>
                  <a:lnTo>
                    <a:pt x="3802" y="4949"/>
                  </a:lnTo>
                  <a:cubicBezTo>
                    <a:pt x="3802" y="4957"/>
                    <a:pt x="3794" y="4957"/>
                    <a:pt x="3794" y="4957"/>
                  </a:cubicBezTo>
                  <a:lnTo>
                    <a:pt x="3794" y="4957"/>
                  </a:lnTo>
                  <a:cubicBezTo>
                    <a:pt x="3786" y="4949"/>
                    <a:pt x="3778" y="4909"/>
                    <a:pt x="3778" y="4886"/>
                  </a:cubicBezTo>
                  <a:cubicBezTo>
                    <a:pt x="3778" y="4870"/>
                    <a:pt x="3747" y="4775"/>
                    <a:pt x="3731" y="4759"/>
                  </a:cubicBezTo>
                  <a:cubicBezTo>
                    <a:pt x="3715" y="4735"/>
                    <a:pt x="3699" y="4601"/>
                    <a:pt x="3699" y="4561"/>
                  </a:cubicBezTo>
                  <a:cubicBezTo>
                    <a:pt x="3699" y="4538"/>
                    <a:pt x="3699" y="4522"/>
                    <a:pt x="3692" y="4514"/>
                  </a:cubicBezTo>
                  <a:cubicBezTo>
                    <a:pt x="3692" y="4530"/>
                    <a:pt x="3684" y="4554"/>
                    <a:pt x="3660" y="4561"/>
                  </a:cubicBezTo>
                  <a:cubicBezTo>
                    <a:pt x="3636" y="4570"/>
                    <a:pt x="3636" y="4577"/>
                    <a:pt x="3644" y="4601"/>
                  </a:cubicBezTo>
                  <a:cubicBezTo>
                    <a:pt x="3644" y="4609"/>
                    <a:pt x="3652" y="4609"/>
                    <a:pt x="3652" y="4617"/>
                  </a:cubicBezTo>
                  <a:cubicBezTo>
                    <a:pt x="3660" y="4625"/>
                    <a:pt x="3668" y="4625"/>
                    <a:pt x="3660" y="4641"/>
                  </a:cubicBezTo>
                  <a:cubicBezTo>
                    <a:pt x="3660" y="4656"/>
                    <a:pt x="3668" y="4664"/>
                    <a:pt x="3684" y="4680"/>
                  </a:cubicBezTo>
                  <a:cubicBezTo>
                    <a:pt x="3684" y="4688"/>
                    <a:pt x="3692" y="4696"/>
                    <a:pt x="3692" y="4704"/>
                  </a:cubicBezTo>
                  <a:cubicBezTo>
                    <a:pt x="3707" y="4720"/>
                    <a:pt x="3707" y="4743"/>
                    <a:pt x="3699" y="4767"/>
                  </a:cubicBezTo>
                  <a:cubicBezTo>
                    <a:pt x="3699" y="4783"/>
                    <a:pt x="3699" y="4799"/>
                    <a:pt x="3699" y="4822"/>
                  </a:cubicBezTo>
                  <a:cubicBezTo>
                    <a:pt x="3699" y="4846"/>
                    <a:pt x="3707" y="4854"/>
                    <a:pt x="3715" y="4862"/>
                  </a:cubicBezTo>
                  <a:cubicBezTo>
                    <a:pt x="3723" y="4878"/>
                    <a:pt x="3731" y="4886"/>
                    <a:pt x="3739" y="4909"/>
                  </a:cubicBezTo>
                  <a:cubicBezTo>
                    <a:pt x="3739" y="4941"/>
                    <a:pt x="3747" y="4949"/>
                    <a:pt x="3755" y="4957"/>
                  </a:cubicBezTo>
                  <a:cubicBezTo>
                    <a:pt x="3755" y="4965"/>
                    <a:pt x="3763" y="4972"/>
                    <a:pt x="3771" y="4981"/>
                  </a:cubicBezTo>
                  <a:cubicBezTo>
                    <a:pt x="3778" y="5004"/>
                    <a:pt x="3778" y="5012"/>
                    <a:pt x="3771" y="5020"/>
                  </a:cubicBezTo>
                  <a:cubicBezTo>
                    <a:pt x="3771" y="5028"/>
                    <a:pt x="3763" y="5028"/>
                    <a:pt x="3771" y="5036"/>
                  </a:cubicBezTo>
                  <a:lnTo>
                    <a:pt x="3771" y="5036"/>
                  </a:lnTo>
                  <a:cubicBezTo>
                    <a:pt x="3771" y="5036"/>
                    <a:pt x="3771" y="5036"/>
                    <a:pt x="3778" y="5028"/>
                  </a:cubicBezTo>
                  <a:cubicBezTo>
                    <a:pt x="3778" y="5028"/>
                    <a:pt x="3778" y="5020"/>
                    <a:pt x="3786" y="5012"/>
                  </a:cubicBezTo>
                  <a:lnTo>
                    <a:pt x="3786" y="5012"/>
                  </a:lnTo>
                  <a:cubicBezTo>
                    <a:pt x="3786" y="5004"/>
                    <a:pt x="3794" y="5004"/>
                    <a:pt x="3794" y="5004"/>
                  </a:cubicBezTo>
                  <a:cubicBezTo>
                    <a:pt x="3802" y="5004"/>
                    <a:pt x="3810" y="5012"/>
                    <a:pt x="3818" y="5044"/>
                  </a:cubicBezTo>
                  <a:cubicBezTo>
                    <a:pt x="3818" y="5044"/>
                    <a:pt x="3818" y="5044"/>
                    <a:pt x="3818" y="5052"/>
                  </a:cubicBezTo>
                  <a:cubicBezTo>
                    <a:pt x="3818" y="5060"/>
                    <a:pt x="3818" y="5060"/>
                    <a:pt x="3818" y="5060"/>
                  </a:cubicBezTo>
                  <a:cubicBezTo>
                    <a:pt x="3810" y="5052"/>
                    <a:pt x="3810" y="5052"/>
                    <a:pt x="3810" y="5052"/>
                  </a:cubicBezTo>
                  <a:cubicBezTo>
                    <a:pt x="3810" y="5052"/>
                    <a:pt x="3802" y="5052"/>
                    <a:pt x="3794" y="5052"/>
                  </a:cubicBezTo>
                  <a:lnTo>
                    <a:pt x="3794" y="5052"/>
                  </a:lnTo>
                  <a:cubicBezTo>
                    <a:pt x="3786" y="5060"/>
                    <a:pt x="3763" y="5075"/>
                    <a:pt x="3755" y="5083"/>
                  </a:cubicBezTo>
                  <a:cubicBezTo>
                    <a:pt x="3755" y="5083"/>
                    <a:pt x="3755" y="5091"/>
                    <a:pt x="3755" y="5099"/>
                  </a:cubicBezTo>
                  <a:cubicBezTo>
                    <a:pt x="3747" y="5107"/>
                    <a:pt x="3739" y="5115"/>
                    <a:pt x="3731" y="5123"/>
                  </a:cubicBezTo>
                  <a:cubicBezTo>
                    <a:pt x="3723" y="5123"/>
                    <a:pt x="3715" y="5123"/>
                    <a:pt x="3715" y="5123"/>
                  </a:cubicBezTo>
                  <a:close/>
                  <a:moveTo>
                    <a:pt x="3518" y="4972"/>
                  </a:moveTo>
                  <a:lnTo>
                    <a:pt x="3518" y="4972"/>
                  </a:lnTo>
                  <a:cubicBezTo>
                    <a:pt x="3541" y="4972"/>
                    <a:pt x="3565" y="4988"/>
                    <a:pt x="3589" y="5004"/>
                  </a:cubicBezTo>
                  <a:cubicBezTo>
                    <a:pt x="3597" y="5012"/>
                    <a:pt x="3612" y="5020"/>
                    <a:pt x="3621" y="5020"/>
                  </a:cubicBezTo>
                  <a:cubicBezTo>
                    <a:pt x="3644" y="5036"/>
                    <a:pt x="3660" y="5060"/>
                    <a:pt x="3676" y="5075"/>
                  </a:cubicBezTo>
                  <a:cubicBezTo>
                    <a:pt x="3684" y="5083"/>
                    <a:pt x="3684" y="5083"/>
                    <a:pt x="3692" y="5091"/>
                  </a:cubicBezTo>
                  <a:cubicBezTo>
                    <a:pt x="3699" y="5099"/>
                    <a:pt x="3699" y="5107"/>
                    <a:pt x="3707" y="5107"/>
                  </a:cubicBezTo>
                  <a:cubicBezTo>
                    <a:pt x="3707" y="5115"/>
                    <a:pt x="3707" y="5115"/>
                    <a:pt x="3715" y="5115"/>
                  </a:cubicBezTo>
                  <a:lnTo>
                    <a:pt x="3723" y="5115"/>
                  </a:lnTo>
                  <a:cubicBezTo>
                    <a:pt x="3739" y="5107"/>
                    <a:pt x="3739" y="5107"/>
                    <a:pt x="3747" y="5099"/>
                  </a:cubicBezTo>
                  <a:cubicBezTo>
                    <a:pt x="3747" y="5091"/>
                    <a:pt x="3747" y="5083"/>
                    <a:pt x="3747" y="5083"/>
                  </a:cubicBezTo>
                  <a:cubicBezTo>
                    <a:pt x="3747" y="5075"/>
                    <a:pt x="3747" y="5075"/>
                    <a:pt x="3747" y="5075"/>
                  </a:cubicBezTo>
                  <a:lnTo>
                    <a:pt x="3747" y="5075"/>
                  </a:lnTo>
                  <a:cubicBezTo>
                    <a:pt x="3755" y="5075"/>
                    <a:pt x="3778" y="5060"/>
                    <a:pt x="3786" y="5052"/>
                  </a:cubicBezTo>
                  <a:cubicBezTo>
                    <a:pt x="3786" y="5044"/>
                    <a:pt x="3794" y="5044"/>
                    <a:pt x="3794" y="5044"/>
                  </a:cubicBezTo>
                  <a:cubicBezTo>
                    <a:pt x="3802" y="5044"/>
                    <a:pt x="3802" y="5044"/>
                    <a:pt x="3810" y="5044"/>
                  </a:cubicBezTo>
                  <a:cubicBezTo>
                    <a:pt x="3802" y="5012"/>
                    <a:pt x="3794" y="5012"/>
                    <a:pt x="3794" y="5012"/>
                  </a:cubicBezTo>
                  <a:lnTo>
                    <a:pt x="3794" y="5012"/>
                  </a:lnTo>
                  <a:cubicBezTo>
                    <a:pt x="3786" y="5020"/>
                    <a:pt x="3786" y="5020"/>
                    <a:pt x="3786" y="5020"/>
                  </a:cubicBezTo>
                  <a:cubicBezTo>
                    <a:pt x="3786" y="5020"/>
                    <a:pt x="3786" y="5028"/>
                    <a:pt x="3778" y="5036"/>
                  </a:cubicBezTo>
                  <a:cubicBezTo>
                    <a:pt x="3778" y="5044"/>
                    <a:pt x="3778" y="5044"/>
                    <a:pt x="3771" y="5044"/>
                  </a:cubicBezTo>
                  <a:cubicBezTo>
                    <a:pt x="3771" y="5044"/>
                    <a:pt x="3763" y="5044"/>
                    <a:pt x="3763" y="5036"/>
                  </a:cubicBezTo>
                  <a:cubicBezTo>
                    <a:pt x="3755" y="5028"/>
                    <a:pt x="3763" y="5028"/>
                    <a:pt x="3763" y="5020"/>
                  </a:cubicBezTo>
                  <a:cubicBezTo>
                    <a:pt x="3771" y="5012"/>
                    <a:pt x="3771" y="5004"/>
                    <a:pt x="3763" y="4981"/>
                  </a:cubicBezTo>
                  <a:cubicBezTo>
                    <a:pt x="3755" y="4972"/>
                    <a:pt x="3755" y="4972"/>
                    <a:pt x="3747" y="4965"/>
                  </a:cubicBezTo>
                  <a:cubicBezTo>
                    <a:pt x="3739" y="4949"/>
                    <a:pt x="3731" y="4949"/>
                    <a:pt x="3731" y="4909"/>
                  </a:cubicBezTo>
                  <a:cubicBezTo>
                    <a:pt x="3723" y="4886"/>
                    <a:pt x="3715" y="4878"/>
                    <a:pt x="3707" y="4870"/>
                  </a:cubicBezTo>
                  <a:cubicBezTo>
                    <a:pt x="3699" y="4862"/>
                    <a:pt x="3692" y="4854"/>
                    <a:pt x="3692" y="4822"/>
                  </a:cubicBezTo>
                  <a:cubicBezTo>
                    <a:pt x="3692" y="4799"/>
                    <a:pt x="3692" y="4783"/>
                    <a:pt x="3692" y="4767"/>
                  </a:cubicBezTo>
                  <a:cubicBezTo>
                    <a:pt x="3699" y="4743"/>
                    <a:pt x="3699" y="4728"/>
                    <a:pt x="3692" y="4704"/>
                  </a:cubicBezTo>
                  <a:cubicBezTo>
                    <a:pt x="3684" y="4704"/>
                    <a:pt x="3676" y="4696"/>
                    <a:pt x="3676" y="4688"/>
                  </a:cubicBezTo>
                  <a:cubicBezTo>
                    <a:pt x="3660" y="4672"/>
                    <a:pt x="3652" y="4656"/>
                    <a:pt x="3652" y="4641"/>
                  </a:cubicBezTo>
                  <a:cubicBezTo>
                    <a:pt x="3660" y="4625"/>
                    <a:pt x="3652" y="4625"/>
                    <a:pt x="3652" y="4617"/>
                  </a:cubicBezTo>
                  <a:cubicBezTo>
                    <a:pt x="3644" y="4617"/>
                    <a:pt x="3644" y="4609"/>
                    <a:pt x="3636" y="4601"/>
                  </a:cubicBezTo>
                  <a:cubicBezTo>
                    <a:pt x="3628" y="4577"/>
                    <a:pt x="3628" y="4570"/>
                    <a:pt x="3660" y="4554"/>
                  </a:cubicBezTo>
                  <a:cubicBezTo>
                    <a:pt x="3684" y="4546"/>
                    <a:pt x="3684" y="4530"/>
                    <a:pt x="3684" y="4514"/>
                  </a:cubicBezTo>
                  <a:lnTo>
                    <a:pt x="3684" y="4506"/>
                  </a:lnTo>
                  <a:cubicBezTo>
                    <a:pt x="3684" y="4506"/>
                    <a:pt x="3684" y="4506"/>
                    <a:pt x="3692" y="4506"/>
                  </a:cubicBezTo>
                  <a:cubicBezTo>
                    <a:pt x="3699" y="4506"/>
                    <a:pt x="3707" y="4530"/>
                    <a:pt x="3707" y="4561"/>
                  </a:cubicBezTo>
                  <a:cubicBezTo>
                    <a:pt x="3707" y="4601"/>
                    <a:pt x="3723" y="4735"/>
                    <a:pt x="3739" y="4751"/>
                  </a:cubicBezTo>
                  <a:cubicBezTo>
                    <a:pt x="3755" y="4775"/>
                    <a:pt x="3786" y="4862"/>
                    <a:pt x="3786" y="4886"/>
                  </a:cubicBezTo>
                  <a:cubicBezTo>
                    <a:pt x="3786" y="4909"/>
                    <a:pt x="3794" y="4941"/>
                    <a:pt x="3794" y="4949"/>
                  </a:cubicBezTo>
                  <a:lnTo>
                    <a:pt x="3794" y="4949"/>
                  </a:lnTo>
                  <a:cubicBezTo>
                    <a:pt x="3794" y="4949"/>
                    <a:pt x="3794" y="4941"/>
                    <a:pt x="3802" y="4941"/>
                  </a:cubicBezTo>
                  <a:cubicBezTo>
                    <a:pt x="3802" y="4933"/>
                    <a:pt x="3802" y="4933"/>
                    <a:pt x="3794" y="4894"/>
                  </a:cubicBezTo>
                  <a:cubicBezTo>
                    <a:pt x="3794" y="4878"/>
                    <a:pt x="3786" y="4862"/>
                    <a:pt x="3786" y="4846"/>
                  </a:cubicBezTo>
                  <a:cubicBezTo>
                    <a:pt x="3778" y="4807"/>
                    <a:pt x="3771" y="4759"/>
                    <a:pt x="3755" y="4720"/>
                  </a:cubicBezTo>
                  <a:cubicBezTo>
                    <a:pt x="3755" y="4704"/>
                    <a:pt x="3747" y="4688"/>
                    <a:pt x="3739" y="4672"/>
                  </a:cubicBezTo>
                  <a:cubicBezTo>
                    <a:pt x="3731" y="4641"/>
                    <a:pt x="3723" y="4617"/>
                    <a:pt x="3723" y="4585"/>
                  </a:cubicBezTo>
                  <a:cubicBezTo>
                    <a:pt x="3723" y="4561"/>
                    <a:pt x="3715" y="4538"/>
                    <a:pt x="3715" y="4522"/>
                  </a:cubicBezTo>
                  <a:cubicBezTo>
                    <a:pt x="3715" y="4514"/>
                    <a:pt x="3707" y="4514"/>
                    <a:pt x="3707" y="4506"/>
                  </a:cubicBezTo>
                  <a:cubicBezTo>
                    <a:pt x="3707" y="4498"/>
                    <a:pt x="3707" y="4498"/>
                    <a:pt x="3707" y="4490"/>
                  </a:cubicBezTo>
                  <a:cubicBezTo>
                    <a:pt x="3707" y="4482"/>
                    <a:pt x="3699" y="4475"/>
                    <a:pt x="3699" y="4467"/>
                  </a:cubicBezTo>
                  <a:cubicBezTo>
                    <a:pt x="3684" y="4451"/>
                    <a:pt x="3676" y="4443"/>
                    <a:pt x="3652" y="4443"/>
                  </a:cubicBezTo>
                  <a:cubicBezTo>
                    <a:pt x="3644" y="4443"/>
                    <a:pt x="3644" y="4443"/>
                    <a:pt x="3636" y="4451"/>
                  </a:cubicBezTo>
                  <a:cubicBezTo>
                    <a:pt x="3628" y="4451"/>
                    <a:pt x="3628" y="4451"/>
                    <a:pt x="3621" y="4451"/>
                  </a:cubicBezTo>
                  <a:cubicBezTo>
                    <a:pt x="3612" y="4451"/>
                    <a:pt x="3605" y="4451"/>
                    <a:pt x="3597" y="4443"/>
                  </a:cubicBezTo>
                  <a:cubicBezTo>
                    <a:pt x="3597" y="4435"/>
                    <a:pt x="3589" y="4435"/>
                    <a:pt x="3581" y="4427"/>
                  </a:cubicBezTo>
                  <a:cubicBezTo>
                    <a:pt x="3581" y="4427"/>
                    <a:pt x="3573" y="4419"/>
                    <a:pt x="3573" y="4411"/>
                  </a:cubicBezTo>
                  <a:cubicBezTo>
                    <a:pt x="3573" y="4411"/>
                    <a:pt x="3573" y="4403"/>
                    <a:pt x="3581" y="4403"/>
                  </a:cubicBezTo>
                  <a:cubicBezTo>
                    <a:pt x="3589" y="4395"/>
                    <a:pt x="3597" y="4395"/>
                    <a:pt x="3605" y="4395"/>
                  </a:cubicBezTo>
                  <a:cubicBezTo>
                    <a:pt x="3621" y="4395"/>
                    <a:pt x="3644" y="4403"/>
                    <a:pt x="3660" y="4403"/>
                  </a:cubicBezTo>
                  <a:cubicBezTo>
                    <a:pt x="3660" y="4411"/>
                    <a:pt x="3668" y="4411"/>
                    <a:pt x="3668" y="4411"/>
                  </a:cubicBezTo>
                  <a:cubicBezTo>
                    <a:pt x="3684" y="4419"/>
                    <a:pt x="3684" y="4419"/>
                    <a:pt x="3699" y="4411"/>
                  </a:cubicBezTo>
                  <a:cubicBezTo>
                    <a:pt x="3699" y="4403"/>
                    <a:pt x="3707" y="4395"/>
                    <a:pt x="3707" y="4395"/>
                  </a:cubicBezTo>
                  <a:cubicBezTo>
                    <a:pt x="3715" y="4388"/>
                    <a:pt x="3715" y="4380"/>
                    <a:pt x="3715" y="4380"/>
                  </a:cubicBezTo>
                  <a:cubicBezTo>
                    <a:pt x="3723" y="4380"/>
                    <a:pt x="3723" y="4388"/>
                    <a:pt x="3723" y="4388"/>
                  </a:cubicBezTo>
                  <a:cubicBezTo>
                    <a:pt x="3731" y="4395"/>
                    <a:pt x="3723" y="4411"/>
                    <a:pt x="3723" y="4419"/>
                  </a:cubicBezTo>
                  <a:cubicBezTo>
                    <a:pt x="3723" y="4419"/>
                    <a:pt x="3723" y="4427"/>
                    <a:pt x="3723" y="4435"/>
                  </a:cubicBezTo>
                  <a:lnTo>
                    <a:pt x="3723" y="4435"/>
                  </a:lnTo>
                  <a:cubicBezTo>
                    <a:pt x="3739" y="4427"/>
                    <a:pt x="3739" y="4427"/>
                    <a:pt x="3739" y="4411"/>
                  </a:cubicBezTo>
                  <a:cubicBezTo>
                    <a:pt x="3739" y="4411"/>
                    <a:pt x="3739" y="4403"/>
                    <a:pt x="3739" y="4395"/>
                  </a:cubicBezTo>
                  <a:cubicBezTo>
                    <a:pt x="3747" y="4372"/>
                    <a:pt x="3802" y="4253"/>
                    <a:pt x="3818" y="4222"/>
                  </a:cubicBezTo>
                  <a:cubicBezTo>
                    <a:pt x="3826" y="4206"/>
                    <a:pt x="3826" y="4190"/>
                    <a:pt x="3826" y="4190"/>
                  </a:cubicBezTo>
                  <a:lnTo>
                    <a:pt x="3826" y="4190"/>
                  </a:lnTo>
                  <a:cubicBezTo>
                    <a:pt x="3826" y="4190"/>
                    <a:pt x="3826" y="4190"/>
                    <a:pt x="3818" y="4190"/>
                  </a:cubicBezTo>
                  <a:cubicBezTo>
                    <a:pt x="3818" y="4198"/>
                    <a:pt x="3810" y="4198"/>
                    <a:pt x="3810" y="4206"/>
                  </a:cubicBezTo>
                  <a:cubicBezTo>
                    <a:pt x="3794" y="4214"/>
                    <a:pt x="3786" y="4222"/>
                    <a:pt x="3786" y="4237"/>
                  </a:cubicBezTo>
                  <a:cubicBezTo>
                    <a:pt x="3786" y="4261"/>
                    <a:pt x="3778" y="4285"/>
                    <a:pt x="3771" y="4293"/>
                  </a:cubicBezTo>
                  <a:cubicBezTo>
                    <a:pt x="3763" y="4293"/>
                    <a:pt x="3763" y="4301"/>
                    <a:pt x="3763" y="4301"/>
                  </a:cubicBezTo>
                  <a:cubicBezTo>
                    <a:pt x="3755" y="4301"/>
                    <a:pt x="3755" y="4293"/>
                    <a:pt x="3747" y="4285"/>
                  </a:cubicBezTo>
                  <a:cubicBezTo>
                    <a:pt x="3747" y="4285"/>
                    <a:pt x="3747" y="4277"/>
                    <a:pt x="3747" y="4261"/>
                  </a:cubicBezTo>
                  <a:cubicBezTo>
                    <a:pt x="3747" y="4261"/>
                    <a:pt x="3747" y="4253"/>
                    <a:pt x="3747" y="4245"/>
                  </a:cubicBezTo>
                  <a:cubicBezTo>
                    <a:pt x="3747" y="4237"/>
                    <a:pt x="3747" y="4237"/>
                    <a:pt x="3731" y="4222"/>
                  </a:cubicBezTo>
                  <a:lnTo>
                    <a:pt x="3731" y="4222"/>
                  </a:lnTo>
                  <a:cubicBezTo>
                    <a:pt x="3723" y="4206"/>
                    <a:pt x="3707" y="4206"/>
                    <a:pt x="3699" y="4206"/>
                  </a:cubicBezTo>
                  <a:cubicBezTo>
                    <a:pt x="3692" y="4198"/>
                    <a:pt x="3684" y="4198"/>
                    <a:pt x="3684" y="4182"/>
                  </a:cubicBezTo>
                  <a:cubicBezTo>
                    <a:pt x="3684" y="4174"/>
                    <a:pt x="3676" y="4166"/>
                    <a:pt x="3676" y="4166"/>
                  </a:cubicBezTo>
                  <a:cubicBezTo>
                    <a:pt x="3676" y="4158"/>
                    <a:pt x="3676" y="4158"/>
                    <a:pt x="3676" y="4150"/>
                  </a:cubicBezTo>
                  <a:cubicBezTo>
                    <a:pt x="3676" y="4150"/>
                    <a:pt x="3684" y="4142"/>
                    <a:pt x="3692" y="4142"/>
                  </a:cubicBezTo>
                  <a:cubicBezTo>
                    <a:pt x="3699" y="4142"/>
                    <a:pt x="3707" y="4142"/>
                    <a:pt x="3715" y="4142"/>
                  </a:cubicBezTo>
                  <a:cubicBezTo>
                    <a:pt x="3723" y="4142"/>
                    <a:pt x="3731" y="4142"/>
                    <a:pt x="3739" y="4142"/>
                  </a:cubicBezTo>
                  <a:cubicBezTo>
                    <a:pt x="3747" y="4142"/>
                    <a:pt x="3747" y="4142"/>
                    <a:pt x="3755" y="4150"/>
                  </a:cubicBezTo>
                  <a:cubicBezTo>
                    <a:pt x="3763" y="4150"/>
                    <a:pt x="3763" y="4158"/>
                    <a:pt x="3763" y="4166"/>
                  </a:cubicBezTo>
                  <a:cubicBezTo>
                    <a:pt x="3771" y="4174"/>
                    <a:pt x="3771" y="4174"/>
                    <a:pt x="3778" y="4174"/>
                  </a:cubicBezTo>
                  <a:lnTo>
                    <a:pt x="3778" y="4174"/>
                  </a:lnTo>
                  <a:cubicBezTo>
                    <a:pt x="3778" y="4182"/>
                    <a:pt x="3786" y="4182"/>
                    <a:pt x="3786" y="4182"/>
                  </a:cubicBezTo>
                  <a:cubicBezTo>
                    <a:pt x="3786" y="4182"/>
                    <a:pt x="3786" y="4174"/>
                    <a:pt x="3794" y="4166"/>
                  </a:cubicBezTo>
                  <a:cubicBezTo>
                    <a:pt x="3794" y="4166"/>
                    <a:pt x="3802" y="4158"/>
                    <a:pt x="3802" y="4150"/>
                  </a:cubicBezTo>
                  <a:cubicBezTo>
                    <a:pt x="3810" y="4142"/>
                    <a:pt x="3818" y="4135"/>
                    <a:pt x="3818" y="4127"/>
                  </a:cubicBezTo>
                  <a:cubicBezTo>
                    <a:pt x="3834" y="4103"/>
                    <a:pt x="3865" y="4064"/>
                    <a:pt x="3858" y="4055"/>
                  </a:cubicBezTo>
                  <a:lnTo>
                    <a:pt x="3858" y="4055"/>
                  </a:lnTo>
                  <a:cubicBezTo>
                    <a:pt x="3850" y="4055"/>
                    <a:pt x="3842" y="4064"/>
                    <a:pt x="3826" y="4071"/>
                  </a:cubicBezTo>
                  <a:cubicBezTo>
                    <a:pt x="3826" y="4071"/>
                    <a:pt x="3818" y="4079"/>
                    <a:pt x="3810" y="4079"/>
                  </a:cubicBezTo>
                  <a:cubicBezTo>
                    <a:pt x="3810" y="4079"/>
                    <a:pt x="3802" y="4079"/>
                    <a:pt x="3802" y="4071"/>
                  </a:cubicBezTo>
                  <a:cubicBezTo>
                    <a:pt x="3802" y="4055"/>
                    <a:pt x="3802" y="4040"/>
                    <a:pt x="3810" y="4024"/>
                  </a:cubicBezTo>
                  <a:cubicBezTo>
                    <a:pt x="3810" y="4024"/>
                    <a:pt x="3818" y="4016"/>
                    <a:pt x="3826" y="4016"/>
                  </a:cubicBezTo>
                  <a:cubicBezTo>
                    <a:pt x="3834" y="4016"/>
                    <a:pt x="3834" y="4016"/>
                    <a:pt x="3842" y="4016"/>
                  </a:cubicBezTo>
                  <a:cubicBezTo>
                    <a:pt x="3850" y="4008"/>
                    <a:pt x="3858" y="4008"/>
                    <a:pt x="3874" y="4008"/>
                  </a:cubicBezTo>
                  <a:cubicBezTo>
                    <a:pt x="3881" y="4008"/>
                    <a:pt x="3881" y="4008"/>
                    <a:pt x="3889" y="4016"/>
                  </a:cubicBezTo>
                  <a:cubicBezTo>
                    <a:pt x="3897" y="4016"/>
                    <a:pt x="3897" y="4016"/>
                    <a:pt x="3897" y="4024"/>
                  </a:cubicBezTo>
                  <a:cubicBezTo>
                    <a:pt x="3905" y="4024"/>
                    <a:pt x="3913" y="4032"/>
                    <a:pt x="3913" y="4032"/>
                  </a:cubicBezTo>
                  <a:cubicBezTo>
                    <a:pt x="3913" y="4032"/>
                    <a:pt x="3913" y="4032"/>
                    <a:pt x="3921" y="4024"/>
                  </a:cubicBezTo>
                  <a:cubicBezTo>
                    <a:pt x="3937" y="4008"/>
                    <a:pt x="3976" y="3969"/>
                    <a:pt x="3976" y="3953"/>
                  </a:cubicBezTo>
                  <a:lnTo>
                    <a:pt x="3976" y="3953"/>
                  </a:lnTo>
                  <a:cubicBezTo>
                    <a:pt x="3945" y="3945"/>
                    <a:pt x="3937" y="3945"/>
                    <a:pt x="3945" y="3921"/>
                  </a:cubicBezTo>
                  <a:cubicBezTo>
                    <a:pt x="3945" y="3913"/>
                    <a:pt x="3945" y="3913"/>
                    <a:pt x="3945" y="3913"/>
                  </a:cubicBezTo>
                  <a:cubicBezTo>
                    <a:pt x="3945" y="3905"/>
                    <a:pt x="3945" y="3890"/>
                    <a:pt x="3960" y="3890"/>
                  </a:cubicBezTo>
                  <a:cubicBezTo>
                    <a:pt x="3960" y="3890"/>
                    <a:pt x="3968" y="3890"/>
                    <a:pt x="3984" y="3905"/>
                  </a:cubicBezTo>
                  <a:cubicBezTo>
                    <a:pt x="3999" y="3921"/>
                    <a:pt x="4000" y="3929"/>
                    <a:pt x="4000" y="3937"/>
                  </a:cubicBezTo>
                  <a:cubicBezTo>
                    <a:pt x="4007" y="3945"/>
                    <a:pt x="4007" y="3945"/>
                    <a:pt x="4015" y="3945"/>
                  </a:cubicBezTo>
                  <a:lnTo>
                    <a:pt x="4015" y="3945"/>
                  </a:lnTo>
                  <a:cubicBezTo>
                    <a:pt x="4031" y="3945"/>
                    <a:pt x="4046" y="3929"/>
                    <a:pt x="4062" y="3921"/>
                  </a:cubicBezTo>
                  <a:cubicBezTo>
                    <a:pt x="4070" y="3921"/>
                    <a:pt x="4070" y="3921"/>
                    <a:pt x="4078" y="3921"/>
                  </a:cubicBezTo>
                  <a:lnTo>
                    <a:pt x="4078" y="3921"/>
                  </a:lnTo>
                  <a:cubicBezTo>
                    <a:pt x="4078" y="3921"/>
                    <a:pt x="4078" y="3921"/>
                    <a:pt x="4078" y="3929"/>
                  </a:cubicBezTo>
                  <a:cubicBezTo>
                    <a:pt x="4078" y="3937"/>
                    <a:pt x="4062" y="3953"/>
                    <a:pt x="4031" y="3977"/>
                  </a:cubicBezTo>
                  <a:cubicBezTo>
                    <a:pt x="4007" y="3992"/>
                    <a:pt x="3976" y="4016"/>
                    <a:pt x="3976" y="4024"/>
                  </a:cubicBezTo>
                  <a:cubicBezTo>
                    <a:pt x="3984" y="4024"/>
                    <a:pt x="3984" y="4024"/>
                    <a:pt x="3984" y="4024"/>
                  </a:cubicBezTo>
                  <a:cubicBezTo>
                    <a:pt x="3992" y="4024"/>
                    <a:pt x="4000" y="4016"/>
                    <a:pt x="4015" y="4008"/>
                  </a:cubicBezTo>
                  <a:lnTo>
                    <a:pt x="4015" y="4008"/>
                  </a:lnTo>
                  <a:cubicBezTo>
                    <a:pt x="4023" y="4000"/>
                    <a:pt x="4031" y="3992"/>
                    <a:pt x="4046" y="3984"/>
                  </a:cubicBezTo>
                  <a:cubicBezTo>
                    <a:pt x="4070" y="3969"/>
                    <a:pt x="4125" y="3929"/>
                    <a:pt x="4125" y="3921"/>
                  </a:cubicBezTo>
                  <a:lnTo>
                    <a:pt x="4125" y="3921"/>
                  </a:lnTo>
                  <a:cubicBezTo>
                    <a:pt x="4110" y="3913"/>
                    <a:pt x="4110" y="3905"/>
                    <a:pt x="4110" y="3897"/>
                  </a:cubicBezTo>
                  <a:cubicBezTo>
                    <a:pt x="4110" y="3890"/>
                    <a:pt x="4110" y="3882"/>
                    <a:pt x="4094" y="3874"/>
                  </a:cubicBezTo>
                  <a:cubicBezTo>
                    <a:pt x="4070" y="3866"/>
                    <a:pt x="4070" y="3858"/>
                    <a:pt x="4062" y="3842"/>
                  </a:cubicBezTo>
                  <a:cubicBezTo>
                    <a:pt x="4062" y="3842"/>
                    <a:pt x="4062" y="3834"/>
                    <a:pt x="4054" y="3826"/>
                  </a:cubicBezTo>
                  <a:cubicBezTo>
                    <a:pt x="4046" y="3818"/>
                    <a:pt x="4023" y="3795"/>
                    <a:pt x="4031" y="3779"/>
                  </a:cubicBezTo>
                  <a:cubicBezTo>
                    <a:pt x="4031" y="3779"/>
                    <a:pt x="4031" y="3771"/>
                    <a:pt x="4038" y="3771"/>
                  </a:cubicBezTo>
                  <a:cubicBezTo>
                    <a:pt x="4054" y="3763"/>
                    <a:pt x="4054" y="3771"/>
                    <a:pt x="4062" y="3779"/>
                  </a:cubicBezTo>
                  <a:cubicBezTo>
                    <a:pt x="4062" y="3787"/>
                    <a:pt x="4062" y="3795"/>
                    <a:pt x="4078" y="3803"/>
                  </a:cubicBezTo>
                  <a:cubicBezTo>
                    <a:pt x="4086" y="3803"/>
                    <a:pt x="4086" y="3803"/>
                    <a:pt x="4094" y="3811"/>
                  </a:cubicBezTo>
                  <a:cubicBezTo>
                    <a:pt x="4102" y="3811"/>
                    <a:pt x="4110" y="3818"/>
                    <a:pt x="4117" y="3818"/>
                  </a:cubicBezTo>
                  <a:cubicBezTo>
                    <a:pt x="4125" y="3818"/>
                    <a:pt x="4133" y="3811"/>
                    <a:pt x="4133" y="3811"/>
                  </a:cubicBezTo>
                  <a:cubicBezTo>
                    <a:pt x="4149" y="3795"/>
                    <a:pt x="4157" y="3787"/>
                    <a:pt x="4165" y="3787"/>
                  </a:cubicBezTo>
                  <a:cubicBezTo>
                    <a:pt x="4173" y="3787"/>
                    <a:pt x="4181" y="3787"/>
                    <a:pt x="4188" y="3787"/>
                  </a:cubicBezTo>
                  <a:cubicBezTo>
                    <a:pt x="4197" y="3795"/>
                    <a:pt x="4204" y="3795"/>
                    <a:pt x="4212" y="3803"/>
                  </a:cubicBezTo>
                  <a:cubicBezTo>
                    <a:pt x="4220" y="3811"/>
                    <a:pt x="4236" y="3818"/>
                    <a:pt x="4252" y="3818"/>
                  </a:cubicBezTo>
                  <a:lnTo>
                    <a:pt x="4252" y="3818"/>
                  </a:lnTo>
                  <a:cubicBezTo>
                    <a:pt x="4260" y="3818"/>
                    <a:pt x="4268" y="3818"/>
                    <a:pt x="4268" y="3818"/>
                  </a:cubicBezTo>
                  <a:cubicBezTo>
                    <a:pt x="4268" y="3826"/>
                    <a:pt x="4252" y="3842"/>
                    <a:pt x="4236" y="3842"/>
                  </a:cubicBezTo>
                  <a:cubicBezTo>
                    <a:pt x="4228" y="3850"/>
                    <a:pt x="4220" y="3858"/>
                    <a:pt x="4212" y="3866"/>
                  </a:cubicBezTo>
                  <a:cubicBezTo>
                    <a:pt x="4212" y="3874"/>
                    <a:pt x="4212" y="3874"/>
                    <a:pt x="4212" y="3882"/>
                  </a:cubicBezTo>
                  <a:cubicBezTo>
                    <a:pt x="4212" y="3874"/>
                    <a:pt x="4228" y="3866"/>
                    <a:pt x="4252" y="3858"/>
                  </a:cubicBezTo>
                  <a:cubicBezTo>
                    <a:pt x="4268" y="3850"/>
                    <a:pt x="4284" y="3834"/>
                    <a:pt x="4307" y="3826"/>
                  </a:cubicBezTo>
                  <a:cubicBezTo>
                    <a:pt x="4339" y="3811"/>
                    <a:pt x="4370" y="3795"/>
                    <a:pt x="4370" y="3787"/>
                  </a:cubicBezTo>
                  <a:lnTo>
                    <a:pt x="4370" y="3779"/>
                  </a:lnTo>
                  <a:cubicBezTo>
                    <a:pt x="4363" y="3771"/>
                    <a:pt x="4363" y="3771"/>
                    <a:pt x="4363" y="3763"/>
                  </a:cubicBezTo>
                  <a:cubicBezTo>
                    <a:pt x="4363" y="3763"/>
                    <a:pt x="4370" y="3755"/>
                    <a:pt x="4386" y="3755"/>
                  </a:cubicBezTo>
                  <a:lnTo>
                    <a:pt x="4386" y="3755"/>
                  </a:lnTo>
                  <a:cubicBezTo>
                    <a:pt x="4410" y="3747"/>
                    <a:pt x="4434" y="3747"/>
                    <a:pt x="4450" y="3731"/>
                  </a:cubicBezTo>
                  <a:cubicBezTo>
                    <a:pt x="4457" y="3724"/>
                    <a:pt x="4473" y="3716"/>
                    <a:pt x="4489" y="3708"/>
                  </a:cubicBezTo>
                  <a:cubicBezTo>
                    <a:pt x="4528" y="3684"/>
                    <a:pt x="4608" y="3637"/>
                    <a:pt x="4623" y="3605"/>
                  </a:cubicBezTo>
                  <a:cubicBezTo>
                    <a:pt x="4631" y="3581"/>
                    <a:pt x="4631" y="3565"/>
                    <a:pt x="4639" y="3557"/>
                  </a:cubicBezTo>
                  <a:cubicBezTo>
                    <a:pt x="4639" y="3542"/>
                    <a:pt x="4639" y="3534"/>
                    <a:pt x="4655" y="3526"/>
                  </a:cubicBezTo>
                  <a:cubicBezTo>
                    <a:pt x="4687" y="3510"/>
                    <a:pt x="4718" y="3486"/>
                    <a:pt x="4726" y="3478"/>
                  </a:cubicBezTo>
                  <a:cubicBezTo>
                    <a:pt x="4734" y="3463"/>
                    <a:pt x="4750" y="3431"/>
                    <a:pt x="4734" y="3415"/>
                  </a:cubicBezTo>
                  <a:cubicBezTo>
                    <a:pt x="4718" y="3407"/>
                    <a:pt x="4718" y="3400"/>
                    <a:pt x="4710" y="3391"/>
                  </a:cubicBezTo>
                  <a:cubicBezTo>
                    <a:pt x="4710" y="3384"/>
                    <a:pt x="4710" y="3376"/>
                    <a:pt x="4703" y="3368"/>
                  </a:cubicBezTo>
                  <a:cubicBezTo>
                    <a:pt x="4703" y="3360"/>
                    <a:pt x="4695" y="3352"/>
                    <a:pt x="4695" y="3352"/>
                  </a:cubicBezTo>
                  <a:cubicBezTo>
                    <a:pt x="4687" y="3344"/>
                    <a:pt x="4679" y="3344"/>
                    <a:pt x="4687" y="3328"/>
                  </a:cubicBezTo>
                  <a:cubicBezTo>
                    <a:pt x="4687" y="3320"/>
                    <a:pt x="4687" y="3313"/>
                    <a:pt x="4679" y="3304"/>
                  </a:cubicBezTo>
                  <a:cubicBezTo>
                    <a:pt x="4679" y="3297"/>
                    <a:pt x="4679" y="3297"/>
                    <a:pt x="4687" y="3289"/>
                  </a:cubicBezTo>
                  <a:cubicBezTo>
                    <a:pt x="4687" y="3289"/>
                    <a:pt x="4687" y="3289"/>
                    <a:pt x="4695" y="3289"/>
                  </a:cubicBezTo>
                  <a:cubicBezTo>
                    <a:pt x="4703" y="3297"/>
                    <a:pt x="4710" y="3297"/>
                    <a:pt x="4710" y="3304"/>
                  </a:cubicBezTo>
                  <a:cubicBezTo>
                    <a:pt x="4718" y="3304"/>
                    <a:pt x="4726" y="3313"/>
                    <a:pt x="4734" y="3313"/>
                  </a:cubicBezTo>
                  <a:cubicBezTo>
                    <a:pt x="4742" y="3313"/>
                    <a:pt x="4742" y="3313"/>
                    <a:pt x="4742" y="3304"/>
                  </a:cubicBezTo>
                  <a:cubicBezTo>
                    <a:pt x="4750" y="3297"/>
                    <a:pt x="4750" y="3297"/>
                    <a:pt x="4758" y="3289"/>
                  </a:cubicBezTo>
                  <a:cubicBezTo>
                    <a:pt x="4758" y="3281"/>
                    <a:pt x="4766" y="3281"/>
                    <a:pt x="4766" y="3273"/>
                  </a:cubicBezTo>
                  <a:cubicBezTo>
                    <a:pt x="4781" y="3257"/>
                    <a:pt x="4790" y="3257"/>
                    <a:pt x="4797" y="3257"/>
                  </a:cubicBezTo>
                  <a:lnTo>
                    <a:pt x="4805" y="3257"/>
                  </a:lnTo>
                  <a:cubicBezTo>
                    <a:pt x="4805" y="3265"/>
                    <a:pt x="4805" y="3265"/>
                    <a:pt x="4813" y="3265"/>
                  </a:cubicBezTo>
                  <a:cubicBezTo>
                    <a:pt x="4821" y="3273"/>
                    <a:pt x="4829" y="3289"/>
                    <a:pt x="4829" y="3297"/>
                  </a:cubicBezTo>
                  <a:lnTo>
                    <a:pt x="4821" y="3304"/>
                  </a:lnTo>
                  <a:cubicBezTo>
                    <a:pt x="4805" y="3304"/>
                    <a:pt x="4805" y="3313"/>
                    <a:pt x="4805" y="3320"/>
                  </a:cubicBezTo>
                  <a:cubicBezTo>
                    <a:pt x="4797" y="3328"/>
                    <a:pt x="4797" y="3336"/>
                    <a:pt x="4805" y="3336"/>
                  </a:cubicBezTo>
                  <a:cubicBezTo>
                    <a:pt x="4805" y="3344"/>
                    <a:pt x="4797" y="3344"/>
                    <a:pt x="4797" y="3344"/>
                  </a:cubicBezTo>
                  <a:cubicBezTo>
                    <a:pt x="4790" y="3352"/>
                    <a:pt x="4790" y="3352"/>
                    <a:pt x="4790" y="3360"/>
                  </a:cubicBezTo>
                  <a:cubicBezTo>
                    <a:pt x="4790" y="3368"/>
                    <a:pt x="4790" y="3368"/>
                    <a:pt x="4797" y="3368"/>
                  </a:cubicBezTo>
                  <a:cubicBezTo>
                    <a:pt x="4797" y="3376"/>
                    <a:pt x="4797" y="3376"/>
                    <a:pt x="4797" y="3376"/>
                  </a:cubicBezTo>
                  <a:cubicBezTo>
                    <a:pt x="4805" y="3376"/>
                    <a:pt x="4805" y="3376"/>
                    <a:pt x="4813" y="3376"/>
                  </a:cubicBezTo>
                  <a:cubicBezTo>
                    <a:pt x="4821" y="3376"/>
                    <a:pt x="4821" y="3376"/>
                    <a:pt x="4829" y="3376"/>
                  </a:cubicBezTo>
                  <a:cubicBezTo>
                    <a:pt x="4837" y="3376"/>
                    <a:pt x="4845" y="3376"/>
                    <a:pt x="4845" y="3384"/>
                  </a:cubicBezTo>
                  <a:cubicBezTo>
                    <a:pt x="4845" y="3384"/>
                    <a:pt x="4845" y="3391"/>
                    <a:pt x="4837" y="3391"/>
                  </a:cubicBezTo>
                  <a:cubicBezTo>
                    <a:pt x="4821" y="3400"/>
                    <a:pt x="4790" y="3439"/>
                    <a:pt x="4781" y="3455"/>
                  </a:cubicBezTo>
                  <a:cubicBezTo>
                    <a:pt x="4774" y="3471"/>
                    <a:pt x="4758" y="3486"/>
                    <a:pt x="4742" y="3502"/>
                  </a:cubicBezTo>
                  <a:cubicBezTo>
                    <a:pt x="4734" y="3502"/>
                    <a:pt x="4726" y="3510"/>
                    <a:pt x="4718" y="3510"/>
                  </a:cubicBezTo>
                  <a:cubicBezTo>
                    <a:pt x="4703" y="3518"/>
                    <a:pt x="4687" y="3526"/>
                    <a:pt x="4687" y="3534"/>
                  </a:cubicBezTo>
                  <a:cubicBezTo>
                    <a:pt x="4687" y="3542"/>
                    <a:pt x="4687" y="3542"/>
                    <a:pt x="4687" y="3542"/>
                  </a:cubicBezTo>
                  <a:cubicBezTo>
                    <a:pt x="4687" y="3550"/>
                    <a:pt x="4679" y="3550"/>
                    <a:pt x="4679" y="3550"/>
                  </a:cubicBezTo>
                  <a:cubicBezTo>
                    <a:pt x="4687" y="3550"/>
                    <a:pt x="4687" y="3550"/>
                    <a:pt x="4703" y="3542"/>
                  </a:cubicBezTo>
                  <a:cubicBezTo>
                    <a:pt x="4742" y="3526"/>
                    <a:pt x="4774" y="3502"/>
                    <a:pt x="4781" y="3486"/>
                  </a:cubicBezTo>
                  <a:cubicBezTo>
                    <a:pt x="4781" y="3478"/>
                    <a:pt x="4781" y="3478"/>
                    <a:pt x="4781" y="3478"/>
                  </a:cubicBezTo>
                  <a:cubicBezTo>
                    <a:pt x="4790" y="3463"/>
                    <a:pt x="4805" y="3423"/>
                    <a:pt x="4861" y="3400"/>
                  </a:cubicBezTo>
                  <a:cubicBezTo>
                    <a:pt x="4884" y="3391"/>
                    <a:pt x="4908" y="3376"/>
                    <a:pt x="4924" y="3368"/>
                  </a:cubicBezTo>
                  <a:cubicBezTo>
                    <a:pt x="4940" y="3352"/>
                    <a:pt x="4963" y="3344"/>
                    <a:pt x="4979" y="3336"/>
                  </a:cubicBezTo>
                  <a:cubicBezTo>
                    <a:pt x="4995" y="3336"/>
                    <a:pt x="5034" y="3320"/>
                    <a:pt x="5074" y="3304"/>
                  </a:cubicBezTo>
                  <a:cubicBezTo>
                    <a:pt x="5114" y="3289"/>
                    <a:pt x="5145" y="3273"/>
                    <a:pt x="5161" y="3273"/>
                  </a:cubicBezTo>
                  <a:cubicBezTo>
                    <a:pt x="5161" y="3273"/>
                    <a:pt x="5161" y="3273"/>
                    <a:pt x="5169" y="3273"/>
                  </a:cubicBezTo>
                  <a:cubicBezTo>
                    <a:pt x="5169" y="3273"/>
                    <a:pt x="5161" y="3265"/>
                    <a:pt x="5153" y="3257"/>
                  </a:cubicBezTo>
                  <a:lnTo>
                    <a:pt x="5153" y="3257"/>
                  </a:lnTo>
                  <a:cubicBezTo>
                    <a:pt x="5137" y="3249"/>
                    <a:pt x="5129" y="3241"/>
                    <a:pt x="5137" y="3225"/>
                  </a:cubicBezTo>
                  <a:cubicBezTo>
                    <a:pt x="5145" y="3210"/>
                    <a:pt x="5153" y="3194"/>
                    <a:pt x="5177" y="3178"/>
                  </a:cubicBezTo>
                  <a:cubicBezTo>
                    <a:pt x="5185" y="3162"/>
                    <a:pt x="5193" y="3154"/>
                    <a:pt x="5193" y="3138"/>
                  </a:cubicBezTo>
                  <a:cubicBezTo>
                    <a:pt x="5193" y="3131"/>
                    <a:pt x="5193" y="3123"/>
                    <a:pt x="5201" y="3115"/>
                  </a:cubicBezTo>
                  <a:cubicBezTo>
                    <a:pt x="5208" y="3107"/>
                    <a:pt x="5208" y="3107"/>
                    <a:pt x="5216" y="3099"/>
                  </a:cubicBezTo>
                  <a:cubicBezTo>
                    <a:pt x="5224" y="3099"/>
                    <a:pt x="5224" y="3099"/>
                    <a:pt x="5224" y="3091"/>
                  </a:cubicBezTo>
                  <a:cubicBezTo>
                    <a:pt x="5224" y="3083"/>
                    <a:pt x="5224" y="3083"/>
                    <a:pt x="5224" y="3075"/>
                  </a:cubicBezTo>
                  <a:cubicBezTo>
                    <a:pt x="5224" y="3060"/>
                    <a:pt x="5224" y="3044"/>
                    <a:pt x="5216" y="3028"/>
                  </a:cubicBezTo>
                  <a:lnTo>
                    <a:pt x="5208" y="3020"/>
                  </a:lnTo>
                  <a:cubicBezTo>
                    <a:pt x="5201" y="3004"/>
                    <a:pt x="5193" y="2988"/>
                    <a:pt x="5193" y="2973"/>
                  </a:cubicBezTo>
                  <a:cubicBezTo>
                    <a:pt x="5193" y="2973"/>
                    <a:pt x="5193" y="2973"/>
                    <a:pt x="5193" y="2965"/>
                  </a:cubicBezTo>
                  <a:cubicBezTo>
                    <a:pt x="5201" y="2949"/>
                    <a:pt x="5208" y="2925"/>
                    <a:pt x="5216" y="2925"/>
                  </a:cubicBezTo>
                  <a:cubicBezTo>
                    <a:pt x="5224" y="2925"/>
                    <a:pt x="5224" y="2925"/>
                    <a:pt x="5224" y="2925"/>
                  </a:cubicBezTo>
                  <a:cubicBezTo>
                    <a:pt x="5224" y="2925"/>
                    <a:pt x="5224" y="2909"/>
                    <a:pt x="5216" y="2894"/>
                  </a:cubicBezTo>
                  <a:cubicBezTo>
                    <a:pt x="5216" y="2894"/>
                    <a:pt x="5208" y="2886"/>
                    <a:pt x="5201" y="2886"/>
                  </a:cubicBezTo>
                  <a:cubicBezTo>
                    <a:pt x="5201" y="2886"/>
                    <a:pt x="5193" y="2886"/>
                    <a:pt x="5193" y="2878"/>
                  </a:cubicBezTo>
                  <a:cubicBezTo>
                    <a:pt x="5193" y="2870"/>
                    <a:pt x="5193" y="2862"/>
                    <a:pt x="5201" y="2854"/>
                  </a:cubicBezTo>
                  <a:cubicBezTo>
                    <a:pt x="5208" y="2846"/>
                    <a:pt x="5216" y="2838"/>
                    <a:pt x="5224" y="2838"/>
                  </a:cubicBezTo>
                  <a:cubicBezTo>
                    <a:pt x="5232" y="2830"/>
                    <a:pt x="5240" y="2830"/>
                    <a:pt x="5248" y="2807"/>
                  </a:cubicBezTo>
                  <a:cubicBezTo>
                    <a:pt x="5272" y="2759"/>
                    <a:pt x="5272" y="2727"/>
                    <a:pt x="5272" y="2720"/>
                  </a:cubicBezTo>
                  <a:cubicBezTo>
                    <a:pt x="5272" y="2712"/>
                    <a:pt x="5272" y="2712"/>
                    <a:pt x="5264" y="2712"/>
                  </a:cubicBezTo>
                  <a:cubicBezTo>
                    <a:pt x="5264" y="2696"/>
                    <a:pt x="5264" y="2672"/>
                    <a:pt x="5272" y="2656"/>
                  </a:cubicBezTo>
                  <a:cubicBezTo>
                    <a:pt x="5272" y="2625"/>
                    <a:pt x="5272" y="2593"/>
                    <a:pt x="5256" y="2561"/>
                  </a:cubicBezTo>
                  <a:cubicBezTo>
                    <a:pt x="5248" y="2554"/>
                    <a:pt x="5240" y="2546"/>
                    <a:pt x="5232" y="2546"/>
                  </a:cubicBezTo>
                  <a:cubicBezTo>
                    <a:pt x="5224" y="2538"/>
                    <a:pt x="5208" y="2538"/>
                    <a:pt x="5208" y="2506"/>
                  </a:cubicBezTo>
                  <a:cubicBezTo>
                    <a:pt x="5216" y="2459"/>
                    <a:pt x="5193" y="2443"/>
                    <a:pt x="5177" y="2427"/>
                  </a:cubicBezTo>
                  <a:lnTo>
                    <a:pt x="5169" y="2419"/>
                  </a:lnTo>
                  <a:cubicBezTo>
                    <a:pt x="5153" y="2411"/>
                    <a:pt x="5145" y="2403"/>
                    <a:pt x="5153" y="2388"/>
                  </a:cubicBezTo>
                  <a:cubicBezTo>
                    <a:pt x="5153" y="2380"/>
                    <a:pt x="5153" y="2372"/>
                    <a:pt x="5153" y="2364"/>
                  </a:cubicBezTo>
                  <a:cubicBezTo>
                    <a:pt x="5161" y="2356"/>
                    <a:pt x="5161" y="2348"/>
                    <a:pt x="5153" y="2324"/>
                  </a:cubicBezTo>
                  <a:cubicBezTo>
                    <a:pt x="5145" y="2301"/>
                    <a:pt x="5129" y="2285"/>
                    <a:pt x="5121" y="2269"/>
                  </a:cubicBezTo>
                  <a:cubicBezTo>
                    <a:pt x="5114" y="2261"/>
                    <a:pt x="5106" y="2253"/>
                    <a:pt x="5098" y="2245"/>
                  </a:cubicBezTo>
                  <a:cubicBezTo>
                    <a:pt x="5082" y="2221"/>
                    <a:pt x="5050" y="2214"/>
                    <a:pt x="5050" y="2214"/>
                  </a:cubicBezTo>
                  <a:cubicBezTo>
                    <a:pt x="5050" y="2206"/>
                    <a:pt x="5050" y="2206"/>
                    <a:pt x="5050" y="2206"/>
                  </a:cubicBezTo>
                  <a:lnTo>
                    <a:pt x="5050" y="2206"/>
                  </a:lnTo>
                  <a:cubicBezTo>
                    <a:pt x="5034" y="1463"/>
                    <a:pt x="5034" y="1463"/>
                    <a:pt x="5034" y="1463"/>
                  </a:cubicBezTo>
                  <a:cubicBezTo>
                    <a:pt x="5034" y="1463"/>
                    <a:pt x="5027" y="1447"/>
                    <a:pt x="5003" y="1447"/>
                  </a:cubicBezTo>
                  <a:cubicBezTo>
                    <a:pt x="4987" y="1447"/>
                    <a:pt x="4971" y="1447"/>
                    <a:pt x="4963" y="1439"/>
                  </a:cubicBezTo>
                  <a:cubicBezTo>
                    <a:pt x="4948" y="1439"/>
                    <a:pt x="4940" y="1439"/>
                    <a:pt x="4940" y="1439"/>
                  </a:cubicBezTo>
                  <a:cubicBezTo>
                    <a:pt x="4940" y="1439"/>
                    <a:pt x="4932" y="1447"/>
                    <a:pt x="4932" y="1455"/>
                  </a:cubicBezTo>
                  <a:cubicBezTo>
                    <a:pt x="4932" y="1463"/>
                    <a:pt x="4924" y="1478"/>
                    <a:pt x="4916" y="1478"/>
                  </a:cubicBezTo>
                  <a:cubicBezTo>
                    <a:pt x="4916" y="1478"/>
                    <a:pt x="4908" y="1471"/>
                    <a:pt x="4900" y="1471"/>
                  </a:cubicBezTo>
                  <a:cubicBezTo>
                    <a:pt x="4892" y="1463"/>
                    <a:pt x="4892" y="1447"/>
                    <a:pt x="4884" y="1431"/>
                  </a:cubicBezTo>
                  <a:cubicBezTo>
                    <a:pt x="4884" y="1415"/>
                    <a:pt x="4884" y="1407"/>
                    <a:pt x="4868" y="1407"/>
                  </a:cubicBezTo>
                  <a:cubicBezTo>
                    <a:pt x="4853" y="1407"/>
                    <a:pt x="4853" y="1407"/>
                    <a:pt x="4845" y="1415"/>
                  </a:cubicBezTo>
                  <a:cubicBezTo>
                    <a:pt x="4837" y="1415"/>
                    <a:pt x="4837" y="1423"/>
                    <a:pt x="4813" y="1423"/>
                  </a:cubicBezTo>
                  <a:cubicBezTo>
                    <a:pt x="4781" y="1423"/>
                    <a:pt x="4758" y="1399"/>
                    <a:pt x="4750" y="1391"/>
                  </a:cubicBezTo>
                  <a:cubicBezTo>
                    <a:pt x="4742" y="1384"/>
                    <a:pt x="4742" y="1384"/>
                    <a:pt x="4734" y="1384"/>
                  </a:cubicBezTo>
                  <a:cubicBezTo>
                    <a:pt x="4718" y="1376"/>
                    <a:pt x="4695" y="1368"/>
                    <a:pt x="4671" y="1336"/>
                  </a:cubicBezTo>
                  <a:cubicBezTo>
                    <a:pt x="4631" y="1289"/>
                    <a:pt x="4608" y="1273"/>
                    <a:pt x="4584" y="1273"/>
                  </a:cubicBezTo>
                  <a:cubicBezTo>
                    <a:pt x="4568" y="1281"/>
                    <a:pt x="4560" y="1289"/>
                    <a:pt x="4552" y="1304"/>
                  </a:cubicBezTo>
                  <a:cubicBezTo>
                    <a:pt x="4544" y="1304"/>
                    <a:pt x="4544" y="1313"/>
                    <a:pt x="4544" y="1313"/>
                  </a:cubicBezTo>
                  <a:cubicBezTo>
                    <a:pt x="4544" y="1313"/>
                    <a:pt x="4544" y="1320"/>
                    <a:pt x="4537" y="1320"/>
                  </a:cubicBezTo>
                  <a:cubicBezTo>
                    <a:pt x="4528" y="1328"/>
                    <a:pt x="4521" y="1344"/>
                    <a:pt x="4505" y="1344"/>
                  </a:cubicBezTo>
                  <a:cubicBezTo>
                    <a:pt x="4497" y="1344"/>
                    <a:pt x="4489" y="1336"/>
                    <a:pt x="4481" y="1328"/>
                  </a:cubicBezTo>
                  <a:cubicBezTo>
                    <a:pt x="4465" y="1320"/>
                    <a:pt x="4457" y="1313"/>
                    <a:pt x="4450" y="1304"/>
                  </a:cubicBezTo>
                  <a:cubicBezTo>
                    <a:pt x="4450" y="1297"/>
                    <a:pt x="4442" y="1289"/>
                    <a:pt x="4434" y="1289"/>
                  </a:cubicBezTo>
                  <a:cubicBezTo>
                    <a:pt x="4418" y="1289"/>
                    <a:pt x="4378" y="1289"/>
                    <a:pt x="4370" y="1313"/>
                  </a:cubicBezTo>
                  <a:cubicBezTo>
                    <a:pt x="4363" y="1336"/>
                    <a:pt x="4355" y="1360"/>
                    <a:pt x="4339" y="1360"/>
                  </a:cubicBezTo>
                  <a:cubicBezTo>
                    <a:pt x="4331" y="1360"/>
                    <a:pt x="4323" y="1360"/>
                    <a:pt x="4315" y="1352"/>
                  </a:cubicBezTo>
                  <a:cubicBezTo>
                    <a:pt x="4307" y="1344"/>
                    <a:pt x="4299" y="1336"/>
                    <a:pt x="4299" y="1328"/>
                  </a:cubicBezTo>
                  <a:cubicBezTo>
                    <a:pt x="4299" y="1320"/>
                    <a:pt x="4291" y="1320"/>
                    <a:pt x="4291" y="1320"/>
                  </a:cubicBezTo>
                  <a:cubicBezTo>
                    <a:pt x="4284" y="1320"/>
                    <a:pt x="4284" y="1320"/>
                    <a:pt x="4276" y="1320"/>
                  </a:cubicBezTo>
                  <a:cubicBezTo>
                    <a:pt x="4236" y="1336"/>
                    <a:pt x="4212" y="1352"/>
                    <a:pt x="4188" y="1376"/>
                  </a:cubicBezTo>
                  <a:cubicBezTo>
                    <a:pt x="4188" y="1384"/>
                    <a:pt x="4188" y="1384"/>
                    <a:pt x="4188" y="1384"/>
                  </a:cubicBezTo>
                  <a:cubicBezTo>
                    <a:pt x="4173" y="1407"/>
                    <a:pt x="4157" y="1423"/>
                    <a:pt x="4141" y="1423"/>
                  </a:cubicBezTo>
                  <a:cubicBezTo>
                    <a:pt x="4133" y="1423"/>
                    <a:pt x="4125" y="1415"/>
                    <a:pt x="4117" y="1415"/>
                  </a:cubicBezTo>
                  <a:cubicBezTo>
                    <a:pt x="4094" y="1391"/>
                    <a:pt x="4078" y="1376"/>
                    <a:pt x="4046" y="1352"/>
                  </a:cubicBezTo>
                  <a:cubicBezTo>
                    <a:pt x="4046" y="1344"/>
                    <a:pt x="4038" y="1344"/>
                    <a:pt x="4038" y="1336"/>
                  </a:cubicBezTo>
                  <a:cubicBezTo>
                    <a:pt x="4023" y="1320"/>
                    <a:pt x="4007" y="1304"/>
                    <a:pt x="4000" y="1304"/>
                  </a:cubicBezTo>
                  <a:cubicBezTo>
                    <a:pt x="4000" y="1304"/>
                    <a:pt x="4000" y="1304"/>
                    <a:pt x="3992" y="1313"/>
                  </a:cubicBezTo>
                  <a:cubicBezTo>
                    <a:pt x="3992" y="1320"/>
                    <a:pt x="3992" y="1320"/>
                    <a:pt x="3992" y="1320"/>
                  </a:cubicBezTo>
                  <a:cubicBezTo>
                    <a:pt x="3984" y="1336"/>
                    <a:pt x="3976" y="1352"/>
                    <a:pt x="3968" y="1352"/>
                  </a:cubicBezTo>
                  <a:cubicBezTo>
                    <a:pt x="3960" y="1352"/>
                    <a:pt x="3960" y="1352"/>
                    <a:pt x="3952" y="1344"/>
                  </a:cubicBezTo>
                  <a:cubicBezTo>
                    <a:pt x="3937" y="1320"/>
                    <a:pt x="3929" y="1313"/>
                    <a:pt x="3913" y="1297"/>
                  </a:cubicBezTo>
                  <a:cubicBezTo>
                    <a:pt x="3905" y="1289"/>
                    <a:pt x="3905" y="1289"/>
                    <a:pt x="3897" y="1281"/>
                  </a:cubicBezTo>
                  <a:cubicBezTo>
                    <a:pt x="3897" y="1273"/>
                    <a:pt x="3897" y="1273"/>
                    <a:pt x="3897" y="1273"/>
                  </a:cubicBezTo>
                  <a:cubicBezTo>
                    <a:pt x="3897" y="1273"/>
                    <a:pt x="3889" y="1273"/>
                    <a:pt x="3889" y="1289"/>
                  </a:cubicBezTo>
                  <a:cubicBezTo>
                    <a:pt x="3881" y="1297"/>
                    <a:pt x="3881" y="1304"/>
                    <a:pt x="3874" y="1313"/>
                  </a:cubicBezTo>
                  <a:cubicBezTo>
                    <a:pt x="3865" y="1320"/>
                    <a:pt x="3865" y="1328"/>
                    <a:pt x="3865" y="1344"/>
                  </a:cubicBezTo>
                  <a:cubicBezTo>
                    <a:pt x="3865" y="1368"/>
                    <a:pt x="3858" y="1407"/>
                    <a:pt x="3842" y="1407"/>
                  </a:cubicBezTo>
                  <a:cubicBezTo>
                    <a:pt x="3842" y="1407"/>
                    <a:pt x="3842" y="1407"/>
                    <a:pt x="3842" y="1399"/>
                  </a:cubicBezTo>
                  <a:cubicBezTo>
                    <a:pt x="3834" y="1399"/>
                    <a:pt x="3834" y="1399"/>
                    <a:pt x="3834" y="1399"/>
                  </a:cubicBezTo>
                  <a:cubicBezTo>
                    <a:pt x="3818" y="1399"/>
                    <a:pt x="3802" y="1391"/>
                    <a:pt x="3802" y="1360"/>
                  </a:cubicBezTo>
                  <a:cubicBezTo>
                    <a:pt x="3810" y="1352"/>
                    <a:pt x="3810" y="1344"/>
                    <a:pt x="3810" y="1336"/>
                  </a:cubicBezTo>
                  <a:cubicBezTo>
                    <a:pt x="3810" y="1328"/>
                    <a:pt x="3818" y="1313"/>
                    <a:pt x="3818" y="1313"/>
                  </a:cubicBezTo>
                  <a:cubicBezTo>
                    <a:pt x="3810" y="1313"/>
                    <a:pt x="3810" y="1313"/>
                    <a:pt x="3810" y="1313"/>
                  </a:cubicBezTo>
                  <a:cubicBezTo>
                    <a:pt x="3810" y="1313"/>
                    <a:pt x="3810" y="1313"/>
                    <a:pt x="3802" y="1313"/>
                  </a:cubicBezTo>
                  <a:cubicBezTo>
                    <a:pt x="3794" y="1313"/>
                    <a:pt x="3786" y="1313"/>
                    <a:pt x="3778" y="1313"/>
                  </a:cubicBezTo>
                  <a:cubicBezTo>
                    <a:pt x="3731" y="1313"/>
                    <a:pt x="3723" y="1320"/>
                    <a:pt x="3723" y="1320"/>
                  </a:cubicBezTo>
                  <a:cubicBezTo>
                    <a:pt x="3723" y="1336"/>
                    <a:pt x="3715" y="1344"/>
                    <a:pt x="3699" y="1344"/>
                  </a:cubicBezTo>
                  <a:cubicBezTo>
                    <a:pt x="3692" y="1344"/>
                    <a:pt x="3684" y="1336"/>
                    <a:pt x="3676" y="1328"/>
                  </a:cubicBezTo>
                  <a:lnTo>
                    <a:pt x="3676" y="1328"/>
                  </a:lnTo>
                  <a:cubicBezTo>
                    <a:pt x="3660" y="1313"/>
                    <a:pt x="3652" y="1297"/>
                    <a:pt x="3628" y="1289"/>
                  </a:cubicBezTo>
                  <a:cubicBezTo>
                    <a:pt x="3597" y="1281"/>
                    <a:pt x="3573" y="1289"/>
                    <a:pt x="3565" y="1304"/>
                  </a:cubicBezTo>
                  <a:cubicBezTo>
                    <a:pt x="3557" y="1320"/>
                    <a:pt x="3534" y="1344"/>
                    <a:pt x="3518" y="1344"/>
                  </a:cubicBezTo>
                  <a:cubicBezTo>
                    <a:pt x="3510" y="1344"/>
                    <a:pt x="3502" y="1344"/>
                    <a:pt x="3502" y="1336"/>
                  </a:cubicBezTo>
                  <a:cubicBezTo>
                    <a:pt x="3502" y="1320"/>
                    <a:pt x="3502" y="1304"/>
                    <a:pt x="3502" y="1297"/>
                  </a:cubicBezTo>
                  <a:cubicBezTo>
                    <a:pt x="3502" y="1281"/>
                    <a:pt x="3502" y="1265"/>
                    <a:pt x="3486" y="1265"/>
                  </a:cubicBezTo>
                  <a:lnTo>
                    <a:pt x="3478" y="1257"/>
                  </a:lnTo>
                  <a:cubicBezTo>
                    <a:pt x="3462" y="1257"/>
                    <a:pt x="3462" y="1257"/>
                    <a:pt x="3462" y="1233"/>
                  </a:cubicBezTo>
                  <a:lnTo>
                    <a:pt x="3462" y="1226"/>
                  </a:lnTo>
                  <a:cubicBezTo>
                    <a:pt x="3462" y="1210"/>
                    <a:pt x="3462" y="1202"/>
                    <a:pt x="3454" y="1202"/>
                  </a:cubicBezTo>
                  <a:lnTo>
                    <a:pt x="3446" y="1194"/>
                  </a:lnTo>
                  <a:cubicBezTo>
                    <a:pt x="3431" y="1194"/>
                    <a:pt x="3423" y="1194"/>
                    <a:pt x="3415" y="1194"/>
                  </a:cubicBezTo>
                  <a:cubicBezTo>
                    <a:pt x="3415" y="1194"/>
                    <a:pt x="3407" y="1194"/>
                    <a:pt x="3399" y="1194"/>
                  </a:cubicBezTo>
                  <a:cubicBezTo>
                    <a:pt x="3391" y="1194"/>
                    <a:pt x="3391" y="1194"/>
                    <a:pt x="3391" y="1202"/>
                  </a:cubicBezTo>
                  <a:lnTo>
                    <a:pt x="3383" y="1210"/>
                  </a:lnTo>
                  <a:cubicBezTo>
                    <a:pt x="3383" y="1210"/>
                    <a:pt x="3375" y="1210"/>
                    <a:pt x="3375" y="1202"/>
                  </a:cubicBezTo>
                  <a:lnTo>
                    <a:pt x="3367" y="1202"/>
                  </a:lnTo>
                  <a:cubicBezTo>
                    <a:pt x="3367" y="1202"/>
                    <a:pt x="3359" y="1202"/>
                    <a:pt x="3359" y="1218"/>
                  </a:cubicBezTo>
                  <a:cubicBezTo>
                    <a:pt x="3352" y="1241"/>
                    <a:pt x="3336" y="1249"/>
                    <a:pt x="3320" y="1249"/>
                  </a:cubicBezTo>
                  <a:cubicBezTo>
                    <a:pt x="3312" y="1249"/>
                    <a:pt x="3304" y="1249"/>
                    <a:pt x="3304" y="1233"/>
                  </a:cubicBezTo>
                  <a:cubicBezTo>
                    <a:pt x="3304" y="1233"/>
                    <a:pt x="3304" y="1233"/>
                    <a:pt x="3304" y="1226"/>
                  </a:cubicBezTo>
                  <a:cubicBezTo>
                    <a:pt x="3304" y="1210"/>
                    <a:pt x="3296" y="1202"/>
                    <a:pt x="3273" y="1202"/>
                  </a:cubicBezTo>
                  <a:lnTo>
                    <a:pt x="3265" y="1202"/>
                  </a:lnTo>
                  <a:cubicBezTo>
                    <a:pt x="3257" y="1202"/>
                    <a:pt x="3241" y="1202"/>
                    <a:pt x="3233" y="1202"/>
                  </a:cubicBezTo>
                  <a:cubicBezTo>
                    <a:pt x="3225" y="1210"/>
                    <a:pt x="3217" y="1210"/>
                    <a:pt x="3209" y="1210"/>
                  </a:cubicBezTo>
                  <a:cubicBezTo>
                    <a:pt x="3194" y="1210"/>
                    <a:pt x="3186" y="1210"/>
                    <a:pt x="3178" y="1202"/>
                  </a:cubicBezTo>
                  <a:lnTo>
                    <a:pt x="3178" y="1202"/>
                  </a:lnTo>
                  <a:lnTo>
                    <a:pt x="3178" y="1202"/>
                  </a:lnTo>
                  <a:cubicBezTo>
                    <a:pt x="3178" y="1202"/>
                    <a:pt x="3170" y="1170"/>
                    <a:pt x="3130" y="1178"/>
                  </a:cubicBezTo>
                  <a:cubicBezTo>
                    <a:pt x="3122" y="1178"/>
                    <a:pt x="3115" y="1178"/>
                    <a:pt x="3115" y="1178"/>
                  </a:cubicBezTo>
                  <a:cubicBezTo>
                    <a:pt x="3091" y="1178"/>
                    <a:pt x="3083" y="1170"/>
                    <a:pt x="3067" y="1162"/>
                  </a:cubicBezTo>
                  <a:cubicBezTo>
                    <a:pt x="3059" y="1162"/>
                    <a:pt x="3051" y="1162"/>
                    <a:pt x="3043" y="1154"/>
                  </a:cubicBezTo>
                  <a:cubicBezTo>
                    <a:pt x="3020" y="1154"/>
                    <a:pt x="3012" y="1131"/>
                    <a:pt x="3012" y="1115"/>
                  </a:cubicBezTo>
                  <a:cubicBezTo>
                    <a:pt x="3012" y="1099"/>
                    <a:pt x="3012" y="1091"/>
                    <a:pt x="3004" y="1083"/>
                  </a:cubicBezTo>
                  <a:cubicBezTo>
                    <a:pt x="3004" y="1075"/>
                    <a:pt x="3004" y="1075"/>
                    <a:pt x="3004" y="1075"/>
                  </a:cubicBezTo>
                  <a:cubicBezTo>
                    <a:pt x="2988" y="1051"/>
                    <a:pt x="2980" y="1028"/>
                    <a:pt x="2964" y="1036"/>
                  </a:cubicBezTo>
                  <a:cubicBezTo>
                    <a:pt x="2956" y="1044"/>
                    <a:pt x="2956" y="1044"/>
                    <a:pt x="2956" y="1051"/>
                  </a:cubicBezTo>
                  <a:cubicBezTo>
                    <a:pt x="2948" y="1067"/>
                    <a:pt x="2948" y="1075"/>
                    <a:pt x="2933" y="1075"/>
                  </a:cubicBezTo>
                  <a:cubicBezTo>
                    <a:pt x="2925" y="1075"/>
                    <a:pt x="2917" y="1075"/>
                    <a:pt x="2917" y="1075"/>
                  </a:cubicBezTo>
                  <a:cubicBezTo>
                    <a:pt x="2909" y="1067"/>
                    <a:pt x="2901" y="1067"/>
                    <a:pt x="2893" y="1067"/>
                  </a:cubicBezTo>
                  <a:cubicBezTo>
                    <a:pt x="2885" y="1067"/>
                    <a:pt x="2885" y="1075"/>
                    <a:pt x="2877" y="1075"/>
                  </a:cubicBezTo>
                  <a:cubicBezTo>
                    <a:pt x="2869" y="1075"/>
                    <a:pt x="2869" y="1075"/>
                    <a:pt x="2862" y="1075"/>
                  </a:cubicBezTo>
                  <a:cubicBezTo>
                    <a:pt x="2854" y="1075"/>
                    <a:pt x="2846" y="1075"/>
                    <a:pt x="2830" y="1060"/>
                  </a:cubicBezTo>
                  <a:cubicBezTo>
                    <a:pt x="2814" y="1051"/>
                    <a:pt x="2798" y="1028"/>
                    <a:pt x="2790" y="1012"/>
                  </a:cubicBezTo>
                  <a:cubicBezTo>
                    <a:pt x="2782" y="996"/>
                    <a:pt x="2775" y="988"/>
                    <a:pt x="2759" y="973"/>
                  </a:cubicBezTo>
                  <a:cubicBezTo>
                    <a:pt x="2719" y="957"/>
                    <a:pt x="2735" y="174"/>
                    <a:pt x="2735" y="71"/>
                  </a:cubicBezTo>
                  <a:cubicBezTo>
                    <a:pt x="1605" y="8"/>
                    <a:pt x="1605" y="8"/>
                    <a:pt x="1605" y="8"/>
                  </a:cubicBezTo>
                  <a:cubicBezTo>
                    <a:pt x="1462" y="2103"/>
                    <a:pt x="1462" y="2103"/>
                    <a:pt x="1462" y="2103"/>
                  </a:cubicBezTo>
                  <a:cubicBezTo>
                    <a:pt x="1462" y="2103"/>
                    <a:pt x="1454" y="2150"/>
                    <a:pt x="1423" y="2150"/>
                  </a:cubicBezTo>
                  <a:cubicBezTo>
                    <a:pt x="1399" y="2150"/>
                    <a:pt x="79" y="2040"/>
                    <a:pt x="23" y="2032"/>
                  </a:cubicBezTo>
                  <a:lnTo>
                    <a:pt x="23" y="2032"/>
                  </a:lnTo>
                  <a:lnTo>
                    <a:pt x="23" y="2032"/>
                  </a:lnTo>
                  <a:lnTo>
                    <a:pt x="16" y="2032"/>
                  </a:lnTo>
                  <a:cubicBezTo>
                    <a:pt x="16" y="2032"/>
                    <a:pt x="8" y="2040"/>
                    <a:pt x="55" y="2135"/>
                  </a:cubicBezTo>
                  <a:cubicBezTo>
                    <a:pt x="79" y="2135"/>
                    <a:pt x="87" y="2135"/>
                    <a:pt x="87" y="2135"/>
                  </a:cubicBezTo>
                  <a:cubicBezTo>
                    <a:pt x="95" y="2135"/>
                    <a:pt x="166" y="2190"/>
                    <a:pt x="166" y="2261"/>
                  </a:cubicBezTo>
                  <a:cubicBezTo>
                    <a:pt x="166" y="2293"/>
                    <a:pt x="174" y="2301"/>
                    <a:pt x="189" y="2301"/>
                  </a:cubicBezTo>
                  <a:cubicBezTo>
                    <a:pt x="197" y="2301"/>
                    <a:pt x="213" y="2301"/>
                    <a:pt x="237" y="2316"/>
                  </a:cubicBezTo>
                  <a:cubicBezTo>
                    <a:pt x="292" y="2356"/>
                    <a:pt x="316" y="2380"/>
                    <a:pt x="355" y="2419"/>
                  </a:cubicBezTo>
                  <a:cubicBezTo>
                    <a:pt x="363" y="2435"/>
                    <a:pt x="371" y="2435"/>
                    <a:pt x="379" y="2443"/>
                  </a:cubicBezTo>
                  <a:cubicBezTo>
                    <a:pt x="403" y="2474"/>
                    <a:pt x="419" y="2482"/>
                    <a:pt x="427" y="2538"/>
                  </a:cubicBezTo>
                  <a:cubicBezTo>
                    <a:pt x="442" y="2569"/>
                    <a:pt x="458" y="2577"/>
                    <a:pt x="482" y="2585"/>
                  </a:cubicBezTo>
                  <a:cubicBezTo>
                    <a:pt x="498" y="2593"/>
                    <a:pt x="513" y="2593"/>
                    <a:pt x="537" y="2609"/>
                  </a:cubicBezTo>
                  <a:cubicBezTo>
                    <a:pt x="545" y="2625"/>
                    <a:pt x="561" y="2633"/>
                    <a:pt x="569" y="2648"/>
                  </a:cubicBezTo>
                  <a:cubicBezTo>
                    <a:pt x="593" y="2672"/>
                    <a:pt x="616" y="2696"/>
                    <a:pt x="656" y="2727"/>
                  </a:cubicBezTo>
                  <a:cubicBezTo>
                    <a:pt x="711" y="2759"/>
                    <a:pt x="711" y="2775"/>
                    <a:pt x="703" y="2791"/>
                  </a:cubicBezTo>
                  <a:cubicBezTo>
                    <a:pt x="703" y="2799"/>
                    <a:pt x="703" y="2807"/>
                    <a:pt x="703" y="2814"/>
                  </a:cubicBezTo>
                  <a:cubicBezTo>
                    <a:pt x="703" y="2822"/>
                    <a:pt x="703" y="2830"/>
                    <a:pt x="703" y="2830"/>
                  </a:cubicBezTo>
                  <a:cubicBezTo>
                    <a:pt x="703" y="2846"/>
                    <a:pt x="695" y="2854"/>
                    <a:pt x="751" y="2917"/>
                  </a:cubicBezTo>
                  <a:cubicBezTo>
                    <a:pt x="775" y="2941"/>
                    <a:pt x="782" y="2957"/>
                    <a:pt x="782" y="2965"/>
                  </a:cubicBezTo>
                  <a:cubicBezTo>
                    <a:pt x="775" y="2980"/>
                    <a:pt x="766" y="2980"/>
                    <a:pt x="759" y="2988"/>
                  </a:cubicBezTo>
                  <a:cubicBezTo>
                    <a:pt x="751" y="2996"/>
                    <a:pt x="735" y="3004"/>
                    <a:pt x="727" y="3020"/>
                  </a:cubicBezTo>
                  <a:cubicBezTo>
                    <a:pt x="719" y="3051"/>
                    <a:pt x="735" y="3091"/>
                    <a:pt x="759" y="3123"/>
                  </a:cubicBezTo>
                  <a:cubicBezTo>
                    <a:pt x="775" y="3147"/>
                    <a:pt x="782" y="3162"/>
                    <a:pt x="790" y="3178"/>
                  </a:cubicBezTo>
                  <a:cubicBezTo>
                    <a:pt x="798" y="3225"/>
                    <a:pt x="822" y="3233"/>
                    <a:pt x="861" y="3241"/>
                  </a:cubicBezTo>
                  <a:cubicBezTo>
                    <a:pt x="869" y="3249"/>
                    <a:pt x="869" y="3249"/>
                    <a:pt x="869" y="3249"/>
                  </a:cubicBezTo>
                  <a:cubicBezTo>
                    <a:pt x="893" y="3257"/>
                    <a:pt x="901" y="3265"/>
                    <a:pt x="901" y="3281"/>
                  </a:cubicBezTo>
                  <a:cubicBezTo>
                    <a:pt x="901" y="3281"/>
                    <a:pt x="909" y="3289"/>
                    <a:pt x="917" y="3304"/>
                  </a:cubicBezTo>
                  <a:cubicBezTo>
                    <a:pt x="941" y="3336"/>
                    <a:pt x="996" y="3368"/>
                    <a:pt x="1028" y="3368"/>
                  </a:cubicBezTo>
                  <a:cubicBezTo>
                    <a:pt x="1051" y="3368"/>
                    <a:pt x="1075" y="3384"/>
                    <a:pt x="1099" y="3407"/>
                  </a:cubicBezTo>
                  <a:cubicBezTo>
                    <a:pt x="1114" y="3423"/>
                    <a:pt x="1130" y="3439"/>
                    <a:pt x="1138" y="3439"/>
                  </a:cubicBezTo>
                  <a:lnTo>
                    <a:pt x="1138" y="3439"/>
                  </a:lnTo>
                  <a:cubicBezTo>
                    <a:pt x="1138" y="3439"/>
                    <a:pt x="1138" y="3431"/>
                    <a:pt x="1146" y="3431"/>
                  </a:cubicBezTo>
                  <a:cubicBezTo>
                    <a:pt x="1162" y="3431"/>
                    <a:pt x="1233" y="3478"/>
                    <a:pt x="1288" y="3518"/>
                  </a:cubicBezTo>
                  <a:cubicBezTo>
                    <a:pt x="1304" y="3534"/>
                    <a:pt x="1320" y="3542"/>
                    <a:pt x="1328" y="3550"/>
                  </a:cubicBezTo>
                  <a:cubicBezTo>
                    <a:pt x="1344" y="3557"/>
                    <a:pt x="1352" y="3557"/>
                    <a:pt x="1359" y="3557"/>
                  </a:cubicBezTo>
                  <a:cubicBezTo>
                    <a:pt x="1367" y="3557"/>
                    <a:pt x="1367" y="3550"/>
                    <a:pt x="1375" y="3534"/>
                  </a:cubicBezTo>
                  <a:cubicBezTo>
                    <a:pt x="1383" y="3518"/>
                    <a:pt x="1391" y="3502"/>
                    <a:pt x="1415" y="3486"/>
                  </a:cubicBezTo>
                  <a:cubicBezTo>
                    <a:pt x="1446" y="3471"/>
                    <a:pt x="1454" y="3439"/>
                    <a:pt x="1462" y="3400"/>
                  </a:cubicBezTo>
                  <a:cubicBezTo>
                    <a:pt x="1462" y="3391"/>
                    <a:pt x="1462" y="3384"/>
                    <a:pt x="1470" y="3368"/>
                  </a:cubicBezTo>
                  <a:cubicBezTo>
                    <a:pt x="1478" y="3344"/>
                    <a:pt x="1494" y="3313"/>
                    <a:pt x="1502" y="3297"/>
                  </a:cubicBezTo>
                  <a:cubicBezTo>
                    <a:pt x="1510" y="3289"/>
                    <a:pt x="1518" y="3281"/>
                    <a:pt x="1518" y="3273"/>
                  </a:cubicBezTo>
                  <a:cubicBezTo>
                    <a:pt x="1518" y="3265"/>
                    <a:pt x="1525" y="3257"/>
                    <a:pt x="1525" y="3249"/>
                  </a:cubicBezTo>
                  <a:cubicBezTo>
                    <a:pt x="1525" y="3225"/>
                    <a:pt x="1533" y="3194"/>
                    <a:pt x="1597" y="3186"/>
                  </a:cubicBezTo>
                  <a:cubicBezTo>
                    <a:pt x="1636" y="3186"/>
                    <a:pt x="1660" y="3170"/>
                    <a:pt x="1676" y="3162"/>
                  </a:cubicBezTo>
                  <a:cubicBezTo>
                    <a:pt x="1692" y="3154"/>
                    <a:pt x="1699" y="3147"/>
                    <a:pt x="1715" y="3147"/>
                  </a:cubicBezTo>
                  <a:cubicBezTo>
                    <a:pt x="1723" y="3147"/>
                    <a:pt x="1723" y="3147"/>
                    <a:pt x="1723" y="3147"/>
                  </a:cubicBezTo>
                  <a:cubicBezTo>
                    <a:pt x="1755" y="3147"/>
                    <a:pt x="1771" y="3162"/>
                    <a:pt x="1778" y="3178"/>
                  </a:cubicBezTo>
                  <a:cubicBezTo>
                    <a:pt x="1794" y="3186"/>
                    <a:pt x="1794" y="3194"/>
                    <a:pt x="1810" y="3194"/>
                  </a:cubicBezTo>
                  <a:cubicBezTo>
                    <a:pt x="1826" y="3194"/>
                    <a:pt x="1834" y="3194"/>
                    <a:pt x="1850" y="3186"/>
                  </a:cubicBezTo>
                  <a:cubicBezTo>
                    <a:pt x="1858" y="3186"/>
                    <a:pt x="1865" y="3186"/>
                    <a:pt x="1873" y="3178"/>
                  </a:cubicBezTo>
                  <a:cubicBezTo>
                    <a:pt x="1881" y="3178"/>
                    <a:pt x="1889" y="3178"/>
                    <a:pt x="1897" y="3178"/>
                  </a:cubicBezTo>
                  <a:cubicBezTo>
                    <a:pt x="1913" y="3178"/>
                    <a:pt x="1921" y="3186"/>
                    <a:pt x="1929" y="3194"/>
                  </a:cubicBezTo>
                  <a:cubicBezTo>
                    <a:pt x="1936" y="3202"/>
                    <a:pt x="1936" y="3202"/>
                    <a:pt x="1936" y="3202"/>
                  </a:cubicBezTo>
                  <a:cubicBezTo>
                    <a:pt x="1945" y="3210"/>
                    <a:pt x="1952" y="3218"/>
                    <a:pt x="1960" y="3218"/>
                  </a:cubicBezTo>
                  <a:cubicBezTo>
                    <a:pt x="1976" y="3218"/>
                    <a:pt x="1992" y="3210"/>
                    <a:pt x="2008" y="3194"/>
                  </a:cubicBezTo>
                  <a:lnTo>
                    <a:pt x="2016" y="3194"/>
                  </a:lnTo>
                  <a:cubicBezTo>
                    <a:pt x="2031" y="3194"/>
                    <a:pt x="2063" y="3233"/>
                    <a:pt x="2111" y="3281"/>
                  </a:cubicBezTo>
                  <a:cubicBezTo>
                    <a:pt x="2126" y="3304"/>
                    <a:pt x="2142" y="3320"/>
                    <a:pt x="2150" y="3336"/>
                  </a:cubicBezTo>
                  <a:cubicBezTo>
                    <a:pt x="2189" y="3376"/>
                    <a:pt x="2269" y="3439"/>
                    <a:pt x="2316" y="3471"/>
                  </a:cubicBezTo>
                  <a:cubicBezTo>
                    <a:pt x="2332" y="3478"/>
                    <a:pt x="2332" y="3494"/>
                    <a:pt x="2340" y="3510"/>
                  </a:cubicBezTo>
                  <a:cubicBezTo>
                    <a:pt x="2340" y="3534"/>
                    <a:pt x="2348" y="3581"/>
                    <a:pt x="2403" y="3668"/>
                  </a:cubicBezTo>
                  <a:cubicBezTo>
                    <a:pt x="2474" y="3763"/>
                    <a:pt x="2482" y="3811"/>
                    <a:pt x="2490" y="3834"/>
                  </a:cubicBezTo>
                  <a:cubicBezTo>
                    <a:pt x="2490" y="3858"/>
                    <a:pt x="2490" y="3866"/>
                    <a:pt x="2506" y="3874"/>
                  </a:cubicBezTo>
                  <a:cubicBezTo>
                    <a:pt x="2522" y="3897"/>
                    <a:pt x="2514" y="3913"/>
                    <a:pt x="2514" y="3921"/>
                  </a:cubicBezTo>
                  <a:cubicBezTo>
                    <a:pt x="2506" y="3929"/>
                    <a:pt x="2506" y="3937"/>
                    <a:pt x="2522" y="3945"/>
                  </a:cubicBezTo>
                  <a:cubicBezTo>
                    <a:pt x="2569" y="3969"/>
                    <a:pt x="2672" y="4103"/>
                    <a:pt x="2695" y="4142"/>
                  </a:cubicBezTo>
                  <a:cubicBezTo>
                    <a:pt x="2703" y="4150"/>
                    <a:pt x="2703" y="4166"/>
                    <a:pt x="2711" y="4174"/>
                  </a:cubicBezTo>
                  <a:cubicBezTo>
                    <a:pt x="2719" y="4198"/>
                    <a:pt x="2727" y="4214"/>
                    <a:pt x="2751" y="4222"/>
                  </a:cubicBezTo>
                  <a:cubicBezTo>
                    <a:pt x="2775" y="4222"/>
                    <a:pt x="2790" y="4237"/>
                    <a:pt x="2806" y="4253"/>
                  </a:cubicBezTo>
                  <a:cubicBezTo>
                    <a:pt x="2814" y="4261"/>
                    <a:pt x="2814" y="4269"/>
                    <a:pt x="2822" y="4277"/>
                  </a:cubicBezTo>
                  <a:cubicBezTo>
                    <a:pt x="2838" y="4293"/>
                    <a:pt x="2838" y="4293"/>
                    <a:pt x="2830" y="4308"/>
                  </a:cubicBezTo>
                  <a:cubicBezTo>
                    <a:pt x="2830" y="4317"/>
                    <a:pt x="2822" y="4324"/>
                    <a:pt x="2822" y="4332"/>
                  </a:cubicBezTo>
                  <a:cubicBezTo>
                    <a:pt x="2822" y="4340"/>
                    <a:pt x="2822" y="4340"/>
                    <a:pt x="2822" y="4348"/>
                  </a:cubicBezTo>
                  <a:cubicBezTo>
                    <a:pt x="2814" y="4372"/>
                    <a:pt x="2806" y="4395"/>
                    <a:pt x="2854" y="4419"/>
                  </a:cubicBezTo>
                  <a:cubicBezTo>
                    <a:pt x="2862" y="4419"/>
                    <a:pt x="2869" y="4427"/>
                    <a:pt x="2869" y="4435"/>
                  </a:cubicBezTo>
                  <a:cubicBezTo>
                    <a:pt x="2869" y="4451"/>
                    <a:pt x="2862" y="4459"/>
                    <a:pt x="2854" y="4475"/>
                  </a:cubicBezTo>
                  <a:cubicBezTo>
                    <a:pt x="2846" y="4490"/>
                    <a:pt x="2838" y="4506"/>
                    <a:pt x="2854" y="4522"/>
                  </a:cubicBezTo>
                  <a:cubicBezTo>
                    <a:pt x="2869" y="4546"/>
                    <a:pt x="2885" y="4577"/>
                    <a:pt x="2909" y="4609"/>
                  </a:cubicBezTo>
                  <a:cubicBezTo>
                    <a:pt x="2925" y="4641"/>
                    <a:pt x="2941" y="4672"/>
                    <a:pt x="2948" y="4680"/>
                  </a:cubicBezTo>
                  <a:cubicBezTo>
                    <a:pt x="2964" y="4696"/>
                    <a:pt x="2956" y="4712"/>
                    <a:pt x="2956" y="4728"/>
                  </a:cubicBezTo>
                  <a:cubicBezTo>
                    <a:pt x="2956" y="4743"/>
                    <a:pt x="2948" y="4759"/>
                    <a:pt x="2964" y="4767"/>
                  </a:cubicBezTo>
                  <a:cubicBezTo>
                    <a:pt x="2972" y="4775"/>
                    <a:pt x="2980" y="4783"/>
                    <a:pt x="2980" y="4799"/>
                  </a:cubicBezTo>
                  <a:cubicBezTo>
                    <a:pt x="2988" y="4807"/>
                    <a:pt x="2988" y="4814"/>
                    <a:pt x="2996" y="4814"/>
                  </a:cubicBezTo>
                  <a:cubicBezTo>
                    <a:pt x="3004" y="4814"/>
                    <a:pt x="3043" y="4822"/>
                    <a:pt x="3106" y="4854"/>
                  </a:cubicBezTo>
                  <a:cubicBezTo>
                    <a:pt x="3122" y="4870"/>
                    <a:pt x="3138" y="4878"/>
                    <a:pt x="3146" y="4886"/>
                  </a:cubicBezTo>
                  <a:cubicBezTo>
                    <a:pt x="3154" y="4894"/>
                    <a:pt x="3154" y="4894"/>
                    <a:pt x="3186" y="4894"/>
                  </a:cubicBezTo>
                  <a:lnTo>
                    <a:pt x="3194" y="4894"/>
                  </a:lnTo>
                  <a:cubicBezTo>
                    <a:pt x="3225" y="4894"/>
                    <a:pt x="3241" y="4901"/>
                    <a:pt x="3265" y="4917"/>
                  </a:cubicBezTo>
                  <a:cubicBezTo>
                    <a:pt x="3273" y="4925"/>
                    <a:pt x="3281" y="4933"/>
                    <a:pt x="3296" y="4941"/>
                  </a:cubicBezTo>
                  <a:cubicBezTo>
                    <a:pt x="3304" y="4949"/>
                    <a:pt x="3312" y="4949"/>
                    <a:pt x="3312" y="4957"/>
                  </a:cubicBezTo>
                  <a:cubicBezTo>
                    <a:pt x="3352" y="4981"/>
                    <a:pt x="3367" y="4988"/>
                    <a:pt x="3407" y="4996"/>
                  </a:cubicBezTo>
                  <a:cubicBezTo>
                    <a:pt x="3423" y="4996"/>
                    <a:pt x="3431" y="4996"/>
                    <a:pt x="3446" y="4996"/>
                  </a:cubicBezTo>
                  <a:cubicBezTo>
                    <a:pt x="3462" y="4996"/>
                    <a:pt x="3470" y="4996"/>
                    <a:pt x="3494" y="4981"/>
                  </a:cubicBezTo>
                  <a:cubicBezTo>
                    <a:pt x="3502" y="4972"/>
                    <a:pt x="3510" y="4972"/>
                    <a:pt x="3518" y="4972"/>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48" name="Freeform 24"/>
            <p:cNvSpPr>
              <a:spLocks noChangeArrowheads="1"/>
            </p:cNvSpPr>
            <p:nvPr/>
          </p:nvSpPr>
          <p:spPr bwMode="auto">
            <a:xfrm>
              <a:off x="16144930" y="7488038"/>
              <a:ext cx="1704689" cy="876698"/>
            </a:xfrm>
            <a:custGeom>
              <a:avLst/>
              <a:gdLst>
                <a:gd name="T0" fmla="*/ 3233 w 3242"/>
                <a:gd name="T1" fmla="*/ 751 h 1669"/>
                <a:gd name="T2" fmla="*/ 3233 w 3242"/>
                <a:gd name="T3" fmla="*/ 751 h 1669"/>
                <a:gd name="T4" fmla="*/ 3130 w 3242"/>
                <a:gd name="T5" fmla="*/ 71 h 1669"/>
                <a:gd name="T6" fmla="*/ 0 w 3242"/>
                <a:gd name="T7" fmla="*/ 0 h 1669"/>
                <a:gd name="T8" fmla="*/ 0 w 3242"/>
                <a:gd name="T9" fmla="*/ 245 h 1669"/>
                <a:gd name="T10" fmla="*/ 1123 w 3242"/>
                <a:gd name="T11" fmla="*/ 300 h 1669"/>
                <a:gd name="T12" fmla="*/ 1139 w 3242"/>
                <a:gd name="T13" fmla="*/ 1210 h 1669"/>
                <a:gd name="T14" fmla="*/ 1218 w 3242"/>
                <a:gd name="T15" fmla="*/ 1297 h 1669"/>
                <a:gd name="T16" fmla="*/ 1297 w 3242"/>
                <a:gd name="T17" fmla="*/ 1304 h 1669"/>
                <a:gd name="T18" fmla="*/ 1344 w 3242"/>
                <a:gd name="T19" fmla="*/ 1273 h 1669"/>
                <a:gd name="T20" fmla="*/ 1392 w 3242"/>
                <a:gd name="T21" fmla="*/ 1320 h 1669"/>
                <a:gd name="T22" fmla="*/ 1423 w 3242"/>
                <a:gd name="T23" fmla="*/ 1391 h 1669"/>
                <a:gd name="T24" fmla="*/ 1510 w 3242"/>
                <a:gd name="T25" fmla="*/ 1407 h 1669"/>
                <a:gd name="T26" fmla="*/ 1566 w 3242"/>
                <a:gd name="T27" fmla="*/ 1439 h 1669"/>
                <a:gd name="T28" fmla="*/ 1653 w 3242"/>
                <a:gd name="T29" fmla="*/ 1431 h 1669"/>
                <a:gd name="T30" fmla="*/ 1684 w 3242"/>
                <a:gd name="T31" fmla="*/ 1470 h 1669"/>
                <a:gd name="T32" fmla="*/ 1732 w 3242"/>
                <a:gd name="T33" fmla="*/ 1455 h 1669"/>
                <a:gd name="T34" fmla="*/ 1763 w 3242"/>
                <a:gd name="T35" fmla="*/ 1439 h 1669"/>
                <a:gd name="T36" fmla="*/ 1826 w 3242"/>
                <a:gd name="T37" fmla="*/ 1431 h 1669"/>
                <a:gd name="T38" fmla="*/ 1842 w 3242"/>
                <a:gd name="T39" fmla="*/ 1470 h 1669"/>
                <a:gd name="T40" fmla="*/ 1874 w 3242"/>
                <a:gd name="T41" fmla="*/ 1494 h 1669"/>
                <a:gd name="T42" fmla="*/ 1882 w 3242"/>
                <a:gd name="T43" fmla="*/ 1565 h 1669"/>
                <a:gd name="T44" fmla="*/ 1945 w 3242"/>
                <a:gd name="T45" fmla="*/ 1541 h 1669"/>
                <a:gd name="T46" fmla="*/ 2008 w 3242"/>
                <a:gd name="T47" fmla="*/ 1526 h 1669"/>
                <a:gd name="T48" fmla="*/ 2056 w 3242"/>
                <a:gd name="T49" fmla="*/ 1565 h 1669"/>
                <a:gd name="T50" fmla="*/ 2103 w 3242"/>
                <a:gd name="T51" fmla="*/ 1557 h 1669"/>
                <a:gd name="T52" fmla="*/ 2190 w 3242"/>
                <a:gd name="T53" fmla="*/ 1550 h 1669"/>
                <a:gd name="T54" fmla="*/ 2190 w 3242"/>
                <a:gd name="T55" fmla="*/ 1597 h 1669"/>
                <a:gd name="T56" fmla="*/ 2222 w 3242"/>
                <a:gd name="T57" fmla="*/ 1636 h 1669"/>
                <a:gd name="T58" fmla="*/ 2245 w 3242"/>
                <a:gd name="T59" fmla="*/ 1581 h 1669"/>
                <a:gd name="T60" fmla="*/ 2261 w 3242"/>
                <a:gd name="T61" fmla="*/ 1518 h 1669"/>
                <a:gd name="T62" fmla="*/ 2293 w 3242"/>
                <a:gd name="T63" fmla="*/ 1526 h 1669"/>
                <a:gd name="T64" fmla="*/ 2340 w 3242"/>
                <a:gd name="T65" fmla="*/ 1581 h 1669"/>
                <a:gd name="T66" fmla="*/ 2372 w 3242"/>
                <a:gd name="T67" fmla="*/ 1550 h 1669"/>
                <a:gd name="T68" fmla="*/ 2426 w 3242"/>
                <a:gd name="T69" fmla="*/ 1581 h 1669"/>
                <a:gd name="T70" fmla="*/ 2505 w 3242"/>
                <a:gd name="T71" fmla="*/ 1644 h 1669"/>
                <a:gd name="T72" fmla="*/ 2568 w 3242"/>
                <a:gd name="T73" fmla="*/ 1613 h 1669"/>
                <a:gd name="T74" fmla="*/ 2656 w 3242"/>
                <a:gd name="T75" fmla="*/ 1557 h 1669"/>
                <a:gd name="T76" fmla="*/ 2695 w 3242"/>
                <a:gd name="T77" fmla="*/ 1589 h 1669"/>
                <a:gd name="T78" fmla="*/ 2750 w 3242"/>
                <a:gd name="T79" fmla="*/ 1550 h 1669"/>
                <a:gd name="T80" fmla="*/ 2814 w 3242"/>
                <a:gd name="T81" fmla="*/ 1526 h 1669"/>
                <a:gd name="T82" fmla="*/ 2861 w 3242"/>
                <a:gd name="T83" fmla="*/ 1565 h 1669"/>
                <a:gd name="T84" fmla="*/ 2917 w 3242"/>
                <a:gd name="T85" fmla="*/ 1550 h 1669"/>
                <a:gd name="T86" fmla="*/ 2964 w 3242"/>
                <a:gd name="T87" fmla="*/ 1510 h 1669"/>
                <a:gd name="T88" fmla="*/ 3051 w 3242"/>
                <a:gd name="T89" fmla="*/ 1573 h 1669"/>
                <a:gd name="T90" fmla="*/ 3130 w 3242"/>
                <a:gd name="T91" fmla="*/ 1621 h 1669"/>
                <a:gd name="T92" fmla="*/ 3193 w 3242"/>
                <a:gd name="T93" fmla="*/ 1652 h 1669"/>
                <a:gd name="T94" fmla="*/ 3241 w 3242"/>
                <a:gd name="T95" fmla="*/ 1644 h 1669"/>
                <a:gd name="T96" fmla="*/ 3233 w 3242"/>
                <a:gd name="T97" fmla="*/ 751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2" h="1669">
                  <a:moveTo>
                    <a:pt x="3233" y="751"/>
                  </a:moveTo>
                  <a:lnTo>
                    <a:pt x="3233" y="751"/>
                  </a:lnTo>
                  <a:cubicBezTo>
                    <a:pt x="3138" y="380"/>
                    <a:pt x="3130" y="71"/>
                    <a:pt x="3130" y="71"/>
                  </a:cubicBezTo>
                  <a:cubicBezTo>
                    <a:pt x="1953" y="87"/>
                    <a:pt x="909" y="55"/>
                    <a:pt x="0" y="0"/>
                  </a:cubicBezTo>
                  <a:cubicBezTo>
                    <a:pt x="0" y="245"/>
                    <a:pt x="0" y="245"/>
                    <a:pt x="0" y="245"/>
                  </a:cubicBezTo>
                  <a:cubicBezTo>
                    <a:pt x="1123" y="300"/>
                    <a:pt x="1123" y="300"/>
                    <a:pt x="1123" y="300"/>
                  </a:cubicBezTo>
                  <a:cubicBezTo>
                    <a:pt x="1123" y="300"/>
                    <a:pt x="1107" y="1186"/>
                    <a:pt x="1139" y="1210"/>
                  </a:cubicBezTo>
                  <a:cubicBezTo>
                    <a:pt x="1170" y="1233"/>
                    <a:pt x="1178" y="1265"/>
                    <a:pt x="1218" y="1297"/>
                  </a:cubicBezTo>
                  <a:cubicBezTo>
                    <a:pt x="1249" y="1328"/>
                    <a:pt x="1249" y="1297"/>
                    <a:pt x="1297" y="1304"/>
                  </a:cubicBezTo>
                  <a:cubicBezTo>
                    <a:pt x="1336" y="1320"/>
                    <a:pt x="1321" y="1281"/>
                    <a:pt x="1344" y="1273"/>
                  </a:cubicBezTo>
                  <a:cubicBezTo>
                    <a:pt x="1360" y="1265"/>
                    <a:pt x="1376" y="1297"/>
                    <a:pt x="1392" y="1320"/>
                  </a:cubicBezTo>
                  <a:cubicBezTo>
                    <a:pt x="1400" y="1344"/>
                    <a:pt x="1392" y="1383"/>
                    <a:pt x="1423" y="1391"/>
                  </a:cubicBezTo>
                  <a:cubicBezTo>
                    <a:pt x="1455" y="1399"/>
                    <a:pt x="1463" y="1415"/>
                    <a:pt x="1510" y="1407"/>
                  </a:cubicBezTo>
                  <a:cubicBezTo>
                    <a:pt x="1550" y="1407"/>
                    <a:pt x="1566" y="1439"/>
                    <a:pt x="1566" y="1439"/>
                  </a:cubicBezTo>
                  <a:cubicBezTo>
                    <a:pt x="1589" y="1455"/>
                    <a:pt x="1621" y="1431"/>
                    <a:pt x="1653" y="1431"/>
                  </a:cubicBezTo>
                  <a:cubicBezTo>
                    <a:pt x="1684" y="1439"/>
                    <a:pt x="1684" y="1447"/>
                    <a:pt x="1684" y="1470"/>
                  </a:cubicBezTo>
                  <a:cubicBezTo>
                    <a:pt x="1692" y="1494"/>
                    <a:pt x="1724" y="1486"/>
                    <a:pt x="1732" y="1455"/>
                  </a:cubicBezTo>
                  <a:cubicBezTo>
                    <a:pt x="1739" y="1423"/>
                    <a:pt x="1763" y="1447"/>
                    <a:pt x="1763" y="1439"/>
                  </a:cubicBezTo>
                  <a:cubicBezTo>
                    <a:pt x="1771" y="1423"/>
                    <a:pt x="1795" y="1431"/>
                    <a:pt x="1826" y="1431"/>
                  </a:cubicBezTo>
                  <a:cubicBezTo>
                    <a:pt x="1850" y="1431"/>
                    <a:pt x="1842" y="1447"/>
                    <a:pt x="1842" y="1470"/>
                  </a:cubicBezTo>
                  <a:cubicBezTo>
                    <a:pt x="1842" y="1494"/>
                    <a:pt x="1850" y="1486"/>
                    <a:pt x="1874" y="1494"/>
                  </a:cubicBezTo>
                  <a:cubicBezTo>
                    <a:pt x="1890" y="1510"/>
                    <a:pt x="1874" y="1541"/>
                    <a:pt x="1882" y="1565"/>
                  </a:cubicBezTo>
                  <a:cubicBezTo>
                    <a:pt x="1898" y="1597"/>
                    <a:pt x="1929" y="1557"/>
                    <a:pt x="1945" y="1541"/>
                  </a:cubicBezTo>
                  <a:cubicBezTo>
                    <a:pt x="1953" y="1518"/>
                    <a:pt x="1977" y="1518"/>
                    <a:pt x="2008" y="1526"/>
                  </a:cubicBezTo>
                  <a:cubicBezTo>
                    <a:pt x="2040" y="1534"/>
                    <a:pt x="2048" y="1550"/>
                    <a:pt x="2056" y="1565"/>
                  </a:cubicBezTo>
                  <a:cubicBezTo>
                    <a:pt x="2072" y="1581"/>
                    <a:pt x="2103" y="1581"/>
                    <a:pt x="2103" y="1557"/>
                  </a:cubicBezTo>
                  <a:cubicBezTo>
                    <a:pt x="2103" y="1541"/>
                    <a:pt x="2174" y="1550"/>
                    <a:pt x="2190" y="1550"/>
                  </a:cubicBezTo>
                  <a:cubicBezTo>
                    <a:pt x="2206" y="1550"/>
                    <a:pt x="2198" y="1565"/>
                    <a:pt x="2190" y="1597"/>
                  </a:cubicBezTo>
                  <a:cubicBezTo>
                    <a:pt x="2182" y="1628"/>
                    <a:pt x="2206" y="1628"/>
                    <a:pt x="2222" y="1636"/>
                  </a:cubicBezTo>
                  <a:cubicBezTo>
                    <a:pt x="2238" y="1644"/>
                    <a:pt x="2245" y="1605"/>
                    <a:pt x="2245" y="1581"/>
                  </a:cubicBezTo>
                  <a:cubicBezTo>
                    <a:pt x="2245" y="1550"/>
                    <a:pt x="2245" y="1557"/>
                    <a:pt x="2261" y="1518"/>
                  </a:cubicBezTo>
                  <a:cubicBezTo>
                    <a:pt x="2277" y="1486"/>
                    <a:pt x="2277" y="1518"/>
                    <a:pt x="2293" y="1526"/>
                  </a:cubicBezTo>
                  <a:cubicBezTo>
                    <a:pt x="2309" y="1541"/>
                    <a:pt x="2317" y="1557"/>
                    <a:pt x="2340" y="1581"/>
                  </a:cubicBezTo>
                  <a:cubicBezTo>
                    <a:pt x="2356" y="1597"/>
                    <a:pt x="2364" y="1573"/>
                    <a:pt x="2372" y="1550"/>
                  </a:cubicBezTo>
                  <a:cubicBezTo>
                    <a:pt x="2380" y="1526"/>
                    <a:pt x="2403" y="1557"/>
                    <a:pt x="2426" y="1581"/>
                  </a:cubicBezTo>
                  <a:cubicBezTo>
                    <a:pt x="2458" y="1613"/>
                    <a:pt x="2474" y="1628"/>
                    <a:pt x="2505" y="1644"/>
                  </a:cubicBezTo>
                  <a:cubicBezTo>
                    <a:pt x="2529" y="1668"/>
                    <a:pt x="2545" y="1636"/>
                    <a:pt x="2568" y="1613"/>
                  </a:cubicBezTo>
                  <a:cubicBezTo>
                    <a:pt x="2584" y="1589"/>
                    <a:pt x="2616" y="1565"/>
                    <a:pt x="2656" y="1557"/>
                  </a:cubicBezTo>
                  <a:cubicBezTo>
                    <a:pt x="2687" y="1550"/>
                    <a:pt x="2671" y="1565"/>
                    <a:pt x="2695" y="1589"/>
                  </a:cubicBezTo>
                  <a:cubicBezTo>
                    <a:pt x="2727" y="1605"/>
                    <a:pt x="2743" y="1581"/>
                    <a:pt x="2750" y="1550"/>
                  </a:cubicBezTo>
                  <a:cubicBezTo>
                    <a:pt x="2750" y="1526"/>
                    <a:pt x="2798" y="1526"/>
                    <a:pt x="2814" y="1526"/>
                  </a:cubicBezTo>
                  <a:cubicBezTo>
                    <a:pt x="2837" y="1526"/>
                    <a:pt x="2830" y="1541"/>
                    <a:pt x="2861" y="1565"/>
                  </a:cubicBezTo>
                  <a:cubicBezTo>
                    <a:pt x="2893" y="1589"/>
                    <a:pt x="2908" y="1565"/>
                    <a:pt x="2917" y="1550"/>
                  </a:cubicBezTo>
                  <a:cubicBezTo>
                    <a:pt x="2932" y="1534"/>
                    <a:pt x="2940" y="1510"/>
                    <a:pt x="2964" y="1510"/>
                  </a:cubicBezTo>
                  <a:cubicBezTo>
                    <a:pt x="2988" y="1510"/>
                    <a:pt x="3011" y="1526"/>
                    <a:pt x="3051" y="1573"/>
                  </a:cubicBezTo>
                  <a:cubicBezTo>
                    <a:pt x="3090" y="1621"/>
                    <a:pt x="3122" y="1613"/>
                    <a:pt x="3130" y="1621"/>
                  </a:cubicBezTo>
                  <a:cubicBezTo>
                    <a:pt x="3138" y="1636"/>
                    <a:pt x="3161" y="1652"/>
                    <a:pt x="3193" y="1652"/>
                  </a:cubicBezTo>
                  <a:cubicBezTo>
                    <a:pt x="3225" y="1652"/>
                    <a:pt x="3225" y="1644"/>
                    <a:pt x="3241" y="1644"/>
                  </a:cubicBezTo>
                  <a:lnTo>
                    <a:pt x="3233" y="751"/>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49" name="Freeform 25"/>
            <p:cNvSpPr>
              <a:spLocks noChangeArrowheads="1"/>
            </p:cNvSpPr>
            <p:nvPr/>
          </p:nvSpPr>
          <p:spPr bwMode="auto">
            <a:xfrm>
              <a:off x="16140291" y="7488038"/>
              <a:ext cx="1709328" cy="874378"/>
            </a:xfrm>
            <a:custGeom>
              <a:avLst/>
              <a:gdLst>
                <a:gd name="T0" fmla="*/ 2434 w 3250"/>
                <a:gd name="T1" fmla="*/ 1589 h 1661"/>
                <a:gd name="T2" fmla="*/ 2380 w 3250"/>
                <a:gd name="T3" fmla="*/ 1557 h 1661"/>
                <a:gd name="T4" fmla="*/ 2285 w 3250"/>
                <a:gd name="T5" fmla="*/ 1518 h 1661"/>
                <a:gd name="T6" fmla="*/ 2253 w 3250"/>
                <a:gd name="T7" fmla="*/ 1581 h 1661"/>
                <a:gd name="T8" fmla="*/ 2190 w 3250"/>
                <a:gd name="T9" fmla="*/ 1597 h 1661"/>
                <a:gd name="T10" fmla="*/ 2190 w 3250"/>
                <a:gd name="T11" fmla="*/ 1550 h 1661"/>
                <a:gd name="T12" fmla="*/ 2064 w 3250"/>
                <a:gd name="T13" fmla="*/ 1565 h 1661"/>
                <a:gd name="T14" fmla="*/ 1906 w 3250"/>
                <a:gd name="T15" fmla="*/ 1581 h 1661"/>
                <a:gd name="T16" fmla="*/ 1866 w 3250"/>
                <a:gd name="T17" fmla="*/ 1494 h 1661"/>
                <a:gd name="T18" fmla="*/ 1834 w 3250"/>
                <a:gd name="T19" fmla="*/ 1431 h 1661"/>
                <a:gd name="T20" fmla="*/ 1771 w 3250"/>
                <a:gd name="T21" fmla="*/ 1447 h 1661"/>
                <a:gd name="T22" fmla="*/ 1708 w 3250"/>
                <a:gd name="T23" fmla="*/ 1486 h 1661"/>
                <a:gd name="T24" fmla="*/ 1621 w 3250"/>
                <a:gd name="T25" fmla="*/ 1439 h 1661"/>
                <a:gd name="T26" fmla="*/ 1566 w 3250"/>
                <a:gd name="T27" fmla="*/ 1439 h 1661"/>
                <a:gd name="T28" fmla="*/ 1431 w 3250"/>
                <a:gd name="T29" fmla="*/ 1391 h 1661"/>
                <a:gd name="T30" fmla="*/ 1360 w 3250"/>
                <a:gd name="T31" fmla="*/ 1273 h 1661"/>
                <a:gd name="T32" fmla="*/ 1305 w 3250"/>
                <a:gd name="T33" fmla="*/ 1312 h 1661"/>
                <a:gd name="T34" fmla="*/ 1218 w 3250"/>
                <a:gd name="T35" fmla="*/ 1297 h 1661"/>
                <a:gd name="T36" fmla="*/ 0 w 3250"/>
                <a:gd name="T37" fmla="*/ 245 h 1661"/>
                <a:gd name="T38" fmla="*/ 3138 w 3250"/>
                <a:gd name="T39" fmla="*/ 71 h 1661"/>
                <a:gd name="T40" fmla="*/ 3249 w 3250"/>
                <a:gd name="T41" fmla="*/ 751 h 1661"/>
                <a:gd name="T42" fmla="*/ 3201 w 3250"/>
                <a:gd name="T43" fmla="*/ 1660 h 1661"/>
                <a:gd name="T44" fmla="*/ 2972 w 3250"/>
                <a:gd name="T45" fmla="*/ 1510 h 1661"/>
                <a:gd name="T46" fmla="*/ 2893 w 3250"/>
                <a:gd name="T47" fmla="*/ 1581 h 1661"/>
                <a:gd name="T48" fmla="*/ 2758 w 3250"/>
                <a:gd name="T49" fmla="*/ 1550 h 1661"/>
                <a:gd name="T50" fmla="*/ 2679 w 3250"/>
                <a:gd name="T51" fmla="*/ 1557 h 1661"/>
                <a:gd name="T52" fmla="*/ 2529 w 3250"/>
                <a:gd name="T53" fmla="*/ 1660 h 1661"/>
                <a:gd name="T54" fmla="*/ 2442 w 3250"/>
                <a:gd name="T55" fmla="*/ 1581 h 1661"/>
                <a:gd name="T56" fmla="*/ 2576 w 3250"/>
                <a:gd name="T57" fmla="*/ 1613 h 1661"/>
                <a:gd name="T58" fmla="*/ 2711 w 3250"/>
                <a:gd name="T59" fmla="*/ 1581 h 1661"/>
                <a:gd name="T60" fmla="*/ 2845 w 3250"/>
                <a:gd name="T61" fmla="*/ 1534 h 1661"/>
                <a:gd name="T62" fmla="*/ 2925 w 3250"/>
                <a:gd name="T63" fmla="*/ 1550 h 1661"/>
                <a:gd name="T64" fmla="*/ 3122 w 3250"/>
                <a:gd name="T65" fmla="*/ 1613 h 1661"/>
                <a:gd name="T66" fmla="*/ 3241 w 3250"/>
                <a:gd name="T67" fmla="*/ 1636 h 1661"/>
                <a:gd name="T68" fmla="*/ 16 w 3250"/>
                <a:gd name="T69" fmla="*/ 8 h 1661"/>
                <a:gd name="T70" fmla="*/ 1147 w 3250"/>
                <a:gd name="T71" fmla="*/ 1202 h 1661"/>
                <a:gd name="T72" fmla="*/ 1265 w 3250"/>
                <a:gd name="T73" fmla="*/ 1304 h 1661"/>
                <a:gd name="T74" fmla="*/ 1336 w 3250"/>
                <a:gd name="T75" fmla="*/ 1288 h 1661"/>
                <a:gd name="T76" fmla="*/ 1400 w 3250"/>
                <a:gd name="T77" fmla="*/ 1320 h 1661"/>
                <a:gd name="T78" fmla="*/ 1503 w 3250"/>
                <a:gd name="T79" fmla="*/ 1407 h 1661"/>
                <a:gd name="T80" fmla="*/ 1621 w 3250"/>
                <a:gd name="T81" fmla="*/ 1439 h 1661"/>
                <a:gd name="T82" fmla="*/ 1700 w 3250"/>
                <a:gd name="T83" fmla="*/ 1470 h 1661"/>
                <a:gd name="T84" fmla="*/ 1763 w 3250"/>
                <a:gd name="T85" fmla="*/ 1439 h 1661"/>
                <a:gd name="T86" fmla="*/ 1811 w 3250"/>
                <a:gd name="T87" fmla="*/ 1423 h 1661"/>
                <a:gd name="T88" fmla="*/ 1858 w 3250"/>
                <a:gd name="T89" fmla="*/ 1470 h 1661"/>
                <a:gd name="T90" fmla="*/ 1898 w 3250"/>
                <a:gd name="T91" fmla="*/ 1565 h 1661"/>
                <a:gd name="T92" fmla="*/ 2064 w 3250"/>
                <a:gd name="T93" fmla="*/ 1557 h 1661"/>
                <a:gd name="T94" fmla="*/ 2166 w 3250"/>
                <a:gd name="T95" fmla="*/ 1541 h 1661"/>
                <a:gd name="T96" fmla="*/ 2206 w 3250"/>
                <a:gd name="T97" fmla="*/ 1573 h 1661"/>
                <a:gd name="T98" fmla="*/ 2230 w 3250"/>
                <a:gd name="T99" fmla="*/ 1636 h 1661"/>
                <a:gd name="T100" fmla="*/ 2285 w 3250"/>
                <a:gd name="T101" fmla="*/ 1502 h 1661"/>
                <a:gd name="T102" fmla="*/ 2356 w 3250"/>
                <a:gd name="T103" fmla="*/ 1581 h 1661"/>
                <a:gd name="T104" fmla="*/ 2529 w 3250"/>
                <a:gd name="T105" fmla="*/ 1660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50" h="1661">
                  <a:moveTo>
                    <a:pt x="2529" y="1660"/>
                  </a:moveTo>
                  <a:lnTo>
                    <a:pt x="2529" y="1660"/>
                  </a:lnTo>
                  <a:cubicBezTo>
                    <a:pt x="2521" y="1660"/>
                    <a:pt x="2513" y="1652"/>
                    <a:pt x="2505" y="1652"/>
                  </a:cubicBezTo>
                  <a:cubicBezTo>
                    <a:pt x="2482" y="1628"/>
                    <a:pt x="2466" y="1613"/>
                    <a:pt x="2434" y="1589"/>
                  </a:cubicBezTo>
                  <a:cubicBezTo>
                    <a:pt x="2434" y="1581"/>
                    <a:pt x="2426" y="1581"/>
                    <a:pt x="2426" y="1573"/>
                  </a:cubicBezTo>
                  <a:cubicBezTo>
                    <a:pt x="2411" y="1557"/>
                    <a:pt x="2395" y="1541"/>
                    <a:pt x="2388" y="1541"/>
                  </a:cubicBezTo>
                  <a:cubicBezTo>
                    <a:pt x="2388" y="1541"/>
                    <a:pt x="2388" y="1541"/>
                    <a:pt x="2380" y="1550"/>
                  </a:cubicBezTo>
                  <a:cubicBezTo>
                    <a:pt x="2380" y="1557"/>
                    <a:pt x="2380" y="1557"/>
                    <a:pt x="2380" y="1557"/>
                  </a:cubicBezTo>
                  <a:cubicBezTo>
                    <a:pt x="2372" y="1573"/>
                    <a:pt x="2364" y="1589"/>
                    <a:pt x="2356" y="1589"/>
                  </a:cubicBezTo>
                  <a:cubicBezTo>
                    <a:pt x="2348" y="1589"/>
                    <a:pt x="2348" y="1589"/>
                    <a:pt x="2340" y="1581"/>
                  </a:cubicBezTo>
                  <a:cubicBezTo>
                    <a:pt x="2325" y="1557"/>
                    <a:pt x="2317" y="1550"/>
                    <a:pt x="2301" y="1534"/>
                  </a:cubicBezTo>
                  <a:cubicBezTo>
                    <a:pt x="2293" y="1526"/>
                    <a:pt x="2293" y="1526"/>
                    <a:pt x="2285" y="1518"/>
                  </a:cubicBezTo>
                  <a:cubicBezTo>
                    <a:pt x="2285" y="1510"/>
                    <a:pt x="2285" y="1510"/>
                    <a:pt x="2285" y="1510"/>
                  </a:cubicBezTo>
                  <a:cubicBezTo>
                    <a:pt x="2285" y="1510"/>
                    <a:pt x="2277" y="1510"/>
                    <a:pt x="2277" y="1526"/>
                  </a:cubicBezTo>
                  <a:cubicBezTo>
                    <a:pt x="2269" y="1534"/>
                    <a:pt x="2269" y="1541"/>
                    <a:pt x="2262" y="1550"/>
                  </a:cubicBezTo>
                  <a:cubicBezTo>
                    <a:pt x="2253" y="1557"/>
                    <a:pt x="2253" y="1565"/>
                    <a:pt x="2253" y="1581"/>
                  </a:cubicBezTo>
                  <a:cubicBezTo>
                    <a:pt x="2253" y="1605"/>
                    <a:pt x="2246" y="1644"/>
                    <a:pt x="2230" y="1644"/>
                  </a:cubicBezTo>
                  <a:cubicBezTo>
                    <a:pt x="2230" y="1644"/>
                    <a:pt x="2230" y="1644"/>
                    <a:pt x="2230" y="1636"/>
                  </a:cubicBezTo>
                  <a:cubicBezTo>
                    <a:pt x="2222" y="1636"/>
                    <a:pt x="2222" y="1636"/>
                    <a:pt x="2222" y="1636"/>
                  </a:cubicBezTo>
                  <a:cubicBezTo>
                    <a:pt x="2206" y="1636"/>
                    <a:pt x="2190" y="1628"/>
                    <a:pt x="2190" y="1597"/>
                  </a:cubicBezTo>
                  <a:cubicBezTo>
                    <a:pt x="2198" y="1589"/>
                    <a:pt x="2198" y="1581"/>
                    <a:pt x="2198" y="1573"/>
                  </a:cubicBezTo>
                  <a:cubicBezTo>
                    <a:pt x="2198" y="1565"/>
                    <a:pt x="2206" y="1550"/>
                    <a:pt x="2206" y="1550"/>
                  </a:cubicBezTo>
                  <a:cubicBezTo>
                    <a:pt x="2198" y="1550"/>
                    <a:pt x="2198" y="1550"/>
                    <a:pt x="2198" y="1550"/>
                  </a:cubicBezTo>
                  <a:cubicBezTo>
                    <a:pt x="2198" y="1550"/>
                    <a:pt x="2198" y="1550"/>
                    <a:pt x="2190" y="1550"/>
                  </a:cubicBezTo>
                  <a:cubicBezTo>
                    <a:pt x="2182" y="1550"/>
                    <a:pt x="2174" y="1550"/>
                    <a:pt x="2166" y="1550"/>
                  </a:cubicBezTo>
                  <a:cubicBezTo>
                    <a:pt x="2119" y="1550"/>
                    <a:pt x="2111" y="1557"/>
                    <a:pt x="2111" y="1557"/>
                  </a:cubicBezTo>
                  <a:cubicBezTo>
                    <a:pt x="2111" y="1573"/>
                    <a:pt x="2103" y="1581"/>
                    <a:pt x="2087" y="1581"/>
                  </a:cubicBezTo>
                  <a:cubicBezTo>
                    <a:pt x="2080" y="1581"/>
                    <a:pt x="2072" y="1573"/>
                    <a:pt x="2064" y="1565"/>
                  </a:cubicBezTo>
                  <a:lnTo>
                    <a:pt x="2064" y="1565"/>
                  </a:lnTo>
                  <a:cubicBezTo>
                    <a:pt x="2048" y="1550"/>
                    <a:pt x="2040" y="1534"/>
                    <a:pt x="2016" y="1526"/>
                  </a:cubicBezTo>
                  <a:cubicBezTo>
                    <a:pt x="1985" y="1518"/>
                    <a:pt x="1961" y="1526"/>
                    <a:pt x="1953" y="1541"/>
                  </a:cubicBezTo>
                  <a:cubicBezTo>
                    <a:pt x="1945" y="1557"/>
                    <a:pt x="1922" y="1581"/>
                    <a:pt x="1906" y="1581"/>
                  </a:cubicBezTo>
                  <a:cubicBezTo>
                    <a:pt x="1898" y="1581"/>
                    <a:pt x="1890" y="1581"/>
                    <a:pt x="1890" y="1573"/>
                  </a:cubicBezTo>
                  <a:cubicBezTo>
                    <a:pt x="1890" y="1557"/>
                    <a:pt x="1890" y="1541"/>
                    <a:pt x="1890" y="1534"/>
                  </a:cubicBezTo>
                  <a:cubicBezTo>
                    <a:pt x="1890" y="1518"/>
                    <a:pt x="1890" y="1502"/>
                    <a:pt x="1874" y="1502"/>
                  </a:cubicBezTo>
                  <a:lnTo>
                    <a:pt x="1866" y="1494"/>
                  </a:lnTo>
                  <a:cubicBezTo>
                    <a:pt x="1850" y="1494"/>
                    <a:pt x="1850" y="1494"/>
                    <a:pt x="1850" y="1470"/>
                  </a:cubicBezTo>
                  <a:lnTo>
                    <a:pt x="1850" y="1463"/>
                  </a:lnTo>
                  <a:cubicBezTo>
                    <a:pt x="1850" y="1447"/>
                    <a:pt x="1850" y="1439"/>
                    <a:pt x="1842" y="1439"/>
                  </a:cubicBezTo>
                  <a:lnTo>
                    <a:pt x="1834" y="1431"/>
                  </a:lnTo>
                  <a:cubicBezTo>
                    <a:pt x="1819" y="1431"/>
                    <a:pt x="1811" y="1431"/>
                    <a:pt x="1803" y="1431"/>
                  </a:cubicBezTo>
                  <a:cubicBezTo>
                    <a:pt x="1803" y="1431"/>
                    <a:pt x="1795" y="1431"/>
                    <a:pt x="1787" y="1431"/>
                  </a:cubicBezTo>
                  <a:cubicBezTo>
                    <a:pt x="1779" y="1431"/>
                    <a:pt x="1779" y="1431"/>
                    <a:pt x="1779" y="1439"/>
                  </a:cubicBezTo>
                  <a:lnTo>
                    <a:pt x="1771" y="1447"/>
                  </a:lnTo>
                  <a:cubicBezTo>
                    <a:pt x="1771" y="1447"/>
                    <a:pt x="1763" y="1447"/>
                    <a:pt x="1763" y="1439"/>
                  </a:cubicBezTo>
                  <a:lnTo>
                    <a:pt x="1755" y="1439"/>
                  </a:lnTo>
                  <a:cubicBezTo>
                    <a:pt x="1755" y="1439"/>
                    <a:pt x="1747" y="1439"/>
                    <a:pt x="1747" y="1455"/>
                  </a:cubicBezTo>
                  <a:cubicBezTo>
                    <a:pt x="1740" y="1478"/>
                    <a:pt x="1724" y="1486"/>
                    <a:pt x="1708" y="1486"/>
                  </a:cubicBezTo>
                  <a:cubicBezTo>
                    <a:pt x="1700" y="1486"/>
                    <a:pt x="1692" y="1486"/>
                    <a:pt x="1692" y="1470"/>
                  </a:cubicBezTo>
                  <a:cubicBezTo>
                    <a:pt x="1692" y="1470"/>
                    <a:pt x="1692" y="1470"/>
                    <a:pt x="1692" y="1463"/>
                  </a:cubicBezTo>
                  <a:cubicBezTo>
                    <a:pt x="1692" y="1447"/>
                    <a:pt x="1684" y="1439"/>
                    <a:pt x="1661" y="1439"/>
                  </a:cubicBezTo>
                  <a:cubicBezTo>
                    <a:pt x="1645" y="1431"/>
                    <a:pt x="1637" y="1439"/>
                    <a:pt x="1621" y="1439"/>
                  </a:cubicBezTo>
                  <a:cubicBezTo>
                    <a:pt x="1613" y="1447"/>
                    <a:pt x="1605" y="1447"/>
                    <a:pt x="1597" y="1447"/>
                  </a:cubicBezTo>
                  <a:cubicBezTo>
                    <a:pt x="1582" y="1447"/>
                    <a:pt x="1574" y="1447"/>
                    <a:pt x="1566" y="1439"/>
                  </a:cubicBezTo>
                  <a:lnTo>
                    <a:pt x="1566" y="1439"/>
                  </a:lnTo>
                  <a:lnTo>
                    <a:pt x="1566" y="1439"/>
                  </a:lnTo>
                  <a:cubicBezTo>
                    <a:pt x="1566" y="1439"/>
                    <a:pt x="1558" y="1407"/>
                    <a:pt x="1518" y="1415"/>
                  </a:cubicBezTo>
                  <a:cubicBezTo>
                    <a:pt x="1510" y="1415"/>
                    <a:pt x="1503" y="1415"/>
                    <a:pt x="1503" y="1415"/>
                  </a:cubicBezTo>
                  <a:cubicBezTo>
                    <a:pt x="1479" y="1415"/>
                    <a:pt x="1471" y="1407"/>
                    <a:pt x="1455" y="1399"/>
                  </a:cubicBezTo>
                  <a:cubicBezTo>
                    <a:pt x="1447" y="1399"/>
                    <a:pt x="1439" y="1399"/>
                    <a:pt x="1431" y="1391"/>
                  </a:cubicBezTo>
                  <a:cubicBezTo>
                    <a:pt x="1408" y="1391"/>
                    <a:pt x="1400" y="1368"/>
                    <a:pt x="1400" y="1352"/>
                  </a:cubicBezTo>
                  <a:cubicBezTo>
                    <a:pt x="1400" y="1336"/>
                    <a:pt x="1400" y="1328"/>
                    <a:pt x="1392" y="1320"/>
                  </a:cubicBezTo>
                  <a:cubicBezTo>
                    <a:pt x="1392" y="1312"/>
                    <a:pt x="1392" y="1312"/>
                    <a:pt x="1392" y="1312"/>
                  </a:cubicBezTo>
                  <a:cubicBezTo>
                    <a:pt x="1384" y="1297"/>
                    <a:pt x="1368" y="1273"/>
                    <a:pt x="1360" y="1273"/>
                  </a:cubicBezTo>
                  <a:cubicBezTo>
                    <a:pt x="1352" y="1273"/>
                    <a:pt x="1352" y="1273"/>
                    <a:pt x="1352" y="1273"/>
                  </a:cubicBezTo>
                  <a:cubicBezTo>
                    <a:pt x="1344" y="1281"/>
                    <a:pt x="1344" y="1281"/>
                    <a:pt x="1344" y="1288"/>
                  </a:cubicBezTo>
                  <a:cubicBezTo>
                    <a:pt x="1336" y="1304"/>
                    <a:pt x="1336" y="1312"/>
                    <a:pt x="1321" y="1312"/>
                  </a:cubicBezTo>
                  <a:cubicBezTo>
                    <a:pt x="1313" y="1312"/>
                    <a:pt x="1305" y="1312"/>
                    <a:pt x="1305" y="1312"/>
                  </a:cubicBezTo>
                  <a:cubicBezTo>
                    <a:pt x="1297" y="1304"/>
                    <a:pt x="1289" y="1304"/>
                    <a:pt x="1281" y="1304"/>
                  </a:cubicBezTo>
                  <a:cubicBezTo>
                    <a:pt x="1273" y="1304"/>
                    <a:pt x="1273" y="1312"/>
                    <a:pt x="1265" y="1312"/>
                  </a:cubicBezTo>
                  <a:cubicBezTo>
                    <a:pt x="1257" y="1312"/>
                    <a:pt x="1257" y="1312"/>
                    <a:pt x="1250" y="1312"/>
                  </a:cubicBezTo>
                  <a:cubicBezTo>
                    <a:pt x="1242" y="1312"/>
                    <a:pt x="1234" y="1312"/>
                    <a:pt x="1218" y="1297"/>
                  </a:cubicBezTo>
                  <a:cubicBezTo>
                    <a:pt x="1202" y="1288"/>
                    <a:pt x="1186" y="1265"/>
                    <a:pt x="1178" y="1249"/>
                  </a:cubicBezTo>
                  <a:cubicBezTo>
                    <a:pt x="1170" y="1233"/>
                    <a:pt x="1163" y="1225"/>
                    <a:pt x="1147" y="1210"/>
                  </a:cubicBezTo>
                  <a:cubicBezTo>
                    <a:pt x="1107" y="1194"/>
                    <a:pt x="1123" y="411"/>
                    <a:pt x="1123" y="308"/>
                  </a:cubicBezTo>
                  <a:cubicBezTo>
                    <a:pt x="0" y="245"/>
                    <a:pt x="0" y="245"/>
                    <a:pt x="0" y="245"/>
                  </a:cubicBezTo>
                  <a:cubicBezTo>
                    <a:pt x="8" y="0"/>
                    <a:pt x="8" y="0"/>
                    <a:pt x="8" y="0"/>
                  </a:cubicBezTo>
                  <a:lnTo>
                    <a:pt x="8" y="0"/>
                  </a:lnTo>
                  <a:cubicBezTo>
                    <a:pt x="839" y="47"/>
                    <a:pt x="1692" y="71"/>
                    <a:pt x="2569" y="71"/>
                  </a:cubicBezTo>
                  <a:cubicBezTo>
                    <a:pt x="2758" y="71"/>
                    <a:pt x="2948" y="71"/>
                    <a:pt x="3138" y="71"/>
                  </a:cubicBezTo>
                  <a:cubicBezTo>
                    <a:pt x="3146" y="71"/>
                    <a:pt x="3146" y="71"/>
                    <a:pt x="3146" y="71"/>
                  </a:cubicBezTo>
                  <a:lnTo>
                    <a:pt x="3146" y="71"/>
                  </a:lnTo>
                  <a:cubicBezTo>
                    <a:pt x="3146" y="71"/>
                    <a:pt x="3154" y="380"/>
                    <a:pt x="3249" y="751"/>
                  </a:cubicBezTo>
                  <a:lnTo>
                    <a:pt x="3249" y="751"/>
                  </a:lnTo>
                  <a:cubicBezTo>
                    <a:pt x="3249" y="1644"/>
                    <a:pt x="3249" y="1644"/>
                    <a:pt x="3249" y="1644"/>
                  </a:cubicBezTo>
                  <a:lnTo>
                    <a:pt x="3249" y="1644"/>
                  </a:lnTo>
                  <a:cubicBezTo>
                    <a:pt x="3241" y="1644"/>
                    <a:pt x="3241" y="1644"/>
                    <a:pt x="3233" y="1652"/>
                  </a:cubicBezTo>
                  <a:cubicBezTo>
                    <a:pt x="3225" y="1652"/>
                    <a:pt x="3225" y="1660"/>
                    <a:pt x="3201" y="1660"/>
                  </a:cubicBezTo>
                  <a:cubicBezTo>
                    <a:pt x="3169" y="1660"/>
                    <a:pt x="3146" y="1636"/>
                    <a:pt x="3138" y="1628"/>
                  </a:cubicBezTo>
                  <a:cubicBezTo>
                    <a:pt x="3130" y="1621"/>
                    <a:pt x="3130" y="1621"/>
                    <a:pt x="3122" y="1621"/>
                  </a:cubicBezTo>
                  <a:cubicBezTo>
                    <a:pt x="3106" y="1613"/>
                    <a:pt x="3083" y="1605"/>
                    <a:pt x="3059" y="1573"/>
                  </a:cubicBezTo>
                  <a:cubicBezTo>
                    <a:pt x="3019" y="1526"/>
                    <a:pt x="2996" y="1510"/>
                    <a:pt x="2972" y="1510"/>
                  </a:cubicBezTo>
                  <a:cubicBezTo>
                    <a:pt x="2956" y="1518"/>
                    <a:pt x="2948" y="1526"/>
                    <a:pt x="2940" y="1541"/>
                  </a:cubicBezTo>
                  <a:cubicBezTo>
                    <a:pt x="2932" y="1541"/>
                    <a:pt x="2932" y="1550"/>
                    <a:pt x="2932" y="1550"/>
                  </a:cubicBezTo>
                  <a:cubicBezTo>
                    <a:pt x="2932" y="1550"/>
                    <a:pt x="2932" y="1557"/>
                    <a:pt x="2925" y="1557"/>
                  </a:cubicBezTo>
                  <a:cubicBezTo>
                    <a:pt x="2916" y="1565"/>
                    <a:pt x="2909" y="1581"/>
                    <a:pt x="2893" y="1581"/>
                  </a:cubicBezTo>
                  <a:cubicBezTo>
                    <a:pt x="2885" y="1581"/>
                    <a:pt x="2877" y="1573"/>
                    <a:pt x="2869" y="1565"/>
                  </a:cubicBezTo>
                  <a:cubicBezTo>
                    <a:pt x="2853" y="1557"/>
                    <a:pt x="2845" y="1550"/>
                    <a:pt x="2838" y="1541"/>
                  </a:cubicBezTo>
                  <a:cubicBezTo>
                    <a:pt x="2838" y="1534"/>
                    <a:pt x="2830" y="1526"/>
                    <a:pt x="2822" y="1526"/>
                  </a:cubicBezTo>
                  <a:cubicBezTo>
                    <a:pt x="2806" y="1526"/>
                    <a:pt x="2766" y="1526"/>
                    <a:pt x="2758" y="1550"/>
                  </a:cubicBezTo>
                  <a:cubicBezTo>
                    <a:pt x="2751" y="1573"/>
                    <a:pt x="2743" y="1597"/>
                    <a:pt x="2727" y="1597"/>
                  </a:cubicBezTo>
                  <a:cubicBezTo>
                    <a:pt x="2719" y="1597"/>
                    <a:pt x="2711" y="1597"/>
                    <a:pt x="2703" y="1589"/>
                  </a:cubicBezTo>
                  <a:cubicBezTo>
                    <a:pt x="2695" y="1581"/>
                    <a:pt x="2687" y="1573"/>
                    <a:pt x="2687" y="1565"/>
                  </a:cubicBezTo>
                  <a:cubicBezTo>
                    <a:pt x="2687" y="1557"/>
                    <a:pt x="2679" y="1557"/>
                    <a:pt x="2679" y="1557"/>
                  </a:cubicBezTo>
                  <a:cubicBezTo>
                    <a:pt x="2672" y="1557"/>
                    <a:pt x="2672" y="1557"/>
                    <a:pt x="2664" y="1557"/>
                  </a:cubicBezTo>
                  <a:cubicBezTo>
                    <a:pt x="2624" y="1573"/>
                    <a:pt x="2600" y="1589"/>
                    <a:pt x="2576" y="1613"/>
                  </a:cubicBezTo>
                  <a:cubicBezTo>
                    <a:pt x="2576" y="1621"/>
                    <a:pt x="2576" y="1621"/>
                    <a:pt x="2576" y="1621"/>
                  </a:cubicBezTo>
                  <a:cubicBezTo>
                    <a:pt x="2561" y="1644"/>
                    <a:pt x="2545" y="1660"/>
                    <a:pt x="2529" y="1660"/>
                  </a:cubicBezTo>
                  <a:lnTo>
                    <a:pt x="2388" y="1534"/>
                  </a:lnTo>
                  <a:lnTo>
                    <a:pt x="2388" y="1534"/>
                  </a:lnTo>
                  <a:cubicBezTo>
                    <a:pt x="2395" y="1534"/>
                    <a:pt x="2411" y="1550"/>
                    <a:pt x="2426" y="1565"/>
                  </a:cubicBezTo>
                  <a:cubicBezTo>
                    <a:pt x="2434" y="1573"/>
                    <a:pt x="2434" y="1573"/>
                    <a:pt x="2442" y="1581"/>
                  </a:cubicBezTo>
                  <a:cubicBezTo>
                    <a:pt x="2466" y="1605"/>
                    <a:pt x="2482" y="1628"/>
                    <a:pt x="2513" y="1644"/>
                  </a:cubicBezTo>
                  <a:cubicBezTo>
                    <a:pt x="2521" y="1652"/>
                    <a:pt x="2521" y="1652"/>
                    <a:pt x="2529" y="1652"/>
                  </a:cubicBezTo>
                  <a:cubicBezTo>
                    <a:pt x="2545" y="1652"/>
                    <a:pt x="2553" y="1636"/>
                    <a:pt x="2569" y="1621"/>
                  </a:cubicBezTo>
                  <a:cubicBezTo>
                    <a:pt x="2569" y="1613"/>
                    <a:pt x="2569" y="1613"/>
                    <a:pt x="2576" y="1613"/>
                  </a:cubicBezTo>
                  <a:cubicBezTo>
                    <a:pt x="2592" y="1589"/>
                    <a:pt x="2624" y="1565"/>
                    <a:pt x="2664" y="1557"/>
                  </a:cubicBezTo>
                  <a:cubicBezTo>
                    <a:pt x="2664" y="1550"/>
                    <a:pt x="2672" y="1550"/>
                    <a:pt x="2679" y="1550"/>
                  </a:cubicBezTo>
                  <a:cubicBezTo>
                    <a:pt x="2687" y="1550"/>
                    <a:pt x="2687" y="1557"/>
                    <a:pt x="2695" y="1565"/>
                  </a:cubicBezTo>
                  <a:cubicBezTo>
                    <a:pt x="2695" y="1565"/>
                    <a:pt x="2703" y="1573"/>
                    <a:pt x="2711" y="1581"/>
                  </a:cubicBezTo>
                  <a:cubicBezTo>
                    <a:pt x="2711" y="1589"/>
                    <a:pt x="2719" y="1589"/>
                    <a:pt x="2727" y="1589"/>
                  </a:cubicBezTo>
                  <a:cubicBezTo>
                    <a:pt x="2735" y="1589"/>
                    <a:pt x="2751" y="1565"/>
                    <a:pt x="2751" y="1550"/>
                  </a:cubicBezTo>
                  <a:cubicBezTo>
                    <a:pt x="2758" y="1518"/>
                    <a:pt x="2798" y="1518"/>
                    <a:pt x="2822" y="1518"/>
                  </a:cubicBezTo>
                  <a:cubicBezTo>
                    <a:pt x="2838" y="1518"/>
                    <a:pt x="2838" y="1526"/>
                    <a:pt x="2845" y="1534"/>
                  </a:cubicBezTo>
                  <a:cubicBezTo>
                    <a:pt x="2853" y="1541"/>
                    <a:pt x="2853" y="1550"/>
                    <a:pt x="2869" y="1565"/>
                  </a:cubicBezTo>
                  <a:cubicBezTo>
                    <a:pt x="2877" y="1573"/>
                    <a:pt x="2885" y="1573"/>
                    <a:pt x="2893" y="1573"/>
                  </a:cubicBezTo>
                  <a:cubicBezTo>
                    <a:pt x="2909" y="1573"/>
                    <a:pt x="2916" y="1557"/>
                    <a:pt x="2925" y="1550"/>
                  </a:cubicBezTo>
                  <a:lnTo>
                    <a:pt x="2925" y="1550"/>
                  </a:lnTo>
                  <a:cubicBezTo>
                    <a:pt x="2925" y="1541"/>
                    <a:pt x="2932" y="1541"/>
                    <a:pt x="2932" y="1541"/>
                  </a:cubicBezTo>
                  <a:cubicBezTo>
                    <a:pt x="2940" y="1526"/>
                    <a:pt x="2956" y="1510"/>
                    <a:pt x="2972" y="1502"/>
                  </a:cubicBezTo>
                  <a:cubicBezTo>
                    <a:pt x="2996" y="1502"/>
                    <a:pt x="3019" y="1518"/>
                    <a:pt x="3059" y="1565"/>
                  </a:cubicBezTo>
                  <a:cubicBezTo>
                    <a:pt x="3091" y="1605"/>
                    <a:pt x="3106" y="1605"/>
                    <a:pt x="3122" y="1613"/>
                  </a:cubicBezTo>
                  <a:cubicBezTo>
                    <a:pt x="3130" y="1613"/>
                    <a:pt x="3138" y="1613"/>
                    <a:pt x="3138" y="1621"/>
                  </a:cubicBezTo>
                  <a:cubicBezTo>
                    <a:pt x="3154" y="1628"/>
                    <a:pt x="3169" y="1652"/>
                    <a:pt x="3201" y="1652"/>
                  </a:cubicBezTo>
                  <a:cubicBezTo>
                    <a:pt x="3217" y="1652"/>
                    <a:pt x="3225" y="1644"/>
                    <a:pt x="3233" y="1644"/>
                  </a:cubicBezTo>
                  <a:lnTo>
                    <a:pt x="3241" y="1636"/>
                  </a:lnTo>
                  <a:cubicBezTo>
                    <a:pt x="3241" y="751"/>
                    <a:pt x="3241" y="751"/>
                    <a:pt x="3241" y="751"/>
                  </a:cubicBezTo>
                  <a:cubicBezTo>
                    <a:pt x="3154" y="403"/>
                    <a:pt x="3138" y="111"/>
                    <a:pt x="3138" y="71"/>
                  </a:cubicBezTo>
                  <a:cubicBezTo>
                    <a:pt x="2948" y="79"/>
                    <a:pt x="2751" y="79"/>
                    <a:pt x="2569" y="79"/>
                  </a:cubicBezTo>
                  <a:cubicBezTo>
                    <a:pt x="1700" y="79"/>
                    <a:pt x="839" y="55"/>
                    <a:pt x="16" y="8"/>
                  </a:cubicBezTo>
                  <a:cubicBezTo>
                    <a:pt x="8" y="245"/>
                    <a:pt x="8" y="245"/>
                    <a:pt x="8" y="245"/>
                  </a:cubicBezTo>
                  <a:cubicBezTo>
                    <a:pt x="1131" y="300"/>
                    <a:pt x="1131" y="300"/>
                    <a:pt x="1131" y="300"/>
                  </a:cubicBezTo>
                  <a:lnTo>
                    <a:pt x="1131" y="300"/>
                  </a:lnTo>
                  <a:cubicBezTo>
                    <a:pt x="1123" y="656"/>
                    <a:pt x="1123" y="1186"/>
                    <a:pt x="1147" y="1202"/>
                  </a:cubicBezTo>
                  <a:cubicBezTo>
                    <a:pt x="1163" y="1217"/>
                    <a:pt x="1178" y="1233"/>
                    <a:pt x="1186" y="1249"/>
                  </a:cubicBezTo>
                  <a:cubicBezTo>
                    <a:pt x="1194" y="1265"/>
                    <a:pt x="1210" y="1281"/>
                    <a:pt x="1226" y="1297"/>
                  </a:cubicBezTo>
                  <a:cubicBezTo>
                    <a:pt x="1234" y="1304"/>
                    <a:pt x="1242" y="1304"/>
                    <a:pt x="1250" y="1304"/>
                  </a:cubicBezTo>
                  <a:cubicBezTo>
                    <a:pt x="1257" y="1304"/>
                    <a:pt x="1257" y="1304"/>
                    <a:pt x="1265" y="1304"/>
                  </a:cubicBezTo>
                  <a:cubicBezTo>
                    <a:pt x="1273" y="1304"/>
                    <a:pt x="1273" y="1297"/>
                    <a:pt x="1281" y="1297"/>
                  </a:cubicBezTo>
                  <a:cubicBezTo>
                    <a:pt x="1289" y="1297"/>
                    <a:pt x="1297" y="1297"/>
                    <a:pt x="1305" y="1304"/>
                  </a:cubicBezTo>
                  <a:cubicBezTo>
                    <a:pt x="1313" y="1304"/>
                    <a:pt x="1313" y="1304"/>
                    <a:pt x="1321" y="1304"/>
                  </a:cubicBezTo>
                  <a:cubicBezTo>
                    <a:pt x="1329" y="1304"/>
                    <a:pt x="1329" y="1297"/>
                    <a:pt x="1336" y="1288"/>
                  </a:cubicBezTo>
                  <a:cubicBezTo>
                    <a:pt x="1336" y="1281"/>
                    <a:pt x="1336" y="1273"/>
                    <a:pt x="1352" y="1265"/>
                  </a:cubicBezTo>
                  <a:cubicBezTo>
                    <a:pt x="1352" y="1265"/>
                    <a:pt x="1352" y="1265"/>
                    <a:pt x="1360" y="1265"/>
                  </a:cubicBezTo>
                  <a:cubicBezTo>
                    <a:pt x="1376" y="1265"/>
                    <a:pt x="1384" y="1288"/>
                    <a:pt x="1400" y="1312"/>
                  </a:cubicBezTo>
                  <a:cubicBezTo>
                    <a:pt x="1400" y="1320"/>
                    <a:pt x="1400" y="1320"/>
                    <a:pt x="1400" y="1320"/>
                  </a:cubicBezTo>
                  <a:cubicBezTo>
                    <a:pt x="1408" y="1328"/>
                    <a:pt x="1408" y="1336"/>
                    <a:pt x="1408" y="1344"/>
                  </a:cubicBezTo>
                  <a:cubicBezTo>
                    <a:pt x="1408" y="1368"/>
                    <a:pt x="1416" y="1383"/>
                    <a:pt x="1431" y="1383"/>
                  </a:cubicBezTo>
                  <a:cubicBezTo>
                    <a:pt x="1439" y="1391"/>
                    <a:pt x="1455" y="1391"/>
                    <a:pt x="1455" y="1399"/>
                  </a:cubicBezTo>
                  <a:cubicBezTo>
                    <a:pt x="1471" y="1399"/>
                    <a:pt x="1479" y="1407"/>
                    <a:pt x="1503" y="1407"/>
                  </a:cubicBezTo>
                  <a:cubicBezTo>
                    <a:pt x="1503" y="1407"/>
                    <a:pt x="1510" y="1407"/>
                    <a:pt x="1518" y="1407"/>
                  </a:cubicBezTo>
                  <a:cubicBezTo>
                    <a:pt x="1558" y="1399"/>
                    <a:pt x="1574" y="1431"/>
                    <a:pt x="1574" y="1431"/>
                  </a:cubicBezTo>
                  <a:cubicBezTo>
                    <a:pt x="1582" y="1439"/>
                    <a:pt x="1589" y="1439"/>
                    <a:pt x="1597" y="1439"/>
                  </a:cubicBezTo>
                  <a:cubicBezTo>
                    <a:pt x="1605" y="1439"/>
                    <a:pt x="1613" y="1439"/>
                    <a:pt x="1621" y="1439"/>
                  </a:cubicBezTo>
                  <a:cubicBezTo>
                    <a:pt x="1629" y="1431"/>
                    <a:pt x="1637" y="1431"/>
                    <a:pt x="1653" y="1431"/>
                  </a:cubicBezTo>
                  <a:lnTo>
                    <a:pt x="1661" y="1431"/>
                  </a:lnTo>
                  <a:cubicBezTo>
                    <a:pt x="1692" y="1431"/>
                    <a:pt x="1692" y="1447"/>
                    <a:pt x="1700" y="1463"/>
                  </a:cubicBezTo>
                  <a:cubicBezTo>
                    <a:pt x="1700" y="1470"/>
                    <a:pt x="1700" y="1470"/>
                    <a:pt x="1700" y="1470"/>
                  </a:cubicBezTo>
                  <a:cubicBezTo>
                    <a:pt x="1700" y="1478"/>
                    <a:pt x="1700" y="1478"/>
                    <a:pt x="1708" y="1478"/>
                  </a:cubicBezTo>
                  <a:cubicBezTo>
                    <a:pt x="1716" y="1478"/>
                    <a:pt x="1732" y="1470"/>
                    <a:pt x="1740" y="1455"/>
                  </a:cubicBezTo>
                  <a:cubicBezTo>
                    <a:pt x="1740" y="1439"/>
                    <a:pt x="1747" y="1431"/>
                    <a:pt x="1755" y="1431"/>
                  </a:cubicBezTo>
                  <a:cubicBezTo>
                    <a:pt x="1755" y="1431"/>
                    <a:pt x="1763" y="1431"/>
                    <a:pt x="1763" y="1439"/>
                  </a:cubicBezTo>
                  <a:lnTo>
                    <a:pt x="1771" y="1439"/>
                  </a:lnTo>
                  <a:lnTo>
                    <a:pt x="1771" y="1439"/>
                  </a:lnTo>
                  <a:cubicBezTo>
                    <a:pt x="1771" y="1423"/>
                    <a:pt x="1787" y="1423"/>
                    <a:pt x="1787" y="1423"/>
                  </a:cubicBezTo>
                  <a:cubicBezTo>
                    <a:pt x="1795" y="1423"/>
                    <a:pt x="1803" y="1423"/>
                    <a:pt x="1811" y="1423"/>
                  </a:cubicBezTo>
                  <a:cubicBezTo>
                    <a:pt x="1811" y="1423"/>
                    <a:pt x="1827" y="1423"/>
                    <a:pt x="1834" y="1423"/>
                  </a:cubicBezTo>
                  <a:cubicBezTo>
                    <a:pt x="1842" y="1423"/>
                    <a:pt x="1850" y="1431"/>
                    <a:pt x="1850" y="1431"/>
                  </a:cubicBezTo>
                  <a:cubicBezTo>
                    <a:pt x="1858" y="1439"/>
                    <a:pt x="1858" y="1447"/>
                    <a:pt x="1858" y="1463"/>
                  </a:cubicBezTo>
                  <a:lnTo>
                    <a:pt x="1858" y="1470"/>
                  </a:lnTo>
                  <a:cubicBezTo>
                    <a:pt x="1858" y="1486"/>
                    <a:pt x="1858" y="1486"/>
                    <a:pt x="1866" y="1486"/>
                  </a:cubicBezTo>
                  <a:cubicBezTo>
                    <a:pt x="1874" y="1494"/>
                    <a:pt x="1874" y="1494"/>
                    <a:pt x="1882" y="1494"/>
                  </a:cubicBezTo>
                  <a:cubicBezTo>
                    <a:pt x="1898" y="1502"/>
                    <a:pt x="1898" y="1518"/>
                    <a:pt x="1898" y="1534"/>
                  </a:cubicBezTo>
                  <a:cubicBezTo>
                    <a:pt x="1898" y="1541"/>
                    <a:pt x="1890" y="1557"/>
                    <a:pt x="1898" y="1565"/>
                  </a:cubicBezTo>
                  <a:cubicBezTo>
                    <a:pt x="1898" y="1573"/>
                    <a:pt x="1906" y="1573"/>
                    <a:pt x="1906" y="1573"/>
                  </a:cubicBezTo>
                  <a:cubicBezTo>
                    <a:pt x="1914" y="1573"/>
                    <a:pt x="1937" y="1557"/>
                    <a:pt x="1945" y="1541"/>
                  </a:cubicBezTo>
                  <a:cubicBezTo>
                    <a:pt x="1961" y="1518"/>
                    <a:pt x="1985" y="1510"/>
                    <a:pt x="2016" y="1518"/>
                  </a:cubicBezTo>
                  <a:cubicBezTo>
                    <a:pt x="2048" y="1526"/>
                    <a:pt x="2056" y="1541"/>
                    <a:pt x="2064" y="1557"/>
                  </a:cubicBezTo>
                  <a:cubicBezTo>
                    <a:pt x="2072" y="1565"/>
                    <a:pt x="2072" y="1565"/>
                    <a:pt x="2072" y="1565"/>
                  </a:cubicBezTo>
                  <a:cubicBezTo>
                    <a:pt x="2072" y="1573"/>
                    <a:pt x="2080" y="1573"/>
                    <a:pt x="2087" y="1573"/>
                  </a:cubicBezTo>
                  <a:cubicBezTo>
                    <a:pt x="2095" y="1573"/>
                    <a:pt x="2103" y="1573"/>
                    <a:pt x="2103" y="1557"/>
                  </a:cubicBezTo>
                  <a:cubicBezTo>
                    <a:pt x="2103" y="1550"/>
                    <a:pt x="2127" y="1541"/>
                    <a:pt x="2166" y="1541"/>
                  </a:cubicBezTo>
                  <a:cubicBezTo>
                    <a:pt x="2174" y="1541"/>
                    <a:pt x="2182" y="1541"/>
                    <a:pt x="2190" y="1541"/>
                  </a:cubicBezTo>
                  <a:cubicBezTo>
                    <a:pt x="2198" y="1541"/>
                    <a:pt x="2198" y="1541"/>
                    <a:pt x="2198" y="1541"/>
                  </a:cubicBezTo>
                  <a:cubicBezTo>
                    <a:pt x="2206" y="1541"/>
                    <a:pt x="2206" y="1541"/>
                    <a:pt x="2206" y="1550"/>
                  </a:cubicBezTo>
                  <a:cubicBezTo>
                    <a:pt x="2214" y="1550"/>
                    <a:pt x="2206" y="1557"/>
                    <a:pt x="2206" y="1573"/>
                  </a:cubicBezTo>
                  <a:cubicBezTo>
                    <a:pt x="2206" y="1581"/>
                    <a:pt x="2206" y="1589"/>
                    <a:pt x="2198" y="1597"/>
                  </a:cubicBezTo>
                  <a:cubicBezTo>
                    <a:pt x="2198" y="1621"/>
                    <a:pt x="2206" y="1628"/>
                    <a:pt x="2222" y="1628"/>
                  </a:cubicBezTo>
                  <a:cubicBezTo>
                    <a:pt x="2222" y="1628"/>
                    <a:pt x="2230" y="1628"/>
                    <a:pt x="2230" y="1636"/>
                  </a:cubicBezTo>
                  <a:lnTo>
                    <a:pt x="2230" y="1636"/>
                  </a:lnTo>
                  <a:cubicBezTo>
                    <a:pt x="2238" y="1636"/>
                    <a:pt x="2246" y="1605"/>
                    <a:pt x="2246" y="1581"/>
                  </a:cubicBezTo>
                  <a:cubicBezTo>
                    <a:pt x="2246" y="1557"/>
                    <a:pt x="2253" y="1557"/>
                    <a:pt x="2253" y="1541"/>
                  </a:cubicBezTo>
                  <a:cubicBezTo>
                    <a:pt x="2262" y="1534"/>
                    <a:pt x="2262" y="1534"/>
                    <a:pt x="2269" y="1518"/>
                  </a:cubicBezTo>
                  <a:cubicBezTo>
                    <a:pt x="2269" y="1510"/>
                    <a:pt x="2277" y="1502"/>
                    <a:pt x="2285" y="1502"/>
                  </a:cubicBezTo>
                  <a:lnTo>
                    <a:pt x="2293" y="1510"/>
                  </a:lnTo>
                  <a:cubicBezTo>
                    <a:pt x="2301" y="1518"/>
                    <a:pt x="2301" y="1526"/>
                    <a:pt x="2301" y="1526"/>
                  </a:cubicBezTo>
                  <a:cubicBezTo>
                    <a:pt x="2317" y="1541"/>
                    <a:pt x="2333" y="1550"/>
                    <a:pt x="2348" y="1573"/>
                  </a:cubicBezTo>
                  <a:cubicBezTo>
                    <a:pt x="2348" y="1581"/>
                    <a:pt x="2356" y="1581"/>
                    <a:pt x="2356" y="1581"/>
                  </a:cubicBezTo>
                  <a:cubicBezTo>
                    <a:pt x="2364" y="1581"/>
                    <a:pt x="2372" y="1565"/>
                    <a:pt x="2372" y="1550"/>
                  </a:cubicBezTo>
                  <a:lnTo>
                    <a:pt x="2372" y="1550"/>
                  </a:lnTo>
                  <a:cubicBezTo>
                    <a:pt x="2380" y="1541"/>
                    <a:pt x="2380" y="1534"/>
                    <a:pt x="2388" y="1534"/>
                  </a:cubicBezTo>
                  <a:lnTo>
                    <a:pt x="2529" y="1660"/>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50" name="Freeform 47"/>
            <p:cNvSpPr>
              <a:spLocks noChangeArrowheads="1"/>
            </p:cNvSpPr>
            <p:nvPr/>
          </p:nvSpPr>
          <p:spPr bwMode="auto">
            <a:xfrm>
              <a:off x="14781178" y="7379030"/>
              <a:ext cx="1363752" cy="1435651"/>
            </a:xfrm>
            <a:custGeom>
              <a:avLst/>
              <a:gdLst>
                <a:gd name="T0" fmla="*/ 2230 w 2594"/>
                <a:gd name="T1" fmla="*/ 182 h 2729"/>
                <a:gd name="T2" fmla="*/ 2230 w 2594"/>
                <a:gd name="T3" fmla="*/ 182 h 2729"/>
                <a:gd name="T4" fmla="*/ 340 w 2594"/>
                <a:gd name="T5" fmla="*/ 0 h 2729"/>
                <a:gd name="T6" fmla="*/ 0 w 2594"/>
                <a:gd name="T7" fmla="*/ 2664 h 2729"/>
                <a:gd name="T8" fmla="*/ 293 w 2594"/>
                <a:gd name="T9" fmla="*/ 2704 h 2729"/>
                <a:gd name="T10" fmla="*/ 356 w 2594"/>
                <a:gd name="T11" fmla="*/ 2672 h 2729"/>
                <a:gd name="T12" fmla="*/ 372 w 2594"/>
                <a:gd name="T13" fmla="*/ 2546 h 2729"/>
                <a:gd name="T14" fmla="*/ 443 w 2594"/>
                <a:gd name="T15" fmla="*/ 2506 h 2729"/>
                <a:gd name="T16" fmla="*/ 1028 w 2594"/>
                <a:gd name="T17" fmla="*/ 2578 h 2729"/>
                <a:gd name="T18" fmla="*/ 996 w 2594"/>
                <a:gd name="T19" fmla="*/ 2475 h 2729"/>
                <a:gd name="T20" fmla="*/ 2396 w 2594"/>
                <a:gd name="T21" fmla="*/ 2593 h 2729"/>
                <a:gd name="T22" fmla="*/ 2427 w 2594"/>
                <a:gd name="T23" fmla="*/ 2546 h 2729"/>
                <a:gd name="T24" fmla="*/ 2570 w 2594"/>
                <a:gd name="T25" fmla="*/ 451 h 2729"/>
                <a:gd name="T26" fmla="*/ 2593 w 2594"/>
                <a:gd name="T27" fmla="*/ 451 h 2729"/>
                <a:gd name="T28" fmla="*/ 2593 w 2594"/>
                <a:gd name="T29" fmla="*/ 206 h 2729"/>
                <a:gd name="T30" fmla="*/ 2238 w 2594"/>
                <a:gd name="T31" fmla="*/ 182 h 2729"/>
                <a:gd name="T32" fmla="*/ 2230 w 2594"/>
                <a:gd name="T33" fmla="*/ 182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4" h="2729">
                  <a:moveTo>
                    <a:pt x="2230" y="182"/>
                  </a:moveTo>
                  <a:lnTo>
                    <a:pt x="2230" y="182"/>
                  </a:lnTo>
                  <a:cubicBezTo>
                    <a:pt x="1495" y="135"/>
                    <a:pt x="862" y="72"/>
                    <a:pt x="340" y="0"/>
                  </a:cubicBezTo>
                  <a:cubicBezTo>
                    <a:pt x="0" y="2664"/>
                    <a:pt x="0" y="2664"/>
                    <a:pt x="0" y="2664"/>
                  </a:cubicBezTo>
                  <a:cubicBezTo>
                    <a:pt x="143" y="2672"/>
                    <a:pt x="277" y="2688"/>
                    <a:pt x="293" y="2704"/>
                  </a:cubicBezTo>
                  <a:cubicBezTo>
                    <a:pt x="348" y="2728"/>
                    <a:pt x="356" y="2672"/>
                    <a:pt x="356" y="2672"/>
                  </a:cubicBezTo>
                  <a:cubicBezTo>
                    <a:pt x="356" y="2672"/>
                    <a:pt x="364" y="2601"/>
                    <a:pt x="372" y="2546"/>
                  </a:cubicBezTo>
                  <a:cubicBezTo>
                    <a:pt x="388" y="2483"/>
                    <a:pt x="443" y="2506"/>
                    <a:pt x="443" y="2506"/>
                  </a:cubicBezTo>
                  <a:cubicBezTo>
                    <a:pt x="443" y="2506"/>
                    <a:pt x="894" y="2562"/>
                    <a:pt x="1028" y="2578"/>
                  </a:cubicBezTo>
                  <a:cubicBezTo>
                    <a:pt x="957" y="2435"/>
                    <a:pt x="996" y="2475"/>
                    <a:pt x="996" y="2475"/>
                  </a:cubicBezTo>
                  <a:cubicBezTo>
                    <a:pt x="996" y="2475"/>
                    <a:pt x="2372" y="2593"/>
                    <a:pt x="2396" y="2593"/>
                  </a:cubicBezTo>
                  <a:cubicBezTo>
                    <a:pt x="2427" y="2593"/>
                    <a:pt x="2427" y="2546"/>
                    <a:pt x="2427" y="2546"/>
                  </a:cubicBezTo>
                  <a:cubicBezTo>
                    <a:pt x="2570" y="451"/>
                    <a:pt x="2570" y="451"/>
                    <a:pt x="2570" y="451"/>
                  </a:cubicBezTo>
                  <a:cubicBezTo>
                    <a:pt x="2593" y="451"/>
                    <a:pt x="2593" y="451"/>
                    <a:pt x="2593" y="451"/>
                  </a:cubicBezTo>
                  <a:cubicBezTo>
                    <a:pt x="2593" y="206"/>
                    <a:pt x="2593" y="206"/>
                    <a:pt x="2593" y="206"/>
                  </a:cubicBezTo>
                  <a:cubicBezTo>
                    <a:pt x="2475" y="198"/>
                    <a:pt x="2356" y="190"/>
                    <a:pt x="2238" y="182"/>
                  </a:cubicBezTo>
                  <a:lnTo>
                    <a:pt x="2230" y="182"/>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51" name="Freeform 48"/>
            <p:cNvSpPr>
              <a:spLocks noChangeArrowheads="1"/>
            </p:cNvSpPr>
            <p:nvPr/>
          </p:nvSpPr>
          <p:spPr bwMode="auto">
            <a:xfrm>
              <a:off x="12239219" y="5583887"/>
              <a:ext cx="1618875" cy="2681118"/>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4"/>
            </a:solidFill>
            <a:ln>
              <a:solidFill>
                <a:schemeClr val="bg2"/>
              </a:solidFill>
            </a:ln>
            <a:effectLst/>
          </p:spPr>
          <p:txBody>
            <a:bodyPr wrap="none" anchor="ctr"/>
            <a:lstStyle/>
            <a:p>
              <a:endParaRPr lang="en-US" sz="2701" dirty="0">
                <a:latin typeface="Lato Light"/>
              </a:endParaRPr>
            </a:p>
          </p:txBody>
        </p:sp>
        <p:sp>
          <p:nvSpPr>
            <p:cNvPr id="252" name="Freeform 49"/>
            <p:cNvSpPr>
              <a:spLocks noChangeArrowheads="1"/>
            </p:cNvSpPr>
            <p:nvPr/>
          </p:nvSpPr>
          <p:spPr bwMode="auto">
            <a:xfrm>
              <a:off x="12243858" y="5583887"/>
              <a:ext cx="1614237" cy="2685756"/>
            </a:xfrm>
            <a:custGeom>
              <a:avLst/>
              <a:gdLst>
                <a:gd name="T0" fmla="*/ 1723 w 3068"/>
                <a:gd name="T1" fmla="*/ 4988 h 5107"/>
                <a:gd name="T2" fmla="*/ 1431 w 3068"/>
                <a:gd name="T3" fmla="*/ 4355 h 5107"/>
                <a:gd name="T4" fmla="*/ 1312 w 3068"/>
                <a:gd name="T5" fmla="*/ 4181 h 5107"/>
                <a:gd name="T6" fmla="*/ 988 w 3068"/>
                <a:gd name="T7" fmla="*/ 3913 h 5107"/>
                <a:gd name="T8" fmla="*/ 632 w 3068"/>
                <a:gd name="T9" fmla="*/ 3731 h 5107"/>
                <a:gd name="T10" fmla="*/ 648 w 3068"/>
                <a:gd name="T11" fmla="*/ 3454 h 5107"/>
                <a:gd name="T12" fmla="*/ 553 w 3068"/>
                <a:gd name="T13" fmla="*/ 3193 h 5107"/>
                <a:gd name="T14" fmla="*/ 443 w 3068"/>
                <a:gd name="T15" fmla="*/ 2933 h 5107"/>
                <a:gd name="T16" fmla="*/ 466 w 3068"/>
                <a:gd name="T17" fmla="*/ 2601 h 5107"/>
                <a:gd name="T18" fmla="*/ 403 w 3068"/>
                <a:gd name="T19" fmla="*/ 2530 h 5107"/>
                <a:gd name="T20" fmla="*/ 324 w 3068"/>
                <a:gd name="T21" fmla="*/ 2253 h 5107"/>
                <a:gd name="T22" fmla="*/ 427 w 3068"/>
                <a:gd name="T23" fmla="*/ 2269 h 5107"/>
                <a:gd name="T24" fmla="*/ 419 w 3068"/>
                <a:gd name="T25" fmla="*/ 2087 h 5107"/>
                <a:gd name="T26" fmla="*/ 395 w 3068"/>
                <a:gd name="T27" fmla="*/ 1929 h 5107"/>
                <a:gd name="T28" fmla="*/ 269 w 3068"/>
                <a:gd name="T29" fmla="*/ 1977 h 5107"/>
                <a:gd name="T30" fmla="*/ 229 w 3068"/>
                <a:gd name="T31" fmla="*/ 1819 h 5107"/>
                <a:gd name="T32" fmla="*/ 126 w 3068"/>
                <a:gd name="T33" fmla="*/ 1597 h 5107"/>
                <a:gd name="T34" fmla="*/ 55 w 3068"/>
                <a:gd name="T35" fmla="*/ 1408 h 5107"/>
                <a:gd name="T36" fmla="*/ 119 w 3068"/>
                <a:gd name="T37" fmla="*/ 1123 h 5107"/>
                <a:gd name="T38" fmla="*/ 24 w 3068"/>
                <a:gd name="T39" fmla="*/ 799 h 5107"/>
                <a:gd name="T40" fmla="*/ 150 w 3068"/>
                <a:gd name="T41" fmla="*/ 514 h 5107"/>
                <a:gd name="T42" fmla="*/ 245 w 3068"/>
                <a:gd name="T43" fmla="*/ 301 h 5107"/>
                <a:gd name="T44" fmla="*/ 237 w 3068"/>
                <a:gd name="T45" fmla="*/ 71 h 5107"/>
                <a:gd name="T46" fmla="*/ 1684 w 3068"/>
                <a:gd name="T47" fmla="*/ 364 h 5107"/>
                <a:gd name="T48" fmla="*/ 2965 w 3068"/>
                <a:gd name="T49" fmla="*/ 4158 h 5107"/>
                <a:gd name="T50" fmla="*/ 2996 w 3068"/>
                <a:gd name="T51" fmla="*/ 4450 h 5107"/>
                <a:gd name="T52" fmla="*/ 2783 w 3068"/>
                <a:gd name="T53" fmla="*/ 4782 h 5107"/>
                <a:gd name="T54" fmla="*/ 2798 w 3068"/>
                <a:gd name="T55" fmla="*/ 4956 h 5107"/>
                <a:gd name="T56" fmla="*/ 1723 w 3068"/>
                <a:gd name="T57" fmla="*/ 4980 h 5107"/>
                <a:gd name="T58" fmla="*/ 2822 w 3068"/>
                <a:gd name="T59" fmla="*/ 5011 h 5107"/>
                <a:gd name="T60" fmla="*/ 2751 w 3068"/>
                <a:gd name="T61" fmla="*/ 4845 h 5107"/>
                <a:gd name="T62" fmla="*/ 2901 w 3068"/>
                <a:gd name="T63" fmla="*/ 4521 h 5107"/>
                <a:gd name="T64" fmla="*/ 2988 w 3068"/>
                <a:gd name="T65" fmla="*/ 4237 h 5107"/>
                <a:gd name="T66" fmla="*/ 1684 w 3068"/>
                <a:gd name="T67" fmla="*/ 372 h 5107"/>
                <a:gd name="T68" fmla="*/ 292 w 3068"/>
                <a:gd name="T69" fmla="*/ 182 h 5107"/>
                <a:gd name="T70" fmla="*/ 198 w 3068"/>
                <a:gd name="T71" fmla="*/ 396 h 5107"/>
                <a:gd name="T72" fmla="*/ 63 w 3068"/>
                <a:gd name="T73" fmla="*/ 633 h 5107"/>
                <a:gd name="T74" fmla="*/ 95 w 3068"/>
                <a:gd name="T75" fmla="*/ 917 h 5107"/>
                <a:gd name="T76" fmla="*/ 79 w 3068"/>
                <a:gd name="T77" fmla="*/ 1234 h 5107"/>
                <a:gd name="T78" fmla="*/ 47 w 3068"/>
                <a:gd name="T79" fmla="*/ 1423 h 5107"/>
                <a:gd name="T80" fmla="*/ 198 w 3068"/>
                <a:gd name="T81" fmla="*/ 1700 h 5107"/>
                <a:gd name="T82" fmla="*/ 190 w 3068"/>
                <a:gd name="T83" fmla="*/ 1937 h 5107"/>
                <a:gd name="T84" fmla="*/ 364 w 3068"/>
                <a:gd name="T85" fmla="*/ 2040 h 5107"/>
                <a:gd name="T86" fmla="*/ 458 w 3068"/>
                <a:gd name="T87" fmla="*/ 1985 h 5107"/>
                <a:gd name="T88" fmla="*/ 451 w 3068"/>
                <a:gd name="T89" fmla="*/ 2198 h 5107"/>
                <a:gd name="T90" fmla="*/ 379 w 3068"/>
                <a:gd name="T91" fmla="*/ 2182 h 5107"/>
                <a:gd name="T92" fmla="*/ 308 w 3068"/>
                <a:gd name="T93" fmla="*/ 2325 h 5107"/>
                <a:gd name="T94" fmla="*/ 419 w 3068"/>
                <a:gd name="T95" fmla="*/ 2522 h 5107"/>
                <a:gd name="T96" fmla="*/ 403 w 3068"/>
                <a:gd name="T97" fmla="*/ 2680 h 5107"/>
                <a:gd name="T98" fmla="*/ 506 w 3068"/>
                <a:gd name="T99" fmla="*/ 3043 h 5107"/>
                <a:gd name="T100" fmla="*/ 577 w 3068"/>
                <a:gd name="T101" fmla="*/ 3241 h 5107"/>
                <a:gd name="T102" fmla="*/ 672 w 3068"/>
                <a:gd name="T103" fmla="*/ 3549 h 5107"/>
                <a:gd name="T104" fmla="*/ 680 w 3068"/>
                <a:gd name="T105" fmla="*/ 3778 h 5107"/>
                <a:gd name="T106" fmla="*/ 1051 w 3068"/>
                <a:gd name="T107" fmla="*/ 3944 h 5107"/>
                <a:gd name="T108" fmla="*/ 1391 w 3068"/>
                <a:gd name="T109" fmla="*/ 4173 h 5107"/>
                <a:gd name="T110" fmla="*/ 1486 w 3068"/>
                <a:gd name="T111" fmla="*/ 4339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8" h="5107">
                  <a:moveTo>
                    <a:pt x="2688" y="5106"/>
                  </a:moveTo>
                  <a:lnTo>
                    <a:pt x="2688" y="5106"/>
                  </a:lnTo>
                  <a:lnTo>
                    <a:pt x="2688" y="5106"/>
                  </a:lnTo>
                  <a:cubicBezTo>
                    <a:pt x="2688" y="5098"/>
                    <a:pt x="2680" y="5098"/>
                    <a:pt x="2664" y="5090"/>
                  </a:cubicBezTo>
                  <a:cubicBezTo>
                    <a:pt x="2632" y="5083"/>
                    <a:pt x="1874" y="5003"/>
                    <a:pt x="1723" y="4988"/>
                  </a:cubicBezTo>
                  <a:lnTo>
                    <a:pt x="1723" y="4988"/>
                  </a:lnTo>
                  <a:lnTo>
                    <a:pt x="1723" y="4988"/>
                  </a:lnTo>
                  <a:cubicBezTo>
                    <a:pt x="1708" y="4964"/>
                    <a:pt x="1715" y="4956"/>
                    <a:pt x="1723" y="4940"/>
                  </a:cubicBezTo>
                  <a:cubicBezTo>
                    <a:pt x="1723" y="4924"/>
                    <a:pt x="1731" y="4908"/>
                    <a:pt x="1731" y="4877"/>
                  </a:cubicBezTo>
                  <a:cubicBezTo>
                    <a:pt x="1739" y="4814"/>
                    <a:pt x="1723" y="4600"/>
                    <a:pt x="1668" y="4569"/>
                  </a:cubicBezTo>
                  <a:cubicBezTo>
                    <a:pt x="1613" y="4529"/>
                    <a:pt x="1534" y="4434"/>
                    <a:pt x="1518" y="4379"/>
                  </a:cubicBezTo>
                  <a:cubicBezTo>
                    <a:pt x="1510" y="4355"/>
                    <a:pt x="1502" y="4347"/>
                    <a:pt x="1486" y="4347"/>
                  </a:cubicBezTo>
                  <a:cubicBezTo>
                    <a:pt x="1478" y="4347"/>
                    <a:pt x="1470" y="4347"/>
                    <a:pt x="1462" y="4347"/>
                  </a:cubicBezTo>
                  <a:cubicBezTo>
                    <a:pt x="1455" y="4355"/>
                    <a:pt x="1439" y="4355"/>
                    <a:pt x="1431" y="4355"/>
                  </a:cubicBezTo>
                  <a:cubicBezTo>
                    <a:pt x="1415" y="4355"/>
                    <a:pt x="1407" y="4355"/>
                    <a:pt x="1399" y="4347"/>
                  </a:cubicBezTo>
                  <a:cubicBezTo>
                    <a:pt x="1375" y="4324"/>
                    <a:pt x="1384" y="4276"/>
                    <a:pt x="1384" y="4253"/>
                  </a:cubicBezTo>
                  <a:cubicBezTo>
                    <a:pt x="1384" y="4237"/>
                    <a:pt x="1384" y="4229"/>
                    <a:pt x="1384" y="4229"/>
                  </a:cubicBezTo>
                  <a:cubicBezTo>
                    <a:pt x="1384" y="4221"/>
                    <a:pt x="1384" y="4213"/>
                    <a:pt x="1384" y="4205"/>
                  </a:cubicBezTo>
                  <a:cubicBezTo>
                    <a:pt x="1384" y="4197"/>
                    <a:pt x="1391" y="4181"/>
                    <a:pt x="1384" y="4181"/>
                  </a:cubicBezTo>
                  <a:cubicBezTo>
                    <a:pt x="1375" y="4173"/>
                    <a:pt x="1368" y="4173"/>
                    <a:pt x="1344" y="4173"/>
                  </a:cubicBezTo>
                  <a:cubicBezTo>
                    <a:pt x="1336" y="4181"/>
                    <a:pt x="1320" y="4181"/>
                    <a:pt x="1312" y="4181"/>
                  </a:cubicBezTo>
                  <a:cubicBezTo>
                    <a:pt x="1265" y="4181"/>
                    <a:pt x="1233" y="4158"/>
                    <a:pt x="1217" y="4142"/>
                  </a:cubicBezTo>
                  <a:cubicBezTo>
                    <a:pt x="1209" y="4142"/>
                    <a:pt x="1209" y="4134"/>
                    <a:pt x="1202" y="4134"/>
                  </a:cubicBezTo>
                  <a:cubicBezTo>
                    <a:pt x="1202" y="4126"/>
                    <a:pt x="1194" y="4126"/>
                    <a:pt x="1186" y="4126"/>
                  </a:cubicBezTo>
                  <a:cubicBezTo>
                    <a:pt x="1162" y="4118"/>
                    <a:pt x="1138" y="4110"/>
                    <a:pt x="1122" y="4063"/>
                  </a:cubicBezTo>
                  <a:cubicBezTo>
                    <a:pt x="1099" y="4015"/>
                    <a:pt x="1059" y="3960"/>
                    <a:pt x="1051" y="3952"/>
                  </a:cubicBezTo>
                  <a:cubicBezTo>
                    <a:pt x="1044" y="3952"/>
                    <a:pt x="1044" y="3944"/>
                    <a:pt x="1035" y="3944"/>
                  </a:cubicBezTo>
                  <a:cubicBezTo>
                    <a:pt x="1028" y="3928"/>
                    <a:pt x="1012" y="3913"/>
                    <a:pt x="988" y="3913"/>
                  </a:cubicBezTo>
                  <a:cubicBezTo>
                    <a:pt x="980" y="3913"/>
                    <a:pt x="972" y="3913"/>
                    <a:pt x="972" y="3913"/>
                  </a:cubicBezTo>
                  <a:cubicBezTo>
                    <a:pt x="964" y="3920"/>
                    <a:pt x="957" y="3920"/>
                    <a:pt x="949" y="3920"/>
                  </a:cubicBezTo>
                  <a:cubicBezTo>
                    <a:pt x="901" y="3920"/>
                    <a:pt x="854" y="3881"/>
                    <a:pt x="838" y="3849"/>
                  </a:cubicBezTo>
                  <a:cubicBezTo>
                    <a:pt x="822" y="3826"/>
                    <a:pt x="783" y="3826"/>
                    <a:pt x="735" y="3826"/>
                  </a:cubicBezTo>
                  <a:cubicBezTo>
                    <a:pt x="696" y="3826"/>
                    <a:pt x="672" y="3818"/>
                    <a:pt x="672" y="3778"/>
                  </a:cubicBezTo>
                  <a:cubicBezTo>
                    <a:pt x="664" y="3762"/>
                    <a:pt x="664" y="3754"/>
                    <a:pt x="648" y="3747"/>
                  </a:cubicBezTo>
                  <a:cubicBezTo>
                    <a:pt x="648" y="3739"/>
                    <a:pt x="640" y="3739"/>
                    <a:pt x="632" y="3731"/>
                  </a:cubicBezTo>
                  <a:cubicBezTo>
                    <a:pt x="617" y="3715"/>
                    <a:pt x="625" y="3707"/>
                    <a:pt x="632" y="3691"/>
                  </a:cubicBezTo>
                  <a:cubicBezTo>
                    <a:pt x="632" y="3683"/>
                    <a:pt x="640" y="3667"/>
                    <a:pt x="640" y="3660"/>
                  </a:cubicBezTo>
                  <a:cubicBezTo>
                    <a:pt x="640" y="3644"/>
                    <a:pt x="648" y="3628"/>
                    <a:pt x="648" y="3620"/>
                  </a:cubicBezTo>
                  <a:cubicBezTo>
                    <a:pt x="656" y="3612"/>
                    <a:pt x="664" y="3596"/>
                    <a:pt x="656" y="3580"/>
                  </a:cubicBezTo>
                  <a:cubicBezTo>
                    <a:pt x="656" y="3557"/>
                    <a:pt x="664" y="3549"/>
                    <a:pt x="672" y="3549"/>
                  </a:cubicBezTo>
                  <a:cubicBezTo>
                    <a:pt x="672" y="3541"/>
                    <a:pt x="680" y="3533"/>
                    <a:pt x="680" y="3509"/>
                  </a:cubicBezTo>
                  <a:cubicBezTo>
                    <a:pt x="688" y="3470"/>
                    <a:pt x="664" y="3462"/>
                    <a:pt x="648" y="3454"/>
                  </a:cubicBezTo>
                  <a:cubicBezTo>
                    <a:pt x="640" y="3454"/>
                    <a:pt x="632" y="3446"/>
                    <a:pt x="625" y="3446"/>
                  </a:cubicBezTo>
                  <a:cubicBezTo>
                    <a:pt x="601" y="3422"/>
                    <a:pt x="625" y="3391"/>
                    <a:pt x="648" y="3359"/>
                  </a:cubicBezTo>
                  <a:cubicBezTo>
                    <a:pt x="648" y="3351"/>
                    <a:pt x="648" y="3343"/>
                    <a:pt x="648" y="3343"/>
                  </a:cubicBezTo>
                  <a:cubicBezTo>
                    <a:pt x="648" y="3320"/>
                    <a:pt x="617" y="3304"/>
                    <a:pt x="601" y="3296"/>
                  </a:cubicBezTo>
                  <a:cubicBezTo>
                    <a:pt x="585" y="3288"/>
                    <a:pt x="577" y="3272"/>
                    <a:pt x="569" y="3249"/>
                  </a:cubicBezTo>
                  <a:cubicBezTo>
                    <a:pt x="569" y="3233"/>
                    <a:pt x="569" y="3225"/>
                    <a:pt x="561" y="3217"/>
                  </a:cubicBezTo>
                  <a:cubicBezTo>
                    <a:pt x="553" y="3201"/>
                    <a:pt x="553" y="3193"/>
                    <a:pt x="553" y="3193"/>
                  </a:cubicBezTo>
                  <a:cubicBezTo>
                    <a:pt x="545" y="3193"/>
                    <a:pt x="545" y="3185"/>
                    <a:pt x="538" y="3169"/>
                  </a:cubicBezTo>
                  <a:cubicBezTo>
                    <a:pt x="538" y="3154"/>
                    <a:pt x="530" y="3146"/>
                    <a:pt x="530" y="3138"/>
                  </a:cubicBezTo>
                  <a:cubicBezTo>
                    <a:pt x="530" y="3130"/>
                    <a:pt x="530" y="3130"/>
                    <a:pt x="522" y="3122"/>
                  </a:cubicBezTo>
                  <a:cubicBezTo>
                    <a:pt x="506" y="3106"/>
                    <a:pt x="506" y="3106"/>
                    <a:pt x="498" y="3067"/>
                  </a:cubicBezTo>
                  <a:cubicBezTo>
                    <a:pt x="498" y="3059"/>
                    <a:pt x="498" y="3051"/>
                    <a:pt x="498" y="3043"/>
                  </a:cubicBezTo>
                  <a:cubicBezTo>
                    <a:pt x="498" y="3019"/>
                    <a:pt x="498" y="3011"/>
                    <a:pt x="490" y="3003"/>
                  </a:cubicBezTo>
                  <a:cubicBezTo>
                    <a:pt x="474" y="3003"/>
                    <a:pt x="458" y="2980"/>
                    <a:pt x="443" y="2933"/>
                  </a:cubicBezTo>
                  <a:cubicBezTo>
                    <a:pt x="435" y="2902"/>
                    <a:pt x="427" y="2894"/>
                    <a:pt x="403" y="2870"/>
                  </a:cubicBezTo>
                  <a:cubicBezTo>
                    <a:pt x="372" y="2846"/>
                    <a:pt x="387" y="2744"/>
                    <a:pt x="387" y="2712"/>
                  </a:cubicBezTo>
                  <a:cubicBezTo>
                    <a:pt x="387" y="2696"/>
                    <a:pt x="387" y="2688"/>
                    <a:pt x="387" y="2680"/>
                  </a:cubicBezTo>
                  <a:cubicBezTo>
                    <a:pt x="387" y="2680"/>
                    <a:pt x="379" y="2680"/>
                    <a:pt x="387" y="2672"/>
                  </a:cubicBezTo>
                  <a:cubicBezTo>
                    <a:pt x="387" y="2672"/>
                    <a:pt x="387" y="2672"/>
                    <a:pt x="403" y="2672"/>
                  </a:cubicBezTo>
                  <a:cubicBezTo>
                    <a:pt x="403" y="2672"/>
                    <a:pt x="411" y="2672"/>
                    <a:pt x="419" y="2672"/>
                  </a:cubicBezTo>
                  <a:cubicBezTo>
                    <a:pt x="458" y="2664"/>
                    <a:pt x="458" y="2641"/>
                    <a:pt x="466" y="2601"/>
                  </a:cubicBezTo>
                  <a:cubicBezTo>
                    <a:pt x="466" y="2593"/>
                    <a:pt x="474" y="2585"/>
                    <a:pt x="474" y="2578"/>
                  </a:cubicBezTo>
                  <a:cubicBezTo>
                    <a:pt x="482" y="2554"/>
                    <a:pt x="482" y="2546"/>
                    <a:pt x="474" y="2538"/>
                  </a:cubicBezTo>
                  <a:cubicBezTo>
                    <a:pt x="474" y="2538"/>
                    <a:pt x="466" y="2530"/>
                    <a:pt x="451" y="2530"/>
                  </a:cubicBezTo>
                  <a:cubicBezTo>
                    <a:pt x="451" y="2530"/>
                    <a:pt x="443" y="2530"/>
                    <a:pt x="435" y="2530"/>
                  </a:cubicBezTo>
                  <a:cubicBezTo>
                    <a:pt x="427" y="2530"/>
                    <a:pt x="419" y="2530"/>
                    <a:pt x="419" y="2530"/>
                  </a:cubicBezTo>
                  <a:cubicBezTo>
                    <a:pt x="411" y="2530"/>
                    <a:pt x="411" y="2530"/>
                    <a:pt x="411" y="2530"/>
                  </a:cubicBezTo>
                  <a:cubicBezTo>
                    <a:pt x="403" y="2530"/>
                    <a:pt x="403" y="2530"/>
                    <a:pt x="403" y="2530"/>
                  </a:cubicBezTo>
                  <a:cubicBezTo>
                    <a:pt x="395" y="2530"/>
                    <a:pt x="387" y="2522"/>
                    <a:pt x="372" y="2498"/>
                  </a:cubicBezTo>
                  <a:cubicBezTo>
                    <a:pt x="356" y="2475"/>
                    <a:pt x="348" y="2475"/>
                    <a:pt x="340" y="2467"/>
                  </a:cubicBezTo>
                  <a:cubicBezTo>
                    <a:pt x="332" y="2459"/>
                    <a:pt x="332" y="2459"/>
                    <a:pt x="316" y="2443"/>
                  </a:cubicBezTo>
                  <a:cubicBezTo>
                    <a:pt x="292" y="2420"/>
                    <a:pt x="300" y="2388"/>
                    <a:pt x="300" y="2356"/>
                  </a:cubicBezTo>
                  <a:cubicBezTo>
                    <a:pt x="300" y="2348"/>
                    <a:pt x="300" y="2340"/>
                    <a:pt x="300" y="2325"/>
                  </a:cubicBezTo>
                  <a:cubicBezTo>
                    <a:pt x="300" y="2301"/>
                    <a:pt x="300" y="2293"/>
                    <a:pt x="308" y="2285"/>
                  </a:cubicBezTo>
                  <a:cubicBezTo>
                    <a:pt x="316" y="2277"/>
                    <a:pt x="316" y="2269"/>
                    <a:pt x="324" y="2253"/>
                  </a:cubicBezTo>
                  <a:cubicBezTo>
                    <a:pt x="332" y="2230"/>
                    <a:pt x="332" y="2214"/>
                    <a:pt x="324" y="2198"/>
                  </a:cubicBezTo>
                  <a:cubicBezTo>
                    <a:pt x="324" y="2190"/>
                    <a:pt x="324" y="2182"/>
                    <a:pt x="324" y="2167"/>
                  </a:cubicBezTo>
                  <a:cubicBezTo>
                    <a:pt x="324" y="2151"/>
                    <a:pt x="324" y="2135"/>
                    <a:pt x="332" y="2135"/>
                  </a:cubicBezTo>
                  <a:cubicBezTo>
                    <a:pt x="340" y="2135"/>
                    <a:pt x="348" y="2135"/>
                    <a:pt x="356" y="2143"/>
                  </a:cubicBezTo>
                  <a:cubicBezTo>
                    <a:pt x="372" y="2151"/>
                    <a:pt x="372" y="2158"/>
                    <a:pt x="387" y="2182"/>
                  </a:cubicBezTo>
                  <a:cubicBezTo>
                    <a:pt x="387" y="2190"/>
                    <a:pt x="395" y="2206"/>
                    <a:pt x="403" y="2222"/>
                  </a:cubicBezTo>
                  <a:cubicBezTo>
                    <a:pt x="419" y="2245"/>
                    <a:pt x="427" y="2269"/>
                    <a:pt x="427" y="2269"/>
                  </a:cubicBezTo>
                  <a:cubicBezTo>
                    <a:pt x="427" y="2269"/>
                    <a:pt x="427" y="2269"/>
                    <a:pt x="435" y="2269"/>
                  </a:cubicBezTo>
                  <a:cubicBezTo>
                    <a:pt x="435" y="2261"/>
                    <a:pt x="443" y="2261"/>
                    <a:pt x="451" y="2261"/>
                  </a:cubicBezTo>
                  <a:cubicBezTo>
                    <a:pt x="458" y="2261"/>
                    <a:pt x="458" y="2261"/>
                    <a:pt x="458" y="2261"/>
                  </a:cubicBezTo>
                  <a:cubicBezTo>
                    <a:pt x="458" y="2253"/>
                    <a:pt x="458" y="2245"/>
                    <a:pt x="451" y="2230"/>
                  </a:cubicBezTo>
                  <a:cubicBezTo>
                    <a:pt x="451" y="2222"/>
                    <a:pt x="451" y="2206"/>
                    <a:pt x="443" y="2198"/>
                  </a:cubicBezTo>
                  <a:cubicBezTo>
                    <a:pt x="443" y="2174"/>
                    <a:pt x="435" y="2151"/>
                    <a:pt x="435" y="2127"/>
                  </a:cubicBezTo>
                  <a:cubicBezTo>
                    <a:pt x="427" y="2111"/>
                    <a:pt x="427" y="2095"/>
                    <a:pt x="419" y="2087"/>
                  </a:cubicBezTo>
                  <a:cubicBezTo>
                    <a:pt x="419" y="2072"/>
                    <a:pt x="411" y="2064"/>
                    <a:pt x="411" y="2064"/>
                  </a:cubicBezTo>
                  <a:cubicBezTo>
                    <a:pt x="403" y="2056"/>
                    <a:pt x="395" y="2056"/>
                    <a:pt x="395" y="2048"/>
                  </a:cubicBezTo>
                  <a:cubicBezTo>
                    <a:pt x="387" y="2032"/>
                    <a:pt x="395" y="2024"/>
                    <a:pt x="403" y="2016"/>
                  </a:cubicBezTo>
                  <a:cubicBezTo>
                    <a:pt x="403" y="2008"/>
                    <a:pt x="419" y="2000"/>
                    <a:pt x="427" y="2000"/>
                  </a:cubicBezTo>
                  <a:cubicBezTo>
                    <a:pt x="435" y="2000"/>
                    <a:pt x="451" y="1993"/>
                    <a:pt x="451" y="1985"/>
                  </a:cubicBezTo>
                  <a:cubicBezTo>
                    <a:pt x="451" y="1977"/>
                    <a:pt x="451" y="1969"/>
                    <a:pt x="443" y="1961"/>
                  </a:cubicBezTo>
                  <a:cubicBezTo>
                    <a:pt x="427" y="1945"/>
                    <a:pt x="419" y="1937"/>
                    <a:pt x="395" y="1929"/>
                  </a:cubicBezTo>
                  <a:cubicBezTo>
                    <a:pt x="387" y="1929"/>
                    <a:pt x="387" y="1929"/>
                    <a:pt x="387" y="1945"/>
                  </a:cubicBezTo>
                  <a:cubicBezTo>
                    <a:pt x="387" y="1953"/>
                    <a:pt x="387" y="1969"/>
                    <a:pt x="379" y="1985"/>
                  </a:cubicBezTo>
                  <a:cubicBezTo>
                    <a:pt x="364" y="2000"/>
                    <a:pt x="372" y="2008"/>
                    <a:pt x="372" y="2016"/>
                  </a:cubicBezTo>
                  <a:cubicBezTo>
                    <a:pt x="372" y="2024"/>
                    <a:pt x="372" y="2032"/>
                    <a:pt x="372" y="2040"/>
                  </a:cubicBezTo>
                  <a:cubicBezTo>
                    <a:pt x="372" y="2064"/>
                    <a:pt x="356" y="2072"/>
                    <a:pt x="348" y="2072"/>
                  </a:cubicBezTo>
                  <a:cubicBezTo>
                    <a:pt x="340" y="2072"/>
                    <a:pt x="332" y="2072"/>
                    <a:pt x="332" y="2064"/>
                  </a:cubicBezTo>
                  <a:cubicBezTo>
                    <a:pt x="308" y="2056"/>
                    <a:pt x="292" y="2032"/>
                    <a:pt x="269" y="1977"/>
                  </a:cubicBezTo>
                  <a:cubicBezTo>
                    <a:pt x="261" y="1945"/>
                    <a:pt x="253" y="1945"/>
                    <a:pt x="245" y="1945"/>
                  </a:cubicBezTo>
                  <a:cubicBezTo>
                    <a:pt x="237" y="1945"/>
                    <a:pt x="237" y="1945"/>
                    <a:pt x="229" y="1945"/>
                  </a:cubicBezTo>
                  <a:cubicBezTo>
                    <a:pt x="221" y="1945"/>
                    <a:pt x="214" y="1945"/>
                    <a:pt x="198" y="1945"/>
                  </a:cubicBezTo>
                  <a:cubicBezTo>
                    <a:pt x="198" y="1945"/>
                    <a:pt x="182" y="1945"/>
                    <a:pt x="182" y="1937"/>
                  </a:cubicBezTo>
                  <a:cubicBezTo>
                    <a:pt x="182" y="1929"/>
                    <a:pt x="190" y="1921"/>
                    <a:pt x="214" y="1905"/>
                  </a:cubicBezTo>
                  <a:lnTo>
                    <a:pt x="214" y="1898"/>
                  </a:lnTo>
                  <a:cubicBezTo>
                    <a:pt x="229" y="1890"/>
                    <a:pt x="237" y="1850"/>
                    <a:pt x="229" y="1819"/>
                  </a:cubicBezTo>
                  <a:cubicBezTo>
                    <a:pt x="229" y="1803"/>
                    <a:pt x="229" y="1803"/>
                    <a:pt x="221" y="1795"/>
                  </a:cubicBezTo>
                  <a:cubicBezTo>
                    <a:pt x="221" y="1795"/>
                    <a:pt x="214" y="1787"/>
                    <a:pt x="214" y="1763"/>
                  </a:cubicBezTo>
                  <a:cubicBezTo>
                    <a:pt x="205" y="1755"/>
                    <a:pt x="205" y="1740"/>
                    <a:pt x="205" y="1740"/>
                  </a:cubicBezTo>
                  <a:cubicBezTo>
                    <a:pt x="205" y="1724"/>
                    <a:pt x="205" y="1724"/>
                    <a:pt x="190" y="1708"/>
                  </a:cubicBezTo>
                  <a:cubicBezTo>
                    <a:pt x="182" y="1708"/>
                    <a:pt x="182" y="1700"/>
                    <a:pt x="174" y="1700"/>
                  </a:cubicBezTo>
                  <a:cubicBezTo>
                    <a:pt x="166" y="1692"/>
                    <a:pt x="158" y="1684"/>
                    <a:pt x="150" y="1653"/>
                  </a:cubicBezTo>
                  <a:cubicBezTo>
                    <a:pt x="150" y="1621"/>
                    <a:pt x="142" y="1613"/>
                    <a:pt x="126" y="1597"/>
                  </a:cubicBezTo>
                  <a:cubicBezTo>
                    <a:pt x="119" y="1597"/>
                    <a:pt x="111" y="1589"/>
                    <a:pt x="111" y="1581"/>
                  </a:cubicBezTo>
                  <a:cubicBezTo>
                    <a:pt x="95" y="1574"/>
                    <a:pt x="95" y="1566"/>
                    <a:pt x="95" y="1550"/>
                  </a:cubicBezTo>
                  <a:cubicBezTo>
                    <a:pt x="95" y="1534"/>
                    <a:pt x="95" y="1510"/>
                    <a:pt x="63" y="1471"/>
                  </a:cubicBezTo>
                  <a:cubicBezTo>
                    <a:pt x="39" y="1439"/>
                    <a:pt x="39" y="1423"/>
                    <a:pt x="39" y="1423"/>
                  </a:cubicBezTo>
                  <a:cubicBezTo>
                    <a:pt x="39" y="1415"/>
                    <a:pt x="47" y="1415"/>
                    <a:pt x="47" y="1415"/>
                  </a:cubicBezTo>
                  <a:lnTo>
                    <a:pt x="55" y="1415"/>
                  </a:lnTo>
                  <a:lnTo>
                    <a:pt x="55" y="1408"/>
                  </a:lnTo>
                  <a:cubicBezTo>
                    <a:pt x="47" y="1384"/>
                    <a:pt x="55" y="1360"/>
                    <a:pt x="71" y="1328"/>
                  </a:cubicBezTo>
                  <a:cubicBezTo>
                    <a:pt x="71" y="1313"/>
                    <a:pt x="71" y="1313"/>
                    <a:pt x="71" y="1313"/>
                  </a:cubicBezTo>
                  <a:cubicBezTo>
                    <a:pt x="87" y="1281"/>
                    <a:pt x="87" y="1273"/>
                    <a:pt x="79" y="1241"/>
                  </a:cubicBezTo>
                  <a:cubicBezTo>
                    <a:pt x="71" y="1234"/>
                    <a:pt x="71" y="1234"/>
                    <a:pt x="71" y="1234"/>
                  </a:cubicBezTo>
                  <a:cubicBezTo>
                    <a:pt x="63" y="1202"/>
                    <a:pt x="71" y="1202"/>
                    <a:pt x="87" y="1186"/>
                  </a:cubicBezTo>
                  <a:cubicBezTo>
                    <a:pt x="95" y="1186"/>
                    <a:pt x="103" y="1178"/>
                    <a:pt x="111" y="1170"/>
                  </a:cubicBezTo>
                  <a:cubicBezTo>
                    <a:pt x="126" y="1155"/>
                    <a:pt x="126" y="1147"/>
                    <a:pt x="119" y="1123"/>
                  </a:cubicBezTo>
                  <a:cubicBezTo>
                    <a:pt x="119" y="1115"/>
                    <a:pt x="119" y="1099"/>
                    <a:pt x="119" y="1083"/>
                  </a:cubicBezTo>
                  <a:cubicBezTo>
                    <a:pt x="119" y="1076"/>
                    <a:pt x="119" y="1068"/>
                    <a:pt x="119" y="1060"/>
                  </a:cubicBezTo>
                  <a:cubicBezTo>
                    <a:pt x="119" y="1036"/>
                    <a:pt x="119" y="1028"/>
                    <a:pt x="111" y="981"/>
                  </a:cubicBezTo>
                  <a:cubicBezTo>
                    <a:pt x="103" y="949"/>
                    <a:pt x="95" y="933"/>
                    <a:pt x="87" y="925"/>
                  </a:cubicBezTo>
                  <a:cubicBezTo>
                    <a:pt x="87" y="910"/>
                    <a:pt x="79" y="902"/>
                    <a:pt x="71" y="878"/>
                  </a:cubicBezTo>
                  <a:cubicBezTo>
                    <a:pt x="63" y="846"/>
                    <a:pt x="55" y="846"/>
                    <a:pt x="47" y="838"/>
                  </a:cubicBezTo>
                  <a:cubicBezTo>
                    <a:pt x="39" y="830"/>
                    <a:pt x="32" y="823"/>
                    <a:pt x="24" y="799"/>
                  </a:cubicBezTo>
                  <a:cubicBezTo>
                    <a:pt x="0" y="767"/>
                    <a:pt x="0" y="759"/>
                    <a:pt x="8" y="736"/>
                  </a:cubicBezTo>
                  <a:cubicBezTo>
                    <a:pt x="8" y="728"/>
                    <a:pt x="16" y="712"/>
                    <a:pt x="16" y="696"/>
                  </a:cubicBezTo>
                  <a:cubicBezTo>
                    <a:pt x="16" y="657"/>
                    <a:pt x="24" y="649"/>
                    <a:pt x="39" y="641"/>
                  </a:cubicBezTo>
                  <a:cubicBezTo>
                    <a:pt x="47" y="633"/>
                    <a:pt x="55" y="633"/>
                    <a:pt x="55" y="625"/>
                  </a:cubicBezTo>
                  <a:cubicBezTo>
                    <a:pt x="71" y="609"/>
                    <a:pt x="95" y="577"/>
                    <a:pt x="119" y="562"/>
                  </a:cubicBezTo>
                  <a:cubicBezTo>
                    <a:pt x="126" y="554"/>
                    <a:pt x="126" y="546"/>
                    <a:pt x="134" y="546"/>
                  </a:cubicBezTo>
                  <a:cubicBezTo>
                    <a:pt x="142" y="538"/>
                    <a:pt x="142" y="530"/>
                    <a:pt x="150" y="514"/>
                  </a:cubicBezTo>
                  <a:cubicBezTo>
                    <a:pt x="150" y="506"/>
                    <a:pt x="150" y="498"/>
                    <a:pt x="158" y="491"/>
                  </a:cubicBezTo>
                  <a:cubicBezTo>
                    <a:pt x="158" y="467"/>
                    <a:pt x="166" y="467"/>
                    <a:pt x="174" y="459"/>
                  </a:cubicBezTo>
                  <a:cubicBezTo>
                    <a:pt x="174" y="459"/>
                    <a:pt x="182" y="451"/>
                    <a:pt x="190" y="435"/>
                  </a:cubicBezTo>
                  <a:cubicBezTo>
                    <a:pt x="198" y="419"/>
                    <a:pt x="198" y="404"/>
                    <a:pt x="190" y="396"/>
                  </a:cubicBezTo>
                  <a:cubicBezTo>
                    <a:pt x="190" y="388"/>
                    <a:pt x="190" y="372"/>
                    <a:pt x="190" y="364"/>
                  </a:cubicBezTo>
                  <a:cubicBezTo>
                    <a:pt x="198" y="340"/>
                    <a:pt x="221" y="324"/>
                    <a:pt x="237" y="309"/>
                  </a:cubicBezTo>
                  <a:cubicBezTo>
                    <a:pt x="237" y="301"/>
                    <a:pt x="245" y="301"/>
                    <a:pt x="245" y="301"/>
                  </a:cubicBezTo>
                  <a:cubicBezTo>
                    <a:pt x="253" y="293"/>
                    <a:pt x="253" y="285"/>
                    <a:pt x="253" y="277"/>
                  </a:cubicBezTo>
                  <a:cubicBezTo>
                    <a:pt x="253" y="277"/>
                    <a:pt x="253" y="261"/>
                    <a:pt x="253" y="246"/>
                  </a:cubicBezTo>
                  <a:cubicBezTo>
                    <a:pt x="253" y="222"/>
                    <a:pt x="261" y="214"/>
                    <a:pt x="269" y="206"/>
                  </a:cubicBezTo>
                  <a:cubicBezTo>
                    <a:pt x="277" y="198"/>
                    <a:pt x="277" y="190"/>
                    <a:pt x="285" y="182"/>
                  </a:cubicBezTo>
                  <a:cubicBezTo>
                    <a:pt x="292" y="158"/>
                    <a:pt x="285" y="151"/>
                    <a:pt x="269" y="143"/>
                  </a:cubicBezTo>
                  <a:cubicBezTo>
                    <a:pt x="261" y="135"/>
                    <a:pt x="253" y="119"/>
                    <a:pt x="245" y="103"/>
                  </a:cubicBezTo>
                  <a:cubicBezTo>
                    <a:pt x="237" y="95"/>
                    <a:pt x="229" y="80"/>
                    <a:pt x="237" y="71"/>
                  </a:cubicBezTo>
                  <a:cubicBezTo>
                    <a:pt x="245" y="48"/>
                    <a:pt x="269" y="32"/>
                    <a:pt x="269" y="32"/>
                  </a:cubicBezTo>
                  <a:lnTo>
                    <a:pt x="269" y="32"/>
                  </a:lnTo>
                  <a:cubicBezTo>
                    <a:pt x="269" y="32"/>
                    <a:pt x="285" y="32"/>
                    <a:pt x="292" y="24"/>
                  </a:cubicBezTo>
                  <a:cubicBezTo>
                    <a:pt x="300" y="16"/>
                    <a:pt x="300" y="8"/>
                    <a:pt x="300" y="8"/>
                  </a:cubicBezTo>
                  <a:cubicBezTo>
                    <a:pt x="292" y="0"/>
                    <a:pt x="292" y="0"/>
                    <a:pt x="292" y="0"/>
                  </a:cubicBezTo>
                  <a:cubicBezTo>
                    <a:pt x="300" y="0"/>
                    <a:pt x="300" y="0"/>
                    <a:pt x="300" y="0"/>
                  </a:cubicBezTo>
                  <a:cubicBezTo>
                    <a:pt x="538" y="71"/>
                    <a:pt x="1035" y="206"/>
                    <a:pt x="1684" y="364"/>
                  </a:cubicBezTo>
                  <a:cubicBezTo>
                    <a:pt x="1692" y="364"/>
                    <a:pt x="1692" y="364"/>
                    <a:pt x="1692" y="364"/>
                  </a:cubicBezTo>
                  <a:cubicBezTo>
                    <a:pt x="1336" y="1755"/>
                    <a:pt x="1336" y="1755"/>
                    <a:pt x="1336" y="1755"/>
                  </a:cubicBezTo>
                  <a:cubicBezTo>
                    <a:pt x="2933" y="4039"/>
                    <a:pt x="2933" y="4039"/>
                    <a:pt x="2933" y="4039"/>
                  </a:cubicBezTo>
                  <a:lnTo>
                    <a:pt x="2933" y="4039"/>
                  </a:lnTo>
                  <a:cubicBezTo>
                    <a:pt x="2933" y="4055"/>
                    <a:pt x="2933" y="4063"/>
                    <a:pt x="2925" y="4086"/>
                  </a:cubicBezTo>
                  <a:cubicBezTo>
                    <a:pt x="2925" y="4110"/>
                    <a:pt x="2933" y="4118"/>
                    <a:pt x="2941" y="4134"/>
                  </a:cubicBezTo>
                  <a:cubicBezTo>
                    <a:pt x="2949" y="4142"/>
                    <a:pt x="2957" y="4150"/>
                    <a:pt x="2965" y="4158"/>
                  </a:cubicBezTo>
                  <a:cubicBezTo>
                    <a:pt x="2965" y="4166"/>
                    <a:pt x="2972" y="4173"/>
                    <a:pt x="2972" y="4181"/>
                  </a:cubicBezTo>
                  <a:cubicBezTo>
                    <a:pt x="2980" y="4197"/>
                    <a:pt x="2988" y="4213"/>
                    <a:pt x="2996" y="4237"/>
                  </a:cubicBezTo>
                  <a:cubicBezTo>
                    <a:pt x="2996" y="4260"/>
                    <a:pt x="3020" y="4324"/>
                    <a:pt x="3044" y="4339"/>
                  </a:cubicBezTo>
                  <a:cubicBezTo>
                    <a:pt x="3051" y="4339"/>
                    <a:pt x="3059" y="4355"/>
                    <a:pt x="3067" y="4371"/>
                  </a:cubicBezTo>
                  <a:cubicBezTo>
                    <a:pt x="3067" y="4387"/>
                    <a:pt x="3067" y="4403"/>
                    <a:pt x="3059" y="4411"/>
                  </a:cubicBezTo>
                  <a:cubicBezTo>
                    <a:pt x="3051" y="4426"/>
                    <a:pt x="3044" y="4426"/>
                    <a:pt x="3036" y="4434"/>
                  </a:cubicBezTo>
                  <a:cubicBezTo>
                    <a:pt x="3028" y="4434"/>
                    <a:pt x="3012" y="4442"/>
                    <a:pt x="2996" y="4450"/>
                  </a:cubicBezTo>
                  <a:cubicBezTo>
                    <a:pt x="2980" y="4458"/>
                    <a:pt x="2965" y="4474"/>
                    <a:pt x="2957" y="4490"/>
                  </a:cubicBezTo>
                  <a:cubicBezTo>
                    <a:pt x="2941" y="4506"/>
                    <a:pt x="2925" y="4521"/>
                    <a:pt x="2901" y="4529"/>
                  </a:cubicBezTo>
                  <a:cubicBezTo>
                    <a:pt x="2878" y="4545"/>
                    <a:pt x="2885" y="4561"/>
                    <a:pt x="2885" y="4584"/>
                  </a:cubicBezTo>
                  <a:cubicBezTo>
                    <a:pt x="2885" y="4592"/>
                    <a:pt x="2893" y="4608"/>
                    <a:pt x="2885" y="4632"/>
                  </a:cubicBezTo>
                  <a:cubicBezTo>
                    <a:pt x="2878" y="4671"/>
                    <a:pt x="2846" y="4719"/>
                    <a:pt x="2830" y="4750"/>
                  </a:cubicBezTo>
                  <a:cubicBezTo>
                    <a:pt x="2822" y="4758"/>
                    <a:pt x="2822" y="4758"/>
                    <a:pt x="2814" y="4766"/>
                  </a:cubicBezTo>
                  <a:cubicBezTo>
                    <a:pt x="2807" y="4774"/>
                    <a:pt x="2798" y="4782"/>
                    <a:pt x="2783" y="4782"/>
                  </a:cubicBezTo>
                  <a:cubicBezTo>
                    <a:pt x="2775" y="4790"/>
                    <a:pt x="2759" y="4790"/>
                    <a:pt x="2751" y="4806"/>
                  </a:cubicBezTo>
                  <a:cubicBezTo>
                    <a:pt x="2743" y="4822"/>
                    <a:pt x="2751" y="4830"/>
                    <a:pt x="2751" y="4845"/>
                  </a:cubicBezTo>
                  <a:cubicBezTo>
                    <a:pt x="2759" y="4853"/>
                    <a:pt x="2767" y="4869"/>
                    <a:pt x="2767" y="4885"/>
                  </a:cubicBezTo>
                  <a:cubicBezTo>
                    <a:pt x="2767" y="4908"/>
                    <a:pt x="2759" y="4908"/>
                    <a:pt x="2751" y="4917"/>
                  </a:cubicBezTo>
                  <a:cubicBezTo>
                    <a:pt x="2751" y="4917"/>
                    <a:pt x="2751" y="4917"/>
                    <a:pt x="2751" y="4932"/>
                  </a:cubicBezTo>
                  <a:cubicBezTo>
                    <a:pt x="2751" y="4940"/>
                    <a:pt x="2751" y="4948"/>
                    <a:pt x="2767" y="4948"/>
                  </a:cubicBezTo>
                  <a:cubicBezTo>
                    <a:pt x="2775" y="4948"/>
                    <a:pt x="2783" y="4948"/>
                    <a:pt x="2798" y="4956"/>
                  </a:cubicBezTo>
                  <a:cubicBezTo>
                    <a:pt x="2822" y="4964"/>
                    <a:pt x="2822" y="4972"/>
                    <a:pt x="2830" y="5011"/>
                  </a:cubicBezTo>
                  <a:lnTo>
                    <a:pt x="2830" y="5011"/>
                  </a:lnTo>
                  <a:cubicBezTo>
                    <a:pt x="2830" y="5035"/>
                    <a:pt x="2822" y="5043"/>
                    <a:pt x="2807" y="5043"/>
                  </a:cubicBezTo>
                  <a:cubicBezTo>
                    <a:pt x="2798" y="5051"/>
                    <a:pt x="2798" y="5051"/>
                    <a:pt x="2791" y="5067"/>
                  </a:cubicBezTo>
                  <a:cubicBezTo>
                    <a:pt x="2791" y="5098"/>
                    <a:pt x="2743" y="5098"/>
                    <a:pt x="2727" y="5098"/>
                  </a:cubicBezTo>
                  <a:cubicBezTo>
                    <a:pt x="2719" y="5098"/>
                    <a:pt x="2704" y="5106"/>
                    <a:pt x="2688" y="5106"/>
                  </a:cubicBezTo>
                  <a:close/>
                  <a:moveTo>
                    <a:pt x="1723" y="4980"/>
                  </a:moveTo>
                  <a:lnTo>
                    <a:pt x="1723" y="4980"/>
                  </a:lnTo>
                  <a:cubicBezTo>
                    <a:pt x="1881" y="4996"/>
                    <a:pt x="2632" y="5083"/>
                    <a:pt x="2672" y="5083"/>
                  </a:cubicBezTo>
                  <a:cubicBezTo>
                    <a:pt x="2680" y="5090"/>
                    <a:pt x="2688" y="5090"/>
                    <a:pt x="2696" y="5098"/>
                  </a:cubicBezTo>
                  <a:cubicBezTo>
                    <a:pt x="2704" y="5098"/>
                    <a:pt x="2719" y="5090"/>
                    <a:pt x="2727" y="5090"/>
                  </a:cubicBezTo>
                  <a:cubicBezTo>
                    <a:pt x="2743" y="5090"/>
                    <a:pt x="2783" y="5090"/>
                    <a:pt x="2783" y="5067"/>
                  </a:cubicBezTo>
                  <a:cubicBezTo>
                    <a:pt x="2791" y="5051"/>
                    <a:pt x="2798" y="5043"/>
                    <a:pt x="2807" y="5043"/>
                  </a:cubicBezTo>
                  <a:cubicBezTo>
                    <a:pt x="2814" y="5035"/>
                    <a:pt x="2822" y="5035"/>
                    <a:pt x="2822" y="5011"/>
                  </a:cubicBezTo>
                  <a:lnTo>
                    <a:pt x="2822" y="5011"/>
                  </a:lnTo>
                  <a:cubicBezTo>
                    <a:pt x="2814" y="4972"/>
                    <a:pt x="2814" y="4972"/>
                    <a:pt x="2791" y="4956"/>
                  </a:cubicBezTo>
                  <a:cubicBezTo>
                    <a:pt x="2783" y="4956"/>
                    <a:pt x="2775" y="4956"/>
                    <a:pt x="2767" y="4956"/>
                  </a:cubicBezTo>
                  <a:cubicBezTo>
                    <a:pt x="2751" y="4948"/>
                    <a:pt x="2743" y="4948"/>
                    <a:pt x="2743" y="4932"/>
                  </a:cubicBezTo>
                  <a:cubicBezTo>
                    <a:pt x="2743" y="4917"/>
                    <a:pt x="2743" y="4917"/>
                    <a:pt x="2751" y="4908"/>
                  </a:cubicBezTo>
                  <a:cubicBezTo>
                    <a:pt x="2751" y="4908"/>
                    <a:pt x="2759" y="4901"/>
                    <a:pt x="2759" y="4885"/>
                  </a:cubicBezTo>
                  <a:cubicBezTo>
                    <a:pt x="2759" y="4869"/>
                    <a:pt x="2751" y="4861"/>
                    <a:pt x="2751" y="4845"/>
                  </a:cubicBezTo>
                  <a:cubicBezTo>
                    <a:pt x="2743" y="4830"/>
                    <a:pt x="2735" y="4822"/>
                    <a:pt x="2743" y="4806"/>
                  </a:cubicBezTo>
                  <a:cubicBezTo>
                    <a:pt x="2751" y="4782"/>
                    <a:pt x="2767" y="4782"/>
                    <a:pt x="2783" y="4774"/>
                  </a:cubicBezTo>
                  <a:cubicBezTo>
                    <a:pt x="2798" y="4774"/>
                    <a:pt x="2807" y="4766"/>
                    <a:pt x="2814" y="4758"/>
                  </a:cubicBezTo>
                  <a:cubicBezTo>
                    <a:pt x="2814" y="4758"/>
                    <a:pt x="2814" y="4750"/>
                    <a:pt x="2822" y="4743"/>
                  </a:cubicBezTo>
                  <a:cubicBezTo>
                    <a:pt x="2838" y="4711"/>
                    <a:pt x="2870" y="4664"/>
                    <a:pt x="2878" y="4632"/>
                  </a:cubicBezTo>
                  <a:cubicBezTo>
                    <a:pt x="2885" y="4608"/>
                    <a:pt x="2878" y="4600"/>
                    <a:pt x="2878" y="4584"/>
                  </a:cubicBezTo>
                  <a:cubicBezTo>
                    <a:pt x="2878" y="4561"/>
                    <a:pt x="2870" y="4537"/>
                    <a:pt x="2901" y="4521"/>
                  </a:cubicBezTo>
                  <a:cubicBezTo>
                    <a:pt x="2917" y="4513"/>
                    <a:pt x="2933" y="4497"/>
                    <a:pt x="2949" y="4482"/>
                  </a:cubicBezTo>
                  <a:cubicBezTo>
                    <a:pt x="2965" y="4466"/>
                    <a:pt x="2980" y="4450"/>
                    <a:pt x="2996" y="4442"/>
                  </a:cubicBezTo>
                  <a:cubicBezTo>
                    <a:pt x="3012" y="4434"/>
                    <a:pt x="3020" y="4426"/>
                    <a:pt x="3028" y="4426"/>
                  </a:cubicBezTo>
                  <a:cubicBezTo>
                    <a:pt x="3044" y="4418"/>
                    <a:pt x="3051" y="4418"/>
                    <a:pt x="3051" y="4411"/>
                  </a:cubicBezTo>
                  <a:cubicBezTo>
                    <a:pt x="3059" y="4403"/>
                    <a:pt x="3059" y="4387"/>
                    <a:pt x="3059" y="4371"/>
                  </a:cubicBezTo>
                  <a:cubicBezTo>
                    <a:pt x="3051" y="4355"/>
                    <a:pt x="3044" y="4347"/>
                    <a:pt x="3036" y="4339"/>
                  </a:cubicBezTo>
                  <a:cubicBezTo>
                    <a:pt x="3012" y="4331"/>
                    <a:pt x="2988" y="4260"/>
                    <a:pt x="2988" y="4237"/>
                  </a:cubicBezTo>
                  <a:cubicBezTo>
                    <a:pt x="2980" y="4213"/>
                    <a:pt x="2980" y="4205"/>
                    <a:pt x="2965" y="4181"/>
                  </a:cubicBezTo>
                  <a:cubicBezTo>
                    <a:pt x="2965" y="4181"/>
                    <a:pt x="2957" y="4173"/>
                    <a:pt x="2957" y="4166"/>
                  </a:cubicBezTo>
                  <a:cubicBezTo>
                    <a:pt x="2949" y="4150"/>
                    <a:pt x="2941" y="4142"/>
                    <a:pt x="2933" y="4134"/>
                  </a:cubicBezTo>
                  <a:cubicBezTo>
                    <a:pt x="2925" y="4126"/>
                    <a:pt x="2917" y="4110"/>
                    <a:pt x="2917" y="4078"/>
                  </a:cubicBezTo>
                  <a:cubicBezTo>
                    <a:pt x="2925" y="4063"/>
                    <a:pt x="2925" y="4055"/>
                    <a:pt x="2925" y="4039"/>
                  </a:cubicBezTo>
                  <a:cubicBezTo>
                    <a:pt x="1328" y="1763"/>
                    <a:pt x="1328" y="1763"/>
                    <a:pt x="1328" y="1763"/>
                  </a:cubicBezTo>
                  <a:cubicBezTo>
                    <a:pt x="1684" y="372"/>
                    <a:pt x="1684" y="372"/>
                    <a:pt x="1684" y="372"/>
                  </a:cubicBezTo>
                  <a:cubicBezTo>
                    <a:pt x="1035" y="214"/>
                    <a:pt x="545" y="80"/>
                    <a:pt x="308" y="8"/>
                  </a:cubicBezTo>
                  <a:cubicBezTo>
                    <a:pt x="308" y="16"/>
                    <a:pt x="300" y="24"/>
                    <a:pt x="300" y="24"/>
                  </a:cubicBezTo>
                  <a:cubicBezTo>
                    <a:pt x="292" y="40"/>
                    <a:pt x="277" y="40"/>
                    <a:pt x="269" y="40"/>
                  </a:cubicBezTo>
                  <a:cubicBezTo>
                    <a:pt x="269" y="40"/>
                    <a:pt x="245" y="56"/>
                    <a:pt x="245" y="71"/>
                  </a:cubicBezTo>
                  <a:cubicBezTo>
                    <a:pt x="237" y="80"/>
                    <a:pt x="245" y="95"/>
                    <a:pt x="245" y="103"/>
                  </a:cubicBezTo>
                  <a:cubicBezTo>
                    <a:pt x="261" y="119"/>
                    <a:pt x="269" y="127"/>
                    <a:pt x="277" y="135"/>
                  </a:cubicBezTo>
                  <a:cubicBezTo>
                    <a:pt x="292" y="151"/>
                    <a:pt x="300" y="158"/>
                    <a:pt x="292" y="182"/>
                  </a:cubicBezTo>
                  <a:cubicBezTo>
                    <a:pt x="285" y="198"/>
                    <a:pt x="277" y="206"/>
                    <a:pt x="277" y="214"/>
                  </a:cubicBezTo>
                  <a:cubicBezTo>
                    <a:pt x="269" y="222"/>
                    <a:pt x="261" y="230"/>
                    <a:pt x="261" y="246"/>
                  </a:cubicBezTo>
                  <a:cubicBezTo>
                    <a:pt x="261" y="261"/>
                    <a:pt x="261" y="269"/>
                    <a:pt x="261" y="277"/>
                  </a:cubicBezTo>
                  <a:cubicBezTo>
                    <a:pt x="261" y="285"/>
                    <a:pt x="261" y="293"/>
                    <a:pt x="253" y="309"/>
                  </a:cubicBezTo>
                  <a:cubicBezTo>
                    <a:pt x="245" y="309"/>
                    <a:pt x="245" y="309"/>
                    <a:pt x="237" y="309"/>
                  </a:cubicBezTo>
                  <a:cubicBezTo>
                    <a:pt x="221" y="324"/>
                    <a:pt x="205" y="340"/>
                    <a:pt x="198" y="364"/>
                  </a:cubicBezTo>
                  <a:cubicBezTo>
                    <a:pt x="198" y="372"/>
                    <a:pt x="198" y="380"/>
                    <a:pt x="198" y="396"/>
                  </a:cubicBezTo>
                  <a:cubicBezTo>
                    <a:pt x="205" y="404"/>
                    <a:pt x="205" y="419"/>
                    <a:pt x="198" y="443"/>
                  </a:cubicBezTo>
                  <a:cubicBezTo>
                    <a:pt x="182" y="459"/>
                    <a:pt x="182" y="459"/>
                    <a:pt x="174" y="467"/>
                  </a:cubicBezTo>
                  <a:cubicBezTo>
                    <a:pt x="174" y="467"/>
                    <a:pt x="166" y="475"/>
                    <a:pt x="166" y="491"/>
                  </a:cubicBezTo>
                  <a:cubicBezTo>
                    <a:pt x="158" y="498"/>
                    <a:pt x="158" y="506"/>
                    <a:pt x="158" y="514"/>
                  </a:cubicBezTo>
                  <a:cubicBezTo>
                    <a:pt x="150" y="530"/>
                    <a:pt x="150" y="538"/>
                    <a:pt x="142" y="554"/>
                  </a:cubicBezTo>
                  <a:cubicBezTo>
                    <a:pt x="134" y="554"/>
                    <a:pt x="126" y="562"/>
                    <a:pt x="119" y="570"/>
                  </a:cubicBezTo>
                  <a:cubicBezTo>
                    <a:pt x="103" y="586"/>
                    <a:pt x="71" y="609"/>
                    <a:pt x="63" y="633"/>
                  </a:cubicBezTo>
                  <a:cubicBezTo>
                    <a:pt x="55" y="641"/>
                    <a:pt x="47" y="641"/>
                    <a:pt x="47" y="649"/>
                  </a:cubicBezTo>
                  <a:cubicBezTo>
                    <a:pt x="32" y="657"/>
                    <a:pt x="24" y="664"/>
                    <a:pt x="24" y="696"/>
                  </a:cubicBezTo>
                  <a:cubicBezTo>
                    <a:pt x="24" y="712"/>
                    <a:pt x="16" y="728"/>
                    <a:pt x="16" y="736"/>
                  </a:cubicBezTo>
                  <a:cubicBezTo>
                    <a:pt x="8" y="759"/>
                    <a:pt x="8" y="767"/>
                    <a:pt x="24" y="799"/>
                  </a:cubicBezTo>
                  <a:cubicBezTo>
                    <a:pt x="39" y="815"/>
                    <a:pt x="47" y="823"/>
                    <a:pt x="55" y="830"/>
                  </a:cubicBezTo>
                  <a:cubicBezTo>
                    <a:pt x="63" y="838"/>
                    <a:pt x="71" y="846"/>
                    <a:pt x="79" y="878"/>
                  </a:cubicBezTo>
                  <a:cubicBezTo>
                    <a:pt x="87" y="894"/>
                    <a:pt x="87" y="910"/>
                    <a:pt x="95" y="917"/>
                  </a:cubicBezTo>
                  <a:cubicBezTo>
                    <a:pt x="103" y="933"/>
                    <a:pt x="111" y="941"/>
                    <a:pt x="119" y="973"/>
                  </a:cubicBezTo>
                  <a:cubicBezTo>
                    <a:pt x="126" y="1028"/>
                    <a:pt x="126" y="1036"/>
                    <a:pt x="126" y="1060"/>
                  </a:cubicBezTo>
                  <a:cubicBezTo>
                    <a:pt x="126" y="1068"/>
                    <a:pt x="126" y="1076"/>
                    <a:pt x="126" y="1083"/>
                  </a:cubicBezTo>
                  <a:cubicBezTo>
                    <a:pt x="119" y="1099"/>
                    <a:pt x="126" y="1115"/>
                    <a:pt x="126" y="1123"/>
                  </a:cubicBezTo>
                  <a:cubicBezTo>
                    <a:pt x="134" y="1147"/>
                    <a:pt x="134" y="1163"/>
                    <a:pt x="111" y="1178"/>
                  </a:cubicBezTo>
                  <a:cubicBezTo>
                    <a:pt x="103" y="1186"/>
                    <a:pt x="95" y="1186"/>
                    <a:pt x="95" y="1194"/>
                  </a:cubicBezTo>
                  <a:cubicBezTo>
                    <a:pt x="79" y="1202"/>
                    <a:pt x="71" y="1210"/>
                    <a:pt x="79" y="1234"/>
                  </a:cubicBezTo>
                  <a:cubicBezTo>
                    <a:pt x="87" y="1241"/>
                    <a:pt x="87" y="1241"/>
                    <a:pt x="87" y="1241"/>
                  </a:cubicBezTo>
                  <a:cubicBezTo>
                    <a:pt x="95" y="1273"/>
                    <a:pt x="95" y="1281"/>
                    <a:pt x="79" y="1321"/>
                  </a:cubicBezTo>
                  <a:cubicBezTo>
                    <a:pt x="79" y="1328"/>
                    <a:pt x="79" y="1328"/>
                    <a:pt x="79" y="1328"/>
                  </a:cubicBezTo>
                  <a:cubicBezTo>
                    <a:pt x="63" y="1360"/>
                    <a:pt x="55" y="1384"/>
                    <a:pt x="63" y="1408"/>
                  </a:cubicBezTo>
                  <a:lnTo>
                    <a:pt x="63" y="1415"/>
                  </a:lnTo>
                  <a:cubicBezTo>
                    <a:pt x="55" y="1423"/>
                    <a:pt x="55" y="1423"/>
                    <a:pt x="47" y="1423"/>
                  </a:cubicBezTo>
                  <a:lnTo>
                    <a:pt x="47" y="1423"/>
                  </a:lnTo>
                  <a:cubicBezTo>
                    <a:pt x="47" y="1423"/>
                    <a:pt x="47" y="1439"/>
                    <a:pt x="71" y="1463"/>
                  </a:cubicBezTo>
                  <a:cubicBezTo>
                    <a:pt x="103" y="1510"/>
                    <a:pt x="103" y="1534"/>
                    <a:pt x="103" y="1550"/>
                  </a:cubicBezTo>
                  <a:cubicBezTo>
                    <a:pt x="103" y="1558"/>
                    <a:pt x="103" y="1566"/>
                    <a:pt x="111" y="1581"/>
                  </a:cubicBezTo>
                  <a:cubicBezTo>
                    <a:pt x="119" y="1589"/>
                    <a:pt x="126" y="1589"/>
                    <a:pt x="126" y="1597"/>
                  </a:cubicBezTo>
                  <a:cubicBezTo>
                    <a:pt x="142" y="1613"/>
                    <a:pt x="150" y="1621"/>
                    <a:pt x="158" y="1653"/>
                  </a:cubicBezTo>
                  <a:cubicBezTo>
                    <a:pt x="166" y="1684"/>
                    <a:pt x="174" y="1684"/>
                    <a:pt x="182" y="1692"/>
                  </a:cubicBezTo>
                  <a:cubicBezTo>
                    <a:pt x="182" y="1692"/>
                    <a:pt x="190" y="1700"/>
                    <a:pt x="198" y="1700"/>
                  </a:cubicBezTo>
                  <a:cubicBezTo>
                    <a:pt x="214" y="1716"/>
                    <a:pt x="214" y="1724"/>
                    <a:pt x="214" y="1740"/>
                  </a:cubicBezTo>
                  <a:cubicBezTo>
                    <a:pt x="214" y="1740"/>
                    <a:pt x="214" y="1747"/>
                    <a:pt x="214" y="1763"/>
                  </a:cubicBezTo>
                  <a:cubicBezTo>
                    <a:pt x="221" y="1787"/>
                    <a:pt x="221" y="1787"/>
                    <a:pt x="229" y="1787"/>
                  </a:cubicBezTo>
                  <a:cubicBezTo>
                    <a:pt x="237" y="1795"/>
                    <a:pt x="237" y="1803"/>
                    <a:pt x="237" y="1819"/>
                  </a:cubicBezTo>
                  <a:cubicBezTo>
                    <a:pt x="245" y="1850"/>
                    <a:pt x="237" y="1890"/>
                    <a:pt x="221" y="1905"/>
                  </a:cubicBezTo>
                  <a:lnTo>
                    <a:pt x="214" y="1905"/>
                  </a:lnTo>
                  <a:cubicBezTo>
                    <a:pt x="205" y="1914"/>
                    <a:pt x="190" y="1929"/>
                    <a:pt x="190" y="1937"/>
                  </a:cubicBezTo>
                  <a:cubicBezTo>
                    <a:pt x="190" y="1937"/>
                    <a:pt x="190" y="1937"/>
                    <a:pt x="205" y="1937"/>
                  </a:cubicBezTo>
                  <a:cubicBezTo>
                    <a:pt x="214" y="1937"/>
                    <a:pt x="221" y="1937"/>
                    <a:pt x="229" y="1937"/>
                  </a:cubicBezTo>
                  <a:cubicBezTo>
                    <a:pt x="237" y="1937"/>
                    <a:pt x="237" y="1937"/>
                    <a:pt x="245" y="1937"/>
                  </a:cubicBezTo>
                  <a:cubicBezTo>
                    <a:pt x="261" y="1937"/>
                    <a:pt x="269" y="1945"/>
                    <a:pt x="277" y="1977"/>
                  </a:cubicBezTo>
                  <a:cubicBezTo>
                    <a:pt x="300" y="2024"/>
                    <a:pt x="316" y="2056"/>
                    <a:pt x="332" y="2056"/>
                  </a:cubicBezTo>
                  <a:cubicBezTo>
                    <a:pt x="332" y="2064"/>
                    <a:pt x="340" y="2064"/>
                    <a:pt x="348" y="2064"/>
                  </a:cubicBezTo>
                  <a:cubicBezTo>
                    <a:pt x="356" y="2064"/>
                    <a:pt x="364" y="2064"/>
                    <a:pt x="364" y="2040"/>
                  </a:cubicBezTo>
                  <a:cubicBezTo>
                    <a:pt x="364" y="2032"/>
                    <a:pt x="364" y="2024"/>
                    <a:pt x="364" y="2024"/>
                  </a:cubicBezTo>
                  <a:cubicBezTo>
                    <a:pt x="364" y="2008"/>
                    <a:pt x="364" y="2000"/>
                    <a:pt x="372" y="1985"/>
                  </a:cubicBezTo>
                  <a:cubicBezTo>
                    <a:pt x="379" y="1969"/>
                    <a:pt x="379" y="1953"/>
                    <a:pt x="379" y="1945"/>
                  </a:cubicBezTo>
                  <a:cubicBezTo>
                    <a:pt x="379" y="1937"/>
                    <a:pt x="379" y="1921"/>
                    <a:pt x="395" y="1921"/>
                  </a:cubicBezTo>
                  <a:cubicBezTo>
                    <a:pt x="395" y="1921"/>
                    <a:pt x="395" y="1921"/>
                    <a:pt x="395" y="1929"/>
                  </a:cubicBezTo>
                  <a:cubicBezTo>
                    <a:pt x="419" y="1929"/>
                    <a:pt x="427" y="1937"/>
                    <a:pt x="451" y="1961"/>
                  </a:cubicBezTo>
                  <a:cubicBezTo>
                    <a:pt x="458" y="1969"/>
                    <a:pt x="458" y="1977"/>
                    <a:pt x="458" y="1985"/>
                  </a:cubicBezTo>
                  <a:cubicBezTo>
                    <a:pt x="451" y="2000"/>
                    <a:pt x="443" y="2008"/>
                    <a:pt x="427" y="2008"/>
                  </a:cubicBezTo>
                  <a:cubicBezTo>
                    <a:pt x="419" y="2008"/>
                    <a:pt x="411" y="2016"/>
                    <a:pt x="403" y="2016"/>
                  </a:cubicBezTo>
                  <a:cubicBezTo>
                    <a:pt x="403" y="2024"/>
                    <a:pt x="395" y="2032"/>
                    <a:pt x="403" y="2048"/>
                  </a:cubicBezTo>
                  <a:cubicBezTo>
                    <a:pt x="403" y="2048"/>
                    <a:pt x="403" y="2056"/>
                    <a:pt x="411" y="2056"/>
                  </a:cubicBezTo>
                  <a:cubicBezTo>
                    <a:pt x="419" y="2064"/>
                    <a:pt x="427" y="2064"/>
                    <a:pt x="427" y="2087"/>
                  </a:cubicBezTo>
                  <a:cubicBezTo>
                    <a:pt x="435" y="2095"/>
                    <a:pt x="435" y="2111"/>
                    <a:pt x="435" y="2127"/>
                  </a:cubicBezTo>
                  <a:cubicBezTo>
                    <a:pt x="443" y="2151"/>
                    <a:pt x="451" y="2174"/>
                    <a:pt x="451" y="2198"/>
                  </a:cubicBezTo>
                  <a:cubicBezTo>
                    <a:pt x="451" y="2206"/>
                    <a:pt x="458" y="2222"/>
                    <a:pt x="458" y="2230"/>
                  </a:cubicBezTo>
                  <a:cubicBezTo>
                    <a:pt x="466" y="2245"/>
                    <a:pt x="466" y="2253"/>
                    <a:pt x="458" y="2261"/>
                  </a:cubicBezTo>
                  <a:cubicBezTo>
                    <a:pt x="458" y="2269"/>
                    <a:pt x="458" y="2269"/>
                    <a:pt x="451" y="2269"/>
                  </a:cubicBezTo>
                  <a:cubicBezTo>
                    <a:pt x="443" y="2269"/>
                    <a:pt x="435" y="2269"/>
                    <a:pt x="435" y="2269"/>
                  </a:cubicBezTo>
                  <a:cubicBezTo>
                    <a:pt x="435" y="2277"/>
                    <a:pt x="435" y="2277"/>
                    <a:pt x="427" y="2277"/>
                  </a:cubicBezTo>
                  <a:cubicBezTo>
                    <a:pt x="419" y="2277"/>
                    <a:pt x="419" y="2269"/>
                    <a:pt x="395" y="2230"/>
                  </a:cubicBezTo>
                  <a:cubicBezTo>
                    <a:pt x="387" y="2206"/>
                    <a:pt x="379" y="2198"/>
                    <a:pt x="379" y="2182"/>
                  </a:cubicBezTo>
                  <a:cubicBezTo>
                    <a:pt x="364" y="2158"/>
                    <a:pt x="364" y="2158"/>
                    <a:pt x="348" y="2151"/>
                  </a:cubicBezTo>
                  <a:cubicBezTo>
                    <a:pt x="340" y="2143"/>
                    <a:pt x="340" y="2143"/>
                    <a:pt x="332" y="2143"/>
                  </a:cubicBezTo>
                  <a:cubicBezTo>
                    <a:pt x="332" y="2143"/>
                    <a:pt x="324" y="2143"/>
                    <a:pt x="324" y="2167"/>
                  </a:cubicBezTo>
                  <a:cubicBezTo>
                    <a:pt x="324" y="2182"/>
                    <a:pt x="332" y="2190"/>
                    <a:pt x="332" y="2198"/>
                  </a:cubicBezTo>
                  <a:cubicBezTo>
                    <a:pt x="332" y="2214"/>
                    <a:pt x="340" y="2230"/>
                    <a:pt x="332" y="2253"/>
                  </a:cubicBezTo>
                  <a:cubicBezTo>
                    <a:pt x="324" y="2269"/>
                    <a:pt x="316" y="2277"/>
                    <a:pt x="316" y="2285"/>
                  </a:cubicBezTo>
                  <a:cubicBezTo>
                    <a:pt x="308" y="2301"/>
                    <a:pt x="308" y="2301"/>
                    <a:pt x="308" y="2325"/>
                  </a:cubicBezTo>
                  <a:cubicBezTo>
                    <a:pt x="308" y="2340"/>
                    <a:pt x="308" y="2348"/>
                    <a:pt x="308" y="2356"/>
                  </a:cubicBezTo>
                  <a:cubicBezTo>
                    <a:pt x="308" y="2388"/>
                    <a:pt x="300" y="2411"/>
                    <a:pt x="324" y="2435"/>
                  </a:cubicBezTo>
                  <a:cubicBezTo>
                    <a:pt x="332" y="2451"/>
                    <a:pt x="340" y="2459"/>
                    <a:pt x="348" y="2459"/>
                  </a:cubicBezTo>
                  <a:cubicBezTo>
                    <a:pt x="356" y="2467"/>
                    <a:pt x="356" y="2467"/>
                    <a:pt x="379" y="2498"/>
                  </a:cubicBezTo>
                  <a:cubicBezTo>
                    <a:pt x="395" y="2514"/>
                    <a:pt x="395" y="2522"/>
                    <a:pt x="403" y="2522"/>
                  </a:cubicBezTo>
                  <a:cubicBezTo>
                    <a:pt x="403" y="2522"/>
                    <a:pt x="403" y="2522"/>
                    <a:pt x="411" y="2522"/>
                  </a:cubicBezTo>
                  <a:cubicBezTo>
                    <a:pt x="411" y="2522"/>
                    <a:pt x="411" y="2522"/>
                    <a:pt x="419" y="2522"/>
                  </a:cubicBezTo>
                  <a:cubicBezTo>
                    <a:pt x="427" y="2522"/>
                    <a:pt x="427" y="2522"/>
                    <a:pt x="435" y="2522"/>
                  </a:cubicBezTo>
                  <a:cubicBezTo>
                    <a:pt x="443" y="2522"/>
                    <a:pt x="451" y="2522"/>
                    <a:pt x="458" y="2522"/>
                  </a:cubicBezTo>
                  <a:cubicBezTo>
                    <a:pt x="466" y="2530"/>
                    <a:pt x="474" y="2530"/>
                    <a:pt x="482" y="2538"/>
                  </a:cubicBezTo>
                  <a:cubicBezTo>
                    <a:pt x="490" y="2546"/>
                    <a:pt x="482" y="2554"/>
                    <a:pt x="482" y="2578"/>
                  </a:cubicBezTo>
                  <a:cubicBezTo>
                    <a:pt x="482" y="2585"/>
                    <a:pt x="474" y="2593"/>
                    <a:pt x="474" y="2601"/>
                  </a:cubicBezTo>
                  <a:cubicBezTo>
                    <a:pt x="466" y="2641"/>
                    <a:pt x="466" y="2672"/>
                    <a:pt x="419" y="2672"/>
                  </a:cubicBezTo>
                  <a:cubicBezTo>
                    <a:pt x="411" y="2680"/>
                    <a:pt x="411" y="2680"/>
                    <a:pt x="403" y="2680"/>
                  </a:cubicBezTo>
                  <a:cubicBezTo>
                    <a:pt x="395" y="2680"/>
                    <a:pt x="395" y="2680"/>
                    <a:pt x="395" y="2680"/>
                  </a:cubicBezTo>
                  <a:lnTo>
                    <a:pt x="395" y="2680"/>
                  </a:lnTo>
                  <a:cubicBezTo>
                    <a:pt x="395" y="2688"/>
                    <a:pt x="395" y="2696"/>
                    <a:pt x="395" y="2712"/>
                  </a:cubicBezTo>
                  <a:cubicBezTo>
                    <a:pt x="387" y="2775"/>
                    <a:pt x="387" y="2846"/>
                    <a:pt x="403" y="2862"/>
                  </a:cubicBezTo>
                  <a:cubicBezTo>
                    <a:pt x="427" y="2886"/>
                    <a:pt x="435" y="2902"/>
                    <a:pt x="451" y="2933"/>
                  </a:cubicBezTo>
                  <a:cubicBezTo>
                    <a:pt x="466" y="2972"/>
                    <a:pt x="474" y="2996"/>
                    <a:pt x="490" y="2996"/>
                  </a:cubicBezTo>
                  <a:cubicBezTo>
                    <a:pt x="506" y="3003"/>
                    <a:pt x="506" y="3019"/>
                    <a:pt x="506" y="3043"/>
                  </a:cubicBezTo>
                  <a:cubicBezTo>
                    <a:pt x="506" y="3051"/>
                    <a:pt x="506" y="3059"/>
                    <a:pt x="506" y="3067"/>
                  </a:cubicBezTo>
                  <a:cubicBezTo>
                    <a:pt x="506" y="3098"/>
                    <a:pt x="514" y="3106"/>
                    <a:pt x="530" y="3114"/>
                  </a:cubicBezTo>
                  <a:cubicBezTo>
                    <a:pt x="538" y="3122"/>
                    <a:pt x="538" y="3130"/>
                    <a:pt x="538" y="3138"/>
                  </a:cubicBezTo>
                  <a:cubicBezTo>
                    <a:pt x="538" y="3146"/>
                    <a:pt x="538" y="3154"/>
                    <a:pt x="545" y="3169"/>
                  </a:cubicBezTo>
                  <a:cubicBezTo>
                    <a:pt x="553" y="3185"/>
                    <a:pt x="553" y="3185"/>
                    <a:pt x="553" y="3185"/>
                  </a:cubicBezTo>
                  <a:cubicBezTo>
                    <a:pt x="561" y="3193"/>
                    <a:pt x="561" y="3193"/>
                    <a:pt x="569" y="3209"/>
                  </a:cubicBezTo>
                  <a:cubicBezTo>
                    <a:pt x="569" y="3225"/>
                    <a:pt x="577" y="3233"/>
                    <a:pt x="577" y="3241"/>
                  </a:cubicBezTo>
                  <a:cubicBezTo>
                    <a:pt x="585" y="3264"/>
                    <a:pt x="593" y="3280"/>
                    <a:pt x="609" y="3296"/>
                  </a:cubicBezTo>
                  <a:cubicBezTo>
                    <a:pt x="632" y="3304"/>
                    <a:pt x="648" y="3320"/>
                    <a:pt x="656" y="3336"/>
                  </a:cubicBezTo>
                  <a:cubicBezTo>
                    <a:pt x="656" y="3343"/>
                    <a:pt x="656" y="3351"/>
                    <a:pt x="648" y="3359"/>
                  </a:cubicBezTo>
                  <a:cubicBezTo>
                    <a:pt x="632" y="3391"/>
                    <a:pt x="609" y="3422"/>
                    <a:pt x="632" y="3438"/>
                  </a:cubicBezTo>
                  <a:cubicBezTo>
                    <a:pt x="640" y="3438"/>
                    <a:pt x="648" y="3446"/>
                    <a:pt x="648" y="3446"/>
                  </a:cubicBezTo>
                  <a:cubicBezTo>
                    <a:pt x="672" y="3454"/>
                    <a:pt x="696" y="3470"/>
                    <a:pt x="688" y="3509"/>
                  </a:cubicBezTo>
                  <a:cubicBezTo>
                    <a:pt x="688" y="3533"/>
                    <a:pt x="680" y="3541"/>
                    <a:pt x="672" y="3549"/>
                  </a:cubicBezTo>
                  <a:cubicBezTo>
                    <a:pt x="664" y="3557"/>
                    <a:pt x="664" y="3557"/>
                    <a:pt x="664" y="3580"/>
                  </a:cubicBezTo>
                  <a:cubicBezTo>
                    <a:pt x="672" y="3604"/>
                    <a:pt x="664" y="3612"/>
                    <a:pt x="656" y="3628"/>
                  </a:cubicBezTo>
                  <a:cubicBezTo>
                    <a:pt x="648" y="3636"/>
                    <a:pt x="648" y="3644"/>
                    <a:pt x="648" y="3660"/>
                  </a:cubicBezTo>
                  <a:cubicBezTo>
                    <a:pt x="640" y="3675"/>
                    <a:pt x="640" y="3683"/>
                    <a:pt x="632" y="3691"/>
                  </a:cubicBezTo>
                  <a:cubicBezTo>
                    <a:pt x="632" y="3707"/>
                    <a:pt x="625" y="3715"/>
                    <a:pt x="640" y="3723"/>
                  </a:cubicBezTo>
                  <a:cubicBezTo>
                    <a:pt x="648" y="3731"/>
                    <a:pt x="648" y="3739"/>
                    <a:pt x="656" y="3739"/>
                  </a:cubicBezTo>
                  <a:cubicBezTo>
                    <a:pt x="664" y="3747"/>
                    <a:pt x="672" y="3754"/>
                    <a:pt x="680" y="3778"/>
                  </a:cubicBezTo>
                  <a:cubicBezTo>
                    <a:pt x="680" y="3810"/>
                    <a:pt x="696" y="3818"/>
                    <a:pt x="735" y="3818"/>
                  </a:cubicBezTo>
                  <a:cubicBezTo>
                    <a:pt x="783" y="3818"/>
                    <a:pt x="822" y="3818"/>
                    <a:pt x="846" y="3849"/>
                  </a:cubicBezTo>
                  <a:cubicBezTo>
                    <a:pt x="854" y="3873"/>
                    <a:pt x="909" y="3913"/>
                    <a:pt x="949" y="3913"/>
                  </a:cubicBezTo>
                  <a:cubicBezTo>
                    <a:pt x="957" y="3913"/>
                    <a:pt x="964" y="3913"/>
                    <a:pt x="964" y="3905"/>
                  </a:cubicBezTo>
                  <a:cubicBezTo>
                    <a:pt x="972" y="3905"/>
                    <a:pt x="980" y="3905"/>
                    <a:pt x="988" y="3905"/>
                  </a:cubicBezTo>
                  <a:cubicBezTo>
                    <a:pt x="1020" y="3905"/>
                    <a:pt x="1035" y="3920"/>
                    <a:pt x="1044" y="3936"/>
                  </a:cubicBezTo>
                  <a:cubicBezTo>
                    <a:pt x="1044" y="3944"/>
                    <a:pt x="1051" y="3944"/>
                    <a:pt x="1051" y="3944"/>
                  </a:cubicBezTo>
                  <a:cubicBezTo>
                    <a:pt x="1067" y="3960"/>
                    <a:pt x="1107" y="4007"/>
                    <a:pt x="1131" y="4063"/>
                  </a:cubicBezTo>
                  <a:cubicBezTo>
                    <a:pt x="1146" y="4102"/>
                    <a:pt x="1170" y="4110"/>
                    <a:pt x="1186" y="4118"/>
                  </a:cubicBezTo>
                  <a:cubicBezTo>
                    <a:pt x="1194" y="4118"/>
                    <a:pt x="1202" y="4126"/>
                    <a:pt x="1209" y="4126"/>
                  </a:cubicBezTo>
                  <a:cubicBezTo>
                    <a:pt x="1209" y="4126"/>
                    <a:pt x="1217" y="4134"/>
                    <a:pt x="1225" y="4134"/>
                  </a:cubicBezTo>
                  <a:cubicBezTo>
                    <a:pt x="1241" y="4150"/>
                    <a:pt x="1273" y="4173"/>
                    <a:pt x="1312" y="4173"/>
                  </a:cubicBezTo>
                  <a:cubicBezTo>
                    <a:pt x="1320" y="4173"/>
                    <a:pt x="1328" y="4173"/>
                    <a:pt x="1344" y="4166"/>
                  </a:cubicBezTo>
                  <a:cubicBezTo>
                    <a:pt x="1368" y="4166"/>
                    <a:pt x="1384" y="4166"/>
                    <a:pt x="1391" y="4173"/>
                  </a:cubicBezTo>
                  <a:cubicBezTo>
                    <a:pt x="1399" y="4181"/>
                    <a:pt x="1391" y="4197"/>
                    <a:pt x="1391" y="4213"/>
                  </a:cubicBezTo>
                  <a:cubicBezTo>
                    <a:pt x="1391" y="4221"/>
                    <a:pt x="1391" y="4221"/>
                    <a:pt x="1391" y="4229"/>
                  </a:cubicBezTo>
                  <a:cubicBezTo>
                    <a:pt x="1391" y="4229"/>
                    <a:pt x="1391" y="4237"/>
                    <a:pt x="1391" y="4253"/>
                  </a:cubicBezTo>
                  <a:cubicBezTo>
                    <a:pt x="1391" y="4276"/>
                    <a:pt x="1384" y="4324"/>
                    <a:pt x="1407" y="4339"/>
                  </a:cubicBezTo>
                  <a:cubicBezTo>
                    <a:pt x="1407" y="4347"/>
                    <a:pt x="1415" y="4347"/>
                    <a:pt x="1431" y="4347"/>
                  </a:cubicBezTo>
                  <a:cubicBezTo>
                    <a:pt x="1439" y="4347"/>
                    <a:pt x="1447" y="4347"/>
                    <a:pt x="1462" y="4347"/>
                  </a:cubicBezTo>
                  <a:cubicBezTo>
                    <a:pt x="1470" y="4339"/>
                    <a:pt x="1478" y="4339"/>
                    <a:pt x="1486" y="4339"/>
                  </a:cubicBezTo>
                  <a:cubicBezTo>
                    <a:pt x="1502" y="4339"/>
                    <a:pt x="1518" y="4347"/>
                    <a:pt x="1526" y="4379"/>
                  </a:cubicBezTo>
                  <a:cubicBezTo>
                    <a:pt x="1542" y="4426"/>
                    <a:pt x="1613" y="4521"/>
                    <a:pt x="1676" y="4561"/>
                  </a:cubicBezTo>
                  <a:cubicBezTo>
                    <a:pt x="1731" y="4600"/>
                    <a:pt x="1747" y="4814"/>
                    <a:pt x="1739" y="4885"/>
                  </a:cubicBezTo>
                  <a:cubicBezTo>
                    <a:pt x="1739" y="4908"/>
                    <a:pt x="1731" y="4924"/>
                    <a:pt x="1723" y="4940"/>
                  </a:cubicBezTo>
                  <a:cubicBezTo>
                    <a:pt x="1723" y="4956"/>
                    <a:pt x="1715" y="4964"/>
                    <a:pt x="1723" y="4980"/>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53" name="Freeform 50"/>
            <p:cNvSpPr>
              <a:spLocks noChangeArrowheads="1"/>
            </p:cNvSpPr>
            <p:nvPr/>
          </p:nvSpPr>
          <p:spPr bwMode="auto">
            <a:xfrm>
              <a:off x="13628482" y="7230594"/>
              <a:ext cx="1331281" cy="1551616"/>
            </a:xfrm>
            <a:custGeom>
              <a:avLst/>
              <a:gdLst>
                <a:gd name="T0" fmla="*/ 752 w 2531"/>
                <a:gd name="T1" fmla="*/ 8 h 2949"/>
                <a:gd name="T2" fmla="*/ 752 w 2531"/>
                <a:gd name="T3" fmla="*/ 8 h 2949"/>
                <a:gd name="T4" fmla="*/ 752 w 2531"/>
                <a:gd name="T5" fmla="*/ 0 h 2949"/>
                <a:gd name="T6" fmla="*/ 736 w 2531"/>
                <a:gd name="T7" fmla="*/ 0 h 2949"/>
                <a:gd name="T8" fmla="*/ 736 w 2531"/>
                <a:gd name="T9" fmla="*/ 0 h 2949"/>
                <a:gd name="T10" fmla="*/ 712 w 2531"/>
                <a:gd name="T11" fmla="*/ 0 h 2949"/>
                <a:gd name="T12" fmla="*/ 712 w 2531"/>
                <a:gd name="T13" fmla="*/ 0 h 2949"/>
                <a:gd name="T14" fmla="*/ 704 w 2531"/>
                <a:gd name="T15" fmla="*/ 0 h 2949"/>
                <a:gd name="T16" fmla="*/ 704 w 2531"/>
                <a:gd name="T17" fmla="*/ 0 h 2949"/>
                <a:gd name="T18" fmla="*/ 704 w 2531"/>
                <a:gd name="T19" fmla="*/ 0 h 2949"/>
                <a:gd name="T20" fmla="*/ 601 w 2531"/>
                <a:gd name="T21" fmla="*/ 403 h 2949"/>
                <a:gd name="T22" fmla="*/ 546 w 2531"/>
                <a:gd name="T23" fmla="*/ 458 h 2949"/>
                <a:gd name="T24" fmla="*/ 506 w 2531"/>
                <a:gd name="T25" fmla="*/ 411 h 2949"/>
                <a:gd name="T26" fmla="*/ 396 w 2531"/>
                <a:gd name="T27" fmla="*/ 379 h 2949"/>
                <a:gd name="T28" fmla="*/ 372 w 2531"/>
                <a:gd name="T29" fmla="*/ 443 h 2949"/>
                <a:gd name="T30" fmla="*/ 372 w 2531"/>
                <a:gd name="T31" fmla="*/ 506 h 2949"/>
                <a:gd name="T32" fmla="*/ 364 w 2531"/>
                <a:gd name="T33" fmla="*/ 593 h 2949"/>
                <a:gd name="T34" fmla="*/ 333 w 2531"/>
                <a:gd name="T35" fmla="*/ 680 h 2949"/>
                <a:gd name="T36" fmla="*/ 356 w 2531"/>
                <a:gd name="T37" fmla="*/ 798 h 2949"/>
                <a:gd name="T38" fmla="*/ 309 w 2531"/>
                <a:gd name="T39" fmla="*/ 861 h 2949"/>
                <a:gd name="T40" fmla="*/ 293 w 2531"/>
                <a:gd name="T41" fmla="*/ 956 h 2949"/>
                <a:gd name="T42" fmla="*/ 325 w 2531"/>
                <a:gd name="T43" fmla="*/ 1028 h 2949"/>
                <a:gd name="T44" fmla="*/ 364 w 2531"/>
                <a:gd name="T45" fmla="*/ 1107 h 2949"/>
                <a:gd name="T46" fmla="*/ 412 w 2531"/>
                <a:gd name="T47" fmla="*/ 1209 h 2949"/>
                <a:gd name="T48" fmla="*/ 427 w 2531"/>
                <a:gd name="T49" fmla="*/ 1281 h 2949"/>
                <a:gd name="T50" fmla="*/ 364 w 2531"/>
                <a:gd name="T51" fmla="*/ 1312 h 2949"/>
                <a:gd name="T52" fmla="*/ 269 w 2531"/>
                <a:gd name="T53" fmla="*/ 1399 h 2949"/>
                <a:gd name="T54" fmla="*/ 253 w 2531"/>
                <a:gd name="T55" fmla="*/ 1502 h 2949"/>
                <a:gd name="T56" fmla="*/ 182 w 2531"/>
                <a:gd name="T57" fmla="*/ 1636 h 2949"/>
                <a:gd name="T58" fmla="*/ 119 w 2531"/>
                <a:gd name="T59" fmla="*/ 1676 h 2949"/>
                <a:gd name="T60" fmla="*/ 135 w 2531"/>
                <a:gd name="T61" fmla="*/ 1755 h 2949"/>
                <a:gd name="T62" fmla="*/ 119 w 2531"/>
                <a:gd name="T63" fmla="*/ 1802 h 2949"/>
                <a:gd name="T64" fmla="*/ 166 w 2531"/>
                <a:gd name="T65" fmla="*/ 1826 h 2949"/>
                <a:gd name="T66" fmla="*/ 198 w 2531"/>
                <a:gd name="T67" fmla="*/ 1881 h 2949"/>
                <a:gd name="T68" fmla="*/ 159 w 2531"/>
                <a:gd name="T69" fmla="*/ 1937 h 2949"/>
                <a:gd name="T70" fmla="*/ 103 w 2531"/>
                <a:gd name="T71" fmla="*/ 1968 h 2949"/>
                <a:gd name="T72" fmla="*/ 64 w 2531"/>
                <a:gd name="T73" fmla="*/ 1968 h 2949"/>
                <a:gd name="T74" fmla="*/ 32 w 2531"/>
                <a:gd name="T75" fmla="*/ 2016 h 2949"/>
                <a:gd name="T76" fmla="*/ 48 w 2531"/>
                <a:gd name="T77" fmla="*/ 2071 h 2949"/>
                <a:gd name="T78" fmla="*/ 1423 w 2531"/>
                <a:gd name="T79" fmla="*/ 2854 h 2949"/>
                <a:gd name="T80" fmla="*/ 1684 w 2531"/>
                <a:gd name="T81" fmla="*/ 2885 h 2949"/>
                <a:gd name="T82" fmla="*/ 2190 w 2531"/>
                <a:gd name="T83" fmla="*/ 2948 h 2949"/>
                <a:gd name="T84" fmla="*/ 2530 w 2531"/>
                <a:gd name="T85" fmla="*/ 284 h 2949"/>
                <a:gd name="T86" fmla="*/ 752 w 2531"/>
                <a:gd name="T87" fmla="*/ 8 h 2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1" h="2949">
                  <a:moveTo>
                    <a:pt x="752" y="8"/>
                  </a:moveTo>
                  <a:lnTo>
                    <a:pt x="752" y="8"/>
                  </a:lnTo>
                  <a:cubicBezTo>
                    <a:pt x="752" y="0"/>
                    <a:pt x="752" y="0"/>
                    <a:pt x="752" y="0"/>
                  </a:cubicBezTo>
                  <a:cubicBezTo>
                    <a:pt x="744" y="0"/>
                    <a:pt x="736" y="0"/>
                    <a:pt x="736" y="0"/>
                  </a:cubicBezTo>
                  <a:lnTo>
                    <a:pt x="736" y="0"/>
                  </a:lnTo>
                  <a:cubicBezTo>
                    <a:pt x="720" y="0"/>
                    <a:pt x="720" y="0"/>
                    <a:pt x="712" y="0"/>
                  </a:cubicBezTo>
                  <a:lnTo>
                    <a:pt x="712" y="0"/>
                  </a:lnTo>
                  <a:cubicBezTo>
                    <a:pt x="704" y="0"/>
                    <a:pt x="704" y="0"/>
                    <a:pt x="704" y="0"/>
                  </a:cubicBezTo>
                  <a:lnTo>
                    <a:pt x="704" y="0"/>
                  </a:lnTo>
                  <a:lnTo>
                    <a:pt x="704" y="0"/>
                  </a:lnTo>
                  <a:cubicBezTo>
                    <a:pt x="704" y="16"/>
                    <a:pt x="617" y="371"/>
                    <a:pt x="601" y="403"/>
                  </a:cubicBezTo>
                  <a:cubicBezTo>
                    <a:pt x="593" y="435"/>
                    <a:pt x="586" y="435"/>
                    <a:pt x="546" y="458"/>
                  </a:cubicBezTo>
                  <a:cubicBezTo>
                    <a:pt x="506" y="482"/>
                    <a:pt x="522" y="443"/>
                    <a:pt x="506" y="411"/>
                  </a:cubicBezTo>
                  <a:cubicBezTo>
                    <a:pt x="483" y="371"/>
                    <a:pt x="459" y="371"/>
                    <a:pt x="396" y="379"/>
                  </a:cubicBezTo>
                  <a:cubicBezTo>
                    <a:pt x="340" y="379"/>
                    <a:pt x="364" y="411"/>
                    <a:pt x="372" y="443"/>
                  </a:cubicBezTo>
                  <a:cubicBezTo>
                    <a:pt x="380" y="474"/>
                    <a:pt x="380" y="490"/>
                    <a:pt x="372" y="506"/>
                  </a:cubicBezTo>
                  <a:cubicBezTo>
                    <a:pt x="356" y="522"/>
                    <a:pt x="356" y="545"/>
                    <a:pt x="364" y="593"/>
                  </a:cubicBezTo>
                  <a:cubicBezTo>
                    <a:pt x="372" y="640"/>
                    <a:pt x="333" y="632"/>
                    <a:pt x="333" y="680"/>
                  </a:cubicBezTo>
                  <a:cubicBezTo>
                    <a:pt x="333" y="735"/>
                    <a:pt x="348" y="743"/>
                    <a:pt x="356" y="798"/>
                  </a:cubicBezTo>
                  <a:cubicBezTo>
                    <a:pt x="356" y="854"/>
                    <a:pt x="333" y="838"/>
                    <a:pt x="309" y="861"/>
                  </a:cubicBezTo>
                  <a:cubicBezTo>
                    <a:pt x="285" y="885"/>
                    <a:pt x="309" y="909"/>
                    <a:pt x="293" y="956"/>
                  </a:cubicBezTo>
                  <a:cubicBezTo>
                    <a:pt x="285" y="996"/>
                    <a:pt x="309" y="996"/>
                    <a:pt x="325" y="1028"/>
                  </a:cubicBezTo>
                  <a:cubicBezTo>
                    <a:pt x="348" y="1067"/>
                    <a:pt x="356" y="1083"/>
                    <a:pt x="364" y="1107"/>
                  </a:cubicBezTo>
                  <a:cubicBezTo>
                    <a:pt x="364" y="1130"/>
                    <a:pt x="388" y="1194"/>
                    <a:pt x="412" y="1209"/>
                  </a:cubicBezTo>
                  <a:cubicBezTo>
                    <a:pt x="435" y="1225"/>
                    <a:pt x="443" y="1257"/>
                    <a:pt x="427" y="1281"/>
                  </a:cubicBezTo>
                  <a:cubicBezTo>
                    <a:pt x="419" y="1304"/>
                    <a:pt x="404" y="1296"/>
                    <a:pt x="364" y="1312"/>
                  </a:cubicBezTo>
                  <a:cubicBezTo>
                    <a:pt x="333" y="1336"/>
                    <a:pt x="309" y="1376"/>
                    <a:pt x="269" y="1399"/>
                  </a:cubicBezTo>
                  <a:cubicBezTo>
                    <a:pt x="230" y="1423"/>
                    <a:pt x="261" y="1454"/>
                    <a:pt x="253" y="1502"/>
                  </a:cubicBezTo>
                  <a:cubicBezTo>
                    <a:pt x="246" y="1549"/>
                    <a:pt x="198" y="1613"/>
                    <a:pt x="182" y="1636"/>
                  </a:cubicBezTo>
                  <a:cubicBezTo>
                    <a:pt x="175" y="1652"/>
                    <a:pt x="135" y="1644"/>
                    <a:pt x="119" y="1676"/>
                  </a:cubicBezTo>
                  <a:cubicBezTo>
                    <a:pt x="103" y="1707"/>
                    <a:pt x="135" y="1715"/>
                    <a:pt x="135" y="1755"/>
                  </a:cubicBezTo>
                  <a:cubicBezTo>
                    <a:pt x="127" y="1794"/>
                    <a:pt x="119" y="1771"/>
                    <a:pt x="119" y="1802"/>
                  </a:cubicBezTo>
                  <a:cubicBezTo>
                    <a:pt x="111" y="1826"/>
                    <a:pt x="143" y="1810"/>
                    <a:pt x="166" y="1826"/>
                  </a:cubicBezTo>
                  <a:cubicBezTo>
                    <a:pt x="190" y="1842"/>
                    <a:pt x="190" y="1842"/>
                    <a:pt x="198" y="1881"/>
                  </a:cubicBezTo>
                  <a:cubicBezTo>
                    <a:pt x="198" y="1921"/>
                    <a:pt x="159" y="1905"/>
                    <a:pt x="159" y="1937"/>
                  </a:cubicBezTo>
                  <a:cubicBezTo>
                    <a:pt x="159" y="1960"/>
                    <a:pt x="119" y="1968"/>
                    <a:pt x="103" y="1968"/>
                  </a:cubicBezTo>
                  <a:cubicBezTo>
                    <a:pt x="87" y="1968"/>
                    <a:pt x="72" y="1968"/>
                    <a:pt x="64" y="1968"/>
                  </a:cubicBezTo>
                  <a:cubicBezTo>
                    <a:pt x="64" y="1984"/>
                    <a:pt x="48" y="2000"/>
                    <a:pt x="32" y="2016"/>
                  </a:cubicBezTo>
                  <a:cubicBezTo>
                    <a:pt x="0" y="2031"/>
                    <a:pt x="48" y="2071"/>
                    <a:pt x="48" y="2071"/>
                  </a:cubicBezTo>
                  <a:cubicBezTo>
                    <a:pt x="1423" y="2854"/>
                    <a:pt x="1423" y="2854"/>
                    <a:pt x="1423" y="2854"/>
                  </a:cubicBezTo>
                  <a:cubicBezTo>
                    <a:pt x="1423" y="2854"/>
                    <a:pt x="1629" y="2870"/>
                    <a:pt x="1684" y="2885"/>
                  </a:cubicBezTo>
                  <a:cubicBezTo>
                    <a:pt x="1716" y="2901"/>
                    <a:pt x="1969" y="2925"/>
                    <a:pt x="2190" y="2948"/>
                  </a:cubicBezTo>
                  <a:cubicBezTo>
                    <a:pt x="2530" y="284"/>
                    <a:pt x="2530" y="284"/>
                    <a:pt x="2530" y="284"/>
                  </a:cubicBezTo>
                  <a:cubicBezTo>
                    <a:pt x="1526" y="166"/>
                    <a:pt x="918" y="39"/>
                    <a:pt x="752" y="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54" name="Freeform 51"/>
            <p:cNvSpPr>
              <a:spLocks noChangeArrowheads="1"/>
            </p:cNvSpPr>
            <p:nvPr/>
          </p:nvSpPr>
          <p:spPr bwMode="auto">
            <a:xfrm>
              <a:off x="13637760" y="7225956"/>
              <a:ext cx="1326643" cy="1556255"/>
            </a:xfrm>
            <a:custGeom>
              <a:avLst/>
              <a:gdLst>
                <a:gd name="T0" fmla="*/ 2174 w 2523"/>
                <a:gd name="T1" fmla="*/ 2956 h 2957"/>
                <a:gd name="T2" fmla="*/ 1407 w 2523"/>
                <a:gd name="T3" fmla="*/ 2862 h 2957"/>
                <a:gd name="T4" fmla="*/ 0 w 2523"/>
                <a:gd name="T5" fmla="*/ 2039 h 2957"/>
                <a:gd name="T6" fmla="*/ 40 w 2523"/>
                <a:gd name="T7" fmla="*/ 1976 h 2957"/>
                <a:gd name="T8" fmla="*/ 143 w 2523"/>
                <a:gd name="T9" fmla="*/ 1945 h 2957"/>
                <a:gd name="T10" fmla="*/ 174 w 2523"/>
                <a:gd name="T11" fmla="*/ 1889 h 2957"/>
                <a:gd name="T12" fmla="*/ 95 w 2523"/>
                <a:gd name="T13" fmla="*/ 1810 h 2957"/>
                <a:gd name="T14" fmla="*/ 103 w 2523"/>
                <a:gd name="T15" fmla="*/ 1723 h 2957"/>
                <a:gd name="T16" fmla="*/ 166 w 2523"/>
                <a:gd name="T17" fmla="*/ 1636 h 2957"/>
                <a:gd name="T18" fmla="*/ 230 w 2523"/>
                <a:gd name="T19" fmla="*/ 1462 h 2957"/>
                <a:gd name="T20" fmla="*/ 348 w 2523"/>
                <a:gd name="T21" fmla="*/ 1320 h 2957"/>
                <a:gd name="T22" fmla="*/ 411 w 2523"/>
                <a:gd name="T23" fmla="*/ 1249 h 2957"/>
                <a:gd name="T24" fmla="*/ 317 w 2523"/>
                <a:gd name="T25" fmla="*/ 1059 h 2957"/>
                <a:gd name="T26" fmla="*/ 277 w 2523"/>
                <a:gd name="T27" fmla="*/ 956 h 2957"/>
                <a:gd name="T28" fmla="*/ 317 w 2523"/>
                <a:gd name="T29" fmla="*/ 854 h 2957"/>
                <a:gd name="T30" fmla="*/ 309 w 2523"/>
                <a:gd name="T31" fmla="*/ 688 h 2957"/>
                <a:gd name="T32" fmla="*/ 356 w 2523"/>
                <a:gd name="T33" fmla="*/ 514 h 2957"/>
                <a:gd name="T34" fmla="*/ 348 w 2523"/>
                <a:gd name="T35" fmla="*/ 435 h 2957"/>
                <a:gd name="T36" fmla="*/ 419 w 2523"/>
                <a:gd name="T37" fmla="*/ 379 h 2957"/>
                <a:gd name="T38" fmla="*/ 514 w 2523"/>
                <a:gd name="T39" fmla="*/ 466 h 2957"/>
                <a:gd name="T40" fmla="*/ 585 w 2523"/>
                <a:gd name="T41" fmla="*/ 411 h 2957"/>
                <a:gd name="T42" fmla="*/ 688 w 2523"/>
                <a:gd name="T43" fmla="*/ 0 h 2957"/>
                <a:gd name="T44" fmla="*/ 720 w 2523"/>
                <a:gd name="T45" fmla="*/ 8 h 2957"/>
                <a:gd name="T46" fmla="*/ 736 w 2523"/>
                <a:gd name="T47" fmla="*/ 8 h 2957"/>
                <a:gd name="T48" fmla="*/ 2522 w 2523"/>
                <a:gd name="T49" fmla="*/ 292 h 2957"/>
                <a:gd name="T50" fmla="*/ 1407 w 2523"/>
                <a:gd name="T51" fmla="*/ 2854 h 2957"/>
                <a:gd name="T52" fmla="*/ 1993 w 2523"/>
                <a:gd name="T53" fmla="*/ 2933 h 2957"/>
                <a:gd name="T54" fmla="*/ 807 w 2523"/>
                <a:gd name="T55" fmla="*/ 32 h 2957"/>
                <a:gd name="T56" fmla="*/ 712 w 2523"/>
                <a:gd name="T57" fmla="*/ 16 h 2957"/>
                <a:gd name="T58" fmla="*/ 688 w 2523"/>
                <a:gd name="T59" fmla="*/ 8 h 2957"/>
                <a:gd name="T60" fmla="*/ 530 w 2523"/>
                <a:gd name="T61" fmla="*/ 466 h 2957"/>
                <a:gd name="T62" fmla="*/ 483 w 2523"/>
                <a:gd name="T63" fmla="*/ 419 h 2957"/>
                <a:gd name="T64" fmla="*/ 348 w 2523"/>
                <a:gd name="T65" fmla="*/ 403 h 2957"/>
                <a:gd name="T66" fmla="*/ 356 w 2523"/>
                <a:gd name="T67" fmla="*/ 458 h 2957"/>
                <a:gd name="T68" fmla="*/ 332 w 2523"/>
                <a:gd name="T69" fmla="*/ 648 h 2957"/>
                <a:gd name="T70" fmla="*/ 340 w 2523"/>
                <a:gd name="T71" fmla="*/ 806 h 2957"/>
                <a:gd name="T72" fmla="*/ 285 w 2523"/>
                <a:gd name="T73" fmla="*/ 917 h 2957"/>
                <a:gd name="T74" fmla="*/ 317 w 2523"/>
                <a:gd name="T75" fmla="*/ 1036 h 2957"/>
                <a:gd name="T76" fmla="*/ 396 w 2523"/>
                <a:gd name="T77" fmla="*/ 1217 h 2957"/>
                <a:gd name="T78" fmla="*/ 388 w 2523"/>
                <a:gd name="T79" fmla="*/ 1312 h 2957"/>
                <a:gd name="T80" fmla="*/ 253 w 2523"/>
                <a:gd name="T81" fmla="*/ 1407 h 2957"/>
                <a:gd name="T82" fmla="*/ 182 w 2523"/>
                <a:gd name="T83" fmla="*/ 1628 h 2957"/>
                <a:gd name="T84" fmla="*/ 103 w 2523"/>
                <a:gd name="T85" fmla="*/ 1684 h 2957"/>
                <a:gd name="T86" fmla="*/ 111 w 2523"/>
                <a:gd name="T87" fmla="*/ 1795 h 2957"/>
                <a:gd name="T88" fmla="*/ 150 w 2523"/>
                <a:gd name="T89" fmla="*/ 1834 h 2957"/>
                <a:gd name="T90" fmla="*/ 166 w 2523"/>
                <a:gd name="T91" fmla="*/ 1921 h 2957"/>
                <a:gd name="T92" fmla="*/ 48 w 2523"/>
                <a:gd name="T93" fmla="*/ 1984 h 2957"/>
                <a:gd name="T94" fmla="*/ 32 w 2523"/>
                <a:gd name="T95" fmla="*/ 2071 h 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23" h="2957">
                  <a:moveTo>
                    <a:pt x="2174" y="2956"/>
                  </a:moveTo>
                  <a:lnTo>
                    <a:pt x="2174" y="2956"/>
                  </a:lnTo>
                  <a:lnTo>
                    <a:pt x="2174" y="2956"/>
                  </a:lnTo>
                  <a:cubicBezTo>
                    <a:pt x="2111" y="2949"/>
                    <a:pt x="2056" y="2941"/>
                    <a:pt x="1993" y="2941"/>
                  </a:cubicBezTo>
                  <a:cubicBezTo>
                    <a:pt x="1826" y="2925"/>
                    <a:pt x="1692" y="2909"/>
                    <a:pt x="1668" y="2901"/>
                  </a:cubicBezTo>
                  <a:cubicBezTo>
                    <a:pt x="1613" y="2885"/>
                    <a:pt x="1407" y="2862"/>
                    <a:pt x="1407" y="2862"/>
                  </a:cubicBezTo>
                  <a:lnTo>
                    <a:pt x="1407" y="2862"/>
                  </a:lnTo>
                  <a:cubicBezTo>
                    <a:pt x="32" y="2079"/>
                    <a:pt x="32" y="2079"/>
                    <a:pt x="32" y="2079"/>
                  </a:cubicBezTo>
                  <a:cubicBezTo>
                    <a:pt x="24" y="2079"/>
                    <a:pt x="0" y="2055"/>
                    <a:pt x="0" y="2039"/>
                  </a:cubicBezTo>
                  <a:cubicBezTo>
                    <a:pt x="0" y="2032"/>
                    <a:pt x="8" y="2024"/>
                    <a:pt x="16" y="2016"/>
                  </a:cubicBezTo>
                  <a:cubicBezTo>
                    <a:pt x="32" y="2000"/>
                    <a:pt x="48" y="1992"/>
                    <a:pt x="40" y="1984"/>
                  </a:cubicBezTo>
                  <a:cubicBezTo>
                    <a:pt x="40" y="1976"/>
                    <a:pt x="40" y="1976"/>
                    <a:pt x="40" y="1976"/>
                  </a:cubicBezTo>
                  <a:lnTo>
                    <a:pt x="40" y="1976"/>
                  </a:lnTo>
                  <a:cubicBezTo>
                    <a:pt x="56" y="1976"/>
                    <a:pt x="71" y="1968"/>
                    <a:pt x="87" y="1968"/>
                  </a:cubicBezTo>
                  <a:cubicBezTo>
                    <a:pt x="95" y="1968"/>
                    <a:pt x="135" y="1968"/>
                    <a:pt x="143" y="1945"/>
                  </a:cubicBezTo>
                  <a:cubicBezTo>
                    <a:pt x="143" y="1929"/>
                    <a:pt x="150" y="1921"/>
                    <a:pt x="159" y="1921"/>
                  </a:cubicBezTo>
                  <a:cubicBezTo>
                    <a:pt x="166" y="1913"/>
                    <a:pt x="174" y="1913"/>
                    <a:pt x="174" y="1889"/>
                  </a:cubicBezTo>
                  <a:lnTo>
                    <a:pt x="174" y="1889"/>
                  </a:lnTo>
                  <a:cubicBezTo>
                    <a:pt x="174" y="1850"/>
                    <a:pt x="166" y="1850"/>
                    <a:pt x="150" y="1834"/>
                  </a:cubicBezTo>
                  <a:cubicBezTo>
                    <a:pt x="135" y="1834"/>
                    <a:pt x="127" y="1834"/>
                    <a:pt x="119" y="1834"/>
                  </a:cubicBezTo>
                  <a:cubicBezTo>
                    <a:pt x="111" y="1826"/>
                    <a:pt x="95" y="1826"/>
                    <a:pt x="95" y="1810"/>
                  </a:cubicBezTo>
                  <a:cubicBezTo>
                    <a:pt x="95" y="1795"/>
                    <a:pt x="103" y="1795"/>
                    <a:pt x="103" y="1786"/>
                  </a:cubicBezTo>
                  <a:cubicBezTo>
                    <a:pt x="111" y="1786"/>
                    <a:pt x="111" y="1779"/>
                    <a:pt x="111" y="1763"/>
                  </a:cubicBezTo>
                  <a:cubicBezTo>
                    <a:pt x="111" y="1747"/>
                    <a:pt x="111" y="1739"/>
                    <a:pt x="103" y="1723"/>
                  </a:cubicBezTo>
                  <a:cubicBezTo>
                    <a:pt x="95" y="1708"/>
                    <a:pt x="87" y="1700"/>
                    <a:pt x="95" y="1684"/>
                  </a:cubicBezTo>
                  <a:cubicBezTo>
                    <a:pt x="111" y="1660"/>
                    <a:pt x="127" y="1660"/>
                    <a:pt x="135" y="1652"/>
                  </a:cubicBezTo>
                  <a:cubicBezTo>
                    <a:pt x="150" y="1652"/>
                    <a:pt x="159" y="1644"/>
                    <a:pt x="166" y="1636"/>
                  </a:cubicBezTo>
                  <a:cubicBezTo>
                    <a:pt x="166" y="1636"/>
                    <a:pt x="174" y="1628"/>
                    <a:pt x="174" y="1621"/>
                  </a:cubicBezTo>
                  <a:cubicBezTo>
                    <a:pt x="198" y="1589"/>
                    <a:pt x="230" y="1542"/>
                    <a:pt x="237" y="1510"/>
                  </a:cubicBezTo>
                  <a:cubicBezTo>
                    <a:pt x="237" y="1486"/>
                    <a:pt x="237" y="1478"/>
                    <a:pt x="230" y="1462"/>
                  </a:cubicBezTo>
                  <a:cubicBezTo>
                    <a:pt x="230" y="1439"/>
                    <a:pt x="230" y="1415"/>
                    <a:pt x="253" y="1399"/>
                  </a:cubicBezTo>
                  <a:cubicBezTo>
                    <a:pt x="277" y="1391"/>
                    <a:pt x="285" y="1375"/>
                    <a:pt x="301" y="1360"/>
                  </a:cubicBezTo>
                  <a:cubicBezTo>
                    <a:pt x="317" y="1344"/>
                    <a:pt x="332" y="1328"/>
                    <a:pt x="348" y="1320"/>
                  </a:cubicBezTo>
                  <a:cubicBezTo>
                    <a:pt x="364" y="1312"/>
                    <a:pt x="380" y="1304"/>
                    <a:pt x="388" y="1304"/>
                  </a:cubicBezTo>
                  <a:cubicBezTo>
                    <a:pt x="396" y="1296"/>
                    <a:pt x="403" y="1296"/>
                    <a:pt x="411" y="1289"/>
                  </a:cubicBezTo>
                  <a:cubicBezTo>
                    <a:pt x="411" y="1281"/>
                    <a:pt x="419" y="1265"/>
                    <a:pt x="411" y="1249"/>
                  </a:cubicBezTo>
                  <a:cubicBezTo>
                    <a:pt x="411" y="1233"/>
                    <a:pt x="403" y="1225"/>
                    <a:pt x="388" y="1217"/>
                  </a:cubicBezTo>
                  <a:cubicBezTo>
                    <a:pt x="364" y="1209"/>
                    <a:pt x="348" y="1138"/>
                    <a:pt x="340" y="1115"/>
                  </a:cubicBezTo>
                  <a:cubicBezTo>
                    <a:pt x="340" y="1091"/>
                    <a:pt x="332" y="1083"/>
                    <a:pt x="317" y="1059"/>
                  </a:cubicBezTo>
                  <a:cubicBezTo>
                    <a:pt x="317" y="1059"/>
                    <a:pt x="317" y="1051"/>
                    <a:pt x="309" y="1044"/>
                  </a:cubicBezTo>
                  <a:cubicBezTo>
                    <a:pt x="301" y="1028"/>
                    <a:pt x="293" y="1020"/>
                    <a:pt x="293" y="1012"/>
                  </a:cubicBezTo>
                  <a:cubicBezTo>
                    <a:pt x="277" y="1004"/>
                    <a:pt x="269" y="988"/>
                    <a:pt x="277" y="956"/>
                  </a:cubicBezTo>
                  <a:cubicBezTo>
                    <a:pt x="277" y="941"/>
                    <a:pt x="277" y="925"/>
                    <a:pt x="277" y="917"/>
                  </a:cubicBezTo>
                  <a:cubicBezTo>
                    <a:pt x="277" y="893"/>
                    <a:pt x="277" y="885"/>
                    <a:pt x="293" y="869"/>
                  </a:cubicBezTo>
                  <a:cubicBezTo>
                    <a:pt x="301" y="862"/>
                    <a:pt x="309" y="854"/>
                    <a:pt x="317" y="854"/>
                  </a:cubicBezTo>
                  <a:cubicBezTo>
                    <a:pt x="332" y="846"/>
                    <a:pt x="340" y="838"/>
                    <a:pt x="332" y="806"/>
                  </a:cubicBezTo>
                  <a:cubicBezTo>
                    <a:pt x="332" y="783"/>
                    <a:pt x="324" y="767"/>
                    <a:pt x="324" y="751"/>
                  </a:cubicBezTo>
                  <a:cubicBezTo>
                    <a:pt x="317" y="735"/>
                    <a:pt x="309" y="719"/>
                    <a:pt x="309" y="688"/>
                  </a:cubicBezTo>
                  <a:cubicBezTo>
                    <a:pt x="309" y="664"/>
                    <a:pt x="324" y="656"/>
                    <a:pt x="332" y="648"/>
                  </a:cubicBezTo>
                  <a:cubicBezTo>
                    <a:pt x="340" y="632"/>
                    <a:pt x="348" y="625"/>
                    <a:pt x="340" y="601"/>
                  </a:cubicBezTo>
                  <a:cubicBezTo>
                    <a:pt x="332" y="553"/>
                    <a:pt x="340" y="530"/>
                    <a:pt x="356" y="514"/>
                  </a:cubicBezTo>
                  <a:cubicBezTo>
                    <a:pt x="364" y="498"/>
                    <a:pt x="356" y="490"/>
                    <a:pt x="348" y="458"/>
                  </a:cubicBezTo>
                  <a:cubicBezTo>
                    <a:pt x="348" y="451"/>
                    <a:pt x="348" y="451"/>
                    <a:pt x="348" y="451"/>
                  </a:cubicBezTo>
                  <a:cubicBezTo>
                    <a:pt x="348" y="443"/>
                    <a:pt x="348" y="443"/>
                    <a:pt x="348" y="435"/>
                  </a:cubicBezTo>
                  <a:cubicBezTo>
                    <a:pt x="340" y="419"/>
                    <a:pt x="332" y="403"/>
                    <a:pt x="340" y="395"/>
                  </a:cubicBezTo>
                  <a:cubicBezTo>
                    <a:pt x="348" y="387"/>
                    <a:pt x="364" y="379"/>
                    <a:pt x="380" y="379"/>
                  </a:cubicBezTo>
                  <a:cubicBezTo>
                    <a:pt x="396" y="379"/>
                    <a:pt x="411" y="379"/>
                    <a:pt x="419" y="379"/>
                  </a:cubicBezTo>
                  <a:cubicBezTo>
                    <a:pt x="451" y="379"/>
                    <a:pt x="475" y="387"/>
                    <a:pt x="490" y="411"/>
                  </a:cubicBezTo>
                  <a:cubicBezTo>
                    <a:pt x="498" y="427"/>
                    <a:pt x="498" y="443"/>
                    <a:pt x="506" y="451"/>
                  </a:cubicBezTo>
                  <a:cubicBezTo>
                    <a:pt x="506" y="466"/>
                    <a:pt x="506" y="466"/>
                    <a:pt x="514" y="466"/>
                  </a:cubicBezTo>
                  <a:cubicBezTo>
                    <a:pt x="514" y="466"/>
                    <a:pt x="522" y="466"/>
                    <a:pt x="530" y="458"/>
                  </a:cubicBezTo>
                  <a:cubicBezTo>
                    <a:pt x="538" y="458"/>
                    <a:pt x="538" y="458"/>
                    <a:pt x="538" y="458"/>
                  </a:cubicBezTo>
                  <a:cubicBezTo>
                    <a:pt x="570" y="435"/>
                    <a:pt x="577" y="435"/>
                    <a:pt x="585" y="411"/>
                  </a:cubicBezTo>
                  <a:cubicBezTo>
                    <a:pt x="601" y="379"/>
                    <a:pt x="680" y="24"/>
                    <a:pt x="680" y="8"/>
                  </a:cubicBezTo>
                  <a:cubicBezTo>
                    <a:pt x="680" y="0"/>
                    <a:pt x="680" y="0"/>
                    <a:pt x="688" y="0"/>
                  </a:cubicBezTo>
                  <a:lnTo>
                    <a:pt x="688" y="0"/>
                  </a:lnTo>
                  <a:lnTo>
                    <a:pt x="696" y="0"/>
                  </a:lnTo>
                  <a:lnTo>
                    <a:pt x="696" y="0"/>
                  </a:lnTo>
                  <a:cubicBezTo>
                    <a:pt x="704" y="0"/>
                    <a:pt x="704" y="0"/>
                    <a:pt x="720" y="8"/>
                  </a:cubicBezTo>
                  <a:lnTo>
                    <a:pt x="720" y="8"/>
                  </a:lnTo>
                  <a:cubicBezTo>
                    <a:pt x="728" y="8"/>
                    <a:pt x="728" y="8"/>
                    <a:pt x="736" y="8"/>
                  </a:cubicBezTo>
                  <a:lnTo>
                    <a:pt x="736" y="8"/>
                  </a:lnTo>
                  <a:cubicBezTo>
                    <a:pt x="751" y="16"/>
                    <a:pt x="775" y="16"/>
                    <a:pt x="807" y="24"/>
                  </a:cubicBezTo>
                  <a:cubicBezTo>
                    <a:pt x="1052" y="71"/>
                    <a:pt x="1621" y="182"/>
                    <a:pt x="2514" y="292"/>
                  </a:cubicBezTo>
                  <a:cubicBezTo>
                    <a:pt x="2522" y="292"/>
                    <a:pt x="2522" y="292"/>
                    <a:pt x="2522" y="292"/>
                  </a:cubicBezTo>
                  <a:lnTo>
                    <a:pt x="2522" y="292"/>
                  </a:lnTo>
                  <a:cubicBezTo>
                    <a:pt x="2174" y="2956"/>
                    <a:pt x="2174" y="2956"/>
                    <a:pt x="2174" y="2956"/>
                  </a:cubicBezTo>
                  <a:lnTo>
                    <a:pt x="1407" y="2854"/>
                  </a:lnTo>
                  <a:lnTo>
                    <a:pt x="1407" y="2854"/>
                  </a:lnTo>
                  <a:cubicBezTo>
                    <a:pt x="1423" y="2862"/>
                    <a:pt x="1621" y="2878"/>
                    <a:pt x="1668" y="2893"/>
                  </a:cubicBezTo>
                  <a:cubicBezTo>
                    <a:pt x="1692" y="2901"/>
                    <a:pt x="1834" y="2917"/>
                    <a:pt x="1993" y="2933"/>
                  </a:cubicBezTo>
                  <a:cubicBezTo>
                    <a:pt x="2056" y="2941"/>
                    <a:pt x="2111" y="2941"/>
                    <a:pt x="2166" y="2949"/>
                  </a:cubicBezTo>
                  <a:cubicBezTo>
                    <a:pt x="2514" y="300"/>
                    <a:pt x="2514" y="300"/>
                    <a:pt x="2514" y="300"/>
                  </a:cubicBezTo>
                  <a:cubicBezTo>
                    <a:pt x="1613" y="190"/>
                    <a:pt x="1044" y="79"/>
                    <a:pt x="807" y="32"/>
                  </a:cubicBezTo>
                  <a:cubicBezTo>
                    <a:pt x="775" y="24"/>
                    <a:pt x="751" y="16"/>
                    <a:pt x="736" y="16"/>
                  </a:cubicBezTo>
                  <a:lnTo>
                    <a:pt x="736" y="16"/>
                  </a:lnTo>
                  <a:cubicBezTo>
                    <a:pt x="712" y="16"/>
                    <a:pt x="712" y="16"/>
                    <a:pt x="712" y="16"/>
                  </a:cubicBezTo>
                  <a:cubicBezTo>
                    <a:pt x="704" y="8"/>
                    <a:pt x="696" y="8"/>
                    <a:pt x="696" y="8"/>
                  </a:cubicBezTo>
                  <a:lnTo>
                    <a:pt x="696" y="8"/>
                  </a:lnTo>
                  <a:lnTo>
                    <a:pt x="688" y="8"/>
                  </a:lnTo>
                  <a:cubicBezTo>
                    <a:pt x="688" y="47"/>
                    <a:pt x="601" y="387"/>
                    <a:pt x="593" y="411"/>
                  </a:cubicBezTo>
                  <a:cubicBezTo>
                    <a:pt x="577" y="443"/>
                    <a:pt x="570" y="443"/>
                    <a:pt x="538" y="466"/>
                  </a:cubicBezTo>
                  <a:cubicBezTo>
                    <a:pt x="530" y="466"/>
                    <a:pt x="530" y="466"/>
                    <a:pt x="530" y="466"/>
                  </a:cubicBezTo>
                  <a:cubicBezTo>
                    <a:pt x="522" y="474"/>
                    <a:pt x="522" y="474"/>
                    <a:pt x="514" y="474"/>
                  </a:cubicBezTo>
                  <a:cubicBezTo>
                    <a:pt x="498" y="474"/>
                    <a:pt x="498" y="466"/>
                    <a:pt x="498" y="451"/>
                  </a:cubicBezTo>
                  <a:cubicBezTo>
                    <a:pt x="490" y="443"/>
                    <a:pt x="490" y="427"/>
                    <a:pt x="483" y="419"/>
                  </a:cubicBezTo>
                  <a:cubicBezTo>
                    <a:pt x="467" y="395"/>
                    <a:pt x="451" y="387"/>
                    <a:pt x="419" y="387"/>
                  </a:cubicBezTo>
                  <a:cubicBezTo>
                    <a:pt x="411" y="387"/>
                    <a:pt x="396" y="387"/>
                    <a:pt x="380" y="387"/>
                  </a:cubicBezTo>
                  <a:cubicBezTo>
                    <a:pt x="364" y="387"/>
                    <a:pt x="356" y="395"/>
                    <a:pt x="348" y="403"/>
                  </a:cubicBezTo>
                  <a:cubicBezTo>
                    <a:pt x="340" y="411"/>
                    <a:pt x="348" y="419"/>
                    <a:pt x="348" y="435"/>
                  </a:cubicBezTo>
                  <a:cubicBezTo>
                    <a:pt x="356" y="435"/>
                    <a:pt x="356" y="443"/>
                    <a:pt x="356" y="451"/>
                  </a:cubicBezTo>
                  <a:cubicBezTo>
                    <a:pt x="356" y="458"/>
                    <a:pt x="356" y="458"/>
                    <a:pt x="356" y="458"/>
                  </a:cubicBezTo>
                  <a:cubicBezTo>
                    <a:pt x="364" y="490"/>
                    <a:pt x="372" y="506"/>
                    <a:pt x="356" y="522"/>
                  </a:cubicBezTo>
                  <a:cubicBezTo>
                    <a:pt x="348" y="530"/>
                    <a:pt x="340" y="553"/>
                    <a:pt x="348" y="601"/>
                  </a:cubicBezTo>
                  <a:cubicBezTo>
                    <a:pt x="356" y="632"/>
                    <a:pt x="340" y="640"/>
                    <a:pt x="332" y="648"/>
                  </a:cubicBezTo>
                  <a:cubicBezTo>
                    <a:pt x="324" y="664"/>
                    <a:pt x="317" y="672"/>
                    <a:pt x="317" y="688"/>
                  </a:cubicBezTo>
                  <a:cubicBezTo>
                    <a:pt x="317" y="719"/>
                    <a:pt x="324" y="735"/>
                    <a:pt x="332" y="751"/>
                  </a:cubicBezTo>
                  <a:cubicBezTo>
                    <a:pt x="332" y="767"/>
                    <a:pt x="340" y="783"/>
                    <a:pt x="340" y="806"/>
                  </a:cubicBezTo>
                  <a:cubicBezTo>
                    <a:pt x="348" y="838"/>
                    <a:pt x="332" y="846"/>
                    <a:pt x="317" y="854"/>
                  </a:cubicBezTo>
                  <a:cubicBezTo>
                    <a:pt x="317" y="862"/>
                    <a:pt x="309" y="862"/>
                    <a:pt x="301" y="869"/>
                  </a:cubicBezTo>
                  <a:cubicBezTo>
                    <a:pt x="285" y="885"/>
                    <a:pt x="285" y="901"/>
                    <a:pt x="285" y="917"/>
                  </a:cubicBezTo>
                  <a:cubicBezTo>
                    <a:pt x="285" y="925"/>
                    <a:pt x="285" y="941"/>
                    <a:pt x="285" y="964"/>
                  </a:cubicBezTo>
                  <a:cubicBezTo>
                    <a:pt x="277" y="988"/>
                    <a:pt x="285" y="996"/>
                    <a:pt x="293" y="1012"/>
                  </a:cubicBezTo>
                  <a:cubicBezTo>
                    <a:pt x="301" y="1020"/>
                    <a:pt x="309" y="1028"/>
                    <a:pt x="317" y="1036"/>
                  </a:cubicBezTo>
                  <a:cubicBezTo>
                    <a:pt x="317" y="1044"/>
                    <a:pt x="324" y="1051"/>
                    <a:pt x="324" y="1059"/>
                  </a:cubicBezTo>
                  <a:cubicBezTo>
                    <a:pt x="340" y="1075"/>
                    <a:pt x="348" y="1091"/>
                    <a:pt x="348" y="1115"/>
                  </a:cubicBezTo>
                  <a:cubicBezTo>
                    <a:pt x="348" y="1138"/>
                    <a:pt x="372" y="1202"/>
                    <a:pt x="396" y="1217"/>
                  </a:cubicBezTo>
                  <a:cubicBezTo>
                    <a:pt x="403" y="1217"/>
                    <a:pt x="419" y="1233"/>
                    <a:pt x="419" y="1249"/>
                  </a:cubicBezTo>
                  <a:cubicBezTo>
                    <a:pt x="427" y="1265"/>
                    <a:pt x="419" y="1281"/>
                    <a:pt x="419" y="1289"/>
                  </a:cubicBezTo>
                  <a:cubicBezTo>
                    <a:pt x="411" y="1304"/>
                    <a:pt x="396" y="1304"/>
                    <a:pt x="388" y="1312"/>
                  </a:cubicBezTo>
                  <a:cubicBezTo>
                    <a:pt x="380" y="1312"/>
                    <a:pt x="364" y="1320"/>
                    <a:pt x="356" y="1328"/>
                  </a:cubicBezTo>
                  <a:cubicBezTo>
                    <a:pt x="332" y="1336"/>
                    <a:pt x="324" y="1352"/>
                    <a:pt x="309" y="1368"/>
                  </a:cubicBezTo>
                  <a:cubicBezTo>
                    <a:pt x="293" y="1384"/>
                    <a:pt x="277" y="1399"/>
                    <a:pt x="253" y="1407"/>
                  </a:cubicBezTo>
                  <a:cubicBezTo>
                    <a:pt x="237" y="1423"/>
                    <a:pt x="237" y="1439"/>
                    <a:pt x="237" y="1462"/>
                  </a:cubicBezTo>
                  <a:cubicBezTo>
                    <a:pt x="245" y="1470"/>
                    <a:pt x="245" y="1486"/>
                    <a:pt x="245" y="1510"/>
                  </a:cubicBezTo>
                  <a:cubicBezTo>
                    <a:pt x="237" y="1549"/>
                    <a:pt x="198" y="1597"/>
                    <a:pt x="182" y="1628"/>
                  </a:cubicBezTo>
                  <a:cubicBezTo>
                    <a:pt x="174" y="1636"/>
                    <a:pt x="174" y="1636"/>
                    <a:pt x="174" y="1644"/>
                  </a:cubicBezTo>
                  <a:cubicBezTo>
                    <a:pt x="166" y="1652"/>
                    <a:pt x="150" y="1660"/>
                    <a:pt x="143" y="1660"/>
                  </a:cubicBezTo>
                  <a:cubicBezTo>
                    <a:pt x="127" y="1668"/>
                    <a:pt x="111" y="1668"/>
                    <a:pt x="103" y="1684"/>
                  </a:cubicBezTo>
                  <a:cubicBezTo>
                    <a:pt x="95" y="1700"/>
                    <a:pt x="103" y="1708"/>
                    <a:pt x="111" y="1723"/>
                  </a:cubicBezTo>
                  <a:cubicBezTo>
                    <a:pt x="119" y="1731"/>
                    <a:pt x="119" y="1747"/>
                    <a:pt x="119" y="1763"/>
                  </a:cubicBezTo>
                  <a:cubicBezTo>
                    <a:pt x="119" y="1786"/>
                    <a:pt x="111" y="1786"/>
                    <a:pt x="111" y="1795"/>
                  </a:cubicBezTo>
                  <a:cubicBezTo>
                    <a:pt x="103" y="1795"/>
                    <a:pt x="103" y="1795"/>
                    <a:pt x="103" y="1810"/>
                  </a:cubicBezTo>
                  <a:cubicBezTo>
                    <a:pt x="103" y="1818"/>
                    <a:pt x="111" y="1826"/>
                    <a:pt x="119" y="1826"/>
                  </a:cubicBezTo>
                  <a:cubicBezTo>
                    <a:pt x="127" y="1826"/>
                    <a:pt x="143" y="1826"/>
                    <a:pt x="150" y="1834"/>
                  </a:cubicBezTo>
                  <a:cubicBezTo>
                    <a:pt x="174" y="1842"/>
                    <a:pt x="174" y="1850"/>
                    <a:pt x="182" y="1889"/>
                  </a:cubicBezTo>
                  <a:lnTo>
                    <a:pt x="182" y="1889"/>
                  </a:lnTo>
                  <a:cubicBezTo>
                    <a:pt x="182" y="1913"/>
                    <a:pt x="174" y="1921"/>
                    <a:pt x="166" y="1921"/>
                  </a:cubicBezTo>
                  <a:cubicBezTo>
                    <a:pt x="159" y="1929"/>
                    <a:pt x="150" y="1929"/>
                    <a:pt x="150" y="1945"/>
                  </a:cubicBezTo>
                  <a:cubicBezTo>
                    <a:pt x="143" y="1976"/>
                    <a:pt x="95" y="1976"/>
                    <a:pt x="87" y="1976"/>
                  </a:cubicBezTo>
                  <a:cubicBezTo>
                    <a:pt x="71" y="1976"/>
                    <a:pt x="64" y="1976"/>
                    <a:pt x="48" y="1984"/>
                  </a:cubicBezTo>
                  <a:cubicBezTo>
                    <a:pt x="56" y="1992"/>
                    <a:pt x="40" y="2008"/>
                    <a:pt x="16" y="2024"/>
                  </a:cubicBezTo>
                  <a:cubicBezTo>
                    <a:pt x="16" y="2032"/>
                    <a:pt x="8" y="2032"/>
                    <a:pt x="8" y="2039"/>
                  </a:cubicBezTo>
                  <a:cubicBezTo>
                    <a:pt x="8" y="2055"/>
                    <a:pt x="32" y="2071"/>
                    <a:pt x="32" y="2071"/>
                  </a:cubicBezTo>
                  <a:cubicBezTo>
                    <a:pt x="1407" y="2854"/>
                    <a:pt x="1407" y="2854"/>
                    <a:pt x="1407" y="2854"/>
                  </a:cubicBezTo>
                  <a:lnTo>
                    <a:pt x="2174" y="2956"/>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55" name="Freeform 52"/>
            <p:cNvSpPr>
              <a:spLocks noChangeArrowheads="1"/>
            </p:cNvSpPr>
            <p:nvPr/>
          </p:nvSpPr>
          <p:spPr bwMode="auto">
            <a:xfrm>
              <a:off x="14959764" y="6381728"/>
              <a:ext cx="1435651" cy="1117905"/>
            </a:xfrm>
            <a:custGeom>
              <a:avLst/>
              <a:gdLst>
                <a:gd name="T0" fmla="*/ 2720 w 2729"/>
                <a:gd name="T1" fmla="*/ 269 h 2127"/>
                <a:gd name="T2" fmla="*/ 2720 w 2729"/>
                <a:gd name="T3" fmla="*/ 269 h 2127"/>
                <a:gd name="T4" fmla="*/ 2649 w 2729"/>
                <a:gd name="T5" fmla="*/ 222 h 2127"/>
                <a:gd name="T6" fmla="*/ 245 w 2729"/>
                <a:gd name="T7" fmla="*/ 0 h 2127"/>
                <a:gd name="T8" fmla="*/ 0 w 2729"/>
                <a:gd name="T9" fmla="*/ 1896 h 2127"/>
                <a:gd name="T10" fmla="*/ 1890 w 2729"/>
                <a:gd name="T11" fmla="*/ 2078 h 2127"/>
                <a:gd name="T12" fmla="*/ 1898 w 2729"/>
                <a:gd name="T13" fmla="*/ 2078 h 2127"/>
                <a:gd name="T14" fmla="*/ 2253 w 2729"/>
                <a:gd name="T15" fmla="*/ 2102 h 2127"/>
                <a:gd name="T16" fmla="*/ 2625 w 2729"/>
                <a:gd name="T17" fmla="*/ 2126 h 2127"/>
                <a:gd name="T18" fmla="*/ 2720 w 2729"/>
                <a:gd name="T19" fmla="*/ 269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9" h="2127">
                  <a:moveTo>
                    <a:pt x="2720" y="269"/>
                  </a:moveTo>
                  <a:lnTo>
                    <a:pt x="2720" y="269"/>
                  </a:lnTo>
                  <a:cubicBezTo>
                    <a:pt x="2712" y="206"/>
                    <a:pt x="2649" y="222"/>
                    <a:pt x="2649" y="222"/>
                  </a:cubicBezTo>
                  <a:cubicBezTo>
                    <a:pt x="2269" y="269"/>
                    <a:pt x="245" y="0"/>
                    <a:pt x="245" y="0"/>
                  </a:cubicBezTo>
                  <a:cubicBezTo>
                    <a:pt x="0" y="1896"/>
                    <a:pt x="0" y="1896"/>
                    <a:pt x="0" y="1896"/>
                  </a:cubicBezTo>
                  <a:cubicBezTo>
                    <a:pt x="522" y="1968"/>
                    <a:pt x="1155" y="2031"/>
                    <a:pt x="1890" y="2078"/>
                  </a:cubicBezTo>
                  <a:lnTo>
                    <a:pt x="1898" y="2078"/>
                  </a:lnTo>
                  <a:cubicBezTo>
                    <a:pt x="2016" y="2086"/>
                    <a:pt x="2135" y="2094"/>
                    <a:pt x="2253" y="2102"/>
                  </a:cubicBezTo>
                  <a:cubicBezTo>
                    <a:pt x="2380" y="2110"/>
                    <a:pt x="2498" y="2118"/>
                    <a:pt x="2625" y="2126"/>
                  </a:cubicBezTo>
                  <a:cubicBezTo>
                    <a:pt x="2664" y="1493"/>
                    <a:pt x="2728" y="324"/>
                    <a:pt x="2720" y="26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56" name="Freeform 53"/>
            <p:cNvSpPr>
              <a:spLocks noChangeArrowheads="1"/>
            </p:cNvSpPr>
            <p:nvPr/>
          </p:nvSpPr>
          <p:spPr bwMode="auto">
            <a:xfrm>
              <a:off x="14959764" y="6381728"/>
              <a:ext cx="1440290" cy="1117905"/>
            </a:xfrm>
            <a:custGeom>
              <a:avLst/>
              <a:gdLst>
                <a:gd name="T0" fmla="*/ 2633 w 2737"/>
                <a:gd name="T1" fmla="*/ 2126 h 2127"/>
                <a:gd name="T2" fmla="*/ 2633 w 2737"/>
                <a:gd name="T3" fmla="*/ 2126 h 2127"/>
                <a:gd name="T4" fmla="*/ 2625 w 2737"/>
                <a:gd name="T5" fmla="*/ 2126 h 2127"/>
                <a:gd name="T6" fmla="*/ 2253 w 2737"/>
                <a:gd name="T7" fmla="*/ 2110 h 2127"/>
                <a:gd name="T8" fmla="*/ 1898 w 2737"/>
                <a:gd name="T9" fmla="*/ 2086 h 2127"/>
                <a:gd name="T10" fmla="*/ 1890 w 2737"/>
                <a:gd name="T11" fmla="*/ 2086 h 2127"/>
                <a:gd name="T12" fmla="*/ 0 w 2737"/>
                <a:gd name="T13" fmla="*/ 1904 h 2127"/>
                <a:gd name="T14" fmla="*/ 0 w 2737"/>
                <a:gd name="T15" fmla="*/ 1904 h 2127"/>
                <a:gd name="T16" fmla="*/ 0 w 2737"/>
                <a:gd name="T17" fmla="*/ 1896 h 2127"/>
                <a:gd name="T18" fmla="*/ 245 w 2737"/>
                <a:gd name="T19" fmla="*/ 0 h 2127"/>
                <a:gd name="T20" fmla="*/ 245 w 2737"/>
                <a:gd name="T21" fmla="*/ 0 h 2127"/>
                <a:gd name="T22" fmla="*/ 2514 w 2737"/>
                <a:gd name="T23" fmla="*/ 222 h 2127"/>
                <a:gd name="T24" fmla="*/ 2649 w 2737"/>
                <a:gd name="T25" fmla="*/ 222 h 2127"/>
                <a:gd name="T26" fmla="*/ 2664 w 2737"/>
                <a:gd name="T27" fmla="*/ 214 h 2127"/>
                <a:gd name="T28" fmla="*/ 2728 w 2737"/>
                <a:gd name="T29" fmla="*/ 269 h 2127"/>
                <a:gd name="T30" fmla="*/ 2633 w 2737"/>
                <a:gd name="T31" fmla="*/ 2126 h 2127"/>
                <a:gd name="T32" fmla="*/ 2633 w 2737"/>
                <a:gd name="T33" fmla="*/ 2126 h 2127"/>
                <a:gd name="T34" fmla="*/ 8 w 2737"/>
                <a:gd name="T35" fmla="*/ 1896 h 2127"/>
                <a:gd name="T36" fmla="*/ 8 w 2737"/>
                <a:gd name="T37" fmla="*/ 1896 h 2127"/>
                <a:gd name="T38" fmla="*/ 1890 w 2737"/>
                <a:gd name="T39" fmla="*/ 2078 h 2127"/>
                <a:gd name="T40" fmla="*/ 1898 w 2737"/>
                <a:gd name="T41" fmla="*/ 2078 h 2127"/>
                <a:gd name="T42" fmla="*/ 2253 w 2737"/>
                <a:gd name="T43" fmla="*/ 2102 h 2127"/>
                <a:gd name="T44" fmla="*/ 2625 w 2737"/>
                <a:gd name="T45" fmla="*/ 2118 h 2127"/>
                <a:gd name="T46" fmla="*/ 2720 w 2737"/>
                <a:gd name="T47" fmla="*/ 277 h 2127"/>
                <a:gd name="T48" fmla="*/ 2664 w 2737"/>
                <a:gd name="T49" fmla="*/ 222 h 2127"/>
                <a:gd name="T50" fmla="*/ 2649 w 2737"/>
                <a:gd name="T51" fmla="*/ 229 h 2127"/>
                <a:gd name="T52" fmla="*/ 2514 w 2737"/>
                <a:gd name="T53" fmla="*/ 229 h 2127"/>
                <a:gd name="T54" fmla="*/ 245 w 2737"/>
                <a:gd name="T55" fmla="*/ 8 h 2127"/>
                <a:gd name="T56" fmla="*/ 8 w 2737"/>
                <a:gd name="T57" fmla="*/ 1896 h 2127"/>
                <a:gd name="T58" fmla="*/ 2633 w 2737"/>
                <a:gd name="T59" fmla="*/ 2126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7" h="2127">
                  <a:moveTo>
                    <a:pt x="2633" y="2126"/>
                  </a:moveTo>
                  <a:lnTo>
                    <a:pt x="2633" y="2126"/>
                  </a:lnTo>
                  <a:cubicBezTo>
                    <a:pt x="2625" y="2126"/>
                    <a:pt x="2625" y="2126"/>
                    <a:pt x="2625" y="2126"/>
                  </a:cubicBezTo>
                  <a:cubicBezTo>
                    <a:pt x="2506" y="2118"/>
                    <a:pt x="2380" y="2118"/>
                    <a:pt x="2253" y="2110"/>
                  </a:cubicBezTo>
                  <a:cubicBezTo>
                    <a:pt x="2135" y="2102"/>
                    <a:pt x="2016" y="2094"/>
                    <a:pt x="1898" y="2086"/>
                  </a:cubicBezTo>
                  <a:cubicBezTo>
                    <a:pt x="1890" y="2086"/>
                    <a:pt x="1890" y="2086"/>
                    <a:pt x="1890" y="2086"/>
                  </a:cubicBezTo>
                  <a:cubicBezTo>
                    <a:pt x="1234" y="2039"/>
                    <a:pt x="601" y="1976"/>
                    <a:pt x="0" y="1904"/>
                  </a:cubicBezTo>
                  <a:lnTo>
                    <a:pt x="0" y="1904"/>
                  </a:lnTo>
                  <a:cubicBezTo>
                    <a:pt x="0" y="1896"/>
                    <a:pt x="0" y="1896"/>
                    <a:pt x="0" y="1896"/>
                  </a:cubicBezTo>
                  <a:cubicBezTo>
                    <a:pt x="245" y="0"/>
                    <a:pt x="245" y="0"/>
                    <a:pt x="245" y="0"/>
                  </a:cubicBezTo>
                  <a:lnTo>
                    <a:pt x="245" y="0"/>
                  </a:lnTo>
                  <a:cubicBezTo>
                    <a:pt x="261" y="0"/>
                    <a:pt x="1945" y="222"/>
                    <a:pt x="2514" y="222"/>
                  </a:cubicBezTo>
                  <a:cubicBezTo>
                    <a:pt x="2569" y="222"/>
                    <a:pt x="2617" y="222"/>
                    <a:pt x="2649" y="222"/>
                  </a:cubicBezTo>
                  <a:cubicBezTo>
                    <a:pt x="2649" y="222"/>
                    <a:pt x="2656" y="214"/>
                    <a:pt x="2664" y="214"/>
                  </a:cubicBezTo>
                  <a:cubicBezTo>
                    <a:pt x="2688" y="214"/>
                    <a:pt x="2720" y="222"/>
                    <a:pt x="2728" y="269"/>
                  </a:cubicBezTo>
                  <a:cubicBezTo>
                    <a:pt x="2736" y="324"/>
                    <a:pt x="2664" y="1454"/>
                    <a:pt x="2633" y="2126"/>
                  </a:cubicBezTo>
                  <a:lnTo>
                    <a:pt x="2633" y="2126"/>
                  </a:lnTo>
                  <a:lnTo>
                    <a:pt x="8" y="1896"/>
                  </a:lnTo>
                  <a:lnTo>
                    <a:pt x="8" y="1896"/>
                  </a:lnTo>
                  <a:cubicBezTo>
                    <a:pt x="601" y="1968"/>
                    <a:pt x="1241" y="2031"/>
                    <a:pt x="1890" y="2078"/>
                  </a:cubicBezTo>
                  <a:cubicBezTo>
                    <a:pt x="1898" y="2078"/>
                    <a:pt x="1898" y="2078"/>
                    <a:pt x="1898" y="2078"/>
                  </a:cubicBezTo>
                  <a:cubicBezTo>
                    <a:pt x="2016" y="2086"/>
                    <a:pt x="2143" y="2094"/>
                    <a:pt x="2253" y="2102"/>
                  </a:cubicBezTo>
                  <a:cubicBezTo>
                    <a:pt x="2380" y="2110"/>
                    <a:pt x="2498" y="2110"/>
                    <a:pt x="2625" y="2118"/>
                  </a:cubicBezTo>
                  <a:cubicBezTo>
                    <a:pt x="2664" y="1446"/>
                    <a:pt x="2728" y="324"/>
                    <a:pt x="2720" y="277"/>
                  </a:cubicBezTo>
                  <a:cubicBezTo>
                    <a:pt x="2712" y="229"/>
                    <a:pt x="2688" y="222"/>
                    <a:pt x="2664" y="222"/>
                  </a:cubicBezTo>
                  <a:cubicBezTo>
                    <a:pt x="2656" y="222"/>
                    <a:pt x="2649" y="229"/>
                    <a:pt x="2649" y="229"/>
                  </a:cubicBezTo>
                  <a:cubicBezTo>
                    <a:pt x="2617" y="229"/>
                    <a:pt x="2569" y="229"/>
                    <a:pt x="2514" y="229"/>
                  </a:cubicBezTo>
                  <a:cubicBezTo>
                    <a:pt x="1961" y="229"/>
                    <a:pt x="340" y="16"/>
                    <a:pt x="245" y="8"/>
                  </a:cubicBezTo>
                  <a:cubicBezTo>
                    <a:pt x="8" y="1896"/>
                    <a:pt x="8" y="1896"/>
                    <a:pt x="8" y="1896"/>
                  </a:cubicBezTo>
                  <a:lnTo>
                    <a:pt x="2633" y="2126"/>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57" name="Freeform 129"/>
            <p:cNvSpPr>
              <a:spLocks noChangeArrowheads="1"/>
            </p:cNvSpPr>
            <p:nvPr/>
          </p:nvSpPr>
          <p:spPr bwMode="auto">
            <a:xfrm>
              <a:off x="12946606" y="5774070"/>
              <a:ext cx="1268661" cy="1934301"/>
            </a:xfrm>
            <a:custGeom>
              <a:avLst/>
              <a:gdLst>
                <a:gd name="T0" fmla="*/ 356 w 2412"/>
                <a:gd name="T1" fmla="*/ 0 h 3676"/>
                <a:gd name="T2" fmla="*/ 356 w 2412"/>
                <a:gd name="T3" fmla="*/ 0 h 3676"/>
                <a:gd name="T4" fmla="*/ 0 w 2412"/>
                <a:gd name="T5" fmla="*/ 1391 h 3676"/>
                <a:gd name="T6" fmla="*/ 1597 w 2412"/>
                <a:gd name="T7" fmla="*/ 3675 h 3676"/>
                <a:gd name="T8" fmla="*/ 1605 w 2412"/>
                <a:gd name="T9" fmla="*/ 3627 h 3676"/>
                <a:gd name="T10" fmla="*/ 1652 w 2412"/>
                <a:gd name="T11" fmla="*/ 3564 h 3676"/>
                <a:gd name="T12" fmla="*/ 1629 w 2412"/>
                <a:gd name="T13" fmla="*/ 3446 h 3676"/>
                <a:gd name="T14" fmla="*/ 1660 w 2412"/>
                <a:gd name="T15" fmla="*/ 3359 h 3676"/>
                <a:gd name="T16" fmla="*/ 1668 w 2412"/>
                <a:gd name="T17" fmla="*/ 3272 h 3676"/>
                <a:gd name="T18" fmla="*/ 1668 w 2412"/>
                <a:gd name="T19" fmla="*/ 3209 h 3676"/>
                <a:gd name="T20" fmla="*/ 1692 w 2412"/>
                <a:gd name="T21" fmla="*/ 3137 h 3676"/>
                <a:gd name="T22" fmla="*/ 1802 w 2412"/>
                <a:gd name="T23" fmla="*/ 3169 h 3676"/>
                <a:gd name="T24" fmla="*/ 1842 w 2412"/>
                <a:gd name="T25" fmla="*/ 3224 h 3676"/>
                <a:gd name="T26" fmla="*/ 1897 w 2412"/>
                <a:gd name="T27" fmla="*/ 3169 h 3676"/>
                <a:gd name="T28" fmla="*/ 2000 w 2412"/>
                <a:gd name="T29" fmla="*/ 2758 h 3676"/>
                <a:gd name="T30" fmla="*/ 2000 w 2412"/>
                <a:gd name="T31" fmla="*/ 2758 h 3676"/>
                <a:gd name="T32" fmla="*/ 2000 w 2412"/>
                <a:gd name="T33" fmla="*/ 2758 h 3676"/>
                <a:gd name="T34" fmla="*/ 2008 w 2412"/>
                <a:gd name="T35" fmla="*/ 2758 h 3676"/>
                <a:gd name="T36" fmla="*/ 2411 w 2412"/>
                <a:gd name="T37" fmla="*/ 443 h 3676"/>
                <a:gd name="T38" fmla="*/ 356 w 2412"/>
                <a:gd name="T39" fmla="*/ 0 h 3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2" h="3676">
                  <a:moveTo>
                    <a:pt x="356" y="0"/>
                  </a:moveTo>
                  <a:lnTo>
                    <a:pt x="356" y="0"/>
                  </a:lnTo>
                  <a:cubicBezTo>
                    <a:pt x="0" y="1391"/>
                    <a:pt x="0" y="1391"/>
                    <a:pt x="0" y="1391"/>
                  </a:cubicBezTo>
                  <a:cubicBezTo>
                    <a:pt x="1597" y="3675"/>
                    <a:pt x="1597" y="3675"/>
                    <a:pt x="1597" y="3675"/>
                  </a:cubicBezTo>
                  <a:cubicBezTo>
                    <a:pt x="1597" y="3651"/>
                    <a:pt x="1589" y="3643"/>
                    <a:pt x="1605" y="3627"/>
                  </a:cubicBezTo>
                  <a:cubicBezTo>
                    <a:pt x="1629" y="3604"/>
                    <a:pt x="1652" y="3612"/>
                    <a:pt x="1652" y="3564"/>
                  </a:cubicBezTo>
                  <a:cubicBezTo>
                    <a:pt x="1644" y="3509"/>
                    <a:pt x="1629" y="3493"/>
                    <a:pt x="1629" y="3446"/>
                  </a:cubicBezTo>
                  <a:cubicBezTo>
                    <a:pt x="1629" y="3398"/>
                    <a:pt x="1668" y="3406"/>
                    <a:pt x="1660" y="3359"/>
                  </a:cubicBezTo>
                  <a:cubicBezTo>
                    <a:pt x="1652" y="3311"/>
                    <a:pt x="1652" y="3288"/>
                    <a:pt x="1668" y="3272"/>
                  </a:cubicBezTo>
                  <a:cubicBezTo>
                    <a:pt x="1676" y="3256"/>
                    <a:pt x="1676" y="3240"/>
                    <a:pt x="1668" y="3209"/>
                  </a:cubicBezTo>
                  <a:cubicBezTo>
                    <a:pt x="1660" y="3169"/>
                    <a:pt x="1636" y="3145"/>
                    <a:pt x="1692" y="3137"/>
                  </a:cubicBezTo>
                  <a:cubicBezTo>
                    <a:pt x="1755" y="3137"/>
                    <a:pt x="1779" y="3137"/>
                    <a:pt x="1802" y="3169"/>
                  </a:cubicBezTo>
                  <a:cubicBezTo>
                    <a:pt x="1818" y="3209"/>
                    <a:pt x="1802" y="3240"/>
                    <a:pt x="1842" y="3224"/>
                  </a:cubicBezTo>
                  <a:cubicBezTo>
                    <a:pt x="1882" y="3201"/>
                    <a:pt x="1889" y="3193"/>
                    <a:pt x="1897" y="3169"/>
                  </a:cubicBezTo>
                  <a:cubicBezTo>
                    <a:pt x="1913" y="3137"/>
                    <a:pt x="2000" y="2782"/>
                    <a:pt x="2000" y="2758"/>
                  </a:cubicBezTo>
                  <a:lnTo>
                    <a:pt x="2000" y="2758"/>
                  </a:lnTo>
                  <a:lnTo>
                    <a:pt x="2000" y="2758"/>
                  </a:lnTo>
                  <a:cubicBezTo>
                    <a:pt x="2000" y="2758"/>
                    <a:pt x="2000" y="2758"/>
                    <a:pt x="2008" y="2758"/>
                  </a:cubicBezTo>
                  <a:cubicBezTo>
                    <a:pt x="2411" y="443"/>
                    <a:pt x="2411" y="443"/>
                    <a:pt x="2411" y="443"/>
                  </a:cubicBezTo>
                  <a:cubicBezTo>
                    <a:pt x="1652" y="300"/>
                    <a:pt x="941" y="142"/>
                    <a:pt x="356"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58" name="Freeform 130"/>
            <p:cNvSpPr>
              <a:spLocks noChangeArrowheads="1"/>
            </p:cNvSpPr>
            <p:nvPr/>
          </p:nvSpPr>
          <p:spPr bwMode="auto">
            <a:xfrm>
              <a:off x="12946606" y="5771752"/>
              <a:ext cx="1268661" cy="1941258"/>
            </a:xfrm>
            <a:custGeom>
              <a:avLst/>
              <a:gdLst>
                <a:gd name="T0" fmla="*/ 1597 w 2412"/>
                <a:gd name="T1" fmla="*/ 3691 h 3692"/>
                <a:gd name="T2" fmla="*/ 348 w 2412"/>
                <a:gd name="T3" fmla="*/ 0 h 3692"/>
                <a:gd name="T4" fmla="*/ 2411 w 2412"/>
                <a:gd name="T5" fmla="*/ 451 h 3692"/>
                <a:gd name="T6" fmla="*/ 2411 w 2412"/>
                <a:gd name="T7" fmla="*/ 451 h 3692"/>
                <a:gd name="T8" fmla="*/ 2008 w 2412"/>
                <a:gd name="T9" fmla="*/ 2774 h 3692"/>
                <a:gd name="T10" fmla="*/ 1905 w 2412"/>
                <a:gd name="T11" fmla="*/ 3177 h 3692"/>
                <a:gd name="T12" fmla="*/ 1842 w 2412"/>
                <a:gd name="T13" fmla="*/ 3232 h 3692"/>
                <a:gd name="T14" fmla="*/ 1810 w 2412"/>
                <a:gd name="T15" fmla="*/ 3217 h 3692"/>
                <a:gd name="T16" fmla="*/ 1731 w 2412"/>
                <a:gd name="T17" fmla="*/ 3153 h 3692"/>
                <a:gd name="T18" fmla="*/ 1660 w 2412"/>
                <a:gd name="T19" fmla="*/ 3161 h 3692"/>
                <a:gd name="T20" fmla="*/ 1668 w 2412"/>
                <a:gd name="T21" fmla="*/ 3217 h 3692"/>
                <a:gd name="T22" fmla="*/ 1668 w 2412"/>
                <a:gd name="T23" fmla="*/ 3280 h 3692"/>
                <a:gd name="T24" fmla="*/ 1644 w 2412"/>
                <a:gd name="T25" fmla="*/ 3414 h 3692"/>
                <a:gd name="T26" fmla="*/ 1644 w 2412"/>
                <a:gd name="T27" fmla="*/ 3509 h 3692"/>
                <a:gd name="T28" fmla="*/ 1629 w 2412"/>
                <a:gd name="T29" fmla="*/ 3620 h 3692"/>
                <a:gd name="T30" fmla="*/ 1597 w 2412"/>
                <a:gd name="T31" fmla="*/ 3675 h 3692"/>
                <a:gd name="T32" fmla="*/ 8 w 2412"/>
                <a:gd name="T33" fmla="*/ 1399 h 3692"/>
                <a:gd name="T34" fmla="*/ 1589 w 2412"/>
                <a:gd name="T35" fmla="*/ 3675 h 3692"/>
                <a:gd name="T36" fmla="*/ 1629 w 2412"/>
                <a:gd name="T37" fmla="*/ 3612 h 3692"/>
                <a:gd name="T38" fmla="*/ 1636 w 2412"/>
                <a:gd name="T39" fmla="*/ 3517 h 3692"/>
                <a:gd name="T40" fmla="*/ 1644 w 2412"/>
                <a:gd name="T41" fmla="*/ 3406 h 3692"/>
                <a:gd name="T42" fmla="*/ 1668 w 2412"/>
                <a:gd name="T43" fmla="*/ 3280 h 3692"/>
                <a:gd name="T44" fmla="*/ 1660 w 2412"/>
                <a:gd name="T45" fmla="*/ 3217 h 3692"/>
                <a:gd name="T46" fmla="*/ 1652 w 2412"/>
                <a:gd name="T47" fmla="*/ 3161 h 3692"/>
                <a:gd name="T48" fmla="*/ 1731 w 2412"/>
                <a:gd name="T49" fmla="*/ 3145 h 3692"/>
                <a:gd name="T50" fmla="*/ 1818 w 2412"/>
                <a:gd name="T51" fmla="*/ 3217 h 3692"/>
                <a:gd name="T52" fmla="*/ 1842 w 2412"/>
                <a:gd name="T53" fmla="*/ 3224 h 3692"/>
                <a:gd name="T54" fmla="*/ 1897 w 2412"/>
                <a:gd name="T55" fmla="*/ 3169 h 3692"/>
                <a:gd name="T56" fmla="*/ 2000 w 2412"/>
                <a:gd name="T57" fmla="*/ 2766 h 3692"/>
                <a:gd name="T58" fmla="*/ 2000 w 2412"/>
                <a:gd name="T59" fmla="*/ 2766 h 3692"/>
                <a:gd name="T60" fmla="*/ 356 w 2412"/>
                <a:gd name="T61" fmla="*/ 16 h 3692"/>
                <a:gd name="T62" fmla="*/ 1597 w 2412"/>
                <a:gd name="T63" fmla="*/ 3691 h 3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2" h="3692">
                  <a:moveTo>
                    <a:pt x="1597" y="3691"/>
                  </a:moveTo>
                  <a:lnTo>
                    <a:pt x="1597" y="3691"/>
                  </a:lnTo>
                  <a:cubicBezTo>
                    <a:pt x="0" y="1399"/>
                    <a:pt x="0" y="1399"/>
                    <a:pt x="0" y="1399"/>
                  </a:cubicBezTo>
                  <a:cubicBezTo>
                    <a:pt x="348" y="0"/>
                    <a:pt x="348" y="0"/>
                    <a:pt x="348" y="0"/>
                  </a:cubicBezTo>
                  <a:cubicBezTo>
                    <a:pt x="356" y="8"/>
                    <a:pt x="356" y="8"/>
                    <a:pt x="356" y="8"/>
                  </a:cubicBezTo>
                  <a:cubicBezTo>
                    <a:pt x="1067" y="174"/>
                    <a:pt x="1755" y="324"/>
                    <a:pt x="2411" y="451"/>
                  </a:cubicBezTo>
                  <a:lnTo>
                    <a:pt x="2411" y="451"/>
                  </a:lnTo>
                  <a:lnTo>
                    <a:pt x="2411" y="451"/>
                  </a:lnTo>
                  <a:cubicBezTo>
                    <a:pt x="2008" y="2774"/>
                    <a:pt x="2008" y="2774"/>
                    <a:pt x="2008" y="2774"/>
                  </a:cubicBezTo>
                  <a:lnTo>
                    <a:pt x="2008" y="2774"/>
                  </a:lnTo>
                  <a:lnTo>
                    <a:pt x="2000" y="2774"/>
                  </a:lnTo>
                  <a:cubicBezTo>
                    <a:pt x="2000" y="2813"/>
                    <a:pt x="1913" y="3145"/>
                    <a:pt x="1905" y="3177"/>
                  </a:cubicBezTo>
                  <a:cubicBezTo>
                    <a:pt x="1889" y="3201"/>
                    <a:pt x="1882" y="3209"/>
                    <a:pt x="1850" y="3224"/>
                  </a:cubicBezTo>
                  <a:cubicBezTo>
                    <a:pt x="1842" y="3232"/>
                    <a:pt x="1842" y="3232"/>
                    <a:pt x="1842" y="3232"/>
                  </a:cubicBezTo>
                  <a:cubicBezTo>
                    <a:pt x="1834" y="3240"/>
                    <a:pt x="1834" y="3240"/>
                    <a:pt x="1826" y="3240"/>
                  </a:cubicBezTo>
                  <a:cubicBezTo>
                    <a:pt x="1810" y="3240"/>
                    <a:pt x="1810" y="3232"/>
                    <a:pt x="1810" y="3217"/>
                  </a:cubicBezTo>
                  <a:cubicBezTo>
                    <a:pt x="1802" y="3209"/>
                    <a:pt x="1802" y="3193"/>
                    <a:pt x="1795" y="3185"/>
                  </a:cubicBezTo>
                  <a:cubicBezTo>
                    <a:pt x="1779" y="3161"/>
                    <a:pt x="1763" y="3153"/>
                    <a:pt x="1731" y="3153"/>
                  </a:cubicBezTo>
                  <a:cubicBezTo>
                    <a:pt x="1723" y="3153"/>
                    <a:pt x="1708" y="3153"/>
                    <a:pt x="1692" y="3153"/>
                  </a:cubicBezTo>
                  <a:cubicBezTo>
                    <a:pt x="1676" y="3153"/>
                    <a:pt x="1668" y="3153"/>
                    <a:pt x="1660" y="3161"/>
                  </a:cubicBezTo>
                  <a:cubicBezTo>
                    <a:pt x="1652" y="3169"/>
                    <a:pt x="1660" y="3185"/>
                    <a:pt x="1660" y="3201"/>
                  </a:cubicBezTo>
                  <a:cubicBezTo>
                    <a:pt x="1668" y="3201"/>
                    <a:pt x="1668" y="3209"/>
                    <a:pt x="1668" y="3217"/>
                  </a:cubicBezTo>
                  <a:cubicBezTo>
                    <a:pt x="1668" y="3224"/>
                    <a:pt x="1668" y="3224"/>
                    <a:pt x="1668" y="3224"/>
                  </a:cubicBezTo>
                  <a:cubicBezTo>
                    <a:pt x="1676" y="3248"/>
                    <a:pt x="1684" y="3264"/>
                    <a:pt x="1668" y="3280"/>
                  </a:cubicBezTo>
                  <a:cubicBezTo>
                    <a:pt x="1660" y="3296"/>
                    <a:pt x="1652" y="3319"/>
                    <a:pt x="1660" y="3367"/>
                  </a:cubicBezTo>
                  <a:cubicBezTo>
                    <a:pt x="1668" y="3391"/>
                    <a:pt x="1652" y="3406"/>
                    <a:pt x="1644" y="3414"/>
                  </a:cubicBezTo>
                  <a:cubicBezTo>
                    <a:pt x="1636" y="3422"/>
                    <a:pt x="1629" y="3430"/>
                    <a:pt x="1629" y="3454"/>
                  </a:cubicBezTo>
                  <a:cubicBezTo>
                    <a:pt x="1629" y="3477"/>
                    <a:pt x="1636" y="3493"/>
                    <a:pt x="1644" y="3509"/>
                  </a:cubicBezTo>
                  <a:cubicBezTo>
                    <a:pt x="1644" y="3525"/>
                    <a:pt x="1652" y="3541"/>
                    <a:pt x="1652" y="3572"/>
                  </a:cubicBezTo>
                  <a:cubicBezTo>
                    <a:pt x="1660" y="3604"/>
                    <a:pt x="1644" y="3612"/>
                    <a:pt x="1629" y="3620"/>
                  </a:cubicBezTo>
                  <a:cubicBezTo>
                    <a:pt x="1629" y="3628"/>
                    <a:pt x="1621" y="3628"/>
                    <a:pt x="1613" y="3635"/>
                  </a:cubicBezTo>
                  <a:cubicBezTo>
                    <a:pt x="1597" y="3651"/>
                    <a:pt x="1597" y="3659"/>
                    <a:pt x="1597" y="3675"/>
                  </a:cubicBezTo>
                  <a:cubicBezTo>
                    <a:pt x="1597" y="3691"/>
                    <a:pt x="1597" y="3691"/>
                    <a:pt x="1597" y="3691"/>
                  </a:cubicBezTo>
                  <a:lnTo>
                    <a:pt x="8" y="1399"/>
                  </a:lnTo>
                  <a:lnTo>
                    <a:pt x="8" y="1399"/>
                  </a:lnTo>
                  <a:cubicBezTo>
                    <a:pt x="1589" y="3675"/>
                    <a:pt x="1589" y="3675"/>
                    <a:pt x="1589" y="3675"/>
                  </a:cubicBezTo>
                  <a:cubicBezTo>
                    <a:pt x="1589" y="3659"/>
                    <a:pt x="1589" y="3644"/>
                    <a:pt x="1605" y="3628"/>
                  </a:cubicBezTo>
                  <a:cubicBezTo>
                    <a:pt x="1613" y="3620"/>
                    <a:pt x="1621" y="3620"/>
                    <a:pt x="1629" y="3612"/>
                  </a:cubicBezTo>
                  <a:cubicBezTo>
                    <a:pt x="1644" y="3604"/>
                    <a:pt x="1652" y="3604"/>
                    <a:pt x="1644" y="3572"/>
                  </a:cubicBezTo>
                  <a:cubicBezTo>
                    <a:pt x="1644" y="3549"/>
                    <a:pt x="1636" y="3533"/>
                    <a:pt x="1636" y="3517"/>
                  </a:cubicBezTo>
                  <a:cubicBezTo>
                    <a:pt x="1629" y="3501"/>
                    <a:pt x="1621" y="3485"/>
                    <a:pt x="1621" y="3454"/>
                  </a:cubicBezTo>
                  <a:cubicBezTo>
                    <a:pt x="1621" y="3430"/>
                    <a:pt x="1636" y="3422"/>
                    <a:pt x="1644" y="3406"/>
                  </a:cubicBezTo>
                  <a:cubicBezTo>
                    <a:pt x="1652" y="3398"/>
                    <a:pt x="1660" y="3391"/>
                    <a:pt x="1652" y="3367"/>
                  </a:cubicBezTo>
                  <a:cubicBezTo>
                    <a:pt x="1644" y="3319"/>
                    <a:pt x="1652" y="3296"/>
                    <a:pt x="1668" y="3280"/>
                  </a:cubicBezTo>
                  <a:cubicBezTo>
                    <a:pt x="1676" y="3264"/>
                    <a:pt x="1668" y="3248"/>
                    <a:pt x="1660" y="3224"/>
                  </a:cubicBezTo>
                  <a:cubicBezTo>
                    <a:pt x="1660" y="3217"/>
                    <a:pt x="1660" y="3217"/>
                    <a:pt x="1660" y="3217"/>
                  </a:cubicBezTo>
                  <a:cubicBezTo>
                    <a:pt x="1660" y="3209"/>
                    <a:pt x="1660" y="3201"/>
                    <a:pt x="1660" y="3201"/>
                  </a:cubicBezTo>
                  <a:cubicBezTo>
                    <a:pt x="1652" y="3185"/>
                    <a:pt x="1644" y="3169"/>
                    <a:pt x="1652" y="3161"/>
                  </a:cubicBezTo>
                  <a:cubicBezTo>
                    <a:pt x="1660" y="3153"/>
                    <a:pt x="1676" y="3145"/>
                    <a:pt x="1692" y="3145"/>
                  </a:cubicBezTo>
                  <a:cubicBezTo>
                    <a:pt x="1708" y="3145"/>
                    <a:pt x="1723" y="3145"/>
                    <a:pt x="1731" y="3145"/>
                  </a:cubicBezTo>
                  <a:cubicBezTo>
                    <a:pt x="1763" y="3145"/>
                    <a:pt x="1787" y="3145"/>
                    <a:pt x="1802" y="3177"/>
                  </a:cubicBezTo>
                  <a:cubicBezTo>
                    <a:pt x="1810" y="3193"/>
                    <a:pt x="1810" y="3201"/>
                    <a:pt x="1818" y="3217"/>
                  </a:cubicBezTo>
                  <a:cubicBezTo>
                    <a:pt x="1818" y="3224"/>
                    <a:pt x="1818" y="3232"/>
                    <a:pt x="1826" y="3232"/>
                  </a:cubicBezTo>
                  <a:cubicBezTo>
                    <a:pt x="1826" y="3232"/>
                    <a:pt x="1834" y="3232"/>
                    <a:pt x="1842" y="3224"/>
                  </a:cubicBezTo>
                  <a:cubicBezTo>
                    <a:pt x="1850" y="3224"/>
                    <a:pt x="1850" y="3224"/>
                    <a:pt x="1850" y="3224"/>
                  </a:cubicBezTo>
                  <a:cubicBezTo>
                    <a:pt x="1882" y="3201"/>
                    <a:pt x="1889" y="3201"/>
                    <a:pt x="1897" y="3169"/>
                  </a:cubicBezTo>
                  <a:cubicBezTo>
                    <a:pt x="1913" y="3145"/>
                    <a:pt x="1992" y="2790"/>
                    <a:pt x="1992" y="2766"/>
                  </a:cubicBezTo>
                  <a:cubicBezTo>
                    <a:pt x="1992" y="2766"/>
                    <a:pt x="1992" y="2766"/>
                    <a:pt x="2000" y="2766"/>
                  </a:cubicBezTo>
                  <a:lnTo>
                    <a:pt x="2000" y="2766"/>
                  </a:lnTo>
                  <a:lnTo>
                    <a:pt x="2000" y="2766"/>
                  </a:lnTo>
                  <a:cubicBezTo>
                    <a:pt x="2403" y="451"/>
                    <a:pt x="2403" y="451"/>
                    <a:pt x="2403" y="451"/>
                  </a:cubicBezTo>
                  <a:cubicBezTo>
                    <a:pt x="1755" y="332"/>
                    <a:pt x="1067" y="182"/>
                    <a:pt x="356" y="16"/>
                  </a:cubicBezTo>
                  <a:cubicBezTo>
                    <a:pt x="8" y="1399"/>
                    <a:pt x="8" y="1399"/>
                    <a:pt x="8" y="1399"/>
                  </a:cubicBezTo>
                  <a:lnTo>
                    <a:pt x="1597" y="3691"/>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59" name="Freeform 132"/>
            <p:cNvSpPr>
              <a:spLocks noChangeArrowheads="1"/>
            </p:cNvSpPr>
            <p:nvPr/>
          </p:nvSpPr>
          <p:spPr bwMode="auto">
            <a:xfrm>
              <a:off x="13999571" y="6008321"/>
              <a:ext cx="1090074" cy="1375348"/>
            </a:xfrm>
            <a:custGeom>
              <a:avLst/>
              <a:gdLst>
                <a:gd name="T0" fmla="*/ 1826 w 2072"/>
                <a:gd name="T1" fmla="*/ 2615 h 2616"/>
                <a:gd name="T2" fmla="*/ 1826 w 2072"/>
                <a:gd name="T3" fmla="*/ 2615 h 2616"/>
                <a:gd name="T4" fmla="*/ 1826 w 2072"/>
                <a:gd name="T5" fmla="*/ 2615 h 2616"/>
                <a:gd name="T6" fmla="*/ 119 w 2072"/>
                <a:gd name="T7" fmla="*/ 2339 h 2616"/>
                <a:gd name="T8" fmla="*/ 48 w 2072"/>
                <a:gd name="T9" fmla="*/ 2331 h 2616"/>
                <a:gd name="T10" fmla="*/ 48 w 2072"/>
                <a:gd name="T11" fmla="*/ 2331 h 2616"/>
                <a:gd name="T12" fmla="*/ 32 w 2072"/>
                <a:gd name="T13" fmla="*/ 2323 h 2616"/>
                <a:gd name="T14" fmla="*/ 24 w 2072"/>
                <a:gd name="T15" fmla="*/ 2323 h 2616"/>
                <a:gd name="T16" fmla="*/ 8 w 2072"/>
                <a:gd name="T17" fmla="*/ 2323 h 2616"/>
                <a:gd name="T18" fmla="*/ 0 w 2072"/>
                <a:gd name="T19" fmla="*/ 2323 h 2616"/>
                <a:gd name="T20" fmla="*/ 403 w 2072"/>
                <a:gd name="T21" fmla="*/ 0 h 2616"/>
                <a:gd name="T22" fmla="*/ 411 w 2072"/>
                <a:gd name="T23" fmla="*/ 0 h 2616"/>
                <a:gd name="T24" fmla="*/ 1423 w 2072"/>
                <a:gd name="T25" fmla="*/ 166 h 2616"/>
                <a:gd name="T26" fmla="*/ 1423 w 2072"/>
                <a:gd name="T27" fmla="*/ 166 h 2616"/>
                <a:gd name="T28" fmla="*/ 1360 w 2072"/>
                <a:gd name="T29" fmla="*/ 624 h 2616"/>
                <a:gd name="T30" fmla="*/ 2048 w 2072"/>
                <a:gd name="T31" fmla="*/ 703 h 2616"/>
                <a:gd name="T32" fmla="*/ 2071 w 2072"/>
                <a:gd name="T33" fmla="*/ 735 h 2616"/>
                <a:gd name="T34" fmla="*/ 1826 w 2072"/>
                <a:gd name="T35" fmla="*/ 2615 h 2616"/>
                <a:gd name="T36" fmla="*/ 8 w 2072"/>
                <a:gd name="T37" fmla="*/ 2315 h 2616"/>
                <a:gd name="T38" fmla="*/ 8 w 2072"/>
                <a:gd name="T39" fmla="*/ 2315 h 2616"/>
                <a:gd name="T40" fmla="*/ 32 w 2072"/>
                <a:gd name="T41" fmla="*/ 2315 h 2616"/>
                <a:gd name="T42" fmla="*/ 32 w 2072"/>
                <a:gd name="T43" fmla="*/ 2315 h 2616"/>
                <a:gd name="T44" fmla="*/ 48 w 2072"/>
                <a:gd name="T45" fmla="*/ 2323 h 2616"/>
                <a:gd name="T46" fmla="*/ 48 w 2072"/>
                <a:gd name="T47" fmla="*/ 2323 h 2616"/>
                <a:gd name="T48" fmla="*/ 119 w 2072"/>
                <a:gd name="T49" fmla="*/ 2339 h 2616"/>
                <a:gd name="T50" fmla="*/ 1826 w 2072"/>
                <a:gd name="T51" fmla="*/ 2607 h 2616"/>
                <a:gd name="T52" fmla="*/ 2064 w 2072"/>
                <a:gd name="T53" fmla="*/ 735 h 2616"/>
                <a:gd name="T54" fmla="*/ 2048 w 2072"/>
                <a:gd name="T55" fmla="*/ 711 h 2616"/>
                <a:gd name="T56" fmla="*/ 1352 w 2072"/>
                <a:gd name="T57" fmla="*/ 632 h 2616"/>
                <a:gd name="T58" fmla="*/ 1415 w 2072"/>
                <a:gd name="T59" fmla="*/ 174 h 2616"/>
                <a:gd name="T60" fmla="*/ 411 w 2072"/>
                <a:gd name="T61" fmla="*/ 8 h 2616"/>
                <a:gd name="T62" fmla="*/ 8 w 2072"/>
                <a:gd name="T63" fmla="*/ 2315 h 2616"/>
                <a:gd name="T64" fmla="*/ 1826 w 2072"/>
                <a:gd name="T65" fmla="*/ 2615 h 2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2" h="2616">
                  <a:moveTo>
                    <a:pt x="1826" y="2615"/>
                  </a:moveTo>
                  <a:lnTo>
                    <a:pt x="1826" y="2615"/>
                  </a:lnTo>
                  <a:lnTo>
                    <a:pt x="1826" y="2615"/>
                  </a:lnTo>
                  <a:cubicBezTo>
                    <a:pt x="925" y="2497"/>
                    <a:pt x="356" y="2386"/>
                    <a:pt x="119" y="2339"/>
                  </a:cubicBezTo>
                  <a:cubicBezTo>
                    <a:pt x="87" y="2339"/>
                    <a:pt x="63" y="2331"/>
                    <a:pt x="48" y="2331"/>
                  </a:cubicBezTo>
                  <a:lnTo>
                    <a:pt x="48" y="2331"/>
                  </a:lnTo>
                  <a:cubicBezTo>
                    <a:pt x="40" y="2331"/>
                    <a:pt x="40" y="2323"/>
                    <a:pt x="32" y="2323"/>
                  </a:cubicBezTo>
                  <a:cubicBezTo>
                    <a:pt x="24" y="2323"/>
                    <a:pt x="24" y="2323"/>
                    <a:pt x="24" y="2323"/>
                  </a:cubicBezTo>
                  <a:cubicBezTo>
                    <a:pt x="16" y="2323"/>
                    <a:pt x="8" y="2323"/>
                    <a:pt x="8" y="2323"/>
                  </a:cubicBezTo>
                  <a:cubicBezTo>
                    <a:pt x="0" y="2323"/>
                    <a:pt x="0" y="2323"/>
                    <a:pt x="0" y="2323"/>
                  </a:cubicBezTo>
                  <a:cubicBezTo>
                    <a:pt x="403" y="0"/>
                    <a:pt x="403" y="0"/>
                    <a:pt x="403" y="0"/>
                  </a:cubicBezTo>
                  <a:cubicBezTo>
                    <a:pt x="411" y="0"/>
                    <a:pt x="411" y="0"/>
                    <a:pt x="411" y="0"/>
                  </a:cubicBezTo>
                  <a:cubicBezTo>
                    <a:pt x="759" y="63"/>
                    <a:pt x="1099" y="118"/>
                    <a:pt x="1423" y="166"/>
                  </a:cubicBezTo>
                  <a:lnTo>
                    <a:pt x="1423" y="166"/>
                  </a:lnTo>
                  <a:cubicBezTo>
                    <a:pt x="1360" y="624"/>
                    <a:pt x="1360" y="624"/>
                    <a:pt x="1360" y="624"/>
                  </a:cubicBezTo>
                  <a:cubicBezTo>
                    <a:pt x="2048" y="703"/>
                    <a:pt x="2048" y="703"/>
                    <a:pt x="2048" y="703"/>
                  </a:cubicBezTo>
                  <a:cubicBezTo>
                    <a:pt x="2071" y="735"/>
                    <a:pt x="2071" y="735"/>
                    <a:pt x="2071" y="735"/>
                  </a:cubicBezTo>
                  <a:cubicBezTo>
                    <a:pt x="1826" y="2615"/>
                    <a:pt x="1826" y="2615"/>
                    <a:pt x="1826" y="2615"/>
                  </a:cubicBezTo>
                  <a:lnTo>
                    <a:pt x="8" y="2315"/>
                  </a:lnTo>
                  <a:lnTo>
                    <a:pt x="8" y="2315"/>
                  </a:lnTo>
                  <a:cubicBezTo>
                    <a:pt x="16" y="2315"/>
                    <a:pt x="24" y="2315"/>
                    <a:pt x="32" y="2315"/>
                  </a:cubicBezTo>
                  <a:lnTo>
                    <a:pt x="32" y="2315"/>
                  </a:lnTo>
                  <a:cubicBezTo>
                    <a:pt x="40" y="2323"/>
                    <a:pt x="40" y="2323"/>
                    <a:pt x="48" y="2323"/>
                  </a:cubicBezTo>
                  <a:lnTo>
                    <a:pt x="48" y="2323"/>
                  </a:lnTo>
                  <a:cubicBezTo>
                    <a:pt x="63" y="2323"/>
                    <a:pt x="87" y="2331"/>
                    <a:pt x="119" y="2339"/>
                  </a:cubicBezTo>
                  <a:cubicBezTo>
                    <a:pt x="356" y="2386"/>
                    <a:pt x="925" y="2497"/>
                    <a:pt x="1826" y="2607"/>
                  </a:cubicBezTo>
                  <a:cubicBezTo>
                    <a:pt x="2064" y="735"/>
                    <a:pt x="2064" y="735"/>
                    <a:pt x="2064" y="735"/>
                  </a:cubicBezTo>
                  <a:cubicBezTo>
                    <a:pt x="2048" y="711"/>
                    <a:pt x="2048" y="711"/>
                    <a:pt x="2048" y="711"/>
                  </a:cubicBezTo>
                  <a:cubicBezTo>
                    <a:pt x="1352" y="632"/>
                    <a:pt x="1352" y="632"/>
                    <a:pt x="1352" y="632"/>
                  </a:cubicBezTo>
                  <a:cubicBezTo>
                    <a:pt x="1415" y="174"/>
                    <a:pt x="1415" y="174"/>
                    <a:pt x="1415" y="174"/>
                  </a:cubicBezTo>
                  <a:cubicBezTo>
                    <a:pt x="1099" y="126"/>
                    <a:pt x="759" y="71"/>
                    <a:pt x="411" y="8"/>
                  </a:cubicBezTo>
                  <a:cubicBezTo>
                    <a:pt x="8" y="2315"/>
                    <a:pt x="8" y="2315"/>
                    <a:pt x="8" y="2315"/>
                  </a:cubicBezTo>
                  <a:lnTo>
                    <a:pt x="1826" y="2615"/>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60" name="Freeform 138"/>
            <p:cNvSpPr>
              <a:spLocks noChangeArrowheads="1"/>
            </p:cNvSpPr>
            <p:nvPr/>
          </p:nvSpPr>
          <p:spPr bwMode="auto">
            <a:xfrm>
              <a:off x="14022764" y="7232914"/>
              <a:ext cx="934681" cy="146116"/>
            </a:xfrm>
            <a:custGeom>
              <a:avLst/>
              <a:gdLst>
                <a:gd name="T0" fmla="*/ 0 w 1779"/>
                <a:gd name="T1" fmla="*/ 0 h 277"/>
                <a:gd name="T2" fmla="*/ 0 w 1779"/>
                <a:gd name="T3" fmla="*/ 0 h 277"/>
                <a:gd name="T4" fmla="*/ 1778 w 1779"/>
                <a:gd name="T5" fmla="*/ 276 h 277"/>
                <a:gd name="T6" fmla="*/ 1778 w 1779"/>
                <a:gd name="T7" fmla="*/ 276 h 277"/>
                <a:gd name="T8" fmla="*/ 0 w 1779"/>
                <a:gd name="T9" fmla="*/ 0 h 277"/>
              </a:gdLst>
              <a:ahLst/>
              <a:cxnLst>
                <a:cxn ang="0">
                  <a:pos x="T0" y="T1"/>
                </a:cxn>
                <a:cxn ang="0">
                  <a:pos x="T2" y="T3"/>
                </a:cxn>
                <a:cxn ang="0">
                  <a:pos x="T4" y="T5"/>
                </a:cxn>
                <a:cxn ang="0">
                  <a:pos x="T6" y="T7"/>
                </a:cxn>
                <a:cxn ang="0">
                  <a:pos x="T8" y="T9"/>
                </a:cxn>
              </a:cxnLst>
              <a:rect l="0" t="0" r="r" b="b"/>
              <a:pathLst>
                <a:path w="1779" h="277">
                  <a:moveTo>
                    <a:pt x="0" y="0"/>
                  </a:moveTo>
                  <a:lnTo>
                    <a:pt x="0" y="0"/>
                  </a:lnTo>
                  <a:cubicBezTo>
                    <a:pt x="166" y="31"/>
                    <a:pt x="774" y="158"/>
                    <a:pt x="1778" y="276"/>
                  </a:cubicBezTo>
                  <a:lnTo>
                    <a:pt x="1778" y="276"/>
                  </a:lnTo>
                  <a:cubicBezTo>
                    <a:pt x="774" y="158"/>
                    <a:pt x="166" y="31"/>
                    <a:pt x="0"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61" name="Freeform 219"/>
            <p:cNvSpPr>
              <a:spLocks noChangeArrowheads="1"/>
            </p:cNvSpPr>
            <p:nvPr/>
          </p:nvSpPr>
          <p:spPr bwMode="auto">
            <a:xfrm>
              <a:off x="12389973" y="4577309"/>
              <a:ext cx="1572489" cy="1322004"/>
            </a:xfrm>
            <a:custGeom>
              <a:avLst/>
              <a:gdLst>
                <a:gd name="T0" fmla="*/ 2450 w 2989"/>
                <a:gd name="T1" fmla="*/ 601 h 2515"/>
                <a:gd name="T2" fmla="*/ 2450 w 2989"/>
                <a:gd name="T3" fmla="*/ 601 h 2515"/>
                <a:gd name="T4" fmla="*/ 2213 w 2989"/>
                <a:gd name="T5" fmla="*/ 538 h 2515"/>
                <a:gd name="T6" fmla="*/ 2102 w 2989"/>
                <a:gd name="T7" fmla="*/ 546 h 2515"/>
                <a:gd name="T8" fmla="*/ 2015 w 2989"/>
                <a:gd name="T9" fmla="*/ 538 h 2515"/>
                <a:gd name="T10" fmla="*/ 1968 w 2989"/>
                <a:gd name="T11" fmla="*/ 554 h 2515"/>
                <a:gd name="T12" fmla="*/ 1818 w 2989"/>
                <a:gd name="T13" fmla="*/ 554 h 2515"/>
                <a:gd name="T14" fmla="*/ 1707 w 2989"/>
                <a:gd name="T15" fmla="*/ 554 h 2515"/>
                <a:gd name="T16" fmla="*/ 1620 w 2989"/>
                <a:gd name="T17" fmla="*/ 522 h 2515"/>
                <a:gd name="T18" fmla="*/ 1533 w 2989"/>
                <a:gd name="T19" fmla="*/ 538 h 2515"/>
                <a:gd name="T20" fmla="*/ 1454 w 2989"/>
                <a:gd name="T21" fmla="*/ 522 h 2515"/>
                <a:gd name="T22" fmla="*/ 1415 w 2989"/>
                <a:gd name="T23" fmla="*/ 490 h 2515"/>
                <a:gd name="T24" fmla="*/ 1360 w 2989"/>
                <a:gd name="T25" fmla="*/ 459 h 2515"/>
                <a:gd name="T26" fmla="*/ 1272 w 2989"/>
                <a:gd name="T27" fmla="*/ 451 h 2515"/>
                <a:gd name="T28" fmla="*/ 1185 w 2989"/>
                <a:gd name="T29" fmla="*/ 467 h 2515"/>
                <a:gd name="T30" fmla="*/ 1059 w 2989"/>
                <a:gd name="T31" fmla="*/ 451 h 2515"/>
                <a:gd name="T32" fmla="*/ 956 w 2989"/>
                <a:gd name="T33" fmla="*/ 419 h 2515"/>
                <a:gd name="T34" fmla="*/ 948 w 2989"/>
                <a:gd name="T35" fmla="*/ 348 h 2515"/>
                <a:gd name="T36" fmla="*/ 964 w 2989"/>
                <a:gd name="T37" fmla="*/ 190 h 2515"/>
                <a:gd name="T38" fmla="*/ 877 w 2989"/>
                <a:gd name="T39" fmla="*/ 103 h 2515"/>
                <a:gd name="T40" fmla="*/ 822 w 2989"/>
                <a:gd name="T41" fmla="*/ 87 h 2515"/>
                <a:gd name="T42" fmla="*/ 790 w 2989"/>
                <a:gd name="T43" fmla="*/ 40 h 2515"/>
                <a:gd name="T44" fmla="*/ 687 w 2989"/>
                <a:gd name="T45" fmla="*/ 0 h 2515"/>
                <a:gd name="T46" fmla="*/ 687 w 2989"/>
                <a:gd name="T47" fmla="*/ 16 h 2515"/>
                <a:gd name="T48" fmla="*/ 672 w 2989"/>
                <a:gd name="T49" fmla="*/ 79 h 2515"/>
                <a:gd name="T50" fmla="*/ 664 w 2989"/>
                <a:gd name="T51" fmla="*/ 95 h 2515"/>
                <a:gd name="T52" fmla="*/ 608 w 2989"/>
                <a:gd name="T53" fmla="*/ 277 h 2515"/>
                <a:gd name="T54" fmla="*/ 545 w 2989"/>
                <a:gd name="T55" fmla="*/ 459 h 2515"/>
                <a:gd name="T56" fmla="*/ 474 w 2989"/>
                <a:gd name="T57" fmla="*/ 593 h 2515"/>
                <a:gd name="T58" fmla="*/ 442 w 2989"/>
                <a:gd name="T59" fmla="*/ 672 h 2515"/>
                <a:gd name="T60" fmla="*/ 434 w 2989"/>
                <a:gd name="T61" fmla="*/ 743 h 2515"/>
                <a:gd name="T62" fmla="*/ 419 w 2989"/>
                <a:gd name="T63" fmla="*/ 799 h 2515"/>
                <a:gd name="T64" fmla="*/ 387 w 2989"/>
                <a:gd name="T65" fmla="*/ 862 h 2515"/>
                <a:gd name="T66" fmla="*/ 300 w 2989"/>
                <a:gd name="T67" fmla="*/ 1067 h 2515"/>
                <a:gd name="T68" fmla="*/ 253 w 2989"/>
                <a:gd name="T69" fmla="*/ 1178 h 2515"/>
                <a:gd name="T70" fmla="*/ 197 w 2989"/>
                <a:gd name="T71" fmla="*/ 1249 h 2515"/>
                <a:gd name="T72" fmla="*/ 166 w 2989"/>
                <a:gd name="T73" fmla="*/ 1289 h 2515"/>
                <a:gd name="T74" fmla="*/ 102 w 2989"/>
                <a:gd name="T75" fmla="*/ 1392 h 2515"/>
                <a:gd name="T76" fmla="*/ 55 w 2989"/>
                <a:gd name="T77" fmla="*/ 1494 h 2515"/>
                <a:gd name="T78" fmla="*/ 63 w 2989"/>
                <a:gd name="T79" fmla="*/ 1605 h 2515"/>
                <a:gd name="T80" fmla="*/ 15 w 2989"/>
                <a:gd name="T81" fmla="*/ 1692 h 2515"/>
                <a:gd name="T82" fmla="*/ 39 w 2989"/>
                <a:gd name="T83" fmla="*/ 1890 h 2515"/>
                <a:gd name="T84" fmla="*/ 55 w 2989"/>
                <a:gd name="T85" fmla="*/ 1913 h 2515"/>
                <a:gd name="T86" fmla="*/ 2442 w 2989"/>
                <a:gd name="T87" fmla="*/ 2514 h 2515"/>
                <a:gd name="T88" fmla="*/ 2616 w 2989"/>
                <a:gd name="T89" fmla="*/ 1724 h 2515"/>
                <a:gd name="T90" fmla="*/ 2672 w 2989"/>
                <a:gd name="T91" fmla="*/ 1629 h 2515"/>
                <a:gd name="T92" fmla="*/ 2680 w 2989"/>
                <a:gd name="T93" fmla="*/ 1566 h 2515"/>
                <a:gd name="T94" fmla="*/ 2672 w 2989"/>
                <a:gd name="T95" fmla="*/ 1479 h 2515"/>
                <a:gd name="T96" fmla="*/ 2616 w 2989"/>
                <a:gd name="T97" fmla="*/ 1376 h 2515"/>
                <a:gd name="T98" fmla="*/ 2798 w 2989"/>
                <a:gd name="T99" fmla="*/ 1178 h 2515"/>
                <a:gd name="T100" fmla="*/ 2814 w 2989"/>
                <a:gd name="T101" fmla="*/ 1115 h 2515"/>
                <a:gd name="T102" fmla="*/ 2885 w 2989"/>
                <a:gd name="T103" fmla="*/ 1036 h 2515"/>
                <a:gd name="T104" fmla="*/ 2972 w 2989"/>
                <a:gd name="T105" fmla="*/ 917 h 2515"/>
                <a:gd name="T106" fmla="*/ 2925 w 2989"/>
                <a:gd name="T107" fmla="*/ 783 h 2515"/>
                <a:gd name="T108" fmla="*/ 2877 w 2989"/>
                <a:gd name="T109" fmla="*/ 680 h 2515"/>
                <a:gd name="T110" fmla="*/ 2869 w 2989"/>
                <a:gd name="T111" fmla="*/ 672 h 2515"/>
                <a:gd name="T112" fmla="*/ 2450 w 2989"/>
                <a:gd name="T113" fmla="*/ 601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9" h="2515">
                  <a:moveTo>
                    <a:pt x="2450" y="601"/>
                  </a:moveTo>
                  <a:lnTo>
                    <a:pt x="2450" y="601"/>
                  </a:lnTo>
                  <a:cubicBezTo>
                    <a:pt x="2395" y="570"/>
                    <a:pt x="2237" y="530"/>
                    <a:pt x="2213" y="538"/>
                  </a:cubicBezTo>
                  <a:cubicBezTo>
                    <a:pt x="2190" y="554"/>
                    <a:pt x="2126" y="554"/>
                    <a:pt x="2102" y="546"/>
                  </a:cubicBezTo>
                  <a:cubicBezTo>
                    <a:pt x="2071" y="538"/>
                    <a:pt x="2031" y="522"/>
                    <a:pt x="2015" y="538"/>
                  </a:cubicBezTo>
                  <a:cubicBezTo>
                    <a:pt x="2000" y="546"/>
                    <a:pt x="2047" y="554"/>
                    <a:pt x="1968" y="554"/>
                  </a:cubicBezTo>
                  <a:cubicBezTo>
                    <a:pt x="1897" y="546"/>
                    <a:pt x="1834" y="546"/>
                    <a:pt x="1818" y="554"/>
                  </a:cubicBezTo>
                  <a:cubicBezTo>
                    <a:pt x="1802" y="570"/>
                    <a:pt x="1731" y="585"/>
                    <a:pt x="1707" y="554"/>
                  </a:cubicBezTo>
                  <a:cubicBezTo>
                    <a:pt x="1684" y="522"/>
                    <a:pt x="1636" y="506"/>
                    <a:pt x="1620" y="522"/>
                  </a:cubicBezTo>
                  <a:cubicBezTo>
                    <a:pt x="1604" y="530"/>
                    <a:pt x="1549" y="554"/>
                    <a:pt x="1533" y="538"/>
                  </a:cubicBezTo>
                  <a:cubicBezTo>
                    <a:pt x="1518" y="514"/>
                    <a:pt x="1470" y="522"/>
                    <a:pt x="1454" y="522"/>
                  </a:cubicBezTo>
                  <a:cubicBezTo>
                    <a:pt x="1438" y="522"/>
                    <a:pt x="1438" y="514"/>
                    <a:pt x="1415" y="490"/>
                  </a:cubicBezTo>
                  <a:cubicBezTo>
                    <a:pt x="1399" y="467"/>
                    <a:pt x="1391" y="459"/>
                    <a:pt x="1360" y="459"/>
                  </a:cubicBezTo>
                  <a:cubicBezTo>
                    <a:pt x="1320" y="459"/>
                    <a:pt x="1312" y="467"/>
                    <a:pt x="1272" y="451"/>
                  </a:cubicBezTo>
                  <a:cubicBezTo>
                    <a:pt x="1233" y="427"/>
                    <a:pt x="1225" y="451"/>
                    <a:pt x="1185" y="467"/>
                  </a:cubicBezTo>
                  <a:cubicBezTo>
                    <a:pt x="1146" y="475"/>
                    <a:pt x="1083" y="475"/>
                    <a:pt x="1059" y="451"/>
                  </a:cubicBezTo>
                  <a:cubicBezTo>
                    <a:pt x="1027" y="427"/>
                    <a:pt x="972" y="427"/>
                    <a:pt x="956" y="419"/>
                  </a:cubicBezTo>
                  <a:cubicBezTo>
                    <a:pt x="940" y="403"/>
                    <a:pt x="940" y="380"/>
                    <a:pt x="948" y="348"/>
                  </a:cubicBezTo>
                  <a:cubicBezTo>
                    <a:pt x="948" y="309"/>
                    <a:pt x="996" y="230"/>
                    <a:pt x="964" y="190"/>
                  </a:cubicBezTo>
                  <a:cubicBezTo>
                    <a:pt x="940" y="143"/>
                    <a:pt x="917" y="103"/>
                    <a:pt x="877" y="103"/>
                  </a:cubicBezTo>
                  <a:cubicBezTo>
                    <a:pt x="845" y="103"/>
                    <a:pt x="830" y="127"/>
                    <a:pt x="822" y="87"/>
                  </a:cubicBezTo>
                  <a:cubicBezTo>
                    <a:pt x="814" y="48"/>
                    <a:pt x="822" y="48"/>
                    <a:pt x="790" y="40"/>
                  </a:cubicBezTo>
                  <a:cubicBezTo>
                    <a:pt x="774" y="32"/>
                    <a:pt x="727" y="16"/>
                    <a:pt x="687" y="0"/>
                  </a:cubicBezTo>
                  <a:cubicBezTo>
                    <a:pt x="687" y="0"/>
                    <a:pt x="687" y="8"/>
                    <a:pt x="687" y="16"/>
                  </a:cubicBezTo>
                  <a:cubicBezTo>
                    <a:pt x="680" y="40"/>
                    <a:pt x="680" y="56"/>
                    <a:pt x="672" y="79"/>
                  </a:cubicBezTo>
                  <a:cubicBezTo>
                    <a:pt x="664" y="95"/>
                    <a:pt x="672" y="64"/>
                    <a:pt x="664" y="95"/>
                  </a:cubicBezTo>
                  <a:cubicBezTo>
                    <a:pt x="656" y="135"/>
                    <a:pt x="616" y="222"/>
                    <a:pt x="608" y="277"/>
                  </a:cubicBezTo>
                  <a:cubicBezTo>
                    <a:pt x="592" y="325"/>
                    <a:pt x="569" y="403"/>
                    <a:pt x="545" y="459"/>
                  </a:cubicBezTo>
                  <a:cubicBezTo>
                    <a:pt x="521" y="514"/>
                    <a:pt x="490" y="538"/>
                    <a:pt x="474" y="593"/>
                  </a:cubicBezTo>
                  <a:cubicBezTo>
                    <a:pt x="458" y="649"/>
                    <a:pt x="442" y="633"/>
                    <a:pt x="442" y="672"/>
                  </a:cubicBezTo>
                  <a:cubicBezTo>
                    <a:pt x="442" y="712"/>
                    <a:pt x="450" y="720"/>
                    <a:pt x="434" y="743"/>
                  </a:cubicBezTo>
                  <a:cubicBezTo>
                    <a:pt x="419" y="759"/>
                    <a:pt x="427" y="767"/>
                    <a:pt x="419" y="799"/>
                  </a:cubicBezTo>
                  <a:cubicBezTo>
                    <a:pt x="411" y="838"/>
                    <a:pt x="403" y="799"/>
                    <a:pt x="387" y="862"/>
                  </a:cubicBezTo>
                  <a:cubicBezTo>
                    <a:pt x="363" y="925"/>
                    <a:pt x="308" y="1028"/>
                    <a:pt x="300" y="1067"/>
                  </a:cubicBezTo>
                  <a:cubicBezTo>
                    <a:pt x="284" y="1099"/>
                    <a:pt x="276" y="1162"/>
                    <a:pt x="253" y="1178"/>
                  </a:cubicBezTo>
                  <a:cubicBezTo>
                    <a:pt x="229" y="1202"/>
                    <a:pt x="205" y="1218"/>
                    <a:pt x="197" y="1249"/>
                  </a:cubicBezTo>
                  <a:cubicBezTo>
                    <a:pt x="189" y="1289"/>
                    <a:pt x="158" y="1242"/>
                    <a:pt x="166" y="1289"/>
                  </a:cubicBezTo>
                  <a:cubicBezTo>
                    <a:pt x="174" y="1329"/>
                    <a:pt x="110" y="1376"/>
                    <a:pt x="102" y="1392"/>
                  </a:cubicBezTo>
                  <a:cubicBezTo>
                    <a:pt x="87" y="1407"/>
                    <a:pt x="63" y="1439"/>
                    <a:pt x="55" y="1494"/>
                  </a:cubicBezTo>
                  <a:cubicBezTo>
                    <a:pt x="47" y="1550"/>
                    <a:pt x="87" y="1581"/>
                    <a:pt x="63" y="1605"/>
                  </a:cubicBezTo>
                  <a:cubicBezTo>
                    <a:pt x="39" y="1629"/>
                    <a:pt x="15" y="1660"/>
                    <a:pt x="15" y="1692"/>
                  </a:cubicBezTo>
                  <a:cubicBezTo>
                    <a:pt x="15" y="1716"/>
                    <a:pt x="0" y="1826"/>
                    <a:pt x="39" y="1890"/>
                  </a:cubicBezTo>
                  <a:cubicBezTo>
                    <a:pt x="47" y="1898"/>
                    <a:pt x="47" y="1906"/>
                    <a:pt x="55" y="1913"/>
                  </a:cubicBezTo>
                  <a:cubicBezTo>
                    <a:pt x="371" y="2008"/>
                    <a:pt x="1296" y="2261"/>
                    <a:pt x="2442" y="2514"/>
                  </a:cubicBezTo>
                  <a:cubicBezTo>
                    <a:pt x="2474" y="2364"/>
                    <a:pt x="2616" y="1747"/>
                    <a:pt x="2616" y="1724"/>
                  </a:cubicBezTo>
                  <a:cubicBezTo>
                    <a:pt x="2616" y="1700"/>
                    <a:pt x="2656" y="1653"/>
                    <a:pt x="2672" y="1629"/>
                  </a:cubicBezTo>
                  <a:cubicBezTo>
                    <a:pt x="2680" y="1605"/>
                    <a:pt x="2664" y="1589"/>
                    <a:pt x="2680" y="1566"/>
                  </a:cubicBezTo>
                  <a:cubicBezTo>
                    <a:pt x="2688" y="1550"/>
                    <a:pt x="2727" y="1502"/>
                    <a:pt x="2672" y="1479"/>
                  </a:cubicBezTo>
                  <a:cubicBezTo>
                    <a:pt x="2616" y="1447"/>
                    <a:pt x="2624" y="1415"/>
                    <a:pt x="2616" y="1376"/>
                  </a:cubicBezTo>
                  <a:cubicBezTo>
                    <a:pt x="2616" y="1329"/>
                    <a:pt x="2798" y="1194"/>
                    <a:pt x="2798" y="1178"/>
                  </a:cubicBezTo>
                  <a:cubicBezTo>
                    <a:pt x="2798" y="1162"/>
                    <a:pt x="2790" y="1139"/>
                    <a:pt x="2814" y="1115"/>
                  </a:cubicBezTo>
                  <a:cubicBezTo>
                    <a:pt x="2838" y="1091"/>
                    <a:pt x="2885" y="1060"/>
                    <a:pt x="2885" y="1036"/>
                  </a:cubicBezTo>
                  <a:cubicBezTo>
                    <a:pt x="2885" y="1020"/>
                    <a:pt x="2948" y="933"/>
                    <a:pt x="2972" y="917"/>
                  </a:cubicBezTo>
                  <a:cubicBezTo>
                    <a:pt x="2988" y="902"/>
                    <a:pt x="2972" y="815"/>
                    <a:pt x="2925" y="783"/>
                  </a:cubicBezTo>
                  <a:cubicBezTo>
                    <a:pt x="2901" y="759"/>
                    <a:pt x="2885" y="712"/>
                    <a:pt x="2877" y="680"/>
                  </a:cubicBezTo>
                  <a:cubicBezTo>
                    <a:pt x="2869" y="672"/>
                    <a:pt x="2869" y="672"/>
                    <a:pt x="2869" y="672"/>
                  </a:cubicBezTo>
                  <a:cubicBezTo>
                    <a:pt x="2869" y="672"/>
                    <a:pt x="2506" y="625"/>
                    <a:pt x="2450" y="60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62" name="Freeform 220"/>
            <p:cNvSpPr>
              <a:spLocks noChangeArrowheads="1"/>
            </p:cNvSpPr>
            <p:nvPr/>
          </p:nvSpPr>
          <p:spPr bwMode="auto">
            <a:xfrm>
              <a:off x="12389973" y="4572670"/>
              <a:ext cx="1567851" cy="1326643"/>
            </a:xfrm>
            <a:custGeom>
              <a:avLst/>
              <a:gdLst>
                <a:gd name="T0" fmla="*/ 47 w 2981"/>
                <a:gd name="T1" fmla="*/ 1929 h 2523"/>
                <a:gd name="T2" fmla="*/ 15 w 2981"/>
                <a:gd name="T3" fmla="*/ 1724 h 2523"/>
                <a:gd name="T4" fmla="*/ 47 w 2981"/>
                <a:gd name="T5" fmla="*/ 1502 h 2523"/>
                <a:gd name="T6" fmla="*/ 166 w 2981"/>
                <a:gd name="T7" fmla="*/ 1273 h 2523"/>
                <a:gd name="T8" fmla="*/ 253 w 2981"/>
                <a:gd name="T9" fmla="*/ 1186 h 2523"/>
                <a:gd name="T10" fmla="*/ 379 w 2981"/>
                <a:gd name="T11" fmla="*/ 870 h 2523"/>
                <a:gd name="T12" fmla="*/ 434 w 2981"/>
                <a:gd name="T13" fmla="*/ 744 h 2523"/>
                <a:gd name="T14" fmla="*/ 474 w 2981"/>
                <a:gd name="T15" fmla="*/ 601 h 2523"/>
                <a:gd name="T16" fmla="*/ 632 w 2981"/>
                <a:gd name="T17" fmla="*/ 182 h 2523"/>
                <a:gd name="T18" fmla="*/ 672 w 2981"/>
                <a:gd name="T19" fmla="*/ 87 h 2523"/>
                <a:gd name="T20" fmla="*/ 687 w 2981"/>
                <a:gd name="T21" fmla="*/ 0 h 2523"/>
                <a:gd name="T22" fmla="*/ 830 w 2981"/>
                <a:gd name="T23" fmla="*/ 95 h 2523"/>
                <a:gd name="T24" fmla="*/ 956 w 2981"/>
                <a:gd name="T25" fmla="*/ 182 h 2523"/>
                <a:gd name="T26" fmla="*/ 956 w 2981"/>
                <a:gd name="T27" fmla="*/ 420 h 2523"/>
                <a:gd name="T28" fmla="*/ 1185 w 2981"/>
                <a:gd name="T29" fmla="*/ 467 h 2523"/>
                <a:gd name="T30" fmla="*/ 1312 w 2981"/>
                <a:gd name="T31" fmla="*/ 467 h 2523"/>
                <a:gd name="T32" fmla="*/ 1423 w 2981"/>
                <a:gd name="T33" fmla="*/ 498 h 2523"/>
                <a:gd name="T34" fmla="*/ 1533 w 2981"/>
                <a:gd name="T35" fmla="*/ 538 h 2523"/>
                <a:gd name="T36" fmla="*/ 1715 w 2981"/>
                <a:gd name="T37" fmla="*/ 562 h 2523"/>
                <a:gd name="T38" fmla="*/ 1968 w 2981"/>
                <a:gd name="T39" fmla="*/ 554 h 2523"/>
                <a:gd name="T40" fmla="*/ 2039 w 2981"/>
                <a:gd name="T41" fmla="*/ 530 h 2523"/>
                <a:gd name="T42" fmla="*/ 2221 w 2981"/>
                <a:gd name="T43" fmla="*/ 546 h 2523"/>
                <a:gd name="T44" fmla="*/ 2885 w 2981"/>
                <a:gd name="T45" fmla="*/ 688 h 2523"/>
                <a:gd name="T46" fmla="*/ 2893 w 2981"/>
                <a:gd name="T47" fmla="*/ 1044 h 2523"/>
                <a:gd name="T48" fmla="*/ 2798 w 2981"/>
                <a:gd name="T49" fmla="*/ 1186 h 2523"/>
                <a:gd name="T50" fmla="*/ 2672 w 2981"/>
                <a:gd name="T51" fmla="*/ 1479 h 2523"/>
                <a:gd name="T52" fmla="*/ 2680 w 2981"/>
                <a:gd name="T53" fmla="*/ 1605 h 2523"/>
                <a:gd name="T54" fmla="*/ 2442 w 2981"/>
                <a:gd name="T55" fmla="*/ 2522 h 2523"/>
                <a:gd name="T56" fmla="*/ 2616 w 2981"/>
                <a:gd name="T57" fmla="*/ 1732 h 2523"/>
                <a:gd name="T58" fmla="*/ 2672 w 2981"/>
                <a:gd name="T59" fmla="*/ 1574 h 2523"/>
                <a:gd name="T60" fmla="*/ 2616 w 2981"/>
                <a:gd name="T61" fmla="*/ 1408 h 2523"/>
                <a:gd name="T62" fmla="*/ 2798 w 2981"/>
                <a:gd name="T63" fmla="*/ 1186 h 2523"/>
                <a:gd name="T64" fmla="*/ 2964 w 2981"/>
                <a:gd name="T65" fmla="*/ 925 h 2523"/>
                <a:gd name="T66" fmla="*/ 2869 w 2981"/>
                <a:gd name="T67" fmla="*/ 688 h 2523"/>
                <a:gd name="T68" fmla="*/ 2150 w 2981"/>
                <a:gd name="T69" fmla="*/ 562 h 2523"/>
                <a:gd name="T70" fmla="*/ 2015 w 2981"/>
                <a:gd name="T71" fmla="*/ 554 h 2523"/>
                <a:gd name="T72" fmla="*/ 1881 w 2981"/>
                <a:gd name="T73" fmla="*/ 562 h 2523"/>
                <a:gd name="T74" fmla="*/ 1636 w 2981"/>
                <a:gd name="T75" fmla="*/ 530 h 2523"/>
                <a:gd name="T76" fmla="*/ 1486 w 2981"/>
                <a:gd name="T77" fmla="*/ 530 h 2523"/>
                <a:gd name="T78" fmla="*/ 1407 w 2981"/>
                <a:gd name="T79" fmla="*/ 498 h 2523"/>
                <a:gd name="T80" fmla="*/ 1272 w 2981"/>
                <a:gd name="T81" fmla="*/ 459 h 2523"/>
                <a:gd name="T82" fmla="*/ 1130 w 2981"/>
                <a:gd name="T83" fmla="*/ 483 h 2523"/>
                <a:gd name="T84" fmla="*/ 940 w 2981"/>
                <a:gd name="T85" fmla="*/ 356 h 2523"/>
                <a:gd name="T86" fmla="*/ 877 w 2981"/>
                <a:gd name="T87" fmla="*/ 111 h 2523"/>
                <a:gd name="T88" fmla="*/ 814 w 2981"/>
                <a:gd name="T89" fmla="*/ 87 h 2523"/>
                <a:gd name="T90" fmla="*/ 680 w 2981"/>
                <a:gd name="T91" fmla="*/ 56 h 2523"/>
                <a:gd name="T92" fmla="*/ 640 w 2981"/>
                <a:gd name="T93" fmla="*/ 190 h 2523"/>
                <a:gd name="T94" fmla="*/ 482 w 2981"/>
                <a:gd name="T95" fmla="*/ 601 h 2523"/>
                <a:gd name="T96" fmla="*/ 434 w 2981"/>
                <a:gd name="T97" fmla="*/ 751 h 2523"/>
                <a:gd name="T98" fmla="*/ 387 w 2981"/>
                <a:gd name="T99" fmla="*/ 870 h 2523"/>
                <a:gd name="T100" fmla="*/ 253 w 2981"/>
                <a:gd name="T101" fmla="*/ 1186 h 2523"/>
                <a:gd name="T102" fmla="*/ 174 w 2981"/>
                <a:gd name="T103" fmla="*/ 1281 h 2523"/>
                <a:gd name="T104" fmla="*/ 102 w 2981"/>
                <a:gd name="T105" fmla="*/ 1400 h 2523"/>
                <a:gd name="T106" fmla="*/ 23 w 2981"/>
                <a:gd name="T107" fmla="*/ 1700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1" h="2523">
                  <a:moveTo>
                    <a:pt x="2442" y="2522"/>
                  </a:moveTo>
                  <a:lnTo>
                    <a:pt x="2442" y="2522"/>
                  </a:lnTo>
                  <a:lnTo>
                    <a:pt x="2442" y="2522"/>
                  </a:lnTo>
                  <a:cubicBezTo>
                    <a:pt x="1304" y="2277"/>
                    <a:pt x="387" y="2024"/>
                    <a:pt x="47" y="1929"/>
                  </a:cubicBezTo>
                  <a:lnTo>
                    <a:pt x="47" y="1929"/>
                  </a:lnTo>
                  <a:lnTo>
                    <a:pt x="47" y="1929"/>
                  </a:lnTo>
                  <a:cubicBezTo>
                    <a:pt x="47" y="1921"/>
                    <a:pt x="39" y="1906"/>
                    <a:pt x="31" y="1898"/>
                  </a:cubicBezTo>
                  <a:cubicBezTo>
                    <a:pt x="0" y="1850"/>
                    <a:pt x="8" y="1763"/>
                    <a:pt x="15" y="1724"/>
                  </a:cubicBezTo>
                  <a:cubicBezTo>
                    <a:pt x="15" y="1708"/>
                    <a:pt x="15" y="1700"/>
                    <a:pt x="15" y="1700"/>
                  </a:cubicBezTo>
                  <a:cubicBezTo>
                    <a:pt x="15" y="1668"/>
                    <a:pt x="31" y="1637"/>
                    <a:pt x="63" y="1613"/>
                  </a:cubicBezTo>
                  <a:cubicBezTo>
                    <a:pt x="71" y="1605"/>
                    <a:pt x="71" y="1589"/>
                    <a:pt x="63" y="1566"/>
                  </a:cubicBezTo>
                  <a:cubicBezTo>
                    <a:pt x="55" y="1550"/>
                    <a:pt x="47" y="1526"/>
                    <a:pt x="47" y="1502"/>
                  </a:cubicBezTo>
                  <a:cubicBezTo>
                    <a:pt x="55" y="1463"/>
                    <a:pt x="71" y="1423"/>
                    <a:pt x="95" y="1400"/>
                  </a:cubicBezTo>
                  <a:cubicBezTo>
                    <a:pt x="102" y="1400"/>
                    <a:pt x="102" y="1400"/>
                    <a:pt x="102" y="1392"/>
                  </a:cubicBezTo>
                  <a:cubicBezTo>
                    <a:pt x="118" y="1376"/>
                    <a:pt x="166" y="1328"/>
                    <a:pt x="158" y="1297"/>
                  </a:cubicBezTo>
                  <a:cubicBezTo>
                    <a:pt x="158" y="1281"/>
                    <a:pt x="158" y="1273"/>
                    <a:pt x="166" y="1273"/>
                  </a:cubicBezTo>
                  <a:cubicBezTo>
                    <a:pt x="166" y="1273"/>
                    <a:pt x="174" y="1273"/>
                    <a:pt x="181" y="1273"/>
                  </a:cubicBezTo>
                  <a:lnTo>
                    <a:pt x="181" y="1273"/>
                  </a:lnTo>
                  <a:cubicBezTo>
                    <a:pt x="189" y="1273"/>
                    <a:pt x="189" y="1273"/>
                    <a:pt x="197" y="1257"/>
                  </a:cubicBezTo>
                  <a:cubicBezTo>
                    <a:pt x="205" y="1226"/>
                    <a:pt x="221" y="1202"/>
                    <a:pt x="253" y="1186"/>
                  </a:cubicBezTo>
                  <a:cubicBezTo>
                    <a:pt x="268" y="1170"/>
                    <a:pt x="276" y="1131"/>
                    <a:pt x="284" y="1099"/>
                  </a:cubicBezTo>
                  <a:cubicBezTo>
                    <a:pt x="292" y="1091"/>
                    <a:pt x="292" y="1084"/>
                    <a:pt x="292" y="1075"/>
                  </a:cubicBezTo>
                  <a:cubicBezTo>
                    <a:pt x="300" y="1060"/>
                    <a:pt x="316" y="1028"/>
                    <a:pt x="324" y="997"/>
                  </a:cubicBezTo>
                  <a:cubicBezTo>
                    <a:pt x="348" y="957"/>
                    <a:pt x="371" y="902"/>
                    <a:pt x="379" y="870"/>
                  </a:cubicBezTo>
                  <a:cubicBezTo>
                    <a:pt x="387" y="838"/>
                    <a:pt x="395" y="831"/>
                    <a:pt x="403" y="823"/>
                  </a:cubicBezTo>
                  <a:cubicBezTo>
                    <a:pt x="411" y="823"/>
                    <a:pt x="411" y="823"/>
                    <a:pt x="411" y="807"/>
                  </a:cubicBezTo>
                  <a:cubicBezTo>
                    <a:pt x="419" y="799"/>
                    <a:pt x="419" y="791"/>
                    <a:pt x="419" y="783"/>
                  </a:cubicBezTo>
                  <a:cubicBezTo>
                    <a:pt x="419" y="767"/>
                    <a:pt x="419" y="759"/>
                    <a:pt x="434" y="744"/>
                  </a:cubicBezTo>
                  <a:cubicBezTo>
                    <a:pt x="442" y="736"/>
                    <a:pt x="442" y="728"/>
                    <a:pt x="442" y="704"/>
                  </a:cubicBezTo>
                  <a:cubicBezTo>
                    <a:pt x="442" y="696"/>
                    <a:pt x="442" y="688"/>
                    <a:pt x="442" y="680"/>
                  </a:cubicBezTo>
                  <a:cubicBezTo>
                    <a:pt x="442" y="657"/>
                    <a:pt x="442" y="649"/>
                    <a:pt x="450" y="641"/>
                  </a:cubicBezTo>
                  <a:cubicBezTo>
                    <a:pt x="458" y="633"/>
                    <a:pt x="466" y="625"/>
                    <a:pt x="474" y="601"/>
                  </a:cubicBezTo>
                  <a:cubicBezTo>
                    <a:pt x="482" y="570"/>
                    <a:pt x="490" y="546"/>
                    <a:pt x="506" y="522"/>
                  </a:cubicBezTo>
                  <a:cubicBezTo>
                    <a:pt x="521" y="506"/>
                    <a:pt x="529" y="491"/>
                    <a:pt x="537" y="467"/>
                  </a:cubicBezTo>
                  <a:cubicBezTo>
                    <a:pt x="561" y="411"/>
                    <a:pt x="585" y="340"/>
                    <a:pt x="600" y="285"/>
                  </a:cubicBezTo>
                  <a:cubicBezTo>
                    <a:pt x="608" y="253"/>
                    <a:pt x="624" y="222"/>
                    <a:pt x="632" y="182"/>
                  </a:cubicBezTo>
                  <a:cubicBezTo>
                    <a:pt x="640" y="151"/>
                    <a:pt x="656" y="127"/>
                    <a:pt x="656" y="103"/>
                  </a:cubicBezTo>
                  <a:cubicBezTo>
                    <a:pt x="664" y="87"/>
                    <a:pt x="664" y="87"/>
                    <a:pt x="664" y="87"/>
                  </a:cubicBezTo>
                  <a:lnTo>
                    <a:pt x="664" y="87"/>
                  </a:lnTo>
                  <a:cubicBezTo>
                    <a:pt x="672" y="87"/>
                    <a:pt x="672" y="87"/>
                    <a:pt x="672" y="87"/>
                  </a:cubicBezTo>
                  <a:cubicBezTo>
                    <a:pt x="672" y="72"/>
                    <a:pt x="672" y="64"/>
                    <a:pt x="672" y="56"/>
                  </a:cubicBezTo>
                  <a:cubicBezTo>
                    <a:pt x="680" y="48"/>
                    <a:pt x="680" y="32"/>
                    <a:pt x="680" y="24"/>
                  </a:cubicBezTo>
                  <a:cubicBezTo>
                    <a:pt x="680" y="16"/>
                    <a:pt x="687" y="8"/>
                    <a:pt x="687" y="8"/>
                  </a:cubicBezTo>
                  <a:cubicBezTo>
                    <a:pt x="687" y="0"/>
                    <a:pt x="687" y="0"/>
                    <a:pt x="687" y="0"/>
                  </a:cubicBezTo>
                  <a:lnTo>
                    <a:pt x="687" y="0"/>
                  </a:lnTo>
                  <a:cubicBezTo>
                    <a:pt x="743" y="24"/>
                    <a:pt x="782" y="40"/>
                    <a:pt x="790" y="40"/>
                  </a:cubicBezTo>
                  <a:cubicBezTo>
                    <a:pt x="822" y="48"/>
                    <a:pt x="822" y="56"/>
                    <a:pt x="822" y="87"/>
                  </a:cubicBezTo>
                  <a:cubicBezTo>
                    <a:pt x="822" y="87"/>
                    <a:pt x="830" y="87"/>
                    <a:pt x="830" y="95"/>
                  </a:cubicBezTo>
                  <a:cubicBezTo>
                    <a:pt x="830" y="119"/>
                    <a:pt x="838" y="119"/>
                    <a:pt x="838" y="119"/>
                  </a:cubicBezTo>
                  <a:lnTo>
                    <a:pt x="845" y="111"/>
                  </a:lnTo>
                  <a:cubicBezTo>
                    <a:pt x="854" y="111"/>
                    <a:pt x="869" y="103"/>
                    <a:pt x="877" y="103"/>
                  </a:cubicBezTo>
                  <a:cubicBezTo>
                    <a:pt x="917" y="103"/>
                    <a:pt x="932" y="143"/>
                    <a:pt x="956" y="182"/>
                  </a:cubicBezTo>
                  <a:cubicBezTo>
                    <a:pt x="964" y="182"/>
                    <a:pt x="964" y="190"/>
                    <a:pt x="972" y="190"/>
                  </a:cubicBezTo>
                  <a:cubicBezTo>
                    <a:pt x="988" y="230"/>
                    <a:pt x="972" y="277"/>
                    <a:pt x="956" y="317"/>
                  </a:cubicBezTo>
                  <a:cubicBezTo>
                    <a:pt x="956" y="333"/>
                    <a:pt x="948" y="340"/>
                    <a:pt x="948" y="356"/>
                  </a:cubicBezTo>
                  <a:cubicBezTo>
                    <a:pt x="940" y="388"/>
                    <a:pt x="948" y="411"/>
                    <a:pt x="956" y="420"/>
                  </a:cubicBezTo>
                  <a:cubicBezTo>
                    <a:pt x="964" y="427"/>
                    <a:pt x="980" y="427"/>
                    <a:pt x="988" y="427"/>
                  </a:cubicBezTo>
                  <a:cubicBezTo>
                    <a:pt x="1012" y="435"/>
                    <a:pt x="1043" y="435"/>
                    <a:pt x="1059" y="451"/>
                  </a:cubicBezTo>
                  <a:cubicBezTo>
                    <a:pt x="1075" y="467"/>
                    <a:pt x="1098" y="475"/>
                    <a:pt x="1130" y="475"/>
                  </a:cubicBezTo>
                  <a:cubicBezTo>
                    <a:pt x="1154" y="475"/>
                    <a:pt x="1170" y="475"/>
                    <a:pt x="1185" y="467"/>
                  </a:cubicBezTo>
                  <a:cubicBezTo>
                    <a:pt x="1193" y="467"/>
                    <a:pt x="1209" y="459"/>
                    <a:pt x="1209" y="459"/>
                  </a:cubicBezTo>
                  <a:cubicBezTo>
                    <a:pt x="1225" y="451"/>
                    <a:pt x="1233" y="443"/>
                    <a:pt x="1241" y="443"/>
                  </a:cubicBezTo>
                  <a:cubicBezTo>
                    <a:pt x="1249" y="443"/>
                    <a:pt x="1265" y="451"/>
                    <a:pt x="1272" y="451"/>
                  </a:cubicBezTo>
                  <a:cubicBezTo>
                    <a:pt x="1288" y="459"/>
                    <a:pt x="1304" y="467"/>
                    <a:pt x="1312" y="467"/>
                  </a:cubicBezTo>
                  <a:cubicBezTo>
                    <a:pt x="1320" y="467"/>
                    <a:pt x="1320" y="467"/>
                    <a:pt x="1328" y="459"/>
                  </a:cubicBezTo>
                  <a:cubicBezTo>
                    <a:pt x="1336" y="459"/>
                    <a:pt x="1344" y="459"/>
                    <a:pt x="1360" y="459"/>
                  </a:cubicBezTo>
                  <a:cubicBezTo>
                    <a:pt x="1391" y="459"/>
                    <a:pt x="1399" y="467"/>
                    <a:pt x="1415" y="491"/>
                  </a:cubicBezTo>
                  <a:cubicBezTo>
                    <a:pt x="1423" y="498"/>
                    <a:pt x="1423" y="498"/>
                    <a:pt x="1423" y="498"/>
                  </a:cubicBezTo>
                  <a:cubicBezTo>
                    <a:pt x="1423" y="498"/>
                    <a:pt x="1423" y="506"/>
                    <a:pt x="1431" y="506"/>
                  </a:cubicBezTo>
                  <a:cubicBezTo>
                    <a:pt x="1438" y="530"/>
                    <a:pt x="1446" y="530"/>
                    <a:pt x="1454" y="530"/>
                  </a:cubicBezTo>
                  <a:cubicBezTo>
                    <a:pt x="1462" y="530"/>
                    <a:pt x="1470" y="522"/>
                    <a:pt x="1486" y="522"/>
                  </a:cubicBezTo>
                  <a:cubicBezTo>
                    <a:pt x="1502" y="522"/>
                    <a:pt x="1525" y="530"/>
                    <a:pt x="1533" y="538"/>
                  </a:cubicBezTo>
                  <a:cubicBezTo>
                    <a:pt x="1541" y="546"/>
                    <a:pt x="1549" y="546"/>
                    <a:pt x="1557" y="546"/>
                  </a:cubicBezTo>
                  <a:cubicBezTo>
                    <a:pt x="1573" y="546"/>
                    <a:pt x="1604" y="530"/>
                    <a:pt x="1620" y="522"/>
                  </a:cubicBezTo>
                  <a:cubicBezTo>
                    <a:pt x="1620" y="522"/>
                    <a:pt x="1628" y="522"/>
                    <a:pt x="1636" y="522"/>
                  </a:cubicBezTo>
                  <a:cubicBezTo>
                    <a:pt x="1660" y="522"/>
                    <a:pt x="1691" y="530"/>
                    <a:pt x="1715" y="562"/>
                  </a:cubicBezTo>
                  <a:cubicBezTo>
                    <a:pt x="1723" y="570"/>
                    <a:pt x="1739" y="578"/>
                    <a:pt x="1755" y="578"/>
                  </a:cubicBezTo>
                  <a:cubicBezTo>
                    <a:pt x="1778" y="578"/>
                    <a:pt x="1810" y="570"/>
                    <a:pt x="1818" y="562"/>
                  </a:cubicBezTo>
                  <a:cubicBezTo>
                    <a:pt x="1826" y="554"/>
                    <a:pt x="1850" y="554"/>
                    <a:pt x="1881" y="554"/>
                  </a:cubicBezTo>
                  <a:cubicBezTo>
                    <a:pt x="1905" y="554"/>
                    <a:pt x="1937" y="554"/>
                    <a:pt x="1968" y="554"/>
                  </a:cubicBezTo>
                  <a:cubicBezTo>
                    <a:pt x="2000" y="554"/>
                    <a:pt x="2008" y="554"/>
                    <a:pt x="2008" y="554"/>
                  </a:cubicBezTo>
                  <a:lnTo>
                    <a:pt x="2008" y="554"/>
                  </a:lnTo>
                  <a:cubicBezTo>
                    <a:pt x="2008" y="554"/>
                    <a:pt x="2008" y="546"/>
                    <a:pt x="2015" y="538"/>
                  </a:cubicBezTo>
                  <a:cubicBezTo>
                    <a:pt x="2015" y="538"/>
                    <a:pt x="2023" y="530"/>
                    <a:pt x="2039" y="530"/>
                  </a:cubicBezTo>
                  <a:cubicBezTo>
                    <a:pt x="2055" y="530"/>
                    <a:pt x="2079" y="538"/>
                    <a:pt x="2102" y="546"/>
                  </a:cubicBezTo>
                  <a:cubicBezTo>
                    <a:pt x="2110" y="554"/>
                    <a:pt x="2134" y="554"/>
                    <a:pt x="2150" y="554"/>
                  </a:cubicBezTo>
                  <a:cubicBezTo>
                    <a:pt x="2174" y="554"/>
                    <a:pt x="2197" y="546"/>
                    <a:pt x="2213" y="546"/>
                  </a:cubicBezTo>
                  <a:cubicBezTo>
                    <a:pt x="2213" y="546"/>
                    <a:pt x="2213" y="546"/>
                    <a:pt x="2221" y="546"/>
                  </a:cubicBezTo>
                  <a:cubicBezTo>
                    <a:pt x="2268" y="546"/>
                    <a:pt x="2403" y="578"/>
                    <a:pt x="2450" y="601"/>
                  </a:cubicBezTo>
                  <a:cubicBezTo>
                    <a:pt x="2506" y="633"/>
                    <a:pt x="2861" y="680"/>
                    <a:pt x="2869" y="680"/>
                  </a:cubicBezTo>
                  <a:cubicBezTo>
                    <a:pt x="2885" y="680"/>
                    <a:pt x="2885" y="680"/>
                    <a:pt x="2885" y="680"/>
                  </a:cubicBezTo>
                  <a:cubicBezTo>
                    <a:pt x="2885" y="688"/>
                    <a:pt x="2885" y="688"/>
                    <a:pt x="2885" y="688"/>
                  </a:cubicBezTo>
                  <a:cubicBezTo>
                    <a:pt x="2885" y="712"/>
                    <a:pt x="2901" y="759"/>
                    <a:pt x="2925" y="783"/>
                  </a:cubicBezTo>
                  <a:cubicBezTo>
                    <a:pt x="2964" y="815"/>
                    <a:pt x="2980" y="862"/>
                    <a:pt x="2980" y="902"/>
                  </a:cubicBezTo>
                  <a:cubicBezTo>
                    <a:pt x="2980" y="910"/>
                    <a:pt x="2980" y="925"/>
                    <a:pt x="2972" y="925"/>
                  </a:cubicBezTo>
                  <a:cubicBezTo>
                    <a:pt x="2948" y="949"/>
                    <a:pt x="2893" y="1028"/>
                    <a:pt x="2893" y="1044"/>
                  </a:cubicBezTo>
                  <a:cubicBezTo>
                    <a:pt x="2893" y="1060"/>
                    <a:pt x="2869" y="1084"/>
                    <a:pt x="2846" y="1099"/>
                  </a:cubicBezTo>
                  <a:cubicBezTo>
                    <a:pt x="2838" y="1107"/>
                    <a:pt x="2830" y="1115"/>
                    <a:pt x="2814" y="1123"/>
                  </a:cubicBezTo>
                  <a:cubicBezTo>
                    <a:pt x="2790" y="1147"/>
                    <a:pt x="2798" y="1170"/>
                    <a:pt x="2798" y="1186"/>
                  </a:cubicBezTo>
                  <a:lnTo>
                    <a:pt x="2798" y="1186"/>
                  </a:lnTo>
                  <a:cubicBezTo>
                    <a:pt x="2806" y="1194"/>
                    <a:pt x="2790" y="1202"/>
                    <a:pt x="2743" y="1241"/>
                  </a:cubicBezTo>
                  <a:cubicBezTo>
                    <a:pt x="2695" y="1289"/>
                    <a:pt x="2616" y="1352"/>
                    <a:pt x="2624" y="1384"/>
                  </a:cubicBezTo>
                  <a:cubicBezTo>
                    <a:pt x="2624" y="1392"/>
                    <a:pt x="2624" y="1400"/>
                    <a:pt x="2624" y="1408"/>
                  </a:cubicBezTo>
                  <a:cubicBezTo>
                    <a:pt x="2624" y="1439"/>
                    <a:pt x="2624" y="1455"/>
                    <a:pt x="2672" y="1479"/>
                  </a:cubicBezTo>
                  <a:cubicBezTo>
                    <a:pt x="2688" y="1487"/>
                    <a:pt x="2703" y="1502"/>
                    <a:pt x="2703" y="1510"/>
                  </a:cubicBezTo>
                  <a:cubicBezTo>
                    <a:pt x="2711" y="1534"/>
                    <a:pt x="2695" y="1558"/>
                    <a:pt x="2680" y="1574"/>
                  </a:cubicBezTo>
                  <a:cubicBezTo>
                    <a:pt x="2680" y="1581"/>
                    <a:pt x="2680" y="1581"/>
                    <a:pt x="2680" y="1581"/>
                  </a:cubicBezTo>
                  <a:cubicBezTo>
                    <a:pt x="2672" y="1589"/>
                    <a:pt x="2672" y="1597"/>
                    <a:pt x="2680" y="1605"/>
                  </a:cubicBezTo>
                  <a:cubicBezTo>
                    <a:pt x="2680" y="1613"/>
                    <a:pt x="2680" y="1629"/>
                    <a:pt x="2672" y="1637"/>
                  </a:cubicBezTo>
                  <a:cubicBezTo>
                    <a:pt x="2664" y="1645"/>
                    <a:pt x="2664" y="1645"/>
                    <a:pt x="2664" y="1645"/>
                  </a:cubicBezTo>
                  <a:cubicBezTo>
                    <a:pt x="2648" y="1668"/>
                    <a:pt x="2624" y="1716"/>
                    <a:pt x="2624" y="1732"/>
                  </a:cubicBezTo>
                  <a:cubicBezTo>
                    <a:pt x="2624" y="1755"/>
                    <a:pt x="2490" y="2340"/>
                    <a:pt x="2442" y="2522"/>
                  </a:cubicBezTo>
                  <a:close/>
                  <a:moveTo>
                    <a:pt x="55" y="1921"/>
                  </a:moveTo>
                  <a:lnTo>
                    <a:pt x="55" y="1921"/>
                  </a:lnTo>
                  <a:cubicBezTo>
                    <a:pt x="395" y="2016"/>
                    <a:pt x="1304" y="2269"/>
                    <a:pt x="2442" y="2514"/>
                  </a:cubicBezTo>
                  <a:cubicBezTo>
                    <a:pt x="2521" y="2143"/>
                    <a:pt x="2616" y="1748"/>
                    <a:pt x="2616" y="1732"/>
                  </a:cubicBezTo>
                  <a:cubicBezTo>
                    <a:pt x="2616" y="1716"/>
                    <a:pt x="2640" y="1668"/>
                    <a:pt x="2656" y="1645"/>
                  </a:cubicBezTo>
                  <a:cubicBezTo>
                    <a:pt x="2664" y="1637"/>
                    <a:pt x="2664" y="1637"/>
                    <a:pt x="2664" y="1637"/>
                  </a:cubicBezTo>
                  <a:cubicBezTo>
                    <a:pt x="2672" y="1629"/>
                    <a:pt x="2672" y="1613"/>
                    <a:pt x="2672" y="1605"/>
                  </a:cubicBezTo>
                  <a:cubicBezTo>
                    <a:pt x="2664" y="1597"/>
                    <a:pt x="2664" y="1581"/>
                    <a:pt x="2672" y="1574"/>
                  </a:cubicBezTo>
                  <a:lnTo>
                    <a:pt x="2672" y="1574"/>
                  </a:lnTo>
                  <a:cubicBezTo>
                    <a:pt x="2688" y="1558"/>
                    <a:pt x="2703" y="1534"/>
                    <a:pt x="2695" y="1518"/>
                  </a:cubicBezTo>
                  <a:cubicBezTo>
                    <a:pt x="2695" y="1502"/>
                    <a:pt x="2688" y="1495"/>
                    <a:pt x="2672" y="1487"/>
                  </a:cubicBezTo>
                  <a:cubicBezTo>
                    <a:pt x="2624" y="1463"/>
                    <a:pt x="2616" y="1439"/>
                    <a:pt x="2616" y="1408"/>
                  </a:cubicBezTo>
                  <a:cubicBezTo>
                    <a:pt x="2616" y="1400"/>
                    <a:pt x="2616" y="1392"/>
                    <a:pt x="2616" y="1384"/>
                  </a:cubicBezTo>
                  <a:cubicBezTo>
                    <a:pt x="2608" y="1352"/>
                    <a:pt x="2672" y="1297"/>
                    <a:pt x="2743" y="1234"/>
                  </a:cubicBezTo>
                  <a:cubicBezTo>
                    <a:pt x="2767" y="1218"/>
                    <a:pt x="2790" y="1194"/>
                    <a:pt x="2798" y="1186"/>
                  </a:cubicBezTo>
                  <a:lnTo>
                    <a:pt x="2798" y="1186"/>
                  </a:lnTo>
                  <a:cubicBezTo>
                    <a:pt x="2790" y="1170"/>
                    <a:pt x="2782" y="1147"/>
                    <a:pt x="2814" y="1115"/>
                  </a:cubicBezTo>
                  <a:cubicBezTo>
                    <a:pt x="2822" y="1107"/>
                    <a:pt x="2830" y="1099"/>
                    <a:pt x="2838" y="1091"/>
                  </a:cubicBezTo>
                  <a:cubicBezTo>
                    <a:pt x="2861" y="1075"/>
                    <a:pt x="2885" y="1060"/>
                    <a:pt x="2885" y="1044"/>
                  </a:cubicBezTo>
                  <a:cubicBezTo>
                    <a:pt x="2885" y="1028"/>
                    <a:pt x="2948" y="941"/>
                    <a:pt x="2964" y="925"/>
                  </a:cubicBezTo>
                  <a:cubicBezTo>
                    <a:pt x="2972" y="917"/>
                    <a:pt x="2972" y="910"/>
                    <a:pt x="2972" y="902"/>
                  </a:cubicBezTo>
                  <a:cubicBezTo>
                    <a:pt x="2972" y="862"/>
                    <a:pt x="2956" y="815"/>
                    <a:pt x="2925" y="791"/>
                  </a:cubicBezTo>
                  <a:cubicBezTo>
                    <a:pt x="2893" y="767"/>
                    <a:pt x="2885" y="728"/>
                    <a:pt x="2877" y="688"/>
                  </a:cubicBezTo>
                  <a:cubicBezTo>
                    <a:pt x="2869" y="688"/>
                    <a:pt x="2869" y="688"/>
                    <a:pt x="2869" y="688"/>
                  </a:cubicBezTo>
                  <a:cubicBezTo>
                    <a:pt x="2854" y="688"/>
                    <a:pt x="2506" y="641"/>
                    <a:pt x="2450" y="609"/>
                  </a:cubicBezTo>
                  <a:cubicBezTo>
                    <a:pt x="2403" y="585"/>
                    <a:pt x="2268" y="546"/>
                    <a:pt x="2221" y="546"/>
                  </a:cubicBezTo>
                  <a:cubicBezTo>
                    <a:pt x="2213" y="546"/>
                    <a:pt x="2213" y="554"/>
                    <a:pt x="2213" y="554"/>
                  </a:cubicBezTo>
                  <a:cubicBezTo>
                    <a:pt x="2197" y="554"/>
                    <a:pt x="2182" y="562"/>
                    <a:pt x="2150" y="562"/>
                  </a:cubicBezTo>
                  <a:cubicBezTo>
                    <a:pt x="2134" y="562"/>
                    <a:pt x="2110" y="562"/>
                    <a:pt x="2102" y="554"/>
                  </a:cubicBezTo>
                  <a:cubicBezTo>
                    <a:pt x="2087" y="546"/>
                    <a:pt x="2055" y="538"/>
                    <a:pt x="2039" y="538"/>
                  </a:cubicBezTo>
                  <a:cubicBezTo>
                    <a:pt x="2023" y="538"/>
                    <a:pt x="2023" y="538"/>
                    <a:pt x="2015" y="546"/>
                  </a:cubicBezTo>
                  <a:cubicBezTo>
                    <a:pt x="2015" y="546"/>
                    <a:pt x="2015" y="546"/>
                    <a:pt x="2015" y="554"/>
                  </a:cubicBezTo>
                  <a:cubicBezTo>
                    <a:pt x="2015" y="554"/>
                    <a:pt x="2023" y="562"/>
                    <a:pt x="2015" y="562"/>
                  </a:cubicBezTo>
                  <a:cubicBezTo>
                    <a:pt x="2015" y="562"/>
                    <a:pt x="2015" y="562"/>
                    <a:pt x="2008" y="562"/>
                  </a:cubicBezTo>
                  <a:cubicBezTo>
                    <a:pt x="2000" y="562"/>
                    <a:pt x="1984" y="562"/>
                    <a:pt x="1968" y="562"/>
                  </a:cubicBezTo>
                  <a:cubicBezTo>
                    <a:pt x="1937" y="562"/>
                    <a:pt x="1905" y="562"/>
                    <a:pt x="1881" y="562"/>
                  </a:cubicBezTo>
                  <a:cubicBezTo>
                    <a:pt x="1842" y="562"/>
                    <a:pt x="1826" y="562"/>
                    <a:pt x="1818" y="570"/>
                  </a:cubicBezTo>
                  <a:cubicBezTo>
                    <a:pt x="1810" y="578"/>
                    <a:pt x="1778" y="585"/>
                    <a:pt x="1755" y="585"/>
                  </a:cubicBezTo>
                  <a:cubicBezTo>
                    <a:pt x="1731" y="585"/>
                    <a:pt x="1715" y="578"/>
                    <a:pt x="1707" y="562"/>
                  </a:cubicBezTo>
                  <a:cubicBezTo>
                    <a:pt x="1684" y="538"/>
                    <a:pt x="1652" y="530"/>
                    <a:pt x="1636" y="530"/>
                  </a:cubicBezTo>
                  <a:cubicBezTo>
                    <a:pt x="1628" y="530"/>
                    <a:pt x="1628" y="530"/>
                    <a:pt x="1620" y="530"/>
                  </a:cubicBezTo>
                  <a:cubicBezTo>
                    <a:pt x="1612" y="538"/>
                    <a:pt x="1581" y="554"/>
                    <a:pt x="1557" y="554"/>
                  </a:cubicBezTo>
                  <a:cubicBezTo>
                    <a:pt x="1541" y="554"/>
                    <a:pt x="1533" y="546"/>
                    <a:pt x="1533" y="546"/>
                  </a:cubicBezTo>
                  <a:cubicBezTo>
                    <a:pt x="1525" y="538"/>
                    <a:pt x="1510" y="530"/>
                    <a:pt x="1486" y="530"/>
                  </a:cubicBezTo>
                  <a:cubicBezTo>
                    <a:pt x="1478" y="530"/>
                    <a:pt x="1462" y="530"/>
                    <a:pt x="1454" y="538"/>
                  </a:cubicBezTo>
                  <a:cubicBezTo>
                    <a:pt x="1438" y="538"/>
                    <a:pt x="1438" y="530"/>
                    <a:pt x="1423" y="514"/>
                  </a:cubicBezTo>
                  <a:cubicBezTo>
                    <a:pt x="1423" y="506"/>
                    <a:pt x="1415" y="506"/>
                    <a:pt x="1415" y="498"/>
                  </a:cubicBezTo>
                  <a:cubicBezTo>
                    <a:pt x="1407" y="498"/>
                    <a:pt x="1407" y="498"/>
                    <a:pt x="1407" y="498"/>
                  </a:cubicBezTo>
                  <a:cubicBezTo>
                    <a:pt x="1391" y="475"/>
                    <a:pt x="1383" y="467"/>
                    <a:pt x="1360" y="467"/>
                  </a:cubicBezTo>
                  <a:cubicBezTo>
                    <a:pt x="1344" y="467"/>
                    <a:pt x="1336" y="467"/>
                    <a:pt x="1328" y="467"/>
                  </a:cubicBezTo>
                  <a:cubicBezTo>
                    <a:pt x="1328" y="467"/>
                    <a:pt x="1320" y="475"/>
                    <a:pt x="1312" y="475"/>
                  </a:cubicBezTo>
                  <a:cubicBezTo>
                    <a:pt x="1296" y="475"/>
                    <a:pt x="1288" y="467"/>
                    <a:pt x="1272" y="459"/>
                  </a:cubicBezTo>
                  <a:cubicBezTo>
                    <a:pt x="1257" y="459"/>
                    <a:pt x="1249" y="451"/>
                    <a:pt x="1241" y="451"/>
                  </a:cubicBezTo>
                  <a:cubicBezTo>
                    <a:pt x="1233" y="451"/>
                    <a:pt x="1225" y="459"/>
                    <a:pt x="1217" y="459"/>
                  </a:cubicBezTo>
                  <a:cubicBezTo>
                    <a:pt x="1209" y="467"/>
                    <a:pt x="1201" y="467"/>
                    <a:pt x="1185" y="475"/>
                  </a:cubicBezTo>
                  <a:cubicBezTo>
                    <a:pt x="1170" y="483"/>
                    <a:pt x="1154" y="483"/>
                    <a:pt x="1130" y="483"/>
                  </a:cubicBezTo>
                  <a:cubicBezTo>
                    <a:pt x="1098" y="483"/>
                    <a:pt x="1067" y="475"/>
                    <a:pt x="1051" y="459"/>
                  </a:cubicBezTo>
                  <a:cubicBezTo>
                    <a:pt x="1035" y="443"/>
                    <a:pt x="1012" y="443"/>
                    <a:pt x="988" y="435"/>
                  </a:cubicBezTo>
                  <a:cubicBezTo>
                    <a:pt x="972" y="435"/>
                    <a:pt x="964" y="435"/>
                    <a:pt x="956" y="427"/>
                  </a:cubicBezTo>
                  <a:cubicBezTo>
                    <a:pt x="940" y="411"/>
                    <a:pt x="932" y="388"/>
                    <a:pt x="940" y="356"/>
                  </a:cubicBezTo>
                  <a:cubicBezTo>
                    <a:pt x="940" y="340"/>
                    <a:pt x="948" y="325"/>
                    <a:pt x="956" y="317"/>
                  </a:cubicBezTo>
                  <a:cubicBezTo>
                    <a:pt x="964" y="277"/>
                    <a:pt x="980" y="230"/>
                    <a:pt x="964" y="198"/>
                  </a:cubicBezTo>
                  <a:cubicBezTo>
                    <a:pt x="956" y="190"/>
                    <a:pt x="956" y="190"/>
                    <a:pt x="956" y="182"/>
                  </a:cubicBezTo>
                  <a:cubicBezTo>
                    <a:pt x="932" y="143"/>
                    <a:pt x="909" y="111"/>
                    <a:pt x="877" y="111"/>
                  </a:cubicBezTo>
                  <a:cubicBezTo>
                    <a:pt x="869" y="111"/>
                    <a:pt x="861" y="119"/>
                    <a:pt x="854" y="119"/>
                  </a:cubicBezTo>
                  <a:cubicBezTo>
                    <a:pt x="845" y="119"/>
                    <a:pt x="845" y="119"/>
                    <a:pt x="838" y="119"/>
                  </a:cubicBezTo>
                  <a:cubicBezTo>
                    <a:pt x="830" y="119"/>
                    <a:pt x="822" y="111"/>
                    <a:pt x="822" y="95"/>
                  </a:cubicBezTo>
                  <a:cubicBezTo>
                    <a:pt x="822" y="95"/>
                    <a:pt x="822" y="87"/>
                    <a:pt x="814" y="87"/>
                  </a:cubicBezTo>
                  <a:cubicBezTo>
                    <a:pt x="814" y="56"/>
                    <a:pt x="814" y="56"/>
                    <a:pt x="790" y="48"/>
                  </a:cubicBezTo>
                  <a:cubicBezTo>
                    <a:pt x="774" y="40"/>
                    <a:pt x="727" y="24"/>
                    <a:pt x="687" y="8"/>
                  </a:cubicBezTo>
                  <a:cubicBezTo>
                    <a:pt x="687" y="16"/>
                    <a:pt x="687" y="16"/>
                    <a:pt x="687" y="24"/>
                  </a:cubicBezTo>
                  <a:cubicBezTo>
                    <a:pt x="687" y="40"/>
                    <a:pt x="680" y="48"/>
                    <a:pt x="680" y="56"/>
                  </a:cubicBezTo>
                  <a:cubicBezTo>
                    <a:pt x="680" y="64"/>
                    <a:pt x="680" y="72"/>
                    <a:pt x="672" y="87"/>
                  </a:cubicBezTo>
                  <a:cubicBezTo>
                    <a:pt x="672" y="95"/>
                    <a:pt x="672" y="95"/>
                    <a:pt x="672" y="95"/>
                  </a:cubicBezTo>
                  <a:cubicBezTo>
                    <a:pt x="664" y="95"/>
                    <a:pt x="664" y="103"/>
                    <a:pt x="664" y="111"/>
                  </a:cubicBezTo>
                  <a:cubicBezTo>
                    <a:pt x="664" y="127"/>
                    <a:pt x="648" y="158"/>
                    <a:pt x="640" y="190"/>
                  </a:cubicBezTo>
                  <a:cubicBezTo>
                    <a:pt x="624" y="222"/>
                    <a:pt x="616" y="253"/>
                    <a:pt x="608" y="285"/>
                  </a:cubicBezTo>
                  <a:cubicBezTo>
                    <a:pt x="592" y="340"/>
                    <a:pt x="569" y="420"/>
                    <a:pt x="545" y="467"/>
                  </a:cubicBezTo>
                  <a:cubicBezTo>
                    <a:pt x="537" y="491"/>
                    <a:pt x="521" y="506"/>
                    <a:pt x="514" y="522"/>
                  </a:cubicBezTo>
                  <a:cubicBezTo>
                    <a:pt x="498" y="546"/>
                    <a:pt x="490" y="570"/>
                    <a:pt x="482" y="601"/>
                  </a:cubicBezTo>
                  <a:cubicBezTo>
                    <a:pt x="474" y="633"/>
                    <a:pt x="466" y="641"/>
                    <a:pt x="458" y="649"/>
                  </a:cubicBezTo>
                  <a:cubicBezTo>
                    <a:pt x="450" y="657"/>
                    <a:pt x="450" y="657"/>
                    <a:pt x="450" y="680"/>
                  </a:cubicBezTo>
                  <a:cubicBezTo>
                    <a:pt x="450" y="688"/>
                    <a:pt x="450" y="696"/>
                    <a:pt x="450" y="704"/>
                  </a:cubicBezTo>
                  <a:cubicBezTo>
                    <a:pt x="450" y="728"/>
                    <a:pt x="450" y="736"/>
                    <a:pt x="434" y="751"/>
                  </a:cubicBezTo>
                  <a:cubicBezTo>
                    <a:pt x="427" y="759"/>
                    <a:pt x="427" y="767"/>
                    <a:pt x="427" y="783"/>
                  </a:cubicBezTo>
                  <a:cubicBezTo>
                    <a:pt x="427" y="791"/>
                    <a:pt x="427" y="799"/>
                    <a:pt x="419" y="815"/>
                  </a:cubicBezTo>
                  <a:cubicBezTo>
                    <a:pt x="419" y="823"/>
                    <a:pt x="411" y="831"/>
                    <a:pt x="411" y="831"/>
                  </a:cubicBezTo>
                  <a:cubicBezTo>
                    <a:pt x="403" y="831"/>
                    <a:pt x="395" y="838"/>
                    <a:pt x="387" y="870"/>
                  </a:cubicBezTo>
                  <a:cubicBezTo>
                    <a:pt x="379" y="910"/>
                    <a:pt x="355" y="957"/>
                    <a:pt x="332" y="1004"/>
                  </a:cubicBezTo>
                  <a:cubicBezTo>
                    <a:pt x="316" y="1036"/>
                    <a:pt x="308" y="1060"/>
                    <a:pt x="300" y="1075"/>
                  </a:cubicBezTo>
                  <a:cubicBezTo>
                    <a:pt x="300" y="1084"/>
                    <a:pt x="300" y="1091"/>
                    <a:pt x="292" y="1099"/>
                  </a:cubicBezTo>
                  <a:cubicBezTo>
                    <a:pt x="284" y="1139"/>
                    <a:pt x="276" y="1170"/>
                    <a:pt x="253" y="1186"/>
                  </a:cubicBezTo>
                  <a:cubicBezTo>
                    <a:pt x="229" y="1210"/>
                    <a:pt x="213" y="1226"/>
                    <a:pt x="205" y="1257"/>
                  </a:cubicBezTo>
                  <a:cubicBezTo>
                    <a:pt x="197" y="1273"/>
                    <a:pt x="197" y="1281"/>
                    <a:pt x="181" y="1281"/>
                  </a:cubicBezTo>
                  <a:cubicBezTo>
                    <a:pt x="181" y="1281"/>
                    <a:pt x="181" y="1281"/>
                    <a:pt x="174" y="1281"/>
                  </a:cubicBezTo>
                  <a:lnTo>
                    <a:pt x="174" y="1281"/>
                  </a:lnTo>
                  <a:cubicBezTo>
                    <a:pt x="174" y="1281"/>
                    <a:pt x="174" y="1281"/>
                    <a:pt x="166" y="1281"/>
                  </a:cubicBezTo>
                  <a:cubicBezTo>
                    <a:pt x="166" y="1281"/>
                    <a:pt x="166" y="1281"/>
                    <a:pt x="166" y="1297"/>
                  </a:cubicBezTo>
                  <a:cubicBezTo>
                    <a:pt x="174" y="1337"/>
                    <a:pt x="126" y="1376"/>
                    <a:pt x="110" y="1400"/>
                  </a:cubicBezTo>
                  <a:cubicBezTo>
                    <a:pt x="102" y="1400"/>
                    <a:pt x="102" y="1400"/>
                    <a:pt x="102" y="1400"/>
                  </a:cubicBezTo>
                  <a:cubicBezTo>
                    <a:pt x="79" y="1431"/>
                    <a:pt x="63" y="1463"/>
                    <a:pt x="55" y="1502"/>
                  </a:cubicBezTo>
                  <a:cubicBezTo>
                    <a:pt x="55" y="1526"/>
                    <a:pt x="63" y="1550"/>
                    <a:pt x="71" y="1566"/>
                  </a:cubicBezTo>
                  <a:cubicBezTo>
                    <a:pt x="79" y="1589"/>
                    <a:pt x="79" y="1605"/>
                    <a:pt x="63" y="1621"/>
                  </a:cubicBezTo>
                  <a:cubicBezTo>
                    <a:pt x="39" y="1645"/>
                    <a:pt x="23" y="1676"/>
                    <a:pt x="23" y="1700"/>
                  </a:cubicBezTo>
                  <a:cubicBezTo>
                    <a:pt x="23" y="1700"/>
                    <a:pt x="23" y="1708"/>
                    <a:pt x="23" y="1724"/>
                  </a:cubicBezTo>
                  <a:cubicBezTo>
                    <a:pt x="15" y="1763"/>
                    <a:pt x="8" y="1842"/>
                    <a:pt x="39" y="1890"/>
                  </a:cubicBezTo>
                  <a:cubicBezTo>
                    <a:pt x="47" y="1906"/>
                    <a:pt x="55" y="1914"/>
                    <a:pt x="55" y="1921"/>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63" name="Freeform 221"/>
            <p:cNvSpPr>
              <a:spLocks noChangeArrowheads="1"/>
            </p:cNvSpPr>
            <p:nvPr/>
          </p:nvSpPr>
          <p:spPr bwMode="auto">
            <a:xfrm>
              <a:off x="12737869" y="3978928"/>
              <a:ext cx="1289534" cy="955554"/>
            </a:xfrm>
            <a:custGeom>
              <a:avLst/>
              <a:gdLst>
                <a:gd name="T0" fmla="*/ 2332 w 2451"/>
                <a:gd name="T1" fmla="*/ 1020 h 1819"/>
                <a:gd name="T2" fmla="*/ 656 w 2451"/>
                <a:gd name="T3" fmla="*/ 0 h 1819"/>
                <a:gd name="T4" fmla="*/ 719 w 2451"/>
                <a:gd name="T5" fmla="*/ 95 h 1819"/>
                <a:gd name="T6" fmla="*/ 767 w 2451"/>
                <a:gd name="T7" fmla="*/ 174 h 1819"/>
                <a:gd name="T8" fmla="*/ 743 w 2451"/>
                <a:gd name="T9" fmla="*/ 261 h 1819"/>
                <a:gd name="T10" fmla="*/ 703 w 2451"/>
                <a:gd name="T11" fmla="*/ 293 h 1819"/>
                <a:gd name="T12" fmla="*/ 759 w 2451"/>
                <a:gd name="T13" fmla="*/ 364 h 1819"/>
                <a:gd name="T14" fmla="*/ 759 w 2451"/>
                <a:gd name="T15" fmla="*/ 458 h 1819"/>
                <a:gd name="T16" fmla="*/ 727 w 2451"/>
                <a:gd name="T17" fmla="*/ 553 h 1819"/>
                <a:gd name="T18" fmla="*/ 672 w 2451"/>
                <a:gd name="T19" fmla="*/ 648 h 1819"/>
                <a:gd name="T20" fmla="*/ 664 w 2451"/>
                <a:gd name="T21" fmla="*/ 743 h 1819"/>
                <a:gd name="T22" fmla="*/ 577 w 2451"/>
                <a:gd name="T23" fmla="*/ 830 h 1819"/>
                <a:gd name="T24" fmla="*/ 443 w 2451"/>
                <a:gd name="T25" fmla="*/ 814 h 1819"/>
                <a:gd name="T26" fmla="*/ 506 w 2451"/>
                <a:gd name="T27" fmla="*/ 751 h 1819"/>
                <a:gd name="T28" fmla="*/ 529 w 2451"/>
                <a:gd name="T29" fmla="*/ 767 h 1819"/>
                <a:gd name="T30" fmla="*/ 569 w 2451"/>
                <a:gd name="T31" fmla="*/ 791 h 1819"/>
                <a:gd name="T32" fmla="*/ 616 w 2451"/>
                <a:gd name="T33" fmla="*/ 664 h 1819"/>
                <a:gd name="T34" fmla="*/ 624 w 2451"/>
                <a:gd name="T35" fmla="*/ 593 h 1819"/>
                <a:gd name="T36" fmla="*/ 640 w 2451"/>
                <a:gd name="T37" fmla="*/ 522 h 1819"/>
                <a:gd name="T38" fmla="*/ 616 w 2451"/>
                <a:gd name="T39" fmla="*/ 427 h 1819"/>
                <a:gd name="T40" fmla="*/ 545 w 2451"/>
                <a:gd name="T41" fmla="*/ 387 h 1819"/>
                <a:gd name="T42" fmla="*/ 419 w 2451"/>
                <a:gd name="T43" fmla="*/ 324 h 1819"/>
                <a:gd name="T44" fmla="*/ 71 w 2451"/>
                <a:gd name="T45" fmla="*/ 127 h 1819"/>
                <a:gd name="T46" fmla="*/ 23 w 2451"/>
                <a:gd name="T47" fmla="*/ 277 h 1819"/>
                <a:gd name="T48" fmla="*/ 63 w 2451"/>
                <a:gd name="T49" fmla="*/ 451 h 1819"/>
                <a:gd name="T50" fmla="*/ 79 w 2451"/>
                <a:gd name="T51" fmla="*/ 648 h 1819"/>
                <a:gd name="T52" fmla="*/ 47 w 2451"/>
                <a:gd name="T53" fmla="*/ 775 h 1819"/>
                <a:gd name="T54" fmla="*/ 110 w 2451"/>
                <a:gd name="T55" fmla="*/ 798 h 1819"/>
                <a:gd name="T56" fmla="*/ 94 w 2451"/>
                <a:gd name="T57" fmla="*/ 846 h 1819"/>
                <a:gd name="T58" fmla="*/ 55 w 2451"/>
                <a:gd name="T59" fmla="*/ 885 h 1819"/>
                <a:gd name="T60" fmla="*/ 110 w 2451"/>
                <a:gd name="T61" fmla="*/ 941 h 1819"/>
                <a:gd name="T62" fmla="*/ 71 w 2451"/>
                <a:gd name="T63" fmla="*/ 964 h 1819"/>
                <a:gd name="T64" fmla="*/ 47 w 2451"/>
                <a:gd name="T65" fmla="*/ 1035 h 1819"/>
                <a:gd name="T66" fmla="*/ 23 w 2451"/>
                <a:gd name="T67" fmla="*/ 1012 h 1819"/>
                <a:gd name="T68" fmla="*/ 8 w 2451"/>
                <a:gd name="T69" fmla="*/ 1028 h 1819"/>
                <a:gd name="T70" fmla="*/ 23 w 2451"/>
                <a:gd name="T71" fmla="*/ 1138 h 1819"/>
                <a:gd name="T72" fmla="*/ 158 w 2451"/>
                <a:gd name="T73" fmla="*/ 1225 h 1819"/>
                <a:gd name="T74" fmla="*/ 300 w 2451"/>
                <a:gd name="T75" fmla="*/ 1328 h 1819"/>
                <a:gd name="T76" fmla="*/ 292 w 2451"/>
                <a:gd name="T77" fmla="*/ 1557 h 1819"/>
                <a:gd name="T78" fmla="*/ 521 w 2451"/>
                <a:gd name="T79" fmla="*/ 1605 h 1819"/>
                <a:gd name="T80" fmla="*/ 696 w 2451"/>
                <a:gd name="T81" fmla="*/ 1597 h 1819"/>
                <a:gd name="T82" fmla="*/ 790 w 2451"/>
                <a:gd name="T83" fmla="*/ 1660 h 1819"/>
                <a:gd name="T84" fmla="*/ 956 w 2451"/>
                <a:gd name="T85" fmla="*/ 1660 h 1819"/>
                <a:gd name="T86" fmla="*/ 1154 w 2451"/>
                <a:gd name="T87" fmla="*/ 1692 h 1819"/>
                <a:gd name="T88" fmla="*/ 1351 w 2451"/>
                <a:gd name="T89" fmla="*/ 1676 h 1819"/>
                <a:gd name="T90" fmla="*/ 1549 w 2451"/>
                <a:gd name="T91" fmla="*/ 1676 h 1819"/>
                <a:gd name="T92" fmla="*/ 2205 w 2451"/>
                <a:gd name="T93" fmla="*/ 1810 h 1819"/>
                <a:gd name="T94" fmla="*/ 2213 w 2451"/>
                <a:gd name="T95" fmla="*/ 1763 h 1819"/>
                <a:gd name="T96" fmla="*/ 2229 w 2451"/>
                <a:gd name="T97" fmla="*/ 1486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1" h="1819">
                  <a:moveTo>
                    <a:pt x="2332" y="1020"/>
                  </a:moveTo>
                  <a:lnTo>
                    <a:pt x="2332" y="1020"/>
                  </a:lnTo>
                  <a:cubicBezTo>
                    <a:pt x="2340" y="996"/>
                    <a:pt x="2427" y="538"/>
                    <a:pt x="2450" y="427"/>
                  </a:cubicBezTo>
                  <a:cubicBezTo>
                    <a:pt x="1351" y="198"/>
                    <a:pt x="656" y="0"/>
                    <a:pt x="656" y="0"/>
                  </a:cubicBezTo>
                  <a:cubicBezTo>
                    <a:pt x="672" y="8"/>
                    <a:pt x="687" y="0"/>
                    <a:pt x="696" y="24"/>
                  </a:cubicBezTo>
                  <a:cubicBezTo>
                    <a:pt x="703" y="40"/>
                    <a:pt x="696" y="71"/>
                    <a:pt x="719" y="95"/>
                  </a:cubicBezTo>
                  <a:cubicBezTo>
                    <a:pt x="735" y="111"/>
                    <a:pt x="751" y="111"/>
                    <a:pt x="759" y="127"/>
                  </a:cubicBezTo>
                  <a:cubicBezTo>
                    <a:pt x="767" y="142"/>
                    <a:pt x="774" y="150"/>
                    <a:pt x="767" y="174"/>
                  </a:cubicBezTo>
                  <a:cubicBezTo>
                    <a:pt x="767" y="206"/>
                    <a:pt x="759" y="221"/>
                    <a:pt x="751" y="229"/>
                  </a:cubicBezTo>
                  <a:cubicBezTo>
                    <a:pt x="743" y="237"/>
                    <a:pt x="735" y="245"/>
                    <a:pt x="743" y="261"/>
                  </a:cubicBezTo>
                  <a:cubicBezTo>
                    <a:pt x="743" y="277"/>
                    <a:pt x="743" y="277"/>
                    <a:pt x="727" y="277"/>
                  </a:cubicBezTo>
                  <a:cubicBezTo>
                    <a:pt x="703" y="277"/>
                    <a:pt x="687" y="269"/>
                    <a:pt x="703" y="293"/>
                  </a:cubicBezTo>
                  <a:cubicBezTo>
                    <a:pt x="727" y="308"/>
                    <a:pt x="727" y="316"/>
                    <a:pt x="735" y="332"/>
                  </a:cubicBezTo>
                  <a:cubicBezTo>
                    <a:pt x="743" y="340"/>
                    <a:pt x="767" y="340"/>
                    <a:pt x="759" y="364"/>
                  </a:cubicBezTo>
                  <a:cubicBezTo>
                    <a:pt x="751" y="387"/>
                    <a:pt x="735" y="380"/>
                    <a:pt x="743" y="403"/>
                  </a:cubicBezTo>
                  <a:cubicBezTo>
                    <a:pt x="743" y="427"/>
                    <a:pt x="751" y="443"/>
                    <a:pt x="759" y="458"/>
                  </a:cubicBezTo>
                  <a:cubicBezTo>
                    <a:pt x="767" y="466"/>
                    <a:pt x="767" y="498"/>
                    <a:pt x="759" y="514"/>
                  </a:cubicBezTo>
                  <a:cubicBezTo>
                    <a:pt x="751" y="538"/>
                    <a:pt x="743" y="545"/>
                    <a:pt x="727" y="553"/>
                  </a:cubicBezTo>
                  <a:cubicBezTo>
                    <a:pt x="711" y="569"/>
                    <a:pt x="703" y="585"/>
                    <a:pt x="687" y="601"/>
                  </a:cubicBezTo>
                  <a:cubicBezTo>
                    <a:pt x="672" y="617"/>
                    <a:pt x="664" y="624"/>
                    <a:pt x="672" y="648"/>
                  </a:cubicBezTo>
                  <a:cubicBezTo>
                    <a:pt x="680" y="672"/>
                    <a:pt x="680" y="680"/>
                    <a:pt x="672" y="696"/>
                  </a:cubicBezTo>
                  <a:cubicBezTo>
                    <a:pt x="664" y="711"/>
                    <a:pt x="664" y="719"/>
                    <a:pt x="664" y="743"/>
                  </a:cubicBezTo>
                  <a:cubicBezTo>
                    <a:pt x="656" y="767"/>
                    <a:pt x="656" y="767"/>
                    <a:pt x="640" y="791"/>
                  </a:cubicBezTo>
                  <a:cubicBezTo>
                    <a:pt x="616" y="814"/>
                    <a:pt x="624" y="814"/>
                    <a:pt x="577" y="830"/>
                  </a:cubicBezTo>
                  <a:cubicBezTo>
                    <a:pt x="537" y="846"/>
                    <a:pt x="553" y="870"/>
                    <a:pt x="506" y="854"/>
                  </a:cubicBezTo>
                  <a:cubicBezTo>
                    <a:pt x="458" y="838"/>
                    <a:pt x="427" y="838"/>
                    <a:pt x="443" y="814"/>
                  </a:cubicBezTo>
                  <a:cubicBezTo>
                    <a:pt x="450" y="791"/>
                    <a:pt x="474" y="783"/>
                    <a:pt x="482" y="759"/>
                  </a:cubicBezTo>
                  <a:cubicBezTo>
                    <a:pt x="498" y="735"/>
                    <a:pt x="506" y="727"/>
                    <a:pt x="506" y="751"/>
                  </a:cubicBezTo>
                  <a:cubicBezTo>
                    <a:pt x="506" y="775"/>
                    <a:pt x="482" y="798"/>
                    <a:pt x="506" y="798"/>
                  </a:cubicBezTo>
                  <a:cubicBezTo>
                    <a:pt x="529" y="798"/>
                    <a:pt x="514" y="783"/>
                    <a:pt x="529" y="767"/>
                  </a:cubicBezTo>
                  <a:cubicBezTo>
                    <a:pt x="545" y="759"/>
                    <a:pt x="537" y="735"/>
                    <a:pt x="553" y="759"/>
                  </a:cubicBezTo>
                  <a:cubicBezTo>
                    <a:pt x="561" y="775"/>
                    <a:pt x="545" y="783"/>
                    <a:pt x="569" y="791"/>
                  </a:cubicBezTo>
                  <a:cubicBezTo>
                    <a:pt x="593" y="791"/>
                    <a:pt x="608" y="759"/>
                    <a:pt x="616" y="735"/>
                  </a:cubicBezTo>
                  <a:cubicBezTo>
                    <a:pt x="616" y="704"/>
                    <a:pt x="632" y="672"/>
                    <a:pt x="616" y="664"/>
                  </a:cubicBezTo>
                  <a:cubicBezTo>
                    <a:pt x="593" y="664"/>
                    <a:pt x="577" y="656"/>
                    <a:pt x="593" y="640"/>
                  </a:cubicBezTo>
                  <a:cubicBezTo>
                    <a:pt x="616" y="624"/>
                    <a:pt x="608" y="609"/>
                    <a:pt x="624" y="593"/>
                  </a:cubicBezTo>
                  <a:cubicBezTo>
                    <a:pt x="632" y="577"/>
                    <a:pt x="664" y="585"/>
                    <a:pt x="664" y="569"/>
                  </a:cubicBezTo>
                  <a:cubicBezTo>
                    <a:pt x="664" y="545"/>
                    <a:pt x="656" y="522"/>
                    <a:pt x="640" y="522"/>
                  </a:cubicBezTo>
                  <a:cubicBezTo>
                    <a:pt x="624" y="522"/>
                    <a:pt x="624" y="530"/>
                    <a:pt x="624" y="498"/>
                  </a:cubicBezTo>
                  <a:cubicBezTo>
                    <a:pt x="616" y="466"/>
                    <a:pt x="624" y="451"/>
                    <a:pt x="616" y="427"/>
                  </a:cubicBezTo>
                  <a:cubicBezTo>
                    <a:pt x="608" y="395"/>
                    <a:pt x="593" y="380"/>
                    <a:pt x="585" y="395"/>
                  </a:cubicBezTo>
                  <a:cubicBezTo>
                    <a:pt x="569" y="411"/>
                    <a:pt x="561" y="411"/>
                    <a:pt x="545" y="387"/>
                  </a:cubicBezTo>
                  <a:cubicBezTo>
                    <a:pt x="537" y="364"/>
                    <a:pt x="521" y="348"/>
                    <a:pt x="498" y="348"/>
                  </a:cubicBezTo>
                  <a:cubicBezTo>
                    <a:pt x="474" y="348"/>
                    <a:pt x="474" y="348"/>
                    <a:pt x="419" y="324"/>
                  </a:cubicBezTo>
                  <a:cubicBezTo>
                    <a:pt x="363" y="300"/>
                    <a:pt x="174" y="269"/>
                    <a:pt x="87" y="134"/>
                  </a:cubicBezTo>
                  <a:cubicBezTo>
                    <a:pt x="87" y="134"/>
                    <a:pt x="71" y="111"/>
                    <a:pt x="71" y="127"/>
                  </a:cubicBezTo>
                  <a:cubicBezTo>
                    <a:pt x="71" y="150"/>
                    <a:pt x="79" y="142"/>
                    <a:pt x="71" y="158"/>
                  </a:cubicBezTo>
                  <a:cubicBezTo>
                    <a:pt x="63" y="174"/>
                    <a:pt x="16" y="229"/>
                    <a:pt x="23" y="277"/>
                  </a:cubicBezTo>
                  <a:cubicBezTo>
                    <a:pt x="31" y="316"/>
                    <a:pt x="55" y="332"/>
                    <a:pt x="63" y="371"/>
                  </a:cubicBezTo>
                  <a:cubicBezTo>
                    <a:pt x="71" y="411"/>
                    <a:pt x="71" y="411"/>
                    <a:pt x="63" y="451"/>
                  </a:cubicBezTo>
                  <a:cubicBezTo>
                    <a:pt x="55" y="498"/>
                    <a:pt x="63" y="561"/>
                    <a:pt x="71" y="601"/>
                  </a:cubicBezTo>
                  <a:cubicBezTo>
                    <a:pt x="79" y="640"/>
                    <a:pt x="87" y="609"/>
                    <a:pt x="79" y="648"/>
                  </a:cubicBezTo>
                  <a:cubicBezTo>
                    <a:pt x="71" y="680"/>
                    <a:pt x="71" y="704"/>
                    <a:pt x="63" y="727"/>
                  </a:cubicBezTo>
                  <a:cubicBezTo>
                    <a:pt x="55" y="751"/>
                    <a:pt x="39" y="759"/>
                    <a:pt x="47" y="775"/>
                  </a:cubicBezTo>
                  <a:cubicBezTo>
                    <a:pt x="63" y="798"/>
                    <a:pt x="63" y="775"/>
                    <a:pt x="79" y="775"/>
                  </a:cubicBezTo>
                  <a:cubicBezTo>
                    <a:pt x="87" y="783"/>
                    <a:pt x="103" y="791"/>
                    <a:pt x="110" y="798"/>
                  </a:cubicBezTo>
                  <a:cubicBezTo>
                    <a:pt x="126" y="814"/>
                    <a:pt x="142" y="814"/>
                    <a:pt x="134" y="822"/>
                  </a:cubicBezTo>
                  <a:cubicBezTo>
                    <a:pt x="118" y="830"/>
                    <a:pt x="126" y="846"/>
                    <a:pt x="94" y="846"/>
                  </a:cubicBezTo>
                  <a:cubicBezTo>
                    <a:pt x="71" y="846"/>
                    <a:pt x="55" y="814"/>
                    <a:pt x="55" y="822"/>
                  </a:cubicBezTo>
                  <a:cubicBezTo>
                    <a:pt x="55" y="838"/>
                    <a:pt x="47" y="854"/>
                    <a:pt x="55" y="885"/>
                  </a:cubicBezTo>
                  <a:cubicBezTo>
                    <a:pt x="55" y="917"/>
                    <a:pt x="23" y="933"/>
                    <a:pt x="63" y="941"/>
                  </a:cubicBezTo>
                  <a:cubicBezTo>
                    <a:pt x="103" y="941"/>
                    <a:pt x="103" y="925"/>
                    <a:pt x="110" y="941"/>
                  </a:cubicBezTo>
                  <a:cubicBezTo>
                    <a:pt x="126" y="949"/>
                    <a:pt x="126" y="957"/>
                    <a:pt x="110" y="957"/>
                  </a:cubicBezTo>
                  <a:cubicBezTo>
                    <a:pt x="94" y="957"/>
                    <a:pt x="71" y="949"/>
                    <a:pt x="71" y="964"/>
                  </a:cubicBezTo>
                  <a:cubicBezTo>
                    <a:pt x="63" y="980"/>
                    <a:pt x="63" y="988"/>
                    <a:pt x="63" y="1004"/>
                  </a:cubicBezTo>
                  <a:cubicBezTo>
                    <a:pt x="71" y="1020"/>
                    <a:pt x="55" y="1020"/>
                    <a:pt x="47" y="1035"/>
                  </a:cubicBezTo>
                  <a:cubicBezTo>
                    <a:pt x="39" y="1059"/>
                    <a:pt x="47" y="1091"/>
                    <a:pt x="31" y="1067"/>
                  </a:cubicBezTo>
                  <a:cubicBezTo>
                    <a:pt x="23" y="1044"/>
                    <a:pt x="16" y="1044"/>
                    <a:pt x="23" y="1012"/>
                  </a:cubicBezTo>
                  <a:cubicBezTo>
                    <a:pt x="31" y="972"/>
                    <a:pt x="39" y="957"/>
                    <a:pt x="23" y="972"/>
                  </a:cubicBezTo>
                  <a:cubicBezTo>
                    <a:pt x="8" y="988"/>
                    <a:pt x="0" y="1004"/>
                    <a:pt x="8" y="1028"/>
                  </a:cubicBezTo>
                  <a:cubicBezTo>
                    <a:pt x="16" y="1051"/>
                    <a:pt x="8" y="1083"/>
                    <a:pt x="16" y="1107"/>
                  </a:cubicBezTo>
                  <a:cubicBezTo>
                    <a:pt x="23" y="1123"/>
                    <a:pt x="23" y="1130"/>
                    <a:pt x="23" y="1138"/>
                  </a:cubicBezTo>
                  <a:cubicBezTo>
                    <a:pt x="63" y="1154"/>
                    <a:pt x="110" y="1170"/>
                    <a:pt x="126" y="1178"/>
                  </a:cubicBezTo>
                  <a:cubicBezTo>
                    <a:pt x="158" y="1186"/>
                    <a:pt x="150" y="1186"/>
                    <a:pt x="158" y="1225"/>
                  </a:cubicBezTo>
                  <a:cubicBezTo>
                    <a:pt x="166" y="1265"/>
                    <a:pt x="181" y="1241"/>
                    <a:pt x="213" y="1241"/>
                  </a:cubicBezTo>
                  <a:cubicBezTo>
                    <a:pt x="253" y="1241"/>
                    <a:pt x="276" y="1281"/>
                    <a:pt x="300" y="1328"/>
                  </a:cubicBezTo>
                  <a:cubicBezTo>
                    <a:pt x="332" y="1368"/>
                    <a:pt x="284" y="1447"/>
                    <a:pt x="284" y="1486"/>
                  </a:cubicBezTo>
                  <a:cubicBezTo>
                    <a:pt x="276" y="1518"/>
                    <a:pt x="276" y="1541"/>
                    <a:pt x="292" y="1557"/>
                  </a:cubicBezTo>
                  <a:cubicBezTo>
                    <a:pt x="308" y="1565"/>
                    <a:pt x="363" y="1565"/>
                    <a:pt x="395" y="1589"/>
                  </a:cubicBezTo>
                  <a:cubicBezTo>
                    <a:pt x="419" y="1613"/>
                    <a:pt x="482" y="1613"/>
                    <a:pt x="521" y="1605"/>
                  </a:cubicBezTo>
                  <a:cubicBezTo>
                    <a:pt x="561" y="1589"/>
                    <a:pt x="569" y="1565"/>
                    <a:pt x="608" y="1589"/>
                  </a:cubicBezTo>
                  <a:cubicBezTo>
                    <a:pt x="648" y="1605"/>
                    <a:pt x="656" y="1597"/>
                    <a:pt x="696" y="1597"/>
                  </a:cubicBezTo>
                  <a:cubicBezTo>
                    <a:pt x="727" y="1597"/>
                    <a:pt x="735" y="1605"/>
                    <a:pt x="751" y="1628"/>
                  </a:cubicBezTo>
                  <a:cubicBezTo>
                    <a:pt x="774" y="1652"/>
                    <a:pt x="774" y="1660"/>
                    <a:pt x="790" y="1660"/>
                  </a:cubicBezTo>
                  <a:cubicBezTo>
                    <a:pt x="806" y="1660"/>
                    <a:pt x="854" y="1652"/>
                    <a:pt x="869" y="1676"/>
                  </a:cubicBezTo>
                  <a:cubicBezTo>
                    <a:pt x="885" y="1692"/>
                    <a:pt x="940" y="1668"/>
                    <a:pt x="956" y="1660"/>
                  </a:cubicBezTo>
                  <a:cubicBezTo>
                    <a:pt x="972" y="1644"/>
                    <a:pt x="1020" y="1660"/>
                    <a:pt x="1043" y="1692"/>
                  </a:cubicBezTo>
                  <a:cubicBezTo>
                    <a:pt x="1067" y="1723"/>
                    <a:pt x="1138" y="1708"/>
                    <a:pt x="1154" y="1692"/>
                  </a:cubicBezTo>
                  <a:cubicBezTo>
                    <a:pt x="1170" y="1684"/>
                    <a:pt x="1233" y="1684"/>
                    <a:pt x="1304" y="1692"/>
                  </a:cubicBezTo>
                  <a:cubicBezTo>
                    <a:pt x="1383" y="1692"/>
                    <a:pt x="1336" y="1684"/>
                    <a:pt x="1351" y="1676"/>
                  </a:cubicBezTo>
                  <a:cubicBezTo>
                    <a:pt x="1367" y="1660"/>
                    <a:pt x="1407" y="1676"/>
                    <a:pt x="1438" y="1684"/>
                  </a:cubicBezTo>
                  <a:cubicBezTo>
                    <a:pt x="1462" y="1692"/>
                    <a:pt x="1526" y="1692"/>
                    <a:pt x="1549" y="1676"/>
                  </a:cubicBezTo>
                  <a:cubicBezTo>
                    <a:pt x="1573" y="1668"/>
                    <a:pt x="1731" y="1708"/>
                    <a:pt x="1786" y="1739"/>
                  </a:cubicBezTo>
                  <a:cubicBezTo>
                    <a:pt x="1842" y="1763"/>
                    <a:pt x="2205" y="1810"/>
                    <a:pt x="2205" y="1810"/>
                  </a:cubicBezTo>
                  <a:cubicBezTo>
                    <a:pt x="2213" y="1818"/>
                    <a:pt x="2213" y="1818"/>
                    <a:pt x="2213" y="1818"/>
                  </a:cubicBezTo>
                  <a:cubicBezTo>
                    <a:pt x="2213" y="1794"/>
                    <a:pt x="2213" y="1771"/>
                    <a:pt x="2213" y="1763"/>
                  </a:cubicBezTo>
                  <a:cubicBezTo>
                    <a:pt x="2213" y="1739"/>
                    <a:pt x="2237" y="1700"/>
                    <a:pt x="2221" y="1676"/>
                  </a:cubicBezTo>
                  <a:cubicBezTo>
                    <a:pt x="2213" y="1660"/>
                    <a:pt x="2205" y="1518"/>
                    <a:pt x="2229" y="1486"/>
                  </a:cubicBezTo>
                  <a:cubicBezTo>
                    <a:pt x="2245" y="1455"/>
                    <a:pt x="2324" y="1051"/>
                    <a:pt x="2332" y="102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64" name="Freeform 222"/>
            <p:cNvSpPr>
              <a:spLocks noChangeArrowheads="1"/>
            </p:cNvSpPr>
            <p:nvPr/>
          </p:nvSpPr>
          <p:spPr bwMode="auto">
            <a:xfrm>
              <a:off x="12737869" y="3974289"/>
              <a:ext cx="1294173" cy="960193"/>
            </a:xfrm>
            <a:custGeom>
              <a:avLst/>
              <a:gdLst>
                <a:gd name="T0" fmla="*/ 1486 w 2459"/>
                <a:gd name="T1" fmla="*/ 1700 h 1827"/>
                <a:gd name="T2" fmla="*/ 1304 w 2459"/>
                <a:gd name="T3" fmla="*/ 1700 h 1827"/>
                <a:gd name="T4" fmla="*/ 893 w 2459"/>
                <a:gd name="T5" fmla="*/ 1692 h 1827"/>
                <a:gd name="T6" fmla="*/ 696 w 2459"/>
                <a:gd name="T7" fmla="*/ 1605 h 1827"/>
                <a:gd name="T8" fmla="*/ 466 w 2459"/>
                <a:gd name="T9" fmla="*/ 1621 h 1827"/>
                <a:gd name="T10" fmla="*/ 292 w 2459"/>
                <a:gd name="T11" fmla="*/ 1320 h 1827"/>
                <a:gd name="T12" fmla="*/ 23 w 2459"/>
                <a:gd name="T13" fmla="*/ 1146 h 1827"/>
                <a:gd name="T14" fmla="*/ 23 w 2459"/>
                <a:gd name="T15" fmla="*/ 972 h 1827"/>
                <a:gd name="T16" fmla="*/ 39 w 2459"/>
                <a:gd name="T17" fmla="*/ 1075 h 1827"/>
                <a:gd name="T18" fmla="*/ 87 w 2459"/>
                <a:gd name="T19" fmla="*/ 957 h 1827"/>
                <a:gd name="T20" fmla="*/ 39 w 2459"/>
                <a:gd name="T21" fmla="*/ 941 h 1827"/>
                <a:gd name="T22" fmla="*/ 94 w 2459"/>
                <a:gd name="T23" fmla="*/ 846 h 1827"/>
                <a:gd name="T24" fmla="*/ 79 w 2459"/>
                <a:gd name="T25" fmla="*/ 791 h 1827"/>
                <a:gd name="T26" fmla="*/ 71 w 2459"/>
                <a:gd name="T27" fmla="*/ 656 h 1827"/>
                <a:gd name="T28" fmla="*/ 63 w 2459"/>
                <a:gd name="T29" fmla="*/ 379 h 1827"/>
                <a:gd name="T30" fmla="*/ 71 w 2459"/>
                <a:gd name="T31" fmla="*/ 126 h 1827"/>
                <a:gd name="T32" fmla="*/ 553 w 2459"/>
                <a:gd name="T33" fmla="*/ 395 h 1827"/>
                <a:gd name="T34" fmla="*/ 632 w 2459"/>
                <a:gd name="T35" fmla="*/ 522 h 1827"/>
                <a:gd name="T36" fmla="*/ 616 w 2459"/>
                <a:gd name="T37" fmla="*/ 625 h 1827"/>
                <a:gd name="T38" fmla="*/ 545 w 2459"/>
                <a:gd name="T39" fmla="*/ 783 h 1827"/>
                <a:gd name="T40" fmla="*/ 498 w 2459"/>
                <a:gd name="T41" fmla="*/ 806 h 1827"/>
                <a:gd name="T42" fmla="*/ 443 w 2459"/>
                <a:gd name="T43" fmla="*/ 830 h 1827"/>
                <a:gd name="T44" fmla="*/ 632 w 2459"/>
                <a:gd name="T45" fmla="*/ 791 h 1827"/>
                <a:gd name="T46" fmla="*/ 687 w 2459"/>
                <a:gd name="T47" fmla="*/ 609 h 1827"/>
                <a:gd name="T48" fmla="*/ 743 w 2459"/>
                <a:gd name="T49" fmla="*/ 388 h 1827"/>
                <a:gd name="T50" fmla="*/ 719 w 2459"/>
                <a:gd name="T51" fmla="*/ 277 h 1827"/>
                <a:gd name="T52" fmla="*/ 767 w 2459"/>
                <a:gd name="T53" fmla="*/ 182 h 1827"/>
                <a:gd name="T54" fmla="*/ 672 w 2459"/>
                <a:gd name="T55" fmla="*/ 16 h 1827"/>
                <a:gd name="T56" fmla="*/ 2340 w 2459"/>
                <a:gd name="T57" fmla="*/ 1028 h 1827"/>
                <a:gd name="T58" fmla="*/ 1557 w 2459"/>
                <a:gd name="T59" fmla="*/ 1684 h 1827"/>
                <a:gd name="T60" fmla="*/ 2221 w 2459"/>
                <a:gd name="T61" fmla="*/ 1684 h 1827"/>
                <a:gd name="T62" fmla="*/ 703 w 2459"/>
                <a:gd name="T63" fmla="*/ 55 h 1827"/>
                <a:gd name="T64" fmla="*/ 743 w 2459"/>
                <a:gd name="T65" fmla="*/ 269 h 1827"/>
                <a:gd name="T66" fmla="*/ 703 w 2459"/>
                <a:gd name="T67" fmla="*/ 293 h 1827"/>
                <a:gd name="T68" fmla="*/ 767 w 2459"/>
                <a:gd name="T69" fmla="*/ 459 h 1827"/>
                <a:gd name="T70" fmla="*/ 680 w 2459"/>
                <a:gd name="T71" fmla="*/ 656 h 1827"/>
                <a:gd name="T72" fmla="*/ 577 w 2459"/>
                <a:gd name="T73" fmla="*/ 846 h 1827"/>
                <a:gd name="T74" fmla="*/ 482 w 2459"/>
                <a:gd name="T75" fmla="*/ 767 h 1827"/>
                <a:gd name="T76" fmla="*/ 529 w 2459"/>
                <a:gd name="T77" fmla="*/ 775 h 1827"/>
                <a:gd name="T78" fmla="*/ 616 w 2459"/>
                <a:gd name="T79" fmla="*/ 712 h 1827"/>
                <a:gd name="T80" fmla="*/ 656 w 2459"/>
                <a:gd name="T81" fmla="*/ 577 h 1827"/>
                <a:gd name="T82" fmla="*/ 616 w 2459"/>
                <a:gd name="T83" fmla="*/ 435 h 1827"/>
                <a:gd name="T84" fmla="*/ 419 w 2459"/>
                <a:gd name="T85" fmla="*/ 340 h 1827"/>
                <a:gd name="T86" fmla="*/ 63 w 2459"/>
                <a:gd name="T87" fmla="*/ 182 h 1827"/>
                <a:gd name="T88" fmla="*/ 79 w 2459"/>
                <a:gd name="T89" fmla="*/ 609 h 1827"/>
                <a:gd name="T90" fmla="*/ 55 w 2459"/>
                <a:gd name="T91" fmla="*/ 783 h 1827"/>
                <a:gd name="T92" fmla="*/ 126 w 2459"/>
                <a:gd name="T93" fmla="*/ 814 h 1827"/>
                <a:gd name="T94" fmla="*/ 55 w 2459"/>
                <a:gd name="T95" fmla="*/ 838 h 1827"/>
                <a:gd name="T96" fmla="*/ 118 w 2459"/>
                <a:gd name="T97" fmla="*/ 941 h 1827"/>
                <a:gd name="T98" fmla="*/ 63 w 2459"/>
                <a:gd name="T99" fmla="*/ 1036 h 1827"/>
                <a:gd name="T100" fmla="*/ 23 w 2459"/>
                <a:gd name="T101" fmla="*/ 996 h 1827"/>
                <a:gd name="T102" fmla="*/ 31 w 2459"/>
                <a:gd name="T103" fmla="*/ 1138 h 1827"/>
                <a:gd name="T104" fmla="*/ 292 w 2459"/>
                <a:gd name="T105" fmla="*/ 1320 h 1827"/>
                <a:gd name="T106" fmla="*/ 466 w 2459"/>
                <a:gd name="T107" fmla="*/ 1613 h 1827"/>
                <a:gd name="T108" fmla="*/ 696 w 2459"/>
                <a:gd name="T109" fmla="*/ 1597 h 1827"/>
                <a:gd name="T110" fmla="*/ 893 w 2459"/>
                <a:gd name="T111" fmla="*/ 1684 h 1827"/>
                <a:gd name="T112" fmla="*/ 1304 w 2459"/>
                <a:gd name="T113" fmla="*/ 1692 h 1827"/>
                <a:gd name="T114" fmla="*/ 1549 w 2459"/>
                <a:gd name="T115" fmla="*/ 1684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59" h="1827">
                  <a:moveTo>
                    <a:pt x="2221" y="1826"/>
                  </a:moveTo>
                  <a:lnTo>
                    <a:pt x="2221" y="1826"/>
                  </a:lnTo>
                  <a:cubicBezTo>
                    <a:pt x="2205" y="1826"/>
                    <a:pt x="2205" y="1826"/>
                    <a:pt x="2205" y="1826"/>
                  </a:cubicBezTo>
                  <a:cubicBezTo>
                    <a:pt x="2190" y="1826"/>
                    <a:pt x="1842" y="1779"/>
                    <a:pt x="1786" y="1747"/>
                  </a:cubicBezTo>
                  <a:cubicBezTo>
                    <a:pt x="1739" y="1723"/>
                    <a:pt x="1604" y="1684"/>
                    <a:pt x="1557" y="1684"/>
                  </a:cubicBezTo>
                  <a:cubicBezTo>
                    <a:pt x="1549" y="1684"/>
                    <a:pt x="1549" y="1692"/>
                    <a:pt x="1549" y="1692"/>
                  </a:cubicBezTo>
                  <a:cubicBezTo>
                    <a:pt x="1533" y="1692"/>
                    <a:pt x="1518" y="1700"/>
                    <a:pt x="1486" y="1700"/>
                  </a:cubicBezTo>
                  <a:cubicBezTo>
                    <a:pt x="1470" y="1700"/>
                    <a:pt x="1446" y="1700"/>
                    <a:pt x="1438" y="1692"/>
                  </a:cubicBezTo>
                  <a:cubicBezTo>
                    <a:pt x="1423" y="1684"/>
                    <a:pt x="1391" y="1676"/>
                    <a:pt x="1375" y="1676"/>
                  </a:cubicBezTo>
                  <a:cubicBezTo>
                    <a:pt x="1359" y="1676"/>
                    <a:pt x="1359" y="1676"/>
                    <a:pt x="1351" y="1684"/>
                  </a:cubicBezTo>
                  <a:cubicBezTo>
                    <a:pt x="1351" y="1684"/>
                    <a:pt x="1351" y="1684"/>
                    <a:pt x="1351" y="1692"/>
                  </a:cubicBezTo>
                  <a:cubicBezTo>
                    <a:pt x="1351" y="1692"/>
                    <a:pt x="1359" y="1700"/>
                    <a:pt x="1351" y="1700"/>
                  </a:cubicBezTo>
                  <a:cubicBezTo>
                    <a:pt x="1351" y="1700"/>
                    <a:pt x="1351" y="1700"/>
                    <a:pt x="1344" y="1700"/>
                  </a:cubicBezTo>
                  <a:cubicBezTo>
                    <a:pt x="1336" y="1700"/>
                    <a:pt x="1320" y="1700"/>
                    <a:pt x="1304" y="1700"/>
                  </a:cubicBezTo>
                  <a:cubicBezTo>
                    <a:pt x="1273" y="1700"/>
                    <a:pt x="1241" y="1700"/>
                    <a:pt x="1217" y="1700"/>
                  </a:cubicBezTo>
                  <a:cubicBezTo>
                    <a:pt x="1178" y="1700"/>
                    <a:pt x="1162" y="1700"/>
                    <a:pt x="1154" y="1708"/>
                  </a:cubicBezTo>
                  <a:cubicBezTo>
                    <a:pt x="1146" y="1716"/>
                    <a:pt x="1114" y="1723"/>
                    <a:pt x="1091" y="1723"/>
                  </a:cubicBezTo>
                  <a:cubicBezTo>
                    <a:pt x="1067" y="1723"/>
                    <a:pt x="1051" y="1716"/>
                    <a:pt x="1043" y="1700"/>
                  </a:cubicBezTo>
                  <a:cubicBezTo>
                    <a:pt x="1020" y="1676"/>
                    <a:pt x="988" y="1668"/>
                    <a:pt x="972" y="1668"/>
                  </a:cubicBezTo>
                  <a:cubicBezTo>
                    <a:pt x="964" y="1668"/>
                    <a:pt x="964" y="1668"/>
                    <a:pt x="956" y="1668"/>
                  </a:cubicBezTo>
                  <a:cubicBezTo>
                    <a:pt x="948" y="1676"/>
                    <a:pt x="917" y="1692"/>
                    <a:pt x="893" y="1692"/>
                  </a:cubicBezTo>
                  <a:cubicBezTo>
                    <a:pt x="877" y="1692"/>
                    <a:pt x="869" y="1684"/>
                    <a:pt x="869" y="1684"/>
                  </a:cubicBezTo>
                  <a:cubicBezTo>
                    <a:pt x="861" y="1676"/>
                    <a:pt x="846" y="1668"/>
                    <a:pt x="822" y="1668"/>
                  </a:cubicBezTo>
                  <a:cubicBezTo>
                    <a:pt x="814" y="1668"/>
                    <a:pt x="798" y="1668"/>
                    <a:pt x="790" y="1676"/>
                  </a:cubicBezTo>
                  <a:cubicBezTo>
                    <a:pt x="774" y="1676"/>
                    <a:pt x="774" y="1668"/>
                    <a:pt x="759" y="1652"/>
                  </a:cubicBezTo>
                  <a:cubicBezTo>
                    <a:pt x="759" y="1644"/>
                    <a:pt x="751" y="1644"/>
                    <a:pt x="751" y="1636"/>
                  </a:cubicBezTo>
                  <a:cubicBezTo>
                    <a:pt x="743" y="1636"/>
                    <a:pt x="743" y="1636"/>
                    <a:pt x="743" y="1636"/>
                  </a:cubicBezTo>
                  <a:cubicBezTo>
                    <a:pt x="727" y="1613"/>
                    <a:pt x="719" y="1605"/>
                    <a:pt x="696" y="1605"/>
                  </a:cubicBezTo>
                  <a:cubicBezTo>
                    <a:pt x="680" y="1605"/>
                    <a:pt x="672" y="1605"/>
                    <a:pt x="664" y="1605"/>
                  </a:cubicBezTo>
                  <a:cubicBezTo>
                    <a:pt x="664" y="1605"/>
                    <a:pt x="656" y="1613"/>
                    <a:pt x="648" y="1613"/>
                  </a:cubicBezTo>
                  <a:cubicBezTo>
                    <a:pt x="632" y="1613"/>
                    <a:pt x="624" y="1605"/>
                    <a:pt x="608" y="1597"/>
                  </a:cubicBezTo>
                  <a:cubicBezTo>
                    <a:pt x="593" y="1597"/>
                    <a:pt x="585" y="1589"/>
                    <a:pt x="577" y="1589"/>
                  </a:cubicBezTo>
                  <a:cubicBezTo>
                    <a:pt x="569" y="1589"/>
                    <a:pt x="561" y="1597"/>
                    <a:pt x="553" y="1597"/>
                  </a:cubicBezTo>
                  <a:cubicBezTo>
                    <a:pt x="545" y="1605"/>
                    <a:pt x="537" y="1605"/>
                    <a:pt x="521" y="1613"/>
                  </a:cubicBezTo>
                  <a:cubicBezTo>
                    <a:pt x="506" y="1621"/>
                    <a:pt x="490" y="1621"/>
                    <a:pt x="466" y="1621"/>
                  </a:cubicBezTo>
                  <a:cubicBezTo>
                    <a:pt x="434" y="1621"/>
                    <a:pt x="403" y="1613"/>
                    <a:pt x="387" y="1597"/>
                  </a:cubicBezTo>
                  <a:cubicBezTo>
                    <a:pt x="371" y="1581"/>
                    <a:pt x="348" y="1581"/>
                    <a:pt x="324" y="1573"/>
                  </a:cubicBezTo>
                  <a:cubicBezTo>
                    <a:pt x="308" y="1573"/>
                    <a:pt x="300" y="1573"/>
                    <a:pt x="292" y="1565"/>
                  </a:cubicBezTo>
                  <a:cubicBezTo>
                    <a:pt x="276" y="1549"/>
                    <a:pt x="268" y="1526"/>
                    <a:pt x="276" y="1494"/>
                  </a:cubicBezTo>
                  <a:cubicBezTo>
                    <a:pt x="276" y="1478"/>
                    <a:pt x="284" y="1463"/>
                    <a:pt x="292" y="1455"/>
                  </a:cubicBezTo>
                  <a:cubicBezTo>
                    <a:pt x="300" y="1415"/>
                    <a:pt x="316" y="1368"/>
                    <a:pt x="300" y="1336"/>
                  </a:cubicBezTo>
                  <a:cubicBezTo>
                    <a:pt x="292" y="1328"/>
                    <a:pt x="292" y="1328"/>
                    <a:pt x="292" y="1320"/>
                  </a:cubicBezTo>
                  <a:cubicBezTo>
                    <a:pt x="268" y="1281"/>
                    <a:pt x="245" y="1249"/>
                    <a:pt x="213" y="1249"/>
                  </a:cubicBezTo>
                  <a:cubicBezTo>
                    <a:pt x="205" y="1249"/>
                    <a:pt x="197" y="1257"/>
                    <a:pt x="190" y="1257"/>
                  </a:cubicBezTo>
                  <a:cubicBezTo>
                    <a:pt x="181" y="1257"/>
                    <a:pt x="181" y="1257"/>
                    <a:pt x="174" y="1257"/>
                  </a:cubicBezTo>
                  <a:cubicBezTo>
                    <a:pt x="166" y="1257"/>
                    <a:pt x="158" y="1249"/>
                    <a:pt x="158" y="1233"/>
                  </a:cubicBezTo>
                  <a:cubicBezTo>
                    <a:pt x="158" y="1233"/>
                    <a:pt x="158" y="1225"/>
                    <a:pt x="150" y="1225"/>
                  </a:cubicBezTo>
                  <a:cubicBezTo>
                    <a:pt x="150" y="1194"/>
                    <a:pt x="150" y="1194"/>
                    <a:pt x="126" y="1186"/>
                  </a:cubicBezTo>
                  <a:cubicBezTo>
                    <a:pt x="110" y="1178"/>
                    <a:pt x="63" y="1162"/>
                    <a:pt x="23" y="1146"/>
                  </a:cubicBezTo>
                  <a:lnTo>
                    <a:pt x="23" y="1146"/>
                  </a:lnTo>
                  <a:lnTo>
                    <a:pt x="23" y="1146"/>
                  </a:lnTo>
                  <a:cubicBezTo>
                    <a:pt x="23" y="1138"/>
                    <a:pt x="23" y="1138"/>
                    <a:pt x="16" y="1131"/>
                  </a:cubicBezTo>
                  <a:cubicBezTo>
                    <a:pt x="16" y="1131"/>
                    <a:pt x="16" y="1123"/>
                    <a:pt x="16" y="1115"/>
                  </a:cubicBezTo>
                  <a:cubicBezTo>
                    <a:pt x="8" y="1099"/>
                    <a:pt x="8" y="1083"/>
                    <a:pt x="8" y="1067"/>
                  </a:cubicBezTo>
                  <a:cubicBezTo>
                    <a:pt x="8" y="1059"/>
                    <a:pt x="8" y="1043"/>
                    <a:pt x="8" y="1036"/>
                  </a:cubicBezTo>
                  <a:cubicBezTo>
                    <a:pt x="0" y="1012"/>
                    <a:pt x="8" y="988"/>
                    <a:pt x="23" y="972"/>
                  </a:cubicBezTo>
                  <a:cubicBezTo>
                    <a:pt x="23" y="972"/>
                    <a:pt x="23" y="965"/>
                    <a:pt x="31" y="965"/>
                  </a:cubicBezTo>
                  <a:lnTo>
                    <a:pt x="31" y="972"/>
                  </a:lnTo>
                  <a:cubicBezTo>
                    <a:pt x="39" y="972"/>
                    <a:pt x="31" y="980"/>
                    <a:pt x="31" y="996"/>
                  </a:cubicBezTo>
                  <a:cubicBezTo>
                    <a:pt x="31" y="1004"/>
                    <a:pt x="31" y="1012"/>
                    <a:pt x="23" y="1020"/>
                  </a:cubicBezTo>
                  <a:cubicBezTo>
                    <a:pt x="23" y="1052"/>
                    <a:pt x="23" y="1052"/>
                    <a:pt x="31" y="1067"/>
                  </a:cubicBezTo>
                  <a:cubicBezTo>
                    <a:pt x="39" y="1075"/>
                    <a:pt x="39" y="1075"/>
                    <a:pt x="39" y="1075"/>
                  </a:cubicBezTo>
                  <a:lnTo>
                    <a:pt x="39" y="1075"/>
                  </a:lnTo>
                  <a:cubicBezTo>
                    <a:pt x="39" y="1075"/>
                    <a:pt x="39" y="1075"/>
                    <a:pt x="39" y="1067"/>
                  </a:cubicBezTo>
                  <a:cubicBezTo>
                    <a:pt x="39" y="1059"/>
                    <a:pt x="39" y="1052"/>
                    <a:pt x="39" y="1043"/>
                  </a:cubicBezTo>
                  <a:cubicBezTo>
                    <a:pt x="47" y="1036"/>
                    <a:pt x="47" y="1036"/>
                    <a:pt x="55" y="1028"/>
                  </a:cubicBezTo>
                  <a:cubicBezTo>
                    <a:pt x="63" y="1028"/>
                    <a:pt x="63" y="1020"/>
                    <a:pt x="63" y="1012"/>
                  </a:cubicBezTo>
                  <a:cubicBezTo>
                    <a:pt x="63" y="996"/>
                    <a:pt x="63" y="988"/>
                    <a:pt x="63" y="972"/>
                  </a:cubicBezTo>
                  <a:cubicBezTo>
                    <a:pt x="63" y="965"/>
                    <a:pt x="71" y="957"/>
                    <a:pt x="79" y="957"/>
                  </a:cubicBezTo>
                  <a:lnTo>
                    <a:pt x="87" y="957"/>
                  </a:lnTo>
                  <a:cubicBezTo>
                    <a:pt x="94" y="965"/>
                    <a:pt x="103" y="965"/>
                    <a:pt x="103" y="965"/>
                  </a:cubicBezTo>
                  <a:cubicBezTo>
                    <a:pt x="118" y="957"/>
                    <a:pt x="118" y="957"/>
                    <a:pt x="118" y="957"/>
                  </a:cubicBezTo>
                  <a:cubicBezTo>
                    <a:pt x="118" y="957"/>
                    <a:pt x="118" y="957"/>
                    <a:pt x="110" y="949"/>
                  </a:cubicBezTo>
                  <a:cubicBezTo>
                    <a:pt x="110" y="941"/>
                    <a:pt x="110" y="941"/>
                    <a:pt x="103" y="941"/>
                  </a:cubicBezTo>
                  <a:lnTo>
                    <a:pt x="103" y="949"/>
                  </a:lnTo>
                  <a:cubicBezTo>
                    <a:pt x="94" y="949"/>
                    <a:pt x="79" y="949"/>
                    <a:pt x="63" y="949"/>
                  </a:cubicBezTo>
                  <a:cubicBezTo>
                    <a:pt x="55" y="949"/>
                    <a:pt x="47" y="949"/>
                    <a:pt x="39" y="941"/>
                  </a:cubicBezTo>
                  <a:cubicBezTo>
                    <a:pt x="39" y="933"/>
                    <a:pt x="39" y="933"/>
                    <a:pt x="47" y="925"/>
                  </a:cubicBezTo>
                  <a:cubicBezTo>
                    <a:pt x="47" y="917"/>
                    <a:pt x="47" y="901"/>
                    <a:pt x="47" y="893"/>
                  </a:cubicBezTo>
                  <a:cubicBezTo>
                    <a:pt x="47" y="862"/>
                    <a:pt x="47" y="854"/>
                    <a:pt x="47" y="838"/>
                  </a:cubicBezTo>
                  <a:cubicBezTo>
                    <a:pt x="47" y="830"/>
                    <a:pt x="47" y="830"/>
                    <a:pt x="47" y="830"/>
                  </a:cubicBezTo>
                  <a:cubicBezTo>
                    <a:pt x="55" y="830"/>
                    <a:pt x="55" y="830"/>
                    <a:pt x="55" y="830"/>
                  </a:cubicBezTo>
                  <a:cubicBezTo>
                    <a:pt x="63" y="830"/>
                    <a:pt x="63" y="830"/>
                    <a:pt x="63" y="830"/>
                  </a:cubicBezTo>
                  <a:cubicBezTo>
                    <a:pt x="71" y="838"/>
                    <a:pt x="79" y="846"/>
                    <a:pt x="94" y="846"/>
                  </a:cubicBezTo>
                  <a:cubicBezTo>
                    <a:pt x="110" y="846"/>
                    <a:pt x="110" y="846"/>
                    <a:pt x="118" y="838"/>
                  </a:cubicBezTo>
                  <a:lnTo>
                    <a:pt x="126" y="830"/>
                  </a:lnTo>
                  <a:cubicBezTo>
                    <a:pt x="134" y="830"/>
                    <a:pt x="134" y="830"/>
                    <a:pt x="134" y="830"/>
                  </a:cubicBezTo>
                  <a:cubicBezTo>
                    <a:pt x="134" y="822"/>
                    <a:pt x="126" y="822"/>
                    <a:pt x="126" y="822"/>
                  </a:cubicBezTo>
                  <a:cubicBezTo>
                    <a:pt x="118" y="822"/>
                    <a:pt x="110" y="814"/>
                    <a:pt x="110" y="814"/>
                  </a:cubicBezTo>
                  <a:cubicBezTo>
                    <a:pt x="103" y="806"/>
                    <a:pt x="94" y="799"/>
                    <a:pt x="87" y="791"/>
                  </a:cubicBezTo>
                  <a:cubicBezTo>
                    <a:pt x="79" y="791"/>
                    <a:pt x="79" y="791"/>
                    <a:pt x="79" y="791"/>
                  </a:cubicBezTo>
                  <a:cubicBezTo>
                    <a:pt x="71" y="791"/>
                    <a:pt x="71" y="791"/>
                    <a:pt x="63" y="791"/>
                  </a:cubicBezTo>
                  <a:cubicBezTo>
                    <a:pt x="63" y="791"/>
                    <a:pt x="63" y="799"/>
                    <a:pt x="55" y="799"/>
                  </a:cubicBezTo>
                  <a:lnTo>
                    <a:pt x="47" y="791"/>
                  </a:lnTo>
                  <a:cubicBezTo>
                    <a:pt x="39" y="775"/>
                    <a:pt x="39" y="767"/>
                    <a:pt x="47" y="751"/>
                  </a:cubicBezTo>
                  <a:cubicBezTo>
                    <a:pt x="55" y="751"/>
                    <a:pt x="55" y="743"/>
                    <a:pt x="55" y="735"/>
                  </a:cubicBezTo>
                  <a:cubicBezTo>
                    <a:pt x="63" y="719"/>
                    <a:pt x="63" y="704"/>
                    <a:pt x="63" y="696"/>
                  </a:cubicBezTo>
                  <a:cubicBezTo>
                    <a:pt x="71" y="680"/>
                    <a:pt x="71" y="672"/>
                    <a:pt x="71" y="656"/>
                  </a:cubicBezTo>
                  <a:cubicBezTo>
                    <a:pt x="71" y="648"/>
                    <a:pt x="71" y="648"/>
                    <a:pt x="71" y="648"/>
                  </a:cubicBezTo>
                  <a:cubicBezTo>
                    <a:pt x="79" y="632"/>
                    <a:pt x="79" y="632"/>
                    <a:pt x="79" y="632"/>
                  </a:cubicBezTo>
                  <a:cubicBezTo>
                    <a:pt x="71" y="632"/>
                    <a:pt x="71" y="625"/>
                    <a:pt x="71" y="609"/>
                  </a:cubicBezTo>
                  <a:cubicBezTo>
                    <a:pt x="71" y="601"/>
                    <a:pt x="71" y="601"/>
                    <a:pt x="71" y="601"/>
                  </a:cubicBezTo>
                  <a:cubicBezTo>
                    <a:pt x="63" y="561"/>
                    <a:pt x="55" y="506"/>
                    <a:pt x="63" y="459"/>
                  </a:cubicBezTo>
                  <a:cubicBezTo>
                    <a:pt x="63" y="451"/>
                    <a:pt x="63" y="443"/>
                    <a:pt x="63" y="443"/>
                  </a:cubicBezTo>
                  <a:cubicBezTo>
                    <a:pt x="63" y="411"/>
                    <a:pt x="63" y="411"/>
                    <a:pt x="63" y="379"/>
                  </a:cubicBezTo>
                  <a:cubicBezTo>
                    <a:pt x="55" y="364"/>
                    <a:pt x="47" y="348"/>
                    <a:pt x="39" y="340"/>
                  </a:cubicBezTo>
                  <a:cubicBezTo>
                    <a:pt x="31" y="324"/>
                    <a:pt x="23" y="308"/>
                    <a:pt x="23" y="285"/>
                  </a:cubicBezTo>
                  <a:cubicBezTo>
                    <a:pt x="16" y="245"/>
                    <a:pt x="47" y="198"/>
                    <a:pt x="55" y="174"/>
                  </a:cubicBezTo>
                  <a:cubicBezTo>
                    <a:pt x="63" y="174"/>
                    <a:pt x="63" y="166"/>
                    <a:pt x="63" y="166"/>
                  </a:cubicBezTo>
                  <a:cubicBezTo>
                    <a:pt x="71" y="158"/>
                    <a:pt x="71" y="158"/>
                    <a:pt x="71" y="150"/>
                  </a:cubicBezTo>
                  <a:cubicBezTo>
                    <a:pt x="71" y="150"/>
                    <a:pt x="71" y="150"/>
                    <a:pt x="63" y="135"/>
                  </a:cubicBezTo>
                  <a:lnTo>
                    <a:pt x="71" y="126"/>
                  </a:lnTo>
                  <a:lnTo>
                    <a:pt x="71" y="126"/>
                  </a:lnTo>
                  <a:cubicBezTo>
                    <a:pt x="79" y="126"/>
                    <a:pt x="87" y="135"/>
                    <a:pt x="87" y="135"/>
                  </a:cubicBezTo>
                  <a:cubicBezTo>
                    <a:pt x="158" y="245"/>
                    <a:pt x="300" y="293"/>
                    <a:pt x="379" y="316"/>
                  </a:cubicBezTo>
                  <a:cubicBezTo>
                    <a:pt x="395" y="324"/>
                    <a:pt x="411" y="324"/>
                    <a:pt x="419" y="332"/>
                  </a:cubicBezTo>
                  <a:cubicBezTo>
                    <a:pt x="434" y="332"/>
                    <a:pt x="443" y="340"/>
                    <a:pt x="450" y="340"/>
                  </a:cubicBezTo>
                  <a:cubicBezTo>
                    <a:pt x="474" y="356"/>
                    <a:pt x="474" y="356"/>
                    <a:pt x="498" y="356"/>
                  </a:cubicBezTo>
                  <a:cubicBezTo>
                    <a:pt x="529" y="356"/>
                    <a:pt x="537" y="372"/>
                    <a:pt x="553" y="395"/>
                  </a:cubicBezTo>
                  <a:cubicBezTo>
                    <a:pt x="553" y="403"/>
                    <a:pt x="561" y="411"/>
                    <a:pt x="569" y="411"/>
                  </a:cubicBezTo>
                  <a:lnTo>
                    <a:pt x="577" y="403"/>
                  </a:lnTo>
                  <a:cubicBezTo>
                    <a:pt x="577" y="395"/>
                    <a:pt x="585" y="395"/>
                    <a:pt x="593" y="395"/>
                  </a:cubicBezTo>
                  <a:cubicBezTo>
                    <a:pt x="601" y="395"/>
                    <a:pt x="616" y="411"/>
                    <a:pt x="616" y="435"/>
                  </a:cubicBezTo>
                  <a:cubicBezTo>
                    <a:pt x="624" y="443"/>
                    <a:pt x="624" y="451"/>
                    <a:pt x="624" y="466"/>
                  </a:cubicBezTo>
                  <a:cubicBezTo>
                    <a:pt x="624" y="474"/>
                    <a:pt x="624" y="490"/>
                    <a:pt x="624" y="506"/>
                  </a:cubicBezTo>
                  <a:cubicBezTo>
                    <a:pt x="624" y="514"/>
                    <a:pt x="624" y="522"/>
                    <a:pt x="632" y="522"/>
                  </a:cubicBezTo>
                  <a:lnTo>
                    <a:pt x="632" y="522"/>
                  </a:lnTo>
                  <a:cubicBezTo>
                    <a:pt x="632" y="522"/>
                    <a:pt x="632" y="522"/>
                    <a:pt x="640" y="522"/>
                  </a:cubicBezTo>
                  <a:cubicBezTo>
                    <a:pt x="648" y="522"/>
                    <a:pt x="648" y="522"/>
                    <a:pt x="656" y="530"/>
                  </a:cubicBezTo>
                  <a:cubicBezTo>
                    <a:pt x="664" y="538"/>
                    <a:pt x="664" y="561"/>
                    <a:pt x="664" y="577"/>
                  </a:cubicBezTo>
                  <a:cubicBezTo>
                    <a:pt x="664" y="585"/>
                    <a:pt x="656" y="593"/>
                    <a:pt x="640" y="593"/>
                  </a:cubicBezTo>
                  <a:cubicBezTo>
                    <a:pt x="640" y="593"/>
                    <a:pt x="632" y="601"/>
                    <a:pt x="624" y="601"/>
                  </a:cubicBezTo>
                  <a:cubicBezTo>
                    <a:pt x="616" y="609"/>
                    <a:pt x="616" y="617"/>
                    <a:pt x="616" y="625"/>
                  </a:cubicBezTo>
                  <a:cubicBezTo>
                    <a:pt x="608" y="632"/>
                    <a:pt x="608" y="641"/>
                    <a:pt x="593" y="648"/>
                  </a:cubicBezTo>
                  <a:cubicBezTo>
                    <a:pt x="593" y="656"/>
                    <a:pt x="593" y="656"/>
                    <a:pt x="593" y="656"/>
                  </a:cubicBezTo>
                  <a:cubicBezTo>
                    <a:pt x="593" y="664"/>
                    <a:pt x="608" y="672"/>
                    <a:pt x="616" y="672"/>
                  </a:cubicBezTo>
                  <a:cubicBezTo>
                    <a:pt x="632" y="680"/>
                    <a:pt x="624" y="696"/>
                    <a:pt x="624" y="712"/>
                  </a:cubicBezTo>
                  <a:cubicBezTo>
                    <a:pt x="616" y="719"/>
                    <a:pt x="616" y="735"/>
                    <a:pt x="616" y="743"/>
                  </a:cubicBezTo>
                  <a:cubicBezTo>
                    <a:pt x="616" y="767"/>
                    <a:pt x="593" y="806"/>
                    <a:pt x="569" y="799"/>
                  </a:cubicBezTo>
                  <a:cubicBezTo>
                    <a:pt x="553" y="799"/>
                    <a:pt x="545" y="791"/>
                    <a:pt x="545" y="783"/>
                  </a:cubicBezTo>
                  <a:cubicBezTo>
                    <a:pt x="545" y="775"/>
                    <a:pt x="553" y="775"/>
                    <a:pt x="545" y="767"/>
                  </a:cubicBezTo>
                  <a:lnTo>
                    <a:pt x="545" y="759"/>
                  </a:lnTo>
                  <a:cubicBezTo>
                    <a:pt x="545" y="767"/>
                    <a:pt x="545" y="767"/>
                    <a:pt x="545" y="767"/>
                  </a:cubicBezTo>
                  <a:cubicBezTo>
                    <a:pt x="537" y="767"/>
                    <a:pt x="537" y="775"/>
                    <a:pt x="529" y="783"/>
                  </a:cubicBezTo>
                  <a:lnTo>
                    <a:pt x="521" y="791"/>
                  </a:lnTo>
                  <a:cubicBezTo>
                    <a:pt x="521" y="799"/>
                    <a:pt x="521" y="814"/>
                    <a:pt x="506" y="814"/>
                  </a:cubicBezTo>
                  <a:cubicBezTo>
                    <a:pt x="498" y="814"/>
                    <a:pt x="498" y="806"/>
                    <a:pt x="498" y="806"/>
                  </a:cubicBezTo>
                  <a:cubicBezTo>
                    <a:pt x="490" y="799"/>
                    <a:pt x="498" y="791"/>
                    <a:pt x="498" y="783"/>
                  </a:cubicBezTo>
                  <a:cubicBezTo>
                    <a:pt x="498" y="775"/>
                    <a:pt x="506" y="767"/>
                    <a:pt x="506" y="759"/>
                  </a:cubicBezTo>
                  <a:cubicBezTo>
                    <a:pt x="506" y="751"/>
                    <a:pt x="506" y="751"/>
                    <a:pt x="506" y="751"/>
                  </a:cubicBezTo>
                  <a:cubicBezTo>
                    <a:pt x="498" y="751"/>
                    <a:pt x="498" y="751"/>
                    <a:pt x="490" y="767"/>
                  </a:cubicBezTo>
                  <a:cubicBezTo>
                    <a:pt x="482" y="783"/>
                    <a:pt x="474" y="791"/>
                    <a:pt x="466" y="799"/>
                  </a:cubicBezTo>
                  <a:cubicBezTo>
                    <a:pt x="458" y="806"/>
                    <a:pt x="450" y="814"/>
                    <a:pt x="443" y="822"/>
                  </a:cubicBezTo>
                  <a:lnTo>
                    <a:pt x="443" y="830"/>
                  </a:lnTo>
                  <a:cubicBezTo>
                    <a:pt x="443" y="838"/>
                    <a:pt x="458" y="846"/>
                    <a:pt x="482" y="854"/>
                  </a:cubicBezTo>
                  <a:cubicBezTo>
                    <a:pt x="490" y="854"/>
                    <a:pt x="498" y="854"/>
                    <a:pt x="506" y="862"/>
                  </a:cubicBezTo>
                  <a:cubicBezTo>
                    <a:pt x="521" y="862"/>
                    <a:pt x="529" y="862"/>
                    <a:pt x="537" y="862"/>
                  </a:cubicBezTo>
                  <a:cubicBezTo>
                    <a:pt x="537" y="862"/>
                    <a:pt x="545" y="862"/>
                    <a:pt x="545" y="854"/>
                  </a:cubicBezTo>
                  <a:cubicBezTo>
                    <a:pt x="553" y="854"/>
                    <a:pt x="561" y="846"/>
                    <a:pt x="577" y="838"/>
                  </a:cubicBezTo>
                  <a:cubicBezTo>
                    <a:pt x="608" y="830"/>
                    <a:pt x="616" y="822"/>
                    <a:pt x="624" y="806"/>
                  </a:cubicBezTo>
                  <a:cubicBezTo>
                    <a:pt x="624" y="806"/>
                    <a:pt x="632" y="799"/>
                    <a:pt x="632" y="791"/>
                  </a:cubicBezTo>
                  <a:cubicBezTo>
                    <a:pt x="656" y="775"/>
                    <a:pt x="656" y="775"/>
                    <a:pt x="656" y="759"/>
                  </a:cubicBezTo>
                  <a:lnTo>
                    <a:pt x="656" y="751"/>
                  </a:lnTo>
                  <a:lnTo>
                    <a:pt x="656" y="743"/>
                  </a:lnTo>
                  <a:cubicBezTo>
                    <a:pt x="664" y="727"/>
                    <a:pt x="664" y="719"/>
                    <a:pt x="672" y="704"/>
                  </a:cubicBezTo>
                  <a:cubicBezTo>
                    <a:pt x="680" y="688"/>
                    <a:pt x="680" y="688"/>
                    <a:pt x="672" y="656"/>
                  </a:cubicBezTo>
                  <a:cubicBezTo>
                    <a:pt x="664" y="632"/>
                    <a:pt x="672" y="625"/>
                    <a:pt x="680" y="617"/>
                  </a:cubicBezTo>
                  <a:cubicBezTo>
                    <a:pt x="680" y="609"/>
                    <a:pt x="680" y="609"/>
                    <a:pt x="687" y="609"/>
                  </a:cubicBezTo>
                  <a:cubicBezTo>
                    <a:pt x="687" y="601"/>
                    <a:pt x="687" y="601"/>
                    <a:pt x="696" y="593"/>
                  </a:cubicBezTo>
                  <a:cubicBezTo>
                    <a:pt x="703" y="585"/>
                    <a:pt x="711" y="569"/>
                    <a:pt x="727" y="561"/>
                  </a:cubicBezTo>
                  <a:cubicBezTo>
                    <a:pt x="743" y="553"/>
                    <a:pt x="743" y="546"/>
                    <a:pt x="751" y="530"/>
                  </a:cubicBezTo>
                  <a:cubicBezTo>
                    <a:pt x="751" y="522"/>
                    <a:pt x="751" y="522"/>
                    <a:pt x="751" y="522"/>
                  </a:cubicBezTo>
                  <a:cubicBezTo>
                    <a:pt x="767" y="498"/>
                    <a:pt x="767" y="474"/>
                    <a:pt x="759" y="466"/>
                  </a:cubicBezTo>
                  <a:cubicBezTo>
                    <a:pt x="751" y="459"/>
                    <a:pt x="743" y="435"/>
                    <a:pt x="735" y="411"/>
                  </a:cubicBezTo>
                  <a:cubicBezTo>
                    <a:pt x="735" y="395"/>
                    <a:pt x="743" y="395"/>
                    <a:pt x="743" y="388"/>
                  </a:cubicBezTo>
                  <a:cubicBezTo>
                    <a:pt x="751" y="388"/>
                    <a:pt x="751" y="379"/>
                    <a:pt x="759" y="372"/>
                  </a:cubicBezTo>
                  <a:cubicBezTo>
                    <a:pt x="759" y="364"/>
                    <a:pt x="751" y="356"/>
                    <a:pt x="743" y="348"/>
                  </a:cubicBezTo>
                  <a:cubicBezTo>
                    <a:pt x="735" y="348"/>
                    <a:pt x="735" y="348"/>
                    <a:pt x="727" y="340"/>
                  </a:cubicBezTo>
                  <a:lnTo>
                    <a:pt x="727" y="332"/>
                  </a:lnTo>
                  <a:cubicBezTo>
                    <a:pt x="719" y="324"/>
                    <a:pt x="719" y="316"/>
                    <a:pt x="703" y="301"/>
                  </a:cubicBezTo>
                  <a:cubicBezTo>
                    <a:pt x="696" y="301"/>
                    <a:pt x="687" y="293"/>
                    <a:pt x="696" y="285"/>
                  </a:cubicBezTo>
                  <a:cubicBezTo>
                    <a:pt x="696" y="277"/>
                    <a:pt x="703" y="277"/>
                    <a:pt x="719" y="277"/>
                  </a:cubicBezTo>
                  <a:cubicBezTo>
                    <a:pt x="727" y="277"/>
                    <a:pt x="727" y="277"/>
                    <a:pt x="727" y="277"/>
                  </a:cubicBezTo>
                  <a:cubicBezTo>
                    <a:pt x="727" y="277"/>
                    <a:pt x="727" y="277"/>
                    <a:pt x="735" y="277"/>
                  </a:cubicBezTo>
                  <a:lnTo>
                    <a:pt x="735" y="277"/>
                  </a:lnTo>
                  <a:lnTo>
                    <a:pt x="735" y="277"/>
                  </a:lnTo>
                  <a:cubicBezTo>
                    <a:pt x="735" y="277"/>
                    <a:pt x="735" y="277"/>
                    <a:pt x="735" y="269"/>
                  </a:cubicBezTo>
                  <a:cubicBezTo>
                    <a:pt x="735" y="253"/>
                    <a:pt x="743" y="245"/>
                    <a:pt x="743" y="237"/>
                  </a:cubicBezTo>
                  <a:cubicBezTo>
                    <a:pt x="759" y="221"/>
                    <a:pt x="759" y="206"/>
                    <a:pt x="767" y="182"/>
                  </a:cubicBezTo>
                  <a:cubicBezTo>
                    <a:pt x="767" y="166"/>
                    <a:pt x="767" y="158"/>
                    <a:pt x="759" y="150"/>
                  </a:cubicBezTo>
                  <a:cubicBezTo>
                    <a:pt x="759" y="142"/>
                    <a:pt x="759" y="142"/>
                    <a:pt x="759" y="135"/>
                  </a:cubicBezTo>
                  <a:cubicBezTo>
                    <a:pt x="751" y="126"/>
                    <a:pt x="743" y="126"/>
                    <a:pt x="735" y="119"/>
                  </a:cubicBezTo>
                  <a:cubicBezTo>
                    <a:pt x="727" y="119"/>
                    <a:pt x="719" y="111"/>
                    <a:pt x="711" y="103"/>
                  </a:cubicBezTo>
                  <a:cubicBezTo>
                    <a:pt x="696" y="87"/>
                    <a:pt x="696" y="71"/>
                    <a:pt x="696" y="55"/>
                  </a:cubicBezTo>
                  <a:cubicBezTo>
                    <a:pt x="696" y="48"/>
                    <a:pt x="696" y="39"/>
                    <a:pt x="696" y="32"/>
                  </a:cubicBezTo>
                  <a:cubicBezTo>
                    <a:pt x="687" y="16"/>
                    <a:pt x="680" y="16"/>
                    <a:pt x="672" y="16"/>
                  </a:cubicBezTo>
                  <a:cubicBezTo>
                    <a:pt x="672" y="16"/>
                    <a:pt x="664" y="16"/>
                    <a:pt x="656" y="8"/>
                  </a:cubicBezTo>
                  <a:cubicBezTo>
                    <a:pt x="640" y="0"/>
                    <a:pt x="640" y="0"/>
                    <a:pt x="640" y="0"/>
                  </a:cubicBezTo>
                  <a:cubicBezTo>
                    <a:pt x="656" y="0"/>
                    <a:pt x="656" y="0"/>
                    <a:pt x="656" y="0"/>
                  </a:cubicBezTo>
                  <a:cubicBezTo>
                    <a:pt x="664" y="8"/>
                    <a:pt x="1367" y="206"/>
                    <a:pt x="2450" y="427"/>
                  </a:cubicBezTo>
                  <a:cubicBezTo>
                    <a:pt x="2458" y="435"/>
                    <a:pt x="2458" y="435"/>
                    <a:pt x="2458" y="435"/>
                  </a:cubicBezTo>
                  <a:cubicBezTo>
                    <a:pt x="2450" y="435"/>
                    <a:pt x="2450" y="435"/>
                    <a:pt x="2450" y="435"/>
                  </a:cubicBezTo>
                  <a:cubicBezTo>
                    <a:pt x="2427" y="569"/>
                    <a:pt x="2348" y="1004"/>
                    <a:pt x="2340" y="1028"/>
                  </a:cubicBezTo>
                  <a:cubicBezTo>
                    <a:pt x="2340" y="1036"/>
                    <a:pt x="2324" y="1083"/>
                    <a:pt x="2316" y="1138"/>
                  </a:cubicBezTo>
                  <a:cubicBezTo>
                    <a:pt x="2284" y="1273"/>
                    <a:pt x="2245" y="1471"/>
                    <a:pt x="2229" y="1494"/>
                  </a:cubicBezTo>
                  <a:cubicBezTo>
                    <a:pt x="2213" y="1526"/>
                    <a:pt x="2213" y="1660"/>
                    <a:pt x="2229" y="1684"/>
                  </a:cubicBezTo>
                  <a:cubicBezTo>
                    <a:pt x="2237" y="1700"/>
                    <a:pt x="2229" y="1723"/>
                    <a:pt x="2221" y="1747"/>
                  </a:cubicBezTo>
                  <a:cubicBezTo>
                    <a:pt x="2221" y="1755"/>
                    <a:pt x="2221" y="1763"/>
                    <a:pt x="2221" y="1771"/>
                  </a:cubicBezTo>
                  <a:cubicBezTo>
                    <a:pt x="2213" y="1779"/>
                    <a:pt x="2213" y="1795"/>
                    <a:pt x="2221" y="1826"/>
                  </a:cubicBezTo>
                  <a:close/>
                  <a:moveTo>
                    <a:pt x="1557" y="1684"/>
                  </a:moveTo>
                  <a:lnTo>
                    <a:pt x="1557" y="1684"/>
                  </a:lnTo>
                  <a:cubicBezTo>
                    <a:pt x="1604" y="1684"/>
                    <a:pt x="1739" y="1716"/>
                    <a:pt x="1786" y="1739"/>
                  </a:cubicBezTo>
                  <a:cubicBezTo>
                    <a:pt x="1842" y="1771"/>
                    <a:pt x="2197" y="1818"/>
                    <a:pt x="2205" y="1818"/>
                  </a:cubicBezTo>
                  <a:cubicBezTo>
                    <a:pt x="2213" y="1818"/>
                    <a:pt x="2213" y="1818"/>
                    <a:pt x="2213" y="1818"/>
                  </a:cubicBezTo>
                  <a:cubicBezTo>
                    <a:pt x="2213" y="1795"/>
                    <a:pt x="2205" y="1779"/>
                    <a:pt x="2213" y="1771"/>
                  </a:cubicBezTo>
                  <a:cubicBezTo>
                    <a:pt x="2213" y="1763"/>
                    <a:pt x="2213" y="1755"/>
                    <a:pt x="2213" y="1747"/>
                  </a:cubicBezTo>
                  <a:cubicBezTo>
                    <a:pt x="2221" y="1723"/>
                    <a:pt x="2229" y="1700"/>
                    <a:pt x="2221" y="1684"/>
                  </a:cubicBezTo>
                  <a:cubicBezTo>
                    <a:pt x="2205" y="1668"/>
                    <a:pt x="2205" y="1518"/>
                    <a:pt x="2221" y="1486"/>
                  </a:cubicBezTo>
                  <a:cubicBezTo>
                    <a:pt x="2237" y="1471"/>
                    <a:pt x="2284" y="1257"/>
                    <a:pt x="2308" y="1138"/>
                  </a:cubicBezTo>
                  <a:cubicBezTo>
                    <a:pt x="2324" y="1075"/>
                    <a:pt x="2332" y="1036"/>
                    <a:pt x="2332" y="1028"/>
                  </a:cubicBezTo>
                  <a:cubicBezTo>
                    <a:pt x="2340" y="1004"/>
                    <a:pt x="2419" y="577"/>
                    <a:pt x="2443" y="435"/>
                  </a:cubicBezTo>
                  <a:cubicBezTo>
                    <a:pt x="1518" y="245"/>
                    <a:pt x="861" y="63"/>
                    <a:pt x="696" y="24"/>
                  </a:cubicBezTo>
                  <a:lnTo>
                    <a:pt x="696" y="24"/>
                  </a:lnTo>
                  <a:cubicBezTo>
                    <a:pt x="703" y="39"/>
                    <a:pt x="703" y="48"/>
                    <a:pt x="703" y="55"/>
                  </a:cubicBezTo>
                  <a:cubicBezTo>
                    <a:pt x="703" y="71"/>
                    <a:pt x="703" y="87"/>
                    <a:pt x="719" y="95"/>
                  </a:cubicBezTo>
                  <a:cubicBezTo>
                    <a:pt x="727" y="103"/>
                    <a:pt x="735" y="111"/>
                    <a:pt x="743" y="111"/>
                  </a:cubicBezTo>
                  <a:cubicBezTo>
                    <a:pt x="751" y="119"/>
                    <a:pt x="759" y="126"/>
                    <a:pt x="759" y="135"/>
                  </a:cubicBezTo>
                  <a:cubicBezTo>
                    <a:pt x="767" y="142"/>
                    <a:pt x="767" y="142"/>
                    <a:pt x="767" y="142"/>
                  </a:cubicBezTo>
                  <a:cubicBezTo>
                    <a:pt x="767" y="150"/>
                    <a:pt x="774" y="158"/>
                    <a:pt x="774" y="182"/>
                  </a:cubicBezTo>
                  <a:cubicBezTo>
                    <a:pt x="767" y="206"/>
                    <a:pt x="767" y="221"/>
                    <a:pt x="751" y="237"/>
                  </a:cubicBezTo>
                  <a:cubicBezTo>
                    <a:pt x="751" y="245"/>
                    <a:pt x="743" y="253"/>
                    <a:pt x="743" y="269"/>
                  </a:cubicBezTo>
                  <a:cubicBezTo>
                    <a:pt x="743" y="277"/>
                    <a:pt x="743" y="277"/>
                    <a:pt x="743" y="285"/>
                  </a:cubicBezTo>
                  <a:lnTo>
                    <a:pt x="735" y="285"/>
                  </a:lnTo>
                  <a:cubicBezTo>
                    <a:pt x="735" y="285"/>
                    <a:pt x="735" y="285"/>
                    <a:pt x="727" y="285"/>
                  </a:cubicBezTo>
                  <a:lnTo>
                    <a:pt x="727" y="285"/>
                  </a:lnTo>
                  <a:cubicBezTo>
                    <a:pt x="719" y="285"/>
                    <a:pt x="719" y="285"/>
                    <a:pt x="719" y="285"/>
                  </a:cubicBezTo>
                  <a:cubicBezTo>
                    <a:pt x="703" y="285"/>
                    <a:pt x="703" y="285"/>
                    <a:pt x="703" y="285"/>
                  </a:cubicBezTo>
                  <a:lnTo>
                    <a:pt x="703" y="293"/>
                  </a:lnTo>
                  <a:cubicBezTo>
                    <a:pt x="719" y="308"/>
                    <a:pt x="727" y="316"/>
                    <a:pt x="727" y="324"/>
                  </a:cubicBezTo>
                  <a:cubicBezTo>
                    <a:pt x="735" y="332"/>
                    <a:pt x="735" y="332"/>
                    <a:pt x="735" y="340"/>
                  </a:cubicBezTo>
                  <a:cubicBezTo>
                    <a:pt x="735" y="340"/>
                    <a:pt x="743" y="340"/>
                    <a:pt x="751" y="348"/>
                  </a:cubicBezTo>
                  <a:cubicBezTo>
                    <a:pt x="759" y="348"/>
                    <a:pt x="767" y="356"/>
                    <a:pt x="759" y="372"/>
                  </a:cubicBezTo>
                  <a:cubicBezTo>
                    <a:pt x="759" y="379"/>
                    <a:pt x="751" y="388"/>
                    <a:pt x="751" y="395"/>
                  </a:cubicBezTo>
                  <a:cubicBezTo>
                    <a:pt x="743" y="395"/>
                    <a:pt x="743" y="403"/>
                    <a:pt x="743" y="411"/>
                  </a:cubicBezTo>
                  <a:cubicBezTo>
                    <a:pt x="751" y="435"/>
                    <a:pt x="759" y="451"/>
                    <a:pt x="767" y="459"/>
                  </a:cubicBezTo>
                  <a:cubicBezTo>
                    <a:pt x="774" y="474"/>
                    <a:pt x="767" y="506"/>
                    <a:pt x="759" y="522"/>
                  </a:cubicBezTo>
                  <a:cubicBezTo>
                    <a:pt x="759" y="530"/>
                    <a:pt x="759" y="530"/>
                    <a:pt x="759" y="530"/>
                  </a:cubicBezTo>
                  <a:cubicBezTo>
                    <a:pt x="751" y="546"/>
                    <a:pt x="743" y="553"/>
                    <a:pt x="727" y="569"/>
                  </a:cubicBezTo>
                  <a:cubicBezTo>
                    <a:pt x="719" y="577"/>
                    <a:pt x="711" y="585"/>
                    <a:pt x="703" y="601"/>
                  </a:cubicBezTo>
                  <a:cubicBezTo>
                    <a:pt x="696" y="601"/>
                    <a:pt x="696" y="609"/>
                    <a:pt x="687" y="609"/>
                  </a:cubicBezTo>
                  <a:cubicBezTo>
                    <a:pt x="687" y="617"/>
                    <a:pt x="687" y="617"/>
                    <a:pt x="687" y="617"/>
                  </a:cubicBezTo>
                  <a:cubicBezTo>
                    <a:pt x="672" y="632"/>
                    <a:pt x="672" y="632"/>
                    <a:pt x="680" y="656"/>
                  </a:cubicBezTo>
                  <a:cubicBezTo>
                    <a:pt x="687" y="680"/>
                    <a:pt x="687" y="688"/>
                    <a:pt x="680" y="712"/>
                  </a:cubicBezTo>
                  <a:cubicBezTo>
                    <a:pt x="672" y="719"/>
                    <a:pt x="672" y="727"/>
                    <a:pt x="664" y="743"/>
                  </a:cubicBezTo>
                  <a:lnTo>
                    <a:pt x="664" y="751"/>
                  </a:lnTo>
                  <a:cubicBezTo>
                    <a:pt x="664" y="759"/>
                    <a:pt x="664" y="759"/>
                    <a:pt x="664" y="759"/>
                  </a:cubicBezTo>
                  <a:cubicBezTo>
                    <a:pt x="664" y="775"/>
                    <a:pt x="656" y="775"/>
                    <a:pt x="640" y="799"/>
                  </a:cubicBezTo>
                  <a:cubicBezTo>
                    <a:pt x="632" y="806"/>
                    <a:pt x="632" y="806"/>
                    <a:pt x="632" y="814"/>
                  </a:cubicBezTo>
                  <a:cubicBezTo>
                    <a:pt x="616" y="822"/>
                    <a:pt x="616" y="830"/>
                    <a:pt x="577" y="846"/>
                  </a:cubicBezTo>
                  <a:cubicBezTo>
                    <a:pt x="561" y="854"/>
                    <a:pt x="553" y="854"/>
                    <a:pt x="553" y="862"/>
                  </a:cubicBezTo>
                  <a:cubicBezTo>
                    <a:pt x="545" y="870"/>
                    <a:pt x="537" y="878"/>
                    <a:pt x="506" y="862"/>
                  </a:cubicBezTo>
                  <a:cubicBezTo>
                    <a:pt x="498" y="862"/>
                    <a:pt x="490" y="862"/>
                    <a:pt x="482" y="862"/>
                  </a:cubicBezTo>
                  <a:cubicBezTo>
                    <a:pt x="458" y="854"/>
                    <a:pt x="443" y="846"/>
                    <a:pt x="434" y="838"/>
                  </a:cubicBezTo>
                  <a:cubicBezTo>
                    <a:pt x="434" y="830"/>
                    <a:pt x="434" y="822"/>
                    <a:pt x="434" y="822"/>
                  </a:cubicBezTo>
                  <a:cubicBezTo>
                    <a:pt x="443" y="806"/>
                    <a:pt x="450" y="799"/>
                    <a:pt x="458" y="791"/>
                  </a:cubicBezTo>
                  <a:cubicBezTo>
                    <a:pt x="466" y="783"/>
                    <a:pt x="474" y="783"/>
                    <a:pt x="482" y="767"/>
                  </a:cubicBezTo>
                  <a:cubicBezTo>
                    <a:pt x="482" y="759"/>
                    <a:pt x="490" y="743"/>
                    <a:pt x="506" y="743"/>
                  </a:cubicBezTo>
                  <a:cubicBezTo>
                    <a:pt x="506" y="743"/>
                    <a:pt x="514" y="743"/>
                    <a:pt x="514" y="759"/>
                  </a:cubicBezTo>
                  <a:cubicBezTo>
                    <a:pt x="514" y="767"/>
                    <a:pt x="506" y="775"/>
                    <a:pt x="506" y="783"/>
                  </a:cubicBezTo>
                  <a:cubicBezTo>
                    <a:pt x="506" y="791"/>
                    <a:pt x="498" y="799"/>
                    <a:pt x="498" y="799"/>
                  </a:cubicBezTo>
                  <a:cubicBezTo>
                    <a:pt x="506" y="806"/>
                    <a:pt x="506" y="806"/>
                    <a:pt x="506" y="806"/>
                  </a:cubicBezTo>
                  <a:cubicBezTo>
                    <a:pt x="514" y="806"/>
                    <a:pt x="514" y="799"/>
                    <a:pt x="514" y="791"/>
                  </a:cubicBezTo>
                  <a:cubicBezTo>
                    <a:pt x="514" y="791"/>
                    <a:pt x="521" y="783"/>
                    <a:pt x="529" y="775"/>
                  </a:cubicBezTo>
                  <a:cubicBezTo>
                    <a:pt x="529" y="767"/>
                    <a:pt x="537" y="767"/>
                    <a:pt x="537" y="759"/>
                  </a:cubicBezTo>
                  <a:cubicBezTo>
                    <a:pt x="537" y="759"/>
                    <a:pt x="537" y="751"/>
                    <a:pt x="545" y="751"/>
                  </a:cubicBezTo>
                  <a:cubicBezTo>
                    <a:pt x="545" y="751"/>
                    <a:pt x="553" y="759"/>
                    <a:pt x="553" y="767"/>
                  </a:cubicBezTo>
                  <a:cubicBezTo>
                    <a:pt x="553" y="775"/>
                    <a:pt x="553" y="775"/>
                    <a:pt x="553" y="783"/>
                  </a:cubicBezTo>
                  <a:cubicBezTo>
                    <a:pt x="553" y="791"/>
                    <a:pt x="553" y="791"/>
                    <a:pt x="569" y="791"/>
                  </a:cubicBezTo>
                  <a:cubicBezTo>
                    <a:pt x="593" y="799"/>
                    <a:pt x="608" y="767"/>
                    <a:pt x="608" y="743"/>
                  </a:cubicBezTo>
                  <a:cubicBezTo>
                    <a:pt x="608" y="727"/>
                    <a:pt x="616" y="719"/>
                    <a:pt x="616" y="712"/>
                  </a:cubicBezTo>
                  <a:cubicBezTo>
                    <a:pt x="624" y="688"/>
                    <a:pt x="624" y="680"/>
                    <a:pt x="616" y="680"/>
                  </a:cubicBezTo>
                  <a:cubicBezTo>
                    <a:pt x="601" y="672"/>
                    <a:pt x="585" y="672"/>
                    <a:pt x="585" y="664"/>
                  </a:cubicBezTo>
                  <a:cubicBezTo>
                    <a:pt x="585" y="656"/>
                    <a:pt x="585" y="648"/>
                    <a:pt x="593" y="648"/>
                  </a:cubicBezTo>
                  <a:cubicBezTo>
                    <a:pt x="601" y="632"/>
                    <a:pt x="608" y="625"/>
                    <a:pt x="608" y="617"/>
                  </a:cubicBezTo>
                  <a:cubicBezTo>
                    <a:pt x="608" y="609"/>
                    <a:pt x="616" y="609"/>
                    <a:pt x="616" y="601"/>
                  </a:cubicBezTo>
                  <a:cubicBezTo>
                    <a:pt x="624" y="593"/>
                    <a:pt x="632" y="593"/>
                    <a:pt x="640" y="585"/>
                  </a:cubicBezTo>
                  <a:cubicBezTo>
                    <a:pt x="656" y="585"/>
                    <a:pt x="656" y="585"/>
                    <a:pt x="656" y="577"/>
                  </a:cubicBezTo>
                  <a:cubicBezTo>
                    <a:pt x="656" y="561"/>
                    <a:pt x="656" y="538"/>
                    <a:pt x="648" y="530"/>
                  </a:cubicBezTo>
                  <a:lnTo>
                    <a:pt x="640" y="530"/>
                  </a:lnTo>
                  <a:lnTo>
                    <a:pt x="632" y="530"/>
                  </a:lnTo>
                  <a:cubicBezTo>
                    <a:pt x="632" y="530"/>
                    <a:pt x="632" y="530"/>
                    <a:pt x="624" y="530"/>
                  </a:cubicBezTo>
                  <a:cubicBezTo>
                    <a:pt x="624" y="530"/>
                    <a:pt x="616" y="522"/>
                    <a:pt x="616" y="506"/>
                  </a:cubicBezTo>
                  <a:cubicBezTo>
                    <a:pt x="616" y="490"/>
                    <a:pt x="616" y="474"/>
                    <a:pt x="616" y="466"/>
                  </a:cubicBezTo>
                  <a:cubicBezTo>
                    <a:pt x="616" y="459"/>
                    <a:pt x="616" y="443"/>
                    <a:pt x="616" y="435"/>
                  </a:cubicBezTo>
                  <a:cubicBezTo>
                    <a:pt x="608" y="411"/>
                    <a:pt x="601" y="403"/>
                    <a:pt x="593" y="403"/>
                  </a:cubicBezTo>
                  <a:cubicBezTo>
                    <a:pt x="585" y="403"/>
                    <a:pt x="585" y="403"/>
                    <a:pt x="585" y="403"/>
                  </a:cubicBezTo>
                  <a:cubicBezTo>
                    <a:pt x="577" y="419"/>
                    <a:pt x="569" y="419"/>
                    <a:pt x="569" y="419"/>
                  </a:cubicBezTo>
                  <a:cubicBezTo>
                    <a:pt x="561" y="419"/>
                    <a:pt x="553" y="411"/>
                    <a:pt x="545" y="395"/>
                  </a:cubicBezTo>
                  <a:cubicBezTo>
                    <a:pt x="529" y="372"/>
                    <a:pt x="521" y="364"/>
                    <a:pt x="498" y="364"/>
                  </a:cubicBezTo>
                  <a:cubicBezTo>
                    <a:pt x="474" y="364"/>
                    <a:pt x="474" y="364"/>
                    <a:pt x="443" y="348"/>
                  </a:cubicBezTo>
                  <a:cubicBezTo>
                    <a:pt x="434" y="348"/>
                    <a:pt x="427" y="340"/>
                    <a:pt x="419" y="340"/>
                  </a:cubicBezTo>
                  <a:cubicBezTo>
                    <a:pt x="411" y="332"/>
                    <a:pt x="395" y="332"/>
                    <a:pt x="379" y="324"/>
                  </a:cubicBezTo>
                  <a:cubicBezTo>
                    <a:pt x="300" y="301"/>
                    <a:pt x="158" y="253"/>
                    <a:pt x="87" y="142"/>
                  </a:cubicBezTo>
                  <a:cubicBezTo>
                    <a:pt x="79" y="135"/>
                    <a:pt x="79" y="135"/>
                    <a:pt x="71" y="135"/>
                  </a:cubicBezTo>
                  <a:lnTo>
                    <a:pt x="71" y="135"/>
                  </a:lnTo>
                  <a:cubicBezTo>
                    <a:pt x="71" y="142"/>
                    <a:pt x="79" y="150"/>
                    <a:pt x="79" y="150"/>
                  </a:cubicBezTo>
                  <a:cubicBezTo>
                    <a:pt x="79" y="158"/>
                    <a:pt x="79" y="158"/>
                    <a:pt x="71" y="166"/>
                  </a:cubicBezTo>
                  <a:cubicBezTo>
                    <a:pt x="71" y="174"/>
                    <a:pt x="71" y="174"/>
                    <a:pt x="63" y="182"/>
                  </a:cubicBezTo>
                  <a:cubicBezTo>
                    <a:pt x="47" y="206"/>
                    <a:pt x="23" y="245"/>
                    <a:pt x="31" y="285"/>
                  </a:cubicBezTo>
                  <a:cubicBezTo>
                    <a:pt x="31" y="301"/>
                    <a:pt x="39" y="316"/>
                    <a:pt x="47" y="332"/>
                  </a:cubicBezTo>
                  <a:cubicBezTo>
                    <a:pt x="55" y="348"/>
                    <a:pt x="63" y="356"/>
                    <a:pt x="71" y="379"/>
                  </a:cubicBezTo>
                  <a:cubicBezTo>
                    <a:pt x="71" y="411"/>
                    <a:pt x="71" y="411"/>
                    <a:pt x="71" y="443"/>
                  </a:cubicBezTo>
                  <a:cubicBezTo>
                    <a:pt x="71" y="451"/>
                    <a:pt x="71" y="451"/>
                    <a:pt x="63" y="466"/>
                  </a:cubicBezTo>
                  <a:cubicBezTo>
                    <a:pt x="63" y="506"/>
                    <a:pt x="71" y="561"/>
                    <a:pt x="71" y="601"/>
                  </a:cubicBezTo>
                  <a:cubicBezTo>
                    <a:pt x="79" y="609"/>
                    <a:pt x="79" y="609"/>
                    <a:pt x="79" y="609"/>
                  </a:cubicBezTo>
                  <a:cubicBezTo>
                    <a:pt x="79" y="625"/>
                    <a:pt x="79" y="632"/>
                    <a:pt x="79" y="632"/>
                  </a:cubicBezTo>
                  <a:cubicBezTo>
                    <a:pt x="87" y="632"/>
                    <a:pt x="87" y="632"/>
                    <a:pt x="79" y="656"/>
                  </a:cubicBezTo>
                  <a:lnTo>
                    <a:pt x="79" y="656"/>
                  </a:lnTo>
                  <a:cubicBezTo>
                    <a:pt x="79" y="672"/>
                    <a:pt x="79" y="680"/>
                    <a:pt x="71" y="696"/>
                  </a:cubicBezTo>
                  <a:cubicBezTo>
                    <a:pt x="71" y="712"/>
                    <a:pt x="71" y="719"/>
                    <a:pt x="63" y="735"/>
                  </a:cubicBezTo>
                  <a:cubicBezTo>
                    <a:pt x="63" y="743"/>
                    <a:pt x="55" y="751"/>
                    <a:pt x="55" y="759"/>
                  </a:cubicBezTo>
                  <a:cubicBezTo>
                    <a:pt x="47" y="767"/>
                    <a:pt x="47" y="775"/>
                    <a:pt x="55" y="783"/>
                  </a:cubicBezTo>
                  <a:cubicBezTo>
                    <a:pt x="55" y="791"/>
                    <a:pt x="55" y="791"/>
                    <a:pt x="55" y="791"/>
                  </a:cubicBezTo>
                  <a:cubicBezTo>
                    <a:pt x="55" y="791"/>
                    <a:pt x="63" y="791"/>
                    <a:pt x="63" y="783"/>
                  </a:cubicBezTo>
                  <a:lnTo>
                    <a:pt x="71" y="783"/>
                  </a:lnTo>
                  <a:lnTo>
                    <a:pt x="79" y="783"/>
                  </a:lnTo>
                  <a:cubicBezTo>
                    <a:pt x="79" y="783"/>
                    <a:pt x="87" y="783"/>
                    <a:pt x="87" y="791"/>
                  </a:cubicBezTo>
                  <a:cubicBezTo>
                    <a:pt x="94" y="791"/>
                    <a:pt x="110" y="799"/>
                    <a:pt x="118" y="806"/>
                  </a:cubicBezTo>
                  <a:lnTo>
                    <a:pt x="126" y="814"/>
                  </a:lnTo>
                  <a:cubicBezTo>
                    <a:pt x="134" y="822"/>
                    <a:pt x="142" y="822"/>
                    <a:pt x="142" y="830"/>
                  </a:cubicBezTo>
                  <a:cubicBezTo>
                    <a:pt x="142" y="830"/>
                    <a:pt x="134" y="830"/>
                    <a:pt x="134" y="838"/>
                  </a:cubicBezTo>
                  <a:cubicBezTo>
                    <a:pt x="126" y="838"/>
                    <a:pt x="126" y="838"/>
                    <a:pt x="126" y="846"/>
                  </a:cubicBezTo>
                  <a:cubicBezTo>
                    <a:pt x="118" y="846"/>
                    <a:pt x="118" y="854"/>
                    <a:pt x="94" y="854"/>
                  </a:cubicBezTo>
                  <a:cubicBezTo>
                    <a:pt x="79" y="854"/>
                    <a:pt x="71" y="846"/>
                    <a:pt x="63" y="838"/>
                  </a:cubicBezTo>
                  <a:cubicBezTo>
                    <a:pt x="63" y="838"/>
                    <a:pt x="63" y="838"/>
                    <a:pt x="55" y="838"/>
                  </a:cubicBezTo>
                  <a:lnTo>
                    <a:pt x="55" y="838"/>
                  </a:lnTo>
                  <a:lnTo>
                    <a:pt x="55" y="838"/>
                  </a:lnTo>
                  <a:cubicBezTo>
                    <a:pt x="55" y="854"/>
                    <a:pt x="55" y="862"/>
                    <a:pt x="55" y="893"/>
                  </a:cubicBezTo>
                  <a:cubicBezTo>
                    <a:pt x="55" y="909"/>
                    <a:pt x="55" y="917"/>
                    <a:pt x="47" y="925"/>
                  </a:cubicBezTo>
                  <a:cubicBezTo>
                    <a:pt x="47" y="933"/>
                    <a:pt x="47" y="933"/>
                    <a:pt x="47" y="941"/>
                  </a:cubicBezTo>
                  <a:cubicBezTo>
                    <a:pt x="47" y="941"/>
                    <a:pt x="55" y="941"/>
                    <a:pt x="63" y="941"/>
                  </a:cubicBezTo>
                  <a:cubicBezTo>
                    <a:pt x="79" y="941"/>
                    <a:pt x="87" y="941"/>
                    <a:pt x="94" y="941"/>
                  </a:cubicBezTo>
                  <a:cubicBezTo>
                    <a:pt x="110" y="933"/>
                    <a:pt x="110" y="933"/>
                    <a:pt x="118" y="941"/>
                  </a:cubicBezTo>
                  <a:cubicBezTo>
                    <a:pt x="126" y="949"/>
                    <a:pt x="126" y="957"/>
                    <a:pt x="126" y="965"/>
                  </a:cubicBezTo>
                  <a:cubicBezTo>
                    <a:pt x="118" y="965"/>
                    <a:pt x="110" y="965"/>
                    <a:pt x="110" y="972"/>
                  </a:cubicBezTo>
                  <a:cubicBezTo>
                    <a:pt x="103" y="972"/>
                    <a:pt x="94" y="972"/>
                    <a:pt x="87" y="965"/>
                  </a:cubicBezTo>
                  <a:lnTo>
                    <a:pt x="79" y="965"/>
                  </a:lnTo>
                  <a:cubicBezTo>
                    <a:pt x="71" y="965"/>
                    <a:pt x="71" y="965"/>
                    <a:pt x="71" y="972"/>
                  </a:cubicBezTo>
                  <a:cubicBezTo>
                    <a:pt x="71" y="988"/>
                    <a:pt x="71" y="996"/>
                    <a:pt x="71" y="1012"/>
                  </a:cubicBezTo>
                  <a:cubicBezTo>
                    <a:pt x="71" y="1028"/>
                    <a:pt x="63" y="1028"/>
                    <a:pt x="63" y="1036"/>
                  </a:cubicBezTo>
                  <a:cubicBezTo>
                    <a:pt x="55" y="1036"/>
                    <a:pt x="47" y="1043"/>
                    <a:pt x="47" y="1052"/>
                  </a:cubicBezTo>
                  <a:cubicBezTo>
                    <a:pt x="47" y="1052"/>
                    <a:pt x="47" y="1067"/>
                    <a:pt x="47" y="1075"/>
                  </a:cubicBezTo>
                  <a:cubicBezTo>
                    <a:pt x="47" y="1083"/>
                    <a:pt x="47" y="1083"/>
                    <a:pt x="39" y="1083"/>
                  </a:cubicBezTo>
                  <a:cubicBezTo>
                    <a:pt x="39" y="1083"/>
                    <a:pt x="31" y="1083"/>
                    <a:pt x="31" y="1075"/>
                  </a:cubicBezTo>
                  <a:cubicBezTo>
                    <a:pt x="23" y="1075"/>
                    <a:pt x="23" y="1075"/>
                    <a:pt x="23" y="1075"/>
                  </a:cubicBezTo>
                  <a:cubicBezTo>
                    <a:pt x="16" y="1052"/>
                    <a:pt x="16" y="1052"/>
                    <a:pt x="23" y="1020"/>
                  </a:cubicBezTo>
                  <a:cubicBezTo>
                    <a:pt x="23" y="1012"/>
                    <a:pt x="23" y="1004"/>
                    <a:pt x="23" y="996"/>
                  </a:cubicBezTo>
                  <a:cubicBezTo>
                    <a:pt x="23" y="988"/>
                    <a:pt x="23" y="980"/>
                    <a:pt x="23" y="980"/>
                  </a:cubicBezTo>
                  <a:lnTo>
                    <a:pt x="23" y="980"/>
                  </a:lnTo>
                  <a:cubicBezTo>
                    <a:pt x="16" y="996"/>
                    <a:pt x="8" y="1012"/>
                    <a:pt x="8" y="1036"/>
                  </a:cubicBezTo>
                  <a:cubicBezTo>
                    <a:pt x="16" y="1043"/>
                    <a:pt x="16" y="1059"/>
                    <a:pt x="16" y="1067"/>
                  </a:cubicBezTo>
                  <a:cubicBezTo>
                    <a:pt x="16" y="1083"/>
                    <a:pt x="16" y="1099"/>
                    <a:pt x="23" y="1115"/>
                  </a:cubicBezTo>
                  <a:cubicBezTo>
                    <a:pt x="23" y="1123"/>
                    <a:pt x="23" y="1131"/>
                    <a:pt x="23" y="1131"/>
                  </a:cubicBezTo>
                  <a:cubicBezTo>
                    <a:pt x="23" y="1138"/>
                    <a:pt x="31" y="1138"/>
                    <a:pt x="31" y="1138"/>
                  </a:cubicBezTo>
                  <a:cubicBezTo>
                    <a:pt x="79" y="1162"/>
                    <a:pt x="118" y="1178"/>
                    <a:pt x="126" y="1178"/>
                  </a:cubicBezTo>
                  <a:cubicBezTo>
                    <a:pt x="158" y="1186"/>
                    <a:pt x="158" y="1194"/>
                    <a:pt x="158" y="1225"/>
                  </a:cubicBezTo>
                  <a:cubicBezTo>
                    <a:pt x="158" y="1225"/>
                    <a:pt x="166" y="1225"/>
                    <a:pt x="166" y="1233"/>
                  </a:cubicBezTo>
                  <a:cubicBezTo>
                    <a:pt x="166" y="1257"/>
                    <a:pt x="174" y="1257"/>
                    <a:pt x="174" y="1257"/>
                  </a:cubicBezTo>
                  <a:lnTo>
                    <a:pt x="181" y="1249"/>
                  </a:lnTo>
                  <a:cubicBezTo>
                    <a:pt x="190" y="1249"/>
                    <a:pt x="205" y="1241"/>
                    <a:pt x="213" y="1241"/>
                  </a:cubicBezTo>
                  <a:cubicBezTo>
                    <a:pt x="253" y="1241"/>
                    <a:pt x="268" y="1281"/>
                    <a:pt x="292" y="1320"/>
                  </a:cubicBezTo>
                  <a:cubicBezTo>
                    <a:pt x="300" y="1320"/>
                    <a:pt x="300" y="1328"/>
                    <a:pt x="308" y="1328"/>
                  </a:cubicBezTo>
                  <a:cubicBezTo>
                    <a:pt x="324" y="1368"/>
                    <a:pt x="308" y="1415"/>
                    <a:pt x="292" y="1455"/>
                  </a:cubicBezTo>
                  <a:cubicBezTo>
                    <a:pt x="292" y="1471"/>
                    <a:pt x="284" y="1478"/>
                    <a:pt x="284" y="1494"/>
                  </a:cubicBezTo>
                  <a:cubicBezTo>
                    <a:pt x="276" y="1526"/>
                    <a:pt x="284" y="1549"/>
                    <a:pt x="292" y="1558"/>
                  </a:cubicBezTo>
                  <a:cubicBezTo>
                    <a:pt x="300" y="1565"/>
                    <a:pt x="316" y="1565"/>
                    <a:pt x="324" y="1565"/>
                  </a:cubicBezTo>
                  <a:cubicBezTo>
                    <a:pt x="348" y="1573"/>
                    <a:pt x="379" y="1573"/>
                    <a:pt x="395" y="1589"/>
                  </a:cubicBezTo>
                  <a:cubicBezTo>
                    <a:pt x="411" y="1605"/>
                    <a:pt x="434" y="1613"/>
                    <a:pt x="466" y="1613"/>
                  </a:cubicBezTo>
                  <a:cubicBezTo>
                    <a:pt x="490" y="1613"/>
                    <a:pt x="506" y="1613"/>
                    <a:pt x="521" y="1605"/>
                  </a:cubicBezTo>
                  <a:cubicBezTo>
                    <a:pt x="529" y="1605"/>
                    <a:pt x="545" y="1597"/>
                    <a:pt x="545" y="1597"/>
                  </a:cubicBezTo>
                  <a:cubicBezTo>
                    <a:pt x="561" y="1589"/>
                    <a:pt x="569" y="1581"/>
                    <a:pt x="577" y="1581"/>
                  </a:cubicBezTo>
                  <a:cubicBezTo>
                    <a:pt x="585" y="1581"/>
                    <a:pt x="601" y="1589"/>
                    <a:pt x="608" y="1589"/>
                  </a:cubicBezTo>
                  <a:cubicBezTo>
                    <a:pt x="624" y="1597"/>
                    <a:pt x="640" y="1605"/>
                    <a:pt x="648" y="1605"/>
                  </a:cubicBezTo>
                  <a:cubicBezTo>
                    <a:pt x="656" y="1605"/>
                    <a:pt x="656" y="1605"/>
                    <a:pt x="664" y="1597"/>
                  </a:cubicBezTo>
                  <a:cubicBezTo>
                    <a:pt x="672" y="1597"/>
                    <a:pt x="680" y="1597"/>
                    <a:pt x="696" y="1597"/>
                  </a:cubicBezTo>
                  <a:cubicBezTo>
                    <a:pt x="727" y="1597"/>
                    <a:pt x="735" y="1605"/>
                    <a:pt x="751" y="1629"/>
                  </a:cubicBezTo>
                  <a:cubicBezTo>
                    <a:pt x="759" y="1636"/>
                    <a:pt x="759" y="1636"/>
                    <a:pt x="759" y="1636"/>
                  </a:cubicBezTo>
                  <a:cubicBezTo>
                    <a:pt x="759" y="1636"/>
                    <a:pt x="759" y="1644"/>
                    <a:pt x="767" y="1644"/>
                  </a:cubicBezTo>
                  <a:cubicBezTo>
                    <a:pt x="774" y="1668"/>
                    <a:pt x="782" y="1668"/>
                    <a:pt x="790" y="1668"/>
                  </a:cubicBezTo>
                  <a:cubicBezTo>
                    <a:pt x="798" y="1668"/>
                    <a:pt x="806" y="1660"/>
                    <a:pt x="822" y="1660"/>
                  </a:cubicBezTo>
                  <a:cubicBezTo>
                    <a:pt x="838" y="1660"/>
                    <a:pt x="861" y="1668"/>
                    <a:pt x="869" y="1676"/>
                  </a:cubicBezTo>
                  <a:cubicBezTo>
                    <a:pt x="877" y="1684"/>
                    <a:pt x="885" y="1684"/>
                    <a:pt x="893" y="1684"/>
                  </a:cubicBezTo>
                  <a:cubicBezTo>
                    <a:pt x="909" y="1684"/>
                    <a:pt x="940" y="1668"/>
                    <a:pt x="956" y="1660"/>
                  </a:cubicBezTo>
                  <a:cubicBezTo>
                    <a:pt x="956" y="1660"/>
                    <a:pt x="964" y="1660"/>
                    <a:pt x="972" y="1660"/>
                  </a:cubicBezTo>
                  <a:cubicBezTo>
                    <a:pt x="996" y="1660"/>
                    <a:pt x="1027" y="1668"/>
                    <a:pt x="1051" y="1700"/>
                  </a:cubicBezTo>
                  <a:cubicBezTo>
                    <a:pt x="1059" y="1708"/>
                    <a:pt x="1075" y="1716"/>
                    <a:pt x="1091" y="1716"/>
                  </a:cubicBezTo>
                  <a:cubicBezTo>
                    <a:pt x="1114" y="1716"/>
                    <a:pt x="1146" y="1708"/>
                    <a:pt x="1154" y="1700"/>
                  </a:cubicBezTo>
                  <a:cubicBezTo>
                    <a:pt x="1162" y="1692"/>
                    <a:pt x="1186" y="1692"/>
                    <a:pt x="1217" y="1692"/>
                  </a:cubicBezTo>
                  <a:cubicBezTo>
                    <a:pt x="1241" y="1692"/>
                    <a:pt x="1273" y="1692"/>
                    <a:pt x="1304" y="1692"/>
                  </a:cubicBezTo>
                  <a:cubicBezTo>
                    <a:pt x="1336" y="1692"/>
                    <a:pt x="1344" y="1692"/>
                    <a:pt x="1344" y="1692"/>
                  </a:cubicBezTo>
                  <a:lnTo>
                    <a:pt x="1344" y="1692"/>
                  </a:lnTo>
                  <a:cubicBezTo>
                    <a:pt x="1344" y="1692"/>
                    <a:pt x="1344" y="1684"/>
                    <a:pt x="1351" y="1676"/>
                  </a:cubicBezTo>
                  <a:cubicBezTo>
                    <a:pt x="1351" y="1676"/>
                    <a:pt x="1359" y="1668"/>
                    <a:pt x="1375" y="1668"/>
                  </a:cubicBezTo>
                  <a:cubicBezTo>
                    <a:pt x="1391" y="1668"/>
                    <a:pt x="1415" y="1676"/>
                    <a:pt x="1438" y="1684"/>
                  </a:cubicBezTo>
                  <a:cubicBezTo>
                    <a:pt x="1446" y="1692"/>
                    <a:pt x="1470" y="1692"/>
                    <a:pt x="1486" y="1692"/>
                  </a:cubicBezTo>
                  <a:cubicBezTo>
                    <a:pt x="1510" y="1692"/>
                    <a:pt x="1533" y="1684"/>
                    <a:pt x="1549" y="1684"/>
                  </a:cubicBezTo>
                  <a:cubicBezTo>
                    <a:pt x="1549" y="1684"/>
                    <a:pt x="1549" y="1684"/>
                    <a:pt x="1557" y="168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65" name="Freeform 261"/>
            <p:cNvSpPr>
              <a:spLocks noChangeArrowheads="1"/>
            </p:cNvSpPr>
            <p:nvPr/>
          </p:nvSpPr>
          <p:spPr bwMode="auto">
            <a:xfrm>
              <a:off x="13660953" y="4203901"/>
              <a:ext cx="1185166" cy="1897192"/>
            </a:xfrm>
            <a:custGeom>
              <a:avLst/>
              <a:gdLst>
                <a:gd name="T0" fmla="*/ 2213 w 2254"/>
                <a:gd name="T1" fmla="*/ 2364 h 3606"/>
                <a:gd name="T2" fmla="*/ 2213 w 2254"/>
                <a:gd name="T3" fmla="*/ 2364 h 3606"/>
                <a:gd name="T4" fmla="*/ 2142 w 2254"/>
                <a:gd name="T5" fmla="*/ 2292 h 3606"/>
                <a:gd name="T6" fmla="*/ 2079 w 2254"/>
                <a:gd name="T7" fmla="*/ 2395 h 3606"/>
                <a:gd name="T8" fmla="*/ 2039 w 2254"/>
                <a:gd name="T9" fmla="*/ 2371 h 3606"/>
                <a:gd name="T10" fmla="*/ 1992 w 2254"/>
                <a:gd name="T11" fmla="*/ 2371 h 3606"/>
                <a:gd name="T12" fmla="*/ 1897 w 2254"/>
                <a:gd name="T13" fmla="*/ 2348 h 3606"/>
                <a:gd name="T14" fmla="*/ 1834 w 2254"/>
                <a:gd name="T15" fmla="*/ 2340 h 3606"/>
                <a:gd name="T16" fmla="*/ 1778 w 2254"/>
                <a:gd name="T17" fmla="*/ 2371 h 3606"/>
                <a:gd name="T18" fmla="*/ 1707 w 2254"/>
                <a:gd name="T19" fmla="*/ 2348 h 3606"/>
                <a:gd name="T20" fmla="*/ 1652 w 2254"/>
                <a:gd name="T21" fmla="*/ 2387 h 3606"/>
                <a:gd name="T22" fmla="*/ 1620 w 2254"/>
                <a:gd name="T23" fmla="*/ 2355 h 3606"/>
                <a:gd name="T24" fmla="*/ 1589 w 2254"/>
                <a:gd name="T25" fmla="*/ 2229 h 3606"/>
                <a:gd name="T26" fmla="*/ 1518 w 2254"/>
                <a:gd name="T27" fmla="*/ 2158 h 3606"/>
                <a:gd name="T28" fmla="*/ 1494 w 2254"/>
                <a:gd name="T29" fmla="*/ 2079 h 3606"/>
                <a:gd name="T30" fmla="*/ 1478 w 2254"/>
                <a:gd name="T31" fmla="*/ 1960 h 3606"/>
                <a:gd name="T32" fmla="*/ 1423 w 2254"/>
                <a:gd name="T33" fmla="*/ 1850 h 3606"/>
                <a:gd name="T34" fmla="*/ 1439 w 2254"/>
                <a:gd name="T35" fmla="*/ 1739 h 3606"/>
                <a:gd name="T36" fmla="*/ 1352 w 2254"/>
                <a:gd name="T37" fmla="*/ 1747 h 3606"/>
                <a:gd name="T38" fmla="*/ 1257 w 2254"/>
                <a:gd name="T39" fmla="*/ 1794 h 3606"/>
                <a:gd name="T40" fmla="*/ 1225 w 2254"/>
                <a:gd name="T41" fmla="*/ 1771 h 3606"/>
                <a:gd name="T42" fmla="*/ 1186 w 2254"/>
                <a:gd name="T43" fmla="*/ 1739 h 3606"/>
                <a:gd name="T44" fmla="*/ 1194 w 2254"/>
                <a:gd name="T45" fmla="*/ 1668 h 3606"/>
                <a:gd name="T46" fmla="*/ 1241 w 2254"/>
                <a:gd name="T47" fmla="*/ 1644 h 3606"/>
                <a:gd name="T48" fmla="*/ 1257 w 2254"/>
                <a:gd name="T49" fmla="*/ 1565 h 3606"/>
                <a:gd name="T50" fmla="*/ 1257 w 2254"/>
                <a:gd name="T51" fmla="*/ 1454 h 3606"/>
                <a:gd name="T52" fmla="*/ 1304 w 2254"/>
                <a:gd name="T53" fmla="*/ 1367 h 3606"/>
                <a:gd name="T54" fmla="*/ 1336 w 2254"/>
                <a:gd name="T55" fmla="*/ 1249 h 3606"/>
                <a:gd name="T56" fmla="*/ 1272 w 2254"/>
                <a:gd name="T57" fmla="*/ 1249 h 3606"/>
                <a:gd name="T58" fmla="*/ 1194 w 2254"/>
                <a:gd name="T59" fmla="*/ 1162 h 3606"/>
                <a:gd name="T60" fmla="*/ 1170 w 2254"/>
                <a:gd name="T61" fmla="*/ 1083 h 3606"/>
                <a:gd name="T62" fmla="*/ 1114 w 2254"/>
                <a:gd name="T63" fmla="*/ 1012 h 3606"/>
                <a:gd name="T64" fmla="*/ 1091 w 2254"/>
                <a:gd name="T65" fmla="*/ 917 h 3606"/>
                <a:gd name="T66" fmla="*/ 1035 w 2254"/>
                <a:gd name="T67" fmla="*/ 870 h 3606"/>
                <a:gd name="T68" fmla="*/ 980 w 2254"/>
                <a:gd name="T69" fmla="*/ 798 h 3606"/>
                <a:gd name="T70" fmla="*/ 1004 w 2254"/>
                <a:gd name="T71" fmla="*/ 696 h 3606"/>
                <a:gd name="T72" fmla="*/ 925 w 2254"/>
                <a:gd name="T73" fmla="*/ 545 h 3606"/>
                <a:gd name="T74" fmla="*/ 941 w 2254"/>
                <a:gd name="T75" fmla="*/ 450 h 3606"/>
                <a:gd name="T76" fmla="*/ 972 w 2254"/>
                <a:gd name="T77" fmla="*/ 292 h 3606"/>
                <a:gd name="T78" fmla="*/ 996 w 2254"/>
                <a:gd name="T79" fmla="*/ 126 h 3606"/>
                <a:gd name="T80" fmla="*/ 1004 w 2254"/>
                <a:gd name="T81" fmla="*/ 63 h 3606"/>
                <a:gd name="T82" fmla="*/ 672 w 2254"/>
                <a:gd name="T83" fmla="*/ 0 h 3606"/>
                <a:gd name="T84" fmla="*/ 553 w 2254"/>
                <a:gd name="T85" fmla="*/ 593 h 3606"/>
                <a:gd name="T86" fmla="*/ 450 w 2254"/>
                <a:gd name="T87" fmla="*/ 1051 h 3606"/>
                <a:gd name="T88" fmla="*/ 442 w 2254"/>
                <a:gd name="T89" fmla="*/ 1249 h 3606"/>
                <a:gd name="T90" fmla="*/ 435 w 2254"/>
                <a:gd name="T91" fmla="*/ 1328 h 3606"/>
                <a:gd name="T92" fmla="*/ 482 w 2254"/>
                <a:gd name="T93" fmla="*/ 1486 h 3606"/>
                <a:gd name="T94" fmla="*/ 522 w 2254"/>
                <a:gd name="T95" fmla="*/ 1628 h 3606"/>
                <a:gd name="T96" fmla="*/ 442 w 2254"/>
                <a:gd name="T97" fmla="*/ 1747 h 3606"/>
                <a:gd name="T98" fmla="*/ 371 w 2254"/>
                <a:gd name="T99" fmla="*/ 1818 h 3606"/>
                <a:gd name="T100" fmla="*/ 355 w 2254"/>
                <a:gd name="T101" fmla="*/ 1889 h 3606"/>
                <a:gd name="T102" fmla="*/ 174 w 2254"/>
                <a:gd name="T103" fmla="*/ 2079 h 3606"/>
                <a:gd name="T104" fmla="*/ 229 w 2254"/>
                <a:gd name="T105" fmla="*/ 2182 h 3606"/>
                <a:gd name="T106" fmla="*/ 229 w 2254"/>
                <a:gd name="T107" fmla="*/ 2277 h 3606"/>
                <a:gd name="T108" fmla="*/ 221 w 2254"/>
                <a:gd name="T109" fmla="*/ 2340 h 3606"/>
                <a:gd name="T110" fmla="*/ 174 w 2254"/>
                <a:gd name="T111" fmla="*/ 2435 h 3606"/>
                <a:gd name="T112" fmla="*/ 0 w 2254"/>
                <a:gd name="T113" fmla="*/ 3217 h 3606"/>
                <a:gd name="T114" fmla="*/ 2063 w 2254"/>
                <a:gd name="T115" fmla="*/ 3605 h 3606"/>
                <a:gd name="T116" fmla="*/ 2253 w 2254"/>
                <a:gd name="T117" fmla="*/ 2427 h 3606"/>
                <a:gd name="T118" fmla="*/ 2213 w 2254"/>
                <a:gd name="T119" fmla="*/ 2364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4" h="3606">
                  <a:moveTo>
                    <a:pt x="2213" y="2364"/>
                  </a:moveTo>
                  <a:lnTo>
                    <a:pt x="2213" y="2364"/>
                  </a:lnTo>
                  <a:cubicBezTo>
                    <a:pt x="2205" y="2316"/>
                    <a:pt x="2174" y="2316"/>
                    <a:pt x="2142" y="2292"/>
                  </a:cubicBezTo>
                  <a:cubicBezTo>
                    <a:pt x="2111" y="2277"/>
                    <a:pt x="2126" y="2348"/>
                    <a:pt x="2079" y="2395"/>
                  </a:cubicBezTo>
                  <a:cubicBezTo>
                    <a:pt x="2031" y="2435"/>
                    <a:pt x="2079" y="2395"/>
                    <a:pt x="2039" y="2371"/>
                  </a:cubicBezTo>
                  <a:cubicBezTo>
                    <a:pt x="2000" y="2348"/>
                    <a:pt x="2024" y="2364"/>
                    <a:pt x="1992" y="2371"/>
                  </a:cubicBezTo>
                  <a:cubicBezTo>
                    <a:pt x="1952" y="2379"/>
                    <a:pt x="1929" y="2371"/>
                    <a:pt x="1897" y="2348"/>
                  </a:cubicBezTo>
                  <a:cubicBezTo>
                    <a:pt x="1865" y="2324"/>
                    <a:pt x="1850" y="2332"/>
                    <a:pt x="1834" y="2340"/>
                  </a:cubicBezTo>
                  <a:cubicBezTo>
                    <a:pt x="1818" y="2348"/>
                    <a:pt x="1802" y="2371"/>
                    <a:pt x="1778" y="2371"/>
                  </a:cubicBezTo>
                  <a:cubicBezTo>
                    <a:pt x="1747" y="2364"/>
                    <a:pt x="1739" y="2355"/>
                    <a:pt x="1707" y="2348"/>
                  </a:cubicBezTo>
                  <a:cubicBezTo>
                    <a:pt x="1676" y="2332"/>
                    <a:pt x="1676" y="2355"/>
                    <a:pt x="1652" y="2387"/>
                  </a:cubicBezTo>
                  <a:cubicBezTo>
                    <a:pt x="1628" y="2411"/>
                    <a:pt x="1628" y="2371"/>
                    <a:pt x="1620" y="2355"/>
                  </a:cubicBezTo>
                  <a:cubicBezTo>
                    <a:pt x="1605" y="2332"/>
                    <a:pt x="1589" y="2269"/>
                    <a:pt x="1589" y="2229"/>
                  </a:cubicBezTo>
                  <a:cubicBezTo>
                    <a:pt x="1589" y="2190"/>
                    <a:pt x="1573" y="2166"/>
                    <a:pt x="1518" y="2158"/>
                  </a:cubicBezTo>
                  <a:cubicBezTo>
                    <a:pt x="1454" y="2142"/>
                    <a:pt x="1478" y="2126"/>
                    <a:pt x="1494" y="2079"/>
                  </a:cubicBezTo>
                  <a:cubicBezTo>
                    <a:pt x="1510" y="2031"/>
                    <a:pt x="1502" y="2000"/>
                    <a:pt x="1478" y="1960"/>
                  </a:cubicBezTo>
                  <a:cubicBezTo>
                    <a:pt x="1446" y="1921"/>
                    <a:pt x="1439" y="1889"/>
                    <a:pt x="1423" y="1850"/>
                  </a:cubicBezTo>
                  <a:cubicBezTo>
                    <a:pt x="1407" y="1818"/>
                    <a:pt x="1439" y="1787"/>
                    <a:pt x="1439" y="1739"/>
                  </a:cubicBezTo>
                  <a:cubicBezTo>
                    <a:pt x="1431" y="1700"/>
                    <a:pt x="1383" y="1723"/>
                    <a:pt x="1352" y="1747"/>
                  </a:cubicBezTo>
                  <a:cubicBezTo>
                    <a:pt x="1328" y="1778"/>
                    <a:pt x="1312" y="1778"/>
                    <a:pt x="1257" y="1794"/>
                  </a:cubicBezTo>
                  <a:cubicBezTo>
                    <a:pt x="1194" y="1802"/>
                    <a:pt x="1257" y="1794"/>
                    <a:pt x="1225" y="1771"/>
                  </a:cubicBezTo>
                  <a:cubicBezTo>
                    <a:pt x="1194" y="1747"/>
                    <a:pt x="1178" y="1747"/>
                    <a:pt x="1186" y="1739"/>
                  </a:cubicBezTo>
                  <a:cubicBezTo>
                    <a:pt x="1194" y="1723"/>
                    <a:pt x="1201" y="1700"/>
                    <a:pt x="1194" y="1668"/>
                  </a:cubicBezTo>
                  <a:cubicBezTo>
                    <a:pt x="1194" y="1636"/>
                    <a:pt x="1217" y="1644"/>
                    <a:pt x="1241" y="1644"/>
                  </a:cubicBezTo>
                  <a:cubicBezTo>
                    <a:pt x="1257" y="1644"/>
                    <a:pt x="1265" y="1581"/>
                    <a:pt x="1257" y="1565"/>
                  </a:cubicBezTo>
                  <a:cubicBezTo>
                    <a:pt x="1257" y="1541"/>
                    <a:pt x="1241" y="1502"/>
                    <a:pt x="1257" y="1454"/>
                  </a:cubicBezTo>
                  <a:cubicBezTo>
                    <a:pt x="1265" y="1415"/>
                    <a:pt x="1296" y="1383"/>
                    <a:pt x="1304" y="1367"/>
                  </a:cubicBezTo>
                  <a:cubicBezTo>
                    <a:pt x="1320" y="1344"/>
                    <a:pt x="1344" y="1296"/>
                    <a:pt x="1336" y="1249"/>
                  </a:cubicBezTo>
                  <a:cubicBezTo>
                    <a:pt x="1328" y="1201"/>
                    <a:pt x="1304" y="1257"/>
                    <a:pt x="1272" y="1249"/>
                  </a:cubicBezTo>
                  <a:cubicBezTo>
                    <a:pt x="1233" y="1241"/>
                    <a:pt x="1233" y="1194"/>
                    <a:pt x="1194" y="1162"/>
                  </a:cubicBezTo>
                  <a:cubicBezTo>
                    <a:pt x="1146" y="1130"/>
                    <a:pt x="1178" y="1130"/>
                    <a:pt x="1170" y="1083"/>
                  </a:cubicBezTo>
                  <a:cubicBezTo>
                    <a:pt x="1162" y="1036"/>
                    <a:pt x="1154" y="1036"/>
                    <a:pt x="1114" y="1012"/>
                  </a:cubicBezTo>
                  <a:cubicBezTo>
                    <a:pt x="1075" y="988"/>
                    <a:pt x="1099" y="956"/>
                    <a:pt x="1091" y="917"/>
                  </a:cubicBezTo>
                  <a:cubicBezTo>
                    <a:pt x="1083" y="877"/>
                    <a:pt x="1051" y="893"/>
                    <a:pt x="1035" y="870"/>
                  </a:cubicBezTo>
                  <a:cubicBezTo>
                    <a:pt x="1012" y="838"/>
                    <a:pt x="980" y="838"/>
                    <a:pt x="980" y="798"/>
                  </a:cubicBezTo>
                  <a:cubicBezTo>
                    <a:pt x="980" y="767"/>
                    <a:pt x="1004" y="735"/>
                    <a:pt x="1004" y="696"/>
                  </a:cubicBezTo>
                  <a:cubicBezTo>
                    <a:pt x="996" y="656"/>
                    <a:pt x="941" y="577"/>
                    <a:pt x="925" y="545"/>
                  </a:cubicBezTo>
                  <a:cubicBezTo>
                    <a:pt x="917" y="514"/>
                    <a:pt x="933" y="482"/>
                    <a:pt x="941" y="450"/>
                  </a:cubicBezTo>
                  <a:cubicBezTo>
                    <a:pt x="941" y="419"/>
                    <a:pt x="964" y="332"/>
                    <a:pt x="972" y="292"/>
                  </a:cubicBezTo>
                  <a:cubicBezTo>
                    <a:pt x="988" y="253"/>
                    <a:pt x="996" y="158"/>
                    <a:pt x="996" y="126"/>
                  </a:cubicBezTo>
                  <a:cubicBezTo>
                    <a:pt x="996" y="111"/>
                    <a:pt x="996" y="79"/>
                    <a:pt x="1004" y="63"/>
                  </a:cubicBezTo>
                  <a:cubicBezTo>
                    <a:pt x="885" y="39"/>
                    <a:pt x="775" y="16"/>
                    <a:pt x="672" y="0"/>
                  </a:cubicBezTo>
                  <a:cubicBezTo>
                    <a:pt x="648" y="111"/>
                    <a:pt x="561" y="561"/>
                    <a:pt x="553" y="593"/>
                  </a:cubicBezTo>
                  <a:cubicBezTo>
                    <a:pt x="545" y="617"/>
                    <a:pt x="466" y="1020"/>
                    <a:pt x="450" y="1051"/>
                  </a:cubicBezTo>
                  <a:cubicBezTo>
                    <a:pt x="427" y="1083"/>
                    <a:pt x="427" y="1225"/>
                    <a:pt x="442" y="1249"/>
                  </a:cubicBezTo>
                  <a:cubicBezTo>
                    <a:pt x="450" y="1265"/>
                    <a:pt x="435" y="1312"/>
                    <a:pt x="435" y="1328"/>
                  </a:cubicBezTo>
                  <a:cubicBezTo>
                    <a:pt x="427" y="1352"/>
                    <a:pt x="435" y="1454"/>
                    <a:pt x="482" y="1486"/>
                  </a:cubicBezTo>
                  <a:cubicBezTo>
                    <a:pt x="529" y="1526"/>
                    <a:pt x="545" y="1613"/>
                    <a:pt x="522" y="1628"/>
                  </a:cubicBezTo>
                  <a:cubicBezTo>
                    <a:pt x="506" y="1644"/>
                    <a:pt x="442" y="1731"/>
                    <a:pt x="442" y="1747"/>
                  </a:cubicBezTo>
                  <a:cubicBezTo>
                    <a:pt x="442" y="1771"/>
                    <a:pt x="395" y="1794"/>
                    <a:pt x="371" y="1818"/>
                  </a:cubicBezTo>
                  <a:cubicBezTo>
                    <a:pt x="348" y="1850"/>
                    <a:pt x="348" y="1873"/>
                    <a:pt x="355" y="1889"/>
                  </a:cubicBezTo>
                  <a:cubicBezTo>
                    <a:pt x="355" y="1897"/>
                    <a:pt x="166" y="2040"/>
                    <a:pt x="174" y="2079"/>
                  </a:cubicBezTo>
                  <a:cubicBezTo>
                    <a:pt x="182" y="2126"/>
                    <a:pt x="166" y="2158"/>
                    <a:pt x="229" y="2182"/>
                  </a:cubicBezTo>
                  <a:cubicBezTo>
                    <a:pt x="284" y="2213"/>
                    <a:pt x="245" y="2253"/>
                    <a:pt x="229" y="2277"/>
                  </a:cubicBezTo>
                  <a:cubicBezTo>
                    <a:pt x="221" y="2292"/>
                    <a:pt x="237" y="2316"/>
                    <a:pt x="221" y="2340"/>
                  </a:cubicBezTo>
                  <a:cubicBezTo>
                    <a:pt x="205" y="2364"/>
                    <a:pt x="174" y="2411"/>
                    <a:pt x="174" y="2435"/>
                  </a:cubicBezTo>
                  <a:cubicBezTo>
                    <a:pt x="174" y="2458"/>
                    <a:pt x="31" y="3075"/>
                    <a:pt x="0" y="3217"/>
                  </a:cubicBezTo>
                  <a:cubicBezTo>
                    <a:pt x="640" y="3360"/>
                    <a:pt x="1352" y="3494"/>
                    <a:pt x="2063" y="3605"/>
                  </a:cubicBezTo>
                  <a:cubicBezTo>
                    <a:pt x="2253" y="2427"/>
                    <a:pt x="2253" y="2427"/>
                    <a:pt x="2253" y="2427"/>
                  </a:cubicBezTo>
                  <a:cubicBezTo>
                    <a:pt x="2229" y="2411"/>
                    <a:pt x="2221" y="2395"/>
                    <a:pt x="2213" y="236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66" name="Freeform 262"/>
            <p:cNvSpPr>
              <a:spLocks noChangeArrowheads="1"/>
            </p:cNvSpPr>
            <p:nvPr/>
          </p:nvSpPr>
          <p:spPr bwMode="auto">
            <a:xfrm>
              <a:off x="13658634" y="4199262"/>
              <a:ext cx="1194442" cy="1901831"/>
            </a:xfrm>
            <a:custGeom>
              <a:avLst/>
              <a:gdLst>
                <a:gd name="T0" fmla="*/ 8 w 2270"/>
                <a:gd name="T1" fmla="*/ 3233 h 3614"/>
                <a:gd name="T2" fmla="*/ 221 w 2270"/>
                <a:gd name="T3" fmla="*/ 2356 h 3614"/>
                <a:gd name="T4" fmla="*/ 237 w 2270"/>
                <a:gd name="T5" fmla="*/ 2277 h 3614"/>
                <a:gd name="T6" fmla="*/ 182 w 2270"/>
                <a:gd name="T7" fmla="*/ 2087 h 3614"/>
                <a:gd name="T8" fmla="*/ 379 w 2270"/>
                <a:gd name="T9" fmla="*/ 1826 h 3614"/>
                <a:gd name="T10" fmla="*/ 537 w 2270"/>
                <a:gd name="T11" fmla="*/ 1605 h 3614"/>
                <a:gd name="T12" fmla="*/ 450 w 2270"/>
                <a:gd name="T13" fmla="*/ 1257 h 3614"/>
                <a:gd name="T14" fmla="*/ 672 w 2270"/>
                <a:gd name="T15" fmla="*/ 0 h 3614"/>
                <a:gd name="T16" fmla="*/ 1012 w 2270"/>
                <a:gd name="T17" fmla="*/ 71 h 3614"/>
                <a:gd name="T18" fmla="*/ 949 w 2270"/>
                <a:gd name="T19" fmla="*/ 458 h 3614"/>
                <a:gd name="T20" fmla="*/ 1012 w 2270"/>
                <a:gd name="T21" fmla="*/ 704 h 3614"/>
                <a:gd name="T22" fmla="*/ 1043 w 2270"/>
                <a:gd name="T23" fmla="*/ 869 h 3614"/>
                <a:gd name="T24" fmla="*/ 1122 w 2270"/>
                <a:gd name="T25" fmla="*/ 1012 h 3614"/>
                <a:gd name="T26" fmla="*/ 1202 w 2270"/>
                <a:gd name="T27" fmla="*/ 1170 h 3614"/>
                <a:gd name="T28" fmla="*/ 1312 w 2270"/>
                <a:gd name="T29" fmla="*/ 1241 h 3614"/>
                <a:gd name="T30" fmla="*/ 1312 w 2270"/>
                <a:gd name="T31" fmla="*/ 1375 h 3614"/>
                <a:gd name="T32" fmla="*/ 1249 w 2270"/>
                <a:gd name="T33" fmla="*/ 1652 h 3614"/>
                <a:gd name="T34" fmla="*/ 1209 w 2270"/>
                <a:gd name="T35" fmla="*/ 1676 h 3614"/>
                <a:gd name="T36" fmla="*/ 1233 w 2270"/>
                <a:gd name="T37" fmla="*/ 1771 h 3614"/>
                <a:gd name="T38" fmla="*/ 1360 w 2270"/>
                <a:gd name="T39" fmla="*/ 1755 h 3614"/>
                <a:gd name="T40" fmla="*/ 1439 w 2270"/>
                <a:gd name="T41" fmla="*/ 1858 h 3614"/>
                <a:gd name="T42" fmla="*/ 1494 w 2270"/>
                <a:gd name="T43" fmla="*/ 2111 h 3614"/>
                <a:gd name="T44" fmla="*/ 1628 w 2270"/>
                <a:gd name="T45" fmla="*/ 2356 h 3614"/>
                <a:gd name="T46" fmla="*/ 1668 w 2270"/>
                <a:gd name="T47" fmla="*/ 2372 h 3614"/>
                <a:gd name="T48" fmla="*/ 1826 w 2270"/>
                <a:gd name="T49" fmla="*/ 2356 h 3614"/>
                <a:gd name="T50" fmla="*/ 1913 w 2270"/>
                <a:gd name="T51" fmla="*/ 2356 h 3614"/>
                <a:gd name="T52" fmla="*/ 2024 w 2270"/>
                <a:gd name="T53" fmla="*/ 2363 h 3614"/>
                <a:gd name="T54" fmla="*/ 2119 w 2270"/>
                <a:gd name="T55" fmla="*/ 2332 h 3614"/>
                <a:gd name="T56" fmla="*/ 2221 w 2270"/>
                <a:gd name="T57" fmla="*/ 2372 h 3614"/>
                <a:gd name="T58" fmla="*/ 8 w 2270"/>
                <a:gd name="T59" fmla="*/ 3225 h 3614"/>
                <a:gd name="T60" fmla="*/ 2213 w 2270"/>
                <a:gd name="T61" fmla="*/ 2372 h 3614"/>
                <a:gd name="T62" fmla="*/ 2126 w 2270"/>
                <a:gd name="T63" fmla="*/ 2332 h 3614"/>
                <a:gd name="T64" fmla="*/ 2055 w 2270"/>
                <a:gd name="T65" fmla="*/ 2419 h 3614"/>
                <a:gd name="T66" fmla="*/ 2024 w 2270"/>
                <a:gd name="T67" fmla="*/ 2372 h 3614"/>
                <a:gd name="T68" fmla="*/ 1873 w 2270"/>
                <a:gd name="T69" fmla="*/ 2348 h 3614"/>
                <a:gd name="T70" fmla="*/ 1786 w 2270"/>
                <a:gd name="T71" fmla="*/ 2379 h 3614"/>
                <a:gd name="T72" fmla="*/ 1676 w 2270"/>
                <a:gd name="T73" fmla="*/ 2372 h 3614"/>
                <a:gd name="T74" fmla="*/ 1620 w 2270"/>
                <a:gd name="T75" fmla="*/ 2363 h 3614"/>
                <a:gd name="T76" fmla="*/ 1486 w 2270"/>
                <a:gd name="T77" fmla="*/ 2111 h 3614"/>
                <a:gd name="T78" fmla="*/ 1431 w 2270"/>
                <a:gd name="T79" fmla="*/ 1866 h 3614"/>
                <a:gd name="T80" fmla="*/ 1367 w 2270"/>
                <a:gd name="T81" fmla="*/ 1763 h 3614"/>
                <a:gd name="T82" fmla="*/ 1233 w 2270"/>
                <a:gd name="T83" fmla="*/ 1795 h 3614"/>
                <a:gd name="T84" fmla="*/ 1194 w 2270"/>
                <a:gd name="T85" fmla="*/ 1747 h 3614"/>
                <a:gd name="T86" fmla="*/ 1233 w 2270"/>
                <a:gd name="T87" fmla="*/ 1644 h 3614"/>
                <a:gd name="T88" fmla="*/ 1257 w 2270"/>
                <a:gd name="T89" fmla="*/ 1462 h 3614"/>
                <a:gd name="T90" fmla="*/ 1336 w 2270"/>
                <a:gd name="T91" fmla="*/ 1241 h 3614"/>
                <a:gd name="T92" fmla="*/ 1241 w 2270"/>
                <a:gd name="T93" fmla="*/ 1225 h 3614"/>
                <a:gd name="T94" fmla="*/ 1138 w 2270"/>
                <a:gd name="T95" fmla="*/ 1036 h 3614"/>
                <a:gd name="T96" fmla="*/ 1067 w 2270"/>
                <a:gd name="T97" fmla="*/ 893 h 3614"/>
                <a:gd name="T98" fmla="*/ 996 w 2270"/>
                <a:gd name="T99" fmla="*/ 767 h 3614"/>
                <a:gd name="T100" fmla="*/ 933 w 2270"/>
                <a:gd name="T101" fmla="*/ 490 h 3614"/>
                <a:gd name="T102" fmla="*/ 1004 w 2270"/>
                <a:gd name="T103" fmla="*/ 71 h 3614"/>
                <a:gd name="T104" fmla="*/ 458 w 2270"/>
                <a:gd name="T105" fmla="*/ 1059 h 3614"/>
                <a:gd name="T106" fmla="*/ 490 w 2270"/>
                <a:gd name="T107" fmla="*/ 1494 h 3614"/>
                <a:gd name="T108" fmla="*/ 411 w 2270"/>
                <a:gd name="T109" fmla="*/ 1810 h 3614"/>
                <a:gd name="T110" fmla="*/ 308 w 2270"/>
                <a:gd name="T111" fmla="*/ 1952 h 3614"/>
                <a:gd name="T112" fmla="*/ 269 w 2270"/>
                <a:gd name="T113" fmla="*/ 2221 h 3614"/>
                <a:gd name="T114" fmla="*/ 237 w 2270"/>
                <a:gd name="T115" fmla="*/ 2348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3614">
                  <a:moveTo>
                    <a:pt x="2071" y="3613"/>
                  </a:moveTo>
                  <a:lnTo>
                    <a:pt x="2071" y="3613"/>
                  </a:lnTo>
                  <a:lnTo>
                    <a:pt x="2071" y="3613"/>
                  </a:lnTo>
                  <a:cubicBezTo>
                    <a:pt x="1431" y="3518"/>
                    <a:pt x="735" y="3391"/>
                    <a:pt x="8" y="3233"/>
                  </a:cubicBezTo>
                  <a:cubicBezTo>
                    <a:pt x="0" y="3233"/>
                    <a:pt x="0" y="3233"/>
                    <a:pt x="0" y="3233"/>
                  </a:cubicBezTo>
                  <a:cubicBezTo>
                    <a:pt x="0" y="3225"/>
                    <a:pt x="0" y="3225"/>
                    <a:pt x="0" y="3225"/>
                  </a:cubicBezTo>
                  <a:cubicBezTo>
                    <a:pt x="87" y="2854"/>
                    <a:pt x="182" y="2459"/>
                    <a:pt x="182" y="2443"/>
                  </a:cubicBezTo>
                  <a:cubicBezTo>
                    <a:pt x="182" y="2419"/>
                    <a:pt x="205" y="2379"/>
                    <a:pt x="221" y="2356"/>
                  </a:cubicBezTo>
                  <a:cubicBezTo>
                    <a:pt x="229" y="2348"/>
                    <a:pt x="229" y="2348"/>
                    <a:pt x="229" y="2348"/>
                  </a:cubicBezTo>
                  <a:cubicBezTo>
                    <a:pt x="237" y="2332"/>
                    <a:pt x="237" y="2324"/>
                    <a:pt x="229" y="2316"/>
                  </a:cubicBezTo>
                  <a:cubicBezTo>
                    <a:pt x="229" y="2300"/>
                    <a:pt x="229" y="2292"/>
                    <a:pt x="237" y="2285"/>
                  </a:cubicBezTo>
                  <a:cubicBezTo>
                    <a:pt x="237" y="2277"/>
                    <a:pt x="237" y="2277"/>
                    <a:pt x="237" y="2277"/>
                  </a:cubicBezTo>
                  <a:cubicBezTo>
                    <a:pt x="245" y="2269"/>
                    <a:pt x="269" y="2245"/>
                    <a:pt x="261" y="2221"/>
                  </a:cubicBezTo>
                  <a:cubicBezTo>
                    <a:pt x="261" y="2213"/>
                    <a:pt x="245" y="2206"/>
                    <a:pt x="229" y="2198"/>
                  </a:cubicBezTo>
                  <a:cubicBezTo>
                    <a:pt x="182" y="2174"/>
                    <a:pt x="182" y="2142"/>
                    <a:pt x="182" y="2111"/>
                  </a:cubicBezTo>
                  <a:cubicBezTo>
                    <a:pt x="182" y="2103"/>
                    <a:pt x="182" y="2095"/>
                    <a:pt x="182" y="2087"/>
                  </a:cubicBezTo>
                  <a:cubicBezTo>
                    <a:pt x="174" y="2063"/>
                    <a:pt x="237" y="2008"/>
                    <a:pt x="308" y="1945"/>
                  </a:cubicBezTo>
                  <a:cubicBezTo>
                    <a:pt x="332" y="1921"/>
                    <a:pt x="356" y="1897"/>
                    <a:pt x="356" y="1897"/>
                  </a:cubicBezTo>
                  <a:lnTo>
                    <a:pt x="356" y="1897"/>
                  </a:lnTo>
                  <a:cubicBezTo>
                    <a:pt x="356" y="1881"/>
                    <a:pt x="348" y="1850"/>
                    <a:pt x="379" y="1826"/>
                  </a:cubicBezTo>
                  <a:cubicBezTo>
                    <a:pt x="387" y="1818"/>
                    <a:pt x="395" y="1810"/>
                    <a:pt x="403" y="1802"/>
                  </a:cubicBezTo>
                  <a:cubicBezTo>
                    <a:pt x="427" y="1786"/>
                    <a:pt x="443" y="1771"/>
                    <a:pt x="443" y="1755"/>
                  </a:cubicBezTo>
                  <a:cubicBezTo>
                    <a:pt x="443" y="1731"/>
                    <a:pt x="506" y="1652"/>
                    <a:pt x="530" y="1628"/>
                  </a:cubicBezTo>
                  <a:cubicBezTo>
                    <a:pt x="537" y="1628"/>
                    <a:pt x="537" y="1621"/>
                    <a:pt x="537" y="1605"/>
                  </a:cubicBezTo>
                  <a:cubicBezTo>
                    <a:pt x="537" y="1573"/>
                    <a:pt x="514" y="1526"/>
                    <a:pt x="490" y="1502"/>
                  </a:cubicBezTo>
                  <a:cubicBezTo>
                    <a:pt x="443" y="1462"/>
                    <a:pt x="435" y="1360"/>
                    <a:pt x="435" y="1336"/>
                  </a:cubicBezTo>
                  <a:cubicBezTo>
                    <a:pt x="435" y="1328"/>
                    <a:pt x="443" y="1328"/>
                    <a:pt x="443" y="1320"/>
                  </a:cubicBezTo>
                  <a:cubicBezTo>
                    <a:pt x="450" y="1296"/>
                    <a:pt x="450" y="1273"/>
                    <a:pt x="450" y="1257"/>
                  </a:cubicBezTo>
                  <a:cubicBezTo>
                    <a:pt x="435" y="1233"/>
                    <a:pt x="435" y="1091"/>
                    <a:pt x="450" y="1059"/>
                  </a:cubicBezTo>
                  <a:cubicBezTo>
                    <a:pt x="466" y="1036"/>
                    <a:pt x="506" y="830"/>
                    <a:pt x="537" y="704"/>
                  </a:cubicBezTo>
                  <a:cubicBezTo>
                    <a:pt x="545" y="648"/>
                    <a:pt x="561" y="609"/>
                    <a:pt x="561" y="593"/>
                  </a:cubicBezTo>
                  <a:cubicBezTo>
                    <a:pt x="569" y="577"/>
                    <a:pt x="624" y="277"/>
                    <a:pt x="672" y="0"/>
                  </a:cubicBezTo>
                  <a:lnTo>
                    <a:pt x="672" y="0"/>
                  </a:lnTo>
                  <a:cubicBezTo>
                    <a:pt x="680" y="0"/>
                    <a:pt x="680" y="0"/>
                    <a:pt x="680" y="0"/>
                  </a:cubicBezTo>
                  <a:cubicBezTo>
                    <a:pt x="783" y="24"/>
                    <a:pt x="893" y="47"/>
                    <a:pt x="1012" y="71"/>
                  </a:cubicBezTo>
                  <a:lnTo>
                    <a:pt x="1012" y="71"/>
                  </a:lnTo>
                  <a:lnTo>
                    <a:pt x="1012" y="71"/>
                  </a:lnTo>
                  <a:cubicBezTo>
                    <a:pt x="1012" y="95"/>
                    <a:pt x="1004" y="119"/>
                    <a:pt x="1004" y="134"/>
                  </a:cubicBezTo>
                  <a:cubicBezTo>
                    <a:pt x="1004" y="166"/>
                    <a:pt x="1004" y="261"/>
                    <a:pt x="988" y="300"/>
                  </a:cubicBezTo>
                  <a:cubicBezTo>
                    <a:pt x="972" y="340"/>
                    <a:pt x="956" y="427"/>
                    <a:pt x="949" y="458"/>
                  </a:cubicBezTo>
                  <a:cubicBezTo>
                    <a:pt x="949" y="466"/>
                    <a:pt x="949" y="482"/>
                    <a:pt x="941" y="490"/>
                  </a:cubicBezTo>
                  <a:cubicBezTo>
                    <a:pt x="933" y="514"/>
                    <a:pt x="933" y="530"/>
                    <a:pt x="941" y="553"/>
                  </a:cubicBezTo>
                  <a:cubicBezTo>
                    <a:pt x="941" y="569"/>
                    <a:pt x="956" y="585"/>
                    <a:pt x="964" y="601"/>
                  </a:cubicBezTo>
                  <a:cubicBezTo>
                    <a:pt x="988" y="640"/>
                    <a:pt x="1012" y="680"/>
                    <a:pt x="1012" y="704"/>
                  </a:cubicBezTo>
                  <a:cubicBezTo>
                    <a:pt x="1012" y="727"/>
                    <a:pt x="1012" y="743"/>
                    <a:pt x="1004" y="767"/>
                  </a:cubicBezTo>
                  <a:cubicBezTo>
                    <a:pt x="996" y="783"/>
                    <a:pt x="996" y="798"/>
                    <a:pt x="996" y="806"/>
                  </a:cubicBezTo>
                  <a:cubicBezTo>
                    <a:pt x="996" y="830"/>
                    <a:pt x="1004" y="838"/>
                    <a:pt x="1020" y="854"/>
                  </a:cubicBezTo>
                  <a:cubicBezTo>
                    <a:pt x="1027" y="854"/>
                    <a:pt x="1036" y="862"/>
                    <a:pt x="1043" y="869"/>
                  </a:cubicBezTo>
                  <a:cubicBezTo>
                    <a:pt x="1051" y="885"/>
                    <a:pt x="1059" y="885"/>
                    <a:pt x="1067" y="885"/>
                  </a:cubicBezTo>
                  <a:cubicBezTo>
                    <a:pt x="1083" y="893"/>
                    <a:pt x="1099" y="893"/>
                    <a:pt x="1107" y="925"/>
                  </a:cubicBezTo>
                  <a:cubicBezTo>
                    <a:pt x="1107" y="933"/>
                    <a:pt x="1107" y="949"/>
                    <a:pt x="1107" y="964"/>
                  </a:cubicBezTo>
                  <a:cubicBezTo>
                    <a:pt x="1099" y="980"/>
                    <a:pt x="1099" y="1004"/>
                    <a:pt x="1122" y="1012"/>
                  </a:cubicBezTo>
                  <a:cubicBezTo>
                    <a:pt x="1130" y="1020"/>
                    <a:pt x="1138" y="1020"/>
                    <a:pt x="1146" y="1028"/>
                  </a:cubicBezTo>
                  <a:cubicBezTo>
                    <a:pt x="1170" y="1044"/>
                    <a:pt x="1178" y="1051"/>
                    <a:pt x="1186" y="1091"/>
                  </a:cubicBezTo>
                  <a:cubicBezTo>
                    <a:pt x="1186" y="1107"/>
                    <a:pt x="1186" y="1122"/>
                    <a:pt x="1178" y="1131"/>
                  </a:cubicBezTo>
                  <a:cubicBezTo>
                    <a:pt x="1178" y="1146"/>
                    <a:pt x="1178" y="1146"/>
                    <a:pt x="1202" y="1170"/>
                  </a:cubicBezTo>
                  <a:cubicBezTo>
                    <a:pt x="1225" y="1186"/>
                    <a:pt x="1233" y="1202"/>
                    <a:pt x="1249" y="1217"/>
                  </a:cubicBezTo>
                  <a:cubicBezTo>
                    <a:pt x="1257" y="1233"/>
                    <a:pt x="1265" y="1249"/>
                    <a:pt x="1280" y="1249"/>
                  </a:cubicBezTo>
                  <a:cubicBezTo>
                    <a:pt x="1280" y="1257"/>
                    <a:pt x="1280" y="1257"/>
                    <a:pt x="1289" y="1257"/>
                  </a:cubicBezTo>
                  <a:cubicBezTo>
                    <a:pt x="1296" y="1257"/>
                    <a:pt x="1304" y="1249"/>
                    <a:pt x="1312" y="1241"/>
                  </a:cubicBezTo>
                  <a:cubicBezTo>
                    <a:pt x="1320" y="1241"/>
                    <a:pt x="1328" y="1233"/>
                    <a:pt x="1336" y="1233"/>
                  </a:cubicBezTo>
                  <a:cubicBezTo>
                    <a:pt x="1344" y="1233"/>
                    <a:pt x="1344" y="1249"/>
                    <a:pt x="1344" y="1257"/>
                  </a:cubicBezTo>
                  <a:cubicBezTo>
                    <a:pt x="1352" y="1296"/>
                    <a:pt x="1336" y="1352"/>
                    <a:pt x="1320" y="1375"/>
                  </a:cubicBezTo>
                  <a:cubicBezTo>
                    <a:pt x="1312" y="1375"/>
                    <a:pt x="1312" y="1375"/>
                    <a:pt x="1312" y="1375"/>
                  </a:cubicBezTo>
                  <a:cubicBezTo>
                    <a:pt x="1296" y="1399"/>
                    <a:pt x="1273" y="1431"/>
                    <a:pt x="1265" y="1462"/>
                  </a:cubicBezTo>
                  <a:cubicBezTo>
                    <a:pt x="1257" y="1502"/>
                    <a:pt x="1265" y="1542"/>
                    <a:pt x="1273" y="1565"/>
                  </a:cubicBezTo>
                  <a:cubicBezTo>
                    <a:pt x="1273" y="1589"/>
                    <a:pt x="1273" y="1628"/>
                    <a:pt x="1257" y="1644"/>
                  </a:cubicBezTo>
                  <a:cubicBezTo>
                    <a:pt x="1257" y="1652"/>
                    <a:pt x="1249" y="1652"/>
                    <a:pt x="1249" y="1652"/>
                  </a:cubicBezTo>
                  <a:cubicBezTo>
                    <a:pt x="1241" y="1652"/>
                    <a:pt x="1241" y="1652"/>
                    <a:pt x="1241" y="1652"/>
                  </a:cubicBezTo>
                  <a:cubicBezTo>
                    <a:pt x="1233" y="1652"/>
                    <a:pt x="1233" y="1652"/>
                    <a:pt x="1233" y="1652"/>
                  </a:cubicBezTo>
                  <a:cubicBezTo>
                    <a:pt x="1225" y="1652"/>
                    <a:pt x="1217" y="1652"/>
                    <a:pt x="1209" y="1660"/>
                  </a:cubicBezTo>
                  <a:cubicBezTo>
                    <a:pt x="1209" y="1660"/>
                    <a:pt x="1209" y="1668"/>
                    <a:pt x="1209" y="1676"/>
                  </a:cubicBezTo>
                  <a:cubicBezTo>
                    <a:pt x="1209" y="1708"/>
                    <a:pt x="1202" y="1731"/>
                    <a:pt x="1194" y="1747"/>
                  </a:cubicBezTo>
                  <a:lnTo>
                    <a:pt x="1194" y="1747"/>
                  </a:lnTo>
                  <a:cubicBezTo>
                    <a:pt x="1194" y="1755"/>
                    <a:pt x="1194" y="1755"/>
                    <a:pt x="1202" y="1755"/>
                  </a:cubicBezTo>
                  <a:cubicBezTo>
                    <a:pt x="1209" y="1763"/>
                    <a:pt x="1217" y="1763"/>
                    <a:pt x="1233" y="1771"/>
                  </a:cubicBezTo>
                  <a:cubicBezTo>
                    <a:pt x="1241" y="1779"/>
                    <a:pt x="1241" y="1786"/>
                    <a:pt x="1241" y="1786"/>
                  </a:cubicBezTo>
                  <a:cubicBezTo>
                    <a:pt x="1241" y="1795"/>
                    <a:pt x="1241" y="1795"/>
                    <a:pt x="1241" y="1802"/>
                  </a:cubicBezTo>
                  <a:cubicBezTo>
                    <a:pt x="1241" y="1795"/>
                    <a:pt x="1249" y="1795"/>
                    <a:pt x="1257" y="1795"/>
                  </a:cubicBezTo>
                  <a:cubicBezTo>
                    <a:pt x="1320" y="1786"/>
                    <a:pt x="1336" y="1779"/>
                    <a:pt x="1360" y="1755"/>
                  </a:cubicBezTo>
                  <a:cubicBezTo>
                    <a:pt x="1375" y="1739"/>
                    <a:pt x="1407" y="1723"/>
                    <a:pt x="1423" y="1723"/>
                  </a:cubicBezTo>
                  <a:cubicBezTo>
                    <a:pt x="1431" y="1723"/>
                    <a:pt x="1447" y="1731"/>
                    <a:pt x="1447" y="1747"/>
                  </a:cubicBezTo>
                  <a:cubicBezTo>
                    <a:pt x="1447" y="1771"/>
                    <a:pt x="1447" y="1786"/>
                    <a:pt x="1439" y="1802"/>
                  </a:cubicBezTo>
                  <a:cubicBezTo>
                    <a:pt x="1431" y="1818"/>
                    <a:pt x="1431" y="1842"/>
                    <a:pt x="1439" y="1858"/>
                  </a:cubicBezTo>
                  <a:cubicBezTo>
                    <a:pt x="1439" y="1866"/>
                    <a:pt x="1439" y="1866"/>
                    <a:pt x="1439" y="1873"/>
                  </a:cubicBezTo>
                  <a:cubicBezTo>
                    <a:pt x="1454" y="1905"/>
                    <a:pt x="1462" y="1929"/>
                    <a:pt x="1486" y="1961"/>
                  </a:cubicBezTo>
                  <a:cubicBezTo>
                    <a:pt x="1518" y="2000"/>
                    <a:pt x="1518" y="2039"/>
                    <a:pt x="1510" y="2087"/>
                  </a:cubicBezTo>
                  <a:cubicBezTo>
                    <a:pt x="1502" y="2095"/>
                    <a:pt x="1502" y="2103"/>
                    <a:pt x="1494" y="2111"/>
                  </a:cubicBezTo>
                  <a:cubicBezTo>
                    <a:pt x="1494" y="2126"/>
                    <a:pt x="1486" y="2134"/>
                    <a:pt x="1486" y="2142"/>
                  </a:cubicBezTo>
                  <a:cubicBezTo>
                    <a:pt x="1494" y="2150"/>
                    <a:pt x="1502" y="2158"/>
                    <a:pt x="1526" y="2158"/>
                  </a:cubicBezTo>
                  <a:cubicBezTo>
                    <a:pt x="1581" y="2174"/>
                    <a:pt x="1597" y="2190"/>
                    <a:pt x="1597" y="2237"/>
                  </a:cubicBezTo>
                  <a:cubicBezTo>
                    <a:pt x="1597" y="2277"/>
                    <a:pt x="1620" y="2340"/>
                    <a:pt x="1628" y="2356"/>
                  </a:cubicBezTo>
                  <a:cubicBezTo>
                    <a:pt x="1636" y="2363"/>
                    <a:pt x="1636" y="2372"/>
                    <a:pt x="1636" y="2379"/>
                  </a:cubicBezTo>
                  <a:cubicBezTo>
                    <a:pt x="1644" y="2387"/>
                    <a:pt x="1644" y="2395"/>
                    <a:pt x="1652" y="2395"/>
                  </a:cubicBezTo>
                  <a:cubicBezTo>
                    <a:pt x="1652" y="2395"/>
                    <a:pt x="1652" y="2395"/>
                    <a:pt x="1660" y="2387"/>
                  </a:cubicBezTo>
                  <a:cubicBezTo>
                    <a:pt x="1668" y="2379"/>
                    <a:pt x="1668" y="2372"/>
                    <a:pt x="1668" y="2372"/>
                  </a:cubicBezTo>
                  <a:cubicBezTo>
                    <a:pt x="1684" y="2348"/>
                    <a:pt x="1692" y="2340"/>
                    <a:pt x="1715" y="2348"/>
                  </a:cubicBezTo>
                  <a:cubicBezTo>
                    <a:pt x="1731" y="2356"/>
                    <a:pt x="1739" y="2356"/>
                    <a:pt x="1747" y="2363"/>
                  </a:cubicBezTo>
                  <a:cubicBezTo>
                    <a:pt x="1763" y="2372"/>
                    <a:pt x="1771" y="2372"/>
                    <a:pt x="1786" y="2372"/>
                  </a:cubicBezTo>
                  <a:cubicBezTo>
                    <a:pt x="1802" y="2379"/>
                    <a:pt x="1810" y="2363"/>
                    <a:pt x="1826" y="2356"/>
                  </a:cubicBezTo>
                  <a:cubicBezTo>
                    <a:pt x="1826" y="2356"/>
                    <a:pt x="1834" y="2348"/>
                    <a:pt x="1842" y="2348"/>
                  </a:cubicBezTo>
                  <a:lnTo>
                    <a:pt x="1842" y="2348"/>
                  </a:lnTo>
                  <a:cubicBezTo>
                    <a:pt x="1850" y="2340"/>
                    <a:pt x="1858" y="2340"/>
                    <a:pt x="1873" y="2340"/>
                  </a:cubicBezTo>
                  <a:cubicBezTo>
                    <a:pt x="1881" y="2340"/>
                    <a:pt x="1897" y="2340"/>
                    <a:pt x="1913" y="2356"/>
                  </a:cubicBezTo>
                  <a:cubicBezTo>
                    <a:pt x="1937" y="2372"/>
                    <a:pt x="1953" y="2379"/>
                    <a:pt x="1976" y="2379"/>
                  </a:cubicBezTo>
                  <a:cubicBezTo>
                    <a:pt x="1984" y="2379"/>
                    <a:pt x="1984" y="2379"/>
                    <a:pt x="1992" y="2379"/>
                  </a:cubicBezTo>
                  <a:cubicBezTo>
                    <a:pt x="2008" y="2372"/>
                    <a:pt x="2016" y="2372"/>
                    <a:pt x="2016" y="2372"/>
                  </a:cubicBezTo>
                  <a:cubicBezTo>
                    <a:pt x="2016" y="2363"/>
                    <a:pt x="2024" y="2363"/>
                    <a:pt x="2024" y="2363"/>
                  </a:cubicBezTo>
                  <a:cubicBezTo>
                    <a:pt x="2032" y="2363"/>
                    <a:pt x="2039" y="2363"/>
                    <a:pt x="2047" y="2372"/>
                  </a:cubicBezTo>
                  <a:cubicBezTo>
                    <a:pt x="2071" y="2387"/>
                    <a:pt x="2063" y="2403"/>
                    <a:pt x="2063" y="2411"/>
                  </a:cubicBezTo>
                  <a:cubicBezTo>
                    <a:pt x="2071" y="2411"/>
                    <a:pt x="2071" y="2403"/>
                    <a:pt x="2079" y="2395"/>
                  </a:cubicBezTo>
                  <a:cubicBezTo>
                    <a:pt x="2103" y="2379"/>
                    <a:pt x="2111" y="2348"/>
                    <a:pt x="2119" y="2332"/>
                  </a:cubicBezTo>
                  <a:cubicBezTo>
                    <a:pt x="2126" y="2308"/>
                    <a:pt x="2134" y="2300"/>
                    <a:pt x="2142" y="2300"/>
                  </a:cubicBezTo>
                  <a:cubicBezTo>
                    <a:pt x="2150" y="2300"/>
                    <a:pt x="2150" y="2300"/>
                    <a:pt x="2150" y="2300"/>
                  </a:cubicBezTo>
                  <a:cubicBezTo>
                    <a:pt x="2158" y="2300"/>
                    <a:pt x="2166" y="2308"/>
                    <a:pt x="2166" y="2308"/>
                  </a:cubicBezTo>
                  <a:cubicBezTo>
                    <a:pt x="2197" y="2324"/>
                    <a:pt x="2213" y="2332"/>
                    <a:pt x="2221" y="2372"/>
                  </a:cubicBezTo>
                  <a:cubicBezTo>
                    <a:pt x="2229" y="2403"/>
                    <a:pt x="2237" y="2419"/>
                    <a:pt x="2261" y="2427"/>
                  </a:cubicBezTo>
                  <a:cubicBezTo>
                    <a:pt x="2269" y="2427"/>
                    <a:pt x="2269" y="2427"/>
                    <a:pt x="2269" y="2427"/>
                  </a:cubicBezTo>
                  <a:lnTo>
                    <a:pt x="2071" y="3613"/>
                  </a:lnTo>
                  <a:close/>
                  <a:moveTo>
                    <a:pt x="8" y="3225"/>
                  </a:moveTo>
                  <a:lnTo>
                    <a:pt x="8" y="3225"/>
                  </a:lnTo>
                  <a:cubicBezTo>
                    <a:pt x="743" y="3383"/>
                    <a:pt x="1431" y="3510"/>
                    <a:pt x="2063" y="3605"/>
                  </a:cubicBezTo>
                  <a:cubicBezTo>
                    <a:pt x="2261" y="2435"/>
                    <a:pt x="2261" y="2435"/>
                    <a:pt x="2261" y="2435"/>
                  </a:cubicBezTo>
                  <a:cubicBezTo>
                    <a:pt x="2237" y="2419"/>
                    <a:pt x="2221" y="2403"/>
                    <a:pt x="2213" y="2372"/>
                  </a:cubicBezTo>
                  <a:cubicBezTo>
                    <a:pt x="2213" y="2340"/>
                    <a:pt x="2190" y="2324"/>
                    <a:pt x="2166" y="2316"/>
                  </a:cubicBezTo>
                  <a:cubicBezTo>
                    <a:pt x="2158" y="2316"/>
                    <a:pt x="2158" y="2308"/>
                    <a:pt x="2150" y="2308"/>
                  </a:cubicBezTo>
                  <a:lnTo>
                    <a:pt x="2142" y="2308"/>
                  </a:lnTo>
                  <a:cubicBezTo>
                    <a:pt x="2134" y="2308"/>
                    <a:pt x="2134" y="2316"/>
                    <a:pt x="2126" y="2332"/>
                  </a:cubicBezTo>
                  <a:cubicBezTo>
                    <a:pt x="2119" y="2356"/>
                    <a:pt x="2111" y="2379"/>
                    <a:pt x="2087" y="2403"/>
                  </a:cubicBezTo>
                  <a:cubicBezTo>
                    <a:pt x="2071" y="2419"/>
                    <a:pt x="2063" y="2427"/>
                    <a:pt x="2063" y="2427"/>
                  </a:cubicBezTo>
                  <a:lnTo>
                    <a:pt x="2063" y="2427"/>
                  </a:lnTo>
                  <a:cubicBezTo>
                    <a:pt x="2055" y="2419"/>
                    <a:pt x="2055" y="2419"/>
                    <a:pt x="2055" y="2419"/>
                  </a:cubicBezTo>
                  <a:cubicBezTo>
                    <a:pt x="2055" y="2419"/>
                    <a:pt x="2055" y="2419"/>
                    <a:pt x="2055" y="2411"/>
                  </a:cubicBezTo>
                  <a:cubicBezTo>
                    <a:pt x="2063" y="2403"/>
                    <a:pt x="2063" y="2387"/>
                    <a:pt x="2047" y="2379"/>
                  </a:cubicBezTo>
                  <a:cubicBezTo>
                    <a:pt x="2032" y="2372"/>
                    <a:pt x="2024" y="2372"/>
                    <a:pt x="2024" y="2372"/>
                  </a:cubicBezTo>
                  <a:lnTo>
                    <a:pt x="2024" y="2372"/>
                  </a:lnTo>
                  <a:cubicBezTo>
                    <a:pt x="2016" y="2379"/>
                    <a:pt x="2008" y="2379"/>
                    <a:pt x="2000" y="2387"/>
                  </a:cubicBezTo>
                  <a:cubicBezTo>
                    <a:pt x="1992" y="2387"/>
                    <a:pt x="1984" y="2387"/>
                    <a:pt x="1976" y="2387"/>
                  </a:cubicBezTo>
                  <a:cubicBezTo>
                    <a:pt x="1953" y="2387"/>
                    <a:pt x="1929" y="2379"/>
                    <a:pt x="1905" y="2356"/>
                  </a:cubicBezTo>
                  <a:cubicBezTo>
                    <a:pt x="1897" y="2348"/>
                    <a:pt x="1881" y="2348"/>
                    <a:pt x="1873" y="2348"/>
                  </a:cubicBezTo>
                  <a:cubicBezTo>
                    <a:pt x="1866" y="2348"/>
                    <a:pt x="1850" y="2348"/>
                    <a:pt x="1850" y="2348"/>
                  </a:cubicBezTo>
                  <a:cubicBezTo>
                    <a:pt x="1842" y="2348"/>
                    <a:pt x="1842" y="2356"/>
                    <a:pt x="1842" y="2356"/>
                  </a:cubicBezTo>
                  <a:cubicBezTo>
                    <a:pt x="1834" y="2356"/>
                    <a:pt x="1834" y="2356"/>
                    <a:pt x="1826" y="2363"/>
                  </a:cubicBezTo>
                  <a:cubicBezTo>
                    <a:pt x="1818" y="2372"/>
                    <a:pt x="1802" y="2379"/>
                    <a:pt x="1786" y="2379"/>
                  </a:cubicBezTo>
                  <a:cubicBezTo>
                    <a:pt x="1763" y="2379"/>
                    <a:pt x="1755" y="2372"/>
                    <a:pt x="1747" y="2372"/>
                  </a:cubicBezTo>
                  <a:cubicBezTo>
                    <a:pt x="1739" y="2363"/>
                    <a:pt x="1731" y="2363"/>
                    <a:pt x="1715" y="2356"/>
                  </a:cubicBezTo>
                  <a:cubicBezTo>
                    <a:pt x="1707" y="2356"/>
                    <a:pt x="1700" y="2356"/>
                    <a:pt x="1700" y="2356"/>
                  </a:cubicBezTo>
                  <a:cubicBezTo>
                    <a:pt x="1692" y="2356"/>
                    <a:pt x="1684" y="2356"/>
                    <a:pt x="1676" y="2372"/>
                  </a:cubicBezTo>
                  <a:cubicBezTo>
                    <a:pt x="1676" y="2379"/>
                    <a:pt x="1668" y="2387"/>
                    <a:pt x="1668" y="2395"/>
                  </a:cubicBezTo>
                  <a:cubicBezTo>
                    <a:pt x="1660" y="2403"/>
                    <a:pt x="1652" y="2403"/>
                    <a:pt x="1652" y="2403"/>
                  </a:cubicBezTo>
                  <a:cubicBezTo>
                    <a:pt x="1636" y="2403"/>
                    <a:pt x="1636" y="2395"/>
                    <a:pt x="1628" y="2379"/>
                  </a:cubicBezTo>
                  <a:cubicBezTo>
                    <a:pt x="1628" y="2372"/>
                    <a:pt x="1628" y="2363"/>
                    <a:pt x="1620" y="2363"/>
                  </a:cubicBezTo>
                  <a:cubicBezTo>
                    <a:pt x="1613" y="2348"/>
                    <a:pt x="1589" y="2277"/>
                    <a:pt x="1589" y="2237"/>
                  </a:cubicBezTo>
                  <a:cubicBezTo>
                    <a:pt x="1589" y="2198"/>
                    <a:pt x="1581" y="2174"/>
                    <a:pt x="1518" y="2166"/>
                  </a:cubicBezTo>
                  <a:cubicBezTo>
                    <a:pt x="1502" y="2166"/>
                    <a:pt x="1486" y="2158"/>
                    <a:pt x="1486" y="2150"/>
                  </a:cubicBezTo>
                  <a:cubicBezTo>
                    <a:pt x="1478" y="2134"/>
                    <a:pt x="1486" y="2126"/>
                    <a:pt x="1486" y="2111"/>
                  </a:cubicBezTo>
                  <a:cubicBezTo>
                    <a:pt x="1494" y="2103"/>
                    <a:pt x="1494" y="2095"/>
                    <a:pt x="1502" y="2087"/>
                  </a:cubicBezTo>
                  <a:cubicBezTo>
                    <a:pt x="1510" y="2039"/>
                    <a:pt x="1510" y="2008"/>
                    <a:pt x="1478" y="1968"/>
                  </a:cubicBezTo>
                  <a:cubicBezTo>
                    <a:pt x="1454" y="1929"/>
                    <a:pt x="1447" y="1905"/>
                    <a:pt x="1431" y="1873"/>
                  </a:cubicBezTo>
                  <a:lnTo>
                    <a:pt x="1431" y="1866"/>
                  </a:lnTo>
                  <a:cubicBezTo>
                    <a:pt x="1423" y="1842"/>
                    <a:pt x="1423" y="1818"/>
                    <a:pt x="1431" y="1802"/>
                  </a:cubicBezTo>
                  <a:cubicBezTo>
                    <a:pt x="1439" y="1786"/>
                    <a:pt x="1439" y="1771"/>
                    <a:pt x="1439" y="1747"/>
                  </a:cubicBezTo>
                  <a:cubicBezTo>
                    <a:pt x="1439" y="1739"/>
                    <a:pt x="1431" y="1731"/>
                    <a:pt x="1423" y="1731"/>
                  </a:cubicBezTo>
                  <a:cubicBezTo>
                    <a:pt x="1407" y="1731"/>
                    <a:pt x="1383" y="1747"/>
                    <a:pt x="1367" y="1763"/>
                  </a:cubicBezTo>
                  <a:cubicBezTo>
                    <a:pt x="1336" y="1786"/>
                    <a:pt x="1320" y="1795"/>
                    <a:pt x="1265" y="1802"/>
                  </a:cubicBezTo>
                  <a:cubicBezTo>
                    <a:pt x="1249" y="1802"/>
                    <a:pt x="1241" y="1810"/>
                    <a:pt x="1233" y="1810"/>
                  </a:cubicBezTo>
                  <a:lnTo>
                    <a:pt x="1233" y="1802"/>
                  </a:lnTo>
                  <a:cubicBezTo>
                    <a:pt x="1225" y="1802"/>
                    <a:pt x="1233" y="1802"/>
                    <a:pt x="1233" y="1795"/>
                  </a:cubicBezTo>
                  <a:cubicBezTo>
                    <a:pt x="1233" y="1795"/>
                    <a:pt x="1233" y="1795"/>
                    <a:pt x="1233" y="1786"/>
                  </a:cubicBezTo>
                  <a:cubicBezTo>
                    <a:pt x="1233" y="1786"/>
                    <a:pt x="1233" y="1779"/>
                    <a:pt x="1225" y="1779"/>
                  </a:cubicBezTo>
                  <a:cubicBezTo>
                    <a:pt x="1217" y="1771"/>
                    <a:pt x="1209" y="1763"/>
                    <a:pt x="1202" y="1763"/>
                  </a:cubicBezTo>
                  <a:cubicBezTo>
                    <a:pt x="1194" y="1755"/>
                    <a:pt x="1186" y="1755"/>
                    <a:pt x="1194" y="1747"/>
                  </a:cubicBezTo>
                  <a:cubicBezTo>
                    <a:pt x="1194" y="1739"/>
                    <a:pt x="1194" y="1739"/>
                    <a:pt x="1194" y="1739"/>
                  </a:cubicBezTo>
                  <a:cubicBezTo>
                    <a:pt x="1194" y="1731"/>
                    <a:pt x="1202" y="1708"/>
                    <a:pt x="1202" y="1676"/>
                  </a:cubicBezTo>
                  <a:cubicBezTo>
                    <a:pt x="1202" y="1668"/>
                    <a:pt x="1202" y="1660"/>
                    <a:pt x="1209" y="1652"/>
                  </a:cubicBezTo>
                  <a:cubicBezTo>
                    <a:pt x="1209" y="1644"/>
                    <a:pt x="1225" y="1644"/>
                    <a:pt x="1233" y="1644"/>
                  </a:cubicBezTo>
                  <a:cubicBezTo>
                    <a:pt x="1233" y="1644"/>
                    <a:pt x="1233" y="1644"/>
                    <a:pt x="1241" y="1644"/>
                  </a:cubicBezTo>
                  <a:cubicBezTo>
                    <a:pt x="1241" y="1644"/>
                    <a:pt x="1249" y="1644"/>
                    <a:pt x="1257" y="1644"/>
                  </a:cubicBezTo>
                  <a:cubicBezTo>
                    <a:pt x="1265" y="1628"/>
                    <a:pt x="1265" y="1589"/>
                    <a:pt x="1265" y="1573"/>
                  </a:cubicBezTo>
                  <a:cubicBezTo>
                    <a:pt x="1257" y="1542"/>
                    <a:pt x="1249" y="1502"/>
                    <a:pt x="1257" y="1462"/>
                  </a:cubicBezTo>
                  <a:cubicBezTo>
                    <a:pt x="1265" y="1423"/>
                    <a:pt x="1296" y="1391"/>
                    <a:pt x="1312" y="1375"/>
                  </a:cubicBezTo>
                  <a:cubicBezTo>
                    <a:pt x="1312" y="1368"/>
                    <a:pt x="1312" y="1368"/>
                    <a:pt x="1312" y="1368"/>
                  </a:cubicBezTo>
                  <a:cubicBezTo>
                    <a:pt x="1328" y="1352"/>
                    <a:pt x="1344" y="1304"/>
                    <a:pt x="1344" y="1257"/>
                  </a:cubicBezTo>
                  <a:cubicBezTo>
                    <a:pt x="1336" y="1249"/>
                    <a:pt x="1336" y="1241"/>
                    <a:pt x="1336" y="1241"/>
                  </a:cubicBezTo>
                  <a:cubicBezTo>
                    <a:pt x="1328" y="1241"/>
                    <a:pt x="1328" y="1241"/>
                    <a:pt x="1320" y="1249"/>
                  </a:cubicBezTo>
                  <a:cubicBezTo>
                    <a:pt x="1312" y="1257"/>
                    <a:pt x="1296" y="1257"/>
                    <a:pt x="1289" y="1257"/>
                  </a:cubicBezTo>
                  <a:cubicBezTo>
                    <a:pt x="1280" y="1257"/>
                    <a:pt x="1280" y="1257"/>
                    <a:pt x="1280" y="1257"/>
                  </a:cubicBezTo>
                  <a:cubicBezTo>
                    <a:pt x="1257" y="1257"/>
                    <a:pt x="1249" y="1241"/>
                    <a:pt x="1241" y="1225"/>
                  </a:cubicBezTo>
                  <a:cubicBezTo>
                    <a:pt x="1233" y="1209"/>
                    <a:pt x="1217" y="1186"/>
                    <a:pt x="1194" y="1178"/>
                  </a:cubicBezTo>
                  <a:cubicBezTo>
                    <a:pt x="1170" y="1154"/>
                    <a:pt x="1170" y="1146"/>
                    <a:pt x="1170" y="1131"/>
                  </a:cubicBezTo>
                  <a:cubicBezTo>
                    <a:pt x="1178" y="1115"/>
                    <a:pt x="1178" y="1107"/>
                    <a:pt x="1178" y="1091"/>
                  </a:cubicBezTo>
                  <a:cubicBezTo>
                    <a:pt x="1170" y="1051"/>
                    <a:pt x="1162" y="1051"/>
                    <a:pt x="1138" y="1036"/>
                  </a:cubicBezTo>
                  <a:cubicBezTo>
                    <a:pt x="1130" y="1028"/>
                    <a:pt x="1130" y="1028"/>
                    <a:pt x="1122" y="1020"/>
                  </a:cubicBezTo>
                  <a:cubicBezTo>
                    <a:pt x="1091" y="1004"/>
                    <a:pt x="1091" y="980"/>
                    <a:pt x="1099" y="964"/>
                  </a:cubicBezTo>
                  <a:cubicBezTo>
                    <a:pt x="1099" y="949"/>
                    <a:pt x="1099" y="933"/>
                    <a:pt x="1099" y="925"/>
                  </a:cubicBezTo>
                  <a:cubicBezTo>
                    <a:pt x="1091" y="901"/>
                    <a:pt x="1083" y="901"/>
                    <a:pt x="1067" y="893"/>
                  </a:cubicBezTo>
                  <a:cubicBezTo>
                    <a:pt x="1059" y="893"/>
                    <a:pt x="1043" y="885"/>
                    <a:pt x="1036" y="878"/>
                  </a:cubicBezTo>
                  <a:cubicBezTo>
                    <a:pt x="1027" y="869"/>
                    <a:pt x="1020" y="862"/>
                    <a:pt x="1020" y="854"/>
                  </a:cubicBezTo>
                  <a:cubicBezTo>
                    <a:pt x="1004" y="846"/>
                    <a:pt x="988" y="830"/>
                    <a:pt x="988" y="806"/>
                  </a:cubicBezTo>
                  <a:cubicBezTo>
                    <a:pt x="988" y="791"/>
                    <a:pt x="996" y="783"/>
                    <a:pt x="996" y="767"/>
                  </a:cubicBezTo>
                  <a:cubicBezTo>
                    <a:pt x="1004" y="743"/>
                    <a:pt x="1004" y="727"/>
                    <a:pt x="1004" y="704"/>
                  </a:cubicBezTo>
                  <a:cubicBezTo>
                    <a:pt x="1004" y="680"/>
                    <a:pt x="980" y="640"/>
                    <a:pt x="956" y="609"/>
                  </a:cubicBezTo>
                  <a:cubicBezTo>
                    <a:pt x="949" y="585"/>
                    <a:pt x="933" y="569"/>
                    <a:pt x="933" y="553"/>
                  </a:cubicBezTo>
                  <a:cubicBezTo>
                    <a:pt x="925" y="538"/>
                    <a:pt x="933" y="514"/>
                    <a:pt x="933" y="490"/>
                  </a:cubicBezTo>
                  <a:cubicBezTo>
                    <a:pt x="941" y="482"/>
                    <a:pt x="941" y="466"/>
                    <a:pt x="941" y="458"/>
                  </a:cubicBezTo>
                  <a:cubicBezTo>
                    <a:pt x="949" y="427"/>
                    <a:pt x="964" y="340"/>
                    <a:pt x="980" y="300"/>
                  </a:cubicBezTo>
                  <a:cubicBezTo>
                    <a:pt x="996" y="261"/>
                    <a:pt x="996" y="158"/>
                    <a:pt x="996" y="134"/>
                  </a:cubicBezTo>
                  <a:cubicBezTo>
                    <a:pt x="996" y="119"/>
                    <a:pt x="1004" y="95"/>
                    <a:pt x="1004" y="71"/>
                  </a:cubicBezTo>
                  <a:cubicBezTo>
                    <a:pt x="893" y="55"/>
                    <a:pt x="783" y="32"/>
                    <a:pt x="680" y="8"/>
                  </a:cubicBezTo>
                  <a:cubicBezTo>
                    <a:pt x="656" y="142"/>
                    <a:pt x="577" y="577"/>
                    <a:pt x="569" y="601"/>
                  </a:cubicBezTo>
                  <a:cubicBezTo>
                    <a:pt x="561" y="609"/>
                    <a:pt x="553" y="648"/>
                    <a:pt x="545" y="711"/>
                  </a:cubicBezTo>
                  <a:cubicBezTo>
                    <a:pt x="514" y="838"/>
                    <a:pt x="474" y="1044"/>
                    <a:pt x="458" y="1059"/>
                  </a:cubicBezTo>
                  <a:cubicBezTo>
                    <a:pt x="443" y="1091"/>
                    <a:pt x="443" y="1233"/>
                    <a:pt x="450" y="1257"/>
                  </a:cubicBezTo>
                  <a:cubicBezTo>
                    <a:pt x="458" y="1273"/>
                    <a:pt x="458" y="1296"/>
                    <a:pt x="450" y="1320"/>
                  </a:cubicBezTo>
                  <a:cubicBezTo>
                    <a:pt x="450" y="1328"/>
                    <a:pt x="443" y="1336"/>
                    <a:pt x="443" y="1336"/>
                  </a:cubicBezTo>
                  <a:cubicBezTo>
                    <a:pt x="443" y="1360"/>
                    <a:pt x="450" y="1462"/>
                    <a:pt x="490" y="1494"/>
                  </a:cubicBezTo>
                  <a:cubicBezTo>
                    <a:pt x="522" y="1518"/>
                    <a:pt x="545" y="1573"/>
                    <a:pt x="545" y="1605"/>
                  </a:cubicBezTo>
                  <a:cubicBezTo>
                    <a:pt x="545" y="1621"/>
                    <a:pt x="537" y="1628"/>
                    <a:pt x="537" y="1636"/>
                  </a:cubicBezTo>
                  <a:cubicBezTo>
                    <a:pt x="514" y="1652"/>
                    <a:pt x="450" y="1739"/>
                    <a:pt x="450" y="1755"/>
                  </a:cubicBezTo>
                  <a:cubicBezTo>
                    <a:pt x="450" y="1771"/>
                    <a:pt x="435" y="1786"/>
                    <a:pt x="411" y="1810"/>
                  </a:cubicBezTo>
                  <a:cubicBezTo>
                    <a:pt x="403" y="1818"/>
                    <a:pt x="387" y="1826"/>
                    <a:pt x="379" y="1834"/>
                  </a:cubicBezTo>
                  <a:cubicBezTo>
                    <a:pt x="356" y="1858"/>
                    <a:pt x="363" y="1881"/>
                    <a:pt x="363" y="1889"/>
                  </a:cubicBezTo>
                  <a:cubicBezTo>
                    <a:pt x="363" y="1897"/>
                    <a:pt x="363" y="1897"/>
                    <a:pt x="363" y="1897"/>
                  </a:cubicBezTo>
                  <a:cubicBezTo>
                    <a:pt x="363" y="1897"/>
                    <a:pt x="356" y="1913"/>
                    <a:pt x="308" y="1952"/>
                  </a:cubicBezTo>
                  <a:cubicBezTo>
                    <a:pt x="261" y="1992"/>
                    <a:pt x="182" y="2063"/>
                    <a:pt x="190" y="2087"/>
                  </a:cubicBezTo>
                  <a:cubicBezTo>
                    <a:pt x="190" y="2095"/>
                    <a:pt x="190" y="2103"/>
                    <a:pt x="190" y="2111"/>
                  </a:cubicBezTo>
                  <a:cubicBezTo>
                    <a:pt x="190" y="2142"/>
                    <a:pt x="190" y="2166"/>
                    <a:pt x="237" y="2190"/>
                  </a:cubicBezTo>
                  <a:cubicBezTo>
                    <a:pt x="253" y="2198"/>
                    <a:pt x="261" y="2206"/>
                    <a:pt x="269" y="2221"/>
                  </a:cubicBezTo>
                  <a:cubicBezTo>
                    <a:pt x="277" y="2245"/>
                    <a:pt x="253" y="2269"/>
                    <a:pt x="245" y="2285"/>
                  </a:cubicBezTo>
                  <a:lnTo>
                    <a:pt x="245" y="2285"/>
                  </a:lnTo>
                  <a:cubicBezTo>
                    <a:pt x="237" y="2292"/>
                    <a:pt x="237" y="2300"/>
                    <a:pt x="237" y="2316"/>
                  </a:cubicBezTo>
                  <a:cubicBezTo>
                    <a:pt x="237" y="2324"/>
                    <a:pt x="245" y="2332"/>
                    <a:pt x="237" y="2348"/>
                  </a:cubicBezTo>
                  <a:cubicBezTo>
                    <a:pt x="229" y="2356"/>
                    <a:pt x="229" y="2356"/>
                    <a:pt x="229" y="2356"/>
                  </a:cubicBezTo>
                  <a:cubicBezTo>
                    <a:pt x="213" y="2379"/>
                    <a:pt x="190" y="2427"/>
                    <a:pt x="190" y="2443"/>
                  </a:cubicBezTo>
                  <a:cubicBezTo>
                    <a:pt x="190" y="2459"/>
                    <a:pt x="55" y="3043"/>
                    <a:pt x="8" y="3225"/>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67" name="Freeform 263"/>
            <p:cNvSpPr>
              <a:spLocks noChangeArrowheads="1"/>
            </p:cNvSpPr>
            <p:nvPr/>
          </p:nvSpPr>
          <p:spPr bwMode="auto">
            <a:xfrm>
              <a:off x="14143368" y="4236371"/>
              <a:ext cx="2020116" cy="1268660"/>
            </a:xfrm>
            <a:custGeom>
              <a:avLst/>
              <a:gdLst>
                <a:gd name="T0" fmla="*/ 87 w 3843"/>
                <a:gd name="T1" fmla="*/ 0 h 2412"/>
                <a:gd name="T2" fmla="*/ 87 w 3843"/>
                <a:gd name="T3" fmla="*/ 0 h 2412"/>
                <a:gd name="T4" fmla="*/ 79 w 3843"/>
                <a:gd name="T5" fmla="*/ 63 h 2412"/>
                <a:gd name="T6" fmla="*/ 55 w 3843"/>
                <a:gd name="T7" fmla="*/ 229 h 2412"/>
                <a:gd name="T8" fmla="*/ 24 w 3843"/>
                <a:gd name="T9" fmla="*/ 387 h 2412"/>
                <a:gd name="T10" fmla="*/ 8 w 3843"/>
                <a:gd name="T11" fmla="*/ 482 h 2412"/>
                <a:gd name="T12" fmla="*/ 87 w 3843"/>
                <a:gd name="T13" fmla="*/ 633 h 2412"/>
                <a:gd name="T14" fmla="*/ 63 w 3843"/>
                <a:gd name="T15" fmla="*/ 735 h 2412"/>
                <a:gd name="T16" fmla="*/ 118 w 3843"/>
                <a:gd name="T17" fmla="*/ 807 h 2412"/>
                <a:gd name="T18" fmla="*/ 174 w 3843"/>
                <a:gd name="T19" fmla="*/ 854 h 2412"/>
                <a:gd name="T20" fmla="*/ 197 w 3843"/>
                <a:gd name="T21" fmla="*/ 949 h 2412"/>
                <a:gd name="T22" fmla="*/ 253 w 3843"/>
                <a:gd name="T23" fmla="*/ 1020 h 2412"/>
                <a:gd name="T24" fmla="*/ 277 w 3843"/>
                <a:gd name="T25" fmla="*/ 1099 h 2412"/>
                <a:gd name="T26" fmla="*/ 355 w 3843"/>
                <a:gd name="T27" fmla="*/ 1186 h 2412"/>
                <a:gd name="T28" fmla="*/ 419 w 3843"/>
                <a:gd name="T29" fmla="*/ 1186 h 2412"/>
                <a:gd name="T30" fmla="*/ 387 w 3843"/>
                <a:gd name="T31" fmla="*/ 1304 h 2412"/>
                <a:gd name="T32" fmla="*/ 340 w 3843"/>
                <a:gd name="T33" fmla="*/ 1391 h 2412"/>
                <a:gd name="T34" fmla="*/ 340 w 3843"/>
                <a:gd name="T35" fmla="*/ 1502 h 2412"/>
                <a:gd name="T36" fmla="*/ 324 w 3843"/>
                <a:gd name="T37" fmla="*/ 1581 h 2412"/>
                <a:gd name="T38" fmla="*/ 277 w 3843"/>
                <a:gd name="T39" fmla="*/ 1605 h 2412"/>
                <a:gd name="T40" fmla="*/ 269 w 3843"/>
                <a:gd name="T41" fmla="*/ 1676 h 2412"/>
                <a:gd name="T42" fmla="*/ 308 w 3843"/>
                <a:gd name="T43" fmla="*/ 1708 h 2412"/>
                <a:gd name="T44" fmla="*/ 340 w 3843"/>
                <a:gd name="T45" fmla="*/ 1731 h 2412"/>
                <a:gd name="T46" fmla="*/ 435 w 3843"/>
                <a:gd name="T47" fmla="*/ 1684 h 2412"/>
                <a:gd name="T48" fmla="*/ 522 w 3843"/>
                <a:gd name="T49" fmla="*/ 1676 h 2412"/>
                <a:gd name="T50" fmla="*/ 506 w 3843"/>
                <a:gd name="T51" fmla="*/ 1787 h 2412"/>
                <a:gd name="T52" fmla="*/ 561 w 3843"/>
                <a:gd name="T53" fmla="*/ 1897 h 2412"/>
                <a:gd name="T54" fmla="*/ 577 w 3843"/>
                <a:gd name="T55" fmla="*/ 2016 h 2412"/>
                <a:gd name="T56" fmla="*/ 601 w 3843"/>
                <a:gd name="T57" fmla="*/ 2095 h 2412"/>
                <a:gd name="T58" fmla="*/ 672 w 3843"/>
                <a:gd name="T59" fmla="*/ 2166 h 2412"/>
                <a:gd name="T60" fmla="*/ 703 w 3843"/>
                <a:gd name="T61" fmla="*/ 2292 h 2412"/>
                <a:gd name="T62" fmla="*/ 735 w 3843"/>
                <a:gd name="T63" fmla="*/ 2324 h 2412"/>
                <a:gd name="T64" fmla="*/ 790 w 3843"/>
                <a:gd name="T65" fmla="*/ 2285 h 2412"/>
                <a:gd name="T66" fmla="*/ 861 w 3843"/>
                <a:gd name="T67" fmla="*/ 2308 h 2412"/>
                <a:gd name="T68" fmla="*/ 917 w 3843"/>
                <a:gd name="T69" fmla="*/ 2277 h 2412"/>
                <a:gd name="T70" fmla="*/ 980 w 3843"/>
                <a:gd name="T71" fmla="*/ 2285 h 2412"/>
                <a:gd name="T72" fmla="*/ 1075 w 3843"/>
                <a:gd name="T73" fmla="*/ 2308 h 2412"/>
                <a:gd name="T74" fmla="*/ 1122 w 3843"/>
                <a:gd name="T75" fmla="*/ 2308 h 2412"/>
                <a:gd name="T76" fmla="*/ 1162 w 3843"/>
                <a:gd name="T77" fmla="*/ 2332 h 2412"/>
                <a:gd name="T78" fmla="*/ 1225 w 3843"/>
                <a:gd name="T79" fmla="*/ 2229 h 2412"/>
                <a:gd name="T80" fmla="*/ 1296 w 3843"/>
                <a:gd name="T81" fmla="*/ 2301 h 2412"/>
                <a:gd name="T82" fmla="*/ 1336 w 3843"/>
                <a:gd name="T83" fmla="*/ 2364 h 2412"/>
                <a:gd name="T84" fmla="*/ 1367 w 3843"/>
                <a:gd name="T85" fmla="*/ 2182 h 2412"/>
                <a:gd name="T86" fmla="*/ 1391 w 3843"/>
                <a:gd name="T87" fmla="*/ 2135 h 2412"/>
                <a:gd name="T88" fmla="*/ 3700 w 3843"/>
                <a:gd name="T89" fmla="*/ 2380 h 2412"/>
                <a:gd name="T90" fmla="*/ 3842 w 3843"/>
                <a:gd name="T91" fmla="*/ 522 h 2412"/>
                <a:gd name="T92" fmla="*/ 87 w 3843"/>
                <a:gd name="T93" fmla="*/ 0 h 2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43" h="2412">
                  <a:moveTo>
                    <a:pt x="87" y="0"/>
                  </a:moveTo>
                  <a:lnTo>
                    <a:pt x="87" y="0"/>
                  </a:lnTo>
                  <a:cubicBezTo>
                    <a:pt x="79" y="16"/>
                    <a:pt x="79" y="48"/>
                    <a:pt x="79" y="63"/>
                  </a:cubicBezTo>
                  <a:cubicBezTo>
                    <a:pt x="79" y="95"/>
                    <a:pt x="71" y="190"/>
                    <a:pt x="55" y="229"/>
                  </a:cubicBezTo>
                  <a:cubicBezTo>
                    <a:pt x="47" y="269"/>
                    <a:pt x="24" y="356"/>
                    <a:pt x="24" y="387"/>
                  </a:cubicBezTo>
                  <a:cubicBezTo>
                    <a:pt x="16" y="419"/>
                    <a:pt x="0" y="451"/>
                    <a:pt x="8" y="482"/>
                  </a:cubicBezTo>
                  <a:cubicBezTo>
                    <a:pt x="24" y="514"/>
                    <a:pt x="79" y="593"/>
                    <a:pt x="87" y="633"/>
                  </a:cubicBezTo>
                  <a:cubicBezTo>
                    <a:pt x="87" y="672"/>
                    <a:pt x="63" y="704"/>
                    <a:pt x="63" y="735"/>
                  </a:cubicBezTo>
                  <a:cubicBezTo>
                    <a:pt x="63" y="775"/>
                    <a:pt x="95" y="775"/>
                    <a:pt x="118" y="807"/>
                  </a:cubicBezTo>
                  <a:cubicBezTo>
                    <a:pt x="134" y="830"/>
                    <a:pt x="166" y="814"/>
                    <a:pt x="174" y="854"/>
                  </a:cubicBezTo>
                  <a:cubicBezTo>
                    <a:pt x="182" y="893"/>
                    <a:pt x="158" y="925"/>
                    <a:pt x="197" y="949"/>
                  </a:cubicBezTo>
                  <a:cubicBezTo>
                    <a:pt x="237" y="973"/>
                    <a:pt x="245" y="973"/>
                    <a:pt x="253" y="1020"/>
                  </a:cubicBezTo>
                  <a:cubicBezTo>
                    <a:pt x="261" y="1067"/>
                    <a:pt x="229" y="1067"/>
                    <a:pt x="277" y="1099"/>
                  </a:cubicBezTo>
                  <a:cubicBezTo>
                    <a:pt x="316" y="1131"/>
                    <a:pt x="316" y="1178"/>
                    <a:pt x="355" y="1186"/>
                  </a:cubicBezTo>
                  <a:cubicBezTo>
                    <a:pt x="387" y="1194"/>
                    <a:pt x="411" y="1138"/>
                    <a:pt x="419" y="1186"/>
                  </a:cubicBezTo>
                  <a:cubicBezTo>
                    <a:pt x="427" y="1233"/>
                    <a:pt x="403" y="1281"/>
                    <a:pt x="387" y="1304"/>
                  </a:cubicBezTo>
                  <a:cubicBezTo>
                    <a:pt x="379" y="1320"/>
                    <a:pt x="348" y="1352"/>
                    <a:pt x="340" y="1391"/>
                  </a:cubicBezTo>
                  <a:cubicBezTo>
                    <a:pt x="324" y="1439"/>
                    <a:pt x="340" y="1478"/>
                    <a:pt x="340" y="1502"/>
                  </a:cubicBezTo>
                  <a:cubicBezTo>
                    <a:pt x="348" y="1518"/>
                    <a:pt x="340" y="1581"/>
                    <a:pt x="324" y="1581"/>
                  </a:cubicBezTo>
                  <a:cubicBezTo>
                    <a:pt x="300" y="1581"/>
                    <a:pt x="277" y="1573"/>
                    <a:pt x="277" y="1605"/>
                  </a:cubicBezTo>
                  <a:cubicBezTo>
                    <a:pt x="284" y="1637"/>
                    <a:pt x="277" y="1660"/>
                    <a:pt x="269" y="1676"/>
                  </a:cubicBezTo>
                  <a:cubicBezTo>
                    <a:pt x="261" y="1684"/>
                    <a:pt x="277" y="1684"/>
                    <a:pt x="308" y="1708"/>
                  </a:cubicBezTo>
                  <a:cubicBezTo>
                    <a:pt x="340" y="1731"/>
                    <a:pt x="277" y="1739"/>
                    <a:pt x="340" y="1731"/>
                  </a:cubicBezTo>
                  <a:cubicBezTo>
                    <a:pt x="395" y="1715"/>
                    <a:pt x="411" y="1715"/>
                    <a:pt x="435" y="1684"/>
                  </a:cubicBezTo>
                  <a:cubicBezTo>
                    <a:pt x="466" y="1660"/>
                    <a:pt x="514" y="1637"/>
                    <a:pt x="522" y="1676"/>
                  </a:cubicBezTo>
                  <a:cubicBezTo>
                    <a:pt x="522" y="1724"/>
                    <a:pt x="490" y="1755"/>
                    <a:pt x="506" y="1787"/>
                  </a:cubicBezTo>
                  <a:cubicBezTo>
                    <a:pt x="522" y="1826"/>
                    <a:pt x="529" y="1858"/>
                    <a:pt x="561" y="1897"/>
                  </a:cubicBezTo>
                  <a:cubicBezTo>
                    <a:pt x="585" y="1937"/>
                    <a:pt x="593" y="1968"/>
                    <a:pt x="577" y="2016"/>
                  </a:cubicBezTo>
                  <a:cubicBezTo>
                    <a:pt x="561" y="2063"/>
                    <a:pt x="537" y="2079"/>
                    <a:pt x="601" y="2095"/>
                  </a:cubicBezTo>
                  <a:cubicBezTo>
                    <a:pt x="656" y="2103"/>
                    <a:pt x="672" y="2127"/>
                    <a:pt x="672" y="2166"/>
                  </a:cubicBezTo>
                  <a:cubicBezTo>
                    <a:pt x="672" y="2206"/>
                    <a:pt x="688" y="2269"/>
                    <a:pt x="703" y="2292"/>
                  </a:cubicBezTo>
                  <a:cubicBezTo>
                    <a:pt x="711" y="2308"/>
                    <a:pt x="711" y="2348"/>
                    <a:pt x="735" y="2324"/>
                  </a:cubicBezTo>
                  <a:cubicBezTo>
                    <a:pt x="759" y="2292"/>
                    <a:pt x="759" y="2269"/>
                    <a:pt x="790" y="2285"/>
                  </a:cubicBezTo>
                  <a:cubicBezTo>
                    <a:pt x="822" y="2292"/>
                    <a:pt x="830" y="2301"/>
                    <a:pt x="861" y="2308"/>
                  </a:cubicBezTo>
                  <a:cubicBezTo>
                    <a:pt x="885" y="2308"/>
                    <a:pt x="901" y="2285"/>
                    <a:pt x="917" y="2277"/>
                  </a:cubicBezTo>
                  <a:cubicBezTo>
                    <a:pt x="933" y="2269"/>
                    <a:pt x="948" y="2261"/>
                    <a:pt x="980" y="2285"/>
                  </a:cubicBezTo>
                  <a:cubicBezTo>
                    <a:pt x="1012" y="2308"/>
                    <a:pt x="1035" y="2316"/>
                    <a:pt x="1075" y="2308"/>
                  </a:cubicBezTo>
                  <a:cubicBezTo>
                    <a:pt x="1107" y="2301"/>
                    <a:pt x="1083" y="2285"/>
                    <a:pt x="1122" y="2308"/>
                  </a:cubicBezTo>
                  <a:cubicBezTo>
                    <a:pt x="1162" y="2332"/>
                    <a:pt x="1114" y="2372"/>
                    <a:pt x="1162" y="2332"/>
                  </a:cubicBezTo>
                  <a:cubicBezTo>
                    <a:pt x="1209" y="2285"/>
                    <a:pt x="1194" y="2214"/>
                    <a:pt x="1225" y="2229"/>
                  </a:cubicBezTo>
                  <a:cubicBezTo>
                    <a:pt x="1257" y="2253"/>
                    <a:pt x="1288" y="2253"/>
                    <a:pt x="1296" y="2301"/>
                  </a:cubicBezTo>
                  <a:cubicBezTo>
                    <a:pt x="1304" y="2332"/>
                    <a:pt x="1312" y="2348"/>
                    <a:pt x="1336" y="2364"/>
                  </a:cubicBezTo>
                  <a:cubicBezTo>
                    <a:pt x="1367" y="2182"/>
                    <a:pt x="1367" y="2182"/>
                    <a:pt x="1367" y="2182"/>
                  </a:cubicBezTo>
                  <a:cubicBezTo>
                    <a:pt x="1367" y="2182"/>
                    <a:pt x="1367" y="2135"/>
                    <a:pt x="1391" y="2135"/>
                  </a:cubicBezTo>
                  <a:cubicBezTo>
                    <a:pt x="1415" y="2135"/>
                    <a:pt x="3486" y="2411"/>
                    <a:pt x="3700" y="2380"/>
                  </a:cubicBezTo>
                  <a:cubicBezTo>
                    <a:pt x="3842" y="522"/>
                    <a:pt x="3842" y="522"/>
                    <a:pt x="3842" y="522"/>
                  </a:cubicBezTo>
                  <a:cubicBezTo>
                    <a:pt x="2443" y="419"/>
                    <a:pt x="1122" y="206"/>
                    <a:pt x="87"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68" name="Freeform 264"/>
            <p:cNvSpPr>
              <a:spLocks noChangeArrowheads="1"/>
            </p:cNvSpPr>
            <p:nvPr/>
          </p:nvSpPr>
          <p:spPr bwMode="auto">
            <a:xfrm>
              <a:off x="14143368" y="4231733"/>
              <a:ext cx="2024755" cy="1261702"/>
            </a:xfrm>
            <a:custGeom>
              <a:avLst/>
              <a:gdLst>
                <a:gd name="T0" fmla="*/ 3644 w 3851"/>
                <a:gd name="T1" fmla="*/ 2396 h 2397"/>
                <a:gd name="T2" fmla="*/ 1367 w 3851"/>
                <a:gd name="T3" fmla="*/ 2190 h 2397"/>
                <a:gd name="T4" fmla="*/ 1288 w 3851"/>
                <a:gd name="T5" fmla="*/ 2309 h 2397"/>
                <a:gd name="T6" fmla="*/ 1217 w 3851"/>
                <a:gd name="T7" fmla="*/ 2245 h 2397"/>
                <a:gd name="T8" fmla="*/ 1138 w 3851"/>
                <a:gd name="T9" fmla="*/ 2364 h 2397"/>
                <a:gd name="T10" fmla="*/ 1130 w 3851"/>
                <a:gd name="T11" fmla="*/ 2348 h 2397"/>
                <a:gd name="T12" fmla="*/ 1099 w 3851"/>
                <a:gd name="T13" fmla="*/ 2309 h 2397"/>
                <a:gd name="T14" fmla="*/ 980 w 3851"/>
                <a:gd name="T15" fmla="*/ 2293 h 2397"/>
                <a:gd name="T16" fmla="*/ 917 w 3851"/>
                <a:gd name="T17" fmla="*/ 2293 h 2397"/>
                <a:gd name="T18" fmla="*/ 822 w 3851"/>
                <a:gd name="T19" fmla="*/ 2309 h 2397"/>
                <a:gd name="T20" fmla="*/ 751 w 3851"/>
                <a:gd name="T21" fmla="*/ 2309 h 2397"/>
                <a:gd name="T22" fmla="*/ 703 w 3851"/>
                <a:gd name="T23" fmla="*/ 2316 h 2397"/>
                <a:gd name="T24" fmla="*/ 593 w 3851"/>
                <a:gd name="T25" fmla="*/ 2103 h 2397"/>
                <a:gd name="T26" fmla="*/ 577 w 3851"/>
                <a:gd name="T27" fmla="*/ 2024 h 2397"/>
                <a:gd name="T28" fmla="*/ 506 w 3851"/>
                <a:gd name="T29" fmla="*/ 1803 h 2397"/>
                <a:gd name="T30" fmla="*/ 498 w 3851"/>
                <a:gd name="T31" fmla="*/ 1668 h 2397"/>
                <a:gd name="T32" fmla="*/ 308 w 3851"/>
                <a:gd name="T33" fmla="*/ 1747 h 2397"/>
                <a:gd name="T34" fmla="*/ 308 w 3851"/>
                <a:gd name="T35" fmla="*/ 1723 h 2397"/>
                <a:gd name="T36" fmla="*/ 269 w 3851"/>
                <a:gd name="T37" fmla="*/ 1684 h 2397"/>
                <a:gd name="T38" fmla="*/ 284 w 3851"/>
                <a:gd name="T39" fmla="*/ 1589 h 2397"/>
                <a:gd name="T40" fmla="*/ 332 w 3851"/>
                <a:gd name="T41" fmla="*/ 1581 h 2397"/>
                <a:gd name="T42" fmla="*/ 387 w 3851"/>
                <a:gd name="T43" fmla="*/ 1312 h 2397"/>
                <a:gd name="T44" fmla="*/ 411 w 3851"/>
                <a:gd name="T45" fmla="*/ 1178 h 2397"/>
                <a:gd name="T46" fmla="*/ 355 w 3851"/>
                <a:gd name="T47" fmla="*/ 1194 h 2397"/>
                <a:gd name="T48" fmla="*/ 245 w 3851"/>
                <a:gd name="T49" fmla="*/ 1068 h 2397"/>
                <a:gd name="T50" fmla="*/ 197 w 3851"/>
                <a:gd name="T51" fmla="*/ 957 h 2397"/>
                <a:gd name="T52" fmla="*/ 142 w 3851"/>
                <a:gd name="T53" fmla="*/ 830 h 2397"/>
                <a:gd name="T54" fmla="*/ 63 w 3851"/>
                <a:gd name="T55" fmla="*/ 743 h 2397"/>
                <a:gd name="T56" fmla="*/ 31 w 3851"/>
                <a:gd name="T57" fmla="*/ 546 h 2397"/>
                <a:gd name="T58" fmla="*/ 16 w 3851"/>
                <a:gd name="T59" fmla="*/ 395 h 2397"/>
                <a:gd name="T60" fmla="*/ 79 w 3851"/>
                <a:gd name="T61" fmla="*/ 8 h 2397"/>
                <a:gd name="T62" fmla="*/ 3842 w 3851"/>
                <a:gd name="T63" fmla="*/ 530 h 2397"/>
                <a:gd name="T64" fmla="*/ 3700 w 3851"/>
                <a:gd name="T65" fmla="*/ 2388 h 2397"/>
                <a:gd name="T66" fmla="*/ 1391 w 3851"/>
                <a:gd name="T67" fmla="*/ 2143 h 2397"/>
                <a:gd name="T68" fmla="*/ 3700 w 3851"/>
                <a:gd name="T69" fmla="*/ 2380 h 2397"/>
                <a:gd name="T70" fmla="*/ 79 w 3851"/>
                <a:gd name="T71" fmla="*/ 71 h 2397"/>
                <a:gd name="T72" fmla="*/ 16 w 3851"/>
                <a:gd name="T73" fmla="*/ 427 h 2397"/>
                <a:gd name="T74" fmla="*/ 87 w 3851"/>
                <a:gd name="T75" fmla="*/ 641 h 2397"/>
                <a:gd name="T76" fmla="*/ 95 w 3851"/>
                <a:gd name="T77" fmla="*/ 791 h 2397"/>
                <a:gd name="T78" fmla="*/ 182 w 3851"/>
                <a:gd name="T79" fmla="*/ 862 h 2397"/>
                <a:gd name="T80" fmla="*/ 221 w 3851"/>
                <a:gd name="T81" fmla="*/ 965 h 2397"/>
                <a:gd name="T82" fmla="*/ 277 w 3851"/>
                <a:gd name="T83" fmla="*/ 1107 h 2397"/>
                <a:gd name="T84" fmla="*/ 364 w 3851"/>
                <a:gd name="T85" fmla="*/ 1194 h 2397"/>
                <a:gd name="T86" fmla="*/ 419 w 3851"/>
                <a:gd name="T87" fmla="*/ 1194 h 2397"/>
                <a:gd name="T88" fmla="*/ 340 w 3851"/>
                <a:gd name="T89" fmla="*/ 1399 h 2397"/>
                <a:gd name="T90" fmla="*/ 324 w 3851"/>
                <a:gd name="T91" fmla="*/ 1589 h 2397"/>
                <a:gd name="T92" fmla="*/ 284 w 3851"/>
                <a:gd name="T93" fmla="*/ 1597 h 2397"/>
                <a:gd name="T94" fmla="*/ 269 w 3851"/>
                <a:gd name="T95" fmla="*/ 1684 h 2397"/>
                <a:gd name="T96" fmla="*/ 316 w 3851"/>
                <a:gd name="T97" fmla="*/ 1723 h 2397"/>
                <a:gd name="T98" fmla="*/ 435 w 3851"/>
                <a:gd name="T99" fmla="*/ 1692 h 2397"/>
                <a:gd name="T100" fmla="*/ 514 w 3851"/>
                <a:gd name="T101" fmla="*/ 1739 h 2397"/>
                <a:gd name="T102" fmla="*/ 561 w 3851"/>
                <a:gd name="T103" fmla="*/ 1898 h 2397"/>
                <a:gd name="T104" fmla="*/ 561 w 3851"/>
                <a:gd name="T105" fmla="*/ 2079 h 2397"/>
                <a:gd name="T106" fmla="*/ 703 w 3851"/>
                <a:gd name="T107" fmla="*/ 2293 h 2397"/>
                <a:gd name="T108" fmla="*/ 735 w 3851"/>
                <a:gd name="T109" fmla="*/ 2324 h 2397"/>
                <a:gd name="T110" fmla="*/ 822 w 3851"/>
                <a:gd name="T111" fmla="*/ 2300 h 2397"/>
                <a:gd name="T112" fmla="*/ 917 w 3851"/>
                <a:gd name="T113" fmla="*/ 2285 h 2397"/>
                <a:gd name="T114" fmla="*/ 988 w 3851"/>
                <a:gd name="T115" fmla="*/ 2293 h 2397"/>
                <a:gd name="T116" fmla="*/ 1091 w 3851"/>
                <a:gd name="T117" fmla="*/ 2309 h 2397"/>
                <a:gd name="T118" fmla="*/ 1138 w 3851"/>
                <a:gd name="T119" fmla="*/ 2348 h 2397"/>
                <a:gd name="T120" fmla="*/ 1217 w 3851"/>
                <a:gd name="T121" fmla="*/ 2237 h 2397"/>
                <a:gd name="T122" fmla="*/ 1296 w 3851"/>
                <a:gd name="T123" fmla="*/ 2309 h 2397"/>
                <a:gd name="T124" fmla="*/ 1391 w 3851"/>
                <a:gd name="T125" fmla="*/ 2143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1" h="2397">
                  <a:moveTo>
                    <a:pt x="3644" y="2396"/>
                  </a:moveTo>
                  <a:lnTo>
                    <a:pt x="3644" y="2396"/>
                  </a:lnTo>
                  <a:lnTo>
                    <a:pt x="3644" y="2396"/>
                  </a:lnTo>
                  <a:cubicBezTo>
                    <a:pt x="3328" y="2396"/>
                    <a:pt x="2047" y="2229"/>
                    <a:pt x="1565" y="2166"/>
                  </a:cubicBezTo>
                  <a:cubicBezTo>
                    <a:pt x="1462" y="2158"/>
                    <a:pt x="1391" y="2150"/>
                    <a:pt x="1391" y="2150"/>
                  </a:cubicBezTo>
                  <a:cubicBezTo>
                    <a:pt x="1375" y="2150"/>
                    <a:pt x="1367" y="2182"/>
                    <a:pt x="1367" y="2190"/>
                  </a:cubicBezTo>
                  <a:cubicBezTo>
                    <a:pt x="1336" y="2372"/>
                    <a:pt x="1336" y="2372"/>
                    <a:pt x="1336" y="2372"/>
                  </a:cubicBezTo>
                  <a:lnTo>
                    <a:pt x="1336" y="2372"/>
                  </a:lnTo>
                  <a:cubicBezTo>
                    <a:pt x="1312" y="2364"/>
                    <a:pt x="1296" y="2340"/>
                    <a:pt x="1288" y="2309"/>
                  </a:cubicBezTo>
                  <a:cubicBezTo>
                    <a:pt x="1288" y="2277"/>
                    <a:pt x="1265" y="2261"/>
                    <a:pt x="1241" y="2253"/>
                  </a:cubicBezTo>
                  <a:cubicBezTo>
                    <a:pt x="1233" y="2253"/>
                    <a:pt x="1233" y="2245"/>
                    <a:pt x="1225" y="2245"/>
                  </a:cubicBezTo>
                  <a:lnTo>
                    <a:pt x="1217" y="2245"/>
                  </a:lnTo>
                  <a:cubicBezTo>
                    <a:pt x="1209" y="2245"/>
                    <a:pt x="1209" y="2253"/>
                    <a:pt x="1201" y="2269"/>
                  </a:cubicBezTo>
                  <a:cubicBezTo>
                    <a:pt x="1194" y="2293"/>
                    <a:pt x="1186" y="2316"/>
                    <a:pt x="1162" y="2340"/>
                  </a:cubicBezTo>
                  <a:cubicBezTo>
                    <a:pt x="1146" y="2356"/>
                    <a:pt x="1138" y="2364"/>
                    <a:pt x="1138" y="2364"/>
                  </a:cubicBezTo>
                  <a:lnTo>
                    <a:pt x="1138" y="2364"/>
                  </a:lnTo>
                  <a:cubicBezTo>
                    <a:pt x="1130" y="2356"/>
                    <a:pt x="1130" y="2356"/>
                    <a:pt x="1130" y="2356"/>
                  </a:cubicBezTo>
                  <a:cubicBezTo>
                    <a:pt x="1130" y="2356"/>
                    <a:pt x="1130" y="2356"/>
                    <a:pt x="1130" y="2348"/>
                  </a:cubicBezTo>
                  <a:cubicBezTo>
                    <a:pt x="1138" y="2340"/>
                    <a:pt x="1138" y="2324"/>
                    <a:pt x="1122" y="2316"/>
                  </a:cubicBezTo>
                  <a:cubicBezTo>
                    <a:pt x="1107" y="2309"/>
                    <a:pt x="1099" y="2309"/>
                    <a:pt x="1099" y="2309"/>
                  </a:cubicBezTo>
                  <a:lnTo>
                    <a:pt x="1099" y="2309"/>
                  </a:lnTo>
                  <a:cubicBezTo>
                    <a:pt x="1091" y="2316"/>
                    <a:pt x="1083" y="2316"/>
                    <a:pt x="1075" y="2324"/>
                  </a:cubicBezTo>
                  <a:cubicBezTo>
                    <a:pt x="1067" y="2324"/>
                    <a:pt x="1059" y="2324"/>
                    <a:pt x="1051" y="2324"/>
                  </a:cubicBezTo>
                  <a:cubicBezTo>
                    <a:pt x="1028" y="2324"/>
                    <a:pt x="1004" y="2316"/>
                    <a:pt x="980" y="2293"/>
                  </a:cubicBezTo>
                  <a:cubicBezTo>
                    <a:pt x="972" y="2285"/>
                    <a:pt x="956" y="2285"/>
                    <a:pt x="948" y="2285"/>
                  </a:cubicBezTo>
                  <a:cubicBezTo>
                    <a:pt x="941" y="2285"/>
                    <a:pt x="925" y="2285"/>
                    <a:pt x="925" y="2285"/>
                  </a:cubicBezTo>
                  <a:cubicBezTo>
                    <a:pt x="917" y="2285"/>
                    <a:pt x="917" y="2293"/>
                    <a:pt x="917" y="2293"/>
                  </a:cubicBezTo>
                  <a:cubicBezTo>
                    <a:pt x="909" y="2293"/>
                    <a:pt x="909" y="2293"/>
                    <a:pt x="901" y="2300"/>
                  </a:cubicBezTo>
                  <a:cubicBezTo>
                    <a:pt x="893" y="2309"/>
                    <a:pt x="877" y="2316"/>
                    <a:pt x="861" y="2316"/>
                  </a:cubicBezTo>
                  <a:cubicBezTo>
                    <a:pt x="838" y="2316"/>
                    <a:pt x="830" y="2309"/>
                    <a:pt x="822" y="2309"/>
                  </a:cubicBezTo>
                  <a:cubicBezTo>
                    <a:pt x="814" y="2300"/>
                    <a:pt x="806" y="2300"/>
                    <a:pt x="790" y="2293"/>
                  </a:cubicBezTo>
                  <a:cubicBezTo>
                    <a:pt x="782" y="2293"/>
                    <a:pt x="775" y="2293"/>
                    <a:pt x="775" y="2293"/>
                  </a:cubicBezTo>
                  <a:cubicBezTo>
                    <a:pt x="767" y="2293"/>
                    <a:pt x="759" y="2293"/>
                    <a:pt x="751" y="2309"/>
                  </a:cubicBezTo>
                  <a:cubicBezTo>
                    <a:pt x="751" y="2316"/>
                    <a:pt x="743" y="2324"/>
                    <a:pt x="743" y="2332"/>
                  </a:cubicBezTo>
                  <a:cubicBezTo>
                    <a:pt x="735" y="2340"/>
                    <a:pt x="727" y="2340"/>
                    <a:pt x="727" y="2340"/>
                  </a:cubicBezTo>
                  <a:cubicBezTo>
                    <a:pt x="711" y="2340"/>
                    <a:pt x="711" y="2332"/>
                    <a:pt x="703" y="2316"/>
                  </a:cubicBezTo>
                  <a:cubicBezTo>
                    <a:pt x="703" y="2309"/>
                    <a:pt x="703" y="2300"/>
                    <a:pt x="695" y="2300"/>
                  </a:cubicBezTo>
                  <a:cubicBezTo>
                    <a:pt x="688" y="2285"/>
                    <a:pt x="664" y="2214"/>
                    <a:pt x="664" y="2174"/>
                  </a:cubicBezTo>
                  <a:cubicBezTo>
                    <a:pt x="664" y="2135"/>
                    <a:pt x="656" y="2111"/>
                    <a:pt x="593" y="2103"/>
                  </a:cubicBezTo>
                  <a:cubicBezTo>
                    <a:pt x="577" y="2103"/>
                    <a:pt x="561" y="2095"/>
                    <a:pt x="561" y="2087"/>
                  </a:cubicBezTo>
                  <a:cubicBezTo>
                    <a:pt x="553" y="2071"/>
                    <a:pt x="561" y="2063"/>
                    <a:pt x="561" y="2048"/>
                  </a:cubicBezTo>
                  <a:cubicBezTo>
                    <a:pt x="569" y="2040"/>
                    <a:pt x="569" y="2032"/>
                    <a:pt x="577" y="2024"/>
                  </a:cubicBezTo>
                  <a:cubicBezTo>
                    <a:pt x="585" y="1976"/>
                    <a:pt x="585" y="1945"/>
                    <a:pt x="553" y="1905"/>
                  </a:cubicBezTo>
                  <a:cubicBezTo>
                    <a:pt x="529" y="1866"/>
                    <a:pt x="522" y="1842"/>
                    <a:pt x="506" y="1810"/>
                  </a:cubicBezTo>
                  <a:lnTo>
                    <a:pt x="506" y="1803"/>
                  </a:lnTo>
                  <a:cubicBezTo>
                    <a:pt x="498" y="1779"/>
                    <a:pt x="498" y="1755"/>
                    <a:pt x="506" y="1739"/>
                  </a:cubicBezTo>
                  <a:cubicBezTo>
                    <a:pt x="514" y="1723"/>
                    <a:pt x="514" y="1708"/>
                    <a:pt x="514" y="1684"/>
                  </a:cubicBezTo>
                  <a:cubicBezTo>
                    <a:pt x="514" y="1668"/>
                    <a:pt x="506" y="1668"/>
                    <a:pt x="498" y="1668"/>
                  </a:cubicBezTo>
                  <a:cubicBezTo>
                    <a:pt x="482" y="1668"/>
                    <a:pt x="458" y="1684"/>
                    <a:pt x="442" y="1700"/>
                  </a:cubicBezTo>
                  <a:cubicBezTo>
                    <a:pt x="411" y="1723"/>
                    <a:pt x="395" y="1732"/>
                    <a:pt x="340" y="1739"/>
                  </a:cubicBezTo>
                  <a:cubicBezTo>
                    <a:pt x="324" y="1739"/>
                    <a:pt x="316" y="1747"/>
                    <a:pt x="308" y="1747"/>
                  </a:cubicBezTo>
                  <a:lnTo>
                    <a:pt x="308" y="1739"/>
                  </a:lnTo>
                  <a:cubicBezTo>
                    <a:pt x="300" y="1739"/>
                    <a:pt x="308" y="1739"/>
                    <a:pt x="308" y="1732"/>
                  </a:cubicBezTo>
                  <a:cubicBezTo>
                    <a:pt x="308" y="1732"/>
                    <a:pt x="308" y="1732"/>
                    <a:pt x="308" y="1723"/>
                  </a:cubicBezTo>
                  <a:cubicBezTo>
                    <a:pt x="308" y="1723"/>
                    <a:pt x="308" y="1716"/>
                    <a:pt x="300" y="1716"/>
                  </a:cubicBezTo>
                  <a:cubicBezTo>
                    <a:pt x="292" y="1708"/>
                    <a:pt x="284" y="1700"/>
                    <a:pt x="277" y="1700"/>
                  </a:cubicBezTo>
                  <a:cubicBezTo>
                    <a:pt x="269" y="1692"/>
                    <a:pt x="261" y="1692"/>
                    <a:pt x="269" y="1684"/>
                  </a:cubicBezTo>
                  <a:cubicBezTo>
                    <a:pt x="269" y="1676"/>
                    <a:pt x="269" y="1676"/>
                    <a:pt x="269" y="1676"/>
                  </a:cubicBezTo>
                  <a:cubicBezTo>
                    <a:pt x="269" y="1668"/>
                    <a:pt x="277" y="1645"/>
                    <a:pt x="277" y="1613"/>
                  </a:cubicBezTo>
                  <a:cubicBezTo>
                    <a:pt x="277" y="1605"/>
                    <a:pt x="277" y="1597"/>
                    <a:pt x="284" y="1589"/>
                  </a:cubicBezTo>
                  <a:cubicBezTo>
                    <a:pt x="284" y="1581"/>
                    <a:pt x="300" y="1581"/>
                    <a:pt x="308" y="1581"/>
                  </a:cubicBezTo>
                  <a:cubicBezTo>
                    <a:pt x="308" y="1581"/>
                    <a:pt x="308" y="1581"/>
                    <a:pt x="316" y="1581"/>
                  </a:cubicBezTo>
                  <a:cubicBezTo>
                    <a:pt x="316" y="1581"/>
                    <a:pt x="324" y="1581"/>
                    <a:pt x="332" y="1581"/>
                  </a:cubicBezTo>
                  <a:cubicBezTo>
                    <a:pt x="340" y="1565"/>
                    <a:pt x="340" y="1526"/>
                    <a:pt x="340" y="1510"/>
                  </a:cubicBezTo>
                  <a:cubicBezTo>
                    <a:pt x="332" y="1479"/>
                    <a:pt x="324" y="1439"/>
                    <a:pt x="332" y="1399"/>
                  </a:cubicBezTo>
                  <a:cubicBezTo>
                    <a:pt x="340" y="1360"/>
                    <a:pt x="371" y="1328"/>
                    <a:pt x="387" y="1312"/>
                  </a:cubicBezTo>
                  <a:cubicBezTo>
                    <a:pt x="387" y="1305"/>
                    <a:pt x="387" y="1305"/>
                    <a:pt x="387" y="1305"/>
                  </a:cubicBezTo>
                  <a:cubicBezTo>
                    <a:pt x="403" y="1289"/>
                    <a:pt x="419" y="1241"/>
                    <a:pt x="419" y="1194"/>
                  </a:cubicBezTo>
                  <a:cubicBezTo>
                    <a:pt x="411" y="1186"/>
                    <a:pt x="411" y="1178"/>
                    <a:pt x="411" y="1178"/>
                  </a:cubicBezTo>
                  <a:cubicBezTo>
                    <a:pt x="403" y="1178"/>
                    <a:pt x="403" y="1178"/>
                    <a:pt x="395" y="1186"/>
                  </a:cubicBezTo>
                  <a:cubicBezTo>
                    <a:pt x="387" y="1194"/>
                    <a:pt x="371" y="1194"/>
                    <a:pt x="364" y="1194"/>
                  </a:cubicBezTo>
                  <a:cubicBezTo>
                    <a:pt x="355" y="1194"/>
                    <a:pt x="355" y="1194"/>
                    <a:pt x="355" y="1194"/>
                  </a:cubicBezTo>
                  <a:cubicBezTo>
                    <a:pt x="332" y="1194"/>
                    <a:pt x="324" y="1178"/>
                    <a:pt x="316" y="1162"/>
                  </a:cubicBezTo>
                  <a:cubicBezTo>
                    <a:pt x="308" y="1146"/>
                    <a:pt x="292" y="1123"/>
                    <a:pt x="269" y="1115"/>
                  </a:cubicBezTo>
                  <a:cubicBezTo>
                    <a:pt x="245" y="1091"/>
                    <a:pt x="245" y="1083"/>
                    <a:pt x="245" y="1068"/>
                  </a:cubicBezTo>
                  <a:cubicBezTo>
                    <a:pt x="253" y="1052"/>
                    <a:pt x="253" y="1044"/>
                    <a:pt x="253" y="1028"/>
                  </a:cubicBezTo>
                  <a:cubicBezTo>
                    <a:pt x="245" y="988"/>
                    <a:pt x="237" y="988"/>
                    <a:pt x="213" y="973"/>
                  </a:cubicBezTo>
                  <a:cubicBezTo>
                    <a:pt x="205" y="965"/>
                    <a:pt x="205" y="965"/>
                    <a:pt x="197" y="957"/>
                  </a:cubicBezTo>
                  <a:cubicBezTo>
                    <a:pt x="166" y="941"/>
                    <a:pt x="166" y="917"/>
                    <a:pt x="174" y="901"/>
                  </a:cubicBezTo>
                  <a:cubicBezTo>
                    <a:pt x="174" y="886"/>
                    <a:pt x="174" y="870"/>
                    <a:pt x="174" y="862"/>
                  </a:cubicBezTo>
                  <a:cubicBezTo>
                    <a:pt x="166" y="838"/>
                    <a:pt x="158" y="838"/>
                    <a:pt x="142" y="830"/>
                  </a:cubicBezTo>
                  <a:cubicBezTo>
                    <a:pt x="134" y="830"/>
                    <a:pt x="118" y="822"/>
                    <a:pt x="111" y="815"/>
                  </a:cubicBezTo>
                  <a:cubicBezTo>
                    <a:pt x="102" y="806"/>
                    <a:pt x="95" y="799"/>
                    <a:pt x="95" y="791"/>
                  </a:cubicBezTo>
                  <a:cubicBezTo>
                    <a:pt x="79" y="783"/>
                    <a:pt x="63" y="767"/>
                    <a:pt x="63" y="743"/>
                  </a:cubicBezTo>
                  <a:cubicBezTo>
                    <a:pt x="63" y="728"/>
                    <a:pt x="71" y="720"/>
                    <a:pt x="71" y="704"/>
                  </a:cubicBezTo>
                  <a:cubicBezTo>
                    <a:pt x="79" y="680"/>
                    <a:pt x="79" y="664"/>
                    <a:pt x="79" y="641"/>
                  </a:cubicBezTo>
                  <a:cubicBezTo>
                    <a:pt x="79" y="617"/>
                    <a:pt x="55" y="577"/>
                    <a:pt x="31" y="546"/>
                  </a:cubicBezTo>
                  <a:cubicBezTo>
                    <a:pt x="24" y="522"/>
                    <a:pt x="8" y="506"/>
                    <a:pt x="8" y="490"/>
                  </a:cubicBezTo>
                  <a:cubicBezTo>
                    <a:pt x="0" y="475"/>
                    <a:pt x="8" y="451"/>
                    <a:pt x="8" y="427"/>
                  </a:cubicBezTo>
                  <a:cubicBezTo>
                    <a:pt x="16" y="419"/>
                    <a:pt x="16" y="403"/>
                    <a:pt x="16" y="395"/>
                  </a:cubicBezTo>
                  <a:cubicBezTo>
                    <a:pt x="24" y="364"/>
                    <a:pt x="39" y="277"/>
                    <a:pt x="55" y="237"/>
                  </a:cubicBezTo>
                  <a:cubicBezTo>
                    <a:pt x="71" y="198"/>
                    <a:pt x="71" y="95"/>
                    <a:pt x="71" y="71"/>
                  </a:cubicBezTo>
                  <a:cubicBezTo>
                    <a:pt x="71" y="56"/>
                    <a:pt x="79" y="32"/>
                    <a:pt x="79" y="8"/>
                  </a:cubicBezTo>
                  <a:cubicBezTo>
                    <a:pt x="79" y="0"/>
                    <a:pt x="79" y="0"/>
                    <a:pt x="79" y="0"/>
                  </a:cubicBezTo>
                  <a:cubicBezTo>
                    <a:pt x="87" y="8"/>
                    <a:pt x="87" y="8"/>
                    <a:pt x="87" y="8"/>
                  </a:cubicBezTo>
                  <a:cubicBezTo>
                    <a:pt x="1391" y="261"/>
                    <a:pt x="2656" y="443"/>
                    <a:pt x="3842" y="530"/>
                  </a:cubicBezTo>
                  <a:cubicBezTo>
                    <a:pt x="3850" y="530"/>
                    <a:pt x="3850" y="530"/>
                    <a:pt x="3850" y="530"/>
                  </a:cubicBezTo>
                  <a:cubicBezTo>
                    <a:pt x="3707" y="2388"/>
                    <a:pt x="3707" y="2388"/>
                    <a:pt x="3707" y="2388"/>
                  </a:cubicBezTo>
                  <a:cubicBezTo>
                    <a:pt x="3700" y="2388"/>
                    <a:pt x="3700" y="2388"/>
                    <a:pt x="3700" y="2388"/>
                  </a:cubicBezTo>
                  <a:cubicBezTo>
                    <a:pt x="3692" y="2388"/>
                    <a:pt x="3668" y="2396"/>
                    <a:pt x="3644" y="2396"/>
                  </a:cubicBezTo>
                  <a:close/>
                  <a:moveTo>
                    <a:pt x="1391" y="2143"/>
                  </a:moveTo>
                  <a:lnTo>
                    <a:pt x="1391" y="2143"/>
                  </a:lnTo>
                  <a:cubicBezTo>
                    <a:pt x="1391" y="2143"/>
                    <a:pt x="1447" y="2150"/>
                    <a:pt x="1565" y="2158"/>
                  </a:cubicBezTo>
                  <a:cubicBezTo>
                    <a:pt x="2047" y="2222"/>
                    <a:pt x="3328" y="2388"/>
                    <a:pt x="3644" y="2388"/>
                  </a:cubicBezTo>
                  <a:cubicBezTo>
                    <a:pt x="3668" y="2388"/>
                    <a:pt x="3684" y="2380"/>
                    <a:pt x="3700" y="2380"/>
                  </a:cubicBezTo>
                  <a:cubicBezTo>
                    <a:pt x="3842" y="538"/>
                    <a:pt x="3842" y="538"/>
                    <a:pt x="3842" y="538"/>
                  </a:cubicBezTo>
                  <a:cubicBezTo>
                    <a:pt x="2656" y="451"/>
                    <a:pt x="1391" y="269"/>
                    <a:pt x="87" y="16"/>
                  </a:cubicBezTo>
                  <a:cubicBezTo>
                    <a:pt x="79" y="32"/>
                    <a:pt x="79" y="63"/>
                    <a:pt x="79" y="71"/>
                  </a:cubicBezTo>
                  <a:cubicBezTo>
                    <a:pt x="79" y="103"/>
                    <a:pt x="79" y="198"/>
                    <a:pt x="63" y="237"/>
                  </a:cubicBezTo>
                  <a:cubicBezTo>
                    <a:pt x="47" y="277"/>
                    <a:pt x="31" y="364"/>
                    <a:pt x="24" y="395"/>
                  </a:cubicBezTo>
                  <a:cubicBezTo>
                    <a:pt x="24" y="403"/>
                    <a:pt x="24" y="419"/>
                    <a:pt x="16" y="427"/>
                  </a:cubicBezTo>
                  <a:cubicBezTo>
                    <a:pt x="8" y="451"/>
                    <a:pt x="8" y="467"/>
                    <a:pt x="16" y="490"/>
                  </a:cubicBezTo>
                  <a:cubicBezTo>
                    <a:pt x="16" y="506"/>
                    <a:pt x="31" y="522"/>
                    <a:pt x="39" y="538"/>
                  </a:cubicBezTo>
                  <a:cubicBezTo>
                    <a:pt x="63" y="577"/>
                    <a:pt x="87" y="617"/>
                    <a:pt x="87" y="641"/>
                  </a:cubicBezTo>
                  <a:cubicBezTo>
                    <a:pt x="87" y="664"/>
                    <a:pt x="87" y="680"/>
                    <a:pt x="79" y="704"/>
                  </a:cubicBezTo>
                  <a:cubicBezTo>
                    <a:pt x="71" y="720"/>
                    <a:pt x="71" y="735"/>
                    <a:pt x="71" y="743"/>
                  </a:cubicBezTo>
                  <a:cubicBezTo>
                    <a:pt x="71" y="767"/>
                    <a:pt x="79" y="775"/>
                    <a:pt x="95" y="791"/>
                  </a:cubicBezTo>
                  <a:cubicBezTo>
                    <a:pt x="102" y="791"/>
                    <a:pt x="111" y="799"/>
                    <a:pt x="118" y="806"/>
                  </a:cubicBezTo>
                  <a:cubicBezTo>
                    <a:pt x="126" y="822"/>
                    <a:pt x="134" y="822"/>
                    <a:pt x="142" y="822"/>
                  </a:cubicBezTo>
                  <a:cubicBezTo>
                    <a:pt x="158" y="830"/>
                    <a:pt x="174" y="830"/>
                    <a:pt x="182" y="862"/>
                  </a:cubicBezTo>
                  <a:cubicBezTo>
                    <a:pt x="182" y="870"/>
                    <a:pt x="182" y="886"/>
                    <a:pt x="182" y="901"/>
                  </a:cubicBezTo>
                  <a:cubicBezTo>
                    <a:pt x="174" y="917"/>
                    <a:pt x="174" y="941"/>
                    <a:pt x="197" y="949"/>
                  </a:cubicBezTo>
                  <a:cubicBezTo>
                    <a:pt x="205" y="957"/>
                    <a:pt x="213" y="957"/>
                    <a:pt x="221" y="965"/>
                  </a:cubicBezTo>
                  <a:cubicBezTo>
                    <a:pt x="245" y="981"/>
                    <a:pt x="253" y="988"/>
                    <a:pt x="261" y="1028"/>
                  </a:cubicBezTo>
                  <a:cubicBezTo>
                    <a:pt x="261" y="1044"/>
                    <a:pt x="261" y="1059"/>
                    <a:pt x="253" y="1068"/>
                  </a:cubicBezTo>
                  <a:cubicBezTo>
                    <a:pt x="253" y="1083"/>
                    <a:pt x="253" y="1083"/>
                    <a:pt x="277" y="1107"/>
                  </a:cubicBezTo>
                  <a:cubicBezTo>
                    <a:pt x="300" y="1123"/>
                    <a:pt x="308" y="1139"/>
                    <a:pt x="324" y="1154"/>
                  </a:cubicBezTo>
                  <a:cubicBezTo>
                    <a:pt x="332" y="1170"/>
                    <a:pt x="340" y="1186"/>
                    <a:pt x="355" y="1186"/>
                  </a:cubicBezTo>
                  <a:cubicBezTo>
                    <a:pt x="355" y="1194"/>
                    <a:pt x="355" y="1194"/>
                    <a:pt x="364" y="1194"/>
                  </a:cubicBezTo>
                  <a:cubicBezTo>
                    <a:pt x="371" y="1194"/>
                    <a:pt x="379" y="1186"/>
                    <a:pt x="387" y="1178"/>
                  </a:cubicBezTo>
                  <a:cubicBezTo>
                    <a:pt x="395" y="1178"/>
                    <a:pt x="403" y="1170"/>
                    <a:pt x="411" y="1170"/>
                  </a:cubicBezTo>
                  <a:cubicBezTo>
                    <a:pt x="419" y="1170"/>
                    <a:pt x="419" y="1186"/>
                    <a:pt x="419" y="1194"/>
                  </a:cubicBezTo>
                  <a:cubicBezTo>
                    <a:pt x="427" y="1233"/>
                    <a:pt x="411" y="1289"/>
                    <a:pt x="395" y="1312"/>
                  </a:cubicBezTo>
                  <a:cubicBezTo>
                    <a:pt x="387" y="1312"/>
                    <a:pt x="387" y="1312"/>
                    <a:pt x="387" y="1312"/>
                  </a:cubicBezTo>
                  <a:cubicBezTo>
                    <a:pt x="371" y="1336"/>
                    <a:pt x="348" y="1368"/>
                    <a:pt x="340" y="1399"/>
                  </a:cubicBezTo>
                  <a:cubicBezTo>
                    <a:pt x="332" y="1439"/>
                    <a:pt x="340" y="1479"/>
                    <a:pt x="348" y="1502"/>
                  </a:cubicBezTo>
                  <a:cubicBezTo>
                    <a:pt x="348" y="1526"/>
                    <a:pt x="348" y="1565"/>
                    <a:pt x="332" y="1581"/>
                  </a:cubicBezTo>
                  <a:cubicBezTo>
                    <a:pt x="332" y="1589"/>
                    <a:pt x="324" y="1589"/>
                    <a:pt x="324" y="1589"/>
                  </a:cubicBezTo>
                  <a:cubicBezTo>
                    <a:pt x="316" y="1589"/>
                    <a:pt x="316" y="1589"/>
                    <a:pt x="316" y="1589"/>
                  </a:cubicBezTo>
                  <a:cubicBezTo>
                    <a:pt x="308" y="1589"/>
                    <a:pt x="308" y="1589"/>
                    <a:pt x="308" y="1589"/>
                  </a:cubicBezTo>
                  <a:cubicBezTo>
                    <a:pt x="300" y="1589"/>
                    <a:pt x="292" y="1589"/>
                    <a:pt x="284" y="1597"/>
                  </a:cubicBezTo>
                  <a:cubicBezTo>
                    <a:pt x="284" y="1597"/>
                    <a:pt x="284" y="1605"/>
                    <a:pt x="284" y="1613"/>
                  </a:cubicBezTo>
                  <a:cubicBezTo>
                    <a:pt x="284" y="1645"/>
                    <a:pt x="277" y="1668"/>
                    <a:pt x="269" y="1684"/>
                  </a:cubicBezTo>
                  <a:lnTo>
                    <a:pt x="269" y="1684"/>
                  </a:lnTo>
                  <a:cubicBezTo>
                    <a:pt x="269" y="1692"/>
                    <a:pt x="269" y="1692"/>
                    <a:pt x="277" y="1692"/>
                  </a:cubicBezTo>
                  <a:cubicBezTo>
                    <a:pt x="284" y="1700"/>
                    <a:pt x="292" y="1700"/>
                    <a:pt x="308" y="1708"/>
                  </a:cubicBezTo>
                  <a:cubicBezTo>
                    <a:pt x="316" y="1716"/>
                    <a:pt x="316" y="1723"/>
                    <a:pt x="316" y="1723"/>
                  </a:cubicBezTo>
                  <a:cubicBezTo>
                    <a:pt x="316" y="1732"/>
                    <a:pt x="316" y="1732"/>
                    <a:pt x="316" y="1739"/>
                  </a:cubicBezTo>
                  <a:cubicBezTo>
                    <a:pt x="316" y="1732"/>
                    <a:pt x="324" y="1732"/>
                    <a:pt x="332" y="1732"/>
                  </a:cubicBezTo>
                  <a:cubicBezTo>
                    <a:pt x="395" y="1723"/>
                    <a:pt x="411" y="1716"/>
                    <a:pt x="435" y="1692"/>
                  </a:cubicBezTo>
                  <a:cubicBezTo>
                    <a:pt x="450" y="1676"/>
                    <a:pt x="482" y="1660"/>
                    <a:pt x="498" y="1660"/>
                  </a:cubicBezTo>
                  <a:cubicBezTo>
                    <a:pt x="506" y="1660"/>
                    <a:pt x="522" y="1668"/>
                    <a:pt x="522" y="1684"/>
                  </a:cubicBezTo>
                  <a:cubicBezTo>
                    <a:pt x="522" y="1708"/>
                    <a:pt x="522" y="1723"/>
                    <a:pt x="514" y="1739"/>
                  </a:cubicBezTo>
                  <a:cubicBezTo>
                    <a:pt x="506" y="1755"/>
                    <a:pt x="506" y="1779"/>
                    <a:pt x="514" y="1795"/>
                  </a:cubicBezTo>
                  <a:cubicBezTo>
                    <a:pt x="514" y="1803"/>
                    <a:pt x="514" y="1803"/>
                    <a:pt x="514" y="1810"/>
                  </a:cubicBezTo>
                  <a:cubicBezTo>
                    <a:pt x="529" y="1842"/>
                    <a:pt x="537" y="1866"/>
                    <a:pt x="561" y="1898"/>
                  </a:cubicBezTo>
                  <a:cubicBezTo>
                    <a:pt x="593" y="1937"/>
                    <a:pt x="593" y="1976"/>
                    <a:pt x="585" y="2024"/>
                  </a:cubicBezTo>
                  <a:cubicBezTo>
                    <a:pt x="577" y="2032"/>
                    <a:pt x="577" y="2040"/>
                    <a:pt x="569" y="2048"/>
                  </a:cubicBezTo>
                  <a:cubicBezTo>
                    <a:pt x="569" y="2063"/>
                    <a:pt x="561" y="2071"/>
                    <a:pt x="561" y="2079"/>
                  </a:cubicBezTo>
                  <a:cubicBezTo>
                    <a:pt x="569" y="2087"/>
                    <a:pt x="577" y="2095"/>
                    <a:pt x="601" y="2095"/>
                  </a:cubicBezTo>
                  <a:cubicBezTo>
                    <a:pt x="656" y="2111"/>
                    <a:pt x="672" y="2127"/>
                    <a:pt x="672" y="2174"/>
                  </a:cubicBezTo>
                  <a:cubicBezTo>
                    <a:pt x="672" y="2214"/>
                    <a:pt x="695" y="2277"/>
                    <a:pt x="703" y="2293"/>
                  </a:cubicBezTo>
                  <a:cubicBezTo>
                    <a:pt x="711" y="2300"/>
                    <a:pt x="711" y="2309"/>
                    <a:pt x="711" y="2316"/>
                  </a:cubicBezTo>
                  <a:cubicBezTo>
                    <a:pt x="719" y="2324"/>
                    <a:pt x="719" y="2332"/>
                    <a:pt x="727" y="2332"/>
                  </a:cubicBezTo>
                  <a:cubicBezTo>
                    <a:pt x="727" y="2332"/>
                    <a:pt x="727" y="2332"/>
                    <a:pt x="735" y="2324"/>
                  </a:cubicBezTo>
                  <a:cubicBezTo>
                    <a:pt x="743" y="2316"/>
                    <a:pt x="743" y="2309"/>
                    <a:pt x="743" y="2309"/>
                  </a:cubicBezTo>
                  <a:cubicBezTo>
                    <a:pt x="759" y="2285"/>
                    <a:pt x="767" y="2277"/>
                    <a:pt x="790" y="2285"/>
                  </a:cubicBezTo>
                  <a:cubicBezTo>
                    <a:pt x="806" y="2293"/>
                    <a:pt x="814" y="2293"/>
                    <a:pt x="822" y="2300"/>
                  </a:cubicBezTo>
                  <a:cubicBezTo>
                    <a:pt x="838" y="2309"/>
                    <a:pt x="846" y="2309"/>
                    <a:pt x="861" y="2309"/>
                  </a:cubicBezTo>
                  <a:cubicBezTo>
                    <a:pt x="877" y="2316"/>
                    <a:pt x="885" y="2300"/>
                    <a:pt x="901" y="2293"/>
                  </a:cubicBezTo>
                  <a:cubicBezTo>
                    <a:pt x="901" y="2293"/>
                    <a:pt x="909" y="2285"/>
                    <a:pt x="917" y="2285"/>
                  </a:cubicBezTo>
                  <a:lnTo>
                    <a:pt x="917" y="2285"/>
                  </a:lnTo>
                  <a:cubicBezTo>
                    <a:pt x="925" y="2277"/>
                    <a:pt x="933" y="2277"/>
                    <a:pt x="948" y="2277"/>
                  </a:cubicBezTo>
                  <a:cubicBezTo>
                    <a:pt x="956" y="2277"/>
                    <a:pt x="972" y="2277"/>
                    <a:pt x="988" y="2293"/>
                  </a:cubicBezTo>
                  <a:cubicBezTo>
                    <a:pt x="1012" y="2309"/>
                    <a:pt x="1028" y="2316"/>
                    <a:pt x="1051" y="2316"/>
                  </a:cubicBezTo>
                  <a:cubicBezTo>
                    <a:pt x="1059" y="2316"/>
                    <a:pt x="1059" y="2316"/>
                    <a:pt x="1067" y="2316"/>
                  </a:cubicBezTo>
                  <a:cubicBezTo>
                    <a:pt x="1083" y="2309"/>
                    <a:pt x="1091" y="2309"/>
                    <a:pt x="1091" y="2309"/>
                  </a:cubicBezTo>
                  <a:cubicBezTo>
                    <a:pt x="1091" y="2300"/>
                    <a:pt x="1099" y="2300"/>
                    <a:pt x="1099" y="2300"/>
                  </a:cubicBezTo>
                  <a:cubicBezTo>
                    <a:pt x="1107" y="2300"/>
                    <a:pt x="1114" y="2300"/>
                    <a:pt x="1122" y="2309"/>
                  </a:cubicBezTo>
                  <a:cubicBezTo>
                    <a:pt x="1146" y="2324"/>
                    <a:pt x="1138" y="2340"/>
                    <a:pt x="1138" y="2348"/>
                  </a:cubicBezTo>
                  <a:cubicBezTo>
                    <a:pt x="1146" y="2348"/>
                    <a:pt x="1146" y="2340"/>
                    <a:pt x="1154" y="2332"/>
                  </a:cubicBezTo>
                  <a:cubicBezTo>
                    <a:pt x="1178" y="2316"/>
                    <a:pt x="1186" y="2285"/>
                    <a:pt x="1194" y="2269"/>
                  </a:cubicBezTo>
                  <a:cubicBezTo>
                    <a:pt x="1201" y="2245"/>
                    <a:pt x="1209" y="2237"/>
                    <a:pt x="1217" y="2237"/>
                  </a:cubicBezTo>
                  <a:cubicBezTo>
                    <a:pt x="1225" y="2237"/>
                    <a:pt x="1225" y="2237"/>
                    <a:pt x="1225" y="2237"/>
                  </a:cubicBezTo>
                  <a:cubicBezTo>
                    <a:pt x="1233" y="2237"/>
                    <a:pt x="1241" y="2245"/>
                    <a:pt x="1241" y="2245"/>
                  </a:cubicBezTo>
                  <a:cubicBezTo>
                    <a:pt x="1272" y="2261"/>
                    <a:pt x="1288" y="2269"/>
                    <a:pt x="1296" y="2309"/>
                  </a:cubicBezTo>
                  <a:cubicBezTo>
                    <a:pt x="1304" y="2340"/>
                    <a:pt x="1312" y="2356"/>
                    <a:pt x="1336" y="2364"/>
                  </a:cubicBezTo>
                  <a:cubicBezTo>
                    <a:pt x="1360" y="2190"/>
                    <a:pt x="1360" y="2190"/>
                    <a:pt x="1360" y="2190"/>
                  </a:cubicBezTo>
                  <a:cubicBezTo>
                    <a:pt x="1360" y="2182"/>
                    <a:pt x="1367" y="2143"/>
                    <a:pt x="1391" y="214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69" name="Freeform 289"/>
            <p:cNvSpPr>
              <a:spLocks noChangeArrowheads="1"/>
            </p:cNvSpPr>
            <p:nvPr/>
          </p:nvSpPr>
          <p:spPr bwMode="auto">
            <a:xfrm>
              <a:off x="14709279" y="5358915"/>
              <a:ext cx="1382306" cy="1127183"/>
            </a:xfrm>
            <a:custGeom>
              <a:avLst/>
              <a:gdLst>
                <a:gd name="T0" fmla="*/ 316 w 2626"/>
                <a:gd name="T1" fmla="*/ 0 h 2143"/>
                <a:gd name="T2" fmla="*/ 316 w 2626"/>
                <a:gd name="T3" fmla="*/ 0 h 2143"/>
                <a:gd name="T4" fmla="*/ 292 w 2626"/>
                <a:gd name="T5" fmla="*/ 47 h 2143"/>
                <a:gd name="T6" fmla="*/ 71 w 2626"/>
                <a:gd name="T7" fmla="*/ 1407 h 2143"/>
                <a:gd name="T8" fmla="*/ 0 w 2626"/>
                <a:gd name="T9" fmla="*/ 1857 h 2143"/>
                <a:gd name="T10" fmla="*/ 696 w 2626"/>
                <a:gd name="T11" fmla="*/ 1944 h 2143"/>
                <a:gd name="T12" fmla="*/ 719 w 2626"/>
                <a:gd name="T13" fmla="*/ 1968 h 2143"/>
                <a:gd name="T14" fmla="*/ 719 w 2626"/>
                <a:gd name="T15" fmla="*/ 1944 h 2143"/>
                <a:gd name="T16" fmla="*/ 2498 w 2626"/>
                <a:gd name="T17" fmla="*/ 2142 h 2143"/>
                <a:gd name="T18" fmla="*/ 2625 w 2626"/>
                <a:gd name="T19" fmla="*/ 245 h 2143"/>
                <a:gd name="T20" fmla="*/ 316 w 2626"/>
                <a:gd name="T21" fmla="*/ 0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6" h="2143">
                  <a:moveTo>
                    <a:pt x="316" y="0"/>
                  </a:moveTo>
                  <a:lnTo>
                    <a:pt x="316" y="0"/>
                  </a:lnTo>
                  <a:cubicBezTo>
                    <a:pt x="292" y="0"/>
                    <a:pt x="292" y="47"/>
                    <a:pt x="292" y="47"/>
                  </a:cubicBezTo>
                  <a:cubicBezTo>
                    <a:pt x="71" y="1407"/>
                    <a:pt x="71" y="1407"/>
                    <a:pt x="71" y="1407"/>
                  </a:cubicBezTo>
                  <a:cubicBezTo>
                    <a:pt x="0" y="1857"/>
                    <a:pt x="0" y="1857"/>
                    <a:pt x="0" y="1857"/>
                  </a:cubicBezTo>
                  <a:cubicBezTo>
                    <a:pt x="696" y="1944"/>
                    <a:pt x="696" y="1944"/>
                    <a:pt x="696" y="1944"/>
                  </a:cubicBezTo>
                  <a:cubicBezTo>
                    <a:pt x="719" y="1968"/>
                    <a:pt x="719" y="1968"/>
                    <a:pt x="719" y="1968"/>
                  </a:cubicBezTo>
                  <a:cubicBezTo>
                    <a:pt x="719" y="1944"/>
                    <a:pt x="719" y="1944"/>
                    <a:pt x="719" y="1944"/>
                  </a:cubicBezTo>
                  <a:cubicBezTo>
                    <a:pt x="719" y="1944"/>
                    <a:pt x="1771" y="2087"/>
                    <a:pt x="2498" y="2142"/>
                  </a:cubicBezTo>
                  <a:cubicBezTo>
                    <a:pt x="2625" y="245"/>
                    <a:pt x="2625" y="245"/>
                    <a:pt x="2625" y="245"/>
                  </a:cubicBezTo>
                  <a:cubicBezTo>
                    <a:pt x="2411" y="276"/>
                    <a:pt x="340" y="0"/>
                    <a:pt x="316" y="0"/>
                  </a:cubicBezTo>
                </a:path>
              </a:pathLst>
            </a:custGeom>
            <a:solidFill>
              <a:schemeClr val="accent3"/>
            </a:solidFill>
            <a:ln>
              <a:solidFill>
                <a:schemeClr val="bg2"/>
              </a:solidFill>
            </a:ln>
            <a:effectLst/>
          </p:spPr>
          <p:txBody>
            <a:bodyPr wrap="none" anchor="ctr"/>
            <a:lstStyle/>
            <a:p>
              <a:endParaRPr lang="en-US" sz="2701" dirty="0">
                <a:latin typeface="Lato Light"/>
              </a:endParaRPr>
            </a:p>
          </p:txBody>
        </p:sp>
        <p:sp>
          <p:nvSpPr>
            <p:cNvPr id="270" name="Freeform 290"/>
            <p:cNvSpPr>
              <a:spLocks noChangeArrowheads="1"/>
            </p:cNvSpPr>
            <p:nvPr/>
          </p:nvSpPr>
          <p:spPr bwMode="auto">
            <a:xfrm>
              <a:off x="14709279" y="5358915"/>
              <a:ext cx="1384626" cy="1131821"/>
            </a:xfrm>
            <a:custGeom>
              <a:avLst/>
              <a:gdLst>
                <a:gd name="T0" fmla="*/ 2498 w 2633"/>
                <a:gd name="T1" fmla="*/ 2150 h 2151"/>
                <a:gd name="T2" fmla="*/ 2498 w 2633"/>
                <a:gd name="T3" fmla="*/ 2150 h 2151"/>
                <a:gd name="T4" fmla="*/ 2498 w 2633"/>
                <a:gd name="T5" fmla="*/ 2150 h 2151"/>
                <a:gd name="T6" fmla="*/ 719 w 2633"/>
                <a:gd name="T7" fmla="*/ 1944 h 2151"/>
                <a:gd name="T8" fmla="*/ 719 w 2633"/>
                <a:gd name="T9" fmla="*/ 1976 h 2151"/>
                <a:gd name="T10" fmla="*/ 696 w 2633"/>
                <a:gd name="T11" fmla="*/ 1944 h 2151"/>
                <a:gd name="T12" fmla="*/ 0 w 2633"/>
                <a:gd name="T13" fmla="*/ 1865 h 2151"/>
                <a:gd name="T14" fmla="*/ 63 w 2633"/>
                <a:gd name="T15" fmla="*/ 1407 h 2151"/>
                <a:gd name="T16" fmla="*/ 285 w 2633"/>
                <a:gd name="T17" fmla="*/ 47 h 2151"/>
                <a:gd name="T18" fmla="*/ 316 w 2633"/>
                <a:gd name="T19" fmla="*/ 0 h 2151"/>
                <a:gd name="T20" fmla="*/ 490 w 2633"/>
                <a:gd name="T21" fmla="*/ 15 h 2151"/>
                <a:gd name="T22" fmla="*/ 2569 w 2633"/>
                <a:gd name="T23" fmla="*/ 245 h 2151"/>
                <a:gd name="T24" fmla="*/ 2625 w 2633"/>
                <a:gd name="T25" fmla="*/ 237 h 2151"/>
                <a:gd name="T26" fmla="*/ 2632 w 2633"/>
                <a:gd name="T27" fmla="*/ 237 h 2151"/>
                <a:gd name="T28" fmla="*/ 2632 w 2633"/>
                <a:gd name="T29" fmla="*/ 245 h 2151"/>
                <a:gd name="T30" fmla="*/ 2498 w 2633"/>
                <a:gd name="T31" fmla="*/ 2150 h 2151"/>
                <a:gd name="T32" fmla="*/ 719 w 2633"/>
                <a:gd name="T33" fmla="*/ 1936 h 2151"/>
                <a:gd name="T34" fmla="*/ 719 w 2633"/>
                <a:gd name="T35" fmla="*/ 1936 h 2151"/>
                <a:gd name="T36" fmla="*/ 719 w 2633"/>
                <a:gd name="T37" fmla="*/ 1936 h 2151"/>
                <a:gd name="T38" fmla="*/ 2490 w 2633"/>
                <a:gd name="T39" fmla="*/ 2142 h 2151"/>
                <a:gd name="T40" fmla="*/ 2625 w 2633"/>
                <a:gd name="T41" fmla="*/ 245 h 2151"/>
                <a:gd name="T42" fmla="*/ 2569 w 2633"/>
                <a:gd name="T43" fmla="*/ 253 h 2151"/>
                <a:gd name="T44" fmla="*/ 490 w 2633"/>
                <a:gd name="T45" fmla="*/ 23 h 2151"/>
                <a:gd name="T46" fmla="*/ 316 w 2633"/>
                <a:gd name="T47" fmla="*/ 7 h 2151"/>
                <a:gd name="T48" fmla="*/ 292 w 2633"/>
                <a:gd name="T49" fmla="*/ 47 h 2151"/>
                <a:gd name="T50" fmla="*/ 71 w 2633"/>
                <a:gd name="T51" fmla="*/ 1407 h 2151"/>
                <a:gd name="T52" fmla="*/ 8 w 2633"/>
                <a:gd name="T53" fmla="*/ 1857 h 2151"/>
                <a:gd name="T54" fmla="*/ 696 w 2633"/>
                <a:gd name="T55" fmla="*/ 1936 h 2151"/>
                <a:gd name="T56" fmla="*/ 712 w 2633"/>
                <a:gd name="T57" fmla="*/ 1960 h 2151"/>
                <a:gd name="T58" fmla="*/ 719 w 2633"/>
                <a:gd name="T59" fmla="*/ 193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3" h="2151">
                  <a:moveTo>
                    <a:pt x="2498" y="2150"/>
                  </a:moveTo>
                  <a:lnTo>
                    <a:pt x="2498" y="2150"/>
                  </a:lnTo>
                  <a:lnTo>
                    <a:pt x="2498" y="2150"/>
                  </a:lnTo>
                  <a:cubicBezTo>
                    <a:pt x="1795" y="2087"/>
                    <a:pt x="790" y="1960"/>
                    <a:pt x="719" y="1944"/>
                  </a:cubicBezTo>
                  <a:cubicBezTo>
                    <a:pt x="719" y="1976"/>
                    <a:pt x="719" y="1976"/>
                    <a:pt x="719" y="1976"/>
                  </a:cubicBezTo>
                  <a:cubicBezTo>
                    <a:pt x="696" y="1944"/>
                    <a:pt x="696" y="1944"/>
                    <a:pt x="696" y="1944"/>
                  </a:cubicBezTo>
                  <a:cubicBezTo>
                    <a:pt x="0" y="1865"/>
                    <a:pt x="0" y="1865"/>
                    <a:pt x="0" y="1865"/>
                  </a:cubicBezTo>
                  <a:cubicBezTo>
                    <a:pt x="63" y="1407"/>
                    <a:pt x="63" y="1407"/>
                    <a:pt x="63" y="1407"/>
                  </a:cubicBezTo>
                  <a:cubicBezTo>
                    <a:pt x="285" y="47"/>
                    <a:pt x="285" y="47"/>
                    <a:pt x="285" y="47"/>
                  </a:cubicBezTo>
                  <a:cubicBezTo>
                    <a:pt x="285" y="39"/>
                    <a:pt x="292" y="0"/>
                    <a:pt x="316" y="0"/>
                  </a:cubicBezTo>
                  <a:cubicBezTo>
                    <a:pt x="316" y="0"/>
                    <a:pt x="372" y="7"/>
                    <a:pt x="490" y="15"/>
                  </a:cubicBezTo>
                  <a:cubicBezTo>
                    <a:pt x="972" y="79"/>
                    <a:pt x="2253" y="245"/>
                    <a:pt x="2569" y="245"/>
                  </a:cubicBezTo>
                  <a:cubicBezTo>
                    <a:pt x="2593" y="245"/>
                    <a:pt x="2617" y="237"/>
                    <a:pt x="2625" y="237"/>
                  </a:cubicBezTo>
                  <a:cubicBezTo>
                    <a:pt x="2632" y="237"/>
                    <a:pt x="2632" y="237"/>
                    <a:pt x="2632" y="237"/>
                  </a:cubicBezTo>
                  <a:cubicBezTo>
                    <a:pt x="2632" y="245"/>
                    <a:pt x="2632" y="245"/>
                    <a:pt x="2632" y="245"/>
                  </a:cubicBezTo>
                  <a:lnTo>
                    <a:pt x="2498" y="2150"/>
                  </a:lnTo>
                  <a:close/>
                  <a:moveTo>
                    <a:pt x="719" y="1936"/>
                  </a:moveTo>
                  <a:lnTo>
                    <a:pt x="719" y="1936"/>
                  </a:lnTo>
                  <a:lnTo>
                    <a:pt x="719" y="1936"/>
                  </a:lnTo>
                  <a:cubicBezTo>
                    <a:pt x="727" y="1944"/>
                    <a:pt x="1771" y="2079"/>
                    <a:pt x="2490" y="2142"/>
                  </a:cubicBezTo>
                  <a:cubicBezTo>
                    <a:pt x="2625" y="245"/>
                    <a:pt x="2625" y="245"/>
                    <a:pt x="2625" y="245"/>
                  </a:cubicBezTo>
                  <a:cubicBezTo>
                    <a:pt x="2609" y="245"/>
                    <a:pt x="2593" y="253"/>
                    <a:pt x="2569" y="253"/>
                  </a:cubicBezTo>
                  <a:cubicBezTo>
                    <a:pt x="2253" y="253"/>
                    <a:pt x="972" y="86"/>
                    <a:pt x="490" y="23"/>
                  </a:cubicBezTo>
                  <a:cubicBezTo>
                    <a:pt x="387" y="15"/>
                    <a:pt x="316" y="7"/>
                    <a:pt x="316" y="7"/>
                  </a:cubicBezTo>
                  <a:cubicBezTo>
                    <a:pt x="300" y="7"/>
                    <a:pt x="292" y="39"/>
                    <a:pt x="292" y="47"/>
                  </a:cubicBezTo>
                  <a:cubicBezTo>
                    <a:pt x="71" y="1407"/>
                    <a:pt x="71" y="1407"/>
                    <a:pt x="71" y="1407"/>
                  </a:cubicBezTo>
                  <a:cubicBezTo>
                    <a:pt x="8" y="1857"/>
                    <a:pt x="8" y="1857"/>
                    <a:pt x="8" y="1857"/>
                  </a:cubicBezTo>
                  <a:cubicBezTo>
                    <a:pt x="696" y="1936"/>
                    <a:pt x="696" y="1936"/>
                    <a:pt x="696" y="1936"/>
                  </a:cubicBezTo>
                  <a:cubicBezTo>
                    <a:pt x="712" y="1960"/>
                    <a:pt x="712" y="1960"/>
                    <a:pt x="712" y="1960"/>
                  </a:cubicBezTo>
                  <a:lnTo>
                    <a:pt x="719" y="1936"/>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71" name="Freeform 307"/>
            <p:cNvSpPr>
              <a:spLocks noChangeArrowheads="1"/>
            </p:cNvSpPr>
            <p:nvPr/>
          </p:nvSpPr>
          <p:spPr bwMode="auto">
            <a:xfrm>
              <a:off x="16105501" y="4510049"/>
              <a:ext cx="1301131" cy="807118"/>
            </a:xfrm>
            <a:custGeom>
              <a:avLst/>
              <a:gdLst>
                <a:gd name="T0" fmla="*/ 2466 w 2475"/>
                <a:gd name="T1" fmla="*/ 1518 h 1534"/>
                <a:gd name="T2" fmla="*/ 2466 w 2475"/>
                <a:gd name="T3" fmla="*/ 1518 h 1534"/>
                <a:gd name="T4" fmla="*/ 2466 w 2475"/>
                <a:gd name="T5" fmla="*/ 1486 h 1534"/>
                <a:gd name="T6" fmla="*/ 2458 w 2475"/>
                <a:gd name="T7" fmla="*/ 1320 h 1534"/>
                <a:gd name="T8" fmla="*/ 2411 w 2475"/>
                <a:gd name="T9" fmla="*/ 1265 h 1534"/>
                <a:gd name="T10" fmla="*/ 2380 w 2475"/>
                <a:gd name="T11" fmla="*/ 1043 h 1534"/>
                <a:gd name="T12" fmla="*/ 2372 w 2475"/>
                <a:gd name="T13" fmla="*/ 893 h 1534"/>
                <a:gd name="T14" fmla="*/ 2372 w 2475"/>
                <a:gd name="T15" fmla="*/ 711 h 1534"/>
                <a:gd name="T16" fmla="*/ 2285 w 2475"/>
                <a:gd name="T17" fmla="*/ 466 h 1534"/>
                <a:gd name="T18" fmla="*/ 2301 w 2475"/>
                <a:gd name="T19" fmla="*/ 253 h 1534"/>
                <a:gd name="T20" fmla="*/ 2285 w 2475"/>
                <a:gd name="T21" fmla="*/ 174 h 1534"/>
                <a:gd name="T22" fmla="*/ 2253 w 2475"/>
                <a:gd name="T23" fmla="*/ 63 h 1534"/>
                <a:gd name="T24" fmla="*/ 111 w 2475"/>
                <a:gd name="T25" fmla="*/ 0 h 1534"/>
                <a:gd name="T26" fmla="*/ 0 w 2475"/>
                <a:gd name="T27" fmla="*/ 1423 h 1534"/>
                <a:gd name="T28" fmla="*/ 2466 w 2475"/>
                <a:gd name="T29" fmla="*/ 1518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5" h="1534">
                  <a:moveTo>
                    <a:pt x="2466" y="1518"/>
                  </a:moveTo>
                  <a:lnTo>
                    <a:pt x="2466" y="1518"/>
                  </a:lnTo>
                  <a:cubicBezTo>
                    <a:pt x="2466" y="1502"/>
                    <a:pt x="2474" y="1494"/>
                    <a:pt x="2466" y="1486"/>
                  </a:cubicBezTo>
                  <a:cubicBezTo>
                    <a:pt x="2458" y="1439"/>
                    <a:pt x="2474" y="1336"/>
                    <a:pt x="2458" y="1320"/>
                  </a:cubicBezTo>
                  <a:cubicBezTo>
                    <a:pt x="2443" y="1296"/>
                    <a:pt x="2411" y="1296"/>
                    <a:pt x="2411" y="1265"/>
                  </a:cubicBezTo>
                  <a:cubicBezTo>
                    <a:pt x="2411" y="1225"/>
                    <a:pt x="2380" y="1099"/>
                    <a:pt x="2380" y="1043"/>
                  </a:cubicBezTo>
                  <a:cubicBezTo>
                    <a:pt x="2380" y="996"/>
                    <a:pt x="2364" y="964"/>
                    <a:pt x="2372" y="893"/>
                  </a:cubicBezTo>
                  <a:cubicBezTo>
                    <a:pt x="2380" y="822"/>
                    <a:pt x="2396" y="743"/>
                    <a:pt x="2372" y="711"/>
                  </a:cubicBezTo>
                  <a:cubicBezTo>
                    <a:pt x="2356" y="680"/>
                    <a:pt x="2316" y="561"/>
                    <a:pt x="2285" y="466"/>
                  </a:cubicBezTo>
                  <a:cubicBezTo>
                    <a:pt x="2253" y="371"/>
                    <a:pt x="2293" y="269"/>
                    <a:pt x="2301" y="253"/>
                  </a:cubicBezTo>
                  <a:cubicBezTo>
                    <a:pt x="2309" y="229"/>
                    <a:pt x="2309" y="205"/>
                    <a:pt x="2285" y="174"/>
                  </a:cubicBezTo>
                  <a:cubicBezTo>
                    <a:pt x="2269" y="158"/>
                    <a:pt x="2253" y="103"/>
                    <a:pt x="2253" y="63"/>
                  </a:cubicBezTo>
                  <a:cubicBezTo>
                    <a:pt x="1542" y="79"/>
                    <a:pt x="814" y="55"/>
                    <a:pt x="111" y="0"/>
                  </a:cubicBezTo>
                  <a:cubicBezTo>
                    <a:pt x="0" y="1423"/>
                    <a:pt x="0" y="1423"/>
                    <a:pt x="0" y="1423"/>
                  </a:cubicBezTo>
                  <a:cubicBezTo>
                    <a:pt x="222" y="1439"/>
                    <a:pt x="1850" y="1533"/>
                    <a:pt x="2466" y="151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72" name="Freeform 308"/>
            <p:cNvSpPr>
              <a:spLocks noChangeArrowheads="1"/>
            </p:cNvSpPr>
            <p:nvPr/>
          </p:nvSpPr>
          <p:spPr bwMode="auto">
            <a:xfrm>
              <a:off x="16105501" y="4510049"/>
              <a:ext cx="1301131" cy="802480"/>
            </a:xfrm>
            <a:custGeom>
              <a:avLst/>
              <a:gdLst>
                <a:gd name="T0" fmla="*/ 2340 w 2475"/>
                <a:gd name="T1" fmla="*/ 1526 h 1527"/>
                <a:gd name="T2" fmla="*/ 2340 w 2475"/>
                <a:gd name="T3" fmla="*/ 1526 h 1527"/>
                <a:gd name="T4" fmla="*/ 2340 w 2475"/>
                <a:gd name="T5" fmla="*/ 1526 h 1527"/>
                <a:gd name="T6" fmla="*/ 0 w 2475"/>
                <a:gd name="T7" fmla="*/ 1431 h 1527"/>
                <a:gd name="T8" fmla="*/ 0 w 2475"/>
                <a:gd name="T9" fmla="*/ 1431 h 1527"/>
                <a:gd name="T10" fmla="*/ 111 w 2475"/>
                <a:gd name="T11" fmla="*/ 0 h 1527"/>
                <a:gd name="T12" fmla="*/ 111 w 2475"/>
                <a:gd name="T13" fmla="*/ 0 h 1527"/>
                <a:gd name="T14" fmla="*/ 1771 w 2475"/>
                <a:gd name="T15" fmla="*/ 63 h 1527"/>
                <a:gd name="T16" fmla="*/ 2253 w 2475"/>
                <a:gd name="T17" fmla="*/ 55 h 1527"/>
                <a:gd name="T18" fmla="*/ 2261 w 2475"/>
                <a:gd name="T19" fmla="*/ 55 h 1527"/>
                <a:gd name="T20" fmla="*/ 2261 w 2475"/>
                <a:gd name="T21" fmla="*/ 63 h 1527"/>
                <a:gd name="T22" fmla="*/ 2285 w 2475"/>
                <a:gd name="T23" fmla="*/ 174 h 1527"/>
                <a:gd name="T24" fmla="*/ 2301 w 2475"/>
                <a:gd name="T25" fmla="*/ 253 h 1527"/>
                <a:gd name="T26" fmla="*/ 2293 w 2475"/>
                <a:gd name="T27" fmla="*/ 466 h 1527"/>
                <a:gd name="T28" fmla="*/ 2380 w 2475"/>
                <a:gd name="T29" fmla="*/ 711 h 1527"/>
                <a:gd name="T30" fmla="*/ 2380 w 2475"/>
                <a:gd name="T31" fmla="*/ 893 h 1527"/>
                <a:gd name="T32" fmla="*/ 2380 w 2475"/>
                <a:gd name="T33" fmla="*/ 988 h 1527"/>
                <a:gd name="T34" fmla="*/ 2388 w 2475"/>
                <a:gd name="T35" fmla="*/ 1043 h 1527"/>
                <a:gd name="T36" fmla="*/ 2403 w 2475"/>
                <a:gd name="T37" fmla="*/ 1170 h 1527"/>
                <a:gd name="T38" fmla="*/ 2419 w 2475"/>
                <a:gd name="T39" fmla="*/ 1265 h 1527"/>
                <a:gd name="T40" fmla="*/ 2443 w 2475"/>
                <a:gd name="T41" fmla="*/ 1304 h 1527"/>
                <a:gd name="T42" fmla="*/ 2458 w 2475"/>
                <a:gd name="T43" fmla="*/ 1312 h 1527"/>
                <a:gd name="T44" fmla="*/ 2474 w 2475"/>
                <a:gd name="T45" fmla="*/ 1407 h 1527"/>
                <a:gd name="T46" fmla="*/ 2474 w 2475"/>
                <a:gd name="T47" fmla="*/ 1478 h 1527"/>
                <a:gd name="T48" fmla="*/ 2474 w 2475"/>
                <a:gd name="T49" fmla="*/ 1518 h 1527"/>
                <a:gd name="T50" fmla="*/ 2466 w 2475"/>
                <a:gd name="T51" fmla="*/ 1518 h 1527"/>
                <a:gd name="T52" fmla="*/ 2466 w 2475"/>
                <a:gd name="T53" fmla="*/ 1518 h 1527"/>
                <a:gd name="T54" fmla="*/ 2340 w 2475"/>
                <a:gd name="T55" fmla="*/ 1526 h 1527"/>
                <a:gd name="T56" fmla="*/ 8 w 2475"/>
                <a:gd name="T57" fmla="*/ 1423 h 1527"/>
                <a:gd name="T58" fmla="*/ 8 w 2475"/>
                <a:gd name="T59" fmla="*/ 1423 h 1527"/>
                <a:gd name="T60" fmla="*/ 2340 w 2475"/>
                <a:gd name="T61" fmla="*/ 1518 h 1527"/>
                <a:gd name="T62" fmla="*/ 2340 w 2475"/>
                <a:gd name="T63" fmla="*/ 1518 h 1527"/>
                <a:gd name="T64" fmla="*/ 2466 w 2475"/>
                <a:gd name="T65" fmla="*/ 1518 h 1527"/>
                <a:gd name="T66" fmla="*/ 2466 w 2475"/>
                <a:gd name="T67" fmla="*/ 1486 h 1527"/>
                <a:gd name="T68" fmla="*/ 2466 w 2475"/>
                <a:gd name="T69" fmla="*/ 1407 h 1527"/>
                <a:gd name="T70" fmla="*/ 2458 w 2475"/>
                <a:gd name="T71" fmla="*/ 1320 h 1527"/>
                <a:gd name="T72" fmla="*/ 2443 w 2475"/>
                <a:gd name="T73" fmla="*/ 1304 h 1527"/>
                <a:gd name="T74" fmla="*/ 2411 w 2475"/>
                <a:gd name="T75" fmla="*/ 1265 h 1527"/>
                <a:gd name="T76" fmla="*/ 2396 w 2475"/>
                <a:gd name="T77" fmla="*/ 1170 h 1527"/>
                <a:gd name="T78" fmla="*/ 2380 w 2475"/>
                <a:gd name="T79" fmla="*/ 1043 h 1527"/>
                <a:gd name="T80" fmla="*/ 2372 w 2475"/>
                <a:gd name="T81" fmla="*/ 996 h 1527"/>
                <a:gd name="T82" fmla="*/ 2372 w 2475"/>
                <a:gd name="T83" fmla="*/ 893 h 1527"/>
                <a:gd name="T84" fmla="*/ 2372 w 2475"/>
                <a:gd name="T85" fmla="*/ 711 h 1527"/>
                <a:gd name="T86" fmla="*/ 2285 w 2475"/>
                <a:gd name="T87" fmla="*/ 466 h 1527"/>
                <a:gd name="T88" fmla="*/ 2293 w 2475"/>
                <a:gd name="T89" fmla="*/ 245 h 1527"/>
                <a:gd name="T90" fmla="*/ 2285 w 2475"/>
                <a:gd name="T91" fmla="*/ 182 h 1527"/>
                <a:gd name="T92" fmla="*/ 2253 w 2475"/>
                <a:gd name="T93" fmla="*/ 63 h 1527"/>
                <a:gd name="T94" fmla="*/ 1771 w 2475"/>
                <a:gd name="T95" fmla="*/ 71 h 1527"/>
                <a:gd name="T96" fmla="*/ 119 w 2475"/>
                <a:gd name="T97" fmla="*/ 8 h 1527"/>
                <a:gd name="T98" fmla="*/ 8 w 2475"/>
                <a:gd name="T99" fmla="*/ 1423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5" h="1527">
                  <a:moveTo>
                    <a:pt x="2340" y="1526"/>
                  </a:moveTo>
                  <a:lnTo>
                    <a:pt x="2340" y="1526"/>
                  </a:lnTo>
                  <a:lnTo>
                    <a:pt x="2340" y="1526"/>
                  </a:lnTo>
                  <a:cubicBezTo>
                    <a:pt x="1652" y="1526"/>
                    <a:pt x="174" y="1439"/>
                    <a:pt x="0" y="1431"/>
                  </a:cubicBezTo>
                  <a:lnTo>
                    <a:pt x="0" y="1431"/>
                  </a:lnTo>
                  <a:cubicBezTo>
                    <a:pt x="111" y="0"/>
                    <a:pt x="111" y="0"/>
                    <a:pt x="111" y="0"/>
                  </a:cubicBezTo>
                  <a:lnTo>
                    <a:pt x="111" y="0"/>
                  </a:lnTo>
                  <a:cubicBezTo>
                    <a:pt x="688" y="39"/>
                    <a:pt x="1249" y="63"/>
                    <a:pt x="1771" y="63"/>
                  </a:cubicBezTo>
                  <a:cubicBezTo>
                    <a:pt x="1937" y="63"/>
                    <a:pt x="2095" y="63"/>
                    <a:pt x="2253" y="55"/>
                  </a:cubicBezTo>
                  <a:cubicBezTo>
                    <a:pt x="2261" y="55"/>
                    <a:pt x="2261" y="55"/>
                    <a:pt x="2261" y="55"/>
                  </a:cubicBezTo>
                  <a:cubicBezTo>
                    <a:pt x="2261" y="63"/>
                    <a:pt x="2261" y="63"/>
                    <a:pt x="2261" y="63"/>
                  </a:cubicBezTo>
                  <a:cubicBezTo>
                    <a:pt x="2261" y="103"/>
                    <a:pt x="2269" y="158"/>
                    <a:pt x="2285" y="174"/>
                  </a:cubicBezTo>
                  <a:cubicBezTo>
                    <a:pt x="2316" y="205"/>
                    <a:pt x="2309" y="229"/>
                    <a:pt x="2301" y="253"/>
                  </a:cubicBezTo>
                  <a:cubicBezTo>
                    <a:pt x="2301" y="253"/>
                    <a:pt x="2253" y="363"/>
                    <a:pt x="2293" y="466"/>
                  </a:cubicBezTo>
                  <a:cubicBezTo>
                    <a:pt x="2316" y="553"/>
                    <a:pt x="2364" y="672"/>
                    <a:pt x="2380" y="711"/>
                  </a:cubicBezTo>
                  <a:cubicBezTo>
                    <a:pt x="2396" y="743"/>
                    <a:pt x="2388" y="822"/>
                    <a:pt x="2380" y="893"/>
                  </a:cubicBezTo>
                  <a:cubicBezTo>
                    <a:pt x="2372" y="941"/>
                    <a:pt x="2380" y="964"/>
                    <a:pt x="2380" y="988"/>
                  </a:cubicBezTo>
                  <a:cubicBezTo>
                    <a:pt x="2388" y="1012"/>
                    <a:pt x="2388" y="1028"/>
                    <a:pt x="2388" y="1043"/>
                  </a:cubicBezTo>
                  <a:cubicBezTo>
                    <a:pt x="2388" y="1075"/>
                    <a:pt x="2396" y="1122"/>
                    <a:pt x="2403" y="1170"/>
                  </a:cubicBezTo>
                  <a:cubicBezTo>
                    <a:pt x="2411" y="1209"/>
                    <a:pt x="2419" y="1241"/>
                    <a:pt x="2419" y="1265"/>
                  </a:cubicBezTo>
                  <a:cubicBezTo>
                    <a:pt x="2419" y="1288"/>
                    <a:pt x="2427" y="1296"/>
                    <a:pt x="2443" y="1304"/>
                  </a:cubicBezTo>
                  <a:cubicBezTo>
                    <a:pt x="2451" y="1304"/>
                    <a:pt x="2458" y="1312"/>
                    <a:pt x="2458" y="1312"/>
                  </a:cubicBezTo>
                  <a:cubicBezTo>
                    <a:pt x="2474" y="1328"/>
                    <a:pt x="2474" y="1359"/>
                    <a:pt x="2474" y="1407"/>
                  </a:cubicBezTo>
                  <a:cubicBezTo>
                    <a:pt x="2466" y="1431"/>
                    <a:pt x="2466" y="1462"/>
                    <a:pt x="2474" y="1478"/>
                  </a:cubicBezTo>
                  <a:cubicBezTo>
                    <a:pt x="2474" y="1494"/>
                    <a:pt x="2474" y="1502"/>
                    <a:pt x="2474" y="1518"/>
                  </a:cubicBezTo>
                  <a:cubicBezTo>
                    <a:pt x="2466" y="1518"/>
                    <a:pt x="2466" y="1518"/>
                    <a:pt x="2466" y="1518"/>
                  </a:cubicBezTo>
                  <a:lnTo>
                    <a:pt x="2466" y="1518"/>
                  </a:lnTo>
                  <a:cubicBezTo>
                    <a:pt x="2427" y="1526"/>
                    <a:pt x="2388" y="1526"/>
                    <a:pt x="2340" y="1526"/>
                  </a:cubicBezTo>
                  <a:close/>
                  <a:moveTo>
                    <a:pt x="8" y="1423"/>
                  </a:moveTo>
                  <a:lnTo>
                    <a:pt x="8" y="1423"/>
                  </a:lnTo>
                  <a:cubicBezTo>
                    <a:pt x="190" y="1431"/>
                    <a:pt x="1660" y="1518"/>
                    <a:pt x="2340" y="1518"/>
                  </a:cubicBezTo>
                  <a:lnTo>
                    <a:pt x="2340" y="1518"/>
                  </a:lnTo>
                  <a:cubicBezTo>
                    <a:pt x="2388" y="1518"/>
                    <a:pt x="2427" y="1518"/>
                    <a:pt x="2466" y="1518"/>
                  </a:cubicBezTo>
                  <a:cubicBezTo>
                    <a:pt x="2466" y="1502"/>
                    <a:pt x="2466" y="1494"/>
                    <a:pt x="2466" y="1486"/>
                  </a:cubicBezTo>
                  <a:cubicBezTo>
                    <a:pt x="2458" y="1462"/>
                    <a:pt x="2458" y="1431"/>
                    <a:pt x="2466" y="1407"/>
                  </a:cubicBezTo>
                  <a:cubicBezTo>
                    <a:pt x="2466" y="1368"/>
                    <a:pt x="2466" y="1328"/>
                    <a:pt x="2458" y="1320"/>
                  </a:cubicBezTo>
                  <a:cubicBezTo>
                    <a:pt x="2450" y="1312"/>
                    <a:pt x="2443" y="1312"/>
                    <a:pt x="2443" y="1304"/>
                  </a:cubicBezTo>
                  <a:cubicBezTo>
                    <a:pt x="2427" y="1296"/>
                    <a:pt x="2411" y="1288"/>
                    <a:pt x="2411" y="1265"/>
                  </a:cubicBezTo>
                  <a:cubicBezTo>
                    <a:pt x="2411" y="1241"/>
                    <a:pt x="2403" y="1209"/>
                    <a:pt x="2396" y="1170"/>
                  </a:cubicBezTo>
                  <a:cubicBezTo>
                    <a:pt x="2388" y="1122"/>
                    <a:pt x="2380" y="1075"/>
                    <a:pt x="2380" y="1043"/>
                  </a:cubicBezTo>
                  <a:cubicBezTo>
                    <a:pt x="2380" y="1028"/>
                    <a:pt x="2380" y="1012"/>
                    <a:pt x="2372" y="996"/>
                  </a:cubicBezTo>
                  <a:cubicBezTo>
                    <a:pt x="2372" y="964"/>
                    <a:pt x="2364" y="941"/>
                    <a:pt x="2372" y="893"/>
                  </a:cubicBezTo>
                  <a:cubicBezTo>
                    <a:pt x="2380" y="830"/>
                    <a:pt x="2388" y="743"/>
                    <a:pt x="2372" y="711"/>
                  </a:cubicBezTo>
                  <a:cubicBezTo>
                    <a:pt x="2356" y="680"/>
                    <a:pt x="2309" y="553"/>
                    <a:pt x="2285" y="466"/>
                  </a:cubicBezTo>
                  <a:cubicBezTo>
                    <a:pt x="2245" y="363"/>
                    <a:pt x="2293" y="253"/>
                    <a:pt x="2293" y="245"/>
                  </a:cubicBezTo>
                  <a:cubicBezTo>
                    <a:pt x="2309" y="221"/>
                    <a:pt x="2301" y="198"/>
                    <a:pt x="2285" y="182"/>
                  </a:cubicBezTo>
                  <a:cubicBezTo>
                    <a:pt x="2269" y="158"/>
                    <a:pt x="2253" y="103"/>
                    <a:pt x="2253" y="63"/>
                  </a:cubicBezTo>
                  <a:cubicBezTo>
                    <a:pt x="2095" y="71"/>
                    <a:pt x="1937" y="71"/>
                    <a:pt x="1771" y="71"/>
                  </a:cubicBezTo>
                  <a:cubicBezTo>
                    <a:pt x="1249" y="71"/>
                    <a:pt x="688" y="47"/>
                    <a:pt x="119" y="8"/>
                  </a:cubicBezTo>
                  <a:lnTo>
                    <a:pt x="8" y="1423"/>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73" name="Freeform 330"/>
            <p:cNvSpPr>
              <a:spLocks noChangeArrowheads="1"/>
            </p:cNvSpPr>
            <p:nvPr/>
          </p:nvSpPr>
          <p:spPr bwMode="auto">
            <a:xfrm>
              <a:off x="16056796" y="5259184"/>
              <a:ext cx="1384625" cy="911488"/>
            </a:xfrm>
            <a:custGeom>
              <a:avLst/>
              <a:gdLst>
                <a:gd name="T0" fmla="*/ 1921 w 2633"/>
                <a:gd name="T1" fmla="*/ 1470 h 1732"/>
                <a:gd name="T2" fmla="*/ 1921 w 2633"/>
                <a:gd name="T3" fmla="*/ 1470 h 1732"/>
                <a:gd name="T4" fmla="*/ 1977 w 2633"/>
                <a:gd name="T5" fmla="*/ 1518 h 1732"/>
                <a:gd name="T6" fmla="*/ 2024 w 2633"/>
                <a:gd name="T7" fmla="*/ 1549 h 1732"/>
                <a:gd name="T8" fmla="*/ 2080 w 2633"/>
                <a:gd name="T9" fmla="*/ 1581 h 1732"/>
                <a:gd name="T10" fmla="*/ 2111 w 2633"/>
                <a:gd name="T11" fmla="*/ 1565 h 1732"/>
                <a:gd name="T12" fmla="*/ 2151 w 2633"/>
                <a:gd name="T13" fmla="*/ 1533 h 1732"/>
                <a:gd name="T14" fmla="*/ 2332 w 2633"/>
                <a:gd name="T15" fmla="*/ 1541 h 1732"/>
                <a:gd name="T16" fmla="*/ 2372 w 2633"/>
                <a:gd name="T17" fmla="*/ 1573 h 1732"/>
                <a:gd name="T18" fmla="*/ 2483 w 2633"/>
                <a:gd name="T19" fmla="*/ 1620 h 1732"/>
                <a:gd name="T20" fmla="*/ 2538 w 2633"/>
                <a:gd name="T21" fmla="*/ 1668 h 1732"/>
                <a:gd name="T22" fmla="*/ 2600 w 2633"/>
                <a:gd name="T23" fmla="*/ 1723 h 1732"/>
                <a:gd name="T24" fmla="*/ 2624 w 2633"/>
                <a:gd name="T25" fmla="*/ 1723 h 1732"/>
                <a:gd name="T26" fmla="*/ 2600 w 2633"/>
                <a:gd name="T27" fmla="*/ 1652 h 1732"/>
                <a:gd name="T28" fmla="*/ 2546 w 2633"/>
                <a:gd name="T29" fmla="*/ 1565 h 1732"/>
                <a:gd name="T30" fmla="*/ 2600 w 2633"/>
                <a:gd name="T31" fmla="*/ 1486 h 1732"/>
                <a:gd name="T32" fmla="*/ 2616 w 2633"/>
                <a:gd name="T33" fmla="*/ 1415 h 1732"/>
                <a:gd name="T34" fmla="*/ 2584 w 2633"/>
                <a:gd name="T35" fmla="*/ 1367 h 1732"/>
                <a:gd name="T36" fmla="*/ 2569 w 2633"/>
                <a:gd name="T37" fmla="*/ 1320 h 1732"/>
                <a:gd name="T38" fmla="*/ 2569 w 2633"/>
                <a:gd name="T39" fmla="*/ 1241 h 1732"/>
                <a:gd name="T40" fmla="*/ 2608 w 2633"/>
                <a:gd name="T41" fmla="*/ 1225 h 1732"/>
                <a:gd name="T42" fmla="*/ 2608 w 2633"/>
                <a:gd name="T43" fmla="*/ 371 h 1732"/>
                <a:gd name="T44" fmla="*/ 2553 w 2633"/>
                <a:gd name="T45" fmla="*/ 356 h 1732"/>
                <a:gd name="T46" fmla="*/ 2506 w 2633"/>
                <a:gd name="T47" fmla="*/ 316 h 1732"/>
                <a:gd name="T48" fmla="*/ 2483 w 2633"/>
                <a:gd name="T49" fmla="*/ 261 h 1732"/>
                <a:gd name="T50" fmla="*/ 2506 w 2633"/>
                <a:gd name="T51" fmla="*/ 197 h 1732"/>
                <a:gd name="T52" fmla="*/ 2561 w 2633"/>
                <a:gd name="T53" fmla="*/ 95 h 1732"/>
                <a:gd name="T54" fmla="*/ 95 w 2633"/>
                <a:gd name="T55" fmla="*/ 0 h 1732"/>
                <a:gd name="T56" fmla="*/ 64 w 2633"/>
                <a:gd name="T57" fmla="*/ 435 h 1732"/>
                <a:gd name="T58" fmla="*/ 0 w 2633"/>
                <a:gd name="T59" fmla="*/ 1375 h 1732"/>
                <a:gd name="T60" fmla="*/ 1921 w 2633"/>
                <a:gd name="T61" fmla="*/ 147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3" h="1732">
                  <a:moveTo>
                    <a:pt x="1921" y="1470"/>
                  </a:moveTo>
                  <a:lnTo>
                    <a:pt x="1921" y="1470"/>
                  </a:lnTo>
                  <a:cubicBezTo>
                    <a:pt x="1921" y="1470"/>
                    <a:pt x="1969" y="1494"/>
                    <a:pt x="1977" y="1518"/>
                  </a:cubicBezTo>
                  <a:cubicBezTo>
                    <a:pt x="1985" y="1533"/>
                    <a:pt x="1985" y="1549"/>
                    <a:pt x="2024" y="1549"/>
                  </a:cubicBezTo>
                  <a:cubicBezTo>
                    <a:pt x="2056" y="1557"/>
                    <a:pt x="2072" y="1573"/>
                    <a:pt x="2080" y="1581"/>
                  </a:cubicBezTo>
                  <a:cubicBezTo>
                    <a:pt x="2087" y="1597"/>
                    <a:pt x="2087" y="1589"/>
                    <a:pt x="2111" y="1565"/>
                  </a:cubicBezTo>
                  <a:cubicBezTo>
                    <a:pt x="2127" y="1541"/>
                    <a:pt x="2127" y="1526"/>
                    <a:pt x="2151" y="1533"/>
                  </a:cubicBezTo>
                  <a:cubicBezTo>
                    <a:pt x="2182" y="1533"/>
                    <a:pt x="2309" y="1518"/>
                    <a:pt x="2332" y="1541"/>
                  </a:cubicBezTo>
                  <a:cubicBezTo>
                    <a:pt x="2348" y="1557"/>
                    <a:pt x="2340" y="1573"/>
                    <a:pt x="2372" y="1573"/>
                  </a:cubicBezTo>
                  <a:cubicBezTo>
                    <a:pt x="2404" y="1573"/>
                    <a:pt x="2467" y="1597"/>
                    <a:pt x="2483" y="1620"/>
                  </a:cubicBezTo>
                  <a:cubicBezTo>
                    <a:pt x="2498" y="1644"/>
                    <a:pt x="2530" y="1668"/>
                    <a:pt x="2538" y="1668"/>
                  </a:cubicBezTo>
                  <a:cubicBezTo>
                    <a:pt x="2546" y="1668"/>
                    <a:pt x="2561" y="1731"/>
                    <a:pt x="2600" y="1723"/>
                  </a:cubicBezTo>
                  <a:cubicBezTo>
                    <a:pt x="2608" y="1723"/>
                    <a:pt x="2616" y="1723"/>
                    <a:pt x="2624" y="1723"/>
                  </a:cubicBezTo>
                  <a:cubicBezTo>
                    <a:pt x="2616" y="1707"/>
                    <a:pt x="2608" y="1684"/>
                    <a:pt x="2600" y="1652"/>
                  </a:cubicBezTo>
                  <a:cubicBezTo>
                    <a:pt x="2569" y="1597"/>
                    <a:pt x="2522" y="1613"/>
                    <a:pt x="2546" y="1565"/>
                  </a:cubicBezTo>
                  <a:cubicBezTo>
                    <a:pt x="2561" y="1526"/>
                    <a:pt x="2592" y="1541"/>
                    <a:pt x="2600" y="1486"/>
                  </a:cubicBezTo>
                  <a:cubicBezTo>
                    <a:pt x="2608" y="1439"/>
                    <a:pt x="2600" y="1439"/>
                    <a:pt x="2616" y="1415"/>
                  </a:cubicBezTo>
                  <a:cubicBezTo>
                    <a:pt x="2632" y="1391"/>
                    <a:pt x="2616" y="1383"/>
                    <a:pt x="2584" y="1367"/>
                  </a:cubicBezTo>
                  <a:cubicBezTo>
                    <a:pt x="2561" y="1352"/>
                    <a:pt x="2538" y="1336"/>
                    <a:pt x="2569" y="1320"/>
                  </a:cubicBezTo>
                  <a:cubicBezTo>
                    <a:pt x="2600" y="1304"/>
                    <a:pt x="2553" y="1265"/>
                    <a:pt x="2569" y="1241"/>
                  </a:cubicBezTo>
                  <a:cubicBezTo>
                    <a:pt x="2584" y="1217"/>
                    <a:pt x="2608" y="1225"/>
                    <a:pt x="2608" y="1225"/>
                  </a:cubicBezTo>
                  <a:cubicBezTo>
                    <a:pt x="2608" y="371"/>
                    <a:pt x="2608" y="371"/>
                    <a:pt x="2608" y="371"/>
                  </a:cubicBezTo>
                  <a:cubicBezTo>
                    <a:pt x="2608" y="371"/>
                    <a:pt x="2577" y="356"/>
                    <a:pt x="2553" y="356"/>
                  </a:cubicBezTo>
                  <a:cubicBezTo>
                    <a:pt x="2530" y="356"/>
                    <a:pt x="2506" y="347"/>
                    <a:pt x="2506" y="316"/>
                  </a:cubicBezTo>
                  <a:cubicBezTo>
                    <a:pt x="2506" y="276"/>
                    <a:pt x="2498" y="276"/>
                    <a:pt x="2483" y="261"/>
                  </a:cubicBezTo>
                  <a:cubicBezTo>
                    <a:pt x="2467" y="245"/>
                    <a:pt x="2475" y="213"/>
                    <a:pt x="2506" y="197"/>
                  </a:cubicBezTo>
                  <a:cubicBezTo>
                    <a:pt x="2530" y="190"/>
                    <a:pt x="2553" y="134"/>
                    <a:pt x="2561" y="95"/>
                  </a:cubicBezTo>
                  <a:cubicBezTo>
                    <a:pt x="1945" y="110"/>
                    <a:pt x="317" y="16"/>
                    <a:pt x="95" y="0"/>
                  </a:cubicBezTo>
                  <a:cubicBezTo>
                    <a:pt x="64" y="435"/>
                    <a:pt x="64" y="435"/>
                    <a:pt x="64" y="435"/>
                  </a:cubicBezTo>
                  <a:cubicBezTo>
                    <a:pt x="0" y="1375"/>
                    <a:pt x="0" y="1375"/>
                    <a:pt x="0" y="1375"/>
                  </a:cubicBezTo>
                  <a:cubicBezTo>
                    <a:pt x="222" y="1391"/>
                    <a:pt x="1542" y="1486"/>
                    <a:pt x="1921" y="147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74" name="Freeform 331"/>
            <p:cNvSpPr>
              <a:spLocks noChangeArrowheads="1"/>
            </p:cNvSpPr>
            <p:nvPr/>
          </p:nvSpPr>
          <p:spPr bwMode="auto">
            <a:xfrm>
              <a:off x="16056796" y="5259184"/>
              <a:ext cx="1384625" cy="911488"/>
            </a:xfrm>
            <a:custGeom>
              <a:avLst/>
              <a:gdLst>
                <a:gd name="T0" fmla="*/ 2592 w 2633"/>
                <a:gd name="T1" fmla="*/ 1731 h 1732"/>
                <a:gd name="T2" fmla="*/ 2538 w 2633"/>
                <a:gd name="T3" fmla="*/ 1668 h 1732"/>
                <a:gd name="T4" fmla="*/ 2372 w 2633"/>
                <a:gd name="T5" fmla="*/ 1581 h 1732"/>
                <a:gd name="T6" fmla="*/ 2324 w 2633"/>
                <a:gd name="T7" fmla="*/ 1541 h 1732"/>
                <a:gd name="T8" fmla="*/ 2206 w 2633"/>
                <a:gd name="T9" fmla="*/ 1533 h 1732"/>
                <a:gd name="T10" fmla="*/ 2119 w 2633"/>
                <a:gd name="T11" fmla="*/ 1557 h 1732"/>
                <a:gd name="T12" fmla="*/ 2087 w 2633"/>
                <a:gd name="T13" fmla="*/ 1597 h 1732"/>
                <a:gd name="T14" fmla="*/ 2072 w 2633"/>
                <a:gd name="T15" fmla="*/ 1581 h 1732"/>
                <a:gd name="T16" fmla="*/ 1977 w 2633"/>
                <a:gd name="T17" fmla="*/ 1526 h 1732"/>
                <a:gd name="T18" fmla="*/ 1913 w 2633"/>
                <a:gd name="T19" fmla="*/ 1470 h 1732"/>
                <a:gd name="T20" fmla="*/ 1803 w 2633"/>
                <a:gd name="T21" fmla="*/ 1470 h 1732"/>
                <a:gd name="T22" fmla="*/ 0 w 2633"/>
                <a:gd name="T23" fmla="*/ 1375 h 1732"/>
                <a:gd name="T24" fmla="*/ 95 w 2633"/>
                <a:gd name="T25" fmla="*/ 0 h 1732"/>
                <a:gd name="T26" fmla="*/ 2435 w 2633"/>
                <a:gd name="T27" fmla="*/ 95 h 1732"/>
                <a:gd name="T28" fmla="*/ 2569 w 2633"/>
                <a:gd name="T29" fmla="*/ 95 h 1732"/>
                <a:gd name="T30" fmla="*/ 2506 w 2633"/>
                <a:gd name="T31" fmla="*/ 205 h 1732"/>
                <a:gd name="T32" fmla="*/ 2483 w 2633"/>
                <a:gd name="T33" fmla="*/ 261 h 1732"/>
                <a:gd name="T34" fmla="*/ 2514 w 2633"/>
                <a:gd name="T35" fmla="*/ 316 h 1732"/>
                <a:gd name="T36" fmla="*/ 2608 w 2633"/>
                <a:gd name="T37" fmla="*/ 371 h 1732"/>
                <a:gd name="T38" fmla="*/ 2608 w 2633"/>
                <a:gd name="T39" fmla="*/ 1233 h 1732"/>
                <a:gd name="T40" fmla="*/ 2600 w 2633"/>
                <a:gd name="T41" fmla="*/ 1225 h 1732"/>
                <a:gd name="T42" fmla="*/ 2577 w 2633"/>
                <a:gd name="T43" fmla="*/ 1280 h 1732"/>
                <a:gd name="T44" fmla="*/ 2561 w 2633"/>
                <a:gd name="T45" fmla="*/ 1336 h 1732"/>
                <a:gd name="T46" fmla="*/ 2592 w 2633"/>
                <a:gd name="T47" fmla="*/ 1367 h 1732"/>
                <a:gd name="T48" fmla="*/ 2624 w 2633"/>
                <a:gd name="T49" fmla="*/ 1399 h 1732"/>
                <a:gd name="T50" fmla="*/ 2608 w 2633"/>
                <a:gd name="T51" fmla="*/ 1446 h 1732"/>
                <a:gd name="T52" fmla="*/ 2577 w 2633"/>
                <a:gd name="T53" fmla="*/ 1533 h 1732"/>
                <a:gd name="T54" fmla="*/ 2561 w 2633"/>
                <a:gd name="T55" fmla="*/ 1604 h 1732"/>
                <a:gd name="T56" fmla="*/ 2632 w 2633"/>
                <a:gd name="T57" fmla="*/ 1723 h 1732"/>
                <a:gd name="T58" fmla="*/ 2624 w 2633"/>
                <a:gd name="T59" fmla="*/ 1731 h 1732"/>
                <a:gd name="T60" fmla="*/ 2592 w 2633"/>
                <a:gd name="T61" fmla="*/ 1731 h 1732"/>
                <a:gd name="T62" fmla="*/ 2261 w 2633"/>
                <a:gd name="T63" fmla="*/ 1526 h 1732"/>
                <a:gd name="T64" fmla="*/ 2340 w 2633"/>
                <a:gd name="T65" fmla="*/ 1557 h 1732"/>
                <a:gd name="T66" fmla="*/ 2483 w 2633"/>
                <a:gd name="T67" fmla="*/ 1620 h 1732"/>
                <a:gd name="T68" fmla="*/ 2553 w 2633"/>
                <a:gd name="T69" fmla="*/ 1676 h 1732"/>
                <a:gd name="T70" fmla="*/ 2600 w 2633"/>
                <a:gd name="T71" fmla="*/ 1723 h 1732"/>
                <a:gd name="T72" fmla="*/ 2592 w 2633"/>
                <a:gd name="T73" fmla="*/ 1652 h 1732"/>
                <a:gd name="T74" fmla="*/ 2538 w 2633"/>
                <a:gd name="T75" fmla="*/ 1565 h 1732"/>
                <a:gd name="T76" fmla="*/ 2600 w 2633"/>
                <a:gd name="T77" fmla="*/ 1486 h 1732"/>
                <a:gd name="T78" fmla="*/ 2608 w 2633"/>
                <a:gd name="T79" fmla="*/ 1415 h 1732"/>
                <a:gd name="T80" fmla="*/ 2592 w 2633"/>
                <a:gd name="T81" fmla="*/ 1375 h 1732"/>
                <a:gd name="T82" fmla="*/ 2577 w 2633"/>
                <a:gd name="T83" fmla="*/ 1367 h 1732"/>
                <a:gd name="T84" fmla="*/ 2569 w 2633"/>
                <a:gd name="T85" fmla="*/ 1320 h 1732"/>
                <a:gd name="T86" fmla="*/ 2569 w 2633"/>
                <a:gd name="T87" fmla="*/ 1241 h 1732"/>
                <a:gd name="T88" fmla="*/ 2600 w 2633"/>
                <a:gd name="T89" fmla="*/ 371 h 1732"/>
                <a:gd name="T90" fmla="*/ 2506 w 2633"/>
                <a:gd name="T91" fmla="*/ 316 h 1732"/>
                <a:gd name="T92" fmla="*/ 2483 w 2633"/>
                <a:gd name="T93" fmla="*/ 269 h 1732"/>
                <a:gd name="T94" fmla="*/ 2498 w 2633"/>
                <a:gd name="T95" fmla="*/ 197 h 1732"/>
                <a:gd name="T96" fmla="*/ 2435 w 2633"/>
                <a:gd name="T97" fmla="*/ 103 h 1732"/>
                <a:gd name="T98" fmla="*/ 71 w 2633"/>
                <a:gd name="T99" fmla="*/ 435 h 1732"/>
                <a:gd name="T100" fmla="*/ 1803 w 2633"/>
                <a:gd name="T101" fmla="*/ 1462 h 1732"/>
                <a:gd name="T102" fmla="*/ 1921 w 2633"/>
                <a:gd name="T103" fmla="*/ 1462 h 1732"/>
                <a:gd name="T104" fmla="*/ 1921 w 2633"/>
                <a:gd name="T105" fmla="*/ 1462 h 1732"/>
                <a:gd name="T106" fmla="*/ 1977 w 2633"/>
                <a:gd name="T107" fmla="*/ 1518 h 1732"/>
                <a:gd name="T108" fmla="*/ 2080 w 2633"/>
                <a:gd name="T109" fmla="*/ 1581 h 1732"/>
                <a:gd name="T110" fmla="*/ 2087 w 2633"/>
                <a:gd name="T111" fmla="*/ 1589 h 1732"/>
                <a:gd name="T112" fmla="*/ 2111 w 2633"/>
                <a:gd name="T113" fmla="*/ 1549 h 1732"/>
                <a:gd name="T114" fmla="*/ 2198 w 2633"/>
                <a:gd name="T115" fmla="*/ 1526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3" h="1732">
                  <a:moveTo>
                    <a:pt x="2592" y="1731"/>
                  </a:moveTo>
                  <a:lnTo>
                    <a:pt x="2592" y="1731"/>
                  </a:lnTo>
                  <a:cubicBezTo>
                    <a:pt x="2569" y="1731"/>
                    <a:pt x="2553" y="1699"/>
                    <a:pt x="2546" y="1684"/>
                  </a:cubicBezTo>
                  <a:cubicBezTo>
                    <a:pt x="2546" y="1676"/>
                    <a:pt x="2538" y="1668"/>
                    <a:pt x="2538" y="1668"/>
                  </a:cubicBezTo>
                  <a:cubicBezTo>
                    <a:pt x="2530" y="1668"/>
                    <a:pt x="2498" y="1644"/>
                    <a:pt x="2483" y="1620"/>
                  </a:cubicBezTo>
                  <a:cubicBezTo>
                    <a:pt x="2467" y="1597"/>
                    <a:pt x="2404" y="1581"/>
                    <a:pt x="2372" y="1581"/>
                  </a:cubicBezTo>
                  <a:cubicBezTo>
                    <a:pt x="2348" y="1581"/>
                    <a:pt x="2348" y="1573"/>
                    <a:pt x="2340" y="1557"/>
                  </a:cubicBezTo>
                  <a:cubicBezTo>
                    <a:pt x="2332" y="1557"/>
                    <a:pt x="2332" y="1549"/>
                    <a:pt x="2324" y="1541"/>
                  </a:cubicBezTo>
                  <a:cubicBezTo>
                    <a:pt x="2324" y="1541"/>
                    <a:pt x="2309" y="1533"/>
                    <a:pt x="2261" y="1533"/>
                  </a:cubicBezTo>
                  <a:cubicBezTo>
                    <a:pt x="2245" y="1533"/>
                    <a:pt x="2222" y="1533"/>
                    <a:pt x="2206" y="1533"/>
                  </a:cubicBezTo>
                  <a:cubicBezTo>
                    <a:pt x="2182" y="1533"/>
                    <a:pt x="2158" y="1533"/>
                    <a:pt x="2151" y="1533"/>
                  </a:cubicBezTo>
                  <a:cubicBezTo>
                    <a:pt x="2135" y="1533"/>
                    <a:pt x="2127" y="1541"/>
                    <a:pt x="2119" y="1557"/>
                  </a:cubicBezTo>
                  <a:lnTo>
                    <a:pt x="2111" y="1565"/>
                  </a:lnTo>
                  <a:cubicBezTo>
                    <a:pt x="2095" y="1589"/>
                    <a:pt x="2095" y="1597"/>
                    <a:pt x="2087" y="1597"/>
                  </a:cubicBezTo>
                  <a:cubicBezTo>
                    <a:pt x="2080" y="1597"/>
                    <a:pt x="2080" y="1589"/>
                    <a:pt x="2080" y="1589"/>
                  </a:cubicBezTo>
                  <a:cubicBezTo>
                    <a:pt x="2080" y="1589"/>
                    <a:pt x="2072" y="1589"/>
                    <a:pt x="2072" y="1581"/>
                  </a:cubicBezTo>
                  <a:cubicBezTo>
                    <a:pt x="2064" y="1573"/>
                    <a:pt x="2048" y="1557"/>
                    <a:pt x="2016" y="1557"/>
                  </a:cubicBezTo>
                  <a:cubicBezTo>
                    <a:pt x="1985" y="1549"/>
                    <a:pt x="1977" y="1541"/>
                    <a:pt x="1977" y="1526"/>
                  </a:cubicBezTo>
                  <a:cubicBezTo>
                    <a:pt x="1969" y="1518"/>
                    <a:pt x="1969" y="1518"/>
                    <a:pt x="1969" y="1518"/>
                  </a:cubicBezTo>
                  <a:cubicBezTo>
                    <a:pt x="1961" y="1502"/>
                    <a:pt x="1921" y="1478"/>
                    <a:pt x="1913" y="1470"/>
                  </a:cubicBezTo>
                  <a:cubicBezTo>
                    <a:pt x="1890" y="1470"/>
                    <a:pt x="1850" y="1470"/>
                    <a:pt x="1803" y="1470"/>
                  </a:cubicBezTo>
                  <a:lnTo>
                    <a:pt x="1803" y="1470"/>
                  </a:lnTo>
                  <a:cubicBezTo>
                    <a:pt x="1328" y="1470"/>
                    <a:pt x="222" y="1391"/>
                    <a:pt x="0" y="1375"/>
                  </a:cubicBezTo>
                  <a:lnTo>
                    <a:pt x="0" y="1375"/>
                  </a:lnTo>
                  <a:cubicBezTo>
                    <a:pt x="64" y="435"/>
                    <a:pt x="64" y="435"/>
                    <a:pt x="64" y="435"/>
                  </a:cubicBezTo>
                  <a:cubicBezTo>
                    <a:pt x="95" y="0"/>
                    <a:pt x="95" y="0"/>
                    <a:pt x="95" y="0"/>
                  </a:cubicBezTo>
                  <a:lnTo>
                    <a:pt x="95" y="0"/>
                  </a:lnTo>
                  <a:cubicBezTo>
                    <a:pt x="269" y="8"/>
                    <a:pt x="1747" y="95"/>
                    <a:pt x="2435" y="95"/>
                  </a:cubicBezTo>
                  <a:cubicBezTo>
                    <a:pt x="2483" y="95"/>
                    <a:pt x="2522" y="95"/>
                    <a:pt x="2561" y="95"/>
                  </a:cubicBezTo>
                  <a:cubicBezTo>
                    <a:pt x="2569" y="95"/>
                    <a:pt x="2569" y="95"/>
                    <a:pt x="2569" y="95"/>
                  </a:cubicBezTo>
                  <a:lnTo>
                    <a:pt x="2569" y="95"/>
                  </a:lnTo>
                  <a:cubicBezTo>
                    <a:pt x="2553" y="142"/>
                    <a:pt x="2530" y="190"/>
                    <a:pt x="2506" y="205"/>
                  </a:cubicBezTo>
                  <a:cubicBezTo>
                    <a:pt x="2491" y="213"/>
                    <a:pt x="2483" y="221"/>
                    <a:pt x="2483" y="237"/>
                  </a:cubicBezTo>
                  <a:cubicBezTo>
                    <a:pt x="2475" y="245"/>
                    <a:pt x="2483" y="253"/>
                    <a:pt x="2483" y="261"/>
                  </a:cubicBezTo>
                  <a:cubicBezTo>
                    <a:pt x="2491" y="269"/>
                    <a:pt x="2491" y="269"/>
                    <a:pt x="2498" y="269"/>
                  </a:cubicBezTo>
                  <a:cubicBezTo>
                    <a:pt x="2506" y="276"/>
                    <a:pt x="2514" y="284"/>
                    <a:pt x="2514" y="316"/>
                  </a:cubicBezTo>
                  <a:cubicBezTo>
                    <a:pt x="2514" y="347"/>
                    <a:pt x="2530" y="347"/>
                    <a:pt x="2553" y="347"/>
                  </a:cubicBezTo>
                  <a:cubicBezTo>
                    <a:pt x="2577" y="347"/>
                    <a:pt x="2608" y="371"/>
                    <a:pt x="2608" y="371"/>
                  </a:cubicBezTo>
                  <a:lnTo>
                    <a:pt x="2608" y="371"/>
                  </a:lnTo>
                  <a:cubicBezTo>
                    <a:pt x="2608" y="1233"/>
                    <a:pt x="2608" y="1233"/>
                    <a:pt x="2608" y="1233"/>
                  </a:cubicBezTo>
                  <a:cubicBezTo>
                    <a:pt x="2600" y="1225"/>
                    <a:pt x="2600" y="1225"/>
                    <a:pt x="2600" y="1225"/>
                  </a:cubicBezTo>
                  <a:lnTo>
                    <a:pt x="2600" y="1225"/>
                  </a:lnTo>
                  <a:cubicBezTo>
                    <a:pt x="2592" y="1225"/>
                    <a:pt x="2584" y="1233"/>
                    <a:pt x="2577" y="1241"/>
                  </a:cubicBezTo>
                  <a:cubicBezTo>
                    <a:pt x="2569" y="1257"/>
                    <a:pt x="2569" y="1265"/>
                    <a:pt x="2577" y="1280"/>
                  </a:cubicBezTo>
                  <a:cubicBezTo>
                    <a:pt x="2584" y="1296"/>
                    <a:pt x="2584" y="1312"/>
                    <a:pt x="2569" y="1328"/>
                  </a:cubicBezTo>
                  <a:cubicBezTo>
                    <a:pt x="2561" y="1328"/>
                    <a:pt x="2561" y="1336"/>
                    <a:pt x="2561" y="1336"/>
                  </a:cubicBezTo>
                  <a:cubicBezTo>
                    <a:pt x="2561" y="1344"/>
                    <a:pt x="2569" y="1352"/>
                    <a:pt x="2584" y="1360"/>
                  </a:cubicBezTo>
                  <a:cubicBezTo>
                    <a:pt x="2584" y="1360"/>
                    <a:pt x="2584" y="1367"/>
                    <a:pt x="2592" y="1367"/>
                  </a:cubicBezTo>
                  <a:lnTo>
                    <a:pt x="2592" y="1367"/>
                  </a:lnTo>
                  <a:cubicBezTo>
                    <a:pt x="2608" y="1383"/>
                    <a:pt x="2624" y="1383"/>
                    <a:pt x="2624" y="1399"/>
                  </a:cubicBezTo>
                  <a:cubicBezTo>
                    <a:pt x="2624" y="1407"/>
                    <a:pt x="2624" y="1407"/>
                    <a:pt x="2616" y="1415"/>
                  </a:cubicBezTo>
                  <a:cubicBezTo>
                    <a:pt x="2608" y="1431"/>
                    <a:pt x="2608" y="1431"/>
                    <a:pt x="2608" y="1446"/>
                  </a:cubicBezTo>
                  <a:cubicBezTo>
                    <a:pt x="2608" y="1454"/>
                    <a:pt x="2608" y="1462"/>
                    <a:pt x="2608" y="1486"/>
                  </a:cubicBezTo>
                  <a:cubicBezTo>
                    <a:pt x="2600" y="1518"/>
                    <a:pt x="2584" y="1526"/>
                    <a:pt x="2577" y="1533"/>
                  </a:cubicBezTo>
                  <a:cubicBezTo>
                    <a:pt x="2561" y="1541"/>
                    <a:pt x="2553" y="1549"/>
                    <a:pt x="2546" y="1573"/>
                  </a:cubicBezTo>
                  <a:cubicBezTo>
                    <a:pt x="2538" y="1589"/>
                    <a:pt x="2546" y="1597"/>
                    <a:pt x="2561" y="1604"/>
                  </a:cubicBezTo>
                  <a:cubicBezTo>
                    <a:pt x="2569" y="1613"/>
                    <a:pt x="2584" y="1620"/>
                    <a:pt x="2600" y="1644"/>
                  </a:cubicBezTo>
                  <a:cubicBezTo>
                    <a:pt x="2616" y="1676"/>
                    <a:pt x="2624" y="1699"/>
                    <a:pt x="2632" y="1723"/>
                  </a:cubicBezTo>
                  <a:cubicBezTo>
                    <a:pt x="2632" y="1731"/>
                    <a:pt x="2632" y="1731"/>
                    <a:pt x="2632" y="1731"/>
                  </a:cubicBezTo>
                  <a:cubicBezTo>
                    <a:pt x="2624" y="1731"/>
                    <a:pt x="2624" y="1731"/>
                    <a:pt x="2624" y="1731"/>
                  </a:cubicBezTo>
                  <a:cubicBezTo>
                    <a:pt x="2616" y="1731"/>
                    <a:pt x="2608" y="1731"/>
                    <a:pt x="2600" y="1731"/>
                  </a:cubicBezTo>
                  <a:cubicBezTo>
                    <a:pt x="2600" y="1731"/>
                    <a:pt x="2600" y="1731"/>
                    <a:pt x="2592" y="1731"/>
                  </a:cubicBezTo>
                  <a:close/>
                  <a:moveTo>
                    <a:pt x="2261" y="1526"/>
                  </a:moveTo>
                  <a:lnTo>
                    <a:pt x="2261" y="1526"/>
                  </a:lnTo>
                  <a:cubicBezTo>
                    <a:pt x="2301" y="1526"/>
                    <a:pt x="2324" y="1526"/>
                    <a:pt x="2332" y="1533"/>
                  </a:cubicBezTo>
                  <a:cubicBezTo>
                    <a:pt x="2340" y="1541"/>
                    <a:pt x="2340" y="1549"/>
                    <a:pt x="2340" y="1557"/>
                  </a:cubicBezTo>
                  <a:cubicBezTo>
                    <a:pt x="2348" y="1565"/>
                    <a:pt x="2356" y="1573"/>
                    <a:pt x="2372" y="1573"/>
                  </a:cubicBezTo>
                  <a:cubicBezTo>
                    <a:pt x="2404" y="1573"/>
                    <a:pt x="2467" y="1589"/>
                    <a:pt x="2483" y="1620"/>
                  </a:cubicBezTo>
                  <a:cubicBezTo>
                    <a:pt x="2506" y="1644"/>
                    <a:pt x="2530" y="1660"/>
                    <a:pt x="2538" y="1660"/>
                  </a:cubicBezTo>
                  <a:cubicBezTo>
                    <a:pt x="2546" y="1660"/>
                    <a:pt x="2545" y="1668"/>
                    <a:pt x="2553" y="1676"/>
                  </a:cubicBezTo>
                  <a:cubicBezTo>
                    <a:pt x="2561" y="1699"/>
                    <a:pt x="2577" y="1723"/>
                    <a:pt x="2592" y="1723"/>
                  </a:cubicBezTo>
                  <a:cubicBezTo>
                    <a:pt x="2600" y="1723"/>
                    <a:pt x="2600" y="1723"/>
                    <a:pt x="2600" y="1723"/>
                  </a:cubicBezTo>
                  <a:cubicBezTo>
                    <a:pt x="2608" y="1723"/>
                    <a:pt x="2616" y="1723"/>
                    <a:pt x="2624" y="1723"/>
                  </a:cubicBezTo>
                  <a:cubicBezTo>
                    <a:pt x="2616" y="1699"/>
                    <a:pt x="2608" y="1676"/>
                    <a:pt x="2592" y="1652"/>
                  </a:cubicBezTo>
                  <a:cubicBezTo>
                    <a:pt x="2584" y="1628"/>
                    <a:pt x="2569" y="1613"/>
                    <a:pt x="2553" y="1604"/>
                  </a:cubicBezTo>
                  <a:cubicBezTo>
                    <a:pt x="2538" y="1597"/>
                    <a:pt x="2530" y="1589"/>
                    <a:pt x="2538" y="1565"/>
                  </a:cubicBezTo>
                  <a:cubicBezTo>
                    <a:pt x="2546" y="1549"/>
                    <a:pt x="2561" y="1541"/>
                    <a:pt x="2569" y="1533"/>
                  </a:cubicBezTo>
                  <a:cubicBezTo>
                    <a:pt x="2584" y="1518"/>
                    <a:pt x="2592" y="1510"/>
                    <a:pt x="2600" y="1486"/>
                  </a:cubicBezTo>
                  <a:cubicBezTo>
                    <a:pt x="2600" y="1462"/>
                    <a:pt x="2600" y="1454"/>
                    <a:pt x="2600" y="1446"/>
                  </a:cubicBezTo>
                  <a:cubicBezTo>
                    <a:pt x="2600" y="1431"/>
                    <a:pt x="2600" y="1423"/>
                    <a:pt x="2608" y="1415"/>
                  </a:cubicBezTo>
                  <a:cubicBezTo>
                    <a:pt x="2616" y="1407"/>
                    <a:pt x="2616" y="1399"/>
                    <a:pt x="2616" y="1399"/>
                  </a:cubicBezTo>
                  <a:cubicBezTo>
                    <a:pt x="2616" y="1391"/>
                    <a:pt x="2608" y="1383"/>
                    <a:pt x="2592" y="1375"/>
                  </a:cubicBezTo>
                  <a:cubicBezTo>
                    <a:pt x="2584" y="1375"/>
                    <a:pt x="2584" y="1375"/>
                    <a:pt x="2584" y="1375"/>
                  </a:cubicBezTo>
                  <a:cubicBezTo>
                    <a:pt x="2584" y="1367"/>
                    <a:pt x="2584" y="1367"/>
                    <a:pt x="2577" y="1367"/>
                  </a:cubicBezTo>
                  <a:cubicBezTo>
                    <a:pt x="2561" y="1360"/>
                    <a:pt x="2553" y="1352"/>
                    <a:pt x="2553" y="1336"/>
                  </a:cubicBezTo>
                  <a:cubicBezTo>
                    <a:pt x="2553" y="1328"/>
                    <a:pt x="2553" y="1328"/>
                    <a:pt x="2569" y="1320"/>
                  </a:cubicBezTo>
                  <a:cubicBezTo>
                    <a:pt x="2577" y="1312"/>
                    <a:pt x="2577" y="1304"/>
                    <a:pt x="2569" y="1280"/>
                  </a:cubicBezTo>
                  <a:cubicBezTo>
                    <a:pt x="2561" y="1265"/>
                    <a:pt x="2561" y="1249"/>
                    <a:pt x="2569" y="1241"/>
                  </a:cubicBezTo>
                  <a:cubicBezTo>
                    <a:pt x="2584" y="1217"/>
                    <a:pt x="2592" y="1217"/>
                    <a:pt x="2600" y="1217"/>
                  </a:cubicBezTo>
                  <a:cubicBezTo>
                    <a:pt x="2600" y="371"/>
                    <a:pt x="2600" y="371"/>
                    <a:pt x="2600" y="371"/>
                  </a:cubicBezTo>
                  <a:cubicBezTo>
                    <a:pt x="2592" y="371"/>
                    <a:pt x="2569" y="356"/>
                    <a:pt x="2553" y="356"/>
                  </a:cubicBezTo>
                  <a:cubicBezTo>
                    <a:pt x="2530" y="356"/>
                    <a:pt x="2506" y="347"/>
                    <a:pt x="2506" y="316"/>
                  </a:cubicBezTo>
                  <a:cubicBezTo>
                    <a:pt x="2506" y="292"/>
                    <a:pt x="2498" y="284"/>
                    <a:pt x="2491" y="276"/>
                  </a:cubicBezTo>
                  <a:lnTo>
                    <a:pt x="2483" y="269"/>
                  </a:lnTo>
                  <a:cubicBezTo>
                    <a:pt x="2475" y="253"/>
                    <a:pt x="2475" y="245"/>
                    <a:pt x="2475" y="229"/>
                  </a:cubicBezTo>
                  <a:cubicBezTo>
                    <a:pt x="2475" y="221"/>
                    <a:pt x="2491" y="205"/>
                    <a:pt x="2498" y="197"/>
                  </a:cubicBezTo>
                  <a:cubicBezTo>
                    <a:pt x="2522" y="182"/>
                    <a:pt x="2546" y="142"/>
                    <a:pt x="2561" y="95"/>
                  </a:cubicBezTo>
                  <a:cubicBezTo>
                    <a:pt x="2522" y="103"/>
                    <a:pt x="2483" y="103"/>
                    <a:pt x="2435" y="103"/>
                  </a:cubicBezTo>
                  <a:cubicBezTo>
                    <a:pt x="1755" y="103"/>
                    <a:pt x="285" y="16"/>
                    <a:pt x="103" y="8"/>
                  </a:cubicBezTo>
                  <a:cubicBezTo>
                    <a:pt x="71" y="435"/>
                    <a:pt x="71" y="435"/>
                    <a:pt x="71" y="435"/>
                  </a:cubicBezTo>
                  <a:cubicBezTo>
                    <a:pt x="8" y="1367"/>
                    <a:pt x="8" y="1367"/>
                    <a:pt x="8" y="1367"/>
                  </a:cubicBezTo>
                  <a:cubicBezTo>
                    <a:pt x="229" y="1383"/>
                    <a:pt x="1328" y="1462"/>
                    <a:pt x="1803" y="1462"/>
                  </a:cubicBezTo>
                  <a:lnTo>
                    <a:pt x="1803" y="1462"/>
                  </a:lnTo>
                  <a:cubicBezTo>
                    <a:pt x="1850" y="1462"/>
                    <a:pt x="1890" y="1462"/>
                    <a:pt x="1921" y="1462"/>
                  </a:cubicBezTo>
                  <a:lnTo>
                    <a:pt x="1921" y="1462"/>
                  </a:lnTo>
                  <a:lnTo>
                    <a:pt x="1921" y="1462"/>
                  </a:lnTo>
                  <a:cubicBezTo>
                    <a:pt x="1921" y="1462"/>
                    <a:pt x="1969" y="1494"/>
                    <a:pt x="1977" y="1518"/>
                  </a:cubicBezTo>
                  <a:lnTo>
                    <a:pt x="1977" y="1518"/>
                  </a:lnTo>
                  <a:cubicBezTo>
                    <a:pt x="1985" y="1533"/>
                    <a:pt x="1992" y="1541"/>
                    <a:pt x="2024" y="1549"/>
                  </a:cubicBezTo>
                  <a:cubicBezTo>
                    <a:pt x="2056" y="1549"/>
                    <a:pt x="2072" y="1565"/>
                    <a:pt x="2080" y="1581"/>
                  </a:cubicBezTo>
                  <a:lnTo>
                    <a:pt x="2080" y="1581"/>
                  </a:lnTo>
                  <a:lnTo>
                    <a:pt x="2087" y="1589"/>
                  </a:lnTo>
                  <a:cubicBezTo>
                    <a:pt x="2087" y="1589"/>
                    <a:pt x="2095" y="1573"/>
                    <a:pt x="2103" y="1565"/>
                  </a:cubicBezTo>
                  <a:cubicBezTo>
                    <a:pt x="2111" y="1557"/>
                    <a:pt x="2111" y="1557"/>
                    <a:pt x="2111" y="1549"/>
                  </a:cubicBezTo>
                  <a:cubicBezTo>
                    <a:pt x="2127" y="1533"/>
                    <a:pt x="2127" y="1526"/>
                    <a:pt x="2151" y="1526"/>
                  </a:cubicBezTo>
                  <a:cubicBezTo>
                    <a:pt x="2158" y="1526"/>
                    <a:pt x="2182" y="1526"/>
                    <a:pt x="2198" y="1526"/>
                  </a:cubicBezTo>
                  <a:cubicBezTo>
                    <a:pt x="2222" y="1526"/>
                    <a:pt x="2245" y="1526"/>
                    <a:pt x="2261" y="152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75" name="Freeform 350"/>
            <p:cNvSpPr>
              <a:spLocks noChangeArrowheads="1"/>
            </p:cNvSpPr>
            <p:nvPr/>
          </p:nvSpPr>
          <p:spPr bwMode="auto">
            <a:xfrm>
              <a:off x="16024326" y="5982808"/>
              <a:ext cx="1630471" cy="816396"/>
            </a:xfrm>
            <a:custGeom>
              <a:avLst/>
              <a:gdLst>
                <a:gd name="T0" fmla="*/ 3098 w 3099"/>
                <a:gd name="T1" fmla="*/ 1510 h 1551"/>
                <a:gd name="T2" fmla="*/ 3098 w 3099"/>
                <a:gd name="T3" fmla="*/ 1510 h 1551"/>
                <a:gd name="T4" fmla="*/ 3082 w 3099"/>
                <a:gd name="T5" fmla="*/ 1494 h 1551"/>
                <a:gd name="T6" fmla="*/ 3035 w 3099"/>
                <a:gd name="T7" fmla="*/ 1463 h 1551"/>
                <a:gd name="T8" fmla="*/ 3027 w 3099"/>
                <a:gd name="T9" fmla="*/ 1384 h 1551"/>
                <a:gd name="T10" fmla="*/ 2948 w 3099"/>
                <a:gd name="T11" fmla="*/ 1305 h 1551"/>
                <a:gd name="T12" fmla="*/ 2940 w 3099"/>
                <a:gd name="T13" fmla="*/ 1265 h 1551"/>
                <a:gd name="T14" fmla="*/ 2916 w 3099"/>
                <a:gd name="T15" fmla="*/ 1194 h 1551"/>
                <a:gd name="T16" fmla="*/ 2885 w 3099"/>
                <a:gd name="T17" fmla="*/ 1186 h 1551"/>
                <a:gd name="T18" fmla="*/ 2900 w 3099"/>
                <a:gd name="T19" fmla="*/ 1044 h 1551"/>
                <a:gd name="T20" fmla="*/ 2885 w 3099"/>
                <a:gd name="T21" fmla="*/ 988 h 1551"/>
                <a:gd name="T22" fmla="*/ 2885 w 3099"/>
                <a:gd name="T23" fmla="*/ 925 h 1551"/>
                <a:gd name="T24" fmla="*/ 2877 w 3099"/>
                <a:gd name="T25" fmla="*/ 878 h 1551"/>
                <a:gd name="T26" fmla="*/ 2853 w 3099"/>
                <a:gd name="T27" fmla="*/ 846 h 1551"/>
                <a:gd name="T28" fmla="*/ 2853 w 3099"/>
                <a:gd name="T29" fmla="*/ 807 h 1551"/>
                <a:gd name="T30" fmla="*/ 2821 w 3099"/>
                <a:gd name="T31" fmla="*/ 783 h 1551"/>
                <a:gd name="T32" fmla="*/ 2806 w 3099"/>
                <a:gd name="T33" fmla="*/ 767 h 1551"/>
                <a:gd name="T34" fmla="*/ 2790 w 3099"/>
                <a:gd name="T35" fmla="*/ 617 h 1551"/>
                <a:gd name="T36" fmla="*/ 2750 w 3099"/>
                <a:gd name="T37" fmla="*/ 530 h 1551"/>
                <a:gd name="T38" fmla="*/ 2719 w 3099"/>
                <a:gd name="T39" fmla="*/ 459 h 1551"/>
                <a:gd name="T40" fmla="*/ 2703 w 3099"/>
                <a:gd name="T41" fmla="*/ 380 h 1551"/>
                <a:gd name="T42" fmla="*/ 2687 w 3099"/>
                <a:gd name="T43" fmla="*/ 348 h 1551"/>
                <a:gd name="T44" fmla="*/ 2663 w 3099"/>
                <a:gd name="T45" fmla="*/ 348 h 1551"/>
                <a:gd name="T46" fmla="*/ 2601 w 3099"/>
                <a:gd name="T47" fmla="*/ 293 h 1551"/>
                <a:gd name="T48" fmla="*/ 2546 w 3099"/>
                <a:gd name="T49" fmla="*/ 245 h 1551"/>
                <a:gd name="T50" fmla="*/ 2435 w 3099"/>
                <a:gd name="T51" fmla="*/ 198 h 1551"/>
                <a:gd name="T52" fmla="*/ 2395 w 3099"/>
                <a:gd name="T53" fmla="*/ 166 h 1551"/>
                <a:gd name="T54" fmla="*/ 2214 w 3099"/>
                <a:gd name="T55" fmla="*/ 158 h 1551"/>
                <a:gd name="T56" fmla="*/ 2174 w 3099"/>
                <a:gd name="T57" fmla="*/ 190 h 1551"/>
                <a:gd name="T58" fmla="*/ 2143 w 3099"/>
                <a:gd name="T59" fmla="*/ 206 h 1551"/>
                <a:gd name="T60" fmla="*/ 2087 w 3099"/>
                <a:gd name="T61" fmla="*/ 174 h 1551"/>
                <a:gd name="T62" fmla="*/ 2040 w 3099"/>
                <a:gd name="T63" fmla="*/ 143 h 1551"/>
                <a:gd name="T64" fmla="*/ 1984 w 3099"/>
                <a:gd name="T65" fmla="*/ 95 h 1551"/>
                <a:gd name="T66" fmla="*/ 63 w 3099"/>
                <a:gd name="T67" fmla="*/ 0 h 1551"/>
                <a:gd name="T68" fmla="*/ 0 w 3099"/>
                <a:gd name="T69" fmla="*/ 957 h 1551"/>
                <a:gd name="T70" fmla="*/ 625 w 3099"/>
                <a:gd name="T71" fmla="*/ 981 h 1551"/>
                <a:gd name="T72" fmla="*/ 696 w 3099"/>
                <a:gd name="T73" fmla="*/ 1028 h 1551"/>
                <a:gd name="T74" fmla="*/ 680 w 3099"/>
                <a:gd name="T75" fmla="*/ 1463 h 1551"/>
                <a:gd name="T76" fmla="*/ 3098 w 3099"/>
                <a:gd name="T77" fmla="*/ 151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9" h="1551">
                  <a:moveTo>
                    <a:pt x="3098" y="1510"/>
                  </a:moveTo>
                  <a:lnTo>
                    <a:pt x="3098" y="1510"/>
                  </a:lnTo>
                  <a:cubicBezTo>
                    <a:pt x="3090" y="1502"/>
                    <a:pt x="3082" y="1502"/>
                    <a:pt x="3082" y="1494"/>
                  </a:cubicBezTo>
                  <a:cubicBezTo>
                    <a:pt x="3066" y="1486"/>
                    <a:pt x="3035" y="1494"/>
                    <a:pt x="3035" y="1463"/>
                  </a:cubicBezTo>
                  <a:cubicBezTo>
                    <a:pt x="3035" y="1431"/>
                    <a:pt x="3059" y="1415"/>
                    <a:pt x="3027" y="1384"/>
                  </a:cubicBezTo>
                  <a:cubicBezTo>
                    <a:pt x="2987" y="1352"/>
                    <a:pt x="2956" y="1336"/>
                    <a:pt x="2948" y="1305"/>
                  </a:cubicBezTo>
                  <a:cubicBezTo>
                    <a:pt x="2940" y="1265"/>
                    <a:pt x="2964" y="1297"/>
                    <a:pt x="2940" y="1265"/>
                  </a:cubicBezTo>
                  <a:cubicBezTo>
                    <a:pt x="2924" y="1241"/>
                    <a:pt x="2932" y="1194"/>
                    <a:pt x="2916" y="1194"/>
                  </a:cubicBezTo>
                  <a:cubicBezTo>
                    <a:pt x="2900" y="1194"/>
                    <a:pt x="2885" y="1210"/>
                    <a:pt x="2885" y="1186"/>
                  </a:cubicBezTo>
                  <a:cubicBezTo>
                    <a:pt x="2885" y="1162"/>
                    <a:pt x="2932" y="1083"/>
                    <a:pt x="2900" y="1044"/>
                  </a:cubicBezTo>
                  <a:cubicBezTo>
                    <a:pt x="2877" y="1012"/>
                    <a:pt x="2869" y="1012"/>
                    <a:pt x="2885" y="988"/>
                  </a:cubicBezTo>
                  <a:cubicBezTo>
                    <a:pt x="2900" y="965"/>
                    <a:pt x="2900" y="933"/>
                    <a:pt x="2885" y="925"/>
                  </a:cubicBezTo>
                  <a:cubicBezTo>
                    <a:pt x="2877" y="917"/>
                    <a:pt x="2877" y="902"/>
                    <a:pt x="2877" y="878"/>
                  </a:cubicBezTo>
                  <a:cubicBezTo>
                    <a:pt x="2885" y="862"/>
                    <a:pt x="2853" y="870"/>
                    <a:pt x="2853" y="846"/>
                  </a:cubicBezTo>
                  <a:cubicBezTo>
                    <a:pt x="2861" y="830"/>
                    <a:pt x="2853" y="807"/>
                    <a:pt x="2853" y="807"/>
                  </a:cubicBezTo>
                  <a:cubicBezTo>
                    <a:pt x="2853" y="807"/>
                    <a:pt x="2845" y="775"/>
                    <a:pt x="2821" y="783"/>
                  </a:cubicBezTo>
                  <a:cubicBezTo>
                    <a:pt x="2806" y="783"/>
                    <a:pt x="2806" y="783"/>
                    <a:pt x="2806" y="767"/>
                  </a:cubicBezTo>
                  <a:cubicBezTo>
                    <a:pt x="2806" y="744"/>
                    <a:pt x="2813" y="649"/>
                    <a:pt x="2790" y="617"/>
                  </a:cubicBezTo>
                  <a:cubicBezTo>
                    <a:pt x="2758" y="585"/>
                    <a:pt x="2766" y="554"/>
                    <a:pt x="2750" y="530"/>
                  </a:cubicBezTo>
                  <a:cubicBezTo>
                    <a:pt x="2726" y="498"/>
                    <a:pt x="2734" y="491"/>
                    <a:pt x="2719" y="459"/>
                  </a:cubicBezTo>
                  <a:cubicBezTo>
                    <a:pt x="2703" y="427"/>
                    <a:pt x="2711" y="396"/>
                    <a:pt x="2703" y="380"/>
                  </a:cubicBezTo>
                  <a:cubicBezTo>
                    <a:pt x="2695" y="372"/>
                    <a:pt x="2695" y="364"/>
                    <a:pt x="2687" y="348"/>
                  </a:cubicBezTo>
                  <a:cubicBezTo>
                    <a:pt x="2679" y="348"/>
                    <a:pt x="2671" y="348"/>
                    <a:pt x="2663" y="348"/>
                  </a:cubicBezTo>
                  <a:cubicBezTo>
                    <a:pt x="2624" y="356"/>
                    <a:pt x="2609" y="293"/>
                    <a:pt x="2601" y="293"/>
                  </a:cubicBezTo>
                  <a:cubicBezTo>
                    <a:pt x="2593" y="293"/>
                    <a:pt x="2561" y="269"/>
                    <a:pt x="2546" y="245"/>
                  </a:cubicBezTo>
                  <a:cubicBezTo>
                    <a:pt x="2530" y="222"/>
                    <a:pt x="2467" y="198"/>
                    <a:pt x="2435" y="198"/>
                  </a:cubicBezTo>
                  <a:cubicBezTo>
                    <a:pt x="2403" y="198"/>
                    <a:pt x="2411" y="182"/>
                    <a:pt x="2395" y="166"/>
                  </a:cubicBezTo>
                  <a:cubicBezTo>
                    <a:pt x="2372" y="143"/>
                    <a:pt x="2245" y="158"/>
                    <a:pt x="2214" y="158"/>
                  </a:cubicBezTo>
                  <a:cubicBezTo>
                    <a:pt x="2190" y="151"/>
                    <a:pt x="2190" y="166"/>
                    <a:pt x="2174" y="190"/>
                  </a:cubicBezTo>
                  <a:cubicBezTo>
                    <a:pt x="2150" y="214"/>
                    <a:pt x="2150" y="222"/>
                    <a:pt x="2143" y="206"/>
                  </a:cubicBezTo>
                  <a:cubicBezTo>
                    <a:pt x="2135" y="198"/>
                    <a:pt x="2119" y="182"/>
                    <a:pt x="2087" y="174"/>
                  </a:cubicBezTo>
                  <a:cubicBezTo>
                    <a:pt x="2048" y="174"/>
                    <a:pt x="2048" y="158"/>
                    <a:pt x="2040" y="143"/>
                  </a:cubicBezTo>
                  <a:cubicBezTo>
                    <a:pt x="2032" y="119"/>
                    <a:pt x="1984" y="95"/>
                    <a:pt x="1984" y="95"/>
                  </a:cubicBezTo>
                  <a:cubicBezTo>
                    <a:pt x="1605" y="111"/>
                    <a:pt x="285" y="16"/>
                    <a:pt x="63" y="0"/>
                  </a:cubicBezTo>
                  <a:cubicBezTo>
                    <a:pt x="0" y="957"/>
                    <a:pt x="0" y="957"/>
                    <a:pt x="0" y="957"/>
                  </a:cubicBezTo>
                  <a:cubicBezTo>
                    <a:pt x="285" y="981"/>
                    <a:pt x="514" y="996"/>
                    <a:pt x="625" y="981"/>
                  </a:cubicBezTo>
                  <a:cubicBezTo>
                    <a:pt x="625" y="981"/>
                    <a:pt x="688" y="965"/>
                    <a:pt x="696" y="1028"/>
                  </a:cubicBezTo>
                  <a:cubicBezTo>
                    <a:pt x="704" y="1044"/>
                    <a:pt x="696" y="1218"/>
                    <a:pt x="680" y="1463"/>
                  </a:cubicBezTo>
                  <a:cubicBezTo>
                    <a:pt x="909" y="1471"/>
                    <a:pt x="2474" y="1550"/>
                    <a:pt x="3098" y="151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76" name="Freeform 351"/>
            <p:cNvSpPr>
              <a:spLocks noChangeArrowheads="1"/>
            </p:cNvSpPr>
            <p:nvPr/>
          </p:nvSpPr>
          <p:spPr bwMode="auto">
            <a:xfrm>
              <a:off x="16019687" y="5978169"/>
              <a:ext cx="1637430" cy="807118"/>
            </a:xfrm>
            <a:custGeom>
              <a:avLst/>
              <a:gdLst>
                <a:gd name="T0" fmla="*/ 2648 w 3115"/>
                <a:gd name="T1" fmla="*/ 1534 h 1535"/>
                <a:gd name="T2" fmla="*/ 688 w 3115"/>
                <a:gd name="T3" fmla="*/ 1471 h 1535"/>
                <a:gd name="T4" fmla="*/ 633 w 3115"/>
                <a:gd name="T5" fmla="*/ 989 h 1535"/>
                <a:gd name="T6" fmla="*/ 0 w 3115"/>
                <a:gd name="T7" fmla="*/ 973 h 1535"/>
                <a:gd name="T8" fmla="*/ 71 w 3115"/>
                <a:gd name="T9" fmla="*/ 0 h 1535"/>
                <a:gd name="T10" fmla="*/ 1992 w 3115"/>
                <a:gd name="T11" fmla="*/ 95 h 1535"/>
                <a:gd name="T12" fmla="*/ 2048 w 3115"/>
                <a:gd name="T13" fmla="*/ 151 h 1535"/>
                <a:gd name="T14" fmla="*/ 2151 w 3115"/>
                <a:gd name="T15" fmla="*/ 214 h 1535"/>
                <a:gd name="T16" fmla="*/ 2182 w 3115"/>
                <a:gd name="T17" fmla="*/ 182 h 1535"/>
                <a:gd name="T18" fmla="*/ 2332 w 3115"/>
                <a:gd name="T19" fmla="*/ 159 h 1535"/>
                <a:gd name="T20" fmla="*/ 2443 w 3115"/>
                <a:gd name="T21" fmla="*/ 206 h 1535"/>
                <a:gd name="T22" fmla="*/ 2624 w 3115"/>
                <a:gd name="T23" fmla="*/ 309 h 1535"/>
                <a:gd name="T24" fmla="*/ 2695 w 3115"/>
                <a:gd name="T25" fmla="*/ 356 h 1535"/>
                <a:gd name="T26" fmla="*/ 2711 w 3115"/>
                <a:gd name="T27" fmla="*/ 388 h 1535"/>
                <a:gd name="T28" fmla="*/ 2742 w 3115"/>
                <a:gd name="T29" fmla="*/ 490 h 1535"/>
                <a:gd name="T30" fmla="*/ 2798 w 3115"/>
                <a:gd name="T31" fmla="*/ 625 h 1535"/>
                <a:gd name="T32" fmla="*/ 2814 w 3115"/>
                <a:gd name="T33" fmla="*/ 783 h 1535"/>
                <a:gd name="T34" fmla="*/ 2837 w 3115"/>
                <a:gd name="T35" fmla="*/ 783 h 1535"/>
                <a:gd name="T36" fmla="*/ 2869 w 3115"/>
                <a:gd name="T37" fmla="*/ 854 h 1535"/>
                <a:gd name="T38" fmla="*/ 2893 w 3115"/>
                <a:gd name="T39" fmla="*/ 933 h 1535"/>
                <a:gd name="T40" fmla="*/ 2916 w 3115"/>
                <a:gd name="T41" fmla="*/ 1052 h 1535"/>
                <a:gd name="T42" fmla="*/ 2901 w 3115"/>
                <a:gd name="T43" fmla="*/ 1202 h 1535"/>
                <a:gd name="T44" fmla="*/ 2924 w 3115"/>
                <a:gd name="T45" fmla="*/ 1202 h 1535"/>
                <a:gd name="T46" fmla="*/ 2964 w 3115"/>
                <a:gd name="T47" fmla="*/ 1289 h 1535"/>
                <a:gd name="T48" fmla="*/ 3003 w 3115"/>
                <a:gd name="T49" fmla="*/ 1360 h 1535"/>
                <a:gd name="T50" fmla="*/ 3051 w 3115"/>
                <a:gd name="T51" fmla="*/ 1471 h 1535"/>
                <a:gd name="T52" fmla="*/ 3114 w 3115"/>
                <a:gd name="T53" fmla="*/ 1526 h 1535"/>
                <a:gd name="T54" fmla="*/ 696 w 3115"/>
                <a:gd name="T55" fmla="*/ 1463 h 1535"/>
                <a:gd name="T56" fmla="*/ 2648 w 3115"/>
                <a:gd name="T57" fmla="*/ 1526 h 1535"/>
                <a:gd name="T58" fmla="*/ 3074 w 3115"/>
                <a:gd name="T59" fmla="*/ 1502 h 1535"/>
                <a:gd name="T60" fmla="*/ 3027 w 3115"/>
                <a:gd name="T61" fmla="*/ 1400 h 1535"/>
                <a:gd name="T62" fmla="*/ 2956 w 3115"/>
                <a:gd name="T63" fmla="*/ 1289 h 1535"/>
                <a:gd name="T64" fmla="*/ 2924 w 3115"/>
                <a:gd name="T65" fmla="*/ 1210 h 1535"/>
                <a:gd name="T66" fmla="*/ 2893 w 3115"/>
                <a:gd name="T67" fmla="*/ 1210 h 1535"/>
                <a:gd name="T68" fmla="*/ 2908 w 3115"/>
                <a:gd name="T69" fmla="*/ 1060 h 1535"/>
                <a:gd name="T70" fmla="*/ 2893 w 3115"/>
                <a:gd name="T71" fmla="*/ 941 h 1535"/>
                <a:gd name="T72" fmla="*/ 2861 w 3115"/>
                <a:gd name="T73" fmla="*/ 854 h 1535"/>
                <a:gd name="T74" fmla="*/ 2829 w 3115"/>
                <a:gd name="T75" fmla="*/ 791 h 1535"/>
                <a:gd name="T76" fmla="*/ 2805 w 3115"/>
                <a:gd name="T77" fmla="*/ 775 h 1535"/>
                <a:gd name="T78" fmla="*/ 2766 w 3115"/>
                <a:gd name="T79" fmla="*/ 570 h 1535"/>
                <a:gd name="T80" fmla="*/ 2719 w 3115"/>
                <a:gd name="T81" fmla="*/ 467 h 1535"/>
                <a:gd name="T82" fmla="*/ 2695 w 3115"/>
                <a:gd name="T83" fmla="*/ 364 h 1535"/>
                <a:gd name="T84" fmla="*/ 2663 w 3115"/>
                <a:gd name="T85" fmla="*/ 364 h 1535"/>
                <a:gd name="T86" fmla="*/ 2554 w 3115"/>
                <a:gd name="T87" fmla="*/ 253 h 1535"/>
                <a:gd name="T88" fmla="*/ 2395 w 3115"/>
                <a:gd name="T89" fmla="*/ 174 h 1535"/>
                <a:gd name="T90" fmla="*/ 2222 w 3115"/>
                <a:gd name="T91" fmla="*/ 166 h 1535"/>
                <a:gd name="T92" fmla="*/ 2158 w 3115"/>
                <a:gd name="T93" fmla="*/ 230 h 1535"/>
                <a:gd name="T94" fmla="*/ 2087 w 3115"/>
                <a:gd name="T95" fmla="*/ 190 h 1535"/>
                <a:gd name="T96" fmla="*/ 1984 w 3115"/>
                <a:gd name="T97" fmla="*/ 103 h 1535"/>
                <a:gd name="T98" fmla="*/ 8 w 3115"/>
                <a:gd name="T99" fmla="*/ 965 h 1535"/>
                <a:gd name="T100" fmla="*/ 648 w 3115"/>
                <a:gd name="T101" fmla="*/ 981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5" h="1535">
                  <a:moveTo>
                    <a:pt x="2648" y="1534"/>
                  </a:moveTo>
                  <a:lnTo>
                    <a:pt x="2648" y="1534"/>
                  </a:lnTo>
                  <a:lnTo>
                    <a:pt x="2648" y="1534"/>
                  </a:lnTo>
                  <a:cubicBezTo>
                    <a:pt x="1921" y="1534"/>
                    <a:pt x="886" y="1487"/>
                    <a:pt x="688" y="1471"/>
                  </a:cubicBezTo>
                  <a:lnTo>
                    <a:pt x="688" y="1471"/>
                  </a:lnTo>
                  <a:lnTo>
                    <a:pt x="688" y="1471"/>
                  </a:lnTo>
                  <a:cubicBezTo>
                    <a:pt x="696" y="1202"/>
                    <a:pt x="704" y="1052"/>
                    <a:pt x="704" y="1036"/>
                  </a:cubicBezTo>
                  <a:cubicBezTo>
                    <a:pt x="696" y="996"/>
                    <a:pt x="672" y="989"/>
                    <a:pt x="648" y="989"/>
                  </a:cubicBezTo>
                  <a:cubicBezTo>
                    <a:pt x="640" y="989"/>
                    <a:pt x="633" y="989"/>
                    <a:pt x="633" y="989"/>
                  </a:cubicBezTo>
                  <a:cubicBezTo>
                    <a:pt x="601" y="996"/>
                    <a:pt x="553" y="996"/>
                    <a:pt x="498" y="996"/>
                  </a:cubicBezTo>
                  <a:cubicBezTo>
                    <a:pt x="388" y="996"/>
                    <a:pt x="222" y="989"/>
                    <a:pt x="8" y="973"/>
                  </a:cubicBezTo>
                  <a:cubicBezTo>
                    <a:pt x="0" y="973"/>
                    <a:pt x="0" y="973"/>
                    <a:pt x="0" y="973"/>
                  </a:cubicBezTo>
                  <a:cubicBezTo>
                    <a:pt x="0" y="965"/>
                    <a:pt x="0" y="965"/>
                    <a:pt x="0" y="965"/>
                  </a:cubicBezTo>
                  <a:cubicBezTo>
                    <a:pt x="71" y="0"/>
                    <a:pt x="71" y="0"/>
                    <a:pt x="71" y="0"/>
                  </a:cubicBezTo>
                  <a:lnTo>
                    <a:pt x="71" y="0"/>
                  </a:lnTo>
                  <a:cubicBezTo>
                    <a:pt x="293" y="16"/>
                    <a:pt x="1399" y="95"/>
                    <a:pt x="1874" y="95"/>
                  </a:cubicBezTo>
                  <a:cubicBezTo>
                    <a:pt x="1921" y="95"/>
                    <a:pt x="1961" y="95"/>
                    <a:pt x="1992" y="95"/>
                  </a:cubicBezTo>
                  <a:lnTo>
                    <a:pt x="1992" y="95"/>
                  </a:lnTo>
                  <a:lnTo>
                    <a:pt x="1992" y="95"/>
                  </a:lnTo>
                  <a:cubicBezTo>
                    <a:pt x="1992" y="95"/>
                    <a:pt x="2040" y="127"/>
                    <a:pt x="2048" y="151"/>
                  </a:cubicBezTo>
                  <a:lnTo>
                    <a:pt x="2048" y="151"/>
                  </a:lnTo>
                  <a:cubicBezTo>
                    <a:pt x="2056" y="166"/>
                    <a:pt x="2063" y="174"/>
                    <a:pt x="2095" y="182"/>
                  </a:cubicBezTo>
                  <a:cubicBezTo>
                    <a:pt x="2127" y="182"/>
                    <a:pt x="2143" y="198"/>
                    <a:pt x="2151" y="214"/>
                  </a:cubicBezTo>
                  <a:lnTo>
                    <a:pt x="2151" y="214"/>
                  </a:lnTo>
                  <a:lnTo>
                    <a:pt x="2158" y="222"/>
                  </a:lnTo>
                  <a:cubicBezTo>
                    <a:pt x="2158" y="222"/>
                    <a:pt x="2166" y="206"/>
                    <a:pt x="2174" y="198"/>
                  </a:cubicBezTo>
                  <a:cubicBezTo>
                    <a:pt x="2182" y="190"/>
                    <a:pt x="2182" y="190"/>
                    <a:pt x="2182" y="182"/>
                  </a:cubicBezTo>
                  <a:cubicBezTo>
                    <a:pt x="2198" y="166"/>
                    <a:pt x="2198" y="159"/>
                    <a:pt x="2222" y="159"/>
                  </a:cubicBezTo>
                  <a:cubicBezTo>
                    <a:pt x="2229" y="159"/>
                    <a:pt x="2253" y="159"/>
                    <a:pt x="2269" y="159"/>
                  </a:cubicBezTo>
                  <a:cubicBezTo>
                    <a:pt x="2293" y="159"/>
                    <a:pt x="2316" y="159"/>
                    <a:pt x="2332" y="159"/>
                  </a:cubicBezTo>
                  <a:cubicBezTo>
                    <a:pt x="2372" y="159"/>
                    <a:pt x="2395" y="159"/>
                    <a:pt x="2403" y="166"/>
                  </a:cubicBezTo>
                  <a:cubicBezTo>
                    <a:pt x="2411" y="174"/>
                    <a:pt x="2411" y="182"/>
                    <a:pt x="2411" y="190"/>
                  </a:cubicBezTo>
                  <a:cubicBezTo>
                    <a:pt x="2419" y="198"/>
                    <a:pt x="2427" y="206"/>
                    <a:pt x="2443" y="206"/>
                  </a:cubicBezTo>
                  <a:cubicBezTo>
                    <a:pt x="2475" y="206"/>
                    <a:pt x="2538" y="222"/>
                    <a:pt x="2554" y="253"/>
                  </a:cubicBezTo>
                  <a:cubicBezTo>
                    <a:pt x="2577" y="277"/>
                    <a:pt x="2601" y="293"/>
                    <a:pt x="2609" y="293"/>
                  </a:cubicBezTo>
                  <a:cubicBezTo>
                    <a:pt x="2617" y="293"/>
                    <a:pt x="2616" y="301"/>
                    <a:pt x="2624" y="309"/>
                  </a:cubicBezTo>
                  <a:cubicBezTo>
                    <a:pt x="2632" y="332"/>
                    <a:pt x="2648" y="356"/>
                    <a:pt x="2663" y="356"/>
                  </a:cubicBezTo>
                  <a:cubicBezTo>
                    <a:pt x="2671" y="356"/>
                    <a:pt x="2671" y="356"/>
                    <a:pt x="2671" y="356"/>
                  </a:cubicBezTo>
                  <a:cubicBezTo>
                    <a:pt x="2679" y="356"/>
                    <a:pt x="2687" y="356"/>
                    <a:pt x="2695" y="356"/>
                  </a:cubicBezTo>
                  <a:cubicBezTo>
                    <a:pt x="2703" y="356"/>
                    <a:pt x="2703" y="356"/>
                    <a:pt x="2703" y="356"/>
                  </a:cubicBezTo>
                  <a:cubicBezTo>
                    <a:pt x="2703" y="364"/>
                    <a:pt x="2703" y="364"/>
                    <a:pt x="2703" y="364"/>
                  </a:cubicBezTo>
                  <a:cubicBezTo>
                    <a:pt x="2703" y="372"/>
                    <a:pt x="2711" y="380"/>
                    <a:pt x="2711" y="388"/>
                  </a:cubicBezTo>
                  <a:cubicBezTo>
                    <a:pt x="2719" y="396"/>
                    <a:pt x="2719" y="404"/>
                    <a:pt x="2719" y="419"/>
                  </a:cubicBezTo>
                  <a:cubicBezTo>
                    <a:pt x="2719" y="427"/>
                    <a:pt x="2719" y="443"/>
                    <a:pt x="2727" y="467"/>
                  </a:cubicBezTo>
                  <a:cubicBezTo>
                    <a:pt x="2734" y="475"/>
                    <a:pt x="2734" y="483"/>
                    <a:pt x="2742" y="490"/>
                  </a:cubicBezTo>
                  <a:cubicBezTo>
                    <a:pt x="2742" y="506"/>
                    <a:pt x="2750" y="514"/>
                    <a:pt x="2758" y="530"/>
                  </a:cubicBezTo>
                  <a:cubicBezTo>
                    <a:pt x="2766" y="546"/>
                    <a:pt x="2774" y="562"/>
                    <a:pt x="2774" y="570"/>
                  </a:cubicBezTo>
                  <a:cubicBezTo>
                    <a:pt x="2782" y="585"/>
                    <a:pt x="2782" y="601"/>
                    <a:pt x="2798" y="625"/>
                  </a:cubicBezTo>
                  <a:cubicBezTo>
                    <a:pt x="2821" y="649"/>
                    <a:pt x="2814" y="720"/>
                    <a:pt x="2814" y="759"/>
                  </a:cubicBezTo>
                  <a:cubicBezTo>
                    <a:pt x="2814" y="767"/>
                    <a:pt x="2814" y="767"/>
                    <a:pt x="2814" y="775"/>
                  </a:cubicBezTo>
                  <a:lnTo>
                    <a:pt x="2814" y="783"/>
                  </a:lnTo>
                  <a:cubicBezTo>
                    <a:pt x="2814" y="791"/>
                    <a:pt x="2814" y="791"/>
                    <a:pt x="2821" y="791"/>
                  </a:cubicBezTo>
                  <a:lnTo>
                    <a:pt x="2829" y="783"/>
                  </a:lnTo>
                  <a:lnTo>
                    <a:pt x="2837" y="783"/>
                  </a:lnTo>
                  <a:cubicBezTo>
                    <a:pt x="2853" y="783"/>
                    <a:pt x="2869" y="815"/>
                    <a:pt x="2869" y="815"/>
                  </a:cubicBezTo>
                  <a:lnTo>
                    <a:pt x="2869" y="815"/>
                  </a:lnTo>
                  <a:cubicBezTo>
                    <a:pt x="2869" y="815"/>
                    <a:pt x="2869" y="838"/>
                    <a:pt x="2869" y="854"/>
                  </a:cubicBezTo>
                  <a:cubicBezTo>
                    <a:pt x="2861" y="862"/>
                    <a:pt x="2869" y="862"/>
                    <a:pt x="2877" y="870"/>
                  </a:cubicBezTo>
                  <a:cubicBezTo>
                    <a:pt x="2885" y="870"/>
                    <a:pt x="2893" y="878"/>
                    <a:pt x="2893" y="886"/>
                  </a:cubicBezTo>
                  <a:cubicBezTo>
                    <a:pt x="2885" y="910"/>
                    <a:pt x="2885" y="925"/>
                    <a:pt x="2893" y="933"/>
                  </a:cubicBezTo>
                  <a:cubicBezTo>
                    <a:pt x="2908" y="941"/>
                    <a:pt x="2908" y="973"/>
                    <a:pt x="2893" y="996"/>
                  </a:cubicBezTo>
                  <a:cubicBezTo>
                    <a:pt x="2885" y="1020"/>
                    <a:pt x="2885" y="1020"/>
                    <a:pt x="2901" y="1036"/>
                  </a:cubicBezTo>
                  <a:cubicBezTo>
                    <a:pt x="2908" y="1044"/>
                    <a:pt x="2908" y="1044"/>
                    <a:pt x="2916" y="1052"/>
                  </a:cubicBezTo>
                  <a:cubicBezTo>
                    <a:pt x="2932" y="1076"/>
                    <a:pt x="2916" y="1123"/>
                    <a:pt x="2908" y="1154"/>
                  </a:cubicBezTo>
                  <a:cubicBezTo>
                    <a:pt x="2901" y="1170"/>
                    <a:pt x="2901" y="1186"/>
                    <a:pt x="2901" y="1194"/>
                  </a:cubicBezTo>
                  <a:cubicBezTo>
                    <a:pt x="2901" y="1202"/>
                    <a:pt x="2901" y="1202"/>
                    <a:pt x="2901" y="1202"/>
                  </a:cubicBezTo>
                  <a:lnTo>
                    <a:pt x="2901" y="1202"/>
                  </a:lnTo>
                  <a:cubicBezTo>
                    <a:pt x="2908" y="1202"/>
                    <a:pt x="2908" y="1202"/>
                    <a:pt x="2908" y="1202"/>
                  </a:cubicBezTo>
                  <a:cubicBezTo>
                    <a:pt x="2916" y="1202"/>
                    <a:pt x="2916" y="1202"/>
                    <a:pt x="2924" y="1202"/>
                  </a:cubicBezTo>
                  <a:cubicBezTo>
                    <a:pt x="2932" y="1202"/>
                    <a:pt x="2940" y="1210"/>
                    <a:pt x="2940" y="1226"/>
                  </a:cubicBezTo>
                  <a:cubicBezTo>
                    <a:pt x="2940" y="1242"/>
                    <a:pt x="2940" y="1257"/>
                    <a:pt x="2956" y="1273"/>
                  </a:cubicBezTo>
                  <a:cubicBezTo>
                    <a:pt x="2964" y="1289"/>
                    <a:pt x="2964" y="1289"/>
                    <a:pt x="2964" y="1289"/>
                  </a:cubicBezTo>
                  <a:lnTo>
                    <a:pt x="2964" y="1289"/>
                  </a:lnTo>
                  <a:cubicBezTo>
                    <a:pt x="2956" y="1297"/>
                    <a:pt x="2956" y="1305"/>
                    <a:pt x="2956" y="1313"/>
                  </a:cubicBezTo>
                  <a:cubicBezTo>
                    <a:pt x="2964" y="1336"/>
                    <a:pt x="2980" y="1344"/>
                    <a:pt x="3003" y="1360"/>
                  </a:cubicBezTo>
                  <a:cubicBezTo>
                    <a:pt x="3011" y="1368"/>
                    <a:pt x="3027" y="1376"/>
                    <a:pt x="3035" y="1392"/>
                  </a:cubicBezTo>
                  <a:cubicBezTo>
                    <a:pt x="3059" y="1416"/>
                    <a:pt x="3059" y="1431"/>
                    <a:pt x="3051" y="1447"/>
                  </a:cubicBezTo>
                  <a:cubicBezTo>
                    <a:pt x="3051" y="1455"/>
                    <a:pt x="3051" y="1463"/>
                    <a:pt x="3051" y="1471"/>
                  </a:cubicBezTo>
                  <a:cubicBezTo>
                    <a:pt x="3051" y="1487"/>
                    <a:pt x="3059" y="1494"/>
                    <a:pt x="3074" y="1494"/>
                  </a:cubicBezTo>
                  <a:cubicBezTo>
                    <a:pt x="3082" y="1494"/>
                    <a:pt x="3090" y="1502"/>
                    <a:pt x="3090" y="1502"/>
                  </a:cubicBezTo>
                  <a:cubicBezTo>
                    <a:pt x="3114" y="1526"/>
                    <a:pt x="3114" y="1526"/>
                    <a:pt x="3114" y="1526"/>
                  </a:cubicBezTo>
                  <a:cubicBezTo>
                    <a:pt x="3106" y="1526"/>
                    <a:pt x="3106" y="1526"/>
                    <a:pt x="3106" y="1526"/>
                  </a:cubicBezTo>
                  <a:cubicBezTo>
                    <a:pt x="2987" y="1526"/>
                    <a:pt x="2837" y="1534"/>
                    <a:pt x="2648" y="1534"/>
                  </a:cubicBezTo>
                  <a:close/>
                  <a:moveTo>
                    <a:pt x="696" y="1463"/>
                  </a:moveTo>
                  <a:lnTo>
                    <a:pt x="696" y="1463"/>
                  </a:lnTo>
                  <a:cubicBezTo>
                    <a:pt x="901" y="1479"/>
                    <a:pt x="1929" y="1526"/>
                    <a:pt x="2648" y="1526"/>
                  </a:cubicBezTo>
                  <a:lnTo>
                    <a:pt x="2648" y="1526"/>
                  </a:lnTo>
                  <a:cubicBezTo>
                    <a:pt x="2829" y="1526"/>
                    <a:pt x="2980" y="1526"/>
                    <a:pt x="3090" y="1518"/>
                  </a:cubicBezTo>
                  <a:cubicBezTo>
                    <a:pt x="3090" y="1510"/>
                    <a:pt x="3090" y="1510"/>
                    <a:pt x="3090" y="1510"/>
                  </a:cubicBezTo>
                  <a:cubicBezTo>
                    <a:pt x="3082" y="1502"/>
                    <a:pt x="3074" y="1502"/>
                    <a:pt x="3074" y="1502"/>
                  </a:cubicBezTo>
                  <a:cubicBezTo>
                    <a:pt x="3059" y="1502"/>
                    <a:pt x="3043" y="1494"/>
                    <a:pt x="3043" y="1471"/>
                  </a:cubicBezTo>
                  <a:cubicBezTo>
                    <a:pt x="3043" y="1463"/>
                    <a:pt x="3043" y="1455"/>
                    <a:pt x="3043" y="1447"/>
                  </a:cubicBezTo>
                  <a:cubicBezTo>
                    <a:pt x="3051" y="1431"/>
                    <a:pt x="3051" y="1416"/>
                    <a:pt x="3027" y="1400"/>
                  </a:cubicBezTo>
                  <a:cubicBezTo>
                    <a:pt x="3019" y="1384"/>
                    <a:pt x="3003" y="1376"/>
                    <a:pt x="2995" y="1368"/>
                  </a:cubicBezTo>
                  <a:cubicBezTo>
                    <a:pt x="2972" y="1352"/>
                    <a:pt x="2956" y="1336"/>
                    <a:pt x="2956" y="1313"/>
                  </a:cubicBezTo>
                  <a:cubicBezTo>
                    <a:pt x="2948" y="1297"/>
                    <a:pt x="2948" y="1289"/>
                    <a:pt x="2956" y="1289"/>
                  </a:cubicBezTo>
                  <a:cubicBezTo>
                    <a:pt x="2956" y="1289"/>
                    <a:pt x="2948" y="1281"/>
                    <a:pt x="2948" y="1273"/>
                  </a:cubicBezTo>
                  <a:cubicBezTo>
                    <a:pt x="2940" y="1265"/>
                    <a:pt x="2932" y="1242"/>
                    <a:pt x="2932" y="1226"/>
                  </a:cubicBezTo>
                  <a:cubicBezTo>
                    <a:pt x="2932" y="1218"/>
                    <a:pt x="2932" y="1210"/>
                    <a:pt x="2924" y="1210"/>
                  </a:cubicBezTo>
                  <a:lnTo>
                    <a:pt x="2916" y="1210"/>
                  </a:lnTo>
                  <a:cubicBezTo>
                    <a:pt x="2908" y="1210"/>
                    <a:pt x="2908" y="1210"/>
                    <a:pt x="2901" y="1210"/>
                  </a:cubicBezTo>
                  <a:cubicBezTo>
                    <a:pt x="2901" y="1210"/>
                    <a:pt x="2901" y="1210"/>
                    <a:pt x="2893" y="1210"/>
                  </a:cubicBezTo>
                  <a:cubicBezTo>
                    <a:pt x="2893" y="1202"/>
                    <a:pt x="2893" y="1202"/>
                    <a:pt x="2893" y="1194"/>
                  </a:cubicBezTo>
                  <a:cubicBezTo>
                    <a:pt x="2893" y="1186"/>
                    <a:pt x="2901" y="1170"/>
                    <a:pt x="2901" y="1154"/>
                  </a:cubicBezTo>
                  <a:cubicBezTo>
                    <a:pt x="2908" y="1123"/>
                    <a:pt x="2924" y="1083"/>
                    <a:pt x="2908" y="1060"/>
                  </a:cubicBezTo>
                  <a:cubicBezTo>
                    <a:pt x="2901" y="1052"/>
                    <a:pt x="2901" y="1044"/>
                    <a:pt x="2901" y="1044"/>
                  </a:cubicBezTo>
                  <a:cubicBezTo>
                    <a:pt x="2877" y="1020"/>
                    <a:pt x="2877" y="1020"/>
                    <a:pt x="2893" y="996"/>
                  </a:cubicBezTo>
                  <a:cubicBezTo>
                    <a:pt x="2901" y="973"/>
                    <a:pt x="2901" y="949"/>
                    <a:pt x="2893" y="941"/>
                  </a:cubicBezTo>
                  <a:cubicBezTo>
                    <a:pt x="2877" y="933"/>
                    <a:pt x="2877" y="910"/>
                    <a:pt x="2885" y="886"/>
                  </a:cubicBezTo>
                  <a:cubicBezTo>
                    <a:pt x="2885" y="878"/>
                    <a:pt x="2885" y="878"/>
                    <a:pt x="2877" y="878"/>
                  </a:cubicBezTo>
                  <a:cubicBezTo>
                    <a:pt x="2869" y="870"/>
                    <a:pt x="2853" y="870"/>
                    <a:pt x="2861" y="854"/>
                  </a:cubicBezTo>
                  <a:cubicBezTo>
                    <a:pt x="2861" y="838"/>
                    <a:pt x="2861" y="815"/>
                    <a:pt x="2861" y="815"/>
                  </a:cubicBezTo>
                  <a:cubicBezTo>
                    <a:pt x="2853" y="807"/>
                    <a:pt x="2845" y="791"/>
                    <a:pt x="2837" y="791"/>
                  </a:cubicBezTo>
                  <a:lnTo>
                    <a:pt x="2829" y="791"/>
                  </a:lnTo>
                  <a:cubicBezTo>
                    <a:pt x="2821" y="791"/>
                    <a:pt x="2821" y="791"/>
                    <a:pt x="2821" y="791"/>
                  </a:cubicBezTo>
                  <a:cubicBezTo>
                    <a:pt x="2814" y="791"/>
                    <a:pt x="2814" y="791"/>
                    <a:pt x="2805" y="791"/>
                  </a:cubicBezTo>
                  <a:cubicBezTo>
                    <a:pt x="2805" y="783"/>
                    <a:pt x="2805" y="775"/>
                    <a:pt x="2805" y="775"/>
                  </a:cubicBezTo>
                  <a:cubicBezTo>
                    <a:pt x="2805" y="767"/>
                    <a:pt x="2805" y="759"/>
                    <a:pt x="2805" y="759"/>
                  </a:cubicBezTo>
                  <a:cubicBezTo>
                    <a:pt x="2814" y="720"/>
                    <a:pt x="2814" y="657"/>
                    <a:pt x="2790" y="625"/>
                  </a:cubicBezTo>
                  <a:cubicBezTo>
                    <a:pt x="2774" y="609"/>
                    <a:pt x="2774" y="593"/>
                    <a:pt x="2766" y="570"/>
                  </a:cubicBezTo>
                  <a:cubicBezTo>
                    <a:pt x="2766" y="562"/>
                    <a:pt x="2766" y="546"/>
                    <a:pt x="2750" y="538"/>
                  </a:cubicBezTo>
                  <a:cubicBezTo>
                    <a:pt x="2742" y="514"/>
                    <a:pt x="2734" y="506"/>
                    <a:pt x="2734" y="490"/>
                  </a:cubicBezTo>
                  <a:cubicBezTo>
                    <a:pt x="2727" y="490"/>
                    <a:pt x="2727" y="483"/>
                    <a:pt x="2719" y="467"/>
                  </a:cubicBezTo>
                  <a:cubicBezTo>
                    <a:pt x="2711" y="451"/>
                    <a:pt x="2711" y="435"/>
                    <a:pt x="2711" y="419"/>
                  </a:cubicBezTo>
                  <a:cubicBezTo>
                    <a:pt x="2711" y="412"/>
                    <a:pt x="2711" y="396"/>
                    <a:pt x="2703" y="396"/>
                  </a:cubicBezTo>
                  <a:cubicBezTo>
                    <a:pt x="2703" y="388"/>
                    <a:pt x="2703" y="372"/>
                    <a:pt x="2695" y="364"/>
                  </a:cubicBezTo>
                  <a:lnTo>
                    <a:pt x="2695" y="364"/>
                  </a:lnTo>
                  <a:cubicBezTo>
                    <a:pt x="2687" y="364"/>
                    <a:pt x="2679" y="364"/>
                    <a:pt x="2671" y="364"/>
                  </a:cubicBezTo>
                  <a:cubicBezTo>
                    <a:pt x="2671" y="364"/>
                    <a:pt x="2671" y="364"/>
                    <a:pt x="2663" y="364"/>
                  </a:cubicBezTo>
                  <a:cubicBezTo>
                    <a:pt x="2640" y="364"/>
                    <a:pt x="2624" y="332"/>
                    <a:pt x="2617" y="317"/>
                  </a:cubicBezTo>
                  <a:cubicBezTo>
                    <a:pt x="2617" y="309"/>
                    <a:pt x="2609" y="301"/>
                    <a:pt x="2609" y="301"/>
                  </a:cubicBezTo>
                  <a:cubicBezTo>
                    <a:pt x="2601" y="301"/>
                    <a:pt x="2569" y="277"/>
                    <a:pt x="2554" y="253"/>
                  </a:cubicBezTo>
                  <a:cubicBezTo>
                    <a:pt x="2538" y="230"/>
                    <a:pt x="2475" y="214"/>
                    <a:pt x="2443" y="214"/>
                  </a:cubicBezTo>
                  <a:cubicBezTo>
                    <a:pt x="2419" y="214"/>
                    <a:pt x="2419" y="206"/>
                    <a:pt x="2411" y="190"/>
                  </a:cubicBezTo>
                  <a:cubicBezTo>
                    <a:pt x="2403" y="190"/>
                    <a:pt x="2403" y="182"/>
                    <a:pt x="2395" y="174"/>
                  </a:cubicBezTo>
                  <a:cubicBezTo>
                    <a:pt x="2395" y="174"/>
                    <a:pt x="2380" y="166"/>
                    <a:pt x="2332" y="166"/>
                  </a:cubicBezTo>
                  <a:cubicBezTo>
                    <a:pt x="2316" y="166"/>
                    <a:pt x="2293" y="166"/>
                    <a:pt x="2277" y="166"/>
                  </a:cubicBezTo>
                  <a:cubicBezTo>
                    <a:pt x="2253" y="166"/>
                    <a:pt x="2229" y="166"/>
                    <a:pt x="2222" y="166"/>
                  </a:cubicBezTo>
                  <a:cubicBezTo>
                    <a:pt x="2206" y="166"/>
                    <a:pt x="2198" y="174"/>
                    <a:pt x="2190" y="190"/>
                  </a:cubicBezTo>
                  <a:lnTo>
                    <a:pt x="2182" y="198"/>
                  </a:lnTo>
                  <a:cubicBezTo>
                    <a:pt x="2166" y="222"/>
                    <a:pt x="2166" y="230"/>
                    <a:pt x="2158" y="230"/>
                  </a:cubicBezTo>
                  <a:cubicBezTo>
                    <a:pt x="2151" y="230"/>
                    <a:pt x="2151" y="222"/>
                    <a:pt x="2151" y="222"/>
                  </a:cubicBezTo>
                  <a:cubicBezTo>
                    <a:pt x="2151" y="222"/>
                    <a:pt x="2143" y="222"/>
                    <a:pt x="2143" y="214"/>
                  </a:cubicBezTo>
                  <a:cubicBezTo>
                    <a:pt x="2135" y="206"/>
                    <a:pt x="2119" y="190"/>
                    <a:pt x="2087" y="190"/>
                  </a:cubicBezTo>
                  <a:cubicBezTo>
                    <a:pt x="2056" y="182"/>
                    <a:pt x="2048" y="174"/>
                    <a:pt x="2048" y="159"/>
                  </a:cubicBezTo>
                  <a:cubicBezTo>
                    <a:pt x="2040" y="151"/>
                    <a:pt x="2040" y="151"/>
                    <a:pt x="2040" y="151"/>
                  </a:cubicBezTo>
                  <a:cubicBezTo>
                    <a:pt x="2032" y="135"/>
                    <a:pt x="1992" y="111"/>
                    <a:pt x="1984" y="103"/>
                  </a:cubicBezTo>
                  <a:cubicBezTo>
                    <a:pt x="1961" y="103"/>
                    <a:pt x="1921" y="103"/>
                    <a:pt x="1874" y="103"/>
                  </a:cubicBezTo>
                  <a:cubicBezTo>
                    <a:pt x="1399" y="103"/>
                    <a:pt x="300" y="24"/>
                    <a:pt x="71" y="8"/>
                  </a:cubicBezTo>
                  <a:cubicBezTo>
                    <a:pt x="8" y="965"/>
                    <a:pt x="8" y="965"/>
                    <a:pt x="8" y="965"/>
                  </a:cubicBezTo>
                  <a:cubicBezTo>
                    <a:pt x="222" y="981"/>
                    <a:pt x="388" y="989"/>
                    <a:pt x="498" y="989"/>
                  </a:cubicBezTo>
                  <a:cubicBezTo>
                    <a:pt x="553" y="989"/>
                    <a:pt x="601" y="989"/>
                    <a:pt x="633" y="981"/>
                  </a:cubicBezTo>
                  <a:cubicBezTo>
                    <a:pt x="633" y="981"/>
                    <a:pt x="640" y="981"/>
                    <a:pt x="648" y="981"/>
                  </a:cubicBezTo>
                  <a:cubicBezTo>
                    <a:pt x="672" y="981"/>
                    <a:pt x="704" y="989"/>
                    <a:pt x="712" y="1036"/>
                  </a:cubicBezTo>
                  <a:cubicBezTo>
                    <a:pt x="712" y="1052"/>
                    <a:pt x="704" y="1194"/>
                    <a:pt x="696" y="146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77" name="Freeform 352"/>
            <p:cNvSpPr>
              <a:spLocks noChangeArrowheads="1"/>
            </p:cNvSpPr>
            <p:nvPr/>
          </p:nvSpPr>
          <p:spPr bwMode="auto">
            <a:xfrm>
              <a:off x="16339751" y="6752817"/>
              <a:ext cx="1454204" cy="776968"/>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78" name="Freeform 353"/>
            <p:cNvSpPr>
              <a:spLocks noChangeArrowheads="1"/>
            </p:cNvSpPr>
            <p:nvPr/>
          </p:nvSpPr>
          <p:spPr bwMode="auto">
            <a:xfrm>
              <a:off x="16339751" y="6748179"/>
              <a:ext cx="1454204" cy="781607"/>
            </a:xfrm>
            <a:custGeom>
              <a:avLst/>
              <a:gdLst>
                <a:gd name="T0" fmla="*/ 2181 w 2767"/>
                <a:gd name="T1" fmla="*/ 1485 h 1486"/>
                <a:gd name="T2" fmla="*/ 0 w 2767"/>
                <a:gd name="T3" fmla="*/ 1430 h 1486"/>
                <a:gd name="T4" fmla="*/ 0 w 2767"/>
                <a:gd name="T5" fmla="*/ 1422 h 1486"/>
                <a:gd name="T6" fmla="*/ 79 w 2767"/>
                <a:gd name="T7" fmla="*/ 0 h 1486"/>
                <a:gd name="T8" fmla="*/ 2039 w 2767"/>
                <a:gd name="T9" fmla="*/ 63 h 1486"/>
                <a:gd name="T10" fmla="*/ 2497 w 2767"/>
                <a:gd name="T11" fmla="*/ 55 h 1486"/>
                <a:gd name="T12" fmla="*/ 2576 w 2767"/>
                <a:gd name="T13" fmla="*/ 126 h 1486"/>
                <a:gd name="T14" fmla="*/ 2600 w 2767"/>
                <a:gd name="T15" fmla="*/ 87 h 1486"/>
                <a:gd name="T16" fmla="*/ 2639 w 2767"/>
                <a:gd name="T17" fmla="*/ 134 h 1486"/>
                <a:gd name="T18" fmla="*/ 2663 w 2767"/>
                <a:gd name="T19" fmla="*/ 182 h 1486"/>
                <a:gd name="T20" fmla="*/ 2631 w 2767"/>
                <a:gd name="T21" fmla="*/ 197 h 1486"/>
                <a:gd name="T22" fmla="*/ 2568 w 2767"/>
                <a:gd name="T23" fmla="*/ 253 h 1486"/>
                <a:gd name="T24" fmla="*/ 2584 w 2767"/>
                <a:gd name="T25" fmla="*/ 284 h 1486"/>
                <a:gd name="T26" fmla="*/ 2631 w 2767"/>
                <a:gd name="T27" fmla="*/ 308 h 1486"/>
                <a:gd name="T28" fmla="*/ 2687 w 2767"/>
                <a:gd name="T29" fmla="*/ 403 h 1486"/>
                <a:gd name="T30" fmla="*/ 2726 w 2767"/>
                <a:gd name="T31" fmla="*/ 435 h 1486"/>
                <a:gd name="T32" fmla="*/ 2766 w 2767"/>
                <a:gd name="T33" fmla="*/ 1477 h 1486"/>
                <a:gd name="T34" fmla="*/ 2758 w 2767"/>
                <a:gd name="T35" fmla="*/ 1477 h 1486"/>
                <a:gd name="T36" fmla="*/ 8 w 2767"/>
                <a:gd name="T37" fmla="*/ 1422 h 1486"/>
                <a:gd name="T38" fmla="*/ 2181 w 2767"/>
                <a:gd name="T39" fmla="*/ 1477 h 1486"/>
                <a:gd name="T40" fmla="*/ 2758 w 2767"/>
                <a:gd name="T41" fmla="*/ 1469 h 1486"/>
                <a:gd name="T42" fmla="*/ 2726 w 2767"/>
                <a:gd name="T43" fmla="*/ 443 h 1486"/>
                <a:gd name="T44" fmla="*/ 2687 w 2767"/>
                <a:gd name="T45" fmla="*/ 411 h 1486"/>
                <a:gd name="T46" fmla="*/ 2631 w 2767"/>
                <a:gd name="T47" fmla="*/ 316 h 1486"/>
                <a:gd name="T48" fmla="*/ 2584 w 2767"/>
                <a:gd name="T49" fmla="*/ 292 h 1486"/>
                <a:gd name="T50" fmla="*/ 2560 w 2767"/>
                <a:gd name="T51" fmla="*/ 245 h 1486"/>
                <a:gd name="T52" fmla="*/ 2631 w 2767"/>
                <a:gd name="T53" fmla="*/ 190 h 1486"/>
                <a:gd name="T54" fmla="*/ 2663 w 2767"/>
                <a:gd name="T55" fmla="*/ 174 h 1486"/>
                <a:gd name="T56" fmla="*/ 2639 w 2767"/>
                <a:gd name="T57" fmla="*/ 134 h 1486"/>
                <a:gd name="T58" fmla="*/ 2600 w 2767"/>
                <a:gd name="T59" fmla="*/ 95 h 1486"/>
                <a:gd name="T60" fmla="*/ 2576 w 2767"/>
                <a:gd name="T61" fmla="*/ 134 h 1486"/>
                <a:gd name="T62" fmla="*/ 2489 w 2767"/>
                <a:gd name="T63" fmla="*/ 63 h 1486"/>
                <a:gd name="T64" fmla="*/ 87 w 2767"/>
                <a:gd name="T65" fmla="*/ 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7" h="1486">
                  <a:moveTo>
                    <a:pt x="2181" y="1485"/>
                  </a:moveTo>
                  <a:lnTo>
                    <a:pt x="2181" y="1485"/>
                  </a:lnTo>
                  <a:lnTo>
                    <a:pt x="2181" y="1485"/>
                  </a:lnTo>
                  <a:cubicBezTo>
                    <a:pt x="1447" y="1485"/>
                    <a:pt x="711" y="1461"/>
                    <a:pt x="0" y="1430"/>
                  </a:cubicBezTo>
                  <a:lnTo>
                    <a:pt x="0" y="1430"/>
                  </a:lnTo>
                  <a:cubicBezTo>
                    <a:pt x="0" y="1422"/>
                    <a:pt x="0" y="1422"/>
                    <a:pt x="0" y="1422"/>
                  </a:cubicBezTo>
                  <a:cubicBezTo>
                    <a:pt x="24" y="1003"/>
                    <a:pt x="55" y="411"/>
                    <a:pt x="79" y="8"/>
                  </a:cubicBezTo>
                  <a:cubicBezTo>
                    <a:pt x="79" y="0"/>
                    <a:pt x="79" y="0"/>
                    <a:pt x="79" y="0"/>
                  </a:cubicBezTo>
                  <a:lnTo>
                    <a:pt x="79" y="0"/>
                  </a:lnTo>
                  <a:cubicBezTo>
                    <a:pt x="277" y="16"/>
                    <a:pt x="1312" y="63"/>
                    <a:pt x="2039" y="63"/>
                  </a:cubicBezTo>
                  <a:cubicBezTo>
                    <a:pt x="2228" y="63"/>
                    <a:pt x="2378" y="63"/>
                    <a:pt x="2497" y="55"/>
                  </a:cubicBezTo>
                  <a:lnTo>
                    <a:pt x="2497" y="55"/>
                  </a:lnTo>
                  <a:cubicBezTo>
                    <a:pt x="2568" y="126"/>
                    <a:pt x="2568" y="126"/>
                    <a:pt x="2568" y="126"/>
                  </a:cubicBezTo>
                  <a:lnTo>
                    <a:pt x="2576" y="126"/>
                  </a:lnTo>
                  <a:cubicBezTo>
                    <a:pt x="2576" y="126"/>
                    <a:pt x="2576" y="111"/>
                    <a:pt x="2576" y="103"/>
                  </a:cubicBezTo>
                  <a:cubicBezTo>
                    <a:pt x="2576" y="95"/>
                    <a:pt x="2584" y="87"/>
                    <a:pt x="2600" y="87"/>
                  </a:cubicBezTo>
                  <a:cubicBezTo>
                    <a:pt x="2608" y="87"/>
                    <a:pt x="2624" y="95"/>
                    <a:pt x="2624" y="111"/>
                  </a:cubicBezTo>
                  <a:cubicBezTo>
                    <a:pt x="2624" y="119"/>
                    <a:pt x="2631" y="126"/>
                    <a:pt x="2639" y="134"/>
                  </a:cubicBezTo>
                  <a:cubicBezTo>
                    <a:pt x="2647" y="142"/>
                    <a:pt x="2655" y="142"/>
                    <a:pt x="2663" y="158"/>
                  </a:cubicBezTo>
                  <a:cubicBezTo>
                    <a:pt x="2671" y="166"/>
                    <a:pt x="2671" y="174"/>
                    <a:pt x="2663" y="182"/>
                  </a:cubicBezTo>
                  <a:cubicBezTo>
                    <a:pt x="2663" y="190"/>
                    <a:pt x="2655" y="190"/>
                    <a:pt x="2639" y="190"/>
                  </a:cubicBezTo>
                  <a:cubicBezTo>
                    <a:pt x="2639" y="190"/>
                    <a:pt x="2639" y="190"/>
                    <a:pt x="2631" y="197"/>
                  </a:cubicBezTo>
                  <a:cubicBezTo>
                    <a:pt x="2616" y="197"/>
                    <a:pt x="2592" y="221"/>
                    <a:pt x="2568" y="245"/>
                  </a:cubicBezTo>
                  <a:cubicBezTo>
                    <a:pt x="2568" y="253"/>
                    <a:pt x="2568" y="253"/>
                    <a:pt x="2568" y="253"/>
                  </a:cubicBezTo>
                  <a:cubicBezTo>
                    <a:pt x="2560" y="261"/>
                    <a:pt x="2560" y="261"/>
                    <a:pt x="2560" y="269"/>
                  </a:cubicBezTo>
                  <a:cubicBezTo>
                    <a:pt x="2560" y="277"/>
                    <a:pt x="2576" y="277"/>
                    <a:pt x="2584" y="284"/>
                  </a:cubicBezTo>
                  <a:cubicBezTo>
                    <a:pt x="2600" y="292"/>
                    <a:pt x="2616" y="300"/>
                    <a:pt x="2624" y="308"/>
                  </a:cubicBezTo>
                  <a:cubicBezTo>
                    <a:pt x="2631" y="308"/>
                    <a:pt x="2631" y="308"/>
                    <a:pt x="2631" y="308"/>
                  </a:cubicBezTo>
                  <a:cubicBezTo>
                    <a:pt x="2663" y="332"/>
                    <a:pt x="2663" y="332"/>
                    <a:pt x="2663" y="364"/>
                  </a:cubicBezTo>
                  <a:cubicBezTo>
                    <a:pt x="2655" y="379"/>
                    <a:pt x="2671" y="395"/>
                    <a:pt x="2687" y="403"/>
                  </a:cubicBezTo>
                  <a:cubicBezTo>
                    <a:pt x="2695" y="411"/>
                    <a:pt x="2703" y="419"/>
                    <a:pt x="2711" y="427"/>
                  </a:cubicBezTo>
                  <a:cubicBezTo>
                    <a:pt x="2711" y="427"/>
                    <a:pt x="2718" y="435"/>
                    <a:pt x="2726" y="435"/>
                  </a:cubicBezTo>
                  <a:cubicBezTo>
                    <a:pt x="2750" y="443"/>
                    <a:pt x="2766" y="450"/>
                    <a:pt x="2758" y="537"/>
                  </a:cubicBezTo>
                  <a:cubicBezTo>
                    <a:pt x="2750" y="664"/>
                    <a:pt x="2766" y="1469"/>
                    <a:pt x="2766" y="1477"/>
                  </a:cubicBezTo>
                  <a:lnTo>
                    <a:pt x="2766" y="1477"/>
                  </a:lnTo>
                  <a:cubicBezTo>
                    <a:pt x="2758" y="1477"/>
                    <a:pt x="2758" y="1477"/>
                    <a:pt x="2758" y="1477"/>
                  </a:cubicBezTo>
                  <a:cubicBezTo>
                    <a:pt x="2568" y="1477"/>
                    <a:pt x="2378" y="1485"/>
                    <a:pt x="2181" y="1485"/>
                  </a:cubicBezTo>
                  <a:close/>
                  <a:moveTo>
                    <a:pt x="8" y="1422"/>
                  </a:moveTo>
                  <a:lnTo>
                    <a:pt x="8" y="1422"/>
                  </a:lnTo>
                  <a:cubicBezTo>
                    <a:pt x="711" y="1453"/>
                    <a:pt x="1447" y="1477"/>
                    <a:pt x="2181" y="1477"/>
                  </a:cubicBezTo>
                  <a:lnTo>
                    <a:pt x="2181" y="1477"/>
                  </a:lnTo>
                  <a:cubicBezTo>
                    <a:pt x="2371" y="1477"/>
                    <a:pt x="2568" y="1477"/>
                    <a:pt x="2758" y="1469"/>
                  </a:cubicBezTo>
                  <a:cubicBezTo>
                    <a:pt x="2758" y="1414"/>
                    <a:pt x="2750" y="664"/>
                    <a:pt x="2758" y="537"/>
                  </a:cubicBezTo>
                  <a:cubicBezTo>
                    <a:pt x="2758" y="450"/>
                    <a:pt x="2742" y="443"/>
                    <a:pt x="2726" y="443"/>
                  </a:cubicBezTo>
                  <a:cubicBezTo>
                    <a:pt x="2718" y="435"/>
                    <a:pt x="2711" y="435"/>
                    <a:pt x="2703" y="427"/>
                  </a:cubicBezTo>
                  <a:cubicBezTo>
                    <a:pt x="2695" y="427"/>
                    <a:pt x="2695" y="419"/>
                    <a:pt x="2687" y="411"/>
                  </a:cubicBezTo>
                  <a:cubicBezTo>
                    <a:pt x="2671" y="395"/>
                    <a:pt x="2647" y="387"/>
                    <a:pt x="2655" y="364"/>
                  </a:cubicBezTo>
                  <a:cubicBezTo>
                    <a:pt x="2655" y="332"/>
                    <a:pt x="2655" y="332"/>
                    <a:pt x="2631" y="316"/>
                  </a:cubicBezTo>
                  <a:cubicBezTo>
                    <a:pt x="2624" y="308"/>
                    <a:pt x="2624" y="308"/>
                    <a:pt x="2624" y="308"/>
                  </a:cubicBezTo>
                  <a:cubicBezTo>
                    <a:pt x="2608" y="300"/>
                    <a:pt x="2592" y="300"/>
                    <a:pt x="2584" y="292"/>
                  </a:cubicBezTo>
                  <a:cubicBezTo>
                    <a:pt x="2568" y="284"/>
                    <a:pt x="2552" y="277"/>
                    <a:pt x="2552" y="269"/>
                  </a:cubicBezTo>
                  <a:cubicBezTo>
                    <a:pt x="2552" y="261"/>
                    <a:pt x="2552" y="253"/>
                    <a:pt x="2560" y="245"/>
                  </a:cubicBezTo>
                  <a:lnTo>
                    <a:pt x="2560" y="245"/>
                  </a:lnTo>
                  <a:cubicBezTo>
                    <a:pt x="2592" y="213"/>
                    <a:pt x="2608" y="190"/>
                    <a:pt x="2631" y="190"/>
                  </a:cubicBezTo>
                  <a:lnTo>
                    <a:pt x="2639" y="182"/>
                  </a:lnTo>
                  <a:cubicBezTo>
                    <a:pt x="2647" y="182"/>
                    <a:pt x="2655" y="182"/>
                    <a:pt x="2663" y="174"/>
                  </a:cubicBezTo>
                  <a:cubicBezTo>
                    <a:pt x="2663" y="174"/>
                    <a:pt x="2663" y="166"/>
                    <a:pt x="2655" y="158"/>
                  </a:cubicBezTo>
                  <a:cubicBezTo>
                    <a:pt x="2647" y="150"/>
                    <a:pt x="2639" y="142"/>
                    <a:pt x="2639" y="134"/>
                  </a:cubicBezTo>
                  <a:cubicBezTo>
                    <a:pt x="2624" y="126"/>
                    <a:pt x="2616" y="126"/>
                    <a:pt x="2616" y="111"/>
                  </a:cubicBezTo>
                  <a:cubicBezTo>
                    <a:pt x="2616" y="95"/>
                    <a:pt x="2608" y="95"/>
                    <a:pt x="2600" y="95"/>
                  </a:cubicBezTo>
                  <a:cubicBezTo>
                    <a:pt x="2592" y="95"/>
                    <a:pt x="2584" y="95"/>
                    <a:pt x="2584" y="103"/>
                  </a:cubicBezTo>
                  <a:cubicBezTo>
                    <a:pt x="2584" y="119"/>
                    <a:pt x="2584" y="134"/>
                    <a:pt x="2576" y="134"/>
                  </a:cubicBezTo>
                  <a:cubicBezTo>
                    <a:pt x="2568" y="134"/>
                    <a:pt x="2568" y="134"/>
                    <a:pt x="2560" y="126"/>
                  </a:cubicBezTo>
                  <a:cubicBezTo>
                    <a:pt x="2489" y="63"/>
                    <a:pt x="2489" y="63"/>
                    <a:pt x="2489" y="63"/>
                  </a:cubicBezTo>
                  <a:cubicBezTo>
                    <a:pt x="2378" y="63"/>
                    <a:pt x="2220" y="71"/>
                    <a:pt x="2039" y="71"/>
                  </a:cubicBezTo>
                  <a:cubicBezTo>
                    <a:pt x="1320" y="71"/>
                    <a:pt x="292" y="24"/>
                    <a:pt x="87" y="8"/>
                  </a:cubicBezTo>
                  <a:cubicBezTo>
                    <a:pt x="63" y="411"/>
                    <a:pt x="31" y="995"/>
                    <a:pt x="8" y="1422"/>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79" name="Freeform 384"/>
            <p:cNvSpPr>
              <a:spLocks noChangeArrowheads="1"/>
            </p:cNvSpPr>
            <p:nvPr/>
          </p:nvSpPr>
          <p:spPr bwMode="auto">
            <a:xfrm>
              <a:off x="19310781" y="8821638"/>
              <a:ext cx="1809058" cy="1393904"/>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80" name="Freeform 385"/>
            <p:cNvSpPr>
              <a:spLocks noChangeArrowheads="1"/>
            </p:cNvSpPr>
            <p:nvPr/>
          </p:nvSpPr>
          <p:spPr bwMode="auto">
            <a:xfrm>
              <a:off x="19320058" y="8821638"/>
              <a:ext cx="1799781" cy="1389265"/>
            </a:xfrm>
            <a:custGeom>
              <a:avLst/>
              <a:gdLst>
                <a:gd name="T0" fmla="*/ 3249 w 3424"/>
                <a:gd name="T1" fmla="*/ 2529 h 2641"/>
                <a:gd name="T2" fmla="*/ 3004 w 3424"/>
                <a:gd name="T3" fmla="*/ 2537 h 2641"/>
                <a:gd name="T4" fmla="*/ 3107 w 3424"/>
                <a:gd name="T5" fmla="*/ 2474 h 2641"/>
                <a:gd name="T6" fmla="*/ 2704 w 3424"/>
                <a:gd name="T7" fmla="*/ 2189 h 2641"/>
                <a:gd name="T8" fmla="*/ 2538 w 3424"/>
                <a:gd name="T9" fmla="*/ 1841 h 2641"/>
                <a:gd name="T10" fmla="*/ 2467 w 3424"/>
                <a:gd name="T11" fmla="*/ 1881 h 2641"/>
                <a:gd name="T12" fmla="*/ 2222 w 3424"/>
                <a:gd name="T13" fmla="*/ 1565 h 2641"/>
                <a:gd name="T14" fmla="*/ 2214 w 3424"/>
                <a:gd name="T15" fmla="*/ 1343 h 2641"/>
                <a:gd name="T16" fmla="*/ 2119 w 3424"/>
                <a:gd name="T17" fmla="*/ 1336 h 2641"/>
                <a:gd name="T18" fmla="*/ 1992 w 3424"/>
                <a:gd name="T19" fmla="*/ 822 h 2641"/>
                <a:gd name="T20" fmla="*/ 1455 w 3424"/>
                <a:gd name="T21" fmla="*/ 466 h 2641"/>
                <a:gd name="T22" fmla="*/ 1289 w 3424"/>
                <a:gd name="T23" fmla="*/ 593 h 2641"/>
                <a:gd name="T24" fmla="*/ 1218 w 3424"/>
                <a:gd name="T25" fmla="*/ 648 h 2641"/>
                <a:gd name="T26" fmla="*/ 838 w 3424"/>
                <a:gd name="T27" fmla="*/ 545 h 2641"/>
                <a:gd name="T28" fmla="*/ 846 w 3424"/>
                <a:gd name="T29" fmla="*/ 442 h 2641"/>
                <a:gd name="T30" fmla="*/ 546 w 3424"/>
                <a:gd name="T31" fmla="*/ 450 h 2641"/>
                <a:gd name="T32" fmla="*/ 609 w 3424"/>
                <a:gd name="T33" fmla="*/ 403 h 2641"/>
                <a:gd name="T34" fmla="*/ 206 w 3424"/>
                <a:gd name="T35" fmla="*/ 513 h 2641"/>
                <a:gd name="T36" fmla="*/ 253 w 3424"/>
                <a:gd name="T37" fmla="*/ 411 h 2641"/>
                <a:gd name="T38" fmla="*/ 87 w 3424"/>
                <a:gd name="T39" fmla="*/ 521 h 2641"/>
                <a:gd name="T40" fmla="*/ 0 w 3424"/>
                <a:gd name="T41" fmla="*/ 237 h 2641"/>
                <a:gd name="T42" fmla="*/ 2222 w 3424"/>
                <a:gd name="T43" fmla="*/ 221 h 2641"/>
                <a:gd name="T44" fmla="*/ 2427 w 3424"/>
                <a:gd name="T45" fmla="*/ 23 h 2641"/>
                <a:gd name="T46" fmla="*/ 2546 w 3424"/>
                <a:gd name="T47" fmla="*/ 173 h 2641"/>
                <a:gd name="T48" fmla="*/ 3012 w 3424"/>
                <a:gd name="T49" fmla="*/ 996 h 2641"/>
                <a:gd name="T50" fmla="*/ 2949 w 3424"/>
                <a:gd name="T51" fmla="*/ 980 h 2641"/>
                <a:gd name="T52" fmla="*/ 3289 w 3424"/>
                <a:gd name="T53" fmla="*/ 1549 h 2641"/>
                <a:gd name="T54" fmla="*/ 3376 w 3424"/>
                <a:gd name="T55" fmla="*/ 2427 h 2641"/>
                <a:gd name="T56" fmla="*/ 3289 w 3424"/>
                <a:gd name="T57" fmla="*/ 2474 h 2641"/>
                <a:gd name="T58" fmla="*/ 3392 w 3424"/>
                <a:gd name="T59" fmla="*/ 2427 h 2641"/>
                <a:gd name="T60" fmla="*/ 3407 w 3424"/>
                <a:gd name="T61" fmla="*/ 1905 h 2641"/>
                <a:gd name="T62" fmla="*/ 2981 w 3424"/>
                <a:gd name="T63" fmla="*/ 1067 h 2641"/>
                <a:gd name="T64" fmla="*/ 2965 w 3424"/>
                <a:gd name="T65" fmla="*/ 940 h 2641"/>
                <a:gd name="T66" fmla="*/ 2925 w 3424"/>
                <a:gd name="T67" fmla="*/ 846 h 2641"/>
                <a:gd name="T68" fmla="*/ 2483 w 3424"/>
                <a:gd name="T69" fmla="*/ 15 h 2641"/>
                <a:gd name="T70" fmla="*/ 2230 w 3424"/>
                <a:gd name="T71" fmla="*/ 229 h 2641"/>
                <a:gd name="T72" fmla="*/ 79 w 3424"/>
                <a:gd name="T73" fmla="*/ 324 h 2641"/>
                <a:gd name="T74" fmla="*/ 190 w 3424"/>
                <a:gd name="T75" fmla="*/ 434 h 2641"/>
                <a:gd name="T76" fmla="*/ 253 w 3424"/>
                <a:gd name="T77" fmla="*/ 474 h 2641"/>
                <a:gd name="T78" fmla="*/ 498 w 3424"/>
                <a:gd name="T79" fmla="*/ 387 h 2641"/>
                <a:gd name="T80" fmla="*/ 474 w 3424"/>
                <a:gd name="T81" fmla="*/ 434 h 2641"/>
                <a:gd name="T82" fmla="*/ 791 w 3424"/>
                <a:gd name="T83" fmla="*/ 442 h 2641"/>
                <a:gd name="T84" fmla="*/ 838 w 3424"/>
                <a:gd name="T85" fmla="*/ 537 h 2641"/>
                <a:gd name="T86" fmla="*/ 1107 w 3424"/>
                <a:gd name="T87" fmla="*/ 687 h 2641"/>
                <a:gd name="T88" fmla="*/ 1265 w 3424"/>
                <a:gd name="T89" fmla="*/ 600 h 2641"/>
                <a:gd name="T90" fmla="*/ 1376 w 3424"/>
                <a:gd name="T91" fmla="*/ 498 h 2641"/>
                <a:gd name="T92" fmla="*/ 1921 w 3424"/>
                <a:gd name="T93" fmla="*/ 774 h 2641"/>
                <a:gd name="T94" fmla="*/ 2150 w 3424"/>
                <a:gd name="T95" fmla="*/ 1241 h 2641"/>
                <a:gd name="T96" fmla="*/ 2214 w 3424"/>
                <a:gd name="T97" fmla="*/ 1423 h 2641"/>
                <a:gd name="T98" fmla="*/ 2261 w 3424"/>
                <a:gd name="T99" fmla="*/ 1533 h 2641"/>
                <a:gd name="T100" fmla="*/ 2435 w 3424"/>
                <a:gd name="T101" fmla="*/ 1865 h 2641"/>
                <a:gd name="T102" fmla="*/ 2546 w 3424"/>
                <a:gd name="T103" fmla="*/ 1849 h 2641"/>
                <a:gd name="T104" fmla="*/ 2712 w 3424"/>
                <a:gd name="T105" fmla="*/ 2189 h 2641"/>
                <a:gd name="T106" fmla="*/ 3107 w 3424"/>
                <a:gd name="T107" fmla="*/ 2466 h 2641"/>
                <a:gd name="T108" fmla="*/ 3044 w 3424"/>
                <a:gd name="T109" fmla="*/ 2553 h 2641"/>
                <a:gd name="T110" fmla="*/ 3265 w 3424"/>
                <a:gd name="T111" fmla="*/ 1944 h 2641"/>
                <a:gd name="T112" fmla="*/ 3115 w 3424"/>
                <a:gd name="T113" fmla="*/ 1810 h 2641"/>
                <a:gd name="T114" fmla="*/ 3226 w 3424"/>
                <a:gd name="T115" fmla="*/ 1691 h 2641"/>
                <a:gd name="T116" fmla="*/ 3178 w 3424"/>
                <a:gd name="T117" fmla="*/ 1881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24" h="2641">
                  <a:moveTo>
                    <a:pt x="3281" y="2640"/>
                  </a:moveTo>
                  <a:lnTo>
                    <a:pt x="3281" y="2640"/>
                  </a:lnTo>
                  <a:cubicBezTo>
                    <a:pt x="3273" y="2640"/>
                    <a:pt x="3273" y="2640"/>
                    <a:pt x="3273" y="2640"/>
                  </a:cubicBezTo>
                  <a:cubicBezTo>
                    <a:pt x="3273" y="2640"/>
                    <a:pt x="3265" y="2632"/>
                    <a:pt x="3297" y="2593"/>
                  </a:cubicBezTo>
                  <a:cubicBezTo>
                    <a:pt x="3313" y="2569"/>
                    <a:pt x="3336" y="2529"/>
                    <a:pt x="3344" y="2506"/>
                  </a:cubicBezTo>
                  <a:cubicBezTo>
                    <a:pt x="3344" y="2498"/>
                    <a:pt x="3344" y="2498"/>
                    <a:pt x="3344" y="2498"/>
                  </a:cubicBezTo>
                  <a:cubicBezTo>
                    <a:pt x="3336" y="2490"/>
                    <a:pt x="3328" y="2490"/>
                    <a:pt x="3320" y="2490"/>
                  </a:cubicBezTo>
                  <a:cubicBezTo>
                    <a:pt x="3313" y="2482"/>
                    <a:pt x="3305" y="2482"/>
                    <a:pt x="3297" y="2482"/>
                  </a:cubicBezTo>
                  <a:lnTo>
                    <a:pt x="3289" y="2482"/>
                  </a:lnTo>
                  <a:cubicBezTo>
                    <a:pt x="3265" y="2482"/>
                    <a:pt x="3257" y="2513"/>
                    <a:pt x="3249" y="2529"/>
                  </a:cubicBezTo>
                  <a:cubicBezTo>
                    <a:pt x="3241" y="2545"/>
                    <a:pt x="3234" y="2553"/>
                    <a:pt x="3218" y="2553"/>
                  </a:cubicBezTo>
                  <a:cubicBezTo>
                    <a:pt x="3210" y="2553"/>
                    <a:pt x="3202" y="2545"/>
                    <a:pt x="3178" y="2545"/>
                  </a:cubicBezTo>
                  <a:lnTo>
                    <a:pt x="3178" y="2545"/>
                  </a:lnTo>
                  <a:cubicBezTo>
                    <a:pt x="3170" y="2545"/>
                    <a:pt x="3162" y="2537"/>
                    <a:pt x="3154" y="2537"/>
                  </a:cubicBezTo>
                  <a:cubicBezTo>
                    <a:pt x="3147" y="2537"/>
                    <a:pt x="3139" y="2545"/>
                    <a:pt x="3139" y="2545"/>
                  </a:cubicBezTo>
                  <a:cubicBezTo>
                    <a:pt x="3131" y="2553"/>
                    <a:pt x="3123" y="2553"/>
                    <a:pt x="3115" y="2561"/>
                  </a:cubicBezTo>
                  <a:cubicBezTo>
                    <a:pt x="3107" y="2561"/>
                    <a:pt x="3099" y="2569"/>
                    <a:pt x="3099" y="2569"/>
                  </a:cubicBezTo>
                  <a:cubicBezTo>
                    <a:pt x="3099" y="2569"/>
                    <a:pt x="3091" y="2577"/>
                    <a:pt x="3083" y="2577"/>
                  </a:cubicBezTo>
                  <a:cubicBezTo>
                    <a:pt x="3083" y="2577"/>
                    <a:pt x="3067" y="2569"/>
                    <a:pt x="3044" y="2561"/>
                  </a:cubicBezTo>
                  <a:cubicBezTo>
                    <a:pt x="3020" y="2553"/>
                    <a:pt x="3004" y="2545"/>
                    <a:pt x="3004" y="2537"/>
                  </a:cubicBezTo>
                  <a:cubicBezTo>
                    <a:pt x="3004" y="2521"/>
                    <a:pt x="3012" y="2513"/>
                    <a:pt x="3020" y="2506"/>
                  </a:cubicBezTo>
                  <a:cubicBezTo>
                    <a:pt x="3020" y="2498"/>
                    <a:pt x="3028" y="2498"/>
                    <a:pt x="3028" y="2490"/>
                  </a:cubicBezTo>
                  <a:cubicBezTo>
                    <a:pt x="3036" y="2482"/>
                    <a:pt x="3044" y="2482"/>
                    <a:pt x="3052" y="2482"/>
                  </a:cubicBezTo>
                  <a:cubicBezTo>
                    <a:pt x="3060" y="2482"/>
                    <a:pt x="3076" y="2490"/>
                    <a:pt x="3091" y="2498"/>
                  </a:cubicBezTo>
                  <a:cubicBezTo>
                    <a:pt x="3099" y="2506"/>
                    <a:pt x="3099" y="2513"/>
                    <a:pt x="3099" y="2513"/>
                  </a:cubicBezTo>
                  <a:cubicBezTo>
                    <a:pt x="3107" y="2513"/>
                    <a:pt x="3107" y="2506"/>
                    <a:pt x="3107" y="2506"/>
                  </a:cubicBezTo>
                  <a:cubicBezTo>
                    <a:pt x="3107" y="2498"/>
                    <a:pt x="3115" y="2498"/>
                    <a:pt x="3115" y="2490"/>
                  </a:cubicBezTo>
                  <a:cubicBezTo>
                    <a:pt x="3123" y="2482"/>
                    <a:pt x="3123" y="2482"/>
                    <a:pt x="3123" y="2474"/>
                  </a:cubicBezTo>
                  <a:lnTo>
                    <a:pt x="3115" y="2474"/>
                  </a:lnTo>
                  <a:cubicBezTo>
                    <a:pt x="3115" y="2474"/>
                    <a:pt x="3115" y="2474"/>
                    <a:pt x="3107" y="2474"/>
                  </a:cubicBezTo>
                  <a:cubicBezTo>
                    <a:pt x="3107" y="2482"/>
                    <a:pt x="3099" y="2482"/>
                    <a:pt x="3091" y="2482"/>
                  </a:cubicBezTo>
                  <a:cubicBezTo>
                    <a:pt x="3076" y="2482"/>
                    <a:pt x="3052" y="2466"/>
                    <a:pt x="3036" y="2458"/>
                  </a:cubicBezTo>
                  <a:cubicBezTo>
                    <a:pt x="3036" y="2450"/>
                    <a:pt x="3028" y="2450"/>
                    <a:pt x="3028" y="2450"/>
                  </a:cubicBezTo>
                  <a:cubicBezTo>
                    <a:pt x="3012" y="2434"/>
                    <a:pt x="2988" y="2419"/>
                    <a:pt x="2973" y="2395"/>
                  </a:cubicBezTo>
                  <a:cubicBezTo>
                    <a:pt x="2957" y="2355"/>
                    <a:pt x="2925" y="2324"/>
                    <a:pt x="2886" y="2284"/>
                  </a:cubicBezTo>
                  <a:cubicBezTo>
                    <a:pt x="2870" y="2269"/>
                    <a:pt x="2854" y="2260"/>
                    <a:pt x="2838" y="2260"/>
                  </a:cubicBezTo>
                  <a:cubicBezTo>
                    <a:pt x="2823" y="2260"/>
                    <a:pt x="2807" y="2269"/>
                    <a:pt x="2799" y="2269"/>
                  </a:cubicBezTo>
                  <a:cubicBezTo>
                    <a:pt x="2783" y="2269"/>
                    <a:pt x="2775" y="2276"/>
                    <a:pt x="2767" y="2276"/>
                  </a:cubicBezTo>
                  <a:cubicBezTo>
                    <a:pt x="2743" y="2276"/>
                    <a:pt x="2736" y="2260"/>
                    <a:pt x="2728" y="2237"/>
                  </a:cubicBezTo>
                  <a:cubicBezTo>
                    <a:pt x="2720" y="2221"/>
                    <a:pt x="2720" y="2205"/>
                    <a:pt x="2704" y="2189"/>
                  </a:cubicBezTo>
                  <a:cubicBezTo>
                    <a:pt x="2680" y="2158"/>
                    <a:pt x="2656" y="2102"/>
                    <a:pt x="2648" y="2071"/>
                  </a:cubicBezTo>
                  <a:lnTo>
                    <a:pt x="2648" y="2071"/>
                  </a:lnTo>
                  <a:cubicBezTo>
                    <a:pt x="2648" y="2047"/>
                    <a:pt x="2648" y="2047"/>
                    <a:pt x="2633" y="2039"/>
                  </a:cubicBezTo>
                  <a:cubicBezTo>
                    <a:pt x="2625" y="2039"/>
                    <a:pt x="2625" y="2039"/>
                    <a:pt x="2625" y="2039"/>
                  </a:cubicBezTo>
                  <a:cubicBezTo>
                    <a:pt x="2609" y="2031"/>
                    <a:pt x="2601" y="2031"/>
                    <a:pt x="2601" y="2007"/>
                  </a:cubicBezTo>
                  <a:cubicBezTo>
                    <a:pt x="2601" y="2000"/>
                    <a:pt x="2601" y="1992"/>
                    <a:pt x="2601" y="1992"/>
                  </a:cubicBezTo>
                  <a:cubicBezTo>
                    <a:pt x="2601" y="1992"/>
                    <a:pt x="2601" y="1992"/>
                    <a:pt x="2593" y="2000"/>
                  </a:cubicBezTo>
                  <a:cubicBezTo>
                    <a:pt x="2593" y="2000"/>
                    <a:pt x="2593" y="2000"/>
                    <a:pt x="2585" y="2000"/>
                  </a:cubicBezTo>
                  <a:cubicBezTo>
                    <a:pt x="2570" y="2000"/>
                    <a:pt x="2538" y="1960"/>
                    <a:pt x="2530" y="1936"/>
                  </a:cubicBezTo>
                  <a:cubicBezTo>
                    <a:pt x="2522" y="1913"/>
                    <a:pt x="2522" y="1873"/>
                    <a:pt x="2538" y="1841"/>
                  </a:cubicBezTo>
                  <a:cubicBezTo>
                    <a:pt x="2538" y="1834"/>
                    <a:pt x="2538" y="1826"/>
                    <a:pt x="2538" y="1826"/>
                  </a:cubicBezTo>
                  <a:cubicBezTo>
                    <a:pt x="2538" y="1818"/>
                    <a:pt x="2530" y="1818"/>
                    <a:pt x="2514" y="1826"/>
                  </a:cubicBezTo>
                  <a:cubicBezTo>
                    <a:pt x="2514" y="1826"/>
                    <a:pt x="2514" y="1826"/>
                    <a:pt x="2506" y="1826"/>
                  </a:cubicBezTo>
                  <a:cubicBezTo>
                    <a:pt x="2498" y="1826"/>
                    <a:pt x="2498" y="1826"/>
                    <a:pt x="2490" y="1818"/>
                  </a:cubicBezTo>
                  <a:cubicBezTo>
                    <a:pt x="2483" y="1818"/>
                    <a:pt x="2475" y="1810"/>
                    <a:pt x="2467" y="1802"/>
                  </a:cubicBezTo>
                  <a:cubicBezTo>
                    <a:pt x="2459" y="1802"/>
                    <a:pt x="2459" y="1802"/>
                    <a:pt x="2459" y="1802"/>
                  </a:cubicBezTo>
                  <a:cubicBezTo>
                    <a:pt x="2459" y="1810"/>
                    <a:pt x="2467" y="1810"/>
                    <a:pt x="2467" y="1818"/>
                  </a:cubicBezTo>
                  <a:cubicBezTo>
                    <a:pt x="2475" y="1826"/>
                    <a:pt x="2483" y="1834"/>
                    <a:pt x="2483" y="1849"/>
                  </a:cubicBezTo>
                  <a:cubicBezTo>
                    <a:pt x="2490" y="1857"/>
                    <a:pt x="2490" y="1865"/>
                    <a:pt x="2490" y="1873"/>
                  </a:cubicBezTo>
                  <a:cubicBezTo>
                    <a:pt x="2483" y="1873"/>
                    <a:pt x="2475" y="1881"/>
                    <a:pt x="2467" y="1881"/>
                  </a:cubicBezTo>
                  <a:cubicBezTo>
                    <a:pt x="2459" y="1881"/>
                    <a:pt x="2443" y="1873"/>
                    <a:pt x="2427" y="1873"/>
                  </a:cubicBezTo>
                  <a:cubicBezTo>
                    <a:pt x="2403" y="1857"/>
                    <a:pt x="2348" y="1802"/>
                    <a:pt x="2308" y="1747"/>
                  </a:cubicBezTo>
                  <a:cubicBezTo>
                    <a:pt x="2293" y="1707"/>
                    <a:pt x="2285" y="1691"/>
                    <a:pt x="2277" y="1668"/>
                  </a:cubicBezTo>
                  <a:cubicBezTo>
                    <a:pt x="2269" y="1652"/>
                    <a:pt x="2269" y="1636"/>
                    <a:pt x="2253" y="1612"/>
                  </a:cubicBezTo>
                  <a:cubicBezTo>
                    <a:pt x="2245" y="1596"/>
                    <a:pt x="2245" y="1589"/>
                    <a:pt x="2237" y="1589"/>
                  </a:cubicBezTo>
                  <a:lnTo>
                    <a:pt x="2230" y="1589"/>
                  </a:lnTo>
                  <a:cubicBezTo>
                    <a:pt x="2230" y="1596"/>
                    <a:pt x="2222" y="1596"/>
                    <a:pt x="2214" y="1596"/>
                  </a:cubicBezTo>
                  <a:cubicBezTo>
                    <a:pt x="2214" y="1596"/>
                    <a:pt x="2206" y="1596"/>
                    <a:pt x="2206" y="1589"/>
                  </a:cubicBezTo>
                  <a:cubicBezTo>
                    <a:pt x="2198" y="1589"/>
                    <a:pt x="2190" y="1581"/>
                    <a:pt x="2198" y="1581"/>
                  </a:cubicBezTo>
                  <a:cubicBezTo>
                    <a:pt x="2198" y="1573"/>
                    <a:pt x="2206" y="1565"/>
                    <a:pt x="2222" y="1565"/>
                  </a:cubicBezTo>
                  <a:lnTo>
                    <a:pt x="2230" y="1565"/>
                  </a:lnTo>
                  <a:cubicBezTo>
                    <a:pt x="2245" y="1557"/>
                    <a:pt x="2253" y="1549"/>
                    <a:pt x="2253" y="1533"/>
                  </a:cubicBezTo>
                  <a:cubicBezTo>
                    <a:pt x="2253" y="1517"/>
                    <a:pt x="2269" y="1502"/>
                    <a:pt x="2277" y="1478"/>
                  </a:cubicBezTo>
                  <a:cubicBezTo>
                    <a:pt x="2285" y="1462"/>
                    <a:pt x="2301" y="1438"/>
                    <a:pt x="2301" y="1423"/>
                  </a:cubicBezTo>
                  <a:cubicBezTo>
                    <a:pt x="2301" y="1415"/>
                    <a:pt x="2308" y="1399"/>
                    <a:pt x="2301" y="1399"/>
                  </a:cubicBezTo>
                  <a:cubicBezTo>
                    <a:pt x="2301" y="1391"/>
                    <a:pt x="2293" y="1391"/>
                    <a:pt x="2293" y="1391"/>
                  </a:cubicBezTo>
                  <a:cubicBezTo>
                    <a:pt x="2285" y="1391"/>
                    <a:pt x="2285" y="1391"/>
                    <a:pt x="2277" y="1391"/>
                  </a:cubicBezTo>
                  <a:cubicBezTo>
                    <a:pt x="2269" y="1391"/>
                    <a:pt x="2269" y="1391"/>
                    <a:pt x="2269" y="1391"/>
                  </a:cubicBezTo>
                  <a:cubicBezTo>
                    <a:pt x="2253" y="1391"/>
                    <a:pt x="2245" y="1391"/>
                    <a:pt x="2230" y="1359"/>
                  </a:cubicBezTo>
                  <a:cubicBezTo>
                    <a:pt x="2222" y="1351"/>
                    <a:pt x="2214" y="1343"/>
                    <a:pt x="2214" y="1343"/>
                  </a:cubicBezTo>
                  <a:cubicBezTo>
                    <a:pt x="2206" y="1343"/>
                    <a:pt x="2206" y="1351"/>
                    <a:pt x="2206" y="1367"/>
                  </a:cubicBezTo>
                  <a:cubicBezTo>
                    <a:pt x="2206" y="1383"/>
                    <a:pt x="2214" y="1399"/>
                    <a:pt x="2222" y="1423"/>
                  </a:cubicBezTo>
                  <a:cubicBezTo>
                    <a:pt x="2222" y="1430"/>
                    <a:pt x="2230" y="1438"/>
                    <a:pt x="2237" y="1454"/>
                  </a:cubicBezTo>
                  <a:cubicBezTo>
                    <a:pt x="2237" y="1462"/>
                    <a:pt x="2237" y="1470"/>
                    <a:pt x="2230" y="1478"/>
                  </a:cubicBezTo>
                  <a:cubicBezTo>
                    <a:pt x="2222" y="1486"/>
                    <a:pt x="2206" y="1486"/>
                    <a:pt x="2190" y="1486"/>
                  </a:cubicBezTo>
                  <a:cubicBezTo>
                    <a:pt x="2182" y="1486"/>
                    <a:pt x="2182" y="1486"/>
                    <a:pt x="2182" y="1486"/>
                  </a:cubicBezTo>
                  <a:cubicBezTo>
                    <a:pt x="2174" y="1494"/>
                    <a:pt x="2166" y="1486"/>
                    <a:pt x="2158" y="1478"/>
                  </a:cubicBezTo>
                  <a:cubicBezTo>
                    <a:pt x="2150" y="1470"/>
                    <a:pt x="2143" y="1446"/>
                    <a:pt x="2143" y="1415"/>
                  </a:cubicBezTo>
                  <a:cubicBezTo>
                    <a:pt x="2143" y="1391"/>
                    <a:pt x="2135" y="1383"/>
                    <a:pt x="2135" y="1367"/>
                  </a:cubicBezTo>
                  <a:cubicBezTo>
                    <a:pt x="2127" y="1359"/>
                    <a:pt x="2127" y="1351"/>
                    <a:pt x="2119" y="1336"/>
                  </a:cubicBezTo>
                  <a:cubicBezTo>
                    <a:pt x="2119" y="1312"/>
                    <a:pt x="2127" y="1296"/>
                    <a:pt x="2135" y="1280"/>
                  </a:cubicBezTo>
                  <a:cubicBezTo>
                    <a:pt x="2135" y="1264"/>
                    <a:pt x="2143" y="1256"/>
                    <a:pt x="2143" y="1241"/>
                  </a:cubicBezTo>
                  <a:cubicBezTo>
                    <a:pt x="2143" y="1225"/>
                    <a:pt x="2143" y="1209"/>
                    <a:pt x="2150" y="1201"/>
                  </a:cubicBezTo>
                  <a:cubicBezTo>
                    <a:pt x="2150" y="1170"/>
                    <a:pt x="2150" y="1138"/>
                    <a:pt x="2158" y="1106"/>
                  </a:cubicBezTo>
                  <a:cubicBezTo>
                    <a:pt x="2166" y="1067"/>
                    <a:pt x="2158" y="1035"/>
                    <a:pt x="2150" y="1003"/>
                  </a:cubicBezTo>
                  <a:cubicBezTo>
                    <a:pt x="2150" y="1003"/>
                    <a:pt x="2150" y="996"/>
                    <a:pt x="2150" y="988"/>
                  </a:cubicBezTo>
                  <a:cubicBezTo>
                    <a:pt x="2150" y="988"/>
                    <a:pt x="2150" y="980"/>
                    <a:pt x="2143" y="972"/>
                  </a:cubicBezTo>
                  <a:cubicBezTo>
                    <a:pt x="2143" y="948"/>
                    <a:pt x="2143" y="940"/>
                    <a:pt x="2119" y="932"/>
                  </a:cubicBezTo>
                  <a:cubicBezTo>
                    <a:pt x="2095" y="924"/>
                    <a:pt x="2079" y="893"/>
                    <a:pt x="2071" y="861"/>
                  </a:cubicBezTo>
                  <a:cubicBezTo>
                    <a:pt x="2064" y="822"/>
                    <a:pt x="2055" y="822"/>
                    <a:pt x="1992" y="822"/>
                  </a:cubicBezTo>
                  <a:cubicBezTo>
                    <a:pt x="1984" y="822"/>
                    <a:pt x="1984" y="822"/>
                    <a:pt x="1984" y="822"/>
                  </a:cubicBezTo>
                  <a:cubicBezTo>
                    <a:pt x="1945" y="822"/>
                    <a:pt x="1929" y="798"/>
                    <a:pt x="1913" y="782"/>
                  </a:cubicBezTo>
                  <a:cubicBezTo>
                    <a:pt x="1905" y="766"/>
                    <a:pt x="1890" y="750"/>
                    <a:pt x="1874" y="743"/>
                  </a:cubicBezTo>
                  <a:cubicBezTo>
                    <a:pt x="1826" y="711"/>
                    <a:pt x="1811" y="695"/>
                    <a:pt x="1787" y="664"/>
                  </a:cubicBezTo>
                  <a:cubicBezTo>
                    <a:pt x="1787" y="656"/>
                    <a:pt x="1779" y="648"/>
                    <a:pt x="1779" y="648"/>
                  </a:cubicBezTo>
                  <a:cubicBezTo>
                    <a:pt x="1771" y="632"/>
                    <a:pt x="1771" y="632"/>
                    <a:pt x="1747" y="624"/>
                  </a:cubicBezTo>
                  <a:cubicBezTo>
                    <a:pt x="1739" y="616"/>
                    <a:pt x="1708" y="600"/>
                    <a:pt x="1684" y="569"/>
                  </a:cubicBezTo>
                  <a:cubicBezTo>
                    <a:pt x="1653" y="545"/>
                    <a:pt x="1621" y="513"/>
                    <a:pt x="1597" y="506"/>
                  </a:cubicBezTo>
                  <a:cubicBezTo>
                    <a:pt x="1589" y="506"/>
                    <a:pt x="1589" y="506"/>
                    <a:pt x="1581" y="506"/>
                  </a:cubicBezTo>
                  <a:cubicBezTo>
                    <a:pt x="1550" y="482"/>
                    <a:pt x="1518" y="474"/>
                    <a:pt x="1455" y="466"/>
                  </a:cubicBezTo>
                  <a:cubicBezTo>
                    <a:pt x="1447" y="466"/>
                    <a:pt x="1439" y="466"/>
                    <a:pt x="1431" y="466"/>
                  </a:cubicBezTo>
                  <a:cubicBezTo>
                    <a:pt x="1407" y="466"/>
                    <a:pt x="1407" y="466"/>
                    <a:pt x="1400" y="474"/>
                  </a:cubicBezTo>
                  <a:cubicBezTo>
                    <a:pt x="1400" y="482"/>
                    <a:pt x="1391" y="490"/>
                    <a:pt x="1384" y="498"/>
                  </a:cubicBezTo>
                  <a:cubicBezTo>
                    <a:pt x="1368" y="506"/>
                    <a:pt x="1368" y="513"/>
                    <a:pt x="1368" y="521"/>
                  </a:cubicBezTo>
                  <a:cubicBezTo>
                    <a:pt x="1368" y="521"/>
                    <a:pt x="1368" y="529"/>
                    <a:pt x="1376" y="529"/>
                  </a:cubicBezTo>
                  <a:cubicBezTo>
                    <a:pt x="1384" y="537"/>
                    <a:pt x="1384" y="537"/>
                    <a:pt x="1391" y="545"/>
                  </a:cubicBezTo>
                  <a:cubicBezTo>
                    <a:pt x="1391" y="553"/>
                    <a:pt x="1391" y="553"/>
                    <a:pt x="1391" y="561"/>
                  </a:cubicBezTo>
                  <a:cubicBezTo>
                    <a:pt x="1384" y="569"/>
                    <a:pt x="1376" y="569"/>
                    <a:pt x="1360" y="569"/>
                  </a:cubicBezTo>
                  <a:cubicBezTo>
                    <a:pt x="1352" y="569"/>
                    <a:pt x="1344" y="569"/>
                    <a:pt x="1336" y="569"/>
                  </a:cubicBezTo>
                  <a:cubicBezTo>
                    <a:pt x="1313" y="569"/>
                    <a:pt x="1297" y="577"/>
                    <a:pt x="1289" y="593"/>
                  </a:cubicBezTo>
                  <a:cubicBezTo>
                    <a:pt x="1281" y="593"/>
                    <a:pt x="1281" y="600"/>
                    <a:pt x="1273" y="600"/>
                  </a:cubicBezTo>
                  <a:cubicBezTo>
                    <a:pt x="1273" y="600"/>
                    <a:pt x="1265" y="600"/>
                    <a:pt x="1265" y="608"/>
                  </a:cubicBezTo>
                  <a:cubicBezTo>
                    <a:pt x="1257" y="608"/>
                    <a:pt x="1249" y="616"/>
                    <a:pt x="1249" y="640"/>
                  </a:cubicBezTo>
                  <a:cubicBezTo>
                    <a:pt x="1249" y="687"/>
                    <a:pt x="1170" y="727"/>
                    <a:pt x="1154" y="743"/>
                  </a:cubicBezTo>
                  <a:cubicBezTo>
                    <a:pt x="1147" y="743"/>
                    <a:pt x="1138" y="743"/>
                    <a:pt x="1131" y="743"/>
                  </a:cubicBezTo>
                  <a:cubicBezTo>
                    <a:pt x="1123" y="743"/>
                    <a:pt x="1123" y="743"/>
                    <a:pt x="1115" y="735"/>
                  </a:cubicBezTo>
                  <a:cubicBezTo>
                    <a:pt x="1115" y="735"/>
                    <a:pt x="1115" y="727"/>
                    <a:pt x="1123" y="719"/>
                  </a:cubicBezTo>
                  <a:cubicBezTo>
                    <a:pt x="1147" y="703"/>
                    <a:pt x="1170" y="695"/>
                    <a:pt x="1194" y="679"/>
                  </a:cubicBezTo>
                  <a:cubicBezTo>
                    <a:pt x="1218" y="672"/>
                    <a:pt x="1225" y="656"/>
                    <a:pt x="1225" y="656"/>
                  </a:cubicBezTo>
                  <a:cubicBezTo>
                    <a:pt x="1225" y="648"/>
                    <a:pt x="1225" y="648"/>
                    <a:pt x="1218" y="648"/>
                  </a:cubicBezTo>
                  <a:lnTo>
                    <a:pt x="1218" y="648"/>
                  </a:lnTo>
                  <a:cubicBezTo>
                    <a:pt x="1210" y="648"/>
                    <a:pt x="1202" y="656"/>
                    <a:pt x="1186" y="664"/>
                  </a:cubicBezTo>
                  <a:cubicBezTo>
                    <a:pt x="1162" y="672"/>
                    <a:pt x="1131" y="687"/>
                    <a:pt x="1107" y="695"/>
                  </a:cubicBezTo>
                  <a:cubicBezTo>
                    <a:pt x="1091" y="703"/>
                    <a:pt x="1075" y="703"/>
                    <a:pt x="1060" y="711"/>
                  </a:cubicBezTo>
                  <a:cubicBezTo>
                    <a:pt x="1028" y="719"/>
                    <a:pt x="1004" y="727"/>
                    <a:pt x="988" y="719"/>
                  </a:cubicBezTo>
                  <a:cubicBezTo>
                    <a:pt x="973" y="711"/>
                    <a:pt x="949" y="687"/>
                    <a:pt x="949" y="672"/>
                  </a:cubicBezTo>
                  <a:cubicBezTo>
                    <a:pt x="941" y="672"/>
                    <a:pt x="941" y="664"/>
                    <a:pt x="941" y="664"/>
                  </a:cubicBezTo>
                  <a:cubicBezTo>
                    <a:pt x="949" y="656"/>
                    <a:pt x="949" y="656"/>
                    <a:pt x="957" y="656"/>
                  </a:cubicBezTo>
                  <a:cubicBezTo>
                    <a:pt x="965" y="648"/>
                    <a:pt x="965" y="648"/>
                    <a:pt x="965" y="640"/>
                  </a:cubicBezTo>
                  <a:cubicBezTo>
                    <a:pt x="965" y="640"/>
                    <a:pt x="957" y="616"/>
                    <a:pt x="838" y="545"/>
                  </a:cubicBezTo>
                  <a:cubicBezTo>
                    <a:pt x="830" y="545"/>
                    <a:pt x="830" y="545"/>
                    <a:pt x="830" y="545"/>
                  </a:cubicBezTo>
                  <a:lnTo>
                    <a:pt x="830" y="545"/>
                  </a:lnTo>
                  <a:cubicBezTo>
                    <a:pt x="822" y="537"/>
                    <a:pt x="830" y="537"/>
                    <a:pt x="838" y="529"/>
                  </a:cubicBezTo>
                  <a:cubicBezTo>
                    <a:pt x="838" y="521"/>
                    <a:pt x="846" y="521"/>
                    <a:pt x="838" y="513"/>
                  </a:cubicBezTo>
                  <a:lnTo>
                    <a:pt x="838" y="513"/>
                  </a:lnTo>
                  <a:cubicBezTo>
                    <a:pt x="830" y="506"/>
                    <a:pt x="830" y="498"/>
                    <a:pt x="822" y="482"/>
                  </a:cubicBezTo>
                  <a:cubicBezTo>
                    <a:pt x="814" y="466"/>
                    <a:pt x="830" y="458"/>
                    <a:pt x="838" y="458"/>
                  </a:cubicBezTo>
                  <a:cubicBezTo>
                    <a:pt x="846" y="450"/>
                    <a:pt x="854" y="450"/>
                    <a:pt x="854" y="442"/>
                  </a:cubicBezTo>
                  <a:lnTo>
                    <a:pt x="854" y="442"/>
                  </a:lnTo>
                  <a:cubicBezTo>
                    <a:pt x="846" y="442"/>
                    <a:pt x="846" y="442"/>
                    <a:pt x="846" y="442"/>
                  </a:cubicBezTo>
                  <a:cubicBezTo>
                    <a:pt x="838" y="450"/>
                    <a:pt x="822" y="458"/>
                    <a:pt x="814" y="450"/>
                  </a:cubicBezTo>
                  <a:cubicBezTo>
                    <a:pt x="807" y="450"/>
                    <a:pt x="799" y="450"/>
                    <a:pt x="799" y="450"/>
                  </a:cubicBezTo>
                  <a:cubicBezTo>
                    <a:pt x="791" y="450"/>
                    <a:pt x="791" y="450"/>
                    <a:pt x="775" y="466"/>
                  </a:cubicBezTo>
                  <a:cubicBezTo>
                    <a:pt x="775" y="474"/>
                    <a:pt x="775" y="474"/>
                    <a:pt x="775" y="474"/>
                  </a:cubicBezTo>
                  <a:cubicBezTo>
                    <a:pt x="775" y="482"/>
                    <a:pt x="783" y="482"/>
                    <a:pt x="783" y="490"/>
                  </a:cubicBezTo>
                  <a:cubicBezTo>
                    <a:pt x="799" y="490"/>
                    <a:pt x="807" y="498"/>
                    <a:pt x="814" y="506"/>
                  </a:cubicBezTo>
                  <a:cubicBezTo>
                    <a:pt x="822" y="529"/>
                    <a:pt x="814" y="537"/>
                    <a:pt x="814" y="537"/>
                  </a:cubicBezTo>
                  <a:lnTo>
                    <a:pt x="814" y="537"/>
                  </a:lnTo>
                  <a:cubicBezTo>
                    <a:pt x="807" y="537"/>
                    <a:pt x="807" y="537"/>
                    <a:pt x="799" y="529"/>
                  </a:cubicBezTo>
                  <a:cubicBezTo>
                    <a:pt x="775" y="506"/>
                    <a:pt x="585" y="450"/>
                    <a:pt x="546" y="450"/>
                  </a:cubicBezTo>
                  <a:cubicBezTo>
                    <a:pt x="538" y="450"/>
                    <a:pt x="530" y="450"/>
                    <a:pt x="522" y="450"/>
                  </a:cubicBezTo>
                  <a:cubicBezTo>
                    <a:pt x="514" y="450"/>
                    <a:pt x="514" y="450"/>
                    <a:pt x="506" y="450"/>
                  </a:cubicBezTo>
                  <a:cubicBezTo>
                    <a:pt x="490" y="450"/>
                    <a:pt x="482" y="450"/>
                    <a:pt x="474" y="442"/>
                  </a:cubicBezTo>
                  <a:cubicBezTo>
                    <a:pt x="474" y="434"/>
                    <a:pt x="467" y="434"/>
                    <a:pt x="467" y="426"/>
                  </a:cubicBezTo>
                  <a:cubicBezTo>
                    <a:pt x="467" y="426"/>
                    <a:pt x="474" y="426"/>
                    <a:pt x="490" y="419"/>
                  </a:cubicBezTo>
                  <a:cubicBezTo>
                    <a:pt x="506" y="419"/>
                    <a:pt x="522" y="419"/>
                    <a:pt x="530" y="411"/>
                  </a:cubicBezTo>
                  <a:cubicBezTo>
                    <a:pt x="538" y="403"/>
                    <a:pt x="546" y="403"/>
                    <a:pt x="554" y="403"/>
                  </a:cubicBezTo>
                  <a:cubicBezTo>
                    <a:pt x="561" y="403"/>
                    <a:pt x="561" y="403"/>
                    <a:pt x="569" y="403"/>
                  </a:cubicBezTo>
                  <a:cubicBezTo>
                    <a:pt x="577" y="403"/>
                    <a:pt x="585" y="403"/>
                    <a:pt x="593" y="403"/>
                  </a:cubicBezTo>
                  <a:cubicBezTo>
                    <a:pt x="601" y="403"/>
                    <a:pt x="609" y="403"/>
                    <a:pt x="609" y="403"/>
                  </a:cubicBezTo>
                  <a:cubicBezTo>
                    <a:pt x="609" y="403"/>
                    <a:pt x="593" y="395"/>
                    <a:pt x="577" y="387"/>
                  </a:cubicBezTo>
                  <a:cubicBezTo>
                    <a:pt x="569" y="387"/>
                    <a:pt x="569" y="387"/>
                    <a:pt x="561" y="387"/>
                  </a:cubicBezTo>
                  <a:cubicBezTo>
                    <a:pt x="554" y="387"/>
                    <a:pt x="546" y="387"/>
                    <a:pt x="538" y="395"/>
                  </a:cubicBezTo>
                  <a:cubicBezTo>
                    <a:pt x="522" y="395"/>
                    <a:pt x="514" y="395"/>
                    <a:pt x="498" y="395"/>
                  </a:cubicBezTo>
                  <a:cubicBezTo>
                    <a:pt x="467" y="395"/>
                    <a:pt x="467" y="403"/>
                    <a:pt x="467" y="411"/>
                  </a:cubicBezTo>
                  <a:cubicBezTo>
                    <a:pt x="459" y="419"/>
                    <a:pt x="459" y="426"/>
                    <a:pt x="451" y="434"/>
                  </a:cubicBezTo>
                  <a:cubicBezTo>
                    <a:pt x="435" y="458"/>
                    <a:pt x="380" y="466"/>
                    <a:pt x="324" y="482"/>
                  </a:cubicBezTo>
                  <a:cubicBezTo>
                    <a:pt x="316" y="482"/>
                    <a:pt x="308" y="482"/>
                    <a:pt x="301" y="482"/>
                  </a:cubicBezTo>
                  <a:cubicBezTo>
                    <a:pt x="277" y="490"/>
                    <a:pt x="261" y="498"/>
                    <a:pt x="245" y="498"/>
                  </a:cubicBezTo>
                  <a:cubicBezTo>
                    <a:pt x="230" y="506"/>
                    <a:pt x="221" y="513"/>
                    <a:pt x="206" y="513"/>
                  </a:cubicBezTo>
                  <a:lnTo>
                    <a:pt x="198" y="513"/>
                  </a:lnTo>
                  <a:cubicBezTo>
                    <a:pt x="190" y="506"/>
                    <a:pt x="182" y="506"/>
                    <a:pt x="182" y="506"/>
                  </a:cubicBezTo>
                  <a:cubicBezTo>
                    <a:pt x="182" y="498"/>
                    <a:pt x="190" y="498"/>
                    <a:pt x="206" y="490"/>
                  </a:cubicBezTo>
                  <a:cubicBezTo>
                    <a:pt x="221" y="482"/>
                    <a:pt x="230" y="482"/>
                    <a:pt x="237" y="474"/>
                  </a:cubicBezTo>
                  <a:cubicBezTo>
                    <a:pt x="245" y="474"/>
                    <a:pt x="245" y="466"/>
                    <a:pt x="245" y="466"/>
                  </a:cubicBezTo>
                  <a:cubicBezTo>
                    <a:pt x="253" y="458"/>
                    <a:pt x="261" y="450"/>
                    <a:pt x="293" y="442"/>
                  </a:cubicBezTo>
                  <a:lnTo>
                    <a:pt x="301" y="442"/>
                  </a:lnTo>
                  <a:cubicBezTo>
                    <a:pt x="301" y="434"/>
                    <a:pt x="293" y="419"/>
                    <a:pt x="269" y="403"/>
                  </a:cubicBezTo>
                  <a:cubicBezTo>
                    <a:pt x="261" y="403"/>
                    <a:pt x="261" y="403"/>
                    <a:pt x="261" y="403"/>
                  </a:cubicBezTo>
                  <a:cubicBezTo>
                    <a:pt x="253" y="403"/>
                    <a:pt x="253" y="403"/>
                    <a:pt x="253" y="411"/>
                  </a:cubicBezTo>
                  <a:cubicBezTo>
                    <a:pt x="253" y="419"/>
                    <a:pt x="253" y="426"/>
                    <a:pt x="245" y="426"/>
                  </a:cubicBezTo>
                  <a:lnTo>
                    <a:pt x="245" y="426"/>
                  </a:lnTo>
                  <a:cubicBezTo>
                    <a:pt x="237" y="426"/>
                    <a:pt x="230" y="426"/>
                    <a:pt x="230" y="419"/>
                  </a:cubicBezTo>
                  <a:cubicBezTo>
                    <a:pt x="221" y="419"/>
                    <a:pt x="214" y="411"/>
                    <a:pt x="206" y="411"/>
                  </a:cubicBezTo>
                  <a:cubicBezTo>
                    <a:pt x="198" y="419"/>
                    <a:pt x="198" y="419"/>
                    <a:pt x="198" y="434"/>
                  </a:cubicBezTo>
                  <a:cubicBezTo>
                    <a:pt x="198" y="442"/>
                    <a:pt x="198" y="458"/>
                    <a:pt x="182" y="474"/>
                  </a:cubicBezTo>
                  <a:cubicBezTo>
                    <a:pt x="174" y="498"/>
                    <a:pt x="166" y="498"/>
                    <a:pt x="150" y="506"/>
                  </a:cubicBezTo>
                  <a:cubicBezTo>
                    <a:pt x="142" y="513"/>
                    <a:pt x="142" y="521"/>
                    <a:pt x="135" y="529"/>
                  </a:cubicBezTo>
                  <a:cubicBezTo>
                    <a:pt x="127" y="529"/>
                    <a:pt x="119" y="537"/>
                    <a:pt x="111" y="537"/>
                  </a:cubicBezTo>
                  <a:cubicBezTo>
                    <a:pt x="103" y="537"/>
                    <a:pt x="95" y="529"/>
                    <a:pt x="87" y="521"/>
                  </a:cubicBezTo>
                  <a:lnTo>
                    <a:pt x="87" y="521"/>
                  </a:lnTo>
                  <a:cubicBezTo>
                    <a:pt x="87" y="513"/>
                    <a:pt x="87" y="513"/>
                    <a:pt x="87" y="513"/>
                  </a:cubicBezTo>
                  <a:cubicBezTo>
                    <a:pt x="95" y="498"/>
                    <a:pt x="111" y="466"/>
                    <a:pt x="111" y="458"/>
                  </a:cubicBezTo>
                  <a:cubicBezTo>
                    <a:pt x="111" y="450"/>
                    <a:pt x="103" y="442"/>
                    <a:pt x="95" y="434"/>
                  </a:cubicBezTo>
                  <a:cubicBezTo>
                    <a:pt x="87" y="419"/>
                    <a:pt x="79" y="403"/>
                    <a:pt x="79" y="387"/>
                  </a:cubicBezTo>
                  <a:cubicBezTo>
                    <a:pt x="87" y="379"/>
                    <a:pt x="87" y="379"/>
                    <a:pt x="87" y="371"/>
                  </a:cubicBezTo>
                  <a:cubicBezTo>
                    <a:pt x="95" y="355"/>
                    <a:pt x="95" y="347"/>
                    <a:pt x="71" y="324"/>
                  </a:cubicBezTo>
                  <a:cubicBezTo>
                    <a:pt x="71" y="324"/>
                    <a:pt x="63" y="316"/>
                    <a:pt x="48" y="308"/>
                  </a:cubicBezTo>
                  <a:cubicBezTo>
                    <a:pt x="24" y="292"/>
                    <a:pt x="0" y="268"/>
                    <a:pt x="0" y="253"/>
                  </a:cubicBezTo>
                  <a:cubicBezTo>
                    <a:pt x="0" y="245"/>
                    <a:pt x="0" y="237"/>
                    <a:pt x="0" y="237"/>
                  </a:cubicBezTo>
                  <a:cubicBezTo>
                    <a:pt x="24" y="205"/>
                    <a:pt x="933" y="95"/>
                    <a:pt x="1036" y="79"/>
                  </a:cubicBezTo>
                  <a:lnTo>
                    <a:pt x="1036" y="79"/>
                  </a:lnTo>
                  <a:lnTo>
                    <a:pt x="1036" y="79"/>
                  </a:lnTo>
                  <a:cubicBezTo>
                    <a:pt x="1075" y="142"/>
                    <a:pt x="1115" y="205"/>
                    <a:pt x="1123" y="213"/>
                  </a:cubicBezTo>
                  <a:cubicBezTo>
                    <a:pt x="1138" y="213"/>
                    <a:pt x="2158" y="126"/>
                    <a:pt x="2174" y="126"/>
                  </a:cubicBezTo>
                  <a:lnTo>
                    <a:pt x="2174" y="126"/>
                  </a:lnTo>
                  <a:lnTo>
                    <a:pt x="2174" y="126"/>
                  </a:lnTo>
                  <a:cubicBezTo>
                    <a:pt x="2174" y="126"/>
                    <a:pt x="2182" y="134"/>
                    <a:pt x="2198" y="158"/>
                  </a:cubicBezTo>
                  <a:cubicBezTo>
                    <a:pt x="2198" y="166"/>
                    <a:pt x="2198" y="173"/>
                    <a:pt x="2198" y="181"/>
                  </a:cubicBezTo>
                  <a:cubicBezTo>
                    <a:pt x="2198" y="205"/>
                    <a:pt x="2198" y="221"/>
                    <a:pt x="2222" y="221"/>
                  </a:cubicBezTo>
                  <a:cubicBezTo>
                    <a:pt x="2222" y="221"/>
                    <a:pt x="2230" y="221"/>
                    <a:pt x="2237" y="221"/>
                  </a:cubicBezTo>
                  <a:cubicBezTo>
                    <a:pt x="2237" y="221"/>
                    <a:pt x="2245" y="221"/>
                    <a:pt x="2253" y="221"/>
                  </a:cubicBezTo>
                  <a:cubicBezTo>
                    <a:pt x="2261" y="221"/>
                    <a:pt x="2269" y="221"/>
                    <a:pt x="2269" y="197"/>
                  </a:cubicBezTo>
                  <a:cubicBezTo>
                    <a:pt x="2269" y="189"/>
                    <a:pt x="2269" y="173"/>
                    <a:pt x="2269" y="158"/>
                  </a:cubicBezTo>
                  <a:cubicBezTo>
                    <a:pt x="2277" y="134"/>
                    <a:pt x="2277" y="102"/>
                    <a:pt x="2261" y="79"/>
                  </a:cubicBezTo>
                  <a:cubicBezTo>
                    <a:pt x="2245" y="55"/>
                    <a:pt x="2245" y="39"/>
                    <a:pt x="2245" y="31"/>
                  </a:cubicBezTo>
                  <a:cubicBezTo>
                    <a:pt x="2245" y="23"/>
                    <a:pt x="2253" y="15"/>
                    <a:pt x="2261" y="7"/>
                  </a:cubicBezTo>
                  <a:cubicBezTo>
                    <a:pt x="2261" y="7"/>
                    <a:pt x="2269" y="7"/>
                    <a:pt x="2277" y="7"/>
                  </a:cubicBezTo>
                  <a:cubicBezTo>
                    <a:pt x="2285" y="7"/>
                    <a:pt x="2308" y="7"/>
                    <a:pt x="2332" y="15"/>
                  </a:cubicBezTo>
                  <a:cubicBezTo>
                    <a:pt x="2364" y="23"/>
                    <a:pt x="2403" y="23"/>
                    <a:pt x="2427" y="23"/>
                  </a:cubicBezTo>
                  <a:cubicBezTo>
                    <a:pt x="2451" y="23"/>
                    <a:pt x="2467" y="23"/>
                    <a:pt x="2475" y="15"/>
                  </a:cubicBezTo>
                  <a:cubicBezTo>
                    <a:pt x="2475" y="7"/>
                    <a:pt x="2475" y="7"/>
                    <a:pt x="2475" y="7"/>
                  </a:cubicBezTo>
                  <a:cubicBezTo>
                    <a:pt x="2483" y="0"/>
                    <a:pt x="2483" y="0"/>
                    <a:pt x="2483" y="0"/>
                  </a:cubicBezTo>
                  <a:cubicBezTo>
                    <a:pt x="2483" y="7"/>
                    <a:pt x="2483" y="7"/>
                    <a:pt x="2483" y="7"/>
                  </a:cubicBezTo>
                  <a:lnTo>
                    <a:pt x="2483" y="7"/>
                  </a:lnTo>
                  <a:cubicBezTo>
                    <a:pt x="2506" y="23"/>
                    <a:pt x="2506" y="23"/>
                    <a:pt x="2506" y="47"/>
                  </a:cubicBezTo>
                  <a:cubicBezTo>
                    <a:pt x="2506" y="55"/>
                    <a:pt x="2506" y="63"/>
                    <a:pt x="2506" y="63"/>
                  </a:cubicBezTo>
                  <a:cubicBezTo>
                    <a:pt x="2498" y="95"/>
                    <a:pt x="2498" y="95"/>
                    <a:pt x="2514" y="102"/>
                  </a:cubicBezTo>
                  <a:cubicBezTo>
                    <a:pt x="2514" y="110"/>
                    <a:pt x="2522" y="118"/>
                    <a:pt x="2522" y="126"/>
                  </a:cubicBezTo>
                  <a:cubicBezTo>
                    <a:pt x="2538" y="142"/>
                    <a:pt x="2546" y="158"/>
                    <a:pt x="2546" y="173"/>
                  </a:cubicBezTo>
                  <a:cubicBezTo>
                    <a:pt x="2546" y="189"/>
                    <a:pt x="2554" y="205"/>
                    <a:pt x="2561" y="221"/>
                  </a:cubicBezTo>
                  <a:cubicBezTo>
                    <a:pt x="2577" y="268"/>
                    <a:pt x="2664" y="458"/>
                    <a:pt x="2672" y="458"/>
                  </a:cubicBezTo>
                  <a:cubicBezTo>
                    <a:pt x="2688" y="513"/>
                    <a:pt x="2909" y="830"/>
                    <a:pt x="2925" y="837"/>
                  </a:cubicBezTo>
                  <a:lnTo>
                    <a:pt x="2933" y="837"/>
                  </a:lnTo>
                  <a:cubicBezTo>
                    <a:pt x="2949" y="846"/>
                    <a:pt x="2965" y="853"/>
                    <a:pt x="3004" y="924"/>
                  </a:cubicBezTo>
                  <a:cubicBezTo>
                    <a:pt x="3052" y="996"/>
                    <a:pt x="3044" y="1012"/>
                    <a:pt x="3036" y="1035"/>
                  </a:cubicBezTo>
                  <a:lnTo>
                    <a:pt x="3036" y="1035"/>
                  </a:lnTo>
                  <a:cubicBezTo>
                    <a:pt x="3036" y="1035"/>
                    <a:pt x="3036" y="1043"/>
                    <a:pt x="3028" y="1043"/>
                  </a:cubicBezTo>
                  <a:cubicBezTo>
                    <a:pt x="3028" y="1043"/>
                    <a:pt x="3020" y="1035"/>
                    <a:pt x="3012" y="1012"/>
                  </a:cubicBezTo>
                  <a:cubicBezTo>
                    <a:pt x="3012" y="1003"/>
                    <a:pt x="3012" y="1003"/>
                    <a:pt x="3012" y="996"/>
                  </a:cubicBezTo>
                  <a:cubicBezTo>
                    <a:pt x="2996" y="964"/>
                    <a:pt x="2973" y="940"/>
                    <a:pt x="2973" y="940"/>
                  </a:cubicBezTo>
                  <a:lnTo>
                    <a:pt x="2973" y="940"/>
                  </a:lnTo>
                  <a:lnTo>
                    <a:pt x="2973" y="940"/>
                  </a:lnTo>
                  <a:cubicBezTo>
                    <a:pt x="2965" y="948"/>
                    <a:pt x="2965" y="956"/>
                    <a:pt x="2949" y="956"/>
                  </a:cubicBezTo>
                  <a:cubicBezTo>
                    <a:pt x="2941" y="948"/>
                    <a:pt x="2941" y="948"/>
                    <a:pt x="2933" y="940"/>
                  </a:cubicBezTo>
                  <a:cubicBezTo>
                    <a:pt x="2933" y="932"/>
                    <a:pt x="2933" y="924"/>
                    <a:pt x="2925" y="924"/>
                  </a:cubicBezTo>
                  <a:cubicBezTo>
                    <a:pt x="2917" y="917"/>
                    <a:pt x="2909" y="909"/>
                    <a:pt x="2909" y="901"/>
                  </a:cubicBezTo>
                  <a:lnTo>
                    <a:pt x="2909" y="893"/>
                  </a:lnTo>
                  <a:lnTo>
                    <a:pt x="2909" y="893"/>
                  </a:lnTo>
                  <a:cubicBezTo>
                    <a:pt x="2901" y="901"/>
                    <a:pt x="2933" y="956"/>
                    <a:pt x="2949" y="980"/>
                  </a:cubicBezTo>
                  <a:cubicBezTo>
                    <a:pt x="2957" y="1003"/>
                    <a:pt x="2965" y="1019"/>
                    <a:pt x="2965" y="1027"/>
                  </a:cubicBezTo>
                  <a:cubicBezTo>
                    <a:pt x="2973" y="1043"/>
                    <a:pt x="2981" y="1051"/>
                    <a:pt x="2988" y="1059"/>
                  </a:cubicBezTo>
                  <a:cubicBezTo>
                    <a:pt x="2988" y="1067"/>
                    <a:pt x="2996" y="1075"/>
                    <a:pt x="2996" y="1083"/>
                  </a:cubicBezTo>
                  <a:lnTo>
                    <a:pt x="2996" y="1090"/>
                  </a:lnTo>
                  <a:cubicBezTo>
                    <a:pt x="3004" y="1090"/>
                    <a:pt x="3004" y="1090"/>
                    <a:pt x="3004" y="1090"/>
                  </a:cubicBezTo>
                  <a:cubicBezTo>
                    <a:pt x="3004" y="1083"/>
                    <a:pt x="3012" y="1083"/>
                    <a:pt x="3012" y="1075"/>
                  </a:cubicBezTo>
                  <a:cubicBezTo>
                    <a:pt x="3020" y="1075"/>
                    <a:pt x="3020" y="1075"/>
                    <a:pt x="3020" y="1075"/>
                  </a:cubicBezTo>
                  <a:cubicBezTo>
                    <a:pt x="3036" y="1075"/>
                    <a:pt x="3036" y="1122"/>
                    <a:pt x="3044" y="1146"/>
                  </a:cubicBezTo>
                  <a:cubicBezTo>
                    <a:pt x="3115" y="1233"/>
                    <a:pt x="3154" y="1328"/>
                    <a:pt x="3194" y="1399"/>
                  </a:cubicBezTo>
                  <a:cubicBezTo>
                    <a:pt x="3226" y="1462"/>
                    <a:pt x="3249" y="1517"/>
                    <a:pt x="3289" y="1549"/>
                  </a:cubicBezTo>
                  <a:cubicBezTo>
                    <a:pt x="3376" y="1620"/>
                    <a:pt x="3423" y="1810"/>
                    <a:pt x="3415" y="1905"/>
                  </a:cubicBezTo>
                  <a:cubicBezTo>
                    <a:pt x="3407" y="1976"/>
                    <a:pt x="3407" y="2000"/>
                    <a:pt x="3415" y="2031"/>
                  </a:cubicBezTo>
                  <a:cubicBezTo>
                    <a:pt x="3415" y="2039"/>
                    <a:pt x="3415" y="2047"/>
                    <a:pt x="3415" y="2063"/>
                  </a:cubicBezTo>
                  <a:cubicBezTo>
                    <a:pt x="3415" y="2102"/>
                    <a:pt x="3400" y="2253"/>
                    <a:pt x="3368" y="2284"/>
                  </a:cubicBezTo>
                  <a:cubicBezTo>
                    <a:pt x="3360" y="2308"/>
                    <a:pt x="3360" y="2316"/>
                    <a:pt x="3368" y="2332"/>
                  </a:cubicBezTo>
                  <a:cubicBezTo>
                    <a:pt x="3368" y="2340"/>
                    <a:pt x="3368" y="2347"/>
                    <a:pt x="3376" y="2355"/>
                  </a:cubicBezTo>
                  <a:cubicBezTo>
                    <a:pt x="3376" y="2371"/>
                    <a:pt x="3376" y="2371"/>
                    <a:pt x="3384" y="2379"/>
                  </a:cubicBezTo>
                  <a:cubicBezTo>
                    <a:pt x="3384" y="2387"/>
                    <a:pt x="3384" y="2387"/>
                    <a:pt x="3384" y="2403"/>
                  </a:cubicBezTo>
                  <a:cubicBezTo>
                    <a:pt x="3376" y="2419"/>
                    <a:pt x="3376" y="2427"/>
                    <a:pt x="3376" y="2427"/>
                  </a:cubicBezTo>
                  <a:lnTo>
                    <a:pt x="3376" y="2427"/>
                  </a:lnTo>
                  <a:cubicBezTo>
                    <a:pt x="3384" y="2427"/>
                    <a:pt x="3384" y="2427"/>
                    <a:pt x="3392" y="2419"/>
                  </a:cubicBezTo>
                  <a:cubicBezTo>
                    <a:pt x="3392" y="2419"/>
                    <a:pt x="3392" y="2411"/>
                    <a:pt x="3400" y="2411"/>
                  </a:cubicBezTo>
                  <a:lnTo>
                    <a:pt x="3400" y="2411"/>
                  </a:lnTo>
                  <a:cubicBezTo>
                    <a:pt x="3407" y="2411"/>
                    <a:pt x="3407" y="2411"/>
                    <a:pt x="3407" y="2411"/>
                  </a:cubicBezTo>
                  <a:lnTo>
                    <a:pt x="3407" y="2411"/>
                  </a:lnTo>
                  <a:cubicBezTo>
                    <a:pt x="3407" y="2419"/>
                    <a:pt x="3352" y="2569"/>
                    <a:pt x="3336" y="2593"/>
                  </a:cubicBezTo>
                  <a:cubicBezTo>
                    <a:pt x="3320" y="2624"/>
                    <a:pt x="3305" y="2632"/>
                    <a:pt x="3289" y="2640"/>
                  </a:cubicBezTo>
                  <a:cubicBezTo>
                    <a:pt x="3281" y="2640"/>
                    <a:pt x="3281" y="2640"/>
                    <a:pt x="3281" y="2640"/>
                  </a:cubicBezTo>
                  <a:close/>
                  <a:moveTo>
                    <a:pt x="3289" y="2474"/>
                  </a:moveTo>
                  <a:lnTo>
                    <a:pt x="3289" y="2474"/>
                  </a:lnTo>
                  <a:cubicBezTo>
                    <a:pt x="3297" y="2474"/>
                    <a:pt x="3297" y="2474"/>
                    <a:pt x="3297" y="2474"/>
                  </a:cubicBezTo>
                  <a:cubicBezTo>
                    <a:pt x="3305" y="2474"/>
                    <a:pt x="3313" y="2482"/>
                    <a:pt x="3320" y="2482"/>
                  </a:cubicBezTo>
                  <a:cubicBezTo>
                    <a:pt x="3336" y="2482"/>
                    <a:pt x="3344" y="2482"/>
                    <a:pt x="3344" y="2490"/>
                  </a:cubicBezTo>
                  <a:cubicBezTo>
                    <a:pt x="3352" y="2498"/>
                    <a:pt x="3352" y="2498"/>
                    <a:pt x="3352" y="2506"/>
                  </a:cubicBezTo>
                  <a:cubicBezTo>
                    <a:pt x="3344" y="2529"/>
                    <a:pt x="3320" y="2577"/>
                    <a:pt x="3305" y="2600"/>
                  </a:cubicBezTo>
                  <a:cubicBezTo>
                    <a:pt x="3281" y="2624"/>
                    <a:pt x="3281" y="2632"/>
                    <a:pt x="3281" y="2640"/>
                  </a:cubicBezTo>
                  <a:cubicBezTo>
                    <a:pt x="3281" y="2640"/>
                    <a:pt x="3281" y="2640"/>
                    <a:pt x="3281" y="2632"/>
                  </a:cubicBezTo>
                  <a:cubicBezTo>
                    <a:pt x="3305" y="2624"/>
                    <a:pt x="3313" y="2616"/>
                    <a:pt x="3328" y="2593"/>
                  </a:cubicBezTo>
                  <a:cubicBezTo>
                    <a:pt x="3352" y="2561"/>
                    <a:pt x="3392" y="2450"/>
                    <a:pt x="3400" y="2419"/>
                  </a:cubicBezTo>
                  <a:cubicBezTo>
                    <a:pt x="3400" y="2419"/>
                    <a:pt x="3392" y="2419"/>
                    <a:pt x="3392" y="2427"/>
                  </a:cubicBezTo>
                  <a:lnTo>
                    <a:pt x="3384" y="2434"/>
                  </a:lnTo>
                  <a:cubicBezTo>
                    <a:pt x="3376" y="2434"/>
                    <a:pt x="3368" y="2434"/>
                    <a:pt x="3368" y="2434"/>
                  </a:cubicBezTo>
                  <a:cubicBezTo>
                    <a:pt x="3368" y="2427"/>
                    <a:pt x="3368" y="2411"/>
                    <a:pt x="3376" y="2403"/>
                  </a:cubicBezTo>
                  <a:cubicBezTo>
                    <a:pt x="3376" y="2387"/>
                    <a:pt x="3376" y="2387"/>
                    <a:pt x="3376" y="2379"/>
                  </a:cubicBezTo>
                  <a:cubicBezTo>
                    <a:pt x="3376" y="2379"/>
                    <a:pt x="3368" y="2371"/>
                    <a:pt x="3368" y="2355"/>
                  </a:cubicBezTo>
                  <a:cubicBezTo>
                    <a:pt x="3360" y="2347"/>
                    <a:pt x="3360" y="2340"/>
                    <a:pt x="3360" y="2332"/>
                  </a:cubicBezTo>
                  <a:cubicBezTo>
                    <a:pt x="3352" y="2316"/>
                    <a:pt x="3344" y="2308"/>
                    <a:pt x="3368" y="2284"/>
                  </a:cubicBezTo>
                  <a:cubicBezTo>
                    <a:pt x="3392" y="2253"/>
                    <a:pt x="3407" y="2102"/>
                    <a:pt x="3407" y="2063"/>
                  </a:cubicBezTo>
                  <a:cubicBezTo>
                    <a:pt x="3407" y="2047"/>
                    <a:pt x="3407" y="2039"/>
                    <a:pt x="3407" y="2031"/>
                  </a:cubicBezTo>
                  <a:cubicBezTo>
                    <a:pt x="3400" y="2007"/>
                    <a:pt x="3400" y="1976"/>
                    <a:pt x="3407" y="1905"/>
                  </a:cubicBezTo>
                  <a:cubicBezTo>
                    <a:pt x="3415" y="1818"/>
                    <a:pt x="3368" y="1620"/>
                    <a:pt x="3281" y="1557"/>
                  </a:cubicBezTo>
                  <a:cubicBezTo>
                    <a:pt x="3241" y="1525"/>
                    <a:pt x="3218" y="1462"/>
                    <a:pt x="3186" y="1399"/>
                  </a:cubicBezTo>
                  <a:cubicBezTo>
                    <a:pt x="3154" y="1328"/>
                    <a:pt x="3115" y="1241"/>
                    <a:pt x="3036" y="1154"/>
                  </a:cubicBezTo>
                  <a:lnTo>
                    <a:pt x="3036" y="1154"/>
                  </a:lnTo>
                  <a:lnTo>
                    <a:pt x="3036" y="1154"/>
                  </a:lnTo>
                  <a:cubicBezTo>
                    <a:pt x="3028" y="1114"/>
                    <a:pt x="3020" y="1083"/>
                    <a:pt x="3020" y="1083"/>
                  </a:cubicBezTo>
                  <a:cubicBezTo>
                    <a:pt x="3012" y="1083"/>
                    <a:pt x="3012" y="1090"/>
                    <a:pt x="3004" y="1090"/>
                  </a:cubicBezTo>
                  <a:cubicBezTo>
                    <a:pt x="3004" y="1090"/>
                    <a:pt x="3004" y="1099"/>
                    <a:pt x="2996" y="1099"/>
                  </a:cubicBezTo>
                  <a:cubicBezTo>
                    <a:pt x="2996" y="1099"/>
                    <a:pt x="2996" y="1090"/>
                    <a:pt x="2988" y="1083"/>
                  </a:cubicBezTo>
                  <a:cubicBezTo>
                    <a:pt x="2988" y="1075"/>
                    <a:pt x="2988" y="1075"/>
                    <a:pt x="2981" y="1067"/>
                  </a:cubicBezTo>
                  <a:cubicBezTo>
                    <a:pt x="2973" y="1059"/>
                    <a:pt x="2973" y="1051"/>
                    <a:pt x="2965" y="1027"/>
                  </a:cubicBezTo>
                  <a:cubicBezTo>
                    <a:pt x="2957" y="1019"/>
                    <a:pt x="2949" y="1003"/>
                    <a:pt x="2941" y="988"/>
                  </a:cubicBezTo>
                  <a:cubicBezTo>
                    <a:pt x="2909" y="924"/>
                    <a:pt x="2894" y="901"/>
                    <a:pt x="2901" y="893"/>
                  </a:cubicBezTo>
                  <a:cubicBezTo>
                    <a:pt x="2901" y="893"/>
                    <a:pt x="2901" y="885"/>
                    <a:pt x="2909" y="885"/>
                  </a:cubicBezTo>
                  <a:cubicBezTo>
                    <a:pt x="2909" y="885"/>
                    <a:pt x="2909" y="893"/>
                    <a:pt x="2917" y="901"/>
                  </a:cubicBezTo>
                  <a:cubicBezTo>
                    <a:pt x="2917" y="901"/>
                    <a:pt x="2917" y="909"/>
                    <a:pt x="2925" y="917"/>
                  </a:cubicBezTo>
                  <a:cubicBezTo>
                    <a:pt x="2933" y="924"/>
                    <a:pt x="2941" y="932"/>
                    <a:pt x="2941" y="932"/>
                  </a:cubicBezTo>
                  <a:cubicBezTo>
                    <a:pt x="2949" y="940"/>
                    <a:pt x="2949" y="948"/>
                    <a:pt x="2949" y="948"/>
                  </a:cubicBezTo>
                  <a:cubicBezTo>
                    <a:pt x="2957" y="948"/>
                    <a:pt x="2957" y="948"/>
                    <a:pt x="2957" y="948"/>
                  </a:cubicBezTo>
                  <a:cubicBezTo>
                    <a:pt x="2957" y="948"/>
                    <a:pt x="2957" y="940"/>
                    <a:pt x="2965" y="940"/>
                  </a:cubicBezTo>
                  <a:cubicBezTo>
                    <a:pt x="2965" y="932"/>
                    <a:pt x="2965" y="932"/>
                    <a:pt x="2973" y="932"/>
                  </a:cubicBezTo>
                  <a:lnTo>
                    <a:pt x="2973" y="932"/>
                  </a:lnTo>
                  <a:cubicBezTo>
                    <a:pt x="2981" y="940"/>
                    <a:pt x="3004" y="964"/>
                    <a:pt x="3020" y="996"/>
                  </a:cubicBezTo>
                  <a:lnTo>
                    <a:pt x="3020" y="1003"/>
                  </a:lnTo>
                  <a:cubicBezTo>
                    <a:pt x="3020" y="1019"/>
                    <a:pt x="3028" y="1027"/>
                    <a:pt x="3028" y="1035"/>
                  </a:cubicBezTo>
                  <a:lnTo>
                    <a:pt x="3028" y="1035"/>
                  </a:lnTo>
                  <a:cubicBezTo>
                    <a:pt x="3036" y="1035"/>
                    <a:pt x="3036" y="1035"/>
                    <a:pt x="3036" y="1035"/>
                  </a:cubicBezTo>
                  <a:cubicBezTo>
                    <a:pt x="3036" y="1012"/>
                    <a:pt x="3044" y="996"/>
                    <a:pt x="2996" y="924"/>
                  </a:cubicBezTo>
                  <a:cubicBezTo>
                    <a:pt x="2957" y="861"/>
                    <a:pt x="2941" y="853"/>
                    <a:pt x="2925" y="846"/>
                  </a:cubicBezTo>
                  <a:lnTo>
                    <a:pt x="2925" y="846"/>
                  </a:lnTo>
                  <a:cubicBezTo>
                    <a:pt x="2901" y="837"/>
                    <a:pt x="2680" y="506"/>
                    <a:pt x="2664" y="458"/>
                  </a:cubicBezTo>
                  <a:cubicBezTo>
                    <a:pt x="2664" y="458"/>
                    <a:pt x="2577" y="268"/>
                    <a:pt x="2554" y="229"/>
                  </a:cubicBezTo>
                  <a:cubicBezTo>
                    <a:pt x="2546" y="205"/>
                    <a:pt x="2538" y="189"/>
                    <a:pt x="2538" y="173"/>
                  </a:cubicBezTo>
                  <a:cubicBezTo>
                    <a:pt x="2538" y="158"/>
                    <a:pt x="2530" y="142"/>
                    <a:pt x="2522" y="126"/>
                  </a:cubicBezTo>
                  <a:cubicBezTo>
                    <a:pt x="2514" y="118"/>
                    <a:pt x="2506" y="118"/>
                    <a:pt x="2506" y="110"/>
                  </a:cubicBezTo>
                  <a:cubicBezTo>
                    <a:pt x="2490" y="95"/>
                    <a:pt x="2490" y="95"/>
                    <a:pt x="2498" y="63"/>
                  </a:cubicBezTo>
                  <a:cubicBezTo>
                    <a:pt x="2498" y="55"/>
                    <a:pt x="2498" y="55"/>
                    <a:pt x="2498" y="47"/>
                  </a:cubicBezTo>
                  <a:cubicBezTo>
                    <a:pt x="2506" y="23"/>
                    <a:pt x="2506" y="23"/>
                    <a:pt x="2483" y="15"/>
                  </a:cubicBezTo>
                  <a:cubicBezTo>
                    <a:pt x="2483" y="7"/>
                    <a:pt x="2483" y="7"/>
                    <a:pt x="2483" y="7"/>
                  </a:cubicBezTo>
                  <a:cubicBezTo>
                    <a:pt x="2483" y="15"/>
                    <a:pt x="2483" y="15"/>
                    <a:pt x="2483" y="15"/>
                  </a:cubicBezTo>
                  <a:cubicBezTo>
                    <a:pt x="2475" y="23"/>
                    <a:pt x="2459" y="31"/>
                    <a:pt x="2427" y="31"/>
                  </a:cubicBezTo>
                  <a:cubicBezTo>
                    <a:pt x="2403" y="31"/>
                    <a:pt x="2364" y="23"/>
                    <a:pt x="2332" y="23"/>
                  </a:cubicBezTo>
                  <a:cubicBezTo>
                    <a:pt x="2308" y="15"/>
                    <a:pt x="2285" y="15"/>
                    <a:pt x="2277" y="15"/>
                  </a:cubicBezTo>
                  <a:cubicBezTo>
                    <a:pt x="2269" y="15"/>
                    <a:pt x="2261" y="15"/>
                    <a:pt x="2261" y="15"/>
                  </a:cubicBezTo>
                  <a:cubicBezTo>
                    <a:pt x="2253" y="23"/>
                    <a:pt x="2253" y="23"/>
                    <a:pt x="2253" y="31"/>
                  </a:cubicBezTo>
                  <a:cubicBezTo>
                    <a:pt x="2253" y="39"/>
                    <a:pt x="2253" y="55"/>
                    <a:pt x="2269" y="79"/>
                  </a:cubicBezTo>
                  <a:cubicBezTo>
                    <a:pt x="2285" y="102"/>
                    <a:pt x="2285" y="134"/>
                    <a:pt x="2277" y="166"/>
                  </a:cubicBezTo>
                  <a:cubicBezTo>
                    <a:pt x="2277" y="173"/>
                    <a:pt x="2277" y="189"/>
                    <a:pt x="2277" y="197"/>
                  </a:cubicBezTo>
                  <a:cubicBezTo>
                    <a:pt x="2277" y="221"/>
                    <a:pt x="2269" y="229"/>
                    <a:pt x="2253" y="229"/>
                  </a:cubicBezTo>
                  <a:cubicBezTo>
                    <a:pt x="2245" y="229"/>
                    <a:pt x="2237" y="229"/>
                    <a:pt x="2230" y="229"/>
                  </a:cubicBezTo>
                  <a:lnTo>
                    <a:pt x="2222" y="229"/>
                  </a:lnTo>
                  <a:cubicBezTo>
                    <a:pt x="2190" y="229"/>
                    <a:pt x="2190" y="205"/>
                    <a:pt x="2190" y="181"/>
                  </a:cubicBezTo>
                  <a:cubicBezTo>
                    <a:pt x="2190" y="173"/>
                    <a:pt x="2190" y="166"/>
                    <a:pt x="2190" y="158"/>
                  </a:cubicBezTo>
                  <a:cubicBezTo>
                    <a:pt x="2182" y="142"/>
                    <a:pt x="2174" y="134"/>
                    <a:pt x="2174" y="134"/>
                  </a:cubicBezTo>
                  <a:cubicBezTo>
                    <a:pt x="2119" y="142"/>
                    <a:pt x="1138" y="221"/>
                    <a:pt x="1123" y="221"/>
                  </a:cubicBezTo>
                  <a:cubicBezTo>
                    <a:pt x="1115" y="221"/>
                    <a:pt x="1060" y="126"/>
                    <a:pt x="1036" y="87"/>
                  </a:cubicBezTo>
                  <a:cubicBezTo>
                    <a:pt x="633" y="134"/>
                    <a:pt x="24" y="221"/>
                    <a:pt x="8" y="237"/>
                  </a:cubicBezTo>
                  <a:cubicBezTo>
                    <a:pt x="8" y="245"/>
                    <a:pt x="0" y="245"/>
                    <a:pt x="8" y="253"/>
                  </a:cubicBezTo>
                  <a:cubicBezTo>
                    <a:pt x="8" y="268"/>
                    <a:pt x="32" y="284"/>
                    <a:pt x="55" y="300"/>
                  </a:cubicBezTo>
                  <a:cubicBezTo>
                    <a:pt x="63" y="308"/>
                    <a:pt x="71" y="316"/>
                    <a:pt x="79" y="324"/>
                  </a:cubicBezTo>
                  <a:cubicBezTo>
                    <a:pt x="103" y="340"/>
                    <a:pt x="103" y="355"/>
                    <a:pt x="95" y="379"/>
                  </a:cubicBezTo>
                  <a:lnTo>
                    <a:pt x="87" y="387"/>
                  </a:lnTo>
                  <a:cubicBezTo>
                    <a:pt x="87" y="403"/>
                    <a:pt x="95" y="419"/>
                    <a:pt x="103" y="426"/>
                  </a:cubicBezTo>
                  <a:cubicBezTo>
                    <a:pt x="111" y="442"/>
                    <a:pt x="119" y="450"/>
                    <a:pt x="119" y="458"/>
                  </a:cubicBezTo>
                  <a:cubicBezTo>
                    <a:pt x="119" y="466"/>
                    <a:pt x="111" y="490"/>
                    <a:pt x="95" y="513"/>
                  </a:cubicBezTo>
                  <a:cubicBezTo>
                    <a:pt x="103" y="521"/>
                    <a:pt x="103" y="529"/>
                    <a:pt x="111" y="529"/>
                  </a:cubicBezTo>
                  <a:cubicBezTo>
                    <a:pt x="119" y="529"/>
                    <a:pt x="119" y="529"/>
                    <a:pt x="127" y="521"/>
                  </a:cubicBezTo>
                  <a:cubicBezTo>
                    <a:pt x="135" y="513"/>
                    <a:pt x="142" y="506"/>
                    <a:pt x="150" y="506"/>
                  </a:cubicBezTo>
                  <a:cubicBezTo>
                    <a:pt x="158" y="498"/>
                    <a:pt x="166" y="490"/>
                    <a:pt x="182" y="474"/>
                  </a:cubicBezTo>
                  <a:cubicBezTo>
                    <a:pt x="190" y="458"/>
                    <a:pt x="190" y="442"/>
                    <a:pt x="190" y="434"/>
                  </a:cubicBezTo>
                  <a:cubicBezTo>
                    <a:pt x="190" y="419"/>
                    <a:pt x="190" y="411"/>
                    <a:pt x="198" y="403"/>
                  </a:cubicBezTo>
                  <a:cubicBezTo>
                    <a:pt x="206" y="403"/>
                    <a:pt x="206" y="403"/>
                    <a:pt x="206" y="403"/>
                  </a:cubicBezTo>
                  <a:cubicBezTo>
                    <a:pt x="214" y="403"/>
                    <a:pt x="221" y="411"/>
                    <a:pt x="230" y="419"/>
                  </a:cubicBezTo>
                  <a:cubicBezTo>
                    <a:pt x="237" y="419"/>
                    <a:pt x="237" y="419"/>
                    <a:pt x="245" y="419"/>
                  </a:cubicBezTo>
                  <a:lnTo>
                    <a:pt x="245" y="411"/>
                  </a:lnTo>
                  <a:cubicBezTo>
                    <a:pt x="245" y="403"/>
                    <a:pt x="245" y="395"/>
                    <a:pt x="261" y="395"/>
                  </a:cubicBezTo>
                  <a:lnTo>
                    <a:pt x="269" y="395"/>
                  </a:lnTo>
                  <a:cubicBezTo>
                    <a:pt x="293" y="411"/>
                    <a:pt x="308" y="426"/>
                    <a:pt x="308" y="442"/>
                  </a:cubicBezTo>
                  <a:cubicBezTo>
                    <a:pt x="308" y="450"/>
                    <a:pt x="301" y="450"/>
                    <a:pt x="293" y="450"/>
                  </a:cubicBezTo>
                  <a:cubicBezTo>
                    <a:pt x="269" y="458"/>
                    <a:pt x="261" y="458"/>
                    <a:pt x="253" y="474"/>
                  </a:cubicBezTo>
                  <a:cubicBezTo>
                    <a:pt x="253" y="474"/>
                    <a:pt x="245" y="474"/>
                    <a:pt x="245" y="482"/>
                  </a:cubicBezTo>
                  <a:cubicBezTo>
                    <a:pt x="237" y="490"/>
                    <a:pt x="221" y="490"/>
                    <a:pt x="206" y="498"/>
                  </a:cubicBezTo>
                  <a:cubicBezTo>
                    <a:pt x="206" y="498"/>
                    <a:pt x="198" y="498"/>
                    <a:pt x="190" y="506"/>
                  </a:cubicBezTo>
                  <a:lnTo>
                    <a:pt x="198" y="506"/>
                  </a:lnTo>
                  <a:cubicBezTo>
                    <a:pt x="214" y="506"/>
                    <a:pt x="230" y="506"/>
                    <a:pt x="245" y="498"/>
                  </a:cubicBezTo>
                  <a:cubicBezTo>
                    <a:pt x="261" y="490"/>
                    <a:pt x="277" y="482"/>
                    <a:pt x="293" y="474"/>
                  </a:cubicBezTo>
                  <a:cubicBezTo>
                    <a:pt x="308" y="474"/>
                    <a:pt x="316" y="474"/>
                    <a:pt x="324" y="474"/>
                  </a:cubicBezTo>
                  <a:cubicBezTo>
                    <a:pt x="372" y="466"/>
                    <a:pt x="435" y="450"/>
                    <a:pt x="451" y="426"/>
                  </a:cubicBezTo>
                  <a:cubicBezTo>
                    <a:pt x="451" y="419"/>
                    <a:pt x="459" y="419"/>
                    <a:pt x="459" y="411"/>
                  </a:cubicBezTo>
                  <a:cubicBezTo>
                    <a:pt x="459" y="395"/>
                    <a:pt x="467" y="387"/>
                    <a:pt x="498" y="387"/>
                  </a:cubicBezTo>
                  <a:cubicBezTo>
                    <a:pt x="514" y="387"/>
                    <a:pt x="522" y="387"/>
                    <a:pt x="530" y="387"/>
                  </a:cubicBezTo>
                  <a:cubicBezTo>
                    <a:pt x="546" y="379"/>
                    <a:pt x="554" y="379"/>
                    <a:pt x="561" y="379"/>
                  </a:cubicBezTo>
                  <a:cubicBezTo>
                    <a:pt x="569" y="379"/>
                    <a:pt x="569" y="379"/>
                    <a:pt x="577" y="379"/>
                  </a:cubicBezTo>
                  <a:cubicBezTo>
                    <a:pt x="601" y="387"/>
                    <a:pt x="617" y="395"/>
                    <a:pt x="609" y="403"/>
                  </a:cubicBezTo>
                  <a:cubicBezTo>
                    <a:pt x="609" y="411"/>
                    <a:pt x="609" y="411"/>
                    <a:pt x="593" y="411"/>
                  </a:cubicBezTo>
                  <a:cubicBezTo>
                    <a:pt x="585" y="411"/>
                    <a:pt x="577" y="411"/>
                    <a:pt x="569" y="411"/>
                  </a:cubicBezTo>
                  <a:cubicBezTo>
                    <a:pt x="561" y="411"/>
                    <a:pt x="561" y="411"/>
                    <a:pt x="554" y="411"/>
                  </a:cubicBezTo>
                  <a:cubicBezTo>
                    <a:pt x="546" y="411"/>
                    <a:pt x="538" y="411"/>
                    <a:pt x="530" y="419"/>
                  </a:cubicBezTo>
                  <a:cubicBezTo>
                    <a:pt x="522" y="426"/>
                    <a:pt x="506" y="426"/>
                    <a:pt x="490" y="426"/>
                  </a:cubicBezTo>
                  <a:cubicBezTo>
                    <a:pt x="482" y="426"/>
                    <a:pt x="474" y="434"/>
                    <a:pt x="474" y="434"/>
                  </a:cubicBezTo>
                  <a:lnTo>
                    <a:pt x="474" y="434"/>
                  </a:lnTo>
                  <a:cubicBezTo>
                    <a:pt x="490" y="442"/>
                    <a:pt x="498" y="442"/>
                    <a:pt x="522" y="442"/>
                  </a:cubicBezTo>
                  <a:cubicBezTo>
                    <a:pt x="530" y="442"/>
                    <a:pt x="538" y="442"/>
                    <a:pt x="546" y="442"/>
                  </a:cubicBezTo>
                  <a:cubicBezTo>
                    <a:pt x="585" y="442"/>
                    <a:pt x="783" y="498"/>
                    <a:pt x="799" y="521"/>
                  </a:cubicBezTo>
                  <a:cubicBezTo>
                    <a:pt x="807" y="529"/>
                    <a:pt x="807" y="529"/>
                    <a:pt x="807" y="529"/>
                  </a:cubicBezTo>
                  <a:cubicBezTo>
                    <a:pt x="807" y="529"/>
                    <a:pt x="807" y="521"/>
                    <a:pt x="807" y="506"/>
                  </a:cubicBezTo>
                  <a:cubicBezTo>
                    <a:pt x="799" y="498"/>
                    <a:pt x="791" y="498"/>
                    <a:pt x="783" y="490"/>
                  </a:cubicBezTo>
                  <a:cubicBezTo>
                    <a:pt x="775" y="490"/>
                    <a:pt x="767" y="482"/>
                    <a:pt x="767" y="482"/>
                  </a:cubicBezTo>
                  <a:cubicBezTo>
                    <a:pt x="767" y="474"/>
                    <a:pt x="767" y="466"/>
                    <a:pt x="775" y="466"/>
                  </a:cubicBezTo>
                  <a:cubicBezTo>
                    <a:pt x="783" y="450"/>
                    <a:pt x="783" y="442"/>
                    <a:pt x="791" y="442"/>
                  </a:cubicBezTo>
                  <a:lnTo>
                    <a:pt x="799" y="442"/>
                  </a:lnTo>
                  <a:cubicBezTo>
                    <a:pt x="807" y="442"/>
                    <a:pt x="807" y="442"/>
                    <a:pt x="814" y="450"/>
                  </a:cubicBezTo>
                  <a:cubicBezTo>
                    <a:pt x="822" y="450"/>
                    <a:pt x="830" y="442"/>
                    <a:pt x="838" y="434"/>
                  </a:cubicBezTo>
                  <a:cubicBezTo>
                    <a:pt x="846" y="434"/>
                    <a:pt x="846" y="434"/>
                    <a:pt x="854" y="434"/>
                  </a:cubicBezTo>
                  <a:cubicBezTo>
                    <a:pt x="854" y="434"/>
                    <a:pt x="862" y="434"/>
                    <a:pt x="862" y="442"/>
                  </a:cubicBezTo>
                  <a:cubicBezTo>
                    <a:pt x="862" y="450"/>
                    <a:pt x="846" y="458"/>
                    <a:pt x="838" y="466"/>
                  </a:cubicBezTo>
                  <a:cubicBezTo>
                    <a:pt x="830" y="466"/>
                    <a:pt x="830" y="466"/>
                    <a:pt x="830" y="482"/>
                  </a:cubicBezTo>
                  <a:cubicBezTo>
                    <a:pt x="838" y="498"/>
                    <a:pt x="838" y="498"/>
                    <a:pt x="846" y="506"/>
                  </a:cubicBezTo>
                  <a:lnTo>
                    <a:pt x="846" y="513"/>
                  </a:lnTo>
                  <a:cubicBezTo>
                    <a:pt x="854" y="521"/>
                    <a:pt x="846" y="529"/>
                    <a:pt x="838" y="537"/>
                  </a:cubicBezTo>
                  <a:cubicBezTo>
                    <a:pt x="838" y="537"/>
                    <a:pt x="838" y="537"/>
                    <a:pt x="830" y="537"/>
                  </a:cubicBezTo>
                  <a:cubicBezTo>
                    <a:pt x="838" y="545"/>
                    <a:pt x="838" y="545"/>
                    <a:pt x="838" y="545"/>
                  </a:cubicBezTo>
                  <a:cubicBezTo>
                    <a:pt x="973" y="616"/>
                    <a:pt x="973" y="632"/>
                    <a:pt x="973" y="640"/>
                  </a:cubicBezTo>
                  <a:cubicBezTo>
                    <a:pt x="973" y="656"/>
                    <a:pt x="965" y="656"/>
                    <a:pt x="957" y="664"/>
                  </a:cubicBezTo>
                  <a:lnTo>
                    <a:pt x="949" y="664"/>
                  </a:lnTo>
                  <a:cubicBezTo>
                    <a:pt x="949" y="664"/>
                    <a:pt x="949" y="664"/>
                    <a:pt x="957" y="672"/>
                  </a:cubicBezTo>
                  <a:cubicBezTo>
                    <a:pt x="965" y="695"/>
                    <a:pt x="980" y="711"/>
                    <a:pt x="996" y="719"/>
                  </a:cubicBezTo>
                  <a:cubicBezTo>
                    <a:pt x="996" y="719"/>
                    <a:pt x="996" y="719"/>
                    <a:pt x="1004" y="719"/>
                  </a:cubicBezTo>
                  <a:cubicBezTo>
                    <a:pt x="1012" y="719"/>
                    <a:pt x="1036" y="711"/>
                    <a:pt x="1060" y="703"/>
                  </a:cubicBezTo>
                  <a:cubicBezTo>
                    <a:pt x="1075" y="695"/>
                    <a:pt x="1091" y="695"/>
                    <a:pt x="1107" y="687"/>
                  </a:cubicBezTo>
                  <a:cubicBezTo>
                    <a:pt x="1131" y="679"/>
                    <a:pt x="1162" y="664"/>
                    <a:pt x="1178" y="656"/>
                  </a:cubicBezTo>
                  <a:cubicBezTo>
                    <a:pt x="1202" y="648"/>
                    <a:pt x="1218" y="640"/>
                    <a:pt x="1225" y="640"/>
                  </a:cubicBezTo>
                  <a:cubicBezTo>
                    <a:pt x="1225" y="640"/>
                    <a:pt x="1233" y="648"/>
                    <a:pt x="1233" y="656"/>
                  </a:cubicBezTo>
                  <a:cubicBezTo>
                    <a:pt x="1233" y="664"/>
                    <a:pt x="1218" y="672"/>
                    <a:pt x="1202" y="687"/>
                  </a:cubicBezTo>
                  <a:cubicBezTo>
                    <a:pt x="1170" y="703"/>
                    <a:pt x="1147" y="711"/>
                    <a:pt x="1131" y="727"/>
                  </a:cubicBezTo>
                  <a:cubicBezTo>
                    <a:pt x="1123" y="727"/>
                    <a:pt x="1123" y="735"/>
                    <a:pt x="1123" y="735"/>
                  </a:cubicBezTo>
                  <a:lnTo>
                    <a:pt x="1131" y="735"/>
                  </a:lnTo>
                  <a:cubicBezTo>
                    <a:pt x="1138" y="735"/>
                    <a:pt x="1147" y="735"/>
                    <a:pt x="1154" y="735"/>
                  </a:cubicBezTo>
                  <a:cubicBezTo>
                    <a:pt x="1162" y="727"/>
                    <a:pt x="1241" y="679"/>
                    <a:pt x="1241" y="640"/>
                  </a:cubicBezTo>
                  <a:cubicBezTo>
                    <a:pt x="1241" y="608"/>
                    <a:pt x="1249" y="608"/>
                    <a:pt x="1265" y="600"/>
                  </a:cubicBezTo>
                  <a:cubicBezTo>
                    <a:pt x="1265" y="600"/>
                    <a:pt x="1265" y="593"/>
                    <a:pt x="1273" y="593"/>
                  </a:cubicBezTo>
                  <a:lnTo>
                    <a:pt x="1281" y="585"/>
                  </a:lnTo>
                  <a:cubicBezTo>
                    <a:pt x="1297" y="569"/>
                    <a:pt x="1313" y="561"/>
                    <a:pt x="1336" y="561"/>
                  </a:cubicBezTo>
                  <a:cubicBezTo>
                    <a:pt x="1344" y="561"/>
                    <a:pt x="1352" y="561"/>
                    <a:pt x="1360" y="561"/>
                  </a:cubicBezTo>
                  <a:lnTo>
                    <a:pt x="1368" y="561"/>
                  </a:lnTo>
                  <a:cubicBezTo>
                    <a:pt x="1368" y="561"/>
                    <a:pt x="1384" y="561"/>
                    <a:pt x="1384" y="553"/>
                  </a:cubicBezTo>
                  <a:lnTo>
                    <a:pt x="1384" y="553"/>
                  </a:lnTo>
                  <a:cubicBezTo>
                    <a:pt x="1384" y="545"/>
                    <a:pt x="1376" y="537"/>
                    <a:pt x="1368" y="537"/>
                  </a:cubicBezTo>
                  <a:cubicBezTo>
                    <a:pt x="1368" y="529"/>
                    <a:pt x="1360" y="521"/>
                    <a:pt x="1360" y="513"/>
                  </a:cubicBezTo>
                  <a:cubicBezTo>
                    <a:pt x="1360" y="513"/>
                    <a:pt x="1368" y="506"/>
                    <a:pt x="1376" y="498"/>
                  </a:cubicBezTo>
                  <a:cubicBezTo>
                    <a:pt x="1391" y="490"/>
                    <a:pt x="1391" y="482"/>
                    <a:pt x="1400" y="474"/>
                  </a:cubicBezTo>
                  <a:cubicBezTo>
                    <a:pt x="1407" y="458"/>
                    <a:pt x="1407" y="450"/>
                    <a:pt x="1455" y="458"/>
                  </a:cubicBezTo>
                  <a:cubicBezTo>
                    <a:pt x="1518" y="466"/>
                    <a:pt x="1550" y="482"/>
                    <a:pt x="1589" y="498"/>
                  </a:cubicBezTo>
                  <a:lnTo>
                    <a:pt x="1597" y="498"/>
                  </a:lnTo>
                  <a:cubicBezTo>
                    <a:pt x="1621" y="513"/>
                    <a:pt x="1653" y="537"/>
                    <a:pt x="1684" y="569"/>
                  </a:cubicBezTo>
                  <a:cubicBezTo>
                    <a:pt x="1716" y="593"/>
                    <a:pt x="1739" y="616"/>
                    <a:pt x="1755" y="616"/>
                  </a:cubicBezTo>
                  <a:cubicBezTo>
                    <a:pt x="1771" y="624"/>
                    <a:pt x="1779" y="624"/>
                    <a:pt x="1787" y="640"/>
                  </a:cubicBezTo>
                  <a:cubicBezTo>
                    <a:pt x="1787" y="648"/>
                    <a:pt x="1787" y="648"/>
                    <a:pt x="1795" y="664"/>
                  </a:cubicBezTo>
                  <a:cubicBezTo>
                    <a:pt x="1818" y="687"/>
                    <a:pt x="1834" y="711"/>
                    <a:pt x="1882" y="735"/>
                  </a:cubicBezTo>
                  <a:cubicBezTo>
                    <a:pt x="1897" y="743"/>
                    <a:pt x="1905" y="759"/>
                    <a:pt x="1921" y="774"/>
                  </a:cubicBezTo>
                  <a:cubicBezTo>
                    <a:pt x="1937" y="798"/>
                    <a:pt x="1953" y="814"/>
                    <a:pt x="1992" y="814"/>
                  </a:cubicBezTo>
                  <a:lnTo>
                    <a:pt x="1992" y="814"/>
                  </a:lnTo>
                  <a:cubicBezTo>
                    <a:pt x="2055" y="822"/>
                    <a:pt x="2064" y="822"/>
                    <a:pt x="2079" y="853"/>
                  </a:cubicBezTo>
                  <a:cubicBezTo>
                    <a:pt x="2087" y="893"/>
                    <a:pt x="2095" y="917"/>
                    <a:pt x="2119" y="924"/>
                  </a:cubicBezTo>
                  <a:cubicBezTo>
                    <a:pt x="2143" y="932"/>
                    <a:pt x="2150" y="948"/>
                    <a:pt x="2150" y="972"/>
                  </a:cubicBezTo>
                  <a:cubicBezTo>
                    <a:pt x="2158" y="980"/>
                    <a:pt x="2158" y="980"/>
                    <a:pt x="2158" y="988"/>
                  </a:cubicBezTo>
                  <a:cubicBezTo>
                    <a:pt x="2158" y="996"/>
                    <a:pt x="2158" y="996"/>
                    <a:pt x="2158" y="1003"/>
                  </a:cubicBezTo>
                  <a:cubicBezTo>
                    <a:pt x="2166" y="1035"/>
                    <a:pt x="2174" y="1067"/>
                    <a:pt x="2166" y="1106"/>
                  </a:cubicBezTo>
                  <a:cubicBezTo>
                    <a:pt x="2158" y="1138"/>
                    <a:pt x="2158" y="1170"/>
                    <a:pt x="2150" y="1201"/>
                  </a:cubicBezTo>
                  <a:cubicBezTo>
                    <a:pt x="2150" y="1217"/>
                    <a:pt x="2150" y="1225"/>
                    <a:pt x="2150" y="1241"/>
                  </a:cubicBezTo>
                  <a:cubicBezTo>
                    <a:pt x="2150" y="1256"/>
                    <a:pt x="2143" y="1272"/>
                    <a:pt x="2135" y="1280"/>
                  </a:cubicBezTo>
                  <a:cubicBezTo>
                    <a:pt x="2135" y="1304"/>
                    <a:pt x="2127" y="1312"/>
                    <a:pt x="2127" y="1336"/>
                  </a:cubicBezTo>
                  <a:cubicBezTo>
                    <a:pt x="2135" y="1343"/>
                    <a:pt x="2135" y="1359"/>
                    <a:pt x="2143" y="1367"/>
                  </a:cubicBezTo>
                  <a:cubicBezTo>
                    <a:pt x="2143" y="1375"/>
                    <a:pt x="2150" y="1391"/>
                    <a:pt x="2150" y="1415"/>
                  </a:cubicBezTo>
                  <a:cubicBezTo>
                    <a:pt x="2150" y="1438"/>
                    <a:pt x="2158" y="1462"/>
                    <a:pt x="2166" y="1478"/>
                  </a:cubicBezTo>
                  <a:cubicBezTo>
                    <a:pt x="2174" y="1478"/>
                    <a:pt x="2174" y="1486"/>
                    <a:pt x="2182" y="1486"/>
                  </a:cubicBezTo>
                  <a:cubicBezTo>
                    <a:pt x="2190" y="1478"/>
                    <a:pt x="2190" y="1478"/>
                    <a:pt x="2190" y="1478"/>
                  </a:cubicBezTo>
                  <a:cubicBezTo>
                    <a:pt x="2206" y="1478"/>
                    <a:pt x="2222" y="1478"/>
                    <a:pt x="2230" y="1470"/>
                  </a:cubicBezTo>
                  <a:cubicBezTo>
                    <a:pt x="2230" y="1470"/>
                    <a:pt x="2230" y="1462"/>
                    <a:pt x="2230" y="1454"/>
                  </a:cubicBezTo>
                  <a:cubicBezTo>
                    <a:pt x="2222" y="1446"/>
                    <a:pt x="2222" y="1430"/>
                    <a:pt x="2214" y="1423"/>
                  </a:cubicBezTo>
                  <a:cubicBezTo>
                    <a:pt x="2206" y="1407"/>
                    <a:pt x="2198" y="1391"/>
                    <a:pt x="2198" y="1367"/>
                  </a:cubicBezTo>
                  <a:cubicBezTo>
                    <a:pt x="2198" y="1336"/>
                    <a:pt x="2206" y="1336"/>
                    <a:pt x="2214" y="1336"/>
                  </a:cubicBezTo>
                  <a:cubicBezTo>
                    <a:pt x="2222" y="1336"/>
                    <a:pt x="2230" y="1343"/>
                    <a:pt x="2237" y="1359"/>
                  </a:cubicBezTo>
                  <a:cubicBezTo>
                    <a:pt x="2253" y="1383"/>
                    <a:pt x="2253" y="1383"/>
                    <a:pt x="2269" y="1383"/>
                  </a:cubicBezTo>
                  <a:cubicBezTo>
                    <a:pt x="2277" y="1383"/>
                    <a:pt x="2277" y="1383"/>
                    <a:pt x="2277" y="1383"/>
                  </a:cubicBezTo>
                  <a:cubicBezTo>
                    <a:pt x="2285" y="1383"/>
                    <a:pt x="2285" y="1383"/>
                    <a:pt x="2293" y="1383"/>
                  </a:cubicBezTo>
                  <a:cubicBezTo>
                    <a:pt x="2301" y="1383"/>
                    <a:pt x="2301" y="1383"/>
                    <a:pt x="2308" y="1391"/>
                  </a:cubicBezTo>
                  <a:cubicBezTo>
                    <a:pt x="2308" y="1399"/>
                    <a:pt x="2308" y="1407"/>
                    <a:pt x="2308" y="1423"/>
                  </a:cubicBezTo>
                  <a:cubicBezTo>
                    <a:pt x="2308" y="1438"/>
                    <a:pt x="2293" y="1462"/>
                    <a:pt x="2285" y="1486"/>
                  </a:cubicBezTo>
                  <a:cubicBezTo>
                    <a:pt x="2277" y="1502"/>
                    <a:pt x="2261" y="1517"/>
                    <a:pt x="2261" y="1533"/>
                  </a:cubicBezTo>
                  <a:cubicBezTo>
                    <a:pt x="2261" y="1549"/>
                    <a:pt x="2253" y="1565"/>
                    <a:pt x="2230" y="1573"/>
                  </a:cubicBezTo>
                  <a:cubicBezTo>
                    <a:pt x="2230" y="1573"/>
                    <a:pt x="2230" y="1573"/>
                    <a:pt x="2222" y="1573"/>
                  </a:cubicBezTo>
                  <a:cubicBezTo>
                    <a:pt x="2214" y="1573"/>
                    <a:pt x="2198" y="1573"/>
                    <a:pt x="2198" y="1581"/>
                  </a:cubicBezTo>
                  <a:cubicBezTo>
                    <a:pt x="2198" y="1581"/>
                    <a:pt x="2198" y="1581"/>
                    <a:pt x="2206" y="1589"/>
                  </a:cubicBezTo>
                  <a:cubicBezTo>
                    <a:pt x="2214" y="1589"/>
                    <a:pt x="2222" y="1589"/>
                    <a:pt x="2230" y="1589"/>
                  </a:cubicBezTo>
                  <a:cubicBezTo>
                    <a:pt x="2230" y="1581"/>
                    <a:pt x="2230" y="1581"/>
                    <a:pt x="2237" y="1581"/>
                  </a:cubicBezTo>
                  <a:cubicBezTo>
                    <a:pt x="2245" y="1581"/>
                    <a:pt x="2253" y="1589"/>
                    <a:pt x="2261" y="1612"/>
                  </a:cubicBezTo>
                  <a:cubicBezTo>
                    <a:pt x="2277" y="1636"/>
                    <a:pt x="2277" y="1652"/>
                    <a:pt x="2285" y="1668"/>
                  </a:cubicBezTo>
                  <a:cubicBezTo>
                    <a:pt x="2293" y="1691"/>
                    <a:pt x="2301" y="1707"/>
                    <a:pt x="2317" y="1739"/>
                  </a:cubicBezTo>
                  <a:cubicBezTo>
                    <a:pt x="2356" y="1802"/>
                    <a:pt x="2411" y="1857"/>
                    <a:pt x="2435" y="1865"/>
                  </a:cubicBezTo>
                  <a:cubicBezTo>
                    <a:pt x="2443" y="1865"/>
                    <a:pt x="2459" y="1873"/>
                    <a:pt x="2467" y="1873"/>
                  </a:cubicBezTo>
                  <a:cubicBezTo>
                    <a:pt x="2475" y="1873"/>
                    <a:pt x="2475" y="1873"/>
                    <a:pt x="2483" y="1865"/>
                  </a:cubicBezTo>
                  <a:cubicBezTo>
                    <a:pt x="2483" y="1865"/>
                    <a:pt x="2483" y="1857"/>
                    <a:pt x="2483" y="1849"/>
                  </a:cubicBezTo>
                  <a:cubicBezTo>
                    <a:pt x="2475" y="1841"/>
                    <a:pt x="2467" y="1826"/>
                    <a:pt x="2459" y="1818"/>
                  </a:cubicBezTo>
                  <a:cubicBezTo>
                    <a:pt x="2451" y="1810"/>
                    <a:pt x="2451" y="1802"/>
                    <a:pt x="2451" y="1802"/>
                  </a:cubicBezTo>
                  <a:cubicBezTo>
                    <a:pt x="2451" y="1794"/>
                    <a:pt x="2459" y="1794"/>
                    <a:pt x="2467" y="1802"/>
                  </a:cubicBezTo>
                  <a:cubicBezTo>
                    <a:pt x="2483" y="1802"/>
                    <a:pt x="2490" y="1810"/>
                    <a:pt x="2498" y="1810"/>
                  </a:cubicBezTo>
                  <a:cubicBezTo>
                    <a:pt x="2506" y="1818"/>
                    <a:pt x="2506" y="1826"/>
                    <a:pt x="2514" y="1818"/>
                  </a:cubicBezTo>
                  <a:cubicBezTo>
                    <a:pt x="2530" y="1810"/>
                    <a:pt x="2538" y="1810"/>
                    <a:pt x="2546" y="1818"/>
                  </a:cubicBezTo>
                  <a:cubicBezTo>
                    <a:pt x="2546" y="1826"/>
                    <a:pt x="2546" y="1834"/>
                    <a:pt x="2546" y="1849"/>
                  </a:cubicBezTo>
                  <a:cubicBezTo>
                    <a:pt x="2530" y="1881"/>
                    <a:pt x="2530" y="1913"/>
                    <a:pt x="2538" y="1936"/>
                  </a:cubicBezTo>
                  <a:cubicBezTo>
                    <a:pt x="2546" y="1960"/>
                    <a:pt x="2577" y="1992"/>
                    <a:pt x="2585" y="1992"/>
                  </a:cubicBezTo>
                  <a:lnTo>
                    <a:pt x="2585" y="1992"/>
                  </a:lnTo>
                  <a:cubicBezTo>
                    <a:pt x="2593" y="1992"/>
                    <a:pt x="2593" y="1984"/>
                    <a:pt x="2601" y="1984"/>
                  </a:cubicBezTo>
                  <a:cubicBezTo>
                    <a:pt x="2609" y="1984"/>
                    <a:pt x="2609" y="2000"/>
                    <a:pt x="2609" y="2007"/>
                  </a:cubicBezTo>
                  <a:cubicBezTo>
                    <a:pt x="2609" y="2023"/>
                    <a:pt x="2609" y="2023"/>
                    <a:pt x="2625" y="2031"/>
                  </a:cubicBezTo>
                  <a:lnTo>
                    <a:pt x="2633" y="2031"/>
                  </a:lnTo>
                  <a:cubicBezTo>
                    <a:pt x="2656" y="2039"/>
                    <a:pt x="2656" y="2047"/>
                    <a:pt x="2656" y="2071"/>
                  </a:cubicBezTo>
                  <a:lnTo>
                    <a:pt x="2656" y="2071"/>
                  </a:lnTo>
                  <a:cubicBezTo>
                    <a:pt x="2664" y="2102"/>
                    <a:pt x="2688" y="2150"/>
                    <a:pt x="2712" y="2189"/>
                  </a:cubicBezTo>
                  <a:cubicBezTo>
                    <a:pt x="2728" y="2205"/>
                    <a:pt x="2728" y="2221"/>
                    <a:pt x="2736" y="2229"/>
                  </a:cubicBezTo>
                  <a:cubicBezTo>
                    <a:pt x="2743" y="2260"/>
                    <a:pt x="2751" y="2269"/>
                    <a:pt x="2767" y="2269"/>
                  </a:cubicBezTo>
                  <a:cubicBezTo>
                    <a:pt x="2775" y="2269"/>
                    <a:pt x="2783" y="2269"/>
                    <a:pt x="2791" y="2260"/>
                  </a:cubicBezTo>
                  <a:cubicBezTo>
                    <a:pt x="2807" y="2260"/>
                    <a:pt x="2823" y="2253"/>
                    <a:pt x="2838" y="2253"/>
                  </a:cubicBezTo>
                  <a:cubicBezTo>
                    <a:pt x="2862" y="2253"/>
                    <a:pt x="2878" y="2260"/>
                    <a:pt x="2894" y="2276"/>
                  </a:cubicBezTo>
                  <a:cubicBezTo>
                    <a:pt x="2933" y="2316"/>
                    <a:pt x="2965" y="2355"/>
                    <a:pt x="2981" y="2387"/>
                  </a:cubicBezTo>
                  <a:cubicBezTo>
                    <a:pt x="2996" y="2419"/>
                    <a:pt x="3012" y="2434"/>
                    <a:pt x="3036" y="2442"/>
                  </a:cubicBezTo>
                  <a:cubicBezTo>
                    <a:pt x="3036" y="2442"/>
                    <a:pt x="3036" y="2450"/>
                    <a:pt x="3044" y="2450"/>
                  </a:cubicBezTo>
                  <a:cubicBezTo>
                    <a:pt x="3052" y="2458"/>
                    <a:pt x="3076" y="2474"/>
                    <a:pt x="3091" y="2474"/>
                  </a:cubicBezTo>
                  <a:cubicBezTo>
                    <a:pt x="3099" y="2474"/>
                    <a:pt x="3099" y="2474"/>
                    <a:pt x="3107" y="2466"/>
                  </a:cubicBezTo>
                  <a:cubicBezTo>
                    <a:pt x="3115" y="2466"/>
                    <a:pt x="3123" y="2466"/>
                    <a:pt x="3123" y="2474"/>
                  </a:cubicBezTo>
                  <a:cubicBezTo>
                    <a:pt x="3131" y="2482"/>
                    <a:pt x="3131" y="2490"/>
                    <a:pt x="3123" y="2498"/>
                  </a:cubicBezTo>
                  <a:cubicBezTo>
                    <a:pt x="3115" y="2498"/>
                    <a:pt x="3115" y="2506"/>
                    <a:pt x="3115" y="2506"/>
                  </a:cubicBezTo>
                  <a:cubicBezTo>
                    <a:pt x="3107" y="2513"/>
                    <a:pt x="3107" y="2513"/>
                    <a:pt x="3099" y="2513"/>
                  </a:cubicBezTo>
                  <a:cubicBezTo>
                    <a:pt x="3099" y="2513"/>
                    <a:pt x="3091" y="2513"/>
                    <a:pt x="3083" y="2506"/>
                  </a:cubicBezTo>
                  <a:cubicBezTo>
                    <a:pt x="3067" y="2498"/>
                    <a:pt x="3060" y="2490"/>
                    <a:pt x="3052" y="2490"/>
                  </a:cubicBezTo>
                  <a:cubicBezTo>
                    <a:pt x="3044" y="2490"/>
                    <a:pt x="3044" y="2490"/>
                    <a:pt x="3036" y="2498"/>
                  </a:cubicBezTo>
                  <a:lnTo>
                    <a:pt x="3028" y="2506"/>
                  </a:lnTo>
                  <a:cubicBezTo>
                    <a:pt x="3020" y="2513"/>
                    <a:pt x="3012" y="2529"/>
                    <a:pt x="3012" y="2529"/>
                  </a:cubicBezTo>
                  <a:cubicBezTo>
                    <a:pt x="3012" y="2537"/>
                    <a:pt x="3028" y="2545"/>
                    <a:pt x="3044" y="2553"/>
                  </a:cubicBezTo>
                  <a:cubicBezTo>
                    <a:pt x="3067" y="2561"/>
                    <a:pt x="3083" y="2569"/>
                    <a:pt x="3083" y="2569"/>
                  </a:cubicBezTo>
                  <a:cubicBezTo>
                    <a:pt x="3091" y="2569"/>
                    <a:pt x="3091" y="2569"/>
                    <a:pt x="3091" y="2561"/>
                  </a:cubicBezTo>
                  <a:cubicBezTo>
                    <a:pt x="3099" y="2561"/>
                    <a:pt x="3107" y="2553"/>
                    <a:pt x="3115" y="2553"/>
                  </a:cubicBezTo>
                  <a:cubicBezTo>
                    <a:pt x="3123" y="2553"/>
                    <a:pt x="3123" y="2545"/>
                    <a:pt x="3131" y="2545"/>
                  </a:cubicBezTo>
                  <a:cubicBezTo>
                    <a:pt x="3139" y="2537"/>
                    <a:pt x="3147" y="2529"/>
                    <a:pt x="3178" y="2537"/>
                  </a:cubicBezTo>
                  <a:cubicBezTo>
                    <a:pt x="3186" y="2537"/>
                    <a:pt x="3186" y="2537"/>
                    <a:pt x="3186" y="2537"/>
                  </a:cubicBezTo>
                  <a:cubicBezTo>
                    <a:pt x="3202" y="2537"/>
                    <a:pt x="3210" y="2545"/>
                    <a:pt x="3218" y="2545"/>
                  </a:cubicBezTo>
                  <a:cubicBezTo>
                    <a:pt x="3226" y="2545"/>
                    <a:pt x="3234" y="2537"/>
                    <a:pt x="3241" y="2529"/>
                  </a:cubicBezTo>
                  <a:cubicBezTo>
                    <a:pt x="3249" y="2506"/>
                    <a:pt x="3265" y="2474"/>
                    <a:pt x="3289" y="2474"/>
                  </a:cubicBezTo>
                  <a:close/>
                  <a:moveTo>
                    <a:pt x="3265" y="1944"/>
                  </a:moveTo>
                  <a:lnTo>
                    <a:pt x="3265" y="1944"/>
                  </a:lnTo>
                  <a:cubicBezTo>
                    <a:pt x="3265" y="1944"/>
                    <a:pt x="3257" y="1944"/>
                    <a:pt x="3257" y="1936"/>
                  </a:cubicBezTo>
                  <a:cubicBezTo>
                    <a:pt x="3249" y="1936"/>
                    <a:pt x="3241" y="1936"/>
                    <a:pt x="3226" y="1936"/>
                  </a:cubicBezTo>
                  <a:cubicBezTo>
                    <a:pt x="3194" y="1929"/>
                    <a:pt x="3194" y="1921"/>
                    <a:pt x="3186" y="1905"/>
                  </a:cubicBezTo>
                  <a:cubicBezTo>
                    <a:pt x="3186" y="1897"/>
                    <a:pt x="3178" y="1897"/>
                    <a:pt x="3178" y="1889"/>
                  </a:cubicBezTo>
                  <a:cubicBezTo>
                    <a:pt x="3162" y="1865"/>
                    <a:pt x="3154" y="1865"/>
                    <a:pt x="3131" y="1857"/>
                  </a:cubicBezTo>
                  <a:lnTo>
                    <a:pt x="3123" y="1857"/>
                  </a:lnTo>
                  <a:cubicBezTo>
                    <a:pt x="3115" y="1857"/>
                    <a:pt x="3107" y="1849"/>
                    <a:pt x="3107" y="1841"/>
                  </a:cubicBezTo>
                  <a:cubicBezTo>
                    <a:pt x="3099" y="1834"/>
                    <a:pt x="3107" y="1826"/>
                    <a:pt x="3107" y="1818"/>
                  </a:cubicBezTo>
                  <a:cubicBezTo>
                    <a:pt x="3115" y="1818"/>
                    <a:pt x="3115" y="1810"/>
                    <a:pt x="3115" y="1810"/>
                  </a:cubicBezTo>
                  <a:cubicBezTo>
                    <a:pt x="3123" y="1786"/>
                    <a:pt x="3162" y="1754"/>
                    <a:pt x="3170" y="1747"/>
                  </a:cubicBezTo>
                  <a:cubicBezTo>
                    <a:pt x="3186" y="1731"/>
                    <a:pt x="3194" y="1723"/>
                    <a:pt x="3194" y="1707"/>
                  </a:cubicBezTo>
                  <a:cubicBezTo>
                    <a:pt x="3194" y="1691"/>
                    <a:pt x="3218" y="1683"/>
                    <a:pt x="3218" y="1683"/>
                  </a:cubicBezTo>
                  <a:cubicBezTo>
                    <a:pt x="3218" y="1683"/>
                    <a:pt x="3218" y="1683"/>
                    <a:pt x="3226" y="1683"/>
                  </a:cubicBezTo>
                  <a:cubicBezTo>
                    <a:pt x="3241" y="1683"/>
                    <a:pt x="3289" y="1754"/>
                    <a:pt x="3297" y="1770"/>
                  </a:cubicBezTo>
                  <a:cubicBezTo>
                    <a:pt x="3313" y="1794"/>
                    <a:pt x="3320" y="1841"/>
                    <a:pt x="3305" y="1857"/>
                  </a:cubicBezTo>
                  <a:cubicBezTo>
                    <a:pt x="3305" y="1857"/>
                    <a:pt x="3305" y="1857"/>
                    <a:pt x="3297" y="1857"/>
                  </a:cubicBezTo>
                  <a:cubicBezTo>
                    <a:pt x="3289" y="1865"/>
                    <a:pt x="3281" y="1873"/>
                    <a:pt x="3281" y="1913"/>
                  </a:cubicBezTo>
                  <a:cubicBezTo>
                    <a:pt x="3281" y="1929"/>
                    <a:pt x="3281" y="1944"/>
                    <a:pt x="3265" y="1944"/>
                  </a:cubicBezTo>
                  <a:close/>
                  <a:moveTo>
                    <a:pt x="3226" y="1691"/>
                  </a:moveTo>
                  <a:lnTo>
                    <a:pt x="3226" y="1691"/>
                  </a:lnTo>
                  <a:lnTo>
                    <a:pt x="3226" y="1691"/>
                  </a:lnTo>
                  <a:cubicBezTo>
                    <a:pt x="3218" y="1691"/>
                    <a:pt x="3202" y="1699"/>
                    <a:pt x="3202" y="1707"/>
                  </a:cubicBezTo>
                  <a:cubicBezTo>
                    <a:pt x="3202" y="1723"/>
                    <a:pt x="3194" y="1739"/>
                    <a:pt x="3178" y="1747"/>
                  </a:cubicBezTo>
                  <a:cubicBezTo>
                    <a:pt x="3162" y="1763"/>
                    <a:pt x="3123" y="1794"/>
                    <a:pt x="3123" y="1810"/>
                  </a:cubicBezTo>
                  <a:cubicBezTo>
                    <a:pt x="3123" y="1818"/>
                    <a:pt x="3115" y="1818"/>
                    <a:pt x="3115" y="1826"/>
                  </a:cubicBezTo>
                  <a:cubicBezTo>
                    <a:pt x="3115" y="1834"/>
                    <a:pt x="3107" y="1834"/>
                    <a:pt x="3107" y="1841"/>
                  </a:cubicBezTo>
                  <a:cubicBezTo>
                    <a:pt x="3115" y="1841"/>
                    <a:pt x="3115" y="1849"/>
                    <a:pt x="3123" y="1849"/>
                  </a:cubicBezTo>
                  <a:cubicBezTo>
                    <a:pt x="3131" y="1849"/>
                    <a:pt x="3131" y="1849"/>
                    <a:pt x="3139" y="1849"/>
                  </a:cubicBezTo>
                  <a:cubicBezTo>
                    <a:pt x="3154" y="1857"/>
                    <a:pt x="3162" y="1857"/>
                    <a:pt x="3178" y="1881"/>
                  </a:cubicBezTo>
                  <a:cubicBezTo>
                    <a:pt x="3186" y="1889"/>
                    <a:pt x="3186" y="1897"/>
                    <a:pt x="3194" y="1905"/>
                  </a:cubicBezTo>
                  <a:cubicBezTo>
                    <a:pt x="3194" y="1913"/>
                    <a:pt x="3202" y="1921"/>
                    <a:pt x="3226" y="1929"/>
                  </a:cubicBezTo>
                  <a:cubicBezTo>
                    <a:pt x="3241" y="1929"/>
                    <a:pt x="3249" y="1929"/>
                    <a:pt x="3257" y="1929"/>
                  </a:cubicBezTo>
                  <a:cubicBezTo>
                    <a:pt x="3265" y="1936"/>
                    <a:pt x="3265" y="1936"/>
                    <a:pt x="3265" y="1936"/>
                  </a:cubicBezTo>
                  <a:cubicBezTo>
                    <a:pt x="3273" y="1936"/>
                    <a:pt x="3273" y="1936"/>
                    <a:pt x="3273" y="1913"/>
                  </a:cubicBezTo>
                  <a:cubicBezTo>
                    <a:pt x="3273" y="1873"/>
                    <a:pt x="3281" y="1865"/>
                    <a:pt x="3297" y="1857"/>
                  </a:cubicBezTo>
                  <a:cubicBezTo>
                    <a:pt x="3297" y="1849"/>
                    <a:pt x="3297" y="1849"/>
                    <a:pt x="3297" y="1849"/>
                  </a:cubicBezTo>
                  <a:cubicBezTo>
                    <a:pt x="3313" y="1841"/>
                    <a:pt x="3305" y="1802"/>
                    <a:pt x="3289" y="1778"/>
                  </a:cubicBezTo>
                  <a:cubicBezTo>
                    <a:pt x="3273" y="1747"/>
                    <a:pt x="3234" y="1691"/>
                    <a:pt x="3226" y="1691"/>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81" name="Freeform 405"/>
            <p:cNvSpPr>
              <a:spLocks noChangeArrowheads="1"/>
            </p:cNvSpPr>
            <p:nvPr/>
          </p:nvSpPr>
          <p:spPr bwMode="auto">
            <a:xfrm>
              <a:off x="18459597" y="7940302"/>
              <a:ext cx="707387" cy="1231552"/>
            </a:xfrm>
            <a:custGeom>
              <a:avLst/>
              <a:gdLst>
                <a:gd name="T0" fmla="*/ 1273 w 1345"/>
                <a:gd name="T1" fmla="*/ 87 h 2341"/>
                <a:gd name="T2" fmla="*/ 1273 w 1345"/>
                <a:gd name="T3" fmla="*/ 87 h 2341"/>
                <a:gd name="T4" fmla="*/ 1257 w 1345"/>
                <a:gd name="T5" fmla="*/ 39 h 2341"/>
                <a:gd name="T6" fmla="*/ 1233 w 1345"/>
                <a:gd name="T7" fmla="*/ 0 h 2341"/>
                <a:gd name="T8" fmla="*/ 450 w 1345"/>
                <a:gd name="T9" fmla="*/ 63 h 2341"/>
                <a:gd name="T10" fmla="*/ 427 w 1345"/>
                <a:gd name="T11" fmla="*/ 110 h 2341"/>
                <a:gd name="T12" fmla="*/ 411 w 1345"/>
                <a:gd name="T13" fmla="*/ 142 h 2341"/>
                <a:gd name="T14" fmla="*/ 363 w 1345"/>
                <a:gd name="T15" fmla="*/ 174 h 2341"/>
                <a:gd name="T16" fmla="*/ 340 w 1345"/>
                <a:gd name="T17" fmla="*/ 276 h 2341"/>
                <a:gd name="T18" fmla="*/ 324 w 1345"/>
                <a:gd name="T19" fmla="*/ 348 h 2341"/>
                <a:gd name="T20" fmla="*/ 284 w 1345"/>
                <a:gd name="T21" fmla="*/ 395 h 2341"/>
                <a:gd name="T22" fmla="*/ 213 w 1345"/>
                <a:gd name="T23" fmla="*/ 458 h 2341"/>
                <a:gd name="T24" fmla="*/ 213 w 1345"/>
                <a:gd name="T25" fmla="*/ 498 h 2341"/>
                <a:gd name="T26" fmla="*/ 213 w 1345"/>
                <a:gd name="T27" fmla="*/ 529 h 2341"/>
                <a:gd name="T28" fmla="*/ 190 w 1345"/>
                <a:gd name="T29" fmla="*/ 561 h 2341"/>
                <a:gd name="T30" fmla="*/ 150 w 1345"/>
                <a:gd name="T31" fmla="*/ 593 h 2341"/>
                <a:gd name="T32" fmla="*/ 150 w 1345"/>
                <a:gd name="T33" fmla="*/ 672 h 2341"/>
                <a:gd name="T34" fmla="*/ 126 w 1345"/>
                <a:gd name="T35" fmla="*/ 735 h 2341"/>
                <a:gd name="T36" fmla="*/ 126 w 1345"/>
                <a:gd name="T37" fmla="*/ 806 h 2341"/>
                <a:gd name="T38" fmla="*/ 142 w 1345"/>
                <a:gd name="T39" fmla="*/ 869 h 2341"/>
                <a:gd name="T40" fmla="*/ 166 w 1345"/>
                <a:gd name="T41" fmla="*/ 932 h 2341"/>
                <a:gd name="T42" fmla="*/ 158 w 1345"/>
                <a:gd name="T43" fmla="*/ 988 h 2341"/>
                <a:gd name="T44" fmla="*/ 158 w 1345"/>
                <a:gd name="T45" fmla="*/ 1043 h 2341"/>
                <a:gd name="T46" fmla="*/ 190 w 1345"/>
                <a:gd name="T47" fmla="*/ 1106 h 2341"/>
                <a:gd name="T48" fmla="*/ 166 w 1345"/>
                <a:gd name="T49" fmla="*/ 1178 h 2341"/>
                <a:gd name="T50" fmla="*/ 205 w 1345"/>
                <a:gd name="T51" fmla="*/ 1257 h 2341"/>
                <a:gd name="T52" fmla="*/ 213 w 1345"/>
                <a:gd name="T53" fmla="*/ 1296 h 2341"/>
                <a:gd name="T54" fmla="*/ 221 w 1345"/>
                <a:gd name="T55" fmla="*/ 1336 h 2341"/>
                <a:gd name="T56" fmla="*/ 253 w 1345"/>
                <a:gd name="T57" fmla="*/ 1383 h 2341"/>
                <a:gd name="T58" fmla="*/ 166 w 1345"/>
                <a:gd name="T59" fmla="*/ 1431 h 2341"/>
                <a:gd name="T60" fmla="*/ 221 w 1345"/>
                <a:gd name="T61" fmla="*/ 1470 h 2341"/>
                <a:gd name="T62" fmla="*/ 174 w 1345"/>
                <a:gd name="T63" fmla="*/ 1565 h 2341"/>
                <a:gd name="T64" fmla="*/ 142 w 1345"/>
                <a:gd name="T65" fmla="*/ 1596 h 2341"/>
                <a:gd name="T66" fmla="*/ 134 w 1345"/>
                <a:gd name="T67" fmla="*/ 1644 h 2341"/>
                <a:gd name="T68" fmla="*/ 103 w 1345"/>
                <a:gd name="T69" fmla="*/ 1660 h 2341"/>
                <a:gd name="T70" fmla="*/ 103 w 1345"/>
                <a:gd name="T71" fmla="*/ 1699 h 2341"/>
                <a:gd name="T72" fmla="*/ 63 w 1345"/>
                <a:gd name="T73" fmla="*/ 1723 h 2341"/>
                <a:gd name="T74" fmla="*/ 55 w 1345"/>
                <a:gd name="T75" fmla="*/ 1786 h 2341"/>
                <a:gd name="T76" fmla="*/ 39 w 1345"/>
                <a:gd name="T77" fmla="*/ 1826 h 2341"/>
                <a:gd name="T78" fmla="*/ 31 w 1345"/>
                <a:gd name="T79" fmla="*/ 1889 h 2341"/>
                <a:gd name="T80" fmla="*/ 15 w 1345"/>
                <a:gd name="T81" fmla="*/ 1929 h 2341"/>
                <a:gd name="T82" fmla="*/ 31 w 1345"/>
                <a:gd name="T83" fmla="*/ 1984 h 2341"/>
                <a:gd name="T84" fmla="*/ 39 w 1345"/>
                <a:gd name="T85" fmla="*/ 2000 h 2341"/>
                <a:gd name="T86" fmla="*/ 774 w 1345"/>
                <a:gd name="T87" fmla="*/ 1968 h 2341"/>
                <a:gd name="T88" fmla="*/ 790 w 1345"/>
                <a:gd name="T89" fmla="*/ 1992 h 2341"/>
                <a:gd name="T90" fmla="*/ 759 w 1345"/>
                <a:gd name="T91" fmla="*/ 2118 h 2341"/>
                <a:gd name="T92" fmla="*/ 830 w 1345"/>
                <a:gd name="T93" fmla="*/ 2205 h 2341"/>
                <a:gd name="T94" fmla="*/ 917 w 1345"/>
                <a:gd name="T95" fmla="*/ 2340 h 2341"/>
                <a:gd name="T96" fmla="*/ 933 w 1345"/>
                <a:gd name="T97" fmla="*/ 2324 h 2341"/>
                <a:gd name="T98" fmla="*/ 988 w 1345"/>
                <a:gd name="T99" fmla="*/ 2261 h 2341"/>
                <a:gd name="T100" fmla="*/ 1059 w 1345"/>
                <a:gd name="T101" fmla="*/ 2245 h 2341"/>
                <a:gd name="T102" fmla="*/ 1154 w 1345"/>
                <a:gd name="T103" fmla="*/ 2205 h 2341"/>
                <a:gd name="T104" fmla="*/ 1265 w 1345"/>
                <a:gd name="T105" fmla="*/ 2213 h 2341"/>
                <a:gd name="T106" fmla="*/ 1328 w 1345"/>
                <a:gd name="T107" fmla="*/ 2213 h 2341"/>
                <a:gd name="T108" fmla="*/ 1344 w 1345"/>
                <a:gd name="T109" fmla="*/ 2205 h 2341"/>
                <a:gd name="T110" fmla="*/ 1257 w 1345"/>
                <a:gd name="T111" fmla="*/ 1541 h 2341"/>
                <a:gd name="T112" fmla="*/ 1273 w 1345"/>
                <a:gd name="T113" fmla="*/ 87 h 2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5" h="2341">
                  <a:moveTo>
                    <a:pt x="1273" y="87"/>
                  </a:moveTo>
                  <a:lnTo>
                    <a:pt x="1273" y="87"/>
                  </a:lnTo>
                  <a:cubicBezTo>
                    <a:pt x="1273" y="71"/>
                    <a:pt x="1288" y="63"/>
                    <a:pt x="1257" y="39"/>
                  </a:cubicBezTo>
                  <a:cubicBezTo>
                    <a:pt x="1249" y="31"/>
                    <a:pt x="1241" y="15"/>
                    <a:pt x="1233" y="0"/>
                  </a:cubicBezTo>
                  <a:cubicBezTo>
                    <a:pt x="940" y="31"/>
                    <a:pt x="664" y="55"/>
                    <a:pt x="450" y="63"/>
                  </a:cubicBezTo>
                  <a:cubicBezTo>
                    <a:pt x="450" y="63"/>
                    <a:pt x="427" y="71"/>
                    <a:pt x="427" y="110"/>
                  </a:cubicBezTo>
                  <a:cubicBezTo>
                    <a:pt x="427" y="142"/>
                    <a:pt x="427" y="134"/>
                    <a:pt x="411" y="142"/>
                  </a:cubicBezTo>
                  <a:cubicBezTo>
                    <a:pt x="395" y="142"/>
                    <a:pt x="371" y="142"/>
                    <a:pt x="363" y="174"/>
                  </a:cubicBezTo>
                  <a:cubicBezTo>
                    <a:pt x="363" y="205"/>
                    <a:pt x="355" y="261"/>
                    <a:pt x="340" y="276"/>
                  </a:cubicBezTo>
                  <a:cubicBezTo>
                    <a:pt x="324" y="292"/>
                    <a:pt x="324" y="316"/>
                    <a:pt x="324" y="348"/>
                  </a:cubicBezTo>
                  <a:cubicBezTo>
                    <a:pt x="324" y="371"/>
                    <a:pt x="316" y="387"/>
                    <a:pt x="284" y="395"/>
                  </a:cubicBezTo>
                  <a:cubicBezTo>
                    <a:pt x="253" y="403"/>
                    <a:pt x="213" y="426"/>
                    <a:pt x="213" y="458"/>
                  </a:cubicBezTo>
                  <a:cubicBezTo>
                    <a:pt x="221" y="482"/>
                    <a:pt x="229" y="490"/>
                    <a:pt x="213" y="498"/>
                  </a:cubicBezTo>
                  <a:cubicBezTo>
                    <a:pt x="205" y="514"/>
                    <a:pt x="205" y="521"/>
                    <a:pt x="213" y="529"/>
                  </a:cubicBezTo>
                  <a:cubicBezTo>
                    <a:pt x="221" y="545"/>
                    <a:pt x="213" y="561"/>
                    <a:pt x="190" y="561"/>
                  </a:cubicBezTo>
                  <a:cubicBezTo>
                    <a:pt x="166" y="561"/>
                    <a:pt x="150" y="561"/>
                    <a:pt x="150" y="593"/>
                  </a:cubicBezTo>
                  <a:cubicBezTo>
                    <a:pt x="158" y="624"/>
                    <a:pt x="181" y="664"/>
                    <a:pt x="150" y="672"/>
                  </a:cubicBezTo>
                  <a:cubicBezTo>
                    <a:pt x="126" y="688"/>
                    <a:pt x="126" y="719"/>
                    <a:pt x="126" y="735"/>
                  </a:cubicBezTo>
                  <a:cubicBezTo>
                    <a:pt x="126" y="759"/>
                    <a:pt x="142" y="790"/>
                    <a:pt x="126" y="806"/>
                  </a:cubicBezTo>
                  <a:cubicBezTo>
                    <a:pt x="110" y="822"/>
                    <a:pt x="118" y="846"/>
                    <a:pt x="142" y="869"/>
                  </a:cubicBezTo>
                  <a:cubicBezTo>
                    <a:pt x="166" y="901"/>
                    <a:pt x="174" y="909"/>
                    <a:pt x="166" y="932"/>
                  </a:cubicBezTo>
                  <a:cubicBezTo>
                    <a:pt x="158" y="956"/>
                    <a:pt x="150" y="972"/>
                    <a:pt x="158" y="988"/>
                  </a:cubicBezTo>
                  <a:cubicBezTo>
                    <a:pt x="174" y="1012"/>
                    <a:pt x="142" y="996"/>
                    <a:pt x="158" y="1043"/>
                  </a:cubicBezTo>
                  <a:cubicBezTo>
                    <a:pt x="166" y="1091"/>
                    <a:pt x="181" y="1091"/>
                    <a:pt x="190" y="1106"/>
                  </a:cubicBezTo>
                  <a:cubicBezTo>
                    <a:pt x="190" y="1130"/>
                    <a:pt x="150" y="1162"/>
                    <a:pt x="166" y="1178"/>
                  </a:cubicBezTo>
                  <a:cubicBezTo>
                    <a:pt x="181" y="1193"/>
                    <a:pt x="158" y="1265"/>
                    <a:pt x="205" y="1257"/>
                  </a:cubicBezTo>
                  <a:cubicBezTo>
                    <a:pt x="205" y="1257"/>
                    <a:pt x="221" y="1280"/>
                    <a:pt x="213" y="1296"/>
                  </a:cubicBezTo>
                  <a:cubicBezTo>
                    <a:pt x="205" y="1320"/>
                    <a:pt x="190" y="1320"/>
                    <a:pt x="221" y="1336"/>
                  </a:cubicBezTo>
                  <a:cubicBezTo>
                    <a:pt x="261" y="1352"/>
                    <a:pt x="276" y="1375"/>
                    <a:pt x="253" y="1383"/>
                  </a:cubicBezTo>
                  <a:cubicBezTo>
                    <a:pt x="237" y="1383"/>
                    <a:pt x="126" y="1407"/>
                    <a:pt x="166" y="1431"/>
                  </a:cubicBezTo>
                  <a:cubicBezTo>
                    <a:pt x="213" y="1454"/>
                    <a:pt x="229" y="1446"/>
                    <a:pt x="221" y="1470"/>
                  </a:cubicBezTo>
                  <a:cubicBezTo>
                    <a:pt x="221" y="1494"/>
                    <a:pt x="181" y="1557"/>
                    <a:pt x="174" y="1565"/>
                  </a:cubicBezTo>
                  <a:cubicBezTo>
                    <a:pt x="158" y="1573"/>
                    <a:pt x="134" y="1565"/>
                    <a:pt x="142" y="1596"/>
                  </a:cubicBezTo>
                  <a:cubicBezTo>
                    <a:pt x="142" y="1628"/>
                    <a:pt x="142" y="1636"/>
                    <a:pt x="134" y="1644"/>
                  </a:cubicBezTo>
                  <a:cubicBezTo>
                    <a:pt x="126" y="1644"/>
                    <a:pt x="95" y="1636"/>
                    <a:pt x="103" y="1660"/>
                  </a:cubicBezTo>
                  <a:cubicBezTo>
                    <a:pt x="103" y="1676"/>
                    <a:pt x="118" y="1699"/>
                    <a:pt x="103" y="1699"/>
                  </a:cubicBezTo>
                  <a:cubicBezTo>
                    <a:pt x="87" y="1707"/>
                    <a:pt x="63" y="1699"/>
                    <a:pt x="63" y="1723"/>
                  </a:cubicBezTo>
                  <a:cubicBezTo>
                    <a:pt x="63" y="1747"/>
                    <a:pt x="63" y="1786"/>
                    <a:pt x="55" y="1786"/>
                  </a:cubicBezTo>
                  <a:cubicBezTo>
                    <a:pt x="47" y="1786"/>
                    <a:pt x="31" y="1810"/>
                    <a:pt x="39" y="1826"/>
                  </a:cubicBezTo>
                  <a:cubicBezTo>
                    <a:pt x="47" y="1842"/>
                    <a:pt x="47" y="1881"/>
                    <a:pt x="31" y="1889"/>
                  </a:cubicBezTo>
                  <a:cubicBezTo>
                    <a:pt x="23" y="1897"/>
                    <a:pt x="0" y="1913"/>
                    <a:pt x="15" y="1929"/>
                  </a:cubicBezTo>
                  <a:cubicBezTo>
                    <a:pt x="31" y="1952"/>
                    <a:pt x="39" y="1976"/>
                    <a:pt x="31" y="1984"/>
                  </a:cubicBezTo>
                  <a:cubicBezTo>
                    <a:pt x="23" y="1992"/>
                    <a:pt x="15" y="2000"/>
                    <a:pt x="39" y="2000"/>
                  </a:cubicBezTo>
                  <a:cubicBezTo>
                    <a:pt x="55" y="2008"/>
                    <a:pt x="774" y="1968"/>
                    <a:pt x="774" y="1968"/>
                  </a:cubicBezTo>
                  <a:cubicBezTo>
                    <a:pt x="774" y="1968"/>
                    <a:pt x="806" y="1976"/>
                    <a:pt x="790" y="1992"/>
                  </a:cubicBezTo>
                  <a:cubicBezTo>
                    <a:pt x="782" y="2008"/>
                    <a:pt x="719" y="2063"/>
                    <a:pt x="759" y="2118"/>
                  </a:cubicBezTo>
                  <a:cubicBezTo>
                    <a:pt x="798" y="2174"/>
                    <a:pt x="822" y="2174"/>
                    <a:pt x="830" y="2205"/>
                  </a:cubicBezTo>
                  <a:cubicBezTo>
                    <a:pt x="846" y="2245"/>
                    <a:pt x="909" y="2332"/>
                    <a:pt x="917" y="2340"/>
                  </a:cubicBezTo>
                  <a:cubicBezTo>
                    <a:pt x="917" y="2340"/>
                    <a:pt x="925" y="2332"/>
                    <a:pt x="933" y="2324"/>
                  </a:cubicBezTo>
                  <a:cubicBezTo>
                    <a:pt x="956" y="2292"/>
                    <a:pt x="964" y="2284"/>
                    <a:pt x="988" y="2261"/>
                  </a:cubicBezTo>
                  <a:cubicBezTo>
                    <a:pt x="1012" y="2237"/>
                    <a:pt x="1035" y="2261"/>
                    <a:pt x="1059" y="2245"/>
                  </a:cubicBezTo>
                  <a:cubicBezTo>
                    <a:pt x="1091" y="2229"/>
                    <a:pt x="1122" y="2189"/>
                    <a:pt x="1154" y="2205"/>
                  </a:cubicBezTo>
                  <a:cubicBezTo>
                    <a:pt x="1193" y="2213"/>
                    <a:pt x="1241" y="2229"/>
                    <a:pt x="1265" y="2213"/>
                  </a:cubicBezTo>
                  <a:cubicBezTo>
                    <a:pt x="1296" y="2197"/>
                    <a:pt x="1304" y="2237"/>
                    <a:pt x="1328" y="2213"/>
                  </a:cubicBezTo>
                  <a:cubicBezTo>
                    <a:pt x="1336" y="2213"/>
                    <a:pt x="1336" y="2213"/>
                    <a:pt x="1344" y="2205"/>
                  </a:cubicBezTo>
                  <a:cubicBezTo>
                    <a:pt x="1257" y="1541"/>
                    <a:pt x="1257" y="1541"/>
                    <a:pt x="1257" y="1541"/>
                  </a:cubicBezTo>
                  <a:cubicBezTo>
                    <a:pt x="1257" y="1541"/>
                    <a:pt x="1273" y="102"/>
                    <a:pt x="1273" y="87"/>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82" name="Freeform 406"/>
            <p:cNvSpPr>
              <a:spLocks noChangeArrowheads="1"/>
            </p:cNvSpPr>
            <p:nvPr/>
          </p:nvSpPr>
          <p:spPr bwMode="auto">
            <a:xfrm>
              <a:off x="18459597" y="7940302"/>
              <a:ext cx="707387" cy="1236191"/>
            </a:xfrm>
            <a:custGeom>
              <a:avLst/>
              <a:gdLst>
                <a:gd name="T0" fmla="*/ 893 w 1345"/>
                <a:gd name="T1" fmla="*/ 2324 h 2349"/>
                <a:gd name="T2" fmla="*/ 790 w 1345"/>
                <a:gd name="T3" fmla="*/ 1992 h 2349"/>
                <a:gd name="T4" fmla="*/ 47 w 1345"/>
                <a:gd name="T5" fmla="*/ 2008 h 2349"/>
                <a:gd name="T6" fmla="*/ 23 w 1345"/>
                <a:gd name="T7" fmla="*/ 1984 h 2349"/>
                <a:gd name="T8" fmla="*/ 39 w 1345"/>
                <a:gd name="T9" fmla="*/ 1881 h 2349"/>
                <a:gd name="T10" fmla="*/ 55 w 1345"/>
                <a:gd name="T11" fmla="*/ 1747 h 2349"/>
                <a:gd name="T12" fmla="*/ 103 w 1345"/>
                <a:gd name="T13" fmla="*/ 1683 h 2349"/>
                <a:gd name="T14" fmla="*/ 134 w 1345"/>
                <a:gd name="T15" fmla="*/ 1636 h 2349"/>
                <a:gd name="T16" fmla="*/ 221 w 1345"/>
                <a:gd name="T17" fmla="*/ 1470 h 2349"/>
                <a:gd name="T18" fmla="*/ 237 w 1345"/>
                <a:gd name="T19" fmla="*/ 1383 h 2349"/>
                <a:gd name="T20" fmla="*/ 197 w 1345"/>
                <a:gd name="T21" fmla="*/ 1328 h 2349"/>
                <a:gd name="T22" fmla="*/ 166 w 1345"/>
                <a:gd name="T23" fmla="*/ 1209 h 2349"/>
                <a:gd name="T24" fmla="*/ 174 w 1345"/>
                <a:gd name="T25" fmla="*/ 1099 h 2349"/>
                <a:gd name="T26" fmla="*/ 158 w 1345"/>
                <a:gd name="T27" fmla="*/ 948 h 2349"/>
                <a:gd name="T28" fmla="*/ 126 w 1345"/>
                <a:gd name="T29" fmla="*/ 806 h 2349"/>
                <a:gd name="T30" fmla="*/ 158 w 1345"/>
                <a:gd name="T31" fmla="*/ 624 h 2349"/>
                <a:gd name="T32" fmla="*/ 190 w 1345"/>
                <a:gd name="T33" fmla="*/ 561 h 2349"/>
                <a:gd name="T34" fmla="*/ 213 w 1345"/>
                <a:gd name="T35" fmla="*/ 498 h 2349"/>
                <a:gd name="T36" fmla="*/ 316 w 1345"/>
                <a:gd name="T37" fmla="*/ 348 h 2349"/>
                <a:gd name="T38" fmla="*/ 403 w 1345"/>
                <a:gd name="T39" fmla="*/ 134 h 2349"/>
                <a:gd name="T40" fmla="*/ 450 w 1345"/>
                <a:gd name="T41" fmla="*/ 63 h 2349"/>
                <a:gd name="T42" fmla="*/ 1233 w 1345"/>
                <a:gd name="T43" fmla="*/ 0 h 2349"/>
                <a:gd name="T44" fmla="*/ 1265 w 1345"/>
                <a:gd name="T45" fmla="*/ 1541 h 2349"/>
                <a:gd name="T46" fmla="*/ 1312 w 1345"/>
                <a:gd name="T47" fmla="*/ 2229 h 2349"/>
                <a:gd name="T48" fmla="*/ 1233 w 1345"/>
                <a:gd name="T49" fmla="*/ 2229 h 2349"/>
                <a:gd name="T50" fmla="*/ 1067 w 1345"/>
                <a:gd name="T51" fmla="*/ 2245 h 2349"/>
                <a:gd name="T52" fmla="*/ 964 w 1345"/>
                <a:gd name="T53" fmla="*/ 2292 h 2349"/>
                <a:gd name="T54" fmla="*/ 774 w 1345"/>
                <a:gd name="T55" fmla="*/ 1960 h 2349"/>
                <a:gd name="T56" fmla="*/ 798 w 1345"/>
                <a:gd name="T57" fmla="*/ 1992 h 2349"/>
                <a:gd name="T58" fmla="*/ 838 w 1345"/>
                <a:gd name="T59" fmla="*/ 2205 h 2349"/>
                <a:gd name="T60" fmla="*/ 956 w 1345"/>
                <a:gd name="T61" fmla="*/ 2292 h 2349"/>
                <a:gd name="T62" fmla="*/ 1035 w 1345"/>
                <a:gd name="T63" fmla="*/ 2245 h 2349"/>
                <a:gd name="T64" fmla="*/ 1162 w 1345"/>
                <a:gd name="T65" fmla="*/ 2197 h 2349"/>
                <a:gd name="T66" fmla="*/ 1296 w 1345"/>
                <a:gd name="T67" fmla="*/ 2213 h 2349"/>
                <a:gd name="T68" fmla="*/ 1257 w 1345"/>
                <a:gd name="T69" fmla="*/ 1541 h 2349"/>
                <a:gd name="T70" fmla="*/ 1233 w 1345"/>
                <a:gd name="T71" fmla="*/ 8 h 2349"/>
                <a:gd name="T72" fmla="*/ 411 w 1345"/>
                <a:gd name="T73" fmla="*/ 142 h 2349"/>
                <a:gd name="T74" fmla="*/ 340 w 1345"/>
                <a:gd name="T75" fmla="*/ 276 h 2349"/>
                <a:gd name="T76" fmla="*/ 221 w 1345"/>
                <a:gd name="T77" fmla="*/ 474 h 2349"/>
                <a:gd name="T78" fmla="*/ 221 w 1345"/>
                <a:gd name="T79" fmla="*/ 553 h 2349"/>
                <a:gd name="T80" fmla="*/ 158 w 1345"/>
                <a:gd name="T81" fmla="*/ 593 h 2349"/>
                <a:gd name="T82" fmla="*/ 134 w 1345"/>
                <a:gd name="T83" fmla="*/ 759 h 2349"/>
                <a:gd name="T84" fmla="*/ 174 w 1345"/>
                <a:gd name="T85" fmla="*/ 932 h 2349"/>
                <a:gd name="T86" fmla="*/ 158 w 1345"/>
                <a:gd name="T87" fmla="*/ 1043 h 2349"/>
                <a:gd name="T88" fmla="*/ 166 w 1345"/>
                <a:gd name="T89" fmla="*/ 1178 h 2349"/>
                <a:gd name="T90" fmla="*/ 205 w 1345"/>
                <a:gd name="T91" fmla="*/ 1257 h 2349"/>
                <a:gd name="T92" fmla="*/ 229 w 1345"/>
                <a:gd name="T93" fmla="*/ 1336 h 2349"/>
                <a:gd name="T94" fmla="*/ 158 w 1345"/>
                <a:gd name="T95" fmla="*/ 1415 h 2349"/>
                <a:gd name="T96" fmla="*/ 174 w 1345"/>
                <a:gd name="T97" fmla="*/ 1565 h 2349"/>
                <a:gd name="T98" fmla="*/ 126 w 1345"/>
                <a:gd name="T99" fmla="*/ 1644 h 2349"/>
                <a:gd name="T100" fmla="*/ 103 w 1345"/>
                <a:gd name="T101" fmla="*/ 1707 h 2349"/>
                <a:gd name="T102" fmla="*/ 55 w 1345"/>
                <a:gd name="T103" fmla="*/ 1794 h 2349"/>
                <a:gd name="T104" fmla="*/ 39 w 1345"/>
                <a:gd name="T105" fmla="*/ 1897 h 2349"/>
                <a:gd name="T106" fmla="*/ 31 w 1345"/>
                <a:gd name="T107" fmla="*/ 1984 h 2349"/>
                <a:gd name="T108" fmla="*/ 767 w 1345"/>
                <a:gd name="T109" fmla="*/ 1960 h 2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5" h="2349">
                  <a:moveTo>
                    <a:pt x="909" y="2348"/>
                  </a:moveTo>
                  <a:lnTo>
                    <a:pt x="909" y="2348"/>
                  </a:lnTo>
                  <a:cubicBezTo>
                    <a:pt x="909" y="2340"/>
                    <a:pt x="909" y="2340"/>
                    <a:pt x="909" y="2340"/>
                  </a:cubicBezTo>
                  <a:cubicBezTo>
                    <a:pt x="909" y="2340"/>
                    <a:pt x="901" y="2332"/>
                    <a:pt x="893" y="2324"/>
                  </a:cubicBezTo>
                  <a:cubicBezTo>
                    <a:pt x="877" y="2292"/>
                    <a:pt x="838" y="2237"/>
                    <a:pt x="830" y="2213"/>
                  </a:cubicBezTo>
                  <a:cubicBezTo>
                    <a:pt x="822" y="2189"/>
                    <a:pt x="814" y="2182"/>
                    <a:pt x="798" y="2174"/>
                  </a:cubicBezTo>
                  <a:cubicBezTo>
                    <a:pt x="790" y="2158"/>
                    <a:pt x="774" y="2150"/>
                    <a:pt x="759" y="2118"/>
                  </a:cubicBezTo>
                  <a:cubicBezTo>
                    <a:pt x="711" y="2063"/>
                    <a:pt x="767" y="2008"/>
                    <a:pt x="790" y="1992"/>
                  </a:cubicBezTo>
                  <a:lnTo>
                    <a:pt x="790" y="1992"/>
                  </a:lnTo>
                  <a:cubicBezTo>
                    <a:pt x="798" y="1984"/>
                    <a:pt x="790" y="1984"/>
                    <a:pt x="790" y="1984"/>
                  </a:cubicBezTo>
                  <a:cubicBezTo>
                    <a:pt x="790" y="1976"/>
                    <a:pt x="782" y="1968"/>
                    <a:pt x="767" y="1968"/>
                  </a:cubicBezTo>
                  <a:cubicBezTo>
                    <a:pt x="751" y="1968"/>
                    <a:pt x="118" y="2008"/>
                    <a:pt x="47" y="2008"/>
                  </a:cubicBezTo>
                  <a:cubicBezTo>
                    <a:pt x="39" y="2008"/>
                    <a:pt x="39" y="2008"/>
                    <a:pt x="39" y="2008"/>
                  </a:cubicBezTo>
                  <a:cubicBezTo>
                    <a:pt x="23" y="2008"/>
                    <a:pt x="23" y="2000"/>
                    <a:pt x="23" y="2000"/>
                  </a:cubicBezTo>
                  <a:cubicBezTo>
                    <a:pt x="15" y="1992"/>
                    <a:pt x="23" y="1992"/>
                    <a:pt x="23" y="1984"/>
                  </a:cubicBezTo>
                  <a:lnTo>
                    <a:pt x="23" y="1984"/>
                  </a:lnTo>
                  <a:cubicBezTo>
                    <a:pt x="31" y="1976"/>
                    <a:pt x="23" y="1952"/>
                    <a:pt x="8" y="1936"/>
                  </a:cubicBezTo>
                  <a:cubicBezTo>
                    <a:pt x="8" y="1929"/>
                    <a:pt x="0" y="1921"/>
                    <a:pt x="8" y="1913"/>
                  </a:cubicBezTo>
                  <a:cubicBezTo>
                    <a:pt x="8" y="1897"/>
                    <a:pt x="23" y="1889"/>
                    <a:pt x="31" y="1889"/>
                  </a:cubicBezTo>
                  <a:cubicBezTo>
                    <a:pt x="39" y="1889"/>
                    <a:pt x="39" y="1881"/>
                    <a:pt x="39" y="1881"/>
                  </a:cubicBezTo>
                  <a:cubicBezTo>
                    <a:pt x="47" y="1865"/>
                    <a:pt x="39" y="1834"/>
                    <a:pt x="39" y="1826"/>
                  </a:cubicBezTo>
                  <a:cubicBezTo>
                    <a:pt x="31" y="1818"/>
                    <a:pt x="31" y="1810"/>
                    <a:pt x="39" y="1802"/>
                  </a:cubicBezTo>
                  <a:cubicBezTo>
                    <a:pt x="39" y="1794"/>
                    <a:pt x="47" y="1786"/>
                    <a:pt x="55" y="1786"/>
                  </a:cubicBezTo>
                  <a:cubicBezTo>
                    <a:pt x="63" y="1786"/>
                    <a:pt x="55" y="1763"/>
                    <a:pt x="55" y="1747"/>
                  </a:cubicBezTo>
                  <a:cubicBezTo>
                    <a:pt x="55" y="1739"/>
                    <a:pt x="55" y="1731"/>
                    <a:pt x="55" y="1723"/>
                  </a:cubicBezTo>
                  <a:cubicBezTo>
                    <a:pt x="55" y="1707"/>
                    <a:pt x="79" y="1699"/>
                    <a:pt x="95" y="1699"/>
                  </a:cubicBezTo>
                  <a:lnTo>
                    <a:pt x="103" y="1699"/>
                  </a:lnTo>
                  <a:cubicBezTo>
                    <a:pt x="103" y="1699"/>
                    <a:pt x="103" y="1691"/>
                    <a:pt x="103" y="1683"/>
                  </a:cubicBezTo>
                  <a:cubicBezTo>
                    <a:pt x="103" y="1676"/>
                    <a:pt x="95" y="1668"/>
                    <a:pt x="95" y="1660"/>
                  </a:cubicBezTo>
                  <a:cubicBezTo>
                    <a:pt x="95" y="1652"/>
                    <a:pt x="95" y="1644"/>
                    <a:pt x="103" y="1644"/>
                  </a:cubicBezTo>
                  <a:cubicBezTo>
                    <a:pt x="103" y="1636"/>
                    <a:pt x="118" y="1636"/>
                    <a:pt x="126" y="1636"/>
                  </a:cubicBezTo>
                  <a:cubicBezTo>
                    <a:pt x="126" y="1636"/>
                    <a:pt x="126" y="1636"/>
                    <a:pt x="134" y="1636"/>
                  </a:cubicBezTo>
                  <a:cubicBezTo>
                    <a:pt x="142" y="1636"/>
                    <a:pt x="142" y="1620"/>
                    <a:pt x="134" y="1596"/>
                  </a:cubicBezTo>
                  <a:cubicBezTo>
                    <a:pt x="126" y="1573"/>
                    <a:pt x="142" y="1573"/>
                    <a:pt x="158" y="1565"/>
                  </a:cubicBezTo>
                  <a:lnTo>
                    <a:pt x="166" y="1565"/>
                  </a:lnTo>
                  <a:cubicBezTo>
                    <a:pt x="181" y="1557"/>
                    <a:pt x="213" y="1494"/>
                    <a:pt x="221" y="1470"/>
                  </a:cubicBezTo>
                  <a:cubicBezTo>
                    <a:pt x="221" y="1454"/>
                    <a:pt x="221" y="1454"/>
                    <a:pt x="205" y="1446"/>
                  </a:cubicBezTo>
                  <a:cubicBezTo>
                    <a:pt x="197" y="1446"/>
                    <a:pt x="181" y="1438"/>
                    <a:pt x="166" y="1431"/>
                  </a:cubicBezTo>
                  <a:cubicBezTo>
                    <a:pt x="166" y="1431"/>
                    <a:pt x="150" y="1423"/>
                    <a:pt x="158" y="1415"/>
                  </a:cubicBezTo>
                  <a:cubicBezTo>
                    <a:pt x="158" y="1399"/>
                    <a:pt x="190" y="1391"/>
                    <a:pt x="237" y="1383"/>
                  </a:cubicBezTo>
                  <a:cubicBezTo>
                    <a:pt x="245" y="1383"/>
                    <a:pt x="253" y="1375"/>
                    <a:pt x="253" y="1375"/>
                  </a:cubicBezTo>
                  <a:cubicBezTo>
                    <a:pt x="261" y="1375"/>
                    <a:pt x="261" y="1375"/>
                    <a:pt x="261" y="1375"/>
                  </a:cubicBezTo>
                  <a:cubicBezTo>
                    <a:pt x="261" y="1367"/>
                    <a:pt x="253" y="1352"/>
                    <a:pt x="221" y="1343"/>
                  </a:cubicBezTo>
                  <a:cubicBezTo>
                    <a:pt x="205" y="1336"/>
                    <a:pt x="197" y="1328"/>
                    <a:pt x="197" y="1328"/>
                  </a:cubicBezTo>
                  <a:cubicBezTo>
                    <a:pt x="197" y="1320"/>
                    <a:pt x="197" y="1312"/>
                    <a:pt x="205" y="1312"/>
                  </a:cubicBezTo>
                  <a:cubicBezTo>
                    <a:pt x="205" y="1304"/>
                    <a:pt x="205" y="1304"/>
                    <a:pt x="213" y="1296"/>
                  </a:cubicBezTo>
                  <a:cubicBezTo>
                    <a:pt x="213" y="1280"/>
                    <a:pt x="205" y="1265"/>
                    <a:pt x="197" y="1265"/>
                  </a:cubicBezTo>
                  <a:cubicBezTo>
                    <a:pt x="174" y="1265"/>
                    <a:pt x="166" y="1233"/>
                    <a:pt x="166" y="1209"/>
                  </a:cubicBezTo>
                  <a:cubicBezTo>
                    <a:pt x="166" y="1201"/>
                    <a:pt x="166" y="1185"/>
                    <a:pt x="166" y="1178"/>
                  </a:cubicBezTo>
                  <a:cubicBezTo>
                    <a:pt x="150" y="1170"/>
                    <a:pt x="166" y="1154"/>
                    <a:pt x="174" y="1138"/>
                  </a:cubicBezTo>
                  <a:cubicBezTo>
                    <a:pt x="181" y="1130"/>
                    <a:pt x="181" y="1114"/>
                    <a:pt x="181" y="1106"/>
                  </a:cubicBezTo>
                  <a:lnTo>
                    <a:pt x="174" y="1099"/>
                  </a:lnTo>
                  <a:cubicBezTo>
                    <a:pt x="166" y="1091"/>
                    <a:pt x="158" y="1075"/>
                    <a:pt x="150" y="1043"/>
                  </a:cubicBezTo>
                  <a:cubicBezTo>
                    <a:pt x="142" y="1019"/>
                    <a:pt x="150" y="1012"/>
                    <a:pt x="158" y="1004"/>
                  </a:cubicBezTo>
                  <a:lnTo>
                    <a:pt x="158" y="996"/>
                  </a:lnTo>
                  <a:cubicBezTo>
                    <a:pt x="150" y="972"/>
                    <a:pt x="150" y="964"/>
                    <a:pt x="158" y="948"/>
                  </a:cubicBezTo>
                  <a:cubicBezTo>
                    <a:pt x="158" y="941"/>
                    <a:pt x="166" y="941"/>
                    <a:pt x="166" y="932"/>
                  </a:cubicBezTo>
                  <a:cubicBezTo>
                    <a:pt x="174" y="917"/>
                    <a:pt x="166" y="909"/>
                    <a:pt x="150" y="893"/>
                  </a:cubicBezTo>
                  <a:cubicBezTo>
                    <a:pt x="150" y="885"/>
                    <a:pt x="142" y="877"/>
                    <a:pt x="134" y="877"/>
                  </a:cubicBezTo>
                  <a:cubicBezTo>
                    <a:pt x="103" y="830"/>
                    <a:pt x="110" y="814"/>
                    <a:pt x="126" y="806"/>
                  </a:cubicBezTo>
                  <a:cubicBezTo>
                    <a:pt x="134" y="798"/>
                    <a:pt x="126" y="774"/>
                    <a:pt x="126" y="759"/>
                  </a:cubicBezTo>
                  <a:cubicBezTo>
                    <a:pt x="118" y="751"/>
                    <a:pt x="118" y="743"/>
                    <a:pt x="118" y="735"/>
                  </a:cubicBezTo>
                  <a:cubicBezTo>
                    <a:pt x="118" y="727"/>
                    <a:pt x="118" y="688"/>
                    <a:pt x="150" y="672"/>
                  </a:cubicBezTo>
                  <a:cubicBezTo>
                    <a:pt x="166" y="664"/>
                    <a:pt x="166" y="648"/>
                    <a:pt x="158" y="624"/>
                  </a:cubicBezTo>
                  <a:cubicBezTo>
                    <a:pt x="150" y="616"/>
                    <a:pt x="150" y="601"/>
                    <a:pt x="150" y="593"/>
                  </a:cubicBezTo>
                  <a:cubicBezTo>
                    <a:pt x="150" y="585"/>
                    <a:pt x="150" y="569"/>
                    <a:pt x="150" y="569"/>
                  </a:cubicBezTo>
                  <a:cubicBezTo>
                    <a:pt x="158" y="561"/>
                    <a:pt x="174" y="561"/>
                    <a:pt x="181" y="561"/>
                  </a:cubicBezTo>
                  <a:cubicBezTo>
                    <a:pt x="190" y="561"/>
                    <a:pt x="190" y="561"/>
                    <a:pt x="190" y="561"/>
                  </a:cubicBezTo>
                  <a:cubicBezTo>
                    <a:pt x="205" y="561"/>
                    <a:pt x="205" y="553"/>
                    <a:pt x="213" y="545"/>
                  </a:cubicBezTo>
                  <a:lnTo>
                    <a:pt x="213" y="537"/>
                  </a:lnTo>
                  <a:cubicBezTo>
                    <a:pt x="205" y="529"/>
                    <a:pt x="205" y="521"/>
                    <a:pt x="205" y="521"/>
                  </a:cubicBezTo>
                  <a:cubicBezTo>
                    <a:pt x="205" y="514"/>
                    <a:pt x="205" y="506"/>
                    <a:pt x="213" y="498"/>
                  </a:cubicBezTo>
                  <a:cubicBezTo>
                    <a:pt x="221" y="490"/>
                    <a:pt x="221" y="490"/>
                    <a:pt x="213" y="474"/>
                  </a:cubicBezTo>
                  <a:cubicBezTo>
                    <a:pt x="213" y="466"/>
                    <a:pt x="213" y="466"/>
                    <a:pt x="213" y="458"/>
                  </a:cubicBezTo>
                  <a:cubicBezTo>
                    <a:pt x="205" y="419"/>
                    <a:pt x="276" y="395"/>
                    <a:pt x="284" y="395"/>
                  </a:cubicBezTo>
                  <a:cubicBezTo>
                    <a:pt x="316" y="387"/>
                    <a:pt x="316" y="371"/>
                    <a:pt x="316" y="348"/>
                  </a:cubicBezTo>
                  <a:cubicBezTo>
                    <a:pt x="316" y="316"/>
                    <a:pt x="316" y="284"/>
                    <a:pt x="340" y="276"/>
                  </a:cubicBezTo>
                  <a:cubicBezTo>
                    <a:pt x="355" y="261"/>
                    <a:pt x="355" y="221"/>
                    <a:pt x="363" y="189"/>
                  </a:cubicBezTo>
                  <a:cubicBezTo>
                    <a:pt x="363" y="182"/>
                    <a:pt x="363" y="174"/>
                    <a:pt x="363" y="174"/>
                  </a:cubicBezTo>
                  <a:cubicBezTo>
                    <a:pt x="363" y="142"/>
                    <a:pt x="387" y="134"/>
                    <a:pt x="403" y="134"/>
                  </a:cubicBezTo>
                  <a:cubicBezTo>
                    <a:pt x="403" y="134"/>
                    <a:pt x="403" y="134"/>
                    <a:pt x="411" y="134"/>
                  </a:cubicBezTo>
                  <a:cubicBezTo>
                    <a:pt x="411" y="134"/>
                    <a:pt x="411" y="134"/>
                    <a:pt x="419" y="134"/>
                  </a:cubicBezTo>
                  <a:cubicBezTo>
                    <a:pt x="427" y="134"/>
                    <a:pt x="427" y="134"/>
                    <a:pt x="427" y="110"/>
                  </a:cubicBezTo>
                  <a:cubicBezTo>
                    <a:pt x="427" y="71"/>
                    <a:pt x="450" y="63"/>
                    <a:pt x="450" y="63"/>
                  </a:cubicBezTo>
                  <a:cubicBezTo>
                    <a:pt x="450" y="55"/>
                    <a:pt x="450" y="55"/>
                    <a:pt x="450" y="55"/>
                  </a:cubicBezTo>
                  <a:cubicBezTo>
                    <a:pt x="640" y="47"/>
                    <a:pt x="909" y="31"/>
                    <a:pt x="1233" y="0"/>
                  </a:cubicBezTo>
                  <a:lnTo>
                    <a:pt x="1233" y="0"/>
                  </a:lnTo>
                  <a:lnTo>
                    <a:pt x="1233" y="0"/>
                  </a:lnTo>
                  <a:cubicBezTo>
                    <a:pt x="1241" y="15"/>
                    <a:pt x="1249" y="31"/>
                    <a:pt x="1257" y="31"/>
                  </a:cubicBezTo>
                  <a:cubicBezTo>
                    <a:pt x="1288" y="55"/>
                    <a:pt x="1280" y="71"/>
                    <a:pt x="1280" y="79"/>
                  </a:cubicBezTo>
                  <a:lnTo>
                    <a:pt x="1280" y="87"/>
                  </a:lnTo>
                  <a:cubicBezTo>
                    <a:pt x="1280" y="102"/>
                    <a:pt x="1265" y="1525"/>
                    <a:pt x="1265" y="1541"/>
                  </a:cubicBezTo>
                  <a:cubicBezTo>
                    <a:pt x="1344" y="2213"/>
                    <a:pt x="1344" y="2213"/>
                    <a:pt x="1344" y="2213"/>
                  </a:cubicBezTo>
                  <a:lnTo>
                    <a:pt x="1344" y="2213"/>
                  </a:lnTo>
                  <a:cubicBezTo>
                    <a:pt x="1344" y="2213"/>
                    <a:pt x="1336" y="2213"/>
                    <a:pt x="1336" y="2221"/>
                  </a:cubicBezTo>
                  <a:cubicBezTo>
                    <a:pt x="1328" y="2221"/>
                    <a:pt x="1320" y="2229"/>
                    <a:pt x="1312" y="2229"/>
                  </a:cubicBezTo>
                  <a:cubicBezTo>
                    <a:pt x="1312" y="2229"/>
                    <a:pt x="1304" y="2221"/>
                    <a:pt x="1296" y="2221"/>
                  </a:cubicBezTo>
                  <a:cubicBezTo>
                    <a:pt x="1288" y="2213"/>
                    <a:pt x="1288" y="2213"/>
                    <a:pt x="1280" y="2213"/>
                  </a:cubicBezTo>
                  <a:cubicBezTo>
                    <a:pt x="1273" y="2213"/>
                    <a:pt x="1273" y="2213"/>
                    <a:pt x="1265" y="2213"/>
                  </a:cubicBezTo>
                  <a:cubicBezTo>
                    <a:pt x="1257" y="2221"/>
                    <a:pt x="1249" y="2229"/>
                    <a:pt x="1233" y="2229"/>
                  </a:cubicBezTo>
                  <a:cubicBezTo>
                    <a:pt x="1209" y="2229"/>
                    <a:pt x="1178" y="2213"/>
                    <a:pt x="1154" y="2205"/>
                  </a:cubicBezTo>
                  <a:lnTo>
                    <a:pt x="1146" y="2205"/>
                  </a:lnTo>
                  <a:cubicBezTo>
                    <a:pt x="1122" y="2205"/>
                    <a:pt x="1107" y="2221"/>
                    <a:pt x="1091" y="2229"/>
                  </a:cubicBezTo>
                  <a:cubicBezTo>
                    <a:pt x="1083" y="2237"/>
                    <a:pt x="1075" y="2245"/>
                    <a:pt x="1067" y="2245"/>
                  </a:cubicBezTo>
                  <a:cubicBezTo>
                    <a:pt x="1051" y="2253"/>
                    <a:pt x="1043" y="2253"/>
                    <a:pt x="1035" y="2253"/>
                  </a:cubicBezTo>
                  <a:lnTo>
                    <a:pt x="1027" y="2253"/>
                  </a:lnTo>
                  <a:cubicBezTo>
                    <a:pt x="1012" y="2253"/>
                    <a:pt x="1004" y="2253"/>
                    <a:pt x="988" y="2261"/>
                  </a:cubicBezTo>
                  <a:cubicBezTo>
                    <a:pt x="980" y="2276"/>
                    <a:pt x="972" y="2284"/>
                    <a:pt x="964" y="2292"/>
                  </a:cubicBezTo>
                  <a:cubicBezTo>
                    <a:pt x="956" y="2300"/>
                    <a:pt x="948" y="2316"/>
                    <a:pt x="933" y="2324"/>
                  </a:cubicBezTo>
                  <a:cubicBezTo>
                    <a:pt x="925" y="2332"/>
                    <a:pt x="917" y="2340"/>
                    <a:pt x="917" y="2340"/>
                  </a:cubicBezTo>
                  <a:lnTo>
                    <a:pt x="909" y="2348"/>
                  </a:lnTo>
                  <a:close/>
                  <a:moveTo>
                    <a:pt x="774" y="1960"/>
                  </a:moveTo>
                  <a:lnTo>
                    <a:pt x="774" y="1960"/>
                  </a:lnTo>
                  <a:lnTo>
                    <a:pt x="774" y="1960"/>
                  </a:lnTo>
                  <a:cubicBezTo>
                    <a:pt x="774" y="1960"/>
                    <a:pt x="798" y="1968"/>
                    <a:pt x="798" y="1984"/>
                  </a:cubicBezTo>
                  <a:lnTo>
                    <a:pt x="798" y="1992"/>
                  </a:lnTo>
                  <a:cubicBezTo>
                    <a:pt x="790" y="2000"/>
                    <a:pt x="790" y="2000"/>
                    <a:pt x="790" y="2000"/>
                  </a:cubicBezTo>
                  <a:cubicBezTo>
                    <a:pt x="774" y="2016"/>
                    <a:pt x="719" y="2063"/>
                    <a:pt x="759" y="2118"/>
                  </a:cubicBezTo>
                  <a:cubicBezTo>
                    <a:pt x="782" y="2142"/>
                    <a:pt x="790" y="2158"/>
                    <a:pt x="806" y="2166"/>
                  </a:cubicBezTo>
                  <a:cubicBezTo>
                    <a:pt x="822" y="2174"/>
                    <a:pt x="830" y="2189"/>
                    <a:pt x="838" y="2205"/>
                  </a:cubicBezTo>
                  <a:cubicBezTo>
                    <a:pt x="846" y="2237"/>
                    <a:pt x="885" y="2292"/>
                    <a:pt x="901" y="2316"/>
                  </a:cubicBezTo>
                  <a:cubicBezTo>
                    <a:pt x="909" y="2324"/>
                    <a:pt x="909" y="2332"/>
                    <a:pt x="917" y="2332"/>
                  </a:cubicBezTo>
                  <a:cubicBezTo>
                    <a:pt x="917" y="2332"/>
                    <a:pt x="925" y="2332"/>
                    <a:pt x="933" y="2324"/>
                  </a:cubicBezTo>
                  <a:cubicBezTo>
                    <a:pt x="940" y="2308"/>
                    <a:pt x="948" y="2300"/>
                    <a:pt x="956" y="2292"/>
                  </a:cubicBezTo>
                  <a:cubicBezTo>
                    <a:pt x="964" y="2276"/>
                    <a:pt x="972" y="2269"/>
                    <a:pt x="988" y="2261"/>
                  </a:cubicBezTo>
                  <a:cubicBezTo>
                    <a:pt x="996" y="2245"/>
                    <a:pt x="1012" y="2245"/>
                    <a:pt x="1020" y="2245"/>
                  </a:cubicBezTo>
                  <a:lnTo>
                    <a:pt x="1027" y="2245"/>
                  </a:lnTo>
                  <a:lnTo>
                    <a:pt x="1035" y="2245"/>
                  </a:lnTo>
                  <a:cubicBezTo>
                    <a:pt x="1043" y="2245"/>
                    <a:pt x="1051" y="2245"/>
                    <a:pt x="1059" y="2245"/>
                  </a:cubicBezTo>
                  <a:cubicBezTo>
                    <a:pt x="1067" y="2237"/>
                    <a:pt x="1075" y="2229"/>
                    <a:pt x="1083" y="2229"/>
                  </a:cubicBezTo>
                  <a:cubicBezTo>
                    <a:pt x="1098" y="2213"/>
                    <a:pt x="1122" y="2197"/>
                    <a:pt x="1146" y="2197"/>
                  </a:cubicBezTo>
                  <a:cubicBezTo>
                    <a:pt x="1146" y="2197"/>
                    <a:pt x="1154" y="2197"/>
                    <a:pt x="1162" y="2197"/>
                  </a:cubicBezTo>
                  <a:cubicBezTo>
                    <a:pt x="1186" y="2205"/>
                    <a:pt x="1209" y="2221"/>
                    <a:pt x="1233" y="2221"/>
                  </a:cubicBezTo>
                  <a:cubicBezTo>
                    <a:pt x="1249" y="2221"/>
                    <a:pt x="1257" y="2213"/>
                    <a:pt x="1265" y="2213"/>
                  </a:cubicBezTo>
                  <a:cubicBezTo>
                    <a:pt x="1273" y="2205"/>
                    <a:pt x="1273" y="2205"/>
                    <a:pt x="1280" y="2205"/>
                  </a:cubicBezTo>
                  <a:cubicBezTo>
                    <a:pt x="1288" y="2205"/>
                    <a:pt x="1296" y="2213"/>
                    <a:pt x="1296" y="2213"/>
                  </a:cubicBezTo>
                  <a:cubicBezTo>
                    <a:pt x="1304" y="2213"/>
                    <a:pt x="1312" y="2221"/>
                    <a:pt x="1312" y="2221"/>
                  </a:cubicBezTo>
                  <a:cubicBezTo>
                    <a:pt x="1320" y="2221"/>
                    <a:pt x="1320" y="2221"/>
                    <a:pt x="1328" y="2213"/>
                  </a:cubicBezTo>
                  <a:lnTo>
                    <a:pt x="1336" y="2205"/>
                  </a:lnTo>
                  <a:cubicBezTo>
                    <a:pt x="1257" y="1541"/>
                    <a:pt x="1257" y="1541"/>
                    <a:pt x="1257" y="1541"/>
                  </a:cubicBezTo>
                  <a:cubicBezTo>
                    <a:pt x="1257" y="1525"/>
                    <a:pt x="1273" y="102"/>
                    <a:pt x="1273" y="87"/>
                  </a:cubicBezTo>
                  <a:lnTo>
                    <a:pt x="1273" y="79"/>
                  </a:lnTo>
                  <a:cubicBezTo>
                    <a:pt x="1273" y="63"/>
                    <a:pt x="1280" y="55"/>
                    <a:pt x="1257" y="39"/>
                  </a:cubicBezTo>
                  <a:cubicBezTo>
                    <a:pt x="1249" y="31"/>
                    <a:pt x="1241" y="24"/>
                    <a:pt x="1233" y="8"/>
                  </a:cubicBezTo>
                  <a:cubicBezTo>
                    <a:pt x="909" y="39"/>
                    <a:pt x="648" y="55"/>
                    <a:pt x="450" y="63"/>
                  </a:cubicBezTo>
                  <a:cubicBezTo>
                    <a:pt x="450" y="71"/>
                    <a:pt x="434" y="79"/>
                    <a:pt x="434" y="110"/>
                  </a:cubicBezTo>
                  <a:cubicBezTo>
                    <a:pt x="434" y="134"/>
                    <a:pt x="434" y="142"/>
                    <a:pt x="419" y="142"/>
                  </a:cubicBezTo>
                  <a:cubicBezTo>
                    <a:pt x="411" y="142"/>
                    <a:pt x="411" y="142"/>
                    <a:pt x="411" y="142"/>
                  </a:cubicBezTo>
                  <a:lnTo>
                    <a:pt x="403" y="142"/>
                  </a:lnTo>
                  <a:cubicBezTo>
                    <a:pt x="387" y="142"/>
                    <a:pt x="371" y="142"/>
                    <a:pt x="371" y="174"/>
                  </a:cubicBezTo>
                  <a:cubicBezTo>
                    <a:pt x="371" y="174"/>
                    <a:pt x="371" y="182"/>
                    <a:pt x="371" y="189"/>
                  </a:cubicBezTo>
                  <a:cubicBezTo>
                    <a:pt x="363" y="221"/>
                    <a:pt x="355" y="268"/>
                    <a:pt x="340" y="276"/>
                  </a:cubicBezTo>
                  <a:cubicBezTo>
                    <a:pt x="324" y="292"/>
                    <a:pt x="324" y="316"/>
                    <a:pt x="324" y="348"/>
                  </a:cubicBezTo>
                  <a:cubicBezTo>
                    <a:pt x="324" y="371"/>
                    <a:pt x="316" y="395"/>
                    <a:pt x="284" y="403"/>
                  </a:cubicBezTo>
                  <a:cubicBezTo>
                    <a:pt x="261" y="411"/>
                    <a:pt x="213" y="426"/>
                    <a:pt x="221" y="450"/>
                  </a:cubicBezTo>
                  <a:cubicBezTo>
                    <a:pt x="221" y="458"/>
                    <a:pt x="221" y="466"/>
                    <a:pt x="221" y="474"/>
                  </a:cubicBezTo>
                  <a:cubicBezTo>
                    <a:pt x="229" y="482"/>
                    <a:pt x="229" y="490"/>
                    <a:pt x="221" y="506"/>
                  </a:cubicBezTo>
                  <a:cubicBezTo>
                    <a:pt x="213" y="506"/>
                    <a:pt x="213" y="514"/>
                    <a:pt x="213" y="521"/>
                  </a:cubicBezTo>
                  <a:lnTo>
                    <a:pt x="213" y="529"/>
                  </a:lnTo>
                  <a:cubicBezTo>
                    <a:pt x="221" y="537"/>
                    <a:pt x="221" y="545"/>
                    <a:pt x="221" y="553"/>
                  </a:cubicBezTo>
                  <a:cubicBezTo>
                    <a:pt x="213" y="561"/>
                    <a:pt x="205" y="569"/>
                    <a:pt x="190" y="569"/>
                  </a:cubicBezTo>
                  <a:cubicBezTo>
                    <a:pt x="181" y="569"/>
                    <a:pt x="181" y="569"/>
                    <a:pt x="181" y="569"/>
                  </a:cubicBezTo>
                  <a:cubicBezTo>
                    <a:pt x="174" y="569"/>
                    <a:pt x="166" y="569"/>
                    <a:pt x="158" y="569"/>
                  </a:cubicBezTo>
                  <a:cubicBezTo>
                    <a:pt x="158" y="577"/>
                    <a:pt x="150" y="585"/>
                    <a:pt x="158" y="593"/>
                  </a:cubicBezTo>
                  <a:cubicBezTo>
                    <a:pt x="158" y="601"/>
                    <a:pt x="158" y="608"/>
                    <a:pt x="166" y="616"/>
                  </a:cubicBezTo>
                  <a:cubicBezTo>
                    <a:pt x="174" y="640"/>
                    <a:pt x="174" y="664"/>
                    <a:pt x="158" y="679"/>
                  </a:cubicBezTo>
                  <a:cubicBezTo>
                    <a:pt x="134" y="688"/>
                    <a:pt x="126" y="711"/>
                    <a:pt x="126" y="735"/>
                  </a:cubicBezTo>
                  <a:cubicBezTo>
                    <a:pt x="126" y="743"/>
                    <a:pt x="126" y="751"/>
                    <a:pt x="134" y="759"/>
                  </a:cubicBezTo>
                  <a:cubicBezTo>
                    <a:pt x="134" y="774"/>
                    <a:pt x="142" y="798"/>
                    <a:pt x="126" y="806"/>
                  </a:cubicBezTo>
                  <a:cubicBezTo>
                    <a:pt x="110" y="822"/>
                    <a:pt x="126" y="853"/>
                    <a:pt x="142" y="869"/>
                  </a:cubicBezTo>
                  <a:cubicBezTo>
                    <a:pt x="150" y="877"/>
                    <a:pt x="150" y="885"/>
                    <a:pt x="158" y="885"/>
                  </a:cubicBezTo>
                  <a:cubicBezTo>
                    <a:pt x="174" y="901"/>
                    <a:pt x="181" y="917"/>
                    <a:pt x="174" y="932"/>
                  </a:cubicBezTo>
                  <a:cubicBezTo>
                    <a:pt x="174" y="941"/>
                    <a:pt x="166" y="948"/>
                    <a:pt x="166" y="948"/>
                  </a:cubicBezTo>
                  <a:cubicBezTo>
                    <a:pt x="158" y="964"/>
                    <a:pt x="158" y="972"/>
                    <a:pt x="166" y="988"/>
                  </a:cubicBezTo>
                  <a:cubicBezTo>
                    <a:pt x="166" y="996"/>
                    <a:pt x="166" y="1004"/>
                    <a:pt x="166" y="1012"/>
                  </a:cubicBezTo>
                  <a:cubicBezTo>
                    <a:pt x="158" y="1012"/>
                    <a:pt x="150" y="1019"/>
                    <a:pt x="158" y="1043"/>
                  </a:cubicBezTo>
                  <a:cubicBezTo>
                    <a:pt x="166" y="1075"/>
                    <a:pt x="174" y="1083"/>
                    <a:pt x="181" y="1091"/>
                  </a:cubicBezTo>
                  <a:cubicBezTo>
                    <a:pt x="181" y="1099"/>
                    <a:pt x="190" y="1099"/>
                    <a:pt x="190" y="1106"/>
                  </a:cubicBezTo>
                  <a:cubicBezTo>
                    <a:pt x="190" y="1114"/>
                    <a:pt x="181" y="1130"/>
                    <a:pt x="174" y="1146"/>
                  </a:cubicBezTo>
                  <a:cubicBezTo>
                    <a:pt x="166" y="1154"/>
                    <a:pt x="166" y="1170"/>
                    <a:pt x="166" y="1178"/>
                  </a:cubicBezTo>
                  <a:cubicBezTo>
                    <a:pt x="174" y="1185"/>
                    <a:pt x="174" y="1193"/>
                    <a:pt x="174" y="1209"/>
                  </a:cubicBezTo>
                  <a:cubicBezTo>
                    <a:pt x="174" y="1241"/>
                    <a:pt x="181" y="1257"/>
                    <a:pt x="205" y="1257"/>
                  </a:cubicBezTo>
                  <a:lnTo>
                    <a:pt x="205" y="1257"/>
                  </a:lnTo>
                  <a:lnTo>
                    <a:pt x="205" y="1257"/>
                  </a:lnTo>
                  <a:cubicBezTo>
                    <a:pt x="205" y="1257"/>
                    <a:pt x="221" y="1272"/>
                    <a:pt x="213" y="1296"/>
                  </a:cubicBezTo>
                  <a:cubicBezTo>
                    <a:pt x="213" y="1304"/>
                    <a:pt x="213" y="1312"/>
                    <a:pt x="213" y="1312"/>
                  </a:cubicBezTo>
                  <a:cubicBezTo>
                    <a:pt x="205" y="1320"/>
                    <a:pt x="205" y="1320"/>
                    <a:pt x="205" y="1320"/>
                  </a:cubicBezTo>
                  <a:cubicBezTo>
                    <a:pt x="205" y="1328"/>
                    <a:pt x="221" y="1336"/>
                    <a:pt x="229" y="1336"/>
                  </a:cubicBezTo>
                  <a:cubicBezTo>
                    <a:pt x="237" y="1343"/>
                    <a:pt x="268" y="1359"/>
                    <a:pt x="268" y="1375"/>
                  </a:cubicBezTo>
                  <a:cubicBezTo>
                    <a:pt x="268" y="1375"/>
                    <a:pt x="268" y="1383"/>
                    <a:pt x="261" y="1383"/>
                  </a:cubicBezTo>
                  <a:cubicBezTo>
                    <a:pt x="253" y="1383"/>
                    <a:pt x="245" y="1383"/>
                    <a:pt x="237" y="1391"/>
                  </a:cubicBezTo>
                  <a:cubicBezTo>
                    <a:pt x="213" y="1391"/>
                    <a:pt x="166" y="1407"/>
                    <a:pt x="158" y="1415"/>
                  </a:cubicBezTo>
                  <a:cubicBezTo>
                    <a:pt x="158" y="1415"/>
                    <a:pt x="166" y="1423"/>
                    <a:pt x="174" y="1423"/>
                  </a:cubicBezTo>
                  <a:cubicBezTo>
                    <a:pt x="181" y="1431"/>
                    <a:pt x="197" y="1438"/>
                    <a:pt x="205" y="1438"/>
                  </a:cubicBezTo>
                  <a:cubicBezTo>
                    <a:pt x="221" y="1446"/>
                    <a:pt x="229" y="1446"/>
                    <a:pt x="229" y="1470"/>
                  </a:cubicBezTo>
                  <a:cubicBezTo>
                    <a:pt x="221" y="1494"/>
                    <a:pt x="190" y="1557"/>
                    <a:pt x="174" y="1565"/>
                  </a:cubicBezTo>
                  <a:cubicBezTo>
                    <a:pt x="166" y="1573"/>
                    <a:pt x="166" y="1573"/>
                    <a:pt x="158" y="1573"/>
                  </a:cubicBezTo>
                  <a:cubicBezTo>
                    <a:pt x="150" y="1573"/>
                    <a:pt x="142" y="1581"/>
                    <a:pt x="142" y="1596"/>
                  </a:cubicBezTo>
                  <a:cubicBezTo>
                    <a:pt x="150" y="1636"/>
                    <a:pt x="142" y="1644"/>
                    <a:pt x="134" y="1644"/>
                  </a:cubicBezTo>
                  <a:lnTo>
                    <a:pt x="126" y="1644"/>
                  </a:lnTo>
                  <a:cubicBezTo>
                    <a:pt x="118" y="1644"/>
                    <a:pt x="110" y="1644"/>
                    <a:pt x="103" y="1652"/>
                  </a:cubicBezTo>
                  <a:cubicBezTo>
                    <a:pt x="103" y="1652"/>
                    <a:pt x="103" y="1652"/>
                    <a:pt x="103" y="1660"/>
                  </a:cubicBezTo>
                  <a:cubicBezTo>
                    <a:pt x="103" y="1668"/>
                    <a:pt x="110" y="1676"/>
                    <a:pt x="110" y="1676"/>
                  </a:cubicBezTo>
                  <a:cubicBezTo>
                    <a:pt x="110" y="1691"/>
                    <a:pt x="118" y="1699"/>
                    <a:pt x="103" y="1707"/>
                  </a:cubicBezTo>
                  <a:lnTo>
                    <a:pt x="95" y="1707"/>
                  </a:lnTo>
                  <a:cubicBezTo>
                    <a:pt x="79" y="1707"/>
                    <a:pt x="63" y="1715"/>
                    <a:pt x="63" y="1723"/>
                  </a:cubicBezTo>
                  <a:cubicBezTo>
                    <a:pt x="63" y="1731"/>
                    <a:pt x="63" y="1739"/>
                    <a:pt x="63" y="1747"/>
                  </a:cubicBezTo>
                  <a:cubicBezTo>
                    <a:pt x="63" y="1771"/>
                    <a:pt x="71" y="1786"/>
                    <a:pt x="55" y="1794"/>
                  </a:cubicBezTo>
                  <a:cubicBezTo>
                    <a:pt x="55" y="1794"/>
                    <a:pt x="47" y="1794"/>
                    <a:pt x="47" y="1802"/>
                  </a:cubicBezTo>
                  <a:cubicBezTo>
                    <a:pt x="39" y="1802"/>
                    <a:pt x="39" y="1810"/>
                    <a:pt x="47" y="1818"/>
                  </a:cubicBezTo>
                  <a:cubicBezTo>
                    <a:pt x="55" y="1834"/>
                    <a:pt x="55" y="1865"/>
                    <a:pt x="47" y="1881"/>
                  </a:cubicBezTo>
                  <a:cubicBezTo>
                    <a:pt x="47" y="1889"/>
                    <a:pt x="39" y="1889"/>
                    <a:pt x="39" y="1897"/>
                  </a:cubicBezTo>
                  <a:cubicBezTo>
                    <a:pt x="31" y="1897"/>
                    <a:pt x="15" y="1905"/>
                    <a:pt x="15" y="1913"/>
                  </a:cubicBezTo>
                  <a:cubicBezTo>
                    <a:pt x="8" y="1921"/>
                    <a:pt x="15" y="1921"/>
                    <a:pt x="15" y="1929"/>
                  </a:cubicBezTo>
                  <a:cubicBezTo>
                    <a:pt x="31" y="1952"/>
                    <a:pt x="47" y="1976"/>
                    <a:pt x="31" y="1984"/>
                  </a:cubicBezTo>
                  <a:lnTo>
                    <a:pt x="31" y="1984"/>
                  </a:lnTo>
                  <a:cubicBezTo>
                    <a:pt x="31" y="1992"/>
                    <a:pt x="23" y="1992"/>
                    <a:pt x="23" y="2000"/>
                  </a:cubicBezTo>
                  <a:cubicBezTo>
                    <a:pt x="23" y="2000"/>
                    <a:pt x="31" y="2000"/>
                    <a:pt x="39" y="2000"/>
                  </a:cubicBezTo>
                  <a:cubicBezTo>
                    <a:pt x="39" y="2000"/>
                    <a:pt x="39" y="2000"/>
                    <a:pt x="47" y="2000"/>
                  </a:cubicBezTo>
                  <a:cubicBezTo>
                    <a:pt x="118" y="2000"/>
                    <a:pt x="767" y="1960"/>
                    <a:pt x="767" y="1960"/>
                  </a:cubicBezTo>
                  <a:lnTo>
                    <a:pt x="774" y="1960"/>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83" name="Freeform 407"/>
            <p:cNvSpPr>
              <a:spLocks noChangeArrowheads="1"/>
            </p:cNvSpPr>
            <p:nvPr/>
          </p:nvSpPr>
          <p:spPr bwMode="auto">
            <a:xfrm>
              <a:off x="20090068" y="7715330"/>
              <a:ext cx="997301" cy="770010"/>
            </a:xfrm>
            <a:custGeom>
              <a:avLst/>
              <a:gdLst>
                <a:gd name="T0" fmla="*/ 1407 w 1898"/>
                <a:gd name="T1" fmla="*/ 79 h 1463"/>
                <a:gd name="T2" fmla="*/ 1407 w 1898"/>
                <a:gd name="T3" fmla="*/ 79 h 1463"/>
                <a:gd name="T4" fmla="*/ 964 w 1898"/>
                <a:gd name="T5" fmla="*/ 158 h 1463"/>
                <a:gd name="T6" fmla="*/ 925 w 1898"/>
                <a:gd name="T7" fmla="*/ 63 h 1463"/>
                <a:gd name="T8" fmla="*/ 854 w 1898"/>
                <a:gd name="T9" fmla="*/ 47 h 1463"/>
                <a:gd name="T10" fmla="*/ 830 w 1898"/>
                <a:gd name="T11" fmla="*/ 16 h 1463"/>
                <a:gd name="T12" fmla="*/ 411 w 1898"/>
                <a:gd name="T13" fmla="*/ 55 h 1463"/>
                <a:gd name="T14" fmla="*/ 181 w 1898"/>
                <a:gd name="T15" fmla="*/ 166 h 1463"/>
                <a:gd name="T16" fmla="*/ 79 w 1898"/>
                <a:gd name="T17" fmla="*/ 221 h 1463"/>
                <a:gd name="T18" fmla="*/ 79 w 1898"/>
                <a:gd name="T19" fmla="*/ 237 h 1463"/>
                <a:gd name="T20" fmla="*/ 15 w 1898"/>
                <a:gd name="T21" fmla="*/ 308 h 1463"/>
                <a:gd name="T22" fmla="*/ 23 w 1898"/>
                <a:gd name="T23" fmla="*/ 387 h 1463"/>
                <a:gd name="T24" fmla="*/ 110 w 1898"/>
                <a:gd name="T25" fmla="*/ 458 h 1463"/>
                <a:gd name="T26" fmla="*/ 174 w 1898"/>
                <a:gd name="T27" fmla="*/ 458 h 1463"/>
                <a:gd name="T28" fmla="*/ 237 w 1898"/>
                <a:gd name="T29" fmla="*/ 537 h 1463"/>
                <a:gd name="T30" fmla="*/ 371 w 1898"/>
                <a:gd name="T31" fmla="*/ 688 h 1463"/>
                <a:gd name="T32" fmla="*/ 466 w 1898"/>
                <a:gd name="T33" fmla="*/ 759 h 1463"/>
                <a:gd name="T34" fmla="*/ 553 w 1898"/>
                <a:gd name="T35" fmla="*/ 822 h 1463"/>
                <a:gd name="T36" fmla="*/ 632 w 1898"/>
                <a:gd name="T37" fmla="*/ 869 h 1463"/>
                <a:gd name="T38" fmla="*/ 703 w 1898"/>
                <a:gd name="T39" fmla="*/ 964 h 1463"/>
                <a:gd name="T40" fmla="*/ 806 w 1898"/>
                <a:gd name="T41" fmla="*/ 1043 h 1463"/>
                <a:gd name="T42" fmla="*/ 885 w 1898"/>
                <a:gd name="T43" fmla="*/ 1146 h 1463"/>
                <a:gd name="T44" fmla="*/ 901 w 1898"/>
                <a:gd name="T45" fmla="*/ 1225 h 1463"/>
                <a:gd name="T46" fmla="*/ 964 w 1898"/>
                <a:gd name="T47" fmla="*/ 1273 h 1463"/>
                <a:gd name="T48" fmla="*/ 1027 w 1898"/>
                <a:gd name="T49" fmla="*/ 1352 h 1463"/>
                <a:gd name="T50" fmla="*/ 1035 w 1898"/>
                <a:gd name="T51" fmla="*/ 1439 h 1463"/>
                <a:gd name="T52" fmla="*/ 1162 w 1898"/>
                <a:gd name="T53" fmla="*/ 1462 h 1463"/>
                <a:gd name="T54" fmla="*/ 1162 w 1898"/>
                <a:gd name="T55" fmla="*/ 1454 h 1463"/>
                <a:gd name="T56" fmla="*/ 1185 w 1898"/>
                <a:gd name="T57" fmla="*/ 1415 h 1463"/>
                <a:gd name="T58" fmla="*/ 1225 w 1898"/>
                <a:gd name="T59" fmla="*/ 1383 h 1463"/>
                <a:gd name="T60" fmla="*/ 1201 w 1898"/>
                <a:gd name="T61" fmla="*/ 1352 h 1463"/>
                <a:gd name="T62" fmla="*/ 1185 w 1898"/>
                <a:gd name="T63" fmla="*/ 1312 h 1463"/>
                <a:gd name="T64" fmla="*/ 1233 w 1898"/>
                <a:gd name="T65" fmla="*/ 1320 h 1463"/>
                <a:gd name="T66" fmla="*/ 1265 w 1898"/>
                <a:gd name="T67" fmla="*/ 1336 h 1463"/>
                <a:gd name="T68" fmla="*/ 1304 w 1898"/>
                <a:gd name="T69" fmla="*/ 1280 h 1463"/>
                <a:gd name="T70" fmla="*/ 1280 w 1898"/>
                <a:gd name="T71" fmla="*/ 1249 h 1463"/>
                <a:gd name="T72" fmla="*/ 1241 w 1898"/>
                <a:gd name="T73" fmla="*/ 1233 h 1463"/>
                <a:gd name="T74" fmla="*/ 1288 w 1898"/>
                <a:gd name="T75" fmla="*/ 1209 h 1463"/>
                <a:gd name="T76" fmla="*/ 1328 w 1898"/>
                <a:gd name="T77" fmla="*/ 1209 h 1463"/>
                <a:gd name="T78" fmla="*/ 1423 w 1898"/>
                <a:gd name="T79" fmla="*/ 1154 h 1463"/>
                <a:gd name="T80" fmla="*/ 1486 w 1898"/>
                <a:gd name="T81" fmla="*/ 1122 h 1463"/>
                <a:gd name="T82" fmla="*/ 1494 w 1898"/>
                <a:gd name="T83" fmla="*/ 1067 h 1463"/>
                <a:gd name="T84" fmla="*/ 1518 w 1898"/>
                <a:gd name="T85" fmla="*/ 1051 h 1463"/>
                <a:gd name="T86" fmla="*/ 1549 w 1898"/>
                <a:gd name="T87" fmla="*/ 1035 h 1463"/>
                <a:gd name="T88" fmla="*/ 1597 w 1898"/>
                <a:gd name="T89" fmla="*/ 972 h 1463"/>
                <a:gd name="T90" fmla="*/ 1604 w 1898"/>
                <a:gd name="T91" fmla="*/ 917 h 1463"/>
                <a:gd name="T92" fmla="*/ 1660 w 1898"/>
                <a:gd name="T93" fmla="*/ 909 h 1463"/>
                <a:gd name="T94" fmla="*/ 1691 w 1898"/>
                <a:gd name="T95" fmla="*/ 853 h 1463"/>
                <a:gd name="T96" fmla="*/ 1699 w 1898"/>
                <a:gd name="T97" fmla="*/ 790 h 1463"/>
                <a:gd name="T98" fmla="*/ 1691 w 1898"/>
                <a:gd name="T99" fmla="*/ 767 h 1463"/>
                <a:gd name="T100" fmla="*/ 1715 w 1898"/>
                <a:gd name="T101" fmla="*/ 751 h 1463"/>
                <a:gd name="T102" fmla="*/ 1850 w 1898"/>
                <a:gd name="T103" fmla="*/ 490 h 1463"/>
                <a:gd name="T104" fmla="*/ 1897 w 1898"/>
                <a:gd name="T105" fmla="*/ 451 h 1463"/>
                <a:gd name="T106" fmla="*/ 1407 w 1898"/>
                <a:gd name="T107" fmla="*/ 79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8" h="1463">
                  <a:moveTo>
                    <a:pt x="1407" y="79"/>
                  </a:moveTo>
                  <a:lnTo>
                    <a:pt x="1407" y="79"/>
                  </a:lnTo>
                  <a:cubicBezTo>
                    <a:pt x="964" y="158"/>
                    <a:pt x="964" y="158"/>
                    <a:pt x="964" y="158"/>
                  </a:cubicBezTo>
                  <a:cubicBezTo>
                    <a:pt x="964" y="158"/>
                    <a:pt x="940" y="79"/>
                    <a:pt x="925" y="63"/>
                  </a:cubicBezTo>
                  <a:cubicBezTo>
                    <a:pt x="909" y="39"/>
                    <a:pt x="901" y="55"/>
                    <a:pt x="854" y="47"/>
                  </a:cubicBezTo>
                  <a:cubicBezTo>
                    <a:pt x="806" y="39"/>
                    <a:pt x="830" y="31"/>
                    <a:pt x="830" y="16"/>
                  </a:cubicBezTo>
                  <a:cubicBezTo>
                    <a:pt x="830" y="0"/>
                    <a:pt x="442" y="55"/>
                    <a:pt x="411" y="55"/>
                  </a:cubicBezTo>
                  <a:cubicBezTo>
                    <a:pt x="371" y="63"/>
                    <a:pt x="229" y="134"/>
                    <a:pt x="181" y="166"/>
                  </a:cubicBezTo>
                  <a:cubicBezTo>
                    <a:pt x="142" y="182"/>
                    <a:pt x="126" y="213"/>
                    <a:pt x="79" y="221"/>
                  </a:cubicBezTo>
                  <a:cubicBezTo>
                    <a:pt x="79" y="229"/>
                    <a:pt x="79" y="237"/>
                    <a:pt x="79" y="237"/>
                  </a:cubicBezTo>
                  <a:cubicBezTo>
                    <a:pt x="71" y="245"/>
                    <a:pt x="15" y="276"/>
                    <a:pt x="15" y="308"/>
                  </a:cubicBezTo>
                  <a:cubicBezTo>
                    <a:pt x="8" y="340"/>
                    <a:pt x="0" y="379"/>
                    <a:pt x="23" y="387"/>
                  </a:cubicBezTo>
                  <a:cubicBezTo>
                    <a:pt x="39" y="403"/>
                    <a:pt x="95" y="435"/>
                    <a:pt x="110" y="458"/>
                  </a:cubicBezTo>
                  <a:cubicBezTo>
                    <a:pt x="126" y="482"/>
                    <a:pt x="150" y="458"/>
                    <a:pt x="174" y="458"/>
                  </a:cubicBezTo>
                  <a:cubicBezTo>
                    <a:pt x="190" y="458"/>
                    <a:pt x="205" y="490"/>
                    <a:pt x="237" y="537"/>
                  </a:cubicBezTo>
                  <a:cubicBezTo>
                    <a:pt x="261" y="585"/>
                    <a:pt x="316" y="672"/>
                    <a:pt x="371" y="688"/>
                  </a:cubicBezTo>
                  <a:cubicBezTo>
                    <a:pt x="419" y="711"/>
                    <a:pt x="434" y="719"/>
                    <a:pt x="466" y="759"/>
                  </a:cubicBezTo>
                  <a:cubicBezTo>
                    <a:pt x="498" y="798"/>
                    <a:pt x="521" y="814"/>
                    <a:pt x="553" y="822"/>
                  </a:cubicBezTo>
                  <a:cubicBezTo>
                    <a:pt x="585" y="838"/>
                    <a:pt x="616" y="846"/>
                    <a:pt x="632" y="869"/>
                  </a:cubicBezTo>
                  <a:cubicBezTo>
                    <a:pt x="656" y="901"/>
                    <a:pt x="656" y="925"/>
                    <a:pt x="703" y="964"/>
                  </a:cubicBezTo>
                  <a:cubicBezTo>
                    <a:pt x="759" y="1012"/>
                    <a:pt x="774" y="1020"/>
                    <a:pt x="806" y="1043"/>
                  </a:cubicBezTo>
                  <a:cubicBezTo>
                    <a:pt x="838" y="1059"/>
                    <a:pt x="885" y="1122"/>
                    <a:pt x="885" y="1146"/>
                  </a:cubicBezTo>
                  <a:cubicBezTo>
                    <a:pt x="885" y="1170"/>
                    <a:pt x="877" y="1209"/>
                    <a:pt x="901" y="1225"/>
                  </a:cubicBezTo>
                  <a:cubicBezTo>
                    <a:pt x="925" y="1241"/>
                    <a:pt x="948" y="1241"/>
                    <a:pt x="964" y="1273"/>
                  </a:cubicBezTo>
                  <a:cubicBezTo>
                    <a:pt x="988" y="1296"/>
                    <a:pt x="1004" y="1344"/>
                    <a:pt x="1027" y="1352"/>
                  </a:cubicBezTo>
                  <a:cubicBezTo>
                    <a:pt x="1043" y="1359"/>
                    <a:pt x="996" y="1423"/>
                    <a:pt x="1035" y="1439"/>
                  </a:cubicBezTo>
                  <a:cubicBezTo>
                    <a:pt x="1059" y="1454"/>
                    <a:pt x="1138" y="1462"/>
                    <a:pt x="1162" y="1462"/>
                  </a:cubicBezTo>
                  <a:cubicBezTo>
                    <a:pt x="1162" y="1454"/>
                    <a:pt x="1162" y="1454"/>
                    <a:pt x="1162" y="1454"/>
                  </a:cubicBezTo>
                  <a:cubicBezTo>
                    <a:pt x="1162" y="1446"/>
                    <a:pt x="1162" y="1415"/>
                    <a:pt x="1185" y="1415"/>
                  </a:cubicBezTo>
                  <a:cubicBezTo>
                    <a:pt x="1201" y="1407"/>
                    <a:pt x="1233" y="1407"/>
                    <a:pt x="1225" y="1383"/>
                  </a:cubicBezTo>
                  <a:cubicBezTo>
                    <a:pt x="1217" y="1359"/>
                    <a:pt x="1217" y="1368"/>
                    <a:pt x="1201" y="1352"/>
                  </a:cubicBezTo>
                  <a:cubicBezTo>
                    <a:pt x="1185" y="1328"/>
                    <a:pt x="1154" y="1320"/>
                    <a:pt x="1185" y="1312"/>
                  </a:cubicBezTo>
                  <a:cubicBezTo>
                    <a:pt x="1217" y="1304"/>
                    <a:pt x="1217" y="1304"/>
                    <a:pt x="1233" y="1320"/>
                  </a:cubicBezTo>
                  <a:cubicBezTo>
                    <a:pt x="1249" y="1336"/>
                    <a:pt x="1233" y="1344"/>
                    <a:pt x="1265" y="1336"/>
                  </a:cubicBezTo>
                  <a:cubicBezTo>
                    <a:pt x="1288" y="1320"/>
                    <a:pt x="1304" y="1304"/>
                    <a:pt x="1304" y="1280"/>
                  </a:cubicBezTo>
                  <a:cubicBezTo>
                    <a:pt x="1304" y="1257"/>
                    <a:pt x="1312" y="1257"/>
                    <a:pt x="1280" y="1249"/>
                  </a:cubicBezTo>
                  <a:cubicBezTo>
                    <a:pt x="1257" y="1249"/>
                    <a:pt x="1241" y="1249"/>
                    <a:pt x="1241" y="1233"/>
                  </a:cubicBezTo>
                  <a:cubicBezTo>
                    <a:pt x="1241" y="1225"/>
                    <a:pt x="1265" y="1201"/>
                    <a:pt x="1288" y="1209"/>
                  </a:cubicBezTo>
                  <a:cubicBezTo>
                    <a:pt x="1312" y="1217"/>
                    <a:pt x="1312" y="1217"/>
                    <a:pt x="1328" y="1209"/>
                  </a:cubicBezTo>
                  <a:cubicBezTo>
                    <a:pt x="1351" y="1201"/>
                    <a:pt x="1391" y="1170"/>
                    <a:pt x="1423" y="1154"/>
                  </a:cubicBezTo>
                  <a:cubicBezTo>
                    <a:pt x="1454" y="1138"/>
                    <a:pt x="1478" y="1146"/>
                    <a:pt x="1486" y="1122"/>
                  </a:cubicBezTo>
                  <a:cubicBezTo>
                    <a:pt x="1494" y="1099"/>
                    <a:pt x="1478" y="1083"/>
                    <a:pt x="1494" y="1067"/>
                  </a:cubicBezTo>
                  <a:cubicBezTo>
                    <a:pt x="1502" y="1051"/>
                    <a:pt x="1494" y="1051"/>
                    <a:pt x="1518" y="1051"/>
                  </a:cubicBezTo>
                  <a:cubicBezTo>
                    <a:pt x="1541" y="1051"/>
                    <a:pt x="1541" y="1059"/>
                    <a:pt x="1549" y="1035"/>
                  </a:cubicBezTo>
                  <a:cubicBezTo>
                    <a:pt x="1549" y="1012"/>
                    <a:pt x="1597" y="996"/>
                    <a:pt x="1597" y="972"/>
                  </a:cubicBezTo>
                  <a:cubicBezTo>
                    <a:pt x="1597" y="948"/>
                    <a:pt x="1573" y="917"/>
                    <a:pt x="1604" y="917"/>
                  </a:cubicBezTo>
                  <a:cubicBezTo>
                    <a:pt x="1628" y="917"/>
                    <a:pt x="1644" y="941"/>
                    <a:pt x="1660" y="909"/>
                  </a:cubicBezTo>
                  <a:cubicBezTo>
                    <a:pt x="1676" y="877"/>
                    <a:pt x="1668" y="869"/>
                    <a:pt x="1691" y="853"/>
                  </a:cubicBezTo>
                  <a:cubicBezTo>
                    <a:pt x="1707" y="838"/>
                    <a:pt x="1715" y="806"/>
                    <a:pt x="1699" y="790"/>
                  </a:cubicBezTo>
                  <a:cubicBezTo>
                    <a:pt x="1691" y="775"/>
                    <a:pt x="1676" y="767"/>
                    <a:pt x="1691" y="767"/>
                  </a:cubicBezTo>
                  <a:cubicBezTo>
                    <a:pt x="1707" y="767"/>
                    <a:pt x="1723" y="782"/>
                    <a:pt x="1715" y="751"/>
                  </a:cubicBezTo>
                  <a:cubicBezTo>
                    <a:pt x="1715" y="719"/>
                    <a:pt x="1826" y="490"/>
                    <a:pt x="1850" y="490"/>
                  </a:cubicBezTo>
                  <a:cubicBezTo>
                    <a:pt x="1873" y="482"/>
                    <a:pt x="1873" y="466"/>
                    <a:pt x="1897" y="451"/>
                  </a:cubicBezTo>
                  <a:lnTo>
                    <a:pt x="1407" y="79"/>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84" name="Freeform 408"/>
            <p:cNvSpPr>
              <a:spLocks noChangeArrowheads="1"/>
            </p:cNvSpPr>
            <p:nvPr/>
          </p:nvSpPr>
          <p:spPr bwMode="auto">
            <a:xfrm>
              <a:off x="20090068" y="7719969"/>
              <a:ext cx="1001940" cy="765371"/>
            </a:xfrm>
            <a:custGeom>
              <a:avLst/>
              <a:gdLst>
                <a:gd name="T0" fmla="*/ 1020 w 1906"/>
                <a:gd name="T1" fmla="*/ 1375 h 1455"/>
                <a:gd name="T2" fmla="*/ 925 w 1906"/>
                <a:gd name="T3" fmla="*/ 1233 h 1455"/>
                <a:gd name="T4" fmla="*/ 806 w 1906"/>
                <a:gd name="T5" fmla="*/ 1035 h 1455"/>
                <a:gd name="T6" fmla="*/ 632 w 1906"/>
                <a:gd name="T7" fmla="*/ 861 h 1455"/>
                <a:gd name="T8" fmla="*/ 229 w 1906"/>
                <a:gd name="T9" fmla="*/ 529 h 1455"/>
                <a:gd name="T10" fmla="*/ 126 w 1906"/>
                <a:gd name="T11" fmla="*/ 458 h 1455"/>
                <a:gd name="T12" fmla="*/ 8 w 1906"/>
                <a:gd name="T13" fmla="*/ 308 h 1455"/>
                <a:gd name="T14" fmla="*/ 79 w 1906"/>
                <a:gd name="T15" fmla="*/ 213 h 1455"/>
                <a:gd name="T16" fmla="*/ 181 w 1906"/>
                <a:gd name="T17" fmla="*/ 150 h 1455"/>
                <a:gd name="T18" fmla="*/ 830 w 1906"/>
                <a:gd name="T19" fmla="*/ 23 h 1455"/>
                <a:gd name="T20" fmla="*/ 893 w 1906"/>
                <a:gd name="T21" fmla="*/ 39 h 1455"/>
                <a:gd name="T22" fmla="*/ 1407 w 1906"/>
                <a:gd name="T23" fmla="*/ 71 h 1455"/>
                <a:gd name="T24" fmla="*/ 1850 w 1906"/>
                <a:gd name="T25" fmla="*/ 482 h 1455"/>
                <a:gd name="T26" fmla="*/ 1699 w 1906"/>
                <a:gd name="T27" fmla="*/ 767 h 1455"/>
                <a:gd name="T28" fmla="*/ 1707 w 1906"/>
                <a:gd name="T29" fmla="*/ 782 h 1455"/>
                <a:gd name="T30" fmla="*/ 1660 w 1906"/>
                <a:gd name="T31" fmla="*/ 909 h 1455"/>
                <a:gd name="T32" fmla="*/ 1597 w 1906"/>
                <a:gd name="T33" fmla="*/ 917 h 1455"/>
                <a:gd name="T34" fmla="*/ 1549 w 1906"/>
                <a:gd name="T35" fmla="*/ 1027 h 1455"/>
                <a:gd name="T36" fmla="*/ 1510 w 1906"/>
                <a:gd name="T37" fmla="*/ 1051 h 1455"/>
                <a:gd name="T38" fmla="*/ 1486 w 1906"/>
                <a:gd name="T39" fmla="*/ 1114 h 1455"/>
                <a:gd name="T40" fmla="*/ 1336 w 1906"/>
                <a:gd name="T41" fmla="*/ 1209 h 1455"/>
                <a:gd name="T42" fmla="*/ 1241 w 1906"/>
                <a:gd name="T43" fmla="*/ 1225 h 1455"/>
                <a:gd name="T44" fmla="*/ 1304 w 1906"/>
                <a:gd name="T45" fmla="*/ 1257 h 1455"/>
                <a:gd name="T46" fmla="*/ 1233 w 1906"/>
                <a:gd name="T47" fmla="*/ 1328 h 1455"/>
                <a:gd name="T48" fmla="*/ 1185 w 1906"/>
                <a:gd name="T49" fmla="*/ 1304 h 1455"/>
                <a:gd name="T50" fmla="*/ 1217 w 1906"/>
                <a:gd name="T51" fmla="*/ 1351 h 1455"/>
                <a:gd name="T52" fmla="*/ 1185 w 1906"/>
                <a:gd name="T53" fmla="*/ 1407 h 1455"/>
                <a:gd name="T54" fmla="*/ 1162 w 1906"/>
                <a:gd name="T55" fmla="*/ 1454 h 1455"/>
                <a:gd name="T56" fmla="*/ 237 w 1906"/>
                <a:gd name="T57" fmla="*/ 521 h 1455"/>
                <a:gd name="T58" fmla="*/ 640 w 1906"/>
                <a:gd name="T59" fmla="*/ 861 h 1455"/>
                <a:gd name="T60" fmla="*/ 806 w 1906"/>
                <a:gd name="T61" fmla="*/ 1035 h 1455"/>
                <a:gd name="T62" fmla="*/ 925 w 1906"/>
                <a:gd name="T63" fmla="*/ 1233 h 1455"/>
                <a:gd name="T64" fmla="*/ 1027 w 1906"/>
                <a:gd name="T65" fmla="*/ 1375 h 1455"/>
                <a:gd name="T66" fmla="*/ 1178 w 1906"/>
                <a:gd name="T67" fmla="*/ 1399 h 1455"/>
                <a:gd name="T68" fmla="*/ 1209 w 1906"/>
                <a:gd name="T69" fmla="*/ 1351 h 1455"/>
                <a:gd name="T70" fmla="*/ 1185 w 1906"/>
                <a:gd name="T71" fmla="*/ 1296 h 1455"/>
                <a:gd name="T72" fmla="*/ 1241 w 1906"/>
                <a:gd name="T73" fmla="*/ 1328 h 1455"/>
                <a:gd name="T74" fmla="*/ 1296 w 1906"/>
                <a:gd name="T75" fmla="*/ 1257 h 1455"/>
                <a:gd name="T76" fmla="*/ 1233 w 1906"/>
                <a:gd name="T77" fmla="*/ 1225 h 1455"/>
                <a:gd name="T78" fmla="*/ 1328 w 1906"/>
                <a:gd name="T79" fmla="*/ 1201 h 1455"/>
                <a:gd name="T80" fmla="*/ 1478 w 1906"/>
                <a:gd name="T81" fmla="*/ 1107 h 1455"/>
                <a:gd name="T82" fmla="*/ 1510 w 1906"/>
                <a:gd name="T83" fmla="*/ 1043 h 1455"/>
                <a:gd name="T84" fmla="*/ 1541 w 1906"/>
                <a:gd name="T85" fmla="*/ 1027 h 1455"/>
                <a:gd name="T86" fmla="*/ 1589 w 1906"/>
                <a:gd name="T87" fmla="*/ 909 h 1455"/>
                <a:gd name="T88" fmla="*/ 1660 w 1906"/>
                <a:gd name="T89" fmla="*/ 901 h 1455"/>
                <a:gd name="T90" fmla="*/ 1699 w 1906"/>
                <a:gd name="T91" fmla="*/ 782 h 1455"/>
                <a:gd name="T92" fmla="*/ 1707 w 1906"/>
                <a:gd name="T93" fmla="*/ 759 h 1455"/>
                <a:gd name="T94" fmla="*/ 1850 w 1906"/>
                <a:gd name="T95" fmla="*/ 474 h 1455"/>
                <a:gd name="T96" fmla="*/ 964 w 1906"/>
                <a:gd name="T97" fmla="*/ 150 h 1455"/>
                <a:gd name="T98" fmla="*/ 877 w 1906"/>
                <a:gd name="T99" fmla="*/ 47 h 1455"/>
                <a:gd name="T100" fmla="*/ 822 w 1906"/>
                <a:gd name="T101" fmla="*/ 8 h 1455"/>
                <a:gd name="T102" fmla="*/ 150 w 1906"/>
                <a:gd name="T103" fmla="*/ 181 h 1455"/>
                <a:gd name="T104" fmla="*/ 15 w 1906"/>
                <a:gd name="T105" fmla="*/ 300 h 1455"/>
                <a:gd name="T106" fmla="*/ 110 w 1906"/>
                <a:gd name="T107" fmla="*/ 443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6" h="1455">
                  <a:moveTo>
                    <a:pt x="1162" y="1454"/>
                  </a:moveTo>
                  <a:lnTo>
                    <a:pt x="1162" y="1454"/>
                  </a:lnTo>
                  <a:cubicBezTo>
                    <a:pt x="1130" y="1454"/>
                    <a:pt x="1059" y="1454"/>
                    <a:pt x="1035" y="1438"/>
                  </a:cubicBezTo>
                  <a:cubicBezTo>
                    <a:pt x="1012" y="1423"/>
                    <a:pt x="1012" y="1399"/>
                    <a:pt x="1020" y="1375"/>
                  </a:cubicBezTo>
                  <a:cubicBezTo>
                    <a:pt x="1027" y="1360"/>
                    <a:pt x="1027" y="1351"/>
                    <a:pt x="1020" y="1344"/>
                  </a:cubicBezTo>
                  <a:cubicBezTo>
                    <a:pt x="1012" y="1336"/>
                    <a:pt x="996" y="1312"/>
                    <a:pt x="980" y="1296"/>
                  </a:cubicBezTo>
                  <a:cubicBezTo>
                    <a:pt x="972" y="1280"/>
                    <a:pt x="972" y="1272"/>
                    <a:pt x="964" y="1265"/>
                  </a:cubicBezTo>
                  <a:cubicBezTo>
                    <a:pt x="948" y="1249"/>
                    <a:pt x="940" y="1241"/>
                    <a:pt x="925" y="1233"/>
                  </a:cubicBezTo>
                  <a:cubicBezTo>
                    <a:pt x="917" y="1233"/>
                    <a:pt x="909" y="1225"/>
                    <a:pt x="901" y="1225"/>
                  </a:cubicBezTo>
                  <a:cubicBezTo>
                    <a:pt x="877" y="1209"/>
                    <a:pt x="885" y="1185"/>
                    <a:pt x="885" y="1162"/>
                  </a:cubicBezTo>
                  <a:cubicBezTo>
                    <a:pt x="885" y="1154"/>
                    <a:pt x="885" y="1146"/>
                    <a:pt x="885" y="1138"/>
                  </a:cubicBezTo>
                  <a:cubicBezTo>
                    <a:pt x="877" y="1122"/>
                    <a:pt x="830" y="1059"/>
                    <a:pt x="806" y="1035"/>
                  </a:cubicBezTo>
                  <a:cubicBezTo>
                    <a:pt x="798" y="1035"/>
                    <a:pt x="798" y="1035"/>
                    <a:pt x="790" y="1027"/>
                  </a:cubicBezTo>
                  <a:cubicBezTo>
                    <a:pt x="767" y="1012"/>
                    <a:pt x="743" y="996"/>
                    <a:pt x="703" y="964"/>
                  </a:cubicBezTo>
                  <a:cubicBezTo>
                    <a:pt x="664" y="933"/>
                    <a:pt x="656" y="909"/>
                    <a:pt x="648" y="893"/>
                  </a:cubicBezTo>
                  <a:cubicBezTo>
                    <a:pt x="640" y="885"/>
                    <a:pt x="640" y="877"/>
                    <a:pt x="632" y="861"/>
                  </a:cubicBezTo>
                  <a:cubicBezTo>
                    <a:pt x="608" y="838"/>
                    <a:pt x="585" y="830"/>
                    <a:pt x="553" y="822"/>
                  </a:cubicBezTo>
                  <a:cubicBezTo>
                    <a:pt x="521" y="806"/>
                    <a:pt x="498" y="798"/>
                    <a:pt x="466" y="751"/>
                  </a:cubicBezTo>
                  <a:cubicBezTo>
                    <a:pt x="434" y="711"/>
                    <a:pt x="419" y="703"/>
                    <a:pt x="371" y="687"/>
                  </a:cubicBezTo>
                  <a:cubicBezTo>
                    <a:pt x="316" y="664"/>
                    <a:pt x="268" y="593"/>
                    <a:pt x="229" y="529"/>
                  </a:cubicBezTo>
                  <a:cubicBezTo>
                    <a:pt x="221" y="521"/>
                    <a:pt x="221" y="506"/>
                    <a:pt x="213" y="498"/>
                  </a:cubicBezTo>
                  <a:cubicBezTo>
                    <a:pt x="197" y="466"/>
                    <a:pt x="190" y="450"/>
                    <a:pt x="174" y="450"/>
                  </a:cubicBezTo>
                  <a:cubicBezTo>
                    <a:pt x="166" y="450"/>
                    <a:pt x="158" y="450"/>
                    <a:pt x="150" y="458"/>
                  </a:cubicBezTo>
                  <a:cubicBezTo>
                    <a:pt x="142" y="458"/>
                    <a:pt x="134" y="458"/>
                    <a:pt x="126" y="458"/>
                  </a:cubicBezTo>
                  <a:cubicBezTo>
                    <a:pt x="118" y="458"/>
                    <a:pt x="110" y="458"/>
                    <a:pt x="110" y="450"/>
                  </a:cubicBezTo>
                  <a:cubicBezTo>
                    <a:pt x="95" y="434"/>
                    <a:pt x="55" y="403"/>
                    <a:pt x="31" y="387"/>
                  </a:cubicBezTo>
                  <a:cubicBezTo>
                    <a:pt x="23" y="387"/>
                    <a:pt x="23" y="387"/>
                    <a:pt x="15" y="379"/>
                  </a:cubicBezTo>
                  <a:cubicBezTo>
                    <a:pt x="0" y="371"/>
                    <a:pt x="8" y="340"/>
                    <a:pt x="8" y="308"/>
                  </a:cubicBezTo>
                  <a:cubicBezTo>
                    <a:pt x="8" y="300"/>
                    <a:pt x="8" y="300"/>
                    <a:pt x="8" y="300"/>
                  </a:cubicBezTo>
                  <a:cubicBezTo>
                    <a:pt x="8" y="268"/>
                    <a:pt x="47" y="253"/>
                    <a:pt x="63" y="237"/>
                  </a:cubicBezTo>
                  <a:cubicBezTo>
                    <a:pt x="71" y="229"/>
                    <a:pt x="71" y="229"/>
                    <a:pt x="71" y="229"/>
                  </a:cubicBezTo>
                  <a:cubicBezTo>
                    <a:pt x="79" y="229"/>
                    <a:pt x="79" y="221"/>
                    <a:pt x="79" y="213"/>
                  </a:cubicBezTo>
                  <a:lnTo>
                    <a:pt x="79" y="213"/>
                  </a:lnTo>
                  <a:cubicBezTo>
                    <a:pt x="79" y="205"/>
                    <a:pt x="79" y="205"/>
                    <a:pt x="79" y="205"/>
                  </a:cubicBezTo>
                  <a:cubicBezTo>
                    <a:pt x="110" y="205"/>
                    <a:pt x="126" y="190"/>
                    <a:pt x="150" y="174"/>
                  </a:cubicBezTo>
                  <a:cubicBezTo>
                    <a:pt x="158" y="166"/>
                    <a:pt x="166" y="158"/>
                    <a:pt x="181" y="150"/>
                  </a:cubicBezTo>
                  <a:cubicBezTo>
                    <a:pt x="229" y="126"/>
                    <a:pt x="371" y="55"/>
                    <a:pt x="411" y="47"/>
                  </a:cubicBezTo>
                  <a:cubicBezTo>
                    <a:pt x="434" y="39"/>
                    <a:pt x="727" y="0"/>
                    <a:pt x="806" y="0"/>
                  </a:cubicBezTo>
                  <a:cubicBezTo>
                    <a:pt x="822" y="0"/>
                    <a:pt x="830" y="0"/>
                    <a:pt x="830" y="8"/>
                  </a:cubicBezTo>
                  <a:cubicBezTo>
                    <a:pt x="830" y="15"/>
                    <a:pt x="830" y="15"/>
                    <a:pt x="830" y="23"/>
                  </a:cubicBezTo>
                  <a:lnTo>
                    <a:pt x="830" y="31"/>
                  </a:lnTo>
                  <a:cubicBezTo>
                    <a:pt x="830" y="31"/>
                    <a:pt x="838" y="31"/>
                    <a:pt x="854" y="39"/>
                  </a:cubicBezTo>
                  <a:cubicBezTo>
                    <a:pt x="861" y="39"/>
                    <a:pt x="869" y="39"/>
                    <a:pt x="877" y="39"/>
                  </a:cubicBezTo>
                  <a:cubicBezTo>
                    <a:pt x="885" y="39"/>
                    <a:pt x="885" y="39"/>
                    <a:pt x="893" y="39"/>
                  </a:cubicBezTo>
                  <a:cubicBezTo>
                    <a:pt x="909" y="39"/>
                    <a:pt x="917" y="39"/>
                    <a:pt x="925" y="47"/>
                  </a:cubicBezTo>
                  <a:cubicBezTo>
                    <a:pt x="940" y="63"/>
                    <a:pt x="964" y="126"/>
                    <a:pt x="964" y="142"/>
                  </a:cubicBezTo>
                  <a:cubicBezTo>
                    <a:pt x="1407" y="71"/>
                    <a:pt x="1407" y="71"/>
                    <a:pt x="1407" y="71"/>
                  </a:cubicBezTo>
                  <a:lnTo>
                    <a:pt x="1407" y="71"/>
                  </a:lnTo>
                  <a:cubicBezTo>
                    <a:pt x="1905" y="443"/>
                    <a:pt x="1905" y="443"/>
                    <a:pt x="1905" y="443"/>
                  </a:cubicBezTo>
                  <a:cubicBezTo>
                    <a:pt x="1897" y="443"/>
                    <a:pt x="1897" y="443"/>
                    <a:pt x="1897" y="443"/>
                  </a:cubicBezTo>
                  <a:cubicBezTo>
                    <a:pt x="1889" y="450"/>
                    <a:pt x="1881" y="458"/>
                    <a:pt x="1881" y="466"/>
                  </a:cubicBezTo>
                  <a:cubicBezTo>
                    <a:pt x="1873" y="474"/>
                    <a:pt x="1865" y="482"/>
                    <a:pt x="1850" y="482"/>
                  </a:cubicBezTo>
                  <a:cubicBezTo>
                    <a:pt x="1834" y="490"/>
                    <a:pt x="1715" y="711"/>
                    <a:pt x="1723" y="743"/>
                  </a:cubicBezTo>
                  <a:cubicBezTo>
                    <a:pt x="1723" y="751"/>
                    <a:pt x="1723" y="759"/>
                    <a:pt x="1715" y="767"/>
                  </a:cubicBezTo>
                  <a:cubicBezTo>
                    <a:pt x="1715" y="767"/>
                    <a:pt x="1715" y="767"/>
                    <a:pt x="1707" y="767"/>
                  </a:cubicBezTo>
                  <a:cubicBezTo>
                    <a:pt x="1707" y="767"/>
                    <a:pt x="1707" y="767"/>
                    <a:pt x="1699" y="767"/>
                  </a:cubicBezTo>
                  <a:lnTo>
                    <a:pt x="1691" y="767"/>
                  </a:lnTo>
                  <a:lnTo>
                    <a:pt x="1691" y="767"/>
                  </a:lnTo>
                  <a:lnTo>
                    <a:pt x="1691" y="767"/>
                  </a:lnTo>
                  <a:cubicBezTo>
                    <a:pt x="1699" y="767"/>
                    <a:pt x="1699" y="774"/>
                    <a:pt x="1707" y="782"/>
                  </a:cubicBezTo>
                  <a:cubicBezTo>
                    <a:pt x="1707" y="790"/>
                    <a:pt x="1715" y="798"/>
                    <a:pt x="1715" y="814"/>
                  </a:cubicBezTo>
                  <a:cubicBezTo>
                    <a:pt x="1707" y="830"/>
                    <a:pt x="1699" y="838"/>
                    <a:pt x="1691" y="845"/>
                  </a:cubicBezTo>
                  <a:cubicBezTo>
                    <a:pt x="1676" y="861"/>
                    <a:pt x="1676" y="861"/>
                    <a:pt x="1676" y="877"/>
                  </a:cubicBezTo>
                  <a:cubicBezTo>
                    <a:pt x="1668" y="885"/>
                    <a:pt x="1668" y="893"/>
                    <a:pt x="1660" y="909"/>
                  </a:cubicBezTo>
                  <a:cubicBezTo>
                    <a:pt x="1660" y="917"/>
                    <a:pt x="1652" y="925"/>
                    <a:pt x="1644" y="925"/>
                  </a:cubicBezTo>
                  <a:cubicBezTo>
                    <a:pt x="1636" y="925"/>
                    <a:pt x="1628" y="917"/>
                    <a:pt x="1620" y="917"/>
                  </a:cubicBezTo>
                  <a:cubicBezTo>
                    <a:pt x="1613" y="917"/>
                    <a:pt x="1613" y="909"/>
                    <a:pt x="1604" y="917"/>
                  </a:cubicBezTo>
                  <a:cubicBezTo>
                    <a:pt x="1597" y="917"/>
                    <a:pt x="1597" y="917"/>
                    <a:pt x="1597" y="917"/>
                  </a:cubicBezTo>
                  <a:cubicBezTo>
                    <a:pt x="1589" y="917"/>
                    <a:pt x="1589" y="933"/>
                    <a:pt x="1597" y="940"/>
                  </a:cubicBezTo>
                  <a:cubicBezTo>
                    <a:pt x="1597" y="948"/>
                    <a:pt x="1597" y="956"/>
                    <a:pt x="1597" y="964"/>
                  </a:cubicBezTo>
                  <a:cubicBezTo>
                    <a:pt x="1597" y="972"/>
                    <a:pt x="1581" y="988"/>
                    <a:pt x="1573" y="996"/>
                  </a:cubicBezTo>
                  <a:cubicBezTo>
                    <a:pt x="1565" y="1012"/>
                    <a:pt x="1549" y="1020"/>
                    <a:pt x="1549" y="1027"/>
                  </a:cubicBezTo>
                  <a:cubicBezTo>
                    <a:pt x="1549" y="1043"/>
                    <a:pt x="1549" y="1051"/>
                    <a:pt x="1533" y="1051"/>
                  </a:cubicBezTo>
                  <a:lnTo>
                    <a:pt x="1533" y="1051"/>
                  </a:lnTo>
                  <a:cubicBezTo>
                    <a:pt x="1533" y="1043"/>
                    <a:pt x="1525" y="1043"/>
                    <a:pt x="1518" y="1051"/>
                  </a:cubicBezTo>
                  <a:lnTo>
                    <a:pt x="1510" y="1051"/>
                  </a:lnTo>
                  <a:cubicBezTo>
                    <a:pt x="1502" y="1051"/>
                    <a:pt x="1502" y="1051"/>
                    <a:pt x="1494" y="1059"/>
                  </a:cubicBezTo>
                  <a:lnTo>
                    <a:pt x="1494" y="1059"/>
                  </a:lnTo>
                  <a:cubicBezTo>
                    <a:pt x="1486" y="1067"/>
                    <a:pt x="1486" y="1075"/>
                    <a:pt x="1486" y="1083"/>
                  </a:cubicBezTo>
                  <a:cubicBezTo>
                    <a:pt x="1494" y="1091"/>
                    <a:pt x="1494" y="1098"/>
                    <a:pt x="1486" y="1114"/>
                  </a:cubicBezTo>
                  <a:cubicBezTo>
                    <a:pt x="1478" y="1130"/>
                    <a:pt x="1470" y="1138"/>
                    <a:pt x="1454" y="1138"/>
                  </a:cubicBezTo>
                  <a:cubicBezTo>
                    <a:pt x="1446" y="1138"/>
                    <a:pt x="1438" y="1146"/>
                    <a:pt x="1423" y="1146"/>
                  </a:cubicBezTo>
                  <a:cubicBezTo>
                    <a:pt x="1407" y="1154"/>
                    <a:pt x="1391" y="1170"/>
                    <a:pt x="1375" y="1185"/>
                  </a:cubicBezTo>
                  <a:cubicBezTo>
                    <a:pt x="1360" y="1193"/>
                    <a:pt x="1344" y="1201"/>
                    <a:pt x="1336" y="1209"/>
                  </a:cubicBezTo>
                  <a:cubicBezTo>
                    <a:pt x="1320" y="1209"/>
                    <a:pt x="1312" y="1209"/>
                    <a:pt x="1304" y="1209"/>
                  </a:cubicBezTo>
                  <a:cubicBezTo>
                    <a:pt x="1296" y="1209"/>
                    <a:pt x="1288" y="1201"/>
                    <a:pt x="1280" y="1201"/>
                  </a:cubicBezTo>
                  <a:lnTo>
                    <a:pt x="1280" y="1201"/>
                  </a:lnTo>
                  <a:cubicBezTo>
                    <a:pt x="1257" y="1201"/>
                    <a:pt x="1241" y="1217"/>
                    <a:pt x="1241" y="1225"/>
                  </a:cubicBezTo>
                  <a:cubicBezTo>
                    <a:pt x="1241" y="1233"/>
                    <a:pt x="1241" y="1233"/>
                    <a:pt x="1257" y="1233"/>
                  </a:cubicBezTo>
                  <a:cubicBezTo>
                    <a:pt x="1265" y="1233"/>
                    <a:pt x="1273" y="1233"/>
                    <a:pt x="1280" y="1241"/>
                  </a:cubicBezTo>
                  <a:cubicBezTo>
                    <a:pt x="1296" y="1241"/>
                    <a:pt x="1304" y="1241"/>
                    <a:pt x="1304" y="1249"/>
                  </a:cubicBezTo>
                  <a:lnTo>
                    <a:pt x="1304" y="1257"/>
                  </a:lnTo>
                  <a:cubicBezTo>
                    <a:pt x="1304" y="1265"/>
                    <a:pt x="1304" y="1265"/>
                    <a:pt x="1304" y="1272"/>
                  </a:cubicBezTo>
                  <a:cubicBezTo>
                    <a:pt x="1304" y="1296"/>
                    <a:pt x="1288" y="1320"/>
                    <a:pt x="1265" y="1328"/>
                  </a:cubicBezTo>
                  <a:cubicBezTo>
                    <a:pt x="1257" y="1336"/>
                    <a:pt x="1249" y="1336"/>
                    <a:pt x="1249" y="1336"/>
                  </a:cubicBezTo>
                  <a:cubicBezTo>
                    <a:pt x="1241" y="1336"/>
                    <a:pt x="1241" y="1336"/>
                    <a:pt x="1233" y="1328"/>
                  </a:cubicBezTo>
                  <a:cubicBezTo>
                    <a:pt x="1233" y="1328"/>
                    <a:pt x="1233" y="1320"/>
                    <a:pt x="1233" y="1312"/>
                  </a:cubicBezTo>
                  <a:cubicBezTo>
                    <a:pt x="1225" y="1312"/>
                    <a:pt x="1225" y="1312"/>
                    <a:pt x="1225" y="1312"/>
                  </a:cubicBezTo>
                  <a:cubicBezTo>
                    <a:pt x="1217" y="1304"/>
                    <a:pt x="1217" y="1304"/>
                    <a:pt x="1209" y="1304"/>
                  </a:cubicBezTo>
                  <a:cubicBezTo>
                    <a:pt x="1201" y="1304"/>
                    <a:pt x="1201" y="1304"/>
                    <a:pt x="1185" y="1304"/>
                  </a:cubicBezTo>
                  <a:cubicBezTo>
                    <a:pt x="1178" y="1312"/>
                    <a:pt x="1178" y="1312"/>
                    <a:pt x="1178" y="1312"/>
                  </a:cubicBezTo>
                  <a:cubicBezTo>
                    <a:pt x="1178" y="1312"/>
                    <a:pt x="1185" y="1320"/>
                    <a:pt x="1185" y="1328"/>
                  </a:cubicBezTo>
                  <a:cubicBezTo>
                    <a:pt x="1193" y="1328"/>
                    <a:pt x="1201" y="1336"/>
                    <a:pt x="1201" y="1336"/>
                  </a:cubicBezTo>
                  <a:cubicBezTo>
                    <a:pt x="1209" y="1344"/>
                    <a:pt x="1209" y="1344"/>
                    <a:pt x="1217" y="1351"/>
                  </a:cubicBezTo>
                  <a:cubicBezTo>
                    <a:pt x="1217" y="1351"/>
                    <a:pt x="1225" y="1360"/>
                    <a:pt x="1233" y="1375"/>
                  </a:cubicBezTo>
                  <a:cubicBezTo>
                    <a:pt x="1233" y="1383"/>
                    <a:pt x="1233" y="1383"/>
                    <a:pt x="1225" y="1391"/>
                  </a:cubicBezTo>
                  <a:cubicBezTo>
                    <a:pt x="1225" y="1399"/>
                    <a:pt x="1209" y="1407"/>
                    <a:pt x="1193" y="1407"/>
                  </a:cubicBezTo>
                  <a:cubicBezTo>
                    <a:pt x="1185" y="1407"/>
                    <a:pt x="1185" y="1407"/>
                    <a:pt x="1185" y="1407"/>
                  </a:cubicBezTo>
                  <a:cubicBezTo>
                    <a:pt x="1162" y="1415"/>
                    <a:pt x="1162" y="1438"/>
                    <a:pt x="1170" y="1446"/>
                  </a:cubicBezTo>
                  <a:lnTo>
                    <a:pt x="1170" y="1446"/>
                  </a:lnTo>
                  <a:cubicBezTo>
                    <a:pt x="1178" y="1454"/>
                    <a:pt x="1178" y="1454"/>
                    <a:pt x="1178" y="1454"/>
                  </a:cubicBezTo>
                  <a:lnTo>
                    <a:pt x="1162" y="1454"/>
                  </a:lnTo>
                  <a:close/>
                  <a:moveTo>
                    <a:pt x="174" y="443"/>
                  </a:moveTo>
                  <a:lnTo>
                    <a:pt x="174" y="443"/>
                  </a:lnTo>
                  <a:cubicBezTo>
                    <a:pt x="190" y="443"/>
                    <a:pt x="205" y="466"/>
                    <a:pt x="221" y="498"/>
                  </a:cubicBezTo>
                  <a:cubicBezTo>
                    <a:pt x="229" y="506"/>
                    <a:pt x="229" y="514"/>
                    <a:pt x="237" y="521"/>
                  </a:cubicBezTo>
                  <a:cubicBezTo>
                    <a:pt x="268" y="577"/>
                    <a:pt x="324" y="656"/>
                    <a:pt x="371" y="680"/>
                  </a:cubicBezTo>
                  <a:cubicBezTo>
                    <a:pt x="419" y="695"/>
                    <a:pt x="434" y="703"/>
                    <a:pt x="466" y="751"/>
                  </a:cubicBezTo>
                  <a:cubicBezTo>
                    <a:pt x="498" y="790"/>
                    <a:pt x="521" y="798"/>
                    <a:pt x="553" y="814"/>
                  </a:cubicBezTo>
                  <a:cubicBezTo>
                    <a:pt x="592" y="822"/>
                    <a:pt x="616" y="830"/>
                    <a:pt x="640" y="861"/>
                  </a:cubicBezTo>
                  <a:cubicBezTo>
                    <a:pt x="640" y="869"/>
                    <a:pt x="648" y="877"/>
                    <a:pt x="648" y="885"/>
                  </a:cubicBezTo>
                  <a:cubicBezTo>
                    <a:pt x="664" y="909"/>
                    <a:pt x="672" y="925"/>
                    <a:pt x="703" y="956"/>
                  </a:cubicBezTo>
                  <a:cubicBezTo>
                    <a:pt x="751" y="988"/>
                    <a:pt x="774" y="1004"/>
                    <a:pt x="798" y="1020"/>
                  </a:cubicBezTo>
                  <a:cubicBezTo>
                    <a:pt x="798" y="1027"/>
                    <a:pt x="806" y="1027"/>
                    <a:pt x="806" y="1035"/>
                  </a:cubicBezTo>
                  <a:cubicBezTo>
                    <a:pt x="838" y="1051"/>
                    <a:pt x="885" y="1114"/>
                    <a:pt x="893" y="1138"/>
                  </a:cubicBezTo>
                  <a:cubicBezTo>
                    <a:pt x="893" y="1146"/>
                    <a:pt x="893" y="1154"/>
                    <a:pt x="893" y="1162"/>
                  </a:cubicBezTo>
                  <a:cubicBezTo>
                    <a:pt x="885" y="1185"/>
                    <a:pt x="885" y="1201"/>
                    <a:pt x="901" y="1217"/>
                  </a:cubicBezTo>
                  <a:cubicBezTo>
                    <a:pt x="909" y="1225"/>
                    <a:pt x="917" y="1225"/>
                    <a:pt x="925" y="1233"/>
                  </a:cubicBezTo>
                  <a:cubicBezTo>
                    <a:pt x="940" y="1233"/>
                    <a:pt x="956" y="1241"/>
                    <a:pt x="964" y="1257"/>
                  </a:cubicBezTo>
                  <a:cubicBezTo>
                    <a:pt x="972" y="1265"/>
                    <a:pt x="980" y="1280"/>
                    <a:pt x="988" y="1288"/>
                  </a:cubicBezTo>
                  <a:cubicBezTo>
                    <a:pt x="1004" y="1312"/>
                    <a:pt x="1012" y="1336"/>
                    <a:pt x="1027" y="1344"/>
                  </a:cubicBezTo>
                  <a:cubicBezTo>
                    <a:pt x="1035" y="1344"/>
                    <a:pt x="1035" y="1360"/>
                    <a:pt x="1027" y="1375"/>
                  </a:cubicBezTo>
                  <a:cubicBezTo>
                    <a:pt x="1020" y="1399"/>
                    <a:pt x="1020" y="1423"/>
                    <a:pt x="1035" y="1431"/>
                  </a:cubicBezTo>
                  <a:cubicBezTo>
                    <a:pt x="1059" y="1446"/>
                    <a:pt x="1130" y="1446"/>
                    <a:pt x="1162" y="1446"/>
                  </a:cubicBezTo>
                  <a:lnTo>
                    <a:pt x="1162" y="1446"/>
                  </a:lnTo>
                  <a:cubicBezTo>
                    <a:pt x="1154" y="1438"/>
                    <a:pt x="1154" y="1407"/>
                    <a:pt x="1178" y="1399"/>
                  </a:cubicBezTo>
                  <a:cubicBezTo>
                    <a:pt x="1185" y="1399"/>
                    <a:pt x="1185" y="1399"/>
                    <a:pt x="1193" y="1399"/>
                  </a:cubicBezTo>
                  <a:cubicBezTo>
                    <a:pt x="1201" y="1399"/>
                    <a:pt x="1217" y="1391"/>
                    <a:pt x="1225" y="1391"/>
                  </a:cubicBezTo>
                  <a:cubicBezTo>
                    <a:pt x="1225" y="1383"/>
                    <a:pt x="1225" y="1383"/>
                    <a:pt x="1225" y="1375"/>
                  </a:cubicBezTo>
                  <a:cubicBezTo>
                    <a:pt x="1217" y="1360"/>
                    <a:pt x="1217" y="1360"/>
                    <a:pt x="1209" y="1351"/>
                  </a:cubicBezTo>
                  <a:cubicBezTo>
                    <a:pt x="1209" y="1351"/>
                    <a:pt x="1201" y="1351"/>
                    <a:pt x="1193" y="1344"/>
                  </a:cubicBezTo>
                  <a:cubicBezTo>
                    <a:pt x="1193" y="1336"/>
                    <a:pt x="1185" y="1336"/>
                    <a:pt x="1185" y="1328"/>
                  </a:cubicBezTo>
                  <a:cubicBezTo>
                    <a:pt x="1178" y="1320"/>
                    <a:pt x="1170" y="1320"/>
                    <a:pt x="1170" y="1312"/>
                  </a:cubicBezTo>
                  <a:cubicBezTo>
                    <a:pt x="1170" y="1304"/>
                    <a:pt x="1178" y="1304"/>
                    <a:pt x="1185" y="1296"/>
                  </a:cubicBezTo>
                  <a:cubicBezTo>
                    <a:pt x="1193" y="1296"/>
                    <a:pt x="1201" y="1296"/>
                    <a:pt x="1209" y="1296"/>
                  </a:cubicBezTo>
                  <a:cubicBezTo>
                    <a:pt x="1217" y="1296"/>
                    <a:pt x="1225" y="1296"/>
                    <a:pt x="1233" y="1312"/>
                  </a:cubicBezTo>
                  <a:lnTo>
                    <a:pt x="1233" y="1312"/>
                  </a:lnTo>
                  <a:cubicBezTo>
                    <a:pt x="1241" y="1320"/>
                    <a:pt x="1241" y="1320"/>
                    <a:pt x="1241" y="1328"/>
                  </a:cubicBezTo>
                  <a:lnTo>
                    <a:pt x="1249" y="1328"/>
                  </a:lnTo>
                  <a:lnTo>
                    <a:pt x="1257" y="1328"/>
                  </a:lnTo>
                  <a:cubicBezTo>
                    <a:pt x="1280" y="1312"/>
                    <a:pt x="1296" y="1296"/>
                    <a:pt x="1296" y="1272"/>
                  </a:cubicBezTo>
                  <a:cubicBezTo>
                    <a:pt x="1296" y="1265"/>
                    <a:pt x="1296" y="1265"/>
                    <a:pt x="1296" y="1257"/>
                  </a:cubicBezTo>
                  <a:lnTo>
                    <a:pt x="1296" y="1249"/>
                  </a:lnTo>
                  <a:cubicBezTo>
                    <a:pt x="1296" y="1249"/>
                    <a:pt x="1288" y="1249"/>
                    <a:pt x="1280" y="1249"/>
                  </a:cubicBezTo>
                  <a:cubicBezTo>
                    <a:pt x="1273" y="1241"/>
                    <a:pt x="1265" y="1241"/>
                    <a:pt x="1257" y="1241"/>
                  </a:cubicBezTo>
                  <a:cubicBezTo>
                    <a:pt x="1241" y="1241"/>
                    <a:pt x="1233" y="1241"/>
                    <a:pt x="1233" y="1225"/>
                  </a:cubicBezTo>
                  <a:cubicBezTo>
                    <a:pt x="1233" y="1217"/>
                    <a:pt x="1257" y="1193"/>
                    <a:pt x="1280" y="1193"/>
                  </a:cubicBezTo>
                  <a:cubicBezTo>
                    <a:pt x="1280" y="1193"/>
                    <a:pt x="1280" y="1193"/>
                    <a:pt x="1288" y="1193"/>
                  </a:cubicBezTo>
                  <a:cubicBezTo>
                    <a:pt x="1296" y="1201"/>
                    <a:pt x="1296" y="1201"/>
                    <a:pt x="1304" y="1201"/>
                  </a:cubicBezTo>
                  <a:cubicBezTo>
                    <a:pt x="1312" y="1201"/>
                    <a:pt x="1320" y="1209"/>
                    <a:pt x="1328" y="1201"/>
                  </a:cubicBezTo>
                  <a:cubicBezTo>
                    <a:pt x="1336" y="1193"/>
                    <a:pt x="1351" y="1185"/>
                    <a:pt x="1367" y="1178"/>
                  </a:cubicBezTo>
                  <a:cubicBezTo>
                    <a:pt x="1383" y="1162"/>
                    <a:pt x="1407" y="1146"/>
                    <a:pt x="1423" y="1146"/>
                  </a:cubicBezTo>
                  <a:cubicBezTo>
                    <a:pt x="1431" y="1138"/>
                    <a:pt x="1438" y="1138"/>
                    <a:pt x="1454" y="1130"/>
                  </a:cubicBezTo>
                  <a:cubicBezTo>
                    <a:pt x="1462" y="1130"/>
                    <a:pt x="1478" y="1122"/>
                    <a:pt x="1478" y="1107"/>
                  </a:cubicBezTo>
                  <a:cubicBezTo>
                    <a:pt x="1486" y="1098"/>
                    <a:pt x="1486" y="1091"/>
                    <a:pt x="1486" y="1083"/>
                  </a:cubicBezTo>
                  <a:cubicBezTo>
                    <a:pt x="1478" y="1075"/>
                    <a:pt x="1478" y="1067"/>
                    <a:pt x="1486" y="1059"/>
                  </a:cubicBezTo>
                  <a:cubicBezTo>
                    <a:pt x="1494" y="1051"/>
                    <a:pt x="1494" y="1051"/>
                    <a:pt x="1494" y="1051"/>
                  </a:cubicBezTo>
                  <a:cubicBezTo>
                    <a:pt x="1494" y="1043"/>
                    <a:pt x="1502" y="1043"/>
                    <a:pt x="1510" y="1043"/>
                  </a:cubicBezTo>
                  <a:lnTo>
                    <a:pt x="1518" y="1043"/>
                  </a:lnTo>
                  <a:cubicBezTo>
                    <a:pt x="1525" y="1043"/>
                    <a:pt x="1533" y="1043"/>
                    <a:pt x="1533" y="1043"/>
                  </a:cubicBezTo>
                  <a:lnTo>
                    <a:pt x="1533" y="1043"/>
                  </a:lnTo>
                  <a:cubicBezTo>
                    <a:pt x="1541" y="1043"/>
                    <a:pt x="1541" y="1043"/>
                    <a:pt x="1541" y="1027"/>
                  </a:cubicBezTo>
                  <a:cubicBezTo>
                    <a:pt x="1541" y="1012"/>
                    <a:pt x="1557" y="1004"/>
                    <a:pt x="1565" y="996"/>
                  </a:cubicBezTo>
                  <a:cubicBezTo>
                    <a:pt x="1581" y="980"/>
                    <a:pt x="1589" y="972"/>
                    <a:pt x="1589" y="964"/>
                  </a:cubicBezTo>
                  <a:cubicBezTo>
                    <a:pt x="1589" y="956"/>
                    <a:pt x="1589" y="948"/>
                    <a:pt x="1589" y="940"/>
                  </a:cubicBezTo>
                  <a:cubicBezTo>
                    <a:pt x="1581" y="925"/>
                    <a:pt x="1581" y="917"/>
                    <a:pt x="1589" y="909"/>
                  </a:cubicBezTo>
                  <a:lnTo>
                    <a:pt x="1597" y="909"/>
                  </a:lnTo>
                  <a:cubicBezTo>
                    <a:pt x="1613" y="909"/>
                    <a:pt x="1620" y="909"/>
                    <a:pt x="1628" y="909"/>
                  </a:cubicBezTo>
                  <a:cubicBezTo>
                    <a:pt x="1628" y="917"/>
                    <a:pt x="1636" y="917"/>
                    <a:pt x="1644" y="917"/>
                  </a:cubicBezTo>
                  <a:cubicBezTo>
                    <a:pt x="1644" y="917"/>
                    <a:pt x="1652" y="917"/>
                    <a:pt x="1660" y="901"/>
                  </a:cubicBezTo>
                  <a:cubicBezTo>
                    <a:pt x="1660" y="893"/>
                    <a:pt x="1668" y="885"/>
                    <a:pt x="1668" y="877"/>
                  </a:cubicBezTo>
                  <a:cubicBezTo>
                    <a:pt x="1668" y="861"/>
                    <a:pt x="1676" y="854"/>
                    <a:pt x="1684" y="845"/>
                  </a:cubicBezTo>
                  <a:cubicBezTo>
                    <a:pt x="1699" y="838"/>
                    <a:pt x="1699" y="822"/>
                    <a:pt x="1707" y="814"/>
                  </a:cubicBezTo>
                  <a:cubicBezTo>
                    <a:pt x="1707" y="798"/>
                    <a:pt x="1707" y="790"/>
                    <a:pt x="1699" y="782"/>
                  </a:cubicBezTo>
                  <a:cubicBezTo>
                    <a:pt x="1691" y="782"/>
                    <a:pt x="1691" y="774"/>
                    <a:pt x="1684" y="774"/>
                  </a:cubicBezTo>
                  <a:cubicBezTo>
                    <a:pt x="1684" y="767"/>
                    <a:pt x="1676" y="767"/>
                    <a:pt x="1684" y="759"/>
                  </a:cubicBezTo>
                  <a:cubicBezTo>
                    <a:pt x="1684" y="759"/>
                    <a:pt x="1684" y="759"/>
                    <a:pt x="1691" y="759"/>
                  </a:cubicBezTo>
                  <a:cubicBezTo>
                    <a:pt x="1699" y="759"/>
                    <a:pt x="1699" y="759"/>
                    <a:pt x="1707" y="759"/>
                  </a:cubicBezTo>
                  <a:lnTo>
                    <a:pt x="1707" y="759"/>
                  </a:lnTo>
                  <a:cubicBezTo>
                    <a:pt x="1715" y="759"/>
                    <a:pt x="1715" y="759"/>
                    <a:pt x="1715" y="759"/>
                  </a:cubicBezTo>
                  <a:cubicBezTo>
                    <a:pt x="1715" y="759"/>
                    <a:pt x="1715" y="751"/>
                    <a:pt x="1715" y="743"/>
                  </a:cubicBezTo>
                  <a:cubicBezTo>
                    <a:pt x="1707" y="711"/>
                    <a:pt x="1826" y="482"/>
                    <a:pt x="1850" y="474"/>
                  </a:cubicBezTo>
                  <a:cubicBezTo>
                    <a:pt x="1857" y="474"/>
                    <a:pt x="1865" y="466"/>
                    <a:pt x="1873" y="458"/>
                  </a:cubicBezTo>
                  <a:cubicBezTo>
                    <a:pt x="1873" y="458"/>
                    <a:pt x="1881" y="450"/>
                    <a:pt x="1889" y="443"/>
                  </a:cubicBezTo>
                  <a:cubicBezTo>
                    <a:pt x="1407" y="79"/>
                    <a:pt x="1407" y="79"/>
                    <a:pt x="1407" y="79"/>
                  </a:cubicBezTo>
                  <a:cubicBezTo>
                    <a:pt x="964" y="150"/>
                    <a:pt x="964" y="150"/>
                    <a:pt x="964" y="150"/>
                  </a:cubicBezTo>
                  <a:lnTo>
                    <a:pt x="964" y="150"/>
                  </a:lnTo>
                  <a:cubicBezTo>
                    <a:pt x="964" y="150"/>
                    <a:pt x="940" y="71"/>
                    <a:pt x="925" y="55"/>
                  </a:cubicBezTo>
                  <a:cubicBezTo>
                    <a:pt x="917" y="47"/>
                    <a:pt x="909" y="47"/>
                    <a:pt x="893" y="47"/>
                  </a:cubicBezTo>
                  <a:cubicBezTo>
                    <a:pt x="885" y="47"/>
                    <a:pt x="885" y="47"/>
                    <a:pt x="877" y="47"/>
                  </a:cubicBezTo>
                  <a:cubicBezTo>
                    <a:pt x="869" y="47"/>
                    <a:pt x="861" y="47"/>
                    <a:pt x="854" y="47"/>
                  </a:cubicBezTo>
                  <a:cubicBezTo>
                    <a:pt x="830" y="39"/>
                    <a:pt x="822" y="39"/>
                    <a:pt x="822" y="31"/>
                  </a:cubicBezTo>
                  <a:cubicBezTo>
                    <a:pt x="822" y="31"/>
                    <a:pt x="822" y="23"/>
                    <a:pt x="822" y="15"/>
                  </a:cubicBezTo>
                  <a:cubicBezTo>
                    <a:pt x="822" y="15"/>
                    <a:pt x="822" y="15"/>
                    <a:pt x="822" y="8"/>
                  </a:cubicBezTo>
                  <a:cubicBezTo>
                    <a:pt x="822" y="8"/>
                    <a:pt x="822" y="8"/>
                    <a:pt x="806" y="8"/>
                  </a:cubicBezTo>
                  <a:cubicBezTo>
                    <a:pt x="727" y="8"/>
                    <a:pt x="434" y="47"/>
                    <a:pt x="411" y="55"/>
                  </a:cubicBezTo>
                  <a:cubicBezTo>
                    <a:pt x="379" y="55"/>
                    <a:pt x="237" y="126"/>
                    <a:pt x="181" y="158"/>
                  </a:cubicBezTo>
                  <a:cubicBezTo>
                    <a:pt x="174" y="166"/>
                    <a:pt x="166" y="174"/>
                    <a:pt x="150" y="181"/>
                  </a:cubicBezTo>
                  <a:cubicBezTo>
                    <a:pt x="134" y="197"/>
                    <a:pt x="118" y="205"/>
                    <a:pt x="87" y="213"/>
                  </a:cubicBezTo>
                  <a:cubicBezTo>
                    <a:pt x="87" y="221"/>
                    <a:pt x="79" y="229"/>
                    <a:pt x="79" y="229"/>
                  </a:cubicBezTo>
                  <a:cubicBezTo>
                    <a:pt x="79" y="237"/>
                    <a:pt x="71" y="237"/>
                    <a:pt x="71" y="245"/>
                  </a:cubicBezTo>
                  <a:cubicBezTo>
                    <a:pt x="47" y="253"/>
                    <a:pt x="15" y="276"/>
                    <a:pt x="15" y="300"/>
                  </a:cubicBezTo>
                  <a:cubicBezTo>
                    <a:pt x="15" y="308"/>
                    <a:pt x="15" y="308"/>
                    <a:pt x="15" y="308"/>
                  </a:cubicBezTo>
                  <a:cubicBezTo>
                    <a:pt x="15" y="332"/>
                    <a:pt x="8" y="371"/>
                    <a:pt x="23" y="379"/>
                  </a:cubicBezTo>
                  <a:cubicBezTo>
                    <a:pt x="23" y="379"/>
                    <a:pt x="31" y="379"/>
                    <a:pt x="31" y="387"/>
                  </a:cubicBezTo>
                  <a:cubicBezTo>
                    <a:pt x="55" y="403"/>
                    <a:pt x="102" y="427"/>
                    <a:pt x="110" y="443"/>
                  </a:cubicBezTo>
                  <a:cubicBezTo>
                    <a:pt x="118" y="450"/>
                    <a:pt x="126" y="450"/>
                    <a:pt x="126" y="450"/>
                  </a:cubicBezTo>
                  <a:cubicBezTo>
                    <a:pt x="134" y="450"/>
                    <a:pt x="142" y="450"/>
                    <a:pt x="150" y="450"/>
                  </a:cubicBezTo>
                  <a:cubicBezTo>
                    <a:pt x="158" y="450"/>
                    <a:pt x="166" y="443"/>
                    <a:pt x="174" y="44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85" name="Freeform 409"/>
            <p:cNvSpPr>
              <a:spLocks noChangeArrowheads="1"/>
            </p:cNvSpPr>
            <p:nvPr/>
          </p:nvSpPr>
          <p:spPr bwMode="auto">
            <a:xfrm>
              <a:off x="19623888" y="7833614"/>
              <a:ext cx="1101669" cy="1115587"/>
            </a:xfrm>
            <a:custGeom>
              <a:avLst/>
              <a:gdLst>
                <a:gd name="T0" fmla="*/ 1921 w 2096"/>
                <a:gd name="T1" fmla="*/ 1218 h 2120"/>
                <a:gd name="T2" fmla="*/ 1850 w 2096"/>
                <a:gd name="T3" fmla="*/ 1052 h 2120"/>
                <a:gd name="T4" fmla="*/ 1771 w 2096"/>
                <a:gd name="T5" fmla="*/ 925 h 2120"/>
                <a:gd name="T6" fmla="*/ 1589 w 2096"/>
                <a:gd name="T7" fmla="*/ 743 h 2120"/>
                <a:gd name="T8" fmla="*/ 1439 w 2096"/>
                <a:gd name="T9" fmla="*/ 601 h 2120"/>
                <a:gd name="T10" fmla="*/ 1257 w 2096"/>
                <a:gd name="T11" fmla="*/ 467 h 2120"/>
                <a:gd name="T12" fmla="*/ 1060 w 2096"/>
                <a:gd name="T13" fmla="*/ 237 h 2120"/>
                <a:gd name="T14" fmla="*/ 909 w 2096"/>
                <a:gd name="T15" fmla="*/ 166 h 2120"/>
                <a:gd name="T16" fmla="*/ 965 w 2096"/>
                <a:gd name="T17" fmla="*/ 16 h 2120"/>
                <a:gd name="T18" fmla="*/ 933 w 2096"/>
                <a:gd name="T19" fmla="*/ 0 h 2120"/>
                <a:gd name="T20" fmla="*/ 356 w 2096"/>
                <a:gd name="T21" fmla="*/ 1241 h 2120"/>
                <a:gd name="T22" fmla="*/ 403 w 2096"/>
                <a:gd name="T23" fmla="*/ 1320 h 2120"/>
                <a:gd name="T24" fmla="*/ 403 w 2096"/>
                <a:gd name="T25" fmla="*/ 1407 h 2120"/>
                <a:gd name="T26" fmla="*/ 380 w 2096"/>
                <a:gd name="T27" fmla="*/ 1518 h 2120"/>
                <a:gd name="T28" fmla="*/ 419 w 2096"/>
                <a:gd name="T29" fmla="*/ 1692 h 2120"/>
                <a:gd name="T30" fmla="*/ 459 w 2096"/>
                <a:gd name="T31" fmla="*/ 1969 h 2120"/>
                <a:gd name="T32" fmla="*/ 1597 w 2096"/>
                <a:gd name="T33" fmla="*/ 2016 h 2120"/>
                <a:gd name="T34" fmla="*/ 1645 w 2096"/>
                <a:gd name="T35" fmla="*/ 2103 h 2120"/>
                <a:gd name="T36" fmla="*/ 1692 w 2096"/>
                <a:gd name="T37" fmla="*/ 1961 h 2120"/>
                <a:gd name="T38" fmla="*/ 1898 w 2096"/>
                <a:gd name="T39" fmla="*/ 1897 h 2120"/>
                <a:gd name="T40" fmla="*/ 1890 w 2096"/>
                <a:gd name="T41" fmla="*/ 1834 h 2120"/>
                <a:gd name="T42" fmla="*/ 1898 w 2096"/>
                <a:gd name="T43" fmla="*/ 1716 h 2120"/>
                <a:gd name="T44" fmla="*/ 1953 w 2096"/>
                <a:gd name="T45" fmla="*/ 1621 h 2120"/>
                <a:gd name="T46" fmla="*/ 1937 w 2096"/>
                <a:gd name="T47" fmla="*/ 1565 h 2120"/>
                <a:gd name="T48" fmla="*/ 1929 w 2096"/>
                <a:gd name="T49" fmla="*/ 1510 h 2120"/>
                <a:gd name="T50" fmla="*/ 1969 w 2096"/>
                <a:gd name="T51" fmla="*/ 1455 h 2120"/>
                <a:gd name="T52" fmla="*/ 1937 w 2096"/>
                <a:gd name="T53" fmla="*/ 1415 h 2120"/>
                <a:gd name="T54" fmla="*/ 1993 w 2096"/>
                <a:gd name="T55" fmla="*/ 1352 h 2120"/>
                <a:gd name="T56" fmla="*/ 2008 w 2096"/>
                <a:gd name="T57" fmla="*/ 1320 h 2120"/>
                <a:gd name="T58" fmla="*/ 2024 w 2096"/>
                <a:gd name="T59" fmla="*/ 1289 h 2120"/>
                <a:gd name="T60" fmla="*/ 2079 w 2096"/>
                <a:gd name="T61" fmla="*/ 1257 h 2120"/>
                <a:gd name="T62" fmla="*/ 1921 w 2096"/>
                <a:gd name="T63" fmla="*/ 1218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6" h="2120">
                  <a:moveTo>
                    <a:pt x="1921" y="1218"/>
                  </a:moveTo>
                  <a:lnTo>
                    <a:pt x="1921" y="1218"/>
                  </a:lnTo>
                  <a:cubicBezTo>
                    <a:pt x="1882" y="1202"/>
                    <a:pt x="1929" y="1138"/>
                    <a:pt x="1913" y="1131"/>
                  </a:cubicBezTo>
                  <a:cubicBezTo>
                    <a:pt x="1890" y="1123"/>
                    <a:pt x="1874" y="1075"/>
                    <a:pt x="1850" y="1052"/>
                  </a:cubicBezTo>
                  <a:cubicBezTo>
                    <a:pt x="1834" y="1020"/>
                    <a:pt x="1811" y="1020"/>
                    <a:pt x="1787" y="1004"/>
                  </a:cubicBezTo>
                  <a:cubicBezTo>
                    <a:pt x="1763" y="988"/>
                    <a:pt x="1771" y="949"/>
                    <a:pt x="1771" y="925"/>
                  </a:cubicBezTo>
                  <a:cubicBezTo>
                    <a:pt x="1771" y="901"/>
                    <a:pt x="1724" y="838"/>
                    <a:pt x="1692" y="822"/>
                  </a:cubicBezTo>
                  <a:cubicBezTo>
                    <a:pt x="1660" y="799"/>
                    <a:pt x="1645" y="791"/>
                    <a:pt x="1589" y="743"/>
                  </a:cubicBezTo>
                  <a:cubicBezTo>
                    <a:pt x="1542" y="704"/>
                    <a:pt x="1542" y="680"/>
                    <a:pt x="1518" y="648"/>
                  </a:cubicBezTo>
                  <a:cubicBezTo>
                    <a:pt x="1502" y="625"/>
                    <a:pt x="1471" y="617"/>
                    <a:pt x="1439" y="601"/>
                  </a:cubicBezTo>
                  <a:cubicBezTo>
                    <a:pt x="1407" y="593"/>
                    <a:pt x="1384" y="577"/>
                    <a:pt x="1352" y="538"/>
                  </a:cubicBezTo>
                  <a:cubicBezTo>
                    <a:pt x="1320" y="498"/>
                    <a:pt x="1305" y="490"/>
                    <a:pt x="1257" y="467"/>
                  </a:cubicBezTo>
                  <a:cubicBezTo>
                    <a:pt x="1202" y="451"/>
                    <a:pt x="1147" y="364"/>
                    <a:pt x="1123" y="316"/>
                  </a:cubicBezTo>
                  <a:cubicBezTo>
                    <a:pt x="1091" y="269"/>
                    <a:pt x="1076" y="237"/>
                    <a:pt x="1060" y="237"/>
                  </a:cubicBezTo>
                  <a:cubicBezTo>
                    <a:pt x="1036" y="237"/>
                    <a:pt x="1012" y="261"/>
                    <a:pt x="996" y="237"/>
                  </a:cubicBezTo>
                  <a:cubicBezTo>
                    <a:pt x="981" y="214"/>
                    <a:pt x="925" y="182"/>
                    <a:pt x="909" y="166"/>
                  </a:cubicBezTo>
                  <a:cubicBezTo>
                    <a:pt x="886" y="158"/>
                    <a:pt x="894" y="119"/>
                    <a:pt x="901" y="87"/>
                  </a:cubicBezTo>
                  <a:cubicBezTo>
                    <a:pt x="901" y="55"/>
                    <a:pt x="957" y="24"/>
                    <a:pt x="965" y="16"/>
                  </a:cubicBezTo>
                  <a:cubicBezTo>
                    <a:pt x="965" y="16"/>
                    <a:pt x="965" y="8"/>
                    <a:pt x="965" y="0"/>
                  </a:cubicBezTo>
                  <a:cubicBezTo>
                    <a:pt x="957" y="0"/>
                    <a:pt x="949" y="0"/>
                    <a:pt x="933" y="0"/>
                  </a:cubicBezTo>
                  <a:cubicBezTo>
                    <a:pt x="894" y="8"/>
                    <a:pt x="498" y="55"/>
                    <a:pt x="0" y="111"/>
                  </a:cubicBezTo>
                  <a:cubicBezTo>
                    <a:pt x="356" y="1241"/>
                    <a:pt x="356" y="1241"/>
                    <a:pt x="356" y="1241"/>
                  </a:cubicBezTo>
                  <a:cubicBezTo>
                    <a:pt x="356" y="1241"/>
                    <a:pt x="388" y="1249"/>
                    <a:pt x="396" y="1257"/>
                  </a:cubicBezTo>
                  <a:cubicBezTo>
                    <a:pt x="411" y="1265"/>
                    <a:pt x="396" y="1289"/>
                    <a:pt x="403" y="1320"/>
                  </a:cubicBezTo>
                  <a:cubicBezTo>
                    <a:pt x="419" y="1344"/>
                    <a:pt x="435" y="1336"/>
                    <a:pt x="435" y="1360"/>
                  </a:cubicBezTo>
                  <a:cubicBezTo>
                    <a:pt x="435" y="1384"/>
                    <a:pt x="427" y="1399"/>
                    <a:pt x="403" y="1407"/>
                  </a:cubicBezTo>
                  <a:cubicBezTo>
                    <a:pt x="388" y="1415"/>
                    <a:pt x="372" y="1431"/>
                    <a:pt x="380" y="1447"/>
                  </a:cubicBezTo>
                  <a:cubicBezTo>
                    <a:pt x="396" y="1463"/>
                    <a:pt x="396" y="1502"/>
                    <a:pt x="380" y="1518"/>
                  </a:cubicBezTo>
                  <a:cubicBezTo>
                    <a:pt x="364" y="1534"/>
                    <a:pt x="356" y="1597"/>
                    <a:pt x="364" y="1613"/>
                  </a:cubicBezTo>
                  <a:cubicBezTo>
                    <a:pt x="380" y="1629"/>
                    <a:pt x="419" y="1660"/>
                    <a:pt x="419" y="1692"/>
                  </a:cubicBezTo>
                  <a:cubicBezTo>
                    <a:pt x="419" y="1731"/>
                    <a:pt x="403" y="1818"/>
                    <a:pt x="403" y="1842"/>
                  </a:cubicBezTo>
                  <a:cubicBezTo>
                    <a:pt x="411" y="1858"/>
                    <a:pt x="459" y="1945"/>
                    <a:pt x="459" y="1969"/>
                  </a:cubicBezTo>
                  <a:cubicBezTo>
                    <a:pt x="459" y="1969"/>
                    <a:pt x="538" y="2095"/>
                    <a:pt x="546" y="2095"/>
                  </a:cubicBezTo>
                  <a:cubicBezTo>
                    <a:pt x="561" y="2095"/>
                    <a:pt x="1597" y="2016"/>
                    <a:pt x="1597" y="2016"/>
                  </a:cubicBezTo>
                  <a:cubicBezTo>
                    <a:pt x="1597" y="2016"/>
                    <a:pt x="1605" y="2016"/>
                    <a:pt x="1613" y="2040"/>
                  </a:cubicBezTo>
                  <a:cubicBezTo>
                    <a:pt x="1621" y="2063"/>
                    <a:pt x="1613" y="2103"/>
                    <a:pt x="1645" y="2103"/>
                  </a:cubicBezTo>
                  <a:cubicBezTo>
                    <a:pt x="1676" y="2111"/>
                    <a:pt x="1692" y="2119"/>
                    <a:pt x="1692" y="2079"/>
                  </a:cubicBezTo>
                  <a:cubicBezTo>
                    <a:pt x="1692" y="2040"/>
                    <a:pt x="1708" y="1992"/>
                    <a:pt x="1692" y="1961"/>
                  </a:cubicBezTo>
                  <a:cubicBezTo>
                    <a:pt x="1668" y="1929"/>
                    <a:pt x="1660" y="1905"/>
                    <a:pt x="1684" y="1897"/>
                  </a:cubicBezTo>
                  <a:cubicBezTo>
                    <a:pt x="1708" y="1882"/>
                    <a:pt x="1882" y="1937"/>
                    <a:pt x="1898" y="1897"/>
                  </a:cubicBezTo>
                  <a:cubicBezTo>
                    <a:pt x="1898" y="1889"/>
                    <a:pt x="1898" y="1889"/>
                    <a:pt x="1906" y="1889"/>
                  </a:cubicBezTo>
                  <a:cubicBezTo>
                    <a:pt x="1882" y="1874"/>
                    <a:pt x="1882" y="1866"/>
                    <a:pt x="1890" y="1834"/>
                  </a:cubicBezTo>
                  <a:cubicBezTo>
                    <a:pt x="1890" y="1795"/>
                    <a:pt x="1898" y="1787"/>
                    <a:pt x="1882" y="1763"/>
                  </a:cubicBezTo>
                  <a:cubicBezTo>
                    <a:pt x="1866" y="1739"/>
                    <a:pt x="1913" y="1731"/>
                    <a:pt x="1898" y="1716"/>
                  </a:cubicBezTo>
                  <a:cubicBezTo>
                    <a:pt x="1882" y="1700"/>
                    <a:pt x="1890" y="1684"/>
                    <a:pt x="1913" y="1676"/>
                  </a:cubicBezTo>
                  <a:cubicBezTo>
                    <a:pt x="1945" y="1676"/>
                    <a:pt x="1969" y="1637"/>
                    <a:pt x="1953" y="1621"/>
                  </a:cubicBezTo>
                  <a:cubicBezTo>
                    <a:pt x="1929" y="1613"/>
                    <a:pt x="1913" y="1637"/>
                    <a:pt x="1921" y="1605"/>
                  </a:cubicBezTo>
                  <a:cubicBezTo>
                    <a:pt x="1929" y="1573"/>
                    <a:pt x="1913" y="1573"/>
                    <a:pt x="1937" y="1565"/>
                  </a:cubicBezTo>
                  <a:cubicBezTo>
                    <a:pt x="1953" y="1558"/>
                    <a:pt x="1977" y="1542"/>
                    <a:pt x="1961" y="1526"/>
                  </a:cubicBezTo>
                  <a:cubicBezTo>
                    <a:pt x="1953" y="1510"/>
                    <a:pt x="1945" y="1510"/>
                    <a:pt x="1929" y="1510"/>
                  </a:cubicBezTo>
                  <a:cubicBezTo>
                    <a:pt x="1921" y="1502"/>
                    <a:pt x="1913" y="1486"/>
                    <a:pt x="1929" y="1478"/>
                  </a:cubicBezTo>
                  <a:cubicBezTo>
                    <a:pt x="1945" y="1471"/>
                    <a:pt x="1961" y="1478"/>
                    <a:pt x="1969" y="1455"/>
                  </a:cubicBezTo>
                  <a:cubicBezTo>
                    <a:pt x="1977" y="1431"/>
                    <a:pt x="1969" y="1423"/>
                    <a:pt x="1953" y="1423"/>
                  </a:cubicBezTo>
                  <a:cubicBezTo>
                    <a:pt x="1937" y="1423"/>
                    <a:pt x="1921" y="1431"/>
                    <a:pt x="1937" y="1415"/>
                  </a:cubicBezTo>
                  <a:cubicBezTo>
                    <a:pt x="1953" y="1407"/>
                    <a:pt x="1977" y="1407"/>
                    <a:pt x="1984" y="1391"/>
                  </a:cubicBezTo>
                  <a:cubicBezTo>
                    <a:pt x="2000" y="1376"/>
                    <a:pt x="2016" y="1360"/>
                    <a:pt x="1993" y="1352"/>
                  </a:cubicBezTo>
                  <a:cubicBezTo>
                    <a:pt x="1961" y="1344"/>
                    <a:pt x="1945" y="1344"/>
                    <a:pt x="1953" y="1336"/>
                  </a:cubicBezTo>
                  <a:cubicBezTo>
                    <a:pt x="1969" y="1328"/>
                    <a:pt x="1993" y="1320"/>
                    <a:pt x="2008" y="1320"/>
                  </a:cubicBezTo>
                  <a:cubicBezTo>
                    <a:pt x="2016" y="1328"/>
                    <a:pt x="2032" y="1328"/>
                    <a:pt x="2024" y="1320"/>
                  </a:cubicBezTo>
                  <a:cubicBezTo>
                    <a:pt x="2016" y="1305"/>
                    <a:pt x="2008" y="1289"/>
                    <a:pt x="2024" y="1289"/>
                  </a:cubicBezTo>
                  <a:cubicBezTo>
                    <a:pt x="2040" y="1289"/>
                    <a:pt x="2056" y="1289"/>
                    <a:pt x="2048" y="1281"/>
                  </a:cubicBezTo>
                  <a:cubicBezTo>
                    <a:pt x="2040" y="1273"/>
                    <a:pt x="2095" y="1273"/>
                    <a:pt x="2079" y="1257"/>
                  </a:cubicBezTo>
                  <a:cubicBezTo>
                    <a:pt x="2071" y="1241"/>
                    <a:pt x="2056" y="1241"/>
                    <a:pt x="2048" y="1241"/>
                  </a:cubicBezTo>
                  <a:cubicBezTo>
                    <a:pt x="2024" y="1241"/>
                    <a:pt x="1945" y="1233"/>
                    <a:pt x="1921" y="1218"/>
                  </a:cubicBezTo>
                </a:path>
              </a:pathLst>
            </a:custGeom>
            <a:solidFill>
              <a:schemeClr val="accent5"/>
            </a:solidFill>
            <a:ln>
              <a:solidFill>
                <a:schemeClr val="bg2"/>
              </a:solidFill>
            </a:ln>
            <a:effectLst/>
          </p:spPr>
          <p:txBody>
            <a:bodyPr wrap="none" anchor="ctr"/>
            <a:lstStyle/>
            <a:p>
              <a:endParaRPr lang="en-US" sz="2701" dirty="0">
                <a:latin typeface="Lato Light"/>
              </a:endParaRPr>
            </a:p>
          </p:txBody>
        </p:sp>
        <p:sp>
          <p:nvSpPr>
            <p:cNvPr id="286" name="Freeform 410"/>
            <p:cNvSpPr>
              <a:spLocks noChangeArrowheads="1"/>
            </p:cNvSpPr>
            <p:nvPr/>
          </p:nvSpPr>
          <p:spPr bwMode="auto">
            <a:xfrm>
              <a:off x="19619250" y="7828975"/>
              <a:ext cx="1101669" cy="1115587"/>
            </a:xfrm>
            <a:custGeom>
              <a:avLst/>
              <a:gdLst>
                <a:gd name="T0" fmla="*/ 1621 w 2096"/>
                <a:gd name="T1" fmla="*/ 2071 h 2120"/>
                <a:gd name="T2" fmla="*/ 459 w 2096"/>
                <a:gd name="T3" fmla="*/ 1977 h 2120"/>
                <a:gd name="T4" fmla="*/ 419 w 2096"/>
                <a:gd name="T5" fmla="*/ 1700 h 2120"/>
                <a:gd name="T6" fmla="*/ 380 w 2096"/>
                <a:gd name="T7" fmla="*/ 1439 h 2120"/>
                <a:gd name="T8" fmla="*/ 411 w 2096"/>
                <a:gd name="T9" fmla="*/ 1328 h 2120"/>
                <a:gd name="T10" fmla="*/ 364 w 2096"/>
                <a:gd name="T11" fmla="*/ 1249 h 2120"/>
                <a:gd name="T12" fmla="*/ 973 w 2096"/>
                <a:gd name="T13" fmla="*/ 0 h 2120"/>
                <a:gd name="T14" fmla="*/ 909 w 2096"/>
                <a:gd name="T15" fmla="*/ 95 h 2120"/>
                <a:gd name="T16" fmla="*/ 1020 w 2096"/>
                <a:gd name="T17" fmla="*/ 245 h 2120"/>
                <a:gd name="T18" fmla="*/ 1265 w 2096"/>
                <a:gd name="T19" fmla="*/ 475 h 2120"/>
                <a:gd name="T20" fmla="*/ 1597 w 2096"/>
                <a:gd name="T21" fmla="*/ 751 h 2120"/>
                <a:gd name="T22" fmla="*/ 1795 w 2096"/>
                <a:gd name="T23" fmla="*/ 1012 h 2120"/>
                <a:gd name="T24" fmla="*/ 1921 w 2096"/>
                <a:gd name="T25" fmla="*/ 1170 h 2120"/>
                <a:gd name="T26" fmla="*/ 2072 w 2096"/>
                <a:gd name="T27" fmla="*/ 1249 h 2120"/>
                <a:gd name="T28" fmla="*/ 2064 w 2096"/>
                <a:gd name="T29" fmla="*/ 1297 h 2120"/>
                <a:gd name="T30" fmla="*/ 2040 w 2096"/>
                <a:gd name="T31" fmla="*/ 1336 h 2120"/>
                <a:gd name="T32" fmla="*/ 1961 w 2096"/>
                <a:gd name="T33" fmla="*/ 1352 h 2120"/>
                <a:gd name="T34" fmla="*/ 2001 w 2096"/>
                <a:gd name="T35" fmla="*/ 1399 h 2120"/>
                <a:gd name="T36" fmla="*/ 1961 w 2096"/>
                <a:gd name="T37" fmla="*/ 1431 h 2120"/>
                <a:gd name="T38" fmla="*/ 1929 w 2096"/>
                <a:gd name="T39" fmla="*/ 1502 h 2120"/>
                <a:gd name="T40" fmla="*/ 1945 w 2096"/>
                <a:gd name="T41" fmla="*/ 1581 h 2120"/>
                <a:gd name="T42" fmla="*/ 1937 w 2096"/>
                <a:gd name="T43" fmla="*/ 1629 h 2120"/>
                <a:gd name="T44" fmla="*/ 1906 w 2096"/>
                <a:gd name="T45" fmla="*/ 1700 h 2120"/>
                <a:gd name="T46" fmla="*/ 1906 w 2096"/>
                <a:gd name="T47" fmla="*/ 1818 h 2120"/>
                <a:gd name="T48" fmla="*/ 1914 w 2096"/>
                <a:gd name="T49" fmla="*/ 1897 h 2120"/>
                <a:gd name="T50" fmla="*/ 1692 w 2096"/>
                <a:gd name="T51" fmla="*/ 1905 h 2120"/>
                <a:gd name="T52" fmla="*/ 1684 w 2096"/>
                <a:gd name="T53" fmla="*/ 2119 h 2120"/>
                <a:gd name="T54" fmla="*/ 1629 w 2096"/>
                <a:gd name="T55" fmla="*/ 2071 h 2120"/>
                <a:gd name="T56" fmla="*/ 1700 w 2096"/>
                <a:gd name="T57" fmla="*/ 2048 h 2120"/>
                <a:gd name="T58" fmla="*/ 1763 w 2096"/>
                <a:gd name="T59" fmla="*/ 1905 h 2120"/>
                <a:gd name="T60" fmla="*/ 1890 w 2096"/>
                <a:gd name="T61" fmla="*/ 1842 h 2120"/>
                <a:gd name="T62" fmla="*/ 1906 w 2096"/>
                <a:gd name="T63" fmla="*/ 1724 h 2120"/>
                <a:gd name="T64" fmla="*/ 1937 w 2096"/>
                <a:gd name="T65" fmla="*/ 1637 h 2120"/>
                <a:gd name="T66" fmla="*/ 1937 w 2096"/>
                <a:gd name="T67" fmla="*/ 1573 h 2120"/>
                <a:gd name="T68" fmla="*/ 1921 w 2096"/>
                <a:gd name="T69" fmla="*/ 1502 h 2120"/>
                <a:gd name="T70" fmla="*/ 1961 w 2096"/>
                <a:gd name="T71" fmla="*/ 1439 h 2120"/>
                <a:gd name="T72" fmla="*/ 1969 w 2096"/>
                <a:gd name="T73" fmla="*/ 1407 h 2120"/>
                <a:gd name="T74" fmla="*/ 1969 w 2096"/>
                <a:gd name="T75" fmla="*/ 1360 h 2120"/>
                <a:gd name="T76" fmla="*/ 2032 w 2096"/>
                <a:gd name="T77" fmla="*/ 1328 h 2120"/>
                <a:gd name="T78" fmla="*/ 2040 w 2096"/>
                <a:gd name="T79" fmla="*/ 1289 h 2120"/>
                <a:gd name="T80" fmla="*/ 2087 w 2096"/>
                <a:gd name="T81" fmla="*/ 1265 h 2120"/>
                <a:gd name="T82" fmla="*/ 1914 w 2096"/>
                <a:gd name="T83" fmla="*/ 1170 h 2120"/>
                <a:gd name="T84" fmla="*/ 1795 w 2096"/>
                <a:gd name="T85" fmla="*/ 1020 h 2120"/>
                <a:gd name="T86" fmla="*/ 1597 w 2096"/>
                <a:gd name="T87" fmla="*/ 759 h 2120"/>
                <a:gd name="T88" fmla="*/ 1265 w 2096"/>
                <a:gd name="T89" fmla="*/ 482 h 2120"/>
                <a:gd name="T90" fmla="*/ 1020 w 2096"/>
                <a:gd name="T91" fmla="*/ 253 h 2120"/>
                <a:gd name="T92" fmla="*/ 902 w 2096"/>
                <a:gd name="T93" fmla="*/ 95 h 2120"/>
                <a:gd name="T94" fmla="*/ 617 w 2096"/>
                <a:gd name="T95" fmla="*/ 48 h 2120"/>
                <a:gd name="T96" fmla="*/ 419 w 2096"/>
                <a:gd name="T97" fmla="*/ 1320 h 2120"/>
                <a:gd name="T98" fmla="*/ 388 w 2096"/>
                <a:gd name="T99" fmla="*/ 1439 h 2120"/>
                <a:gd name="T100" fmla="*/ 427 w 2096"/>
                <a:gd name="T101" fmla="*/ 1700 h 2120"/>
                <a:gd name="T102" fmla="*/ 554 w 2096"/>
                <a:gd name="T103" fmla="*/ 2103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6" h="2120">
                  <a:moveTo>
                    <a:pt x="1684" y="2119"/>
                  </a:moveTo>
                  <a:lnTo>
                    <a:pt x="1684" y="2119"/>
                  </a:lnTo>
                  <a:cubicBezTo>
                    <a:pt x="1676" y="2119"/>
                    <a:pt x="1668" y="2119"/>
                    <a:pt x="1661" y="2119"/>
                  </a:cubicBezTo>
                  <a:lnTo>
                    <a:pt x="1653" y="2119"/>
                  </a:lnTo>
                  <a:cubicBezTo>
                    <a:pt x="1621" y="2119"/>
                    <a:pt x="1621" y="2095"/>
                    <a:pt x="1621" y="2071"/>
                  </a:cubicBezTo>
                  <a:cubicBezTo>
                    <a:pt x="1621" y="2063"/>
                    <a:pt x="1621" y="2056"/>
                    <a:pt x="1621" y="2048"/>
                  </a:cubicBezTo>
                  <a:cubicBezTo>
                    <a:pt x="1613" y="2032"/>
                    <a:pt x="1605" y="2024"/>
                    <a:pt x="1605" y="2024"/>
                  </a:cubicBezTo>
                  <a:cubicBezTo>
                    <a:pt x="1550" y="2032"/>
                    <a:pt x="569" y="2111"/>
                    <a:pt x="554" y="2111"/>
                  </a:cubicBezTo>
                  <a:cubicBezTo>
                    <a:pt x="546" y="2111"/>
                    <a:pt x="483" y="2016"/>
                    <a:pt x="467" y="1977"/>
                  </a:cubicBezTo>
                  <a:cubicBezTo>
                    <a:pt x="459" y="1977"/>
                    <a:pt x="459" y="1977"/>
                    <a:pt x="459" y="1977"/>
                  </a:cubicBezTo>
                  <a:lnTo>
                    <a:pt x="459" y="1977"/>
                  </a:lnTo>
                  <a:cubicBezTo>
                    <a:pt x="459" y="1961"/>
                    <a:pt x="443" y="1921"/>
                    <a:pt x="435" y="1897"/>
                  </a:cubicBezTo>
                  <a:cubicBezTo>
                    <a:pt x="419" y="1874"/>
                    <a:pt x="411" y="1858"/>
                    <a:pt x="411" y="1850"/>
                  </a:cubicBezTo>
                  <a:cubicBezTo>
                    <a:pt x="411" y="1834"/>
                    <a:pt x="411" y="1803"/>
                    <a:pt x="419" y="1771"/>
                  </a:cubicBezTo>
                  <a:cubicBezTo>
                    <a:pt x="419" y="1739"/>
                    <a:pt x="419" y="1716"/>
                    <a:pt x="419" y="1700"/>
                  </a:cubicBezTo>
                  <a:cubicBezTo>
                    <a:pt x="419" y="1676"/>
                    <a:pt x="404" y="1652"/>
                    <a:pt x="380" y="1637"/>
                  </a:cubicBezTo>
                  <a:cubicBezTo>
                    <a:pt x="380" y="1629"/>
                    <a:pt x="372" y="1629"/>
                    <a:pt x="372" y="1621"/>
                  </a:cubicBezTo>
                  <a:cubicBezTo>
                    <a:pt x="356" y="1605"/>
                    <a:pt x="372" y="1542"/>
                    <a:pt x="388" y="1526"/>
                  </a:cubicBezTo>
                  <a:cubicBezTo>
                    <a:pt x="396" y="1510"/>
                    <a:pt x="396" y="1471"/>
                    <a:pt x="388" y="1455"/>
                  </a:cubicBezTo>
                  <a:cubicBezTo>
                    <a:pt x="380" y="1455"/>
                    <a:pt x="380" y="1447"/>
                    <a:pt x="380" y="1439"/>
                  </a:cubicBezTo>
                  <a:cubicBezTo>
                    <a:pt x="388" y="1431"/>
                    <a:pt x="396" y="1423"/>
                    <a:pt x="411" y="1415"/>
                  </a:cubicBezTo>
                  <a:lnTo>
                    <a:pt x="411" y="1415"/>
                  </a:lnTo>
                  <a:cubicBezTo>
                    <a:pt x="427" y="1399"/>
                    <a:pt x="435" y="1392"/>
                    <a:pt x="435" y="1368"/>
                  </a:cubicBezTo>
                  <a:cubicBezTo>
                    <a:pt x="435" y="1360"/>
                    <a:pt x="435" y="1352"/>
                    <a:pt x="427" y="1352"/>
                  </a:cubicBezTo>
                  <a:cubicBezTo>
                    <a:pt x="427" y="1344"/>
                    <a:pt x="419" y="1344"/>
                    <a:pt x="411" y="1328"/>
                  </a:cubicBezTo>
                  <a:cubicBezTo>
                    <a:pt x="404" y="1313"/>
                    <a:pt x="411" y="1297"/>
                    <a:pt x="411" y="1289"/>
                  </a:cubicBezTo>
                  <a:cubicBezTo>
                    <a:pt x="411" y="1281"/>
                    <a:pt x="411" y="1273"/>
                    <a:pt x="404" y="1265"/>
                  </a:cubicBezTo>
                  <a:cubicBezTo>
                    <a:pt x="388" y="1257"/>
                    <a:pt x="364" y="1249"/>
                    <a:pt x="364" y="1249"/>
                  </a:cubicBezTo>
                  <a:lnTo>
                    <a:pt x="364" y="1249"/>
                  </a:lnTo>
                  <a:lnTo>
                    <a:pt x="364" y="1249"/>
                  </a:lnTo>
                  <a:cubicBezTo>
                    <a:pt x="0" y="111"/>
                    <a:pt x="0" y="111"/>
                    <a:pt x="0" y="111"/>
                  </a:cubicBezTo>
                  <a:cubicBezTo>
                    <a:pt x="8" y="111"/>
                    <a:pt x="8" y="111"/>
                    <a:pt x="8" y="111"/>
                  </a:cubicBezTo>
                  <a:cubicBezTo>
                    <a:pt x="238" y="87"/>
                    <a:pt x="451" y="63"/>
                    <a:pt x="617" y="40"/>
                  </a:cubicBezTo>
                  <a:cubicBezTo>
                    <a:pt x="799" y="24"/>
                    <a:pt x="917" y="8"/>
                    <a:pt x="941" y="8"/>
                  </a:cubicBezTo>
                  <a:cubicBezTo>
                    <a:pt x="949" y="8"/>
                    <a:pt x="965" y="8"/>
                    <a:pt x="973" y="0"/>
                  </a:cubicBezTo>
                  <a:cubicBezTo>
                    <a:pt x="981" y="0"/>
                    <a:pt x="981" y="0"/>
                    <a:pt x="981" y="0"/>
                  </a:cubicBezTo>
                  <a:cubicBezTo>
                    <a:pt x="981" y="8"/>
                    <a:pt x="981" y="8"/>
                    <a:pt x="981" y="8"/>
                  </a:cubicBezTo>
                  <a:cubicBezTo>
                    <a:pt x="981" y="16"/>
                    <a:pt x="981" y="24"/>
                    <a:pt x="973" y="24"/>
                  </a:cubicBezTo>
                  <a:cubicBezTo>
                    <a:pt x="973" y="32"/>
                    <a:pt x="965" y="32"/>
                    <a:pt x="965" y="40"/>
                  </a:cubicBezTo>
                  <a:cubicBezTo>
                    <a:pt x="941" y="48"/>
                    <a:pt x="909" y="71"/>
                    <a:pt x="909" y="95"/>
                  </a:cubicBezTo>
                  <a:cubicBezTo>
                    <a:pt x="909" y="103"/>
                    <a:pt x="909" y="103"/>
                    <a:pt x="909" y="103"/>
                  </a:cubicBezTo>
                  <a:cubicBezTo>
                    <a:pt x="909" y="127"/>
                    <a:pt x="902" y="166"/>
                    <a:pt x="917" y="174"/>
                  </a:cubicBezTo>
                  <a:cubicBezTo>
                    <a:pt x="917" y="174"/>
                    <a:pt x="925" y="174"/>
                    <a:pt x="925" y="182"/>
                  </a:cubicBezTo>
                  <a:cubicBezTo>
                    <a:pt x="949" y="198"/>
                    <a:pt x="996" y="222"/>
                    <a:pt x="1004" y="238"/>
                  </a:cubicBezTo>
                  <a:cubicBezTo>
                    <a:pt x="1012" y="245"/>
                    <a:pt x="1020" y="245"/>
                    <a:pt x="1020" y="245"/>
                  </a:cubicBezTo>
                  <a:cubicBezTo>
                    <a:pt x="1028" y="245"/>
                    <a:pt x="1036" y="245"/>
                    <a:pt x="1044" y="245"/>
                  </a:cubicBezTo>
                  <a:cubicBezTo>
                    <a:pt x="1052" y="245"/>
                    <a:pt x="1060" y="238"/>
                    <a:pt x="1068" y="238"/>
                  </a:cubicBezTo>
                  <a:cubicBezTo>
                    <a:pt x="1084" y="238"/>
                    <a:pt x="1099" y="261"/>
                    <a:pt x="1115" y="293"/>
                  </a:cubicBezTo>
                  <a:cubicBezTo>
                    <a:pt x="1123" y="301"/>
                    <a:pt x="1123" y="309"/>
                    <a:pt x="1131" y="316"/>
                  </a:cubicBezTo>
                  <a:cubicBezTo>
                    <a:pt x="1162" y="372"/>
                    <a:pt x="1218" y="451"/>
                    <a:pt x="1265" y="475"/>
                  </a:cubicBezTo>
                  <a:cubicBezTo>
                    <a:pt x="1313" y="490"/>
                    <a:pt x="1328" y="498"/>
                    <a:pt x="1360" y="546"/>
                  </a:cubicBezTo>
                  <a:cubicBezTo>
                    <a:pt x="1392" y="585"/>
                    <a:pt x="1415" y="593"/>
                    <a:pt x="1447" y="609"/>
                  </a:cubicBezTo>
                  <a:cubicBezTo>
                    <a:pt x="1486" y="617"/>
                    <a:pt x="1510" y="625"/>
                    <a:pt x="1534" y="656"/>
                  </a:cubicBezTo>
                  <a:cubicBezTo>
                    <a:pt x="1534" y="664"/>
                    <a:pt x="1542" y="672"/>
                    <a:pt x="1542" y="680"/>
                  </a:cubicBezTo>
                  <a:cubicBezTo>
                    <a:pt x="1558" y="704"/>
                    <a:pt x="1566" y="720"/>
                    <a:pt x="1597" y="751"/>
                  </a:cubicBezTo>
                  <a:cubicBezTo>
                    <a:pt x="1645" y="783"/>
                    <a:pt x="1668" y="799"/>
                    <a:pt x="1692" y="815"/>
                  </a:cubicBezTo>
                  <a:cubicBezTo>
                    <a:pt x="1692" y="822"/>
                    <a:pt x="1700" y="822"/>
                    <a:pt x="1700" y="830"/>
                  </a:cubicBezTo>
                  <a:cubicBezTo>
                    <a:pt x="1732" y="846"/>
                    <a:pt x="1779" y="909"/>
                    <a:pt x="1787" y="933"/>
                  </a:cubicBezTo>
                  <a:cubicBezTo>
                    <a:pt x="1787" y="941"/>
                    <a:pt x="1787" y="949"/>
                    <a:pt x="1787" y="957"/>
                  </a:cubicBezTo>
                  <a:cubicBezTo>
                    <a:pt x="1779" y="980"/>
                    <a:pt x="1779" y="996"/>
                    <a:pt x="1795" y="1012"/>
                  </a:cubicBezTo>
                  <a:cubicBezTo>
                    <a:pt x="1803" y="1020"/>
                    <a:pt x="1811" y="1020"/>
                    <a:pt x="1819" y="1028"/>
                  </a:cubicBezTo>
                  <a:cubicBezTo>
                    <a:pt x="1834" y="1028"/>
                    <a:pt x="1850" y="1036"/>
                    <a:pt x="1858" y="1052"/>
                  </a:cubicBezTo>
                  <a:cubicBezTo>
                    <a:pt x="1866" y="1060"/>
                    <a:pt x="1874" y="1075"/>
                    <a:pt x="1882" y="1083"/>
                  </a:cubicBezTo>
                  <a:cubicBezTo>
                    <a:pt x="1898" y="1107"/>
                    <a:pt x="1906" y="1131"/>
                    <a:pt x="1921" y="1139"/>
                  </a:cubicBezTo>
                  <a:cubicBezTo>
                    <a:pt x="1929" y="1139"/>
                    <a:pt x="1929" y="1155"/>
                    <a:pt x="1921" y="1170"/>
                  </a:cubicBezTo>
                  <a:cubicBezTo>
                    <a:pt x="1914" y="1194"/>
                    <a:pt x="1914" y="1218"/>
                    <a:pt x="1929" y="1226"/>
                  </a:cubicBezTo>
                  <a:cubicBezTo>
                    <a:pt x="1961" y="1241"/>
                    <a:pt x="2032" y="1241"/>
                    <a:pt x="2056" y="1241"/>
                  </a:cubicBezTo>
                  <a:cubicBezTo>
                    <a:pt x="2064" y="1241"/>
                    <a:pt x="2064" y="1241"/>
                    <a:pt x="2064" y="1241"/>
                  </a:cubicBezTo>
                  <a:lnTo>
                    <a:pt x="2064" y="1241"/>
                  </a:lnTo>
                  <a:cubicBezTo>
                    <a:pt x="2064" y="1241"/>
                    <a:pt x="2064" y="1249"/>
                    <a:pt x="2072" y="1249"/>
                  </a:cubicBezTo>
                  <a:cubicBezTo>
                    <a:pt x="2079" y="1249"/>
                    <a:pt x="2087" y="1257"/>
                    <a:pt x="2095" y="1265"/>
                  </a:cubicBezTo>
                  <a:cubicBezTo>
                    <a:pt x="2095" y="1265"/>
                    <a:pt x="2095" y="1265"/>
                    <a:pt x="2095" y="1273"/>
                  </a:cubicBezTo>
                  <a:cubicBezTo>
                    <a:pt x="2095" y="1281"/>
                    <a:pt x="2079" y="1281"/>
                    <a:pt x="2072" y="1281"/>
                  </a:cubicBezTo>
                  <a:cubicBezTo>
                    <a:pt x="2072" y="1289"/>
                    <a:pt x="2064" y="1289"/>
                    <a:pt x="2064" y="1289"/>
                  </a:cubicBezTo>
                  <a:lnTo>
                    <a:pt x="2064" y="1297"/>
                  </a:lnTo>
                  <a:cubicBezTo>
                    <a:pt x="2064" y="1297"/>
                    <a:pt x="2056" y="1297"/>
                    <a:pt x="2040" y="1297"/>
                  </a:cubicBezTo>
                  <a:cubicBezTo>
                    <a:pt x="2032" y="1297"/>
                    <a:pt x="2032" y="1297"/>
                    <a:pt x="2032" y="1297"/>
                  </a:cubicBezTo>
                  <a:cubicBezTo>
                    <a:pt x="2032" y="1297"/>
                    <a:pt x="2024" y="1297"/>
                    <a:pt x="2024" y="1305"/>
                  </a:cubicBezTo>
                  <a:cubicBezTo>
                    <a:pt x="2024" y="1305"/>
                    <a:pt x="2032" y="1320"/>
                    <a:pt x="2040" y="1320"/>
                  </a:cubicBezTo>
                  <a:cubicBezTo>
                    <a:pt x="2040" y="1328"/>
                    <a:pt x="2040" y="1328"/>
                    <a:pt x="2040" y="1336"/>
                  </a:cubicBezTo>
                  <a:lnTo>
                    <a:pt x="2032" y="1336"/>
                  </a:lnTo>
                  <a:cubicBezTo>
                    <a:pt x="2024" y="1336"/>
                    <a:pt x="2016" y="1336"/>
                    <a:pt x="2008" y="1336"/>
                  </a:cubicBezTo>
                  <a:lnTo>
                    <a:pt x="2008" y="1336"/>
                  </a:lnTo>
                  <a:cubicBezTo>
                    <a:pt x="1992" y="1336"/>
                    <a:pt x="1977" y="1344"/>
                    <a:pt x="1969" y="1344"/>
                  </a:cubicBezTo>
                  <a:cubicBezTo>
                    <a:pt x="1961" y="1352"/>
                    <a:pt x="1961" y="1352"/>
                    <a:pt x="1961" y="1352"/>
                  </a:cubicBezTo>
                  <a:cubicBezTo>
                    <a:pt x="1969" y="1352"/>
                    <a:pt x="1969" y="1352"/>
                    <a:pt x="1977" y="1352"/>
                  </a:cubicBezTo>
                  <a:cubicBezTo>
                    <a:pt x="1977" y="1352"/>
                    <a:pt x="1992" y="1352"/>
                    <a:pt x="2001" y="1360"/>
                  </a:cubicBezTo>
                  <a:cubicBezTo>
                    <a:pt x="2008" y="1360"/>
                    <a:pt x="2016" y="1368"/>
                    <a:pt x="2016" y="1368"/>
                  </a:cubicBezTo>
                  <a:cubicBezTo>
                    <a:pt x="2016" y="1384"/>
                    <a:pt x="2008" y="1392"/>
                    <a:pt x="2001" y="1399"/>
                  </a:cubicBezTo>
                  <a:lnTo>
                    <a:pt x="2001" y="1399"/>
                  </a:lnTo>
                  <a:cubicBezTo>
                    <a:pt x="1992" y="1415"/>
                    <a:pt x="1977" y="1415"/>
                    <a:pt x="1969" y="1415"/>
                  </a:cubicBezTo>
                  <a:cubicBezTo>
                    <a:pt x="1961" y="1415"/>
                    <a:pt x="1953" y="1423"/>
                    <a:pt x="1945" y="1423"/>
                  </a:cubicBezTo>
                  <a:cubicBezTo>
                    <a:pt x="1945" y="1431"/>
                    <a:pt x="1945" y="1431"/>
                    <a:pt x="1945" y="1431"/>
                  </a:cubicBezTo>
                  <a:lnTo>
                    <a:pt x="1953" y="1431"/>
                  </a:lnTo>
                  <a:cubicBezTo>
                    <a:pt x="1961" y="1431"/>
                    <a:pt x="1961" y="1431"/>
                    <a:pt x="1961" y="1431"/>
                  </a:cubicBezTo>
                  <a:cubicBezTo>
                    <a:pt x="1969" y="1431"/>
                    <a:pt x="1977" y="1431"/>
                    <a:pt x="1985" y="1439"/>
                  </a:cubicBezTo>
                  <a:cubicBezTo>
                    <a:pt x="1985" y="1439"/>
                    <a:pt x="1985" y="1447"/>
                    <a:pt x="1985" y="1463"/>
                  </a:cubicBezTo>
                  <a:cubicBezTo>
                    <a:pt x="1977" y="1479"/>
                    <a:pt x="1969" y="1486"/>
                    <a:pt x="1953" y="1486"/>
                  </a:cubicBezTo>
                  <a:cubicBezTo>
                    <a:pt x="1953" y="1486"/>
                    <a:pt x="1945" y="1486"/>
                    <a:pt x="1937" y="1494"/>
                  </a:cubicBezTo>
                  <a:cubicBezTo>
                    <a:pt x="1929" y="1494"/>
                    <a:pt x="1929" y="1494"/>
                    <a:pt x="1929" y="1502"/>
                  </a:cubicBezTo>
                  <a:lnTo>
                    <a:pt x="1937" y="1510"/>
                  </a:lnTo>
                  <a:cubicBezTo>
                    <a:pt x="1945" y="1510"/>
                    <a:pt x="1945" y="1510"/>
                    <a:pt x="1945" y="1510"/>
                  </a:cubicBezTo>
                  <a:cubicBezTo>
                    <a:pt x="1953" y="1518"/>
                    <a:pt x="1961" y="1518"/>
                    <a:pt x="1977" y="1534"/>
                  </a:cubicBezTo>
                  <a:cubicBezTo>
                    <a:pt x="1977" y="1534"/>
                    <a:pt x="1985" y="1542"/>
                    <a:pt x="1977" y="1550"/>
                  </a:cubicBezTo>
                  <a:cubicBezTo>
                    <a:pt x="1977" y="1557"/>
                    <a:pt x="1961" y="1573"/>
                    <a:pt x="1945" y="1581"/>
                  </a:cubicBezTo>
                  <a:cubicBezTo>
                    <a:pt x="1937" y="1581"/>
                    <a:pt x="1937" y="1581"/>
                    <a:pt x="1937" y="1581"/>
                  </a:cubicBezTo>
                  <a:lnTo>
                    <a:pt x="1937" y="1589"/>
                  </a:lnTo>
                  <a:cubicBezTo>
                    <a:pt x="1937" y="1589"/>
                    <a:pt x="1937" y="1597"/>
                    <a:pt x="1937" y="1613"/>
                  </a:cubicBezTo>
                  <a:cubicBezTo>
                    <a:pt x="1937" y="1621"/>
                    <a:pt x="1937" y="1629"/>
                    <a:pt x="1937" y="1629"/>
                  </a:cubicBezTo>
                  <a:lnTo>
                    <a:pt x="1937" y="1629"/>
                  </a:lnTo>
                  <a:lnTo>
                    <a:pt x="1945" y="1621"/>
                  </a:lnTo>
                  <a:cubicBezTo>
                    <a:pt x="1953" y="1621"/>
                    <a:pt x="1961" y="1629"/>
                    <a:pt x="1961" y="1629"/>
                  </a:cubicBezTo>
                  <a:cubicBezTo>
                    <a:pt x="1969" y="1637"/>
                    <a:pt x="1969" y="1637"/>
                    <a:pt x="1969" y="1652"/>
                  </a:cubicBezTo>
                  <a:cubicBezTo>
                    <a:pt x="1969" y="1668"/>
                    <a:pt x="1945" y="1684"/>
                    <a:pt x="1921" y="1692"/>
                  </a:cubicBezTo>
                  <a:cubicBezTo>
                    <a:pt x="1914" y="1692"/>
                    <a:pt x="1906" y="1692"/>
                    <a:pt x="1906" y="1700"/>
                  </a:cubicBezTo>
                  <a:cubicBezTo>
                    <a:pt x="1898" y="1708"/>
                    <a:pt x="1906" y="1716"/>
                    <a:pt x="1906" y="1724"/>
                  </a:cubicBezTo>
                  <a:cubicBezTo>
                    <a:pt x="1914" y="1724"/>
                    <a:pt x="1914" y="1724"/>
                    <a:pt x="1914" y="1732"/>
                  </a:cubicBezTo>
                  <a:lnTo>
                    <a:pt x="1906" y="1739"/>
                  </a:lnTo>
                  <a:cubicBezTo>
                    <a:pt x="1890" y="1755"/>
                    <a:pt x="1882" y="1755"/>
                    <a:pt x="1890" y="1771"/>
                  </a:cubicBezTo>
                  <a:cubicBezTo>
                    <a:pt x="1906" y="1787"/>
                    <a:pt x="1906" y="1795"/>
                    <a:pt x="1906" y="1818"/>
                  </a:cubicBezTo>
                  <a:cubicBezTo>
                    <a:pt x="1906" y="1826"/>
                    <a:pt x="1898" y="1834"/>
                    <a:pt x="1898" y="1842"/>
                  </a:cubicBezTo>
                  <a:lnTo>
                    <a:pt x="1898" y="1842"/>
                  </a:lnTo>
                  <a:cubicBezTo>
                    <a:pt x="1898" y="1882"/>
                    <a:pt x="1898" y="1882"/>
                    <a:pt x="1914" y="1890"/>
                  </a:cubicBezTo>
                  <a:cubicBezTo>
                    <a:pt x="1914" y="1897"/>
                    <a:pt x="1914" y="1897"/>
                    <a:pt x="1914" y="1897"/>
                  </a:cubicBezTo>
                  <a:lnTo>
                    <a:pt x="1914" y="1897"/>
                  </a:lnTo>
                  <a:lnTo>
                    <a:pt x="1914" y="1905"/>
                  </a:lnTo>
                  <a:cubicBezTo>
                    <a:pt x="1906" y="1913"/>
                    <a:pt x="1890" y="1921"/>
                    <a:pt x="1858" y="1921"/>
                  </a:cubicBezTo>
                  <a:cubicBezTo>
                    <a:pt x="1834" y="1921"/>
                    <a:pt x="1795" y="1913"/>
                    <a:pt x="1763" y="1913"/>
                  </a:cubicBezTo>
                  <a:cubicBezTo>
                    <a:pt x="1739" y="1905"/>
                    <a:pt x="1716" y="1905"/>
                    <a:pt x="1708" y="1905"/>
                  </a:cubicBezTo>
                  <a:cubicBezTo>
                    <a:pt x="1700" y="1905"/>
                    <a:pt x="1692" y="1905"/>
                    <a:pt x="1692" y="1905"/>
                  </a:cubicBezTo>
                  <a:cubicBezTo>
                    <a:pt x="1684" y="1913"/>
                    <a:pt x="1684" y="1913"/>
                    <a:pt x="1684" y="1921"/>
                  </a:cubicBezTo>
                  <a:cubicBezTo>
                    <a:pt x="1684" y="1929"/>
                    <a:pt x="1684" y="1945"/>
                    <a:pt x="1700" y="1969"/>
                  </a:cubicBezTo>
                  <a:cubicBezTo>
                    <a:pt x="1716" y="1992"/>
                    <a:pt x="1716" y="2024"/>
                    <a:pt x="1708" y="2056"/>
                  </a:cubicBezTo>
                  <a:cubicBezTo>
                    <a:pt x="1708" y="2063"/>
                    <a:pt x="1708" y="2079"/>
                    <a:pt x="1708" y="2087"/>
                  </a:cubicBezTo>
                  <a:cubicBezTo>
                    <a:pt x="1708" y="2111"/>
                    <a:pt x="1700" y="2119"/>
                    <a:pt x="1684" y="2119"/>
                  </a:cubicBezTo>
                  <a:close/>
                  <a:moveTo>
                    <a:pt x="1605" y="2016"/>
                  </a:moveTo>
                  <a:lnTo>
                    <a:pt x="1605" y="2016"/>
                  </a:lnTo>
                  <a:lnTo>
                    <a:pt x="1605" y="2016"/>
                  </a:lnTo>
                  <a:cubicBezTo>
                    <a:pt x="1605" y="2016"/>
                    <a:pt x="1613" y="2024"/>
                    <a:pt x="1629" y="2048"/>
                  </a:cubicBezTo>
                  <a:cubicBezTo>
                    <a:pt x="1629" y="2056"/>
                    <a:pt x="1629" y="2063"/>
                    <a:pt x="1629" y="2071"/>
                  </a:cubicBezTo>
                  <a:cubicBezTo>
                    <a:pt x="1629" y="2095"/>
                    <a:pt x="1629" y="2111"/>
                    <a:pt x="1653" y="2111"/>
                  </a:cubicBezTo>
                  <a:cubicBezTo>
                    <a:pt x="1653" y="2111"/>
                    <a:pt x="1661" y="2111"/>
                    <a:pt x="1668" y="2111"/>
                  </a:cubicBezTo>
                  <a:cubicBezTo>
                    <a:pt x="1668" y="2111"/>
                    <a:pt x="1676" y="2111"/>
                    <a:pt x="1684" y="2111"/>
                  </a:cubicBezTo>
                  <a:cubicBezTo>
                    <a:pt x="1692" y="2111"/>
                    <a:pt x="1700" y="2111"/>
                    <a:pt x="1700" y="2087"/>
                  </a:cubicBezTo>
                  <a:cubicBezTo>
                    <a:pt x="1700" y="2079"/>
                    <a:pt x="1700" y="2063"/>
                    <a:pt x="1700" y="2048"/>
                  </a:cubicBezTo>
                  <a:cubicBezTo>
                    <a:pt x="1708" y="2024"/>
                    <a:pt x="1708" y="1992"/>
                    <a:pt x="1692" y="1969"/>
                  </a:cubicBezTo>
                  <a:cubicBezTo>
                    <a:pt x="1676" y="1945"/>
                    <a:pt x="1676" y="1929"/>
                    <a:pt x="1676" y="1921"/>
                  </a:cubicBezTo>
                  <a:cubicBezTo>
                    <a:pt x="1676" y="1913"/>
                    <a:pt x="1684" y="1905"/>
                    <a:pt x="1692" y="1897"/>
                  </a:cubicBezTo>
                  <a:cubicBezTo>
                    <a:pt x="1692" y="1897"/>
                    <a:pt x="1700" y="1897"/>
                    <a:pt x="1708" y="1897"/>
                  </a:cubicBezTo>
                  <a:cubicBezTo>
                    <a:pt x="1716" y="1897"/>
                    <a:pt x="1739" y="1897"/>
                    <a:pt x="1763" y="1905"/>
                  </a:cubicBezTo>
                  <a:cubicBezTo>
                    <a:pt x="1795" y="1913"/>
                    <a:pt x="1834" y="1913"/>
                    <a:pt x="1858" y="1913"/>
                  </a:cubicBezTo>
                  <a:cubicBezTo>
                    <a:pt x="1882" y="1913"/>
                    <a:pt x="1898" y="1913"/>
                    <a:pt x="1906" y="1905"/>
                  </a:cubicBezTo>
                  <a:cubicBezTo>
                    <a:pt x="1906" y="1897"/>
                    <a:pt x="1906" y="1897"/>
                    <a:pt x="1906" y="1897"/>
                  </a:cubicBezTo>
                  <a:cubicBezTo>
                    <a:pt x="1890" y="1882"/>
                    <a:pt x="1890" y="1874"/>
                    <a:pt x="1890" y="1842"/>
                  </a:cubicBezTo>
                  <a:lnTo>
                    <a:pt x="1890" y="1842"/>
                  </a:lnTo>
                  <a:cubicBezTo>
                    <a:pt x="1890" y="1826"/>
                    <a:pt x="1898" y="1826"/>
                    <a:pt x="1898" y="1818"/>
                  </a:cubicBezTo>
                  <a:cubicBezTo>
                    <a:pt x="1898" y="1795"/>
                    <a:pt x="1898" y="1795"/>
                    <a:pt x="1890" y="1771"/>
                  </a:cubicBezTo>
                  <a:cubicBezTo>
                    <a:pt x="1874" y="1755"/>
                    <a:pt x="1890" y="1747"/>
                    <a:pt x="1898" y="1739"/>
                  </a:cubicBezTo>
                  <a:cubicBezTo>
                    <a:pt x="1898" y="1732"/>
                    <a:pt x="1906" y="1732"/>
                    <a:pt x="1906" y="1732"/>
                  </a:cubicBezTo>
                  <a:cubicBezTo>
                    <a:pt x="1906" y="1724"/>
                    <a:pt x="1906" y="1724"/>
                    <a:pt x="1906" y="1724"/>
                  </a:cubicBezTo>
                  <a:cubicBezTo>
                    <a:pt x="1898" y="1716"/>
                    <a:pt x="1890" y="1708"/>
                    <a:pt x="1898" y="1700"/>
                  </a:cubicBezTo>
                  <a:cubicBezTo>
                    <a:pt x="1898" y="1692"/>
                    <a:pt x="1906" y="1684"/>
                    <a:pt x="1921" y="1684"/>
                  </a:cubicBezTo>
                  <a:cubicBezTo>
                    <a:pt x="1945" y="1676"/>
                    <a:pt x="1961" y="1660"/>
                    <a:pt x="1961" y="1645"/>
                  </a:cubicBezTo>
                  <a:lnTo>
                    <a:pt x="1961" y="1637"/>
                  </a:lnTo>
                  <a:cubicBezTo>
                    <a:pt x="1953" y="1629"/>
                    <a:pt x="1945" y="1629"/>
                    <a:pt x="1937" y="1637"/>
                  </a:cubicBezTo>
                  <a:cubicBezTo>
                    <a:pt x="1937" y="1637"/>
                    <a:pt x="1937" y="1637"/>
                    <a:pt x="1929" y="1637"/>
                  </a:cubicBezTo>
                  <a:cubicBezTo>
                    <a:pt x="1929" y="1637"/>
                    <a:pt x="1929" y="1637"/>
                    <a:pt x="1929" y="1629"/>
                  </a:cubicBezTo>
                  <a:cubicBezTo>
                    <a:pt x="1929" y="1629"/>
                    <a:pt x="1929" y="1621"/>
                    <a:pt x="1929" y="1613"/>
                  </a:cubicBezTo>
                  <a:cubicBezTo>
                    <a:pt x="1929" y="1597"/>
                    <a:pt x="1929" y="1597"/>
                    <a:pt x="1929" y="1589"/>
                  </a:cubicBezTo>
                  <a:cubicBezTo>
                    <a:pt x="1929" y="1581"/>
                    <a:pt x="1929" y="1581"/>
                    <a:pt x="1937" y="1573"/>
                  </a:cubicBezTo>
                  <a:cubicBezTo>
                    <a:pt x="1953" y="1566"/>
                    <a:pt x="1969" y="1557"/>
                    <a:pt x="1977" y="1550"/>
                  </a:cubicBezTo>
                  <a:cubicBezTo>
                    <a:pt x="1977" y="1542"/>
                    <a:pt x="1977" y="1542"/>
                    <a:pt x="1969" y="1534"/>
                  </a:cubicBezTo>
                  <a:cubicBezTo>
                    <a:pt x="1961" y="1526"/>
                    <a:pt x="1953" y="1526"/>
                    <a:pt x="1945" y="1518"/>
                  </a:cubicBezTo>
                  <a:cubicBezTo>
                    <a:pt x="1937" y="1518"/>
                    <a:pt x="1937" y="1518"/>
                    <a:pt x="1937" y="1518"/>
                  </a:cubicBezTo>
                  <a:cubicBezTo>
                    <a:pt x="1929" y="1518"/>
                    <a:pt x="1921" y="1510"/>
                    <a:pt x="1921" y="1502"/>
                  </a:cubicBezTo>
                  <a:cubicBezTo>
                    <a:pt x="1921" y="1502"/>
                    <a:pt x="1921" y="1494"/>
                    <a:pt x="1937" y="1486"/>
                  </a:cubicBezTo>
                  <a:cubicBezTo>
                    <a:pt x="1937" y="1479"/>
                    <a:pt x="1945" y="1479"/>
                    <a:pt x="1953" y="1479"/>
                  </a:cubicBezTo>
                  <a:cubicBezTo>
                    <a:pt x="1961" y="1479"/>
                    <a:pt x="1969" y="1479"/>
                    <a:pt x="1977" y="1463"/>
                  </a:cubicBezTo>
                  <a:cubicBezTo>
                    <a:pt x="1977" y="1455"/>
                    <a:pt x="1977" y="1447"/>
                    <a:pt x="1977" y="1439"/>
                  </a:cubicBezTo>
                  <a:cubicBezTo>
                    <a:pt x="1977" y="1439"/>
                    <a:pt x="1969" y="1439"/>
                    <a:pt x="1961" y="1439"/>
                  </a:cubicBezTo>
                  <a:cubicBezTo>
                    <a:pt x="1961" y="1439"/>
                    <a:pt x="1961" y="1439"/>
                    <a:pt x="1953" y="1439"/>
                  </a:cubicBezTo>
                  <a:lnTo>
                    <a:pt x="1945" y="1439"/>
                  </a:lnTo>
                  <a:cubicBezTo>
                    <a:pt x="1945" y="1439"/>
                    <a:pt x="1937" y="1439"/>
                    <a:pt x="1937" y="1431"/>
                  </a:cubicBezTo>
                  <a:cubicBezTo>
                    <a:pt x="1937" y="1431"/>
                    <a:pt x="1937" y="1423"/>
                    <a:pt x="1945" y="1423"/>
                  </a:cubicBezTo>
                  <a:cubicBezTo>
                    <a:pt x="1953" y="1415"/>
                    <a:pt x="1961" y="1415"/>
                    <a:pt x="1969" y="1407"/>
                  </a:cubicBezTo>
                  <a:cubicBezTo>
                    <a:pt x="1977" y="1407"/>
                    <a:pt x="1985" y="1407"/>
                    <a:pt x="1992" y="1399"/>
                  </a:cubicBezTo>
                  <a:lnTo>
                    <a:pt x="1992" y="1392"/>
                  </a:lnTo>
                  <a:cubicBezTo>
                    <a:pt x="2001" y="1384"/>
                    <a:pt x="2008" y="1376"/>
                    <a:pt x="2008" y="1376"/>
                  </a:cubicBezTo>
                  <a:cubicBezTo>
                    <a:pt x="2008" y="1368"/>
                    <a:pt x="2001" y="1368"/>
                    <a:pt x="1992" y="1368"/>
                  </a:cubicBezTo>
                  <a:cubicBezTo>
                    <a:pt x="1985" y="1360"/>
                    <a:pt x="1977" y="1360"/>
                    <a:pt x="1969" y="1360"/>
                  </a:cubicBezTo>
                  <a:cubicBezTo>
                    <a:pt x="1961" y="1352"/>
                    <a:pt x="1953" y="1352"/>
                    <a:pt x="1953" y="1352"/>
                  </a:cubicBezTo>
                  <a:cubicBezTo>
                    <a:pt x="1953" y="1344"/>
                    <a:pt x="1961" y="1344"/>
                    <a:pt x="1961" y="1344"/>
                  </a:cubicBezTo>
                  <a:cubicBezTo>
                    <a:pt x="1969" y="1336"/>
                    <a:pt x="1992" y="1328"/>
                    <a:pt x="2008" y="1328"/>
                  </a:cubicBezTo>
                  <a:cubicBezTo>
                    <a:pt x="2008" y="1328"/>
                    <a:pt x="2008" y="1328"/>
                    <a:pt x="2016" y="1328"/>
                  </a:cubicBezTo>
                  <a:cubicBezTo>
                    <a:pt x="2024" y="1328"/>
                    <a:pt x="2024" y="1328"/>
                    <a:pt x="2032" y="1328"/>
                  </a:cubicBezTo>
                  <a:lnTo>
                    <a:pt x="2032" y="1328"/>
                  </a:lnTo>
                  <a:lnTo>
                    <a:pt x="2032" y="1328"/>
                  </a:lnTo>
                  <a:cubicBezTo>
                    <a:pt x="2024" y="1313"/>
                    <a:pt x="2016" y="1305"/>
                    <a:pt x="2016" y="1297"/>
                  </a:cubicBezTo>
                  <a:cubicBezTo>
                    <a:pt x="2024" y="1297"/>
                    <a:pt x="2024" y="1289"/>
                    <a:pt x="2032" y="1289"/>
                  </a:cubicBezTo>
                  <a:cubicBezTo>
                    <a:pt x="2040" y="1289"/>
                    <a:pt x="2040" y="1289"/>
                    <a:pt x="2040" y="1289"/>
                  </a:cubicBezTo>
                  <a:cubicBezTo>
                    <a:pt x="2048" y="1289"/>
                    <a:pt x="2056" y="1289"/>
                    <a:pt x="2056" y="1289"/>
                  </a:cubicBezTo>
                  <a:lnTo>
                    <a:pt x="2056" y="1289"/>
                  </a:lnTo>
                  <a:cubicBezTo>
                    <a:pt x="2056" y="1281"/>
                    <a:pt x="2064" y="1281"/>
                    <a:pt x="2072" y="1281"/>
                  </a:cubicBezTo>
                  <a:cubicBezTo>
                    <a:pt x="2079" y="1273"/>
                    <a:pt x="2087" y="1273"/>
                    <a:pt x="2087" y="1265"/>
                  </a:cubicBezTo>
                  <a:lnTo>
                    <a:pt x="2087" y="1265"/>
                  </a:lnTo>
                  <a:cubicBezTo>
                    <a:pt x="2079" y="1257"/>
                    <a:pt x="2072" y="1257"/>
                    <a:pt x="2072" y="1257"/>
                  </a:cubicBezTo>
                  <a:cubicBezTo>
                    <a:pt x="2064" y="1249"/>
                    <a:pt x="2064" y="1249"/>
                    <a:pt x="2056" y="1249"/>
                  </a:cubicBezTo>
                  <a:lnTo>
                    <a:pt x="2056" y="1249"/>
                  </a:lnTo>
                  <a:cubicBezTo>
                    <a:pt x="2024" y="1249"/>
                    <a:pt x="1953" y="1249"/>
                    <a:pt x="1929" y="1233"/>
                  </a:cubicBezTo>
                  <a:cubicBezTo>
                    <a:pt x="1906" y="1218"/>
                    <a:pt x="1906" y="1194"/>
                    <a:pt x="1914" y="1170"/>
                  </a:cubicBezTo>
                  <a:cubicBezTo>
                    <a:pt x="1921" y="1155"/>
                    <a:pt x="1921" y="1146"/>
                    <a:pt x="1914" y="1139"/>
                  </a:cubicBezTo>
                  <a:cubicBezTo>
                    <a:pt x="1906" y="1131"/>
                    <a:pt x="1890" y="1107"/>
                    <a:pt x="1874" y="1091"/>
                  </a:cubicBezTo>
                  <a:cubicBezTo>
                    <a:pt x="1866" y="1075"/>
                    <a:pt x="1866" y="1067"/>
                    <a:pt x="1858" y="1060"/>
                  </a:cubicBezTo>
                  <a:cubicBezTo>
                    <a:pt x="1842" y="1044"/>
                    <a:pt x="1834" y="1036"/>
                    <a:pt x="1819" y="1028"/>
                  </a:cubicBezTo>
                  <a:cubicBezTo>
                    <a:pt x="1811" y="1028"/>
                    <a:pt x="1803" y="1020"/>
                    <a:pt x="1795" y="1020"/>
                  </a:cubicBezTo>
                  <a:cubicBezTo>
                    <a:pt x="1771" y="1004"/>
                    <a:pt x="1779" y="980"/>
                    <a:pt x="1779" y="957"/>
                  </a:cubicBezTo>
                  <a:cubicBezTo>
                    <a:pt x="1779" y="949"/>
                    <a:pt x="1779" y="941"/>
                    <a:pt x="1779" y="933"/>
                  </a:cubicBezTo>
                  <a:cubicBezTo>
                    <a:pt x="1771" y="917"/>
                    <a:pt x="1724" y="854"/>
                    <a:pt x="1700" y="830"/>
                  </a:cubicBezTo>
                  <a:cubicBezTo>
                    <a:pt x="1692" y="830"/>
                    <a:pt x="1692" y="830"/>
                    <a:pt x="1684" y="822"/>
                  </a:cubicBezTo>
                  <a:cubicBezTo>
                    <a:pt x="1661" y="807"/>
                    <a:pt x="1637" y="791"/>
                    <a:pt x="1597" y="759"/>
                  </a:cubicBezTo>
                  <a:cubicBezTo>
                    <a:pt x="1558" y="728"/>
                    <a:pt x="1550" y="704"/>
                    <a:pt x="1542" y="688"/>
                  </a:cubicBezTo>
                  <a:cubicBezTo>
                    <a:pt x="1534" y="680"/>
                    <a:pt x="1534" y="672"/>
                    <a:pt x="1526" y="656"/>
                  </a:cubicBezTo>
                  <a:cubicBezTo>
                    <a:pt x="1502" y="633"/>
                    <a:pt x="1479" y="625"/>
                    <a:pt x="1447" y="617"/>
                  </a:cubicBezTo>
                  <a:cubicBezTo>
                    <a:pt x="1415" y="601"/>
                    <a:pt x="1392" y="593"/>
                    <a:pt x="1360" y="546"/>
                  </a:cubicBezTo>
                  <a:cubicBezTo>
                    <a:pt x="1328" y="506"/>
                    <a:pt x="1313" y="498"/>
                    <a:pt x="1265" y="482"/>
                  </a:cubicBezTo>
                  <a:cubicBezTo>
                    <a:pt x="1210" y="459"/>
                    <a:pt x="1162" y="388"/>
                    <a:pt x="1123" y="324"/>
                  </a:cubicBezTo>
                  <a:cubicBezTo>
                    <a:pt x="1115" y="316"/>
                    <a:pt x="1115" y="301"/>
                    <a:pt x="1107" y="293"/>
                  </a:cubicBezTo>
                  <a:cubicBezTo>
                    <a:pt x="1091" y="261"/>
                    <a:pt x="1084" y="245"/>
                    <a:pt x="1068" y="245"/>
                  </a:cubicBezTo>
                  <a:cubicBezTo>
                    <a:pt x="1060" y="245"/>
                    <a:pt x="1052" y="245"/>
                    <a:pt x="1044" y="253"/>
                  </a:cubicBezTo>
                  <a:cubicBezTo>
                    <a:pt x="1036" y="253"/>
                    <a:pt x="1028" y="253"/>
                    <a:pt x="1020" y="253"/>
                  </a:cubicBezTo>
                  <a:cubicBezTo>
                    <a:pt x="1012" y="253"/>
                    <a:pt x="1004" y="253"/>
                    <a:pt x="1004" y="245"/>
                  </a:cubicBezTo>
                  <a:cubicBezTo>
                    <a:pt x="989" y="229"/>
                    <a:pt x="949" y="198"/>
                    <a:pt x="925" y="182"/>
                  </a:cubicBezTo>
                  <a:cubicBezTo>
                    <a:pt x="917" y="182"/>
                    <a:pt x="917" y="182"/>
                    <a:pt x="909" y="174"/>
                  </a:cubicBezTo>
                  <a:cubicBezTo>
                    <a:pt x="894" y="166"/>
                    <a:pt x="902" y="135"/>
                    <a:pt x="902" y="103"/>
                  </a:cubicBezTo>
                  <a:cubicBezTo>
                    <a:pt x="902" y="95"/>
                    <a:pt x="902" y="95"/>
                    <a:pt x="902" y="95"/>
                  </a:cubicBezTo>
                  <a:cubicBezTo>
                    <a:pt x="902" y="63"/>
                    <a:pt x="941" y="48"/>
                    <a:pt x="957" y="32"/>
                  </a:cubicBezTo>
                  <a:cubicBezTo>
                    <a:pt x="965" y="24"/>
                    <a:pt x="965" y="24"/>
                    <a:pt x="965" y="24"/>
                  </a:cubicBezTo>
                  <a:cubicBezTo>
                    <a:pt x="973" y="24"/>
                    <a:pt x="973" y="24"/>
                    <a:pt x="973" y="8"/>
                  </a:cubicBezTo>
                  <a:cubicBezTo>
                    <a:pt x="965" y="16"/>
                    <a:pt x="949" y="16"/>
                    <a:pt x="941" y="16"/>
                  </a:cubicBezTo>
                  <a:cubicBezTo>
                    <a:pt x="917" y="16"/>
                    <a:pt x="799" y="32"/>
                    <a:pt x="617" y="48"/>
                  </a:cubicBezTo>
                  <a:cubicBezTo>
                    <a:pt x="451" y="71"/>
                    <a:pt x="245" y="95"/>
                    <a:pt x="8" y="119"/>
                  </a:cubicBezTo>
                  <a:cubicBezTo>
                    <a:pt x="372" y="1241"/>
                    <a:pt x="372" y="1241"/>
                    <a:pt x="372" y="1241"/>
                  </a:cubicBezTo>
                  <a:cubicBezTo>
                    <a:pt x="372" y="1241"/>
                    <a:pt x="396" y="1249"/>
                    <a:pt x="411" y="1265"/>
                  </a:cubicBezTo>
                  <a:cubicBezTo>
                    <a:pt x="419" y="1273"/>
                    <a:pt x="419" y="1281"/>
                    <a:pt x="419" y="1289"/>
                  </a:cubicBezTo>
                  <a:cubicBezTo>
                    <a:pt x="419" y="1297"/>
                    <a:pt x="411" y="1313"/>
                    <a:pt x="419" y="1320"/>
                  </a:cubicBezTo>
                  <a:cubicBezTo>
                    <a:pt x="419" y="1336"/>
                    <a:pt x="427" y="1344"/>
                    <a:pt x="435" y="1344"/>
                  </a:cubicBezTo>
                  <a:cubicBezTo>
                    <a:pt x="435" y="1352"/>
                    <a:pt x="443" y="1352"/>
                    <a:pt x="443" y="1368"/>
                  </a:cubicBezTo>
                  <a:cubicBezTo>
                    <a:pt x="443" y="1392"/>
                    <a:pt x="435" y="1407"/>
                    <a:pt x="419" y="1415"/>
                  </a:cubicBezTo>
                  <a:cubicBezTo>
                    <a:pt x="411" y="1423"/>
                    <a:pt x="411" y="1423"/>
                    <a:pt x="411" y="1423"/>
                  </a:cubicBezTo>
                  <a:cubicBezTo>
                    <a:pt x="404" y="1431"/>
                    <a:pt x="388" y="1431"/>
                    <a:pt x="388" y="1439"/>
                  </a:cubicBezTo>
                  <a:cubicBezTo>
                    <a:pt x="388" y="1447"/>
                    <a:pt x="388" y="1447"/>
                    <a:pt x="396" y="1455"/>
                  </a:cubicBezTo>
                  <a:cubicBezTo>
                    <a:pt x="404" y="1471"/>
                    <a:pt x="411" y="1518"/>
                    <a:pt x="396" y="1534"/>
                  </a:cubicBezTo>
                  <a:cubicBezTo>
                    <a:pt x="380" y="1542"/>
                    <a:pt x="364" y="1605"/>
                    <a:pt x="380" y="1621"/>
                  </a:cubicBezTo>
                  <a:lnTo>
                    <a:pt x="388" y="1629"/>
                  </a:lnTo>
                  <a:cubicBezTo>
                    <a:pt x="404" y="1645"/>
                    <a:pt x="427" y="1676"/>
                    <a:pt x="427" y="1700"/>
                  </a:cubicBezTo>
                  <a:cubicBezTo>
                    <a:pt x="427" y="1716"/>
                    <a:pt x="427" y="1739"/>
                    <a:pt x="427" y="1771"/>
                  </a:cubicBezTo>
                  <a:cubicBezTo>
                    <a:pt x="419" y="1803"/>
                    <a:pt x="411" y="1834"/>
                    <a:pt x="419" y="1850"/>
                  </a:cubicBezTo>
                  <a:cubicBezTo>
                    <a:pt x="419" y="1858"/>
                    <a:pt x="427" y="1874"/>
                    <a:pt x="435" y="1890"/>
                  </a:cubicBezTo>
                  <a:cubicBezTo>
                    <a:pt x="451" y="1921"/>
                    <a:pt x="467" y="1961"/>
                    <a:pt x="467" y="1977"/>
                  </a:cubicBezTo>
                  <a:cubicBezTo>
                    <a:pt x="506" y="2032"/>
                    <a:pt x="546" y="2095"/>
                    <a:pt x="554" y="2103"/>
                  </a:cubicBezTo>
                  <a:cubicBezTo>
                    <a:pt x="569" y="2103"/>
                    <a:pt x="1589" y="2016"/>
                    <a:pt x="1605" y="201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87" name="Freeform 412"/>
            <p:cNvSpPr>
              <a:spLocks noChangeArrowheads="1"/>
            </p:cNvSpPr>
            <p:nvPr/>
          </p:nvSpPr>
          <p:spPr bwMode="auto">
            <a:xfrm>
              <a:off x="19109002" y="7891597"/>
              <a:ext cx="758412" cy="1240828"/>
            </a:xfrm>
            <a:custGeom>
              <a:avLst/>
              <a:gdLst>
                <a:gd name="T0" fmla="*/ 1399 w 1440"/>
                <a:gd name="T1" fmla="*/ 1581 h 2357"/>
                <a:gd name="T2" fmla="*/ 1399 w 1440"/>
                <a:gd name="T3" fmla="*/ 1581 h 2357"/>
                <a:gd name="T4" fmla="*/ 1344 w 1440"/>
                <a:gd name="T5" fmla="*/ 1502 h 2357"/>
                <a:gd name="T6" fmla="*/ 1360 w 1440"/>
                <a:gd name="T7" fmla="*/ 1407 h 2357"/>
                <a:gd name="T8" fmla="*/ 1360 w 1440"/>
                <a:gd name="T9" fmla="*/ 1336 h 2357"/>
                <a:gd name="T10" fmla="*/ 1383 w 1440"/>
                <a:gd name="T11" fmla="*/ 1296 h 2357"/>
                <a:gd name="T12" fmla="*/ 1415 w 1440"/>
                <a:gd name="T13" fmla="*/ 1249 h 2357"/>
                <a:gd name="T14" fmla="*/ 1383 w 1440"/>
                <a:gd name="T15" fmla="*/ 1209 h 2357"/>
                <a:gd name="T16" fmla="*/ 1376 w 1440"/>
                <a:gd name="T17" fmla="*/ 1146 h 2357"/>
                <a:gd name="T18" fmla="*/ 1336 w 1440"/>
                <a:gd name="T19" fmla="*/ 1130 h 2357"/>
                <a:gd name="T20" fmla="*/ 980 w 1440"/>
                <a:gd name="T21" fmla="*/ 0 h 2357"/>
                <a:gd name="T22" fmla="*/ 0 w 1440"/>
                <a:gd name="T23" fmla="*/ 95 h 2357"/>
                <a:gd name="T24" fmla="*/ 24 w 1440"/>
                <a:gd name="T25" fmla="*/ 134 h 2357"/>
                <a:gd name="T26" fmla="*/ 40 w 1440"/>
                <a:gd name="T27" fmla="*/ 182 h 2357"/>
                <a:gd name="T28" fmla="*/ 24 w 1440"/>
                <a:gd name="T29" fmla="*/ 1636 h 2357"/>
                <a:gd name="T30" fmla="*/ 111 w 1440"/>
                <a:gd name="T31" fmla="*/ 2300 h 2357"/>
                <a:gd name="T32" fmla="*/ 190 w 1440"/>
                <a:gd name="T33" fmla="*/ 2292 h 2357"/>
                <a:gd name="T34" fmla="*/ 229 w 1440"/>
                <a:gd name="T35" fmla="*/ 2261 h 2357"/>
                <a:gd name="T36" fmla="*/ 245 w 1440"/>
                <a:gd name="T37" fmla="*/ 2134 h 2357"/>
                <a:gd name="T38" fmla="*/ 308 w 1440"/>
                <a:gd name="T39" fmla="*/ 2166 h 2357"/>
                <a:gd name="T40" fmla="*/ 285 w 1440"/>
                <a:gd name="T41" fmla="*/ 2229 h 2357"/>
                <a:gd name="T42" fmla="*/ 356 w 1440"/>
                <a:gd name="T43" fmla="*/ 2284 h 2357"/>
                <a:gd name="T44" fmla="*/ 332 w 1440"/>
                <a:gd name="T45" fmla="*/ 2324 h 2357"/>
                <a:gd name="T46" fmla="*/ 277 w 1440"/>
                <a:gd name="T47" fmla="*/ 2348 h 2357"/>
                <a:gd name="T48" fmla="*/ 371 w 1440"/>
                <a:gd name="T49" fmla="*/ 2340 h 2357"/>
                <a:gd name="T50" fmla="*/ 443 w 1440"/>
                <a:gd name="T51" fmla="*/ 2316 h 2357"/>
                <a:gd name="T52" fmla="*/ 474 w 1440"/>
                <a:gd name="T53" fmla="*/ 2277 h 2357"/>
                <a:gd name="T54" fmla="*/ 490 w 1440"/>
                <a:gd name="T55" fmla="*/ 2292 h 2357"/>
                <a:gd name="T56" fmla="*/ 514 w 1440"/>
                <a:gd name="T57" fmla="*/ 2229 h 2357"/>
                <a:gd name="T58" fmla="*/ 490 w 1440"/>
                <a:gd name="T59" fmla="*/ 2158 h 2357"/>
                <a:gd name="T60" fmla="*/ 482 w 1440"/>
                <a:gd name="T61" fmla="*/ 2095 h 2357"/>
                <a:gd name="T62" fmla="*/ 411 w 1440"/>
                <a:gd name="T63" fmla="*/ 2008 h 2357"/>
                <a:gd name="T64" fmla="*/ 1439 w 1440"/>
                <a:gd name="T65" fmla="*/ 1858 h 2357"/>
                <a:gd name="T66" fmla="*/ 1383 w 1440"/>
                <a:gd name="T67" fmla="*/ 1731 h 2357"/>
                <a:gd name="T68" fmla="*/ 1399 w 1440"/>
                <a:gd name="T69" fmla="*/ 1581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0" h="2357">
                  <a:moveTo>
                    <a:pt x="1399" y="1581"/>
                  </a:moveTo>
                  <a:lnTo>
                    <a:pt x="1399" y="1581"/>
                  </a:lnTo>
                  <a:cubicBezTo>
                    <a:pt x="1399" y="1549"/>
                    <a:pt x="1360" y="1518"/>
                    <a:pt x="1344" y="1502"/>
                  </a:cubicBezTo>
                  <a:cubicBezTo>
                    <a:pt x="1336" y="1486"/>
                    <a:pt x="1344" y="1423"/>
                    <a:pt x="1360" y="1407"/>
                  </a:cubicBezTo>
                  <a:cubicBezTo>
                    <a:pt x="1376" y="1391"/>
                    <a:pt x="1376" y="1352"/>
                    <a:pt x="1360" y="1336"/>
                  </a:cubicBezTo>
                  <a:cubicBezTo>
                    <a:pt x="1352" y="1320"/>
                    <a:pt x="1368" y="1304"/>
                    <a:pt x="1383" y="1296"/>
                  </a:cubicBezTo>
                  <a:cubicBezTo>
                    <a:pt x="1407" y="1288"/>
                    <a:pt x="1415" y="1273"/>
                    <a:pt x="1415" y="1249"/>
                  </a:cubicBezTo>
                  <a:cubicBezTo>
                    <a:pt x="1415" y="1225"/>
                    <a:pt x="1399" y="1233"/>
                    <a:pt x="1383" y="1209"/>
                  </a:cubicBezTo>
                  <a:cubicBezTo>
                    <a:pt x="1376" y="1178"/>
                    <a:pt x="1391" y="1154"/>
                    <a:pt x="1376" y="1146"/>
                  </a:cubicBezTo>
                  <a:cubicBezTo>
                    <a:pt x="1368" y="1138"/>
                    <a:pt x="1336" y="1130"/>
                    <a:pt x="1336" y="1130"/>
                  </a:cubicBezTo>
                  <a:cubicBezTo>
                    <a:pt x="980" y="0"/>
                    <a:pt x="980" y="0"/>
                    <a:pt x="980" y="0"/>
                  </a:cubicBezTo>
                  <a:cubicBezTo>
                    <a:pt x="672" y="31"/>
                    <a:pt x="324" y="71"/>
                    <a:pt x="0" y="95"/>
                  </a:cubicBezTo>
                  <a:cubicBezTo>
                    <a:pt x="8" y="110"/>
                    <a:pt x="16" y="126"/>
                    <a:pt x="24" y="134"/>
                  </a:cubicBezTo>
                  <a:cubicBezTo>
                    <a:pt x="55" y="158"/>
                    <a:pt x="40" y="166"/>
                    <a:pt x="40" y="182"/>
                  </a:cubicBezTo>
                  <a:cubicBezTo>
                    <a:pt x="40" y="197"/>
                    <a:pt x="24" y="1636"/>
                    <a:pt x="24" y="1636"/>
                  </a:cubicBezTo>
                  <a:cubicBezTo>
                    <a:pt x="111" y="2300"/>
                    <a:pt x="111" y="2300"/>
                    <a:pt x="111" y="2300"/>
                  </a:cubicBezTo>
                  <a:cubicBezTo>
                    <a:pt x="134" y="2292"/>
                    <a:pt x="158" y="2284"/>
                    <a:pt x="190" y="2292"/>
                  </a:cubicBezTo>
                  <a:cubicBezTo>
                    <a:pt x="237" y="2300"/>
                    <a:pt x="229" y="2300"/>
                    <a:pt x="229" y="2261"/>
                  </a:cubicBezTo>
                  <a:cubicBezTo>
                    <a:pt x="229" y="2229"/>
                    <a:pt x="221" y="2142"/>
                    <a:pt x="245" y="2134"/>
                  </a:cubicBezTo>
                  <a:cubicBezTo>
                    <a:pt x="269" y="2118"/>
                    <a:pt x="316" y="2134"/>
                    <a:pt x="308" y="2166"/>
                  </a:cubicBezTo>
                  <a:cubicBezTo>
                    <a:pt x="300" y="2197"/>
                    <a:pt x="269" y="2205"/>
                    <a:pt x="285" y="2229"/>
                  </a:cubicBezTo>
                  <a:cubicBezTo>
                    <a:pt x="308" y="2253"/>
                    <a:pt x="356" y="2253"/>
                    <a:pt x="356" y="2284"/>
                  </a:cubicBezTo>
                  <a:cubicBezTo>
                    <a:pt x="356" y="2308"/>
                    <a:pt x="380" y="2316"/>
                    <a:pt x="332" y="2324"/>
                  </a:cubicBezTo>
                  <a:cubicBezTo>
                    <a:pt x="293" y="2332"/>
                    <a:pt x="253" y="2340"/>
                    <a:pt x="277" y="2348"/>
                  </a:cubicBezTo>
                  <a:cubicBezTo>
                    <a:pt x="308" y="2356"/>
                    <a:pt x="324" y="2348"/>
                    <a:pt x="371" y="2340"/>
                  </a:cubicBezTo>
                  <a:cubicBezTo>
                    <a:pt x="411" y="2332"/>
                    <a:pt x="427" y="2348"/>
                    <a:pt x="443" y="2316"/>
                  </a:cubicBezTo>
                  <a:cubicBezTo>
                    <a:pt x="458" y="2277"/>
                    <a:pt x="458" y="2261"/>
                    <a:pt x="474" y="2277"/>
                  </a:cubicBezTo>
                  <a:cubicBezTo>
                    <a:pt x="482" y="2284"/>
                    <a:pt x="490" y="2284"/>
                    <a:pt x="490" y="2292"/>
                  </a:cubicBezTo>
                  <a:cubicBezTo>
                    <a:pt x="506" y="2269"/>
                    <a:pt x="522" y="2237"/>
                    <a:pt x="514" y="2229"/>
                  </a:cubicBezTo>
                  <a:cubicBezTo>
                    <a:pt x="514" y="2213"/>
                    <a:pt x="482" y="2182"/>
                    <a:pt x="490" y="2158"/>
                  </a:cubicBezTo>
                  <a:cubicBezTo>
                    <a:pt x="498" y="2134"/>
                    <a:pt x="514" y="2118"/>
                    <a:pt x="482" y="2095"/>
                  </a:cubicBezTo>
                  <a:cubicBezTo>
                    <a:pt x="451" y="2071"/>
                    <a:pt x="387" y="2031"/>
                    <a:pt x="411" y="2008"/>
                  </a:cubicBezTo>
                  <a:cubicBezTo>
                    <a:pt x="427" y="1976"/>
                    <a:pt x="1439" y="1858"/>
                    <a:pt x="1439" y="1858"/>
                  </a:cubicBezTo>
                  <a:cubicBezTo>
                    <a:pt x="1439" y="1834"/>
                    <a:pt x="1391" y="1747"/>
                    <a:pt x="1383" y="1731"/>
                  </a:cubicBezTo>
                  <a:cubicBezTo>
                    <a:pt x="1383" y="1707"/>
                    <a:pt x="1399" y="1620"/>
                    <a:pt x="1399" y="158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88" name="Freeform 413"/>
            <p:cNvSpPr>
              <a:spLocks noChangeArrowheads="1"/>
            </p:cNvSpPr>
            <p:nvPr/>
          </p:nvSpPr>
          <p:spPr bwMode="auto">
            <a:xfrm>
              <a:off x="19104364" y="7886959"/>
              <a:ext cx="760732" cy="1243148"/>
            </a:xfrm>
            <a:custGeom>
              <a:avLst/>
              <a:gdLst>
                <a:gd name="T0" fmla="*/ 285 w 1448"/>
                <a:gd name="T1" fmla="*/ 2364 h 2365"/>
                <a:gd name="T2" fmla="*/ 364 w 1448"/>
                <a:gd name="T3" fmla="*/ 2324 h 2365"/>
                <a:gd name="T4" fmla="*/ 324 w 1448"/>
                <a:gd name="T5" fmla="*/ 2261 h 2365"/>
                <a:gd name="T6" fmla="*/ 316 w 1448"/>
                <a:gd name="T7" fmla="*/ 2174 h 2365"/>
                <a:gd name="T8" fmla="*/ 253 w 1448"/>
                <a:gd name="T9" fmla="*/ 2142 h 2365"/>
                <a:gd name="T10" fmla="*/ 245 w 1448"/>
                <a:gd name="T11" fmla="*/ 2285 h 2365"/>
                <a:gd name="T12" fmla="*/ 166 w 1448"/>
                <a:gd name="T13" fmla="*/ 2300 h 2365"/>
                <a:gd name="T14" fmla="*/ 111 w 1448"/>
                <a:gd name="T15" fmla="*/ 2308 h 2365"/>
                <a:gd name="T16" fmla="*/ 48 w 1448"/>
                <a:gd name="T17" fmla="*/ 182 h 2365"/>
                <a:gd name="T18" fmla="*/ 0 w 1448"/>
                <a:gd name="T19" fmla="*/ 103 h 2365"/>
                <a:gd name="T20" fmla="*/ 988 w 1448"/>
                <a:gd name="T21" fmla="*/ 0 h 2365"/>
                <a:gd name="T22" fmla="*/ 1399 w 1448"/>
                <a:gd name="T23" fmla="*/ 1178 h 2365"/>
                <a:gd name="T24" fmla="*/ 1423 w 1448"/>
                <a:gd name="T25" fmla="*/ 1257 h 2365"/>
                <a:gd name="T26" fmla="*/ 1368 w 1448"/>
                <a:gd name="T27" fmla="*/ 1328 h 2365"/>
                <a:gd name="T28" fmla="*/ 1360 w 1448"/>
                <a:gd name="T29" fmla="*/ 1510 h 2365"/>
                <a:gd name="T30" fmla="*/ 1407 w 1448"/>
                <a:gd name="T31" fmla="*/ 1660 h 2365"/>
                <a:gd name="T32" fmla="*/ 1447 w 1448"/>
                <a:gd name="T33" fmla="*/ 1866 h 2365"/>
                <a:gd name="T34" fmla="*/ 419 w 1448"/>
                <a:gd name="T35" fmla="*/ 2016 h 2365"/>
                <a:gd name="T36" fmla="*/ 490 w 1448"/>
                <a:gd name="T37" fmla="*/ 2103 h 2365"/>
                <a:gd name="T38" fmla="*/ 514 w 1448"/>
                <a:gd name="T39" fmla="*/ 2205 h 2365"/>
                <a:gd name="T40" fmla="*/ 498 w 1448"/>
                <a:gd name="T41" fmla="*/ 2300 h 2365"/>
                <a:gd name="T42" fmla="*/ 474 w 1448"/>
                <a:gd name="T43" fmla="*/ 2285 h 2365"/>
                <a:gd name="T44" fmla="*/ 411 w 1448"/>
                <a:gd name="T45" fmla="*/ 2348 h 2365"/>
                <a:gd name="T46" fmla="*/ 340 w 1448"/>
                <a:gd name="T47" fmla="*/ 2356 h 2365"/>
                <a:gd name="T48" fmla="*/ 285 w 1448"/>
                <a:gd name="T49" fmla="*/ 2348 h 2365"/>
                <a:gd name="T50" fmla="*/ 340 w 1448"/>
                <a:gd name="T51" fmla="*/ 2348 h 2365"/>
                <a:gd name="T52" fmla="*/ 411 w 1448"/>
                <a:gd name="T53" fmla="*/ 2340 h 2365"/>
                <a:gd name="T54" fmla="*/ 474 w 1448"/>
                <a:gd name="T55" fmla="*/ 2277 h 2365"/>
                <a:gd name="T56" fmla="*/ 522 w 1448"/>
                <a:gd name="T57" fmla="*/ 2237 h 2365"/>
                <a:gd name="T58" fmla="*/ 498 w 1448"/>
                <a:gd name="T59" fmla="*/ 2150 h 2365"/>
                <a:gd name="T60" fmla="*/ 411 w 1448"/>
                <a:gd name="T61" fmla="*/ 2032 h 2365"/>
                <a:gd name="T62" fmla="*/ 1415 w 1448"/>
                <a:gd name="T63" fmla="*/ 1786 h 2365"/>
                <a:gd name="T64" fmla="*/ 1399 w 1448"/>
                <a:gd name="T65" fmla="*/ 1589 h 2365"/>
                <a:gd name="T66" fmla="*/ 1368 w 1448"/>
                <a:gd name="T67" fmla="*/ 1415 h 2365"/>
                <a:gd name="T68" fmla="*/ 1391 w 1448"/>
                <a:gd name="T69" fmla="*/ 1304 h 2365"/>
                <a:gd name="T70" fmla="*/ 1407 w 1448"/>
                <a:gd name="T71" fmla="*/ 1241 h 2365"/>
                <a:gd name="T72" fmla="*/ 1384 w 1448"/>
                <a:gd name="T73" fmla="*/ 1154 h 2365"/>
                <a:gd name="T74" fmla="*/ 1344 w 1448"/>
                <a:gd name="T75" fmla="*/ 1138 h 2365"/>
                <a:gd name="T76" fmla="*/ 32 w 1448"/>
                <a:gd name="T77" fmla="*/ 134 h 2365"/>
                <a:gd name="T78" fmla="*/ 40 w 1448"/>
                <a:gd name="T79" fmla="*/ 1644 h 2365"/>
                <a:gd name="T80" fmla="*/ 198 w 1448"/>
                <a:gd name="T81" fmla="*/ 2300 h 2365"/>
                <a:gd name="T82" fmla="*/ 237 w 1448"/>
                <a:gd name="T83" fmla="*/ 2269 h 2365"/>
                <a:gd name="T84" fmla="*/ 269 w 1448"/>
                <a:gd name="T85" fmla="*/ 2134 h 2365"/>
                <a:gd name="T86" fmla="*/ 301 w 1448"/>
                <a:gd name="T87" fmla="*/ 2205 h 2365"/>
                <a:gd name="T88" fmla="*/ 364 w 1448"/>
                <a:gd name="T89" fmla="*/ 2292 h 2365"/>
                <a:gd name="T90" fmla="*/ 340 w 1448"/>
                <a:gd name="T91" fmla="*/ 2340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8" h="2365">
                  <a:moveTo>
                    <a:pt x="308" y="2364"/>
                  </a:moveTo>
                  <a:lnTo>
                    <a:pt x="308" y="2364"/>
                  </a:lnTo>
                  <a:cubicBezTo>
                    <a:pt x="301" y="2364"/>
                    <a:pt x="293" y="2364"/>
                    <a:pt x="285" y="2364"/>
                  </a:cubicBezTo>
                  <a:cubicBezTo>
                    <a:pt x="277" y="2356"/>
                    <a:pt x="277" y="2356"/>
                    <a:pt x="277" y="2348"/>
                  </a:cubicBezTo>
                  <a:cubicBezTo>
                    <a:pt x="277" y="2348"/>
                    <a:pt x="277" y="2340"/>
                    <a:pt x="340" y="2332"/>
                  </a:cubicBezTo>
                  <a:cubicBezTo>
                    <a:pt x="356" y="2324"/>
                    <a:pt x="364" y="2324"/>
                    <a:pt x="364" y="2324"/>
                  </a:cubicBezTo>
                  <a:cubicBezTo>
                    <a:pt x="364" y="2316"/>
                    <a:pt x="364" y="2316"/>
                    <a:pt x="364" y="2308"/>
                  </a:cubicBezTo>
                  <a:cubicBezTo>
                    <a:pt x="364" y="2300"/>
                    <a:pt x="364" y="2300"/>
                    <a:pt x="364" y="2292"/>
                  </a:cubicBezTo>
                  <a:cubicBezTo>
                    <a:pt x="356" y="2277"/>
                    <a:pt x="340" y="2269"/>
                    <a:pt x="324" y="2261"/>
                  </a:cubicBezTo>
                  <a:cubicBezTo>
                    <a:pt x="316" y="2253"/>
                    <a:pt x="301" y="2245"/>
                    <a:pt x="293" y="2237"/>
                  </a:cubicBezTo>
                  <a:cubicBezTo>
                    <a:pt x="277" y="2221"/>
                    <a:pt x="285" y="2205"/>
                    <a:pt x="301" y="2198"/>
                  </a:cubicBezTo>
                  <a:cubicBezTo>
                    <a:pt x="301" y="2190"/>
                    <a:pt x="308" y="2182"/>
                    <a:pt x="316" y="2174"/>
                  </a:cubicBezTo>
                  <a:cubicBezTo>
                    <a:pt x="316" y="2166"/>
                    <a:pt x="316" y="2158"/>
                    <a:pt x="308" y="2158"/>
                  </a:cubicBezTo>
                  <a:cubicBezTo>
                    <a:pt x="301" y="2142"/>
                    <a:pt x="285" y="2142"/>
                    <a:pt x="269" y="2142"/>
                  </a:cubicBezTo>
                  <a:cubicBezTo>
                    <a:pt x="269" y="2142"/>
                    <a:pt x="261" y="2142"/>
                    <a:pt x="253" y="2142"/>
                  </a:cubicBezTo>
                  <a:cubicBezTo>
                    <a:pt x="237" y="2150"/>
                    <a:pt x="245" y="2205"/>
                    <a:pt x="245" y="2237"/>
                  </a:cubicBezTo>
                  <a:cubicBezTo>
                    <a:pt x="245" y="2253"/>
                    <a:pt x="245" y="2261"/>
                    <a:pt x="245" y="2269"/>
                  </a:cubicBezTo>
                  <a:cubicBezTo>
                    <a:pt x="245" y="2277"/>
                    <a:pt x="245" y="2277"/>
                    <a:pt x="245" y="2285"/>
                  </a:cubicBezTo>
                  <a:cubicBezTo>
                    <a:pt x="245" y="2300"/>
                    <a:pt x="245" y="2308"/>
                    <a:pt x="221" y="2308"/>
                  </a:cubicBezTo>
                  <a:cubicBezTo>
                    <a:pt x="221" y="2308"/>
                    <a:pt x="213" y="2308"/>
                    <a:pt x="198" y="2308"/>
                  </a:cubicBezTo>
                  <a:cubicBezTo>
                    <a:pt x="182" y="2300"/>
                    <a:pt x="174" y="2300"/>
                    <a:pt x="166" y="2300"/>
                  </a:cubicBezTo>
                  <a:cubicBezTo>
                    <a:pt x="150" y="2300"/>
                    <a:pt x="135" y="2308"/>
                    <a:pt x="119" y="2316"/>
                  </a:cubicBezTo>
                  <a:cubicBezTo>
                    <a:pt x="111" y="2316"/>
                    <a:pt x="111" y="2316"/>
                    <a:pt x="111" y="2316"/>
                  </a:cubicBezTo>
                  <a:cubicBezTo>
                    <a:pt x="111" y="2308"/>
                    <a:pt x="111" y="2308"/>
                    <a:pt x="111" y="2308"/>
                  </a:cubicBezTo>
                  <a:cubicBezTo>
                    <a:pt x="32" y="1644"/>
                    <a:pt x="32" y="1644"/>
                    <a:pt x="32" y="1644"/>
                  </a:cubicBezTo>
                  <a:cubicBezTo>
                    <a:pt x="32" y="1628"/>
                    <a:pt x="48" y="205"/>
                    <a:pt x="48" y="190"/>
                  </a:cubicBezTo>
                  <a:lnTo>
                    <a:pt x="48" y="182"/>
                  </a:lnTo>
                  <a:cubicBezTo>
                    <a:pt x="48" y="166"/>
                    <a:pt x="55" y="158"/>
                    <a:pt x="32" y="142"/>
                  </a:cubicBezTo>
                  <a:cubicBezTo>
                    <a:pt x="24" y="134"/>
                    <a:pt x="16" y="127"/>
                    <a:pt x="8" y="111"/>
                  </a:cubicBezTo>
                  <a:cubicBezTo>
                    <a:pt x="0" y="103"/>
                    <a:pt x="0" y="103"/>
                    <a:pt x="0" y="103"/>
                  </a:cubicBezTo>
                  <a:cubicBezTo>
                    <a:pt x="8" y="103"/>
                    <a:pt x="8" y="103"/>
                    <a:pt x="8" y="103"/>
                  </a:cubicBezTo>
                  <a:cubicBezTo>
                    <a:pt x="285" y="79"/>
                    <a:pt x="609" y="47"/>
                    <a:pt x="988" y="0"/>
                  </a:cubicBezTo>
                  <a:lnTo>
                    <a:pt x="988" y="0"/>
                  </a:lnTo>
                  <a:cubicBezTo>
                    <a:pt x="1352" y="1130"/>
                    <a:pt x="1352" y="1130"/>
                    <a:pt x="1352" y="1130"/>
                  </a:cubicBezTo>
                  <a:cubicBezTo>
                    <a:pt x="1352" y="1130"/>
                    <a:pt x="1376" y="1138"/>
                    <a:pt x="1391" y="1154"/>
                  </a:cubicBezTo>
                  <a:cubicBezTo>
                    <a:pt x="1399" y="1162"/>
                    <a:pt x="1399" y="1170"/>
                    <a:pt x="1399" y="1178"/>
                  </a:cubicBezTo>
                  <a:cubicBezTo>
                    <a:pt x="1399" y="1186"/>
                    <a:pt x="1391" y="1202"/>
                    <a:pt x="1399" y="1209"/>
                  </a:cubicBezTo>
                  <a:cubicBezTo>
                    <a:pt x="1399" y="1225"/>
                    <a:pt x="1407" y="1233"/>
                    <a:pt x="1415" y="1233"/>
                  </a:cubicBezTo>
                  <a:cubicBezTo>
                    <a:pt x="1415" y="1241"/>
                    <a:pt x="1423" y="1241"/>
                    <a:pt x="1423" y="1257"/>
                  </a:cubicBezTo>
                  <a:cubicBezTo>
                    <a:pt x="1423" y="1281"/>
                    <a:pt x="1415" y="1296"/>
                    <a:pt x="1399" y="1304"/>
                  </a:cubicBezTo>
                  <a:cubicBezTo>
                    <a:pt x="1391" y="1312"/>
                    <a:pt x="1391" y="1312"/>
                    <a:pt x="1391" y="1312"/>
                  </a:cubicBezTo>
                  <a:cubicBezTo>
                    <a:pt x="1384" y="1320"/>
                    <a:pt x="1368" y="1320"/>
                    <a:pt x="1368" y="1328"/>
                  </a:cubicBezTo>
                  <a:cubicBezTo>
                    <a:pt x="1368" y="1336"/>
                    <a:pt x="1368" y="1336"/>
                    <a:pt x="1376" y="1344"/>
                  </a:cubicBezTo>
                  <a:cubicBezTo>
                    <a:pt x="1384" y="1360"/>
                    <a:pt x="1391" y="1407"/>
                    <a:pt x="1376" y="1423"/>
                  </a:cubicBezTo>
                  <a:cubicBezTo>
                    <a:pt x="1360" y="1431"/>
                    <a:pt x="1344" y="1494"/>
                    <a:pt x="1360" y="1510"/>
                  </a:cubicBezTo>
                  <a:lnTo>
                    <a:pt x="1368" y="1518"/>
                  </a:lnTo>
                  <a:cubicBezTo>
                    <a:pt x="1384" y="1534"/>
                    <a:pt x="1407" y="1565"/>
                    <a:pt x="1407" y="1589"/>
                  </a:cubicBezTo>
                  <a:cubicBezTo>
                    <a:pt x="1407" y="1605"/>
                    <a:pt x="1407" y="1628"/>
                    <a:pt x="1407" y="1660"/>
                  </a:cubicBezTo>
                  <a:cubicBezTo>
                    <a:pt x="1399" y="1692"/>
                    <a:pt x="1391" y="1723"/>
                    <a:pt x="1399" y="1739"/>
                  </a:cubicBezTo>
                  <a:cubicBezTo>
                    <a:pt x="1399" y="1747"/>
                    <a:pt x="1407" y="1763"/>
                    <a:pt x="1415" y="1779"/>
                  </a:cubicBezTo>
                  <a:cubicBezTo>
                    <a:pt x="1431" y="1810"/>
                    <a:pt x="1447" y="1850"/>
                    <a:pt x="1447" y="1866"/>
                  </a:cubicBezTo>
                  <a:lnTo>
                    <a:pt x="1447" y="1866"/>
                  </a:lnTo>
                  <a:lnTo>
                    <a:pt x="1447" y="1866"/>
                  </a:lnTo>
                  <a:cubicBezTo>
                    <a:pt x="1044" y="1913"/>
                    <a:pt x="435" y="2000"/>
                    <a:pt x="419" y="2016"/>
                  </a:cubicBezTo>
                  <a:cubicBezTo>
                    <a:pt x="419" y="2024"/>
                    <a:pt x="411" y="2024"/>
                    <a:pt x="419" y="2032"/>
                  </a:cubicBezTo>
                  <a:cubicBezTo>
                    <a:pt x="419" y="2047"/>
                    <a:pt x="443" y="2063"/>
                    <a:pt x="466" y="2079"/>
                  </a:cubicBezTo>
                  <a:cubicBezTo>
                    <a:pt x="474" y="2087"/>
                    <a:pt x="482" y="2095"/>
                    <a:pt x="490" y="2103"/>
                  </a:cubicBezTo>
                  <a:cubicBezTo>
                    <a:pt x="514" y="2119"/>
                    <a:pt x="514" y="2134"/>
                    <a:pt x="506" y="2158"/>
                  </a:cubicBezTo>
                  <a:lnTo>
                    <a:pt x="498" y="2166"/>
                  </a:lnTo>
                  <a:cubicBezTo>
                    <a:pt x="498" y="2182"/>
                    <a:pt x="506" y="2198"/>
                    <a:pt x="514" y="2205"/>
                  </a:cubicBezTo>
                  <a:cubicBezTo>
                    <a:pt x="522" y="2221"/>
                    <a:pt x="530" y="2229"/>
                    <a:pt x="530" y="2237"/>
                  </a:cubicBezTo>
                  <a:cubicBezTo>
                    <a:pt x="530" y="2245"/>
                    <a:pt x="522" y="2269"/>
                    <a:pt x="506" y="2300"/>
                  </a:cubicBezTo>
                  <a:cubicBezTo>
                    <a:pt x="498" y="2300"/>
                    <a:pt x="498" y="2300"/>
                    <a:pt x="498" y="2300"/>
                  </a:cubicBezTo>
                  <a:cubicBezTo>
                    <a:pt x="490" y="2292"/>
                    <a:pt x="490" y="2292"/>
                    <a:pt x="490" y="2292"/>
                  </a:cubicBezTo>
                  <a:cubicBezTo>
                    <a:pt x="490" y="2292"/>
                    <a:pt x="490" y="2292"/>
                    <a:pt x="482" y="2285"/>
                  </a:cubicBezTo>
                  <a:lnTo>
                    <a:pt x="474" y="2285"/>
                  </a:lnTo>
                  <a:cubicBezTo>
                    <a:pt x="466" y="2285"/>
                    <a:pt x="466" y="2292"/>
                    <a:pt x="459" y="2300"/>
                  </a:cubicBezTo>
                  <a:cubicBezTo>
                    <a:pt x="459" y="2308"/>
                    <a:pt x="459" y="2316"/>
                    <a:pt x="451" y="2324"/>
                  </a:cubicBezTo>
                  <a:cubicBezTo>
                    <a:pt x="443" y="2348"/>
                    <a:pt x="427" y="2348"/>
                    <a:pt x="411" y="2348"/>
                  </a:cubicBezTo>
                  <a:cubicBezTo>
                    <a:pt x="403" y="2348"/>
                    <a:pt x="403" y="2348"/>
                    <a:pt x="403" y="2348"/>
                  </a:cubicBezTo>
                  <a:cubicBezTo>
                    <a:pt x="395" y="2348"/>
                    <a:pt x="388" y="2348"/>
                    <a:pt x="379" y="2348"/>
                  </a:cubicBezTo>
                  <a:cubicBezTo>
                    <a:pt x="364" y="2356"/>
                    <a:pt x="348" y="2356"/>
                    <a:pt x="340" y="2356"/>
                  </a:cubicBezTo>
                  <a:cubicBezTo>
                    <a:pt x="324" y="2364"/>
                    <a:pt x="316" y="2364"/>
                    <a:pt x="308" y="2364"/>
                  </a:cubicBezTo>
                  <a:close/>
                  <a:moveTo>
                    <a:pt x="285" y="2348"/>
                  </a:moveTo>
                  <a:lnTo>
                    <a:pt x="285" y="2348"/>
                  </a:lnTo>
                  <a:cubicBezTo>
                    <a:pt x="285" y="2356"/>
                    <a:pt x="285" y="2356"/>
                    <a:pt x="285" y="2356"/>
                  </a:cubicBezTo>
                  <a:cubicBezTo>
                    <a:pt x="293" y="2356"/>
                    <a:pt x="301" y="2356"/>
                    <a:pt x="308" y="2356"/>
                  </a:cubicBezTo>
                  <a:cubicBezTo>
                    <a:pt x="316" y="2356"/>
                    <a:pt x="324" y="2356"/>
                    <a:pt x="340" y="2348"/>
                  </a:cubicBezTo>
                  <a:cubicBezTo>
                    <a:pt x="348" y="2348"/>
                    <a:pt x="364" y="2348"/>
                    <a:pt x="379" y="2348"/>
                  </a:cubicBezTo>
                  <a:cubicBezTo>
                    <a:pt x="388" y="2340"/>
                    <a:pt x="395" y="2340"/>
                    <a:pt x="403" y="2340"/>
                  </a:cubicBezTo>
                  <a:cubicBezTo>
                    <a:pt x="411" y="2340"/>
                    <a:pt x="411" y="2340"/>
                    <a:pt x="411" y="2340"/>
                  </a:cubicBezTo>
                  <a:cubicBezTo>
                    <a:pt x="427" y="2340"/>
                    <a:pt x="435" y="2340"/>
                    <a:pt x="443" y="2316"/>
                  </a:cubicBezTo>
                  <a:cubicBezTo>
                    <a:pt x="451" y="2308"/>
                    <a:pt x="451" y="2300"/>
                    <a:pt x="459" y="2300"/>
                  </a:cubicBezTo>
                  <a:cubicBezTo>
                    <a:pt x="459" y="2285"/>
                    <a:pt x="466" y="2277"/>
                    <a:pt x="474" y="2277"/>
                  </a:cubicBezTo>
                  <a:cubicBezTo>
                    <a:pt x="474" y="2277"/>
                    <a:pt x="482" y="2277"/>
                    <a:pt x="490" y="2285"/>
                  </a:cubicBezTo>
                  <a:cubicBezTo>
                    <a:pt x="490" y="2285"/>
                    <a:pt x="498" y="2285"/>
                    <a:pt x="498" y="2292"/>
                  </a:cubicBezTo>
                  <a:cubicBezTo>
                    <a:pt x="506" y="2277"/>
                    <a:pt x="522" y="2245"/>
                    <a:pt x="522" y="2237"/>
                  </a:cubicBezTo>
                  <a:cubicBezTo>
                    <a:pt x="522" y="2229"/>
                    <a:pt x="514" y="2221"/>
                    <a:pt x="506" y="2213"/>
                  </a:cubicBezTo>
                  <a:cubicBezTo>
                    <a:pt x="498" y="2198"/>
                    <a:pt x="490" y="2182"/>
                    <a:pt x="490" y="2166"/>
                  </a:cubicBezTo>
                  <a:cubicBezTo>
                    <a:pt x="498" y="2158"/>
                    <a:pt x="498" y="2158"/>
                    <a:pt x="498" y="2150"/>
                  </a:cubicBezTo>
                  <a:cubicBezTo>
                    <a:pt x="506" y="2134"/>
                    <a:pt x="506" y="2126"/>
                    <a:pt x="482" y="2103"/>
                  </a:cubicBezTo>
                  <a:cubicBezTo>
                    <a:pt x="482" y="2103"/>
                    <a:pt x="474" y="2095"/>
                    <a:pt x="459" y="2087"/>
                  </a:cubicBezTo>
                  <a:cubicBezTo>
                    <a:pt x="435" y="2071"/>
                    <a:pt x="411" y="2047"/>
                    <a:pt x="411" y="2032"/>
                  </a:cubicBezTo>
                  <a:cubicBezTo>
                    <a:pt x="411" y="2024"/>
                    <a:pt x="411" y="2016"/>
                    <a:pt x="411" y="2016"/>
                  </a:cubicBezTo>
                  <a:cubicBezTo>
                    <a:pt x="435" y="1984"/>
                    <a:pt x="1320" y="1874"/>
                    <a:pt x="1439" y="1858"/>
                  </a:cubicBezTo>
                  <a:cubicBezTo>
                    <a:pt x="1439" y="1842"/>
                    <a:pt x="1423" y="1810"/>
                    <a:pt x="1415" y="1786"/>
                  </a:cubicBezTo>
                  <a:cubicBezTo>
                    <a:pt x="1399" y="1763"/>
                    <a:pt x="1391" y="1747"/>
                    <a:pt x="1391" y="1739"/>
                  </a:cubicBezTo>
                  <a:cubicBezTo>
                    <a:pt x="1391" y="1723"/>
                    <a:pt x="1391" y="1692"/>
                    <a:pt x="1399" y="1660"/>
                  </a:cubicBezTo>
                  <a:cubicBezTo>
                    <a:pt x="1399" y="1628"/>
                    <a:pt x="1399" y="1605"/>
                    <a:pt x="1399" y="1589"/>
                  </a:cubicBezTo>
                  <a:cubicBezTo>
                    <a:pt x="1399" y="1565"/>
                    <a:pt x="1384" y="1541"/>
                    <a:pt x="1360" y="1526"/>
                  </a:cubicBezTo>
                  <a:cubicBezTo>
                    <a:pt x="1360" y="1518"/>
                    <a:pt x="1352" y="1518"/>
                    <a:pt x="1352" y="1510"/>
                  </a:cubicBezTo>
                  <a:cubicBezTo>
                    <a:pt x="1336" y="1494"/>
                    <a:pt x="1352" y="1431"/>
                    <a:pt x="1368" y="1415"/>
                  </a:cubicBezTo>
                  <a:cubicBezTo>
                    <a:pt x="1376" y="1399"/>
                    <a:pt x="1376" y="1360"/>
                    <a:pt x="1368" y="1344"/>
                  </a:cubicBezTo>
                  <a:cubicBezTo>
                    <a:pt x="1360" y="1344"/>
                    <a:pt x="1360" y="1336"/>
                    <a:pt x="1360" y="1328"/>
                  </a:cubicBezTo>
                  <a:cubicBezTo>
                    <a:pt x="1368" y="1320"/>
                    <a:pt x="1376" y="1312"/>
                    <a:pt x="1391" y="1304"/>
                  </a:cubicBezTo>
                  <a:lnTo>
                    <a:pt x="1391" y="1304"/>
                  </a:lnTo>
                  <a:cubicBezTo>
                    <a:pt x="1407" y="1288"/>
                    <a:pt x="1415" y="1281"/>
                    <a:pt x="1415" y="1257"/>
                  </a:cubicBezTo>
                  <a:cubicBezTo>
                    <a:pt x="1415" y="1249"/>
                    <a:pt x="1415" y="1241"/>
                    <a:pt x="1407" y="1241"/>
                  </a:cubicBezTo>
                  <a:cubicBezTo>
                    <a:pt x="1407" y="1233"/>
                    <a:pt x="1399" y="1233"/>
                    <a:pt x="1391" y="1217"/>
                  </a:cubicBezTo>
                  <a:cubicBezTo>
                    <a:pt x="1384" y="1202"/>
                    <a:pt x="1391" y="1186"/>
                    <a:pt x="1391" y="1178"/>
                  </a:cubicBezTo>
                  <a:cubicBezTo>
                    <a:pt x="1391" y="1170"/>
                    <a:pt x="1391" y="1162"/>
                    <a:pt x="1384" y="1154"/>
                  </a:cubicBezTo>
                  <a:cubicBezTo>
                    <a:pt x="1368" y="1146"/>
                    <a:pt x="1344" y="1138"/>
                    <a:pt x="1344" y="1138"/>
                  </a:cubicBezTo>
                  <a:lnTo>
                    <a:pt x="1344" y="1138"/>
                  </a:lnTo>
                  <a:lnTo>
                    <a:pt x="1344" y="1138"/>
                  </a:lnTo>
                  <a:cubicBezTo>
                    <a:pt x="988" y="8"/>
                    <a:pt x="988" y="8"/>
                    <a:pt x="988" y="8"/>
                  </a:cubicBezTo>
                  <a:cubicBezTo>
                    <a:pt x="609" y="47"/>
                    <a:pt x="293" y="87"/>
                    <a:pt x="16" y="111"/>
                  </a:cubicBezTo>
                  <a:cubicBezTo>
                    <a:pt x="24" y="118"/>
                    <a:pt x="24" y="134"/>
                    <a:pt x="32" y="134"/>
                  </a:cubicBezTo>
                  <a:cubicBezTo>
                    <a:pt x="63" y="158"/>
                    <a:pt x="55" y="174"/>
                    <a:pt x="55" y="182"/>
                  </a:cubicBezTo>
                  <a:lnTo>
                    <a:pt x="55" y="190"/>
                  </a:lnTo>
                  <a:cubicBezTo>
                    <a:pt x="55" y="205"/>
                    <a:pt x="40" y="1628"/>
                    <a:pt x="40" y="1644"/>
                  </a:cubicBezTo>
                  <a:cubicBezTo>
                    <a:pt x="119" y="2308"/>
                    <a:pt x="119" y="2308"/>
                    <a:pt x="119" y="2308"/>
                  </a:cubicBezTo>
                  <a:cubicBezTo>
                    <a:pt x="135" y="2300"/>
                    <a:pt x="150" y="2292"/>
                    <a:pt x="166" y="2292"/>
                  </a:cubicBezTo>
                  <a:cubicBezTo>
                    <a:pt x="174" y="2292"/>
                    <a:pt x="182" y="2292"/>
                    <a:pt x="198" y="2300"/>
                  </a:cubicBezTo>
                  <a:cubicBezTo>
                    <a:pt x="213" y="2300"/>
                    <a:pt x="221" y="2300"/>
                    <a:pt x="221" y="2300"/>
                  </a:cubicBezTo>
                  <a:cubicBezTo>
                    <a:pt x="237" y="2300"/>
                    <a:pt x="237" y="2300"/>
                    <a:pt x="237" y="2277"/>
                  </a:cubicBezTo>
                  <a:cubicBezTo>
                    <a:pt x="237" y="2277"/>
                    <a:pt x="237" y="2277"/>
                    <a:pt x="237" y="2269"/>
                  </a:cubicBezTo>
                  <a:cubicBezTo>
                    <a:pt x="237" y="2261"/>
                    <a:pt x="237" y="2253"/>
                    <a:pt x="237" y="2237"/>
                  </a:cubicBezTo>
                  <a:cubicBezTo>
                    <a:pt x="237" y="2182"/>
                    <a:pt x="237" y="2142"/>
                    <a:pt x="253" y="2134"/>
                  </a:cubicBezTo>
                  <a:cubicBezTo>
                    <a:pt x="261" y="2134"/>
                    <a:pt x="261" y="2134"/>
                    <a:pt x="269" y="2134"/>
                  </a:cubicBezTo>
                  <a:cubicBezTo>
                    <a:pt x="285" y="2134"/>
                    <a:pt x="308" y="2142"/>
                    <a:pt x="316" y="2150"/>
                  </a:cubicBezTo>
                  <a:cubicBezTo>
                    <a:pt x="324" y="2158"/>
                    <a:pt x="324" y="2166"/>
                    <a:pt x="316" y="2174"/>
                  </a:cubicBezTo>
                  <a:cubicBezTo>
                    <a:pt x="316" y="2190"/>
                    <a:pt x="308" y="2198"/>
                    <a:pt x="301" y="2205"/>
                  </a:cubicBezTo>
                  <a:cubicBezTo>
                    <a:pt x="293" y="2213"/>
                    <a:pt x="293" y="2221"/>
                    <a:pt x="301" y="2229"/>
                  </a:cubicBezTo>
                  <a:cubicBezTo>
                    <a:pt x="308" y="2245"/>
                    <a:pt x="316" y="2245"/>
                    <a:pt x="332" y="2253"/>
                  </a:cubicBezTo>
                  <a:cubicBezTo>
                    <a:pt x="348" y="2261"/>
                    <a:pt x="364" y="2269"/>
                    <a:pt x="364" y="2292"/>
                  </a:cubicBezTo>
                  <a:cubicBezTo>
                    <a:pt x="372" y="2292"/>
                    <a:pt x="372" y="2300"/>
                    <a:pt x="372" y="2308"/>
                  </a:cubicBezTo>
                  <a:cubicBezTo>
                    <a:pt x="372" y="2316"/>
                    <a:pt x="372" y="2316"/>
                    <a:pt x="372" y="2324"/>
                  </a:cubicBezTo>
                  <a:cubicBezTo>
                    <a:pt x="372" y="2332"/>
                    <a:pt x="356" y="2332"/>
                    <a:pt x="340" y="2340"/>
                  </a:cubicBezTo>
                  <a:cubicBezTo>
                    <a:pt x="301" y="2340"/>
                    <a:pt x="285" y="2348"/>
                    <a:pt x="285" y="234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89" name="Freeform 486"/>
            <p:cNvSpPr>
              <a:spLocks noChangeArrowheads="1"/>
            </p:cNvSpPr>
            <p:nvPr/>
          </p:nvSpPr>
          <p:spPr bwMode="auto">
            <a:xfrm>
              <a:off x="17944711" y="8496935"/>
              <a:ext cx="1122544" cy="994983"/>
            </a:xfrm>
            <a:custGeom>
              <a:avLst/>
              <a:gdLst>
                <a:gd name="T0" fmla="*/ 55 w 2135"/>
                <a:gd name="T1" fmla="*/ 561 h 1890"/>
                <a:gd name="T2" fmla="*/ 142 w 2135"/>
                <a:gd name="T3" fmla="*/ 735 h 1890"/>
                <a:gd name="T4" fmla="*/ 229 w 2135"/>
                <a:gd name="T5" fmla="*/ 964 h 1890"/>
                <a:gd name="T6" fmla="*/ 158 w 2135"/>
                <a:gd name="T7" fmla="*/ 1170 h 1890"/>
                <a:gd name="T8" fmla="*/ 158 w 2135"/>
                <a:gd name="T9" fmla="*/ 1289 h 1890"/>
                <a:gd name="T10" fmla="*/ 158 w 2135"/>
                <a:gd name="T11" fmla="*/ 1431 h 1890"/>
                <a:gd name="T12" fmla="*/ 110 w 2135"/>
                <a:gd name="T13" fmla="*/ 1565 h 1890"/>
                <a:gd name="T14" fmla="*/ 213 w 2135"/>
                <a:gd name="T15" fmla="*/ 1557 h 1890"/>
                <a:gd name="T16" fmla="*/ 331 w 2135"/>
                <a:gd name="T17" fmla="*/ 1486 h 1890"/>
                <a:gd name="T18" fmla="*/ 371 w 2135"/>
                <a:gd name="T19" fmla="*/ 1470 h 1890"/>
                <a:gd name="T20" fmla="*/ 355 w 2135"/>
                <a:gd name="T21" fmla="*/ 1549 h 1890"/>
                <a:gd name="T22" fmla="*/ 830 w 2135"/>
                <a:gd name="T23" fmla="*/ 1534 h 1890"/>
                <a:gd name="T24" fmla="*/ 956 w 2135"/>
                <a:gd name="T25" fmla="*/ 1549 h 1890"/>
                <a:gd name="T26" fmla="*/ 1090 w 2135"/>
                <a:gd name="T27" fmla="*/ 1620 h 1890"/>
                <a:gd name="T28" fmla="*/ 1209 w 2135"/>
                <a:gd name="T29" fmla="*/ 1700 h 1890"/>
                <a:gd name="T30" fmla="*/ 1288 w 2135"/>
                <a:gd name="T31" fmla="*/ 1771 h 1890"/>
                <a:gd name="T32" fmla="*/ 1462 w 2135"/>
                <a:gd name="T33" fmla="*/ 1723 h 1890"/>
                <a:gd name="T34" fmla="*/ 1612 w 2135"/>
                <a:gd name="T35" fmla="*/ 1747 h 1890"/>
                <a:gd name="T36" fmla="*/ 1699 w 2135"/>
                <a:gd name="T37" fmla="*/ 1700 h 1890"/>
                <a:gd name="T38" fmla="*/ 1628 w 2135"/>
                <a:gd name="T39" fmla="*/ 1573 h 1890"/>
                <a:gd name="T40" fmla="*/ 1802 w 2135"/>
                <a:gd name="T41" fmla="*/ 1660 h 1890"/>
                <a:gd name="T42" fmla="*/ 1873 w 2135"/>
                <a:gd name="T43" fmla="*/ 1716 h 1890"/>
                <a:gd name="T44" fmla="*/ 1984 w 2135"/>
                <a:gd name="T45" fmla="*/ 1763 h 1890"/>
                <a:gd name="T46" fmla="*/ 1992 w 2135"/>
                <a:gd name="T47" fmla="*/ 1858 h 1890"/>
                <a:gd name="T48" fmla="*/ 2071 w 2135"/>
                <a:gd name="T49" fmla="*/ 1818 h 1890"/>
                <a:gd name="T50" fmla="*/ 2102 w 2135"/>
                <a:gd name="T51" fmla="*/ 1684 h 1890"/>
                <a:gd name="T52" fmla="*/ 1881 w 2135"/>
                <a:gd name="T53" fmla="*/ 1597 h 1890"/>
                <a:gd name="T54" fmla="*/ 1913 w 2135"/>
                <a:gd name="T55" fmla="*/ 1510 h 1890"/>
                <a:gd name="T56" fmla="*/ 1960 w 2135"/>
                <a:gd name="T57" fmla="*/ 1463 h 1890"/>
                <a:gd name="T58" fmla="*/ 1913 w 2135"/>
                <a:gd name="T59" fmla="*/ 1312 h 1890"/>
                <a:gd name="T60" fmla="*/ 1849 w 2135"/>
                <a:gd name="T61" fmla="*/ 1407 h 1890"/>
                <a:gd name="T62" fmla="*/ 1826 w 2135"/>
                <a:gd name="T63" fmla="*/ 1328 h 1890"/>
                <a:gd name="T64" fmla="*/ 1699 w 2135"/>
                <a:gd name="T65" fmla="*/ 1352 h 1890"/>
                <a:gd name="T66" fmla="*/ 1596 w 2135"/>
                <a:gd name="T67" fmla="*/ 1336 h 1890"/>
                <a:gd name="T68" fmla="*/ 1628 w 2135"/>
                <a:gd name="T69" fmla="*/ 1202 h 1890"/>
                <a:gd name="T70" fmla="*/ 1857 w 2135"/>
                <a:gd name="T71" fmla="*/ 1289 h 1890"/>
                <a:gd name="T72" fmla="*/ 1739 w 2135"/>
                <a:gd name="T73" fmla="*/ 1059 h 1890"/>
                <a:gd name="T74" fmla="*/ 1019 w 2135"/>
                <a:gd name="T75" fmla="*/ 941 h 1890"/>
                <a:gd name="T76" fmla="*/ 1011 w 2135"/>
                <a:gd name="T77" fmla="*/ 830 h 1890"/>
                <a:gd name="T78" fmla="*/ 1043 w 2135"/>
                <a:gd name="T79" fmla="*/ 664 h 1890"/>
                <a:gd name="T80" fmla="*/ 1114 w 2135"/>
                <a:gd name="T81" fmla="*/ 585 h 1890"/>
                <a:gd name="T82" fmla="*/ 1201 w 2135"/>
                <a:gd name="T83" fmla="*/ 411 h 1890"/>
                <a:gd name="T84" fmla="*/ 1201 w 2135"/>
                <a:gd name="T85" fmla="*/ 277 h 1890"/>
                <a:gd name="T86" fmla="*/ 1146 w 2135"/>
                <a:gd name="T87" fmla="*/ 119 h 1890"/>
                <a:gd name="T88" fmla="*/ 0 w 2135"/>
                <a:gd name="T89" fmla="*/ 32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5" h="1890">
                  <a:moveTo>
                    <a:pt x="7" y="522"/>
                  </a:moveTo>
                  <a:lnTo>
                    <a:pt x="7" y="522"/>
                  </a:lnTo>
                  <a:cubicBezTo>
                    <a:pt x="7" y="522"/>
                    <a:pt x="39" y="537"/>
                    <a:pt x="55" y="561"/>
                  </a:cubicBezTo>
                  <a:cubicBezTo>
                    <a:pt x="71" y="585"/>
                    <a:pt x="102" y="601"/>
                    <a:pt x="118" y="632"/>
                  </a:cubicBezTo>
                  <a:cubicBezTo>
                    <a:pt x="126" y="672"/>
                    <a:pt x="118" y="672"/>
                    <a:pt x="110" y="704"/>
                  </a:cubicBezTo>
                  <a:cubicBezTo>
                    <a:pt x="102" y="727"/>
                    <a:pt x="126" y="719"/>
                    <a:pt x="142" y="735"/>
                  </a:cubicBezTo>
                  <a:cubicBezTo>
                    <a:pt x="158" y="751"/>
                    <a:pt x="173" y="775"/>
                    <a:pt x="173" y="822"/>
                  </a:cubicBezTo>
                  <a:cubicBezTo>
                    <a:pt x="173" y="862"/>
                    <a:pt x="197" y="846"/>
                    <a:pt x="213" y="877"/>
                  </a:cubicBezTo>
                  <a:cubicBezTo>
                    <a:pt x="229" y="909"/>
                    <a:pt x="237" y="941"/>
                    <a:pt x="229" y="964"/>
                  </a:cubicBezTo>
                  <a:cubicBezTo>
                    <a:pt x="221" y="996"/>
                    <a:pt x="229" y="1012"/>
                    <a:pt x="229" y="1028"/>
                  </a:cubicBezTo>
                  <a:cubicBezTo>
                    <a:pt x="229" y="1051"/>
                    <a:pt x="229" y="1083"/>
                    <a:pt x="213" y="1115"/>
                  </a:cubicBezTo>
                  <a:cubicBezTo>
                    <a:pt x="189" y="1154"/>
                    <a:pt x="189" y="1146"/>
                    <a:pt x="158" y="1170"/>
                  </a:cubicBezTo>
                  <a:cubicBezTo>
                    <a:pt x="134" y="1202"/>
                    <a:pt x="173" y="1194"/>
                    <a:pt x="181" y="1210"/>
                  </a:cubicBezTo>
                  <a:cubicBezTo>
                    <a:pt x="189" y="1225"/>
                    <a:pt x="189" y="1241"/>
                    <a:pt x="173" y="1241"/>
                  </a:cubicBezTo>
                  <a:cubicBezTo>
                    <a:pt x="165" y="1241"/>
                    <a:pt x="158" y="1273"/>
                    <a:pt x="158" y="1289"/>
                  </a:cubicBezTo>
                  <a:cubicBezTo>
                    <a:pt x="150" y="1304"/>
                    <a:pt x="165" y="1320"/>
                    <a:pt x="173" y="1344"/>
                  </a:cubicBezTo>
                  <a:cubicBezTo>
                    <a:pt x="189" y="1360"/>
                    <a:pt x="181" y="1383"/>
                    <a:pt x="181" y="1399"/>
                  </a:cubicBezTo>
                  <a:cubicBezTo>
                    <a:pt x="181" y="1415"/>
                    <a:pt x="173" y="1415"/>
                    <a:pt x="158" y="1431"/>
                  </a:cubicBezTo>
                  <a:cubicBezTo>
                    <a:pt x="150" y="1447"/>
                    <a:pt x="158" y="1470"/>
                    <a:pt x="134" y="1494"/>
                  </a:cubicBezTo>
                  <a:cubicBezTo>
                    <a:pt x="118" y="1510"/>
                    <a:pt x="102" y="1526"/>
                    <a:pt x="94" y="1541"/>
                  </a:cubicBezTo>
                  <a:cubicBezTo>
                    <a:pt x="86" y="1557"/>
                    <a:pt x="102" y="1565"/>
                    <a:pt x="110" y="1565"/>
                  </a:cubicBezTo>
                  <a:cubicBezTo>
                    <a:pt x="126" y="1573"/>
                    <a:pt x="126" y="1589"/>
                    <a:pt x="126" y="1589"/>
                  </a:cubicBezTo>
                  <a:lnTo>
                    <a:pt x="126" y="1589"/>
                  </a:lnTo>
                  <a:cubicBezTo>
                    <a:pt x="150" y="1581"/>
                    <a:pt x="165" y="1565"/>
                    <a:pt x="213" y="1557"/>
                  </a:cubicBezTo>
                  <a:cubicBezTo>
                    <a:pt x="268" y="1557"/>
                    <a:pt x="316" y="1565"/>
                    <a:pt x="324" y="1549"/>
                  </a:cubicBezTo>
                  <a:cubicBezTo>
                    <a:pt x="324" y="1534"/>
                    <a:pt x="308" y="1502"/>
                    <a:pt x="308" y="1502"/>
                  </a:cubicBezTo>
                  <a:cubicBezTo>
                    <a:pt x="300" y="1502"/>
                    <a:pt x="324" y="1502"/>
                    <a:pt x="331" y="1486"/>
                  </a:cubicBezTo>
                  <a:cubicBezTo>
                    <a:pt x="331" y="1470"/>
                    <a:pt x="324" y="1463"/>
                    <a:pt x="324" y="1447"/>
                  </a:cubicBezTo>
                  <a:cubicBezTo>
                    <a:pt x="331" y="1431"/>
                    <a:pt x="339" y="1399"/>
                    <a:pt x="347" y="1431"/>
                  </a:cubicBezTo>
                  <a:cubicBezTo>
                    <a:pt x="355" y="1454"/>
                    <a:pt x="371" y="1463"/>
                    <a:pt x="371" y="1470"/>
                  </a:cubicBezTo>
                  <a:cubicBezTo>
                    <a:pt x="379" y="1478"/>
                    <a:pt x="379" y="1486"/>
                    <a:pt x="363" y="1494"/>
                  </a:cubicBezTo>
                  <a:cubicBezTo>
                    <a:pt x="339" y="1494"/>
                    <a:pt x="324" y="1494"/>
                    <a:pt x="339" y="1518"/>
                  </a:cubicBezTo>
                  <a:cubicBezTo>
                    <a:pt x="355" y="1541"/>
                    <a:pt x="339" y="1549"/>
                    <a:pt x="355" y="1549"/>
                  </a:cubicBezTo>
                  <a:cubicBezTo>
                    <a:pt x="379" y="1549"/>
                    <a:pt x="561" y="1597"/>
                    <a:pt x="592" y="1620"/>
                  </a:cubicBezTo>
                  <a:cubicBezTo>
                    <a:pt x="624" y="1636"/>
                    <a:pt x="853" y="1660"/>
                    <a:pt x="845" y="1589"/>
                  </a:cubicBezTo>
                  <a:cubicBezTo>
                    <a:pt x="837" y="1518"/>
                    <a:pt x="798" y="1549"/>
                    <a:pt x="830" y="1534"/>
                  </a:cubicBezTo>
                  <a:cubicBezTo>
                    <a:pt x="869" y="1510"/>
                    <a:pt x="861" y="1526"/>
                    <a:pt x="885" y="1510"/>
                  </a:cubicBezTo>
                  <a:cubicBezTo>
                    <a:pt x="901" y="1502"/>
                    <a:pt x="932" y="1478"/>
                    <a:pt x="932" y="1510"/>
                  </a:cubicBezTo>
                  <a:cubicBezTo>
                    <a:pt x="932" y="1534"/>
                    <a:pt x="932" y="1565"/>
                    <a:pt x="956" y="1549"/>
                  </a:cubicBezTo>
                  <a:cubicBezTo>
                    <a:pt x="988" y="1534"/>
                    <a:pt x="964" y="1502"/>
                    <a:pt x="1003" y="1526"/>
                  </a:cubicBezTo>
                  <a:cubicBezTo>
                    <a:pt x="1043" y="1557"/>
                    <a:pt x="1051" y="1557"/>
                    <a:pt x="1059" y="1581"/>
                  </a:cubicBezTo>
                  <a:cubicBezTo>
                    <a:pt x="1067" y="1613"/>
                    <a:pt x="1067" y="1620"/>
                    <a:pt x="1090" y="1620"/>
                  </a:cubicBezTo>
                  <a:cubicBezTo>
                    <a:pt x="1114" y="1629"/>
                    <a:pt x="1161" y="1636"/>
                    <a:pt x="1177" y="1644"/>
                  </a:cubicBezTo>
                  <a:cubicBezTo>
                    <a:pt x="1193" y="1652"/>
                    <a:pt x="1201" y="1660"/>
                    <a:pt x="1217" y="1668"/>
                  </a:cubicBezTo>
                  <a:cubicBezTo>
                    <a:pt x="1233" y="1684"/>
                    <a:pt x="1233" y="1700"/>
                    <a:pt x="1209" y="1700"/>
                  </a:cubicBezTo>
                  <a:cubicBezTo>
                    <a:pt x="1185" y="1700"/>
                    <a:pt x="1161" y="1700"/>
                    <a:pt x="1177" y="1723"/>
                  </a:cubicBezTo>
                  <a:cubicBezTo>
                    <a:pt x="1185" y="1747"/>
                    <a:pt x="1185" y="1755"/>
                    <a:pt x="1217" y="1763"/>
                  </a:cubicBezTo>
                  <a:cubicBezTo>
                    <a:pt x="1248" y="1771"/>
                    <a:pt x="1256" y="1755"/>
                    <a:pt x="1288" y="1771"/>
                  </a:cubicBezTo>
                  <a:cubicBezTo>
                    <a:pt x="1312" y="1779"/>
                    <a:pt x="1296" y="1787"/>
                    <a:pt x="1335" y="1794"/>
                  </a:cubicBezTo>
                  <a:cubicBezTo>
                    <a:pt x="1383" y="1802"/>
                    <a:pt x="1446" y="1818"/>
                    <a:pt x="1462" y="1787"/>
                  </a:cubicBezTo>
                  <a:cubicBezTo>
                    <a:pt x="1478" y="1763"/>
                    <a:pt x="1446" y="1739"/>
                    <a:pt x="1462" y="1723"/>
                  </a:cubicBezTo>
                  <a:cubicBezTo>
                    <a:pt x="1486" y="1707"/>
                    <a:pt x="1557" y="1707"/>
                    <a:pt x="1557" y="1723"/>
                  </a:cubicBezTo>
                  <a:cubicBezTo>
                    <a:pt x="1565" y="1731"/>
                    <a:pt x="1573" y="1739"/>
                    <a:pt x="1588" y="1731"/>
                  </a:cubicBezTo>
                  <a:cubicBezTo>
                    <a:pt x="1604" y="1723"/>
                    <a:pt x="1612" y="1723"/>
                    <a:pt x="1612" y="1747"/>
                  </a:cubicBezTo>
                  <a:cubicBezTo>
                    <a:pt x="1612" y="1763"/>
                    <a:pt x="1588" y="1787"/>
                    <a:pt x="1612" y="1794"/>
                  </a:cubicBezTo>
                  <a:cubicBezTo>
                    <a:pt x="1644" y="1802"/>
                    <a:pt x="1675" y="1818"/>
                    <a:pt x="1683" y="1787"/>
                  </a:cubicBezTo>
                  <a:cubicBezTo>
                    <a:pt x="1691" y="1747"/>
                    <a:pt x="1691" y="1716"/>
                    <a:pt x="1699" y="1700"/>
                  </a:cubicBezTo>
                  <a:cubicBezTo>
                    <a:pt x="1707" y="1684"/>
                    <a:pt x="1715" y="1684"/>
                    <a:pt x="1707" y="1660"/>
                  </a:cubicBezTo>
                  <a:cubicBezTo>
                    <a:pt x="1691" y="1636"/>
                    <a:pt x="1683" y="1636"/>
                    <a:pt x="1660" y="1620"/>
                  </a:cubicBezTo>
                  <a:cubicBezTo>
                    <a:pt x="1628" y="1605"/>
                    <a:pt x="1604" y="1573"/>
                    <a:pt x="1628" y="1573"/>
                  </a:cubicBezTo>
                  <a:cubicBezTo>
                    <a:pt x="1660" y="1581"/>
                    <a:pt x="1660" y="1581"/>
                    <a:pt x="1691" y="1597"/>
                  </a:cubicBezTo>
                  <a:cubicBezTo>
                    <a:pt x="1731" y="1613"/>
                    <a:pt x="1762" y="1613"/>
                    <a:pt x="1778" y="1620"/>
                  </a:cubicBezTo>
                  <a:cubicBezTo>
                    <a:pt x="1794" y="1636"/>
                    <a:pt x="1818" y="1660"/>
                    <a:pt x="1802" y="1660"/>
                  </a:cubicBezTo>
                  <a:cubicBezTo>
                    <a:pt x="1786" y="1668"/>
                    <a:pt x="1762" y="1676"/>
                    <a:pt x="1794" y="1676"/>
                  </a:cubicBezTo>
                  <a:cubicBezTo>
                    <a:pt x="1826" y="1684"/>
                    <a:pt x="1841" y="1668"/>
                    <a:pt x="1849" y="1684"/>
                  </a:cubicBezTo>
                  <a:cubicBezTo>
                    <a:pt x="1865" y="1692"/>
                    <a:pt x="1841" y="1707"/>
                    <a:pt x="1873" y="1716"/>
                  </a:cubicBezTo>
                  <a:cubicBezTo>
                    <a:pt x="1897" y="1716"/>
                    <a:pt x="1936" y="1692"/>
                    <a:pt x="1936" y="1700"/>
                  </a:cubicBezTo>
                  <a:cubicBezTo>
                    <a:pt x="1936" y="1716"/>
                    <a:pt x="1936" y="1731"/>
                    <a:pt x="1952" y="1747"/>
                  </a:cubicBezTo>
                  <a:cubicBezTo>
                    <a:pt x="1968" y="1763"/>
                    <a:pt x="1976" y="1755"/>
                    <a:pt x="1984" y="1763"/>
                  </a:cubicBezTo>
                  <a:cubicBezTo>
                    <a:pt x="1992" y="1779"/>
                    <a:pt x="2007" y="1787"/>
                    <a:pt x="1992" y="1802"/>
                  </a:cubicBezTo>
                  <a:cubicBezTo>
                    <a:pt x="1976" y="1818"/>
                    <a:pt x="1968" y="1826"/>
                    <a:pt x="1976" y="1842"/>
                  </a:cubicBezTo>
                  <a:cubicBezTo>
                    <a:pt x="1976" y="1858"/>
                    <a:pt x="1968" y="1889"/>
                    <a:pt x="1992" y="1858"/>
                  </a:cubicBezTo>
                  <a:cubicBezTo>
                    <a:pt x="2015" y="1826"/>
                    <a:pt x="2015" y="1802"/>
                    <a:pt x="2031" y="1787"/>
                  </a:cubicBezTo>
                  <a:cubicBezTo>
                    <a:pt x="2039" y="1771"/>
                    <a:pt x="2039" y="1779"/>
                    <a:pt x="2047" y="1787"/>
                  </a:cubicBezTo>
                  <a:cubicBezTo>
                    <a:pt x="2055" y="1802"/>
                    <a:pt x="2063" y="1826"/>
                    <a:pt x="2071" y="1818"/>
                  </a:cubicBezTo>
                  <a:cubicBezTo>
                    <a:pt x="2087" y="1802"/>
                    <a:pt x="2087" y="1802"/>
                    <a:pt x="2094" y="1771"/>
                  </a:cubicBezTo>
                  <a:cubicBezTo>
                    <a:pt x="2102" y="1747"/>
                    <a:pt x="2102" y="1763"/>
                    <a:pt x="2118" y="1739"/>
                  </a:cubicBezTo>
                  <a:cubicBezTo>
                    <a:pt x="2134" y="1716"/>
                    <a:pt x="2126" y="1700"/>
                    <a:pt x="2102" y="1684"/>
                  </a:cubicBezTo>
                  <a:cubicBezTo>
                    <a:pt x="2078" y="1676"/>
                    <a:pt x="2087" y="1652"/>
                    <a:pt x="2047" y="1652"/>
                  </a:cubicBezTo>
                  <a:cubicBezTo>
                    <a:pt x="2015" y="1644"/>
                    <a:pt x="2007" y="1652"/>
                    <a:pt x="1968" y="1636"/>
                  </a:cubicBezTo>
                  <a:cubicBezTo>
                    <a:pt x="1928" y="1613"/>
                    <a:pt x="1920" y="1629"/>
                    <a:pt x="1881" y="1597"/>
                  </a:cubicBezTo>
                  <a:cubicBezTo>
                    <a:pt x="1849" y="1565"/>
                    <a:pt x="1826" y="1565"/>
                    <a:pt x="1834" y="1549"/>
                  </a:cubicBezTo>
                  <a:cubicBezTo>
                    <a:pt x="1841" y="1534"/>
                    <a:pt x="1865" y="1518"/>
                    <a:pt x="1881" y="1526"/>
                  </a:cubicBezTo>
                  <a:cubicBezTo>
                    <a:pt x="1905" y="1526"/>
                    <a:pt x="1936" y="1526"/>
                    <a:pt x="1913" y="1510"/>
                  </a:cubicBezTo>
                  <a:cubicBezTo>
                    <a:pt x="1897" y="1502"/>
                    <a:pt x="1857" y="1510"/>
                    <a:pt x="1865" y="1494"/>
                  </a:cubicBezTo>
                  <a:cubicBezTo>
                    <a:pt x="1873" y="1478"/>
                    <a:pt x="1889" y="1463"/>
                    <a:pt x="1913" y="1463"/>
                  </a:cubicBezTo>
                  <a:cubicBezTo>
                    <a:pt x="1928" y="1454"/>
                    <a:pt x="1952" y="1478"/>
                    <a:pt x="1960" y="1463"/>
                  </a:cubicBezTo>
                  <a:cubicBezTo>
                    <a:pt x="1968" y="1447"/>
                    <a:pt x="1968" y="1439"/>
                    <a:pt x="1960" y="1415"/>
                  </a:cubicBezTo>
                  <a:cubicBezTo>
                    <a:pt x="1952" y="1383"/>
                    <a:pt x="1928" y="1399"/>
                    <a:pt x="1928" y="1376"/>
                  </a:cubicBezTo>
                  <a:cubicBezTo>
                    <a:pt x="1920" y="1352"/>
                    <a:pt x="1936" y="1320"/>
                    <a:pt x="1913" y="1312"/>
                  </a:cubicBezTo>
                  <a:cubicBezTo>
                    <a:pt x="1897" y="1304"/>
                    <a:pt x="1873" y="1336"/>
                    <a:pt x="1873" y="1336"/>
                  </a:cubicBezTo>
                  <a:cubicBezTo>
                    <a:pt x="1873" y="1336"/>
                    <a:pt x="1857" y="1383"/>
                    <a:pt x="1857" y="1391"/>
                  </a:cubicBezTo>
                  <a:cubicBezTo>
                    <a:pt x="1857" y="1399"/>
                    <a:pt x="1865" y="1415"/>
                    <a:pt x="1849" y="1407"/>
                  </a:cubicBezTo>
                  <a:cubicBezTo>
                    <a:pt x="1826" y="1407"/>
                    <a:pt x="1818" y="1423"/>
                    <a:pt x="1810" y="1391"/>
                  </a:cubicBezTo>
                  <a:cubicBezTo>
                    <a:pt x="1810" y="1367"/>
                    <a:pt x="1778" y="1383"/>
                    <a:pt x="1786" y="1360"/>
                  </a:cubicBezTo>
                  <a:cubicBezTo>
                    <a:pt x="1794" y="1344"/>
                    <a:pt x="1818" y="1336"/>
                    <a:pt x="1826" y="1328"/>
                  </a:cubicBezTo>
                  <a:cubicBezTo>
                    <a:pt x="1834" y="1312"/>
                    <a:pt x="1810" y="1296"/>
                    <a:pt x="1802" y="1296"/>
                  </a:cubicBezTo>
                  <a:cubicBezTo>
                    <a:pt x="1794" y="1296"/>
                    <a:pt x="1747" y="1281"/>
                    <a:pt x="1731" y="1296"/>
                  </a:cubicBezTo>
                  <a:cubicBezTo>
                    <a:pt x="1707" y="1304"/>
                    <a:pt x="1675" y="1336"/>
                    <a:pt x="1699" y="1352"/>
                  </a:cubicBezTo>
                  <a:cubicBezTo>
                    <a:pt x="1715" y="1376"/>
                    <a:pt x="1747" y="1407"/>
                    <a:pt x="1707" y="1391"/>
                  </a:cubicBezTo>
                  <a:cubicBezTo>
                    <a:pt x="1675" y="1383"/>
                    <a:pt x="1667" y="1344"/>
                    <a:pt x="1644" y="1344"/>
                  </a:cubicBezTo>
                  <a:cubicBezTo>
                    <a:pt x="1628" y="1336"/>
                    <a:pt x="1612" y="1344"/>
                    <a:pt x="1596" y="1336"/>
                  </a:cubicBezTo>
                  <a:cubicBezTo>
                    <a:pt x="1581" y="1328"/>
                    <a:pt x="1541" y="1367"/>
                    <a:pt x="1533" y="1328"/>
                  </a:cubicBezTo>
                  <a:cubicBezTo>
                    <a:pt x="1525" y="1281"/>
                    <a:pt x="1573" y="1233"/>
                    <a:pt x="1588" y="1210"/>
                  </a:cubicBezTo>
                  <a:cubicBezTo>
                    <a:pt x="1604" y="1194"/>
                    <a:pt x="1573" y="1178"/>
                    <a:pt x="1628" y="1202"/>
                  </a:cubicBezTo>
                  <a:cubicBezTo>
                    <a:pt x="1683" y="1233"/>
                    <a:pt x="1660" y="1225"/>
                    <a:pt x="1707" y="1249"/>
                  </a:cubicBezTo>
                  <a:cubicBezTo>
                    <a:pt x="1762" y="1265"/>
                    <a:pt x="1754" y="1273"/>
                    <a:pt x="1786" y="1281"/>
                  </a:cubicBezTo>
                  <a:cubicBezTo>
                    <a:pt x="1826" y="1289"/>
                    <a:pt x="1841" y="1289"/>
                    <a:pt x="1857" y="1289"/>
                  </a:cubicBezTo>
                  <a:cubicBezTo>
                    <a:pt x="1873" y="1281"/>
                    <a:pt x="1881" y="1289"/>
                    <a:pt x="1897" y="1281"/>
                  </a:cubicBezTo>
                  <a:cubicBezTo>
                    <a:pt x="1889" y="1273"/>
                    <a:pt x="1826" y="1186"/>
                    <a:pt x="1810" y="1146"/>
                  </a:cubicBezTo>
                  <a:cubicBezTo>
                    <a:pt x="1802" y="1115"/>
                    <a:pt x="1778" y="1115"/>
                    <a:pt x="1739" y="1059"/>
                  </a:cubicBezTo>
                  <a:cubicBezTo>
                    <a:pt x="1699" y="1004"/>
                    <a:pt x="1762" y="949"/>
                    <a:pt x="1770" y="933"/>
                  </a:cubicBezTo>
                  <a:cubicBezTo>
                    <a:pt x="1786" y="917"/>
                    <a:pt x="1754" y="909"/>
                    <a:pt x="1754" y="909"/>
                  </a:cubicBezTo>
                  <a:cubicBezTo>
                    <a:pt x="1754" y="909"/>
                    <a:pt x="1035" y="949"/>
                    <a:pt x="1019" y="941"/>
                  </a:cubicBezTo>
                  <a:cubicBezTo>
                    <a:pt x="995" y="941"/>
                    <a:pt x="1003" y="933"/>
                    <a:pt x="1011" y="925"/>
                  </a:cubicBezTo>
                  <a:cubicBezTo>
                    <a:pt x="1019" y="917"/>
                    <a:pt x="1011" y="893"/>
                    <a:pt x="995" y="870"/>
                  </a:cubicBezTo>
                  <a:cubicBezTo>
                    <a:pt x="980" y="854"/>
                    <a:pt x="1003" y="838"/>
                    <a:pt x="1011" y="830"/>
                  </a:cubicBezTo>
                  <a:cubicBezTo>
                    <a:pt x="1027" y="822"/>
                    <a:pt x="1027" y="783"/>
                    <a:pt x="1019" y="767"/>
                  </a:cubicBezTo>
                  <a:cubicBezTo>
                    <a:pt x="1011" y="751"/>
                    <a:pt x="1027" y="727"/>
                    <a:pt x="1035" y="727"/>
                  </a:cubicBezTo>
                  <a:cubicBezTo>
                    <a:pt x="1043" y="727"/>
                    <a:pt x="1043" y="688"/>
                    <a:pt x="1043" y="664"/>
                  </a:cubicBezTo>
                  <a:cubicBezTo>
                    <a:pt x="1043" y="640"/>
                    <a:pt x="1067" y="648"/>
                    <a:pt x="1083" y="640"/>
                  </a:cubicBezTo>
                  <a:cubicBezTo>
                    <a:pt x="1098" y="640"/>
                    <a:pt x="1083" y="617"/>
                    <a:pt x="1083" y="601"/>
                  </a:cubicBezTo>
                  <a:cubicBezTo>
                    <a:pt x="1075" y="577"/>
                    <a:pt x="1106" y="585"/>
                    <a:pt x="1114" y="585"/>
                  </a:cubicBezTo>
                  <a:cubicBezTo>
                    <a:pt x="1122" y="577"/>
                    <a:pt x="1122" y="569"/>
                    <a:pt x="1122" y="537"/>
                  </a:cubicBezTo>
                  <a:cubicBezTo>
                    <a:pt x="1114" y="506"/>
                    <a:pt x="1138" y="514"/>
                    <a:pt x="1154" y="506"/>
                  </a:cubicBezTo>
                  <a:cubicBezTo>
                    <a:pt x="1161" y="498"/>
                    <a:pt x="1201" y="435"/>
                    <a:pt x="1201" y="411"/>
                  </a:cubicBezTo>
                  <a:cubicBezTo>
                    <a:pt x="1209" y="387"/>
                    <a:pt x="1193" y="395"/>
                    <a:pt x="1146" y="372"/>
                  </a:cubicBezTo>
                  <a:cubicBezTo>
                    <a:pt x="1106" y="348"/>
                    <a:pt x="1217" y="324"/>
                    <a:pt x="1233" y="324"/>
                  </a:cubicBezTo>
                  <a:cubicBezTo>
                    <a:pt x="1256" y="316"/>
                    <a:pt x="1241" y="293"/>
                    <a:pt x="1201" y="277"/>
                  </a:cubicBezTo>
                  <a:cubicBezTo>
                    <a:pt x="1170" y="261"/>
                    <a:pt x="1185" y="261"/>
                    <a:pt x="1193" y="237"/>
                  </a:cubicBezTo>
                  <a:cubicBezTo>
                    <a:pt x="1201" y="221"/>
                    <a:pt x="1185" y="198"/>
                    <a:pt x="1185" y="198"/>
                  </a:cubicBezTo>
                  <a:cubicBezTo>
                    <a:pt x="1138" y="206"/>
                    <a:pt x="1161" y="134"/>
                    <a:pt x="1146" y="119"/>
                  </a:cubicBezTo>
                  <a:cubicBezTo>
                    <a:pt x="1130" y="103"/>
                    <a:pt x="1170" y="71"/>
                    <a:pt x="1170" y="47"/>
                  </a:cubicBezTo>
                  <a:cubicBezTo>
                    <a:pt x="1161" y="32"/>
                    <a:pt x="1146" y="32"/>
                    <a:pt x="1138" y="0"/>
                  </a:cubicBezTo>
                  <a:cubicBezTo>
                    <a:pt x="0" y="32"/>
                    <a:pt x="0" y="32"/>
                    <a:pt x="0" y="32"/>
                  </a:cubicBezTo>
                  <a:lnTo>
                    <a:pt x="7" y="522"/>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90" name="Freeform 487"/>
            <p:cNvSpPr>
              <a:spLocks noChangeArrowheads="1"/>
            </p:cNvSpPr>
            <p:nvPr/>
          </p:nvSpPr>
          <p:spPr bwMode="auto">
            <a:xfrm>
              <a:off x="17944711" y="8494617"/>
              <a:ext cx="1122544" cy="990343"/>
            </a:xfrm>
            <a:custGeom>
              <a:avLst/>
              <a:gdLst>
                <a:gd name="T0" fmla="*/ 1976 w 2135"/>
                <a:gd name="T1" fmla="*/ 1771 h 1882"/>
                <a:gd name="T2" fmla="*/ 1849 w 2135"/>
                <a:gd name="T3" fmla="*/ 1692 h 1882"/>
                <a:gd name="T4" fmla="*/ 1691 w 2135"/>
                <a:gd name="T5" fmla="*/ 1605 h 1882"/>
                <a:gd name="T6" fmla="*/ 1691 w 2135"/>
                <a:gd name="T7" fmla="*/ 1755 h 1882"/>
                <a:gd name="T8" fmla="*/ 1604 w 2135"/>
                <a:gd name="T9" fmla="*/ 1739 h 1882"/>
                <a:gd name="T10" fmla="*/ 1335 w 2135"/>
                <a:gd name="T11" fmla="*/ 1810 h 1882"/>
                <a:gd name="T12" fmla="*/ 1225 w 2135"/>
                <a:gd name="T13" fmla="*/ 1700 h 1882"/>
                <a:gd name="T14" fmla="*/ 964 w 2135"/>
                <a:gd name="T15" fmla="*/ 1557 h 1882"/>
                <a:gd name="T16" fmla="*/ 845 w 2135"/>
                <a:gd name="T17" fmla="*/ 1621 h 1882"/>
                <a:gd name="T18" fmla="*/ 371 w 2135"/>
                <a:gd name="T19" fmla="*/ 1494 h 1882"/>
                <a:gd name="T20" fmla="*/ 316 w 2135"/>
                <a:gd name="T21" fmla="*/ 1510 h 1882"/>
                <a:gd name="T22" fmla="*/ 110 w 2135"/>
                <a:gd name="T23" fmla="*/ 1581 h 1882"/>
                <a:gd name="T24" fmla="*/ 165 w 2135"/>
                <a:gd name="T25" fmla="*/ 1336 h 1882"/>
                <a:gd name="T26" fmla="*/ 181 w 2135"/>
                <a:gd name="T27" fmla="*/ 1162 h 1882"/>
                <a:gd name="T28" fmla="*/ 126 w 2135"/>
                <a:gd name="T29" fmla="*/ 743 h 1882"/>
                <a:gd name="T30" fmla="*/ 0 w 2135"/>
                <a:gd name="T31" fmla="*/ 32 h 1882"/>
                <a:gd name="T32" fmla="*/ 1185 w 2135"/>
                <a:gd name="T33" fmla="*/ 206 h 1882"/>
                <a:gd name="T34" fmla="*/ 1217 w 2135"/>
                <a:gd name="T35" fmla="*/ 340 h 1882"/>
                <a:gd name="T36" fmla="*/ 1106 w 2135"/>
                <a:gd name="T37" fmla="*/ 593 h 1882"/>
                <a:gd name="T38" fmla="*/ 1027 w 2135"/>
                <a:gd name="T39" fmla="*/ 751 h 1882"/>
                <a:gd name="T40" fmla="*/ 1019 w 2135"/>
                <a:gd name="T41" fmla="*/ 949 h 1882"/>
                <a:gd name="T42" fmla="*/ 1786 w 2135"/>
                <a:gd name="T43" fmla="*/ 1115 h 1882"/>
                <a:gd name="T44" fmla="*/ 1802 w 2135"/>
                <a:gd name="T45" fmla="*/ 1289 h 1882"/>
                <a:gd name="T46" fmla="*/ 1588 w 2135"/>
                <a:gd name="T47" fmla="*/ 1225 h 1882"/>
                <a:gd name="T48" fmla="*/ 1675 w 2135"/>
                <a:gd name="T49" fmla="*/ 1368 h 1882"/>
                <a:gd name="T50" fmla="*/ 1826 w 2135"/>
                <a:gd name="T51" fmla="*/ 1320 h 1882"/>
                <a:gd name="T52" fmla="*/ 1849 w 2135"/>
                <a:gd name="T53" fmla="*/ 1415 h 1882"/>
                <a:gd name="T54" fmla="*/ 1928 w 2135"/>
                <a:gd name="T55" fmla="*/ 1384 h 1882"/>
                <a:gd name="T56" fmla="*/ 1865 w 2135"/>
                <a:gd name="T57" fmla="*/ 1502 h 1882"/>
                <a:gd name="T58" fmla="*/ 1889 w 2135"/>
                <a:gd name="T59" fmla="*/ 1605 h 1882"/>
                <a:gd name="T60" fmla="*/ 2102 w 2135"/>
                <a:gd name="T61" fmla="*/ 1763 h 1882"/>
                <a:gd name="T62" fmla="*/ 1992 w 2135"/>
                <a:gd name="T63" fmla="*/ 1866 h 1882"/>
                <a:gd name="T64" fmla="*/ 1992 w 2135"/>
                <a:gd name="T65" fmla="*/ 1779 h 1882"/>
                <a:gd name="T66" fmla="*/ 2039 w 2135"/>
                <a:gd name="T67" fmla="*/ 1779 h 1882"/>
                <a:gd name="T68" fmla="*/ 2102 w 2135"/>
                <a:gd name="T69" fmla="*/ 1692 h 1882"/>
                <a:gd name="T70" fmla="*/ 1881 w 2135"/>
                <a:gd name="T71" fmla="*/ 1526 h 1882"/>
                <a:gd name="T72" fmla="*/ 1936 w 2135"/>
                <a:gd name="T73" fmla="*/ 1471 h 1882"/>
                <a:gd name="T74" fmla="*/ 1881 w 2135"/>
                <a:gd name="T75" fmla="*/ 1344 h 1882"/>
                <a:gd name="T76" fmla="*/ 1778 w 2135"/>
                <a:gd name="T77" fmla="*/ 1384 h 1882"/>
                <a:gd name="T78" fmla="*/ 1699 w 2135"/>
                <a:gd name="T79" fmla="*/ 1344 h 1882"/>
                <a:gd name="T80" fmla="*/ 1596 w 2135"/>
                <a:gd name="T81" fmla="*/ 1352 h 1882"/>
                <a:gd name="T82" fmla="*/ 1628 w 2135"/>
                <a:gd name="T83" fmla="*/ 1210 h 1882"/>
                <a:gd name="T84" fmla="*/ 1873 w 2135"/>
                <a:gd name="T85" fmla="*/ 1273 h 1882"/>
                <a:gd name="T86" fmla="*/ 1019 w 2135"/>
                <a:gd name="T87" fmla="*/ 957 h 1882"/>
                <a:gd name="T88" fmla="*/ 1019 w 2135"/>
                <a:gd name="T89" fmla="*/ 751 h 1882"/>
                <a:gd name="T90" fmla="*/ 1106 w 2135"/>
                <a:gd name="T91" fmla="*/ 585 h 1882"/>
                <a:gd name="T92" fmla="*/ 1217 w 2135"/>
                <a:gd name="T93" fmla="*/ 332 h 1882"/>
                <a:gd name="T94" fmla="*/ 1146 w 2135"/>
                <a:gd name="T95" fmla="*/ 127 h 1882"/>
                <a:gd name="T96" fmla="*/ 118 w 2135"/>
                <a:gd name="T97" fmla="*/ 640 h 1882"/>
                <a:gd name="T98" fmla="*/ 229 w 2135"/>
                <a:gd name="T99" fmla="*/ 1028 h 1882"/>
                <a:gd name="T100" fmla="*/ 173 w 2135"/>
                <a:gd name="T101" fmla="*/ 1257 h 1882"/>
                <a:gd name="T102" fmla="*/ 158 w 2135"/>
                <a:gd name="T103" fmla="*/ 1462 h 1882"/>
                <a:gd name="T104" fmla="*/ 316 w 2135"/>
                <a:gd name="T105" fmla="*/ 1557 h 1882"/>
                <a:gd name="T106" fmla="*/ 355 w 2135"/>
                <a:gd name="T107" fmla="*/ 1431 h 1882"/>
                <a:gd name="T108" fmla="*/ 355 w 2135"/>
                <a:gd name="T109" fmla="*/ 1549 h 1882"/>
                <a:gd name="T110" fmla="*/ 869 w 2135"/>
                <a:gd name="T111" fmla="*/ 1526 h 1882"/>
                <a:gd name="T112" fmla="*/ 1019 w 2135"/>
                <a:gd name="T113" fmla="*/ 1542 h 1882"/>
                <a:gd name="T114" fmla="*/ 1185 w 2135"/>
                <a:gd name="T115" fmla="*/ 1739 h 1882"/>
                <a:gd name="T116" fmla="*/ 1454 w 2135"/>
                <a:gd name="T117" fmla="*/ 1763 h 1882"/>
                <a:gd name="T118" fmla="*/ 1612 w 2135"/>
                <a:gd name="T119" fmla="*/ 1771 h 1882"/>
                <a:gd name="T120" fmla="*/ 1699 w 2135"/>
                <a:gd name="T121" fmla="*/ 1668 h 1882"/>
                <a:gd name="T122" fmla="*/ 1778 w 2135"/>
                <a:gd name="T123" fmla="*/ 1628 h 1882"/>
                <a:gd name="T124" fmla="*/ 1873 w 2135"/>
                <a:gd name="T125" fmla="*/ 171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5" h="1882">
                  <a:moveTo>
                    <a:pt x="1976" y="1881"/>
                  </a:moveTo>
                  <a:lnTo>
                    <a:pt x="1976" y="1881"/>
                  </a:lnTo>
                  <a:cubicBezTo>
                    <a:pt x="1968" y="1881"/>
                    <a:pt x="1968" y="1874"/>
                    <a:pt x="1968" y="1866"/>
                  </a:cubicBezTo>
                  <a:cubicBezTo>
                    <a:pt x="1968" y="1858"/>
                    <a:pt x="1968" y="1850"/>
                    <a:pt x="1968" y="1850"/>
                  </a:cubicBezTo>
                  <a:cubicBezTo>
                    <a:pt x="1960" y="1834"/>
                    <a:pt x="1968" y="1826"/>
                    <a:pt x="1984" y="1810"/>
                  </a:cubicBezTo>
                  <a:lnTo>
                    <a:pt x="1984" y="1810"/>
                  </a:lnTo>
                  <a:cubicBezTo>
                    <a:pt x="2000" y="1795"/>
                    <a:pt x="1992" y="1795"/>
                    <a:pt x="1984" y="1787"/>
                  </a:cubicBezTo>
                  <a:cubicBezTo>
                    <a:pt x="1984" y="1779"/>
                    <a:pt x="1984" y="1779"/>
                    <a:pt x="1984" y="1779"/>
                  </a:cubicBezTo>
                  <a:cubicBezTo>
                    <a:pt x="1984" y="1771"/>
                    <a:pt x="1976" y="1771"/>
                    <a:pt x="1976" y="1771"/>
                  </a:cubicBezTo>
                  <a:cubicBezTo>
                    <a:pt x="1968" y="1771"/>
                    <a:pt x="1960" y="1771"/>
                    <a:pt x="1944" y="1755"/>
                  </a:cubicBezTo>
                  <a:cubicBezTo>
                    <a:pt x="1936" y="1739"/>
                    <a:pt x="1936" y="1731"/>
                    <a:pt x="1936" y="1715"/>
                  </a:cubicBezTo>
                  <a:cubicBezTo>
                    <a:pt x="1936" y="1715"/>
                    <a:pt x="1936" y="1715"/>
                    <a:pt x="1936" y="1708"/>
                  </a:cubicBezTo>
                  <a:lnTo>
                    <a:pt x="1936" y="1708"/>
                  </a:lnTo>
                  <a:cubicBezTo>
                    <a:pt x="1928" y="1708"/>
                    <a:pt x="1920" y="1715"/>
                    <a:pt x="1920" y="1715"/>
                  </a:cubicBezTo>
                  <a:cubicBezTo>
                    <a:pt x="1905" y="1724"/>
                    <a:pt x="1889" y="1724"/>
                    <a:pt x="1873" y="1724"/>
                  </a:cubicBezTo>
                  <a:lnTo>
                    <a:pt x="1873" y="1724"/>
                  </a:lnTo>
                  <a:cubicBezTo>
                    <a:pt x="1849" y="1724"/>
                    <a:pt x="1849" y="1708"/>
                    <a:pt x="1849" y="1700"/>
                  </a:cubicBezTo>
                  <a:lnTo>
                    <a:pt x="1849" y="1692"/>
                  </a:lnTo>
                  <a:lnTo>
                    <a:pt x="1841" y="1684"/>
                  </a:lnTo>
                  <a:cubicBezTo>
                    <a:pt x="1834" y="1684"/>
                    <a:pt x="1834" y="1684"/>
                    <a:pt x="1826" y="1692"/>
                  </a:cubicBezTo>
                  <a:cubicBezTo>
                    <a:pt x="1818" y="1692"/>
                    <a:pt x="1802" y="1692"/>
                    <a:pt x="1794" y="1692"/>
                  </a:cubicBezTo>
                  <a:cubicBezTo>
                    <a:pt x="1778" y="1684"/>
                    <a:pt x="1778" y="1684"/>
                    <a:pt x="1778" y="1676"/>
                  </a:cubicBezTo>
                  <a:cubicBezTo>
                    <a:pt x="1778" y="1676"/>
                    <a:pt x="1778" y="1668"/>
                    <a:pt x="1794" y="1668"/>
                  </a:cubicBezTo>
                  <a:cubicBezTo>
                    <a:pt x="1802" y="1668"/>
                    <a:pt x="1802" y="1660"/>
                    <a:pt x="1802" y="1660"/>
                  </a:cubicBezTo>
                  <a:cubicBezTo>
                    <a:pt x="1802" y="1660"/>
                    <a:pt x="1794" y="1644"/>
                    <a:pt x="1778" y="1637"/>
                  </a:cubicBezTo>
                  <a:cubicBezTo>
                    <a:pt x="1770" y="1628"/>
                    <a:pt x="1754" y="1628"/>
                    <a:pt x="1739" y="1621"/>
                  </a:cubicBezTo>
                  <a:cubicBezTo>
                    <a:pt x="1723" y="1621"/>
                    <a:pt x="1707" y="1613"/>
                    <a:pt x="1691" y="1605"/>
                  </a:cubicBezTo>
                  <a:cubicBezTo>
                    <a:pt x="1683" y="1605"/>
                    <a:pt x="1675" y="1605"/>
                    <a:pt x="1667" y="1597"/>
                  </a:cubicBezTo>
                  <a:cubicBezTo>
                    <a:pt x="1652" y="1597"/>
                    <a:pt x="1644" y="1589"/>
                    <a:pt x="1628" y="1589"/>
                  </a:cubicBezTo>
                  <a:lnTo>
                    <a:pt x="1628" y="1589"/>
                  </a:lnTo>
                  <a:cubicBezTo>
                    <a:pt x="1620" y="1589"/>
                    <a:pt x="1636" y="1613"/>
                    <a:pt x="1660" y="1628"/>
                  </a:cubicBezTo>
                  <a:cubicBezTo>
                    <a:pt x="1667" y="1637"/>
                    <a:pt x="1675" y="1637"/>
                    <a:pt x="1683" y="1637"/>
                  </a:cubicBezTo>
                  <a:cubicBezTo>
                    <a:pt x="1691" y="1644"/>
                    <a:pt x="1699" y="1644"/>
                    <a:pt x="1707" y="1668"/>
                  </a:cubicBezTo>
                  <a:cubicBezTo>
                    <a:pt x="1715" y="1692"/>
                    <a:pt x="1715" y="1692"/>
                    <a:pt x="1707" y="1708"/>
                  </a:cubicBezTo>
                  <a:cubicBezTo>
                    <a:pt x="1707" y="1708"/>
                    <a:pt x="1699" y="1708"/>
                    <a:pt x="1699" y="1715"/>
                  </a:cubicBezTo>
                  <a:cubicBezTo>
                    <a:pt x="1699" y="1724"/>
                    <a:pt x="1691" y="1739"/>
                    <a:pt x="1691" y="1755"/>
                  </a:cubicBezTo>
                  <a:cubicBezTo>
                    <a:pt x="1691" y="1763"/>
                    <a:pt x="1691" y="1779"/>
                    <a:pt x="1683" y="1795"/>
                  </a:cubicBezTo>
                  <a:cubicBezTo>
                    <a:pt x="1683" y="1810"/>
                    <a:pt x="1675" y="1818"/>
                    <a:pt x="1660" y="1818"/>
                  </a:cubicBezTo>
                  <a:cubicBezTo>
                    <a:pt x="1652" y="1818"/>
                    <a:pt x="1644" y="1810"/>
                    <a:pt x="1628" y="1810"/>
                  </a:cubicBezTo>
                  <a:cubicBezTo>
                    <a:pt x="1628" y="1810"/>
                    <a:pt x="1620" y="1810"/>
                    <a:pt x="1612" y="1802"/>
                  </a:cubicBezTo>
                  <a:cubicBezTo>
                    <a:pt x="1612" y="1802"/>
                    <a:pt x="1604" y="1802"/>
                    <a:pt x="1604" y="1795"/>
                  </a:cubicBezTo>
                  <a:cubicBezTo>
                    <a:pt x="1596" y="1787"/>
                    <a:pt x="1604" y="1779"/>
                    <a:pt x="1604" y="1771"/>
                  </a:cubicBezTo>
                  <a:cubicBezTo>
                    <a:pt x="1604" y="1763"/>
                    <a:pt x="1604" y="1755"/>
                    <a:pt x="1612" y="1755"/>
                  </a:cubicBezTo>
                  <a:cubicBezTo>
                    <a:pt x="1612" y="1739"/>
                    <a:pt x="1604" y="1739"/>
                    <a:pt x="1604" y="1739"/>
                  </a:cubicBezTo>
                  <a:lnTo>
                    <a:pt x="1604" y="1739"/>
                  </a:lnTo>
                  <a:cubicBezTo>
                    <a:pt x="1604" y="1739"/>
                    <a:pt x="1596" y="1739"/>
                    <a:pt x="1588" y="1747"/>
                  </a:cubicBezTo>
                  <a:lnTo>
                    <a:pt x="1581" y="1747"/>
                  </a:lnTo>
                  <a:cubicBezTo>
                    <a:pt x="1573" y="1747"/>
                    <a:pt x="1565" y="1739"/>
                    <a:pt x="1557" y="1731"/>
                  </a:cubicBezTo>
                  <a:cubicBezTo>
                    <a:pt x="1557" y="1731"/>
                    <a:pt x="1541" y="1724"/>
                    <a:pt x="1517" y="1724"/>
                  </a:cubicBezTo>
                  <a:cubicBezTo>
                    <a:pt x="1494" y="1724"/>
                    <a:pt x="1478" y="1724"/>
                    <a:pt x="1470" y="1731"/>
                  </a:cubicBezTo>
                  <a:cubicBezTo>
                    <a:pt x="1462" y="1739"/>
                    <a:pt x="1462" y="1747"/>
                    <a:pt x="1462" y="1763"/>
                  </a:cubicBezTo>
                  <a:cubicBezTo>
                    <a:pt x="1470" y="1771"/>
                    <a:pt x="1470" y="1787"/>
                    <a:pt x="1462" y="1802"/>
                  </a:cubicBezTo>
                  <a:cubicBezTo>
                    <a:pt x="1462" y="1810"/>
                    <a:pt x="1438" y="1818"/>
                    <a:pt x="1414" y="1818"/>
                  </a:cubicBezTo>
                  <a:cubicBezTo>
                    <a:pt x="1391" y="1818"/>
                    <a:pt x="1359" y="1810"/>
                    <a:pt x="1335" y="1810"/>
                  </a:cubicBezTo>
                  <a:cubicBezTo>
                    <a:pt x="1312" y="1802"/>
                    <a:pt x="1304" y="1795"/>
                    <a:pt x="1304" y="1795"/>
                  </a:cubicBezTo>
                  <a:cubicBezTo>
                    <a:pt x="1296" y="1787"/>
                    <a:pt x="1296" y="1779"/>
                    <a:pt x="1280" y="1779"/>
                  </a:cubicBezTo>
                  <a:cubicBezTo>
                    <a:pt x="1272" y="1771"/>
                    <a:pt x="1256" y="1771"/>
                    <a:pt x="1248" y="1771"/>
                  </a:cubicBezTo>
                  <a:cubicBezTo>
                    <a:pt x="1241" y="1779"/>
                    <a:pt x="1225" y="1779"/>
                    <a:pt x="1217" y="1771"/>
                  </a:cubicBezTo>
                  <a:cubicBezTo>
                    <a:pt x="1185" y="1771"/>
                    <a:pt x="1185" y="1755"/>
                    <a:pt x="1177" y="1739"/>
                  </a:cubicBezTo>
                  <a:cubicBezTo>
                    <a:pt x="1177" y="1739"/>
                    <a:pt x="1170" y="1739"/>
                    <a:pt x="1170" y="1731"/>
                  </a:cubicBezTo>
                  <a:cubicBezTo>
                    <a:pt x="1170" y="1724"/>
                    <a:pt x="1170" y="1715"/>
                    <a:pt x="1170" y="1715"/>
                  </a:cubicBezTo>
                  <a:cubicBezTo>
                    <a:pt x="1177" y="1708"/>
                    <a:pt x="1193" y="1708"/>
                    <a:pt x="1209" y="1708"/>
                  </a:cubicBezTo>
                  <a:cubicBezTo>
                    <a:pt x="1217" y="1708"/>
                    <a:pt x="1225" y="1700"/>
                    <a:pt x="1225" y="1700"/>
                  </a:cubicBezTo>
                  <a:cubicBezTo>
                    <a:pt x="1225" y="1692"/>
                    <a:pt x="1225" y="1684"/>
                    <a:pt x="1217" y="1684"/>
                  </a:cubicBezTo>
                  <a:cubicBezTo>
                    <a:pt x="1201" y="1668"/>
                    <a:pt x="1193" y="1660"/>
                    <a:pt x="1177" y="1660"/>
                  </a:cubicBezTo>
                  <a:cubicBezTo>
                    <a:pt x="1161" y="1652"/>
                    <a:pt x="1114" y="1637"/>
                    <a:pt x="1090" y="1637"/>
                  </a:cubicBezTo>
                  <a:cubicBezTo>
                    <a:pt x="1067" y="1637"/>
                    <a:pt x="1059" y="1621"/>
                    <a:pt x="1051" y="1589"/>
                  </a:cubicBezTo>
                  <a:cubicBezTo>
                    <a:pt x="1043" y="1573"/>
                    <a:pt x="1043" y="1565"/>
                    <a:pt x="1019" y="1549"/>
                  </a:cubicBezTo>
                  <a:cubicBezTo>
                    <a:pt x="1011" y="1549"/>
                    <a:pt x="1011" y="1542"/>
                    <a:pt x="1003" y="1542"/>
                  </a:cubicBezTo>
                  <a:cubicBezTo>
                    <a:pt x="995" y="1534"/>
                    <a:pt x="988" y="1526"/>
                    <a:pt x="980" y="1526"/>
                  </a:cubicBezTo>
                  <a:cubicBezTo>
                    <a:pt x="980" y="1526"/>
                    <a:pt x="980" y="1534"/>
                    <a:pt x="980" y="1542"/>
                  </a:cubicBezTo>
                  <a:cubicBezTo>
                    <a:pt x="980" y="1542"/>
                    <a:pt x="972" y="1557"/>
                    <a:pt x="964" y="1557"/>
                  </a:cubicBezTo>
                  <a:cubicBezTo>
                    <a:pt x="956" y="1565"/>
                    <a:pt x="948" y="1565"/>
                    <a:pt x="948" y="1565"/>
                  </a:cubicBezTo>
                  <a:cubicBezTo>
                    <a:pt x="932" y="1565"/>
                    <a:pt x="932" y="1542"/>
                    <a:pt x="932" y="1518"/>
                  </a:cubicBezTo>
                  <a:cubicBezTo>
                    <a:pt x="932" y="1510"/>
                    <a:pt x="924" y="1510"/>
                    <a:pt x="924" y="1510"/>
                  </a:cubicBezTo>
                  <a:cubicBezTo>
                    <a:pt x="908" y="1510"/>
                    <a:pt x="893" y="1518"/>
                    <a:pt x="885" y="1526"/>
                  </a:cubicBezTo>
                  <a:cubicBezTo>
                    <a:pt x="877" y="1534"/>
                    <a:pt x="869" y="1534"/>
                    <a:pt x="869" y="1534"/>
                  </a:cubicBezTo>
                  <a:cubicBezTo>
                    <a:pt x="861" y="1534"/>
                    <a:pt x="853" y="1534"/>
                    <a:pt x="830" y="1542"/>
                  </a:cubicBezTo>
                  <a:cubicBezTo>
                    <a:pt x="830" y="1542"/>
                    <a:pt x="830" y="1549"/>
                    <a:pt x="821" y="1549"/>
                  </a:cubicBezTo>
                  <a:cubicBezTo>
                    <a:pt x="830" y="1549"/>
                    <a:pt x="845" y="1565"/>
                    <a:pt x="853" y="1597"/>
                  </a:cubicBezTo>
                  <a:cubicBezTo>
                    <a:pt x="853" y="1605"/>
                    <a:pt x="845" y="1613"/>
                    <a:pt x="845" y="1621"/>
                  </a:cubicBezTo>
                  <a:cubicBezTo>
                    <a:pt x="821" y="1644"/>
                    <a:pt x="766" y="1652"/>
                    <a:pt x="727" y="1652"/>
                  </a:cubicBezTo>
                  <a:cubicBezTo>
                    <a:pt x="671" y="1652"/>
                    <a:pt x="608" y="1644"/>
                    <a:pt x="592" y="1628"/>
                  </a:cubicBezTo>
                  <a:cubicBezTo>
                    <a:pt x="561" y="1613"/>
                    <a:pt x="379" y="1557"/>
                    <a:pt x="355" y="1557"/>
                  </a:cubicBezTo>
                  <a:cubicBezTo>
                    <a:pt x="347" y="1557"/>
                    <a:pt x="339" y="1557"/>
                    <a:pt x="339" y="1549"/>
                  </a:cubicBezTo>
                  <a:cubicBezTo>
                    <a:pt x="339" y="1542"/>
                    <a:pt x="339" y="1534"/>
                    <a:pt x="339" y="1526"/>
                  </a:cubicBezTo>
                  <a:cubicBezTo>
                    <a:pt x="331" y="1518"/>
                    <a:pt x="331" y="1510"/>
                    <a:pt x="331" y="1510"/>
                  </a:cubicBezTo>
                  <a:cubicBezTo>
                    <a:pt x="331" y="1502"/>
                    <a:pt x="339" y="1502"/>
                    <a:pt x="355" y="1494"/>
                  </a:cubicBezTo>
                  <a:cubicBezTo>
                    <a:pt x="355" y="1494"/>
                    <a:pt x="355" y="1494"/>
                    <a:pt x="363" y="1494"/>
                  </a:cubicBezTo>
                  <a:lnTo>
                    <a:pt x="371" y="1494"/>
                  </a:lnTo>
                  <a:cubicBezTo>
                    <a:pt x="371" y="1486"/>
                    <a:pt x="371" y="1478"/>
                    <a:pt x="371" y="1478"/>
                  </a:cubicBezTo>
                  <a:cubicBezTo>
                    <a:pt x="371" y="1478"/>
                    <a:pt x="363" y="1478"/>
                    <a:pt x="363" y="1471"/>
                  </a:cubicBezTo>
                  <a:cubicBezTo>
                    <a:pt x="363" y="1462"/>
                    <a:pt x="355" y="1455"/>
                    <a:pt x="347" y="1439"/>
                  </a:cubicBezTo>
                  <a:cubicBezTo>
                    <a:pt x="339" y="1431"/>
                    <a:pt x="339" y="1431"/>
                    <a:pt x="339" y="1431"/>
                  </a:cubicBezTo>
                  <a:cubicBezTo>
                    <a:pt x="339" y="1431"/>
                    <a:pt x="339" y="1439"/>
                    <a:pt x="331" y="1447"/>
                  </a:cubicBezTo>
                  <a:lnTo>
                    <a:pt x="331" y="1455"/>
                  </a:lnTo>
                  <a:cubicBezTo>
                    <a:pt x="324" y="1462"/>
                    <a:pt x="331" y="1471"/>
                    <a:pt x="331" y="1471"/>
                  </a:cubicBezTo>
                  <a:cubicBezTo>
                    <a:pt x="331" y="1478"/>
                    <a:pt x="331" y="1486"/>
                    <a:pt x="331" y="1494"/>
                  </a:cubicBezTo>
                  <a:cubicBezTo>
                    <a:pt x="331" y="1502"/>
                    <a:pt x="324" y="1510"/>
                    <a:pt x="316" y="1510"/>
                  </a:cubicBezTo>
                  <a:cubicBezTo>
                    <a:pt x="324" y="1518"/>
                    <a:pt x="331" y="1542"/>
                    <a:pt x="324" y="1557"/>
                  </a:cubicBezTo>
                  <a:cubicBezTo>
                    <a:pt x="324" y="1573"/>
                    <a:pt x="292" y="1573"/>
                    <a:pt x="253" y="1573"/>
                  </a:cubicBezTo>
                  <a:cubicBezTo>
                    <a:pt x="244" y="1573"/>
                    <a:pt x="229" y="1573"/>
                    <a:pt x="213" y="1573"/>
                  </a:cubicBezTo>
                  <a:cubicBezTo>
                    <a:pt x="181" y="1573"/>
                    <a:pt x="165" y="1581"/>
                    <a:pt x="150" y="1589"/>
                  </a:cubicBezTo>
                  <a:cubicBezTo>
                    <a:pt x="142" y="1597"/>
                    <a:pt x="134" y="1597"/>
                    <a:pt x="126" y="1597"/>
                  </a:cubicBezTo>
                  <a:cubicBezTo>
                    <a:pt x="126" y="1605"/>
                    <a:pt x="126" y="1605"/>
                    <a:pt x="126" y="1605"/>
                  </a:cubicBezTo>
                  <a:cubicBezTo>
                    <a:pt x="126" y="1597"/>
                    <a:pt x="126" y="1597"/>
                    <a:pt x="126" y="1597"/>
                  </a:cubicBezTo>
                  <a:cubicBezTo>
                    <a:pt x="126" y="1597"/>
                    <a:pt x="118" y="1589"/>
                    <a:pt x="110" y="1581"/>
                  </a:cubicBezTo>
                  <a:lnTo>
                    <a:pt x="110" y="1581"/>
                  </a:lnTo>
                  <a:cubicBezTo>
                    <a:pt x="94" y="1573"/>
                    <a:pt x="86" y="1565"/>
                    <a:pt x="94" y="1542"/>
                  </a:cubicBezTo>
                  <a:cubicBezTo>
                    <a:pt x="102" y="1526"/>
                    <a:pt x="110" y="1518"/>
                    <a:pt x="134" y="1494"/>
                  </a:cubicBezTo>
                  <a:cubicBezTo>
                    <a:pt x="142" y="1486"/>
                    <a:pt x="150" y="1471"/>
                    <a:pt x="150" y="1462"/>
                  </a:cubicBezTo>
                  <a:cubicBezTo>
                    <a:pt x="150" y="1455"/>
                    <a:pt x="150" y="1439"/>
                    <a:pt x="158" y="1431"/>
                  </a:cubicBezTo>
                  <a:cubicBezTo>
                    <a:pt x="165" y="1431"/>
                    <a:pt x="165" y="1423"/>
                    <a:pt x="173" y="1423"/>
                  </a:cubicBezTo>
                  <a:cubicBezTo>
                    <a:pt x="181" y="1423"/>
                    <a:pt x="181" y="1415"/>
                    <a:pt x="181" y="1407"/>
                  </a:cubicBezTo>
                  <a:lnTo>
                    <a:pt x="181" y="1399"/>
                  </a:lnTo>
                  <a:cubicBezTo>
                    <a:pt x="181" y="1384"/>
                    <a:pt x="181" y="1368"/>
                    <a:pt x="173" y="1352"/>
                  </a:cubicBezTo>
                  <a:cubicBezTo>
                    <a:pt x="173" y="1344"/>
                    <a:pt x="165" y="1344"/>
                    <a:pt x="165" y="1336"/>
                  </a:cubicBezTo>
                  <a:cubicBezTo>
                    <a:pt x="158" y="1320"/>
                    <a:pt x="150" y="1312"/>
                    <a:pt x="150" y="1297"/>
                  </a:cubicBezTo>
                  <a:lnTo>
                    <a:pt x="150" y="1289"/>
                  </a:lnTo>
                  <a:cubicBezTo>
                    <a:pt x="158" y="1273"/>
                    <a:pt x="165" y="1249"/>
                    <a:pt x="173" y="1249"/>
                  </a:cubicBezTo>
                  <a:cubicBezTo>
                    <a:pt x="181" y="1249"/>
                    <a:pt x="181" y="1249"/>
                    <a:pt x="181" y="1249"/>
                  </a:cubicBezTo>
                  <a:cubicBezTo>
                    <a:pt x="181" y="1241"/>
                    <a:pt x="181" y="1233"/>
                    <a:pt x="173" y="1218"/>
                  </a:cubicBezTo>
                  <a:cubicBezTo>
                    <a:pt x="173" y="1210"/>
                    <a:pt x="165" y="1210"/>
                    <a:pt x="158" y="1210"/>
                  </a:cubicBezTo>
                  <a:lnTo>
                    <a:pt x="150" y="1202"/>
                  </a:lnTo>
                  <a:cubicBezTo>
                    <a:pt x="150" y="1194"/>
                    <a:pt x="150" y="1186"/>
                    <a:pt x="158" y="1178"/>
                  </a:cubicBezTo>
                  <a:cubicBezTo>
                    <a:pt x="165" y="1170"/>
                    <a:pt x="173" y="1162"/>
                    <a:pt x="181" y="1162"/>
                  </a:cubicBezTo>
                  <a:cubicBezTo>
                    <a:pt x="189" y="1154"/>
                    <a:pt x="197" y="1146"/>
                    <a:pt x="205" y="1123"/>
                  </a:cubicBezTo>
                  <a:cubicBezTo>
                    <a:pt x="229" y="1083"/>
                    <a:pt x="229" y="1051"/>
                    <a:pt x="229" y="1036"/>
                  </a:cubicBezTo>
                  <a:cubicBezTo>
                    <a:pt x="229" y="1036"/>
                    <a:pt x="229" y="1036"/>
                    <a:pt x="221" y="1028"/>
                  </a:cubicBezTo>
                  <a:cubicBezTo>
                    <a:pt x="221" y="1012"/>
                    <a:pt x="221" y="996"/>
                    <a:pt x="229" y="972"/>
                  </a:cubicBezTo>
                  <a:cubicBezTo>
                    <a:pt x="229" y="949"/>
                    <a:pt x="229" y="909"/>
                    <a:pt x="213" y="885"/>
                  </a:cubicBezTo>
                  <a:cubicBezTo>
                    <a:pt x="205" y="870"/>
                    <a:pt x="197" y="870"/>
                    <a:pt x="189" y="862"/>
                  </a:cubicBezTo>
                  <a:cubicBezTo>
                    <a:pt x="181" y="862"/>
                    <a:pt x="165" y="854"/>
                    <a:pt x="165" y="830"/>
                  </a:cubicBezTo>
                  <a:cubicBezTo>
                    <a:pt x="173" y="783"/>
                    <a:pt x="150" y="759"/>
                    <a:pt x="134" y="751"/>
                  </a:cubicBezTo>
                  <a:cubicBezTo>
                    <a:pt x="134" y="743"/>
                    <a:pt x="126" y="743"/>
                    <a:pt x="126" y="743"/>
                  </a:cubicBezTo>
                  <a:cubicBezTo>
                    <a:pt x="110" y="735"/>
                    <a:pt x="102" y="727"/>
                    <a:pt x="110" y="704"/>
                  </a:cubicBezTo>
                  <a:cubicBezTo>
                    <a:pt x="110" y="696"/>
                    <a:pt x="110" y="696"/>
                    <a:pt x="110" y="688"/>
                  </a:cubicBezTo>
                  <a:cubicBezTo>
                    <a:pt x="118" y="672"/>
                    <a:pt x="118" y="664"/>
                    <a:pt x="110" y="640"/>
                  </a:cubicBezTo>
                  <a:cubicBezTo>
                    <a:pt x="102" y="625"/>
                    <a:pt x="86" y="609"/>
                    <a:pt x="78" y="593"/>
                  </a:cubicBezTo>
                  <a:cubicBezTo>
                    <a:pt x="71" y="585"/>
                    <a:pt x="63" y="577"/>
                    <a:pt x="55" y="569"/>
                  </a:cubicBezTo>
                  <a:cubicBezTo>
                    <a:pt x="39" y="545"/>
                    <a:pt x="7" y="530"/>
                    <a:pt x="7" y="530"/>
                  </a:cubicBezTo>
                  <a:lnTo>
                    <a:pt x="7" y="530"/>
                  </a:lnTo>
                  <a:lnTo>
                    <a:pt x="7" y="530"/>
                  </a:lnTo>
                  <a:cubicBezTo>
                    <a:pt x="0" y="32"/>
                    <a:pt x="0" y="32"/>
                    <a:pt x="0" y="32"/>
                  </a:cubicBezTo>
                  <a:lnTo>
                    <a:pt x="0" y="32"/>
                  </a:lnTo>
                  <a:cubicBezTo>
                    <a:pt x="1138" y="0"/>
                    <a:pt x="1138" y="0"/>
                    <a:pt x="1138" y="0"/>
                  </a:cubicBezTo>
                  <a:lnTo>
                    <a:pt x="1138" y="0"/>
                  </a:lnTo>
                  <a:cubicBezTo>
                    <a:pt x="1146" y="24"/>
                    <a:pt x="1154" y="32"/>
                    <a:pt x="1161" y="40"/>
                  </a:cubicBezTo>
                  <a:cubicBezTo>
                    <a:pt x="1161" y="48"/>
                    <a:pt x="1170" y="48"/>
                    <a:pt x="1170" y="55"/>
                  </a:cubicBezTo>
                  <a:cubicBezTo>
                    <a:pt x="1170" y="63"/>
                    <a:pt x="1161" y="79"/>
                    <a:pt x="1154" y="95"/>
                  </a:cubicBezTo>
                  <a:cubicBezTo>
                    <a:pt x="1146" y="103"/>
                    <a:pt x="1146" y="119"/>
                    <a:pt x="1146" y="127"/>
                  </a:cubicBezTo>
                  <a:cubicBezTo>
                    <a:pt x="1154" y="134"/>
                    <a:pt x="1154" y="142"/>
                    <a:pt x="1154" y="158"/>
                  </a:cubicBezTo>
                  <a:cubicBezTo>
                    <a:pt x="1154" y="190"/>
                    <a:pt x="1161" y="206"/>
                    <a:pt x="1185" y="206"/>
                  </a:cubicBezTo>
                  <a:lnTo>
                    <a:pt x="1185" y="206"/>
                  </a:lnTo>
                  <a:lnTo>
                    <a:pt x="1185" y="206"/>
                  </a:lnTo>
                  <a:cubicBezTo>
                    <a:pt x="1185" y="206"/>
                    <a:pt x="1201" y="221"/>
                    <a:pt x="1193" y="245"/>
                  </a:cubicBezTo>
                  <a:cubicBezTo>
                    <a:pt x="1193" y="253"/>
                    <a:pt x="1193" y="261"/>
                    <a:pt x="1193" y="261"/>
                  </a:cubicBezTo>
                  <a:cubicBezTo>
                    <a:pt x="1185" y="269"/>
                    <a:pt x="1185" y="269"/>
                    <a:pt x="1185" y="269"/>
                  </a:cubicBezTo>
                  <a:cubicBezTo>
                    <a:pt x="1185" y="277"/>
                    <a:pt x="1201" y="285"/>
                    <a:pt x="1209" y="285"/>
                  </a:cubicBezTo>
                  <a:cubicBezTo>
                    <a:pt x="1217" y="292"/>
                    <a:pt x="1248" y="308"/>
                    <a:pt x="1248" y="324"/>
                  </a:cubicBezTo>
                  <a:cubicBezTo>
                    <a:pt x="1248" y="324"/>
                    <a:pt x="1248" y="332"/>
                    <a:pt x="1241" y="332"/>
                  </a:cubicBezTo>
                  <a:cubicBezTo>
                    <a:pt x="1233" y="332"/>
                    <a:pt x="1225" y="332"/>
                    <a:pt x="1217" y="340"/>
                  </a:cubicBezTo>
                  <a:cubicBezTo>
                    <a:pt x="1193" y="340"/>
                    <a:pt x="1146" y="356"/>
                    <a:pt x="1138" y="364"/>
                  </a:cubicBezTo>
                  <a:cubicBezTo>
                    <a:pt x="1138" y="364"/>
                    <a:pt x="1146" y="372"/>
                    <a:pt x="1154" y="372"/>
                  </a:cubicBezTo>
                  <a:cubicBezTo>
                    <a:pt x="1161" y="380"/>
                    <a:pt x="1177" y="387"/>
                    <a:pt x="1185" y="387"/>
                  </a:cubicBezTo>
                  <a:cubicBezTo>
                    <a:pt x="1201" y="395"/>
                    <a:pt x="1209" y="395"/>
                    <a:pt x="1209" y="419"/>
                  </a:cubicBezTo>
                  <a:cubicBezTo>
                    <a:pt x="1201" y="443"/>
                    <a:pt x="1170" y="506"/>
                    <a:pt x="1154" y="514"/>
                  </a:cubicBezTo>
                  <a:cubicBezTo>
                    <a:pt x="1146" y="522"/>
                    <a:pt x="1146" y="522"/>
                    <a:pt x="1138" y="522"/>
                  </a:cubicBezTo>
                  <a:cubicBezTo>
                    <a:pt x="1130" y="522"/>
                    <a:pt x="1122" y="530"/>
                    <a:pt x="1122" y="545"/>
                  </a:cubicBezTo>
                  <a:cubicBezTo>
                    <a:pt x="1130" y="585"/>
                    <a:pt x="1122" y="593"/>
                    <a:pt x="1114" y="593"/>
                  </a:cubicBezTo>
                  <a:lnTo>
                    <a:pt x="1106" y="593"/>
                  </a:lnTo>
                  <a:cubicBezTo>
                    <a:pt x="1098" y="593"/>
                    <a:pt x="1090" y="593"/>
                    <a:pt x="1083" y="601"/>
                  </a:cubicBezTo>
                  <a:cubicBezTo>
                    <a:pt x="1083" y="601"/>
                    <a:pt x="1083" y="601"/>
                    <a:pt x="1083" y="609"/>
                  </a:cubicBezTo>
                  <a:cubicBezTo>
                    <a:pt x="1083" y="617"/>
                    <a:pt x="1090" y="625"/>
                    <a:pt x="1090" y="625"/>
                  </a:cubicBezTo>
                  <a:cubicBezTo>
                    <a:pt x="1090" y="640"/>
                    <a:pt x="1098" y="648"/>
                    <a:pt x="1083" y="656"/>
                  </a:cubicBezTo>
                  <a:lnTo>
                    <a:pt x="1075" y="656"/>
                  </a:lnTo>
                  <a:cubicBezTo>
                    <a:pt x="1059" y="656"/>
                    <a:pt x="1043" y="664"/>
                    <a:pt x="1043" y="672"/>
                  </a:cubicBezTo>
                  <a:cubicBezTo>
                    <a:pt x="1043" y="680"/>
                    <a:pt x="1043" y="688"/>
                    <a:pt x="1043" y="696"/>
                  </a:cubicBezTo>
                  <a:cubicBezTo>
                    <a:pt x="1043" y="720"/>
                    <a:pt x="1051" y="735"/>
                    <a:pt x="1035" y="743"/>
                  </a:cubicBezTo>
                  <a:cubicBezTo>
                    <a:pt x="1035" y="743"/>
                    <a:pt x="1027" y="743"/>
                    <a:pt x="1027" y="751"/>
                  </a:cubicBezTo>
                  <a:cubicBezTo>
                    <a:pt x="1019" y="751"/>
                    <a:pt x="1019" y="759"/>
                    <a:pt x="1027" y="767"/>
                  </a:cubicBezTo>
                  <a:cubicBezTo>
                    <a:pt x="1035" y="783"/>
                    <a:pt x="1035" y="814"/>
                    <a:pt x="1027" y="830"/>
                  </a:cubicBezTo>
                  <a:cubicBezTo>
                    <a:pt x="1027" y="838"/>
                    <a:pt x="1019" y="838"/>
                    <a:pt x="1019" y="846"/>
                  </a:cubicBezTo>
                  <a:cubicBezTo>
                    <a:pt x="1011" y="846"/>
                    <a:pt x="995" y="854"/>
                    <a:pt x="995" y="862"/>
                  </a:cubicBezTo>
                  <a:cubicBezTo>
                    <a:pt x="988" y="870"/>
                    <a:pt x="995" y="870"/>
                    <a:pt x="995" y="878"/>
                  </a:cubicBezTo>
                  <a:cubicBezTo>
                    <a:pt x="1011" y="901"/>
                    <a:pt x="1027" y="925"/>
                    <a:pt x="1011" y="933"/>
                  </a:cubicBezTo>
                  <a:lnTo>
                    <a:pt x="1011" y="933"/>
                  </a:lnTo>
                  <a:cubicBezTo>
                    <a:pt x="1011" y="941"/>
                    <a:pt x="1003" y="941"/>
                    <a:pt x="1003" y="949"/>
                  </a:cubicBezTo>
                  <a:cubicBezTo>
                    <a:pt x="1003" y="949"/>
                    <a:pt x="1011" y="949"/>
                    <a:pt x="1019" y="949"/>
                  </a:cubicBezTo>
                  <a:cubicBezTo>
                    <a:pt x="1019" y="949"/>
                    <a:pt x="1019" y="949"/>
                    <a:pt x="1027" y="949"/>
                  </a:cubicBezTo>
                  <a:cubicBezTo>
                    <a:pt x="1098" y="949"/>
                    <a:pt x="1747" y="909"/>
                    <a:pt x="1747" y="909"/>
                  </a:cubicBezTo>
                  <a:cubicBezTo>
                    <a:pt x="1754" y="909"/>
                    <a:pt x="1754" y="909"/>
                    <a:pt x="1754" y="909"/>
                  </a:cubicBezTo>
                  <a:lnTo>
                    <a:pt x="1754" y="909"/>
                  </a:lnTo>
                  <a:cubicBezTo>
                    <a:pt x="1754" y="909"/>
                    <a:pt x="1778" y="917"/>
                    <a:pt x="1778" y="933"/>
                  </a:cubicBezTo>
                  <a:lnTo>
                    <a:pt x="1778" y="941"/>
                  </a:lnTo>
                  <a:cubicBezTo>
                    <a:pt x="1770" y="949"/>
                    <a:pt x="1770" y="949"/>
                    <a:pt x="1770" y="949"/>
                  </a:cubicBezTo>
                  <a:cubicBezTo>
                    <a:pt x="1754" y="965"/>
                    <a:pt x="1699" y="1012"/>
                    <a:pt x="1739" y="1067"/>
                  </a:cubicBezTo>
                  <a:cubicBezTo>
                    <a:pt x="1762" y="1091"/>
                    <a:pt x="1770" y="1107"/>
                    <a:pt x="1786" y="1115"/>
                  </a:cubicBezTo>
                  <a:cubicBezTo>
                    <a:pt x="1802" y="1123"/>
                    <a:pt x="1810" y="1138"/>
                    <a:pt x="1818" y="1154"/>
                  </a:cubicBezTo>
                  <a:cubicBezTo>
                    <a:pt x="1826" y="1186"/>
                    <a:pt x="1865" y="1241"/>
                    <a:pt x="1881" y="1265"/>
                  </a:cubicBezTo>
                  <a:cubicBezTo>
                    <a:pt x="1889" y="1281"/>
                    <a:pt x="1897" y="1289"/>
                    <a:pt x="1897" y="1289"/>
                  </a:cubicBezTo>
                  <a:lnTo>
                    <a:pt x="1897" y="1289"/>
                  </a:lnTo>
                  <a:lnTo>
                    <a:pt x="1897" y="1289"/>
                  </a:lnTo>
                  <a:cubicBezTo>
                    <a:pt x="1889" y="1297"/>
                    <a:pt x="1881" y="1297"/>
                    <a:pt x="1881" y="1297"/>
                  </a:cubicBezTo>
                  <a:cubicBezTo>
                    <a:pt x="1873" y="1297"/>
                    <a:pt x="1873" y="1297"/>
                    <a:pt x="1865" y="1297"/>
                  </a:cubicBezTo>
                  <a:cubicBezTo>
                    <a:pt x="1857" y="1297"/>
                    <a:pt x="1849" y="1297"/>
                    <a:pt x="1841" y="1297"/>
                  </a:cubicBezTo>
                  <a:cubicBezTo>
                    <a:pt x="1826" y="1297"/>
                    <a:pt x="1818" y="1297"/>
                    <a:pt x="1802" y="1289"/>
                  </a:cubicBezTo>
                  <a:cubicBezTo>
                    <a:pt x="1786" y="1289"/>
                    <a:pt x="1786" y="1289"/>
                    <a:pt x="1786" y="1289"/>
                  </a:cubicBezTo>
                  <a:cubicBezTo>
                    <a:pt x="1770" y="1289"/>
                    <a:pt x="1762" y="1281"/>
                    <a:pt x="1754" y="1273"/>
                  </a:cubicBezTo>
                  <a:cubicBezTo>
                    <a:pt x="1747" y="1273"/>
                    <a:pt x="1731" y="1265"/>
                    <a:pt x="1707" y="1257"/>
                  </a:cubicBezTo>
                  <a:cubicBezTo>
                    <a:pt x="1675" y="1241"/>
                    <a:pt x="1675" y="1241"/>
                    <a:pt x="1667" y="1233"/>
                  </a:cubicBezTo>
                  <a:cubicBezTo>
                    <a:pt x="1660" y="1233"/>
                    <a:pt x="1652" y="1225"/>
                    <a:pt x="1628" y="1218"/>
                  </a:cubicBezTo>
                  <a:cubicBezTo>
                    <a:pt x="1612" y="1210"/>
                    <a:pt x="1604" y="1202"/>
                    <a:pt x="1596" y="1202"/>
                  </a:cubicBezTo>
                  <a:lnTo>
                    <a:pt x="1596" y="1202"/>
                  </a:lnTo>
                  <a:cubicBezTo>
                    <a:pt x="1596" y="1210"/>
                    <a:pt x="1596" y="1218"/>
                    <a:pt x="1588" y="1225"/>
                  </a:cubicBezTo>
                  <a:lnTo>
                    <a:pt x="1588" y="1225"/>
                  </a:lnTo>
                  <a:cubicBezTo>
                    <a:pt x="1573" y="1249"/>
                    <a:pt x="1533" y="1289"/>
                    <a:pt x="1541" y="1328"/>
                  </a:cubicBezTo>
                  <a:cubicBezTo>
                    <a:pt x="1541" y="1352"/>
                    <a:pt x="1549" y="1352"/>
                    <a:pt x="1557" y="1352"/>
                  </a:cubicBezTo>
                  <a:cubicBezTo>
                    <a:pt x="1557" y="1352"/>
                    <a:pt x="1565" y="1352"/>
                    <a:pt x="1573" y="1344"/>
                  </a:cubicBezTo>
                  <a:cubicBezTo>
                    <a:pt x="1581" y="1344"/>
                    <a:pt x="1588" y="1344"/>
                    <a:pt x="1596" y="1344"/>
                  </a:cubicBezTo>
                  <a:lnTo>
                    <a:pt x="1596" y="1344"/>
                  </a:lnTo>
                  <a:cubicBezTo>
                    <a:pt x="1604" y="1344"/>
                    <a:pt x="1612" y="1344"/>
                    <a:pt x="1612" y="1344"/>
                  </a:cubicBezTo>
                  <a:cubicBezTo>
                    <a:pt x="1620" y="1344"/>
                    <a:pt x="1620" y="1344"/>
                    <a:pt x="1628" y="1344"/>
                  </a:cubicBezTo>
                  <a:cubicBezTo>
                    <a:pt x="1628" y="1344"/>
                    <a:pt x="1636" y="1344"/>
                    <a:pt x="1644" y="1344"/>
                  </a:cubicBezTo>
                  <a:cubicBezTo>
                    <a:pt x="1660" y="1344"/>
                    <a:pt x="1667" y="1352"/>
                    <a:pt x="1675" y="1368"/>
                  </a:cubicBezTo>
                  <a:cubicBezTo>
                    <a:pt x="1683" y="1375"/>
                    <a:pt x="1691" y="1391"/>
                    <a:pt x="1715" y="1399"/>
                  </a:cubicBezTo>
                  <a:cubicBezTo>
                    <a:pt x="1723" y="1407"/>
                    <a:pt x="1723" y="1399"/>
                    <a:pt x="1723" y="1399"/>
                  </a:cubicBezTo>
                  <a:cubicBezTo>
                    <a:pt x="1723" y="1399"/>
                    <a:pt x="1715" y="1384"/>
                    <a:pt x="1699" y="1368"/>
                  </a:cubicBezTo>
                  <a:cubicBezTo>
                    <a:pt x="1691" y="1360"/>
                    <a:pt x="1691" y="1352"/>
                    <a:pt x="1691" y="1344"/>
                  </a:cubicBezTo>
                  <a:cubicBezTo>
                    <a:pt x="1691" y="1328"/>
                    <a:pt x="1723" y="1304"/>
                    <a:pt x="1723" y="1297"/>
                  </a:cubicBezTo>
                  <a:cubicBezTo>
                    <a:pt x="1731" y="1297"/>
                    <a:pt x="1739" y="1297"/>
                    <a:pt x="1747" y="1297"/>
                  </a:cubicBezTo>
                  <a:cubicBezTo>
                    <a:pt x="1762" y="1297"/>
                    <a:pt x="1778" y="1297"/>
                    <a:pt x="1786" y="1297"/>
                  </a:cubicBezTo>
                  <a:cubicBezTo>
                    <a:pt x="1794" y="1304"/>
                    <a:pt x="1802" y="1304"/>
                    <a:pt x="1802" y="1304"/>
                  </a:cubicBezTo>
                  <a:cubicBezTo>
                    <a:pt x="1810" y="1304"/>
                    <a:pt x="1826" y="1312"/>
                    <a:pt x="1826" y="1320"/>
                  </a:cubicBezTo>
                  <a:cubicBezTo>
                    <a:pt x="1834" y="1328"/>
                    <a:pt x="1834" y="1328"/>
                    <a:pt x="1826" y="1336"/>
                  </a:cubicBezTo>
                  <a:cubicBezTo>
                    <a:pt x="1826" y="1344"/>
                    <a:pt x="1818" y="1344"/>
                    <a:pt x="1810" y="1352"/>
                  </a:cubicBezTo>
                  <a:cubicBezTo>
                    <a:pt x="1802" y="1360"/>
                    <a:pt x="1794" y="1360"/>
                    <a:pt x="1786" y="1375"/>
                  </a:cubicBezTo>
                  <a:lnTo>
                    <a:pt x="1786" y="1375"/>
                  </a:lnTo>
                  <a:lnTo>
                    <a:pt x="1794" y="1375"/>
                  </a:lnTo>
                  <a:cubicBezTo>
                    <a:pt x="1802" y="1384"/>
                    <a:pt x="1818" y="1384"/>
                    <a:pt x="1818" y="1399"/>
                  </a:cubicBezTo>
                  <a:cubicBezTo>
                    <a:pt x="1818" y="1415"/>
                    <a:pt x="1818" y="1415"/>
                    <a:pt x="1826" y="1415"/>
                  </a:cubicBezTo>
                  <a:cubicBezTo>
                    <a:pt x="1826" y="1415"/>
                    <a:pt x="1826" y="1415"/>
                    <a:pt x="1834" y="1415"/>
                  </a:cubicBezTo>
                  <a:cubicBezTo>
                    <a:pt x="1834" y="1415"/>
                    <a:pt x="1841" y="1415"/>
                    <a:pt x="1849" y="1415"/>
                  </a:cubicBezTo>
                  <a:lnTo>
                    <a:pt x="1849" y="1415"/>
                  </a:lnTo>
                  <a:lnTo>
                    <a:pt x="1857" y="1415"/>
                  </a:lnTo>
                  <a:cubicBezTo>
                    <a:pt x="1857" y="1415"/>
                    <a:pt x="1857" y="1407"/>
                    <a:pt x="1857" y="1399"/>
                  </a:cubicBezTo>
                  <a:lnTo>
                    <a:pt x="1857" y="1399"/>
                  </a:lnTo>
                  <a:cubicBezTo>
                    <a:pt x="1857" y="1391"/>
                    <a:pt x="1873" y="1352"/>
                    <a:pt x="1873" y="1344"/>
                  </a:cubicBezTo>
                  <a:cubicBezTo>
                    <a:pt x="1873" y="1344"/>
                    <a:pt x="1889" y="1320"/>
                    <a:pt x="1905" y="1320"/>
                  </a:cubicBezTo>
                  <a:cubicBezTo>
                    <a:pt x="1913" y="1320"/>
                    <a:pt x="1913" y="1320"/>
                    <a:pt x="1913" y="1320"/>
                  </a:cubicBezTo>
                  <a:cubicBezTo>
                    <a:pt x="1936" y="1328"/>
                    <a:pt x="1928" y="1344"/>
                    <a:pt x="1928" y="1368"/>
                  </a:cubicBezTo>
                  <a:cubicBezTo>
                    <a:pt x="1928" y="1368"/>
                    <a:pt x="1928" y="1375"/>
                    <a:pt x="1928" y="1384"/>
                  </a:cubicBezTo>
                  <a:cubicBezTo>
                    <a:pt x="1928" y="1391"/>
                    <a:pt x="1936" y="1391"/>
                    <a:pt x="1944" y="1391"/>
                  </a:cubicBezTo>
                  <a:cubicBezTo>
                    <a:pt x="1944" y="1399"/>
                    <a:pt x="1960" y="1399"/>
                    <a:pt x="1960" y="1415"/>
                  </a:cubicBezTo>
                  <a:cubicBezTo>
                    <a:pt x="1968" y="1447"/>
                    <a:pt x="1968" y="1455"/>
                    <a:pt x="1960" y="1471"/>
                  </a:cubicBezTo>
                  <a:cubicBezTo>
                    <a:pt x="1960" y="1478"/>
                    <a:pt x="1952" y="1478"/>
                    <a:pt x="1952" y="1478"/>
                  </a:cubicBezTo>
                  <a:cubicBezTo>
                    <a:pt x="1944" y="1478"/>
                    <a:pt x="1936" y="1478"/>
                    <a:pt x="1928" y="1478"/>
                  </a:cubicBezTo>
                  <a:cubicBezTo>
                    <a:pt x="1928" y="1471"/>
                    <a:pt x="1920" y="1471"/>
                    <a:pt x="1913" y="1471"/>
                  </a:cubicBezTo>
                  <a:lnTo>
                    <a:pt x="1913" y="1471"/>
                  </a:lnTo>
                  <a:cubicBezTo>
                    <a:pt x="1889" y="1471"/>
                    <a:pt x="1873" y="1486"/>
                    <a:pt x="1865" y="1502"/>
                  </a:cubicBezTo>
                  <a:lnTo>
                    <a:pt x="1865" y="1502"/>
                  </a:lnTo>
                  <a:cubicBezTo>
                    <a:pt x="1865" y="1510"/>
                    <a:pt x="1881" y="1510"/>
                    <a:pt x="1889" y="1510"/>
                  </a:cubicBezTo>
                  <a:cubicBezTo>
                    <a:pt x="1897" y="1510"/>
                    <a:pt x="1913" y="1518"/>
                    <a:pt x="1920" y="1518"/>
                  </a:cubicBezTo>
                  <a:lnTo>
                    <a:pt x="1928" y="1526"/>
                  </a:lnTo>
                  <a:cubicBezTo>
                    <a:pt x="1920" y="1534"/>
                    <a:pt x="1905" y="1534"/>
                    <a:pt x="1897" y="1534"/>
                  </a:cubicBezTo>
                  <a:cubicBezTo>
                    <a:pt x="1897" y="1534"/>
                    <a:pt x="1889" y="1534"/>
                    <a:pt x="1881" y="1534"/>
                  </a:cubicBezTo>
                  <a:lnTo>
                    <a:pt x="1881" y="1534"/>
                  </a:lnTo>
                  <a:cubicBezTo>
                    <a:pt x="1857" y="1534"/>
                    <a:pt x="1841" y="1549"/>
                    <a:pt x="1834" y="1557"/>
                  </a:cubicBezTo>
                  <a:cubicBezTo>
                    <a:pt x="1834" y="1565"/>
                    <a:pt x="1841" y="1565"/>
                    <a:pt x="1849" y="1573"/>
                  </a:cubicBezTo>
                  <a:cubicBezTo>
                    <a:pt x="1865" y="1581"/>
                    <a:pt x="1873" y="1589"/>
                    <a:pt x="1889" y="1605"/>
                  </a:cubicBezTo>
                  <a:cubicBezTo>
                    <a:pt x="1905" y="1621"/>
                    <a:pt x="1920" y="1621"/>
                    <a:pt x="1936" y="1628"/>
                  </a:cubicBezTo>
                  <a:cubicBezTo>
                    <a:pt x="1944" y="1628"/>
                    <a:pt x="1952" y="1628"/>
                    <a:pt x="1968" y="1637"/>
                  </a:cubicBezTo>
                  <a:cubicBezTo>
                    <a:pt x="1992" y="1652"/>
                    <a:pt x="2007" y="1652"/>
                    <a:pt x="2023" y="1652"/>
                  </a:cubicBezTo>
                  <a:cubicBezTo>
                    <a:pt x="2031" y="1652"/>
                    <a:pt x="2039" y="1652"/>
                    <a:pt x="2047" y="1652"/>
                  </a:cubicBezTo>
                  <a:cubicBezTo>
                    <a:pt x="2071" y="1660"/>
                    <a:pt x="2078" y="1668"/>
                    <a:pt x="2087" y="1676"/>
                  </a:cubicBezTo>
                  <a:cubicBezTo>
                    <a:pt x="2087" y="1676"/>
                    <a:pt x="2094" y="1684"/>
                    <a:pt x="2102" y="1692"/>
                  </a:cubicBezTo>
                  <a:cubicBezTo>
                    <a:pt x="2118" y="1692"/>
                    <a:pt x="2126" y="1708"/>
                    <a:pt x="2126" y="1715"/>
                  </a:cubicBezTo>
                  <a:cubicBezTo>
                    <a:pt x="2134" y="1724"/>
                    <a:pt x="2126" y="1739"/>
                    <a:pt x="2118" y="1747"/>
                  </a:cubicBezTo>
                  <a:cubicBezTo>
                    <a:pt x="2110" y="1763"/>
                    <a:pt x="2110" y="1763"/>
                    <a:pt x="2102" y="1763"/>
                  </a:cubicBezTo>
                  <a:cubicBezTo>
                    <a:pt x="2102" y="1763"/>
                    <a:pt x="2102" y="1771"/>
                    <a:pt x="2094" y="1779"/>
                  </a:cubicBezTo>
                  <a:cubicBezTo>
                    <a:pt x="2094" y="1787"/>
                    <a:pt x="2094" y="1795"/>
                    <a:pt x="2087" y="1802"/>
                  </a:cubicBezTo>
                  <a:cubicBezTo>
                    <a:pt x="2087" y="1810"/>
                    <a:pt x="2087" y="1818"/>
                    <a:pt x="2078" y="1826"/>
                  </a:cubicBezTo>
                  <a:cubicBezTo>
                    <a:pt x="2071" y="1826"/>
                    <a:pt x="2071" y="1826"/>
                    <a:pt x="2071" y="1826"/>
                  </a:cubicBezTo>
                  <a:cubicBezTo>
                    <a:pt x="2063" y="1826"/>
                    <a:pt x="2055" y="1818"/>
                    <a:pt x="2047" y="1802"/>
                  </a:cubicBezTo>
                  <a:cubicBezTo>
                    <a:pt x="2039" y="1795"/>
                    <a:pt x="2039" y="1795"/>
                    <a:pt x="2039" y="1787"/>
                  </a:cubicBezTo>
                  <a:cubicBezTo>
                    <a:pt x="2039" y="1787"/>
                    <a:pt x="2039" y="1795"/>
                    <a:pt x="2031" y="1795"/>
                  </a:cubicBezTo>
                  <a:cubicBezTo>
                    <a:pt x="2031" y="1802"/>
                    <a:pt x="2023" y="1810"/>
                    <a:pt x="2023" y="1818"/>
                  </a:cubicBezTo>
                  <a:cubicBezTo>
                    <a:pt x="2015" y="1834"/>
                    <a:pt x="2007" y="1850"/>
                    <a:pt x="1992" y="1866"/>
                  </a:cubicBezTo>
                  <a:cubicBezTo>
                    <a:pt x="1984" y="1881"/>
                    <a:pt x="1984" y="1881"/>
                    <a:pt x="1976" y="1881"/>
                  </a:cubicBezTo>
                  <a:close/>
                  <a:moveTo>
                    <a:pt x="1936" y="1708"/>
                  </a:moveTo>
                  <a:lnTo>
                    <a:pt x="1936" y="1708"/>
                  </a:lnTo>
                  <a:cubicBezTo>
                    <a:pt x="1944" y="1708"/>
                    <a:pt x="1944" y="1708"/>
                    <a:pt x="1944" y="1708"/>
                  </a:cubicBezTo>
                  <a:cubicBezTo>
                    <a:pt x="1944" y="1715"/>
                    <a:pt x="1944" y="1715"/>
                    <a:pt x="1944" y="1724"/>
                  </a:cubicBezTo>
                  <a:cubicBezTo>
                    <a:pt x="1944" y="1731"/>
                    <a:pt x="1944" y="1739"/>
                    <a:pt x="1952" y="1755"/>
                  </a:cubicBezTo>
                  <a:cubicBezTo>
                    <a:pt x="1960" y="1763"/>
                    <a:pt x="1968" y="1763"/>
                    <a:pt x="1976" y="1763"/>
                  </a:cubicBezTo>
                  <a:cubicBezTo>
                    <a:pt x="1976" y="1763"/>
                    <a:pt x="1984" y="1763"/>
                    <a:pt x="1992" y="1771"/>
                  </a:cubicBezTo>
                  <a:lnTo>
                    <a:pt x="1992" y="1779"/>
                  </a:lnTo>
                  <a:cubicBezTo>
                    <a:pt x="2000" y="1787"/>
                    <a:pt x="2007" y="1795"/>
                    <a:pt x="1992" y="1810"/>
                  </a:cubicBezTo>
                  <a:cubicBezTo>
                    <a:pt x="1992" y="1818"/>
                    <a:pt x="1992" y="1818"/>
                    <a:pt x="1984" y="1818"/>
                  </a:cubicBezTo>
                  <a:cubicBezTo>
                    <a:pt x="1976" y="1834"/>
                    <a:pt x="1968" y="1834"/>
                    <a:pt x="1976" y="1850"/>
                  </a:cubicBezTo>
                  <a:cubicBezTo>
                    <a:pt x="1976" y="1850"/>
                    <a:pt x="1976" y="1858"/>
                    <a:pt x="1976" y="1866"/>
                  </a:cubicBezTo>
                  <a:lnTo>
                    <a:pt x="1976" y="1874"/>
                  </a:lnTo>
                  <a:lnTo>
                    <a:pt x="1984" y="1866"/>
                  </a:lnTo>
                  <a:cubicBezTo>
                    <a:pt x="2000" y="1850"/>
                    <a:pt x="2007" y="1834"/>
                    <a:pt x="2015" y="1818"/>
                  </a:cubicBezTo>
                  <a:cubicBezTo>
                    <a:pt x="2015" y="1810"/>
                    <a:pt x="2023" y="1802"/>
                    <a:pt x="2023" y="1795"/>
                  </a:cubicBezTo>
                  <a:cubicBezTo>
                    <a:pt x="2031" y="1787"/>
                    <a:pt x="2039" y="1779"/>
                    <a:pt x="2039" y="1779"/>
                  </a:cubicBezTo>
                  <a:cubicBezTo>
                    <a:pt x="2047" y="1779"/>
                    <a:pt x="2047" y="1787"/>
                    <a:pt x="2055" y="1795"/>
                  </a:cubicBezTo>
                  <a:cubicBezTo>
                    <a:pt x="2055" y="1818"/>
                    <a:pt x="2063" y="1826"/>
                    <a:pt x="2071" y="1826"/>
                  </a:cubicBezTo>
                  <a:lnTo>
                    <a:pt x="2071" y="1818"/>
                  </a:lnTo>
                  <a:cubicBezTo>
                    <a:pt x="2078" y="1810"/>
                    <a:pt x="2078" y="1810"/>
                    <a:pt x="2087" y="1795"/>
                  </a:cubicBezTo>
                  <a:cubicBezTo>
                    <a:pt x="2087" y="1795"/>
                    <a:pt x="2087" y="1787"/>
                    <a:pt x="2087" y="1779"/>
                  </a:cubicBezTo>
                  <a:cubicBezTo>
                    <a:pt x="2094" y="1763"/>
                    <a:pt x="2094" y="1763"/>
                    <a:pt x="2102" y="1755"/>
                  </a:cubicBezTo>
                  <a:cubicBezTo>
                    <a:pt x="2102" y="1755"/>
                    <a:pt x="2110" y="1755"/>
                    <a:pt x="2110" y="1747"/>
                  </a:cubicBezTo>
                  <a:cubicBezTo>
                    <a:pt x="2118" y="1739"/>
                    <a:pt x="2126" y="1724"/>
                    <a:pt x="2118" y="1715"/>
                  </a:cubicBezTo>
                  <a:cubicBezTo>
                    <a:pt x="2118" y="1708"/>
                    <a:pt x="2110" y="1700"/>
                    <a:pt x="2102" y="1692"/>
                  </a:cubicBezTo>
                  <a:cubicBezTo>
                    <a:pt x="2087" y="1692"/>
                    <a:pt x="2087" y="1684"/>
                    <a:pt x="2078" y="1676"/>
                  </a:cubicBezTo>
                  <a:cubicBezTo>
                    <a:pt x="2071" y="1668"/>
                    <a:pt x="2071" y="1668"/>
                    <a:pt x="2047" y="1660"/>
                  </a:cubicBezTo>
                  <a:cubicBezTo>
                    <a:pt x="2039" y="1660"/>
                    <a:pt x="2031" y="1660"/>
                    <a:pt x="2023" y="1660"/>
                  </a:cubicBezTo>
                  <a:cubicBezTo>
                    <a:pt x="2007" y="1660"/>
                    <a:pt x="1992" y="1652"/>
                    <a:pt x="1968" y="1644"/>
                  </a:cubicBezTo>
                  <a:cubicBezTo>
                    <a:pt x="1952" y="1637"/>
                    <a:pt x="1944" y="1637"/>
                    <a:pt x="1936" y="1637"/>
                  </a:cubicBezTo>
                  <a:cubicBezTo>
                    <a:pt x="1913" y="1628"/>
                    <a:pt x="1905" y="1628"/>
                    <a:pt x="1881" y="1605"/>
                  </a:cubicBezTo>
                  <a:cubicBezTo>
                    <a:pt x="1873" y="1597"/>
                    <a:pt x="1857" y="1589"/>
                    <a:pt x="1849" y="1581"/>
                  </a:cubicBezTo>
                  <a:cubicBezTo>
                    <a:pt x="1834" y="1573"/>
                    <a:pt x="1826" y="1573"/>
                    <a:pt x="1834" y="1557"/>
                  </a:cubicBezTo>
                  <a:cubicBezTo>
                    <a:pt x="1834" y="1542"/>
                    <a:pt x="1857" y="1526"/>
                    <a:pt x="1881" y="1526"/>
                  </a:cubicBezTo>
                  <a:cubicBezTo>
                    <a:pt x="1881" y="1526"/>
                    <a:pt x="1881" y="1526"/>
                    <a:pt x="1889" y="1526"/>
                  </a:cubicBezTo>
                  <a:lnTo>
                    <a:pt x="1897" y="1526"/>
                  </a:lnTo>
                  <a:cubicBezTo>
                    <a:pt x="1913" y="1526"/>
                    <a:pt x="1913" y="1526"/>
                    <a:pt x="1920" y="1526"/>
                  </a:cubicBezTo>
                  <a:lnTo>
                    <a:pt x="1913" y="1526"/>
                  </a:lnTo>
                  <a:cubicBezTo>
                    <a:pt x="1905" y="1526"/>
                    <a:pt x="1897" y="1518"/>
                    <a:pt x="1889" y="1518"/>
                  </a:cubicBezTo>
                  <a:cubicBezTo>
                    <a:pt x="1873" y="1518"/>
                    <a:pt x="1865" y="1518"/>
                    <a:pt x="1857" y="1510"/>
                  </a:cubicBezTo>
                  <a:cubicBezTo>
                    <a:pt x="1857" y="1510"/>
                    <a:pt x="1857" y="1502"/>
                    <a:pt x="1865" y="1502"/>
                  </a:cubicBezTo>
                  <a:cubicBezTo>
                    <a:pt x="1873" y="1478"/>
                    <a:pt x="1889" y="1462"/>
                    <a:pt x="1913" y="1462"/>
                  </a:cubicBezTo>
                  <a:cubicBezTo>
                    <a:pt x="1920" y="1462"/>
                    <a:pt x="1928" y="1462"/>
                    <a:pt x="1936" y="1471"/>
                  </a:cubicBezTo>
                  <a:cubicBezTo>
                    <a:pt x="1944" y="1471"/>
                    <a:pt x="1944" y="1471"/>
                    <a:pt x="1952" y="1471"/>
                  </a:cubicBezTo>
                  <a:lnTo>
                    <a:pt x="1952" y="1471"/>
                  </a:lnTo>
                  <a:cubicBezTo>
                    <a:pt x="1960" y="1455"/>
                    <a:pt x="1960" y="1447"/>
                    <a:pt x="1952" y="1423"/>
                  </a:cubicBezTo>
                  <a:cubicBezTo>
                    <a:pt x="1952" y="1407"/>
                    <a:pt x="1944" y="1407"/>
                    <a:pt x="1936" y="1399"/>
                  </a:cubicBezTo>
                  <a:cubicBezTo>
                    <a:pt x="1928" y="1399"/>
                    <a:pt x="1920" y="1399"/>
                    <a:pt x="1920" y="1384"/>
                  </a:cubicBezTo>
                  <a:cubicBezTo>
                    <a:pt x="1920" y="1375"/>
                    <a:pt x="1920" y="1368"/>
                    <a:pt x="1920" y="1360"/>
                  </a:cubicBezTo>
                  <a:cubicBezTo>
                    <a:pt x="1920" y="1344"/>
                    <a:pt x="1920" y="1328"/>
                    <a:pt x="1913" y="1328"/>
                  </a:cubicBezTo>
                  <a:cubicBezTo>
                    <a:pt x="1913" y="1328"/>
                    <a:pt x="1913" y="1328"/>
                    <a:pt x="1905" y="1328"/>
                  </a:cubicBezTo>
                  <a:cubicBezTo>
                    <a:pt x="1897" y="1328"/>
                    <a:pt x="1881" y="1344"/>
                    <a:pt x="1881" y="1344"/>
                  </a:cubicBezTo>
                  <a:cubicBezTo>
                    <a:pt x="1873" y="1360"/>
                    <a:pt x="1865" y="1391"/>
                    <a:pt x="1865" y="1399"/>
                  </a:cubicBezTo>
                  <a:lnTo>
                    <a:pt x="1865" y="1399"/>
                  </a:lnTo>
                  <a:cubicBezTo>
                    <a:pt x="1865" y="1407"/>
                    <a:pt x="1865" y="1415"/>
                    <a:pt x="1857" y="1423"/>
                  </a:cubicBezTo>
                  <a:lnTo>
                    <a:pt x="1849" y="1423"/>
                  </a:lnTo>
                  <a:cubicBezTo>
                    <a:pt x="1841" y="1423"/>
                    <a:pt x="1834" y="1423"/>
                    <a:pt x="1834" y="1423"/>
                  </a:cubicBezTo>
                  <a:cubicBezTo>
                    <a:pt x="1826" y="1423"/>
                    <a:pt x="1826" y="1423"/>
                    <a:pt x="1826" y="1423"/>
                  </a:cubicBezTo>
                  <a:cubicBezTo>
                    <a:pt x="1818" y="1423"/>
                    <a:pt x="1810" y="1415"/>
                    <a:pt x="1810" y="1399"/>
                  </a:cubicBezTo>
                  <a:cubicBezTo>
                    <a:pt x="1810" y="1391"/>
                    <a:pt x="1802" y="1384"/>
                    <a:pt x="1794" y="1384"/>
                  </a:cubicBezTo>
                  <a:cubicBezTo>
                    <a:pt x="1786" y="1384"/>
                    <a:pt x="1778" y="1384"/>
                    <a:pt x="1778" y="1384"/>
                  </a:cubicBezTo>
                  <a:cubicBezTo>
                    <a:pt x="1778" y="1375"/>
                    <a:pt x="1778" y="1375"/>
                    <a:pt x="1778" y="1368"/>
                  </a:cubicBezTo>
                  <a:cubicBezTo>
                    <a:pt x="1786" y="1360"/>
                    <a:pt x="1794" y="1352"/>
                    <a:pt x="1810" y="1344"/>
                  </a:cubicBezTo>
                  <a:cubicBezTo>
                    <a:pt x="1810" y="1336"/>
                    <a:pt x="1818" y="1336"/>
                    <a:pt x="1818" y="1328"/>
                  </a:cubicBezTo>
                  <a:cubicBezTo>
                    <a:pt x="1826" y="1328"/>
                    <a:pt x="1826" y="1328"/>
                    <a:pt x="1826" y="1320"/>
                  </a:cubicBezTo>
                  <a:cubicBezTo>
                    <a:pt x="1818" y="1320"/>
                    <a:pt x="1810" y="1312"/>
                    <a:pt x="1802" y="1312"/>
                  </a:cubicBezTo>
                  <a:cubicBezTo>
                    <a:pt x="1794" y="1312"/>
                    <a:pt x="1794" y="1312"/>
                    <a:pt x="1786" y="1304"/>
                  </a:cubicBezTo>
                  <a:cubicBezTo>
                    <a:pt x="1778" y="1304"/>
                    <a:pt x="1762" y="1304"/>
                    <a:pt x="1747" y="1304"/>
                  </a:cubicBezTo>
                  <a:cubicBezTo>
                    <a:pt x="1739" y="1304"/>
                    <a:pt x="1731" y="1304"/>
                    <a:pt x="1731" y="1304"/>
                  </a:cubicBezTo>
                  <a:cubicBezTo>
                    <a:pt x="1715" y="1312"/>
                    <a:pt x="1699" y="1336"/>
                    <a:pt x="1699" y="1344"/>
                  </a:cubicBezTo>
                  <a:cubicBezTo>
                    <a:pt x="1699" y="1352"/>
                    <a:pt x="1699" y="1360"/>
                    <a:pt x="1699" y="1360"/>
                  </a:cubicBezTo>
                  <a:cubicBezTo>
                    <a:pt x="1715" y="1368"/>
                    <a:pt x="1739" y="1399"/>
                    <a:pt x="1731" y="1407"/>
                  </a:cubicBezTo>
                  <a:cubicBezTo>
                    <a:pt x="1731" y="1407"/>
                    <a:pt x="1731" y="1407"/>
                    <a:pt x="1723" y="1407"/>
                  </a:cubicBezTo>
                  <a:cubicBezTo>
                    <a:pt x="1723" y="1407"/>
                    <a:pt x="1715" y="1407"/>
                    <a:pt x="1707" y="1407"/>
                  </a:cubicBezTo>
                  <a:cubicBezTo>
                    <a:pt x="1691" y="1399"/>
                    <a:pt x="1675" y="1384"/>
                    <a:pt x="1667" y="1368"/>
                  </a:cubicBezTo>
                  <a:cubicBezTo>
                    <a:pt x="1660" y="1360"/>
                    <a:pt x="1652" y="1352"/>
                    <a:pt x="1644" y="1352"/>
                  </a:cubicBezTo>
                  <a:cubicBezTo>
                    <a:pt x="1636" y="1352"/>
                    <a:pt x="1636" y="1352"/>
                    <a:pt x="1628" y="1352"/>
                  </a:cubicBezTo>
                  <a:cubicBezTo>
                    <a:pt x="1620" y="1352"/>
                    <a:pt x="1620" y="1352"/>
                    <a:pt x="1612" y="1352"/>
                  </a:cubicBezTo>
                  <a:cubicBezTo>
                    <a:pt x="1612" y="1352"/>
                    <a:pt x="1604" y="1352"/>
                    <a:pt x="1596" y="1352"/>
                  </a:cubicBezTo>
                  <a:cubicBezTo>
                    <a:pt x="1588" y="1344"/>
                    <a:pt x="1581" y="1352"/>
                    <a:pt x="1573" y="1352"/>
                  </a:cubicBezTo>
                  <a:cubicBezTo>
                    <a:pt x="1573" y="1352"/>
                    <a:pt x="1565" y="1360"/>
                    <a:pt x="1557" y="1360"/>
                  </a:cubicBezTo>
                  <a:cubicBezTo>
                    <a:pt x="1541" y="1360"/>
                    <a:pt x="1533" y="1352"/>
                    <a:pt x="1533" y="1336"/>
                  </a:cubicBezTo>
                  <a:cubicBezTo>
                    <a:pt x="1525" y="1289"/>
                    <a:pt x="1565" y="1241"/>
                    <a:pt x="1581" y="1225"/>
                  </a:cubicBezTo>
                  <a:cubicBezTo>
                    <a:pt x="1581" y="1225"/>
                    <a:pt x="1581" y="1218"/>
                    <a:pt x="1588" y="1218"/>
                  </a:cubicBezTo>
                  <a:cubicBezTo>
                    <a:pt x="1588" y="1210"/>
                    <a:pt x="1588" y="1210"/>
                    <a:pt x="1588" y="1202"/>
                  </a:cubicBezTo>
                  <a:lnTo>
                    <a:pt x="1588" y="1194"/>
                  </a:lnTo>
                  <a:lnTo>
                    <a:pt x="1596" y="1194"/>
                  </a:lnTo>
                  <a:cubicBezTo>
                    <a:pt x="1596" y="1194"/>
                    <a:pt x="1604" y="1194"/>
                    <a:pt x="1628" y="1210"/>
                  </a:cubicBezTo>
                  <a:cubicBezTo>
                    <a:pt x="1652" y="1218"/>
                    <a:pt x="1667" y="1225"/>
                    <a:pt x="1667" y="1233"/>
                  </a:cubicBezTo>
                  <a:cubicBezTo>
                    <a:pt x="1675" y="1233"/>
                    <a:pt x="1683" y="1241"/>
                    <a:pt x="1715" y="1249"/>
                  </a:cubicBezTo>
                  <a:cubicBezTo>
                    <a:pt x="1739" y="1257"/>
                    <a:pt x="1747" y="1265"/>
                    <a:pt x="1754" y="1273"/>
                  </a:cubicBezTo>
                  <a:cubicBezTo>
                    <a:pt x="1770" y="1273"/>
                    <a:pt x="1770" y="1281"/>
                    <a:pt x="1794" y="1281"/>
                  </a:cubicBezTo>
                  <a:cubicBezTo>
                    <a:pt x="1802" y="1289"/>
                    <a:pt x="1802" y="1289"/>
                    <a:pt x="1802" y="1289"/>
                  </a:cubicBezTo>
                  <a:cubicBezTo>
                    <a:pt x="1826" y="1289"/>
                    <a:pt x="1841" y="1297"/>
                    <a:pt x="1857" y="1289"/>
                  </a:cubicBezTo>
                  <a:cubicBezTo>
                    <a:pt x="1865" y="1289"/>
                    <a:pt x="1873" y="1289"/>
                    <a:pt x="1881" y="1289"/>
                  </a:cubicBezTo>
                  <a:cubicBezTo>
                    <a:pt x="1881" y="1289"/>
                    <a:pt x="1881" y="1289"/>
                    <a:pt x="1889" y="1289"/>
                  </a:cubicBezTo>
                  <a:cubicBezTo>
                    <a:pt x="1889" y="1281"/>
                    <a:pt x="1881" y="1281"/>
                    <a:pt x="1873" y="1273"/>
                  </a:cubicBezTo>
                  <a:cubicBezTo>
                    <a:pt x="1857" y="1241"/>
                    <a:pt x="1818" y="1186"/>
                    <a:pt x="1810" y="1162"/>
                  </a:cubicBezTo>
                  <a:cubicBezTo>
                    <a:pt x="1802" y="1138"/>
                    <a:pt x="1794" y="1131"/>
                    <a:pt x="1778" y="1123"/>
                  </a:cubicBezTo>
                  <a:cubicBezTo>
                    <a:pt x="1770" y="1107"/>
                    <a:pt x="1754" y="1099"/>
                    <a:pt x="1739" y="1067"/>
                  </a:cubicBezTo>
                  <a:cubicBezTo>
                    <a:pt x="1691" y="1012"/>
                    <a:pt x="1747" y="957"/>
                    <a:pt x="1770" y="941"/>
                  </a:cubicBezTo>
                  <a:lnTo>
                    <a:pt x="1770" y="941"/>
                  </a:lnTo>
                  <a:cubicBezTo>
                    <a:pt x="1778" y="933"/>
                    <a:pt x="1770" y="933"/>
                    <a:pt x="1770" y="933"/>
                  </a:cubicBezTo>
                  <a:cubicBezTo>
                    <a:pt x="1770" y="925"/>
                    <a:pt x="1762" y="917"/>
                    <a:pt x="1747" y="917"/>
                  </a:cubicBezTo>
                  <a:cubicBezTo>
                    <a:pt x="1731" y="917"/>
                    <a:pt x="1098" y="957"/>
                    <a:pt x="1027" y="957"/>
                  </a:cubicBezTo>
                  <a:cubicBezTo>
                    <a:pt x="1019" y="957"/>
                    <a:pt x="1019" y="957"/>
                    <a:pt x="1019" y="957"/>
                  </a:cubicBezTo>
                  <a:cubicBezTo>
                    <a:pt x="1003" y="957"/>
                    <a:pt x="1003" y="949"/>
                    <a:pt x="1003" y="949"/>
                  </a:cubicBezTo>
                  <a:cubicBezTo>
                    <a:pt x="995" y="941"/>
                    <a:pt x="1003" y="941"/>
                    <a:pt x="1003" y="933"/>
                  </a:cubicBezTo>
                  <a:lnTo>
                    <a:pt x="1003" y="933"/>
                  </a:lnTo>
                  <a:cubicBezTo>
                    <a:pt x="1011" y="925"/>
                    <a:pt x="1003" y="901"/>
                    <a:pt x="988" y="885"/>
                  </a:cubicBezTo>
                  <a:cubicBezTo>
                    <a:pt x="988" y="878"/>
                    <a:pt x="980" y="870"/>
                    <a:pt x="988" y="862"/>
                  </a:cubicBezTo>
                  <a:cubicBezTo>
                    <a:pt x="988" y="846"/>
                    <a:pt x="1003" y="838"/>
                    <a:pt x="1011" y="838"/>
                  </a:cubicBezTo>
                  <a:cubicBezTo>
                    <a:pt x="1019" y="838"/>
                    <a:pt x="1019" y="830"/>
                    <a:pt x="1019" y="830"/>
                  </a:cubicBezTo>
                  <a:cubicBezTo>
                    <a:pt x="1027" y="814"/>
                    <a:pt x="1019" y="783"/>
                    <a:pt x="1019" y="775"/>
                  </a:cubicBezTo>
                  <a:cubicBezTo>
                    <a:pt x="1011" y="767"/>
                    <a:pt x="1011" y="759"/>
                    <a:pt x="1019" y="751"/>
                  </a:cubicBezTo>
                  <a:cubicBezTo>
                    <a:pt x="1019" y="743"/>
                    <a:pt x="1027" y="735"/>
                    <a:pt x="1035" y="735"/>
                  </a:cubicBezTo>
                  <a:cubicBezTo>
                    <a:pt x="1043" y="735"/>
                    <a:pt x="1035" y="712"/>
                    <a:pt x="1035" y="696"/>
                  </a:cubicBezTo>
                  <a:cubicBezTo>
                    <a:pt x="1035" y="688"/>
                    <a:pt x="1035" y="680"/>
                    <a:pt x="1035" y="672"/>
                  </a:cubicBezTo>
                  <a:cubicBezTo>
                    <a:pt x="1035" y="656"/>
                    <a:pt x="1059" y="648"/>
                    <a:pt x="1075" y="648"/>
                  </a:cubicBezTo>
                  <a:lnTo>
                    <a:pt x="1083" y="648"/>
                  </a:lnTo>
                  <a:cubicBezTo>
                    <a:pt x="1083" y="648"/>
                    <a:pt x="1083" y="640"/>
                    <a:pt x="1083" y="632"/>
                  </a:cubicBezTo>
                  <a:cubicBezTo>
                    <a:pt x="1083" y="625"/>
                    <a:pt x="1075" y="617"/>
                    <a:pt x="1075" y="609"/>
                  </a:cubicBezTo>
                  <a:cubicBezTo>
                    <a:pt x="1075" y="601"/>
                    <a:pt x="1075" y="593"/>
                    <a:pt x="1083" y="593"/>
                  </a:cubicBezTo>
                  <a:cubicBezTo>
                    <a:pt x="1083" y="585"/>
                    <a:pt x="1098" y="585"/>
                    <a:pt x="1106" y="585"/>
                  </a:cubicBezTo>
                  <a:cubicBezTo>
                    <a:pt x="1106" y="585"/>
                    <a:pt x="1106" y="585"/>
                    <a:pt x="1114" y="585"/>
                  </a:cubicBezTo>
                  <a:cubicBezTo>
                    <a:pt x="1122" y="585"/>
                    <a:pt x="1122" y="569"/>
                    <a:pt x="1114" y="545"/>
                  </a:cubicBezTo>
                  <a:cubicBezTo>
                    <a:pt x="1106" y="522"/>
                    <a:pt x="1122" y="522"/>
                    <a:pt x="1138" y="514"/>
                  </a:cubicBezTo>
                  <a:lnTo>
                    <a:pt x="1146" y="514"/>
                  </a:lnTo>
                  <a:cubicBezTo>
                    <a:pt x="1161" y="506"/>
                    <a:pt x="1193" y="443"/>
                    <a:pt x="1201" y="419"/>
                  </a:cubicBezTo>
                  <a:cubicBezTo>
                    <a:pt x="1201" y="403"/>
                    <a:pt x="1201" y="403"/>
                    <a:pt x="1185" y="395"/>
                  </a:cubicBezTo>
                  <a:cubicBezTo>
                    <a:pt x="1177" y="395"/>
                    <a:pt x="1161" y="387"/>
                    <a:pt x="1146" y="380"/>
                  </a:cubicBezTo>
                  <a:cubicBezTo>
                    <a:pt x="1146" y="380"/>
                    <a:pt x="1130" y="372"/>
                    <a:pt x="1138" y="364"/>
                  </a:cubicBezTo>
                  <a:cubicBezTo>
                    <a:pt x="1138" y="348"/>
                    <a:pt x="1170" y="340"/>
                    <a:pt x="1217" y="332"/>
                  </a:cubicBezTo>
                  <a:cubicBezTo>
                    <a:pt x="1225" y="332"/>
                    <a:pt x="1233" y="324"/>
                    <a:pt x="1233" y="324"/>
                  </a:cubicBezTo>
                  <a:cubicBezTo>
                    <a:pt x="1241" y="324"/>
                    <a:pt x="1241" y="324"/>
                    <a:pt x="1241" y="324"/>
                  </a:cubicBezTo>
                  <a:cubicBezTo>
                    <a:pt x="1241" y="316"/>
                    <a:pt x="1233" y="301"/>
                    <a:pt x="1201" y="292"/>
                  </a:cubicBezTo>
                  <a:cubicBezTo>
                    <a:pt x="1185" y="285"/>
                    <a:pt x="1177" y="277"/>
                    <a:pt x="1177" y="277"/>
                  </a:cubicBezTo>
                  <a:cubicBezTo>
                    <a:pt x="1177" y="269"/>
                    <a:pt x="1177" y="261"/>
                    <a:pt x="1185" y="261"/>
                  </a:cubicBezTo>
                  <a:cubicBezTo>
                    <a:pt x="1185" y="253"/>
                    <a:pt x="1185" y="253"/>
                    <a:pt x="1193" y="245"/>
                  </a:cubicBezTo>
                  <a:cubicBezTo>
                    <a:pt x="1193" y="229"/>
                    <a:pt x="1185" y="214"/>
                    <a:pt x="1177" y="214"/>
                  </a:cubicBezTo>
                  <a:cubicBezTo>
                    <a:pt x="1146" y="214"/>
                    <a:pt x="1146" y="182"/>
                    <a:pt x="1146" y="158"/>
                  </a:cubicBezTo>
                  <a:cubicBezTo>
                    <a:pt x="1146" y="150"/>
                    <a:pt x="1146" y="134"/>
                    <a:pt x="1146" y="127"/>
                  </a:cubicBezTo>
                  <a:cubicBezTo>
                    <a:pt x="1130" y="119"/>
                    <a:pt x="1146" y="103"/>
                    <a:pt x="1154" y="87"/>
                  </a:cubicBezTo>
                  <a:cubicBezTo>
                    <a:pt x="1161" y="79"/>
                    <a:pt x="1161" y="63"/>
                    <a:pt x="1161" y="55"/>
                  </a:cubicBezTo>
                  <a:lnTo>
                    <a:pt x="1154" y="48"/>
                  </a:lnTo>
                  <a:cubicBezTo>
                    <a:pt x="1146" y="40"/>
                    <a:pt x="1138" y="32"/>
                    <a:pt x="1138" y="8"/>
                  </a:cubicBezTo>
                  <a:cubicBezTo>
                    <a:pt x="7" y="40"/>
                    <a:pt x="7" y="40"/>
                    <a:pt x="7" y="40"/>
                  </a:cubicBezTo>
                  <a:cubicBezTo>
                    <a:pt x="15" y="522"/>
                    <a:pt x="15" y="522"/>
                    <a:pt x="15" y="522"/>
                  </a:cubicBezTo>
                  <a:cubicBezTo>
                    <a:pt x="23" y="530"/>
                    <a:pt x="47" y="545"/>
                    <a:pt x="63" y="561"/>
                  </a:cubicBezTo>
                  <a:cubicBezTo>
                    <a:pt x="63" y="569"/>
                    <a:pt x="71" y="577"/>
                    <a:pt x="78" y="585"/>
                  </a:cubicBezTo>
                  <a:cubicBezTo>
                    <a:pt x="94" y="601"/>
                    <a:pt x="110" y="617"/>
                    <a:pt x="118" y="640"/>
                  </a:cubicBezTo>
                  <a:cubicBezTo>
                    <a:pt x="126" y="664"/>
                    <a:pt x="126" y="680"/>
                    <a:pt x="118" y="688"/>
                  </a:cubicBezTo>
                  <a:cubicBezTo>
                    <a:pt x="118" y="696"/>
                    <a:pt x="118" y="704"/>
                    <a:pt x="110" y="712"/>
                  </a:cubicBezTo>
                  <a:cubicBezTo>
                    <a:pt x="110" y="727"/>
                    <a:pt x="118" y="727"/>
                    <a:pt x="126" y="735"/>
                  </a:cubicBezTo>
                  <a:cubicBezTo>
                    <a:pt x="134" y="735"/>
                    <a:pt x="134" y="735"/>
                    <a:pt x="142" y="743"/>
                  </a:cubicBezTo>
                  <a:cubicBezTo>
                    <a:pt x="158" y="759"/>
                    <a:pt x="181" y="783"/>
                    <a:pt x="173" y="830"/>
                  </a:cubicBezTo>
                  <a:cubicBezTo>
                    <a:pt x="173" y="854"/>
                    <a:pt x="181" y="854"/>
                    <a:pt x="189" y="862"/>
                  </a:cubicBezTo>
                  <a:cubicBezTo>
                    <a:pt x="197" y="862"/>
                    <a:pt x="213" y="862"/>
                    <a:pt x="221" y="878"/>
                  </a:cubicBezTo>
                  <a:cubicBezTo>
                    <a:pt x="237" y="909"/>
                    <a:pt x="237" y="949"/>
                    <a:pt x="237" y="972"/>
                  </a:cubicBezTo>
                  <a:cubicBezTo>
                    <a:pt x="229" y="996"/>
                    <a:pt x="229" y="1012"/>
                    <a:pt x="229" y="1028"/>
                  </a:cubicBezTo>
                  <a:cubicBezTo>
                    <a:pt x="229" y="1036"/>
                    <a:pt x="229" y="1036"/>
                    <a:pt x="237" y="1036"/>
                  </a:cubicBezTo>
                  <a:cubicBezTo>
                    <a:pt x="237" y="1051"/>
                    <a:pt x="237" y="1083"/>
                    <a:pt x="213" y="1131"/>
                  </a:cubicBezTo>
                  <a:cubicBezTo>
                    <a:pt x="205" y="1154"/>
                    <a:pt x="197" y="1154"/>
                    <a:pt x="181" y="1162"/>
                  </a:cubicBezTo>
                  <a:cubicBezTo>
                    <a:pt x="181" y="1170"/>
                    <a:pt x="173" y="1170"/>
                    <a:pt x="165" y="1186"/>
                  </a:cubicBezTo>
                  <a:cubicBezTo>
                    <a:pt x="158" y="1194"/>
                    <a:pt x="158" y="1194"/>
                    <a:pt x="158" y="1194"/>
                  </a:cubicBezTo>
                  <a:cubicBezTo>
                    <a:pt x="158" y="1202"/>
                    <a:pt x="158" y="1202"/>
                    <a:pt x="165" y="1202"/>
                  </a:cubicBezTo>
                  <a:cubicBezTo>
                    <a:pt x="173" y="1202"/>
                    <a:pt x="181" y="1210"/>
                    <a:pt x="181" y="1218"/>
                  </a:cubicBezTo>
                  <a:cubicBezTo>
                    <a:pt x="189" y="1225"/>
                    <a:pt x="189" y="1241"/>
                    <a:pt x="189" y="1249"/>
                  </a:cubicBezTo>
                  <a:cubicBezTo>
                    <a:pt x="181" y="1257"/>
                    <a:pt x="181" y="1257"/>
                    <a:pt x="173" y="1257"/>
                  </a:cubicBezTo>
                  <a:cubicBezTo>
                    <a:pt x="173" y="1257"/>
                    <a:pt x="165" y="1281"/>
                    <a:pt x="158" y="1289"/>
                  </a:cubicBezTo>
                  <a:cubicBezTo>
                    <a:pt x="158" y="1297"/>
                    <a:pt x="158" y="1297"/>
                    <a:pt x="158" y="1297"/>
                  </a:cubicBezTo>
                  <a:cubicBezTo>
                    <a:pt x="158" y="1312"/>
                    <a:pt x="165" y="1320"/>
                    <a:pt x="173" y="1336"/>
                  </a:cubicBezTo>
                  <a:cubicBezTo>
                    <a:pt x="173" y="1336"/>
                    <a:pt x="173" y="1344"/>
                    <a:pt x="181" y="1344"/>
                  </a:cubicBezTo>
                  <a:cubicBezTo>
                    <a:pt x="189" y="1368"/>
                    <a:pt x="189" y="1384"/>
                    <a:pt x="189" y="1399"/>
                  </a:cubicBezTo>
                  <a:lnTo>
                    <a:pt x="189" y="1407"/>
                  </a:lnTo>
                  <a:cubicBezTo>
                    <a:pt x="189" y="1423"/>
                    <a:pt x="181" y="1423"/>
                    <a:pt x="173" y="1431"/>
                  </a:cubicBezTo>
                  <a:cubicBezTo>
                    <a:pt x="173" y="1431"/>
                    <a:pt x="165" y="1431"/>
                    <a:pt x="165" y="1439"/>
                  </a:cubicBezTo>
                  <a:cubicBezTo>
                    <a:pt x="158" y="1447"/>
                    <a:pt x="158" y="1455"/>
                    <a:pt x="158" y="1462"/>
                  </a:cubicBezTo>
                  <a:cubicBezTo>
                    <a:pt x="158" y="1478"/>
                    <a:pt x="150" y="1486"/>
                    <a:pt x="142" y="1502"/>
                  </a:cubicBezTo>
                  <a:cubicBezTo>
                    <a:pt x="118" y="1518"/>
                    <a:pt x="110" y="1534"/>
                    <a:pt x="102" y="1549"/>
                  </a:cubicBezTo>
                  <a:cubicBezTo>
                    <a:pt x="94" y="1557"/>
                    <a:pt x="102" y="1565"/>
                    <a:pt x="110" y="1573"/>
                  </a:cubicBezTo>
                  <a:lnTo>
                    <a:pt x="110" y="1573"/>
                  </a:lnTo>
                  <a:cubicBezTo>
                    <a:pt x="126" y="1581"/>
                    <a:pt x="126" y="1589"/>
                    <a:pt x="134" y="1589"/>
                  </a:cubicBezTo>
                  <a:cubicBezTo>
                    <a:pt x="134" y="1589"/>
                    <a:pt x="142" y="1589"/>
                    <a:pt x="150" y="1581"/>
                  </a:cubicBezTo>
                  <a:cubicBezTo>
                    <a:pt x="158" y="1573"/>
                    <a:pt x="181" y="1565"/>
                    <a:pt x="213" y="1565"/>
                  </a:cubicBezTo>
                  <a:cubicBezTo>
                    <a:pt x="229" y="1565"/>
                    <a:pt x="244" y="1565"/>
                    <a:pt x="253" y="1565"/>
                  </a:cubicBezTo>
                  <a:cubicBezTo>
                    <a:pt x="284" y="1565"/>
                    <a:pt x="316" y="1565"/>
                    <a:pt x="316" y="1557"/>
                  </a:cubicBezTo>
                  <a:cubicBezTo>
                    <a:pt x="324" y="1542"/>
                    <a:pt x="308" y="1518"/>
                    <a:pt x="308" y="1510"/>
                  </a:cubicBezTo>
                  <a:cubicBezTo>
                    <a:pt x="300" y="1510"/>
                    <a:pt x="300" y="1510"/>
                    <a:pt x="300" y="1510"/>
                  </a:cubicBezTo>
                  <a:cubicBezTo>
                    <a:pt x="300" y="1502"/>
                    <a:pt x="308" y="1502"/>
                    <a:pt x="308" y="1502"/>
                  </a:cubicBezTo>
                  <a:cubicBezTo>
                    <a:pt x="316" y="1502"/>
                    <a:pt x="324" y="1502"/>
                    <a:pt x="324" y="1494"/>
                  </a:cubicBezTo>
                  <a:cubicBezTo>
                    <a:pt x="324" y="1486"/>
                    <a:pt x="324" y="1478"/>
                    <a:pt x="324" y="1478"/>
                  </a:cubicBezTo>
                  <a:cubicBezTo>
                    <a:pt x="324" y="1471"/>
                    <a:pt x="324" y="1462"/>
                    <a:pt x="324" y="1455"/>
                  </a:cubicBezTo>
                  <a:cubicBezTo>
                    <a:pt x="324" y="1447"/>
                    <a:pt x="324" y="1447"/>
                    <a:pt x="324" y="1439"/>
                  </a:cubicBezTo>
                  <a:cubicBezTo>
                    <a:pt x="331" y="1431"/>
                    <a:pt x="331" y="1423"/>
                    <a:pt x="339" y="1423"/>
                  </a:cubicBezTo>
                  <a:cubicBezTo>
                    <a:pt x="347" y="1423"/>
                    <a:pt x="347" y="1423"/>
                    <a:pt x="355" y="1431"/>
                  </a:cubicBezTo>
                  <a:cubicBezTo>
                    <a:pt x="355" y="1455"/>
                    <a:pt x="363" y="1462"/>
                    <a:pt x="371" y="1471"/>
                  </a:cubicBezTo>
                  <a:cubicBezTo>
                    <a:pt x="371" y="1471"/>
                    <a:pt x="371" y="1471"/>
                    <a:pt x="379" y="1478"/>
                  </a:cubicBezTo>
                  <a:cubicBezTo>
                    <a:pt x="379" y="1478"/>
                    <a:pt x="379" y="1486"/>
                    <a:pt x="379" y="1494"/>
                  </a:cubicBezTo>
                  <a:cubicBezTo>
                    <a:pt x="371" y="1502"/>
                    <a:pt x="371" y="1502"/>
                    <a:pt x="363" y="1502"/>
                  </a:cubicBezTo>
                  <a:cubicBezTo>
                    <a:pt x="355" y="1502"/>
                    <a:pt x="355" y="1502"/>
                    <a:pt x="355" y="1502"/>
                  </a:cubicBezTo>
                  <a:cubicBezTo>
                    <a:pt x="347" y="1510"/>
                    <a:pt x="339" y="1510"/>
                    <a:pt x="339" y="1510"/>
                  </a:cubicBezTo>
                  <a:cubicBezTo>
                    <a:pt x="339" y="1510"/>
                    <a:pt x="339" y="1518"/>
                    <a:pt x="339" y="1526"/>
                  </a:cubicBezTo>
                  <a:cubicBezTo>
                    <a:pt x="347" y="1534"/>
                    <a:pt x="347" y="1542"/>
                    <a:pt x="347" y="1549"/>
                  </a:cubicBezTo>
                  <a:cubicBezTo>
                    <a:pt x="347" y="1549"/>
                    <a:pt x="347" y="1549"/>
                    <a:pt x="355" y="1549"/>
                  </a:cubicBezTo>
                  <a:cubicBezTo>
                    <a:pt x="379" y="1557"/>
                    <a:pt x="561" y="1605"/>
                    <a:pt x="592" y="1621"/>
                  </a:cubicBezTo>
                  <a:cubicBezTo>
                    <a:pt x="608" y="1637"/>
                    <a:pt x="671" y="1644"/>
                    <a:pt x="727" y="1644"/>
                  </a:cubicBezTo>
                  <a:cubicBezTo>
                    <a:pt x="782" y="1644"/>
                    <a:pt x="821" y="1637"/>
                    <a:pt x="837" y="1621"/>
                  </a:cubicBezTo>
                  <a:cubicBezTo>
                    <a:pt x="845" y="1613"/>
                    <a:pt x="845" y="1605"/>
                    <a:pt x="845" y="1597"/>
                  </a:cubicBezTo>
                  <a:cubicBezTo>
                    <a:pt x="837" y="1557"/>
                    <a:pt x="821" y="1557"/>
                    <a:pt x="821" y="1549"/>
                  </a:cubicBezTo>
                  <a:cubicBezTo>
                    <a:pt x="814" y="1549"/>
                    <a:pt x="814" y="1549"/>
                    <a:pt x="814" y="1549"/>
                  </a:cubicBezTo>
                  <a:cubicBezTo>
                    <a:pt x="814" y="1542"/>
                    <a:pt x="814" y="1542"/>
                    <a:pt x="821" y="1542"/>
                  </a:cubicBezTo>
                  <a:cubicBezTo>
                    <a:pt x="821" y="1542"/>
                    <a:pt x="830" y="1542"/>
                    <a:pt x="830" y="1534"/>
                  </a:cubicBezTo>
                  <a:cubicBezTo>
                    <a:pt x="853" y="1526"/>
                    <a:pt x="861" y="1526"/>
                    <a:pt x="869" y="1526"/>
                  </a:cubicBezTo>
                  <a:cubicBezTo>
                    <a:pt x="869" y="1526"/>
                    <a:pt x="877" y="1526"/>
                    <a:pt x="885" y="1518"/>
                  </a:cubicBezTo>
                  <a:cubicBezTo>
                    <a:pt x="893" y="1510"/>
                    <a:pt x="908" y="1502"/>
                    <a:pt x="924" y="1502"/>
                  </a:cubicBezTo>
                  <a:cubicBezTo>
                    <a:pt x="932" y="1502"/>
                    <a:pt x="940" y="1502"/>
                    <a:pt x="940" y="1518"/>
                  </a:cubicBezTo>
                  <a:cubicBezTo>
                    <a:pt x="940" y="1534"/>
                    <a:pt x="940" y="1557"/>
                    <a:pt x="948" y="1557"/>
                  </a:cubicBezTo>
                  <a:lnTo>
                    <a:pt x="956" y="1557"/>
                  </a:lnTo>
                  <a:cubicBezTo>
                    <a:pt x="964" y="1549"/>
                    <a:pt x="972" y="1542"/>
                    <a:pt x="972" y="1534"/>
                  </a:cubicBezTo>
                  <a:cubicBezTo>
                    <a:pt x="972" y="1526"/>
                    <a:pt x="980" y="1526"/>
                    <a:pt x="980" y="1526"/>
                  </a:cubicBezTo>
                  <a:cubicBezTo>
                    <a:pt x="988" y="1526"/>
                    <a:pt x="995" y="1526"/>
                    <a:pt x="1003" y="1534"/>
                  </a:cubicBezTo>
                  <a:cubicBezTo>
                    <a:pt x="1011" y="1534"/>
                    <a:pt x="1019" y="1542"/>
                    <a:pt x="1019" y="1542"/>
                  </a:cubicBezTo>
                  <a:cubicBezTo>
                    <a:pt x="1043" y="1557"/>
                    <a:pt x="1051" y="1565"/>
                    <a:pt x="1059" y="1589"/>
                  </a:cubicBezTo>
                  <a:cubicBezTo>
                    <a:pt x="1067" y="1621"/>
                    <a:pt x="1067" y="1628"/>
                    <a:pt x="1090" y="1628"/>
                  </a:cubicBezTo>
                  <a:cubicBezTo>
                    <a:pt x="1114" y="1628"/>
                    <a:pt x="1161" y="1644"/>
                    <a:pt x="1177" y="1652"/>
                  </a:cubicBezTo>
                  <a:cubicBezTo>
                    <a:pt x="1193" y="1660"/>
                    <a:pt x="1201" y="1660"/>
                    <a:pt x="1217" y="1676"/>
                  </a:cubicBezTo>
                  <a:cubicBezTo>
                    <a:pt x="1233" y="1684"/>
                    <a:pt x="1233" y="1692"/>
                    <a:pt x="1233" y="1700"/>
                  </a:cubicBezTo>
                  <a:cubicBezTo>
                    <a:pt x="1225" y="1708"/>
                    <a:pt x="1217" y="1715"/>
                    <a:pt x="1209" y="1715"/>
                  </a:cubicBezTo>
                  <a:cubicBezTo>
                    <a:pt x="1193" y="1715"/>
                    <a:pt x="1177" y="1715"/>
                    <a:pt x="1177" y="1715"/>
                  </a:cubicBezTo>
                  <a:cubicBezTo>
                    <a:pt x="1177" y="1724"/>
                    <a:pt x="1177" y="1724"/>
                    <a:pt x="1177" y="1731"/>
                  </a:cubicBezTo>
                  <a:cubicBezTo>
                    <a:pt x="1177" y="1731"/>
                    <a:pt x="1177" y="1739"/>
                    <a:pt x="1185" y="1739"/>
                  </a:cubicBezTo>
                  <a:cubicBezTo>
                    <a:pt x="1193" y="1755"/>
                    <a:pt x="1193" y="1763"/>
                    <a:pt x="1217" y="1771"/>
                  </a:cubicBezTo>
                  <a:cubicBezTo>
                    <a:pt x="1225" y="1771"/>
                    <a:pt x="1241" y="1771"/>
                    <a:pt x="1248" y="1771"/>
                  </a:cubicBezTo>
                  <a:lnTo>
                    <a:pt x="1256" y="1763"/>
                  </a:lnTo>
                  <a:cubicBezTo>
                    <a:pt x="1264" y="1763"/>
                    <a:pt x="1272" y="1771"/>
                    <a:pt x="1288" y="1771"/>
                  </a:cubicBezTo>
                  <a:cubicBezTo>
                    <a:pt x="1304" y="1779"/>
                    <a:pt x="1304" y="1779"/>
                    <a:pt x="1312" y="1787"/>
                  </a:cubicBezTo>
                  <a:cubicBezTo>
                    <a:pt x="1312" y="1795"/>
                    <a:pt x="1320" y="1795"/>
                    <a:pt x="1343" y="1802"/>
                  </a:cubicBezTo>
                  <a:cubicBezTo>
                    <a:pt x="1359" y="1802"/>
                    <a:pt x="1391" y="1810"/>
                    <a:pt x="1414" y="1810"/>
                  </a:cubicBezTo>
                  <a:cubicBezTo>
                    <a:pt x="1438" y="1810"/>
                    <a:pt x="1454" y="1802"/>
                    <a:pt x="1454" y="1795"/>
                  </a:cubicBezTo>
                  <a:cubicBezTo>
                    <a:pt x="1462" y="1787"/>
                    <a:pt x="1462" y="1771"/>
                    <a:pt x="1454" y="1763"/>
                  </a:cubicBezTo>
                  <a:cubicBezTo>
                    <a:pt x="1454" y="1747"/>
                    <a:pt x="1454" y="1739"/>
                    <a:pt x="1462" y="1731"/>
                  </a:cubicBezTo>
                  <a:cubicBezTo>
                    <a:pt x="1478" y="1715"/>
                    <a:pt x="1501" y="1715"/>
                    <a:pt x="1517" y="1715"/>
                  </a:cubicBezTo>
                  <a:cubicBezTo>
                    <a:pt x="1533" y="1715"/>
                    <a:pt x="1557" y="1715"/>
                    <a:pt x="1565" y="1724"/>
                  </a:cubicBezTo>
                  <a:cubicBezTo>
                    <a:pt x="1565" y="1731"/>
                    <a:pt x="1573" y="1739"/>
                    <a:pt x="1581" y="1739"/>
                  </a:cubicBezTo>
                  <a:lnTo>
                    <a:pt x="1588" y="1739"/>
                  </a:lnTo>
                  <a:cubicBezTo>
                    <a:pt x="1596" y="1731"/>
                    <a:pt x="1604" y="1731"/>
                    <a:pt x="1604" y="1731"/>
                  </a:cubicBezTo>
                  <a:cubicBezTo>
                    <a:pt x="1612" y="1731"/>
                    <a:pt x="1612" y="1731"/>
                    <a:pt x="1612" y="1731"/>
                  </a:cubicBezTo>
                  <a:cubicBezTo>
                    <a:pt x="1612" y="1739"/>
                    <a:pt x="1620" y="1739"/>
                    <a:pt x="1612" y="1755"/>
                  </a:cubicBezTo>
                  <a:cubicBezTo>
                    <a:pt x="1612" y="1755"/>
                    <a:pt x="1612" y="1763"/>
                    <a:pt x="1612" y="1771"/>
                  </a:cubicBezTo>
                  <a:cubicBezTo>
                    <a:pt x="1604" y="1779"/>
                    <a:pt x="1604" y="1787"/>
                    <a:pt x="1604" y="1795"/>
                  </a:cubicBezTo>
                  <a:cubicBezTo>
                    <a:pt x="1612" y="1795"/>
                    <a:pt x="1612" y="1795"/>
                    <a:pt x="1620" y="1802"/>
                  </a:cubicBezTo>
                  <a:cubicBezTo>
                    <a:pt x="1620" y="1802"/>
                    <a:pt x="1628" y="1802"/>
                    <a:pt x="1636" y="1802"/>
                  </a:cubicBezTo>
                  <a:cubicBezTo>
                    <a:pt x="1644" y="1810"/>
                    <a:pt x="1652" y="1810"/>
                    <a:pt x="1660" y="1810"/>
                  </a:cubicBezTo>
                  <a:cubicBezTo>
                    <a:pt x="1667" y="1810"/>
                    <a:pt x="1675" y="1810"/>
                    <a:pt x="1675" y="1787"/>
                  </a:cubicBezTo>
                  <a:cubicBezTo>
                    <a:pt x="1683" y="1779"/>
                    <a:pt x="1683" y="1763"/>
                    <a:pt x="1683" y="1755"/>
                  </a:cubicBezTo>
                  <a:cubicBezTo>
                    <a:pt x="1683" y="1731"/>
                    <a:pt x="1691" y="1715"/>
                    <a:pt x="1699" y="1708"/>
                  </a:cubicBezTo>
                  <a:lnTo>
                    <a:pt x="1699" y="1708"/>
                  </a:lnTo>
                  <a:cubicBezTo>
                    <a:pt x="1707" y="1692"/>
                    <a:pt x="1707" y="1692"/>
                    <a:pt x="1699" y="1668"/>
                  </a:cubicBezTo>
                  <a:cubicBezTo>
                    <a:pt x="1691" y="1652"/>
                    <a:pt x="1691" y="1652"/>
                    <a:pt x="1675" y="1644"/>
                  </a:cubicBezTo>
                  <a:cubicBezTo>
                    <a:pt x="1675" y="1644"/>
                    <a:pt x="1667" y="1637"/>
                    <a:pt x="1660" y="1637"/>
                  </a:cubicBezTo>
                  <a:cubicBezTo>
                    <a:pt x="1636" y="1621"/>
                    <a:pt x="1612" y="1597"/>
                    <a:pt x="1620" y="1589"/>
                  </a:cubicBezTo>
                  <a:cubicBezTo>
                    <a:pt x="1620" y="1581"/>
                    <a:pt x="1620" y="1581"/>
                    <a:pt x="1628" y="1581"/>
                  </a:cubicBezTo>
                  <a:cubicBezTo>
                    <a:pt x="1628" y="1581"/>
                    <a:pt x="1628" y="1581"/>
                    <a:pt x="1636" y="1581"/>
                  </a:cubicBezTo>
                  <a:cubicBezTo>
                    <a:pt x="1652" y="1581"/>
                    <a:pt x="1652" y="1589"/>
                    <a:pt x="1667" y="1589"/>
                  </a:cubicBezTo>
                  <a:cubicBezTo>
                    <a:pt x="1675" y="1597"/>
                    <a:pt x="1683" y="1597"/>
                    <a:pt x="1691" y="1605"/>
                  </a:cubicBezTo>
                  <a:cubicBezTo>
                    <a:pt x="1715" y="1605"/>
                    <a:pt x="1731" y="1613"/>
                    <a:pt x="1739" y="1613"/>
                  </a:cubicBezTo>
                  <a:cubicBezTo>
                    <a:pt x="1754" y="1621"/>
                    <a:pt x="1770" y="1621"/>
                    <a:pt x="1778" y="1628"/>
                  </a:cubicBezTo>
                  <a:cubicBezTo>
                    <a:pt x="1794" y="1637"/>
                    <a:pt x="1810" y="1652"/>
                    <a:pt x="1810" y="1660"/>
                  </a:cubicBezTo>
                  <a:cubicBezTo>
                    <a:pt x="1810" y="1668"/>
                    <a:pt x="1810" y="1668"/>
                    <a:pt x="1802" y="1676"/>
                  </a:cubicBezTo>
                  <a:cubicBezTo>
                    <a:pt x="1786" y="1676"/>
                    <a:pt x="1786" y="1676"/>
                    <a:pt x="1786" y="1676"/>
                  </a:cubicBezTo>
                  <a:cubicBezTo>
                    <a:pt x="1786" y="1676"/>
                    <a:pt x="1786" y="1684"/>
                    <a:pt x="1794" y="1684"/>
                  </a:cubicBezTo>
                  <a:cubicBezTo>
                    <a:pt x="1802" y="1684"/>
                    <a:pt x="1818" y="1684"/>
                    <a:pt x="1826" y="1684"/>
                  </a:cubicBezTo>
                  <a:cubicBezTo>
                    <a:pt x="1834" y="1684"/>
                    <a:pt x="1834" y="1676"/>
                    <a:pt x="1841" y="1676"/>
                  </a:cubicBezTo>
                  <a:cubicBezTo>
                    <a:pt x="1841" y="1676"/>
                    <a:pt x="1849" y="1684"/>
                    <a:pt x="1857" y="1684"/>
                  </a:cubicBezTo>
                  <a:cubicBezTo>
                    <a:pt x="1857" y="1692"/>
                    <a:pt x="1857" y="1700"/>
                    <a:pt x="1857" y="1700"/>
                  </a:cubicBezTo>
                  <a:cubicBezTo>
                    <a:pt x="1857" y="1708"/>
                    <a:pt x="1857" y="1715"/>
                    <a:pt x="1873" y="1715"/>
                  </a:cubicBezTo>
                  <a:cubicBezTo>
                    <a:pt x="1881" y="1724"/>
                    <a:pt x="1905" y="1715"/>
                    <a:pt x="1913" y="1708"/>
                  </a:cubicBezTo>
                  <a:cubicBezTo>
                    <a:pt x="1920" y="1708"/>
                    <a:pt x="1928" y="1708"/>
                    <a:pt x="1936" y="170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91" name="Freeform 508"/>
            <p:cNvSpPr>
              <a:spLocks noChangeArrowheads="1"/>
            </p:cNvSpPr>
            <p:nvPr/>
          </p:nvSpPr>
          <p:spPr bwMode="auto">
            <a:xfrm>
              <a:off x="17290667" y="4449747"/>
              <a:ext cx="1289534" cy="1463481"/>
            </a:xfrm>
            <a:custGeom>
              <a:avLst/>
              <a:gdLst>
                <a:gd name="T0" fmla="*/ 2055 w 2451"/>
                <a:gd name="T1" fmla="*/ 2712 h 2784"/>
                <a:gd name="T2" fmla="*/ 2055 w 2451"/>
                <a:gd name="T3" fmla="*/ 2712 h 2784"/>
                <a:gd name="T4" fmla="*/ 2023 w 2451"/>
                <a:gd name="T5" fmla="*/ 2601 h 2784"/>
                <a:gd name="T6" fmla="*/ 1936 w 2451"/>
                <a:gd name="T7" fmla="*/ 2475 h 2784"/>
                <a:gd name="T8" fmla="*/ 1778 w 2451"/>
                <a:gd name="T9" fmla="*/ 2316 h 2784"/>
                <a:gd name="T10" fmla="*/ 1691 w 2451"/>
                <a:gd name="T11" fmla="*/ 2293 h 2784"/>
                <a:gd name="T12" fmla="*/ 1659 w 2451"/>
                <a:gd name="T13" fmla="*/ 2277 h 2784"/>
                <a:gd name="T14" fmla="*/ 1596 w 2451"/>
                <a:gd name="T15" fmla="*/ 2229 h 2784"/>
                <a:gd name="T16" fmla="*/ 1509 w 2451"/>
                <a:gd name="T17" fmla="*/ 2174 h 2784"/>
                <a:gd name="T18" fmla="*/ 1470 w 2451"/>
                <a:gd name="T19" fmla="*/ 2071 h 2784"/>
                <a:gd name="T20" fmla="*/ 1494 w 2451"/>
                <a:gd name="T21" fmla="*/ 1969 h 2784"/>
                <a:gd name="T22" fmla="*/ 1494 w 2451"/>
                <a:gd name="T23" fmla="*/ 1889 h 2784"/>
                <a:gd name="T24" fmla="*/ 1485 w 2451"/>
                <a:gd name="T25" fmla="*/ 1787 h 2784"/>
                <a:gd name="T26" fmla="*/ 1438 w 2451"/>
                <a:gd name="T27" fmla="*/ 1724 h 2784"/>
                <a:gd name="T28" fmla="*/ 1485 w 2451"/>
                <a:gd name="T29" fmla="*/ 1613 h 2784"/>
                <a:gd name="T30" fmla="*/ 1612 w 2451"/>
                <a:gd name="T31" fmla="*/ 1542 h 2784"/>
                <a:gd name="T32" fmla="*/ 1612 w 2451"/>
                <a:gd name="T33" fmla="*/ 1360 h 2784"/>
                <a:gd name="T34" fmla="*/ 1604 w 2451"/>
                <a:gd name="T35" fmla="*/ 1249 h 2784"/>
                <a:gd name="T36" fmla="*/ 1675 w 2451"/>
                <a:gd name="T37" fmla="*/ 1186 h 2784"/>
                <a:gd name="T38" fmla="*/ 1691 w 2451"/>
                <a:gd name="T39" fmla="*/ 1154 h 2784"/>
                <a:gd name="T40" fmla="*/ 2071 w 2451"/>
                <a:gd name="T41" fmla="*/ 791 h 2784"/>
                <a:gd name="T42" fmla="*/ 2268 w 2451"/>
                <a:gd name="T43" fmla="*/ 672 h 2784"/>
                <a:gd name="T44" fmla="*/ 2450 w 2451"/>
                <a:gd name="T45" fmla="*/ 570 h 2784"/>
                <a:gd name="T46" fmla="*/ 2339 w 2451"/>
                <a:gd name="T47" fmla="*/ 577 h 2784"/>
                <a:gd name="T48" fmla="*/ 2268 w 2451"/>
                <a:gd name="T49" fmla="*/ 522 h 2784"/>
                <a:gd name="T50" fmla="*/ 2110 w 2451"/>
                <a:gd name="T51" fmla="*/ 546 h 2784"/>
                <a:gd name="T52" fmla="*/ 2062 w 2451"/>
                <a:gd name="T53" fmla="*/ 546 h 2784"/>
                <a:gd name="T54" fmla="*/ 2007 w 2451"/>
                <a:gd name="T55" fmla="*/ 475 h 2784"/>
                <a:gd name="T56" fmla="*/ 1865 w 2451"/>
                <a:gd name="T57" fmla="*/ 601 h 2784"/>
                <a:gd name="T58" fmla="*/ 1731 w 2451"/>
                <a:gd name="T59" fmla="*/ 538 h 2784"/>
                <a:gd name="T60" fmla="*/ 1620 w 2451"/>
                <a:gd name="T61" fmla="*/ 443 h 2784"/>
                <a:gd name="T62" fmla="*/ 1565 w 2451"/>
                <a:gd name="T63" fmla="*/ 506 h 2784"/>
                <a:gd name="T64" fmla="*/ 1501 w 2451"/>
                <a:gd name="T65" fmla="*/ 435 h 2784"/>
                <a:gd name="T66" fmla="*/ 1351 w 2451"/>
                <a:gd name="T67" fmla="*/ 332 h 2784"/>
                <a:gd name="T68" fmla="*/ 1154 w 2451"/>
                <a:gd name="T69" fmla="*/ 395 h 2784"/>
                <a:gd name="T70" fmla="*/ 1066 w 2451"/>
                <a:gd name="T71" fmla="*/ 388 h 2784"/>
                <a:gd name="T72" fmla="*/ 956 w 2451"/>
                <a:gd name="T73" fmla="*/ 356 h 2784"/>
                <a:gd name="T74" fmla="*/ 901 w 2451"/>
                <a:gd name="T75" fmla="*/ 332 h 2784"/>
                <a:gd name="T76" fmla="*/ 806 w 2451"/>
                <a:gd name="T77" fmla="*/ 301 h 2784"/>
                <a:gd name="T78" fmla="*/ 790 w 2451"/>
                <a:gd name="T79" fmla="*/ 166 h 2784"/>
                <a:gd name="T80" fmla="*/ 766 w 2451"/>
                <a:gd name="T81" fmla="*/ 48 h 2784"/>
                <a:gd name="T82" fmla="*/ 679 w 2451"/>
                <a:gd name="T83" fmla="*/ 0 h 2784"/>
                <a:gd name="T84" fmla="*/ 648 w 2451"/>
                <a:gd name="T85" fmla="*/ 119 h 2784"/>
                <a:gd name="T86" fmla="*/ 632 w 2451"/>
                <a:gd name="T87" fmla="*/ 151 h 2784"/>
                <a:gd name="T88" fmla="*/ 0 w 2451"/>
                <a:gd name="T89" fmla="*/ 182 h 2784"/>
                <a:gd name="T90" fmla="*/ 32 w 2451"/>
                <a:gd name="T91" fmla="*/ 293 h 2784"/>
                <a:gd name="T92" fmla="*/ 48 w 2451"/>
                <a:gd name="T93" fmla="*/ 372 h 2784"/>
                <a:gd name="T94" fmla="*/ 32 w 2451"/>
                <a:gd name="T95" fmla="*/ 585 h 2784"/>
                <a:gd name="T96" fmla="*/ 119 w 2451"/>
                <a:gd name="T97" fmla="*/ 830 h 2784"/>
                <a:gd name="T98" fmla="*/ 119 w 2451"/>
                <a:gd name="T99" fmla="*/ 1012 h 2784"/>
                <a:gd name="T100" fmla="*/ 127 w 2451"/>
                <a:gd name="T101" fmla="*/ 1162 h 2784"/>
                <a:gd name="T102" fmla="*/ 158 w 2451"/>
                <a:gd name="T103" fmla="*/ 1384 h 2784"/>
                <a:gd name="T104" fmla="*/ 205 w 2451"/>
                <a:gd name="T105" fmla="*/ 1439 h 2784"/>
                <a:gd name="T106" fmla="*/ 213 w 2451"/>
                <a:gd name="T107" fmla="*/ 1605 h 2784"/>
                <a:gd name="T108" fmla="*/ 158 w 2451"/>
                <a:gd name="T109" fmla="*/ 1739 h 2784"/>
                <a:gd name="T110" fmla="*/ 135 w 2451"/>
                <a:gd name="T111" fmla="*/ 1803 h 2784"/>
                <a:gd name="T112" fmla="*/ 158 w 2451"/>
                <a:gd name="T113" fmla="*/ 1858 h 2784"/>
                <a:gd name="T114" fmla="*/ 205 w 2451"/>
                <a:gd name="T115" fmla="*/ 1898 h 2784"/>
                <a:gd name="T116" fmla="*/ 260 w 2451"/>
                <a:gd name="T117" fmla="*/ 1913 h 2784"/>
                <a:gd name="T118" fmla="*/ 260 w 2451"/>
                <a:gd name="T119" fmla="*/ 2767 h 2784"/>
                <a:gd name="T120" fmla="*/ 2055 w 2451"/>
                <a:gd name="T121" fmla="*/ 2712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1" h="2784">
                  <a:moveTo>
                    <a:pt x="2055" y="2712"/>
                  </a:moveTo>
                  <a:lnTo>
                    <a:pt x="2055" y="2712"/>
                  </a:lnTo>
                  <a:cubicBezTo>
                    <a:pt x="2039" y="2680"/>
                    <a:pt x="2023" y="2641"/>
                    <a:pt x="2023" y="2601"/>
                  </a:cubicBezTo>
                  <a:cubicBezTo>
                    <a:pt x="2031" y="2538"/>
                    <a:pt x="1968" y="2475"/>
                    <a:pt x="1936" y="2475"/>
                  </a:cubicBezTo>
                  <a:cubicBezTo>
                    <a:pt x="1905" y="2467"/>
                    <a:pt x="1841" y="2380"/>
                    <a:pt x="1778" y="2316"/>
                  </a:cubicBezTo>
                  <a:cubicBezTo>
                    <a:pt x="1746" y="2285"/>
                    <a:pt x="1715" y="2293"/>
                    <a:pt x="1691" y="2293"/>
                  </a:cubicBezTo>
                  <a:cubicBezTo>
                    <a:pt x="1675" y="2293"/>
                    <a:pt x="1667" y="2293"/>
                    <a:pt x="1659" y="2277"/>
                  </a:cubicBezTo>
                  <a:cubicBezTo>
                    <a:pt x="1651" y="2238"/>
                    <a:pt x="1628" y="2253"/>
                    <a:pt x="1596" y="2229"/>
                  </a:cubicBezTo>
                  <a:cubicBezTo>
                    <a:pt x="1572" y="2214"/>
                    <a:pt x="1525" y="2214"/>
                    <a:pt x="1509" y="2174"/>
                  </a:cubicBezTo>
                  <a:cubicBezTo>
                    <a:pt x="1501" y="2143"/>
                    <a:pt x="1454" y="2143"/>
                    <a:pt x="1470" y="2071"/>
                  </a:cubicBezTo>
                  <a:cubicBezTo>
                    <a:pt x="1494" y="2008"/>
                    <a:pt x="1494" y="2016"/>
                    <a:pt x="1494" y="1969"/>
                  </a:cubicBezTo>
                  <a:cubicBezTo>
                    <a:pt x="1485" y="1929"/>
                    <a:pt x="1470" y="1921"/>
                    <a:pt x="1494" y="1889"/>
                  </a:cubicBezTo>
                  <a:cubicBezTo>
                    <a:pt x="1525" y="1866"/>
                    <a:pt x="1517" y="1811"/>
                    <a:pt x="1485" y="1787"/>
                  </a:cubicBezTo>
                  <a:cubicBezTo>
                    <a:pt x="1454" y="1771"/>
                    <a:pt x="1406" y="1771"/>
                    <a:pt x="1438" y="1724"/>
                  </a:cubicBezTo>
                  <a:cubicBezTo>
                    <a:pt x="1470" y="1668"/>
                    <a:pt x="1446" y="1652"/>
                    <a:pt x="1485" y="1613"/>
                  </a:cubicBezTo>
                  <a:cubicBezTo>
                    <a:pt x="1533" y="1581"/>
                    <a:pt x="1580" y="1597"/>
                    <a:pt x="1612" y="1542"/>
                  </a:cubicBezTo>
                  <a:cubicBezTo>
                    <a:pt x="1651" y="1487"/>
                    <a:pt x="1620" y="1399"/>
                    <a:pt x="1612" y="1360"/>
                  </a:cubicBezTo>
                  <a:cubicBezTo>
                    <a:pt x="1612" y="1321"/>
                    <a:pt x="1588" y="1257"/>
                    <a:pt x="1604" y="1249"/>
                  </a:cubicBezTo>
                  <a:cubicBezTo>
                    <a:pt x="1620" y="1249"/>
                    <a:pt x="1675" y="1186"/>
                    <a:pt x="1675" y="1186"/>
                  </a:cubicBezTo>
                  <a:cubicBezTo>
                    <a:pt x="1667" y="1178"/>
                    <a:pt x="1667" y="1178"/>
                    <a:pt x="1691" y="1154"/>
                  </a:cubicBezTo>
                  <a:cubicBezTo>
                    <a:pt x="1731" y="1131"/>
                    <a:pt x="2039" y="862"/>
                    <a:pt x="2071" y="791"/>
                  </a:cubicBezTo>
                  <a:cubicBezTo>
                    <a:pt x="2102" y="728"/>
                    <a:pt x="2205" y="696"/>
                    <a:pt x="2268" y="672"/>
                  </a:cubicBezTo>
                  <a:cubicBezTo>
                    <a:pt x="2300" y="664"/>
                    <a:pt x="2379" y="633"/>
                    <a:pt x="2450" y="570"/>
                  </a:cubicBezTo>
                  <a:cubicBezTo>
                    <a:pt x="2411" y="570"/>
                    <a:pt x="2363" y="577"/>
                    <a:pt x="2339" y="577"/>
                  </a:cubicBezTo>
                  <a:cubicBezTo>
                    <a:pt x="2316" y="577"/>
                    <a:pt x="2300" y="538"/>
                    <a:pt x="2268" y="522"/>
                  </a:cubicBezTo>
                  <a:cubicBezTo>
                    <a:pt x="2244" y="506"/>
                    <a:pt x="2142" y="538"/>
                    <a:pt x="2110" y="546"/>
                  </a:cubicBezTo>
                  <a:cubicBezTo>
                    <a:pt x="2078" y="554"/>
                    <a:pt x="2062" y="570"/>
                    <a:pt x="2062" y="546"/>
                  </a:cubicBezTo>
                  <a:cubicBezTo>
                    <a:pt x="2055" y="522"/>
                    <a:pt x="2039" y="490"/>
                    <a:pt x="2007" y="475"/>
                  </a:cubicBezTo>
                  <a:cubicBezTo>
                    <a:pt x="1976" y="451"/>
                    <a:pt x="1896" y="570"/>
                    <a:pt x="1865" y="601"/>
                  </a:cubicBezTo>
                  <a:cubicBezTo>
                    <a:pt x="1825" y="633"/>
                    <a:pt x="1754" y="577"/>
                    <a:pt x="1731" y="538"/>
                  </a:cubicBezTo>
                  <a:cubicBezTo>
                    <a:pt x="1707" y="498"/>
                    <a:pt x="1644" y="459"/>
                    <a:pt x="1620" y="443"/>
                  </a:cubicBezTo>
                  <a:cubicBezTo>
                    <a:pt x="1596" y="427"/>
                    <a:pt x="1596" y="498"/>
                    <a:pt x="1565" y="506"/>
                  </a:cubicBezTo>
                  <a:cubicBezTo>
                    <a:pt x="1533" y="514"/>
                    <a:pt x="1525" y="482"/>
                    <a:pt x="1501" y="435"/>
                  </a:cubicBezTo>
                  <a:cubicBezTo>
                    <a:pt x="1478" y="388"/>
                    <a:pt x="1422" y="364"/>
                    <a:pt x="1351" y="332"/>
                  </a:cubicBezTo>
                  <a:cubicBezTo>
                    <a:pt x="1280" y="301"/>
                    <a:pt x="1193" y="364"/>
                    <a:pt x="1154" y="395"/>
                  </a:cubicBezTo>
                  <a:cubicBezTo>
                    <a:pt x="1114" y="419"/>
                    <a:pt x="1090" y="427"/>
                    <a:pt x="1066" y="388"/>
                  </a:cubicBezTo>
                  <a:cubicBezTo>
                    <a:pt x="1043" y="356"/>
                    <a:pt x="972" y="364"/>
                    <a:pt x="956" y="356"/>
                  </a:cubicBezTo>
                  <a:cubicBezTo>
                    <a:pt x="932" y="348"/>
                    <a:pt x="956" y="309"/>
                    <a:pt x="901" y="332"/>
                  </a:cubicBezTo>
                  <a:cubicBezTo>
                    <a:pt x="845" y="356"/>
                    <a:pt x="837" y="324"/>
                    <a:pt x="806" y="301"/>
                  </a:cubicBezTo>
                  <a:cubicBezTo>
                    <a:pt x="766" y="285"/>
                    <a:pt x="806" y="182"/>
                    <a:pt x="790" y="166"/>
                  </a:cubicBezTo>
                  <a:cubicBezTo>
                    <a:pt x="782" y="151"/>
                    <a:pt x="766" y="87"/>
                    <a:pt x="766" y="48"/>
                  </a:cubicBezTo>
                  <a:cubicBezTo>
                    <a:pt x="758" y="16"/>
                    <a:pt x="719" y="0"/>
                    <a:pt x="679" y="0"/>
                  </a:cubicBezTo>
                  <a:cubicBezTo>
                    <a:pt x="640" y="0"/>
                    <a:pt x="648" y="79"/>
                    <a:pt x="648" y="119"/>
                  </a:cubicBezTo>
                  <a:cubicBezTo>
                    <a:pt x="655" y="151"/>
                    <a:pt x="632" y="151"/>
                    <a:pt x="632" y="151"/>
                  </a:cubicBezTo>
                  <a:cubicBezTo>
                    <a:pt x="426" y="166"/>
                    <a:pt x="213" y="174"/>
                    <a:pt x="0" y="182"/>
                  </a:cubicBezTo>
                  <a:cubicBezTo>
                    <a:pt x="0" y="222"/>
                    <a:pt x="16" y="277"/>
                    <a:pt x="32" y="293"/>
                  </a:cubicBezTo>
                  <a:cubicBezTo>
                    <a:pt x="56" y="324"/>
                    <a:pt x="56" y="348"/>
                    <a:pt x="48" y="372"/>
                  </a:cubicBezTo>
                  <a:cubicBezTo>
                    <a:pt x="40" y="388"/>
                    <a:pt x="0" y="490"/>
                    <a:pt x="32" y="585"/>
                  </a:cubicBezTo>
                  <a:cubicBezTo>
                    <a:pt x="63" y="680"/>
                    <a:pt x="103" y="799"/>
                    <a:pt x="119" y="830"/>
                  </a:cubicBezTo>
                  <a:cubicBezTo>
                    <a:pt x="143" y="862"/>
                    <a:pt x="127" y="941"/>
                    <a:pt x="119" y="1012"/>
                  </a:cubicBezTo>
                  <a:cubicBezTo>
                    <a:pt x="111" y="1083"/>
                    <a:pt x="127" y="1115"/>
                    <a:pt x="127" y="1162"/>
                  </a:cubicBezTo>
                  <a:cubicBezTo>
                    <a:pt x="127" y="1218"/>
                    <a:pt x="158" y="1344"/>
                    <a:pt x="158" y="1384"/>
                  </a:cubicBezTo>
                  <a:cubicBezTo>
                    <a:pt x="158" y="1415"/>
                    <a:pt x="190" y="1415"/>
                    <a:pt x="205" y="1439"/>
                  </a:cubicBezTo>
                  <a:cubicBezTo>
                    <a:pt x="221" y="1455"/>
                    <a:pt x="205" y="1558"/>
                    <a:pt x="213" y="1605"/>
                  </a:cubicBezTo>
                  <a:cubicBezTo>
                    <a:pt x="221" y="1645"/>
                    <a:pt x="182" y="1724"/>
                    <a:pt x="158" y="1739"/>
                  </a:cubicBezTo>
                  <a:cubicBezTo>
                    <a:pt x="127" y="1755"/>
                    <a:pt x="119" y="1787"/>
                    <a:pt x="135" y="1803"/>
                  </a:cubicBezTo>
                  <a:cubicBezTo>
                    <a:pt x="150" y="1818"/>
                    <a:pt x="158" y="1818"/>
                    <a:pt x="158" y="1858"/>
                  </a:cubicBezTo>
                  <a:cubicBezTo>
                    <a:pt x="158" y="1889"/>
                    <a:pt x="182" y="1898"/>
                    <a:pt x="205" y="1898"/>
                  </a:cubicBezTo>
                  <a:cubicBezTo>
                    <a:pt x="229" y="1898"/>
                    <a:pt x="260" y="1913"/>
                    <a:pt x="260" y="1913"/>
                  </a:cubicBezTo>
                  <a:cubicBezTo>
                    <a:pt x="260" y="2767"/>
                    <a:pt x="260" y="2767"/>
                    <a:pt x="260" y="2767"/>
                  </a:cubicBezTo>
                  <a:cubicBezTo>
                    <a:pt x="260" y="2767"/>
                    <a:pt x="1438" y="2783"/>
                    <a:pt x="2055" y="271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92" name="Freeform 509"/>
            <p:cNvSpPr>
              <a:spLocks noChangeArrowheads="1"/>
            </p:cNvSpPr>
            <p:nvPr/>
          </p:nvSpPr>
          <p:spPr bwMode="auto">
            <a:xfrm>
              <a:off x="17288347" y="4449747"/>
              <a:ext cx="1296493" cy="1461163"/>
            </a:xfrm>
            <a:custGeom>
              <a:avLst/>
              <a:gdLst>
                <a:gd name="T0" fmla="*/ 260 w 2467"/>
                <a:gd name="T1" fmla="*/ 2767 h 2776"/>
                <a:gd name="T2" fmla="*/ 151 w 2467"/>
                <a:gd name="T3" fmla="*/ 1818 h 2776"/>
                <a:gd name="T4" fmla="*/ 221 w 2467"/>
                <a:gd name="T5" fmla="*/ 1605 h 2776"/>
                <a:gd name="T6" fmla="*/ 166 w 2467"/>
                <a:gd name="T7" fmla="*/ 1384 h 2776"/>
                <a:gd name="T8" fmla="*/ 127 w 2467"/>
                <a:gd name="T9" fmla="*/ 1012 h 2776"/>
                <a:gd name="T10" fmla="*/ 40 w 2467"/>
                <a:gd name="T11" fmla="*/ 301 h 2776"/>
                <a:gd name="T12" fmla="*/ 640 w 2467"/>
                <a:gd name="T13" fmla="*/ 151 h 2776"/>
                <a:gd name="T14" fmla="*/ 687 w 2467"/>
                <a:gd name="T15" fmla="*/ 0 h 2776"/>
                <a:gd name="T16" fmla="*/ 814 w 2467"/>
                <a:gd name="T17" fmla="*/ 301 h 2776"/>
                <a:gd name="T18" fmla="*/ 932 w 2467"/>
                <a:gd name="T19" fmla="*/ 324 h 2776"/>
                <a:gd name="T20" fmla="*/ 1082 w 2467"/>
                <a:gd name="T21" fmla="*/ 388 h 2776"/>
                <a:gd name="T22" fmla="*/ 1320 w 2467"/>
                <a:gd name="T23" fmla="*/ 317 h 2776"/>
                <a:gd name="T24" fmla="*/ 1565 w 2467"/>
                <a:gd name="T25" fmla="*/ 506 h 2776"/>
                <a:gd name="T26" fmla="*/ 1628 w 2467"/>
                <a:gd name="T27" fmla="*/ 435 h 2776"/>
                <a:gd name="T28" fmla="*/ 1873 w 2467"/>
                <a:gd name="T29" fmla="*/ 601 h 2776"/>
                <a:gd name="T30" fmla="*/ 2070 w 2467"/>
                <a:gd name="T31" fmla="*/ 546 h 2776"/>
                <a:gd name="T32" fmla="*/ 2142 w 2467"/>
                <a:gd name="T33" fmla="*/ 538 h 2776"/>
                <a:gd name="T34" fmla="*/ 2347 w 2467"/>
                <a:gd name="T35" fmla="*/ 570 h 2776"/>
                <a:gd name="T36" fmla="*/ 2276 w 2467"/>
                <a:gd name="T37" fmla="*/ 680 h 2776"/>
                <a:gd name="T38" fmla="*/ 1707 w 2467"/>
                <a:gd name="T39" fmla="*/ 1162 h 2776"/>
                <a:gd name="T40" fmla="*/ 1683 w 2467"/>
                <a:gd name="T41" fmla="*/ 1186 h 2776"/>
                <a:gd name="T42" fmla="*/ 1628 w 2467"/>
                <a:gd name="T43" fmla="*/ 1392 h 2776"/>
                <a:gd name="T44" fmla="*/ 1470 w 2467"/>
                <a:gd name="T45" fmla="*/ 1668 h 2776"/>
                <a:gd name="T46" fmla="*/ 1493 w 2467"/>
                <a:gd name="T47" fmla="*/ 1787 h 2776"/>
                <a:gd name="T48" fmla="*/ 1502 w 2467"/>
                <a:gd name="T49" fmla="*/ 1969 h 2776"/>
                <a:gd name="T50" fmla="*/ 1525 w 2467"/>
                <a:gd name="T51" fmla="*/ 2174 h 2776"/>
                <a:gd name="T52" fmla="*/ 1675 w 2467"/>
                <a:gd name="T53" fmla="*/ 2277 h 2776"/>
                <a:gd name="T54" fmla="*/ 1786 w 2467"/>
                <a:gd name="T55" fmla="*/ 2316 h 2776"/>
                <a:gd name="T56" fmla="*/ 2063 w 2467"/>
                <a:gd name="T57" fmla="*/ 2712 h 2776"/>
                <a:gd name="T58" fmla="*/ 268 w 2467"/>
                <a:gd name="T59" fmla="*/ 2759 h 2776"/>
                <a:gd name="T60" fmla="*/ 2031 w 2467"/>
                <a:gd name="T61" fmla="*/ 2601 h 2776"/>
                <a:gd name="T62" fmla="*/ 1715 w 2467"/>
                <a:gd name="T63" fmla="*/ 2293 h 2776"/>
                <a:gd name="T64" fmla="*/ 1628 w 2467"/>
                <a:gd name="T65" fmla="*/ 2245 h 2776"/>
                <a:gd name="T66" fmla="*/ 1493 w 2467"/>
                <a:gd name="T67" fmla="*/ 2151 h 2776"/>
                <a:gd name="T68" fmla="*/ 1486 w 2467"/>
                <a:gd name="T69" fmla="*/ 1937 h 2776"/>
                <a:gd name="T70" fmla="*/ 1462 w 2467"/>
                <a:gd name="T71" fmla="*/ 1779 h 2776"/>
                <a:gd name="T72" fmla="*/ 1493 w 2467"/>
                <a:gd name="T73" fmla="*/ 1613 h 2776"/>
                <a:gd name="T74" fmla="*/ 1620 w 2467"/>
                <a:gd name="T75" fmla="*/ 1360 h 2776"/>
                <a:gd name="T76" fmla="*/ 1699 w 2467"/>
                <a:gd name="T77" fmla="*/ 1154 h 2776"/>
                <a:gd name="T78" fmla="*/ 2276 w 2467"/>
                <a:gd name="T79" fmla="*/ 672 h 2776"/>
                <a:gd name="T80" fmla="*/ 2276 w 2467"/>
                <a:gd name="T81" fmla="*/ 530 h 2776"/>
                <a:gd name="T82" fmla="*/ 2094 w 2467"/>
                <a:gd name="T83" fmla="*/ 554 h 2776"/>
                <a:gd name="T84" fmla="*/ 2007 w 2467"/>
                <a:gd name="T85" fmla="*/ 475 h 2776"/>
                <a:gd name="T86" fmla="*/ 1739 w 2467"/>
                <a:gd name="T87" fmla="*/ 538 h 2776"/>
                <a:gd name="T88" fmla="*/ 1604 w 2467"/>
                <a:gd name="T89" fmla="*/ 467 h 2776"/>
                <a:gd name="T90" fmla="*/ 1502 w 2467"/>
                <a:gd name="T91" fmla="*/ 435 h 2776"/>
                <a:gd name="T92" fmla="*/ 1162 w 2467"/>
                <a:gd name="T93" fmla="*/ 395 h 2776"/>
                <a:gd name="T94" fmla="*/ 964 w 2467"/>
                <a:gd name="T95" fmla="*/ 356 h 2776"/>
                <a:gd name="T96" fmla="*/ 877 w 2467"/>
                <a:gd name="T97" fmla="*/ 348 h 2776"/>
                <a:gd name="T98" fmla="*/ 798 w 2467"/>
                <a:gd name="T99" fmla="*/ 166 h 2776"/>
                <a:gd name="T100" fmla="*/ 663 w 2467"/>
                <a:gd name="T101" fmla="*/ 119 h 2776"/>
                <a:gd name="T102" fmla="*/ 40 w 2467"/>
                <a:gd name="T103" fmla="*/ 293 h 2776"/>
                <a:gd name="T104" fmla="*/ 135 w 2467"/>
                <a:gd name="T105" fmla="*/ 1012 h 2776"/>
                <a:gd name="T106" fmla="*/ 174 w 2467"/>
                <a:gd name="T107" fmla="*/ 1384 h 2776"/>
                <a:gd name="T108" fmla="*/ 229 w 2467"/>
                <a:gd name="T109" fmla="*/ 1597 h 2776"/>
                <a:gd name="T110" fmla="*/ 158 w 2467"/>
                <a:gd name="T111" fmla="*/ 1811 h 2776"/>
                <a:gd name="T112" fmla="*/ 268 w 2467"/>
                <a:gd name="T113" fmla="*/ 1913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7" h="2776">
                  <a:moveTo>
                    <a:pt x="553" y="2775"/>
                  </a:moveTo>
                  <a:lnTo>
                    <a:pt x="553" y="2775"/>
                  </a:lnTo>
                  <a:cubicBezTo>
                    <a:pt x="379" y="2775"/>
                    <a:pt x="268" y="2767"/>
                    <a:pt x="268" y="2767"/>
                  </a:cubicBezTo>
                  <a:cubicBezTo>
                    <a:pt x="260" y="2767"/>
                    <a:pt x="260" y="2767"/>
                    <a:pt x="260" y="2767"/>
                  </a:cubicBezTo>
                  <a:cubicBezTo>
                    <a:pt x="260" y="1913"/>
                    <a:pt x="260" y="1913"/>
                    <a:pt x="260" y="1913"/>
                  </a:cubicBezTo>
                  <a:cubicBezTo>
                    <a:pt x="252" y="1913"/>
                    <a:pt x="229" y="1898"/>
                    <a:pt x="213" y="1898"/>
                  </a:cubicBezTo>
                  <a:cubicBezTo>
                    <a:pt x="190" y="1898"/>
                    <a:pt x="166" y="1889"/>
                    <a:pt x="166" y="1858"/>
                  </a:cubicBezTo>
                  <a:cubicBezTo>
                    <a:pt x="166" y="1834"/>
                    <a:pt x="158" y="1826"/>
                    <a:pt x="151" y="1818"/>
                  </a:cubicBezTo>
                  <a:lnTo>
                    <a:pt x="143" y="1811"/>
                  </a:lnTo>
                  <a:cubicBezTo>
                    <a:pt x="135" y="1795"/>
                    <a:pt x="135" y="1787"/>
                    <a:pt x="135" y="1771"/>
                  </a:cubicBezTo>
                  <a:cubicBezTo>
                    <a:pt x="135" y="1763"/>
                    <a:pt x="151" y="1747"/>
                    <a:pt x="158" y="1739"/>
                  </a:cubicBezTo>
                  <a:cubicBezTo>
                    <a:pt x="190" y="1724"/>
                    <a:pt x="229" y="1645"/>
                    <a:pt x="221" y="1605"/>
                  </a:cubicBezTo>
                  <a:cubicBezTo>
                    <a:pt x="213" y="1581"/>
                    <a:pt x="213" y="1550"/>
                    <a:pt x="221" y="1526"/>
                  </a:cubicBezTo>
                  <a:cubicBezTo>
                    <a:pt x="221" y="1487"/>
                    <a:pt x="221" y="1447"/>
                    <a:pt x="213" y="1439"/>
                  </a:cubicBezTo>
                  <a:cubicBezTo>
                    <a:pt x="205" y="1431"/>
                    <a:pt x="198" y="1431"/>
                    <a:pt x="198" y="1423"/>
                  </a:cubicBezTo>
                  <a:cubicBezTo>
                    <a:pt x="182" y="1415"/>
                    <a:pt x="166" y="1407"/>
                    <a:pt x="166" y="1384"/>
                  </a:cubicBezTo>
                  <a:cubicBezTo>
                    <a:pt x="166" y="1360"/>
                    <a:pt x="158" y="1328"/>
                    <a:pt x="151" y="1289"/>
                  </a:cubicBezTo>
                  <a:cubicBezTo>
                    <a:pt x="143" y="1241"/>
                    <a:pt x="135" y="1194"/>
                    <a:pt x="135" y="1162"/>
                  </a:cubicBezTo>
                  <a:cubicBezTo>
                    <a:pt x="135" y="1147"/>
                    <a:pt x="135" y="1131"/>
                    <a:pt x="127" y="1115"/>
                  </a:cubicBezTo>
                  <a:cubicBezTo>
                    <a:pt x="127" y="1083"/>
                    <a:pt x="119" y="1060"/>
                    <a:pt x="127" y="1012"/>
                  </a:cubicBezTo>
                  <a:cubicBezTo>
                    <a:pt x="135" y="949"/>
                    <a:pt x="143" y="862"/>
                    <a:pt x="127" y="830"/>
                  </a:cubicBezTo>
                  <a:cubicBezTo>
                    <a:pt x="111" y="799"/>
                    <a:pt x="64" y="672"/>
                    <a:pt x="40" y="585"/>
                  </a:cubicBezTo>
                  <a:cubicBezTo>
                    <a:pt x="0" y="482"/>
                    <a:pt x="48" y="372"/>
                    <a:pt x="48" y="364"/>
                  </a:cubicBezTo>
                  <a:cubicBezTo>
                    <a:pt x="64" y="340"/>
                    <a:pt x="56" y="317"/>
                    <a:pt x="40" y="301"/>
                  </a:cubicBezTo>
                  <a:cubicBezTo>
                    <a:pt x="24" y="277"/>
                    <a:pt x="8" y="222"/>
                    <a:pt x="8" y="182"/>
                  </a:cubicBezTo>
                  <a:cubicBezTo>
                    <a:pt x="8" y="174"/>
                    <a:pt x="8" y="174"/>
                    <a:pt x="8" y="174"/>
                  </a:cubicBezTo>
                  <a:lnTo>
                    <a:pt x="8" y="174"/>
                  </a:lnTo>
                  <a:cubicBezTo>
                    <a:pt x="229" y="174"/>
                    <a:pt x="442" y="158"/>
                    <a:pt x="640" y="151"/>
                  </a:cubicBezTo>
                  <a:cubicBezTo>
                    <a:pt x="640" y="151"/>
                    <a:pt x="648" y="151"/>
                    <a:pt x="648" y="142"/>
                  </a:cubicBezTo>
                  <a:cubicBezTo>
                    <a:pt x="656" y="142"/>
                    <a:pt x="656" y="135"/>
                    <a:pt x="656" y="119"/>
                  </a:cubicBezTo>
                  <a:cubicBezTo>
                    <a:pt x="648" y="64"/>
                    <a:pt x="648" y="24"/>
                    <a:pt x="663" y="8"/>
                  </a:cubicBezTo>
                  <a:cubicBezTo>
                    <a:pt x="671" y="0"/>
                    <a:pt x="679" y="0"/>
                    <a:pt x="687" y="0"/>
                  </a:cubicBezTo>
                  <a:cubicBezTo>
                    <a:pt x="743" y="0"/>
                    <a:pt x="774" y="16"/>
                    <a:pt x="774" y="48"/>
                  </a:cubicBezTo>
                  <a:cubicBezTo>
                    <a:pt x="782" y="95"/>
                    <a:pt x="790" y="151"/>
                    <a:pt x="806" y="166"/>
                  </a:cubicBezTo>
                  <a:cubicBezTo>
                    <a:pt x="814" y="174"/>
                    <a:pt x="806" y="190"/>
                    <a:pt x="806" y="214"/>
                  </a:cubicBezTo>
                  <a:cubicBezTo>
                    <a:pt x="798" y="245"/>
                    <a:pt x="790" y="285"/>
                    <a:pt x="814" y="301"/>
                  </a:cubicBezTo>
                  <a:cubicBezTo>
                    <a:pt x="822" y="301"/>
                    <a:pt x="829" y="309"/>
                    <a:pt x="837" y="317"/>
                  </a:cubicBezTo>
                  <a:cubicBezTo>
                    <a:pt x="853" y="324"/>
                    <a:pt x="861" y="340"/>
                    <a:pt x="877" y="340"/>
                  </a:cubicBezTo>
                  <a:cubicBezTo>
                    <a:pt x="885" y="340"/>
                    <a:pt x="893" y="332"/>
                    <a:pt x="909" y="332"/>
                  </a:cubicBezTo>
                  <a:cubicBezTo>
                    <a:pt x="916" y="324"/>
                    <a:pt x="924" y="324"/>
                    <a:pt x="932" y="324"/>
                  </a:cubicBezTo>
                  <a:cubicBezTo>
                    <a:pt x="948" y="324"/>
                    <a:pt x="956" y="332"/>
                    <a:pt x="956" y="340"/>
                  </a:cubicBezTo>
                  <a:cubicBezTo>
                    <a:pt x="956" y="348"/>
                    <a:pt x="956" y="348"/>
                    <a:pt x="964" y="348"/>
                  </a:cubicBezTo>
                  <a:cubicBezTo>
                    <a:pt x="972" y="356"/>
                    <a:pt x="980" y="356"/>
                    <a:pt x="987" y="356"/>
                  </a:cubicBezTo>
                  <a:cubicBezTo>
                    <a:pt x="1019" y="356"/>
                    <a:pt x="1067" y="356"/>
                    <a:pt x="1082" y="388"/>
                  </a:cubicBezTo>
                  <a:cubicBezTo>
                    <a:pt x="1090" y="404"/>
                    <a:pt x="1098" y="411"/>
                    <a:pt x="1114" y="411"/>
                  </a:cubicBezTo>
                  <a:cubicBezTo>
                    <a:pt x="1122" y="411"/>
                    <a:pt x="1138" y="404"/>
                    <a:pt x="1162" y="388"/>
                  </a:cubicBezTo>
                  <a:cubicBezTo>
                    <a:pt x="1169" y="388"/>
                    <a:pt x="1177" y="380"/>
                    <a:pt x="1185" y="372"/>
                  </a:cubicBezTo>
                  <a:cubicBezTo>
                    <a:pt x="1217" y="348"/>
                    <a:pt x="1264" y="317"/>
                    <a:pt x="1320" y="317"/>
                  </a:cubicBezTo>
                  <a:cubicBezTo>
                    <a:pt x="1335" y="317"/>
                    <a:pt x="1351" y="317"/>
                    <a:pt x="1359" y="324"/>
                  </a:cubicBezTo>
                  <a:cubicBezTo>
                    <a:pt x="1430" y="356"/>
                    <a:pt x="1486" y="388"/>
                    <a:pt x="1509" y="435"/>
                  </a:cubicBezTo>
                  <a:cubicBezTo>
                    <a:pt x="1517" y="443"/>
                    <a:pt x="1517" y="443"/>
                    <a:pt x="1517" y="451"/>
                  </a:cubicBezTo>
                  <a:cubicBezTo>
                    <a:pt x="1533" y="482"/>
                    <a:pt x="1541" y="506"/>
                    <a:pt x="1565" y="506"/>
                  </a:cubicBezTo>
                  <a:cubicBezTo>
                    <a:pt x="1565" y="506"/>
                    <a:pt x="1573" y="506"/>
                    <a:pt x="1573" y="498"/>
                  </a:cubicBezTo>
                  <a:cubicBezTo>
                    <a:pt x="1588" y="498"/>
                    <a:pt x="1596" y="482"/>
                    <a:pt x="1604" y="459"/>
                  </a:cubicBezTo>
                  <a:cubicBezTo>
                    <a:pt x="1604" y="451"/>
                    <a:pt x="1612" y="435"/>
                    <a:pt x="1620" y="435"/>
                  </a:cubicBezTo>
                  <a:cubicBezTo>
                    <a:pt x="1628" y="435"/>
                    <a:pt x="1628" y="435"/>
                    <a:pt x="1628" y="435"/>
                  </a:cubicBezTo>
                  <a:cubicBezTo>
                    <a:pt x="1636" y="443"/>
                    <a:pt x="1636" y="443"/>
                    <a:pt x="1644" y="443"/>
                  </a:cubicBezTo>
                  <a:cubicBezTo>
                    <a:pt x="1667" y="467"/>
                    <a:pt x="1723" y="498"/>
                    <a:pt x="1746" y="538"/>
                  </a:cubicBezTo>
                  <a:cubicBezTo>
                    <a:pt x="1762" y="562"/>
                    <a:pt x="1810" y="609"/>
                    <a:pt x="1849" y="609"/>
                  </a:cubicBezTo>
                  <a:cubicBezTo>
                    <a:pt x="1857" y="609"/>
                    <a:pt x="1865" y="601"/>
                    <a:pt x="1873" y="601"/>
                  </a:cubicBezTo>
                  <a:cubicBezTo>
                    <a:pt x="1881" y="593"/>
                    <a:pt x="1897" y="570"/>
                    <a:pt x="1913" y="546"/>
                  </a:cubicBezTo>
                  <a:cubicBezTo>
                    <a:pt x="1952" y="506"/>
                    <a:pt x="1984" y="467"/>
                    <a:pt x="2007" y="467"/>
                  </a:cubicBezTo>
                  <a:cubicBezTo>
                    <a:pt x="2015" y="467"/>
                    <a:pt x="2015" y="467"/>
                    <a:pt x="2015" y="467"/>
                  </a:cubicBezTo>
                  <a:cubicBezTo>
                    <a:pt x="2055" y="490"/>
                    <a:pt x="2070" y="522"/>
                    <a:pt x="2070" y="546"/>
                  </a:cubicBezTo>
                  <a:cubicBezTo>
                    <a:pt x="2070" y="554"/>
                    <a:pt x="2079" y="554"/>
                    <a:pt x="2079" y="554"/>
                  </a:cubicBezTo>
                  <a:cubicBezTo>
                    <a:pt x="2079" y="554"/>
                    <a:pt x="2086" y="554"/>
                    <a:pt x="2094" y="546"/>
                  </a:cubicBezTo>
                  <a:cubicBezTo>
                    <a:pt x="2102" y="546"/>
                    <a:pt x="2110" y="546"/>
                    <a:pt x="2118" y="546"/>
                  </a:cubicBezTo>
                  <a:cubicBezTo>
                    <a:pt x="2118" y="538"/>
                    <a:pt x="2126" y="538"/>
                    <a:pt x="2142" y="538"/>
                  </a:cubicBezTo>
                  <a:cubicBezTo>
                    <a:pt x="2173" y="530"/>
                    <a:pt x="2221" y="514"/>
                    <a:pt x="2252" y="514"/>
                  </a:cubicBezTo>
                  <a:cubicBezTo>
                    <a:pt x="2260" y="514"/>
                    <a:pt x="2268" y="514"/>
                    <a:pt x="2276" y="522"/>
                  </a:cubicBezTo>
                  <a:cubicBezTo>
                    <a:pt x="2292" y="530"/>
                    <a:pt x="2300" y="538"/>
                    <a:pt x="2308" y="546"/>
                  </a:cubicBezTo>
                  <a:cubicBezTo>
                    <a:pt x="2324" y="562"/>
                    <a:pt x="2332" y="570"/>
                    <a:pt x="2347" y="570"/>
                  </a:cubicBezTo>
                  <a:cubicBezTo>
                    <a:pt x="2371" y="570"/>
                    <a:pt x="2419" y="570"/>
                    <a:pt x="2450" y="570"/>
                  </a:cubicBezTo>
                  <a:cubicBezTo>
                    <a:pt x="2466" y="570"/>
                    <a:pt x="2466" y="570"/>
                    <a:pt x="2466" y="570"/>
                  </a:cubicBezTo>
                  <a:cubicBezTo>
                    <a:pt x="2458" y="570"/>
                    <a:pt x="2458" y="570"/>
                    <a:pt x="2458" y="570"/>
                  </a:cubicBezTo>
                  <a:cubicBezTo>
                    <a:pt x="2387" y="641"/>
                    <a:pt x="2308" y="664"/>
                    <a:pt x="2276" y="680"/>
                  </a:cubicBezTo>
                  <a:cubicBezTo>
                    <a:pt x="2260" y="680"/>
                    <a:pt x="2260" y="680"/>
                    <a:pt x="2260" y="680"/>
                  </a:cubicBezTo>
                  <a:cubicBezTo>
                    <a:pt x="2205" y="704"/>
                    <a:pt x="2110" y="735"/>
                    <a:pt x="2079" y="799"/>
                  </a:cubicBezTo>
                  <a:cubicBezTo>
                    <a:pt x="2055" y="854"/>
                    <a:pt x="1841" y="1044"/>
                    <a:pt x="1707" y="1154"/>
                  </a:cubicBezTo>
                  <a:cubicBezTo>
                    <a:pt x="1707" y="1162"/>
                    <a:pt x="1707" y="1162"/>
                    <a:pt x="1707" y="1162"/>
                  </a:cubicBezTo>
                  <a:cubicBezTo>
                    <a:pt x="1699" y="1170"/>
                    <a:pt x="1683" y="1178"/>
                    <a:pt x="1683" y="1178"/>
                  </a:cubicBezTo>
                  <a:lnTo>
                    <a:pt x="1683" y="1178"/>
                  </a:lnTo>
                  <a:cubicBezTo>
                    <a:pt x="1683" y="1186"/>
                    <a:pt x="1683" y="1186"/>
                    <a:pt x="1683" y="1186"/>
                  </a:cubicBezTo>
                  <a:lnTo>
                    <a:pt x="1683" y="1186"/>
                  </a:lnTo>
                  <a:cubicBezTo>
                    <a:pt x="1675" y="1194"/>
                    <a:pt x="1628" y="1249"/>
                    <a:pt x="1612" y="1257"/>
                  </a:cubicBezTo>
                  <a:cubicBezTo>
                    <a:pt x="1604" y="1257"/>
                    <a:pt x="1612" y="1297"/>
                    <a:pt x="1620" y="1321"/>
                  </a:cubicBezTo>
                  <a:cubicBezTo>
                    <a:pt x="1620" y="1336"/>
                    <a:pt x="1620" y="1344"/>
                    <a:pt x="1628" y="1360"/>
                  </a:cubicBezTo>
                  <a:cubicBezTo>
                    <a:pt x="1628" y="1368"/>
                    <a:pt x="1628" y="1376"/>
                    <a:pt x="1628" y="1392"/>
                  </a:cubicBezTo>
                  <a:cubicBezTo>
                    <a:pt x="1636" y="1431"/>
                    <a:pt x="1652" y="1502"/>
                    <a:pt x="1620" y="1542"/>
                  </a:cubicBezTo>
                  <a:cubicBezTo>
                    <a:pt x="1604" y="1574"/>
                    <a:pt x="1580" y="1581"/>
                    <a:pt x="1557" y="1589"/>
                  </a:cubicBezTo>
                  <a:cubicBezTo>
                    <a:pt x="1533" y="1597"/>
                    <a:pt x="1517" y="1605"/>
                    <a:pt x="1502" y="1621"/>
                  </a:cubicBezTo>
                  <a:cubicBezTo>
                    <a:pt x="1478" y="1637"/>
                    <a:pt x="1470" y="1652"/>
                    <a:pt x="1470" y="1668"/>
                  </a:cubicBezTo>
                  <a:cubicBezTo>
                    <a:pt x="1470" y="1684"/>
                    <a:pt x="1462" y="1700"/>
                    <a:pt x="1446" y="1724"/>
                  </a:cubicBezTo>
                  <a:cubicBezTo>
                    <a:pt x="1438" y="1739"/>
                    <a:pt x="1438" y="1747"/>
                    <a:pt x="1438" y="1755"/>
                  </a:cubicBezTo>
                  <a:cubicBezTo>
                    <a:pt x="1446" y="1763"/>
                    <a:pt x="1454" y="1771"/>
                    <a:pt x="1470" y="1771"/>
                  </a:cubicBezTo>
                  <a:cubicBezTo>
                    <a:pt x="1478" y="1779"/>
                    <a:pt x="1486" y="1779"/>
                    <a:pt x="1493" y="1787"/>
                  </a:cubicBezTo>
                  <a:cubicBezTo>
                    <a:pt x="1517" y="1795"/>
                    <a:pt x="1525" y="1818"/>
                    <a:pt x="1525" y="1842"/>
                  </a:cubicBezTo>
                  <a:cubicBezTo>
                    <a:pt x="1525" y="1866"/>
                    <a:pt x="1517" y="1882"/>
                    <a:pt x="1509" y="1898"/>
                  </a:cubicBezTo>
                  <a:cubicBezTo>
                    <a:pt x="1486" y="1913"/>
                    <a:pt x="1493" y="1921"/>
                    <a:pt x="1493" y="1937"/>
                  </a:cubicBezTo>
                  <a:cubicBezTo>
                    <a:pt x="1502" y="1945"/>
                    <a:pt x="1502" y="1961"/>
                    <a:pt x="1502" y="1969"/>
                  </a:cubicBezTo>
                  <a:cubicBezTo>
                    <a:pt x="1509" y="2008"/>
                    <a:pt x="1509" y="2008"/>
                    <a:pt x="1493" y="2048"/>
                  </a:cubicBezTo>
                  <a:cubicBezTo>
                    <a:pt x="1493" y="2056"/>
                    <a:pt x="1486" y="2064"/>
                    <a:pt x="1486" y="2071"/>
                  </a:cubicBezTo>
                  <a:cubicBezTo>
                    <a:pt x="1470" y="2119"/>
                    <a:pt x="1486" y="2127"/>
                    <a:pt x="1502" y="2143"/>
                  </a:cubicBezTo>
                  <a:cubicBezTo>
                    <a:pt x="1509" y="2151"/>
                    <a:pt x="1517" y="2166"/>
                    <a:pt x="1525" y="2174"/>
                  </a:cubicBezTo>
                  <a:cubicBezTo>
                    <a:pt x="1533" y="2198"/>
                    <a:pt x="1557" y="2206"/>
                    <a:pt x="1580" y="2214"/>
                  </a:cubicBezTo>
                  <a:cubicBezTo>
                    <a:pt x="1588" y="2222"/>
                    <a:pt x="1596" y="2222"/>
                    <a:pt x="1604" y="2229"/>
                  </a:cubicBezTo>
                  <a:cubicBezTo>
                    <a:pt x="1620" y="2238"/>
                    <a:pt x="1628" y="2238"/>
                    <a:pt x="1636" y="2238"/>
                  </a:cubicBezTo>
                  <a:cubicBezTo>
                    <a:pt x="1652" y="2245"/>
                    <a:pt x="1667" y="2245"/>
                    <a:pt x="1675" y="2277"/>
                  </a:cubicBezTo>
                  <a:cubicBezTo>
                    <a:pt x="1675" y="2285"/>
                    <a:pt x="1683" y="2285"/>
                    <a:pt x="1691" y="2285"/>
                  </a:cubicBezTo>
                  <a:lnTo>
                    <a:pt x="1699" y="2285"/>
                  </a:lnTo>
                  <a:cubicBezTo>
                    <a:pt x="1707" y="2285"/>
                    <a:pt x="1715" y="2285"/>
                    <a:pt x="1715" y="2285"/>
                  </a:cubicBezTo>
                  <a:cubicBezTo>
                    <a:pt x="1731" y="2285"/>
                    <a:pt x="1762" y="2293"/>
                    <a:pt x="1786" y="2316"/>
                  </a:cubicBezTo>
                  <a:cubicBezTo>
                    <a:pt x="1810" y="2340"/>
                    <a:pt x="1833" y="2364"/>
                    <a:pt x="1857" y="2388"/>
                  </a:cubicBezTo>
                  <a:cubicBezTo>
                    <a:pt x="1897" y="2427"/>
                    <a:pt x="1928" y="2467"/>
                    <a:pt x="1944" y="2467"/>
                  </a:cubicBezTo>
                  <a:cubicBezTo>
                    <a:pt x="1984" y="2475"/>
                    <a:pt x="2039" y="2538"/>
                    <a:pt x="2039" y="2601"/>
                  </a:cubicBezTo>
                  <a:cubicBezTo>
                    <a:pt x="2031" y="2641"/>
                    <a:pt x="2047" y="2680"/>
                    <a:pt x="2063" y="2712"/>
                  </a:cubicBezTo>
                  <a:lnTo>
                    <a:pt x="2063" y="2712"/>
                  </a:lnTo>
                  <a:cubicBezTo>
                    <a:pt x="2063" y="2720"/>
                    <a:pt x="2063" y="2720"/>
                    <a:pt x="2063" y="2720"/>
                  </a:cubicBezTo>
                  <a:cubicBezTo>
                    <a:pt x="1636" y="2767"/>
                    <a:pt x="932" y="2775"/>
                    <a:pt x="553" y="2775"/>
                  </a:cubicBezTo>
                  <a:lnTo>
                    <a:pt x="268" y="2759"/>
                  </a:lnTo>
                  <a:lnTo>
                    <a:pt x="268" y="2759"/>
                  </a:lnTo>
                  <a:cubicBezTo>
                    <a:pt x="292" y="2767"/>
                    <a:pt x="394" y="2767"/>
                    <a:pt x="553" y="2767"/>
                  </a:cubicBezTo>
                  <a:cubicBezTo>
                    <a:pt x="932" y="2767"/>
                    <a:pt x="1628" y="2759"/>
                    <a:pt x="2055" y="2712"/>
                  </a:cubicBezTo>
                  <a:cubicBezTo>
                    <a:pt x="2039" y="2672"/>
                    <a:pt x="2023" y="2641"/>
                    <a:pt x="2031" y="2601"/>
                  </a:cubicBezTo>
                  <a:cubicBezTo>
                    <a:pt x="2031" y="2546"/>
                    <a:pt x="1976" y="2482"/>
                    <a:pt x="1944" y="2475"/>
                  </a:cubicBezTo>
                  <a:cubicBezTo>
                    <a:pt x="1928" y="2475"/>
                    <a:pt x="1889" y="2435"/>
                    <a:pt x="1849" y="2396"/>
                  </a:cubicBezTo>
                  <a:cubicBezTo>
                    <a:pt x="1826" y="2372"/>
                    <a:pt x="1802" y="2340"/>
                    <a:pt x="1786" y="2324"/>
                  </a:cubicBezTo>
                  <a:cubicBezTo>
                    <a:pt x="1754" y="2301"/>
                    <a:pt x="1731" y="2293"/>
                    <a:pt x="1715" y="2293"/>
                  </a:cubicBezTo>
                  <a:cubicBezTo>
                    <a:pt x="1715" y="2293"/>
                    <a:pt x="1707" y="2293"/>
                    <a:pt x="1699" y="2293"/>
                  </a:cubicBezTo>
                  <a:lnTo>
                    <a:pt x="1691" y="2293"/>
                  </a:lnTo>
                  <a:cubicBezTo>
                    <a:pt x="1683" y="2293"/>
                    <a:pt x="1667" y="2293"/>
                    <a:pt x="1667" y="2277"/>
                  </a:cubicBezTo>
                  <a:cubicBezTo>
                    <a:pt x="1659" y="2253"/>
                    <a:pt x="1652" y="2253"/>
                    <a:pt x="1628" y="2245"/>
                  </a:cubicBezTo>
                  <a:cubicBezTo>
                    <a:pt x="1620" y="2245"/>
                    <a:pt x="1612" y="2245"/>
                    <a:pt x="1604" y="2238"/>
                  </a:cubicBezTo>
                  <a:cubicBezTo>
                    <a:pt x="1596" y="2229"/>
                    <a:pt x="1588" y="2229"/>
                    <a:pt x="1573" y="2222"/>
                  </a:cubicBezTo>
                  <a:cubicBezTo>
                    <a:pt x="1549" y="2214"/>
                    <a:pt x="1525" y="2206"/>
                    <a:pt x="1517" y="2182"/>
                  </a:cubicBezTo>
                  <a:cubicBezTo>
                    <a:pt x="1509" y="2166"/>
                    <a:pt x="1502" y="2158"/>
                    <a:pt x="1493" y="2151"/>
                  </a:cubicBezTo>
                  <a:cubicBezTo>
                    <a:pt x="1478" y="2135"/>
                    <a:pt x="1462" y="2119"/>
                    <a:pt x="1478" y="2071"/>
                  </a:cubicBezTo>
                  <a:cubicBezTo>
                    <a:pt x="1478" y="2064"/>
                    <a:pt x="1486" y="2048"/>
                    <a:pt x="1486" y="2040"/>
                  </a:cubicBezTo>
                  <a:cubicBezTo>
                    <a:pt x="1502" y="2008"/>
                    <a:pt x="1502" y="2008"/>
                    <a:pt x="1493" y="1969"/>
                  </a:cubicBezTo>
                  <a:cubicBezTo>
                    <a:pt x="1493" y="1961"/>
                    <a:pt x="1493" y="1953"/>
                    <a:pt x="1486" y="1937"/>
                  </a:cubicBezTo>
                  <a:cubicBezTo>
                    <a:pt x="1486" y="1921"/>
                    <a:pt x="1478" y="1905"/>
                    <a:pt x="1502" y="1889"/>
                  </a:cubicBezTo>
                  <a:cubicBezTo>
                    <a:pt x="1517" y="1874"/>
                    <a:pt x="1517" y="1858"/>
                    <a:pt x="1517" y="1842"/>
                  </a:cubicBezTo>
                  <a:cubicBezTo>
                    <a:pt x="1517" y="1818"/>
                    <a:pt x="1509" y="1803"/>
                    <a:pt x="1493" y="1795"/>
                  </a:cubicBezTo>
                  <a:cubicBezTo>
                    <a:pt x="1486" y="1787"/>
                    <a:pt x="1478" y="1787"/>
                    <a:pt x="1462" y="1779"/>
                  </a:cubicBezTo>
                  <a:cubicBezTo>
                    <a:pt x="1454" y="1771"/>
                    <a:pt x="1438" y="1771"/>
                    <a:pt x="1430" y="1755"/>
                  </a:cubicBezTo>
                  <a:cubicBezTo>
                    <a:pt x="1430" y="1747"/>
                    <a:pt x="1430" y="1739"/>
                    <a:pt x="1446" y="1724"/>
                  </a:cubicBezTo>
                  <a:cubicBezTo>
                    <a:pt x="1454" y="1700"/>
                    <a:pt x="1462" y="1684"/>
                    <a:pt x="1462" y="1668"/>
                  </a:cubicBezTo>
                  <a:cubicBezTo>
                    <a:pt x="1462" y="1652"/>
                    <a:pt x="1470" y="1637"/>
                    <a:pt x="1493" y="1613"/>
                  </a:cubicBezTo>
                  <a:cubicBezTo>
                    <a:pt x="1517" y="1597"/>
                    <a:pt x="1533" y="1589"/>
                    <a:pt x="1549" y="1589"/>
                  </a:cubicBezTo>
                  <a:cubicBezTo>
                    <a:pt x="1573" y="1574"/>
                    <a:pt x="1596" y="1574"/>
                    <a:pt x="1620" y="1542"/>
                  </a:cubicBezTo>
                  <a:cubicBezTo>
                    <a:pt x="1644" y="1502"/>
                    <a:pt x="1628" y="1431"/>
                    <a:pt x="1620" y="1392"/>
                  </a:cubicBezTo>
                  <a:cubicBezTo>
                    <a:pt x="1620" y="1376"/>
                    <a:pt x="1620" y="1368"/>
                    <a:pt x="1620" y="1360"/>
                  </a:cubicBezTo>
                  <a:cubicBezTo>
                    <a:pt x="1612" y="1352"/>
                    <a:pt x="1612" y="1336"/>
                    <a:pt x="1612" y="1321"/>
                  </a:cubicBezTo>
                  <a:cubicBezTo>
                    <a:pt x="1604" y="1281"/>
                    <a:pt x="1596" y="1257"/>
                    <a:pt x="1612" y="1249"/>
                  </a:cubicBezTo>
                  <a:cubicBezTo>
                    <a:pt x="1620" y="1241"/>
                    <a:pt x="1659" y="1210"/>
                    <a:pt x="1675" y="1186"/>
                  </a:cubicBezTo>
                  <a:cubicBezTo>
                    <a:pt x="1675" y="1178"/>
                    <a:pt x="1683" y="1170"/>
                    <a:pt x="1699" y="1154"/>
                  </a:cubicBezTo>
                  <a:cubicBezTo>
                    <a:pt x="1707" y="1147"/>
                    <a:pt x="1707" y="1147"/>
                    <a:pt x="1707" y="1147"/>
                  </a:cubicBezTo>
                  <a:cubicBezTo>
                    <a:pt x="1920" y="957"/>
                    <a:pt x="2055" y="830"/>
                    <a:pt x="2070" y="791"/>
                  </a:cubicBezTo>
                  <a:cubicBezTo>
                    <a:pt x="2102" y="728"/>
                    <a:pt x="2197" y="696"/>
                    <a:pt x="2260" y="672"/>
                  </a:cubicBezTo>
                  <a:cubicBezTo>
                    <a:pt x="2276" y="672"/>
                    <a:pt x="2276" y="672"/>
                    <a:pt x="2276" y="672"/>
                  </a:cubicBezTo>
                  <a:cubicBezTo>
                    <a:pt x="2300" y="664"/>
                    <a:pt x="2379" y="633"/>
                    <a:pt x="2442" y="577"/>
                  </a:cubicBezTo>
                  <a:cubicBezTo>
                    <a:pt x="2410" y="577"/>
                    <a:pt x="2371" y="577"/>
                    <a:pt x="2347" y="577"/>
                  </a:cubicBezTo>
                  <a:cubicBezTo>
                    <a:pt x="2332" y="577"/>
                    <a:pt x="2316" y="562"/>
                    <a:pt x="2300" y="554"/>
                  </a:cubicBezTo>
                  <a:cubicBezTo>
                    <a:pt x="2292" y="546"/>
                    <a:pt x="2284" y="530"/>
                    <a:pt x="2276" y="530"/>
                  </a:cubicBezTo>
                  <a:cubicBezTo>
                    <a:pt x="2268" y="522"/>
                    <a:pt x="2260" y="522"/>
                    <a:pt x="2252" y="522"/>
                  </a:cubicBezTo>
                  <a:cubicBezTo>
                    <a:pt x="2221" y="522"/>
                    <a:pt x="2173" y="538"/>
                    <a:pt x="2142" y="546"/>
                  </a:cubicBezTo>
                  <a:cubicBezTo>
                    <a:pt x="2134" y="546"/>
                    <a:pt x="2126" y="546"/>
                    <a:pt x="2118" y="546"/>
                  </a:cubicBezTo>
                  <a:cubicBezTo>
                    <a:pt x="2110" y="554"/>
                    <a:pt x="2102" y="554"/>
                    <a:pt x="2094" y="554"/>
                  </a:cubicBezTo>
                  <a:cubicBezTo>
                    <a:pt x="2086" y="554"/>
                    <a:pt x="2086" y="562"/>
                    <a:pt x="2079" y="562"/>
                  </a:cubicBezTo>
                  <a:cubicBezTo>
                    <a:pt x="2070" y="562"/>
                    <a:pt x="2063" y="554"/>
                    <a:pt x="2063" y="546"/>
                  </a:cubicBezTo>
                  <a:cubicBezTo>
                    <a:pt x="2063" y="530"/>
                    <a:pt x="2055" y="498"/>
                    <a:pt x="2015" y="475"/>
                  </a:cubicBezTo>
                  <a:lnTo>
                    <a:pt x="2007" y="475"/>
                  </a:lnTo>
                  <a:cubicBezTo>
                    <a:pt x="1984" y="475"/>
                    <a:pt x="1952" y="514"/>
                    <a:pt x="1920" y="554"/>
                  </a:cubicBezTo>
                  <a:cubicBezTo>
                    <a:pt x="1904" y="577"/>
                    <a:pt x="1889" y="593"/>
                    <a:pt x="1873" y="609"/>
                  </a:cubicBezTo>
                  <a:cubicBezTo>
                    <a:pt x="1865" y="609"/>
                    <a:pt x="1857" y="617"/>
                    <a:pt x="1849" y="617"/>
                  </a:cubicBezTo>
                  <a:cubicBezTo>
                    <a:pt x="1810" y="617"/>
                    <a:pt x="1754" y="570"/>
                    <a:pt x="1739" y="538"/>
                  </a:cubicBezTo>
                  <a:cubicBezTo>
                    <a:pt x="1715" y="506"/>
                    <a:pt x="1667" y="475"/>
                    <a:pt x="1636" y="451"/>
                  </a:cubicBezTo>
                  <a:lnTo>
                    <a:pt x="1628" y="443"/>
                  </a:lnTo>
                  <a:cubicBezTo>
                    <a:pt x="1620" y="443"/>
                    <a:pt x="1620" y="443"/>
                    <a:pt x="1620" y="443"/>
                  </a:cubicBezTo>
                  <a:cubicBezTo>
                    <a:pt x="1620" y="443"/>
                    <a:pt x="1612" y="459"/>
                    <a:pt x="1604" y="467"/>
                  </a:cubicBezTo>
                  <a:cubicBezTo>
                    <a:pt x="1604" y="482"/>
                    <a:pt x="1596" y="506"/>
                    <a:pt x="1573" y="506"/>
                  </a:cubicBezTo>
                  <a:lnTo>
                    <a:pt x="1565" y="514"/>
                  </a:lnTo>
                  <a:cubicBezTo>
                    <a:pt x="1541" y="514"/>
                    <a:pt x="1525" y="490"/>
                    <a:pt x="1509" y="451"/>
                  </a:cubicBezTo>
                  <a:cubicBezTo>
                    <a:pt x="1509" y="451"/>
                    <a:pt x="1509" y="443"/>
                    <a:pt x="1502" y="435"/>
                  </a:cubicBezTo>
                  <a:cubicBezTo>
                    <a:pt x="1478" y="395"/>
                    <a:pt x="1430" y="364"/>
                    <a:pt x="1359" y="332"/>
                  </a:cubicBezTo>
                  <a:cubicBezTo>
                    <a:pt x="1343" y="324"/>
                    <a:pt x="1335" y="324"/>
                    <a:pt x="1320" y="324"/>
                  </a:cubicBezTo>
                  <a:cubicBezTo>
                    <a:pt x="1272" y="324"/>
                    <a:pt x="1225" y="356"/>
                    <a:pt x="1185" y="380"/>
                  </a:cubicBezTo>
                  <a:cubicBezTo>
                    <a:pt x="1177" y="388"/>
                    <a:pt x="1169" y="395"/>
                    <a:pt x="1162" y="395"/>
                  </a:cubicBezTo>
                  <a:cubicBezTo>
                    <a:pt x="1146" y="411"/>
                    <a:pt x="1130" y="419"/>
                    <a:pt x="1114" y="419"/>
                  </a:cubicBezTo>
                  <a:cubicBezTo>
                    <a:pt x="1098" y="419"/>
                    <a:pt x="1090" y="411"/>
                    <a:pt x="1074" y="388"/>
                  </a:cubicBezTo>
                  <a:cubicBezTo>
                    <a:pt x="1059" y="364"/>
                    <a:pt x="1019" y="364"/>
                    <a:pt x="987" y="364"/>
                  </a:cubicBezTo>
                  <a:cubicBezTo>
                    <a:pt x="980" y="364"/>
                    <a:pt x="964" y="364"/>
                    <a:pt x="964" y="356"/>
                  </a:cubicBezTo>
                  <a:cubicBezTo>
                    <a:pt x="956" y="356"/>
                    <a:pt x="948" y="348"/>
                    <a:pt x="948" y="340"/>
                  </a:cubicBezTo>
                  <a:cubicBezTo>
                    <a:pt x="948" y="332"/>
                    <a:pt x="940" y="332"/>
                    <a:pt x="932" y="332"/>
                  </a:cubicBezTo>
                  <a:cubicBezTo>
                    <a:pt x="932" y="332"/>
                    <a:pt x="916" y="332"/>
                    <a:pt x="909" y="340"/>
                  </a:cubicBezTo>
                  <a:cubicBezTo>
                    <a:pt x="901" y="340"/>
                    <a:pt x="885" y="348"/>
                    <a:pt x="877" y="348"/>
                  </a:cubicBezTo>
                  <a:cubicBezTo>
                    <a:pt x="861" y="348"/>
                    <a:pt x="845" y="332"/>
                    <a:pt x="829" y="324"/>
                  </a:cubicBezTo>
                  <a:cubicBezTo>
                    <a:pt x="822" y="317"/>
                    <a:pt x="814" y="309"/>
                    <a:pt x="806" y="309"/>
                  </a:cubicBezTo>
                  <a:cubicBezTo>
                    <a:pt x="782" y="293"/>
                    <a:pt x="790" y="253"/>
                    <a:pt x="798" y="214"/>
                  </a:cubicBezTo>
                  <a:cubicBezTo>
                    <a:pt x="798" y="198"/>
                    <a:pt x="806" y="174"/>
                    <a:pt x="798" y="166"/>
                  </a:cubicBezTo>
                  <a:cubicBezTo>
                    <a:pt x="782" y="151"/>
                    <a:pt x="774" y="87"/>
                    <a:pt x="774" y="48"/>
                  </a:cubicBezTo>
                  <a:cubicBezTo>
                    <a:pt x="766" y="8"/>
                    <a:pt x="703" y="8"/>
                    <a:pt x="687" y="8"/>
                  </a:cubicBezTo>
                  <a:cubicBezTo>
                    <a:pt x="679" y="8"/>
                    <a:pt x="671" y="8"/>
                    <a:pt x="671" y="8"/>
                  </a:cubicBezTo>
                  <a:cubicBezTo>
                    <a:pt x="663" y="24"/>
                    <a:pt x="656" y="48"/>
                    <a:pt x="663" y="119"/>
                  </a:cubicBezTo>
                  <a:cubicBezTo>
                    <a:pt x="663" y="135"/>
                    <a:pt x="663" y="142"/>
                    <a:pt x="656" y="151"/>
                  </a:cubicBezTo>
                  <a:cubicBezTo>
                    <a:pt x="648" y="158"/>
                    <a:pt x="640" y="158"/>
                    <a:pt x="640" y="158"/>
                  </a:cubicBezTo>
                  <a:cubicBezTo>
                    <a:pt x="442" y="166"/>
                    <a:pt x="229" y="174"/>
                    <a:pt x="16" y="182"/>
                  </a:cubicBezTo>
                  <a:cubicBezTo>
                    <a:pt x="16" y="222"/>
                    <a:pt x="24" y="277"/>
                    <a:pt x="40" y="293"/>
                  </a:cubicBezTo>
                  <a:cubicBezTo>
                    <a:pt x="71" y="324"/>
                    <a:pt x="64" y="348"/>
                    <a:pt x="56" y="372"/>
                  </a:cubicBezTo>
                  <a:cubicBezTo>
                    <a:pt x="56" y="372"/>
                    <a:pt x="8" y="482"/>
                    <a:pt x="48" y="585"/>
                  </a:cubicBezTo>
                  <a:cubicBezTo>
                    <a:pt x="71" y="672"/>
                    <a:pt x="119" y="791"/>
                    <a:pt x="135" y="830"/>
                  </a:cubicBezTo>
                  <a:cubicBezTo>
                    <a:pt x="151" y="862"/>
                    <a:pt x="143" y="941"/>
                    <a:pt x="135" y="1012"/>
                  </a:cubicBezTo>
                  <a:cubicBezTo>
                    <a:pt x="127" y="1060"/>
                    <a:pt x="135" y="1083"/>
                    <a:pt x="135" y="1107"/>
                  </a:cubicBezTo>
                  <a:cubicBezTo>
                    <a:pt x="143" y="1131"/>
                    <a:pt x="143" y="1147"/>
                    <a:pt x="143" y="1162"/>
                  </a:cubicBezTo>
                  <a:cubicBezTo>
                    <a:pt x="143" y="1194"/>
                    <a:pt x="151" y="1241"/>
                    <a:pt x="158" y="1289"/>
                  </a:cubicBezTo>
                  <a:cubicBezTo>
                    <a:pt x="166" y="1328"/>
                    <a:pt x="174" y="1360"/>
                    <a:pt x="174" y="1384"/>
                  </a:cubicBezTo>
                  <a:cubicBezTo>
                    <a:pt x="174" y="1407"/>
                    <a:pt x="182" y="1415"/>
                    <a:pt x="198" y="1423"/>
                  </a:cubicBezTo>
                  <a:cubicBezTo>
                    <a:pt x="206" y="1423"/>
                    <a:pt x="213" y="1431"/>
                    <a:pt x="213" y="1431"/>
                  </a:cubicBezTo>
                  <a:cubicBezTo>
                    <a:pt x="229" y="1447"/>
                    <a:pt x="229" y="1478"/>
                    <a:pt x="229" y="1526"/>
                  </a:cubicBezTo>
                  <a:cubicBezTo>
                    <a:pt x="221" y="1550"/>
                    <a:pt x="221" y="1581"/>
                    <a:pt x="229" y="1597"/>
                  </a:cubicBezTo>
                  <a:cubicBezTo>
                    <a:pt x="237" y="1645"/>
                    <a:pt x="198" y="1724"/>
                    <a:pt x="166" y="1747"/>
                  </a:cubicBezTo>
                  <a:cubicBezTo>
                    <a:pt x="151" y="1755"/>
                    <a:pt x="143" y="1763"/>
                    <a:pt x="143" y="1779"/>
                  </a:cubicBezTo>
                  <a:cubicBezTo>
                    <a:pt x="135" y="1787"/>
                    <a:pt x="143" y="1795"/>
                    <a:pt x="143" y="1803"/>
                  </a:cubicBezTo>
                  <a:cubicBezTo>
                    <a:pt x="151" y="1811"/>
                    <a:pt x="151" y="1811"/>
                    <a:pt x="158" y="1811"/>
                  </a:cubicBezTo>
                  <a:cubicBezTo>
                    <a:pt x="166" y="1818"/>
                    <a:pt x="174" y="1826"/>
                    <a:pt x="174" y="1858"/>
                  </a:cubicBezTo>
                  <a:cubicBezTo>
                    <a:pt x="174" y="1889"/>
                    <a:pt x="190" y="1889"/>
                    <a:pt x="213" y="1889"/>
                  </a:cubicBezTo>
                  <a:cubicBezTo>
                    <a:pt x="237" y="1889"/>
                    <a:pt x="268" y="1913"/>
                    <a:pt x="268" y="1913"/>
                  </a:cubicBezTo>
                  <a:lnTo>
                    <a:pt x="268" y="1913"/>
                  </a:lnTo>
                  <a:cubicBezTo>
                    <a:pt x="268" y="2759"/>
                    <a:pt x="268" y="2759"/>
                    <a:pt x="268" y="2759"/>
                  </a:cubicBezTo>
                  <a:lnTo>
                    <a:pt x="553" y="2775"/>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93" name="Freeform 510"/>
            <p:cNvSpPr>
              <a:spLocks noChangeArrowheads="1"/>
            </p:cNvSpPr>
            <p:nvPr/>
          </p:nvSpPr>
          <p:spPr bwMode="auto">
            <a:xfrm>
              <a:off x="17383439" y="5876120"/>
              <a:ext cx="1215316" cy="786245"/>
            </a:xfrm>
            <a:custGeom>
              <a:avLst/>
              <a:gdLst>
                <a:gd name="T0" fmla="*/ 1794 w 2309"/>
                <a:gd name="T1" fmla="*/ 1391 h 1495"/>
                <a:gd name="T2" fmla="*/ 1794 w 2309"/>
                <a:gd name="T3" fmla="*/ 1391 h 1495"/>
                <a:gd name="T4" fmla="*/ 1888 w 2309"/>
                <a:gd name="T5" fmla="*/ 1494 h 1495"/>
                <a:gd name="T6" fmla="*/ 1888 w 2309"/>
                <a:gd name="T7" fmla="*/ 1486 h 1495"/>
                <a:gd name="T8" fmla="*/ 1904 w 2309"/>
                <a:gd name="T9" fmla="*/ 1423 h 1495"/>
                <a:gd name="T10" fmla="*/ 1897 w 2309"/>
                <a:gd name="T11" fmla="*/ 1391 h 1495"/>
                <a:gd name="T12" fmla="*/ 1999 w 2309"/>
                <a:gd name="T13" fmla="*/ 1312 h 1495"/>
                <a:gd name="T14" fmla="*/ 2007 w 2309"/>
                <a:gd name="T15" fmla="*/ 1249 h 1495"/>
                <a:gd name="T16" fmla="*/ 2047 w 2309"/>
                <a:gd name="T17" fmla="*/ 1138 h 1495"/>
                <a:gd name="T18" fmla="*/ 1999 w 2309"/>
                <a:gd name="T19" fmla="*/ 1083 h 1495"/>
                <a:gd name="T20" fmla="*/ 1999 w 2309"/>
                <a:gd name="T21" fmla="*/ 988 h 1495"/>
                <a:gd name="T22" fmla="*/ 2055 w 2309"/>
                <a:gd name="T23" fmla="*/ 988 h 1495"/>
                <a:gd name="T24" fmla="*/ 2110 w 2309"/>
                <a:gd name="T25" fmla="*/ 980 h 1495"/>
                <a:gd name="T26" fmla="*/ 2181 w 2309"/>
                <a:gd name="T27" fmla="*/ 933 h 1495"/>
                <a:gd name="T28" fmla="*/ 2244 w 2309"/>
                <a:gd name="T29" fmla="*/ 869 h 1495"/>
                <a:gd name="T30" fmla="*/ 2292 w 2309"/>
                <a:gd name="T31" fmla="*/ 782 h 1495"/>
                <a:gd name="T32" fmla="*/ 2284 w 2309"/>
                <a:gd name="T33" fmla="*/ 648 h 1495"/>
                <a:gd name="T34" fmla="*/ 2213 w 2309"/>
                <a:gd name="T35" fmla="*/ 585 h 1495"/>
                <a:gd name="T36" fmla="*/ 2118 w 2309"/>
                <a:gd name="T37" fmla="*/ 482 h 1495"/>
                <a:gd name="T38" fmla="*/ 1991 w 2309"/>
                <a:gd name="T39" fmla="*/ 387 h 1495"/>
                <a:gd name="T40" fmla="*/ 1952 w 2309"/>
                <a:gd name="T41" fmla="*/ 308 h 1495"/>
                <a:gd name="T42" fmla="*/ 1912 w 2309"/>
                <a:gd name="T43" fmla="*/ 245 h 1495"/>
                <a:gd name="T44" fmla="*/ 1936 w 2309"/>
                <a:gd name="T45" fmla="*/ 126 h 1495"/>
                <a:gd name="T46" fmla="*/ 1897 w 2309"/>
                <a:gd name="T47" fmla="*/ 55 h 1495"/>
                <a:gd name="T48" fmla="*/ 1881 w 2309"/>
                <a:gd name="T49" fmla="*/ 0 h 1495"/>
                <a:gd name="T50" fmla="*/ 86 w 2309"/>
                <a:gd name="T51" fmla="*/ 55 h 1495"/>
                <a:gd name="T52" fmla="*/ 47 w 2309"/>
                <a:gd name="T53" fmla="*/ 71 h 1495"/>
                <a:gd name="T54" fmla="*/ 47 w 2309"/>
                <a:gd name="T55" fmla="*/ 150 h 1495"/>
                <a:gd name="T56" fmla="*/ 62 w 2309"/>
                <a:gd name="T57" fmla="*/ 197 h 1495"/>
                <a:gd name="T58" fmla="*/ 94 w 2309"/>
                <a:gd name="T59" fmla="*/ 245 h 1495"/>
                <a:gd name="T60" fmla="*/ 78 w 2309"/>
                <a:gd name="T61" fmla="*/ 316 h 1495"/>
                <a:gd name="T62" fmla="*/ 24 w 2309"/>
                <a:gd name="T63" fmla="*/ 395 h 1495"/>
                <a:gd name="T64" fmla="*/ 78 w 2309"/>
                <a:gd name="T65" fmla="*/ 482 h 1495"/>
                <a:gd name="T66" fmla="*/ 118 w 2309"/>
                <a:gd name="T67" fmla="*/ 585 h 1495"/>
                <a:gd name="T68" fmla="*/ 134 w 2309"/>
                <a:gd name="T69" fmla="*/ 664 h 1495"/>
                <a:gd name="T70" fmla="*/ 165 w 2309"/>
                <a:gd name="T71" fmla="*/ 735 h 1495"/>
                <a:gd name="T72" fmla="*/ 205 w 2309"/>
                <a:gd name="T73" fmla="*/ 822 h 1495"/>
                <a:gd name="T74" fmla="*/ 221 w 2309"/>
                <a:gd name="T75" fmla="*/ 972 h 1495"/>
                <a:gd name="T76" fmla="*/ 236 w 2309"/>
                <a:gd name="T77" fmla="*/ 988 h 1495"/>
                <a:gd name="T78" fmla="*/ 268 w 2309"/>
                <a:gd name="T79" fmla="*/ 1012 h 1495"/>
                <a:gd name="T80" fmla="*/ 268 w 2309"/>
                <a:gd name="T81" fmla="*/ 1051 h 1495"/>
                <a:gd name="T82" fmla="*/ 292 w 2309"/>
                <a:gd name="T83" fmla="*/ 1083 h 1495"/>
                <a:gd name="T84" fmla="*/ 300 w 2309"/>
                <a:gd name="T85" fmla="*/ 1130 h 1495"/>
                <a:gd name="T86" fmla="*/ 300 w 2309"/>
                <a:gd name="T87" fmla="*/ 1193 h 1495"/>
                <a:gd name="T88" fmla="*/ 315 w 2309"/>
                <a:gd name="T89" fmla="*/ 1249 h 1495"/>
                <a:gd name="T90" fmla="*/ 300 w 2309"/>
                <a:gd name="T91" fmla="*/ 1391 h 1495"/>
                <a:gd name="T92" fmla="*/ 331 w 2309"/>
                <a:gd name="T93" fmla="*/ 1399 h 1495"/>
                <a:gd name="T94" fmla="*/ 347 w 2309"/>
                <a:gd name="T95" fmla="*/ 1439 h 1495"/>
                <a:gd name="T96" fmla="*/ 1762 w 2309"/>
                <a:gd name="T97" fmla="*/ 1375 h 1495"/>
                <a:gd name="T98" fmla="*/ 1794 w 2309"/>
                <a:gd name="T99" fmla="*/ 1391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09" h="1495">
                  <a:moveTo>
                    <a:pt x="1794" y="1391"/>
                  </a:moveTo>
                  <a:lnTo>
                    <a:pt x="1794" y="1391"/>
                  </a:lnTo>
                  <a:cubicBezTo>
                    <a:pt x="1802" y="1407"/>
                    <a:pt x="1857" y="1454"/>
                    <a:pt x="1888" y="1494"/>
                  </a:cubicBezTo>
                  <a:cubicBezTo>
                    <a:pt x="1888" y="1486"/>
                    <a:pt x="1888" y="1486"/>
                    <a:pt x="1888" y="1486"/>
                  </a:cubicBezTo>
                  <a:cubicBezTo>
                    <a:pt x="1912" y="1462"/>
                    <a:pt x="1912" y="1446"/>
                    <a:pt x="1904" y="1423"/>
                  </a:cubicBezTo>
                  <a:cubicBezTo>
                    <a:pt x="1897" y="1407"/>
                    <a:pt x="1865" y="1399"/>
                    <a:pt x="1897" y="1391"/>
                  </a:cubicBezTo>
                  <a:cubicBezTo>
                    <a:pt x="1920" y="1375"/>
                    <a:pt x="1999" y="1351"/>
                    <a:pt x="1999" y="1312"/>
                  </a:cubicBezTo>
                  <a:cubicBezTo>
                    <a:pt x="1999" y="1265"/>
                    <a:pt x="1991" y="1257"/>
                    <a:pt x="2007" y="1249"/>
                  </a:cubicBezTo>
                  <a:cubicBezTo>
                    <a:pt x="2031" y="1233"/>
                    <a:pt x="2055" y="1170"/>
                    <a:pt x="2047" y="1138"/>
                  </a:cubicBezTo>
                  <a:cubicBezTo>
                    <a:pt x="2039" y="1114"/>
                    <a:pt x="1999" y="1114"/>
                    <a:pt x="1999" y="1083"/>
                  </a:cubicBezTo>
                  <a:cubicBezTo>
                    <a:pt x="1999" y="1051"/>
                    <a:pt x="1960" y="996"/>
                    <a:pt x="1999" y="988"/>
                  </a:cubicBezTo>
                  <a:cubicBezTo>
                    <a:pt x="2015" y="988"/>
                    <a:pt x="2039" y="988"/>
                    <a:pt x="2055" y="988"/>
                  </a:cubicBezTo>
                  <a:cubicBezTo>
                    <a:pt x="2078" y="988"/>
                    <a:pt x="2102" y="988"/>
                    <a:pt x="2110" y="980"/>
                  </a:cubicBezTo>
                  <a:cubicBezTo>
                    <a:pt x="2134" y="956"/>
                    <a:pt x="2150" y="956"/>
                    <a:pt x="2181" y="933"/>
                  </a:cubicBezTo>
                  <a:cubicBezTo>
                    <a:pt x="2213" y="917"/>
                    <a:pt x="2244" y="925"/>
                    <a:pt x="2244" y="869"/>
                  </a:cubicBezTo>
                  <a:cubicBezTo>
                    <a:pt x="2244" y="814"/>
                    <a:pt x="2276" y="814"/>
                    <a:pt x="2292" y="782"/>
                  </a:cubicBezTo>
                  <a:cubicBezTo>
                    <a:pt x="2308" y="743"/>
                    <a:pt x="2308" y="664"/>
                    <a:pt x="2284" y="648"/>
                  </a:cubicBezTo>
                  <a:cubicBezTo>
                    <a:pt x="2268" y="632"/>
                    <a:pt x="2213" y="624"/>
                    <a:pt x="2213" y="585"/>
                  </a:cubicBezTo>
                  <a:cubicBezTo>
                    <a:pt x="2205" y="553"/>
                    <a:pt x="2126" y="498"/>
                    <a:pt x="2118" y="482"/>
                  </a:cubicBezTo>
                  <a:cubicBezTo>
                    <a:pt x="2110" y="458"/>
                    <a:pt x="2102" y="387"/>
                    <a:pt x="1991" y="387"/>
                  </a:cubicBezTo>
                  <a:cubicBezTo>
                    <a:pt x="1873" y="379"/>
                    <a:pt x="1960" y="348"/>
                    <a:pt x="1952" y="308"/>
                  </a:cubicBezTo>
                  <a:cubicBezTo>
                    <a:pt x="1944" y="276"/>
                    <a:pt x="1904" y="316"/>
                    <a:pt x="1912" y="245"/>
                  </a:cubicBezTo>
                  <a:cubicBezTo>
                    <a:pt x="1920" y="174"/>
                    <a:pt x="1912" y="182"/>
                    <a:pt x="1936" y="126"/>
                  </a:cubicBezTo>
                  <a:cubicBezTo>
                    <a:pt x="1952" y="71"/>
                    <a:pt x="1904" y="87"/>
                    <a:pt x="1897" y="55"/>
                  </a:cubicBezTo>
                  <a:cubicBezTo>
                    <a:pt x="1897" y="39"/>
                    <a:pt x="1888" y="23"/>
                    <a:pt x="1881" y="0"/>
                  </a:cubicBezTo>
                  <a:cubicBezTo>
                    <a:pt x="1264" y="71"/>
                    <a:pt x="86" y="55"/>
                    <a:pt x="86" y="55"/>
                  </a:cubicBezTo>
                  <a:cubicBezTo>
                    <a:pt x="86" y="55"/>
                    <a:pt x="62" y="47"/>
                    <a:pt x="47" y="71"/>
                  </a:cubicBezTo>
                  <a:cubicBezTo>
                    <a:pt x="31" y="95"/>
                    <a:pt x="78" y="134"/>
                    <a:pt x="47" y="150"/>
                  </a:cubicBezTo>
                  <a:cubicBezTo>
                    <a:pt x="16" y="166"/>
                    <a:pt x="39" y="182"/>
                    <a:pt x="62" y="197"/>
                  </a:cubicBezTo>
                  <a:cubicBezTo>
                    <a:pt x="94" y="213"/>
                    <a:pt x="110" y="221"/>
                    <a:pt x="94" y="245"/>
                  </a:cubicBezTo>
                  <a:cubicBezTo>
                    <a:pt x="78" y="269"/>
                    <a:pt x="86" y="269"/>
                    <a:pt x="78" y="316"/>
                  </a:cubicBezTo>
                  <a:cubicBezTo>
                    <a:pt x="70" y="371"/>
                    <a:pt x="39" y="356"/>
                    <a:pt x="24" y="395"/>
                  </a:cubicBezTo>
                  <a:cubicBezTo>
                    <a:pt x="0" y="443"/>
                    <a:pt x="47" y="427"/>
                    <a:pt x="78" y="482"/>
                  </a:cubicBezTo>
                  <a:cubicBezTo>
                    <a:pt x="102" y="537"/>
                    <a:pt x="110" y="569"/>
                    <a:pt x="118" y="585"/>
                  </a:cubicBezTo>
                  <a:cubicBezTo>
                    <a:pt x="126" y="601"/>
                    <a:pt x="118" y="632"/>
                    <a:pt x="134" y="664"/>
                  </a:cubicBezTo>
                  <a:cubicBezTo>
                    <a:pt x="149" y="696"/>
                    <a:pt x="141" y="703"/>
                    <a:pt x="165" y="735"/>
                  </a:cubicBezTo>
                  <a:cubicBezTo>
                    <a:pt x="181" y="759"/>
                    <a:pt x="173" y="790"/>
                    <a:pt x="205" y="822"/>
                  </a:cubicBezTo>
                  <a:cubicBezTo>
                    <a:pt x="228" y="854"/>
                    <a:pt x="221" y="949"/>
                    <a:pt x="221" y="972"/>
                  </a:cubicBezTo>
                  <a:cubicBezTo>
                    <a:pt x="221" y="988"/>
                    <a:pt x="221" y="988"/>
                    <a:pt x="236" y="988"/>
                  </a:cubicBezTo>
                  <a:cubicBezTo>
                    <a:pt x="260" y="980"/>
                    <a:pt x="268" y="1012"/>
                    <a:pt x="268" y="1012"/>
                  </a:cubicBezTo>
                  <a:cubicBezTo>
                    <a:pt x="268" y="1012"/>
                    <a:pt x="276" y="1035"/>
                    <a:pt x="268" y="1051"/>
                  </a:cubicBezTo>
                  <a:cubicBezTo>
                    <a:pt x="268" y="1075"/>
                    <a:pt x="300" y="1067"/>
                    <a:pt x="292" y="1083"/>
                  </a:cubicBezTo>
                  <a:cubicBezTo>
                    <a:pt x="292" y="1107"/>
                    <a:pt x="292" y="1122"/>
                    <a:pt x="300" y="1130"/>
                  </a:cubicBezTo>
                  <a:cubicBezTo>
                    <a:pt x="315" y="1138"/>
                    <a:pt x="315" y="1170"/>
                    <a:pt x="300" y="1193"/>
                  </a:cubicBezTo>
                  <a:cubicBezTo>
                    <a:pt x="284" y="1217"/>
                    <a:pt x="292" y="1217"/>
                    <a:pt x="315" y="1249"/>
                  </a:cubicBezTo>
                  <a:cubicBezTo>
                    <a:pt x="347" y="1288"/>
                    <a:pt x="300" y="1367"/>
                    <a:pt x="300" y="1391"/>
                  </a:cubicBezTo>
                  <a:cubicBezTo>
                    <a:pt x="300" y="1415"/>
                    <a:pt x="315" y="1399"/>
                    <a:pt x="331" y="1399"/>
                  </a:cubicBezTo>
                  <a:cubicBezTo>
                    <a:pt x="339" y="1399"/>
                    <a:pt x="339" y="1423"/>
                    <a:pt x="347" y="1439"/>
                  </a:cubicBezTo>
                  <a:cubicBezTo>
                    <a:pt x="466" y="1439"/>
                    <a:pt x="1438" y="1423"/>
                    <a:pt x="1762" y="1375"/>
                  </a:cubicBezTo>
                  <a:cubicBezTo>
                    <a:pt x="1762" y="1375"/>
                    <a:pt x="1770" y="1360"/>
                    <a:pt x="1794" y="139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94" name="Freeform 511"/>
            <p:cNvSpPr>
              <a:spLocks noChangeArrowheads="1"/>
            </p:cNvSpPr>
            <p:nvPr/>
          </p:nvSpPr>
          <p:spPr bwMode="auto">
            <a:xfrm>
              <a:off x="17388078" y="5876120"/>
              <a:ext cx="1212996" cy="786245"/>
            </a:xfrm>
            <a:custGeom>
              <a:avLst/>
              <a:gdLst>
                <a:gd name="T0" fmla="*/ 1778 w 2308"/>
                <a:gd name="T1" fmla="*/ 1391 h 1495"/>
                <a:gd name="T2" fmla="*/ 1754 w 2308"/>
                <a:gd name="T3" fmla="*/ 1375 h 1495"/>
                <a:gd name="T4" fmla="*/ 331 w 2308"/>
                <a:gd name="T5" fmla="*/ 1423 h 1495"/>
                <a:gd name="T6" fmla="*/ 292 w 2308"/>
                <a:gd name="T7" fmla="*/ 1391 h 1495"/>
                <a:gd name="T8" fmla="*/ 292 w 2308"/>
                <a:gd name="T9" fmla="*/ 1193 h 1495"/>
                <a:gd name="T10" fmla="*/ 260 w 2308"/>
                <a:gd name="T11" fmla="*/ 1051 h 1495"/>
                <a:gd name="T12" fmla="*/ 220 w 2308"/>
                <a:gd name="T13" fmla="*/ 988 h 1495"/>
                <a:gd name="T14" fmla="*/ 165 w 2308"/>
                <a:gd name="T15" fmla="*/ 767 h 1495"/>
                <a:gd name="T16" fmla="*/ 110 w 2308"/>
                <a:gd name="T17" fmla="*/ 616 h 1495"/>
                <a:gd name="T18" fmla="*/ 23 w 2308"/>
                <a:gd name="T19" fmla="*/ 434 h 1495"/>
                <a:gd name="T20" fmla="*/ 70 w 2308"/>
                <a:gd name="T21" fmla="*/ 276 h 1495"/>
                <a:gd name="T22" fmla="*/ 54 w 2308"/>
                <a:gd name="T23" fmla="*/ 205 h 1495"/>
                <a:gd name="T24" fmla="*/ 39 w 2308"/>
                <a:gd name="T25" fmla="*/ 110 h 1495"/>
                <a:gd name="T26" fmla="*/ 1865 w 2308"/>
                <a:gd name="T27" fmla="*/ 0 h 1495"/>
                <a:gd name="T28" fmla="*/ 1912 w 2308"/>
                <a:gd name="T29" fmla="*/ 79 h 1495"/>
                <a:gd name="T30" fmla="*/ 1928 w 2308"/>
                <a:gd name="T31" fmla="*/ 284 h 1495"/>
                <a:gd name="T32" fmla="*/ 1983 w 2308"/>
                <a:gd name="T33" fmla="*/ 379 h 1495"/>
                <a:gd name="T34" fmla="*/ 2205 w 2308"/>
                <a:gd name="T35" fmla="*/ 585 h 1495"/>
                <a:gd name="T36" fmla="*/ 2260 w 2308"/>
                <a:gd name="T37" fmla="*/ 814 h 1495"/>
                <a:gd name="T38" fmla="*/ 2149 w 2308"/>
                <a:gd name="T39" fmla="*/ 949 h 1495"/>
                <a:gd name="T40" fmla="*/ 2023 w 2308"/>
                <a:gd name="T41" fmla="*/ 988 h 1495"/>
                <a:gd name="T42" fmla="*/ 1991 w 2308"/>
                <a:gd name="T43" fmla="*/ 1083 h 1495"/>
                <a:gd name="T44" fmla="*/ 1991 w 2308"/>
                <a:gd name="T45" fmla="*/ 1273 h 1495"/>
                <a:gd name="T46" fmla="*/ 1880 w 2308"/>
                <a:gd name="T47" fmla="*/ 1399 h 1495"/>
                <a:gd name="T48" fmla="*/ 1880 w 2308"/>
                <a:gd name="T49" fmla="*/ 1494 h 1495"/>
                <a:gd name="T50" fmla="*/ 1786 w 2308"/>
                <a:gd name="T51" fmla="*/ 1391 h 1495"/>
                <a:gd name="T52" fmla="*/ 1873 w 2308"/>
                <a:gd name="T53" fmla="*/ 1399 h 1495"/>
                <a:gd name="T54" fmla="*/ 1983 w 2308"/>
                <a:gd name="T55" fmla="*/ 1280 h 1495"/>
                <a:gd name="T56" fmla="*/ 1983 w 2308"/>
                <a:gd name="T57" fmla="*/ 1083 h 1495"/>
                <a:gd name="T58" fmla="*/ 2023 w 2308"/>
                <a:gd name="T59" fmla="*/ 980 h 1495"/>
                <a:gd name="T60" fmla="*/ 2149 w 2308"/>
                <a:gd name="T61" fmla="*/ 949 h 1495"/>
                <a:gd name="T62" fmla="*/ 2260 w 2308"/>
                <a:gd name="T63" fmla="*/ 806 h 1495"/>
                <a:gd name="T64" fmla="*/ 2197 w 2308"/>
                <a:gd name="T65" fmla="*/ 585 h 1495"/>
                <a:gd name="T66" fmla="*/ 1983 w 2308"/>
                <a:gd name="T67" fmla="*/ 387 h 1495"/>
                <a:gd name="T68" fmla="*/ 1920 w 2308"/>
                <a:gd name="T69" fmla="*/ 292 h 1495"/>
                <a:gd name="T70" fmla="*/ 1912 w 2308"/>
                <a:gd name="T71" fmla="*/ 87 h 1495"/>
                <a:gd name="T72" fmla="*/ 363 w 2308"/>
                <a:gd name="T73" fmla="*/ 63 h 1495"/>
                <a:gd name="T74" fmla="*/ 47 w 2308"/>
                <a:gd name="T75" fmla="*/ 71 h 1495"/>
                <a:gd name="T76" fmla="*/ 54 w 2308"/>
                <a:gd name="T77" fmla="*/ 190 h 1495"/>
                <a:gd name="T78" fmla="*/ 86 w 2308"/>
                <a:gd name="T79" fmla="*/ 245 h 1495"/>
                <a:gd name="T80" fmla="*/ 16 w 2308"/>
                <a:gd name="T81" fmla="*/ 403 h 1495"/>
                <a:gd name="T82" fmla="*/ 110 w 2308"/>
                <a:gd name="T83" fmla="*/ 585 h 1495"/>
                <a:gd name="T84" fmla="*/ 157 w 2308"/>
                <a:gd name="T85" fmla="*/ 727 h 1495"/>
                <a:gd name="T86" fmla="*/ 213 w 2308"/>
                <a:gd name="T87" fmla="*/ 972 h 1495"/>
                <a:gd name="T88" fmla="*/ 268 w 2308"/>
                <a:gd name="T89" fmla="*/ 1012 h 1495"/>
                <a:gd name="T90" fmla="*/ 292 w 2308"/>
                <a:gd name="T91" fmla="*/ 1083 h 1495"/>
                <a:gd name="T92" fmla="*/ 315 w 2308"/>
                <a:gd name="T93" fmla="*/ 1249 h 1495"/>
                <a:gd name="T94" fmla="*/ 307 w 2308"/>
                <a:gd name="T95" fmla="*/ 1399 h 1495"/>
                <a:gd name="T96" fmla="*/ 1754 w 2308"/>
                <a:gd name="T97" fmla="*/ 1367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8" h="1495">
                  <a:moveTo>
                    <a:pt x="1880" y="1494"/>
                  </a:moveTo>
                  <a:lnTo>
                    <a:pt x="1880" y="1494"/>
                  </a:lnTo>
                  <a:lnTo>
                    <a:pt x="1880" y="1494"/>
                  </a:lnTo>
                  <a:cubicBezTo>
                    <a:pt x="1841" y="1454"/>
                    <a:pt x="1794" y="1407"/>
                    <a:pt x="1778" y="1391"/>
                  </a:cubicBezTo>
                  <a:cubicBezTo>
                    <a:pt x="1770" y="1375"/>
                    <a:pt x="1762" y="1375"/>
                    <a:pt x="1762" y="1375"/>
                  </a:cubicBezTo>
                  <a:lnTo>
                    <a:pt x="1762" y="1375"/>
                  </a:lnTo>
                  <a:lnTo>
                    <a:pt x="1762" y="1375"/>
                  </a:lnTo>
                  <a:cubicBezTo>
                    <a:pt x="1754" y="1375"/>
                    <a:pt x="1754" y="1375"/>
                    <a:pt x="1754" y="1375"/>
                  </a:cubicBezTo>
                  <a:cubicBezTo>
                    <a:pt x="1430" y="1431"/>
                    <a:pt x="450" y="1446"/>
                    <a:pt x="339" y="1446"/>
                  </a:cubicBezTo>
                  <a:cubicBezTo>
                    <a:pt x="331" y="1446"/>
                    <a:pt x="331" y="1446"/>
                    <a:pt x="331" y="1446"/>
                  </a:cubicBezTo>
                  <a:cubicBezTo>
                    <a:pt x="331" y="1439"/>
                    <a:pt x="331" y="1439"/>
                    <a:pt x="331" y="1439"/>
                  </a:cubicBezTo>
                  <a:cubicBezTo>
                    <a:pt x="331" y="1439"/>
                    <a:pt x="331" y="1431"/>
                    <a:pt x="331" y="1423"/>
                  </a:cubicBezTo>
                  <a:cubicBezTo>
                    <a:pt x="331" y="1415"/>
                    <a:pt x="331" y="1407"/>
                    <a:pt x="323" y="1407"/>
                  </a:cubicBezTo>
                  <a:lnTo>
                    <a:pt x="315" y="1407"/>
                  </a:lnTo>
                  <a:cubicBezTo>
                    <a:pt x="307" y="1407"/>
                    <a:pt x="307" y="1407"/>
                    <a:pt x="300" y="1407"/>
                  </a:cubicBezTo>
                  <a:cubicBezTo>
                    <a:pt x="292" y="1407"/>
                    <a:pt x="292" y="1391"/>
                    <a:pt x="292" y="1391"/>
                  </a:cubicBezTo>
                  <a:cubicBezTo>
                    <a:pt x="292" y="1383"/>
                    <a:pt x="300" y="1367"/>
                    <a:pt x="300" y="1351"/>
                  </a:cubicBezTo>
                  <a:cubicBezTo>
                    <a:pt x="307" y="1320"/>
                    <a:pt x="323" y="1280"/>
                    <a:pt x="307" y="1257"/>
                  </a:cubicBezTo>
                  <a:cubicBezTo>
                    <a:pt x="300" y="1249"/>
                    <a:pt x="300" y="1241"/>
                    <a:pt x="300" y="1241"/>
                  </a:cubicBezTo>
                  <a:cubicBezTo>
                    <a:pt x="276" y="1217"/>
                    <a:pt x="276" y="1217"/>
                    <a:pt x="292" y="1193"/>
                  </a:cubicBezTo>
                  <a:cubicBezTo>
                    <a:pt x="300" y="1170"/>
                    <a:pt x="300" y="1146"/>
                    <a:pt x="292" y="1138"/>
                  </a:cubicBezTo>
                  <a:cubicBezTo>
                    <a:pt x="276" y="1130"/>
                    <a:pt x="276" y="1107"/>
                    <a:pt x="284" y="1083"/>
                  </a:cubicBezTo>
                  <a:cubicBezTo>
                    <a:pt x="284" y="1075"/>
                    <a:pt x="284" y="1075"/>
                    <a:pt x="276" y="1075"/>
                  </a:cubicBezTo>
                  <a:cubicBezTo>
                    <a:pt x="268" y="1067"/>
                    <a:pt x="252" y="1067"/>
                    <a:pt x="260" y="1051"/>
                  </a:cubicBezTo>
                  <a:cubicBezTo>
                    <a:pt x="260" y="1035"/>
                    <a:pt x="260" y="1012"/>
                    <a:pt x="260" y="1012"/>
                  </a:cubicBezTo>
                  <a:cubicBezTo>
                    <a:pt x="252" y="1004"/>
                    <a:pt x="244" y="988"/>
                    <a:pt x="236" y="988"/>
                  </a:cubicBezTo>
                  <a:lnTo>
                    <a:pt x="228" y="988"/>
                  </a:lnTo>
                  <a:cubicBezTo>
                    <a:pt x="220" y="988"/>
                    <a:pt x="220" y="988"/>
                    <a:pt x="220" y="988"/>
                  </a:cubicBezTo>
                  <a:cubicBezTo>
                    <a:pt x="204" y="988"/>
                    <a:pt x="204" y="980"/>
                    <a:pt x="204" y="972"/>
                  </a:cubicBezTo>
                  <a:cubicBezTo>
                    <a:pt x="204" y="964"/>
                    <a:pt x="204" y="956"/>
                    <a:pt x="204" y="956"/>
                  </a:cubicBezTo>
                  <a:cubicBezTo>
                    <a:pt x="213" y="917"/>
                    <a:pt x="213" y="854"/>
                    <a:pt x="189" y="822"/>
                  </a:cubicBezTo>
                  <a:cubicBezTo>
                    <a:pt x="173" y="806"/>
                    <a:pt x="173" y="790"/>
                    <a:pt x="165" y="767"/>
                  </a:cubicBezTo>
                  <a:cubicBezTo>
                    <a:pt x="165" y="759"/>
                    <a:pt x="165" y="743"/>
                    <a:pt x="149" y="735"/>
                  </a:cubicBezTo>
                  <a:cubicBezTo>
                    <a:pt x="141" y="711"/>
                    <a:pt x="133" y="703"/>
                    <a:pt x="133" y="687"/>
                  </a:cubicBezTo>
                  <a:cubicBezTo>
                    <a:pt x="126" y="687"/>
                    <a:pt x="126" y="680"/>
                    <a:pt x="118" y="664"/>
                  </a:cubicBezTo>
                  <a:cubicBezTo>
                    <a:pt x="110" y="648"/>
                    <a:pt x="110" y="632"/>
                    <a:pt x="110" y="616"/>
                  </a:cubicBezTo>
                  <a:cubicBezTo>
                    <a:pt x="110" y="609"/>
                    <a:pt x="110" y="593"/>
                    <a:pt x="102" y="593"/>
                  </a:cubicBezTo>
                  <a:cubicBezTo>
                    <a:pt x="102" y="585"/>
                    <a:pt x="102" y="569"/>
                    <a:pt x="94" y="561"/>
                  </a:cubicBezTo>
                  <a:cubicBezTo>
                    <a:pt x="86" y="537"/>
                    <a:pt x="78" y="514"/>
                    <a:pt x="62" y="482"/>
                  </a:cubicBezTo>
                  <a:cubicBezTo>
                    <a:pt x="54" y="458"/>
                    <a:pt x="39" y="443"/>
                    <a:pt x="23" y="434"/>
                  </a:cubicBezTo>
                  <a:cubicBezTo>
                    <a:pt x="8" y="427"/>
                    <a:pt x="0" y="419"/>
                    <a:pt x="8" y="395"/>
                  </a:cubicBezTo>
                  <a:cubicBezTo>
                    <a:pt x="16" y="379"/>
                    <a:pt x="31" y="371"/>
                    <a:pt x="39" y="363"/>
                  </a:cubicBezTo>
                  <a:cubicBezTo>
                    <a:pt x="54" y="348"/>
                    <a:pt x="62" y="340"/>
                    <a:pt x="70" y="316"/>
                  </a:cubicBezTo>
                  <a:cubicBezTo>
                    <a:pt x="70" y="292"/>
                    <a:pt x="70" y="284"/>
                    <a:pt x="70" y="276"/>
                  </a:cubicBezTo>
                  <a:cubicBezTo>
                    <a:pt x="70" y="261"/>
                    <a:pt x="70" y="253"/>
                    <a:pt x="78" y="245"/>
                  </a:cubicBezTo>
                  <a:cubicBezTo>
                    <a:pt x="86" y="237"/>
                    <a:pt x="86" y="229"/>
                    <a:pt x="86" y="229"/>
                  </a:cubicBezTo>
                  <a:cubicBezTo>
                    <a:pt x="86" y="221"/>
                    <a:pt x="78" y="213"/>
                    <a:pt x="62" y="205"/>
                  </a:cubicBezTo>
                  <a:cubicBezTo>
                    <a:pt x="54" y="205"/>
                    <a:pt x="54" y="205"/>
                    <a:pt x="54" y="205"/>
                  </a:cubicBezTo>
                  <a:cubicBezTo>
                    <a:pt x="54" y="197"/>
                    <a:pt x="54" y="197"/>
                    <a:pt x="47" y="197"/>
                  </a:cubicBezTo>
                  <a:cubicBezTo>
                    <a:pt x="31" y="190"/>
                    <a:pt x="23" y="182"/>
                    <a:pt x="23" y="166"/>
                  </a:cubicBezTo>
                  <a:cubicBezTo>
                    <a:pt x="23" y="158"/>
                    <a:pt x="23" y="158"/>
                    <a:pt x="39" y="150"/>
                  </a:cubicBezTo>
                  <a:cubicBezTo>
                    <a:pt x="47" y="142"/>
                    <a:pt x="47" y="134"/>
                    <a:pt x="39" y="110"/>
                  </a:cubicBezTo>
                  <a:cubicBezTo>
                    <a:pt x="31" y="95"/>
                    <a:pt x="31" y="79"/>
                    <a:pt x="39" y="71"/>
                  </a:cubicBezTo>
                  <a:cubicBezTo>
                    <a:pt x="54" y="47"/>
                    <a:pt x="70" y="47"/>
                    <a:pt x="78" y="47"/>
                  </a:cubicBezTo>
                  <a:cubicBezTo>
                    <a:pt x="86" y="47"/>
                    <a:pt x="197" y="55"/>
                    <a:pt x="363" y="55"/>
                  </a:cubicBezTo>
                  <a:cubicBezTo>
                    <a:pt x="742" y="55"/>
                    <a:pt x="1446" y="47"/>
                    <a:pt x="1865" y="0"/>
                  </a:cubicBezTo>
                  <a:cubicBezTo>
                    <a:pt x="1873" y="0"/>
                    <a:pt x="1873" y="0"/>
                    <a:pt x="1873" y="0"/>
                  </a:cubicBezTo>
                  <a:cubicBezTo>
                    <a:pt x="1873" y="8"/>
                    <a:pt x="1873" y="8"/>
                    <a:pt x="1873" y="8"/>
                  </a:cubicBezTo>
                  <a:cubicBezTo>
                    <a:pt x="1880" y="23"/>
                    <a:pt x="1889" y="39"/>
                    <a:pt x="1896" y="55"/>
                  </a:cubicBezTo>
                  <a:cubicBezTo>
                    <a:pt x="1896" y="71"/>
                    <a:pt x="1904" y="71"/>
                    <a:pt x="1912" y="79"/>
                  </a:cubicBezTo>
                  <a:cubicBezTo>
                    <a:pt x="1928" y="87"/>
                    <a:pt x="1944" y="95"/>
                    <a:pt x="1928" y="126"/>
                  </a:cubicBezTo>
                  <a:cubicBezTo>
                    <a:pt x="1920" y="166"/>
                    <a:pt x="1920" y="174"/>
                    <a:pt x="1912" y="190"/>
                  </a:cubicBezTo>
                  <a:cubicBezTo>
                    <a:pt x="1912" y="205"/>
                    <a:pt x="1912" y="221"/>
                    <a:pt x="1912" y="245"/>
                  </a:cubicBezTo>
                  <a:cubicBezTo>
                    <a:pt x="1904" y="284"/>
                    <a:pt x="1912" y="284"/>
                    <a:pt x="1928" y="284"/>
                  </a:cubicBezTo>
                  <a:cubicBezTo>
                    <a:pt x="1936" y="292"/>
                    <a:pt x="1944" y="292"/>
                    <a:pt x="1952" y="308"/>
                  </a:cubicBezTo>
                  <a:cubicBezTo>
                    <a:pt x="1952" y="324"/>
                    <a:pt x="1944" y="340"/>
                    <a:pt x="1936" y="348"/>
                  </a:cubicBezTo>
                  <a:cubicBezTo>
                    <a:pt x="1928" y="356"/>
                    <a:pt x="1920" y="363"/>
                    <a:pt x="1928" y="371"/>
                  </a:cubicBezTo>
                  <a:cubicBezTo>
                    <a:pt x="1928" y="379"/>
                    <a:pt x="1952" y="379"/>
                    <a:pt x="1983" y="379"/>
                  </a:cubicBezTo>
                  <a:cubicBezTo>
                    <a:pt x="2086" y="387"/>
                    <a:pt x="2102" y="443"/>
                    <a:pt x="2110" y="474"/>
                  </a:cubicBezTo>
                  <a:lnTo>
                    <a:pt x="2110" y="474"/>
                  </a:lnTo>
                  <a:cubicBezTo>
                    <a:pt x="2118" y="482"/>
                    <a:pt x="2134" y="498"/>
                    <a:pt x="2149" y="514"/>
                  </a:cubicBezTo>
                  <a:cubicBezTo>
                    <a:pt x="2173" y="537"/>
                    <a:pt x="2205" y="561"/>
                    <a:pt x="2205" y="585"/>
                  </a:cubicBezTo>
                  <a:cubicBezTo>
                    <a:pt x="2205" y="609"/>
                    <a:pt x="2229" y="616"/>
                    <a:pt x="2252" y="632"/>
                  </a:cubicBezTo>
                  <a:cubicBezTo>
                    <a:pt x="2260" y="632"/>
                    <a:pt x="2276" y="640"/>
                    <a:pt x="2284" y="648"/>
                  </a:cubicBezTo>
                  <a:cubicBezTo>
                    <a:pt x="2300" y="664"/>
                    <a:pt x="2307" y="743"/>
                    <a:pt x="2284" y="782"/>
                  </a:cubicBezTo>
                  <a:cubicBezTo>
                    <a:pt x="2284" y="798"/>
                    <a:pt x="2268" y="806"/>
                    <a:pt x="2260" y="814"/>
                  </a:cubicBezTo>
                  <a:cubicBezTo>
                    <a:pt x="2252" y="822"/>
                    <a:pt x="2236" y="830"/>
                    <a:pt x="2236" y="869"/>
                  </a:cubicBezTo>
                  <a:cubicBezTo>
                    <a:pt x="2236" y="909"/>
                    <a:pt x="2220" y="925"/>
                    <a:pt x="2197" y="933"/>
                  </a:cubicBezTo>
                  <a:cubicBezTo>
                    <a:pt x="2189" y="933"/>
                    <a:pt x="2181" y="933"/>
                    <a:pt x="2181" y="940"/>
                  </a:cubicBezTo>
                  <a:cubicBezTo>
                    <a:pt x="2165" y="949"/>
                    <a:pt x="2157" y="949"/>
                    <a:pt x="2149" y="949"/>
                  </a:cubicBezTo>
                  <a:cubicBezTo>
                    <a:pt x="2134" y="956"/>
                    <a:pt x="2126" y="964"/>
                    <a:pt x="2110" y="980"/>
                  </a:cubicBezTo>
                  <a:cubicBezTo>
                    <a:pt x="2094" y="988"/>
                    <a:pt x="2078" y="996"/>
                    <a:pt x="2062" y="996"/>
                  </a:cubicBezTo>
                  <a:cubicBezTo>
                    <a:pt x="2062" y="996"/>
                    <a:pt x="2054" y="988"/>
                    <a:pt x="2047" y="988"/>
                  </a:cubicBezTo>
                  <a:cubicBezTo>
                    <a:pt x="2039" y="988"/>
                    <a:pt x="2031" y="988"/>
                    <a:pt x="2023" y="988"/>
                  </a:cubicBezTo>
                  <a:cubicBezTo>
                    <a:pt x="2007" y="988"/>
                    <a:pt x="1999" y="988"/>
                    <a:pt x="1999" y="996"/>
                  </a:cubicBezTo>
                  <a:cubicBezTo>
                    <a:pt x="1991" y="996"/>
                    <a:pt x="1983" y="996"/>
                    <a:pt x="1983" y="1004"/>
                  </a:cubicBezTo>
                  <a:cubicBezTo>
                    <a:pt x="1976" y="1012"/>
                    <a:pt x="1983" y="1027"/>
                    <a:pt x="1983" y="1051"/>
                  </a:cubicBezTo>
                  <a:cubicBezTo>
                    <a:pt x="1991" y="1059"/>
                    <a:pt x="1991" y="1075"/>
                    <a:pt x="1991" y="1083"/>
                  </a:cubicBezTo>
                  <a:cubicBezTo>
                    <a:pt x="1991" y="1099"/>
                    <a:pt x="1999" y="1107"/>
                    <a:pt x="2015" y="1114"/>
                  </a:cubicBezTo>
                  <a:cubicBezTo>
                    <a:pt x="2023" y="1122"/>
                    <a:pt x="2039" y="1130"/>
                    <a:pt x="2039" y="1138"/>
                  </a:cubicBezTo>
                  <a:cubicBezTo>
                    <a:pt x="2047" y="1170"/>
                    <a:pt x="2023" y="1233"/>
                    <a:pt x="1999" y="1249"/>
                  </a:cubicBezTo>
                  <a:cubicBezTo>
                    <a:pt x="1991" y="1257"/>
                    <a:pt x="1991" y="1265"/>
                    <a:pt x="1991" y="1273"/>
                  </a:cubicBezTo>
                  <a:cubicBezTo>
                    <a:pt x="1991" y="1280"/>
                    <a:pt x="1999" y="1296"/>
                    <a:pt x="1999" y="1312"/>
                  </a:cubicBezTo>
                  <a:cubicBezTo>
                    <a:pt x="1999" y="1344"/>
                    <a:pt x="1944" y="1367"/>
                    <a:pt x="1912" y="1383"/>
                  </a:cubicBezTo>
                  <a:cubicBezTo>
                    <a:pt x="1904" y="1383"/>
                    <a:pt x="1896" y="1391"/>
                    <a:pt x="1889" y="1391"/>
                  </a:cubicBezTo>
                  <a:cubicBezTo>
                    <a:pt x="1880" y="1399"/>
                    <a:pt x="1880" y="1399"/>
                    <a:pt x="1880" y="1399"/>
                  </a:cubicBezTo>
                  <a:cubicBezTo>
                    <a:pt x="1880" y="1399"/>
                    <a:pt x="1880" y="1407"/>
                    <a:pt x="1889" y="1407"/>
                  </a:cubicBezTo>
                  <a:cubicBezTo>
                    <a:pt x="1889" y="1415"/>
                    <a:pt x="1896" y="1415"/>
                    <a:pt x="1896" y="1423"/>
                  </a:cubicBezTo>
                  <a:cubicBezTo>
                    <a:pt x="1904" y="1439"/>
                    <a:pt x="1912" y="1462"/>
                    <a:pt x="1880" y="1486"/>
                  </a:cubicBezTo>
                  <a:cubicBezTo>
                    <a:pt x="1880" y="1494"/>
                    <a:pt x="1880" y="1494"/>
                    <a:pt x="1880" y="1494"/>
                  </a:cubicBezTo>
                  <a:lnTo>
                    <a:pt x="1880" y="1494"/>
                  </a:lnTo>
                  <a:lnTo>
                    <a:pt x="1762" y="1367"/>
                  </a:lnTo>
                  <a:lnTo>
                    <a:pt x="1762" y="1367"/>
                  </a:lnTo>
                  <a:cubicBezTo>
                    <a:pt x="1770" y="1367"/>
                    <a:pt x="1778" y="1375"/>
                    <a:pt x="1786" y="1391"/>
                  </a:cubicBezTo>
                  <a:cubicBezTo>
                    <a:pt x="1802" y="1407"/>
                    <a:pt x="1849" y="1454"/>
                    <a:pt x="1880" y="1486"/>
                  </a:cubicBezTo>
                  <a:cubicBezTo>
                    <a:pt x="1896" y="1462"/>
                    <a:pt x="1904" y="1446"/>
                    <a:pt x="1896" y="1431"/>
                  </a:cubicBezTo>
                  <a:cubicBezTo>
                    <a:pt x="1889" y="1423"/>
                    <a:pt x="1889" y="1415"/>
                    <a:pt x="1880" y="1415"/>
                  </a:cubicBezTo>
                  <a:cubicBezTo>
                    <a:pt x="1873" y="1407"/>
                    <a:pt x="1873" y="1407"/>
                    <a:pt x="1873" y="1399"/>
                  </a:cubicBezTo>
                  <a:cubicBezTo>
                    <a:pt x="1873" y="1391"/>
                    <a:pt x="1873" y="1391"/>
                    <a:pt x="1880" y="1383"/>
                  </a:cubicBezTo>
                  <a:cubicBezTo>
                    <a:pt x="1889" y="1383"/>
                    <a:pt x="1896" y="1375"/>
                    <a:pt x="1904" y="1375"/>
                  </a:cubicBezTo>
                  <a:cubicBezTo>
                    <a:pt x="1944" y="1360"/>
                    <a:pt x="1991" y="1344"/>
                    <a:pt x="1991" y="1312"/>
                  </a:cubicBezTo>
                  <a:cubicBezTo>
                    <a:pt x="1991" y="1296"/>
                    <a:pt x="1991" y="1288"/>
                    <a:pt x="1983" y="1280"/>
                  </a:cubicBezTo>
                  <a:cubicBezTo>
                    <a:pt x="1983" y="1265"/>
                    <a:pt x="1983" y="1257"/>
                    <a:pt x="1999" y="1241"/>
                  </a:cubicBezTo>
                  <a:cubicBezTo>
                    <a:pt x="2015" y="1233"/>
                    <a:pt x="2039" y="1170"/>
                    <a:pt x="2031" y="1146"/>
                  </a:cubicBezTo>
                  <a:cubicBezTo>
                    <a:pt x="2031" y="1130"/>
                    <a:pt x="2023" y="1122"/>
                    <a:pt x="2007" y="1114"/>
                  </a:cubicBezTo>
                  <a:cubicBezTo>
                    <a:pt x="1999" y="1107"/>
                    <a:pt x="1983" y="1099"/>
                    <a:pt x="1983" y="1083"/>
                  </a:cubicBezTo>
                  <a:cubicBezTo>
                    <a:pt x="1983" y="1075"/>
                    <a:pt x="1983" y="1059"/>
                    <a:pt x="1976" y="1051"/>
                  </a:cubicBezTo>
                  <a:cubicBezTo>
                    <a:pt x="1976" y="1027"/>
                    <a:pt x="1967" y="1012"/>
                    <a:pt x="1976" y="996"/>
                  </a:cubicBezTo>
                  <a:cubicBezTo>
                    <a:pt x="1976" y="988"/>
                    <a:pt x="1983" y="988"/>
                    <a:pt x="1991" y="988"/>
                  </a:cubicBezTo>
                  <a:cubicBezTo>
                    <a:pt x="1999" y="980"/>
                    <a:pt x="2007" y="980"/>
                    <a:pt x="2023" y="980"/>
                  </a:cubicBezTo>
                  <a:cubicBezTo>
                    <a:pt x="2031" y="980"/>
                    <a:pt x="2039" y="980"/>
                    <a:pt x="2047" y="988"/>
                  </a:cubicBezTo>
                  <a:cubicBezTo>
                    <a:pt x="2054" y="988"/>
                    <a:pt x="2062" y="988"/>
                    <a:pt x="2062" y="988"/>
                  </a:cubicBezTo>
                  <a:cubicBezTo>
                    <a:pt x="2086" y="988"/>
                    <a:pt x="2094" y="980"/>
                    <a:pt x="2102" y="972"/>
                  </a:cubicBezTo>
                  <a:cubicBezTo>
                    <a:pt x="2118" y="956"/>
                    <a:pt x="2134" y="949"/>
                    <a:pt x="2149" y="949"/>
                  </a:cubicBezTo>
                  <a:cubicBezTo>
                    <a:pt x="2157" y="940"/>
                    <a:pt x="2165" y="940"/>
                    <a:pt x="2173" y="933"/>
                  </a:cubicBezTo>
                  <a:cubicBezTo>
                    <a:pt x="2181" y="933"/>
                    <a:pt x="2189" y="925"/>
                    <a:pt x="2189" y="925"/>
                  </a:cubicBezTo>
                  <a:cubicBezTo>
                    <a:pt x="2213" y="917"/>
                    <a:pt x="2229" y="909"/>
                    <a:pt x="2229" y="869"/>
                  </a:cubicBezTo>
                  <a:cubicBezTo>
                    <a:pt x="2229" y="830"/>
                    <a:pt x="2244" y="822"/>
                    <a:pt x="2260" y="806"/>
                  </a:cubicBezTo>
                  <a:cubicBezTo>
                    <a:pt x="2268" y="798"/>
                    <a:pt x="2276" y="790"/>
                    <a:pt x="2284" y="782"/>
                  </a:cubicBezTo>
                  <a:cubicBezTo>
                    <a:pt x="2300" y="743"/>
                    <a:pt x="2292" y="664"/>
                    <a:pt x="2276" y="648"/>
                  </a:cubicBezTo>
                  <a:cubicBezTo>
                    <a:pt x="2268" y="648"/>
                    <a:pt x="2260" y="640"/>
                    <a:pt x="2252" y="640"/>
                  </a:cubicBezTo>
                  <a:cubicBezTo>
                    <a:pt x="2229" y="624"/>
                    <a:pt x="2197" y="609"/>
                    <a:pt x="2197" y="585"/>
                  </a:cubicBezTo>
                  <a:cubicBezTo>
                    <a:pt x="2197" y="569"/>
                    <a:pt x="2165" y="537"/>
                    <a:pt x="2142" y="514"/>
                  </a:cubicBezTo>
                  <a:cubicBezTo>
                    <a:pt x="2126" y="498"/>
                    <a:pt x="2110" y="490"/>
                    <a:pt x="2110" y="482"/>
                  </a:cubicBezTo>
                  <a:cubicBezTo>
                    <a:pt x="2102" y="474"/>
                    <a:pt x="2102" y="474"/>
                    <a:pt x="2102" y="474"/>
                  </a:cubicBezTo>
                  <a:cubicBezTo>
                    <a:pt x="2094" y="450"/>
                    <a:pt x="2086" y="387"/>
                    <a:pt x="1983" y="387"/>
                  </a:cubicBezTo>
                  <a:cubicBezTo>
                    <a:pt x="1944" y="387"/>
                    <a:pt x="1928" y="387"/>
                    <a:pt x="1920" y="371"/>
                  </a:cubicBezTo>
                  <a:cubicBezTo>
                    <a:pt x="1912" y="363"/>
                    <a:pt x="1920" y="356"/>
                    <a:pt x="1928" y="348"/>
                  </a:cubicBezTo>
                  <a:cubicBezTo>
                    <a:pt x="1936" y="340"/>
                    <a:pt x="1944" y="324"/>
                    <a:pt x="1944" y="308"/>
                  </a:cubicBezTo>
                  <a:cubicBezTo>
                    <a:pt x="1936" y="300"/>
                    <a:pt x="1936" y="300"/>
                    <a:pt x="1920" y="292"/>
                  </a:cubicBezTo>
                  <a:cubicBezTo>
                    <a:pt x="1904" y="292"/>
                    <a:pt x="1896" y="284"/>
                    <a:pt x="1904" y="245"/>
                  </a:cubicBezTo>
                  <a:cubicBezTo>
                    <a:pt x="1904" y="221"/>
                    <a:pt x="1904" y="205"/>
                    <a:pt x="1904" y="190"/>
                  </a:cubicBezTo>
                  <a:cubicBezTo>
                    <a:pt x="1912" y="174"/>
                    <a:pt x="1912" y="166"/>
                    <a:pt x="1920" y="126"/>
                  </a:cubicBezTo>
                  <a:cubicBezTo>
                    <a:pt x="1936" y="95"/>
                    <a:pt x="1920" y="95"/>
                    <a:pt x="1912" y="87"/>
                  </a:cubicBezTo>
                  <a:cubicBezTo>
                    <a:pt x="1904" y="79"/>
                    <a:pt x="1889" y="71"/>
                    <a:pt x="1889" y="55"/>
                  </a:cubicBezTo>
                  <a:cubicBezTo>
                    <a:pt x="1889" y="39"/>
                    <a:pt x="1880" y="32"/>
                    <a:pt x="1873" y="8"/>
                  </a:cubicBezTo>
                  <a:cubicBezTo>
                    <a:pt x="1865" y="8"/>
                    <a:pt x="1865" y="8"/>
                    <a:pt x="1865" y="8"/>
                  </a:cubicBezTo>
                  <a:cubicBezTo>
                    <a:pt x="1446" y="55"/>
                    <a:pt x="742" y="63"/>
                    <a:pt x="363" y="63"/>
                  </a:cubicBezTo>
                  <a:cubicBezTo>
                    <a:pt x="189" y="63"/>
                    <a:pt x="78" y="55"/>
                    <a:pt x="78" y="55"/>
                  </a:cubicBezTo>
                  <a:cubicBezTo>
                    <a:pt x="70" y="55"/>
                    <a:pt x="70" y="55"/>
                    <a:pt x="70" y="55"/>
                  </a:cubicBezTo>
                  <a:lnTo>
                    <a:pt x="70" y="55"/>
                  </a:lnTo>
                  <a:cubicBezTo>
                    <a:pt x="62" y="55"/>
                    <a:pt x="54" y="63"/>
                    <a:pt x="47" y="71"/>
                  </a:cubicBezTo>
                  <a:cubicBezTo>
                    <a:pt x="39" y="87"/>
                    <a:pt x="39" y="95"/>
                    <a:pt x="47" y="110"/>
                  </a:cubicBezTo>
                  <a:cubicBezTo>
                    <a:pt x="54" y="126"/>
                    <a:pt x="54" y="142"/>
                    <a:pt x="39" y="158"/>
                  </a:cubicBezTo>
                  <a:cubicBezTo>
                    <a:pt x="31" y="158"/>
                    <a:pt x="31" y="166"/>
                    <a:pt x="31" y="166"/>
                  </a:cubicBezTo>
                  <a:cubicBezTo>
                    <a:pt x="31" y="174"/>
                    <a:pt x="39" y="182"/>
                    <a:pt x="54" y="190"/>
                  </a:cubicBezTo>
                  <a:cubicBezTo>
                    <a:pt x="54" y="190"/>
                    <a:pt x="54" y="197"/>
                    <a:pt x="62" y="197"/>
                  </a:cubicBezTo>
                  <a:lnTo>
                    <a:pt x="62" y="197"/>
                  </a:lnTo>
                  <a:cubicBezTo>
                    <a:pt x="78" y="213"/>
                    <a:pt x="94" y="213"/>
                    <a:pt x="94" y="229"/>
                  </a:cubicBezTo>
                  <a:cubicBezTo>
                    <a:pt x="94" y="237"/>
                    <a:pt x="94" y="237"/>
                    <a:pt x="86" y="245"/>
                  </a:cubicBezTo>
                  <a:cubicBezTo>
                    <a:pt x="78" y="261"/>
                    <a:pt x="78" y="261"/>
                    <a:pt x="78" y="276"/>
                  </a:cubicBezTo>
                  <a:cubicBezTo>
                    <a:pt x="78" y="284"/>
                    <a:pt x="78" y="292"/>
                    <a:pt x="78" y="316"/>
                  </a:cubicBezTo>
                  <a:cubicBezTo>
                    <a:pt x="70" y="348"/>
                    <a:pt x="54" y="356"/>
                    <a:pt x="47" y="363"/>
                  </a:cubicBezTo>
                  <a:cubicBezTo>
                    <a:pt x="31" y="371"/>
                    <a:pt x="23" y="379"/>
                    <a:pt x="16" y="403"/>
                  </a:cubicBezTo>
                  <a:cubicBezTo>
                    <a:pt x="8" y="419"/>
                    <a:pt x="16" y="427"/>
                    <a:pt x="31" y="434"/>
                  </a:cubicBezTo>
                  <a:cubicBezTo>
                    <a:pt x="39" y="443"/>
                    <a:pt x="54" y="450"/>
                    <a:pt x="70" y="474"/>
                  </a:cubicBezTo>
                  <a:cubicBezTo>
                    <a:pt x="86" y="514"/>
                    <a:pt x="94" y="537"/>
                    <a:pt x="102" y="561"/>
                  </a:cubicBezTo>
                  <a:cubicBezTo>
                    <a:pt x="102" y="569"/>
                    <a:pt x="110" y="577"/>
                    <a:pt x="110" y="585"/>
                  </a:cubicBezTo>
                  <a:cubicBezTo>
                    <a:pt x="118" y="593"/>
                    <a:pt x="118" y="601"/>
                    <a:pt x="118" y="616"/>
                  </a:cubicBezTo>
                  <a:cubicBezTo>
                    <a:pt x="118" y="624"/>
                    <a:pt x="118" y="640"/>
                    <a:pt x="126" y="664"/>
                  </a:cubicBezTo>
                  <a:cubicBezTo>
                    <a:pt x="133" y="672"/>
                    <a:pt x="133" y="680"/>
                    <a:pt x="141" y="687"/>
                  </a:cubicBezTo>
                  <a:cubicBezTo>
                    <a:pt x="141" y="703"/>
                    <a:pt x="149" y="711"/>
                    <a:pt x="157" y="727"/>
                  </a:cubicBezTo>
                  <a:cubicBezTo>
                    <a:pt x="165" y="743"/>
                    <a:pt x="173" y="759"/>
                    <a:pt x="173" y="767"/>
                  </a:cubicBezTo>
                  <a:cubicBezTo>
                    <a:pt x="181" y="782"/>
                    <a:pt x="181" y="798"/>
                    <a:pt x="197" y="822"/>
                  </a:cubicBezTo>
                  <a:cubicBezTo>
                    <a:pt x="220" y="846"/>
                    <a:pt x="213" y="917"/>
                    <a:pt x="213" y="956"/>
                  </a:cubicBezTo>
                  <a:cubicBezTo>
                    <a:pt x="213" y="964"/>
                    <a:pt x="213" y="964"/>
                    <a:pt x="213" y="972"/>
                  </a:cubicBezTo>
                  <a:cubicBezTo>
                    <a:pt x="213" y="980"/>
                    <a:pt x="213" y="988"/>
                    <a:pt x="220" y="988"/>
                  </a:cubicBezTo>
                  <a:lnTo>
                    <a:pt x="228" y="980"/>
                  </a:lnTo>
                  <a:lnTo>
                    <a:pt x="236" y="980"/>
                  </a:lnTo>
                  <a:cubicBezTo>
                    <a:pt x="252" y="980"/>
                    <a:pt x="268" y="1012"/>
                    <a:pt x="268" y="1012"/>
                  </a:cubicBezTo>
                  <a:lnTo>
                    <a:pt x="268" y="1012"/>
                  </a:lnTo>
                  <a:cubicBezTo>
                    <a:pt x="268" y="1012"/>
                    <a:pt x="268" y="1035"/>
                    <a:pt x="268" y="1051"/>
                  </a:cubicBezTo>
                  <a:cubicBezTo>
                    <a:pt x="260" y="1059"/>
                    <a:pt x="268" y="1059"/>
                    <a:pt x="276" y="1067"/>
                  </a:cubicBezTo>
                  <a:cubicBezTo>
                    <a:pt x="284" y="1067"/>
                    <a:pt x="292" y="1075"/>
                    <a:pt x="292" y="1083"/>
                  </a:cubicBezTo>
                  <a:cubicBezTo>
                    <a:pt x="284" y="1107"/>
                    <a:pt x="284" y="1122"/>
                    <a:pt x="292" y="1130"/>
                  </a:cubicBezTo>
                  <a:cubicBezTo>
                    <a:pt x="307" y="1138"/>
                    <a:pt x="307" y="1170"/>
                    <a:pt x="292" y="1193"/>
                  </a:cubicBezTo>
                  <a:cubicBezTo>
                    <a:pt x="284" y="1217"/>
                    <a:pt x="284" y="1217"/>
                    <a:pt x="300" y="1233"/>
                  </a:cubicBezTo>
                  <a:cubicBezTo>
                    <a:pt x="307" y="1241"/>
                    <a:pt x="307" y="1241"/>
                    <a:pt x="315" y="1249"/>
                  </a:cubicBezTo>
                  <a:cubicBezTo>
                    <a:pt x="331" y="1273"/>
                    <a:pt x="315" y="1320"/>
                    <a:pt x="307" y="1351"/>
                  </a:cubicBezTo>
                  <a:cubicBezTo>
                    <a:pt x="300" y="1367"/>
                    <a:pt x="300" y="1383"/>
                    <a:pt x="300" y="1391"/>
                  </a:cubicBezTo>
                  <a:cubicBezTo>
                    <a:pt x="300" y="1399"/>
                    <a:pt x="300" y="1399"/>
                    <a:pt x="300" y="1399"/>
                  </a:cubicBezTo>
                  <a:cubicBezTo>
                    <a:pt x="307" y="1399"/>
                    <a:pt x="307" y="1399"/>
                    <a:pt x="307" y="1399"/>
                  </a:cubicBezTo>
                  <a:cubicBezTo>
                    <a:pt x="315" y="1399"/>
                    <a:pt x="315" y="1399"/>
                    <a:pt x="323" y="1399"/>
                  </a:cubicBezTo>
                  <a:cubicBezTo>
                    <a:pt x="331" y="1399"/>
                    <a:pt x="339" y="1407"/>
                    <a:pt x="339" y="1423"/>
                  </a:cubicBezTo>
                  <a:cubicBezTo>
                    <a:pt x="339" y="1431"/>
                    <a:pt x="339" y="1431"/>
                    <a:pt x="339" y="1439"/>
                  </a:cubicBezTo>
                  <a:cubicBezTo>
                    <a:pt x="466" y="1439"/>
                    <a:pt x="1430" y="1423"/>
                    <a:pt x="1754" y="1367"/>
                  </a:cubicBezTo>
                  <a:lnTo>
                    <a:pt x="1762" y="1367"/>
                  </a:lnTo>
                  <a:lnTo>
                    <a:pt x="1880" y="1494"/>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95" name="Freeform 512"/>
            <p:cNvSpPr>
              <a:spLocks noChangeArrowheads="1"/>
            </p:cNvSpPr>
            <p:nvPr/>
          </p:nvSpPr>
          <p:spPr bwMode="auto">
            <a:xfrm>
              <a:off x="17803233" y="7613281"/>
              <a:ext cx="985706" cy="902209"/>
            </a:xfrm>
            <a:custGeom>
              <a:avLst/>
              <a:gdLst>
                <a:gd name="T0" fmla="*/ 1644 w 1874"/>
                <a:gd name="T1" fmla="*/ 198 h 1717"/>
                <a:gd name="T2" fmla="*/ 1644 w 1874"/>
                <a:gd name="T3" fmla="*/ 198 h 1717"/>
                <a:gd name="T4" fmla="*/ 1715 w 1874"/>
                <a:gd name="T5" fmla="*/ 79 h 1717"/>
                <a:gd name="T6" fmla="*/ 1644 w 1874"/>
                <a:gd name="T7" fmla="*/ 0 h 1717"/>
                <a:gd name="T8" fmla="*/ 0 w 1874"/>
                <a:gd name="T9" fmla="*/ 79 h 1717"/>
                <a:gd name="T10" fmla="*/ 79 w 1874"/>
                <a:gd name="T11" fmla="*/ 514 h 1717"/>
                <a:gd name="T12" fmla="*/ 87 w 1874"/>
                <a:gd name="T13" fmla="*/ 1399 h 1717"/>
                <a:gd name="T14" fmla="*/ 94 w 1874"/>
                <a:gd name="T15" fmla="*/ 1399 h 1717"/>
                <a:gd name="T16" fmla="*/ 134 w 1874"/>
                <a:gd name="T17" fmla="*/ 1463 h 1717"/>
                <a:gd name="T18" fmla="*/ 166 w 1874"/>
                <a:gd name="T19" fmla="*/ 1431 h 1717"/>
                <a:gd name="T20" fmla="*/ 229 w 1874"/>
                <a:gd name="T21" fmla="*/ 1439 h 1717"/>
                <a:gd name="T22" fmla="*/ 269 w 1874"/>
                <a:gd name="T23" fmla="*/ 1463 h 1717"/>
                <a:gd name="T24" fmla="*/ 269 w 1874"/>
                <a:gd name="T25" fmla="*/ 1716 h 1717"/>
                <a:gd name="T26" fmla="*/ 1407 w 1874"/>
                <a:gd name="T27" fmla="*/ 1684 h 1717"/>
                <a:gd name="T28" fmla="*/ 1407 w 1874"/>
                <a:gd name="T29" fmla="*/ 1668 h 1717"/>
                <a:gd name="T30" fmla="*/ 1407 w 1874"/>
                <a:gd name="T31" fmla="*/ 1613 h 1717"/>
                <a:gd name="T32" fmla="*/ 1415 w 1874"/>
                <a:gd name="T33" fmla="*/ 1557 h 1717"/>
                <a:gd name="T34" fmla="*/ 1391 w 1874"/>
                <a:gd name="T35" fmla="*/ 1494 h 1717"/>
                <a:gd name="T36" fmla="*/ 1375 w 1874"/>
                <a:gd name="T37" fmla="*/ 1431 h 1717"/>
                <a:gd name="T38" fmla="*/ 1375 w 1874"/>
                <a:gd name="T39" fmla="*/ 1360 h 1717"/>
                <a:gd name="T40" fmla="*/ 1399 w 1874"/>
                <a:gd name="T41" fmla="*/ 1297 h 1717"/>
                <a:gd name="T42" fmla="*/ 1399 w 1874"/>
                <a:gd name="T43" fmla="*/ 1218 h 1717"/>
                <a:gd name="T44" fmla="*/ 1439 w 1874"/>
                <a:gd name="T45" fmla="*/ 1186 h 1717"/>
                <a:gd name="T46" fmla="*/ 1462 w 1874"/>
                <a:gd name="T47" fmla="*/ 1154 h 1717"/>
                <a:gd name="T48" fmla="*/ 1462 w 1874"/>
                <a:gd name="T49" fmla="*/ 1123 h 1717"/>
                <a:gd name="T50" fmla="*/ 1462 w 1874"/>
                <a:gd name="T51" fmla="*/ 1083 h 1717"/>
                <a:gd name="T52" fmla="*/ 1533 w 1874"/>
                <a:gd name="T53" fmla="*/ 1020 h 1717"/>
                <a:gd name="T54" fmla="*/ 1573 w 1874"/>
                <a:gd name="T55" fmla="*/ 973 h 1717"/>
                <a:gd name="T56" fmla="*/ 1589 w 1874"/>
                <a:gd name="T57" fmla="*/ 901 h 1717"/>
                <a:gd name="T58" fmla="*/ 1612 w 1874"/>
                <a:gd name="T59" fmla="*/ 799 h 1717"/>
                <a:gd name="T60" fmla="*/ 1660 w 1874"/>
                <a:gd name="T61" fmla="*/ 767 h 1717"/>
                <a:gd name="T62" fmla="*/ 1676 w 1874"/>
                <a:gd name="T63" fmla="*/ 735 h 1717"/>
                <a:gd name="T64" fmla="*/ 1699 w 1874"/>
                <a:gd name="T65" fmla="*/ 688 h 1717"/>
                <a:gd name="T66" fmla="*/ 1739 w 1874"/>
                <a:gd name="T67" fmla="*/ 640 h 1717"/>
                <a:gd name="T68" fmla="*/ 1778 w 1874"/>
                <a:gd name="T69" fmla="*/ 585 h 1717"/>
                <a:gd name="T70" fmla="*/ 1723 w 1874"/>
                <a:gd name="T71" fmla="*/ 530 h 1717"/>
                <a:gd name="T72" fmla="*/ 1747 w 1874"/>
                <a:gd name="T73" fmla="*/ 474 h 1717"/>
                <a:gd name="T74" fmla="*/ 1778 w 1874"/>
                <a:gd name="T75" fmla="*/ 419 h 1717"/>
                <a:gd name="T76" fmla="*/ 1802 w 1874"/>
                <a:gd name="T77" fmla="*/ 396 h 1717"/>
                <a:gd name="T78" fmla="*/ 1810 w 1874"/>
                <a:gd name="T79" fmla="*/ 340 h 1717"/>
                <a:gd name="T80" fmla="*/ 1873 w 1874"/>
                <a:gd name="T81" fmla="*/ 229 h 1717"/>
                <a:gd name="T82" fmla="*/ 1676 w 1874"/>
                <a:gd name="T83" fmla="*/ 245 h 1717"/>
                <a:gd name="T84" fmla="*/ 1644 w 1874"/>
                <a:gd name="T85" fmla="*/ 198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74" h="1717">
                  <a:moveTo>
                    <a:pt x="1644" y="198"/>
                  </a:moveTo>
                  <a:lnTo>
                    <a:pt x="1644" y="198"/>
                  </a:lnTo>
                  <a:cubicBezTo>
                    <a:pt x="1668" y="166"/>
                    <a:pt x="1699" y="150"/>
                    <a:pt x="1715" y="79"/>
                  </a:cubicBezTo>
                  <a:cubicBezTo>
                    <a:pt x="1739" y="16"/>
                    <a:pt x="1644" y="0"/>
                    <a:pt x="1644" y="0"/>
                  </a:cubicBezTo>
                  <a:cubicBezTo>
                    <a:pt x="1383" y="32"/>
                    <a:pt x="213" y="71"/>
                    <a:pt x="0" y="79"/>
                  </a:cubicBezTo>
                  <a:cubicBezTo>
                    <a:pt x="16" y="198"/>
                    <a:pt x="39" y="348"/>
                    <a:pt x="79" y="514"/>
                  </a:cubicBezTo>
                  <a:cubicBezTo>
                    <a:pt x="87" y="1399"/>
                    <a:pt x="87" y="1399"/>
                    <a:pt x="87" y="1399"/>
                  </a:cubicBezTo>
                  <a:cubicBezTo>
                    <a:pt x="87" y="1399"/>
                    <a:pt x="87" y="1399"/>
                    <a:pt x="94" y="1399"/>
                  </a:cubicBezTo>
                  <a:cubicBezTo>
                    <a:pt x="126" y="1407"/>
                    <a:pt x="110" y="1447"/>
                    <a:pt x="134" y="1463"/>
                  </a:cubicBezTo>
                  <a:cubicBezTo>
                    <a:pt x="158" y="1486"/>
                    <a:pt x="150" y="1439"/>
                    <a:pt x="166" y="1431"/>
                  </a:cubicBezTo>
                  <a:cubicBezTo>
                    <a:pt x="174" y="1431"/>
                    <a:pt x="197" y="1439"/>
                    <a:pt x="229" y="1439"/>
                  </a:cubicBezTo>
                  <a:cubicBezTo>
                    <a:pt x="253" y="1439"/>
                    <a:pt x="269" y="1463"/>
                    <a:pt x="269" y="1463"/>
                  </a:cubicBezTo>
                  <a:cubicBezTo>
                    <a:pt x="269" y="1716"/>
                    <a:pt x="269" y="1716"/>
                    <a:pt x="269" y="1716"/>
                  </a:cubicBezTo>
                  <a:cubicBezTo>
                    <a:pt x="1407" y="1684"/>
                    <a:pt x="1407" y="1684"/>
                    <a:pt x="1407" y="1684"/>
                  </a:cubicBezTo>
                  <a:cubicBezTo>
                    <a:pt x="1407" y="1676"/>
                    <a:pt x="1407" y="1676"/>
                    <a:pt x="1407" y="1668"/>
                  </a:cubicBezTo>
                  <a:cubicBezTo>
                    <a:pt x="1391" y="1621"/>
                    <a:pt x="1423" y="1637"/>
                    <a:pt x="1407" y="1613"/>
                  </a:cubicBezTo>
                  <a:cubicBezTo>
                    <a:pt x="1399" y="1597"/>
                    <a:pt x="1407" y="1581"/>
                    <a:pt x="1415" y="1557"/>
                  </a:cubicBezTo>
                  <a:cubicBezTo>
                    <a:pt x="1423" y="1534"/>
                    <a:pt x="1415" y="1526"/>
                    <a:pt x="1391" y="1494"/>
                  </a:cubicBezTo>
                  <a:cubicBezTo>
                    <a:pt x="1367" y="1471"/>
                    <a:pt x="1359" y="1447"/>
                    <a:pt x="1375" y="1431"/>
                  </a:cubicBezTo>
                  <a:cubicBezTo>
                    <a:pt x="1391" y="1415"/>
                    <a:pt x="1375" y="1384"/>
                    <a:pt x="1375" y="1360"/>
                  </a:cubicBezTo>
                  <a:cubicBezTo>
                    <a:pt x="1375" y="1344"/>
                    <a:pt x="1375" y="1313"/>
                    <a:pt x="1399" y="1297"/>
                  </a:cubicBezTo>
                  <a:cubicBezTo>
                    <a:pt x="1430" y="1289"/>
                    <a:pt x="1407" y="1249"/>
                    <a:pt x="1399" y="1218"/>
                  </a:cubicBezTo>
                  <a:cubicBezTo>
                    <a:pt x="1399" y="1186"/>
                    <a:pt x="1415" y="1186"/>
                    <a:pt x="1439" y="1186"/>
                  </a:cubicBezTo>
                  <a:cubicBezTo>
                    <a:pt x="1462" y="1186"/>
                    <a:pt x="1470" y="1170"/>
                    <a:pt x="1462" y="1154"/>
                  </a:cubicBezTo>
                  <a:cubicBezTo>
                    <a:pt x="1454" y="1146"/>
                    <a:pt x="1454" y="1139"/>
                    <a:pt x="1462" y="1123"/>
                  </a:cubicBezTo>
                  <a:cubicBezTo>
                    <a:pt x="1478" y="1115"/>
                    <a:pt x="1470" y="1107"/>
                    <a:pt x="1462" y="1083"/>
                  </a:cubicBezTo>
                  <a:cubicBezTo>
                    <a:pt x="1462" y="1051"/>
                    <a:pt x="1502" y="1028"/>
                    <a:pt x="1533" y="1020"/>
                  </a:cubicBezTo>
                  <a:cubicBezTo>
                    <a:pt x="1565" y="1012"/>
                    <a:pt x="1573" y="996"/>
                    <a:pt x="1573" y="973"/>
                  </a:cubicBezTo>
                  <a:cubicBezTo>
                    <a:pt x="1573" y="941"/>
                    <a:pt x="1573" y="917"/>
                    <a:pt x="1589" y="901"/>
                  </a:cubicBezTo>
                  <a:cubicBezTo>
                    <a:pt x="1604" y="886"/>
                    <a:pt x="1612" y="830"/>
                    <a:pt x="1612" y="799"/>
                  </a:cubicBezTo>
                  <a:cubicBezTo>
                    <a:pt x="1620" y="767"/>
                    <a:pt x="1644" y="767"/>
                    <a:pt x="1660" y="767"/>
                  </a:cubicBezTo>
                  <a:cubicBezTo>
                    <a:pt x="1676" y="759"/>
                    <a:pt x="1676" y="767"/>
                    <a:pt x="1676" y="735"/>
                  </a:cubicBezTo>
                  <a:cubicBezTo>
                    <a:pt x="1676" y="696"/>
                    <a:pt x="1699" y="688"/>
                    <a:pt x="1699" y="688"/>
                  </a:cubicBezTo>
                  <a:cubicBezTo>
                    <a:pt x="1699" y="688"/>
                    <a:pt x="1707" y="656"/>
                    <a:pt x="1739" y="640"/>
                  </a:cubicBezTo>
                  <a:cubicBezTo>
                    <a:pt x="1763" y="625"/>
                    <a:pt x="1786" y="633"/>
                    <a:pt x="1778" y="585"/>
                  </a:cubicBezTo>
                  <a:cubicBezTo>
                    <a:pt x="1763" y="538"/>
                    <a:pt x="1723" y="554"/>
                    <a:pt x="1723" y="530"/>
                  </a:cubicBezTo>
                  <a:cubicBezTo>
                    <a:pt x="1723" y="506"/>
                    <a:pt x="1715" y="490"/>
                    <a:pt x="1747" y="474"/>
                  </a:cubicBezTo>
                  <a:cubicBezTo>
                    <a:pt x="1770" y="467"/>
                    <a:pt x="1770" y="443"/>
                    <a:pt x="1778" y="419"/>
                  </a:cubicBezTo>
                  <a:cubicBezTo>
                    <a:pt x="1778" y="396"/>
                    <a:pt x="1786" y="411"/>
                    <a:pt x="1802" y="396"/>
                  </a:cubicBezTo>
                  <a:cubicBezTo>
                    <a:pt x="1818" y="380"/>
                    <a:pt x="1778" y="348"/>
                    <a:pt x="1810" y="340"/>
                  </a:cubicBezTo>
                  <a:cubicBezTo>
                    <a:pt x="1842" y="332"/>
                    <a:pt x="1873" y="261"/>
                    <a:pt x="1873" y="229"/>
                  </a:cubicBezTo>
                  <a:cubicBezTo>
                    <a:pt x="1810" y="229"/>
                    <a:pt x="1707" y="237"/>
                    <a:pt x="1676" y="245"/>
                  </a:cubicBezTo>
                  <a:cubicBezTo>
                    <a:pt x="1628" y="253"/>
                    <a:pt x="1628" y="229"/>
                    <a:pt x="1644" y="19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96" name="Freeform 513"/>
            <p:cNvSpPr>
              <a:spLocks noChangeArrowheads="1"/>
            </p:cNvSpPr>
            <p:nvPr/>
          </p:nvSpPr>
          <p:spPr bwMode="auto">
            <a:xfrm>
              <a:off x="17803233" y="7608642"/>
              <a:ext cx="985706" cy="906848"/>
            </a:xfrm>
            <a:custGeom>
              <a:avLst/>
              <a:gdLst>
                <a:gd name="T0" fmla="*/ 260 w 1874"/>
                <a:gd name="T1" fmla="*/ 1471 h 1725"/>
                <a:gd name="T2" fmla="*/ 166 w 1874"/>
                <a:gd name="T3" fmla="*/ 1447 h 1725"/>
                <a:gd name="T4" fmla="*/ 126 w 1874"/>
                <a:gd name="T5" fmla="*/ 1479 h 1725"/>
                <a:gd name="T6" fmla="*/ 87 w 1874"/>
                <a:gd name="T7" fmla="*/ 1415 h 1725"/>
                <a:gd name="T8" fmla="*/ 79 w 1874"/>
                <a:gd name="T9" fmla="*/ 522 h 1725"/>
                <a:gd name="T10" fmla="*/ 0 w 1874"/>
                <a:gd name="T11" fmla="*/ 87 h 1725"/>
                <a:gd name="T12" fmla="*/ 1644 w 1874"/>
                <a:gd name="T13" fmla="*/ 0 h 1725"/>
                <a:gd name="T14" fmla="*/ 1668 w 1874"/>
                <a:gd name="T15" fmla="*/ 182 h 1725"/>
                <a:gd name="T16" fmla="*/ 1676 w 1874"/>
                <a:gd name="T17" fmla="*/ 245 h 1725"/>
                <a:gd name="T18" fmla="*/ 1873 w 1874"/>
                <a:gd name="T19" fmla="*/ 237 h 1725"/>
                <a:gd name="T20" fmla="*/ 1802 w 1874"/>
                <a:gd name="T21" fmla="*/ 372 h 1725"/>
                <a:gd name="T22" fmla="*/ 1778 w 1874"/>
                <a:gd name="T23" fmla="*/ 427 h 1725"/>
                <a:gd name="T24" fmla="*/ 1731 w 1874"/>
                <a:gd name="T25" fmla="*/ 522 h 1725"/>
                <a:gd name="T26" fmla="*/ 1778 w 1874"/>
                <a:gd name="T27" fmla="*/ 593 h 1725"/>
                <a:gd name="T28" fmla="*/ 1699 w 1874"/>
                <a:gd name="T29" fmla="*/ 696 h 1725"/>
                <a:gd name="T30" fmla="*/ 1683 w 1874"/>
                <a:gd name="T31" fmla="*/ 743 h 1725"/>
                <a:gd name="T32" fmla="*/ 1652 w 1874"/>
                <a:gd name="T33" fmla="*/ 775 h 1725"/>
                <a:gd name="T34" fmla="*/ 1589 w 1874"/>
                <a:gd name="T35" fmla="*/ 909 h 1725"/>
                <a:gd name="T36" fmla="*/ 1470 w 1874"/>
                <a:gd name="T37" fmla="*/ 1083 h 1725"/>
                <a:gd name="T38" fmla="*/ 1462 w 1874"/>
                <a:gd name="T39" fmla="*/ 1154 h 1725"/>
                <a:gd name="T40" fmla="*/ 1439 w 1874"/>
                <a:gd name="T41" fmla="*/ 1202 h 1725"/>
                <a:gd name="T42" fmla="*/ 1407 w 1874"/>
                <a:gd name="T43" fmla="*/ 1226 h 1725"/>
                <a:gd name="T44" fmla="*/ 1375 w 1874"/>
                <a:gd name="T45" fmla="*/ 1368 h 1725"/>
                <a:gd name="T46" fmla="*/ 1391 w 1874"/>
                <a:gd name="T47" fmla="*/ 1502 h 1725"/>
                <a:gd name="T48" fmla="*/ 1415 w 1874"/>
                <a:gd name="T49" fmla="*/ 1581 h 1725"/>
                <a:gd name="T50" fmla="*/ 1407 w 1874"/>
                <a:gd name="T51" fmla="*/ 1676 h 1725"/>
                <a:gd name="T52" fmla="*/ 1407 w 1874"/>
                <a:gd name="T53" fmla="*/ 1692 h 1725"/>
                <a:gd name="T54" fmla="*/ 166 w 1874"/>
                <a:gd name="T55" fmla="*/ 1439 h 1725"/>
                <a:gd name="T56" fmla="*/ 269 w 1874"/>
                <a:gd name="T57" fmla="*/ 1463 h 1725"/>
                <a:gd name="T58" fmla="*/ 276 w 1874"/>
                <a:gd name="T59" fmla="*/ 1716 h 1725"/>
                <a:gd name="T60" fmla="*/ 1407 w 1874"/>
                <a:gd name="T61" fmla="*/ 1637 h 1725"/>
                <a:gd name="T62" fmla="*/ 1415 w 1874"/>
                <a:gd name="T63" fmla="*/ 1565 h 1725"/>
                <a:gd name="T64" fmla="*/ 1375 w 1874"/>
                <a:gd name="T65" fmla="*/ 1439 h 1725"/>
                <a:gd name="T66" fmla="*/ 1399 w 1874"/>
                <a:gd name="T67" fmla="*/ 1305 h 1725"/>
                <a:gd name="T68" fmla="*/ 1399 w 1874"/>
                <a:gd name="T69" fmla="*/ 1202 h 1725"/>
                <a:gd name="T70" fmla="*/ 1462 w 1874"/>
                <a:gd name="T71" fmla="*/ 1178 h 1725"/>
                <a:gd name="T72" fmla="*/ 1462 w 1874"/>
                <a:gd name="T73" fmla="*/ 1131 h 1725"/>
                <a:gd name="T74" fmla="*/ 1533 w 1874"/>
                <a:gd name="T75" fmla="*/ 1028 h 1725"/>
                <a:gd name="T76" fmla="*/ 1612 w 1874"/>
                <a:gd name="T77" fmla="*/ 822 h 1725"/>
                <a:gd name="T78" fmla="*/ 1660 w 1874"/>
                <a:gd name="T79" fmla="*/ 767 h 1725"/>
                <a:gd name="T80" fmla="*/ 1699 w 1874"/>
                <a:gd name="T81" fmla="*/ 696 h 1725"/>
                <a:gd name="T82" fmla="*/ 1770 w 1874"/>
                <a:gd name="T83" fmla="*/ 593 h 1725"/>
                <a:gd name="T84" fmla="*/ 1723 w 1874"/>
                <a:gd name="T85" fmla="*/ 522 h 1725"/>
                <a:gd name="T86" fmla="*/ 1770 w 1874"/>
                <a:gd name="T87" fmla="*/ 427 h 1725"/>
                <a:gd name="T88" fmla="*/ 1794 w 1874"/>
                <a:gd name="T89" fmla="*/ 380 h 1725"/>
                <a:gd name="T90" fmla="*/ 1865 w 1874"/>
                <a:gd name="T91" fmla="*/ 237 h 1725"/>
                <a:gd name="T92" fmla="*/ 1644 w 1874"/>
                <a:gd name="T93" fmla="*/ 206 h 1725"/>
                <a:gd name="T94" fmla="*/ 1707 w 1874"/>
                <a:gd name="T95" fmla="*/ 48 h 1725"/>
                <a:gd name="T96" fmla="*/ 87 w 1874"/>
                <a:gd name="T97" fmla="*/ 522 h 1725"/>
                <a:gd name="T98" fmla="*/ 94 w 1874"/>
                <a:gd name="T99" fmla="*/ 1407 h 1725"/>
                <a:gd name="T100" fmla="*/ 142 w 1874"/>
                <a:gd name="T101" fmla="*/ 147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4" h="1725">
                  <a:moveTo>
                    <a:pt x="269" y="1724"/>
                  </a:moveTo>
                  <a:lnTo>
                    <a:pt x="269" y="1724"/>
                  </a:lnTo>
                  <a:cubicBezTo>
                    <a:pt x="260" y="1471"/>
                    <a:pt x="260" y="1471"/>
                    <a:pt x="260" y="1471"/>
                  </a:cubicBezTo>
                  <a:cubicBezTo>
                    <a:pt x="260" y="1463"/>
                    <a:pt x="253" y="1447"/>
                    <a:pt x="229" y="1447"/>
                  </a:cubicBezTo>
                  <a:cubicBezTo>
                    <a:pt x="213" y="1447"/>
                    <a:pt x="197" y="1447"/>
                    <a:pt x="189" y="1447"/>
                  </a:cubicBezTo>
                  <a:cubicBezTo>
                    <a:pt x="174" y="1447"/>
                    <a:pt x="166" y="1447"/>
                    <a:pt x="166" y="1447"/>
                  </a:cubicBezTo>
                  <a:cubicBezTo>
                    <a:pt x="166" y="1447"/>
                    <a:pt x="158" y="1455"/>
                    <a:pt x="158" y="1463"/>
                  </a:cubicBezTo>
                  <a:cubicBezTo>
                    <a:pt x="158" y="1471"/>
                    <a:pt x="150" y="1479"/>
                    <a:pt x="142" y="1479"/>
                  </a:cubicBezTo>
                  <a:cubicBezTo>
                    <a:pt x="142" y="1479"/>
                    <a:pt x="134" y="1479"/>
                    <a:pt x="126" y="1479"/>
                  </a:cubicBezTo>
                  <a:cubicBezTo>
                    <a:pt x="118" y="1463"/>
                    <a:pt x="118" y="1455"/>
                    <a:pt x="110" y="1439"/>
                  </a:cubicBezTo>
                  <a:cubicBezTo>
                    <a:pt x="110" y="1423"/>
                    <a:pt x="110" y="1415"/>
                    <a:pt x="94" y="1415"/>
                  </a:cubicBezTo>
                  <a:cubicBezTo>
                    <a:pt x="87" y="1415"/>
                    <a:pt x="87" y="1415"/>
                    <a:pt x="87" y="1415"/>
                  </a:cubicBezTo>
                  <a:cubicBezTo>
                    <a:pt x="79" y="1415"/>
                    <a:pt x="79" y="1415"/>
                    <a:pt x="79" y="1415"/>
                  </a:cubicBezTo>
                  <a:cubicBezTo>
                    <a:pt x="79" y="1407"/>
                    <a:pt x="79" y="1407"/>
                    <a:pt x="79" y="1407"/>
                  </a:cubicBezTo>
                  <a:cubicBezTo>
                    <a:pt x="79" y="522"/>
                    <a:pt x="79" y="522"/>
                    <a:pt x="79" y="522"/>
                  </a:cubicBezTo>
                  <a:cubicBezTo>
                    <a:pt x="39" y="380"/>
                    <a:pt x="16" y="237"/>
                    <a:pt x="0" y="87"/>
                  </a:cubicBezTo>
                  <a:lnTo>
                    <a:pt x="0" y="87"/>
                  </a:lnTo>
                  <a:lnTo>
                    <a:pt x="0" y="87"/>
                  </a:lnTo>
                  <a:cubicBezTo>
                    <a:pt x="229" y="79"/>
                    <a:pt x="1391" y="40"/>
                    <a:pt x="1644" y="0"/>
                  </a:cubicBezTo>
                  <a:lnTo>
                    <a:pt x="1644" y="0"/>
                  </a:lnTo>
                  <a:lnTo>
                    <a:pt x="1644" y="0"/>
                  </a:lnTo>
                  <a:cubicBezTo>
                    <a:pt x="1644" y="0"/>
                    <a:pt x="1692" y="8"/>
                    <a:pt x="1715" y="40"/>
                  </a:cubicBezTo>
                  <a:cubicBezTo>
                    <a:pt x="1723" y="56"/>
                    <a:pt x="1723" y="71"/>
                    <a:pt x="1715" y="95"/>
                  </a:cubicBezTo>
                  <a:cubicBezTo>
                    <a:pt x="1707" y="142"/>
                    <a:pt x="1683" y="166"/>
                    <a:pt x="1668" y="182"/>
                  </a:cubicBezTo>
                  <a:cubicBezTo>
                    <a:pt x="1660" y="190"/>
                    <a:pt x="1652" y="198"/>
                    <a:pt x="1644" y="206"/>
                  </a:cubicBezTo>
                  <a:cubicBezTo>
                    <a:pt x="1636" y="222"/>
                    <a:pt x="1636" y="237"/>
                    <a:pt x="1636" y="245"/>
                  </a:cubicBezTo>
                  <a:cubicBezTo>
                    <a:pt x="1644" y="245"/>
                    <a:pt x="1652" y="253"/>
                    <a:pt x="1676" y="245"/>
                  </a:cubicBezTo>
                  <a:cubicBezTo>
                    <a:pt x="1715" y="245"/>
                    <a:pt x="1826" y="237"/>
                    <a:pt x="1873" y="229"/>
                  </a:cubicBezTo>
                  <a:lnTo>
                    <a:pt x="1873" y="229"/>
                  </a:lnTo>
                  <a:cubicBezTo>
                    <a:pt x="1873" y="237"/>
                    <a:pt x="1873" y="237"/>
                    <a:pt x="1873" y="237"/>
                  </a:cubicBezTo>
                  <a:cubicBezTo>
                    <a:pt x="1873" y="269"/>
                    <a:pt x="1842" y="340"/>
                    <a:pt x="1810" y="348"/>
                  </a:cubicBezTo>
                  <a:cubicBezTo>
                    <a:pt x="1810" y="356"/>
                    <a:pt x="1802" y="356"/>
                    <a:pt x="1802" y="356"/>
                  </a:cubicBezTo>
                  <a:cubicBezTo>
                    <a:pt x="1802" y="364"/>
                    <a:pt x="1802" y="372"/>
                    <a:pt x="1802" y="372"/>
                  </a:cubicBezTo>
                  <a:cubicBezTo>
                    <a:pt x="1810" y="388"/>
                    <a:pt x="1810" y="395"/>
                    <a:pt x="1802" y="404"/>
                  </a:cubicBezTo>
                  <a:cubicBezTo>
                    <a:pt x="1794" y="411"/>
                    <a:pt x="1794" y="411"/>
                    <a:pt x="1786" y="419"/>
                  </a:cubicBezTo>
                  <a:cubicBezTo>
                    <a:pt x="1786" y="419"/>
                    <a:pt x="1786" y="419"/>
                    <a:pt x="1778" y="427"/>
                  </a:cubicBezTo>
                  <a:cubicBezTo>
                    <a:pt x="1778" y="435"/>
                    <a:pt x="1778" y="435"/>
                    <a:pt x="1778" y="435"/>
                  </a:cubicBezTo>
                  <a:cubicBezTo>
                    <a:pt x="1778" y="459"/>
                    <a:pt x="1770" y="475"/>
                    <a:pt x="1747" y="490"/>
                  </a:cubicBezTo>
                  <a:cubicBezTo>
                    <a:pt x="1723" y="498"/>
                    <a:pt x="1723" y="506"/>
                    <a:pt x="1731" y="522"/>
                  </a:cubicBezTo>
                  <a:cubicBezTo>
                    <a:pt x="1731" y="530"/>
                    <a:pt x="1731" y="530"/>
                    <a:pt x="1731" y="538"/>
                  </a:cubicBezTo>
                  <a:cubicBezTo>
                    <a:pt x="1731" y="538"/>
                    <a:pt x="1731" y="546"/>
                    <a:pt x="1739" y="546"/>
                  </a:cubicBezTo>
                  <a:cubicBezTo>
                    <a:pt x="1755" y="554"/>
                    <a:pt x="1770" y="562"/>
                    <a:pt x="1778" y="593"/>
                  </a:cubicBezTo>
                  <a:cubicBezTo>
                    <a:pt x="1786" y="633"/>
                    <a:pt x="1778" y="633"/>
                    <a:pt x="1755" y="641"/>
                  </a:cubicBezTo>
                  <a:cubicBezTo>
                    <a:pt x="1755" y="641"/>
                    <a:pt x="1747" y="648"/>
                    <a:pt x="1739" y="648"/>
                  </a:cubicBezTo>
                  <a:cubicBezTo>
                    <a:pt x="1715" y="672"/>
                    <a:pt x="1699" y="696"/>
                    <a:pt x="1699" y="696"/>
                  </a:cubicBezTo>
                  <a:lnTo>
                    <a:pt x="1699" y="696"/>
                  </a:lnTo>
                  <a:lnTo>
                    <a:pt x="1699" y="696"/>
                  </a:lnTo>
                  <a:cubicBezTo>
                    <a:pt x="1699" y="696"/>
                    <a:pt x="1683" y="704"/>
                    <a:pt x="1683" y="743"/>
                  </a:cubicBezTo>
                  <a:cubicBezTo>
                    <a:pt x="1683" y="767"/>
                    <a:pt x="1683" y="775"/>
                    <a:pt x="1668" y="775"/>
                  </a:cubicBezTo>
                  <a:cubicBezTo>
                    <a:pt x="1660" y="775"/>
                    <a:pt x="1660" y="775"/>
                    <a:pt x="1660" y="775"/>
                  </a:cubicBezTo>
                  <a:lnTo>
                    <a:pt x="1652" y="775"/>
                  </a:lnTo>
                  <a:cubicBezTo>
                    <a:pt x="1636" y="775"/>
                    <a:pt x="1620" y="775"/>
                    <a:pt x="1620" y="807"/>
                  </a:cubicBezTo>
                  <a:cubicBezTo>
                    <a:pt x="1620" y="807"/>
                    <a:pt x="1620" y="815"/>
                    <a:pt x="1620" y="822"/>
                  </a:cubicBezTo>
                  <a:cubicBezTo>
                    <a:pt x="1612" y="854"/>
                    <a:pt x="1604" y="901"/>
                    <a:pt x="1589" y="909"/>
                  </a:cubicBezTo>
                  <a:cubicBezTo>
                    <a:pt x="1573" y="925"/>
                    <a:pt x="1573" y="949"/>
                    <a:pt x="1573" y="981"/>
                  </a:cubicBezTo>
                  <a:cubicBezTo>
                    <a:pt x="1573" y="1004"/>
                    <a:pt x="1565" y="1028"/>
                    <a:pt x="1533" y="1036"/>
                  </a:cubicBezTo>
                  <a:cubicBezTo>
                    <a:pt x="1510" y="1044"/>
                    <a:pt x="1462" y="1059"/>
                    <a:pt x="1470" y="1083"/>
                  </a:cubicBezTo>
                  <a:cubicBezTo>
                    <a:pt x="1470" y="1091"/>
                    <a:pt x="1470" y="1099"/>
                    <a:pt x="1470" y="1107"/>
                  </a:cubicBezTo>
                  <a:cubicBezTo>
                    <a:pt x="1478" y="1115"/>
                    <a:pt x="1478" y="1123"/>
                    <a:pt x="1470" y="1139"/>
                  </a:cubicBezTo>
                  <a:cubicBezTo>
                    <a:pt x="1462" y="1139"/>
                    <a:pt x="1462" y="1147"/>
                    <a:pt x="1462" y="1154"/>
                  </a:cubicBezTo>
                  <a:lnTo>
                    <a:pt x="1462" y="1162"/>
                  </a:lnTo>
                  <a:cubicBezTo>
                    <a:pt x="1470" y="1170"/>
                    <a:pt x="1470" y="1178"/>
                    <a:pt x="1470" y="1186"/>
                  </a:cubicBezTo>
                  <a:cubicBezTo>
                    <a:pt x="1462" y="1194"/>
                    <a:pt x="1454" y="1202"/>
                    <a:pt x="1439" y="1202"/>
                  </a:cubicBezTo>
                  <a:cubicBezTo>
                    <a:pt x="1430" y="1202"/>
                    <a:pt x="1430" y="1202"/>
                    <a:pt x="1430" y="1202"/>
                  </a:cubicBezTo>
                  <a:cubicBezTo>
                    <a:pt x="1423" y="1202"/>
                    <a:pt x="1415" y="1202"/>
                    <a:pt x="1407" y="1202"/>
                  </a:cubicBezTo>
                  <a:cubicBezTo>
                    <a:pt x="1407" y="1210"/>
                    <a:pt x="1399" y="1218"/>
                    <a:pt x="1407" y="1226"/>
                  </a:cubicBezTo>
                  <a:cubicBezTo>
                    <a:pt x="1407" y="1234"/>
                    <a:pt x="1407" y="1241"/>
                    <a:pt x="1415" y="1249"/>
                  </a:cubicBezTo>
                  <a:cubicBezTo>
                    <a:pt x="1423" y="1273"/>
                    <a:pt x="1423" y="1297"/>
                    <a:pt x="1407" y="1312"/>
                  </a:cubicBezTo>
                  <a:cubicBezTo>
                    <a:pt x="1383" y="1321"/>
                    <a:pt x="1375" y="1344"/>
                    <a:pt x="1375" y="1368"/>
                  </a:cubicBezTo>
                  <a:cubicBezTo>
                    <a:pt x="1375" y="1376"/>
                    <a:pt x="1375" y="1384"/>
                    <a:pt x="1383" y="1392"/>
                  </a:cubicBezTo>
                  <a:cubicBezTo>
                    <a:pt x="1383" y="1407"/>
                    <a:pt x="1391" y="1431"/>
                    <a:pt x="1375" y="1439"/>
                  </a:cubicBezTo>
                  <a:cubicBezTo>
                    <a:pt x="1359" y="1455"/>
                    <a:pt x="1375" y="1486"/>
                    <a:pt x="1391" y="1502"/>
                  </a:cubicBezTo>
                  <a:cubicBezTo>
                    <a:pt x="1399" y="1510"/>
                    <a:pt x="1399" y="1518"/>
                    <a:pt x="1407" y="1518"/>
                  </a:cubicBezTo>
                  <a:cubicBezTo>
                    <a:pt x="1423" y="1534"/>
                    <a:pt x="1430" y="1550"/>
                    <a:pt x="1423" y="1565"/>
                  </a:cubicBezTo>
                  <a:cubicBezTo>
                    <a:pt x="1423" y="1574"/>
                    <a:pt x="1415" y="1581"/>
                    <a:pt x="1415" y="1581"/>
                  </a:cubicBezTo>
                  <a:cubicBezTo>
                    <a:pt x="1407" y="1597"/>
                    <a:pt x="1407" y="1605"/>
                    <a:pt x="1415" y="1621"/>
                  </a:cubicBezTo>
                  <a:cubicBezTo>
                    <a:pt x="1415" y="1629"/>
                    <a:pt x="1415" y="1637"/>
                    <a:pt x="1415" y="1645"/>
                  </a:cubicBezTo>
                  <a:cubicBezTo>
                    <a:pt x="1407" y="1645"/>
                    <a:pt x="1399" y="1652"/>
                    <a:pt x="1407" y="1676"/>
                  </a:cubicBezTo>
                  <a:cubicBezTo>
                    <a:pt x="1407" y="1684"/>
                    <a:pt x="1407" y="1684"/>
                    <a:pt x="1407" y="1684"/>
                  </a:cubicBezTo>
                  <a:cubicBezTo>
                    <a:pt x="1415" y="1692"/>
                    <a:pt x="1415" y="1692"/>
                    <a:pt x="1415" y="1692"/>
                  </a:cubicBezTo>
                  <a:cubicBezTo>
                    <a:pt x="1407" y="1692"/>
                    <a:pt x="1407" y="1692"/>
                    <a:pt x="1407" y="1692"/>
                  </a:cubicBezTo>
                  <a:lnTo>
                    <a:pt x="269" y="1724"/>
                  </a:lnTo>
                  <a:close/>
                  <a:moveTo>
                    <a:pt x="166" y="1439"/>
                  </a:moveTo>
                  <a:lnTo>
                    <a:pt x="166" y="1439"/>
                  </a:lnTo>
                  <a:cubicBezTo>
                    <a:pt x="174" y="1439"/>
                    <a:pt x="182" y="1439"/>
                    <a:pt x="189" y="1439"/>
                  </a:cubicBezTo>
                  <a:cubicBezTo>
                    <a:pt x="197" y="1439"/>
                    <a:pt x="213" y="1447"/>
                    <a:pt x="229" y="1447"/>
                  </a:cubicBezTo>
                  <a:cubicBezTo>
                    <a:pt x="253" y="1447"/>
                    <a:pt x="269" y="1463"/>
                    <a:pt x="269" y="1463"/>
                  </a:cubicBezTo>
                  <a:lnTo>
                    <a:pt x="269" y="1463"/>
                  </a:lnTo>
                  <a:lnTo>
                    <a:pt x="269" y="1463"/>
                  </a:lnTo>
                  <a:cubicBezTo>
                    <a:pt x="276" y="1716"/>
                    <a:pt x="276" y="1716"/>
                    <a:pt x="276" y="1716"/>
                  </a:cubicBezTo>
                  <a:cubicBezTo>
                    <a:pt x="1399" y="1684"/>
                    <a:pt x="1399" y="1684"/>
                    <a:pt x="1399" y="1684"/>
                  </a:cubicBezTo>
                  <a:cubicBezTo>
                    <a:pt x="1399" y="1684"/>
                    <a:pt x="1399" y="1684"/>
                    <a:pt x="1399" y="1676"/>
                  </a:cubicBezTo>
                  <a:cubicBezTo>
                    <a:pt x="1391" y="1652"/>
                    <a:pt x="1399" y="1645"/>
                    <a:pt x="1407" y="1637"/>
                  </a:cubicBezTo>
                  <a:lnTo>
                    <a:pt x="1407" y="1629"/>
                  </a:lnTo>
                  <a:cubicBezTo>
                    <a:pt x="1399" y="1605"/>
                    <a:pt x="1399" y="1597"/>
                    <a:pt x="1407" y="1581"/>
                  </a:cubicBezTo>
                  <a:cubicBezTo>
                    <a:pt x="1407" y="1574"/>
                    <a:pt x="1415" y="1574"/>
                    <a:pt x="1415" y="1565"/>
                  </a:cubicBezTo>
                  <a:cubicBezTo>
                    <a:pt x="1423" y="1550"/>
                    <a:pt x="1415" y="1542"/>
                    <a:pt x="1399" y="1526"/>
                  </a:cubicBezTo>
                  <a:cubicBezTo>
                    <a:pt x="1399" y="1518"/>
                    <a:pt x="1391" y="1510"/>
                    <a:pt x="1383" y="1510"/>
                  </a:cubicBezTo>
                  <a:cubicBezTo>
                    <a:pt x="1352" y="1463"/>
                    <a:pt x="1359" y="1447"/>
                    <a:pt x="1375" y="1439"/>
                  </a:cubicBezTo>
                  <a:cubicBezTo>
                    <a:pt x="1383" y="1431"/>
                    <a:pt x="1375" y="1407"/>
                    <a:pt x="1375" y="1392"/>
                  </a:cubicBezTo>
                  <a:cubicBezTo>
                    <a:pt x="1367" y="1384"/>
                    <a:pt x="1367" y="1376"/>
                    <a:pt x="1367" y="1368"/>
                  </a:cubicBezTo>
                  <a:cubicBezTo>
                    <a:pt x="1367" y="1360"/>
                    <a:pt x="1367" y="1321"/>
                    <a:pt x="1399" y="1305"/>
                  </a:cubicBezTo>
                  <a:cubicBezTo>
                    <a:pt x="1415" y="1297"/>
                    <a:pt x="1415" y="1281"/>
                    <a:pt x="1407" y="1257"/>
                  </a:cubicBezTo>
                  <a:cubicBezTo>
                    <a:pt x="1399" y="1249"/>
                    <a:pt x="1399" y="1234"/>
                    <a:pt x="1399" y="1226"/>
                  </a:cubicBezTo>
                  <a:cubicBezTo>
                    <a:pt x="1399" y="1218"/>
                    <a:pt x="1399" y="1202"/>
                    <a:pt x="1399" y="1202"/>
                  </a:cubicBezTo>
                  <a:cubicBezTo>
                    <a:pt x="1407" y="1194"/>
                    <a:pt x="1423" y="1194"/>
                    <a:pt x="1430" y="1194"/>
                  </a:cubicBezTo>
                  <a:cubicBezTo>
                    <a:pt x="1439" y="1194"/>
                    <a:pt x="1439" y="1194"/>
                    <a:pt x="1439" y="1194"/>
                  </a:cubicBezTo>
                  <a:cubicBezTo>
                    <a:pt x="1454" y="1194"/>
                    <a:pt x="1454" y="1186"/>
                    <a:pt x="1462" y="1178"/>
                  </a:cubicBezTo>
                  <a:lnTo>
                    <a:pt x="1462" y="1170"/>
                  </a:lnTo>
                  <a:cubicBezTo>
                    <a:pt x="1454" y="1162"/>
                    <a:pt x="1454" y="1154"/>
                    <a:pt x="1454" y="1154"/>
                  </a:cubicBezTo>
                  <a:cubicBezTo>
                    <a:pt x="1454" y="1147"/>
                    <a:pt x="1454" y="1139"/>
                    <a:pt x="1462" y="1131"/>
                  </a:cubicBezTo>
                  <a:cubicBezTo>
                    <a:pt x="1470" y="1123"/>
                    <a:pt x="1470" y="1123"/>
                    <a:pt x="1462" y="1107"/>
                  </a:cubicBezTo>
                  <a:cubicBezTo>
                    <a:pt x="1462" y="1099"/>
                    <a:pt x="1462" y="1099"/>
                    <a:pt x="1462" y="1091"/>
                  </a:cubicBezTo>
                  <a:cubicBezTo>
                    <a:pt x="1454" y="1052"/>
                    <a:pt x="1525" y="1028"/>
                    <a:pt x="1533" y="1028"/>
                  </a:cubicBezTo>
                  <a:cubicBezTo>
                    <a:pt x="1565" y="1020"/>
                    <a:pt x="1565" y="1004"/>
                    <a:pt x="1565" y="981"/>
                  </a:cubicBezTo>
                  <a:cubicBezTo>
                    <a:pt x="1565" y="949"/>
                    <a:pt x="1565" y="917"/>
                    <a:pt x="1589" y="909"/>
                  </a:cubicBezTo>
                  <a:cubicBezTo>
                    <a:pt x="1604" y="894"/>
                    <a:pt x="1604" y="854"/>
                    <a:pt x="1612" y="822"/>
                  </a:cubicBezTo>
                  <a:cubicBezTo>
                    <a:pt x="1612" y="815"/>
                    <a:pt x="1612" y="807"/>
                    <a:pt x="1612" y="807"/>
                  </a:cubicBezTo>
                  <a:cubicBezTo>
                    <a:pt x="1612" y="775"/>
                    <a:pt x="1636" y="767"/>
                    <a:pt x="1652" y="767"/>
                  </a:cubicBezTo>
                  <a:cubicBezTo>
                    <a:pt x="1652" y="767"/>
                    <a:pt x="1652" y="767"/>
                    <a:pt x="1660" y="767"/>
                  </a:cubicBezTo>
                  <a:cubicBezTo>
                    <a:pt x="1660" y="767"/>
                    <a:pt x="1660" y="767"/>
                    <a:pt x="1668" y="767"/>
                  </a:cubicBezTo>
                  <a:cubicBezTo>
                    <a:pt x="1676" y="767"/>
                    <a:pt x="1676" y="767"/>
                    <a:pt x="1676" y="743"/>
                  </a:cubicBezTo>
                  <a:cubicBezTo>
                    <a:pt x="1676" y="704"/>
                    <a:pt x="1692" y="696"/>
                    <a:pt x="1699" y="696"/>
                  </a:cubicBezTo>
                  <a:cubicBezTo>
                    <a:pt x="1699" y="688"/>
                    <a:pt x="1707" y="664"/>
                    <a:pt x="1731" y="648"/>
                  </a:cubicBezTo>
                  <a:cubicBezTo>
                    <a:pt x="1739" y="641"/>
                    <a:pt x="1747" y="641"/>
                    <a:pt x="1755" y="633"/>
                  </a:cubicBezTo>
                  <a:cubicBezTo>
                    <a:pt x="1770" y="633"/>
                    <a:pt x="1778" y="625"/>
                    <a:pt x="1770" y="593"/>
                  </a:cubicBezTo>
                  <a:cubicBezTo>
                    <a:pt x="1770" y="569"/>
                    <a:pt x="1755" y="562"/>
                    <a:pt x="1739" y="554"/>
                  </a:cubicBezTo>
                  <a:cubicBezTo>
                    <a:pt x="1731" y="554"/>
                    <a:pt x="1723" y="546"/>
                    <a:pt x="1723" y="538"/>
                  </a:cubicBezTo>
                  <a:cubicBezTo>
                    <a:pt x="1723" y="530"/>
                    <a:pt x="1723" y="530"/>
                    <a:pt x="1723" y="522"/>
                  </a:cubicBezTo>
                  <a:cubicBezTo>
                    <a:pt x="1715" y="506"/>
                    <a:pt x="1715" y="490"/>
                    <a:pt x="1747" y="482"/>
                  </a:cubicBezTo>
                  <a:cubicBezTo>
                    <a:pt x="1770" y="467"/>
                    <a:pt x="1770" y="459"/>
                    <a:pt x="1770" y="435"/>
                  </a:cubicBezTo>
                  <a:lnTo>
                    <a:pt x="1770" y="427"/>
                  </a:lnTo>
                  <a:cubicBezTo>
                    <a:pt x="1778" y="411"/>
                    <a:pt x="1778" y="411"/>
                    <a:pt x="1786" y="411"/>
                  </a:cubicBezTo>
                  <a:lnTo>
                    <a:pt x="1794" y="404"/>
                  </a:lnTo>
                  <a:cubicBezTo>
                    <a:pt x="1802" y="395"/>
                    <a:pt x="1802" y="388"/>
                    <a:pt x="1794" y="380"/>
                  </a:cubicBezTo>
                  <a:cubicBezTo>
                    <a:pt x="1794" y="372"/>
                    <a:pt x="1794" y="364"/>
                    <a:pt x="1794" y="356"/>
                  </a:cubicBezTo>
                  <a:cubicBezTo>
                    <a:pt x="1802" y="348"/>
                    <a:pt x="1802" y="348"/>
                    <a:pt x="1810" y="348"/>
                  </a:cubicBezTo>
                  <a:cubicBezTo>
                    <a:pt x="1834" y="340"/>
                    <a:pt x="1865" y="269"/>
                    <a:pt x="1865" y="237"/>
                  </a:cubicBezTo>
                  <a:cubicBezTo>
                    <a:pt x="1818" y="245"/>
                    <a:pt x="1715" y="253"/>
                    <a:pt x="1676" y="253"/>
                  </a:cubicBezTo>
                  <a:cubicBezTo>
                    <a:pt x="1652" y="261"/>
                    <a:pt x="1636" y="253"/>
                    <a:pt x="1628" y="245"/>
                  </a:cubicBezTo>
                  <a:cubicBezTo>
                    <a:pt x="1628" y="237"/>
                    <a:pt x="1628" y="222"/>
                    <a:pt x="1644" y="206"/>
                  </a:cubicBezTo>
                  <a:cubicBezTo>
                    <a:pt x="1644" y="198"/>
                    <a:pt x="1652" y="190"/>
                    <a:pt x="1660" y="182"/>
                  </a:cubicBezTo>
                  <a:cubicBezTo>
                    <a:pt x="1676" y="158"/>
                    <a:pt x="1699" y="142"/>
                    <a:pt x="1715" y="87"/>
                  </a:cubicBezTo>
                  <a:cubicBezTo>
                    <a:pt x="1715" y="71"/>
                    <a:pt x="1715" y="56"/>
                    <a:pt x="1707" y="48"/>
                  </a:cubicBezTo>
                  <a:cubicBezTo>
                    <a:pt x="1692" y="16"/>
                    <a:pt x="1652" y="8"/>
                    <a:pt x="1644" y="8"/>
                  </a:cubicBezTo>
                  <a:cubicBezTo>
                    <a:pt x="1391" y="48"/>
                    <a:pt x="245" y="87"/>
                    <a:pt x="7" y="95"/>
                  </a:cubicBezTo>
                  <a:cubicBezTo>
                    <a:pt x="23" y="237"/>
                    <a:pt x="47" y="380"/>
                    <a:pt x="87" y="522"/>
                  </a:cubicBezTo>
                  <a:lnTo>
                    <a:pt x="87" y="522"/>
                  </a:lnTo>
                  <a:cubicBezTo>
                    <a:pt x="87" y="1407"/>
                    <a:pt x="87" y="1407"/>
                    <a:pt x="87" y="1407"/>
                  </a:cubicBezTo>
                  <a:lnTo>
                    <a:pt x="94" y="1407"/>
                  </a:lnTo>
                  <a:cubicBezTo>
                    <a:pt x="110" y="1407"/>
                    <a:pt x="118" y="1423"/>
                    <a:pt x="118" y="1439"/>
                  </a:cubicBezTo>
                  <a:cubicBezTo>
                    <a:pt x="126" y="1447"/>
                    <a:pt x="126" y="1463"/>
                    <a:pt x="134" y="1471"/>
                  </a:cubicBezTo>
                  <a:cubicBezTo>
                    <a:pt x="142" y="1471"/>
                    <a:pt x="142" y="1471"/>
                    <a:pt x="142" y="1471"/>
                  </a:cubicBezTo>
                  <a:cubicBezTo>
                    <a:pt x="142" y="1471"/>
                    <a:pt x="150" y="1463"/>
                    <a:pt x="150" y="1455"/>
                  </a:cubicBezTo>
                  <a:cubicBezTo>
                    <a:pt x="150" y="1447"/>
                    <a:pt x="158" y="1439"/>
                    <a:pt x="166" y="1439"/>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97" name="Freeform 514"/>
            <p:cNvSpPr>
              <a:spLocks noChangeArrowheads="1"/>
            </p:cNvSpPr>
            <p:nvPr/>
          </p:nvSpPr>
          <p:spPr bwMode="auto">
            <a:xfrm>
              <a:off x="17566663" y="6590466"/>
              <a:ext cx="1331281" cy="1155014"/>
            </a:xfrm>
            <a:custGeom>
              <a:avLst/>
              <a:gdLst>
                <a:gd name="T0" fmla="*/ 2498 w 2531"/>
                <a:gd name="T1" fmla="*/ 1674 h 2197"/>
                <a:gd name="T2" fmla="*/ 2498 w 2531"/>
                <a:gd name="T3" fmla="*/ 1674 h 2197"/>
                <a:gd name="T4" fmla="*/ 2474 w 2531"/>
                <a:gd name="T5" fmla="*/ 1674 h 2197"/>
                <a:gd name="T6" fmla="*/ 2403 w 2531"/>
                <a:gd name="T7" fmla="*/ 1643 h 2197"/>
                <a:gd name="T8" fmla="*/ 2348 w 2531"/>
                <a:gd name="T9" fmla="*/ 1540 h 2197"/>
                <a:gd name="T10" fmla="*/ 2372 w 2531"/>
                <a:gd name="T11" fmla="*/ 1485 h 2197"/>
                <a:gd name="T12" fmla="*/ 2324 w 2531"/>
                <a:gd name="T13" fmla="*/ 1374 h 2197"/>
                <a:gd name="T14" fmla="*/ 2261 w 2531"/>
                <a:gd name="T15" fmla="*/ 1335 h 2197"/>
                <a:gd name="T16" fmla="*/ 2166 w 2531"/>
                <a:gd name="T17" fmla="*/ 1271 h 2197"/>
                <a:gd name="T18" fmla="*/ 1984 w 2531"/>
                <a:gd name="T19" fmla="*/ 1035 h 2197"/>
                <a:gd name="T20" fmla="*/ 2048 w 2531"/>
                <a:gd name="T21" fmla="*/ 806 h 2197"/>
                <a:gd name="T22" fmla="*/ 1984 w 2531"/>
                <a:gd name="T23" fmla="*/ 782 h 2197"/>
                <a:gd name="T24" fmla="*/ 1953 w 2531"/>
                <a:gd name="T25" fmla="*/ 782 h 2197"/>
                <a:gd name="T26" fmla="*/ 1905 w 2531"/>
                <a:gd name="T27" fmla="*/ 774 h 2197"/>
                <a:gd name="T28" fmla="*/ 1850 w 2531"/>
                <a:gd name="T29" fmla="*/ 766 h 2197"/>
                <a:gd name="T30" fmla="*/ 1810 w 2531"/>
                <a:gd name="T31" fmla="*/ 632 h 2197"/>
                <a:gd name="T32" fmla="*/ 1684 w 2531"/>
                <a:gd name="T33" fmla="*/ 537 h 2197"/>
                <a:gd name="T34" fmla="*/ 1534 w 2531"/>
                <a:gd name="T35" fmla="*/ 339 h 2197"/>
                <a:gd name="T36" fmla="*/ 1541 w 2531"/>
                <a:gd name="T37" fmla="*/ 134 h 2197"/>
                <a:gd name="T38" fmla="*/ 1447 w 2531"/>
                <a:gd name="T39" fmla="*/ 31 h 2197"/>
                <a:gd name="T40" fmla="*/ 1415 w 2531"/>
                <a:gd name="T41" fmla="*/ 15 h 2197"/>
                <a:gd name="T42" fmla="*/ 0 w 2531"/>
                <a:gd name="T43" fmla="*/ 79 h 2197"/>
                <a:gd name="T44" fmla="*/ 8 w 2531"/>
                <a:gd name="T45" fmla="*/ 110 h 2197"/>
                <a:gd name="T46" fmla="*/ 16 w 2531"/>
                <a:gd name="T47" fmla="*/ 150 h 2197"/>
                <a:gd name="T48" fmla="*/ 95 w 2531"/>
                <a:gd name="T49" fmla="*/ 229 h 2197"/>
                <a:gd name="T50" fmla="*/ 103 w 2531"/>
                <a:gd name="T51" fmla="*/ 308 h 2197"/>
                <a:gd name="T52" fmla="*/ 150 w 2531"/>
                <a:gd name="T53" fmla="*/ 339 h 2197"/>
                <a:gd name="T54" fmla="*/ 229 w 2531"/>
                <a:gd name="T55" fmla="*/ 426 h 2197"/>
                <a:gd name="T56" fmla="*/ 253 w 2531"/>
                <a:gd name="T57" fmla="*/ 403 h 2197"/>
                <a:gd name="T58" fmla="*/ 293 w 2531"/>
                <a:gd name="T59" fmla="*/ 411 h 2197"/>
                <a:gd name="T60" fmla="*/ 324 w 2531"/>
                <a:gd name="T61" fmla="*/ 458 h 2197"/>
                <a:gd name="T62" fmla="*/ 300 w 2531"/>
                <a:gd name="T63" fmla="*/ 490 h 2197"/>
                <a:gd name="T64" fmla="*/ 229 w 2531"/>
                <a:gd name="T65" fmla="*/ 553 h 2197"/>
                <a:gd name="T66" fmla="*/ 293 w 2531"/>
                <a:gd name="T67" fmla="*/ 608 h 2197"/>
                <a:gd name="T68" fmla="*/ 324 w 2531"/>
                <a:gd name="T69" fmla="*/ 664 h 2197"/>
                <a:gd name="T70" fmla="*/ 380 w 2531"/>
                <a:gd name="T71" fmla="*/ 727 h 2197"/>
                <a:gd name="T72" fmla="*/ 427 w 2531"/>
                <a:gd name="T73" fmla="*/ 837 h 2197"/>
                <a:gd name="T74" fmla="*/ 427 w 2531"/>
                <a:gd name="T75" fmla="*/ 1777 h 2197"/>
                <a:gd name="T76" fmla="*/ 451 w 2531"/>
                <a:gd name="T77" fmla="*/ 2022 h 2197"/>
                <a:gd name="T78" fmla="*/ 2095 w 2531"/>
                <a:gd name="T79" fmla="*/ 1943 h 2197"/>
                <a:gd name="T80" fmla="*/ 2166 w 2531"/>
                <a:gd name="T81" fmla="*/ 2022 h 2197"/>
                <a:gd name="T82" fmla="*/ 2095 w 2531"/>
                <a:gd name="T83" fmla="*/ 2141 h 2197"/>
                <a:gd name="T84" fmla="*/ 2127 w 2531"/>
                <a:gd name="T85" fmla="*/ 2188 h 2197"/>
                <a:gd name="T86" fmla="*/ 2324 w 2531"/>
                <a:gd name="T87" fmla="*/ 2172 h 2197"/>
                <a:gd name="T88" fmla="*/ 2316 w 2531"/>
                <a:gd name="T89" fmla="*/ 2157 h 2197"/>
                <a:gd name="T90" fmla="*/ 2316 w 2531"/>
                <a:gd name="T91" fmla="*/ 2109 h 2197"/>
                <a:gd name="T92" fmla="*/ 2332 w 2531"/>
                <a:gd name="T93" fmla="*/ 2030 h 2197"/>
                <a:gd name="T94" fmla="*/ 2364 w 2531"/>
                <a:gd name="T95" fmla="*/ 1967 h 2197"/>
                <a:gd name="T96" fmla="*/ 2356 w 2531"/>
                <a:gd name="T97" fmla="*/ 1896 h 2197"/>
                <a:gd name="T98" fmla="*/ 2411 w 2531"/>
                <a:gd name="T99" fmla="*/ 1888 h 2197"/>
                <a:gd name="T100" fmla="*/ 2451 w 2531"/>
                <a:gd name="T101" fmla="*/ 1864 h 2197"/>
                <a:gd name="T102" fmla="*/ 2474 w 2531"/>
                <a:gd name="T103" fmla="*/ 1840 h 2197"/>
                <a:gd name="T104" fmla="*/ 2490 w 2531"/>
                <a:gd name="T105" fmla="*/ 1769 h 2197"/>
                <a:gd name="T106" fmla="*/ 2498 w 2531"/>
                <a:gd name="T107" fmla="*/ 1674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1" h="2197">
                  <a:moveTo>
                    <a:pt x="2498" y="1674"/>
                  </a:moveTo>
                  <a:lnTo>
                    <a:pt x="2498" y="1674"/>
                  </a:lnTo>
                  <a:cubicBezTo>
                    <a:pt x="2490" y="1666"/>
                    <a:pt x="2482" y="1674"/>
                    <a:pt x="2474" y="1674"/>
                  </a:cubicBezTo>
                  <a:cubicBezTo>
                    <a:pt x="2451" y="1674"/>
                    <a:pt x="2419" y="1674"/>
                    <a:pt x="2403" y="1643"/>
                  </a:cubicBezTo>
                  <a:cubicBezTo>
                    <a:pt x="2380" y="1595"/>
                    <a:pt x="2324" y="1564"/>
                    <a:pt x="2348" y="1540"/>
                  </a:cubicBezTo>
                  <a:cubicBezTo>
                    <a:pt x="2364" y="1516"/>
                    <a:pt x="2395" y="1532"/>
                    <a:pt x="2372" y="1485"/>
                  </a:cubicBezTo>
                  <a:cubicBezTo>
                    <a:pt x="2356" y="1445"/>
                    <a:pt x="2324" y="1406"/>
                    <a:pt x="2324" y="1374"/>
                  </a:cubicBezTo>
                  <a:cubicBezTo>
                    <a:pt x="2324" y="1350"/>
                    <a:pt x="2285" y="1366"/>
                    <a:pt x="2261" y="1335"/>
                  </a:cubicBezTo>
                  <a:cubicBezTo>
                    <a:pt x="2237" y="1303"/>
                    <a:pt x="2182" y="1303"/>
                    <a:pt x="2166" y="1271"/>
                  </a:cubicBezTo>
                  <a:cubicBezTo>
                    <a:pt x="2150" y="1240"/>
                    <a:pt x="1929" y="1129"/>
                    <a:pt x="1984" y="1035"/>
                  </a:cubicBezTo>
                  <a:cubicBezTo>
                    <a:pt x="2048" y="940"/>
                    <a:pt x="2079" y="837"/>
                    <a:pt x="2048" y="806"/>
                  </a:cubicBezTo>
                  <a:cubicBezTo>
                    <a:pt x="2008" y="782"/>
                    <a:pt x="1984" y="766"/>
                    <a:pt x="1984" y="782"/>
                  </a:cubicBezTo>
                  <a:cubicBezTo>
                    <a:pt x="1984" y="798"/>
                    <a:pt x="1961" y="798"/>
                    <a:pt x="1953" y="782"/>
                  </a:cubicBezTo>
                  <a:cubicBezTo>
                    <a:pt x="1945" y="774"/>
                    <a:pt x="1929" y="766"/>
                    <a:pt x="1905" y="774"/>
                  </a:cubicBezTo>
                  <a:cubicBezTo>
                    <a:pt x="1881" y="790"/>
                    <a:pt x="1874" y="814"/>
                    <a:pt x="1850" y="766"/>
                  </a:cubicBezTo>
                  <a:cubicBezTo>
                    <a:pt x="1834" y="719"/>
                    <a:pt x="1834" y="640"/>
                    <a:pt x="1810" y="632"/>
                  </a:cubicBezTo>
                  <a:cubicBezTo>
                    <a:pt x="1787" y="624"/>
                    <a:pt x="1692" y="577"/>
                    <a:pt x="1684" y="537"/>
                  </a:cubicBezTo>
                  <a:cubicBezTo>
                    <a:pt x="1684" y="490"/>
                    <a:pt x="1541" y="395"/>
                    <a:pt x="1534" y="339"/>
                  </a:cubicBezTo>
                  <a:cubicBezTo>
                    <a:pt x="1526" y="284"/>
                    <a:pt x="1526" y="158"/>
                    <a:pt x="1541" y="134"/>
                  </a:cubicBezTo>
                  <a:cubicBezTo>
                    <a:pt x="1510" y="94"/>
                    <a:pt x="1455" y="47"/>
                    <a:pt x="1447" y="31"/>
                  </a:cubicBezTo>
                  <a:cubicBezTo>
                    <a:pt x="1423" y="0"/>
                    <a:pt x="1415" y="15"/>
                    <a:pt x="1415" y="15"/>
                  </a:cubicBezTo>
                  <a:cubicBezTo>
                    <a:pt x="1091" y="63"/>
                    <a:pt x="119" y="79"/>
                    <a:pt x="0" y="79"/>
                  </a:cubicBezTo>
                  <a:cubicBezTo>
                    <a:pt x="0" y="94"/>
                    <a:pt x="0" y="102"/>
                    <a:pt x="8" y="110"/>
                  </a:cubicBezTo>
                  <a:cubicBezTo>
                    <a:pt x="32" y="142"/>
                    <a:pt x="8" y="110"/>
                    <a:pt x="16" y="150"/>
                  </a:cubicBezTo>
                  <a:cubicBezTo>
                    <a:pt x="24" y="181"/>
                    <a:pt x="55" y="197"/>
                    <a:pt x="95" y="229"/>
                  </a:cubicBezTo>
                  <a:cubicBezTo>
                    <a:pt x="127" y="260"/>
                    <a:pt x="103" y="276"/>
                    <a:pt x="103" y="308"/>
                  </a:cubicBezTo>
                  <a:cubicBezTo>
                    <a:pt x="103" y="339"/>
                    <a:pt x="134" y="331"/>
                    <a:pt x="150" y="339"/>
                  </a:cubicBezTo>
                  <a:cubicBezTo>
                    <a:pt x="158" y="355"/>
                    <a:pt x="214" y="403"/>
                    <a:pt x="229" y="426"/>
                  </a:cubicBezTo>
                  <a:cubicBezTo>
                    <a:pt x="253" y="442"/>
                    <a:pt x="253" y="426"/>
                    <a:pt x="253" y="403"/>
                  </a:cubicBezTo>
                  <a:cubicBezTo>
                    <a:pt x="253" y="379"/>
                    <a:pt x="293" y="387"/>
                    <a:pt x="293" y="411"/>
                  </a:cubicBezTo>
                  <a:cubicBezTo>
                    <a:pt x="293" y="434"/>
                    <a:pt x="316" y="434"/>
                    <a:pt x="324" y="458"/>
                  </a:cubicBezTo>
                  <a:cubicBezTo>
                    <a:pt x="340" y="482"/>
                    <a:pt x="324" y="482"/>
                    <a:pt x="300" y="490"/>
                  </a:cubicBezTo>
                  <a:cubicBezTo>
                    <a:pt x="277" y="497"/>
                    <a:pt x="261" y="521"/>
                    <a:pt x="229" y="553"/>
                  </a:cubicBezTo>
                  <a:cubicBezTo>
                    <a:pt x="205" y="577"/>
                    <a:pt x="253" y="584"/>
                    <a:pt x="293" y="608"/>
                  </a:cubicBezTo>
                  <a:cubicBezTo>
                    <a:pt x="324" y="632"/>
                    <a:pt x="324" y="632"/>
                    <a:pt x="324" y="664"/>
                  </a:cubicBezTo>
                  <a:cubicBezTo>
                    <a:pt x="324" y="695"/>
                    <a:pt x="356" y="703"/>
                    <a:pt x="380" y="727"/>
                  </a:cubicBezTo>
                  <a:cubicBezTo>
                    <a:pt x="395" y="750"/>
                    <a:pt x="435" y="711"/>
                    <a:pt x="427" y="837"/>
                  </a:cubicBezTo>
                  <a:cubicBezTo>
                    <a:pt x="419" y="964"/>
                    <a:pt x="427" y="1777"/>
                    <a:pt x="427" y="1777"/>
                  </a:cubicBezTo>
                  <a:cubicBezTo>
                    <a:pt x="427" y="1777"/>
                    <a:pt x="435" y="1872"/>
                    <a:pt x="451" y="2022"/>
                  </a:cubicBezTo>
                  <a:cubicBezTo>
                    <a:pt x="664" y="2014"/>
                    <a:pt x="1834" y="1975"/>
                    <a:pt x="2095" y="1943"/>
                  </a:cubicBezTo>
                  <a:cubicBezTo>
                    <a:pt x="2095" y="1943"/>
                    <a:pt x="2190" y="1959"/>
                    <a:pt x="2166" y="2022"/>
                  </a:cubicBezTo>
                  <a:cubicBezTo>
                    <a:pt x="2150" y="2093"/>
                    <a:pt x="2119" y="2109"/>
                    <a:pt x="2095" y="2141"/>
                  </a:cubicBezTo>
                  <a:cubicBezTo>
                    <a:pt x="2079" y="2172"/>
                    <a:pt x="2079" y="2196"/>
                    <a:pt x="2127" y="2188"/>
                  </a:cubicBezTo>
                  <a:cubicBezTo>
                    <a:pt x="2158" y="2180"/>
                    <a:pt x="2261" y="2172"/>
                    <a:pt x="2324" y="2172"/>
                  </a:cubicBezTo>
                  <a:cubicBezTo>
                    <a:pt x="2324" y="2164"/>
                    <a:pt x="2324" y="2164"/>
                    <a:pt x="2316" y="2157"/>
                  </a:cubicBezTo>
                  <a:cubicBezTo>
                    <a:pt x="2308" y="2133"/>
                    <a:pt x="2293" y="2125"/>
                    <a:pt x="2316" y="2109"/>
                  </a:cubicBezTo>
                  <a:cubicBezTo>
                    <a:pt x="2332" y="2093"/>
                    <a:pt x="2308" y="2046"/>
                    <a:pt x="2332" y="2030"/>
                  </a:cubicBezTo>
                  <a:cubicBezTo>
                    <a:pt x="2364" y="2006"/>
                    <a:pt x="2348" y="1991"/>
                    <a:pt x="2364" y="1967"/>
                  </a:cubicBezTo>
                  <a:cubicBezTo>
                    <a:pt x="2372" y="1951"/>
                    <a:pt x="2316" y="1888"/>
                    <a:pt x="2356" y="1896"/>
                  </a:cubicBezTo>
                  <a:cubicBezTo>
                    <a:pt x="2395" y="1904"/>
                    <a:pt x="2411" y="1904"/>
                    <a:pt x="2411" y="1888"/>
                  </a:cubicBezTo>
                  <a:cubicBezTo>
                    <a:pt x="2411" y="1880"/>
                    <a:pt x="2435" y="1864"/>
                    <a:pt x="2451" y="1864"/>
                  </a:cubicBezTo>
                  <a:cubicBezTo>
                    <a:pt x="2459" y="1872"/>
                    <a:pt x="2459" y="1888"/>
                    <a:pt x="2474" y="1840"/>
                  </a:cubicBezTo>
                  <a:cubicBezTo>
                    <a:pt x="2490" y="1793"/>
                    <a:pt x="2459" y="1769"/>
                    <a:pt x="2490" y="1769"/>
                  </a:cubicBezTo>
                  <a:cubicBezTo>
                    <a:pt x="2530" y="1769"/>
                    <a:pt x="2506" y="1682"/>
                    <a:pt x="2498" y="167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98" name="Freeform 586"/>
            <p:cNvSpPr>
              <a:spLocks noChangeArrowheads="1"/>
            </p:cNvSpPr>
            <p:nvPr/>
          </p:nvSpPr>
          <p:spPr bwMode="auto">
            <a:xfrm>
              <a:off x="18696166" y="7392946"/>
              <a:ext cx="1655984" cy="582146"/>
            </a:xfrm>
            <a:custGeom>
              <a:avLst/>
              <a:gdLst>
                <a:gd name="T0" fmla="*/ 2340 w 3148"/>
                <a:gd name="T1" fmla="*/ 751 h 1108"/>
                <a:gd name="T2" fmla="*/ 2340 w 3148"/>
                <a:gd name="T3" fmla="*/ 751 h 1108"/>
                <a:gd name="T4" fmla="*/ 2340 w 3148"/>
                <a:gd name="T5" fmla="*/ 664 h 1108"/>
                <a:gd name="T6" fmla="*/ 2419 w 3148"/>
                <a:gd name="T7" fmla="*/ 617 h 1108"/>
                <a:gd name="T8" fmla="*/ 2530 w 3148"/>
                <a:gd name="T9" fmla="*/ 593 h 1108"/>
                <a:gd name="T10" fmla="*/ 2680 w 3148"/>
                <a:gd name="T11" fmla="*/ 459 h 1108"/>
                <a:gd name="T12" fmla="*/ 2720 w 3148"/>
                <a:gd name="T13" fmla="*/ 395 h 1108"/>
                <a:gd name="T14" fmla="*/ 2791 w 3148"/>
                <a:gd name="T15" fmla="*/ 356 h 1108"/>
                <a:gd name="T16" fmla="*/ 2807 w 3148"/>
                <a:gd name="T17" fmla="*/ 309 h 1108"/>
                <a:gd name="T18" fmla="*/ 2862 w 3148"/>
                <a:gd name="T19" fmla="*/ 348 h 1108"/>
                <a:gd name="T20" fmla="*/ 2917 w 3148"/>
                <a:gd name="T21" fmla="*/ 245 h 1108"/>
                <a:gd name="T22" fmla="*/ 3004 w 3148"/>
                <a:gd name="T23" fmla="*/ 261 h 1108"/>
                <a:gd name="T24" fmla="*/ 3076 w 3148"/>
                <a:gd name="T25" fmla="*/ 174 h 1108"/>
                <a:gd name="T26" fmla="*/ 3131 w 3148"/>
                <a:gd name="T27" fmla="*/ 111 h 1108"/>
                <a:gd name="T28" fmla="*/ 3139 w 3148"/>
                <a:gd name="T29" fmla="*/ 0 h 1108"/>
                <a:gd name="T30" fmla="*/ 2981 w 3148"/>
                <a:gd name="T31" fmla="*/ 24 h 1108"/>
                <a:gd name="T32" fmla="*/ 941 w 3148"/>
                <a:gd name="T33" fmla="*/ 253 h 1108"/>
                <a:gd name="T34" fmla="*/ 894 w 3148"/>
                <a:gd name="T35" fmla="*/ 285 h 1108"/>
                <a:gd name="T36" fmla="*/ 838 w 3148"/>
                <a:gd name="T37" fmla="*/ 261 h 1108"/>
                <a:gd name="T38" fmla="*/ 759 w 3148"/>
                <a:gd name="T39" fmla="*/ 269 h 1108"/>
                <a:gd name="T40" fmla="*/ 759 w 3148"/>
                <a:gd name="T41" fmla="*/ 356 h 1108"/>
                <a:gd name="T42" fmla="*/ 261 w 3148"/>
                <a:gd name="T43" fmla="*/ 372 h 1108"/>
                <a:gd name="T44" fmla="*/ 206 w 3148"/>
                <a:gd name="T45" fmla="*/ 372 h 1108"/>
                <a:gd name="T46" fmla="*/ 214 w 3148"/>
                <a:gd name="T47" fmla="*/ 443 h 1108"/>
                <a:gd name="T48" fmla="*/ 182 w 3148"/>
                <a:gd name="T49" fmla="*/ 506 h 1108"/>
                <a:gd name="T50" fmla="*/ 166 w 3148"/>
                <a:gd name="T51" fmla="*/ 585 h 1108"/>
                <a:gd name="T52" fmla="*/ 166 w 3148"/>
                <a:gd name="T53" fmla="*/ 633 h 1108"/>
                <a:gd name="T54" fmla="*/ 111 w 3148"/>
                <a:gd name="T55" fmla="*/ 759 h 1108"/>
                <a:gd name="T56" fmla="*/ 103 w 3148"/>
                <a:gd name="T57" fmla="*/ 815 h 1108"/>
                <a:gd name="T58" fmla="*/ 79 w 3148"/>
                <a:gd name="T59" fmla="*/ 838 h 1108"/>
                <a:gd name="T60" fmla="*/ 48 w 3148"/>
                <a:gd name="T61" fmla="*/ 893 h 1108"/>
                <a:gd name="T62" fmla="*/ 24 w 3148"/>
                <a:gd name="T63" fmla="*/ 949 h 1108"/>
                <a:gd name="T64" fmla="*/ 79 w 3148"/>
                <a:gd name="T65" fmla="*/ 1004 h 1108"/>
                <a:gd name="T66" fmla="*/ 40 w 3148"/>
                <a:gd name="T67" fmla="*/ 1059 h 1108"/>
                <a:gd name="T68" fmla="*/ 0 w 3148"/>
                <a:gd name="T69" fmla="*/ 1107 h 1108"/>
                <a:gd name="T70" fmla="*/ 2246 w 3148"/>
                <a:gd name="T71" fmla="*/ 893 h 1108"/>
                <a:gd name="T72" fmla="*/ 2246 w 3148"/>
                <a:gd name="T73" fmla="*/ 783 h 1108"/>
                <a:gd name="T74" fmla="*/ 2340 w 3148"/>
                <a:gd name="T75" fmla="*/ 75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8" h="1108">
                  <a:moveTo>
                    <a:pt x="2340" y="751"/>
                  </a:moveTo>
                  <a:lnTo>
                    <a:pt x="2340" y="751"/>
                  </a:lnTo>
                  <a:cubicBezTo>
                    <a:pt x="2356" y="728"/>
                    <a:pt x="2348" y="696"/>
                    <a:pt x="2340" y="664"/>
                  </a:cubicBezTo>
                  <a:cubicBezTo>
                    <a:pt x="2333" y="633"/>
                    <a:pt x="2356" y="656"/>
                    <a:pt x="2419" y="617"/>
                  </a:cubicBezTo>
                  <a:cubicBezTo>
                    <a:pt x="2475" y="569"/>
                    <a:pt x="2499" y="625"/>
                    <a:pt x="2530" y="593"/>
                  </a:cubicBezTo>
                  <a:cubicBezTo>
                    <a:pt x="2562" y="562"/>
                    <a:pt x="2641" y="467"/>
                    <a:pt x="2680" y="459"/>
                  </a:cubicBezTo>
                  <a:cubicBezTo>
                    <a:pt x="2720" y="459"/>
                    <a:pt x="2720" y="411"/>
                    <a:pt x="2720" y="395"/>
                  </a:cubicBezTo>
                  <a:cubicBezTo>
                    <a:pt x="2720" y="372"/>
                    <a:pt x="2775" y="380"/>
                    <a:pt x="2791" y="356"/>
                  </a:cubicBezTo>
                  <a:cubicBezTo>
                    <a:pt x="2807" y="332"/>
                    <a:pt x="2783" y="309"/>
                    <a:pt x="2807" y="309"/>
                  </a:cubicBezTo>
                  <a:cubicBezTo>
                    <a:pt x="2830" y="309"/>
                    <a:pt x="2815" y="356"/>
                    <a:pt x="2862" y="348"/>
                  </a:cubicBezTo>
                  <a:cubicBezTo>
                    <a:pt x="2910" y="340"/>
                    <a:pt x="2878" y="285"/>
                    <a:pt x="2917" y="245"/>
                  </a:cubicBezTo>
                  <a:cubicBezTo>
                    <a:pt x="2965" y="206"/>
                    <a:pt x="3004" y="245"/>
                    <a:pt x="3004" y="261"/>
                  </a:cubicBezTo>
                  <a:cubicBezTo>
                    <a:pt x="3012" y="285"/>
                    <a:pt x="3060" y="222"/>
                    <a:pt x="3076" y="174"/>
                  </a:cubicBezTo>
                  <a:cubicBezTo>
                    <a:pt x="3091" y="127"/>
                    <a:pt x="3107" y="150"/>
                    <a:pt x="3131" y="111"/>
                  </a:cubicBezTo>
                  <a:cubicBezTo>
                    <a:pt x="3147" y="79"/>
                    <a:pt x="3139" y="32"/>
                    <a:pt x="3139" y="0"/>
                  </a:cubicBezTo>
                  <a:cubicBezTo>
                    <a:pt x="3099" y="0"/>
                    <a:pt x="3036" y="8"/>
                    <a:pt x="2981" y="24"/>
                  </a:cubicBezTo>
                  <a:cubicBezTo>
                    <a:pt x="2910" y="32"/>
                    <a:pt x="1637" y="222"/>
                    <a:pt x="941" y="253"/>
                  </a:cubicBezTo>
                  <a:cubicBezTo>
                    <a:pt x="941" y="253"/>
                    <a:pt x="901" y="261"/>
                    <a:pt x="894" y="285"/>
                  </a:cubicBezTo>
                  <a:cubicBezTo>
                    <a:pt x="886" y="301"/>
                    <a:pt x="862" y="277"/>
                    <a:pt x="838" y="261"/>
                  </a:cubicBezTo>
                  <a:cubicBezTo>
                    <a:pt x="823" y="253"/>
                    <a:pt x="759" y="245"/>
                    <a:pt x="759" y="269"/>
                  </a:cubicBezTo>
                  <a:cubicBezTo>
                    <a:pt x="759" y="293"/>
                    <a:pt x="791" y="348"/>
                    <a:pt x="759" y="356"/>
                  </a:cubicBezTo>
                  <a:cubicBezTo>
                    <a:pt x="728" y="356"/>
                    <a:pt x="356" y="388"/>
                    <a:pt x="261" y="372"/>
                  </a:cubicBezTo>
                  <a:cubicBezTo>
                    <a:pt x="253" y="380"/>
                    <a:pt x="237" y="380"/>
                    <a:pt x="206" y="372"/>
                  </a:cubicBezTo>
                  <a:cubicBezTo>
                    <a:pt x="166" y="364"/>
                    <a:pt x="222" y="427"/>
                    <a:pt x="214" y="443"/>
                  </a:cubicBezTo>
                  <a:cubicBezTo>
                    <a:pt x="198" y="467"/>
                    <a:pt x="214" y="482"/>
                    <a:pt x="182" y="506"/>
                  </a:cubicBezTo>
                  <a:cubicBezTo>
                    <a:pt x="158" y="522"/>
                    <a:pt x="182" y="569"/>
                    <a:pt x="166" y="585"/>
                  </a:cubicBezTo>
                  <a:cubicBezTo>
                    <a:pt x="143" y="601"/>
                    <a:pt x="158" y="609"/>
                    <a:pt x="166" y="633"/>
                  </a:cubicBezTo>
                  <a:cubicBezTo>
                    <a:pt x="174" y="664"/>
                    <a:pt x="143" y="751"/>
                    <a:pt x="111" y="759"/>
                  </a:cubicBezTo>
                  <a:cubicBezTo>
                    <a:pt x="79" y="767"/>
                    <a:pt x="119" y="799"/>
                    <a:pt x="103" y="815"/>
                  </a:cubicBezTo>
                  <a:cubicBezTo>
                    <a:pt x="87" y="830"/>
                    <a:pt x="79" y="815"/>
                    <a:pt x="79" y="838"/>
                  </a:cubicBezTo>
                  <a:cubicBezTo>
                    <a:pt x="71" y="862"/>
                    <a:pt x="71" y="886"/>
                    <a:pt x="48" y="893"/>
                  </a:cubicBezTo>
                  <a:cubicBezTo>
                    <a:pt x="16" y="909"/>
                    <a:pt x="24" y="925"/>
                    <a:pt x="24" y="949"/>
                  </a:cubicBezTo>
                  <a:cubicBezTo>
                    <a:pt x="24" y="973"/>
                    <a:pt x="64" y="957"/>
                    <a:pt x="79" y="1004"/>
                  </a:cubicBezTo>
                  <a:cubicBezTo>
                    <a:pt x="87" y="1052"/>
                    <a:pt x="64" y="1044"/>
                    <a:pt x="40" y="1059"/>
                  </a:cubicBezTo>
                  <a:cubicBezTo>
                    <a:pt x="8" y="1075"/>
                    <a:pt x="0" y="1107"/>
                    <a:pt x="0" y="1107"/>
                  </a:cubicBezTo>
                  <a:cubicBezTo>
                    <a:pt x="593" y="1083"/>
                    <a:pt x="1645" y="957"/>
                    <a:pt x="2246" y="893"/>
                  </a:cubicBezTo>
                  <a:cubicBezTo>
                    <a:pt x="2246" y="846"/>
                    <a:pt x="2246" y="791"/>
                    <a:pt x="2246" y="783"/>
                  </a:cubicBezTo>
                  <a:cubicBezTo>
                    <a:pt x="2246" y="759"/>
                    <a:pt x="2317" y="767"/>
                    <a:pt x="2340" y="75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99" name="Freeform 587"/>
            <p:cNvSpPr>
              <a:spLocks noChangeArrowheads="1"/>
            </p:cNvSpPr>
            <p:nvPr/>
          </p:nvSpPr>
          <p:spPr bwMode="auto">
            <a:xfrm>
              <a:off x="18693846" y="7388307"/>
              <a:ext cx="1658304" cy="586785"/>
            </a:xfrm>
            <a:custGeom>
              <a:avLst/>
              <a:gdLst>
                <a:gd name="T0" fmla="*/ 0 w 3155"/>
                <a:gd name="T1" fmla="*/ 1115 h 1116"/>
                <a:gd name="T2" fmla="*/ 78 w 3155"/>
                <a:gd name="T3" fmla="*/ 1012 h 1116"/>
                <a:gd name="T4" fmla="*/ 31 w 3155"/>
                <a:gd name="T5" fmla="*/ 941 h 1116"/>
                <a:gd name="T6" fmla="*/ 78 w 3155"/>
                <a:gd name="T7" fmla="*/ 846 h 1116"/>
                <a:gd name="T8" fmla="*/ 102 w 3155"/>
                <a:gd name="T9" fmla="*/ 799 h 1116"/>
                <a:gd name="T10" fmla="*/ 150 w 3155"/>
                <a:gd name="T11" fmla="*/ 728 h 1116"/>
                <a:gd name="T12" fmla="*/ 173 w 3155"/>
                <a:gd name="T13" fmla="*/ 585 h 1116"/>
                <a:gd name="T14" fmla="*/ 205 w 3155"/>
                <a:gd name="T15" fmla="*/ 475 h 1116"/>
                <a:gd name="T16" fmla="*/ 197 w 3155"/>
                <a:gd name="T17" fmla="*/ 380 h 1116"/>
                <a:gd name="T18" fmla="*/ 268 w 3155"/>
                <a:gd name="T19" fmla="*/ 380 h 1116"/>
                <a:gd name="T20" fmla="*/ 750 w 3155"/>
                <a:gd name="T21" fmla="*/ 356 h 1116"/>
                <a:gd name="T22" fmla="*/ 766 w 3155"/>
                <a:gd name="T23" fmla="*/ 309 h 1116"/>
                <a:gd name="T24" fmla="*/ 853 w 3155"/>
                <a:gd name="T25" fmla="*/ 269 h 1116"/>
                <a:gd name="T26" fmla="*/ 901 w 3155"/>
                <a:gd name="T27" fmla="*/ 285 h 1116"/>
                <a:gd name="T28" fmla="*/ 2988 w 3155"/>
                <a:gd name="T29" fmla="*/ 24 h 1116"/>
                <a:gd name="T30" fmla="*/ 3146 w 3155"/>
                <a:gd name="T31" fmla="*/ 8 h 1116"/>
                <a:gd name="T32" fmla="*/ 3083 w 3155"/>
                <a:gd name="T33" fmla="*/ 182 h 1116"/>
                <a:gd name="T34" fmla="*/ 2964 w 3155"/>
                <a:gd name="T35" fmla="*/ 237 h 1116"/>
                <a:gd name="T36" fmla="*/ 2869 w 3155"/>
                <a:gd name="T37" fmla="*/ 364 h 1116"/>
                <a:gd name="T38" fmla="*/ 2806 w 3155"/>
                <a:gd name="T39" fmla="*/ 324 h 1116"/>
                <a:gd name="T40" fmla="*/ 2758 w 3155"/>
                <a:gd name="T41" fmla="*/ 388 h 1116"/>
                <a:gd name="T42" fmla="*/ 2569 w 3155"/>
                <a:gd name="T43" fmla="*/ 577 h 1116"/>
                <a:gd name="T44" fmla="*/ 2498 w 3155"/>
                <a:gd name="T45" fmla="*/ 609 h 1116"/>
                <a:gd name="T46" fmla="*/ 2363 w 3155"/>
                <a:gd name="T47" fmla="*/ 656 h 1116"/>
                <a:gd name="T48" fmla="*/ 2347 w 3155"/>
                <a:gd name="T49" fmla="*/ 759 h 1116"/>
                <a:gd name="T50" fmla="*/ 2260 w 3155"/>
                <a:gd name="T51" fmla="*/ 838 h 1116"/>
                <a:gd name="T52" fmla="*/ 2253 w 3155"/>
                <a:gd name="T53" fmla="*/ 901 h 1116"/>
                <a:gd name="T54" fmla="*/ 205 w 3155"/>
                <a:gd name="T55" fmla="*/ 380 h 1116"/>
                <a:gd name="T56" fmla="*/ 213 w 3155"/>
                <a:gd name="T57" fmla="*/ 411 h 1116"/>
                <a:gd name="T58" fmla="*/ 197 w 3155"/>
                <a:gd name="T59" fmla="*/ 514 h 1116"/>
                <a:gd name="T60" fmla="*/ 173 w 3155"/>
                <a:gd name="T61" fmla="*/ 625 h 1116"/>
                <a:gd name="T62" fmla="*/ 118 w 3155"/>
                <a:gd name="T63" fmla="*/ 767 h 1116"/>
                <a:gd name="T64" fmla="*/ 110 w 3155"/>
                <a:gd name="T65" fmla="*/ 823 h 1116"/>
                <a:gd name="T66" fmla="*/ 86 w 3155"/>
                <a:gd name="T67" fmla="*/ 854 h 1116"/>
                <a:gd name="T68" fmla="*/ 39 w 3155"/>
                <a:gd name="T69" fmla="*/ 957 h 1116"/>
                <a:gd name="T70" fmla="*/ 63 w 3155"/>
                <a:gd name="T71" fmla="*/ 1060 h 1116"/>
                <a:gd name="T72" fmla="*/ 2253 w 3155"/>
                <a:gd name="T73" fmla="*/ 894 h 1116"/>
                <a:gd name="T74" fmla="*/ 2300 w 3155"/>
                <a:gd name="T75" fmla="*/ 767 h 1116"/>
                <a:gd name="T76" fmla="*/ 2347 w 3155"/>
                <a:gd name="T77" fmla="*/ 672 h 1116"/>
                <a:gd name="T78" fmla="*/ 2474 w 3155"/>
                <a:gd name="T79" fmla="*/ 601 h 1116"/>
                <a:gd name="T80" fmla="*/ 2537 w 3155"/>
                <a:gd name="T81" fmla="*/ 601 h 1116"/>
                <a:gd name="T82" fmla="*/ 2727 w 3155"/>
                <a:gd name="T83" fmla="*/ 403 h 1116"/>
                <a:gd name="T84" fmla="*/ 2798 w 3155"/>
                <a:gd name="T85" fmla="*/ 332 h 1116"/>
                <a:gd name="T86" fmla="*/ 2837 w 3155"/>
                <a:gd name="T87" fmla="*/ 332 h 1116"/>
                <a:gd name="T88" fmla="*/ 2924 w 3155"/>
                <a:gd name="T89" fmla="*/ 253 h 1116"/>
                <a:gd name="T90" fmla="*/ 3019 w 3155"/>
                <a:gd name="T91" fmla="*/ 269 h 1116"/>
                <a:gd name="T92" fmla="*/ 3130 w 3155"/>
                <a:gd name="T93" fmla="*/ 119 h 1116"/>
                <a:gd name="T94" fmla="*/ 948 w 3155"/>
                <a:gd name="T95" fmla="*/ 261 h 1116"/>
                <a:gd name="T96" fmla="*/ 853 w 3155"/>
                <a:gd name="T97" fmla="*/ 277 h 1116"/>
                <a:gd name="T98" fmla="*/ 766 w 3155"/>
                <a:gd name="T99" fmla="*/ 277 h 1116"/>
                <a:gd name="T100" fmla="*/ 766 w 3155"/>
                <a:gd name="T101" fmla="*/ 364 h 1116"/>
                <a:gd name="T102" fmla="*/ 268 w 3155"/>
                <a:gd name="T103" fmla="*/ 38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5" h="1116">
                  <a:moveTo>
                    <a:pt x="0" y="1115"/>
                  </a:moveTo>
                  <a:lnTo>
                    <a:pt x="0" y="1115"/>
                  </a:lnTo>
                  <a:lnTo>
                    <a:pt x="0" y="1115"/>
                  </a:lnTo>
                  <a:cubicBezTo>
                    <a:pt x="7" y="1115"/>
                    <a:pt x="15" y="1083"/>
                    <a:pt x="39" y="1067"/>
                  </a:cubicBezTo>
                  <a:cubicBezTo>
                    <a:pt x="47" y="1060"/>
                    <a:pt x="55" y="1060"/>
                    <a:pt x="63" y="1052"/>
                  </a:cubicBezTo>
                  <a:cubicBezTo>
                    <a:pt x="78" y="1052"/>
                    <a:pt x="86" y="1044"/>
                    <a:pt x="78" y="1012"/>
                  </a:cubicBezTo>
                  <a:cubicBezTo>
                    <a:pt x="78" y="988"/>
                    <a:pt x="63" y="981"/>
                    <a:pt x="47" y="973"/>
                  </a:cubicBezTo>
                  <a:cubicBezTo>
                    <a:pt x="39" y="973"/>
                    <a:pt x="31" y="965"/>
                    <a:pt x="31" y="957"/>
                  </a:cubicBezTo>
                  <a:cubicBezTo>
                    <a:pt x="31" y="949"/>
                    <a:pt x="31" y="949"/>
                    <a:pt x="31" y="941"/>
                  </a:cubicBezTo>
                  <a:cubicBezTo>
                    <a:pt x="23" y="925"/>
                    <a:pt x="23" y="909"/>
                    <a:pt x="55" y="901"/>
                  </a:cubicBezTo>
                  <a:cubicBezTo>
                    <a:pt x="78" y="886"/>
                    <a:pt x="78" y="878"/>
                    <a:pt x="78" y="854"/>
                  </a:cubicBezTo>
                  <a:lnTo>
                    <a:pt x="78" y="846"/>
                  </a:lnTo>
                  <a:cubicBezTo>
                    <a:pt x="86" y="830"/>
                    <a:pt x="86" y="830"/>
                    <a:pt x="94" y="830"/>
                  </a:cubicBezTo>
                  <a:lnTo>
                    <a:pt x="102" y="823"/>
                  </a:lnTo>
                  <a:cubicBezTo>
                    <a:pt x="110" y="814"/>
                    <a:pt x="110" y="807"/>
                    <a:pt x="102" y="799"/>
                  </a:cubicBezTo>
                  <a:cubicBezTo>
                    <a:pt x="102" y="791"/>
                    <a:pt x="102" y="783"/>
                    <a:pt x="102" y="775"/>
                  </a:cubicBezTo>
                  <a:cubicBezTo>
                    <a:pt x="110" y="767"/>
                    <a:pt x="110" y="767"/>
                    <a:pt x="118" y="767"/>
                  </a:cubicBezTo>
                  <a:cubicBezTo>
                    <a:pt x="126" y="759"/>
                    <a:pt x="142" y="751"/>
                    <a:pt x="150" y="728"/>
                  </a:cubicBezTo>
                  <a:cubicBezTo>
                    <a:pt x="165" y="696"/>
                    <a:pt x="181" y="664"/>
                    <a:pt x="173" y="648"/>
                  </a:cubicBezTo>
                  <a:cubicBezTo>
                    <a:pt x="173" y="641"/>
                    <a:pt x="165" y="633"/>
                    <a:pt x="165" y="625"/>
                  </a:cubicBezTo>
                  <a:cubicBezTo>
                    <a:pt x="158" y="609"/>
                    <a:pt x="158" y="601"/>
                    <a:pt x="173" y="585"/>
                  </a:cubicBezTo>
                  <a:cubicBezTo>
                    <a:pt x="181" y="585"/>
                    <a:pt x="173" y="570"/>
                    <a:pt x="173" y="554"/>
                  </a:cubicBezTo>
                  <a:cubicBezTo>
                    <a:pt x="173" y="538"/>
                    <a:pt x="173" y="522"/>
                    <a:pt x="189" y="506"/>
                  </a:cubicBezTo>
                  <a:cubicBezTo>
                    <a:pt x="205" y="498"/>
                    <a:pt x="205" y="483"/>
                    <a:pt x="205" y="475"/>
                  </a:cubicBezTo>
                  <a:cubicBezTo>
                    <a:pt x="213" y="467"/>
                    <a:pt x="213" y="459"/>
                    <a:pt x="213" y="451"/>
                  </a:cubicBezTo>
                  <a:cubicBezTo>
                    <a:pt x="213" y="443"/>
                    <a:pt x="213" y="427"/>
                    <a:pt x="205" y="419"/>
                  </a:cubicBezTo>
                  <a:cubicBezTo>
                    <a:pt x="197" y="403"/>
                    <a:pt x="189" y="388"/>
                    <a:pt x="197" y="380"/>
                  </a:cubicBezTo>
                  <a:cubicBezTo>
                    <a:pt x="197" y="372"/>
                    <a:pt x="205" y="372"/>
                    <a:pt x="213" y="372"/>
                  </a:cubicBezTo>
                  <a:cubicBezTo>
                    <a:pt x="244" y="380"/>
                    <a:pt x="260" y="388"/>
                    <a:pt x="268" y="380"/>
                  </a:cubicBezTo>
                  <a:lnTo>
                    <a:pt x="268" y="380"/>
                  </a:lnTo>
                  <a:lnTo>
                    <a:pt x="268" y="380"/>
                  </a:lnTo>
                  <a:cubicBezTo>
                    <a:pt x="284" y="380"/>
                    <a:pt x="300" y="380"/>
                    <a:pt x="331" y="380"/>
                  </a:cubicBezTo>
                  <a:cubicBezTo>
                    <a:pt x="411" y="380"/>
                    <a:pt x="553" y="372"/>
                    <a:pt x="750" y="356"/>
                  </a:cubicBezTo>
                  <a:cubicBezTo>
                    <a:pt x="758" y="356"/>
                    <a:pt x="758" y="356"/>
                    <a:pt x="766" y="356"/>
                  </a:cubicBezTo>
                  <a:cubicBezTo>
                    <a:pt x="766" y="356"/>
                    <a:pt x="774" y="356"/>
                    <a:pt x="774" y="348"/>
                  </a:cubicBezTo>
                  <a:cubicBezTo>
                    <a:pt x="782" y="340"/>
                    <a:pt x="774" y="324"/>
                    <a:pt x="766" y="309"/>
                  </a:cubicBezTo>
                  <a:cubicBezTo>
                    <a:pt x="766" y="293"/>
                    <a:pt x="758" y="285"/>
                    <a:pt x="758" y="277"/>
                  </a:cubicBezTo>
                  <a:cubicBezTo>
                    <a:pt x="758" y="269"/>
                    <a:pt x="774" y="261"/>
                    <a:pt x="798" y="261"/>
                  </a:cubicBezTo>
                  <a:cubicBezTo>
                    <a:pt x="822" y="261"/>
                    <a:pt x="837" y="261"/>
                    <a:pt x="853" y="269"/>
                  </a:cubicBezTo>
                  <a:cubicBezTo>
                    <a:pt x="853" y="269"/>
                    <a:pt x="853" y="277"/>
                    <a:pt x="861" y="277"/>
                  </a:cubicBezTo>
                  <a:cubicBezTo>
                    <a:pt x="869" y="285"/>
                    <a:pt x="885" y="293"/>
                    <a:pt x="893" y="293"/>
                  </a:cubicBezTo>
                  <a:cubicBezTo>
                    <a:pt x="893" y="293"/>
                    <a:pt x="893" y="293"/>
                    <a:pt x="901" y="285"/>
                  </a:cubicBezTo>
                  <a:cubicBezTo>
                    <a:pt x="908" y="269"/>
                    <a:pt x="948" y="253"/>
                    <a:pt x="948" y="253"/>
                  </a:cubicBezTo>
                  <a:lnTo>
                    <a:pt x="948" y="253"/>
                  </a:lnTo>
                  <a:cubicBezTo>
                    <a:pt x="1628" y="222"/>
                    <a:pt x="2909" y="40"/>
                    <a:pt x="2988" y="24"/>
                  </a:cubicBezTo>
                  <a:cubicBezTo>
                    <a:pt x="3059" y="8"/>
                    <a:pt x="3114" y="8"/>
                    <a:pt x="3146" y="0"/>
                  </a:cubicBezTo>
                  <a:lnTo>
                    <a:pt x="3146" y="0"/>
                  </a:lnTo>
                  <a:cubicBezTo>
                    <a:pt x="3146" y="8"/>
                    <a:pt x="3146" y="8"/>
                    <a:pt x="3146" y="8"/>
                  </a:cubicBezTo>
                  <a:cubicBezTo>
                    <a:pt x="3154" y="40"/>
                    <a:pt x="3154" y="87"/>
                    <a:pt x="3138" y="119"/>
                  </a:cubicBezTo>
                  <a:cubicBezTo>
                    <a:pt x="3130" y="143"/>
                    <a:pt x="3114" y="150"/>
                    <a:pt x="3106" y="150"/>
                  </a:cubicBezTo>
                  <a:cubicBezTo>
                    <a:pt x="3098" y="158"/>
                    <a:pt x="3090" y="158"/>
                    <a:pt x="3083" y="182"/>
                  </a:cubicBezTo>
                  <a:cubicBezTo>
                    <a:pt x="3075" y="222"/>
                    <a:pt x="3035" y="277"/>
                    <a:pt x="3019" y="277"/>
                  </a:cubicBezTo>
                  <a:lnTo>
                    <a:pt x="3011" y="277"/>
                  </a:lnTo>
                  <a:cubicBezTo>
                    <a:pt x="3011" y="261"/>
                    <a:pt x="2988" y="237"/>
                    <a:pt x="2964" y="237"/>
                  </a:cubicBezTo>
                  <a:cubicBezTo>
                    <a:pt x="2948" y="237"/>
                    <a:pt x="2940" y="245"/>
                    <a:pt x="2932" y="253"/>
                  </a:cubicBezTo>
                  <a:cubicBezTo>
                    <a:pt x="2909" y="277"/>
                    <a:pt x="2909" y="293"/>
                    <a:pt x="2909" y="317"/>
                  </a:cubicBezTo>
                  <a:cubicBezTo>
                    <a:pt x="2901" y="340"/>
                    <a:pt x="2901" y="356"/>
                    <a:pt x="2869" y="364"/>
                  </a:cubicBezTo>
                  <a:cubicBezTo>
                    <a:pt x="2837" y="364"/>
                    <a:pt x="2830" y="348"/>
                    <a:pt x="2830" y="332"/>
                  </a:cubicBezTo>
                  <a:cubicBezTo>
                    <a:pt x="2822" y="324"/>
                    <a:pt x="2822" y="324"/>
                    <a:pt x="2814" y="324"/>
                  </a:cubicBezTo>
                  <a:lnTo>
                    <a:pt x="2806" y="324"/>
                  </a:lnTo>
                  <a:lnTo>
                    <a:pt x="2806" y="332"/>
                  </a:lnTo>
                  <a:cubicBezTo>
                    <a:pt x="2806" y="340"/>
                    <a:pt x="2806" y="356"/>
                    <a:pt x="2798" y="364"/>
                  </a:cubicBezTo>
                  <a:cubicBezTo>
                    <a:pt x="2790" y="380"/>
                    <a:pt x="2774" y="380"/>
                    <a:pt x="2758" y="388"/>
                  </a:cubicBezTo>
                  <a:cubicBezTo>
                    <a:pt x="2743" y="388"/>
                    <a:pt x="2735" y="388"/>
                    <a:pt x="2735" y="403"/>
                  </a:cubicBezTo>
                  <a:cubicBezTo>
                    <a:pt x="2735" y="443"/>
                    <a:pt x="2719" y="475"/>
                    <a:pt x="2687" y="475"/>
                  </a:cubicBezTo>
                  <a:cubicBezTo>
                    <a:pt x="2656" y="475"/>
                    <a:pt x="2608" y="538"/>
                    <a:pt x="2569" y="577"/>
                  </a:cubicBezTo>
                  <a:cubicBezTo>
                    <a:pt x="2561" y="585"/>
                    <a:pt x="2553" y="593"/>
                    <a:pt x="2545" y="601"/>
                  </a:cubicBezTo>
                  <a:cubicBezTo>
                    <a:pt x="2537" y="609"/>
                    <a:pt x="2529" y="617"/>
                    <a:pt x="2513" y="617"/>
                  </a:cubicBezTo>
                  <a:cubicBezTo>
                    <a:pt x="2513" y="617"/>
                    <a:pt x="2506" y="609"/>
                    <a:pt x="2498" y="609"/>
                  </a:cubicBezTo>
                  <a:cubicBezTo>
                    <a:pt x="2490" y="609"/>
                    <a:pt x="2482" y="609"/>
                    <a:pt x="2474" y="609"/>
                  </a:cubicBezTo>
                  <a:cubicBezTo>
                    <a:pt x="2458" y="609"/>
                    <a:pt x="2442" y="617"/>
                    <a:pt x="2426" y="625"/>
                  </a:cubicBezTo>
                  <a:cubicBezTo>
                    <a:pt x="2395" y="648"/>
                    <a:pt x="2379" y="656"/>
                    <a:pt x="2363" y="656"/>
                  </a:cubicBezTo>
                  <a:cubicBezTo>
                    <a:pt x="2347" y="656"/>
                    <a:pt x="2347" y="656"/>
                    <a:pt x="2347" y="672"/>
                  </a:cubicBezTo>
                  <a:cubicBezTo>
                    <a:pt x="2355" y="680"/>
                    <a:pt x="2355" y="688"/>
                    <a:pt x="2355" y="688"/>
                  </a:cubicBezTo>
                  <a:cubicBezTo>
                    <a:pt x="2363" y="720"/>
                    <a:pt x="2363" y="743"/>
                    <a:pt x="2347" y="759"/>
                  </a:cubicBezTo>
                  <a:cubicBezTo>
                    <a:pt x="2340" y="767"/>
                    <a:pt x="2316" y="775"/>
                    <a:pt x="2300" y="775"/>
                  </a:cubicBezTo>
                  <a:cubicBezTo>
                    <a:pt x="2276" y="775"/>
                    <a:pt x="2260" y="783"/>
                    <a:pt x="2260" y="791"/>
                  </a:cubicBezTo>
                  <a:cubicBezTo>
                    <a:pt x="2260" y="799"/>
                    <a:pt x="2260" y="814"/>
                    <a:pt x="2260" y="838"/>
                  </a:cubicBezTo>
                  <a:cubicBezTo>
                    <a:pt x="2260" y="854"/>
                    <a:pt x="2260" y="878"/>
                    <a:pt x="2260" y="901"/>
                  </a:cubicBezTo>
                  <a:lnTo>
                    <a:pt x="2260" y="901"/>
                  </a:lnTo>
                  <a:cubicBezTo>
                    <a:pt x="2253" y="901"/>
                    <a:pt x="2253" y="901"/>
                    <a:pt x="2253" y="901"/>
                  </a:cubicBezTo>
                  <a:cubicBezTo>
                    <a:pt x="1810" y="957"/>
                    <a:pt x="632" y="1091"/>
                    <a:pt x="7" y="1115"/>
                  </a:cubicBezTo>
                  <a:lnTo>
                    <a:pt x="0" y="1115"/>
                  </a:lnTo>
                  <a:close/>
                  <a:moveTo>
                    <a:pt x="205" y="380"/>
                  </a:moveTo>
                  <a:lnTo>
                    <a:pt x="205" y="380"/>
                  </a:lnTo>
                  <a:cubicBezTo>
                    <a:pt x="205" y="380"/>
                    <a:pt x="205" y="380"/>
                    <a:pt x="197" y="380"/>
                  </a:cubicBezTo>
                  <a:cubicBezTo>
                    <a:pt x="197" y="388"/>
                    <a:pt x="205" y="403"/>
                    <a:pt x="213" y="411"/>
                  </a:cubicBezTo>
                  <a:cubicBezTo>
                    <a:pt x="221" y="427"/>
                    <a:pt x="221" y="443"/>
                    <a:pt x="221" y="459"/>
                  </a:cubicBezTo>
                  <a:cubicBezTo>
                    <a:pt x="221" y="459"/>
                    <a:pt x="221" y="467"/>
                    <a:pt x="213" y="475"/>
                  </a:cubicBezTo>
                  <a:cubicBezTo>
                    <a:pt x="213" y="490"/>
                    <a:pt x="213" y="498"/>
                    <a:pt x="197" y="514"/>
                  </a:cubicBezTo>
                  <a:cubicBezTo>
                    <a:pt x="181" y="522"/>
                    <a:pt x="181" y="538"/>
                    <a:pt x="181" y="554"/>
                  </a:cubicBezTo>
                  <a:cubicBezTo>
                    <a:pt x="181" y="570"/>
                    <a:pt x="181" y="585"/>
                    <a:pt x="173" y="593"/>
                  </a:cubicBezTo>
                  <a:cubicBezTo>
                    <a:pt x="165" y="601"/>
                    <a:pt x="165" y="609"/>
                    <a:pt x="173" y="625"/>
                  </a:cubicBezTo>
                  <a:cubicBezTo>
                    <a:pt x="173" y="625"/>
                    <a:pt x="181" y="633"/>
                    <a:pt x="181" y="641"/>
                  </a:cubicBezTo>
                  <a:cubicBezTo>
                    <a:pt x="189" y="664"/>
                    <a:pt x="173" y="704"/>
                    <a:pt x="158" y="736"/>
                  </a:cubicBezTo>
                  <a:cubicBezTo>
                    <a:pt x="150" y="751"/>
                    <a:pt x="134" y="767"/>
                    <a:pt x="118" y="767"/>
                  </a:cubicBezTo>
                  <a:cubicBezTo>
                    <a:pt x="118" y="775"/>
                    <a:pt x="110" y="775"/>
                    <a:pt x="110" y="775"/>
                  </a:cubicBezTo>
                  <a:cubicBezTo>
                    <a:pt x="110" y="783"/>
                    <a:pt x="110" y="791"/>
                    <a:pt x="110" y="791"/>
                  </a:cubicBezTo>
                  <a:cubicBezTo>
                    <a:pt x="118" y="807"/>
                    <a:pt x="118" y="814"/>
                    <a:pt x="110" y="823"/>
                  </a:cubicBezTo>
                  <a:cubicBezTo>
                    <a:pt x="102" y="830"/>
                    <a:pt x="102" y="830"/>
                    <a:pt x="94" y="838"/>
                  </a:cubicBezTo>
                  <a:cubicBezTo>
                    <a:pt x="94" y="838"/>
                    <a:pt x="94" y="838"/>
                    <a:pt x="86" y="846"/>
                  </a:cubicBezTo>
                  <a:cubicBezTo>
                    <a:pt x="86" y="854"/>
                    <a:pt x="86" y="854"/>
                    <a:pt x="86" y="854"/>
                  </a:cubicBezTo>
                  <a:cubicBezTo>
                    <a:pt x="86" y="878"/>
                    <a:pt x="78" y="894"/>
                    <a:pt x="55" y="909"/>
                  </a:cubicBezTo>
                  <a:cubicBezTo>
                    <a:pt x="31" y="917"/>
                    <a:pt x="31" y="925"/>
                    <a:pt x="39" y="941"/>
                  </a:cubicBezTo>
                  <a:cubicBezTo>
                    <a:pt x="39" y="949"/>
                    <a:pt x="39" y="949"/>
                    <a:pt x="39" y="957"/>
                  </a:cubicBezTo>
                  <a:cubicBezTo>
                    <a:pt x="39" y="957"/>
                    <a:pt x="39" y="965"/>
                    <a:pt x="47" y="965"/>
                  </a:cubicBezTo>
                  <a:cubicBezTo>
                    <a:pt x="63" y="973"/>
                    <a:pt x="78" y="981"/>
                    <a:pt x="86" y="1012"/>
                  </a:cubicBezTo>
                  <a:cubicBezTo>
                    <a:pt x="94" y="1052"/>
                    <a:pt x="86" y="1052"/>
                    <a:pt x="63" y="1060"/>
                  </a:cubicBezTo>
                  <a:cubicBezTo>
                    <a:pt x="63" y="1060"/>
                    <a:pt x="55" y="1067"/>
                    <a:pt x="47" y="1067"/>
                  </a:cubicBezTo>
                  <a:cubicBezTo>
                    <a:pt x="31" y="1083"/>
                    <a:pt x="15" y="1099"/>
                    <a:pt x="15" y="1107"/>
                  </a:cubicBezTo>
                  <a:cubicBezTo>
                    <a:pt x="640" y="1083"/>
                    <a:pt x="1802" y="949"/>
                    <a:pt x="2253" y="894"/>
                  </a:cubicBezTo>
                  <a:cubicBezTo>
                    <a:pt x="2253" y="878"/>
                    <a:pt x="2253" y="854"/>
                    <a:pt x="2253" y="838"/>
                  </a:cubicBezTo>
                  <a:cubicBezTo>
                    <a:pt x="2253" y="814"/>
                    <a:pt x="2253" y="799"/>
                    <a:pt x="2253" y="791"/>
                  </a:cubicBezTo>
                  <a:cubicBezTo>
                    <a:pt x="2253" y="775"/>
                    <a:pt x="2276" y="767"/>
                    <a:pt x="2300" y="767"/>
                  </a:cubicBezTo>
                  <a:cubicBezTo>
                    <a:pt x="2316" y="767"/>
                    <a:pt x="2331" y="759"/>
                    <a:pt x="2340" y="751"/>
                  </a:cubicBezTo>
                  <a:cubicBezTo>
                    <a:pt x="2355" y="736"/>
                    <a:pt x="2355" y="720"/>
                    <a:pt x="2347" y="696"/>
                  </a:cubicBezTo>
                  <a:cubicBezTo>
                    <a:pt x="2347" y="688"/>
                    <a:pt x="2347" y="680"/>
                    <a:pt x="2347" y="672"/>
                  </a:cubicBezTo>
                  <a:cubicBezTo>
                    <a:pt x="2340" y="648"/>
                    <a:pt x="2347" y="648"/>
                    <a:pt x="2363" y="648"/>
                  </a:cubicBezTo>
                  <a:cubicBezTo>
                    <a:pt x="2371" y="648"/>
                    <a:pt x="2395" y="641"/>
                    <a:pt x="2418" y="617"/>
                  </a:cubicBezTo>
                  <a:cubicBezTo>
                    <a:pt x="2442" y="609"/>
                    <a:pt x="2458" y="601"/>
                    <a:pt x="2474" y="601"/>
                  </a:cubicBezTo>
                  <a:cubicBezTo>
                    <a:pt x="2482" y="601"/>
                    <a:pt x="2490" y="601"/>
                    <a:pt x="2498" y="601"/>
                  </a:cubicBezTo>
                  <a:cubicBezTo>
                    <a:pt x="2506" y="609"/>
                    <a:pt x="2513" y="609"/>
                    <a:pt x="2513" y="609"/>
                  </a:cubicBezTo>
                  <a:cubicBezTo>
                    <a:pt x="2521" y="609"/>
                    <a:pt x="2529" y="601"/>
                    <a:pt x="2537" y="601"/>
                  </a:cubicBezTo>
                  <a:cubicBezTo>
                    <a:pt x="2545" y="593"/>
                    <a:pt x="2553" y="577"/>
                    <a:pt x="2561" y="570"/>
                  </a:cubicBezTo>
                  <a:cubicBezTo>
                    <a:pt x="2600" y="530"/>
                    <a:pt x="2656" y="467"/>
                    <a:pt x="2687" y="467"/>
                  </a:cubicBezTo>
                  <a:cubicBezTo>
                    <a:pt x="2711" y="467"/>
                    <a:pt x="2727" y="443"/>
                    <a:pt x="2727" y="403"/>
                  </a:cubicBezTo>
                  <a:cubicBezTo>
                    <a:pt x="2727" y="388"/>
                    <a:pt x="2743" y="380"/>
                    <a:pt x="2758" y="380"/>
                  </a:cubicBezTo>
                  <a:cubicBezTo>
                    <a:pt x="2774" y="372"/>
                    <a:pt x="2782" y="372"/>
                    <a:pt x="2790" y="364"/>
                  </a:cubicBezTo>
                  <a:cubicBezTo>
                    <a:pt x="2798" y="348"/>
                    <a:pt x="2798" y="340"/>
                    <a:pt x="2798" y="332"/>
                  </a:cubicBezTo>
                  <a:cubicBezTo>
                    <a:pt x="2798" y="324"/>
                    <a:pt x="2798" y="324"/>
                    <a:pt x="2798" y="317"/>
                  </a:cubicBezTo>
                  <a:cubicBezTo>
                    <a:pt x="2806" y="317"/>
                    <a:pt x="2806" y="317"/>
                    <a:pt x="2814" y="317"/>
                  </a:cubicBezTo>
                  <a:cubicBezTo>
                    <a:pt x="2830" y="317"/>
                    <a:pt x="2830" y="324"/>
                    <a:pt x="2837" y="332"/>
                  </a:cubicBezTo>
                  <a:cubicBezTo>
                    <a:pt x="2837" y="348"/>
                    <a:pt x="2846" y="356"/>
                    <a:pt x="2869" y="356"/>
                  </a:cubicBezTo>
                  <a:cubicBezTo>
                    <a:pt x="2893" y="348"/>
                    <a:pt x="2893" y="340"/>
                    <a:pt x="2901" y="317"/>
                  </a:cubicBezTo>
                  <a:cubicBezTo>
                    <a:pt x="2901" y="293"/>
                    <a:pt x="2901" y="269"/>
                    <a:pt x="2924" y="253"/>
                  </a:cubicBezTo>
                  <a:cubicBezTo>
                    <a:pt x="2932" y="237"/>
                    <a:pt x="2948" y="230"/>
                    <a:pt x="2964" y="230"/>
                  </a:cubicBezTo>
                  <a:cubicBezTo>
                    <a:pt x="2996" y="230"/>
                    <a:pt x="3019" y="261"/>
                    <a:pt x="3019" y="269"/>
                  </a:cubicBezTo>
                  <a:lnTo>
                    <a:pt x="3019" y="269"/>
                  </a:lnTo>
                  <a:cubicBezTo>
                    <a:pt x="3027" y="269"/>
                    <a:pt x="3067" y="222"/>
                    <a:pt x="3083" y="182"/>
                  </a:cubicBezTo>
                  <a:cubicBezTo>
                    <a:pt x="3090" y="158"/>
                    <a:pt x="3098" y="150"/>
                    <a:pt x="3106" y="143"/>
                  </a:cubicBezTo>
                  <a:cubicBezTo>
                    <a:pt x="3114" y="143"/>
                    <a:pt x="3122" y="135"/>
                    <a:pt x="3130" y="119"/>
                  </a:cubicBezTo>
                  <a:cubicBezTo>
                    <a:pt x="3146" y="87"/>
                    <a:pt x="3146" y="48"/>
                    <a:pt x="3138" y="8"/>
                  </a:cubicBezTo>
                  <a:cubicBezTo>
                    <a:pt x="3098" y="16"/>
                    <a:pt x="3035" y="24"/>
                    <a:pt x="2988" y="32"/>
                  </a:cubicBezTo>
                  <a:cubicBezTo>
                    <a:pt x="2909" y="48"/>
                    <a:pt x="1628" y="230"/>
                    <a:pt x="948" y="261"/>
                  </a:cubicBezTo>
                  <a:cubicBezTo>
                    <a:pt x="940" y="269"/>
                    <a:pt x="908" y="277"/>
                    <a:pt x="901" y="293"/>
                  </a:cubicBezTo>
                  <a:cubicBezTo>
                    <a:pt x="901" y="301"/>
                    <a:pt x="893" y="301"/>
                    <a:pt x="893" y="301"/>
                  </a:cubicBezTo>
                  <a:cubicBezTo>
                    <a:pt x="877" y="301"/>
                    <a:pt x="869" y="293"/>
                    <a:pt x="853" y="277"/>
                  </a:cubicBezTo>
                  <a:cubicBezTo>
                    <a:pt x="853" y="277"/>
                    <a:pt x="853" y="277"/>
                    <a:pt x="845" y="277"/>
                  </a:cubicBezTo>
                  <a:cubicBezTo>
                    <a:pt x="837" y="269"/>
                    <a:pt x="822" y="269"/>
                    <a:pt x="798" y="269"/>
                  </a:cubicBezTo>
                  <a:cubicBezTo>
                    <a:pt x="782" y="269"/>
                    <a:pt x="766" y="269"/>
                    <a:pt x="766" y="277"/>
                  </a:cubicBezTo>
                  <a:cubicBezTo>
                    <a:pt x="766" y="285"/>
                    <a:pt x="774" y="293"/>
                    <a:pt x="774" y="309"/>
                  </a:cubicBezTo>
                  <a:cubicBezTo>
                    <a:pt x="782" y="324"/>
                    <a:pt x="790" y="340"/>
                    <a:pt x="782" y="356"/>
                  </a:cubicBezTo>
                  <a:cubicBezTo>
                    <a:pt x="774" y="364"/>
                    <a:pt x="774" y="364"/>
                    <a:pt x="766" y="364"/>
                  </a:cubicBezTo>
                  <a:cubicBezTo>
                    <a:pt x="758" y="364"/>
                    <a:pt x="758" y="364"/>
                    <a:pt x="750" y="364"/>
                  </a:cubicBezTo>
                  <a:cubicBezTo>
                    <a:pt x="553" y="380"/>
                    <a:pt x="411" y="388"/>
                    <a:pt x="331" y="388"/>
                  </a:cubicBezTo>
                  <a:cubicBezTo>
                    <a:pt x="300" y="388"/>
                    <a:pt x="284" y="388"/>
                    <a:pt x="268" y="388"/>
                  </a:cubicBezTo>
                  <a:cubicBezTo>
                    <a:pt x="260" y="396"/>
                    <a:pt x="244" y="388"/>
                    <a:pt x="213" y="380"/>
                  </a:cubicBezTo>
                  <a:lnTo>
                    <a:pt x="205" y="380"/>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00" name="Freeform 588"/>
            <p:cNvSpPr>
              <a:spLocks noChangeArrowheads="1"/>
            </p:cNvSpPr>
            <p:nvPr/>
          </p:nvSpPr>
          <p:spPr bwMode="auto">
            <a:xfrm>
              <a:off x="19876692" y="7179570"/>
              <a:ext cx="1720925" cy="774648"/>
            </a:xfrm>
            <a:custGeom>
              <a:avLst/>
              <a:gdLst>
                <a:gd name="T0" fmla="*/ 3249 w 3273"/>
                <a:gd name="T1" fmla="*/ 308 h 1472"/>
                <a:gd name="T2" fmla="*/ 3122 w 3273"/>
                <a:gd name="T3" fmla="*/ 119 h 1472"/>
                <a:gd name="T4" fmla="*/ 3067 w 3273"/>
                <a:gd name="T5" fmla="*/ 8 h 1472"/>
                <a:gd name="T6" fmla="*/ 917 w 3273"/>
                <a:gd name="T7" fmla="*/ 403 h 1472"/>
                <a:gd name="T8" fmla="*/ 885 w 3273"/>
                <a:gd name="T9" fmla="*/ 514 h 1472"/>
                <a:gd name="T10" fmla="*/ 758 w 3273"/>
                <a:gd name="T11" fmla="*/ 664 h 1472"/>
                <a:gd name="T12" fmla="*/ 616 w 3273"/>
                <a:gd name="T13" fmla="*/ 751 h 1472"/>
                <a:gd name="T14" fmla="*/ 545 w 3273"/>
                <a:gd name="T15" fmla="*/ 759 h 1472"/>
                <a:gd name="T16" fmla="*/ 434 w 3273"/>
                <a:gd name="T17" fmla="*/ 862 h 1472"/>
                <a:gd name="T18" fmla="*/ 173 w 3273"/>
                <a:gd name="T19" fmla="*/ 1020 h 1472"/>
                <a:gd name="T20" fmla="*/ 94 w 3273"/>
                <a:gd name="T21" fmla="*/ 1154 h 1472"/>
                <a:gd name="T22" fmla="*/ 0 w 3273"/>
                <a:gd name="T23" fmla="*/ 1296 h 1472"/>
                <a:gd name="T24" fmla="*/ 584 w 3273"/>
                <a:gd name="T25" fmla="*/ 1186 h 1472"/>
                <a:gd name="T26" fmla="*/ 1233 w 3273"/>
                <a:gd name="T27" fmla="*/ 1036 h 1472"/>
                <a:gd name="T28" fmla="*/ 1328 w 3273"/>
                <a:gd name="T29" fmla="*/ 1083 h 1472"/>
                <a:gd name="T30" fmla="*/ 1810 w 3273"/>
                <a:gd name="T31" fmla="*/ 1099 h 1472"/>
                <a:gd name="T32" fmla="*/ 2332 w 3273"/>
                <a:gd name="T33" fmla="*/ 1455 h 1472"/>
                <a:gd name="T34" fmla="*/ 2521 w 3273"/>
                <a:gd name="T35" fmla="*/ 1368 h 1472"/>
                <a:gd name="T36" fmla="*/ 2680 w 3273"/>
                <a:gd name="T37" fmla="*/ 1059 h 1472"/>
                <a:gd name="T38" fmla="*/ 2687 w 3273"/>
                <a:gd name="T39" fmla="*/ 1036 h 1472"/>
                <a:gd name="T40" fmla="*/ 2758 w 3273"/>
                <a:gd name="T41" fmla="*/ 1004 h 1472"/>
                <a:gd name="T42" fmla="*/ 2838 w 3273"/>
                <a:gd name="T43" fmla="*/ 980 h 1472"/>
                <a:gd name="T44" fmla="*/ 2917 w 3273"/>
                <a:gd name="T45" fmla="*/ 909 h 1472"/>
                <a:gd name="T46" fmla="*/ 2988 w 3273"/>
                <a:gd name="T47" fmla="*/ 909 h 1472"/>
                <a:gd name="T48" fmla="*/ 3027 w 3273"/>
                <a:gd name="T49" fmla="*/ 933 h 1472"/>
                <a:gd name="T50" fmla="*/ 3075 w 3273"/>
                <a:gd name="T51" fmla="*/ 798 h 1472"/>
                <a:gd name="T52" fmla="*/ 3051 w 3273"/>
                <a:gd name="T53" fmla="*/ 751 h 1472"/>
                <a:gd name="T54" fmla="*/ 2996 w 3273"/>
                <a:gd name="T55" fmla="*/ 759 h 1472"/>
                <a:gd name="T56" fmla="*/ 2956 w 3273"/>
                <a:gd name="T57" fmla="*/ 798 h 1472"/>
                <a:gd name="T58" fmla="*/ 2846 w 3273"/>
                <a:gd name="T59" fmla="*/ 822 h 1472"/>
                <a:gd name="T60" fmla="*/ 2933 w 3273"/>
                <a:gd name="T61" fmla="*/ 719 h 1472"/>
                <a:gd name="T62" fmla="*/ 2893 w 3273"/>
                <a:gd name="T63" fmla="*/ 640 h 1472"/>
                <a:gd name="T64" fmla="*/ 2877 w 3273"/>
                <a:gd name="T65" fmla="*/ 601 h 1472"/>
                <a:gd name="T66" fmla="*/ 2972 w 3273"/>
                <a:gd name="T67" fmla="*/ 593 h 1472"/>
                <a:gd name="T68" fmla="*/ 3130 w 3273"/>
                <a:gd name="T69" fmla="*/ 490 h 1472"/>
                <a:gd name="T70" fmla="*/ 3193 w 3273"/>
                <a:gd name="T71" fmla="*/ 427 h 1472"/>
                <a:gd name="T72" fmla="*/ 3146 w 3273"/>
                <a:gd name="T73" fmla="*/ 292 h 1472"/>
                <a:gd name="T74" fmla="*/ 3083 w 3273"/>
                <a:gd name="T75" fmla="*/ 340 h 1472"/>
                <a:gd name="T76" fmla="*/ 3051 w 3273"/>
                <a:gd name="T77" fmla="*/ 395 h 1472"/>
                <a:gd name="T78" fmla="*/ 3019 w 3273"/>
                <a:gd name="T79" fmla="*/ 285 h 1472"/>
                <a:gd name="T80" fmla="*/ 2893 w 3273"/>
                <a:gd name="T81" fmla="*/ 316 h 1472"/>
                <a:gd name="T82" fmla="*/ 2766 w 3273"/>
                <a:gd name="T83" fmla="*/ 292 h 1472"/>
                <a:gd name="T84" fmla="*/ 2846 w 3273"/>
                <a:gd name="T85" fmla="*/ 316 h 1472"/>
                <a:gd name="T86" fmla="*/ 2972 w 3273"/>
                <a:gd name="T87" fmla="*/ 237 h 1472"/>
                <a:gd name="T88" fmla="*/ 3011 w 3273"/>
                <a:gd name="T89" fmla="*/ 166 h 1472"/>
                <a:gd name="T90" fmla="*/ 3098 w 3273"/>
                <a:gd name="T91" fmla="*/ 198 h 1472"/>
                <a:gd name="T92" fmla="*/ 3067 w 3273"/>
                <a:gd name="T93" fmla="*/ 111 h 1472"/>
                <a:gd name="T94" fmla="*/ 3027 w 3273"/>
                <a:gd name="T95" fmla="*/ 24 h 1472"/>
                <a:gd name="T96" fmla="*/ 3122 w 3273"/>
                <a:gd name="T97" fmla="*/ 142 h 1472"/>
                <a:gd name="T98" fmla="*/ 3225 w 3273"/>
                <a:gd name="T99" fmla="*/ 308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3" h="1472">
                  <a:moveTo>
                    <a:pt x="3249" y="308"/>
                  </a:moveTo>
                  <a:lnTo>
                    <a:pt x="3249" y="308"/>
                  </a:lnTo>
                  <a:cubicBezTo>
                    <a:pt x="3225" y="285"/>
                    <a:pt x="3209" y="269"/>
                    <a:pt x="3193" y="237"/>
                  </a:cubicBezTo>
                  <a:cubicBezTo>
                    <a:pt x="3170" y="206"/>
                    <a:pt x="3146" y="142"/>
                    <a:pt x="3122" y="119"/>
                  </a:cubicBezTo>
                  <a:cubicBezTo>
                    <a:pt x="3106" y="103"/>
                    <a:pt x="3106" y="71"/>
                    <a:pt x="3083" y="24"/>
                  </a:cubicBezTo>
                  <a:cubicBezTo>
                    <a:pt x="3075" y="16"/>
                    <a:pt x="3067" y="8"/>
                    <a:pt x="3067" y="8"/>
                  </a:cubicBezTo>
                  <a:cubicBezTo>
                    <a:pt x="2893" y="48"/>
                    <a:pt x="1889" y="285"/>
                    <a:pt x="1011" y="395"/>
                  </a:cubicBezTo>
                  <a:cubicBezTo>
                    <a:pt x="1011" y="395"/>
                    <a:pt x="940" y="411"/>
                    <a:pt x="917" y="403"/>
                  </a:cubicBezTo>
                  <a:cubicBezTo>
                    <a:pt x="909" y="403"/>
                    <a:pt x="901" y="403"/>
                    <a:pt x="893" y="403"/>
                  </a:cubicBezTo>
                  <a:cubicBezTo>
                    <a:pt x="893" y="435"/>
                    <a:pt x="901" y="482"/>
                    <a:pt x="885" y="514"/>
                  </a:cubicBezTo>
                  <a:cubicBezTo>
                    <a:pt x="861" y="553"/>
                    <a:pt x="845" y="530"/>
                    <a:pt x="830" y="577"/>
                  </a:cubicBezTo>
                  <a:cubicBezTo>
                    <a:pt x="814" y="625"/>
                    <a:pt x="766" y="688"/>
                    <a:pt x="758" y="664"/>
                  </a:cubicBezTo>
                  <a:cubicBezTo>
                    <a:pt x="758" y="648"/>
                    <a:pt x="719" y="609"/>
                    <a:pt x="671" y="648"/>
                  </a:cubicBezTo>
                  <a:cubicBezTo>
                    <a:pt x="632" y="688"/>
                    <a:pt x="664" y="743"/>
                    <a:pt x="616" y="751"/>
                  </a:cubicBezTo>
                  <a:cubicBezTo>
                    <a:pt x="569" y="759"/>
                    <a:pt x="584" y="712"/>
                    <a:pt x="561" y="712"/>
                  </a:cubicBezTo>
                  <a:cubicBezTo>
                    <a:pt x="537" y="712"/>
                    <a:pt x="561" y="735"/>
                    <a:pt x="545" y="759"/>
                  </a:cubicBezTo>
                  <a:cubicBezTo>
                    <a:pt x="529" y="783"/>
                    <a:pt x="474" y="775"/>
                    <a:pt x="474" y="798"/>
                  </a:cubicBezTo>
                  <a:cubicBezTo>
                    <a:pt x="474" y="814"/>
                    <a:pt x="474" y="862"/>
                    <a:pt x="434" y="862"/>
                  </a:cubicBezTo>
                  <a:cubicBezTo>
                    <a:pt x="395" y="870"/>
                    <a:pt x="316" y="965"/>
                    <a:pt x="284" y="996"/>
                  </a:cubicBezTo>
                  <a:cubicBezTo>
                    <a:pt x="253" y="1028"/>
                    <a:pt x="229" y="972"/>
                    <a:pt x="173" y="1020"/>
                  </a:cubicBezTo>
                  <a:cubicBezTo>
                    <a:pt x="110" y="1059"/>
                    <a:pt x="87" y="1036"/>
                    <a:pt x="94" y="1067"/>
                  </a:cubicBezTo>
                  <a:cubicBezTo>
                    <a:pt x="102" y="1099"/>
                    <a:pt x="110" y="1131"/>
                    <a:pt x="94" y="1154"/>
                  </a:cubicBezTo>
                  <a:cubicBezTo>
                    <a:pt x="71" y="1170"/>
                    <a:pt x="0" y="1162"/>
                    <a:pt x="0" y="1186"/>
                  </a:cubicBezTo>
                  <a:cubicBezTo>
                    <a:pt x="0" y="1194"/>
                    <a:pt x="0" y="1249"/>
                    <a:pt x="0" y="1296"/>
                  </a:cubicBezTo>
                  <a:cubicBezTo>
                    <a:pt x="253" y="1265"/>
                    <a:pt x="426" y="1241"/>
                    <a:pt x="450" y="1241"/>
                  </a:cubicBezTo>
                  <a:cubicBezTo>
                    <a:pt x="529" y="1241"/>
                    <a:pt x="537" y="1209"/>
                    <a:pt x="584" y="1186"/>
                  </a:cubicBezTo>
                  <a:cubicBezTo>
                    <a:pt x="632" y="1154"/>
                    <a:pt x="774" y="1083"/>
                    <a:pt x="814" y="1075"/>
                  </a:cubicBezTo>
                  <a:cubicBezTo>
                    <a:pt x="845" y="1075"/>
                    <a:pt x="1233" y="1020"/>
                    <a:pt x="1233" y="1036"/>
                  </a:cubicBezTo>
                  <a:cubicBezTo>
                    <a:pt x="1233" y="1051"/>
                    <a:pt x="1209" y="1059"/>
                    <a:pt x="1257" y="1067"/>
                  </a:cubicBezTo>
                  <a:cubicBezTo>
                    <a:pt x="1304" y="1075"/>
                    <a:pt x="1312" y="1059"/>
                    <a:pt x="1328" y="1083"/>
                  </a:cubicBezTo>
                  <a:cubicBezTo>
                    <a:pt x="1343" y="1099"/>
                    <a:pt x="1367" y="1178"/>
                    <a:pt x="1367" y="1178"/>
                  </a:cubicBezTo>
                  <a:cubicBezTo>
                    <a:pt x="1810" y="1099"/>
                    <a:pt x="1810" y="1099"/>
                    <a:pt x="1810" y="1099"/>
                  </a:cubicBezTo>
                  <a:cubicBezTo>
                    <a:pt x="2300" y="1471"/>
                    <a:pt x="2300" y="1471"/>
                    <a:pt x="2300" y="1471"/>
                  </a:cubicBezTo>
                  <a:cubicBezTo>
                    <a:pt x="2308" y="1462"/>
                    <a:pt x="2316" y="1462"/>
                    <a:pt x="2332" y="1455"/>
                  </a:cubicBezTo>
                  <a:cubicBezTo>
                    <a:pt x="2387" y="1439"/>
                    <a:pt x="2371" y="1439"/>
                    <a:pt x="2427" y="1431"/>
                  </a:cubicBezTo>
                  <a:cubicBezTo>
                    <a:pt x="2482" y="1423"/>
                    <a:pt x="2513" y="1439"/>
                    <a:pt x="2521" y="1368"/>
                  </a:cubicBezTo>
                  <a:cubicBezTo>
                    <a:pt x="2529" y="1296"/>
                    <a:pt x="2656" y="1123"/>
                    <a:pt x="2680" y="1099"/>
                  </a:cubicBezTo>
                  <a:cubicBezTo>
                    <a:pt x="2711" y="1083"/>
                    <a:pt x="2687" y="1075"/>
                    <a:pt x="2680" y="1059"/>
                  </a:cubicBezTo>
                  <a:cubicBezTo>
                    <a:pt x="2680" y="1043"/>
                    <a:pt x="2671" y="1020"/>
                    <a:pt x="2680" y="1020"/>
                  </a:cubicBezTo>
                  <a:cubicBezTo>
                    <a:pt x="2695" y="1012"/>
                    <a:pt x="2680" y="1020"/>
                    <a:pt x="2687" y="1036"/>
                  </a:cubicBezTo>
                  <a:cubicBezTo>
                    <a:pt x="2695" y="1051"/>
                    <a:pt x="2719" y="1067"/>
                    <a:pt x="2727" y="1059"/>
                  </a:cubicBezTo>
                  <a:cubicBezTo>
                    <a:pt x="2735" y="1043"/>
                    <a:pt x="2751" y="1028"/>
                    <a:pt x="2758" y="1004"/>
                  </a:cubicBezTo>
                  <a:cubicBezTo>
                    <a:pt x="2758" y="972"/>
                    <a:pt x="2774" y="956"/>
                    <a:pt x="2782" y="972"/>
                  </a:cubicBezTo>
                  <a:cubicBezTo>
                    <a:pt x="2790" y="980"/>
                    <a:pt x="2822" y="988"/>
                    <a:pt x="2838" y="980"/>
                  </a:cubicBezTo>
                  <a:cubicBezTo>
                    <a:pt x="2846" y="972"/>
                    <a:pt x="2901" y="965"/>
                    <a:pt x="2909" y="956"/>
                  </a:cubicBezTo>
                  <a:cubicBezTo>
                    <a:pt x="2924" y="941"/>
                    <a:pt x="2909" y="925"/>
                    <a:pt x="2917" y="909"/>
                  </a:cubicBezTo>
                  <a:cubicBezTo>
                    <a:pt x="2924" y="901"/>
                    <a:pt x="2917" y="917"/>
                    <a:pt x="2948" y="917"/>
                  </a:cubicBezTo>
                  <a:cubicBezTo>
                    <a:pt x="2980" y="909"/>
                    <a:pt x="2980" y="893"/>
                    <a:pt x="2988" y="909"/>
                  </a:cubicBezTo>
                  <a:cubicBezTo>
                    <a:pt x="3004" y="925"/>
                    <a:pt x="2996" y="941"/>
                    <a:pt x="3004" y="956"/>
                  </a:cubicBezTo>
                  <a:cubicBezTo>
                    <a:pt x="3011" y="965"/>
                    <a:pt x="3004" y="980"/>
                    <a:pt x="3027" y="933"/>
                  </a:cubicBezTo>
                  <a:cubicBezTo>
                    <a:pt x="3043" y="885"/>
                    <a:pt x="3067" y="838"/>
                    <a:pt x="3083" y="822"/>
                  </a:cubicBezTo>
                  <a:cubicBezTo>
                    <a:pt x="3098" y="806"/>
                    <a:pt x="3091" y="791"/>
                    <a:pt x="3075" y="798"/>
                  </a:cubicBezTo>
                  <a:cubicBezTo>
                    <a:pt x="3059" y="806"/>
                    <a:pt x="3051" y="830"/>
                    <a:pt x="3059" y="798"/>
                  </a:cubicBezTo>
                  <a:cubicBezTo>
                    <a:pt x="3059" y="767"/>
                    <a:pt x="3075" y="735"/>
                    <a:pt x="3051" y="751"/>
                  </a:cubicBezTo>
                  <a:cubicBezTo>
                    <a:pt x="3027" y="767"/>
                    <a:pt x="3035" y="822"/>
                    <a:pt x="3011" y="798"/>
                  </a:cubicBezTo>
                  <a:cubicBezTo>
                    <a:pt x="2996" y="783"/>
                    <a:pt x="2996" y="783"/>
                    <a:pt x="2996" y="759"/>
                  </a:cubicBezTo>
                  <a:cubicBezTo>
                    <a:pt x="2996" y="735"/>
                    <a:pt x="2980" y="704"/>
                    <a:pt x="2980" y="735"/>
                  </a:cubicBezTo>
                  <a:cubicBezTo>
                    <a:pt x="2972" y="775"/>
                    <a:pt x="2988" y="791"/>
                    <a:pt x="2956" y="798"/>
                  </a:cubicBezTo>
                  <a:cubicBezTo>
                    <a:pt x="2924" y="806"/>
                    <a:pt x="2924" y="822"/>
                    <a:pt x="2893" y="830"/>
                  </a:cubicBezTo>
                  <a:cubicBezTo>
                    <a:pt x="2853" y="830"/>
                    <a:pt x="2822" y="830"/>
                    <a:pt x="2846" y="822"/>
                  </a:cubicBezTo>
                  <a:cubicBezTo>
                    <a:pt x="2869" y="814"/>
                    <a:pt x="2885" y="830"/>
                    <a:pt x="2901" y="798"/>
                  </a:cubicBezTo>
                  <a:cubicBezTo>
                    <a:pt x="2924" y="759"/>
                    <a:pt x="2917" y="759"/>
                    <a:pt x="2933" y="719"/>
                  </a:cubicBezTo>
                  <a:cubicBezTo>
                    <a:pt x="2956" y="688"/>
                    <a:pt x="2988" y="680"/>
                    <a:pt x="2956" y="664"/>
                  </a:cubicBezTo>
                  <a:cubicBezTo>
                    <a:pt x="2933" y="648"/>
                    <a:pt x="2940" y="656"/>
                    <a:pt x="2893" y="640"/>
                  </a:cubicBezTo>
                  <a:cubicBezTo>
                    <a:pt x="2846" y="625"/>
                    <a:pt x="2790" y="617"/>
                    <a:pt x="2806" y="609"/>
                  </a:cubicBezTo>
                  <a:cubicBezTo>
                    <a:pt x="2830" y="601"/>
                    <a:pt x="2853" y="609"/>
                    <a:pt x="2877" y="601"/>
                  </a:cubicBezTo>
                  <a:cubicBezTo>
                    <a:pt x="2901" y="585"/>
                    <a:pt x="2885" y="561"/>
                    <a:pt x="2909" y="569"/>
                  </a:cubicBezTo>
                  <a:cubicBezTo>
                    <a:pt x="2933" y="577"/>
                    <a:pt x="2909" y="585"/>
                    <a:pt x="2972" y="593"/>
                  </a:cubicBezTo>
                  <a:cubicBezTo>
                    <a:pt x="3043" y="601"/>
                    <a:pt x="3043" y="601"/>
                    <a:pt x="3051" y="601"/>
                  </a:cubicBezTo>
                  <a:cubicBezTo>
                    <a:pt x="3067" y="601"/>
                    <a:pt x="3122" y="553"/>
                    <a:pt x="3130" y="490"/>
                  </a:cubicBezTo>
                  <a:cubicBezTo>
                    <a:pt x="3138" y="427"/>
                    <a:pt x="3146" y="459"/>
                    <a:pt x="3162" y="451"/>
                  </a:cubicBezTo>
                  <a:cubicBezTo>
                    <a:pt x="3177" y="451"/>
                    <a:pt x="3193" y="451"/>
                    <a:pt x="3193" y="427"/>
                  </a:cubicBezTo>
                  <a:cubicBezTo>
                    <a:pt x="3186" y="395"/>
                    <a:pt x="3177" y="364"/>
                    <a:pt x="3177" y="332"/>
                  </a:cubicBezTo>
                  <a:cubicBezTo>
                    <a:pt x="3177" y="301"/>
                    <a:pt x="3154" y="292"/>
                    <a:pt x="3146" y="292"/>
                  </a:cubicBezTo>
                  <a:cubicBezTo>
                    <a:pt x="3138" y="292"/>
                    <a:pt x="3106" y="285"/>
                    <a:pt x="3106" y="308"/>
                  </a:cubicBezTo>
                  <a:cubicBezTo>
                    <a:pt x="3106" y="324"/>
                    <a:pt x="3067" y="316"/>
                    <a:pt x="3083" y="340"/>
                  </a:cubicBezTo>
                  <a:cubicBezTo>
                    <a:pt x="3098" y="364"/>
                    <a:pt x="3106" y="395"/>
                    <a:pt x="3083" y="411"/>
                  </a:cubicBezTo>
                  <a:cubicBezTo>
                    <a:pt x="3059" y="435"/>
                    <a:pt x="3043" y="435"/>
                    <a:pt x="3051" y="395"/>
                  </a:cubicBezTo>
                  <a:cubicBezTo>
                    <a:pt x="3067" y="348"/>
                    <a:pt x="3091" y="340"/>
                    <a:pt x="3067" y="316"/>
                  </a:cubicBezTo>
                  <a:cubicBezTo>
                    <a:pt x="3043" y="292"/>
                    <a:pt x="3035" y="269"/>
                    <a:pt x="3019" y="285"/>
                  </a:cubicBezTo>
                  <a:cubicBezTo>
                    <a:pt x="2996" y="301"/>
                    <a:pt x="2964" y="301"/>
                    <a:pt x="2964" y="332"/>
                  </a:cubicBezTo>
                  <a:cubicBezTo>
                    <a:pt x="2956" y="356"/>
                    <a:pt x="2901" y="301"/>
                    <a:pt x="2893" y="316"/>
                  </a:cubicBezTo>
                  <a:cubicBezTo>
                    <a:pt x="2885" y="340"/>
                    <a:pt x="2861" y="372"/>
                    <a:pt x="2822" y="356"/>
                  </a:cubicBezTo>
                  <a:cubicBezTo>
                    <a:pt x="2790" y="340"/>
                    <a:pt x="2766" y="316"/>
                    <a:pt x="2766" y="292"/>
                  </a:cubicBezTo>
                  <a:cubicBezTo>
                    <a:pt x="2758" y="277"/>
                    <a:pt x="2766" y="301"/>
                    <a:pt x="2798" y="308"/>
                  </a:cubicBezTo>
                  <a:cubicBezTo>
                    <a:pt x="2822" y="308"/>
                    <a:pt x="2822" y="324"/>
                    <a:pt x="2846" y="316"/>
                  </a:cubicBezTo>
                  <a:cubicBezTo>
                    <a:pt x="2869" y="301"/>
                    <a:pt x="2901" y="308"/>
                    <a:pt x="2909" y="277"/>
                  </a:cubicBezTo>
                  <a:cubicBezTo>
                    <a:pt x="2924" y="253"/>
                    <a:pt x="2940" y="245"/>
                    <a:pt x="2972" y="237"/>
                  </a:cubicBezTo>
                  <a:cubicBezTo>
                    <a:pt x="3011" y="229"/>
                    <a:pt x="3035" y="214"/>
                    <a:pt x="3011" y="198"/>
                  </a:cubicBezTo>
                  <a:cubicBezTo>
                    <a:pt x="2988" y="182"/>
                    <a:pt x="2980" y="150"/>
                    <a:pt x="3011" y="166"/>
                  </a:cubicBezTo>
                  <a:cubicBezTo>
                    <a:pt x="3035" y="182"/>
                    <a:pt x="3067" y="206"/>
                    <a:pt x="3075" y="198"/>
                  </a:cubicBezTo>
                  <a:cubicBezTo>
                    <a:pt x="3091" y="190"/>
                    <a:pt x="3091" y="198"/>
                    <a:pt x="3098" y="198"/>
                  </a:cubicBezTo>
                  <a:cubicBezTo>
                    <a:pt x="3106" y="206"/>
                    <a:pt x="3146" y="221"/>
                    <a:pt x="3114" y="198"/>
                  </a:cubicBezTo>
                  <a:cubicBezTo>
                    <a:pt x="3091" y="166"/>
                    <a:pt x="3083" y="126"/>
                    <a:pt x="3067" y="111"/>
                  </a:cubicBezTo>
                  <a:cubicBezTo>
                    <a:pt x="3051" y="87"/>
                    <a:pt x="3027" y="87"/>
                    <a:pt x="3011" y="63"/>
                  </a:cubicBezTo>
                  <a:cubicBezTo>
                    <a:pt x="3004" y="39"/>
                    <a:pt x="2996" y="0"/>
                    <a:pt x="3027" y="24"/>
                  </a:cubicBezTo>
                  <a:cubicBezTo>
                    <a:pt x="3059" y="39"/>
                    <a:pt x="3059" y="32"/>
                    <a:pt x="3075" y="71"/>
                  </a:cubicBezTo>
                  <a:cubicBezTo>
                    <a:pt x="3091" y="111"/>
                    <a:pt x="3106" y="126"/>
                    <a:pt x="3122" y="142"/>
                  </a:cubicBezTo>
                  <a:cubicBezTo>
                    <a:pt x="3130" y="166"/>
                    <a:pt x="3138" y="182"/>
                    <a:pt x="3162" y="229"/>
                  </a:cubicBezTo>
                  <a:cubicBezTo>
                    <a:pt x="3193" y="269"/>
                    <a:pt x="3209" y="292"/>
                    <a:pt x="3225" y="308"/>
                  </a:cubicBezTo>
                  <a:cubicBezTo>
                    <a:pt x="3241" y="324"/>
                    <a:pt x="3272" y="332"/>
                    <a:pt x="3249" y="30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01" name="Freeform 589"/>
            <p:cNvSpPr>
              <a:spLocks noChangeArrowheads="1"/>
            </p:cNvSpPr>
            <p:nvPr/>
          </p:nvSpPr>
          <p:spPr bwMode="auto">
            <a:xfrm>
              <a:off x="19876692" y="7179570"/>
              <a:ext cx="1716286" cy="776968"/>
            </a:xfrm>
            <a:custGeom>
              <a:avLst/>
              <a:gdLst>
                <a:gd name="T0" fmla="*/ 1296 w 3265"/>
                <a:gd name="T1" fmla="*/ 1075 h 1479"/>
                <a:gd name="T2" fmla="*/ 814 w 3265"/>
                <a:gd name="T3" fmla="*/ 1083 h 1479"/>
                <a:gd name="T4" fmla="*/ 0 w 3265"/>
                <a:gd name="T5" fmla="*/ 1233 h 1479"/>
                <a:gd name="T6" fmla="*/ 165 w 3265"/>
                <a:gd name="T7" fmla="*/ 1012 h 1479"/>
                <a:gd name="T8" fmla="*/ 474 w 3265"/>
                <a:gd name="T9" fmla="*/ 798 h 1479"/>
                <a:gd name="T10" fmla="*/ 616 w 3265"/>
                <a:gd name="T11" fmla="*/ 751 h 1479"/>
                <a:gd name="T12" fmla="*/ 853 w 3265"/>
                <a:gd name="T13" fmla="*/ 538 h 1479"/>
                <a:gd name="T14" fmla="*/ 1011 w 3265"/>
                <a:gd name="T15" fmla="*/ 395 h 1479"/>
                <a:gd name="T16" fmla="*/ 3162 w 3265"/>
                <a:gd name="T17" fmla="*/ 182 h 1479"/>
                <a:gd name="T18" fmla="*/ 3114 w 3265"/>
                <a:gd name="T19" fmla="*/ 150 h 1479"/>
                <a:gd name="T20" fmla="*/ 3043 w 3265"/>
                <a:gd name="T21" fmla="*/ 87 h 1479"/>
                <a:gd name="T22" fmla="*/ 3091 w 3265"/>
                <a:gd name="T23" fmla="*/ 198 h 1479"/>
                <a:gd name="T24" fmla="*/ 2996 w 3265"/>
                <a:gd name="T25" fmla="*/ 166 h 1479"/>
                <a:gd name="T26" fmla="*/ 2830 w 3265"/>
                <a:gd name="T27" fmla="*/ 324 h 1479"/>
                <a:gd name="T28" fmla="*/ 2901 w 3265"/>
                <a:gd name="T29" fmla="*/ 308 h 1479"/>
                <a:gd name="T30" fmla="*/ 3051 w 3265"/>
                <a:gd name="T31" fmla="*/ 292 h 1479"/>
                <a:gd name="T32" fmla="*/ 3146 w 3265"/>
                <a:gd name="T33" fmla="*/ 292 h 1479"/>
                <a:gd name="T34" fmla="*/ 3154 w 3265"/>
                <a:gd name="T35" fmla="*/ 451 h 1479"/>
                <a:gd name="T36" fmla="*/ 2909 w 3265"/>
                <a:gd name="T37" fmla="*/ 577 h 1479"/>
                <a:gd name="T38" fmla="*/ 2814 w 3265"/>
                <a:gd name="T39" fmla="*/ 609 h 1479"/>
                <a:gd name="T40" fmla="*/ 2972 w 3265"/>
                <a:gd name="T41" fmla="*/ 672 h 1479"/>
                <a:gd name="T42" fmla="*/ 2846 w 3265"/>
                <a:gd name="T43" fmla="*/ 830 h 1479"/>
                <a:gd name="T44" fmla="*/ 2980 w 3265"/>
                <a:gd name="T45" fmla="*/ 719 h 1479"/>
                <a:gd name="T46" fmla="*/ 3067 w 3265"/>
                <a:gd name="T47" fmla="*/ 743 h 1479"/>
                <a:gd name="T48" fmla="*/ 3083 w 3265"/>
                <a:gd name="T49" fmla="*/ 830 h 1479"/>
                <a:gd name="T50" fmla="*/ 2980 w 3265"/>
                <a:gd name="T51" fmla="*/ 909 h 1479"/>
                <a:gd name="T52" fmla="*/ 2909 w 3265"/>
                <a:gd name="T53" fmla="*/ 956 h 1479"/>
                <a:gd name="T54" fmla="*/ 2735 w 3265"/>
                <a:gd name="T55" fmla="*/ 1051 h 1479"/>
                <a:gd name="T56" fmla="*/ 2695 w 3265"/>
                <a:gd name="T57" fmla="*/ 1067 h 1479"/>
                <a:gd name="T58" fmla="*/ 2332 w 3265"/>
                <a:gd name="T59" fmla="*/ 1455 h 1479"/>
                <a:gd name="T60" fmla="*/ 2332 w 3265"/>
                <a:gd name="T61" fmla="*/ 1455 h 1479"/>
                <a:gd name="T62" fmla="*/ 2687 w 3265"/>
                <a:gd name="T63" fmla="*/ 1067 h 1479"/>
                <a:gd name="T64" fmla="*/ 2719 w 3265"/>
                <a:gd name="T65" fmla="*/ 1059 h 1479"/>
                <a:gd name="T66" fmla="*/ 2830 w 3265"/>
                <a:gd name="T67" fmla="*/ 980 h 1479"/>
                <a:gd name="T68" fmla="*/ 2948 w 3265"/>
                <a:gd name="T69" fmla="*/ 909 h 1479"/>
                <a:gd name="T70" fmla="*/ 3019 w 3265"/>
                <a:gd name="T71" fmla="*/ 933 h 1479"/>
                <a:gd name="T72" fmla="*/ 3051 w 3265"/>
                <a:gd name="T73" fmla="*/ 798 h 1479"/>
                <a:gd name="T74" fmla="*/ 3011 w 3265"/>
                <a:gd name="T75" fmla="*/ 798 h 1479"/>
                <a:gd name="T76" fmla="*/ 2893 w 3265"/>
                <a:gd name="T77" fmla="*/ 830 h 1479"/>
                <a:gd name="T78" fmla="*/ 2933 w 3265"/>
                <a:gd name="T79" fmla="*/ 719 h 1479"/>
                <a:gd name="T80" fmla="*/ 2838 w 3265"/>
                <a:gd name="T81" fmla="*/ 625 h 1479"/>
                <a:gd name="T82" fmla="*/ 2893 w 3265"/>
                <a:gd name="T83" fmla="*/ 577 h 1479"/>
                <a:gd name="T84" fmla="*/ 3146 w 3265"/>
                <a:gd name="T85" fmla="*/ 443 h 1479"/>
                <a:gd name="T86" fmla="*/ 3177 w 3265"/>
                <a:gd name="T87" fmla="*/ 332 h 1479"/>
                <a:gd name="T88" fmla="*/ 3083 w 3265"/>
                <a:gd name="T89" fmla="*/ 340 h 1479"/>
                <a:gd name="T90" fmla="*/ 3051 w 3265"/>
                <a:gd name="T91" fmla="*/ 301 h 1479"/>
                <a:gd name="T92" fmla="*/ 2901 w 3265"/>
                <a:gd name="T93" fmla="*/ 316 h 1479"/>
                <a:gd name="T94" fmla="*/ 2766 w 3265"/>
                <a:gd name="T95" fmla="*/ 285 h 1479"/>
                <a:gd name="T96" fmla="*/ 2972 w 3265"/>
                <a:gd name="T97" fmla="*/ 237 h 1479"/>
                <a:gd name="T98" fmla="*/ 3075 w 3265"/>
                <a:gd name="T99" fmla="*/ 190 h 1479"/>
                <a:gd name="T100" fmla="*/ 3043 w 3265"/>
                <a:gd name="T101" fmla="*/ 95 h 1479"/>
                <a:gd name="T102" fmla="*/ 885 w 3265"/>
                <a:gd name="T103" fmla="*/ 514 h 1479"/>
                <a:gd name="T104" fmla="*/ 656 w 3265"/>
                <a:gd name="T105" fmla="*/ 712 h 1479"/>
                <a:gd name="T106" fmla="*/ 505 w 3265"/>
                <a:gd name="T107" fmla="*/ 783 h 1479"/>
                <a:gd name="T108" fmla="*/ 221 w 3265"/>
                <a:gd name="T109" fmla="*/ 1004 h 1479"/>
                <a:gd name="T110" fmla="*/ 7 w 3265"/>
                <a:gd name="T111" fmla="*/ 1186 h 1479"/>
                <a:gd name="T112" fmla="*/ 814 w 3265"/>
                <a:gd name="T113" fmla="*/ 1075 h 1479"/>
                <a:gd name="T114" fmla="*/ 1296 w 3265"/>
                <a:gd name="T115" fmla="*/ 1067 h 1479"/>
                <a:gd name="T116" fmla="*/ 3059 w 3265"/>
                <a:gd name="T117" fmla="*/ 395 h 1479"/>
                <a:gd name="T118" fmla="*/ 3027 w 3265"/>
                <a:gd name="T119" fmla="*/ 16 h 1479"/>
                <a:gd name="T120" fmla="*/ 3249 w 3265"/>
                <a:gd name="T121" fmla="*/ 324 h 1479"/>
                <a:gd name="T122" fmla="*/ 3059 w 3265"/>
                <a:gd name="T123" fmla="*/ 8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5" h="1479">
                  <a:moveTo>
                    <a:pt x="2300" y="1478"/>
                  </a:moveTo>
                  <a:lnTo>
                    <a:pt x="2300" y="1478"/>
                  </a:lnTo>
                  <a:cubicBezTo>
                    <a:pt x="1810" y="1107"/>
                    <a:pt x="1810" y="1107"/>
                    <a:pt x="1810" y="1107"/>
                  </a:cubicBezTo>
                  <a:cubicBezTo>
                    <a:pt x="1367" y="1178"/>
                    <a:pt x="1367" y="1178"/>
                    <a:pt x="1367" y="1178"/>
                  </a:cubicBezTo>
                  <a:lnTo>
                    <a:pt x="1367" y="1178"/>
                  </a:lnTo>
                  <a:cubicBezTo>
                    <a:pt x="1367" y="1178"/>
                    <a:pt x="1343" y="1099"/>
                    <a:pt x="1328" y="1083"/>
                  </a:cubicBezTo>
                  <a:cubicBezTo>
                    <a:pt x="1320" y="1075"/>
                    <a:pt x="1312" y="1075"/>
                    <a:pt x="1296" y="1075"/>
                  </a:cubicBezTo>
                  <a:cubicBezTo>
                    <a:pt x="1288" y="1075"/>
                    <a:pt x="1288" y="1075"/>
                    <a:pt x="1280" y="1075"/>
                  </a:cubicBezTo>
                  <a:cubicBezTo>
                    <a:pt x="1272" y="1075"/>
                    <a:pt x="1264" y="1075"/>
                    <a:pt x="1257" y="1075"/>
                  </a:cubicBezTo>
                  <a:cubicBezTo>
                    <a:pt x="1233" y="1067"/>
                    <a:pt x="1225" y="1067"/>
                    <a:pt x="1225" y="1059"/>
                  </a:cubicBezTo>
                  <a:cubicBezTo>
                    <a:pt x="1225" y="1059"/>
                    <a:pt x="1225" y="1051"/>
                    <a:pt x="1225" y="1043"/>
                  </a:cubicBezTo>
                  <a:cubicBezTo>
                    <a:pt x="1225" y="1043"/>
                    <a:pt x="1225" y="1043"/>
                    <a:pt x="1225" y="1036"/>
                  </a:cubicBezTo>
                  <a:cubicBezTo>
                    <a:pt x="1225" y="1036"/>
                    <a:pt x="1225" y="1036"/>
                    <a:pt x="1209" y="1036"/>
                  </a:cubicBezTo>
                  <a:cubicBezTo>
                    <a:pt x="1130" y="1036"/>
                    <a:pt x="837" y="1075"/>
                    <a:pt x="814" y="1083"/>
                  </a:cubicBezTo>
                  <a:cubicBezTo>
                    <a:pt x="782" y="1083"/>
                    <a:pt x="640" y="1154"/>
                    <a:pt x="584" y="1186"/>
                  </a:cubicBezTo>
                  <a:cubicBezTo>
                    <a:pt x="577" y="1194"/>
                    <a:pt x="569" y="1202"/>
                    <a:pt x="553" y="1209"/>
                  </a:cubicBezTo>
                  <a:cubicBezTo>
                    <a:pt x="529" y="1225"/>
                    <a:pt x="505" y="1249"/>
                    <a:pt x="450" y="1249"/>
                  </a:cubicBezTo>
                  <a:cubicBezTo>
                    <a:pt x="426" y="1249"/>
                    <a:pt x="308" y="1265"/>
                    <a:pt x="126" y="1281"/>
                  </a:cubicBezTo>
                  <a:cubicBezTo>
                    <a:pt x="0" y="1296"/>
                    <a:pt x="0" y="1296"/>
                    <a:pt x="0" y="1296"/>
                  </a:cubicBezTo>
                  <a:lnTo>
                    <a:pt x="0" y="1296"/>
                  </a:lnTo>
                  <a:cubicBezTo>
                    <a:pt x="0" y="1273"/>
                    <a:pt x="0" y="1249"/>
                    <a:pt x="0" y="1233"/>
                  </a:cubicBezTo>
                  <a:cubicBezTo>
                    <a:pt x="0" y="1209"/>
                    <a:pt x="0" y="1194"/>
                    <a:pt x="0" y="1186"/>
                  </a:cubicBezTo>
                  <a:cubicBezTo>
                    <a:pt x="0" y="1170"/>
                    <a:pt x="23" y="1162"/>
                    <a:pt x="47" y="1162"/>
                  </a:cubicBezTo>
                  <a:cubicBezTo>
                    <a:pt x="63" y="1162"/>
                    <a:pt x="78" y="1154"/>
                    <a:pt x="87" y="1146"/>
                  </a:cubicBezTo>
                  <a:cubicBezTo>
                    <a:pt x="102" y="1131"/>
                    <a:pt x="102" y="1115"/>
                    <a:pt x="94" y="1091"/>
                  </a:cubicBezTo>
                  <a:cubicBezTo>
                    <a:pt x="94" y="1083"/>
                    <a:pt x="94" y="1075"/>
                    <a:pt x="94" y="1067"/>
                  </a:cubicBezTo>
                  <a:cubicBezTo>
                    <a:pt x="87" y="1043"/>
                    <a:pt x="94" y="1043"/>
                    <a:pt x="110" y="1043"/>
                  </a:cubicBezTo>
                  <a:cubicBezTo>
                    <a:pt x="118" y="1043"/>
                    <a:pt x="142" y="1036"/>
                    <a:pt x="165" y="1012"/>
                  </a:cubicBezTo>
                  <a:cubicBezTo>
                    <a:pt x="189" y="1004"/>
                    <a:pt x="205" y="996"/>
                    <a:pt x="221" y="996"/>
                  </a:cubicBezTo>
                  <a:cubicBezTo>
                    <a:pt x="229" y="996"/>
                    <a:pt x="237" y="996"/>
                    <a:pt x="245" y="996"/>
                  </a:cubicBezTo>
                  <a:cubicBezTo>
                    <a:pt x="253" y="1004"/>
                    <a:pt x="260" y="1004"/>
                    <a:pt x="260" y="1004"/>
                  </a:cubicBezTo>
                  <a:cubicBezTo>
                    <a:pt x="268" y="1004"/>
                    <a:pt x="276" y="996"/>
                    <a:pt x="284" y="996"/>
                  </a:cubicBezTo>
                  <a:cubicBezTo>
                    <a:pt x="292" y="988"/>
                    <a:pt x="300" y="972"/>
                    <a:pt x="308" y="965"/>
                  </a:cubicBezTo>
                  <a:cubicBezTo>
                    <a:pt x="347" y="925"/>
                    <a:pt x="403" y="862"/>
                    <a:pt x="434" y="862"/>
                  </a:cubicBezTo>
                  <a:cubicBezTo>
                    <a:pt x="458" y="862"/>
                    <a:pt x="474" y="838"/>
                    <a:pt x="474" y="798"/>
                  </a:cubicBezTo>
                  <a:cubicBezTo>
                    <a:pt x="474" y="783"/>
                    <a:pt x="490" y="775"/>
                    <a:pt x="505" y="775"/>
                  </a:cubicBezTo>
                  <a:cubicBezTo>
                    <a:pt x="521" y="767"/>
                    <a:pt x="529" y="767"/>
                    <a:pt x="537" y="759"/>
                  </a:cubicBezTo>
                  <a:cubicBezTo>
                    <a:pt x="545" y="743"/>
                    <a:pt x="545" y="735"/>
                    <a:pt x="545" y="727"/>
                  </a:cubicBezTo>
                  <a:cubicBezTo>
                    <a:pt x="545" y="719"/>
                    <a:pt x="545" y="719"/>
                    <a:pt x="545" y="712"/>
                  </a:cubicBezTo>
                  <a:cubicBezTo>
                    <a:pt x="553" y="712"/>
                    <a:pt x="553" y="712"/>
                    <a:pt x="561" y="712"/>
                  </a:cubicBezTo>
                  <a:cubicBezTo>
                    <a:pt x="577" y="712"/>
                    <a:pt x="577" y="719"/>
                    <a:pt x="584" y="727"/>
                  </a:cubicBezTo>
                  <a:cubicBezTo>
                    <a:pt x="584" y="743"/>
                    <a:pt x="593" y="751"/>
                    <a:pt x="616" y="751"/>
                  </a:cubicBezTo>
                  <a:cubicBezTo>
                    <a:pt x="640" y="743"/>
                    <a:pt x="640" y="735"/>
                    <a:pt x="648" y="712"/>
                  </a:cubicBezTo>
                  <a:cubicBezTo>
                    <a:pt x="648" y="688"/>
                    <a:pt x="648" y="664"/>
                    <a:pt x="671" y="648"/>
                  </a:cubicBezTo>
                  <a:cubicBezTo>
                    <a:pt x="679" y="632"/>
                    <a:pt x="695" y="625"/>
                    <a:pt x="711" y="625"/>
                  </a:cubicBezTo>
                  <a:cubicBezTo>
                    <a:pt x="743" y="625"/>
                    <a:pt x="766" y="656"/>
                    <a:pt x="766" y="664"/>
                  </a:cubicBezTo>
                  <a:lnTo>
                    <a:pt x="766" y="664"/>
                  </a:lnTo>
                  <a:cubicBezTo>
                    <a:pt x="774" y="664"/>
                    <a:pt x="814" y="617"/>
                    <a:pt x="830" y="577"/>
                  </a:cubicBezTo>
                  <a:cubicBezTo>
                    <a:pt x="837" y="553"/>
                    <a:pt x="845" y="545"/>
                    <a:pt x="853" y="538"/>
                  </a:cubicBezTo>
                  <a:cubicBezTo>
                    <a:pt x="861" y="538"/>
                    <a:pt x="869" y="530"/>
                    <a:pt x="877" y="514"/>
                  </a:cubicBezTo>
                  <a:cubicBezTo>
                    <a:pt x="893" y="482"/>
                    <a:pt x="893" y="435"/>
                    <a:pt x="885" y="403"/>
                  </a:cubicBezTo>
                  <a:cubicBezTo>
                    <a:pt x="885" y="395"/>
                    <a:pt x="885" y="395"/>
                    <a:pt x="885" y="395"/>
                  </a:cubicBezTo>
                  <a:cubicBezTo>
                    <a:pt x="893" y="395"/>
                    <a:pt x="893" y="395"/>
                    <a:pt x="893" y="395"/>
                  </a:cubicBezTo>
                  <a:cubicBezTo>
                    <a:pt x="901" y="395"/>
                    <a:pt x="909" y="403"/>
                    <a:pt x="917" y="403"/>
                  </a:cubicBezTo>
                  <a:cubicBezTo>
                    <a:pt x="924" y="403"/>
                    <a:pt x="924" y="403"/>
                    <a:pt x="932" y="403"/>
                  </a:cubicBezTo>
                  <a:cubicBezTo>
                    <a:pt x="964" y="403"/>
                    <a:pt x="1011" y="395"/>
                    <a:pt x="1011" y="395"/>
                  </a:cubicBezTo>
                  <a:cubicBezTo>
                    <a:pt x="1881" y="277"/>
                    <a:pt x="2869" y="48"/>
                    <a:pt x="3059" y="0"/>
                  </a:cubicBezTo>
                  <a:cubicBezTo>
                    <a:pt x="3067" y="0"/>
                    <a:pt x="3067" y="0"/>
                    <a:pt x="3067" y="0"/>
                  </a:cubicBezTo>
                  <a:lnTo>
                    <a:pt x="3067" y="0"/>
                  </a:lnTo>
                  <a:cubicBezTo>
                    <a:pt x="3067" y="8"/>
                    <a:pt x="3075" y="16"/>
                    <a:pt x="3083" y="24"/>
                  </a:cubicBezTo>
                  <a:cubicBezTo>
                    <a:pt x="3091" y="48"/>
                    <a:pt x="3098" y="63"/>
                    <a:pt x="3106" y="79"/>
                  </a:cubicBezTo>
                  <a:cubicBezTo>
                    <a:pt x="3114" y="95"/>
                    <a:pt x="3122" y="111"/>
                    <a:pt x="3130" y="119"/>
                  </a:cubicBezTo>
                  <a:cubicBezTo>
                    <a:pt x="3138" y="134"/>
                    <a:pt x="3154" y="158"/>
                    <a:pt x="3162" y="182"/>
                  </a:cubicBezTo>
                  <a:cubicBezTo>
                    <a:pt x="3177" y="198"/>
                    <a:pt x="3186" y="221"/>
                    <a:pt x="3193" y="237"/>
                  </a:cubicBezTo>
                  <a:cubicBezTo>
                    <a:pt x="3217" y="269"/>
                    <a:pt x="3225" y="285"/>
                    <a:pt x="3249" y="308"/>
                  </a:cubicBezTo>
                  <a:cubicBezTo>
                    <a:pt x="3257" y="316"/>
                    <a:pt x="3264" y="324"/>
                    <a:pt x="3257" y="324"/>
                  </a:cubicBezTo>
                  <a:lnTo>
                    <a:pt x="3257" y="332"/>
                  </a:lnTo>
                  <a:cubicBezTo>
                    <a:pt x="3249" y="332"/>
                    <a:pt x="3233" y="316"/>
                    <a:pt x="3225" y="308"/>
                  </a:cubicBezTo>
                  <a:cubicBezTo>
                    <a:pt x="3201" y="292"/>
                    <a:pt x="3186" y="269"/>
                    <a:pt x="3162" y="229"/>
                  </a:cubicBezTo>
                  <a:cubicBezTo>
                    <a:pt x="3138" y="190"/>
                    <a:pt x="3130" y="166"/>
                    <a:pt x="3114" y="150"/>
                  </a:cubicBezTo>
                  <a:cubicBezTo>
                    <a:pt x="3114" y="142"/>
                    <a:pt x="3106" y="134"/>
                    <a:pt x="3098" y="126"/>
                  </a:cubicBezTo>
                  <a:cubicBezTo>
                    <a:pt x="3091" y="111"/>
                    <a:pt x="3083" y="95"/>
                    <a:pt x="3075" y="71"/>
                  </a:cubicBezTo>
                  <a:cubicBezTo>
                    <a:pt x="3059" y="39"/>
                    <a:pt x="3059" y="39"/>
                    <a:pt x="3035" y="32"/>
                  </a:cubicBezTo>
                  <a:lnTo>
                    <a:pt x="3027" y="24"/>
                  </a:lnTo>
                  <a:cubicBezTo>
                    <a:pt x="3011" y="16"/>
                    <a:pt x="3011" y="16"/>
                    <a:pt x="3011" y="24"/>
                  </a:cubicBezTo>
                  <a:cubicBezTo>
                    <a:pt x="3011" y="24"/>
                    <a:pt x="3004" y="32"/>
                    <a:pt x="3019" y="63"/>
                  </a:cubicBezTo>
                  <a:cubicBezTo>
                    <a:pt x="3027" y="71"/>
                    <a:pt x="3035" y="79"/>
                    <a:pt x="3043" y="87"/>
                  </a:cubicBezTo>
                  <a:cubicBezTo>
                    <a:pt x="3051" y="95"/>
                    <a:pt x="3059" y="103"/>
                    <a:pt x="3067" y="111"/>
                  </a:cubicBezTo>
                  <a:cubicBezTo>
                    <a:pt x="3083" y="119"/>
                    <a:pt x="3083" y="126"/>
                    <a:pt x="3091" y="142"/>
                  </a:cubicBezTo>
                  <a:cubicBezTo>
                    <a:pt x="3098" y="158"/>
                    <a:pt x="3106" y="182"/>
                    <a:pt x="3122" y="190"/>
                  </a:cubicBezTo>
                  <a:cubicBezTo>
                    <a:pt x="3130" y="206"/>
                    <a:pt x="3130" y="206"/>
                    <a:pt x="3130" y="214"/>
                  </a:cubicBezTo>
                  <a:cubicBezTo>
                    <a:pt x="3130" y="214"/>
                    <a:pt x="3130" y="214"/>
                    <a:pt x="3122" y="214"/>
                  </a:cubicBezTo>
                  <a:cubicBezTo>
                    <a:pt x="3114" y="214"/>
                    <a:pt x="3106" y="206"/>
                    <a:pt x="3098" y="206"/>
                  </a:cubicBezTo>
                  <a:lnTo>
                    <a:pt x="3091" y="198"/>
                  </a:lnTo>
                  <a:cubicBezTo>
                    <a:pt x="3091" y="198"/>
                    <a:pt x="3091" y="198"/>
                    <a:pt x="3083" y="198"/>
                  </a:cubicBezTo>
                  <a:cubicBezTo>
                    <a:pt x="3083" y="198"/>
                    <a:pt x="3083" y="198"/>
                    <a:pt x="3075" y="198"/>
                  </a:cubicBezTo>
                  <a:cubicBezTo>
                    <a:pt x="3075" y="198"/>
                    <a:pt x="3075" y="198"/>
                    <a:pt x="3067" y="198"/>
                  </a:cubicBezTo>
                  <a:cubicBezTo>
                    <a:pt x="3059" y="198"/>
                    <a:pt x="3043" y="190"/>
                    <a:pt x="3027" y="182"/>
                  </a:cubicBezTo>
                  <a:cubicBezTo>
                    <a:pt x="3019" y="174"/>
                    <a:pt x="3011" y="174"/>
                    <a:pt x="3011" y="166"/>
                  </a:cubicBezTo>
                  <a:cubicBezTo>
                    <a:pt x="3004" y="166"/>
                    <a:pt x="2996" y="166"/>
                    <a:pt x="2996" y="166"/>
                  </a:cubicBezTo>
                  <a:lnTo>
                    <a:pt x="2996" y="166"/>
                  </a:lnTo>
                  <a:cubicBezTo>
                    <a:pt x="2996" y="174"/>
                    <a:pt x="3004" y="182"/>
                    <a:pt x="3011" y="190"/>
                  </a:cubicBezTo>
                  <a:cubicBezTo>
                    <a:pt x="3027" y="198"/>
                    <a:pt x="3027" y="206"/>
                    <a:pt x="3027" y="214"/>
                  </a:cubicBezTo>
                  <a:cubicBezTo>
                    <a:pt x="3019" y="221"/>
                    <a:pt x="3004" y="237"/>
                    <a:pt x="2980" y="245"/>
                  </a:cubicBezTo>
                  <a:cubicBezTo>
                    <a:pt x="2940" y="245"/>
                    <a:pt x="2924" y="253"/>
                    <a:pt x="2917" y="285"/>
                  </a:cubicBezTo>
                  <a:cubicBezTo>
                    <a:pt x="2909" y="301"/>
                    <a:pt x="2885" y="308"/>
                    <a:pt x="2869" y="308"/>
                  </a:cubicBezTo>
                  <a:cubicBezTo>
                    <a:pt x="2861" y="308"/>
                    <a:pt x="2853" y="316"/>
                    <a:pt x="2846" y="316"/>
                  </a:cubicBezTo>
                  <a:cubicBezTo>
                    <a:pt x="2838" y="324"/>
                    <a:pt x="2838" y="324"/>
                    <a:pt x="2830" y="324"/>
                  </a:cubicBezTo>
                  <a:cubicBezTo>
                    <a:pt x="2830" y="324"/>
                    <a:pt x="2822" y="324"/>
                    <a:pt x="2814" y="316"/>
                  </a:cubicBezTo>
                  <a:cubicBezTo>
                    <a:pt x="2814" y="316"/>
                    <a:pt x="2806" y="308"/>
                    <a:pt x="2798" y="308"/>
                  </a:cubicBezTo>
                  <a:cubicBezTo>
                    <a:pt x="2782" y="308"/>
                    <a:pt x="2774" y="301"/>
                    <a:pt x="2766" y="301"/>
                  </a:cubicBezTo>
                  <a:cubicBezTo>
                    <a:pt x="2774" y="308"/>
                    <a:pt x="2790" y="332"/>
                    <a:pt x="2830" y="348"/>
                  </a:cubicBezTo>
                  <a:cubicBezTo>
                    <a:pt x="2830" y="356"/>
                    <a:pt x="2838" y="356"/>
                    <a:pt x="2846" y="356"/>
                  </a:cubicBezTo>
                  <a:cubicBezTo>
                    <a:pt x="2869" y="356"/>
                    <a:pt x="2885" y="332"/>
                    <a:pt x="2893" y="316"/>
                  </a:cubicBezTo>
                  <a:cubicBezTo>
                    <a:pt x="2893" y="308"/>
                    <a:pt x="2901" y="308"/>
                    <a:pt x="2901" y="308"/>
                  </a:cubicBezTo>
                  <a:cubicBezTo>
                    <a:pt x="2909" y="308"/>
                    <a:pt x="2917" y="316"/>
                    <a:pt x="2933" y="324"/>
                  </a:cubicBezTo>
                  <a:cubicBezTo>
                    <a:pt x="2940" y="324"/>
                    <a:pt x="2948" y="332"/>
                    <a:pt x="2956" y="332"/>
                  </a:cubicBezTo>
                  <a:cubicBezTo>
                    <a:pt x="2956" y="332"/>
                    <a:pt x="2956" y="332"/>
                    <a:pt x="2956" y="324"/>
                  </a:cubicBezTo>
                  <a:cubicBezTo>
                    <a:pt x="2964" y="308"/>
                    <a:pt x="2972" y="301"/>
                    <a:pt x="2988" y="301"/>
                  </a:cubicBezTo>
                  <a:cubicBezTo>
                    <a:pt x="2996" y="292"/>
                    <a:pt x="3004" y="292"/>
                    <a:pt x="3011" y="285"/>
                  </a:cubicBezTo>
                  <a:cubicBezTo>
                    <a:pt x="3019" y="277"/>
                    <a:pt x="3027" y="277"/>
                    <a:pt x="3027" y="277"/>
                  </a:cubicBezTo>
                  <a:cubicBezTo>
                    <a:pt x="3035" y="277"/>
                    <a:pt x="3043" y="285"/>
                    <a:pt x="3051" y="292"/>
                  </a:cubicBezTo>
                  <a:cubicBezTo>
                    <a:pt x="3059" y="301"/>
                    <a:pt x="3067" y="308"/>
                    <a:pt x="3067" y="316"/>
                  </a:cubicBezTo>
                  <a:cubicBezTo>
                    <a:pt x="3075" y="316"/>
                    <a:pt x="3075" y="324"/>
                    <a:pt x="3075" y="324"/>
                  </a:cubicBezTo>
                  <a:cubicBezTo>
                    <a:pt x="3083" y="324"/>
                    <a:pt x="3083" y="316"/>
                    <a:pt x="3091" y="316"/>
                  </a:cubicBezTo>
                  <a:cubicBezTo>
                    <a:pt x="3098" y="316"/>
                    <a:pt x="3098" y="316"/>
                    <a:pt x="3098" y="308"/>
                  </a:cubicBezTo>
                  <a:cubicBezTo>
                    <a:pt x="3098" y="292"/>
                    <a:pt x="3114" y="285"/>
                    <a:pt x="3130" y="285"/>
                  </a:cubicBezTo>
                  <a:cubicBezTo>
                    <a:pt x="3138" y="285"/>
                    <a:pt x="3138" y="285"/>
                    <a:pt x="3146" y="285"/>
                  </a:cubicBezTo>
                  <a:cubicBezTo>
                    <a:pt x="3146" y="292"/>
                    <a:pt x="3146" y="292"/>
                    <a:pt x="3146" y="292"/>
                  </a:cubicBezTo>
                  <a:cubicBezTo>
                    <a:pt x="3154" y="292"/>
                    <a:pt x="3177" y="301"/>
                    <a:pt x="3186" y="332"/>
                  </a:cubicBezTo>
                  <a:cubicBezTo>
                    <a:pt x="3186" y="348"/>
                    <a:pt x="3186" y="372"/>
                    <a:pt x="3193" y="395"/>
                  </a:cubicBezTo>
                  <a:cubicBezTo>
                    <a:pt x="3193" y="403"/>
                    <a:pt x="3193" y="411"/>
                    <a:pt x="3193" y="427"/>
                  </a:cubicBezTo>
                  <a:cubicBezTo>
                    <a:pt x="3201" y="435"/>
                    <a:pt x="3193" y="443"/>
                    <a:pt x="3193" y="451"/>
                  </a:cubicBezTo>
                  <a:cubicBezTo>
                    <a:pt x="3186" y="459"/>
                    <a:pt x="3177" y="459"/>
                    <a:pt x="3170" y="459"/>
                  </a:cubicBezTo>
                  <a:cubicBezTo>
                    <a:pt x="3162" y="459"/>
                    <a:pt x="3162" y="459"/>
                    <a:pt x="3162" y="459"/>
                  </a:cubicBezTo>
                  <a:cubicBezTo>
                    <a:pt x="3162" y="459"/>
                    <a:pt x="3154" y="459"/>
                    <a:pt x="3154" y="451"/>
                  </a:cubicBezTo>
                  <a:cubicBezTo>
                    <a:pt x="3146" y="451"/>
                    <a:pt x="3146" y="451"/>
                    <a:pt x="3146" y="451"/>
                  </a:cubicBezTo>
                  <a:cubicBezTo>
                    <a:pt x="3138" y="451"/>
                    <a:pt x="3138" y="459"/>
                    <a:pt x="3130" y="490"/>
                  </a:cubicBezTo>
                  <a:cubicBezTo>
                    <a:pt x="3130" y="561"/>
                    <a:pt x="3067" y="601"/>
                    <a:pt x="3059" y="601"/>
                  </a:cubicBezTo>
                  <a:cubicBezTo>
                    <a:pt x="3051" y="601"/>
                    <a:pt x="3043" y="601"/>
                    <a:pt x="3027" y="601"/>
                  </a:cubicBezTo>
                  <a:cubicBezTo>
                    <a:pt x="3019" y="601"/>
                    <a:pt x="3004" y="601"/>
                    <a:pt x="2972" y="593"/>
                  </a:cubicBezTo>
                  <a:cubicBezTo>
                    <a:pt x="2933" y="585"/>
                    <a:pt x="2924" y="585"/>
                    <a:pt x="2924" y="577"/>
                  </a:cubicBezTo>
                  <a:cubicBezTo>
                    <a:pt x="2917" y="577"/>
                    <a:pt x="2917" y="577"/>
                    <a:pt x="2909" y="577"/>
                  </a:cubicBezTo>
                  <a:cubicBezTo>
                    <a:pt x="2909" y="569"/>
                    <a:pt x="2901" y="569"/>
                    <a:pt x="2901" y="569"/>
                  </a:cubicBezTo>
                  <a:cubicBezTo>
                    <a:pt x="2901" y="569"/>
                    <a:pt x="2901" y="569"/>
                    <a:pt x="2893" y="577"/>
                  </a:cubicBezTo>
                  <a:cubicBezTo>
                    <a:pt x="2893" y="585"/>
                    <a:pt x="2893" y="593"/>
                    <a:pt x="2877" y="601"/>
                  </a:cubicBezTo>
                  <a:cubicBezTo>
                    <a:pt x="2869" y="609"/>
                    <a:pt x="2861" y="609"/>
                    <a:pt x="2853" y="609"/>
                  </a:cubicBezTo>
                  <a:cubicBezTo>
                    <a:pt x="2846" y="609"/>
                    <a:pt x="2846" y="609"/>
                    <a:pt x="2838" y="609"/>
                  </a:cubicBezTo>
                  <a:lnTo>
                    <a:pt x="2830" y="609"/>
                  </a:lnTo>
                  <a:cubicBezTo>
                    <a:pt x="2822" y="609"/>
                    <a:pt x="2814" y="609"/>
                    <a:pt x="2814" y="609"/>
                  </a:cubicBezTo>
                  <a:lnTo>
                    <a:pt x="2814" y="609"/>
                  </a:lnTo>
                  <a:cubicBezTo>
                    <a:pt x="2814" y="617"/>
                    <a:pt x="2830" y="617"/>
                    <a:pt x="2846" y="625"/>
                  </a:cubicBezTo>
                  <a:cubicBezTo>
                    <a:pt x="2861" y="625"/>
                    <a:pt x="2877" y="632"/>
                    <a:pt x="2893" y="632"/>
                  </a:cubicBezTo>
                  <a:cubicBezTo>
                    <a:pt x="2909" y="640"/>
                    <a:pt x="2917" y="640"/>
                    <a:pt x="2924" y="640"/>
                  </a:cubicBezTo>
                  <a:cubicBezTo>
                    <a:pt x="2940" y="648"/>
                    <a:pt x="2940" y="648"/>
                    <a:pt x="2956" y="656"/>
                  </a:cubicBezTo>
                  <a:cubicBezTo>
                    <a:pt x="2964" y="664"/>
                    <a:pt x="2964" y="664"/>
                    <a:pt x="2964" y="664"/>
                  </a:cubicBezTo>
                  <a:cubicBezTo>
                    <a:pt x="2972" y="664"/>
                    <a:pt x="2972" y="672"/>
                    <a:pt x="2972" y="672"/>
                  </a:cubicBezTo>
                  <a:cubicBezTo>
                    <a:pt x="2972" y="680"/>
                    <a:pt x="2972" y="688"/>
                    <a:pt x="2964" y="696"/>
                  </a:cubicBezTo>
                  <a:cubicBezTo>
                    <a:pt x="2956" y="704"/>
                    <a:pt x="2948" y="712"/>
                    <a:pt x="2940" y="727"/>
                  </a:cubicBezTo>
                  <a:cubicBezTo>
                    <a:pt x="2933" y="735"/>
                    <a:pt x="2933" y="751"/>
                    <a:pt x="2924" y="759"/>
                  </a:cubicBezTo>
                  <a:cubicBezTo>
                    <a:pt x="2924" y="767"/>
                    <a:pt x="2917" y="775"/>
                    <a:pt x="2909" y="798"/>
                  </a:cubicBezTo>
                  <a:cubicBezTo>
                    <a:pt x="2893" y="822"/>
                    <a:pt x="2877" y="822"/>
                    <a:pt x="2861" y="822"/>
                  </a:cubicBezTo>
                  <a:cubicBezTo>
                    <a:pt x="2853" y="822"/>
                    <a:pt x="2853" y="822"/>
                    <a:pt x="2846" y="830"/>
                  </a:cubicBezTo>
                  <a:lnTo>
                    <a:pt x="2846" y="830"/>
                  </a:lnTo>
                  <a:cubicBezTo>
                    <a:pt x="2846" y="830"/>
                    <a:pt x="2846" y="830"/>
                    <a:pt x="2853" y="830"/>
                  </a:cubicBezTo>
                  <a:cubicBezTo>
                    <a:pt x="2861" y="830"/>
                    <a:pt x="2877" y="830"/>
                    <a:pt x="2885" y="822"/>
                  </a:cubicBezTo>
                  <a:cubicBezTo>
                    <a:pt x="2909" y="822"/>
                    <a:pt x="2917" y="814"/>
                    <a:pt x="2924" y="806"/>
                  </a:cubicBezTo>
                  <a:cubicBezTo>
                    <a:pt x="2933" y="806"/>
                    <a:pt x="2940" y="798"/>
                    <a:pt x="2956" y="798"/>
                  </a:cubicBezTo>
                  <a:cubicBezTo>
                    <a:pt x="2972" y="791"/>
                    <a:pt x="2972" y="783"/>
                    <a:pt x="2972" y="759"/>
                  </a:cubicBezTo>
                  <a:cubicBezTo>
                    <a:pt x="2972" y="759"/>
                    <a:pt x="2972" y="743"/>
                    <a:pt x="2972" y="735"/>
                  </a:cubicBezTo>
                  <a:cubicBezTo>
                    <a:pt x="2972" y="735"/>
                    <a:pt x="2972" y="719"/>
                    <a:pt x="2980" y="719"/>
                  </a:cubicBezTo>
                  <a:cubicBezTo>
                    <a:pt x="2996" y="719"/>
                    <a:pt x="3004" y="743"/>
                    <a:pt x="3004" y="759"/>
                  </a:cubicBezTo>
                  <a:cubicBezTo>
                    <a:pt x="3004" y="783"/>
                    <a:pt x="3004" y="783"/>
                    <a:pt x="3019" y="798"/>
                  </a:cubicBezTo>
                  <a:lnTo>
                    <a:pt x="3019" y="798"/>
                  </a:lnTo>
                  <a:cubicBezTo>
                    <a:pt x="3019" y="806"/>
                    <a:pt x="3019" y="806"/>
                    <a:pt x="3019" y="806"/>
                  </a:cubicBezTo>
                  <a:cubicBezTo>
                    <a:pt x="3027" y="806"/>
                    <a:pt x="3027" y="791"/>
                    <a:pt x="3027" y="783"/>
                  </a:cubicBezTo>
                  <a:cubicBezTo>
                    <a:pt x="3035" y="775"/>
                    <a:pt x="3035" y="759"/>
                    <a:pt x="3051" y="751"/>
                  </a:cubicBezTo>
                  <a:cubicBezTo>
                    <a:pt x="3059" y="743"/>
                    <a:pt x="3059" y="743"/>
                    <a:pt x="3067" y="743"/>
                  </a:cubicBezTo>
                  <a:cubicBezTo>
                    <a:pt x="3067" y="751"/>
                    <a:pt x="3067" y="759"/>
                    <a:pt x="3067" y="775"/>
                  </a:cubicBezTo>
                  <a:cubicBezTo>
                    <a:pt x="3059" y="783"/>
                    <a:pt x="3059" y="791"/>
                    <a:pt x="3059" y="798"/>
                  </a:cubicBezTo>
                  <a:cubicBezTo>
                    <a:pt x="3059" y="806"/>
                    <a:pt x="3059" y="806"/>
                    <a:pt x="3059" y="806"/>
                  </a:cubicBezTo>
                  <a:lnTo>
                    <a:pt x="3059" y="806"/>
                  </a:lnTo>
                  <a:cubicBezTo>
                    <a:pt x="3067" y="806"/>
                    <a:pt x="3067" y="798"/>
                    <a:pt x="3075" y="798"/>
                  </a:cubicBezTo>
                  <a:cubicBezTo>
                    <a:pt x="3083" y="791"/>
                    <a:pt x="3091" y="798"/>
                    <a:pt x="3098" y="806"/>
                  </a:cubicBezTo>
                  <a:cubicBezTo>
                    <a:pt x="3098" y="806"/>
                    <a:pt x="3098" y="822"/>
                    <a:pt x="3083" y="830"/>
                  </a:cubicBezTo>
                  <a:cubicBezTo>
                    <a:pt x="3067" y="846"/>
                    <a:pt x="3043" y="893"/>
                    <a:pt x="3027" y="933"/>
                  </a:cubicBezTo>
                  <a:cubicBezTo>
                    <a:pt x="3019" y="965"/>
                    <a:pt x="3011" y="972"/>
                    <a:pt x="3011" y="972"/>
                  </a:cubicBezTo>
                  <a:cubicBezTo>
                    <a:pt x="3004" y="972"/>
                    <a:pt x="3004" y="965"/>
                    <a:pt x="3004" y="965"/>
                  </a:cubicBezTo>
                  <a:cubicBezTo>
                    <a:pt x="3004" y="965"/>
                    <a:pt x="3004" y="956"/>
                    <a:pt x="2996" y="956"/>
                  </a:cubicBezTo>
                  <a:cubicBezTo>
                    <a:pt x="2996" y="949"/>
                    <a:pt x="2996" y="941"/>
                    <a:pt x="2996" y="933"/>
                  </a:cubicBezTo>
                  <a:cubicBezTo>
                    <a:pt x="2996" y="925"/>
                    <a:pt x="2996" y="917"/>
                    <a:pt x="2988" y="909"/>
                  </a:cubicBezTo>
                  <a:cubicBezTo>
                    <a:pt x="2980" y="909"/>
                    <a:pt x="2980" y="909"/>
                    <a:pt x="2980" y="909"/>
                  </a:cubicBezTo>
                  <a:lnTo>
                    <a:pt x="2980" y="909"/>
                  </a:lnTo>
                  <a:cubicBezTo>
                    <a:pt x="2972" y="909"/>
                    <a:pt x="2964" y="917"/>
                    <a:pt x="2948" y="917"/>
                  </a:cubicBezTo>
                  <a:cubicBezTo>
                    <a:pt x="2933" y="917"/>
                    <a:pt x="2924" y="917"/>
                    <a:pt x="2924" y="909"/>
                  </a:cubicBezTo>
                  <a:lnTo>
                    <a:pt x="2924" y="909"/>
                  </a:lnTo>
                  <a:cubicBezTo>
                    <a:pt x="2917" y="909"/>
                    <a:pt x="2917" y="909"/>
                    <a:pt x="2917" y="909"/>
                  </a:cubicBezTo>
                  <a:cubicBezTo>
                    <a:pt x="2917" y="917"/>
                    <a:pt x="2917" y="925"/>
                    <a:pt x="2917" y="933"/>
                  </a:cubicBezTo>
                  <a:cubicBezTo>
                    <a:pt x="2917" y="941"/>
                    <a:pt x="2924" y="949"/>
                    <a:pt x="2909" y="956"/>
                  </a:cubicBezTo>
                  <a:cubicBezTo>
                    <a:pt x="2909" y="965"/>
                    <a:pt x="2885" y="965"/>
                    <a:pt x="2869" y="972"/>
                  </a:cubicBezTo>
                  <a:cubicBezTo>
                    <a:pt x="2853" y="980"/>
                    <a:pt x="2846" y="980"/>
                    <a:pt x="2838" y="988"/>
                  </a:cubicBezTo>
                  <a:cubicBezTo>
                    <a:pt x="2830" y="988"/>
                    <a:pt x="2830" y="988"/>
                    <a:pt x="2822" y="988"/>
                  </a:cubicBezTo>
                  <a:cubicBezTo>
                    <a:pt x="2806" y="988"/>
                    <a:pt x="2790" y="980"/>
                    <a:pt x="2782" y="972"/>
                  </a:cubicBezTo>
                  <a:lnTo>
                    <a:pt x="2774" y="972"/>
                  </a:lnTo>
                  <a:cubicBezTo>
                    <a:pt x="2774" y="972"/>
                    <a:pt x="2766" y="980"/>
                    <a:pt x="2758" y="1004"/>
                  </a:cubicBezTo>
                  <a:cubicBezTo>
                    <a:pt x="2758" y="1020"/>
                    <a:pt x="2743" y="1036"/>
                    <a:pt x="2735" y="1051"/>
                  </a:cubicBezTo>
                  <a:cubicBezTo>
                    <a:pt x="2735" y="1051"/>
                    <a:pt x="2735" y="1059"/>
                    <a:pt x="2727" y="1059"/>
                  </a:cubicBezTo>
                  <a:cubicBezTo>
                    <a:pt x="2727" y="1059"/>
                    <a:pt x="2727" y="1067"/>
                    <a:pt x="2719" y="1067"/>
                  </a:cubicBezTo>
                  <a:cubicBezTo>
                    <a:pt x="2711" y="1067"/>
                    <a:pt x="2695" y="1051"/>
                    <a:pt x="2687" y="1036"/>
                  </a:cubicBezTo>
                  <a:cubicBezTo>
                    <a:pt x="2680" y="1036"/>
                    <a:pt x="2680" y="1028"/>
                    <a:pt x="2687" y="1020"/>
                  </a:cubicBezTo>
                  <a:cubicBezTo>
                    <a:pt x="2680" y="1020"/>
                    <a:pt x="2680" y="1020"/>
                    <a:pt x="2680" y="1020"/>
                  </a:cubicBezTo>
                  <a:cubicBezTo>
                    <a:pt x="2680" y="1028"/>
                    <a:pt x="2680" y="1043"/>
                    <a:pt x="2687" y="1059"/>
                  </a:cubicBezTo>
                  <a:cubicBezTo>
                    <a:pt x="2687" y="1059"/>
                    <a:pt x="2687" y="1059"/>
                    <a:pt x="2695" y="1067"/>
                  </a:cubicBezTo>
                  <a:cubicBezTo>
                    <a:pt x="2695" y="1075"/>
                    <a:pt x="2703" y="1075"/>
                    <a:pt x="2703" y="1083"/>
                  </a:cubicBezTo>
                  <a:cubicBezTo>
                    <a:pt x="2703" y="1091"/>
                    <a:pt x="2695" y="1099"/>
                    <a:pt x="2687" y="1107"/>
                  </a:cubicBezTo>
                  <a:cubicBezTo>
                    <a:pt x="2656" y="1123"/>
                    <a:pt x="2529" y="1296"/>
                    <a:pt x="2521" y="1368"/>
                  </a:cubicBezTo>
                  <a:cubicBezTo>
                    <a:pt x="2521" y="1431"/>
                    <a:pt x="2498" y="1431"/>
                    <a:pt x="2458" y="1431"/>
                  </a:cubicBezTo>
                  <a:cubicBezTo>
                    <a:pt x="2450" y="1431"/>
                    <a:pt x="2442" y="1431"/>
                    <a:pt x="2427" y="1431"/>
                  </a:cubicBezTo>
                  <a:cubicBezTo>
                    <a:pt x="2395" y="1439"/>
                    <a:pt x="2387" y="1439"/>
                    <a:pt x="2371" y="1447"/>
                  </a:cubicBezTo>
                  <a:cubicBezTo>
                    <a:pt x="2363" y="1447"/>
                    <a:pt x="2347" y="1455"/>
                    <a:pt x="2332" y="1455"/>
                  </a:cubicBezTo>
                  <a:cubicBezTo>
                    <a:pt x="2316" y="1462"/>
                    <a:pt x="2308" y="1471"/>
                    <a:pt x="2300" y="1471"/>
                  </a:cubicBezTo>
                  <a:lnTo>
                    <a:pt x="2300" y="1478"/>
                  </a:lnTo>
                  <a:close/>
                  <a:moveTo>
                    <a:pt x="1810" y="1099"/>
                  </a:moveTo>
                  <a:lnTo>
                    <a:pt x="1810" y="1099"/>
                  </a:lnTo>
                  <a:lnTo>
                    <a:pt x="1810" y="1099"/>
                  </a:lnTo>
                  <a:cubicBezTo>
                    <a:pt x="2300" y="1462"/>
                    <a:pt x="2300" y="1462"/>
                    <a:pt x="2300" y="1462"/>
                  </a:cubicBezTo>
                  <a:cubicBezTo>
                    <a:pt x="2308" y="1462"/>
                    <a:pt x="2316" y="1455"/>
                    <a:pt x="2332" y="1455"/>
                  </a:cubicBezTo>
                  <a:cubicBezTo>
                    <a:pt x="2347" y="1447"/>
                    <a:pt x="2355" y="1447"/>
                    <a:pt x="2363" y="1439"/>
                  </a:cubicBezTo>
                  <a:cubicBezTo>
                    <a:pt x="2387" y="1431"/>
                    <a:pt x="2387" y="1431"/>
                    <a:pt x="2427" y="1423"/>
                  </a:cubicBezTo>
                  <a:cubicBezTo>
                    <a:pt x="2442" y="1423"/>
                    <a:pt x="2450" y="1423"/>
                    <a:pt x="2458" y="1423"/>
                  </a:cubicBezTo>
                  <a:cubicBezTo>
                    <a:pt x="2498" y="1423"/>
                    <a:pt x="2513" y="1423"/>
                    <a:pt x="2521" y="1368"/>
                  </a:cubicBezTo>
                  <a:cubicBezTo>
                    <a:pt x="2521" y="1296"/>
                    <a:pt x="2648" y="1115"/>
                    <a:pt x="2680" y="1099"/>
                  </a:cubicBezTo>
                  <a:cubicBezTo>
                    <a:pt x="2687" y="1091"/>
                    <a:pt x="2695" y="1091"/>
                    <a:pt x="2695" y="1083"/>
                  </a:cubicBezTo>
                  <a:cubicBezTo>
                    <a:pt x="2695" y="1083"/>
                    <a:pt x="2687" y="1075"/>
                    <a:pt x="2687" y="1067"/>
                  </a:cubicBezTo>
                  <a:cubicBezTo>
                    <a:pt x="2687" y="1067"/>
                    <a:pt x="2680" y="1067"/>
                    <a:pt x="2680" y="1059"/>
                  </a:cubicBezTo>
                  <a:cubicBezTo>
                    <a:pt x="2671" y="1051"/>
                    <a:pt x="2671" y="1028"/>
                    <a:pt x="2680" y="1020"/>
                  </a:cubicBezTo>
                  <a:lnTo>
                    <a:pt x="2680" y="1012"/>
                  </a:lnTo>
                  <a:cubicBezTo>
                    <a:pt x="2687" y="1012"/>
                    <a:pt x="2687" y="1012"/>
                    <a:pt x="2687" y="1012"/>
                  </a:cubicBezTo>
                  <a:cubicBezTo>
                    <a:pt x="2695" y="1020"/>
                    <a:pt x="2687" y="1020"/>
                    <a:pt x="2687" y="1020"/>
                  </a:cubicBezTo>
                  <a:cubicBezTo>
                    <a:pt x="2687" y="1028"/>
                    <a:pt x="2687" y="1028"/>
                    <a:pt x="2695" y="1036"/>
                  </a:cubicBezTo>
                  <a:cubicBezTo>
                    <a:pt x="2703" y="1043"/>
                    <a:pt x="2711" y="1059"/>
                    <a:pt x="2719" y="1059"/>
                  </a:cubicBezTo>
                  <a:lnTo>
                    <a:pt x="2727" y="1059"/>
                  </a:lnTo>
                  <a:cubicBezTo>
                    <a:pt x="2727" y="1051"/>
                    <a:pt x="2727" y="1051"/>
                    <a:pt x="2735" y="1043"/>
                  </a:cubicBezTo>
                  <a:cubicBezTo>
                    <a:pt x="2735" y="1036"/>
                    <a:pt x="2751" y="1020"/>
                    <a:pt x="2751" y="1004"/>
                  </a:cubicBezTo>
                  <a:cubicBezTo>
                    <a:pt x="2758" y="980"/>
                    <a:pt x="2766" y="965"/>
                    <a:pt x="2774" y="965"/>
                  </a:cubicBezTo>
                  <a:cubicBezTo>
                    <a:pt x="2782" y="965"/>
                    <a:pt x="2782" y="965"/>
                    <a:pt x="2782" y="972"/>
                  </a:cubicBezTo>
                  <a:cubicBezTo>
                    <a:pt x="2790" y="980"/>
                    <a:pt x="2806" y="980"/>
                    <a:pt x="2822" y="980"/>
                  </a:cubicBezTo>
                  <a:cubicBezTo>
                    <a:pt x="2830" y="980"/>
                    <a:pt x="2830" y="980"/>
                    <a:pt x="2830" y="980"/>
                  </a:cubicBezTo>
                  <a:cubicBezTo>
                    <a:pt x="2838" y="972"/>
                    <a:pt x="2853" y="972"/>
                    <a:pt x="2869" y="965"/>
                  </a:cubicBezTo>
                  <a:cubicBezTo>
                    <a:pt x="2885" y="965"/>
                    <a:pt x="2901" y="956"/>
                    <a:pt x="2909" y="949"/>
                  </a:cubicBezTo>
                  <a:cubicBezTo>
                    <a:pt x="2917" y="949"/>
                    <a:pt x="2909" y="941"/>
                    <a:pt x="2909" y="933"/>
                  </a:cubicBezTo>
                  <a:cubicBezTo>
                    <a:pt x="2909" y="925"/>
                    <a:pt x="2909" y="917"/>
                    <a:pt x="2917" y="909"/>
                  </a:cubicBezTo>
                  <a:cubicBezTo>
                    <a:pt x="2917" y="909"/>
                    <a:pt x="2917" y="901"/>
                    <a:pt x="2924" y="901"/>
                  </a:cubicBezTo>
                  <a:cubicBezTo>
                    <a:pt x="2924" y="901"/>
                    <a:pt x="2924" y="901"/>
                    <a:pt x="2924" y="909"/>
                  </a:cubicBezTo>
                  <a:cubicBezTo>
                    <a:pt x="2933" y="909"/>
                    <a:pt x="2933" y="909"/>
                    <a:pt x="2948" y="909"/>
                  </a:cubicBezTo>
                  <a:cubicBezTo>
                    <a:pt x="2964" y="909"/>
                    <a:pt x="2972" y="909"/>
                    <a:pt x="2972" y="901"/>
                  </a:cubicBezTo>
                  <a:cubicBezTo>
                    <a:pt x="2980" y="901"/>
                    <a:pt x="2980" y="901"/>
                    <a:pt x="2980" y="901"/>
                  </a:cubicBezTo>
                  <a:cubicBezTo>
                    <a:pt x="2988" y="901"/>
                    <a:pt x="2988" y="901"/>
                    <a:pt x="2996" y="909"/>
                  </a:cubicBezTo>
                  <a:cubicBezTo>
                    <a:pt x="3004" y="917"/>
                    <a:pt x="3004" y="925"/>
                    <a:pt x="3004" y="933"/>
                  </a:cubicBezTo>
                  <a:cubicBezTo>
                    <a:pt x="3004" y="941"/>
                    <a:pt x="3004" y="949"/>
                    <a:pt x="3004" y="956"/>
                  </a:cubicBezTo>
                  <a:cubicBezTo>
                    <a:pt x="3004" y="956"/>
                    <a:pt x="3011" y="956"/>
                    <a:pt x="3011" y="965"/>
                  </a:cubicBezTo>
                  <a:cubicBezTo>
                    <a:pt x="3011" y="956"/>
                    <a:pt x="3019" y="941"/>
                    <a:pt x="3019" y="933"/>
                  </a:cubicBezTo>
                  <a:cubicBezTo>
                    <a:pt x="3035" y="885"/>
                    <a:pt x="3067" y="838"/>
                    <a:pt x="3083" y="822"/>
                  </a:cubicBezTo>
                  <a:cubicBezTo>
                    <a:pt x="3091" y="814"/>
                    <a:pt x="3091" y="806"/>
                    <a:pt x="3091" y="806"/>
                  </a:cubicBezTo>
                  <a:cubicBezTo>
                    <a:pt x="3091" y="806"/>
                    <a:pt x="3083" y="798"/>
                    <a:pt x="3075" y="806"/>
                  </a:cubicBezTo>
                  <a:lnTo>
                    <a:pt x="3067" y="814"/>
                  </a:lnTo>
                  <a:lnTo>
                    <a:pt x="3059" y="822"/>
                  </a:lnTo>
                  <a:cubicBezTo>
                    <a:pt x="3059" y="822"/>
                    <a:pt x="3059" y="814"/>
                    <a:pt x="3051" y="814"/>
                  </a:cubicBezTo>
                  <a:cubicBezTo>
                    <a:pt x="3051" y="814"/>
                    <a:pt x="3051" y="806"/>
                    <a:pt x="3051" y="798"/>
                  </a:cubicBezTo>
                  <a:cubicBezTo>
                    <a:pt x="3051" y="791"/>
                    <a:pt x="3051" y="783"/>
                    <a:pt x="3059" y="775"/>
                  </a:cubicBezTo>
                  <a:cubicBezTo>
                    <a:pt x="3059" y="767"/>
                    <a:pt x="3059" y="751"/>
                    <a:pt x="3059" y="751"/>
                  </a:cubicBezTo>
                  <a:cubicBezTo>
                    <a:pt x="3059" y="751"/>
                    <a:pt x="3059" y="751"/>
                    <a:pt x="3051" y="751"/>
                  </a:cubicBezTo>
                  <a:cubicBezTo>
                    <a:pt x="3043" y="759"/>
                    <a:pt x="3043" y="775"/>
                    <a:pt x="3035" y="791"/>
                  </a:cubicBezTo>
                  <a:cubicBezTo>
                    <a:pt x="3035" y="798"/>
                    <a:pt x="3027" y="806"/>
                    <a:pt x="3019" y="806"/>
                  </a:cubicBezTo>
                  <a:cubicBezTo>
                    <a:pt x="3019" y="806"/>
                    <a:pt x="3019" y="806"/>
                    <a:pt x="3011" y="806"/>
                  </a:cubicBezTo>
                  <a:cubicBezTo>
                    <a:pt x="3011" y="798"/>
                    <a:pt x="3011" y="798"/>
                    <a:pt x="3011" y="798"/>
                  </a:cubicBezTo>
                  <a:cubicBezTo>
                    <a:pt x="2996" y="783"/>
                    <a:pt x="2996" y="783"/>
                    <a:pt x="2996" y="759"/>
                  </a:cubicBezTo>
                  <a:cubicBezTo>
                    <a:pt x="2996" y="743"/>
                    <a:pt x="2988" y="727"/>
                    <a:pt x="2980" y="727"/>
                  </a:cubicBezTo>
                  <a:cubicBezTo>
                    <a:pt x="2980" y="727"/>
                    <a:pt x="2980" y="727"/>
                    <a:pt x="2980" y="735"/>
                  </a:cubicBezTo>
                  <a:cubicBezTo>
                    <a:pt x="2980" y="751"/>
                    <a:pt x="2980" y="759"/>
                    <a:pt x="2980" y="759"/>
                  </a:cubicBezTo>
                  <a:cubicBezTo>
                    <a:pt x="2980" y="783"/>
                    <a:pt x="2980" y="798"/>
                    <a:pt x="2956" y="806"/>
                  </a:cubicBezTo>
                  <a:cubicBezTo>
                    <a:pt x="2948" y="806"/>
                    <a:pt x="2940" y="814"/>
                    <a:pt x="2933" y="814"/>
                  </a:cubicBezTo>
                  <a:cubicBezTo>
                    <a:pt x="2917" y="822"/>
                    <a:pt x="2909" y="830"/>
                    <a:pt x="2893" y="830"/>
                  </a:cubicBezTo>
                  <a:cubicBezTo>
                    <a:pt x="2877" y="830"/>
                    <a:pt x="2861" y="838"/>
                    <a:pt x="2853" y="838"/>
                  </a:cubicBezTo>
                  <a:cubicBezTo>
                    <a:pt x="2838" y="838"/>
                    <a:pt x="2830" y="830"/>
                    <a:pt x="2830" y="830"/>
                  </a:cubicBezTo>
                  <a:cubicBezTo>
                    <a:pt x="2830" y="822"/>
                    <a:pt x="2838" y="822"/>
                    <a:pt x="2838" y="822"/>
                  </a:cubicBezTo>
                  <a:cubicBezTo>
                    <a:pt x="2846" y="814"/>
                    <a:pt x="2853" y="814"/>
                    <a:pt x="2861" y="814"/>
                  </a:cubicBezTo>
                  <a:cubicBezTo>
                    <a:pt x="2877" y="814"/>
                    <a:pt x="2885" y="814"/>
                    <a:pt x="2901" y="791"/>
                  </a:cubicBezTo>
                  <a:cubicBezTo>
                    <a:pt x="2909" y="775"/>
                    <a:pt x="2917" y="767"/>
                    <a:pt x="2917" y="751"/>
                  </a:cubicBezTo>
                  <a:cubicBezTo>
                    <a:pt x="2924" y="743"/>
                    <a:pt x="2924" y="735"/>
                    <a:pt x="2933" y="719"/>
                  </a:cubicBezTo>
                  <a:cubicBezTo>
                    <a:pt x="2940" y="712"/>
                    <a:pt x="2948" y="696"/>
                    <a:pt x="2956" y="696"/>
                  </a:cubicBezTo>
                  <a:cubicBezTo>
                    <a:pt x="2964" y="688"/>
                    <a:pt x="2964" y="680"/>
                    <a:pt x="2964" y="680"/>
                  </a:cubicBezTo>
                  <a:cubicBezTo>
                    <a:pt x="2964" y="672"/>
                    <a:pt x="2964" y="672"/>
                    <a:pt x="2956" y="664"/>
                  </a:cubicBezTo>
                  <a:lnTo>
                    <a:pt x="2956" y="664"/>
                  </a:lnTo>
                  <a:cubicBezTo>
                    <a:pt x="2940" y="656"/>
                    <a:pt x="2940" y="656"/>
                    <a:pt x="2917" y="648"/>
                  </a:cubicBezTo>
                  <a:cubicBezTo>
                    <a:pt x="2917" y="648"/>
                    <a:pt x="2901" y="648"/>
                    <a:pt x="2893" y="640"/>
                  </a:cubicBezTo>
                  <a:cubicBezTo>
                    <a:pt x="2877" y="632"/>
                    <a:pt x="2853" y="632"/>
                    <a:pt x="2838" y="625"/>
                  </a:cubicBezTo>
                  <a:cubicBezTo>
                    <a:pt x="2814" y="625"/>
                    <a:pt x="2806" y="617"/>
                    <a:pt x="2798" y="617"/>
                  </a:cubicBezTo>
                  <a:cubicBezTo>
                    <a:pt x="2798" y="609"/>
                    <a:pt x="2806" y="609"/>
                    <a:pt x="2806" y="609"/>
                  </a:cubicBezTo>
                  <a:cubicBezTo>
                    <a:pt x="2814" y="601"/>
                    <a:pt x="2822" y="601"/>
                    <a:pt x="2830" y="601"/>
                  </a:cubicBezTo>
                  <a:lnTo>
                    <a:pt x="2838" y="601"/>
                  </a:lnTo>
                  <a:cubicBezTo>
                    <a:pt x="2846" y="601"/>
                    <a:pt x="2846" y="601"/>
                    <a:pt x="2853" y="601"/>
                  </a:cubicBezTo>
                  <a:cubicBezTo>
                    <a:pt x="2861" y="601"/>
                    <a:pt x="2869" y="601"/>
                    <a:pt x="2877" y="593"/>
                  </a:cubicBezTo>
                  <a:cubicBezTo>
                    <a:pt x="2885" y="593"/>
                    <a:pt x="2885" y="585"/>
                    <a:pt x="2893" y="577"/>
                  </a:cubicBezTo>
                  <a:cubicBezTo>
                    <a:pt x="2893" y="569"/>
                    <a:pt x="2893" y="561"/>
                    <a:pt x="2917" y="569"/>
                  </a:cubicBezTo>
                  <a:cubicBezTo>
                    <a:pt x="2924" y="569"/>
                    <a:pt x="2924" y="569"/>
                    <a:pt x="2924" y="577"/>
                  </a:cubicBezTo>
                  <a:cubicBezTo>
                    <a:pt x="2933" y="577"/>
                    <a:pt x="2933" y="577"/>
                    <a:pt x="2972" y="585"/>
                  </a:cubicBezTo>
                  <a:cubicBezTo>
                    <a:pt x="3004" y="593"/>
                    <a:pt x="3019" y="593"/>
                    <a:pt x="3027" y="593"/>
                  </a:cubicBezTo>
                  <a:cubicBezTo>
                    <a:pt x="3043" y="593"/>
                    <a:pt x="3051" y="601"/>
                    <a:pt x="3051" y="593"/>
                  </a:cubicBezTo>
                  <a:cubicBezTo>
                    <a:pt x="3067" y="593"/>
                    <a:pt x="3122" y="553"/>
                    <a:pt x="3130" y="490"/>
                  </a:cubicBezTo>
                  <a:cubicBezTo>
                    <a:pt x="3130" y="459"/>
                    <a:pt x="3130" y="443"/>
                    <a:pt x="3146" y="443"/>
                  </a:cubicBezTo>
                  <a:cubicBezTo>
                    <a:pt x="3146" y="443"/>
                    <a:pt x="3146" y="443"/>
                    <a:pt x="3154" y="451"/>
                  </a:cubicBezTo>
                  <a:lnTo>
                    <a:pt x="3162" y="451"/>
                  </a:lnTo>
                  <a:cubicBezTo>
                    <a:pt x="3170" y="451"/>
                    <a:pt x="3170" y="451"/>
                    <a:pt x="3170" y="451"/>
                  </a:cubicBezTo>
                  <a:cubicBezTo>
                    <a:pt x="3177" y="451"/>
                    <a:pt x="3186" y="451"/>
                    <a:pt x="3186" y="443"/>
                  </a:cubicBezTo>
                  <a:cubicBezTo>
                    <a:pt x="3193" y="443"/>
                    <a:pt x="3193" y="435"/>
                    <a:pt x="3186" y="427"/>
                  </a:cubicBezTo>
                  <a:cubicBezTo>
                    <a:pt x="3186" y="419"/>
                    <a:pt x="3186" y="403"/>
                    <a:pt x="3186" y="395"/>
                  </a:cubicBezTo>
                  <a:cubicBezTo>
                    <a:pt x="3177" y="372"/>
                    <a:pt x="3177" y="356"/>
                    <a:pt x="3177" y="332"/>
                  </a:cubicBezTo>
                  <a:cubicBezTo>
                    <a:pt x="3177" y="308"/>
                    <a:pt x="3154" y="301"/>
                    <a:pt x="3146" y="301"/>
                  </a:cubicBezTo>
                  <a:cubicBezTo>
                    <a:pt x="3146" y="292"/>
                    <a:pt x="3146" y="292"/>
                    <a:pt x="3138" y="292"/>
                  </a:cubicBezTo>
                  <a:lnTo>
                    <a:pt x="3130" y="292"/>
                  </a:lnTo>
                  <a:cubicBezTo>
                    <a:pt x="3122" y="292"/>
                    <a:pt x="3106" y="292"/>
                    <a:pt x="3106" y="308"/>
                  </a:cubicBezTo>
                  <a:cubicBezTo>
                    <a:pt x="3106" y="316"/>
                    <a:pt x="3098" y="324"/>
                    <a:pt x="3091" y="324"/>
                  </a:cubicBezTo>
                  <a:cubicBezTo>
                    <a:pt x="3091" y="324"/>
                    <a:pt x="3083" y="324"/>
                    <a:pt x="3083" y="332"/>
                  </a:cubicBezTo>
                  <a:cubicBezTo>
                    <a:pt x="3083" y="332"/>
                    <a:pt x="3083" y="332"/>
                    <a:pt x="3083" y="340"/>
                  </a:cubicBezTo>
                  <a:cubicBezTo>
                    <a:pt x="3098" y="364"/>
                    <a:pt x="3114" y="395"/>
                    <a:pt x="3091" y="419"/>
                  </a:cubicBezTo>
                  <a:cubicBezTo>
                    <a:pt x="3075" y="427"/>
                    <a:pt x="3067" y="435"/>
                    <a:pt x="3059" y="435"/>
                  </a:cubicBezTo>
                  <a:lnTo>
                    <a:pt x="3051" y="427"/>
                  </a:lnTo>
                  <a:cubicBezTo>
                    <a:pt x="3051" y="419"/>
                    <a:pt x="3051" y="411"/>
                    <a:pt x="3051" y="395"/>
                  </a:cubicBezTo>
                  <a:cubicBezTo>
                    <a:pt x="3051" y="372"/>
                    <a:pt x="3059" y="364"/>
                    <a:pt x="3067" y="348"/>
                  </a:cubicBezTo>
                  <a:cubicBezTo>
                    <a:pt x="3075" y="340"/>
                    <a:pt x="3075" y="332"/>
                    <a:pt x="3067" y="316"/>
                  </a:cubicBezTo>
                  <a:cubicBezTo>
                    <a:pt x="3059" y="308"/>
                    <a:pt x="3051" y="308"/>
                    <a:pt x="3051" y="301"/>
                  </a:cubicBezTo>
                  <a:cubicBezTo>
                    <a:pt x="3043" y="292"/>
                    <a:pt x="3035" y="285"/>
                    <a:pt x="3027" y="285"/>
                  </a:cubicBezTo>
                  <a:cubicBezTo>
                    <a:pt x="3027" y="285"/>
                    <a:pt x="3019" y="285"/>
                    <a:pt x="3019" y="292"/>
                  </a:cubicBezTo>
                  <a:cubicBezTo>
                    <a:pt x="3011" y="292"/>
                    <a:pt x="3004" y="301"/>
                    <a:pt x="2996" y="301"/>
                  </a:cubicBezTo>
                  <a:cubicBezTo>
                    <a:pt x="2980" y="308"/>
                    <a:pt x="2964" y="316"/>
                    <a:pt x="2964" y="332"/>
                  </a:cubicBezTo>
                  <a:cubicBezTo>
                    <a:pt x="2964" y="340"/>
                    <a:pt x="2956" y="340"/>
                    <a:pt x="2956" y="340"/>
                  </a:cubicBezTo>
                  <a:cubicBezTo>
                    <a:pt x="2948" y="340"/>
                    <a:pt x="2940" y="332"/>
                    <a:pt x="2924" y="324"/>
                  </a:cubicBezTo>
                  <a:cubicBezTo>
                    <a:pt x="2917" y="324"/>
                    <a:pt x="2909" y="316"/>
                    <a:pt x="2901" y="316"/>
                  </a:cubicBezTo>
                  <a:lnTo>
                    <a:pt x="2901" y="316"/>
                  </a:lnTo>
                  <a:cubicBezTo>
                    <a:pt x="2893" y="340"/>
                    <a:pt x="2869" y="364"/>
                    <a:pt x="2846" y="364"/>
                  </a:cubicBezTo>
                  <a:cubicBezTo>
                    <a:pt x="2838" y="364"/>
                    <a:pt x="2830" y="364"/>
                    <a:pt x="2822" y="356"/>
                  </a:cubicBezTo>
                  <a:cubicBezTo>
                    <a:pt x="2790" y="340"/>
                    <a:pt x="2766" y="316"/>
                    <a:pt x="2758" y="292"/>
                  </a:cubicBezTo>
                  <a:lnTo>
                    <a:pt x="2758" y="285"/>
                  </a:lnTo>
                  <a:lnTo>
                    <a:pt x="2758" y="285"/>
                  </a:lnTo>
                  <a:cubicBezTo>
                    <a:pt x="2766" y="285"/>
                    <a:pt x="2766" y="285"/>
                    <a:pt x="2766" y="285"/>
                  </a:cubicBezTo>
                  <a:lnTo>
                    <a:pt x="2766" y="285"/>
                  </a:lnTo>
                  <a:cubicBezTo>
                    <a:pt x="2774" y="292"/>
                    <a:pt x="2782" y="301"/>
                    <a:pt x="2798" y="301"/>
                  </a:cubicBezTo>
                  <a:cubicBezTo>
                    <a:pt x="2806" y="308"/>
                    <a:pt x="2814" y="308"/>
                    <a:pt x="2822" y="308"/>
                  </a:cubicBezTo>
                  <a:cubicBezTo>
                    <a:pt x="2830" y="316"/>
                    <a:pt x="2830" y="316"/>
                    <a:pt x="2846" y="308"/>
                  </a:cubicBezTo>
                  <a:cubicBezTo>
                    <a:pt x="2853" y="308"/>
                    <a:pt x="2861" y="308"/>
                    <a:pt x="2869" y="301"/>
                  </a:cubicBezTo>
                  <a:cubicBezTo>
                    <a:pt x="2885" y="301"/>
                    <a:pt x="2901" y="292"/>
                    <a:pt x="2909" y="277"/>
                  </a:cubicBezTo>
                  <a:cubicBezTo>
                    <a:pt x="2924" y="245"/>
                    <a:pt x="2940" y="237"/>
                    <a:pt x="2972" y="237"/>
                  </a:cubicBezTo>
                  <a:cubicBezTo>
                    <a:pt x="2996" y="229"/>
                    <a:pt x="3011" y="221"/>
                    <a:pt x="3019" y="214"/>
                  </a:cubicBezTo>
                  <a:cubicBezTo>
                    <a:pt x="3019" y="206"/>
                    <a:pt x="3011" y="206"/>
                    <a:pt x="3011" y="198"/>
                  </a:cubicBezTo>
                  <a:cubicBezTo>
                    <a:pt x="2996" y="190"/>
                    <a:pt x="2988" y="174"/>
                    <a:pt x="2988" y="166"/>
                  </a:cubicBezTo>
                  <a:cubicBezTo>
                    <a:pt x="2988" y="158"/>
                    <a:pt x="2996" y="158"/>
                    <a:pt x="3011" y="166"/>
                  </a:cubicBezTo>
                  <a:cubicBezTo>
                    <a:pt x="3019" y="166"/>
                    <a:pt x="3027" y="174"/>
                    <a:pt x="3027" y="174"/>
                  </a:cubicBezTo>
                  <a:cubicBezTo>
                    <a:pt x="3043" y="182"/>
                    <a:pt x="3059" y="190"/>
                    <a:pt x="3067" y="190"/>
                  </a:cubicBezTo>
                  <a:cubicBezTo>
                    <a:pt x="3075" y="190"/>
                    <a:pt x="3075" y="190"/>
                    <a:pt x="3075" y="190"/>
                  </a:cubicBezTo>
                  <a:cubicBezTo>
                    <a:pt x="3083" y="190"/>
                    <a:pt x="3091" y="190"/>
                    <a:pt x="3098" y="198"/>
                  </a:cubicBezTo>
                  <a:cubicBezTo>
                    <a:pt x="3098" y="198"/>
                    <a:pt x="3098" y="198"/>
                    <a:pt x="3106" y="198"/>
                  </a:cubicBezTo>
                  <a:cubicBezTo>
                    <a:pt x="3106" y="206"/>
                    <a:pt x="3114" y="206"/>
                    <a:pt x="3122" y="206"/>
                  </a:cubicBezTo>
                  <a:cubicBezTo>
                    <a:pt x="3122" y="206"/>
                    <a:pt x="3114" y="206"/>
                    <a:pt x="3114" y="198"/>
                  </a:cubicBezTo>
                  <a:cubicBezTo>
                    <a:pt x="3098" y="182"/>
                    <a:pt x="3091" y="166"/>
                    <a:pt x="3083" y="150"/>
                  </a:cubicBezTo>
                  <a:cubicBezTo>
                    <a:pt x="3075" y="134"/>
                    <a:pt x="3075" y="119"/>
                    <a:pt x="3067" y="111"/>
                  </a:cubicBezTo>
                  <a:cubicBezTo>
                    <a:pt x="3059" y="103"/>
                    <a:pt x="3051" y="103"/>
                    <a:pt x="3043" y="95"/>
                  </a:cubicBezTo>
                  <a:cubicBezTo>
                    <a:pt x="3027" y="87"/>
                    <a:pt x="3019" y="79"/>
                    <a:pt x="3011" y="63"/>
                  </a:cubicBezTo>
                  <a:cubicBezTo>
                    <a:pt x="3004" y="39"/>
                    <a:pt x="3004" y="24"/>
                    <a:pt x="3004" y="24"/>
                  </a:cubicBezTo>
                  <a:cubicBezTo>
                    <a:pt x="2719" y="87"/>
                    <a:pt x="1818" y="292"/>
                    <a:pt x="1011" y="403"/>
                  </a:cubicBezTo>
                  <a:cubicBezTo>
                    <a:pt x="1011" y="403"/>
                    <a:pt x="964" y="411"/>
                    <a:pt x="932" y="411"/>
                  </a:cubicBezTo>
                  <a:cubicBezTo>
                    <a:pt x="924" y="411"/>
                    <a:pt x="917" y="411"/>
                    <a:pt x="917" y="411"/>
                  </a:cubicBezTo>
                  <a:cubicBezTo>
                    <a:pt x="909" y="403"/>
                    <a:pt x="901" y="403"/>
                    <a:pt x="893" y="403"/>
                  </a:cubicBezTo>
                  <a:cubicBezTo>
                    <a:pt x="901" y="443"/>
                    <a:pt x="901" y="490"/>
                    <a:pt x="885" y="514"/>
                  </a:cubicBezTo>
                  <a:cubicBezTo>
                    <a:pt x="877" y="538"/>
                    <a:pt x="861" y="545"/>
                    <a:pt x="853" y="545"/>
                  </a:cubicBezTo>
                  <a:cubicBezTo>
                    <a:pt x="845" y="553"/>
                    <a:pt x="837" y="553"/>
                    <a:pt x="830" y="577"/>
                  </a:cubicBezTo>
                  <a:cubicBezTo>
                    <a:pt x="822" y="617"/>
                    <a:pt x="782" y="672"/>
                    <a:pt x="766" y="672"/>
                  </a:cubicBezTo>
                  <a:lnTo>
                    <a:pt x="758" y="672"/>
                  </a:lnTo>
                  <a:cubicBezTo>
                    <a:pt x="758" y="656"/>
                    <a:pt x="735" y="632"/>
                    <a:pt x="711" y="632"/>
                  </a:cubicBezTo>
                  <a:cubicBezTo>
                    <a:pt x="695" y="632"/>
                    <a:pt x="687" y="640"/>
                    <a:pt x="679" y="648"/>
                  </a:cubicBezTo>
                  <a:cubicBezTo>
                    <a:pt x="656" y="672"/>
                    <a:pt x="656" y="688"/>
                    <a:pt x="656" y="712"/>
                  </a:cubicBezTo>
                  <a:cubicBezTo>
                    <a:pt x="648" y="735"/>
                    <a:pt x="648" y="751"/>
                    <a:pt x="616" y="759"/>
                  </a:cubicBezTo>
                  <a:cubicBezTo>
                    <a:pt x="584" y="759"/>
                    <a:pt x="577" y="743"/>
                    <a:pt x="577" y="727"/>
                  </a:cubicBezTo>
                  <a:cubicBezTo>
                    <a:pt x="569" y="719"/>
                    <a:pt x="569" y="719"/>
                    <a:pt x="561" y="719"/>
                  </a:cubicBezTo>
                  <a:lnTo>
                    <a:pt x="553" y="719"/>
                  </a:lnTo>
                  <a:lnTo>
                    <a:pt x="553" y="727"/>
                  </a:lnTo>
                  <a:cubicBezTo>
                    <a:pt x="553" y="735"/>
                    <a:pt x="553" y="751"/>
                    <a:pt x="545" y="759"/>
                  </a:cubicBezTo>
                  <a:cubicBezTo>
                    <a:pt x="537" y="775"/>
                    <a:pt x="521" y="775"/>
                    <a:pt x="505" y="783"/>
                  </a:cubicBezTo>
                  <a:cubicBezTo>
                    <a:pt x="490" y="783"/>
                    <a:pt x="482" y="783"/>
                    <a:pt x="482" y="798"/>
                  </a:cubicBezTo>
                  <a:cubicBezTo>
                    <a:pt x="482" y="838"/>
                    <a:pt x="466" y="870"/>
                    <a:pt x="434" y="870"/>
                  </a:cubicBezTo>
                  <a:cubicBezTo>
                    <a:pt x="403" y="870"/>
                    <a:pt x="355" y="933"/>
                    <a:pt x="316" y="972"/>
                  </a:cubicBezTo>
                  <a:cubicBezTo>
                    <a:pt x="308" y="980"/>
                    <a:pt x="300" y="988"/>
                    <a:pt x="292" y="996"/>
                  </a:cubicBezTo>
                  <a:cubicBezTo>
                    <a:pt x="284" y="1004"/>
                    <a:pt x="276" y="1012"/>
                    <a:pt x="260" y="1012"/>
                  </a:cubicBezTo>
                  <a:cubicBezTo>
                    <a:pt x="260" y="1012"/>
                    <a:pt x="253" y="1004"/>
                    <a:pt x="245" y="1004"/>
                  </a:cubicBezTo>
                  <a:cubicBezTo>
                    <a:pt x="237" y="1004"/>
                    <a:pt x="229" y="1004"/>
                    <a:pt x="221" y="1004"/>
                  </a:cubicBezTo>
                  <a:cubicBezTo>
                    <a:pt x="205" y="1004"/>
                    <a:pt x="189" y="1012"/>
                    <a:pt x="173" y="1020"/>
                  </a:cubicBezTo>
                  <a:cubicBezTo>
                    <a:pt x="142" y="1043"/>
                    <a:pt x="126" y="1051"/>
                    <a:pt x="110" y="1051"/>
                  </a:cubicBezTo>
                  <a:cubicBezTo>
                    <a:pt x="94" y="1051"/>
                    <a:pt x="94" y="1051"/>
                    <a:pt x="94" y="1067"/>
                  </a:cubicBezTo>
                  <a:cubicBezTo>
                    <a:pt x="102" y="1075"/>
                    <a:pt x="102" y="1083"/>
                    <a:pt x="102" y="1083"/>
                  </a:cubicBezTo>
                  <a:cubicBezTo>
                    <a:pt x="110" y="1115"/>
                    <a:pt x="110" y="1138"/>
                    <a:pt x="94" y="1154"/>
                  </a:cubicBezTo>
                  <a:cubicBezTo>
                    <a:pt x="87" y="1162"/>
                    <a:pt x="63" y="1170"/>
                    <a:pt x="47" y="1170"/>
                  </a:cubicBezTo>
                  <a:cubicBezTo>
                    <a:pt x="23" y="1170"/>
                    <a:pt x="7" y="1178"/>
                    <a:pt x="7" y="1186"/>
                  </a:cubicBezTo>
                  <a:cubicBezTo>
                    <a:pt x="7" y="1194"/>
                    <a:pt x="7" y="1209"/>
                    <a:pt x="7" y="1233"/>
                  </a:cubicBezTo>
                  <a:cubicBezTo>
                    <a:pt x="7" y="1249"/>
                    <a:pt x="7" y="1273"/>
                    <a:pt x="7" y="1289"/>
                  </a:cubicBezTo>
                  <a:cubicBezTo>
                    <a:pt x="126" y="1273"/>
                    <a:pt x="126" y="1273"/>
                    <a:pt x="126" y="1273"/>
                  </a:cubicBezTo>
                  <a:cubicBezTo>
                    <a:pt x="308" y="1257"/>
                    <a:pt x="426" y="1241"/>
                    <a:pt x="450" y="1241"/>
                  </a:cubicBezTo>
                  <a:cubicBezTo>
                    <a:pt x="505" y="1241"/>
                    <a:pt x="529" y="1225"/>
                    <a:pt x="553" y="1202"/>
                  </a:cubicBezTo>
                  <a:cubicBezTo>
                    <a:pt x="561" y="1194"/>
                    <a:pt x="569" y="1186"/>
                    <a:pt x="584" y="1178"/>
                  </a:cubicBezTo>
                  <a:cubicBezTo>
                    <a:pt x="632" y="1154"/>
                    <a:pt x="774" y="1083"/>
                    <a:pt x="814" y="1075"/>
                  </a:cubicBezTo>
                  <a:cubicBezTo>
                    <a:pt x="837" y="1067"/>
                    <a:pt x="1130" y="1028"/>
                    <a:pt x="1209" y="1028"/>
                  </a:cubicBezTo>
                  <a:cubicBezTo>
                    <a:pt x="1225" y="1028"/>
                    <a:pt x="1233" y="1028"/>
                    <a:pt x="1233" y="1036"/>
                  </a:cubicBezTo>
                  <a:cubicBezTo>
                    <a:pt x="1233" y="1043"/>
                    <a:pt x="1233" y="1043"/>
                    <a:pt x="1233" y="1051"/>
                  </a:cubicBezTo>
                  <a:lnTo>
                    <a:pt x="1233" y="1059"/>
                  </a:lnTo>
                  <a:cubicBezTo>
                    <a:pt x="1233" y="1059"/>
                    <a:pt x="1241" y="1059"/>
                    <a:pt x="1257" y="1067"/>
                  </a:cubicBezTo>
                  <a:cubicBezTo>
                    <a:pt x="1264" y="1067"/>
                    <a:pt x="1272" y="1067"/>
                    <a:pt x="1280" y="1067"/>
                  </a:cubicBezTo>
                  <a:cubicBezTo>
                    <a:pt x="1288" y="1067"/>
                    <a:pt x="1288" y="1067"/>
                    <a:pt x="1296" y="1067"/>
                  </a:cubicBezTo>
                  <a:cubicBezTo>
                    <a:pt x="1312" y="1067"/>
                    <a:pt x="1320" y="1067"/>
                    <a:pt x="1328" y="1075"/>
                  </a:cubicBezTo>
                  <a:cubicBezTo>
                    <a:pt x="1343" y="1091"/>
                    <a:pt x="1367" y="1154"/>
                    <a:pt x="1367" y="1170"/>
                  </a:cubicBezTo>
                  <a:lnTo>
                    <a:pt x="1810" y="1099"/>
                  </a:lnTo>
                  <a:close/>
                  <a:moveTo>
                    <a:pt x="3083" y="340"/>
                  </a:moveTo>
                  <a:lnTo>
                    <a:pt x="3083" y="340"/>
                  </a:lnTo>
                  <a:cubicBezTo>
                    <a:pt x="3075" y="348"/>
                    <a:pt x="3075" y="348"/>
                    <a:pt x="3075" y="356"/>
                  </a:cubicBezTo>
                  <a:cubicBezTo>
                    <a:pt x="3067" y="364"/>
                    <a:pt x="3059" y="372"/>
                    <a:pt x="3059" y="395"/>
                  </a:cubicBezTo>
                  <a:cubicBezTo>
                    <a:pt x="3051" y="411"/>
                    <a:pt x="3059" y="419"/>
                    <a:pt x="3059" y="427"/>
                  </a:cubicBezTo>
                  <a:lnTo>
                    <a:pt x="3059" y="427"/>
                  </a:lnTo>
                  <a:cubicBezTo>
                    <a:pt x="3067" y="427"/>
                    <a:pt x="3083" y="411"/>
                    <a:pt x="3083" y="411"/>
                  </a:cubicBezTo>
                  <a:cubicBezTo>
                    <a:pt x="3106" y="395"/>
                    <a:pt x="3091" y="364"/>
                    <a:pt x="3083" y="340"/>
                  </a:cubicBezTo>
                  <a:close/>
                  <a:moveTo>
                    <a:pt x="3027" y="16"/>
                  </a:moveTo>
                  <a:lnTo>
                    <a:pt x="3027" y="16"/>
                  </a:lnTo>
                  <a:lnTo>
                    <a:pt x="3027" y="16"/>
                  </a:lnTo>
                  <a:cubicBezTo>
                    <a:pt x="3035" y="24"/>
                    <a:pt x="3035" y="24"/>
                    <a:pt x="3043" y="24"/>
                  </a:cubicBezTo>
                  <a:cubicBezTo>
                    <a:pt x="3059" y="32"/>
                    <a:pt x="3067" y="39"/>
                    <a:pt x="3075" y="71"/>
                  </a:cubicBezTo>
                  <a:cubicBezTo>
                    <a:pt x="3083" y="95"/>
                    <a:pt x="3098" y="111"/>
                    <a:pt x="3106" y="119"/>
                  </a:cubicBezTo>
                  <a:cubicBezTo>
                    <a:pt x="3114" y="126"/>
                    <a:pt x="3122" y="134"/>
                    <a:pt x="3122" y="142"/>
                  </a:cubicBezTo>
                  <a:cubicBezTo>
                    <a:pt x="3138" y="166"/>
                    <a:pt x="3146" y="182"/>
                    <a:pt x="3170" y="221"/>
                  </a:cubicBezTo>
                  <a:cubicBezTo>
                    <a:pt x="3193" y="261"/>
                    <a:pt x="3209" y="292"/>
                    <a:pt x="3225" y="308"/>
                  </a:cubicBezTo>
                  <a:cubicBezTo>
                    <a:pt x="3233" y="316"/>
                    <a:pt x="3249" y="316"/>
                    <a:pt x="3249" y="324"/>
                  </a:cubicBezTo>
                  <a:cubicBezTo>
                    <a:pt x="3249" y="316"/>
                    <a:pt x="3249" y="316"/>
                    <a:pt x="3249" y="316"/>
                  </a:cubicBezTo>
                  <a:cubicBezTo>
                    <a:pt x="3225" y="285"/>
                    <a:pt x="3209" y="269"/>
                    <a:pt x="3186" y="237"/>
                  </a:cubicBezTo>
                  <a:cubicBezTo>
                    <a:pt x="3177" y="221"/>
                    <a:pt x="3170" y="206"/>
                    <a:pt x="3162" y="182"/>
                  </a:cubicBezTo>
                  <a:cubicBezTo>
                    <a:pt x="3146" y="158"/>
                    <a:pt x="3130" y="134"/>
                    <a:pt x="3122" y="126"/>
                  </a:cubicBezTo>
                  <a:cubicBezTo>
                    <a:pt x="3114" y="111"/>
                    <a:pt x="3106" y="103"/>
                    <a:pt x="3098" y="87"/>
                  </a:cubicBezTo>
                  <a:cubicBezTo>
                    <a:pt x="3098" y="71"/>
                    <a:pt x="3091" y="48"/>
                    <a:pt x="3075" y="32"/>
                  </a:cubicBezTo>
                  <a:cubicBezTo>
                    <a:pt x="3067" y="16"/>
                    <a:pt x="3067" y="16"/>
                    <a:pt x="3059" y="8"/>
                  </a:cubicBezTo>
                  <a:cubicBezTo>
                    <a:pt x="3051" y="8"/>
                    <a:pt x="3043" y="16"/>
                    <a:pt x="3027" y="1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02" name="Freeform 639"/>
            <p:cNvSpPr>
              <a:spLocks noChangeArrowheads="1"/>
            </p:cNvSpPr>
            <p:nvPr/>
          </p:nvSpPr>
          <p:spPr bwMode="auto">
            <a:xfrm>
              <a:off x="19183220" y="5201203"/>
              <a:ext cx="786244" cy="1043688"/>
            </a:xfrm>
            <a:custGeom>
              <a:avLst/>
              <a:gdLst>
                <a:gd name="T0" fmla="*/ 751 w 1495"/>
                <a:gd name="T1" fmla="*/ 1929 h 1985"/>
                <a:gd name="T2" fmla="*/ 1218 w 1495"/>
                <a:gd name="T3" fmla="*/ 1826 h 1985"/>
                <a:gd name="T4" fmla="*/ 1321 w 1495"/>
                <a:gd name="T5" fmla="*/ 1684 h 1985"/>
                <a:gd name="T6" fmla="*/ 1376 w 1495"/>
                <a:gd name="T7" fmla="*/ 1510 h 1985"/>
                <a:gd name="T8" fmla="*/ 1360 w 1495"/>
                <a:gd name="T9" fmla="*/ 1423 h 1985"/>
                <a:gd name="T10" fmla="*/ 1486 w 1495"/>
                <a:gd name="T11" fmla="*/ 1399 h 1985"/>
                <a:gd name="T12" fmla="*/ 1494 w 1495"/>
                <a:gd name="T13" fmla="*/ 1194 h 1985"/>
                <a:gd name="T14" fmla="*/ 1455 w 1495"/>
                <a:gd name="T15" fmla="*/ 1115 h 1985"/>
                <a:gd name="T16" fmla="*/ 1344 w 1495"/>
                <a:gd name="T17" fmla="*/ 807 h 1985"/>
                <a:gd name="T18" fmla="*/ 1123 w 1495"/>
                <a:gd name="T19" fmla="*/ 807 h 1985"/>
                <a:gd name="T20" fmla="*/ 1099 w 1495"/>
                <a:gd name="T21" fmla="*/ 854 h 1985"/>
                <a:gd name="T22" fmla="*/ 1020 w 1495"/>
                <a:gd name="T23" fmla="*/ 965 h 1985"/>
                <a:gd name="T24" fmla="*/ 933 w 1495"/>
                <a:gd name="T25" fmla="*/ 822 h 1985"/>
                <a:gd name="T26" fmla="*/ 1020 w 1495"/>
                <a:gd name="T27" fmla="*/ 704 h 1985"/>
                <a:gd name="T28" fmla="*/ 1083 w 1495"/>
                <a:gd name="T29" fmla="*/ 609 h 1985"/>
                <a:gd name="T30" fmla="*/ 1075 w 1495"/>
                <a:gd name="T31" fmla="*/ 435 h 1985"/>
                <a:gd name="T32" fmla="*/ 1004 w 1495"/>
                <a:gd name="T33" fmla="*/ 293 h 1985"/>
                <a:gd name="T34" fmla="*/ 996 w 1495"/>
                <a:gd name="T35" fmla="*/ 214 h 1985"/>
                <a:gd name="T36" fmla="*/ 767 w 1495"/>
                <a:gd name="T37" fmla="*/ 103 h 1985"/>
                <a:gd name="T38" fmla="*/ 649 w 1495"/>
                <a:gd name="T39" fmla="*/ 56 h 1985"/>
                <a:gd name="T40" fmla="*/ 506 w 1495"/>
                <a:gd name="T41" fmla="*/ 16 h 1985"/>
                <a:gd name="T42" fmla="*/ 419 w 1495"/>
                <a:gd name="T43" fmla="*/ 143 h 1985"/>
                <a:gd name="T44" fmla="*/ 427 w 1495"/>
                <a:gd name="T45" fmla="*/ 214 h 1985"/>
                <a:gd name="T46" fmla="*/ 340 w 1495"/>
                <a:gd name="T47" fmla="*/ 277 h 1985"/>
                <a:gd name="T48" fmla="*/ 332 w 1495"/>
                <a:gd name="T49" fmla="*/ 482 h 1985"/>
                <a:gd name="T50" fmla="*/ 309 w 1495"/>
                <a:gd name="T51" fmla="*/ 451 h 1985"/>
                <a:gd name="T52" fmla="*/ 285 w 1495"/>
                <a:gd name="T53" fmla="*/ 403 h 1985"/>
                <a:gd name="T54" fmla="*/ 261 w 1495"/>
                <a:gd name="T55" fmla="*/ 324 h 1985"/>
                <a:gd name="T56" fmla="*/ 190 w 1495"/>
                <a:gd name="T57" fmla="*/ 451 h 1985"/>
                <a:gd name="T58" fmla="*/ 119 w 1495"/>
                <a:gd name="T59" fmla="*/ 538 h 1985"/>
                <a:gd name="T60" fmla="*/ 103 w 1495"/>
                <a:gd name="T61" fmla="*/ 648 h 1985"/>
                <a:gd name="T62" fmla="*/ 48 w 1495"/>
                <a:gd name="T63" fmla="*/ 838 h 1985"/>
                <a:gd name="T64" fmla="*/ 56 w 1495"/>
                <a:gd name="T65" fmla="*/ 973 h 1985"/>
                <a:gd name="T66" fmla="*/ 63 w 1495"/>
                <a:gd name="T67" fmla="*/ 1154 h 1985"/>
                <a:gd name="T68" fmla="*/ 182 w 1495"/>
                <a:gd name="T69" fmla="*/ 1660 h 1985"/>
                <a:gd name="T70" fmla="*/ 48 w 1495"/>
                <a:gd name="T71" fmla="*/ 1977 h 1985"/>
                <a:gd name="T72" fmla="*/ 712 w 1495"/>
                <a:gd name="T73" fmla="*/ 190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5" h="1985">
                  <a:moveTo>
                    <a:pt x="751" y="1929"/>
                  </a:moveTo>
                  <a:lnTo>
                    <a:pt x="751" y="1929"/>
                  </a:lnTo>
                  <a:cubicBezTo>
                    <a:pt x="767" y="1953"/>
                    <a:pt x="1083" y="1874"/>
                    <a:pt x="1210" y="1834"/>
                  </a:cubicBezTo>
                  <a:cubicBezTo>
                    <a:pt x="1210" y="1834"/>
                    <a:pt x="1210" y="1826"/>
                    <a:pt x="1218" y="1826"/>
                  </a:cubicBezTo>
                  <a:cubicBezTo>
                    <a:pt x="1241" y="1787"/>
                    <a:pt x="1249" y="1747"/>
                    <a:pt x="1273" y="1739"/>
                  </a:cubicBezTo>
                  <a:cubicBezTo>
                    <a:pt x="1289" y="1724"/>
                    <a:pt x="1297" y="1692"/>
                    <a:pt x="1321" y="1684"/>
                  </a:cubicBezTo>
                  <a:cubicBezTo>
                    <a:pt x="1313" y="1660"/>
                    <a:pt x="1305" y="1629"/>
                    <a:pt x="1297" y="1613"/>
                  </a:cubicBezTo>
                  <a:cubicBezTo>
                    <a:pt x="1289" y="1597"/>
                    <a:pt x="1328" y="1557"/>
                    <a:pt x="1376" y="1510"/>
                  </a:cubicBezTo>
                  <a:cubicBezTo>
                    <a:pt x="1376" y="1510"/>
                    <a:pt x="1376" y="1502"/>
                    <a:pt x="1368" y="1486"/>
                  </a:cubicBezTo>
                  <a:cubicBezTo>
                    <a:pt x="1360" y="1455"/>
                    <a:pt x="1344" y="1455"/>
                    <a:pt x="1360" y="1423"/>
                  </a:cubicBezTo>
                  <a:cubicBezTo>
                    <a:pt x="1376" y="1399"/>
                    <a:pt x="1360" y="1368"/>
                    <a:pt x="1399" y="1376"/>
                  </a:cubicBezTo>
                  <a:cubicBezTo>
                    <a:pt x="1439" y="1384"/>
                    <a:pt x="1479" y="1391"/>
                    <a:pt x="1486" y="1399"/>
                  </a:cubicBezTo>
                  <a:cubicBezTo>
                    <a:pt x="1486" y="1391"/>
                    <a:pt x="1479" y="1384"/>
                    <a:pt x="1479" y="1384"/>
                  </a:cubicBezTo>
                  <a:cubicBezTo>
                    <a:pt x="1479" y="1344"/>
                    <a:pt x="1486" y="1273"/>
                    <a:pt x="1494" y="1194"/>
                  </a:cubicBezTo>
                  <a:cubicBezTo>
                    <a:pt x="1494" y="1202"/>
                    <a:pt x="1494" y="1202"/>
                    <a:pt x="1486" y="1178"/>
                  </a:cubicBezTo>
                  <a:cubicBezTo>
                    <a:pt x="1479" y="1146"/>
                    <a:pt x="1471" y="1162"/>
                    <a:pt x="1455" y="1115"/>
                  </a:cubicBezTo>
                  <a:cubicBezTo>
                    <a:pt x="1439" y="1067"/>
                    <a:pt x="1408" y="980"/>
                    <a:pt x="1392" y="941"/>
                  </a:cubicBezTo>
                  <a:cubicBezTo>
                    <a:pt x="1376" y="909"/>
                    <a:pt x="1352" y="846"/>
                    <a:pt x="1344" y="807"/>
                  </a:cubicBezTo>
                  <a:cubicBezTo>
                    <a:pt x="1336" y="775"/>
                    <a:pt x="1265" y="735"/>
                    <a:pt x="1234" y="735"/>
                  </a:cubicBezTo>
                  <a:cubicBezTo>
                    <a:pt x="1202" y="743"/>
                    <a:pt x="1139" y="783"/>
                    <a:pt x="1123" y="807"/>
                  </a:cubicBezTo>
                  <a:cubicBezTo>
                    <a:pt x="1123" y="807"/>
                    <a:pt x="1115" y="822"/>
                    <a:pt x="1107" y="814"/>
                  </a:cubicBezTo>
                  <a:cubicBezTo>
                    <a:pt x="1099" y="807"/>
                    <a:pt x="1099" y="830"/>
                    <a:pt x="1099" y="854"/>
                  </a:cubicBezTo>
                  <a:cubicBezTo>
                    <a:pt x="1099" y="878"/>
                    <a:pt x="1083" y="885"/>
                    <a:pt x="1068" y="909"/>
                  </a:cubicBezTo>
                  <a:cubicBezTo>
                    <a:pt x="1052" y="933"/>
                    <a:pt x="1028" y="957"/>
                    <a:pt x="1020" y="965"/>
                  </a:cubicBezTo>
                  <a:cubicBezTo>
                    <a:pt x="1020" y="980"/>
                    <a:pt x="965" y="980"/>
                    <a:pt x="941" y="949"/>
                  </a:cubicBezTo>
                  <a:cubicBezTo>
                    <a:pt x="909" y="917"/>
                    <a:pt x="909" y="846"/>
                    <a:pt x="933" y="822"/>
                  </a:cubicBezTo>
                  <a:cubicBezTo>
                    <a:pt x="957" y="807"/>
                    <a:pt x="981" y="830"/>
                    <a:pt x="996" y="791"/>
                  </a:cubicBezTo>
                  <a:cubicBezTo>
                    <a:pt x="1012" y="751"/>
                    <a:pt x="1020" y="727"/>
                    <a:pt x="1020" y="704"/>
                  </a:cubicBezTo>
                  <a:cubicBezTo>
                    <a:pt x="1020" y="688"/>
                    <a:pt x="1020" y="656"/>
                    <a:pt x="1044" y="648"/>
                  </a:cubicBezTo>
                  <a:cubicBezTo>
                    <a:pt x="1068" y="640"/>
                    <a:pt x="1075" y="648"/>
                    <a:pt x="1083" y="609"/>
                  </a:cubicBezTo>
                  <a:cubicBezTo>
                    <a:pt x="1091" y="577"/>
                    <a:pt x="1091" y="554"/>
                    <a:pt x="1075" y="522"/>
                  </a:cubicBezTo>
                  <a:cubicBezTo>
                    <a:pt x="1060" y="490"/>
                    <a:pt x="1075" y="474"/>
                    <a:pt x="1075" y="435"/>
                  </a:cubicBezTo>
                  <a:cubicBezTo>
                    <a:pt x="1075" y="403"/>
                    <a:pt x="1044" y="356"/>
                    <a:pt x="1028" y="340"/>
                  </a:cubicBezTo>
                  <a:cubicBezTo>
                    <a:pt x="1012" y="332"/>
                    <a:pt x="988" y="308"/>
                    <a:pt x="1004" y="293"/>
                  </a:cubicBezTo>
                  <a:cubicBezTo>
                    <a:pt x="1028" y="277"/>
                    <a:pt x="1052" y="253"/>
                    <a:pt x="1036" y="237"/>
                  </a:cubicBezTo>
                  <a:cubicBezTo>
                    <a:pt x="1028" y="229"/>
                    <a:pt x="1004" y="229"/>
                    <a:pt x="996" y="214"/>
                  </a:cubicBezTo>
                  <a:cubicBezTo>
                    <a:pt x="988" y="190"/>
                    <a:pt x="981" y="166"/>
                    <a:pt x="949" y="158"/>
                  </a:cubicBezTo>
                  <a:cubicBezTo>
                    <a:pt x="917" y="150"/>
                    <a:pt x="783" y="103"/>
                    <a:pt x="767" y="103"/>
                  </a:cubicBezTo>
                  <a:cubicBezTo>
                    <a:pt x="751" y="103"/>
                    <a:pt x="743" y="111"/>
                    <a:pt x="735" y="79"/>
                  </a:cubicBezTo>
                  <a:cubicBezTo>
                    <a:pt x="720" y="56"/>
                    <a:pt x="672" y="47"/>
                    <a:pt x="649" y="56"/>
                  </a:cubicBezTo>
                  <a:cubicBezTo>
                    <a:pt x="625" y="56"/>
                    <a:pt x="601" y="47"/>
                    <a:pt x="593" y="32"/>
                  </a:cubicBezTo>
                  <a:cubicBezTo>
                    <a:pt x="577" y="24"/>
                    <a:pt x="530" y="0"/>
                    <a:pt x="506" y="16"/>
                  </a:cubicBezTo>
                  <a:cubicBezTo>
                    <a:pt x="475" y="32"/>
                    <a:pt x="459" y="71"/>
                    <a:pt x="443" y="79"/>
                  </a:cubicBezTo>
                  <a:cubicBezTo>
                    <a:pt x="435" y="87"/>
                    <a:pt x="403" y="111"/>
                    <a:pt x="419" y="143"/>
                  </a:cubicBezTo>
                  <a:cubicBezTo>
                    <a:pt x="435" y="174"/>
                    <a:pt x="459" y="166"/>
                    <a:pt x="459" y="190"/>
                  </a:cubicBezTo>
                  <a:cubicBezTo>
                    <a:pt x="459" y="206"/>
                    <a:pt x="459" y="214"/>
                    <a:pt x="427" y="214"/>
                  </a:cubicBezTo>
                  <a:cubicBezTo>
                    <a:pt x="403" y="214"/>
                    <a:pt x="380" y="221"/>
                    <a:pt x="372" y="237"/>
                  </a:cubicBezTo>
                  <a:cubicBezTo>
                    <a:pt x="356" y="253"/>
                    <a:pt x="348" y="229"/>
                    <a:pt x="340" y="277"/>
                  </a:cubicBezTo>
                  <a:cubicBezTo>
                    <a:pt x="340" y="316"/>
                    <a:pt x="348" y="364"/>
                    <a:pt x="348" y="403"/>
                  </a:cubicBezTo>
                  <a:cubicBezTo>
                    <a:pt x="356" y="435"/>
                    <a:pt x="348" y="490"/>
                    <a:pt x="332" y="482"/>
                  </a:cubicBezTo>
                  <a:cubicBezTo>
                    <a:pt x="316" y="467"/>
                    <a:pt x="324" y="419"/>
                    <a:pt x="316" y="411"/>
                  </a:cubicBezTo>
                  <a:cubicBezTo>
                    <a:pt x="301" y="411"/>
                    <a:pt x="309" y="435"/>
                    <a:pt x="309" y="451"/>
                  </a:cubicBezTo>
                  <a:cubicBezTo>
                    <a:pt x="309" y="467"/>
                    <a:pt x="316" y="514"/>
                    <a:pt x="301" y="482"/>
                  </a:cubicBezTo>
                  <a:cubicBezTo>
                    <a:pt x="285" y="458"/>
                    <a:pt x="285" y="435"/>
                    <a:pt x="285" y="403"/>
                  </a:cubicBezTo>
                  <a:cubicBezTo>
                    <a:pt x="293" y="372"/>
                    <a:pt x="293" y="324"/>
                    <a:pt x="285" y="316"/>
                  </a:cubicBezTo>
                  <a:cubicBezTo>
                    <a:pt x="277" y="308"/>
                    <a:pt x="261" y="308"/>
                    <a:pt x="261" y="324"/>
                  </a:cubicBezTo>
                  <a:cubicBezTo>
                    <a:pt x="261" y="340"/>
                    <a:pt x="238" y="387"/>
                    <a:pt x="222" y="403"/>
                  </a:cubicBezTo>
                  <a:cubicBezTo>
                    <a:pt x="206" y="419"/>
                    <a:pt x="238" y="458"/>
                    <a:pt x="190" y="451"/>
                  </a:cubicBezTo>
                  <a:cubicBezTo>
                    <a:pt x="151" y="435"/>
                    <a:pt x="158" y="435"/>
                    <a:pt x="151" y="467"/>
                  </a:cubicBezTo>
                  <a:cubicBezTo>
                    <a:pt x="143" y="498"/>
                    <a:pt x="135" y="538"/>
                    <a:pt x="119" y="538"/>
                  </a:cubicBezTo>
                  <a:cubicBezTo>
                    <a:pt x="111" y="538"/>
                    <a:pt x="71" y="554"/>
                    <a:pt x="79" y="585"/>
                  </a:cubicBezTo>
                  <a:cubicBezTo>
                    <a:pt x="95" y="609"/>
                    <a:pt x="111" y="625"/>
                    <a:pt x="103" y="648"/>
                  </a:cubicBezTo>
                  <a:cubicBezTo>
                    <a:pt x="95" y="664"/>
                    <a:pt x="119" y="743"/>
                    <a:pt x="103" y="767"/>
                  </a:cubicBezTo>
                  <a:cubicBezTo>
                    <a:pt x="87" y="783"/>
                    <a:pt x="63" y="822"/>
                    <a:pt x="48" y="838"/>
                  </a:cubicBezTo>
                  <a:cubicBezTo>
                    <a:pt x="32" y="862"/>
                    <a:pt x="0" y="885"/>
                    <a:pt x="24" y="901"/>
                  </a:cubicBezTo>
                  <a:cubicBezTo>
                    <a:pt x="48" y="925"/>
                    <a:pt x="63" y="941"/>
                    <a:pt x="56" y="973"/>
                  </a:cubicBezTo>
                  <a:cubicBezTo>
                    <a:pt x="56" y="1004"/>
                    <a:pt x="71" y="1036"/>
                    <a:pt x="56" y="1051"/>
                  </a:cubicBezTo>
                  <a:cubicBezTo>
                    <a:pt x="40" y="1067"/>
                    <a:pt x="48" y="1131"/>
                    <a:pt x="63" y="1154"/>
                  </a:cubicBezTo>
                  <a:cubicBezTo>
                    <a:pt x="79" y="1170"/>
                    <a:pt x="95" y="1194"/>
                    <a:pt x="119" y="1233"/>
                  </a:cubicBezTo>
                  <a:cubicBezTo>
                    <a:pt x="143" y="1273"/>
                    <a:pt x="238" y="1510"/>
                    <a:pt x="182" y="1660"/>
                  </a:cubicBezTo>
                  <a:cubicBezTo>
                    <a:pt x="127" y="1803"/>
                    <a:pt x="135" y="1834"/>
                    <a:pt x="127" y="1858"/>
                  </a:cubicBezTo>
                  <a:cubicBezTo>
                    <a:pt x="119" y="1874"/>
                    <a:pt x="79" y="1945"/>
                    <a:pt x="48" y="1977"/>
                  </a:cubicBezTo>
                  <a:lnTo>
                    <a:pt x="40" y="1984"/>
                  </a:lnTo>
                  <a:cubicBezTo>
                    <a:pt x="712" y="1905"/>
                    <a:pt x="712" y="1905"/>
                    <a:pt x="712" y="1905"/>
                  </a:cubicBezTo>
                  <a:cubicBezTo>
                    <a:pt x="712" y="1905"/>
                    <a:pt x="728" y="1897"/>
                    <a:pt x="751" y="192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03" name="Freeform 640"/>
            <p:cNvSpPr>
              <a:spLocks noChangeArrowheads="1"/>
            </p:cNvSpPr>
            <p:nvPr/>
          </p:nvSpPr>
          <p:spPr bwMode="auto">
            <a:xfrm>
              <a:off x="19183220" y="5205841"/>
              <a:ext cx="786244" cy="1039049"/>
            </a:xfrm>
            <a:custGeom>
              <a:avLst/>
              <a:gdLst>
                <a:gd name="T0" fmla="*/ 119 w 1495"/>
                <a:gd name="T1" fmla="*/ 1858 h 1977"/>
                <a:gd name="T2" fmla="*/ 71 w 1495"/>
                <a:gd name="T3" fmla="*/ 1162 h 1977"/>
                <a:gd name="T4" fmla="*/ 24 w 1495"/>
                <a:gd name="T5" fmla="*/ 901 h 1977"/>
                <a:gd name="T6" fmla="*/ 103 w 1495"/>
                <a:gd name="T7" fmla="*/ 751 h 1977"/>
                <a:gd name="T8" fmla="*/ 79 w 1495"/>
                <a:gd name="T9" fmla="*/ 553 h 1977"/>
                <a:gd name="T10" fmla="*/ 158 w 1495"/>
                <a:gd name="T11" fmla="*/ 427 h 1977"/>
                <a:gd name="T12" fmla="*/ 222 w 1495"/>
                <a:gd name="T13" fmla="*/ 395 h 1977"/>
                <a:gd name="T14" fmla="*/ 301 w 1495"/>
                <a:gd name="T15" fmla="*/ 474 h 1977"/>
                <a:gd name="T16" fmla="*/ 309 w 1495"/>
                <a:gd name="T17" fmla="*/ 403 h 1977"/>
                <a:gd name="T18" fmla="*/ 340 w 1495"/>
                <a:gd name="T19" fmla="*/ 466 h 1977"/>
                <a:gd name="T20" fmla="*/ 364 w 1495"/>
                <a:gd name="T21" fmla="*/ 221 h 1977"/>
                <a:gd name="T22" fmla="*/ 411 w 1495"/>
                <a:gd name="T23" fmla="*/ 135 h 1977"/>
                <a:gd name="T24" fmla="*/ 530 w 1495"/>
                <a:gd name="T25" fmla="*/ 0 h 1977"/>
                <a:gd name="T26" fmla="*/ 735 w 1495"/>
                <a:gd name="T27" fmla="*/ 71 h 1977"/>
                <a:gd name="T28" fmla="*/ 878 w 1495"/>
                <a:gd name="T29" fmla="*/ 119 h 1977"/>
                <a:gd name="T30" fmla="*/ 1044 w 1495"/>
                <a:gd name="T31" fmla="*/ 237 h 1977"/>
                <a:gd name="T32" fmla="*/ 1075 w 1495"/>
                <a:gd name="T33" fmla="*/ 427 h 1977"/>
                <a:gd name="T34" fmla="*/ 1044 w 1495"/>
                <a:gd name="T35" fmla="*/ 648 h 1977"/>
                <a:gd name="T36" fmla="*/ 917 w 1495"/>
                <a:gd name="T37" fmla="*/ 854 h 1977"/>
                <a:gd name="T38" fmla="*/ 1068 w 1495"/>
                <a:gd name="T39" fmla="*/ 901 h 1977"/>
                <a:gd name="T40" fmla="*/ 1123 w 1495"/>
                <a:gd name="T41" fmla="*/ 799 h 1977"/>
                <a:gd name="T42" fmla="*/ 1455 w 1495"/>
                <a:gd name="T43" fmla="*/ 1107 h 1977"/>
                <a:gd name="T44" fmla="*/ 1494 w 1495"/>
                <a:gd name="T45" fmla="*/ 1186 h 1977"/>
                <a:gd name="T46" fmla="*/ 1423 w 1495"/>
                <a:gd name="T47" fmla="*/ 1376 h 1977"/>
                <a:gd name="T48" fmla="*/ 1368 w 1495"/>
                <a:gd name="T49" fmla="*/ 1455 h 1977"/>
                <a:gd name="T50" fmla="*/ 1305 w 1495"/>
                <a:gd name="T51" fmla="*/ 1605 h 1977"/>
                <a:gd name="T52" fmla="*/ 1297 w 1495"/>
                <a:gd name="T53" fmla="*/ 1707 h 1977"/>
                <a:gd name="T54" fmla="*/ 1210 w 1495"/>
                <a:gd name="T55" fmla="*/ 1834 h 1977"/>
                <a:gd name="T56" fmla="*/ 24 w 1495"/>
                <a:gd name="T57" fmla="*/ 1976 h 1977"/>
                <a:gd name="T58" fmla="*/ 143 w 1495"/>
                <a:gd name="T59" fmla="*/ 490 h 1977"/>
                <a:gd name="T60" fmla="*/ 103 w 1495"/>
                <a:gd name="T61" fmla="*/ 640 h 1977"/>
                <a:gd name="T62" fmla="*/ 40 w 1495"/>
                <a:gd name="T63" fmla="*/ 846 h 1977"/>
                <a:gd name="T64" fmla="*/ 56 w 1495"/>
                <a:gd name="T65" fmla="*/ 1043 h 1977"/>
                <a:gd name="T66" fmla="*/ 135 w 1495"/>
                <a:gd name="T67" fmla="*/ 1818 h 1977"/>
                <a:gd name="T68" fmla="*/ 712 w 1495"/>
                <a:gd name="T69" fmla="*/ 1889 h 1977"/>
                <a:gd name="T70" fmla="*/ 1210 w 1495"/>
                <a:gd name="T71" fmla="*/ 1810 h 1977"/>
                <a:gd name="T72" fmla="*/ 1305 w 1495"/>
                <a:gd name="T73" fmla="*/ 1636 h 1977"/>
                <a:gd name="T74" fmla="*/ 1360 w 1495"/>
                <a:gd name="T75" fmla="*/ 1415 h 1977"/>
                <a:gd name="T76" fmla="*/ 1479 w 1495"/>
                <a:gd name="T77" fmla="*/ 1383 h 1977"/>
                <a:gd name="T78" fmla="*/ 1486 w 1495"/>
                <a:gd name="T79" fmla="*/ 1186 h 1977"/>
                <a:gd name="T80" fmla="*/ 1392 w 1495"/>
                <a:gd name="T81" fmla="*/ 941 h 1977"/>
                <a:gd name="T82" fmla="*/ 1107 w 1495"/>
                <a:gd name="T83" fmla="*/ 806 h 1977"/>
                <a:gd name="T84" fmla="*/ 1044 w 1495"/>
                <a:gd name="T85" fmla="*/ 933 h 1977"/>
                <a:gd name="T86" fmla="*/ 933 w 1495"/>
                <a:gd name="T87" fmla="*/ 814 h 1977"/>
                <a:gd name="T88" fmla="*/ 1060 w 1495"/>
                <a:gd name="T89" fmla="*/ 632 h 1977"/>
                <a:gd name="T90" fmla="*/ 1028 w 1495"/>
                <a:gd name="T91" fmla="*/ 340 h 1977"/>
                <a:gd name="T92" fmla="*/ 1036 w 1495"/>
                <a:gd name="T93" fmla="*/ 237 h 1977"/>
                <a:gd name="T94" fmla="*/ 767 w 1495"/>
                <a:gd name="T95" fmla="*/ 95 h 1977"/>
                <a:gd name="T96" fmla="*/ 649 w 1495"/>
                <a:gd name="T97" fmla="*/ 48 h 1977"/>
                <a:gd name="T98" fmla="*/ 467 w 1495"/>
                <a:gd name="T99" fmla="*/ 55 h 1977"/>
                <a:gd name="T100" fmla="*/ 459 w 1495"/>
                <a:gd name="T101" fmla="*/ 182 h 1977"/>
                <a:gd name="T102" fmla="*/ 348 w 1495"/>
                <a:gd name="T103" fmla="*/ 269 h 1977"/>
                <a:gd name="T104" fmla="*/ 316 w 1495"/>
                <a:gd name="T105" fmla="*/ 435 h 1977"/>
                <a:gd name="T106" fmla="*/ 309 w 1495"/>
                <a:gd name="T107" fmla="*/ 450 h 1977"/>
                <a:gd name="T108" fmla="*/ 285 w 1495"/>
                <a:gd name="T109" fmla="*/ 308 h 1977"/>
                <a:gd name="T110" fmla="*/ 206 w 1495"/>
                <a:gd name="T111" fmla="*/ 443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5" h="1977">
                  <a:moveTo>
                    <a:pt x="24" y="1976"/>
                  </a:moveTo>
                  <a:lnTo>
                    <a:pt x="24" y="1976"/>
                  </a:lnTo>
                  <a:cubicBezTo>
                    <a:pt x="40" y="1976"/>
                    <a:pt x="40" y="1976"/>
                    <a:pt x="40" y="1976"/>
                  </a:cubicBezTo>
                  <a:cubicBezTo>
                    <a:pt x="40" y="1969"/>
                    <a:pt x="40" y="1969"/>
                    <a:pt x="48" y="1969"/>
                  </a:cubicBezTo>
                  <a:cubicBezTo>
                    <a:pt x="71" y="1937"/>
                    <a:pt x="103" y="1889"/>
                    <a:pt x="119" y="1858"/>
                  </a:cubicBezTo>
                  <a:cubicBezTo>
                    <a:pt x="119" y="1858"/>
                    <a:pt x="119" y="1850"/>
                    <a:pt x="127" y="1850"/>
                  </a:cubicBezTo>
                  <a:cubicBezTo>
                    <a:pt x="127" y="1842"/>
                    <a:pt x="127" y="1834"/>
                    <a:pt x="135" y="1818"/>
                  </a:cubicBezTo>
                  <a:cubicBezTo>
                    <a:pt x="135" y="1787"/>
                    <a:pt x="143" y="1739"/>
                    <a:pt x="182" y="1644"/>
                  </a:cubicBezTo>
                  <a:cubicBezTo>
                    <a:pt x="229" y="1510"/>
                    <a:pt x="143" y="1273"/>
                    <a:pt x="119" y="1225"/>
                  </a:cubicBezTo>
                  <a:cubicBezTo>
                    <a:pt x="103" y="1202"/>
                    <a:pt x="87" y="1178"/>
                    <a:pt x="71" y="1162"/>
                  </a:cubicBezTo>
                  <a:cubicBezTo>
                    <a:pt x="71" y="1154"/>
                    <a:pt x="63" y="1154"/>
                    <a:pt x="63" y="1146"/>
                  </a:cubicBezTo>
                  <a:cubicBezTo>
                    <a:pt x="48" y="1123"/>
                    <a:pt x="32" y="1059"/>
                    <a:pt x="56" y="1043"/>
                  </a:cubicBezTo>
                  <a:cubicBezTo>
                    <a:pt x="63" y="1036"/>
                    <a:pt x="56" y="1020"/>
                    <a:pt x="56" y="1004"/>
                  </a:cubicBezTo>
                  <a:cubicBezTo>
                    <a:pt x="56" y="988"/>
                    <a:pt x="56" y="980"/>
                    <a:pt x="56" y="965"/>
                  </a:cubicBezTo>
                  <a:cubicBezTo>
                    <a:pt x="56" y="933"/>
                    <a:pt x="48" y="925"/>
                    <a:pt x="24" y="901"/>
                  </a:cubicBezTo>
                  <a:lnTo>
                    <a:pt x="24" y="901"/>
                  </a:lnTo>
                  <a:cubicBezTo>
                    <a:pt x="0" y="877"/>
                    <a:pt x="24" y="862"/>
                    <a:pt x="32" y="846"/>
                  </a:cubicBezTo>
                  <a:cubicBezTo>
                    <a:pt x="40" y="838"/>
                    <a:pt x="48" y="838"/>
                    <a:pt x="48" y="830"/>
                  </a:cubicBezTo>
                  <a:cubicBezTo>
                    <a:pt x="56" y="822"/>
                    <a:pt x="63" y="814"/>
                    <a:pt x="71" y="799"/>
                  </a:cubicBezTo>
                  <a:cubicBezTo>
                    <a:pt x="79" y="783"/>
                    <a:pt x="87" y="767"/>
                    <a:pt x="103" y="751"/>
                  </a:cubicBezTo>
                  <a:cubicBezTo>
                    <a:pt x="111" y="743"/>
                    <a:pt x="103" y="712"/>
                    <a:pt x="103" y="688"/>
                  </a:cubicBezTo>
                  <a:cubicBezTo>
                    <a:pt x="95" y="664"/>
                    <a:pt x="95" y="648"/>
                    <a:pt x="103" y="632"/>
                  </a:cubicBezTo>
                  <a:cubicBezTo>
                    <a:pt x="103" y="625"/>
                    <a:pt x="103" y="609"/>
                    <a:pt x="87" y="601"/>
                  </a:cubicBezTo>
                  <a:cubicBezTo>
                    <a:pt x="87" y="593"/>
                    <a:pt x="79" y="585"/>
                    <a:pt x="79" y="577"/>
                  </a:cubicBezTo>
                  <a:cubicBezTo>
                    <a:pt x="71" y="569"/>
                    <a:pt x="71" y="561"/>
                    <a:pt x="79" y="553"/>
                  </a:cubicBezTo>
                  <a:cubicBezTo>
                    <a:pt x="87" y="538"/>
                    <a:pt x="111" y="530"/>
                    <a:pt x="119" y="530"/>
                  </a:cubicBezTo>
                  <a:cubicBezTo>
                    <a:pt x="127" y="530"/>
                    <a:pt x="135" y="506"/>
                    <a:pt x="135" y="482"/>
                  </a:cubicBezTo>
                  <a:cubicBezTo>
                    <a:pt x="143" y="474"/>
                    <a:pt x="143" y="466"/>
                    <a:pt x="143" y="459"/>
                  </a:cubicBezTo>
                  <a:cubicBezTo>
                    <a:pt x="151" y="450"/>
                    <a:pt x="151" y="443"/>
                    <a:pt x="151" y="443"/>
                  </a:cubicBezTo>
                  <a:cubicBezTo>
                    <a:pt x="151" y="435"/>
                    <a:pt x="151" y="427"/>
                    <a:pt x="158" y="427"/>
                  </a:cubicBezTo>
                  <a:cubicBezTo>
                    <a:pt x="166" y="427"/>
                    <a:pt x="174" y="427"/>
                    <a:pt x="182" y="435"/>
                  </a:cubicBezTo>
                  <a:cubicBezTo>
                    <a:pt x="190" y="435"/>
                    <a:pt x="190" y="435"/>
                    <a:pt x="190" y="435"/>
                  </a:cubicBezTo>
                  <a:cubicBezTo>
                    <a:pt x="198" y="435"/>
                    <a:pt x="198" y="435"/>
                    <a:pt x="206" y="435"/>
                  </a:cubicBezTo>
                  <a:cubicBezTo>
                    <a:pt x="214" y="435"/>
                    <a:pt x="214" y="435"/>
                    <a:pt x="214" y="419"/>
                  </a:cubicBezTo>
                  <a:cubicBezTo>
                    <a:pt x="214" y="411"/>
                    <a:pt x="214" y="403"/>
                    <a:pt x="222" y="395"/>
                  </a:cubicBezTo>
                  <a:cubicBezTo>
                    <a:pt x="238" y="379"/>
                    <a:pt x="253" y="332"/>
                    <a:pt x="261" y="316"/>
                  </a:cubicBezTo>
                  <a:cubicBezTo>
                    <a:pt x="261" y="300"/>
                    <a:pt x="269" y="300"/>
                    <a:pt x="277" y="300"/>
                  </a:cubicBezTo>
                  <a:cubicBezTo>
                    <a:pt x="277" y="300"/>
                    <a:pt x="285" y="300"/>
                    <a:pt x="293" y="308"/>
                  </a:cubicBezTo>
                  <a:cubicBezTo>
                    <a:pt x="293" y="316"/>
                    <a:pt x="293" y="372"/>
                    <a:pt x="293" y="395"/>
                  </a:cubicBezTo>
                  <a:cubicBezTo>
                    <a:pt x="293" y="427"/>
                    <a:pt x="285" y="450"/>
                    <a:pt x="301" y="474"/>
                  </a:cubicBezTo>
                  <a:cubicBezTo>
                    <a:pt x="309" y="474"/>
                    <a:pt x="309" y="482"/>
                    <a:pt x="309" y="482"/>
                  </a:cubicBezTo>
                  <a:cubicBezTo>
                    <a:pt x="309" y="474"/>
                    <a:pt x="309" y="459"/>
                    <a:pt x="309" y="459"/>
                  </a:cubicBezTo>
                  <a:cubicBezTo>
                    <a:pt x="301" y="450"/>
                    <a:pt x="301" y="443"/>
                    <a:pt x="301" y="443"/>
                  </a:cubicBezTo>
                  <a:cubicBezTo>
                    <a:pt x="301" y="435"/>
                    <a:pt x="301" y="435"/>
                    <a:pt x="301" y="435"/>
                  </a:cubicBezTo>
                  <a:cubicBezTo>
                    <a:pt x="301" y="419"/>
                    <a:pt x="301" y="411"/>
                    <a:pt x="309" y="403"/>
                  </a:cubicBezTo>
                  <a:cubicBezTo>
                    <a:pt x="309" y="403"/>
                    <a:pt x="309" y="403"/>
                    <a:pt x="316" y="403"/>
                  </a:cubicBezTo>
                  <a:cubicBezTo>
                    <a:pt x="324" y="403"/>
                    <a:pt x="324" y="419"/>
                    <a:pt x="324" y="435"/>
                  </a:cubicBezTo>
                  <a:cubicBezTo>
                    <a:pt x="324" y="450"/>
                    <a:pt x="324" y="466"/>
                    <a:pt x="332" y="466"/>
                  </a:cubicBezTo>
                  <a:lnTo>
                    <a:pt x="332" y="466"/>
                  </a:lnTo>
                  <a:cubicBezTo>
                    <a:pt x="340" y="466"/>
                    <a:pt x="340" y="466"/>
                    <a:pt x="340" y="466"/>
                  </a:cubicBezTo>
                  <a:cubicBezTo>
                    <a:pt x="348" y="459"/>
                    <a:pt x="348" y="427"/>
                    <a:pt x="348" y="395"/>
                  </a:cubicBezTo>
                  <a:cubicBezTo>
                    <a:pt x="348" y="379"/>
                    <a:pt x="348" y="364"/>
                    <a:pt x="340" y="348"/>
                  </a:cubicBezTo>
                  <a:cubicBezTo>
                    <a:pt x="340" y="324"/>
                    <a:pt x="332" y="293"/>
                    <a:pt x="340" y="269"/>
                  </a:cubicBezTo>
                  <a:cubicBezTo>
                    <a:pt x="340" y="237"/>
                    <a:pt x="348" y="229"/>
                    <a:pt x="356" y="229"/>
                  </a:cubicBezTo>
                  <a:cubicBezTo>
                    <a:pt x="364" y="229"/>
                    <a:pt x="364" y="229"/>
                    <a:pt x="364" y="221"/>
                  </a:cubicBezTo>
                  <a:cubicBezTo>
                    <a:pt x="380" y="206"/>
                    <a:pt x="403" y="198"/>
                    <a:pt x="427" y="198"/>
                  </a:cubicBezTo>
                  <a:cubicBezTo>
                    <a:pt x="451" y="198"/>
                    <a:pt x="451" y="198"/>
                    <a:pt x="459" y="182"/>
                  </a:cubicBezTo>
                  <a:lnTo>
                    <a:pt x="459" y="182"/>
                  </a:lnTo>
                  <a:cubicBezTo>
                    <a:pt x="459" y="174"/>
                    <a:pt x="451" y="166"/>
                    <a:pt x="443" y="158"/>
                  </a:cubicBezTo>
                  <a:cubicBezTo>
                    <a:pt x="435" y="158"/>
                    <a:pt x="427" y="150"/>
                    <a:pt x="411" y="135"/>
                  </a:cubicBezTo>
                  <a:cubicBezTo>
                    <a:pt x="411" y="126"/>
                    <a:pt x="411" y="119"/>
                    <a:pt x="411" y="103"/>
                  </a:cubicBezTo>
                  <a:cubicBezTo>
                    <a:pt x="419" y="87"/>
                    <a:pt x="435" y="71"/>
                    <a:pt x="443" y="71"/>
                  </a:cubicBezTo>
                  <a:cubicBezTo>
                    <a:pt x="443" y="63"/>
                    <a:pt x="451" y="55"/>
                    <a:pt x="459" y="48"/>
                  </a:cubicBezTo>
                  <a:cubicBezTo>
                    <a:pt x="467" y="32"/>
                    <a:pt x="482" y="16"/>
                    <a:pt x="498" y="0"/>
                  </a:cubicBezTo>
                  <a:cubicBezTo>
                    <a:pt x="506" y="0"/>
                    <a:pt x="514" y="0"/>
                    <a:pt x="530" y="0"/>
                  </a:cubicBezTo>
                  <a:cubicBezTo>
                    <a:pt x="554" y="0"/>
                    <a:pt x="585" y="16"/>
                    <a:pt x="593" y="24"/>
                  </a:cubicBezTo>
                  <a:cubicBezTo>
                    <a:pt x="601" y="32"/>
                    <a:pt x="617" y="39"/>
                    <a:pt x="641" y="39"/>
                  </a:cubicBezTo>
                  <a:lnTo>
                    <a:pt x="649" y="39"/>
                  </a:lnTo>
                  <a:cubicBezTo>
                    <a:pt x="656" y="39"/>
                    <a:pt x="656" y="39"/>
                    <a:pt x="664" y="39"/>
                  </a:cubicBezTo>
                  <a:cubicBezTo>
                    <a:pt x="696" y="39"/>
                    <a:pt x="728" y="48"/>
                    <a:pt x="735" y="71"/>
                  </a:cubicBezTo>
                  <a:cubicBezTo>
                    <a:pt x="743" y="87"/>
                    <a:pt x="751" y="87"/>
                    <a:pt x="751" y="87"/>
                  </a:cubicBezTo>
                  <a:cubicBezTo>
                    <a:pt x="759" y="87"/>
                    <a:pt x="759" y="87"/>
                    <a:pt x="759" y="87"/>
                  </a:cubicBezTo>
                  <a:cubicBezTo>
                    <a:pt x="767" y="87"/>
                    <a:pt x="767" y="87"/>
                    <a:pt x="767" y="87"/>
                  </a:cubicBezTo>
                  <a:lnTo>
                    <a:pt x="767" y="87"/>
                  </a:lnTo>
                  <a:cubicBezTo>
                    <a:pt x="783" y="87"/>
                    <a:pt x="822" y="103"/>
                    <a:pt x="878" y="119"/>
                  </a:cubicBezTo>
                  <a:cubicBezTo>
                    <a:pt x="909" y="135"/>
                    <a:pt x="941" y="142"/>
                    <a:pt x="949" y="142"/>
                  </a:cubicBezTo>
                  <a:cubicBezTo>
                    <a:pt x="981" y="158"/>
                    <a:pt x="996" y="190"/>
                    <a:pt x="1004" y="198"/>
                  </a:cubicBezTo>
                  <a:cubicBezTo>
                    <a:pt x="1004" y="213"/>
                    <a:pt x="1012" y="213"/>
                    <a:pt x="1028" y="221"/>
                  </a:cubicBezTo>
                  <a:cubicBezTo>
                    <a:pt x="1028" y="221"/>
                    <a:pt x="1036" y="229"/>
                    <a:pt x="1044" y="229"/>
                  </a:cubicBezTo>
                  <a:lnTo>
                    <a:pt x="1044" y="237"/>
                  </a:lnTo>
                  <a:cubicBezTo>
                    <a:pt x="1044" y="253"/>
                    <a:pt x="1020" y="277"/>
                    <a:pt x="1012" y="293"/>
                  </a:cubicBezTo>
                  <a:cubicBezTo>
                    <a:pt x="1004" y="293"/>
                    <a:pt x="1004" y="293"/>
                    <a:pt x="1004" y="300"/>
                  </a:cubicBezTo>
                  <a:cubicBezTo>
                    <a:pt x="1004" y="308"/>
                    <a:pt x="1020" y="324"/>
                    <a:pt x="1028" y="332"/>
                  </a:cubicBezTo>
                  <a:lnTo>
                    <a:pt x="1028" y="332"/>
                  </a:lnTo>
                  <a:cubicBezTo>
                    <a:pt x="1044" y="340"/>
                    <a:pt x="1075" y="395"/>
                    <a:pt x="1075" y="427"/>
                  </a:cubicBezTo>
                  <a:cubicBezTo>
                    <a:pt x="1075" y="443"/>
                    <a:pt x="1075" y="450"/>
                    <a:pt x="1075" y="459"/>
                  </a:cubicBezTo>
                  <a:cubicBezTo>
                    <a:pt x="1068" y="482"/>
                    <a:pt x="1068" y="490"/>
                    <a:pt x="1083" y="514"/>
                  </a:cubicBezTo>
                  <a:cubicBezTo>
                    <a:pt x="1099" y="546"/>
                    <a:pt x="1091" y="569"/>
                    <a:pt x="1083" y="609"/>
                  </a:cubicBezTo>
                  <a:cubicBezTo>
                    <a:pt x="1075" y="632"/>
                    <a:pt x="1075" y="632"/>
                    <a:pt x="1060" y="640"/>
                  </a:cubicBezTo>
                  <a:cubicBezTo>
                    <a:pt x="1052" y="640"/>
                    <a:pt x="1052" y="640"/>
                    <a:pt x="1044" y="648"/>
                  </a:cubicBezTo>
                  <a:cubicBezTo>
                    <a:pt x="1028" y="656"/>
                    <a:pt x="1020" y="680"/>
                    <a:pt x="1020" y="696"/>
                  </a:cubicBezTo>
                  <a:cubicBezTo>
                    <a:pt x="1020" y="712"/>
                    <a:pt x="1020" y="743"/>
                    <a:pt x="996" y="783"/>
                  </a:cubicBezTo>
                  <a:cubicBezTo>
                    <a:pt x="988" y="806"/>
                    <a:pt x="973" y="814"/>
                    <a:pt x="957" y="814"/>
                  </a:cubicBezTo>
                  <a:cubicBezTo>
                    <a:pt x="949" y="814"/>
                    <a:pt x="941" y="814"/>
                    <a:pt x="933" y="822"/>
                  </a:cubicBezTo>
                  <a:cubicBezTo>
                    <a:pt x="925" y="822"/>
                    <a:pt x="917" y="838"/>
                    <a:pt x="917" y="854"/>
                  </a:cubicBezTo>
                  <a:cubicBezTo>
                    <a:pt x="917" y="885"/>
                    <a:pt x="925" y="917"/>
                    <a:pt x="941" y="933"/>
                  </a:cubicBezTo>
                  <a:cubicBezTo>
                    <a:pt x="957" y="957"/>
                    <a:pt x="988" y="965"/>
                    <a:pt x="1004" y="965"/>
                  </a:cubicBezTo>
                  <a:cubicBezTo>
                    <a:pt x="1012" y="965"/>
                    <a:pt x="1020" y="965"/>
                    <a:pt x="1020" y="957"/>
                  </a:cubicBezTo>
                  <a:cubicBezTo>
                    <a:pt x="1028" y="949"/>
                    <a:pt x="1036" y="941"/>
                    <a:pt x="1044" y="933"/>
                  </a:cubicBezTo>
                  <a:cubicBezTo>
                    <a:pt x="1052" y="925"/>
                    <a:pt x="1060" y="909"/>
                    <a:pt x="1068" y="901"/>
                  </a:cubicBezTo>
                  <a:cubicBezTo>
                    <a:pt x="1068" y="893"/>
                    <a:pt x="1075" y="893"/>
                    <a:pt x="1075" y="885"/>
                  </a:cubicBezTo>
                  <a:cubicBezTo>
                    <a:pt x="1083" y="870"/>
                    <a:pt x="1091" y="862"/>
                    <a:pt x="1091" y="846"/>
                  </a:cubicBezTo>
                  <a:cubicBezTo>
                    <a:pt x="1091" y="822"/>
                    <a:pt x="1091" y="814"/>
                    <a:pt x="1099" y="806"/>
                  </a:cubicBezTo>
                  <a:cubicBezTo>
                    <a:pt x="1099" y="799"/>
                    <a:pt x="1107" y="799"/>
                    <a:pt x="1107" y="806"/>
                  </a:cubicBezTo>
                  <a:cubicBezTo>
                    <a:pt x="1115" y="806"/>
                    <a:pt x="1123" y="799"/>
                    <a:pt x="1123" y="799"/>
                  </a:cubicBezTo>
                  <a:cubicBezTo>
                    <a:pt x="1131" y="767"/>
                    <a:pt x="1194" y="727"/>
                    <a:pt x="1234" y="727"/>
                  </a:cubicBezTo>
                  <a:cubicBezTo>
                    <a:pt x="1273" y="719"/>
                    <a:pt x="1344" y="767"/>
                    <a:pt x="1344" y="799"/>
                  </a:cubicBezTo>
                  <a:cubicBezTo>
                    <a:pt x="1352" y="838"/>
                    <a:pt x="1376" y="901"/>
                    <a:pt x="1392" y="933"/>
                  </a:cubicBezTo>
                  <a:cubicBezTo>
                    <a:pt x="1408" y="965"/>
                    <a:pt x="1431" y="1028"/>
                    <a:pt x="1447" y="1075"/>
                  </a:cubicBezTo>
                  <a:cubicBezTo>
                    <a:pt x="1455" y="1091"/>
                    <a:pt x="1455" y="1099"/>
                    <a:pt x="1455" y="1107"/>
                  </a:cubicBezTo>
                  <a:cubicBezTo>
                    <a:pt x="1471" y="1130"/>
                    <a:pt x="1471" y="1138"/>
                    <a:pt x="1479" y="1146"/>
                  </a:cubicBezTo>
                  <a:cubicBezTo>
                    <a:pt x="1479" y="1154"/>
                    <a:pt x="1486" y="1154"/>
                    <a:pt x="1486" y="1170"/>
                  </a:cubicBezTo>
                  <a:cubicBezTo>
                    <a:pt x="1494" y="1178"/>
                    <a:pt x="1494" y="1178"/>
                    <a:pt x="1494" y="1178"/>
                  </a:cubicBezTo>
                  <a:cubicBezTo>
                    <a:pt x="1494" y="1186"/>
                    <a:pt x="1494" y="1186"/>
                    <a:pt x="1494" y="1186"/>
                  </a:cubicBezTo>
                  <a:lnTo>
                    <a:pt x="1494" y="1186"/>
                  </a:lnTo>
                  <a:cubicBezTo>
                    <a:pt x="1486" y="1249"/>
                    <a:pt x="1479" y="1328"/>
                    <a:pt x="1486" y="1376"/>
                  </a:cubicBezTo>
                  <a:cubicBezTo>
                    <a:pt x="1486" y="1376"/>
                    <a:pt x="1494" y="1383"/>
                    <a:pt x="1486" y="1391"/>
                  </a:cubicBezTo>
                  <a:cubicBezTo>
                    <a:pt x="1486" y="1407"/>
                    <a:pt x="1486" y="1407"/>
                    <a:pt x="1486" y="1407"/>
                  </a:cubicBezTo>
                  <a:cubicBezTo>
                    <a:pt x="1479" y="1391"/>
                    <a:pt x="1479" y="1391"/>
                    <a:pt x="1479" y="1391"/>
                  </a:cubicBezTo>
                  <a:cubicBezTo>
                    <a:pt x="1479" y="1383"/>
                    <a:pt x="1447" y="1383"/>
                    <a:pt x="1423" y="1376"/>
                  </a:cubicBezTo>
                  <a:cubicBezTo>
                    <a:pt x="1415" y="1376"/>
                    <a:pt x="1408" y="1376"/>
                    <a:pt x="1399" y="1376"/>
                  </a:cubicBezTo>
                  <a:lnTo>
                    <a:pt x="1392" y="1376"/>
                  </a:lnTo>
                  <a:cubicBezTo>
                    <a:pt x="1376" y="1376"/>
                    <a:pt x="1376" y="1376"/>
                    <a:pt x="1376" y="1391"/>
                  </a:cubicBezTo>
                  <a:cubicBezTo>
                    <a:pt x="1376" y="1399"/>
                    <a:pt x="1368" y="1407"/>
                    <a:pt x="1368" y="1415"/>
                  </a:cubicBezTo>
                  <a:cubicBezTo>
                    <a:pt x="1360" y="1431"/>
                    <a:pt x="1360" y="1439"/>
                    <a:pt x="1368" y="1455"/>
                  </a:cubicBezTo>
                  <a:cubicBezTo>
                    <a:pt x="1368" y="1463"/>
                    <a:pt x="1368" y="1470"/>
                    <a:pt x="1376" y="1478"/>
                  </a:cubicBezTo>
                  <a:cubicBezTo>
                    <a:pt x="1376" y="1494"/>
                    <a:pt x="1376" y="1502"/>
                    <a:pt x="1376" y="1502"/>
                  </a:cubicBezTo>
                  <a:lnTo>
                    <a:pt x="1376" y="1502"/>
                  </a:lnTo>
                  <a:cubicBezTo>
                    <a:pt x="1376" y="1510"/>
                    <a:pt x="1376" y="1510"/>
                    <a:pt x="1376" y="1510"/>
                  </a:cubicBezTo>
                  <a:cubicBezTo>
                    <a:pt x="1305" y="1573"/>
                    <a:pt x="1297" y="1597"/>
                    <a:pt x="1305" y="1605"/>
                  </a:cubicBezTo>
                  <a:cubicBezTo>
                    <a:pt x="1305" y="1613"/>
                    <a:pt x="1305" y="1629"/>
                    <a:pt x="1313" y="1636"/>
                  </a:cubicBezTo>
                  <a:cubicBezTo>
                    <a:pt x="1313" y="1652"/>
                    <a:pt x="1321" y="1660"/>
                    <a:pt x="1321" y="1676"/>
                  </a:cubicBezTo>
                  <a:cubicBezTo>
                    <a:pt x="1321" y="1684"/>
                    <a:pt x="1321" y="1684"/>
                    <a:pt x="1321" y="1684"/>
                  </a:cubicBezTo>
                  <a:lnTo>
                    <a:pt x="1321" y="1684"/>
                  </a:lnTo>
                  <a:cubicBezTo>
                    <a:pt x="1313" y="1684"/>
                    <a:pt x="1305" y="1700"/>
                    <a:pt x="1297" y="1707"/>
                  </a:cubicBezTo>
                  <a:cubicBezTo>
                    <a:pt x="1289" y="1716"/>
                    <a:pt x="1281" y="1723"/>
                    <a:pt x="1273" y="1731"/>
                  </a:cubicBezTo>
                  <a:cubicBezTo>
                    <a:pt x="1257" y="1739"/>
                    <a:pt x="1249" y="1763"/>
                    <a:pt x="1241" y="1787"/>
                  </a:cubicBezTo>
                  <a:cubicBezTo>
                    <a:pt x="1234" y="1795"/>
                    <a:pt x="1226" y="1802"/>
                    <a:pt x="1218" y="1818"/>
                  </a:cubicBezTo>
                  <a:cubicBezTo>
                    <a:pt x="1218" y="1826"/>
                    <a:pt x="1218" y="1826"/>
                    <a:pt x="1218" y="1834"/>
                  </a:cubicBezTo>
                  <a:cubicBezTo>
                    <a:pt x="1210" y="1834"/>
                    <a:pt x="1210" y="1834"/>
                    <a:pt x="1210" y="1834"/>
                  </a:cubicBezTo>
                  <a:lnTo>
                    <a:pt x="1210" y="1834"/>
                  </a:lnTo>
                  <a:cubicBezTo>
                    <a:pt x="1107" y="1866"/>
                    <a:pt x="846" y="1929"/>
                    <a:pt x="767" y="1929"/>
                  </a:cubicBezTo>
                  <a:cubicBezTo>
                    <a:pt x="759" y="1929"/>
                    <a:pt x="751" y="1929"/>
                    <a:pt x="751" y="1921"/>
                  </a:cubicBezTo>
                  <a:cubicBezTo>
                    <a:pt x="728" y="1897"/>
                    <a:pt x="712" y="1897"/>
                    <a:pt x="712" y="1897"/>
                  </a:cubicBezTo>
                  <a:lnTo>
                    <a:pt x="24" y="1976"/>
                  </a:lnTo>
                  <a:close/>
                  <a:moveTo>
                    <a:pt x="158" y="435"/>
                  </a:moveTo>
                  <a:lnTo>
                    <a:pt x="158" y="435"/>
                  </a:lnTo>
                  <a:cubicBezTo>
                    <a:pt x="158" y="435"/>
                    <a:pt x="158" y="435"/>
                    <a:pt x="158" y="443"/>
                  </a:cubicBezTo>
                  <a:cubicBezTo>
                    <a:pt x="158" y="450"/>
                    <a:pt x="158" y="450"/>
                    <a:pt x="151" y="459"/>
                  </a:cubicBezTo>
                  <a:cubicBezTo>
                    <a:pt x="151" y="466"/>
                    <a:pt x="151" y="474"/>
                    <a:pt x="143" y="490"/>
                  </a:cubicBezTo>
                  <a:cubicBezTo>
                    <a:pt x="135" y="514"/>
                    <a:pt x="135" y="530"/>
                    <a:pt x="119" y="538"/>
                  </a:cubicBezTo>
                  <a:cubicBezTo>
                    <a:pt x="111" y="538"/>
                    <a:pt x="95" y="546"/>
                    <a:pt x="87" y="553"/>
                  </a:cubicBezTo>
                  <a:cubicBezTo>
                    <a:pt x="79" y="561"/>
                    <a:pt x="79" y="569"/>
                    <a:pt x="87" y="577"/>
                  </a:cubicBezTo>
                  <a:cubicBezTo>
                    <a:pt x="87" y="577"/>
                    <a:pt x="95" y="585"/>
                    <a:pt x="95" y="593"/>
                  </a:cubicBezTo>
                  <a:cubicBezTo>
                    <a:pt x="103" y="609"/>
                    <a:pt x="111" y="625"/>
                    <a:pt x="103" y="640"/>
                  </a:cubicBezTo>
                  <a:cubicBezTo>
                    <a:pt x="103" y="648"/>
                    <a:pt x="103" y="672"/>
                    <a:pt x="111" y="688"/>
                  </a:cubicBezTo>
                  <a:cubicBezTo>
                    <a:pt x="111" y="719"/>
                    <a:pt x="119" y="743"/>
                    <a:pt x="103" y="759"/>
                  </a:cubicBezTo>
                  <a:cubicBezTo>
                    <a:pt x="95" y="767"/>
                    <a:pt x="87" y="790"/>
                    <a:pt x="71" y="806"/>
                  </a:cubicBezTo>
                  <a:cubicBezTo>
                    <a:pt x="63" y="814"/>
                    <a:pt x="63" y="822"/>
                    <a:pt x="56" y="830"/>
                  </a:cubicBezTo>
                  <a:cubicBezTo>
                    <a:pt x="48" y="838"/>
                    <a:pt x="48" y="846"/>
                    <a:pt x="40" y="846"/>
                  </a:cubicBezTo>
                  <a:cubicBezTo>
                    <a:pt x="24" y="870"/>
                    <a:pt x="16" y="877"/>
                    <a:pt x="24" y="893"/>
                  </a:cubicBezTo>
                  <a:cubicBezTo>
                    <a:pt x="32" y="893"/>
                    <a:pt x="32" y="893"/>
                    <a:pt x="32" y="893"/>
                  </a:cubicBezTo>
                  <a:cubicBezTo>
                    <a:pt x="48" y="917"/>
                    <a:pt x="63" y="925"/>
                    <a:pt x="63" y="965"/>
                  </a:cubicBezTo>
                  <a:cubicBezTo>
                    <a:pt x="63" y="980"/>
                    <a:pt x="63" y="988"/>
                    <a:pt x="63" y="1004"/>
                  </a:cubicBezTo>
                  <a:cubicBezTo>
                    <a:pt x="63" y="1020"/>
                    <a:pt x="71" y="1036"/>
                    <a:pt x="56" y="1043"/>
                  </a:cubicBezTo>
                  <a:cubicBezTo>
                    <a:pt x="48" y="1059"/>
                    <a:pt x="56" y="1123"/>
                    <a:pt x="71" y="1138"/>
                  </a:cubicBezTo>
                  <a:cubicBezTo>
                    <a:pt x="71" y="1146"/>
                    <a:pt x="79" y="1154"/>
                    <a:pt x="79" y="1162"/>
                  </a:cubicBezTo>
                  <a:cubicBezTo>
                    <a:pt x="95" y="1178"/>
                    <a:pt x="103" y="1194"/>
                    <a:pt x="127" y="1225"/>
                  </a:cubicBezTo>
                  <a:cubicBezTo>
                    <a:pt x="151" y="1273"/>
                    <a:pt x="238" y="1510"/>
                    <a:pt x="190" y="1652"/>
                  </a:cubicBezTo>
                  <a:cubicBezTo>
                    <a:pt x="151" y="1747"/>
                    <a:pt x="143" y="1795"/>
                    <a:pt x="135" y="1818"/>
                  </a:cubicBezTo>
                  <a:cubicBezTo>
                    <a:pt x="135" y="1834"/>
                    <a:pt x="135" y="1842"/>
                    <a:pt x="127" y="1850"/>
                  </a:cubicBezTo>
                  <a:cubicBezTo>
                    <a:pt x="127" y="1850"/>
                    <a:pt x="127" y="1858"/>
                    <a:pt x="127" y="1866"/>
                  </a:cubicBezTo>
                  <a:cubicBezTo>
                    <a:pt x="111" y="1889"/>
                    <a:pt x="79" y="1945"/>
                    <a:pt x="48" y="1969"/>
                  </a:cubicBezTo>
                  <a:lnTo>
                    <a:pt x="48" y="1969"/>
                  </a:lnTo>
                  <a:cubicBezTo>
                    <a:pt x="712" y="1889"/>
                    <a:pt x="712" y="1889"/>
                    <a:pt x="712" y="1889"/>
                  </a:cubicBezTo>
                  <a:lnTo>
                    <a:pt x="712" y="1889"/>
                  </a:lnTo>
                  <a:cubicBezTo>
                    <a:pt x="720" y="1889"/>
                    <a:pt x="735" y="1897"/>
                    <a:pt x="751" y="1921"/>
                  </a:cubicBezTo>
                  <a:cubicBezTo>
                    <a:pt x="751" y="1921"/>
                    <a:pt x="759" y="1921"/>
                    <a:pt x="767" y="1921"/>
                  </a:cubicBezTo>
                  <a:cubicBezTo>
                    <a:pt x="846" y="1921"/>
                    <a:pt x="1099" y="1858"/>
                    <a:pt x="1210" y="1826"/>
                  </a:cubicBezTo>
                  <a:cubicBezTo>
                    <a:pt x="1210" y="1826"/>
                    <a:pt x="1210" y="1818"/>
                    <a:pt x="1210" y="1810"/>
                  </a:cubicBezTo>
                  <a:cubicBezTo>
                    <a:pt x="1218" y="1802"/>
                    <a:pt x="1226" y="1795"/>
                    <a:pt x="1234" y="1779"/>
                  </a:cubicBezTo>
                  <a:cubicBezTo>
                    <a:pt x="1241" y="1755"/>
                    <a:pt x="1257" y="1731"/>
                    <a:pt x="1273" y="1723"/>
                  </a:cubicBezTo>
                  <a:cubicBezTo>
                    <a:pt x="1273" y="1723"/>
                    <a:pt x="1281" y="1716"/>
                    <a:pt x="1289" y="1707"/>
                  </a:cubicBezTo>
                  <a:cubicBezTo>
                    <a:pt x="1297" y="1692"/>
                    <a:pt x="1305" y="1684"/>
                    <a:pt x="1313" y="1676"/>
                  </a:cubicBezTo>
                  <a:cubicBezTo>
                    <a:pt x="1313" y="1660"/>
                    <a:pt x="1305" y="1652"/>
                    <a:pt x="1305" y="1636"/>
                  </a:cubicBezTo>
                  <a:cubicBezTo>
                    <a:pt x="1297" y="1629"/>
                    <a:pt x="1297" y="1613"/>
                    <a:pt x="1297" y="1613"/>
                  </a:cubicBezTo>
                  <a:cubicBezTo>
                    <a:pt x="1289" y="1597"/>
                    <a:pt x="1297" y="1581"/>
                    <a:pt x="1368" y="1502"/>
                  </a:cubicBezTo>
                  <a:cubicBezTo>
                    <a:pt x="1368" y="1502"/>
                    <a:pt x="1368" y="1494"/>
                    <a:pt x="1368" y="1486"/>
                  </a:cubicBezTo>
                  <a:cubicBezTo>
                    <a:pt x="1360" y="1470"/>
                    <a:pt x="1360" y="1463"/>
                    <a:pt x="1360" y="1455"/>
                  </a:cubicBezTo>
                  <a:cubicBezTo>
                    <a:pt x="1352" y="1439"/>
                    <a:pt x="1352" y="1431"/>
                    <a:pt x="1360" y="1415"/>
                  </a:cubicBezTo>
                  <a:cubicBezTo>
                    <a:pt x="1368" y="1407"/>
                    <a:pt x="1368" y="1399"/>
                    <a:pt x="1368" y="1391"/>
                  </a:cubicBezTo>
                  <a:cubicBezTo>
                    <a:pt x="1368" y="1376"/>
                    <a:pt x="1368" y="1368"/>
                    <a:pt x="1392" y="1368"/>
                  </a:cubicBezTo>
                  <a:lnTo>
                    <a:pt x="1399" y="1368"/>
                  </a:lnTo>
                  <a:cubicBezTo>
                    <a:pt x="1408" y="1368"/>
                    <a:pt x="1415" y="1368"/>
                    <a:pt x="1423" y="1368"/>
                  </a:cubicBezTo>
                  <a:cubicBezTo>
                    <a:pt x="1455" y="1376"/>
                    <a:pt x="1471" y="1376"/>
                    <a:pt x="1479" y="1383"/>
                  </a:cubicBezTo>
                  <a:lnTo>
                    <a:pt x="1479" y="1383"/>
                  </a:lnTo>
                  <a:lnTo>
                    <a:pt x="1479" y="1383"/>
                  </a:lnTo>
                  <a:cubicBezTo>
                    <a:pt x="1479" y="1376"/>
                    <a:pt x="1479" y="1376"/>
                    <a:pt x="1479" y="1376"/>
                  </a:cubicBezTo>
                  <a:cubicBezTo>
                    <a:pt x="1471" y="1336"/>
                    <a:pt x="1479" y="1257"/>
                    <a:pt x="1486" y="1194"/>
                  </a:cubicBezTo>
                  <a:lnTo>
                    <a:pt x="1486" y="1186"/>
                  </a:lnTo>
                  <a:cubicBezTo>
                    <a:pt x="1486" y="1170"/>
                    <a:pt x="1486" y="1170"/>
                    <a:pt x="1486" y="1170"/>
                  </a:cubicBezTo>
                  <a:cubicBezTo>
                    <a:pt x="1479" y="1162"/>
                    <a:pt x="1471" y="1154"/>
                    <a:pt x="1471" y="1146"/>
                  </a:cubicBezTo>
                  <a:cubicBezTo>
                    <a:pt x="1463" y="1146"/>
                    <a:pt x="1463" y="1138"/>
                    <a:pt x="1455" y="1107"/>
                  </a:cubicBezTo>
                  <a:cubicBezTo>
                    <a:pt x="1447" y="1099"/>
                    <a:pt x="1447" y="1091"/>
                    <a:pt x="1439" y="1075"/>
                  </a:cubicBezTo>
                  <a:cubicBezTo>
                    <a:pt x="1423" y="1028"/>
                    <a:pt x="1399" y="965"/>
                    <a:pt x="1392" y="941"/>
                  </a:cubicBezTo>
                  <a:cubicBezTo>
                    <a:pt x="1368" y="901"/>
                    <a:pt x="1344" y="838"/>
                    <a:pt x="1344" y="806"/>
                  </a:cubicBezTo>
                  <a:cubicBezTo>
                    <a:pt x="1336" y="775"/>
                    <a:pt x="1265" y="727"/>
                    <a:pt x="1234" y="735"/>
                  </a:cubicBezTo>
                  <a:cubicBezTo>
                    <a:pt x="1202" y="735"/>
                    <a:pt x="1139" y="775"/>
                    <a:pt x="1131" y="799"/>
                  </a:cubicBezTo>
                  <a:cubicBezTo>
                    <a:pt x="1131" y="799"/>
                    <a:pt x="1123" y="814"/>
                    <a:pt x="1115" y="814"/>
                  </a:cubicBezTo>
                  <a:cubicBezTo>
                    <a:pt x="1107" y="814"/>
                    <a:pt x="1107" y="814"/>
                    <a:pt x="1107" y="806"/>
                  </a:cubicBezTo>
                  <a:lnTo>
                    <a:pt x="1107" y="806"/>
                  </a:lnTo>
                  <a:cubicBezTo>
                    <a:pt x="1099" y="814"/>
                    <a:pt x="1099" y="838"/>
                    <a:pt x="1099" y="846"/>
                  </a:cubicBezTo>
                  <a:cubicBezTo>
                    <a:pt x="1099" y="862"/>
                    <a:pt x="1091" y="877"/>
                    <a:pt x="1083" y="885"/>
                  </a:cubicBezTo>
                  <a:cubicBezTo>
                    <a:pt x="1075" y="893"/>
                    <a:pt x="1075" y="901"/>
                    <a:pt x="1075" y="901"/>
                  </a:cubicBezTo>
                  <a:cubicBezTo>
                    <a:pt x="1068" y="917"/>
                    <a:pt x="1052" y="925"/>
                    <a:pt x="1044" y="933"/>
                  </a:cubicBezTo>
                  <a:cubicBezTo>
                    <a:pt x="1036" y="949"/>
                    <a:pt x="1028" y="957"/>
                    <a:pt x="1028" y="965"/>
                  </a:cubicBezTo>
                  <a:cubicBezTo>
                    <a:pt x="1020" y="972"/>
                    <a:pt x="1012" y="972"/>
                    <a:pt x="1004" y="972"/>
                  </a:cubicBezTo>
                  <a:cubicBezTo>
                    <a:pt x="981" y="972"/>
                    <a:pt x="957" y="965"/>
                    <a:pt x="933" y="941"/>
                  </a:cubicBezTo>
                  <a:cubicBezTo>
                    <a:pt x="917" y="925"/>
                    <a:pt x="909" y="885"/>
                    <a:pt x="909" y="854"/>
                  </a:cubicBezTo>
                  <a:cubicBezTo>
                    <a:pt x="909" y="838"/>
                    <a:pt x="917" y="822"/>
                    <a:pt x="933" y="814"/>
                  </a:cubicBezTo>
                  <a:cubicBezTo>
                    <a:pt x="941" y="806"/>
                    <a:pt x="949" y="806"/>
                    <a:pt x="957" y="806"/>
                  </a:cubicBezTo>
                  <a:cubicBezTo>
                    <a:pt x="973" y="806"/>
                    <a:pt x="981" y="806"/>
                    <a:pt x="996" y="783"/>
                  </a:cubicBezTo>
                  <a:cubicBezTo>
                    <a:pt x="1012" y="735"/>
                    <a:pt x="1012" y="712"/>
                    <a:pt x="1012" y="696"/>
                  </a:cubicBezTo>
                  <a:cubicBezTo>
                    <a:pt x="1012" y="680"/>
                    <a:pt x="1020" y="648"/>
                    <a:pt x="1044" y="640"/>
                  </a:cubicBezTo>
                  <a:cubicBezTo>
                    <a:pt x="1052" y="632"/>
                    <a:pt x="1052" y="632"/>
                    <a:pt x="1060" y="632"/>
                  </a:cubicBezTo>
                  <a:cubicBezTo>
                    <a:pt x="1068" y="632"/>
                    <a:pt x="1075" y="625"/>
                    <a:pt x="1075" y="601"/>
                  </a:cubicBezTo>
                  <a:cubicBezTo>
                    <a:pt x="1083" y="569"/>
                    <a:pt x="1091" y="553"/>
                    <a:pt x="1075" y="522"/>
                  </a:cubicBezTo>
                  <a:cubicBezTo>
                    <a:pt x="1060" y="498"/>
                    <a:pt x="1068" y="474"/>
                    <a:pt x="1068" y="459"/>
                  </a:cubicBezTo>
                  <a:cubicBezTo>
                    <a:pt x="1068" y="450"/>
                    <a:pt x="1068" y="443"/>
                    <a:pt x="1068" y="427"/>
                  </a:cubicBezTo>
                  <a:cubicBezTo>
                    <a:pt x="1068" y="395"/>
                    <a:pt x="1036" y="348"/>
                    <a:pt x="1028" y="340"/>
                  </a:cubicBezTo>
                  <a:lnTo>
                    <a:pt x="1028" y="340"/>
                  </a:lnTo>
                  <a:cubicBezTo>
                    <a:pt x="1012" y="324"/>
                    <a:pt x="996" y="308"/>
                    <a:pt x="996" y="300"/>
                  </a:cubicBezTo>
                  <a:cubicBezTo>
                    <a:pt x="996" y="293"/>
                    <a:pt x="996" y="285"/>
                    <a:pt x="1004" y="285"/>
                  </a:cubicBezTo>
                  <a:cubicBezTo>
                    <a:pt x="1020" y="269"/>
                    <a:pt x="1036" y="253"/>
                    <a:pt x="1036" y="237"/>
                  </a:cubicBezTo>
                  <a:lnTo>
                    <a:pt x="1036" y="237"/>
                  </a:lnTo>
                  <a:cubicBezTo>
                    <a:pt x="1028" y="229"/>
                    <a:pt x="1028" y="229"/>
                    <a:pt x="1020" y="229"/>
                  </a:cubicBezTo>
                  <a:cubicBezTo>
                    <a:pt x="1012" y="221"/>
                    <a:pt x="996" y="213"/>
                    <a:pt x="996" y="206"/>
                  </a:cubicBezTo>
                  <a:cubicBezTo>
                    <a:pt x="988" y="190"/>
                    <a:pt x="981" y="158"/>
                    <a:pt x="949" y="150"/>
                  </a:cubicBezTo>
                  <a:cubicBezTo>
                    <a:pt x="933" y="150"/>
                    <a:pt x="909" y="142"/>
                    <a:pt x="878" y="126"/>
                  </a:cubicBezTo>
                  <a:cubicBezTo>
                    <a:pt x="830" y="119"/>
                    <a:pt x="783" y="95"/>
                    <a:pt x="767" y="95"/>
                  </a:cubicBezTo>
                  <a:cubicBezTo>
                    <a:pt x="767" y="95"/>
                    <a:pt x="767" y="95"/>
                    <a:pt x="759" y="95"/>
                  </a:cubicBezTo>
                  <a:cubicBezTo>
                    <a:pt x="759" y="95"/>
                    <a:pt x="759" y="95"/>
                    <a:pt x="751" y="95"/>
                  </a:cubicBezTo>
                  <a:cubicBezTo>
                    <a:pt x="743" y="95"/>
                    <a:pt x="735" y="95"/>
                    <a:pt x="728" y="71"/>
                  </a:cubicBezTo>
                  <a:cubicBezTo>
                    <a:pt x="720" y="55"/>
                    <a:pt x="688" y="48"/>
                    <a:pt x="664" y="48"/>
                  </a:cubicBezTo>
                  <a:cubicBezTo>
                    <a:pt x="656" y="48"/>
                    <a:pt x="656" y="48"/>
                    <a:pt x="649" y="48"/>
                  </a:cubicBezTo>
                  <a:lnTo>
                    <a:pt x="641" y="48"/>
                  </a:lnTo>
                  <a:cubicBezTo>
                    <a:pt x="617" y="48"/>
                    <a:pt x="601" y="39"/>
                    <a:pt x="585" y="32"/>
                  </a:cubicBezTo>
                  <a:cubicBezTo>
                    <a:pt x="577" y="16"/>
                    <a:pt x="554" y="8"/>
                    <a:pt x="530" y="8"/>
                  </a:cubicBezTo>
                  <a:cubicBezTo>
                    <a:pt x="522" y="8"/>
                    <a:pt x="514" y="8"/>
                    <a:pt x="506" y="8"/>
                  </a:cubicBezTo>
                  <a:cubicBezTo>
                    <a:pt x="491" y="16"/>
                    <a:pt x="475" y="39"/>
                    <a:pt x="467" y="55"/>
                  </a:cubicBezTo>
                  <a:cubicBezTo>
                    <a:pt x="459" y="63"/>
                    <a:pt x="451" y="71"/>
                    <a:pt x="443" y="71"/>
                  </a:cubicBezTo>
                  <a:cubicBezTo>
                    <a:pt x="435" y="79"/>
                    <a:pt x="419" y="95"/>
                    <a:pt x="419" y="111"/>
                  </a:cubicBezTo>
                  <a:cubicBezTo>
                    <a:pt x="419" y="119"/>
                    <a:pt x="419" y="126"/>
                    <a:pt x="419" y="135"/>
                  </a:cubicBezTo>
                  <a:cubicBezTo>
                    <a:pt x="427" y="142"/>
                    <a:pt x="435" y="150"/>
                    <a:pt x="443" y="158"/>
                  </a:cubicBezTo>
                  <a:cubicBezTo>
                    <a:pt x="459" y="158"/>
                    <a:pt x="467" y="166"/>
                    <a:pt x="459" y="182"/>
                  </a:cubicBezTo>
                  <a:lnTo>
                    <a:pt x="459" y="182"/>
                  </a:lnTo>
                  <a:cubicBezTo>
                    <a:pt x="459" y="206"/>
                    <a:pt x="459" y="206"/>
                    <a:pt x="427" y="206"/>
                  </a:cubicBezTo>
                  <a:cubicBezTo>
                    <a:pt x="403" y="206"/>
                    <a:pt x="380" y="213"/>
                    <a:pt x="372" y="229"/>
                  </a:cubicBezTo>
                  <a:cubicBezTo>
                    <a:pt x="372" y="237"/>
                    <a:pt x="364" y="237"/>
                    <a:pt x="356" y="237"/>
                  </a:cubicBezTo>
                  <a:cubicBezTo>
                    <a:pt x="356" y="237"/>
                    <a:pt x="348" y="237"/>
                    <a:pt x="348" y="269"/>
                  </a:cubicBezTo>
                  <a:cubicBezTo>
                    <a:pt x="340" y="293"/>
                    <a:pt x="348" y="324"/>
                    <a:pt x="348" y="348"/>
                  </a:cubicBezTo>
                  <a:cubicBezTo>
                    <a:pt x="356" y="364"/>
                    <a:pt x="356" y="379"/>
                    <a:pt x="356" y="395"/>
                  </a:cubicBezTo>
                  <a:cubicBezTo>
                    <a:pt x="356" y="411"/>
                    <a:pt x="356" y="459"/>
                    <a:pt x="340" y="474"/>
                  </a:cubicBezTo>
                  <a:lnTo>
                    <a:pt x="332" y="474"/>
                  </a:lnTo>
                  <a:cubicBezTo>
                    <a:pt x="316" y="466"/>
                    <a:pt x="316" y="450"/>
                    <a:pt x="316" y="435"/>
                  </a:cubicBezTo>
                  <a:cubicBezTo>
                    <a:pt x="316" y="419"/>
                    <a:pt x="316" y="411"/>
                    <a:pt x="316" y="411"/>
                  </a:cubicBezTo>
                  <a:cubicBezTo>
                    <a:pt x="309" y="411"/>
                    <a:pt x="309" y="411"/>
                    <a:pt x="309" y="411"/>
                  </a:cubicBezTo>
                  <a:cubicBezTo>
                    <a:pt x="309" y="411"/>
                    <a:pt x="309" y="427"/>
                    <a:pt x="309" y="435"/>
                  </a:cubicBezTo>
                  <a:cubicBezTo>
                    <a:pt x="309" y="443"/>
                    <a:pt x="309" y="443"/>
                    <a:pt x="309" y="443"/>
                  </a:cubicBezTo>
                  <a:lnTo>
                    <a:pt x="309" y="450"/>
                  </a:lnTo>
                  <a:cubicBezTo>
                    <a:pt x="316" y="474"/>
                    <a:pt x="316" y="482"/>
                    <a:pt x="316" y="490"/>
                  </a:cubicBezTo>
                  <a:cubicBezTo>
                    <a:pt x="309" y="490"/>
                    <a:pt x="309" y="490"/>
                    <a:pt x="309" y="490"/>
                  </a:cubicBezTo>
                  <a:lnTo>
                    <a:pt x="301" y="482"/>
                  </a:lnTo>
                  <a:cubicBezTo>
                    <a:pt x="277" y="450"/>
                    <a:pt x="285" y="427"/>
                    <a:pt x="285" y="395"/>
                  </a:cubicBezTo>
                  <a:cubicBezTo>
                    <a:pt x="285" y="364"/>
                    <a:pt x="285" y="316"/>
                    <a:pt x="285" y="308"/>
                  </a:cubicBezTo>
                  <a:lnTo>
                    <a:pt x="277" y="308"/>
                  </a:lnTo>
                  <a:cubicBezTo>
                    <a:pt x="269" y="308"/>
                    <a:pt x="269" y="308"/>
                    <a:pt x="269" y="316"/>
                  </a:cubicBezTo>
                  <a:cubicBezTo>
                    <a:pt x="261" y="332"/>
                    <a:pt x="245" y="379"/>
                    <a:pt x="229" y="403"/>
                  </a:cubicBezTo>
                  <a:cubicBezTo>
                    <a:pt x="222" y="403"/>
                    <a:pt x="222" y="411"/>
                    <a:pt x="222" y="419"/>
                  </a:cubicBezTo>
                  <a:cubicBezTo>
                    <a:pt x="222" y="435"/>
                    <a:pt x="222" y="443"/>
                    <a:pt x="206" y="443"/>
                  </a:cubicBezTo>
                  <a:cubicBezTo>
                    <a:pt x="198" y="443"/>
                    <a:pt x="198" y="443"/>
                    <a:pt x="190" y="443"/>
                  </a:cubicBezTo>
                  <a:cubicBezTo>
                    <a:pt x="182" y="443"/>
                    <a:pt x="182" y="443"/>
                    <a:pt x="182" y="443"/>
                  </a:cubicBezTo>
                  <a:cubicBezTo>
                    <a:pt x="174" y="435"/>
                    <a:pt x="166" y="435"/>
                    <a:pt x="158" y="435"/>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04" name="Freeform 641"/>
            <p:cNvSpPr>
              <a:spLocks noChangeArrowheads="1"/>
            </p:cNvSpPr>
            <p:nvPr/>
          </p:nvSpPr>
          <p:spPr bwMode="auto">
            <a:xfrm>
              <a:off x="18466554" y="4844029"/>
              <a:ext cx="1189805" cy="586784"/>
            </a:xfrm>
            <a:custGeom>
              <a:avLst/>
              <a:gdLst>
                <a:gd name="T0" fmla="*/ 24 w 2263"/>
                <a:gd name="T1" fmla="*/ 522 h 1116"/>
                <a:gd name="T2" fmla="*/ 190 w 2263"/>
                <a:gd name="T3" fmla="*/ 633 h 1116"/>
                <a:gd name="T4" fmla="*/ 578 w 2263"/>
                <a:gd name="T5" fmla="*/ 720 h 1116"/>
                <a:gd name="T6" fmla="*/ 775 w 2263"/>
                <a:gd name="T7" fmla="*/ 743 h 1116"/>
                <a:gd name="T8" fmla="*/ 878 w 2263"/>
                <a:gd name="T9" fmla="*/ 901 h 1116"/>
                <a:gd name="T10" fmla="*/ 933 w 2263"/>
                <a:gd name="T11" fmla="*/ 1028 h 1116"/>
                <a:gd name="T12" fmla="*/ 973 w 2263"/>
                <a:gd name="T13" fmla="*/ 1115 h 1116"/>
                <a:gd name="T14" fmla="*/ 1044 w 2263"/>
                <a:gd name="T15" fmla="*/ 988 h 1116"/>
                <a:gd name="T16" fmla="*/ 1139 w 2263"/>
                <a:gd name="T17" fmla="*/ 775 h 1116"/>
                <a:gd name="T18" fmla="*/ 1218 w 2263"/>
                <a:gd name="T19" fmla="*/ 751 h 1116"/>
                <a:gd name="T20" fmla="*/ 1281 w 2263"/>
                <a:gd name="T21" fmla="*/ 767 h 1116"/>
                <a:gd name="T22" fmla="*/ 1265 w 2263"/>
                <a:gd name="T23" fmla="*/ 830 h 1116"/>
                <a:gd name="T24" fmla="*/ 1352 w 2263"/>
                <a:gd name="T25" fmla="*/ 743 h 1116"/>
                <a:gd name="T26" fmla="*/ 1526 w 2263"/>
                <a:gd name="T27" fmla="*/ 641 h 1116"/>
                <a:gd name="T28" fmla="*/ 1629 w 2263"/>
                <a:gd name="T29" fmla="*/ 570 h 1116"/>
                <a:gd name="T30" fmla="*/ 1740 w 2263"/>
                <a:gd name="T31" fmla="*/ 585 h 1116"/>
                <a:gd name="T32" fmla="*/ 1866 w 2263"/>
                <a:gd name="T33" fmla="*/ 648 h 1116"/>
                <a:gd name="T34" fmla="*/ 1937 w 2263"/>
                <a:gd name="T35" fmla="*/ 577 h 1116"/>
                <a:gd name="T36" fmla="*/ 2072 w 2263"/>
                <a:gd name="T37" fmla="*/ 585 h 1116"/>
                <a:gd name="T38" fmla="*/ 2159 w 2263"/>
                <a:gd name="T39" fmla="*/ 577 h 1116"/>
                <a:gd name="T40" fmla="*/ 2254 w 2263"/>
                <a:gd name="T41" fmla="*/ 554 h 1116"/>
                <a:gd name="T42" fmla="*/ 2198 w 2263"/>
                <a:gd name="T43" fmla="*/ 522 h 1116"/>
                <a:gd name="T44" fmla="*/ 2127 w 2263"/>
                <a:gd name="T45" fmla="*/ 522 h 1116"/>
                <a:gd name="T46" fmla="*/ 2024 w 2263"/>
                <a:gd name="T47" fmla="*/ 435 h 1116"/>
                <a:gd name="T48" fmla="*/ 1929 w 2263"/>
                <a:gd name="T49" fmla="*/ 372 h 1116"/>
                <a:gd name="T50" fmla="*/ 1795 w 2263"/>
                <a:gd name="T51" fmla="*/ 364 h 1116"/>
                <a:gd name="T52" fmla="*/ 1724 w 2263"/>
                <a:gd name="T53" fmla="*/ 230 h 1116"/>
                <a:gd name="T54" fmla="*/ 1503 w 2263"/>
                <a:gd name="T55" fmla="*/ 301 h 1116"/>
                <a:gd name="T56" fmla="*/ 1218 w 2263"/>
                <a:gd name="T57" fmla="*/ 443 h 1116"/>
                <a:gd name="T58" fmla="*/ 1099 w 2263"/>
                <a:gd name="T59" fmla="*/ 411 h 1116"/>
                <a:gd name="T60" fmla="*/ 933 w 2263"/>
                <a:gd name="T61" fmla="*/ 380 h 1116"/>
                <a:gd name="T62" fmla="*/ 728 w 2263"/>
                <a:gd name="T63" fmla="*/ 269 h 1116"/>
                <a:gd name="T64" fmla="*/ 625 w 2263"/>
                <a:gd name="T65" fmla="*/ 340 h 1116"/>
                <a:gd name="T66" fmla="*/ 696 w 2263"/>
                <a:gd name="T67" fmla="*/ 143 h 1116"/>
                <a:gd name="T68" fmla="*/ 791 w 2263"/>
                <a:gd name="T69" fmla="*/ 56 h 1116"/>
                <a:gd name="T70" fmla="*/ 672 w 2263"/>
                <a:gd name="T71" fmla="*/ 32 h 1116"/>
                <a:gd name="T72" fmla="*/ 546 w 2263"/>
                <a:gd name="T73" fmla="*/ 174 h 1116"/>
                <a:gd name="T74" fmla="*/ 514 w 2263"/>
                <a:gd name="T75" fmla="*/ 158 h 1116"/>
                <a:gd name="T76" fmla="*/ 435 w 2263"/>
                <a:gd name="T77" fmla="*/ 261 h 1116"/>
                <a:gd name="T78" fmla="*/ 269 w 2263"/>
                <a:gd name="T79" fmla="*/ 348 h 1116"/>
                <a:gd name="T80" fmla="*/ 72 w 2263"/>
                <a:gd name="T81" fmla="*/ 459 h 1116"/>
                <a:gd name="T82" fmla="*/ 24 w 2263"/>
                <a:gd name="T83" fmla="*/ 52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3" h="1116">
                  <a:moveTo>
                    <a:pt x="24" y="522"/>
                  </a:moveTo>
                  <a:lnTo>
                    <a:pt x="24" y="522"/>
                  </a:lnTo>
                  <a:cubicBezTo>
                    <a:pt x="56" y="538"/>
                    <a:pt x="80" y="577"/>
                    <a:pt x="88" y="593"/>
                  </a:cubicBezTo>
                  <a:cubicBezTo>
                    <a:pt x="103" y="617"/>
                    <a:pt x="119" y="633"/>
                    <a:pt x="190" y="633"/>
                  </a:cubicBezTo>
                  <a:cubicBezTo>
                    <a:pt x="261" y="633"/>
                    <a:pt x="459" y="656"/>
                    <a:pt x="491" y="688"/>
                  </a:cubicBezTo>
                  <a:cubicBezTo>
                    <a:pt x="530" y="720"/>
                    <a:pt x="522" y="736"/>
                    <a:pt x="578" y="720"/>
                  </a:cubicBezTo>
                  <a:cubicBezTo>
                    <a:pt x="633" y="704"/>
                    <a:pt x="649" y="680"/>
                    <a:pt x="672" y="704"/>
                  </a:cubicBezTo>
                  <a:cubicBezTo>
                    <a:pt x="696" y="736"/>
                    <a:pt x="775" y="704"/>
                    <a:pt x="775" y="743"/>
                  </a:cubicBezTo>
                  <a:cubicBezTo>
                    <a:pt x="783" y="783"/>
                    <a:pt x="783" y="807"/>
                    <a:pt x="807" y="807"/>
                  </a:cubicBezTo>
                  <a:cubicBezTo>
                    <a:pt x="823" y="814"/>
                    <a:pt x="878" y="823"/>
                    <a:pt x="878" y="901"/>
                  </a:cubicBezTo>
                  <a:cubicBezTo>
                    <a:pt x="878" y="981"/>
                    <a:pt x="846" y="988"/>
                    <a:pt x="878" y="996"/>
                  </a:cubicBezTo>
                  <a:cubicBezTo>
                    <a:pt x="910" y="1004"/>
                    <a:pt x="933" y="996"/>
                    <a:pt x="933" y="1028"/>
                  </a:cubicBezTo>
                  <a:cubicBezTo>
                    <a:pt x="933" y="1060"/>
                    <a:pt x="933" y="1099"/>
                    <a:pt x="965" y="1115"/>
                  </a:cubicBezTo>
                  <a:cubicBezTo>
                    <a:pt x="973" y="1115"/>
                    <a:pt x="973" y="1115"/>
                    <a:pt x="973" y="1115"/>
                  </a:cubicBezTo>
                  <a:cubicBezTo>
                    <a:pt x="981" y="1099"/>
                    <a:pt x="981" y="1083"/>
                    <a:pt x="997" y="1067"/>
                  </a:cubicBezTo>
                  <a:cubicBezTo>
                    <a:pt x="1020" y="1028"/>
                    <a:pt x="1044" y="1004"/>
                    <a:pt x="1044" y="988"/>
                  </a:cubicBezTo>
                  <a:cubicBezTo>
                    <a:pt x="1044" y="965"/>
                    <a:pt x="1115" y="830"/>
                    <a:pt x="1115" y="799"/>
                  </a:cubicBezTo>
                  <a:cubicBezTo>
                    <a:pt x="1115" y="775"/>
                    <a:pt x="1131" y="751"/>
                    <a:pt x="1139" y="775"/>
                  </a:cubicBezTo>
                  <a:cubicBezTo>
                    <a:pt x="1147" y="791"/>
                    <a:pt x="1139" y="823"/>
                    <a:pt x="1163" y="807"/>
                  </a:cubicBezTo>
                  <a:cubicBezTo>
                    <a:pt x="1194" y="791"/>
                    <a:pt x="1194" y="767"/>
                    <a:pt x="1218" y="751"/>
                  </a:cubicBezTo>
                  <a:cubicBezTo>
                    <a:pt x="1242" y="727"/>
                    <a:pt x="1250" y="704"/>
                    <a:pt x="1265" y="720"/>
                  </a:cubicBezTo>
                  <a:cubicBezTo>
                    <a:pt x="1281" y="736"/>
                    <a:pt x="1305" y="743"/>
                    <a:pt x="1281" y="767"/>
                  </a:cubicBezTo>
                  <a:cubicBezTo>
                    <a:pt x="1258" y="783"/>
                    <a:pt x="1234" y="799"/>
                    <a:pt x="1242" y="814"/>
                  </a:cubicBezTo>
                  <a:cubicBezTo>
                    <a:pt x="1242" y="830"/>
                    <a:pt x="1250" y="854"/>
                    <a:pt x="1265" y="830"/>
                  </a:cubicBezTo>
                  <a:cubicBezTo>
                    <a:pt x="1273" y="807"/>
                    <a:pt x="1281" y="791"/>
                    <a:pt x="1297" y="783"/>
                  </a:cubicBezTo>
                  <a:cubicBezTo>
                    <a:pt x="1321" y="767"/>
                    <a:pt x="1352" y="759"/>
                    <a:pt x="1352" y="743"/>
                  </a:cubicBezTo>
                  <a:cubicBezTo>
                    <a:pt x="1352" y="720"/>
                    <a:pt x="1368" y="664"/>
                    <a:pt x="1416" y="664"/>
                  </a:cubicBezTo>
                  <a:cubicBezTo>
                    <a:pt x="1471" y="656"/>
                    <a:pt x="1487" y="648"/>
                    <a:pt x="1526" y="641"/>
                  </a:cubicBezTo>
                  <a:cubicBezTo>
                    <a:pt x="1566" y="641"/>
                    <a:pt x="1582" y="641"/>
                    <a:pt x="1589" y="617"/>
                  </a:cubicBezTo>
                  <a:cubicBezTo>
                    <a:pt x="1589" y="585"/>
                    <a:pt x="1605" y="570"/>
                    <a:pt x="1629" y="570"/>
                  </a:cubicBezTo>
                  <a:cubicBezTo>
                    <a:pt x="1653" y="570"/>
                    <a:pt x="1637" y="577"/>
                    <a:pt x="1669" y="577"/>
                  </a:cubicBezTo>
                  <a:cubicBezTo>
                    <a:pt x="1700" y="577"/>
                    <a:pt x="1708" y="577"/>
                    <a:pt x="1740" y="585"/>
                  </a:cubicBezTo>
                  <a:cubicBezTo>
                    <a:pt x="1771" y="593"/>
                    <a:pt x="1771" y="585"/>
                    <a:pt x="1803" y="617"/>
                  </a:cubicBezTo>
                  <a:cubicBezTo>
                    <a:pt x="1842" y="641"/>
                    <a:pt x="1835" y="664"/>
                    <a:pt x="1866" y="648"/>
                  </a:cubicBezTo>
                  <a:cubicBezTo>
                    <a:pt x="1890" y="633"/>
                    <a:pt x="1874" y="617"/>
                    <a:pt x="1890" y="601"/>
                  </a:cubicBezTo>
                  <a:cubicBezTo>
                    <a:pt x="1898" y="577"/>
                    <a:pt x="1914" y="570"/>
                    <a:pt x="1937" y="577"/>
                  </a:cubicBezTo>
                  <a:cubicBezTo>
                    <a:pt x="1945" y="585"/>
                    <a:pt x="1985" y="585"/>
                    <a:pt x="2016" y="585"/>
                  </a:cubicBezTo>
                  <a:cubicBezTo>
                    <a:pt x="2040" y="585"/>
                    <a:pt x="2064" y="577"/>
                    <a:pt x="2072" y="585"/>
                  </a:cubicBezTo>
                  <a:cubicBezTo>
                    <a:pt x="2088" y="585"/>
                    <a:pt x="2135" y="577"/>
                    <a:pt x="2135" y="577"/>
                  </a:cubicBezTo>
                  <a:cubicBezTo>
                    <a:pt x="2143" y="577"/>
                    <a:pt x="2135" y="577"/>
                    <a:pt x="2159" y="577"/>
                  </a:cubicBezTo>
                  <a:cubicBezTo>
                    <a:pt x="2182" y="577"/>
                    <a:pt x="2182" y="577"/>
                    <a:pt x="2214" y="585"/>
                  </a:cubicBezTo>
                  <a:cubicBezTo>
                    <a:pt x="2254" y="585"/>
                    <a:pt x="2254" y="577"/>
                    <a:pt x="2254" y="554"/>
                  </a:cubicBezTo>
                  <a:cubicBezTo>
                    <a:pt x="2262" y="538"/>
                    <a:pt x="2254" y="506"/>
                    <a:pt x="2238" y="506"/>
                  </a:cubicBezTo>
                  <a:cubicBezTo>
                    <a:pt x="2222" y="498"/>
                    <a:pt x="2214" y="506"/>
                    <a:pt x="2198" y="522"/>
                  </a:cubicBezTo>
                  <a:cubicBezTo>
                    <a:pt x="2182" y="538"/>
                    <a:pt x="2175" y="561"/>
                    <a:pt x="2159" y="546"/>
                  </a:cubicBezTo>
                  <a:cubicBezTo>
                    <a:pt x="2135" y="538"/>
                    <a:pt x="2135" y="522"/>
                    <a:pt x="2127" y="522"/>
                  </a:cubicBezTo>
                  <a:cubicBezTo>
                    <a:pt x="2111" y="522"/>
                    <a:pt x="2080" y="498"/>
                    <a:pt x="2064" y="483"/>
                  </a:cubicBezTo>
                  <a:cubicBezTo>
                    <a:pt x="2040" y="467"/>
                    <a:pt x="2032" y="459"/>
                    <a:pt x="2024" y="435"/>
                  </a:cubicBezTo>
                  <a:cubicBezTo>
                    <a:pt x="2024" y="411"/>
                    <a:pt x="2024" y="364"/>
                    <a:pt x="2001" y="364"/>
                  </a:cubicBezTo>
                  <a:cubicBezTo>
                    <a:pt x="1977" y="364"/>
                    <a:pt x="1945" y="364"/>
                    <a:pt x="1929" y="372"/>
                  </a:cubicBezTo>
                  <a:cubicBezTo>
                    <a:pt x="1914" y="380"/>
                    <a:pt x="1866" y="372"/>
                    <a:pt x="1851" y="372"/>
                  </a:cubicBezTo>
                  <a:cubicBezTo>
                    <a:pt x="1842" y="364"/>
                    <a:pt x="1835" y="364"/>
                    <a:pt x="1795" y="364"/>
                  </a:cubicBezTo>
                  <a:cubicBezTo>
                    <a:pt x="1756" y="372"/>
                    <a:pt x="1740" y="348"/>
                    <a:pt x="1740" y="293"/>
                  </a:cubicBezTo>
                  <a:cubicBezTo>
                    <a:pt x="1740" y="237"/>
                    <a:pt x="1756" y="230"/>
                    <a:pt x="1724" y="230"/>
                  </a:cubicBezTo>
                  <a:cubicBezTo>
                    <a:pt x="1700" y="237"/>
                    <a:pt x="1661" y="253"/>
                    <a:pt x="1637" y="269"/>
                  </a:cubicBezTo>
                  <a:cubicBezTo>
                    <a:pt x="1613" y="285"/>
                    <a:pt x="1574" y="309"/>
                    <a:pt x="1503" y="301"/>
                  </a:cubicBezTo>
                  <a:cubicBezTo>
                    <a:pt x="1431" y="293"/>
                    <a:pt x="1321" y="348"/>
                    <a:pt x="1289" y="388"/>
                  </a:cubicBezTo>
                  <a:cubicBezTo>
                    <a:pt x="1265" y="427"/>
                    <a:pt x="1250" y="443"/>
                    <a:pt x="1218" y="443"/>
                  </a:cubicBezTo>
                  <a:cubicBezTo>
                    <a:pt x="1194" y="443"/>
                    <a:pt x="1139" y="451"/>
                    <a:pt x="1131" y="435"/>
                  </a:cubicBezTo>
                  <a:cubicBezTo>
                    <a:pt x="1131" y="411"/>
                    <a:pt x="1123" y="403"/>
                    <a:pt x="1099" y="411"/>
                  </a:cubicBezTo>
                  <a:cubicBezTo>
                    <a:pt x="1076" y="427"/>
                    <a:pt x="1036" y="459"/>
                    <a:pt x="1020" y="451"/>
                  </a:cubicBezTo>
                  <a:cubicBezTo>
                    <a:pt x="997" y="435"/>
                    <a:pt x="957" y="427"/>
                    <a:pt x="933" y="380"/>
                  </a:cubicBezTo>
                  <a:cubicBezTo>
                    <a:pt x="918" y="340"/>
                    <a:pt x="854" y="309"/>
                    <a:pt x="831" y="293"/>
                  </a:cubicBezTo>
                  <a:cubicBezTo>
                    <a:pt x="815" y="269"/>
                    <a:pt x="752" y="261"/>
                    <a:pt x="728" y="269"/>
                  </a:cubicBezTo>
                  <a:cubicBezTo>
                    <a:pt x="704" y="277"/>
                    <a:pt x="665" y="285"/>
                    <a:pt x="649" y="309"/>
                  </a:cubicBezTo>
                  <a:cubicBezTo>
                    <a:pt x="633" y="324"/>
                    <a:pt x="625" y="372"/>
                    <a:pt x="625" y="340"/>
                  </a:cubicBezTo>
                  <a:cubicBezTo>
                    <a:pt x="617" y="309"/>
                    <a:pt x="601" y="285"/>
                    <a:pt x="625" y="253"/>
                  </a:cubicBezTo>
                  <a:cubicBezTo>
                    <a:pt x="649" y="222"/>
                    <a:pt x="665" y="174"/>
                    <a:pt x="696" y="143"/>
                  </a:cubicBezTo>
                  <a:cubicBezTo>
                    <a:pt x="728" y="111"/>
                    <a:pt x="744" y="79"/>
                    <a:pt x="759" y="71"/>
                  </a:cubicBezTo>
                  <a:cubicBezTo>
                    <a:pt x="767" y="56"/>
                    <a:pt x="752" y="56"/>
                    <a:pt x="791" y="56"/>
                  </a:cubicBezTo>
                  <a:cubicBezTo>
                    <a:pt x="831" y="56"/>
                    <a:pt x="831" y="32"/>
                    <a:pt x="815" y="16"/>
                  </a:cubicBezTo>
                  <a:cubicBezTo>
                    <a:pt x="799" y="8"/>
                    <a:pt x="704" y="0"/>
                    <a:pt x="672" y="32"/>
                  </a:cubicBezTo>
                  <a:cubicBezTo>
                    <a:pt x="633" y="56"/>
                    <a:pt x="586" y="87"/>
                    <a:pt x="570" y="119"/>
                  </a:cubicBezTo>
                  <a:cubicBezTo>
                    <a:pt x="554" y="150"/>
                    <a:pt x="554" y="166"/>
                    <a:pt x="546" y="174"/>
                  </a:cubicBezTo>
                  <a:cubicBezTo>
                    <a:pt x="538" y="190"/>
                    <a:pt x="538" y="182"/>
                    <a:pt x="530" y="166"/>
                  </a:cubicBezTo>
                  <a:cubicBezTo>
                    <a:pt x="522" y="150"/>
                    <a:pt x="522" y="143"/>
                    <a:pt x="514" y="158"/>
                  </a:cubicBezTo>
                  <a:cubicBezTo>
                    <a:pt x="506" y="174"/>
                    <a:pt x="483" y="198"/>
                    <a:pt x="459" y="222"/>
                  </a:cubicBezTo>
                  <a:cubicBezTo>
                    <a:pt x="443" y="245"/>
                    <a:pt x="475" y="245"/>
                    <a:pt x="435" y="261"/>
                  </a:cubicBezTo>
                  <a:cubicBezTo>
                    <a:pt x="388" y="285"/>
                    <a:pt x="356" y="301"/>
                    <a:pt x="325" y="324"/>
                  </a:cubicBezTo>
                  <a:cubicBezTo>
                    <a:pt x="293" y="348"/>
                    <a:pt x="293" y="356"/>
                    <a:pt x="269" y="348"/>
                  </a:cubicBezTo>
                  <a:cubicBezTo>
                    <a:pt x="246" y="348"/>
                    <a:pt x="222" y="348"/>
                    <a:pt x="198" y="364"/>
                  </a:cubicBezTo>
                  <a:cubicBezTo>
                    <a:pt x="175" y="372"/>
                    <a:pt x="103" y="419"/>
                    <a:pt x="72" y="459"/>
                  </a:cubicBezTo>
                  <a:cubicBezTo>
                    <a:pt x="48" y="490"/>
                    <a:pt x="32" y="498"/>
                    <a:pt x="0" y="498"/>
                  </a:cubicBezTo>
                  <a:cubicBezTo>
                    <a:pt x="8" y="506"/>
                    <a:pt x="16" y="514"/>
                    <a:pt x="24" y="52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05" name="Freeform 642"/>
            <p:cNvSpPr>
              <a:spLocks noChangeArrowheads="1"/>
            </p:cNvSpPr>
            <p:nvPr/>
          </p:nvSpPr>
          <p:spPr bwMode="auto">
            <a:xfrm>
              <a:off x="18464235" y="4848668"/>
              <a:ext cx="1194442" cy="586784"/>
            </a:xfrm>
            <a:custGeom>
              <a:avLst/>
              <a:gdLst>
                <a:gd name="T0" fmla="*/ 940 w 2270"/>
                <a:gd name="T1" fmla="*/ 1020 h 1116"/>
                <a:gd name="T2" fmla="*/ 814 w 2270"/>
                <a:gd name="T3" fmla="*/ 806 h 1116"/>
                <a:gd name="T4" fmla="*/ 664 w 2270"/>
                <a:gd name="T5" fmla="*/ 688 h 1116"/>
                <a:gd name="T6" fmla="*/ 197 w 2270"/>
                <a:gd name="T7" fmla="*/ 633 h 1116"/>
                <a:gd name="T8" fmla="*/ 0 w 2270"/>
                <a:gd name="T9" fmla="*/ 482 h 1116"/>
                <a:gd name="T10" fmla="*/ 284 w 2270"/>
                <a:gd name="T11" fmla="*/ 340 h 1116"/>
                <a:gd name="T12" fmla="*/ 466 w 2270"/>
                <a:gd name="T13" fmla="*/ 214 h 1116"/>
                <a:gd name="T14" fmla="*/ 545 w 2270"/>
                <a:gd name="T15" fmla="*/ 174 h 1116"/>
                <a:gd name="T16" fmla="*/ 766 w 2270"/>
                <a:gd name="T17" fmla="*/ 0 h 1116"/>
                <a:gd name="T18" fmla="*/ 751 w 2270"/>
                <a:gd name="T19" fmla="*/ 79 h 1116"/>
                <a:gd name="T20" fmla="*/ 632 w 2270"/>
                <a:gd name="T21" fmla="*/ 340 h 1116"/>
                <a:gd name="T22" fmla="*/ 838 w 2270"/>
                <a:gd name="T23" fmla="*/ 285 h 1116"/>
                <a:gd name="T24" fmla="*/ 1083 w 2270"/>
                <a:gd name="T25" fmla="*/ 419 h 1116"/>
                <a:gd name="T26" fmla="*/ 1296 w 2270"/>
                <a:gd name="T27" fmla="*/ 372 h 1116"/>
                <a:gd name="T28" fmla="*/ 1644 w 2270"/>
                <a:gd name="T29" fmla="*/ 253 h 1116"/>
                <a:gd name="T30" fmla="*/ 1763 w 2270"/>
                <a:gd name="T31" fmla="*/ 348 h 1116"/>
                <a:gd name="T32" fmla="*/ 1936 w 2270"/>
                <a:gd name="T33" fmla="*/ 364 h 1116"/>
                <a:gd name="T34" fmla="*/ 2071 w 2270"/>
                <a:gd name="T35" fmla="*/ 467 h 1116"/>
                <a:gd name="T36" fmla="*/ 2189 w 2270"/>
                <a:gd name="T37" fmla="*/ 522 h 1116"/>
                <a:gd name="T38" fmla="*/ 2261 w 2270"/>
                <a:gd name="T39" fmla="*/ 553 h 1116"/>
                <a:gd name="T40" fmla="*/ 2142 w 2270"/>
                <a:gd name="T41" fmla="*/ 577 h 1116"/>
                <a:gd name="T42" fmla="*/ 1992 w 2270"/>
                <a:gd name="T43" fmla="*/ 577 h 1116"/>
                <a:gd name="T44" fmla="*/ 1810 w 2270"/>
                <a:gd name="T45" fmla="*/ 609 h 1116"/>
                <a:gd name="T46" fmla="*/ 1660 w 2270"/>
                <a:gd name="T47" fmla="*/ 569 h 1116"/>
                <a:gd name="T48" fmla="*/ 1486 w 2270"/>
                <a:gd name="T49" fmla="*/ 648 h 1116"/>
                <a:gd name="T50" fmla="*/ 1272 w 2270"/>
                <a:gd name="T51" fmla="*/ 822 h 1116"/>
                <a:gd name="T52" fmla="*/ 1272 w 2270"/>
                <a:gd name="T53" fmla="*/ 719 h 1116"/>
                <a:gd name="T54" fmla="*/ 1170 w 2270"/>
                <a:gd name="T55" fmla="*/ 799 h 1116"/>
                <a:gd name="T56" fmla="*/ 1090 w 2270"/>
                <a:gd name="T57" fmla="*/ 901 h 1116"/>
                <a:gd name="T58" fmla="*/ 664 w 2270"/>
                <a:gd name="T59" fmla="*/ 680 h 1116"/>
                <a:gd name="T60" fmla="*/ 814 w 2270"/>
                <a:gd name="T61" fmla="*/ 799 h 1116"/>
                <a:gd name="T62" fmla="*/ 909 w 2270"/>
                <a:gd name="T63" fmla="*/ 988 h 1116"/>
                <a:gd name="T64" fmla="*/ 1019 w 2270"/>
                <a:gd name="T65" fmla="*/ 1028 h 1116"/>
                <a:gd name="T66" fmla="*/ 1154 w 2270"/>
                <a:gd name="T67" fmla="*/ 783 h 1116"/>
                <a:gd name="T68" fmla="*/ 1265 w 2270"/>
                <a:gd name="T69" fmla="*/ 704 h 1116"/>
                <a:gd name="T70" fmla="*/ 1249 w 2270"/>
                <a:gd name="T71" fmla="*/ 806 h 1116"/>
                <a:gd name="T72" fmla="*/ 1359 w 2270"/>
                <a:gd name="T73" fmla="*/ 735 h 1116"/>
                <a:gd name="T74" fmla="*/ 1636 w 2270"/>
                <a:gd name="T75" fmla="*/ 562 h 1116"/>
                <a:gd name="T76" fmla="*/ 1747 w 2270"/>
                <a:gd name="T77" fmla="*/ 577 h 1116"/>
                <a:gd name="T78" fmla="*/ 1889 w 2270"/>
                <a:gd name="T79" fmla="*/ 609 h 1116"/>
                <a:gd name="T80" fmla="*/ 2079 w 2270"/>
                <a:gd name="T81" fmla="*/ 569 h 1116"/>
                <a:gd name="T82" fmla="*/ 2229 w 2270"/>
                <a:gd name="T83" fmla="*/ 569 h 1116"/>
                <a:gd name="T84" fmla="*/ 2205 w 2270"/>
                <a:gd name="T85" fmla="*/ 514 h 1116"/>
                <a:gd name="T86" fmla="*/ 2079 w 2270"/>
                <a:gd name="T87" fmla="*/ 490 h 1116"/>
                <a:gd name="T88" fmla="*/ 1992 w 2270"/>
                <a:gd name="T89" fmla="*/ 356 h 1116"/>
                <a:gd name="T90" fmla="*/ 1763 w 2270"/>
                <a:gd name="T91" fmla="*/ 348 h 1116"/>
                <a:gd name="T92" fmla="*/ 1644 w 2270"/>
                <a:gd name="T93" fmla="*/ 261 h 1116"/>
                <a:gd name="T94" fmla="*/ 1225 w 2270"/>
                <a:gd name="T95" fmla="*/ 443 h 1116"/>
                <a:gd name="T96" fmla="*/ 1083 w 2270"/>
                <a:gd name="T97" fmla="*/ 419 h 1116"/>
                <a:gd name="T98" fmla="*/ 838 w 2270"/>
                <a:gd name="T99" fmla="*/ 285 h 1116"/>
                <a:gd name="T100" fmla="*/ 632 w 2270"/>
                <a:gd name="T101" fmla="*/ 348 h 1116"/>
                <a:gd name="T102" fmla="*/ 751 w 2270"/>
                <a:gd name="T103" fmla="*/ 79 h 1116"/>
                <a:gd name="T104" fmla="*/ 766 w 2270"/>
                <a:gd name="T105" fmla="*/ 8 h 1116"/>
                <a:gd name="T106" fmla="*/ 545 w 2270"/>
                <a:gd name="T107" fmla="*/ 182 h 1116"/>
                <a:gd name="T108" fmla="*/ 474 w 2270"/>
                <a:gd name="T109" fmla="*/ 214 h 1116"/>
                <a:gd name="T110" fmla="*/ 284 w 2270"/>
                <a:gd name="T111" fmla="*/ 348 h 1116"/>
                <a:gd name="T112" fmla="*/ 31 w 2270"/>
                <a:gd name="T113" fmla="*/ 506 h 1116"/>
                <a:gd name="T114" fmla="*/ 513 w 2270"/>
                <a:gd name="T115" fmla="*/ 69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1116">
                  <a:moveTo>
                    <a:pt x="988" y="1115"/>
                  </a:moveTo>
                  <a:lnTo>
                    <a:pt x="988" y="1115"/>
                  </a:lnTo>
                  <a:cubicBezTo>
                    <a:pt x="980" y="1115"/>
                    <a:pt x="980" y="1115"/>
                    <a:pt x="980" y="1115"/>
                  </a:cubicBezTo>
                  <a:lnTo>
                    <a:pt x="972" y="1107"/>
                  </a:lnTo>
                  <a:cubicBezTo>
                    <a:pt x="940" y="1091"/>
                    <a:pt x="940" y="1059"/>
                    <a:pt x="940" y="1028"/>
                  </a:cubicBezTo>
                  <a:lnTo>
                    <a:pt x="940" y="1020"/>
                  </a:lnTo>
                  <a:cubicBezTo>
                    <a:pt x="940" y="1004"/>
                    <a:pt x="932" y="1004"/>
                    <a:pt x="909" y="996"/>
                  </a:cubicBezTo>
                  <a:cubicBezTo>
                    <a:pt x="901" y="996"/>
                    <a:pt x="893" y="996"/>
                    <a:pt x="885" y="996"/>
                  </a:cubicBezTo>
                  <a:cubicBezTo>
                    <a:pt x="877" y="988"/>
                    <a:pt x="869" y="988"/>
                    <a:pt x="869" y="988"/>
                  </a:cubicBezTo>
                  <a:cubicBezTo>
                    <a:pt x="861" y="980"/>
                    <a:pt x="869" y="973"/>
                    <a:pt x="869" y="965"/>
                  </a:cubicBezTo>
                  <a:cubicBezTo>
                    <a:pt x="877" y="957"/>
                    <a:pt x="885" y="933"/>
                    <a:pt x="885" y="893"/>
                  </a:cubicBezTo>
                  <a:cubicBezTo>
                    <a:pt x="885" y="815"/>
                    <a:pt x="838" y="806"/>
                    <a:pt x="814" y="806"/>
                  </a:cubicBezTo>
                  <a:lnTo>
                    <a:pt x="814" y="806"/>
                  </a:lnTo>
                  <a:cubicBezTo>
                    <a:pt x="790" y="799"/>
                    <a:pt x="790" y="783"/>
                    <a:pt x="782" y="743"/>
                  </a:cubicBezTo>
                  <a:cubicBezTo>
                    <a:pt x="782" y="735"/>
                    <a:pt x="782" y="735"/>
                    <a:pt x="782" y="735"/>
                  </a:cubicBezTo>
                  <a:cubicBezTo>
                    <a:pt x="782" y="719"/>
                    <a:pt x="759" y="712"/>
                    <a:pt x="727" y="712"/>
                  </a:cubicBezTo>
                  <a:cubicBezTo>
                    <a:pt x="711" y="712"/>
                    <a:pt x="687" y="712"/>
                    <a:pt x="679" y="704"/>
                  </a:cubicBezTo>
                  <a:cubicBezTo>
                    <a:pt x="672" y="696"/>
                    <a:pt x="664" y="688"/>
                    <a:pt x="664" y="688"/>
                  </a:cubicBezTo>
                  <a:cubicBezTo>
                    <a:pt x="656" y="688"/>
                    <a:pt x="648" y="696"/>
                    <a:pt x="632" y="696"/>
                  </a:cubicBezTo>
                  <a:cubicBezTo>
                    <a:pt x="624" y="704"/>
                    <a:pt x="608" y="712"/>
                    <a:pt x="585" y="712"/>
                  </a:cubicBezTo>
                  <a:cubicBezTo>
                    <a:pt x="569" y="719"/>
                    <a:pt x="561" y="719"/>
                    <a:pt x="553" y="719"/>
                  </a:cubicBezTo>
                  <a:cubicBezTo>
                    <a:pt x="529" y="719"/>
                    <a:pt x="521" y="712"/>
                    <a:pt x="513" y="696"/>
                  </a:cubicBezTo>
                  <a:cubicBezTo>
                    <a:pt x="506" y="696"/>
                    <a:pt x="506" y="688"/>
                    <a:pt x="498" y="680"/>
                  </a:cubicBezTo>
                  <a:cubicBezTo>
                    <a:pt x="466" y="648"/>
                    <a:pt x="268" y="633"/>
                    <a:pt x="197" y="633"/>
                  </a:cubicBezTo>
                  <a:cubicBezTo>
                    <a:pt x="126" y="633"/>
                    <a:pt x="110" y="609"/>
                    <a:pt x="95" y="593"/>
                  </a:cubicBezTo>
                  <a:lnTo>
                    <a:pt x="95" y="593"/>
                  </a:lnTo>
                  <a:cubicBezTo>
                    <a:pt x="95" y="585"/>
                    <a:pt x="87" y="577"/>
                    <a:pt x="87" y="577"/>
                  </a:cubicBezTo>
                  <a:cubicBezTo>
                    <a:pt x="71" y="553"/>
                    <a:pt x="55" y="530"/>
                    <a:pt x="31" y="514"/>
                  </a:cubicBezTo>
                  <a:cubicBezTo>
                    <a:pt x="23" y="506"/>
                    <a:pt x="15" y="498"/>
                    <a:pt x="7" y="490"/>
                  </a:cubicBezTo>
                  <a:cubicBezTo>
                    <a:pt x="0" y="482"/>
                    <a:pt x="0" y="482"/>
                    <a:pt x="0" y="482"/>
                  </a:cubicBezTo>
                  <a:cubicBezTo>
                    <a:pt x="7" y="482"/>
                    <a:pt x="7" y="482"/>
                    <a:pt x="7" y="482"/>
                  </a:cubicBezTo>
                  <a:cubicBezTo>
                    <a:pt x="39" y="482"/>
                    <a:pt x="55" y="482"/>
                    <a:pt x="79" y="443"/>
                  </a:cubicBezTo>
                  <a:cubicBezTo>
                    <a:pt x="102" y="411"/>
                    <a:pt x="182" y="364"/>
                    <a:pt x="205" y="348"/>
                  </a:cubicBezTo>
                  <a:cubicBezTo>
                    <a:pt x="221" y="340"/>
                    <a:pt x="237" y="340"/>
                    <a:pt x="260" y="340"/>
                  </a:cubicBezTo>
                  <a:cubicBezTo>
                    <a:pt x="268" y="340"/>
                    <a:pt x="268" y="340"/>
                    <a:pt x="276" y="340"/>
                  </a:cubicBezTo>
                  <a:lnTo>
                    <a:pt x="284" y="340"/>
                  </a:lnTo>
                  <a:cubicBezTo>
                    <a:pt x="300" y="340"/>
                    <a:pt x="300" y="340"/>
                    <a:pt x="316" y="324"/>
                  </a:cubicBezTo>
                  <a:cubicBezTo>
                    <a:pt x="316" y="324"/>
                    <a:pt x="324" y="324"/>
                    <a:pt x="324" y="316"/>
                  </a:cubicBezTo>
                  <a:cubicBezTo>
                    <a:pt x="355" y="293"/>
                    <a:pt x="387" y="277"/>
                    <a:pt x="419" y="261"/>
                  </a:cubicBezTo>
                  <a:cubicBezTo>
                    <a:pt x="426" y="261"/>
                    <a:pt x="435" y="253"/>
                    <a:pt x="435" y="253"/>
                  </a:cubicBezTo>
                  <a:cubicBezTo>
                    <a:pt x="458" y="237"/>
                    <a:pt x="458" y="237"/>
                    <a:pt x="458" y="229"/>
                  </a:cubicBezTo>
                  <a:cubicBezTo>
                    <a:pt x="458" y="229"/>
                    <a:pt x="458" y="222"/>
                    <a:pt x="466" y="214"/>
                  </a:cubicBezTo>
                  <a:cubicBezTo>
                    <a:pt x="474" y="198"/>
                    <a:pt x="490" y="182"/>
                    <a:pt x="498" y="174"/>
                  </a:cubicBezTo>
                  <a:cubicBezTo>
                    <a:pt x="506" y="158"/>
                    <a:pt x="513" y="150"/>
                    <a:pt x="521" y="142"/>
                  </a:cubicBezTo>
                  <a:lnTo>
                    <a:pt x="529" y="135"/>
                  </a:lnTo>
                  <a:cubicBezTo>
                    <a:pt x="537" y="135"/>
                    <a:pt x="537" y="142"/>
                    <a:pt x="537" y="150"/>
                  </a:cubicBezTo>
                  <a:cubicBezTo>
                    <a:pt x="537" y="150"/>
                    <a:pt x="537" y="158"/>
                    <a:pt x="545" y="158"/>
                  </a:cubicBezTo>
                  <a:cubicBezTo>
                    <a:pt x="545" y="166"/>
                    <a:pt x="545" y="166"/>
                    <a:pt x="545" y="174"/>
                  </a:cubicBezTo>
                  <a:lnTo>
                    <a:pt x="553" y="166"/>
                  </a:lnTo>
                  <a:cubicBezTo>
                    <a:pt x="553" y="166"/>
                    <a:pt x="553" y="158"/>
                    <a:pt x="553" y="150"/>
                  </a:cubicBezTo>
                  <a:cubicBezTo>
                    <a:pt x="561" y="142"/>
                    <a:pt x="561" y="127"/>
                    <a:pt x="577" y="103"/>
                  </a:cubicBezTo>
                  <a:cubicBezTo>
                    <a:pt x="593" y="79"/>
                    <a:pt x="632" y="48"/>
                    <a:pt x="664" y="24"/>
                  </a:cubicBezTo>
                  <a:cubicBezTo>
                    <a:pt x="679" y="16"/>
                    <a:pt x="679" y="16"/>
                    <a:pt x="679" y="16"/>
                  </a:cubicBezTo>
                  <a:cubicBezTo>
                    <a:pt x="695" y="8"/>
                    <a:pt x="727" y="0"/>
                    <a:pt x="766" y="0"/>
                  </a:cubicBezTo>
                  <a:cubicBezTo>
                    <a:pt x="790" y="0"/>
                    <a:pt x="814" y="0"/>
                    <a:pt x="822" y="8"/>
                  </a:cubicBezTo>
                  <a:cubicBezTo>
                    <a:pt x="830" y="16"/>
                    <a:pt x="838" y="24"/>
                    <a:pt x="838" y="32"/>
                  </a:cubicBezTo>
                  <a:cubicBezTo>
                    <a:pt x="838" y="40"/>
                    <a:pt x="830" y="48"/>
                    <a:pt x="798" y="48"/>
                  </a:cubicBezTo>
                  <a:cubicBezTo>
                    <a:pt x="774" y="56"/>
                    <a:pt x="774" y="56"/>
                    <a:pt x="774" y="56"/>
                  </a:cubicBezTo>
                  <a:cubicBezTo>
                    <a:pt x="766" y="56"/>
                    <a:pt x="766" y="63"/>
                    <a:pt x="766" y="63"/>
                  </a:cubicBezTo>
                  <a:cubicBezTo>
                    <a:pt x="759" y="63"/>
                    <a:pt x="759" y="71"/>
                    <a:pt x="751" y="79"/>
                  </a:cubicBezTo>
                  <a:cubicBezTo>
                    <a:pt x="743" y="95"/>
                    <a:pt x="727" y="119"/>
                    <a:pt x="703" y="142"/>
                  </a:cubicBezTo>
                  <a:cubicBezTo>
                    <a:pt x="687" y="158"/>
                    <a:pt x="672" y="182"/>
                    <a:pt x="664" y="206"/>
                  </a:cubicBezTo>
                  <a:cubicBezTo>
                    <a:pt x="656" y="222"/>
                    <a:pt x="648" y="237"/>
                    <a:pt x="632" y="253"/>
                  </a:cubicBezTo>
                  <a:cubicBezTo>
                    <a:pt x="616" y="269"/>
                    <a:pt x="624" y="285"/>
                    <a:pt x="624" y="309"/>
                  </a:cubicBezTo>
                  <a:cubicBezTo>
                    <a:pt x="632" y="316"/>
                    <a:pt x="632" y="324"/>
                    <a:pt x="632" y="332"/>
                  </a:cubicBezTo>
                  <a:cubicBezTo>
                    <a:pt x="632" y="332"/>
                    <a:pt x="632" y="332"/>
                    <a:pt x="632" y="340"/>
                  </a:cubicBezTo>
                  <a:cubicBezTo>
                    <a:pt x="632" y="332"/>
                    <a:pt x="640" y="332"/>
                    <a:pt x="640" y="324"/>
                  </a:cubicBezTo>
                  <a:cubicBezTo>
                    <a:pt x="640" y="316"/>
                    <a:pt x="648" y="301"/>
                    <a:pt x="648" y="293"/>
                  </a:cubicBezTo>
                  <a:cubicBezTo>
                    <a:pt x="664" y="277"/>
                    <a:pt x="687" y="269"/>
                    <a:pt x="711" y="269"/>
                  </a:cubicBezTo>
                  <a:cubicBezTo>
                    <a:pt x="719" y="261"/>
                    <a:pt x="727" y="261"/>
                    <a:pt x="735" y="261"/>
                  </a:cubicBezTo>
                  <a:cubicBezTo>
                    <a:pt x="743" y="261"/>
                    <a:pt x="751" y="253"/>
                    <a:pt x="759" y="253"/>
                  </a:cubicBezTo>
                  <a:cubicBezTo>
                    <a:pt x="790" y="253"/>
                    <a:pt x="822" y="261"/>
                    <a:pt x="838" y="285"/>
                  </a:cubicBezTo>
                  <a:cubicBezTo>
                    <a:pt x="846" y="285"/>
                    <a:pt x="861" y="293"/>
                    <a:pt x="869" y="301"/>
                  </a:cubicBezTo>
                  <a:cubicBezTo>
                    <a:pt x="901" y="324"/>
                    <a:pt x="932" y="340"/>
                    <a:pt x="948" y="372"/>
                  </a:cubicBezTo>
                  <a:cubicBezTo>
                    <a:pt x="964" y="403"/>
                    <a:pt x="996" y="419"/>
                    <a:pt x="1019" y="427"/>
                  </a:cubicBezTo>
                  <a:cubicBezTo>
                    <a:pt x="1019" y="435"/>
                    <a:pt x="1019" y="435"/>
                    <a:pt x="1027" y="435"/>
                  </a:cubicBezTo>
                  <a:cubicBezTo>
                    <a:pt x="1027" y="435"/>
                    <a:pt x="1027" y="435"/>
                    <a:pt x="1035" y="435"/>
                  </a:cubicBezTo>
                  <a:cubicBezTo>
                    <a:pt x="1043" y="435"/>
                    <a:pt x="1067" y="427"/>
                    <a:pt x="1083" y="419"/>
                  </a:cubicBezTo>
                  <a:cubicBezTo>
                    <a:pt x="1090" y="411"/>
                    <a:pt x="1099" y="403"/>
                    <a:pt x="1106" y="403"/>
                  </a:cubicBezTo>
                  <a:cubicBezTo>
                    <a:pt x="1130" y="395"/>
                    <a:pt x="1138" y="403"/>
                    <a:pt x="1146" y="427"/>
                  </a:cubicBezTo>
                  <a:cubicBezTo>
                    <a:pt x="1146" y="435"/>
                    <a:pt x="1154" y="435"/>
                    <a:pt x="1178" y="435"/>
                  </a:cubicBezTo>
                  <a:cubicBezTo>
                    <a:pt x="1185" y="435"/>
                    <a:pt x="1193" y="435"/>
                    <a:pt x="1201" y="435"/>
                  </a:cubicBezTo>
                  <a:cubicBezTo>
                    <a:pt x="1209" y="435"/>
                    <a:pt x="1217" y="435"/>
                    <a:pt x="1225" y="435"/>
                  </a:cubicBezTo>
                  <a:cubicBezTo>
                    <a:pt x="1257" y="435"/>
                    <a:pt x="1265" y="419"/>
                    <a:pt x="1296" y="372"/>
                  </a:cubicBezTo>
                  <a:cubicBezTo>
                    <a:pt x="1320" y="340"/>
                    <a:pt x="1423" y="293"/>
                    <a:pt x="1494" y="293"/>
                  </a:cubicBezTo>
                  <a:cubicBezTo>
                    <a:pt x="1502" y="293"/>
                    <a:pt x="1510" y="293"/>
                    <a:pt x="1510" y="293"/>
                  </a:cubicBezTo>
                  <a:cubicBezTo>
                    <a:pt x="1518" y="293"/>
                    <a:pt x="1525" y="293"/>
                    <a:pt x="1541" y="293"/>
                  </a:cubicBezTo>
                  <a:cubicBezTo>
                    <a:pt x="1581" y="293"/>
                    <a:pt x="1612" y="277"/>
                    <a:pt x="1628" y="261"/>
                  </a:cubicBezTo>
                  <a:cubicBezTo>
                    <a:pt x="1636" y="261"/>
                    <a:pt x="1636" y="261"/>
                    <a:pt x="1644" y="261"/>
                  </a:cubicBezTo>
                  <a:cubicBezTo>
                    <a:pt x="1644" y="253"/>
                    <a:pt x="1644" y="253"/>
                    <a:pt x="1644" y="253"/>
                  </a:cubicBezTo>
                  <a:cubicBezTo>
                    <a:pt x="1676" y="237"/>
                    <a:pt x="1707" y="222"/>
                    <a:pt x="1731" y="222"/>
                  </a:cubicBezTo>
                  <a:cubicBezTo>
                    <a:pt x="1739" y="222"/>
                    <a:pt x="1739" y="222"/>
                    <a:pt x="1739" y="222"/>
                  </a:cubicBezTo>
                  <a:cubicBezTo>
                    <a:pt x="1747" y="222"/>
                    <a:pt x="1747" y="222"/>
                    <a:pt x="1755" y="222"/>
                  </a:cubicBezTo>
                  <a:cubicBezTo>
                    <a:pt x="1755" y="229"/>
                    <a:pt x="1755" y="237"/>
                    <a:pt x="1755" y="253"/>
                  </a:cubicBezTo>
                  <a:cubicBezTo>
                    <a:pt x="1755" y="261"/>
                    <a:pt x="1755" y="269"/>
                    <a:pt x="1755" y="285"/>
                  </a:cubicBezTo>
                  <a:cubicBezTo>
                    <a:pt x="1755" y="316"/>
                    <a:pt x="1755" y="340"/>
                    <a:pt x="1763" y="348"/>
                  </a:cubicBezTo>
                  <a:cubicBezTo>
                    <a:pt x="1770" y="356"/>
                    <a:pt x="1786" y="356"/>
                    <a:pt x="1802" y="356"/>
                  </a:cubicBezTo>
                  <a:cubicBezTo>
                    <a:pt x="1810" y="356"/>
                    <a:pt x="1826" y="356"/>
                    <a:pt x="1834" y="356"/>
                  </a:cubicBezTo>
                  <a:cubicBezTo>
                    <a:pt x="1834" y="356"/>
                    <a:pt x="1842" y="356"/>
                    <a:pt x="1849" y="356"/>
                  </a:cubicBezTo>
                  <a:cubicBezTo>
                    <a:pt x="1849" y="356"/>
                    <a:pt x="1858" y="356"/>
                    <a:pt x="1865" y="356"/>
                  </a:cubicBezTo>
                  <a:cubicBezTo>
                    <a:pt x="1865" y="364"/>
                    <a:pt x="1889" y="364"/>
                    <a:pt x="1913" y="364"/>
                  </a:cubicBezTo>
                  <a:cubicBezTo>
                    <a:pt x="1921" y="364"/>
                    <a:pt x="1929" y="364"/>
                    <a:pt x="1936" y="364"/>
                  </a:cubicBezTo>
                  <a:cubicBezTo>
                    <a:pt x="1944" y="356"/>
                    <a:pt x="1968" y="348"/>
                    <a:pt x="1992" y="348"/>
                  </a:cubicBezTo>
                  <a:cubicBezTo>
                    <a:pt x="2000" y="348"/>
                    <a:pt x="2000" y="348"/>
                    <a:pt x="2008" y="348"/>
                  </a:cubicBezTo>
                  <a:cubicBezTo>
                    <a:pt x="2031" y="356"/>
                    <a:pt x="2031" y="380"/>
                    <a:pt x="2031" y="403"/>
                  </a:cubicBezTo>
                  <a:cubicBezTo>
                    <a:pt x="2031" y="411"/>
                    <a:pt x="2039" y="419"/>
                    <a:pt x="2039" y="427"/>
                  </a:cubicBezTo>
                  <a:cubicBezTo>
                    <a:pt x="2039" y="451"/>
                    <a:pt x="2047" y="451"/>
                    <a:pt x="2063" y="467"/>
                  </a:cubicBezTo>
                  <a:cubicBezTo>
                    <a:pt x="2063" y="467"/>
                    <a:pt x="2063" y="467"/>
                    <a:pt x="2071" y="467"/>
                  </a:cubicBezTo>
                  <a:cubicBezTo>
                    <a:pt x="2071" y="475"/>
                    <a:pt x="2079" y="475"/>
                    <a:pt x="2087" y="482"/>
                  </a:cubicBezTo>
                  <a:cubicBezTo>
                    <a:pt x="2102" y="498"/>
                    <a:pt x="2126" y="514"/>
                    <a:pt x="2134" y="514"/>
                  </a:cubicBezTo>
                  <a:cubicBezTo>
                    <a:pt x="2142" y="514"/>
                    <a:pt x="2142" y="514"/>
                    <a:pt x="2150" y="522"/>
                  </a:cubicBezTo>
                  <a:cubicBezTo>
                    <a:pt x="2158" y="530"/>
                    <a:pt x="2158" y="530"/>
                    <a:pt x="2166" y="538"/>
                  </a:cubicBezTo>
                  <a:cubicBezTo>
                    <a:pt x="2166" y="538"/>
                    <a:pt x="2166" y="538"/>
                    <a:pt x="2174" y="538"/>
                  </a:cubicBezTo>
                  <a:cubicBezTo>
                    <a:pt x="2174" y="538"/>
                    <a:pt x="2182" y="530"/>
                    <a:pt x="2189" y="522"/>
                  </a:cubicBezTo>
                  <a:cubicBezTo>
                    <a:pt x="2197" y="522"/>
                    <a:pt x="2197" y="514"/>
                    <a:pt x="2205" y="514"/>
                  </a:cubicBezTo>
                  <a:cubicBezTo>
                    <a:pt x="2221" y="498"/>
                    <a:pt x="2229" y="490"/>
                    <a:pt x="2237" y="490"/>
                  </a:cubicBezTo>
                  <a:cubicBezTo>
                    <a:pt x="2245" y="490"/>
                    <a:pt x="2245" y="490"/>
                    <a:pt x="2245" y="490"/>
                  </a:cubicBezTo>
                  <a:cubicBezTo>
                    <a:pt x="2253" y="490"/>
                    <a:pt x="2253" y="498"/>
                    <a:pt x="2261" y="498"/>
                  </a:cubicBezTo>
                  <a:cubicBezTo>
                    <a:pt x="2269" y="514"/>
                    <a:pt x="2269" y="538"/>
                    <a:pt x="2269" y="546"/>
                  </a:cubicBezTo>
                  <a:cubicBezTo>
                    <a:pt x="2269" y="553"/>
                    <a:pt x="2269" y="553"/>
                    <a:pt x="2261" y="553"/>
                  </a:cubicBezTo>
                  <a:cubicBezTo>
                    <a:pt x="2261" y="569"/>
                    <a:pt x="2261" y="577"/>
                    <a:pt x="2237" y="577"/>
                  </a:cubicBezTo>
                  <a:cubicBezTo>
                    <a:pt x="2237" y="577"/>
                    <a:pt x="2229" y="577"/>
                    <a:pt x="2221" y="577"/>
                  </a:cubicBezTo>
                  <a:cubicBezTo>
                    <a:pt x="2213" y="577"/>
                    <a:pt x="2205" y="577"/>
                    <a:pt x="2205" y="577"/>
                  </a:cubicBezTo>
                  <a:cubicBezTo>
                    <a:pt x="2189" y="569"/>
                    <a:pt x="2182" y="569"/>
                    <a:pt x="2166" y="569"/>
                  </a:cubicBezTo>
                  <a:cubicBezTo>
                    <a:pt x="2150" y="569"/>
                    <a:pt x="2150" y="569"/>
                    <a:pt x="2150" y="569"/>
                  </a:cubicBezTo>
                  <a:cubicBezTo>
                    <a:pt x="2150" y="577"/>
                    <a:pt x="2150" y="577"/>
                    <a:pt x="2142" y="577"/>
                  </a:cubicBezTo>
                  <a:cubicBezTo>
                    <a:pt x="2142" y="577"/>
                    <a:pt x="2142" y="577"/>
                    <a:pt x="2134" y="577"/>
                  </a:cubicBezTo>
                  <a:cubicBezTo>
                    <a:pt x="2126" y="577"/>
                    <a:pt x="2110" y="577"/>
                    <a:pt x="2095" y="577"/>
                  </a:cubicBezTo>
                  <a:cubicBezTo>
                    <a:pt x="2087" y="577"/>
                    <a:pt x="2079" y="577"/>
                    <a:pt x="2079" y="577"/>
                  </a:cubicBezTo>
                  <a:cubicBezTo>
                    <a:pt x="2071" y="577"/>
                    <a:pt x="2071" y="577"/>
                    <a:pt x="2063" y="577"/>
                  </a:cubicBezTo>
                  <a:cubicBezTo>
                    <a:pt x="2055" y="577"/>
                    <a:pt x="2039" y="577"/>
                    <a:pt x="2031" y="577"/>
                  </a:cubicBezTo>
                  <a:cubicBezTo>
                    <a:pt x="2016" y="577"/>
                    <a:pt x="2000" y="577"/>
                    <a:pt x="1992" y="577"/>
                  </a:cubicBezTo>
                  <a:cubicBezTo>
                    <a:pt x="1960" y="577"/>
                    <a:pt x="1944" y="577"/>
                    <a:pt x="1936" y="569"/>
                  </a:cubicBezTo>
                  <a:cubicBezTo>
                    <a:pt x="1921" y="562"/>
                    <a:pt x="1913" y="569"/>
                    <a:pt x="1897" y="593"/>
                  </a:cubicBezTo>
                  <a:cubicBezTo>
                    <a:pt x="1897" y="601"/>
                    <a:pt x="1889" y="609"/>
                    <a:pt x="1889" y="609"/>
                  </a:cubicBezTo>
                  <a:cubicBezTo>
                    <a:pt x="1889" y="625"/>
                    <a:pt x="1889" y="633"/>
                    <a:pt x="1873" y="640"/>
                  </a:cubicBezTo>
                  <a:cubicBezTo>
                    <a:pt x="1849" y="656"/>
                    <a:pt x="1849" y="648"/>
                    <a:pt x="1834" y="633"/>
                  </a:cubicBezTo>
                  <a:cubicBezTo>
                    <a:pt x="1826" y="625"/>
                    <a:pt x="1826" y="617"/>
                    <a:pt x="1810" y="609"/>
                  </a:cubicBezTo>
                  <a:cubicBezTo>
                    <a:pt x="1786" y="593"/>
                    <a:pt x="1778" y="585"/>
                    <a:pt x="1763" y="585"/>
                  </a:cubicBezTo>
                  <a:cubicBezTo>
                    <a:pt x="1763" y="585"/>
                    <a:pt x="1755" y="585"/>
                    <a:pt x="1747" y="585"/>
                  </a:cubicBezTo>
                  <a:cubicBezTo>
                    <a:pt x="1739" y="585"/>
                    <a:pt x="1731" y="577"/>
                    <a:pt x="1731" y="577"/>
                  </a:cubicBezTo>
                  <a:cubicBezTo>
                    <a:pt x="1715" y="577"/>
                    <a:pt x="1707" y="569"/>
                    <a:pt x="1691" y="569"/>
                  </a:cubicBezTo>
                  <a:cubicBezTo>
                    <a:pt x="1683" y="569"/>
                    <a:pt x="1676" y="569"/>
                    <a:pt x="1676" y="569"/>
                  </a:cubicBezTo>
                  <a:cubicBezTo>
                    <a:pt x="1668" y="569"/>
                    <a:pt x="1668" y="569"/>
                    <a:pt x="1660" y="569"/>
                  </a:cubicBezTo>
                  <a:cubicBezTo>
                    <a:pt x="1652" y="569"/>
                    <a:pt x="1652" y="569"/>
                    <a:pt x="1652" y="569"/>
                  </a:cubicBezTo>
                  <a:cubicBezTo>
                    <a:pt x="1644" y="569"/>
                    <a:pt x="1644" y="569"/>
                    <a:pt x="1636" y="569"/>
                  </a:cubicBezTo>
                  <a:cubicBezTo>
                    <a:pt x="1612" y="569"/>
                    <a:pt x="1605" y="577"/>
                    <a:pt x="1596" y="609"/>
                  </a:cubicBezTo>
                  <a:cubicBezTo>
                    <a:pt x="1596" y="633"/>
                    <a:pt x="1573" y="640"/>
                    <a:pt x="1541" y="640"/>
                  </a:cubicBezTo>
                  <a:cubicBezTo>
                    <a:pt x="1533" y="640"/>
                    <a:pt x="1533" y="640"/>
                    <a:pt x="1533" y="640"/>
                  </a:cubicBezTo>
                  <a:cubicBezTo>
                    <a:pt x="1518" y="640"/>
                    <a:pt x="1502" y="640"/>
                    <a:pt x="1486" y="648"/>
                  </a:cubicBezTo>
                  <a:cubicBezTo>
                    <a:pt x="1470" y="648"/>
                    <a:pt x="1454" y="656"/>
                    <a:pt x="1423" y="656"/>
                  </a:cubicBezTo>
                  <a:cubicBezTo>
                    <a:pt x="1375" y="656"/>
                    <a:pt x="1359" y="712"/>
                    <a:pt x="1359" y="735"/>
                  </a:cubicBezTo>
                  <a:cubicBezTo>
                    <a:pt x="1359" y="751"/>
                    <a:pt x="1343" y="759"/>
                    <a:pt x="1320" y="767"/>
                  </a:cubicBezTo>
                  <a:cubicBezTo>
                    <a:pt x="1320" y="775"/>
                    <a:pt x="1312" y="775"/>
                    <a:pt x="1312" y="775"/>
                  </a:cubicBezTo>
                  <a:cubicBezTo>
                    <a:pt x="1288" y="783"/>
                    <a:pt x="1288" y="799"/>
                    <a:pt x="1280" y="815"/>
                  </a:cubicBezTo>
                  <a:cubicBezTo>
                    <a:pt x="1272" y="815"/>
                    <a:pt x="1272" y="822"/>
                    <a:pt x="1272" y="822"/>
                  </a:cubicBezTo>
                  <a:cubicBezTo>
                    <a:pt x="1272" y="830"/>
                    <a:pt x="1265" y="838"/>
                    <a:pt x="1257" y="838"/>
                  </a:cubicBezTo>
                  <a:cubicBezTo>
                    <a:pt x="1249" y="838"/>
                    <a:pt x="1249" y="830"/>
                    <a:pt x="1241" y="806"/>
                  </a:cubicBezTo>
                  <a:cubicBezTo>
                    <a:pt x="1241" y="791"/>
                    <a:pt x="1249" y="783"/>
                    <a:pt x="1265" y="767"/>
                  </a:cubicBezTo>
                  <a:cubicBezTo>
                    <a:pt x="1272" y="767"/>
                    <a:pt x="1280" y="759"/>
                    <a:pt x="1288" y="759"/>
                  </a:cubicBezTo>
                  <a:cubicBezTo>
                    <a:pt x="1288" y="751"/>
                    <a:pt x="1296" y="743"/>
                    <a:pt x="1296" y="743"/>
                  </a:cubicBezTo>
                  <a:cubicBezTo>
                    <a:pt x="1296" y="735"/>
                    <a:pt x="1280" y="728"/>
                    <a:pt x="1272" y="719"/>
                  </a:cubicBezTo>
                  <a:lnTo>
                    <a:pt x="1272" y="719"/>
                  </a:lnTo>
                  <a:cubicBezTo>
                    <a:pt x="1265" y="712"/>
                    <a:pt x="1265" y="712"/>
                    <a:pt x="1265" y="712"/>
                  </a:cubicBezTo>
                  <a:cubicBezTo>
                    <a:pt x="1257" y="712"/>
                    <a:pt x="1249" y="719"/>
                    <a:pt x="1241" y="728"/>
                  </a:cubicBezTo>
                  <a:cubicBezTo>
                    <a:pt x="1241" y="735"/>
                    <a:pt x="1233" y="735"/>
                    <a:pt x="1225" y="743"/>
                  </a:cubicBezTo>
                  <a:cubicBezTo>
                    <a:pt x="1217" y="751"/>
                    <a:pt x="1217" y="759"/>
                    <a:pt x="1209" y="767"/>
                  </a:cubicBezTo>
                  <a:cubicBezTo>
                    <a:pt x="1201" y="775"/>
                    <a:pt x="1185" y="791"/>
                    <a:pt x="1170" y="799"/>
                  </a:cubicBezTo>
                  <a:lnTo>
                    <a:pt x="1162" y="806"/>
                  </a:lnTo>
                  <a:cubicBezTo>
                    <a:pt x="1146" y="806"/>
                    <a:pt x="1146" y="791"/>
                    <a:pt x="1146" y="783"/>
                  </a:cubicBezTo>
                  <a:cubicBezTo>
                    <a:pt x="1146" y="775"/>
                    <a:pt x="1146" y="767"/>
                    <a:pt x="1138" y="767"/>
                  </a:cubicBezTo>
                  <a:cubicBezTo>
                    <a:pt x="1138" y="759"/>
                    <a:pt x="1138" y="759"/>
                    <a:pt x="1138" y="759"/>
                  </a:cubicBezTo>
                  <a:cubicBezTo>
                    <a:pt x="1138" y="759"/>
                    <a:pt x="1130" y="775"/>
                    <a:pt x="1130" y="791"/>
                  </a:cubicBezTo>
                  <a:cubicBezTo>
                    <a:pt x="1130" y="806"/>
                    <a:pt x="1106" y="854"/>
                    <a:pt x="1090" y="901"/>
                  </a:cubicBezTo>
                  <a:cubicBezTo>
                    <a:pt x="1075" y="933"/>
                    <a:pt x="1059" y="973"/>
                    <a:pt x="1059" y="980"/>
                  </a:cubicBezTo>
                  <a:cubicBezTo>
                    <a:pt x="1059" y="988"/>
                    <a:pt x="1043" y="1012"/>
                    <a:pt x="1027" y="1028"/>
                  </a:cubicBezTo>
                  <a:cubicBezTo>
                    <a:pt x="1019" y="1036"/>
                    <a:pt x="1012" y="1052"/>
                    <a:pt x="1004" y="1059"/>
                  </a:cubicBezTo>
                  <a:cubicBezTo>
                    <a:pt x="996" y="1075"/>
                    <a:pt x="988" y="1091"/>
                    <a:pt x="988" y="1107"/>
                  </a:cubicBezTo>
                  <a:cubicBezTo>
                    <a:pt x="988" y="1115"/>
                    <a:pt x="988" y="1115"/>
                    <a:pt x="988" y="1115"/>
                  </a:cubicBezTo>
                  <a:lnTo>
                    <a:pt x="664" y="680"/>
                  </a:lnTo>
                  <a:lnTo>
                    <a:pt x="664" y="680"/>
                  </a:lnTo>
                  <a:cubicBezTo>
                    <a:pt x="672" y="680"/>
                    <a:pt x="679" y="688"/>
                    <a:pt x="679" y="696"/>
                  </a:cubicBezTo>
                  <a:cubicBezTo>
                    <a:pt x="687" y="704"/>
                    <a:pt x="711" y="704"/>
                    <a:pt x="727" y="704"/>
                  </a:cubicBezTo>
                  <a:cubicBezTo>
                    <a:pt x="759" y="712"/>
                    <a:pt x="790" y="712"/>
                    <a:pt x="790" y="735"/>
                  </a:cubicBezTo>
                  <a:cubicBezTo>
                    <a:pt x="790" y="743"/>
                    <a:pt x="790" y="743"/>
                    <a:pt x="790" y="743"/>
                  </a:cubicBezTo>
                  <a:cubicBezTo>
                    <a:pt x="798" y="783"/>
                    <a:pt x="798" y="791"/>
                    <a:pt x="814" y="799"/>
                  </a:cubicBezTo>
                  <a:lnTo>
                    <a:pt x="814" y="799"/>
                  </a:lnTo>
                  <a:cubicBezTo>
                    <a:pt x="838" y="799"/>
                    <a:pt x="893" y="815"/>
                    <a:pt x="893" y="893"/>
                  </a:cubicBezTo>
                  <a:cubicBezTo>
                    <a:pt x="893" y="933"/>
                    <a:pt x="885" y="957"/>
                    <a:pt x="877" y="973"/>
                  </a:cubicBezTo>
                  <a:cubicBezTo>
                    <a:pt x="877" y="973"/>
                    <a:pt x="869" y="980"/>
                    <a:pt x="877" y="980"/>
                  </a:cubicBezTo>
                  <a:cubicBezTo>
                    <a:pt x="877" y="988"/>
                    <a:pt x="885" y="988"/>
                    <a:pt x="885" y="988"/>
                  </a:cubicBezTo>
                  <a:cubicBezTo>
                    <a:pt x="893" y="988"/>
                    <a:pt x="901" y="988"/>
                    <a:pt x="909" y="988"/>
                  </a:cubicBezTo>
                  <a:cubicBezTo>
                    <a:pt x="932" y="996"/>
                    <a:pt x="948" y="996"/>
                    <a:pt x="948" y="1020"/>
                  </a:cubicBezTo>
                  <a:lnTo>
                    <a:pt x="948" y="1028"/>
                  </a:lnTo>
                  <a:cubicBezTo>
                    <a:pt x="948" y="1059"/>
                    <a:pt x="948" y="1091"/>
                    <a:pt x="972" y="1099"/>
                  </a:cubicBezTo>
                  <a:cubicBezTo>
                    <a:pt x="980" y="1099"/>
                    <a:pt x="980" y="1107"/>
                    <a:pt x="980" y="1107"/>
                  </a:cubicBezTo>
                  <a:cubicBezTo>
                    <a:pt x="980" y="1091"/>
                    <a:pt x="988" y="1075"/>
                    <a:pt x="996" y="1059"/>
                  </a:cubicBezTo>
                  <a:cubicBezTo>
                    <a:pt x="1004" y="1044"/>
                    <a:pt x="1012" y="1036"/>
                    <a:pt x="1019" y="1028"/>
                  </a:cubicBezTo>
                  <a:cubicBezTo>
                    <a:pt x="1035" y="1004"/>
                    <a:pt x="1051" y="988"/>
                    <a:pt x="1051" y="980"/>
                  </a:cubicBezTo>
                  <a:cubicBezTo>
                    <a:pt x="1051" y="973"/>
                    <a:pt x="1059" y="941"/>
                    <a:pt x="1083" y="893"/>
                  </a:cubicBezTo>
                  <a:cubicBezTo>
                    <a:pt x="1099" y="854"/>
                    <a:pt x="1122" y="806"/>
                    <a:pt x="1122" y="791"/>
                  </a:cubicBezTo>
                  <a:cubicBezTo>
                    <a:pt x="1122" y="775"/>
                    <a:pt x="1122" y="751"/>
                    <a:pt x="1138" y="751"/>
                  </a:cubicBezTo>
                  <a:lnTo>
                    <a:pt x="1146" y="759"/>
                  </a:lnTo>
                  <a:cubicBezTo>
                    <a:pt x="1146" y="767"/>
                    <a:pt x="1154" y="775"/>
                    <a:pt x="1154" y="783"/>
                  </a:cubicBezTo>
                  <a:cubicBezTo>
                    <a:pt x="1154" y="791"/>
                    <a:pt x="1154" y="799"/>
                    <a:pt x="1162" y="799"/>
                  </a:cubicBezTo>
                  <a:cubicBezTo>
                    <a:pt x="1162" y="799"/>
                    <a:pt x="1162" y="799"/>
                    <a:pt x="1170" y="791"/>
                  </a:cubicBezTo>
                  <a:cubicBezTo>
                    <a:pt x="1185" y="783"/>
                    <a:pt x="1193" y="775"/>
                    <a:pt x="1201" y="759"/>
                  </a:cubicBezTo>
                  <a:cubicBezTo>
                    <a:pt x="1209" y="751"/>
                    <a:pt x="1217" y="743"/>
                    <a:pt x="1225" y="735"/>
                  </a:cubicBezTo>
                  <a:cubicBezTo>
                    <a:pt x="1233" y="735"/>
                    <a:pt x="1233" y="728"/>
                    <a:pt x="1241" y="719"/>
                  </a:cubicBezTo>
                  <a:cubicBezTo>
                    <a:pt x="1249" y="712"/>
                    <a:pt x="1257" y="704"/>
                    <a:pt x="1265" y="704"/>
                  </a:cubicBezTo>
                  <a:cubicBezTo>
                    <a:pt x="1265" y="704"/>
                    <a:pt x="1272" y="704"/>
                    <a:pt x="1272" y="712"/>
                  </a:cubicBezTo>
                  <a:lnTo>
                    <a:pt x="1280" y="712"/>
                  </a:lnTo>
                  <a:cubicBezTo>
                    <a:pt x="1288" y="728"/>
                    <a:pt x="1296" y="735"/>
                    <a:pt x="1296" y="743"/>
                  </a:cubicBezTo>
                  <a:cubicBezTo>
                    <a:pt x="1296" y="751"/>
                    <a:pt x="1296" y="751"/>
                    <a:pt x="1288" y="759"/>
                  </a:cubicBezTo>
                  <a:cubicBezTo>
                    <a:pt x="1280" y="767"/>
                    <a:pt x="1280" y="775"/>
                    <a:pt x="1272" y="775"/>
                  </a:cubicBezTo>
                  <a:cubicBezTo>
                    <a:pt x="1257" y="791"/>
                    <a:pt x="1249" y="799"/>
                    <a:pt x="1249" y="806"/>
                  </a:cubicBezTo>
                  <a:cubicBezTo>
                    <a:pt x="1257" y="822"/>
                    <a:pt x="1257" y="830"/>
                    <a:pt x="1257" y="830"/>
                  </a:cubicBezTo>
                  <a:cubicBezTo>
                    <a:pt x="1265" y="830"/>
                    <a:pt x="1265" y="822"/>
                    <a:pt x="1265" y="822"/>
                  </a:cubicBezTo>
                  <a:cubicBezTo>
                    <a:pt x="1265" y="815"/>
                    <a:pt x="1272" y="815"/>
                    <a:pt x="1272" y="806"/>
                  </a:cubicBezTo>
                  <a:cubicBezTo>
                    <a:pt x="1280" y="791"/>
                    <a:pt x="1288" y="783"/>
                    <a:pt x="1304" y="767"/>
                  </a:cubicBezTo>
                  <a:cubicBezTo>
                    <a:pt x="1312" y="767"/>
                    <a:pt x="1312" y="767"/>
                    <a:pt x="1320" y="759"/>
                  </a:cubicBezTo>
                  <a:cubicBezTo>
                    <a:pt x="1336" y="751"/>
                    <a:pt x="1359" y="743"/>
                    <a:pt x="1359" y="735"/>
                  </a:cubicBezTo>
                  <a:cubicBezTo>
                    <a:pt x="1359" y="712"/>
                    <a:pt x="1367" y="656"/>
                    <a:pt x="1423" y="648"/>
                  </a:cubicBezTo>
                  <a:cubicBezTo>
                    <a:pt x="1454" y="648"/>
                    <a:pt x="1470" y="640"/>
                    <a:pt x="1486" y="640"/>
                  </a:cubicBezTo>
                  <a:cubicBezTo>
                    <a:pt x="1502" y="640"/>
                    <a:pt x="1510" y="633"/>
                    <a:pt x="1533" y="633"/>
                  </a:cubicBezTo>
                  <a:cubicBezTo>
                    <a:pt x="1541" y="633"/>
                    <a:pt x="1541" y="633"/>
                    <a:pt x="1541" y="633"/>
                  </a:cubicBezTo>
                  <a:cubicBezTo>
                    <a:pt x="1573" y="633"/>
                    <a:pt x="1589" y="633"/>
                    <a:pt x="1589" y="601"/>
                  </a:cubicBezTo>
                  <a:cubicBezTo>
                    <a:pt x="1596" y="577"/>
                    <a:pt x="1605" y="562"/>
                    <a:pt x="1636" y="562"/>
                  </a:cubicBezTo>
                  <a:cubicBezTo>
                    <a:pt x="1644" y="562"/>
                    <a:pt x="1652" y="562"/>
                    <a:pt x="1652" y="562"/>
                  </a:cubicBezTo>
                  <a:cubicBezTo>
                    <a:pt x="1652" y="562"/>
                    <a:pt x="1652" y="562"/>
                    <a:pt x="1660" y="562"/>
                  </a:cubicBezTo>
                  <a:cubicBezTo>
                    <a:pt x="1668" y="562"/>
                    <a:pt x="1668" y="562"/>
                    <a:pt x="1676" y="562"/>
                  </a:cubicBezTo>
                  <a:cubicBezTo>
                    <a:pt x="1676" y="562"/>
                    <a:pt x="1683" y="562"/>
                    <a:pt x="1691" y="562"/>
                  </a:cubicBezTo>
                  <a:cubicBezTo>
                    <a:pt x="1707" y="562"/>
                    <a:pt x="1715" y="569"/>
                    <a:pt x="1731" y="569"/>
                  </a:cubicBezTo>
                  <a:cubicBezTo>
                    <a:pt x="1739" y="569"/>
                    <a:pt x="1739" y="577"/>
                    <a:pt x="1747" y="577"/>
                  </a:cubicBezTo>
                  <a:cubicBezTo>
                    <a:pt x="1755" y="577"/>
                    <a:pt x="1763" y="577"/>
                    <a:pt x="1763" y="577"/>
                  </a:cubicBezTo>
                  <a:cubicBezTo>
                    <a:pt x="1778" y="585"/>
                    <a:pt x="1786" y="585"/>
                    <a:pt x="1818" y="601"/>
                  </a:cubicBezTo>
                  <a:cubicBezTo>
                    <a:pt x="1826" y="617"/>
                    <a:pt x="1834" y="625"/>
                    <a:pt x="1842" y="625"/>
                  </a:cubicBezTo>
                  <a:cubicBezTo>
                    <a:pt x="1849" y="640"/>
                    <a:pt x="1849" y="640"/>
                    <a:pt x="1858" y="640"/>
                  </a:cubicBezTo>
                  <a:cubicBezTo>
                    <a:pt x="1858" y="640"/>
                    <a:pt x="1865" y="640"/>
                    <a:pt x="1873" y="640"/>
                  </a:cubicBezTo>
                  <a:cubicBezTo>
                    <a:pt x="1881" y="633"/>
                    <a:pt x="1881" y="625"/>
                    <a:pt x="1889" y="609"/>
                  </a:cubicBezTo>
                  <a:cubicBezTo>
                    <a:pt x="1889" y="601"/>
                    <a:pt x="1889" y="593"/>
                    <a:pt x="1889" y="585"/>
                  </a:cubicBezTo>
                  <a:cubicBezTo>
                    <a:pt x="1905" y="562"/>
                    <a:pt x="1921" y="553"/>
                    <a:pt x="1944" y="569"/>
                  </a:cubicBezTo>
                  <a:cubicBezTo>
                    <a:pt x="1952" y="569"/>
                    <a:pt x="1984" y="569"/>
                    <a:pt x="1992" y="569"/>
                  </a:cubicBezTo>
                  <a:cubicBezTo>
                    <a:pt x="2000" y="569"/>
                    <a:pt x="2016" y="569"/>
                    <a:pt x="2031" y="569"/>
                  </a:cubicBezTo>
                  <a:cubicBezTo>
                    <a:pt x="2039" y="569"/>
                    <a:pt x="2055" y="569"/>
                    <a:pt x="2063" y="569"/>
                  </a:cubicBezTo>
                  <a:cubicBezTo>
                    <a:pt x="2071" y="569"/>
                    <a:pt x="2071" y="569"/>
                    <a:pt x="2079" y="569"/>
                  </a:cubicBezTo>
                  <a:cubicBezTo>
                    <a:pt x="2079" y="569"/>
                    <a:pt x="2087" y="569"/>
                    <a:pt x="2095" y="569"/>
                  </a:cubicBezTo>
                  <a:cubicBezTo>
                    <a:pt x="2110" y="569"/>
                    <a:pt x="2126" y="569"/>
                    <a:pt x="2134" y="569"/>
                  </a:cubicBezTo>
                  <a:cubicBezTo>
                    <a:pt x="2142" y="569"/>
                    <a:pt x="2142" y="569"/>
                    <a:pt x="2142" y="569"/>
                  </a:cubicBezTo>
                  <a:cubicBezTo>
                    <a:pt x="2142" y="562"/>
                    <a:pt x="2150" y="562"/>
                    <a:pt x="2166" y="562"/>
                  </a:cubicBezTo>
                  <a:cubicBezTo>
                    <a:pt x="2182" y="562"/>
                    <a:pt x="2189" y="562"/>
                    <a:pt x="2205" y="569"/>
                  </a:cubicBezTo>
                  <a:cubicBezTo>
                    <a:pt x="2205" y="569"/>
                    <a:pt x="2213" y="569"/>
                    <a:pt x="2229" y="569"/>
                  </a:cubicBezTo>
                  <a:lnTo>
                    <a:pt x="2237" y="569"/>
                  </a:lnTo>
                  <a:cubicBezTo>
                    <a:pt x="2253" y="569"/>
                    <a:pt x="2253" y="562"/>
                    <a:pt x="2261" y="553"/>
                  </a:cubicBezTo>
                  <a:lnTo>
                    <a:pt x="2261" y="546"/>
                  </a:lnTo>
                  <a:cubicBezTo>
                    <a:pt x="2261" y="538"/>
                    <a:pt x="2261" y="514"/>
                    <a:pt x="2253" y="506"/>
                  </a:cubicBezTo>
                  <a:cubicBezTo>
                    <a:pt x="2253" y="498"/>
                    <a:pt x="2245" y="498"/>
                    <a:pt x="2245" y="498"/>
                  </a:cubicBezTo>
                  <a:cubicBezTo>
                    <a:pt x="2229" y="498"/>
                    <a:pt x="2229" y="498"/>
                    <a:pt x="2205" y="514"/>
                  </a:cubicBezTo>
                  <a:cubicBezTo>
                    <a:pt x="2205" y="522"/>
                    <a:pt x="2197" y="530"/>
                    <a:pt x="2197" y="530"/>
                  </a:cubicBezTo>
                  <a:cubicBezTo>
                    <a:pt x="2189" y="538"/>
                    <a:pt x="2182" y="546"/>
                    <a:pt x="2174" y="546"/>
                  </a:cubicBezTo>
                  <a:cubicBezTo>
                    <a:pt x="2166" y="546"/>
                    <a:pt x="2166" y="546"/>
                    <a:pt x="2158" y="538"/>
                  </a:cubicBezTo>
                  <a:cubicBezTo>
                    <a:pt x="2150" y="538"/>
                    <a:pt x="2150" y="530"/>
                    <a:pt x="2142" y="530"/>
                  </a:cubicBezTo>
                  <a:cubicBezTo>
                    <a:pt x="2142" y="522"/>
                    <a:pt x="2134" y="522"/>
                    <a:pt x="2134" y="522"/>
                  </a:cubicBezTo>
                  <a:cubicBezTo>
                    <a:pt x="2126" y="522"/>
                    <a:pt x="2102" y="506"/>
                    <a:pt x="2079" y="490"/>
                  </a:cubicBezTo>
                  <a:cubicBezTo>
                    <a:pt x="2079" y="482"/>
                    <a:pt x="2071" y="482"/>
                    <a:pt x="2063" y="475"/>
                  </a:cubicBezTo>
                  <a:cubicBezTo>
                    <a:pt x="2063" y="475"/>
                    <a:pt x="2063" y="475"/>
                    <a:pt x="2055" y="467"/>
                  </a:cubicBezTo>
                  <a:cubicBezTo>
                    <a:pt x="2039" y="459"/>
                    <a:pt x="2031" y="451"/>
                    <a:pt x="2031" y="427"/>
                  </a:cubicBezTo>
                  <a:cubicBezTo>
                    <a:pt x="2031" y="419"/>
                    <a:pt x="2031" y="411"/>
                    <a:pt x="2023" y="403"/>
                  </a:cubicBezTo>
                  <a:cubicBezTo>
                    <a:pt x="2023" y="380"/>
                    <a:pt x="2023" y="356"/>
                    <a:pt x="2008" y="356"/>
                  </a:cubicBezTo>
                  <a:cubicBezTo>
                    <a:pt x="2000" y="356"/>
                    <a:pt x="2000" y="356"/>
                    <a:pt x="1992" y="356"/>
                  </a:cubicBezTo>
                  <a:cubicBezTo>
                    <a:pt x="1968" y="356"/>
                    <a:pt x="1952" y="364"/>
                    <a:pt x="1936" y="372"/>
                  </a:cubicBezTo>
                  <a:cubicBezTo>
                    <a:pt x="1929" y="372"/>
                    <a:pt x="1921" y="372"/>
                    <a:pt x="1913" y="372"/>
                  </a:cubicBezTo>
                  <a:cubicBezTo>
                    <a:pt x="1889" y="372"/>
                    <a:pt x="1865" y="372"/>
                    <a:pt x="1858" y="364"/>
                  </a:cubicBezTo>
                  <a:cubicBezTo>
                    <a:pt x="1858" y="364"/>
                    <a:pt x="1849" y="364"/>
                    <a:pt x="1834" y="364"/>
                  </a:cubicBezTo>
                  <a:cubicBezTo>
                    <a:pt x="1826" y="364"/>
                    <a:pt x="1810" y="364"/>
                    <a:pt x="1802" y="364"/>
                  </a:cubicBezTo>
                  <a:cubicBezTo>
                    <a:pt x="1778" y="364"/>
                    <a:pt x="1770" y="356"/>
                    <a:pt x="1763" y="348"/>
                  </a:cubicBezTo>
                  <a:cubicBezTo>
                    <a:pt x="1747" y="340"/>
                    <a:pt x="1747" y="324"/>
                    <a:pt x="1747" y="285"/>
                  </a:cubicBezTo>
                  <a:cubicBezTo>
                    <a:pt x="1747" y="269"/>
                    <a:pt x="1747" y="261"/>
                    <a:pt x="1747" y="245"/>
                  </a:cubicBezTo>
                  <a:cubicBezTo>
                    <a:pt x="1747" y="237"/>
                    <a:pt x="1747" y="229"/>
                    <a:pt x="1747" y="229"/>
                  </a:cubicBezTo>
                  <a:cubicBezTo>
                    <a:pt x="1747" y="229"/>
                    <a:pt x="1739" y="229"/>
                    <a:pt x="1731" y="229"/>
                  </a:cubicBezTo>
                  <a:cubicBezTo>
                    <a:pt x="1707" y="229"/>
                    <a:pt x="1676" y="245"/>
                    <a:pt x="1652" y="261"/>
                  </a:cubicBezTo>
                  <a:cubicBezTo>
                    <a:pt x="1644" y="261"/>
                    <a:pt x="1644" y="261"/>
                    <a:pt x="1644" y="261"/>
                  </a:cubicBezTo>
                  <a:cubicBezTo>
                    <a:pt x="1644" y="269"/>
                    <a:pt x="1636" y="269"/>
                    <a:pt x="1636" y="269"/>
                  </a:cubicBezTo>
                  <a:cubicBezTo>
                    <a:pt x="1612" y="285"/>
                    <a:pt x="1581" y="301"/>
                    <a:pt x="1541" y="301"/>
                  </a:cubicBezTo>
                  <a:cubicBezTo>
                    <a:pt x="1525" y="301"/>
                    <a:pt x="1518" y="301"/>
                    <a:pt x="1510" y="301"/>
                  </a:cubicBezTo>
                  <a:cubicBezTo>
                    <a:pt x="1510" y="301"/>
                    <a:pt x="1502" y="293"/>
                    <a:pt x="1494" y="293"/>
                  </a:cubicBezTo>
                  <a:cubicBezTo>
                    <a:pt x="1423" y="293"/>
                    <a:pt x="1328" y="340"/>
                    <a:pt x="1304" y="380"/>
                  </a:cubicBezTo>
                  <a:cubicBezTo>
                    <a:pt x="1272" y="419"/>
                    <a:pt x="1257" y="443"/>
                    <a:pt x="1225" y="443"/>
                  </a:cubicBezTo>
                  <a:cubicBezTo>
                    <a:pt x="1217" y="443"/>
                    <a:pt x="1209" y="443"/>
                    <a:pt x="1201" y="443"/>
                  </a:cubicBezTo>
                  <a:cubicBezTo>
                    <a:pt x="1193" y="443"/>
                    <a:pt x="1185" y="443"/>
                    <a:pt x="1178" y="443"/>
                  </a:cubicBezTo>
                  <a:cubicBezTo>
                    <a:pt x="1154" y="443"/>
                    <a:pt x="1138" y="443"/>
                    <a:pt x="1138" y="427"/>
                  </a:cubicBezTo>
                  <a:cubicBezTo>
                    <a:pt x="1138" y="411"/>
                    <a:pt x="1130" y="403"/>
                    <a:pt x="1122" y="403"/>
                  </a:cubicBezTo>
                  <a:cubicBezTo>
                    <a:pt x="1114" y="403"/>
                    <a:pt x="1114" y="403"/>
                    <a:pt x="1106" y="411"/>
                  </a:cubicBezTo>
                  <a:cubicBezTo>
                    <a:pt x="1099" y="411"/>
                    <a:pt x="1090" y="419"/>
                    <a:pt x="1083" y="419"/>
                  </a:cubicBezTo>
                  <a:cubicBezTo>
                    <a:pt x="1067" y="435"/>
                    <a:pt x="1051" y="443"/>
                    <a:pt x="1035" y="443"/>
                  </a:cubicBezTo>
                  <a:cubicBezTo>
                    <a:pt x="1027" y="443"/>
                    <a:pt x="1027" y="443"/>
                    <a:pt x="1019" y="443"/>
                  </a:cubicBezTo>
                  <a:cubicBezTo>
                    <a:pt x="1019" y="443"/>
                    <a:pt x="1019" y="435"/>
                    <a:pt x="1012" y="435"/>
                  </a:cubicBezTo>
                  <a:cubicBezTo>
                    <a:pt x="988" y="427"/>
                    <a:pt x="956" y="411"/>
                    <a:pt x="940" y="372"/>
                  </a:cubicBezTo>
                  <a:cubicBezTo>
                    <a:pt x="925" y="348"/>
                    <a:pt x="893" y="324"/>
                    <a:pt x="869" y="309"/>
                  </a:cubicBezTo>
                  <a:cubicBezTo>
                    <a:pt x="853" y="301"/>
                    <a:pt x="846" y="293"/>
                    <a:pt x="838" y="285"/>
                  </a:cubicBezTo>
                  <a:cubicBezTo>
                    <a:pt x="822" y="269"/>
                    <a:pt x="782" y="261"/>
                    <a:pt x="759" y="261"/>
                  </a:cubicBezTo>
                  <a:cubicBezTo>
                    <a:pt x="751" y="261"/>
                    <a:pt x="743" y="261"/>
                    <a:pt x="735" y="269"/>
                  </a:cubicBezTo>
                  <a:cubicBezTo>
                    <a:pt x="727" y="269"/>
                    <a:pt x="719" y="269"/>
                    <a:pt x="711" y="277"/>
                  </a:cubicBezTo>
                  <a:cubicBezTo>
                    <a:pt x="687" y="277"/>
                    <a:pt x="664" y="285"/>
                    <a:pt x="656" y="301"/>
                  </a:cubicBezTo>
                  <a:cubicBezTo>
                    <a:pt x="656" y="309"/>
                    <a:pt x="648" y="316"/>
                    <a:pt x="648" y="324"/>
                  </a:cubicBezTo>
                  <a:cubicBezTo>
                    <a:pt x="640" y="340"/>
                    <a:pt x="640" y="348"/>
                    <a:pt x="632" y="348"/>
                  </a:cubicBezTo>
                  <a:cubicBezTo>
                    <a:pt x="632" y="348"/>
                    <a:pt x="624" y="340"/>
                    <a:pt x="624" y="332"/>
                  </a:cubicBezTo>
                  <a:cubicBezTo>
                    <a:pt x="624" y="324"/>
                    <a:pt x="624" y="316"/>
                    <a:pt x="616" y="309"/>
                  </a:cubicBezTo>
                  <a:cubicBezTo>
                    <a:pt x="616" y="293"/>
                    <a:pt x="608" y="269"/>
                    <a:pt x="624" y="245"/>
                  </a:cubicBezTo>
                  <a:cubicBezTo>
                    <a:pt x="640" y="229"/>
                    <a:pt x="648" y="214"/>
                    <a:pt x="656" y="198"/>
                  </a:cubicBezTo>
                  <a:cubicBezTo>
                    <a:pt x="672" y="174"/>
                    <a:pt x="679" y="150"/>
                    <a:pt x="703" y="135"/>
                  </a:cubicBezTo>
                  <a:cubicBezTo>
                    <a:pt x="727" y="111"/>
                    <a:pt x="735" y="87"/>
                    <a:pt x="751" y="79"/>
                  </a:cubicBezTo>
                  <a:cubicBezTo>
                    <a:pt x="751" y="71"/>
                    <a:pt x="759" y="63"/>
                    <a:pt x="759" y="56"/>
                  </a:cubicBezTo>
                  <a:lnTo>
                    <a:pt x="766" y="56"/>
                  </a:lnTo>
                  <a:cubicBezTo>
                    <a:pt x="766" y="48"/>
                    <a:pt x="774" y="48"/>
                    <a:pt x="798" y="40"/>
                  </a:cubicBezTo>
                  <a:cubicBezTo>
                    <a:pt x="814" y="40"/>
                    <a:pt x="830" y="40"/>
                    <a:pt x="830" y="32"/>
                  </a:cubicBezTo>
                  <a:cubicBezTo>
                    <a:pt x="830" y="24"/>
                    <a:pt x="830" y="24"/>
                    <a:pt x="822" y="16"/>
                  </a:cubicBezTo>
                  <a:cubicBezTo>
                    <a:pt x="814" y="8"/>
                    <a:pt x="790" y="8"/>
                    <a:pt x="766" y="8"/>
                  </a:cubicBezTo>
                  <a:cubicBezTo>
                    <a:pt x="727" y="8"/>
                    <a:pt x="695" y="16"/>
                    <a:pt x="679" y="24"/>
                  </a:cubicBezTo>
                  <a:cubicBezTo>
                    <a:pt x="672" y="32"/>
                    <a:pt x="672" y="32"/>
                    <a:pt x="672" y="32"/>
                  </a:cubicBezTo>
                  <a:cubicBezTo>
                    <a:pt x="640" y="56"/>
                    <a:pt x="593" y="79"/>
                    <a:pt x="577" y="111"/>
                  </a:cubicBezTo>
                  <a:cubicBezTo>
                    <a:pt x="569" y="127"/>
                    <a:pt x="569" y="142"/>
                    <a:pt x="561" y="150"/>
                  </a:cubicBezTo>
                  <a:cubicBezTo>
                    <a:pt x="561" y="158"/>
                    <a:pt x="561" y="166"/>
                    <a:pt x="561" y="174"/>
                  </a:cubicBezTo>
                  <a:cubicBezTo>
                    <a:pt x="553" y="174"/>
                    <a:pt x="553" y="182"/>
                    <a:pt x="545" y="182"/>
                  </a:cubicBezTo>
                  <a:cubicBezTo>
                    <a:pt x="545" y="182"/>
                    <a:pt x="537" y="174"/>
                    <a:pt x="537" y="158"/>
                  </a:cubicBezTo>
                  <a:cubicBezTo>
                    <a:pt x="529" y="158"/>
                    <a:pt x="529" y="150"/>
                    <a:pt x="529" y="150"/>
                  </a:cubicBezTo>
                  <a:lnTo>
                    <a:pt x="529" y="142"/>
                  </a:lnTo>
                  <a:cubicBezTo>
                    <a:pt x="529" y="142"/>
                    <a:pt x="529" y="150"/>
                    <a:pt x="521" y="150"/>
                  </a:cubicBezTo>
                  <a:cubicBezTo>
                    <a:pt x="521" y="158"/>
                    <a:pt x="513" y="166"/>
                    <a:pt x="506" y="174"/>
                  </a:cubicBezTo>
                  <a:cubicBezTo>
                    <a:pt x="490" y="190"/>
                    <a:pt x="482" y="206"/>
                    <a:pt x="474" y="214"/>
                  </a:cubicBezTo>
                  <a:cubicBezTo>
                    <a:pt x="466" y="222"/>
                    <a:pt x="466" y="229"/>
                    <a:pt x="466" y="229"/>
                  </a:cubicBezTo>
                  <a:cubicBezTo>
                    <a:pt x="466" y="237"/>
                    <a:pt x="466" y="245"/>
                    <a:pt x="442" y="261"/>
                  </a:cubicBezTo>
                  <a:cubicBezTo>
                    <a:pt x="435" y="261"/>
                    <a:pt x="426" y="261"/>
                    <a:pt x="426" y="269"/>
                  </a:cubicBezTo>
                  <a:cubicBezTo>
                    <a:pt x="387" y="285"/>
                    <a:pt x="355" y="301"/>
                    <a:pt x="332" y="324"/>
                  </a:cubicBezTo>
                  <a:cubicBezTo>
                    <a:pt x="324" y="324"/>
                    <a:pt x="324" y="332"/>
                    <a:pt x="316" y="332"/>
                  </a:cubicBezTo>
                  <a:cubicBezTo>
                    <a:pt x="300" y="348"/>
                    <a:pt x="300" y="348"/>
                    <a:pt x="284" y="348"/>
                  </a:cubicBezTo>
                  <a:lnTo>
                    <a:pt x="276" y="348"/>
                  </a:lnTo>
                  <a:cubicBezTo>
                    <a:pt x="268" y="348"/>
                    <a:pt x="268" y="348"/>
                    <a:pt x="260" y="348"/>
                  </a:cubicBezTo>
                  <a:cubicBezTo>
                    <a:pt x="237" y="348"/>
                    <a:pt x="221" y="348"/>
                    <a:pt x="205" y="356"/>
                  </a:cubicBezTo>
                  <a:cubicBezTo>
                    <a:pt x="182" y="372"/>
                    <a:pt x="110" y="411"/>
                    <a:pt x="87" y="451"/>
                  </a:cubicBezTo>
                  <a:cubicBezTo>
                    <a:pt x="63" y="482"/>
                    <a:pt x="47" y="490"/>
                    <a:pt x="15" y="490"/>
                  </a:cubicBezTo>
                  <a:cubicBezTo>
                    <a:pt x="23" y="498"/>
                    <a:pt x="31" y="506"/>
                    <a:pt x="31" y="506"/>
                  </a:cubicBezTo>
                  <a:cubicBezTo>
                    <a:pt x="55" y="522"/>
                    <a:pt x="79" y="553"/>
                    <a:pt x="87" y="569"/>
                  </a:cubicBezTo>
                  <a:cubicBezTo>
                    <a:pt x="95" y="577"/>
                    <a:pt x="95" y="585"/>
                    <a:pt x="102" y="585"/>
                  </a:cubicBezTo>
                  <a:lnTo>
                    <a:pt x="102" y="585"/>
                  </a:lnTo>
                  <a:cubicBezTo>
                    <a:pt x="110" y="601"/>
                    <a:pt x="126" y="625"/>
                    <a:pt x="197" y="625"/>
                  </a:cubicBezTo>
                  <a:cubicBezTo>
                    <a:pt x="268" y="625"/>
                    <a:pt x="466" y="640"/>
                    <a:pt x="506" y="680"/>
                  </a:cubicBezTo>
                  <a:cubicBezTo>
                    <a:pt x="506" y="680"/>
                    <a:pt x="513" y="688"/>
                    <a:pt x="513" y="696"/>
                  </a:cubicBezTo>
                  <a:cubicBezTo>
                    <a:pt x="529" y="704"/>
                    <a:pt x="537" y="712"/>
                    <a:pt x="553" y="712"/>
                  </a:cubicBezTo>
                  <a:cubicBezTo>
                    <a:pt x="561" y="712"/>
                    <a:pt x="569" y="712"/>
                    <a:pt x="585" y="704"/>
                  </a:cubicBezTo>
                  <a:cubicBezTo>
                    <a:pt x="600" y="704"/>
                    <a:pt x="616" y="696"/>
                    <a:pt x="632" y="696"/>
                  </a:cubicBezTo>
                  <a:cubicBezTo>
                    <a:pt x="640" y="688"/>
                    <a:pt x="648" y="680"/>
                    <a:pt x="664" y="680"/>
                  </a:cubicBezTo>
                  <a:lnTo>
                    <a:pt x="988" y="1115"/>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06" name="Freeform 668"/>
            <p:cNvSpPr>
              <a:spLocks noChangeArrowheads="1"/>
            </p:cNvSpPr>
            <p:nvPr/>
          </p:nvSpPr>
          <p:spPr bwMode="auto">
            <a:xfrm>
              <a:off x="18044440" y="5017977"/>
              <a:ext cx="1036730" cy="1097032"/>
            </a:xfrm>
            <a:custGeom>
              <a:avLst/>
              <a:gdLst>
                <a:gd name="T0" fmla="*/ 538 w 1970"/>
                <a:gd name="T1" fmla="*/ 48 h 2088"/>
                <a:gd name="T2" fmla="*/ 332 w 1970"/>
                <a:gd name="T3" fmla="*/ 143 h 2088"/>
                <a:gd name="T4" fmla="*/ 245 w 1970"/>
                <a:gd name="T5" fmla="*/ 111 h 2088"/>
                <a:gd name="T6" fmla="*/ 174 w 1970"/>
                <a:gd name="T7" fmla="*/ 182 h 2088"/>
                <a:gd name="T8" fmla="*/ 206 w 1970"/>
                <a:gd name="T9" fmla="*/ 395 h 2088"/>
                <a:gd name="T10" fmla="*/ 32 w 1970"/>
                <a:gd name="T11" fmla="*/ 585 h 2088"/>
                <a:gd name="T12" fmla="*/ 32 w 1970"/>
                <a:gd name="T13" fmla="*/ 688 h 2088"/>
                <a:gd name="T14" fmla="*/ 71 w 1970"/>
                <a:gd name="T15" fmla="*/ 815 h 2088"/>
                <a:gd name="T16" fmla="*/ 64 w 1970"/>
                <a:gd name="T17" fmla="*/ 917 h 2088"/>
                <a:gd name="T18" fmla="*/ 55 w 1970"/>
                <a:gd name="T19" fmla="*/ 965 h 2088"/>
                <a:gd name="T20" fmla="*/ 87 w 1970"/>
                <a:gd name="T21" fmla="*/ 1091 h 2088"/>
                <a:gd name="T22" fmla="*/ 237 w 1970"/>
                <a:gd name="T23" fmla="*/ 1194 h 2088"/>
                <a:gd name="T24" fmla="*/ 348 w 1970"/>
                <a:gd name="T25" fmla="*/ 1233 h 2088"/>
                <a:gd name="T26" fmla="*/ 601 w 1970"/>
                <a:gd name="T27" fmla="*/ 1518 h 2088"/>
                <a:gd name="T28" fmla="*/ 625 w 1970"/>
                <a:gd name="T29" fmla="*/ 1629 h 2088"/>
                <a:gd name="T30" fmla="*/ 664 w 1970"/>
                <a:gd name="T31" fmla="*/ 1708 h 2088"/>
                <a:gd name="T32" fmla="*/ 664 w 1970"/>
                <a:gd name="T33" fmla="*/ 1874 h 2088"/>
                <a:gd name="T34" fmla="*/ 704 w 1970"/>
                <a:gd name="T35" fmla="*/ 1945 h 2088"/>
                <a:gd name="T36" fmla="*/ 735 w 1970"/>
                <a:gd name="T37" fmla="*/ 2008 h 2088"/>
                <a:gd name="T38" fmla="*/ 838 w 1970"/>
                <a:gd name="T39" fmla="*/ 2048 h 2088"/>
                <a:gd name="T40" fmla="*/ 1803 w 1970"/>
                <a:gd name="T41" fmla="*/ 1803 h 2088"/>
                <a:gd name="T42" fmla="*/ 1795 w 1970"/>
                <a:gd name="T43" fmla="*/ 1486 h 2088"/>
                <a:gd name="T44" fmla="*/ 1850 w 1970"/>
                <a:gd name="T45" fmla="*/ 1170 h 2088"/>
                <a:gd name="T46" fmla="*/ 1889 w 1970"/>
                <a:gd name="T47" fmla="*/ 917 h 2088"/>
                <a:gd name="T48" fmla="*/ 1929 w 1970"/>
                <a:gd name="T49" fmla="*/ 806 h 2088"/>
                <a:gd name="T50" fmla="*/ 1961 w 1970"/>
                <a:gd name="T51" fmla="*/ 712 h 2088"/>
                <a:gd name="T52" fmla="*/ 1961 w 1970"/>
                <a:gd name="T53" fmla="*/ 672 h 2088"/>
                <a:gd name="T54" fmla="*/ 1882 w 1970"/>
                <a:gd name="T55" fmla="*/ 783 h 2088"/>
                <a:gd name="T56" fmla="*/ 1850 w 1970"/>
                <a:gd name="T57" fmla="*/ 886 h 2088"/>
                <a:gd name="T58" fmla="*/ 1818 w 1970"/>
                <a:gd name="T59" fmla="*/ 886 h 2088"/>
                <a:gd name="T60" fmla="*/ 1771 w 1970"/>
                <a:gd name="T61" fmla="*/ 965 h 2088"/>
                <a:gd name="T62" fmla="*/ 1692 w 1970"/>
                <a:gd name="T63" fmla="*/ 1052 h 2088"/>
                <a:gd name="T64" fmla="*/ 1668 w 1970"/>
                <a:gd name="T65" fmla="*/ 1052 h 2088"/>
                <a:gd name="T66" fmla="*/ 1716 w 1970"/>
                <a:gd name="T67" fmla="*/ 894 h 2088"/>
                <a:gd name="T68" fmla="*/ 1779 w 1970"/>
                <a:gd name="T69" fmla="*/ 806 h 2088"/>
                <a:gd name="T70" fmla="*/ 1739 w 1970"/>
                <a:gd name="T71" fmla="*/ 712 h 2088"/>
                <a:gd name="T72" fmla="*/ 1684 w 1970"/>
                <a:gd name="T73" fmla="*/ 672 h 2088"/>
                <a:gd name="T74" fmla="*/ 1684 w 1970"/>
                <a:gd name="T75" fmla="*/ 569 h 2088"/>
                <a:gd name="T76" fmla="*/ 1581 w 1970"/>
                <a:gd name="T77" fmla="*/ 411 h 2088"/>
                <a:gd name="T78" fmla="*/ 1431 w 1970"/>
                <a:gd name="T79" fmla="*/ 372 h 2088"/>
                <a:gd name="T80" fmla="*/ 1352 w 1970"/>
                <a:gd name="T81" fmla="*/ 395 h 2088"/>
                <a:gd name="T82" fmla="*/ 1297 w 1970"/>
                <a:gd name="T83" fmla="*/ 356 h 2088"/>
                <a:gd name="T84" fmla="*/ 886 w 1970"/>
                <a:gd name="T85" fmla="*/ 253 h 2088"/>
                <a:gd name="T86" fmla="*/ 814 w 1970"/>
                <a:gd name="T87" fmla="*/ 174 h 2088"/>
                <a:gd name="T88" fmla="*/ 799 w 1970"/>
                <a:gd name="T89" fmla="*/ 166 h 2088"/>
                <a:gd name="T90" fmla="*/ 719 w 1970"/>
                <a:gd name="T91" fmla="*/ 127 h 2088"/>
                <a:gd name="T92" fmla="*/ 641 w 1970"/>
                <a:gd name="T93" fmla="*/ 166 h 2088"/>
                <a:gd name="T94" fmla="*/ 648 w 1970"/>
                <a:gd name="T95" fmla="*/ 64 h 2088"/>
                <a:gd name="T96" fmla="*/ 664 w 1970"/>
                <a:gd name="T9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0" h="2088">
                  <a:moveTo>
                    <a:pt x="656" y="0"/>
                  </a:moveTo>
                  <a:lnTo>
                    <a:pt x="656" y="0"/>
                  </a:lnTo>
                  <a:cubicBezTo>
                    <a:pt x="625" y="0"/>
                    <a:pt x="585" y="16"/>
                    <a:pt x="585" y="24"/>
                  </a:cubicBezTo>
                  <a:cubicBezTo>
                    <a:pt x="577" y="32"/>
                    <a:pt x="561" y="40"/>
                    <a:pt x="538" y="48"/>
                  </a:cubicBezTo>
                  <a:cubicBezTo>
                    <a:pt x="522" y="56"/>
                    <a:pt x="498" y="64"/>
                    <a:pt x="490" y="71"/>
                  </a:cubicBezTo>
                  <a:cubicBezTo>
                    <a:pt x="482" y="71"/>
                    <a:pt x="475" y="79"/>
                    <a:pt x="466" y="87"/>
                  </a:cubicBezTo>
                  <a:cubicBezTo>
                    <a:pt x="451" y="95"/>
                    <a:pt x="419" y="119"/>
                    <a:pt x="388" y="119"/>
                  </a:cubicBezTo>
                  <a:cubicBezTo>
                    <a:pt x="364" y="127"/>
                    <a:pt x="340" y="135"/>
                    <a:pt x="332" y="143"/>
                  </a:cubicBezTo>
                  <a:cubicBezTo>
                    <a:pt x="316" y="151"/>
                    <a:pt x="308" y="151"/>
                    <a:pt x="293" y="151"/>
                  </a:cubicBezTo>
                  <a:lnTo>
                    <a:pt x="285" y="151"/>
                  </a:lnTo>
                  <a:cubicBezTo>
                    <a:pt x="277" y="143"/>
                    <a:pt x="269" y="143"/>
                    <a:pt x="269" y="135"/>
                  </a:cubicBezTo>
                  <a:cubicBezTo>
                    <a:pt x="253" y="135"/>
                    <a:pt x="253" y="127"/>
                    <a:pt x="245" y="111"/>
                  </a:cubicBezTo>
                  <a:lnTo>
                    <a:pt x="245" y="111"/>
                  </a:lnTo>
                  <a:cubicBezTo>
                    <a:pt x="229" y="119"/>
                    <a:pt x="190" y="166"/>
                    <a:pt x="174" y="174"/>
                  </a:cubicBezTo>
                  <a:lnTo>
                    <a:pt x="174" y="174"/>
                  </a:lnTo>
                  <a:cubicBezTo>
                    <a:pt x="174" y="174"/>
                    <a:pt x="174" y="174"/>
                    <a:pt x="174" y="182"/>
                  </a:cubicBezTo>
                  <a:cubicBezTo>
                    <a:pt x="174" y="198"/>
                    <a:pt x="174" y="222"/>
                    <a:pt x="182" y="238"/>
                  </a:cubicBezTo>
                  <a:cubicBezTo>
                    <a:pt x="182" y="253"/>
                    <a:pt x="182" y="261"/>
                    <a:pt x="190" y="277"/>
                  </a:cubicBezTo>
                  <a:cubicBezTo>
                    <a:pt x="190" y="285"/>
                    <a:pt x="190" y="293"/>
                    <a:pt x="190" y="309"/>
                  </a:cubicBezTo>
                  <a:cubicBezTo>
                    <a:pt x="198" y="332"/>
                    <a:pt x="206" y="364"/>
                    <a:pt x="206" y="395"/>
                  </a:cubicBezTo>
                  <a:cubicBezTo>
                    <a:pt x="206" y="419"/>
                    <a:pt x="198" y="443"/>
                    <a:pt x="182" y="459"/>
                  </a:cubicBezTo>
                  <a:cubicBezTo>
                    <a:pt x="166" y="491"/>
                    <a:pt x="142" y="498"/>
                    <a:pt x="119" y="506"/>
                  </a:cubicBezTo>
                  <a:cubicBezTo>
                    <a:pt x="95" y="514"/>
                    <a:pt x="79" y="522"/>
                    <a:pt x="64" y="538"/>
                  </a:cubicBezTo>
                  <a:cubicBezTo>
                    <a:pt x="40" y="554"/>
                    <a:pt x="32" y="569"/>
                    <a:pt x="32" y="585"/>
                  </a:cubicBezTo>
                  <a:cubicBezTo>
                    <a:pt x="32" y="601"/>
                    <a:pt x="24" y="617"/>
                    <a:pt x="8" y="641"/>
                  </a:cubicBezTo>
                  <a:cubicBezTo>
                    <a:pt x="8" y="649"/>
                    <a:pt x="0" y="656"/>
                    <a:pt x="0" y="664"/>
                  </a:cubicBezTo>
                  <a:cubicBezTo>
                    <a:pt x="0" y="672"/>
                    <a:pt x="0" y="672"/>
                    <a:pt x="0" y="672"/>
                  </a:cubicBezTo>
                  <a:cubicBezTo>
                    <a:pt x="8" y="680"/>
                    <a:pt x="16" y="688"/>
                    <a:pt x="32" y="688"/>
                  </a:cubicBezTo>
                  <a:cubicBezTo>
                    <a:pt x="40" y="696"/>
                    <a:pt x="48" y="696"/>
                    <a:pt x="55" y="704"/>
                  </a:cubicBezTo>
                  <a:cubicBezTo>
                    <a:pt x="79" y="712"/>
                    <a:pt x="87" y="735"/>
                    <a:pt x="87" y="759"/>
                  </a:cubicBezTo>
                  <a:cubicBezTo>
                    <a:pt x="87" y="759"/>
                    <a:pt x="87" y="759"/>
                    <a:pt x="87" y="767"/>
                  </a:cubicBezTo>
                  <a:cubicBezTo>
                    <a:pt x="87" y="783"/>
                    <a:pt x="79" y="799"/>
                    <a:pt x="71" y="815"/>
                  </a:cubicBezTo>
                  <a:cubicBezTo>
                    <a:pt x="55" y="822"/>
                    <a:pt x="55" y="830"/>
                    <a:pt x="55" y="838"/>
                  </a:cubicBezTo>
                  <a:cubicBezTo>
                    <a:pt x="55" y="838"/>
                    <a:pt x="55" y="846"/>
                    <a:pt x="55" y="854"/>
                  </a:cubicBezTo>
                  <a:cubicBezTo>
                    <a:pt x="64" y="862"/>
                    <a:pt x="64" y="878"/>
                    <a:pt x="64" y="886"/>
                  </a:cubicBezTo>
                  <a:cubicBezTo>
                    <a:pt x="64" y="902"/>
                    <a:pt x="64" y="909"/>
                    <a:pt x="64" y="917"/>
                  </a:cubicBezTo>
                  <a:cubicBezTo>
                    <a:pt x="64" y="925"/>
                    <a:pt x="64" y="933"/>
                    <a:pt x="64" y="941"/>
                  </a:cubicBezTo>
                  <a:lnTo>
                    <a:pt x="64" y="941"/>
                  </a:lnTo>
                  <a:lnTo>
                    <a:pt x="64" y="941"/>
                  </a:lnTo>
                  <a:cubicBezTo>
                    <a:pt x="64" y="949"/>
                    <a:pt x="55" y="957"/>
                    <a:pt x="55" y="965"/>
                  </a:cubicBezTo>
                  <a:cubicBezTo>
                    <a:pt x="55" y="973"/>
                    <a:pt x="48" y="981"/>
                    <a:pt x="48" y="988"/>
                  </a:cubicBezTo>
                  <a:cubicBezTo>
                    <a:pt x="40" y="1004"/>
                    <a:pt x="40" y="1012"/>
                    <a:pt x="40" y="1020"/>
                  </a:cubicBezTo>
                  <a:cubicBezTo>
                    <a:pt x="40" y="1044"/>
                    <a:pt x="48" y="1052"/>
                    <a:pt x="64" y="1060"/>
                  </a:cubicBezTo>
                  <a:cubicBezTo>
                    <a:pt x="71" y="1068"/>
                    <a:pt x="79" y="1083"/>
                    <a:pt x="87" y="1091"/>
                  </a:cubicBezTo>
                  <a:cubicBezTo>
                    <a:pt x="95" y="1115"/>
                    <a:pt x="119" y="1123"/>
                    <a:pt x="142" y="1131"/>
                  </a:cubicBezTo>
                  <a:cubicBezTo>
                    <a:pt x="150" y="1139"/>
                    <a:pt x="158" y="1139"/>
                    <a:pt x="166" y="1146"/>
                  </a:cubicBezTo>
                  <a:cubicBezTo>
                    <a:pt x="182" y="1155"/>
                    <a:pt x="190" y="1155"/>
                    <a:pt x="198" y="1155"/>
                  </a:cubicBezTo>
                  <a:cubicBezTo>
                    <a:pt x="214" y="1162"/>
                    <a:pt x="229" y="1162"/>
                    <a:pt x="237" y="1194"/>
                  </a:cubicBezTo>
                  <a:cubicBezTo>
                    <a:pt x="237" y="1202"/>
                    <a:pt x="245" y="1202"/>
                    <a:pt x="253" y="1202"/>
                  </a:cubicBezTo>
                  <a:lnTo>
                    <a:pt x="261" y="1202"/>
                  </a:lnTo>
                  <a:cubicBezTo>
                    <a:pt x="269" y="1202"/>
                    <a:pt x="277" y="1202"/>
                    <a:pt x="277" y="1202"/>
                  </a:cubicBezTo>
                  <a:cubicBezTo>
                    <a:pt x="293" y="1202"/>
                    <a:pt x="324" y="1210"/>
                    <a:pt x="348" y="1233"/>
                  </a:cubicBezTo>
                  <a:cubicBezTo>
                    <a:pt x="372" y="1257"/>
                    <a:pt x="395" y="1281"/>
                    <a:pt x="419" y="1305"/>
                  </a:cubicBezTo>
                  <a:cubicBezTo>
                    <a:pt x="459" y="1344"/>
                    <a:pt x="490" y="1384"/>
                    <a:pt x="506" y="1384"/>
                  </a:cubicBezTo>
                  <a:cubicBezTo>
                    <a:pt x="538" y="1392"/>
                    <a:pt x="601" y="1447"/>
                    <a:pt x="601" y="1510"/>
                  </a:cubicBezTo>
                  <a:cubicBezTo>
                    <a:pt x="601" y="1518"/>
                    <a:pt x="601" y="1518"/>
                    <a:pt x="601" y="1518"/>
                  </a:cubicBezTo>
                  <a:cubicBezTo>
                    <a:pt x="593" y="1526"/>
                    <a:pt x="593" y="1526"/>
                    <a:pt x="593" y="1534"/>
                  </a:cubicBezTo>
                  <a:cubicBezTo>
                    <a:pt x="593" y="1542"/>
                    <a:pt x="601" y="1558"/>
                    <a:pt x="601" y="1573"/>
                  </a:cubicBezTo>
                  <a:cubicBezTo>
                    <a:pt x="609" y="1589"/>
                    <a:pt x="617" y="1613"/>
                    <a:pt x="625" y="1629"/>
                  </a:cubicBezTo>
                  <a:lnTo>
                    <a:pt x="625" y="1629"/>
                  </a:lnTo>
                  <a:cubicBezTo>
                    <a:pt x="625" y="1637"/>
                    <a:pt x="625" y="1637"/>
                    <a:pt x="625" y="1637"/>
                  </a:cubicBezTo>
                  <a:cubicBezTo>
                    <a:pt x="632" y="1645"/>
                    <a:pt x="632" y="1652"/>
                    <a:pt x="632" y="1652"/>
                  </a:cubicBezTo>
                  <a:cubicBezTo>
                    <a:pt x="641" y="1668"/>
                    <a:pt x="648" y="1676"/>
                    <a:pt x="648" y="1684"/>
                  </a:cubicBezTo>
                  <a:cubicBezTo>
                    <a:pt x="648" y="1700"/>
                    <a:pt x="656" y="1700"/>
                    <a:pt x="664" y="1708"/>
                  </a:cubicBezTo>
                  <a:cubicBezTo>
                    <a:pt x="680" y="1716"/>
                    <a:pt x="688" y="1716"/>
                    <a:pt x="688" y="1739"/>
                  </a:cubicBezTo>
                  <a:cubicBezTo>
                    <a:pt x="688" y="1739"/>
                    <a:pt x="688" y="1747"/>
                    <a:pt x="680" y="1755"/>
                  </a:cubicBezTo>
                  <a:cubicBezTo>
                    <a:pt x="672" y="1795"/>
                    <a:pt x="672" y="1803"/>
                    <a:pt x="664" y="1819"/>
                  </a:cubicBezTo>
                  <a:cubicBezTo>
                    <a:pt x="664" y="1834"/>
                    <a:pt x="664" y="1850"/>
                    <a:pt x="664" y="1874"/>
                  </a:cubicBezTo>
                  <a:cubicBezTo>
                    <a:pt x="656" y="1882"/>
                    <a:pt x="656" y="1890"/>
                    <a:pt x="656" y="1890"/>
                  </a:cubicBezTo>
                  <a:cubicBezTo>
                    <a:pt x="656" y="1913"/>
                    <a:pt x="664" y="1913"/>
                    <a:pt x="680" y="1913"/>
                  </a:cubicBezTo>
                  <a:cubicBezTo>
                    <a:pt x="688" y="1921"/>
                    <a:pt x="696" y="1921"/>
                    <a:pt x="704" y="1937"/>
                  </a:cubicBezTo>
                  <a:cubicBezTo>
                    <a:pt x="704" y="1945"/>
                    <a:pt x="704" y="1945"/>
                    <a:pt x="704" y="1945"/>
                  </a:cubicBezTo>
                  <a:cubicBezTo>
                    <a:pt x="704" y="1961"/>
                    <a:pt x="696" y="1969"/>
                    <a:pt x="688" y="1977"/>
                  </a:cubicBezTo>
                  <a:cubicBezTo>
                    <a:pt x="680" y="1985"/>
                    <a:pt x="680" y="1992"/>
                    <a:pt x="680" y="2000"/>
                  </a:cubicBezTo>
                  <a:lnTo>
                    <a:pt x="680" y="2000"/>
                  </a:lnTo>
                  <a:cubicBezTo>
                    <a:pt x="680" y="2008"/>
                    <a:pt x="704" y="2008"/>
                    <a:pt x="735" y="2008"/>
                  </a:cubicBezTo>
                  <a:lnTo>
                    <a:pt x="735" y="2008"/>
                  </a:lnTo>
                  <a:lnTo>
                    <a:pt x="735" y="2008"/>
                  </a:lnTo>
                  <a:lnTo>
                    <a:pt x="735" y="2008"/>
                  </a:lnTo>
                  <a:cubicBezTo>
                    <a:pt x="791" y="2008"/>
                    <a:pt x="822" y="2032"/>
                    <a:pt x="838" y="2048"/>
                  </a:cubicBezTo>
                  <a:cubicBezTo>
                    <a:pt x="854" y="2063"/>
                    <a:pt x="854" y="2079"/>
                    <a:pt x="862" y="2087"/>
                  </a:cubicBezTo>
                  <a:cubicBezTo>
                    <a:pt x="981" y="2079"/>
                    <a:pt x="1289" y="2056"/>
                    <a:pt x="1534" y="2032"/>
                  </a:cubicBezTo>
                  <a:cubicBezTo>
                    <a:pt x="1660" y="2024"/>
                    <a:pt x="1779" y="2008"/>
                    <a:pt x="1834" y="2000"/>
                  </a:cubicBezTo>
                  <a:cubicBezTo>
                    <a:pt x="1834" y="1913"/>
                    <a:pt x="1826" y="1850"/>
                    <a:pt x="1803" y="1803"/>
                  </a:cubicBezTo>
                  <a:cubicBezTo>
                    <a:pt x="1795" y="1787"/>
                    <a:pt x="1795" y="1771"/>
                    <a:pt x="1787" y="1763"/>
                  </a:cubicBezTo>
                  <a:cubicBezTo>
                    <a:pt x="1763" y="1708"/>
                    <a:pt x="1755" y="1692"/>
                    <a:pt x="1771" y="1637"/>
                  </a:cubicBezTo>
                  <a:cubicBezTo>
                    <a:pt x="1779" y="1605"/>
                    <a:pt x="1779" y="1573"/>
                    <a:pt x="1779" y="1550"/>
                  </a:cubicBezTo>
                  <a:cubicBezTo>
                    <a:pt x="1779" y="1518"/>
                    <a:pt x="1771" y="1502"/>
                    <a:pt x="1795" y="1486"/>
                  </a:cubicBezTo>
                  <a:cubicBezTo>
                    <a:pt x="1818" y="1463"/>
                    <a:pt x="1811" y="1431"/>
                    <a:pt x="1795" y="1376"/>
                  </a:cubicBezTo>
                  <a:cubicBezTo>
                    <a:pt x="1779" y="1328"/>
                    <a:pt x="1803" y="1249"/>
                    <a:pt x="1818" y="1233"/>
                  </a:cubicBezTo>
                  <a:cubicBezTo>
                    <a:pt x="1826" y="1226"/>
                    <a:pt x="1826" y="1226"/>
                    <a:pt x="1834" y="1218"/>
                  </a:cubicBezTo>
                  <a:cubicBezTo>
                    <a:pt x="1850" y="1210"/>
                    <a:pt x="1858" y="1202"/>
                    <a:pt x="1850" y="1170"/>
                  </a:cubicBezTo>
                  <a:cubicBezTo>
                    <a:pt x="1850" y="1162"/>
                    <a:pt x="1842" y="1146"/>
                    <a:pt x="1842" y="1139"/>
                  </a:cubicBezTo>
                  <a:cubicBezTo>
                    <a:pt x="1834" y="1107"/>
                    <a:pt x="1826" y="1083"/>
                    <a:pt x="1842" y="1036"/>
                  </a:cubicBezTo>
                  <a:cubicBezTo>
                    <a:pt x="1850" y="1012"/>
                    <a:pt x="1866" y="996"/>
                    <a:pt x="1874" y="981"/>
                  </a:cubicBezTo>
                  <a:cubicBezTo>
                    <a:pt x="1889" y="957"/>
                    <a:pt x="1898" y="941"/>
                    <a:pt x="1889" y="917"/>
                  </a:cubicBezTo>
                  <a:lnTo>
                    <a:pt x="1882" y="909"/>
                  </a:lnTo>
                  <a:cubicBezTo>
                    <a:pt x="1874" y="894"/>
                    <a:pt x="1874" y="894"/>
                    <a:pt x="1889" y="886"/>
                  </a:cubicBezTo>
                  <a:cubicBezTo>
                    <a:pt x="1889" y="878"/>
                    <a:pt x="1889" y="878"/>
                    <a:pt x="1898" y="870"/>
                  </a:cubicBezTo>
                  <a:cubicBezTo>
                    <a:pt x="1929" y="838"/>
                    <a:pt x="1929" y="822"/>
                    <a:pt x="1929" y="806"/>
                  </a:cubicBezTo>
                  <a:lnTo>
                    <a:pt x="1929" y="806"/>
                  </a:lnTo>
                  <a:cubicBezTo>
                    <a:pt x="1937" y="799"/>
                    <a:pt x="1937" y="791"/>
                    <a:pt x="1945" y="783"/>
                  </a:cubicBezTo>
                  <a:cubicBezTo>
                    <a:pt x="1953" y="767"/>
                    <a:pt x="1961" y="759"/>
                    <a:pt x="1961" y="743"/>
                  </a:cubicBezTo>
                  <a:cubicBezTo>
                    <a:pt x="1953" y="728"/>
                    <a:pt x="1961" y="720"/>
                    <a:pt x="1961" y="712"/>
                  </a:cubicBezTo>
                  <a:cubicBezTo>
                    <a:pt x="1969" y="704"/>
                    <a:pt x="1969" y="696"/>
                    <a:pt x="1969" y="696"/>
                  </a:cubicBezTo>
                  <a:cubicBezTo>
                    <a:pt x="1969" y="688"/>
                    <a:pt x="1969" y="680"/>
                    <a:pt x="1969" y="672"/>
                  </a:cubicBezTo>
                  <a:lnTo>
                    <a:pt x="1961" y="672"/>
                  </a:lnTo>
                  <a:lnTo>
                    <a:pt x="1961" y="672"/>
                  </a:lnTo>
                  <a:lnTo>
                    <a:pt x="1953" y="680"/>
                  </a:lnTo>
                  <a:cubicBezTo>
                    <a:pt x="1937" y="688"/>
                    <a:pt x="1929" y="688"/>
                    <a:pt x="1921" y="704"/>
                  </a:cubicBezTo>
                  <a:cubicBezTo>
                    <a:pt x="1921" y="720"/>
                    <a:pt x="1913" y="728"/>
                    <a:pt x="1905" y="735"/>
                  </a:cubicBezTo>
                  <a:cubicBezTo>
                    <a:pt x="1905" y="751"/>
                    <a:pt x="1889" y="767"/>
                    <a:pt x="1882" y="783"/>
                  </a:cubicBezTo>
                  <a:cubicBezTo>
                    <a:pt x="1882" y="799"/>
                    <a:pt x="1874" y="815"/>
                    <a:pt x="1866" y="822"/>
                  </a:cubicBezTo>
                  <a:cubicBezTo>
                    <a:pt x="1858" y="838"/>
                    <a:pt x="1858" y="846"/>
                    <a:pt x="1858" y="854"/>
                  </a:cubicBezTo>
                  <a:cubicBezTo>
                    <a:pt x="1858" y="862"/>
                    <a:pt x="1858" y="862"/>
                    <a:pt x="1858" y="870"/>
                  </a:cubicBezTo>
                  <a:cubicBezTo>
                    <a:pt x="1858" y="878"/>
                    <a:pt x="1858" y="878"/>
                    <a:pt x="1850" y="886"/>
                  </a:cubicBezTo>
                  <a:cubicBezTo>
                    <a:pt x="1850" y="886"/>
                    <a:pt x="1850" y="886"/>
                    <a:pt x="1842" y="886"/>
                  </a:cubicBezTo>
                  <a:lnTo>
                    <a:pt x="1842" y="886"/>
                  </a:lnTo>
                  <a:lnTo>
                    <a:pt x="1834" y="886"/>
                  </a:lnTo>
                  <a:cubicBezTo>
                    <a:pt x="1826" y="886"/>
                    <a:pt x="1826" y="886"/>
                    <a:pt x="1818" y="886"/>
                  </a:cubicBezTo>
                  <a:cubicBezTo>
                    <a:pt x="1811" y="886"/>
                    <a:pt x="1803" y="886"/>
                    <a:pt x="1803" y="902"/>
                  </a:cubicBezTo>
                  <a:cubicBezTo>
                    <a:pt x="1787" y="925"/>
                    <a:pt x="1779" y="933"/>
                    <a:pt x="1779" y="957"/>
                  </a:cubicBezTo>
                  <a:cubicBezTo>
                    <a:pt x="1771" y="957"/>
                    <a:pt x="1771" y="957"/>
                    <a:pt x="1771" y="957"/>
                  </a:cubicBezTo>
                  <a:lnTo>
                    <a:pt x="1771" y="965"/>
                  </a:lnTo>
                  <a:cubicBezTo>
                    <a:pt x="1771" y="981"/>
                    <a:pt x="1763" y="988"/>
                    <a:pt x="1747" y="996"/>
                  </a:cubicBezTo>
                  <a:cubicBezTo>
                    <a:pt x="1731" y="996"/>
                    <a:pt x="1716" y="1004"/>
                    <a:pt x="1708" y="1020"/>
                  </a:cubicBezTo>
                  <a:cubicBezTo>
                    <a:pt x="1708" y="1028"/>
                    <a:pt x="1708" y="1028"/>
                    <a:pt x="1708" y="1036"/>
                  </a:cubicBezTo>
                  <a:cubicBezTo>
                    <a:pt x="1708" y="1044"/>
                    <a:pt x="1700" y="1052"/>
                    <a:pt x="1692" y="1052"/>
                  </a:cubicBezTo>
                  <a:cubicBezTo>
                    <a:pt x="1692" y="1052"/>
                    <a:pt x="1692" y="1052"/>
                    <a:pt x="1684" y="1044"/>
                  </a:cubicBezTo>
                  <a:lnTo>
                    <a:pt x="1684" y="1044"/>
                  </a:lnTo>
                  <a:cubicBezTo>
                    <a:pt x="1676" y="1044"/>
                    <a:pt x="1676" y="1044"/>
                    <a:pt x="1676" y="1052"/>
                  </a:cubicBezTo>
                  <a:cubicBezTo>
                    <a:pt x="1668" y="1052"/>
                    <a:pt x="1668" y="1052"/>
                    <a:pt x="1668" y="1052"/>
                  </a:cubicBezTo>
                  <a:cubicBezTo>
                    <a:pt x="1660" y="1052"/>
                    <a:pt x="1660" y="1052"/>
                    <a:pt x="1660" y="1052"/>
                  </a:cubicBezTo>
                  <a:cubicBezTo>
                    <a:pt x="1660" y="1044"/>
                    <a:pt x="1660" y="1044"/>
                    <a:pt x="1668" y="1004"/>
                  </a:cubicBezTo>
                  <a:cubicBezTo>
                    <a:pt x="1676" y="949"/>
                    <a:pt x="1692" y="933"/>
                    <a:pt x="1700" y="917"/>
                  </a:cubicBezTo>
                  <a:cubicBezTo>
                    <a:pt x="1708" y="909"/>
                    <a:pt x="1716" y="902"/>
                    <a:pt x="1716" y="894"/>
                  </a:cubicBezTo>
                  <a:cubicBezTo>
                    <a:pt x="1716" y="878"/>
                    <a:pt x="1731" y="878"/>
                    <a:pt x="1739" y="878"/>
                  </a:cubicBezTo>
                  <a:lnTo>
                    <a:pt x="1739" y="878"/>
                  </a:lnTo>
                  <a:cubicBezTo>
                    <a:pt x="1755" y="878"/>
                    <a:pt x="1763" y="878"/>
                    <a:pt x="1771" y="854"/>
                  </a:cubicBezTo>
                  <a:cubicBezTo>
                    <a:pt x="1771" y="830"/>
                    <a:pt x="1771" y="822"/>
                    <a:pt x="1779" y="806"/>
                  </a:cubicBezTo>
                  <a:cubicBezTo>
                    <a:pt x="1779" y="799"/>
                    <a:pt x="1779" y="791"/>
                    <a:pt x="1779" y="791"/>
                  </a:cubicBezTo>
                  <a:cubicBezTo>
                    <a:pt x="1779" y="783"/>
                    <a:pt x="1771" y="783"/>
                    <a:pt x="1771" y="783"/>
                  </a:cubicBezTo>
                  <a:lnTo>
                    <a:pt x="1771" y="783"/>
                  </a:lnTo>
                  <a:cubicBezTo>
                    <a:pt x="1739" y="767"/>
                    <a:pt x="1739" y="743"/>
                    <a:pt x="1739" y="712"/>
                  </a:cubicBezTo>
                  <a:cubicBezTo>
                    <a:pt x="1739" y="712"/>
                    <a:pt x="1739" y="712"/>
                    <a:pt x="1739" y="704"/>
                  </a:cubicBezTo>
                  <a:lnTo>
                    <a:pt x="1739" y="696"/>
                  </a:lnTo>
                  <a:cubicBezTo>
                    <a:pt x="1739" y="680"/>
                    <a:pt x="1731" y="680"/>
                    <a:pt x="1708" y="672"/>
                  </a:cubicBezTo>
                  <a:cubicBezTo>
                    <a:pt x="1700" y="672"/>
                    <a:pt x="1692" y="672"/>
                    <a:pt x="1684" y="672"/>
                  </a:cubicBezTo>
                  <a:cubicBezTo>
                    <a:pt x="1676" y="664"/>
                    <a:pt x="1668" y="664"/>
                    <a:pt x="1668" y="664"/>
                  </a:cubicBezTo>
                  <a:cubicBezTo>
                    <a:pt x="1660" y="656"/>
                    <a:pt x="1668" y="649"/>
                    <a:pt x="1668" y="641"/>
                  </a:cubicBezTo>
                  <a:lnTo>
                    <a:pt x="1668" y="641"/>
                  </a:lnTo>
                  <a:cubicBezTo>
                    <a:pt x="1676" y="633"/>
                    <a:pt x="1684" y="609"/>
                    <a:pt x="1684" y="569"/>
                  </a:cubicBezTo>
                  <a:cubicBezTo>
                    <a:pt x="1684" y="491"/>
                    <a:pt x="1637" y="482"/>
                    <a:pt x="1613" y="482"/>
                  </a:cubicBezTo>
                  <a:lnTo>
                    <a:pt x="1613" y="482"/>
                  </a:lnTo>
                  <a:cubicBezTo>
                    <a:pt x="1589" y="475"/>
                    <a:pt x="1589" y="459"/>
                    <a:pt x="1581" y="419"/>
                  </a:cubicBezTo>
                  <a:cubicBezTo>
                    <a:pt x="1581" y="411"/>
                    <a:pt x="1581" y="411"/>
                    <a:pt x="1581" y="411"/>
                  </a:cubicBezTo>
                  <a:cubicBezTo>
                    <a:pt x="1581" y="395"/>
                    <a:pt x="1558" y="388"/>
                    <a:pt x="1526" y="388"/>
                  </a:cubicBezTo>
                  <a:cubicBezTo>
                    <a:pt x="1510" y="388"/>
                    <a:pt x="1486" y="388"/>
                    <a:pt x="1478" y="380"/>
                  </a:cubicBezTo>
                  <a:cubicBezTo>
                    <a:pt x="1471" y="372"/>
                    <a:pt x="1463" y="364"/>
                    <a:pt x="1463" y="364"/>
                  </a:cubicBezTo>
                  <a:cubicBezTo>
                    <a:pt x="1455" y="364"/>
                    <a:pt x="1447" y="372"/>
                    <a:pt x="1431" y="372"/>
                  </a:cubicBezTo>
                  <a:cubicBezTo>
                    <a:pt x="1423" y="380"/>
                    <a:pt x="1407" y="388"/>
                    <a:pt x="1384" y="388"/>
                  </a:cubicBezTo>
                  <a:lnTo>
                    <a:pt x="1384" y="388"/>
                  </a:lnTo>
                  <a:cubicBezTo>
                    <a:pt x="1368" y="395"/>
                    <a:pt x="1360" y="395"/>
                    <a:pt x="1352" y="395"/>
                  </a:cubicBezTo>
                  <a:lnTo>
                    <a:pt x="1352" y="395"/>
                  </a:lnTo>
                  <a:cubicBezTo>
                    <a:pt x="1328" y="395"/>
                    <a:pt x="1320" y="388"/>
                    <a:pt x="1312" y="372"/>
                  </a:cubicBezTo>
                  <a:lnTo>
                    <a:pt x="1312" y="372"/>
                  </a:lnTo>
                  <a:cubicBezTo>
                    <a:pt x="1305" y="372"/>
                    <a:pt x="1305" y="364"/>
                    <a:pt x="1297" y="356"/>
                  </a:cubicBezTo>
                  <a:lnTo>
                    <a:pt x="1297" y="356"/>
                  </a:lnTo>
                  <a:cubicBezTo>
                    <a:pt x="1265" y="324"/>
                    <a:pt x="1067" y="309"/>
                    <a:pt x="996" y="309"/>
                  </a:cubicBezTo>
                  <a:cubicBezTo>
                    <a:pt x="925" y="309"/>
                    <a:pt x="909" y="285"/>
                    <a:pt x="894" y="269"/>
                  </a:cubicBezTo>
                  <a:lnTo>
                    <a:pt x="894" y="269"/>
                  </a:lnTo>
                  <a:cubicBezTo>
                    <a:pt x="894" y="261"/>
                    <a:pt x="886" y="253"/>
                    <a:pt x="886" y="253"/>
                  </a:cubicBezTo>
                  <a:cubicBezTo>
                    <a:pt x="870" y="229"/>
                    <a:pt x="854" y="206"/>
                    <a:pt x="830" y="190"/>
                  </a:cubicBezTo>
                  <a:lnTo>
                    <a:pt x="830" y="190"/>
                  </a:lnTo>
                  <a:cubicBezTo>
                    <a:pt x="822" y="190"/>
                    <a:pt x="814" y="182"/>
                    <a:pt x="814" y="174"/>
                  </a:cubicBezTo>
                  <a:lnTo>
                    <a:pt x="814" y="174"/>
                  </a:lnTo>
                  <a:lnTo>
                    <a:pt x="814" y="174"/>
                  </a:lnTo>
                  <a:cubicBezTo>
                    <a:pt x="806" y="174"/>
                    <a:pt x="806" y="174"/>
                    <a:pt x="806" y="166"/>
                  </a:cubicBezTo>
                  <a:lnTo>
                    <a:pt x="806" y="166"/>
                  </a:lnTo>
                  <a:cubicBezTo>
                    <a:pt x="806" y="166"/>
                    <a:pt x="806" y="166"/>
                    <a:pt x="799" y="166"/>
                  </a:cubicBezTo>
                  <a:cubicBezTo>
                    <a:pt x="783" y="166"/>
                    <a:pt x="783" y="166"/>
                    <a:pt x="783" y="166"/>
                  </a:cubicBezTo>
                  <a:cubicBezTo>
                    <a:pt x="759" y="166"/>
                    <a:pt x="743" y="166"/>
                    <a:pt x="728" y="151"/>
                  </a:cubicBezTo>
                  <a:cubicBezTo>
                    <a:pt x="719" y="143"/>
                    <a:pt x="719" y="135"/>
                    <a:pt x="719" y="135"/>
                  </a:cubicBezTo>
                  <a:cubicBezTo>
                    <a:pt x="719" y="127"/>
                    <a:pt x="719" y="127"/>
                    <a:pt x="719" y="127"/>
                  </a:cubicBezTo>
                  <a:lnTo>
                    <a:pt x="719" y="127"/>
                  </a:lnTo>
                  <a:cubicBezTo>
                    <a:pt x="712" y="127"/>
                    <a:pt x="704" y="135"/>
                    <a:pt x="696" y="135"/>
                  </a:cubicBezTo>
                  <a:cubicBezTo>
                    <a:pt x="672" y="143"/>
                    <a:pt x="656" y="151"/>
                    <a:pt x="648" y="158"/>
                  </a:cubicBezTo>
                  <a:lnTo>
                    <a:pt x="641" y="166"/>
                  </a:lnTo>
                  <a:cubicBezTo>
                    <a:pt x="632" y="166"/>
                    <a:pt x="632" y="158"/>
                    <a:pt x="632" y="158"/>
                  </a:cubicBezTo>
                  <a:cubicBezTo>
                    <a:pt x="625" y="143"/>
                    <a:pt x="632" y="127"/>
                    <a:pt x="641" y="111"/>
                  </a:cubicBezTo>
                  <a:cubicBezTo>
                    <a:pt x="641" y="103"/>
                    <a:pt x="648" y="95"/>
                    <a:pt x="648" y="87"/>
                  </a:cubicBezTo>
                  <a:cubicBezTo>
                    <a:pt x="648" y="79"/>
                    <a:pt x="648" y="71"/>
                    <a:pt x="648" y="64"/>
                  </a:cubicBezTo>
                  <a:cubicBezTo>
                    <a:pt x="648" y="56"/>
                    <a:pt x="648" y="40"/>
                    <a:pt x="656" y="32"/>
                  </a:cubicBezTo>
                  <a:lnTo>
                    <a:pt x="656" y="32"/>
                  </a:lnTo>
                  <a:cubicBezTo>
                    <a:pt x="664" y="24"/>
                    <a:pt x="680" y="8"/>
                    <a:pt x="672" y="0"/>
                  </a:cubicBezTo>
                  <a:cubicBezTo>
                    <a:pt x="672" y="0"/>
                    <a:pt x="672" y="0"/>
                    <a:pt x="664" y="0"/>
                  </a:cubicBezTo>
                  <a:cubicBezTo>
                    <a:pt x="656" y="0"/>
                    <a:pt x="656" y="0"/>
                    <a:pt x="656"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07" name="Freeform 671"/>
            <p:cNvSpPr>
              <a:spLocks noChangeArrowheads="1"/>
            </p:cNvSpPr>
            <p:nvPr/>
          </p:nvSpPr>
          <p:spPr bwMode="auto">
            <a:xfrm>
              <a:off x="18466554" y="5106110"/>
              <a:ext cx="491693" cy="278317"/>
            </a:xfrm>
            <a:custGeom>
              <a:avLst/>
              <a:gdLst>
                <a:gd name="T0" fmla="*/ 862 w 934"/>
                <a:gd name="T1" fmla="*/ 475 h 531"/>
                <a:gd name="T2" fmla="*/ 862 w 934"/>
                <a:gd name="T3" fmla="*/ 475 h 531"/>
                <a:gd name="T4" fmla="*/ 862 w 934"/>
                <a:gd name="T5" fmla="*/ 498 h 531"/>
                <a:gd name="T6" fmla="*/ 878 w 934"/>
                <a:gd name="T7" fmla="*/ 506 h 531"/>
                <a:gd name="T8" fmla="*/ 902 w 934"/>
                <a:gd name="T9" fmla="*/ 506 h 531"/>
                <a:gd name="T10" fmla="*/ 933 w 934"/>
                <a:gd name="T11" fmla="*/ 530 h 531"/>
                <a:gd name="T12" fmla="*/ 933 w 934"/>
                <a:gd name="T13" fmla="*/ 530 h 531"/>
                <a:gd name="T14" fmla="*/ 902 w 934"/>
                <a:gd name="T15" fmla="*/ 506 h 531"/>
                <a:gd name="T16" fmla="*/ 878 w 934"/>
                <a:gd name="T17" fmla="*/ 506 h 531"/>
                <a:gd name="T18" fmla="*/ 862 w 934"/>
                <a:gd name="T19" fmla="*/ 498 h 531"/>
                <a:gd name="T20" fmla="*/ 862 w 934"/>
                <a:gd name="T21" fmla="*/ 475 h 531"/>
                <a:gd name="T22" fmla="*/ 657 w 934"/>
                <a:gd name="T23" fmla="*/ 198 h 531"/>
                <a:gd name="T24" fmla="*/ 657 w 934"/>
                <a:gd name="T25" fmla="*/ 198 h 531"/>
                <a:gd name="T26" fmla="*/ 625 w 934"/>
                <a:gd name="T27" fmla="*/ 206 h 531"/>
                <a:gd name="T28" fmla="*/ 578 w 934"/>
                <a:gd name="T29" fmla="*/ 222 h 531"/>
                <a:gd name="T30" fmla="*/ 578 w 934"/>
                <a:gd name="T31" fmla="*/ 222 h 531"/>
                <a:gd name="T32" fmla="*/ 578 w 934"/>
                <a:gd name="T33" fmla="*/ 222 h 531"/>
                <a:gd name="T34" fmla="*/ 625 w 934"/>
                <a:gd name="T35" fmla="*/ 206 h 531"/>
                <a:gd name="T36" fmla="*/ 657 w 934"/>
                <a:gd name="T37" fmla="*/ 198 h 531"/>
                <a:gd name="T38" fmla="*/ 672 w 934"/>
                <a:gd name="T39" fmla="*/ 214 h 531"/>
                <a:gd name="T40" fmla="*/ 720 w 934"/>
                <a:gd name="T41" fmla="*/ 222 h 531"/>
                <a:gd name="T42" fmla="*/ 775 w 934"/>
                <a:gd name="T43" fmla="*/ 245 h 531"/>
                <a:gd name="T44" fmla="*/ 775 w 934"/>
                <a:gd name="T45" fmla="*/ 253 h 531"/>
                <a:gd name="T46" fmla="*/ 807 w 934"/>
                <a:gd name="T47" fmla="*/ 316 h 531"/>
                <a:gd name="T48" fmla="*/ 807 w 934"/>
                <a:gd name="T49" fmla="*/ 316 h 531"/>
                <a:gd name="T50" fmla="*/ 878 w 934"/>
                <a:gd name="T51" fmla="*/ 403 h 531"/>
                <a:gd name="T52" fmla="*/ 878 w 934"/>
                <a:gd name="T53" fmla="*/ 403 h 531"/>
                <a:gd name="T54" fmla="*/ 807 w 934"/>
                <a:gd name="T55" fmla="*/ 316 h 531"/>
                <a:gd name="T56" fmla="*/ 807 w 934"/>
                <a:gd name="T57" fmla="*/ 316 h 531"/>
                <a:gd name="T58" fmla="*/ 775 w 934"/>
                <a:gd name="T59" fmla="*/ 253 h 531"/>
                <a:gd name="T60" fmla="*/ 775 w 934"/>
                <a:gd name="T61" fmla="*/ 245 h 531"/>
                <a:gd name="T62" fmla="*/ 720 w 934"/>
                <a:gd name="T63" fmla="*/ 222 h 531"/>
                <a:gd name="T64" fmla="*/ 672 w 934"/>
                <a:gd name="T65" fmla="*/ 214 h 531"/>
                <a:gd name="T66" fmla="*/ 657 w 934"/>
                <a:gd name="T67" fmla="*/ 198 h 531"/>
                <a:gd name="T68" fmla="*/ 8 w 934"/>
                <a:gd name="T69" fmla="*/ 8 h 531"/>
                <a:gd name="T70" fmla="*/ 8 w 934"/>
                <a:gd name="T71" fmla="*/ 8 h 531"/>
                <a:gd name="T72" fmla="*/ 8 w 934"/>
                <a:gd name="T73" fmla="*/ 8 h 531"/>
                <a:gd name="T74" fmla="*/ 8 w 934"/>
                <a:gd name="T75" fmla="*/ 8 h 531"/>
                <a:gd name="T76" fmla="*/ 0 w 934"/>
                <a:gd name="T77" fmla="*/ 0 h 531"/>
                <a:gd name="T78" fmla="*/ 0 w 934"/>
                <a:gd name="T79" fmla="*/ 0 h 531"/>
                <a:gd name="T80" fmla="*/ 0 w 934"/>
                <a:gd name="T81" fmla="*/ 0 h 531"/>
                <a:gd name="T82" fmla="*/ 8 w 934"/>
                <a:gd name="T83" fmla="*/ 8 h 531"/>
                <a:gd name="T84" fmla="*/ 0 w 934"/>
                <a:gd name="T85" fmla="*/ 0 h 531"/>
                <a:gd name="T86" fmla="*/ 862 w 934"/>
                <a:gd name="T87" fmla="*/ 47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4" h="531">
                  <a:moveTo>
                    <a:pt x="862" y="475"/>
                  </a:moveTo>
                  <a:lnTo>
                    <a:pt x="862" y="475"/>
                  </a:lnTo>
                  <a:cubicBezTo>
                    <a:pt x="862" y="483"/>
                    <a:pt x="854" y="490"/>
                    <a:pt x="862" y="498"/>
                  </a:cubicBezTo>
                  <a:cubicBezTo>
                    <a:pt x="862" y="498"/>
                    <a:pt x="870" y="498"/>
                    <a:pt x="878" y="506"/>
                  </a:cubicBezTo>
                  <a:cubicBezTo>
                    <a:pt x="886" y="506"/>
                    <a:pt x="894" y="506"/>
                    <a:pt x="902" y="506"/>
                  </a:cubicBezTo>
                  <a:cubicBezTo>
                    <a:pt x="925" y="514"/>
                    <a:pt x="933" y="514"/>
                    <a:pt x="933" y="530"/>
                  </a:cubicBezTo>
                  <a:lnTo>
                    <a:pt x="933" y="530"/>
                  </a:lnTo>
                  <a:cubicBezTo>
                    <a:pt x="933" y="514"/>
                    <a:pt x="925" y="514"/>
                    <a:pt x="902" y="506"/>
                  </a:cubicBezTo>
                  <a:cubicBezTo>
                    <a:pt x="894" y="506"/>
                    <a:pt x="886" y="506"/>
                    <a:pt x="878" y="506"/>
                  </a:cubicBezTo>
                  <a:cubicBezTo>
                    <a:pt x="870" y="498"/>
                    <a:pt x="862" y="498"/>
                    <a:pt x="862" y="498"/>
                  </a:cubicBezTo>
                  <a:cubicBezTo>
                    <a:pt x="854" y="490"/>
                    <a:pt x="862" y="483"/>
                    <a:pt x="862" y="475"/>
                  </a:cubicBezTo>
                  <a:lnTo>
                    <a:pt x="657" y="198"/>
                  </a:lnTo>
                  <a:lnTo>
                    <a:pt x="657" y="198"/>
                  </a:lnTo>
                  <a:cubicBezTo>
                    <a:pt x="649" y="198"/>
                    <a:pt x="641" y="206"/>
                    <a:pt x="625" y="206"/>
                  </a:cubicBezTo>
                  <a:cubicBezTo>
                    <a:pt x="617" y="214"/>
                    <a:pt x="601" y="222"/>
                    <a:pt x="578" y="222"/>
                  </a:cubicBezTo>
                  <a:lnTo>
                    <a:pt x="578" y="222"/>
                  </a:lnTo>
                  <a:lnTo>
                    <a:pt x="578" y="222"/>
                  </a:lnTo>
                  <a:cubicBezTo>
                    <a:pt x="601" y="222"/>
                    <a:pt x="617" y="214"/>
                    <a:pt x="625" y="206"/>
                  </a:cubicBezTo>
                  <a:cubicBezTo>
                    <a:pt x="641" y="206"/>
                    <a:pt x="649" y="198"/>
                    <a:pt x="657" y="198"/>
                  </a:cubicBezTo>
                  <a:cubicBezTo>
                    <a:pt x="657" y="198"/>
                    <a:pt x="665" y="206"/>
                    <a:pt x="672" y="214"/>
                  </a:cubicBezTo>
                  <a:cubicBezTo>
                    <a:pt x="680" y="222"/>
                    <a:pt x="704" y="222"/>
                    <a:pt x="720" y="222"/>
                  </a:cubicBezTo>
                  <a:cubicBezTo>
                    <a:pt x="752" y="222"/>
                    <a:pt x="775" y="229"/>
                    <a:pt x="775" y="245"/>
                  </a:cubicBezTo>
                  <a:cubicBezTo>
                    <a:pt x="775" y="253"/>
                    <a:pt x="775" y="253"/>
                    <a:pt x="775" y="253"/>
                  </a:cubicBezTo>
                  <a:cubicBezTo>
                    <a:pt x="783" y="293"/>
                    <a:pt x="783" y="309"/>
                    <a:pt x="807" y="316"/>
                  </a:cubicBezTo>
                  <a:lnTo>
                    <a:pt x="807" y="316"/>
                  </a:lnTo>
                  <a:cubicBezTo>
                    <a:pt x="831" y="316"/>
                    <a:pt x="878" y="325"/>
                    <a:pt x="878" y="403"/>
                  </a:cubicBezTo>
                  <a:lnTo>
                    <a:pt x="878" y="403"/>
                  </a:lnTo>
                  <a:cubicBezTo>
                    <a:pt x="878" y="325"/>
                    <a:pt x="831" y="316"/>
                    <a:pt x="807" y="316"/>
                  </a:cubicBezTo>
                  <a:lnTo>
                    <a:pt x="807" y="316"/>
                  </a:lnTo>
                  <a:cubicBezTo>
                    <a:pt x="783" y="309"/>
                    <a:pt x="783" y="293"/>
                    <a:pt x="775" y="253"/>
                  </a:cubicBezTo>
                  <a:cubicBezTo>
                    <a:pt x="775" y="245"/>
                    <a:pt x="775" y="245"/>
                    <a:pt x="775" y="245"/>
                  </a:cubicBezTo>
                  <a:cubicBezTo>
                    <a:pt x="775" y="229"/>
                    <a:pt x="752" y="222"/>
                    <a:pt x="720" y="222"/>
                  </a:cubicBezTo>
                  <a:cubicBezTo>
                    <a:pt x="704" y="222"/>
                    <a:pt x="680" y="222"/>
                    <a:pt x="672" y="214"/>
                  </a:cubicBezTo>
                  <a:cubicBezTo>
                    <a:pt x="665" y="206"/>
                    <a:pt x="657" y="198"/>
                    <a:pt x="657" y="198"/>
                  </a:cubicBezTo>
                  <a:lnTo>
                    <a:pt x="8" y="8"/>
                  </a:lnTo>
                  <a:lnTo>
                    <a:pt x="8" y="8"/>
                  </a:lnTo>
                  <a:lnTo>
                    <a:pt x="8" y="8"/>
                  </a:lnTo>
                  <a:lnTo>
                    <a:pt x="8" y="8"/>
                  </a:lnTo>
                  <a:lnTo>
                    <a:pt x="0" y="0"/>
                  </a:lnTo>
                  <a:lnTo>
                    <a:pt x="0" y="0"/>
                  </a:lnTo>
                  <a:lnTo>
                    <a:pt x="0" y="0"/>
                  </a:lnTo>
                  <a:cubicBezTo>
                    <a:pt x="0" y="8"/>
                    <a:pt x="0" y="8"/>
                    <a:pt x="8" y="8"/>
                  </a:cubicBezTo>
                  <a:cubicBezTo>
                    <a:pt x="0" y="8"/>
                    <a:pt x="0" y="8"/>
                    <a:pt x="0" y="0"/>
                  </a:cubicBezTo>
                  <a:lnTo>
                    <a:pt x="862" y="475"/>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08" name="Freeform 676"/>
            <p:cNvSpPr>
              <a:spLocks noChangeArrowheads="1"/>
            </p:cNvSpPr>
            <p:nvPr/>
          </p:nvSpPr>
          <p:spPr bwMode="auto">
            <a:xfrm>
              <a:off x="18471193" y="5110749"/>
              <a:ext cx="612297" cy="978747"/>
            </a:xfrm>
            <a:custGeom>
              <a:avLst/>
              <a:gdLst>
                <a:gd name="T0" fmla="*/ 1139 w 1164"/>
                <a:gd name="T1" fmla="*/ 490 h 1859"/>
                <a:gd name="T2" fmla="*/ 1091 w 1164"/>
                <a:gd name="T3" fmla="*/ 561 h 1859"/>
                <a:gd name="T4" fmla="*/ 1036 w 1164"/>
                <a:gd name="T5" fmla="*/ 680 h 1859"/>
                <a:gd name="T6" fmla="*/ 1028 w 1164"/>
                <a:gd name="T7" fmla="*/ 704 h 1859"/>
                <a:gd name="T8" fmla="*/ 1004 w 1164"/>
                <a:gd name="T9" fmla="*/ 704 h 1859"/>
                <a:gd name="T10" fmla="*/ 957 w 1164"/>
                <a:gd name="T11" fmla="*/ 783 h 1859"/>
                <a:gd name="T12" fmla="*/ 894 w 1164"/>
                <a:gd name="T13" fmla="*/ 846 h 1859"/>
                <a:gd name="T14" fmla="*/ 878 w 1164"/>
                <a:gd name="T15" fmla="*/ 870 h 1859"/>
                <a:gd name="T16" fmla="*/ 854 w 1164"/>
                <a:gd name="T17" fmla="*/ 870 h 1859"/>
                <a:gd name="T18" fmla="*/ 910 w 1164"/>
                <a:gd name="T19" fmla="*/ 720 h 1859"/>
                <a:gd name="T20" fmla="*/ 965 w 1164"/>
                <a:gd name="T21" fmla="*/ 680 h 1859"/>
                <a:gd name="T22" fmla="*/ 973 w 1164"/>
                <a:gd name="T23" fmla="*/ 617 h 1859"/>
                <a:gd name="T24" fmla="*/ 965 w 1164"/>
                <a:gd name="T25" fmla="*/ 617 h 1859"/>
                <a:gd name="T26" fmla="*/ 925 w 1164"/>
                <a:gd name="T27" fmla="*/ 704 h 1859"/>
                <a:gd name="T28" fmla="*/ 886 w 1164"/>
                <a:gd name="T29" fmla="*/ 743 h 1859"/>
                <a:gd name="T30" fmla="*/ 854 w 1164"/>
                <a:gd name="T31" fmla="*/ 878 h 1859"/>
                <a:gd name="T32" fmla="*/ 870 w 1164"/>
                <a:gd name="T33" fmla="*/ 870 h 1859"/>
                <a:gd name="T34" fmla="*/ 894 w 1164"/>
                <a:gd name="T35" fmla="*/ 846 h 1859"/>
                <a:gd name="T36" fmla="*/ 957 w 1164"/>
                <a:gd name="T37" fmla="*/ 783 h 1859"/>
                <a:gd name="T38" fmla="*/ 1004 w 1164"/>
                <a:gd name="T39" fmla="*/ 712 h 1859"/>
                <a:gd name="T40" fmla="*/ 1028 w 1164"/>
                <a:gd name="T41" fmla="*/ 712 h 1859"/>
                <a:gd name="T42" fmla="*/ 1044 w 1164"/>
                <a:gd name="T43" fmla="*/ 680 h 1859"/>
                <a:gd name="T44" fmla="*/ 1091 w 1164"/>
                <a:gd name="T45" fmla="*/ 561 h 1859"/>
                <a:gd name="T46" fmla="*/ 1147 w 1164"/>
                <a:gd name="T47" fmla="*/ 498 h 1859"/>
                <a:gd name="T48" fmla="*/ 1155 w 1164"/>
                <a:gd name="T49" fmla="*/ 522 h 1859"/>
                <a:gd name="T50" fmla="*/ 1131 w 1164"/>
                <a:gd name="T51" fmla="*/ 609 h 1859"/>
                <a:gd name="T52" fmla="*/ 1084 w 1164"/>
                <a:gd name="T53" fmla="*/ 696 h 1859"/>
                <a:gd name="T54" fmla="*/ 1075 w 1164"/>
                <a:gd name="T55" fmla="*/ 743 h 1859"/>
                <a:gd name="T56" fmla="*/ 1028 w 1164"/>
                <a:gd name="T57" fmla="*/ 965 h 1859"/>
                <a:gd name="T58" fmla="*/ 1004 w 1164"/>
                <a:gd name="T59" fmla="*/ 1059 h 1859"/>
                <a:gd name="T60" fmla="*/ 965 w 1164"/>
                <a:gd name="T61" fmla="*/ 1376 h 1859"/>
                <a:gd name="T62" fmla="*/ 989 w 1164"/>
                <a:gd name="T63" fmla="*/ 1629 h 1859"/>
                <a:gd name="T64" fmla="*/ 1028 w 1164"/>
                <a:gd name="T65" fmla="*/ 1826 h 1859"/>
                <a:gd name="T66" fmla="*/ 981 w 1164"/>
                <a:gd name="T67" fmla="*/ 1581 h 1859"/>
                <a:gd name="T68" fmla="*/ 981 w 1164"/>
                <a:gd name="T69" fmla="*/ 1312 h 1859"/>
                <a:gd name="T70" fmla="*/ 1020 w 1164"/>
                <a:gd name="T71" fmla="*/ 1052 h 1859"/>
                <a:gd name="T72" fmla="*/ 1036 w 1164"/>
                <a:gd name="T73" fmla="*/ 862 h 1859"/>
                <a:gd name="T74" fmla="*/ 1075 w 1164"/>
                <a:gd name="T75" fmla="*/ 728 h 1859"/>
                <a:gd name="T76" fmla="*/ 1123 w 1164"/>
                <a:gd name="T77" fmla="*/ 632 h 1859"/>
                <a:gd name="T78" fmla="*/ 1147 w 1164"/>
                <a:gd name="T79" fmla="*/ 569 h 1859"/>
                <a:gd name="T80" fmla="*/ 1155 w 1164"/>
                <a:gd name="T81" fmla="*/ 498 h 1859"/>
                <a:gd name="T82" fmla="*/ 570 w 1164"/>
                <a:gd name="T83" fmla="*/ 214 h 1859"/>
                <a:gd name="T84" fmla="*/ 483 w 1164"/>
                <a:gd name="T85" fmla="*/ 182 h 1859"/>
                <a:gd name="T86" fmla="*/ 483 w 1164"/>
                <a:gd name="T87" fmla="*/ 182 h 1859"/>
                <a:gd name="T88" fmla="*/ 16 w 1164"/>
                <a:gd name="T89" fmla="*/ 16 h 1859"/>
                <a:gd name="T90" fmla="*/ 0 w 1164"/>
                <a:gd name="T91" fmla="*/ 0 h 1859"/>
                <a:gd name="T92" fmla="*/ 1147 w 1164"/>
                <a:gd name="T93" fmla="*/ 490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4" h="1859">
                  <a:moveTo>
                    <a:pt x="1147" y="490"/>
                  </a:moveTo>
                  <a:lnTo>
                    <a:pt x="1147" y="490"/>
                  </a:lnTo>
                  <a:cubicBezTo>
                    <a:pt x="1147" y="490"/>
                    <a:pt x="1147" y="490"/>
                    <a:pt x="1139" y="490"/>
                  </a:cubicBezTo>
                  <a:cubicBezTo>
                    <a:pt x="1139" y="498"/>
                    <a:pt x="1139" y="498"/>
                    <a:pt x="1131" y="498"/>
                  </a:cubicBezTo>
                  <a:cubicBezTo>
                    <a:pt x="1123" y="506"/>
                    <a:pt x="1107" y="514"/>
                    <a:pt x="1107" y="530"/>
                  </a:cubicBezTo>
                  <a:cubicBezTo>
                    <a:pt x="1099" y="538"/>
                    <a:pt x="1099" y="546"/>
                    <a:pt x="1091" y="561"/>
                  </a:cubicBezTo>
                  <a:cubicBezTo>
                    <a:pt x="1084" y="569"/>
                    <a:pt x="1075" y="585"/>
                    <a:pt x="1068" y="609"/>
                  </a:cubicBezTo>
                  <a:cubicBezTo>
                    <a:pt x="1060" y="625"/>
                    <a:pt x="1052" y="632"/>
                    <a:pt x="1044" y="648"/>
                  </a:cubicBezTo>
                  <a:cubicBezTo>
                    <a:pt x="1036" y="656"/>
                    <a:pt x="1036" y="664"/>
                    <a:pt x="1036" y="680"/>
                  </a:cubicBezTo>
                  <a:cubicBezTo>
                    <a:pt x="1036" y="688"/>
                    <a:pt x="1036" y="688"/>
                    <a:pt x="1036" y="696"/>
                  </a:cubicBezTo>
                  <a:cubicBezTo>
                    <a:pt x="1036" y="704"/>
                    <a:pt x="1036" y="704"/>
                    <a:pt x="1036" y="704"/>
                  </a:cubicBezTo>
                  <a:lnTo>
                    <a:pt x="1028" y="704"/>
                  </a:lnTo>
                  <a:lnTo>
                    <a:pt x="1028" y="704"/>
                  </a:lnTo>
                  <a:lnTo>
                    <a:pt x="1020" y="704"/>
                  </a:lnTo>
                  <a:cubicBezTo>
                    <a:pt x="1020" y="704"/>
                    <a:pt x="1012" y="704"/>
                    <a:pt x="1004" y="704"/>
                  </a:cubicBezTo>
                  <a:cubicBezTo>
                    <a:pt x="997" y="704"/>
                    <a:pt x="989" y="712"/>
                    <a:pt x="981" y="720"/>
                  </a:cubicBezTo>
                  <a:cubicBezTo>
                    <a:pt x="965" y="743"/>
                    <a:pt x="965" y="751"/>
                    <a:pt x="957" y="775"/>
                  </a:cubicBezTo>
                  <a:cubicBezTo>
                    <a:pt x="957" y="783"/>
                    <a:pt x="957" y="783"/>
                    <a:pt x="957" y="783"/>
                  </a:cubicBezTo>
                  <a:cubicBezTo>
                    <a:pt x="949" y="783"/>
                    <a:pt x="949" y="791"/>
                    <a:pt x="949" y="791"/>
                  </a:cubicBezTo>
                  <a:cubicBezTo>
                    <a:pt x="949" y="807"/>
                    <a:pt x="949" y="807"/>
                    <a:pt x="933" y="814"/>
                  </a:cubicBezTo>
                  <a:cubicBezTo>
                    <a:pt x="917" y="814"/>
                    <a:pt x="894" y="822"/>
                    <a:pt x="894" y="846"/>
                  </a:cubicBezTo>
                  <a:cubicBezTo>
                    <a:pt x="886" y="854"/>
                    <a:pt x="886" y="854"/>
                    <a:pt x="886" y="854"/>
                  </a:cubicBezTo>
                  <a:cubicBezTo>
                    <a:pt x="886" y="862"/>
                    <a:pt x="886" y="870"/>
                    <a:pt x="878" y="870"/>
                  </a:cubicBezTo>
                  <a:lnTo>
                    <a:pt x="878" y="870"/>
                  </a:lnTo>
                  <a:cubicBezTo>
                    <a:pt x="870" y="862"/>
                    <a:pt x="870" y="862"/>
                    <a:pt x="870" y="862"/>
                  </a:cubicBezTo>
                  <a:cubicBezTo>
                    <a:pt x="862" y="862"/>
                    <a:pt x="862" y="870"/>
                    <a:pt x="854" y="870"/>
                  </a:cubicBezTo>
                  <a:lnTo>
                    <a:pt x="854" y="870"/>
                  </a:lnTo>
                  <a:cubicBezTo>
                    <a:pt x="854" y="870"/>
                    <a:pt x="854" y="854"/>
                    <a:pt x="862" y="830"/>
                  </a:cubicBezTo>
                  <a:cubicBezTo>
                    <a:pt x="870" y="775"/>
                    <a:pt x="886" y="759"/>
                    <a:pt x="894" y="743"/>
                  </a:cubicBezTo>
                  <a:cubicBezTo>
                    <a:pt x="902" y="735"/>
                    <a:pt x="910" y="735"/>
                    <a:pt x="910" y="720"/>
                  </a:cubicBezTo>
                  <a:cubicBezTo>
                    <a:pt x="910" y="712"/>
                    <a:pt x="910" y="712"/>
                    <a:pt x="925" y="712"/>
                  </a:cubicBezTo>
                  <a:lnTo>
                    <a:pt x="925" y="712"/>
                  </a:lnTo>
                  <a:cubicBezTo>
                    <a:pt x="941" y="712"/>
                    <a:pt x="957" y="712"/>
                    <a:pt x="965" y="680"/>
                  </a:cubicBezTo>
                  <a:cubicBezTo>
                    <a:pt x="965" y="664"/>
                    <a:pt x="965" y="648"/>
                    <a:pt x="965" y="632"/>
                  </a:cubicBezTo>
                  <a:cubicBezTo>
                    <a:pt x="973" y="625"/>
                    <a:pt x="973" y="617"/>
                    <a:pt x="973" y="609"/>
                  </a:cubicBezTo>
                  <a:cubicBezTo>
                    <a:pt x="973" y="617"/>
                    <a:pt x="973" y="617"/>
                    <a:pt x="973" y="617"/>
                  </a:cubicBezTo>
                  <a:cubicBezTo>
                    <a:pt x="965" y="617"/>
                    <a:pt x="965" y="617"/>
                    <a:pt x="965" y="617"/>
                  </a:cubicBezTo>
                  <a:lnTo>
                    <a:pt x="957" y="609"/>
                  </a:lnTo>
                  <a:cubicBezTo>
                    <a:pt x="957" y="609"/>
                    <a:pt x="965" y="609"/>
                    <a:pt x="965" y="617"/>
                  </a:cubicBezTo>
                  <a:cubicBezTo>
                    <a:pt x="965" y="617"/>
                    <a:pt x="965" y="625"/>
                    <a:pt x="965" y="632"/>
                  </a:cubicBezTo>
                  <a:cubicBezTo>
                    <a:pt x="957" y="648"/>
                    <a:pt x="957" y="656"/>
                    <a:pt x="957" y="680"/>
                  </a:cubicBezTo>
                  <a:cubicBezTo>
                    <a:pt x="949" y="704"/>
                    <a:pt x="941" y="704"/>
                    <a:pt x="925" y="704"/>
                  </a:cubicBezTo>
                  <a:lnTo>
                    <a:pt x="925" y="704"/>
                  </a:lnTo>
                  <a:cubicBezTo>
                    <a:pt x="917" y="704"/>
                    <a:pt x="902" y="704"/>
                    <a:pt x="902" y="720"/>
                  </a:cubicBezTo>
                  <a:cubicBezTo>
                    <a:pt x="902" y="728"/>
                    <a:pt x="894" y="735"/>
                    <a:pt x="886" y="743"/>
                  </a:cubicBezTo>
                  <a:cubicBezTo>
                    <a:pt x="878" y="759"/>
                    <a:pt x="862" y="775"/>
                    <a:pt x="854" y="830"/>
                  </a:cubicBezTo>
                  <a:cubicBezTo>
                    <a:pt x="846" y="870"/>
                    <a:pt x="846" y="870"/>
                    <a:pt x="846" y="878"/>
                  </a:cubicBezTo>
                  <a:cubicBezTo>
                    <a:pt x="846" y="878"/>
                    <a:pt x="846" y="878"/>
                    <a:pt x="854" y="878"/>
                  </a:cubicBezTo>
                  <a:cubicBezTo>
                    <a:pt x="854" y="878"/>
                    <a:pt x="854" y="878"/>
                    <a:pt x="862" y="878"/>
                  </a:cubicBezTo>
                  <a:cubicBezTo>
                    <a:pt x="862" y="870"/>
                    <a:pt x="862" y="870"/>
                    <a:pt x="870" y="870"/>
                  </a:cubicBezTo>
                  <a:lnTo>
                    <a:pt x="870" y="870"/>
                  </a:lnTo>
                  <a:cubicBezTo>
                    <a:pt x="878" y="878"/>
                    <a:pt x="878" y="878"/>
                    <a:pt x="878" y="878"/>
                  </a:cubicBezTo>
                  <a:cubicBezTo>
                    <a:pt x="886" y="878"/>
                    <a:pt x="894" y="870"/>
                    <a:pt x="894" y="862"/>
                  </a:cubicBezTo>
                  <a:cubicBezTo>
                    <a:pt x="894" y="854"/>
                    <a:pt x="894" y="854"/>
                    <a:pt x="894" y="846"/>
                  </a:cubicBezTo>
                  <a:cubicBezTo>
                    <a:pt x="902" y="830"/>
                    <a:pt x="917" y="822"/>
                    <a:pt x="933" y="822"/>
                  </a:cubicBezTo>
                  <a:cubicBezTo>
                    <a:pt x="949" y="814"/>
                    <a:pt x="957" y="807"/>
                    <a:pt x="957" y="791"/>
                  </a:cubicBezTo>
                  <a:lnTo>
                    <a:pt x="957" y="783"/>
                  </a:lnTo>
                  <a:cubicBezTo>
                    <a:pt x="965" y="783"/>
                    <a:pt x="965" y="783"/>
                    <a:pt x="965" y="783"/>
                  </a:cubicBezTo>
                  <a:cubicBezTo>
                    <a:pt x="965" y="759"/>
                    <a:pt x="973" y="751"/>
                    <a:pt x="989" y="728"/>
                  </a:cubicBezTo>
                  <a:cubicBezTo>
                    <a:pt x="989" y="712"/>
                    <a:pt x="997" y="712"/>
                    <a:pt x="1004" y="712"/>
                  </a:cubicBezTo>
                  <a:cubicBezTo>
                    <a:pt x="1012" y="712"/>
                    <a:pt x="1012" y="712"/>
                    <a:pt x="1020" y="712"/>
                  </a:cubicBezTo>
                  <a:lnTo>
                    <a:pt x="1028" y="712"/>
                  </a:lnTo>
                  <a:lnTo>
                    <a:pt x="1028" y="712"/>
                  </a:lnTo>
                  <a:cubicBezTo>
                    <a:pt x="1036" y="712"/>
                    <a:pt x="1036" y="712"/>
                    <a:pt x="1036" y="712"/>
                  </a:cubicBezTo>
                  <a:cubicBezTo>
                    <a:pt x="1044" y="704"/>
                    <a:pt x="1044" y="704"/>
                    <a:pt x="1044" y="696"/>
                  </a:cubicBezTo>
                  <a:cubicBezTo>
                    <a:pt x="1044" y="688"/>
                    <a:pt x="1044" y="688"/>
                    <a:pt x="1044" y="680"/>
                  </a:cubicBezTo>
                  <a:cubicBezTo>
                    <a:pt x="1044" y="672"/>
                    <a:pt x="1044" y="664"/>
                    <a:pt x="1052" y="648"/>
                  </a:cubicBezTo>
                  <a:cubicBezTo>
                    <a:pt x="1060" y="641"/>
                    <a:pt x="1068" y="625"/>
                    <a:pt x="1068" y="609"/>
                  </a:cubicBezTo>
                  <a:cubicBezTo>
                    <a:pt x="1075" y="593"/>
                    <a:pt x="1091" y="577"/>
                    <a:pt x="1091" y="561"/>
                  </a:cubicBezTo>
                  <a:cubicBezTo>
                    <a:pt x="1099" y="554"/>
                    <a:pt x="1107" y="546"/>
                    <a:pt x="1107" y="530"/>
                  </a:cubicBezTo>
                  <a:cubicBezTo>
                    <a:pt x="1115" y="514"/>
                    <a:pt x="1123" y="514"/>
                    <a:pt x="1139" y="506"/>
                  </a:cubicBezTo>
                  <a:lnTo>
                    <a:pt x="1147" y="498"/>
                  </a:lnTo>
                  <a:lnTo>
                    <a:pt x="1147" y="498"/>
                  </a:lnTo>
                  <a:lnTo>
                    <a:pt x="1155" y="498"/>
                  </a:lnTo>
                  <a:cubicBezTo>
                    <a:pt x="1155" y="506"/>
                    <a:pt x="1155" y="514"/>
                    <a:pt x="1155" y="522"/>
                  </a:cubicBezTo>
                  <a:cubicBezTo>
                    <a:pt x="1155" y="522"/>
                    <a:pt x="1155" y="530"/>
                    <a:pt x="1147" y="538"/>
                  </a:cubicBezTo>
                  <a:cubicBezTo>
                    <a:pt x="1147" y="546"/>
                    <a:pt x="1139" y="554"/>
                    <a:pt x="1147" y="569"/>
                  </a:cubicBezTo>
                  <a:cubicBezTo>
                    <a:pt x="1147" y="585"/>
                    <a:pt x="1139" y="593"/>
                    <a:pt x="1131" y="609"/>
                  </a:cubicBezTo>
                  <a:cubicBezTo>
                    <a:pt x="1123" y="617"/>
                    <a:pt x="1123" y="625"/>
                    <a:pt x="1115" y="632"/>
                  </a:cubicBezTo>
                  <a:lnTo>
                    <a:pt x="1115" y="632"/>
                  </a:lnTo>
                  <a:cubicBezTo>
                    <a:pt x="1115" y="648"/>
                    <a:pt x="1115" y="664"/>
                    <a:pt x="1084" y="696"/>
                  </a:cubicBezTo>
                  <a:cubicBezTo>
                    <a:pt x="1075" y="704"/>
                    <a:pt x="1075" y="704"/>
                    <a:pt x="1075" y="712"/>
                  </a:cubicBezTo>
                  <a:cubicBezTo>
                    <a:pt x="1060" y="720"/>
                    <a:pt x="1060" y="720"/>
                    <a:pt x="1068" y="735"/>
                  </a:cubicBezTo>
                  <a:lnTo>
                    <a:pt x="1075" y="743"/>
                  </a:lnTo>
                  <a:cubicBezTo>
                    <a:pt x="1084" y="767"/>
                    <a:pt x="1075" y="783"/>
                    <a:pt x="1060" y="807"/>
                  </a:cubicBezTo>
                  <a:cubicBezTo>
                    <a:pt x="1052" y="822"/>
                    <a:pt x="1036" y="838"/>
                    <a:pt x="1028" y="862"/>
                  </a:cubicBezTo>
                  <a:cubicBezTo>
                    <a:pt x="1012" y="909"/>
                    <a:pt x="1020" y="933"/>
                    <a:pt x="1028" y="965"/>
                  </a:cubicBezTo>
                  <a:cubicBezTo>
                    <a:pt x="1028" y="972"/>
                    <a:pt x="1036" y="988"/>
                    <a:pt x="1036" y="996"/>
                  </a:cubicBezTo>
                  <a:cubicBezTo>
                    <a:pt x="1044" y="1028"/>
                    <a:pt x="1036" y="1036"/>
                    <a:pt x="1020" y="1044"/>
                  </a:cubicBezTo>
                  <a:cubicBezTo>
                    <a:pt x="1012" y="1052"/>
                    <a:pt x="1012" y="1052"/>
                    <a:pt x="1004" y="1059"/>
                  </a:cubicBezTo>
                  <a:cubicBezTo>
                    <a:pt x="989" y="1075"/>
                    <a:pt x="965" y="1154"/>
                    <a:pt x="981" y="1202"/>
                  </a:cubicBezTo>
                  <a:cubicBezTo>
                    <a:pt x="997" y="1257"/>
                    <a:pt x="1004" y="1289"/>
                    <a:pt x="981" y="1312"/>
                  </a:cubicBezTo>
                  <a:cubicBezTo>
                    <a:pt x="957" y="1328"/>
                    <a:pt x="965" y="1344"/>
                    <a:pt x="965" y="1376"/>
                  </a:cubicBezTo>
                  <a:cubicBezTo>
                    <a:pt x="965" y="1399"/>
                    <a:pt x="965" y="1431"/>
                    <a:pt x="957" y="1463"/>
                  </a:cubicBezTo>
                  <a:cubicBezTo>
                    <a:pt x="941" y="1518"/>
                    <a:pt x="949" y="1534"/>
                    <a:pt x="973" y="1589"/>
                  </a:cubicBezTo>
                  <a:cubicBezTo>
                    <a:pt x="981" y="1597"/>
                    <a:pt x="981" y="1613"/>
                    <a:pt x="989" y="1629"/>
                  </a:cubicBezTo>
                  <a:cubicBezTo>
                    <a:pt x="1012" y="1676"/>
                    <a:pt x="1020" y="1739"/>
                    <a:pt x="1020" y="1826"/>
                  </a:cubicBezTo>
                  <a:cubicBezTo>
                    <a:pt x="965" y="1834"/>
                    <a:pt x="846" y="1850"/>
                    <a:pt x="720" y="1858"/>
                  </a:cubicBezTo>
                  <a:cubicBezTo>
                    <a:pt x="854" y="1850"/>
                    <a:pt x="965" y="1834"/>
                    <a:pt x="1028" y="1826"/>
                  </a:cubicBezTo>
                  <a:lnTo>
                    <a:pt x="1028" y="1826"/>
                  </a:lnTo>
                  <a:cubicBezTo>
                    <a:pt x="1028" y="1739"/>
                    <a:pt x="1012" y="1676"/>
                    <a:pt x="997" y="1629"/>
                  </a:cubicBezTo>
                  <a:cubicBezTo>
                    <a:pt x="989" y="1613"/>
                    <a:pt x="981" y="1597"/>
                    <a:pt x="981" y="1581"/>
                  </a:cubicBezTo>
                  <a:cubicBezTo>
                    <a:pt x="957" y="1534"/>
                    <a:pt x="949" y="1518"/>
                    <a:pt x="965" y="1463"/>
                  </a:cubicBezTo>
                  <a:cubicBezTo>
                    <a:pt x="973" y="1431"/>
                    <a:pt x="973" y="1399"/>
                    <a:pt x="973" y="1376"/>
                  </a:cubicBezTo>
                  <a:cubicBezTo>
                    <a:pt x="973" y="1352"/>
                    <a:pt x="965" y="1328"/>
                    <a:pt x="981" y="1312"/>
                  </a:cubicBezTo>
                  <a:cubicBezTo>
                    <a:pt x="1012" y="1289"/>
                    <a:pt x="1004" y="1257"/>
                    <a:pt x="989" y="1202"/>
                  </a:cubicBezTo>
                  <a:cubicBezTo>
                    <a:pt x="973" y="1154"/>
                    <a:pt x="997" y="1083"/>
                    <a:pt x="1012" y="1059"/>
                  </a:cubicBezTo>
                  <a:cubicBezTo>
                    <a:pt x="1020" y="1059"/>
                    <a:pt x="1020" y="1052"/>
                    <a:pt x="1020" y="1052"/>
                  </a:cubicBezTo>
                  <a:cubicBezTo>
                    <a:pt x="1036" y="1036"/>
                    <a:pt x="1052" y="1028"/>
                    <a:pt x="1044" y="996"/>
                  </a:cubicBezTo>
                  <a:cubicBezTo>
                    <a:pt x="1044" y="981"/>
                    <a:pt x="1036" y="972"/>
                    <a:pt x="1036" y="965"/>
                  </a:cubicBezTo>
                  <a:cubicBezTo>
                    <a:pt x="1028" y="933"/>
                    <a:pt x="1020" y="909"/>
                    <a:pt x="1036" y="862"/>
                  </a:cubicBezTo>
                  <a:cubicBezTo>
                    <a:pt x="1044" y="846"/>
                    <a:pt x="1052" y="830"/>
                    <a:pt x="1068" y="814"/>
                  </a:cubicBezTo>
                  <a:cubicBezTo>
                    <a:pt x="1084" y="783"/>
                    <a:pt x="1091" y="767"/>
                    <a:pt x="1084" y="743"/>
                  </a:cubicBezTo>
                  <a:cubicBezTo>
                    <a:pt x="1075" y="735"/>
                    <a:pt x="1075" y="728"/>
                    <a:pt x="1075" y="728"/>
                  </a:cubicBezTo>
                  <a:cubicBezTo>
                    <a:pt x="1068" y="720"/>
                    <a:pt x="1068" y="720"/>
                    <a:pt x="1075" y="712"/>
                  </a:cubicBezTo>
                  <a:cubicBezTo>
                    <a:pt x="1084" y="712"/>
                    <a:pt x="1084" y="704"/>
                    <a:pt x="1091" y="696"/>
                  </a:cubicBezTo>
                  <a:cubicBezTo>
                    <a:pt x="1115" y="664"/>
                    <a:pt x="1123" y="648"/>
                    <a:pt x="1123" y="632"/>
                  </a:cubicBezTo>
                  <a:lnTo>
                    <a:pt x="1123" y="632"/>
                  </a:lnTo>
                  <a:cubicBezTo>
                    <a:pt x="1123" y="625"/>
                    <a:pt x="1131" y="617"/>
                    <a:pt x="1139" y="609"/>
                  </a:cubicBezTo>
                  <a:cubicBezTo>
                    <a:pt x="1147" y="601"/>
                    <a:pt x="1155" y="585"/>
                    <a:pt x="1147" y="569"/>
                  </a:cubicBezTo>
                  <a:cubicBezTo>
                    <a:pt x="1147" y="561"/>
                    <a:pt x="1155" y="546"/>
                    <a:pt x="1155" y="538"/>
                  </a:cubicBezTo>
                  <a:cubicBezTo>
                    <a:pt x="1163" y="530"/>
                    <a:pt x="1163" y="530"/>
                    <a:pt x="1163" y="522"/>
                  </a:cubicBezTo>
                  <a:cubicBezTo>
                    <a:pt x="1163" y="514"/>
                    <a:pt x="1163" y="498"/>
                    <a:pt x="1155" y="498"/>
                  </a:cubicBezTo>
                  <a:cubicBezTo>
                    <a:pt x="1155" y="490"/>
                    <a:pt x="1155" y="490"/>
                    <a:pt x="1147" y="490"/>
                  </a:cubicBezTo>
                  <a:lnTo>
                    <a:pt x="570" y="214"/>
                  </a:lnTo>
                  <a:lnTo>
                    <a:pt x="570" y="214"/>
                  </a:lnTo>
                  <a:cubicBezTo>
                    <a:pt x="554" y="221"/>
                    <a:pt x="546" y="221"/>
                    <a:pt x="538" y="221"/>
                  </a:cubicBezTo>
                  <a:cubicBezTo>
                    <a:pt x="546" y="221"/>
                    <a:pt x="554" y="221"/>
                    <a:pt x="570" y="214"/>
                  </a:cubicBezTo>
                  <a:lnTo>
                    <a:pt x="483" y="182"/>
                  </a:lnTo>
                  <a:lnTo>
                    <a:pt x="483" y="182"/>
                  </a:lnTo>
                  <a:cubicBezTo>
                    <a:pt x="491" y="190"/>
                    <a:pt x="491" y="198"/>
                    <a:pt x="498" y="198"/>
                  </a:cubicBezTo>
                  <a:cubicBezTo>
                    <a:pt x="491" y="198"/>
                    <a:pt x="491" y="190"/>
                    <a:pt x="483" y="182"/>
                  </a:cubicBezTo>
                  <a:lnTo>
                    <a:pt x="0" y="0"/>
                  </a:lnTo>
                  <a:lnTo>
                    <a:pt x="0" y="0"/>
                  </a:lnTo>
                  <a:cubicBezTo>
                    <a:pt x="0" y="8"/>
                    <a:pt x="8" y="16"/>
                    <a:pt x="16" y="16"/>
                  </a:cubicBezTo>
                  <a:cubicBezTo>
                    <a:pt x="8" y="16"/>
                    <a:pt x="0" y="8"/>
                    <a:pt x="0" y="0"/>
                  </a:cubicBezTo>
                  <a:lnTo>
                    <a:pt x="0" y="0"/>
                  </a:lnTo>
                  <a:lnTo>
                    <a:pt x="0" y="0"/>
                  </a:lnTo>
                  <a:lnTo>
                    <a:pt x="0" y="0"/>
                  </a:lnTo>
                  <a:lnTo>
                    <a:pt x="0" y="0"/>
                  </a:lnTo>
                  <a:lnTo>
                    <a:pt x="1147" y="490"/>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09" name="Freeform 677"/>
            <p:cNvSpPr>
              <a:spLocks noChangeArrowheads="1"/>
            </p:cNvSpPr>
            <p:nvPr/>
          </p:nvSpPr>
          <p:spPr bwMode="auto">
            <a:xfrm>
              <a:off x="18471193" y="5106110"/>
              <a:ext cx="507929" cy="324703"/>
            </a:xfrm>
            <a:custGeom>
              <a:avLst/>
              <a:gdLst>
                <a:gd name="T0" fmla="*/ 933 w 966"/>
                <a:gd name="T1" fmla="*/ 546 h 618"/>
                <a:gd name="T2" fmla="*/ 933 w 966"/>
                <a:gd name="T3" fmla="*/ 546 h 618"/>
                <a:gd name="T4" fmla="*/ 957 w 966"/>
                <a:gd name="T5" fmla="*/ 609 h 618"/>
                <a:gd name="T6" fmla="*/ 965 w 966"/>
                <a:gd name="T7" fmla="*/ 617 h 618"/>
                <a:gd name="T8" fmla="*/ 965 w 966"/>
                <a:gd name="T9" fmla="*/ 617 h 618"/>
                <a:gd name="T10" fmla="*/ 957 w 966"/>
                <a:gd name="T11" fmla="*/ 609 h 618"/>
                <a:gd name="T12" fmla="*/ 933 w 966"/>
                <a:gd name="T13" fmla="*/ 546 h 618"/>
                <a:gd name="T14" fmla="*/ 16 w 966"/>
                <a:gd name="T15" fmla="*/ 16 h 618"/>
                <a:gd name="T16" fmla="*/ 16 w 966"/>
                <a:gd name="T17" fmla="*/ 16 h 618"/>
                <a:gd name="T18" fmla="*/ 16 w 966"/>
                <a:gd name="T19" fmla="*/ 16 h 618"/>
                <a:gd name="T20" fmla="*/ 72 w 966"/>
                <a:gd name="T21" fmla="*/ 79 h 618"/>
                <a:gd name="T22" fmla="*/ 87 w 966"/>
                <a:gd name="T23" fmla="*/ 95 h 618"/>
                <a:gd name="T24" fmla="*/ 87 w 966"/>
                <a:gd name="T25" fmla="*/ 95 h 618"/>
                <a:gd name="T26" fmla="*/ 182 w 966"/>
                <a:gd name="T27" fmla="*/ 135 h 618"/>
                <a:gd name="T28" fmla="*/ 491 w 966"/>
                <a:gd name="T29" fmla="*/ 190 h 618"/>
                <a:gd name="T30" fmla="*/ 498 w 966"/>
                <a:gd name="T31" fmla="*/ 206 h 618"/>
                <a:gd name="T32" fmla="*/ 538 w 966"/>
                <a:gd name="T33" fmla="*/ 222 h 618"/>
                <a:gd name="T34" fmla="*/ 570 w 966"/>
                <a:gd name="T35" fmla="*/ 214 h 618"/>
                <a:gd name="T36" fmla="*/ 617 w 966"/>
                <a:gd name="T37" fmla="*/ 206 h 618"/>
                <a:gd name="T38" fmla="*/ 649 w 966"/>
                <a:gd name="T39" fmla="*/ 190 h 618"/>
                <a:gd name="T40" fmla="*/ 664 w 966"/>
                <a:gd name="T41" fmla="*/ 206 h 618"/>
                <a:gd name="T42" fmla="*/ 712 w 966"/>
                <a:gd name="T43" fmla="*/ 214 h 618"/>
                <a:gd name="T44" fmla="*/ 775 w 966"/>
                <a:gd name="T45" fmla="*/ 245 h 618"/>
                <a:gd name="T46" fmla="*/ 775 w 966"/>
                <a:gd name="T47" fmla="*/ 253 h 618"/>
                <a:gd name="T48" fmla="*/ 799 w 966"/>
                <a:gd name="T49" fmla="*/ 309 h 618"/>
                <a:gd name="T50" fmla="*/ 799 w 966"/>
                <a:gd name="T51" fmla="*/ 309 h 618"/>
                <a:gd name="T52" fmla="*/ 878 w 966"/>
                <a:gd name="T53" fmla="*/ 403 h 618"/>
                <a:gd name="T54" fmla="*/ 878 w 966"/>
                <a:gd name="T55" fmla="*/ 403 h 618"/>
                <a:gd name="T56" fmla="*/ 799 w 966"/>
                <a:gd name="T57" fmla="*/ 309 h 618"/>
                <a:gd name="T58" fmla="*/ 799 w 966"/>
                <a:gd name="T59" fmla="*/ 309 h 618"/>
                <a:gd name="T60" fmla="*/ 775 w 966"/>
                <a:gd name="T61" fmla="*/ 253 h 618"/>
                <a:gd name="T62" fmla="*/ 775 w 966"/>
                <a:gd name="T63" fmla="*/ 245 h 618"/>
                <a:gd name="T64" fmla="*/ 712 w 966"/>
                <a:gd name="T65" fmla="*/ 214 h 618"/>
                <a:gd name="T66" fmla="*/ 664 w 966"/>
                <a:gd name="T67" fmla="*/ 206 h 618"/>
                <a:gd name="T68" fmla="*/ 649 w 966"/>
                <a:gd name="T69" fmla="*/ 190 h 618"/>
                <a:gd name="T70" fmla="*/ 617 w 966"/>
                <a:gd name="T71" fmla="*/ 206 h 618"/>
                <a:gd name="T72" fmla="*/ 570 w 966"/>
                <a:gd name="T73" fmla="*/ 214 h 618"/>
                <a:gd name="T74" fmla="*/ 538 w 966"/>
                <a:gd name="T75" fmla="*/ 222 h 618"/>
                <a:gd name="T76" fmla="*/ 498 w 966"/>
                <a:gd name="T77" fmla="*/ 206 h 618"/>
                <a:gd name="T78" fmla="*/ 491 w 966"/>
                <a:gd name="T79" fmla="*/ 190 h 618"/>
                <a:gd name="T80" fmla="*/ 182 w 966"/>
                <a:gd name="T81" fmla="*/ 135 h 618"/>
                <a:gd name="T82" fmla="*/ 87 w 966"/>
                <a:gd name="T83" fmla="*/ 95 h 618"/>
                <a:gd name="T84" fmla="*/ 87 w 966"/>
                <a:gd name="T85" fmla="*/ 95 h 618"/>
                <a:gd name="T86" fmla="*/ 72 w 966"/>
                <a:gd name="T87" fmla="*/ 79 h 618"/>
                <a:gd name="T88" fmla="*/ 16 w 966"/>
                <a:gd name="T89" fmla="*/ 16 h 618"/>
                <a:gd name="T90" fmla="*/ 16 w 966"/>
                <a:gd name="T91" fmla="*/ 16 h 618"/>
                <a:gd name="T92" fmla="*/ 16 w 966"/>
                <a:gd name="T93" fmla="*/ 16 h 618"/>
                <a:gd name="T94" fmla="*/ 16 w 966"/>
                <a:gd name="T95" fmla="*/ 16 h 618"/>
                <a:gd name="T96" fmla="*/ 16 w 966"/>
                <a:gd name="T97" fmla="*/ 16 h 618"/>
                <a:gd name="T98" fmla="*/ 16 w 966"/>
                <a:gd name="T99" fmla="*/ 16 h 618"/>
                <a:gd name="T100" fmla="*/ 0 w 966"/>
                <a:gd name="T101" fmla="*/ 0 h 618"/>
                <a:gd name="T102" fmla="*/ 0 w 966"/>
                <a:gd name="T103" fmla="*/ 0 h 618"/>
                <a:gd name="T104" fmla="*/ 0 w 966"/>
                <a:gd name="T105" fmla="*/ 0 h 618"/>
                <a:gd name="T106" fmla="*/ 16 w 966"/>
                <a:gd name="T107" fmla="*/ 16 h 618"/>
                <a:gd name="T108" fmla="*/ 0 w 966"/>
                <a:gd name="T109" fmla="*/ 0 h 618"/>
                <a:gd name="T110" fmla="*/ 933 w 966"/>
                <a:gd name="T111" fmla="*/ 54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6" h="618">
                  <a:moveTo>
                    <a:pt x="933" y="546"/>
                  </a:moveTo>
                  <a:lnTo>
                    <a:pt x="933" y="546"/>
                  </a:lnTo>
                  <a:cubicBezTo>
                    <a:pt x="933" y="577"/>
                    <a:pt x="933" y="601"/>
                    <a:pt x="957" y="609"/>
                  </a:cubicBezTo>
                  <a:cubicBezTo>
                    <a:pt x="965" y="609"/>
                    <a:pt x="965" y="617"/>
                    <a:pt x="965" y="617"/>
                  </a:cubicBezTo>
                  <a:lnTo>
                    <a:pt x="965" y="617"/>
                  </a:lnTo>
                  <a:cubicBezTo>
                    <a:pt x="965" y="617"/>
                    <a:pt x="965" y="609"/>
                    <a:pt x="957" y="609"/>
                  </a:cubicBezTo>
                  <a:cubicBezTo>
                    <a:pt x="933" y="601"/>
                    <a:pt x="933" y="577"/>
                    <a:pt x="933" y="546"/>
                  </a:cubicBezTo>
                  <a:lnTo>
                    <a:pt x="16" y="16"/>
                  </a:lnTo>
                  <a:lnTo>
                    <a:pt x="16" y="16"/>
                  </a:lnTo>
                  <a:lnTo>
                    <a:pt x="16" y="16"/>
                  </a:lnTo>
                  <a:cubicBezTo>
                    <a:pt x="40" y="32"/>
                    <a:pt x="64" y="63"/>
                    <a:pt x="72" y="79"/>
                  </a:cubicBezTo>
                  <a:cubicBezTo>
                    <a:pt x="80" y="87"/>
                    <a:pt x="80" y="95"/>
                    <a:pt x="87" y="95"/>
                  </a:cubicBezTo>
                  <a:lnTo>
                    <a:pt x="87" y="95"/>
                  </a:lnTo>
                  <a:cubicBezTo>
                    <a:pt x="95" y="111"/>
                    <a:pt x="111" y="135"/>
                    <a:pt x="182" y="135"/>
                  </a:cubicBezTo>
                  <a:cubicBezTo>
                    <a:pt x="253" y="135"/>
                    <a:pt x="451" y="150"/>
                    <a:pt x="491" y="190"/>
                  </a:cubicBezTo>
                  <a:cubicBezTo>
                    <a:pt x="491" y="190"/>
                    <a:pt x="498" y="198"/>
                    <a:pt x="498" y="206"/>
                  </a:cubicBezTo>
                  <a:cubicBezTo>
                    <a:pt x="514" y="214"/>
                    <a:pt x="522" y="222"/>
                    <a:pt x="538" y="222"/>
                  </a:cubicBezTo>
                  <a:cubicBezTo>
                    <a:pt x="546" y="222"/>
                    <a:pt x="554" y="222"/>
                    <a:pt x="570" y="214"/>
                  </a:cubicBezTo>
                  <a:cubicBezTo>
                    <a:pt x="585" y="214"/>
                    <a:pt x="601" y="206"/>
                    <a:pt x="617" y="206"/>
                  </a:cubicBezTo>
                  <a:cubicBezTo>
                    <a:pt x="625" y="198"/>
                    <a:pt x="633" y="190"/>
                    <a:pt x="649" y="190"/>
                  </a:cubicBezTo>
                  <a:cubicBezTo>
                    <a:pt x="657" y="190"/>
                    <a:pt x="664" y="198"/>
                    <a:pt x="664" y="206"/>
                  </a:cubicBezTo>
                  <a:cubicBezTo>
                    <a:pt x="672" y="214"/>
                    <a:pt x="696" y="214"/>
                    <a:pt x="712" y="214"/>
                  </a:cubicBezTo>
                  <a:cubicBezTo>
                    <a:pt x="744" y="222"/>
                    <a:pt x="775" y="222"/>
                    <a:pt x="775" y="245"/>
                  </a:cubicBezTo>
                  <a:cubicBezTo>
                    <a:pt x="775" y="253"/>
                    <a:pt x="775" y="253"/>
                    <a:pt x="775" y="253"/>
                  </a:cubicBezTo>
                  <a:cubicBezTo>
                    <a:pt x="783" y="293"/>
                    <a:pt x="783" y="301"/>
                    <a:pt x="799" y="309"/>
                  </a:cubicBezTo>
                  <a:lnTo>
                    <a:pt x="799" y="309"/>
                  </a:lnTo>
                  <a:cubicBezTo>
                    <a:pt x="823" y="309"/>
                    <a:pt x="878" y="325"/>
                    <a:pt x="878" y="403"/>
                  </a:cubicBezTo>
                  <a:lnTo>
                    <a:pt x="878" y="403"/>
                  </a:lnTo>
                  <a:cubicBezTo>
                    <a:pt x="878" y="325"/>
                    <a:pt x="823" y="309"/>
                    <a:pt x="799" y="309"/>
                  </a:cubicBezTo>
                  <a:lnTo>
                    <a:pt x="799" y="309"/>
                  </a:lnTo>
                  <a:cubicBezTo>
                    <a:pt x="783" y="301"/>
                    <a:pt x="783" y="293"/>
                    <a:pt x="775" y="253"/>
                  </a:cubicBezTo>
                  <a:cubicBezTo>
                    <a:pt x="775" y="245"/>
                    <a:pt x="775" y="245"/>
                    <a:pt x="775" y="245"/>
                  </a:cubicBezTo>
                  <a:cubicBezTo>
                    <a:pt x="775" y="222"/>
                    <a:pt x="744" y="222"/>
                    <a:pt x="712" y="214"/>
                  </a:cubicBezTo>
                  <a:cubicBezTo>
                    <a:pt x="696" y="214"/>
                    <a:pt x="672" y="214"/>
                    <a:pt x="664" y="206"/>
                  </a:cubicBezTo>
                  <a:cubicBezTo>
                    <a:pt x="664" y="198"/>
                    <a:pt x="657" y="190"/>
                    <a:pt x="649" y="190"/>
                  </a:cubicBezTo>
                  <a:cubicBezTo>
                    <a:pt x="633" y="190"/>
                    <a:pt x="625" y="198"/>
                    <a:pt x="617" y="206"/>
                  </a:cubicBezTo>
                  <a:cubicBezTo>
                    <a:pt x="601" y="206"/>
                    <a:pt x="585" y="214"/>
                    <a:pt x="570" y="214"/>
                  </a:cubicBezTo>
                  <a:cubicBezTo>
                    <a:pt x="554" y="222"/>
                    <a:pt x="546" y="222"/>
                    <a:pt x="538" y="222"/>
                  </a:cubicBezTo>
                  <a:cubicBezTo>
                    <a:pt x="522" y="222"/>
                    <a:pt x="514" y="214"/>
                    <a:pt x="498" y="206"/>
                  </a:cubicBezTo>
                  <a:cubicBezTo>
                    <a:pt x="498" y="198"/>
                    <a:pt x="491" y="190"/>
                    <a:pt x="491" y="190"/>
                  </a:cubicBezTo>
                  <a:cubicBezTo>
                    <a:pt x="451" y="150"/>
                    <a:pt x="253" y="135"/>
                    <a:pt x="182" y="135"/>
                  </a:cubicBezTo>
                  <a:cubicBezTo>
                    <a:pt x="111" y="135"/>
                    <a:pt x="95" y="111"/>
                    <a:pt x="87" y="95"/>
                  </a:cubicBezTo>
                  <a:lnTo>
                    <a:pt x="87" y="95"/>
                  </a:lnTo>
                  <a:cubicBezTo>
                    <a:pt x="80" y="95"/>
                    <a:pt x="80" y="87"/>
                    <a:pt x="72" y="79"/>
                  </a:cubicBezTo>
                  <a:cubicBezTo>
                    <a:pt x="64" y="63"/>
                    <a:pt x="40" y="32"/>
                    <a:pt x="16" y="16"/>
                  </a:cubicBezTo>
                  <a:lnTo>
                    <a:pt x="16" y="16"/>
                  </a:lnTo>
                  <a:lnTo>
                    <a:pt x="16" y="16"/>
                  </a:lnTo>
                  <a:lnTo>
                    <a:pt x="16" y="16"/>
                  </a:lnTo>
                  <a:lnTo>
                    <a:pt x="16" y="16"/>
                  </a:lnTo>
                  <a:lnTo>
                    <a:pt x="16" y="16"/>
                  </a:lnTo>
                  <a:lnTo>
                    <a:pt x="0" y="0"/>
                  </a:lnTo>
                  <a:lnTo>
                    <a:pt x="0" y="0"/>
                  </a:lnTo>
                  <a:lnTo>
                    <a:pt x="0" y="0"/>
                  </a:lnTo>
                  <a:cubicBezTo>
                    <a:pt x="8" y="8"/>
                    <a:pt x="16" y="16"/>
                    <a:pt x="16" y="16"/>
                  </a:cubicBezTo>
                  <a:cubicBezTo>
                    <a:pt x="16" y="16"/>
                    <a:pt x="8" y="8"/>
                    <a:pt x="0" y="0"/>
                  </a:cubicBezTo>
                  <a:lnTo>
                    <a:pt x="933" y="546"/>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10" name="Freeform 678"/>
            <p:cNvSpPr>
              <a:spLocks noChangeArrowheads="1"/>
            </p:cNvSpPr>
            <p:nvPr/>
          </p:nvSpPr>
          <p:spPr bwMode="auto">
            <a:xfrm>
              <a:off x="18464235" y="5101472"/>
              <a:ext cx="519524" cy="333980"/>
            </a:xfrm>
            <a:custGeom>
              <a:avLst/>
              <a:gdLst>
                <a:gd name="T0" fmla="*/ 7 w 989"/>
                <a:gd name="T1" fmla="*/ 0 h 634"/>
                <a:gd name="T2" fmla="*/ 0 w 989"/>
                <a:gd name="T3" fmla="*/ 0 h 634"/>
                <a:gd name="T4" fmla="*/ 7 w 989"/>
                <a:gd name="T5" fmla="*/ 8 h 634"/>
                <a:gd name="T6" fmla="*/ 7 w 989"/>
                <a:gd name="T7" fmla="*/ 8 h 634"/>
                <a:gd name="T8" fmla="*/ 15 w 989"/>
                <a:gd name="T9" fmla="*/ 16 h 634"/>
                <a:gd name="T10" fmla="*/ 31 w 989"/>
                <a:gd name="T11" fmla="*/ 32 h 634"/>
                <a:gd name="T12" fmla="*/ 87 w 989"/>
                <a:gd name="T13" fmla="*/ 95 h 634"/>
                <a:gd name="T14" fmla="*/ 95 w 989"/>
                <a:gd name="T15" fmla="*/ 111 h 634"/>
                <a:gd name="T16" fmla="*/ 498 w 989"/>
                <a:gd name="T17" fmla="*/ 198 h 634"/>
                <a:gd name="T18" fmla="*/ 513 w 989"/>
                <a:gd name="T19" fmla="*/ 214 h 634"/>
                <a:gd name="T20" fmla="*/ 553 w 989"/>
                <a:gd name="T21" fmla="*/ 237 h 634"/>
                <a:gd name="T22" fmla="*/ 585 w 989"/>
                <a:gd name="T23" fmla="*/ 230 h 634"/>
                <a:gd name="T24" fmla="*/ 632 w 989"/>
                <a:gd name="T25" fmla="*/ 214 h 634"/>
                <a:gd name="T26" fmla="*/ 679 w 989"/>
                <a:gd name="T27" fmla="*/ 222 h 634"/>
                <a:gd name="T28" fmla="*/ 782 w 989"/>
                <a:gd name="T29" fmla="*/ 253 h 634"/>
                <a:gd name="T30" fmla="*/ 814 w 989"/>
                <a:gd name="T31" fmla="*/ 324 h 634"/>
                <a:gd name="T32" fmla="*/ 885 w 989"/>
                <a:gd name="T33" fmla="*/ 411 h 634"/>
                <a:gd name="T34" fmla="*/ 885 w 989"/>
                <a:gd name="T35" fmla="*/ 411 h 634"/>
                <a:gd name="T36" fmla="*/ 869 w 989"/>
                <a:gd name="T37" fmla="*/ 483 h 634"/>
                <a:gd name="T38" fmla="*/ 885 w 989"/>
                <a:gd name="T39" fmla="*/ 514 h 634"/>
                <a:gd name="T40" fmla="*/ 940 w 989"/>
                <a:gd name="T41" fmla="*/ 538 h 634"/>
                <a:gd name="T42" fmla="*/ 940 w 989"/>
                <a:gd name="T43" fmla="*/ 538 h 634"/>
                <a:gd name="T44" fmla="*/ 940 w 989"/>
                <a:gd name="T45" fmla="*/ 554 h 634"/>
                <a:gd name="T46" fmla="*/ 972 w 989"/>
                <a:gd name="T47" fmla="*/ 625 h 634"/>
                <a:gd name="T48" fmla="*/ 988 w 989"/>
                <a:gd name="T49" fmla="*/ 633 h 634"/>
                <a:gd name="T50" fmla="*/ 988 w 989"/>
                <a:gd name="T51" fmla="*/ 625 h 634"/>
                <a:gd name="T52" fmla="*/ 988 w 989"/>
                <a:gd name="T53" fmla="*/ 625 h 634"/>
                <a:gd name="T54" fmla="*/ 980 w 989"/>
                <a:gd name="T55" fmla="*/ 625 h 634"/>
                <a:gd name="T56" fmla="*/ 948 w 989"/>
                <a:gd name="T57" fmla="*/ 554 h 634"/>
                <a:gd name="T58" fmla="*/ 948 w 989"/>
                <a:gd name="T59" fmla="*/ 538 h 634"/>
                <a:gd name="T60" fmla="*/ 885 w 989"/>
                <a:gd name="T61" fmla="*/ 506 h 634"/>
                <a:gd name="T62" fmla="*/ 877 w 989"/>
                <a:gd name="T63" fmla="*/ 498 h 634"/>
                <a:gd name="T64" fmla="*/ 893 w 989"/>
                <a:gd name="T65" fmla="*/ 411 h 634"/>
                <a:gd name="T66" fmla="*/ 814 w 989"/>
                <a:gd name="T67" fmla="*/ 317 h 634"/>
                <a:gd name="T68" fmla="*/ 790 w 989"/>
                <a:gd name="T69" fmla="*/ 253 h 634"/>
                <a:gd name="T70" fmla="*/ 679 w 989"/>
                <a:gd name="T71" fmla="*/ 214 h 634"/>
                <a:gd name="T72" fmla="*/ 632 w 989"/>
                <a:gd name="T73" fmla="*/ 214 h 634"/>
                <a:gd name="T74" fmla="*/ 553 w 989"/>
                <a:gd name="T75" fmla="*/ 230 h 634"/>
                <a:gd name="T76" fmla="*/ 506 w 989"/>
                <a:gd name="T77" fmla="*/ 198 h 634"/>
                <a:gd name="T78" fmla="*/ 102 w 989"/>
                <a:gd name="T79" fmla="*/ 103 h 634"/>
                <a:gd name="T80" fmla="*/ 87 w 989"/>
                <a:gd name="T81" fmla="*/ 87 h 634"/>
                <a:gd name="T82" fmla="*/ 31 w 989"/>
                <a:gd name="T83" fmla="*/ 24 h 634"/>
                <a:gd name="T84" fmla="*/ 31 w 989"/>
                <a:gd name="T85" fmla="*/ 24 h 634"/>
                <a:gd name="T86" fmla="*/ 15 w 989"/>
                <a:gd name="T87" fmla="*/ 8 h 634"/>
                <a:gd name="T88" fmla="*/ 15 w 989"/>
                <a:gd name="T89" fmla="*/ 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634">
                  <a:moveTo>
                    <a:pt x="7" y="0"/>
                  </a:moveTo>
                  <a:lnTo>
                    <a:pt x="7" y="0"/>
                  </a:lnTo>
                  <a:lnTo>
                    <a:pt x="7" y="0"/>
                  </a:lnTo>
                  <a:cubicBezTo>
                    <a:pt x="7" y="0"/>
                    <a:pt x="7" y="0"/>
                    <a:pt x="0" y="0"/>
                  </a:cubicBezTo>
                  <a:lnTo>
                    <a:pt x="0" y="0"/>
                  </a:lnTo>
                  <a:cubicBezTo>
                    <a:pt x="7" y="8"/>
                    <a:pt x="7" y="8"/>
                    <a:pt x="7" y="8"/>
                  </a:cubicBezTo>
                  <a:lnTo>
                    <a:pt x="7" y="8"/>
                  </a:lnTo>
                  <a:lnTo>
                    <a:pt x="7" y="8"/>
                  </a:lnTo>
                  <a:cubicBezTo>
                    <a:pt x="7" y="16"/>
                    <a:pt x="7" y="16"/>
                    <a:pt x="15" y="16"/>
                  </a:cubicBezTo>
                  <a:lnTo>
                    <a:pt x="15" y="16"/>
                  </a:lnTo>
                  <a:lnTo>
                    <a:pt x="15" y="16"/>
                  </a:lnTo>
                  <a:cubicBezTo>
                    <a:pt x="15" y="24"/>
                    <a:pt x="23" y="32"/>
                    <a:pt x="31" y="32"/>
                  </a:cubicBezTo>
                  <a:lnTo>
                    <a:pt x="31" y="32"/>
                  </a:lnTo>
                  <a:cubicBezTo>
                    <a:pt x="55" y="48"/>
                    <a:pt x="71" y="71"/>
                    <a:pt x="87" y="95"/>
                  </a:cubicBezTo>
                  <a:cubicBezTo>
                    <a:pt x="87" y="95"/>
                    <a:pt x="95" y="103"/>
                    <a:pt x="95" y="111"/>
                  </a:cubicBezTo>
                  <a:lnTo>
                    <a:pt x="95" y="111"/>
                  </a:lnTo>
                  <a:cubicBezTo>
                    <a:pt x="110" y="127"/>
                    <a:pt x="126" y="151"/>
                    <a:pt x="197" y="151"/>
                  </a:cubicBezTo>
                  <a:cubicBezTo>
                    <a:pt x="268" y="151"/>
                    <a:pt x="466" y="166"/>
                    <a:pt x="498" y="198"/>
                  </a:cubicBezTo>
                  <a:lnTo>
                    <a:pt x="498" y="198"/>
                  </a:lnTo>
                  <a:cubicBezTo>
                    <a:pt x="506" y="206"/>
                    <a:pt x="506" y="214"/>
                    <a:pt x="513" y="214"/>
                  </a:cubicBezTo>
                  <a:lnTo>
                    <a:pt x="513" y="214"/>
                  </a:lnTo>
                  <a:cubicBezTo>
                    <a:pt x="521" y="230"/>
                    <a:pt x="529" y="237"/>
                    <a:pt x="553" y="237"/>
                  </a:cubicBezTo>
                  <a:lnTo>
                    <a:pt x="553" y="237"/>
                  </a:lnTo>
                  <a:cubicBezTo>
                    <a:pt x="561" y="237"/>
                    <a:pt x="569" y="237"/>
                    <a:pt x="585" y="230"/>
                  </a:cubicBezTo>
                  <a:lnTo>
                    <a:pt x="585" y="230"/>
                  </a:lnTo>
                  <a:cubicBezTo>
                    <a:pt x="608" y="230"/>
                    <a:pt x="624" y="222"/>
                    <a:pt x="632" y="214"/>
                  </a:cubicBezTo>
                  <a:cubicBezTo>
                    <a:pt x="648" y="214"/>
                    <a:pt x="656" y="206"/>
                    <a:pt x="664" y="206"/>
                  </a:cubicBezTo>
                  <a:cubicBezTo>
                    <a:pt x="664" y="206"/>
                    <a:pt x="672" y="214"/>
                    <a:pt x="679" y="222"/>
                  </a:cubicBezTo>
                  <a:cubicBezTo>
                    <a:pt x="687" y="230"/>
                    <a:pt x="711" y="230"/>
                    <a:pt x="727" y="230"/>
                  </a:cubicBezTo>
                  <a:cubicBezTo>
                    <a:pt x="759" y="230"/>
                    <a:pt x="782" y="237"/>
                    <a:pt x="782" y="253"/>
                  </a:cubicBezTo>
                  <a:cubicBezTo>
                    <a:pt x="782" y="261"/>
                    <a:pt x="782" y="261"/>
                    <a:pt x="782" y="261"/>
                  </a:cubicBezTo>
                  <a:cubicBezTo>
                    <a:pt x="790" y="301"/>
                    <a:pt x="790" y="317"/>
                    <a:pt x="814" y="324"/>
                  </a:cubicBezTo>
                  <a:lnTo>
                    <a:pt x="814" y="324"/>
                  </a:lnTo>
                  <a:cubicBezTo>
                    <a:pt x="838" y="324"/>
                    <a:pt x="885" y="333"/>
                    <a:pt x="885" y="411"/>
                  </a:cubicBezTo>
                  <a:lnTo>
                    <a:pt x="885" y="411"/>
                  </a:lnTo>
                  <a:lnTo>
                    <a:pt x="885" y="411"/>
                  </a:lnTo>
                  <a:cubicBezTo>
                    <a:pt x="885" y="451"/>
                    <a:pt x="877" y="475"/>
                    <a:pt x="869" y="483"/>
                  </a:cubicBezTo>
                  <a:lnTo>
                    <a:pt x="869" y="483"/>
                  </a:lnTo>
                  <a:cubicBezTo>
                    <a:pt x="869" y="491"/>
                    <a:pt x="861" y="498"/>
                    <a:pt x="869" y="506"/>
                  </a:cubicBezTo>
                  <a:cubicBezTo>
                    <a:pt x="869" y="506"/>
                    <a:pt x="877" y="506"/>
                    <a:pt x="885" y="514"/>
                  </a:cubicBezTo>
                  <a:cubicBezTo>
                    <a:pt x="893" y="514"/>
                    <a:pt x="901" y="514"/>
                    <a:pt x="909" y="514"/>
                  </a:cubicBezTo>
                  <a:cubicBezTo>
                    <a:pt x="932" y="522"/>
                    <a:pt x="940" y="522"/>
                    <a:pt x="940" y="538"/>
                  </a:cubicBezTo>
                  <a:lnTo>
                    <a:pt x="940" y="538"/>
                  </a:lnTo>
                  <a:lnTo>
                    <a:pt x="940" y="538"/>
                  </a:lnTo>
                  <a:lnTo>
                    <a:pt x="940" y="546"/>
                  </a:lnTo>
                  <a:cubicBezTo>
                    <a:pt x="940" y="554"/>
                    <a:pt x="940" y="554"/>
                    <a:pt x="940" y="554"/>
                  </a:cubicBezTo>
                  <a:cubicBezTo>
                    <a:pt x="940" y="585"/>
                    <a:pt x="940" y="609"/>
                    <a:pt x="972" y="625"/>
                  </a:cubicBezTo>
                  <a:lnTo>
                    <a:pt x="972" y="625"/>
                  </a:lnTo>
                  <a:lnTo>
                    <a:pt x="980" y="633"/>
                  </a:lnTo>
                  <a:cubicBezTo>
                    <a:pt x="988" y="633"/>
                    <a:pt x="988" y="633"/>
                    <a:pt x="988" y="633"/>
                  </a:cubicBezTo>
                  <a:cubicBezTo>
                    <a:pt x="988" y="625"/>
                    <a:pt x="988" y="625"/>
                    <a:pt x="988" y="625"/>
                  </a:cubicBezTo>
                  <a:lnTo>
                    <a:pt x="988" y="625"/>
                  </a:lnTo>
                  <a:lnTo>
                    <a:pt x="988" y="625"/>
                  </a:lnTo>
                  <a:lnTo>
                    <a:pt x="988" y="625"/>
                  </a:lnTo>
                  <a:cubicBezTo>
                    <a:pt x="980" y="625"/>
                    <a:pt x="980" y="625"/>
                    <a:pt x="980" y="625"/>
                  </a:cubicBezTo>
                  <a:lnTo>
                    <a:pt x="980" y="625"/>
                  </a:lnTo>
                  <a:cubicBezTo>
                    <a:pt x="980" y="625"/>
                    <a:pt x="980" y="617"/>
                    <a:pt x="972" y="617"/>
                  </a:cubicBezTo>
                  <a:cubicBezTo>
                    <a:pt x="948" y="609"/>
                    <a:pt x="948" y="585"/>
                    <a:pt x="948" y="554"/>
                  </a:cubicBezTo>
                  <a:cubicBezTo>
                    <a:pt x="948" y="554"/>
                    <a:pt x="948" y="554"/>
                    <a:pt x="948" y="546"/>
                  </a:cubicBezTo>
                  <a:lnTo>
                    <a:pt x="948" y="538"/>
                  </a:lnTo>
                  <a:cubicBezTo>
                    <a:pt x="948" y="514"/>
                    <a:pt x="932" y="514"/>
                    <a:pt x="909" y="506"/>
                  </a:cubicBezTo>
                  <a:cubicBezTo>
                    <a:pt x="901" y="506"/>
                    <a:pt x="893" y="506"/>
                    <a:pt x="885" y="506"/>
                  </a:cubicBezTo>
                  <a:cubicBezTo>
                    <a:pt x="885" y="506"/>
                    <a:pt x="877" y="506"/>
                    <a:pt x="877" y="498"/>
                  </a:cubicBezTo>
                  <a:lnTo>
                    <a:pt x="877" y="498"/>
                  </a:lnTo>
                  <a:lnTo>
                    <a:pt x="877" y="491"/>
                  </a:lnTo>
                  <a:cubicBezTo>
                    <a:pt x="885" y="475"/>
                    <a:pt x="893" y="451"/>
                    <a:pt x="893" y="411"/>
                  </a:cubicBezTo>
                  <a:cubicBezTo>
                    <a:pt x="893" y="333"/>
                    <a:pt x="838" y="317"/>
                    <a:pt x="814" y="317"/>
                  </a:cubicBezTo>
                  <a:lnTo>
                    <a:pt x="814" y="317"/>
                  </a:lnTo>
                  <a:cubicBezTo>
                    <a:pt x="798" y="309"/>
                    <a:pt x="798" y="301"/>
                    <a:pt x="790" y="261"/>
                  </a:cubicBezTo>
                  <a:cubicBezTo>
                    <a:pt x="790" y="253"/>
                    <a:pt x="790" y="253"/>
                    <a:pt x="790" y="253"/>
                  </a:cubicBezTo>
                  <a:cubicBezTo>
                    <a:pt x="790" y="230"/>
                    <a:pt x="759" y="230"/>
                    <a:pt x="727" y="222"/>
                  </a:cubicBezTo>
                  <a:cubicBezTo>
                    <a:pt x="711" y="222"/>
                    <a:pt x="687" y="222"/>
                    <a:pt x="679" y="214"/>
                  </a:cubicBezTo>
                  <a:cubicBezTo>
                    <a:pt x="679" y="206"/>
                    <a:pt x="672" y="198"/>
                    <a:pt x="664" y="198"/>
                  </a:cubicBezTo>
                  <a:cubicBezTo>
                    <a:pt x="648" y="198"/>
                    <a:pt x="640" y="206"/>
                    <a:pt x="632" y="214"/>
                  </a:cubicBezTo>
                  <a:cubicBezTo>
                    <a:pt x="616" y="214"/>
                    <a:pt x="600" y="222"/>
                    <a:pt x="585" y="222"/>
                  </a:cubicBezTo>
                  <a:cubicBezTo>
                    <a:pt x="569" y="230"/>
                    <a:pt x="561" y="230"/>
                    <a:pt x="553" y="230"/>
                  </a:cubicBezTo>
                  <a:cubicBezTo>
                    <a:pt x="537" y="230"/>
                    <a:pt x="529" y="222"/>
                    <a:pt x="513" y="214"/>
                  </a:cubicBezTo>
                  <a:cubicBezTo>
                    <a:pt x="513" y="206"/>
                    <a:pt x="506" y="198"/>
                    <a:pt x="506" y="198"/>
                  </a:cubicBezTo>
                  <a:cubicBezTo>
                    <a:pt x="466" y="158"/>
                    <a:pt x="268" y="143"/>
                    <a:pt x="197" y="143"/>
                  </a:cubicBezTo>
                  <a:cubicBezTo>
                    <a:pt x="126" y="143"/>
                    <a:pt x="110" y="119"/>
                    <a:pt x="102" y="103"/>
                  </a:cubicBezTo>
                  <a:lnTo>
                    <a:pt x="102" y="103"/>
                  </a:lnTo>
                  <a:cubicBezTo>
                    <a:pt x="95" y="103"/>
                    <a:pt x="95" y="95"/>
                    <a:pt x="87" y="87"/>
                  </a:cubicBezTo>
                  <a:cubicBezTo>
                    <a:pt x="79" y="71"/>
                    <a:pt x="55" y="40"/>
                    <a:pt x="31" y="24"/>
                  </a:cubicBezTo>
                  <a:lnTo>
                    <a:pt x="31" y="24"/>
                  </a:lnTo>
                  <a:lnTo>
                    <a:pt x="31" y="24"/>
                  </a:lnTo>
                  <a:lnTo>
                    <a:pt x="31" y="24"/>
                  </a:lnTo>
                  <a:lnTo>
                    <a:pt x="31" y="24"/>
                  </a:lnTo>
                  <a:cubicBezTo>
                    <a:pt x="31" y="24"/>
                    <a:pt x="23" y="16"/>
                    <a:pt x="15" y="8"/>
                  </a:cubicBezTo>
                  <a:lnTo>
                    <a:pt x="15" y="8"/>
                  </a:lnTo>
                  <a:lnTo>
                    <a:pt x="15" y="8"/>
                  </a:lnTo>
                  <a:cubicBezTo>
                    <a:pt x="7" y="0"/>
                    <a:pt x="7" y="0"/>
                    <a:pt x="7"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11" name="Freeform 704"/>
            <p:cNvSpPr>
              <a:spLocks noChangeArrowheads="1"/>
            </p:cNvSpPr>
            <p:nvPr/>
          </p:nvSpPr>
          <p:spPr bwMode="auto">
            <a:xfrm>
              <a:off x="18369143" y="6073262"/>
              <a:ext cx="786245" cy="1391584"/>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12" name="Freeform 705"/>
            <p:cNvSpPr>
              <a:spLocks noChangeArrowheads="1"/>
            </p:cNvSpPr>
            <p:nvPr/>
          </p:nvSpPr>
          <p:spPr bwMode="auto">
            <a:xfrm>
              <a:off x="18376102" y="6124286"/>
              <a:ext cx="224972" cy="538079"/>
            </a:xfrm>
            <a:custGeom>
              <a:avLst/>
              <a:gdLst>
                <a:gd name="T0" fmla="*/ 24 w 428"/>
                <a:gd name="T1" fmla="*/ 972 h 1021"/>
                <a:gd name="T2" fmla="*/ 24 w 428"/>
                <a:gd name="T3" fmla="*/ 972 h 1021"/>
                <a:gd name="T4" fmla="*/ 0 w 428"/>
                <a:gd name="T5" fmla="*/ 1012 h 1021"/>
                <a:gd name="T6" fmla="*/ 0 w 428"/>
                <a:gd name="T7" fmla="*/ 1020 h 1021"/>
                <a:gd name="T8" fmla="*/ 0 w 428"/>
                <a:gd name="T9" fmla="*/ 1020 h 1021"/>
                <a:gd name="T10" fmla="*/ 0 w 428"/>
                <a:gd name="T11" fmla="*/ 1012 h 1021"/>
                <a:gd name="T12" fmla="*/ 24 w 428"/>
                <a:gd name="T13" fmla="*/ 972 h 1021"/>
                <a:gd name="T14" fmla="*/ 404 w 428"/>
                <a:gd name="T15" fmla="*/ 174 h 1021"/>
                <a:gd name="T16" fmla="*/ 404 w 428"/>
                <a:gd name="T17" fmla="*/ 174 h 1021"/>
                <a:gd name="T18" fmla="*/ 404 w 428"/>
                <a:gd name="T19" fmla="*/ 308 h 1021"/>
                <a:gd name="T20" fmla="*/ 380 w 428"/>
                <a:gd name="T21" fmla="*/ 340 h 1021"/>
                <a:gd name="T22" fmla="*/ 356 w 428"/>
                <a:gd name="T23" fmla="*/ 395 h 1021"/>
                <a:gd name="T24" fmla="*/ 317 w 428"/>
                <a:gd name="T25" fmla="*/ 459 h 1021"/>
                <a:gd name="T26" fmla="*/ 301 w 428"/>
                <a:gd name="T27" fmla="*/ 466 h 1021"/>
                <a:gd name="T28" fmla="*/ 269 w 428"/>
                <a:gd name="T29" fmla="*/ 475 h 1021"/>
                <a:gd name="T30" fmla="*/ 230 w 428"/>
                <a:gd name="T31" fmla="*/ 506 h 1021"/>
                <a:gd name="T32" fmla="*/ 182 w 428"/>
                <a:gd name="T33" fmla="*/ 522 h 1021"/>
                <a:gd name="T34" fmla="*/ 182 w 428"/>
                <a:gd name="T35" fmla="*/ 522 h 1021"/>
                <a:gd name="T36" fmla="*/ 182 w 428"/>
                <a:gd name="T37" fmla="*/ 522 h 1021"/>
                <a:gd name="T38" fmla="*/ 230 w 428"/>
                <a:gd name="T39" fmla="*/ 506 h 1021"/>
                <a:gd name="T40" fmla="*/ 269 w 428"/>
                <a:gd name="T41" fmla="*/ 475 h 1021"/>
                <a:gd name="T42" fmla="*/ 301 w 428"/>
                <a:gd name="T43" fmla="*/ 466 h 1021"/>
                <a:gd name="T44" fmla="*/ 317 w 428"/>
                <a:gd name="T45" fmla="*/ 459 h 1021"/>
                <a:gd name="T46" fmla="*/ 356 w 428"/>
                <a:gd name="T47" fmla="*/ 395 h 1021"/>
                <a:gd name="T48" fmla="*/ 380 w 428"/>
                <a:gd name="T49" fmla="*/ 340 h 1021"/>
                <a:gd name="T50" fmla="*/ 404 w 428"/>
                <a:gd name="T51" fmla="*/ 308 h 1021"/>
                <a:gd name="T52" fmla="*/ 404 w 428"/>
                <a:gd name="T53" fmla="*/ 174 h 1021"/>
                <a:gd name="T54" fmla="*/ 230 w 428"/>
                <a:gd name="T55" fmla="*/ 0 h 1021"/>
                <a:gd name="T56" fmla="*/ 230 w 428"/>
                <a:gd name="T57" fmla="*/ 0 h 1021"/>
                <a:gd name="T58" fmla="*/ 230 w 428"/>
                <a:gd name="T59" fmla="*/ 0 h 1021"/>
                <a:gd name="T60" fmla="*/ 230 w 428"/>
                <a:gd name="T61" fmla="*/ 0 h 1021"/>
                <a:gd name="T62" fmla="*/ 230 w 428"/>
                <a:gd name="T63" fmla="*/ 0 h 1021"/>
                <a:gd name="T64" fmla="*/ 230 w 428"/>
                <a:gd name="T65" fmla="*/ 0 h 1021"/>
                <a:gd name="T66" fmla="*/ 24 w 428"/>
                <a:gd name="T67" fmla="*/ 97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8" h="1021">
                  <a:moveTo>
                    <a:pt x="24" y="972"/>
                  </a:moveTo>
                  <a:lnTo>
                    <a:pt x="24" y="972"/>
                  </a:lnTo>
                  <a:cubicBezTo>
                    <a:pt x="24" y="980"/>
                    <a:pt x="16" y="996"/>
                    <a:pt x="0" y="1012"/>
                  </a:cubicBezTo>
                  <a:cubicBezTo>
                    <a:pt x="0" y="1020"/>
                    <a:pt x="0" y="1020"/>
                    <a:pt x="0" y="1020"/>
                  </a:cubicBezTo>
                  <a:lnTo>
                    <a:pt x="0" y="1020"/>
                  </a:lnTo>
                  <a:cubicBezTo>
                    <a:pt x="0" y="1012"/>
                    <a:pt x="0" y="1012"/>
                    <a:pt x="0" y="1012"/>
                  </a:cubicBezTo>
                  <a:cubicBezTo>
                    <a:pt x="16" y="996"/>
                    <a:pt x="24" y="980"/>
                    <a:pt x="24" y="972"/>
                  </a:cubicBezTo>
                  <a:lnTo>
                    <a:pt x="404" y="174"/>
                  </a:lnTo>
                  <a:lnTo>
                    <a:pt x="404" y="174"/>
                  </a:lnTo>
                  <a:cubicBezTo>
                    <a:pt x="420" y="206"/>
                    <a:pt x="427" y="277"/>
                    <a:pt x="404" y="308"/>
                  </a:cubicBezTo>
                  <a:cubicBezTo>
                    <a:pt x="404" y="324"/>
                    <a:pt x="388" y="332"/>
                    <a:pt x="380" y="340"/>
                  </a:cubicBezTo>
                  <a:cubicBezTo>
                    <a:pt x="372" y="348"/>
                    <a:pt x="356" y="356"/>
                    <a:pt x="356" y="395"/>
                  </a:cubicBezTo>
                  <a:cubicBezTo>
                    <a:pt x="356" y="435"/>
                    <a:pt x="340" y="451"/>
                    <a:pt x="317" y="459"/>
                  </a:cubicBezTo>
                  <a:cubicBezTo>
                    <a:pt x="309" y="459"/>
                    <a:pt x="301" y="459"/>
                    <a:pt x="301" y="466"/>
                  </a:cubicBezTo>
                  <a:cubicBezTo>
                    <a:pt x="285" y="475"/>
                    <a:pt x="277" y="475"/>
                    <a:pt x="269" y="475"/>
                  </a:cubicBezTo>
                  <a:cubicBezTo>
                    <a:pt x="254" y="482"/>
                    <a:pt x="246" y="490"/>
                    <a:pt x="230" y="506"/>
                  </a:cubicBezTo>
                  <a:cubicBezTo>
                    <a:pt x="214" y="514"/>
                    <a:pt x="198" y="522"/>
                    <a:pt x="182" y="522"/>
                  </a:cubicBezTo>
                  <a:lnTo>
                    <a:pt x="182" y="522"/>
                  </a:lnTo>
                  <a:lnTo>
                    <a:pt x="182" y="522"/>
                  </a:lnTo>
                  <a:cubicBezTo>
                    <a:pt x="198" y="522"/>
                    <a:pt x="214" y="514"/>
                    <a:pt x="230" y="506"/>
                  </a:cubicBezTo>
                  <a:cubicBezTo>
                    <a:pt x="246" y="490"/>
                    <a:pt x="254" y="482"/>
                    <a:pt x="269" y="475"/>
                  </a:cubicBezTo>
                  <a:cubicBezTo>
                    <a:pt x="277" y="475"/>
                    <a:pt x="285" y="475"/>
                    <a:pt x="301" y="466"/>
                  </a:cubicBezTo>
                  <a:cubicBezTo>
                    <a:pt x="301" y="459"/>
                    <a:pt x="309" y="459"/>
                    <a:pt x="317" y="459"/>
                  </a:cubicBezTo>
                  <a:cubicBezTo>
                    <a:pt x="340" y="451"/>
                    <a:pt x="356" y="435"/>
                    <a:pt x="356" y="395"/>
                  </a:cubicBezTo>
                  <a:cubicBezTo>
                    <a:pt x="356" y="356"/>
                    <a:pt x="372" y="348"/>
                    <a:pt x="380" y="340"/>
                  </a:cubicBezTo>
                  <a:cubicBezTo>
                    <a:pt x="388" y="332"/>
                    <a:pt x="404" y="324"/>
                    <a:pt x="404" y="308"/>
                  </a:cubicBezTo>
                  <a:cubicBezTo>
                    <a:pt x="427" y="277"/>
                    <a:pt x="420" y="206"/>
                    <a:pt x="404" y="174"/>
                  </a:cubicBezTo>
                  <a:lnTo>
                    <a:pt x="230" y="0"/>
                  </a:lnTo>
                  <a:lnTo>
                    <a:pt x="230" y="0"/>
                  </a:lnTo>
                  <a:lnTo>
                    <a:pt x="230" y="0"/>
                  </a:lnTo>
                  <a:lnTo>
                    <a:pt x="230" y="0"/>
                  </a:lnTo>
                  <a:lnTo>
                    <a:pt x="230" y="0"/>
                  </a:lnTo>
                  <a:lnTo>
                    <a:pt x="230" y="0"/>
                  </a:lnTo>
                  <a:lnTo>
                    <a:pt x="24" y="972"/>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13" name="Freeform 706"/>
            <p:cNvSpPr>
              <a:spLocks noChangeArrowheads="1"/>
            </p:cNvSpPr>
            <p:nvPr/>
          </p:nvSpPr>
          <p:spPr bwMode="auto">
            <a:xfrm>
              <a:off x="18369143" y="6070941"/>
              <a:ext cx="790884" cy="1405499"/>
            </a:xfrm>
            <a:custGeom>
              <a:avLst/>
              <a:gdLst>
                <a:gd name="T0" fmla="*/ 197 w 1503"/>
                <a:gd name="T1" fmla="*/ 625 h 2672"/>
                <a:gd name="T2" fmla="*/ 1225 w 1503"/>
                <a:gd name="T3" fmla="*/ 8 h 2672"/>
                <a:gd name="T4" fmla="*/ 245 w 1503"/>
                <a:gd name="T5" fmla="*/ 103 h 2672"/>
                <a:gd name="T6" fmla="*/ 1225 w 1503"/>
                <a:gd name="T7" fmla="*/ 103 h 2672"/>
                <a:gd name="T8" fmla="*/ 1265 w 1503"/>
                <a:gd name="T9" fmla="*/ 206 h 2672"/>
                <a:gd name="T10" fmla="*/ 1352 w 1503"/>
                <a:gd name="T11" fmla="*/ 380 h 2672"/>
                <a:gd name="T12" fmla="*/ 1423 w 1503"/>
                <a:gd name="T13" fmla="*/ 1613 h 2672"/>
                <a:gd name="T14" fmla="*/ 1462 w 1503"/>
                <a:gd name="T15" fmla="*/ 1676 h 2672"/>
                <a:gd name="T16" fmla="*/ 1486 w 1503"/>
                <a:gd name="T17" fmla="*/ 1819 h 2672"/>
                <a:gd name="T18" fmla="*/ 1352 w 1503"/>
                <a:gd name="T19" fmla="*/ 2071 h 2672"/>
                <a:gd name="T20" fmla="*/ 1328 w 1503"/>
                <a:gd name="T21" fmla="*/ 2205 h 2672"/>
                <a:gd name="T22" fmla="*/ 1320 w 1503"/>
                <a:gd name="T23" fmla="*/ 2300 h 2672"/>
                <a:gd name="T24" fmla="*/ 1344 w 1503"/>
                <a:gd name="T25" fmla="*/ 2387 h 2672"/>
                <a:gd name="T26" fmla="*/ 1194 w 1503"/>
                <a:gd name="T27" fmla="*/ 2442 h 2672"/>
                <a:gd name="T28" fmla="*/ 1217 w 1503"/>
                <a:gd name="T29" fmla="*/ 2561 h 2672"/>
                <a:gd name="T30" fmla="*/ 1051 w 1503"/>
                <a:gd name="T31" fmla="*/ 2569 h 2672"/>
                <a:gd name="T32" fmla="*/ 964 w 1503"/>
                <a:gd name="T33" fmla="*/ 2655 h 2672"/>
                <a:gd name="T34" fmla="*/ 877 w 1503"/>
                <a:gd name="T35" fmla="*/ 2632 h 2672"/>
                <a:gd name="T36" fmla="*/ 846 w 1503"/>
                <a:gd name="T37" fmla="*/ 2521 h 2672"/>
                <a:gd name="T38" fmla="*/ 806 w 1503"/>
                <a:gd name="T39" fmla="*/ 2363 h 2672"/>
                <a:gd name="T40" fmla="*/ 695 w 1503"/>
                <a:gd name="T41" fmla="*/ 2292 h 2672"/>
                <a:gd name="T42" fmla="*/ 466 w 1503"/>
                <a:gd name="T43" fmla="*/ 2024 h 2672"/>
                <a:gd name="T44" fmla="*/ 450 w 1503"/>
                <a:gd name="T45" fmla="*/ 1771 h 2672"/>
                <a:gd name="T46" fmla="*/ 403 w 1503"/>
                <a:gd name="T47" fmla="*/ 1755 h 2672"/>
                <a:gd name="T48" fmla="*/ 348 w 1503"/>
                <a:gd name="T49" fmla="*/ 1779 h 2672"/>
                <a:gd name="T50" fmla="*/ 284 w 1503"/>
                <a:gd name="T51" fmla="*/ 1613 h 2672"/>
                <a:gd name="T52" fmla="*/ 15 w 1503"/>
                <a:gd name="T53" fmla="*/ 1328 h 2672"/>
                <a:gd name="T54" fmla="*/ 15 w 1503"/>
                <a:gd name="T55" fmla="*/ 1123 h 2672"/>
                <a:gd name="T56" fmla="*/ 284 w 1503"/>
                <a:gd name="T57" fmla="*/ 1621 h 2672"/>
                <a:gd name="T58" fmla="*/ 379 w 1503"/>
                <a:gd name="T59" fmla="*/ 1763 h 2672"/>
                <a:gd name="T60" fmla="*/ 442 w 1503"/>
                <a:gd name="T61" fmla="*/ 1787 h 2672"/>
                <a:gd name="T62" fmla="*/ 522 w 1503"/>
                <a:gd name="T63" fmla="*/ 1795 h 2672"/>
                <a:gd name="T64" fmla="*/ 735 w 1503"/>
                <a:gd name="T65" fmla="*/ 2324 h 2672"/>
                <a:gd name="T66" fmla="*/ 822 w 1503"/>
                <a:gd name="T67" fmla="*/ 2529 h 2672"/>
                <a:gd name="T68" fmla="*/ 948 w 1503"/>
                <a:gd name="T69" fmla="*/ 2663 h 2672"/>
                <a:gd name="T70" fmla="*/ 972 w 1503"/>
                <a:gd name="T71" fmla="*/ 2671 h 2672"/>
                <a:gd name="T72" fmla="*/ 1051 w 1503"/>
                <a:gd name="T73" fmla="*/ 2576 h 2672"/>
                <a:gd name="T74" fmla="*/ 1225 w 1503"/>
                <a:gd name="T75" fmla="*/ 2569 h 2672"/>
                <a:gd name="T76" fmla="*/ 1201 w 1503"/>
                <a:gd name="T77" fmla="*/ 2442 h 2672"/>
                <a:gd name="T78" fmla="*/ 1352 w 1503"/>
                <a:gd name="T79" fmla="*/ 2387 h 2672"/>
                <a:gd name="T80" fmla="*/ 1328 w 1503"/>
                <a:gd name="T81" fmla="*/ 2308 h 2672"/>
                <a:gd name="T82" fmla="*/ 1336 w 1503"/>
                <a:gd name="T83" fmla="*/ 2205 h 2672"/>
                <a:gd name="T84" fmla="*/ 1360 w 1503"/>
                <a:gd name="T85" fmla="*/ 2071 h 2672"/>
                <a:gd name="T86" fmla="*/ 1486 w 1503"/>
                <a:gd name="T87" fmla="*/ 1826 h 2672"/>
                <a:gd name="T88" fmla="*/ 1470 w 1503"/>
                <a:gd name="T89" fmla="*/ 1676 h 2672"/>
                <a:gd name="T90" fmla="*/ 1431 w 1503"/>
                <a:gd name="T91" fmla="*/ 1605 h 2672"/>
                <a:gd name="T92" fmla="*/ 1360 w 1503"/>
                <a:gd name="T93" fmla="*/ 380 h 2672"/>
                <a:gd name="T94" fmla="*/ 1328 w 1503"/>
                <a:gd name="T95" fmla="*/ 340 h 2672"/>
                <a:gd name="T96" fmla="*/ 1249 w 1503"/>
                <a:gd name="T97" fmla="*/ 174 h 2672"/>
                <a:gd name="T98" fmla="*/ 1225 w 1503"/>
                <a:gd name="T99" fmla="*/ 8 h 2672"/>
                <a:gd name="T100" fmla="*/ 1225 w 1503"/>
                <a:gd name="T101" fmla="*/ 0 h 2672"/>
                <a:gd name="T102" fmla="*/ 1225 w 1503"/>
                <a:gd name="T103" fmla="*/ 0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3" h="2672">
                  <a:moveTo>
                    <a:pt x="182" y="617"/>
                  </a:moveTo>
                  <a:lnTo>
                    <a:pt x="182" y="617"/>
                  </a:lnTo>
                  <a:cubicBezTo>
                    <a:pt x="189" y="617"/>
                    <a:pt x="197" y="625"/>
                    <a:pt x="197" y="625"/>
                  </a:cubicBezTo>
                  <a:cubicBezTo>
                    <a:pt x="197" y="625"/>
                    <a:pt x="189" y="617"/>
                    <a:pt x="182" y="617"/>
                  </a:cubicBezTo>
                  <a:lnTo>
                    <a:pt x="1225" y="8"/>
                  </a:lnTo>
                  <a:lnTo>
                    <a:pt x="1225" y="8"/>
                  </a:lnTo>
                  <a:lnTo>
                    <a:pt x="1225" y="8"/>
                  </a:lnTo>
                  <a:cubicBezTo>
                    <a:pt x="1051" y="32"/>
                    <a:pt x="435" y="79"/>
                    <a:pt x="245" y="95"/>
                  </a:cubicBezTo>
                  <a:cubicBezTo>
                    <a:pt x="245" y="95"/>
                    <a:pt x="245" y="95"/>
                    <a:pt x="245" y="103"/>
                  </a:cubicBezTo>
                  <a:cubicBezTo>
                    <a:pt x="245" y="95"/>
                    <a:pt x="245" y="95"/>
                    <a:pt x="245" y="95"/>
                  </a:cubicBezTo>
                  <a:cubicBezTo>
                    <a:pt x="435" y="79"/>
                    <a:pt x="1043" y="32"/>
                    <a:pt x="1217" y="8"/>
                  </a:cubicBezTo>
                  <a:cubicBezTo>
                    <a:pt x="1225" y="48"/>
                    <a:pt x="1225" y="79"/>
                    <a:pt x="1225" y="103"/>
                  </a:cubicBezTo>
                  <a:cubicBezTo>
                    <a:pt x="1225" y="111"/>
                    <a:pt x="1225" y="111"/>
                    <a:pt x="1225" y="111"/>
                  </a:cubicBezTo>
                  <a:cubicBezTo>
                    <a:pt x="1225" y="158"/>
                    <a:pt x="1225" y="166"/>
                    <a:pt x="1241" y="182"/>
                  </a:cubicBezTo>
                  <a:cubicBezTo>
                    <a:pt x="1249" y="190"/>
                    <a:pt x="1257" y="190"/>
                    <a:pt x="1265" y="206"/>
                  </a:cubicBezTo>
                  <a:cubicBezTo>
                    <a:pt x="1288" y="238"/>
                    <a:pt x="1296" y="261"/>
                    <a:pt x="1304" y="293"/>
                  </a:cubicBezTo>
                  <a:cubicBezTo>
                    <a:pt x="1312" y="309"/>
                    <a:pt x="1312" y="325"/>
                    <a:pt x="1320" y="340"/>
                  </a:cubicBezTo>
                  <a:cubicBezTo>
                    <a:pt x="1328" y="356"/>
                    <a:pt x="1336" y="372"/>
                    <a:pt x="1352" y="380"/>
                  </a:cubicBezTo>
                  <a:cubicBezTo>
                    <a:pt x="1454" y="1423"/>
                    <a:pt x="1454" y="1423"/>
                    <a:pt x="1454" y="1423"/>
                  </a:cubicBezTo>
                  <a:cubicBezTo>
                    <a:pt x="1454" y="1447"/>
                    <a:pt x="1447" y="1510"/>
                    <a:pt x="1439" y="1518"/>
                  </a:cubicBezTo>
                  <a:cubicBezTo>
                    <a:pt x="1423" y="1542"/>
                    <a:pt x="1407" y="1581"/>
                    <a:pt x="1423" y="1613"/>
                  </a:cubicBezTo>
                  <a:cubicBezTo>
                    <a:pt x="1431" y="1621"/>
                    <a:pt x="1439" y="1629"/>
                    <a:pt x="1447" y="1629"/>
                  </a:cubicBezTo>
                  <a:cubicBezTo>
                    <a:pt x="1454" y="1637"/>
                    <a:pt x="1462" y="1637"/>
                    <a:pt x="1462" y="1668"/>
                  </a:cubicBezTo>
                  <a:cubicBezTo>
                    <a:pt x="1462" y="1676"/>
                    <a:pt x="1462" y="1676"/>
                    <a:pt x="1462" y="1676"/>
                  </a:cubicBezTo>
                  <a:cubicBezTo>
                    <a:pt x="1462" y="1724"/>
                    <a:pt x="1462" y="1739"/>
                    <a:pt x="1478" y="1747"/>
                  </a:cubicBezTo>
                  <a:cubicBezTo>
                    <a:pt x="1486" y="1755"/>
                    <a:pt x="1494" y="1779"/>
                    <a:pt x="1494" y="1795"/>
                  </a:cubicBezTo>
                  <a:cubicBezTo>
                    <a:pt x="1494" y="1803"/>
                    <a:pt x="1494" y="1819"/>
                    <a:pt x="1486" y="1819"/>
                  </a:cubicBezTo>
                  <a:cubicBezTo>
                    <a:pt x="1462" y="1834"/>
                    <a:pt x="1447" y="1858"/>
                    <a:pt x="1447" y="1882"/>
                  </a:cubicBezTo>
                  <a:cubicBezTo>
                    <a:pt x="1447" y="1898"/>
                    <a:pt x="1391" y="2000"/>
                    <a:pt x="1367" y="2008"/>
                  </a:cubicBezTo>
                  <a:cubicBezTo>
                    <a:pt x="1336" y="2016"/>
                    <a:pt x="1344" y="2055"/>
                    <a:pt x="1352" y="2071"/>
                  </a:cubicBezTo>
                  <a:lnTo>
                    <a:pt x="1352" y="2078"/>
                  </a:lnTo>
                  <a:cubicBezTo>
                    <a:pt x="1352" y="2086"/>
                    <a:pt x="1352" y="2118"/>
                    <a:pt x="1336" y="2134"/>
                  </a:cubicBezTo>
                  <a:cubicBezTo>
                    <a:pt x="1328" y="2158"/>
                    <a:pt x="1328" y="2173"/>
                    <a:pt x="1328" y="2205"/>
                  </a:cubicBezTo>
                  <a:cubicBezTo>
                    <a:pt x="1328" y="2221"/>
                    <a:pt x="1328" y="2236"/>
                    <a:pt x="1336" y="2244"/>
                  </a:cubicBezTo>
                  <a:cubicBezTo>
                    <a:pt x="1336" y="2260"/>
                    <a:pt x="1344" y="2276"/>
                    <a:pt x="1336" y="2284"/>
                  </a:cubicBezTo>
                  <a:cubicBezTo>
                    <a:pt x="1328" y="2292"/>
                    <a:pt x="1328" y="2292"/>
                    <a:pt x="1320" y="2300"/>
                  </a:cubicBezTo>
                  <a:cubicBezTo>
                    <a:pt x="1312" y="2316"/>
                    <a:pt x="1296" y="2331"/>
                    <a:pt x="1312" y="2347"/>
                  </a:cubicBezTo>
                  <a:cubicBezTo>
                    <a:pt x="1320" y="2347"/>
                    <a:pt x="1320" y="2347"/>
                    <a:pt x="1320" y="2347"/>
                  </a:cubicBezTo>
                  <a:cubicBezTo>
                    <a:pt x="1336" y="2363"/>
                    <a:pt x="1344" y="2379"/>
                    <a:pt x="1344" y="2387"/>
                  </a:cubicBezTo>
                  <a:cubicBezTo>
                    <a:pt x="1344" y="2387"/>
                    <a:pt x="1344" y="2387"/>
                    <a:pt x="1344" y="2395"/>
                  </a:cubicBezTo>
                  <a:cubicBezTo>
                    <a:pt x="1336" y="2395"/>
                    <a:pt x="1328" y="2395"/>
                    <a:pt x="1312" y="2395"/>
                  </a:cubicBezTo>
                  <a:cubicBezTo>
                    <a:pt x="1272" y="2402"/>
                    <a:pt x="1209" y="2411"/>
                    <a:pt x="1194" y="2442"/>
                  </a:cubicBezTo>
                  <a:cubicBezTo>
                    <a:pt x="1186" y="2450"/>
                    <a:pt x="1186" y="2458"/>
                    <a:pt x="1186" y="2466"/>
                  </a:cubicBezTo>
                  <a:cubicBezTo>
                    <a:pt x="1194" y="2497"/>
                    <a:pt x="1201" y="2513"/>
                    <a:pt x="1209" y="2529"/>
                  </a:cubicBezTo>
                  <a:cubicBezTo>
                    <a:pt x="1217" y="2545"/>
                    <a:pt x="1225" y="2553"/>
                    <a:pt x="1217" y="2561"/>
                  </a:cubicBezTo>
                  <a:cubicBezTo>
                    <a:pt x="1217" y="2584"/>
                    <a:pt x="1201" y="2608"/>
                    <a:pt x="1178" y="2608"/>
                  </a:cubicBezTo>
                  <a:cubicBezTo>
                    <a:pt x="1170" y="2608"/>
                    <a:pt x="1154" y="2608"/>
                    <a:pt x="1146" y="2600"/>
                  </a:cubicBezTo>
                  <a:cubicBezTo>
                    <a:pt x="1130" y="2584"/>
                    <a:pt x="1091" y="2569"/>
                    <a:pt x="1051" y="2569"/>
                  </a:cubicBezTo>
                  <a:cubicBezTo>
                    <a:pt x="1028" y="2569"/>
                    <a:pt x="1004" y="2576"/>
                    <a:pt x="988" y="2592"/>
                  </a:cubicBezTo>
                  <a:cubicBezTo>
                    <a:pt x="972" y="2608"/>
                    <a:pt x="964" y="2632"/>
                    <a:pt x="964" y="2655"/>
                  </a:cubicBezTo>
                  <a:lnTo>
                    <a:pt x="964" y="2655"/>
                  </a:lnTo>
                  <a:cubicBezTo>
                    <a:pt x="956" y="2655"/>
                    <a:pt x="956" y="2655"/>
                    <a:pt x="948" y="2655"/>
                  </a:cubicBezTo>
                  <a:cubicBezTo>
                    <a:pt x="941" y="2655"/>
                    <a:pt x="933" y="2655"/>
                    <a:pt x="925" y="2655"/>
                  </a:cubicBezTo>
                  <a:cubicBezTo>
                    <a:pt x="901" y="2655"/>
                    <a:pt x="885" y="2648"/>
                    <a:pt x="877" y="2632"/>
                  </a:cubicBezTo>
                  <a:cubicBezTo>
                    <a:pt x="869" y="2616"/>
                    <a:pt x="854" y="2592"/>
                    <a:pt x="846" y="2576"/>
                  </a:cubicBezTo>
                  <a:cubicBezTo>
                    <a:pt x="830" y="2561"/>
                    <a:pt x="814" y="2545"/>
                    <a:pt x="822" y="2529"/>
                  </a:cubicBezTo>
                  <a:cubicBezTo>
                    <a:pt x="830" y="2529"/>
                    <a:pt x="838" y="2521"/>
                    <a:pt x="846" y="2521"/>
                  </a:cubicBezTo>
                  <a:cubicBezTo>
                    <a:pt x="861" y="2513"/>
                    <a:pt x="869" y="2505"/>
                    <a:pt x="854" y="2474"/>
                  </a:cubicBezTo>
                  <a:cubicBezTo>
                    <a:pt x="846" y="2458"/>
                    <a:pt x="838" y="2442"/>
                    <a:pt x="830" y="2434"/>
                  </a:cubicBezTo>
                  <a:cubicBezTo>
                    <a:pt x="814" y="2402"/>
                    <a:pt x="806" y="2387"/>
                    <a:pt x="806" y="2363"/>
                  </a:cubicBezTo>
                  <a:cubicBezTo>
                    <a:pt x="806" y="2347"/>
                    <a:pt x="790" y="2347"/>
                    <a:pt x="775" y="2339"/>
                  </a:cubicBezTo>
                  <a:cubicBezTo>
                    <a:pt x="767" y="2339"/>
                    <a:pt x="751" y="2331"/>
                    <a:pt x="743" y="2324"/>
                  </a:cubicBezTo>
                  <a:cubicBezTo>
                    <a:pt x="727" y="2308"/>
                    <a:pt x="711" y="2300"/>
                    <a:pt x="695" y="2292"/>
                  </a:cubicBezTo>
                  <a:cubicBezTo>
                    <a:pt x="672" y="2284"/>
                    <a:pt x="656" y="2276"/>
                    <a:pt x="648" y="2260"/>
                  </a:cubicBezTo>
                  <a:cubicBezTo>
                    <a:pt x="640" y="2252"/>
                    <a:pt x="617" y="2236"/>
                    <a:pt x="593" y="2213"/>
                  </a:cubicBezTo>
                  <a:cubicBezTo>
                    <a:pt x="529" y="2165"/>
                    <a:pt x="427" y="2094"/>
                    <a:pt x="466" y="2024"/>
                  </a:cubicBezTo>
                  <a:cubicBezTo>
                    <a:pt x="522" y="1937"/>
                    <a:pt x="561" y="1826"/>
                    <a:pt x="522" y="1795"/>
                  </a:cubicBezTo>
                  <a:cubicBezTo>
                    <a:pt x="498" y="1779"/>
                    <a:pt x="474" y="1755"/>
                    <a:pt x="458" y="1755"/>
                  </a:cubicBezTo>
                  <a:cubicBezTo>
                    <a:pt x="458" y="1755"/>
                    <a:pt x="450" y="1763"/>
                    <a:pt x="450" y="1771"/>
                  </a:cubicBezTo>
                  <a:cubicBezTo>
                    <a:pt x="450" y="1779"/>
                    <a:pt x="442" y="1779"/>
                    <a:pt x="442" y="1779"/>
                  </a:cubicBezTo>
                  <a:cubicBezTo>
                    <a:pt x="435" y="1779"/>
                    <a:pt x="435" y="1779"/>
                    <a:pt x="427" y="1771"/>
                  </a:cubicBezTo>
                  <a:cubicBezTo>
                    <a:pt x="427" y="1763"/>
                    <a:pt x="419" y="1755"/>
                    <a:pt x="403" y="1755"/>
                  </a:cubicBezTo>
                  <a:cubicBezTo>
                    <a:pt x="395" y="1755"/>
                    <a:pt x="387" y="1755"/>
                    <a:pt x="379" y="1763"/>
                  </a:cubicBezTo>
                  <a:cubicBezTo>
                    <a:pt x="371" y="1763"/>
                    <a:pt x="371" y="1771"/>
                    <a:pt x="364" y="1771"/>
                  </a:cubicBezTo>
                  <a:cubicBezTo>
                    <a:pt x="355" y="1779"/>
                    <a:pt x="355" y="1779"/>
                    <a:pt x="348" y="1779"/>
                  </a:cubicBezTo>
                  <a:cubicBezTo>
                    <a:pt x="348" y="1779"/>
                    <a:pt x="340" y="1779"/>
                    <a:pt x="332" y="1755"/>
                  </a:cubicBezTo>
                  <a:cubicBezTo>
                    <a:pt x="324" y="1739"/>
                    <a:pt x="316" y="1716"/>
                    <a:pt x="316" y="1692"/>
                  </a:cubicBezTo>
                  <a:cubicBezTo>
                    <a:pt x="308" y="1653"/>
                    <a:pt x="300" y="1621"/>
                    <a:pt x="284" y="1613"/>
                  </a:cubicBezTo>
                  <a:cubicBezTo>
                    <a:pt x="229" y="1597"/>
                    <a:pt x="166" y="1558"/>
                    <a:pt x="166" y="1526"/>
                  </a:cubicBezTo>
                  <a:cubicBezTo>
                    <a:pt x="158" y="1502"/>
                    <a:pt x="126" y="1463"/>
                    <a:pt x="95" y="1431"/>
                  </a:cubicBezTo>
                  <a:cubicBezTo>
                    <a:pt x="55" y="1392"/>
                    <a:pt x="15" y="1352"/>
                    <a:pt x="15" y="1328"/>
                  </a:cubicBezTo>
                  <a:cubicBezTo>
                    <a:pt x="8" y="1273"/>
                    <a:pt x="0" y="1155"/>
                    <a:pt x="15" y="1123"/>
                  </a:cubicBezTo>
                  <a:lnTo>
                    <a:pt x="15" y="1123"/>
                  </a:lnTo>
                  <a:lnTo>
                    <a:pt x="15" y="1123"/>
                  </a:lnTo>
                  <a:cubicBezTo>
                    <a:pt x="0" y="1155"/>
                    <a:pt x="0" y="1273"/>
                    <a:pt x="8" y="1328"/>
                  </a:cubicBezTo>
                  <a:cubicBezTo>
                    <a:pt x="15" y="1384"/>
                    <a:pt x="158" y="1479"/>
                    <a:pt x="158" y="1526"/>
                  </a:cubicBezTo>
                  <a:cubicBezTo>
                    <a:pt x="166" y="1566"/>
                    <a:pt x="261" y="1613"/>
                    <a:pt x="284" y="1621"/>
                  </a:cubicBezTo>
                  <a:cubicBezTo>
                    <a:pt x="308" y="1629"/>
                    <a:pt x="308" y="1708"/>
                    <a:pt x="324" y="1755"/>
                  </a:cubicBezTo>
                  <a:cubicBezTo>
                    <a:pt x="332" y="1779"/>
                    <a:pt x="340" y="1779"/>
                    <a:pt x="348" y="1779"/>
                  </a:cubicBezTo>
                  <a:cubicBezTo>
                    <a:pt x="355" y="1779"/>
                    <a:pt x="364" y="1771"/>
                    <a:pt x="379" y="1763"/>
                  </a:cubicBezTo>
                  <a:cubicBezTo>
                    <a:pt x="387" y="1763"/>
                    <a:pt x="395" y="1763"/>
                    <a:pt x="403" y="1763"/>
                  </a:cubicBezTo>
                  <a:cubicBezTo>
                    <a:pt x="419" y="1763"/>
                    <a:pt x="419" y="1763"/>
                    <a:pt x="427" y="1771"/>
                  </a:cubicBezTo>
                  <a:cubicBezTo>
                    <a:pt x="427" y="1779"/>
                    <a:pt x="435" y="1787"/>
                    <a:pt x="442" y="1787"/>
                  </a:cubicBezTo>
                  <a:cubicBezTo>
                    <a:pt x="450" y="1787"/>
                    <a:pt x="458" y="1779"/>
                    <a:pt x="458" y="1771"/>
                  </a:cubicBezTo>
                  <a:cubicBezTo>
                    <a:pt x="458" y="1763"/>
                    <a:pt x="458" y="1763"/>
                    <a:pt x="458" y="1763"/>
                  </a:cubicBezTo>
                  <a:cubicBezTo>
                    <a:pt x="474" y="1763"/>
                    <a:pt x="498" y="1779"/>
                    <a:pt x="522" y="1795"/>
                  </a:cubicBezTo>
                  <a:cubicBezTo>
                    <a:pt x="553" y="1826"/>
                    <a:pt x="522" y="1929"/>
                    <a:pt x="458" y="2024"/>
                  </a:cubicBezTo>
                  <a:cubicBezTo>
                    <a:pt x="403" y="2118"/>
                    <a:pt x="624" y="2229"/>
                    <a:pt x="640" y="2260"/>
                  </a:cubicBezTo>
                  <a:cubicBezTo>
                    <a:pt x="656" y="2292"/>
                    <a:pt x="711" y="2292"/>
                    <a:pt x="735" y="2324"/>
                  </a:cubicBezTo>
                  <a:cubicBezTo>
                    <a:pt x="759" y="2355"/>
                    <a:pt x="798" y="2339"/>
                    <a:pt x="798" y="2363"/>
                  </a:cubicBezTo>
                  <a:cubicBezTo>
                    <a:pt x="798" y="2395"/>
                    <a:pt x="830" y="2434"/>
                    <a:pt x="846" y="2474"/>
                  </a:cubicBezTo>
                  <a:cubicBezTo>
                    <a:pt x="869" y="2521"/>
                    <a:pt x="838" y="2505"/>
                    <a:pt x="822" y="2529"/>
                  </a:cubicBezTo>
                  <a:cubicBezTo>
                    <a:pt x="798" y="2553"/>
                    <a:pt x="854" y="2584"/>
                    <a:pt x="877" y="2632"/>
                  </a:cubicBezTo>
                  <a:cubicBezTo>
                    <a:pt x="885" y="2655"/>
                    <a:pt x="909" y="2663"/>
                    <a:pt x="925" y="2663"/>
                  </a:cubicBezTo>
                  <a:cubicBezTo>
                    <a:pt x="933" y="2663"/>
                    <a:pt x="941" y="2663"/>
                    <a:pt x="948" y="2663"/>
                  </a:cubicBezTo>
                  <a:cubicBezTo>
                    <a:pt x="956" y="2663"/>
                    <a:pt x="956" y="2663"/>
                    <a:pt x="964" y="2663"/>
                  </a:cubicBezTo>
                  <a:lnTo>
                    <a:pt x="972" y="2663"/>
                  </a:lnTo>
                  <a:cubicBezTo>
                    <a:pt x="972" y="2663"/>
                    <a:pt x="972" y="2663"/>
                    <a:pt x="972" y="2671"/>
                  </a:cubicBezTo>
                  <a:cubicBezTo>
                    <a:pt x="972" y="2663"/>
                    <a:pt x="972" y="2663"/>
                    <a:pt x="972" y="2663"/>
                  </a:cubicBezTo>
                  <a:cubicBezTo>
                    <a:pt x="972" y="2632"/>
                    <a:pt x="980" y="2616"/>
                    <a:pt x="996" y="2600"/>
                  </a:cubicBezTo>
                  <a:cubicBezTo>
                    <a:pt x="1012" y="2584"/>
                    <a:pt x="1035" y="2576"/>
                    <a:pt x="1051" y="2576"/>
                  </a:cubicBezTo>
                  <a:cubicBezTo>
                    <a:pt x="1091" y="2576"/>
                    <a:pt x="1130" y="2592"/>
                    <a:pt x="1146" y="2608"/>
                  </a:cubicBezTo>
                  <a:cubicBezTo>
                    <a:pt x="1154" y="2616"/>
                    <a:pt x="1162" y="2616"/>
                    <a:pt x="1178" y="2616"/>
                  </a:cubicBezTo>
                  <a:cubicBezTo>
                    <a:pt x="1201" y="2616"/>
                    <a:pt x="1225" y="2584"/>
                    <a:pt x="1225" y="2569"/>
                  </a:cubicBezTo>
                  <a:cubicBezTo>
                    <a:pt x="1233" y="2553"/>
                    <a:pt x="1225" y="2537"/>
                    <a:pt x="1217" y="2521"/>
                  </a:cubicBezTo>
                  <a:cubicBezTo>
                    <a:pt x="1209" y="2513"/>
                    <a:pt x="1201" y="2497"/>
                    <a:pt x="1194" y="2466"/>
                  </a:cubicBezTo>
                  <a:cubicBezTo>
                    <a:pt x="1194" y="2458"/>
                    <a:pt x="1194" y="2450"/>
                    <a:pt x="1201" y="2442"/>
                  </a:cubicBezTo>
                  <a:cubicBezTo>
                    <a:pt x="1217" y="2418"/>
                    <a:pt x="1281" y="2411"/>
                    <a:pt x="1312" y="2402"/>
                  </a:cubicBezTo>
                  <a:cubicBezTo>
                    <a:pt x="1328" y="2402"/>
                    <a:pt x="1336" y="2402"/>
                    <a:pt x="1344" y="2395"/>
                  </a:cubicBezTo>
                  <a:cubicBezTo>
                    <a:pt x="1352" y="2395"/>
                    <a:pt x="1352" y="2395"/>
                    <a:pt x="1352" y="2387"/>
                  </a:cubicBezTo>
                  <a:cubicBezTo>
                    <a:pt x="1352" y="2379"/>
                    <a:pt x="1344" y="2363"/>
                    <a:pt x="1328" y="2347"/>
                  </a:cubicBezTo>
                  <a:cubicBezTo>
                    <a:pt x="1320" y="2339"/>
                    <a:pt x="1320" y="2339"/>
                    <a:pt x="1320" y="2339"/>
                  </a:cubicBezTo>
                  <a:cubicBezTo>
                    <a:pt x="1304" y="2331"/>
                    <a:pt x="1312" y="2324"/>
                    <a:pt x="1328" y="2308"/>
                  </a:cubicBezTo>
                  <a:cubicBezTo>
                    <a:pt x="1336" y="2300"/>
                    <a:pt x="1336" y="2292"/>
                    <a:pt x="1344" y="2292"/>
                  </a:cubicBezTo>
                  <a:cubicBezTo>
                    <a:pt x="1352" y="2276"/>
                    <a:pt x="1344" y="2260"/>
                    <a:pt x="1344" y="2244"/>
                  </a:cubicBezTo>
                  <a:cubicBezTo>
                    <a:pt x="1336" y="2229"/>
                    <a:pt x="1336" y="2221"/>
                    <a:pt x="1336" y="2205"/>
                  </a:cubicBezTo>
                  <a:cubicBezTo>
                    <a:pt x="1328" y="2173"/>
                    <a:pt x="1336" y="2158"/>
                    <a:pt x="1344" y="2142"/>
                  </a:cubicBezTo>
                  <a:cubicBezTo>
                    <a:pt x="1360" y="2118"/>
                    <a:pt x="1360" y="2094"/>
                    <a:pt x="1360" y="2078"/>
                  </a:cubicBezTo>
                  <a:lnTo>
                    <a:pt x="1360" y="2071"/>
                  </a:lnTo>
                  <a:cubicBezTo>
                    <a:pt x="1352" y="2055"/>
                    <a:pt x="1352" y="2024"/>
                    <a:pt x="1367" y="2016"/>
                  </a:cubicBezTo>
                  <a:cubicBezTo>
                    <a:pt x="1391" y="2008"/>
                    <a:pt x="1454" y="1898"/>
                    <a:pt x="1454" y="1882"/>
                  </a:cubicBezTo>
                  <a:cubicBezTo>
                    <a:pt x="1454" y="1858"/>
                    <a:pt x="1462" y="1842"/>
                    <a:pt x="1486" y="1826"/>
                  </a:cubicBezTo>
                  <a:cubicBezTo>
                    <a:pt x="1502" y="1819"/>
                    <a:pt x="1502" y="1811"/>
                    <a:pt x="1502" y="1795"/>
                  </a:cubicBezTo>
                  <a:cubicBezTo>
                    <a:pt x="1502" y="1771"/>
                    <a:pt x="1494" y="1747"/>
                    <a:pt x="1486" y="1747"/>
                  </a:cubicBezTo>
                  <a:cubicBezTo>
                    <a:pt x="1470" y="1739"/>
                    <a:pt x="1470" y="1716"/>
                    <a:pt x="1470" y="1676"/>
                  </a:cubicBezTo>
                  <a:cubicBezTo>
                    <a:pt x="1470" y="1668"/>
                    <a:pt x="1470" y="1668"/>
                    <a:pt x="1470" y="1668"/>
                  </a:cubicBezTo>
                  <a:cubicBezTo>
                    <a:pt x="1470" y="1637"/>
                    <a:pt x="1462" y="1629"/>
                    <a:pt x="1447" y="1621"/>
                  </a:cubicBezTo>
                  <a:cubicBezTo>
                    <a:pt x="1439" y="1621"/>
                    <a:pt x="1439" y="1613"/>
                    <a:pt x="1431" y="1605"/>
                  </a:cubicBezTo>
                  <a:cubicBezTo>
                    <a:pt x="1415" y="1581"/>
                    <a:pt x="1431" y="1542"/>
                    <a:pt x="1447" y="1526"/>
                  </a:cubicBezTo>
                  <a:cubicBezTo>
                    <a:pt x="1454" y="1510"/>
                    <a:pt x="1462" y="1431"/>
                    <a:pt x="1462" y="1423"/>
                  </a:cubicBezTo>
                  <a:cubicBezTo>
                    <a:pt x="1360" y="380"/>
                    <a:pt x="1360" y="380"/>
                    <a:pt x="1360" y="380"/>
                  </a:cubicBezTo>
                  <a:lnTo>
                    <a:pt x="1360" y="380"/>
                  </a:lnTo>
                  <a:lnTo>
                    <a:pt x="1360" y="380"/>
                  </a:lnTo>
                  <a:cubicBezTo>
                    <a:pt x="1344" y="364"/>
                    <a:pt x="1328" y="356"/>
                    <a:pt x="1328" y="340"/>
                  </a:cubicBezTo>
                  <a:cubicBezTo>
                    <a:pt x="1320" y="325"/>
                    <a:pt x="1312" y="309"/>
                    <a:pt x="1312" y="293"/>
                  </a:cubicBezTo>
                  <a:cubicBezTo>
                    <a:pt x="1304" y="261"/>
                    <a:pt x="1296" y="230"/>
                    <a:pt x="1272" y="206"/>
                  </a:cubicBezTo>
                  <a:cubicBezTo>
                    <a:pt x="1265" y="190"/>
                    <a:pt x="1257" y="182"/>
                    <a:pt x="1249" y="174"/>
                  </a:cubicBezTo>
                  <a:cubicBezTo>
                    <a:pt x="1233" y="166"/>
                    <a:pt x="1225" y="158"/>
                    <a:pt x="1225" y="111"/>
                  </a:cubicBezTo>
                  <a:cubicBezTo>
                    <a:pt x="1225" y="103"/>
                    <a:pt x="1225" y="103"/>
                    <a:pt x="1225" y="103"/>
                  </a:cubicBezTo>
                  <a:cubicBezTo>
                    <a:pt x="1225" y="79"/>
                    <a:pt x="1225" y="40"/>
                    <a:pt x="1225" y="8"/>
                  </a:cubicBezTo>
                  <a:lnTo>
                    <a:pt x="1225" y="0"/>
                  </a:lnTo>
                  <a:lnTo>
                    <a:pt x="1225" y="0"/>
                  </a:lnTo>
                  <a:lnTo>
                    <a:pt x="1225" y="0"/>
                  </a:lnTo>
                  <a:lnTo>
                    <a:pt x="1225" y="0"/>
                  </a:lnTo>
                  <a:lnTo>
                    <a:pt x="1225" y="0"/>
                  </a:lnTo>
                  <a:lnTo>
                    <a:pt x="1225" y="0"/>
                  </a:lnTo>
                  <a:lnTo>
                    <a:pt x="1225" y="0"/>
                  </a:lnTo>
                  <a:lnTo>
                    <a:pt x="182" y="617"/>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14" name="Freeform 708"/>
            <p:cNvSpPr>
              <a:spLocks noChangeArrowheads="1"/>
            </p:cNvSpPr>
            <p:nvPr/>
          </p:nvSpPr>
          <p:spPr bwMode="auto">
            <a:xfrm>
              <a:off x="18371463" y="6119648"/>
              <a:ext cx="229611" cy="540398"/>
            </a:xfrm>
            <a:custGeom>
              <a:avLst/>
              <a:gdLst>
                <a:gd name="T0" fmla="*/ 237 w 435"/>
                <a:gd name="T1" fmla="*/ 0 h 1029"/>
                <a:gd name="T2" fmla="*/ 229 w 435"/>
                <a:gd name="T3" fmla="*/ 0 h 1029"/>
                <a:gd name="T4" fmla="*/ 237 w 435"/>
                <a:gd name="T5" fmla="*/ 16 h 1029"/>
                <a:gd name="T6" fmla="*/ 269 w 435"/>
                <a:gd name="T7" fmla="*/ 48 h 1029"/>
                <a:gd name="T8" fmla="*/ 379 w 435"/>
                <a:gd name="T9" fmla="*/ 174 h 1029"/>
                <a:gd name="T10" fmla="*/ 419 w 435"/>
                <a:gd name="T11" fmla="*/ 253 h 1029"/>
                <a:gd name="T12" fmla="*/ 387 w 435"/>
                <a:gd name="T13" fmla="*/ 340 h 1029"/>
                <a:gd name="T14" fmla="*/ 316 w 435"/>
                <a:gd name="T15" fmla="*/ 459 h 1029"/>
                <a:gd name="T16" fmla="*/ 276 w 435"/>
                <a:gd name="T17" fmla="*/ 483 h 1029"/>
                <a:gd name="T18" fmla="*/ 189 w 435"/>
                <a:gd name="T19" fmla="*/ 522 h 1029"/>
                <a:gd name="T20" fmla="*/ 150 w 435"/>
                <a:gd name="T21" fmla="*/ 514 h 1029"/>
                <a:gd name="T22" fmla="*/ 103 w 435"/>
                <a:gd name="T23" fmla="*/ 530 h 1029"/>
                <a:gd name="T24" fmla="*/ 103 w 435"/>
                <a:gd name="T25" fmla="*/ 585 h 1029"/>
                <a:gd name="T26" fmla="*/ 134 w 435"/>
                <a:gd name="T27" fmla="*/ 648 h 1029"/>
                <a:gd name="T28" fmla="*/ 158 w 435"/>
                <a:gd name="T29" fmla="*/ 688 h 1029"/>
                <a:gd name="T30" fmla="*/ 110 w 435"/>
                <a:gd name="T31" fmla="*/ 799 h 1029"/>
                <a:gd name="T32" fmla="*/ 118 w 435"/>
                <a:gd name="T33" fmla="*/ 846 h 1029"/>
                <a:gd name="T34" fmla="*/ 118 w 435"/>
                <a:gd name="T35" fmla="*/ 846 h 1029"/>
                <a:gd name="T36" fmla="*/ 7 w 435"/>
                <a:gd name="T37" fmla="*/ 917 h 1029"/>
                <a:gd name="T38" fmla="*/ 0 w 435"/>
                <a:gd name="T39" fmla="*/ 933 h 1029"/>
                <a:gd name="T40" fmla="*/ 23 w 435"/>
                <a:gd name="T41" fmla="*/ 965 h 1029"/>
                <a:gd name="T42" fmla="*/ 7 w 435"/>
                <a:gd name="T43" fmla="*/ 1020 h 1029"/>
                <a:gd name="T44" fmla="*/ 7 w 435"/>
                <a:gd name="T45" fmla="*/ 1020 h 1029"/>
                <a:gd name="T46" fmla="*/ 7 w 435"/>
                <a:gd name="T47" fmla="*/ 1028 h 1029"/>
                <a:gd name="T48" fmla="*/ 7 w 435"/>
                <a:gd name="T49" fmla="*/ 1028 h 1029"/>
                <a:gd name="T50" fmla="*/ 31 w 435"/>
                <a:gd name="T51" fmla="*/ 980 h 1029"/>
                <a:gd name="T52" fmla="*/ 16 w 435"/>
                <a:gd name="T53" fmla="*/ 941 h 1029"/>
                <a:gd name="T54" fmla="*/ 7 w 435"/>
                <a:gd name="T55" fmla="*/ 933 h 1029"/>
                <a:gd name="T56" fmla="*/ 39 w 435"/>
                <a:gd name="T57" fmla="*/ 917 h 1029"/>
                <a:gd name="T58" fmla="*/ 118 w 435"/>
                <a:gd name="T59" fmla="*/ 807 h 1029"/>
                <a:gd name="T60" fmla="*/ 126 w 435"/>
                <a:gd name="T61" fmla="*/ 783 h 1029"/>
                <a:gd name="T62" fmla="*/ 166 w 435"/>
                <a:gd name="T63" fmla="*/ 672 h 1029"/>
                <a:gd name="T64" fmla="*/ 118 w 435"/>
                <a:gd name="T65" fmla="*/ 617 h 1029"/>
                <a:gd name="T66" fmla="*/ 103 w 435"/>
                <a:gd name="T67" fmla="*/ 546 h 1029"/>
                <a:gd name="T68" fmla="*/ 126 w 435"/>
                <a:gd name="T69" fmla="*/ 530 h 1029"/>
                <a:gd name="T70" fmla="*/ 174 w 435"/>
                <a:gd name="T71" fmla="*/ 522 h 1029"/>
                <a:gd name="T72" fmla="*/ 189 w 435"/>
                <a:gd name="T73" fmla="*/ 530 h 1029"/>
                <a:gd name="T74" fmla="*/ 237 w 435"/>
                <a:gd name="T75" fmla="*/ 514 h 1029"/>
                <a:gd name="T76" fmla="*/ 308 w 435"/>
                <a:gd name="T77" fmla="*/ 474 h 1029"/>
                <a:gd name="T78" fmla="*/ 363 w 435"/>
                <a:gd name="T79" fmla="*/ 403 h 1029"/>
                <a:gd name="T80" fmla="*/ 411 w 435"/>
                <a:gd name="T81" fmla="*/ 316 h 1029"/>
                <a:gd name="T82" fmla="*/ 411 w 435"/>
                <a:gd name="T83" fmla="*/ 182 h 1029"/>
                <a:gd name="T84" fmla="*/ 332 w 435"/>
                <a:gd name="T85" fmla="*/ 119 h 1029"/>
                <a:gd name="T86" fmla="*/ 237 w 435"/>
                <a:gd name="T87" fmla="*/ 8 h 1029"/>
                <a:gd name="T88" fmla="*/ 237 w 435"/>
                <a:gd name="T89" fmla="*/ 8 h 1029"/>
                <a:gd name="T90" fmla="*/ 237 w 435"/>
                <a:gd name="T91" fmla="*/ 0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1029">
                  <a:moveTo>
                    <a:pt x="237" y="0"/>
                  </a:moveTo>
                  <a:lnTo>
                    <a:pt x="237" y="0"/>
                  </a:lnTo>
                  <a:lnTo>
                    <a:pt x="237" y="0"/>
                  </a:lnTo>
                  <a:cubicBezTo>
                    <a:pt x="229" y="0"/>
                    <a:pt x="229" y="0"/>
                    <a:pt x="229" y="0"/>
                  </a:cubicBezTo>
                  <a:lnTo>
                    <a:pt x="229" y="8"/>
                  </a:lnTo>
                  <a:cubicBezTo>
                    <a:pt x="229" y="8"/>
                    <a:pt x="229" y="8"/>
                    <a:pt x="237" y="16"/>
                  </a:cubicBezTo>
                  <a:lnTo>
                    <a:pt x="237" y="16"/>
                  </a:lnTo>
                  <a:cubicBezTo>
                    <a:pt x="237" y="24"/>
                    <a:pt x="253" y="32"/>
                    <a:pt x="269" y="48"/>
                  </a:cubicBezTo>
                  <a:cubicBezTo>
                    <a:pt x="292" y="71"/>
                    <a:pt x="324" y="103"/>
                    <a:pt x="324" y="119"/>
                  </a:cubicBezTo>
                  <a:cubicBezTo>
                    <a:pt x="324" y="143"/>
                    <a:pt x="356" y="158"/>
                    <a:pt x="379" y="174"/>
                  </a:cubicBezTo>
                  <a:cubicBezTo>
                    <a:pt x="387" y="174"/>
                    <a:pt x="395" y="182"/>
                    <a:pt x="403" y="182"/>
                  </a:cubicBezTo>
                  <a:cubicBezTo>
                    <a:pt x="411" y="190"/>
                    <a:pt x="419" y="221"/>
                    <a:pt x="419" y="253"/>
                  </a:cubicBezTo>
                  <a:cubicBezTo>
                    <a:pt x="419" y="277"/>
                    <a:pt x="419" y="301"/>
                    <a:pt x="411" y="316"/>
                  </a:cubicBezTo>
                  <a:cubicBezTo>
                    <a:pt x="403" y="324"/>
                    <a:pt x="395" y="332"/>
                    <a:pt x="387" y="340"/>
                  </a:cubicBezTo>
                  <a:cubicBezTo>
                    <a:pt x="371" y="356"/>
                    <a:pt x="356" y="364"/>
                    <a:pt x="356" y="403"/>
                  </a:cubicBezTo>
                  <a:cubicBezTo>
                    <a:pt x="356" y="443"/>
                    <a:pt x="340" y="451"/>
                    <a:pt x="316" y="459"/>
                  </a:cubicBezTo>
                  <a:cubicBezTo>
                    <a:pt x="316" y="459"/>
                    <a:pt x="308" y="467"/>
                    <a:pt x="300" y="467"/>
                  </a:cubicBezTo>
                  <a:cubicBezTo>
                    <a:pt x="292" y="474"/>
                    <a:pt x="284" y="474"/>
                    <a:pt x="276" y="483"/>
                  </a:cubicBezTo>
                  <a:cubicBezTo>
                    <a:pt x="261" y="483"/>
                    <a:pt x="245" y="490"/>
                    <a:pt x="229" y="506"/>
                  </a:cubicBezTo>
                  <a:cubicBezTo>
                    <a:pt x="221" y="514"/>
                    <a:pt x="213" y="522"/>
                    <a:pt x="189" y="522"/>
                  </a:cubicBezTo>
                  <a:cubicBezTo>
                    <a:pt x="189" y="522"/>
                    <a:pt x="181" y="522"/>
                    <a:pt x="174" y="522"/>
                  </a:cubicBezTo>
                  <a:cubicBezTo>
                    <a:pt x="166" y="514"/>
                    <a:pt x="158" y="514"/>
                    <a:pt x="150" y="514"/>
                  </a:cubicBezTo>
                  <a:cubicBezTo>
                    <a:pt x="134" y="514"/>
                    <a:pt x="126" y="514"/>
                    <a:pt x="118" y="522"/>
                  </a:cubicBezTo>
                  <a:cubicBezTo>
                    <a:pt x="110" y="522"/>
                    <a:pt x="103" y="522"/>
                    <a:pt x="103" y="530"/>
                  </a:cubicBezTo>
                  <a:cubicBezTo>
                    <a:pt x="103" y="538"/>
                    <a:pt x="94" y="546"/>
                    <a:pt x="94" y="546"/>
                  </a:cubicBezTo>
                  <a:cubicBezTo>
                    <a:pt x="94" y="561"/>
                    <a:pt x="103" y="569"/>
                    <a:pt x="103" y="585"/>
                  </a:cubicBezTo>
                  <a:cubicBezTo>
                    <a:pt x="110" y="593"/>
                    <a:pt x="110" y="609"/>
                    <a:pt x="110" y="617"/>
                  </a:cubicBezTo>
                  <a:cubicBezTo>
                    <a:pt x="110" y="633"/>
                    <a:pt x="126" y="641"/>
                    <a:pt x="134" y="648"/>
                  </a:cubicBezTo>
                  <a:cubicBezTo>
                    <a:pt x="150" y="656"/>
                    <a:pt x="158" y="664"/>
                    <a:pt x="158" y="680"/>
                  </a:cubicBezTo>
                  <a:cubicBezTo>
                    <a:pt x="158" y="680"/>
                    <a:pt x="158" y="680"/>
                    <a:pt x="158" y="688"/>
                  </a:cubicBezTo>
                  <a:cubicBezTo>
                    <a:pt x="158" y="720"/>
                    <a:pt x="142" y="767"/>
                    <a:pt x="126" y="775"/>
                  </a:cubicBezTo>
                  <a:cubicBezTo>
                    <a:pt x="118" y="783"/>
                    <a:pt x="110" y="791"/>
                    <a:pt x="110" y="799"/>
                  </a:cubicBezTo>
                  <a:cubicBezTo>
                    <a:pt x="110" y="799"/>
                    <a:pt x="110" y="807"/>
                    <a:pt x="110" y="814"/>
                  </a:cubicBezTo>
                  <a:cubicBezTo>
                    <a:pt x="118" y="822"/>
                    <a:pt x="118" y="830"/>
                    <a:pt x="118" y="846"/>
                  </a:cubicBezTo>
                  <a:lnTo>
                    <a:pt x="118" y="846"/>
                  </a:lnTo>
                  <a:lnTo>
                    <a:pt x="118" y="846"/>
                  </a:lnTo>
                  <a:cubicBezTo>
                    <a:pt x="118" y="878"/>
                    <a:pt x="71" y="894"/>
                    <a:pt x="31" y="909"/>
                  </a:cubicBezTo>
                  <a:cubicBezTo>
                    <a:pt x="23" y="909"/>
                    <a:pt x="16" y="917"/>
                    <a:pt x="7" y="917"/>
                  </a:cubicBezTo>
                  <a:cubicBezTo>
                    <a:pt x="0" y="925"/>
                    <a:pt x="0" y="925"/>
                    <a:pt x="0" y="933"/>
                  </a:cubicBezTo>
                  <a:lnTo>
                    <a:pt x="0" y="933"/>
                  </a:lnTo>
                  <a:cubicBezTo>
                    <a:pt x="0" y="941"/>
                    <a:pt x="0" y="941"/>
                    <a:pt x="7" y="949"/>
                  </a:cubicBezTo>
                  <a:cubicBezTo>
                    <a:pt x="16" y="949"/>
                    <a:pt x="16" y="957"/>
                    <a:pt x="23" y="965"/>
                  </a:cubicBezTo>
                  <a:cubicBezTo>
                    <a:pt x="23" y="965"/>
                    <a:pt x="23" y="973"/>
                    <a:pt x="23" y="980"/>
                  </a:cubicBezTo>
                  <a:cubicBezTo>
                    <a:pt x="23" y="988"/>
                    <a:pt x="16" y="1004"/>
                    <a:pt x="7" y="1020"/>
                  </a:cubicBezTo>
                  <a:lnTo>
                    <a:pt x="7" y="1020"/>
                  </a:lnTo>
                  <a:lnTo>
                    <a:pt x="7" y="1020"/>
                  </a:lnTo>
                  <a:cubicBezTo>
                    <a:pt x="7" y="1020"/>
                    <a:pt x="7" y="1020"/>
                    <a:pt x="7" y="1028"/>
                  </a:cubicBezTo>
                  <a:lnTo>
                    <a:pt x="7" y="1028"/>
                  </a:lnTo>
                  <a:lnTo>
                    <a:pt x="7" y="1028"/>
                  </a:lnTo>
                  <a:lnTo>
                    <a:pt x="7" y="1028"/>
                  </a:lnTo>
                  <a:cubicBezTo>
                    <a:pt x="7" y="1028"/>
                    <a:pt x="7" y="1028"/>
                    <a:pt x="7" y="1020"/>
                  </a:cubicBezTo>
                  <a:cubicBezTo>
                    <a:pt x="23" y="1004"/>
                    <a:pt x="31" y="988"/>
                    <a:pt x="31" y="980"/>
                  </a:cubicBezTo>
                  <a:cubicBezTo>
                    <a:pt x="31" y="973"/>
                    <a:pt x="31" y="965"/>
                    <a:pt x="23" y="957"/>
                  </a:cubicBezTo>
                  <a:cubicBezTo>
                    <a:pt x="23" y="949"/>
                    <a:pt x="16" y="949"/>
                    <a:pt x="16" y="941"/>
                  </a:cubicBezTo>
                  <a:cubicBezTo>
                    <a:pt x="7" y="941"/>
                    <a:pt x="7" y="933"/>
                    <a:pt x="7" y="933"/>
                  </a:cubicBezTo>
                  <a:lnTo>
                    <a:pt x="7" y="933"/>
                  </a:lnTo>
                  <a:cubicBezTo>
                    <a:pt x="7" y="933"/>
                    <a:pt x="7" y="933"/>
                    <a:pt x="16" y="925"/>
                  </a:cubicBezTo>
                  <a:cubicBezTo>
                    <a:pt x="23" y="925"/>
                    <a:pt x="31" y="917"/>
                    <a:pt x="39" y="917"/>
                  </a:cubicBezTo>
                  <a:cubicBezTo>
                    <a:pt x="71" y="901"/>
                    <a:pt x="126" y="878"/>
                    <a:pt x="126" y="846"/>
                  </a:cubicBezTo>
                  <a:cubicBezTo>
                    <a:pt x="126" y="830"/>
                    <a:pt x="118" y="814"/>
                    <a:pt x="118" y="807"/>
                  </a:cubicBezTo>
                  <a:lnTo>
                    <a:pt x="118" y="799"/>
                  </a:lnTo>
                  <a:cubicBezTo>
                    <a:pt x="118" y="791"/>
                    <a:pt x="118" y="791"/>
                    <a:pt x="126" y="783"/>
                  </a:cubicBezTo>
                  <a:cubicBezTo>
                    <a:pt x="150" y="775"/>
                    <a:pt x="166" y="720"/>
                    <a:pt x="166" y="688"/>
                  </a:cubicBezTo>
                  <a:cubicBezTo>
                    <a:pt x="166" y="680"/>
                    <a:pt x="166" y="680"/>
                    <a:pt x="166" y="672"/>
                  </a:cubicBezTo>
                  <a:cubicBezTo>
                    <a:pt x="166" y="664"/>
                    <a:pt x="150" y="656"/>
                    <a:pt x="142" y="648"/>
                  </a:cubicBezTo>
                  <a:cubicBezTo>
                    <a:pt x="126" y="641"/>
                    <a:pt x="118" y="633"/>
                    <a:pt x="118" y="617"/>
                  </a:cubicBezTo>
                  <a:cubicBezTo>
                    <a:pt x="118" y="609"/>
                    <a:pt x="118" y="593"/>
                    <a:pt x="110" y="585"/>
                  </a:cubicBezTo>
                  <a:cubicBezTo>
                    <a:pt x="110" y="569"/>
                    <a:pt x="103" y="561"/>
                    <a:pt x="103" y="546"/>
                  </a:cubicBezTo>
                  <a:cubicBezTo>
                    <a:pt x="103" y="546"/>
                    <a:pt x="103" y="538"/>
                    <a:pt x="110" y="538"/>
                  </a:cubicBezTo>
                  <a:cubicBezTo>
                    <a:pt x="110" y="530"/>
                    <a:pt x="118" y="530"/>
                    <a:pt x="126" y="530"/>
                  </a:cubicBezTo>
                  <a:cubicBezTo>
                    <a:pt x="126" y="522"/>
                    <a:pt x="134" y="522"/>
                    <a:pt x="150" y="522"/>
                  </a:cubicBezTo>
                  <a:cubicBezTo>
                    <a:pt x="158" y="522"/>
                    <a:pt x="166" y="522"/>
                    <a:pt x="174" y="522"/>
                  </a:cubicBezTo>
                  <a:lnTo>
                    <a:pt x="174" y="522"/>
                  </a:lnTo>
                  <a:cubicBezTo>
                    <a:pt x="181" y="522"/>
                    <a:pt x="189" y="530"/>
                    <a:pt x="189" y="530"/>
                  </a:cubicBezTo>
                  <a:lnTo>
                    <a:pt x="189" y="530"/>
                  </a:lnTo>
                  <a:cubicBezTo>
                    <a:pt x="205" y="530"/>
                    <a:pt x="221" y="522"/>
                    <a:pt x="237" y="514"/>
                  </a:cubicBezTo>
                  <a:cubicBezTo>
                    <a:pt x="253" y="498"/>
                    <a:pt x="261" y="490"/>
                    <a:pt x="276" y="483"/>
                  </a:cubicBezTo>
                  <a:cubicBezTo>
                    <a:pt x="284" y="483"/>
                    <a:pt x="292" y="483"/>
                    <a:pt x="308" y="474"/>
                  </a:cubicBezTo>
                  <a:cubicBezTo>
                    <a:pt x="308" y="467"/>
                    <a:pt x="316" y="467"/>
                    <a:pt x="324" y="467"/>
                  </a:cubicBezTo>
                  <a:cubicBezTo>
                    <a:pt x="347" y="459"/>
                    <a:pt x="363" y="443"/>
                    <a:pt x="363" y="403"/>
                  </a:cubicBezTo>
                  <a:cubicBezTo>
                    <a:pt x="363" y="364"/>
                    <a:pt x="379" y="356"/>
                    <a:pt x="387" y="348"/>
                  </a:cubicBezTo>
                  <a:cubicBezTo>
                    <a:pt x="395" y="340"/>
                    <a:pt x="411" y="332"/>
                    <a:pt x="411" y="316"/>
                  </a:cubicBezTo>
                  <a:cubicBezTo>
                    <a:pt x="434" y="285"/>
                    <a:pt x="427" y="214"/>
                    <a:pt x="411" y="182"/>
                  </a:cubicBezTo>
                  <a:lnTo>
                    <a:pt x="411" y="182"/>
                  </a:lnTo>
                  <a:cubicBezTo>
                    <a:pt x="403" y="174"/>
                    <a:pt x="387" y="166"/>
                    <a:pt x="379" y="166"/>
                  </a:cubicBezTo>
                  <a:cubicBezTo>
                    <a:pt x="356" y="150"/>
                    <a:pt x="332" y="143"/>
                    <a:pt x="332" y="119"/>
                  </a:cubicBezTo>
                  <a:cubicBezTo>
                    <a:pt x="332" y="95"/>
                    <a:pt x="300" y="71"/>
                    <a:pt x="276" y="48"/>
                  </a:cubicBezTo>
                  <a:cubicBezTo>
                    <a:pt x="261" y="32"/>
                    <a:pt x="245" y="16"/>
                    <a:pt x="237" y="8"/>
                  </a:cubicBezTo>
                  <a:lnTo>
                    <a:pt x="237" y="8"/>
                  </a:lnTo>
                  <a:lnTo>
                    <a:pt x="237" y="8"/>
                  </a:lnTo>
                  <a:lnTo>
                    <a:pt x="237" y="8"/>
                  </a:lnTo>
                  <a:cubicBezTo>
                    <a:pt x="237" y="0"/>
                    <a:pt x="237" y="0"/>
                    <a:pt x="237"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15" name="Freeform 709"/>
            <p:cNvSpPr>
              <a:spLocks noChangeArrowheads="1"/>
            </p:cNvSpPr>
            <p:nvPr/>
          </p:nvSpPr>
          <p:spPr bwMode="auto">
            <a:xfrm>
              <a:off x="18364505" y="6657727"/>
              <a:ext cx="514886" cy="818714"/>
            </a:xfrm>
            <a:custGeom>
              <a:avLst/>
              <a:gdLst>
                <a:gd name="T0" fmla="*/ 23 w 981"/>
                <a:gd name="T1" fmla="*/ 0 h 1557"/>
                <a:gd name="T2" fmla="*/ 23 w 981"/>
                <a:gd name="T3" fmla="*/ 0 h 1557"/>
                <a:gd name="T4" fmla="*/ 16 w 981"/>
                <a:gd name="T5" fmla="*/ 213 h 1557"/>
                <a:gd name="T6" fmla="*/ 95 w 981"/>
                <a:gd name="T7" fmla="*/ 316 h 1557"/>
                <a:gd name="T8" fmla="*/ 166 w 981"/>
                <a:gd name="T9" fmla="*/ 411 h 1557"/>
                <a:gd name="T10" fmla="*/ 292 w 981"/>
                <a:gd name="T11" fmla="*/ 506 h 1557"/>
                <a:gd name="T12" fmla="*/ 316 w 981"/>
                <a:gd name="T13" fmla="*/ 577 h 1557"/>
                <a:gd name="T14" fmla="*/ 332 w 981"/>
                <a:gd name="T15" fmla="*/ 640 h 1557"/>
                <a:gd name="T16" fmla="*/ 356 w 981"/>
                <a:gd name="T17" fmla="*/ 672 h 1557"/>
                <a:gd name="T18" fmla="*/ 379 w 981"/>
                <a:gd name="T19" fmla="*/ 664 h 1557"/>
                <a:gd name="T20" fmla="*/ 387 w 981"/>
                <a:gd name="T21" fmla="*/ 656 h 1557"/>
                <a:gd name="T22" fmla="*/ 411 w 981"/>
                <a:gd name="T23" fmla="*/ 648 h 1557"/>
                <a:gd name="T24" fmla="*/ 427 w 981"/>
                <a:gd name="T25" fmla="*/ 664 h 1557"/>
                <a:gd name="T26" fmla="*/ 450 w 981"/>
                <a:gd name="T27" fmla="*/ 672 h 1557"/>
                <a:gd name="T28" fmla="*/ 466 w 981"/>
                <a:gd name="T29" fmla="*/ 656 h 1557"/>
                <a:gd name="T30" fmla="*/ 466 w 981"/>
                <a:gd name="T31" fmla="*/ 648 h 1557"/>
                <a:gd name="T32" fmla="*/ 522 w 981"/>
                <a:gd name="T33" fmla="*/ 688 h 1557"/>
                <a:gd name="T34" fmla="*/ 466 w 981"/>
                <a:gd name="T35" fmla="*/ 909 h 1557"/>
                <a:gd name="T36" fmla="*/ 593 w 981"/>
                <a:gd name="T37" fmla="*/ 1106 h 1557"/>
                <a:gd name="T38" fmla="*/ 648 w 981"/>
                <a:gd name="T39" fmla="*/ 1145 h 1557"/>
                <a:gd name="T40" fmla="*/ 696 w 981"/>
                <a:gd name="T41" fmla="*/ 1185 h 1557"/>
                <a:gd name="T42" fmla="*/ 743 w 981"/>
                <a:gd name="T43" fmla="*/ 1209 h 1557"/>
                <a:gd name="T44" fmla="*/ 783 w 981"/>
                <a:gd name="T45" fmla="*/ 1232 h 1557"/>
                <a:gd name="T46" fmla="*/ 806 w 981"/>
                <a:gd name="T47" fmla="*/ 1248 h 1557"/>
                <a:gd name="T48" fmla="*/ 830 w 981"/>
                <a:gd name="T49" fmla="*/ 1319 h 1557"/>
                <a:gd name="T50" fmla="*/ 854 w 981"/>
                <a:gd name="T51" fmla="*/ 1367 h 1557"/>
                <a:gd name="T52" fmla="*/ 846 w 981"/>
                <a:gd name="T53" fmla="*/ 1398 h 1557"/>
                <a:gd name="T54" fmla="*/ 830 w 981"/>
                <a:gd name="T55" fmla="*/ 1414 h 1557"/>
                <a:gd name="T56" fmla="*/ 846 w 981"/>
                <a:gd name="T57" fmla="*/ 1469 h 1557"/>
                <a:gd name="T58" fmla="*/ 877 w 981"/>
                <a:gd name="T59" fmla="*/ 1517 h 1557"/>
                <a:gd name="T60" fmla="*/ 933 w 981"/>
                <a:gd name="T61" fmla="*/ 1548 h 1557"/>
                <a:gd name="T62" fmla="*/ 956 w 981"/>
                <a:gd name="T63" fmla="*/ 1548 h 1557"/>
                <a:gd name="T64" fmla="*/ 972 w 981"/>
                <a:gd name="T65" fmla="*/ 1548 h 1557"/>
                <a:gd name="T66" fmla="*/ 972 w 981"/>
                <a:gd name="T67" fmla="*/ 1548 h 1557"/>
                <a:gd name="T68" fmla="*/ 980 w 981"/>
                <a:gd name="T69" fmla="*/ 1556 h 1557"/>
                <a:gd name="T70" fmla="*/ 980 w 981"/>
                <a:gd name="T71" fmla="*/ 1556 h 1557"/>
                <a:gd name="T72" fmla="*/ 980 w 981"/>
                <a:gd name="T73" fmla="*/ 1548 h 1557"/>
                <a:gd name="T74" fmla="*/ 972 w 981"/>
                <a:gd name="T75" fmla="*/ 1548 h 1557"/>
                <a:gd name="T76" fmla="*/ 956 w 981"/>
                <a:gd name="T77" fmla="*/ 1548 h 1557"/>
                <a:gd name="T78" fmla="*/ 933 w 981"/>
                <a:gd name="T79" fmla="*/ 1548 h 1557"/>
                <a:gd name="T80" fmla="*/ 885 w 981"/>
                <a:gd name="T81" fmla="*/ 1517 h 1557"/>
                <a:gd name="T82" fmla="*/ 830 w 981"/>
                <a:gd name="T83" fmla="*/ 1414 h 1557"/>
                <a:gd name="T84" fmla="*/ 854 w 981"/>
                <a:gd name="T85" fmla="*/ 1359 h 1557"/>
                <a:gd name="T86" fmla="*/ 806 w 981"/>
                <a:gd name="T87" fmla="*/ 1248 h 1557"/>
                <a:gd name="T88" fmla="*/ 743 w 981"/>
                <a:gd name="T89" fmla="*/ 1209 h 1557"/>
                <a:gd name="T90" fmla="*/ 648 w 981"/>
                <a:gd name="T91" fmla="*/ 1145 h 1557"/>
                <a:gd name="T92" fmla="*/ 466 w 981"/>
                <a:gd name="T93" fmla="*/ 909 h 1557"/>
                <a:gd name="T94" fmla="*/ 530 w 981"/>
                <a:gd name="T95" fmla="*/ 680 h 1557"/>
                <a:gd name="T96" fmla="*/ 466 w 981"/>
                <a:gd name="T97" fmla="*/ 648 h 1557"/>
                <a:gd name="T98" fmla="*/ 466 w 981"/>
                <a:gd name="T99" fmla="*/ 656 h 1557"/>
                <a:gd name="T100" fmla="*/ 450 w 981"/>
                <a:gd name="T101" fmla="*/ 672 h 1557"/>
                <a:gd name="T102" fmla="*/ 435 w 981"/>
                <a:gd name="T103" fmla="*/ 656 h 1557"/>
                <a:gd name="T104" fmla="*/ 411 w 981"/>
                <a:gd name="T105" fmla="*/ 648 h 1557"/>
                <a:gd name="T106" fmla="*/ 387 w 981"/>
                <a:gd name="T107" fmla="*/ 648 h 1557"/>
                <a:gd name="T108" fmla="*/ 356 w 981"/>
                <a:gd name="T109" fmla="*/ 664 h 1557"/>
                <a:gd name="T110" fmla="*/ 332 w 981"/>
                <a:gd name="T111" fmla="*/ 640 h 1557"/>
                <a:gd name="T112" fmla="*/ 292 w 981"/>
                <a:gd name="T113" fmla="*/ 506 h 1557"/>
                <a:gd name="T114" fmla="*/ 166 w 981"/>
                <a:gd name="T115" fmla="*/ 411 h 1557"/>
                <a:gd name="T116" fmla="*/ 16 w 981"/>
                <a:gd name="T117" fmla="*/ 213 h 1557"/>
                <a:gd name="T118" fmla="*/ 23 w 981"/>
                <a:gd name="T119" fmla="*/ 8 h 1557"/>
                <a:gd name="T120" fmla="*/ 23 w 981"/>
                <a:gd name="T121" fmla="*/ 8 h 1557"/>
                <a:gd name="T122" fmla="*/ 23 w 981"/>
                <a:gd name="T123" fmla="*/ 0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1" h="1557">
                  <a:moveTo>
                    <a:pt x="23" y="0"/>
                  </a:moveTo>
                  <a:lnTo>
                    <a:pt x="23" y="0"/>
                  </a:lnTo>
                  <a:cubicBezTo>
                    <a:pt x="0" y="32"/>
                    <a:pt x="8" y="166"/>
                    <a:pt x="16" y="213"/>
                  </a:cubicBezTo>
                  <a:cubicBezTo>
                    <a:pt x="16" y="245"/>
                    <a:pt x="55" y="285"/>
                    <a:pt x="95" y="316"/>
                  </a:cubicBezTo>
                  <a:cubicBezTo>
                    <a:pt x="126" y="356"/>
                    <a:pt x="158" y="387"/>
                    <a:pt x="166" y="411"/>
                  </a:cubicBezTo>
                  <a:cubicBezTo>
                    <a:pt x="166" y="458"/>
                    <a:pt x="269" y="498"/>
                    <a:pt x="292" y="506"/>
                  </a:cubicBezTo>
                  <a:cubicBezTo>
                    <a:pt x="300" y="514"/>
                    <a:pt x="308" y="545"/>
                    <a:pt x="316" y="577"/>
                  </a:cubicBezTo>
                  <a:cubicBezTo>
                    <a:pt x="324" y="601"/>
                    <a:pt x="324" y="624"/>
                    <a:pt x="332" y="640"/>
                  </a:cubicBezTo>
                  <a:cubicBezTo>
                    <a:pt x="340" y="664"/>
                    <a:pt x="348" y="672"/>
                    <a:pt x="356" y="672"/>
                  </a:cubicBezTo>
                  <a:cubicBezTo>
                    <a:pt x="363" y="672"/>
                    <a:pt x="372" y="664"/>
                    <a:pt x="379" y="664"/>
                  </a:cubicBezTo>
                  <a:lnTo>
                    <a:pt x="387" y="656"/>
                  </a:lnTo>
                  <a:cubicBezTo>
                    <a:pt x="395" y="648"/>
                    <a:pt x="403" y="648"/>
                    <a:pt x="411" y="648"/>
                  </a:cubicBezTo>
                  <a:cubicBezTo>
                    <a:pt x="419" y="648"/>
                    <a:pt x="427" y="656"/>
                    <a:pt x="427" y="664"/>
                  </a:cubicBezTo>
                  <a:cubicBezTo>
                    <a:pt x="435" y="672"/>
                    <a:pt x="443" y="672"/>
                    <a:pt x="450" y="672"/>
                  </a:cubicBezTo>
                  <a:cubicBezTo>
                    <a:pt x="458" y="672"/>
                    <a:pt x="466" y="664"/>
                    <a:pt x="466" y="656"/>
                  </a:cubicBezTo>
                  <a:cubicBezTo>
                    <a:pt x="466" y="648"/>
                    <a:pt x="466" y="648"/>
                    <a:pt x="466" y="648"/>
                  </a:cubicBezTo>
                  <a:cubicBezTo>
                    <a:pt x="474" y="648"/>
                    <a:pt x="498" y="664"/>
                    <a:pt x="522" y="688"/>
                  </a:cubicBezTo>
                  <a:cubicBezTo>
                    <a:pt x="553" y="711"/>
                    <a:pt x="530" y="798"/>
                    <a:pt x="466" y="909"/>
                  </a:cubicBezTo>
                  <a:cubicBezTo>
                    <a:pt x="427" y="979"/>
                    <a:pt x="530" y="1058"/>
                    <a:pt x="593" y="1106"/>
                  </a:cubicBezTo>
                  <a:cubicBezTo>
                    <a:pt x="625" y="1121"/>
                    <a:pt x="640" y="1137"/>
                    <a:pt x="648" y="1145"/>
                  </a:cubicBezTo>
                  <a:cubicBezTo>
                    <a:pt x="656" y="1169"/>
                    <a:pt x="680" y="1177"/>
                    <a:pt x="696" y="1185"/>
                  </a:cubicBezTo>
                  <a:cubicBezTo>
                    <a:pt x="711" y="1185"/>
                    <a:pt x="735" y="1193"/>
                    <a:pt x="743" y="1209"/>
                  </a:cubicBezTo>
                  <a:cubicBezTo>
                    <a:pt x="759" y="1224"/>
                    <a:pt x="775" y="1232"/>
                    <a:pt x="783" y="1232"/>
                  </a:cubicBezTo>
                  <a:cubicBezTo>
                    <a:pt x="798" y="1240"/>
                    <a:pt x="806" y="1240"/>
                    <a:pt x="806" y="1248"/>
                  </a:cubicBezTo>
                  <a:cubicBezTo>
                    <a:pt x="806" y="1272"/>
                    <a:pt x="814" y="1296"/>
                    <a:pt x="830" y="1319"/>
                  </a:cubicBezTo>
                  <a:cubicBezTo>
                    <a:pt x="838" y="1335"/>
                    <a:pt x="846" y="1351"/>
                    <a:pt x="854" y="1367"/>
                  </a:cubicBezTo>
                  <a:cubicBezTo>
                    <a:pt x="862" y="1390"/>
                    <a:pt x="862" y="1390"/>
                    <a:pt x="846" y="1398"/>
                  </a:cubicBezTo>
                  <a:cubicBezTo>
                    <a:pt x="838" y="1398"/>
                    <a:pt x="830" y="1406"/>
                    <a:pt x="830" y="1414"/>
                  </a:cubicBezTo>
                  <a:cubicBezTo>
                    <a:pt x="814" y="1430"/>
                    <a:pt x="830" y="1446"/>
                    <a:pt x="846" y="1469"/>
                  </a:cubicBezTo>
                  <a:cubicBezTo>
                    <a:pt x="862" y="1485"/>
                    <a:pt x="877" y="1501"/>
                    <a:pt x="877" y="1517"/>
                  </a:cubicBezTo>
                  <a:cubicBezTo>
                    <a:pt x="893" y="1540"/>
                    <a:pt x="909" y="1548"/>
                    <a:pt x="933" y="1548"/>
                  </a:cubicBezTo>
                  <a:cubicBezTo>
                    <a:pt x="941" y="1548"/>
                    <a:pt x="949" y="1548"/>
                    <a:pt x="956" y="1548"/>
                  </a:cubicBezTo>
                  <a:cubicBezTo>
                    <a:pt x="964" y="1548"/>
                    <a:pt x="964" y="1548"/>
                    <a:pt x="972" y="1548"/>
                  </a:cubicBezTo>
                  <a:lnTo>
                    <a:pt x="972" y="1548"/>
                  </a:lnTo>
                  <a:cubicBezTo>
                    <a:pt x="980" y="1556"/>
                    <a:pt x="980" y="1556"/>
                    <a:pt x="980" y="1556"/>
                  </a:cubicBezTo>
                  <a:lnTo>
                    <a:pt x="980" y="1556"/>
                  </a:lnTo>
                  <a:cubicBezTo>
                    <a:pt x="980" y="1548"/>
                    <a:pt x="980" y="1548"/>
                    <a:pt x="980" y="1548"/>
                  </a:cubicBezTo>
                  <a:lnTo>
                    <a:pt x="972" y="1548"/>
                  </a:lnTo>
                  <a:cubicBezTo>
                    <a:pt x="964" y="1548"/>
                    <a:pt x="964" y="1548"/>
                    <a:pt x="956" y="1548"/>
                  </a:cubicBezTo>
                  <a:cubicBezTo>
                    <a:pt x="949" y="1548"/>
                    <a:pt x="941" y="1548"/>
                    <a:pt x="933" y="1548"/>
                  </a:cubicBezTo>
                  <a:cubicBezTo>
                    <a:pt x="917" y="1548"/>
                    <a:pt x="893" y="1540"/>
                    <a:pt x="885" y="1517"/>
                  </a:cubicBezTo>
                  <a:cubicBezTo>
                    <a:pt x="862" y="1469"/>
                    <a:pt x="806" y="1438"/>
                    <a:pt x="830" y="1414"/>
                  </a:cubicBezTo>
                  <a:cubicBezTo>
                    <a:pt x="846" y="1390"/>
                    <a:pt x="877" y="1406"/>
                    <a:pt x="854" y="1359"/>
                  </a:cubicBezTo>
                  <a:cubicBezTo>
                    <a:pt x="838" y="1319"/>
                    <a:pt x="806" y="1280"/>
                    <a:pt x="806" y="1248"/>
                  </a:cubicBezTo>
                  <a:cubicBezTo>
                    <a:pt x="806" y="1224"/>
                    <a:pt x="767" y="1240"/>
                    <a:pt x="743" y="1209"/>
                  </a:cubicBezTo>
                  <a:cubicBezTo>
                    <a:pt x="719" y="1177"/>
                    <a:pt x="664" y="1177"/>
                    <a:pt x="648" y="1145"/>
                  </a:cubicBezTo>
                  <a:cubicBezTo>
                    <a:pt x="632" y="1114"/>
                    <a:pt x="411" y="1003"/>
                    <a:pt x="466" y="909"/>
                  </a:cubicBezTo>
                  <a:cubicBezTo>
                    <a:pt x="530" y="814"/>
                    <a:pt x="561" y="711"/>
                    <a:pt x="530" y="680"/>
                  </a:cubicBezTo>
                  <a:cubicBezTo>
                    <a:pt x="506" y="664"/>
                    <a:pt x="482" y="648"/>
                    <a:pt x="466" y="648"/>
                  </a:cubicBezTo>
                  <a:cubicBezTo>
                    <a:pt x="466" y="648"/>
                    <a:pt x="466" y="648"/>
                    <a:pt x="466" y="656"/>
                  </a:cubicBezTo>
                  <a:cubicBezTo>
                    <a:pt x="466" y="664"/>
                    <a:pt x="458" y="672"/>
                    <a:pt x="450" y="672"/>
                  </a:cubicBezTo>
                  <a:cubicBezTo>
                    <a:pt x="443" y="672"/>
                    <a:pt x="435" y="664"/>
                    <a:pt x="435" y="656"/>
                  </a:cubicBezTo>
                  <a:cubicBezTo>
                    <a:pt x="427" y="648"/>
                    <a:pt x="427" y="648"/>
                    <a:pt x="411" y="648"/>
                  </a:cubicBezTo>
                  <a:cubicBezTo>
                    <a:pt x="403" y="648"/>
                    <a:pt x="395" y="648"/>
                    <a:pt x="387" y="648"/>
                  </a:cubicBezTo>
                  <a:cubicBezTo>
                    <a:pt x="372" y="656"/>
                    <a:pt x="363" y="664"/>
                    <a:pt x="356" y="664"/>
                  </a:cubicBezTo>
                  <a:cubicBezTo>
                    <a:pt x="348" y="664"/>
                    <a:pt x="340" y="664"/>
                    <a:pt x="332" y="640"/>
                  </a:cubicBezTo>
                  <a:cubicBezTo>
                    <a:pt x="316" y="593"/>
                    <a:pt x="316" y="514"/>
                    <a:pt x="292" y="506"/>
                  </a:cubicBezTo>
                  <a:cubicBezTo>
                    <a:pt x="269" y="498"/>
                    <a:pt x="174" y="451"/>
                    <a:pt x="166" y="411"/>
                  </a:cubicBezTo>
                  <a:cubicBezTo>
                    <a:pt x="166" y="364"/>
                    <a:pt x="23" y="269"/>
                    <a:pt x="16" y="213"/>
                  </a:cubicBezTo>
                  <a:cubicBezTo>
                    <a:pt x="8" y="158"/>
                    <a:pt x="8" y="40"/>
                    <a:pt x="23" y="8"/>
                  </a:cubicBezTo>
                  <a:lnTo>
                    <a:pt x="23" y="8"/>
                  </a:lnTo>
                  <a:cubicBezTo>
                    <a:pt x="23" y="0"/>
                    <a:pt x="23" y="0"/>
                    <a:pt x="23"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16" name="Freeform 752"/>
            <p:cNvSpPr>
              <a:spLocks noChangeArrowheads="1"/>
            </p:cNvSpPr>
            <p:nvPr/>
          </p:nvSpPr>
          <p:spPr bwMode="auto">
            <a:xfrm>
              <a:off x="21896808" y="4224774"/>
              <a:ext cx="654044" cy="964831"/>
            </a:xfrm>
            <a:custGeom>
              <a:avLst/>
              <a:gdLst>
                <a:gd name="T0" fmla="*/ 1202 w 1243"/>
                <a:gd name="T1" fmla="*/ 1012 h 1835"/>
                <a:gd name="T2" fmla="*/ 1202 w 1243"/>
                <a:gd name="T3" fmla="*/ 1012 h 1835"/>
                <a:gd name="T4" fmla="*/ 1155 w 1243"/>
                <a:gd name="T5" fmla="*/ 989 h 1835"/>
                <a:gd name="T6" fmla="*/ 1163 w 1243"/>
                <a:gd name="T7" fmla="*/ 925 h 1835"/>
                <a:gd name="T8" fmla="*/ 1131 w 1243"/>
                <a:gd name="T9" fmla="*/ 894 h 1835"/>
                <a:gd name="T10" fmla="*/ 1092 w 1243"/>
                <a:gd name="T11" fmla="*/ 933 h 1835"/>
                <a:gd name="T12" fmla="*/ 997 w 1243"/>
                <a:gd name="T13" fmla="*/ 846 h 1835"/>
                <a:gd name="T14" fmla="*/ 981 w 1243"/>
                <a:gd name="T15" fmla="*/ 728 h 1835"/>
                <a:gd name="T16" fmla="*/ 870 w 1243"/>
                <a:gd name="T17" fmla="*/ 720 h 1835"/>
                <a:gd name="T18" fmla="*/ 823 w 1243"/>
                <a:gd name="T19" fmla="*/ 641 h 1835"/>
                <a:gd name="T20" fmla="*/ 657 w 1243"/>
                <a:gd name="T21" fmla="*/ 174 h 1835"/>
                <a:gd name="T22" fmla="*/ 491 w 1243"/>
                <a:gd name="T23" fmla="*/ 24 h 1835"/>
                <a:gd name="T24" fmla="*/ 428 w 1243"/>
                <a:gd name="T25" fmla="*/ 56 h 1835"/>
                <a:gd name="T26" fmla="*/ 253 w 1243"/>
                <a:gd name="T27" fmla="*/ 143 h 1835"/>
                <a:gd name="T28" fmla="*/ 182 w 1243"/>
                <a:gd name="T29" fmla="*/ 56 h 1835"/>
                <a:gd name="T30" fmla="*/ 119 w 1243"/>
                <a:gd name="T31" fmla="*/ 135 h 1835"/>
                <a:gd name="T32" fmla="*/ 32 w 1243"/>
                <a:gd name="T33" fmla="*/ 427 h 1835"/>
                <a:gd name="T34" fmla="*/ 32 w 1243"/>
                <a:gd name="T35" fmla="*/ 554 h 1835"/>
                <a:gd name="T36" fmla="*/ 32 w 1243"/>
                <a:gd name="T37" fmla="*/ 569 h 1835"/>
                <a:gd name="T38" fmla="*/ 380 w 1243"/>
                <a:gd name="T39" fmla="*/ 1755 h 1835"/>
                <a:gd name="T40" fmla="*/ 396 w 1243"/>
                <a:gd name="T41" fmla="*/ 1755 h 1835"/>
                <a:gd name="T42" fmla="*/ 428 w 1243"/>
                <a:gd name="T43" fmla="*/ 1779 h 1835"/>
                <a:gd name="T44" fmla="*/ 483 w 1243"/>
                <a:gd name="T45" fmla="*/ 1811 h 1835"/>
                <a:gd name="T46" fmla="*/ 475 w 1243"/>
                <a:gd name="T47" fmla="*/ 1763 h 1835"/>
                <a:gd name="T48" fmla="*/ 483 w 1243"/>
                <a:gd name="T49" fmla="*/ 1732 h 1835"/>
                <a:gd name="T50" fmla="*/ 506 w 1243"/>
                <a:gd name="T51" fmla="*/ 1692 h 1835"/>
                <a:gd name="T52" fmla="*/ 538 w 1243"/>
                <a:gd name="T53" fmla="*/ 1724 h 1835"/>
                <a:gd name="T54" fmla="*/ 554 w 1243"/>
                <a:gd name="T55" fmla="*/ 1676 h 1835"/>
                <a:gd name="T56" fmla="*/ 562 w 1243"/>
                <a:gd name="T57" fmla="*/ 1637 h 1835"/>
                <a:gd name="T58" fmla="*/ 625 w 1243"/>
                <a:gd name="T59" fmla="*/ 1645 h 1835"/>
                <a:gd name="T60" fmla="*/ 657 w 1243"/>
                <a:gd name="T61" fmla="*/ 1613 h 1835"/>
                <a:gd name="T62" fmla="*/ 649 w 1243"/>
                <a:gd name="T63" fmla="*/ 1463 h 1835"/>
                <a:gd name="T64" fmla="*/ 680 w 1243"/>
                <a:gd name="T65" fmla="*/ 1439 h 1835"/>
                <a:gd name="T66" fmla="*/ 688 w 1243"/>
                <a:gd name="T67" fmla="*/ 1384 h 1835"/>
                <a:gd name="T68" fmla="*/ 712 w 1243"/>
                <a:gd name="T69" fmla="*/ 1400 h 1835"/>
                <a:gd name="T70" fmla="*/ 752 w 1243"/>
                <a:gd name="T71" fmla="*/ 1439 h 1835"/>
                <a:gd name="T72" fmla="*/ 783 w 1243"/>
                <a:gd name="T73" fmla="*/ 1439 h 1835"/>
                <a:gd name="T74" fmla="*/ 823 w 1243"/>
                <a:gd name="T75" fmla="*/ 1431 h 1835"/>
                <a:gd name="T76" fmla="*/ 807 w 1243"/>
                <a:gd name="T77" fmla="*/ 1376 h 1835"/>
                <a:gd name="T78" fmla="*/ 839 w 1243"/>
                <a:gd name="T79" fmla="*/ 1400 h 1835"/>
                <a:gd name="T80" fmla="*/ 870 w 1243"/>
                <a:gd name="T81" fmla="*/ 1400 h 1835"/>
                <a:gd name="T82" fmla="*/ 902 w 1243"/>
                <a:gd name="T83" fmla="*/ 1376 h 1835"/>
                <a:gd name="T84" fmla="*/ 910 w 1243"/>
                <a:gd name="T85" fmla="*/ 1328 h 1835"/>
                <a:gd name="T86" fmla="*/ 854 w 1243"/>
                <a:gd name="T87" fmla="*/ 1313 h 1835"/>
                <a:gd name="T88" fmla="*/ 839 w 1243"/>
                <a:gd name="T89" fmla="*/ 1305 h 1835"/>
                <a:gd name="T90" fmla="*/ 902 w 1243"/>
                <a:gd name="T91" fmla="*/ 1281 h 1835"/>
                <a:gd name="T92" fmla="*/ 926 w 1243"/>
                <a:gd name="T93" fmla="*/ 1321 h 1835"/>
                <a:gd name="T94" fmla="*/ 965 w 1243"/>
                <a:gd name="T95" fmla="*/ 1321 h 1835"/>
                <a:gd name="T96" fmla="*/ 989 w 1243"/>
                <a:gd name="T97" fmla="*/ 1289 h 1835"/>
                <a:gd name="T98" fmla="*/ 1005 w 1243"/>
                <a:gd name="T99" fmla="*/ 1234 h 1835"/>
                <a:gd name="T100" fmla="*/ 1028 w 1243"/>
                <a:gd name="T101" fmla="*/ 1226 h 1835"/>
                <a:gd name="T102" fmla="*/ 1068 w 1243"/>
                <a:gd name="T103" fmla="*/ 1234 h 1835"/>
                <a:gd name="T104" fmla="*/ 1092 w 1243"/>
                <a:gd name="T105" fmla="*/ 1186 h 1835"/>
                <a:gd name="T106" fmla="*/ 1139 w 1243"/>
                <a:gd name="T107" fmla="*/ 1131 h 1835"/>
                <a:gd name="T108" fmla="*/ 1202 w 1243"/>
                <a:gd name="T109" fmla="*/ 1091 h 1835"/>
                <a:gd name="T110" fmla="*/ 1202 w 1243"/>
                <a:gd name="T111" fmla="*/ 1012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3" h="1835">
                  <a:moveTo>
                    <a:pt x="1202" y="1012"/>
                  </a:moveTo>
                  <a:lnTo>
                    <a:pt x="1202" y="1012"/>
                  </a:lnTo>
                  <a:cubicBezTo>
                    <a:pt x="1163" y="1012"/>
                    <a:pt x="1139" y="1020"/>
                    <a:pt x="1155" y="989"/>
                  </a:cubicBezTo>
                  <a:cubicBezTo>
                    <a:pt x="1179" y="949"/>
                    <a:pt x="1186" y="933"/>
                    <a:pt x="1163" y="925"/>
                  </a:cubicBezTo>
                  <a:cubicBezTo>
                    <a:pt x="1147" y="917"/>
                    <a:pt x="1123" y="902"/>
                    <a:pt x="1131" y="894"/>
                  </a:cubicBezTo>
                  <a:cubicBezTo>
                    <a:pt x="1131" y="902"/>
                    <a:pt x="1107" y="925"/>
                    <a:pt x="1092" y="933"/>
                  </a:cubicBezTo>
                  <a:cubicBezTo>
                    <a:pt x="1076" y="941"/>
                    <a:pt x="1020" y="870"/>
                    <a:pt x="997" y="846"/>
                  </a:cubicBezTo>
                  <a:cubicBezTo>
                    <a:pt x="981" y="822"/>
                    <a:pt x="1005" y="759"/>
                    <a:pt x="981" y="728"/>
                  </a:cubicBezTo>
                  <a:cubicBezTo>
                    <a:pt x="957" y="696"/>
                    <a:pt x="902" y="751"/>
                    <a:pt x="870" y="720"/>
                  </a:cubicBezTo>
                  <a:cubicBezTo>
                    <a:pt x="831" y="696"/>
                    <a:pt x="823" y="641"/>
                    <a:pt x="823" y="641"/>
                  </a:cubicBezTo>
                  <a:cubicBezTo>
                    <a:pt x="823" y="641"/>
                    <a:pt x="680" y="230"/>
                    <a:pt x="657" y="174"/>
                  </a:cubicBezTo>
                  <a:cubicBezTo>
                    <a:pt x="641" y="119"/>
                    <a:pt x="538" y="48"/>
                    <a:pt x="491" y="24"/>
                  </a:cubicBezTo>
                  <a:cubicBezTo>
                    <a:pt x="443" y="0"/>
                    <a:pt x="435" y="24"/>
                    <a:pt x="428" y="56"/>
                  </a:cubicBezTo>
                  <a:cubicBezTo>
                    <a:pt x="412" y="79"/>
                    <a:pt x="285" y="158"/>
                    <a:pt x="253" y="143"/>
                  </a:cubicBezTo>
                  <a:cubicBezTo>
                    <a:pt x="230" y="127"/>
                    <a:pt x="206" y="72"/>
                    <a:pt x="182" y="56"/>
                  </a:cubicBezTo>
                  <a:cubicBezTo>
                    <a:pt x="159" y="32"/>
                    <a:pt x="135" y="95"/>
                    <a:pt x="119" y="135"/>
                  </a:cubicBezTo>
                  <a:cubicBezTo>
                    <a:pt x="111" y="174"/>
                    <a:pt x="56" y="388"/>
                    <a:pt x="32" y="427"/>
                  </a:cubicBezTo>
                  <a:cubicBezTo>
                    <a:pt x="0" y="475"/>
                    <a:pt x="32" y="498"/>
                    <a:pt x="32" y="554"/>
                  </a:cubicBezTo>
                  <a:cubicBezTo>
                    <a:pt x="32" y="562"/>
                    <a:pt x="32" y="569"/>
                    <a:pt x="32" y="569"/>
                  </a:cubicBezTo>
                  <a:cubicBezTo>
                    <a:pt x="380" y="1755"/>
                    <a:pt x="380" y="1755"/>
                    <a:pt x="380" y="1755"/>
                  </a:cubicBezTo>
                  <a:cubicBezTo>
                    <a:pt x="388" y="1755"/>
                    <a:pt x="388" y="1755"/>
                    <a:pt x="396" y="1755"/>
                  </a:cubicBezTo>
                  <a:cubicBezTo>
                    <a:pt x="428" y="1755"/>
                    <a:pt x="404" y="1803"/>
                    <a:pt x="428" y="1779"/>
                  </a:cubicBezTo>
                  <a:cubicBezTo>
                    <a:pt x="459" y="1763"/>
                    <a:pt x="475" y="1834"/>
                    <a:pt x="483" y="1811"/>
                  </a:cubicBezTo>
                  <a:cubicBezTo>
                    <a:pt x="491" y="1787"/>
                    <a:pt x="467" y="1779"/>
                    <a:pt x="475" y="1763"/>
                  </a:cubicBezTo>
                  <a:cubicBezTo>
                    <a:pt x="475" y="1748"/>
                    <a:pt x="491" y="1755"/>
                    <a:pt x="483" y="1732"/>
                  </a:cubicBezTo>
                  <a:cubicBezTo>
                    <a:pt x="475" y="1700"/>
                    <a:pt x="491" y="1668"/>
                    <a:pt x="506" y="1692"/>
                  </a:cubicBezTo>
                  <a:cubicBezTo>
                    <a:pt x="522" y="1724"/>
                    <a:pt x="530" y="1739"/>
                    <a:pt x="538" y="1724"/>
                  </a:cubicBezTo>
                  <a:cubicBezTo>
                    <a:pt x="554" y="1708"/>
                    <a:pt x="562" y="1716"/>
                    <a:pt x="554" y="1676"/>
                  </a:cubicBezTo>
                  <a:cubicBezTo>
                    <a:pt x="546" y="1645"/>
                    <a:pt x="538" y="1645"/>
                    <a:pt x="562" y="1637"/>
                  </a:cubicBezTo>
                  <a:cubicBezTo>
                    <a:pt x="586" y="1637"/>
                    <a:pt x="593" y="1661"/>
                    <a:pt x="625" y="1645"/>
                  </a:cubicBezTo>
                  <a:cubicBezTo>
                    <a:pt x="657" y="1629"/>
                    <a:pt x="665" y="1637"/>
                    <a:pt x="657" y="1613"/>
                  </a:cubicBezTo>
                  <a:cubicBezTo>
                    <a:pt x="657" y="1589"/>
                    <a:pt x="625" y="1510"/>
                    <a:pt x="649" y="1463"/>
                  </a:cubicBezTo>
                  <a:cubicBezTo>
                    <a:pt x="680" y="1415"/>
                    <a:pt x="680" y="1463"/>
                    <a:pt x="680" y="1439"/>
                  </a:cubicBezTo>
                  <a:cubicBezTo>
                    <a:pt x="673" y="1415"/>
                    <a:pt x="688" y="1423"/>
                    <a:pt x="688" y="1384"/>
                  </a:cubicBezTo>
                  <a:cubicBezTo>
                    <a:pt x="696" y="1344"/>
                    <a:pt x="704" y="1384"/>
                    <a:pt x="712" y="1400"/>
                  </a:cubicBezTo>
                  <a:cubicBezTo>
                    <a:pt x="728" y="1423"/>
                    <a:pt x="736" y="1447"/>
                    <a:pt x="752" y="1439"/>
                  </a:cubicBezTo>
                  <a:cubicBezTo>
                    <a:pt x="775" y="1431"/>
                    <a:pt x="759" y="1431"/>
                    <a:pt x="783" y="1439"/>
                  </a:cubicBezTo>
                  <a:cubicBezTo>
                    <a:pt x="807" y="1455"/>
                    <a:pt x="846" y="1455"/>
                    <a:pt x="823" y="1431"/>
                  </a:cubicBezTo>
                  <a:cubicBezTo>
                    <a:pt x="807" y="1408"/>
                    <a:pt x="783" y="1384"/>
                    <a:pt x="807" y="1376"/>
                  </a:cubicBezTo>
                  <a:cubicBezTo>
                    <a:pt x="831" y="1368"/>
                    <a:pt x="831" y="1384"/>
                    <a:pt x="839" y="1400"/>
                  </a:cubicBezTo>
                  <a:cubicBezTo>
                    <a:pt x="839" y="1423"/>
                    <a:pt x="870" y="1400"/>
                    <a:pt x="870" y="1400"/>
                  </a:cubicBezTo>
                  <a:cubicBezTo>
                    <a:pt x="870" y="1400"/>
                    <a:pt x="878" y="1400"/>
                    <a:pt x="902" y="1376"/>
                  </a:cubicBezTo>
                  <a:cubicBezTo>
                    <a:pt x="918" y="1352"/>
                    <a:pt x="926" y="1344"/>
                    <a:pt x="910" y="1328"/>
                  </a:cubicBezTo>
                  <a:cubicBezTo>
                    <a:pt x="894" y="1321"/>
                    <a:pt x="862" y="1305"/>
                    <a:pt x="854" y="1313"/>
                  </a:cubicBezTo>
                  <a:cubicBezTo>
                    <a:pt x="839" y="1328"/>
                    <a:pt x="815" y="1321"/>
                    <a:pt x="839" y="1305"/>
                  </a:cubicBezTo>
                  <a:cubicBezTo>
                    <a:pt x="870" y="1281"/>
                    <a:pt x="886" y="1265"/>
                    <a:pt x="902" y="1281"/>
                  </a:cubicBezTo>
                  <a:cubicBezTo>
                    <a:pt x="918" y="1305"/>
                    <a:pt x="894" y="1305"/>
                    <a:pt x="926" y="1321"/>
                  </a:cubicBezTo>
                  <a:cubicBezTo>
                    <a:pt x="949" y="1344"/>
                    <a:pt x="957" y="1360"/>
                    <a:pt x="965" y="1321"/>
                  </a:cubicBezTo>
                  <a:cubicBezTo>
                    <a:pt x="973" y="1289"/>
                    <a:pt x="973" y="1289"/>
                    <a:pt x="989" y="1289"/>
                  </a:cubicBezTo>
                  <a:cubicBezTo>
                    <a:pt x="1005" y="1289"/>
                    <a:pt x="1005" y="1265"/>
                    <a:pt x="1005" y="1234"/>
                  </a:cubicBezTo>
                  <a:cubicBezTo>
                    <a:pt x="1005" y="1210"/>
                    <a:pt x="1012" y="1210"/>
                    <a:pt x="1028" y="1226"/>
                  </a:cubicBezTo>
                  <a:cubicBezTo>
                    <a:pt x="1044" y="1249"/>
                    <a:pt x="1052" y="1257"/>
                    <a:pt x="1068" y="1234"/>
                  </a:cubicBezTo>
                  <a:cubicBezTo>
                    <a:pt x="1076" y="1210"/>
                    <a:pt x="1060" y="1218"/>
                    <a:pt x="1092" y="1186"/>
                  </a:cubicBezTo>
                  <a:cubicBezTo>
                    <a:pt x="1123" y="1155"/>
                    <a:pt x="1107" y="1131"/>
                    <a:pt x="1139" y="1131"/>
                  </a:cubicBezTo>
                  <a:cubicBezTo>
                    <a:pt x="1171" y="1123"/>
                    <a:pt x="1171" y="1123"/>
                    <a:pt x="1202" y="1091"/>
                  </a:cubicBezTo>
                  <a:cubicBezTo>
                    <a:pt x="1234" y="1068"/>
                    <a:pt x="1242" y="1020"/>
                    <a:pt x="1202" y="101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17" name="Freeform 753"/>
            <p:cNvSpPr>
              <a:spLocks noChangeArrowheads="1"/>
            </p:cNvSpPr>
            <p:nvPr/>
          </p:nvSpPr>
          <p:spPr bwMode="auto">
            <a:xfrm>
              <a:off x="21903765" y="4227094"/>
              <a:ext cx="644767" cy="953234"/>
            </a:xfrm>
            <a:custGeom>
              <a:avLst/>
              <a:gdLst>
                <a:gd name="T0" fmla="*/ 434 w 1226"/>
                <a:gd name="T1" fmla="*/ 1771 h 1812"/>
                <a:gd name="T2" fmla="*/ 387 w 1226"/>
                <a:gd name="T3" fmla="*/ 1747 h 1812"/>
                <a:gd name="T4" fmla="*/ 23 w 1226"/>
                <a:gd name="T5" fmla="*/ 561 h 1812"/>
                <a:gd name="T6" fmla="*/ 15 w 1226"/>
                <a:gd name="T7" fmla="*/ 419 h 1812"/>
                <a:gd name="T8" fmla="*/ 173 w 1226"/>
                <a:gd name="T9" fmla="*/ 40 h 1812"/>
                <a:gd name="T10" fmla="*/ 411 w 1226"/>
                <a:gd name="T11" fmla="*/ 40 h 1812"/>
                <a:gd name="T12" fmla="*/ 656 w 1226"/>
                <a:gd name="T13" fmla="*/ 166 h 1812"/>
                <a:gd name="T14" fmla="*/ 917 w 1226"/>
                <a:gd name="T15" fmla="*/ 712 h 1812"/>
                <a:gd name="T16" fmla="*/ 996 w 1226"/>
                <a:gd name="T17" fmla="*/ 838 h 1812"/>
                <a:gd name="T18" fmla="*/ 1138 w 1226"/>
                <a:gd name="T19" fmla="*/ 862 h 1812"/>
                <a:gd name="T20" fmla="*/ 1170 w 1226"/>
                <a:gd name="T21" fmla="*/ 925 h 1812"/>
                <a:gd name="T22" fmla="*/ 1170 w 1226"/>
                <a:gd name="T23" fmla="*/ 1004 h 1812"/>
                <a:gd name="T24" fmla="*/ 1130 w 1226"/>
                <a:gd name="T25" fmla="*/ 1123 h 1812"/>
                <a:gd name="T26" fmla="*/ 1067 w 1226"/>
                <a:gd name="T27" fmla="*/ 1210 h 1812"/>
                <a:gd name="T28" fmla="*/ 1003 w 1226"/>
                <a:gd name="T29" fmla="*/ 1210 h 1812"/>
                <a:gd name="T30" fmla="*/ 980 w 1226"/>
                <a:gd name="T31" fmla="*/ 1281 h 1812"/>
                <a:gd name="T32" fmla="*/ 909 w 1226"/>
                <a:gd name="T33" fmla="*/ 1320 h 1812"/>
                <a:gd name="T34" fmla="*/ 845 w 1226"/>
                <a:gd name="T35" fmla="*/ 1289 h 1812"/>
                <a:gd name="T36" fmla="*/ 901 w 1226"/>
                <a:gd name="T37" fmla="*/ 1320 h 1812"/>
                <a:gd name="T38" fmla="*/ 837 w 1226"/>
                <a:gd name="T39" fmla="*/ 1407 h 1812"/>
                <a:gd name="T40" fmla="*/ 798 w 1226"/>
                <a:gd name="T41" fmla="*/ 1368 h 1812"/>
                <a:gd name="T42" fmla="*/ 822 w 1226"/>
                <a:gd name="T43" fmla="*/ 1439 h 1812"/>
                <a:gd name="T44" fmla="*/ 750 w 1226"/>
                <a:gd name="T45" fmla="*/ 1431 h 1812"/>
                <a:gd name="T46" fmla="*/ 703 w 1226"/>
                <a:gd name="T47" fmla="*/ 1392 h 1812"/>
                <a:gd name="T48" fmla="*/ 679 w 1226"/>
                <a:gd name="T49" fmla="*/ 1407 h 1812"/>
                <a:gd name="T50" fmla="*/ 664 w 1226"/>
                <a:gd name="T51" fmla="*/ 1439 h 1812"/>
                <a:gd name="T52" fmla="*/ 632 w 1226"/>
                <a:gd name="T53" fmla="*/ 1637 h 1812"/>
                <a:gd name="T54" fmla="*/ 553 w 1226"/>
                <a:gd name="T55" fmla="*/ 1637 h 1812"/>
                <a:gd name="T56" fmla="*/ 545 w 1226"/>
                <a:gd name="T57" fmla="*/ 1716 h 1812"/>
                <a:gd name="T58" fmla="*/ 482 w 1226"/>
                <a:gd name="T59" fmla="*/ 1684 h 1812"/>
                <a:gd name="T60" fmla="*/ 466 w 1226"/>
                <a:gd name="T61" fmla="*/ 1755 h 1812"/>
                <a:gd name="T62" fmla="*/ 434 w 1226"/>
                <a:gd name="T63" fmla="*/ 1763 h 1812"/>
                <a:gd name="T64" fmla="*/ 466 w 1226"/>
                <a:gd name="T65" fmla="*/ 1795 h 1812"/>
                <a:gd name="T66" fmla="*/ 474 w 1226"/>
                <a:gd name="T67" fmla="*/ 1724 h 1812"/>
                <a:gd name="T68" fmla="*/ 521 w 1226"/>
                <a:gd name="T69" fmla="*/ 1716 h 1812"/>
                <a:gd name="T70" fmla="*/ 537 w 1226"/>
                <a:gd name="T71" fmla="*/ 1660 h 1812"/>
                <a:gd name="T72" fmla="*/ 600 w 1226"/>
                <a:gd name="T73" fmla="*/ 1637 h 1812"/>
                <a:gd name="T74" fmla="*/ 640 w 1226"/>
                <a:gd name="T75" fmla="*/ 1589 h 1812"/>
                <a:gd name="T76" fmla="*/ 671 w 1226"/>
                <a:gd name="T77" fmla="*/ 1407 h 1812"/>
                <a:gd name="T78" fmla="*/ 711 w 1226"/>
                <a:gd name="T79" fmla="*/ 1392 h 1812"/>
                <a:gd name="T80" fmla="*/ 743 w 1226"/>
                <a:gd name="T81" fmla="*/ 1423 h 1812"/>
                <a:gd name="T82" fmla="*/ 806 w 1226"/>
                <a:gd name="T83" fmla="*/ 1439 h 1812"/>
                <a:gd name="T84" fmla="*/ 790 w 1226"/>
                <a:gd name="T85" fmla="*/ 1376 h 1812"/>
                <a:gd name="T86" fmla="*/ 830 w 1226"/>
                <a:gd name="T87" fmla="*/ 1392 h 1812"/>
                <a:gd name="T88" fmla="*/ 885 w 1226"/>
                <a:gd name="T89" fmla="*/ 1368 h 1812"/>
                <a:gd name="T90" fmla="*/ 845 w 1226"/>
                <a:gd name="T91" fmla="*/ 1313 h 1812"/>
                <a:gd name="T92" fmla="*/ 837 w 1226"/>
                <a:gd name="T93" fmla="*/ 1281 h 1812"/>
                <a:gd name="T94" fmla="*/ 917 w 1226"/>
                <a:gd name="T95" fmla="*/ 1313 h 1812"/>
                <a:gd name="T96" fmla="*/ 980 w 1226"/>
                <a:gd name="T97" fmla="*/ 1273 h 1812"/>
                <a:gd name="T98" fmla="*/ 1003 w 1226"/>
                <a:gd name="T99" fmla="*/ 1202 h 1812"/>
                <a:gd name="T100" fmla="*/ 1059 w 1226"/>
                <a:gd name="T101" fmla="*/ 1210 h 1812"/>
                <a:gd name="T102" fmla="*/ 1130 w 1226"/>
                <a:gd name="T103" fmla="*/ 1115 h 1812"/>
                <a:gd name="T104" fmla="*/ 1170 w 1226"/>
                <a:gd name="T105" fmla="*/ 1012 h 1812"/>
                <a:gd name="T106" fmla="*/ 1162 w 1226"/>
                <a:gd name="T107" fmla="*/ 925 h 1812"/>
                <a:gd name="T108" fmla="*/ 1083 w 1226"/>
                <a:gd name="T109" fmla="*/ 925 h 1812"/>
                <a:gd name="T110" fmla="*/ 972 w 1226"/>
                <a:gd name="T111" fmla="*/ 720 h 1812"/>
                <a:gd name="T112" fmla="*/ 861 w 1226"/>
                <a:gd name="T113" fmla="*/ 720 h 1812"/>
                <a:gd name="T114" fmla="*/ 450 w 1226"/>
                <a:gd name="T115" fmla="*/ 8 h 1812"/>
                <a:gd name="T116" fmla="*/ 244 w 1226"/>
                <a:gd name="T117" fmla="*/ 143 h 1812"/>
                <a:gd name="T118" fmla="*/ 118 w 1226"/>
                <a:gd name="T119" fmla="*/ 127 h 1812"/>
                <a:gd name="T120" fmla="*/ 31 w 1226"/>
                <a:gd name="T121" fmla="*/ 546 h 1812"/>
                <a:gd name="T122" fmla="*/ 411 w 1226"/>
                <a:gd name="T123" fmla="*/ 1771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812">
                  <a:moveTo>
                    <a:pt x="466" y="1811"/>
                  </a:moveTo>
                  <a:lnTo>
                    <a:pt x="466" y="1811"/>
                  </a:lnTo>
                  <a:cubicBezTo>
                    <a:pt x="466" y="1811"/>
                    <a:pt x="458" y="1803"/>
                    <a:pt x="458" y="1795"/>
                  </a:cubicBezTo>
                  <a:cubicBezTo>
                    <a:pt x="450" y="1787"/>
                    <a:pt x="442" y="1771"/>
                    <a:pt x="434" y="1771"/>
                  </a:cubicBezTo>
                  <a:cubicBezTo>
                    <a:pt x="426" y="1771"/>
                    <a:pt x="426" y="1771"/>
                    <a:pt x="426" y="1779"/>
                  </a:cubicBezTo>
                  <a:cubicBezTo>
                    <a:pt x="419" y="1779"/>
                    <a:pt x="411" y="1787"/>
                    <a:pt x="411" y="1787"/>
                  </a:cubicBezTo>
                  <a:cubicBezTo>
                    <a:pt x="403" y="1787"/>
                    <a:pt x="403" y="1779"/>
                    <a:pt x="403" y="1771"/>
                  </a:cubicBezTo>
                  <a:cubicBezTo>
                    <a:pt x="395" y="1755"/>
                    <a:pt x="395" y="1755"/>
                    <a:pt x="387" y="1747"/>
                  </a:cubicBezTo>
                  <a:cubicBezTo>
                    <a:pt x="379" y="1747"/>
                    <a:pt x="379" y="1747"/>
                    <a:pt x="371" y="1755"/>
                  </a:cubicBezTo>
                  <a:lnTo>
                    <a:pt x="371" y="1755"/>
                  </a:lnTo>
                  <a:cubicBezTo>
                    <a:pt x="371" y="1747"/>
                    <a:pt x="371" y="1747"/>
                    <a:pt x="371" y="1747"/>
                  </a:cubicBezTo>
                  <a:cubicBezTo>
                    <a:pt x="23" y="561"/>
                    <a:pt x="23" y="561"/>
                    <a:pt x="23" y="561"/>
                  </a:cubicBezTo>
                  <a:lnTo>
                    <a:pt x="23" y="561"/>
                  </a:lnTo>
                  <a:cubicBezTo>
                    <a:pt x="23" y="561"/>
                    <a:pt x="23" y="554"/>
                    <a:pt x="23" y="546"/>
                  </a:cubicBezTo>
                  <a:cubicBezTo>
                    <a:pt x="23" y="530"/>
                    <a:pt x="15" y="514"/>
                    <a:pt x="15" y="498"/>
                  </a:cubicBezTo>
                  <a:cubicBezTo>
                    <a:pt x="7" y="475"/>
                    <a:pt x="0" y="451"/>
                    <a:pt x="15" y="419"/>
                  </a:cubicBezTo>
                  <a:cubicBezTo>
                    <a:pt x="39" y="388"/>
                    <a:pt x="79" y="245"/>
                    <a:pt x="94" y="174"/>
                  </a:cubicBezTo>
                  <a:cubicBezTo>
                    <a:pt x="102" y="150"/>
                    <a:pt x="110" y="135"/>
                    <a:pt x="110" y="127"/>
                  </a:cubicBezTo>
                  <a:cubicBezTo>
                    <a:pt x="118" y="103"/>
                    <a:pt x="142" y="40"/>
                    <a:pt x="166" y="40"/>
                  </a:cubicBezTo>
                  <a:cubicBezTo>
                    <a:pt x="173" y="40"/>
                    <a:pt x="173" y="40"/>
                    <a:pt x="173" y="40"/>
                  </a:cubicBezTo>
                  <a:cubicBezTo>
                    <a:pt x="189" y="48"/>
                    <a:pt x="197" y="64"/>
                    <a:pt x="205" y="79"/>
                  </a:cubicBezTo>
                  <a:cubicBezTo>
                    <a:pt x="221" y="103"/>
                    <a:pt x="229" y="127"/>
                    <a:pt x="253" y="135"/>
                  </a:cubicBezTo>
                  <a:cubicBezTo>
                    <a:pt x="253" y="135"/>
                    <a:pt x="253" y="135"/>
                    <a:pt x="260" y="135"/>
                  </a:cubicBezTo>
                  <a:cubicBezTo>
                    <a:pt x="292" y="135"/>
                    <a:pt x="403" y="64"/>
                    <a:pt x="411" y="40"/>
                  </a:cubicBezTo>
                  <a:cubicBezTo>
                    <a:pt x="411" y="40"/>
                    <a:pt x="419" y="40"/>
                    <a:pt x="419" y="32"/>
                  </a:cubicBezTo>
                  <a:cubicBezTo>
                    <a:pt x="426" y="16"/>
                    <a:pt x="434" y="0"/>
                    <a:pt x="450" y="0"/>
                  </a:cubicBezTo>
                  <a:cubicBezTo>
                    <a:pt x="458" y="0"/>
                    <a:pt x="474" y="8"/>
                    <a:pt x="482" y="8"/>
                  </a:cubicBezTo>
                  <a:cubicBezTo>
                    <a:pt x="529" y="32"/>
                    <a:pt x="632" y="103"/>
                    <a:pt x="656" y="166"/>
                  </a:cubicBezTo>
                  <a:cubicBezTo>
                    <a:pt x="671" y="222"/>
                    <a:pt x="814" y="625"/>
                    <a:pt x="822" y="633"/>
                  </a:cubicBezTo>
                  <a:cubicBezTo>
                    <a:pt x="822" y="633"/>
                    <a:pt x="830" y="688"/>
                    <a:pt x="861" y="712"/>
                  </a:cubicBezTo>
                  <a:cubicBezTo>
                    <a:pt x="869" y="712"/>
                    <a:pt x="877" y="720"/>
                    <a:pt x="885" y="720"/>
                  </a:cubicBezTo>
                  <a:cubicBezTo>
                    <a:pt x="893" y="720"/>
                    <a:pt x="909" y="712"/>
                    <a:pt x="917" y="712"/>
                  </a:cubicBezTo>
                  <a:cubicBezTo>
                    <a:pt x="932" y="704"/>
                    <a:pt x="940" y="704"/>
                    <a:pt x="948" y="704"/>
                  </a:cubicBezTo>
                  <a:cubicBezTo>
                    <a:pt x="964" y="704"/>
                    <a:pt x="972" y="704"/>
                    <a:pt x="972" y="712"/>
                  </a:cubicBezTo>
                  <a:cubicBezTo>
                    <a:pt x="988" y="736"/>
                    <a:pt x="988" y="759"/>
                    <a:pt x="988" y="783"/>
                  </a:cubicBezTo>
                  <a:cubicBezTo>
                    <a:pt x="988" y="807"/>
                    <a:pt x="988" y="823"/>
                    <a:pt x="996" y="838"/>
                  </a:cubicBezTo>
                  <a:cubicBezTo>
                    <a:pt x="996" y="838"/>
                    <a:pt x="996" y="838"/>
                    <a:pt x="1003" y="846"/>
                  </a:cubicBezTo>
                  <a:cubicBezTo>
                    <a:pt x="1019" y="862"/>
                    <a:pt x="1067" y="917"/>
                    <a:pt x="1083" y="917"/>
                  </a:cubicBezTo>
                  <a:cubicBezTo>
                    <a:pt x="1090" y="917"/>
                    <a:pt x="1106" y="894"/>
                    <a:pt x="1122" y="886"/>
                  </a:cubicBezTo>
                  <a:cubicBezTo>
                    <a:pt x="1138" y="862"/>
                    <a:pt x="1138" y="862"/>
                    <a:pt x="1138" y="862"/>
                  </a:cubicBezTo>
                  <a:cubicBezTo>
                    <a:pt x="1122" y="894"/>
                    <a:pt x="1122" y="894"/>
                    <a:pt x="1122" y="894"/>
                  </a:cubicBezTo>
                  <a:lnTo>
                    <a:pt x="1122" y="894"/>
                  </a:lnTo>
                  <a:cubicBezTo>
                    <a:pt x="1130" y="894"/>
                    <a:pt x="1146" y="909"/>
                    <a:pt x="1154" y="909"/>
                  </a:cubicBezTo>
                  <a:cubicBezTo>
                    <a:pt x="1162" y="917"/>
                    <a:pt x="1170" y="917"/>
                    <a:pt x="1170" y="925"/>
                  </a:cubicBezTo>
                  <a:cubicBezTo>
                    <a:pt x="1170" y="933"/>
                    <a:pt x="1162" y="949"/>
                    <a:pt x="1154" y="973"/>
                  </a:cubicBezTo>
                  <a:cubicBezTo>
                    <a:pt x="1154" y="981"/>
                    <a:pt x="1154" y="981"/>
                    <a:pt x="1154" y="981"/>
                  </a:cubicBezTo>
                  <a:cubicBezTo>
                    <a:pt x="1146" y="989"/>
                    <a:pt x="1146" y="996"/>
                    <a:pt x="1146" y="996"/>
                  </a:cubicBezTo>
                  <a:cubicBezTo>
                    <a:pt x="1146" y="1004"/>
                    <a:pt x="1154" y="1004"/>
                    <a:pt x="1170" y="1004"/>
                  </a:cubicBezTo>
                  <a:cubicBezTo>
                    <a:pt x="1177" y="1004"/>
                    <a:pt x="1185" y="1004"/>
                    <a:pt x="1193" y="1004"/>
                  </a:cubicBezTo>
                  <a:cubicBezTo>
                    <a:pt x="1209" y="1004"/>
                    <a:pt x="1217" y="1012"/>
                    <a:pt x="1217" y="1020"/>
                  </a:cubicBezTo>
                  <a:cubicBezTo>
                    <a:pt x="1225" y="1044"/>
                    <a:pt x="1217" y="1067"/>
                    <a:pt x="1193" y="1091"/>
                  </a:cubicBezTo>
                  <a:cubicBezTo>
                    <a:pt x="1162" y="1115"/>
                    <a:pt x="1162" y="1115"/>
                    <a:pt x="1130" y="1123"/>
                  </a:cubicBezTo>
                  <a:lnTo>
                    <a:pt x="1130" y="1123"/>
                  </a:lnTo>
                  <a:cubicBezTo>
                    <a:pt x="1114" y="1123"/>
                    <a:pt x="1114" y="1131"/>
                    <a:pt x="1106" y="1139"/>
                  </a:cubicBezTo>
                  <a:cubicBezTo>
                    <a:pt x="1106" y="1154"/>
                    <a:pt x="1106" y="1162"/>
                    <a:pt x="1090" y="1178"/>
                  </a:cubicBezTo>
                  <a:cubicBezTo>
                    <a:pt x="1067" y="1202"/>
                    <a:pt x="1067" y="1202"/>
                    <a:pt x="1067" y="1210"/>
                  </a:cubicBezTo>
                  <a:cubicBezTo>
                    <a:pt x="1067" y="1210"/>
                    <a:pt x="1059" y="1218"/>
                    <a:pt x="1059" y="1226"/>
                  </a:cubicBezTo>
                  <a:cubicBezTo>
                    <a:pt x="1059" y="1234"/>
                    <a:pt x="1051" y="1241"/>
                    <a:pt x="1043" y="1241"/>
                  </a:cubicBezTo>
                  <a:cubicBezTo>
                    <a:pt x="1035" y="1241"/>
                    <a:pt x="1027" y="1234"/>
                    <a:pt x="1019" y="1226"/>
                  </a:cubicBezTo>
                  <a:cubicBezTo>
                    <a:pt x="1011" y="1210"/>
                    <a:pt x="1003" y="1210"/>
                    <a:pt x="1003" y="1210"/>
                  </a:cubicBezTo>
                  <a:cubicBezTo>
                    <a:pt x="1003" y="1210"/>
                    <a:pt x="1003" y="1210"/>
                    <a:pt x="1003" y="1226"/>
                  </a:cubicBezTo>
                  <a:cubicBezTo>
                    <a:pt x="1003" y="1234"/>
                    <a:pt x="1003" y="1234"/>
                    <a:pt x="1003" y="1234"/>
                  </a:cubicBezTo>
                  <a:cubicBezTo>
                    <a:pt x="996" y="1257"/>
                    <a:pt x="996" y="1281"/>
                    <a:pt x="980" y="1281"/>
                  </a:cubicBezTo>
                  <a:lnTo>
                    <a:pt x="980" y="1281"/>
                  </a:lnTo>
                  <a:cubicBezTo>
                    <a:pt x="972" y="1281"/>
                    <a:pt x="964" y="1281"/>
                    <a:pt x="956" y="1320"/>
                  </a:cubicBezTo>
                  <a:cubicBezTo>
                    <a:pt x="956" y="1328"/>
                    <a:pt x="956" y="1344"/>
                    <a:pt x="940" y="1344"/>
                  </a:cubicBezTo>
                  <a:cubicBezTo>
                    <a:pt x="940" y="1344"/>
                    <a:pt x="932" y="1336"/>
                    <a:pt x="924" y="1328"/>
                  </a:cubicBezTo>
                  <a:cubicBezTo>
                    <a:pt x="917" y="1320"/>
                    <a:pt x="917" y="1320"/>
                    <a:pt x="909" y="1320"/>
                  </a:cubicBezTo>
                  <a:cubicBezTo>
                    <a:pt x="893" y="1305"/>
                    <a:pt x="893" y="1305"/>
                    <a:pt x="893" y="1297"/>
                  </a:cubicBezTo>
                  <a:cubicBezTo>
                    <a:pt x="901" y="1289"/>
                    <a:pt x="901" y="1289"/>
                    <a:pt x="893" y="1281"/>
                  </a:cubicBezTo>
                  <a:cubicBezTo>
                    <a:pt x="885" y="1273"/>
                    <a:pt x="885" y="1273"/>
                    <a:pt x="877" y="1273"/>
                  </a:cubicBezTo>
                  <a:cubicBezTo>
                    <a:pt x="869" y="1273"/>
                    <a:pt x="861" y="1281"/>
                    <a:pt x="845" y="1289"/>
                  </a:cubicBezTo>
                  <a:lnTo>
                    <a:pt x="837" y="1297"/>
                  </a:lnTo>
                  <a:cubicBezTo>
                    <a:pt x="830" y="1305"/>
                    <a:pt x="822" y="1305"/>
                    <a:pt x="822" y="1313"/>
                  </a:cubicBezTo>
                  <a:cubicBezTo>
                    <a:pt x="830" y="1313"/>
                    <a:pt x="837" y="1313"/>
                    <a:pt x="837" y="1305"/>
                  </a:cubicBezTo>
                  <a:cubicBezTo>
                    <a:pt x="845" y="1297"/>
                    <a:pt x="869" y="1297"/>
                    <a:pt x="901" y="1320"/>
                  </a:cubicBezTo>
                  <a:cubicBezTo>
                    <a:pt x="909" y="1320"/>
                    <a:pt x="909" y="1328"/>
                    <a:pt x="909" y="1336"/>
                  </a:cubicBezTo>
                  <a:cubicBezTo>
                    <a:pt x="909" y="1344"/>
                    <a:pt x="909" y="1352"/>
                    <a:pt x="893" y="1368"/>
                  </a:cubicBezTo>
                  <a:cubicBezTo>
                    <a:pt x="877" y="1392"/>
                    <a:pt x="869" y="1400"/>
                    <a:pt x="861" y="1400"/>
                  </a:cubicBezTo>
                  <a:cubicBezTo>
                    <a:pt x="861" y="1400"/>
                    <a:pt x="853" y="1407"/>
                    <a:pt x="837" y="1407"/>
                  </a:cubicBezTo>
                  <a:cubicBezTo>
                    <a:pt x="830" y="1407"/>
                    <a:pt x="822" y="1400"/>
                    <a:pt x="822" y="1392"/>
                  </a:cubicBezTo>
                  <a:lnTo>
                    <a:pt x="822" y="1384"/>
                  </a:lnTo>
                  <a:cubicBezTo>
                    <a:pt x="814" y="1368"/>
                    <a:pt x="814" y="1368"/>
                    <a:pt x="806" y="1368"/>
                  </a:cubicBezTo>
                  <a:cubicBezTo>
                    <a:pt x="806" y="1368"/>
                    <a:pt x="806" y="1368"/>
                    <a:pt x="798" y="1368"/>
                  </a:cubicBezTo>
                  <a:cubicBezTo>
                    <a:pt x="798" y="1368"/>
                    <a:pt x="790" y="1368"/>
                    <a:pt x="790" y="1376"/>
                  </a:cubicBezTo>
                  <a:cubicBezTo>
                    <a:pt x="790" y="1384"/>
                    <a:pt x="806" y="1400"/>
                    <a:pt x="814" y="1415"/>
                  </a:cubicBezTo>
                  <a:cubicBezTo>
                    <a:pt x="814" y="1415"/>
                    <a:pt x="822" y="1415"/>
                    <a:pt x="822" y="1423"/>
                  </a:cubicBezTo>
                  <a:cubicBezTo>
                    <a:pt x="830" y="1431"/>
                    <a:pt x="830" y="1431"/>
                    <a:pt x="822" y="1439"/>
                  </a:cubicBezTo>
                  <a:cubicBezTo>
                    <a:pt x="822" y="1439"/>
                    <a:pt x="814" y="1447"/>
                    <a:pt x="806" y="1447"/>
                  </a:cubicBezTo>
                  <a:cubicBezTo>
                    <a:pt x="798" y="1447"/>
                    <a:pt x="782" y="1439"/>
                    <a:pt x="774" y="1439"/>
                  </a:cubicBezTo>
                  <a:cubicBezTo>
                    <a:pt x="759" y="1431"/>
                    <a:pt x="759" y="1431"/>
                    <a:pt x="750" y="1431"/>
                  </a:cubicBezTo>
                  <a:lnTo>
                    <a:pt x="750" y="1431"/>
                  </a:lnTo>
                  <a:cubicBezTo>
                    <a:pt x="743" y="1431"/>
                    <a:pt x="743" y="1431"/>
                    <a:pt x="743" y="1431"/>
                  </a:cubicBezTo>
                  <a:cubicBezTo>
                    <a:pt x="743" y="1431"/>
                    <a:pt x="743" y="1431"/>
                    <a:pt x="735" y="1431"/>
                  </a:cubicBezTo>
                  <a:cubicBezTo>
                    <a:pt x="719" y="1431"/>
                    <a:pt x="711" y="1415"/>
                    <a:pt x="703" y="1392"/>
                  </a:cubicBezTo>
                  <a:lnTo>
                    <a:pt x="703" y="1392"/>
                  </a:lnTo>
                  <a:cubicBezTo>
                    <a:pt x="703" y="1392"/>
                    <a:pt x="703" y="1384"/>
                    <a:pt x="695" y="1384"/>
                  </a:cubicBezTo>
                  <a:cubicBezTo>
                    <a:pt x="695" y="1376"/>
                    <a:pt x="695" y="1368"/>
                    <a:pt x="687" y="1360"/>
                  </a:cubicBezTo>
                  <a:cubicBezTo>
                    <a:pt x="687" y="1368"/>
                    <a:pt x="687" y="1368"/>
                    <a:pt x="687" y="1376"/>
                  </a:cubicBezTo>
                  <a:cubicBezTo>
                    <a:pt x="687" y="1392"/>
                    <a:pt x="679" y="1407"/>
                    <a:pt x="679" y="1407"/>
                  </a:cubicBezTo>
                  <a:cubicBezTo>
                    <a:pt x="671" y="1415"/>
                    <a:pt x="671" y="1423"/>
                    <a:pt x="671" y="1431"/>
                  </a:cubicBezTo>
                  <a:cubicBezTo>
                    <a:pt x="671" y="1439"/>
                    <a:pt x="671" y="1439"/>
                    <a:pt x="671" y="1439"/>
                  </a:cubicBezTo>
                  <a:cubicBezTo>
                    <a:pt x="664" y="1439"/>
                    <a:pt x="664" y="1439"/>
                    <a:pt x="664" y="1439"/>
                  </a:cubicBezTo>
                  <a:lnTo>
                    <a:pt x="664" y="1439"/>
                  </a:lnTo>
                  <a:cubicBezTo>
                    <a:pt x="664" y="1439"/>
                    <a:pt x="656" y="1439"/>
                    <a:pt x="648" y="1455"/>
                  </a:cubicBezTo>
                  <a:cubicBezTo>
                    <a:pt x="624" y="1494"/>
                    <a:pt x="640" y="1550"/>
                    <a:pt x="648" y="1581"/>
                  </a:cubicBezTo>
                  <a:cubicBezTo>
                    <a:pt x="648" y="1589"/>
                    <a:pt x="656" y="1597"/>
                    <a:pt x="656" y="1605"/>
                  </a:cubicBezTo>
                  <a:cubicBezTo>
                    <a:pt x="656" y="1621"/>
                    <a:pt x="656" y="1629"/>
                    <a:pt x="632" y="1637"/>
                  </a:cubicBezTo>
                  <a:cubicBezTo>
                    <a:pt x="624" y="1637"/>
                    <a:pt x="624" y="1637"/>
                    <a:pt x="616" y="1645"/>
                  </a:cubicBezTo>
                  <a:cubicBezTo>
                    <a:pt x="608" y="1645"/>
                    <a:pt x="600" y="1645"/>
                    <a:pt x="600" y="1645"/>
                  </a:cubicBezTo>
                  <a:cubicBezTo>
                    <a:pt x="584" y="1645"/>
                    <a:pt x="584" y="1645"/>
                    <a:pt x="577" y="1637"/>
                  </a:cubicBezTo>
                  <a:cubicBezTo>
                    <a:pt x="569" y="1637"/>
                    <a:pt x="561" y="1637"/>
                    <a:pt x="553" y="1637"/>
                  </a:cubicBezTo>
                  <a:cubicBezTo>
                    <a:pt x="545" y="1637"/>
                    <a:pt x="545" y="1637"/>
                    <a:pt x="537" y="1637"/>
                  </a:cubicBezTo>
                  <a:cubicBezTo>
                    <a:pt x="537" y="1645"/>
                    <a:pt x="545" y="1653"/>
                    <a:pt x="545" y="1660"/>
                  </a:cubicBezTo>
                  <a:lnTo>
                    <a:pt x="545" y="1668"/>
                  </a:lnTo>
                  <a:cubicBezTo>
                    <a:pt x="553" y="1700"/>
                    <a:pt x="553" y="1708"/>
                    <a:pt x="545" y="1716"/>
                  </a:cubicBezTo>
                  <a:cubicBezTo>
                    <a:pt x="537" y="1716"/>
                    <a:pt x="537" y="1716"/>
                    <a:pt x="537" y="1716"/>
                  </a:cubicBezTo>
                  <a:cubicBezTo>
                    <a:pt x="529" y="1724"/>
                    <a:pt x="529" y="1724"/>
                    <a:pt x="521" y="1724"/>
                  </a:cubicBezTo>
                  <a:cubicBezTo>
                    <a:pt x="513" y="1724"/>
                    <a:pt x="506" y="1708"/>
                    <a:pt x="490" y="1692"/>
                  </a:cubicBezTo>
                  <a:cubicBezTo>
                    <a:pt x="490" y="1684"/>
                    <a:pt x="490" y="1684"/>
                    <a:pt x="482" y="1684"/>
                  </a:cubicBezTo>
                  <a:lnTo>
                    <a:pt x="482" y="1684"/>
                  </a:lnTo>
                  <a:cubicBezTo>
                    <a:pt x="474" y="1692"/>
                    <a:pt x="474" y="1708"/>
                    <a:pt x="482" y="1716"/>
                  </a:cubicBezTo>
                  <a:cubicBezTo>
                    <a:pt x="482" y="1740"/>
                    <a:pt x="482" y="1740"/>
                    <a:pt x="474" y="1747"/>
                  </a:cubicBezTo>
                  <a:cubicBezTo>
                    <a:pt x="474" y="1747"/>
                    <a:pt x="466" y="1747"/>
                    <a:pt x="466" y="1755"/>
                  </a:cubicBezTo>
                  <a:cubicBezTo>
                    <a:pt x="466" y="1763"/>
                    <a:pt x="466" y="1763"/>
                    <a:pt x="474" y="1771"/>
                  </a:cubicBezTo>
                  <a:cubicBezTo>
                    <a:pt x="474" y="1779"/>
                    <a:pt x="482" y="1787"/>
                    <a:pt x="474" y="1803"/>
                  </a:cubicBezTo>
                  <a:cubicBezTo>
                    <a:pt x="474" y="1803"/>
                    <a:pt x="474" y="1811"/>
                    <a:pt x="466" y="1811"/>
                  </a:cubicBezTo>
                  <a:close/>
                  <a:moveTo>
                    <a:pt x="434" y="1763"/>
                  </a:moveTo>
                  <a:lnTo>
                    <a:pt x="434" y="1763"/>
                  </a:lnTo>
                  <a:cubicBezTo>
                    <a:pt x="442" y="1763"/>
                    <a:pt x="458" y="1779"/>
                    <a:pt x="458" y="1787"/>
                  </a:cubicBezTo>
                  <a:cubicBezTo>
                    <a:pt x="466" y="1795"/>
                    <a:pt x="466" y="1795"/>
                    <a:pt x="466" y="1803"/>
                  </a:cubicBezTo>
                  <a:cubicBezTo>
                    <a:pt x="466" y="1795"/>
                    <a:pt x="466" y="1795"/>
                    <a:pt x="466" y="1795"/>
                  </a:cubicBezTo>
                  <a:cubicBezTo>
                    <a:pt x="474" y="1787"/>
                    <a:pt x="466" y="1779"/>
                    <a:pt x="466" y="1771"/>
                  </a:cubicBezTo>
                  <a:cubicBezTo>
                    <a:pt x="458" y="1771"/>
                    <a:pt x="458" y="1763"/>
                    <a:pt x="458" y="1755"/>
                  </a:cubicBezTo>
                  <a:cubicBezTo>
                    <a:pt x="466" y="1747"/>
                    <a:pt x="466" y="1740"/>
                    <a:pt x="474" y="1740"/>
                  </a:cubicBezTo>
                  <a:cubicBezTo>
                    <a:pt x="474" y="1740"/>
                    <a:pt x="474" y="1731"/>
                    <a:pt x="474" y="1724"/>
                  </a:cubicBezTo>
                  <a:cubicBezTo>
                    <a:pt x="466" y="1708"/>
                    <a:pt x="466" y="1692"/>
                    <a:pt x="474" y="1684"/>
                  </a:cubicBezTo>
                  <a:cubicBezTo>
                    <a:pt x="482" y="1676"/>
                    <a:pt x="482" y="1676"/>
                    <a:pt x="482" y="1676"/>
                  </a:cubicBezTo>
                  <a:cubicBezTo>
                    <a:pt x="490" y="1676"/>
                    <a:pt x="497" y="1676"/>
                    <a:pt x="497" y="1684"/>
                  </a:cubicBezTo>
                  <a:cubicBezTo>
                    <a:pt x="506" y="1700"/>
                    <a:pt x="521" y="1716"/>
                    <a:pt x="521" y="1716"/>
                  </a:cubicBezTo>
                  <a:cubicBezTo>
                    <a:pt x="529" y="1716"/>
                    <a:pt x="529" y="1716"/>
                    <a:pt x="529" y="1716"/>
                  </a:cubicBezTo>
                  <a:cubicBezTo>
                    <a:pt x="529" y="1708"/>
                    <a:pt x="537" y="1708"/>
                    <a:pt x="537" y="1708"/>
                  </a:cubicBezTo>
                  <a:cubicBezTo>
                    <a:pt x="545" y="1700"/>
                    <a:pt x="545" y="1700"/>
                    <a:pt x="545" y="1676"/>
                  </a:cubicBezTo>
                  <a:cubicBezTo>
                    <a:pt x="537" y="1668"/>
                    <a:pt x="537" y="1668"/>
                    <a:pt x="537" y="1660"/>
                  </a:cubicBezTo>
                  <a:cubicBezTo>
                    <a:pt x="537" y="1645"/>
                    <a:pt x="529" y="1637"/>
                    <a:pt x="537" y="1637"/>
                  </a:cubicBezTo>
                  <a:cubicBezTo>
                    <a:pt x="537" y="1629"/>
                    <a:pt x="545" y="1629"/>
                    <a:pt x="553" y="1629"/>
                  </a:cubicBezTo>
                  <a:cubicBezTo>
                    <a:pt x="561" y="1629"/>
                    <a:pt x="569" y="1629"/>
                    <a:pt x="577" y="1637"/>
                  </a:cubicBezTo>
                  <a:cubicBezTo>
                    <a:pt x="584" y="1637"/>
                    <a:pt x="592" y="1637"/>
                    <a:pt x="600" y="1637"/>
                  </a:cubicBezTo>
                  <a:cubicBezTo>
                    <a:pt x="600" y="1637"/>
                    <a:pt x="608" y="1637"/>
                    <a:pt x="616" y="1637"/>
                  </a:cubicBezTo>
                  <a:lnTo>
                    <a:pt x="624" y="1629"/>
                  </a:lnTo>
                  <a:cubicBezTo>
                    <a:pt x="648" y="1621"/>
                    <a:pt x="648" y="1621"/>
                    <a:pt x="648" y="1605"/>
                  </a:cubicBezTo>
                  <a:cubicBezTo>
                    <a:pt x="648" y="1597"/>
                    <a:pt x="640" y="1589"/>
                    <a:pt x="640" y="1589"/>
                  </a:cubicBezTo>
                  <a:cubicBezTo>
                    <a:pt x="632" y="1558"/>
                    <a:pt x="616" y="1494"/>
                    <a:pt x="640" y="1455"/>
                  </a:cubicBezTo>
                  <a:cubicBezTo>
                    <a:pt x="648" y="1439"/>
                    <a:pt x="656" y="1431"/>
                    <a:pt x="664" y="1431"/>
                  </a:cubicBezTo>
                  <a:lnTo>
                    <a:pt x="664" y="1431"/>
                  </a:lnTo>
                  <a:cubicBezTo>
                    <a:pt x="664" y="1415"/>
                    <a:pt x="664" y="1415"/>
                    <a:pt x="671" y="1407"/>
                  </a:cubicBezTo>
                  <a:cubicBezTo>
                    <a:pt x="671" y="1400"/>
                    <a:pt x="679" y="1392"/>
                    <a:pt x="679" y="1376"/>
                  </a:cubicBezTo>
                  <a:cubicBezTo>
                    <a:pt x="679" y="1360"/>
                    <a:pt x="679" y="1352"/>
                    <a:pt x="687" y="1352"/>
                  </a:cubicBezTo>
                  <a:cubicBezTo>
                    <a:pt x="695" y="1352"/>
                    <a:pt x="695" y="1360"/>
                    <a:pt x="703" y="1384"/>
                  </a:cubicBezTo>
                  <a:cubicBezTo>
                    <a:pt x="711" y="1384"/>
                    <a:pt x="711" y="1392"/>
                    <a:pt x="711" y="1392"/>
                  </a:cubicBezTo>
                  <a:lnTo>
                    <a:pt x="711" y="1392"/>
                  </a:lnTo>
                  <a:cubicBezTo>
                    <a:pt x="719" y="1407"/>
                    <a:pt x="727" y="1423"/>
                    <a:pt x="735" y="1423"/>
                  </a:cubicBezTo>
                  <a:cubicBezTo>
                    <a:pt x="743" y="1423"/>
                    <a:pt x="743" y="1423"/>
                    <a:pt x="743" y="1423"/>
                  </a:cubicBezTo>
                  <a:lnTo>
                    <a:pt x="743" y="1423"/>
                  </a:lnTo>
                  <a:cubicBezTo>
                    <a:pt x="750" y="1423"/>
                    <a:pt x="750" y="1423"/>
                    <a:pt x="759" y="1423"/>
                  </a:cubicBezTo>
                  <a:lnTo>
                    <a:pt x="759" y="1423"/>
                  </a:lnTo>
                  <a:cubicBezTo>
                    <a:pt x="759" y="1423"/>
                    <a:pt x="766" y="1431"/>
                    <a:pt x="774" y="1431"/>
                  </a:cubicBezTo>
                  <a:cubicBezTo>
                    <a:pt x="782" y="1439"/>
                    <a:pt x="798" y="1439"/>
                    <a:pt x="806" y="1439"/>
                  </a:cubicBezTo>
                  <a:cubicBezTo>
                    <a:pt x="814" y="1439"/>
                    <a:pt x="822" y="1439"/>
                    <a:pt x="822" y="1431"/>
                  </a:cubicBezTo>
                  <a:cubicBezTo>
                    <a:pt x="822" y="1431"/>
                    <a:pt x="822" y="1431"/>
                    <a:pt x="814" y="1423"/>
                  </a:cubicBezTo>
                  <a:cubicBezTo>
                    <a:pt x="814" y="1423"/>
                    <a:pt x="814" y="1415"/>
                    <a:pt x="806" y="1415"/>
                  </a:cubicBezTo>
                  <a:cubicBezTo>
                    <a:pt x="798" y="1400"/>
                    <a:pt x="782" y="1384"/>
                    <a:pt x="790" y="1376"/>
                  </a:cubicBezTo>
                  <a:cubicBezTo>
                    <a:pt x="790" y="1368"/>
                    <a:pt x="790" y="1360"/>
                    <a:pt x="798" y="1360"/>
                  </a:cubicBezTo>
                  <a:lnTo>
                    <a:pt x="806" y="1360"/>
                  </a:lnTo>
                  <a:cubicBezTo>
                    <a:pt x="822" y="1360"/>
                    <a:pt x="822" y="1368"/>
                    <a:pt x="830" y="1384"/>
                  </a:cubicBezTo>
                  <a:lnTo>
                    <a:pt x="830" y="1392"/>
                  </a:lnTo>
                  <a:cubicBezTo>
                    <a:pt x="830" y="1400"/>
                    <a:pt x="837" y="1400"/>
                    <a:pt x="837" y="1400"/>
                  </a:cubicBezTo>
                  <a:cubicBezTo>
                    <a:pt x="845" y="1400"/>
                    <a:pt x="861" y="1392"/>
                    <a:pt x="861" y="1392"/>
                  </a:cubicBezTo>
                  <a:lnTo>
                    <a:pt x="861" y="1392"/>
                  </a:lnTo>
                  <a:cubicBezTo>
                    <a:pt x="861" y="1392"/>
                    <a:pt x="869" y="1392"/>
                    <a:pt x="885" y="1368"/>
                  </a:cubicBezTo>
                  <a:cubicBezTo>
                    <a:pt x="901" y="1352"/>
                    <a:pt x="901" y="1344"/>
                    <a:pt x="901" y="1336"/>
                  </a:cubicBezTo>
                  <a:cubicBezTo>
                    <a:pt x="901" y="1328"/>
                    <a:pt x="901" y="1328"/>
                    <a:pt x="893" y="1328"/>
                  </a:cubicBezTo>
                  <a:cubicBezTo>
                    <a:pt x="877" y="1313"/>
                    <a:pt x="861" y="1305"/>
                    <a:pt x="853" y="1305"/>
                  </a:cubicBezTo>
                  <a:cubicBezTo>
                    <a:pt x="853" y="1305"/>
                    <a:pt x="845" y="1305"/>
                    <a:pt x="845" y="1313"/>
                  </a:cubicBezTo>
                  <a:cubicBezTo>
                    <a:pt x="845" y="1313"/>
                    <a:pt x="837" y="1320"/>
                    <a:pt x="830" y="1320"/>
                  </a:cubicBezTo>
                  <a:cubicBezTo>
                    <a:pt x="822" y="1320"/>
                    <a:pt x="822" y="1313"/>
                    <a:pt x="822" y="1313"/>
                  </a:cubicBezTo>
                  <a:cubicBezTo>
                    <a:pt x="814" y="1305"/>
                    <a:pt x="814" y="1305"/>
                    <a:pt x="830" y="1289"/>
                  </a:cubicBezTo>
                  <a:cubicBezTo>
                    <a:pt x="837" y="1289"/>
                    <a:pt x="837" y="1289"/>
                    <a:pt x="837" y="1281"/>
                  </a:cubicBezTo>
                  <a:cubicBezTo>
                    <a:pt x="853" y="1273"/>
                    <a:pt x="869" y="1265"/>
                    <a:pt x="877" y="1265"/>
                  </a:cubicBezTo>
                  <a:cubicBezTo>
                    <a:pt x="885" y="1265"/>
                    <a:pt x="893" y="1265"/>
                    <a:pt x="901" y="1273"/>
                  </a:cubicBezTo>
                  <a:cubicBezTo>
                    <a:pt x="909" y="1281"/>
                    <a:pt x="901" y="1289"/>
                    <a:pt x="901" y="1297"/>
                  </a:cubicBezTo>
                  <a:cubicBezTo>
                    <a:pt x="901" y="1297"/>
                    <a:pt x="901" y="1305"/>
                    <a:pt x="917" y="1313"/>
                  </a:cubicBezTo>
                  <a:lnTo>
                    <a:pt x="924" y="1320"/>
                  </a:lnTo>
                  <a:cubicBezTo>
                    <a:pt x="932" y="1328"/>
                    <a:pt x="940" y="1336"/>
                    <a:pt x="940" y="1336"/>
                  </a:cubicBezTo>
                  <a:cubicBezTo>
                    <a:pt x="948" y="1336"/>
                    <a:pt x="948" y="1328"/>
                    <a:pt x="948" y="1313"/>
                  </a:cubicBezTo>
                  <a:cubicBezTo>
                    <a:pt x="956" y="1281"/>
                    <a:pt x="964" y="1273"/>
                    <a:pt x="980" y="1273"/>
                  </a:cubicBezTo>
                  <a:lnTo>
                    <a:pt x="980" y="1273"/>
                  </a:lnTo>
                  <a:cubicBezTo>
                    <a:pt x="988" y="1273"/>
                    <a:pt x="988" y="1249"/>
                    <a:pt x="996" y="1234"/>
                  </a:cubicBezTo>
                  <a:cubicBezTo>
                    <a:pt x="996" y="1226"/>
                    <a:pt x="996" y="1226"/>
                    <a:pt x="996" y="1226"/>
                  </a:cubicBezTo>
                  <a:cubicBezTo>
                    <a:pt x="996" y="1218"/>
                    <a:pt x="996" y="1202"/>
                    <a:pt x="1003" y="1202"/>
                  </a:cubicBezTo>
                  <a:cubicBezTo>
                    <a:pt x="1011" y="1202"/>
                    <a:pt x="1011" y="1210"/>
                    <a:pt x="1019" y="1218"/>
                  </a:cubicBezTo>
                  <a:cubicBezTo>
                    <a:pt x="1027" y="1226"/>
                    <a:pt x="1035" y="1234"/>
                    <a:pt x="1043" y="1234"/>
                  </a:cubicBezTo>
                  <a:cubicBezTo>
                    <a:pt x="1043" y="1234"/>
                    <a:pt x="1051" y="1234"/>
                    <a:pt x="1051" y="1226"/>
                  </a:cubicBezTo>
                  <a:cubicBezTo>
                    <a:pt x="1059" y="1218"/>
                    <a:pt x="1059" y="1210"/>
                    <a:pt x="1059" y="1210"/>
                  </a:cubicBezTo>
                  <a:cubicBezTo>
                    <a:pt x="1059" y="1202"/>
                    <a:pt x="1059" y="1194"/>
                    <a:pt x="1083" y="1178"/>
                  </a:cubicBezTo>
                  <a:cubicBezTo>
                    <a:pt x="1098" y="1162"/>
                    <a:pt x="1098" y="1147"/>
                    <a:pt x="1106" y="1139"/>
                  </a:cubicBezTo>
                  <a:cubicBezTo>
                    <a:pt x="1106" y="1131"/>
                    <a:pt x="1106" y="1115"/>
                    <a:pt x="1130" y="1115"/>
                  </a:cubicBezTo>
                  <a:lnTo>
                    <a:pt x="1130" y="1115"/>
                  </a:lnTo>
                  <a:cubicBezTo>
                    <a:pt x="1162" y="1115"/>
                    <a:pt x="1162" y="1115"/>
                    <a:pt x="1193" y="1083"/>
                  </a:cubicBezTo>
                  <a:cubicBezTo>
                    <a:pt x="1209" y="1067"/>
                    <a:pt x="1217" y="1044"/>
                    <a:pt x="1209" y="1028"/>
                  </a:cubicBezTo>
                  <a:cubicBezTo>
                    <a:pt x="1209" y="1020"/>
                    <a:pt x="1201" y="1012"/>
                    <a:pt x="1193" y="1012"/>
                  </a:cubicBezTo>
                  <a:cubicBezTo>
                    <a:pt x="1185" y="1012"/>
                    <a:pt x="1177" y="1012"/>
                    <a:pt x="1170" y="1012"/>
                  </a:cubicBezTo>
                  <a:cubicBezTo>
                    <a:pt x="1154" y="1012"/>
                    <a:pt x="1146" y="1012"/>
                    <a:pt x="1138" y="1004"/>
                  </a:cubicBezTo>
                  <a:cubicBezTo>
                    <a:pt x="1138" y="996"/>
                    <a:pt x="1138" y="989"/>
                    <a:pt x="1146" y="973"/>
                  </a:cubicBezTo>
                  <a:lnTo>
                    <a:pt x="1146" y="973"/>
                  </a:lnTo>
                  <a:cubicBezTo>
                    <a:pt x="1162" y="949"/>
                    <a:pt x="1170" y="933"/>
                    <a:pt x="1162" y="925"/>
                  </a:cubicBezTo>
                  <a:cubicBezTo>
                    <a:pt x="1162" y="925"/>
                    <a:pt x="1162" y="917"/>
                    <a:pt x="1154" y="917"/>
                  </a:cubicBezTo>
                  <a:cubicBezTo>
                    <a:pt x="1138" y="909"/>
                    <a:pt x="1122" y="901"/>
                    <a:pt x="1122" y="894"/>
                  </a:cubicBezTo>
                  <a:cubicBezTo>
                    <a:pt x="1114" y="909"/>
                    <a:pt x="1098" y="925"/>
                    <a:pt x="1083" y="925"/>
                  </a:cubicBezTo>
                  <a:lnTo>
                    <a:pt x="1083" y="925"/>
                  </a:lnTo>
                  <a:cubicBezTo>
                    <a:pt x="1067" y="925"/>
                    <a:pt x="1035" y="894"/>
                    <a:pt x="996" y="846"/>
                  </a:cubicBezTo>
                  <a:lnTo>
                    <a:pt x="988" y="838"/>
                  </a:lnTo>
                  <a:cubicBezTo>
                    <a:pt x="980" y="830"/>
                    <a:pt x="980" y="807"/>
                    <a:pt x="980" y="783"/>
                  </a:cubicBezTo>
                  <a:cubicBezTo>
                    <a:pt x="980" y="759"/>
                    <a:pt x="980" y="736"/>
                    <a:pt x="972" y="720"/>
                  </a:cubicBezTo>
                  <a:cubicBezTo>
                    <a:pt x="964" y="712"/>
                    <a:pt x="956" y="712"/>
                    <a:pt x="948" y="712"/>
                  </a:cubicBezTo>
                  <a:cubicBezTo>
                    <a:pt x="940" y="712"/>
                    <a:pt x="932" y="712"/>
                    <a:pt x="924" y="720"/>
                  </a:cubicBezTo>
                  <a:cubicBezTo>
                    <a:pt x="909" y="720"/>
                    <a:pt x="893" y="728"/>
                    <a:pt x="885" y="728"/>
                  </a:cubicBezTo>
                  <a:cubicBezTo>
                    <a:pt x="877" y="728"/>
                    <a:pt x="861" y="720"/>
                    <a:pt x="861" y="720"/>
                  </a:cubicBezTo>
                  <a:cubicBezTo>
                    <a:pt x="822" y="688"/>
                    <a:pt x="814" y="633"/>
                    <a:pt x="814" y="633"/>
                  </a:cubicBezTo>
                  <a:cubicBezTo>
                    <a:pt x="814" y="633"/>
                    <a:pt x="664" y="222"/>
                    <a:pt x="648" y="166"/>
                  </a:cubicBezTo>
                  <a:cubicBezTo>
                    <a:pt x="624" y="111"/>
                    <a:pt x="529" y="40"/>
                    <a:pt x="482" y="16"/>
                  </a:cubicBezTo>
                  <a:cubicBezTo>
                    <a:pt x="466" y="16"/>
                    <a:pt x="458" y="8"/>
                    <a:pt x="450" y="8"/>
                  </a:cubicBezTo>
                  <a:cubicBezTo>
                    <a:pt x="434" y="8"/>
                    <a:pt x="434" y="24"/>
                    <a:pt x="426" y="40"/>
                  </a:cubicBezTo>
                  <a:cubicBezTo>
                    <a:pt x="419" y="40"/>
                    <a:pt x="419" y="40"/>
                    <a:pt x="419" y="48"/>
                  </a:cubicBezTo>
                  <a:cubicBezTo>
                    <a:pt x="403" y="71"/>
                    <a:pt x="300" y="143"/>
                    <a:pt x="260" y="143"/>
                  </a:cubicBezTo>
                  <a:cubicBezTo>
                    <a:pt x="253" y="143"/>
                    <a:pt x="244" y="143"/>
                    <a:pt x="244" y="143"/>
                  </a:cubicBezTo>
                  <a:cubicBezTo>
                    <a:pt x="229" y="127"/>
                    <a:pt x="213" y="111"/>
                    <a:pt x="197" y="87"/>
                  </a:cubicBezTo>
                  <a:cubicBezTo>
                    <a:pt x="189" y="71"/>
                    <a:pt x="181" y="56"/>
                    <a:pt x="173" y="48"/>
                  </a:cubicBezTo>
                  <a:lnTo>
                    <a:pt x="166" y="48"/>
                  </a:lnTo>
                  <a:cubicBezTo>
                    <a:pt x="150" y="48"/>
                    <a:pt x="126" y="87"/>
                    <a:pt x="118" y="127"/>
                  </a:cubicBezTo>
                  <a:cubicBezTo>
                    <a:pt x="110" y="135"/>
                    <a:pt x="110" y="150"/>
                    <a:pt x="102" y="174"/>
                  </a:cubicBezTo>
                  <a:cubicBezTo>
                    <a:pt x="79" y="253"/>
                    <a:pt x="47" y="388"/>
                    <a:pt x="23" y="427"/>
                  </a:cubicBezTo>
                  <a:cubicBezTo>
                    <a:pt x="7" y="451"/>
                    <a:pt x="15" y="467"/>
                    <a:pt x="15" y="498"/>
                  </a:cubicBezTo>
                  <a:cubicBezTo>
                    <a:pt x="23" y="506"/>
                    <a:pt x="31" y="530"/>
                    <a:pt x="31" y="546"/>
                  </a:cubicBezTo>
                  <a:cubicBezTo>
                    <a:pt x="31" y="554"/>
                    <a:pt x="31" y="561"/>
                    <a:pt x="31" y="561"/>
                  </a:cubicBezTo>
                  <a:cubicBezTo>
                    <a:pt x="379" y="1747"/>
                    <a:pt x="379" y="1747"/>
                    <a:pt x="379" y="1747"/>
                  </a:cubicBezTo>
                  <a:cubicBezTo>
                    <a:pt x="379" y="1740"/>
                    <a:pt x="379" y="1740"/>
                    <a:pt x="387" y="1740"/>
                  </a:cubicBezTo>
                  <a:cubicBezTo>
                    <a:pt x="403" y="1747"/>
                    <a:pt x="403" y="1755"/>
                    <a:pt x="411" y="1771"/>
                  </a:cubicBezTo>
                  <a:lnTo>
                    <a:pt x="411" y="1779"/>
                  </a:lnTo>
                  <a:cubicBezTo>
                    <a:pt x="411" y="1779"/>
                    <a:pt x="411" y="1779"/>
                    <a:pt x="419" y="1771"/>
                  </a:cubicBezTo>
                  <a:cubicBezTo>
                    <a:pt x="426" y="1771"/>
                    <a:pt x="426" y="1763"/>
                    <a:pt x="434" y="176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18" name="Freeform 755"/>
            <p:cNvSpPr>
              <a:spLocks noChangeArrowheads="1"/>
            </p:cNvSpPr>
            <p:nvPr/>
          </p:nvSpPr>
          <p:spPr bwMode="auto">
            <a:xfrm>
              <a:off x="21817951" y="4523965"/>
              <a:ext cx="278317" cy="890613"/>
            </a:xfrm>
            <a:custGeom>
              <a:avLst/>
              <a:gdLst>
                <a:gd name="T0" fmla="*/ 340 w 531"/>
                <a:gd name="T1" fmla="*/ 1534 h 1693"/>
                <a:gd name="T2" fmla="*/ 340 w 531"/>
                <a:gd name="T3" fmla="*/ 1534 h 1693"/>
                <a:gd name="T4" fmla="*/ 364 w 531"/>
                <a:gd name="T5" fmla="*/ 1692 h 1693"/>
                <a:gd name="T6" fmla="*/ 380 w 531"/>
                <a:gd name="T7" fmla="*/ 1676 h 1693"/>
                <a:gd name="T8" fmla="*/ 419 w 531"/>
                <a:gd name="T9" fmla="*/ 1613 h 1693"/>
                <a:gd name="T10" fmla="*/ 435 w 531"/>
                <a:gd name="T11" fmla="*/ 1510 h 1693"/>
                <a:gd name="T12" fmla="*/ 490 w 531"/>
                <a:gd name="T13" fmla="*/ 1376 h 1693"/>
                <a:gd name="T14" fmla="*/ 490 w 531"/>
                <a:gd name="T15" fmla="*/ 1321 h 1693"/>
                <a:gd name="T16" fmla="*/ 490 w 531"/>
                <a:gd name="T17" fmla="*/ 1257 h 1693"/>
                <a:gd name="T18" fmla="*/ 530 w 531"/>
                <a:gd name="T19" fmla="*/ 1186 h 1693"/>
                <a:gd name="T20" fmla="*/ 182 w 531"/>
                <a:gd name="T21" fmla="*/ 0 h 1693"/>
                <a:gd name="T22" fmla="*/ 127 w 531"/>
                <a:gd name="T23" fmla="*/ 103 h 1693"/>
                <a:gd name="T24" fmla="*/ 159 w 531"/>
                <a:gd name="T25" fmla="*/ 167 h 1693"/>
                <a:gd name="T26" fmla="*/ 159 w 531"/>
                <a:gd name="T27" fmla="*/ 238 h 1693"/>
                <a:gd name="T28" fmla="*/ 190 w 531"/>
                <a:gd name="T29" fmla="*/ 325 h 1693"/>
                <a:gd name="T30" fmla="*/ 127 w 531"/>
                <a:gd name="T31" fmla="*/ 412 h 1693"/>
                <a:gd name="T32" fmla="*/ 103 w 531"/>
                <a:gd name="T33" fmla="*/ 530 h 1693"/>
                <a:gd name="T34" fmla="*/ 79 w 531"/>
                <a:gd name="T35" fmla="*/ 578 h 1693"/>
                <a:gd name="T36" fmla="*/ 48 w 531"/>
                <a:gd name="T37" fmla="*/ 617 h 1693"/>
                <a:gd name="T38" fmla="*/ 24 w 531"/>
                <a:gd name="T39" fmla="*/ 609 h 1693"/>
                <a:gd name="T40" fmla="*/ 0 w 531"/>
                <a:gd name="T41" fmla="*/ 657 h 1693"/>
                <a:gd name="T42" fmla="*/ 261 w 531"/>
                <a:gd name="T43" fmla="*/ 1447 h 1693"/>
                <a:gd name="T44" fmla="*/ 340 w 531"/>
                <a:gd name="T45" fmla="*/ 1534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1" h="1693">
                  <a:moveTo>
                    <a:pt x="340" y="1534"/>
                  </a:moveTo>
                  <a:lnTo>
                    <a:pt x="340" y="1534"/>
                  </a:lnTo>
                  <a:cubicBezTo>
                    <a:pt x="364" y="1542"/>
                    <a:pt x="340" y="1653"/>
                    <a:pt x="364" y="1692"/>
                  </a:cubicBezTo>
                  <a:cubicBezTo>
                    <a:pt x="364" y="1684"/>
                    <a:pt x="372" y="1684"/>
                    <a:pt x="380" y="1676"/>
                  </a:cubicBezTo>
                  <a:cubicBezTo>
                    <a:pt x="419" y="1645"/>
                    <a:pt x="419" y="1653"/>
                    <a:pt x="419" y="1613"/>
                  </a:cubicBezTo>
                  <a:cubicBezTo>
                    <a:pt x="419" y="1574"/>
                    <a:pt x="451" y="1542"/>
                    <a:pt x="435" y="1510"/>
                  </a:cubicBezTo>
                  <a:cubicBezTo>
                    <a:pt x="419" y="1479"/>
                    <a:pt x="514" y="1392"/>
                    <a:pt x="490" y="1376"/>
                  </a:cubicBezTo>
                  <a:cubicBezTo>
                    <a:pt x="467" y="1360"/>
                    <a:pt x="498" y="1368"/>
                    <a:pt x="490" y="1321"/>
                  </a:cubicBezTo>
                  <a:cubicBezTo>
                    <a:pt x="475" y="1273"/>
                    <a:pt x="459" y="1273"/>
                    <a:pt x="490" y="1257"/>
                  </a:cubicBezTo>
                  <a:cubicBezTo>
                    <a:pt x="506" y="1234"/>
                    <a:pt x="514" y="1194"/>
                    <a:pt x="530" y="1186"/>
                  </a:cubicBezTo>
                  <a:cubicBezTo>
                    <a:pt x="182" y="0"/>
                    <a:pt x="182" y="0"/>
                    <a:pt x="182" y="0"/>
                  </a:cubicBezTo>
                  <a:cubicBezTo>
                    <a:pt x="182" y="48"/>
                    <a:pt x="143" y="72"/>
                    <a:pt x="127" y="103"/>
                  </a:cubicBezTo>
                  <a:cubicBezTo>
                    <a:pt x="111" y="135"/>
                    <a:pt x="159" y="143"/>
                    <a:pt x="159" y="167"/>
                  </a:cubicBezTo>
                  <a:cubicBezTo>
                    <a:pt x="166" y="182"/>
                    <a:pt x="103" y="190"/>
                    <a:pt x="159" y="238"/>
                  </a:cubicBezTo>
                  <a:cubicBezTo>
                    <a:pt x="214" y="285"/>
                    <a:pt x="174" y="309"/>
                    <a:pt x="190" y="325"/>
                  </a:cubicBezTo>
                  <a:cubicBezTo>
                    <a:pt x="198" y="340"/>
                    <a:pt x="143" y="372"/>
                    <a:pt x="127" y="412"/>
                  </a:cubicBezTo>
                  <a:cubicBezTo>
                    <a:pt x="103" y="443"/>
                    <a:pt x="79" y="483"/>
                    <a:pt x="103" y="530"/>
                  </a:cubicBezTo>
                  <a:cubicBezTo>
                    <a:pt x="119" y="570"/>
                    <a:pt x="79" y="562"/>
                    <a:pt x="79" y="578"/>
                  </a:cubicBezTo>
                  <a:cubicBezTo>
                    <a:pt x="79" y="593"/>
                    <a:pt x="48" y="617"/>
                    <a:pt x="48" y="617"/>
                  </a:cubicBezTo>
                  <a:cubicBezTo>
                    <a:pt x="48" y="617"/>
                    <a:pt x="32" y="546"/>
                    <a:pt x="24" y="609"/>
                  </a:cubicBezTo>
                  <a:cubicBezTo>
                    <a:pt x="16" y="633"/>
                    <a:pt x="8" y="649"/>
                    <a:pt x="0" y="657"/>
                  </a:cubicBezTo>
                  <a:cubicBezTo>
                    <a:pt x="261" y="1447"/>
                    <a:pt x="261" y="1447"/>
                    <a:pt x="261" y="1447"/>
                  </a:cubicBezTo>
                  <a:cubicBezTo>
                    <a:pt x="261" y="1447"/>
                    <a:pt x="317" y="1526"/>
                    <a:pt x="340" y="153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19" name="Freeform 756"/>
            <p:cNvSpPr>
              <a:spLocks noChangeArrowheads="1"/>
            </p:cNvSpPr>
            <p:nvPr/>
          </p:nvSpPr>
          <p:spPr bwMode="auto">
            <a:xfrm>
              <a:off x="21815631" y="4514688"/>
              <a:ext cx="287594" cy="902209"/>
            </a:xfrm>
            <a:custGeom>
              <a:avLst/>
              <a:gdLst>
                <a:gd name="T0" fmla="*/ 372 w 547"/>
                <a:gd name="T1" fmla="*/ 1715 h 1716"/>
                <a:gd name="T2" fmla="*/ 356 w 547"/>
                <a:gd name="T3" fmla="*/ 1620 h 1716"/>
                <a:gd name="T4" fmla="*/ 269 w 547"/>
                <a:gd name="T5" fmla="*/ 1462 h 1716"/>
                <a:gd name="T6" fmla="*/ 0 w 547"/>
                <a:gd name="T7" fmla="*/ 664 h 1716"/>
                <a:gd name="T8" fmla="*/ 24 w 547"/>
                <a:gd name="T9" fmla="*/ 624 h 1716"/>
                <a:gd name="T10" fmla="*/ 64 w 547"/>
                <a:gd name="T11" fmla="*/ 624 h 1716"/>
                <a:gd name="T12" fmla="*/ 95 w 547"/>
                <a:gd name="T13" fmla="*/ 577 h 1716"/>
                <a:gd name="T14" fmla="*/ 127 w 547"/>
                <a:gd name="T15" fmla="*/ 427 h 1716"/>
                <a:gd name="T16" fmla="*/ 167 w 547"/>
                <a:gd name="T17" fmla="*/ 379 h 1716"/>
                <a:gd name="T18" fmla="*/ 190 w 547"/>
                <a:gd name="T19" fmla="*/ 316 h 1716"/>
                <a:gd name="T20" fmla="*/ 143 w 547"/>
                <a:gd name="T21" fmla="*/ 221 h 1716"/>
                <a:gd name="T22" fmla="*/ 167 w 547"/>
                <a:gd name="T23" fmla="*/ 182 h 1716"/>
                <a:gd name="T24" fmla="*/ 135 w 547"/>
                <a:gd name="T25" fmla="*/ 118 h 1716"/>
                <a:gd name="T26" fmla="*/ 190 w 547"/>
                <a:gd name="T27" fmla="*/ 15 h 1716"/>
                <a:gd name="T28" fmla="*/ 546 w 547"/>
                <a:gd name="T29" fmla="*/ 1201 h 1716"/>
                <a:gd name="T30" fmla="*/ 522 w 547"/>
                <a:gd name="T31" fmla="*/ 1233 h 1716"/>
                <a:gd name="T32" fmla="*/ 491 w 547"/>
                <a:gd name="T33" fmla="*/ 1304 h 1716"/>
                <a:gd name="T34" fmla="*/ 498 w 547"/>
                <a:gd name="T35" fmla="*/ 1375 h 1716"/>
                <a:gd name="T36" fmla="*/ 506 w 547"/>
                <a:gd name="T37" fmla="*/ 1391 h 1716"/>
                <a:gd name="T38" fmla="*/ 443 w 547"/>
                <a:gd name="T39" fmla="*/ 1525 h 1716"/>
                <a:gd name="T40" fmla="*/ 435 w 547"/>
                <a:gd name="T41" fmla="*/ 1628 h 1716"/>
                <a:gd name="T42" fmla="*/ 396 w 547"/>
                <a:gd name="T43" fmla="*/ 1691 h 1716"/>
                <a:gd name="T44" fmla="*/ 372 w 547"/>
                <a:gd name="T45" fmla="*/ 1715 h 1716"/>
                <a:gd name="T46" fmla="*/ 277 w 547"/>
                <a:gd name="T47" fmla="*/ 1462 h 1716"/>
                <a:gd name="T48" fmla="*/ 364 w 547"/>
                <a:gd name="T49" fmla="*/ 1620 h 1716"/>
                <a:gd name="T50" fmla="*/ 388 w 547"/>
                <a:gd name="T51" fmla="*/ 1684 h 1716"/>
                <a:gd name="T52" fmla="*/ 427 w 547"/>
                <a:gd name="T53" fmla="*/ 1628 h 1716"/>
                <a:gd name="T54" fmla="*/ 443 w 547"/>
                <a:gd name="T55" fmla="*/ 1533 h 1716"/>
                <a:gd name="T56" fmla="*/ 498 w 547"/>
                <a:gd name="T57" fmla="*/ 1399 h 1716"/>
                <a:gd name="T58" fmla="*/ 491 w 547"/>
                <a:gd name="T59" fmla="*/ 1375 h 1716"/>
                <a:gd name="T60" fmla="*/ 483 w 547"/>
                <a:gd name="T61" fmla="*/ 1304 h 1716"/>
                <a:gd name="T62" fmla="*/ 514 w 547"/>
                <a:gd name="T63" fmla="*/ 1233 h 1716"/>
                <a:gd name="T64" fmla="*/ 190 w 547"/>
                <a:gd name="T65" fmla="*/ 31 h 1716"/>
                <a:gd name="T66" fmla="*/ 143 w 547"/>
                <a:gd name="T67" fmla="*/ 118 h 1716"/>
                <a:gd name="T68" fmla="*/ 174 w 547"/>
                <a:gd name="T69" fmla="*/ 182 h 1716"/>
                <a:gd name="T70" fmla="*/ 151 w 547"/>
                <a:gd name="T71" fmla="*/ 221 h 1716"/>
                <a:gd name="T72" fmla="*/ 198 w 547"/>
                <a:gd name="T73" fmla="*/ 324 h 1716"/>
                <a:gd name="T74" fmla="*/ 167 w 547"/>
                <a:gd name="T75" fmla="*/ 387 h 1716"/>
                <a:gd name="T76" fmla="*/ 135 w 547"/>
                <a:gd name="T77" fmla="*/ 427 h 1716"/>
                <a:gd name="T78" fmla="*/ 103 w 547"/>
                <a:gd name="T79" fmla="*/ 585 h 1716"/>
                <a:gd name="T80" fmla="*/ 64 w 547"/>
                <a:gd name="T81" fmla="*/ 632 h 1716"/>
                <a:gd name="T82" fmla="*/ 56 w 547"/>
                <a:gd name="T83" fmla="*/ 632 h 1716"/>
                <a:gd name="T84" fmla="*/ 32 w 547"/>
                <a:gd name="T85" fmla="*/ 624 h 1716"/>
                <a:gd name="T86" fmla="*/ 277 w 547"/>
                <a:gd name="T87" fmla="*/ 1462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7" h="1716">
                  <a:moveTo>
                    <a:pt x="372" y="1715"/>
                  </a:moveTo>
                  <a:lnTo>
                    <a:pt x="372" y="1715"/>
                  </a:lnTo>
                  <a:cubicBezTo>
                    <a:pt x="364" y="1707"/>
                    <a:pt x="364" y="1707"/>
                    <a:pt x="364" y="1707"/>
                  </a:cubicBezTo>
                  <a:cubicBezTo>
                    <a:pt x="356" y="1691"/>
                    <a:pt x="356" y="1652"/>
                    <a:pt x="356" y="1620"/>
                  </a:cubicBezTo>
                  <a:cubicBezTo>
                    <a:pt x="356" y="1589"/>
                    <a:pt x="356" y="1557"/>
                    <a:pt x="348" y="1549"/>
                  </a:cubicBezTo>
                  <a:cubicBezTo>
                    <a:pt x="317" y="1541"/>
                    <a:pt x="269" y="1462"/>
                    <a:pt x="269" y="1462"/>
                  </a:cubicBezTo>
                  <a:lnTo>
                    <a:pt x="269" y="1462"/>
                  </a:lnTo>
                  <a:cubicBezTo>
                    <a:pt x="0" y="664"/>
                    <a:pt x="0" y="664"/>
                    <a:pt x="0" y="664"/>
                  </a:cubicBezTo>
                  <a:lnTo>
                    <a:pt x="0" y="664"/>
                  </a:lnTo>
                  <a:cubicBezTo>
                    <a:pt x="16" y="656"/>
                    <a:pt x="24" y="648"/>
                    <a:pt x="24" y="624"/>
                  </a:cubicBezTo>
                  <a:cubicBezTo>
                    <a:pt x="32" y="601"/>
                    <a:pt x="32" y="593"/>
                    <a:pt x="40" y="593"/>
                  </a:cubicBezTo>
                  <a:cubicBezTo>
                    <a:pt x="48" y="593"/>
                    <a:pt x="56" y="616"/>
                    <a:pt x="64" y="624"/>
                  </a:cubicBezTo>
                  <a:cubicBezTo>
                    <a:pt x="72" y="616"/>
                    <a:pt x="87" y="608"/>
                    <a:pt x="87" y="593"/>
                  </a:cubicBezTo>
                  <a:cubicBezTo>
                    <a:pt x="87" y="585"/>
                    <a:pt x="87" y="585"/>
                    <a:pt x="95" y="577"/>
                  </a:cubicBezTo>
                  <a:cubicBezTo>
                    <a:pt x="103" y="577"/>
                    <a:pt x="119" y="569"/>
                    <a:pt x="103" y="545"/>
                  </a:cubicBezTo>
                  <a:cubicBezTo>
                    <a:pt x="87" y="498"/>
                    <a:pt x="111" y="458"/>
                    <a:pt x="127" y="427"/>
                  </a:cubicBezTo>
                  <a:lnTo>
                    <a:pt x="127" y="427"/>
                  </a:lnTo>
                  <a:cubicBezTo>
                    <a:pt x="135" y="411"/>
                    <a:pt x="151" y="395"/>
                    <a:pt x="167" y="379"/>
                  </a:cubicBezTo>
                  <a:cubicBezTo>
                    <a:pt x="182" y="363"/>
                    <a:pt x="198" y="348"/>
                    <a:pt x="190" y="340"/>
                  </a:cubicBezTo>
                  <a:cubicBezTo>
                    <a:pt x="190" y="332"/>
                    <a:pt x="190" y="324"/>
                    <a:pt x="190" y="316"/>
                  </a:cubicBezTo>
                  <a:cubicBezTo>
                    <a:pt x="190" y="308"/>
                    <a:pt x="198" y="284"/>
                    <a:pt x="167" y="261"/>
                  </a:cubicBezTo>
                  <a:cubicBezTo>
                    <a:pt x="151" y="245"/>
                    <a:pt x="143" y="229"/>
                    <a:pt x="143" y="221"/>
                  </a:cubicBezTo>
                  <a:cubicBezTo>
                    <a:pt x="143" y="213"/>
                    <a:pt x="151" y="205"/>
                    <a:pt x="158" y="197"/>
                  </a:cubicBezTo>
                  <a:cubicBezTo>
                    <a:pt x="158" y="190"/>
                    <a:pt x="167" y="182"/>
                    <a:pt x="167" y="182"/>
                  </a:cubicBezTo>
                  <a:cubicBezTo>
                    <a:pt x="167" y="174"/>
                    <a:pt x="158" y="166"/>
                    <a:pt x="151" y="166"/>
                  </a:cubicBezTo>
                  <a:cubicBezTo>
                    <a:pt x="135" y="150"/>
                    <a:pt x="119" y="142"/>
                    <a:pt x="135" y="118"/>
                  </a:cubicBezTo>
                  <a:cubicBezTo>
                    <a:pt x="143" y="110"/>
                    <a:pt x="143" y="103"/>
                    <a:pt x="151" y="87"/>
                  </a:cubicBezTo>
                  <a:cubicBezTo>
                    <a:pt x="167" y="71"/>
                    <a:pt x="182" y="47"/>
                    <a:pt x="190" y="15"/>
                  </a:cubicBezTo>
                  <a:cubicBezTo>
                    <a:pt x="190" y="0"/>
                    <a:pt x="190" y="0"/>
                    <a:pt x="190" y="0"/>
                  </a:cubicBezTo>
                  <a:cubicBezTo>
                    <a:pt x="546" y="1201"/>
                    <a:pt x="546" y="1201"/>
                    <a:pt x="546" y="1201"/>
                  </a:cubicBezTo>
                  <a:cubicBezTo>
                    <a:pt x="538" y="1209"/>
                    <a:pt x="538" y="1209"/>
                    <a:pt x="538" y="1209"/>
                  </a:cubicBezTo>
                  <a:cubicBezTo>
                    <a:pt x="530" y="1209"/>
                    <a:pt x="530" y="1225"/>
                    <a:pt x="522" y="1233"/>
                  </a:cubicBezTo>
                  <a:cubicBezTo>
                    <a:pt x="514" y="1249"/>
                    <a:pt x="506" y="1265"/>
                    <a:pt x="498" y="1272"/>
                  </a:cubicBezTo>
                  <a:cubicBezTo>
                    <a:pt x="483" y="1288"/>
                    <a:pt x="483" y="1288"/>
                    <a:pt x="491" y="1304"/>
                  </a:cubicBezTo>
                  <a:cubicBezTo>
                    <a:pt x="491" y="1312"/>
                    <a:pt x="491" y="1320"/>
                    <a:pt x="498" y="1336"/>
                  </a:cubicBezTo>
                  <a:cubicBezTo>
                    <a:pt x="506" y="1360"/>
                    <a:pt x="498" y="1367"/>
                    <a:pt x="498" y="1375"/>
                  </a:cubicBezTo>
                  <a:cubicBezTo>
                    <a:pt x="491" y="1383"/>
                    <a:pt x="491" y="1383"/>
                    <a:pt x="498" y="1391"/>
                  </a:cubicBezTo>
                  <a:cubicBezTo>
                    <a:pt x="506" y="1391"/>
                    <a:pt x="506" y="1391"/>
                    <a:pt x="506" y="1391"/>
                  </a:cubicBezTo>
                  <a:cubicBezTo>
                    <a:pt x="506" y="1407"/>
                    <a:pt x="498" y="1423"/>
                    <a:pt x="483" y="1447"/>
                  </a:cubicBezTo>
                  <a:cubicBezTo>
                    <a:pt x="459" y="1478"/>
                    <a:pt x="435" y="1510"/>
                    <a:pt x="443" y="1525"/>
                  </a:cubicBezTo>
                  <a:cubicBezTo>
                    <a:pt x="459" y="1549"/>
                    <a:pt x="451" y="1565"/>
                    <a:pt x="443" y="1589"/>
                  </a:cubicBezTo>
                  <a:cubicBezTo>
                    <a:pt x="435" y="1597"/>
                    <a:pt x="435" y="1612"/>
                    <a:pt x="435" y="1628"/>
                  </a:cubicBezTo>
                  <a:cubicBezTo>
                    <a:pt x="435" y="1660"/>
                    <a:pt x="435" y="1660"/>
                    <a:pt x="411" y="1676"/>
                  </a:cubicBezTo>
                  <a:cubicBezTo>
                    <a:pt x="411" y="1676"/>
                    <a:pt x="404" y="1684"/>
                    <a:pt x="396" y="1691"/>
                  </a:cubicBezTo>
                  <a:cubicBezTo>
                    <a:pt x="380" y="1699"/>
                    <a:pt x="372" y="1707"/>
                    <a:pt x="372" y="1707"/>
                  </a:cubicBezTo>
                  <a:lnTo>
                    <a:pt x="372" y="1715"/>
                  </a:lnTo>
                  <a:close/>
                  <a:moveTo>
                    <a:pt x="277" y="1462"/>
                  </a:moveTo>
                  <a:lnTo>
                    <a:pt x="277" y="1462"/>
                  </a:lnTo>
                  <a:cubicBezTo>
                    <a:pt x="285" y="1478"/>
                    <a:pt x="325" y="1541"/>
                    <a:pt x="348" y="1541"/>
                  </a:cubicBezTo>
                  <a:cubicBezTo>
                    <a:pt x="364" y="1549"/>
                    <a:pt x="364" y="1573"/>
                    <a:pt x="364" y="1620"/>
                  </a:cubicBezTo>
                  <a:cubicBezTo>
                    <a:pt x="364" y="1652"/>
                    <a:pt x="364" y="1684"/>
                    <a:pt x="372" y="1699"/>
                  </a:cubicBezTo>
                  <a:cubicBezTo>
                    <a:pt x="372" y="1699"/>
                    <a:pt x="380" y="1691"/>
                    <a:pt x="388" y="1684"/>
                  </a:cubicBezTo>
                  <a:cubicBezTo>
                    <a:pt x="396" y="1676"/>
                    <a:pt x="404" y="1676"/>
                    <a:pt x="411" y="1668"/>
                  </a:cubicBezTo>
                  <a:cubicBezTo>
                    <a:pt x="427" y="1660"/>
                    <a:pt x="427" y="1660"/>
                    <a:pt x="427" y="1628"/>
                  </a:cubicBezTo>
                  <a:cubicBezTo>
                    <a:pt x="427" y="1612"/>
                    <a:pt x="427" y="1597"/>
                    <a:pt x="435" y="1581"/>
                  </a:cubicBezTo>
                  <a:cubicBezTo>
                    <a:pt x="443" y="1565"/>
                    <a:pt x="451" y="1549"/>
                    <a:pt x="443" y="1533"/>
                  </a:cubicBezTo>
                  <a:cubicBezTo>
                    <a:pt x="427" y="1510"/>
                    <a:pt x="451" y="1478"/>
                    <a:pt x="475" y="1447"/>
                  </a:cubicBezTo>
                  <a:cubicBezTo>
                    <a:pt x="483" y="1423"/>
                    <a:pt x="498" y="1407"/>
                    <a:pt x="498" y="1399"/>
                  </a:cubicBezTo>
                  <a:cubicBezTo>
                    <a:pt x="498" y="1391"/>
                    <a:pt x="498" y="1391"/>
                    <a:pt x="498" y="1391"/>
                  </a:cubicBezTo>
                  <a:cubicBezTo>
                    <a:pt x="483" y="1383"/>
                    <a:pt x="483" y="1383"/>
                    <a:pt x="491" y="1375"/>
                  </a:cubicBezTo>
                  <a:cubicBezTo>
                    <a:pt x="491" y="1367"/>
                    <a:pt x="498" y="1360"/>
                    <a:pt x="491" y="1336"/>
                  </a:cubicBezTo>
                  <a:cubicBezTo>
                    <a:pt x="491" y="1320"/>
                    <a:pt x="483" y="1312"/>
                    <a:pt x="483" y="1304"/>
                  </a:cubicBezTo>
                  <a:cubicBezTo>
                    <a:pt x="475" y="1288"/>
                    <a:pt x="475" y="1280"/>
                    <a:pt x="491" y="1265"/>
                  </a:cubicBezTo>
                  <a:cubicBezTo>
                    <a:pt x="506" y="1257"/>
                    <a:pt x="514" y="1241"/>
                    <a:pt x="514" y="1233"/>
                  </a:cubicBezTo>
                  <a:cubicBezTo>
                    <a:pt x="522" y="1217"/>
                    <a:pt x="530" y="1209"/>
                    <a:pt x="538" y="1201"/>
                  </a:cubicBezTo>
                  <a:cubicBezTo>
                    <a:pt x="190" y="31"/>
                    <a:pt x="190" y="31"/>
                    <a:pt x="190" y="31"/>
                  </a:cubicBezTo>
                  <a:cubicBezTo>
                    <a:pt x="190" y="63"/>
                    <a:pt x="174" y="79"/>
                    <a:pt x="158" y="95"/>
                  </a:cubicBezTo>
                  <a:cubicBezTo>
                    <a:pt x="151" y="103"/>
                    <a:pt x="143" y="110"/>
                    <a:pt x="143" y="118"/>
                  </a:cubicBezTo>
                  <a:cubicBezTo>
                    <a:pt x="127" y="142"/>
                    <a:pt x="143" y="142"/>
                    <a:pt x="151" y="158"/>
                  </a:cubicBezTo>
                  <a:cubicBezTo>
                    <a:pt x="158" y="166"/>
                    <a:pt x="174" y="166"/>
                    <a:pt x="174" y="182"/>
                  </a:cubicBezTo>
                  <a:cubicBezTo>
                    <a:pt x="174" y="190"/>
                    <a:pt x="167" y="197"/>
                    <a:pt x="158" y="197"/>
                  </a:cubicBezTo>
                  <a:cubicBezTo>
                    <a:pt x="151" y="205"/>
                    <a:pt x="143" y="213"/>
                    <a:pt x="151" y="221"/>
                  </a:cubicBezTo>
                  <a:cubicBezTo>
                    <a:pt x="151" y="229"/>
                    <a:pt x="151" y="237"/>
                    <a:pt x="167" y="253"/>
                  </a:cubicBezTo>
                  <a:cubicBezTo>
                    <a:pt x="206" y="284"/>
                    <a:pt x="198" y="308"/>
                    <a:pt x="198" y="324"/>
                  </a:cubicBezTo>
                  <a:cubicBezTo>
                    <a:pt x="198" y="324"/>
                    <a:pt x="198" y="332"/>
                    <a:pt x="198" y="340"/>
                  </a:cubicBezTo>
                  <a:cubicBezTo>
                    <a:pt x="206" y="355"/>
                    <a:pt x="190" y="371"/>
                    <a:pt x="167" y="387"/>
                  </a:cubicBezTo>
                  <a:cubicBezTo>
                    <a:pt x="158" y="403"/>
                    <a:pt x="143" y="411"/>
                    <a:pt x="135" y="427"/>
                  </a:cubicBezTo>
                  <a:lnTo>
                    <a:pt x="135" y="427"/>
                  </a:lnTo>
                  <a:cubicBezTo>
                    <a:pt x="111" y="458"/>
                    <a:pt x="95" y="498"/>
                    <a:pt x="111" y="545"/>
                  </a:cubicBezTo>
                  <a:cubicBezTo>
                    <a:pt x="127" y="569"/>
                    <a:pt x="111" y="577"/>
                    <a:pt x="103" y="585"/>
                  </a:cubicBezTo>
                  <a:cubicBezTo>
                    <a:pt x="95" y="593"/>
                    <a:pt x="95" y="593"/>
                    <a:pt x="95" y="593"/>
                  </a:cubicBezTo>
                  <a:cubicBezTo>
                    <a:pt x="95" y="616"/>
                    <a:pt x="64" y="632"/>
                    <a:pt x="64" y="632"/>
                  </a:cubicBezTo>
                  <a:cubicBezTo>
                    <a:pt x="56" y="640"/>
                    <a:pt x="56" y="640"/>
                    <a:pt x="56" y="640"/>
                  </a:cubicBezTo>
                  <a:cubicBezTo>
                    <a:pt x="56" y="632"/>
                    <a:pt x="56" y="632"/>
                    <a:pt x="56" y="632"/>
                  </a:cubicBezTo>
                  <a:cubicBezTo>
                    <a:pt x="48" y="616"/>
                    <a:pt x="48" y="601"/>
                    <a:pt x="40" y="601"/>
                  </a:cubicBezTo>
                  <a:cubicBezTo>
                    <a:pt x="40" y="601"/>
                    <a:pt x="40" y="601"/>
                    <a:pt x="32" y="624"/>
                  </a:cubicBezTo>
                  <a:cubicBezTo>
                    <a:pt x="24" y="648"/>
                    <a:pt x="24" y="664"/>
                    <a:pt x="8" y="672"/>
                  </a:cubicBezTo>
                  <a:lnTo>
                    <a:pt x="277" y="1462"/>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20" name="Freeform 757"/>
            <p:cNvSpPr>
              <a:spLocks noChangeArrowheads="1"/>
            </p:cNvSpPr>
            <p:nvPr/>
          </p:nvSpPr>
          <p:spPr bwMode="auto">
            <a:xfrm>
              <a:off x="21674154" y="4869541"/>
              <a:ext cx="336299" cy="670280"/>
            </a:xfrm>
            <a:custGeom>
              <a:avLst/>
              <a:gdLst>
                <a:gd name="T0" fmla="*/ 182 w 641"/>
                <a:gd name="T1" fmla="*/ 174 h 1273"/>
                <a:gd name="T2" fmla="*/ 182 w 641"/>
                <a:gd name="T3" fmla="*/ 174 h 1273"/>
                <a:gd name="T4" fmla="*/ 166 w 641"/>
                <a:gd name="T5" fmla="*/ 300 h 1273"/>
                <a:gd name="T6" fmla="*/ 213 w 641"/>
                <a:gd name="T7" fmla="*/ 379 h 1273"/>
                <a:gd name="T8" fmla="*/ 102 w 641"/>
                <a:gd name="T9" fmla="*/ 569 h 1273"/>
                <a:gd name="T10" fmla="*/ 102 w 641"/>
                <a:gd name="T11" fmla="*/ 711 h 1273"/>
                <a:gd name="T12" fmla="*/ 79 w 641"/>
                <a:gd name="T13" fmla="*/ 964 h 1273"/>
                <a:gd name="T14" fmla="*/ 102 w 641"/>
                <a:gd name="T15" fmla="*/ 1099 h 1273"/>
                <a:gd name="T16" fmla="*/ 87 w 641"/>
                <a:gd name="T17" fmla="*/ 1193 h 1273"/>
                <a:gd name="T18" fmla="*/ 118 w 641"/>
                <a:gd name="T19" fmla="*/ 1265 h 1273"/>
                <a:gd name="T20" fmla="*/ 458 w 641"/>
                <a:gd name="T21" fmla="*/ 1201 h 1273"/>
                <a:gd name="T22" fmla="*/ 529 w 641"/>
                <a:gd name="T23" fmla="*/ 1162 h 1273"/>
                <a:gd name="T24" fmla="*/ 640 w 641"/>
                <a:gd name="T25" fmla="*/ 1035 h 1273"/>
                <a:gd name="T26" fmla="*/ 616 w 641"/>
                <a:gd name="T27" fmla="*/ 877 h 1273"/>
                <a:gd name="T28" fmla="*/ 537 w 641"/>
                <a:gd name="T29" fmla="*/ 790 h 1273"/>
                <a:gd name="T30" fmla="*/ 276 w 641"/>
                <a:gd name="T31" fmla="*/ 0 h 1273"/>
                <a:gd name="T32" fmla="*/ 213 w 641"/>
                <a:gd name="T33" fmla="*/ 8 h 1273"/>
                <a:gd name="T34" fmla="*/ 182 w 641"/>
                <a:gd name="T35" fmla="*/ 126 h 1273"/>
                <a:gd name="T36" fmla="*/ 182 w 641"/>
                <a:gd name="T37" fmla="*/ 174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1" h="1273">
                  <a:moveTo>
                    <a:pt x="182" y="174"/>
                  </a:moveTo>
                  <a:lnTo>
                    <a:pt x="182" y="174"/>
                  </a:lnTo>
                  <a:cubicBezTo>
                    <a:pt x="182" y="197"/>
                    <a:pt x="142" y="269"/>
                    <a:pt x="166" y="300"/>
                  </a:cubicBezTo>
                  <a:cubicBezTo>
                    <a:pt x="197" y="324"/>
                    <a:pt x="229" y="355"/>
                    <a:pt x="213" y="379"/>
                  </a:cubicBezTo>
                  <a:cubicBezTo>
                    <a:pt x="189" y="395"/>
                    <a:pt x="0" y="529"/>
                    <a:pt x="102" y="569"/>
                  </a:cubicBezTo>
                  <a:cubicBezTo>
                    <a:pt x="197" y="608"/>
                    <a:pt x="118" y="664"/>
                    <a:pt x="102" y="711"/>
                  </a:cubicBezTo>
                  <a:cubicBezTo>
                    <a:pt x="87" y="751"/>
                    <a:pt x="47" y="877"/>
                    <a:pt x="79" y="964"/>
                  </a:cubicBezTo>
                  <a:cubicBezTo>
                    <a:pt x="110" y="1043"/>
                    <a:pt x="110" y="1067"/>
                    <a:pt x="102" y="1099"/>
                  </a:cubicBezTo>
                  <a:cubicBezTo>
                    <a:pt x="102" y="1138"/>
                    <a:pt x="71" y="1162"/>
                    <a:pt x="87" y="1193"/>
                  </a:cubicBezTo>
                  <a:cubicBezTo>
                    <a:pt x="102" y="1233"/>
                    <a:pt x="102" y="1265"/>
                    <a:pt x="118" y="1265"/>
                  </a:cubicBezTo>
                  <a:cubicBezTo>
                    <a:pt x="134" y="1272"/>
                    <a:pt x="411" y="1201"/>
                    <a:pt x="458" y="1201"/>
                  </a:cubicBezTo>
                  <a:cubicBezTo>
                    <a:pt x="514" y="1193"/>
                    <a:pt x="514" y="1193"/>
                    <a:pt x="529" y="1162"/>
                  </a:cubicBezTo>
                  <a:cubicBezTo>
                    <a:pt x="545" y="1138"/>
                    <a:pt x="640" y="1035"/>
                    <a:pt x="640" y="1035"/>
                  </a:cubicBezTo>
                  <a:cubicBezTo>
                    <a:pt x="616" y="996"/>
                    <a:pt x="640" y="885"/>
                    <a:pt x="616" y="877"/>
                  </a:cubicBezTo>
                  <a:cubicBezTo>
                    <a:pt x="593" y="869"/>
                    <a:pt x="537" y="790"/>
                    <a:pt x="537" y="790"/>
                  </a:cubicBezTo>
                  <a:cubicBezTo>
                    <a:pt x="276" y="0"/>
                    <a:pt x="276" y="0"/>
                    <a:pt x="276" y="0"/>
                  </a:cubicBezTo>
                  <a:cubicBezTo>
                    <a:pt x="253" y="16"/>
                    <a:pt x="229" y="0"/>
                    <a:pt x="213" y="8"/>
                  </a:cubicBezTo>
                  <a:cubicBezTo>
                    <a:pt x="189" y="8"/>
                    <a:pt x="182" y="79"/>
                    <a:pt x="182" y="126"/>
                  </a:cubicBezTo>
                  <a:cubicBezTo>
                    <a:pt x="182" y="126"/>
                    <a:pt x="182" y="150"/>
                    <a:pt x="182" y="17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21" name="Freeform 758"/>
            <p:cNvSpPr>
              <a:spLocks noChangeArrowheads="1"/>
            </p:cNvSpPr>
            <p:nvPr/>
          </p:nvSpPr>
          <p:spPr bwMode="auto">
            <a:xfrm>
              <a:off x="21699666" y="4864902"/>
              <a:ext cx="313107" cy="672599"/>
            </a:xfrm>
            <a:custGeom>
              <a:avLst/>
              <a:gdLst>
                <a:gd name="T0" fmla="*/ 71 w 594"/>
                <a:gd name="T1" fmla="*/ 1280 h 1281"/>
                <a:gd name="T2" fmla="*/ 71 w 594"/>
                <a:gd name="T3" fmla="*/ 1280 h 1281"/>
                <a:gd name="T4" fmla="*/ 40 w 594"/>
                <a:gd name="T5" fmla="*/ 1201 h 1281"/>
                <a:gd name="T6" fmla="*/ 55 w 594"/>
                <a:gd name="T7" fmla="*/ 1107 h 1281"/>
                <a:gd name="T8" fmla="*/ 32 w 594"/>
                <a:gd name="T9" fmla="*/ 972 h 1281"/>
                <a:gd name="T10" fmla="*/ 55 w 594"/>
                <a:gd name="T11" fmla="*/ 711 h 1281"/>
                <a:gd name="T12" fmla="*/ 95 w 594"/>
                <a:gd name="T13" fmla="*/ 616 h 1281"/>
                <a:gd name="T14" fmla="*/ 24 w 594"/>
                <a:gd name="T15" fmla="*/ 545 h 1281"/>
                <a:gd name="T16" fmla="*/ 158 w 594"/>
                <a:gd name="T17" fmla="*/ 379 h 1281"/>
                <a:gd name="T18" fmla="*/ 119 w 594"/>
                <a:gd name="T19" fmla="*/ 308 h 1281"/>
                <a:gd name="T20" fmla="*/ 135 w 594"/>
                <a:gd name="T21" fmla="*/ 182 h 1281"/>
                <a:gd name="T22" fmla="*/ 127 w 594"/>
                <a:gd name="T23" fmla="*/ 134 h 1281"/>
                <a:gd name="T24" fmla="*/ 166 w 594"/>
                <a:gd name="T25" fmla="*/ 8 h 1281"/>
                <a:gd name="T26" fmla="*/ 198 w 594"/>
                <a:gd name="T27" fmla="*/ 8 h 1281"/>
                <a:gd name="T28" fmla="*/ 229 w 594"/>
                <a:gd name="T29" fmla="*/ 0 h 1281"/>
                <a:gd name="T30" fmla="*/ 498 w 594"/>
                <a:gd name="T31" fmla="*/ 798 h 1281"/>
                <a:gd name="T32" fmla="*/ 585 w 594"/>
                <a:gd name="T33" fmla="*/ 956 h 1281"/>
                <a:gd name="T34" fmla="*/ 593 w 594"/>
                <a:gd name="T35" fmla="*/ 1043 h 1281"/>
                <a:gd name="T36" fmla="*/ 490 w 594"/>
                <a:gd name="T37" fmla="*/ 1170 h 1281"/>
                <a:gd name="T38" fmla="*/ 411 w 594"/>
                <a:gd name="T39" fmla="*/ 1209 h 1281"/>
                <a:gd name="T40" fmla="*/ 71 w 594"/>
                <a:gd name="T41" fmla="*/ 1280 h 1281"/>
                <a:gd name="T42" fmla="*/ 135 w 594"/>
                <a:gd name="T43" fmla="*/ 134 h 1281"/>
                <a:gd name="T44" fmla="*/ 135 w 594"/>
                <a:gd name="T45" fmla="*/ 213 h 1281"/>
                <a:gd name="T46" fmla="*/ 135 w 594"/>
                <a:gd name="T47" fmla="*/ 316 h 1281"/>
                <a:gd name="T48" fmla="*/ 142 w 594"/>
                <a:gd name="T49" fmla="*/ 411 h 1281"/>
                <a:gd name="T50" fmla="*/ 55 w 594"/>
                <a:gd name="T51" fmla="*/ 569 h 1281"/>
                <a:gd name="T52" fmla="*/ 79 w 594"/>
                <a:gd name="T53" fmla="*/ 680 h 1281"/>
                <a:gd name="T54" fmla="*/ 55 w 594"/>
                <a:gd name="T55" fmla="*/ 719 h 1281"/>
                <a:gd name="T56" fmla="*/ 63 w 594"/>
                <a:gd name="T57" fmla="*/ 1107 h 1281"/>
                <a:gd name="T58" fmla="*/ 48 w 594"/>
                <a:gd name="T59" fmla="*/ 1146 h 1281"/>
                <a:gd name="T60" fmla="*/ 55 w 594"/>
                <a:gd name="T61" fmla="*/ 1233 h 1281"/>
                <a:gd name="T62" fmla="*/ 221 w 594"/>
                <a:gd name="T63" fmla="*/ 1241 h 1281"/>
                <a:gd name="T64" fmla="*/ 419 w 594"/>
                <a:gd name="T65" fmla="*/ 1201 h 1281"/>
                <a:gd name="T66" fmla="*/ 585 w 594"/>
                <a:gd name="T67" fmla="*/ 1043 h 1281"/>
                <a:gd name="T68" fmla="*/ 569 w 594"/>
                <a:gd name="T69" fmla="*/ 885 h 1281"/>
                <a:gd name="T70" fmla="*/ 490 w 594"/>
                <a:gd name="T71" fmla="*/ 798 h 1281"/>
                <a:gd name="T72" fmla="*/ 198 w 594"/>
                <a:gd name="T73" fmla="*/ 16 h 1281"/>
                <a:gd name="T74" fmla="*/ 166 w 594"/>
                <a:gd name="T75" fmla="*/ 16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4" h="1281">
                  <a:moveTo>
                    <a:pt x="71" y="1280"/>
                  </a:moveTo>
                  <a:lnTo>
                    <a:pt x="71" y="1280"/>
                  </a:lnTo>
                  <a:lnTo>
                    <a:pt x="71" y="1280"/>
                  </a:lnTo>
                  <a:lnTo>
                    <a:pt x="71" y="1280"/>
                  </a:lnTo>
                  <a:cubicBezTo>
                    <a:pt x="63" y="1280"/>
                    <a:pt x="55" y="1257"/>
                    <a:pt x="48" y="1233"/>
                  </a:cubicBezTo>
                  <a:cubicBezTo>
                    <a:pt x="48" y="1225"/>
                    <a:pt x="40" y="1217"/>
                    <a:pt x="40" y="1201"/>
                  </a:cubicBezTo>
                  <a:cubicBezTo>
                    <a:pt x="24" y="1178"/>
                    <a:pt x="32" y="1162"/>
                    <a:pt x="40" y="1146"/>
                  </a:cubicBezTo>
                  <a:cubicBezTo>
                    <a:pt x="48" y="1130"/>
                    <a:pt x="55" y="1122"/>
                    <a:pt x="55" y="1107"/>
                  </a:cubicBezTo>
                  <a:lnTo>
                    <a:pt x="55" y="1107"/>
                  </a:lnTo>
                  <a:cubicBezTo>
                    <a:pt x="55" y="1075"/>
                    <a:pt x="63" y="1051"/>
                    <a:pt x="32" y="972"/>
                  </a:cubicBezTo>
                  <a:cubicBezTo>
                    <a:pt x="0" y="893"/>
                    <a:pt x="40" y="767"/>
                    <a:pt x="48" y="719"/>
                  </a:cubicBezTo>
                  <a:cubicBezTo>
                    <a:pt x="55" y="711"/>
                    <a:pt x="55" y="711"/>
                    <a:pt x="55" y="711"/>
                  </a:cubicBezTo>
                  <a:cubicBezTo>
                    <a:pt x="55" y="703"/>
                    <a:pt x="63" y="687"/>
                    <a:pt x="71" y="680"/>
                  </a:cubicBezTo>
                  <a:cubicBezTo>
                    <a:pt x="87" y="656"/>
                    <a:pt x="103" y="632"/>
                    <a:pt x="95" y="616"/>
                  </a:cubicBezTo>
                  <a:cubicBezTo>
                    <a:pt x="95" y="601"/>
                    <a:pt x="79" y="593"/>
                    <a:pt x="55" y="577"/>
                  </a:cubicBezTo>
                  <a:cubicBezTo>
                    <a:pt x="32" y="569"/>
                    <a:pt x="24" y="561"/>
                    <a:pt x="24" y="545"/>
                  </a:cubicBezTo>
                  <a:cubicBezTo>
                    <a:pt x="16" y="506"/>
                    <a:pt x="95" y="435"/>
                    <a:pt x="135" y="403"/>
                  </a:cubicBezTo>
                  <a:cubicBezTo>
                    <a:pt x="150" y="395"/>
                    <a:pt x="158" y="387"/>
                    <a:pt x="158" y="379"/>
                  </a:cubicBezTo>
                  <a:cubicBezTo>
                    <a:pt x="174" y="363"/>
                    <a:pt x="158" y="348"/>
                    <a:pt x="135" y="324"/>
                  </a:cubicBezTo>
                  <a:cubicBezTo>
                    <a:pt x="127" y="316"/>
                    <a:pt x="119" y="308"/>
                    <a:pt x="119" y="308"/>
                  </a:cubicBezTo>
                  <a:cubicBezTo>
                    <a:pt x="95" y="284"/>
                    <a:pt x="111" y="237"/>
                    <a:pt x="127" y="205"/>
                  </a:cubicBezTo>
                  <a:cubicBezTo>
                    <a:pt x="127" y="197"/>
                    <a:pt x="135" y="182"/>
                    <a:pt x="135" y="182"/>
                  </a:cubicBezTo>
                  <a:cubicBezTo>
                    <a:pt x="135" y="158"/>
                    <a:pt x="127" y="134"/>
                    <a:pt x="127" y="134"/>
                  </a:cubicBezTo>
                  <a:lnTo>
                    <a:pt x="127" y="134"/>
                  </a:lnTo>
                  <a:lnTo>
                    <a:pt x="127" y="134"/>
                  </a:lnTo>
                  <a:cubicBezTo>
                    <a:pt x="127" y="103"/>
                    <a:pt x="142" y="16"/>
                    <a:pt x="166" y="8"/>
                  </a:cubicBezTo>
                  <a:cubicBezTo>
                    <a:pt x="174" y="8"/>
                    <a:pt x="174" y="8"/>
                    <a:pt x="182" y="8"/>
                  </a:cubicBezTo>
                  <a:cubicBezTo>
                    <a:pt x="182" y="8"/>
                    <a:pt x="190" y="8"/>
                    <a:pt x="198" y="8"/>
                  </a:cubicBezTo>
                  <a:cubicBezTo>
                    <a:pt x="206" y="8"/>
                    <a:pt x="214" y="8"/>
                    <a:pt x="221" y="0"/>
                  </a:cubicBezTo>
                  <a:cubicBezTo>
                    <a:pt x="229" y="0"/>
                    <a:pt x="229" y="0"/>
                    <a:pt x="229" y="0"/>
                  </a:cubicBezTo>
                  <a:lnTo>
                    <a:pt x="229" y="0"/>
                  </a:lnTo>
                  <a:cubicBezTo>
                    <a:pt x="498" y="798"/>
                    <a:pt x="498" y="798"/>
                    <a:pt x="498" y="798"/>
                  </a:cubicBezTo>
                  <a:cubicBezTo>
                    <a:pt x="506" y="814"/>
                    <a:pt x="546" y="877"/>
                    <a:pt x="569" y="877"/>
                  </a:cubicBezTo>
                  <a:cubicBezTo>
                    <a:pt x="585" y="885"/>
                    <a:pt x="585" y="909"/>
                    <a:pt x="585" y="956"/>
                  </a:cubicBezTo>
                  <a:cubicBezTo>
                    <a:pt x="585" y="988"/>
                    <a:pt x="585" y="1020"/>
                    <a:pt x="593" y="1043"/>
                  </a:cubicBezTo>
                  <a:lnTo>
                    <a:pt x="593" y="1043"/>
                  </a:lnTo>
                  <a:lnTo>
                    <a:pt x="593" y="1043"/>
                  </a:lnTo>
                  <a:cubicBezTo>
                    <a:pt x="593" y="1043"/>
                    <a:pt x="506" y="1146"/>
                    <a:pt x="490" y="1170"/>
                  </a:cubicBezTo>
                  <a:cubicBezTo>
                    <a:pt x="474" y="1201"/>
                    <a:pt x="467" y="1201"/>
                    <a:pt x="427" y="1209"/>
                  </a:cubicBezTo>
                  <a:cubicBezTo>
                    <a:pt x="411" y="1209"/>
                    <a:pt x="411" y="1209"/>
                    <a:pt x="411" y="1209"/>
                  </a:cubicBezTo>
                  <a:cubicBezTo>
                    <a:pt x="388" y="1209"/>
                    <a:pt x="301" y="1233"/>
                    <a:pt x="221" y="1249"/>
                  </a:cubicBezTo>
                  <a:cubicBezTo>
                    <a:pt x="135" y="1265"/>
                    <a:pt x="79" y="1280"/>
                    <a:pt x="71" y="1280"/>
                  </a:cubicBezTo>
                  <a:close/>
                  <a:moveTo>
                    <a:pt x="135" y="134"/>
                  </a:moveTo>
                  <a:lnTo>
                    <a:pt x="135" y="134"/>
                  </a:lnTo>
                  <a:cubicBezTo>
                    <a:pt x="135" y="134"/>
                    <a:pt x="142" y="158"/>
                    <a:pt x="142" y="182"/>
                  </a:cubicBezTo>
                  <a:cubicBezTo>
                    <a:pt x="142" y="190"/>
                    <a:pt x="135" y="197"/>
                    <a:pt x="135" y="213"/>
                  </a:cubicBezTo>
                  <a:cubicBezTo>
                    <a:pt x="119" y="237"/>
                    <a:pt x="103" y="284"/>
                    <a:pt x="127" y="300"/>
                  </a:cubicBezTo>
                  <a:cubicBezTo>
                    <a:pt x="127" y="308"/>
                    <a:pt x="135" y="308"/>
                    <a:pt x="135" y="316"/>
                  </a:cubicBezTo>
                  <a:cubicBezTo>
                    <a:pt x="158" y="340"/>
                    <a:pt x="182" y="363"/>
                    <a:pt x="166" y="387"/>
                  </a:cubicBezTo>
                  <a:cubicBezTo>
                    <a:pt x="166" y="395"/>
                    <a:pt x="158" y="395"/>
                    <a:pt x="142" y="411"/>
                  </a:cubicBezTo>
                  <a:cubicBezTo>
                    <a:pt x="103" y="443"/>
                    <a:pt x="24" y="506"/>
                    <a:pt x="32" y="545"/>
                  </a:cubicBezTo>
                  <a:cubicBezTo>
                    <a:pt x="32" y="553"/>
                    <a:pt x="40" y="569"/>
                    <a:pt x="55" y="569"/>
                  </a:cubicBezTo>
                  <a:cubicBezTo>
                    <a:pt x="79" y="585"/>
                    <a:pt x="95" y="601"/>
                    <a:pt x="103" y="616"/>
                  </a:cubicBezTo>
                  <a:cubicBezTo>
                    <a:pt x="111" y="640"/>
                    <a:pt x="95" y="656"/>
                    <a:pt x="79" y="680"/>
                  </a:cubicBezTo>
                  <a:cubicBezTo>
                    <a:pt x="71" y="696"/>
                    <a:pt x="63" y="703"/>
                    <a:pt x="55" y="719"/>
                  </a:cubicBezTo>
                  <a:lnTo>
                    <a:pt x="55" y="719"/>
                  </a:lnTo>
                  <a:cubicBezTo>
                    <a:pt x="48" y="767"/>
                    <a:pt x="8" y="893"/>
                    <a:pt x="40" y="972"/>
                  </a:cubicBezTo>
                  <a:cubicBezTo>
                    <a:pt x="63" y="1051"/>
                    <a:pt x="63" y="1075"/>
                    <a:pt x="63" y="1107"/>
                  </a:cubicBezTo>
                  <a:lnTo>
                    <a:pt x="63" y="1107"/>
                  </a:lnTo>
                  <a:cubicBezTo>
                    <a:pt x="55" y="1122"/>
                    <a:pt x="55" y="1138"/>
                    <a:pt x="48" y="1146"/>
                  </a:cubicBezTo>
                  <a:cubicBezTo>
                    <a:pt x="40" y="1162"/>
                    <a:pt x="32" y="1178"/>
                    <a:pt x="40" y="1201"/>
                  </a:cubicBezTo>
                  <a:cubicBezTo>
                    <a:pt x="48" y="1209"/>
                    <a:pt x="48" y="1225"/>
                    <a:pt x="55" y="1233"/>
                  </a:cubicBezTo>
                  <a:cubicBezTo>
                    <a:pt x="63" y="1257"/>
                    <a:pt x="63" y="1273"/>
                    <a:pt x="71" y="1273"/>
                  </a:cubicBezTo>
                  <a:cubicBezTo>
                    <a:pt x="79" y="1273"/>
                    <a:pt x="150" y="1257"/>
                    <a:pt x="221" y="1241"/>
                  </a:cubicBezTo>
                  <a:cubicBezTo>
                    <a:pt x="293" y="1225"/>
                    <a:pt x="388" y="1209"/>
                    <a:pt x="411" y="1201"/>
                  </a:cubicBezTo>
                  <a:cubicBezTo>
                    <a:pt x="419" y="1201"/>
                    <a:pt x="419" y="1201"/>
                    <a:pt x="419" y="1201"/>
                  </a:cubicBezTo>
                  <a:cubicBezTo>
                    <a:pt x="467" y="1194"/>
                    <a:pt x="467" y="1194"/>
                    <a:pt x="482" y="1170"/>
                  </a:cubicBezTo>
                  <a:cubicBezTo>
                    <a:pt x="498" y="1146"/>
                    <a:pt x="577" y="1059"/>
                    <a:pt x="585" y="1043"/>
                  </a:cubicBezTo>
                  <a:cubicBezTo>
                    <a:pt x="577" y="1020"/>
                    <a:pt x="577" y="988"/>
                    <a:pt x="577" y="956"/>
                  </a:cubicBezTo>
                  <a:cubicBezTo>
                    <a:pt x="577" y="925"/>
                    <a:pt x="577" y="893"/>
                    <a:pt x="569" y="885"/>
                  </a:cubicBezTo>
                  <a:cubicBezTo>
                    <a:pt x="538" y="877"/>
                    <a:pt x="490" y="798"/>
                    <a:pt x="490" y="798"/>
                  </a:cubicBezTo>
                  <a:lnTo>
                    <a:pt x="490" y="798"/>
                  </a:lnTo>
                  <a:cubicBezTo>
                    <a:pt x="229" y="8"/>
                    <a:pt x="229" y="8"/>
                    <a:pt x="229" y="8"/>
                  </a:cubicBezTo>
                  <a:cubicBezTo>
                    <a:pt x="214" y="16"/>
                    <a:pt x="206" y="16"/>
                    <a:pt x="198" y="16"/>
                  </a:cubicBezTo>
                  <a:cubicBezTo>
                    <a:pt x="190" y="16"/>
                    <a:pt x="182" y="16"/>
                    <a:pt x="182" y="16"/>
                  </a:cubicBezTo>
                  <a:cubicBezTo>
                    <a:pt x="174" y="16"/>
                    <a:pt x="174" y="16"/>
                    <a:pt x="166" y="16"/>
                  </a:cubicBezTo>
                  <a:cubicBezTo>
                    <a:pt x="150" y="16"/>
                    <a:pt x="135" y="79"/>
                    <a:pt x="135" y="13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22" name="Freeform 759"/>
            <p:cNvSpPr>
              <a:spLocks noChangeArrowheads="1"/>
            </p:cNvSpPr>
            <p:nvPr/>
          </p:nvSpPr>
          <p:spPr bwMode="auto">
            <a:xfrm>
              <a:off x="21453820" y="4934482"/>
              <a:ext cx="340939" cy="640128"/>
            </a:xfrm>
            <a:custGeom>
              <a:avLst/>
              <a:gdLst>
                <a:gd name="T0" fmla="*/ 15 w 649"/>
                <a:gd name="T1" fmla="*/ 269 h 1219"/>
                <a:gd name="T2" fmla="*/ 15 w 649"/>
                <a:gd name="T3" fmla="*/ 269 h 1219"/>
                <a:gd name="T4" fmla="*/ 23 w 649"/>
                <a:gd name="T5" fmla="*/ 364 h 1219"/>
                <a:gd name="T6" fmla="*/ 63 w 649"/>
                <a:gd name="T7" fmla="*/ 419 h 1219"/>
                <a:gd name="T8" fmla="*/ 102 w 649"/>
                <a:gd name="T9" fmla="*/ 522 h 1219"/>
                <a:gd name="T10" fmla="*/ 95 w 649"/>
                <a:gd name="T11" fmla="*/ 617 h 1219"/>
                <a:gd name="T12" fmla="*/ 118 w 649"/>
                <a:gd name="T13" fmla="*/ 743 h 1219"/>
                <a:gd name="T14" fmla="*/ 150 w 649"/>
                <a:gd name="T15" fmla="*/ 838 h 1219"/>
                <a:gd name="T16" fmla="*/ 190 w 649"/>
                <a:gd name="T17" fmla="*/ 838 h 1219"/>
                <a:gd name="T18" fmla="*/ 237 w 649"/>
                <a:gd name="T19" fmla="*/ 988 h 1219"/>
                <a:gd name="T20" fmla="*/ 284 w 649"/>
                <a:gd name="T21" fmla="*/ 1210 h 1219"/>
                <a:gd name="T22" fmla="*/ 537 w 649"/>
                <a:gd name="T23" fmla="*/ 1139 h 1219"/>
                <a:gd name="T24" fmla="*/ 506 w 649"/>
                <a:gd name="T25" fmla="*/ 1067 h 1219"/>
                <a:gd name="T26" fmla="*/ 521 w 649"/>
                <a:gd name="T27" fmla="*/ 973 h 1219"/>
                <a:gd name="T28" fmla="*/ 498 w 649"/>
                <a:gd name="T29" fmla="*/ 838 h 1219"/>
                <a:gd name="T30" fmla="*/ 521 w 649"/>
                <a:gd name="T31" fmla="*/ 585 h 1219"/>
                <a:gd name="T32" fmla="*/ 521 w 649"/>
                <a:gd name="T33" fmla="*/ 443 h 1219"/>
                <a:gd name="T34" fmla="*/ 632 w 649"/>
                <a:gd name="T35" fmla="*/ 253 h 1219"/>
                <a:gd name="T36" fmla="*/ 585 w 649"/>
                <a:gd name="T37" fmla="*/ 174 h 1219"/>
                <a:gd name="T38" fmla="*/ 601 w 649"/>
                <a:gd name="T39" fmla="*/ 48 h 1219"/>
                <a:gd name="T40" fmla="*/ 601 w 649"/>
                <a:gd name="T41" fmla="*/ 0 h 1219"/>
                <a:gd name="T42" fmla="*/ 0 w 649"/>
                <a:gd name="T43" fmla="*/ 174 h 1219"/>
                <a:gd name="T44" fmla="*/ 15 w 649"/>
                <a:gd name="T45" fmla="*/ 26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9" h="1219">
                  <a:moveTo>
                    <a:pt x="15" y="269"/>
                  </a:moveTo>
                  <a:lnTo>
                    <a:pt x="15" y="269"/>
                  </a:lnTo>
                  <a:cubicBezTo>
                    <a:pt x="23" y="285"/>
                    <a:pt x="15" y="324"/>
                    <a:pt x="23" y="364"/>
                  </a:cubicBezTo>
                  <a:cubicBezTo>
                    <a:pt x="31" y="396"/>
                    <a:pt x="55" y="396"/>
                    <a:pt x="63" y="419"/>
                  </a:cubicBezTo>
                  <a:cubicBezTo>
                    <a:pt x="79" y="443"/>
                    <a:pt x="95" y="498"/>
                    <a:pt x="102" y="522"/>
                  </a:cubicBezTo>
                  <a:cubicBezTo>
                    <a:pt x="102" y="553"/>
                    <a:pt x="79" y="577"/>
                    <a:pt x="95" y="617"/>
                  </a:cubicBezTo>
                  <a:cubicBezTo>
                    <a:pt x="110" y="656"/>
                    <a:pt x="118" y="720"/>
                    <a:pt x="118" y="743"/>
                  </a:cubicBezTo>
                  <a:cubicBezTo>
                    <a:pt x="118" y="767"/>
                    <a:pt x="126" y="830"/>
                    <a:pt x="150" y="838"/>
                  </a:cubicBezTo>
                  <a:cubicBezTo>
                    <a:pt x="174" y="838"/>
                    <a:pt x="174" y="807"/>
                    <a:pt x="190" y="838"/>
                  </a:cubicBezTo>
                  <a:cubicBezTo>
                    <a:pt x="205" y="862"/>
                    <a:pt x="221" y="933"/>
                    <a:pt x="237" y="988"/>
                  </a:cubicBezTo>
                  <a:cubicBezTo>
                    <a:pt x="253" y="1044"/>
                    <a:pt x="284" y="1202"/>
                    <a:pt x="284" y="1210"/>
                  </a:cubicBezTo>
                  <a:cubicBezTo>
                    <a:pt x="292" y="1218"/>
                    <a:pt x="537" y="1139"/>
                    <a:pt x="537" y="1139"/>
                  </a:cubicBezTo>
                  <a:cubicBezTo>
                    <a:pt x="521" y="1139"/>
                    <a:pt x="521" y="1107"/>
                    <a:pt x="506" y="1067"/>
                  </a:cubicBezTo>
                  <a:cubicBezTo>
                    <a:pt x="490" y="1036"/>
                    <a:pt x="521" y="1012"/>
                    <a:pt x="521" y="973"/>
                  </a:cubicBezTo>
                  <a:cubicBezTo>
                    <a:pt x="529" y="941"/>
                    <a:pt x="529" y="917"/>
                    <a:pt x="498" y="838"/>
                  </a:cubicBezTo>
                  <a:cubicBezTo>
                    <a:pt x="466" y="751"/>
                    <a:pt x="506" y="625"/>
                    <a:pt x="521" y="585"/>
                  </a:cubicBezTo>
                  <a:cubicBezTo>
                    <a:pt x="537" y="538"/>
                    <a:pt x="616" y="482"/>
                    <a:pt x="521" y="443"/>
                  </a:cubicBezTo>
                  <a:cubicBezTo>
                    <a:pt x="419" y="403"/>
                    <a:pt x="608" y="269"/>
                    <a:pt x="632" y="253"/>
                  </a:cubicBezTo>
                  <a:cubicBezTo>
                    <a:pt x="648" y="229"/>
                    <a:pt x="616" y="198"/>
                    <a:pt x="585" y="174"/>
                  </a:cubicBezTo>
                  <a:cubicBezTo>
                    <a:pt x="561" y="143"/>
                    <a:pt x="601" y="71"/>
                    <a:pt x="601" y="48"/>
                  </a:cubicBezTo>
                  <a:cubicBezTo>
                    <a:pt x="601" y="24"/>
                    <a:pt x="601" y="0"/>
                    <a:pt x="601" y="0"/>
                  </a:cubicBezTo>
                  <a:cubicBezTo>
                    <a:pt x="593" y="24"/>
                    <a:pt x="292" y="103"/>
                    <a:pt x="0" y="174"/>
                  </a:cubicBezTo>
                  <a:cubicBezTo>
                    <a:pt x="0" y="198"/>
                    <a:pt x="8" y="253"/>
                    <a:pt x="15" y="26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23" name="Freeform 760"/>
            <p:cNvSpPr>
              <a:spLocks noChangeArrowheads="1"/>
            </p:cNvSpPr>
            <p:nvPr/>
          </p:nvSpPr>
          <p:spPr bwMode="auto">
            <a:xfrm>
              <a:off x="21453820" y="4922886"/>
              <a:ext cx="340939" cy="654044"/>
            </a:xfrm>
            <a:custGeom>
              <a:avLst/>
              <a:gdLst>
                <a:gd name="T0" fmla="*/ 292 w 649"/>
                <a:gd name="T1" fmla="*/ 1242 h 1243"/>
                <a:gd name="T2" fmla="*/ 253 w 649"/>
                <a:gd name="T3" fmla="*/ 1091 h 1243"/>
                <a:gd name="T4" fmla="*/ 190 w 649"/>
                <a:gd name="T5" fmla="*/ 862 h 1243"/>
                <a:gd name="T6" fmla="*/ 174 w 649"/>
                <a:gd name="T7" fmla="*/ 854 h 1243"/>
                <a:gd name="T8" fmla="*/ 150 w 649"/>
                <a:gd name="T9" fmla="*/ 862 h 1243"/>
                <a:gd name="T10" fmla="*/ 95 w 649"/>
                <a:gd name="T11" fmla="*/ 641 h 1243"/>
                <a:gd name="T12" fmla="*/ 95 w 649"/>
                <a:gd name="T13" fmla="*/ 554 h 1243"/>
                <a:gd name="T14" fmla="*/ 47 w 649"/>
                <a:gd name="T15" fmla="*/ 427 h 1243"/>
                <a:gd name="T16" fmla="*/ 15 w 649"/>
                <a:gd name="T17" fmla="*/ 340 h 1243"/>
                <a:gd name="T18" fmla="*/ 0 w 649"/>
                <a:gd name="T19" fmla="*/ 198 h 1243"/>
                <a:gd name="T20" fmla="*/ 0 w 649"/>
                <a:gd name="T21" fmla="*/ 190 h 1243"/>
                <a:gd name="T22" fmla="*/ 593 w 649"/>
                <a:gd name="T23" fmla="*/ 0 h 1243"/>
                <a:gd name="T24" fmla="*/ 608 w 649"/>
                <a:gd name="T25" fmla="*/ 72 h 1243"/>
                <a:gd name="T26" fmla="*/ 593 w 649"/>
                <a:gd name="T27" fmla="*/ 190 h 1243"/>
                <a:gd name="T28" fmla="*/ 632 w 649"/>
                <a:gd name="T29" fmla="*/ 277 h 1243"/>
                <a:gd name="T30" fmla="*/ 498 w 649"/>
                <a:gd name="T31" fmla="*/ 435 h 1243"/>
                <a:gd name="T32" fmla="*/ 569 w 649"/>
                <a:gd name="T33" fmla="*/ 506 h 1243"/>
                <a:gd name="T34" fmla="*/ 521 w 649"/>
                <a:gd name="T35" fmla="*/ 609 h 1243"/>
                <a:gd name="T36" fmla="*/ 506 w 649"/>
                <a:gd name="T37" fmla="*/ 862 h 1243"/>
                <a:gd name="T38" fmla="*/ 529 w 649"/>
                <a:gd name="T39" fmla="*/ 997 h 1243"/>
                <a:gd name="T40" fmla="*/ 506 w 649"/>
                <a:gd name="T41" fmla="*/ 1091 h 1243"/>
                <a:gd name="T42" fmla="*/ 537 w 649"/>
                <a:gd name="T43" fmla="*/ 1163 h 1243"/>
                <a:gd name="T44" fmla="*/ 537 w 649"/>
                <a:gd name="T45" fmla="*/ 1170 h 1243"/>
                <a:gd name="T46" fmla="*/ 181 w 649"/>
                <a:gd name="T47" fmla="*/ 846 h 1243"/>
                <a:gd name="T48" fmla="*/ 197 w 649"/>
                <a:gd name="T49" fmla="*/ 854 h 1243"/>
                <a:gd name="T50" fmla="*/ 261 w 649"/>
                <a:gd name="T51" fmla="*/ 1091 h 1243"/>
                <a:gd name="T52" fmla="*/ 529 w 649"/>
                <a:gd name="T53" fmla="*/ 1163 h 1243"/>
                <a:gd name="T54" fmla="*/ 506 w 649"/>
                <a:gd name="T55" fmla="*/ 1091 h 1243"/>
                <a:gd name="T56" fmla="*/ 521 w 649"/>
                <a:gd name="T57" fmla="*/ 997 h 1243"/>
                <a:gd name="T58" fmla="*/ 498 w 649"/>
                <a:gd name="T59" fmla="*/ 862 h 1243"/>
                <a:gd name="T60" fmla="*/ 521 w 649"/>
                <a:gd name="T61" fmla="*/ 601 h 1243"/>
                <a:gd name="T62" fmla="*/ 561 w 649"/>
                <a:gd name="T63" fmla="*/ 506 h 1243"/>
                <a:gd name="T64" fmla="*/ 490 w 649"/>
                <a:gd name="T65" fmla="*/ 435 h 1243"/>
                <a:gd name="T66" fmla="*/ 624 w 649"/>
                <a:gd name="T67" fmla="*/ 269 h 1243"/>
                <a:gd name="T68" fmla="*/ 585 w 649"/>
                <a:gd name="T69" fmla="*/ 198 h 1243"/>
                <a:gd name="T70" fmla="*/ 601 w 649"/>
                <a:gd name="T71" fmla="*/ 72 h 1243"/>
                <a:gd name="T72" fmla="*/ 8 w 649"/>
                <a:gd name="T73" fmla="*/ 198 h 1243"/>
                <a:gd name="T74" fmla="*/ 23 w 649"/>
                <a:gd name="T75" fmla="*/ 340 h 1243"/>
                <a:gd name="T76" fmla="*/ 55 w 649"/>
                <a:gd name="T77" fmla="*/ 420 h 1243"/>
                <a:gd name="T78" fmla="*/ 102 w 649"/>
                <a:gd name="T79" fmla="*/ 546 h 1243"/>
                <a:gd name="T80" fmla="*/ 95 w 649"/>
                <a:gd name="T81" fmla="*/ 641 h 1243"/>
                <a:gd name="T82" fmla="*/ 150 w 649"/>
                <a:gd name="T83" fmla="*/ 854 h 1243"/>
                <a:gd name="T84" fmla="*/ 174 w 649"/>
                <a:gd name="T85" fmla="*/ 84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9" h="1243">
                  <a:moveTo>
                    <a:pt x="292" y="1242"/>
                  </a:moveTo>
                  <a:lnTo>
                    <a:pt x="292" y="1242"/>
                  </a:lnTo>
                  <a:cubicBezTo>
                    <a:pt x="292" y="1242"/>
                    <a:pt x="284" y="1242"/>
                    <a:pt x="284" y="1234"/>
                  </a:cubicBezTo>
                  <a:cubicBezTo>
                    <a:pt x="284" y="1234"/>
                    <a:pt x="276" y="1186"/>
                    <a:pt x="253" y="1091"/>
                  </a:cubicBezTo>
                  <a:cubicBezTo>
                    <a:pt x="245" y="1060"/>
                    <a:pt x="237" y="1028"/>
                    <a:pt x="237" y="1012"/>
                  </a:cubicBezTo>
                  <a:cubicBezTo>
                    <a:pt x="213" y="933"/>
                    <a:pt x="197" y="886"/>
                    <a:pt x="190" y="862"/>
                  </a:cubicBezTo>
                  <a:cubicBezTo>
                    <a:pt x="181" y="854"/>
                    <a:pt x="181" y="854"/>
                    <a:pt x="181" y="854"/>
                  </a:cubicBezTo>
                  <a:cubicBezTo>
                    <a:pt x="181" y="854"/>
                    <a:pt x="181" y="854"/>
                    <a:pt x="174" y="854"/>
                  </a:cubicBezTo>
                  <a:cubicBezTo>
                    <a:pt x="174" y="862"/>
                    <a:pt x="166" y="862"/>
                    <a:pt x="158" y="862"/>
                  </a:cubicBezTo>
                  <a:cubicBezTo>
                    <a:pt x="150" y="862"/>
                    <a:pt x="150" y="862"/>
                    <a:pt x="150" y="862"/>
                  </a:cubicBezTo>
                  <a:cubicBezTo>
                    <a:pt x="126" y="854"/>
                    <a:pt x="118" y="799"/>
                    <a:pt x="118" y="767"/>
                  </a:cubicBezTo>
                  <a:cubicBezTo>
                    <a:pt x="118" y="744"/>
                    <a:pt x="102" y="673"/>
                    <a:pt x="95" y="641"/>
                  </a:cubicBezTo>
                  <a:cubicBezTo>
                    <a:pt x="87" y="617"/>
                    <a:pt x="87" y="601"/>
                    <a:pt x="95" y="577"/>
                  </a:cubicBezTo>
                  <a:cubicBezTo>
                    <a:pt x="95" y="570"/>
                    <a:pt x="95" y="562"/>
                    <a:pt x="95" y="554"/>
                  </a:cubicBezTo>
                  <a:cubicBezTo>
                    <a:pt x="95" y="522"/>
                    <a:pt x="79" y="467"/>
                    <a:pt x="63" y="443"/>
                  </a:cubicBezTo>
                  <a:cubicBezTo>
                    <a:pt x="63" y="435"/>
                    <a:pt x="55" y="427"/>
                    <a:pt x="47" y="427"/>
                  </a:cubicBezTo>
                  <a:cubicBezTo>
                    <a:pt x="39" y="420"/>
                    <a:pt x="31" y="411"/>
                    <a:pt x="23" y="388"/>
                  </a:cubicBezTo>
                  <a:cubicBezTo>
                    <a:pt x="15" y="372"/>
                    <a:pt x="15" y="356"/>
                    <a:pt x="15" y="340"/>
                  </a:cubicBezTo>
                  <a:cubicBezTo>
                    <a:pt x="15" y="317"/>
                    <a:pt x="15" y="301"/>
                    <a:pt x="8" y="293"/>
                  </a:cubicBezTo>
                  <a:cubicBezTo>
                    <a:pt x="0" y="277"/>
                    <a:pt x="0" y="238"/>
                    <a:pt x="0" y="198"/>
                  </a:cubicBezTo>
                  <a:cubicBezTo>
                    <a:pt x="0" y="190"/>
                    <a:pt x="0" y="190"/>
                    <a:pt x="0" y="190"/>
                  </a:cubicBezTo>
                  <a:lnTo>
                    <a:pt x="0" y="190"/>
                  </a:lnTo>
                  <a:cubicBezTo>
                    <a:pt x="545" y="64"/>
                    <a:pt x="593" y="24"/>
                    <a:pt x="593" y="24"/>
                  </a:cubicBezTo>
                  <a:cubicBezTo>
                    <a:pt x="593" y="0"/>
                    <a:pt x="593" y="0"/>
                    <a:pt x="593" y="0"/>
                  </a:cubicBezTo>
                  <a:cubicBezTo>
                    <a:pt x="601" y="24"/>
                    <a:pt x="601" y="24"/>
                    <a:pt x="601" y="24"/>
                  </a:cubicBezTo>
                  <a:cubicBezTo>
                    <a:pt x="601" y="24"/>
                    <a:pt x="608" y="48"/>
                    <a:pt x="608" y="72"/>
                  </a:cubicBezTo>
                  <a:cubicBezTo>
                    <a:pt x="608" y="80"/>
                    <a:pt x="601" y="87"/>
                    <a:pt x="601" y="103"/>
                  </a:cubicBezTo>
                  <a:cubicBezTo>
                    <a:pt x="585" y="127"/>
                    <a:pt x="569" y="174"/>
                    <a:pt x="593" y="190"/>
                  </a:cubicBezTo>
                  <a:cubicBezTo>
                    <a:pt x="593" y="198"/>
                    <a:pt x="601" y="198"/>
                    <a:pt x="601" y="206"/>
                  </a:cubicBezTo>
                  <a:cubicBezTo>
                    <a:pt x="624" y="230"/>
                    <a:pt x="648" y="253"/>
                    <a:pt x="632" y="277"/>
                  </a:cubicBezTo>
                  <a:cubicBezTo>
                    <a:pt x="632" y="285"/>
                    <a:pt x="624" y="285"/>
                    <a:pt x="608" y="301"/>
                  </a:cubicBezTo>
                  <a:cubicBezTo>
                    <a:pt x="569" y="333"/>
                    <a:pt x="490" y="396"/>
                    <a:pt x="498" y="435"/>
                  </a:cubicBezTo>
                  <a:cubicBezTo>
                    <a:pt x="498" y="443"/>
                    <a:pt x="506" y="459"/>
                    <a:pt x="521" y="459"/>
                  </a:cubicBezTo>
                  <a:cubicBezTo>
                    <a:pt x="545" y="475"/>
                    <a:pt x="561" y="491"/>
                    <a:pt x="569" y="506"/>
                  </a:cubicBezTo>
                  <a:cubicBezTo>
                    <a:pt x="577" y="530"/>
                    <a:pt x="561" y="546"/>
                    <a:pt x="545" y="570"/>
                  </a:cubicBezTo>
                  <a:cubicBezTo>
                    <a:pt x="537" y="586"/>
                    <a:pt x="529" y="593"/>
                    <a:pt x="521" y="609"/>
                  </a:cubicBezTo>
                  <a:lnTo>
                    <a:pt x="521" y="609"/>
                  </a:lnTo>
                  <a:cubicBezTo>
                    <a:pt x="514" y="657"/>
                    <a:pt x="474" y="783"/>
                    <a:pt x="506" y="862"/>
                  </a:cubicBezTo>
                  <a:cubicBezTo>
                    <a:pt x="529" y="941"/>
                    <a:pt x="529" y="965"/>
                    <a:pt x="529" y="997"/>
                  </a:cubicBezTo>
                  <a:lnTo>
                    <a:pt x="529" y="997"/>
                  </a:lnTo>
                  <a:cubicBezTo>
                    <a:pt x="521" y="1012"/>
                    <a:pt x="521" y="1028"/>
                    <a:pt x="514" y="1036"/>
                  </a:cubicBezTo>
                  <a:cubicBezTo>
                    <a:pt x="506" y="1052"/>
                    <a:pt x="498" y="1068"/>
                    <a:pt x="506" y="1091"/>
                  </a:cubicBezTo>
                  <a:cubicBezTo>
                    <a:pt x="514" y="1099"/>
                    <a:pt x="514" y="1115"/>
                    <a:pt x="521" y="1123"/>
                  </a:cubicBezTo>
                  <a:cubicBezTo>
                    <a:pt x="529" y="1147"/>
                    <a:pt x="529" y="1163"/>
                    <a:pt x="537" y="1163"/>
                  </a:cubicBezTo>
                  <a:cubicBezTo>
                    <a:pt x="553" y="1163"/>
                    <a:pt x="553" y="1163"/>
                    <a:pt x="553" y="1163"/>
                  </a:cubicBezTo>
                  <a:cubicBezTo>
                    <a:pt x="537" y="1170"/>
                    <a:pt x="537" y="1170"/>
                    <a:pt x="537" y="1170"/>
                  </a:cubicBezTo>
                  <a:cubicBezTo>
                    <a:pt x="529" y="1170"/>
                    <a:pt x="316" y="1242"/>
                    <a:pt x="292" y="1242"/>
                  </a:cubicBezTo>
                  <a:close/>
                  <a:moveTo>
                    <a:pt x="181" y="846"/>
                  </a:moveTo>
                  <a:lnTo>
                    <a:pt x="181" y="846"/>
                  </a:lnTo>
                  <a:cubicBezTo>
                    <a:pt x="190" y="846"/>
                    <a:pt x="190" y="846"/>
                    <a:pt x="197" y="854"/>
                  </a:cubicBezTo>
                  <a:cubicBezTo>
                    <a:pt x="213" y="886"/>
                    <a:pt x="229" y="957"/>
                    <a:pt x="237" y="1012"/>
                  </a:cubicBezTo>
                  <a:cubicBezTo>
                    <a:pt x="245" y="1028"/>
                    <a:pt x="253" y="1060"/>
                    <a:pt x="261" y="1091"/>
                  </a:cubicBezTo>
                  <a:cubicBezTo>
                    <a:pt x="268" y="1147"/>
                    <a:pt x="284" y="1218"/>
                    <a:pt x="292" y="1234"/>
                  </a:cubicBezTo>
                  <a:cubicBezTo>
                    <a:pt x="308" y="1234"/>
                    <a:pt x="450" y="1186"/>
                    <a:pt x="529" y="1163"/>
                  </a:cubicBezTo>
                  <a:cubicBezTo>
                    <a:pt x="521" y="1155"/>
                    <a:pt x="521" y="1147"/>
                    <a:pt x="514" y="1123"/>
                  </a:cubicBezTo>
                  <a:cubicBezTo>
                    <a:pt x="514" y="1115"/>
                    <a:pt x="506" y="1107"/>
                    <a:pt x="506" y="1091"/>
                  </a:cubicBezTo>
                  <a:cubicBezTo>
                    <a:pt x="490" y="1068"/>
                    <a:pt x="498" y="1052"/>
                    <a:pt x="506" y="1036"/>
                  </a:cubicBezTo>
                  <a:cubicBezTo>
                    <a:pt x="514" y="1020"/>
                    <a:pt x="521" y="1012"/>
                    <a:pt x="521" y="997"/>
                  </a:cubicBezTo>
                  <a:lnTo>
                    <a:pt x="521" y="997"/>
                  </a:lnTo>
                  <a:cubicBezTo>
                    <a:pt x="521" y="965"/>
                    <a:pt x="529" y="941"/>
                    <a:pt x="498" y="862"/>
                  </a:cubicBezTo>
                  <a:cubicBezTo>
                    <a:pt x="466" y="783"/>
                    <a:pt x="506" y="657"/>
                    <a:pt x="514" y="609"/>
                  </a:cubicBezTo>
                  <a:cubicBezTo>
                    <a:pt x="521" y="601"/>
                    <a:pt x="521" y="601"/>
                    <a:pt x="521" y="601"/>
                  </a:cubicBezTo>
                  <a:cubicBezTo>
                    <a:pt x="521" y="593"/>
                    <a:pt x="529" y="577"/>
                    <a:pt x="537" y="570"/>
                  </a:cubicBezTo>
                  <a:cubicBezTo>
                    <a:pt x="553" y="546"/>
                    <a:pt x="569" y="522"/>
                    <a:pt x="561" y="506"/>
                  </a:cubicBezTo>
                  <a:cubicBezTo>
                    <a:pt x="561" y="491"/>
                    <a:pt x="545" y="483"/>
                    <a:pt x="521" y="467"/>
                  </a:cubicBezTo>
                  <a:cubicBezTo>
                    <a:pt x="498" y="459"/>
                    <a:pt x="490" y="451"/>
                    <a:pt x="490" y="435"/>
                  </a:cubicBezTo>
                  <a:cubicBezTo>
                    <a:pt x="482" y="396"/>
                    <a:pt x="561" y="325"/>
                    <a:pt x="601" y="293"/>
                  </a:cubicBezTo>
                  <a:cubicBezTo>
                    <a:pt x="616" y="285"/>
                    <a:pt x="624" y="277"/>
                    <a:pt x="624" y="269"/>
                  </a:cubicBezTo>
                  <a:cubicBezTo>
                    <a:pt x="640" y="253"/>
                    <a:pt x="624" y="238"/>
                    <a:pt x="601" y="214"/>
                  </a:cubicBezTo>
                  <a:cubicBezTo>
                    <a:pt x="593" y="206"/>
                    <a:pt x="585" y="198"/>
                    <a:pt x="585" y="198"/>
                  </a:cubicBezTo>
                  <a:cubicBezTo>
                    <a:pt x="561" y="174"/>
                    <a:pt x="577" y="127"/>
                    <a:pt x="593" y="95"/>
                  </a:cubicBezTo>
                  <a:cubicBezTo>
                    <a:pt x="593" y="87"/>
                    <a:pt x="601" y="72"/>
                    <a:pt x="601" y="72"/>
                  </a:cubicBezTo>
                  <a:cubicBezTo>
                    <a:pt x="601" y="56"/>
                    <a:pt x="601" y="40"/>
                    <a:pt x="593" y="32"/>
                  </a:cubicBezTo>
                  <a:cubicBezTo>
                    <a:pt x="577" y="48"/>
                    <a:pt x="474" y="87"/>
                    <a:pt x="8" y="198"/>
                  </a:cubicBezTo>
                  <a:cubicBezTo>
                    <a:pt x="8" y="246"/>
                    <a:pt x="8" y="277"/>
                    <a:pt x="15" y="293"/>
                  </a:cubicBezTo>
                  <a:cubicBezTo>
                    <a:pt x="23" y="301"/>
                    <a:pt x="23" y="317"/>
                    <a:pt x="23" y="340"/>
                  </a:cubicBezTo>
                  <a:cubicBezTo>
                    <a:pt x="23" y="356"/>
                    <a:pt x="23" y="372"/>
                    <a:pt x="31" y="380"/>
                  </a:cubicBezTo>
                  <a:cubicBezTo>
                    <a:pt x="31" y="404"/>
                    <a:pt x="47" y="411"/>
                    <a:pt x="55" y="420"/>
                  </a:cubicBezTo>
                  <a:cubicBezTo>
                    <a:pt x="55" y="427"/>
                    <a:pt x="63" y="435"/>
                    <a:pt x="71" y="443"/>
                  </a:cubicBezTo>
                  <a:cubicBezTo>
                    <a:pt x="87" y="459"/>
                    <a:pt x="102" y="522"/>
                    <a:pt x="102" y="546"/>
                  </a:cubicBezTo>
                  <a:cubicBezTo>
                    <a:pt x="102" y="562"/>
                    <a:pt x="102" y="570"/>
                    <a:pt x="95" y="586"/>
                  </a:cubicBezTo>
                  <a:cubicBezTo>
                    <a:pt x="95" y="601"/>
                    <a:pt x="87" y="617"/>
                    <a:pt x="95" y="641"/>
                  </a:cubicBezTo>
                  <a:cubicBezTo>
                    <a:pt x="110" y="673"/>
                    <a:pt x="126" y="736"/>
                    <a:pt x="126" y="767"/>
                  </a:cubicBezTo>
                  <a:cubicBezTo>
                    <a:pt x="126" y="807"/>
                    <a:pt x="134" y="854"/>
                    <a:pt x="150" y="854"/>
                  </a:cubicBezTo>
                  <a:lnTo>
                    <a:pt x="158" y="854"/>
                  </a:lnTo>
                  <a:cubicBezTo>
                    <a:pt x="166" y="854"/>
                    <a:pt x="166" y="854"/>
                    <a:pt x="174" y="846"/>
                  </a:cubicBezTo>
                  <a:cubicBezTo>
                    <a:pt x="174" y="846"/>
                    <a:pt x="174" y="846"/>
                    <a:pt x="181" y="84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24" name="Freeform 761"/>
            <p:cNvSpPr>
              <a:spLocks noChangeArrowheads="1"/>
            </p:cNvSpPr>
            <p:nvPr/>
          </p:nvSpPr>
          <p:spPr bwMode="auto">
            <a:xfrm>
              <a:off x="21602255" y="5412259"/>
              <a:ext cx="674919" cy="361812"/>
            </a:xfrm>
            <a:custGeom>
              <a:avLst/>
              <a:gdLst>
                <a:gd name="T0" fmla="*/ 1241 w 1282"/>
                <a:gd name="T1" fmla="*/ 404 h 689"/>
                <a:gd name="T2" fmla="*/ 1241 w 1282"/>
                <a:gd name="T3" fmla="*/ 404 h 689"/>
                <a:gd name="T4" fmla="*/ 1186 w 1282"/>
                <a:gd name="T5" fmla="*/ 324 h 689"/>
                <a:gd name="T6" fmla="*/ 1107 w 1282"/>
                <a:gd name="T7" fmla="*/ 309 h 689"/>
                <a:gd name="T8" fmla="*/ 1139 w 1282"/>
                <a:gd name="T9" fmla="*/ 340 h 689"/>
                <a:gd name="T10" fmla="*/ 1170 w 1282"/>
                <a:gd name="T11" fmla="*/ 364 h 689"/>
                <a:gd name="T12" fmla="*/ 1194 w 1282"/>
                <a:gd name="T13" fmla="*/ 388 h 689"/>
                <a:gd name="T14" fmla="*/ 1218 w 1282"/>
                <a:gd name="T15" fmla="*/ 427 h 689"/>
                <a:gd name="T16" fmla="*/ 1170 w 1282"/>
                <a:gd name="T17" fmla="*/ 451 h 689"/>
                <a:gd name="T18" fmla="*/ 1131 w 1282"/>
                <a:gd name="T19" fmla="*/ 482 h 689"/>
                <a:gd name="T20" fmla="*/ 1076 w 1282"/>
                <a:gd name="T21" fmla="*/ 475 h 689"/>
                <a:gd name="T22" fmla="*/ 1044 w 1282"/>
                <a:gd name="T23" fmla="*/ 467 h 689"/>
                <a:gd name="T24" fmla="*/ 1004 w 1282"/>
                <a:gd name="T25" fmla="*/ 419 h 689"/>
                <a:gd name="T26" fmla="*/ 965 w 1282"/>
                <a:gd name="T27" fmla="*/ 404 h 689"/>
                <a:gd name="T28" fmla="*/ 981 w 1282"/>
                <a:gd name="T29" fmla="*/ 356 h 689"/>
                <a:gd name="T30" fmla="*/ 854 w 1282"/>
                <a:gd name="T31" fmla="*/ 293 h 689"/>
                <a:gd name="T32" fmla="*/ 830 w 1282"/>
                <a:gd name="T33" fmla="*/ 253 h 689"/>
                <a:gd name="T34" fmla="*/ 862 w 1282"/>
                <a:gd name="T35" fmla="*/ 158 h 689"/>
                <a:gd name="T36" fmla="*/ 909 w 1282"/>
                <a:gd name="T37" fmla="*/ 119 h 689"/>
                <a:gd name="T38" fmla="*/ 886 w 1282"/>
                <a:gd name="T39" fmla="*/ 87 h 689"/>
                <a:gd name="T40" fmla="*/ 823 w 1282"/>
                <a:gd name="T41" fmla="*/ 79 h 689"/>
                <a:gd name="T42" fmla="*/ 783 w 1282"/>
                <a:gd name="T43" fmla="*/ 16 h 689"/>
                <a:gd name="T44" fmla="*/ 775 w 1282"/>
                <a:gd name="T45" fmla="*/ 8 h 689"/>
                <a:gd name="T46" fmla="*/ 775 w 1282"/>
                <a:gd name="T47" fmla="*/ 0 h 689"/>
                <a:gd name="T48" fmla="*/ 664 w 1282"/>
                <a:gd name="T49" fmla="*/ 127 h 689"/>
                <a:gd name="T50" fmla="*/ 593 w 1282"/>
                <a:gd name="T51" fmla="*/ 166 h 689"/>
                <a:gd name="T52" fmla="*/ 253 w 1282"/>
                <a:gd name="T53" fmla="*/ 230 h 689"/>
                <a:gd name="T54" fmla="*/ 0 w 1282"/>
                <a:gd name="T55" fmla="*/ 301 h 689"/>
                <a:gd name="T56" fmla="*/ 0 w 1282"/>
                <a:gd name="T57" fmla="*/ 625 h 689"/>
                <a:gd name="T58" fmla="*/ 16 w 1282"/>
                <a:gd name="T59" fmla="*/ 633 h 689"/>
                <a:gd name="T60" fmla="*/ 506 w 1282"/>
                <a:gd name="T61" fmla="*/ 506 h 689"/>
                <a:gd name="T62" fmla="*/ 585 w 1282"/>
                <a:gd name="T63" fmla="*/ 506 h 689"/>
                <a:gd name="T64" fmla="*/ 704 w 1282"/>
                <a:gd name="T65" fmla="*/ 475 h 689"/>
                <a:gd name="T66" fmla="*/ 759 w 1282"/>
                <a:gd name="T67" fmla="*/ 546 h 689"/>
                <a:gd name="T68" fmla="*/ 775 w 1282"/>
                <a:gd name="T69" fmla="*/ 554 h 689"/>
                <a:gd name="T70" fmla="*/ 838 w 1282"/>
                <a:gd name="T71" fmla="*/ 609 h 689"/>
                <a:gd name="T72" fmla="*/ 846 w 1282"/>
                <a:gd name="T73" fmla="*/ 672 h 689"/>
                <a:gd name="T74" fmla="*/ 925 w 1282"/>
                <a:gd name="T75" fmla="*/ 641 h 689"/>
                <a:gd name="T76" fmla="*/ 981 w 1282"/>
                <a:gd name="T77" fmla="*/ 546 h 689"/>
                <a:gd name="T78" fmla="*/ 1028 w 1282"/>
                <a:gd name="T79" fmla="*/ 585 h 689"/>
                <a:gd name="T80" fmla="*/ 1083 w 1282"/>
                <a:gd name="T81" fmla="*/ 593 h 689"/>
                <a:gd name="T82" fmla="*/ 1131 w 1282"/>
                <a:gd name="T83" fmla="*/ 530 h 689"/>
                <a:gd name="T84" fmla="*/ 1154 w 1282"/>
                <a:gd name="T85" fmla="*/ 530 h 689"/>
                <a:gd name="T86" fmla="*/ 1194 w 1282"/>
                <a:gd name="T87" fmla="*/ 498 h 689"/>
                <a:gd name="T88" fmla="*/ 1234 w 1282"/>
                <a:gd name="T89" fmla="*/ 498 h 689"/>
                <a:gd name="T90" fmla="*/ 1257 w 1282"/>
                <a:gd name="T91" fmla="*/ 475 h 689"/>
                <a:gd name="T92" fmla="*/ 1265 w 1282"/>
                <a:gd name="T93" fmla="*/ 554 h 689"/>
                <a:gd name="T94" fmla="*/ 1273 w 1282"/>
                <a:gd name="T95" fmla="*/ 530 h 689"/>
                <a:gd name="T96" fmla="*/ 1241 w 1282"/>
                <a:gd name="T97" fmla="*/ 40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2" h="689">
                  <a:moveTo>
                    <a:pt x="1241" y="404"/>
                  </a:moveTo>
                  <a:lnTo>
                    <a:pt x="1241" y="404"/>
                  </a:lnTo>
                  <a:cubicBezTo>
                    <a:pt x="1210" y="348"/>
                    <a:pt x="1218" y="332"/>
                    <a:pt x="1186" y="324"/>
                  </a:cubicBezTo>
                  <a:cubicBezTo>
                    <a:pt x="1154" y="317"/>
                    <a:pt x="1107" y="285"/>
                    <a:pt x="1107" y="309"/>
                  </a:cubicBezTo>
                  <a:cubicBezTo>
                    <a:pt x="1107" y="332"/>
                    <a:pt x="1115" y="332"/>
                    <a:pt x="1139" y="340"/>
                  </a:cubicBezTo>
                  <a:cubicBezTo>
                    <a:pt x="1154" y="340"/>
                    <a:pt x="1170" y="340"/>
                    <a:pt x="1170" y="364"/>
                  </a:cubicBezTo>
                  <a:cubicBezTo>
                    <a:pt x="1162" y="388"/>
                    <a:pt x="1178" y="388"/>
                    <a:pt x="1194" y="388"/>
                  </a:cubicBezTo>
                  <a:cubicBezTo>
                    <a:pt x="1210" y="388"/>
                    <a:pt x="1234" y="404"/>
                    <a:pt x="1218" y="427"/>
                  </a:cubicBezTo>
                  <a:cubicBezTo>
                    <a:pt x="1210" y="443"/>
                    <a:pt x="1178" y="435"/>
                    <a:pt x="1170" y="451"/>
                  </a:cubicBezTo>
                  <a:cubicBezTo>
                    <a:pt x="1162" y="475"/>
                    <a:pt x="1154" y="490"/>
                    <a:pt x="1131" y="482"/>
                  </a:cubicBezTo>
                  <a:cubicBezTo>
                    <a:pt x="1115" y="482"/>
                    <a:pt x="1083" y="467"/>
                    <a:pt x="1076" y="475"/>
                  </a:cubicBezTo>
                  <a:cubicBezTo>
                    <a:pt x="1060" y="490"/>
                    <a:pt x="1067" y="498"/>
                    <a:pt x="1044" y="467"/>
                  </a:cubicBezTo>
                  <a:cubicBezTo>
                    <a:pt x="1020" y="427"/>
                    <a:pt x="1028" y="419"/>
                    <a:pt x="1004" y="419"/>
                  </a:cubicBezTo>
                  <a:cubicBezTo>
                    <a:pt x="973" y="411"/>
                    <a:pt x="941" y="419"/>
                    <a:pt x="965" y="404"/>
                  </a:cubicBezTo>
                  <a:cubicBezTo>
                    <a:pt x="981" y="380"/>
                    <a:pt x="996" y="380"/>
                    <a:pt x="981" y="356"/>
                  </a:cubicBezTo>
                  <a:cubicBezTo>
                    <a:pt x="957" y="340"/>
                    <a:pt x="894" y="301"/>
                    <a:pt x="854" y="293"/>
                  </a:cubicBezTo>
                  <a:cubicBezTo>
                    <a:pt x="814" y="285"/>
                    <a:pt x="814" y="285"/>
                    <a:pt x="830" y="253"/>
                  </a:cubicBezTo>
                  <a:cubicBezTo>
                    <a:pt x="846" y="222"/>
                    <a:pt x="830" y="166"/>
                    <a:pt x="862" y="158"/>
                  </a:cubicBezTo>
                  <a:cubicBezTo>
                    <a:pt x="894" y="143"/>
                    <a:pt x="909" y="135"/>
                    <a:pt x="909" y="119"/>
                  </a:cubicBezTo>
                  <a:cubicBezTo>
                    <a:pt x="917" y="103"/>
                    <a:pt x="909" y="87"/>
                    <a:pt x="886" y="87"/>
                  </a:cubicBezTo>
                  <a:cubicBezTo>
                    <a:pt x="870" y="95"/>
                    <a:pt x="838" y="119"/>
                    <a:pt x="823" y="79"/>
                  </a:cubicBezTo>
                  <a:cubicBezTo>
                    <a:pt x="814" y="40"/>
                    <a:pt x="799" y="24"/>
                    <a:pt x="783" y="16"/>
                  </a:cubicBezTo>
                  <a:cubicBezTo>
                    <a:pt x="783" y="8"/>
                    <a:pt x="783" y="8"/>
                    <a:pt x="775" y="8"/>
                  </a:cubicBezTo>
                  <a:cubicBezTo>
                    <a:pt x="775" y="8"/>
                    <a:pt x="767" y="8"/>
                    <a:pt x="775" y="0"/>
                  </a:cubicBezTo>
                  <a:cubicBezTo>
                    <a:pt x="775" y="0"/>
                    <a:pt x="680" y="103"/>
                    <a:pt x="664" y="127"/>
                  </a:cubicBezTo>
                  <a:cubicBezTo>
                    <a:pt x="649" y="158"/>
                    <a:pt x="649" y="158"/>
                    <a:pt x="593" y="166"/>
                  </a:cubicBezTo>
                  <a:cubicBezTo>
                    <a:pt x="546" y="166"/>
                    <a:pt x="269" y="237"/>
                    <a:pt x="253" y="230"/>
                  </a:cubicBezTo>
                  <a:cubicBezTo>
                    <a:pt x="253" y="230"/>
                    <a:pt x="8" y="309"/>
                    <a:pt x="0" y="301"/>
                  </a:cubicBezTo>
                  <a:cubicBezTo>
                    <a:pt x="0" y="625"/>
                    <a:pt x="0" y="625"/>
                    <a:pt x="0" y="625"/>
                  </a:cubicBezTo>
                  <a:cubicBezTo>
                    <a:pt x="0" y="625"/>
                    <a:pt x="0" y="641"/>
                    <a:pt x="16" y="633"/>
                  </a:cubicBezTo>
                  <a:cubicBezTo>
                    <a:pt x="32" y="625"/>
                    <a:pt x="475" y="522"/>
                    <a:pt x="506" y="506"/>
                  </a:cubicBezTo>
                  <a:cubicBezTo>
                    <a:pt x="538" y="490"/>
                    <a:pt x="577" y="506"/>
                    <a:pt x="585" y="506"/>
                  </a:cubicBezTo>
                  <a:cubicBezTo>
                    <a:pt x="593" y="514"/>
                    <a:pt x="672" y="467"/>
                    <a:pt x="704" y="475"/>
                  </a:cubicBezTo>
                  <a:cubicBezTo>
                    <a:pt x="720" y="482"/>
                    <a:pt x="743" y="522"/>
                    <a:pt x="759" y="546"/>
                  </a:cubicBezTo>
                  <a:cubicBezTo>
                    <a:pt x="759" y="546"/>
                    <a:pt x="767" y="546"/>
                    <a:pt x="775" y="554"/>
                  </a:cubicBezTo>
                  <a:cubicBezTo>
                    <a:pt x="807" y="593"/>
                    <a:pt x="830" y="562"/>
                    <a:pt x="838" y="609"/>
                  </a:cubicBezTo>
                  <a:cubicBezTo>
                    <a:pt x="846" y="657"/>
                    <a:pt x="814" y="664"/>
                    <a:pt x="846" y="672"/>
                  </a:cubicBezTo>
                  <a:cubicBezTo>
                    <a:pt x="886" y="688"/>
                    <a:pt x="886" y="680"/>
                    <a:pt x="925" y="641"/>
                  </a:cubicBezTo>
                  <a:cubicBezTo>
                    <a:pt x="965" y="593"/>
                    <a:pt x="933" y="554"/>
                    <a:pt x="981" y="546"/>
                  </a:cubicBezTo>
                  <a:cubicBezTo>
                    <a:pt x="1028" y="538"/>
                    <a:pt x="1028" y="562"/>
                    <a:pt x="1028" y="585"/>
                  </a:cubicBezTo>
                  <a:cubicBezTo>
                    <a:pt x="1028" y="609"/>
                    <a:pt x="1067" y="617"/>
                    <a:pt x="1083" y="593"/>
                  </a:cubicBezTo>
                  <a:cubicBezTo>
                    <a:pt x="1091" y="562"/>
                    <a:pt x="1123" y="530"/>
                    <a:pt x="1131" y="530"/>
                  </a:cubicBezTo>
                  <a:cubicBezTo>
                    <a:pt x="1131" y="530"/>
                    <a:pt x="1139" y="562"/>
                    <a:pt x="1154" y="530"/>
                  </a:cubicBezTo>
                  <a:cubicBezTo>
                    <a:pt x="1178" y="498"/>
                    <a:pt x="1162" y="490"/>
                    <a:pt x="1194" y="498"/>
                  </a:cubicBezTo>
                  <a:cubicBezTo>
                    <a:pt x="1226" y="514"/>
                    <a:pt x="1234" y="522"/>
                    <a:pt x="1234" y="498"/>
                  </a:cubicBezTo>
                  <a:cubicBezTo>
                    <a:pt x="1234" y="482"/>
                    <a:pt x="1257" y="451"/>
                    <a:pt x="1257" y="475"/>
                  </a:cubicBezTo>
                  <a:cubicBezTo>
                    <a:pt x="1265" y="506"/>
                    <a:pt x="1249" y="530"/>
                    <a:pt x="1265" y="554"/>
                  </a:cubicBezTo>
                  <a:cubicBezTo>
                    <a:pt x="1273" y="570"/>
                    <a:pt x="1265" y="562"/>
                    <a:pt x="1273" y="530"/>
                  </a:cubicBezTo>
                  <a:cubicBezTo>
                    <a:pt x="1281" y="506"/>
                    <a:pt x="1273" y="451"/>
                    <a:pt x="1241" y="40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25" name="Freeform 762"/>
            <p:cNvSpPr>
              <a:spLocks noChangeArrowheads="1"/>
            </p:cNvSpPr>
            <p:nvPr/>
          </p:nvSpPr>
          <p:spPr bwMode="auto">
            <a:xfrm>
              <a:off x="21597617" y="5412259"/>
              <a:ext cx="679557" cy="361812"/>
            </a:xfrm>
            <a:custGeom>
              <a:avLst/>
              <a:gdLst>
                <a:gd name="T0" fmla="*/ 838 w 1290"/>
                <a:gd name="T1" fmla="*/ 664 h 689"/>
                <a:gd name="T2" fmla="*/ 783 w 1290"/>
                <a:gd name="T3" fmla="*/ 562 h 689"/>
                <a:gd name="T4" fmla="*/ 712 w 1290"/>
                <a:gd name="T5" fmla="*/ 482 h 689"/>
                <a:gd name="T6" fmla="*/ 514 w 1290"/>
                <a:gd name="T7" fmla="*/ 514 h 689"/>
                <a:gd name="T8" fmla="*/ 0 w 1290"/>
                <a:gd name="T9" fmla="*/ 625 h 689"/>
                <a:gd name="T10" fmla="*/ 261 w 1290"/>
                <a:gd name="T11" fmla="*/ 230 h 689"/>
                <a:gd name="T12" fmla="*/ 609 w 1290"/>
                <a:gd name="T13" fmla="*/ 158 h 689"/>
                <a:gd name="T14" fmla="*/ 783 w 1290"/>
                <a:gd name="T15" fmla="*/ 0 h 689"/>
                <a:gd name="T16" fmla="*/ 799 w 1290"/>
                <a:gd name="T17" fmla="*/ 8 h 689"/>
                <a:gd name="T18" fmla="*/ 878 w 1290"/>
                <a:gd name="T19" fmla="*/ 95 h 689"/>
                <a:gd name="T20" fmla="*/ 870 w 1290"/>
                <a:gd name="T21" fmla="*/ 158 h 689"/>
                <a:gd name="T22" fmla="*/ 854 w 1290"/>
                <a:gd name="T23" fmla="*/ 293 h 689"/>
                <a:gd name="T24" fmla="*/ 989 w 1290"/>
                <a:gd name="T25" fmla="*/ 388 h 689"/>
                <a:gd name="T26" fmla="*/ 1012 w 1290"/>
                <a:gd name="T27" fmla="*/ 411 h 689"/>
                <a:gd name="T28" fmla="*/ 1075 w 1290"/>
                <a:gd name="T29" fmla="*/ 482 h 689"/>
                <a:gd name="T30" fmla="*/ 1147 w 1290"/>
                <a:gd name="T31" fmla="*/ 482 h 689"/>
                <a:gd name="T32" fmla="*/ 1226 w 1290"/>
                <a:gd name="T33" fmla="*/ 404 h 689"/>
                <a:gd name="T34" fmla="*/ 1170 w 1290"/>
                <a:gd name="T35" fmla="*/ 348 h 689"/>
                <a:gd name="T36" fmla="*/ 1123 w 1290"/>
                <a:gd name="T37" fmla="*/ 301 h 689"/>
                <a:gd name="T38" fmla="*/ 1257 w 1290"/>
                <a:gd name="T39" fmla="*/ 395 h 689"/>
                <a:gd name="T40" fmla="*/ 1265 w 1290"/>
                <a:gd name="T41" fmla="*/ 554 h 689"/>
                <a:gd name="T42" fmla="*/ 1242 w 1290"/>
                <a:gd name="T43" fmla="*/ 498 h 689"/>
                <a:gd name="T44" fmla="*/ 1186 w 1290"/>
                <a:gd name="T45" fmla="*/ 498 h 689"/>
                <a:gd name="T46" fmla="*/ 1139 w 1290"/>
                <a:gd name="T47" fmla="*/ 538 h 689"/>
                <a:gd name="T48" fmla="*/ 1028 w 1290"/>
                <a:gd name="T49" fmla="*/ 585 h 689"/>
                <a:gd name="T50" fmla="*/ 965 w 1290"/>
                <a:gd name="T51" fmla="*/ 585 h 689"/>
                <a:gd name="T52" fmla="*/ 767 w 1290"/>
                <a:gd name="T53" fmla="*/ 538 h 689"/>
                <a:gd name="T54" fmla="*/ 846 w 1290"/>
                <a:gd name="T55" fmla="*/ 609 h 689"/>
                <a:gd name="T56" fmla="*/ 886 w 1290"/>
                <a:gd name="T57" fmla="*/ 680 h 689"/>
                <a:gd name="T58" fmla="*/ 989 w 1290"/>
                <a:gd name="T59" fmla="*/ 546 h 689"/>
                <a:gd name="T60" fmla="*/ 1068 w 1290"/>
                <a:gd name="T61" fmla="*/ 601 h 689"/>
                <a:gd name="T62" fmla="*/ 1147 w 1290"/>
                <a:gd name="T63" fmla="*/ 546 h 689"/>
                <a:gd name="T64" fmla="*/ 1202 w 1290"/>
                <a:gd name="T65" fmla="*/ 498 h 689"/>
                <a:gd name="T66" fmla="*/ 1265 w 1290"/>
                <a:gd name="T67" fmla="*/ 467 h 689"/>
                <a:gd name="T68" fmla="*/ 1273 w 1290"/>
                <a:gd name="T69" fmla="*/ 554 h 689"/>
                <a:gd name="T70" fmla="*/ 1226 w 1290"/>
                <a:gd name="T71" fmla="*/ 364 h 689"/>
                <a:gd name="T72" fmla="*/ 1115 w 1290"/>
                <a:gd name="T73" fmla="*/ 309 h 689"/>
                <a:gd name="T74" fmla="*/ 1178 w 1290"/>
                <a:gd name="T75" fmla="*/ 364 h 689"/>
                <a:gd name="T76" fmla="*/ 1234 w 1290"/>
                <a:gd name="T77" fmla="*/ 427 h 689"/>
                <a:gd name="T78" fmla="*/ 1139 w 1290"/>
                <a:gd name="T79" fmla="*/ 490 h 689"/>
                <a:gd name="T80" fmla="*/ 1075 w 1290"/>
                <a:gd name="T81" fmla="*/ 490 h 689"/>
                <a:gd name="T82" fmla="*/ 1012 w 1290"/>
                <a:gd name="T83" fmla="*/ 419 h 689"/>
                <a:gd name="T84" fmla="*/ 981 w 1290"/>
                <a:gd name="T85" fmla="*/ 380 h 689"/>
                <a:gd name="T86" fmla="*/ 854 w 1290"/>
                <a:gd name="T87" fmla="*/ 293 h 689"/>
                <a:gd name="T88" fmla="*/ 870 w 1290"/>
                <a:gd name="T89" fmla="*/ 151 h 689"/>
                <a:gd name="T90" fmla="*/ 886 w 1290"/>
                <a:gd name="T91" fmla="*/ 103 h 689"/>
                <a:gd name="T92" fmla="*/ 783 w 1290"/>
                <a:gd name="T93" fmla="*/ 8 h 689"/>
                <a:gd name="T94" fmla="*/ 617 w 1290"/>
                <a:gd name="T95" fmla="*/ 166 h 689"/>
                <a:gd name="T96" fmla="*/ 16 w 1290"/>
                <a:gd name="T97" fmla="*/ 309 h 689"/>
                <a:gd name="T98" fmla="*/ 135 w 1290"/>
                <a:gd name="T99" fmla="*/ 601 h 689"/>
                <a:gd name="T100" fmla="*/ 704 w 1290"/>
                <a:gd name="T101" fmla="*/ 47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0" h="689">
                  <a:moveTo>
                    <a:pt x="886" y="688"/>
                  </a:moveTo>
                  <a:lnTo>
                    <a:pt x="886" y="688"/>
                  </a:lnTo>
                  <a:cubicBezTo>
                    <a:pt x="878" y="688"/>
                    <a:pt x="870" y="680"/>
                    <a:pt x="854" y="680"/>
                  </a:cubicBezTo>
                  <a:cubicBezTo>
                    <a:pt x="846" y="672"/>
                    <a:pt x="838" y="672"/>
                    <a:pt x="838" y="664"/>
                  </a:cubicBezTo>
                  <a:cubicBezTo>
                    <a:pt x="831" y="664"/>
                    <a:pt x="838" y="657"/>
                    <a:pt x="838" y="648"/>
                  </a:cubicBezTo>
                  <a:cubicBezTo>
                    <a:pt x="838" y="641"/>
                    <a:pt x="846" y="633"/>
                    <a:pt x="846" y="609"/>
                  </a:cubicBezTo>
                  <a:cubicBezTo>
                    <a:pt x="838" y="585"/>
                    <a:pt x="831" y="585"/>
                    <a:pt x="822" y="585"/>
                  </a:cubicBezTo>
                  <a:cubicBezTo>
                    <a:pt x="807" y="577"/>
                    <a:pt x="799" y="577"/>
                    <a:pt x="783" y="562"/>
                  </a:cubicBezTo>
                  <a:cubicBezTo>
                    <a:pt x="767" y="546"/>
                    <a:pt x="767" y="546"/>
                    <a:pt x="767" y="546"/>
                  </a:cubicBezTo>
                  <a:cubicBezTo>
                    <a:pt x="759" y="546"/>
                    <a:pt x="759" y="546"/>
                    <a:pt x="759" y="546"/>
                  </a:cubicBezTo>
                  <a:lnTo>
                    <a:pt x="759" y="546"/>
                  </a:lnTo>
                  <a:cubicBezTo>
                    <a:pt x="744" y="506"/>
                    <a:pt x="720" y="482"/>
                    <a:pt x="712" y="482"/>
                  </a:cubicBezTo>
                  <a:cubicBezTo>
                    <a:pt x="704" y="482"/>
                    <a:pt x="704" y="482"/>
                    <a:pt x="704" y="482"/>
                  </a:cubicBezTo>
                  <a:cubicBezTo>
                    <a:pt x="680" y="482"/>
                    <a:pt x="649" y="490"/>
                    <a:pt x="625" y="498"/>
                  </a:cubicBezTo>
                  <a:cubicBezTo>
                    <a:pt x="609" y="514"/>
                    <a:pt x="593" y="514"/>
                    <a:pt x="593" y="514"/>
                  </a:cubicBezTo>
                  <a:cubicBezTo>
                    <a:pt x="562" y="498"/>
                    <a:pt x="530" y="498"/>
                    <a:pt x="514" y="514"/>
                  </a:cubicBezTo>
                  <a:cubicBezTo>
                    <a:pt x="491" y="522"/>
                    <a:pt x="277" y="577"/>
                    <a:pt x="135" y="609"/>
                  </a:cubicBezTo>
                  <a:cubicBezTo>
                    <a:pt x="79" y="625"/>
                    <a:pt x="24" y="633"/>
                    <a:pt x="24" y="641"/>
                  </a:cubicBezTo>
                  <a:lnTo>
                    <a:pt x="16" y="641"/>
                  </a:lnTo>
                  <a:cubicBezTo>
                    <a:pt x="8" y="641"/>
                    <a:pt x="0" y="633"/>
                    <a:pt x="0" y="625"/>
                  </a:cubicBezTo>
                  <a:cubicBezTo>
                    <a:pt x="8" y="293"/>
                    <a:pt x="8" y="293"/>
                    <a:pt x="8" y="293"/>
                  </a:cubicBezTo>
                  <a:cubicBezTo>
                    <a:pt x="16" y="301"/>
                    <a:pt x="16" y="301"/>
                    <a:pt x="16" y="301"/>
                  </a:cubicBezTo>
                  <a:cubicBezTo>
                    <a:pt x="32" y="293"/>
                    <a:pt x="182" y="253"/>
                    <a:pt x="261" y="230"/>
                  </a:cubicBezTo>
                  <a:lnTo>
                    <a:pt x="261" y="230"/>
                  </a:lnTo>
                  <a:lnTo>
                    <a:pt x="261" y="230"/>
                  </a:lnTo>
                  <a:cubicBezTo>
                    <a:pt x="269" y="230"/>
                    <a:pt x="340" y="214"/>
                    <a:pt x="411" y="198"/>
                  </a:cubicBezTo>
                  <a:cubicBezTo>
                    <a:pt x="483" y="182"/>
                    <a:pt x="578" y="166"/>
                    <a:pt x="601" y="158"/>
                  </a:cubicBezTo>
                  <a:cubicBezTo>
                    <a:pt x="609" y="158"/>
                    <a:pt x="609" y="158"/>
                    <a:pt x="609" y="158"/>
                  </a:cubicBezTo>
                  <a:cubicBezTo>
                    <a:pt x="657" y="151"/>
                    <a:pt x="657" y="151"/>
                    <a:pt x="672" y="127"/>
                  </a:cubicBezTo>
                  <a:cubicBezTo>
                    <a:pt x="688" y="95"/>
                    <a:pt x="775" y="0"/>
                    <a:pt x="775" y="0"/>
                  </a:cubicBezTo>
                  <a:cubicBezTo>
                    <a:pt x="783" y="0"/>
                    <a:pt x="783" y="0"/>
                    <a:pt x="783" y="0"/>
                  </a:cubicBezTo>
                  <a:lnTo>
                    <a:pt x="783" y="0"/>
                  </a:lnTo>
                  <a:lnTo>
                    <a:pt x="783" y="0"/>
                  </a:lnTo>
                  <a:cubicBezTo>
                    <a:pt x="791" y="8"/>
                    <a:pt x="791" y="8"/>
                    <a:pt x="791" y="8"/>
                  </a:cubicBezTo>
                  <a:lnTo>
                    <a:pt x="791" y="8"/>
                  </a:lnTo>
                  <a:cubicBezTo>
                    <a:pt x="799" y="8"/>
                    <a:pt x="799" y="8"/>
                    <a:pt x="799" y="8"/>
                  </a:cubicBezTo>
                  <a:lnTo>
                    <a:pt x="799" y="8"/>
                  </a:lnTo>
                  <a:cubicBezTo>
                    <a:pt x="815" y="24"/>
                    <a:pt x="822" y="48"/>
                    <a:pt x="838" y="79"/>
                  </a:cubicBezTo>
                  <a:cubicBezTo>
                    <a:pt x="838" y="95"/>
                    <a:pt x="846" y="103"/>
                    <a:pt x="854" y="103"/>
                  </a:cubicBezTo>
                  <a:cubicBezTo>
                    <a:pt x="862" y="103"/>
                    <a:pt x="870" y="95"/>
                    <a:pt x="878" y="95"/>
                  </a:cubicBezTo>
                  <a:cubicBezTo>
                    <a:pt x="886" y="87"/>
                    <a:pt x="886" y="87"/>
                    <a:pt x="894" y="87"/>
                  </a:cubicBezTo>
                  <a:cubicBezTo>
                    <a:pt x="902" y="87"/>
                    <a:pt x="909" y="87"/>
                    <a:pt x="917" y="95"/>
                  </a:cubicBezTo>
                  <a:cubicBezTo>
                    <a:pt x="925" y="103"/>
                    <a:pt x="925" y="111"/>
                    <a:pt x="925" y="119"/>
                  </a:cubicBezTo>
                  <a:cubicBezTo>
                    <a:pt x="925" y="135"/>
                    <a:pt x="902" y="151"/>
                    <a:pt x="870" y="158"/>
                  </a:cubicBezTo>
                  <a:cubicBezTo>
                    <a:pt x="854" y="166"/>
                    <a:pt x="854" y="182"/>
                    <a:pt x="854" y="206"/>
                  </a:cubicBezTo>
                  <a:cubicBezTo>
                    <a:pt x="846" y="222"/>
                    <a:pt x="846" y="237"/>
                    <a:pt x="838" y="253"/>
                  </a:cubicBezTo>
                  <a:cubicBezTo>
                    <a:pt x="838" y="269"/>
                    <a:pt x="831" y="277"/>
                    <a:pt x="831" y="285"/>
                  </a:cubicBezTo>
                  <a:cubicBezTo>
                    <a:pt x="831" y="285"/>
                    <a:pt x="838" y="285"/>
                    <a:pt x="854" y="293"/>
                  </a:cubicBezTo>
                  <a:cubicBezTo>
                    <a:pt x="862" y="293"/>
                    <a:pt x="862" y="293"/>
                    <a:pt x="862" y="293"/>
                  </a:cubicBezTo>
                  <a:cubicBezTo>
                    <a:pt x="902" y="301"/>
                    <a:pt x="965" y="340"/>
                    <a:pt x="989" y="356"/>
                  </a:cubicBezTo>
                  <a:cubicBezTo>
                    <a:pt x="997" y="364"/>
                    <a:pt x="997" y="372"/>
                    <a:pt x="997" y="372"/>
                  </a:cubicBezTo>
                  <a:cubicBezTo>
                    <a:pt x="997" y="380"/>
                    <a:pt x="997" y="388"/>
                    <a:pt x="989" y="388"/>
                  </a:cubicBezTo>
                  <a:cubicBezTo>
                    <a:pt x="989" y="395"/>
                    <a:pt x="981" y="395"/>
                    <a:pt x="973" y="404"/>
                  </a:cubicBezTo>
                  <a:cubicBezTo>
                    <a:pt x="973" y="411"/>
                    <a:pt x="973" y="411"/>
                    <a:pt x="973" y="411"/>
                  </a:cubicBezTo>
                  <a:cubicBezTo>
                    <a:pt x="973" y="411"/>
                    <a:pt x="981" y="411"/>
                    <a:pt x="989" y="411"/>
                  </a:cubicBezTo>
                  <a:cubicBezTo>
                    <a:pt x="997" y="411"/>
                    <a:pt x="1004" y="411"/>
                    <a:pt x="1012" y="411"/>
                  </a:cubicBezTo>
                  <a:cubicBezTo>
                    <a:pt x="1028" y="411"/>
                    <a:pt x="1036" y="419"/>
                    <a:pt x="1044" y="435"/>
                  </a:cubicBezTo>
                  <a:cubicBezTo>
                    <a:pt x="1044" y="443"/>
                    <a:pt x="1044" y="451"/>
                    <a:pt x="1052" y="467"/>
                  </a:cubicBezTo>
                  <a:cubicBezTo>
                    <a:pt x="1060" y="467"/>
                    <a:pt x="1068" y="482"/>
                    <a:pt x="1068" y="490"/>
                  </a:cubicBezTo>
                  <a:lnTo>
                    <a:pt x="1075" y="482"/>
                  </a:lnTo>
                  <a:lnTo>
                    <a:pt x="1075" y="475"/>
                  </a:lnTo>
                  <a:cubicBezTo>
                    <a:pt x="1084" y="475"/>
                    <a:pt x="1084" y="467"/>
                    <a:pt x="1091" y="467"/>
                  </a:cubicBezTo>
                  <a:cubicBezTo>
                    <a:pt x="1099" y="467"/>
                    <a:pt x="1115" y="475"/>
                    <a:pt x="1123" y="475"/>
                  </a:cubicBezTo>
                  <a:cubicBezTo>
                    <a:pt x="1131" y="475"/>
                    <a:pt x="1139" y="482"/>
                    <a:pt x="1147" y="482"/>
                  </a:cubicBezTo>
                  <a:cubicBezTo>
                    <a:pt x="1162" y="482"/>
                    <a:pt x="1170" y="475"/>
                    <a:pt x="1178" y="451"/>
                  </a:cubicBezTo>
                  <a:cubicBezTo>
                    <a:pt x="1178" y="443"/>
                    <a:pt x="1194" y="435"/>
                    <a:pt x="1202" y="435"/>
                  </a:cubicBezTo>
                  <a:cubicBezTo>
                    <a:pt x="1210" y="435"/>
                    <a:pt x="1218" y="435"/>
                    <a:pt x="1226" y="427"/>
                  </a:cubicBezTo>
                  <a:cubicBezTo>
                    <a:pt x="1234" y="419"/>
                    <a:pt x="1234" y="411"/>
                    <a:pt x="1226" y="404"/>
                  </a:cubicBezTo>
                  <a:cubicBezTo>
                    <a:pt x="1226" y="395"/>
                    <a:pt x="1210" y="388"/>
                    <a:pt x="1202" y="388"/>
                  </a:cubicBezTo>
                  <a:cubicBezTo>
                    <a:pt x="1194" y="388"/>
                    <a:pt x="1186" y="388"/>
                    <a:pt x="1178" y="380"/>
                  </a:cubicBezTo>
                  <a:cubicBezTo>
                    <a:pt x="1170" y="380"/>
                    <a:pt x="1170" y="372"/>
                    <a:pt x="1170" y="364"/>
                  </a:cubicBezTo>
                  <a:cubicBezTo>
                    <a:pt x="1170" y="356"/>
                    <a:pt x="1170" y="348"/>
                    <a:pt x="1170" y="348"/>
                  </a:cubicBezTo>
                  <a:cubicBezTo>
                    <a:pt x="1162" y="340"/>
                    <a:pt x="1155" y="340"/>
                    <a:pt x="1147" y="340"/>
                  </a:cubicBezTo>
                  <a:cubicBezTo>
                    <a:pt x="1139" y="340"/>
                    <a:pt x="1139" y="340"/>
                    <a:pt x="1139" y="340"/>
                  </a:cubicBezTo>
                  <a:cubicBezTo>
                    <a:pt x="1123" y="340"/>
                    <a:pt x="1107" y="340"/>
                    <a:pt x="1107" y="309"/>
                  </a:cubicBezTo>
                  <a:cubicBezTo>
                    <a:pt x="1107" y="301"/>
                    <a:pt x="1115" y="301"/>
                    <a:pt x="1123" y="301"/>
                  </a:cubicBezTo>
                  <a:cubicBezTo>
                    <a:pt x="1131" y="301"/>
                    <a:pt x="1147" y="309"/>
                    <a:pt x="1162" y="309"/>
                  </a:cubicBezTo>
                  <a:cubicBezTo>
                    <a:pt x="1178" y="317"/>
                    <a:pt x="1186" y="317"/>
                    <a:pt x="1194" y="324"/>
                  </a:cubicBezTo>
                  <a:cubicBezTo>
                    <a:pt x="1218" y="332"/>
                    <a:pt x="1226" y="340"/>
                    <a:pt x="1234" y="364"/>
                  </a:cubicBezTo>
                  <a:cubicBezTo>
                    <a:pt x="1242" y="372"/>
                    <a:pt x="1242" y="388"/>
                    <a:pt x="1257" y="395"/>
                  </a:cubicBezTo>
                  <a:cubicBezTo>
                    <a:pt x="1281" y="451"/>
                    <a:pt x="1289" y="506"/>
                    <a:pt x="1289" y="538"/>
                  </a:cubicBezTo>
                  <a:cubicBezTo>
                    <a:pt x="1281" y="538"/>
                    <a:pt x="1281" y="546"/>
                    <a:pt x="1281" y="554"/>
                  </a:cubicBezTo>
                  <a:cubicBezTo>
                    <a:pt x="1281" y="562"/>
                    <a:pt x="1281" y="570"/>
                    <a:pt x="1273" y="570"/>
                  </a:cubicBezTo>
                  <a:cubicBezTo>
                    <a:pt x="1273" y="570"/>
                    <a:pt x="1273" y="562"/>
                    <a:pt x="1265" y="554"/>
                  </a:cubicBezTo>
                  <a:cubicBezTo>
                    <a:pt x="1257" y="538"/>
                    <a:pt x="1265" y="522"/>
                    <a:pt x="1265" y="506"/>
                  </a:cubicBezTo>
                  <a:cubicBezTo>
                    <a:pt x="1265" y="498"/>
                    <a:pt x="1265" y="490"/>
                    <a:pt x="1265" y="482"/>
                  </a:cubicBezTo>
                  <a:cubicBezTo>
                    <a:pt x="1265" y="475"/>
                    <a:pt x="1265" y="475"/>
                    <a:pt x="1265" y="475"/>
                  </a:cubicBezTo>
                  <a:cubicBezTo>
                    <a:pt x="1257" y="475"/>
                    <a:pt x="1242" y="490"/>
                    <a:pt x="1242" y="498"/>
                  </a:cubicBezTo>
                  <a:cubicBezTo>
                    <a:pt x="1242" y="506"/>
                    <a:pt x="1242" y="514"/>
                    <a:pt x="1234" y="514"/>
                  </a:cubicBezTo>
                  <a:lnTo>
                    <a:pt x="1226" y="514"/>
                  </a:lnTo>
                  <a:cubicBezTo>
                    <a:pt x="1218" y="514"/>
                    <a:pt x="1210" y="506"/>
                    <a:pt x="1202" y="506"/>
                  </a:cubicBezTo>
                  <a:cubicBezTo>
                    <a:pt x="1194" y="506"/>
                    <a:pt x="1186" y="498"/>
                    <a:pt x="1186" y="498"/>
                  </a:cubicBezTo>
                  <a:cubicBezTo>
                    <a:pt x="1178" y="498"/>
                    <a:pt x="1178" y="498"/>
                    <a:pt x="1178" y="506"/>
                  </a:cubicBezTo>
                  <a:cubicBezTo>
                    <a:pt x="1178" y="514"/>
                    <a:pt x="1170" y="522"/>
                    <a:pt x="1162" y="530"/>
                  </a:cubicBezTo>
                  <a:cubicBezTo>
                    <a:pt x="1162" y="546"/>
                    <a:pt x="1155" y="546"/>
                    <a:pt x="1147" y="546"/>
                  </a:cubicBezTo>
                  <a:cubicBezTo>
                    <a:pt x="1147" y="546"/>
                    <a:pt x="1139" y="546"/>
                    <a:pt x="1139" y="538"/>
                  </a:cubicBezTo>
                  <a:lnTo>
                    <a:pt x="1139" y="538"/>
                  </a:lnTo>
                  <a:cubicBezTo>
                    <a:pt x="1131" y="538"/>
                    <a:pt x="1107" y="570"/>
                    <a:pt x="1091" y="593"/>
                  </a:cubicBezTo>
                  <a:cubicBezTo>
                    <a:pt x="1084" y="601"/>
                    <a:pt x="1075" y="609"/>
                    <a:pt x="1068" y="609"/>
                  </a:cubicBezTo>
                  <a:cubicBezTo>
                    <a:pt x="1052" y="609"/>
                    <a:pt x="1036" y="601"/>
                    <a:pt x="1028" y="585"/>
                  </a:cubicBezTo>
                  <a:cubicBezTo>
                    <a:pt x="1028" y="577"/>
                    <a:pt x="1028" y="577"/>
                    <a:pt x="1028" y="577"/>
                  </a:cubicBezTo>
                  <a:cubicBezTo>
                    <a:pt x="1028" y="562"/>
                    <a:pt x="1028" y="554"/>
                    <a:pt x="1012" y="554"/>
                  </a:cubicBezTo>
                  <a:cubicBezTo>
                    <a:pt x="1004" y="554"/>
                    <a:pt x="997" y="554"/>
                    <a:pt x="989" y="554"/>
                  </a:cubicBezTo>
                  <a:cubicBezTo>
                    <a:pt x="965" y="554"/>
                    <a:pt x="965" y="570"/>
                    <a:pt x="965" y="585"/>
                  </a:cubicBezTo>
                  <a:cubicBezTo>
                    <a:pt x="957" y="601"/>
                    <a:pt x="957" y="617"/>
                    <a:pt x="941" y="641"/>
                  </a:cubicBezTo>
                  <a:cubicBezTo>
                    <a:pt x="933" y="648"/>
                    <a:pt x="933" y="648"/>
                    <a:pt x="933" y="648"/>
                  </a:cubicBezTo>
                  <a:cubicBezTo>
                    <a:pt x="909" y="672"/>
                    <a:pt x="902" y="688"/>
                    <a:pt x="886" y="688"/>
                  </a:cubicBezTo>
                  <a:close/>
                  <a:moveTo>
                    <a:pt x="767" y="538"/>
                  </a:moveTo>
                  <a:lnTo>
                    <a:pt x="767" y="538"/>
                  </a:lnTo>
                  <a:cubicBezTo>
                    <a:pt x="775" y="546"/>
                    <a:pt x="775" y="546"/>
                    <a:pt x="783" y="554"/>
                  </a:cubicBezTo>
                  <a:cubicBezTo>
                    <a:pt x="799" y="570"/>
                    <a:pt x="815" y="570"/>
                    <a:pt x="822" y="577"/>
                  </a:cubicBezTo>
                  <a:cubicBezTo>
                    <a:pt x="838" y="577"/>
                    <a:pt x="846" y="585"/>
                    <a:pt x="846" y="609"/>
                  </a:cubicBezTo>
                  <a:cubicBezTo>
                    <a:pt x="854" y="633"/>
                    <a:pt x="846" y="648"/>
                    <a:pt x="846" y="657"/>
                  </a:cubicBezTo>
                  <a:cubicBezTo>
                    <a:pt x="838" y="657"/>
                    <a:pt x="838" y="664"/>
                    <a:pt x="838" y="664"/>
                  </a:cubicBezTo>
                  <a:cubicBezTo>
                    <a:pt x="846" y="664"/>
                    <a:pt x="854" y="672"/>
                    <a:pt x="854" y="672"/>
                  </a:cubicBezTo>
                  <a:cubicBezTo>
                    <a:pt x="870" y="672"/>
                    <a:pt x="878" y="680"/>
                    <a:pt x="886" y="680"/>
                  </a:cubicBezTo>
                  <a:cubicBezTo>
                    <a:pt x="894" y="680"/>
                    <a:pt x="902" y="672"/>
                    <a:pt x="925" y="641"/>
                  </a:cubicBezTo>
                  <a:cubicBezTo>
                    <a:pt x="933" y="641"/>
                    <a:pt x="933" y="641"/>
                    <a:pt x="933" y="641"/>
                  </a:cubicBezTo>
                  <a:cubicBezTo>
                    <a:pt x="949" y="617"/>
                    <a:pt x="949" y="601"/>
                    <a:pt x="957" y="585"/>
                  </a:cubicBezTo>
                  <a:cubicBezTo>
                    <a:pt x="957" y="570"/>
                    <a:pt x="957" y="554"/>
                    <a:pt x="989" y="546"/>
                  </a:cubicBezTo>
                  <a:cubicBezTo>
                    <a:pt x="997" y="546"/>
                    <a:pt x="1004" y="546"/>
                    <a:pt x="1012" y="546"/>
                  </a:cubicBezTo>
                  <a:cubicBezTo>
                    <a:pt x="1036" y="546"/>
                    <a:pt x="1036" y="562"/>
                    <a:pt x="1036" y="577"/>
                  </a:cubicBezTo>
                  <a:cubicBezTo>
                    <a:pt x="1036" y="577"/>
                    <a:pt x="1036" y="577"/>
                    <a:pt x="1036" y="585"/>
                  </a:cubicBezTo>
                  <a:cubicBezTo>
                    <a:pt x="1044" y="593"/>
                    <a:pt x="1052" y="601"/>
                    <a:pt x="1068" y="601"/>
                  </a:cubicBezTo>
                  <a:cubicBezTo>
                    <a:pt x="1068" y="601"/>
                    <a:pt x="1084" y="601"/>
                    <a:pt x="1084" y="593"/>
                  </a:cubicBezTo>
                  <a:cubicBezTo>
                    <a:pt x="1099" y="562"/>
                    <a:pt x="1123" y="530"/>
                    <a:pt x="1139" y="530"/>
                  </a:cubicBezTo>
                  <a:cubicBezTo>
                    <a:pt x="1139" y="530"/>
                    <a:pt x="1139" y="530"/>
                    <a:pt x="1147" y="538"/>
                  </a:cubicBezTo>
                  <a:lnTo>
                    <a:pt x="1147" y="546"/>
                  </a:lnTo>
                  <a:cubicBezTo>
                    <a:pt x="1147" y="546"/>
                    <a:pt x="1155" y="538"/>
                    <a:pt x="1162" y="530"/>
                  </a:cubicBezTo>
                  <a:cubicBezTo>
                    <a:pt x="1162" y="522"/>
                    <a:pt x="1170" y="514"/>
                    <a:pt x="1170" y="506"/>
                  </a:cubicBezTo>
                  <a:cubicBezTo>
                    <a:pt x="1170" y="498"/>
                    <a:pt x="1178" y="498"/>
                    <a:pt x="1186" y="498"/>
                  </a:cubicBezTo>
                  <a:cubicBezTo>
                    <a:pt x="1186" y="498"/>
                    <a:pt x="1194" y="498"/>
                    <a:pt x="1202" y="498"/>
                  </a:cubicBezTo>
                  <a:cubicBezTo>
                    <a:pt x="1218" y="498"/>
                    <a:pt x="1226" y="506"/>
                    <a:pt x="1226" y="506"/>
                  </a:cubicBezTo>
                  <a:cubicBezTo>
                    <a:pt x="1234" y="506"/>
                    <a:pt x="1234" y="506"/>
                    <a:pt x="1234" y="506"/>
                  </a:cubicBezTo>
                  <a:cubicBezTo>
                    <a:pt x="1234" y="506"/>
                    <a:pt x="1234" y="506"/>
                    <a:pt x="1234" y="498"/>
                  </a:cubicBezTo>
                  <a:cubicBezTo>
                    <a:pt x="1242" y="490"/>
                    <a:pt x="1249" y="467"/>
                    <a:pt x="1265" y="467"/>
                  </a:cubicBezTo>
                  <a:cubicBezTo>
                    <a:pt x="1265" y="467"/>
                    <a:pt x="1273" y="467"/>
                    <a:pt x="1273" y="475"/>
                  </a:cubicBezTo>
                  <a:cubicBezTo>
                    <a:pt x="1273" y="490"/>
                    <a:pt x="1273" y="498"/>
                    <a:pt x="1273" y="506"/>
                  </a:cubicBezTo>
                  <a:cubicBezTo>
                    <a:pt x="1273" y="522"/>
                    <a:pt x="1265" y="538"/>
                    <a:pt x="1273" y="554"/>
                  </a:cubicBezTo>
                  <a:lnTo>
                    <a:pt x="1273" y="554"/>
                  </a:lnTo>
                  <a:lnTo>
                    <a:pt x="1273" y="554"/>
                  </a:lnTo>
                  <a:cubicBezTo>
                    <a:pt x="1273" y="546"/>
                    <a:pt x="1281" y="538"/>
                    <a:pt x="1281" y="530"/>
                  </a:cubicBezTo>
                  <a:cubicBezTo>
                    <a:pt x="1289" y="506"/>
                    <a:pt x="1273" y="451"/>
                    <a:pt x="1249" y="404"/>
                  </a:cubicBezTo>
                  <a:cubicBezTo>
                    <a:pt x="1242" y="388"/>
                    <a:pt x="1234" y="372"/>
                    <a:pt x="1226" y="364"/>
                  </a:cubicBezTo>
                  <a:cubicBezTo>
                    <a:pt x="1218" y="340"/>
                    <a:pt x="1210" y="332"/>
                    <a:pt x="1194" y="332"/>
                  </a:cubicBezTo>
                  <a:cubicBezTo>
                    <a:pt x="1186" y="324"/>
                    <a:pt x="1170" y="324"/>
                    <a:pt x="1162" y="317"/>
                  </a:cubicBezTo>
                  <a:cubicBezTo>
                    <a:pt x="1147" y="309"/>
                    <a:pt x="1131" y="309"/>
                    <a:pt x="1123" y="309"/>
                  </a:cubicBezTo>
                  <a:lnTo>
                    <a:pt x="1115" y="309"/>
                  </a:lnTo>
                  <a:cubicBezTo>
                    <a:pt x="1115" y="332"/>
                    <a:pt x="1123" y="332"/>
                    <a:pt x="1139" y="332"/>
                  </a:cubicBezTo>
                  <a:cubicBezTo>
                    <a:pt x="1147" y="332"/>
                    <a:pt x="1147" y="332"/>
                    <a:pt x="1147" y="332"/>
                  </a:cubicBezTo>
                  <a:cubicBezTo>
                    <a:pt x="1155" y="332"/>
                    <a:pt x="1162" y="332"/>
                    <a:pt x="1170" y="340"/>
                  </a:cubicBezTo>
                  <a:cubicBezTo>
                    <a:pt x="1178" y="348"/>
                    <a:pt x="1178" y="356"/>
                    <a:pt x="1178" y="364"/>
                  </a:cubicBezTo>
                  <a:cubicBezTo>
                    <a:pt x="1178" y="372"/>
                    <a:pt x="1178" y="372"/>
                    <a:pt x="1186" y="380"/>
                  </a:cubicBezTo>
                  <a:cubicBezTo>
                    <a:pt x="1186" y="380"/>
                    <a:pt x="1194" y="388"/>
                    <a:pt x="1202" y="388"/>
                  </a:cubicBezTo>
                  <a:cubicBezTo>
                    <a:pt x="1210" y="388"/>
                    <a:pt x="1226" y="388"/>
                    <a:pt x="1234" y="404"/>
                  </a:cubicBezTo>
                  <a:cubicBezTo>
                    <a:pt x="1242" y="411"/>
                    <a:pt x="1242" y="419"/>
                    <a:pt x="1234" y="427"/>
                  </a:cubicBezTo>
                  <a:cubicBezTo>
                    <a:pt x="1226" y="443"/>
                    <a:pt x="1210" y="443"/>
                    <a:pt x="1202" y="443"/>
                  </a:cubicBezTo>
                  <a:cubicBezTo>
                    <a:pt x="1194" y="443"/>
                    <a:pt x="1186" y="451"/>
                    <a:pt x="1186" y="451"/>
                  </a:cubicBezTo>
                  <a:cubicBezTo>
                    <a:pt x="1178" y="467"/>
                    <a:pt x="1170" y="490"/>
                    <a:pt x="1147" y="490"/>
                  </a:cubicBezTo>
                  <a:cubicBezTo>
                    <a:pt x="1147" y="490"/>
                    <a:pt x="1147" y="490"/>
                    <a:pt x="1139" y="490"/>
                  </a:cubicBezTo>
                  <a:cubicBezTo>
                    <a:pt x="1139" y="490"/>
                    <a:pt x="1131" y="482"/>
                    <a:pt x="1123" y="482"/>
                  </a:cubicBezTo>
                  <a:cubicBezTo>
                    <a:pt x="1115" y="482"/>
                    <a:pt x="1099" y="475"/>
                    <a:pt x="1091" y="475"/>
                  </a:cubicBezTo>
                  <a:cubicBezTo>
                    <a:pt x="1091" y="475"/>
                    <a:pt x="1084" y="475"/>
                    <a:pt x="1084" y="482"/>
                  </a:cubicBezTo>
                  <a:cubicBezTo>
                    <a:pt x="1084" y="482"/>
                    <a:pt x="1084" y="482"/>
                    <a:pt x="1075" y="490"/>
                  </a:cubicBezTo>
                  <a:cubicBezTo>
                    <a:pt x="1075" y="490"/>
                    <a:pt x="1075" y="490"/>
                    <a:pt x="1068" y="490"/>
                  </a:cubicBezTo>
                  <a:cubicBezTo>
                    <a:pt x="1068" y="490"/>
                    <a:pt x="1060" y="490"/>
                    <a:pt x="1044" y="467"/>
                  </a:cubicBezTo>
                  <a:cubicBezTo>
                    <a:pt x="1044" y="459"/>
                    <a:pt x="1036" y="443"/>
                    <a:pt x="1036" y="435"/>
                  </a:cubicBezTo>
                  <a:cubicBezTo>
                    <a:pt x="1028" y="427"/>
                    <a:pt x="1028" y="419"/>
                    <a:pt x="1012" y="419"/>
                  </a:cubicBezTo>
                  <a:cubicBezTo>
                    <a:pt x="1004" y="419"/>
                    <a:pt x="997" y="419"/>
                    <a:pt x="989" y="419"/>
                  </a:cubicBezTo>
                  <a:cubicBezTo>
                    <a:pt x="973" y="419"/>
                    <a:pt x="965" y="419"/>
                    <a:pt x="965" y="411"/>
                  </a:cubicBezTo>
                  <a:cubicBezTo>
                    <a:pt x="957" y="411"/>
                    <a:pt x="965" y="404"/>
                    <a:pt x="973" y="395"/>
                  </a:cubicBezTo>
                  <a:cubicBezTo>
                    <a:pt x="973" y="395"/>
                    <a:pt x="981" y="388"/>
                    <a:pt x="981" y="380"/>
                  </a:cubicBezTo>
                  <a:cubicBezTo>
                    <a:pt x="989" y="380"/>
                    <a:pt x="997" y="380"/>
                    <a:pt x="997" y="372"/>
                  </a:cubicBezTo>
                  <a:cubicBezTo>
                    <a:pt x="997" y="372"/>
                    <a:pt x="989" y="364"/>
                    <a:pt x="981" y="364"/>
                  </a:cubicBezTo>
                  <a:cubicBezTo>
                    <a:pt x="965" y="340"/>
                    <a:pt x="894" y="309"/>
                    <a:pt x="862" y="301"/>
                  </a:cubicBezTo>
                  <a:cubicBezTo>
                    <a:pt x="854" y="293"/>
                    <a:pt x="854" y="293"/>
                    <a:pt x="854" y="293"/>
                  </a:cubicBezTo>
                  <a:cubicBezTo>
                    <a:pt x="838" y="293"/>
                    <a:pt x="831" y="293"/>
                    <a:pt x="822" y="285"/>
                  </a:cubicBezTo>
                  <a:cubicBezTo>
                    <a:pt x="822" y="277"/>
                    <a:pt x="822" y="269"/>
                    <a:pt x="838" y="253"/>
                  </a:cubicBezTo>
                  <a:cubicBezTo>
                    <a:pt x="838" y="237"/>
                    <a:pt x="838" y="222"/>
                    <a:pt x="846" y="206"/>
                  </a:cubicBezTo>
                  <a:cubicBezTo>
                    <a:pt x="846" y="182"/>
                    <a:pt x="846" y="158"/>
                    <a:pt x="870" y="151"/>
                  </a:cubicBezTo>
                  <a:cubicBezTo>
                    <a:pt x="902" y="143"/>
                    <a:pt x="917" y="135"/>
                    <a:pt x="917" y="119"/>
                  </a:cubicBezTo>
                  <a:cubicBezTo>
                    <a:pt x="917" y="111"/>
                    <a:pt x="917" y="103"/>
                    <a:pt x="909" y="95"/>
                  </a:cubicBezTo>
                  <a:cubicBezTo>
                    <a:pt x="909" y="95"/>
                    <a:pt x="902" y="95"/>
                    <a:pt x="894" y="95"/>
                  </a:cubicBezTo>
                  <a:cubicBezTo>
                    <a:pt x="894" y="95"/>
                    <a:pt x="886" y="95"/>
                    <a:pt x="886" y="103"/>
                  </a:cubicBezTo>
                  <a:cubicBezTo>
                    <a:pt x="870" y="103"/>
                    <a:pt x="862" y="111"/>
                    <a:pt x="854" y="111"/>
                  </a:cubicBezTo>
                  <a:cubicBezTo>
                    <a:pt x="838" y="111"/>
                    <a:pt x="831" y="103"/>
                    <a:pt x="831" y="87"/>
                  </a:cubicBezTo>
                  <a:cubicBezTo>
                    <a:pt x="815" y="55"/>
                    <a:pt x="807" y="32"/>
                    <a:pt x="791" y="16"/>
                  </a:cubicBezTo>
                  <a:cubicBezTo>
                    <a:pt x="791" y="16"/>
                    <a:pt x="783" y="16"/>
                    <a:pt x="783" y="8"/>
                  </a:cubicBezTo>
                  <a:lnTo>
                    <a:pt x="783" y="8"/>
                  </a:lnTo>
                  <a:lnTo>
                    <a:pt x="775" y="8"/>
                  </a:lnTo>
                  <a:cubicBezTo>
                    <a:pt x="759" y="32"/>
                    <a:pt x="688" y="111"/>
                    <a:pt x="680" y="127"/>
                  </a:cubicBezTo>
                  <a:cubicBezTo>
                    <a:pt x="664" y="158"/>
                    <a:pt x="657" y="158"/>
                    <a:pt x="617" y="166"/>
                  </a:cubicBezTo>
                  <a:cubicBezTo>
                    <a:pt x="601" y="166"/>
                    <a:pt x="601" y="166"/>
                    <a:pt x="601" y="166"/>
                  </a:cubicBezTo>
                  <a:cubicBezTo>
                    <a:pt x="578" y="166"/>
                    <a:pt x="491" y="190"/>
                    <a:pt x="411" y="206"/>
                  </a:cubicBezTo>
                  <a:cubicBezTo>
                    <a:pt x="325" y="222"/>
                    <a:pt x="269" y="237"/>
                    <a:pt x="261" y="237"/>
                  </a:cubicBezTo>
                  <a:cubicBezTo>
                    <a:pt x="245" y="245"/>
                    <a:pt x="48" y="301"/>
                    <a:pt x="16" y="309"/>
                  </a:cubicBezTo>
                  <a:cubicBezTo>
                    <a:pt x="8" y="625"/>
                    <a:pt x="8" y="625"/>
                    <a:pt x="8" y="625"/>
                  </a:cubicBezTo>
                  <a:cubicBezTo>
                    <a:pt x="8" y="625"/>
                    <a:pt x="8" y="633"/>
                    <a:pt x="16" y="633"/>
                  </a:cubicBezTo>
                  <a:cubicBezTo>
                    <a:pt x="16" y="633"/>
                    <a:pt x="16" y="633"/>
                    <a:pt x="24" y="633"/>
                  </a:cubicBezTo>
                  <a:cubicBezTo>
                    <a:pt x="24" y="625"/>
                    <a:pt x="64" y="617"/>
                    <a:pt x="135" y="601"/>
                  </a:cubicBezTo>
                  <a:cubicBezTo>
                    <a:pt x="269" y="570"/>
                    <a:pt x="491" y="514"/>
                    <a:pt x="514" y="506"/>
                  </a:cubicBezTo>
                  <a:cubicBezTo>
                    <a:pt x="530" y="490"/>
                    <a:pt x="562" y="490"/>
                    <a:pt x="593" y="506"/>
                  </a:cubicBezTo>
                  <a:cubicBezTo>
                    <a:pt x="601" y="506"/>
                    <a:pt x="609" y="498"/>
                    <a:pt x="625" y="498"/>
                  </a:cubicBezTo>
                  <a:cubicBezTo>
                    <a:pt x="649" y="482"/>
                    <a:pt x="680" y="475"/>
                    <a:pt x="704" y="475"/>
                  </a:cubicBezTo>
                  <a:lnTo>
                    <a:pt x="712" y="475"/>
                  </a:lnTo>
                  <a:cubicBezTo>
                    <a:pt x="728" y="482"/>
                    <a:pt x="751" y="514"/>
                    <a:pt x="767" y="53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26" name="Freeform 765"/>
            <p:cNvSpPr>
              <a:spLocks noChangeArrowheads="1"/>
            </p:cNvSpPr>
            <p:nvPr/>
          </p:nvSpPr>
          <p:spPr bwMode="auto">
            <a:xfrm>
              <a:off x="21606894" y="5672021"/>
              <a:ext cx="340939" cy="345577"/>
            </a:xfrm>
            <a:custGeom>
              <a:avLst/>
              <a:gdLst>
                <a:gd name="T0" fmla="*/ 8 w 649"/>
                <a:gd name="T1" fmla="*/ 222 h 658"/>
                <a:gd name="T2" fmla="*/ 8 w 649"/>
                <a:gd name="T3" fmla="*/ 222 h 658"/>
                <a:gd name="T4" fmla="*/ 32 w 649"/>
                <a:gd name="T5" fmla="*/ 325 h 658"/>
                <a:gd name="T6" fmla="*/ 63 w 649"/>
                <a:gd name="T7" fmla="*/ 459 h 658"/>
                <a:gd name="T8" fmla="*/ 79 w 649"/>
                <a:gd name="T9" fmla="*/ 506 h 658"/>
                <a:gd name="T10" fmla="*/ 71 w 649"/>
                <a:gd name="T11" fmla="*/ 554 h 658"/>
                <a:gd name="T12" fmla="*/ 32 w 649"/>
                <a:gd name="T13" fmla="*/ 617 h 658"/>
                <a:gd name="T14" fmla="*/ 63 w 649"/>
                <a:gd name="T15" fmla="*/ 657 h 658"/>
                <a:gd name="T16" fmla="*/ 127 w 649"/>
                <a:gd name="T17" fmla="*/ 601 h 658"/>
                <a:gd name="T18" fmla="*/ 269 w 649"/>
                <a:gd name="T19" fmla="*/ 475 h 658"/>
                <a:gd name="T20" fmla="*/ 514 w 649"/>
                <a:gd name="T21" fmla="*/ 388 h 658"/>
                <a:gd name="T22" fmla="*/ 648 w 649"/>
                <a:gd name="T23" fmla="*/ 325 h 658"/>
                <a:gd name="T24" fmla="*/ 593 w 649"/>
                <a:gd name="T25" fmla="*/ 80 h 658"/>
                <a:gd name="T26" fmla="*/ 585 w 649"/>
                <a:gd name="T27" fmla="*/ 16 h 658"/>
                <a:gd name="T28" fmla="*/ 577 w 649"/>
                <a:gd name="T29" fmla="*/ 16 h 658"/>
                <a:gd name="T30" fmla="*/ 498 w 649"/>
                <a:gd name="T31" fmla="*/ 16 h 658"/>
                <a:gd name="T32" fmla="*/ 8 w 649"/>
                <a:gd name="T33" fmla="*/ 143 h 658"/>
                <a:gd name="T34" fmla="*/ 0 w 649"/>
                <a:gd name="T35" fmla="*/ 143 h 658"/>
                <a:gd name="T36" fmla="*/ 0 w 649"/>
                <a:gd name="T37" fmla="*/ 143 h 658"/>
                <a:gd name="T38" fmla="*/ 8 w 649"/>
                <a:gd name="T39" fmla="*/ 22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658">
                  <a:moveTo>
                    <a:pt x="8" y="222"/>
                  </a:moveTo>
                  <a:lnTo>
                    <a:pt x="8" y="222"/>
                  </a:lnTo>
                  <a:cubicBezTo>
                    <a:pt x="8" y="230"/>
                    <a:pt x="16" y="293"/>
                    <a:pt x="32" y="325"/>
                  </a:cubicBezTo>
                  <a:cubicBezTo>
                    <a:pt x="48" y="364"/>
                    <a:pt x="63" y="435"/>
                    <a:pt x="63" y="459"/>
                  </a:cubicBezTo>
                  <a:cubicBezTo>
                    <a:pt x="63" y="483"/>
                    <a:pt x="71" y="491"/>
                    <a:pt x="79" y="506"/>
                  </a:cubicBezTo>
                  <a:cubicBezTo>
                    <a:pt x="87" y="522"/>
                    <a:pt x="87" y="546"/>
                    <a:pt x="71" y="554"/>
                  </a:cubicBezTo>
                  <a:cubicBezTo>
                    <a:pt x="56" y="570"/>
                    <a:pt x="32" y="601"/>
                    <a:pt x="32" y="617"/>
                  </a:cubicBezTo>
                  <a:cubicBezTo>
                    <a:pt x="40" y="625"/>
                    <a:pt x="56" y="641"/>
                    <a:pt x="63" y="657"/>
                  </a:cubicBezTo>
                  <a:cubicBezTo>
                    <a:pt x="87" y="641"/>
                    <a:pt x="111" y="625"/>
                    <a:pt x="127" y="601"/>
                  </a:cubicBezTo>
                  <a:cubicBezTo>
                    <a:pt x="158" y="562"/>
                    <a:pt x="222" y="514"/>
                    <a:pt x="269" y="475"/>
                  </a:cubicBezTo>
                  <a:cubicBezTo>
                    <a:pt x="324" y="435"/>
                    <a:pt x="475" y="396"/>
                    <a:pt x="514" y="388"/>
                  </a:cubicBezTo>
                  <a:cubicBezTo>
                    <a:pt x="530" y="380"/>
                    <a:pt x="593" y="348"/>
                    <a:pt x="648" y="325"/>
                  </a:cubicBezTo>
                  <a:cubicBezTo>
                    <a:pt x="633" y="230"/>
                    <a:pt x="593" y="95"/>
                    <a:pt x="593" y="80"/>
                  </a:cubicBezTo>
                  <a:cubicBezTo>
                    <a:pt x="585" y="72"/>
                    <a:pt x="585" y="40"/>
                    <a:pt x="585" y="16"/>
                  </a:cubicBezTo>
                  <a:cubicBezTo>
                    <a:pt x="577" y="16"/>
                    <a:pt x="577" y="16"/>
                    <a:pt x="577" y="16"/>
                  </a:cubicBezTo>
                  <a:cubicBezTo>
                    <a:pt x="569" y="16"/>
                    <a:pt x="530" y="0"/>
                    <a:pt x="498" y="16"/>
                  </a:cubicBezTo>
                  <a:cubicBezTo>
                    <a:pt x="467" y="32"/>
                    <a:pt x="24" y="135"/>
                    <a:pt x="8" y="143"/>
                  </a:cubicBezTo>
                  <a:cubicBezTo>
                    <a:pt x="0" y="143"/>
                    <a:pt x="0" y="143"/>
                    <a:pt x="0" y="143"/>
                  </a:cubicBezTo>
                  <a:lnTo>
                    <a:pt x="0" y="143"/>
                  </a:lnTo>
                  <a:cubicBezTo>
                    <a:pt x="0" y="151"/>
                    <a:pt x="0" y="214"/>
                    <a:pt x="8" y="22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27" name="Freeform 766"/>
            <p:cNvSpPr>
              <a:spLocks noChangeArrowheads="1"/>
            </p:cNvSpPr>
            <p:nvPr/>
          </p:nvSpPr>
          <p:spPr bwMode="auto">
            <a:xfrm>
              <a:off x="21602255" y="5672021"/>
              <a:ext cx="345577" cy="350216"/>
            </a:xfrm>
            <a:custGeom>
              <a:avLst/>
              <a:gdLst>
                <a:gd name="T0" fmla="*/ 71 w 657"/>
                <a:gd name="T1" fmla="*/ 664 h 665"/>
                <a:gd name="T2" fmla="*/ 71 w 657"/>
                <a:gd name="T3" fmla="*/ 664 h 665"/>
                <a:gd name="T4" fmla="*/ 71 w 657"/>
                <a:gd name="T5" fmla="*/ 657 h 665"/>
                <a:gd name="T6" fmla="*/ 40 w 657"/>
                <a:gd name="T7" fmla="*/ 617 h 665"/>
                <a:gd name="T8" fmla="*/ 79 w 657"/>
                <a:gd name="T9" fmla="*/ 554 h 665"/>
                <a:gd name="T10" fmla="*/ 79 w 657"/>
                <a:gd name="T11" fmla="*/ 506 h 665"/>
                <a:gd name="T12" fmla="*/ 71 w 657"/>
                <a:gd name="T13" fmla="*/ 491 h 665"/>
                <a:gd name="T14" fmla="*/ 64 w 657"/>
                <a:gd name="T15" fmla="*/ 459 h 665"/>
                <a:gd name="T16" fmla="*/ 40 w 657"/>
                <a:gd name="T17" fmla="*/ 332 h 665"/>
                <a:gd name="T18" fmla="*/ 16 w 657"/>
                <a:gd name="T19" fmla="*/ 245 h 665"/>
                <a:gd name="T20" fmla="*/ 8 w 657"/>
                <a:gd name="T21" fmla="*/ 222 h 665"/>
                <a:gd name="T22" fmla="*/ 8 w 657"/>
                <a:gd name="T23" fmla="*/ 174 h 665"/>
                <a:gd name="T24" fmla="*/ 0 w 657"/>
                <a:gd name="T25" fmla="*/ 151 h 665"/>
                <a:gd name="T26" fmla="*/ 0 w 657"/>
                <a:gd name="T27" fmla="*/ 143 h 665"/>
                <a:gd name="T28" fmla="*/ 0 w 657"/>
                <a:gd name="T29" fmla="*/ 143 h 665"/>
                <a:gd name="T30" fmla="*/ 8 w 657"/>
                <a:gd name="T31" fmla="*/ 143 h 665"/>
                <a:gd name="T32" fmla="*/ 16 w 657"/>
                <a:gd name="T33" fmla="*/ 143 h 665"/>
                <a:gd name="T34" fmla="*/ 127 w 657"/>
                <a:gd name="T35" fmla="*/ 111 h 665"/>
                <a:gd name="T36" fmla="*/ 506 w 657"/>
                <a:gd name="T37" fmla="*/ 16 h 665"/>
                <a:gd name="T38" fmla="*/ 585 w 657"/>
                <a:gd name="T39" fmla="*/ 16 h 665"/>
                <a:gd name="T40" fmla="*/ 585 w 657"/>
                <a:gd name="T41" fmla="*/ 16 h 665"/>
                <a:gd name="T42" fmla="*/ 593 w 657"/>
                <a:gd name="T43" fmla="*/ 16 h 665"/>
                <a:gd name="T44" fmla="*/ 593 w 657"/>
                <a:gd name="T45" fmla="*/ 16 h 665"/>
                <a:gd name="T46" fmla="*/ 601 w 657"/>
                <a:gd name="T47" fmla="*/ 80 h 665"/>
                <a:gd name="T48" fmla="*/ 656 w 657"/>
                <a:gd name="T49" fmla="*/ 325 h 665"/>
                <a:gd name="T50" fmla="*/ 656 w 657"/>
                <a:gd name="T51" fmla="*/ 325 h 665"/>
                <a:gd name="T52" fmla="*/ 656 w 657"/>
                <a:gd name="T53" fmla="*/ 325 h 665"/>
                <a:gd name="T54" fmla="*/ 617 w 657"/>
                <a:gd name="T55" fmla="*/ 340 h 665"/>
                <a:gd name="T56" fmla="*/ 522 w 657"/>
                <a:gd name="T57" fmla="*/ 388 h 665"/>
                <a:gd name="T58" fmla="*/ 490 w 657"/>
                <a:gd name="T59" fmla="*/ 404 h 665"/>
                <a:gd name="T60" fmla="*/ 285 w 657"/>
                <a:gd name="T61" fmla="*/ 483 h 665"/>
                <a:gd name="T62" fmla="*/ 143 w 657"/>
                <a:gd name="T63" fmla="*/ 601 h 665"/>
                <a:gd name="T64" fmla="*/ 87 w 657"/>
                <a:gd name="T65" fmla="*/ 649 h 665"/>
                <a:gd name="T66" fmla="*/ 79 w 657"/>
                <a:gd name="T67" fmla="*/ 657 h 665"/>
                <a:gd name="T68" fmla="*/ 71 w 657"/>
                <a:gd name="T69" fmla="*/ 664 h 665"/>
                <a:gd name="T70" fmla="*/ 8 w 657"/>
                <a:gd name="T71" fmla="*/ 151 h 665"/>
                <a:gd name="T72" fmla="*/ 8 w 657"/>
                <a:gd name="T73" fmla="*/ 151 h 665"/>
                <a:gd name="T74" fmla="*/ 16 w 657"/>
                <a:gd name="T75" fmla="*/ 174 h 665"/>
                <a:gd name="T76" fmla="*/ 16 w 657"/>
                <a:gd name="T77" fmla="*/ 214 h 665"/>
                <a:gd name="T78" fmla="*/ 24 w 657"/>
                <a:gd name="T79" fmla="*/ 245 h 665"/>
                <a:gd name="T80" fmla="*/ 40 w 657"/>
                <a:gd name="T81" fmla="*/ 325 h 665"/>
                <a:gd name="T82" fmla="*/ 71 w 657"/>
                <a:gd name="T83" fmla="*/ 459 h 665"/>
                <a:gd name="T84" fmla="*/ 79 w 657"/>
                <a:gd name="T85" fmla="*/ 491 h 665"/>
                <a:gd name="T86" fmla="*/ 87 w 657"/>
                <a:gd name="T87" fmla="*/ 506 h 665"/>
                <a:gd name="T88" fmla="*/ 79 w 657"/>
                <a:gd name="T89" fmla="*/ 562 h 665"/>
                <a:gd name="T90" fmla="*/ 48 w 657"/>
                <a:gd name="T91" fmla="*/ 617 h 665"/>
                <a:gd name="T92" fmla="*/ 71 w 657"/>
                <a:gd name="T93" fmla="*/ 649 h 665"/>
                <a:gd name="T94" fmla="*/ 87 w 657"/>
                <a:gd name="T95" fmla="*/ 641 h 665"/>
                <a:gd name="T96" fmla="*/ 135 w 657"/>
                <a:gd name="T97" fmla="*/ 601 h 665"/>
                <a:gd name="T98" fmla="*/ 277 w 657"/>
                <a:gd name="T99" fmla="*/ 475 h 665"/>
                <a:gd name="T100" fmla="*/ 483 w 657"/>
                <a:gd name="T101" fmla="*/ 396 h 665"/>
                <a:gd name="T102" fmla="*/ 514 w 657"/>
                <a:gd name="T103" fmla="*/ 380 h 665"/>
                <a:gd name="T104" fmla="*/ 617 w 657"/>
                <a:gd name="T105" fmla="*/ 340 h 665"/>
                <a:gd name="T106" fmla="*/ 649 w 657"/>
                <a:gd name="T107" fmla="*/ 317 h 665"/>
                <a:gd name="T108" fmla="*/ 593 w 657"/>
                <a:gd name="T109" fmla="*/ 80 h 665"/>
                <a:gd name="T110" fmla="*/ 585 w 657"/>
                <a:gd name="T111" fmla="*/ 24 h 665"/>
                <a:gd name="T112" fmla="*/ 585 w 657"/>
                <a:gd name="T113" fmla="*/ 24 h 665"/>
                <a:gd name="T114" fmla="*/ 506 w 657"/>
                <a:gd name="T115" fmla="*/ 24 h 665"/>
                <a:gd name="T116" fmla="*/ 127 w 657"/>
                <a:gd name="T117" fmla="*/ 119 h 665"/>
                <a:gd name="T118" fmla="*/ 16 w 657"/>
                <a:gd name="T119" fmla="*/ 151 h 665"/>
                <a:gd name="T120" fmla="*/ 8 w 657"/>
                <a:gd name="T121" fmla="*/ 151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7" h="665">
                  <a:moveTo>
                    <a:pt x="71" y="664"/>
                  </a:moveTo>
                  <a:lnTo>
                    <a:pt x="71" y="664"/>
                  </a:lnTo>
                  <a:cubicBezTo>
                    <a:pt x="71" y="657"/>
                    <a:pt x="71" y="657"/>
                    <a:pt x="71" y="657"/>
                  </a:cubicBezTo>
                  <a:cubicBezTo>
                    <a:pt x="48" y="641"/>
                    <a:pt x="40" y="625"/>
                    <a:pt x="40" y="617"/>
                  </a:cubicBezTo>
                  <a:cubicBezTo>
                    <a:pt x="40" y="601"/>
                    <a:pt x="64" y="570"/>
                    <a:pt x="79" y="554"/>
                  </a:cubicBezTo>
                  <a:cubicBezTo>
                    <a:pt x="95" y="546"/>
                    <a:pt x="87" y="514"/>
                    <a:pt x="79" y="506"/>
                  </a:cubicBezTo>
                  <a:cubicBezTo>
                    <a:pt x="79" y="498"/>
                    <a:pt x="79" y="498"/>
                    <a:pt x="71" y="491"/>
                  </a:cubicBezTo>
                  <a:cubicBezTo>
                    <a:pt x="71" y="483"/>
                    <a:pt x="64" y="475"/>
                    <a:pt x="64" y="459"/>
                  </a:cubicBezTo>
                  <a:cubicBezTo>
                    <a:pt x="64" y="443"/>
                    <a:pt x="56" y="372"/>
                    <a:pt x="40" y="332"/>
                  </a:cubicBezTo>
                  <a:cubicBezTo>
                    <a:pt x="24" y="301"/>
                    <a:pt x="16" y="269"/>
                    <a:pt x="16" y="245"/>
                  </a:cubicBezTo>
                  <a:cubicBezTo>
                    <a:pt x="16" y="230"/>
                    <a:pt x="8" y="222"/>
                    <a:pt x="8" y="222"/>
                  </a:cubicBezTo>
                  <a:cubicBezTo>
                    <a:pt x="8" y="222"/>
                    <a:pt x="8" y="206"/>
                    <a:pt x="8" y="174"/>
                  </a:cubicBezTo>
                  <a:cubicBezTo>
                    <a:pt x="8" y="158"/>
                    <a:pt x="0" y="151"/>
                    <a:pt x="0" y="151"/>
                  </a:cubicBezTo>
                  <a:cubicBezTo>
                    <a:pt x="0" y="143"/>
                    <a:pt x="0" y="143"/>
                    <a:pt x="0" y="143"/>
                  </a:cubicBezTo>
                  <a:lnTo>
                    <a:pt x="0" y="143"/>
                  </a:lnTo>
                  <a:cubicBezTo>
                    <a:pt x="8" y="143"/>
                    <a:pt x="8" y="143"/>
                    <a:pt x="8" y="143"/>
                  </a:cubicBezTo>
                  <a:cubicBezTo>
                    <a:pt x="8" y="143"/>
                    <a:pt x="8" y="143"/>
                    <a:pt x="16" y="143"/>
                  </a:cubicBezTo>
                  <a:cubicBezTo>
                    <a:pt x="16" y="135"/>
                    <a:pt x="56" y="127"/>
                    <a:pt x="127" y="111"/>
                  </a:cubicBezTo>
                  <a:cubicBezTo>
                    <a:pt x="261" y="80"/>
                    <a:pt x="483" y="24"/>
                    <a:pt x="506" y="16"/>
                  </a:cubicBezTo>
                  <a:cubicBezTo>
                    <a:pt x="522" y="0"/>
                    <a:pt x="554" y="0"/>
                    <a:pt x="585" y="16"/>
                  </a:cubicBezTo>
                  <a:lnTo>
                    <a:pt x="585" y="16"/>
                  </a:lnTo>
                  <a:cubicBezTo>
                    <a:pt x="593" y="16"/>
                    <a:pt x="593" y="16"/>
                    <a:pt x="593" y="16"/>
                  </a:cubicBezTo>
                  <a:lnTo>
                    <a:pt x="593" y="16"/>
                  </a:lnTo>
                  <a:cubicBezTo>
                    <a:pt x="601" y="64"/>
                    <a:pt x="601" y="72"/>
                    <a:pt x="601" y="80"/>
                  </a:cubicBezTo>
                  <a:cubicBezTo>
                    <a:pt x="609" y="95"/>
                    <a:pt x="649" y="230"/>
                    <a:pt x="656" y="325"/>
                  </a:cubicBezTo>
                  <a:lnTo>
                    <a:pt x="656" y="325"/>
                  </a:lnTo>
                  <a:lnTo>
                    <a:pt x="656" y="325"/>
                  </a:lnTo>
                  <a:cubicBezTo>
                    <a:pt x="641" y="332"/>
                    <a:pt x="633" y="340"/>
                    <a:pt x="617" y="340"/>
                  </a:cubicBezTo>
                  <a:cubicBezTo>
                    <a:pt x="577" y="364"/>
                    <a:pt x="538" y="388"/>
                    <a:pt x="522" y="388"/>
                  </a:cubicBezTo>
                  <a:cubicBezTo>
                    <a:pt x="514" y="396"/>
                    <a:pt x="498" y="396"/>
                    <a:pt x="490" y="404"/>
                  </a:cubicBezTo>
                  <a:cubicBezTo>
                    <a:pt x="427" y="420"/>
                    <a:pt x="324" y="451"/>
                    <a:pt x="285" y="483"/>
                  </a:cubicBezTo>
                  <a:cubicBezTo>
                    <a:pt x="230" y="514"/>
                    <a:pt x="174" y="570"/>
                    <a:pt x="143" y="601"/>
                  </a:cubicBezTo>
                  <a:cubicBezTo>
                    <a:pt x="127" y="625"/>
                    <a:pt x="103" y="633"/>
                    <a:pt x="87" y="649"/>
                  </a:cubicBezTo>
                  <a:cubicBezTo>
                    <a:pt x="87" y="657"/>
                    <a:pt x="79" y="657"/>
                    <a:pt x="79" y="657"/>
                  </a:cubicBezTo>
                  <a:lnTo>
                    <a:pt x="71" y="664"/>
                  </a:lnTo>
                  <a:close/>
                  <a:moveTo>
                    <a:pt x="8" y="151"/>
                  </a:moveTo>
                  <a:lnTo>
                    <a:pt x="8" y="151"/>
                  </a:lnTo>
                  <a:cubicBezTo>
                    <a:pt x="8" y="151"/>
                    <a:pt x="8" y="158"/>
                    <a:pt x="16" y="174"/>
                  </a:cubicBezTo>
                  <a:cubicBezTo>
                    <a:pt x="16" y="190"/>
                    <a:pt x="16" y="214"/>
                    <a:pt x="16" y="214"/>
                  </a:cubicBezTo>
                  <a:cubicBezTo>
                    <a:pt x="16" y="222"/>
                    <a:pt x="16" y="230"/>
                    <a:pt x="24" y="245"/>
                  </a:cubicBezTo>
                  <a:cubicBezTo>
                    <a:pt x="24" y="269"/>
                    <a:pt x="32" y="301"/>
                    <a:pt x="40" y="325"/>
                  </a:cubicBezTo>
                  <a:cubicBezTo>
                    <a:pt x="64" y="364"/>
                    <a:pt x="71" y="435"/>
                    <a:pt x="71" y="459"/>
                  </a:cubicBezTo>
                  <a:cubicBezTo>
                    <a:pt x="71" y="475"/>
                    <a:pt x="79" y="483"/>
                    <a:pt x="79" y="491"/>
                  </a:cubicBezTo>
                  <a:cubicBezTo>
                    <a:pt x="87" y="491"/>
                    <a:pt x="87" y="498"/>
                    <a:pt x="87" y="506"/>
                  </a:cubicBezTo>
                  <a:cubicBezTo>
                    <a:pt x="95" y="514"/>
                    <a:pt x="103" y="546"/>
                    <a:pt x="79" y="562"/>
                  </a:cubicBezTo>
                  <a:cubicBezTo>
                    <a:pt x="64" y="570"/>
                    <a:pt x="48" y="601"/>
                    <a:pt x="48" y="617"/>
                  </a:cubicBezTo>
                  <a:cubicBezTo>
                    <a:pt x="48" y="617"/>
                    <a:pt x="48" y="625"/>
                    <a:pt x="71" y="649"/>
                  </a:cubicBezTo>
                  <a:cubicBezTo>
                    <a:pt x="79" y="649"/>
                    <a:pt x="79" y="649"/>
                    <a:pt x="87" y="641"/>
                  </a:cubicBezTo>
                  <a:cubicBezTo>
                    <a:pt x="103" y="633"/>
                    <a:pt x="119" y="617"/>
                    <a:pt x="135" y="601"/>
                  </a:cubicBezTo>
                  <a:cubicBezTo>
                    <a:pt x="166" y="562"/>
                    <a:pt x="230" y="514"/>
                    <a:pt x="277" y="475"/>
                  </a:cubicBezTo>
                  <a:cubicBezTo>
                    <a:pt x="324" y="443"/>
                    <a:pt x="427" y="411"/>
                    <a:pt x="483" y="396"/>
                  </a:cubicBezTo>
                  <a:cubicBezTo>
                    <a:pt x="498" y="388"/>
                    <a:pt x="514" y="388"/>
                    <a:pt x="514" y="380"/>
                  </a:cubicBezTo>
                  <a:cubicBezTo>
                    <a:pt x="538" y="380"/>
                    <a:pt x="577" y="356"/>
                    <a:pt x="617" y="340"/>
                  </a:cubicBezTo>
                  <a:cubicBezTo>
                    <a:pt x="625" y="332"/>
                    <a:pt x="641" y="325"/>
                    <a:pt x="649" y="317"/>
                  </a:cubicBezTo>
                  <a:cubicBezTo>
                    <a:pt x="641" y="230"/>
                    <a:pt x="601" y="95"/>
                    <a:pt x="593" y="80"/>
                  </a:cubicBezTo>
                  <a:cubicBezTo>
                    <a:pt x="593" y="72"/>
                    <a:pt x="593" y="56"/>
                    <a:pt x="585" y="24"/>
                  </a:cubicBezTo>
                  <a:lnTo>
                    <a:pt x="585" y="24"/>
                  </a:lnTo>
                  <a:cubicBezTo>
                    <a:pt x="554" y="8"/>
                    <a:pt x="522" y="8"/>
                    <a:pt x="506" y="24"/>
                  </a:cubicBezTo>
                  <a:cubicBezTo>
                    <a:pt x="483" y="32"/>
                    <a:pt x="269" y="87"/>
                    <a:pt x="127" y="119"/>
                  </a:cubicBezTo>
                  <a:cubicBezTo>
                    <a:pt x="71" y="135"/>
                    <a:pt x="16" y="143"/>
                    <a:pt x="16" y="151"/>
                  </a:cubicBezTo>
                  <a:lnTo>
                    <a:pt x="8" y="151"/>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28" name="Freeform 767"/>
            <p:cNvSpPr>
              <a:spLocks noChangeArrowheads="1"/>
            </p:cNvSpPr>
            <p:nvPr/>
          </p:nvSpPr>
          <p:spPr bwMode="auto">
            <a:xfrm>
              <a:off x="20468116" y="5027254"/>
              <a:ext cx="1484356" cy="1097032"/>
            </a:xfrm>
            <a:custGeom>
              <a:avLst/>
              <a:gdLst>
                <a:gd name="T0" fmla="*/ 2807 w 2823"/>
                <a:gd name="T1" fmla="*/ 1692 h 2088"/>
                <a:gd name="T2" fmla="*/ 2688 w 2823"/>
                <a:gd name="T3" fmla="*/ 1731 h 2088"/>
                <a:gd name="T4" fmla="*/ 2656 w 2823"/>
                <a:gd name="T5" fmla="*/ 1723 h 2088"/>
                <a:gd name="T6" fmla="*/ 2577 w 2823"/>
                <a:gd name="T7" fmla="*/ 1779 h 2088"/>
                <a:gd name="T8" fmla="*/ 2388 w 2823"/>
                <a:gd name="T9" fmla="*/ 1842 h 2088"/>
                <a:gd name="T10" fmla="*/ 2229 w 2823"/>
                <a:gd name="T11" fmla="*/ 1921 h 2088"/>
                <a:gd name="T12" fmla="*/ 2229 w 2823"/>
                <a:gd name="T13" fmla="*/ 1882 h 2088"/>
                <a:gd name="T14" fmla="*/ 2237 w 2823"/>
                <a:gd name="T15" fmla="*/ 1779 h 2088"/>
                <a:gd name="T16" fmla="*/ 2229 w 2823"/>
                <a:gd name="T17" fmla="*/ 1684 h 2088"/>
                <a:gd name="T18" fmla="*/ 2174 w 2823"/>
                <a:gd name="T19" fmla="*/ 1447 h 2088"/>
                <a:gd name="T20" fmla="*/ 2166 w 2823"/>
                <a:gd name="T21" fmla="*/ 1368 h 2088"/>
                <a:gd name="T22" fmla="*/ 2158 w 2823"/>
                <a:gd name="T23" fmla="*/ 1036 h 2088"/>
                <a:gd name="T24" fmla="*/ 2064 w 2823"/>
                <a:gd name="T25" fmla="*/ 664 h 2088"/>
                <a:gd name="T26" fmla="*/ 1992 w 2823"/>
                <a:gd name="T27" fmla="*/ 569 h 2088"/>
                <a:gd name="T28" fmla="*/ 1976 w 2823"/>
                <a:gd name="T29" fmla="*/ 348 h 2088"/>
                <a:gd name="T30" fmla="*/ 1897 w 2823"/>
                <a:gd name="T31" fmla="*/ 190 h 2088"/>
                <a:gd name="T32" fmla="*/ 1874 w 2823"/>
                <a:gd name="T33" fmla="*/ 0 h 2088"/>
                <a:gd name="T34" fmla="*/ 1123 w 2823"/>
                <a:gd name="T35" fmla="*/ 451 h 2088"/>
                <a:gd name="T36" fmla="*/ 1044 w 2823"/>
                <a:gd name="T37" fmla="*/ 561 h 2088"/>
                <a:gd name="T38" fmla="*/ 1020 w 2823"/>
                <a:gd name="T39" fmla="*/ 656 h 2088"/>
                <a:gd name="T40" fmla="*/ 1067 w 2823"/>
                <a:gd name="T41" fmla="*/ 672 h 2088"/>
                <a:gd name="T42" fmla="*/ 1059 w 2823"/>
                <a:gd name="T43" fmla="*/ 727 h 2088"/>
                <a:gd name="T44" fmla="*/ 1067 w 2823"/>
                <a:gd name="T45" fmla="*/ 806 h 2088"/>
                <a:gd name="T46" fmla="*/ 1059 w 2823"/>
                <a:gd name="T47" fmla="*/ 917 h 2088"/>
                <a:gd name="T48" fmla="*/ 988 w 2823"/>
                <a:gd name="T49" fmla="*/ 957 h 2088"/>
                <a:gd name="T50" fmla="*/ 933 w 2823"/>
                <a:gd name="T51" fmla="*/ 1028 h 2088"/>
                <a:gd name="T52" fmla="*/ 870 w 2823"/>
                <a:gd name="T53" fmla="*/ 1083 h 2088"/>
                <a:gd name="T54" fmla="*/ 743 w 2823"/>
                <a:gd name="T55" fmla="*/ 1083 h 2088"/>
                <a:gd name="T56" fmla="*/ 641 w 2823"/>
                <a:gd name="T57" fmla="*/ 1123 h 2088"/>
                <a:gd name="T58" fmla="*/ 206 w 2823"/>
                <a:gd name="T59" fmla="*/ 1186 h 2088"/>
                <a:gd name="T60" fmla="*/ 182 w 2823"/>
                <a:gd name="T61" fmla="*/ 1305 h 2088"/>
                <a:gd name="T62" fmla="*/ 237 w 2823"/>
                <a:gd name="T63" fmla="*/ 1383 h 2088"/>
                <a:gd name="T64" fmla="*/ 229 w 2823"/>
                <a:gd name="T65" fmla="*/ 1478 h 2088"/>
                <a:gd name="T66" fmla="*/ 0 w 2823"/>
                <a:gd name="T67" fmla="*/ 1731 h 2088"/>
                <a:gd name="T68" fmla="*/ 1439 w 2823"/>
                <a:gd name="T69" fmla="*/ 1565 h 2088"/>
                <a:gd name="T70" fmla="*/ 1644 w 2823"/>
                <a:gd name="T71" fmla="*/ 1605 h 2088"/>
                <a:gd name="T72" fmla="*/ 1787 w 2823"/>
                <a:gd name="T73" fmla="*/ 1763 h 2088"/>
                <a:gd name="T74" fmla="*/ 2103 w 2823"/>
                <a:gd name="T75" fmla="*/ 1882 h 2088"/>
                <a:gd name="T76" fmla="*/ 2135 w 2823"/>
                <a:gd name="T77" fmla="*/ 2008 h 2088"/>
                <a:gd name="T78" fmla="*/ 2166 w 2823"/>
                <a:gd name="T79" fmla="*/ 2079 h 2088"/>
                <a:gd name="T80" fmla="*/ 2609 w 2823"/>
                <a:gd name="T81" fmla="*/ 1850 h 2088"/>
                <a:gd name="T82" fmla="*/ 2807 w 2823"/>
                <a:gd name="T83" fmla="*/ 1692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3" h="2088">
                  <a:moveTo>
                    <a:pt x="2807" y="1692"/>
                  </a:moveTo>
                  <a:lnTo>
                    <a:pt x="2807" y="1692"/>
                  </a:lnTo>
                  <a:cubicBezTo>
                    <a:pt x="2791" y="1684"/>
                    <a:pt x="2767" y="1716"/>
                    <a:pt x="2728" y="1700"/>
                  </a:cubicBezTo>
                  <a:cubicBezTo>
                    <a:pt x="2696" y="1676"/>
                    <a:pt x="2696" y="1716"/>
                    <a:pt x="2688" y="1731"/>
                  </a:cubicBezTo>
                  <a:cubicBezTo>
                    <a:pt x="2688" y="1739"/>
                    <a:pt x="2641" y="1795"/>
                    <a:pt x="2625" y="1795"/>
                  </a:cubicBezTo>
                  <a:cubicBezTo>
                    <a:pt x="2617" y="1787"/>
                    <a:pt x="2648" y="1747"/>
                    <a:pt x="2656" y="1723"/>
                  </a:cubicBezTo>
                  <a:cubicBezTo>
                    <a:pt x="2672" y="1700"/>
                    <a:pt x="2664" y="1652"/>
                    <a:pt x="2656" y="1676"/>
                  </a:cubicBezTo>
                  <a:cubicBezTo>
                    <a:pt x="2648" y="1708"/>
                    <a:pt x="2609" y="1755"/>
                    <a:pt x="2577" y="1779"/>
                  </a:cubicBezTo>
                  <a:cubicBezTo>
                    <a:pt x="2538" y="1795"/>
                    <a:pt x="2490" y="1803"/>
                    <a:pt x="2467" y="1803"/>
                  </a:cubicBezTo>
                  <a:cubicBezTo>
                    <a:pt x="2435" y="1810"/>
                    <a:pt x="2403" y="1810"/>
                    <a:pt x="2388" y="1842"/>
                  </a:cubicBezTo>
                  <a:cubicBezTo>
                    <a:pt x="2372" y="1874"/>
                    <a:pt x="2340" y="1866"/>
                    <a:pt x="2308" y="1874"/>
                  </a:cubicBezTo>
                  <a:cubicBezTo>
                    <a:pt x="2277" y="1882"/>
                    <a:pt x="2253" y="1913"/>
                    <a:pt x="2229" y="1921"/>
                  </a:cubicBezTo>
                  <a:cubicBezTo>
                    <a:pt x="2206" y="1937"/>
                    <a:pt x="2182" y="1937"/>
                    <a:pt x="2206" y="1905"/>
                  </a:cubicBezTo>
                  <a:cubicBezTo>
                    <a:pt x="2214" y="1897"/>
                    <a:pt x="2222" y="1889"/>
                    <a:pt x="2229" y="1882"/>
                  </a:cubicBezTo>
                  <a:cubicBezTo>
                    <a:pt x="2222" y="1866"/>
                    <a:pt x="2206" y="1850"/>
                    <a:pt x="2198" y="1842"/>
                  </a:cubicBezTo>
                  <a:cubicBezTo>
                    <a:pt x="2198" y="1826"/>
                    <a:pt x="2222" y="1795"/>
                    <a:pt x="2237" y="1779"/>
                  </a:cubicBezTo>
                  <a:cubicBezTo>
                    <a:pt x="2253" y="1771"/>
                    <a:pt x="2253" y="1747"/>
                    <a:pt x="2245" y="1731"/>
                  </a:cubicBezTo>
                  <a:cubicBezTo>
                    <a:pt x="2237" y="1716"/>
                    <a:pt x="2229" y="1708"/>
                    <a:pt x="2229" y="1684"/>
                  </a:cubicBezTo>
                  <a:cubicBezTo>
                    <a:pt x="2229" y="1660"/>
                    <a:pt x="2214" y="1589"/>
                    <a:pt x="2198" y="1550"/>
                  </a:cubicBezTo>
                  <a:cubicBezTo>
                    <a:pt x="2182" y="1518"/>
                    <a:pt x="2174" y="1455"/>
                    <a:pt x="2174" y="1447"/>
                  </a:cubicBezTo>
                  <a:cubicBezTo>
                    <a:pt x="2166" y="1439"/>
                    <a:pt x="2166" y="1376"/>
                    <a:pt x="2166" y="1368"/>
                  </a:cubicBezTo>
                  <a:lnTo>
                    <a:pt x="2166" y="1368"/>
                  </a:lnTo>
                  <a:cubicBezTo>
                    <a:pt x="2158" y="1368"/>
                    <a:pt x="2158" y="1360"/>
                    <a:pt x="2158" y="1360"/>
                  </a:cubicBezTo>
                  <a:cubicBezTo>
                    <a:pt x="2158" y="1036"/>
                    <a:pt x="2158" y="1036"/>
                    <a:pt x="2158" y="1036"/>
                  </a:cubicBezTo>
                  <a:cubicBezTo>
                    <a:pt x="2158" y="1028"/>
                    <a:pt x="2127" y="870"/>
                    <a:pt x="2111" y="814"/>
                  </a:cubicBezTo>
                  <a:cubicBezTo>
                    <a:pt x="2095" y="759"/>
                    <a:pt x="2079" y="688"/>
                    <a:pt x="2064" y="664"/>
                  </a:cubicBezTo>
                  <a:cubicBezTo>
                    <a:pt x="2048" y="633"/>
                    <a:pt x="2048" y="664"/>
                    <a:pt x="2024" y="664"/>
                  </a:cubicBezTo>
                  <a:cubicBezTo>
                    <a:pt x="2000" y="656"/>
                    <a:pt x="1992" y="593"/>
                    <a:pt x="1992" y="569"/>
                  </a:cubicBezTo>
                  <a:cubicBezTo>
                    <a:pt x="1992" y="546"/>
                    <a:pt x="1984" y="482"/>
                    <a:pt x="1969" y="443"/>
                  </a:cubicBezTo>
                  <a:cubicBezTo>
                    <a:pt x="1953" y="403"/>
                    <a:pt x="1976" y="379"/>
                    <a:pt x="1976" y="348"/>
                  </a:cubicBezTo>
                  <a:cubicBezTo>
                    <a:pt x="1969" y="324"/>
                    <a:pt x="1953" y="269"/>
                    <a:pt x="1937" y="245"/>
                  </a:cubicBezTo>
                  <a:cubicBezTo>
                    <a:pt x="1929" y="222"/>
                    <a:pt x="1905" y="222"/>
                    <a:pt x="1897" y="190"/>
                  </a:cubicBezTo>
                  <a:cubicBezTo>
                    <a:pt x="1889" y="150"/>
                    <a:pt x="1897" y="111"/>
                    <a:pt x="1889" y="95"/>
                  </a:cubicBezTo>
                  <a:cubicBezTo>
                    <a:pt x="1882" y="79"/>
                    <a:pt x="1874" y="24"/>
                    <a:pt x="1874" y="0"/>
                  </a:cubicBezTo>
                  <a:cubicBezTo>
                    <a:pt x="1629" y="55"/>
                    <a:pt x="1399" y="111"/>
                    <a:pt x="1384" y="111"/>
                  </a:cubicBezTo>
                  <a:cubicBezTo>
                    <a:pt x="1344" y="119"/>
                    <a:pt x="1123" y="411"/>
                    <a:pt x="1123" y="451"/>
                  </a:cubicBezTo>
                  <a:cubicBezTo>
                    <a:pt x="1123" y="482"/>
                    <a:pt x="1067" y="530"/>
                    <a:pt x="1028" y="561"/>
                  </a:cubicBezTo>
                  <a:cubicBezTo>
                    <a:pt x="1044" y="561"/>
                    <a:pt x="1044" y="561"/>
                    <a:pt x="1044" y="561"/>
                  </a:cubicBezTo>
                  <a:cubicBezTo>
                    <a:pt x="1028" y="577"/>
                    <a:pt x="980" y="633"/>
                    <a:pt x="980" y="640"/>
                  </a:cubicBezTo>
                  <a:cubicBezTo>
                    <a:pt x="980" y="648"/>
                    <a:pt x="1012" y="664"/>
                    <a:pt x="1020" y="656"/>
                  </a:cubicBezTo>
                  <a:cubicBezTo>
                    <a:pt x="1028" y="648"/>
                    <a:pt x="1059" y="640"/>
                    <a:pt x="1052" y="664"/>
                  </a:cubicBezTo>
                  <a:cubicBezTo>
                    <a:pt x="1052" y="680"/>
                    <a:pt x="1052" y="688"/>
                    <a:pt x="1067" y="672"/>
                  </a:cubicBezTo>
                  <a:cubicBezTo>
                    <a:pt x="1083" y="664"/>
                    <a:pt x="1107" y="680"/>
                    <a:pt x="1083" y="688"/>
                  </a:cubicBezTo>
                  <a:cubicBezTo>
                    <a:pt x="1067" y="696"/>
                    <a:pt x="1052" y="719"/>
                    <a:pt x="1059" y="727"/>
                  </a:cubicBezTo>
                  <a:cubicBezTo>
                    <a:pt x="1059" y="727"/>
                    <a:pt x="1052" y="735"/>
                    <a:pt x="1052" y="759"/>
                  </a:cubicBezTo>
                  <a:cubicBezTo>
                    <a:pt x="1052" y="775"/>
                    <a:pt x="1059" y="790"/>
                    <a:pt x="1067" y="806"/>
                  </a:cubicBezTo>
                  <a:cubicBezTo>
                    <a:pt x="1075" y="830"/>
                    <a:pt x="1091" y="846"/>
                    <a:pt x="1083" y="862"/>
                  </a:cubicBezTo>
                  <a:cubicBezTo>
                    <a:pt x="1083" y="886"/>
                    <a:pt x="1083" y="917"/>
                    <a:pt x="1059" y="917"/>
                  </a:cubicBezTo>
                  <a:cubicBezTo>
                    <a:pt x="1044" y="917"/>
                    <a:pt x="1028" y="901"/>
                    <a:pt x="1020" y="925"/>
                  </a:cubicBezTo>
                  <a:cubicBezTo>
                    <a:pt x="1012" y="941"/>
                    <a:pt x="1004" y="957"/>
                    <a:pt x="988" y="957"/>
                  </a:cubicBezTo>
                  <a:cubicBezTo>
                    <a:pt x="980" y="965"/>
                    <a:pt x="965" y="965"/>
                    <a:pt x="965" y="980"/>
                  </a:cubicBezTo>
                  <a:cubicBezTo>
                    <a:pt x="957" y="996"/>
                    <a:pt x="949" y="1012"/>
                    <a:pt x="933" y="1028"/>
                  </a:cubicBezTo>
                  <a:cubicBezTo>
                    <a:pt x="909" y="1036"/>
                    <a:pt x="894" y="1052"/>
                    <a:pt x="885" y="1059"/>
                  </a:cubicBezTo>
                  <a:cubicBezTo>
                    <a:pt x="878" y="1075"/>
                    <a:pt x="885" y="1083"/>
                    <a:pt x="870" y="1083"/>
                  </a:cubicBezTo>
                  <a:cubicBezTo>
                    <a:pt x="854" y="1075"/>
                    <a:pt x="846" y="1075"/>
                    <a:pt x="822" y="1075"/>
                  </a:cubicBezTo>
                  <a:cubicBezTo>
                    <a:pt x="799" y="1075"/>
                    <a:pt x="759" y="1075"/>
                    <a:pt x="743" y="1083"/>
                  </a:cubicBezTo>
                  <a:cubicBezTo>
                    <a:pt x="727" y="1099"/>
                    <a:pt x="696" y="1107"/>
                    <a:pt x="680" y="1115"/>
                  </a:cubicBezTo>
                  <a:cubicBezTo>
                    <a:pt x="672" y="1130"/>
                    <a:pt x="656" y="1139"/>
                    <a:pt x="641" y="1123"/>
                  </a:cubicBezTo>
                  <a:cubicBezTo>
                    <a:pt x="617" y="1107"/>
                    <a:pt x="593" y="1091"/>
                    <a:pt x="577" y="1099"/>
                  </a:cubicBezTo>
                  <a:cubicBezTo>
                    <a:pt x="554" y="1099"/>
                    <a:pt x="340" y="1083"/>
                    <a:pt x="206" y="1186"/>
                  </a:cubicBezTo>
                  <a:cubicBezTo>
                    <a:pt x="190" y="1202"/>
                    <a:pt x="174" y="1210"/>
                    <a:pt x="158" y="1217"/>
                  </a:cubicBezTo>
                  <a:cubicBezTo>
                    <a:pt x="174" y="1249"/>
                    <a:pt x="182" y="1281"/>
                    <a:pt x="182" y="1305"/>
                  </a:cubicBezTo>
                  <a:cubicBezTo>
                    <a:pt x="190" y="1328"/>
                    <a:pt x="221" y="1376"/>
                    <a:pt x="229" y="1392"/>
                  </a:cubicBezTo>
                  <a:cubicBezTo>
                    <a:pt x="237" y="1392"/>
                    <a:pt x="237" y="1392"/>
                    <a:pt x="237" y="1383"/>
                  </a:cubicBezTo>
                  <a:cubicBezTo>
                    <a:pt x="237" y="1383"/>
                    <a:pt x="277" y="1392"/>
                    <a:pt x="269" y="1407"/>
                  </a:cubicBezTo>
                  <a:cubicBezTo>
                    <a:pt x="261" y="1423"/>
                    <a:pt x="253" y="1463"/>
                    <a:pt x="229" y="1478"/>
                  </a:cubicBezTo>
                  <a:cubicBezTo>
                    <a:pt x="206" y="1494"/>
                    <a:pt x="126" y="1613"/>
                    <a:pt x="95" y="1652"/>
                  </a:cubicBezTo>
                  <a:cubicBezTo>
                    <a:pt x="79" y="1660"/>
                    <a:pt x="48" y="1700"/>
                    <a:pt x="0" y="1731"/>
                  </a:cubicBezTo>
                  <a:cubicBezTo>
                    <a:pt x="24" y="1842"/>
                    <a:pt x="24" y="1842"/>
                    <a:pt x="24" y="1842"/>
                  </a:cubicBezTo>
                  <a:cubicBezTo>
                    <a:pt x="24" y="1842"/>
                    <a:pt x="1415" y="1581"/>
                    <a:pt x="1439" y="1565"/>
                  </a:cubicBezTo>
                  <a:cubicBezTo>
                    <a:pt x="1471" y="1557"/>
                    <a:pt x="1494" y="1526"/>
                    <a:pt x="1542" y="1565"/>
                  </a:cubicBezTo>
                  <a:cubicBezTo>
                    <a:pt x="1589" y="1597"/>
                    <a:pt x="1613" y="1597"/>
                    <a:pt x="1644" y="1605"/>
                  </a:cubicBezTo>
                  <a:cubicBezTo>
                    <a:pt x="1676" y="1605"/>
                    <a:pt x="1700" y="1716"/>
                    <a:pt x="1716" y="1747"/>
                  </a:cubicBezTo>
                  <a:cubicBezTo>
                    <a:pt x="1739" y="1779"/>
                    <a:pt x="1739" y="1755"/>
                    <a:pt x="1787" y="1763"/>
                  </a:cubicBezTo>
                  <a:cubicBezTo>
                    <a:pt x="1826" y="1771"/>
                    <a:pt x="1842" y="1779"/>
                    <a:pt x="1866" y="1810"/>
                  </a:cubicBezTo>
                  <a:cubicBezTo>
                    <a:pt x="1889" y="1834"/>
                    <a:pt x="2079" y="1882"/>
                    <a:pt x="2103" y="1882"/>
                  </a:cubicBezTo>
                  <a:cubicBezTo>
                    <a:pt x="2127" y="1889"/>
                    <a:pt x="2142" y="1897"/>
                    <a:pt x="2150" y="1913"/>
                  </a:cubicBezTo>
                  <a:cubicBezTo>
                    <a:pt x="2158" y="1929"/>
                    <a:pt x="2135" y="1992"/>
                    <a:pt x="2135" y="2008"/>
                  </a:cubicBezTo>
                  <a:cubicBezTo>
                    <a:pt x="2127" y="2016"/>
                    <a:pt x="2119" y="2040"/>
                    <a:pt x="2119" y="2056"/>
                  </a:cubicBezTo>
                  <a:cubicBezTo>
                    <a:pt x="2135" y="2063"/>
                    <a:pt x="2119" y="2087"/>
                    <a:pt x="2166" y="2079"/>
                  </a:cubicBezTo>
                  <a:cubicBezTo>
                    <a:pt x="2214" y="2071"/>
                    <a:pt x="2324" y="2008"/>
                    <a:pt x="2403" y="1976"/>
                  </a:cubicBezTo>
                  <a:cubicBezTo>
                    <a:pt x="2482" y="1937"/>
                    <a:pt x="2538" y="1882"/>
                    <a:pt x="2609" y="1850"/>
                  </a:cubicBezTo>
                  <a:cubicBezTo>
                    <a:pt x="2680" y="1818"/>
                    <a:pt x="2688" y="1803"/>
                    <a:pt x="2719" y="1779"/>
                  </a:cubicBezTo>
                  <a:cubicBezTo>
                    <a:pt x="2751" y="1747"/>
                    <a:pt x="2822" y="1700"/>
                    <a:pt x="2807" y="169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29" name="Freeform 768"/>
            <p:cNvSpPr>
              <a:spLocks noChangeArrowheads="1"/>
            </p:cNvSpPr>
            <p:nvPr/>
          </p:nvSpPr>
          <p:spPr bwMode="auto">
            <a:xfrm>
              <a:off x="20468116" y="5022615"/>
              <a:ext cx="1479717" cy="1101671"/>
            </a:xfrm>
            <a:custGeom>
              <a:avLst/>
              <a:gdLst>
                <a:gd name="T0" fmla="*/ 2119 w 2815"/>
                <a:gd name="T1" fmla="*/ 2064 h 2096"/>
                <a:gd name="T2" fmla="*/ 2142 w 2815"/>
                <a:gd name="T3" fmla="*/ 1921 h 2096"/>
                <a:gd name="T4" fmla="*/ 1747 w 2815"/>
                <a:gd name="T5" fmla="*/ 1771 h 2096"/>
                <a:gd name="T6" fmla="*/ 1644 w 2815"/>
                <a:gd name="T7" fmla="*/ 1613 h 2096"/>
                <a:gd name="T8" fmla="*/ 32 w 2815"/>
                <a:gd name="T9" fmla="*/ 1858 h 2096"/>
                <a:gd name="T10" fmla="*/ 150 w 2815"/>
                <a:gd name="T11" fmla="*/ 1581 h 2096"/>
                <a:gd name="T12" fmla="*/ 245 w 2815"/>
                <a:gd name="T13" fmla="*/ 1400 h 2096"/>
                <a:gd name="T14" fmla="*/ 182 w 2815"/>
                <a:gd name="T15" fmla="*/ 1313 h 2096"/>
                <a:gd name="T16" fmla="*/ 546 w 2815"/>
                <a:gd name="T17" fmla="*/ 1099 h 2096"/>
                <a:gd name="T18" fmla="*/ 680 w 2815"/>
                <a:gd name="T19" fmla="*/ 1123 h 2096"/>
                <a:gd name="T20" fmla="*/ 870 w 2815"/>
                <a:gd name="T21" fmla="*/ 1083 h 2096"/>
                <a:gd name="T22" fmla="*/ 957 w 2815"/>
                <a:gd name="T23" fmla="*/ 988 h 2096"/>
                <a:gd name="T24" fmla="*/ 1036 w 2815"/>
                <a:gd name="T25" fmla="*/ 917 h 2096"/>
                <a:gd name="T26" fmla="*/ 1075 w 2815"/>
                <a:gd name="T27" fmla="*/ 838 h 2096"/>
                <a:gd name="T28" fmla="*/ 1052 w 2815"/>
                <a:gd name="T29" fmla="*/ 735 h 2096"/>
                <a:gd name="T30" fmla="*/ 1067 w 2815"/>
                <a:gd name="T31" fmla="*/ 688 h 2096"/>
                <a:gd name="T32" fmla="*/ 1044 w 2815"/>
                <a:gd name="T33" fmla="*/ 664 h 2096"/>
                <a:gd name="T34" fmla="*/ 1028 w 2815"/>
                <a:gd name="T35" fmla="*/ 569 h 2096"/>
                <a:gd name="T36" fmla="*/ 1384 w 2815"/>
                <a:gd name="T37" fmla="*/ 119 h 2096"/>
                <a:gd name="T38" fmla="*/ 1897 w 2815"/>
                <a:gd name="T39" fmla="*/ 150 h 2096"/>
                <a:gd name="T40" fmla="*/ 1969 w 2815"/>
                <a:gd name="T41" fmla="*/ 396 h 2096"/>
                <a:gd name="T42" fmla="*/ 2055 w 2815"/>
                <a:gd name="T43" fmla="*/ 656 h 2096"/>
                <a:gd name="T44" fmla="*/ 2166 w 2815"/>
                <a:gd name="T45" fmla="*/ 1044 h 2096"/>
                <a:gd name="T46" fmla="*/ 2166 w 2815"/>
                <a:gd name="T47" fmla="*/ 1376 h 2096"/>
                <a:gd name="T48" fmla="*/ 2229 w 2815"/>
                <a:gd name="T49" fmla="*/ 1692 h 2096"/>
                <a:gd name="T50" fmla="*/ 2237 w 2815"/>
                <a:gd name="T51" fmla="*/ 1890 h 2096"/>
                <a:gd name="T52" fmla="*/ 2206 w 2815"/>
                <a:gd name="T53" fmla="*/ 1937 h 2096"/>
                <a:gd name="T54" fmla="*/ 2388 w 2815"/>
                <a:gd name="T55" fmla="*/ 1850 h 2096"/>
                <a:gd name="T56" fmla="*/ 2664 w 2815"/>
                <a:gd name="T57" fmla="*/ 1676 h 2096"/>
                <a:gd name="T58" fmla="*/ 2633 w 2815"/>
                <a:gd name="T59" fmla="*/ 1795 h 2096"/>
                <a:gd name="T60" fmla="*/ 2751 w 2815"/>
                <a:gd name="T61" fmla="*/ 1708 h 2096"/>
                <a:gd name="T62" fmla="*/ 2751 w 2815"/>
                <a:gd name="T63" fmla="*/ 1763 h 2096"/>
                <a:gd name="T64" fmla="*/ 2411 w 2815"/>
                <a:gd name="T65" fmla="*/ 1984 h 2096"/>
                <a:gd name="T66" fmla="*/ 2119 w 2815"/>
                <a:gd name="T67" fmla="*/ 2064 h 2096"/>
                <a:gd name="T68" fmla="*/ 2308 w 2815"/>
                <a:gd name="T69" fmla="*/ 2024 h 2096"/>
                <a:gd name="T70" fmla="*/ 2719 w 2815"/>
                <a:gd name="T71" fmla="*/ 1779 h 2096"/>
                <a:gd name="T72" fmla="*/ 2751 w 2815"/>
                <a:gd name="T73" fmla="*/ 1716 h 2096"/>
                <a:gd name="T74" fmla="*/ 2633 w 2815"/>
                <a:gd name="T75" fmla="*/ 1803 h 2096"/>
                <a:gd name="T76" fmla="*/ 2656 w 2815"/>
                <a:gd name="T77" fmla="*/ 1684 h 2096"/>
                <a:gd name="T78" fmla="*/ 2332 w 2815"/>
                <a:gd name="T79" fmla="*/ 1882 h 2096"/>
                <a:gd name="T80" fmla="*/ 2190 w 2815"/>
                <a:gd name="T81" fmla="*/ 1937 h 2096"/>
                <a:gd name="T82" fmla="*/ 2237 w 2815"/>
                <a:gd name="T83" fmla="*/ 1739 h 2096"/>
                <a:gd name="T84" fmla="*/ 2166 w 2815"/>
                <a:gd name="T85" fmla="*/ 1455 h 2096"/>
                <a:gd name="T86" fmla="*/ 2150 w 2815"/>
                <a:gd name="T87" fmla="*/ 1368 h 2096"/>
                <a:gd name="T88" fmla="*/ 2055 w 2815"/>
                <a:gd name="T89" fmla="*/ 664 h 2096"/>
                <a:gd name="T90" fmla="*/ 1969 w 2815"/>
                <a:gd name="T91" fmla="*/ 451 h 2096"/>
                <a:gd name="T92" fmla="*/ 1897 w 2815"/>
                <a:gd name="T93" fmla="*/ 198 h 2096"/>
                <a:gd name="T94" fmla="*/ 1123 w 2815"/>
                <a:gd name="T95" fmla="*/ 459 h 2096"/>
                <a:gd name="T96" fmla="*/ 980 w 2815"/>
                <a:gd name="T97" fmla="*/ 648 h 2096"/>
                <a:gd name="T98" fmla="*/ 1059 w 2815"/>
                <a:gd name="T99" fmla="*/ 672 h 2096"/>
                <a:gd name="T100" fmla="*/ 1091 w 2815"/>
                <a:gd name="T101" fmla="*/ 696 h 2096"/>
                <a:gd name="T102" fmla="*/ 1067 w 2815"/>
                <a:gd name="T103" fmla="*/ 814 h 2096"/>
                <a:gd name="T104" fmla="*/ 1044 w 2815"/>
                <a:gd name="T105" fmla="*/ 925 h 2096"/>
                <a:gd name="T106" fmla="*/ 965 w 2815"/>
                <a:gd name="T107" fmla="*/ 988 h 2096"/>
                <a:gd name="T108" fmla="*/ 862 w 2815"/>
                <a:gd name="T109" fmla="*/ 1091 h 2096"/>
                <a:gd name="T110" fmla="*/ 632 w 2815"/>
                <a:gd name="T111" fmla="*/ 1138 h 2096"/>
                <a:gd name="T112" fmla="*/ 206 w 2815"/>
                <a:gd name="T113" fmla="*/ 1202 h 2096"/>
                <a:gd name="T114" fmla="*/ 237 w 2815"/>
                <a:gd name="T115" fmla="*/ 1391 h 2096"/>
                <a:gd name="T116" fmla="*/ 261 w 2815"/>
                <a:gd name="T117" fmla="*/ 1431 h 2096"/>
                <a:gd name="T118" fmla="*/ 32 w 2815"/>
                <a:gd name="T119" fmla="*/ 1850 h 2096"/>
                <a:gd name="T120" fmla="*/ 1644 w 2815"/>
                <a:gd name="T121" fmla="*/ 1605 h 2096"/>
                <a:gd name="T122" fmla="*/ 1747 w 2815"/>
                <a:gd name="T123" fmla="*/ 1763 h 2096"/>
                <a:gd name="T124" fmla="*/ 2150 w 2815"/>
                <a:gd name="T125" fmla="*/ 1921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5" h="2096">
                  <a:moveTo>
                    <a:pt x="2150" y="2095"/>
                  </a:moveTo>
                  <a:lnTo>
                    <a:pt x="2150" y="2095"/>
                  </a:lnTo>
                  <a:lnTo>
                    <a:pt x="2150" y="2095"/>
                  </a:lnTo>
                  <a:cubicBezTo>
                    <a:pt x="2135" y="2095"/>
                    <a:pt x="2127" y="2087"/>
                    <a:pt x="2127" y="2079"/>
                  </a:cubicBezTo>
                  <a:cubicBezTo>
                    <a:pt x="2127" y="2071"/>
                    <a:pt x="2119" y="2071"/>
                    <a:pt x="2119" y="2064"/>
                  </a:cubicBezTo>
                  <a:cubicBezTo>
                    <a:pt x="2111" y="2064"/>
                    <a:pt x="2111" y="2064"/>
                    <a:pt x="2111" y="2064"/>
                  </a:cubicBezTo>
                  <a:lnTo>
                    <a:pt x="2111" y="2064"/>
                  </a:lnTo>
                  <a:cubicBezTo>
                    <a:pt x="2119" y="2048"/>
                    <a:pt x="2127" y="2024"/>
                    <a:pt x="2127" y="2016"/>
                  </a:cubicBezTo>
                  <a:cubicBezTo>
                    <a:pt x="2127" y="2008"/>
                    <a:pt x="2135" y="2008"/>
                    <a:pt x="2135" y="2000"/>
                  </a:cubicBezTo>
                  <a:cubicBezTo>
                    <a:pt x="2135" y="1977"/>
                    <a:pt x="2150" y="1937"/>
                    <a:pt x="2142" y="1921"/>
                  </a:cubicBezTo>
                  <a:cubicBezTo>
                    <a:pt x="2142" y="1905"/>
                    <a:pt x="2127" y="1897"/>
                    <a:pt x="2103" y="1897"/>
                  </a:cubicBezTo>
                  <a:cubicBezTo>
                    <a:pt x="2087" y="1890"/>
                    <a:pt x="1889" y="1850"/>
                    <a:pt x="1866" y="1818"/>
                  </a:cubicBezTo>
                  <a:cubicBezTo>
                    <a:pt x="1842" y="1795"/>
                    <a:pt x="1826" y="1787"/>
                    <a:pt x="1787" y="1771"/>
                  </a:cubicBezTo>
                  <a:cubicBezTo>
                    <a:pt x="1779" y="1771"/>
                    <a:pt x="1771" y="1771"/>
                    <a:pt x="1763" y="1771"/>
                  </a:cubicBezTo>
                  <a:cubicBezTo>
                    <a:pt x="1755" y="1771"/>
                    <a:pt x="1755" y="1771"/>
                    <a:pt x="1747" y="1771"/>
                  </a:cubicBezTo>
                  <a:lnTo>
                    <a:pt x="1739" y="1771"/>
                  </a:lnTo>
                  <a:cubicBezTo>
                    <a:pt x="1731" y="1771"/>
                    <a:pt x="1724" y="1771"/>
                    <a:pt x="1716" y="1755"/>
                  </a:cubicBezTo>
                  <a:cubicBezTo>
                    <a:pt x="1708" y="1747"/>
                    <a:pt x="1700" y="1724"/>
                    <a:pt x="1692" y="1708"/>
                  </a:cubicBezTo>
                  <a:cubicBezTo>
                    <a:pt x="1676" y="1668"/>
                    <a:pt x="1660" y="1613"/>
                    <a:pt x="1644" y="1613"/>
                  </a:cubicBezTo>
                  <a:lnTo>
                    <a:pt x="1644" y="1613"/>
                  </a:lnTo>
                  <a:cubicBezTo>
                    <a:pt x="1613" y="1613"/>
                    <a:pt x="1589" y="1613"/>
                    <a:pt x="1542" y="1573"/>
                  </a:cubicBezTo>
                  <a:cubicBezTo>
                    <a:pt x="1526" y="1558"/>
                    <a:pt x="1510" y="1558"/>
                    <a:pt x="1502" y="1558"/>
                  </a:cubicBezTo>
                  <a:cubicBezTo>
                    <a:pt x="1486" y="1558"/>
                    <a:pt x="1471" y="1565"/>
                    <a:pt x="1463" y="1565"/>
                  </a:cubicBezTo>
                  <a:cubicBezTo>
                    <a:pt x="1455" y="1573"/>
                    <a:pt x="1447" y="1573"/>
                    <a:pt x="1439" y="1581"/>
                  </a:cubicBezTo>
                  <a:cubicBezTo>
                    <a:pt x="1415" y="1589"/>
                    <a:pt x="87" y="1842"/>
                    <a:pt x="32" y="1858"/>
                  </a:cubicBezTo>
                  <a:cubicBezTo>
                    <a:pt x="24" y="1858"/>
                    <a:pt x="24" y="1858"/>
                    <a:pt x="24" y="1858"/>
                  </a:cubicBezTo>
                  <a:cubicBezTo>
                    <a:pt x="0" y="1739"/>
                    <a:pt x="0" y="1739"/>
                    <a:pt x="0" y="1739"/>
                  </a:cubicBezTo>
                  <a:lnTo>
                    <a:pt x="0" y="1739"/>
                  </a:lnTo>
                  <a:cubicBezTo>
                    <a:pt x="40" y="1700"/>
                    <a:pt x="79" y="1668"/>
                    <a:pt x="87" y="1653"/>
                  </a:cubicBezTo>
                  <a:cubicBezTo>
                    <a:pt x="103" y="1637"/>
                    <a:pt x="126" y="1613"/>
                    <a:pt x="150" y="1581"/>
                  </a:cubicBezTo>
                  <a:cubicBezTo>
                    <a:pt x="182" y="1542"/>
                    <a:pt x="214" y="1494"/>
                    <a:pt x="229" y="1486"/>
                  </a:cubicBezTo>
                  <a:cubicBezTo>
                    <a:pt x="245" y="1471"/>
                    <a:pt x="253" y="1447"/>
                    <a:pt x="261" y="1431"/>
                  </a:cubicBezTo>
                  <a:cubicBezTo>
                    <a:pt x="261" y="1423"/>
                    <a:pt x="261" y="1415"/>
                    <a:pt x="261" y="1415"/>
                  </a:cubicBezTo>
                  <a:cubicBezTo>
                    <a:pt x="261" y="1407"/>
                    <a:pt x="261" y="1407"/>
                    <a:pt x="261" y="1407"/>
                  </a:cubicBezTo>
                  <a:cubicBezTo>
                    <a:pt x="261" y="1400"/>
                    <a:pt x="253" y="1400"/>
                    <a:pt x="245" y="1400"/>
                  </a:cubicBezTo>
                  <a:cubicBezTo>
                    <a:pt x="237" y="1400"/>
                    <a:pt x="237" y="1407"/>
                    <a:pt x="229" y="1407"/>
                  </a:cubicBezTo>
                  <a:lnTo>
                    <a:pt x="229" y="1407"/>
                  </a:lnTo>
                  <a:lnTo>
                    <a:pt x="229" y="1407"/>
                  </a:lnTo>
                  <a:cubicBezTo>
                    <a:pt x="214" y="1384"/>
                    <a:pt x="182" y="1336"/>
                    <a:pt x="182" y="1313"/>
                  </a:cubicBezTo>
                  <a:lnTo>
                    <a:pt x="182" y="1313"/>
                  </a:lnTo>
                  <a:cubicBezTo>
                    <a:pt x="174" y="1289"/>
                    <a:pt x="166" y="1257"/>
                    <a:pt x="158" y="1225"/>
                  </a:cubicBezTo>
                  <a:lnTo>
                    <a:pt x="158" y="1225"/>
                  </a:lnTo>
                  <a:lnTo>
                    <a:pt x="158" y="1225"/>
                  </a:lnTo>
                  <a:cubicBezTo>
                    <a:pt x="174" y="1218"/>
                    <a:pt x="190" y="1202"/>
                    <a:pt x="206" y="1194"/>
                  </a:cubicBezTo>
                  <a:cubicBezTo>
                    <a:pt x="316" y="1107"/>
                    <a:pt x="474" y="1107"/>
                    <a:pt x="546" y="1099"/>
                  </a:cubicBezTo>
                  <a:cubicBezTo>
                    <a:pt x="561" y="1099"/>
                    <a:pt x="569" y="1099"/>
                    <a:pt x="577" y="1099"/>
                  </a:cubicBezTo>
                  <a:lnTo>
                    <a:pt x="585" y="1099"/>
                  </a:lnTo>
                  <a:cubicBezTo>
                    <a:pt x="601" y="1099"/>
                    <a:pt x="625" y="1115"/>
                    <a:pt x="641" y="1131"/>
                  </a:cubicBezTo>
                  <a:lnTo>
                    <a:pt x="641" y="1131"/>
                  </a:lnTo>
                  <a:cubicBezTo>
                    <a:pt x="656" y="1138"/>
                    <a:pt x="664" y="1138"/>
                    <a:pt x="680" y="1123"/>
                  </a:cubicBezTo>
                  <a:cubicBezTo>
                    <a:pt x="688" y="1115"/>
                    <a:pt x="704" y="1107"/>
                    <a:pt x="719" y="1099"/>
                  </a:cubicBezTo>
                  <a:cubicBezTo>
                    <a:pt x="727" y="1099"/>
                    <a:pt x="735" y="1091"/>
                    <a:pt x="743" y="1091"/>
                  </a:cubicBezTo>
                  <a:cubicBezTo>
                    <a:pt x="759" y="1083"/>
                    <a:pt x="791" y="1075"/>
                    <a:pt x="822" y="1075"/>
                  </a:cubicBezTo>
                  <a:cubicBezTo>
                    <a:pt x="838" y="1075"/>
                    <a:pt x="854" y="1075"/>
                    <a:pt x="862" y="1083"/>
                  </a:cubicBezTo>
                  <a:lnTo>
                    <a:pt x="870" y="1083"/>
                  </a:lnTo>
                  <a:cubicBezTo>
                    <a:pt x="870" y="1083"/>
                    <a:pt x="870" y="1083"/>
                    <a:pt x="878" y="1083"/>
                  </a:cubicBezTo>
                  <a:lnTo>
                    <a:pt x="878" y="1083"/>
                  </a:lnTo>
                  <a:cubicBezTo>
                    <a:pt x="878" y="1075"/>
                    <a:pt x="878" y="1075"/>
                    <a:pt x="885" y="1067"/>
                  </a:cubicBezTo>
                  <a:cubicBezTo>
                    <a:pt x="894" y="1060"/>
                    <a:pt x="909" y="1044"/>
                    <a:pt x="925" y="1028"/>
                  </a:cubicBezTo>
                  <a:cubicBezTo>
                    <a:pt x="949" y="1020"/>
                    <a:pt x="957" y="1004"/>
                    <a:pt x="957" y="988"/>
                  </a:cubicBezTo>
                  <a:cubicBezTo>
                    <a:pt x="965" y="973"/>
                    <a:pt x="980" y="965"/>
                    <a:pt x="988" y="965"/>
                  </a:cubicBezTo>
                  <a:lnTo>
                    <a:pt x="988" y="965"/>
                  </a:lnTo>
                  <a:cubicBezTo>
                    <a:pt x="996" y="965"/>
                    <a:pt x="1004" y="949"/>
                    <a:pt x="1012" y="933"/>
                  </a:cubicBezTo>
                  <a:cubicBezTo>
                    <a:pt x="1012" y="933"/>
                    <a:pt x="1012" y="933"/>
                    <a:pt x="1012" y="925"/>
                  </a:cubicBezTo>
                  <a:cubicBezTo>
                    <a:pt x="1020" y="917"/>
                    <a:pt x="1028" y="917"/>
                    <a:pt x="1036" y="917"/>
                  </a:cubicBezTo>
                  <a:lnTo>
                    <a:pt x="1044" y="917"/>
                  </a:lnTo>
                  <a:cubicBezTo>
                    <a:pt x="1052" y="917"/>
                    <a:pt x="1059" y="917"/>
                    <a:pt x="1059" y="917"/>
                  </a:cubicBezTo>
                  <a:cubicBezTo>
                    <a:pt x="1075" y="917"/>
                    <a:pt x="1075" y="909"/>
                    <a:pt x="1083" y="886"/>
                  </a:cubicBezTo>
                  <a:cubicBezTo>
                    <a:pt x="1083" y="886"/>
                    <a:pt x="1083" y="878"/>
                    <a:pt x="1083" y="870"/>
                  </a:cubicBezTo>
                  <a:cubicBezTo>
                    <a:pt x="1083" y="862"/>
                    <a:pt x="1083" y="846"/>
                    <a:pt x="1075" y="838"/>
                  </a:cubicBezTo>
                  <a:cubicBezTo>
                    <a:pt x="1067" y="830"/>
                    <a:pt x="1067" y="822"/>
                    <a:pt x="1067" y="814"/>
                  </a:cubicBezTo>
                  <a:cubicBezTo>
                    <a:pt x="1059" y="814"/>
                    <a:pt x="1059" y="807"/>
                    <a:pt x="1059" y="807"/>
                  </a:cubicBezTo>
                  <a:cubicBezTo>
                    <a:pt x="1052" y="791"/>
                    <a:pt x="1044" y="775"/>
                    <a:pt x="1044" y="759"/>
                  </a:cubicBezTo>
                  <a:cubicBezTo>
                    <a:pt x="1052" y="751"/>
                    <a:pt x="1052" y="743"/>
                    <a:pt x="1052" y="743"/>
                  </a:cubicBezTo>
                  <a:cubicBezTo>
                    <a:pt x="1052" y="735"/>
                    <a:pt x="1052" y="735"/>
                    <a:pt x="1052" y="735"/>
                  </a:cubicBezTo>
                  <a:lnTo>
                    <a:pt x="1052" y="727"/>
                  </a:lnTo>
                  <a:cubicBezTo>
                    <a:pt x="1059" y="712"/>
                    <a:pt x="1067" y="696"/>
                    <a:pt x="1083" y="696"/>
                  </a:cubicBezTo>
                  <a:cubicBezTo>
                    <a:pt x="1083" y="688"/>
                    <a:pt x="1091" y="688"/>
                    <a:pt x="1091" y="688"/>
                  </a:cubicBezTo>
                  <a:cubicBezTo>
                    <a:pt x="1091" y="680"/>
                    <a:pt x="1083" y="680"/>
                    <a:pt x="1075" y="680"/>
                  </a:cubicBezTo>
                  <a:cubicBezTo>
                    <a:pt x="1075" y="680"/>
                    <a:pt x="1067" y="680"/>
                    <a:pt x="1067" y="688"/>
                  </a:cubicBezTo>
                  <a:cubicBezTo>
                    <a:pt x="1059" y="688"/>
                    <a:pt x="1059" y="688"/>
                    <a:pt x="1052" y="688"/>
                  </a:cubicBezTo>
                  <a:lnTo>
                    <a:pt x="1052" y="688"/>
                  </a:lnTo>
                  <a:cubicBezTo>
                    <a:pt x="1044" y="688"/>
                    <a:pt x="1044" y="680"/>
                    <a:pt x="1052" y="672"/>
                  </a:cubicBezTo>
                  <a:cubicBezTo>
                    <a:pt x="1052" y="664"/>
                    <a:pt x="1052" y="664"/>
                    <a:pt x="1052" y="664"/>
                  </a:cubicBezTo>
                  <a:cubicBezTo>
                    <a:pt x="1044" y="664"/>
                    <a:pt x="1044" y="664"/>
                    <a:pt x="1044" y="664"/>
                  </a:cubicBezTo>
                  <a:cubicBezTo>
                    <a:pt x="1036" y="664"/>
                    <a:pt x="1028" y="664"/>
                    <a:pt x="1028" y="664"/>
                  </a:cubicBezTo>
                  <a:cubicBezTo>
                    <a:pt x="1020" y="672"/>
                    <a:pt x="1020" y="672"/>
                    <a:pt x="1012" y="672"/>
                  </a:cubicBezTo>
                  <a:cubicBezTo>
                    <a:pt x="996" y="672"/>
                    <a:pt x="972" y="664"/>
                    <a:pt x="972" y="648"/>
                  </a:cubicBezTo>
                  <a:cubicBezTo>
                    <a:pt x="972" y="633"/>
                    <a:pt x="1020" y="585"/>
                    <a:pt x="1036" y="569"/>
                  </a:cubicBezTo>
                  <a:cubicBezTo>
                    <a:pt x="1036" y="569"/>
                    <a:pt x="1036" y="569"/>
                    <a:pt x="1028" y="569"/>
                  </a:cubicBezTo>
                  <a:cubicBezTo>
                    <a:pt x="1020" y="569"/>
                    <a:pt x="1020" y="569"/>
                    <a:pt x="1020" y="569"/>
                  </a:cubicBezTo>
                  <a:cubicBezTo>
                    <a:pt x="1028" y="561"/>
                    <a:pt x="1028" y="561"/>
                    <a:pt x="1028" y="561"/>
                  </a:cubicBezTo>
                  <a:cubicBezTo>
                    <a:pt x="1036" y="561"/>
                    <a:pt x="1036" y="554"/>
                    <a:pt x="1044" y="554"/>
                  </a:cubicBezTo>
                  <a:cubicBezTo>
                    <a:pt x="1075" y="522"/>
                    <a:pt x="1115" y="483"/>
                    <a:pt x="1115" y="459"/>
                  </a:cubicBezTo>
                  <a:cubicBezTo>
                    <a:pt x="1115" y="411"/>
                    <a:pt x="1344" y="127"/>
                    <a:pt x="1384" y="119"/>
                  </a:cubicBezTo>
                  <a:cubicBezTo>
                    <a:pt x="1399" y="119"/>
                    <a:pt x="1629" y="63"/>
                    <a:pt x="1874" y="0"/>
                  </a:cubicBezTo>
                  <a:cubicBezTo>
                    <a:pt x="1882" y="0"/>
                    <a:pt x="1882" y="0"/>
                    <a:pt x="1882" y="0"/>
                  </a:cubicBezTo>
                  <a:cubicBezTo>
                    <a:pt x="1882" y="8"/>
                    <a:pt x="1882" y="8"/>
                    <a:pt x="1882" y="8"/>
                  </a:cubicBezTo>
                  <a:cubicBezTo>
                    <a:pt x="1882" y="56"/>
                    <a:pt x="1882" y="87"/>
                    <a:pt x="1889" y="103"/>
                  </a:cubicBezTo>
                  <a:cubicBezTo>
                    <a:pt x="1897" y="111"/>
                    <a:pt x="1897" y="127"/>
                    <a:pt x="1897" y="150"/>
                  </a:cubicBezTo>
                  <a:cubicBezTo>
                    <a:pt x="1897" y="166"/>
                    <a:pt x="1897" y="182"/>
                    <a:pt x="1905" y="190"/>
                  </a:cubicBezTo>
                  <a:cubicBezTo>
                    <a:pt x="1905" y="214"/>
                    <a:pt x="1921" y="221"/>
                    <a:pt x="1929" y="230"/>
                  </a:cubicBezTo>
                  <a:cubicBezTo>
                    <a:pt x="1929" y="237"/>
                    <a:pt x="1937" y="245"/>
                    <a:pt x="1945" y="253"/>
                  </a:cubicBezTo>
                  <a:cubicBezTo>
                    <a:pt x="1961" y="269"/>
                    <a:pt x="1976" y="332"/>
                    <a:pt x="1976" y="356"/>
                  </a:cubicBezTo>
                  <a:cubicBezTo>
                    <a:pt x="1976" y="372"/>
                    <a:pt x="1976" y="380"/>
                    <a:pt x="1969" y="396"/>
                  </a:cubicBezTo>
                  <a:cubicBezTo>
                    <a:pt x="1969" y="411"/>
                    <a:pt x="1961" y="427"/>
                    <a:pt x="1969" y="451"/>
                  </a:cubicBezTo>
                  <a:cubicBezTo>
                    <a:pt x="1984" y="483"/>
                    <a:pt x="2000" y="546"/>
                    <a:pt x="2000" y="577"/>
                  </a:cubicBezTo>
                  <a:cubicBezTo>
                    <a:pt x="2000" y="617"/>
                    <a:pt x="2008" y="664"/>
                    <a:pt x="2024" y="664"/>
                  </a:cubicBezTo>
                  <a:cubicBezTo>
                    <a:pt x="2032" y="664"/>
                    <a:pt x="2040" y="664"/>
                    <a:pt x="2048" y="656"/>
                  </a:cubicBezTo>
                  <a:cubicBezTo>
                    <a:pt x="2048" y="656"/>
                    <a:pt x="2048" y="656"/>
                    <a:pt x="2055" y="656"/>
                  </a:cubicBezTo>
                  <a:cubicBezTo>
                    <a:pt x="2064" y="656"/>
                    <a:pt x="2064" y="656"/>
                    <a:pt x="2071" y="664"/>
                  </a:cubicBezTo>
                  <a:cubicBezTo>
                    <a:pt x="2087" y="696"/>
                    <a:pt x="2103" y="767"/>
                    <a:pt x="2111" y="822"/>
                  </a:cubicBezTo>
                  <a:cubicBezTo>
                    <a:pt x="2119" y="838"/>
                    <a:pt x="2127" y="870"/>
                    <a:pt x="2135" y="901"/>
                  </a:cubicBezTo>
                  <a:cubicBezTo>
                    <a:pt x="2142" y="957"/>
                    <a:pt x="2166" y="1036"/>
                    <a:pt x="2166" y="1044"/>
                  </a:cubicBezTo>
                  <a:lnTo>
                    <a:pt x="2166" y="1044"/>
                  </a:lnTo>
                  <a:lnTo>
                    <a:pt x="2166" y="1044"/>
                  </a:lnTo>
                  <a:cubicBezTo>
                    <a:pt x="2158" y="1368"/>
                    <a:pt x="2158" y="1368"/>
                    <a:pt x="2158" y="1368"/>
                  </a:cubicBezTo>
                  <a:cubicBezTo>
                    <a:pt x="2158" y="1368"/>
                    <a:pt x="2158" y="1376"/>
                    <a:pt x="2166" y="1376"/>
                  </a:cubicBezTo>
                  <a:lnTo>
                    <a:pt x="2166" y="1376"/>
                  </a:lnTo>
                  <a:lnTo>
                    <a:pt x="2166" y="1376"/>
                  </a:lnTo>
                  <a:cubicBezTo>
                    <a:pt x="2166" y="1384"/>
                    <a:pt x="2166" y="1384"/>
                    <a:pt x="2174" y="1407"/>
                  </a:cubicBezTo>
                  <a:cubicBezTo>
                    <a:pt x="2174" y="1423"/>
                    <a:pt x="2174" y="1447"/>
                    <a:pt x="2174" y="1447"/>
                  </a:cubicBezTo>
                  <a:cubicBezTo>
                    <a:pt x="2174" y="1455"/>
                    <a:pt x="2174" y="1463"/>
                    <a:pt x="2182" y="1478"/>
                  </a:cubicBezTo>
                  <a:cubicBezTo>
                    <a:pt x="2182" y="1502"/>
                    <a:pt x="2190" y="1534"/>
                    <a:pt x="2198" y="1558"/>
                  </a:cubicBezTo>
                  <a:cubicBezTo>
                    <a:pt x="2222" y="1597"/>
                    <a:pt x="2229" y="1668"/>
                    <a:pt x="2229" y="1692"/>
                  </a:cubicBezTo>
                  <a:cubicBezTo>
                    <a:pt x="2229" y="1708"/>
                    <a:pt x="2237" y="1716"/>
                    <a:pt x="2237" y="1724"/>
                  </a:cubicBezTo>
                  <a:cubicBezTo>
                    <a:pt x="2245" y="1724"/>
                    <a:pt x="2245" y="1731"/>
                    <a:pt x="2245" y="1739"/>
                  </a:cubicBezTo>
                  <a:cubicBezTo>
                    <a:pt x="2253" y="1747"/>
                    <a:pt x="2261" y="1779"/>
                    <a:pt x="2237" y="1795"/>
                  </a:cubicBezTo>
                  <a:cubicBezTo>
                    <a:pt x="2222" y="1803"/>
                    <a:pt x="2206" y="1834"/>
                    <a:pt x="2206" y="1850"/>
                  </a:cubicBezTo>
                  <a:cubicBezTo>
                    <a:pt x="2206" y="1850"/>
                    <a:pt x="2206" y="1858"/>
                    <a:pt x="2237" y="1890"/>
                  </a:cubicBezTo>
                  <a:lnTo>
                    <a:pt x="2237" y="1890"/>
                  </a:lnTo>
                  <a:lnTo>
                    <a:pt x="2237" y="1890"/>
                  </a:lnTo>
                  <a:cubicBezTo>
                    <a:pt x="2229" y="1897"/>
                    <a:pt x="2214" y="1905"/>
                    <a:pt x="2206" y="1913"/>
                  </a:cubicBezTo>
                  <a:cubicBezTo>
                    <a:pt x="2198" y="1929"/>
                    <a:pt x="2198" y="1937"/>
                    <a:pt x="2198" y="1937"/>
                  </a:cubicBezTo>
                  <a:cubicBezTo>
                    <a:pt x="2198" y="1937"/>
                    <a:pt x="2198" y="1937"/>
                    <a:pt x="2206" y="1937"/>
                  </a:cubicBezTo>
                  <a:cubicBezTo>
                    <a:pt x="2206" y="1937"/>
                    <a:pt x="2214" y="1929"/>
                    <a:pt x="2229" y="1929"/>
                  </a:cubicBezTo>
                  <a:cubicBezTo>
                    <a:pt x="2237" y="1921"/>
                    <a:pt x="2245" y="1913"/>
                    <a:pt x="2261" y="1905"/>
                  </a:cubicBezTo>
                  <a:cubicBezTo>
                    <a:pt x="2277" y="1897"/>
                    <a:pt x="2285" y="1890"/>
                    <a:pt x="2308" y="1882"/>
                  </a:cubicBezTo>
                  <a:cubicBezTo>
                    <a:pt x="2316" y="1882"/>
                    <a:pt x="2324" y="1874"/>
                    <a:pt x="2332" y="1874"/>
                  </a:cubicBezTo>
                  <a:cubicBezTo>
                    <a:pt x="2356" y="1874"/>
                    <a:pt x="2380" y="1866"/>
                    <a:pt x="2388" y="1850"/>
                  </a:cubicBezTo>
                  <a:cubicBezTo>
                    <a:pt x="2403" y="1818"/>
                    <a:pt x="2435" y="1811"/>
                    <a:pt x="2467" y="1811"/>
                  </a:cubicBezTo>
                  <a:cubicBezTo>
                    <a:pt x="2490" y="1811"/>
                    <a:pt x="2538" y="1803"/>
                    <a:pt x="2569" y="1779"/>
                  </a:cubicBezTo>
                  <a:cubicBezTo>
                    <a:pt x="2609" y="1763"/>
                    <a:pt x="2641" y="1716"/>
                    <a:pt x="2648" y="1684"/>
                  </a:cubicBezTo>
                  <a:lnTo>
                    <a:pt x="2656" y="1676"/>
                  </a:lnTo>
                  <a:cubicBezTo>
                    <a:pt x="2664" y="1676"/>
                    <a:pt x="2664" y="1676"/>
                    <a:pt x="2664" y="1676"/>
                  </a:cubicBezTo>
                  <a:cubicBezTo>
                    <a:pt x="2672" y="1684"/>
                    <a:pt x="2672" y="1716"/>
                    <a:pt x="2664" y="1731"/>
                  </a:cubicBezTo>
                  <a:cubicBezTo>
                    <a:pt x="2656" y="1747"/>
                    <a:pt x="2648" y="1755"/>
                    <a:pt x="2648" y="1763"/>
                  </a:cubicBezTo>
                  <a:cubicBezTo>
                    <a:pt x="2641" y="1779"/>
                    <a:pt x="2625" y="1795"/>
                    <a:pt x="2633" y="1795"/>
                  </a:cubicBezTo>
                  <a:lnTo>
                    <a:pt x="2633" y="1795"/>
                  </a:lnTo>
                  <a:lnTo>
                    <a:pt x="2633" y="1795"/>
                  </a:lnTo>
                  <a:cubicBezTo>
                    <a:pt x="2641" y="1795"/>
                    <a:pt x="2680" y="1747"/>
                    <a:pt x="2688" y="1731"/>
                  </a:cubicBezTo>
                  <a:lnTo>
                    <a:pt x="2688" y="1731"/>
                  </a:lnTo>
                  <a:cubicBezTo>
                    <a:pt x="2688" y="1716"/>
                    <a:pt x="2696" y="1700"/>
                    <a:pt x="2712" y="1700"/>
                  </a:cubicBezTo>
                  <a:cubicBezTo>
                    <a:pt x="2719" y="1700"/>
                    <a:pt x="2728" y="1700"/>
                    <a:pt x="2735" y="1700"/>
                  </a:cubicBezTo>
                  <a:cubicBezTo>
                    <a:pt x="2735" y="1708"/>
                    <a:pt x="2743" y="1708"/>
                    <a:pt x="2751" y="1708"/>
                  </a:cubicBezTo>
                  <a:cubicBezTo>
                    <a:pt x="2759" y="1708"/>
                    <a:pt x="2767" y="1700"/>
                    <a:pt x="2775" y="1700"/>
                  </a:cubicBezTo>
                  <a:cubicBezTo>
                    <a:pt x="2783" y="1700"/>
                    <a:pt x="2791" y="1692"/>
                    <a:pt x="2799" y="1692"/>
                  </a:cubicBezTo>
                  <a:cubicBezTo>
                    <a:pt x="2799" y="1692"/>
                    <a:pt x="2807" y="1692"/>
                    <a:pt x="2807" y="1700"/>
                  </a:cubicBezTo>
                  <a:cubicBezTo>
                    <a:pt x="2807" y="1700"/>
                    <a:pt x="2807" y="1700"/>
                    <a:pt x="2814" y="1708"/>
                  </a:cubicBezTo>
                  <a:cubicBezTo>
                    <a:pt x="2814" y="1716"/>
                    <a:pt x="2791" y="1731"/>
                    <a:pt x="2751" y="1763"/>
                  </a:cubicBezTo>
                  <a:cubicBezTo>
                    <a:pt x="2743" y="1771"/>
                    <a:pt x="2735" y="1779"/>
                    <a:pt x="2728" y="1787"/>
                  </a:cubicBezTo>
                  <a:cubicBezTo>
                    <a:pt x="2719" y="1795"/>
                    <a:pt x="2712" y="1795"/>
                    <a:pt x="2704" y="1803"/>
                  </a:cubicBezTo>
                  <a:cubicBezTo>
                    <a:pt x="2688" y="1818"/>
                    <a:pt x="2672" y="1834"/>
                    <a:pt x="2609" y="1866"/>
                  </a:cubicBezTo>
                  <a:cubicBezTo>
                    <a:pt x="2577" y="1882"/>
                    <a:pt x="2546" y="1897"/>
                    <a:pt x="2514" y="1921"/>
                  </a:cubicBezTo>
                  <a:cubicBezTo>
                    <a:pt x="2482" y="1945"/>
                    <a:pt x="2451" y="1969"/>
                    <a:pt x="2411" y="1984"/>
                  </a:cubicBezTo>
                  <a:cubicBezTo>
                    <a:pt x="2380" y="2000"/>
                    <a:pt x="2340" y="2016"/>
                    <a:pt x="2308" y="2032"/>
                  </a:cubicBezTo>
                  <a:cubicBezTo>
                    <a:pt x="2253" y="2064"/>
                    <a:pt x="2198" y="2087"/>
                    <a:pt x="2166" y="2095"/>
                  </a:cubicBezTo>
                  <a:cubicBezTo>
                    <a:pt x="2166" y="2095"/>
                    <a:pt x="2158" y="2095"/>
                    <a:pt x="2150" y="2095"/>
                  </a:cubicBezTo>
                  <a:close/>
                  <a:moveTo>
                    <a:pt x="2119" y="2064"/>
                  </a:moveTo>
                  <a:lnTo>
                    <a:pt x="2119" y="2064"/>
                  </a:lnTo>
                  <a:cubicBezTo>
                    <a:pt x="2127" y="2064"/>
                    <a:pt x="2127" y="2071"/>
                    <a:pt x="2135" y="2079"/>
                  </a:cubicBezTo>
                  <a:cubicBezTo>
                    <a:pt x="2135" y="2079"/>
                    <a:pt x="2135" y="2087"/>
                    <a:pt x="2150" y="2087"/>
                  </a:cubicBezTo>
                  <a:lnTo>
                    <a:pt x="2150" y="2087"/>
                  </a:lnTo>
                  <a:cubicBezTo>
                    <a:pt x="2158" y="2087"/>
                    <a:pt x="2158" y="2087"/>
                    <a:pt x="2166" y="2087"/>
                  </a:cubicBezTo>
                  <a:cubicBezTo>
                    <a:pt x="2198" y="2079"/>
                    <a:pt x="2253" y="2055"/>
                    <a:pt x="2308" y="2024"/>
                  </a:cubicBezTo>
                  <a:cubicBezTo>
                    <a:pt x="2340" y="2008"/>
                    <a:pt x="2372" y="1992"/>
                    <a:pt x="2403" y="1977"/>
                  </a:cubicBezTo>
                  <a:cubicBezTo>
                    <a:pt x="2443" y="1961"/>
                    <a:pt x="2482" y="1937"/>
                    <a:pt x="2514" y="1913"/>
                  </a:cubicBezTo>
                  <a:cubicBezTo>
                    <a:pt x="2546" y="1890"/>
                    <a:pt x="2577" y="1874"/>
                    <a:pt x="2609" y="1858"/>
                  </a:cubicBezTo>
                  <a:cubicBezTo>
                    <a:pt x="2664" y="1834"/>
                    <a:pt x="2680" y="1818"/>
                    <a:pt x="2704" y="1795"/>
                  </a:cubicBezTo>
                  <a:cubicBezTo>
                    <a:pt x="2704" y="1795"/>
                    <a:pt x="2712" y="1787"/>
                    <a:pt x="2719" y="1779"/>
                  </a:cubicBezTo>
                  <a:cubicBezTo>
                    <a:pt x="2728" y="1771"/>
                    <a:pt x="2735" y="1763"/>
                    <a:pt x="2751" y="1755"/>
                  </a:cubicBezTo>
                  <a:cubicBezTo>
                    <a:pt x="2775" y="1739"/>
                    <a:pt x="2807" y="1716"/>
                    <a:pt x="2807" y="1708"/>
                  </a:cubicBezTo>
                  <a:cubicBezTo>
                    <a:pt x="2807" y="1700"/>
                    <a:pt x="2807" y="1700"/>
                    <a:pt x="2807" y="1700"/>
                  </a:cubicBezTo>
                  <a:cubicBezTo>
                    <a:pt x="2799" y="1700"/>
                    <a:pt x="2791" y="1700"/>
                    <a:pt x="2783" y="1708"/>
                  </a:cubicBezTo>
                  <a:cubicBezTo>
                    <a:pt x="2775" y="1708"/>
                    <a:pt x="2759" y="1716"/>
                    <a:pt x="2751" y="1716"/>
                  </a:cubicBezTo>
                  <a:cubicBezTo>
                    <a:pt x="2743" y="1716"/>
                    <a:pt x="2735" y="1708"/>
                    <a:pt x="2728" y="1708"/>
                  </a:cubicBezTo>
                  <a:cubicBezTo>
                    <a:pt x="2719" y="1708"/>
                    <a:pt x="2719" y="1700"/>
                    <a:pt x="2712" y="1700"/>
                  </a:cubicBezTo>
                  <a:cubicBezTo>
                    <a:pt x="2704" y="1700"/>
                    <a:pt x="2696" y="1716"/>
                    <a:pt x="2696" y="1731"/>
                  </a:cubicBezTo>
                  <a:lnTo>
                    <a:pt x="2696" y="1739"/>
                  </a:lnTo>
                  <a:cubicBezTo>
                    <a:pt x="2688" y="1747"/>
                    <a:pt x="2648" y="1803"/>
                    <a:pt x="2633" y="1803"/>
                  </a:cubicBezTo>
                  <a:lnTo>
                    <a:pt x="2625" y="1803"/>
                  </a:lnTo>
                  <a:cubicBezTo>
                    <a:pt x="2625" y="1803"/>
                    <a:pt x="2625" y="1803"/>
                    <a:pt x="2625" y="1795"/>
                  </a:cubicBezTo>
                  <a:cubicBezTo>
                    <a:pt x="2617" y="1787"/>
                    <a:pt x="2625" y="1779"/>
                    <a:pt x="2641" y="1763"/>
                  </a:cubicBezTo>
                  <a:cubicBezTo>
                    <a:pt x="2648" y="1747"/>
                    <a:pt x="2656" y="1739"/>
                    <a:pt x="2656" y="1731"/>
                  </a:cubicBezTo>
                  <a:cubicBezTo>
                    <a:pt x="2664" y="1716"/>
                    <a:pt x="2664" y="1692"/>
                    <a:pt x="2656" y="1684"/>
                  </a:cubicBezTo>
                  <a:cubicBezTo>
                    <a:pt x="2656" y="1684"/>
                    <a:pt x="2656" y="1684"/>
                    <a:pt x="2656" y="1692"/>
                  </a:cubicBezTo>
                  <a:cubicBezTo>
                    <a:pt x="2648" y="1716"/>
                    <a:pt x="2609" y="1771"/>
                    <a:pt x="2577" y="1787"/>
                  </a:cubicBezTo>
                  <a:cubicBezTo>
                    <a:pt x="2546" y="1811"/>
                    <a:pt x="2490" y="1811"/>
                    <a:pt x="2467" y="1818"/>
                  </a:cubicBezTo>
                  <a:cubicBezTo>
                    <a:pt x="2435" y="1818"/>
                    <a:pt x="2403" y="1826"/>
                    <a:pt x="2395" y="1850"/>
                  </a:cubicBezTo>
                  <a:cubicBezTo>
                    <a:pt x="2380" y="1874"/>
                    <a:pt x="2356" y="1882"/>
                    <a:pt x="2332" y="1882"/>
                  </a:cubicBezTo>
                  <a:cubicBezTo>
                    <a:pt x="2324" y="1882"/>
                    <a:pt x="2316" y="1890"/>
                    <a:pt x="2308" y="1890"/>
                  </a:cubicBezTo>
                  <a:cubicBezTo>
                    <a:pt x="2293" y="1890"/>
                    <a:pt x="2277" y="1905"/>
                    <a:pt x="2261" y="1913"/>
                  </a:cubicBezTo>
                  <a:cubicBezTo>
                    <a:pt x="2253" y="1921"/>
                    <a:pt x="2237" y="1929"/>
                    <a:pt x="2229" y="1937"/>
                  </a:cubicBezTo>
                  <a:cubicBezTo>
                    <a:pt x="2222" y="1937"/>
                    <a:pt x="2214" y="1945"/>
                    <a:pt x="2206" y="1945"/>
                  </a:cubicBezTo>
                  <a:cubicBezTo>
                    <a:pt x="2198" y="1945"/>
                    <a:pt x="2198" y="1937"/>
                    <a:pt x="2190" y="1937"/>
                  </a:cubicBezTo>
                  <a:cubicBezTo>
                    <a:pt x="2190" y="1929"/>
                    <a:pt x="2198" y="1921"/>
                    <a:pt x="2206" y="1913"/>
                  </a:cubicBezTo>
                  <a:cubicBezTo>
                    <a:pt x="2214" y="1905"/>
                    <a:pt x="2222" y="1897"/>
                    <a:pt x="2229" y="1890"/>
                  </a:cubicBezTo>
                  <a:cubicBezTo>
                    <a:pt x="2206" y="1874"/>
                    <a:pt x="2198" y="1858"/>
                    <a:pt x="2198" y="1850"/>
                  </a:cubicBezTo>
                  <a:cubicBezTo>
                    <a:pt x="2198" y="1834"/>
                    <a:pt x="2222" y="1803"/>
                    <a:pt x="2237" y="1787"/>
                  </a:cubicBezTo>
                  <a:cubicBezTo>
                    <a:pt x="2253" y="1779"/>
                    <a:pt x="2245" y="1747"/>
                    <a:pt x="2237" y="1739"/>
                  </a:cubicBezTo>
                  <a:cubicBezTo>
                    <a:pt x="2237" y="1731"/>
                    <a:pt x="2237" y="1731"/>
                    <a:pt x="2229" y="1724"/>
                  </a:cubicBezTo>
                  <a:cubicBezTo>
                    <a:pt x="2229" y="1716"/>
                    <a:pt x="2222" y="1708"/>
                    <a:pt x="2222" y="1692"/>
                  </a:cubicBezTo>
                  <a:cubicBezTo>
                    <a:pt x="2222" y="1676"/>
                    <a:pt x="2214" y="1605"/>
                    <a:pt x="2198" y="1565"/>
                  </a:cubicBezTo>
                  <a:cubicBezTo>
                    <a:pt x="2182" y="1534"/>
                    <a:pt x="2174" y="1502"/>
                    <a:pt x="2174" y="1478"/>
                  </a:cubicBezTo>
                  <a:cubicBezTo>
                    <a:pt x="2174" y="1463"/>
                    <a:pt x="2166" y="1455"/>
                    <a:pt x="2166" y="1455"/>
                  </a:cubicBezTo>
                  <a:cubicBezTo>
                    <a:pt x="2166" y="1455"/>
                    <a:pt x="2166" y="1439"/>
                    <a:pt x="2166" y="1407"/>
                  </a:cubicBezTo>
                  <a:cubicBezTo>
                    <a:pt x="2166" y="1391"/>
                    <a:pt x="2158" y="1384"/>
                    <a:pt x="2158" y="1384"/>
                  </a:cubicBezTo>
                  <a:cubicBezTo>
                    <a:pt x="2150" y="1376"/>
                    <a:pt x="2150" y="1368"/>
                    <a:pt x="2150" y="1368"/>
                  </a:cubicBezTo>
                  <a:lnTo>
                    <a:pt x="2150" y="1368"/>
                  </a:lnTo>
                  <a:lnTo>
                    <a:pt x="2150" y="1368"/>
                  </a:lnTo>
                  <a:cubicBezTo>
                    <a:pt x="2158" y="1044"/>
                    <a:pt x="2158" y="1044"/>
                    <a:pt x="2158" y="1044"/>
                  </a:cubicBezTo>
                  <a:cubicBezTo>
                    <a:pt x="2158" y="1036"/>
                    <a:pt x="2142" y="996"/>
                    <a:pt x="2127" y="901"/>
                  </a:cubicBezTo>
                  <a:cubicBezTo>
                    <a:pt x="2119" y="870"/>
                    <a:pt x="2111" y="838"/>
                    <a:pt x="2111" y="822"/>
                  </a:cubicBezTo>
                  <a:cubicBezTo>
                    <a:pt x="2087" y="743"/>
                    <a:pt x="2071" y="696"/>
                    <a:pt x="2064" y="672"/>
                  </a:cubicBezTo>
                  <a:cubicBezTo>
                    <a:pt x="2055" y="664"/>
                    <a:pt x="2055" y="664"/>
                    <a:pt x="2055" y="664"/>
                  </a:cubicBezTo>
                  <a:cubicBezTo>
                    <a:pt x="2055" y="664"/>
                    <a:pt x="2055" y="664"/>
                    <a:pt x="2048" y="664"/>
                  </a:cubicBezTo>
                  <a:cubicBezTo>
                    <a:pt x="2048" y="672"/>
                    <a:pt x="2040" y="672"/>
                    <a:pt x="2032" y="672"/>
                  </a:cubicBezTo>
                  <a:cubicBezTo>
                    <a:pt x="2024" y="672"/>
                    <a:pt x="2024" y="672"/>
                    <a:pt x="2024" y="672"/>
                  </a:cubicBezTo>
                  <a:cubicBezTo>
                    <a:pt x="2000" y="664"/>
                    <a:pt x="1992" y="609"/>
                    <a:pt x="1992" y="577"/>
                  </a:cubicBezTo>
                  <a:cubicBezTo>
                    <a:pt x="1992" y="554"/>
                    <a:pt x="1976" y="483"/>
                    <a:pt x="1969" y="451"/>
                  </a:cubicBezTo>
                  <a:cubicBezTo>
                    <a:pt x="1961" y="427"/>
                    <a:pt x="1961" y="411"/>
                    <a:pt x="1969" y="387"/>
                  </a:cubicBezTo>
                  <a:cubicBezTo>
                    <a:pt x="1969" y="380"/>
                    <a:pt x="1969" y="372"/>
                    <a:pt x="1969" y="364"/>
                  </a:cubicBezTo>
                  <a:cubicBezTo>
                    <a:pt x="1969" y="332"/>
                    <a:pt x="1953" y="277"/>
                    <a:pt x="1937" y="253"/>
                  </a:cubicBezTo>
                  <a:cubicBezTo>
                    <a:pt x="1937" y="245"/>
                    <a:pt x="1929" y="237"/>
                    <a:pt x="1921" y="237"/>
                  </a:cubicBezTo>
                  <a:cubicBezTo>
                    <a:pt x="1913" y="230"/>
                    <a:pt x="1905" y="221"/>
                    <a:pt x="1897" y="198"/>
                  </a:cubicBezTo>
                  <a:cubicBezTo>
                    <a:pt x="1889" y="182"/>
                    <a:pt x="1889" y="166"/>
                    <a:pt x="1889" y="150"/>
                  </a:cubicBezTo>
                  <a:cubicBezTo>
                    <a:pt x="1889" y="127"/>
                    <a:pt x="1889" y="111"/>
                    <a:pt x="1882" y="103"/>
                  </a:cubicBezTo>
                  <a:cubicBezTo>
                    <a:pt x="1874" y="95"/>
                    <a:pt x="1874" y="48"/>
                    <a:pt x="1874" y="8"/>
                  </a:cubicBezTo>
                  <a:cubicBezTo>
                    <a:pt x="1629" y="71"/>
                    <a:pt x="1399" y="119"/>
                    <a:pt x="1384" y="127"/>
                  </a:cubicBezTo>
                  <a:cubicBezTo>
                    <a:pt x="1344" y="135"/>
                    <a:pt x="1123" y="419"/>
                    <a:pt x="1123" y="459"/>
                  </a:cubicBezTo>
                  <a:cubicBezTo>
                    <a:pt x="1123" y="490"/>
                    <a:pt x="1083" y="522"/>
                    <a:pt x="1044" y="554"/>
                  </a:cubicBezTo>
                  <a:cubicBezTo>
                    <a:pt x="1044" y="561"/>
                    <a:pt x="1044" y="561"/>
                    <a:pt x="1036" y="561"/>
                  </a:cubicBezTo>
                  <a:cubicBezTo>
                    <a:pt x="1044" y="561"/>
                    <a:pt x="1044" y="569"/>
                    <a:pt x="1044" y="569"/>
                  </a:cubicBezTo>
                  <a:cubicBezTo>
                    <a:pt x="1052" y="569"/>
                    <a:pt x="1044" y="569"/>
                    <a:pt x="1044" y="577"/>
                  </a:cubicBezTo>
                  <a:cubicBezTo>
                    <a:pt x="1028" y="585"/>
                    <a:pt x="980" y="641"/>
                    <a:pt x="980" y="648"/>
                  </a:cubicBezTo>
                  <a:cubicBezTo>
                    <a:pt x="980" y="656"/>
                    <a:pt x="996" y="664"/>
                    <a:pt x="1012" y="664"/>
                  </a:cubicBezTo>
                  <a:cubicBezTo>
                    <a:pt x="1020" y="664"/>
                    <a:pt x="1020" y="664"/>
                    <a:pt x="1020" y="664"/>
                  </a:cubicBezTo>
                  <a:cubicBezTo>
                    <a:pt x="1028" y="656"/>
                    <a:pt x="1036" y="656"/>
                    <a:pt x="1044" y="656"/>
                  </a:cubicBezTo>
                  <a:lnTo>
                    <a:pt x="1052" y="656"/>
                  </a:lnTo>
                  <a:cubicBezTo>
                    <a:pt x="1059" y="664"/>
                    <a:pt x="1059" y="664"/>
                    <a:pt x="1059" y="672"/>
                  </a:cubicBezTo>
                  <a:cubicBezTo>
                    <a:pt x="1052" y="680"/>
                    <a:pt x="1052" y="680"/>
                    <a:pt x="1052" y="680"/>
                  </a:cubicBezTo>
                  <a:cubicBezTo>
                    <a:pt x="1052" y="680"/>
                    <a:pt x="1059" y="680"/>
                    <a:pt x="1067" y="680"/>
                  </a:cubicBezTo>
                  <a:cubicBezTo>
                    <a:pt x="1067" y="672"/>
                    <a:pt x="1075" y="672"/>
                    <a:pt x="1075" y="672"/>
                  </a:cubicBezTo>
                  <a:cubicBezTo>
                    <a:pt x="1091" y="672"/>
                    <a:pt x="1099" y="680"/>
                    <a:pt x="1099" y="688"/>
                  </a:cubicBezTo>
                  <a:cubicBezTo>
                    <a:pt x="1099" y="688"/>
                    <a:pt x="1099" y="696"/>
                    <a:pt x="1091" y="696"/>
                  </a:cubicBezTo>
                  <a:cubicBezTo>
                    <a:pt x="1067" y="704"/>
                    <a:pt x="1059" y="727"/>
                    <a:pt x="1059" y="735"/>
                  </a:cubicBezTo>
                  <a:lnTo>
                    <a:pt x="1059" y="743"/>
                  </a:lnTo>
                  <a:cubicBezTo>
                    <a:pt x="1059" y="751"/>
                    <a:pt x="1052" y="751"/>
                    <a:pt x="1052" y="767"/>
                  </a:cubicBezTo>
                  <a:cubicBezTo>
                    <a:pt x="1052" y="775"/>
                    <a:pt x="1059" y="791"/>
                    <a:pt x="1067" y="798"/>
                  </a:cubicBezTo>
                  <a:cubicBezTo>
                    <a:pt x="1067" y="807"/>
                    <a:pt x="1067" y="807"/>
                    <a:pt x="1067" y="814"/>
                  </a:cubicBezTo>
                  <a:cubicBezTo>
                    <a:pt x="1075" y="822"/>
                    <a:pt x="1075" y="830"/>
                    <a:pt x="1083" y="830"/>
                  </a:cubicBezTo>
                  <a:cubicBezTo>
                    <a:pt x="1083" y="846"/>
                    <a:pt x="1091" y="862"/>
                    <a:pt x="1091" y="878"/>
                  </a:cubicBezTo>
                  <a:cubicBezTo>
                    <a:pt x="1091" y="878"/>
                    <a:pt x="1091" y="886"/>
                    <a:pt x="1083" y="886"/>
                  </a:cubicBezTo>
                  <a:cubicBezTo>
                    <a:pt x="1083" y="909"/>
                    <a:pt x="1083" y="925"/>
                    <a:pt x="1059" y="925"/>
                  </a:cubicBezTo>
                  <a:cubicBezTo>
                    <a:pt x="1059" y="925"/>
                    <a:pt x="1052" y="925"/>
                    <a:pt x="1044" y="925"/>
                  </a:cubicBezTo>
                  <a:cubicBezTo>
                    <a:pt x="1036" y="925"/>
                    <a:pt x="1028" y="917"/>
                    <a:pt x="1020" y="933"/>
                  </a:cubicBezTo>
                  <a:cubicBezTo>
                    <a:pt x="1020" y="933"/>
                    <a:pt x="1020" y="933"/>
                    <a:pt x="1020" y="941"/>
                  </a:cubicBezTo>
                  <a:cubicBezTo>
                    <a:pt x="1012" y="957"/>
                    <a:pt x="1004" y="965"/>
                    <a:pt x="988" y="973"/>
                  </a:cubicBezTo>
                  <a:lnTo>
                    <a:pt x="988" y="973"/>
                  </a:lnTo>
                  <a:cubicBezTo>
                    <a:pt x="980" y="973"/>
                    <a:pt x="965" y="980"/>
                    <a:pt x="965" y="988"/>
                  </a:cubicBezTo>
                  <a:cubicBezTo>
                    <a:pt x="957" y="1004"/>
                    <a:pt x="949" y="1028"/>
                    <a:pt x="933" y="1036"/>
                  </a:cubicBezTo>
                  <a:cubicBezTo>
                    <a:pt x="909" y="1044"/>
                    <a:pt x="894" y="1060"/>
                    <a:pt x="885" y="1075"/>
                  </a:cubicBezTo>
                  <a:cubicBezTo>
                    <a:pt x="885" y="1075"/>
                    <a:pt x="885" y="1075"/>
                    <a:pt x="885" y="1083"/>
                  </a:cubicBezTo>
                  <a:cubicBezTo>
                    <a:pt x="885" y="1091"/>
                    <a:pt x="885" y="1099"/>
                    <a:pt x="870" y="1091"/>
                  </a:cubicBezTo>
                  <a:lnTo>
                    <a:pt x="862" y="1091"/>
                  </a:lnTo>
                  <a:cubicBezTo>
                    <a:pt x="846" y="1083"/>
                    <a:pt x="838" y="1083"/>
                    <a:pt x="822" y="1083"/>
                  </a:cubicBezTo>
                  <a:cubicBezTo>
                    <a:pt x="791" y="1083"/>
                    <a:pt x="759" y="1091"/>
                    <a:pt x="743" y="1099"/>
                  </a:cubicBezTo>
                  <a:cubicBezTo>
                    <a:pt x="743" y="1099"/>
                    <a:pt x="735" y="1107"/>
                    <a:pt x="727" y="1107"/>
                  </a:cubicBezTo>
                  <a:cubicBezTo>
                    <a:pt x="712" y="1115"/>
                    <a:pt x="696" y="1123"/>
                    <a:pt x="688" y="1131"/>
                  </a:cubicBezTo>
                  <a:cubicBezTo>
                    <a:pt x="672" y="1147"/>
                    <a:pt x="656" y="1147"/>
                    <a:pt x="632" y="1138"/>
                  </a:cubicBezTo>
                  <a:lnTo>
                    <a:pt x="632" y="1138"/>
                  </a:lnTo>
                  <a:cubicBezTo>
                    <a:pt x="617" y="1123"/>
                    <a:pt x="601" y="1107"/>
                    <a:pt x="585" y="1107"/>
                  </a:cubicBezTo>
                  <a:lnTo>
                    <a:pt x="577" y="1107"/>
                  </a:lnTo>
                  <a:cubicBezTo>
                    <a:pt x="577" y="1107"/>
                    <a:pt x="561" y="1107"/>
                    <a:pt x="546" y="1107"/>
                  </a:cubicBezTo>
                  <a:cubicBezTo>
                    <a:pt x="474" y="1115"/>
                    <a:pt x="316" y="1115"/>
                    <a:pt x="206" y="1202"/>
                  </a:cubicBezTo>
                  <a:cubicBezTo>
                    <a:pt x="190" y="1210"/>
                    <a:pt x="182" y="1218"/>
                    <a:pt x="166" y="1225"/>
                  </a:cubicBezTo>
                  <a:cubicBezTo>
                    <a:pt x="174" y="1257"/>
                    <a:pt x="182" y="1289"/>
                    <a:pt x="190" y="1305"/>
                  </a:cubicBezTo>
                  <a:cubicBezTo>
                    <a:pt x="190" y="1313"/>
                    <a:pt x="190" y="1313"/>
                    <a:pt x="190" y="1313"/>
                  </a:cubicBezTo>
                  <a:cubicBezTo>
                    <a:pt x="190" y="1336"/>
                    <a:pt x="221" y="1376"/>
                    <a:pt x="229" y="1400"/>
                  </a:cubicBezTo>
                  <a:cubicBezTo>
                    <a:pt x="237" y="1400"/>
                    <a:pt x="237" y="1400"/>
                    <a:pt x="237" y="1391"/>
                  </a:cubicBezTo>
                  <a:lnTo>
                    <a:pt x="237" y="1391"/>
                  </a:lnTo>
                  <a:lnTo>
                    <a:pt x="237" y="1391"/>
                  </a:lnTo>
                  <a:cubicBezTo>
                    <a:pt x="245" y="1391"/>
                    <a:pt x="261" y="1391"/>
                    <a:pt x="269" y="1400"/>
                  </a:cubicBezTo>
                  <a:cubicBezTo>
                    <a:pt x="269" y="1407"/>
                    <a:pt x="269" y="1407"/>
                    <a:pt x="269" y="1415"/>
                  </a:cubicBezTo>
                  <a:cubicBezTo>
                    <a:pt x="269" y="1415"/>
                    <a:pt x="269" y="1423"/>
                    <a:pt x="261" y="1431"/>
                  </a:cubicBezTo>
                  <a:cubicBezTo>
                    <a:pt x="261" y="1447"/>
                    <a:pt x="253" y="1478"/>
                    <a:pt x="237" y="1486"/>
                  </a:cubicBezTo>
                  <a:cubicBezTo>
                    <a:pt x="221" y="1502"/>
                    <a:pt x="182" y="1542"/>
                    <a:pt x="150" y="1589"/>
                  </a:cubicBezTo>
                  <a:cubicBezTo>
                    <a:pt x="126" y="1613"/>
                    <a:pt x="111" y="1644"/>
                    <a:pt x="95" y="1660"/>
                  </a:cubicBezTo>
                  <a:cubicBezTo>
                    <a:pt x="79" y="1676"/>
                    <a:pt x="48" y="1708"/>
                    <a:pt x="8" y="1739"/>
                  </a:cubicBezTo>
                  <a:cubicBezTo>
                    <a:pt x="32" y="1850"/>
                    <a:pt x="32" y="1850"/>
                    <a:pt x="32" y="1850"/>
                  </a:cubicBezTo>
                  <a:cubicBezTo>
                    <a:pt x="111" y="1834"/>
                    <a:pt x="1415" y="1581"/>
                    <a:pt x="1439" y="1573"/>
                  </a:cubicBezTo>
                  <a:cubicBezTo>
                    <a:pt x="1447" y="1573"/>
                    <a:pt x="1455" y="1565"/>
                    <a:pt x="1455" y="1565"/>
                  </a:cubicBezTo>
                  <a:cubicBezTo>
                    <a:pt x="1471" y="1558"/>
                    <a:pt x="1486" y="1550"/>
                    <a:pt x="1502" y="1550"/>
                  </a:cubicBezTo>
                  <a:cubicBezTo>
                    <a:pt x="1510" y="1550"/>
                    <a:pt x="1526" y="1558"/>
                    <a:pt x="1542" y="1565"/>
                  </a:cubicBezTo>
                  <a:cubicBezTo>
                    <a:pt x="1589" y="1605"/>
                    <a:pt x="1613" y="1605"/>
                    <a:pt x="1644" y="1605"/>
                  </a:cubicBezTo>
                  <a:lnTo>
                    <a:pt x="1644" y="1605"/>
                  </a:lnTo>
                  <a:cubicBezTo>
                    <a:pt x="1668" y="1605"/>
                    <a:pt x="1684" y="1653"/>
                    <a:pt x="1700" y="1700"/>
                  </a:cubicBezTo>
                  <a:cubicBezTo>
                    <a:pt x="1708" y="1724"/>
                    <a:pt x="1716" y="1739"/>
                    <a:pt x="1724" y="1755"/>
                  </a:cubicBezTo>
                  <a:cubicBezTo>
                    <a:pt x="1731" y="1763"/>
                    <a:pt x="1731" y="1763"/>
                    <a:pt x="1739" y="1763"/>
                  </a:cubicBezTo>
                  <a:cubicBezTo>
                    <a:pt x="1739" y="1763"/>
                    <a:pt x="1739" y="1763"/>
                    <a:pt x="1747" y="1763"/>
                  </a:cubicBezTo>
                  <a:cubicBezTo>
                    <a:pt x="1747" y="1763"/>
                    <a:pt x="1755" y="1763"/>
                    <a:pt x="1763" y="1763"/>
                  </a:cubicBezTo>
                  <a:cubicBezTo>
                    <a:pt x="1771" y="1763"/>
                    <a:pt x="1779" y="1763"/>
                    <a:pt x="1787" y="1763"/>
                  </a:cubicBezTo>
                  <a:cubicBezTo>
                    <a:pt x="1826" y="1779"/>
                    <a:pt x="1842" y="1787"/>
                    <a:pt x="1874" y="1811"/>
                  </a:cubicBezTo>
                  <a:cubicBezTo>
                    <a:pt x="1897" y="1842"/>
                    <a:pt x="2079" y="1882"/>
                    <a:pt x="2103" y="1890"/>
                  </a:cubicBezTo>
                  <a:cubicBezTo>
                    <a:pt x="2127" y="1890"/>
                    <a:pt x="2142" y="1905"/>
                    <a:pt x="2150" y="1921"/>
                  </a:cubicBezTo>
                  <a:cubicBezTo>
                    <a:pt x="2158" y="1929"/>
                    <a:pt x="2150" y="1969"/>
                    <a:pt x="2142" y="2000"/>
                  </a:cubicBezTo>
                  <a:cubicBezTo>
                    <a:pt x="2135" y="2008"/>
                    <a:pt x="2135" y="2008"/>
                    <a:pt x="2135" y="2016"/>
                  </a:cubicBezTo>
                  <a:cubicBezTo>
                    <a:pt x="2135" y="2024"/>
                    <a:pt x="2127" y="2048"/>
                    <a:pt x="2119" y="206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30" name="Freeform 769"/>
            <p:cNvSpPr>
              <a:spLocks noChangeArrowheads="1"/>
            </p:cNvSpPr>
            <p:nvPr/>
          </p:nvSpPr>
          <p:spPr bwMode="auto">
            <a:xfrm>
              <a:off x="21358729" y="5966573"/>
              <a:ext cx="294551" cy="598381"/>
            </a:xfrm>
            <a:custGeom>
              <a:avLst/>
              <a:gdLst>
                <a:gd name="T0" fmla="*/ 450 w 562"/>
                <a:gd name="T1" fmla="*/ 371 h 1139"/>
                <a:gd name="T2" fmla="*/ 450 w 562"/>
                <a:gd name="T3" fmla="*/ 371 h 1139"/>
                <a:gd name="T4" fmla="*/ 387 w 562"/>
                <a:gd name="T5" fmla="*/ 332 h 1139"/>
                <a:gd name="T6" fmla="*/ 427 w 562"/>
                <a:gd name="T7" fmla="*/ 269 h 1139"/>
                <a:gd name="T8" fmla="*/ 427 w 562"/>
                <a:gd name="T9" fmla="*/ 269 h 1139"/>
                <a:gd name="T10" fmla="*/ 443 w 562"/>
                <a:gd name="T11" fmla="*/ 221 h 1139"/>
                <a:gd name="T12" fmla="*/ 458 w 562"/>
                <a:gd name="T13" fmla="*/ 126 h 1139"/>
                <a:gd name="T14" fmla="*/ 411 w 562"/>
                <a:gd name="T15" fmla="*/ 95 h 1139"/>
                <a:gd name="T16" fmla="*/ 174 w 562"/>
                <a:gd name="T17" fmla="*/ 23 h 1139"/>
                <a:gd name="T18" fmla="*/ 150 w 562"/>
                <a:gd name="T19" fmla="*/ 0 h 1139"/>
                <a:gd name="T20" fmla="*/ 95 w 562"/>
                <a:gd name="T21" fmla="*/ 63 h 1139"/>
                <a:gd name="T22" fmla="*/ 87 w 562"/>
                <a:gd name="T23" fmla="*/ 134 h 1139"/>
                <a:gd name="T24" fmla="*/ 39 w 562"/>
                <a:gd name="T25" fmla="*/ 245 h 1139"/>
                <a:gd name="T26" fmla="*/ 79 w 562"/>
                <a:gd name="T27" fmla="*/ 269 h 1139"/>
                <a:gd name="T28" fmla="*/ 55 w 562"/>
                <a:gd name="T29" fmla="*/ 316 h 1139"/>
                <a:gd name="T30" fmla="*/ 39 w 562"/>
                <a:gd name="T31" fmla="*/ 371 h 1139"/>
                <a:gd name="T32" fmla="*/ 245 w 562"/>
                <a:gd name="T33" fmla="*/ 545 h 1139"/>
                <a:gd name="T34" fmla="*/ 190 w 562"/>
                <a:gd name="T35" fmla="*/ 616 h 1139"/>
                <a:gd name="T36" fmla="*/ 158 w 562"/>
                <a:gd name="T37" fmla="*/ 703 h 1139"/>
                <a:gd name="T38" fmla="*/ 110 w 562"/>
                <a:gd name="T39" fmla="*/ 751 h 1139"/>
                <a:gd name="T40" fmla="*/ 47 w 562"/>
                <a:gd name="T41" fmla="*/ 846 h 1139"/>
                <a:gd name="T42" fmla="*/ 87 w 562"/>
                <a:gd name="T43" fmla="*/ 964 h 1139"/>
                <a:gd name="T44" fmla="*/ 110 w 562"/>
                <a:gd name="T45" fmla="*/ 972 h 1139"/>
                <a:gd name="T46" fmla="*/ 158 w 562"/>
                <a:gd name="T47" fmla="*/ 1019 h 1139"/>
                <a:gd name="T48" fmla="*/ 253 w 562"/>
                <a:gd name="T49" fmla="*/ 1035 h 1139"/>
                <a:gd name="T50" fmla="*/ 284 w 562"/>
                <a:gd name="T51" fmla="*/ 1043 h 1139"/>
                <a:gd name="T52" fmla="*/ 316 w 562"/>
                <a:gd name="T53" fmla="*/ 1083 h 1139"/>
                <a:gd name="T54" fmla="*/ 316 w 562"/>
                <a:gd name="T55" fmla="*/ 1138 h 1139"/>
                <a:gd name="T56" fmla="*/ 363 w 562"/>
                <a:gd name="T57" fmla="*/ 1106 h 1139"/>
                <a:gd name="T58" fmla="*/ 411 w 562"/>
                <a:gd name="T59" fmla="*/ 1035 h 1139"/>
                <a:gd name="T60" fmla="*/ 419 w 562"/>
                <a:gd name="T61" fmla="*/ 940 h 1139"/>
                <a:gd name="T62" fmla="*/ 458 w 562"/>
                <a:gd name="T63" fmla="*/ 853 h 1139"/>
                <a:gd name="T64" fmla="*/ 482 w 562"/>
                <a:gd name="T65" fmla="*/ 782 h 1139"/>
                <a:gd name="T66" fmla="*/ 514 w 562"/>
                <a:gd name="T67" fmla="*/ 513 h 1139"/>
                <a:gd name="T68" fmla="*/ 450 w 562"/>
                <a:gd name="T69" fmla="*/ 371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2" h="1139">
                  <a:moveTo>
                    <a:pt x="450" y="371"/>
                  </a:moveTo>
                  <a:lnTo>
                    <a:pt x="450" y="371"/>
                  </a:lnTo>
                  <a:cubicBezTo>
                    <a:pt x="340" y="387"/>
                    <a:pt x="387" y="371"/>
                    <a:pt x="387" y="332"/>
                  </a:cubicBezTo>
                  <a:cubicBezTo>
                    <a:pt x="387" y="300"/>
                    <a:pt x="403" y="260"/>
                    <a:pt x="427" y="269"/>
                  </a:cubicBezTo>
                  <a:lnTo>
                    <a:pt x="427" y="269"/>
                  </a:lnTo>
                  <a:cubicBezTo>
                    <a:pt x="427" y="253"/>
                    <a:pt x="435" y="229"/>
                    <a:pt x="443" y="221"/>
                  </a:cubicBezTo>
                  <a:cubicBezTo>
                    <a:pt x="443" y="205"/>
                    <a:pt x="466" y="142"/>
                    <a:pt x="458" y="126"/>
                  </a:cubicBezTo>
                  <a:cubicBezTo>
                    <a:pt x="450" y="110"/>
                    <a:pt x="435" y="102"/>
                    <a:pt x="411" y="95"/>
                  </a:cubicBezTo>
                  <a:cubicBezTo>
                    <a:pt x="387" y="95"/>
                    <a:pt x="197" y="47"/>
                    <a:pt x="174" y="23"/>
                  </a:cubicBezTo>
                  <a:cubicBezTo>
                    <a:pt x="166" y="8"/>
                    <a:pt x="158" y="0"/>
                    <a:pt x="150" y="0"/>
                  </a:cubicBezTo>
                  <a:cubicBezTo>
                    <a:pt x="134" y="8"/>
                    <a:pt x="95" y="55"/>
                    <a:pt x="95" y="63"/>
                  </a:cubicBezTo>
                  <a:cubicBezTo>
                    <a:pt x="95" y="79"/>
                    <a:pt x="103" y="126"/>
                    <a:pt x="87" y="134"/>
                  </a:cubicBezTo>
                  <a:cubicBezTo>
                    <a:pt x="63" y="150"/>
                    <a:pt x="0" y="229"/>
                    <a:pt x="39" y="245"/>
                  </a:cubicBezTo>
                  <a:cubicBezTo>
                    <a:pt x="71" y="260"/>
                    <a:pt x="79" y="245"/>
                    <a:pt x="79" y="269"/>
                  </a:cubicBezTo>
                  <a:cubicBezTo>
                    <a:pt x="79" y="284"/>
                    <a:pt x="71" y="300"/>
                    <a:pt x="55" y="316"/>
                  </a:cubicBezTo>
                  <a:cubicBezTo>
                    <a:pt x="39" y="324"/>
                    <a:pt x="32" y="363"/>
                    <a:pt x="39" y="371"/>
                  </a:cubicBezTo>
                  <a:cubicBezTo>
                    <a:pt x="55" y="387"/>
                    <a:pt x="237" y="537"/>
                    <a:pt x="245" y="545"/>
                  </a:cubicBezTo>
                  <a:cubicBezTo>
                    <a:pt x="245" y="545"/>
                    <a:pt x="205" y="600"/>
                    <a:pt x="190" y="616"/>
                  </a:cubicBezTo>
                  <a:cubicBezTo>
                    <a:pt x="174" y="640"/>
                    <a:pt x="174" y="680"/>
                    <a:pt x="158" y="703"/>
                  </a:cubicBezTo>
                  <a:cubicBezTo>
                    <a:pt x="150" y="735"/>
                    <a:pt x="134" y="743"/>
                    <a:pt x="110" y="751"/>
                  </a:cubicBezTo>
                  <a:cubicBezTo>
                    <a:pt x="87" y="759"/>
                    <a:pt x="39" y="798"/>
                    <a:pt x="47" y="846"/>
                  </a:cubicBezTo>
                  <a:cubicBezTo>
                    <a:pt x="47" y="877"/>
                    <a:pt x="63" y="925"/>
                    <a:pt x="87" y="964"/>
                  </a:cubicBezTo>
                  <a:cubicBezTo>
                    <a:pt x="95" y="956"/>
                    <a:pt x="87" y="940"/>
                    <a:pt x="110" y="972"/>
                  </a:cubicBezTo>
                  <a:cubicBezTo>
                    <a:pt x="142" y="1004"/>
                    <a:pt x="87" y="996"/>
                    <a:pt x="158" y="1019"/>
                  </a:cubicBezTo>
                  <a:cubicBezTo>
                    <a:pt x="237" y="1051"/>
                    <a:pt x="229" y="1043"/>
                    <a:pt x="253" y="1035"/>
                  </a:cubicBezTo>
                  <a:cubicBezTo>
                    <a:pt x="277" y="1027"/>
                    <a:pt x="284" y="1012"/>
                    <a:pt x="284" y="1043"/>
                  </a:cubicBezTo>
                  <a:cubicBezTo>
                    <a:pt x="292" y="1075"/>
                    <a:pt x="340" y="1035"/>
                    <a:pt x="316" y="1083"/>
                  </a:cubicBezTo>
                  <a:cubicBezTo>
                    <a:pt x="292" y="1122"/>
                    <a:pt x="277" y="1138"/>
                    <a:pt x="316" y="1138"/>
                  </a:cubicBezTo>
                  <a:cubicBezTo>
                    <a:pt x="348" y="1130"/>
                    <a:pt x="356" y="1130"/>
                    <a:pt x="363" y="1106"/>
                  </a:cubicBezTo>
                  <a:cubicBezTo>
                    <a:pt x="379" y="1083"/>
                    <a:pt x="403" y="1075"/>
                    <a:pt x="411" y="1035"/>
                  </a:cubicBezTo>
                  <a:cubicBezTo>
                    <a:pt x="419" y="1004"/>
                    <a:pt x="395" y="972"/>
                    <a:pt x="419" y="940"/>
                  </a:cubicBezTo>
                  <a:cubicBezTo>
                    <a:pt x="443" y="909"/>
                    <a:pt x="450" y="893"/>
                    <a:pt x="458" y="853"/>
                  </a:cubicBezTo>
                  <a:cubicBezTo>
                    <a:pt x="474" y="814"/>
                    <a:pt x="450" y="798"/>
                    <a:pt x="482" y="782"/>
                  </a:cubicBezTo>
                  <a:cubicBezTo>
                    <a:pt x="514" y="766"/>
                    <a:pt x="522" y="561"/>
                    <a:pt x="514" y="513"/>
                  </a:cubicBezTo>
                  <a:cubicBezTo>
                    <a:pt x="506" y="458"/>
                    <a:pt x="561" y="348"/>
                    <a:pt x="450" y="37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31" name="Freeform 770"/>
            <p:cNvSpPr>
              <a:spLocks noChangeArrowheads="1"/>
            </p:cNvSpPr>
            <p:nvPr/>
          </p:nvSpPr>
          <p:spPr bwMode="auto">
            <a:xfrm>
              <a:off x="21365686" y="5961935"/>
              <a:ext cx="271359" cy="603020"/>
            </a:xfrm>
            <a:custGeom>
              <a:avLst/>
              <a:gdLst>
                <a:gd name="T0" fmla="*/ 276 w 515"/>
                <a:gd name="T1" fmla="*/ 1138 h 1147"/>
                <a:gd name="T2" fmla="*/ 300 w 515"/>
                <a:gd name="T3" fmla="*/ 1067 h 1147"/>
                <a:gd name="T4" fmla="*/ 261 w 515"/>
                <a:gd name="T5" fmla="*/ 1035 h 1147"/>
                <a:gd name="T6" fmla="*/ 229 w 515"/>
                <a:gd name="T7" fmla="*/ 1051 h 1147"/>
                <a:gd name="T8" fmla="*/ 103 w 515"/>
                <a:gd name="T9" fmla="*/ 1004 h 1147"/>
                <a:gd name="T10" fmla="*/ 71 w 515"/>
                <a:gd name="T11" fmla="*/ 972 h 1147"/>
                <a:gd name="T12" fmla="*/ 23 w 515"/>
                <a:gd name="T13" fmla="*/ 854 h 1147"/>
                <a:gd name="T14" fmla="*/ 150 w 515"/>
                <a:gd name="T15" fmla="*/ 680 h 1147"/>
                <a:gd name="T16" fmla="*/ 79 w 515"/>
                <a:gd name="T17" fmla="*/ 427 h 1147"/>
                <a:gd name="T18" fmla="*/ 39 w 515"/>
                <a:gd name="T19" fmla="*/ 316 h 1147"/>
                <a:gd name="T20" fmla="*/ 47 w 515"/>
                <a:gd name="T21" fmla="*/ 261 h 1147"/>
                <a:gd name="T22" fmla="*/ 63 w 515"/>
                <a:gd name="T23" fmla="*/ 142 h 1147"/>
                <a:gd name="T24" fmla="*/ 126 w 515"/>
                <a:gd name="T25" fmla="*/ 0 h 1147"/>
                <a:gd name="T26" fmla="*/ 166 w 515"/>
                <a:gd name="T27" fmla="*/ 24 h 1147"/>
                <a:gd name="T28" fmla="*/ 434 w 515"/>
                <a:gd name="T29" fmla="*/ 213 h 1147"/>
                <a:gd name="T30" fmla="*/ 411 w 515"/>
                <a:gd name="T31" fmla="*/ 284 h 1147"/>
                <a:gd name="T32" fmla="*/ 379 w 515"/>
                <a:gd name="T33" fmla="*/ 340 h 1147"/>
                <a:gd name="T34" fmla="*/ 379 w 515"/>
                <a:gd name="T35" fmla="*/ 379 h 1147"/>
                <a:gd name="T36" fmla="*/ 506 w 515"/>
                <a:gd name="T37" fmla="*/ 466 h 1147"/>
                <a:gd name="T38" fmla="*/ 450 w 515"/>
                <a:gd name="T39" fmla="*/ 830 h 1147"/>
                <a:gd name="T40" fmla="*/ 395 w 515"/>
                <a:gd name="T41" fmla="*/ 1004 h 1147"/>
                <a:gd name="T42" fmla="*/ 356 w 515"/>
                <a:gd name="T43" fmla="*/ 1114 h 1147"/>
                <a:gd name="T44" fmla="*/ 261 w 515"/>
                <a:gd name="T45" fmla="*/ 1027 h 1147"/>
                <a:gd name="T46" fmla="*/ 292 w 515"/>
                <a:gd name="T47" fmla="*/ 1059 h 1147"/>
                <a:gd name="T48" fmla="*/ 292 w 515"/>
                <a:gd name="T49" fmla="*/ 1114 h 1147"/>
                <a:gd name="T50" fmla="*/ 300 w 515"/>
                <a:gd name="T51" fmla="*/ 1138 h 1147"/>
                <a:gd name="T52" fmla="*/ 387 w 515"/>
                <a:gd name="T53" fmla="*/ 1043 h 1147"/>
                <a:gd name="T54" fmla="*/ 442 w 515"/>
                <a:gd name="T55" fmla="*/ 861 h 1147"/>
                <a:gd name="T56" fmla="*/ 498 w 515"/>
                <a:gd name="T57" fmla="*/ 521 h 1147"/>
                <a:gd name="T58" fmla="*/ 434 w 515"/>
                <a:gd name="T59" fmla="*/ 379 h 1147"/>
                <a:gd name="T60" fmla="*/ 363 w 515"/>
                <a:gd name="T61" fmla="*/ 363 h 1147"/>
                <a:gd name="T62" fmla="*/ 411 w 515"/>
                <a:gd name="T63" fmla="*/ 268 h 1147"/>
                <a:gd name="T64" fmla="*/ 434 w 515"/>
                <a:gd name="T65" fmla="*/ 134 h 1147"/>
                <a:gd name="T66" fmla="*/ 134 w 515"/>
                <a:gd name="T67" fmla="*/ 8 h 1147"/>
                <a:gd name="T68" fmla="*/ 71 w 515"/>
                <a:gd name="T69" fmla="*/ 142 h 1147"/>
                <a:gd name="T70" fmla="*/ 47 w 515"/>
                <a:gd name="T71" fmla="*/ 253 h 1147"/>
                <a:gd name="T72" fmla="*/ 23 w 515"/>
                <a:gd name="T73" fmla="*/ 363 h 1147"/>
                <a:gd name="T74" fmla="*/ 229 w 515"/>
                <a:gd name="T75" fmla="*/ 553 h 1147"/>
                <a:gd name="T76" fmla="*/ 150 w 515"/>
                <a:gd name="T77" fmla="*/ 711 h 1147"/>
                <a:gd name="T78" fmla="*/ 71 w 515"/>
                <a:gd name="T79" fmla="*/ 964 h 1147"/>
                <a:gd name="T80" fmla="*/ 94 w 515"/>
                <a:gd name="T81" fmla="*/ 980 h 1147"/>
                <a:gd name="T82" fmla="*/ 213 w 515"/>
                <a:gd name="T83" fmla="*/ 1043 h 1147"/>
                <a:gd name="T84" fmla="*/ 253 w 515"/>
                <a:gd name="T85" fmla="*/ 103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5" h="1147">
                  <a:moveTo>
                    <a:pt x="292" y="1146"/>
                  </a:moveTo>
                  <a:lnTo>
                    <a:pt x="292" y="1146"/>
                  </a:lnTo>
                  <a:cubicBezTo>
                    <a:pt x="284" y="1146"/>
                    <a:pt x="276" y="1146"/>
                    <a:pt x="276" y="1138"/>
                  </a:cubicBezTo>
                  <a:cubicBezTo>
                    <a:pt x="268" y="1130"/>
                    <a:pt x="276" y="1122"/>
                    <a:pt x="284" y="1107"/>
                  </a:cubicBezTo>
                  <a:cubicBezTo>
                    <a:pt x="292" y="1099"/>
                    <a:pt x="292" y="1099"/>
                    <a:pt x="300" y="1083"/>
                  </a:cubicBezTo>
                  <a:cubicBezTo>
                    <a:pt x="300" y="1075"/>
                    <a:pt x="300" y="1075"/>
                    <a:pt x="300" y="1067"/>
                  </a:cubicBezTo>
                  <a:lnTo>
                    <a:pt x="292" y="1067"/>
                  </a:lnTo>
                  <a:cubicBezTo>
                    <a:pt x="284" y="1067"/>
                    <a:pt x="268" y="1067"/>
                    <a:pt x="268" y="1051"/>
                  </a:cubicBezTo>
                  <a:cubicBezTo>
                    <a:pt x="268" y="1043"/>
                    <a:pt x="268" y="1035"/>
                    <a:pt x="261" y="1035"/>
                  </a:cubicBezTo>
                  <a:cubicBezTo>
                    <a:pt x="261" y="1035"/>
                    <a:pt x="261" y="1035"/>
                    <a:pt x="253" y="1035"/>
                  </a:cubicBezTo>
                  <a:cubicBezTo>
                    <a:pt x="253" y="1043"/>
                    <a:pt x="245" y="1043"/>
                    <a:pt x="237" y="1043"/>
                  </a:cubicBezTo>
                  <a:cubicBezTo>
                    <a:pt x="237" y="1043"/>
                    <a:pt x="237" y="1043"/>
                    <a:pt x="229" y="1051"/>
                  </a:cubicBezTo>
                  <a:cubicBezTo>
                    <a:pt x="229" y="1051"/>
                    <a:pt x="221" y="1051"/>
                    <a:pt x="213" y="1051"/>
                  </a:cubicBezTo>
                  <a:cubicBezTo>
                    <a:pt x="197" y="1051"/>
                    <a:pt x="181" y="1043"/>
                    <a:pt x="142" y="1035"/>
                  </a:cubicBezTo>
                  <a:cubicBezTo>
                    <a:pt x="103" y="1020"/>
                    <a:pt x="103" y="1012"/>
                    <a:pt x="103" y="1004"/>
                  </a:cubicBezTo>
                  <a:cubicBezTo>
                    <a:pt x="103" y="996"/>
                    <a:pt x="103" y="996"/>
                    <a:pt x="94" y="980"/>
                  </a:cubicBezTo>
                  <a:cubicBezTo>
                    <a:pt x="87" y="972"/>
                    <a:pt x="79" y="972"/>
                    <a:pt x="79" y="964"/>
                  </a:cubicBezTo>
                  <a:cubicBezTo>
                    <a:pt x="79" y="972"/>
                    <a:pt x="79" y="972"/>
                    <a:pt x="71" y="972"/>
                  </a:cubicBezTo>
                  <a:cubicBezTo>
                    <a:pt x="71" y="980"/>
                    <a:pt x="71" y="980"/>
                    <a:pt x="71" y="980"/>
                  </a:cubicBezTo>
                  <a:cubicBezTo>
                    <a:pt x="63" y="972"/>
                    <a:pt x="63" y="972"/>
                    <a:pt x="63" y="972"/>
                  </a:cubicBezTo>
                  <a:cubicBezTo>
                    <a:pt x="39" y="933"/>
                    <a:pt x="31" y="893"/>
                    <a:pt x="23" y="854"/>
                  </a:cubicBezTo>
                  <a:cubicBezTo>
                    <a:pt x="16" y="806"/>
                    <a:pt x="63" y="767"/>
                    <a:pt x="94" y="751"/>
                  </a:cubicBezTo>
                  <a:cubicBezTo>
                    <a:pt x="118" y="743"/>
                    <a:pt x="134" y="735"/>
                    <a:pt x="142" y="711"/>
                  </a:cubicBezTo>
                  <a:cubicBezTo>
                    <a:pt x="142" y="703"/>
                    <a:pt x="150" y="695"/>
                    <a:pt x="150" y="680"/>
                  </a:cubicBezTo>
                  <a:cubicBezTo>
                    <a:pt x="158" y="664"/>
                    <a:pt x="166" y="640"/>
                    <a:pt x="174" y="624"/>
                  </a:cubicBezTo>
                  <a:cubicBezTo>
                    <a:pt x="189" y="608"/>
                    <a:pt x="221" y="561"/>
                    <a:pt x="221" y="553"/>
                  </a:cubicBezTo>
                  <a:cubicBezTo>
                    <a:pt x="221" y="545"/>
                    <a:pt x="126" y="474"/>
                    <a:pt x="79" y="427"/>
                  </a:cubicBezTo>
                  <a:cubicBezTo>
                    <a:pt x="47" y="403"/>
                    <a:pt x="31" y="387"/>
                    <a:pt x="23" y="387"/>
                  </a:cubicBezTo>
                  <a:cubicBezTo>
                    <a:pt x="16" y="379"/>
                    <a:pt x="16" y="371"/>
                    <a:pt x="16" y="363"/>
                  </a:cubicBezTo>
                  <a:cubicBezTo>
                    <a:pt x="16" y="348"/>
                    <a:pt x="23" y="324"/>
                    <a:pt x="39" y="316"/>
                  </a:cubicBezTo>
                  <a:cubicBezTo>
                    <a:pt x="55" y="308"/>
                    <a:pt x="55" y="292"/>
                    <a:pt x="55" y="277"/>
                  </a:cubicBezTo>
                  <a:cubicBezTo>
                    <a:pt x="55" y="268"/>
                    <a:pt x="55" y="261"/>
                    <a:pt x="55" y="261"/>
                  </a:cubicBezTo>
                  <a:cubicBezTo>
                    <a:pt x="55" y="261"/>
                    <a:pt x="55" y="261"/>
                    <a:pt x="47" y="261"/>
                  </a:cubicBezTo>
                  <a:cubicBezTo>
                    <a:pt x="47" y="261"/>
                    <a:pt x="31" y="261"/>
                    <a:pt x="16" y="253"/>
                  </a:cubicBezTo>
                  <a:cubicBezTo>
                    <a:pt x="16" y="253"/>
                    <a:pt x="8" y="245"/>
                    <a:pt x="8" y="237"/>
                  </a:cubicBezTo>
                  <a:cubicBezTo>
                    <a:pt x="0" y="205"/>
                    <a:pt x="55" y="150"/>
                    <a:pt x="63" y="142"/>
                  </a:cubicBezTo>
                  <a:cubicBezTo>
                    <a:pt x="79" y="126"/>
                    <a:pt x="79" y="95"/>
                    <a:pt x="71" y="79"/>
                  </a:cubicBezTo>
                  <a:cubicBezTo>
                    <a:pt x="71" y="79"/>
                    <a:pt x="71" y="79"/>
                    <a:pt x="71" y="71"/>
                  </a:cubicBezTo>
                  <a:cubicBezTo>
                    <a:pt x="71" y="63"/>
                    <a:pt x="103" y="24"/>
                    <a:pt x="126" y="0"/>
                  </a:cubicBezTo>
                  <a:cubicBezTo>
                    <a:pt x="134" y="0"/>
                    <a:pt x="134" y="0"/>
                    <a:pt x="134" y="0"/>
                  </a:cubicBezTo>
                  <a:lnTo>
                    <a:pt x="134" y="0"/>
                  </a:lnTo>
                  <a:cubicBezTo>
                    <a:pt x="142" y="8"/>
                    <a:pt x="150" y="16"/>
                    <a:pt x="166" y="24"/>
                  </a:cubicBezTo>
                  <a:cubicBezTo>
                    <a:pt x="189" y="55"/>
                    <a:pt x="371" y="95"/>
                    <a:pt x="395" y="103"/>
                  </a:cubicBezTo>
                  <a:cubicBezTo>
                    <a:pt x="419" y="103"/>
                    <a:pt x="434" y="118"/>
                    <a:pt x="442" y="134"/>
                  </a:cubicBezTo>
                  <a:cubicBezTo>
                    <a:pt x="450" y="142"/>
                    <a:pt x="442" y="182"/>
                    <a:pt x="434" y="213"/>
                  </a:cubicBezTo>
                  <a:cubicBezTo>
                    <a:pt x="427" y="221"/>
                    <a:pt x="427" y="221"/>
                    <a:pt x="427" y="229"/>
                  </a:cubicBezTo>
                  <a:cubicBezTo>
                    <a:pt x="427" y="237"/>
                    <a:pt x="419" y="261"/>
                    <a:pt x="411" y="277"/>
                  </a:cubicBezTo>
                  <a:cubicBezTo>
                    <a:pt x="411" y="284"/>
                    <a:pt x="411" y="284"/>
                    <a:pt x="411" y="284"/>
                  </a:cubicBezTo>
                  <a:cubicBezTo>
                    <a:pt x="411" y="277"/>
                    <a:pt x="411" y="277"/>
                    <a:pt x="411" y="277"/>
                  </a:cubicBezTo>
                  <a:cubicBezTo>
                    <a:pt x="403" y="277"/>
                    <a:pt x="403" y="277"/>
                    <a:pt x="403" y="277"/>
                  </a:cubicBezTo>
                  <a:cubicBezTo>
                    <a:pt x="387" y="277"/>
                    <a:pt x="379" y="308"/>
                    <a:pt x="379" y="340"/>
                  </a:cubicBezTo>
                  <a:cubicBezTo>
                    <a:pt x="379" y="356"/>
                    <a:pt x="371" y="363"/>
                    <a:pt x="371" y="371"/>
                  </a:cubicBezTo>
                  <a:lnTo>
                    <a:pt x="363" y="379"/>
                  </a:lnTo>
                  <a:cubicBezTo>
                    <a:pt x="363" y="379"/>
                    <a:pt x="371" y="379"/>
                    <a:pt x="379" y="379"/>
                  </a:cubicBezTo>
                  <a:cubicBezTo>
                    <a:pt x="387" y="379"/>
                    <a:pt x="403" y="379"/>
                    <a:pt x="434" y="371"/>
                  </a:cubicBezTo>
                  <a:cubicBezTo>
                    <a:pt x="466" y="371"/>
                    <a:pt x="482" y="371"/>
                    <a:pt x="498" y="387"/>
                  </a:cubicBezTo>
                  <a:cubicBezTo>
                    <a:pt x="514" y="403"/>
                    <a:pt x="514" y="435"/>
                    <a:pt x="506" y="466"/>
                  </a:cubicBezTo>
                  <a:cubicBezTo>
                    <a:pt x="506" y="490"/>
                    <a:pt x="506" y="506"/>
                    <a:pt x="506" y="521"/>
                  </a:cubicBezTo>
                  <a:cubicBezTo>
                    <a:pt x="514" y="569"/>
                    <a:pt x="506" y="774"/>
                    <a:pt x="474" y="790"/>
                  </a:cubicBezTo>
                  <a:cubicBezTo>
                    <a:pt x="450" y="798"/>
                    <a:pt x="450" y="814"/>
                    <a:pt x="450" y="830"/>
                  </a:cubicBezTo>
                  <a:cubicBezTo>
                    <a:pt x="450" y="838"/>
                    <a:pt x="450" y="854"/>
                    <a:pt x="450" y="861"/>
                  </a:cubicBezTo>
                  <a:cubicBezTo>
                    <a:pt x="434" y="909"/>
                    <a:pt x="434" y="917"/>
                    <a:pt x="411" y="948"/>
                  </a:cubicBezTo>
                  <a:cubicBezTo>
                    <a:pt x="395" y="972"/>
                    <a:pt x="395" y="988"/>
                    <a:pt x="395" y="1004"/>
                  </a:cubicBezTo>
                  <a:cubicBezTo>
                    <a:pt x="395" y="1020"/>
                    <a:pt x="403" y="1035"/>
                    <a:pt x="395" y="1043"/>
                  </a:cubicBezTo>
                  <a:cubicBezTo>
                    <a:pt x="387" y="1067"/>
                    <a:pt x="379" y="1083"/>
                    <a:pt x="371" y="1091"/>
                  </a:cubicBezTo>
                  <a:cubicBezTo>
                    <a:pt x="363" y="1099"/>
                    <a:pt x="356" y="1107"/>
                    <a:pt x="356" y="1114"/>
                  </a:cubicBezTo>
                  <a:cubicBezTo>
                    <a:pt x="347" y="1138"/>
                    <a:pt x="332" y="1146"/>
                    <a:pt x="300" y="1146"/>
                  </a:cubicBezTo>
                  <a:cubicBezTo>
                    <a:pt x="292" y="1146"/>
                    <a:pt x="292" y="1146"/>
                    <a:pt x="292" y="1146"/>
                  </a:cubicBezTo>
                  <a:close/>
                  <a:moveTo>
                    <a:pt x="261" y="1027"/>
                  </a:moveTo>
                  <a:lnTo>
                    <a:pt x="261" y="1027"/>
                  </a:lnTo>
                  <a:cubicBezTo>
                    <a:pt x="276" y="1027"/>
                    <a:pt x="276" y="1043"/>
                    <a:pt x="276" y="1051"/>
                  </a:cubicBezTo>
                  <a:cubicBezTo>
                    <a:pt x="276" y="1059"/>
                    <a:pt x="284" y="1059"/>
                    <a:pt x="292" y="1059"/>
                  </a:cubicBezTo>
                  <a:cubicBezTo>
                    <a:pt x="300" y="1059"/>
                    <a:pt x="308" y="1059"/>
                    <a:pt x="308" y="1067"/>
                  </a:cubicBezTo>
                  <a:cubicBezTo>
                    <a:pt x="308" y="1075"/>
                    <a:pt x="308" y="1075"/>
                    <a:pt x="300" y="1091"/>
                  </a:cubicBezTo>
                  <a:cubicBezTo>
                    <a:pt x="300" y="1099"/>
                    <a:pt x="292" y="1107"/>
                    <a:pt x="292" y="1114"/>
                  </a:cubicBezTo>
                  <a:cubicBezTo>
                    <a:pt x="284" y="1122"/>
                    <a:pt x="276" y="1130"/>
                    <a:pt x="284" y="1138"/>
                  </a:cubicBezTo>
                  <a:cubicBezTo>
                    <a:pt x="284" y="1138"/>
                    <a:pt x="284" y="1138"/>
                    <a:pt x="292" y="1138"/>
                  </a:cubicBezTo>
                  <a:cubicBezTo>
                    <a:pt x="292" y="1138"/>
                    <a:pt x="292" y="1138"/>
                    <a:pt x="300" y="1138"/>
                  </a:cubicBezTo>
                  <a:cubicBezTo>
                    <a:pt x="332" y="1138"/>
                    <a:pt x="340" y="1130"/>
                    <a:pt x="347" y="1114"/>
                  </a:cubicBezTo>
                  <a:cubicBezTo>
                    <a:pt x="356" y="1099"/>
                    <a:pt x="356" y="1099"/>
                    <a:pt x="363" y="1091"/>
                  </a:cubicBezTo>
                  <a:cubicBezTo>
                    <a:pt x="371" y="1075"/>
                    <a:pt x="387" y="1067"/>
                    <a:pt x="387" y="1043"/>
                  </a:cubicBezTo>
                  <a:cubicBezTo>
                    <a:pt x="395" y="1027"/>
                    <a:pt x="395" y="1020"/>
                    <a:pt x="387" y="1004"/>
                  </a:cubicBezTo>
                  <a:cubicBezTo>
                    <a:pt x="387" y="988"/>
                    <a:pt x="387" y="964"/>
                    <a:pt x="403" y="948"/>
                  </a:cubicBezTo>
                  <a:cubicBezTo>
                    <a:pt x="427" y="917"/>
                    <a:pt x="434" y="901"/>
                    <a:pt x="442" y="861"/>
                  </a:cubicBezTo>
                  <a:cubicBezTo>
                    <a:pt x="442" y="846"/>
                    <a:pt x="442" y="838"/>
                    <a:pt x="442" y="830"/>
                  </a:cubicBezTo>
                  <a:cubicBezTo>
                    <a:pt x="442" y="814"/>
                    <a:pt x="442" y="798"/>
                    <a:pt x="466" y="790"/>
                  </a:cubicBezTo>
                  <a:cubicBezTo>
                    <a:pt x="498" y="774"/>
                    <a:pt x="506" y="577"/>
                    <a:pt x="498" y="521"/>
                  </a:cubicBezTo>
                  <a:cubicBezTo>
                    <a:pt x="498" y="506"/>
                    <a:pt x="498" y="490"/>
                    <a:pt x="498" y="466"/>
                  </a:cubicBezTo>
                  <a:cubicBezTo>
                    <a:pt x="506" y="435"/>
                    <a:pt x="506" y="411"/>
                    <a:pt x="490" y="387"/>
                  </a:cubicBezTo>
                  <a:cubicBezTo>
                    <a:pt x="482" y="379"/>
                    <a:pt x="466" y="379"/>
                    <a:pt x="434" y="379"/>
                  </a:cubicBezTo>
                  <a:cubicBezTo>
                    <a:pt x="403" y="387"/>
                    <a:pt x="387" y="387"/>
                    <a:pt x="379" y="387"/>
                  </a:cubicBezTo>
                  <a:cubicBezTo>
                    <a:pt x="363" y="387"/>
                    <a:pt x="363" y="387"/>
                    <a:pt x="363" y="387"/>
                  </a:cubicBezTo>
                  <a:cubicBezTo>
                    <a:pt x="356" y="379"/>
                    <a:pt x="363" y="371"/>
                    <a:pt x="363" y="363"/>
                  </a:cubicBezTo>
                  <a:cubicBezTo>
                    <a:pt x="363" y="356"/>
                    <a:pt x="371" y="348"/>
                    <a:pt x="371" y="340"/>
                  </a:cubicBezTo>
                  <a:cubicBezTo>
                    <a:pt x="371" y="308"/>
                    <a:pt x="387" y="268"/>
                    <a:pt x="403" y="268"/>
                  </a:cubicBezTo>
                  <a:cubicBezTo>
                    <a:pt x="403" y="268"/>
                    <a:pt x="403" y="268"/>
                    <a:pt x="411" y="268"/>
                  </a:cubicBezTo>
                  <a:cubicBezTo>
                    <a:pt x="411" y="261"/>
                    <a:pt x="419" y="237"/>
                    <a:pt x="419" y="229"/>
                  </a:cubicBezTo>
                  <a:cubicBezTo>
                    <a:pt x="419" y="221"/>
                    <a:pt x="427" y="221"/>
                    <a:pt x="427" y="213"/>
                  </a:cubicBezTo>
                  <a:cubicBezTo>
                    <a:pt x="427" y="190"/>
                    <a:pt x="442" y="150"/>
                    <a:pt x="434" y="134"/>
                  </a:cubicBezTo>
                  <a:cubicBezTo>
                    <a:pt x="434" y="118"/>
                    <a:pt x="419" y="110"/>
                    <a:pt x="395" y="110"/>
                  </a:cubicBezTo>
                  <a:cubicBezTo>
                    <a:pt x="379" y="103"/>
                    <a:pt x="181" y="63"/>
                    <a:pt x="158" y="31"/>
                  </a:cubicBezTo>
                  <a:cubicBezTo>
                    <a:pt x="150" y="24"/>
                    <a:pt x="142" y="16"/>
                    <a:pt x="134" y="8"/>
                  </a:cubicBezTo>
                  <a:cubicBezTo>
                    <a:pt x="103" y="39"/>
                    <a:pt x="79" y="63"/>
                    <a:pt x="79" y="71"/>
                  </a:cubicBezTo>
                  <a:cubicBezTo>
                    <a:pt x="79" y="79"/>
                    <a:pt x="79" y="79"/>
                    <a:pt x="79" y="79"/>
                  </a:cubicBezTo>
                  <a:cubicBezTo>
                    <a:pt x="79" y="103"/>
                    <a:pt x="87" y="134"/>
                    <a:pt x="71" y="142"/>
                  </a:cubicBezTo>
                  <a:cubicBezTo>
                    <a:pt x="55" y="158"/>
                    <a:pt x="8" y="213"/>
                    <a:pt x="16" y="237"/>
                  </a:cubicBezTo>
                  <a:cubicBezTo>
                    <a:pt x="16" y="245"/>
                    <a:pt x="16" y="245"/>
                    <a:pt x="23" y="245"/>
                  </a:cubicBezTo>
                  <a:cubicBezTo>
                    <a:pt x="39" y="253"/>
                    <a:pt x="47" y="253"/>
                    <a:pt x="47" y="253"/>
                  </a:cubicBezTo>
                  <a:cubicBezTo>
                    <a:pt x="63" y="253"/>
                    <a:pt x="63" y="261"/>
                    <a:pt x="63" y="277"/>
                  </a:cubicBezTo>
                  <a:cubicBezTo>
                    <a:pt x="63" y="300"/>
                    <a:pt x="55" y="308"/>
                    <a:pt x="39" y="324"/>
                  </a:cubicBezTo>
                  <a:cubicBezTo>
                    <a:pt x="31" y="332"/>
                    <a:pt x="23" y="348"/>
                    <a:pt x="23" y="363"/>
                  </a:cubicBezTo>
                  <a:cubicBezTo>
                    <a:pt x="23" y="371"/>
                    <a:pt x="23" y="379"/>
                    <a:pt x="31" y="379"/>
                  </a:cubicBezTo>
                  <a:cubicBezTo>
                    <a:pt x="31" y="379"/>
                    <a:pt x="55" y="403"/>
                    <a:pt x="79" y="427"/>
                  </a:cubicBezTo>
                  <a:cubicBezTo>
                    <a:pt x="197" y="521"/>
                    <a:pt x="229" y="545"/>
                    <a:pt x="229" y="553"/>
                  </a:cubicBezTo>
                  <a:cubicBezTo>
                    <a:pt x="237" y="561"/>
                    <a:pt x="181" y="632"/>
                    <a:pt x="181" y="632"/>
                  </a:cubicBezTo>
                  <a:cubicBezTo>
                    <a:pt x="166" y="640"/>
                    <a:pt x="166" y="664"/>
                    <a:pt x="158" y="688"/>
                  </a:cubicBezTo>
                  <a:cubicBezTo>
                    <a:pt x="158" y="695"/>
                    <a:pt x="150" y="703"/>
                    <a:pt x="150" y="711"/>
                  </a:cubicBezTo>
                  <a:cubicBezTo>
                    <a:pt x="134" y="743"/>
                    <a:pt x="126" y="751"/>
                    <a:pt x="94" y="759"/>
                  </a:cubicBezTo>
                  <a:cubicBezTo>
                    <a:pt x="71" y="767"/>
                    <a:pt x="23" y="806"/>
                    <a:pt x="31" y="854"/>
                  </a:cubicBezTo>
                  <a:cubicBezTo>
                    <a:pt x="39" y="885"/>
                    <a:pt x="47" y="925"/>
                    <a:pt x="71" y="964"/>
                  </a:cubicBezTo>
                  <a:lnTo>
                    <a:pt x="71" y="964"/>
                  </a:lnTo>
                  <a:cubicBezTo>
                    <a:pt x="71" y="964"/>
                    <a:pt x="71" y="956"/>
                    <a:pt x="79" y="956"/>
                  </a:cubicBezTo>
                  <a:cubicBezTo>
                    <a:pt x="79" y="956"/>
                    <a:pt x="87" y="956"/>
                    <a:pt x="94" y="980"/>
                  </a:cubicBezTo>
                  <a:cubicBezTo>
                    <a:pt x="110" y="988"/>
                    <a:pt x="110" y="996"/>
                    <a:pt x="110" y="1004"/>
                  </a:cubicBezTo>
                  <a:cubicBezTo>
                    <a:pt x="110" y="1012"/>
                    <a:pt x="110" y="1012"/>
                    <a:pt x="150" y="1027"/>
                  </a:cubicBezTo>
                  <a:cubicBezTo>
                    <a:pt x="181" y="1035"/>
                    <a:pt x="205" y="1043"/>
                    <a:pt x="213" y="1043"/>
                  </a:cubicBezTo>
                  <a:cubicBezTo>
                    <a:pt x="221" y="1043"/>
                    <a:pt x="221" y="1043"/>
                    <a:pt x="229" y="1043"/>
                  </a:cubicBezTo>
                  <a:lnTo>
                    <a:pt x="237" y="1035"/>
                  </a:lnTo>
                  <a:cubicBezTo>
                    <a:pt x="245" y="1035"/>
                    <a:pt x="245" y="1035"/>
                    <a:pt x="253" y="1035"/>
                  </a:cubicBezTo>
                  <a:cubicBezTo>
                    <a:pt x="253" y="1027"/>
                    <a:pt x="261" y="1027"/>
                    <a:pt x="261" y="1027"/>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32" name="Freeform 771"/>
            <p:cNvSpPr>
              <a:spLocks noChangeArrowheads="1"/>
            </p:cNvSpPr>
            <p:nvPr/>
          </p:nvSpPr>
          <p:spPr bwMode="auto">
            <a:xfrm>
              <a:off x="21323939" y="6365494"/>
              <a:ext cx="220335" cy="361812"/>
            </a:xfrm>
            <a:custGeom>
              <a:avLst/>
              <a:gdLst>
                <a:gd name="T0" fmla="*/ 102 w 420"/>
                <a:gd name="T1" fmla="*/ 0 h 688"/>
                <a:gd name="T2" fmla="*/ 102 w 420"/>
                <a:gd name="T3" fmla="*/ 0 h 688"/>
                <a:gd name="T4" fmla="*/ 31 w 420"/>
                <a:gd name="T5" fmla="*/ 31 h 688"/>
                <a:gd name="T6" fmla="*/ 7 w 420"/>
                <a:gd name="T7" fmla="*/ 79 h 688"/>
                <a:gd name="T8" fmla="*/ 31 w 420"/>
                <a:gd name="T9" fmla="*/ 181 h 688"/>
                <a:gd name="T10" fmla="*/ 102 w 420"/>
                <a:gd name="T11" fmla="*/ 411 h 688"/>
                <a:gd name="T12" fmla="*/ 142 w 420"/>
                <a:gd name="T13" fmla="*/ 640 h 688"/>
                <a:gd name="T14" fmla="*/ 268 w 420"/>
                <a:gd name="T15" fmla="*/ 664 h 688"/>
                <a:gd name="T16" fmla="*/ 419 w 420"/>
                <a:gd name="T17" fmla="*/ 687 h 688"/>
                <a:gd name="T18" fmla="*/ 419 w 420"/>
                <a:gd name="T19" fmla="*/ 671 h 688"/>
                <a:gd name="T20" fmla="*/ 371 w 420"/>
                <a:gd name="T21" fmla="*/ 632 h 688"/>
                <a:gd name="T22" fmla="*/ 355 w 420"/>
                <a:gd name="T23" fmla="*/ 561 h 688"/>
                <a:gd name="T24" fmla="*/ 355 w 420"/>
                <a:gd name="T25" fmla="*/ 506 h 688"/>
                <a:gd name="T26" fmla="*/ 332 w 420"/>
                <a:gd name="T27" fmla="*/ 450 h 688"/>
                <a:gd name="T28" fmla="*/ 253 w 420"/>
                <a:gd name="T29" fmla="*/ 387 h 688"/>
                <a:gd name="T30" fmla="*/ 182 w 420"/>
                <a:gd name="T31" fmla="*/ 260 h 688"/>
                <a:gd name="T32" fmla="*/ 150 w 420"/>
                <a:gd name="T33" fmla="*/ 205 h 688"/>
                <a:gd name="T34" fmla="*/ 150 w 420"/>
                <a:gd name="T35" fmla="*/ 205 h 688"/>
                <a:gd name="T36" fmla="*/ 110 w 420"/>
                <a:gd name="T37" fmla="*/ 87 h 688"/>
                <a:gd name="T38" fmla="*/ 134 w 420"/>
                <a:gd name="T39" fmla="*/ 23 h 688"/>
                <a:gd name="T40" fmla="*/ 102 w 420"/>
                <a:gd name="T41"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0" h="688">
                  <a:moveTo>
                    <a:pt x="102" y="0"/>
                  </a:moveTo>
                  <a:lnTo>
                    <a:pt x="102" y="0"/>
                  </a:lnTo>
                  <a:cubicBezTo>
                    <a:pt x="71" y="0"/>
                    <a:pt x="39" y="23"/>
                    <a:pt x="31" y="31"/>
                  </a:cubicBezTo>
                  <a:cubicBezTo>
                    <a:pt x="23" y="47"/>
                    <a:pt x="7" y="71"/>
                    <a:pt x="7" y="79"/>
                  </a:cubicBezTo>
                  <a:cubicBezTo>
                    <a:pt x="0" y="87"/>
                    <a:pt x="7" y="126"/>
                    <a:pt x="31" y="181"/>
                  </a:cubicBezTo>
                  <a:cubicBezTo>
                    <a:pt x="55" y="245"/>
                    <a:pt x="95" y="371"/>
                    <a:pt x="102" y="411"/>
                  </a:cubicBezTo>
                  <a:cubicBezTo>
                    <a:pt x="102" y="458"/>
                    <a:pt x="134" y="624"/>
                    <a:pt x="142" y="640"/>
                  </a:cubicBezTo>
                  <a:cubicBezTo>
                    <a:pt x="150" y="648"/>
                    <a:pt x="197" y="648"/>
                    <a:pt x="268" y="664"/>
                  </a:cubicBezTo>
                  <a:cubicBezTo>
                    <a:pt x="316" y="671"/>
                    <a:pt x="379" y="671"/>
                    <a:pt x="419" y="687"/>
                  </a:cubicBezTo>
                  <a:cubicBezTo>
                    <a:pt x="419" y="680"/>
                    <a:pt x="419" y="671"/>
                    <a:pt x="419" y="671"/>
                  </a:cubicBezTo>
                  <a:cubicBezTo>
                    <a:pt x="419" y="640"/>
                    <a:pt x="403" y="656"/>
                    <a:pt x="371" y="632"/>
                  </a:cubicBezTo>
                  <a:cubicBezTo>
                    <a:pt x="347" y="608"/>
                    <a:pt x="403" y="608"/>
                    <a:pt x="355" y="561"/>
                  </a:cubicBezTo>
                  <a:cubicBezTo>
                    <a:pt x="316" y="513"/>
                    <a:pt x="355" y="513"/>
                    <a:pt x="355" y="506"/>
                  </a:cubicBezTo>
                  <a:cubicBezTo>
                    <a:pt x="355" y="490"/>
                    <a:pt x="355" y="466"/>
                    <a:pt x="332" y="450"/>
                  </a:cubicBezTo>
                  <a:cubicBezTo>
                    <a:pt x="300" y="427"/>
                    <a:pt x="268" y="403"/>
                    <a:pt x="253" y="387"/>
                  </a:cubicBezTo>
                  <a:cubicBezTo>
                    <a:pt x="237" y="371"/>
                    <a:pt x="221" y="292"/>
                    <a:pt x="182" y="260"/>
                  </a:cubicBezTo>
                  <a:cubicBezTo>
                    <a:pt x="150" y="229"/>
                    <a:pt x="134" y="213"/>
                    <a:pt x="150" y="205"/>
                  </a:cubicBezTo>
                  <a:lnTo>
                    <a:pt x="150" y="205"/>
                  </a:lnTo>
                  <a:cubicBezTo>
                    <a:pt x="126" y="166"/>
                    <a:pt x="110" y="118"/>
                    <a:pt x="110" y="87"/>
                  </a:cubicBezTo>
                  <a:cubicBezTo>
                    <a:pt x="102" y="63"/>
                    <a:pt x="118" y="39"/>
                    <a:pt x="134" y="23"/>
                  </a:cubicBezTo>
                  <a:cubicBezTo>
                    <a:pt x="126" y="16"/>
                    <a:pt x="118" y="0"/>
                    <a:pt x="102"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33" name="Freeform 772"/>
            <p:cNvSpPr>
              <a:spLocks noChangeArrowheads="1"/>
            </p:cNvSpPr>
            <p:nvPr/>
          </p:nvSpPr>
          <p:spPr bwMode="auto">
            <a:xfrm>
              <a:off x="21323939" y="6365494"/>
              <a:ext cx="220335" cy="366450"/>
            </a:xfrm>
            <a:custGeom>
              <a:avLst/>
              <a:gdLst>
                <a:gd name="T0" fmla="*/ 419 w 420"/>
                <a:gd name="T1" fmla="*/ 695 h 696"/>
                <a:gd name="T2" fmla="*/ 316 w 420"/>
                <a:gd name="T3" fmla="*/ 671 h 696"/>
                <a:gd name="T4" fmla="*/ 205 w 420"/>
                <a:gd name="T5" fmla="*/ 656 h 696"/>
                <a:gd name="T6" fmla="*/ 95 w 420"/>
                <a:gd name="T7" fmla="*/ 411 h 696"/>
                <a:gd name="T8" fmla="*/ 0 w 420"/>
                <a:gd name="T9" fmla="*/ 79 h 696"/>
                <a:gd name="T10" fmla="*/ 31 w 420"/>
                <a:gd name="T11" fmla="*/ 31 h 696"/>
                <a:gd name="T12" fmla="*/ 134 w 420"/>
                <a:gd name="T13" fmla="*/ 16 h 696"/>
                <a:gd name="T14" fmla="*/ 134 w 420"/>
                <a:gd name="T15" fmla="*/ 23 h 696"/>
                <a:gd name="T16" fmla="*/ 150 w 420"/>
                <a:gd name="T17" fmla="*/ 205 h 696"/>
                <a:gd name="T18" fmla="*/ 150 w 420"/>
                <a:gd name="T19" fmla="*/ 205 h 696"/>
                <a:gd name="T20" fmla="*/ 142 w 420"/>
                <a:gd name="T21" fmla="*/ 213 h 696"/>
                <a:gd name="T22" fmla="*/ 237 w 420"/>
                <a:gd name="T23" fmla="*/ 347 h 696"/>
                <a:gd name="T24" fmla="*/ 300 w 420"/>
                <a:gd name="T25" fmla="*/ 418 h 696"/>
                <a:gd name="T26" fmla="*/ 355 w 420"/>
                <a:gd name="T27" fmla="*/ 506 h 696"/>
                <a:gd name="T28" fmla="*/ 347 w 420"/>
                <a:gd name="T29" fmla="*/ 513 h 696"/>
                <a:gd name="T30" fmla="*/ 363 w 420"/>
                <a:gd name="T31" fmla="*/ 561 h 696"/>
                <a:gd name="T32" fmla="*/ 379 w 420"/>
                <a:gd name="T33" fmla="*/ 632 h 696"/>
                <a:gd name="T34" fmla="*/ 419 w 420"/>
                <a:gd name="T35" fmla="*/ 671 h 696"/>
                <a:gd name="T36" fmla="*/ 419 w 420"/>
                <a:gd name="T37" fmla="*/ 695 h 696"/>
                <a:gd name="T38" fmla="*/ 102 w 420"/>
                <a:gd name="T39" fmla="*/ 7 h 696"/>
                <a:gd name="T40" fmla="*/ 15 w 420"/>
                <a:gd name="T41" fmla="*/ 71 h 696"/>
                <a:gd name="T42" fmla="*/ 31 w 420"/>
                <a:gd name="T43" fmla="*/ 181 h 696"/>
                <a:gd name="T44" fmla="*/ 142 w 420"/>
                <a:gd name="T45" fmla="*/ 640 h 696"/>
                <a:gd name="T46" fmla="*/ 268 w 420"/>
                <a:gd name="T47" fmla="*/ 656 h 696"/>
                <a:gd name="T48" fmla="*/ 411 w 420"/>
                <a:gd name="T49" fmla="*/ 680 h 696"/>
                <a:gd name="T50" fmla="*/ 395 w 420"/>
                <a:gd name="T51" fmla="*/ 648 h 696"/>
                <a:gd name="T52" fmla="*/ 371 w 420"/>
                <a:gd name="T53" fmla="*/ 608 h 696"/>
                <a:gd name="T54" fmla="*/ 332 w 420"/>
                <a:gd name="T55" fmla="*/ 529 h 696"/>
                <a:gd name="T56" fmla="*/ 347 w 420"/>
                <a:gd name="T57" fmla="*/ 506 h 696"/>
                <a:gd name="T58" fmla="*/ 324 w 420"/>
                <a:gd name="T59" fmla="*/ 450 h 696"/>
                <a:gd name="T60" fmla="*/ 253 w 420"/>
                <a:gd name="T61" fmla="*/ 387 h 696"/>
                <a:gd name="T62" fmla="*/ 182 w 420"/>
                <a:gd name="T63" fmla="*/ 260 h 696"/>
                <a:gd name="T64" fmla="*/ 142 w 420"/>
                <a:gd name="T65" fmla="*/ 205 h 696"/>
                <a:gd name="T66" fmla="*/ 126 w 420"/>
                <a:gd name="T67" fmla="*/ 23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0" h="696">
                  <a:moveTo>
                    <a:pt x="419" y="695"/>
                  </a:moveTo>
                  <a:lnTo>
                    <a:pt x="419" y="695"/>
                  </a:lnTo>
                  <a:cubicBezTo>
                    <a:pt x="411" y="687"/>
                    <a:pt x="411" y="687"/>
                    <a:pt x="411" y="687"/>
                  </a:cubicBezTo>
                  <a:cubicBezTo>
                    <a:pt x="387" y="680"/>
                    <a:pt x="347" y="680"/>
                    <a:pt x="316" y="671"/>
                  </a:cubicBezTo>
                  <a:cubicBezTo>
                    <a:pt x="300" y="671"/>
                    <a:pt x="284" y="671"/>
                    <a:pt x="268" y="664"/>
                  </a:cubicBezTo>
                  <a:cubicBezTo>
                    <a:pt x="245" y="664"/>
                    <a:pt x="221" y="664"/>
                    <a:pt x="205" y="656"/>
                  </a:cubicBezTo>
                  <a:cubicBezTo>
                    <a:pt x="166" y="656"/>
                    <a:pt x="142" y="648"/>
                    <a:pt x="142" y="640"/>
                  </a:cubicBezTo>
                  <a:cubicBezTo>
                    <a:pt x="134" y="624"/>
                    <a:pt x="102" y="458"/>
                    <a:pt x="95" y="411"/>
                  </a:cubicBezTo>
                  <a:cubicBezTo>
                    <a:pt x="95" y="371"/>
                    <a:pt x="55" y="245"/>
                    <a:pt x="23" y="189"/>
                  </a:cubicBezTo>
                  <a:cubicBezTo>
                    <a:pt x="0" y="134"/>
                    <a:pt x="0" y="87"/>
                    <a:pt x="0" y="79"/>
                  </a:cubicBezTo>
                  <a:cubicBezTo>
                    <a:pt x="7" y="79"/>
                    <a:pt x="7" y="71"/>
                    <a:pt x="7" y="63"/>
                  </a:cubicBezTo>
                  <a:cubicBezTo>
                    <a:pt x="15" y="55"/>
                    <a:pt x="23" y="39"/>
                    <a:pt x="31" y="31"/>
                  </a:cubicBezTo>
                  <a:cubicBezTo>
                    <a:pt x="39" y="16"/>
                    <a:pt x="71" y="0"/>
                    <a:pt x="102" y="0"/>
                  </a:cubicBezTo>
                  <a:cubicBezTo>
                    <a:pt x="118" y="0"/>
                    <a:pt x="134" y="7"/>
                    <a:pt x="134" y="16"/>
                  </a:cubicBezTo>
                  <a:cubicBezTo>
                    <a:pt x="134" y="23"/>
                    <a:pt x="134" y="23"/>
                    <a:pt x="134" y="23"/>
                  </a:cubicBezTo>
                  <a:lnTo>
                    <a:pt x="134" y="23"/>
                  </a:lnTo>
                  <a:cubicBezTo>
                    <a:pt x="126" y="31"/>
                    <a:pt x="102" y="55"/>
                    <a:pt x="110" y="87"/>
                  </a:cubicBezTo>
                  <a:cubicBezTo>
                    <a:pt x="118" y="118"/>
                    <a:pt x="126" y="166"/>
                    <a:pt x="150" y="205"/>
                  </a:cubicBezTo>
                  <a:lnTo>
                    <a:pt x="150" y="205"/>
                  </a:lnTo>
                  <a:lnTo>
                    <a:pt x="150" y="205"/>
                  </a:lnTo>
                  <a:lnTo>
                    <a:pt x="150" y="205"/>
                  </a:lnTo>
                  <a:cubicBezTo>
                    <a:pt x="142" y="213"/>
                    <a:pt x="142" y="213"/>
                    <a:pt x="142" y="213"/>
                  </a:cubicBezTo>
                  <a:cubicBezTo>
                    <a:pt x="142" y="221"/>
                    <a:pt x="173" y="245"/>
                    <a:pt x="189" y="260"/>
                  </a:cubicBezTo>
                  <a:cubicBezTo>
                    <a:pt x="213" y="276"/>
                    <a:pt x="229" y="324"/>
                    <a:pt x="237" y="347"/>
                  </a:cubicBezTo>
                  <a:cubicBezTo>
                    <a:pt x="245" y="363"/>
                    <a:pt x="253" y="379"/>
                    <a:pt x="253" y="387"/>
                  </a:cubicBezTo>
                  <a:cubicBezTo>
                    <a:pt x="260" y="395"/>
                    <a:pt x="276" y="403"/>
                    <a:pt x="300" y="418"/>
                  </a:cubicBezTo>
                  <a:cubicBezTo>
                    <a:pt x="308" y="427"/>
                    <a:pt x="324" y="434"/>
                    <a:pt x="332" y="442"/>
                  </a:cubicBezTo>
                  <a:cubicBezTo>
                    <a:pt x="355" y="466"/>
                    <a:pt x="355" y="490"/>
                    <a:pt x="355" y="506"/>
                  </a:cubicBezTo>
                  <a:lnTo>
                    <a:pt x="355" y="506"/>
                  </a:lnTo>
                  <a:cubicBezTo>
                    <a:pt x="355" y="506"/>
                    <a:pt x="355" y="513"/>
                    <a:pt x="347" y="513"/>
                  </a:cubicBezTo>
                  <a:cubicBezTo>
                    <a:pt x="347" y="513"/>
                    <a:pt x="340" y="521"/>
                    <a:pt x="340" y="529"/>
                  </a:cubicBezTo>
                  <a:cubicBezTo>
                    <a:pt x="340" y="537"/>
                    <a:pt x="347" y="545"/>
                    <a:pt x="363" y="561"/>
                  </a:cubicBezTo>
                  <a:cubicBezTo>
                    <a:pt x="387" y="593"/>
                    <a:pt x="379" y="600"/>
                    <a:pt x="371" y="616"/>
                  </a:cubicBezTo>
                  <a:cubicBezTo>
                    <a:pt x="371" y="616"/>
                    <a:pt x="371" y="624"/>
                    <a:pt x="379" y="632"/>
                  </a:cubicBezTo>
                  <a:cubicBezTo>
                    <a:pt x="387" y="640"/>
                    <a:pt x="395" y="640"/>
                    <a:pt x="403" y="640"/>
                  </a:cubicBezTo>
                  <a:cubicBezTo>
                    <a:pt x="411" y="648"/>
                    <a:pt x="419" y="648"/>
                    <a:pt x="419" y="671"/>
                  </a:cubicBezTo>
                  <a:cubicBezTo>
                    <a:pt x="419" y="671"/>
                    <a:pt x="419" y="680"/>
                    <a:pt x="419" y="687"/>
                  </a:cubicBezTo>
                  <a:lnTo>
                    <a:pt x="419" y="695"/>
                  </a:lnTo>
                  <a:close/>
                  <a:moveTo>
                    <a:pt x="102" y="7"/>
                  </a:moveTo>
                  <a:lnTo>
                    <a:pt x="102" y="7"/>
                  </a:lnTo>
                  <a:cubicBezTo>
                    <a:pt x="71" y="7"/>
                    <a:pt x="39" y="23"/>
                    <a:pt x="39" y="39"/>
                  </a:cubicBezTo>
                  <a:cubicBezTo>
                    <a:pt x="31" y="39"/>
                    <a:pt x="23" y="55"/>
                    <a:pt x="15" y="71"/>
                  </a:cubicBezTo>
                  <a:cubicBezTo>
                    <a:pt x="15" y="71"/>
                    <a:pt x="7" y="79"/>
                    <a:pt x="7" y="87"/>
                  </a:cubicBezTo>
                  <a:cubicBezTo>
                    <a:pt x="7" y="87"/>
                    <a:pt x="7" y="126"/>
                    <a:pt x="31" y="181"/>
                  </a:cubicBezTo>
                  <a:cubicBezTo>
                    <a:pt x="63" y="245"/>
                    <a:pt x="102" y="371"/>
                    <a:pt x="102" y="411"/>
                  </a:cubicBezTo>
                  <a:cubicBezTo>
                    <a:pt x="102" y="458"/>
                    <a:pt x="142" y="624"/>
                    <a:pt x="142" y="640"/>
                  </a:cubicBezTo>
                  <a:cubicBezTo>
                    <a:pt x="150" y="648"/>
                    <a:pt x="173" y="648"/>
                    <a:pt x="205" y="648"/>
                  </a:cubicBezTo>
                  <a:cubicBezTo>
                    <a:pt x="229" y="656"/>
                    <a:pt x="245" y="656"/>
                    <a:pt x="268" y="656"/>
                  </a:cubicBezTo>
                  <a:cubicBezTo>
                    <a:pt x="284" y="664"/>
                    <a:pt x="300" y="664"/>
                    <a:pt x="316" y="664"/>
                  </a:cubicBezTo>
                  <a:cubicBezTo>
                    <a:pt x="347" y="671"/>
                    <a:pt x="387" y="671"/>
                    <a:pt x="411" y="680"/>
                  </a:cubicBezTo>
                  <a:lnTo>
                    <a:pt x="411" y="671"/>
                  </a:lnTo>
                  <a:cubicBezTo>
                    <a:pt x="411" y="656"/>
                    <a:pt x="411" y="656"/>
                    <a:pt x="395" y="648"/>
                  </a:cubicBezTo>
                  <a:cubicBezTo>
                    <a:pt x="395" y="648"/>
                    <a:pt x="379" y="640"/>
                    <a:pt x="371" y="632"/>
                  </a:cubicBezTo>
                  <a:cubicBezTo>
                    <a:pt x="363" y="624"/>
                    <a:pt x="363" y="616"/>
                    <a:pt x="371" y="608"/>
                  </a:cubicBezTo>
                  <a:cubicBezTo>
                    <a:pt x="371" y="600"/>
                    <a:pt x="379" y="593"/>
                    <a:pt x="355" y="569"/>
                  </a:cubicBezTo>
                  <a:cubicBezTo>
                    <a:pt x="340" y="545"/>
                    <a:pt x="332" y="537"/>
                    <a:pt x="332" y="529"/>
                  </a:cubicBezTo>
                  <a:cubicBezTo>
                    <a:pt x="332" y="513"/>
                    <a:pt x="340" y="513"/>
                    <a:pt x="347" y="506"/>
                  </a:cubicBezTo>
                  <a:lnTo>
                    <a:pt x="347" y="506"/>
                  </a:lnTo>
                  <a:lnTo>
                    <a:pt x="347" y="506"/>
                  </a:lnTo>
                  <a:cubicBezTo>
                    <a:pt x="347" y="490"/>
                    <a:pt x="347" y="466"/>
                    <a:pt x="324" y="450"/>
                  </a:cubicBezTo>
                  <a:cubicBezTo>
                    <a:pt x="316" y="442"/>
                    <a:pt x="308" y="434"/>
                    <a:pt x="292" y="427"/>
                  </a:cubicBezTo>
                  <a:cubicBezTo>
                    <a:pt x="276" y="411"/>
                    <a:pt x="260" y="395"/>
                    <a:pt x="253" y="387"/>
                  </a:cubicBezTo>
                  <a:cubicBezTo>
                    <a:pt x="245" y="387"/>
                    <a:pt x="237" y="371"/>
                    <a:pt x="237" y="355"/>
                  </a:cubicBezTo>
                  <a:cubicBezTo>
                    <a:pt x="221" y="324"/>
                    <a:pt x="205" y="284"/>
                    <a:pt x="182" y="260"/>
                  </a:cubicBezTo>
                  <a:cubicBezTo>
                    <a:pt x="150" y="237"/>
                    <a:pt x="134" y="221"/>
                    <a:pt x="134" y="213"/>
                  </a:cubicBezTo>
                  <a:cubicBezTo>
                    <a:pt x="134" y="205"/>
                    <a:pt x="142" y="205"/>
                    <a:pt x="142" y="205"/>
                  </a:cubicBezTo>
                  <a:cubicBezTo>
                    <a:pt x="118" y="166"/>
                    <a:pt x="110" y="126"/>
                    <a:pt x="102" y="87"/>
                  </a:cubicBezTo>
                  <a:cubicBezTo>
                    <a:pt x="102" y="63"/>
                    <a:pt x="110" y="39"/>
                    <a:pt x="126" y="23"/>
                  </a:cubicBezTo>
                  <a:cubicBezTo>
                    <a:pt x="118" y="7"/>
                    <a:pt x="110" y="7"/>
                    <a:pt x="102" y="7"/>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34" name="Freeform 773"/>
            <p:cNvSpPr>
              <a:spLocks noChangeArrowheads="1"/>
            </p:cNvSpPr>
            <p:nvPr/>
          </p:nvSpPr>
          <p:spPr bwMode="auto">
            <a:xfrm>
              <a:off x="20338234" y="5829734"/>
              <a:ext cx="1148056" cy="753775"/>
            </a:xfrm>
            <a:custGeom>
              <a:avLst/>
              <a:gdLst>
                <a:gd name="T0" fmla="*/ 1881 w 2183"/>
                <a:gd name="T1" fmla="*/ 1114 h 1432"/>
                <a:gd name="T2" fmla="*/ 1881 w 2183"/>
                <a:gd name="T3" fmla="*/ 1114 h 1432"/>
                <a:gd name="T4" fmla="*/ 1881 w 2183"/>
                <a:gd name="T5" fmla="*/ 1099 h 1432"/>
                <a:gd name="T6" fmla="*/ 1905 w 2183"/>
                <a:gd name="T7" fmla="*/ 1051 h 1432"/>
                <a:gd name="T8" fmla="*/ 1976 w 2183"/>
                <a:gd name="T9" fmla="*/ 1020 h 1432"/>
                <a:gd name="T10" fmla="*/ 2008 w 2183"/>
                <a:gd name="T11" fmla="*/ 1043 h 1432"/>
                <a:gd name="T12" fmla="*/ 2047 w 2183"/>
                <a:gd name="T13" fmla="*/ 1012 h 1432"/>
                <a:gd name="T14" fmla="*/ 2095 w 2183"/>
                <a:gd name="T15" fmla="*/ 964 h 1432"/>
                <a:gd name="T16" fmla="*/ 2127 w 2183"/>
                <a:gd name="T17" fmla="*/ 877 h 1432"/>
                <a:gd name="T18" fmla="*/ 2182 w 2183"/>
                <a:gd name="T19" fmla="*/ 806 h 1432"/>
                <a:gd name="T20" fmla="*/ 1976 w 2183"/>
                <a:gd name="T21" fmla="*/ 632 h 1432"/>
                <a:gd name="T22" fmla="*/ 1992 w 2183"/>
                <a:gd name="T23" fmla="*/ 577 h 1432"/>
                <a:gd name="T24" fmla="*/ 2016 w 2183"/>
                <a:gd name="T25" fmla="*/ 530 h 1432"/>
                <a:gd name="T26" fmla="*/ 1976 w 2183"/>
                <a:gd name="T27" fmla="*/ 506 h 1432"/>
                <a:gd name="T28" fmla="*/ 2024 w 2183"/>
                <a:gd name="T29" fmla="*/ 395 h 1432"/>
                <a:gd name="T30" fmla="*/ 2032 w 2183"/>
                <a:gd name="T31" fmla="*/ 324 h 1432"/>
                <a:gd name="T32" fmla="*/ 2087 w 2183"/>
                <a:gd name="T33" fmla="*/ 261 h 1432"/>
                <a:gd name="T34" fmla="*/ 2032 w 2183"/>
                <a:gd name="T35" fmla="*/ 237 h 1432"/>
                <a:gd name="T36" fmla="*/ 1961 w 2183"/>
                <a:gd name="T37" fmla="*/ 221 h 1432"/>
                <a:gd name="T38" fmla="*/ 1889 w 2183"/>
                <a:gd name="T39" fmla="*/ 79 h 1432"/>
                <a:gd name="T40" fmla="*/ 1787 w 2183"/>
                <a:gd name="T41" fmla="*/ 39 h 1432"/>
                <a:gd name="T42" fmla="*/ 1684 w 2183"/>
                <a:gd name="T43" fmla="*/ 39 h 1432"/>
                <a:gd name="T44" fmla="*/ 269 w 2183"/>
                <a:gd name="T45" fmla="*/ 316 h 1432"/>
                <a:gd name="T46" fmla="*/ 245 w 2183"/>
                <a:gd name="T47" fmla="*/ 205 h 1432"/>
                <a:gd name="T48" fmla="*/ 55 w 2183"/>
                <a:gd name="T49" fmla="*/ 356 h 1432"/>
                <a:gd name="T50" fmla="*/ 0 w 2183"/>
                <a:gd name="T51" fmla="*/ 379 h 1432"/>
                <a:gd name="T52" fmla="*/ 198 w 2183"/>
                <a:gd name="T53" fmla="*/ 1431 h 1432"/>
                <a:gd name="T54" fmla="*/ 1881 w 2183"/>
                <a:gd name="T55" fmla="*/ 111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3" h="1432">
                  <a:moveTo>
                    <a:pt x="1881" y="1114"/>
                  </a:moveTo>
                  <a:lnTo>
                    <a:pt x="1881" y="1114"/>
                  </a:lnTo>
                  <a:cubicBezTo>
                    <a:pt x="1881" y="1107"/>
                    <a:pt x="1881" y="1099"/>
                    <a:pt x="1881" y="1099"/>
                  </a:cubicBezTo>
                  <a:cubicBezTo>
                    <a:pt x="1881" y="1091"/>
                    <a:pt x="1897" y="1067"/>
                    <a:pt x="1905" y="1051"/>
                  </a:cubicBezTo>
                  <a:cubicBezTo>
                    <a:pt x="1913" y="1043"/>
                    <a:pt x="1945" y="1020"/>
                    <a:pt x="1976" y="1020"/>
                  </a:cubicBezTo>
                  <a:cubicBezTo>
                    <a:pt x="1992" y="1020"/>
                    <a:pt x="2000" y="1036"/>
                    <a:pt x="2008" y="1043"/>
                  </a:cubicBezTo>
                  <a:cubicBezTo>
                    <a:pt x="2016" y="1027"/>
                    <a:pt x="2032" y="1012"/>
                    <a:pt x="2047" y="1012"/>
                  </a:cubicBezTo>
                  <a:cubicBezTo>
                    <a:pt x="2071" y="1004"/>
                    <a:pt x="2087" y="996"/>
                    <a:pt x="2095" y="964"/>
                  </a:cubicBezTo>
                  <a:cubicBezTo>
                    <a:pt x="2111" y="941"/>
                    <a:pt x="2111" y="901"/>
                    <a:pt x="2127" y="877"/>
                  </a:cubicBezTo>
                  <a:cubicBezTo>
                    <a:pt x="2142" y="861"/>
                    <a:pt x="2182" y="806"/>
                    <a:pt x="2182" y="806"/>
                  </a:cubicBezTo>
                  <a:cubicBezTo>
                    <a:pt x="2174" y="798"/>
                    <a:pt x="1992" y="648"/>
                    <a:pt x="1976" y="632"/>
                  </a:cubicBezTo>
                  <a:cubicBezTo>
                    <a:pt x="1969" y="624"/>
                    <a:pt x="1976" y="585"/>
                    <a:pt x="1992" y="577"/>
                  </a:cubicBezTo>
                  <a:cubicBezTo>
                    <a:pt x="2008" y="561"/>
                    <a:pt x="2016" y="545"/>
                    <a:pt x="2016" y="530"/>
                  </a:cubicBezTo>
                  <a:cubicBezTo>
                    <a:pt x="2016" y="506"/>
                    <a:pt x="2008" y="521"/>
                    <a:pt x="1976" y="506"/>
                  </a:cubicBezTo>
                  <a:cubicBezTo>
                    <a:pt x="1937" y="490"/>
                    <a:pt x="2000" y="411"/>
                    <a:pt x="2024" y="395"/>
                  </a:cubicBezTo>
                  <a:cubicBezTo>
                    <a:pt x="2040" y="387"/>
                    <a:pt x="2032" y="340"/>
                    <a:pt x="2032" y="324"/>
                  </a:cubicBezTo>
                  <a:cubicBezTo>
                    <a:pt x="2032" y="316"/>
                    <a:pt x="2071" y="269"/>
                    <a:pt x="2087" y="261"/>
                  </a:cubicBezTo>
                  <a:cubicBezTo>
                    <a:pt x="2071" y="245"/>
                    <a:pt x="2056" y="245"/>
                    <a:pt x="2032" y="237"/>
                  </a:cubicBezTo>
                  <a:cubicBezTo>
                    <a:pt x="1984" y="229"/>
                    <a:pt x="1984" y="253"/>
                    <a:pt x="1961" y="221"/>
                  </a:cubicBezTo>
                  <a:cubicBezTo>
                    <a:pt x="1945" y="190"/>
                    <a:pt x="1921" y="79"/>
                    <a:pt x="1889" y="79"/>
                  </a:cubicBezTo>
                  <a:cubicBezTo>
                    <a:pt x="1858" y="71"/>
                    <a:pt x="1834" y="71"/>
                    <a:pt x="1787" y="39"/>
                  </a:cubicBezTo>
                  <a:cubicBezTo>
                    <a:pt x="1739" y="0"/>
                    <a:pt x="1716" y="31"/>
                    <a:pt x="1684" y="39"/>
                  </a:cubicBezTo>
                  <a:cubicBezTo>
                    <a:pt x="1660" y="55"/>
                    <a:pt x="269" y="316"/>
                    <a:pt x="269" y="316"/>
                  </a:cubicBezTo>
                  <a:cubicBezTo>
                    <a:pt x="245" y="205"/>
                    <a:pt x="245" y="205"/>
                    <a:pt x="245" y="205"/>
                  </a:cubicBezTo>
                  <a:cubicBezTo>
                    <a:pt x="182" y="261"/>
                    <a:pt x="103" y="332"/>
                    <a:pt x="55" y="356"/>
                  </a:cubicBezTo>
                  <a:cubicBezTo>
                    <a:pt x="40" y="363"/>
                    <a:pt x="24" y="371"/>
                    <a:pt x="0" y="379"/>
                  </a:cubicBezTo>
                  <a:cubicBezTo>
                    <a:pt x="198" y="1431"/>
                    <a:pt x="198" y="1431"/>
                    <a:pt x="198" y="1431"/>
                  </a:cubicBezTo>
                  <a:lnTo>
                    <a:pt x="1881" y="1114"/>
                  </a:lnTo>
                </a:path>
              </a:pathLst>
            </a:custGeom>
            <a:solidFill>
              <a:schemeClr val="accent2"/>
            </a:solidFill>
            <a:ln>
              <a:solidFill>
                <a:schemeClr val="bg2"/>
              </a:solidFill>
            </a:ln>
            <a:effectLst/>
          </p:spPr>
          <p:txBody>
            <a:bodyPr wrap="none" anchor="ctr"/>
            <a:lstStyle/>
            <a:p>
              <a:endParaRPr lang="en-US" sz="2701" dirty="0">
                <a:latin typeface="Lato Light"/>
              </a:endParaRPr>
            </a:p>
          </p:txBody>
        </p:sp>
        <p:sp>
          <p:nvSpPr>
            <p:cNvPr id="335" name="Freeform 774"/>
            <p:cNvSpPr>
              <a:spLocks noChangeArrowheads="1"/>
            </p:cNvSpPr>
            <p:nvPr/>
          </p:nvSpPr>
          <p:spPr bwMode="auto">
            <a:xfrm>
              <a:off x="20338234" y="5836692"/>
              <a:ext cx="1152694" cy="749135"/>
            </a:xfrm>
            <a:custGeom>
              <a:avLst/>
              <a:gdLst>
                <a:gd name="T0" fmla="*/ 198 w 2191"/>
                <a:gd name="T1" fmla="*/ 1422 h 1423"/>
                <a:gd name="T2" fmla="*/ 0 w 2191"/>
                <a:gd name="T3" fmla="*/ 363 h 1423"/>
                <a:gd name="T4" fmla="*/ 47 w 2191"/>
                <a:gd name="T5" fmla="*/ 332 h 1423"/>
                <a:gd name="T6" fmla="*/ 253 w 2191"/>
                <a:gd name="T7" fmla="*/ 181 h 1423"/>
                <a:gd name="T8" fmla="*/ 1684 w 2191"/>
                <a:gd name="T9" fmla="*/ 23 h 1423"/>
                <a:gd name="T10" fmla="*/ 1747 w 2191"/>
                <a:gd name="T11" fmla="*/ 0 h 1423"/>
                <a:gd name="T12" fmla="*/ 1889 w 2191"/>
                <a:gd name="T13" fmla="*/ 55 h 1423"/>
                <a:gd name="T14" fmla="*/ 1945 w 2191"/>
                <a:gd name="T15" fmla="*/ 150 h 1423"/>
                <a:gd name="T16" fmla="*/ 1984 w 2191"/>
                <a:gd name="T17" fmla="*/ 213 h 1423"/>
                <a:gd name="T18" fmla="*/ 2008 w 2191"/>
                <a:gd name="T19" fmla="*/ 213 h 1423"/>
                <a:gd name="T20" fmla="*/ 2087 w 2191"/>
                <a:gd name="T21" fmla="*/ 237 h 1423"/>
                <a:gd name="T22" fmla="*/ 2087 w 2191"/>
                <a:gd name="T23" fmla="*/ 245 h 1423"/>
                <a:gd name="T24" fmla="*/ 2032 w 2191"/>
                <a:gd name="T25" fmla="*/ 316 h 1423"/>
                <a:gd name="T26" fmla="*/ 1969 w 2191"/>
                <a:gd name="T27" fmla="*/ 474 h 1423"/>
                <a:gd name="T28" fmla="*/ 2000 w 2191"/>
                <a:gd name="T29" fmla="*/ 490 h 1423"/>
                <a:gd name="T30" fmla="*/ 1992 w 2191"/>
                <a:gd name="T31" fmla="*/ 561 h 1423"/>
                <a:gd name="T32" fmla="*/ 1984 w 2191"/>
                <a:gd name="T33" fmla="*/ 616 h 1423"/>
                <a:gd name="T34" fmla="*/ 2182 w 2191"/>
                <a:gd name="T35" fmla="*/ 790 h 1423"/>
                <a:gd name="T36" fmla="*/ 2111 w 2191"/>
                <a:gd name="T37" fmla="*/ 925 h 1423"/>
                <a:gd name="T38" fmla="*/ 2047 w 2191"/>
                <a:gd name="T39" fmla="*/ 996 h 1423"/>
                <a:gd name="T40" fmla="*/ 2000 w 2191"/>
                <a:gd name="T41" fmla="*/ 1027 h 1423"/>
                <a:gd name="T42" fmla="*/ 1976 w 2191"/>
                <a:gd name="T43" fmla="*/ 1011 h 1423"/>
                <a:gd name="T44" fmla="*/ 1889 w 2191"/>
                <a:gd name="T45" fmla="*/ 1075 h 1423"/>
                <a:gd name="T46" fmla="*/ 1881 w 2191"/>
                <a:gd name="T47" fmla="*/ 1098 h 1423"/>
                <a:gd name="T48" fmla="*/ 198 w 2191"/>
                <a:gd name="T49" fmla="*/ 1422 h 1423"/>
                <a:gd name="T50" fmla="*/ 8 w 2191"/>
                <a:gd name="T51" fmla="*/ 363 h 1423"/>
                <a:gd name="T52" fmla="*/ 1874 w 2191"/>
                <a:gd name="T53" fmla="*/ 1091 h 1423"/>
                <a:gd name="T54" fmla="*/ 1881 w 2191"/>
                <a:gd name="T55" fmla="*/ 1067 h 1423"/>
                <a:gd name="T56" fmla="*/ 1976 w 2191"/>
                <a:gd name="T57" fmla="*/ 1004 h 1423"/>
                <a:gd name="T58" fmla="*/ 2047 w 2191"/>
                <a:gd name="T59" fmla="*/ 988 h 1423"/>
                <a:gd name="T60" fmla="*/ 2103 w 2191"/>
                <a:gd name="T61" fmla="*/ 917 h 1423"/>
                <a:gd name="T62" fmla="*/ 2174 w 2191"/>
                <a:gd name="T63" fmla="*/ 790 h 1423"/>
                <a:gd name="T64" fmla="*/ 1976 w 2191"/>
                <a:gd name="T65" fmla="*/ 624 h 1423"/>
                <a:gd name="T66" fmla="*/ 1992 w 2191"/>
                <a:gd name="T67" fmla="*/ 553 h 1423"/>
                <a:gd name="T68" fmla="*/ 2008 w 2191"/>
                <a:gd name="T69" fmla="*/ 498 h 1423"/>
                <a:gd name="T70" fmla="*/ 1969 w 2191"/>
                <a:gd name="T71" fmla="*/ 490 h 1423"/>
                <a:gd name="T72" fmla="*/ 2016 w 2191"/>
                <a:gd name="T73" fmla="*/ 379 h 1423"/>
                <a:gd name="T74" fmla="*/ 2024 w 2191"/>
                <a:gd name="T75" fmla="*/ 308 h 1423"/>
                <a:gd name="T76" fmla="*/ 2032 w 2191"/>
                <a:gd name="T77" fmla="*/ 221 h 1423"/>
                <a:gd name="T78" fmla="*/ 1992 w 2191"/>
                <a:gd name="T79" fmla="*/ 221 h 1423"/>
                <a:gd name="T80" fmla="*/ 1961 w 2191"/>
                <a:gd name="T81" fmla="*/ 205 h 1423"/>
                <a:gd name="T82" fmla="*/ 1889 w 2191"/>
                <a:gd name="T83" fmla="*/ 63 h 1423"/>
                <a:gd name="T84" fmla="*/ 1787 w 2191"/>
                <a:gd name="T85" fmla="*/ 23 h 1423"/>
                <a:gd name="T86" fmla="*/ 1708 w 2191"/>
                <a:gd name="T87" fmla="*/ 15 h 1423"/>
                <a:gd name="T88" fmla="*/ 277 w 2191"/>
                <a:gd name="T89" fmla="*/ 308 h 1423"/>
                <a:gd name="T90" fmla="*/ 245 w 2191"/>
                <a:gd name="T91" fmla="*/ 197 h 1423"/>
                <a:gd name="T92" fmla="*/ 8 w 2191"/>
                <a:gd name="T93" fmla="*/ 363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91" h="1423">
                  <a:moveTo>
                    <a:pt x="198" y="1422"/>
                  </a:moveTo>
                  <a:lnTo>
                    <a:pt x="198" y="1422"/>
                  </a:lnTo>
                  <a:cubicBezTo>
                    <a:pt x="198" y="1415"/>
                    <a:pt x="198" y="1415"/>
                    <a:pt x="198" y="1415"/>
                  </a:cubicBezTo>
                  <a:cubicBezTo>
                    <a:pt x="0" y="363"/>
                    <a:pt x="0" y="363"/>
                    <a:pt x="0" y="363"/>
                  </a:cubicBezTo>
                  <a:lnTo>
                    <a:pt x="0" y="363"/>
                  </a:lnTo>
                  <a:cubicBezTo>
                    <a:pt x="24" y="347"/>
                    <a:pt x="40" y="340"/>
                    <a:pt x="47" y="332"/>
                  </a:cubicBezTo>
                  <a:cubicBezTo>
                    <a:pt x="111" y="308"/>
                    <a:pt x="198" y="229"/>
                    <a:pt x="245" y="189"/>
                  </a:cubicBezTo>
                  <a:cubicBezTo>
                    <a:pt x="253" y="181"/>
                    <a:pt x="253" y="181"/>
                    <a:pt x="253" y="181"/>
                  </a:cubicBezTo>
                  <a:cubicBezTo>
                    <a:pt x="277" y="300"/>
                    <a:pt x="277" y="300"/>
                    <a:pt x="277" y="300"/>
                  </a:cubicBezTo>
                  <a:cubicBezTo>
                    <a:pt x="356" y="284"/>
                    <a:pt x="1660" y="31"/>
                    <a:pt x="1684" y="23"/>
                  </a:cubicBezTo>
                  <a:cubicBezTo>
                    <a:pt x="1692" y="23"/>
                    <a:pt x="1700" y="15"/>
                    <a:pt x="1700" y="15"/>
                  </a:cubicBezTo>
                  <a:cubicBezTo>
                    <a:pt x="1716" y="8"/>
                    <a:pt x="1731" y="0"/>
                    <a:pt x="1747" y="0"/>
                  </a:cubicBezTo>
                  <a:cubicBezTo>
                    <a:pt x="1755" y="0"/>
                    <a:pt x="1771" y="8"/>
                    <a:pt x="1787" y="15"/>
                  </a:cubicBezTo>
                  <a:cubicBezTo>
                    <a:pt x="1834" y="55"/>
                    <a:pt x="1858" y="55"/>
                    <a:pt x="1889" y="55"/>
                  </a:cubicBezTo>
                  <a:lnTo>
                    <a:pt x="1889" y="55"/>
                  </a:lnTo>
                  <a:cubicBezTo>
                    <a:pt x="1913" y="55"/>
                    <a:pt x="1929" y="103"/>
                    <a:pt x="1945" y="150"/>
                  </a:cubicBezTo>
                  <a:cubicBezTo>
                    <a:pt x="1953" y="174"/>
                    <a:pt x="1961" y="189"/>
                    <a:pt x="1969" y="205"/>
                  </a:cubicBezTo>
                  <a:cubicBezTo>
                    <a:pt x="1976" y="213"/>
                    <a:pt x="1976" y="213"/>
                    <a:pt x="1984" y="213"/>
                  </a:cubicBezTo>
                  <a:cubicBezTo>
                    <a:pt x="1984" y="213"/>
                    <a:pt x="1984" y="213"/>
                    <a:pt x="1992" y="213"/>
                  </a:cubicBezTo>
                  <a:cubicBezTo>
                    <a:pt x="1992" y="213"/>
                    <a:pt x="2000" y="213"/>
                    <a:pt x="2008" y="213"/>
                  </a:cubicBezTo>
                  <a:cubicBezTo>
                    <a:pt x="2016" y="213"/>
                    <a:pt x="2024" y="213"/>
                    <a:pt x="2032" y="213"/>
                  </a:cubicBezTo>
                  <a:cubicBezTo>
                    <a:pt x="2056" y="221"/>
                    <a:pt x="2071" y="229"/>
                    <a:pt x="2087" y="237"/>
                  </a:cubicBezTo>
                  <a:lnTo>
                    <a:pt x="2087" y="237"/>
                  </a:lnTo>
                  <a:cubicBezTo>
                    <a:pt x="2087" y="245"/>
                    <a:pt x="2087" y="245"/>
                    <a:pt x="2087" y="245"/>
                  </a:cubicBezTo>
                  <a:cubicBezTo>
                    <a:pt x="2056" y="276"/>
                    <a:pt x="2032" y="300"/>
                    <a:pt x="2032" y="308"/>
                  </a:cubicBezTo>
                  <a:cubicBezTo>
                    <a:pt x="2032" y="316"/>
                    <a:pt x="2032" y="316"/>
                    <a:pt x="2032" y="316"/>
                  </a:cubicBezTo>
                  <a:cubicBezTo>
                    <a:pt x="2032" y="340"/>
                    <a:pt x="2040" y="371"/>
                    <a:pt x="2024" y="379"/>
                  </a:cubicBezTo>
                  <a:cubicBezTo>
                    <a:pt x="2008" y="395"/>
                    <a:pt x="1961" y="450"/>
                    <a:pt x="1969" y="474"/>
                  </a:cubicBezTo>
                  <a:cubicBezTo>
                    <a:pt x="1969" y="482"/>
                    <a:pt x="1969" y="482"/>
                    <a:pt x="1976" y="482"/>
                  </a:cubicBezTo>
                  <a:cubicBezTo>
                    <a:pt x="1992" y="490"/>
                    <a:pt x="2000" y="490"/>
                    <a:pt x="2000" y="490"/>
                  </a:cubicBezTo>
                  <a:cubicBezTo>
                    <a:pt x="2016" y="490"/>
                    <a:pt x="2016" y="498"/>
                    <a:pt x="2016" y="514"/>
                  </a:cubicBezTo>
                  <a:cubicBezTo>
                    <a:pt x="2016" y="537"/>
                    <a:pt x="2008" y="545"/>
                    <a:pt x="1992" y="561"/>
                  </a:cubicBezTo>
                  <a:cubicBezTo>
                    <a:pt x="1984" y="569"/>
                    <a:pt x="1976" y="585"/>
                    <a:pt x="1976" y="600"/>
                  </a:cubicBezTo>
                  <a:cubicBezTo>
                    <a:pt x="1976" y="608"/>
                    <a:pt x="1976" y="616"/>
                    <a:pt x="1984" y="616"/>
                  </a:cubicBezTo>
                  <a:cubicBezTo>
                    <a:pt x="1984" y="616"/>
                    <a:pt x="2008" y="640"/>
                    <a:pt x="2032" y="664"/>
                  </a:cubicBezTo>
                  <a:cubicBezTo>
                    <a:pt x="2150" y="758"/>
                    <a:pt x="2182" y="782"/>
                    <a:pt x="2182" y="790"/>
                  </a:cubicBezTo>
                  <a:cubicBezTo>
                    <a:pt x="2190" y="798"/>
                    <a:pt x="2134" y="869"/>
                    <a:pt x="2134" y="869"/>
                  </a:cubicBezTo>
                  <a:cubicBezTo>
                    <a:pt x="2119" y="877"/>
                    <a:pt x="2119" y="901"/>
                    <a:pt x="2111" y="925"/>
                  </a:cubicBezTo>
                  <a:cubicBezTo>
                    <a:pt x="2111" y="932"/>
                    <a:pt x="2103" y="940"/>
                    <a:pt x="2103" y="948"/>
                  </a:cubicBezTo>
                  <a:cubicBezTo>
                    <a:pt x="2087" y="980"/>
                    <a:pt x="2079" y="988"/>
                    <a:pt x="2047" y="996"/>
                  </a:cubicBezTo>
                  <a:cubicBezTo>
                    <a:pt x="2032" y="1004"/>
                    <a:pt x="2016" y="1011"/>
                    <a:pt x="2008" y="1027"/>
                  </a:cubicBezTo>
                  <a:cubicBezTo>
                    <a:pt x="2000" y="1027"/>
                    <a:pt x="2000" y="1027"/>
                    <a:pt x="2000" y="1027"/>
                  </a:cubicBezTo>
                  <a:lnTo>
                    <a:pt x="2000" y="1027"/>
                  </a:lnTo>
                  <a:cubicBezTo>
                    <a:pt x="2000" y="1020"/>
                    <a:pt x="1992" y="1011"/>
                    <a:pt x="1976" y="1011"/>
                  </a:cubicBezTo>
                  <a:cubicBezTo>
                    <a:pt x="1945" y="1011"/>
                    <a:pt x="1913" y="1027"/>
                    <a:pt x="1913" y="1043"/>
                  </a:cubicBezTo>
                  <a:cubicBezTo>
                    <a:pt x="1905" y="1043"/>
                    <a:pt x="1897" y="1059"/>
                    <a:pt x="1889" y="1075"/>
                  </a:cubicBezTo>
                  <a:cubicBezTo>
                    <a:pt x="1889" y="1075"/>
                    <a:pt x="1881" y="1083"/>
                    <a:pt x="1881" y="1091"/>
                  </a:cubicBezTo>
                  <a:cubicBezTo>
                    <a:pt x="1881" y="1091"/>
                    <a:pt x="1881" y="1091"/>
                    <a:pt x="1881" y="1098"/>
                  </a:cubicBezTo>
                  <a:lnTo>
                    <a:pt x="1881" y="1098"/>
                  </a:lnTo>
                  <a:lnTo>
                    <a:pt x="198" y="1422"/>
                  </a:lnTo>
                  <a:close/>
                  <a:moveTo>
                    <a:pt x="8" y="363"/>
                  </a:moveTo>
                  <a:lnTo>
                    <a:pt x="8" y="363"/>
                  </a:lnTo>
                  <a:cubicBezTo>
                    <a:pt x="206" y="1415"/>
                    <a:pt x="206" y="1415"/>
                    <a:pt x="206" y="1415"/>
                  </a:cubicBezTo>
                  <a:cubicBezTo>
                    <a:pt x="1874" y="1091"/>
                    <a:pt x="1874" y="1091"/>
                    <a:pt x="1874" y="1091"/>
                  </a:cubicBezTo>
                  <a:cubicBezTo>
                    <a:pt x="1874" y="1083"/>
                    <a:pt x="1874" y="1083"/>
                    <a:pt x="1874" y="1083"/>
                  </a:cubicBezTo>
                  <a:cubicBezTo>
                    <a:pt x="1881" y="1083"/>
                    <a:pt x="1881" y="1075"/>
                    <a:pt x="1881" y="1067"/>
                  </a:cubicBezTo>
                  <a:cubicBezTo>
                    <a:pt x="1889" y="1059"/>
                    <a:pt x="1897" y="1043"/>
                    <a:pt x="1905" y="1035"/>
                  </a:cubicBezTo>
                  <a:cubicBezTo>
                    <a:pt x="1913" y="1020"/>
                    <a:pt x="1945" y="1004"/>
                    <a:pt x="1976" y="1004"/>
                  </a:cubicBezTo>
                  <a:cubicBezTo>
                    <a:pt x="1992" y="1004"/>
                    <a:pt x="2000" y="1011"/>
                    <a:pt x="2008" y="1020"/>
                  </a:cubicBezTo>
                  <a:cubicBezTo>
                    <a:pt x="2016" y="1004"/>
                    <a:pt x="2032" y="996"/>
                    <a:pt x="2047" y="988"/>
                  </a:cubicBezTo>
                  <a:cubicBezTo>
                    <a:pt x="2071" y="980"/>
                    <a:pt x="2087" y="972"/>
                    <a:pt x="2095" y="948"/>
                  </a:cubicBezTo>
                  <a:cubicBezTo>
                    <a:pt x="2095" y="940"/>
                    <a:pt x="2103" y="932"/>
                    <a:pt x="2103" y="917"/>
                  </a:cubicBezTo>
                  <a:cubicBezTo>
                    <a:pt x="2111" y="901"/>
                    <a:pt x="2119" y="877"/>
                    <a:pt x="2127" y="861"/>
                  </a:cubicBezTo>
                  <a:cubicBezTo>
                    <a:pt x="2142" y="845"/>
                    <a:pt x="2174" y="798"/>
                    <a:pt x="2174" y="790"/>
                  </a:cubicBezTo>
                  <a:cubicBezTo>
                    <a:pt x="2174" y="782"/>
                    <a:pt x="2079" y="711"/>
                    <a:pt x="2032" y="664"/>
                  </a:cubicBezTo>
                  <a:cubicBezTo>
                    <a:pt x="2000" y="640"/>
                    <a:pt x="1984" y="624"/>
                    <a:pt x="1976" y="624"/>
                  </a:cubicBezTo>
                  <a:cubicBezTo>
                    <a:pt x="1969" y="616"/>
                    <a:pt x="1969" y="608"/>
                    <a:pt x="1969" y="600"/>
                  </a:cubicBezTo>
                  <a:cubicBezTo>
                    <a:pt x="1969" y="585"/>
                    <a:pt x="1976" y="561"/>
                    <a:pt x="1992" y="553"/>
                  </a:cubicBezTo>
                  <a:cubicBezTo>
                    <a:pt x="2008" y="545"/>
                    <a:pt x="2008" y="529"/>
                    <a:pt x="2008" y="514"/>
                  </a:cubicBezTo>
                  <a:cubicBezTo>
                    <a:pt x="2008" y="505"/>
                    <a:pt x="2008" y="498"/>
                    <a:pt x="2008" y="498"/>
                  </a:cubicBezTo>
                  <a:cubicBezTo>
                    <a:pt x="2008" y="498"/>
                    <a:pt x="2008" y="498"/>
                    <a:pt x="2000" y="498"/>
                  </a:cubicBezTo>
                  <a:cubicBezTo>
                    <a:pt x="2000" y="498"/>
                    <a:pt x="1984" y="498"/>
                    <a:pt x="1969" y="490"/>
                  </a:cubicBezTo>
                  <a:cubicBezTo>
                    <a:pt x="1969" y="490"/>
                    <a:pt x="1961" y="482"/>
                    <a:pt x="1961" y="474"/>
                  </a:cubicBezTo>
                  <a:cubicBezTo>
                    <a:pt x="1953" y="442"/>
                    <a:pt x="2008" y="387"/>
                    <a:pt x="2016" y="379"/>
                  </a:cubicBezTo>
                  <a:cubicBezTo>
                    <a:pt x="2032" y="363"/>
                    <a:pt x="2032" y="332"/>
                    <a:pt x="2024" y="316"/>
                  </a:cubicBezTo>
                  <a:cubicBezTo>
                    <a:pt x="2024" y="316"/>
                    <a:pt x="2024" y="316"/>
                    <a:pt x="2024" y="308"/>
                  </a:cubicBezTo>
                  <a:cubicBezTo>
                    <a:pt x="2024" y="300"/>
                    <a:pt x="2056" y="268"/>
                    <a:pt x="2079" y="245"/>
                  </a:cubicBezTo>
                  <a:cubicBezTo>
                    <a:pt x="2063" y="237"/>
                    <a:pt x="2056" y="229"/>
                    <a:pt x="2032" y="221"/>
                  </a:cubicBezTo>
                  <a:cubicBezTo>
                    <a:pt x="2024" y="221"/>
                    <a:pt x="2016" y="221"/>
                    <a:pt x="2008" y="221"/>
                  </a:cubicBezTo>
                  <a:cubicBezTo>
                    <a:pt x="2000" y="221"/>
                    <a:pt x="2000" y="221"/>
                    <a:pt x="1992" y="221"/>
                  </a:cubicBezTo>
                  <a:lnTo>
                    <a:pt x="1984" y="221"/>
                  </a:lnTo>
                  <a:cubicBezTo>
                    <a:pt x="1976" y="221"/>
                    <a:pt x="1969" y="221"/>
                    <a:pt x="1961" y="205"/>
                  </a:cubicBezTo>
                  <a:cubicBezTo>
                    <a:pt x="1953" y="197"/>
                    <a:pt x="1945" y="174"/>
                    <a:pt x="1937" y="158"/>
                  </a:cubicBezTo>
                  <a:cubicBezTo>
                    <a:pt x="1921" y="118"/>
                    <a:pt x="1905" y="63"/>
                    <a:pt x="1889" y="63"/>
                  </a:cubicBezTo>
                  <a:lnTo>
                    <a:pt x="1889" y="63"/>
                  </a:lnTo>
                  <a:cubicBezTo>
                    <a:pt x="1858" y="63"/>
                    <a:pt x="1834" y="63"/>
                    <a:pt x="1787" y="23"/>
                  </a:cubicBezTo>
                  <a:cubicBezTo>
                    <a:pt x="1771" y="8"/>
                    <a:pt x="1755" y="8"/>
                    <a:pt x="1747" y="8"/>
                  </a:cubicBezTo>
                  <a:cubicBezTo>
                    <a:pt x="1731" y="8"/>
                    <a:pt x="1716" y="15"/>
                    <a:pt x="1708" y="15"/>
                  </a:cubicBezTo>
                  <a:cubicBezTo>
                    <a:pt x="1700" y="23"/>
                    <a:pt x="1692" y="23"/>
                    <a:pt x="1684" y="31"/>
                  </a:cubicBezTo>
                  <a:cubicBezTo>
                    <a:pt x="1660" y="39"/>
                    <a:pt x="332" y="292"/>
                    <a:pt x="277" y="308"/>
                  </a:cubicBezTo>
                  <a:cubicBezTo>
                    <a:pt x="269" y="308"/>
                    <a:pt x="269" y="308"/>
                    <a:pt x="269" y="308"/>
                  </a:cubicBezTo>
                  <a:cubicBezTo>
                    <a:pt x="245" y="197"/>
                    <a:pt x="245" y="197"/>
                    <a:pt x="245" y="197"/>
                  </a:cubicBezTo>
                  <a:cubicBezTo>
                    <a:pt x="198" y="245"/>
                    <a:pt x="111" y="316"/>
                    <a:pt x="55" y="340"/>
                  </a:cubicBezTo>
                  <a:cubicBezTo>
                    <a:pt x="40" y="347"/>
                    <a:pt x="24" y="355"/>
                    <a:pt x="8" y="36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36" name="Freeform 775"/>
            <p:cNvSpPr>
              <a:spLocks noChangeArrowheads="1"/>
            </p:cNvSpPr>
            <p:nvPr/>
          </p:nvSpPr>
          <p:spPr bwMode="auto">
            <a:xfrm>
              <a:off x="20637424" y="6414199"/>
              <a:ext cx="906849" cy="637810"/>
            </a:xfrm>
            <a:custGeom>
              <a:avLst/>
              <a:gdLst>
                <a:gd name="T0" fmla="*/ 1660 w 1725"/>
                <a:gd name="T1" fmla="*/ 752 h 1211"/>
                <a:gd name="T2" fmla="*/ 1692 w 1725"/>
                <a:gd name="T3" fmla="*/ 649 h 1211"/>
                <a:gd name="T4" fmla="*/ 1573 w 1725"/>
                <a:gd name="T5" fmla="*/ 570 h 1211"/>
                <a:gd name="T6" fmla="*/ 1407 w 1725"/>
                <a:gd name="T7" fmla="*/ 317 h 1211"/>
                <a:gd name="T8" fmla="*/ 1312 w 1725"/>
                <a:gd name="T9" fmla="*/ 0 h 1211"/>
                <a:gd name="T10" fmla="*/ 40 w 1725"/>
                <a:gd name="T11" fmla="*/ 483 h 1211"/>
                <a:gd name="T12" fmla="*/ 206 w 1725"/>
                <a:gd name="T13" fmla="*/ 340 h 1211"/>
                <a:gd name="T14" fmla="*/ 269 w 1725"/>
                <a:gd name="T15" fmla="*/ 246 h 1211"/>
                <a:gd name="T16" fmla="*/ 380 w 1725"/>
                <a:gd name="T17" fmla="*/ 238 h 1211"/>
                <a:gd name="T18" fmla="*/ 498 w 1725"/>
                <a:gd name="T19" fmla="*/ 190 h 1211"/>
                <a:gd name="T20" fmla="*/ 617 w 1725"/>
                <a:gd name="T21" fmla="*/ 246 h 1211"/>
                <a:gd name="T22" fmla="*/ 743 w 1725"/>
                <a:gd name="T23" fmla="*/ 324 h 1211"/>
                <a:gd name="T24" fmla="*/ 846 w 1725"/>
                <a:gd name="T25" fmla="*/ 419 h 1211"/>
                <a:gd name="T26" fmla="*/ 933 w 1725"/>
                <a:gd name="T27" fmla="*/ 601 h 1211"/>
                <a:gd name="T28" fmla="*/ 981 w 1725"/>
                <a:gd name="T29" fmla="*/ 720 h 1211"/>
                <a:gd name="T30" fmla="*/ 1044 w 1725"/>
                <a:gd name="T31" fmla="*/ 752 h 1211"/>
                <a:gd name="T32" fmla="*/ 1241 w 1725"/>
                <a:gd name="T33" fmla="*/ 775 h 1211"/>
                <a:gd name="T34" fmla="*/ 1225 w 1725"/>
                <a:gd name="T35" fmla="*/ 649 h 1211"/>
                <a:gd name="T36" fmla="*/ 1154 w 1725"/>
                <a:gd name="T37" fmla="*/ 491 h 1211"/>
                <a:gd name="T38" fmla="*/ 1131 w 1725"/>
                <a:gd name="T39" fmla="*/ 301 h 1211"/>
                <a:gd name="T40" fmla="*/ 1131 w 1725"/>
                <a:gd name="T41" fmla="*/ 238 h 1211"/>
                <a:gd name="T42" fmla="*/ 1210 w 1725"/>
                <a:gd name="T43" fmla="*/ 166 h 1211"/>
                <a:gd name="T44" fmla="*/ 1257 w 1725"/>
                <a:gd name="T45" fmla="*/ 119 h 1211"/>
                <a:gd name="T46" fmla="*/ 1273 w 1725"/>
                <a:gd name="T47" fmla="*/ 174 h 1211"/>
                <a:gd name="T48" fmla="*/ 1210 w 1725"/>
                <a:gd name="T49" fmla="*/ 317 h 1211"/>
                <a:gd name="T50" fmla="*/ 1202 w 1725"/>
                <a:gd name="T51" fmla="*/ 372 h 1211"/>
                <a:gd name="T52" fmla="*/ 1234 w 1725"/>
                <a:gd name="T53" fmla="*/ 396 h 1211"/>
                <a:gd name="T54" fmla="*/ 1218 w 1725"/>
                <a:gd name="T55" fmla="*/ 451 h 1211"/>
                <a:gd name="T56" fmla="*/ 1273 w 1725"/>
                <a:gd name="T57" fmla="*/ 483 h 1211"/>
                <a:gd name="T58" fmla="*/ 1249 w 1725"/>
                <a:gd name="T59" fmla="*/ 538 h 1211"/>
                <a:gd name="T60" fmla="*/ 1297 w 1725"/>
                <a:gd name="T61" fmla="*/ 601 h 1211"/>
                <a:gd name="T62" fmla="*/ 1312 w 1725"/>
                <a:gd name="T63" fmla="*/ 696 h 1211"/>
                <a:gd name="T64" fmla="*/ 1415 w 1725"/>
                <a:gd name="T65" fmla="*/ 672 h 1211"/>
                <a:gd name="T66" fmla="*/ 1455 w 1725"/>
                <a:gd name="T67" fmla="*/ 799 h 1211"/>
                <a:gd name="T68" fmla="*/ 1518 w 1725"/>
                <a:gd name="T69" fmla="*/ 846 h 1211"/>
                <a:gd name="T70" fmla="*/ 1478 w 1725"/>
                <a:gd name="T71" fmla="*/ 1083 h 1211"/>
                <a:gd name="T72" fmla="*/ 1534 w 1725"/>
                <a:gd name="T73" fmla="*/ 1155 h 1211"/>
                <a:gd name="T74" fmla="*/ 1558 w 1725"/>
                <a:gd name="T75" fmla="*/ 1004 h 1211"/>
                <a:gd name="T76" fmla="*/ 1605 w 1725"/>
                <a:gd name="T77" fmla="*/ 870 h 1211"/>
                <a:gd name="T78" fmla="*/ 1692 w 1725"/>
                <a:gd name="T79" fmla="*/ 76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5" h="1211">
                  <a:moveTo>
                    <a:pt x="1660" y="752"/>
                  </a:moveTo>
                  <a:lnTo>
                    <a:pt x="1660" y="752"/>
                  </a:lnTo>
                  <a:cubicBezTo>
                    <a:pt x="1645" y="728"/>
                    <a:pt x="1629" y="712"/>
                    <a:pt x="1652" y="696"/>
                  </a:cubicBezTo>
                  <a:cubicBezTo>
                    <a:pt x="1676" y="680"/>
                    <a:pt x="1660" y="680"/>
                    <a:pt x="1692" y="649"/>
                  </a:cubicBezTo>
                  <a:cubicBezTo>
                    <a:pt x="1716" y="625"/>
                    <a:pt x="1716" y="609"/>
                    <a:pt x="1724" y="593"/>
                  </a:cubicBezTo>
                  <a:cubicBezTo>
                    <a:pt x="1684" y="577"/>
                    <a:pt x="1621" y="577"/>
                    <a:pt x="1573" y="570"/>
                  </a:cubicBezTo>
                  <a:cubicBezTo>
                    <a:pt x="1502" y="554"/>
                    <a:pt x="1455" y="554"/>
                    <a:pt x="1447" y="546"/>
                  </a:cubicBezTo>
                  <a:cubicBezTo>
                    <a:pt x="1439" y="530"/>
                    <a:pt x="1407" y="364"/>
                    <a:pt x="1407" y="317"/>
                  </a:cubicBezTo>
                  <a:cubicBezTo>
                    <a:pt x="1400" y="277"/>
                    <a:pt x="1360" y="151"/>
                    <a:pt x="1336" y="87"/>
                  </a:cubicBezTo>
                  <a:cubicBezTo>
                    <a:pt x="1312" y="48"/>
                    <a:pt x="1312" y="16"/>
                    <a:pt x="1312" y="0"/>
                  </a:cubicBezTo>
                  <a:cubicBezTo>
                    <a:pt x="0" y="246"/>
                    <a:pt x="0" y="246"/>
                    <a:pt x="0" y="246"/>
                  </a:cubicBezTo>
                  <a:cubicBezTo>
                    <a:pt x="40" y="483"/>
                    <a:pt x="40" y="483"/>
                    <a:pt x="40" y="483"/>
                  </a:cubicBezTo>
                  <a:cubicBezTo>
                    <a:pt x="158" y="348"/>
                    <a:pt x="158" y="348"/>
                    <a:pt x="158" y="348"/>
                  </a:cubicBezTo>
                  <a:cubicBezTo>
                    <a:pt x="158" y="348"/>
                    <a:pt x="206" y="324"/>
                    <a:pt x="206" y="340"/>
                  </a:cubicBezTo>
                  <a:cubicBezTo>
                    <a:pt x="214" y="364"/>
                    <a:pt x="222" y="340"/>
                    <a:pt x="230" y="333"/>
                  </a:cubicBezTo>
                  <a:cubicBezTo>
                    <a:pt x="230" y="317"/>
                    <a:pt x="253" y="230"/>
                    <a:pt x="269" y="246"/>
                  </a:cubicBezTo>
                  <a:cubicBezTo>
                    <a:pt x="277" y="261"/>
                    <a:pt x="277" y="277"/>
                    <a:pt x="317" y="285"/>
                  </a:cubicBezTo>
                  <a:cubicBezTo>
                    <a:pt x="356" y="285"/>
                    <a:pt x="364" y="246"/>
                    <a:pt x="380" y="238"/>
                  </a:cubicBezTo>
                  <a:cubicBezTo>
                    <a:pt x="403" y="230"/>
                    <a:pt x="427" y="222"/>
                    <a:pt x="443" y="214"/>
                  </a:cubicBezTo>
                  <a:cubicBezTo>
                    <a:pt x="451" y="198"/>
                    <a:pt x="475" y="182"/>
                    <a:pt x="498" y="190"/>
                  </a:cubicBezTo>
                  <a:cubicBezTo>
                    <a:pt x="514" y="206"/>
                    <a:pt x="538" y="206"/>
                    <a:pt x="561" y="206"/>
                  </a:cubicBezTo>
                  <a:cubicBezTo>
                    <a:pt x="593" y="206"/>
                    <a:pt x="617" y="222"/>
                    <a:pt x="617" y="246"/>
                  </a:cubicBezTo>
                  <a:cubicBezTo>
                    <a:pt x="625" y="261"/>
                    <a:pt x="656" y="317"/>
                    <a:pt x="656" y="317"/>
                  </a:cubicBezTo>
                  <a:cubicBezTo>
                    <a:pt x="656" y="317"/>
                    <a:pt x="743" y="301"/>
                    <a:pt x="743" y="324"/>
                  </a:cubicBezTo>
                  <a:cubicBezTo>
                    <a:pt x="751" y="348"/>
                    <a:pt x="751" y="396"/>
                    <a:pt x="767" y="412"/>
                  </a:cubicBezTo>
                  <a:cubicBezTo>
                    <a:pt x="775" y="419"/>
                    <a:pt x="822" y="404"/>
                    <a:pt x="846" y="419"/>
                  </a:cubicBezTo>
                  <a:cubicBezTo>
                    <a:pt x="870" y="435"/>
                    <a:pt x="949" y="467"/>
                    <a:pt x="949" y="499"/>
                  </a:cubicBezTo>
                  <a:cubicBezTo>
                    <a:pt x="949" y="530"/>
                    <a:pt x="957" y="562"/>
                    <a:pt x="933" y="601"/>
                  </a:cubicBezTo>
                  <a:cubicBezTo>
                    <a:pt x="909" y="641"/>
                    <a:pt x="886" y="696"/>
                    <a:pt x="901" y="720"/>
                  </a:cubicBezTo>
                  <a:cubicBezTo>
                    <a:pt x="917" y="744"/>
                    <a:pt x="957" y="736"/>
                    <a:pt x="981" y="720"/>
                  </a:cubicBezTo>
                  <a:cubicBezTo>
                    <a:pt x="996" y="696"/>
                    <a:pt x="1036" y="704"/>
                    <a:pt x="1044" y="720"/>
                  </a:cubicBezTo>
                  <a:cubicBezTo>
                    <a:pt x="1052" y="728"/>
                    <a:pt x="1020" y="736"/>
                    <a:pt x="1044" y="752"/>
                  </a:cubicBezTo>
                  <a:cubicBezTo>
                    <a:pt x="1075" y="759"/>
                    <a:pt x="1115" y="775"/>
                    <a:pt x="1154" y="783"/>
                  </a:cubicBezTo>
                  <a:cubicBezTo>
                    <a:pt x="1186" y="791"/>
                    <a:pt x="1225" y="775"/>
                    <a:pt x="1241" y="775"/>
                  </a:cubicBezTo>
                  <a:cubicBezTo>
                    <a:pt x="1241" y="759"/>
                    <a:pt x="1249" y="752"/>
                    <a:pt x="1241" y="728"/>
                  </a:cubicBezTo>
                  <a:cubicBezTo>
                    <a:pt x="1234" y="688"/>
                    <a:pt x="1241" y="680"/>
                    <a:pt x="1225" y="649"/>
                  </a:cubicBezTo>
                  <a:cubicBezTo>
                    <a:pt x="1210" y="609"/>
                    <a:pt x="1194" y="617"/>
                    <a:pt x="1186" y="593"/>
                  </a:cubicBezTo>
                  <a:cubicBezTo>
                    <a:pt x="1178" y="562"/>
                    <a:pt x="1154" y="530"/>
                    <a:pt x="1154" y="491"/>
                  </a:cubicBezTo>
                  <a:cubicBezTo>
                    <a:pt x="1147" y="443"/>
                    <a:pt x="1147" y="404"/>
                    <a:pt x="1147" y="364"/>
                  </a:cubicBezTo>
                  <a:cubicBezTo>
                    <a:pt x="1139" y="333"/>
                    <a:pt x="1154" y="309"/>
                    <a:pt x="1131" y="301"/>
                  </a:cubicBezTo>
                  <a:cubicBezTo>
                    <a:pt x="1107" y="293"/>
                    <a:pt x="1083" y="230"/>
                    <a:pt x="1099" y="238"/>
                  </a:cubicBezTo>
                  <a:cubicBezTo>
                    <a:pt x="1107" y="246"/>
                    <a:pt x="1123" y="261"/>
                    <a:pt x="1131" y="238"/>
                  </a:cubicBezTo>
                  <a:cubicBezTo>
                    <a:pt x="1139" y="214"/>
                    <a:pt x="1170" y="182"/>
                    <a:pt x="1170" y="182"/>
                  </a:cubicBezTo>
                  <a:cubicBezTo>
                    <a:pt x="1178" y="182"/>
                    <a:pt x="1194" y="174"/>
                    <a:pt x="1210" y="166"/>
                  </a:cubicBezTo>
                  <a:cubicBezTo>
                    <a:pt x="1234" y="151"/>
                    <a:pt x="1249" y="135"/>
                    <a:pt x="1249" y="127"/>
                  </a:cubicBezTo>
                  <a:cubicBezTo>
                    <a:pt x="1241" y="111"/>
                    <a:pt x="1257" y="95"/>
                    <a:pt x="1257" y="119"/>
                  </a:cubicBezTo>
                  <a:cubicBezTo>
                    <a:pt x="1257" y="135"/>
                    <a:pt x="1257" y="166"/>
                    <a:pt x="1265" y="166"/>
                  </a:cubicBezTo>
                  <a:cubicBezTo>
                    <a:pt x="1281" y="166"/>
                    <a:pt x="1297" y="174"/>
                    <a:pt x="1273" y="174"/>
                  </a:cubicBezTo>
                  <a:cubicBezTo>
                    <a:pt x="1257" y="182"/>
                    <a:pt x="1170" y="198"/>
                    <a:pt x="1186" y="222"/>
                  </a:cubicBezTo>
                  <a:cubicBezTo>
                    <a:pt x="1194" y="253"/>
                    <a:pt x="1186" y="317"/>
                    <a:pt x="1210" y="317"/>
                  </a:cubicBezTo>
                  <a:cubicBezTo>
                    <a:pt x="1234" y="309"/>
                    <a:pt x="1241" y="309"/>
                    <a:pt x="1234" y="333"/>
                  </a:cubicBezTo>
                  <a:cubicBezTo>
                    <a:pt x="1234" y="356"/>
                    <a:pt x="1210" y="348"/>
                    <a:pt x="1202" y="372"/>
                  </a:cubicBezTo>
                  <a:cubicBezTo>
                    <a:pt x="1186" y="388"/>
                    <a:pt x="1147" y="412"/>
                    <a:pt x="1178" y="412"/>
                  </a:cubicBezTo>
                  <a:cubicBezTo>
                    <a:pt x="1210" y="419"/>
                    <a:pt x="1234" y="380"/>
                    <a:pt x="1234" y="396"/>
                  </a:cubicBezTo>
                  <a:cubicBezTo>
                    <a:pt x="1241" y="404"/>
                    <a:pt x="1265" y="412"/>
                    <a:pt x="1249" y="427"/>
                  </a:cubicBezTo>
                  <a:cubicBezTo>
                    <a:pt x="1234" y="443"/>
                    <a:pt x="1218" y="435"/>
                    <a:pt x="1218" y="451"/>
                  </a:cubicBezTo>
                  <a:cubicBezTo>
                    <a:pt x="1218" y="467"/>
                    <a:pt x="1202" y="475"/>
                    <a:pt x="1225" y="483"/>
                  </a:cubicBezTo>
                  <a:cubicBezTo>
                    <a:pt x="1249" y="491"/>
                    <a:pt x="1265" y="467"/>
                    <a:pt x="1273" y="483"/>
                  </a:cubicBezTo>
                  <a:cubicBezTo>
                    <a:pt x="1289" y="499"/>
                    <a:pt x="1312" y="506"/>
                    <a:pt x="1289" y="514"/>
                  </a:cubicBezTo>
                  <a:cubicBezTo>
                    <a:pt x="1273" y="530"/>
                    <a:pt x="1257" y="514"/>
                    <a:pt x="1249" y="538"/>
                  </a:cubicBezTo>
                  <a:cubicBezTo>
                    <a:pt x="1241" y="570"/>
                    <a:pt x="1234" y="577"/>
                    <a:pt x="1257" y="577"/>
                  </a:cubicBezTo>
                  <a:cubicBezTo>
                    <a:pt x="1289" y="586"/>
                    <a:pt x="1289" y="577"/>
                    <a:pt x="1297" y="601"/>
                  </a:cubicBezTo>
                  <a:cubicBezTo>
                    <a:pt x="1297" y="625"/>
                    <a:pt x="1297" y="609"/>
                    <a:pt x="1289" y="649"/>
                  </a:cubicBezTo>
                  <a:cubicBezTo>
                    <a:pt x="1289" y="680"/>
                    <a:pt x="1281" y="688"/>
                    <a:pt x="1312" y="696"/>
                  </a:cubicBezTo>
                  <a:cubicBezTo>
                    <a:pt x="1344" y="696"/>
                    <a:pt x="1360" y="672"/>
                    <a:pt x="1368" y="657"/>
                  </a:cubicBezTo>
                  <a:cubicBezTo>
                    <a:pt x="1368" y="649"/>
                    <a:pt x="1384" y="625"/>
                    <a:pt x="1415" y="672"/>
                  </a:cubicBezTo>
                  <a:cubicBezTo>
                    <a:pt x="1439" y="720"/>
                    <a:pt x="1463" y="728"/>
                    <a:pt x="1455" y="759"/>
                  </a:cubicBezTo>
                  <a:cubicBezTo>
                    <a:pt x="1439" y="791"/>
                    <a:pt x="1431" y="783"/>
                    <a:pt x="1455" y="799"/>
                  </a:cubicBezTo>
                  <a:cubicBezTo>
                    <a:pt x="1478" y="815"/>
                    <a:pt x="1494" y="815"/>
                    <a:pt x="1502" y="807"/>
                  </a:cubicBezTo>
                  <a:cubicBezTo>
                    <a:pt x="1510" y="807"/>
                    <a:pt x="1518" y="815"/>
                    <a:pt x="1518" y="846"/>
                  </a:cubicBezTo>
                  <a:cubicBezTo>
                    <a:pt x="1526" y="870"/>
                    <a:pt x="1487" y="941"/>
                    <a:pt x="1487" y="973"/>
                  </a:cubicBezTo>
                  <a:cubicBezTo>
                    <a:pt x="1487" y="1004"/>
                    <a:pt x="1478" y="1036"/>
                    <a:pt x="1478" y="1083"/>
                  </a:cubicBezTo>
                  <a:cubicBezTo>
                    <a:pt x="1487" y="1131"/>
                    <a:pt x="1471" y="1155"/>
                    <a:pt x="1494" y="1178"/>
                  </a:cubicBezTo>
                  <a:cubicBezTo>
                    <a:pt x="1518" y="1202"/>
                    <a:pt x="1534" y="1210"/>
                    <a:pt x="1534" y="1155"/>
                  </a:cubicBezTo>
                  <a:cubicBezTo>
                    <a:pt x="1534" y="1107"/>
                    <a:pt x="1526" y="1068"/>
                    <a:pt x="1542" y="1044"/>
                  </a:cubicBezTo>
                  <a:cubicBezTo>
                    <a:pt x="1550" y="1028"/>
                    <a:pt x="1558" y="1036"/>
                    <a:pt x="1558" y="1004"/>
                  </a:cubicBezTo>
                  <a:cubicBezTo>
                    <a:pt x="1558" y="981"/>
                    <a:pt x="1605" y="1028"/>
                    <a:pt x="1605" y="981"/>
                  </a:cubicBezTo>
                  <a:cubicBezTo>
                    <a:pt x="1597" y="941"/>
                    <a:pt x="1589" y="894"/>
                    <a:pt x="1605" y="870"/>
                  </a:cubicBezTo>
                  <a:cubicBezTo>
                    <a:pt x="1621" y="839"/>
                    <a:pt x="1605" y="815"/>
                    <a:pt x="1645" y="807"/>
                  </a:cubicBezTo>
                  <a:cubicBezTo>
                    <a:pt x="1684" y="791"/>
                    <a:pt x="1692" y="783"/>
                    <a:pt x="1692" y="767"/>
                  </a:cubicBezTo>
                  <a:cubicBezTo>
                    <a:pt x="1692" y="752"/>
                    <a:pt x="1668" y="767"/>
                    <a:pt x="1660" y="75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37" name="Freeform 776"/>
            <p:cNvSpPr>
              <a:spLocks noChangeArrowheads="1"/>
            </p:cNvSpPr>
            <p:nvPr/>
          </p:nvSpPr>
          <p:spPr bwMode="auto">
            <a:xfrm>
              <a:off x="20635106" y="6411880"/>
              <a:ext cx="911486" cy="635490"/>
            </a:xfrm>
            <a:custGeom>
              <a:avLst/>
              <a:gdLst>
                <a:gd name="T0" fmla="*/ 1486 w 1733"/>
                <a:gd name="T1" fmla="*/ 1011 h 1210"/>
                <a:gd name="T2" fmla="*/ 1463 w 1733"/>
                <a:gd name="T3" fmla="*/ 806 h 1210"/>
                <a:gd name="T4" fmla="*/ 1392 w 1733"/>
                <a:gd name="T5" fmla="*/ 656 h 1210"/>
                <a:gd name="T6" fmla="*/ 1297 w 1733"/>
                <a:gd name="T7" fmla="*/ 624 h 1210"/>
                <a:gd name="T8" fmla="*/ 1257 w 1733"/>
                <a:gd name="T9" fmla="*/ 545 h 1210"/>
                <a:gd name="T10" fmla="*/ 1273 w 1733"/>
                <a:gd name="T11" fmla="*/ 490 h 1210"/>
                <a:gd name="T12" fmla="*/ 1226 w 1733"/>
                <a:gd name="T13" fmla="*/ 458 h 1210"/>
                <a:gd name="T14" fmla="*/ 1233 w 1733"/>
                <a:gd name="T15" fmla="*/ 411 h 1210"/>
                <a:gd name="T16" fmla="*/ 1242 w 1733"/>
                <a:gd name="T17" fmla="*/ 340 h 1210"/>
                <a:gd name="T18" fmla="*/ 1186 w 1733"/>
                <a:gd name="T19" fmla="*/ 221 h 1210"/>
                <a:gd name="T20" fmla="*/ 1265 w 1733"/>
                <a:gd name="T21" fmla="*/ 142 h 1210"/>
                <a:gd name="T22" fmla="*/ 1186 w 1733"/>
                <a:gd name="T23" fmla="*/ 189 h 1210"/>
                <a:gd name="T24" fmla="*/ 1139 w 1733"/>
                <a:gd name="T25" fmla="*/ 300 h 1210"/>
                <a:gd name="T26" fmla="*/ 1202 w 1733"/>
                <a:gd name="T27" fmla="*/ 593 h 1210"/>
                <a:gd name="T28" fmla="*/ 1249 w 1733"/>
                <a:gd name="T29" fmla="*/ 790 h 1210"/>
                <a:gd name="T30" fmla="*/ 1052 w 1733"/>
                <a:gd name="T31" fmla="*/ 759 h 1210"/>
                <a:gd name="T32" fmla="*/ 941 w 1733"/>
                <a:gd name="T33" fmla="*/ 743 h 1210"/>
                <a:gd name="T34" fmla="*/ 854 w 1733"/>
                <a:gd name="T35" fmla="*/ 426 h 1210"/>
                <a:gd name="T36" fmla="*/ 751 w 1733"/>
                <a:gd name="T37" fmla="*/ 331 h 1210"/>
                <a:gd name="T38" fmla="*/ 569 w 1733"/>
                <a:gd name="T39" fmla="*/ 213 h 1210"/>
                <a:gd name="T40" fmla="*/ 372 w 1733"/>
                <a:gd name="T41" fmla="*/ 268 h 1210"/>
                <a:gd name="T42" fmla="*/ 238 w 1733"/>
                <a:gd name="T43" fmla="*/ 340 h 1210"/>
                <a:gd name="T44" fmla="*/ 0 w 1733"/>
                <a:gd name="T45" fmla="*/ 253 h 1210"/>
                <a:gd name="T46" fmla="*/ 1518 w 1733"/>
                <a:gd name="T47" fmla="*/ 561 h 1210"/>
                <a:gd name="T48" fmla="*/ 1700 w 1733"/>
                <a:gd name="T49" fmla="*/ 656 h 1210"/>
                <a:gd name="T50" fmla="*/ 1692 w 1733"/>
                <a:gd name="T51" fmla="*/ 766 h 1210"/>
                <a:gd name="T52" fmla="*/ 1613 w 1733"/>
                <a:gd name="T53" fmla="*/ 988 h 1210"/>
                <a:gd name="T54" fmla="*/ 1558 w 1733"/>
                <a:gd name="T55" fmla="*/ 1051 h 1210"/>
                <a:gd name="T56" fmla="*/ 1510 w 1733"/>
                <a:gd name="T57" fmla="*/ 814 h 1210"/>
                <a:gd name="T58" fmla="*/ 1495 w 1733"/>
                <a:gd name="T59" fmla="*/ 1130 h 1210"/>
                <a:gd name="T60" fmla="*/ 1550 w 1733"/>
                <a:gd name="T61" fmla="*/ 1043 h 1210"/>
                <a:gd name="T62" fmla="*/ 1605 w 1733"/>
                <a:gd name="T63" fmla="*/ 988 h 1210"/>
                <a:gd name="T64" fmla="*/ 1692 w 1733"/>
                <a:gd name="T65" fmla="*/ 774 h 1210"/>
                <a:gd name="T66" fmla="*/ 1724 w 1733"/>
                <a:gd name="T67" fmla="*/ 600 h 1210"/>
                <a:gd name="T68" fmla="*/ 1336 w 1733"/>
                <a:gd name="T69" fmla="*/ 102 h 1210"/>
                <a:gd name="T70" fmla="*/ 206 w 1733"/>
                <a:gd name="T71" fmla="*/ 340 h 1210"/>
                <a:gd name="T72" fmla="*/ 277 w 1733"/>
                <a:gd name="T73" fmla="*/ 253 h 1210"/>
                <a:gd name="T74" fmla="*/ 411 w 1733"/>
                <a:gd name="T75" fmla="*/ 237 h 1210"/>
                <a:gd name="T76" fmla="*/ 672 w 1733"/>
                <a:gd name="T77" fmla="*/ 324 h 1210"/>
                <a:gd name="T78" fmla="*/ 807 w 1733"/>
                <a:gd name="T79" fmla="*/ 411 h 1210"/>
                <a:gd name="T80" fmla="*/ 949 w 1733"/>
                <a:gd name="T81" fmla="*/ 608 h 1210"/>
                <a:gd name="T82" fmla="*/ 1052 w 1733"/>
                <a:gd name="T83" fmla="*/ 743 h 1210"/>
                <a:gd name="T84" fmla="*/ 1242 w 1733"/>
                <a:gd name="T85" fmla="*/ 782 h 1210"/>
                <a:gd name="T86" fmla="*/ 1194 w 1733"/>
                <a:gd name="T87" fmla="*/ 600 h 1210"/>
                <a:gd name="T88" fmla="*/ 1139 w 1733"/>
                <a:gd name="T89" fmla="*/ 308 h 1210"/>
                <a:gd name="T90" fmla="*/ 1139 w 1733"/>
                <a:gd name="T91" fmla="*/ 245 h 1210"/>
                <a:gd name="T92" fmla="*/ 1265 w 1733"/>
                <a:gd name="T93" fmla="*/ 110 h 1210"/>
                <a:gd name="T94" fmla="*/ 1281 w 1733"/>
                <a:gd name="T95" fmla="*/ 189 h 1210"/>
                <a:gd name="T96" fmla="*/ 1218 w 1733"/>
                <a:gd name="T97" fmla="*/ 316 h 1210"/>
                <a:gd name="T98" fmla="*/ 1194 w 1733"/>
                <a:gd name="T99" fmla="*/ 395 h 1210"/>
                <a:gd name="T100" fmla="*/ 1257 w 1733"/>
                <a:gd name="T101" fmla="*/ 403 h 1210"/>
                <a:gd name="T102" fmla="*/ 1226 w 1733"/>
                <a:gd name="T103" fmla="*/ 482 h 1210"/>
                <a:gd name="T104" fmla="*/ 1297 w 1733"/>
                <a:gd name="T105" fmla="*/ 498 h 1210"/>
                <a:gd name="T106" fmla="*/ 1257 w 1733"/>
                <a:gd name="T107" fmla="*/ 577 h 1210"/>
                <a:gd name="T108" fmla="*/ 1305 w 1733"/>
                <a:gd name="T109" fmla="*/ 664 h 1210"/>
                <a:gd name="T110" fmla="*/ 1447 w 1733"/>
                <a:gd name="T111" fmla="*/ 711 h 1210"/>
                <a:gd name="T112" fmla="*/ 1502 w 1733"/>
                <a:gd name="T113" fmla="*/ 814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3" h="1210">
                  <a:moveTo>
                    <a:pt x="1526" y="1209"/>
                  </a:moveTo>
                  <a:lnTo>
                    <a:pt x="1526" y="1209"/>
                  </a:lnTo>
                  <a:cubicBezTo>
                    <a:pt x="1518" y="1209"/>
                    <a:pt x="1510" y="1201"/>
                    <a:pt x="1502" y="1185"/>
                  </a:cubicBezTo>
                  <a:cubicBezTo>
                    <a:pt x="1479" y="1170"/>
                    <a:pt x="1486" y="1154"/>
                    <a:pt x="1486" y="1130"/>
                  </a:cubicBezTo>
                  <a:cubicBezTo>
                    <a:pt x="1486" y="1122"/>
                    <a:pt x="1486" y="1106"/>
                    <a:pt x="1486" y="1090"/>
                  </a:cubicBezTo>
                  <a:cubicBezTo>
                    <a:pt x="1479" y="1059"/>
                    <a:pt x="1486" y="1035"/>
                    <a:pt x="1486" y="1011"/>
                  </a:cubicBezTo>
                  <a:cubicBezTo>
                    <a:pt x="1495" y="1004"/>
                    <a:pt x="1495" y="996"/>
                    <a:pt x="1495" y="980"/>
                  </a:cubicBezTo>
                  <a:cubicBezTo>
                    <a:pt x="1495" y="964"/>
                    <a:pt x="1502" y="940"/>
                    <a:pt x="1510" y="917"/>
                  </a:cubicBezTo>
                  <a:cubicBezTo>
                    <a:pt x="1518" y="893"/>
                    <a:pt x="1526" y="861"/>
                    <a:pt x="1526" y="853"/>
                  </a:cubicBezTo>
                  <a:cubicBezTo>
                    <a:pt x="1526" y="830"/>
                    <a:pt x="1518" y="814"/>
                    <a:pt x="1510" y="814"/>
                  </a:cubicBezTo>
                  <a:cubicBezTo>
                    <a:pt x="1510" y="822"/>
                    <a:pt x="1510" y="822"/>
                    <a:pt x="1510" y="822"/>
                  </a:cubicBezTo>
                  <a:cubicBezTo>
                    <a:pt x="1502" y="822"/>
                    <a:pt x="1486" y="822"/>
                    <a:pt x="1463" y="806"/>
                  </a:cubicBezTo>
                  <a:lnTo>
                    <a:pt x="1455" y="806"/>
                  </a:lnTo>
                  <a:cubicBezTo>
                    <a:pt x="1447" y="798"/>
                    <a:pt x="1447" y="798"/>
                    <a:pt x="1447" y="782"/>
                  </a:cubicBezTo>
                  <a:cubicBezTo>
                    <a:pt x="1447" y="782"/>
                    <a:pt x="1455" y="774"/>
                    <a:pt x="1455" y="766"/>
                  </a:cubicBezTo>
                  <a:cubicBezTo>
                    <a:pt x="1463" y="743"/>
                    <a:pt x="1455" y="735"/>
                    <a:pt x="1439" y="719"/>
                  </a:cubicBezTo>
                  <a:cubicBezTo>
                    <a:pt x="1439" y="703"/>
                    <a:pt x="1423" y="695"/>
                    <a:pt x="1415" y="679"/>
                  </a:cubicBezTo>
                  <a:cubicBezTo>
                    <a:pt x="1408" y="656"/>
                    <a:pt x="1400" y="656"/>
                    <a:pt x="1392" y="656"/>
                  </a:cubicBezTo>
                  <a:cubicBezTo>
                    <a:pt x="1384" y="656"/>
                    <a:pt x="1376" y="664"/>
                    <a:pt x="1376" y="671"/>
                  </a:cubicBezTo>
                  <a:cubicBezTo>
                    <a:pt x="1368" y="679"/>
                    <a:pt x="1352" y="703"/>
                    <a:pt x="1320" y="703"/>
                  </a:cubicBezTo>
                  <a:cubicBezTo>
                    <a:pt x="1313" y="703"/>
                    <a:pt x="1305" y="703"/>
                    <a:pt x="1297" y="695"/>
                  </a:cubicBezTo>
                  <a:cubicBezTo>
                    <a:pt x="1297" y="687"/>
                    <a:pt x="1297" y="679"/>
                    <a:pt x="1297" y="664"/>
                  </a:cubicBezTo>
                  <a:lnTo>
                    <a:pt x="1297" y="656"/>
                  </a:lnTo>
                  <a:cubicBezTo>
                    <a:pt x="1297" y="640"/>
                    <a:pt x="1297" y="632"/>
                    <a:pt x="1297" y="624"/>
                  </a:cubicBezTo>
                  <a:cubicBezTo>
                    <a:pt x="1305" y="624"/>
                    <a:pt x="1305" y="616"/>
                    <a:pt x="1297" y="608"/>
                  </a:cubicBezTo>
                  <a:cubicBezTo>
                    <a:pt x="1297" y="593"/>
                    <a:pt x="1297" y="593"/>
                    <a:pt x="1281" y="593"/>
                  </a:cubicBezTo>
                  <a:cubicBezTo>
                    <a:pt x="1273" y="593"/>
                    <a:pt x="1273" y="593"/>
                    <a:pt x="1265" y="593"/>
                  </a:cubicBezTo>
                  <a:cubicBezTo>
                    <a:pt x="1257" y="593"/>
                    <a:pt x="1249" y="584"/>
                    <a:pt x="1249" y="584"/>
                  </a:cubicBezTo>
                  <a:cubicBezTo>
                    <a:pt x="1242" y="577"/>
                    <a:pt x="1249" y="569"/>
                    <a:pt x="1249" y="561"/>
                  </a:cubicBezTo>
                  <a:cubicBezTo>
                    <a:pt x="1249" y="561"/>
                    <a:pt x="1249" y="553"/>
                    <a:pt x="1257" y="545"/>
                  </a:cubicBezTo>
                  <a:cubicBezTo>
                    <a:pt x="1257" y="529"/>
                    <a:pt x="1273" y="529"/>
                    <a:pt x="1281" y="529"/>
                  </a:cubicBezTo>
                  <a:cubicBezTo>
                    <a:pt x="1289" y="529"/>
                    <a:pt x="1289" y="521"/>
                    <a:pt x="1297" y="521"/>
                  </a:cubicBezTo>
                  <a:cubicBezTo>
                    <a:pt x="1305" y="521"/>
                    <a:pt x="1305" y="513"/>
                    <a:pt x="1305" y="513"/>
                  </a:cubicBezTo>
                  <a:lnTo>
                    <a:pt x="1297" y="506"/>
                  </a:lnTo>
                  <a:cubicBezTo>
                    <a:pt x="1289" y="506"/>
                    <a:pt x="1289" y="498"/>
                    <a:pt x="1281" y="490"/>
                  </a:cubicBezTo>
                  <a:lnTo>
                    <a:pt x="1273" y="490"/>
                  </a:lnTo>
                  <a:lnTo>
                    <a:pt x="1265" y="490"/>
                  </a:lnTo>
                  <a:cubicBezTo>
                    <a:pt x="1257" y="490"/>
                    <a:pt x="1249" y="498"/>
                    <a:pt x="1242" y="498"/>
                  </a:cubicBezTo>
                  <a:cubicBezTo>
                    <a:pt x="1242" y="498"/>
                    <a:pt x="1242" y="498"/>
                    <a:pt x="1233" y="498"/>
                  </a:cubicBezTo>
                  <a:cubicBezTo>
                    <a:pt x="1226" y="490"/>
                    <a:pt x="1218" y="490"/>
                    <a:pt x="1218" y="482"/>
                  </a:cubicBezTo>
                  <a:cubicBezTo>
                    <a:pt x="1218" y="482"/>
                    <a:pt x="1218" y="474"/>
                    <a:pt x="1218" y="466"/>
                  </a:cubicBezTo>
                  <a:cubicBezTo>
                    <a:pt x="1218" y="466"/>
                    <a:pt x="1218" y="458"/>
                    <a:pt x="1226" y="458"/>
                  </a:cubicBezTo>
                  <a:cubicBezTo>
                    <a:pt x="1226" y="442"/>
                    <a:pt x="1233" y="442"/>
                    <a:pt x="1242" y="442"/>
                  </a:cubicBezTo>
                  <a:cubicBezTo>
                    <a:pt x="1242" y="442"/>
                    <a:pt x="1249" y="434"/>
                    <a:pt x="1257" y="434"/>
                  </a:cubicBezTo>
                  <a:cubicBezTo>
                    <a:pt x="1257" y="426"/>
                    <a:pt x="1257" y="426"/>
                    <a:pt x="1257" y="426"/>
                  </a:cubicBezTo>
                  <a:cubicBezTo>
                    <a:pt x="1257" y="419"/>
                    <a:pt x="1257" y="419"/>
                    <a:pt x="1249" y="411"/>
                  </a:cubicBezTo>
                  <a:lnTo>
                    <a:pt x="1242" y="403"/>
                  </a:lnTo>
                  <a:cubicBezTo>
                    <a:pt x="1242" y="403"/>
                    <a:pt x="1233" y="403"/>
                    <a:pt x="1233" y="411"/>
                  </a:cubicBezTo>
                  <a:cubicBezTo>
                    <a:pt x="1218" y="419"/>
                    <a:pt x="1210" y="426"/>
                    <a:pt x="1186" y="426"/>
                  </a:cubicBezTo>
                  <a:cubicBezTo>
                    <a:pt x="1186" y="426"/>
                    <a:pt x="1178" y="426"/>
                    <a:pt x="1170" y="419"/>
                  </a:cubicBezTo>
                  <a:cubicBezTo>
                    <a:pt x="1170" y="411"/>
                    <a:pt x="1178" y="403"/>
                    <a:pt x="1186" y="395"/>
                  </a:cubicBezTo>
                  <a:cubicBezTo>
                    <a:pt x="1194" y="387"/>
                    <a:pt x="1202" y="379"/>
                    <a:pt x="1202" y="371"/>
                  </a:cubicBezTo>
                  <a:cubicBezTo>
                    <a:pt x="1210" y="363"/>
                    <a:pt x="1218" y="355"/>
                    <a:pt x="1226" y="355"/>
                  </a:cubicBezTo>
                  <a:cubicBezTo>
                    <a:pt x="1233" y="347"/>
                    <a:pt x="1242" y="347"/>
                    <a:pt x="1242" y="340"/>
                  </a:cubicBezTo>
                  <a:cubicBezTo>
                    <a:pt x="1242" y="331"/>
                    <a:pt x="1242" y="324"/>
                    <a:pt x="1242" y="324"/>
                  </a:cubicBezTo>
                  <a:cubicBezTo>
                    <a:pt x="1242" y="324"/>
                    <a:pt x="1233" y="324"/>
                    <a:pt x="1226" y="324"/>
                  </a:cubicBezTo>
                  <a:cubicBezTo>
                    <a:pt x="1218" y="324"/>
                    <a:pt x="1218" y="324"/>
                    <a:pt x="1218" y="324"/>
                  </a:cubicBezTo>
                  <a:cubicBezTo>
                    <a:pt x="1202" y="324"/>
                    <a:pt x="1202" y="300"/>
                    <a:pt x="1194" y="276"/>
                  </a:cubicBezTo>
                  <a:cubicBezTo>
                    <a:pt x="1194" y="260"/>
                    <a:pt x="1194" y="245"/>
                    <a:pt x="1186" y="229"/>
                  </a:cubicBezTo>
                  <a:lnTo>
                    <a:pt x="1186" y="221"/>
                  </a:lnTo>
                  <a:cubicBezTo>
                    <a:pt x="1194" y="205"/>
                    <a:pt x="1233" y="189"/>
                    <a:pt x="1265" y="181"/>
                  </a:cubicBezTo>
                  <a:cubicBezTo>
                    <a:pt x="1273" y="181"/>
                    <a:pt x="1281" y="181"/>
                    <a:pt x="1281" y="181"/>
                  </a:cubicBezTo>
                  <a:cubicBezTo>
                    <a:pt x="1289" y="181"/>
                    <a:pt x="1289" y="181"/>
                    <a:pt x="1289" y="181"/>
                  </a:cubicBezTo>
                  <a:cubicBezTo>
                    <a:pt x="1289" y="173"/>
                    <a:pt x="1281" y="173"/>
                    <a:pt x="1273" y="173"/>
                  </a:cubicBezTo>
                  <a:cubicBezTo>
                    <a:pt x="1273" y="173"/>
                    <a:pt x="1273" y="173"/>
                    <a:pt x="1265" y="173"/>
                  </a:cubicBezTo>
                  <a:cubicBezTo>
                    <a:pt x="1265" y="166"/>
                    <a:pt x="1265" y="150"/>
                    <a:pt x="1265" y="142"/>
                  </a:cubicBezTo>
                  <a:cubicBezTo>
                    <a:pt x="1265" y="134"/>
                    <a:pt x="1265" y="126"/>
                    <a:pt x="1265" y="126"/>
                  </a:cubicBezTo>
                  <a:cubicBezTo>
                    <a:pt x="1265" y="118"/>
                    <a:pt x="1265" y="118"/>
                    <a:pt x="1265" y="118"/>
                  </a:cubicBezTo>
                  <a:cubicBezTo>
                    <a:pt x="1265" y="118"/>
                    <a:pt x="1265" y="118"/>
                    <a:pt x="1257" y="118"/>
                  </a:cubicBezTo>
                  <a:cubicBezTo>
                    <a:pt x="1257" y="126"/>
                    <a:pt x="1257" y="126"/>
                    <a:pt x="1257" y="134"/>
                  </a:cubicBezTo>
                  <a:cubicBezTo>
                    <a:pt x="1257" y="150"/>
                    <a:pt x="1242" y="158"/>
                    <a:pt x="1218" y="173"/>
                  </a:cubicBezTo>
                  <a:cubicBezTo>
                    <a:pt x="1202" y="181"/>
                    <a:pt x="1194" y="189"/>
                    <a:pt x="1186" y="189"/>
                  </a:cubicBezTo>
                  <a:lnTo>
                    <a:pt x="1186" y="189"/>
                  </a:lnTo>
                  <a:cubicBezTo>
                    <a:pt x="1178" y="197"/>
                    <a:pt x="1155" y="221"/>
                    <a:pt x="1139" y="245"/>
                  </a:cubicBezTo>
                  <a:cubicBezTo>
                    <a:pt x="1139" y="253"/>
                    <a:pt x="1131" y="260"/>
                    <a:pt x="1123" y="260"/>
                  </a:cubicBezTo>
                  <a:cubicBezTo>
                    <a:pt x="1123" y="260"/>
                    <a:pt x="1115" y="260"/>
                    <a:pt x="1107" y="253"/>
                  </a:cubicBezTo>
                  <a:lnTo>
                    <a:pt x="1107" y="253"/>
                  </a:lnTo>
                  <a:cubicBezTo>
                    <a:pt x="1107" y="260"/>
                    <a:pt x="1123" y="292"/>
                    <a:pt x="1139" y="300"/>
                  </a:cubicBezTo>
                  <a:cubicBezTo>
                    <a:pt x="1155" y="308"/>
                    <a:pt x="1155" y="324"/>
                    <a:pt x="1155" y="347"/>
                  </a:cubicBezTo>
                  <a:cubicBezTo>
                    <a:pt x="1155" y="355"/>
                    <a:pt x="1155" y="363"/>
                    <a:pt x="1155" y="371"/>
                  </a:cubicBezTo>
                  <a:cubicBezTo>
                    <a:pt x="1162" y="395"/>
                    <a:pt x="1162" y="419"/>
                    <a:pt x="1162" y="442"/>
                  </a:cubicBezTo>
                  <a:cubicBezTo>
                    <a:pt x="1162" y="458"/>
                    <a:pt x="1162" y="474"/>
                    <a:pt x="1162" y="490"/>
                  </a:cubicBezTo>
                  <a:cubicBezTo>
                    <a:pt x="1162" y="521"/>
                    <a:pt x="1178" y="545"/>
                    <a:pt x="1186" y="561"/>
                  </a:cubicBezTo>
                  <a:cubicBezTo>
                    <a:pt x="1194" y="577"/>
                    <a:pt x="1194" y="584"/>
                    <a:pt x="1202" y="593"/>
                  </a:cubicBezTo>
                  <a:cubicBezTo>
                    <a:pt x="1202" y="608"/>
                    <a:pt x="1210" y="616"/>
                    <a:pt x="1218" y="624"/>
                  </a:cubicBezTo>
                  <a:cubicBezTo>
                    <a:pt x="1226" y="624"/>
                    <a:pt x="1233" y="632"/>
                    <a:pt x="1242" y="648"/>
                  </a:cubicBezTo>
                  <a:cubicBezTo>
                    <a:pt x="1249" y="671"/>
                    <a:pt x="1249" y="679"/>
                    <a:pt x="1249" y="695"/>
                  </a:cubicBezTo>
                  <a:cubicBezTo>
                    <a:pt x="1249" y="703"/>
                    <a:pt x="1249" y="719"/>
                    <a:pt x="1249" y="727"/>
                  </a:cubicBezTo>
                  <a:cubicBezTo>
                    <a:pt x="1257" y="751"/>
                    <a:pt x="1257" y="766"/>
                    <a:pt x="1257" y="774"/>
                  </a:cubicBezTo>
                  <a:cubicBezTo>
                    <a:pt x="1249" y="782"/>
                    <a:pt x="1249" y="782"/>
                    <a:pt x="1249" y="790"/>
                  </a:cubicBezTo>
                  <a:lnTo>
                    <a:pt x="1249" y="790"/>
                  </a:lnTo>
                  <a:lnTo>
                    <a:pt x="1249" y="790"/>
                  </a:lnTo>
                  <a:cubicBezTo>
                    <a:pt x="1242" y="790"/>
                    <a:pt x="1226" y="790"/>
                    <a:pt x="1218" y="790"/>
                  </a:cubicBezTo>
                  <a:cubicBezTo>
                    <a:pt x="1202" y="790"/>
                    <a:pt x="1186" y="798"/>
                    <a:pt x="1178" y="798"/>
                  </a:cubicBezTo>
                  <a:cubicBezTo>
                    <a:pt x="1170" y="798"/>
                    <a:pt x="1162" y="798"/>
                    <a:pt x="1162" y="798"/>
                  </a:cubicBezTo>
                  <a:cubicBezTo>
                    <a:pt x="1123" y="790"/>
                    <a:pt x="1083" y="774"/>
                    <a:pt x="1052" y="759"/>
                  </a:cubicBezTo>
                  <a:cubicBezTo>
                    <a:pt x="1044" y="759"/>
                    <a:pt x="1044" y="751"/>
                    <a:pt x="1044" y="751"/>
                  </a:cubicBezTo>
                  <a:cubicBezTo>
                    <a:pt x="1036" y="743"/>
                    <a:pt x="1044" y="743"/>
                    <a:pt x="1044" y="735"/>
                  </a:cubicBezTo>
                  <a:cubicBezTo>
                    <a:pt x="1044" y="735"/>
                    <a:pt x="1052" y="727"/>
                    <a:pt x="1044" y="727"/>
                  </a:cubicBezTo>
                  <a:cubicBezTo>
                    <a:pt x="1044" y="719"/>
                    <a:pt x="1028" y="719"/>
                    <a:pt x="1020" y="719"/>
                  </a:cubicBezTo>
                  <a:cubicBezTo>
                    <a:pt x="1012" y="719"/>
                    <a:pt x="996" y="719"/>
                    <a:pt x="989" y="727"/>
                  </a:cubicBezTo>
                  <a:cubicBezTo>
                    <a:pt x="980" y="735"/>
                    <a:pt x="957" y="743"/>
                    <a:pt x="941" y="743"/>
                  </a:cubicBezTo>
                  <a:cubicBezTo>
                    <a:pt x="925" y="743"/>
                    <a:pt x="917" y="735"/>
                    <a:pt x="909" y="727"/>
                  </a:cubicBezTo>
                  <a:cubicBezTo>
                    <a:pt x="894" y="703"/>
                    <a:pt x="925" y="632"/>
                    <a:pt x="941" y="608"/>
                  </a:cubicBezTo>
                  <a:cubicBezTo>
                    <a:pt x="965" y="577"/>
                    <a:pt x="957" y="553"/>
                    <a:pt x="957" y="521"/>
                  </a:cubicBezTo>
                  <a:cubicBezTo>
                    <a:pt x="957" y="521"/>
                    <a:pt x="957" y="513"/>
                    <a:pt x="957" y="506"/>
                  </a:cubicBezTo>
                  <a:cubicBezTo>
                    <a:pt x="949" y="482"/>
                    <a:pt x="909" y="458"/>
                    <a:pt x="878" y="442"/>
                  </a:cubicBezTo>
                  <a:cubicBezTo>
                    <a:pt x="870" y="442"/>
                    <a:pt x="862" y="434"/>
                    <a:pt x="854" y="426"/>
                  </a:cubicBezTo>
                  <a:cubicBezTo>
                    <a:pt x="846" y="419"/>
                    <a:pt x="830" y="419"/>
                    <a:pt x="822" y="419"/>
                  </a:cubicBezTo>
                  <a:cubicBezTo>
                    <a:pt x="815" y="419"/>
                    <a:pt x="807" y="419"/>
                    <a:pt x="807" y="419"/>
                  </a:cubicBezTo>
                  <a:cubicBezTo>
                    <a:pt x="799" y="419"/>
                    <a:pt x="791" y="419"/>
                    <a:pt x="791" y="419"/>
                  </a:cubicBezTo>
                  <a:cubicBezTo>
                    <a:pt x="783" y="419"/>
                    <a:pt x="775" y="419"/>
                    <a:pt x="767" y="419"/>
                  </a:cubicBezTo>
                  <a:cubicBezTo>
                    <a:pt x="759" y="411"/>
                    <a:pt x="759" y="387"/>
                    <a:pt x="751" y="355"/>
                  </a:cubicBezTo>
                  <a:cubicBezTo>
                    <a:pt x="751" y="347"/>
                    <a:pt x="751" y="340"/>
                    <a:pt x="751" y="331"/>
                  </a:cubicBezTo>
                  <a:cubicBezTo>
                    <a:pt x="751" y="331"/>
                    <a:pt x="743" y="324"/>
                    <a:pt x="712" y="324"/>
                  </a:cubicBezTo>
                  <a:cubicBezTo>
                    <a:pt x="696" y="324"/>
                    <a:pt x="672" y="331"/>
                    <a:pt x="672" y="331"/>
                  </a:cubicBezTo>
                  <a:cubicBezTo>
                    <a:pt x="664" y="331"/>
                    <a:pt x="664" y="331"/>
                    <a:pt x="664" y="331"/>
                  </a:cubicBezTo>
                  <a:cubicBezTo>
                    <a:pt x="664" y="324"/>
                    <a:pt x="664" y="324"/>
                    <a:pt x="664" y="324"/>
                  </a:cubicBezTo>
                  <a:cubicBezTo>
                    <a:pt x="664" y="324"/>
                    <a:pt x="633" y="268"/>
                    <a:pt x="625" y="253"/>
                  </a:cubicBezTo>
                  <a:cubicBezTo>
                    <a:pt x="617" y="229"/>
                    <a:pt x="601" y="213"/>
                    <a:pt x="569" y="213"/>
                  </a:cubicBezTo>
                  <a:cubicBezTo>
                    <a:pt x="546" y="213"/>
                    <a:pt x="522" y="213"/>
                    <a:pt x="498" y="205"/>
                  </a:cubicBezTo>
                  <a:cubicBezTo>
                    <a:pt x="498" y="205"/>
                    <a:pt x="498" y="197"/>
                    <a:pt x="490" y="197"/>
                  </a:cubicBezTo>
                  <a:cubicBezTo>
                    <a:pt x="475" y="197"/>
                    <a:pt x="459" y="213"/>
                    <a:pt x="451" y="221"/>
                  </a:cubicBezTo>
                  <a:cubicBezTo>
                    <a:pt x="443" y="229"/>
                    <a:pt x="427" y="237"/>
                    <a:pt x="411" y="237"/>
                  </a:cubicBezTo>
                  <a:cubicBezTo>
                    <a:pt x="403" y="245"/>
                    <a:pt x="403" y="245"/>
                    <a:pt x="396" y="245"/>
                  </a:cubicBezTo>
                  <a:cubicBezTo>
                    <a:pt x="388" y="253"/>
                    <a:pt x="380" y="260"/>
                    <a:pt x="372" y="268"/>
                  </a:cubicBezTo>
                  <a:cubicBezTo>
                    <a:pt x="364" y="284"/>
                    <a:pt x="356" y="300"/>
                    <a:pt x="325" y="292"/>
                  </a:cubicBezTo>
                  <a:cubicBezTo>
                    <a:pt x="293" y="292"/>
                    <a:pt x="285" y="276"/>
                    <a:pt x="277" y="268"/>
                  </a:cubicBezTo>
                  <a:cubicBezTo>
                    <a:pt x="277" y="260"/>
                    <a:pt x="277" y="260"/>
                    <a:pt x="277" y="260"/>
                  </a:cubicBezTo>
                  <a:cubicBezTo>
                    <a:pt x="269" y="260"/>
                    <a:pt x="253" y="300"/>
                    <a:pt x="245" y="324"/>
                  </a:cubicBezTo>
                  <a:cubicBezTo>
                    <a:pt x="238" y="331"/>
                    <a:pt x="238" y="340"/>
                    <a:pt x="238" y="340"/>
                  </a:cubicBezTo>
                  <a:lnTo>
                    <a:pt x="238" y="340"/>
                  </a:lnTo>
                  <a:cubicBezTo>
                    <a:pt x="230" y="355"/>
                    <a:pt x="230" y="363"/>
                    <a:pt x="222" y="363"/>
                  </a:cubicBezTo>
                  <a:cubicBezTo>
                    <a:pt x="214" y="363"/>
                    <a:pt x="214" y="355"/>
                    <a:pt x="214" y="355"/>
                  </a:cubicBezTo>
                  <a:cubicBezTo>
                    <a:pt x="214" y="347"/>
                    <a:pt x="214" y="347"/>
                    <a:pt x="206" y="347"/>
                  </a:cubicBezTo>
                  <a:cubicBezTo>
                    <a:pt x="190" y="347"/>
                    <a:pt x="174" y="355"/>
                    <a:pt x="174" y="355"/>
                  </a:cubicBezTo>
                  <a:cubicBezTo>
                    <a:pt x="48" y="498"/>
                    <a:pt x="48" y="498"/>
                    <a:pt x="48" y="498"/>
                  </a:cubicBezTo>
                  <a:cubicBezTo>
                    <a:pt x="0" y="253"/>
                    <a:pt x="0" y="253"/>
                    <a:pt x="0" y="253"/>
                  </a:cubicBezTo>
                  <a:cubicBezTo>
                    <a:pt x="1320" y="0"/>
                    <a:pt x="1320" y="0"/>
                    <a:pt x="1320" y="0"/>
                  </a:cubicBezTo>
                  <a:cubicBezTo>
                    <a:pt x="1320" y="7"/>
                    <a:pt x="1320" y="7"/>
                    <a:pt x="1320" y="7"/>
                  </a:cubicBezTo>
                  <a:cubicBezTo>
                    <a:pt x="1320" y="15"/>
                    <a:pt x="1320" y="47"/>
                    <a:pt x="1344" y="94"/>
                  </a:cubicBezTo>
                  <a:cubicBezTo>
                    <a:pt x="1376" y="158"/>
                    <a:pt x="1415" y="284"/>
                    <a:pt x="1415" y="324"/>
                  </a:cubicBezTo>
                  <a:cubicBezTo>
                    <a:pt x="1415" y="371"/>
                    <a:pt x="1455" y="537"/>
                    <a:pt x="1455" y="553"/>
                  </a:cubicBezTo>
                  <a:cubicBezTo>
                    <a:pt x="1463" y="561"/>
                    <a:pt x="1486" y="561"/>
                    <a:pt x="1518" y="561"/>
                  </a:cubicBezTo>
                  <a:cubicBezTo>
                    <a:pt x="1542" y="569"/>
                    <a:pt x="1558" y="569"/>
                    <a:pt x="1581" y="569"/>
                  </a:cubicBezTo>
                  <a:cubicBezTo>
                    <a:pt x="1597" y="577"/>
                    <a:pt x="1613" y="577"/>
                    <a:pt x="1629" y="577"/>
                  </a:cubicBezTo>
                  <a:cubicBezTo>
                    <a:pt x="1660" y="584"/>
                    <a:pt x="1700" y="584"/>
                    <a:pt x="1732" y="600"/>
                  </a:cubicBezTo>
                  <a:lnTo>
                    <a:pt x="1732" y="600"/>
                  </a:lnTo>
                  <a:lnTo>
                    <a:pt x="1732" y="600"/>
                  </a:lnTo>
                  <a:cubicBezTo>
                    <a:pt x="1732" y="616"/>
                    <a:pt x="1724" y="632"/>
                    <a:pt x="1700" y="656"/>
                  </a:cubicBezTo>
                  <a:cubicBezTo>
                    <a:pt x="1692" y="671"/>
                    <a:pt x="1684" y="679"/>
                    <a:pt x="1684" y="687"/>
                  </a:cubicBezTo>
                  <a:cubicBezTo>
                    <a:pt x="1676" y="695"/>
                    <a:pt x="1676" y="695"/>
                    <a:pt x="1660" y="703"/>
                  </a:cubicBezTo>
                  <a:cubicBezTo>
                    <a:pt x="1645" y="719"/>
                    <a:pt x="1653" y="727"/>
                    <a:pt x="1660" y="743"/>
                  </a:cubicBezTo>
                  <a:cubicBezTo>
                    <a:pt x="1660" y="751"/>
                    <a:pt x="1668" y="751"/>
                    <a:pt x="1668" y="759"/>
                  </a:cubicBezTo>
                  <a:cubicBezTo>
                    <a:pt x="1676" y="766"/>
                    <a:pt x="1676" y="766"/>
                    <a:pt x="1684" y="766"/>
                  </a:cubicBezTo>
                  <a:cubicBezTo>
                    <a:pt x="1684" y="766"/>
                    <a:pt x="1684" y="766"/>
                    <a:pt x="1692" y="766"/>
                  </a:cubicBezTo>
                  <a:lnTo>
                    <a:pt x="1692" y="766"/>
                  </a:lnTo>
                  <a:cubicBezTo>
                    <a:pt x="1692" y="766"/>
                    <a:pt x="1700" y="766"/>
                    <a:pt x="1708" y="774"/>
                  </a:cubicBezTo>
                  <a:cubicBezTo>
                    <a:pt x="1708" y="790"/>
                    <a:pt x="1692" y="798"/>
                    <a:pt x="1653" y="814"/>
                  </a:cubicBezTo>
                  <a:cubicBezTo>
                    <a:pt x="1637" y="822"/>
                    <a:pt x="1629" y="830"/>
                    <a:pt x="1629" y="846"/>
                  </a:cubicBezTo>
                  <a:cubicBezTo>
                    <a:pt x="1629" y="853"/>
                    <a:pt x="1629" y="869"/>
                    <a:pt x="1621" y="877"/>
                  </a:cubicBezTo>
                  <a:cubicBezTo>
                    <a:pt x="1605" y="909"/>
                    <a:pt x="1605" y="948"/>
                    <a:pt x="1613" y="988"/>
                  </a:cubicBezTo>
                  <a:cubicBezTo>
                    <a:pt x="1613" y="996"/>
                    <a:pt x="1613" y="1004"/>
                    <a:pt x="1613" y="1011"/>
                  </a:cubicBezTo>
                  <a:cubicBezTo>
                    <a:pt x="1605" y="1011"/>
                    <a:pt x="1605" y="1011"/>
                    <a:pt x="1597" y="1011"/>
                  </a:cubicBezTo>
                  <a:cubicBezTo>
                    <a:pt x="1597" y="1011"/>
                    <a:pt x="1589" y="1011"/>
                    <a:pt x="1581" y="1011"/>
                  </a:cubicBezTo>
                  <a:lnTo>
                    <a:pt x="1573" y="1011"/>
                  </a:lnTo>
                  <a:lnTo>
                    <a:pt x="1573" y="1011"/>
                  </a:lnTo>
                  <a:cubicBezTo>
                    <a:pt x="1573" y="1035"/>
                    <a:pt x="1566" y="1035"/>
                    <a:pt x="1558" y="1051"/>
                  </a:cubicBezTo>
                  <a:cubicBezTo>
                    <a:pt x="1558" y="1051"/>
                    <a:pt x="1550" y="1051"/>
                    <a:pt x="1550" y="1059"/>
                  </a:cubicBezTo>
                  <a:cubicBezTo>
                    <a:pt x="1542" y="1067"/>
                    <a:pt x="1542" y="1090"/>
                    <a:pt x="1542" y="1114"/>
                  </a:cubicBezTo>
                  <a:cubicBezTo>
                    <a:pt x="1542" y="1130"/>
                    <a:pt x="1542" y="1146"/>
                    <a:pt x="1542" y="1162"/>
                  </a:cubicBezTo>
                  <a:cubicBezTo>
                    <a:pt x="1542" y="1193"/>
                    <a:pt x="1542" y="1209"/>
                    <a:pt x="1526" y="1209"/>
                  </a:cubicBezTo>
                  <a:close/>
                  <a:moveTo>
                    <a:pt x="1510" y="814"/>
                  </a:moveTo>
                  <a:lnTo>
                    <a:pt x="1510" y="814"/>
                  </a:lnTo>
                  <a:cubicBezTo>
                    <a:pt x="1526" y="814"/>
                    <a:pt x="1534" y="822"/>
                    <a:pt x="1534" y="853"/>
                  </a:cubicBezTo>
                  <a:cubicBezTo>
                    <a:pt x="1534" y="869"/>
                    <a:pt x="1526" y="893"/>
                    <a:pt x="1518" y="917"/>
                  </a:cubicBezTo>
                  <a:cubicBezTo>
                    <a:pt x="1510" y="940"/>
                    <a:pt x="1502" y="964"/>
                    <a:pt x="1502" y="980"/>
                  </a:cubicBezTo>
                  <a:cubicBezTo>
                    <a:pt x="1502" y="996"/>
                    <a:pt x="1495" y="1004"/>
                    <a:pt x="1495" y="1011"/>
                  </a:cubicBezTo>
                  <a:cubicBezTo>
                    <a:pt x="1495" y="1035"/>
                    <a:pt x="1486" y="1059"/>
                    <a:pt x="1495" y="1090"/>
                  </a:cubicBezTo>
                  <a:cubicBezTo>
                    <a:pt x="1495" y="1106"/>
                    <a:pt x="1495" y="1122"/>
                    <a:pt x="1495" y="1130"/>
                  </a:cubicBezTo>
                  <a:cubicBezTo>
                    <a:pt x="1495" y="1154"/>
                    <a:pt x="1486" y="1170"/>
                    <a:pt x="1502" y="1177"/>
                  </a:cubicBezTo>
                  <a:cubicBezTo>
                    <a:pt x="1510" y="1185"/>
                    <a:pt x="1526" y="1201"/>
                    <a:pt x="1526" y="1201"/>
                  </a:cubicBezTo>
                  <a:cubicBezTo>
                    <a:pt x="1534" y="1201"/>
                    <a:pt x="1534" y="1193"/>
                    <a:pt x="1534" y="1162"/>
                  </a:cubicBezTo>
                  <a:cubicBezTo>
                    <a:pt x="1534" y="1146"/>
                    <a:pt x="1534" y="1130"/>
                    <a:pt x="1534" y="1114"/>
                  </a:cubicBezTo>
                  <a:cubicBezTo>
                    <a:pt x="1534" y="1083"/>
                    <a:pt x="1534" y="1067"/>
                    <a:pt x="1542" y="1051"/>
                  </a:cubicBezTo>
                  <a:cubicBezTo>
                    <a:pt x="1550" y="1051"/>
                    <a:pt x="1550" y="1043"/>
                    <a:pt x="1550" y="1043"/>
                  </a:cubicBezTo>
                  <a:cubicBezTo>
                    <a:pt x="1558" y="1035"/>
                    <a:pt x="1566" y="1035"/>
                    <a:pt x="1566" y="1011"/>
                  </a:cubicBezTo>
                  <a:cubicBezTo>
                    <a:pt x="1566" y="1004"/>
                    <a:pt x="1566" y="1004"/>
                    <a:pt x="1573" y="1004"/>
                  </a:cubicBezTo>
                  <a:cubicBezTo>
                    <a:pt x="1581" y="1004"/>
                    <a:pt x="1581" y="1004"/>
                    <a:pt x="1589" y="1004"/>
                  </a:cubicBezTo>
                  <a:lnTo>
                    <a:pt x="1597" y="1004"/>
                  </a:lnTo>
                  <a:cubicBezTo>
                    <a:pt x="1605" y="1004"/>
                    <a:pt x="1605" y="1004"/>
                    <a:pt x="1605" y="1004"/>
                  </a:cubicBezTo>
                  <a:cubicBezTo>
                    <a:pt x="1605" y="1004"/>
                    <a:pt x="1605" y="1004"/>
                    <a:pt x="1605" y="988"/>
                  </a:cubicBezTo>
                  <a:cubicBezTo>
                    <a:pt x="1597" y="948"/>
                    <a:pt x="1597" y="901"/>
                    <a:pt x="1613" y="877"/>
                  </a:cubicBezTo>
                  <a:cubicBezTo>
                    <a:pt x="1621" y="861"/>
                    <a:pt x="1621" y="853"/>
                    <a:pt x="1621" y="846"/>
                  </a:cubicBezTo>
                  <a:cubicBezTo>
                    <a:pt x="1621" y="830"/>
                    <a:pt x="1629" y="814"/>
                    <a:pt x="1653" y="806"/>
                  </a:cubicBezTo>
                  <a:cubicBezTo>
                    <a:pt x="1692" y="790"/>
                    <a:pt x="1700" y="782"/>
                    <a:pt x="1700" y="774"/>
                  </a:cubicBezTo>
                  <a:lnTo>
                    <a:pt x="1692" y="774"/>
                  </a:lnTo>
                  <a:lnTo>
                    <a:pt x="1692" y="774"/>
                  </a:lnTo>
                  <a:cubicBezTo>
                    <a:pt x="1684" y="774"/>
                    <a:pt x="1668" y="774"/>
                    <a:pt x="1660" y="759"/>
                  </a:cubicBezTo>
                  <a:cubicBezTo>
                    <a:pt x="1660" y="759"/>
                    <a:pt x="1660" y="751"/>
                    <a:pt x="1653" y="751"/>
                  </a:cubicBezTo>
                  <a:cubicBezTo>
                    <a:pt x="1645" y="735"/>
                    <a:pt x="1637" y="719"/>
                    <a:pt x="1653" y="703"/>
                  </a:cubicBezTo>
                  <a:cubicBezTo>
                    <a:pt x="1668" y="695"/>
                    <a:pt x="1668" y="687"/>
                    <a:pt x="1676" y="679"/>
                  </a:cubicBezTo>
                  <a:cubicBezTo>
                    <a:pt x="1676" y="679"/>
                    <a:pt x="1684" y="671"/>
                    <a:pt x="1700" y="656"/>
                  </a:cubicBezTo>
                  <a:cubicBezTo>
                    <a:pt x="1716" y="632"/>
                    <a:pt x="1724" y="616"/>
                    <a:pt x="1724" y="600"/>
                  </a:cubicBezTo>
                  <a:cubicBezTo>
                    <a:pt x="1700" y="593"/>
                    <a:pt x="1660" y="593"/>
                    <a:pt x="1629" y="584"/>
                  </a:cubicBezTo>
                  <a:cubicBezTo>
                    <a:pt x="1613" y="584"/>
                    <a:pt x="1597" y="584"/>
                    <a:pt x="1581" y="577"/>
                  </a:cubicBezTo>
                  <a:cubicBezTo>
                    <a:pt x="1558" y="577"/>
                    <a:pt x="1534" y="577"/>
                    <a:pt x="1518" y="569"/>
                  </a:cubicBezTo>
                  <a:cubicBezTo>
                    <a:pt x="1479" y="569"/>
                    <a:pt x="1455" y="561"/>
                    <a:pt x="1455" y="553"/>
                  </a:cubicBezTo>
                  <a:cubicBezTo>
                    <a:pt x="1447" y="537"/>
                    <a:pt x="1415" y="371"/>
                    <a:pt x="1408" y="324"/>
                  </a:cubicBezTo>
                  <a:cubicBezTo>
                    <a:pt x="1408" y="284"/>
                    <a:pt x="1368" y="158"/>
                    <a:pt x="1336" y="102"/>
                  </a:cubicBezTo>
                  <a:cubicBezTo>
                    <a:pt x="1320" y="55"/>
                    <a:pt x="1313" y="23"/>
                    <a:pt x="1313" y="7"/>
                  </a:cubicBezTo>
                  <a:cubicBezTo>
                    <a:pt x="8" y="260"/>
                    <a:pt x="8" y="260"/>
                    <a:pt x="8" y="260"/>
                  </a:cubicBezTo>
                  <a:cubicBezTo>
                    <a:pt x="48" y="482"/>
                    <a:pt x="48" y="482"/>
                    <a:pt x="48" y="482"/>
                  </a:cubicBezTo>
                  <a:cubicBezTo>
                    <a:pt x="166" y="347"/>
                    <a:pt x="166" y="347"/>
                    <a:pt x="166" y="347"/>
                  </a:cubicBezTo>
                  <a:lnTo>
                    <a:pt x="166" y="347"/>
                  </a:lnTo>
                  <a:cubicBezTo>
                    <a:pt x="166" y="347"/>
                    <a:pt x="190" y="340"/>
                    <a:pt x="206" y="340"/>
                  </a:cubicBezTo>
                  <a:cubicBezTo>
                    <a:pt x="214" y="340"/>
                    <a:pt x="214" y="347"/>
                    <a:pt x="222" y="347"/>
                  </a:cubicBezTo>
                  <a:cubicBezTo>
                    <a:pt x="222" y="355"/>
                    <a:pt x="222" y="355"/>
                    <a:pt x="222" y="355"/>
                  </a:cubicBezTo>
                  <a:lnTo>
                    <a:pt x="230" y="340"/>
                  </a:lnTo>
                  <a:lnTo>
                    <a:pt x="230" y="340"/>
                  </a:lnTo>
                  <a:cubicBezTo>
                    <a:pt x="230" y="331"/>
                    <a:pt x="238" y="324"/>
                    <a:pt x="238" y="316"/>
                  </a:cubicBezTo>
                  <a:cubicBezTo>
                    <a:pt x="253" y="268"/>
                    <a:pt x="261" y="253"/>
                    <a:pt x="277" y="253"/>
                  </a:cubicBezTo>
                  <a:lnTo>
                    <a:pt x="277" y="253"/>
                  </a:lnTo>
                  <a:cubicBezTo>
                    <a:pt x="285" y="253"/>
                    <a:pt x="285" y="260"/>
                    <a:pt x="285" y="260"/>
                  </a:cubicBezTo>
                  <a:cubicBezTo>
                    <a:pt x="293" y="276"/>
                    <a:pt x="301" y="284"/>
                    <a:pt x="325" y="284"/>
                  </a:cubicBezTo>
                  <a:cubicBezTo>
                    <a:pt x="348" y="292"/>
                    <a:pt x="356" y="276"/>
                    <a:pt x="372" y="260"/>
                  </a:cubicBezTo>
                  <a:cubicBezTo>
                    <a:pt x="372" y="253"/>
                    <a:pt x="380" y="245"/>
                    <a:pt x="388" y="245"/>
                  </a:cubicBezTo>
                  <a:cubicBezTo>
                    <a:pt x="396" y="237"/>
                    <a:pt x="403" y="237"/>
                    <a:pt x="411" y="237"/>
                  </a:cubicBezTo>
                  <a:cubicBezTo>
                    <a:pt x="427" y="229"/>
                    <a:pt x="435" y="221"/>
                    <a:pt x="443" y="213"/>
                  </a:cubicBezTo>
                  <a:cubicBezTo>
                    <a:pt x="451" y="205"/>
                    <a:pt x="475" y="197"/>
                    <a:pt x="490" y="197"/>
                  </a:cubicBezTo>
                  <a:cubicBezTo>
                    <a:pt x="498" y="197"/>
                    <a:pt x="498" y="197"/>
                    <a:pt x="506" y="197"/>
                  </a:cubicBezTo>
                  <a:cubicBezTo>
                    <a:pt x="522" y="205"/>
                    <a:pt x="546" y="205"/>
                    <a:pt x="569" y="205"/>
                  </a:cubicBezTo>
                  <a:cubicBezTo>
                    <a:pt x="601" y="205"/>
                    <a:pt x="625" y="229"/>
                    <a:pt x="633" y="245"/>
                  </a:cubicBezTo>
                  <a:cubicBezTo>
                    <a:pt x="633" y="268"/>
                    <a:pt x="664" y="308"/>
                    <a:pt x="672" y="324"/>
                  </a:cubicBezTo>
                  <a:cubicBezTo>
                    <a:pt x="680" y="316"/>
                    <a:pt x="696" y="316"/>
                    <a:pt x="712" y="316"/>
                  </a:cubicBezTo>
                  <a:cubicBezTo>
                    <a:pt x="743" y="316"/>
                    <a:pt x="759" y="324"/>
                    <a:pt x="759" y="331"/>
                  </a:cubicBezTo>
                  <a:cubicBezTo>
                    <a:pt x="759" y="340"/>
                    <a:pt x="759" y="347"/>
                    <a:pt x="759" y="355"/>
                  </a:cubicBezTo>
                  <a:cubicBezTo>
                    <a:pt x="767" y="379"/>
                    <a:pt x="767" y="403"/>
                    <a:pt x="775" y="411"/>
                  </a:cubicBezTo>
                  <a:cubicBezTo>
                    <a:pt x="775" y="411"/>
                    <a:pt x="783" y="419"/>
                    <a:pt x="791" y="419"/>
                  </a:cubicBezTo>
                  <a:cubicBezTo>
                    <a:pt x="791" y="419"/>
                    <a:pt x="799" y="411"/>
                    <a:pt x="807" y="411"/>
                  </a:cubicBezTo>
                  <a:cubicBezTo>
                    <a:pt x="807" y="411"/>
                    <a:pt x="815" y="411"/>
                    <a:pt x="822" y="411"/>
                  </a:cubicBezTo>
                  <a:cubicBezTo>
                    <a:pt x="830" y="411"/>
                    <a:pt x="846" y="419"/>
                    <a:pt x="862" y="426"/>
                  </a:cubicBezTo>
                  <a:cubicBezTo>
                    <a:pt x="862" y="426"/>
                    <a:pt x="870" y="434"/>
                    <a:pt x="886" y="434"/>
                  </a:cubicBezTo>
                  <a:cubicBezTo>
                    <a:pt x="917" y="458"/>
                    <a:pt x="957" y="482"/>
                    <a:pt x="965" y="506"/>
                  </a:cubicBezTo>
                  <a:cubicBezTo>
                    <a:pt x="965" y="513"/>
                    <a:pt x="965" y="513"/>
                    <a:pt x="965" y="521"/>
                  </a:cubicBezTo>
                  <a:cubicBezTo>
                    <a:pt x="965" y="553"/>
                    <a:pt x="965" y="577"/>
                    <a:pt x="949" y="608"/>
                  </a:cubicBezTo>
                  <a:cubicBezTo>
                    <a:pt x="917" y="664"/>
                    <a:pt x="902" y="711"/>
                    <a:pt x="917" y="727"/>
                  </a:cubicBezTo>
                  <a:cubicBezTo>
                    <a:pt x="917" y="735"/>
                    <a:pt x="933" y="735"/>
                    <a:pt x="941" y="735"/>
                  </a:cubicBezTo>
                  <a:cubicBezTo>
                    <a:pt x="957" y="735"/>
                    <a:pt x="973" y="735"/>
                    <a:pt x="980" y="719"/>
                  </a:cubicBezTo>
                  <a:cubicBezTo>
                    <a:pt x="989" y="711"/>
                    <a:pt x="1004" y="711"/>
                    <a:pt x="1020" y="711"/>
                  </a:cubicBezTo>
                  <a:cubicBezTo>
                    <a:pt x="1028" y="711"/>
                    <a:pt x="1044" y="711"/>
                    <a:pt x="1052" y="727"/>
                  </a:cubicBezTo>
                  <a:cubicBezTo>
                    <a:pt x="1060" y="735"/>
                    <a:pt x="1052" y="735"/>
                    <a:pt x="1052" y="743"/>
                  </a:cubicBezTo>
                  <a:cubicBezTo>
                    <a:pt x="1052" y="743"/>
                    <a:pt x="1044" y="743"/>
                    <a:pt x="1044" y="751"/>
                  </a:cubicBezTo>
                  <a:cubicBezTo>
                    <a:pt x="1044" y="751"/>
                    <a:pt x="1052" y="751"/>
                    <a:pt x="1060" y="751"/>
                  </a:cubicBezTo>
                  <a:cubicBezTo>
                    <a:pt x="1083" y="766"/>
                    <a:pt x="1131" y="782"/>
                    <a:pt x="1162" y="790"/>
                  </a:cubicBezTo>
                  <a:cubicBezTo>
                    <a:pt x="1162" y="790"/>
                    <a:pt x="1170" y="790"/>
                    <a:pt x="1178" y="790"/>
                  </a:cubicBezTo>
                  <a:cubicBezTo>
                    <a:pt x="1186" y="790"/>
                    <a:pt x="1202" y="790"/>
                    <a:pt x="1210" y="782"/>
                  </a:cubicBezTo>
                  <a:cubicBezTo>
                    <a:pt x="1226" y="782"/>
                    <a:pt x="1242" y="782"/>
                    <a:pt x="1242" y="782"/>
                  </a:cubicBezTo>
                  <a:cubicBezTo>
                    <a:pt x="1249" y="782"/>
                    <a:pt x="1249" y="774"/>
                    <a:pt x="1249" y="774"/>
                  </a:cubicBezTo>
                  <a:cubicBezTo>
                    <a:pt x="1249" y="759"/>
                    <a:pt x="1249" y="751"/>
                    <a:pt x="1249" y="735"/>
                  </a:cubicBezTo>
                  <a:cubicBezTo>
                    <a:pt x="1242" y="719"/>
                    <a:pt x="1242" y="703"/>
                    <a:pt x="1242" y="695"/>
                  </a:cubicBezTo>
                  <a:cubicBezTo>
                    <a:pt x="1242" y="679"/>
                    <a:pt x="1242" y="671"/>
                    <a:pt x="1233" y="656"/>
                  </a:cubicBezTo>
                  <a:cubicBezTo>
                    <a:pt x="1226" y="640"/>
                    <a:pt x="1218" y="632"/>
                    <a:pt x="1210" y="624"/>
                  </a:cubicBezTo>
                  <a:cubicBezTo>
                    <a:pt x="1202" y="616"/>
                    <a:pt x="1194" y="616"/>
                    <a:pt x="1194" y="600"/>
                  </a:cubicBezTo>
                  <a:cubicBezTo>
                    <a:pt x="1186" y="584"/>
                    <a:pt x="1186" y="577"/>
                    <a:pt x="1178" y="569"/>
                  </a:cubicBezTo>
                  <a:cubicBezTo>
                    <a:pt x="1170" y="545"/>
                    <a:pt x="1155" y="521"/>
                    <a:pt x="1155" y="498"/>
                  </a:cubicBezTo>
                  <a:cubicBezTo>
                    <a:pt x="1155" y="474"/>
                    <a:pt x="1155" y="458"/>
                    <a:pt x="1155" y="442"/>
                  </a:cubicBezTo>
                  <a:cubicBezTo>
                    <a:pt x="1155" y="419"/>
                    <a:pt x="1155" y="395"/>
                    <a:pt x="1147" y="371"/>
                  </a:cubicBezTo>
                  <a:cubicBezTo>
                    <a:pt x="1147" y="363"/>
                    <a:pt x="1147" y="355"/>
                    <a:pt x="1147" y="347"/>
                  </a:cubicBezTo>
                  <a:cubicBezTo>
                    <a:pt x="1147" y="324"/>
                    <a:pt x="1147" y="316"/>
                    <a:pt x="1139" y="308"/>
                  </a:cubicBezTo>
                  <a:cubicBezTo>
                    <a:pt x="1115" y="300"/>
                    <a:pt x="1091" y="260"/>
                    <a:pt x="1099" y="245"/>
                  </a:cubicBezTo>
                  <a:lnTo>
                    <a:pt x="1099" y="245"/>
                  </a:lnTo>
                  <a:lnTo>
                    <a:pt x="1107" y="245"/>
                  </a:lnTo>
                  <a:lnTo>
                    <a:pt x="1115" y="245"/>
                  </a:lnTo>
                  <a:cubicBezTo>
                    <a:pt x="1115" y="253"/>
                    <a:pt x="1123" y="253"/>
                    <a:pt x="1123" y="253"/>
                  </a:cubicBezTo>
                  <a:cubicBezTo>
                    <a:pt x="1123" y="253"/>
                    <a:pt x="1131" y="253"/>
                    <a:pt x="1139" y="245"/>
                  </a:cubicBezTo>
                  <a:cubicBezTo>
                    <a:pt x="1147" y="221"/>
                    <a:pt x="1170" y="189"/>
                    <a:pt x="1178" y="189"/>
                  </a:cubicBezTo>
                  <a:cubicBezTo>
                    <a:pt x="1186" y="181"/>
                    <a:pt x="1186" y="181"/>
                    <a:pt x="1186" y="181"/>
                  </a:cubicBezTo>
                  <a:cubicBezTo>
                    <a:pt x="1194" y="181"/>
                    <a:pt x="1202" y="181"/>
                    <a:pt x="1218" y="166"/>
                  </a:cubicBezTo>
                  <a:cubicBezTo>
                    <a:pt x="1233" y="158"/>
                    <a:pt x="1249" y="142"/>
                    <a:pt x="1249" y="134"/>
                  </a:cubicBezTo>
                  <a:cubicBezTo>
                    <a:pt x="1249" y="126"/>
                    <a:pt x="1249" y="118"/>
                    <a:pt x="1257" y="118"/>
                  </a:cubicBezTo>
                  <a:cubicBezTo>
                    <a:pt x="1257" y="110"/>
                    <a:pt x="1257" y="110"/>
                    <a:pt x="1265" y="110"/>
                  </a:cubicBezTo>
                  <a:cubicBezTo>
                    <a:pt x="1265" y="110"/>
                    <a:pt x="1273" y="110"/>
                    <a:pt x="1273" y="126"/>
                  </a:cubicBezTo>
                  <a:cubicBezTo>
                    <a:pt x="1273" y="134"/>
                    <a:pt x="1273" y="134"/>
                    <a:pt x="1273" y="142"/>
                  </a:cubicBezTo>
                  <a:cubicBezTo>
                    <a:pt x="1273" y="150"/>
                    <a:pt x="1273" y="166"/>
                    <a:pt x="1273" y="166"/>
                  </a:cubicBezTo>
                  <a:lnTo>
                    <a:pt x="1273" y="166"/>
                  </a:lnTo>
                  <a:cubicBezTo>
                    <a:pt x="1281" y="166"/>
                    <a:pt x="1297" y="173"/>
                    <a:pt x="1297" y="173"/>
                  </a:cubicBezTo>
                  <a:cubicBezTo>
                    <a:pt x="1297" y="181"/>
                    <a:pt x="1289" y="189"/>
                    <a:pt x="1281" y="189"/>
                  </a:cubicBezTo>
                  <a:lnTo>
                    <a:pt x="1273" y="189"/>
                  </a:lnTo>
                  <a:cubicBezTo>
                    <a:pt x="1249" y="197"/>
                    <a:pt x="1202" y="205"/>
                    <a:pt x="1194" y="221"/>
                  </a:cubicBezTo>
                  <a:lnTo>
                    <a:pt x="1194" y="229"/>
                  </a:lnTo>
                  <a:cubicBezTo>
                    <a:pt x="1202" y="245"/>
                    <a:pt x="1202" y="260"/>
                    <a:pt x="1202" y="276"/>
                  </a:cubicBezTo>
                  <a:cubicBezTo>
                    <a:pt x="1210" y="300"/>
                    <a:pt x="1210" y="316"/>
                    <a:pt x="1218" y="316"/>
                  </a:cubicBezTo>
                  <a:lnTo>
                    <a:pt x="1218" y="316"/>
                  </a:lnTo>
                  <a:cubicBezTo>
                    <a:pt x="1226" y="316"/>
                    <a:pt x="1233" y="316"/>
                    <a:pt x="1233" y="316"/>
                  </a:cubicBezTo>
                  <a:cubicBezTo>
                    <a:pt x="1242" y="316"/>
                    <a:pt x="1242" y="316"/>
                    <a:pt x="1249" y="324"/>
                  </a:cubicBezTo>
                  <a:cubicBezTo>
                    <a:pt x="1249" y="324"/>
                    <a:pt x="1249" y="331"/>
                    <a:pt x="1249" y="340"/>
                  </a:cubicBezTo>
                  <a:cubicBezTo>
                    <a:pt x="1249" y="355"/>
                    <a:pt x="1242" y="355"/>
                    <a:pt x="1226" y="363"/>
                  </a:cubicBezTo>
                  <a:cubicBezTo>
                    <a:pt x="1226" y="363"/>
                    <a:pt x="1218" y="371"/>
                    <a:pt x="1210" y="379"/>
                  </a:cubicBezTo>
                  <a:cubicBezTo>
                    <a:pt x="1210" y="387"/>
                    <a:pt x="1202" y="387"/>
                    <a:pt x="1194" y="395"/>
                  </a:cubicBezTo>
                  <a:cubicBezTo>
                    <a:pt x="1186" y="403"/>
                    <a:pt x="1178" y="411"/>
                    <a:pt x="1178" y="419"/>
                  </a:cubicBezTo>
                  <a:lnTo>
                    <a:pt x="1186" y="419"/>
                  </a:lnTo>
                  <a:cubicBezTo>
                    <a:pt x="1202" y="419"/>
                    <a:pt x="1218" y="411"/>
                    <a:pt x="1226" y="403"/>
                  </a:cubicBezTo>
                  <a:cubicBezTo>
                    <a:pt x="1233" y="395"/>
                    <a:pt x="1233" y="395"/>
                    <a:pt x="1242" y="395"/>
                  </a:cubicBezTo>
                  <a:lnTo>
                    <a:pt x="1249" y="395"/>
                  </a:lnTo>
                  <a:cubicBezTo>
                    <a:pt x="1249" y="403"/>
                    <a:pt x="1257" y="403"/>
                    <a:pt x="1257" y="403"/>
                  </a:cubicBezTo>
                  <a:cubicBezTo>
                    <a:pt x="1265" y="411"/>
                    <a:pt x="1265" y="419"/>
                    <a:pt x="1265" y="426"/>
                  </a:cubicBezTo>
                  <a:lnTo>
                    <a:pt x="1265" y="434"/>
                  </a:lnTo>
                  <a:cubicBezTo>
                    <a:pt x="1257" y="442"/>
                    <a:pt x="1249" y="442"/>
                    <a:pt x="1242" y="450"/>
                  </a:cubicBezTo>
                  <a:cubicBezTo>
                    <a:pt x="1233" y="450"/>
                    <a:pt x="1226" y="450"/>
                    <a:pt x="1226" y="458"/>
                  </a:cubicBezTo>
                  <a:lnTo>
                    <a:pt x="1226" y="466"/>
                  </a:lnTo>
                  <a:cubicBezTo>
                    <a:pt x="1226" y="474"/>
                    <a:pt x="1226" y="482"/>
                    <a:pt x="1226" y="482"/>
                  </a:cubicBezTo>
                  <a:lnTo>
                    <a:pt x="1233" y="490"/>
                  </a:lnTo>
                  <a:cubicBezTo>
                    <a:pt x="1242" y="490"/>
                    <a:pt x="1242" y="490"/>
                    <a:pt x="1242" y="490"/>
                  </a:cubicBezTo>
                  <a:cubicBezTo>
                    <a:pt x="1249" y="490"/>
                    <a:pt x="1257" y="490"/>
                    <a:pt x="1257" y="482"/>
                  </a:cubicBezTo>
                  <a:cubicBezTo>
                    <a:pt x="1265" y="482"/>
                    <a:pt x="1265" y="482"/>
                    <a:pt x="1273" y="482"/>
                  </a:cubicBezTo>
                  <a:cubicBezTo>
                    <a:pt x="1281" y="482"/>
                    <a:pt x="1281" y="482"/>
                    <a:pt x="1289" y="490"/>
                  </a:cubicBezTo>
                  <a:lnTo>
                    <a:pt x="1297" y="498"/>
                  </a:lnTo>
                  <a:cubicBezTo>
                    <a:pt x="1305" y="506"/>
                    <a:pt x="1313" y="506"/>
                    <a:pt x="1313" y="513"/>
                  </a:cubicBezTo>
                  <a:cubicBezTo>
                    <a:pt x="1313" y="521"/>
                    <a:pt x="1305" y="521"/>
                    <a:pt x="1305" y="529"/>
                  </a:cubicBezTo>
                  <a:cubicBezTo>
                    <a:pt x="1297" y="529"/>
                    <a:pt x="1289" y="529"/>
                    <a:pt x="1281" y="537"/>
                  </a:cubicBezTo>
                  <a:cubicBezTo>
                    <a:pt x="1273" y="537"/>
                    <a:pt x="1265" y="537"/>
                    <a:pt x="1265" y="545"/>
                  </a:cubicBezTo>
                  <a:cubicBezTo>
                    <a:pt x="1257" y="553"/>
                    <a:pt x="1257" y="561"/>
                    <a:pt x="1257" y="569"/>
                  </a:cubicBezTo>
                  <a:cubicBezTo>
                    <a:pt x="1257" y="569"/>
                    <a:pt x="1249" y="577"/>
                    <a:pt x="1257" y="577"/>
                  </a:cubicBezTo>
                  <a:cubicBezTo>
                    <a:pt x="1257" y="584"/>
                    <a:pt x="1257" y="584"/>
                    <a:pt x="1265" y="584"/>
                  </a:cubicBezTo>
                  <a:cubicBezTo>
                    <a:pt x="1273" y="584"/>
                    <a:pt x="1281" y="584"/>
                    <a:pt x="1281" y="584"/>
                  </a:cubicBezTo>
                  <a:cubicBezTo>
                    <a:pt x="1297" y="584"/>
                    <a:pt x="1305" y="584"/>
                    <a:pt x="1305" y="608"/>
                  </a:cubicBezTo>
                  <a:cubicBezTo>
                    <a:pt x="1313" y="616"/>
                    <a:pt x="1305" y="624"/>
                    <a:pt x="1305" y="632"/>
                  </a:cubicBezTo>
                  <a:cubicBezTo>
                    <a:pt x="1305" y="632"/>
                    <a:pt x="1305" y="640"/>
                    <a:pt x="1305" y="656"/>
                  </a:cubicBezTo>
                  <a:lnTo>
                    <a:pt x="1305" y="664"/>
                  </a:lnTo>
                  <a:cubicBezTo>
                    <a:pt x="1305" y="679"/>
                    <a:pt x="1305" y="687"/>
                    <a:pt x="1305" y="687"/>
                  </a:cubicBezTo>
                  <a:cubicBezTo>
                    <a:pt x="1305" y="695"/>
                    <a:pt x="1313" y="695"/>
                    <a:pt x="1320" y="695"/>
                  </a:cubicBezTo>
                  <a:cubicBezTo>
                    <a:pt x="1352" y="703"/>
                    <a:pt x="1368" y="671"/>
                    <a:pt x="1368" y="664"/>
                  </a:cubicBezTo>
                  <a:cubicBezTo>
                    <a:pt x="1376" y="656"/>
                    <a:pt x="1384" y="648"/>
                    <a:pt x="1392" y="648"/>
                  </a:cubicBezTo>
                  <a:cubicBezTo>
                    <a:pt x="1400" y="648"/>
                    <a:pt x="1415" y="656"/>
                    <a:pt x="1423" y="679"/>
                  </a:cubicBezTo>
                  <a:cubicBezTo>
                    <a:pt x="1431" y="695"/>
                    <a:pt x="1439" y="703"/>
                    <a:pt x="1447" y="711"/>
                  </a:cubicBezTo>
                  <a:cubicBezTo>
                    <a:pt x="1463" y="735"/>
                    <a:pt x="1471" y="743"/>
                    <a:pt x="1463" y="766"/>
                  </a:cubicBezTo>
                  <a:cubicBezTo>
                    <a:pt x="1463" y="774"/>
                    <a:pt x="1455" y="782"/>
                    <a:pt x="1455" y="790"/>
                  </a:cubicBezTo>
                  <a:lnTo>
                    <a:pt x="1455" y="790"/>
                  </a:lnTo>
                  <a:lnTo>
                    <a:pt x="1455" y="798"/>
                  </a:lnTo>
                  <a:cubicBezTo>
                    <a:pt x="1463" y="798"/>
                    <a:pt x="1463" y="798"/>
                    <a:pt x="1471" y="798"/>
                  </a:cubicBezTo>
                  <a:cubicBezTo>
                    <a:pt x="1479" y="806"/>
                    <a:pt x="1486" y="814"/>
                    <a:pt x="1502" y="814"/>
                  </a:cubicBezTo>
                  <a:cubicBezTo>
                    <a:pt x="1502" y="814"/>
                    <a:pt x="1502" y="814"/>
                    <a:pt x="1510" y="81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38" name="Freeform 777"/>
            <p:cNvSpPr>
              <a:spLocks noChangeArrowheads="1"/>
            </p:cNvSpPr>
            <p:nvPr/>
          </p:nvSpPr>
          <p:spPr bwMode="auto">
            <a:xfrm>
              <a:off x="20106304" y="6360855"/>
              <a:ext cx="881336" cy="897571"/>
            </a:xfrm>
            <a:custGeom>
              <a:avLst/>
              <a:gdLst>
                <a:gd name="T0" fmla="*/ 538 w 1677"/>
                <a:gd name="T1" fmla="*/ 15 h 1707"/>
                <a:gd name="T2" fmla="*/ 561 w 1677"/>
                <a:gd name="T3" fmla="*/ 166 h 1707"/>
                <a:gd name="T4" fmla="*/ 546 w 1677"/>
                <a:gd name="T5" fmla="*/ 324 h 1707"/>
                <a:gd name="T6" fmla="*/ 498 w 1677"/>
                <a:gd name="T7" fmla="*/ 521 h 1707"/>
                <a:gd name="T8" fmla="*/ 356 w 1677"/>
                <a:gd name="T9" fmla="*/ 632 h 1707"/>
                <a:gd name="T10" fmla="*/ 277 w 1677"/>
                <a:gd name="T11" fmla="*/ 695 h 1707"/>
                <a:gd name="T12" fmla="*/ 222 w 1677"/>
                <a:gd name="T13" fmla="*/ 877 h 1707"/>
                <a:gd name="T14" fmla="*/ 119 w 1677"/>
                <a:gd name="T15" fmla="*/ 917 h 1707"/>
                <a:gd name="T16" fmla="*/ 119 w 1677"/>
                <a:gd name="T17" fmla="*/ 1075 h 1707"/>
                <a:gd name="T18" fmla="*/ 56 w 1677"/>
                <a:gd name="T19" fmla="*/ 1154 h 1707"/>
                <a:gd name="T20" fmla="*/ 32 w 1677"/>
                <a:gd name="T21" fmla="*/ 1304 h 1707"/>
                <a:gd name="T22" fmla="*/ 182 w 1677"/>
                <a:gd name="T23" fmla="*/ 1501 h 1707"/>
                <a:gd name="T24" fmla="*/ 348 w 1677"/>
                <a:gd name="T25" fmla="*/ 1619 h 1707"/>
                <a:gd name="T26" fmla="*/ 530 w 1677"/>
                <a:gd name="T27" fmla="*/ 1611 h 1707"/>
                <a:gd name="T28" fmla="*/ 696 w 1677"/>
                <a:gd name="T29" fmla="*/ 1532 h 1707"/>
                <a:gd name="T30" fmla="*/ 854 w 1677"/>
                <a:gd name="T31" fmla="*/ 1478 h 1707"/>
                <a:gd name="T32" fmla="*/ 925 w 1677"/>
                <a:gd name="T33" fmla="*/ 1367 h 1707"/>
                <a:gd name="T34" fmla="*/ 941 w 1677"/>
                <a:gd name="T35" fmla="*/ 1217 h 1707"/>
                <a:gd name="T36" fmla="*/ 1012 w 1677"/>
                <a:gd name="T37" fmla="*/ 1051 h 1707"/>
                <a:gd name="T38" fmla="*/ 1115 w 1677"/>
                <a:gd name="T39" fmla="*/ 901 h 1707"/>
                <a:gd name="T40" fmla="*/ 1194 w 1677"/>
                <a:gd name="T41" fmla="*/ 893 h 1707"/>
                <a:gd name="T42" fmla="*/ 1257 w 1677"/>
                <a:gd name="T43" fmla="*/ 822 h 1707"/>
                <a:gd name="T44" fmla="*/ 1336 w 1677"/>
                <a:gd name="T45" fmla="*/ 751 h 1707"/>
                <a:gd name="T46" fmla="*/ 1423 w 1677"/>
                <a:gd name="T47" fmla="*/ 624 h 1707"/>
                <a:gd name="T48" fmla="*/ 1471 w 1677"/>
                <a:gd name="T49" fmla="*/ 411 h 1707"/>
                <a:gd name="T50" fmla="*/ 1676 w 1677"/>
                <a:gd name="T51" fmla="*/ 419 h 1707"/>
                <a:gd name="T52" fmla="*/ 1629 w 1677"/>
                <a:gd name="T53" fmla="*/ 348 h 1707"/>
                <a:gd name="T54" fmla="*/ 1510 w 1677"/>
                <a:gd name="T55" fmla="*/ 292 h 1707"/>
                <a:gd name="T56" fmla="*/ 1392 w 1677"/>
                <a:gd name="T57" fmla="*/ 340 h 1707"/>
                <a:gd name="T58" fmla="*/ 1281 w 1677"/>
                <a:gd name="T59" fmla="*/ 348 h 1707"/>
                <a:gd name="T60" fmla="*/ 1218 w 1677"/>
                <a:gd name="T61" fmla="*/ 442 h 1707"/>
                <a:gd name="T62" fmla="*/ 1052 w 1677"/>
                <a:gd name="T63" fmla="*/ 585 h 1707"/>
                <a:gd name="T64" fmla="*/ 641 w 1677"/>
                <a:gd name="T65" fmla="*/ 419 h 1707"/>
                <a:gd name="T66" fmla="*/ 538 w 1677"/>
                <a:gd name="T67" fmla="*/ 15 h 1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7" h="1707">
                  <a:moveTo>
                    <a:pt x="538" y="15"/>
                  </a:moveTo>
                  <a:lnTo>
                    <a:pt x="538" y="15"/>
                  </a:lnTo>
                  <a:cubicBezTo>
                    <a:pt x="538" y="31"/>
                    <a:pt x="546" y="63"/>
                    <a:pt x="546" y="87"/>
                  </a:cubicBezTo>
                  <a:cubicBezTo>
                    <a:pt x="554" y="118"/>
                    <a:pt x="577" y="158"/>
                    <a:pt x="561" y="166"/>
                  </a:cubicBezTo>
                  <a:cubicBezTo>
                    <a:pt x="546" y="174"/>
                    <a:pt x="538" y="158"/>
                    <a:pt x="546" y="197"/>
                  </a:cubicBezTo>
                  <a:cubicBezTo>
                    <a:pt x="546" y="237"/>
                    <a:pt x="561" y="316"/>
                    <a:pt x="546" y="324"/>
                  </a:cubicBezTo>
                  <a:cubicBezTo>
                    <a:pt x="538" y="340"/>
                    <a:pt x="506" y="316"/>
                    <a:pt x="506" y="379"/>
                  </a:cubicBezTo>
                  <a:cubicBezTo>
                    <a:pt x="514" y="435"/>
                    <a:pt x="522" y="498"/>
                    <a:pt x="498" y="521"/>
                  </a:cubicBezTo>
                  <a:cubicBezTo>
                    <a:pt x="483" y="553"/>
                    <a:pt x="443" y="624"/>
                    <a:pt x="419" y="624"/>
                  </a:cubicBezTo>
                  <a:cubicBezTo>
                    <a:pt x="388" y="632"/>
                    <a:pt x="388" y="648"/>
                    <a:pt x="356" y="632"/>
                  </a:cubicBezTo>
                  <a:cubicBezTo>
                    <a:pt x="332" y="616"/>
                    <a:pt x="309" y="593"/>
                    <a:pt x="301" y="624"/>
                  </a:cubicBezTo>
                  <a:cubicBezTo>
                    <a:pt x="293" y="656"/>
                    <a:pt x="301" y="688"/>
                    <a:pt x="277" y="695"/>
                  </a:cubicBezTo>
                  <a:cubicBezTo>
                    <a:pt x="253" y="703"/>
                    <a:pt x="206" y="711"/>
                    <a:pt x="214" y="743"/>
                  </a:cubicBezTo>
                  <a:cubicBezTo>
                    <a:pt x="222" y="782"/>
                    <a:pt x="237" y="893"/>
                    <a:pt x="222" y="877"/>
                  </a:cubicBezTo>
                  <a:cubicBezTo>
                    <a:pt x="198" y="861"/>
                    <a:pt x="166" y="830"/>
                    <a:pt x="159" y="846"/>
                  </a:cubicBezTo>
                  <a:cubicBezTo>
                    <a:pt x="143" y="854"/>
                    <a:pt x="119" y="893"/>
                    <a:pt x="119" y="917"/>
                  </a:cubicBezTo>
                  <a:cubicBezTo>
                    <a:pt x="127" y="948"/>
                    <a:pt x="103" y="980"/>
                    <a:pt x="119" y="1004"/>
                  </a:cubicBezTo>
                  <a:cubicBezTo>
                    <a:pt x="127" y="1027"/>
                    <a:pt x="135" y="1067"/>
                    <a:pt x="119" y="1075"/>
                  </a:cubicBezTo>
                  <a:cubicBezTo>
                    <a:pt x="95" y="1083"/>
                    <a:pt x="79" y="1075"/>
                    <a:pt x="79" y="1106"/>
                  </a:cubicBezTo>
                  <a:cubicBezTo>
                    <a:pt x="79" y="1146"/>
                    <a:pt x="87" y="1154"/>
                    <a:pt x="56" y="1154"/>
                  </a:cubicBezTo>
                  <a:cubicBezTo>
                    <a:pt x="32" y="1162"/>
                    <a:pt x="0" y="1170"/>
                    <a:pt x="0" y="1178"/>
                  </a:cubicBezTo>
                  <a:cubicBezTo>
                    <a:pt x="0" y="1185"/>
                    <a:pt x="8" y="1280"/>
                    <a:pt x="32" y="1304"/>
                  </a:cubicBezTo>
                  <a:cubicBezTo>
                    <a:pt x="64" y="1328"/>
                    <a:pt x="79" y="1359"/>
                    <a:pt x="95" y="1391"/>
                  </a:cubicBezTo>
                  <a:cubicBezTo>
                    <a:pt x="119" y="1431"/>
                    <a:pt x="119" y="1470"/>
                    <a:pt x="182" y="1501"/>
                  </a:cubicBezTo>
                  <a:cubicBezTo>
                    <a:pt x="237" y="1532"/>
                    <a:pt x="261" y="1509"/>
                    <a:pt x="285" y="1548"/>
                  </a:cubicBezTo>
                  <a:cubicBezTo>
                    <a:pt x="309" y="1580"/>
                    <a:pt x="253" y="1595"/>
                    <a:pt x="348" y="1619"/>
                  </a:cubicBezTo>
                  <a:cubicBezTo>
                    <a:pt x="443" y="1635"/>
                    <a:pt x="435" y="1706"/>
                    <a:pt x="475" y="1659"/>
                  </a:cubicBezTo>
                  <a:cubicBezTo>
                    <a:pt x="506" y="1611"/>
                    <a:pt x="467" y="1588"/>
                    <a:pt x="530" y="1611"/>
                  </a:cubicBezTo>
                  <a:cubicBezTo>
                    <a:pt x="593" y="1627"/>
                    <a:pt x="656" y="1588"/>
                    <a:pt x="672" y="1580"/>
                  </a:cubicBezTo>
                  <a:cubicBezTo>
                    <a:pt x="680" y="1564"/>
                    <a:pt x="625" y="1548"/>
                    <a:pt x="696" y="1532"/>
                  </a:cubicBezTo>
                  <a:cubicBezTo>
                    <a:pt x="767" y="1524"/>
                    <a:pt x="814" y="1509"/>
                    <a:pt x="814" y="1493"/>
                  </a:cubicBezTo>
                  <a:cubicBezTo>
                    <a:pt x="807" y="1470"/>
                    <a:pt x="823" y="1493"/>
                    <a:pt x="854" y="1478"/>
                  </a:cubicBezTo>
                  <a:cubicBezTo>
                    <a:pt x="886" y="1462"/>
                    <a:pt x="894" y="1399"/>
                    <a:pt x="917" y="1399"/>
                  </a:cubicBezTo>
                  <a:cubicBezTo>
                    <a:pt x="933" y="1399"/>
                    <a:pt x="965" y="1383"/>
                    <a:pt x="925" y="1367"/>
                  </a:cubicBezTo>
                  <a:cubicBezTo>
                    <a:pt x="886" y="1352"/>
                    <a:pt x="854" y="1375"/>
                    <a:pt x="886" y="1328"/>
                  </a:cubicBezTo>
                  <a:cubicBezTo>
                    <a:pt x="917" y="1272"/>
                    <a:pt x="917" y="1257"/>
                    <a:pt x="941" y="1217"/>
                  </a:cubicBezTo>
                  <a:cubicBezTo>
                    <a:pt x="973" y="1178"/>
                    <a:pt x="973" y="1178"/>
                    <a:pt x="981" y="1138"/>
                  </a:cubicBezTo>
                  <a:cubicBezTo>
                    <a:pt x="989" y="1091"/>
                    <a:pt x="996" y="1114"/>
                    <a:pt x="1012" y="1051"/>
                  </a:cubicBezTo>
                  <a:cubicBezTo>
                    <a:pt x="1028" y="988"/>
                    <a:pt x="996" y="948"/>
                    <a:pt x="1036" y="925"/>
                  </a:cubicBezTo>
                  <a:cubicBezTo>
                    <a:pt x="1083" y="901"/>
                    <a:pt x="1091" y="877"/>
                    <a:pt x="1115" y="901"/>
                  </a:cubicBezTo>
                  <a:cubicBezTo>
                    <a:pt x="1139" y="925"/>
                    <a:pt x="1170" y="956"/>
                    <a:pt x="1186" y="941"/>
                  </a:cubicBezTo>
                  <a:cubicBezTo>
                    <a:pt x="1194" y="932"/>
                    <a:pt x="1194" y="917"/>
                    <a:pt x="1194" y="893"/>
                  </a:cubicBezTo>
                  <a:cubicBezTo>
                    <a:pt x="1186" y="877"/>
                    <a:pt x="1210" y="830"/>
                    <a:pt x="1234" y="846"/>
                  </a:cubicBezTo>
                  <a:cubicBezTo>
                    <a:pt x="1249" y="854"/>
                    <a:pt x="1257" y="854"/>
                    <a:pt x="1257" y="822"/>
                  </a:cubicBezTo>
                  <a:cubicBezTo>
                    <a:pt x="1257" y="790"/>
                    <a:pt x="1226" y="759"/>
                    <a:pt x="1257" y="759"/>
                  </a:cubicBezTo>
                  <a:cubicBezTo>
                    <a:pt x="1289" y="759"/>
                    <a:pt x="1329" y="774"/>
                    <a:pt x="1336" y="751"/>
                  </a:cubicBezTo>
                  <a:cubicBezTo>
                    <a:pt x="1344" y="719"/>
                    <a:pt x="1336" y="679"/>
                    <a:pt x="1368" y="672"/>
                  </a:cubicBezTo>
                  <a:cubicBezTo>
                    <a:pt x="1400" y="664"/>
                    <a:pt x="1407" y="688"/>
                    <a:pt x="1423" y="624"/>
                  </a:cubicBezTo>
                  <a:cubicBezTo>
                    <a:pt x="1431" y="569"/>
                    <a:pt x="1439" y="521"/>
                    <a:pt x="1431" y="482"/>
                  </a:cubicBezTo>
                  <a:cubicBezTo>
                    <a:pt x="1431" y="442"/>
                    <a:pt x="1447" y="395"/>
                    <a:pt x="1471" y="411"/>
                  </a:cubicBezTo>
                  <a:cubicBezTo>
                    <a:pt x="1494" y="419"/>
                    <a:pt x="1566" y="490"/>
                    <a:pt x="1605" y="498"/>
                  </a:cubicBezTo>
                  <a:cubicBezTo>
                    <a:pt x="1637" y="498"/>
                    <a:pt x="1660" y="466"/>
                    <a:pt x="1676" y="419"/>
                  </a:cubicBezTo>
                  <a:lnTo>
                    <a:pt x="1668" y="419"/>
                  </a:lnTo>
                  <a:cubicBezTo>
                    <a:pt x="1668" y="419"/>
                    <a:pt x="1637" y="363"/>
                    <a:pt x="1629" y="348"/>
                  </a:cubicBezTo>
                  <a:cubicBezTo>
                    <a:pt x="1629" y="324"/>
                    <a:pt x="1605" y="308"/>
                    <a:pt x="1573" y="308"/>
                  </a:cubicBezTo>
                  <a:cubicBezTo>
                    <a:pt x="1550" y="308"/>
                    <a:pt x="1526" y="308"/>
                    <a:pt x="1510" y="292"/>
                  </a:cubicBezTo>
                  <a:cubicBezTo>
                    <a:pt x="1487" y="284"/>
                    <a:pt x="1463" y="300"/>
                    <a:pt x="1455" y="316"/>
                  </a:cubicBezTo>
                  <a:cubicBezTo>
                    <a:pt x="1439" y="324"/>
                    <a:pt x="1415" y="332"/>
                    <a:pt x="1392" y="340"/>
                  </a:cubicBezTo>
                  <a:cubicBezTo>
                    <a:pt x="1376" y="348"/>
                    <a:pt x="1368" y="387"/>
                    <a:pt x="1329" y="387"/>
                  </a:cubicBezTo>
                  <a:cubicBezTo>
                    <a:pt x="1289" y="379"/>
                    <a:pt x="1289" y="363"/>
                    <a:pt x="1281" y="348"/>
                  </a:cubicBezTo>
                  <a:cubicBezTo>
                    <a:pt x="1265" y="332"/>
                    <a:pt x="1242" y="419"/>
                    <a:pt x="1242" y="435"/>
                  </a:cubicBezTo>
                  <a:cubicBezTo>
                    <a:pt x="1234" y="442"/>
                    <a:pt x="1226" y="466"/>
                    <a:pt x="1218" y="442"/>
                  </a:cubicBezTo>
                  <a:cubicBezTo>
                    <a:pt x="1218" y="426"/>
                    <a:pt x="1170" y="450"/>
                    <a:pt x="1170" y="450"/>
                  </a:cubicBezTo>
                  <a:cubicBezTo>
                    <a:pt x="1052" y="585"/>
                    <a:pt x="1052" y="585"/>
                    <a:pt x="1052" y="585"/>
                  </a:cubicBezTo>
                  <a:cubicBezTo>
                    <a:pt x="1012" y="348"/>
                    <a:pt x="1012" y="348"/>
                    <a:pt x="1012" y="348"/>
                  </a:cubicBezTo>
                  <a:cubicBezTo>
                    <a:pt x="641" y="419"/>
                    <a:pt x="641" y="419"/>
                    <a:pt x="641" y="419"/>
                  </a:cubicBezTo>
                  <a:cubicBezTo>
                    <a:pt x="561" y="8"/>
                    <a:pt x="561" y="8"/>
                    <a:pt x="561" y="8"/>
                  </a:cubicBezTo>
                  <a:cubicBezTo>
                    <a:pt x="546" y="0"/>
                    <a:pt x="530" y="8"/>
                    <a:pt x="538" y="15"/>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39" name="Freeform 778"/>
            <p:cNvSpPr>
              <a:spLocks noChangeArrowheads="1"/>
            </p:cNvSpPr>
            <p:nvPr/>
          </p:nvSpPr>
          <p:spPr bwMode="auto">
            <a:xfrm>
              <a:off x="20101665" y="6360855"/>
              <a:ext cx="890613" cy="885975"/>
            </a:xfrm>
            <a:custGeom>
              <a:avLst/>
              <a:gdLst>
                <a:gd name="T0" fmla="*/ 301 w 1693"/>
                <a:gd name="T1" fmla="*/ 1595 h 1683"/>
                <a:gd name="T2" fmla="*/ 111 w 1693"/>
                <a:gd name="T3" fmla="*/ 1423 h 1683"/>
                <a:gd name="T4" fmla="*/ 64 w 1693"/>
                <a:gd name="T5" fmla="*/ 1154 h 1683"/>
                <a:gd name="T6" fmla="*/ 127 w 1693"/>
                <a:gd name="T7" fmla="*/ 1067 h 1683"/>
                <a:gd name="T8" fmla="*/ 174 w 1693"/>
                <a:gd name="T9" fmla="*/ 838 h 1683"/>
                <a:gd name="T10" fmla="*/ 269 w 1693"/>
                <a:gd name="T11" fmla="*/ 695 h 1683"/>
                <a:gd name="T12" fmla="*/ 356 w 1693"/>
                <a:gd name="T13" fmla="*/ 624 h 1683"/>
                <a:gd name="T14" fmla="*/ 483 w 1693"/>
                <a:gd name="T15" fmla="*/ 553 h 1683"/>
                <a:gd name="T16" fmla="*/ 554 w 1693"/>
                <a:gd name="T17" fmla="*/ 237 h 1683"/>
                <a:gd name="T18" fmla="*/ 554 w 1693"/>
                <a:gd name="T19" fmla="*/ 87 h 1683"/>
                <a:gd name="T20" fmla="*/ 569 w 1693"/>
                <a:gd name="T21" fmla="*/ 0 h 1683"/>
                <a:gd name="T22" fmla="*/ 1178 w 1693"/>
                <a:gd name="T23" fmla="*/ 442 h 1683"/>
                <a:gd name="T24" fmla="*/ 1242 w 1693"/>
                <a:gd name="T25" fmla="*/ 435 h 1683"/>
                <a:gd name="T26" fmla="*/ 1297 w 1693"/>
                <a:gd name="T27" fmla="*/ 355 h 1683"/>
                <a:gd name="T28" fmla="*/ 1455 w 1693"/>
                <a:gd name="T29" fmla="*/ 308 h 1683"/>
                <a:gd name="T30" fmla="*/ 1684 w 1693"/>
                <a:gd name="T31" fmla="*/ 419 h 1683"/>
                <a:gd name="T32" fmla="*/ 1510 w 1693"/>
                <a:gd name="T33" fmla="*/ 435 h 1683"/>
                <a:gd name="T34" fmla="*/ 1392 w 1693"/>
                <a:gd name="T35" fmla="*/ 672 h 1683"/>
                <a:gd name="T36" fmla="*/ 1297 w 1693"/>
                <a:gd name="T37" fmla="*/ 766 h 1683"/>
                <a:gd name="T38" fmla="*/ 1257 w 1693"/>
                <a:gd name="T39" fmla="*/ 854 h 1683"/>
                <a:gd name="T40" fmla="*/ 1194 w 1693"/>
                <a:gd name="T41" fmla="*/ 941 h 1683"/>
                <a:gd name="T42" fmla="*/ 1052 w 1693"/>
                <a:gd name="T43" fmla="*/ 925 h 1683"/>
                <a:gd name="T44" fmla="*/ 965 w 1693"/>
                <a:gd name="T45" fmla="*/ 1201 h 1683"/>
                <a:gd name="T46" fmla="*/ 902 w 1693"/>
                <a:gd name="T47" fmla="*/ 1359 h 1683"/>
                <a:gd name="T48" fmla="*/ 862 w 1693"/>
                <a:gd name="T49" fmla="*/ 1478 h 1683"/>
                <a:gd name="T50" fmla="*/ 712 w 1693"/>
                <a:gd name="T51" fmla="*/ 1540 h 1683"/>
                <a:gd name="T52" fmla="*/ 569 w 1693"/>
                <a:gd name="T53" fmla="*/ 1619 h 1683"/>
                <a:gd name="T54" fmla="*/ 459 w 1693"/>
                <a:gd name="T55" fmla="*/ 1682 h 1683"/>
                <a:gd name="T56" fmla="*/ 127 w 1693"/>
                <a:gd name="T57" fmla="*/ 956 h 1683"/>
                <a:gd name="T58" fmla="*/ 95 w 1693"/>
                <a:gd name="T59" fmla="*/ 1106 h 1683"/>
                <a:gd name="T60" fmla="*/ 103 w 1693"/>
                <a:gd name="T61" fmla="*/ 1383 h 1683"/>
                <a:gd name="T62" fmla="*/ 301 w 1693"/>
                <a:gd name="T63" fmla="*/ 1548 h 1683"/>
                <a:gd name="T64" fmla="*/ 459 w 1693"/>
                <a:gd name="T65" fmla="*/ 1675 h 1683"/>
                <a:gd name="T66" fmla="*/ 569 w 1693"/>
                <a:gd name="T67" fmla="*/ 1611 h 1683"/>
                <a:gd name="T68" fmla="*/ 712 w 1693"/>
                <a:gd name="T69" fmla="*/ 1532 h 1683"/>
                <a:gd name="T70" fmla="*/ 862 w 1693"/>
                <a:gd name="T71" fmla="*/ 1478 h 1683"/>
                <a:gd name="T72" fmla="*/ 902 w 1693"/>
                <a:gd name="T73" fmla="*/ 1367 h 1683"/>
                <a:gd name="T74" fmla="*/ 965 w 1693"/>
                <a:gd name="T75" fmla="*/ 1193 h 1683"/>
                <a:gd name="T76" fmla="*/ 1044 w 1693"/>
                <a:gd name="T77" fmla="*/ 917 h 1683"/>
                <a:gd name="T78" fmla="*/ 1186 w 1693"/>
                <a:gd name="T79" fmla="*/ 941 h 1683"/>
                <a:gd name="T80" fmla="*/ 1242 w 1693"/>
                <a:gd name="T81" fmla="*/ 838 h 1683"/>
                <a:gd name="T82" fmla="*/ 1265 w 1693"/>
                <a:gd name="T83" fmla="*/ 759 h 1683"/>
                <a:gd name="T84" fmla="*/ 1376 w 1693"/>
                <a:gd name="T85" fmla="*/ 672 h 1683"/>
                <a:gd name="T86" fmla="*/ 1479 w 1693"/>
                <a:gd name="T87" fmla="*/ 403 h 1683"/>
                <a:gd name="T88" fmla="*/ 1676 w 1693"/>
                <a:gd name="T89" fmla="*/ 426 h 1683"/>
                <a:gd name="T90" fmla="*/ 1502 w 1693"/>
                <a:gd name="T91" fmla="*/ 292 h 1683"/>
                <a:gd name="T92" fmla="*/ 1337 w 1693"/>
                <a:gd name="T93" fmla="*/ 387 h 1683"/>
                <a:gd name="T94" fmla="*/ 1250 w 1693"/>
                <a:gd name="T95" fmla="*/ 435 h 1683"/>
                <a:gd name="T96" fmla="*/ 1060 w 1693"/>
                <a:gd name="T97" fmla="*/ 593 h 1683"/>
                <a:gd name="T98" fmla="*/ 546 w 1693"/>
                <a:gd name="T99" fmla="*/ 15 h 1683"/>
                <a:gd name="T100" fmla="*/ 569 w 1693"/>
                <a:gd name="T101" fmla="*/ 166 h 1683"/>
                <a:gd name="T102" fmla="*/ 538 w 1693"/>
                <a:gd name="T103" fmla="*/ 340 h 1683"/>
                <a:gd name="T104" fmla="*/ 404 w 1693"/>
                <a:gd name="T105" fmla="*/ 640 h 1683"/>
                <a:gd name="T106" fmla="*/ 317 w 1693"/>
                <a:gd name="T107" fmla="*/ 624 h 1683"/>
                <a:gd name="T108" fmla="*/ 238 w 1693"/>
                <a:gd name="T109" fmla="*/ 87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3" h="1683">
                  <a:moveTo>
                    <a:pt x="459" y="1682"/>
                  </a:moveTo>
                  <a:lnTo>
                    <a:pt x="459" y="1682"/>
                  </a:lnTo>
                  <a:cubicBezTo>
                    <a:pt x="451" y="1682"/>
                    <a:pt x="443" y="1675"/>
                    <a:pt x="435" y="1667"/>
                  </a:cubicBezTo>
                  <a:cubicBezTo>
                    <a:pt x="427" y="1651"/>
                    <a:pt x="404" y="1627"/>
                    <a:pt x="356" y="1619"/>
                  </a:cubicBezTo>
                  <a:cubicBezTo>
                    <a:pt x="325" y="1611"/>
                    <a:pt x="309" y="1604"/>
                    <a:pt x="301" y="1595"/>
                  </a:cubicBezTo>
                  <a:cubicBezTo>
                    <a:pt x="293" y="1588"/>
                    <a:pt x="293" y="1580"/>
                    <a:pt x="293" y="1572"/>
                  </a:cubicBezTo>
                  <a:cubicBezTo>
                    <a:pt x="293" y="1564"/>
                    <a:pt x="301" y="1556"/>
                    <a:pt x="293" y="1548"/>
                  </a:cubicBezTo>
                  <a:cubicBezTo>
                    <a:pt x="277" y="1532"/>
                    <a:pt x="269" y="1532"/>
                    <a:pt x="253" y="1524"/>
                  </a:cubicBezTo>
                  <a:cubicBezTo>
                    <a:pt x="238" y="1524"/>
                    <a:pt x="214" y="1524"/>
                    <a:pt x="182" y="1509"/>
                  </a:cubicBezTo>
                  <a:cubicBezTo>
                    <a:pt x="135" y="1485"/>
                    <a:pt x="127" y="1446"/>
                    <a:pt x="111" y="1423"/>
                  </a:cubicBezTo>
                  <a:cubicBezTo>
                    <a:pt x="111" y="1415"/>
                    <a:pt x="103" y="1399"/>
                    <a:pt x="103" y="1391"/>
                  </a:cubicBezTo>
                  <a:cubicBezTo>
                    <a:pt x="95" y="1383"/>
                    <a:pt x="95" y="1383"/>
                    <a:pt x="95" y="1383"/>
                  </a:cubicBezTo>
                  <a:cubicBezTo>
                    <a:pt x="79" y="1352"/>
                    <a:pt x="64" y="1328"/>
                    <a:pt x="40" y="1304"/>
                  </a:cubicBezTo>
                  <a:cubicBezTo>
                    <a:pt x="8" y="1280"/>
                    <a:pt x="0" y="1185"/>
                    <a:pt x="0" y="1178"/>
                  </a:cubicBezTo>
                  <a:cubicBezTo>
                    <a:pt x="0" y="1162"/>
                    <a:pt x="48" y="1154"/>
                    <a:pt x="64" y="1154"/>
                  </a:cubicBezTo>
                  <a:cubicBezTo>
                    <a:pt x="87" y="1146"/>
                    <a:pt x="87" y="1146"/>
                    <a:pt x="87" y="1114"/>
                  </a:cubicBezTo>
                  <a:cubicBezTo>
                    <a:pt x="87" y="1106"/>
                    <a:pt x="87" y="1106"/>
                    <a:pt x="87" y="1106"/>
                  </a:cubicBezTo>
                  <a:cubicBezTo>
                    <a:pt x="87" y="1083"/>
                    <a:pt x="95" y="1075"/>
                    <a:pt x="111" y="1075"/>
                  </a:cubicBezTo>
                  <a:lnTo>
                    <a:pt x="119" y="1075"/>
                  </a:lnTo>
                  <a:cubicBezTo>
                    <a:pt x="127" y="1067"/>
                    <a:pt x="127" y="1067"/>
                    <a:pt x="127" y="1067"/>
                  </a:cubicBezTo>
                  <a:cubicBezTo>
                    <a:pt x="135" y="1051"/>
                    <a:pt x="127" y="1027"/>
                    <a:pt x="119" y="1004"/>
                  </a:cubicBezTo>
                  <a:cubicBezTo>
                    <a:pt x="111" y="988"/>
                    <a:pt x="119" y="972"/>
                    <a:pt x="119" y="956"/>
                  </a:cubicBezTo>
                  <a:cubicBezTo>
                    <a:pt x="127" y="941"/>
                    <a:pt x="127" y="932"/>
                    <a:pt x="127" y="917"/>
                  </a:cubicBezTo>
                  <a:cubicBezTo>
                    <a:pt x="127" y="893"/>
                    <a:pt x="151" y="854"/>
                    <a:pt x="158" y="838"/>
                  </a:cubicBezTo>
                  <a:cubicBezTo>
                    <a:pt x="167" y="838"/>
                    <a:pt x="167" y="838"/>
                    <a:pt x="174" y="838"/>
                  </a:cubicBezTo>
                  <a:cubicBezTo>
                    <a:pt x="182" y="838"/>
                    <a:pt x="198" y="846"/>
                    <a:pt x="206" y="861"/>
                  </a:cubicBezTo>
                  <a:cubicBezTo>
                    <a:pt x="214" y="861"/>
                    <a:pt x="222" y="869"/>
                    <a:pt x="230" y="877"/>
                  </a:cubicBezTo>
                  <a:lnTo>
                    <a:pt x="230" y="877"/>
                  </a:lnTo>
                  <a:cubicBezTo>
                    <a:pt x="238" y="869"/>
                    <a:pt x="230" y="790"/>
                    <a:pt x="222" y="751"/>
                  </a:cubicBezTo>
                  <a:cubicBezTo>
                    <a:pt x="214" y="719"/>
                    <a:pt x="245" y="703"/>
                    <a:pt x="269" y="695"/>
                  </a:cubicBezTo>
                  <a:cubicBezTo>
                    <a:pt x="269" y="695"/>
                    <a:pt x="277" y="695"/>
                    <a:pt x="285" y="695"/>
                  </a:cubicBezTo>
                  <a:cubicBezTo>
                    <a:pt x="301" y="688"/>
                    <a:pt x="301" y="664"/>
                    <a:pt x="301" y="648"/>
                  </a:cubicBezTo>
                  <a:cubicBezTo>
                    <a:pt x="301" y="640"/>
                    <a:pt x="309" y="632"/>
                    <a:pt x="309" y="624"/>
                  </a:cubicBezTo>
                  <a:cubicBezTo>
                    <a:pt x="309" y="608"/>
                    <a:pt x="317" y="601"/>
                    <a:pt x="325" y="601"/>
                  </a:cubicBezTo>
                  <a:cubicBezTo>
                    <a:pt x="332" y="601"/>
                    <a:pt x="340" y="608"/>
                    <a:pt x="356" y="624"/>
                  </a:cubicBezTo>
                  <a:cubicBezTo>
                    <a:pt x="364" y="624"/>
                    <a:pt x="364" y="624"/>
                    <a:pt x="372" y="632"/>
                  </a:cubicBezTo>
                  <a:cubicBezTo>
                    <a:pt x="372" y="632"/>
                    <a:pt x="380" y="640"/>
                    <a:pt x="388" y="640"/>
                  </a:cubicBezTo>
                  <a:cubicBezTo>
                    <a:pt x="396" y="640"/>
                    <a:pt x="396" y="632"/>
                    <a:pt x="404" y="632"/>
                  </a:cubicBezTo>
                  <a:cubicBezTo>
                    <a:pt x="411" y="632"/>
                    <a:pt x="419" y="624"/>
                    <a:pt x="427" y="624"/>
                  </a:cubicBezTo>
                  <a:cubicBezTo>
                    <a:pt x="443" y="616"/>
                    <a:pt x="467" y="585"/>
                    <a:pt x="483" y="553"/>
                  </a:cubicBezTo>
                  <a:cubicBezTo>
                    <a:pt x="491" y="545"/>
                    <a:pt x="498" y="529"/>
                    <a:pt x="506" y="521"/>
                  </a:cubicBezTo>
                  <a:cubicBezTo>
                    <a:pt x="530" y="498"/>
                    <a:pt x="522" y="435"/>
                    <a:pt x="514" y="379"/>
                  </a:cubicBezTo>
                  <a:cubicBezTo>
                    <a:pt x="506" y="340"/>
                    <a:pt x="522" y="332"/>
                    <a:pt x="538" y="332"/>
                  </a:cubicBezTo>
                  <a:cubicBezTo>
                    <a:pt x="546" y="332"/>
                    <a:pt x="554" y="324"/>
                    <a:pt x="554" y="324"/>
                  </a:cubicBezTo>
                  <a:cubicBezTo>
                    <a:pt x="562" y="316"/>
                    <a:pt x="554" y="268"/>
                    <a:pt x="554" y="237"/>
                  </a:cubicBezTo>
                  <a:cubicBezTo>
                    <a:pt x="554" y="221"/>
                    <a:pt x="546" y="205"/>
                    <a:pt x="546" y="197"/>
                  </a:cubicBezTo>
                  <a:cubicBezTo>
                    <a:pt x="546" y="166"/>
                    <a:pt x="546" y="166"/>
                    <a:pt x="562" y="166"/>
                  </a:cubicBezTo>
                  <a:lnTo>
                    <a:pt x="569" y="158"/>
                  </a:lnTo>
                  <a:cubicBezTo>
                    <a:pt x="578" y="158"/>
                    <a:pt x="569" y="134"/>
                    <a:pt x="562" y="118"/>
                  </a:cubicBezTo>
                  <a:cubicBezTo>
                    <a:pt x="562" y="110"/>
                    <a:pt x="554" y="102"/>
                    <a:pt x="554" y="87"/>
                  </a:cubicBezTo>
                  <a:cubicBezTo>
                    <a:pt x="554" y="79"/>
                    <a:pt x="546" y="63"/>
                    <a:pt x="546" y="47"/>
                  </a:cubicBezTo>
                  <a:cubicBezTo>
                    <a:pt x="546" y="39"/>
                    <a:pt x="538" y="24"/>
                    <a:pt x="538" y="15"/>
                  </a:cubicBezTo>
                  <a:lnTo>
                    <a:pt x="538" y="8"/>
                  </a:lnTo>
                  <a:cubicBezTo>
                    <a:pt x="546" y="0"/>
                    <a:pt x="554" y="0"/>
                    <a:pt x="562" y="0"/>
                  </a:cubicBezTo>
                  <a:cubicBezTo>
                    <a:pt x="569" y="0"/>
                    <a:pt x="569" y="0"/>
                    <a:pt x="569" y="0"/>
                  </a:cubicBezTo>
                  <a:cubicBezTo>
                    <a:pt x="578" y="0"/>
                    <a:pt x="578" y="0"/>
                    <a:pt x="578" y="0"/>
                  </a:cubicBezTo>
                  <a:cubicBezTo>
                    <a:pt x="657" y="419"/>
                    <a:pt x="657" y="419"/>
                    <a:pt x="657" y="419"/>
                  </a:cubicBezTo>
                  <a:cubicBezTo>
                    <a:pt x="1020" y="348"/>
                    <a:pt x="1020" y="348"/>
                    <a:pt x="1020" y="348"/>
                  </a:cubicBezTo>
                  <a:cubicBezTo>
                    <a:pt x="1060" y="577"/>
                    <a:pt x="1060" y="577"/>
                    <a:pt x="1060" y="577"/>
                  </a:cubicBezTo>
                  <a:cubicBezTo>
                    <a:pt x="1178" y="442"/>
                    <a:pt x="1178" y="442"/>
                    <a:pt x="1178" y="442"/>
                  </a:cubicBezTo>
                  <a:lnTo>
                    <a:pt x="1178" y="442"/>
                  </a:lnTo>
                  <a:cubicBezTo>
                    <a:pt x="1178" y="442"/>
                    <a:pt x="1202" y="435"/>
                    <a:pt x="1218" y="435"/>
                  </a:cubicBezTo>
                  <a:cubicBezTo>
                    <a:pt x="1226" y="435"/>
                    <a:pt x="1226" y="442"/>
                    <a:pt x="1234" y="442"/>
                  </a:cubicBezTo>
                  <a:cubicBezTo>
                    <a:pt x="1234" y="450"/>
                    <a:pt x="1234" y="450"/>
                    <a:pt x="1234" y="450"/>
                  </a:cubicBezTo>
                  <a:lnTo>
                    <a:pt x="1242" y="435"/>
                  </a:lnTo>
                  <a:lnTo>
                    <a:pt x="1242" y="435"/>
                  </a:lnTo>
                  <a:cubicBezTo>
                    <a:pt x="1242" y="426"/>
                    <a:pt x="1250" y="419"/>
                    <a:pt x="1250" y="411"/>
                  </a:cubicBezTo>
                  <a:cubicBezTo>
                    <a:pt x="1265" y="363"/>
                    <a:pt x="1273" y="348"/>
                    <a:pt x="1289" y="348"/>
                  </a:cubicBezTo>
                  <a:lnTo>
                    <a:pt x="1289" y="348"/>
                  </a:lnTo>
                  <a:cubicBezTo>
                    <a:pt x="1297" y="348"/>
                    <a:pt x="1297" y="355"/>
                    <a:pt x="1297" y="355"/>
                  </a:cubicBezTo>
                  <a:cubicBezTo>
                    <a:pt x="1305" y="371"/>
                    <a:pt x="1313" y="379"/>
                    <a:pt x="1337" y="379"/>
                  </a:cubicBezTo>
                  <a:cubicBezTo>
                    <a:pt x="1360" y="387"/>
                    <a:pt x="1368" y="371"/>
                    <a:pt x="1384" y="355"/>
                  </a:cubicBezTo>
                  <a:cubicBezTo>
                    <a:pt x="1384" y="348"/>
                    <a:pt x="1392" y="340"/>
                    <a:pt x="1400" y="340"/>
                  </a:cubicBezTo>
                  <a:cubicBezTo>
                    <a:pt x="1408" y="332"/>
                    <a:pt x="1415" y="332"/>
                    <a:pt x="1423" y="332"/>
                  </a:cubicBezTo>
                  <a:cubicBezTo>
                    <a:pt x="1439" y="324"/>
                    <a:pt x="1447" y="316"/>
                    <a:pt x="1455" y="308"/>
                  </a:cubicBezTo>
                  <a:cubicBezTo>
                    <a:pt x="1463" y="300"/>
                    <a:pt x="1487" y="292"/>
                    <a:pt x="1502" y="292"/>
                  </a:cubicBezTo>
                  <a:cubicBezTo>
                    <a:pt x="1510" y="292"/>
                    <a:pt x="1510" y="292"/>
                    <a:pt x="1518" y="292"/>
                  </a:cubicBezTo>
                  <a:cubicBezTo>
                    <a:pt x="1534" y="300"/>
                    <a:pt x="1558" y="300"/>
                    <a:pt x="1581" y="300"/>
                  </a:cubicBezTo>
                  <a:cubicBezTo>
                    <a:pt x="1613" y="300"/>
                    <a:pt x="1637" y="324"/>
                    <a:pt x="1645" y="340"/>
                  </a:cubicBezTo>
                  <a:cubicBezTo>
                    <a:pt x="1645" y="363"/>
                    <a:pt x="1676" y="403"/>
                    <a:pt x="1684" y="419"/>
                  </a:cubicBezTo>
                  <a:lnTo>
                    <a:pt x="1684" y="419"/>
                  </a:lnTo>
                  <a:cubicBezTo>
                    <a:pt x="1692" y="411"/>
                    <a:pt x="1692" y="411"/>
                    <a:pt x="1692" y="411"/>
                  </a:cubicBezTo>
                  <a:cubicBezTo>
                    <a:pt x="1692" y="419"/>
                    <a:pt x="1692" y="419"/>
                    <a:pt x="1692" y="419"/>
                  </a:cubicBezTo>
                  <a:cubicBezTo>
                    <a:pt x="1668" y="474"/>
                    <a:pt x="1637" y="506"/>
                    <a:pt x="1613" y="498"/>
                  </a:cubicBezTo>
                  <a:cubicBezTo>
                    <a:pt x="1590" y="490"/>
                    <a:pt x="1542" y="458"/>
                    <a:pt x="1510" y="435"/>
                  </a:cubicBezTo>
                  <a:cubicBezTo>
                    <a:pt x="1495" y="426"/>
                    <a:pt x="1479" y="411"/>
                    <a:pt x="1479" y="411"/>
                  </a:cubicBezTo>
                  <a:cubicBezTo>
                    <a:pt x="1471" y="411"/>
                    <a:pt x="1463" y="411"/>
                    <a:pt x="1463" y="411"/>
                  </a:cubicBezTo>
                  <a:cubicBezTo>
                    <a:pt x="1455" y="426"/>
                    <a:pt x="1447" y="450"/>
                    <a:pt x="1447" y="482"/>
                  </a:cubicBezTo>
                  <a:cubicBezTo>
                    <a:pt x="1447" y="529"/>
                    <a:pt x="1447" y="577"/>
                    <a:pt x="1431" y="624"/>
                  </a:cubicBezTo>
                  <a:cubicBezTo>
                    <a:pt x="1423" y="672"/>
                    <a:pt x="1415" y="672"/>
                    <a:pt x="1392" y="672"/>
                  </a:cubicBezTo>
                  <a:cubicBezTo>
                    <a:pt x="1392" y="672"/>
                    <a:pt x="1384" y="679"/>
                    <a:pt x="1376" y="679"/>
                  </a:cubicBezTo>
                  <a:cubicBezTo>
                    <a:pt x="1352" y="679"/>
                    <a:pt x="1352" y="703"/>
                    <a:pt x="1352" y="719"/>
                  </a:cubicBezTo>
                  <a:cubicBezTo>
                    <a:pt x="1352" y="735"/>
                    <a:pt x="1352" y="743"/>
                    <a:pt x="1344" y="751"/>
                  </a:cubicBezTo>
                  <a:cubicBezTo>
                    <a:pt x="1344" y="766"/>
                    <a:pt x="1328" y="766"/>
                    <a:pt x="1321" y="766"/>
                  </a:cubicBezTo>
                  <a:cubicBezTo>
                    <a:pt x="1313" y="766"/>
                    <a:pt x="1305" y="766"/>
                    <a:pt x="1297" y="766"/>
                  </a:cubicBezTo>
                  <a:cubicBezTo>
                    <a:pt x="1289" y="766"/>
                    <a:pt x="1273" y="759"/>
                    <a:pt x="1265" y="766"/>
                  </a:cubicBezTo>
                  <a:cubicBezTo>
                    <a:pt x="1257" y="766"/>
                    <a:pt x="1257" y="766"/>
                    <a:pt x="1257" y="766"/>
                  </a:cubicBezTo>
                  <a:cubicBezTo>
                    <a:pt x="1257" y="766"/>
                    <a:pt x="1257" y="774"/>
                    <a:pt x="1257" y="782"/>
                  </a:cubicBezTo>
                  <a:cubicBezTo>
                    <a:pt x="1265" y="790"/>
                    <a:pt x="1265" y="806"/>
                    <a:pt x="1265" y="822"/>
                  </a:cubicBezTo>
                  <a:cubicBezTo>
                    <a:pt x="1265" y="838"/>
                    <a:pt x="1265" y="854"/>
                    <a:pt x="1257" y="854"/>
                  </a:cubicBezTo>
                  <a:cubicBezTo>
                    <a:pt x="1250" y="854"/>
                    <a:pt x="1242" y="854"/>
                    <a:pt x="1234" y="846"/>
                  </a:cubicBezTo>
                  <a:cubicBezTo>
                    <a:pt x="1234" y="838"/>
                    <a:pt x="1226" y="846"/>
                    <a:pt x="1218" y="854"/>
                  </a:cubicBezTo>
                  <a:cubicBezTo>
                    <a:pt x="1210" y="861"/>
                    <a:pt x="1202" y="885"/>
                    <a:pt x="1202" y="893"/>
                  </a:cubicBezTo>
                  <a:lnTo>
                    <a:pt x="1202" y="893"/>
                  </a:lnTo>
                  <a:cubicBezTo>
                    <a:pt x="1202" y="917"/>
                    <a:pt x="1202" y="932"/>
                    <a:pt x="1194" y="941"/>
                  </a:cubicBezTo>
                  <a:cubicBezTo>
                    <a:pt x="1194" y="948"/>
                    <a:pt x="1186" y="948"/>
                    <a:pt x="1186" y="948"/>
                  </a:cubicBezTo>
                  <a:cubicBezTo>
                    <a:pt x="1170" y="948"/>
                    <a:pt x="1147" y="925"/>
                    <a:pt x="1123" y="909"/>
                  </a:cubicBezTo>
                  <a:cubicBezTo>
                    <a:pt x="1123" y="901"/>
                    <a:pt x="1123" y="901"/>
                    <a:pt x="1123" y="901"/>
                  </a:cubicBezTo>
                  <a:cubicBezTo>
                    <a:pt x="1107" y="893"/>
                    <a:pt x="1099" y="893"/>
                    <a:pt x="1075" y="909"/>
                  </a:cubicBezTo>
                  <a:cubicBezTo>
                    <a:pt x="1068" y="917"/>
                    <a:pt x="1060" y="917"/>
                    <a:pt x="1052" y="925"/>
                  </a:cubicBezTo>
                  <a:cubicBezTo>
                    <a:pt x="1028" y="941"/>
                    <a:pt x="1028" y="956"/>
                    <a:pt x="1028" y="988"/>
                  </a:cubicBezTo>
                  <a:cubicBezTo>
                    <a:pt x="1028" y="1004"/>
                    <a:pt x="1028" y="1027"/>
                    <a:pt x="1020" y="1051"/>
                  </a:cubicBezTo>
                  <a:cubicBezTo>
                    <a:pt x="1012" y="1083"/>
                    <a:pt x="1004" y="1099"/>
                    <a:pt x="1004" y="1106"/>
                  </a:cubicBezTo>
                  <a:cubicBezTo>
                    <a:pt x="997" y="1114"/>
                    <a:pt x="997" y="1114"/>
                    <a:pt x="997" y="1138"/>
                  </a:cubicBezTo>
                  <a:cubicBezTo>
                    <a:pt x="989" y="1170"/>
                    <a:pt x="989" y="1178"/>
                    <a:pt x="965" y="1201"/>
                  </a:cubicBezTo>
                  <a:cubicBezTo>
                    <a:pt x="965" y="1201"/>
                    <a:pt x="957" y="1209"/>
                    <a:pt x="957" y="1217"/>
                  </a:cubicBezTo>
                  <a:cubicBezTo>
                    <a:pt x="941" y="1241"/>
                    <a:pt x="933" y="1249"/>
                    <a:pt x="925" y="1272"/>
                  </a:cubicBezTo>
                  <a:cubicBezTo>
                    <a:pt x="917" y="1288"/>
                    <a:pt x="910" y="1304"/>
                    <a:pt x="894" y="1328"/>
                  </a:cubicBezTo>
                  <a:cubicBezTo>
                    <a:pt x="886" y="1344"/>
                    <a:pt x="886" y="1352"/>
                    <a:pt x="886" y="1359"/>
                  </a:cubicBezTo>
                  <a:cubicBezTo>
                    <a:pt x="886" y="1359"/>
                    <a:pt x="894" y="1359"/>
                    <a:pt x="902" y="1359"/>
                  </a:cubicBezTo>
                  <a:cubicBezTo>
                    <a:pt x="910" y="1359"/>
                    <a:pt x="925" y="1359"/>
                    <a:pt x="933" y="1367"/>
                  </a:cubicBezTo>
                  <a:cubicBezTo>
                    <a:pt x="949" y="1375"/>
                    <a:pt x="957" y="1383"/>
                    <a:pt x="957" y="1391"/>
                  </a:cubicBezTo>
                  <a:cubicBezTo>
                    <a:pt x="957" y="1399"/>
                    <a:pt x="933" y="1399"/>
                    <a:pt x="925" y="1399"/>
                  </a:cubicBezTo>
                  <a:cubicBezTo>
                    <a:pt x="917" y="1399"/>
                    <a:pt x="910" y="1415"/>
                    <a:pt x="902" y="1431"/>
                  </a:cubicBezTo>
                  <a:cubicBezTo>
                    <a:pt x="894" y="1454"/>
                    <a:pt x="886" y="1470"/>
                    <a:pt x="862" y="1478"/>
                  </a:cubicBezTo>
                  <a:cubicBezTo>
                    <a:pt x="854" y="1485"/>
                    <a:pt x="846" y="1485"/>
                    <a:pt x="838" y="1485"/>
                  </a:cubicBezTo>
                  <a:lnTo>
                    <a:pt x="831" y="1485"/>
                  </a:lnTo>
                  <a:cubicBezTo>
                    <a:pt x="822" y="1485"/>
                    <a:pt x="822" y="1485"/>
                    <a:pt x="822" y="1485"/>
                  </a:cubicBezTo>
                  <a:lnTo>
                    <a:pt x="822" y="1485"/>
                  </a:lnTo>
                  <a:cubicBezTo>
                    <a:pt x="831" y="1517"/>
                    <a:pt x="783" y="1524"/>
                    <a:pt x="712" y="1540"/>
                  </a:cubicBezTo>
                  <a:cubicBezTo>
                    <a:pt x="704" y="1540"/>
                    <a:pt x="704" y="1540"/>
                    <a:pt x="704" y="1540"/>
                  </a:cubicBezTo>
                  <a:cubicBezTo>
                    <a:pt x="680" y="1548"/>
                    <a:pt x="672" y="1548"/>
                    <a:pt x="672" y="1548"/>
                  </a:cubicBezTo>
                  <a:cubicBezTo>
                    <a:pt x="672" y="1556"/>
                    <a:pt x="672" y="1556"/>
                    <a:pt x="680" y="1556"/>
                  </a:cubicBezTo>
                  <a:cubicBezTo>
                    <a:pt x="680" y="1564"/>
                    <a:pt x="688" y="1572"/>
                    <a:pt x="680" y="1580"/>
                  </a:cubicBezTo>
                  <a:cubicBezTo>
                    <a:pt x="664" y="1588"/>
                    <a:pt x="625" y="1619"/>
                    <a:pt x="569" y="1619"/>
                  </a:cubicBezTo>
                  <a:cubicBezTo>
                    <a:pt x="562" y="1619"/>
                    <a:pt x="546" y="1611"/>
                    <a:pt x="538" y="1611"/>
                  </a:cubicBezTo>
                  <a:cubicBezTo>
                    <a:pt x="522" y="1611"/>
                    <a:pt x="514" y="1604"/>
                    <a:pt x="506" y="1604"/>
                  </a:cubicBezTo>
                  <a:cubicBezTo>
                    <a:pt x="498" y="1604"/>
                    <a:pt x="498" y="1611"/>
                    <a:pt x="498" y="1619"/>
                  </a:cubicBezTo>
                  <a:cubicBezTo>
                    <a:pt x="498" y="1627"/>
                    <a:pt x="498" y="1643"/>
                    <a:pt x="483" y="1667"/>
                  </a:cubicBezTo>
                  <a:cubicBezTo>
                    <a:pt x="475" y="1675"/>
                    <a:pt x="467" y="1682"/>
                    <a:pt x="459" y="1682"/>
                  </a:cubicBezTo>
                  <a:close/>
                  <a:moveTo>
                    <a:pt x="174" y="846"/>
                  </a:moveTo>
                  <a:lnTo>
                    <a:pt x="174" y="846"/>
                  </a:lnTo>
                  <a:cubicBezTo>
                    <a:pt x="167" y="846"/>
                    <a:pt x="167" y="846"/>
                    <a:pt x="167" y="846"/>
                  </a:cubicBezTo>
                  <a:cubicBezTo>
                    <a:pt x="151" y="854"/>
                    <a:pt x="135" y="893"/>
                    <a:pt x="135" y="917"/>
                  </a:cubicBezTo>
                  <a:cubicBezTo>
                    <a:pt x="135" y="932"/>
                    <a:pt x="135" y="948"/>
                    <a:pt x="127" y="956"/>
                  </a:cubicBezTo>
                  <a:cubicBezTo>
                    <a:pt x="127" y="972"/>
                    <a:pt x="119" y="988"/>
                    <a:pt x="127" y="1004"/>
                  </a:cubicBezTo>
                  <a:cubicBezTo>
                    <a:pt x="135" y="1012"/>
                    <a:pt x="143" y="1043"/>
                    <a:pt x="135" y="1067"/>
                  </a:cubicBezTo>
                  <a:cubicBezTo>
                    <a:pt x="135" y="1075"/>
                    <a:pt x="127" y="1075"/>
                    <a:pt x="127" y="1075"/>
                  </a:cubicBezTo>
                  <a:cubicBezTo>
                    <a:pt x="119" y="1083"/>
                    <a:pt x="111" y="1083"/>
                    <a:pt x="111" y="1083"/>
                  </a:cubicBezTo>
                  <a:cubicBezTo>
                    <a:pt x="95" y="1083"/>
                    <a:pt x="95" y="1083"/>
                    <a:pt x="95" y="1106"/>
                  </a:cubicBezTo>
                  <a:cubicBezTo>
                    <a:pt x="95" y="1114"/>
                    <a:pt x="95" y="1114"/>
                    <a:pt x="95" y="1114"/>
                  </a:cubicBezTo>
                  <a:cubicBezTo>
                    <a:pt x="95" y="1146"/>
                    <a:pt x="95" y="1154"/>
                    <a:pt x="64" y="1162"/>
                  </a:cubicBezTo>
                  <a:cubicBezTo>
                    <a:pt x="32" y="1162"/>
                    <a:pt x="8" y="1178"/>
                    <a:pt x="8" y="1178"/>
                  </a:cubicBezTo>
                  <a:cubicBezTo>
                    <a:pt x="8" y="1193"/>
                    <a:pt x="16" y="1280"/>
                    <a:pt x="48" y="1304"/>
                  </a:cubicBezTo>
                  <a:cubicBezTo>
                    <a:pt x="72" y="1320"/>
                    <a:pt x="87" y="1352"/>
                    <a:pt x="103" y="1383"/>
                  </a:cubicBezTo>
                  <a:cubicBezTo>
                    <a:pt x="111" y="1391"/>
                    <a:pt x="111" y="1391"/>
                    <a:pt x="111" y="1391"/>
                  </a:cubicBezTo>
                  <a:cubicBezTo>
                    <a:pt x="111" y="1399"/>
                    <a:pt x="119" y="1407"/>
                    <a:pt x="119" y="1415"/>
                  </a:cubicBezTo>
                  <a:cubicBezTo>
                    <a:pt x="135" y="1446"/>
                    <a:pt x="143" y="1478"/>
                    <a:pt x="190" y="1501"/>
                  </a:cubicBezTo>
                  <a:cubicBezTo>
                    <a:pt x="214" y="1517"/>
                    <a:pt x="238" y="1517"/>
                    <a:pt x="253" y="1517"/>
                  </a:cubicBezTo>
                  <a:cubicBezTo>
                    <a:pt x="269" y="1524"/>
                    <a:pt x="285" y="1524"/>
                    <a:pt x="301" y="1548"/>
                  </a:cubicBezTo>
                  <a:cubicBezTo>
                    <a:pt x="309" y="1556"/>
                    <a:pt x="301" y="1572"/>
                    <a:pt x="301" y="1580"/>
                  </a:cubicBezTo>
                  <a:cubicBezTo>
                    <a:pt x="301" y="1588"/>
                    <a:pt x="301" y="1588"/>
                    <a:pt x="301" y="1595"/>
                  </a:cubicBezTo>
                  <a:cubicBezTo>
                    <a:pt x="309" y="1604"/>
                    <a:pt x="325" y="1604"/>
                    <a:pt x="356" y="1611"/>
                  </a:cubicBezTo>
                  <a:cubicBezTo>
                    <a:pt x="404" y="1627"/>
                    <a:pt x="427" y="1643"/>
                    <a:pt x="443" y="1659"/>
                  </a:cubicBezTo>
                  <a:cubicBezTo>
                    <a:pt x="451" y="1667"/>
                    <a:pt x="459" y="1675"/>
                    <a:pt x="459" y="1675"/>
                  </a:cubicBezTo>
                  <a:cubicBezTo>
                    <a:pt x="467" y="1675"/>
                    <a:pt x="467" y="1667"/>
                    <a:pt x="475" y="1659"/>
                  </a:cubicBezTo>
                  <a:cubicBezTo>
                    <a:pt x="491" y="1643"/>
                    <a:pt x="491" y="1627"/>
                    <a:pt x="491" y="1619"/>
                  </a:cubicBezTo>
                  <a:cubicBezTo>
                    <a:pt x="491" y="1604"/>
                    <a:pt x="498" y="1595"/>
                    <a:pt x="506" y="1595"/>
                  </a:cubicBezTo>
                  <a:cubicBezTo>
                    <a:pt x="514" y="1595"/>
                    <a:pt x="522" y="1604"/>
                    <a:pt x="538" y="1604"/>
                  </a:cubicBezTo>
                  <a:cubicBezTo>
                    <a:pt x="546" y="1604"/>
                    <a:pt x="562" y="1611"/>
                    <a:pt x="569" y="1611"/>
                  </a:cubicBezTo>
                  <a:cubicBezTo>
                    <a:pt x="617" y="1611"/>
                    <a:pt x="664" y="1588"/>
                    <a:pt x="672" y="1572"/>
                  </a:cubicBezTo>
                  <a:cubicBezTo>
                    <a:pt x="680" y="1572"/>
                    <a:pt x="680" y="1572"/>
                    <a:pt x="672" y="1564"/>
                  </a:cubicBezTo>
                  <a:cubicBezTo>
                    <a:pt x="664" y="1556"/>
                    <a:pt x="664" y="1556"/>
                    <a:pt x="664" y="1548"/>
                  </a:cubicBezTo>
                  <a:cubicBezTo>
                    <a:pt x="672" y="1540"/>
                    <a:pt x="680" y="1540"/>
                    <a:pt x="704" y="1532"/>
                  </a:cubicBezTo>
                  <a:cubicBezTo>
                    <a:pt x="712" y="1532"/>
                    <a:pt x="712" y="1532"/>
                    <a:pt x="712" y="1532"/>
                  </a:cubicBezTo>
                  <a:cubicBezTo>
                    <a:pt x="767" y="1517"/>
                    <a:pt x="822" y="1509"/>
                    <a:pt x="815" y="1493"/>
                  </a:cubicBezTo>
                  <a:cubicBezTo>
                    <a:pt x="815" y="1485"/>
                    <a:pt x="815" y="1485"/>
                    <a:pt x="815" y="1478"/>
                  </a:cubicBezTo>
                  <a:cubicBezTo>
                    <a:pt x="822" y="1478"/>
                    <a:pt x="822" y="1478"/>
                    <a:pt x="831" y="1478"/>
                  </a:cubicBezTo>
                  <a:lnTo>
                    <a:pt x="838" y="1478"/>
                  </a:lnTo>
                  <a:cubicBezTo>
                    <a:pt x="846" y="1478"/>
                    <a:pt x="854" y="1478"/>
                    <a:pt x="862" y="1478"/>
                  </a:cubicBezTo>
                  <a:cubicBezTo>
                    <a:pt x="878" y="1470"/>
                    <a:pt x="886" y="1446"/>
                    <a:pt x="894" y="1431"/>
                  </a:cubicBezTo>
                  <a:cubicBezTo>
                    <a:pt x="902" y="1415"/>
                    <a:pt x="910" y="1399"/>
                    <a:pt x="925" y="1399"/>
                  </a:cubicBezTo>
                  <a:cubicBezTo>
                    <a:pt x="933" y="1399"/>
                    <a:pt x="949" y="1391"/>
                    <a:pt x="949" y="1383"/>
                  </a:cubicBezTo>
                  <a:cubicBezTo>
                    <a:pt x="949" y="1383"/>
                    <a:pt x="949" y="1375"/>
                    <a:pt x="933" y="1375"/>
                  </a:cubicBezTo>
                  <a:cubicBezTo>
                    <a:pt x="917" y="1367"/>
                    <a:pt x="910" y="1367"/>
                    <a:pt x="902" y="1367"/>
                  </a:cubicBezTo>
                  <a:cubicBezTo>
                    <a:pt x="886" y="1367"/>
                    <a:pt x="878" y="1367"/>
                    <a:pt x="878" y="1359"/>
                  </a:cubicBezTo>
                  <a:cubicBezTo>
                    <a:pt x="878" y="1352"/>
                    <a:pt x="878" y="1344"/>
                    <a:pt x="894" y="1328"/>
                  </a:cubicBezTo>
                  <a:cubicBezTo>
                    <a:pt x="910" y="1304"/>
                    <a:pt x="910" y="1280"/>
                    <a:pt x="917" y="1265"/>
                  </a:cubicBezTo>
                  <a:cubicBezTo>
                    <a:pt x="925" y="1249"/>
                    <a:pt x="933" y="1233"/>
                    <a:pt x="949" y="1209"/>
                  </a:cubicBezTo>
                  <a:cubicBezTo>
                    <a:pt x="957" y="1209"/>
                    <a:pt x="957" y="1201"/>
                    <a:pt x="965" y="1193"/>
                  </a:cubicBezTo>
                  <a:cubicBezTo>
                    <a:pt x="981" y="1170"/>
                    <a:pt x="981" y="1170"/>
                    <a:pt x="989" y="1138"/>
                  </a:cubicBezTo>
                  <a:cubicBezTo>
                    <a:pt x="989" y="1114"/>
                    <a:pt x="989" y="1106"/>
                    <a:pt x="997" y="1099"/>
                  </a:cubicBezTo>
                  <a:cubicBezTo>
                    <a:pt x="1004" y="1091"/>
                    <a:pt x="1004" y="1083"/>
                    <a:pt x="1012" y="1051"/>
                  </a:cubicBezTo>
                  <a:cubicBezTo>
                    <a:pt x="1020" y="1027"/>
                    <a:pt x="1020" y="1004"/>
                    <a:pt x="1020" y="988"/>
                  </a:cubicBezTo>
                  <a:cubicBezTo>
                    <a:pt x="1020" y="956"/>
                    <a:pt x="1020" y="932"/>
                    <a:pt x="1044" y="917"/>
                  </a:cubicBezTo>
                  <a:cubicBezTo>
                    <a:pt x="1060" y="917"/>
                    <a:pt x="1068" y="909"/>
                    <a:pt x="1075" y="901"/>
                  </a:cubicBezTo>
                  <a:cubicBezTo>
                    <a:pt x="1084" y="893"/>
                    <a:pt x="1091" y="885"/>
                    <a:pt x="1107" y="885"/>
                  </a:cubicBezTo>
                  <a:cubicBezTo>
                    <a:pt x="1115" y="885"/>
                    <a:pt x="1115" y="893"/>
                    <a:pt x="1123" y="901"/>
                  </a:cubicBezTo>
                  <a:cubicBezTo>
                    <a:pt x="1131" y="901"/>
                    <a:pt x="1131" y="901"/>
                    <a:pt x="1131" y="901"/>
                  </a:cubicBezTo>
                  <a:cubicBezTo>
                    <a:pt x="1147" y="917"/>
                    <a:pt x="1170" y="941"/>
                    <a:pt x="1186" y="941"/>
                  </a:cubicBezTo>
                  <a:lnTo>
                    <a:pt x="1186" y="941"/>
                  </a:lnTo>
                  <a:cubicBezTo>
                    <a:pt x="1202" y="925"/>
                    <a:pt x="1194" y="917"/>
                    <a:pt x="1194" y="901"/>
                  </a:cubicBezTo>
                  <a:cubicBezTo>
                    <a:pt x="1194" y="893"/>
                    <a:pt x="1194" y="893"/>
                    <a:pt x="1194" y="893"/>
                  </a:cubicBezTo>
                  <a:cubicBezTo>
                    <a:pt x="1194" y="885"/>
                    <a:pt x="1202" y="861"/>
                    <a:pt x="1210" y="846"/>
                  </a:cubicBezTo>
                  <a:cubicBezTo>
                    <a:pt x="1226" y="838"/>
                    <a:pt x="1234" y="830"/>
                    <a:pt x="1242" y="838"/>
                  </a:cubicBezTo>
                  <a:cubicBezTo>
                    <a:pt x="1250" y="846"/>
                    <a:pt x="1250" y="846"/>
                    <a:pt x="1257" y="846"/>
                  </a:cubicBezTo>
                  <a:cubicBezTo>
                    <a:pt x="1257" y="846"/>
                    <a:pt x="1257" y="846"/>
                    <a:pt x="1257" y="822"/>
                  </a:cubicBezTo>
                  <a:cubicBezTo>
                    <a:pt x="1257" y="806"/>
                    <a:pt x="1257" y="798"/>
                    <a:pt x="1250" y="790"/>
                  </a:cubicBezTo>
                  <a:cubicBezTo>
                    <a:pt x="1250" y="774"/>
                    <a:pt x="1250" y="766"/>
                    <a:pt x="1250" y="759"/>
                  </a:cubicBezTo>
                  <a:cubicBezTo>
                    <a:pt x="1250" y="759"/>
                    <a:pt x="1257" y="759"/>
                    <a:pt x="1265" y="759"/>
                  </a:cubicBezTo>
                  <a:cubicBezTo>
                    <a:pt x="1273" y="759"/>
                    <a:pt x="1289" y="759"/>
                    <a:pt x="1297" y="759"/>
                  </a:cubicBezTo>
                  <a:cubicBezTo>
                    <a:pt x="1305" y="759"/>
                    <a:pt x="1313" y="759"/>
                    <a:pt x="1321" y="759"/>
                  </a:cubicBezTo>
                  <a:cubicBezTo>
                    <a:pt x="1328" y="759"/>
                    <a:pt x="1337" y="759"/>
                    <a:pt x="1337" y="751"/>
                  </a:cubicBezTo>
                  <a:cubicBezTo>
                    <a:pt x="1344" y="743"/>
                    <a:pt x="1344" y="727"/>
                    <a:pt x="1344" y="719"/>
                  </a:cubicBezTo>
                  <a:cubicBezTo>
                    <a:pt x="1344" y="703"/>
                    <a:pt x="1344" y="679"/>
                    <a:pt x="1376" y="672"/>
                  </a:cubicBezTo>
                  <a:cubicBezTo>
                    <a:pt x="1384" y="672"/>
                    <a:pt x="1392" y="672"/>
                    <a:pt x="1392" y="672"/>
                  </a:cubicBezTo>
                  <a:cubicBezTo>
                    <a:pt x="1408" y="664"/>
                    <a:pt x="1415" y="664"/>
                    <a:pt x="1423" y="624"/>
                  </a:cubicBezTo>
                  <a:cubicBezTo>
                    <a:pt x="1439" y="561"/>
                    <a:pt x="1439" y="514"/>
                    <a:pt x="1439" y="482"/>
                  </a:cubicBezTo>
                  <a:cubicBezTo>
                    <a:pt x="1439" y="458"/>
                    <a:pt x="1439" y="419"/>
                    <a:pt x="1455" y="411"/>
                  </a:cubicBezTo>
                  <a:cubicBezTo>
                    <a:pt x="1463" y="403"/>
                    <a:pt x="1471" y="403"/>
                    <a:pt x="1479" y="403"/>
                  </a:cubicBezTo>
                  <a:cubicBezTo>
                    <a:pt x="1487" y="411"/>
                    <a:pt x="1502" y="419"/>
                    <a:pt x="1518" y="426"/>
                  </a:cubicBezTo>
                  <a:cubicBezTo>
                    <a:pt x="1550" y="450"/>
                    <a:pt x="1590" y="490"/>
                    <a:pt x="1613" y="490"/>
                  </a:cubicBezTo>
                  <a:lnTo>
                    <a:pt x="1621" y="490"/>
                  </a:lnTo>
                  <a:cubicBezTo>
                    <a:pt x="1637" y="490"/>
                    <a:pt x="1661" y="466"/>
                    <a:pt x="1676" y="426"/>
                  </a:cubicBezTo>
                  <a:lnTo>
                    <a:pt x="1676" y="426"/>
                  </a:lnTo>
                  <a:cubicBezTo>
                    <a:pt x="1676" y="419"/>
                    <a:pt x="1676" y="419"/>
                    <a:pt x="1676" y="419"/>
                  </a:cubicBezTo>
                  <a:cubicBezTo>
                    <a:pt x="1676" y="419"/>
                    <a:pt x="1645" y="363"/>
                    <a:pt x="1637" y="348"/>
                  </a:cubicBezTo>
                  <a:cubicBezTo>
                    <a:pt x="1629" y="324"/>
                    <a:pt x="1613" y="308"/>
                    <a:pt x="1581" y="308"/>
                  </a:cubicBezTo>
                  <a:cubicBezTo>
                    <a:pt x="1558" y="308"/>
                    <a:pt x="1534" y="308"/>
                    <a:pt x="1510" y="300"/>
                  </a:cubicBezTo>
                  <a:cubicBezTo>
                    <a:pt x="1510" y="300"/>
                    <a:pt x="1510" y="292"/>
                    <a:pt x="1502" y="292"/>
                  </a:cubicBezTo>
                  <a:cubicBezTo>
                    <a:pt x="1487" y="292"/>
                    <a:pt x="1471" y="308"/>
                    <a:pt x="1463" y="316"/>
                  </a:cubicBezTo>
                  <a:cubicBezTo>
                    <a:pt x="1455" y="324"/>
                    <a:pt x="1439" y="332"/>
                    <a:pt x="1423" y="332"/>
                  </a:cubicBezTo>
                  <a:cubicBezTo>
                    <a:pt x="1415" y="340"/>
                    <a:pt x="1415" y="340"/>
                    <a:pt x="1408" y="340"/>
                  </a:cubicBezTo>
                  <a:cubicBezTo>
                    <a:pt x="1400" y="348"/>
                    <a:pt x="1392" y="355"/>
                    <a:pt x="1384" y="363"/>
                  </a:cubicBezTo>
                  <a:cubicBezTo>
                    <a:pt x="1376" y="379"/>
                    <a:pt x="1368" y="395"/>
                    <a:pt x="1337" y="387"/>
                  </a:cubicBezTo>
                  <a:cubicBezTo>
                    <a:pt x="1305" y="387"/>
                    <a:pt x="1297" y="371"/>
                    <a:pt x="1289" y="363"/>
                  </a:cubicBezTo>
                  <a:cubicBezTo>
                    <a:pt x="1289" y="355"/>
                    <a:pt x="1289" y="355"/>
                    <a:pt x="1289" y="355"/>
                  </a:cubicBezTo>
                  <a:cubicBezTo>
                    <a:pt x="1281" y="355"/>
                    <a:pt x="1265" y="395"/>
                    <a:pt x="1257" y="419"/>
                  </a:cubicBezTo>
                  <a:cubicBezTo>
                    <a:pt x="1250" y="426"/>
                    <a:pt x="1250" y="435"/>
                    <a:pt x="1250" y="435"/>
                  </a:cubicBezTo>
                  <a:lnTo>
                    <a:pt x="1250" y="435"/>
                  </a:lnTo>
                  <a:cubicBezTo>
                    <a:pt x="1242" y="450"/>
                    <a:pt x="1242" y="458"/>
                    <a:pt x="1234" y="458"/>
                  </a:cubicBezTo>
                  <a:cubicBezTo>
                    <a:pt x="1226" y="458"/>
                    <a:pt x="1226" y="450"/>
                    <a:pt x="1226" y="450"/>
                  </a:cubicBezTo>
                  <a:cubicBezTo>
                    <a:pt x="1226" y="442"/>
                    <a:pt x="1226" y="442"/>
                    <a:pt x="1218" y="442"/>
                  </a:cubicBezTo>
                  <a:cubicBezTo>
                    <a:pt x="1202" y="442"/>
                    <a:pt x="1186" y="450"/>
                    <a:pt x="1186" y="450"/>
                  </a:cubicBezTo>
                  <a:cubicBezTo>
                    <a:pt x="1060" y="593"/>
                    <a:pt x="1060" y="593"/>
                    <a:pt x="1060" y="593"/>
                  </a:cubicBezTo>
                  <a:cubicBezTo>
                    <a:pt x="1020" y="355"/>
                    <a:pt x="1020" y="355"/>
                    <a:pt x="1020" y="355"/>
                  </a:cubicBezTo>
                  <a:cubicBezTo>
                    <a:pt x="649" y="426"/>
                    <a:pt x="649" y="426"/>
                    <a:pt x="649" y="426"/>
                  </a:cubicBezTo>
                  <a:cubicBezTo>
                    <a:pt x="569" y="8"/>
                    <a:pt x="569" y="8"/>
                    <a:pt x="569" y="8"/>
                  </a:cubicBezTo>
                  <a:cubicBezTo>
                    <a:pt x="569" y="8"/>
                    <a:pt x="569" y="8"/>
                    <a:pt x="562" y="8"/>
                  </a:cubicBezTo>
                  <a:cubicBezTo>
                    <a:pt x="554" y="8"/>
                    <a:pt x="546" y="8"/>
                    <a:pt x="546" y="15"/>
                  </a:cubicBezTo>
                  <a:lnTo>
                    <a:pt x="546" y="15"/>
                  </a:lnTo>
                  <a:cubicBezTo>
                    <a:pt x="546" y="24"/>
                    <a:pt x="554" y="31"/>
                    <a:pt x="554" y="47"/>
                  </a:cubicBezTo>
                  <a:cubicBezTo>
                    <a:pt x="554" y="63"/>
                    <a:pt x="562" y="71"/>
                    <a:pt x="562" y="87"/>
                  </a:cubicBezTo>
                  <a:cubicBezTo>
                    <a:pt x="562" y="95"/>
                    <a:pt x="569" y="110"/>
                    <a:pt x="569" y="118"/>
                  </a:cubicBezTo>
                  <a:cubicBezTo>
                    <a:pt x="578" y="142"/>
                    <a:pt x="585" y="158"/>
                    <a:pt x="569" y="166"/>
                  </a:cubicBezTo>
                  <a:lnTo>
                    <a:pt x="562" y="166"/>
                  </a:lnTo>
                  <a:cubicBezTo>
                    <a:pt x="554" y="174"/>
                    <a:pt x="554" y="174"/>
                    <a:pt x="554" y="197"/>
                  </a:cubicBezTo>
                  <a:cubicBezTo>
                    <a:pt x="554" y="205"/>
                    <a:pt x="554" y="221"/>
                    <a:pt x="562" y="237"/>
                  </a:cubicBezTo>
                  <a:cubicBezTo>
                    <a:pt x="562" y="284"/>
                    <a:pt x="569" y="316"/>
                    <a:pt x="562" y="332"/>
                  </a:cubicBezTo>
                  <a:cubicBezTo>
                    <a:pt x="554" y="332"/>
                    <a:pt x="546" y="332"/>
                    <a:pt x="538" y="340"/>
                  </a:cubicBezTo>
                  <a:cubicBezTo>
                    <a:pt x="530" y="340"/>
                    <a:pt x="514" y="340"/>
                    <a:pt x="522" y="379"/>
                  </a:cubicBezTo>
                  <a:cubicBezTo>
                    <a:pt x="530" y="442"/>
                    <a:pt x="530" y="498"/>
                    <a:pt x="514" y="529"/>
                  </a:cubicBezTo>
                  <a:cubicBezTo>
                    <a:pt x="506" y="537"/>
                    <a:pt x="498" y="545"/>
                    <a:pt x="491" y="561"/>
                  </a:cubicBezTo>
                  <a:cubicBezTo>
                    <a:pt x="467" y="593"/>
                    <a:pt x="451" y="624"/>
                    <a:pt x="427" y="632"/>
                  </a:cubicBezTo>
                  <a:cubicBezTo>
                    <a:pt x="419" y="632"/>
                    <a:pt x="411" y="632"/>
                    <a:pt x="404" y="640"/>
                  </a:cubicBezTo>
                  <a:cubicBezTo>
                    <a:pt x="404" y="640"/>
                    <a:pt x="396" y="640"/>
                    <a:pt x="388" y="640"/>
                  </a:cubicBezTo>
                  <a:cubicBezTo>
                    <a:pt x="380" y="640"/>
                    <a:pt x="372" y="640"/>
                    <a:pt x="364" y="632"/>
                  </a:cubicBezTo>
                  <a:cubicBezTo>
                    <a:pt x="364" y="632"/>
                    <a:pt x="356" y="632"/>
                    <a:pt x="356" y="624"/>
                  </a:cubicBezTo>
                  <a:cubicBezTo>
                    <a:pt x="340" y="616"/>
                    <a:pt x="332" y="608"/>
                    <a:pt x="325" y="608"/>
                  </a:cubicBezTo>
                  <a:cubicBezTo>
                    <a:pt x="325" y="608"/>
                    <a:pt x="317" y="608"/>
                    <a:pt x="317" y="624"/>
                  </a:cubicBezTo>
                  <a:cubicBezTo>
                    <a:pt x="317" y="632"/>
                    <a:pt x="309" y="640"/>
                    <a:pt x="309" y="648"/>
                  </a:cubicBezTo>
                  <a:cubicBezTo>
                    <a:pt x="309" y="672"/>
                    <a:pt x="309" y="688"/>
                    <a:pt x="285" y="695"/>
                  </a:cubicBezTo>
                  <a:cubicBezTo>
                    <a:pt x="285" y="703"/>
                    <a:pt x="277" y="703"/>
                    <a:pt x="269" y="703"/>
                  </a:cubicBezTo>
                  <a:cubicBezTo>
                    <a:pt x="245" y="719"/>
                    <a:pt x="222" y="727"/>
                    <a:pt x="230" y="743"/>
                  </a:cubicBezTo>
                  <a:cubicBezTo>
                    <a:pt x="238" y="774"/>
                    <a:pt x="245" y="861"/>
                    <a:pt x="238" y="877"/>
                  </a:cubicBezTo>
                  <a:cubicBezTo>
                    <a:pt x="238" y="885"/>
                    <a:pt x="230" y="885"/>
                    <a:pt x="230" y="885"/>
                  </a:cubicBezTo>
                  <a:cubicBezTo>
                    <a:pt x="230" y="885"/>
                    <a:pt x="230" y="885"/>
                    <a:pt x="230" y="877"/>
                  </a:cubicBezTo>
                  <a:cubicBezTo>
                    <a:pt x="222" y="877"/>
                    <a:pt x="214" y="869"/>
                    <a:pt x="206" y="861"/>
                  </a:cubicBezTo>
                  <a:cubicBezTo>
                    <a:pt x="190" y="854"/>
                    <a:pt x="182" y="846"/>
                    <a:pt x="174" y="84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40" name="Freeform 779"/>
            <p:cNvSpPr>
              <a:spLocks noChangeArrowheads="1"/>
            </p:cNvSpPr>
            <p:nvPr/>
          </p:nvSpPr>
          <p:spPr bwMode="auto">
            <a:xfrm>
              <a:off x="19976423" y="6569593"/>
              <a:ext cx="1514506" cy="876698"/>
            </a:xfrm>
            <a:custGeom>
              <a:avLst/>
              <a:gdLst>
                <a:gd name="T0" fmla="*/ 2846 w 2879"/>
                <a:gd name="T1" fmla="*/ 1122 h 1668"/>
                <a:gd name="T2" fmla="*/ 2744 w 2879"/>
                <a:gd name="T3" fmla="*/ 1012 h 1668"/>
                <a:gd name="T4" fmla="*/ 2664 w 2879"/>
                <a:gd name="T5" fmla="*/ 1043 h 1668"/>
                <a:gd name="T6" fmla="*/ 2562 w 2879"/>
                <a:gd name="T7" fmla="*/ 1012 h 1668"/>
                <a:gd name="T8" fmla="*/ 2522 w 2879"/>
                <a:gd name="T9" fmla="*/ 949 h 1668"/>
                <a:gd name="T10" fmla="*/ 2641 w 2879"/>
                <a:gd name="T11" fmla="*/ 1012 h 1668"/>
                <a:gd name="T12" fmla="*/ 2657 w 2879"/>
                <a:gd name="T13" fmla="*/ 933 h 1668"/>
                <a:gd name="T14" fmla="*/ 2593 w 2879"/>
                <a:gd name="T15" fmla="*/ 901 h 1668"/>
                <a:gd name="T16" fmla="*/ 2562 w 2879"/>
                <a:gd name="T17" fmla="*/ 877 h 1668"/>
                <a:gd name="T18" fmla="*/ 2585 w 2879"/>
                <a:gd name="T19" fmla="*/ 814 h 1668"/>
                <a:gd name="T20" fmla="*/ 2641 w 2879"/>
                <a:gd name="T21" fmla="*/ 790 h 1668"/>
                <a:gd name="T22" fmla="*/ 2538 w 2879"/>
                <a:gd name="T23" fmla="*/ 727 h 1668"/>
                <a:gd name="T24" fmla="*/ 2514 w 2879"/>
                <a:gd name="T25" fmla="*/ 680 h 1668"/>
                <a:gd name="T26" fmla="*/ 2585 w 2879"/>
                <a:gd name="T27" fmla="*/ 680 h 1668"/>
                <a:gd name="T28" fmla="*/ 2609 w 2879"/>
                <a:gd name="T29" fmla="*/ 593 h 1668"/>
                <a:gd name="T30" fmla="*/ 2498 w 2879"/>
                <a:gd name="T31" fmla="*/ 506 h 1668"/>
                <a:gd name="T32" fmla="*/ 2411 w 2879"/>
                <a:gd name="T33" fmla="*/ 490 h 1668"/>
                <a:gd name="T34" fmla="*/ 2301 w 2879"/>
                <a:gd name="T35" fmla="*/ 427 h 1668"/>
                <a:gd name="T36" fmla="*/ 2158 w 2879"/>
                <a:gd name="T37" fmla="*/ 427 h 1668"/>
                <a:gd name="T38" fmla="*/ 2206 w 2879"/>
                <a:gd name="T39" fmla="*/ 206 h 1668"/>
                <a:gd name="T40" fmla="*/ 2024 w 2879"/>
                <a:gd name="T41" fmla="*/ 119 h 1668"/>
                <a:gd name="T42" fmla="*/ 1921 w 2879"/>
                <a:gd name="T43" fmla="*/ 24 h 1668"/>
                <a:gd name="T44" fmla="*/ 1716 w 2879"/>
                <a:gd name="T45" fmla="*/ 16 h 1668"/>
                <a:gd name="T46" fmla="*/ 1668 w 2879"/>
                <a:gd name="T47" fmla="*/ 229 h 1668"/>
                <a:gd name="T48" fmla="*/ 1581 w 2879"/>
                <a:gd name="T49" fmla="*/ 356 h 1668"/>
                <a:gd name="T50" fmla="*/ 1502 w 2879"/>
                <a:gd name="T51" fmla="*/ 427 h 1668"/>
                <a:gd name="T52" fmla="*/ 1439 w 2879"/>
                <a:gd name="T53" fmla="*/ 498 h 1668"/>
                <a:gd name="T54" fmla="*/ 1360 w 2879"/>
                <a:gd name="T55" fmla="*/ 506 h 1668"/>
                <a:gd name="T56" fmla="*/ 1257 w 2879"/>
                <a:gd name="T57" fmla="*/ 656 h 1668"/>
                <a:gd name="T58" fmla="*/ 1186 w 2879"/>
                <a:gd name="T59" fmla="*/ 822 h 1668"/>
                <a:gd name="T60" fmla="*/ 1170 w 2879"/>
                <a:gd name="T61" fmla="*/ 972 h 1668"/>
                <a:gd name="T62" fmla="*/ 1099 w 2879"/>
                <a:gd name="T63" fmla="*/ 1083 h 1668"/>
                <a:gd name="T64" fmla="*/ 941 w 2879"/>
                <a:gd name="T65" fmla="*/ 1137 h 1668"/>
                <a:gd name="T66" fmla="*/ 775 w 2879"/>
                <a:gd name="T67" fmla="*/ 1216 h 1668"/>
                <a:gd name="T68" fmla="*/ 593 w 2879"/>
                <a:gd name="T69" fmla="*/ 1224 h 1668"/>
                <a:gd name="T70" fmla="*/ 530 w 2879"/>
                <a:gd name="T71" fmla="*/ 1145 h 1668"/>
                <a:gd name="T72" fmla="*/ 364 w 2879"/>
                <a:gd name="T73" fmla="*/ 1319 h 1668"/>
                <a:gd name="T74" fmla="*/ 269 w 2879"/>
                <a:gd name="T75" fmla="*/ 1430 h 1668"/>
                <a:gd name="T76" fmla="*/ 229 w 2879"/>
                <a:gd name="T77" fmla="*/ 1493 h 1668"/>
                <a:gd name="T78" fmla="*/ 142 w 2879"/>
                <a:gd name="T79" fmla="*/ 1588 h 1668"/>
                <a:gd name="T80" fmla="*/ 0 w 2879"/>
                <a:gd name="T81" fmla="*/ 1667 h 1668"/>
                <a:gd name="T82" fmla="*/ 728 w 2879"/>
                <a:gd name="T83" fmla="*/ 1564 h 1668"/>
                <a:gd name="T84" fmla="*/ 2878 w 2879"/>
                <a:gd name="T85" fmla="*/ 1169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9" h="1668">
                  <a:moveTo>
                    <a:pt x="2846" y="1122"/>
                  </a:moveTo>
                  <a:lnTo>
                    <a:pt x="2846" y="1122"/>
                  </a:lnTo>
                  <a:cubicBezTo>
                    <a:pt x="2822" y="1067"/>
                    <a:pt x="2838" y="1059"/>
                    <a:pt x="2807" y="1036"/>
                  </a:cubicBezTo>
                  <a:cubicBezTo>
                    <a:pt x="2775" y="1012"/>
                    <a:pt x="2767" y="1012"/>
                    <a:pt x="2744" y="1012"/>
                  </a:cubicBezTo>
                  <a:cubicBezTo>
                    <a:pt x="2720" y="1012"/>
                    <a:pt x="2680" y="1012"/>
                    <a:pt x="2672" y="1012"/>
                  </a:cubicBezTo>
                  <a:cubicBezTo>
                    <a:pt x="2672" y="1012"/>
                    <a:pt x="2680" y="1036"/>
                    <a:pt x="2664" y="1043"/>
                  </a:cubicBezTo>
                  <a:cubicBezTo>
                    <a:pt x="2649" y="1043"/>
                    <a:pt x="2633" y="1067"/>
                    <a:pt x="2617" y="1051"/>
                  </a:cubicBezTo>
                  <a:cubicBezTo>
                    <a:pt x="2593" y="1036"/>
                    <a:pt x="2601" y="1051"/>
                    <a:pt x="2562" y="1012"/>
                  </a:cubicBezTo>
                  <a:cubicBezTo>
                    <a:pt x="2530" y="972"/>
                    <a:pt x="2514" y="964"/>
                    <a:pt x="2506" y="957"/>
                  </a:cubicBezTo>
                  <a:cubicBezTo>
                    <a:pt x="2491" y="949"/>
                    <a:pt x="2498" y="933"/>
                    <a:pt x="2522" y="949"/>
                  </a:cubicBezTo>
                  <a:cubicBezTo>
                    <a:pt x="2546" y="964"/>
                    <a:pt x="2546" y="972"/>
                    <a:pt x="2585" y="988"/>
                  </a:cubicBezTo>
                  <a:cubicBezTo>
                    <a:pt x="2625" y="1012"/>
                    <a:pt x="2625" y="1028"/>
                    <a:pt x="2641" y="1012"/>
                  </a:cubicBezTo>
                  <a:cubicBezTo>
                    <a:pt x="2664" y="996"/>
                    <a:pt x="2657" y="988"/>
                    <a:pt x="2672" y="972"/>
                  </a:cubicBezTo>
                  <a:cubicBezTo>
                    <a:pt x="2680" y="964"/>
                    <a:pt x="2672" y="933"/>
                    <a:pt x="2657" y="933"/>
                  </a:cubicBezTo>
                  <a:cubicBezTo>
                    <a:pt x="2649" y="933"/>
                    <a:pt x="2649" y="949"/>
                    <a:pt x="2633" y="925"/>
                  </a:cubicBezTo>
                  <a:cubicBezTo>
                    <a:pt x="2617" y="909"/>
                    <a:pt x="2601" y="885"/>
                    <a:pt x="2593" y="901"/>
                  </a:cubicBezTo>
                  <a:cubicBezTo>
                    <a:pt x="2585" y="917"/>
                    <a:pt x="2577" y="917"/>
                    <a:pt x="2554" y="901"/>
                  </a:cubicBezTo>
                  <a:cubicBezTo>
                    <a:pt x="2538" y="885"/>
                    <a:pt x="2546" y="877"/>
                    <a:pt x="2562" y="877"/>
                  </a:cubicBezTo>
                  <a:cubicBezTo>
                    <a:pt x="2569" y="877"/>
                    <a:pt x="2601" y="870"/>
                    <a:pt x="2593" y="854"/>
                  </a:cubicBezTo>
                  <a:cubicBezTo>
                    <a:pt x="2593" y="830"/>
                    <a:pt x="2569" y="814"/>
                    <a:pt x="2585" y="814"/>
                  </a:cubicBezTo>
                  <a:cubicBezTo>
                    <a:pt x="2601" y="822"/>
                    <a:pt x="2601" y="846"/>
                    <a:pt x="2617" y="846"/>
                  </a:cubicBezTo>
                  <a:cubicBezTo>
                    <a:pt x="2641" y="846"/>
                    <a:pt x="2649" y="806"/>
                    <a:pt x="2641" y="790"/>
                  </a:cubicBezTo>
                  <a:cubicBezTo>
                    <a:pt x="2625" y="767"/>
                    <a:pt x="2625" y="759"/>
                    <a:pt x="2609" y="751"/>
                  </a:cubicBezTo>
                  <a:cubicBezTo>
                    <a:pt x="2593" y="743"/>
                    <a:pt x="2562" y="743"/>
                    <a:pt x="2538" y="727"/>
                  </a:cubicBezTo>
                  <a:cubicBezTo>
                    <a:pt x="2514" y="711"/>
                    <a:pt x="2522" y="719"/>
                    <a:pt x="2498" y="696"/>
                  </a:cubicBezTo>
                  <a:cubicBezTo>
                    <a:pt x="2482" y="672"/>
                    <a:pt x="2506" y="672"/>
                    <a:pt x="2514" y="680"/>
                  </a:cubicBezTo>
                  <a:cubicBezTo>
                    <a:pt x="2522" y="688"/>
                    <a:pt x="2530" y="704"/>
                    <a:pt x="2562" y="704"/>
                  </a:cubicBezTo>
                  <a:cubicBezTo>
                    <a:pt x="2585" y="704"/>
                    <a:pt x="2585" y="711"/>
                    <a:pt x="2585" y="680"/>
                  </a:cubicBezTo>
                  <a:cubicBezTo>
                    <a:pt x="2585" y="648"/>
                    <a:pt x="2562" y="624"/>
                    <a:pt x="2585" y="624"/>
                  </a:cubicBezTo>
                  <a:cubicBezTo>
                    <a:pt x="2601" y="624"/>
                    <a:pt x="2617" y="593"/>
                    <a:pt x="2609" y="593"/>
                  </a:cubicBezTo>
                  <a:cubicBezTo>
                    <a:pt x="2601" y="585"/>
                    <a:pt x="2585" y="569"/>
                    <a:pt x="2554" y="561"/>
                  </a:cubicBezTo>
                  <a:cubicBezTo>
                    <a:pt x="2530" y="546"/>
                    <a:pt x="2498" y="537"/>
                    <a:pt x="2498" y="506"/>
                  </a:cubicBezTo>
                  <a:cubicBezTo>
                    <a:pt x="2498" y="498"/>
                    <a:pt x="2498" y="490"/>
                    <a:pt x="2498" y="482"/>
                  </a:cubicBezTo>
                  <a:cubicBezTo>
                    <a:pt x="2482" y="482"/>
                    <a:pt x="2443" y="498"/>
                    <a:pt x="2411" y="490"/>
                  </a:cubicBezTo>
                  <a:cubicBezTo>
                    <a:pt x="2372" y="482"/>
                    <a:pt x="2332" y="466"/>
                    <a:pt x="2301" y="459"/>
                  </a:cubicBezTo>
                  <a:cubicBezTo>
                    <a:pt x="2277" y="443"/>
                    <a:pt x="2309" y="435"/>
                    <a:pt x="2301" y="427"/>
                  </a:cubicBezTo>
                  <a:cubicBezTo>
                    <a:pt x="2293" y="411"/>
                    <a:pt x="2253" y="403"/>
                    <a:pt x="2238" y="427"/>
                  </a:cubicBezTo>
                  <a:cubicBezTo>
                    <a:pt x="2214" y="443"/>
                    <a:pt x="2174" y="451"/>
                    <a:pt x="2158" y="427"/>
                  </a:cubicBezTo>
                  <a:cubicBezTo>
                    <a:pt x="2143" y="403"/>
                    <a:pt x="2166" y="348"/>
                    <a:pt x="2190" y="308"/>
                  </a:cubicBezTo>
                  <a:cubicBezTo>
                    <a:pt x="2214" y="269"/>
                    <a:pt x="2206" y="237"/>
                    <a:pt x="2206" y="206"/>
                  </a:cubicBezTo>
                  <a:cubicBezTo>
                    <a:pt x="2206" y="174"/>
                    <a:pt x="2127" y="142"/>
                    <a:pt x="2103" y="126"/>
                  </a:cubicBezTo>
                  <a:cubicBezTo>
                    <a:pt x="2079" y="111"/>
                    <a:pt x="2032" y="126"/>
                    <a:pt x="2024" y="119"/>
                  </a:cubicBezTo>
                  <a:cubicBezTo>
                    <a:pt x="2008" y="103"/>
                    <a:pt x="2008" y="55"/>
                    <a:pt x="2000" y="31"/>
                  </a:cubicBezTo>
                  <a:cubicBezTo>
                    <a:pt x="2000" y="16"/>
                    <a:pt x="1937" y="24"/>
                    <a:pt x="1921" y="24"/>
                  </a:cubicBezTo>
                  <a:cubicBezTo>
                    <a:pt x="1905" y="71"/>
                    <a:pt x="1882" y="103"/>
                    <a:pt x="1850" y="103"/>
                  </a:cubicBezTo>
                  <a:cubicBezTo>
                    <a:pt x="1811" y="95"/>
                    <a:pt x="1739" y="24"/>
                    <a:pt x="1716" y="16"/>
                  </a:cubicBezTo>
                  <a:cubicBezTo>
                    <a:pt x="1692" y="0"/>
                    <a:pt x="1676" y="47"/>
                    <a:pt x="1676" y="87"/>
                  </a:cubicBezTo>
                  <a:cubicBezTo>
                    <a:pt x="1684" y="126"/>
                    <a:pt x="1676" y="174"/>
                    <a:pt x="1668" y="229"/>
                  </a:cubicBezTo>
                  <a:cubicBezTo>
                    <a:pt x="1652" y="293"/>
                    <a:pt x="1645" y="269"/>
                    <a:pt x="1613" y="277"/>
                  </a:cubicBezTo>
                  <a:cubicBezTo>
                    <a:pt x="1581" y="284"/>
                    <a:pt x="1589" y="324"/>
                    <a:pt x="1581" y="356"/>
                  </a:cubicBezTo>
                  <a:cubicBezTo>
                    <a:pt x="1574" y="379"/>
                    <a:pt x="1534" y="364"/>
                    <a:pt x="1502" y="364"/>
                  </a:cubicBezTo>
                  <a:cubicBezTo>
                    <a:pt x="1471" y="364"/>
                    <a:pt x="1502" y="395"/>
                    <a:pt x="1502" y="427"/>
                  </a:cubicBezTo>
                  <a:cubicBezTo>
                    <a:pt x="1502" y="459"/>
                    <a:pt x="1494" y="459"/>
                    <a:pt x="1479" y="451"/>
                  </a:cubicBezTo>
                  <a:cubicBezTo>
                    <a:pt x="1455" y="435"/>
                    <a:pt x="1431" y="482"/>
                    <a:pt x="1439" y="498"/>
                  </a:cubicBezTo>
                  <a:cubicBezTo>
                    <a:pt x="1439" y="522"/>
                    <a:pt x="1439" y="537"/>
                    <a:pt x="1431" y="546"/>
                  </a:cubicBezTo>
                  <a:cubicBezTo>
                    <a:pt x="1415" y="561"/>
                    <a:pt x="1384" y="530"/>
                    <a:pt x="1360" y="506"/>
                  </a:cubicBezTo>
                  <a:cubicBezTo>
                    <a:pt x="1336" y="482"/>
                    <a:pt x="1328" y="506"/>
                    <a:pt x="1281" y="530"/>
                  </a:cubicBezTo>
                  <a:cubicBezTo>
                    <a:pt x="1241" y="553"/>
                    <a:pt x="1273" y="593"/>
                    <a:pt x="1257" y="656"/>
                  </a:cubicBezTo>
                  <a:cubicBezTo>
                    <a:pt x="1241" y="719"/>
                    <a:pt x="1234" y="696"/>
                    <a:pt x="1226" y="743"/>
                  </a:cubicBezTo>
                  <a:cubicBezTo>
                    <a:pt x="1218" y="783"/>
                    <a:pt x="1218" y="783"/>
                    <a:pt x="1186" y="822"/>
                  </a:cubicBezTo>
                  <a:cubicBezTo>
                    <a:pt x="1162" y="862"/>
                    <a:pt x="1162" y="877"/>
                    <a:pt x="1131" y="933"/>
                  </a:cubicBezTo>
                  <a:cubicBezTo>
                    <a:pt x="1099" y="980"/>
                    <a:pt x="1131" y="957"/>
                    <a:pt x="1170" y="972"/>
                  </a:cubicBezTo>
                  <a:cubicBezTo>
                    <a:pt x="1210" y="988"/>
                    <a:pt x="1178" y="1004"/>
                    <a:pt x="1162" y="1004"/>
                  </a:cubicBezTo>
                  <a:cubicBezTo>
                    <a:pt x="1139" y="1004"/>
                    <a:pt x="1131" y="1067"/>
                    <a:pt x="1099" y="1083"/>
                  </a:cubicBezTo>
                  <a:cubicBezTo>
                    <a:pt x="1068" y="1098"/>
                    <a:pt x="1052" y="1075"/>
                    <a:pt x="1059" y="1098"/>
                  </a:cubicBezTo>
                  <a:cubicBezTo>
                    <a:pt x="1059" y="1114"/>
                    <a:pt x="1012" y="1129"/>
                    <a:pt x="941" y="1137"/>
                  </a:cubicBezTo>
                  <a:cubicBezTo>
                    <a:pt x="870" y="1153"/>
                    <a:pt x="925" y="1169"/>
                    <a:pt x="917" y="1185"/>
                  </a:cubicBezTo>
                  <a:cubicBezTo>
                    <a:pt x="901" y="1193"/>
                    <a:pt x="838" y="1232"/>
                    <a:pt x="775" y="1216"/>
                  </a:cubicBezTo>
                  <a:cubicBezTo>
                    <a:pt x="712" y="1193"/>
                    <a:pt x="751" y="1216"/>
                    <a:pt x="720" y="1264"/>
                  </a:cubicBezTo>
                  <a:cubicBezTo>
                    <a:pt x="680" y="1311"/>
                    <a:pt x="688" y="1240"/>
                    <a:pt x="593" y="1224"/>
                  </a:cubicBezTo>
                  <a:cubicBezTo>
                    <a:pt x="498" y="1200"/>
                    <a:pt x="554" y="1185"/>
                    <a:pt x="530" y="1153"/>
                  </a:cubicBezTo>
                  <a:lnTo>
                    <a:pt x="530" y="1145"/>
                  </a:lnTo>
                  <a:cubicBezTo>
                    <a:pt x="506" y="1177"/>
                    <a:pt x="467" y="1216"/>
                    <a:pt x="459" y="1232"/>
                  </a:cubicBezTo>
                  <a:cubicBezTo>
                    <a:pt x="443" y="1248"/>
                    <a:pt x="380" y="1303"/>
                    <a:pt x="364" y="1319"/>
                  </a:cubicBezTo>
                  <a:cubicBezTo>
                    <a:pt x="340" y="1327"/>
                    <a:pt x="301" y="1351"/>
                    <a:pt x="301" y="1375"/>
                  </a:cubicBezTo>
                  <a:cubicBezTo>
                    <a:pt x="301" y="1398"/>
                    <a:pt x="277" y="1422"/>
                    <a:pt x="269" y="1430"/>
                  </a:cubicBezTo>
                  <a:cubicBezTo>
                    <a:pt x="261" y="1438"/>
                    <a:pt x="253" y="1422"/>
                    <a:pt x="253" y="1453"/>
                  </a:cubicBezTo>
                  <a:cubicBezTo>
                    <a:pt x="245" y="1485"/>
                    <a:pt x="253" y="1485"/>
                    <a:pt x="229" y="1493"/>
                  </a:cubicBezTo>
                  <a:cubicBezTo>
                    <a:pt x="214" y="1509"/>
                    <a:pt x="182" y="1493"/>
                    <a:pt x="174" y="1533"/>
                  </a:cubicBezTo>
                  <a:cubicBezTo>
                    <a:pt x="166" y="1572"/>
                    <a:pt x="158" y="1588"/>
                    <a:pt x="142" y="1588"/>
                  </a:cubicBezTo>
                  <a:cubicBezTo>
                    <a:pt x="119" y="1588"/>
                    <a:pt x="119" y="1564"/>
                    <a:pt x="95" y="1588"/>
                  </a:cubicBezTo>
                  <a:cubicBezTo>
                    <a:pt x="87" y="1604"/>
                    <a:pt x="40" y="1635"/>
                    <a:pt x="0" y="1667"/>
                  </a:cubicBezTo>
                  <a:cubicBezTo>
                    <a:pt x="293" y="1627"/>
                    <a:pt x="514" y="1588"/>
                    <a:pt x="546" y="1588"/>
                  </a:cubicBezTo>
                  <a:cubicBezTo>
                    <a:pt x="617" y="1572"/>
                    <a:pt x="704" y="1556"/>
                    <a:pt x="728" y="1564"/>
                  </a:cubicBezTo>
                  <a:cubicBezTo>
                    <a:pt x="751" y="1572"/>
                    <a:pt x="822" y="1556"/>
                    <a:pt x="822" y="1556"/>
                  </a:cubicBezTo>
                  <a:cubicBezTo>
                    <a:pt x="1700" y="1446"/>
                    <a:pt x="2704" y="1209"/>
                    <a:pt x="2878" y="1169"/>
                  </a:cubicBezTo>
                  <a:cubicBezTo>
                    <a:pt x="2862" y="1153"/>
                    <a:pt x="2862" y="1161"/>
                    <a:pt x="2846" y="112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41" name="Freeform 780"/>
            <p:cNvSpPr>
              <a:spLocks noChangeArrowheads="1"/>
            </p:cNvSpPr>
            <p:nvPr/>
          </p:nvSpPr>
          <p:spPr bwMode="auto">
            <a:xfrm>
              <a:off x="19969464" y="6574232"/>
              <a:ext cx="1523785" cy="872059"/>
            </a:xfrm>
            <a:custGeom>
              <a:avLst/>
              <a:gdLst>
                <a:gd name="T0" fmla="*/ 143 w 2895"/>
                <a:gd name="T1" fmla="*/ 1572 h 1660"/>
                <a:gd name="T2" fmla="*/ 261 w 2895"/>
                <a:gd name="T3" fmla="*/ 1469 h 1660"/>
                <a:gd name="T4" fmla="*/ 380 w 2895"/>
                <a:gd name="T5" fmla="*/ 1303 h 1660"/>
                <a:gd name="T6" fmla="*/ 554 w 2895"/>
                <a:gd name="T7" fmla="*/ 1177 h 1660"/>
                <a:gd name="T8" fmla="*/ 744 w 2895"/>
                <a:gd name="T9" fmla="*/ 1216 h 1660"/>
                <a:gd name="T10" fmla="*/ 917 w 2895"/>
                <a:gd name="T11" fmla="*/ 1145 h 1660"/>
                <a:gd name="T12" fmla="*/ 1091 w 2895"/>
                <a:gd name="T13" fmla="*/ 1075 h 1660"/>
                <a:gd name="T14" fmla="*/ 1155 w 2895"/>
                <a:gd name="T15" fmla="*/ 964 h 1660"/>
                <a:gd name="T16" fmla="*/ 1242 w 2895"/>
                <a:gd name="T17" fmla="*/ 735 h 1660"/>
                <a:gd name="T18" fmla="*/ 1360 w 2895"/>
                <a:gd name="T19" fmla="*/ 482 h 1660"/>
                <a:gd name="T20" fmla="*/ 1447 w 2895"/>
                <a:gd name="T21" fmla="*/ 490 h 1660"/>
                <a:gd name="T22" fmla="*/ 1503 w 2895"/>
                <a:gd name="T23" fmla="*/ 356 h 1660"/>
                <a:gd name="T24" fmla="*/ 1629 w 2895"/>
                <a:gd name="T25" fmla="*/ 269 h 1660"/>
                <a:gd name="T26" fmla="*/ 1771 w 2895"/>
                <a:gd name="T27" fmla="*/ 23 h 1660"/>
                <a:gd name="T28" fmla="*/ 2024 w 2895"/>
                <a:gd name="T29" fmla="*/ 23 h 1660"/>
                <a:gd name="T30" fmla="*/ 2127 w 2895"/>
                <a:gd name="T31" fmla="*/ 118 h 1660"/>
                <a:gd name="T32" fmla="*/ 2206 w 2895"/>
                <a:gd name="T33" fmla="*/ 427 h 1660"/>
                <a:gd name="T34" fmla="*/ 2325 w 2895"/>
                <a:gd name="T35" fmla="*/ 443 h 1660"/>
                <a:gd name="T36" fmla="*/ 2514 w 2895"/>
                <a:gd name="T37" fmla="*/ 482 h 1660"/>
                <a:gd name="T38" fmla="*/ 2601 w 2895"/>
                <a:gd name="T39" fmla="*/ 616 h 1660"/>
                <a:gd name="T40" fmla="*/ 2593 w 2895"/>
                <a:gd name="T41" fmla="*/ 703 h 1660"/>
                <a:gd name="T42" fmla="*/ 2514 w 2895"/>
                <a:gd name="T43" fmla="*/ 672 h 1660"/>
                <a:gd name="T44" fmla="*/ 2649 w 2895"/>
                <a:gd name="T45" fmla="*/ 759 h 1660"/>
                <a:gd name="T46" fmla="*/ 2601 w 2895"/>
                <a:gd name="T47" fmla="*/ 814 h 1660"/>
                <a:gd name="T48" fmla="*/ 2578 w 2895"/>
                <a:gd name="T49" fmla="*/ 893 h 1660"/>
                <a:gd name="T50" fmla="*/ 2665 w 2895"/>
                <a:gd name="T51" fmla="*/ 925 h 1660"/>
                <a:gd name="T52" fmla="*/ 2649 w 2895"/>
                <a:gd name="T53" fmla="*/ 1012 h 1660"/>
                <a:gd name="T54" fmla="*/ 2522 w 2895"/>
                <a:gd name="T55" fmla="*/ 941 h 1660"/>
                <a:gd name="T56" fmla="*/ 2649 w 2895"/>
                <a:gd name="T57" fmla="*/ 1043 h 1660"/>
                <a:gd name="T58" fmla="*/ 2736 w 2895"/>
                <a:gd name="T59" fmla="*/ 996 h 1660"/>
                <a:gd name="T60" fmla="*/ 2894 w 2895"/>
                <a:gd name="T61" fmla="*/ 1153 h 1660"/>
                <a:gd name="T62" fmla="*/ 720 w 2895"/>
                <a:gd name="T63" fmla="*/ 1556 h 1660"/>
                <a:gd name="T64" fmla="*/ 119 w 2895"/>
                <a:gd name="T65" fmla="*/ 1588 h 1660"/>
                <a:gd name="T66" fmla="*/ 838 w 2895"/>
                <a:gd name="T67" fmla="*/ 1548 h 1660"/>
                <a:gd name="T68" fmla="*/ 2760 w 2895"/>
                <a:gd name="T69" fmla="*/ 1004 h 1660"/>
                <a:gd name="T70" fmla="*/ 2665 w 2895"/>
                <a:gd name="T71" fmla="*/ 1043 h 1660"/>
                <a:gd name="T72" fmla="*/ 2514 w 2895"/>
                <a:gd name="T73" fmla="*/ 949 h 1660"/>
                <a:gd name="T74" fmla="*/ 2649 w 2895"/>
                <a:gd name="T75" fmla="*/ 1004 h 1660"/>
                <a:gd name="T76" fmla="*/ 2665 w 2895"/>
                <a:gd name="T77" fmla="*/ 933 h 1660"/>
                <a:gd name="T78" fmla="*/ 2570 w 2895"/>
                <a:gd name="T79" fmla="*/ 893 h 1660"/>
                <a:gd name="T80" fmla="*/ 2593 w 2895"/>
                <a:gd name="T81" fmla="*/ 806 h 1660"/>
                <a:gd name="T82" fmla="*/ 2641 w 2895"/>
                <a:gd name="T83" fmla="*/ 767 h 1660"/>
                <a:gd name="T84" fmla="*/ 2507 w 2895"/>
                <a:gd name="T85" fmla="*/ 664 h 1660"/>
                <a:gd name="T86" fmla="*/ 2593 w 2895"/>
                <a:gd name="T87" fmla="*/ 696 h 1660"/>
                <a:gd name="T88" fmla="*/ 2601 w 2895"/>
                <a:gd name="T89" fmla="*/ 616 h 1660"/>
                <a:gd name="T90" fmla="*/ 2507 w 2895"/>
                <a:gd name="T91" fmla="*/ 482 h 1660"/>
                <a:gd name="T92" fmla="*/ 2309 w 2895"/>
                <a:gd name="T93" fmla="*/ 427 h 1660"/>
                <a:gd name="T94" fmla="*/ 2206 w 2895"/>
                <a:gd name="T95" fmla="*/ 300 h 1660"/>
                <a:gd name="T96" fmla="*/ 2072 w 2895"/>
                <a:gd name="T97" fmla="*/ 111 h 1660"/>
                <a:gd name="T98" fmla="*/ 1937 w 2895"/>
                <a:gd name="T99" fmla="*/ 16 h 1660"/>
                <a:gd name="T100" fmla="*/ 1684 w 2895"/>
                <a:gd name="T101" fmla="*/ 221 h 1660"/>
                <a:gd name="T102" fmla="*/ 1550 w 2895"/>
                <a:gd name="T103" fmla="*/ 363 h 1660"/>
                <a:gd name="T104" fmla="*/ 1487 w 2895"/>
                <a:gd name="T105" fmla="*/ 443 h 1660"/>
                <a:gd name="T106" fmla="*/ 1376 w 2895"/>
                <a:gd name="T107" fmla="*/ 506 h 1660"/>
                <a:gd name="T108" fmla="*/ 1257 w 2895"/>
                <a:gd name="T109" fmla="*/ 703 h 1660"/>
                <a:gd name="T110" fmla="*/ 1139 w 2895"/>
                <a:gd name="T111" fmla="*/ 956 h 1660"/>
                <a:gd name="T112" fmla="*/ 1115 w 2895"/>
                <a:gd name="T113" fmla="*/ 1075 h 1660"/>
                <a:gd name="T114" fmla="*/ 957 w 2895"/>
                <a:gd name="T115" fmla="*/ 1137 h 1660"/>
                <a:gd name="T116" fmla="*/ 759 w 2895"/>
                <a:gd name="T117" fmla="*/ 1201 h 1660"/>
                <a:gd name="T118" fmla="*/ 554 w 2895"/>
                <a:gd name="T119" fmla="*/ 1192 h 1660"/>
                <a:gd name="T120" fmla="*/ 293 w 2895"/>
                <a:gd name="T121" fmla="*/ 1422 h 1660"/>
                <a:gd name="T122" fmla="*/ 230 w 2895"/>
                <a:gd name="T123" fmla="*/ 1493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5" h="1660">
                  <a:moveTo>
                    <a:pt x="0" y="1659"/>
                  </a:moveTo>
                  <a:lnTo>
                    <a:pt x="0" y="1659"/>
                  </a:lnTo>
                  <a:cubicBezTo>
                    <a:pt x="8" y="1651"/>
                    <a:pt x="8" y="1651"/>
                    <a:pt x="8" y="1651"/>
                  </a:cubicBezTo>
                  <a:cubicBezTo>
                    <a:pt x="64" y="1619"/>
                    <a:pt x="103" y="1588"/>
                    <a:pt x="111" y="1580"/>
                  </a:cubicBezTo>
                  <a:cubicBezTo>
                    <a:pt x="119" y="1572"/>
                    <a:pt x="127" y="1564"/>
                    <a:pt x="135" y="1564"/>
                  </a:cubicBezTo>
                  <a:lnTo>
                    <a:pt x="143" y="1572"/>
                  </a:lnTo>
                  <a:cubicBezTo>
                    <a:pt x="151" y="1572"/>
                    <a:pt x="151" y="1572"/>
                    <a:pt x="158" y="1572"/>
                  </a:cubicBezTo>
                  <a:cubicBezTo>
                    <a:pt x="174" y="1572"/>
                    <a:pt x="174" y="1564"/>
                    <a:pt x="182" y="1532"/>
                  </a:cubicBezTo>
                  <a:lnTo>
                    <a:pt x="182" y="1525"/>
                  </a:lnTo>
                  <a:cubicBezTo>
                    <a:pt x="190" y="1493"/>
                    <a:pt x="214" y="1493"/>
                    <a:pt x="230" y="1493"/>
                  </a:cubicBezTo>
                  <a:cubicBezTo>
                    <a:pt x="238" y="1485"/>
                    <a:pt x="245" y="1485"/>
                    <a:pt x="245" y="1485"/>
                  </a:cubicBezTo>
                  <a:cubicBezTo>
                    <a:pt x="261" y="1477"/>
                    <a:pt x="261" y="1477"/>
                    <a:pt x="261" y="1469"/>
                  </a:cubicBezTo>
                  <a:cubicBezTo>
                    <a:pt x="261" y="1461"/>
                    <a:pt x="261" y="1454"/>
                    <a:pt x="261" y="1445"/>
                  </a:cubicBezTo>
                  <a:cubicBezTo>
                    <a:pt x="261" y="1430"/>
                    <a:pt x="269" y="1422"/>
                    <a:pt x="277" y="1422"/>
                  </a:cubicBezTo>
                  <a:cubicBezTo>
                    <a:pt x="277" y="1422"/>
                    <a:pt x="277" y="1422"/>
                    <a:pt x="285" y="1422"/>
                  </a:cubicBezTo>
                  <a:lnTo>
                    <a:pt x="285" y="1414"/>
                  </a:lnTo>
                  <a:cubicBezTo>
                    <a:pt x="293" y="1406"/>
                    <a:pt x="317" y="1382"/>
                    <a:pt x="317" y="1367"/>
                  </a:cubicBezTo>
                  <a:cubicBezTo>
                    <a:pt x="317" y="1343"/>
                    <a:pt x="356" y="1319"/>
                    <a:pt x="380" y="1303"/>
                  </a:cubicBezTo>
                  <a:cubicBezTo>
                    <a:pt x="396" y="1295"/>
                    <a:pt x="459" y="1240"/>
                    <a:pt x="467" y="1224"/>
                  </a:cubicBezTo>
                  <a:cubicBezTo>
                    <a:pt x="475" y="1208"/>
                    <a:pt x="522" y="1161"/>
                    <a:pt x="538" y="1137"/>
                  </a:cubicBezTo>
                  <a:cubicBezTo>
                    <a:pt x="546" y="1137"/>
                    <a:pt x="546" y="1137"/>
                    <a:pt x="546" y="1137"/>
                  </a:cubicBezTo>
                  <a:lnTo>
                    <a:pt x="546" y="1137"/>
                  </a:lnTo>
                  <a:cubicBezTo>
                    <a:pt x="546" y="1137"/>
                    <a:pt x="546" y="1137"/>
                    <a:pt x="554" y="1145"/>
                  </a:cubicBezTo>
                  <a:cubicBezTo>
                    <a:pt x="562" y="1153"/>
                    <a:pt x="554" y="1169"/>
                    <a:pt x="554" y="1177"/>
                  </a:cubicBezTo>
                  <a:cubicBezTo>
                    <a:pt x="554" y="1185"/>
                    <a:pt x="554" y="1185"/>
                    <a:pt x="554" y="1192"/>
                  </a:cubicBezTo>
                  <a:cubicBezTo>
                    <a:pt x="562" y="1201"/>
                    <a:pt x="578" y="1201"/>
                    <a:pt x="609" y="1208"/>
                  </a:cubicBezTo>
                  <a:cubicBezTo>
                    <a:pt x="657" y="1224"/>
                    <a:pt x="680" y="1240"/>
                    <a:pt x="696" y="1256"/>
                  </a:cubicBezTo>
                  <a:cubicBezTo>
                    <a:pt x="704" y="1264"/>
                    <a:pt x="712" y="1272"/>
                    <a:pt x="712" y="1272"/>
                  </a:cubicBezTo>
                  <a:cubicBezTo>
                    <a:pt x="720" y="1272"/>
                    <a:pt x="720" y="1264"/>
                    <a:pt x="728" y="1256"/>
                  </a:cubicBezTo>
                  <a:cubicBezTo>
                    <a:pt x="744" y="1240"/>
                    <a:pt x="744" y="1224"/>
                    <a:pt x="744" y="1216"/>
                  </a:cubicBezTo>
                  <a:cubicBezTo>
                    <a:pt x="744" y="1201"/>
                    <a:pt x="751" y="1192"/>
                    <a:pt x="759" y="1192"/>
                  </a:cubicBezTo>
                  <a:cubicBezTo>
                    <a:pt x="767" y="1192"/>
                    <a:pt x="775" y="1201"/>
                    <a:pt x="791" y="1201"/>
                  </a:cubicBezTo>
                  <a:cubicBezTo>
                    <a:pt x="799" y="1201"/>
                    <a:pt x="815" y="1208"/>
                    <a:pt x="822" y="1208"/>
                  </a:cubicBezTo>
                  <a:cubicBezTo>
                    <a:pt x="870" y="1208"/>
                    <a:pt x="917" y="1185"/>
                    <a:pt x="925" y="1169"/>
                  </a:cubicBezTo>
                  <a:cubicBezTo>
                    <a:pt x="933" y="1169"/>
                    <a:pt x="933" y="1169"/>
                    <a:pt x="925" y="1161"/>
                  </a:cubicBezTo>
                  <a:cubicBezTo>
                    <a:pt x="917" y="1153"/>
                    <a:pt x="917" y="1153"/>
                    <a:pt x="917" y="1145"/>
                  </a:cubicBezTo>
                  <a:cubicBezTo>
                    <a:pt x="925" y="1137"/>
                    <a:pt x="933" y="1137"/>
                    <a:pt x="957" y="1129"/>
                  </a:cubicBezTo>
                  <a:cubicBezTo>
                    <a:pt x="965" y="1129"/>
                    <a:pt x="965" y="1129"/>
                    <a:pt x="965" y="1129"/>
                  </a:cubicBezTo>
                  <a:cubicBezTo>
                    <a:pt x="1020" y="1114"/>
                    <a:pt x="1075" y="1106"/>
                    <a:pt x="1068" y="1090"/>
                  </a:cubicBezTo>
                  <a:cubicBezTo>
                    <a:pt x="1068" y="1082"/>
                    <a:pt x="1068" y="1082"/>
                    <a:pt x="1068" y="1075"/>
                  </a:cubicBezTo>
                  <a:cubicBezTo>
                    <a:pt x="1075" y="1075"/>
                    <a:pt x="1075" y="1075"/>
                    <a:pt x="1084" y="1075"/>
                  </a:cubicBezTo>
                  <a:lnTo>
                    <a:pt x="1091" y="1075"/>
                  </a:lnTo>
                  <a:cubicBezTo>
                    <a:pt x="1099" y="1075"/>
                    <a:pt x="1107" y="1075"/>
                    <a:pt x="1115" y="1075"/>
                  </a:cubicBezTo>
                  <a:cubicBezTo>
                    <a:pt x="1131" y="1067"/>
                    <a:pt x="1139" y="1043"/>
                    <a:pt x="1147" y="1028"/>
                  </a:cubicBezTo>
                  <a:cubicBezTo>
                    <a:pt x="1155" y="1012"/>
                    <a:pt x="1163" y="996"/>
                    <a:pt x="1178" y="996"/>
                  </a:cubicBezTo>
                  <a:cubicBezTo>
                    <a:pt x="1186" y="996"/>
                    <a:pt x="1202" y="988"/>
                    <a:pt x="1202" y="980"/>
                  </a:cubicBezTo>
                  <a:cubicBezTo>
                    <a:pt x="1202" y="980"/>
                    <a:pt x="1202" y="972"/>
                    <a:pt x="1186" y="972"/>
                  </a:cubicBezTo>
                  <a:cubicBezTo>
                    <a:pt x="1170" y="964"/>
                    <a:pt x="1163" y="964"/>
                    <a:pt x="1155" y="964"/>
                  </a:cubicBezTo>
                  <a:cubicBezTo>
                    <a:pt x="1139" y="964"/>
                    <a:pt x="1131" y="964"/>
                    <a:pt x="1131" y="956"/>
                  </a:cubicBezTo>
                  <a:cubicBezTo>
                    <a:pt x="1131" y="949"/>
                    <a:pt x="1131" y="941"/>
                    <a:pt x="1147" y="925"/>
                  </a:cubicBezTo>
                  <a:cubicBezTo>
                    <a:pt x="1163" y="901"/>
                    <a:pt x="1163" y="877"/>
                    <a:pt x="1170" y="862"/>
                  </a:cubicBezTo>
                  <a:cubicBezTo>
                    <a:pt x="1178" y="846"/>
                    <a:pt x="1186" y="830"/>
                    <a:pt x="1202" y="806"/>
                  </a:cubicBezTo>
                  <a:cubicBezTo>
                    <a:pt x="1210" y="806"/>
                    <a:pt x="1210" y="798"/>
                    <a:pt x="1218" y="790"/>
                  </a:cubicBezTo>
                  <a:cubicBezTo>
                    <a:pt x="1234" y="767"/>
                    <a:pt x="1234" y="767"/>
                    <a:pt x="1242" y="735"/>
                  </a:cubicBezTo>
                  <a:cubicBezTo>
                    <a:pt x="1242" y="711"/>
                    <a:pt x="1242" y="703"/>
                    <a:pt x="1250" y="696"/>
                  </a:cubicBezTo>
                  <a:cubicBezTo>
                    <a:pt x="1257" y="688"/>
                    <a:pt x="1257" y="680"/>
                    <a:pt x="1265" y="648"/>
                  </a:cubicBezTo>
                  <a:cubicBezTo>
                    <a:pt x="1273" y="624"/>
                    <a:pt x="1273" y="601"/>
                    <a:pt x="1273" y="585"/>
                  </a:cubicBezTo>
                  <a:cubicBezTo>
                    <a:pt x="1273" y="553"/>
                    <a:pt x="1273" y="529"/>
                    <a:pt x="1297" y="514"/>
                  </a:cubicBezTo>
                  <a:cubicBezTo>
                    <a:pt x="1313" y="514"/>
                    <a:pt x="1321" y="506"/>
                    <a:pt x="1328" y="498"/>
                  </a:cubicBezTo>
                  <a:cubicBezTo>
                    <a:pt x="1337" y="490"/>
                    <a:pt x="1344" y="482"/>
                    <a:pt x="1360" y="482"/>
                  </a:cubicBezTo>
                  <a:cubicBezTo>
                    <a:pt x="1368" y="482"/>
                    <a:pt x="1368" y="490"/>
                    <a:pt x="1376" y="498"/>
                  </a:cubicBezTo>
                  <a:cubicBezTo>
                    <a:pt x="1384" y="498"/>
                    <a:pt x="1384" y="498"/>
                    <a:pt x="1384" y="498"/>
                  </a:cubicBezTo>
                  <a:cubicBezTo>
                    <a:pt x="1400" y="514"/>
                    <a:pt x="1423" y="538"/>
                    <a:pt x="1439" y="538"/>
                  </a:cubicBezTo>
                  <a:lnTo>
                    <a:pt x="1439" y="538"/>
                  </a:lnTo>
                  <a:cubicBezTo>
                    <a:pt x="1455" y="522"/>
                    <a:pt x="1447" y="514"/>
                    <a:pt x="1447" y="498"/>
                  </a:cubicBezTo>
                  <a:cubicBezTo>
                    <a:pt x="1447" y="490"/>
                    <a:pt x="1447" y="490"/>
                    <a:pt x="1447" y="490"/>
                  </a:cubicBezTo>
                  <a:cubicBezTo>
                    <a:pt x="1447" y="482"/>
                    <a:pt x="1455" y="458"/>
                    <a:pt x="1463" y="443"/>
                  </a:cubicBezTo>
                  <a:cubicBezTo>
                    <a:pt x="1479" y="435"/>
                    <a:pt x="1487" y="427"/>
                    <a:pt x="1495" y="435"/>
                  </a:cubicBezTo>
                  <a:cubicBezTo>
                    <a:pt x="1503" y="443"/>
                    <a:pt x="1503" y="443"/>
                    <a:pt x="1510" y="443"/>
                  </a:cubicBezTo>
                  <a:cubicBezTo>
                    <a:pt x="1510" y="443"/>
                    <a:pt x="1510" y="443"/>
                    <a:pt x="1510" y="419"/>
                  </a:cubicBezTo>
                  <a:cubicBezTo>
                    <a:pt x="1510" y="403"/>
                    <a:pt x="1510" y="395"/>
                    <a:pt x="1503" y="387"/>
                  </a:cubicBezTo>
                  <a:cubicBezTo>
                    <a:pt x="1503" y="371"/>
                    <a:pt x="1503" y="363"/>
                    <a:pt x="1503" y="356"/>
                  </a:cubicBezTo>
                  <a:cubicBezTo>
                    <a:pt x="1503" y="356"/>
                    <a:pt x="1510" y="356"/>
                    <a:pt x="1518" y="356"/>
                  </a:cubicBezTo>
                  <a:cubicBezTo>
                    <a:pt x="1526" y="356"/>
                    <a:pt x="1542" y="356"/>
                    <a:pt x="1550" y="356"/>
                  </a:cubicBezTo>
                  <a:cubicBezTo>
                    <a:pt x="1558" y="356"/>
                    <a:pt x="1566" y="356"/>
                    <a:pt x="1574" y="356"/>
                  </a:cubicBezTo>
                  <a:cubicBezTo>
                    <a:pt x="1581" y="356"/>
                    <a:pt x="1590" y="356"/>
                    <a:pt x="1590" y="348"/>
                  </a:cubicBezTo>
                  <a:cubicBezTo>
                    <a:pt x="1597" y="340"/>
                    <a:pt x="1597" y="324"/>
                    <a:pt x="1597" y="316"/>
                  </a:cubicBezTo>
                  <a:cubicBezTo>
                    <a:pt x="1597" y="300"/>
                    <a:pt x="1597" y="276"/>
                    <a:pt x="1629" y="269"/>
                  </a:cubicBezTo>
                  <a:cubicBezTo>
                    <a:pt x="1637" y="269"/>
                    <a:pt x="1645" y="269"/>
                    <a:pt x="1645" y="269"/>
                  </a:cubicBezTo>
                  <a:cubicBezTo>
                    <a:pt x="1661" y="261"/>
                    <a:pt x="1668" y="261"/>
                    <a:pt x="1676" y="221"/>
                  </a:cubicBezTo>
                  <a:cubicBezTo>
                    <a:pt x="1692" y="158"/>
                    <a:pt x="1692" y="111"/>
                    <a:pt x="1692" y="79"/>
                  </a:cubicBezTo>
                  <a:cubicBezTo>
                    <a:pt x="1692" y="55"/>
                    <a:pt x="1692" y="16"/>
                    <a:pt x="1708" y="8"/>
                  </a:cubicBezTo>
                  <a:cubicBezTo>
                    <a:pt x="1716" y="0"/>
                    <a:pt x="1724" y="0"/>
                    <a:pt x="1732" y="0"/>
                  </a:cubicBezTo>
                  <a:cubicBezTo>
                    <a:pt x="1740" y="8"/>
                    <a:pt x="1755" y="16"/>
                    <a:pt x="1771" y="23"/>
                  </a:cubicBezTo>
                  <a:cubicBezTo>
                    <a:pt x="1803" y="47"/>
                    <a:pt x="1843" y="87"/>
                    <a:pt x="1866" y="87"/>
                  </a:cubicBezTo>
                  <a:cubicBezTo>
                    <a:pt x="1890" y="95"/>
                    <a:pt x="1914" y="63"/>
                    <a:pt x="1937" y="16"/>
                  </a:cubicBezTo>
                  <a:lnTo>
                    <a:pt x="1937" y="16"/>
                  </a:lnTo>
                  <a:lnTo>
                    <a:pt x="1937" y="16"/>
                  </a:lnTo>
                  <a:cubicBezTo>
                    <a:pt x="1945" y="8"/>
                    <a:pt x="1961" y="8"/>
                    <a:pt x="1977" y="8"/>
                  </a:cubicBezTo>
                  <a:cubicBezTo>
                    <a:pt x="2008" y="8"/>
                    <a:pt x="2024" y="16"/>
                    <a:pt x="2024" y="23"/>
                  </a:cubicBezTo>
                  <a:cubicBezTo>
                    <a:pt x="2024" y="32"/>
                    <a:pt x="2024" y="39"/>
                    <a:pt x="2024" y="47"/>
                  </a:cubicBezTo>
                  <a:cubicBezTo>
                    <a:pt x="2032" y="71"/>
                    <a:pt x="2032" y="95"/>
                    <a:pt x="2040" y="103"/>
                  </a:cubicBezTo>
                  <a:cubicBezTo>
                    <a:pt x="2040" y="103"/>
                    <a:pt x="2048" y="111"/>
                    <a:pt x="2056" y="111"/>
                  </a:cubicBezTo>
                  <a:cubicBezTo>
                    <a:pt x="2056" y="111"/>
                    <a:pt x="2064" y="103"/>
                    <a:pt x="2072" y="103"/>
                  </a:cubicBezTo>
                  <a:cubicBezTo>
                    <a:pt x="2072" y="103"/>
                    <a:pt x="2080" y="103"/>
                    <a:pt x="2087" y="103"/>
                  </a:cubicBezTo>
                  <a:cubicBezTo>
                    <a:pt x="2095" y="103"/>
                    <a:pt x="2111" y="111"/>
                    <a:pt x="2127" y="118"/>
                  </a:cubicBezTo>
                  <a:cubicBezTo>
                    <a:pt x="2127" y="118"/>
                    <a:pt x="2135" y="126"/>
                    <a:pt x="2151" y="126"/>
                  </a:cubicBezTo>
                  <a:cubicBezTo>
                    <a:pt x="2182" y="150"/>
                    <a:pt x="2222" y="174"/>
                    <a:pt x="2230" y="198"/>
                  </a:cubicBezTo>
                  <a:cubicBezTo>
                    <a:pt x="2230" y="205"/>
                    <a:pt x="2230" y="205"/>
                    <a:pt x="2230" y="213"/>
                  </a:cubicBezTo>
                  <a:cubicBezTo>
                    <a:pt x="2230" y="245"/>
                    <a:pt x="2230" y="269"/>
                    <a:pt x="2214" y="300"/>
                  </a:cubicBezTo>
                  <a:cubicBezTo>
                    <a:pt x="2182" y="356"/>
                    <a:pt x="2167" y="403"/>
                    <a:pt x="2182" y="419"/>
                  </a:cubicBezTo>
                  <a:cubicBezTo>
                    <a:pt x="2182" y="427"/>
                    <a:pt x="2198" y="427"/>
                    <a:pt x="2206" y="427"/>
                  </a:cubicBezTo>
                  <a:cubicBezTo>
                    <a:pt x="2222" y="427"/>
                    <a:pt x="2238" y="427"/>
                    <a:pt x="2245" y="411"/>
                  </a:cubicBezTo>
                  <a:cubicBezTo>
                    <a:pt x="2254" y="403"/>
                    <a:pt x="2269" y="403"/>
                    <a:pt x="2285" y="403"/>
                  </a:cubicBezTo>
                  <a:cubicBezTo>
                    <a:pt x="2293" y="403"/>
                    <a:pt x="2309" y="403"/>
                    <a:pt x="2317" y="419"/>
                  </a:cubicBezTo>
                  <a:cubicBezTo>
                    <a:pt x="2325" y="427"/>
                    <a:pt x="2317" y="427"/>
                    <a:pt x="2317" y="435"/>
                  </a:cubicBezTo>
                  <a:cubicBezTo>
                    <a:pt x="2317" y="435"/>
                    <a:pt x="2309" y="435"/>
                    <a:pt x="2309" y="443"/>
                  </a:cubicBezTo>
                  <a:cubicBezTo>
                    <a:pt x="2309" y="443"/>
                    <a:pt x="2317" y="443"/>
                    <a:pt x="2325" y="443"/>
                  </a:cubicBezTo>
                  <a:cubicBezTo>
                    <a:pt x="2348" y="458"/>
                    <a:pt x="2396" y="474"/>
                    <a:pt x="2427" y="482"/>
                  </a:cubicBezTo>
                  <a:cubicBezTo>
                    <a:pt x="2427" y="482"/>
                    <a:pt x="2435" y="482"/>
                    <a:pt x="2443" y="482"/>
                  </a:cubicBezTo>
                  <a:cubicBezTo>
                    <a:pt x="2451" y="482"/>
                    <a:pt x="2467" y="482"/>
                    <a:pt x="2475" y="474"/>
                  </a:cubicBezTo>
                  <a:cubicBezTo>
                    <a:pt x="2491" y="474"/>
                    <a:pt x="2507" y="474"/>
                    <a:pt x="2514" y="474"/>
                  </a:cubicBezTo>
                  <a:lnTo>
                    <a:pt x="2514" y="474"/>
                  </a:lnTo>
                  <a:cubicBezTo>
                    <a:pt x="2514" y="482"/>
                    <a:pt x="2514" y="482"/>
                    <a:pt x="2514" y="482"/>
                  </a:cubicBezTo>
                  <a:cubicBezTo>
                    <a:pt x="2514" y="482"/>
                    <a:pt x="2514" y="490"/>
                    <a:pt x="2514" y="498"/>
                  </a:cubicBezTo>
                  <a:cubicBezTo>
                    <a:pt x="2514" y="522"/>
                    <a:pt x="2546" y="538"/>
                    <a:pt x="2570" y="545"/>
                  </a:cubicBezTo>
                  <a:lnTo>
                    <a:pt x="2570" y="545"/>
                  </a:lnTo>
                  <a:cubicBezTo>
                    <a:pt x="2593" y="553"/>
                    <a:pt x="2625" y="569"/>
                    <a:pt x="2625" y="577"/>
                  </a:cubicBezTo>
                  <a:cubicBezTo>
                    <a:pt x="2633" y="585"/>
                    <a:pt x="2625" y="593"/>
                    <a:pt x="2625" y="601"/>
                  </a:cubicBezTo>
                  <a:cubicBezTo>
                    <a:pt x="2617" y="609"/>
                    <a:pt x="2609" y="616"/>
                    <a:pt x="2601" y="616"/>
                  </a:cubicBezTo>
                  <a:cubicBezTo>
                    <a:pt x="2593" y="624"/>
                    <a:pt x="2593" y="624"/>
                    <a:pt x="2593" y="624"/>
                  </a:cubicBezTo>
                  <a:cubicBezTo>
                    <a:pt x="2593" y="624"/>
                    <a:pt x="2593" y="632"/>
                    <a:pt x="2593" y="640"/>
                  </a:cubicBezTo>
                  <a:cubicBezTo>
                    <a:pt x="2601" y="648"/>
                    <a:pt x="2601" y="664"/>
                    <a:pt x="2601" y="672"/>
                  </a:cubicBezTo>
                  <a:lnTo>
                    <a:pt x="2601" y="672"/>
                  </a:lnTo>
                  <a:cubicBezTo>
                    <a:pt x="2609" y="688"/>
                    <a:pt x="2609" y="696"/>
                    <a:pt x="2601" y="696"/>
                  </a:cubicBezTo>
                  <a:cubicBezTo>
                    <a:pt x="2601" y="703"/>
                    <a:pt x="2601" y="703"/>
                    <a:pt x="2593" y="703"/>
                  </a:cubicBezTo>
                  <a:cubicBezTo>
                    <a:pt x="2593" y="703"/>
                    <a:pt x="2593" y="703"/>
                    <a:pt x="2585" y="703"/>
                  </a:cubicBezTo>
                  <a:lnTo>
                    <a:pt x="2578" y="703"/>
                  </a:lnTo>
                  <a:cubicBezTo>
                    <a:pt x="2546" y="703"/>
                    <a:pt x="2538" y="688"/>
                    <a:pt x="2530" y="680"/>
                  </a:cubicBezTo>
                  <a:lnTo>
                    <a:pt x="2530" y="672"/>
                  </a:lnTo>
                  <a:cubicBezTo>
                    <a:pt x="2522" y="672"/>
                    <a:pt x="2522" y="672"/>
                    <a:pt x="2514" y="672"/>
                  </a:cubicBezTo>
                  <a:lnTo>
                    <a:pt x="2514" y="672"/>
                  </a:lnTo>
                  <a:cubicBezTo>
                    <a:pt x="2514" y="672"/>
                    <a:pt x="2514" y="672"/>
                    <a:pt x="2522" y="688"/>
                  </a:cubicBezTo>
                  <a:cubicBezTo>
                    <a:pt x="2530" y="703"/>
                    <a:pt x="2530" y="703"/>
                    <a:pt x="2538" y="703"/>
                  </a:cubicBezTo>
                  <a:cubicBezTo>
                    <a:pt x="2546" y="703"/>
                    <a:pt x="2546" y="711"/>
                    <a:pt x="2554" y="711"/>
                  </a:cubicBezTo>
                  <a:cubicBezTo>
                    <a:pt x="2570" y="719"/>
                    <a:pt x="2585" y="727"/>
                    <a:pt x="2601" y="727"/>
                  </a:cubicBezTo>
                  <a:cubicBezTo>
                    <a:pt x="2609" y="727"/>
                    <a:pt x="2617" y="735"/>
                    <a:pt x="2625" y="735"/>
                  </a:cubicBezTo>
                  <a:cubicBezTo>
                    <a:pt x="2641" y="743"/>
                    <a:pt x="2641" y="751"/>
                    <a:pt x="2649" y="759"/>
                  </a:cubicBezTo>
                  <a:cubicBezTo>
                    <a:pt x="2649" y="767"/>
                    <a:pt x="2657" y="775"/>
                    <a:pt x="2657" y="775"/>
                  </a:cubicBezTo>
                  <a:cubicBezTo>
                    <a:pt x="2665" y="790"/>
                    <a:pt x="2665" y="806"/>
                    <a:pt x="2657" y="822"/>
                  </a:cubicBezTo>
                  <a:cubicBezTo>
                    <a:pt x="2657" y="830"/>
                    <a:pt x="2641" y="838"/>
                    <a:pt x="2633" y="838"/>
                  </a:cubicBezTo>
                  <a:cubicBezTo>
                    <a:pt x="2625" y="846"/>
                    <a:pt x="2617" y="830"/>
                    <a:pt x="2617" y="822"/>
                  </a:cubicBezTo>
                  <a:cubicBezTo>
                    <a:pt x="2609" y="822"/>
                    <a:pt x="2609" y="814"/>
                    <a:pt x="2601" y="814"/>
                  </a:cubicBezTo>
                  <a:lnTo>
                    <a:pt x="2601" y="814"/>
                  </a:lnTo>
                  <a:cubicBezTo>
                    <a:pt x="2601" y="814"/>
                    <a:pt x="2601" y="814"/>
                    <a:pt x="2601" y="822"/>
                  </a:cubicBezTo>
                  <a:cubicBezTo>
                    <a:pt x="2609" y="822"/>
                    <a:pt x="2609" y="838"/>
                    <a:pt x="2617" y="846"/>
                  </a:cubicBezTo>
                  <a:cubicBezTo>
                    <a:pt x="2617" y="846"/>
                    <a:pt x="2617" y="854"/>
                    <a:pt x="2609" y="862"/>
                  </a:cubicBezTo>
                  <a:cubicBezTo>
                    <a:pt x="2601" y="869"/>
                    <a:pt x="2578" y="869"/>
                    <a:pt x="2578" y="869"/>
                  </a:cubicBezTo>
                  <a:cubicBezTo>
                    <a:pt x="2570" y="869"/>
                    <a:pt x="2562" y="869"/>
                    <a:pt x="2562" y="877"/>
                  </a:cubicBezTo>
                  <a:cubicBezTo>
                    <a:pt x="2562" y="877"/>
                    <a:pt x="2562" y="885"/>
                    <a:pt x="2578" y="893"/>
                  </a:cubicBezTo>
                  <a:cubicBezTo>
                    <a:pt x="2585" y="901"/>
                    <a:pt x="2593" y="901"/>
                    <a:pt x="2593" y="901"/>
                  </a:cubicBezTo>
                  <a:cubicBezTo>
                    <a:pt x="2601" y="901"/>
                    <a:pt x="2601" y="901"/>
                    <a:pt x="2601" y="893"/>
                  </a:cubicBezTo>
                  <a:cubicBezTo>
                    <a:pt x="2609" y="885"/>
                    <a:pt x="2609" y="885"/>
                    <a:pt x="2617" y="885"/>
                  </a:cubicBezTo>
                  <a:cubicBezTo>
                    <a:pt x="2617" y="885"/>
                    <a:pt x="2625" y="885"/>
                    <a:pt x="2649" y="917"/>
                  </a:cubicBezTo>
                  <a:cubicBezTo>
                    <a:pt x="2657" y="925"/>
                    <a:pt x="2665" y="925"/>
                    <a:pt x="2665" y="925"/>
                  </a:cubicBezTo>
                  <a:lnTo>
                    <a:pt x="2665" y="925"/>
                  </a:lnTo>
                  <a:lnTo>
                    <a:pt x="2673" y="925"/>
                  </a:lnTo>
                  <a:cubicBezTo>
                    <a:pt x="2680" y="925"/>
                    <a:pt x="2688" y="933"/>
                    <a:pt x="2688" y="941"/>
                  </a:cubicBezTo>
                  <a:cubicBezTo>
                    <a:pt x="2696" y="949"/>
                    <a:pt x="2696" y="964"/>
                    <a:pt x="2688" y="972"/>
                  </a:cubicBezTo>
                  <a:cubicBezTo>
                    <a:pt x="2680" y="972"/>
                    <a:pt x="2680" y="980"/>
                    <a:pt x="2680" y="980"/>
                  </a:cubicBezTo>
                  <a:cubicBezTo>
                    <a:pt x="2673" y="988"/>
                    <a:pt x="2673" y="996"/>
                    <a:pt x="2665" y="1004"/>
                  </a:cubicBezTo>
                  <a:cubicBezTo>
                    <a:pt x="2657" y="1012"/>
                    <a:pt x="2649" y="1012"/>
                    <a:pt x="2649" y="1012"/>
                  </a:cubicBezTo>
                  <a:cubicBezTo>
                    <a:pt x="2641" y="1012"/>
                    <a:pt x="2633" y="1012"/>
                    <a:pt x="2625" y="1004"/>
                  </a:cubicBezTo>
                  <a:cubicBezTo>
                    <a:pt x="2617" y="996"/>
                    <a:pt x="2609" y="996"/>
                    <a:pt x="2601" y="988"/>
                  </a:cubicBezTo>
                  <a:cubicBezTo>
                    <a:pt x="2578" y="972"/>
                    <a:pt x="2570" y="964"/>
                    <a:pt x="2562" y="964"/>
                  </a:cubicBezTo>
                  <a:cubicBezTo>
                    <a:pt x="2554" y="956"/>
                    <a:pt x="2546" y="949"/>
                    <a:pt x="2538" y="949"/>
                  </a:cubicBezTo>
                  <a:cubicBezTo>
                    <a:pt x="2530" y="941"/>
                    <a:pt x="2522" y="941"/>
                    <a:pt x="2522" y="941"/>
                  </a:cubicBezTo>
                  <a:lnTo>
                    <a:pt x="2522" y="941"/>
                  </a:lnTo>
                  <a:lnTo>
                    <a:pt x="2522" y="941"/>
                  </a:lnTo>
                  <a:lnTo>
                    <a:pt x="2522" y="949"/>
                  </a:lnTo>
                  <a:cubicBezTo>
                    <a:pt x="2538" y="956"/>
                    <a:pt x="2554" y="964"/>
                    <a:pt x="2585" y="1004"/>
                  </a:cubicBezTo>
                  <a:cubicBezTo>
                    <a:pt x="2601" y="1028"/>
                    <a:pt x="2609" y="1028"/>
                    <a:pt x="2617" y="1028"/>
                  </a:cubicBezTo>
                  <a:cubicBezTo>
                    <a:pt x="2625" y="1028"/>
                    <a:pt x="2625" y="1035"/>
                    <a:pt x="2633" y="1035"/>
                  </a:cubicBezTo>
                  <a:cubicBezTo>
                    <a:pt x="2641" y="1043"/>
                    <a:pt x="2641" y="1043"/>
                    <a:pt x="2649" y="1043"/>
                  </a:cubicBezTo>
                  <a:cubicBezTo>
                    <a:pt x="2657" y="1043"/>
                    <a:pt x="2657" y="1043"/>
                    <a:pt x="2665" y="1035"/>
                  </a:cubicBezTo>
                  <a:lnTo>
                    <a:pt x="2673" y="1028"/>
                  </a:lnTo>
                  <a:cubicBezTo>
                    <a:pt x="2680" y="1028"/>
                    <a:pt x="2680" y="1020"/>
                    <a:pt x="2688" y="1012"/>
                  </a:cubicBezTo>
                  <a:lnTo>
                    <a:pt x="2688" y="1004"/>
                  </a:lnTo>
                  <a:cubicBezTo>
                    <a:pt x="2696" y="996"/>
                    <a:pt x="2696" y="996"/>
                    <a:pt x="2704" y="996"/>
                  </a:cubicBezTo>
                  <a:cubicBezTo>
                    <a:pt x="2712" y="996"/>
                    <a:pt x="2728" y="996"/>
                    <a:pt x="2736" y="996"/>
                  </a:cubicBezTo>
                  <a:cubicBezTo>
                    <a:pt x="2744" y="996"/>
                    <a:pt x="2751" y="1004"/>
                    <a:pt x="2760" y="1004"/>
                  </a:cubicBezTo>
                  <a:cubicBezTo>
                    <a:pt x="2783" y="1004"/>
                    <a:pt x="2799" y="1004"/>
                    <a:pt x="2823" y="1028"/>
                  </a:cubicBezTo>
                  <a:cubicBezTo>
                    <a:pt x="2838" y="1043"/>
                    <a:pt x="2846" y="1051"/>
                    <a:pt x="2846" y="1067"/>
                  </a:cubicBezTo>
                  <a:cubicBezTo>
                    <a:pt x="2846" y="1075"/>
                    <a:pt x="2854" y="1090"/>
                    <a:pt x="2862" y="1114"/>
                  </a:cubicBezTo>
                  <a:cubicBezTo>
                    <a:pt x="2878" y="1137"/>
                    <a:pt x="2878" y="1145"/>
                    <a:pt x="2886" y="1145"/>
                  </a:cubicBezTo>
                  <a:cubicBezTo>
                    <a:pt x="2886" y="1153"/>
                    <a:pt x="2886" y="1153"/>
                    <a:pt x="2894" y="1153"/>
                  </a:cubicBezTo>
                  <a:cubicBezTo>
                    <a:pt x="2894" y="1161"/>
                    <a:pt x="2894" y="1161"/>
                    <a:pt x="2894" y="1161"/>
                  </a:cubicBezTo>
                  <a:lnTo>
                    <a:pt x="2894" y="1161"/>
                  </a:lnTo>
                  <a:cubicBezTo>
                    <a:pt x="2704" y="1208"/>
                    <a:pt x="1708" y="1438"/>
                    <a:pt x="838" y="1556"/>
                  </a:cubicBezTo>
                  <a:cubicBezTo>
                    <a:pt x="838" y="1556"/>
                    <a:pt x="791" y="1564"/>
                    <a:pt x="759" y="1564"/>
                  </a:cubicBezTo>
                  <a:cubicBezTo>
                    <a:pt x="751" y="1564"/>
                    <a:pt x="744" y="1564"/>
                    <a:pt x="744" y="1564"/>
                  </a:cubicBezTo>
                  <a:cubicBezTo>
                    <a:pt x="736" y="1556"/>
                    <a:pt x="736" y="1556"/>
                    <a:pt x="720" y="1556"/>
                  </a:cubicBezTo>
                  <a:cubicBezTo>
                    <a:pt x="680" y="1556"/>
                    <a:pt x="609" y="1572"/>
                    <a:pt x="562" y="1580"/>
                  </a:cubicBezTo>
                  <a:cubicBezTo>
                    <a:pt x="530" y="1588"/>
                    <a:pt x="309" y="1619"/>
                    <a:pt x="16" y="1659"/>
                  </a:cubicBezTo>
                  <a:lnTo>
                    <a:pt x="0" y="1659"/>
                  </a:lnTo>
                  <a:close/>
                  <a:moveTo>
                    <a:pt x="135" y="1572"/>
                  </a:moveTo>
                  <a:lnTo>
                    <a:pt x="135" y="1572"/>
                  </a:lnTo>
                  <a:cubicBezTo>
                    <a:pt x="127" y="1572"/>
                    <a:pt x="127" y="1572"/>
                    <a:pt x="119" y="1588"/>
                  </a:cubicBezTo>
                  <a:cubicBezTo>
                    <a:pt x="103" y="1596"/>
                    <a:pt x="64" y="1627"/>
                    <a:pt x="32" y="1651"/>
                  </a:cubicBezTo>
                  <a:cubicBezTo>
                    <a:pt x="317" y="1612"/>
                    <a:pt x="530" y="1580"/>
                    <a:pt x="562" y="1572"/>
                  </a:cubicBezTo>
                  <a:cubicBezTo>
                    <a:pt x="641" y="1556"/>
                    <a:pt x="696" y="1548"/>
                    <a:pt x="720" y="1548"/>
                  </a:cubicBezTo>
                  <a:cubicBezTo>
                    <a:pt x="736" y="1548"/>
                    <a:pt x="744" y="1556"/>
                    <a:pt x="744" y="1556"/>
                  </a:cubicBezTo>
                  <a:cubicBezTo>
                    <a:pt x="751" y="1556"/>
                    <a:pt x="751" y="1556"/>
                    <a:pt x="759" y="1556"/>
                  </a:cubicBezTo>
                  <a:cubicBezTo>
                    <a:pt x="791" y="1556"/>
                    <a:pt x="838" y="1548"/>
                    <a:pt x="838" y="1548"/>
                  </a:cubicBezTo>
                  <a:cubicBezTo>
                    <a:pt x="1700" y="1438"/>
                    <a:pt x="2680" y="1201"/>
                    <a:pt x="2886" y="1153"/>
                  </a:cubicBezTo>
                  <a:cubicBezTo>
                    <a:pt x="2878" y="1153"/>
                    <a:pt x="2878" y="1153"/>
                    <a:pt x="2878" y="1153"/>
                  </a:cubicBezTo>
                  <a:cubicBezTo>
                    <a:pt x="2878" y="1145"/>
                    <a:pt x="2870" y="1145"/>
                    <a:pt x="2854" y="1114"/>
                  </a:cubicBezTo>
                  <a:cubicBezTo>
                    <a:pt x="2846" y="1090"/>
                    <a:pt x="2838" y="1082"/>
                    <a:pt x="2838" y="1067"/>
                  </a:cubicBezTo>
                  <a:cubicBezTo>
                    <a:pt x="2838" y="1051"/>
                    <a:pt x="2838" y="1043"/>
                    <a:pt x="2823" y="1035"/>
                  </a:cubicBezTo>
                  <a:cubicBezTo>
                    <a:pt x="2791" y="1004"/>
                    <a:pt x="2783" y="1004"/>
                    <a:pt x="2760" y="1004"/>
                  </a:cubicBezTo>
                  <a:cubicBezTo>
                    <a:pt x="2751" y="1004"/>
                    <a:pt x="2744" y="1004"/>
                    <a:pt x="2736" y="1004"/>
                  </a:cubicBezTo>
                  <a:cubicBezTo>
                    <a:pt x="2728" y="1004"/>
                    <a:pt x="2712" y="1004"/>
                    <a:pt x="2704" y="1004"/>
                  </a:cubicBezTo>
                  <a:cubicBezTo>
                    <a:pt x="2696" y="1004"/>
                    <a:pt x="2696" y="1004"/>
                    <a:pt x="2696" y="1004"/>
                  </a:cubicBezTo>
                  <a:lnTo>
                    <a:pt x="2688" y="1012"/>
                  </a:lnTo>
                  <a:cubicBezTo>
                    <a:pt x="2688" y="1020"/>
                    <a:pt x="2688" y="1028"/>
                    <a:pt x="2680" y="1035"/>
                  </a:cubicBezTo>
                  <a:cubicBezTo>
                    <a:pt x="2673" y="1035"/>
                    <a:pt x="2673" y="1043"/>
                    <a:pt x="2665" y="1043"/>
                  </a:cubicBezTo>
                  <a:cubicBezTo>
                    <a:pt x="2665" y="1043"/>
                    <a:pt x="2657" y="1051"/>
                    <a:pt x="2649" y="1051"/>
                  </a:cubicBezTo>
                  <a:cubicBezTo>
                    <a:pt x="2641" y="1051"/>
                    <a:pt x="2633" y="1051"/>
                    <a:pt x="2633" y="1043"/>
                  </a:cubicBezTo>
                  <a:cubicBezTo>
                    <a:pt x="2625" y="1043"/>
                    <a:pt x="2617" y="1035"/>
                    <a:pt x="2617" y="1035"/>
                  </a:cubicBezTo>
                  <a:cubicBezTo>
                    <a:pt x="2609" y="1035"/>
                    <a:pt x="2601" y="1035"/>
                    <a:pt x="2578" y="1004"/>
                  </a:cubicBezTo>
                  <a:cubicBezTo>
                    <a:pt x="2546" y="972"/>
                    <a:pt x="2530" y="956"/>
                    <a:pt x="2522" y="949"/>
                  </a:cubicBezTo>
                  <a:lnTo>
                    <a:pt x="2514" y="949"/>
                  </a:lnTo>
                  <a:lnTo>
                    <a:pt x="2514" y="941"/>
                  </a:lnTo>
                  <a:cubicBezTo>
                    <a:pt x="2514" y="933"/>
                    <a:pt x="2530" y="933"/>
                    <a:pt x="2546" y="941"/>
                  </a:cubicBezTo>
                  <a:cubicBezTo>
                    <a:pt x="2554" y="949"/>
                    <a:pt x="2562" y="949"/>
                    <a:pt x="2562" y="956"/>
                  </a:cubicBezTo>
                  <a:cubicBezTo>
                    <a:pt x="2570" y="964"/>
                    <a:pt x="2578" y="972"/>
                    <a:pt x="2601" y="980"/>
                  </a:cubicBezTo>
                  <a:cubicBezTo>
                    <a:pt x="2617" y="988"/>
                    <a:pt x="2625" y="996"/>
                    <a:pt x="2625" y="996"/>
                  </a:cubicBezTo>
                  <a:cubicBezTo>
                    <a:pt x="2633" y="1004"/>
                    <a:pt x="2641" y="1004"/>
                    <a:pt x="2649" y="1004"/>
                  </a:cubicBezTo>
                  <a:cubicBezTo>
                    <a:pt x="2649" y="1004"/>
                    <a:pt x="2649" y="1004"/>
                    <a:pt x="2657" y="1004"/>
                  </a:cubicBezTo>
                  <a:cubicBezTo>
                    <a:pt x="2665" y="996"/>
                    <a:pt x="2673" y="988"/>
                    <a:pt x="2673" y="980"/>
                  </a:cubicBezTo>
                  <a:cubicBezTo>
                    <a:pt x="2673" y="972"/>
                    <a:pt x="2680" y="972"/>
                    <a:pt x="2680" y="964"/>
                  </a:cubicBezTo>
                  <a:cubicBezTo>
                    <a:pt x="2688" y="964"/>
                    <a:pt x="2688" y="949"/>
                    <a:pt x="2688" y="941"/>
                  </a:cubicBezTo>
                  <a:cubicBezTo>
                    <a:pt x="2680" y="933"/>
                    <a:pt x="2680" y="933"/>
                    <a:pt x="2673" y="933"/>
                  </a:cubicBezTo>
                  <a:cubicBezTo>
                    <a:pt x="2673" y="933"/>
                    <a:pt x="2673" y="933"/>
                    <a:pt x="2665" y="933"/>
                  </a:cubicBezTo>
                  <a:lnTo>
                    <a:pt x="2665" y="933"/>
                  </a:lnTo>
                  <a:cubicBezTo>
                    <a:pt x="2657" y="933"/>
                    <a:pt x="2657" y="933"/>
                    <a:pt x="2649" y="925"/>
                  </a:cubicBezTo>
                  <a:cubicBezTo>
                    <a:pt x="2625" y="901"/>
                    <a:pt x="2617" y="893"/>
                    <a:pt x="2617" y="893"/>
                  </a:cubicBezTo>
                  <a:lnTo>
                    <a:pt x="2609" y="893"/>
                  </a:lnTo>
                  <a:cubicBezTo>
                    <a:pt x="2609" y="901"/>
                    <a:pt x="2601" y="909"/>
                    <a:pt x="2593" y="909"/>
                  </a:cubicBezTo>
                  <a:cubicBezTo>
                    <a:pt x="2585" y="909"/>
                    <a:pt x="2578" y="901"/>
                    <a:pt x="2570" y="893"/>
                  </a:cubicBezTo>
                  <a:cubicBezTo>
                    <a:pt x="2562" y="885"/>
                    <a:pt x="2554" y="877"/>
                    <a:pt x="2554" y="869"/>
                  </a:cubicBezTo>
                  <a:cubicBezTo>
                    <a:pt x="2562" y="869"/>
                    <a:pt x="2562" y="862"/>
                    <a:pt x="2578" y="862"/>
                  </a:cubicBezTo>
                  <a:cubicBezTo>
                    <a:pt x="2585" y="862"/>
                    <a:pt x="2601" y="862"/>
                    <a:pt x="2609" y="854"/>
                  </a:cubicBezTo>
                  <a:lnTo>
                    <a:pt x="2609" y="846"/>
                  </a:lnTo>
                  <a:cubicBezTo>
                    <a:pt x="2609" y="838"/>
                    <a:pt x="2601" y="830"/>
                    <a:pt x="2593" y="822"/>
                  </a:cubicBezTo>
                  <a:cubicBezTo>
                    <a:pt x="2593" y="814"/>
                    <a:pt x="2593" y="806"/>
                    <a:pt x="2593" y="806"/>
                  </a:cubicBezTo>
                  <a:cubicBezTo>
                    <a:pt x="2593" y="806"/>
                    <a:pt x="2593" y="798"/>
                    <a:pt x="2601" y="806"/>
                  </a:cubicBezTo>
                  <a:cubicBezTo>
                    <a:pt x="2609" y="806"/>
                    <a:pt x="2617" y="814"/>
                    <a:pt x="2617" y="822"/>
                  </a:cubicBezTo>
                  <a:cubicBezTo>
                    <a:pt x="2625" y="830"/>
                    <a:pt x="2625" y="838"/>
                    <a:pt x="2633" y="830"/>
                  </a:cubicBezTo>
                  <a:cubicBezTo>
                    <a:pt x="2641" y="830"/>
                    <a:pt x="2649" y="830"/>
                    <a:pt x="2649" y="814"/>
                  </a:cubicBezTo>
                  <a:cubicBezTo>
                    <a:pt x="2657" y="806"/>
                    <a:pt x="2657" y="790"/>
                    <a:pt x="2649" y="782"/>
                  </a:cubicBezTo>
                  <a:cubicBezTo>
                    <a:pt x="2649" y="775"/>
                    <a:pt x="2641" y="767"/>
                    <a:pt x="2641" y="767"/>
                  </a:cubicBezTo>
                  <a:cubicBezTo>
                    <a:pt x="2641" y="751"/>
                    <a:pt x="2633" y="751"/>
                    <a:pt x="2625" y="743"/>
                  </a:cubicBezTo>
                  <a:cubicBezTo>
                    <a:pt x="2617" y="743"/>
                    <a:pt x="2609" y="735"/>
                    <a:pt x="2601" y="735"/>
                  </a:cubicBezTo>
                  <a:cubicBezTo>
                    <a:pt x="2585" y="735"/>
                    <a:pt x="2570" y="727"/>
                    <a:pt x="2554" y="719"/>
                  </a:cubicBezTo>
                  <a:cubicBezTo>
                    <a:pt x="2546" y="711"/>
                    <a:pt x="2538" y="711"/>
                    <a:pt x="2538" y="711"/>
                  </a:cubicBezTo>
                  <a:cubicBezTo>
                    <a:pt x="2530" y="703"/>
                    <a:pt x="2530" y="703"/>
                    <a:pt x="2514" y="688"/>
                  </a:cubicBezTo>
                  <a:cubicBezTo>
                    <a:pt x="2507" y="680"/>
                    <a:pt x="2507" y="672"/>
                    <a:pt x="2507" y="664"/>
                  </a:cubicBezTo>
                  <a:lnTo>
                    <a:pt x="2514" y="664"/>
                  </a:lnTo>
                  <a:cubicBezTo>
                    <a:pt x="2522" y="664"/>
                    <a:pt x="2530" y="664"/>
                    <a:pt x="2530" y="672"/>
                  </a:cubicBezTo>
                  <a:lnTo>
                    <a:pt x="2538" y="672"/>
                  </a:lnTo>
                  <a:cubicBezTo>
                    <a:pt x="2546" y="680"/>
                    <a:pt x="2554" y="696"/>
                    <a:pt x="2578" y="696"/>
                  </a:cubicBezTo>
                  <a:lnTo>
                    <a:pt x="2585" y="696"/>
                  </a:lnTo>
                  <a:cubicBezTo>
                    <a:pt x="2593" y="696"/>
                    <a:pt x="2593" y="696"/>
                    <a:pt x="2593" y="696"/>
                  </a:cubicBezTo>
                  <a:lnTo>
                    <a:pt x="2601" y="696"/>
                  </a:lnTo>
                  <a:cubicBezTo>
                    <a:pt x="2601" y="696"/>
                    <a:pt x="2601" y="688"/>
                    <a:pt x="2601" y="672"/>
                  </a:cubicBezTo>
                  <a:lnTo>
                    <a:pt x="2601" y="672"/>
                  </a:lnTo>
                  <a:cubicBezTo>
                    <a:pt x="2593" y="664"/>
                    <a:pt x="2593" y="656"/>
                    <a:pt x="2593" y="640"/>
                  </a:cubicBezTo>
                  <a:cubicBezTo>
                    <a:pt x="2585" y="632"/>
                    <a:pt x="2585" y="624"/>
                    <a:pt x="2585" y="616"/>
                  </a:cubicBezTo>
                  <a:cubicBezTo>
                    <a:pt x="2593" y="616"/>
                    <a:pt x="2593" y="616"/>
                    <a:pt x="2601" y="616"/>
                  </a:cubicBezTo>
                  <a:cubicBezTo>
                    <a:pt x="2609" y="609"/>
                    <a:pt x="2617" y="601"/>
                    <a:pt x="2617" y="601"/>
                  </a:cubicBezTo>
                  <a:cubicBezTo>
                    <a:pt x="2625" y="593"/>
                    <a:pt x="2625" y="585"/>
                    <a:pt x="2625" y="585"/>
                  </a:cubicBezTo>
                  <a:cubicBezTo>
                    <a:pt x="2617" y="577"/>
                    <a:pt x="2601" y="569"/>
                    <a:pt x="2570" y="553"/>
                  </a:cubicBezTo>
                  <a:lnTo>
                    <a:pt x="2570" y="553"/>
                  </a:lnTo>
                  <a:cubicBezTo>
                    <a:pt x="2538" y="538"/>
                    <a:pt x="2507" y="529"/>
                    <a:pt x="2507" y="498"/>
                  </a:cubicBezTo>
                  <a:cubicBezTo>
                    <a:pt x="2507" y="490"/>
                    <a:pt x="2507" y="482"/>
                    <a:pt x="2507" y="482"/>
                  </a:cubicBezTo>
                  <a:cubicBezTo>
                    <a:pt x="2507" y="482"/>
                    <a:pt x="2491" y="482"/>
                    <a:pt x="2483" y="482"/>
                  </a:cubicBezTo>
                  <a:cubicBezTo>
                    <a:pt x="2467" y="482"/>
                    <a:pt x="2451" y="490"/>
                    <a:pt x="2443" y="490"/>
                  </a:cubicBezTo>
                  <a:cubicBezTo>
                    <a:pt x="2435" y="490"/>
                    <a:pt x="2427" y="490"/>
                    <a:pt x="2427" y="490"/>
                  </a:cubicBezTo>
                  <a:cubicBezTo>
                    <a:pt x="2388" y="482"/>
                    <a:pt x="2348" y="466"/>
                    <a:pt x="2317" y="451"/>
                  </a:cubicBezTo>
                  <a:cubicBezTo>
                    <a:pt x="2309" y="451"/>
                    <a:pt x="2309" y="443"/>
                    <a:pt x="2309" y="443"/>
                  </a:cubicBezTo>
                  <a:cubicBezTo>
                    <a:pt x="2301" y="435"/>
                    <a:pt x="2309" y="435"/>
                    <a:pt x="2309" y="427"/>
                  </a:cubicBezTo>
                  <a:cubicBezTo>
                    <a:pt x="2309" y="427"/>
                    <a:pt x="2317" y="419"/>
                    <a:pt x="2309" y="419"/>
                  </a:cubicBezTo>
                  <a:cubicBezTo>
                    <a:pt x="2309" y="411"/>
                    <a:pt x="2293" y="411"/>
                    <a:pt x="2285" y="411"/>
                  </a:cubicBezTo>
                  <a:cubicBezTo>
                    <a:pt x="2277" y="411"/>
                    <a:pt x="2261" y="411"/>
                    <a:pt x="2254" y="419"/>
                  </a:cubicBezTo>
                  <a:cubicBezTo>
                    <a:pt x="2245" y="427"/>
                    <a:pt x="2222" y="435"/>
                    <a:pt x="2206" y="435"/>
                  </a:cubicBezTo>
                  <a:cubicBezTo>
                    <a:pt x="2190" y="435"/>
                    <a:pt x="2182" y="427"/>
                    <a:pt x="2174" y="419"/>
                  </a:cubicBezTo>
                  <a:cubicBezTo>
                    <a:pt x="2159" y="395"/>
                    <a:pt x="2190" y="324"/>
                    <a:pt x="2206" y="300"/>
                  </a:cubicBezTo>
                  <a:cubicBezTo>
                    <a:pt x="2230" y="269"/>
                    <a:pt x="2222" y="245"/>
                    <a:pt x="2222" y="213"/>
                  </a:cubicBezTo>
                  <a:cubicBezTo>
                    <a:pt x="2222" y="213"/>
                    <a:pt x="2222" y="205"/>
                    <a:pt x="2222" y="198"/>
                  </a:cubicBezTo>
                  <a:cubicBezTo>
                    <a:pt x="2214" y="174"/>
                    <a:pt x="2174" y="150"/>
                    <a:pt x="2143" y="134"/>
                  </a:cubicBezTo>
                  <a:cubicBezTo>
                    <a:pt x="2135" y="134"/>
                    <a:pt x="2127" y="126"/>
                    <a:pt x="2119" y="118"/>
                  </a:cubicBezTo>
                  <a:cubicBezTo>
                    <a:pt x="2111" y="111"/>
                    <a:pt x="2095" y="111"/>
                    <a:pt x="2087" y="111"/>
                  </a:cubicBezTo>
                  <a:cubicBezTo>
                    <a:pt x="2080" y="111"/>
                    <a:pt x="2072" y="111"/>
                    <a:pt x="2072" y="111"/>
                  </a:cubicBezTo>
                  <a:cubicBezTo>
                    <a:pt x="2064" y="111"/>
                    <a:pt x="2056" y="111"/>
                    <a:pt x="2056" y="111"/>
                  </a:cubicBezTo>
                  <a:cubicBezTo>
                    <a:pt x="2048" y="111"/>
                    <a:pt x="2040" y="111"/>
                    <a:pt x="2032" y="111"/>
                  </a:cubicBezTo>
                  <a:cubicBezTo>
                    <a:pt x="2024" y="103"/>
                    <a:pt x="2024" y="79"/>
                    <a:pt x="2016" y="47"/>
                  </a:cubicBezTo>
                  <a:cubicBezTo>
                    <a:pt x="2016" y="39"/>
                    <a:pt x="2016" y="32"/>
                    <a:pt x="2016" y="23"/>
                  </a:cubicBezTo>
                  <a:cubicBezTo>
                    <a:pt x="2016" y="23"/>
                    <a:pt x="2008" y="16"/>
                    <a:pt x="1977" y="16"/>
                  </a:cubicBezTo>
                  <a:cubicBezTo>
                    <a:pt x="1969" y="16"/>
                    <a:pt x="1953" y="16"/>
                    <a:pt x="1937" y="16"/>
                  </a:cubicBezTo>
                  <a:cubicBezTo>
                    <a:pt x="1921" y="71"/>
                    <a:pt x="1890" y="103"/>
                    <a:pt x="1866" y="95"/>
                  </a:cubicBezTo>
                  <a:cubicBezTo>
                    <a:pt x="1843" y="87"/>
                    <a:pt x="1795" y="55"/>
                    <a:pt x="1763" y="32"/>
                  </a:cubicBezTo>
                  <a:cubicBezTo>
                    <a:pt x="1748" y="23"/>
                    <a:pt x="1732" y="8"/>
                    <a:pt x="1732" y="8"/>
                  </a:cubicBezTo>
                  <a:cubicBezTo>
                    <a:pt x="1724" y="8"/>
                    <a:pt x="1716" y="8"/>
                    <a:pt x="1716" y="8"/>
                  </a:cubicBezTo>
                  <a:cubicBezTo>
                    <a:pt x="1708" y="23"/>
                    <a:pt x="1700" y="47"/>
                    <a:pt x="1700" y="79"/>
                  </a:cubicBezTo>
                  <a:cubicBezTo>
                    <a:pt x="1700" y="126"/>
                    <a:pt x="1700" y="174"/>
                    <a:pt x="1684" y="221"/>
                  </a:cubicBezTo>
                  <a:cubicBezTo>
                    <a:pt x="1676" y="269"/>
                    <a:pt x="1668" y="269"/>
                    <a:pt x="1645" y="269"/>
                  </a:cubicBezTo>
                  <a:cubicBezTo>
                    <a:pt x="1645" y="269"/>
                    <a:pt x="1637" y="276"/>
                    <a:pt x="1629" y="276"/>
                  </a:cubicBezTo>
                  <a:cubicBezTo>
                    <a:pt x="1605" y="276"/>
                    <a:pt x="1605" y="300"/>
                    <a:pt x="1605" y="316"/>
                  </a:cubicBezTo>
                  <a:cubicBezTo>
                    <a:pt x="1605" y="332"/>
                    <a:pt x="1605" y="340"/>
                    <a:pt x="1597" y="348"/>
                  </a:cubicBezTo>
                  <a:cubicBezTo>
                    <a:pt x="1597" y="363"/>
                    <a:pt x="1581" y="363"/>
                    <a:pt x="1574" y="363"/>
                  </a:cubicBezTo>
                  <a:cubicBezTo>
                    <a:pt x="1566" y="363"/>
                    <a:pt x="1558" y="363"/>
                    <a:pt x="1550" y="363"/>
                  </a:cubicBezTo>
                  <a:cubicBezTo>
                    <a:pt x="1542" y="363"/>
                    <a:pt x="1526" y="356"/>
                    <a:pt x="1518" y="363"/>
                  </a:cubicBezTo>
                  <a:cubicBezTo>
                    <a:pt x="1510" y="363"/>
                    <a:pt x="1510" y="363"/>
                    <a:pt x="1510" y="363"/>
                  </a:cubicBezTo>
                  <a:cubicBezTo>
                    <a:pt x="1510" y="363"/>
                    <a:pt x="1510" y="371"/>
                    <a:pt x="1510" y="379"/>
                  </a:cubicBezTo>
                  <a:cubicBezTo>
                    <a:pt x="1518" y="387"/>
                    <a:pt x="1518" y="403"/>
                    <a:pt x="1518" y="419"/>
                  </a:cubicBezTo>
                  <a:cubicBezTo>
                    <a:pt x="1518" y="435"/>
                    <a:pt x="1518" y="451"/>
                    <a:pt x="1510" y="451"/>
                  </a:cubicBezTo>
                  <a:cubicBezTo>
                    <a:pt x="1503" y="451"/>
                    <a:pt x="1495" y="451"/>
                    <a:pt x="1487" y="443"/>
                  </a:cubicBezTo>
                  <a:cubicBezTo>
                    <a:pt x="1487" y="435"/>
                    <a:pt x="1479" y="443"/>
                    <a:pt x="1471" y="451"/>
                  </a:cubicBezTo>
                  <a:cubicBezTo>
                    <a:pt x="1463" y="458"/>
                    <a:pt x="1455" y="482"/>
                    <a:pt x="1455" y="490"/>
                  </a:cubicBezTo>
                  <a:lnTo>
                    <a:pt x="1455" y="490"/>
                  </a:lnTo>
                  <a:cubicBezTo>
                    <a:pt x="1455" y="514"/>
                    <a:pt x="1455" y="529"/>
                    <a:pt x="1447" y="538"/>
                  </a:cubicBezTo>
                  <a:cubicBezTo>
                    <a:pt x="1447" y="545"/>
                    <a:pt x="1439" y="545"/>
                    <a:pt x="1439" y="545"/>
                  </a:cubicBezTo>
                  <a:cubicBezTo>
                    <a:pt x="1423" y="545"/>
                    <a:pt x="1400" y="522"/>
                    <a:pt x="1376" y="506"/>
                  </a:cubicBezTo>
                  <a:cubicBezTo>
                    <a:pt x="1376" y="498"/>
                    <a:pt x="1376" y="498"/>
                    <a:pt x="1376" y="498"/>
                  </a:cubicBezTo>
                  <a:cubicBezTo>
                    <a:pt x="1360" y="490"/>
                    <a:pt x="1352" y="490"/>
                    <a:pt x="1328" y="506"/>
                  </a:cubicBezTo>
                  <a:cubicBezTo>
                    <a:pt x="1321" y="514"/>
                    <a:pt x="1313" y="514"/>
                    <a:pt x="1305" y="522"/>
                  </a:cubicBezTo>
                  <a:cubicBezTo>
                    <a:pt x="1281" y="538"/>
                    <a:pt x="1281" y="553"/>
                    <a:pt x="1281" y="585"/>
                  </a:cubicBezTo>
                  <a:cubicBezTo>
                    <a:pt x="1281" y="601"/>
                    <a:pt x="1281" y="624"/>
                    <a:pt x="1273" y="648"/>
                  </a:cubicBezTo>
                  <a:cubicBezTo>
                    <a:pt x="1265" y="680"/>
                    <a:pt x="1257" y="696"/>
                    <a:pt x="1257" y="703"/>
                  </a:cubicBezTo>
                  <a:cubicBezTo>
                    <a:pt x="1250" y="711"/>
                    <a:pt x="1250" y="711"/>
                    <a:pt x="1250" y="735"/>
                  </a:cubicBezTo>
                  <a:cubicBezTo>
                    <a:pt x="1242" y="767"/>
                    <a:pt x="1242" y="775"/>
                    <a:pt x="1218" y="798"/>
                  </a:cubicBezTo>
                  <a:cubicBezTo>
                    <a:pt x="1218" y="798"/>
                    <a:pt x="1210" y="806"/>
                    <a:pt x="1210" y="814"/>
                  </a:cubicBezTo>
                  <a:cubicBezTo>
                    <a:pt x="1194" y="838"/>
                    <a:pt x="1186" y="846"/>
                    <a:pt x="1178" y="869"/>
                  </a:cubicBezTo>
                  <a:cubicBezTo>
                    <a:pt x="1170" y="885"/>
                    <a:pt x="1163" y="901"/>
                    <a:pt x="1147" y="925"/>
                  </a:cubicBezTo>
                  <a:cubicBezTo>
                    <a:pt x="1139" y="941"/>
                    <a:pt x="1139" y="949"/>
                    <a:pt x="1139" y="956"/>
                  </a:cubicBezTo>
                  <a:cubicBezTo>
                    <a:pt x="1139" y="956"/>
                    <a:pt x="1147" y="956"/>
                    <a:pt x="1155" y="956"/>
                  </a:cubicBezTo>
                  <a:cubicBezTo>
                    <a:pt x="1163" y="956"/>
                    <a:pt x="1178" y="956"/>
                    <a:pt x="1186" y="964"/>
                  </a:cubicBezTo>
                  <a:cubicBezTo>
                    <a:pt x="1202" y="972"/>
                    <a:pt x="1210" y="980"/>
                    <a:pt x="1210" y="988"/>
                  </a:cubicBezTo>
                  <a:cubicBezTo>
                    <a:pt x="1210" y="996"/>
                    <a:pt x="1186" y="996"/>
                    <a:pt x="1178" y="996"/>
                  </a:cubicBezTo>
                  <a:cubicBezTo>
                    <a:pt x="1170" y="996"/>
                    <a:pt x="1163" y="1012"/>
                    <a:pt x="1155" y="1028"/>
                  </a:cubicBezTo>
                  <a:cubicBezTo>
                    <a:pt x="1147" y="1051"/>
                    <a:pt x="1139" y="1067"/>
                    <a:pt x="1115" y="1075"/>
                  </a:cubicBezTo>
                  <a:cubicBezTo>
                    <a:pt x="1107" y="1082"/>
                    <a:pt x="1099" y="1082"/>
                    <a:pt x="1091" y="1082"/>
                  </a:cubicBezTo>
                  <a:lnTo>
                    <a:pt x="1084" y="1082"/>
                  </a:lnTo>
                  <a:cubicBezTo>
                    <a:pt x="1075" y="1082"/>
                    <a:pt x="1075" y="1082"/>
                    <a:pt x="1075" y="1082"/>
                  </a:cubicBezTo>
                  <a:lnTo>
                    <a:pt x="1075" y="1082"/>
                  </a:lnTo>
                  <a:cubicBezTo>
                    <a:pt x="1084" y="1114"/>
                    <a:pt x="1036" y="1121"/>
                    <a:pt x="965" y="1137"/>
                  </a:cubicBezTo>
                  <a:cubicBezTo>
                    <a:pt x="957" y="1137"/>
                    <a:pt x="957" y="1137"/>
                    <a:pt x="957" y="1137"/>
                  </a:cubicBezTo>
                  <a:cubicBezTo>
                    <a:pt x="933" y="1145"/>
                    <a:pt x="925" y="1145"/>
                    <a:pt x="925" y="1145"/>
                  </a:cubicBezTo>
                  <a:cubicBezTo>
                    <a:pt x="925" y="1153"/>
                    <a:pt x="925" y="1153"/>
                    <a:pt x="933" y="1153"/>
                  </a:cubicBezTo>
                  <a:cubicBezTo>
                    <a:pt x="933" y="1161"/>
                    <a:pt x="941" y="1169"/>
                    <a:pt x="933" y="1177"/>
                  </a:cubicBezTo>
                  <a:cubicBezTo>
                    <a:pt x="917" y="1185"/>
                    <a:pt x="878" y="1216"/>
                    <a:pt x="822" y="1216"/>
                  </a:cubicBezTo>
                  <a:cubicBezTo>
                    <a:pt x="815" y="1216"/>
                    <a:pt x="799" y="1208"/>
                    <a:pt x="791" y="1208"/>
                  </a:cubicBezTo>
                  <a:cubicBezTo>
                    <a:pt x="775" y="1208"/>
                    <a:pt x="767" y="1201"/>
                    <a:pt x="759" y="1201"/>
                  </a:cubicBezTo>
                  <a:cubicBezTo>
                    <a:pt x="751" y="1201"/>
                    <a:pt x="751" y="1208"/>
                    <a:pt x="751" y="1216"/>
                  </a:cubicBezTo>
                  <a:cubicBezTo>
                    <a:pt x="751" y="1224"/>
                    <a:pt x="751" y="1240"/>
                    <a:pt x="736" y="1264"/>
                  </a:cubicBezTo>
                  <a:cubicBezTo>
                    <a:pt x="728" y="1272"/>
                    <a:pt x="720" y="1279"/>
                    <a:pt x="712" y="1279"/>
                  </a:cubicBezTo>
                  <a:cubicBezTo>
                    <a:pt x="704" y="1279"/>
                    <a:pt x="696" y="1272"/>
                    <a:pt x="688" y="1264"/>
                  </a:cubicBezTo>
                  <a:cubicBezTo>
                    <a:pt x="680" y="1248"/>
                    <a:pt x="657" y="1224"/>
                    <a:pt x="609" y="1216"/>
                  </a:cubicBezTo>
                  <a:cubicBezTo>
                    <a:pt x="578" y="1208"/>
                    <a:pt x="562" y="1201"/>
                    <a:pt x="554" y="1192"/>
                  </a:cubicBezTo>
                  <a:cubicBezTo>
                    <a:pt x="546" y="1185"/>
                    <a:pt x="546" y="1177"/>
                    <a:pt x="546" y="1169"/>
                  </a:cubicBezTo>
                  <a:cubicBezTo>
                    <a:pt x="546" y="1161"/>
                    <a:pt x="554" y="1153"/>
                    <a:pt x="546" y="1145"/>
                  </a:cubicBezTo>
                  <a:cubicBezTo>
                    <a:pt x="522" y="1169"/>
                    <a:pt x="483" y="1216"/>
                    <a:pt x="475" y="1224"/>
                  </a:cubicBezTo>
                  <a:cubicBezTo>
                    <a:pt x="459" y="1248"/>
                    <a:pt x="404" y="1303"/>
                    <a:pt x="380" y="1311"/>
                  </a:cubicBezTo>
                  <a:cubicBezTo>
                    <a:pt x="364" y="1319"/>
                    <a:pt x="325" y="1343"/>
                    <a:pt x="325" y="1367"/>
                  </a:cubicBezTo>
                  <a:cubicBezTo>
                    <a:pt x="325" y="1390"/>
                    <a:pt x="301" y="1406"/>
                    <a:pt x="293" y="1422"/>
                  </a:cubicBezTo>
                  <a:cubicBezTo>
                    <a:pt x="293" y="1422"/>
                    <a:pt x="293" y="1422"/>
                    <a:pt x="285" y="1422"/>
                  </a:cubicBezTo>
                  <a:cubicBezTo>
                    <a:pt x="285" y="1430"/>
                    <a:pt x="285" y="1430"/>
                    <a:pt x="277" y="1430"/>
                  </a:cubicBezTo>
                  <a:cubicBezTo>
                    <a:pt x="277" y="1430"/>
                    <a:pt x="269" y="1430"/>
                    <a:pt x="269" y="1445"/>
                  </a:cubicBezTo>
                  <a:cubicBezTo>
                    <a:pt x="269" y="1454"/>
                    <a:pt x="269" y="1461"/>
                    <a:pt x="269" y="1469"/>
                  </a:cubicBezTo>
                  <a:cubicBezTo>
                    <a:pt x="269" y="1485"/>
                    <a:pt x="269" y="1485"/>
                    <a:pt x="253" y="1493"/>
                  </a:cubicBezTo>
                  <a:cubicBezTo>
                    <a:pt x="245" y="1493"/>
                    <a:pt x="238" y="1493"/>
                    <a:pt x="230" y="1493"/>
                  </a:cubicBezTo>
                  <a:cubicBezTo>
                    <a:pt x="214" y="1501"/>
                    <a:pt x="198" y="1501"/>
                    <a:pt x="190" y="1525"/>
                  </a:cubicBezTo>
                  <a:cubicBezTo>
                    <a:pt x="190" y="1532"/>
                    <a:pt x="190" y="1532"/>
                    <a:pt x="190" y="1540"/>
                  </a:cubicBezTo>
                  <a:cubicBezTo>
                    <a:pt x="182" y="1564"/>
                    <a:pt x="174" y="1580"/>
                    <a:pt x="158" y="1580"/>
                  </a:cubicBezTo>
                  <a:cubicBezTo>
                    <a:pt x="151" y="1580"/>
                    <a:pt x="143" y="1580"/>
                    <a:pt x="143" y="1580"/>
                  </a:cubicBezTo>
                  <a:cubicBezTo>
                    <a:pt x="135" y="1572"/>
                    <a:pt x="135" y="1572"/>
                    <a:pt x="135" y="1572"/>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42" name="Freeform 781"/>
            <p:cNvSpPr>
              <a:spLocks noChangeArrowheads="1"/>
            </p:cNvSpPr>
            <p:nvPr/>
          </p:nvSpPr>
          <p:spPr bwMode="auto">
            <a:xfrm>
              <a:off x="18833004" y="6838632"/>
              <a:ext cx="1421735" cy="756094"/>
            </a:xfrm>
            <a:custGeom>
              <a:avLst/>
              <a:gdLst>
                <a:gd name="T0" fmla="*/ 2396 w 2705"/>
                <a:gd name="T1" fmla="*/ 229 h 1439"/>
                <a:gd name="T2" fmla="*/ 2325 w 2705"/>
                <a:gd name="T3" fmla="*/ 182 h 1439"/>
                <a:gd name="T4" fmla="*/ 2285 w 2705"/>
                <a:gd name="T5" fmla="*/ 134 h 1439"/>
                <a:gd name="T6" fmla="*/ 2269 w 2705"/>
                <a:gd name="T7" fmla="*/ 110 h 1439"/>
                <a:gd name="T8" fmla="*/ 2222 w 2705"/>
                <a:gd name="T9" fmla="*/ 142 h 1439"/>
                <a:gd name="T10" fmla="*/ 2174 w 2705"/>
                <a:gd name="T11" fmla="*/ 174 h 1439"/>
                <a:gd name="T12" fmla="*/ 2079 w 2705"/>
                <a:gd name="T13" fmla="*/ 166 h 1439"/>
                <a:gd name="T14" fmla="*/ 1945 w 2705"/>
                <a:gd name="T15" fmla="*/ 158 h 1439"/>
                <a:gd name="T16" fmla="*/ 1779 w 2705"/>
                <a:gd name="T17" fmla="*/ 103 h 1439"/>
                <a:gd name="T18" fmla="*/ 1668 w 2705"/>
                <a:gd name="T19" fmla="*/ 23 h 1439"/>
                <a:gd name="T20" fmla="*/ 1550 w 2705"/>
                <a:gd name="T21" fmla="*/ 79 h 1439"/>
                <a:gd name="T22" fmla="*/ 1573 w 2705"/>
                <a:gd name="T23" fmla="*/ 182 h 1439"/>
                <a:gd name="T24" fmla="*/ 1463 w 2705"/>
                <a:gd name="T25" fmla="*/ 253 h 1439"/>
                <a:gd name="T26" fmla="*/ 1368 w 2705"/>
                <a:gd name="T27" fmla="*/ 261 h 1439"/>
                <a:gd name="T28" fmla="*/ 1352 w 2705"/>
                <a:gd name="T29" fmla="*/ 356 h 1439"/>
                <a:gd name="T30" fmla="*/ 1305 w 2705"/>
                <a:gd name="T31" fmla="*/ 419 h 1439"/>
                <a:gd name="T32" fmla="*/ 1218 w 2705"/>
                <a:gd name="T33" fmla="*/ 584 h 1439"/>
                <a:gd name="T34" fmla="*/ 1146 w 2705"/>
                <a:gd name="T35" fmla="*/ 600 h 1439"/>
                <a:gd name="T36" fmla="*/ 1067 w 2705"/>
                <a:gd name="T37" fmla="*/ 545 h 1439"/>
                <a:gd name="T38" fmla="*/ 1004 w 2705"/>
                <a:gd name="T39" fmla="*/ 615 h 1439"/>
                <a:gd name="T40" fmla="*/ 973 w 2705"/>
                <a:gd name="T41" fmla="*/ 663 h 1439"/>
                <a:gd name="T42" fmla="*/ 949 w 2705"/>
                <a:gd name="T43" fmla="*/ 702 h 1439"/>
                <a:gd name="T44" fmla="*/ 909 w 2705"/>
                <a:gd name="T45" fmla="*/ 655 h 1439"/>
                <a:gd name="T46" fmla="*/ 870 w 2705"/>
                <a:gd name="T47" fmla="*/ 663 h 1439"/>
                <a:gd name="T48" fmla="*/ 815 w 2705"/>
                <a:gd name="T49" fmla="*/ 695 h 1439"/>
                <a:gd name="T50" fmla="*/ 791 w 2705"/>
                <a:gd name="T51" fmla="*/ 750 h 1439"/>
                <a:gd name="T52" fmla="*/ 727 w 2705"/>
                <a:gd name="T53" fmla="*/ 718 h 1439"/>
                <a:gd name="T54" fmla="*/ 633 w 2705"/>
                <a:gd name="T55" fmla="*/ 718 h 1439"/>
                <a:gd name="T56" fmla="*/ 554 w 2705"/>
                <a:gd name="T57" fmla="*/ 742 h 1439"/>
                <a:gd name="T58" fmla="*/ 490 w 2705"/>
                <a:gd name="T59" fmla="*/ 789 h 1439"/>
                <a:gd name="T60" fmla="*/ 451 w 2705"/>
                <a:gd name="T61" fmla="*/ 821 h 1439"/>
                <a:gd name="T62" fmla="*/ 459 w 2705"/>
                <a:gd name="T63" fmla="*/ 932 h 1439"/>
                <a:gd name="T64" fmla="*/ 340 w 2705"/>
                <a:gd name="T65" fmla="*/ 1098 h 1439"/>
                <a:gd name="T66" fmla="*/ 87 w 2705"/>
                <a:gd name="T67" fmla="*/ 1200 h 1439"/>
                <a:gd name="T68" fmla="*/ 63 w 2705"/>
                <a:gd name="T69" fmla="*/ 1366 h 1439"/>
                <a:gd name="T70" fmla="*/ 0 w 2705"/>
                <a:gd name="T71" fmla="*/ 1414 h 1439"/>
                <a:gd name="T72" fmla="*/ 498 w 2705"/>
                <a:gd name="T73" fmla="*/ 1406 h 1439"/>
                <a:gd name="T74" fmla="*/ 577 w 2705"/>
                <a:gd name="T75" fmla="*/ 1311 h 1439"/>
                <a:gd name="T76" fmla="*/ 680 w 2705"/>
                <a:gd name="T77" fmla="*/ 1303 h 1439"/>
                <a:gd name="T78" fmla="*/ 2269 w 2705"/>
                <a:gd name="T79" fmla="*/ 1074 h 1439"/>
                <a:gd name="T80" fmla="*/ 2348 w 2705"/>
                <a:gd name="T81" fmla="*/ 1019 h 1439"/>
                <a:gd name="T82" fmla="*/ 2427 w 2705"/>
                <a:gd name="T83" fmla="*/ 939 h 1439"/>
                <a:gd name="T84" fmla="*/ 2475 w 2705"/>
                <a:gd name="T85" fmla="*/ 861 h 1439"/>
                <a:gd name="T86" fmla="*/ 2633 w 2705"/>
                <a:gd name="T87" fmla="*/ 718 h 1439"/>
                <a:gd name="T88" fmla="*/ 2601 w 2705"/>
                <a:gd name="T89" fmla="*/ 592 h 1439"/>
                <a:gd name="T90" fmla="*/ 2451 w 2705"/>
                <a:gd name="T91" fmla="*/ 395 h 1439"/>
                <a:gd name="T92" fmla="*/ 2427 w 2705"/>
                <a:gd name="T93" fmla="*/ 261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5" h="1439">
                  <a:moveTo>
                    <a:pt x="2396" y="229"/>
                  </a:moveTo>
                  <a:lnTo>
                    <a:pt x="2396" y="229"/>
                  </a:lnTo>
                  <a:cubicBezTo>
                    <a:pt x="2396" y="221"/>
                    <a:pt x="2396" y="205"/>
                    <a:pt x="2380" y="205"/>
                  </a:cubicBezTo>
                  <a:cubicBezTo>
                    <a:pt x="2364" y="197"/>
                    <a:pt x="2340" y="190"/>
                    <a:pt x="2325" y="182"/>
                  </a:cubicBezTo>
                  <a:cubicBezTo>
                    <a:pt x="2316" y="166"/>
                    <a:pt x="2325" y="166"/>
                    <a:pt x="2309" y="158"/>
                  </a:cubicBezTo>
                  <a:cubicBezTo>
                    <a:pt x="2301" y="158"/>
                    <a:pt x="2293" y="150"/>
                    <a:pt x="2285" y="134"/>
                  </a:cubicBezTo>
                  <a:cubicBezTo>
                    <a:pt x="2285" y="126"/>
                    <a:pt x="2285" y="126"/>
                    <a:pt x="2285" y="126"/>
                  </a:cubicBezTo>
                  <a:cubicBezTo>
                    <a:pt x="2269" y="110"/>
                    <a:pt x="2269" y="110"/>
                    <a:pt x="2269" y="110"/>
                  </a:cubicBezTo>
                  <a:cubicBezTo>
                    <a:pt x="2245" y="134"/>
                    <a:pt x="2245" y="134"/>
                    <a:pt x="2245" y="134"/>
                  </a:cubicBezTo>
                  <a:lnTo>
                    <a:pt x="2222" y="142"/>
                  </a:lnTo>
                  <a:cubicBezTo>
                    <a:pt x="2214" y="150"/>
                    <a:pt x="2206" y="166"/>
                    <a:pt x="2198" y="166"/>
                  </a:cubicBezTo>
                  <a:cubicBezTo>
                    <a:pt x="2190" y="158"/>
                    <a:pt x="2174" y="158"/>
                    <a:pt x="2174" y="174"/>
                  </a:cubicBezTo>
                  <a:cubicBezTo>
                    <a:pt x="2166" y="182"/>
                    <a:pt x="2158" y="190"/>
                    <a:pt x="2143" y="190"/>
                  </a:cubicBezTo>
                  <a:cubicBezTo>
                    <a:pt x="2119" y="190"/>
                    <a:pt x="2111" y="174"/>
                    <a:pt x="2079" y="166"/>
                  </a:cubicBezTo>
                  <a:cubicBezTo>
                    <a:pt x="2048" y="158"/>
                    <a:pt x="2056" y="205"/>
                    <a:pt x="2032" y="213"/>
                  </a:cubicBezTo>
                  <a:cubicBezTo>
                    <a:pt x="2008" y="221"/>
                    <a:pt x="1961" y="182"/>
                    <a:pt x="1945" y="158"/>
                  </a:cubicBezTo>
                  <a:cubicBezTo>
                    <a:pt x="1929" y="142"/>
                    <a:pt x="1882" y="166"/>
                    <a:pt x="1834" y="158"/>
                  </a:cubicBezTo>
                  <a:cubicBezTo>
                    <a:pt x="1787" y="158"/>
                    <a:pt x="1803" y="118"/>
                    <a:pt x="1779" y="103"/>
                  </a:cubicBezTo>
                  <a:cubicBezTo>
                    <a:pt x="1755" y="87"/>
                    <a:pt x="1755" y="71"/>
                    <a:pt x="1732" y="32"/>
                  </a:cubicBezTo>
                  <a:cubicBezTo>
                    <a:pt x="1708" y="0"/>
                    <a:pt x="1700" y="32"/>
                    <a:pt x="1668" y="23"/>
                  </a:cubicBezTo>
                  <a:cubicBezTo>
                    <a:pt x="1637" y="16"/>
                    <a:pt x="1613" y="16"/>
                    <a:pt x="1581" y="16"/>
                  </a:cubicBezTo>
                  <a:cubicBezTo>
                    <a:pt x="1558" y="16"/>
                    <a:pt x="1558" y="55"/>
                    <a:pt x="1550" y="79"/>
                  </a:cubicBezTo>
                  <a:cubicBezTo>
                    <a:pt x="1542" y="103"/>
                    <a:pt x="1550" y="110"/>
                    <a:pt x="1566" y="126"/>
                  </a:cubicBezTo>
                  <a:cubicBezTo>
                    <a:pt x="1581" y="150"/>
                    <a:pt x="1573" y="174"/>
                    <a:pt x="1573" y="182"/>
                  </a:cubicBezTo>
                  <a:cubicBezTo>
                    <a:pt x="1573" y="197"/>
                    <a:pt x="1542" y="190"/>
                    <a:pt x="1494" y="197"/>
                  </a:cubicBezTo>
                  <a:cubicBezTo>
                    <a:pt x="1455" y="205"/>
                    <a:pt x="1486" y="229"/>
                    <a:pt x="1463" y="253"/>
                  </a:cubicBezTo>
                  <a:cubicBezTo>
                    <a:pt x="1447" y="269"/>
                    <a:pt x="1423" y="229"/>
                    <a:pt x="1407" y="221"/>
                  </a:cubicBezTo>
                  <a:cubicBezTo>
                    <a:pt x="1399" y="205"/>
                    <a:pt x="1368" y="221"/>
                    <a:pt x="1368" y="261"/>
                  </a:cubicBezTo>
                  <a:cubicBezTo>
                    <a:pt x="1360" y="292"/>
                    <a:pt x="1368" y="284"/>
                    <a:pt x="1384" y="316"/>
                  </a:cubicBezTo>
                  <a:cubicBezTo>
                    <a:pt x="1392" y="348"/>
                    <a:pt x="1360" y="340"/>
                    <a:pt x="1352" y="356"/>
                  </a:cubicBezTo>
                  <a:cubicBezTo>
                    <a:pt x="1336" y="379"/>
                    <a:pt x="1336" y="371"/>
                    <a:pt x="1320" y="371"/>
                  </a:cubicBezTo>
                  <a:cubicBezTo>
                    <a:pt x="1305" y="379"/>
                    <a:pt x="1305" y="395"/>
                    <a:pt x="1305" y="419"/>
                  </a:cubicBezTo>
                  <a:cubicBezTo>
                    <a:pt x="1305" y="435"/>
                    <a:pt x="1281" y="466"/>
                    <a:pt x="1265" y="458"/>
                  </a:cubicBezTo>
                  <a:cubicBezTo>
                    <a:pt x="1249" y="458"/>
                    <a:pt x="1210" y="561"/>
                    <a:pt x="1218" y="584"/>
                  </a:cubicBezTo>
                  <a:cubicBezTo>
                    <a:pt x="1218" y="608"/>
                    <a:pt x="1202" y="600"/>
                    <a:pt x="1178" y="608"/>
                  </a:cubicBezTo>
                  <a:cubicBezTo>
                    <a:pt x="1155" y="615"/>
                    <a:pt x="1155" y="600"/>
                    <a:pt x="1146" y="600"/>
                  </a:cubicBezTo>
                  <a:cubicBezTo>
                    <a:pt x="1131" y="592"/>
                    <a:pt x="1115" y="592"/>
                    <a:pt x="1099" y="576"/>
                  </a:cubicBezTo>
                  <a:cubicBezTo>
                    <a:pt x="1083" y="569"/>
                    <a:pt x="1075" y="545"/>
                    <a:pt x="1067" y="545"/>
                  </a:cubicBezTo>
                  <a:cubicBezTo>
                    <a:pt x="1060" y="545"/>
                    <a:pt x="1052" y="569"/>
                    <a:pt x="1036" y="584"/>
                  </a:cubicBezTo>
                  <a:cubicBezTo>
                    <a:pt x="1028" y="592"/>
                    <a:pt x="1012" y="592"/>
                    <a:pt x="1004" y="615"/>
                  </a:cubicBezTo>
                  <a:cubicBezTo>
                    <a:pt x="1004" y="631"/>
                    <a:pt x="1004" y="631"/>
                    <a:pt x="988" y="639"/>
                  </a:cubicBezTo>
                  <a:cubicBezTo>
                    <a:pt x="973" y="647"/>
                    <a:pt x="973" y="655"/>
                    <a:pt x="973" y="663"/>
                  </a:cubicBezTo>
                  <a:cubicBezTo>
                    <a:pt x="973" y="671"/>
                    <a:pt x="980" y="695"/>
                    <a:pt x="973" y="702"/>
                  </a:cubicBezTo>
                  <a:cubicBezTo>
                    <a:pt x="973" y="710"/>
                    <a:pt x="949" y="702"/>
                    <a:pt x="949" y="702"/>
                  </a:cubicBezTo>
                  <a:cubicBezTo>
                    <a:pt x="941" y="679"/>
                    <a:pt x="941" y="679"/>
                    <a:pt x="941" y="679"/>
                  </a:cubicBezTo>
                  <a:cubicBezTo>
                    <a:pt x="941" y="679"/>
                    <a:pt x="909" y="663"/>
                    <a:pt x="909" y="655"/>
                  </a:cubicBezTo>
                  <a:cubicBezTo>
                    <a:pt x="902" y="647"/>
                    <a:pt x="902" y="639"/>
                    <a:pt x="893" y="639"/>
                  </a:cubicBezTo>
                  <a:cubicBezTo>
                    <a:pt x="886" y="647"/>
                    <a:pt x="878" y="663"/>
                    <a:pt x="870" y="663"/>
                  </a:cubicBezTo>
                  <a:cubicBezTo>
                    <a:pt x="862" y="663"/>
                    <a:pt x="846" y="671"/>
                    <a:pt x="838" y="679"/>
                  </a:cubicBezTo>
                  <a:cubicBezTo>
                    <a:pt x="838" y="686"/>
                    <a:pt x="830" y="695"/>
                    <a:pt x="815" y="695"/>
                  </a:cubicBezTo>
                  <a:cubicBezTo>
                    <a:pt x="807" y="686"/>
                    <a:pt x="799" y="702"/>
                    <a:pt x="799" y="718"/>
                  </a:cubicBezTo>
                  <a:cubicBezTo>
                    <a:pt x="807" y="734"/>
                    <a:pt x="799" y="750"/>
                    <a:pt x="791" y="750"/>
                  </a:cubicBezTo>
                  <a:cubicBezTo>
                    <a:pt x="783" y="758"/>
                    <a:pt x="775" y="750"/>
                    <a:pt x="759" y="734"/>
                  </a:cubicBezTo>
                  <a:cubicBezTo>
                    <a:pt x="743" y="718"/>
                    <a:pt x="743" y="726"/>
                    <a:pt x="727" y="718"/>
                  </a:cubicBezTo>
                  <a:cubicBezTo>
                    <a:pt x="704" y="718"/>
                    <a:pt x="704" y="702"/>
                    <a:pt x="688" y="695"/>
                  </a:cubicBezTo>
                  <a:cubicBezTo>
                    <a:pt x="672" y="695"/>
                    <a:pt x="649" y="702"/>
                    <a:pt x="633" y="718"/>
                  </a:cubicBezTo>
                  <a:cubicBezTo>
                    <a:pt x="617" y="726"/>
                    <a:pt x="609" y="734"/>
                    <a:pt x="617" y="750"/>
                  </a:cubicBezTo>
                  <a:cubicBezTo>
                    <a:pt x="617" y="766"/>
                    <a:pt x="569" y="742"/>
                    <a:pt x="554" y="742"/>
                  </a:cubicBezTo>
                  <a:cubicBezTo>
                    <a:pt x="538" y="742"/>
                    <a:pt x="522" y="758"/>
                    <a:pt x="522" y="766"/>
                  </a:cubicBezTo>
                  <a:cubicBezTo>
                    <a:pt x="522" y="781"/>
                    <a:pt x="514" y="789"/>
                    <a:pt x="490" y="789"/>
                  </a:cubicBezTo>
                  <a:cubicBezTo>
                    <a:pt x="482" y="789"/>
                    <a:pt x="467" y="789"/>
                    <a:pt x="459" y="789"/>
                  </a:cubicBezTo>
                  <a:cubicBezTo>
                    <a:pt x="459" y="805"/>
                    <a:pt x="459" y="813"/>
                    <a:pt x="451" y="821"/>
                  </a:cubicBezTo>
                  <a:cubicBezTo>
                    <a:pt x="435" y="845"/>
                    <a:pt x="411" y="861"/>
                    <a:pt x="435" y="884"/>
                  </a:cubicBezTo>
                  <a:cubicBezTo>
                    <a:pt x="451" y="900"/>
                    <a:pt x="475" y="924"/>
                    <a:pt x="459" y="932"/>
                  </a:cubicBezTo>
                  <a:cubicBezTo>
                    <a:pt x="435" y="939"/>
                    <a:pt x="293" y="939"/>
                    <a:pt x="309" y="1003"/>
                  </a:cubicBezTo>
                  <a:cubicBezTo>
                    <a:pt x="324" y="1066"/>
                    <a:pt x="348" y="1074"/>
                    <a:pt x="340" y="1098"/>
                  </a:cubicBezTo>
                  <a:cubicBezTo>
                    <a:pt x="332" y="1129"/>
                    <a:pt x="301" y="1169"/>
                    <a:pt x="261" y="1137"/>
                  </a:cubicBezTo>
                  <a:cubicBezTo>
                    <a:pt x="222" y="1106"/>
                    <a:pt x="79" y="1074"/>
                    <a:pt x="87" y="1200"/>
                  </a:cubicBezTo>
                  <a:cubicBezTo>
                    <a:pt x="95" y="1208"/>
                    <a:pt x="119" y="1295"/>
                    <a:pt x="79" y="1295"/>
                  </a:cubicBezTo>
                  <a:cubicBezTo>
                    <a:pt x="48" y="1295"/>
                    <a:pt x="79" y="1319"/>
                    <a:pt x="63" y="1366"/>
                  </a:cubicBezTo>
                  <a:cubicBezTo>
                    <a:pt x="48" y="1414"/>
                    <a:pt x="48" y="1398"/>
                    <a:pt x="40" y="1390"/>
                  </a:cubicBezTo>
                  <a:cubicBezTo>
                    <a:pt x="24" y="1390"/>
                    <a:pt x="0" y="1406"/>
                    <a:pt x="0" y="1414"/>
                  </a:cubicBezTo>
                  <a:cubicBezTo>
                    <a:pt x="0" y="1422"/>
                    <a:pt x="0" y="1422"/>
                    <a:pt x="0" y="1422"/>
                  </a:cubicBezTo>
                  <a:cubicBezTo>
                    <a:pt x="95" y="1438"/>
                    <a:pt x="467" y="1406"/>
                    <a:pt x="498" y="1406"/>
                  </a:cubicBezTo>
                  <a:cubicBezTo>
                    <a:pt x="530" y="1398"/>
                    <a:pt x="498" y="1343"/>
                    <a:pt x="498" y="1319"/>
                  </a:cubicBezTo>
                  <a:cubicBezTo>
                    <a:pt x="498" y="1295"/>
                    <a:pt x="562" y="1303"/>
                    <a:pt x="577" y="1311"/>
                  </a:cubicBezTo>
                  <a:cubicBezTo>
                    <a:pt x="601" y="1327"/>
                    <a:pt x="625" y="1351"/>
                    <a:pt x="633" y="1335"/>
                  </a:cubicBezTo>
                  <a:cubicBezTo>
                    <a:pt x="640" y="1311"/>
                    <a:pt x="680" y="1303"/>
                    <a:pt x="680" y="1303"/>
                  </a:cubicBezTo>
                  <a:cubicBezTo>
                    <a:pt x="1099" y="1279"/>
                    <a:pt x="1724" y="1208"/>
                    <a:pt x="2174" y="1153"/>
                  </a:cubicBezTo>
                  <a:cubicBezTo>
                    <a:pt x="2214" y="1121"/>
                    <a:pt x="2261" y="1090"/>
                    <a:pt x="2269" y="1074"/>
                  </a:cubicBezTo>
                  <a:cubicBezTo>
                    <a:pt x="2293" y="1050"/>
                    <a:pt x="2293" y="1074"/>
                    <a:pt x="2316" y="1074"/>
                  </a:cubicBezTo>
                  <a:cubicBezTo>
                    <a:pt x="2332" y="1074"/>
                    <a:pt x="2340" y="1058"/>
                    <a:pt x="2348" y="1019"/>
                  </a:cubicBezTo>
                  <a:cubicBezTo>
                    <a:pt x="2356" y="979"/>
                    <a:pt x="2388" y="995"/>
                    <a:pt x="2403" y="979"/>
                  </a:cubicBezTo>
                  <a:cubicBezTo>
                    <a:pt x="2427" y="971"/>
                    <a:pt x="2419" y="971"/>
                    <a:pt x="2427" y="939"/>
                  </a:cubicBezTo>
                  <a:cubicBezTo>
                    <a:pt x="2427" y="908"/>
                    <a:pt x="2435" y="924"/>
                    <a:pt x="2443" y="916"/>
                  </a:cubicBezTo>
                  <a:cubicBezTo>
                    <a:pt x="2451" y="908"/>
                    <a:pt x="2475" y="884"/>
                    <a:pt x="2475" y="861"/>
                  </a:cubicBezTo>
                  <a:cubicBezTo>
                    <a:pt x="2475" y="837"/>
                    <a:pt x="2514" y="813"/>
                    <a:pt x="2538" y="805"/>
                  </a:cubicBezTo>
                  <a:cubicBezTo>
                    <a:pt x="2554" y="789"/>
                    <a:pt x="2617" y="734"/>
                    <a:pt x="2633" y="718"/>
                  </a:cubicBezTo>
                  <a:cubicBezTo>
                    <a:pt x="2641" y="702"/>
                    <a:pt x="2680" y="663"/>
                    <a:pt x="2704" y="631"/>
                  </a:cubicBezTo>
                  <a:cubicBezTo>
                    <a:pt x="2680" y="608"/>
                    <a:pt x="2656" y="623"/>
                    <a:pt x="2601" y="592"/>
                  </a:cubicBezTo>
                  <a:cubicBezTo>
                    <a:pt x="2538" y="561"/>
                    <a:pt x="2538" y="522"/>
                    <a:pt x="2514" y="482"/>
                  </a:cubicBezTo>
                  <a:cubicBezTo>
                    <a:pt x="2498" y="450"/>
                    <a:pt x="2483" y="419"/>
                    <a:pt x="2451" y="395"/>
                  </a:cubicBezTo>
                  <a:cubicBezTo>
                    <a:pt x="2427" y="371"/>
                    <a:pt x="2419" y="276"/>
                    <a:pt x="2419" y="269"/>
                  </a:cubicBezTo>
                  <a:cubicBezTo>
                    <a:pt x="2419" y="269"/>
                    <a:pt x="2419" y="261"/>
                    <a:pt x="2427" y="261"/>
                  </a:cubicBezTo>
                  <a:cubicBezTo>
                    <a:pt x="2419" y="253"/>
                    <a:pt x="2403" y="237"/>
                    <a:pt x="2396" y="22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43" name="Freeform 782"/>
            <p:cNvSpPr>
              <a:spLocks noChangeArrowheads="1"/>
            </p:cNvSpPr>
            <p:nvPr/>
          </p:nvSpPr>
          <p:spPr bwMode="auto">
            <a:xfrm>
              <a:off x="18828366" y="6843271"/>
              <a:ext cx="1426374" cy="749135"/>
            </a:xfrm>
            <a:custGeom>
              <a:avLst/>
              <a:gdLst>
                <a:gd name="T0" fmla="*/ 8 w 2713"/>
                <a:gd name="T1" fmla="*/ 1406 h 1423"/>
                <a:gd name="T2" fmla="*/ 71 w 2713"/>
                <a:gd name="T3" fmla="*/ 1311 h 1423"/>
                <a:gd name="T4" fmla="*/ 87 w 2713"/>
                <a:gd name="T5" fmla="*/ 1192 h 1423"/>
                <a:gd name="T6" fmla="*/ 332 w 2713"/>
                <a:gd name="T7" fmla="*/ 1058 h 1423"/>
                <a:gd name="T8" fmla="*/ 443 w 2713"/>
                <a:gd name="T9" fmla="*/ 876 h 1423"/>
                <a:gd name="T10" fmla="*/ 467 w 2713"/>
                <a:gd name="T11" fmla="*/ 781 h 1423"/>
                <a:gd name="T12" fmla="*/ 617 w 2713"/>
                <a:gd name="T13" fmla="*/ 750 h 1423"/>
                <a:gd name="T14" fmla="*/ 712 w 2713"/>
                <a:gd name="T15" fmla="*/ 694 h 1423"/>
                <a:gd name="T16" fmla="*/ 807 w 2713"/>
                <a:gd name="T17" fmla="*/ 710 h 1423"/>
                <a:gd name="T18" fmla="*/ 886 w 2713"/>
                <a:gd name="T19" fmla="*/ 639 h 1423"/>
                <a:gd name="T20" fmla="*/ 949 w 2713"/>
                <a:gd name="T21" fmla="*/ 663 h 1423"/>
                <a:gd name="T22" fmla="*/ 996 w 2713"/>
                <a:gd name="T23" fmla="*/ 631 h 1423"/>
                <a:gd name="T24" fmla="*/ 1060 w 2713"/>
                <a:gd name="T25" fmla="*/ 553 h 1423"/>
                <a:gd name="T26" fmla="*/ 1154 w 2713"/>
                <a:gd name="T27" fmla="*/ 584 h 1423"/>
                <a:gd name="T28" fmla="*/ 1218 w 2713"/>
                <a:gd name="T29" fmla="*/ 576 h 1423"/>
                <a:gd name="T30" fmla="*/ 1352 w 2713"/>
                <a:gd name="T31" fmla="*/ 348 h 1423"/>
                <a:gd name="T32" fmla="*/ 1423 w 2713"/>
                <a:gd name="T33" fmla="*/ 205 h 1423"/>
                <a:gd name="T34" fmla="*/ 1550 w 2713"/>
                <a:gd name="T35" fmla="*/ 182 h 1423"/>
                <a:gd name="T36" fmla="*/ 1589 w 2713"/>
                <a:gd name="T37" fmla="*/ 0 h 1423"/>
                <a:gd name="T38" fmla="*/ 1740 w 2713"/>
                <a:gd name="T39" fmla="*/ 24 h 1423"/>
                <a:gd name="T40" fmla="*/ 1898 w 2713"/>
                <a:gd name="T41" fmla="*/ 142 h 1423"/>
                <a:gd name="T42" fmla="*/ 2080 w 2713"/>
                <a:gd name="T43" fmla="*/ 150 h 1423"/>
                <a:gd name="T44" fmla="*/ 2206 w 2713"/>
                <a:gd name="T45" fmla="*/ 150 h 1423"/>
                <a:gd name="T46" fmla="*/ 2301 w 2713"/>
                <a:gd name="T47" fmla="*/ 126 h 1423"/>
                <a:gd name="T48" fmla="*/ 2411 w 2713"/>
                <a:gd name="T49" fmla="*/ 221 h 1423"/>
                <a:gd name="T50" fmla="*/ 2522 w 2713"/>
                <a:gd name="T51" fmla="*/ 466 h 1423"/>
                <a:gd name="T52" fmla="*/ 2712 w 2713"/>
                <a:gd name="T53" fmla="*/ 623 h 1423"/>
                <a:gd name="T54" fmla="*/ 2451 w 2713"/>
                <a:gd name="T55" fmla="*/ 908 h 1423"/>
                <a:gd name="T56" fmla="*/ 2356 w 2713"/>
                <a:gd name="T57" fmla="*/ 1011 h 1423"/>
                <a:gd name="T58" fmla="*/ 2182 w 2713"/>
                <a:gd name="T59" fmla="*/ 1145 h 1423"/>
                <a:gd name="T60" fmla="*/ 593 w 2713"/>
                <a:gd name="T61" fmla="*/ 1311 h 1423"/>
                <a:gd name="T62" fmla="*/ 506 w 2713"/>
                <a:gd name="T63" fmla="*/ 1398 h 1423"/>
                <a:gd name="T64" fmla="*/ 490 w 2713"/>
                <a:gd name="T65" fmla="*/ 1390 h 1423"/>
                <a:gd name="T66" fmla="*/ 593 w 2713"/>
                <a:gd name="T67" fmla="*/ 1303 h 1423"/>
                <a:gd name="T68" fmla="*/ 2174 w 2713"/>
                <a:gd name="T69" fmla="*/ 1137 h 1423"/>
                <a:gd name="T70" fmla="*/ 2348 w 2713"/>
                <a:gd name="T71" fmla="*/ 1011 h 1423"/>
                <a:gd name="T72" fmla="*/ 2451 w 2713"/>
                <a:gd name="T73" fmla="*/ 908 h 1423"/>
                <a:gd name="T74" fmla="*/ 2672 w 2713"/>
                <a:gd name="T75" fmla="*/ 607 h 1423"/>
                <a:gd name="T76" fmla="*/ 2419 w 2713"/>
                <a:gd name="T77" fmla="*/ 261 h 1423"/>
                <a:gd name="T78" fmla="*/ 2324 w 2713"/>
                <a:gd name="T79" fmla="*/ 158 h 1423"/>
                <a:gd name="T80" fmla="*/ 2230 w 2713"/>
                <a:gd name="T81" fmla="*/ 142 h 1423"/>
                <a:gd name="T82" fmla="*/ 2087 w 2713"/>
                <a:gd name="T83" fmla="*/ 158 h 1423"/>
                <a:gd name="T84" fmla="*/ 1929 w 2713"/>
                <a:gd name="T85" fmla="*/ 150 h 1423"/>
                <a:gd name="T86" fmla="*/ 1755 w 2713"/>
                <a:gd name="T87" fmla="*/ 55 h 1423"/>
                <a:gd name="T88" fmla="*/ 1589 w 2713"/>
                <a:gd name="T89" fmla="*/ 8 h 1423"/>
                <a:gd name="T90" fmla="*/ 1581 w 2713"/>
                <a:gd name="T91" fmla="*/ 174 h 1423"/>
                <a:gd name="T92" fmla="*/ 1423 w 2713"/>
                <a:gd name="T93" fmla="*/ 221 h 1423"/>
                <a:gd name="T94" fmla="*/ 1376 w 2713"/>
                <a:gd name="T95" fmla="*/ 340 h 1423"/>
                <a:gd name="T96" fmla="*/ 1265 w 2713"/>
                <a:gd name="T97" fmla="*/ 466 h 1423"/>
                <a:gd name="T98" fmla="*/ 1154 w 2713"/>
                <a:gd name="T99" fmla="*/ 600 h 1423"/>
                <a:gd name="T100" fmla="*/ 1075 w 2713"/>
                <a:gd name="T101" fmla="*/ 545 h 1423"/>
                <a:gd name="T102" fmla="*/ 1004 w 2713"/>
                <a:gd name="T103" fmla="*/ 631 h 1423"/>
                <a:gd name="T104" fmla="*/ 957 w 2713"/>
                <a:gd name="T105" fmla="*/ 694 h 1423"/>
                <a:gd name="T106" fmla="*/ 894 w 2713"/>
                <a:gd name="T107" fmla="*/ 647 h 1423"/>
                <a:gd name="T108" fmla="*/ 815 w 2713"/>
                <a:gd name="T109" fmla="*/ 687 h 1423"/>
                <a:gd name="T110" fmla="*/ 728 w 2713"/>
                <a:gd name="T111" fmla="*/ 718 h 1423"/>
                <a:gd name="T112" fmla="*/ 625 w 2713"/>
                <a:gd name="T113" fmla="*/ 750 h 1423"/>
                <a:gd name="T114" fmla="*/ 498 w 2713"/>
                <a:gd name="T115" fmla="*/ 781 h 1423"/>
                <a:gd name="T116" fmla="*/ 475 w 2713"/>
                <a:gd name="T117" fmla="*/ 916 h 1423"/>
                <a:gd name="T118" fmla="*/ 348 w 2713"/>
                <a:gd name="T119" fmla="*/ 1098 h 1423"/>
                <a:gd name="T120" fmla="*/ 111 w 2713"/>
                <a:gd name="T121" fmla="*/ 1279 h 1423"/>
                <a:gd name="T122" fmla="*/ 48 w 2713"/>
                <a:gd name="T123" fmla="*/ 1390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3" h="1423">
                  <a:moveTo>
                    <a:pt x="71" y="1422"/>
                  </a:moveTo>
                  <a:lnTo>
                    <a:pt x="71" y="1422"/>
                  </a:lnTo>
                  <a:cubicBezTo>
                    <a:pt x="40" y="1422"/>
                    <a:pt x="24" y="1422"/>
                    <a:pt x="8" y="1422"/>
                  </a:cubicBezTo>
                  <a:cubicBezTo>
                    <a:pt x="0" y="1422"/>
                    <a:pt x="0" y="1422"/>
                    <a:pt x="0" y="1422"/>
                  </a:cubicBezTo>
                  <a:cubicBezTo>
                    <a:pt x="8" y="1414"/>
                    <a:pt x="8" y="1414"/>
                    <a:pt x="8" y="1414"/>
                  </a:cubicBezTo>
                  <a:cubicBezTo>
                    <a:pt x="8" y="1414"/>
                    <a:pt x="8" y="1414"/>
                    <a:pt x="8" y="1406"/>
                  </a:cubicBezTo>
                  <a:cubicBezTo>
                    <a:pt x="8" y="1398"/>
                    <a:pt x="24" y="1382"/>
                    <a:pt x="40" y="1382"/>
                  </a:cubicBezTo>
                  <a:cubicBezTo>
                    <a:pt x="40" y="1382"/>
                    <a:pt x="40" y="1382"/>
                    <a:pt x="48" y="1382"/>
                  </a:cubicBezTo>
                  <a:lnTo>
                    <a:pt x="56" y="1382"/>
                  </a:lnTo>
                  <a:cubicBezTo>
                    <a:pt x="56" y="1390"/>
                    <a:pt x="56" y="1390"/>
                    <a:pt x="56" y="1390"/>
                  </a:cubicBezTo>
                  <a:cubicBezTo>
                    <a:pt x="56" y="1382"/>
                    <a:pt x="64" y="1366"/>
                    <a:pt x="71" y="1358"/>
                  </a:cubicBezTo>
                  <a:cubicBezTo>
                    <a:pt x="71" y="1335"/>
                    <a:pt x="71" y="1319"/>
                    <a:pt x="71" y="1311"/>
                  </a:cubicBezTo>
                  <a:cubicBezTo>
                    <a:pt x="71" y="1303"/>
                    <a:pt x="71" y="1295"/>
                    <a:pt x="71" y="1287"/>
                  </a:cubicBezTo>
                  <a:cubicBezTo>
                    <a:pt x="71" y="1287"/>
                    <a:pt x="79" y="1287"/>
                    <a:pt x="87" y="1287"/>
                  </a:cubicBezTo>
                  <a:cubicBezTo>
                    <a:pt x="95" y="1287"/>
                    <a:pt x="103" y="1279"/>
                    <a:pt x="103" y="1271"/>
                  </a:cubicBezTo>
                  <a:cubicBezTo>
                    <a:pt x="111" y="1248"/>
                    <a:pt x="95" y="1200"/>
                    <a:pt x="87" y="1192"/>
                  </a:cubicBezTo>
                  <a:lnTo>
                    <a:pt x="87" y="1192"/>
                  </a:lnTo>
                  <a:lnTo>
                    <a:pt x="87" y="1192"/>
                  </a:lnTo>
                  <a:cubicBezTo>
                    <a:pt x="87" y="1161"/>
                    <a:pt x="95" y="1137"/>
                    <a:pt x="111" y="1121"/>
                  </a:cubicBezTo>
                  <a:cubicBezTo>
                    <a:pt x="127" y="1105"/>
                    <a:pt x="151" y="1098"/>
                    <a:pt x="174" y="1098"/>
                  </a:cubicBezTo>
                  <a:cubicBezTo>
                    <a:pt x="214" y="1098"/>
                    <a:pt x="253" y="1113"/>
                    <a:pt x="269" y="1129"/>
                  </a:cubicBezTo>
                  <a:cubicBezTo>
                    <a:pt x="277" y="1137"/>
                    <a:pt x="293" y="1137"/>
                    <a:pt x="301" y="1137"/>
                  </a:cubicBezTo>
                  <a:cubicBezTo>
                    <a:pt x="324" y="1137"/>
                    <a:pt x="340" y="1113"/>
                    <a:pt x="340" y="1090"/>
                  </a:cubicBezTo>
                  <a:cubicBezTo>
                    <a:pt x="348" y="1082"/>
                    <a:pt x="340" y="1074"/>
                    <a:pt x="332" y="1058"/>
                  </a:cubicBezTo>
                  <a:cubicBezTo>
                    <a:pt x="324" y="1042"/>
                    <a:pt x="317" y="1026"/>
                    <a:pt x="309" y="995"/>
                  </a:cubicBezTo>
                  <a:cubicBezTo>
                    <a:pt x="309" y="987"/>
                    <a:pt x="309" y="979"/>
                    <a:pt x="317" y="971"/>
                  </a:cubicBezTo>
                  <a:cubicBezTo>
                    <a:pt x="332" y="940"/>
                    <a:pt x="395" y="931"/>
                    <a:pt x="435" y="924"/>
                  </a:cubicBezTo>
                  <a:cubicBezTo>
                    <a:pt x="451" y="924"/>
                    <a:pt x="459" y="924"/>
                    <a:pt x="467" y="924"/>
                  </a:cubicBezTo>
                  <a:cubicBezTo>
                    <a:pt x="467" y="916"/>
                    <a:pt x="467" y="916"/>
                    <a:pt x="467" y="916"/>
                  </a:cubicBezTo>
                  <a:cubicBezTo>
                    <a:pt x="467" y="908"/>
                    <a:pt x="459" y="892"/>
                    <a:pt x="443" y="876"/>
                  </a:cubicBezTo>
                  <a:cubicBezTo>
                    <a:pt x="435" y="876"/>
                    <a:pt x="435" y="876"/>
                    <a:pt x="435" y="876"/>
                  </a:cubicBezTo>
                  <a:cubicBezTo>
                    <a:pt x="419" y="860"/>
                    <a:pt x="435" y="845"/>
                    <a:pt x="443" y="829"/>
                  </a:cubicBezTo>
                  <a:cubicBezTo>
                    <a:pt x="451" y="821"/>
                    <a:pt x="451" y="821"/>
                    <a:pt x="459" y="813"/>
                  </a:cubicBezTo>
                  <a:cubicBezTo>
                    <a:pt x="467" y="805"/>
                    <a:pt x="467" y="797"/>
                    <a:pt x="459" y="781"/>
                  </a:cubicBezTo>
                  <a:lnTo>
                    <a:pt x="459" y="781"/>
                  </a:lnTo>
                  <a:cubicBezTo>
                    <a:pt x="467" y="781"/>
                    <a:pt x="467" y="781"/>
                    <a:pt x="467" y="781"/>
                  </a:cubicBezTo>
                  <a:cubicBezTo>
                    <a:pt x="475" y="773"/>
                    <a:pt x="490" y="773"/>
                    <a:pt x="498" y="781"/>
                  </a:cubicBezTo>
                  <a:lnTo>
                    <a:pt x="506" y="781"/>
                  </a:lnTo>
                  <a:cubicBezTo>
                    <a:pt x="522" y="781"/>
                    <a:pt x="522" y="773"/>
                    <a:pt x="522" y="758"/>
                  </a:cubicBezTo>
                  <a:cubicBezTo>
                    <a:pt x="522" y="742"/>
                    <a:pt x="538" y="726"/>
                    <a:pt x="562" y="726"/>
                  </a:cubicBezTo>
                  <a:cubicBezTo>
                    <a:pt x="570" y="734"/>
                    <a:pt x="577" y="734"/>
                    <a:pt x="585" y="734"/>
                  </a:cubicBezTo>
                  <a:cubicBezTo>
                    <a:pt x="593" y="742"/>
                    <a:pt x="609" y="750"/>
                    <a:pt x="617" y="750"/>
                  </a:cubicBezTo>
                  <a:lnTo>
                    <a:pt x="617" y="750"/>
                  </a:lnTo>
                  <a:cubicBezTo>
                    <a:pt x="617" y="742"/>
                    <a:pt x="617" y="742"/>
                    <a:pt x="617" y="742"/>
                  </a:cubicBezTo>
                  <a:cubicBezTo>
                    <a:pt x="617" y="726"/>
                    <a:pt x="617" y="718"/>
                    <a:pt x="641" y="702"/>
                  </a:cubicBezTo>
                  <a:cubicBezTo>
                    <a:pt x="657" y="694"/>
                    <a:pt x="672" y="687"/>
                    <a:pt x="688" y="687"/>
                  </a:cubicBezTo>
                  <a:cubicBezTo>
                    <a:pt x="696" y="687"/>
                    <a:pt x="696" y="687"/>
                    <a:pt x="696" y="687"/>
                  </a:cubicBezTo>
                  <a:cubicBezTo>
                    <a:pt x="704" y="687"/>
                    <a:pt x="712" y="694"/>
                    <a:pt x="712" y="694"/>
                  </a:cubicBezTo>
                  <a:cubicBezTo>
                    <a:pt x="720" y="702"/>
                    <a:pt x="720" y="710"/>
                    <a:pt x="735" y="710"/>
                  </a:cubicBezTo>
                  <a:lnTo>
                    <a:pt x="743" y="710"/>
                  </a:lnTo>
                  <a:lnTo>
                    <a:pt x="743" y="710"/>
                  </a:lnTo>
                  <a:cubicBezTo>
                    <a:pt x="751" y="710"/>
                    <a:pt x="759" y="710"/>
                    <a:pt x="767" y="726"/>
                  </a:cubicBezTo>
                  <a:cubicBezTo>
                    <a:pt x="783" y="734"/>
                    <a:pt x="791" y="742"/>
                    <a:pt x="799" y="742"/>
                  </a:cubicBezTo>
                  <a:cubicBezTo>
                    <a:pt x="807" y="742"/>
                    <a:pt x="807" y="726"/>
                    <a:pt x="807" y="710"/>
                  </a:cubicBezTo>
                  <a:cubicBezTo>
                    <a:pt x="807" y="702"/>
                    <a:pt x="807" y="687"/>
                    <a:pt x="807" y="687"/>
                  </a:cubicBezTo>
                  <a:cubicBezTo>
                    <a:pt x="815" y="678"/>
                    <a:pt x="823" y="678"/>
                    <a:pt x="830" y="678"/>
                  </a:cubicBezTo>
                  <a:cubicBezTo>
                    <a:pt x="838" y="678"/>
                    <a:pt x="838" y="678"/>
                    <a:pt x="846" y="671"/>
                  </a:cubicBezTo>
                  <a:lnTo>
                    <a:pt x="846" y="671"/>
                  </a:lnTo>
                  <a:cubicBezTo>
                    <a:pt x="854" y="655"/>
                    <a:pt x="870" y="655"/>
                    <a:pt x="878" y="647"/>
                  </a:cubicBezTo>
                  <a:cubicBezTo>
                    <a:pt x="878" y="647"/>
                    <a:pt x="886" y="647"/>
                    <a:pt x="886" y="639"/>
                  </a:cubicBezTo>
                  <a:cubicBezTo>
                    <a:pt x="886" y="639"/>
                    <a:pt x="894" y="631"/>
                    <a:pt x="901" y="631"/>
                  </a:cubicBezTo>
                  <a:lnTo>
                    <a:pt x="901" y="631"/>
                  </a:lnTo>
                  <a:cubicBezTo>
                    <a:pt x="910" y="631"/>
                    <a:pt x="910" y="639"/>
                    <a:pt x="917" y="639"/>
                  </a:cubicBezTo>
                  <a:lnTo>
                    <a:pt x="917" y="647"/>
                  </a:lnTo>
                  <a:cubicBezTo>
                    <a:pt x="917" y="647"/>
                    <a:pt x="933" y="655"/>
                    <a:pt x="949" y="663"/>
                  </a:cubicBezTo>
                  <a:lnTo>
                    <a:pt x="949" y="663"/>
                  </a:lnTo>
                  <a:cubicBezTo>
                    <a:pt x="957" y="687"/>
                    <a:pt x="957" y="687"/>
                    <a:pt x="957" y="687"/>
                  </a:cubicBezTo>
                  <a:cubicBezTo>
                    <a:pt x="965" y="694"/>
                    <a:pt x="973" y="694"/>
                    <a:pt x="973" y="694"/>
                  </a:cubicBezTo>
                  <a:cubicBezTo>
                    <a:pt x="981" y="694"/>
                    <a:pt x="981" y="694"/>
                    <a:pt x="981" y="694"/>
                  </a:cubicBezTo>
                  <a:cubicBezTo>
                    <a:pt x="981" y="694"/>
                    <a:pt x="981" y="671"/>
                    <a:pt x="981" y="663"/>
                  </a:cubicBezTo>
                  <a:lnTo>
                    <a:pt x="981" y="655"/>
                  </a:lnTo>
                  <a:cubicBezTo>
                    <a:pt x="981" y="647"/>
                    <a:pt x="981" y="639"/>
                    <a:pt x="996" y="631"/>
                  </a:cubicBezTo>
                  <a:lnTo>
                    <a:pt x="996" y="631"/>
                  </a:lnTo>
                  <a:cubicBezTo>
                    <a:pt x="1004" y="623"/>
                    <a:pt x="1004" y="623"/>
                    <a:pt x="1012" y="607"/>
                  </a:cubicBezTo>
                  <a:lnTo>
                    <a:pt x="1012" y="607"/>
                  </a:lnTo>
                  <a:cubicBezTo>
                    <a:pt x="1020" y="584"/>
                    <a:pt x="1028" y="584"/>
                    <a:pt x="1036" y="576"/>
                  </a:cubicBezTo>
                  <a:cubicBezTo>
                    <a:pt x="1036" y="576"/>
                    <a:pt x="1044" y="576"/>
                    <a:pt x="1044" y="568"/>
                  </a:cubicBezTo>
                  <a:cubicBezTo>
                    <a:pt x="1052" y="568"/>
                    <a:pt x="1052" y="561"/>
                    <a:pt x="1060" y="553"/>
                  </a:cubicBezTo>
                  <a:cubicBezTo>
                    <a:pt x="1060" y="545"/>
                    <a:pt x="1068" y="537"/>
                    <a:pt x="1075" y="537"/>
                  </a:cubicBezTo>
                  <a:lnTo>
                    <a:pt x="1075" y="537"/>
                  </a:lnTo>
                  <a:cubicBezTo>
                    <a:pt x="1083" y="537"/>
                    <a:pt x="1091" y="545"/>
                    <a:pt x="1099" y="553"/>
                  </a:cubicBezTo>
                  <a:cubicBezTo>
                    <a:pt x="1099" y="561"/>
                    <a:pt x="1107" y="561"/>
                    <a:pt x="1107" y="568"/>
                  </a:cubicBezTo>
                  <a:cubicBezTo>
                    <a:pt x="1123" y="576"/>
                    <a:pt x="1131" y="584"/>
                    <a:pt x="1147" y="584"/>
                  </a:cubicBezTo>
                  <a:cubicBezTo>
                    <a:pt x="1147" y="584"/>
                    <a:pt x="1147" y="584"/>
                    <a:pt x="1154" y="584"/>
                  </a:cubicBezTo>
                  <a:lnTo>
                    <a:pt x="1163" y="592"/>
                  </a:lnTo>
                  <a:lnTo>
                    <a:pt x="1170" y="600"/>
                  </a:lnTo>
                  <a:cubicBezTo>
                    <a:pt x="1178" y="600"/>
                    <a:pt x="1178" y="600"/>
                    <a:pt x="1186" y="592"/>
                  </a:cubicBezTo>
                  <a:cubicBezTo>
                    <a:pt x="1194" y="592"/>
                    <a:pt x="1194" y="592"/>
                    <a:pt x="1202" y="592"/>
                  </a:cubicBezTo>
                  <a:cubicBezTo>
                    <a:pt x="1210" y="592"/>
                    <a:pt x="1218" y="592"/>
                    <a:pt x="1218" y="584"/>
                  </a:cubicBezTo>
                  <a:lnTo>
                    <a:pt x="1218" y="576"/>
                  </a:lnTo>
                  <a:cubicBezTo>
                    <a:pt x="1210" y="553"/>
                    <a:pt x="1241" y="482"/>
                    <a:pt x="1257" y="458"/>
                  </a:cubicBezTo>
                  <a:cubicBezTo>
                    <a:pt x="1265" y="450"/>
                    <a:pt x="1273" y="450"/>
                    <a:pt x="1273" y="450"/>
                  </a:cubicBezTo>
                  <a:cubicBezTo>
                    <a:pt x="1289" y="450"/>
                    <a:pt x="1305" y="427"/>
                    <a:pt x="1305" y="411"/>
                  </a:cubicBezTo>
                  <a:cubicBezTo>
                    <a:pt x="1305" y="379"/>
                    <a:pt x="1313" y="363"/>
                    <a:pt x="1328" y="363"/>
                  </a:cubicBezTo>
                  <a:cubicBezTo>
                    <a:pt x="1336" y="363"/>
                    <a:pt x="1336" y="363"/>
                    <a:pt x="1336" y="363"/>
                  </a:cubicBezTo>
                  <a:cubicBezTo>
                    <a:pt x="1344" y="363"/>
                    <a:pt x="1344" y="363"/>
                    <a:pt x="1352" y="348"/>
                  </a:cubicBezTo>
                  <a:cubicBezTo>
                    <a:pt x="1360" y="340"/>
                    <a:pt x="1368" y="340"/>
                    <a:pt x="1376" y="332"/>
                  </a:cubicBezTo>
                  <a:cubicBezTo>
                    <a:pt x="1384" y="332"/>
                    <a:pt x="1392" y="324"/>
                    <a:pt x="1384" y="308"/>
                  </a:cubicBezTo>
                  <a:cubicBezTo>
                    <a:pt x="1384" y="300"/>
                    <a:pt x="1376" y="292"/>
                    <a:pt x="1376" y="292"/>
                  </a:cubicBezTo>
                  <a:cubicBezTo>
                    <a:pt x="1368" y="276"/>
                    <a:pt x="1368" y="276"/>
                    <a:pt x="1368" y="245"/>
                  </a:cubicBezTo>
                  <a:cubicBezTo>
                    <a:pt x="1376" y="221"/>
                    <a:pt x="1392" y="205"/>
                    <a:pt x="1407" y="205"/>
                  </a:cubicBezTo>
                  <a:cubicBezTo>
                    <a:pt x="1415" y="205"/>
                    <a:pt x="1415" y="205"/>
                    <a:pt x="1423" y="205"/>
                  </a:cubicBezTo>
                  <a:cubicBezTo>
                    <a:pt x="1423" y="213"/>
                    <a:pt x="1423" y="213"/>
                    <a:pt x="1431" y="213"/>
                  </a:cubicBezTo>
                  <a:cubicBezTo>
                    <a:pt x="1439" y="229"/>
                    <a:pt x="1455" y="245"/>
                    <a:pt x="1463" y="245"/>
                  </a:cubicBezTo>
                  <a:cubicBezTo>
                    <a:pt x="1463" y="245"/>
                    <a:pt x="1471" y="245"/>
                    <a:pt x="1471" y="237"/>
                  </a:cubicBezTo>
                  <a:cubicBezTo>
                    <a:pt x="1479" y="229"/>
                    <a:pt x="1479" y="221"/>
                    <a:pt x="1479" y="213"/>
                  </a:cubicBezTo>
                  <a:cubicBezTo>
                    <a:pt x="1479" y="205"/>
                    <a:pt x="1471" y="189"/>
                    <a:pt x="1502" y="182"/>
                  </a:cubicBezTo>
                  <a:cubicBezTo>
                    <a:pt x="1518" y="182"/>
                    <a:pt x="1534" y="182"/>
                    <a:pt x="1550" y="182"/>
                  </a:cubicBezTo>
                  <a:cubicBezTo>
                    <a:pt x="1566" y="182"/>
                    <a:pt x="1574" y="182"/>
                    <a:pt x="1574" y="174"/>
                  </a:cubicBezTo>
                  <a:cubicBezTo>
                    <a:pt x="1581" y="166"/>
                    <a:pt x="1581" y="142"/>
                    <a:pt x="1574" y="118"/>
                  </a:cubicBezTo>
                  <a:cubicBezTo>
                    <a:pt x="1566" y="118"/>
                    <a:pt x="1566" y="110"/>
                    <a:pt x="1566" y="110"/>
                  </a:cubicBezTo>
                  <a:cubicBezTo>
                    <a:pt x="1550" y="102"/>
                    <a:pt x="1550" y="95"/>
                    <a:pt x="1550" y="71"/>
                  </a:cubicBezTo>
                  <a:cubicBezTo>
                    <a:pt x="1558" y="63"/>
                    <a:pt x="1558" y="55"/>
                    <a:pt x="1558" y="47"/>
                  </a:cubicBezTo>
                  <a:cubicBezTo>
                    <a:pt x="1566" y="31"/>
                    <a:pt x="1566" y="0"/>
                    <a:pt x="1589" y="0"/>
                  </a:cubicBezTo>
                  <a:lnTo>
                    <a:pt x="1589" y="0"/>
                  </a:lnTo>
                  <a:cubicBezTo>
                    <a:pt x="1621" y="0"/>
                    <a:pt x="1645" y="8"/>
                    <a:pt x="1676" y="15"/>
                  </a:cubicBezTo>
                  <a:lnTo>
                    <a:pt x="1684" y="15"/>
                  </a:lnTo>
                  <a:cubicBezTo>
                    <a:pt x="1692" y="15"/>
                    <a:pt x="1700" y="15"/>
                    <a:pt x="1700" y="8"/>
                  </a:cubicBezTo>
                  <a:cubicBezTo>
                    <a:pt x="1708" y="8"/>
                    <a:pt x="1708" y="8"/>
                    <a:pt x="1716" y="8"/>
                  </a:cubicBezTo>
                  <a:cubicBezTo>
                    <a:pt x="1724" y="8"/>
                    <a:pt x="1732" y="8"/>
                    <a:pt x="1740" y="24"/>
                  </a:cubicBezTo>
                  <a:cubicBezTo>
                    <a:pt x="1747" y="31"/>
                    <a:pt x="1755" y="47"/>
                    <a:pt x="1755" y="55"/>
                  </a:cubicBezTo>
                  <a:cubicBezTo>
                    <a:pt x="1771" y="71"/>
                    <a:pt x="1771" y="87"/>
                    <a:pt x="1787" y="95"/>
                  </a:cubicBezTo>
                  <a:cubicBezTo>
                    <a:pt x="1795" y="102"/>
                    <a:pt x="1803" y="110"/>
                    <a:pt x="1803" y="118"/>
                  </a:cubicBezTo>
                  <a:cubicBezTo>
                    <a:pt x="1811" y="134"/>
                    <a:pt x="1811" y="142"/>
                    <a:pt x="1842" y="150"/>
                  </a:cubicBezTo>
                  <a:cubicBezTo>
                    <a:pt x="1850" y="150"/>
                    <a:pt x="1850" y="150"/>
                    <a:pt x="1858" y="150"/>
                  </a:cubicBezTo>
                  <a:cubicBezTo>
                    <a:pt x="1874" y="150"/>
                    <a:pt x="1890" y="150"/>
                    <a:pt x="1898" y="142"/>
                  </a:cubicBezTo>
                  <a:cubicBezTo>
                    <a:pt x="1913" y="142"/>
                    <a:pt x="1921" y="142"/>
                    <a:pt x="1929" y="142"/>
                  </a:cubicBezTo>
                  <a:cubicBezTo>
                    <a:pt x="1945" y="142"/>
                    <a:pt x="1953" y="142"/>
                    <a:pt x="1953" y="150"/>
                  </a:cubicBezTo>
                  <a:cubicBezTo>
                    <a:pt x="1969" y="166"/>
                    <a:pt x="2008" y="197"/>
                    <a:pt x="2032" y="197"/>
                  </a:cubicBezTo>
                  <a:lnTo>
                    <a:pt x="2040" y="197"/>
                  </a:lnTo>
                  <a:cubicBezTo>
                    <a:pt x="2048" y="197"/>
                    <a:pt x="2056" y="189"/>
                    <a:pt x="2056" y="182"/>
                  </a:cubicBezTo>
                  <a:cubicBezTo>
                    <a:pt x="2064" y="166"/>
                    <a:pt x="2064" y="150"/>
                    <a:pt x="2080" y="150"/>
                  </a:cubicBezTo>
                  <a:cubicBezTo>
                    <a:pt x="2087" y="150"/>
                    <a:pt x="2087" y="150"/>
                    <a:pt x="2087" y="158"/>
                  </a:cubicBezTo>
                  <a:cubicBezTo>
                    <a:pt x="2103" y="158"/>
                    <a:pt x="2119" y="166"/>
                    <a:pt x="2127" y="166"/>
                  </a:cubicBezTo>
                  <a:cubicBezTo>
                    <a:pt x="2135" y="174"/>
                    <a:pt x="2135" y="182"/>
                    <a:pt x="2143" y="174"/>
                  </a:cubicBezTo>
                  <a:cubicBezTo>
                    <a:pt x="2166" y="174"/>
                    <a:pt x="2174" y="166"/>
                    <a:pt x="2174" y="158"/>
                  </a:cubicBezTo>
                  <a:cubicBezTo>
                    <a:pt x="2182" y="158"/>
                    <a:pt x="2182" y="150"/>
                    <a:pt x="2198" y="150"/>
                  </a:cubicBezTo>
                  <a:lnTo>
                    <a:pt x="2206" y="150"/>
                  </a:lnTo>
                  <a:cubicBezTo>
                    <a:pt x="2214" y="150"/>
                    <a:pt x="2214" y="150"/>
                    <a:pt x="2222" y="134"/>
                  </a:cubicBezTo>
                  <a:cubicBezTo>
                    <a:pt x="2230" y="134"/>
                    <a:pt x="2238" y="126"/>
                    <a:pt x="2246" y="118"/>
                  </a:cubicBezTo>
                  <a:cubicBezTo>
                    <a:pt x="2277" y="102"/>
                    <a:pt x="2277" y="102"/>
                    <a:pt x="2277" y="102"/>
                  </a:cubicBezTo>
                  <a:cubicBezTo>
                    <a:pt x="2293" y="110"/>
                    <a:pt x="2293" y="110"/>
                    <a:pt x="2293" y="110"/>
                  </a:cubicBezTo>
                  <a:cubicBezTo>
                    <a:pt x="2293" y="118"/>
                    <a:pt x="2293" y="118"/>
                    <a:pt x="2293" y="118"/>
                  </a:cubicBezTo>
                  <a:cubicBezTo>
                    <a:pt x="2293" y="118"/>
                    <a:pt x="2293" y="118"/>
                    <a:pt x="2301" y="126"/>
                  </a:cubicBezTo>
                  <a:cubicBezTo>
                    <a:pt x="2301" y="134"/>
                    <a:pt x="2309" y="142"/>
                    <a:pt x="2317" y="150"/>
                  </a:cubicBezTo>
                  <a:cubicBezTo>
                    <a:pt x="2324" y="150"/>
                    <a:pt x="2333" y="158"/>
                    <a:pt x="2333" y="158"/>
                  </a:cubicBezTo>
                  <a:cubicBezTo>
                    <a:pt x="2333" y="158"/>
                    <a:pt x="2333" y="166"/>
                    <a:pt x="2340" y="174"/>
                  </a:cubicBezTo>
                  <a:cubicBezTo>
                    <a:pt x="2340" y="182"/>
                    <a:pt x="2364" y="189"/>
                    <a:pt x="2388" y="189"/>
                  </a:cubicBezTo>
                  <a:cubicBezTo>
                    <a:pt x="2404" y="197"/>
                    <a:pt x="2404" y="205"/>
                    <a:pt x="2404" y="213"/>
                  </a:cubicBezTo>
                  <a:lnTo>
                    <a:pt x="2411" y="221"/>
                  </a:lnTo>
                  <a:cubicBezTo>
                    <a:pt x="2411" y="229"/>
                    <a:pt x="2419" y="229"/>
                    <a:pt x="2443" y="245"/>
                  </a:cubicBezTo>
                  <a:cubicBezTo>
                    <a:pt x="2443" y="253"/>
                    <a:pt x="2443" y="253"/>
                    <a:pt x="2443" y="253"/>
                  </a:cubicBezTo>
                  <a:cubicBezTo>
                    <a:pt x="2435" y="253"/>
                    <a:pt x="2435" y="253"/>
                    <a:pt x="2435" y="253"/>
                  </a:cubicBezTo>
                  <a:cubicBezTo>
                    <a:pt x="2427" y="261"/>
                    <a:pt x="2427" y="261"/>
                    <a:pt x="2427" y="261"/>
                  </a:cubicBezTo>
                  <a:cubicBezTo>
                    <a:pt x="2427" y="276"/>
                    <a:pt x="2435" y="363"/>
                    <a:pt x="2467" y="387"/>
                  </a:cubicBezTo>
                  <a:cubicBezTo>
                    <a:pt x="2491" y="403"/>
                    <a:pt x="2506" y="435"/>
                    <a:pt x="2522" y="466"/>
                  </a:cubicBezTo>
                  <a:cubicBezTo>
                    <a:pt x="2530" y="474"/>
                    <a:pt x="2530" y="474"/>
                    <a:pt x="2530" y="474"/>
                  </a:cubicBezTo>
                  <a:cubicBezTo>
                    <a:pt x="2530" y="482"/>
                    <a:pt x="2538" y="490"/>
                    <a:pt x="2538" y="498"/>
                  </a:cubicBezTo>
                  <a:cubicBezTo>
                    <a:pt x="2554" y="529"/>
                    <a:pt x="2562" y="561"/>
                    <a:pt x="2609" y="584"/>
                  </a:cubicBezTo>
                  <a:cubicBezTo>
                    <a:pt x="2633" y="600"/>
                    <a:pt x="2657" y="600"/>
                    <a:pt x="2672" y="600"/>
                  </a:cubicBezTo>
                  <a:cubicBezTo>
                    <a:pt x="2688" y="607"/>
                    <a:pt x="2704" y="607"/>
                    <a:pt x="2712" y="623"/>
                  </a:cubicBezTo>
                  <a:lnTo>
                    <a:pt x="2712" y="623"/>
                  </a:lnTo>
                  <a:cubicBezTo>
                    <a:pt x="2712" y="631"/>
                    <a:pt x="2712" y="631"/>
                    <a:pt x="2712" y="631"/>
                  </a:cubicBezTo>
                  <a:cubicBezTo>
                    <a:pt x="2688" y="655"/>
                    <a:pt x="2649" y="702"/>
                    <a:pt x="2641" y="710"/>
                  </a:cubicBezTo>
                  <a:cubicBezTo>
                    <a:pt x="2625" y="734"/>
                    <a:pt x="2570" y="789"/>
                    <a:pt x="2546" y="797"/>
                  </a:cubicBezTo>
                  <a:cubicBezTo>
                    <a:pt x="2530" y="805"/>
                    <a:pt x="2491" y="829"/>
                    <a:pt x="2491" y="853"/>
                  </a:cubicBezTo>
                  <a:cubicBezTo>
                    <a:pt x="2491" y="876"/>
                    <a:pt x="2467" y="892"/>
                    <a:pt x="2459" y="908"/>
                  </a:cubicBezTo>
                  <a:cubicBezTo>
                    <a:pt x="2459" y="908"/>
                    <a:pt x="2459" y="908"/>
                    <a:pt x="2451" y="908"/>
                  </a:cubicBezTo>
                  <a:cubicBezTo>
                    <a:pt x="2451" y="916"/>
                    <a:pt x="2451" y="916"/>
                    <a:pt x="2443" y="916"/>
                  </a:cubicBezTo>
                  <a:cubicBezTo>
                    <a:pt x="2443" y="916"/>
                    <a:pt x="2435" y="916"/>
                    <a:pt x="2435" y="931"/>
                  </a:cubicBezTo>
                  <a:cubicBezTo>
                    <a:pt x="2435" y="940"/>
                    <a:pt x="2435" y="947"/>
                    <a:pt x="2435" y="955"/>
                  </a:cubicBezTo>
                  <a:cubicBezTo>
                    <a:pt x="2435" y="971"/>
                    <a:pt x="2435" y="971"/>
                    <a:pt x="2419" y="979"/>
                  </a:cubicBezTo>
                  <a:cubicBezTo>
                    <a:pt x="2411" y="979"/>
                    <a:pt x="2404" y="979"/>
                    <a:pt x="2396" y="979"/>
                  </a:cubicBezTo>
                  <a:cubicBezTo>
                    <a:pt x="2380" y="987"/>
                    <a:pt x="2364" y="987"/>
                    <a:pt x="2356" y="1011"/>
                  </a:cubicBezTo>
                  <a:cubicBezTo>
                    <a:pt x="2356" y="1018"/>
                    <a:pt x="2356" y="1018"/>
                    <a:pt x="2356" y="1026"/>
                  </a:cubicBezTo>
                  <a:cubicBezTo>
                    <a:pt x="2348" y="1050"/>
                    <a:pt x="2340" y="1066"/>
                    <a:pt x="2324" y="1066"/>
                  </a:cubicBezTo>
                  <a:cubicBezTo>
                    <a:pt x="2317" y="1066"/>
                    <a:pt x="2309" y="1066"/>
                    <a:pt x="2309" y="1066"/>
                  </a:cubicBezTo>
                  <a:cubicBezTo>
                    <a:pt x="2301" y="1058"/>
                    <a:pt x="2301" y="1058"/>
                    <a:pt x="2301" y="1058"/>
                  </a:cubicBezTo>
                  <a:cubicBezTo>
                    <a:pt x="2293" y="1058"/>
                    <a:pt x="2293" y="1058"/>
                    <a:pt x="2285" y="1074"/>
                  </a:cubicBezTo>
                  <a:cubicBezTo>
                    <a:pt x="2269" y="1082"/>
                    <a:pt x="2222" y="1121"/>
                    <a:pt x="2182" y="1145"/>
                  </a:cubicBezTo>
                  <a:lnTo>
                    <a:pt x="2182" y="1145"/>
                  </a:lnTo>
                  <a:lnTo>
                    <a:pt x="2182" y="1145"/>
                  </a:lnTo>
                  <a:cubicBezTo>
                    <a:pt x="1818" y="1192"/>
                    <a:pt x="1139" y="1279"/>
                    <a:pt x="688" y="1295"/>
                  </a:cubicBezTo>
                  <a:cubicBezTo>
                    <a:pt x="680" y="1303"/>
                    <a:pt x="648" y="1311"/>
                    <a:pt x="641" y="1327"/>
                  </a:cubicBezTo>
                  <a:cubicBezTo>
                    <a:pt x="641" y="1335"/>
                    <a:pt x="633" y="1335"/>
                    <a:pt x="633" y="1335"/>
                  </a:cubicBezTo>
                  <a:cubicBezTo>
                    <a:pt x="617" y="1335"/>
                    <a:pt x="609" y="1327"/>
                    <a:pt x="593" y="1311"/>
                  </a:cubicBezTo>
                  <a:cubicBezTo>
                    <a:pt x="593" y="1311"/>
                    <a:pt x="593" y="1311"/>
                    <a:pt x="585" y="1311"/>
                  </a:cubicBezTo>
                  <a:cubicBezTo>
                    <a:pt x="577" y="1303"/>
                    <a:pt x="562" y="1303"/>
                    <a:pt x="538" y="1303"/>
                  </a:cubicBezTo>
                  <a:cubicBezTo>
                    <a:pt x="522" y="1303"/>
                    <a:pt x="506" y="1303"/>
                    <a:pt x="506" y="1311"/>
                  </a:cubicBezTo>
                  <a:cubicBezTo>
                    <a:pt x="506" y="1319"/>
                    <a:pt x="514" y="1327"/>
                    <a:pt x="514" y="1343"/>
                  </a:cubicBezTo>
                  <a:cubicBezTo>
                    <a:pt x="522" y="1358"/>
                    <a:pt x="530" y="1374"/>
                    <a:pt x="522" y="1390"/>
                  </a:cubicBezTo>
                  <a:cubicBezTo>
                    <a:pt x="514" y="1398"/>
                    <a:pt x="514" y="1398"/>
                    <a:pt x="506" y="1398"/>
                  </a:cubicBezTo>
                  <a:cubicBezTo>
                    <a:pt x="498" y="1398"/>
                    <a:pt x="498" y="1398"/>
                    <a:pt x="490" y="1398"/>
                  </a:cubicBezTo>
                  <a:cubicBezTo>
                    <a:pt x="293" y="1414"/>
                    <a:pt x="151" y="1422"/>
                    <a:pt x="71" y="1422"/>
                  </a:cubicBezTo>
                  <a:close/>
                  <a:moveTo>
                    <a:pt x="16" y="1414"/>
                  </a:moveTo>
                  <a:lnTo>
                    <a:pt x="16" y="1414"/>
                  </a:lnTo>
                  <a:cubicBezTo>
                    <a:pt x="24" y="1414"/>
                    <a:pt x="48" y="1414"/>
                    <a:pt x="71" y="1414"/>
                  </a:cubicBezTo>
                  <a:cubicBezTo>
                    <a:pt x="151" y="1414"/>
                    <a:pt x="293" y="1406"/>
                    <a:pt x="490" y="1390"/>
                  </a:cubicBezTo>
                  <a:cubicBezTo>
                    <a:pt x="498" y="1390"/>
                    <a:pt x="498" y="1390"/>
                    <a:pt x="506" y="1390"/>
                  </a:cubicBezTo>
                  <a:cubicBezTo>
                    <a:pt x="506" y="1390"/>
                    <a:pt x="514" y="1390"/>
                    <a:pt x="514" y="1382"/>
                  </a:cubicBezTo>
                  <a:cubicBezTo>
                    <a:pt x="522" y="1374"/>
                    <a:pt x="514" y="1358"/>
                    <a:pt x="506" y="1343"/>
                  </a:cubicBezTo>
                  <a:cubicBezTo>
                    <a:pt x="506" y="1327"/>
                    <a:pt x="498" y="1319"/>
                    <a:pt x="498" y="1311"/>
                  </a:cubicBezTo>
                  <a:cubicBezTo>
                    <a:pt x="498" y="1303"/>
                    <a:pt x="514" y="1295"/>
                    <a:pt x="538" y="1295"/>
                  </a:cubicBezTo>
                  <a:cubicBezTo>
                    <a:pt x="562" y="1295"/>
                    <a:pt x="577" y="1295"/>
                    <a:pt x="593" y="1303"/>
                  </a:cubicBezTo>
                  <a:cubicBezTo>
                    <a:pt x="593" y="1303"/>
                    <a:pt x="593" y="1311"/>
                    <a:pt x="601" y="1311"/>
                  </a:cubicBezTo>
                  <a:cubicBezTo>
                    <a:pt x="609" y="1319"/>
                    <a:pt x="625" y="1327"/>
                    <a:pt x="633" y="1327"/>
                  </a:cubicBezTo>
                  <a:cubicBezTo>
                    <a:pt x="633" y="1327"/>
                    <a:pt x="633" y="1327"/>
                    <a:pt x="641" y="1319"/>
                  </a:cubicBezTo>
                  <a:cubicBezTo>
                    <a:pt x="648" y="1303"/>
                    <a:pt x="688" y="1287"/>
                    <a:pt x="688" y="1287"/>
                  </a:cubicBezTo>
                  <a:lnTo>
                    <a:pt x="688" y="1287"/>
                  </a:lnTo>
                  <a:cubicBezTo>
                    <a:pt x="1131" y="1271"/>
                    <a:pt x="1811" y="1184"/>
                    <a:pt x="2174" y="1137"/>
                  </a:cubicBezTo>
                  <a:cubicBezTo>
                    <a:pt x="2230" y="1105"/>
                    <a:pt x="2269" y="1074"/>
                    <a:pt x="2277" y="1066"/>
                  </a:cubicBezTo>
                  <a:cubicBezTo>
                    <a:pt x="2285" y="1058"/>
                    <a:pt x="2293" y="1050"/>
                    <a:pt x="2301" y="1050"/>
                  </a:cubicBezTo>
                  <a:lnTo>
                    <a:pt x="2309" y="1058"/>
                  </a:lnTo>
                  <a:cubicBezTo>
                    <a:pt x="2317" y="1058"/>
                    <a:pt x="2317" y="1058"/>
                    <a:pt x="2324" y="1058"/>
                  </a:cubicBezTo>
                  <a:cubicBezTo>
                    <a:pt x="2340" y="1058"/>
                    <a:pt x="2340" y="1050"/>
                    <a:pt x="2348" y="1018"/>
                  </a:cubicBezTo>
                  <a:lnTo>
                    <a:pt x="2348" y="1011"/>
                  </a:lnTo>
                  <a:cubicBezTo>
                    <a:pt x="2356" y="979"/>
                    <a:pt x="2380" y="979"/>
                    <a:pt x="2396" y="979"/>
                  </a:cubicBezTo>
                  <a:cubicBezTo>
                    <a:pt x="2404" y="971"/>
                    <a:pt x="2411" y="971"/>
                    <a:pt x="2411" y="971"/>
                  </a:cubicBezTo>
                  <a:cubicBezTo>
                    <a:pt x="2427" y="963"/>
                    <a:pt x="2427" y="963"/>
                    <a:pt x="2427" y="955"/>
                  </a:cubicBezTo>
                  <a:cubicBezTo>
                    <a:pt x="2427" y="947"/>
                    <a:pt x="2427" y="940"/>
                    <a:pt x="2427" y="931"/>
                  </a:cubicBezTo>
                  <a:cubicBezTo>
                    <a:pt x="2427" y="916"/>
                    <a:pt x="2435" y="908"/>
                    <a:pt x="2443" y="908"/>
                  </a:cubicBezTo>
                  <a:cubicBezTo>
                    <a:pt x="2443" y="908"/>
                    <a:pt x="2443" y="908"/>
                    <a:pt x="2451" y="908"/>
                  </a:cubicBezTo>
                  <a:lnTo>
                    <a:pt x="2451" y="900"/>
                  </a:lnTo>
                  <a:cubicBezTo>
                    <a:pt x="2459" y="892"/>
                    <a:pt x="2483" y="868"/>
                    <a:pt x="2483" y="853"/>
                  </a:cubicBezTo>
                  <a:cubicBezTo>
                    <a:pt x="2483" y="829"/>
                    <a:pt x="2522" y="805"/>
                    <a:pt x="2546" y="789"/>
                  </a:cubicBezTo>
                  <a:cubicBezTo>
                    <a:pt x="2562" y="781"/>
                    <a:pt x="2625" y="726"/>
                    <a:pt x="2633" y="710"/>
                  </a:cubicBezTo>
                  <a:cubicBezTo>
                    <a:pt x="2641" y="694"/>
                    <a:pt x="2680" y="655"/>
                    <a:pt x="2704" y="623"/>
                  </a:cubicBezTo>
                  <a:cubicBezTo>
                    <a:pt x="2696" y="615"/>
                    <a:pt x="2688" y="615"/>
                    <a:pt x="2672" y="607"/>
                  </a:cubicBezTo>
                  <a:cubicBezTo>
                    <a:pt x="2657" y="607"/>
                    <a:pt x="2633" y="607"/>
                    <a:pt x="2601" y="592"/>
                  </a:cubicBezTo>
                  <a:cubicBezTo>
                    <a:pt x="2554" y="568"/>
                    <a:pt x="2546" y="529"/>
                    <a:pt x="2530" y="506"/>
                  </a:cubicBezTo>
                  <a:cubicBezTo>
                    <a:pt x="2530" y="498"/>
                    <a:pt x="2522" y="482"/>
                    <a:pt x="2522" y="474"/>
                  </a:cubicBezTo>
                  <a:cubicBezTo>
                    <a:pt x="2514" y="466"/>
                    <a:pt x="2514" y="466"/>
                    <a:pt x="2514" y="466"/>
                  </a:cubicBezTo>
                  <a:cubicBezTo>
                    <a:pt x="2498" y="435"/>
                    <a:pt x="2483" y="411"/>
                    <a:pt x="2459" y="387"/>
                  </a:cubicBezTo>
                  <a:cubicBezTo>
                    <a:pt x="2427" y="363"/>
                    <a:pt x="2419" y="268"/>
                    <a:pt x="2419" y="261"/>
                  </a:cubicBezTo>
                  <a:cubicBezTo>
                    <a:pt x="2419" y="261"/>
                    <a:pt x="2419" y="253"/>
                    <a:pt x="2427" y="253"/>
                  </a:cubicBezTo>
                  <a:cubicBezTo>
                    <a:pt x="2411" y="237"/>
                    <a:pt x="2404" y="229"/>
                    <a:pt x="2404" y="229"/>
                  </a:cubicBezTo>
                  <a:cubicBezTo>
                    <a:pt x="2404" y="221"/>
                    <a:pt x="2404" y="221"/>
                    <a:pt x="2396" y="213"/>
                  </a:cubicBezTo>
                  <a:cubicBezTo>
                    <a:pt x="2396" y="205"/>
                    <a:pt x="2396" y="197"/>
                    <a:pt x="2388" y="197"/>
                  </a:cubicBezTo>
                  <a:cubicBezTo>
                    <a:pt x="2356" y="189"/>
                    <a:pt x="2340" y="182"/>
                    <a:pt x="2333" y="174"/>
                  </a:cubicBezTo>
                  <a:cubicBezTo>
                    <a:pt x="2324" y="166"/>
                    <a:pt x="2324" y="166"/>
                    <a:pt x="2324" y="158"/>
                  </a:cubicBezTo>
                  <a:cubicBezTo>
                    <a:pt x="2324" y="158"/>
                    <a:pt x="2324" y="158"/>
                    <a:pt x="2317" y="158"/>
                  </a:cubicBezTo>
                  <a:cubicBezTo>
                    <a:pt x="2309" y="150"/>
                    <a:pt x="2293" y="142"/>
                    <a:pt x="2293" y="134"/>
                  </a:cubicBezTo>
                  <a:cubicBezTo>
                    <a:pt x="2285" y="126"/>
                    <a:pt x="2285" y="118"/>
                    <a:pt x="2285" y="118"/>
                  </a:cubicBezTo>
                  <a:cubicBezTo>
                    <a:pt x="2277" y="110"/>
                    <a:pt x="2277" y="110"/>
                    <a:pt x="2277" y="110"/>
                  </a:cubicBezTo>
                  <a:cubicBezTo>
                    <a:pt x="2253" y="126"/>
                    <a:pt x="2253" y="126"/>
                    <a:pt x="2253" y="126"/>
                  </a:cubicBezTo>
                  <a:cubicBezTo>
                    <a:pt x="2246" y="134"/>
                    <a:pt x="2230" y="134"/>
                    <a:pt x="2230" y="142"/>
                  </a:cubicBezTo>
                  <a:cubicBezTo>
                    <a:pt x="2222" y="158"/>
                    <a:pt x="2214" y="158"/>
                    <a:pt x="2206" y="158"/>
                  </a:cubicBezTo>
                  <a:lnTo>
                    <a:pt x="2198" y="158"/>
                  </a:lnTo>
                  <a:cubicBezTo>
                    <a:pt x="2190" y="158"/>
                    <a:pt x="2182" y="158"/>
                    <a:pt x="2182" y="166"/>
                  </a:cubicBezTo>
                  <a:cubicBezTo>
                    <a:pt x="2182" y="174"/>
                    <a:pt x="2166" y="182"/>
                    <a:pt x="2151" y="182"/>
                  </a:cubicBezTo>
                  <a:cubicBezTo>
                    <a:pt x="2135" y="182"/>
                    <a:pt x="2127" y="182"/>
                    <a:pt x="2119" y="174"/>
                  </a:cubicBezTo>
                  <a:cubicBezTo>
                    <a:pt x="2111" y="174"/>
                    <a:pt x="2103" y="166"/>
                    <a:pt x="2087" y="158"/>
                  </a:cubicBezTo>
                  <a:lnTo>
                    <a:pt x="2080" y="158"/>
                  </a:lnTo>
                  <a:cubicBezTo>
                    <a:pt x="2071" y="158"/>
                    <a:pt x="2071" y="166"/>
                    <a:pt x="2064" y="182"/>
                  </a:cubicBezTo>
                  <a:cubicBezTo>
                    <a:pt x="2056" y="189"/>
                    <a:pt x="2056" y="205"/>
                    <a:pt x="2040" y="205"/>
                  </a:cubicBezTo>
                  <a:cubicBezTo>
                    <a:pt x="2040" y="205"/>
                    <a:pt x="2040" y="205"/>
                    <a:pt x="2032" y="205"/>
                  </a:cubicBezTo>
                  <a:cubicBezTo>
                    <a:pt x="2008" y="205"/>
                    <a:pt x="1961" y="174"/>
                    <a:pt x="1953" y="150"/>
                  </a:cubicBezTo>
                  <a:cubicBezTo>
                    <a:pt x="1945" y="150"/>
                    <a:pt x="1937" y="150"/>
                    <a:pt x="1929" y="150"/>
                  </a:cubicBezTo>
                  <a:cubicBezTo>
                    <a:pt x="1921" y="150"/>
                    <a:pt x="1913" y="150"/>
                    <a:pt x="1906" y="150"/>
                  </a:cubicBezTo>
                  <a:cubicBezTo>
                    <a:pt x="1890" y="158"/>
                    <a:pt x="1874" y="158"/>
                    <a:pt x="1858" y="158"/>
                  </a:cubicBezTo>
                  <a:cubicBezTo>
                    <a:pt x="1850" y="158"/>
                    <a:pt x="1842" y="158"/>
                    <a:pt x="1842" y="158"/>
                  </a:cubicBezTo>
                  <a:cubicBezTo>
                    <a:pt x="1811" y="150"/>
                    <a:pt x="1803" y="134"/>
                    <a:pt x="1795" y="118"/>
                  </a:cubicBezTo>
                  <a:cubicBezTo>
                    <a:pt x="1795" y="110"/>
                    <a:pt x="1795" y="102"/>
                    <a:pt x="1787" y="95"/>
                  </a:cubicBezTo>
                  <a:cubicBezTo>
                    <a:pt x="1771" y="87"/>
                    <a:pt x="1763" y="79"/>
                    <a:pt x="1755" y="55"/>
                  </a:cubicBezTo>
                  <a:cubicBezTo>
                    <a:pt x="1747" y="47"/>
                    <a:pt x="1740" y="39"/>
                    <a:pt x="1732" y="24"/>
                  </a:cubicBezTo>
                  <a:cubicBezTo>
                    <a:pt x="1724" y="15"/>
                    <a:pt x="1716" y="15"/>
                    <a:pt x="1716" y="15"/>
                  </a:cubicBezTo>
                  <a:lnTo>
                    <a:pt x="1708" y="15"/>
                  </a:lnTo>
                  <a:cubicBezTo>
                    <a:pt x="1700" y="15"/>
                    <a:pt x="1692" y="24"/>
                    <a:pt x="1684" y="24"/>
                  </a:cubicBezTo>
                  <a:lnTo>
                    <a:pt x="1676" y="24"/>
                  </a:lnTo>
                  <a:cubicBezTo>
                    <a:pt x="1645" y="15"/>
                    <a:pt x="1621" y="8"/>
                    <a:pt x="1589" y="8"/>
                  </a:cubicBezTo>
                  <a:lnTo>
                    <a:pt x="1589" y="8"/>
                  </a:lnTo>
                  <a:cubicBezTo>
                    <a:pt x="1574" y="8"/>
                    <a:pt x="1566" y="31"/>
                    <a:pt x="1566" y="55"/>
                  </a:cubicBezTo>
                  <a:cubicBezTo>
                    <a:pt x="1566" y="55"/>
                    <a:pt x="1558" y="63"/>
                    <a:pt x="1558" y="71"/>
                  </a:cubicBezTo>
                  <a:cubicBezTo>
                    <a:pt x="1558" y="87"/>
                    <a:pt x="1558" y="95"/>
                    <a:pt x="1566" y="110"/>
                  </a:cubicBezTo>
                  <a:cubicBezTo>
                    <a:pt x="1574" y="110"/>
                    <a:pt x="1574" y="110"/>
                    <a:pt x="1574" y="118"/>
                  </a:cubicBezTo>
                  <a:cubicBezTo>
                    <a:pt x="1589" y="142"/>
                    <a:pt x="1589" y="166"/>
                    <a:pt x="1581" y="174"/>
                  </a:cubicBezTo>
                  <a:cubicBezTo>
                    <a:pt x="1581" y="189"/>
                    <a:pt x="1566" y="189"/>
                    <a:pt x="1550" y="189"/>
                  </a:cubicBezTo>
                  <a:cubicBezTo>
                    <a:pt x="1534" y="189"/>
                    <a:pt x="1518" y="189"/>
                    <a:pt x="1502" y="189"/>
                  </a:cubicBezTo>
                  <a:cubicBezTo>
                    <a:pt x="1479" y="197"/>
                    <a:pt x="1487" y="205"/>
                    <a:pt x="1487" y="213"/>
                  </a:cubicBezTo>
                  <a:cubicBezTo>
                    <a:pt x="1487" y="221"/>
                    <a:pt x="1487" y="237"/>
                    <a:pt x="1479" y="245"/>
                  </a:cubicBezTo>
                  <a:cubicBezTo>
                    <a:pt x="1471" y="245"/>
                    <a:pt x="1471" y="253"/>
                    <a:pt x="1463" y="253"/>
                  </a:cubicBezTo>
                  <a:cubicBezTo>
                    <a:pt x="1447" y="253"/>
                    <a:pt x="1431" y="237"/>
                    <a:pt x="1423" y="221"/>
                  </a:cubicBezTo>
                  <a:lnTo>
                    <a:pt x="1415" y="213"/>
                  </a:lnTo>
                  <a:lnTo>
                    <a:pt x="1407" y="213"/>
                  </a:lnTo>
                  <a:cubicBezTo>
                    <a:pt x="1392" y="213"/>
                    <a:pt x="1376" y="229"/>
                    <a:pt x="1376" y="253"/>
                  </a:cubicBezTo>
                  <a:cubicBezTo>
                    <a:pt x="1376" y="268"/>
                    <a:pt x="1376" y="276"/>
                    <a:pt x="1384" y="284"/>
                  </a:cubicBezTo>
                  <a:cubicBezTo>
                    <a:pt x="1384" y="292"/>
                    <a:pt x="1384" y="300"/>
                    <a:pt x="1392" y="308"/>
                  </a:cubicBezTo>
                  <a:cubicBezTo>
                    <a:pt x="1400" y="332"/>
                    <a:pt x="1392" y="332"/>
                    <a:pt x="1376" y="340"/>
                  </a:cubicBezTo>
                  <a:cubicBezTo>
                    <a:pt x="1368" y="340"/>
                    <a:pt x="1368" y="348"/>
                    <a:pt x="1360" y="355"/>
                  </a:cubicBezTo>
                  <a:cubicBezTo>
                    <a:pt x="1352" y="363"/>
                    <a:pt x="1352" y="371"/>
                    <a:pt x="1336" y="371"/>
                  </a:cubicBezTo>
                  <a:cubicBezTo>
                    <a:pt x="1336" y="371"/>
                    <a:pt x="1336" y="371"/>
                    <a:pt x="1328" y="371"/>
                  </a:cubicBezTo>
                  <a:cubicBezTo>
                    <a:pt x="1321" y="371"/>
                    <a:pt x="1313" y="387"/>
                    <a:pt x="1313" y="411"/>
                  </a:cubicBezTo>
                  <a:cubicBezTo>
                    <a:pt x="1313" y="427"/>
                    <a:pt x="1297" y="458"/>
                    <a:pt x="1273" y="458"/>
                  </a:cubicBezTo>
                  <a:cubicBezTo>
                    <a:pt x="1273" y="458"/>
                    <a:pt x="1273" y="458"/>
                    <a:pt x="1265" y="466"/>
                  </a:cubicBezTo>
                  <a:cubicBezTo>
                    <a:pt x="1241" y="490"/>
                    <a:pt x="1218" y="553"/>
                    <a:pt x="1226" y="576"/>
                  </a:cubicBezTo>
                  <a:cubicBezTo>
                    <a:pt x="1226" y="584"/>
                    <a:pt x="1226" y="584"/>
                    <a:pt x="1226" y="592"/>
                  </a:cubicBezTo>
                  <a:cubicBezTo>
                    <a:pt x="1218" y="592"/>
                    <a:pt x="1210" y="600"/>
                    <a:pt x="1202" y="600"/>
                  </a:cubicBezTo>
                  <a:cubicBezTo>
                    <a:pt x="1202" y="600"/>
                    <a:pt x="1194" y="600"/>
                    <a:pt x="1186" y="600"/>
                  </a:cubicBezTo>
                  <a:cubicBezTo>
                    <a:pt x="1178" y="607"/>
                    <a:pt x="1178" y="607"/>
                    <a:pt x="1170" y="607"/>
                  </a:cubicBezTo>
                  <a:cubicBezTo>
                    <a:pt x="1163" y="607"/>
                    <a:pt x="1163" y="600"/>
                    <a:pt x="1154" y="600"/>
                  </a:cubicBezTo>
                  <a:cubicBezTo>
                    <a:pt x="1154" y="592"/>
                    <a:pt x="1154" y="592"/>
                    <a:pt x="1147" y="592"/>
                  </a:cubicBezTo>
                  <a:cubicBezTo>
                    <a:pt x="1147" y="592"/>
                    <a:pt x="1147" y="592"/>
                    <a:pt x="1139" y="592"/>
                  </a:cubicBezTo>
                  <a:cubicBezTo>
                    <a:pt x="1131" y="584"/>
                    <a:pt x="1115" y="584"/>
                    <a:pt x="1107" y="576"/>
                  </a:cubicBezTo>
                  <a:cubicBezTo>
                    <a:pt x="1099" y="568"/>
                    <a:pt x="1091" y="561"/>
                    <a:pt x="1091" y="553"/>
                  </a:cubicBezTo>
                  <a:cubicBezTo>
                    <a:pt x="1083" y="553"/>
                    <a:pt x="1083" y="545"/>
                    <a:pt x="1075" y="545"/>
                  </a:cubicBezTo>
                  <a:lnTo>
                    <a:pt x="1075" y="545"/>
                  </a:lnTo>
                  <a:cubicBezTo>
                    <a:pt x="1068" y="545"/>
                    <a:pt x="1068" y="553"/>
                    <a:pt x="1068" y="553"/>
                  </a:cubicBezTo>
                  <a:cubicBezTo>
                    <a:pt x="1060" y="561"/>
                    <a:pt x="1052" y="568"/>
                    <a:pt x="1052" y="576"/>
                  </a:cubicBezTo>
                  <a:cubicBezTo>
                    <a:pt x="1044" y="576"/>
                    <a:pt x="1044" y="584"/>
                    <a:pt x="1036" y="584"/>
                  </a:cubicBezTo>
                  <a:cubicBezTo>
                    <a:pt x="1028" y="584"/>
                    <a:pt x="1020" y="592"/>
                    <a:pt x="1020" y="607"/>
                  </a:cubicBezTo>
                  <a:lnTo>
                    <a:pt x="1020" y="607"/>
                  </a:lnTo>
                  <a:cubicBezTo>
                    <a:pt x="1012" y="623"/>
                    <a:pt x="1012" y="631"/>
                    <a:pt x="1004" y="631"/>
                  </a:cubicBezTo>
                  <a:cubicBezTo>
                    <a:pt x="996" y="639"/>
                    <a:pt x="996" y="639"/>
                    <a:pt x="996" y="639"/>
                  </a:cubicBezTo>
                  <a:cubicBezTo>
                    <a:pt x="988" y="639"/>
                    <a:pt x="988" y="647"/>
                    <a:pt x="988" y="655"/>
                  </a:cubicBezTo>
                  <a:lnTo>
                    <a:pt x="988" y="663"/>
                  </a:lnTo>
                  <a:cubicBezTo>
                    <a:pt x="988" y="678"/>
                    <a:pt x="988" y="694"/>
                    <a:pt x="988" y="702"/>
                  </a:cubicBezTo>
                  <a:cubicBezTo>
                    <a:pt x="981" y="702"/>
                    <a:pt x="981" y="702"/>
                    <a:pt x="973" y="702"/>
                  </a:cubicBezTo>
                  <a:cubicBezTo>
                    <a:pt x="965" y="702"/>
                    <a:pt x="957" y="694"/>
                    <a:pt x="957" y="694"/>
                  </a:cubicBezTo>
                  <a:lnTo>
                    <a:pt x="957" y="694"/>
                  </a:lnTo>
                  <a:cubicBezTo>
                    <a:pt x="941" y="671"/>
                    <a:pt x="941" y="671"/>
                    <a:pt x="941" y="671"/>
                  </a:cubicBezTo>
                  <a:cubicBezTo>
                    <a:pt x="933" y="663"/>
                    <a:pt x="917" y="655"/>
                    <a:pt x="910" y="647"/>
                  </a:cubicBezTo>
                  <a:lnTo>
                    <a:pt x="910" y="647"/>
                  </a:lnTo>
                  <a:cubicBezTo>
                    <a:pt x="910" y="639"/>
                    <a:pt x="901" y="639"/>
                    <a:pt x="901" y="639"/>
                  </a:cubicBezTo>
                  <a:cubicBezTo>
                    <a:pt x="894" y="639"/>
                    <a:pt x="894" y="639"/>
                    <a:pt x="894" y="647"/>
                  </a:cubicBezTo>
                  <a:cubicBezTo>
                    <a:pt x="886" y="655"/>
                    <a:pt x="886" y="655"/>
                    <a:pt x="878" y="655"/>
                  </a:cubicBezTo>
                  <a:cubicBezTo>
                    <a:pt x="870" y="655"/>
                    <a:pt x="854" y="663"/>
                    <a:pt x="854" y="671"/>
                  </a:cubicBezTo>
                  <a:lnTo>
                    <a:pt x="854" y="671"/>
                  </a:lnTo>
                  <a:cubicBezTo>
                    <a:pt x="846" y="678"/>
                    <a:pt x="846" y="687"/>
                    <a:pt x="830" y="687"/>
                  </a:cubicBezTo>
                  <a:cubicBezTo>
                    <a:pt x="830" y="687"/>
                    <a:pt x="830" y="687"/>
                    <a:pt x="823" y="687"/>
                  </a:cubicBezTo>
                  <a:lnTo>
                    <a:pt x="815" y="687"/>
                  </a:lnTo>
                  <a:cubicBezTo>
                    <a:pt x="815" y="694"/>
                    <a:pt x="815" y="702"/>
                    <a:pt x="815" y="710"/>
                  </a:cubicBezTo>
                  <a:cubicBezTo>
                    <a:pt x="815" y="726"/>
                    <a:pt x="815" y="750"/>
                    <a:pt x="799" y="750"/>
                  </a:cubicBezTo>
                  <a:cubicBezTo>
                    <a:pt x="791" y="750"/>
                    <a:pt x="775" y="742"/>
                    <a:pt x="759" y="726"/>
                  </a:cubicBezTo>
                  <a:cubicBezTo>
                    <a:pt x="751" y="718"/>
                    <a:pt x="751" y="718"/>
                    <a:pt x="743" y="718"/>
                  </a:cubicBezTo>
                  <a:lnTo>
                    <a:pt x="743" y="718"/>
                  </a:lnTo>
                  <a:cubicBezTo>
                    <a:pt x="743" y="718"/>
                    <a:pt x="735" y="718"/>
                    <a:pt x="728" y="718"/>
                  </a:cubicBezTo>
                  <a:cubicBezTo>
                    <a:pt x="720" y="710"/>
                    <a:pt x="712" y="710"/>
                    <a:pt x="712" y="702"/>
                  </a:cubicBezTo>
                  <a:cubicBezTo>
                    <a:pt x="704" y="694"/>
                    <a:pt x="704" y="694"/>
                    <a:pt x="696" y="694"/>
                  </a:cubicBezTo>
                  <a:cubicBezTo>
                    <a:pt x="696" y="694"/>
                    <a:pt x="696" y="687"/>
                    <a:pt x="688" y="687"/>
                  </a:cubicBezTo>
                  <a:cubicBezTo>
                    <a:pt x="680" y="687"/>
                    <a:pt x="657" y="702"/>
                    <a:pt x="641" y="710"/>
                  </a:cubicBezTo>
                  <a:cubicBezTo>
                    <a:pt x="625" y="718"/>
                    <a:pt x="625" y="734"/>
                    <a:pt x="625" y="742"/>
                  </a:cubicBezTo>
                  <a:cubicBezTo>
                    <a:pt x="625" y="750"/>
                    <a:pt x="625" y="750"/>
                    <a:pt x="625" y="750"/>
                  </a:cubicBezTo>
                  <a:lnTo>
                    <a:pt x="617" y="758"/>
                  </a:lnTo>
                  <a:cubicBezTo>
                    <a:pt x="609" y="758"/>
                    <a:pt x="593" y="750"/>
                    <a:pt x="585" y="742"/>
                  </a:cubicBezTo>
                  <a:cubicBezTo>
                    <a:pt x="577" y="742"/>
                    <a:pt x="562" y="734"/>
                    <a:pt x="562" y="734"/>
                  </a:cubicBezTo>
                  <a:cubicBezTo>
                    <a:pt x="546" y="734"/>
                    <a:pt x="530" y="750"/>
                    <a:pt x="530" y="758"/>
                  </a:cubicBezTo>
                  <a:cubicBezTo>
                    <a:pt x="530" y="773"/>
                    <a:pt x="530" y="789"/>
                    <a:pt x="506" y="789"/>
                  </a:cubicBezTo>
                  <a:lnTo>
                    <a:pt x="498" y="781"/>
                  </a:lnTo>
                  <a:cubicBezTo>
                    <a:pt x="490" y="781"/>
                    <a:pt x="483" y="781"/>
                    <a:pt x="467" y="789"/>
                  </a:cubicBezTo>
                  <a:cubicBezTo>
                    <a:pt x="475" y="797"/>
                    <a:pt x="475" y="805"/>
                    <a:pt x="467" y="821"/>
                  </a:cubicBezTo>
                  <a:cubicBezTo>
                    <a:pt x="459" y="821"/>
                    <a:pt x="459" y="829"/>
                    <a:pt x="451" y="837"/>
                  </a:cubicBezTo>
                  <a:cubicBezTo>
                    <a:pt x="435" y="853"/>
                    <a:pt x="427" y="860"/>
                    <a:pt x="443" y="868"/>
                  </a:cubicBezTo>
                  <a:cubicBezTo>
                    <a:pt x="451" y="876"/>
                    <a:pt x="451" y="876"/>
                    <a:pt x="451" y="876"/>
                  </a:cubicBezTo>
                  <a:cubicBezTo>
                    <a:pt x="467" y="892"/>
                    <a:pt x="475" y="908"/>
                    <a:pt x="475" y="916"/>
                  </a:cubicBezTo>
                  <a:cubicBezTo>
                    <a:pt x="475" y="924"/>
                    <a:pt x="475" y="924"/>
                    <a:pt x="467" y="924"/>
                  </a:cubicBezTo>
                  <a:cubicBezTo>
                    <a:pt x="459" y="931"/>
                    <a:pt x="451" y="931"/>
                    <a:pt x="435" y="931"/>
                  </a:cubicBezTo>
                  <a:cubicBezTo>
                    <a:pt x="404" y="940"/>
                    <a:pt x="340" y="947"/>
                    <a:pt x="324" y="971"/>
                  </a:cubicBezTo>
                  <a:cubicBezTo>
                    <a:pt x="317" y="979"/>
                    <a:pt x="317" y="987"/>
                    <a:pt x="317" y="995"/>
                  </a:cubicBezTo>
                  <a:cubicBezTo>
                    <a:pt x="324" y="1026"/>
                    <a:pt x="332" y="1042"/>
                    <a:pt x="340" y="1050"/>
                  </a:cubicBezTo>
                  <a:cubicBezTo>
                    <a:pt x="348" y="1066"/>
                    <a:pt x="356" y="1082"/>
                    <a:pt x="348" y="1098"/>
                  </a:cubicBezTo>
                  <a:cubicBezTo>
                    <a:pt x="348" y="1113"/>
                    <a:pt x="324" y="1145"/>
                    <a:pt x="301" y="1145"/>
                  </a:cubicBezTo>
                  <a:cubicBezTo>
                    <a:pt x="285" y="1145"/>
                    <a:pt x="277" y="1145"/>
                    <a:pt x="269" y="1137"/>
                  </a:cubicBezTo>
                  <a:cubicBezTo>
                    <a:pt x="253" y="1121"/>
                    <a:pt x="214" y="1105"/>
                    <a:pt x="174" y="1105"/>
                  </a:cubicBezTo>
                  <a:cubicBezTo>
                    <a:pt x="158" y="1105"/>
                    <a:pt x="135" y="1113"/>
                    <a:pt x="119" y="1129"/>
                  </a:cubicBezTo>
                  <a:cubicBezTo>
                    <a:pt x="103" y="1145"/>
                    <a:pt x="95" y="1161"/>
                    <a:pt x="95" y="1192"/>
                  </a:cubicBezTo>
                  <a:cubicBezTo>
                    <a:pt x="103" y="1200"/>
                    <a:pt x="119" y="1248"/>
                    <a:pt x="111" y="1279"/>
                  </a:cubicBezTo>
                  <a:cubicBezTo>
                    <a:pt x="103" y="1287"/>
                    <a:pt x="103" y="1295"/>
                    <a:pt x="95" y="1295"/>
                  </a:cubicBezTo>
                  <a:cubicBezTo>
                    <a:pt x="87" y="1295"/>
                    <a:pt x="79" y="1295"/>
                    <a:pt x="79" y="1295"/>
                  </a:cubicBezTo>
                  <a:cubicBezTo>
                    <a:pt x="79" y="1295"/>
                    <a:pt x="79" y="1303"/>
                    <a:pt x="79" y="1311"/>
                  </a:cubicBezTo>
                  <a:cubicBezTo>
                    <a:pt x="79" y="1319"/>
                    <a:pt x="79" y="1335"/>
                    <a:pt x="79" y="1358"/>
                  </a:cubicBezTo>
                  <a:cubicBezTo>
                    <a:pt x="64" y="1390"/>
                    <a:pt x="64" y="1390"/>
                    <a:pt x="56" y="1390"/>
                  </a:cubicBezTo>
                  <a:cubicBezTo>
                    <a:pt x="56" y="1390"/>
                    <a:pt x="56" y="1390"/>
                    <a:pt x="48" y="1390"/>
                  </a:cubicBezTo>
                  <a:cubicBezTo>
                    <a:pt x="48" y="1390"/>
                    <a:pt x="48" y="1390"/>
                    <a:pt x="40" y="1390"/>
                  </a:cubicBezTo>
                  <a:lnTo>
                    <a:pt x="40" y="1390"/>
                  </a:lnTo>
                  <a:cubicBezTo>
                    <a:pt x="24" y="1390"/>
                    <a:pt x="16" y="1398"/>
                    <a:pt x="16" y="1406"/>
                  </a:cubicBezTo>
                  <a:cubicBezTo>
                    <a:pt x="16" y="1414"/>
                    <a:pt x="16" y="1414"/>
                    <a:pt x="16" y="141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44" name="Freeform 783"/>
            <p:cNvSpPr>
              <a:spLocks noChangeArrowheads="1"/>
            </p:cNvSpPr>
            <p:nvPr/>
          </p:nvSpPr>
          <p:spPr bwMode="auto">
            <a:xfrm>
              <a:off x="19067255" y="6198504"/>
              <a:ext cx="598381" cy="1055283"/>
            </a:xfrm>
            <a:custGeom>
              <a:avLst/>
              <a:gdLst>
                <a:gd name="T0" fmla="*/ 933 w 1139"/>
                <a:gd name="T1" fmla="*/ 8 h 2008"/>
                <a:gd name="T2" fmla="*/ 933 w 1139"/>
                <a:gd name="T3" fmla="*/ 8 h 2008"/>
                <a:gd name="T4" fmla="*/ 261 w 1139"/>
                <a:gd name="T5" fmla="*/ 87 h 2008"/>
                <a:gd name="T6" fmla="*/ 111 w 1139"/>
                <a:gd name="T7" fmla="*/ 158 h 2008"/>
                <a:gd name="T8" fmla="*/ 32 w 1139"/>
                <a:gd name="T9" fmla="*/ 135 h 2008"/>
                <a:gd name="T10" fmla="*/ 126 w 1139"/>
                <a:gd name="T11" fmla="*/ 1178 h 2008"/>
                <a:gd name="T12" fmla="*/ 111 w 1139"/>
                <a:gd name="T13" fmla="*/ 1281 h 2008"/>
                <a:gd name="T14" fmla="*/ 95 w 1139"/>
                <a:gd name="T15" fmla="*/ 1360 h 2008"/>
                <a:gd name="T16" fmla="*/ 134 w 1139"/>
                <a:gd name="T17" fmla="*/ 1423 h 2008"/>
                <a:gd name="T18" fmla="*/ 150 w 1139"/>
                <a:gd name="T19" fmla="*/ 1502 h 2008"/>
                <a:gd name="T20" fmla="*/ 158 w 1139"/>
                <a:gd name="T21" fmla="*/ 1581 h 2008"/>
                <a:gd name="T22" fmla="*/ 119 w 1139"/>
                <a:gd name="T23" fmla="*/ 1637 h 2008"/>
                <a:gd name="T24" fmla="*/ 39 w 1139"/>
                <a:gd name="T25" fmla="*/ 1771 h 2008"/>
                <a:gd name="T26" fmla="*/ 24 w 1139"/>
                <a:gd name="T27" fmla="*/ 1833 h 2008"/>
                <a:gd name="T28" fmla="*/ 16 w 1139"/>
                <a:gd name="T29" fmla="*/ 1889 h 2008"/>
                <a:gd name="T30" fmla="*/ 0 w 1139"/>
                <a:gd name="T31" fmla="*/ 1960 h 2008"/>
                <a:gd name="T32" fmla="*/ 16 w 1139"/>
                <a:gd name="T33" fmla="*/ 2007 h 2008"/>
                <a:gd name="T34" fmla="*/ 47 w 1139"/>
                <a:gd name="T35" fmla="*/ 2007 h 2008"/>
                <a:gd name="T36" fmla="*/ 79 w 1139"/>
                <a:gd name="T37" fmla="*/ 1984 h 2008"/>
                <a:gd name="T38" fmla="*/ 111 w 1139"/>
                <a:gd name="T39" fmla="*/ 1960 h 2008"/>
                <a:gd name="T40" fmla="*/ 174 w 1139"/>
                <a:gd name="T41" fmla="*/ 1968 h 2008"/>
                <a:gd name="T42" fmla="*/ 190 w 1139"/>
                <a:gd name="T43" fmla="*/ 1936 h 2008"/>
                <a:gd name="T44" fmla="*/ 245 w 1139"/>
                <a:gd name="T45" fmla="*/ 1913 h 2008"/>
                <a:gd name="T46" fmla="*/ 284 w 1139"/>
                <a:gd name="T47" fmla="*/ 1936 h 2008"/>
                <a:gd name="T48" fmla="*/ 316 w 1139"/>
                <a:gd name="T49" fmla="*/ 1952 h 2008"/>
                <a:gd name="T50" fmla="*/ 348 w 1139"/>
                <a:gd name="T51" fmla="*/ 1968 h 2008"/>
                <a:gd name="T52" fmla="*/ 356 w 1139"/>
                <a:gd name="T53" fmla="*/ 1936 h 2008"/>
                <a:gd name="T54" fmla="*/ 372 w 1139"/>
                <a:gd name="T55" fmla="*/ 1913 h 2008"/>
                <a:gd name="T56" fmla="*/ 395 w 1139"/>
                <a:gd name="T57" fmla="*/ 1897 h 2008"/>
                <a:gd name="T58" fmla="*/ 427 w 1139"/>
                <a:gd name="T59" fmla="*/ 1881 h 2008"/>
                <a:gd name="T60" fmla="*/ 450 w 1139"/>
                <a:gd name="T61" fmla="*/ 1857 h 2008"/>
                <a:gd name="T62" fmla="*/ 466 w 1139"/>
                <a:gd name="T63" fmla="*/ 1873 h 2008"/>
                <a:gd name="T64" fmla="*/ 498 w 1139"/>
                <a:gd name="T65" fmla="*/ 1897 h 2008"/>
                <a:gd name="T66" fmla="*/ 506 w 1139"/>
                <a:gd name="T67" fmla="*/ 1920 h 2008"/>
                <a:gd name="T68" fmla="*/ 530 w 1139"/>
                <a:gd name="T69" fmla="*/ 1920 h 2008"/>
                <a:gd name="T70" fmla="*/ 530 w 1139"/>
                <a:gd name="T71" fmla="*/ 1881 h 2008"/>
                <a:gd name="T72" fmla="*/ 545 w 1139"/>
                <a:gd name="T73" fmla="*/ 1857 h 2008"/>
                <a:gd name="T74" fmla="*/ 561 w 1139"/>
                <a:gd name="T75" fmla="*/ 1833 h 2008"/>
                <a:gd name="T76" fmla="*/ 593 w 1139"/>
                <a:gd name="T77" fmla="*/ 1802 h 2008"/>
                <a:gd name="T78" fmla="*/ 624 w 1139"/>
                <a:gd name="T79" fmla="*/ 1763 h 2008"/>
                <a:gd name="T80" fmla="*/ 656 w 1139"/>
                <a:gd name="T81" fmla="*/ 1794 h 2008"/>
                <a:gd name="T82" fmla="*/ 703 w 1139"/>
                <a:gd name="T83" fmla="*/ 1818 h 2008"/>
                <a:gd name="T84" fmla="*/ 735 w 1139"/>
                <a:gd name="T85" fmla="*/ 1826 h 2008"/>
                <a:gd name="T86" fmla="*/ 775 w 1139"/>
                <a:gd name="T87" fmla="*/ 1802 h 2008"/>
                <a:gd name="T88" fmla="*/ 822 w 1139"/>
                <a:gd name="T89" fmla="*/ 1676 h 2008"/>
                <a:gd name="T90" fmla="*/ 862 w 1139"/>
                <a:gd name="T91" fmla="*/ 1637 h 2008"/>
                <a:gd name="T92" fmla="*/ 877 w 1139"/>
                <a:gd name="T93" fmla="*/ 1589 h 2008"/>
                <a:gd name="T94" fmla="*/ 909 w 1139"/>
                <a:gd name="T95" fmla="*/ 1574 h 2008"/>
                <a:gd name="T96" fmla="*/ 941 w 1139"/>
                <a:gd name="T97" fmla="*/ 1534 h 2008"/>
                <a:gd name="T98" fmla="*/ 925 w 1139"/>
                <a:gd name="T99" fmla="*/ 1479 h 2008"/>
                <a:gd name="T100" fmla="*/ 964 w 1139"/>
                <a:gd name="T101" fmla="*/ 1439 h 2008"/>
                <a:gd name="T102" fmla="*/ 1020 w 1139"/>
                <a:gd name="T103" fmla="*/ 1471 h 2008"/>
                <a:gd name="T104" fmla="*/ 1051 w 1139"/>
                <a:gd name="T105" fmla="*/ 1415 h 2008"/>
                <a:gd name="T106" fmla="*/ 1130 w 1139"/>
                <a:gd name="T107" fmla="*/ 1400 h 2008"/>
                <a:gd name="T108" fmla="*/ 1123 w 1139"/>
                <a:gd name="T109" fmla="*/ 1344 h 2008"/>
                <a:gd name="T110" fmla="*/ 1107 w 1139"/>
                <a:gd name="T111" fmla="*/ 1297 h 2008"/>
                <a:gd name="T112" fmla="*/ 1123 w 1139"/>
                <a:gd name="T113" fmla="*/ 1250 h 2008"/>
                <a:gd name="T114" fmla="*/ 972 w 1139"/>
                <a:gd name="T115" fmla="*/ 32 h 2008"/>
                <a:gd name="T116" fmla="*/ 933 w 1139"/>
                <a:gd name="T117" fmla="*/ 8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9" h="2008">
                  <a:moveTo>
                    <a:pt x="933" y="8"/>
                  </a:moveTo>
                  <a:lnTo>
                    <a:pt x="933" y="8"/>
                  </a:lnTo>
                  <a:cubicBezTo>
                    <a:pt x="261" y="87"/>
                    <a:pt x="261" y="87"/>
                    <a:pt x="261" y="87"/>
                  </a:cubicBezTo>
                  <a:cubicBezTo>
                    <a:pt x="221" y="119"/>
                    <a:pt x="166" y="158"/>
                    <a:pt x="111" y="158"/>
                  </a:cubicBezTo>
                  <a:cubicBezTo>
                    <a:pt x="79" y="158"/>
                    <a:pt x="47" y="151"/>
                    <a:pt x="32" y="135"/>
                  </a:cubicBezTo>
                  <a:cubicBezTo>
                    <a:pt x="126" y="1178"/>
                    <a:pt x="126" y="1178"/>
                    <a:pt x="126" y="1178"/>
                  </a:cubicBezTo>
                  <a:cubicBezTo>
                    <a:pt x="126" y="1178"/>
                    <a:pt x="126" y="1257"/>
                    <a:pt x="111" y="1281"/>
                  </a:cubicBezTo>
                  <a:cubicBezTo>
                    <a:pt x="103" y="1297"/>
                    <a:pt x="79" y="1336"/>
                    <a:pt x="95" y="1360"/>
                  </a:cubicBezTo>
                  <a:cubicBezTo>
                    <a:pt x="119" y="1392"/>
                    <a:pt x="134" y="1368"/>
                    <a:pt x="134" y="1423"/>
                  </a:cubicBezTo>
                  <a:cubicBezTo>
                    <a:pt x="134" y="1471"/>
                    <a:pt x="134" y="1494"/>
                    <a:pt x="150" y="1502"/>
                  </a:cubicBezTo>
                  <a:cubicBezTo>
                    <a:pt x="166" y="1510"/>
                    <a:pt x="182" y="1566"/>
                    <a:pt x="158" y="1581"/>
                  </a:cubicBezTo>
                  <a:cubicBezTo>
                    <a:pt x="134" y="1597"/>
                    <a:pt x="119" y="1613"/>
                    <a:pt x="119" y="1637"/>
                  </a:cubicBezTo>
                  <a:cubicBezTo>
                    <a:pt x="119" y="1653"/>
                    <a:pt x="63" y="1763"/>
                    <a:pt x="39" y="1771"/>
                  </a:cubicBezTo>
                  <a:cubicBezTo>
                    <a:pt x="16" y="1779"/>
                    <a:pt x="24" y="1818"/>
                    <a:pt x="24" y="1833"/>
                  </a:cubicBezTo>
                  <a:cubicBezTo>
                    <a:pt x="32" y="1841"/>
                    <a:pt x="24" y="1873"/>
                    <a:pt x="16" y="1889"/>
                  </a:cubicBezTo>
                  <a:cubicBezTo>
                    <a:pt x="0" y="1913"/>
                    <a:pt x="0" y="1928"/>
                    <a:pt x="0" y="1960"/>
                  </a:cubicBezTo>
                  <a:cubicBezTo>
                    <a:pt x="0" y="1984"/>
                    <a:pt x="8" y="1999"/>
                    <a:pt x="16" y="2007"/>
                  </a:cubicBezTo>
                  <a:cubicBezTo>
                    <a:pt x="24" y="2007"/>
                    <a:pt x="39" y="2007"/>
                    <a:pt x="47" y="2007"/>
                  </a:cubicBezTo>
                  <a:cubicBezTo>
                    <a:pt x="71" y="2007"/>
                    <a:pt x="79" y="1999"/>
                    <a:pt x="79" y="1984"/>
                  </a:cubicBezTo>
                  <a:cubicBezTo>
                    <a:pt x="79" y="1976"/>
                    <a:pt x="95" y="1960"/>
                    <a:pt x="111" y="1960"/>
                  </a:cubicBezTo>
                  <a:cubicBezTo>
                    <a:pt x="126" y="1960"/>
                    <a:pt x="174" y="1984"/>
                    <a:pt x="174" y="1968"/>
                  </a:cubicBezTo>
                  <a:cubicBezTo>
                    <a:pt x="166" y="1952"/>
                    <a:pt x="174" y="1944"/>
                    <a:pt x="190" y="1936"/>
                  </a:cubicBezTo>
                  <a:cubicBezTo>
                    <a:pt x="206" y="1920"/>
                    <a:pt x="229" y="1913"/>
                    <a:pt x="245" y="1913"/>
                  </a:cubicBezTo>
                  <a:cubicBezTo>
                    <a:pt x="261" y="1920"/>
                    <a:pt x="261" y="1936"/>
                    <a:pt x="284" y="1936"/>
                  </a:cubicBezTo>
                  <a:cubicBezTo>
                    <a:pt x="300" y="1944"/>
                    <a:pt x="300" y="1936"/>
                    <a:pt x="316" y="1952"/>
                  </a:cubicBezTo>
                  <a:cubicBezTo>
                    <a:pt x="332" y="1968"/>
                    <a:pt x="340" y="1976"/>
                    <a:pt x="348" y="1968"/>
                  </a:cubicBezTo>
                  <a:cubicBezTo>
                    <a:pt x="356" y="1968"/>
                    <a:pt x="364" y="1952"/>
                    <a:pt x="356" y="1936"/>
                  </a:cubicBezTo>
                  <a:cubicBezTo>
                    <a:pt x="356" y="1920"/>
                    <a:pt x="364" y="1904"/>
                    <a:pt x="372" y="1913"/>
                  </a:cubicBezTo>
                  <a:cubicBezTo>
                    <a:pt x="387" y="1913"/>
                    <a:pt x="395" y="1904"/>
                    <a:pt x="395" y="1897"/>
                  </a:cubicBezTo>
                  <a:cubicBezTo>
                    <a:pt x="403" y="1889"/>
                    <a:pt x="419" y="1881"/>
                    <a:pt x="427" y="1881"/>
                  </a:cubicBezTo>
                  <a:cubicBezTo>
                    <a:pt x="435" y="1881"/>
                    <a:pt x="443" y="1865"/>
                    <a:pt x="450" y="1857"/>
                  </a:cubicBezTo>
                  <a:cubicBezTo>
                    <a:pt x="459" y="1857"/>
                    <a:pt x="459" y="1865"/>
                    <a:pt x="466" y="1873"/>
                  </a:cubicBezTo>
                  <a:cubicBezTo>
                    <a:pt x="466" y="1881"/>
                    <a:pt x="498" y="1897"/>
                    <a:pt x="498" y="1897"/>
                  </a:cubicBezTo>
                  <a:cubicBezTo>
                    <a:pt x="506" y="1920"/>
                    <a:pt x="506" y="1920"/>
                    <a:pt x="506" y="1920"/>
                  </a:cubicBezTo>
                  <a:cubicBezTo>
                    <a:pt x="506" y="1920"/>
                    <a:pt x="530" y="1928"/>
                    <a:pt x="530" y="1920"/>
                  </a:cubicBezTo>
                  <a:cubicBezTo>
                    <a:pt x="537" y="1913"/>
                    <a:pt x="530" y="1889"/>
                    <a:pt x="530" y="1881"/>
                  </a:cubicBezTo>
                  <a:cubicBezTo>
                    <a:pt x="530" y="1873"/>
                    <a:pt x="530" y="1865"/>
                    <a:pt x="545" y="1857"/>
                  </a:cubicBezTo>
                  <a:cubicBezTo>
                    <a:pt x="561" y="1849"/>
                    <a:pt x="561" y="1849"/>
                    <a:pt x="561" y="1833"/>
                  </a:cubicBezTo>
                  <a:cubicBezTo>
                    <a:pt x="569" y="1810"/>
                    <a:pt x="585" y="1810"/>
                    <a:pt x="593" y="1802"/>
                  </a:cubicBezTo>
                  <a:cubicBezTo>
                    <a:pt x="609" y="1787"/>
                    <a:pt x="617" y="1763"/>
                    <a:pt x="624" y="1763"/>
                  </a:cubicBezTo>
                  <a:cubicBezTo>
                    <a:pt x="632" y="1763"/>
                    <a:pt x="640" y="1787"/>
                    <a:pt x="656" y="1794"/>
                  </a:cubicBezTo>
                  <a:cubicBezTo>
                    <a:pt x="672" y="1810"/>
                    <a:pt x="688" y="1810"/>
                    <a:pt x="703" y="1818"/>
                  </a:cubicBezTo>
                  <a:cubicBezTo>
                    <a:pt x="712" y="1818"/>
                    <a:pt x="712" y="1833"/>
                    <a:pt x="735" y="1826"/>
                  </a:cubicBezTo>
                  <a:cubicBezTo>
                    <a:pt x="759" y="1818"/>
                    <a:pt x="775" y="1826"/>
                    <a:pt x="775" y="1802"/>
                  </a:cubicBezTo>
                  <a:cubicBezTo>
                    <a:pt x="767" y="1779"/>
                    <a:pt x="806" y="1676"/>
                    <a:pt x="822" y="1676"/>
                  </a:cubicBezTo>
                  <a:cubicBezTo>
                    <a:pt x="838" y="1684"/>
                    <a:pt x="862" y="1653"/>
                    <a:pt x="862" y="1637"/>
                  </a:cubicBezTo>
                  <a:cubicBezTo>
                    <a:pt x="862" y="1613"/>
                    <a:pt x="862" y="1597"/>
                    <a:pt x="877" y="1589"/>
                  </a:cubicBezTo>
                  <a:cubicBezTo>
                    <a:pt x="893" y="1589"/>
                    <a:pt x="893" y="1597"/>
                    <a:pt x="909" y="1574"/>
                  </a:cubicBezTo>
                  <a:cubicBezTo>
                    <a:pt x="917" y="1558"/>
                    <a:pt x="949" y="1566"/>
                    <a:pt x="941" y="1534"/>
                  </a:cubicBezTo>
                  <a:cubicBezTo>
                    <a:pt x="925" y="1502"/>
                    <a:pt x="917" y="1510"/>
                    <a:pt x="925" y="1479"/>
                  </a:cubicBezTo>
                  <a:cubicBezTo>
                    <a:pt x="925" y="1439"/>
                    <a:pt x="956" y="1423"/>
                    <a:pt x="964" y="1439"/>
                  </a:cubicBezTo>
                  <a:cubicBezTo>
                    <a:pt x="980" y="1447"/>
                    <a:pt x="1004" y="1487"/>
                    <a:pt x="1020" y="1471"/>
                  </a:cubicBezTo>
                  <a:cubicBezTo>
                    <a:pt x="1043" y="1447"/>
                    <a:pt x="1012" y="1423"/>
                    <a:pt x="1051" y="1415"/>
                  </a:cubicBezTo>
                  <a:cubicBezTo>
                    <a:pt x="1099" y="1408"/>
                    <a:pt x="1130" y="1415"/>
                    <a:pt x="1130" y="1400"/>
                  </a:cubicBezTo>
                  <a:cubicBezTo>
                    <a:pt x="1130" y="1392"/>
                    <a:pt x="1138" y="1368"/>
                    <a:pt x="1123" y="1344"/>
                  </a:cubicBezTo>
                  <a:cubicBezTo>
                    <a:pt x="1107" y="1328"/>
                    <a:pt x="1099" y="1321"/>
                    <a:pt x="1107" y="1297"/>
                  </a:cubicBezTo>
                  <a:cubicBezTo>
                    <a:pt x="1107" y="1281"/>
                    <a:pt x="1115" y="1257"/>
                    <a:pt x="1123" y="1250"/>
                  </a:cubicBezTo>
                  <a:cubicBezTo>
                    <a:pt x="972" y="32"/>
                    <a:pt x="972" y="32"/>
                    <a:pt x="972" y="32"/>
                  </a:cubicBezTo>
                  <a:cubicBezTo>
                    <a:pt x="949" y="0"/>
                    <a:pt x="933" y="8"/>
                    <a:pt x="933" y="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45" name="Freeform 784"/>
            <p:cNvSpPr>
              <a:spLocks noChangeArrowheads="1"/>
            </p:cNvSpPr>
            <p:nvPr/>
          </p:nvSpPr>
          <p:spPr bwMode="auto">
            <a:xfrm>
              <a:off x="19067255" y="6198504"/>
              <a:ext cx="598381" cy="1059922"/>
            </a:xfrm>
            <a:custGeom>
              <a:avLst/>
              <a:gdLst>
                <a:gd name="T0" fmla="*/ 8 w 1139"/>
                <a:gd name="T1" fmla="*/ 1999 h 2016"/>
                <a:gd name="T2" fmla="*/ 24 w 1139"/>
                <a:gd name="T3" fmla="*/ 1826 h 2016"/>
                <a:gd name="T4" fmla="*/ 166 w 1139"/>
                <a:gd name="T5" fmla="*/ 1550 h 2016"/>
                <a:gd name="T6" fmla="*/ 119 w 1139"/>
                <a:gd name="T7" fmla="*/ 1384 h 2016"/>
                <a:gd name="T8" fmla="*/ 24 w 1139"/>
                <a:gd name="T9" fmla="*/ 127 h 2016"/>
                <a:gd name="T10" fmla="*/ 261 w 1139"/>
                <a:gd name="T11" fmla="*/ 80 h 2016"/>
                <a:gd name="T12" fmla="*/ 972 w 1139"/>
                <a:gd name="T13" fmla="*/ 24 h 2016"/>
                <a:gd name="T14" fmla="*/ 1115 w 1139"/>
                <a:gd name="T15" fmla="*/ 1281 h 2016"/>
                <a:gd name="T16" fmla="*/ 1130 w 1139"/>
                <a:gd name="T17" fmla="*/ 1400 h 2016"/>
                <a:gd name="T18" fmla="*/ 1028 w 1139"/>
                <a:gd name="T19" fmla="*/ 1471 h 2016"/>
                <a:gd name="T20" fmla="*/ 956 w 1139"/>
                <a:gd name="T21" fmla="*/ 1439 h 2016"/>
                <a:gd name="T22" fmla="*/ 925 w 1139"/>
                <a:gd name="T23" fmla="*/ 1566 h 2016"/>
                <a:gd name="T24" fmla="*/ 862 w 1139"/>
                <a:gd name="T25" fmla="*/ 1637 h 2016"/>
                <a:gd name="T26" fmla="*/ 775 w 1139"/>
                <a:gd name="T27" fmla="*/ 1818 h 2016"/>
                <a:gd name="T28" fmla="*/ 703 w 1139"/>
                <a:gd name="T29" fmla="*/ 1826 h 2016"/>
                <a:gd name="T30" fmla="*/ 640 w 1139"/>
                <a:gd name="T31" fmla="*/ 1779 h 2016"/>
                <a:gd name="T32" fmla="*/ 601 w 1139"/>
                <a:gd name="T33" fmla="*/ 1802 h 2016"/>
                <a:gd name="T34" fmla="*/ 553 w 1139"/>
                <a:gd name="T35" fmla="*/ 1857 h 2016"/>
                <a:gd name="T36" fmla="*/ 537 w 1139"/>
                <a:gd name="T37" fmla="*/ 1928 h 2016"/>
                <a:gd name="T38" fmla="*/ 490 w 1139"/>
                <a:gd name="T39" fmla="*/ 1897 h 2016"/>
                <a:gd name="T40" fmla="*/ 443 w 1139"/>
                <a:gd name="T41" fmla="*/ 1873 h 2016"/>
                <a:gd name="T42" fmla="*/ 379 w 1139"/>
                <a:gd name="T43" fmla="*/ 1913 h 2016"/>
                <a:gd name="T44" fmla="*/ 348 w 1139"/>
                <a:gd name="T45" fmla="*/ 1976 h 2016"/>
                <a:gd name="T46" fmla="*/ 277 w 1139"/>
                <a:gd name="T47" fmla="*/ 1944 h 2016"/>
                <a:gd name="T48" fmla="*/ 190 w 1139"/>
                <a:gd name="T49" fmla="*/ 1936 h 2016"/>
                <a:gd name="T50" fmla="*/ 134 w 1139"/>
                <a:gd name="T51" fmla="*/ 1968 h 2016"/>
                <a:gd name="T52" fmla="*/ 47 w 1139"/>
                <a:gd name="T53" fmla="*/ 2007 h 2016"/>
                <a:gd name="T54" fmla="*/ 32 w 1139"/>
                <a:gd name="T55" fmla="*/ 143 h 2016"/>
                <a:gd name="T56" fmla="*/ 119 w 1139"/>
                <a:gd name="T57" fmla="*/ 1376 h 2016"/>
                <a:gd name="T58" fmla="*/ 174 w 1139"/>
                <a:gd name="T59" fmla="*/ 1550 h 2016"/>
                <a:gd name="T60" fmla="*/ 32 w 1139"/>
                <a:gd name="T61" fmla="*/ 1826 h 2016"/>
                <a:gd name="T62" fmla="*/ 16 w 1139"/>
                <a:gd name="T63" fmla="*/ 1999 h 2016"/>
                <a:gd name="T64" fmla="*/ 71 w 1139"/>
                <a:gd name="T65" fmla="*/ 1984 h 2016"/>
                <a:gd name="T66" fmla="*/ 166 w 1139"/>
                <a:gd name="T67" fmla="*/ 1976 h 2016"/>
                <a:gd name="T68" fmla="*/ 245 w 1139"/>
                <a:gd name="T69" fmla="*/ 1913 h 2016"/>
                <a:gd name="T70" fmla="*/ 292 w 1139"/>
                <a:gd name="T71" fmla="*/ 1936 h 2016"/>
                <a:gd name="T72" fmla="*/ 356 w 1139"/>
                <a:gd name="T73" fmla="*/ 1913 h 2016"/>
                <a:gd name="T74" fmla="*/ 427 w 1139"/>
                <a:gd name="T75" fmla="*/ 1873 h 2016"/>
                <a:gd name="T76" fmla="*/ 466 w 1139"/>
                <a:gd name="T77" fmla="*/ 1865 h 2016"/>
                <a:gd name="T78" fmla="*/ 506 w 1139"/>
                <a:gd name="T79" fmla="*/ 1913 h 2016"/>
                <a:gd name="T80" fmla="*/ 530 w 1139"/>
                <a:gd name="T81" fmla="*/ 1881 h 2016"/>
                <a:gd name="T82" fmla="*/ 561 w 1139"/>
                <a:gd name="T83" fmla="*/ 1833 h 2016"/>
                <a:gd name="T84" fmla="*/ 624 w 1139"/>
                <a:gd name="T85" fmla="*/ 1763 h 2016"/>
                <a:gd name="T86" fmla="*/ 696 w 1139"/>
                <a:gd name="T87" fmla="*/ 1810 h 2016"/>
                <a:gd name="T88" fmla="*/ 735 w 1139"/>
                <a:gd name="T89" fmla="*/ 1818 h 2016"/>
                <a:gd name="T90" fmla="*/ 806 w 1139"/>
                <a:gd name="T91" fmla="*/ 1684 h 2016"/>
                <a:gd name="T92" fmla="*/ 885 w 1139"/>
                <a:gd name="T93" fmla="*/ 1589 h 2016"/>
                <a:gd name="T94" fmla="*/ 925 w 1139"/>
                <a:gd name="T95" fmla="*/ 1518 h 2016"/>
                <a:gd name="T96" fmla="*/ 980 w 1139"/>
                <a:gd name="T97" fmla="*/ 1439 h 2016"/>
                <a:gd name="T98" fmla="*/ 1051 w 1139"/>
                <a:gd name="T99" fmla="*/ 1408 h 2016"/>
                <a:gd name="T100" fmla="*/ 1115 w 1139"/>
                <a:gd name="T101" fmla="*/ 1336 h 2016"/>
                <a:gd name="T102" fmla="*/ 964 w 1139"/>
                <a:gd name="T103" fmla="*/ 32 h 2016"/>
                <a:gd name="T104" fmla="*/ 111 w 1139"/>
                <a:gd name="T105" fmla="*/ 166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9" h="2016">
                  <a:moveTo>
                    <a:pt x="8" y="2015"/>
                  </a:moveTo>
                  <a:lnTo>
                    <a:pt x="8" y="2015"/>
                  </a:lnTo>
                  <a:cubicBezTo>
                    <a:pt x="8" y="2007"/>
                    <a:pt x="8" y="2007"/>
                    <a:pt x="8" y="2007"/>
                  </a:cubicBezTo>
                  <a:lnTo>
                    <a:pt x="8" y="1999"/>
                  </a:lnTo>
                  <a:cubicBezTo>
                    <a:pt x="0" y="1991"/>
                    <a:pt x="0" y="1976"/>
                    <a:pt x="0" y="1960"/>
                  </a:cubicBezTo>
                  <a:cubicBezTo>
                    <a:pt x="0" y="1928"/>
                    <a:pt x="0" y="1913"/>
                    <a:pt x="8" y="1889"/>
                  </a:cubicBezTo>
                  <a:cubicBezTo>
                    <a:pt x="24" y="1873"/>
                    <a:pt x="24" y="1841"/>
                    <a:pt x="24" y="1833"/>
                  </a:cubicBezTo>
                  <a:lnTo>
                    <a:pt x="24" y="1826"/>
                  </a:lnTo>
                  <a:cubicBezTo>
                    <a:pt x="16" y="1810"/>
                    <a:pt x="8" y="1771"/>
                    <a:pt x="39" y="1763"/>
                  </a:cubicBezTo>
                  <a:cubicBezTo>
                    <a:pt x="63" y="1755"/>
                    <a:pt x="119" y="1653"/>
                    <a:pt x="119" y="1637"/>
                  </a:cubicBezTo>
                  <a:cubicBezTo>
                    <a:pt x="119" y="1613"/>
                    <a:pt x="134" y="1589"/>
                    <a:pt x="158" y="1574"/>
                  </a:cubicBezTo>
                  <a:cubicBezTo>
                    <a:pt x="166" y="1574"/>
                    <a:pt x="166" y="1558"/>
                    <a:pt x="166" y="1550"/>
                  </a:cubicBezTo>
                  <a:cubicBezTo>
                    <a:pt x="166" y="1534"/>
                    <a:pt x="158" y="1510"/>
                    <a:pt x="150" y="1502"/>
                  </a:cubicBezTo>
                  <a:cubicBezTo>
                    <a:pt x="134" y="1494"/>
                    <a:pt x="134" y="1479"/>
                    <a:pt x="134" y="1431"/>
                  </a:cubicBezTo>
                  <a:cubicBezTo>
                    <a:pt x="134" y="1423"/>
                    <a:pt x="134" y="1423"/>
                    <a:pt x="134" y="1423"/>
                  </a:cubicBezTo>
                  <a:cubicBezTo>
                    <a:pt x="134" y="1392"/>
                    <a:pt x="126" y="1392"/>
                    <a:pt x="119" y="1384"/>
                  </a:cubicBezTo>
                  <a:cubicBezTo>
                    <a:pt x="111" y="1384"/>
                    <a:pt x="103" y="1376"/>
                    <a:pt x="95" y="1368"/>
                  </a:cubicBezTo>
                  <a:cubicBezTo>
                    <a:pt x="79" y="1336"/>
                    <a:pt x="95" y="1297"/>
                    <a:pt x="111" y="1273"/>
                  </a:cubicBezTo>
                  <a:cubicBezTo>
                    <a:pt x="119" y="1265"/>
                    <a:pt x="126" y="1202"/>
                    <a:pt x="126" y="1178"/>
                  </a:cubicBezTo>
                  <a:cubicBezTo>
                    <a:pt x="24" y="127"/>
                    <a:pt x="24" y="127"/>
                    <a:pt x="24" y="127"/>
                  </a:cubicBezTo>
                  <a:cubicBezTo>
                    <a:pt x="32" y="135"/>
                    <a:pt x="32" y="135"/>
                    <a:pt x="32" y="135"/>
                  </a:cubicBezTo>
                  <a:cubicBezTo>
                    <a:pt x="47" y="151"/>
                    <a:pt x="79" y="158"/>
                    <a:pt x="111" y="158"/>
                  </a:cubicBezTo>
                  <a:cubicBezTo>
                    <a:pt x="166" y="158"/>
                    <a:pt x="229" y="111"/>
                    <a:pt x="261" y="87"/>
                  </a:cubicBezTo>
                  <a:cubicBezTo>
                    <a:pt x="261" y="80"/>
                    <a:pt x="261" y="80"/>
                    <a:pt x="261" y="80"/>
                  </a:cubicBezTo>
                  <a:lnTo>
                    <a:pt x="261" y="80"/>
                  </a:lnTo>
                  <a:cubicBezTo>
                    <a:pt x="933" y="0"/>
                    <a:pt x="933" y="0"/>
                    <a:pt x="933" y="0"/>
                  </a:cubicBezTo>
                  <a:cubicBezTo>
                    <a:pt x="933" y="0"/>
                    <a:pt x="949" y="0"/>
                    <a:pt x="972" y="24"/>
                  </a:cubicBezTo>
                  <a:lnTo>
                    <a:pt x="972" y="24"/>
                  </a:lnTo>
                  <a:cubicBezTo>
                    <a:pt x="972" y="32"/>
                    <a:pt x="972" y="32"/>
                    <a:pt x="972" y="32"/>
                  </a:cubicBezTo>
                  <a:cubicBezTo>
                    <a:pt x="1123" y="1250"/>
                    <a:pt x="1123" y="1250"/>
                    <a:pt x="1123" y="1250"/>
                  </a:cubicBezTo>
                  <a:lnTo>
                    <a:pt x="1123" y="1250"/>
                  </a:lnTo>
                  <a:cubicBezTo>
                    <a:pt x="1115" y="1257"/>
                    <a:pt x="1115" y="1265"/>
                    <a:pt x="1115" y="1281"/>
                  </a:cubicBezTo>
                  <a:cubicBezTo>
                    <a:pt x="1115" y="1289"/>
                    <a:pt x="1107" y="1289"/>
                    <a:pt x="1107" y="1297"/>
                  </a:cubicBezTo>
                  <a:cubicBezTo>
                    <a:pt x="1107" y="1313"/>
                    <a:pt x="1107" y="1321"/>
                    <a:pt x="1115" y="1336"/>
                  </a:cubicBezTo>
                  <a:cubicBezTo>
                    <a:pt x="1123" y="1336"/>
                    <a:pt x="1123" y="1336"/>
                    <a:pt x="1123" y="1344"/>
                  </a:cubicBezTo>
                  <a:cubicBezTo>
                    <a:pt x="1138" y="1368"/>
                    <a:pt x="1138" y="1392"/>
                    <a:pt x="1130" y="1400"/>
                  </a:cubicBezTo>
                  <a:cubicBezTo>
                    <a:pt x="1130" y="1415"/>
                    <a:pt x="1115" y="1415"/>
                    <a:pt x="1099" y="1415"/>
                  </a:cubicBezTo>
                  <a:cubicBezTo>
                    <a:pt x="1083" y="1415"/>
                    <a:pt x="1067" y="1415"/>
                    <a:pt x="1051" y="1415"/>
                  </a:cubicBezTo>
                  <a:cubicBezTo>
                    <a:pt x="1028" y="1423"/>
                    <a:pt x="1036" y="1431"/>
                    <a:pt x="1036" y="1439"/>
                  </a:cubicBezTo>
                  <a:cubicBezTo>
                    <a:pt x="1036" y="1447"/>
                    <a:pt x="1036" y="1463"/>
                    <a:pt x="1028" y="1471"/>
                  </a:cubicBezTo>
                  <a:cubicBezTo>
                    <a:pt x="1020" y="1471"/>
                    <a:pt x="1020" y="1479"/>
                    <a:pt x="1012" y="1479"/>
                  </a:cubicBezTo>
                  <a:cubicBezTo>
                    <a:pt x="996" y="1479"/>
                    <a:pt x="980" y="1463"/>
                    <a:pt x="972" y="1447"/>
                  </a:cubicBezTo>
                  <a:lnTo>
                    <a:pt x="964" y="1439"/>
                  </a:lnTo>
                  <a:lnTo>
                    <a:pt x="956" y="1439"/>
                  </a:lnTo>
                  <a:cubicBezTo>
                    <a:pt x="941" y="1439"/>
                    <a:pt x="925" y="1455"/>
                    <a:pt x="925" y="1479"/>
                  </a:cubicBezTo>
                  <a:cubicBezTo>
                    <a:pt x="925" y="1494"/>
                    <a:pt x="925" y="1502"/>
                    <a:pt x="933" y="1510"/>
                  </a:cubicBezTo>
                  <a:cubicBezTo>
                    <a:pt x="933" y="1518"/>
                    <a:pt x="933" y="1526"/>
                    <a:pt x="941" y="1534"/>
                  </a:cubicBezTo>
                  <a:cubicBezTo>
                    <a:pt x="949" y="1558"/>
                    <a:pt x="941" y="1558"/>
                    <a:pt x="925" y="1566"/>
                  </a:cubicBezTo>
                  <a:cubicBezTo>
                    <a:pt x="917" y="1566"/>
                    <a:pt x="917" y="1574"/>
                    <a:pt x="909" y="1581"/>
                  </a:cubicBezTo>
                  <a:cubicBezTo>
                    <a:pt x="901" y="1589"/>
                    <a:pt x="901" y="1597"/>
                    <a:pt x="885" y="1597"/>
                  </a:cubicBezTo>
                  <a:cubicBezTo>
                    <a:pt x="885" y="1597"/>
                    <a:pt x="885" y="1597"/>
                    <a:pt x="877" y="1597"/>
                  </a:cubicBezTo>
                  <a:cubicBezTo>
                    <a:pt x="870" y="1597"/>
                    <a:pt x="862" y="1613"/>
                    <a:pt x="862" y="1637"/>
                  </a:cubicBezTo>
                  <a:cubicBezTo>
                    <a:pt x="862" y="1653"/>
                    <a:pt x="846" y="1684"/>
                    <a:pt x="822" y="1684"/>
                  </a:cubicBezTo>
                  <a:cubicBezTo>
                    <a:pt x="822" y="1684"/>
                    <a:pt x="822" y="1684"/>
                    <a:pt x="814" y="1692"/>
                  </a:cubicBezTo>
                  <a:cubicBezTo>
                    <a:pt x="790" y="1716"/>
                    <a:pt x="767" y="1779"/>
                    <a:pt x="775" y="1802"/>
                  </a:cubicBezTo>
                  <a:cubicBezTo>
                    <a:pt x="775" y="1810"/>
                    <a:pt x="775" y="1810"/>
                    <a:pt x="775" y="1818"/>
                  </a:cubicBezTo>
                  <a:cubicBezTo>
                    <a:pt x="767" y="1818"/>
                    <a:pt x="759" y="1826"/>
                    <a:pt x="751" y="1826"/>
                  </a:cubicBezTo>
                  <a:cubicBezTo>
                    <a:pt x="751" y="1826"/>
                    <a:pt x="743" y="1826"/>
                    <a:pt x="735" y="1826"/>
                  </a:cubicBezTo>
                  <a:cubicBezTo>
                    <a:pt x="727" y="1833"/>
                    <a:pt x="727" y="1833"/>
                    <a:pt x="719" y="1833"/>
                  </a:cubicBezTo>
                  <a:cubicBezTo>
                    <a:pt x="712" y="1833"/>
                    <a:pt x="712" y="1826"/>
                    <a:pt x="703" y="1826"/>
                  </a:cubicBezTo>
                  <a:cubicBezTo>
                    <a:pt x="703" y="1818"/>
                    <a:pt x="703" y="1818"/>
                    <a:pt x="696" y="1818"/>
                  </a:cubicBezTo>
                  <a:cubicBezTo>
                    <a:pt x="696" y="1818"/>
                    <a:pt x="696" y="1818"/>
                    <a:pt x="688" y="1818"/>
                  </a:cubicBezTo>
                  <a:cubicBezTo>
                    <a:pt x="680" y="1810"/>
                    <a:pt x="664" y="1810"/>
                    <a:pt x="656" y="1802"/>
                  </a:cubicBezTo>
                  <a:cubicBezTo>
                    <a:pt x="648" y="1794"/>
                    <a:pt x="640" y="1787"/>
                    <a:pt x="640" y="1779"/>
                  </a:cubicBezTo>
                  <a:cubicBezTo>
                    <a:pt x="632" y="1779"/>
                    <a:pt x="632" y="1771"/>
                    <a:pt x="624" y="1771"/>
                  </a:cubicBezTo>
                  <a:lnTo>
                    <a:pt x="624" y="1771"/>
                  </a:lnTo>
                  <a:cubicBezTo>
                    <a:pt x="617" y="1771"/>
                    <a:pt x="617" y="1779"/>
                    <a:pt x="617" y="1779"/>
                  </a:cubicBezTo>
                  <a:cubicBezTo>
                    <a:pt x="609" y="1787"/>
                    <a:pt x="601" y="1794"/>
                    <a:pt x="601" y="1802"/>
                  </a:cubicBezTo>
                  <a:cubicBezTo>
                    <a:pt x="593" y="1802"/>
                    <a:pt x="593" y="1810"/>
                    <a:pt x="585" y="1810"/>
                  </a:cubicBezTo>
                  <a:cubicBezTo>
                    <a:pt x="577" y="1810"/>
                    <a:pt x="569" y="1818"/>
                    <a:pt x="569" y="1833"/>
                  </a:cubicBezTo>
                  <a:lnTo>
                    <a:pt x="569" y="1833"/>
                  </a:lnTo>
                  <a:cubicBezTo>
                    <a:pt x="561" y="1849"/>
                    <a:pt x="561" y="1857"/>
                    <a:pt x="553" y="1857"/>
                  </a:cubicBezTo>
                  <a:cubicBezTo>
                    <a:pt x="545" y="1865"/>
                    <a:pt x="545" y="1865"/>
                    <a:pt x="545" y="1865"/>
                  </a:cubicBezTo>
                  <a:cubicBezTo>
                    <a:pt x="537" y="1865"/>
                    <a:pt x="537" y="1873"/>
                    <a:pt x="537" y="1881"/>
                  </a:cubicBezTo>
                  <a:lnTo>
                    <a:pt x="537" y="1889"/>
                  </a:lnTo>
                  <a:cubicBezTo>
                    <a:pt x="537" y="1904"/>
                    <a:pt x="537" y="1920"/>
                    <a:pt x="537" y="1928"/>
                  </a:cubicBezTo>
                  <a:cubicBezTo>
                    <a:pt x="530" y="1928"/>
                    <a:pt x="530" y="1928"/>
                    <a:pt x="522" y="1928"/>
                  </a:cubicBezTo>
                  <a:cubicBezTo>
                    <a:pt x="514" y="1928"/>
                    <a:pt x="506" y="1920"/>
                    <a:pt x="506" y="1920"/>
                  </a:cubicBezTo>
                  <a:lnTo>
                    <a:pt x="506" y="1920"/>
                  </a:lnTo>
                  <a:cubicBezTo>
                    <a:pt x="490" y="1897"/>
                    <a:pt x="490" y="1897"/>
                    <a:pt x="490" y="1897"/>
                  </a:cubicBezTo>
                  <a:cubicBezTo>
                    <a:pt x="482" y="1889"/>
                    <a:pt x="466" y="1881"/>
                    <a:pt x="459" y="1873"/>
                  </a:cubicBezTo>
                  <a:lnTo>
                    <a:pt x="459" y="1873"/>
                  </a:lnTo>
                  <a:cubicBezTo>
                    <a:pt x="459" y="1865"/>
                    <a:pt x="450" y="1865"/>
                    <a:pt x="450" y="1865"/>
                  </a:cubicBezTo>
                  <a:cubicBezTo>
                    <a:pt x="443" y="1865"/>
                    <a:pt x="443" y="1865"/>
                    <a:pt x="443" y="1873"/>
                  </a:cubicBezTo>
                  <a:cubicBezTo>
                    <a:pt x="435" y="1881"/>
                    <a:pt x="435" y="1881"/>
                    <a:pt x="427" y="1881"/>
                  </a:cubicBezTo>
                  <a:cubicBezTo>
                    <a:pt x="419" y="1881"/>
                    <a:pt x="403" y="1889"/>
                    <a:pt x="403" y="1897"/>
                  </a:cubicBezTo>
                  <a:lnTo>
                    <a:pt x="403" y="1897"/>
                  </a:lnTo>
                  <a:cubicBezTo>
                    <a:pt x="395" y="1904"/>
                    <a:pt x="395" y="1913"/>
                    <a:pt x="379" y="1913"/>
                  </a:cubicBezTo>
                  <a:cubicBezTo>
                    <a:pt x="379" y="1913"/>
                    <a:pt x="379" y="1913"/>
                    <a:pt x="372" y="1913"/>
                  </a:cubicBezTo>
                  <a:lnTo>
                    <a:pt x="364" y="1913"/>
                  </a:lnTo>
                  <a:cubicBezTo>
                    <a:pt x="364" y="1920"/>
                    <a:pt x="364" y="1928"/>
                    <a:pt x="364" y="1936"/>
                  </a:cubicBezTo>
                  <a:cubicBezTo>
                    <a:pt x="364" y="1952"/>
                    <a:pt x="364" y="1976"/>
                    <a:pt x="348" y="1976"/>
                  </a:cubicBezTo>
                  <a:cubicBezTo>
                    <a:pt x="340" y="1976"/>
                    <a:pt x="324" y="1968"/>
                    <a:pt x="308" y="1952"/>
                  </a:cubicBezTo>
                  <a:cubicBezTo>
                    <a:pt x="300" y="1944"/>
                    <a:pt x="300" y="1944"/>
                    <a:pt x="292" y="1944"/>
                  </a:cubicBezTo>
                  <a:lnTo>
                    <a:pt x="292" y="1944"/>
                  </a:lnTo>
                  <a:cubicBezTo>
                    <a:pt x="292" y="1944"/>
                    <a:pt x="284" y="1944"/>
                    <a:pt x="277" y="1944"/>
                  </a:cubicBezTo>
                  <a:cubicBezTo>
                    <a:pt x="269" y="1936"/>
                    <a:pt x="261" y="1936"/>
                    <a:pt x="261" y="1928"/>
                  </a:cubicBezTo>
                  <a:cubicBezTo>
                    <a:pt x="253" y="1920"/>
                    <a:pt x="253" y="1920"/>
                    <a:pt x="245" y="1920"/>
                  </a:cubicBezTo>
                  <a:cubicBezTo>
                    <a:pt x="245" y="1920"/>
                    <a:pt x="245" y="1913"/>
                    <a:pt x="237" y="1913"/>
                  </a:cubicBezTo>
                  <a:cubicBezTo>
                    <a:pt x="229" y="1913"/>
                    <a:pt x="206" y="1928"/>
                    <a:pt x="190" y="1936"/>
                  </a:cubicBezTo>
                  <a:cubicBezTo>
                    <a:pt x="174" y="1944"/>
                    <a:pt x="174" y="1960"/>
                    <a:pt x="174" y="1968"/>
                  </a:cubicBezTo>
                  <a:cubicBezTo>
                    <a:pt x="174" y="1976"/>
                    <a:pt x="174" y="1976"/>
                    <a:pt x="174" y="1976"/>
                  </a:cubicBezTo>
                  <a:lnTo>
                    <a:pt x="166" y="1984"/>
                  </a:lnTo>
                  <a:cubicBezTo>
                    <a:pt x="158" y="1984"/>
                    <a:pt x="142" y="1976"/>
                    <a:pt x="134" y="1968"/>
                  </a:cubicBezTo>
                  <a:cubicBezTo>
                    <a:pt x="126" y="1968"/>
                    <a:pt x="111" y="1960"/>
                    <a:pt x="111" y="1960"/>
                  </a:cubicBezTo>
                  <a:cubicBezTo>
                    <a:pt x="95" y="1960"/>
                    <a:pt x="79" y="1976"/>
                    <a:pt x="79" y="1984"/>
                  </a:cubicBezTo>
                  <a:cubicBezTo>
                    <a:pt x="79" y="1999"/>
                    <a:pt x="79" y="2015"/>
                    <a:pt x="55" y="2015"/>
                  </a:cubicBezTo>
                  <a:lnTo>
                    <a:pt x="47" y="2007"/>
                  </a:lnTo>
                  <a:cubicBezTo>
                    <a:pt x="39" y="2007"/>
                    <a:pt x="32" y="2007"/>
                    <a:pt x="16" y="2015"/>
                  </a:cubicBezTo>
                  <a:lnTo>
                    <a:pt x="8" y="2015"/>
                  </a:lnTo>
                  <a:close/>
                  <a:moveTo>
                    <a:pt x="32" y="143"/>
                  </a:moveTo>
                  <a:lnTo>
                    <a:pt x="32" y="143"/>
                  </a:lnTo>
                  <a:cubicBezTo>
                    <a:pt x="134" y="1178"/>
                    <a:pt x="134" y="1178"/>
                    <a:pt x="134" y="1178"/>
                  </a:cubicBezTo>
                  <a:cubicBezTo>
                    <a:pt x="134" y="1186"/>
                    <a:pt x="126" y="1265"/>
                    <a:pt x="119" y="1281"/>
                  </a:cubicBezTo>
                  <a:cubicBezTo>
                    <a:pt x="103" y="1297"/>
                    <a:pt x="87" y="1336"/>
                    <a:pt x="103" y="1360"/>
                  </a:cubicBezTo>
                  <a:cubicBezTo>
                    <a:pt x="111" y="1368"/>
                    <a:pt x="111" y="1376"/>
                    <a:pt x="119" y="1376"/>
                  </a:cubicBezTo>
                  <a:cubicBezTo>
                    <a:pt x="134" y="1384"/>
                    <a:pt x="142" y="1392"/>
                    <a:pt x="142" y="1423"/>
                  </a:cubicBezTo>
                  <a:cubicBezTo>
                    <a:pt x="142" y="1431"/>
                    <a:pt x="142" y="1431"/>
                    <a:pt x="142" y="1431"/>
                  </a:cubicBezTo>
                  <a:cubicBezTo>
                    <a:pt x="142" y="1471"/>
                    <a:pt x="142" y="1494"/>
                    <a:pt x="158" y="1502"/>
                  </a:cubicBezTo>
                  <a:cubicBezTo>
                    <a:pt x="166" y="1502"/>
                    <a:pt x="174" y="1526"/>
                    <a:pt x="174" y="1550"/>
                  </a:cubicBezTo>
                  <a:cubicBezTo>
                    <a:pt x="174" y="1566"/>
                    <a:pt x="174" y="1574"/>
                    <a:pt x="158" y="1581"/>
                  </a:cubicBezTo>
                  <a:cubicBezTo>
                    <a:pt x="134" y="1597"/>
                    <a:pt x="126" y="1613"/>
                    <a:pt x="126" y="1637"/>
                  </a:cubicBezTo>
                  <a:cubicBezTo>
                    <a:pt x="126" y="1653"/>
                    <a:pt x="63" y="1763"/>
                    <a:pt x="39" y="1771"/>
                  </a:cubicBezTo>
                  <a:cubicBezTo>
                    <a:pt x="24" y="1779"/>
                    <a:pt x="24" y="1810"/>
                    <a:pt x="32" y="1826"/>
                  </a:cubicBezTo>
                  <a:lnTo>
                    <a:pt x="32" y="1833"/>
                  </a:lnTo>
                  <a:cubicBezTo>
                    <a:pt x="32" y="1849"/>
                    <a:pt x="32" y="1873"/>
                    <a:pt x="16" y="1897"/>
                  </a:cubicBezTo>
                  <a:cubicBezTo>
                    <a:pt x="8" y="1913"/>
                    <a:pt x="0" y="1928"/>
                    <a:pt x="8" y="1960"/>
                  </a:cubicBezTo>
                  <a:cubicBezTo>
                    <a:pt x="8" y="1976"/>
                    <a:pt x="8" y="1984"/>
                    <a:pt x="16" y="1999"/>
                  </a:cubicBezTo>
                  <a:cubicBezTo>
                    <a:pt x="16" y="1999"/>
                    <a:pt x="16" y="1999"/>
                    <a:pt x="16" y="2007"/>
                  </a:cubicBezTo>
                  <a:cubicBezTo>
                    <a:pt x="32" y="1999"/>
                    <a:pt x="39" y="1999"/>
                    <a:pt x="47" y="2007"/>
                  </a:cubicBezTo>
                  <a:lnTo>
                    <a:pt x="55" y="2007"/>
                  </a:lnTo>
                  <a:cubicBezTo>
                    <a:pt x="71" y="2007"/>
                    <a:pt x="71" y="1999"/>
                    <a:pt x="71" y="1984"/>
                  </a:cubicBezTo>
                  <a:cubicBezTo>
                    <a:pt x="71" y="1968"/>
                    <a:pt x="87" y="1952"/>
                    <a:pt x="111" y="1952"/>
                  </a:cubicBezTo>
                  <a:cubicBezTo>
                    <a:pt x="119" y="1960"/>
                    <a:pt x="126" y="1960"/>
                    <a:pt x="134" y="1960"/>
                  </a:cubicBezTo>
                  <a:cubicBezTo>
                    <a:pt x="142" y="1968"/>
                    <a:pt x="158" y="1976"/>
                    <a:pt x="166" y="1976"/>
                  </a:cubicBezTo>
                  <a:lnTo>
                    <a:pt x="166" y="1976"/>
                  </a:lnTo>
                  <a:cubicBezTo>
                    <a:pt x="166" y="1968"/>
                    <a:pt x="166" y="1968"/>
                    <a:pt x="166" y="1968"/>
                  </a:cubicBezTo>
                  <a:cubicBezTo>
                    <a:pt x="166" y="1952"/>
                    <a:pt x="166" y="1944"/>
                    <a:pt x="190" y="1928"/>
                  </a:cubicBezTo>
                  <a:cubicBezTo>
                    <a:pt x="206" y="1920"/>
                    <a:pt x="221" y="1913"/>
                    <a:pt x="237" y="1913"/>
                  </a:cubicBezTo>
                  <a:cubicBezTo>
                    <a:pt x="245" y="1913"/>
                    <a:pt x="245" y="1913"/>
                    <a:pt x="245" y="1913"/>
                  </a:cubicBezTo>
                  <a:cubicBezTo>
                    <a:pt x="253" y="1913"/>
                    <a:pt x="261" y="1920"/>
                    <a:pt x="261" y="1920"/>
                  </a:cubicBezTo>
                  <a:cubicBezTo>
                    <a:pt x="269" y="1928"/>
                    <a:pt x="269" y="1936"/>
                    <a:pt x="284" y="1936"/>
                  </a:cubicBezTo>
                  <a:lnTo>
                    <a:pt x="292" y="1936"/>
                  </a:lnTo>
                  <a:lnTo>
                    <a:pt x="292" y="1936"/>
                  </a:lnTo>
                  <a:cubicBezTo>
                    <a:pt x="300" y="1936"/>
                    <a:pt x="308" y="1936"/>
                    <a:pt x="316" y="1952"/>
                  </a:cubicBezTo>
                  <a:cubicBezTo>
                    <a:pt x="332" y="1960"/>
                    <a:pt x="340" y="1968"/>
                    <a:pt x="348" y="1968"/>
                  </a:cubicBezTo>
                  <a:cubicBezTo>
                    <a:pt x="356" y="1968"/>
                    <a:pt x="356" y="1952"/>
                    <a:pt x="356" y="1936"/>
                  </a:cubicBezTo>
                  <a:cubicBezTo>
                    <a:pt x="356" y="1928"/>
                    <a:pt x="356" y="1913"/>
                    <a:pt x="356" y="1913"/>
                  </a:cubicBezTo>
                  <a:cubicBezTo>
                    <a:pt x="364" y="1904"/>
                    <a:pt x="372" y="1904"/>
                    <a:pt x="379" y="1904"/>
                  </a:cubicBezTo>
                  <a:cubicBezTo>
                    <a:pt x="387" y="1904"/>
                    <a:pt x="387" y="1904"/>
                    <a:pt x="395" y="1897"/>
                  </a:cubicBezTo>
                  <a:lnTo>
                    <a:pt x="395" y="1897"/>
                  </a:lnTo>
                  <a:cubicBezTo>
                    <a:pt x="403" y="1881"/>
                    <a:pt x="419" y="1881"/>
                    <a:pt x="427" y="1873"/>
                  </a:cubicBezTo>
                  <a:cubicBezTo>
                    <a:pt x="427" y="1873"/>
                    <a:pt x="435" y="1873"/>
                    <a:pt x="435" y="1865"/>
                  </a:cubicBezTo>
                  <a:cubicBezTo>
                    <a:pt x="435" y="1865"/>
                    <a:pt x="443" y="1857"/>
                    <a:pt x="450" y="1857"/>
                  </a:cubicBezTo>
                  <a:lnTo>
                    <a:pt x="450" y="1857"/>
                  </a:lnTo>
                  <a:cubicBezTo>
                    <a:pt x="459" y="1857"/>
                    <a:pt x="459" y="1865"/>
                    <a:pt x="466" y="1865"/>
                  </a:cubicBezTo>
                  <a:lnTo>
                    <a:pt x="466" y="1873"/>
                  </a:lnTo>
                  <a:cubicBezTo>
                    <a:pt x="466" y="1873"/>
                    <a:pt x="482" y="1881"/>
                    <a:pt x="498" y="1889"/>
                  </a:cubicBezTo>
                  <a:lnTo>
                    <a:pt x="498" y="1889"/>
                  </a:lnTo>
                  <a:cubicBezTo>
                    <a:pt x="506" y="1913"/>
                    <a:pt x="506" y="1913"/>
                    <a:pt x="506" y="1913"/>
                  </a:cubicBezTo>
                  <a:cubicBezTo>
                    <a:pt x="514" y="1920"/>
                    <a:pt x="522" y="1920"/>
                    <a:pt x="522" y="1920"/>
                  </a:cubicBezTo>
                  <a:cubicBezTo>
                    <a:pt x="530" y="1920"/>
                    <a:pt x="530" y="1920"/>
                    <a:pt x="530" y="1920"/>
                  </a:cubicBezTo>
                  <a:cubicBezTo>
                    <a:pt x="530" y="1920"/>
                    <a:pt x="530" y="1897"/>
                    <a:pt x="530" y="1889"/>
                  </a:cubicBezTo>
                  <a:lnTo>
                    <a:pt x="530" y="1881"/>
                  </a:lnTo>
                  <a:cubicBezTo>
                    <a:pt x="530" y="1873"/>
                    <a:pt x="530" y="1865"/>
                    <a:pt x="545" y="1857"/>
                  </a:cubicBezTo>
                  <a:lnTo>
                    <a:pt x="545" y="1857"/>
                  </a:lnTo>
                  <a:cubicBezTo>
                    <a:pt x="553" y="1849"/>
                    <a:pt x="553" y="1849"/>
                    <a:pt x="561" y="1833"/>
                  </a:cubicBezTo>
                  <a:lnTo>
                    <a:pt x="561" y="1833"/>
                  </a:lnTo>
                  <a:cubicBezTo>
                    <a:pt x="569" y="1810"/>
                    <a:pt x="577" y="1810"/>
                    <a:pt x="585" y="1802"/>
                  </a:cubicBezTo>
                  <a:cubicBezTo>
                    <a:pt x="585" y="1802"/>
                    <a:pt x="593" y="1802"/>
                    <a:pt x="593" y="1794"/>
                  </a:cubicBezTo>
                  <a:cubicBezTo>
                    <a:pt x="601" y="1794"/>
                    <a:pt x="601" y="1787"/>
                    <a:pt x="609" y="1779"/>
                  </a:cubicBezTo>
                  <a:cubicBezTo>
                    <a:pt x="609" y="1771"/>
                    <a:pt x="617" y="1763"/>
                    <a:pt x="624" y="1763"/>
                  </a:cubicBezTo>
                  <a:lnTo>
                    <a:pt x="624" y="1763"/>
                  </a:lnTo>
                  <a:cubicBezTo>
                    <a:pt x="632" y="1763"/>
                    <a:pt x="640" y="1771"/>
                    <a:pt x="648" y="1779"/>
                  </a:cubicBezTo>
                  <a:cubicBezTo>
                    <a:pt x="648" y="1787"/>
                    <a:pt x="656" y="1787"/>
                    <a:pt x="656" y="1794"/>
                  </a:cubicBezTo>
                  <a:cubicBezTo>
                    <a:pt x="672" y="1802"/>
                    <a:pt x="680" y="1810"/>
                    <a:pt x="696" y="1810"/>
                  </a:cubicBezTo>
                  <a:cubicBezTo>
                    <a:pt x="696" y="1810"/>
                    <a:pt x="696" y="1810"/>
                    <a:pt x="703" y="1810"/>
                  </a:cubicBezTo>
                  <a:lnTo>
                    <a:pt x="712" y="1818"/>
                  </a:lnTo>
                  <a:lnTo>
                    <a:pt x="719" y="1826"/>
                  </a:lnTo>
                  <a:cubicBezTo>
                    <a:pt x="727" y="1826"/>
                    <a:pt x="727" y="1826"/>
                    <a:pt x="735" y="1818"/>
                  </a:cubicBezTo>
                  <a:cubicBezTo>
                    <a:pt x="743" y="1818"/>
                    <a:pt x="743" y="1818"/>
                    <a:pt x="751" y="1818"/>
                  </a:cubicBezTo>
                  <a:cubicBezTo>
                    <a:pt x="759" y="1818"/>
                    <a:pt x="767" y="1818"/>
                    <a:pt x="767" y="1810"/>
                  </a:cubicBezTo>
                  <a:lnTo>
                    <a:pt x="767" y="1802"/>
                  </a:lnTo>
                  <a:cubicBezTo>
                    <a:pt x="759" y="1779"/>
                    <a:pt x="790" y="1708"/>
                    <a:pt x="806" y="1684"/>
                  </a:cubicBezTo>
                  <a:cubicBezTo>
                    <a:pt x="814" y="1676"/>
                    <a:pt x="822" y="1676"/>
                    <a:pt x="822" y="1676"/>
                  </a:cubicBezTo>
                  <a:cubicBezTo>
                    <a:pt x="838" y="1676"/>
                    <a:pt x="854" y="1653"/>
                    <a:pt x="854" y="1637"/>
                  </a:cubicBezTo>
                  <a:cubicBezTo>
                    <a:pt x="854" y="1605"/>
                    <a:pt x="862" y="1589"/>
                    <a:pt x="877" y="1589"/>
                  </a:cubicBezTo>
                  <a:cubicBezTo>
                    <a:pt x="885" y="1589"/>
                    <a:pt x="885" y="1589"/>
                    <a:pt x="885" y="1589"/>
                  </a:cubicBezTo>
                  <a:cubicBezTo>
                    <a:pt x="893" y="1589"/>
                    <a:pt x="893" y="1589"/>
                    <a:pt x="901" y="1574"/>
                  </a:cubicBezTo>
                  <a:cubicBezTo>
                    <a:pt x="909" y="1566"/>
                    <a:pt x="917" y="1566"/>
                    <a:pt x="925" y="1558"/>
                  </a:cubicBezTo>
                  <a:cubicBezTo>
                    <a:pt x="933" y="1558"/>
                    <a:pt x="941" y="1550"/>
                    <a:pt x="933" y="1534"/>
                  </a:cubicBezTo>
                  <a:cubicBezTo>
                    <a:pt x="933" y="1526"/>
                    <a:pt x="925" y="1518"/>
                    <a:pt x="925" y="1518"/>
                  </a:cubicBezTo>
                  <a:cubicBezTo>
                    <a:pt x="917" y="1502"/>
                    <a:pt x="917" y="1502"/>
                    <a:pt x="917" y="1471"/>
                  </a:cubicBezTo>
                  <a:cubicBezTo>
                    <a:pt x="925" y="1447"/>
                    <a:pt x="941" y="1431"/>
                    <a:pt x="956" y="1431"/>
                  </a:cubicBezTo>
                  <a:cubicBezTo>
                    <a:pt x="964" y="1431"/>
                    <a:pt x="964" y="1431"/>
                    <a:pt x="972" y="1431"/>
                  </a:cubicBezTo>
                  <a:cubicBezTo>
                    <a:pt x="972" y="1439"/>
                    <a:pt x="972" y="1439"/>
                    <a:pt x="980" y="1439"/>
                  </a:cubicBezTo>
                  <a:cubicBezTo>
                    <a:pt x="988" y="1455"/>
                    <a:pt x="1004" y="1471"/>
                    <a:pt x="1012" y="1471"/>
                  </a:cubicBezTo>
                  <a:cubicBezTo>
                    <a:pt x="1012" y="1471"/>
                    <a:pt x="1020" y="1471"/>
                    <a:pt x="1020" y="1463"/>
                  </a:cubicBezTo>
                  <a:cubicBezTo>
                    <a:pt x="1028" y="1455"/>
                    <a:pt x="1028" y="1447"/>
                    <a:pt x="1028" y="1439"/>
                  </a:cubicBezTo>
                  <a:cubicBezTo>
                    <a:pt x="1028" y="1431"/>
                    <a:pt x="1020" y="1415"/>
                    <a:pt x="1051" y="1408"/>
                  </a:cubicBezTo>
                  <a:cubicBezTo>
                    <a:pt x="1067" y="1408"/>
                    <a:pt x="1083" y="1408"/>
                    <a:pt x="1099" y="1408"/>
                  </a:cubicBezTo>
                  <a:cubicBezTo>
                    <a:pt x="1115" y="1408"/>
                    <a:pt x="1123" y="1408"/>
                    <a:pt x="1123" y="1400"/>
                  </a:cubicBezTo>
                  <a:cubicBezTo>
                    <a:pt x="1130" y="1392"/>
                    <a:pt x="1130" y="1368"/>
                    <a:pt x="1123" y="1344"/>
                  </a:cubicBezTo>
                  <a:cubicBezTo>
                    <a:pt x="1115" y="1344"/>
                    <a:pt x="1115" y="1336"/>
                    <a:pt x="1115" y="1336"/>
                  </a:cubicBezTo>
                  <a:cubicBezTo>
                    <a:pt x="1099" y="1328"/>
                    <a:pt x="1099" y="1321"/>
                    <a:pt x="1099" y="1297"/>
                  </a:cubicBezTo>
                  <a:cubicBezTo>
                    <a:pt x="1107" y="1289"/>
                    <a:pt x="1107" y="1281"/>
                    <a:pt x="1107" y="1273"/>
                  </a:cubicBezTo>
                  <a:cubicBezTo>
                    <a:pt x="1107" y="1265"/>
                    <a:pt x="1115" y="1257"/>
                    <a:pt x="1115" y="1241"/>
                  </a:cubicBezTo>
                  <a:cubicBezTo>
                    <a:pt x="964" y="32"/>
                    <a:pt x="964" y="32"/>
                    <a:pt x="964" y="32"/>
                  </a:cubicBezTo>
                  <a:cubicBezTo>
                    <a:pt x="949" y="8"/>
                    <a:pt x="941" y="8"/>
                    <a:pt x="933" y="8"/>
                  </a:cubicBezTo>
                  <a:lnTo>
                    <a:pt x="933" y="8"/>
                  </a:lnTo>
                  <a:cubicBezTo>
                    <a:pt x="261" y="87"/>
                    <a:pt x="261" y="87"/>
                    <a:pt x="261" y="87"/>
                  </a:cubicBezTo>
                  <a:cubicBezTo>
                    <a:pt x="229" y="119"/>
                    <a:pt x="166" y="166"/>
                    <a:pt x="111" y="166"/>
                  </a:cubicBezTo>
                  <a:cubicBezTo>
                    <a:pt x="79" y="166"/>
                    <a:pt x="55" y="158"/>
                    <a:pt x="32" y="14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46" name="Freeform 785"/>
            <p:cNvSpPr>
              <a:spLocks noChangeArrowheads="1"/>
            </p:cNvSpPr>
            <p:nvPr/>
          </p:nvSpPr>
          <p:spPr bwMode="auto">
            <a:xfrm>
              <a:off x="19577502" y="6029194"/>
              <a:ext cx="832630" cy="948597"/>
            </a:xfrm>
            <a:custGeom>
              <a:avLst/>
              <a:gdLst>
                <a:gd name="T0" fmla="*/ 1550 w 1582"/>
                <a:gd name="T1" fmla="*/ 720 h 1804"/>
                <a:gd name="T2" fmla="*/ 1550 w 1582"/>
                <a:gd name="T3" fmla="*/ 720 h 1804"/>
                <a:gd name="T4" fmla="*/ 1542 w 1582"/>
                <a:gd name="T5" fmla="*/ 648 h 1804"/>
                <a:gd name="T6" fmla="*/ 1565 w 1582"/>
                <a:gd name="T7" fmla="*/ 641 h 1804"/>
                <a:gd name="T8" fmla="*/ 1447 w 1582"/>
                <a:gd name="T9" fmla="*/ 0 h 1804"/>
                <a:gd name="T10" fmla="*/ 1186 w 1582"/>
                <a:gd name="T11" fmla="*/ 190 h 1804"/>
                <a:gd name="T12" fmla="*/ 1052 w 1582"/>
                <a:gd name="T13" fmla="*/ 309 h 1804"/>
                <a:gd name="T14" fmla="*/ 925 w 1582"/>
                <a:gd name="T15" fmla="*/ 332 h 1804"/>
                <a:gd name="T16" fmla="*/ 791 w 1582"/>
                <a:gd name="T17" fmla="*/ 380 h 1804"/>
                <a:gd name="T18" fmla="*/ 728 w 1582"/>
                <a:gd name="T19" fmla="*/ 364 h 1804"/>
                <a:gd name="T20" fmla="*/ 672 w 1582"/>
                <a:gd name="T21" fmla="*/ 388 h 1804"/>
                <a:gd name="T22" fmla="*/ 657 w 1582"/>
                <a:gd name="T23" fmla="*/ 364 h 1804"/>
                <a:gd name="T24" fmla="*/ 712 w 1582"/>
                <a:gd name="T25" fmla="*/ 348 h 1804"/>
                <a:gd name="T26" fmla="*/ 672 w 1582"/>
                <a:gd name="T27" fmla="*/ 332 h 1804"/>
                <a:gd name="T28" fmla="*/ 641 w 1582"/>
                <a:gd name="T29" fmla="*/ 340 h 1804"/>
                <a:gd name="T30" fmla="*/ 577 w 1582"/>
                <a:gd name="T31" fmla="*/ 317 h 1804"/>
                <a:gd name="T32" fmla="*/ 506 w 1582"/>
                <a:gd name="T33" fmla="*/ 285 h 1804"/>
                <a:gd name="T34" fmla="*/ 459 w 1582"/>
                <a:gd name="T35" fmla="*/ 261 h 1804"/>
                <a:gd name="T36" fmla="*/ 0 w 1582"/>
                <a:gd name="T37" fmla="*/ 356 h 1804"/>
                <a:gd name="T38" fmla="*/ 0 w 1582"/>
                <a:gd name="T39" fmla="*/ 356 h 1804"/>
                <a:gd name="T40" fmla="*/ 151 w 1582"/>
                <a:gd name="T41" fmla="*/ 1574 h 1804"/>
                <a:gd name="T42" fmla="*/ 166 w 1582"/>
                <a:gd name="T43" fmla="*/ 1558 h 1804"/>
                <a:gd name="T44" fmla="*/ 253 w 1582"/>
                <a:gd name="T45" fmla="*/ 1565 h 1804"/>
                <a:gd name="T46" fmla="*/ 317 w 1582"/>
                <a:gd name="T47" fmla="*/ 1574 h 1804"/>
                <a:gd name="T48" fmla="*/ 364 w 1582"/>
                <a:gd name="T49" fmla="*/ 1645 h 1804"/>
                <a:gd name="T50" fmla="*/ 419 w 1582"/>
                <a:gd name="T51" fmla="*/ 1700 h 1804"/>
                <a:gd name="T52" fmla="*/ 530 w 1582"/>
                <a:gd name="T53" fmla="*/ 1700 h 1804"/>
                <a:gd name="T54" fmla="*/ 617 w 1582"/>
                <a:gd name="T55" fmla="*/ 1755 h 1804"/>
                <a:gd name="T56" fmla="*/ 664 w 1582"/>
                <a:gd name="T57" fmla="*/ 1708 h 1804"/>
                <a:gd name="T58" fmla="*/ 728 w 1582"/>
                <a:gd name="T59" fmla="*/ 1732 h 1804"/>
                <a:gd name="T60" fmla="*/ 759 w 1582"/>
                <a:gd name="T61" fmla="*/ 1716 h 1804"/>
                <a:gd name="T62" fmla="*/ 783 w 1582"/>
                <a:gd name="T63" fmla="*/ 1708 h 1804"/>
                <a:gd name="T64" fmla="*/ 807 w 1582"/>
                <a:gd name="T65" fmla="*/ 1684 h 1804"/>
                <a:gd name="T66" fmla="*/ 830 w 1582"/>
                <a:gd name="T67" fmla="*/ 1676 h 1804"/>
                <a:gd name="T68" fmla="*/ 854 w 1582"/>
                <a:gd name="T69" fmla="*/ 1652 h 1804"/>
                <a:gd name="T70" fmla="*/ 870 w 1582"/>
                <a:gd name="T71" fmla="*/ 1668 h 1804"/>
                <a:gd name="T72" fmla="*/ 870 w 1582"/>
                <a:gd name="T73" fmla="*/ 1676 h 1804"/>
                <a:gd name="T74" fmla="*/ 894 w 1582"/>
                <a:gd name="T75" fmla="*/ 1700 h 1804"/>
                <a:gd name="T76" fmla="*/ 910 w 1582"/>
                <a:gd name="T77" fmla="*/ 1724 h 1804"/>
                <a:gd name="T78" fmla="*/ 965 w 1582"/>
                <a:gd name="T79" fmla="*/ 1747 h 1804"/>
                <a:gd name="T80" fmla="*/ 981 w 1582"/>
                <a:gd name="T81" fmla="*/ 1771 h 1804"/>
                <a:gd name="T82" fmla="*/ 1012 w 1582"/>
                <a:gd name="T83" fmla="*/ 1803 h 1804"/>
                <a:gd name="T84" fmla="*/ 1060 w 1582"/>
                <a:gd name="T85" fmla="*/ 1787 h 1804"/>
                <a:gd name="T86" fmla="*/ 1083 w 1582"/>
                <a:gd name="T87" fmla="*/ 1739 h 1804"/>
                <a:gd name="T88" fmla="*/ 1123 w 1582"/>
                <a:gd name="T89" fmla="*/ 1708 h 1804"/>
                <a:gd name="T90" fmla="*/ 1123 w 1582"/>
                <a:gd name="T91" fmla="*/ 1637 h 1804"/>
                <a:gd name="T92" fmla="*/ 1123 w 1582"/>
                <a:gd name="T93" fmla="*/ 1550 h 1804"/>
                <a:gd name="T94" fmla="*/ 1163 w 1582"/>
                <a:gd name="T95" fmla="*/ 1479 h 1804"/>
                <a:gd name="T96" fmla="*/ 1226 w 1582"/>
                <a:gd name="T97" fmla="*/ 1510 h 1804"/>
                <a:gd name="T98" fmla="*/ 1218 w 1582"/>
                <a:gd name="T99" fmla="*/ 1376 h 1804"/>
                <a:gd name="T100" fmla="*/ 1281 w 1582"/>
                <a:gd name="T101" fmla="*/ 1328 h 1804"/>
                <a:gd name="T102" fmla="*/ 1305 w 1582"/>
                <a:gd name="T103" fmla="*/ 1257 h 1804"/>
                <a:gd name="T104" fmla="*/ 1360 w 1582"/>
                <a:gd name="T105" fmla="*/ 1265 h 1804"/>
                <a:gd name="T106" fmla="*/ 1423 w 1582"/>
                <a:gd name="T107" fmla="*/ 1257 h 1804"/>
                <a:gd name="T108" fmla="*/ 1502 w 1582"/>
                <a:gd name="T109" fmla="*/ 1154 h 1804"/>
                <a:gd name="T110" fmla="*/ 1510 w 1582"/>
                <a:gd name="T111" fmla="*/ 1012 h 1804"/>
                <a:gd name="T112" fmla="*/ 1550 w 1582"/>
                <a:gd name="T113" fmla="*/ 957 h 1804"/>
                <a:gd name="T114" fmla="*/ 1550 w 1582"/>
                <a:gd name="T115" fmla="*/ 830 h 1804"/>
                <a:gd name="T116" fmla="*/ 1565 w 1582"/>
                <a:gd name="T117" fmla="*/ 799 h 1804"/>
                <a:gd name="T118" fmla="*/ 1550 w 1582"/>
                <a:gd name="T119" fmla="*/ 72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2" h="1804">
                  <a:moveTo>
                    <a:pt x="1550" y="720"/>
                  </a:moveTo>
                  <a:lnTo>
                    <a:pt x="1550" y="720"/>
                  </a:lnTo>
                  <a:cubicBezTo>
                    <a:pt x="1550" y="696"/>
                    <a:pt x="1542" y="664"/>
                    <a:pt x="1542" y="648"/>
                  </a:cubicBezTo>
                  <a:cubicBezTo>
                    <a:pt x="1534" y="641"/>
                    <a:pt x="1550" y="633"/>
                    <a:pt x="1565" y="641"/>
                  </a:cubicBezTo>
                  <a:cubicBezTo>
                    <a:pt x="1447" y="0"/>
                    <a:pt x="1447" y="0"/>
                    <a:pt x="1447" y="0"/>
                  </a:cubicBezTo>
                  <a:cubicBezTo>
                    <a:pt x="1352" y="56"/>
                    <a:pt x="1210" y="151"/>
                    <a:pt x="1186" y="190"/>
                  </a:cubicBezTo>
                  <a:cubicBezTo>
                    <a:pt x="1154" y="230"/>
                    <a:pt x="1083" y="309"/>
                    <a:pt x="1052" y="309"/>
                  </a:cubicBezTo>
                  <a:cubicBezTo>
                    <a:pt x="1012" y="309"/>
                    <a:pt x="949" y="309"/>
                    <a:pt x="925" y="332"/>
                  </a:cubicBezTo>
                  <a:cubicBezTo>
                    <a:pt x="910" y="356"/>
                    <a:pt x="807" y="395"/>
                    <a:pt x="791" y="380"/>
                  </a:cubicBezTo>
                  <a:cubicBezTo>
                    <a:pt x="767" y="364"/>
                    <a:pt x="728" y="356"/>
                    <a:pt x="728" y="364"/>
                  </a:cubicBezTo>
                  <a:cubicBezTo>
                    <a:pt x="720" y="372"/>
                    <a:pt x="688" y="380"/>
                    <a:pt x="672" y="388"/>
                  </a:cubicBezTo>
                  <a:cubicBezTo>
                    <a:pt x="657" y="395"/>
                    <a:pt x="648" y="372"/>
                    <a:pt x="657" y="364"/>
                  </a:cubicBezTo>
                  <a:cubicBezTo>
                    <a:pt x="672" y="356"/>
                    <a:pt x="712" y="364"/>
                    <a:pt x="712" y="348"/>
                  </a:cubicBezTo>
                  <a:cubicBezTo>
                    <a:pt x="704" y="332"/>
                    <a:pt x="696" y="324"/>
                    <a:pt x="672" y="332"/>
                  </a:cubicBezTo>
                  <a:cubicBezTo>
                    <a:pt x="648" y="348"/>
                    <a:pt x="657" y="364"/>
                    <a:pt x="641" y="340"/>
                  </a:cubicBezTo>
                  <a:cubicBezTo>
                    <a:pt x="625" y="324"/>
                    <a:pt x="617" y="332"/>
                    <a:pt x="577" y="317"/>
                  </a:cubicBezTo>
                  <a:cubicBezTo>
                    <a:pt x="538" y="301"/>
                    <a:pt x="538" y="309"/>
                    <a:pt x="506" y="285"/>
                  </a:cubicBezTo>
                  <a:cubicBezTo>
                    <a:pt x="483" y="277"/>
                    <a:pt x="459" y="285"/>
                    <a:pt x="459" y="261"/>
                  </a:cubicBezTo>
                  <a:cubicBezTo>
                    <a:pt x="332" y="301"/>
                    <a:pt x="16" y="380"/>
                    <a:pt x="0" y="356"/>
                  </a:cubicBezTo>
                  <a:lnTo>
                    <a:pt x="0" y="356"/>
                  </a:lnTo>
                  <a:cubicBezTo>
                    <a:pt x="151" y="1574"/>
                    <a:pt x="151" y="1574"/>
                    <a:pt x="151" y="1574"/>
                  </a:cubicBezTo>
                  <a:cubicBezTo>
                    <a:pt x="151" y="1558"/>
                    <a:pt x="158" y="1558"/>
                    <a:pt x="166" y="1558"/>
                  </a:cubicBezTo>
                  <a:cubicBezTo>
                    <a:pt x="198" y="1558"/>
                    <a:pt x="222" y="1558"/>
                    <a:pt x="253" y="1565"/>
                  </a:cubicBezTo>
                  <a:cubicBezTo>
                    <a:pt x="285" y="1574"/>
                    <a:pt x="293" y="1542"/>
                    <a:pt x="317" y="1574"/>
                  </a:cubicBezTo>
                  <a:cubicBezTo>
                    <a:pt x="340" y="1613"/>
                    <a:pt x="340" y="1629"/>
                    <a:pt x="364" y="1645"/>
                  </a:cubicBezTo>
                  <a:cubicBezTo>
                    <a:pt x="388" y="1660"/>
                    <a:pt x="372" y="1700"/>
                    <a:pt x="419" y="1700"/>
                  </a:cubicBezTo>
                  <a:cubicBezTo>
                    <a:pt x="467" y="1708"/>
                    <a:pt x="514" y="1684"/>
                    <a:pt x="530" y="1700"/>
                  </a:cubicBezTo>
                  <a:cubicBezTo>
                    <a:pt x="546" y="1724"/>
                    <a:pt x="593" y="1763"/>
                    <a:pt x="617" y="1755"/>
                  </a:cubicBezTo>
                  <a:cubicBezTo>
                    <a:pt x="641" y="1747"/>
                    <a:pt x="633" y="1700"/>
                    <a:pt x="664" y="1708"/>
                  </a:cubicBezTo>
                  <a:cubicBezTo>
                    <a:pt x="696" y="1716"/>
                    <a:pt x="704" y="1732"/>
                    <a:pt x="728" y="1732"/>
                  </a:cubicBezTo>
                  <a:cubicBezTo>
                    <a:pt x="743" y="1732"/>
                    <a:pt x="751" y="1724"/>
                    <a:pt x="759" y="1716"/>
                  </a:cubicBezTo>
                  <a:cubicBezTo>
                    <a:pt x="759" y="1700"/>
                    <a:pt x="775" y="1700"/>
                    <a:pt x="783" y="1708"/>
                  </a:cubicBezTo>
                  <a:cubicBezTo>
                    <a:pt x="791" y="1708"/>
                    <a:pt x="799" y="1692"/>
                    <a:pt x="807" y="1684"/>
                  </a:cubicBezTo>
                  <a:lnTo>
                    <a:pt x="830" y="1676"/>
                  </a:lnTo>
                  <a:cubicBezTo>
                    <a:pt x="854" y="1652"/>
                    <a:pt x="854" y="1652"/>
                    <a:pt x="854" y="1652"/>
                  </a:cubicBezTo>
                  <a:cubicBezTo>
                    <a:pt x="870" y="1668"/>
                    <a:pt x="870" y="1668"/>
                    <a:pt x="870" y="1668"/>
                  </a:cubicBezTo>
                  <a:cubicBezTo>
                    <a:pt x="870" y="1668"/>
                    <a:pt x="870" y="1668"/>
                    <a:pt x="870" y="1676"/>
                  </a:cubicBezTo>
                  <a:cubicBezTo>
                    <a:pt x="878" y="1692"/>
                    <a:pt x="886" y="1700"/>
                    <a:pt x="894" y="1700"/>
                  </a:cubicBezTo>
                  <a:cubicBezTo>
                    <a:pt x="910" y="1708"/>
                    <a:pt x="901" y="1708"/>
                    <a:pt x="910" y="1724"/>
                  </a:cubicBezTo>
                  <a:cubicBezTo>
                    <a:pt x="925" y="1732"/>
                    <a:pt x="949" y="1739"/>
                    <a:pt x="965" y="1747"/>
                  </a:cubicBezTo>
                  <a:cubicBezTo>
                    <a:pt x="981" y="1747"/>
                    <a:pt x="981" y="1763"/>
                    <a:pt x="981" y="1771"/>
                  </a:cubicBezTo>
                  <a:cubicBezTo>
                    <a:pt x="988" y="1779"/>
                    <a:pt x="1004" y="1795"/>
                    <a:pt x="1012" y="1803"/>
                  </a:cubicBezTo>
                  <a:cubicBezTo>
                    <a:pt x="1028" y="1795"/>
                    <a:pt x="1044" y="1795"/>
                    <a:pt x="1060" y="1787"/>
                  </a:cubicBezTo>
                  <a:cubicBezTo>
                    <a:pt x="1091" y="1787"/>
                    <a:pt x="1083" y="1779"/>
                    <a:pt x="1083" y="1739"/>
                  </a:cubicBezTo>
                  <a:cubicBezTo>
                    <a:pt x="1083" y="1708"/>
                    <a:pt x="1099" y="1716"/>
                    <a:pt x="1123" y="1708"/>
                  </a:cubicBezTo>
                  <a:cubicBezTo>
                    <a:pt x="1139" y="1700"/>
                    <a:pt x="1131" y="1660"/>
                    <a:pt x="1123" y="1637"/>
                  </a:cubicBezTo>
                  <a:cubicBezTo>
                    <a:pt x="1107" y="1613"/>
                    <a:pt x="1131" y="1581"/>
                    <a:pt x="1123" y="1550"/>
                  </a:cubicBezTo>
                  <a:cubicBezTo>
                    <a:pt x="1123" y="1526"/>
                    <a:pt x="1147" y="1487"/>
                    <a:pt x="1163" y="1479"/>
                  </a:cubicBezTo>
                  <a:cubicBezTo>
                    <a:pt x="1170" y="1463"/>
                    <a:pt x="1202" y="1494"/>
                    <a:pt x="1226" y="1510"/>
                  </a:cubicBezTo>
                  <a:cubicBezTo>
                    <a:pt x="1241" y="1526"/>
                    <a:pt x="1226" y="1415"/>
                    <a:pt x="1218" y="1376"/>
                  </a:cubicBezTo>
                  <a:cubicBezTo>
                    <a:pt x="1210" y="1344"/>
                    <a:pt x="1257" y="1336"/>
                    <a:pt x="1281" y="1328"/>
                  </a:cubicBezTo>
                  <a:cubicBezTo>
                    <a:pt x="1305" y="1321"/>
                    <a:pt x="1297" y="1289"/>
                    <a:pt x="1305" y="1257"/>
                  </a:cubicBezTo>
                  <a:cubicBezTo>
                    <a:pt x="1313" y="1226"/>
                    <a:pt x="1336" y="1249"/>
                    <a:pt x="1360" y="1265"/>
                  </a:cubicBezTo>
                  <a:cubicBezTo>
                    <a:pt x="1392" y="1281"/>
                    <a:pt x="1392" y="1265"/>
                    <a:pt x="1423" y="1257"/>
                  </a:cubicBezTo>
                  <a:cubicBezTo>
                    <a:pt x="1447" y="1257"/>
                    <a:pt x="1487" y="1186"/>
                    <a:pt x="1502" y="1154"/>
                  </a:cubicBezTo>
                  <a:cubicBezTo>
                    <a:pt x="1526" y="1131"/>
                    <a:pt x="1518" y="1068"/>
                    <a:pt x="1510" y="1012"/>
                  </a:cubicBezTo>
                  <a:cubicBezTo>
                    <a:pt x="1510" y="949"/>
                    <a:pt x="1542" y="973"/>
                    <a:pt x="1550" y="957"/>
                  </a:cubicBezTo>
                  <a:cubicBezTo>
                    <a:pt x="1565" y="949"/>
                    <a:pt x="1550" y="870"/>
                    <a:pt x="1550" y="830"/>
                  </a:cubicBezTo>
                  <a:cubicBezTo>
                    <a:pt x="1542" y="791"/>
                    <a:pt x="1550" y="807"/>
                    <a:pt x="1565" y="799"/>
                  </a:cubicBezTo>
                  <a:cubicBezTo>
                    <a:pt x="1581" y="791"/>
                    <a:pt x="1558" y="751"/>
                    <a:pt x="1550" y="72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47" name="Freeform 786"/>
            <p:cNvSpPr>
              <a:spLocks noChangeArrowheads="1"/>
            </p:cNvSpPr>
            <p:nvPr/>
          </p:nvSpPr>
          <p:spPr bwMode="auto">
            <a:xfrm>
              <a:off x="19572864" y="6024555"/>
              <a:ext cx="837269" cy="953235"/>
            </a:xfrm>
            <a:custGeom>
              <a:avLst/>
              <a:gdLst>
                <a:gd name="T0" fmla="*/ 989 w 1590"/>
                <a:gd name="T1" fmla="*/ 1787 h 1812"/>
                <a:gd name="T2" fmla="*/ 909 w 1590"/>
                <a:gd name="T3" fmla="*/ 1716 h 1812"/>
                <a:gd name="T4" fmla="*/ 862 w 1590"/>
                <a:gd name="T5" fmla="*/ 1668 h 1812"/>
                <a:gd name="T6" fmla="*/ 783 w 1590"/>
                <a:gd name="T7" fmla="*/ 1716 h 1812"/>
                <a:gd name="T8" fmla="*/ 672 w 1590"/>
                <a:gd name="T9" fmla="*/ 1716 h 1812"/>
                <a:gd name="T10" fmla="*/ 617 w 1590"/>
                <a:gd name="T11" fmla="*/ 1763 h 1812"/>
                <a:gd name="T12" fmla="*/ 443 w 1590"/>
                <a:gd name="T13" fmla="*/ 1716 h 1812"/>
                <a:gd name="T14" fmla="*/ 340 w 1590"/>
                <a:gd name="T15" fmla="*/ 1613 h 1812"/>
                <a:gd name="T16" fmla="*/ 269 w 1590"/>
                <a:gd name="T17" fmla="*/ 1582 h 1812"/>
                <a:gd name="T18" fmla="*/ 159 w 1590"/>
                <a:gd name="T19" fmla="*/ 1582 h 1812"/>
                <a:gd name="T20" fmla="*/ 8 w 1590"/>
                <a:gd name="T21" fmla="*/ 356 h 1812"/>
                <a:gd name="T22" fmla="*/ 475 w 1590"/>
                <a:gd name="T23" fmla="*/ 269 h 1812"/>
                <a:gd name="T24" fmla="*/ 554 w 1590"/>
                <a:gd name="T25" fmla="*/ 309 h 1812"/>
                <a:gd name="T26" fmla="*/ 656 w 1590"/>
                <a:gd name="T27" fmla="*/ 356 h 1812"/>
                <a:gd name="T28" fmla="*/ 720 w 1590"/>
                <a:gd name="T29" fmla="*/ 356 h 1812"/>
                <a:gd name="T30" fmla="*/ 665 w 1590"/>
                <a:gd name="T31" fmla="*/ 388 h 1812"/>
                <a:gd name="T32" fmla="*/ 728 w 1590"/>
                <a:gd name="T33" fmla="*/ 372 h 1812"/>
                <a:gd name="T34" fmla="*/ 933 w 1590"/>
                <a:gd name="T35" fmla="*/ 340 h 1812"/>
                <a:gd name="T36" fmla="*/ 1463 w 1590"/>
                <a:gd name="T37" fmla="*/ 0 h 1812"/>
                <a:gd name="T38" fmla="*/ 1566 w 1590"/>
                <a:gd name="T39" fmla="*/ 649 h 1812"/>
                <a:gd name="T40" fmla="*/ 1566 w 1590"/>
                <a:gd name="T41" fmla="*/ 728 h 1812"/>
                <a:gd name="T42" fmla="*/ 1558 w 1590"/>
                <a:gd name="T43" fmla="*/ 838 h 1812"/>
                <a:gd name="T44" fmla="*/ 1526 w 1590"/>
                <a:gd name="T45" fmla="*/ 1020 h 1812"/>
                <a:gd name="T46" fmla="*/ 1408 w 1590"/>
                <a:gd name="T47" fmla="*/ 1281 h 1812"/>
                <a:gd name="T48" fmla="*/ 1329 w 1590"/>
                <a:gd name="T49" fmla="*/ 1249 h 1812"/>
                <a:gd name="T50" fmla="*/ 1273 w 1590"/>
                <a:gd name="T51" fmla="*/ 1344 h 1812"/>
                <a:gd name="T52" fmla="*/ 1234 w 1590"/>
                <a:gd name="T53" fmla="*/ 1518 h 1812"/>
                <a:gd name="T54" fmla="*/ 1131 w 1590"/>
                <a:gd name="T55" fmla="*/ 1597 h 1812"/>
                <a:gd name="T56" fmla="*/ 1115 w 1590"/>
                <a:gd name="T57" fmla="*/ 1724 h 1812"/>
                <a:gd name="T58" fmla="*/ 1020 w 1590"/>
                <a:gd name="T59" fmla="*/ 1811 h 1812"/>
                <a:gd name="T60" fmla="*/ 878 w 1590"/>
                <a:gd name="T61" fmla="*/ 1676 h 1812"/>
                <a:gd name="T62" fmla="*/ 925 w 1590"/>
                <a:gd name="T63" fmla="*/ 1732 h 1812"/>
                <a:gd name="T64" fmla="*/ 1020 w 1590"/>
                <a:gd name="T65" fmla="*/ 1803 h 1812"/>
                <a:gd name="T66" fmla="*/ 1115 w 1590"/>
                <a:gd name="T67" fmla="*/ 1716 h 1812"/>
                <a:gd name="T68" fmla="*/ 1123 w 1590"/>
                <a:gd name="T69" fmla="*/ 1597 h 1812"/>
                <a:gd name="T70" fmla="*/ 1210 w 1590"/>
                <a:gd name="T71" fmla="*/ 1502 h 1812"/>
                <a:gd name="T72" fmla="*/ 1273 w 1590"/>
                <a:gd name="T73" fmla="*/ 1336 h 1812"/>
                <a:gd name="T74" fmla="*/ 1329 w 1590"/>
                <a:gd name="T75" fmla="*/ 1242 h 1812"/>
                <a:gd name="T76" fmla="*/ 1408 w 1590"/>
                <a:gd name="T77" fmla="*/ 1273 h 1812"/>
                <a:gd name="T78" fmla="*/ 1518 w 1590"/>
                <a:gd name="T79" fmla="*/ 1020 h 1812"/>
                <a:gd name="T80" fmla="*/ 1550 w 1590"/>
                <a:gd name="T81" fmla="*/ 838 h 1812"/>
                <a:gd name="T82" fmla="*/ 1558 w 1590"/>
                <a:gd name="T83" fmla="*/ 728 h 1812"/>
                <a:gd name="T84" fmla="*/ 1566 w 1590"/>
                <a:gd name="T85" fmla="*/ 641 h 1812"/>
                <a:gd name="T86" fmla="*/ 1060 w 1590"/>
                <a:gd name="T87" fmla="*/ 325 h 1812"/>
                <a:gd name="T88" fmla="*/ 743 w 1590"/>
                <a:gd name="T89" fmla="*/ 372 h 1812"/>
                <a:gd name="T90" fmla="*/ 672 w 1590"/>
                <a:gd name="T91" fmla="*/ 403 h 1812"/>
                <a:gd name="T92" fmla="*/ 712 w 1590"/>
                <a:gd name="T93" fmla="*/ 356 h 1812"/>
                <a:gd name="T94" fmla="*/ 665 w 1590"/>
                <a:gd name="T95" fmla="*/ 356 h 1812"/>
                <a:gd name="T96" fmla="*/ 585 w 1590"/>
                <a:gd name="T97" fmla="*/ 325 h 1812"/>
                <a:gd name="T98" fmla="*/ 467 w 1590"/>
                <a:gd name="T99" fmla="*/ 277 h 1812"/>
                <a:gd name="T100" fmla="*/ 174 w 1590"/>
                <a:gd name="T101" fmla="*/ 1558 h 1812"/>
                <a:gd name="T102" fmla="*/ 285 w 1590"/>
                <a:gd name="T103" fmla="*/ 1566 h 1812"/>
                <a:gd name="T104" fmla="*/ 372 w 1590"/>
                <a:gd name="T105" fmla="*/ 1653 h 1812"/>
                <a:gd name="T106" fmla="*/ 483 w 1590"/>
                <a:gd name="T107" fmla="*/ 1700 h 1812"/>
                <a:gd name="T108" fmla="*/ 625 w 1590"/>
                <a:gd name="T109" fmla="*/ 1755 h 1812"/>
                <a:gd name="T110" fmla="*/ 712 w 1590"/>
                <a:gd name="T111" fmla="*/ 1724 h 1812"/>
                <a:gd name="T112" fmla="*/ 791 w 1590"/>
                <a:gd name="T113" fmla="*/ 1708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0" h="1812">
                  <a:moveTo>
                    <a:pt x="1020" y="1811"/>
                  </a:moveTo>
                  <a:lnTo>
                    <a:pt x="1020" y="1811"/>
                  </a:lnTo>
                  <a:lnTo>
                    <a:pt x="1020" y="1811"/>
                  </a:lnTo>
                  <a:cubicBezTo>
                    <a:pt x="1004" y="1803"/>
                    <a:pt x="989" y="1787"/>
                    <a:pt x="989" y="1787"/>
                  </a:cubicBezTo>
                  <a:cubicBezTo>
                    <a:pt x="989" y="1779"/>
                    <a:pt x="989" y="1779"/>
                    <a:pt x="981" y="1771"/>
                  </a:cubicBezTo>
                  <a:cubicBezTo>
                    <a:pt x="981" y="1763"/>
                    <a:pt x="981" y="1755"/>
                    <a:pt x="973" y="1755"/>
                  </a:cubicBezTo>
                  <a:cubicBezTo>
                    <a:pt x="941" y="1747"/>
                    <a:pt x="925" y="1740"/>
                    <a:pt x="918" y="1732"/>
                  </a:cubicBezTo>
                  <a:cubicBezTo>
                    <a:pt x="909" y="1724"/>
                    <a:pt x="909" y="1724"/>
                    <a:pt x="909" y="1716"/>
                  </a:cubicBezTo>
                  <a:cubicBezTo>
                    <a:pt x="909" y="1716"/>
                    <a:pt x="909" y="1716"/>
                    <a:pt x="902" y="1716"/>
                  </a:cubicBezTo>
                  <a:cubicBezTo>
                    <a:pt x="894" y="1708"/>
                    <a:pt x="878" y="1700"/>
                    <a:pt x="878" y="1692"/>
                  </a:cubicBezTo>
                  <a:cubicBezTo>
                    <a:pt x="870" y="1684"/>
                    <a:pt x="870" y="1676"/>
                    <a:pt x="870" y="1676"/>
                  </a:cubicBezTo>
                  <a:cubicBezTo>
                    <a:pt x="862" y="1668"/>
                    <a:pt x="862" y="1668"/>
                    <a:pt x="862" y="1668"/>
                  </a:cubicBezTo>
                  <a:cubicBezTo>
                    <a:pt x="838" y="1684"/>
                    <a:pt x="838" y="1684"/>
                    <a:pt x="838" y="1684"/>
                  </a:cubicBezTo>
                  <a:cubicBezTo>
                    <a:pt x="831" y="1692"/>
                    <a:pt x="815" y="1692"/>
                    <a:pt x="815" y="1700"/>
                  </a:cubicBezTo>
                  <a:cubicBezTo>
                    <a:pt x="807" y="1716"/>
                    <a:pt x="799" y="1716"/>
                    <a:pt x="791" y="1716"/>
                  </a:cubicBezTo>
                  <a:lnTo>
                    <a:pt x="783" y="1716"/>
                  </a:lnTo>
                  <a:cubicBezTo>
                    <a:pt x="775" y="1716"/>
                    <a:pt x="767" y="1716"/>
                    <a:pt x="767" y="1724"/>
                  </a:cubicBezTo>
                  <a:cubicBezTo>
                    <a:pt x="767" y="1732"/>
                    <a:pt x="751" y="1740"/>
                    <a:pt x="736" y="1740"/>
                  </a:cubicBezTo>
                  <a:cubicBezTo>
                    <a:pt x="720" y="1740"/>
                    <a:pt x="712" y="1740"/>
                    <a:pt x="704" y="1732"/>
                  </a:cubicBezTo>
                  <a:cubicBezTo>
                    <a:pt x="696" y="1732"/>
                    <a:pt x="688" y="1724"/>
                    <a:pt x="672" y="1716"/>
                  </a:cubicBezTo>
                  <a:lnTo>
                    <a:pt x="665" y="1716"/>
                  </a:lnTo>
                  <a:cubicBezTo>
                    <a:pt x="656" y="1716"/>
                    <a:pt x="656" y="1724"/>
                    <a:pt x="649" y="1740"/>
                  </a:cubicBezTo>
                  <a:cubicBezTo>
                    <a:pt x="641" y="1747"/>
                    <a:pt x="641" y="1763"/>
                    <a:pt x="625" y="1763"/>
                  </a:cubicBezTo>
                  <a:cubicBezTo>
                    <a:pt x="625" y="1763"/>
                    <a:pt x="625" y="1763"/>
                    <a:pt x="617" y="1763"/>
                  </a:cubicBezTo>
                  <a:cubicBezTo>
                    <a:pt x="593" y="1763"/>
                    <a:pt x="546" y="1732"/>
                    <a:pt x="538" y="1708"/>
                  </a:cubicBezTo>
                  <a:cubicBezTo>
                    <a:pt x="530" y="1708"/>
                    <a:pt x="522" y="1708"/>
                    <a:pt x="514" y="1708"/>
                  </a:cubicBezTo>
                  <a:cubicBezTo>
                    <a:pt x="506" y="1708"/>
                    <a:pt x="498" y="1708"/>
                    <a:pt x="491" y="1708"/>
                  </a:cubicBezTo>
                  <a:cubicBezTo>
                    <a:pt x="475" y="1716"/>
                    <a:pt x="459" y="1716"/>
                    <a:pt x="443" y="1716"/>
                  </a:cubicBezTo>
                  <a:cubicBezTo>
                    <a:pt x="435" y="1716"/>
                    <a:pt x="427" y="1716"/>
                    <a:pt x="427" y="1716"/>
                  </a:cubicBezTo>
                  <a:cubicBezTo>
                    <a:pt x="396" y="1708"/>
                    <a:pt x="388" y="1692"/>
                    <a:pt x="380" y="1676"/>
                  </a:cubicBezTo>
                  <a:cubicBezTo>
                    <a:pt x="380" y="1668"/>
                    <a:pt x="380" y="1660"/>
                    <a:pt x="372" y="1653"/>
                  </a:cubicBezTo>
                  <a:cubicBezTo>
                    <a:pt x="356" y="1645"/>
                    <a:pt x="348" y="1637"/>
                    <a:pt x="340" y="1613"/>
                  </a:cubicBezTo>
                  <a:cubicBezTo>
                    <a:pt x="332" y="1605"/>
                    <a:pt x="325" y="1597"/>
                    <a:pt x="317" y="1582"/>
                  </a:cubicBezTo>
                  <a:cubicBezTo>
                    <a:pt x="309" y="1573"/>
                    <a:pt x="301" y="1573"/>
                    <a:pt x="301" y="1573"/>
                  </a:cubicBezTo>
                  <a:lnTo>
                    <a:pt x="293" y="1573"/>
                  </a:lnTo>
                  <a:cubicBezTo>
                    <a:pt x="285" y="1573"/>
                    <a:pt x="277" y="1582"/>
                    <a:pt x="269" y="1582"/>
                  </a:cubicBezTo>
                  <a:lnTo>
                    <a:pt x="261" y="1582"/>
                  </a:lnTo>
                  <a:cubicBezTo>
                    <a:pt x="230" y="1573"/>
                    <a:pt x="206" y="1566"/>
                    <a:pt x="174" y="1566"/>
                  </a:cubicBezTo>
                  <a:lnTo>
                    <a:pt x="174" y="1566"/>
                  </a:lnTo>
                  <a:cubicBezTo>
                    <a:pt x="166" y="1566"/>
                    <a:pt x="159" y="1573"/>
                    <a:pt x="159" y="1582"/>
                  </a:cubicBezTo>
                  <a:cubicBezTo>
                    <a:pt x="151" y="1589"/>
                    <a:pt x="151" y="1589"/>
                    <a:pt x="151" y="1589"/>
                  </a:cubicBezTo>
                  <a:cubicBezTo>
                    <a:pt x="0" y="348"/>
                    <a:pt x="0" y="348"/>
                    <a:pt x="0" y="348"/>
                  </a:cubicBezTo>
                  <a:cubicBezTo>
                    <a:pt x="8" y="356"/>
                    <a:pt x="8" y="356"/>
                    <a:pt x="8" y="356"/>
                  </a:cubicBezTo>
                  <a:lnTo>
                    <a:pt x="8" y="356"/>
                  </a:lnTo>
                  <a:cubicBezTo>
                    <a:pt x="8" y="364"/>
                    <a:pt x="8" y="364"/>
                    <a:pt x="8" y="364"/>
                  </a:cubicBezTo>
                  <a:cubicBezTo>
                    <a:pt x="8" y="364"/>
                    <a:pt x="16" y="364"/>
                    <a:pt x="24" y="364"/>
                  </a:cubicBezTo>
                  <a:cubicBezTo>
                    <a:pt x="103" y="364"/>
                    <a:pt x="356" y="301"/>
                    <a:pt x="467" y="269"/>
                  </a:cubicBezTo>
                  <a:cubicBezTo>
                    <a:pt x="475" y="269"/>
                    <a:pt x="475" y="269"/>
                    <a:pt x="475" y="269"/>
                  </a:cubicBezTo>
                  <a:cubicBezTo>
                    <a:pt x="475" y="277"/>
                    <a:pt x="475" y="277"/>
                    <a:pt x="475" y="277"/>
                  </a:cubicBezTo>
                  <a:cubicBezTo>
                    <a:pt x="467" y="277"/>
                    <a:pt x="475" y="277"/>
                    <a:pt x="491" y="285"/>
                  </a:cubicBezTo>
                  <a:cubicBezTo>
                    <a:pt x="498" y="285"/>
                    <a:pt x="506" y="285"/>
                    <a:pt x="522" y="293"/>
                  </a:cubicBezTo>
                  <a:cubicBezTo>
                    <a:pt x="538" y="301"/>
                    <a:pt x="546" y="301"/>
                    <a:pt x="554" y="309"/>
                  </a:cubicBezTo>
                  <a:cubicBezTo>
                    <a:pt x="562" y="309"/>
                    <a:pt x="570" y="309"/>
                    <a:pt x="585" y="317"/>
                  </a:cubicBezTo>
                  <a:cubicBezTo>
                    <a:pt x="601" y="325"/>
                    <a:pt x="609" y="325"/>
                    <a:pt x="617" y="325"/>
                  </a:cubicBezTo>
                  <a:cubicBezTo>
                    <a:pt x="633" y="332"/>
                    <a:pt x="641" y="332"/>
                    <a:pt x="649" y="348"/>
                  </a:cubicBezTo>
                  <a:cubicBezTo>
                    <a:pt x="656" y="356"/>
                    <a:pt x="656" y="356"/>
                    <a:pt x="656" y="356"/>
                  </a:cubicBezTo>
                  <a:cubicBezTo>
                    <a:pt x="656" y="356"/>
                    <a:pt x="656" y="356"/>
                    <a:pt x="665" y="348"/>
                  </a:cubicBezTo>
                  <a:cubicBezTo>
                    <a:pt x="665" y="348"/>
                    <a:pt x="672" y="340"/>
                    <a:pt x="680" y="340"/>
                  </a:cubicBezTo>
                  <a:cubicBezTo>
                    <a:pt x="688" y="332"/>
                    <a:pt x="688" y="332"/>
                    <a:pt x="696" y="332"/>
                  </a:cubicBezTo>
                  <a:cubicBezTo>
                    <a:pt x="712" y="332"/>
                    <a:pt x="712" y="340"/>
                    <a:pt x="720" y="356"/>
                  </a:cubicBezTo>
                  <a:lnTo>
                    <a:pt x="720" y="364"/>
                  </a:lnTo>
                  <a:cubicBezTo>
                    <a:pt x="712" y="372"/>
                    <a:pt x="704" y="372"/>
                    <a:pt x="688" y="372"/>
                  </a:cubicBezTo>
                  <a:cubicBezTo>
                    <a:pt x="680" y="372"/>
                    <a:pt x="672" y="372"/>
                    <a:pt x="672" y="380"/>
                  </a:cubicBezTo>
                  <a:cubicBezTo>
                    <a:pt x="665" y="380"/>
                    <a:pt x="665" y="380"/>
                    <a:pt x="665" y="388"/>
                  </a:cubicBezTo>
                  <a:lnTo>
                    <a:pt x="672" y="396"/>
                  </a:lnTo>
                  <a:cubicBezTo>
                    <a:pt x="680" y="396"/>
                    <a:pt x="680" y="396"/>
                    <a:pt x="680" y="396"/>
                  </a:cubicBezTo>
                  <a:cubicBezTo>
                    <a:pt x="688" y="388"/>
                    <a:pt x="696" y="388"/>
                    <a:pt x="704" y="380"/>
                  </a:cubicBezTo>
                  <a:cubicBezTo>
                    <a:pt x="712" y="380"/>
                    <a:pt x="728" y="372"/>
                    <a:pt x="728" y="372"/>
                  </a:cubicBezTo>
                  <a:cubicBezTo>
                    <a:pt x="728" y="372"/>
                    <a:pt x="736" y="364"/>
                    <a:pt x="743" y="364"/>
                  </a:cubicBezTo>
                  <a:cubicBezTo>
                    <a:pt x="759" y="364"/>
                    <a:pt x="783" y="372"/>
                    <a:pt x="799" y="388"/>
                  </a:cubicBezTo>
                  <a:lnTo>
                    <a:pt x="807" y="388"/>
                  </a:lnTo>
                  <a:cubicBezTo>
                    <a:pt x="846" y="388"/>
                    <a:pt x="918" y="356"/>
                    <a:pt x="933" y="340"/>
                  </a:cubicBezTo>
                  <a:cubicBezTo>
                    <a:pt x="957" y="317"/>
                    <a:pt x="1012" y="317"/>
                    <a:pt x="1060" y="317"/>
                  </a:cubicBezTo>
                  <a:cubicBezTo>
                    <a:pt x="1091" y="317"/>
                    <a:pt x="1155" y="245"/>
                    <a:pt x="1194" y="190"/>
                  </a:cubicBezTo>
                  <a:cubicBezTo>
                    <a:pt x="1218" y="159"/>
                    <a:pt x="1352" y="64"/>
                    <a:pt x="1455" y="8"/>
                  </a:cubicBezTo>
                  <a:cubicBezTo>
                    <a:pt x="1463" y="0"/>
                    <a:pt x="1463" y="0"/>
                    <a:pt x="1463" y="0"/>
                  </a:cubicBezTo>
                  <a:cubicBezTo>
                    <a:pt x="1463" y="8"/>
                    <a:pt x="1463" y="8"/>
                    <a:pt x="1463" y="8"/>
                  </a:cubicBezTo>
                  <a:cubicBezTo>
                    <a:pt x="1582" y="649"/>
                    <a:pt x="1582" y="649"/>
                    <a:pt x="1582" y="649"/>
                  </a:cubicBezTo>
                  <a:cubicBezTo>
                    <a:pt x="1573" y="649"/>
                    <a:pt x="1573" y="649"/>
                    <a:pt x="1573" y="649"/>
                  </a:cubicBezTo>
                  <a:cubicBezTo>
                    <a:pt x="1573" y="649"/>
                    <a:pt x="1573" y="649"/>
                    <a:pt x="1566" y="649"/>
                  </a:cubicBezTo>
                  <a:cubicBezTo>
                    <a:pt x="1558" y="649"/>
                    <a:pt x="1550" y="649"/>
                    <a:pt x="1550" y="656"/>
                  </a:cubicBezTo>
                  <a:lnTo>
                    <a:pt x="1550" y="656"/>
                  </a:lnTo>
                  <a:cubicBezTo>
                    <a:pt x="1550" y="665"/>
                    <a:pt x="1558" y="672"/>
                    <a:pt x="1558" y="688"/>
                  </a:cubicBezTo>
                  <a:cubicBezTo>
                    <a:pt x="1558" y="704"/>
                    <a:pt x="1566" y="712"/>
                    <a:pt x="1566" y="728"/>
                  </a:cubicBezTo>
                  <a:cubicBezTo>
                    <a:pt x="1566" y="736"/>
                    <a:pt x="1573" y="751"/>
                    <a:pt x="1573" y="759"/>
                  </a:cubicBezTo>
                  <a:cubicBezTo>
                    <a:pt x="1582" y="783"/>
                    <a:pt x="1589" y="799"/>
                    <a:pt x="1573" y="807"/>
                  </a:cubicBezTo>
                  <a:lnTo>
                    <a:pt x="1566" y="807"/>
                  </a:lnTo>
                  <a:cubicBezTo>
                    <a:pt x="1558" y="815"/>
                    <a:pt x="1558" y="815"/>
                    <a:pt x="1558" y="838"/>
                  </a:cubicBezTo>
                  <a:cubicBezTo>
                    <a:pt x="1558" y="846"/>
                    <a:pt x="1558" y="862"/>
                    <a:pt x="1566" y="878"/>
                  </a:cubicBezTo>
                  <a:cubicBezTo>
                    <a:pt x="1566" y="925"/>
                    <a:pt x="1573" y="957"/>
                    <a:pt x="1566" y="973"/>
                  </a:cubicBezTo>
                  <a:cubicBezTo>
                    <a:pt x="1558" y="973"/>
                    <a:pt x="1550" y="973"/>
                    <a:pt x="1542" y="981"/>
                  </a:cubicBezTo>
                  <a:cubicBezTo>
                    <a:pt x="1534" y="981"/>
                    <a:pt x="1518" y="981"/>
                    <a:pt x="1526" y="1020"/>
                  </a:cubicBezTo>
                  <a:cubicBezTo>
                    <a:pt x="1534" y="1083"/>
                    <a:pt x="1534" y="1139"/>
                    <a:pt x="1518" y="1170"/>
                  </a:cubicBezTo>
                  <a:cubicBezTo>
                    <a:pt x="1510" y="1178"/>
                    <a:pt x="1502" y="1186"/>
                    <a:pt x="1495" y="1202"/>
                  </a:cubicBezTo>
                  <a:cubicBezTo>
                    <a:pt x="1471" y="1234"/>
                    <a:pt x="1455" y="1265"/>
                    <a:pt x="1431" y="1273"/>
                  </a:cubicBezTo>
                  <a:cubicBezTo>
                    <a:pt x="1423" y="1273"/>
                    <a:pt x="1415" y="1273"/>
                    <a:pt x="1408" y="1281"/>
                  </a:cubicBezTo>
                  <a:cubicBezTo>
                    <a:pt x="1408" y="1281"/>
                    <a:pt x="1400" y="1281"/>
                    <a:pt x="1392" y="1281"/>
                  </a:cubicBezTo>
                  <a:cubicBezTo>
                    <a:pt x="1384" y="1281"/>
                    <a:pt x="1376" y="1281"/>
                    <a:pt x="1368" y="1273"/>
                  </a:cubicBezTo>
                  <a:cubicBezTo>
                    <a:pt x="1368" y="1273"/>
                    <a:pt x="1360" y="1273"/>
                    <a:pt x="1360" y="1265"/>
                  </a:cubicBezTo>
                  <a:cubicBezTo>
                    <a:pt x="1344" y="1257"/>
                    <a:pt x="1336" y="1249"/>
                    <a:pt x="1329" y="1249"/>
                  </a:cubicBezTo>
                  <a:cubicBezTo>
                    <a:pt x="1329" y="1249"/>
                    <a:pt x="1321" y="1249"/>
                    <a:pt x="1321" y="1265"/>
                  </a:cubicBezTo>
                  <a:cubicBezTo>
                    <a:pt x="1321" y="1273"/>
                    <a:pt x="1313" y="1281"/>
                    <a:pt x="1313" y="1289"/>
                  </a:cubicBezTo>
                  <a:cubicBezTo>
                    <a:pt x="1313" y="1313"/>
                    <a:pt x="1313" y="1329"/>
                    <a:pt x="1289" y="1336"/>
                  </a:cubicBezTo>
                  <a:cubicBezTo>
                    <a:pt x="1289" y="1344"/>
                    <a:pt x="1281" y="1344"/>
                    <a:pt x="1273" y="1344"/>
                  </a:cubicBezTo>
                  <a:cubicBezTo>
                    <a:pt x="1249" y="1360"/>
                    <a:pt x="1226" y="1368"/>
                    <a:pt x="1234" y="1384"/>
                  </a:cubicBezTo>
                  <a:cubicBezTo>
                    <a:pt x="1242" y="1415"/>
                    <a:pt x="1249" y="1502"/>
                    <a:pt x="1242" y="1518"/>
                  </a:cubicBezTo>
                  <a:cubicBezTo>
                    <a:pt x="1242" y="1526"/>
                    <a:pt x="1234" y="1526"/>
                    <a:pt x="1234" y="1526"/>
                  </a:cubicBezTo>
                  <a:cubicBezTo>
                    <a:pt x="1234" y="1526"/>
                    <a:pt x="1234" y="1526"/>
                    <a:pt x="1234" y="1518"/>
                  </a:cubicBezTo>
                  <a:cubicBezTo>
                    <a:pt x="1226" y="1518"/>
                    <a:pt x="1218" y="1510"/>
                    <a:pt x="1210" y="1502"/>
                  </a:cubicBezTo>
                  <a:cubicBezTo>
                    <a:pt x="1194" y="1495"/>
                    <a:pt x="1178" y="1479"/>
                    <a:pt x="1171" y="1487"/>
                  </a:cubicBezTo>
                  <a:cubicBezTo>
                    <a:pt x="1155" y="1495"/>
                    <a:pt x="1139" y="1534"/>
                    <a:pt x="1139" y="1558"/>
                  </a:cubicBezTo>
                  <a:cubicBezTo>
                    <a:pt x="1139" y="1573"/>
                    <a:pt x="1139" y="1589"/>
                    <a:pt x="1131" y="1597"/>
                  </a:cubicBezTo>
                  <a:cubicBezTo>
                    <a:pt x="1131" y="1613"/>
                    <a:pt x="1123" y="1629"/>
                    <a:pt x="1131" y="1645"/>
                  </a:cubicBezTo>
                  <a:cubicBezTo>
                    <a:pt x="1139" y="1653"/>
                    <a:pt x="1147" y="1684"/>
                    <a:pt x="1139" y="1708"/>
                  </a:cubicBezTo>
                  <a:cubicBezTo>
                    <a:pt x="1139" y="1716"/>
                    <a:pt x="1131" y="1716"/>
                    <a:pt x="1131" y="1716"/>
                  </a:cubicBezTo>
                  <a:cubicBezTo>
                    <a:pt x="1123" y="1724"/>
                    <a:pt x="1115" y="1724"/>
                    <a:pt x="1115" y="1724"/>
                  </a:cubicBezTo>
                  <a:cubicBezTo>
                    <a:pt x="1099" y="1724"/>
                    <a:pt x="1099" y="1724"/>
                    <a:pt x="1099" y="1747"/>
                  </a:cubicBezTo>
                  <a:cubicBezTo>
                    <a:pt x="1099" y="1755"/>
                    <a:pt x="1099" y="1755"/>
                    <a:pt x="1099" y="1755"/>
                  </a:cubicBezTo>
                  <a:cubicBezTo>
                    <a:pt x="1099" y="1787"/>
                    <a:pt x="1099" y="1795"/>
                    <a:pt x="1068" y="1803"/>
                  </a:cubicBezTo>
                  <a:cubicBezTo>
                    <a:pt x="1052" y="1803"/>
                    <a:pt x="1036" y="1811"/>
                    <a:pt x="1020" y="1811"/>
                  </a:cubicBezTo>
                  <a:close/>
                  <a:moveTo>
                    <a:pt x="862" y="1660"/>
                  </a:moveTo>
                  <a:lnTo>
                    <a:pt x="862" y="1660"/>
                  </a:lnTo>
                  <a:cubicBezTo>
                    <a:pt x="878" y="1668"/>
                    <a:pt x="878" y="1668"/>
                    <a:pt x="878" y="1668"/>
                  </a:cubicBezTo>
                  <a:cubicBezTo>
                    <a:pt x="878" y="1676"/>
                    <a:pt x="878" y="1676"/>
                    <a:pt x="878" y="1676"/>
                  </a:cubicBezTo>
                  <a:cubicBezTo>
                    <a:pt x="878" y="1676"/>
                    <a:pt x="878" y="1676"/>
                    <a:pt x="886" y="1684"/>
                  </a:cubicBezTo>
                  <a:cubicBezTo>
                    <a:pt x="886" y="1692"/>
                    <a:pt x="894" y="1700"/>
                    <a:pt x="902" y="1708"/>
                  </a:cubicBezTo>
                  <a:cubicBezTo>
                    <a:pt x="909" y="1708"/>
                    <a:pt x="918" y="1716"/>
                    <a:pt x="918" y="1716"/>
                  </a:cubicBezTo>
                  <a:cubicBezTo>
                    <a:pt x="918" y="1716"/>
                    <a:pt x="918" y="1724"/>
                    <a:pt x="925" y="1732"/>
                  </a:cubicBezTo>
                  <a:cubicBezTo>
                    <a:pt x="925" y="1740"/>
                    <a:pt x="949" y="1747"/>
                    <a:pt x="973" y="1747"/>
                  </a:cubicBezTo>
                  <a:cubicBezTo>
                    <a:pt x="989" y="1755"/>
                    <a:pt x="989" y="1763"/>
                    <a:pt x="989" y="1771"/>
                  </a:cubicBezTo>
                  <a:lnTo>
                    <a:pt x="996" y="1779"/>
                  </a:lnTo>
                  <a:cubicBezTo>
                    <a:pt x="996" y="1787"/>
                    <a:pt x="1004" y="1787"/>
                    <a:pt x="1020" y="1803"/>
                  </a:cubicBezTo>
                  <a:cubicBezTo>
                    <a:pt x="1036" y="1803"/>
                    <a:pt x="1052" y="1795"/>
                    <a:pt x="1068" y="1795"/>
                  </a:cubicBezTo>
                  <a:cubicBezTo>
                    <a:pt x="1091" y="1787"/>
                    <a:pt x="1091" y="1787"/>
                    <a:pt x="1091" y="1755"/>
                  </a:cubicBezTo>
                  <a:cubicBezTo>
                    <a:pt x="1091" y="1747"/>
                    <a:pt x="1091" y="1747"/>
                    <a:pt x="1091" y="1747"/>
                  </a:cubicBezTo>
                  <a:cubicBezTo>
                    <a:pt x="1091" y="1724"/>
                    <a:pt x="1099" y="1716"/>
                    <a:pt x="1115" y="1716"/>
                  </a:cubicBezTo>
                  <a:lnTo>
                    <a:pt x="1123" y="1716"/>
                  </a:lnTo>
                  <a:cubicBezTo>
                    <a:pt x="1131" y="1708"/>
                    <a:pt x="1131" y="1708"/>
                    <a:pt x="1131" y="1708"/>
                  </a:cubicBezTo>
                  <a:cubicBezTo>
                    <a:pt x="1139" y="1692"/>
                    <a:pt x="1131" y="1668"/>
                    <a:pt x="1123" y="1645"/>
                  </a:cubicBezTo>
                  <a:cubicBezTo>
                    <a:pt x="1115" y="1629"/>
                    <a:pt x="1123" y="1613"/>
                    <a:pt x="1123" y="1597"/>
                  </a:cubicBezTo>
                  <a:cubicBezTo>
                    <a:pt x="1131" y="1582"/>
                    <a:pt x="1131" y="1573"/>
                    <a:pt x="1131" y="1558"/>
                  </a:cubicBezTo>
                  <a:cubicBezTo>
                    <a:pt x="1131" y="1534"/>
                    <a:pt x="1155" y="1495"/>
                    <a:pt x="1162" y="1479"/>
                  </a:cubicBezTo>
                  <a:cubicBezTo>
                    <a:pt x="1171" y="1479"/>
                    <a:pt x="1171" y="1479"/>
                    <a:pt x="1178" y="1479"/>
                  </a:cubicBezTo>
                  <a:cubicBezTo>
                    <a:pt x="1186" y="1479"/>
                    <a:pt x="1202" y="1487"/>
                    <a:pt x="1210" y="1502"/>
                  </a:cubicBezTo>
                  <a:cubicBezTo>
                    <a:pt x="1218" y="1502"/>
                    <a:pt x="1226" y="1510"/>
                    <a:pt x="1234" y="1518"/>
                  </a:cubicBezTo>
                  <a:lnTo>
                    <a:pt x="1234" y="1518"/>
                  </a:lnTo>
                  <a:cubicBezTo>
                    <a:pt x="1242" y="1510"/>
                    <a:pt x="1234" y="1431"/>
                    <a:pt x="1226" y="1392"/>
                  </a:cubicBezTo>
                  <a:cubicBezTo>
                    <a:pt x="1218" y="1360"/>
                    <a:pt x="1249" y="1344"/>
                    <a:pt x="1273" y="1336"/>
                  </a:cubicBezTo>
                  <a:cubicBezTo>
                    <a:pt x="1273" y="1336"/>
                    <a:pt x="1281" y="1336"/>
                    <a:pt x="1289" y="1336"/>
                  </a:cubicBezTo>
                  <a:cubicBezTo>
                    <a:pt x="1305" y="1329"/>
                    <a:pt x="1305" y="1305"/>
                    <a:pt x="1305" y="1289"/>
                  </a:cubicBezTo>
                  <a:cubicBezTo>
                    <a:pt x="1305" y="1281"/>
                    <a:pt x="1313" y="1273"/>
                    <a:pt x="1313" y="1265"/>
                  </a:cubicBezTo>
                  <a:cubicBezTo>
                    <a:pt x="1313" y="1249"/>
                    <a:pt x="1321" y="1242"/>
                    <a:pt x="1329" y="1242"/>
                  </a:cubicBezTo>
                  <a:cubicBezTo>
                    <a:pt x="1336" y="1242"/>
                    <a:pt x="1344" y="1249"/>
                    <a:pt x="1360" y="1265"/>
                  </a:cubicBezTo>
                  <a:cubicBezTo>
                    <a:pt x="1368" y="1265"/>
                    <a:pt x="1368" y="1265"/>
                    <a:pt x="1376" y="1273"/>
                  </a:cubicBezTo>
                  <a:cubicBezTo>
                    <a:pt x="1376" y="1273"/>
                    <a:pt x="1384" y="1281"/>
                    <a:pt x="1392" y="1281"/>
                  </a:cubicBezTo>
                  <a:cubicBezTo>
                    <a:pt x="1400" y="1281"/>
                    <a:pt x="1400" y="1273"/>
                    <a:pt x="1408" y="1273"/>
                  </a:cubicBezTo>
                  <a:cubicBezTo>
                    <a:pt x="1415" y="1273"/>
                    <a:pt x="1423" y="1265"/>
                    <a:pt x="1431" y="1265"/>
                  </a:cubicBezTo>
                  <a:cubicBezTo>
                    <a:pt x="1447" y="1257"/>
                    <a:pt x="1471" y="1226"/>
                    <a:pt x="1487" y="1194"/>
                  </a:cubicBezTo>
                  <a:cubicBezTo>
                    <a:pt x="1495" y="1186"/>
                    <a:pt x="1502" y="1170"/>
                    <a:pt x="1510" y="1162"/>
                  </a:cubicBezTo>
                  <a:cubicBezTo>
                    <a:pt x="1534" y="1139"/>
                    <a:pt x="1526" y="1076"/>
                    <a:pt x="1518" y="1020"/>
                  </a:cubicBezTo>
                  <a:cubicBezTo>
                    <a:pt x="1510" y="981"/>
                    <a:pt x="1526" y="973"/>
                    <a:pt x="1542" y="973"/>
                  </a:cubicBezTo>
                  <a:cubicBezTo>
                    <a:pt x="1550" y="973"/>
                    <a:pt x="1558" y="965"/>
                    <a:pt x="1558" y="965"/>
                  </a:cubicBezTo>
                  <a:cubicBezTo>
                    <a:pt x="1566" y="957"/>
                    <a:pt x="1558" y="909"/>
                    <a:pt x="1558" y="878"/>
                  </a:cubicBezTo>
                  <a:cubicBezTo>
                    <a:pt x="1558" y="862"/>
                    <a:pt x="1550" y="846"/>
                    <a:pt x="1550" y="838"/>
                  </a:cubicBezTo>
                  <a:cubicBezTo>
                    <a:pt x="1550" y="807"/>
                    <a:pt x="1550" y="807"/>
                    <a:pt x="1566" y="807"/>
                  </a:cubicBezTo>
                  <a:lnTo>
                    <a:pt x="1573" y="799"/>
                  </a:lnTo>
                  <a:cubicBezTo>
                    <a:pt x="1582" y="799"/>
                    <a:pt x="1573" y="775"/>
                    <a:pt x="1566" y="759"/>
                  </a:cubicBezTo>
                  <a:cubicBezTo>
                    <a:pt x="1566" y="751"/>
                    <a:pt x="1558" y="743"/>
                    <a:pt x="1558" y="728"/>
                  </a:cubicBezTo>
                  <a:cubicBezTo>
                    <a:pt x="1558" y="720"/>
                    <a:pt x="1550" y="704"/>
                    <a:pt x="1550" y="688"/>
                  </a:cubicBezTo>
                  <a:cubicBezTo>
                    <a:pt x="1550" y="680"/>
                    <a:pt x="1542" y="665"/>
                    <a:pt x="1542" y="656"/>
                  </a:cubicBezTo>
                  <a:lnTo>
                    <a:pt x="1542" y="649"/>
                  </a:lnTo>
                  <a:cubicBezTo>
                    <a:pt x="1550" y="641"/>
                    <a:pt x="1558" y="641"/>
                    <a:pt x="1566" y="641"/>
                  </a:cubicBezTo>
                  <a:cubicBezTo>
                    <a:pt x="1573" y="641"/>
                    <a:pt x="1573" y="641"/>
                    <a:pt x="1573" y="641"/>
                  </a:cubicBezTo>
                  <a:cubicBezTo>
                    <a:pt x="1455" y="16"/>
                    <a:pt x="1455" y="16"/>
                    <a:pt x="1455" y="16"/>
                  </a:cubicBezTo>
                  <a:cubicBezTo>
                    <a:pt x="1352" y="72"/>
                    <a:pt x="1226" y="166"/>
                    <a:pt x="1194" y="198"/>
                  </a:cubicBezTo>
                  <a:cubicBezTo>
                    <a:pt x="1171" y="230"/>
                    <a:pt x="1099" y="325"/>
                    <a:pt x="1060" y="325"/>
                  </a:cubicBezTo>
                  <a:cubicBezTo>
                    <a:pt x="1036" y="325"/>
                    <a:pt x="957" y="325"/>
                    <a:pt x="941" y="340"/>
                  </a:cubicBezTo>
                  <a:cubicBezTo>
                    <a:pt x="918" y="364"/>
                    <a:pt x="846" y="396"/>
                    <a:pt x="807" y="396"/>
                  </a:cubicBezTo>
                  <a:cubicBezTo>
                    <a:pt x="799" y="396"/>
                    <a:pt x="799" y="396"/>
                    <a:pt x="791" y="388"/>
                  </a:cubicBezTo>
                  <a:cubicBezTo>
                    <a:pt x="783" y="380"/>
                    <a:pt x="759" y="372"/>
                    <a:pt x="743" y="372"/>
                  </a:cubicBezTo>
                  <a:cubicBezTo>
                    <a:pt x="736" y="372"/>
                    <a:pt x="736" y="372"/>
                    <a:pt x="736" y="372"/>
                  </a:cubicBezTo>
                  <a:cubicBezTo>
                    <a:pt x="736" y="380"/>
                    <a:pt x="728" y="388"/>
                    <a:pt x="704" y="388"/>
                  </a:cubicBezTo>
                  <a:cubicBezTo>
                    <a:pt x="696" y="396"/>
                    <a:pt x="688" y="396"/>
                    <a:pt x="680" y="396"/>
                  </a:cubicBezTo>
                  <a:cubicBezTo>
                    <a:pt x="680" y="403"/>
                    <a:pt x="680" y="403"/>
                    <a:pt x="672" y="403"/>
                  </a:cubicBezTo>
                  <a:cubicBezTo>
                    <a:pt x="665" y="403"/>
                    <a:pt x="656" y="396"/>
                    <a:pt x="656" y="388"/>
                  </a:cubicBezTo>
                  <a:cubicBezTo>
                    <a:pt x="656" y="380"/>
                    <a:pt x="656" y="372"/>
                    <a:pt x="665" y="372"/>
                  </a:cubicBezTo>
                  <a:cubicBezTo>
                    <a:pt x="672" y="364"/>
                    <a:pt x="680" y="364"/>
                    <a:pt x="688" y="364"/>
                  </a:cubicBezTo>
                  <a:cubicBezTo>
                    <a:pt x="696" y="364"/>
                    <a:pt x="712" y="364"/>
                    <a:pt x="712" y="356"/>
                  </a:cubicBezTo>
                  <a:lnTo>
                    <a:pt x="712" y="356"/>
                  </a:lnTo>
                  <a:cubicBezTo>
                    <a:pt x="712" y="348"/>
                    <a:pt x="704" y="340"/>
                    <a:pt x="696" y="340"/>
                  </a:cubicBezTo>
                  <a:cubicBezTo>
                    <a:pt x="696" y="340"/>
                    <a:pt x="688" y="340"/>
                    <a:pt x="680" y="348"/>
                  </a:cubicBezTo>
                  <a:cubicBezTo>
                    <a:pt x="672" y="348"/>
                    <a:pt x="672" y="356"/>
                    <a:pt x="665" y="356"/>
                  </a:cubicBezTo>
                  <a:cubicBezTo>
                    <a:pt x="665" y="356"/>
                    <a:pt x="665" y="364"/>
                    <a:pt x="656" y="364"/>
                  </a:cubicBezTo>
                  <a:cubicBezTo>
                    <a:pt x="656" y="364"/>
                    <a:pt x="649" y="356"/>
                    <a:pt x="641" y="356"/>
                  </a:cubicBezTo>
                  <a:cubicBezTo>
                    <a:pt x="633" y="340"/>
                    <a:pt x="633" y="340"/>
                    <a:pt x="617" y="332"/>
                  </a:cubicBezTo>
                  <a:cubicBezTo>
                    <a:pt x="609" y="332"/>
                    <a:pt x="601" y="332"/>
                    <a:pt x="585" y="325"/>
                  </a:cubicBezTo>
                  <a:cubicBezTo>
                    <a:pt x="570" y="317"/>
                    <a:pt x="562" y="317"/>
                    <a:pt x="554" y="317"/>
                  </a:cubicBezTo>
                  <a:cubicBezTo>
                    <a:pt x="538" y="309"/>
                    <a:pt x="530" y="309"/>
                    <a:pt x="514" y="301"/>
                  </a:cubicBezTo>
                  <a:cubicBezTo>
                    <a:pt x="506" y="293"/>
                    <a:pt x="498" y="293"/>
                    <a:pt x="483" y="293"/>
                  </a:cubicBezTo>
                  <a:cubicBezTo>
                    <a:pt x="475" y="285"/>
                    <a:pt x="467" y="285"/>
                    <a:pt x="467" y="277"/>
                  </a:cubicBezTo>
                  <a:cubicBezTo>
                    <a:pt x="356" y="309"/>
                    <a:pt x="103" y="372"/>
                    <a:pt x="24" y="372"/>
                  </a:cubicBezTo>
                  <a:cubicBezTo>
                    <a:pt x="16" y="372"/>
                    <a:pt x="16" y="372"/>
                    <a:pt x="8" y="372"/>
                  </a:cubicBezTo>
                  <a:cubicBezTo>
                    <a:pt x="159" y="1566"/>
                    <a:pt x="159" y="1566"/>
                    <a:pt x="159" y="1566"/>
                  </a:cubicBezTo>
                  <a:cubicBezTo>
                    <a:pt x="159" y="1566"/>
                    <a:pt x="166" y="1558"/>
                    <a:pt x="174" y="1558"/>
                  </a:cubicBezTo>
                  <a:lnTo>
                    <a:pt x="174" y="1558"/>
                  </a:lnTo>
                  <a:cubicBezTo>
                    <a:pt x="206" y="1558"/>
                    <a:pt x="230" y="1566"/>
                    <a:pt x="261" y="1573"/>
                  </a:cubicBezTo>
                  <a:lnTo>
                    <a:pt x="269" y="1573"/>
                  </a:lnTo>
                  <a:cubicBezTo>
                    <a:pt x="277" y="1573"/>
                    <a:pt x="285" y="1573"/>
                    <a:pt x="285" y="1566"/>
                  </a:cubicBezTo>
                  <a:cubicBezTo>
                    <a:pt x="293" y="1566"/>
                    <a:pt x="293" y="1566"/>
                    <a:pt x="301" y="1566"/>
                  </a:cubicBezTo>
                  <a:cubicBezTo>
                    <a:pt x="309" y="1566"/>
                    <a:pt x="317" y="1566"/>
                    <a:pt x="325" y="1582"/>
                  </a:cubicBezTo>
                  <a:cubicBezTo>
                    <a:pt x="332" y="1589"/>
                    <a:pt x="340" y="1605"/>
                    <a:pt x="340" y="1613"/>
                  </a:cubicBezTo>
                  <a:cubicBezTo>
                    <a:pt x="356" y="1629"/>
                    <a:pt x="356" y="1645"/>
                    <a:pt x="372" y="1653"/>
                  </a:cubicBezTo>
                  <a:cubicBezTo>
                    <a:pt x="380" y="1660"/>
                    <a:pt x="388" y="1668"/>
                    <a:pt x="388" y="1676"/>
                  </a:cubicBezTo>
                  <a:cubicBezTo>
                    <a:pt x="396" y="1692"/>
                    <a:pt x="396" y="1700"/>
                    <a:pt x="427" y="1708"/>
                  </a:cubicBezTo>
                  <a:cubicBezTo>
                    <a:pt x="435" y="1708"/>
                    <a:pt x="435" y="1708"/>
                    <a:pt x="443" y="1708"/>
                  </a:cubicBezTo>
                  <a:cubicBezTo>
                    <a:pt x="459" y="1708"/>
                    <a:pt x="475" y="1708"/>
                    <a:pt x="483" y="1700"/>
                  </a:cubicBezTo>
                  <a:cubicBezTo>
                    <a:pt x="498" y="1700"/>
                    <a:pt x="506" y="1700"/>
                    <a:pt x="514" y="1700"/>
                  </a:cubicBezTo>
                  <a:cubicBezTo>
                    <a:pt x="530" y="1700"/>
                    <a:pt x="538" y="1700"/>
                    <a:pt x="538" y="1708"/>
                  </a:cubicBezTo>
                  <a:cubicBezTo>
                    <a:pt x="554" y="1724"/>
                    <a:pt x="593" y="1755"/>
                    <a:pt x="617" y="1755"/>
                  </a:cubicBezTo>
                  <a:lnTo>
                    <a:pt x="625" y="1755"/>
                  </a:lnTo>
                  <a:cubicBezTo>
                    <a:pt x="633" y="1755"/>
                    <a:pt x="641" y="1747"/>
                    <a:pt x="641" y="1740"/>
                  </a:cubicBezTo>
                  <a:cubicBezTo>
                    <a:pt x="649" y="1724"/>
                    <a:pt x="649" y="1708"/>
                    <a:pt x="665" y="1708"/>
                  </a:cubicBezTo>
                  <a:cubicBezTo>
                    <a:pt x="672" y="1708"/>
                    <a:pt x="672" y="1708"/>
                    <a:pt x="672" y="1716"/>
                  </a:cubicBezTo>
                  <a:cubicBezTo>
                    <a:pt x="688" y="1716"/>
                    <a:pt x="704" y="1724"/>
                    <a:pt x="712" y="1724"/>
                  </a:cubicBezTo>
                  <a:cubicBezTo>
                    <a:pt x="720" y="1732"/>
                    <a:pt x="720" y="1740"/>
                    <a:pt x="728" y="1732"/>
                  </a:cubicBezTo>
                  <a:cubicBezTo>
                    <a:pt x="751" y="1732"/>
                    <a:pt x="759" y="1724"/>
                    <a:pt x="759" y="1716"/>
                  </a:cubicBezTo>
                  <a:cubicBezTo>
                    <a:pt x="767" y="1716"/>
                    <a:pt x="767" y="1708"/>
                    <a:pt x="783" y="1708"/>
                  </a:cubicBezTo>
                  <a:lnTo>
                    <a:pt x="791" y="1708"/>
                  </a:lnTo>
                  <a:cubicBezTo>
                    <a:pt x="799" y="1708"/>
                    <a:pt x="799" y="1708"/>
                    <a:pt x="807" y="1692"/>
                  </a:cubicBezTo>
                  <a:cubicBezTo>
                    <a:pt x="815" y="1692"/>
                    <a:pt x="823" y="1684"/>
                    <a:pt x="831" y="1676"/>
                  </a:cubicBezTo>
                  <a:lnTo>
                    <a:pt x="862" y="1660"/>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grpSp>
          <p:nvGrpSpPr>
            <p:cNvPr id="348" name="Group 347"/>
            <p:cNvGrpSpPr/>
            <p:nvPr/>
          </p:nvGrpSpPr>
          <p:grpSpPr>
            <a:xfrm>
              <a:off x="14001891" y="6008321"/>
              <a:ext cx="1085435" cy="1370709"/>
              <a:chOff x="14001891" y="6008321"/>
              <a:chExt cx="1085435" cy="1370709"/>
            </a:xfrm>
          </p:grpSpPr>
          <p:sp>
            <p:nvSpPr>
              <p:cNvPr id="349" name="Freeform 131"/>
              <p:cNvSpPr>
                <a:spLocks noChangeArrowheads="1"/>
              </p:cNvSpPr>
              <p:nvPr/>
            </p:nvSpPr>
            <p:spPr bwMode="auto">
              <a:xfrm>
                <a:off x="14001891" y="6008321"/>
                <a:ext cx="1085435" cy="1370709"/>
              </a:xfrm>
              <a:custGeom>
                <a:avLst/>
                <a:gdLst>
                  <a:gd name="T0" fmla="*/ 2040 w 2064"/>
                  <a:gd name="T1" fmla="*/ 711 h 2608"/>
                  <a:gd name="T2" fmla="*/ 2040 w 2064"/>
                  <a:gd name="T3" fmla="*/ 711 h 2608"/>
                  <a:gd name="T4" fmla="*/ 1344 w 2064"/>
                  <a:gd name="T5" fmla="*/ 632 h 2608"/>
                  <a:gd name="T6" fmla="*/ 1415 w 2064"/>
                  <a:gd name="T7" fmla="*/ 174 h 2608"/>
                  <a:gd name="T8" fmla="*/ 403 w 2064"/>
                  <a:gd name="T9" fmla="*/ 0 h 2608"/>
                  <a:gd name="T10" fmla="*/ 0 w 2064"/>
                  <a:gd name="T11" fmla="*/ 2315 h 2608"/>
                  <a:gd name="T12" fmla="*/ 0 w 2064"/>
                  <a:gd name="T13" fmla="*/ 2315 h 2608"/>
                  <a:gd name="T14" fmla="*/ 24 w 2064"/>
                  <a:gd name="T15" fmla="*/ 2323 h 2608"/>
                  <a:gd name="T16" fmla="*/ 24 w 2064"/>
                  <a:gd name="T17" fmla="*/ 2323 h 2608"/>
                  <a:gd name="T18" fmla="*/ 40 w 2064"/>
                  <a:gd name="T19" fmla="*/ 2323 h 2608"/>
                  <a:gd name="T20" fmla="*/ 40 w 2064"/>
                  <a:gd name="T21" fmla="*/ 2323 h 2608"/>
                  <a:gd name="T22" fmla="*/ 1818 w 2064"/>
                  <a:gd name="T23" fmla="*/ 2607 h 2608"/>
                  <a:gd name="T24" fmla="*/ 2063 w 2064"/>
                  <a:gd name="T25" fmla="*/ 735 h 2608"/>
                  <a:gd name="T26" fmla="*/ 2040 w 2064"/>
                  <a:gd name="T27" fmla="*/ 711 h 2608"/>
                  <a:gd name="T28" fmla="*/ 941 w 2064"/>
                  <a:gd name="T29" fmla="*/ 569 h 2608"/>
                  <a:gd name="T30" fmla="*/ 941 w 2064"/>
                  <a:gd name="T31" fmla="*/ 569 h 2608"/>
                  <a:gd name="T32" fmla="*/ 917 w 2064"/>
                  <a:gd name="T33" fmla="*/ 521 h 2608"/>
                  <a:gd name="T34" fmla="*/ 886 w 2064"/>
                  <a:gd name="T35" fmla="*/ 490 h 2608"/>
                  <a:gd name="T36" fmla="*/ 893 w 2064"/>
                  <a:gd name="T37" fmla="*/ 577 h 2608"/>
                  <a:gd name="T38" fmla="*/ 886 w 2064"/>
                  <a:gd name="T39" fmla="*/ 632 h 2608"/>
                  <a:gd name="T40" fmla="*/ 830 w 2064"/>
                  <a:gd name="T41" fmla="*/ 664 h 2608"/>
                  <a:gd name="T42" fmla="*/ 814 w 2064"/>
                  <a:gd name="T43" fmla="*/ 616 h 2608"/>
                  <a:gd name="T44" fmla="*/ 798 w 2064"/>
                  <a:gd name="T45" fmla="*/ 577 h 2608"/>
                  <a:gd name="T46" fmla="*/ 791 w 2064"/>
                  <a:gd name="T47" fmla="*/ 537 h 2608"/>
                  <a:gd name="T48" fmla="*/ 775 w 2064"/>
                  <a:gd name="T49" fmla="*/ 466 h 2608"/>
                  <a:gd name="T50" fmla="*/ 743 w 2064"/>
                  <a:gd name="T51" fmla="*/ 490 h 2608"/>
                  <a:gd name="T52" fmla="*/ 711 w 2064"/>
                  <a:gd name="T53" fmla="*/ 466 h 2608"/>
                  <a:gd name="T54" fmla="*/ 719 w 2064"/>
                  <a:gd name="T55" fmla="*/ 371 h 2608"/>
                  <a:gd name="T56" fmla="*/ 688 w 2064"/>
                  <a:gd name="T57" fmla="*/ 316 h 2608"/>
                  <a:gd name="T58" fmla="*/ 680 w 2064"/>
                  <a:gd name="T59" fmla="*/ 221 h 2608"/>
                  <a:gd name="T60" fmla="*/ 719 w 2064"/>
                  <a:gd name="T61" fmla="*/ 158 h 2608"/>
                  <a:gd name="T62" fmla="*/ 775 w 2064"/>
                  <a:gd name="T63" fmla="*/ 166 h 2608"/>
                  <a:gd name="T64" fmla="*/ 767 w 2064"/>
                  <a:gd name="T65" fmla="*/ 190 h 2608"/>
                  <a:gd name="T66" fmla="*/ 759 w 2064"/>
                  <a:gd name="T67" fmla="*/ 205 h 2608"/>
                  <a:gd name="T68" fmla="*/ 822 w 2064"/>
                  <a:gd name="T69" fmla="*/ 316 h 2608"/>
                  <a:gd name="T70" fmla="*/ 830 w 2064"/>
                  <a:gd name="T71" fmla="*/ 379 h 2608"/>
                  <a:gd name="T72" fmla="*/ 854 w 2064"/>
                  <a:gd name="T73" fmla="*/ 395 h 2608"/>
                  <a:gd name="T74" fmla="*/ 893 w 2064"/>
                  <a:gd name="T75" fmla="*/ 411 h 2608"/>
                  <a:gd name="T76" fmla="*/ 933 w 2064"/>
                  <a:gd name="T77" fmla="*/ 498 h 2608"/>
                  <a:gd name="T78" fmla="*/ 941 w 2064"/>
                  <a:gd name="T79" fmla="*/ 569 h 2608"/>
                  <a:gd name="T80" fmla="*/ 2040 w 2064"/>
                  <a:gd name="T81" fmla="*/ 711 h 2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4" h="2608">
                    <a:moveTo>
                      <a:pt x="2040" y="711"/>
                    </a:moveTo>
                    <a:lnTo>
                      <a:pt x="2040" y="711"/>
                    </a:lnTo>
                    <a:cubicBezTo>
                      <a:pt x="1344" y="632"/>
                      <a:pt x="1344" y="632"/>
                      <a:pt x="1344" y="632"/>
                    </a:cubicBezTo>
                    <a:cubicBezTo>
                      <a:pt x="1415" y="174"/>
                      <a:pt x="1415" y="174"/>
                      <a:pt x="1415" y="174"/>
                    </a:cubicBezTo>
                    <a:cubicBezTo>
                      <a:pt x="1075" y="118"/>
                      <a:pt x="735" y="63"/>
                      <a:pt x="403" y="0"/>
                    </a:cubicBezTo>
                    <a:cubicBezTo>
                      <a:pt x="0" y="2315"/>
                      <a:pt x="0" y="2315"/>
                      <a:pt x="0" y="2315"/>
                    </a:cubicBezTo>
                    <a:lnTo>
                      <a:pt x="0" y="2315"/>
                    </a:lnTo>
                    <a:cubicBezTo>
                      <a:pt x="8" y="2315"/>
                      <a:pt x="8" y="2323"/>
                      <a:pt x="24" y="2323"/>
                    </a:cubicBezTo>
                    <a:lnTo>
                      <a:pt x="24" y="2323"/>
                    </a:lnTo>
                    <a:cubicBezTo>
                      <a:pt x="24" y="2323"/>
                      <a:pt x="32" y="2323"/>
                      <a:pt x="40" y="2323"/>
                    </a:cubicBezTo>
                    <a:lnTo>
                      <a:pt x="40" y="2323"/>
                    </a:lnTo>
                    <a:cubicBezTo>
                      <a:pt x="206" y="2354"/>
                      <a:pt x="814" y="2481"/>
                      <a:pt x="1818" y="2607"/>
                    </a:cubicBezTo>
                    <a:cubicBezTo>
                      <a:pt x="2063" y="735"/>
                      <a:pt x="2063" y="735"/>
                      <a:pt x="2063" y="735"/>
                    </a:cubicBezTo>
                    <a:cubicBezTo>
                      <a:pt x="2040" y="711"/>
                      <a:pt x="2040" y="711"/>
                      <a:pt x="2040" y="711"/>
                    </a:cubicBezTo>
                    <a:lnTo>
                      <a:pt x="941" y="569"/>
                    </a:lnTo>
                    <a:lnTo>
                      <a:pt x="941" y="569"/>
                    </a:lnTo>
                    <a:cubicBezTo>
                      <a:pt x="933" y="585"/>
                      <a:pt x="925" y="561"/>
                      <a:pt x="917" y="521"/>
                    </a:cubicBezTo>
                    <a:cubicBezTo>
                      <a:pt x="901" y="482"/>
                      <a:pt x="901" y="498"/>
                      <a:pt x="886" y="490"/>
                    </a:cubicBezTo>
                    <a:cubicBezTo>
                      <a:pt x="862" y="482"/>
                      <a:pt x="886" y="529"/>
                      <a:pt x="893" y="577"/>
                    </a:cubicBezTo>
                    <a:cubicBezTo>
                      <a:pt x="893" y="616"/>
                      <a:pt x="893" y="601"/>
                      <a:pt x="886" y="632"/>
                    </a:cubicBezTo>
                    <a:cubicBezTo>
                      <a:pt x="877" y="664"/>
                      <a:pt x="854" y="648"/>
                      <a:pt x="830" y="664"/>
                    </a:cubicBezTo>
                    <a:cubicBezTo>
                      <a:pt x="806" y="672"/>
                      <a:pt x="814" y="632"/>
                      <a:pt x="814" y="616"/>
                    </a:cubicBezTo>
                    <a:cubicBezTo>
                      <a:pt x="806" y="601"/>
                      <a:pt x="798" y="601"/>
                      <a:pt x="798" y="577"/>
                    </a:cubicBezTo>
                    <a:cubicBezTo>
                      <a:pt x="798" y="545"/>
                      <a:pt x="798" y="537"/>
                      <a:pt x="791" y="537"/>
                    </a:cubicBezTo>
                    <a:cubicBezTo>
                      <a:pt x="783" y="529"/>
                      <a:pt x="775" y="482"/>
                      <a:pt x="775" y="466"/>
                    </a:cubicBezTo>
                    <a:cubicBezTo>
                      <a:pt x="767" y="450"/>
                      <a:pt x="759" y="458"/>
                      <a:pt x="743" y="490"/>
                    </a:cubicBezTo>
                    <a:cubicBezTo>
                      <a:pt x="719" y="514"/>
                      <a:pt x="719" y="498"/>
                      <a:pt x="711" y="466"/>
                    </a:cubicBezTo>
                    <a:cubicBezTo>
                      <a:pt x="711" y="443"/>
                      <a:pt x="719" y="403"/>
                      <a:pt x="719" y="371"/>
                    </a:cubicBezTo>
                    <a:cubicBezTo>
                      <a:pt x="719" y="340"/>
                      <a:pt x="704" y="348"/>
                      <a:pt x="688" y="316"/>
                    </a:cubicBezTo>
                    <a:cubicBezTo>
                      <a:pt x="664" y="292"/>
                      <a:pt x="680" y="245"/>
                      <a:pt x="680" y="221"/>
                    </a:cubicBezTo>
                    <a:cubicBezTo>
                      <a:pt x="680" y="205"/>
                      <a:pt x="711" y="166"/>
                      <a:pt x="719" y="158"/>
                    </a:cubicBezTo>
                    <a:cubicBezTo>
                      <a:pt x="735" y="142"/>
                      <a:pt x="759" y="150"/>
                      <a:pt x="775" y="166"/>
                    </a:cubicBezTo>
                    <a:cubicBezTo>
                      <a:pt x="791" y="174"/>
                      <a:pt x="775" y="181"/>
                      <a:pt x="767" y="190"/>
                    </a:cubicBezTo>
                    <a:cubicBezTo>
                      <a:pt x="751" y="197"/>
                      <a:pt x="759" y="205"/>
                      <a:pt x="759" y="205"/>
                    </a:cubicBezTo>
                    <a:cubicBezTo>
                      <a:pt x="751" y="237"/>
                      <a:pt x="791" y="292"/>
                      <a:pt x="822" y="316"/>
                    </a:cubicBezTo>
                    <a:cubicBezTo>
                      <a:pt x="846" y="332"/>
                      <a:pt x="830" y="348"/>
                      <a:pt x="830" y="379"/>
                    </a:cubicBezTo>
                    <a:cubicBezTo>
                      <a:pt x="830" y="411"/>
                      <a:pt x="846" y="403"/>
                      <a:pt x="854" y="395"/>
                    </a:cubicBezTo>
                    <a:cubicBezTo>
                      <a:pt x="870" y="395"/>
                      <a:pt x="886" y="395"/>
                      <a:pt x="893" y="411"/>
                    </a:cubicBezTo>
                    <a:cubicBezTo>
                      <a:pt x="893" y="427"/>
                      <a:pt x="917" y="466"/>
                      <a:pt x="933" y="498"/>
                    </a:cubicBezTo>
                    <a:cubicBezTo>
                      <a:pt x="957" y="529"/>
                      <a:pt x="941" y="545"/>
                      <a:pt x="941" y="569"/>
                    </a:cubicBezTo>
                    <a:lnTo>
                      <a:pt x="2040" y="711"/>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50" name="Freeform 1061"/>
              <p:cNvSpPr>
                <a:spLocks noChangeArrowheads="1"/>
              </p:cNvSpPr>
              <p:nvPr/>
            </p:nvSpPr>
            <p:spPr bwMode="auto">
              <a:xfrm>
                <a:off x="14306109" y="6070942"/>
                <a:ext cx="221161" cy="329230"/>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 name="T12" fmla="*/ 31 w 388"/>
                  <a:gd name="T13" fmla="*/ 143 h 579"/>
                </a:gdLst>
                <a:ahLst/>
                <a:cxnLst>
                  <a:cxn ang="0">
                    <a:pos x="T0" y="T1"/>
                  </a:cxn>
                  <a:cxn ang="0">
                    <a:pos x="T2" y="T3"/>
                  </a:cxn>
                  <a:cxn ang="0">
                    <a:pos x="T4" y="T5"/>
                  </a:cxn>
                  <a:cxn ang="0">
                    <a:pos x="T6" y="T7"/>
                  </a:cxn>
                  <a:cxn ang="0">
                    <a:pos x="T8" y="T9"/>
                  </a:cxn>
                  <a:cxn ang="0">
                    <a:pos x="T10" y="T11"/>
                  </a:cxn>
                  <a:cxn ang="0">
                    <a:pos x="T12" y="T13"/>
                  </a:cxn>
                </a:cxnLst>
                <a:rect l="0" t="0" r="r" b="b"/>
                <a:pathLst>
                  <a:path w="388" h="579">
                    <a:moveTo>
                      <a:pt x="31" y="143"/>
                    </a:moveTo>
                    <a:lnTo>
                      <a:pt x="86" y="32"/>
                    </a:lnTo>
                    <a:lnTo>
                      <a:pt x="173" y="0"/>
                    </a:lnTo>
                    <a:lnTo>
                      <a:pt x="387" y="435"/>
                    </a:lnTo>
                    <a:lnTo>
                      <a:pt x="150" y="578"/>
                    </a:lnTo>
                    <a:lnTo>
                      <a:pt x="0" y="111"/>
                    </a:lnTo>
                    <a:lnTo>
                      <a:pt x="31" y="143"/>
                    </a:lnTo>
                  </a:path>
                </a:pathLst>
              </a:custGeom>
              <a:solidFill>
                <a:schemeClr val="accent6"/>
              </a:solidFill>
              <a:ln>
                <a:noFill/>
              </a:ln>
              <a:effectLst/>
            </p:spPr>
            <p:txBody>
              <a:bodyPr wrap="none" anchor="ctr"/>
              <a:lstStyle/>
              <a:p>
                <a:endParaRPr lang="en-US" sz="2701" dirty="0">
                  <a:latin typeface="Lato Light"/>
                </a:endParaRPr>
              </a:p>
            </p:txBody>
          </p:sp>
        </p:grpSp>
      </p:grpSp>
      <p:grpSp>
        <p:nvGrpSpPr>
          <p:cNvPr id="2" name="Group 1"/>
          <p:cNvGrpSpPr/>
          <p:nvPr/>
        </p:nvGrpSpPr>
        <p:grpSpPr>
          <a:xfrm>
            <a:off x="2980267" y="9496418"/>
            <a:ext cx="3782933" cy="954678"/>
            <a:chOff x="3972654" y="10374975"/>
            <a:chExt cx="5042597" cy="1272572"/>
          </a:xfrm>
        </p:grpSpPr>
        <p:grpSp>
          <p:nvGrpSpPr>
            <p:cNvPr id="173" name="Group 172"/>
            <p:cNvGrpSpPr/>
            <p:nvPr/>
          </p:nvGrpSpPr>
          <p:grpSpPr>
            <a:xfrm>
              <a:off x="5044248" y="10374975"/>
              <a:ext cx="3971003" cy="1272572"/>
              <a:chOff x="8325075" y="2495259"/>
              <a:chExt cx="1986019" cy="636286"/>
            </a:xfrm>
          </p:grpSpPr>
          <p:sp>
            <p:nvSpPr>
              <p:cNvPr id="174" name="TextBox 173"/>
              <p:cNvSpPr txBox="1"/>
              <p:nvPr/>
            </p:nvSpPr>
            <p:spPr>
              <a:xfrm>
                <a:off x="8325075" y="2495259"/>
                <a:ext cx="747213" cy="277012"/>
              </a:xfrm>
              <a:prstGeom prst="rect">
                <a:avLst/>
              </a:prstGeom>
              <a:noFill/>
            </p:spPr>
            <p:txBody>
              <a:bodyPr wrap="none" rtlCol="0">
                <a:spAutoFit/>
              </a:bodyPr>
              <a:lstStyle/>
              <a:p>
                <a:r>
                  <a:rPr lang="id-ID" sz="2101" b="1" dirty="0">
                    <a:solidFill>
                      <a:schemeClr val="tx2"/>
                    </a:solidFill>
                    <a:latin typeface="Lato Regular"/>
                    <a:cs typeface="Lato Regular"/>
                  </a:rPr>
                  <a:t>Settings</a:t>
                </a:r>
              </a:p>
            </p:txBody>
          </p:sp>
          <p:sp>
            <p:nvSpPr>
              <p:cNvPr id="175" name="TextBox 174"/>
              <p:cNvSpPr txBox="1"/>
              <p:nvPr/>
            </p:nvSpPr>
            <p:spPr>
              <a:xfrm>
                <a:off x="8325075" y="2710001"/>
                <a:ext cx="1986019" cy="421544"/>
              </a:xfrm>
              <a:prstGeom prst="rect">
                <a:avLst/>
              </a:prstGeom>
              <a:noFill/>
            </p:spPr>
            <p:txBody>
              <a:bodyPr wrap="square" rtlCol="0">
                <a:spAutoFit/>
              </a:bodyPr>
              <a:lstStyle/>
              <a:p>
                <a:pPr>
                  <a:lnSpc>
                    <a:spcPct val="130000"/>
                  </a:lnSpc>
                </a:pPr>
                <a:r>
                  <a:rPr lang="pt-BR" sz="1350" dirty="0">
                    <a:latin typeface="Lato Light"/>
                    <a:cs typeface="Lato Light"/>
                  </a:rPr>
                  <a:t>Lorem ipsum dolor sit amet, consectetur adipiscing elit.</a:t>
                </a:r>
              </a:p>
            </p:txBody>
          </p:sp>
        </p:grpSp>
        <p:grpSp>
          <p:nvGrpSpPr>
            <p:cNvPr id="188" name="Group 187"/>
            <p:cNvGrpSpPr/>
            <p:nvPr/>
          </p:nvGrpSpPr>
          <p:grpSpPr>
            <a:xfrm>
              <a:off x="3972654" y="10593101"/>
              <a:ext cx="961773" cy="965200"/>
              <a:chOff x="4198938" y="2905126"/>
              <a:chExt cx="481012" cy="482600"/>
            </a:xfrm>
            <a:solidFill>
              <a:schemeClr val="accent1"/>
            </a:solidFill>
          </p:grpSpPr>
          <p:sp>
            <p:nvSpPr>
              <p:cNvPr id="189" name="Freeform 57"/>
              <p:cNvSpPr>
                <a:spLocks noEditPoints="1"/>
              </p:cNvSpPr>
              <p:nvPr/>
            </p:nvSpPr>
            <p:spPr bwMode="auto">
              <a:xfrm>
                <a:off x="4198938" y="2905126"/>
                <a:ext cx="150812" cy="482600"/>
              </a:xfrm>
              <a:custGeom>
                <a:avLst/>
                <a:gdLst>
                  <a:gd name="T0" fmla="*/ 32 w 40"/>
                  <a:gd name="T1" fmla="*/ 24 h 128"/>
                  <a:gd name="T2" fmla="*/ 32 w 40"/>
                  <a:gd name="T3" fmla="*/ 12 h 128"/>
                  <a:gd name="T4" fmla="*/ 20 w 40"/>
                  <a:gd name="T5" fmla="*/ 0 h 128"/>
                  <a:gd name="T6" fmla="*/ 8 w 40"/>
                  <a:gd name="T7" fmla="*/ 12 h 128"/>
                  <a:gd name="T8" fmla="*/ 8 w 40"/>
                  <a:gd name="T9" fmla="*/ 24 h 128"/>
                  <a:gd name="T10" fmla="*/ 0 w 40"/>
                  <a:gd name="T11" fmla="*/ 40 h 128"/>
                  <a:gd name="T12" fmla="*/ 8 w 40"/>
                  <a:gd name="T13" fmla="*/ 56 h 128"/>
                  <a:gd name="T14" fmla="*/ 8 w 40"/>
                  <a:gd name="T15" fmla="*/ 116 h 128"/>
                  <a:gd name="T16" fmla="*/ 20 w 40"/>
                  <a:gd name="T17" fmla="*/ 128 h 128"/>
                  <a:gd name="T18" fmla="*/ 32 w 40"/>
                  <a:gd name="T19" fmla="*/ 116 h 128"/>
                  <a:gd name="T20" fmla="*/ 32 w 40"/>
                  <a:gd name="T21" fmla="*/ 56 h 128"/>
                  <a:gd name="T22" fmla="*/ 40 w 40"/>
                  <a:gd name="T23" fmla="*/ 40 h 128"/>
                  <a:gd name="T24" fmla="*/ 32 w 40"/>
                  <a:gd name="T25" fmla="*/ 24 h 128"/>
                  <a:gd name="T26" fmla="*/ 16 w 40"/>
                  <a:gd name="T27" fmla="*/ 12 h 128"/>
                  <a:gd name="T28" fmla="*/ 20 w 40"/>
                  <a:gd name="T29" fmla="*/ 8 h 128"/>
                  <a:gd name="T30" fmla="*/ 24 w 40"/>
                  <a:gd name="T31" fmla="*/ 12 h 128"/>
                  <a:gd name="T32" fmla="*/ 24 w 40"/>
                  <a:gd name="T33" fmla="*/ 20 h 128"/>
                  <a:gd name="T34" fmla="*/ 20 w 40"/>
                  <a:gd name="T35" fmla="*/ 20 h 128"/>
                  <a:gd name="T36" fmla="*/ 16 w 40"/>
                  <a:gd name="T37" fmla="*/ 20 h 128"/>
                  <a:gd name="T38" fmla="*/ 16 w 40"/>
                  <a:gd name="T39" fmla="*/ 12 h 128"/>
                  <a:gd name="T40" fmla="*/ 24 w 40"/>
                  <a:gd name="T41" fmla="*/ 116 h 128"/>
                  <a:gd name="T42" fmla="*/ 20 w 40"/>
                  <a:gd name="T43" fmla="*/ 120 h 128"/>
                  <a:gd name="T44" fmla="*/ 16 w 40"/>
                  <a:gd name="T45" fmla="*/ 116 h 128"/>
                  <a:gd name="T46" fmla="*/ 16 w 40"/>
                  <a:gd name="T47" fmla="*/ 60 h 128"/>
                  <a:gd name="T48" fmla="*/ 20 w 40"/>
                  <a:gd name="T49" fmla="*/ 60 h 128"/>
                  <a:gd name="T50" fmla="*/ 24 w 40"/>
                  <a:gd name="T51" fmla="*/ 60 h 128"/>
                  <a:gd name="T52" fmla="*/ 24 w 40"/>
                  <a:gd name="T53" fmla="*/ 116 h 128"/>
                  <a:gd name="T54" fmla="*/ 31 w 40"/>
                  <a:gd name="T55" fmla="*/ 43 h 128"/>
                  <a:gd name="T56" fmla="*/ 31 w 40"/>
                  <a:gd name="T57" fmla="*/ 44 h 128"/>
                  <a:gd name="T58" fmla="*/ 30 w 40"/>
                  <a:gd name="T59" fmla="*/ 47 h 128"/>
                  <a:gd name="T60" fmla="*/ 30 w 40"/>
                  <a:gd name="T61" fmla="*/ 47 h 128"/>
                  <a:gd name="T62" fmla="*/ 27 w 40"/>
                  <a:gd name="T63" fmla="*/ 50 h 128"/>
                  <a:gd name="T64" fmla="*/ 27 w 40"/>
                  <a:gd name="T65" fmla="*/ 50 h 128"/>
                  <a:gd name="T66" fmla="*/ 24 w 40"/>
                  <a:gd name="T67" fmla="*/ 51 h 128"/>
                  <a:gd name="T68" fmla="*/ 20 w 40"/>
                  <a:gd name="T69" fmla="*/ 52 h 128"/>
                  <a:gd name="T70" fmla="*/ 16 w 40"/>
                  <a:gd name="T71" fmla="*/ 51 h 128"/>
                  <a:gd name="T72" fmla="*/ 13 w 40"/>
                  <a:gd name="T73" fmla="*/ 50 h 128"/>
                  <a:gd name="T74" fmla="*/ 13 w 40"/>
                  <a:gd name="T75" fmla="*/ 50 h 128"/>
                  <a:gd name="T76" fmla="*/ 10 w 40"/>
                  <a:gd name="T77" fmla="*/ 47 h 128"/>
                  <a:gd name="T78" fmla="*/ 10 w 40"/>
                  <a:gd name="T79" fmla="*/ 47 h 128"/>
                  <a:gd name="T80" fmla="*/ 9 w 40"/>
                  <a:gd name="T81" fmla="*/ 44 h 128"/>
                  <a:gd name="T82" fmla="*/ 9 w 40"/>
                  <a:gd name="T83" fmla="*/ 43 h 128"/>
                  <a:gd name="T84" fmla="*/ 8 w 40"/>
                  <a:gd name="T85" fmla="*/ 40 h 128"/>
                  <a:gd name="T86" fmla="*/ 9 w 40"/>
                  <a:gd name="T87" fmla="*/ 37 h 128"/>
                  <a:gd name="T88" fmla="*/ 9 w 40"/>
                  <a:gd name="T89" fmla="*/ 36 h 128"/>
                  <a:gd name="T90" fmla="*/ 10 w 40"/>
                  <a:gd name="T91" fmla="*/ 33 h 128"/>
                  <a:gd name="T92" fmla="*/ 10 w 40"/>
                  <a:gd name="T93" fmla="*/ 33 h 128"/>
                  <a:gd name="T94" fmla="*/ 13 w 40"/>
                  <a:gd name="T95" fmla="*/ 30 h 128"/>
                  <a:gd name="T96" fmla="*/ 13 w 40"/>
                  <a:gd name="T97" fmla="*/ 30 h 128"/>
                  <a:gd name="T98" fmla="*/ 16 w 40"/>
                  <a:gd name="T99" fmla="*/ 29 h 128"/>
                  <a:gd name="T100" fmla="*/ 20 w 40"/>
                  <a:gd name="T101" fmla="*/ 28 h 128"/>
                  <a:gd name="T102" fmla="*/ 24 w 40"/>
                  <a:gd name="T103" fmla="*/ 29 h 128"/>
                  <a:gd name="T104" fmla="*/ 27 w 40"/>
                  <a:gd name="T105" fmla="*/ 30 h 128"/>
                  <a:gd name="T106" fmla="*/ 27 w 40"/>
                  <a:gd name="T107" fmla="*/ 30 h 128"/>
                  <a:gd name="T108" fmla="*/ 30 w 40"/>
                  <a:gd name="T109" fmla="*/ 33 h 128"/>
                  <a:gd name="T110" fmla="*/ 30 w 40"/>
                  <a:gd name="T111" fmla="*/ 33 h 128"/>
                  <a:gd name="T112" fmla="*/ 31 w 40"/>
                  <a:gd name="T113" fmla="*/ 36 h 128"/>
                  <a:gd name="T114" fmla="*/ 31 w 40"/>
                  <a:gd name="T115" fmla="*/ 37 h 128"/>
                  <a:gd name="T116" fmla="*/ 32 w 40"/>
                  <a:gd name="T117" fmla="*/ 40 h 128"/>
                  <a:gd name="T118" fmla="*/ 31 w 40"/>
                  <a:gd name="T119" fmla="*/ 4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24"/>
                    </a:moveTo>
                    <a:cubicBezTo>
                      <a:pt x="32" y="12"/>
                      <a:pt x="32" y="12"/>
                      <a:pt x="32" y="12"/>
                    </a:cubicBezTo>
                    <a:cubicBezTo>
                      <a:pt x="32" y="5"/>
                      <a:pt x="27" y="0"/>
                      <a:pt x="20" y="0"/>
                    </a:cubicBezTo>
                    <a:cubicBezTo>
                      <a:pt x="13" y="0"/>
                      <a:pt x="8" y="5"/>
                      <a:pt x="8" y="12"/>
                    </a:cubicBezTo>
                    <a:cubicBezTo>
                      <a:pt x="8" y="24"/>
                      <a:pt x="8" y="24"/>
                      <a:pt x="8" y="24"/>
                    </a:cubicBezTo>
                    <a:cubicBezTo>
                      <a:pt x="3" y="28"/>
                      <a:pt x="0" y="33"/>
                      <a:pt x="0" y="40"/>
                    </a:cubicBezTo>
                    <a:cubicBezTo>
                      <a:pt x="0" y="47"/>
                      <a:pt x="3" y="52"/>
                      <a:pt x="8" y="56"/>
                    </a:cubicBezTo>
                    <a:cubicBezTo>
                      <a:pt x="8" y="116"/>
                      <a:pt x="8" y="116"/>
                      <a:pt x="8" y="116"/>
                    </a:cubicBezTo>
                    <a:cubicBezTo>
                      <a:pt x="8" y="123"/>
                      <a:pt x="13" y="128"/>
                      <a:pt x="20" y="128"/>
                    </a:cubicBezTo>
                    <a:cubicBezTo>
                      <a:pt x="27" y="128"/>
                      <a:pt x="32" y="123"/>
                      <a:pt x="32" y="116"/>
                    </a:cubicBezTo>
                    <a:cubicBezTo>
                      <a:pt x="32" y="56"/>
                      <a:pt x="32" y="56"/>
                      <a:pt x="32" y="56"/>
                    </a:cubicBezTo>
                    <a:cubicBezTo>
                      <a:pt x="37" y="52"/>
                      <a:pt x="40" y="47"/>
                      <a:pt x="40" y="40"/>
                    </a:cubicBezTo>
                    <a:cubicBezTo>
                      <a:pt x="40" y="33"/>
                      <a:pt x="37" y="28"/>
                      <a:pt x="32" y="24"/>
                    </a:cubicBezTo>
                    <a:close/>
                    <a:moveTo>
                      <a:pt x="16" y="12"/>
                    </a:moveTo>
                    <a:cubicBezTo>
                      <a:pt x="16" y="10"/>
                      <a:pt x="18" y="8"/>
                      <a:pt x="20" y="8"/>
                    </a:cubicBezTo>
                    <a:cubicBezTo>
                      <a:pt x="22" y="8"/>
                      <a:pt x="24" y="10"/>
                      <a:pt x="24" y="12"/>
                    </a:cubicBezTo>
                    <a:cubicBezTo>
                      <a:pt x="24" y="20"/>
                      <a:pt x="24" y="20"/>
                      <a:pt x="24" y="20"/>
                    </a:cubicBezTo>
                    <a:cubicBezTo>
                      <a:pt x="23" y="20"/>
                      <a:pt x="21" y="20"/>
                      <a:pt x="20" y="20"/>
                    </a:cubicBezTo>
                    <a:cubicBezTo>
                      <a:pt x="19" y="20"/>
                      <a:pt x="17" y="20"/>
                      <a:pt x="16" y="20"/>
                    </a:cubicBezTo>
                    <a:lnTo>
                      <a:pt x="16" y="12"/>
                    </a:lnTo>
                    <a:close/>
                    <a:moveTo>
                      <a:pt x="24" y="116"/>
                    </a:moveTo>
                    <a:cubicBezTo>
                      <a:pt x="24" y="118"/>
                      <a:pt x="22" y="120"/>
                      <a:pt x="20" y="120"/>
                    </a:cubicBezTo>
                    <a:cubicBezTo>
                      <a:pt x="18" y="120"/>
                      <a:pt x="16" y="118"/>
                      <a:pt x="16" y="116"/>
                    </a:cubicBezTo>
                    <a:cubicBezTo>
                      <a:pt x="16" y="60"/>
                      <a:pt x="16" y="60"/>
                      <a:pt x="16" y="60"/>
                    </a:cubicBezTo>
                    <a:cubicBezTo>
                      <a:pt x="17" y="60"/>
                      <a:pt x="19" y="60"/>
                      <a:pt x="20" y="60"/>
                    </a:cubicBezTo>
                    <a:cubicBezTo>
                      <a:pt x="21" y="60"/>
                      <a:pt x="23" y="60"/>
                      <a:pt x="24" y="60"/>
                    </a:cubicBezTo>
                    <a:lnTo>
                      <a:pt x="24" y="116"/>
                    </a:lnTo>
                    <a:close/>
                    <a:moveTo>
                      <a:pt x="31" y="43"/>
                    </a:moveTo>
                    <a:cubicBezTo>
                      <a:pt x="31" y="44"/>
                      <a:pt x="31" y="44"/>
                      <a:pt x="31" y="44"/>
                    </a:cubicBezTo>
                    <a:cubicBezTo>
                      <a:pt x="31" y="45"/>
                      <a:pt x="30" y="46"/>
                      <a:pt x="30" y="47"/>
                    </a:cubicBezTo>
                    <a:cubicBezTo>
                      <a:pt x="30" y="47"/>
                      <a:pt x="30" y="47"/>
                      <a:pt x="30" y="47"/>
                    </a:cubicBezTo>
                    <a:cubicBezTo>
                      <a:pt x="29" y="48"/>
                      <a:pt x="28" y="49"/>
                      <a:pt x="27" y="50"/>
                    </a:cubicBezTo>
                    <a:cubicBezTo>
                      <a:pt x="27" y="50"/>
                      <a:pt x="27" y="50"/>
                      <a:pt x="27" y="50"/>
                    </a:cubicBezTo>
                    <a:cubicBezTo>
                      <a:pt x="26" y="50"/>
                      <a:pt x="25" y="51"/>
                      <a:pt x="24" y="51"/>
                    </a:cubicBezTo>
                    <a:cubicBezTo>
                      <a:pt x="23" y="52"/>
                      <a:pt x="21" y="52"/>
                      <a:pt x="20" y="52"/>
                    </a:cubicBezTo>
                    <a:cubicBezTo>
                      <a:pt x="19" y="52"/>
                      <a:pt x="17" y="52"/>
                      <a:pt x="16" y="51"/>
                    </a:cubicBezTo>
                    <a:cubicBezTo>
                      <a:pt x="15" y="51"/>
                      <a:pt x="14" y="50"/>
                      <a:pt x="13" y="50"/>
                    </a:cubicBezTo>
                    <a:cubicBezTo>
                      <a:pt x="13" y="50"/>
                      <a:pt x="13" y="50"/>
                      <a:pt x="13" y="50"/>
                    </a:cubicBezTo>
                    <a:cubicBezTo>
                      <a:pt x="12" y="49"/>
                      <a:pt x="11" y="48"/>
                      <a:pt x="10" y="47"/>
                    </a:cubicBezTo>
                    <a:cubicBezTo>
                      <a:pt x="10" y="47"/>
                      <a:pt x="10" y="47"/>
                      <a:pt x="10" y="47"/>
                    </a:cubicBezTo>
                    <a:cubicBezTo>
                      <a:pt x="10" y="46"/>
                      <a:pt x="9" y="45"/>
                      <a:pt x="9" y="44"/>
                    </a:cubicBezTo>
                    <a:cubicBezTo>
                      <a:pt x="9" y="44"/>
                      <a:pt x="9" y="44"/>
                      <a:pt x="9" y="43"/>
                    </a:cubicBezTo>
                    <a:cubicBezTo>
                      <a:pt x="8" y="42"/>
                      <a:pt x="8" y="41"/>
                      <a:pt x="8" y="40"/>
                    </a:cubicBezTo>
                    <a:cubicBezTo>
                      <a:pt x="8" y="39"/>
                      <a:pt x="8" y="38"/>
                      <a:pt x="9" y="37"/>
                    </a:cubicBezTo>
                    <a:cubicBezTo>
                      <a:pt x="9" y="36"/>
                      <a:pt x="9" y="36"/>
                      <a:pt x="9" y="36"/>
                    </a:cubicBezTo>
                    <a:cubicBezTo>
                      <a:pt x="9" y="35"/>
                      <a:pt x="10" y="34"/>
                      <a:pt x="10" y="33"/>
                    </a:cubicBezTo>
                    <a:cubicBezTo>
                      <a:pt x="10" y="33"/>
                      <a:pt x="10" y="33"/>
                      <a:pt x="10" y="33"/>
                    </a:cubicBezTo>
                    <a:cubicBezTo>
                      <a:pt x="11" y="32"/>
                      <a:pt x="12" y="31"/>
                      <a:pt x="13" y="30"/>
                    </a:cubicBezTo>
                    <a:cubicBezTo>
                      <a:pt x="13" y="30"/>
                      <a:pt x="13" y="30"/>
                      <a:pt x="13" y="30"/>
                    </a:cubicBezTo>
                    <a:cubicBezTo>
                      <a:pt x="14" y="30"/>
                      <a:pt x="15" y="29"/>
                      <a:pt x="16" y="29"/>
                    </a:cubicBezTo>
                    <a:cubicBezTo>
                      <a:pt x="17" y="28"/>
                      <a:pt x="19" y="28"/>
                      <a:pt x="20" y="28"/>
                    </a:cubicBezTo>
                    <a:cubicBezTo>
                      <a:pt x="21" y="28"/>
                      <a:pt x="23" y="28"/>
                      <a:pt x="24" y="29"/>
                    </a:cubicBezTo>
                    <a:cubicBezTo>
                      <a:pt x="25" y="29"/>
                      <a:pt x="26" y="30"/>
                      <a:pt x="27" y="30"/>
                    </a:cubicBezTo>
                    <a:cubicBezTo>
                      <a:pt x="27" y="30"/>
                      <a:pt x="27" y="30"/>
                      <a:pt x="27" y="30"/>
                    </a:cubicBezTo>
                    <a:cubicBezTo>
                      <a:pt x="28" y="31"/>
                      <a:pt x="29" y="32"/>
                      <a:pt x="30" y="33"/>
                    </a:cubicBezTo>
                    <a:cubicBezTo>
                      <a:pt x="30" y="33"/>
                      <a:pt x="30" y="33"/>
                      <a:pt x="30" y="33"/>
                    </a:cubicBezTo>
                    <a:cubicBezTo>
                      <a:pt x="30" y="34"/>
                      <a:pt x="31" y="35"/>
                      <a:pt x="31" y="36"/>
                    </a:cubicBezTo>
                    <a:cubicBezTo>
                      <a:pt x="31" y="36"/>
                      <a:pt x="31" y="36"/>
                      <a:pt x="31" y="37"/>
                    </a:cubicBezTo>
                    <a:cubicBezTo>
                      <a:pt x="32" y="38"/>
                      <a:pt x="32" y="39"/>
                      <a:pt x="32" y="40"/>
                    </a:cubicBezTo>
                    <a:cubicBezTo>
                      <a:pt x="32" y="41"/>
                      <a:pt x="32" y="42"/>
                      <a:pt x="31"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90" name="Freeform 58"/>
              <p:cNvSpPr>
                <a:spLocks noEditPoints="1"/>
              </p:cNvSpPr>
              <p:nvPr/>
            </p:nvSpPr>
            <p:spPr bwMode="auto">
              <a:xfrm>
                <a:off x="4529138" y="2905126"/>
                <a:ext cx="150812" cy="482600"/>
              </a:xfrm>
              <a:custGeom>
                <a:avLst/>
                <a:gdLst>
                  <a:gd name="T0" fmla="*/ 32 w 40"/>
                  <a:gd name="T1" fmla="*/ 24 h 128"/>
                  <a:gd name="T2" fmla="*/ 32 w 40"/>
                  <a:gd name="T3" fmla="*/ 12 h 128"/>
                  <a:gd name="T4" fmla="*/ 20 w 40"/>
                  <a:gd name="T5" fmla="*/ 0 h 128"/>
                  <a:gd name="T6" fmla="*/ 8 w 40"/>
                  <a:gd name="T7" fmla="*/ 12 h 128"/>
                  <a:gd name="T8" fmla="*/ 8 w 40"/>
                  <a:gd name="T9" fmla="*/ 24 h 128"/>
                  <a:gd name="T10" fmla="*/ 0 w 40"/>
                  <a:gd name="T11" fmla="*/ 40 h 128"/>
                  <a:gd name="T12" fmla="*/ 8 w 40"/>
                  <a:gd name="T13" fmla="*/ 56 h 128"/>
                  <a:gd name="T14" fmla="*/ 8 w 40"/>
                  <a:gd name="T15" fmla="*/ 116 h 128"/>
                  <a:gd name="T16" fmla="*/ 20 w 40"/>
                  <a:gd name="T17" fmla="*/ 128 h 128"/>
                  <a:gd name="T18" fmla="*/ 32 w 40"/>
                  <a:gd name="T19" fmla="*/ 116 h 128"/>
                  <a:gd name="T20" fmla="*/ 32 w 40"/>
                  <a:gd name="T21" fmla="*/ 56 h 128"/>
                  <a:gd name="T22" fmla="*/ 40 w 40"/>
                  <a:gd name="T23" fmla="*/ 40 h 128"/>
                  <a:gd name="T24" fmla="*/ 32 w 40"/>
                  <a:gd name="T25" fmla="*/ 24 h 128"/>
                  <a:gd name="T26" fmla="*/ 16 w 40"/>
                  <a:gd name="T27" fmla="*/ 12 h 128"/>
                  <a:gd name="T28" fmla="*/ 20 w 40"/>
                  <a:gd name="T29" fmla="*/ 8 h 128"/>
                  <a:gd name="T30" fmla="*/ 24 w 40"/>
                  <a:gd name="T31" fmla="*/ 12 h 128"/>
                  <a:gd name="T32" fmla="*/ 24 w 40"/>
                  <a:gd name="T33" fmla="*/ 20 h 128"/>
                  <a:gd name="T34" fmla="*/ 20 w 40"/>
                  <a:gd name="T35" fmla="*/ 20 h 128"/>
                  <a:gd name="T36" fmla="*/ 16 w 40"/>
                  <a:gd name="T37" fmla="*/ 20 h 128"/>
                  <a:gd name="T38" fmla="*/ 16 w 40"/>
                  <a:gd name="T39" fmla="*/ 12 h 128"/>
                  <a:gd name="T40" fmla="*/ 24 w 40"/>
                  <a:gd name="T41" fmla="*/ 116 h 128"/>
                  <a:gd name="T42" fmla="*/ 20 w 40"/>
                  <a:gd name="T43" fmla="*/ 120 h 128"/>
                  <a:gd name="T44" fmla="*/ 16 w 40"/>
                  <a:gd name="T45" fmla="*/ 116 h 128"/>
                  <a:gd name="T46" fmla="*/ 16 w 40"/>
                  <a:gd name="T47" fmla="*/ 60 h 128"/>
                  <a:gd name="T48" fmla="*/ 20 w 40"/>
                  <a:gd name="T49" fmla="*/ 60 h 128"/>
                  <a:gd name="T50" fmla="*/ 24 w 40"/>
                  <a:gd name="T51" fmla="*/ 60 h 128"/>
                  <a:gd name="T52" fmla="*/ 24 w 40"/>
                  <a:gd name="T53" fmla="*/ 116 h 128"/>
                  <a:gd name="T54" fmla="*/ 31 w 40"/>
                  <a:gd name="T55" fmla="*/ 43 h 128"/>
                  <a:gd name="T56" fmla="*/ 31 w 40"/>
                  <a:gd name="T57" fmla="*/ 44 h 128"/>
                  <a:gd name="T58" fmla="*/ 30 w 40"/>
                  <a:gd name="T59" fmla="*/ 47 h 128"/>
                  <a:gd name="T60" fmla="*/ 30 w 40"/>
                  <a:gd name="T61" fmla="*/ 47 h 128"/>
                  <a:gd name="T62" fmla="*/ 27 w 40"/>
                  <a:gd name="T63" fmla="*/ 50 h 128"/>
                  <a:gd name="T64" fmla="*/ 27 w 40"/>
                  <a:gd name="T65" fmla="*/ 50 h 128"/>
                  <a:gd name="T66" fmla="*/ 24 w 40"/>
                  <a:gd name="T67" fmla="*/ 51 h 128"/>
                  <a:gd name="T68" fmla="*/ 20 w 40"/>
                  <a:gd name="T69" fmla="*/ 52 h 128"/>
                  <a:gd name="T70" fmla="*/ 16 w 40"/>
                  <a:gd name="T71" fmla="*/ 51 h 128"/>
                  <a:gd name="T72" fmla="*/ 13 w 40"/>
                  <a:gd name="T73" fmla="*/ 50 h 128"/>
                  <a:gd name="T74" fmla="*/ 13 w 40"/>
                  <a:gd name="T75" fmla="*/ 50 h 128"/>
                  <a:gd name="T76" fmla="*/ 10 w 40"/>
                  <a:gd name="T77" fmla="*/ 47 h 128"/>
                  <a:gd name="T78" fmla="*/ 10 w 40"/>
                  <a:gd name="T79" fmla="*/ 47 h 128"/>
                  <a:gd name="T80" fmla="*/ 9 w 40"/>
                  <a:gd name="T81" fmla="*/ 44 h 128"/>
                  <a:gd name="T82" fmla="*/ 9 w 40"/>
                  <a:gd name="T83" fmla="*/ 43 h 128"/>
                  <a:gd name="T84" fmla="*/ 8 w 40"/>
                  <a:gd name="T85" fmla="*/ 40 h 128"/>
                  <a:gd name="T86" fmla="*/ 9 w 40"/>
                  <a:gd name="T87" fmla="*/ 37 h 128"/>
                  <a:gd name="T88" fmla="*/ 9 w 40"/>
                  <a:gd name="T89" fmla="*/ 36 h 128"/>
                  <a:gd name="T90" fmla="*/ 10 w 40"/>
                  <a:gd name="T91" fmla="*/ 33 h 128"/>
                  <a:gd name="T92" fmla="*/ 10 w 40"/>
                  <a:gd name="T93" fmla="*/ 33 h 128"/>
                  <a:gd name="T94" fmla="*/ 13 w 40"/>
                  <a:gd name="T95" fmla="*/ 30 h 128"/>
                  <a:gd name="T96" fmla="*/ 13 w 40"/>
                  <a:gd name="T97" fmla="*/ 30 h 128"/>
                  <a:gd name="T98" fmla="*/ 16 w 40"/>
                  <a:gd name="T99" fmla="*/ 29 h 128"/>
                  <a:gd name="T100" fmla="*/ 20 w 40"/>
                  <a:gd name="T101" fmla="*/ 28 h 128"/>
                  <a:gd name="T102" fmla="*/ 24 w 40"/>
                  <a:gd name="T103" fmla="*/ 29 h 128"/>
                  <a:gd name="T104" fmla="*/ 27 w 40"/>
                  <a:gd name="T105" fmla="*/ 30 h 128"/>
                  <a:gd name="T106" fmla="*/ 27 w 40"/>
                  <a:gd name="T107" fmla="*/ 30 h 128"/>
                  <a:gd name="T108" fmla="*/ 30 w 40"/>
                  <a:gd name="T109" fmla="*/ 33 h 128"/>
                  <a:gd name="T110" fmla="*/ 30 w 40"/>
                  <a:gd name="T111" fmla="*/ 33 h 128"/>
                  <a:gd name="T112" fmla="*/ 31 w 40"/>
                  <a:gd name="T113" fmla="*/ 36 h 128"/>
                  <a:gd name="T114" fmla="*/ 31 w 40"/>
                  <a:gd name="T115" fmla="*/ 37 h 128"/>
                  <a:gd name="T116" fmla="*/ 32 w 40"/>
                  <a:gd name="T117" fmla="*/ 40 h 128"/>
                  <a:gd name="T118" fmla="*/ 31 w 40"/>
                  <a:gd name="T119" fmla="*/ 4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24"/>
                    </a:moveTo>
                    <a:cubicBezTo>
                      <a:pt x="32" y="12"/>
                      <a:pt x="32" y="12"/>
                      <a:pt x="32" y="12"/>
                    </a:cubicBezTo>
                    <a:cubicBezTo>
                      <a:pt x="32" y="5"/>
                      <a:pt x="27" y="0"/>
                      <a:pt x="20" y="0"/>
                    </a:cubicBezTo>
                    <a:cubicBezTo>
                      <a:pt x="13" y="0"/>
                      <a:pt x="8" y="5"/>
                      <a:pt x="8" y="12"/>
                    </a:cubicBezTo>
                    <a:cubicBezTo>
                      <a:pt x="8" y="24"/>
                      <a:pt x="8" y="24"/>
                      <a:pt x="8" y="24"/>
                    </a:cubicBezTo>
                    <a:cubicBezTo>
                      <a:pt x="3" y="28"/>
                      <a:pt x="0" y="33"/>
                      <a:pt x="0" y="40"/>
                    </a:cubicBezTo>
                    <a:cubicBezTo>
                      <a:pt x="0" y="47"/>
                      <a:pt x="3" y="52"/>
                      <a:pt x="8" y="56"/>
                    </a:cubicBezTo>
                    <a:cubicBezTo>
                      <a:pt x="8" y="116"/>
                      <a:pt x="8" y="116"/>
                      <a:pt x="8" y="116"/>
                    </a:cubicBezTo>
                    <a:cubicBezTo>
                      <a:pt x="8" y="123"/>
                      <a:pt x="13" y="128"/>
                      <a:pt x="20" y="128"/>
                    </a:cubicBezTo>
                    <a:cubicBezTo>
                      <a:pt x="27" y="128"/>
                      <a:pt x="32" y="123"/>
                      <a:pt x="32" y="116"/>
                    </a:cubicBezTo>
                    <a:cubicBezTo>
                      <a:pt x="32" y="56"/>
                      <a:pt x="32" y="56"/>
                      <a:pt x="32" y="56"/>
                    </a:cubicBezTo>
                    <a:cubicBezTo>
                      <a:pt x="37" y="52"/>
                      <a:pt x="40" y="47"/>
                      <a:pt x="40" y="40"/>
                    </a:cubicBezTo>
                    <a:cubicBezTo>
                      <a:pt x="40" y="33"/>
                      <a:pt x="37" y="28"/>
                      <a:pt x="32" y="24"/>
                    </a:cubicBezTo>
                    <a:close/>
                    <a:moveTo>
                      <a:pt x="16" y="12"/>
                    </a:moveTo>
                    <a:cubicBezTo>
                      <a:pt x="16" y="10"/>
                      <a:pt x="18" y="8"/>
                      <a:pt x="20" y="8"/>
                    </a:cubicBezTo>
                    <a:cubicBezTo>
                      <a:pt x="22" y="8"/>
                      <a:pt x="24" y="10"/>
                      <a:pt x="24" y="12"/>
                    </a:cubicBezTo>
                    <a:cubicBezTo>
                      <a:pt x="24" y="20"/>
                      <a:pt x="24" y="20"/>
                      <a:pt x="24" y="20"/>
                    </a:cubicBezTo>
                    <a:cubicBezTo>
                      <a:pt x="23" y="20"/>
                      <a:pt x="21" y="20"/>
                      <a:pt x="20" y="20"/>
                    </a:cubicBezTo>
                    <a:cubicBezTo>
                      <a:pt x="19" y="20"/>
                      <a:pt x="17" y="20"/>
                      <a:pt x="16" y="20"/>
                    </a:cubicBezTo>
                    <a:lnTo>
                      <a:pt x="16" y="12"/>
                    </a:lnTo>
                    <a:close/>
                    <a:moveTo>
                      <a:pt x="24" y="116"/>
                    </a:moveTo>
                    <a:cubicBezTo>
                      <a:pt x="24" y="118"/>
                      <a:pt x="22" y="120"/>
                      <a:pt x="20" y="120"/>
                    </a:cubicBezTo>
                    <a:cubicBezTo>
                      <a:pt x="18" y="120"/>
                      <a:pt x="16" y="118"/>
                      <a:pt x="16" y="116"/>
                    </a:cubicBezTo>
                    <a:cubicBezTo>
                      <a:pt x="16" y="60"/>
                      <a:pt x="16" y="60"/>
                      <a:pt x="16" y="60"/>
                    </a:cubicBezTo>
                    <a:cubicBezTo>
                      <a:pt x="17" y="60"/>
                      <a:pt x="19" y="60"/>
                      <a:pt x="20" y="60"/>
                    </a:cubicBezTo>
                    <a:cubicBezTo>
                      <a:pt x="21" y="60"/>
                      <a:pt x="23" y="60"/>
                      <a:pt x="24" y="60"/>
                    </a:cubicBezTo>
                    <a:lnTo>
                      <a:pt x="24" y="116"/>
                    </a:lnTo>
                    <a:close/>
                    <a:moveTo>
                      <a:pt x="31" y="43"/>
                    </a:moveTo>
                    <a:cubicBezTo>
                      <a:pt x="31" y="44"/>
                      <a:pt x="31" y="44"/>
                      <a:pt x="31" y="44"/>
                    </a:cubicBezTo>
                    <a:cubicBezTo>
                      <a:pt x="31" y="45"/>
                      <a:pt x="30" y="46"/>
                      <a:pt x="30" y="47"/>
                    </a:cubicBezTo>
                    <a:cubicBezTo>
                      <a:pt x="30" y="47"/>
                      <a:pt x="30" y="47"/>
                      <a:pt x="30" y="47"/>
                    </a:cubicBezTo>
                    <a:cubicBezTo>
                      <a:pt x="29" y="48"/>
                      <a:pt x="28" y="49"/>
                      <a:pt x="27" y="50"/>
                    </a:cubicBezTo>
                    <a:cubicBezTo>
                      <a:pt x="27" y="50"/>
                      <a:pt x="27" y="50"/>
                      <a:pt x="27" y="50"/>
                    </a:cubicBezTo>
                    <a:cubicBezTo>
                      <a:pt x="26" y="50"/>
                      <a:pt x="25" y="51"/>
                      <a:pt x="24" y="51"/>
                    </a:cubicBezTo>
                    <a:cubicBezTo>
                      <a:pt x="23" y="52"/>
                      <a:pt x="21" y="52"/>
                      <a:pt x="20" y="52"/>
                    </a:cubicBezTo>
                    <a:cubicBezTo>
                      <a:pt x="19" y="52"/>
                      <a:pt x="17" y="52"/>
                      <a:pt x="16" y="51"/>
                    </a:cubicBezTo>
                    <a:cubicBezTo>
                      <a:pt x="15" y="51"/>
                      <a:pt x="14" y="50"/>
                      <a:pt x="13" y="50"/>
                    </a:cubicBezTo>
                    <a:cubicBezTo>
                      <a:pt x="13" y="50"/>
                      <a:pt x="13" y="50"/>
                      <a:pt x="13" y="50"/>
                    </a:cubicBezTo>
                    <a:cubicBezTo>
                      <a:pt x="12" y="49"/>
                      <a:pt x="11" y="48"/>
                      <a:pt x="10" y="47"/>
                    </a:cubicBezTo>
                    <a:cubicBezTo>
                      <a:pt x="10" y="47"/>
                      <a:pt x="10" y="47"/>
                      <a:pt x="10" y="47"/>
                    </a:cubicBezTo>
                    <a:cubicBezTo>
                      <a:pt x="10" y="46"/>
                      <a:pt x="9" y="45"/>
                      <a:pt x="9" y="44"/>
                    </a:cubicBezTo>
                    <a:cubicBezTo>
                      <a:pt x="9" y="44"/>
                      <a:pt x="9" y="44"/>
                      <a:pt x="9" y="43"/>
                    </a:cubicBezTo>
                    <a:cubicBezTo>
                      <a:pt x="8" y="42"/>
                      <a:pt x="8" y="41"/>
                      <a:pt x="8" y="40"/>
                    </a:cubicBezTo>
                    <a:cubicBezTo>
                      <a:pt x="8" y="39"/>
                      <a:pt x="8" y="38"/>
                      <a:pt x="9" y="37"/>
                    </a:cubicBezTo>
                    <a:cubicBezTo>
                      <a:pt x="9" y="36"/>
                      <a:pt x="9" y="36"/>
                      <a:pt x="9" y="36"/>
                    </a:cubicBezTo>
                    <a:cubicBezTo>
                      <a:pt x="9" y="35"/>
                      <a:pt x="10" y="34"/>
                      <a:pt x="10" y="33"/>
                    </a:cubicBezTo>
                    <a:cubicBezTo>
                      <a:pt x="10" y="33"/>
                      <a:pt x="10" y="33"/>
                      <a:pt x="10" y="33"/>
                    </a:cubicBezTo>
                    <a:cubicBezTo>
                      <a:pt x="11" y="32"/>
                      <a:pt x="12" y="31"/>
                      <a:pt x="13" y="30"/>
                    </a:cubicBezTo>
                    <a:cubicBezTo>
                      <a:pt x="13" y="30"/>
                      <a:pt x="13" y="30"/>
                      <a:pt x="13" y="30"/>
                    </a:cubicBezTo>
                    <a:cubicBezTo>
                      <a:pt x="14" y="30"/>
                      <a:pt x="15" y="29"/>
                      <a:pt x="16" y="29"/>
                    </a:cubicBezTo>
                    <a:cubicBezTo>
                      <a:pt x="17" y="28"/>
                      <a:pt x="19" y="28"/>
                      <a:pt x="20" y="28"/>
                    </a:cubicBezTo>
                    <a:cubicBezTo>
                      <a:pt x="21" y="28"/>
                      <a:pt x="23" y="28"/>
                      <a:pt x="24" y="29"/>
                    </a:cubicBezTo>
                    <a:cubicBezTo>
                      <a:pt x="25" y="29"/>
                      <a:pt x="26" y="30"/>
                      <a:pt x="27" y="30"/>
                    </a:cubicBezTo>
                    <a:cubicBezTo>
                      <a:pt x="27" y="30"/>
                      <a:pt x="27" y="30"/>
                      <a:pt x="27" y="30"/>
                    </a:cubicBezTo>
                    <a:cubicBezTo>
                      <a:pt x="28" y="31"/>
                      <a:pt x="29" y="32"/>
                      <a:pt x="30" y="33"/>
                    </a:cubicBezTo>
                    <a:cubicBezTo>
                      <a:pt x="30" y="33"/>
                      <a:pt x="30" y="33"/>
                      <a:pt x="30" y="33"/>
                    </a:cubicBezTo>
                    <a:cubicBezTo>
                      <a:pt x="30" y="34"/>
                      <a:pt x="31" y="35"/>
                      <a:pt x="31" y="36"/>
                    </a:cubicBezTo>
                    <a:cubicBezTo>
                      <a:pt x="31" y="36"/>
                      <a:pt x="31" y="36"/>
                      <a:pt x="31" y="37"/>
                    </a:cubicBezTo>
                    <a:cubicBezTo>
                      <a:pt x="32" y="38"/>
                      <a:pt x="32" y="39"/>
                      <a:pt x="32" y="40"/>
                    </a:cubicBezTo>
                    <a:cubicBezTo>
                      <a:pt x="32" y="41"/>
                      <a:pt x="32" y="42"/>
                      <a:pt x="31"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91" name="Freeform 59"/>
              <p:cNvSpPr>
                <a:spLocks noEditPoints="1"/>
              </p:cNvSpPr>
              <p:nvPr/>
            </p:nvSpPr>
            <p:spPr bwMode="auto">
              <a:xfrm>
                <a:off x="4364038" y="2905126"/>
                <a:ext cx="150812" cy="482600"/>
              </a:xfrm>
              <a:custGeom>
                <a:avLst/>
                <a:gdLst>
                  <a:gd name="T0" fmla="*/ 32 w 40"/>
                  <a:gd name="T1" fmla="*/ 72 h 128"/>
                  <a:gd name="T2" fmla="*/ 32 w 40"/>
                  <a:gd name="T3" fmla="*/ 12 h 128"/>
                  <a:gd name="T4" fmla="*/ 20 w 40"/>
                  <a:gd name="T5" fmla="*/ 0 h 128"/>
                  <a:gd name="T6" fmla="*/ 8 w 40"/>
                  <a:gd name="T7" fmla="*/ 12 h 128"/>
                  <a:gd name="T8" fmla="*/ 8 w 40"/>
                  <a:gd name="T9" fmla="*/ 72 h 128"/>
                  <a:gd name="T10" fmla="*/ 0 w 40"/>
                  <a:gd name="T11" fmla="*/ 88 h 128"/>
                  <a:gd name="T12" fmla="*/ 8 w 40"/>
                  <a:gd name="T13" fmla="*/ 104 h 128"/>
                  <a:gd name="T14" fmla="*/ 8 w 40"/>
                  <a:gd name="T15" fmla="*/ 116 h 128"/>
                  <a:gd name="T16" fmla="*/ 20 w 40"/>
                  <a:gd name="T17" fmla="*/ 128 h 128"/>
                  <a:gd name="T18" fmla="*/ 32 w 40"/>
                  <a:gd name="T19" fmla="*/ 116 h 128"/>
                  <a:gd name="T20" fmla="*/ 32 w 40"/>
                  <a:gd name="T21" fmla="*/ 104 h 128"/>
                  <a:gd name="T22" fmla="*/ 40 w 40"/>
                  <a:gd name="T23" fmla="*/ 88 h 128"/>
                  <a:gd name="T24" fmla="*/ 32 w 40"/>
                  <a:gd name="T25" fmla="*/ 72 h 128"/>
                  <a:gd name="T26" fmla="*/ 16 w 40"/>
                  <a:gd name="T27" fmla="*/ 12 h 128"/>
                  <a:gd name="T28" fmla="*/ 20 w 40"/>
                  <a:gd name="T29" fmla="*/ 8 h 128"/>
                  <a:gd name="T30" fmla="*/ 24 w 40"/>
                  <a:gd name="T31" fmla="*/ 12 h 128"/>
                  <a:gd name="T32" fmla="*/ 24 w 40"/>
                  <a:gd name="T33" fmla="*/ 68 h 128"/>
                  <a:gd name="T34" fmla="*/ 20 w 40"/>
                  <a:gd name="T35" fmla="*/ 68 h 128"/>
                  <a:gd name="T36" fmla="*/ 16 w 40"/>
                  <a:gd name="T37" fmla="*/ 68 h 128"/>
                  <a:gd name="T38" fmla="*/ 16 w 40"/>
                  <a:gd name="T39" fmla="*/ 12 h 128"/>
                  <a:gd name="T40" fmla="*/ 24 w 40"/>
                  <a:gd name="T41" fmla="*/ 116 h 128"/>
                  <a:gd name="T42" fmla="*/ 20 w 40"/>
                  <a:gd name="T43" fmla="*/ 120 h 128"/>
                  <a:gd name="T44" fmla="*/ 16 w 40"/>
                  <a:gd name="T45" fmla="*/ 116 h 128"/>
                  <a:gd name="T46" fmla="*/ 16 w 40"/>
                  <a:gd name="T47" fmla="*/ 108 h 128"/>
                  <a:gd name="T48" fmla="*/ 20 w 40"/>
                  <a:gd name="T49" fmla="*/ 108 h 128"/>
                  <a:gd name="T50" fmla="*/ 24 w 40"/>
                  <a:gd name="T51" fmla="*/ 108 h 128"/>
                  <a:gd name="T52" fmla="*/ 24 w 40"/>
                  <a:gd name="T53" fmla="*/ 116 h 128"/>
                  <a:gd name="T54" fmla="*/ 31 w 40"/>
                  <a:gd name="T55" fmla="*/ 91 h 128"/>
                  <a:gd name="T56" fmla="*/ 31 w 40"/>
                  <a:gd name="T57" fmla="*/ 92 h 128"/>
                  <a:gd name="T58" fmla="*/ 30 w 40"/>
                  <a:gd name="T59" fmla="*/ 95 h 128"/>
                  <a:gd name="T60" fmla="*/ 30 w 40"/>
                  <a:gd name="T61" fmla="*/ 95 h 128"/>
                  <a:gd name="T62" fmla="*/ 27 w 40"/>
                  <a:gd name="T63" fmla="*/ 98 h 128"/>
                  <a:gd name="T64" fmla="*/ 27 w 40"/>
                  <a:gd name="T65" fmla="*/ 98 h 128"/>
                  <a:gd name="T66" fmla="*/ 24 w 40"/>
                  <a:gd name="T67" fmla="*/ 99 h 128"/>
                  <a:gd name="T68" fmla="*/ 20 w 40"/>
                  <a:gd name="T69" fmla="*/ 100 h 128"/>
                  <a:gd name="T70" fmla="*/ 16 w 40"/>
                  <a:gd name="T71" fmla="*/ 99 h 128"/>
                  <a:gd name="T72" fmla="*/ 13 w 40"/>
                  <a:gd name="T73" fmla="*/ 98 h 128"/>
                  <a:gd name="T74" fmla="*/ 13 w 40"/>
                  <a:gd name="T75" fmla="*/ 98 h 128"/>
                  <a:gd name="T76" fmla="*/ 10 w 40"/>
                  <a:gd name="T77" fmla="*/ 95 h 128"/>
                  <a:gd name="T78" fmla="*/ 10 w 40"/>
                  <a:gd name="T79" fmla="*/ 95 h 128"/>
                  <a:gd name="T80" fmla="*/ 9 w 40"/>
                  <a:gd name="T81" fmla="*/ 92 h 128"/>
                  <a:gd name="T82" fmla="*/ 9 w 40"/>
                  <a:gd name="T83" fmla="*/ 91 h 128"/>
                  <a:gd name="T84" fmla="*/ 8 w 40"/>
                  <a:gd name="T85" fmla="*/ 88 h 128"/>
                  <a:gd name="T86" fmla="*/ 9 w 40"/>
                  <a:gd name="T87" fmla="*/ 85 h 128"/>
                  <a:gd name="T88" fmla="*/ 9 w 40"/>
                  <a:gd name="T89" fmla="*/ 84 h 128"/>
                  <a:gd name="T90" fmla="*/ 10 w 40"/>
                  <a:gd name="T91" fmla="*/ 81 h 128"/>
                  <a:gd name="T92" fmla="*/ 10 w 40"/>
                  <a:gd name="T93" fmla="*/ 81 h 128"/>
                  <a:gd name="T94" fmla="*/ 13 w 40"/>
                  <a:gd name="T95" fmla="*/ 78 h 128"/>
                  <a:gd name="T96" fmla="*/ 13 w 40"/>
                  <a:gd name="T97" fmla="*/ 78 h 128"/>
                  <a:gd name="T98" fmla="*/ 16 w 40"/>
                  <a:gd name="T99" fmla="*/ 77 h 128"/>
                  <a:gd name="T100" fmla="*/ 20 w 40"/>
                  <a:gd name="T101" fmla="*/ 76 h 128"/>
                  <a:gd name="T102" fmla="*/ 24 w 40"/>
                  <a:gd name="T103" fmla="*/ 77 h 128"/>
                  <a:gd name="T104" fmla="*/ 27 w 40"/>
                  <a:gd name="T105" fmla="*/ 78 h 128"/>
                  <a:gd name="T106" fmla="*/ 27 w 40"/>
                  <a:gd name="T107" fmla="*/ 78 h 128"/>
                  <a:gd name="T108" fmla="*/ 30 w 40"/>
                  <a:gd name="T109" fmla="*/ 81 h 128"/>
                  <a:gd name="T110" fmla="*/ 30 w 40"/>
                  <a:gd name="T111" fmla="*/ 81 h 128"/>
                  <a:gd name="T112" fmla="*/ 31 w 40"/>
                  <a:gd name="T113" fmla="*/ 84 h 128"/>
                  <a:gd name="T114" fmla="*/ 31 w 40"/>
                  <a:gd name="T115" fmla="*/ 85 h 128"/>
                  <a:gd name="T116" fmla="*/ 32 w 40"/>
                  <a:gd name="T117" fmla="*/ 88 h 128"/>
                  <a:gd name="T118" fmla="*/ 31 w 40"/>
                  <a:gd name="T119" fmla="*/ 9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72"/>
                    </a:moveTo>
                    <a:cubicBezTo>
                      <a:pt x="32" y="12"/>
                      <a:pt x="32" y="12"/>
                      <a:pt x="32" y="12"/>
                    </a:cubicBezTo>
                    <a:cubicBezTo>
                      <a:pt x="32" y="5"/>
                      <a:pt x="27" y="0"/>
                      <a:pt x="20" y="0"/>
                    </a:cubicBezTo>
                    <a:cubicBezTo>
                      <a:pt x="13" y="0"/>
                      <a:pt x="8" y="5"/>
                      <a:pt x="8" y="12"/>
                    </a:cubicBezTo>
                    <a:cubicBezTo>
                      <a:pt x="8" y="72"/>
                      <a:pt x="8" y="72"/>
                      <a:pt x="8" y="72"/>
                    </a:cubicBezTo>
                    <a:cubicBezTo>
                      <a:pt x="3" y="76"/>
                      <a:pt x="0" y="81"/>
                      <a:pt x="0" y="88"/>
                    </a:cubicBezTo>
                    <a:cubicBezTo>
                      <a:pt x="0" y="95"/>
                      <a:pt x="3" y="100"/>
                      <a:pt x="8" y="104"/>
                    </a:cubicBezTo>
                    <a:cubicBezTo>
                      <a:pt x="8" y="116"/>
                      <a:pt x="8" y="116"/>
                      <a:pt x="8" y="116"/>
                    </a:cubicBezTo>
                    <a:cubicBezTo>
                      <a:pt x="8" y="123"/>
                      <a:pt x="13" y="128"/>
                      <a:pt x="20" y="128"/>
                    </a:cubicBezTo>
                    <a:cubicBezTo>
                      <a:pt x="27" y="128"/>
                      <a:pt x="32" y="123"/>
                      <a:pt x="32" y="116"/>
                    </a:cubicBezTo>
                    <a:cubicBezTo>
                      <a:pt x="32" y="104"/>
                      <a:pt x="32" y="104"/>
                      <a:pt x="32" y="104"/>
                    </a:cubicBezTo>
                    <a:cubicBezTo>
                      <a:pt x="37" y="100"/>
                      <a:pt x="40" y="95"/>
                      <a:pt x="40" y="88"/>
                    </a:cubicBezTo>
                    <a:cubicBezTo>
                      <a:pt x="40" y="81"/>
                      <a:pt x="37" y="76"/>
                      <a:pt x="32" y="72"/>
                    </a:cubicBezTo>
                    <a:close/>
                    <a:moveTo>
                      <a:pt x="16" y="12"/>
                    </a:moveTo>
                    <a:cubicBezTo>
                      <a:pt x="16" y="10"/>
                      <a:pt x="18" y="8"/>
                      <a:pt x="20" y="8"/>
                    </a:cubicBezTo>
                    <a:cubicBezTo>
                      <a:pt x="22" y="8"/>
                      <a:pt x="24" y="10"/>
                      <a:pt x="24" y="12"/>
                    </a:cubicBezTo>
                    <a:cubicBezTo>
                      <a:pt x="24" y="68"/>
                      <a:pt x="24" y="68"/>
                      <a:pt x="24" y="68"/>
                    </a:cubicBezTo>
                    <a:cubicBezTo>
                      <a:pt x="23" y="68"/>
                      <a:pt x="21" y="68"/>
                      <a:pt x="20" y="68"/>
                    </a:cubicBezTo>
                    <a:cubicBezTo>
                      <a:pt x="19" y="68"/>
                      <a:pt x="17" y="68"/>
                      <a:pt x="16" y="68"/>
                    </a:cubicBezTo>
                    <a:lnTo>
                      <a:pt x="16" y="12"/>
                    </a:lnTo>
                    <a:close/>
                    <a:moveTo>
                      <a:pt x="24" y="116"/>
                    </a:moveTo>
                    <a:cubicBezTo>
                      <a:pt x="24" y="118"/>
                      <a:pt x="22" y="120"/>
                      <a:pt x="20" y="120"/>
                    </a:cubicBezTo>
                    <a:cubicBezTo>
                      <a:pt x="18" y="120"/>
                      <a:pt x="16" y="118"/>
                      <a:pt x="16" y="116"/>
                    </a:cubicBezTo>
                    <a:cubicBezTo>
                      <a:pt x="16" y="108"/>
                      <a:pt x="16" y="108"/>
                      <a:pt x="16" y="108"/>
                    </a:cubicBezTo>
                    <a:cubicBezTo>
                      <a:pt x="17" y="108"/>
                      <a:pt x="19" y="108"/>
                      <a:pt x="20" y="108"/>
                    </a:cubicBezTo>
                    <a:cubicBezTo>
                      <a:pt x="21" y="108"/>
                      <a:pt x="23" y="108"/>
                      <a:pt x="24" y="108"/>
                    </a:cubicBezTo>
                    <a:lnTo>
                      <a:pt x="24" y="116"/>
                    </a:lnTo>
                    <a:close/>
                    <a:moveTo>
                      <a:pt x="31" y="91"/>
                    </a:moveTo>
                    <a:cubicBezTo>
                      <a:pt x="31" y="92"/>
                      <a:pt x="31" y="92"/>
                      <a:pt x="31" y="92"/>
                    </a:cubicBezTo>
                    <a:cubicBezTo>
                      <a:pt x="31" y="93"/>
                      <a:pt x="30" y="94"/>
                      <a:pt x="30" y="95"/>
                    </a:cubicBezTo>
                    <a:cubicBezTo>
                      <a:pt x="30" y="95"/>
                      <a:pt x="30" y="95"/>
                      <a:pt x="30" y="95"/>
                    </a:cubicBezTo>
                    <a:cubicBezTo>
                      <a:pt x="29" y="96"/>
                      <a:pt x="28" y="97"/>
                      <a:pt x="27" y="98"/>
                    </a:cubicBezTo>
                    <a:cubicBezTo>
                      <a:pt x="27" y="98"/>
                      <a:pt x="27" y="98"/>
                      <a:pt x="27" y="98"/>
                    </a:cubicBezTo>
                    <a:cubicBezTo>
                      <a:pt x="26" y="98"/>
                      <a:pt x="25" y="99"/>
                      <a:pt x="24" y="99"/>
                    </a:cubicBezTo>
                    <a:cubicBezTo>
                      <a:pt x="23" y="100"/>
                      <a:pt x="21" y="100"/>
                      <a:pt x="20" y="100"/>
                    </a:cubicBezTo>
                    <a:cubicBezTo>
                      <a:pt x="19" y="100"/>
                      <a:pt x="17" y="100"/>
                      <a:pt x="16" y="99"/>
                    </a:cubicBezTo>
                    <a:cubicBezTo>
                      <a:pt x="15" y="99"/>
                      <a:pt x="14" y="98"/>
                      <a:pt x="13" y="98"/>
                    </a:cubicBezTo>
                    <a:cubicBezTo>
                      <a:pt x="13" y="98"/>
                      <a:pt x="13" y="98"/>
                      <a:pt x="13" y="98"/>
                    </a:cubicBezTo>
                    <a:cubicBezTo>
                      <a:pt x="12" y="97"/>
                      <a:pt x="11" y="96"/>
                      <a:pt x="10" y="95"/>
                    </a:cubicBezTo>
                    <a:cubicBezTo>
                      <a:pt x="10" y="95"/>
                      <a:pt x="10" y="95"/>
                      <a:pt x="10" y="95"/>
                    </a:cubicBezTo>
                    <a:cubicBezTo>
                      <a:pt x="10" y="94"/>
                      <a:pt x="9" y="93"/>
                      <a:pt x="9" y="92"/>
                    </a:cubicBezTo>
                    <a:cubicBezTo>
                      <a:pt x="9" y="92"/>
                      <a:pt x="9" y="92"/>
                      <a:pt x="9" y="91"/>
                    </a:cubicBezTo>
                    <a:cubicBezTo>
                      <a:pt x="8" y="90"/>
                      <a:pt x="8" y="89"/>
                      <a:pt x="8" y="88"/>
                    </a:cubicBezTo>
                    <a:cubicBezTo>
                      <a:pt x="8" y="87"/>
                      <a:pt x="8" y="86"/>
                      <a:pt x="9" y="85"/>
                    </a:cubicBezTo>
                    <a:cubicBezTo>
                      <a:pt x="9" y="84"/>
                      <a:pt x="9" y="84"/>
                      <a:pt x="9" y="84"/>
                    </a:cubicBezTo>
                    <a:cubicBezTo>
                      <a:pt x="9" y="83"/>
                      <a:pt x="10" y="82"/>
                      <a:pt x="10" y="81"/>
                    </a:cubicBezTo>
                    <a:cubicBezTo>
                      <a:pt x="10" y="81"/>
                      <a:pt x="10" y="81"/>
                      <a:pt x="10" y="81"/>
                    </a:cubicBezTo>
                    <a:cubicBezTo>
                      <a:pt x="11" y="80"/>
                      <a:pt x="12" y="79"/>
                      <a:pt x="13" y="78"/>
                    </a:cubicBezTo>
                    <a:cubicBezTo>
                      <a:pt x="13" y="78"/>
                      <a:pt x="13" y="78"/>
                      <a:pt x="13" y="78"/>
                    </a:cubicBezTo>
                    <a:cubicBezTo>
                      <a:pt x="14" y="78"/>
                      <a:pt x="15" y="77"/>
                      <a:pt x="16" y="77"/>
                    </a:cubicBezTo>
                    <a:cubicBezTo>
                      <a:pt x="17" y="76"/>
                      <a:pt x="19" y="76"/>
                      <a:pt x="20" y="76"/>
                    </a:cubicBezTo>
                    <a:cubicBezTo>
                      <a:pt x="21" y="76"/>
                      <a:pt x="23" y="76"/>
                      <a:pt x="24" y="77"/>
                    </a:cubicBezTo>
                    <a:cubicBezTo>
                      <a:pt x="25" y="77"/>
                      <a:pt x="26" y="78"/>
                      <a:pt x="27" y="78"/>
                    </a:cubicBezTo>
                    <a:cubicBezTo>
                      <a:pt x="27" y="78"/>
                      <a:pt x="27" y="78"/>
                      <a:pt x="27" y="78"/>
                    </a:cubicBezTo>
                    <a:cubicBezTo>
                      <a:pt x="28" y="79"/>
                      <a:pt x="29" y="80"/>
                      <a:pt x="30" y="81"/>
                    </a:cubicBezTo>
                    <a:cubicBezTo>
                      <a:pt x="30" y="81"/>
                      <a:pt x="30" y="81"/>
                      <a:pt x="30" y="81"/>
                    </a:cubicBezTo>
                    <a:cubicBezTo>
                      <a:pt x="30" y="82"/>
                      <a:pt x="31" y="83"/>
                      <a:pt x="31" y="84"/>
                    </a:cubicBezTo>
                    <a:cubicBezTo>
                      <a:pt x="31" y="84"/>
                      <a:pt x="31" y="84"/>
                      <a:pt x="31" y="85"/>
                    </a:cubicBezTo>
                    <a:cubicBezTo>
                      <a:pt x="32" y="86"/>
                      <a:pt x="32" y="87"/>
                      <a:pt x="32" y="88"/>
                    </a:cubicBezTo>
                    <a:cubicBezTo>
                      <a:pt x="32" y="89"/>
                      <a:pt x="32" y="90"/>
                      <a:pt x="31"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grpSp>
        <p:nvGrpSpPr>
          <p:cNvPr id="3" name="Group 2"/>
          <p:cNvGrpSpPr/>
          <p:nvPr/>
        </p:nvGrpSpPr>
        <p:grpSpPr>
          <a:xfrm>
            <a:off x="7384232" y="9497411"/>
            <a:ext cx="3759313" cy="954677"/>
            <a:chOff x="9843079" y="10376302"/>
            <a:chExt cx="5011112" cy="1272572"/>
          </a:xfrm>
        </p:grpSpPr>
        <p:grpSp>
          <p:nvGrpSpPr>
            <p:cNvPr id="176" name="Group 175"/>
            <p:cNvGrpSpPr/>
            <p:nvPr/>
          </p:nvGrpSpPr>
          <p:grpSpPr>
            <a:xfrm>
              <a:off x="10925954" y="10376302"/>
              <a:ext cx="3928237" cy="1272572"/>
              <a:chOff x="8325075" y="3232370"/>
              <a:chExt cx="1964630" cy="636286"/>
            </a:xfrm>
          </p:grpSpPr>
          <p:sp>
            <p:nvSpPr>
              <p:cNvPr id="177" name="TextBox 176"/>
              <p:cNvSpPr txBox="1"/>
              <p:nvPr/>
            </p:nvSpPr>
            <p:spPr>
              <a:xfrm>
                <a:off x="8325075" y="3232370"/>
                <a:ext cx="945985" cy="277012"/>
              </a:xfrm>
              <a:prstGeom prst="rect">
                <a:avLst/>
              </a:prstGeom>
              <a:noFill/>
            </p:spPr>
            <p:txBody>
              <a:bodyPr wrap="none" rtlCol="0">
                <a:spAutoFit/>
              </a:bodyPr>
              <a:lstStyle/>
              <a:p>
                <a:r>
                  <a:rPr lang="id-ID" sz="2101" b="1" dirty="0">
                    <a:solidFill>
                      <a:schemeClr val="tx2"/>
                    </a:solidFill>
                    <a:latin typeface="Lato Regular"/>
                    <a:cs typeface="Lato Regular"/>
                  </a:rPr>
                  <a:t>Your Local</a:t>
                </a:r>
              </a:p>
            </p:txBody>
          </p:sp>
          <p:sp>
            <p:nvSpPr>
              <p:cNvPr id="178" name="TextBox 177"/>
              <p:cNvSpPr txBox="1"/>
              <p:nvPr/>
            </p:nvSpPr>
            <p:spPr>
              <a:xfrm>
                <a:off x="8325075" y="3447112"/>
                <a:ext cx="1964630" cy="421544"/>
              </a:xfrm>
              <a:prstGeom prst="rect">
                <a:avLst/>
              </a:prstGeom>
              <a:noFill/>
            </p:spPr>
            <p:txBody>
              <a:bodyPr wrap="square" rtlCol="0">
                <a:spAutoFit/>
              </a:bodyPr>
              <a:lstStyle/>
              <a:p>
                <a:pPr>
                  <a:lnSpc>
                    <a:spcPct val="130000"/>
                  </a:lnSpc>
                </a:pPr>
                <a:r>
                  <a:rPr lang="pt-BR" sz="1350" dirty="0">
                    <a:latin typeface="Lato Light"/>
                    <a:cs typeface="Lato Light"/>
                  </a:rPr>
                  <a:t>Lorem ipsum dolor sit amet, consectetur adipiscing elit.</a:t>
                </a:r>
              </a:p>
            </p:txBody>
          </p:sp>
        </p:grpSp>
        <p:sp>
          <p:nvSpPr>
            <p:cNvPr id="192" name="Freeform 29"/>
            <p:cNvSpPr>
              <a:spLocks noEditPoints="1"/>
            </p:cNvSpPr>
            <p:nvPr/>
          </p:nvSpPr>
          <p:spPr bwMode="auto">
            <a:xfrm>
              <a:off x="9843079" y="10616054"/>
              <a:ext cx="961773" cy="962026"/>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accent2"/>
            </a:solidFill>
            <a:ln>
              <a:noFill/>
            </a:ln>
            <a:extLst/>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grpSp>
        <p:nvGrpSpPr>
          <p:cNvPr id="4" name="Group 3"/>
          <p:cNvGrpSpPr/>
          <p:nvPr/>
        </p:nvGrpSpPr>
        <p:grpSpPr>
          <a:xfrm>
            <a:off x="11719126" y="9493064"/>
            <a:ext cx="3775423" cy="954678"/>
            <a:chOff x="15621432" y="10370504"/>
            <a:chExt cx="5032586" cy="1272572"/>
          </a:xfrm>
        </p:grpSpPr>
        <p:grpSp>
          <p:nvGrpSpPr>
            <p:cNvPr id="179" name="Group 178"/>
            <p:cNvGrpSpPr/>
            <p:nvPr/>
          </p:nvGrpSpPr>
          <p:grpSpPr>
            <a:xfrm>
              <a:off x="16720177" y="10370504"/>
              <a:ext cx="3933841" cy="1272572"/>
              <a:chOff x="8325075" y="3986977"/>
              <a:chExt cx="1967433" cy="636286"/>
            </a:xfrm>
          </p:grpSpPr>
          <p:sp>
            <p:nvSpPr>
              <p:cNvPr id="180" name="TextBox 179"/>
              <p:cNvSpPr txBox="1"/>
              <p:nvPr/>
            </p:nvSpPr>
            <p:spPr>
              <a:xfrm>
                <a:off x="8325075" y="3986977"/>
                <a:ext cx="669201" cy="277012"/>
              </a:xfrm>
              <a:prstGeom prst="rect">
                <a:avLst/>
              </a:prstGeom>
              <a:noFill/>
            </p:spPr>
            <p:txBody>
              <a:bodyPr wrap="none" rtlCol="0">
                <a:spAutoFit/>
              </a:bodyPr>
              <a:lstStyle/>
              <a:p>
                <a:r>
                  <a:rPr lang="id-ID" sz="2101" b="1" dirty="0">
                    <a:solidFill>
                      <a:schemeClr val="tx2"/>
                    </a:solidFill>
                    <a:latin typeface="Lato Regular"/>
                    <a:cs typeface="Lato Regular"/>
                  </a:rPr>
                  <a:t>Money</a:t>
                </a:r>
              </a:p>
            </p:txBody>
          </p:sp>
          <p:sp>
            <p:nvSpPr>
              <p:cNvPr id="181" name="TextBox 180"/>
              <p:cNvSpPr txBox="1"/>
              <p:nvPr/>
            </p:nvSpPr>
            <p:spPr>
              <a:xfrm>
                <a:off x="8325075" y="4201719"/>
                <a:ext cx="1967433" cy="421544"/>
              </a:xfrm>
              <a:prstGeom prst="rect">
                <a:avLst/>
              </a:prstGeom>
              <a:noFill/>
            </p:spPr>
            <p:txBody>
              <a:bodyPr wrap="square" rtlCol="0">
                <a:spAutoFit/>
              </a:bodyPr>
              <a:lstStyle/>
              <a:p>
                <a:pPr>
                  <a:lnSpc>
                    <a:spcPct val="130000"/>
                  </a:lnSpc>
                </a:pPr>
                <a:r>
                  <a:rPr lang="pt-BR" sz="1350" dirty="0">
                    <a:latin typeface="Lato Light"/>
                    <a:cs typeface="Lato Light"/>
                  </a:rPr>
                  <a:t>Lorem ipsum dolor sit amet, consectetur adipiscing elit.</a:t>
                </a:r>
              </a:p>
            </p:txBody>
          </p:sp>
        </p:grpSp>
        <p:grpSp>
          <p:nvGrpSpPr>
            <p:cNvPr id="193" name="Group 192"/>
            <p:cNvGrpSpPr/>
            <p:nvPr/>
          </p:nvGrpSpPr>
          <p:grpSpPr>
            <a:xfrm>
              <a:off x="15621432" y="10635687"/>
              <a:ext cx="977645" cy="965200"/>
              <a:chOff x="5157788" y="2905126"/>
              <a:chExt cx="488950" cy="482600"/>
            </a:xfrm>
            <a:solidFill>
              <a:schemeClr val="accent3"/>
            </a:solidFill>
          </p:grpSpPr>
          <p:sp>
            <p:nvSpPr>
              <p:cNvPr id="194" name="Freeform 53"/>
              <p:cNvSpPr>
                <a:spLocks noEditPoints="1"/>
              </p:cNvSpPr>
              <p:nvPr/>
            </p:nvSpPr>
            <p:spPr bwMode="auto">
              <a:xfrm>
                <a:off x="5157788" y="2905126"/>
                <a:ext cx="488950" cy="482600"/>
              </a:xfrm>
              <a:custGeom>
                <a:avLst/>
                <a:gdLst>
                  <a:gd name="T0" fmla="*/ 127 w 130"/>
                  <a:gd name="T1" fmla="*/ 42 h 128"/>
                  <a:gd name="T2" fmla="*/ 87 w 130"/>
                  <a:gd name="T3" fmla="*/ 2 h 128"/>
                  <a:gd name="T4" fmla="*/ 79 w 130"/>
                  <a:gd name="T5" fmla="*/ 0 h 128"/>
                  <a:gd name="T6" fmla="*/ 75 w 130"/>
                  <a:gd name="T7" fmla="*/ 2 h 128"/>
                  <a:gd name="T8" fmla="*/ 73 w 130"/>
                  <a:gd name="T9" fmla="*/ 6 h 128"/>
                  <a:gd name="T10" fmla="*/ 64 w 130"/>
                  <a:gd name="T11" fmla="*/ 21 h 128"/>
                  <a:gd name="T12" fmla="*/ 41 w 130"/>
                  <a:gd name="T13" fmla="*/ 37 h 128"/>
                  <a:gd name="T14" fmla="*/ 15 w 130"/>
                  <a:gd name="T15" fmla="*/ 55 h 128"/>
                  <a:gd name="T16" fmla="*/ 1 w 130"/>
                  <a:gd name="T17" fmla="*/ 78 h 128"/>
                  <a:gd name="T18" fmla="*/ 3 w 130"/>
                  <a:gd name="T19" fmla="*/ 86 h 128"/>
                  <a:gd name="T20" fmla="*/ 43 w 130"/>
                  <a:gd name="T21" fmla="*/ 126 h 128"/>
                  <a:gd name="T22" fmla="*/ 51 w 130"/>
                  <a:gd name="T23" fmla="*/ 128 h 128"/>
                  <a:gd name="T24" fmla="*/ 55 w 130"/>
                  <a:gd name="T25" fmla="*/ 126 h 128"/>
                  <a:gd name="T26" fmla="*/ 57 w 130"/>
                  <a:gd name="T27" fmla="*/ 122 h 128"/>
                  <a:gd name="T28" fmla="*/ 66 w 130"/>
                  <a:gd name="T29" fmla="*/ 107 h 128"/>
                  <a:gd name="T30" fmla="*/ 89 w 130"/>
                  <a:gd name="T31" fmla="*/ 91 h 128"/>
                  <a:gd name="T32" fmla="*/ 115 w 130"/>
                  <a:gd name="T33" fmla="*/ 73 h 128"/>
                  <a:gd name="T34" fmla="*/ 129 w 130"/>
                  <a:gd name="T35" fmla="*/ 50 h 128"/>
                  <a:gd name="T36" fmla="*/ 127 w 130"/>
                  <a:gd name="T37" fmla="*/ 42 h 128"/>
                  <a:gd name="T38" fmla="*/ 49 w 130"/>
                  <a:gd name="T39" fmla="*/ 120 h 128"/>
                  <a:gd name="T40" fmla="*/ 9 w 130"/>
                  <a:gd name="T41" fmla="*/ 80 h 128"/>
                  <a:gd name="T42" fmla="*/ 81 w 130"/>
                  <a:gd name="T43" fmla="*/ 8 h 128"/>
                  <a:gd name="T44" fmla="*/ 121 w 130"/>
                  <a:gd name="T45" fmla="*/ 48 h 128"/>
                  <a:gd name="T46" fmla="*/ 49 w 130"/>
                  <a:gd name="T47" fmla="*/ 1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0" h="128">
                    <a:moveTo>
                      <a:pt x="127" y="42"/>
                    </a:moveTo>
                    <a:cubicBezTo>
                      <a:pt x="87" y="2"/>
                      <a:pt x="87" y="2"/>
                      <a:pt x="87" y="2"/>
                    </a:cubicBezTo>
                    <a:cubicBezTo>
                      <a:pt x="85" y="0"/>
                      <a:pt x="82" y="0"/>
                      <a:pt x="79" y="0"/>
                    </a:cubicBezTo>
                    <a:cubicBezTo>
                      <a:pt x="78" y="1"/>
                      <a:pt x="76" y="1"/>
                      <a:pt x="75" y="2"/>
                    </a:cubicBezTo>
                    <a:cubicBezTo>
                      <a:pt x="74" y="3"/>
                      <a:pt x="74" y="4"/>
                      <a:pt x="73" y="6"/>
                    </a:cubicBezTo>
                    <a:cubicBezTo>
                      <a:pt x="72" y="12"/>
                      <a:pt x="68" y="17"/>
                      <a:pt x="64" y="21"/>
                    </a:cubicBezTo>
                    <a:cubicBezTo>
                      <a:pt x="58" y="27"/>
                      <a:pt x="50" y="32"/>
                      <a:pt x="41" y="37"/>
                    </a:cubicBezTo>
                    <a:cubicBezTo>
                      <a:pt x="32" y="42"/>
                      <a:pt x="23" y="48"/>
                      <a:pt x="15" y="55"/>
                    </a:cubicBezTo>
                    <a:cubicBezTo>
                      <a:pt x="8" y="62"/>
                      <a:pt x="4" y="69"/>
                      <a:pt x="1" y="78"/>
                    </a:cubicBezTo>
                    <a:cubicBezTo>
                      <a:pt x="0" y="80"/>
                      <a:pt x="1" y="84"/>
                      <a:pt x="3" y="86"/>
                    </a:cubicBezTo>
                    <a:cubicBezTo>
                      <a:pt x="43" y="126"/>
                      <a:pt x="43" y="126"/>
                      <a:pt x="43" y="126"/>
                    </a:cubicBezTo>
                    <a:cubicBezTo>
                      <a:pt x="45" y="128"/>
                      <a:pt x="48" y="128"/>
                      <a:pt x="51" y="128"/>
                    </a:cubicBezTo>
                    <a:cubicBezTo>
                      <a:pt x="52" y="127"/>
                      <a:pt x="54" y="127"/>
                      <a:pt x="55" y="126"/>
                    </a:cubicBezTo>
                    <a:cubicBezTo>
                      <a:pt x="56" y="125"/>
                      <a:pt x="56" y="124"/>
                      <a:pt x="57" y="122"/>
                    </a:cubicBezTo>
                    <a:cubicBezTo>
                      <a:pt x="58" y="116"/>
                      <a:pt x="62" y="111"/>
                      <a:pt x="66" y="107"/>
                    </a:cubicBezTo>
                    <a:cubicBezTo>
                      <a:pt x="72" y="101"/>
                      <a:pt x="80" y="96"/>
                      <a:pt x="89" y="91"/>
                    </a:cubicBezTo>
                    <a:cubicBezTo>
                      <a:pt x="98" y="86"/>
                      <a:pt x="107" y="80"/>
                      <a:pt x="115" y="73"/>
                    </a:cubicBezTo>
                    <a:cubicBezTo>
                      <a:pt x="122" y="66"/>
                      <a:pt x="126" y="59"/>
                      <a:pt x="129" y="50"/>
                    </a:cubicBezTo>
                    <a:cubicBezTo>
                      <a:pt x="130" y="48"/>
                      <a:pt x="129" y="44"/>
                      <a:pt x="127" y="42"/>
                    </a:cubicBezTo>
                    <a:close/>
                    <a:moveTo>
                      <a:pt x="49" y="120"/>
                    </a:moveTo>
                    <a:cubicBezTo>
                      <a:pt x="36" y="107"/>
                      <a:pt x="22" y="93"/>
                      <a:pt x="9" y="80"/>
                    </a:cubicBezTo>
                    <a:cubicBezTo>
                      <a:pt x="20" y="43"/>
                      <a:pt x="70" y="45"/>
                      <a:pt x="81" y="8"/>
                    </a:cubicBezTo>
                    <a:cubicBezTo>
                      <a:pt x="94" y="21"/>
                      <a:pt x="108" y="35"/>
                      <a:pt x="121" y="48"/>
                    </a:cubicBezTo>
                    <a:cubicBezTo>
                      <a:pt x="110" y="85"/>
                      <a:pt x="60" y="83"/>
                      <a:pt x="49"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95" name="Freeform 54"/>
              <p:cNvSpPr>
                <a:spLocks noEditPoints="1"/>
              </p:cNvSpPr>
              <p:nvPr/>
            </p:nvSpPr>
            <p:spPr bwMode="auto">
              <a:xfrm>
                <a:off x="5334000" y="3074988"/>
                <a:ext cx="131762" cy="134938"/>
              </a:xfrm>
              <a:custGeom>
                <a:avLst/>
                <a:gdLst>
                  <a:gd name="T0" fmla="*/ 28 w 35"/>
                  <a:gd name="T1" fmla="*/ 12 h 36"/>
                  <a:gd name="T2" fmla="*/ 20 w 35"/>
                  <a:gd name="T3" fmla="*/ 13 h 36"/>
                  <a:gd name="T4" fmla="*/ 10 w 35"/>
                  <a:gd name="T5" fmla="*/ 7 h 36"/>
                  <a:gd name="T6" fmla="*/ 15 w 35"/>
                  <a:gd name="T7" fmla="*/ 6 h 36"/>
                  <a:gd name="T8" fmla="*/ 19 w 35"/>
                  <a:gd name="T9" fmla="*/ 6 h 36"/>
                  <a:gd name="T10" fmla="*/ 20 w 35"/>
                  <a:gd name="T11" fmla="*/ 2 h 36"/>
                  <a:gd name="T12" fmla="*/ 13 w 35"/>
                  <a:gd name="T13" fmla="*/ 1 h 36"/>
                  <a:gd name="T14" fmla="*/ 6 w 35"/>
                  <a:gd name="T15" fmla="*/ 4 h 36"/>
                  <a:gd name="T16" fmla="*/ 5 w 35"/>
                  <a:gd name="T17" fmla="*/ 3 h 36"/>
                  <a:gd name="T18" fmla="*/ 3 w 35"/>
                  <a:gd name="T19" fmla="*/ 5 h 36"/>
                  <a:gd name="T20" fmla="*/ 4 w 35"/>
                  <a:gd name="T21" fmla="*/ 6 h 36"/>
                  <a:gd name="T22" fmla="*/ 1 w 35"/>
                  <a:gd name="T23" fmla="*/ 15 h 36"/>
                  <a:gd name="T24" fmla="*/ 3 w 35"/>
                  <a:gd name="T25" fmla="*/ 22 h 36"/>
                  <a:gd name="T26" fmla="*/ 18 w 35"/>
                  <a:gd name="T27" fmla="*/ 21 h 36"/>
                  <a:gd name="T28" fmla="*/ 23 w 35"/>
                  <a:gd name="T29" fmla="*/ 31 h 36"/>
                  <a:gd name="T30" fmla="*/ 19 w 35"/>
                  <a:gd name="T31" fmla="*/ 30 h 36"/>
                  <a:gd name="T32" fmla="*/ 16 w 35"/>
                  <a:gd name="T33" fmla="*/ 28 h 36"/>
                  <a:gd name="T34" fmla="*/ 13 w 35"/>
                  <a:gd name="T35" fmla="*/ 31 h 36"/>
                  <a:gd name="T36" fmla="*/ 17 w 35"/>
                  <a:gd name="T37" fmla="*/ 35 h 36"/>
                  <a:gd name="T38" fmla="*/ 25 w 35"/>
                  <a:gd name="T39" fmla="*/ 36 h 36"/>
                  <a:gd name="T40" fmla="*/ 31 w 35"/>
                  <a:gd name="T41" fmla="*/ 35 h 36"/>
                  <a:gd name="T42" fmla="*/ 33 w 35"/>
                  <a:gd name="T43" fmla="*/ 34 h 36"/>
                  <a:gd name="T44" fmla="*/ 33 w 35"/>
                  <a:gd name="T45" fmla="*/ 32 h 36"/>
                  <a:gd name="T46" fmla="*/ 34 w 35"/>
                  <a:gd name="T47" fmla="*/ 26 h 36"/>
                  <a:gd name="T48" fmla="*/ 35 w 35"/>
                  <a:gd name="T49" fmla="*/ 18 h 36"/>
                  <a:gd name="T50" fmla="*/ 10 w 35"/>
                  <a:gd name="T51" fmla="*/ 17 h 36"/>
                  <a:gd name="T52" fmla="*/ 6 w 35"/>
                  <a:gd name="T53" fmla="*/ 15 h 36"/>
                  <a:gd name="T54" fmla="*/ 7 w 35"/>
                  <a:gd name="T55" fmla="*/ 11 h 36"/>
                  <a:gd name="T56" fmla="*/ 14 w 35"/>
                  <a:gd name="T57" fmla="*/ 16 h 36"/>
                  <a:gd name="T58" fmla="*/ 29 w 35"/>
                  <a:gd name="T59" fmla="*/ 25 h 36"/>
                  <a:gd name="T60" fmla="*/ 21 w 35"/>
                  <a:gd name="T61" fmla="*/ 20 h 36"/>
                  <a:gd name="T62" fmla="*/ 25 w 35"/>
                  <a:gd name="T63" fmla="*/ 18 h 36"/>
                  <a:gd name="T64" fmla="*/ 28 w 35"/>
                  <a:gd name="T65" fmla="*/ 20 h 36"/>
                  <a:gd name="T66" fmla="*/ 29 w 35"/>
                  <a:gd name="T67"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36">
                    <a:moveTo>
                      <a:pt x="32" y="15"/>
                    </a:moveTo>
                    <a:cubicBezTo>
                      <a:pt x="31" y="14"/>
                      <a:pt x="30" y="13"/>
                      <a:pt x="28" y="12"/>
                    </a:cubicBezTo>
                    <a:cubicBezTo>
                      <a:pt x="27" y="12"/>
                      <a:pt x="26" y="12"/>
                      <a:pt x="24" y="12"/>
                    </a:cubicBezTo>
                    <a:cubicBezTo>
                      <a:pt x="23" y="12"/>
                      <a:pt x="22" y="12"/>
                      <a:pt x="20" y="13"/>
                    </a:cubicBezTo>
                    <a:cubicBezTo>
                      <a:pt x="19" y="13"/>
                      <a:pt x="18" y="14"/>
                      <a:pt x="16" y="15"/>
                    </a:cubicBezTo>
                    <a:cubicBezTo>
                      <a:pt x="14" y="12"/>
                      <a:pt x="12" y="10"/>
                      <a:pt x="10" y="7"/>
                    </a:cubicBezTo>
                    <a:cubicBezTo>
                      <a:pt x="11" y="7"/>
                      <a:pt x="12" y="6"/>
                      <a:pt x="13" y="6"/>
                    </a:cubicBezTo>
                    <a:cubicBezTo>
                      <a:pt x="14" y="6"/>
                      <a:pt x="14" y="6"/>
                      <a:pt x="15" y="6"/>
                    </a:cubicBezTo>
                    <a:cubicBezTo>
                      <a:pt x="16" y="7"/>
                      <a:pt x="17" y="7"/>
                      <a:pt x="18" y="7"/>
                    </a:cubicBezTo>
                    <a:cubicBezTo>
                      <a:pt x="18" y="7"/>
                      <a:pt x="19" y="7"/>
                      <a:pt x="19" y="6"/>
                    </a:cubicBezTo>
                    <a:cubicBezTo>
                      <a:pt x="20" y="6"/>
                      <a:pt x="20" y="5"/>
                      <a:pt x="20" y="5"/>
                    </a:cubicBezTo>
                    <a:cubicBezTo>
                      <a:pt x="20" y="4"/>
                      <a:pt x="20" y="3"/>
                      <a:pt x="20" y="2"/>
                    </a:cubicBezTo>
                    <a:cubicBezTo>
                      <a:pt x="19" y="1"/>
                      <a:pt x="18" y="1"/>
                      <a:pt x="16" y="0"/>
                    </a:cubicBezTo>
                    <a:cubicBezTo>
                      <a:pt x="15" y="0"/>
                      <a:pt x="14" y="0"/>
                      <a:pt x="13" y="1"/>
                    </a:cubicBezTo>
                    <a:cubicBezTo>
                      <a:pt x="11" y="1"/>
                      <a:pt x="10" y="1"/>
                      <a:pt x="9" y="2"/>
                    </a:cubicBezTo>
                    <a:cubicBezTo>
                      <a:pt x="8" y="3"/>
                      <a:pt x="7" y="3"/>
                      <a:pt x="6" y="4"/>
                    </a:cubicBezTo>
                    <a:cubicBezTo>
                      <a:pt x="6" y="4"/>
                      <a:pt x="6" y="3"/>
                      <a:pt x="6" y="3"/>
                    </a:cubicBezTo>
                    <a:cubicBezTo>
                      <a:pt x="5" y="3"/>
                      <a:pt x="5" y="3"/>
                      <a:pt x="5" y="3"/>
                    </a:cubicBezTo>
                    <a:cubicBezTo>
                      <a:pt x="4" y="3"/>
                      <a:pt x="4" y="3"/>
                      <a:pt x="3" y="3"/>
                    </a:cubicBezTo>
                    <a:cubicBezTo>
                      <a:pt x="3" y="4"/>
                      <a:pt x="3" y="4"/>
                      <a:pt x="3" y="5"/>
                    </a:cubicBezTo>
                    <a:cubicBezTo>
                      <a:pt x="3" y="5"/>
                      <a:pt x="3" y="5"/>
                      <a:pt x="4" y="6"/>
                    </a:cubicBezTo>
                    <a:cubicBezTo>
                      <a:pt x="4" y="6"/>
                      <a:pt x="4" y="6"/>
                      <a:pt x="4" y="6"/>
                    </a:cubicBezTo>
                    <a:cubicBezTo>
                      <a:pt x="3" y="7"/>
                      <a:pt x="2" y="9"/>
                      <a:pt x="2" y="10"/>
                    </a:cubicBezTo>
                    <a:cubicBezTo>
                      <a:pt x="1" y="12"/>
                      <a:pt x="1" y="13"/>
                      <a:pt x="1" y="15"/>
                    </a:cubicBezTo>
                    <a:cubicBezTo>
                      <a:pt x="0" y="16"/>
                      <a:pt x="1" y="17"/>
                      <a:pt x="1" y="18"/>
                    </a:cubicBezTo>
                    <a:cubicBezTo>
                      <a:pt x="1" y="20"/>
                      <a:pt x="2" y="21"/>
                      <a:pt x="3" y="22"/>
                    </a:cubicBezTo>
                    <a:cubicBezTo>
                      <a:pt x="5" y="23"/>
                      <a:pt x="8" y="24"/>
                      <a:pt x="10" y="24"/>
                    </a:cubicBezTo>
                    <a:cubicBezTo>
                      <a:pt x="13" y="23"/>
                      <a:pt x="15" y="23"/>
                      <a:pt x="18" y="21"/>
                    </a:cubicBezTo>
                    <a:cubicBezTo>
                      <a:pt x="21" y="24"/>
                      <a:pt x="23" y="27"/>
                      <a:pt x="25" y="29"/>
                    </a:cubicBezTo>
                    <a:cubicBezTo>
                      <a:pt x="24" y="30"/>
                      <a:pt x="24" y="30"/>
                      <a:pt x="23" y="31"/>
                    </a:cubicBezTo>
                    <a:cubicBezTo>
                      <a:pt x="22" y="31"/>
                      <a:pt x="21" y="31"/>
                      <a:pt x="21" y="31"/>
                    </a:cubicBezTo>
                    <a:cubicBezTo>
                      <a:pt x="20" y="30"/>
                      <a:pt x="20" y="30"/>
                      <a:pt x="19" y="30"/>
                    </a:cubicBezTo>
                    <a:cubicBezTo>
                      <a:pt x="18" y="29"/>
                      <a:pt x="18" y="29"/>
                      <a:pt x="17" y="29"/>
                    </a:cubicBezTo>
                    <a:cubicBezTo>
                      <a:pt x="17" y="28"/>
                      <a:pt x="16" y="28"/>
                      <a:pt x="16" y="28"/>
                    </a:cubicBezTo>
                    <a:cubicBezTo>
                      <a:pt x="15" y="28"/>
                      <a:pt x="15" y="29"/>
                      <a:pt x="14" y="29"/>
                    </a:cubicBezTo>
                    <a:cubicBezTo>
                      <a:pt x="13" y="30"/>
                      <a:pt x="13" y="30"/>
                      <a:pt x="13" y="31"/>
                    </a:cubicBezTo>
                    <a:cubicBezTo>
                      <a:pt x="13" y="32"/>
                      <a:pt x="13" y="33"/>
                      <a:pt x="14" y="33"/>
                    </a:cubicBezTo>
                    <a:cubicBezTo>
                      <a:pt x="15" y="34"/>
                      <a:pt x="16" y="35"/>
                      <a:pt x="17" y="35"/>
                    </a:cubicBezTo>
                    <a:cubicBezTo>
                      <a:pt x="18" y="36"/>
                      <a:pt x="19" y="36"/>
                      <a:pt x="20" y="36"/>
                    </a:cubicBezTo>
                    <a:cubicBezTo>
                      <a:pt x="22" y="36"/>
                      <a:pt x="23" y="36"/>
                      <a:pt x="25" y="36"/>
                    </a:cubicBezTo>
                    <a:cubicBezTo>
                      <a:pt x="26" y="35"/>
                      <a:pt x="27" y="34"/>
                      <a:pt x="29" y="33"/>
                    </a:cubicBezTo>
                    <a:cubicBezTo>
                      <a:pt x="30" y="33"/>
                      <a:pt x="30" y="34"/>
                      <a:pt x="31" y="35"/>
                    </a:cubicBezTo>
                    <a:cubicBezTo>
                      <a:pt x="31" y="35"/>
                      <a:pt x="32" y="35"/>
                      <a:pt x="32" y="35"/>
                    </a:cubicBezTo>
                    <a:cubicBezTo>
                      <a:pt x="33" y="35"/>
                      <a:pt x="33" y="35"/>
                      <a:pt x="33" y="34"/>
                    </a:cubicBezTo>
                    <a:cubicBezTo>
                      <a:pt x="33" y="34"/>
                      <a:pt x="34" y="34"/>
                      <a:pt x="34" y="33"/>
                    </a:cubicBezTo>
                    <a:cubicBezTo>
                      <a:pt x="34" y="33"/>
                      <a:pt x="33" y="32"/>
                      <a:pt x="33" y="32"/>
                    </a:cubicBezTo>
                    <a:cubicBezTo>
                      <a:pt x="32" y="32"/>
                      <a:pt x="32" y="31"/>
                      <a:pt x="31" y="30"/>
                    </a:cubicBezTo>
                    <a:cubicBezTo>
                      <a:pt x="32" y="29"/>
                      <a:pt x="33" y="27"/>
                      <a:pt x="34" y="26"/>
                    </a:cubicBezTo>
                    <a:cubicBezTo>
                      <a:pt x="35" y="24"/>
                      <a:pt x="35" y="23"/>
                      <a:pt x="35" y="21"/>
                    </a:cubicBezTo>
                    <a:cubicBezTo>
                      <a:pt x="35" y="20"/>
                      <a:pt x="35" y="19"/>
                      <a:pt x="35" y="18"/>
                    </a:cubicBezTo>
                    <a:cubicBezTo>
                      <a:pt x="34" y="17"/>
                      <a:pt x="33" y="16"/>
                      <a:pt x="32" y="15"/>
                    </a:cubicBezTo>
                    <a:close/>
                    <a:moveTo>
                      <a:pt x="10" y="17"/>
                    </a:moveTo>
                    <a:cubicBezTo>
                      <a:pt x="9" y="17"/>
                      <a:pt x="8" y="17"/>
                      <a:pt x="7" y="16"/>
                    </a:cubicBezTo>
                    <a:cubicBezTo>
                      <a:pt x="7" y="16"/>
                      <a:pt x="6" y="15"/>
                      <a:pt x="6" y="15"/>
                    </a:cubicBezTo>
                    <a:cubicBezTo>
                      <a:pt x="6" y="14"/>
                      <a:pt x="6" y="14"/>
                      <a:pt x="6" y="13"/>
                    </a:cubicBezTo>
                    <a:cubicBezTo>
                      <a:pt x="6" y="13"/>
                      <a:pt x="6" y="12"/>
                      <a:pt x="7" y="11"/>
                    </a:cubicBezTo>
                    <a:cubicBezTo>
                      <a:pt x="7" y="11"/>
                      <a:pt x="7" y="10"/>
                      <a:pt x="8" y="9"/>
                    </a:cubicBezTo>
                    <a:cubicBezTo>
                      <a:pt x="10" y="11"/>
                      <a:pt x="12" y="14"/>
                      <a:pt x="14" y="16"/>
                    </a:cubicBezTo>
                    <a:cubicBezTo>
                      <a:pt x="12" y="17"/>
                      <a:pt x="11" y="17"/>
                      <a:pt x="10" y="17"/>
                    </a:cubicBezTo>
                    <a:close/>
                    <a:moveTo>
                      <a:pt x="29" y="25"/>
                    </a:moveTo>
                    <a:cubicBezTo>
                      <a:pt x="28" y="26"/>
                      <a:pt x="28" y="27"/>
                      <a:pt x="27" y="27"/>
                    </a:cubicBezTo>
                    <a:cubicBezTo>
                      <a:pt x="25" y="25"/>
                      <a:pt x="23" y="22"/>
                      <a:pt x="21" y="20"/>
                    </a:cubicBezTo>
                    <a:cubicBezTo>
                      <a:pt x="21" y="20"/>
                      <a:pt x="22" y="19"/>
                      <a:pt x="23" y="19"/>
                    </a:cubicBezTo>
                    <a:cubicBezTo>
                      <a:pt x="23" y="19"/>
                      <a:pt x="24" y="19"/>
                      <a:pt x="25" y="18"/>
                    </a:cubicBezTo>
                    <a:cubicBezTo>
                      <a:pt x="25" y="18"/>
                      <a:pt x="26" y="18"/>
                      <a:pt x="27" y="19"/>
                    </a:cubicBezTo>
                    <a:cubicBezTo>
                      <a:pt x="27" y="19"/>
                      <a:pt x="28" y="19"/>
                      <a:pt x="28" y="20"/>
                    </a:cubicBezTo>
                    <a:cubicBezTo>
                      <a:pt x="29" y="20"/>
                      <a:pt x="29" y="21"/>
                      <a:pt x="29" y="21"/>
                    </a:cubicBezTo>
                    <a:cubicBezTo>
                      <a:pt x="30" y="22"/>
                      <a:pt x="30" y="23"/>
                      <a:pt x="29" y="23"/>
                    </a:cubicBezTo>
                    <a:cubicBezTo>
                      <a:pt x="29" y="24"/>
                      <a:pt x="29" y="25"/>
                      <a:pt x="29"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96" name="Freeform 55"/>
              <p:cNvSpPr>
                <a:spLocks/>
              </p:cNvSpPr>
              <p:nvPr/>
            </p:nvSpPr>
            <p:spPr bwMode="auto">
              <a:xfrm>
                <a:off x="5322888" y="3236913"/>
                <a:ext cx="71437" cy="79375"/>
              </a:xfrm>
              <a:custGeom>
                <a:avLst/>
                <a:gdLst>
                  <a:gd name="T0" fmla="*/ 16 w 19"/>
                  <a:gd name="T1" fmla="*/ 1 h 21"/>
                  <a:gd name="T2" fmla="*/ 16 w 19"/>
                  <a:gd name="T3" fmla="*/ 1 h 21"/>
                  <a:gd name="T4" fmla="*/ 9 w 19"/>
                  <a:gd name="T5" fmla="*/ 7 h 21"/>
                  <a:gd name="T6" fmla="*/ 3 w 19"/>
                  <a:gd name="T7" fmla="*/ 14 h 21"/>
                  <a:gd name="T8" fmla="*/ 0 w 19"/>
                  <a:gd name="T9" fmla="*/ 17 h 21"/>
                  <a:gd name="T10" fmla="*/ 0 w 19"/>
                  <a:gd name="T11" fmla="*/ 17 h 21"/>
                  <a:gd name="T12" fmla="*/ 0 w 19"/>
                  <a:gd name="T13" fmla="*/ 20 h 21"/>
                  <a:gd name="T14" fmla="*/ 3 w 19"/>
                  <a:gd name="T15" fmla="*/ 20 h 21"/>
                  <a:gd name="T16" fmla="*/ 3 w 19"/>
                  <a:gd name="T17" fmla="*/ 20 h 21"/>
                  <a:gd name="T18" fmla="*/ 6 w 19"/>
                  <a:gd name="T19" fmla="*/ 16 h 21"/>
                  <a:gd name="T20" fmla="*/ 11 w 19"/>
                  <a:gd name="T21" fmla="*/ 10 h 21"/>
                  <a:gd name="T22" fmla="*/ 18 w 19"/>
                  <a:gd name="T23" fmla="*/ 4 h 21"/>
                  <a:gd name="T24" fmla="*/ 18 w 19"/>
                  <a:gd name="T25" fmla="*/ 4 h 21"/>
                  <a:gd name="T26" fmla="*/ 19 w 19"/>
                  <a:gd name="T27" fmla="*/ 4 h 21"/>
                  <a:gd name="T28" fmla="*/ 19 w 19"/>
                  <a:gd name="T29" fmla="*/ 1 h 21"/>
                  <a:gd name="T30" fmla="*/ 16 w 19"/>
                  <a:gd name="T3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1">
                    <a:moveTo>
                      <a:pt x="16" y="1"/>
                    </a:moveTo>
                    <a:cubicBezTo>
                      <a:pt x="16" y="1"/>
                      <a:pt x="16" y="1"/>
                      <a:pt x="16" y="1"/>
                    </a:cubicBezTo>
                    <a:cubicBezTo>
                      <a:pt x="13" y="3"/>
                      <a:pt x="11" y="5"/>
                      <a:pt x="9" y="7"/>
                    </a:cubicBezTo>
                    <a:cubicBezTo>
                      <a:pt x="6" y="9"/>
                      <a:pt x="5" y="11"/>
                      <a:pt x="3" y="14"/>
                    </a:cubicBezTo>
                    <a:cubicBezTo>
                      <a:pt x="0" y="17"/>
                      <a:pt x="0" y="17"/>
                      <a:pt x="0" y="17"/>
                    </a:cubicBezTo>
                    <a:cubicBezTo>
                      <a:pt x="0" y="17"/>
                      <a:pt x="0" y="17"/>
                      <a:pt x="0" y="17"/>
                    </a:cubicBezTo>
                    <a:cubicBezTo>
                      <a:pt x="0" y="18"/>
                      <a:pt x="0" y="19"/>
                      <a:pt x="0" y="20"/>
                    </a:cubicBezTo>
                    <a:cubicBezTo>
                      <a:pt x="1" y="21"/>
                      <a:pt x="2" y="21"/>
                      <a:pt x="3" y="20"/>
                    </a:cubicBezTo>
                    <a:cubicBezTo>
                      <a:pt x="3" y="20"/>
                      <a:pt x="3" y="20"/>
                      <a:pt x="3" y="20"/>
                    </a:cubicBezTo>
                    <a:cubicBezTo>
                      <a:pt x="6" y="16"/>
                      <a:pt x="6" y="16"/>
                      <a:pt x="6" y="16"/>
                    </a:cubicBezTo>
                    <a:cubicBezTo>
                      <a:pt x="8" y="14"/>
                      <a:pt x="9" y="12"/>
                      <a:pt x="11" y="10"/>
                    </a:cubicBezTo>
                    <a:cubicBezTo>
                      <a:pt x="14" y="8"/>
                      <a:pt x="16" y="6"/>
                      <a:pt x="18" y="4"/>
                    </a:cubicBezTo>
                    <a:cubicBezTo>
                      <a:pt x="18" y="4"/>
                      <a:pt x="18" y="4"/>
                      <a:pt x="18" y="4"/>
                    </a:cubicBezTo>
                    <a:cubicBezTo>
                      <a:pt x="18" y="4"/>
                      <a:pt x="18" y="4"/>
                      <a:pt x="19" y="4"/>
                    </a:cubicBezTo>
                    <a:cubicBezTo>
                      <a:pt x="19" y="3"/>
                      <a:pt x="19" y="2"/>
                      <a:pt x="19" y="1"/>
                    </a:cubicBezTo>
                    <a:cubicBezTo>
                      <a:pt x="18" y="0"/>
                      <a:pt x="17" y="0"/>
                      <a:pt x="1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97" name="Freeform 56"/>
              <p:cNvSpPr>
                <a:spLocks/>
              </p:cNvSpPr>
              <p:nvPr/>
            </p:nvSpPr>
            <p:spPr bwMode="auto">
              <a:xfrm>
                <a:off x="5408613" y="2981326"/>
                <a:ext cx="76200" cy="77788"/>
              </a:xfrm>
              <a:custGeom>
                <a:avLst/>
                <a:gdLst>
                  <a:gd name="T0" fmla="*/ 8 w 20"/>
                  <a:gd name="T1" fmla="*/ 11 h 21"/>
                  <a:gd name="T2" fmla="*/ 1 w 20"/>
                  <a:gd name="T3" fmla="*/ 17 h 21"/>
                  <a:gd name="T4" fmla="*/ 0 w 20"/>
                  <a:gd name="T5" fmla="*/ 17 h 21"/>
                  <a:gd name="T6" fmla="*/ 0 w 20"/>
                  <a:gd name="T7" fmla="*/ 20 h 21"/>
                  <a:gd name="T8" fmla="*/ 3 w 20"/>
                  <a:gd name="T9" fmla="*/ 20 h 21"/>
                  <a:gd name="T10" fmla="*/ 3 w 20"/>
                  <a:gd name="T11" fmla="*/ 20 h 21"/>
                  <a:gd name="T12" fmla="*/ 10 w 20"/>
                  <a:gd name="T13" fmla="*/ 14 h 21"/>
                  <a:gd name="T14" fmla="*/ 16 w 20"/>
                  <a:gd name="T15" fmla="*/ 7 h 21"/>
                  <a:gd name="T16" fmla="*/ 19 w 20"/>
                  <a:gd name="T17" fmla="*/ 3 h 21"/>
                  <a:gd name="T18" fmla="*/ 19 w 20"/>
                  <a:gd name="T19" fmla="*/ 3 h 21"/>
                  <a:gd name="T20" fmla="*/ 19 w 20"/>
                  <a:gd name="T21" fmla="*/ 0 h 21"/>
                  <a:gd name="T22" fmla="*/ 16 w 20"/>
                  <a:gd name="T23" fmla="*/ 0 h 21"/>
                  <a:gd name="T24" fmla="*/ 16 w 20"/>
                  <a:gd name="T25" fmla="*/ 1 h 21"/>
                  <a:gd name="T26" fmla="*/ 13 w 20"/>
                  <a:gd name="T27" fmla="*/ 5 h 21"/>
                  <a:gd name="T28" fmla="*/ 8 w 20"/>
                  <a:gd name="T2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1">
                    <a:moveTo>
                      <a:pt x="8" y="11"/>
                    </a:moveTo>
                    <a:cubicBezTo>
                      <a:pt x="5" y="13"/>
                      <a:pt x="3" y="15"/>
                      <a:pt x="1" y="17"/>
                    </a:cubicBezTo>
                    <a:cubicBezTo>
                      <a:pt x="1" y="17"/>
                      <a:pt x="0" y="17"/>
                      <a:pt x="0" y="17"/>
                    </a:cubicBezTo>
                    <a:cubicBezTo>
                      <a:pt x="0" y="18"/>
                      <a:pt x="0" y="19"/>
                      <a:pt x="0" y="20"/>
                    </a:cubicBezTo>
                    <a:cubicBezTo>
                      <a:pt x="1" y="21"/>
                      <a:pt x="2" y="21"/>
                      <a:pt x="3" y="20"/>
                    </a:cubicBezTo>
                    <a:cubicBezTo>
                      <a:pt x="3" y="20"/>
                      <a:pt x="3" y="20"/>
                      <a:pt x="3" y="20"/>
                    </a:cubicBezTo>
                    <a:cubicBezTo>
                      <a:pt x="6" y="18"/>
                      <a:pt x="8" y="16"/>
                      <a:pt x="10" y="14"/>
                    </a:cubicBezTo>
                    <a:cubicBezTo>
                      <a:pt x="13" y="12"/>
                      <a:pt x="14" y="9"/>
                      <a:pt x="16" y="7"/>
                    </a:cubicBezTo>
                    <a:cubicBezTo>
                      <a:pt x="19" y="3"/>
                      <a:pt x="19" y="3"/>
                      <a:pt x="19" y="3"/>
                    </a:cubicBezTo>
                    <a:cubicBezTo>
                      <a:pt x="19" y="3"/>
                      <a:pt x="19" y="3"/>
                      <a:pt x="19" y="3"/>
                    </a:cubicBezTo>
                    <a:cubicBezTo>
                      <a:pt x="20" y="2"/>
                      <a:pt x="20" y="1"/>
                      <a:pt x="19" y="0"/>
                    </a:cubicBezTo>
                    <a:cubicBezTo>
                      <a:pt x="18" y="0"/>
                      <a:pt x="17" y="0"/>
                      <a:pt x="16" y="0"/>
                    </a:cubicBezTo>
                    <a:cubicBezTo>
                      <a:pt x="16" y="1"/>
                      <a:pt x="16" y="1"/>
                      <a:pt x="16" y="1"/>
                    </a:cubicBezTo>
                    <a:cubicBezTo>
                      <a:pt x="13" y="5"/>
                      <a:pt x="13" y="5"/>
                      <a:pt x="13" y="5"/>
                    </a:cubicBezTo>
                    <a:cubicBezTo>
                      <a:pt x="11" y="7"/>
                      <a:pt x="10"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grpSp>
        <p:nvGrpSpPr>
          <p:cNvPr id="140" name="Group 139"/>
          <p:cNvGrpSpPr/>
          <p:nvPr/>
        </p:nvGrpSpPr>
        <p:grpSpPr>
          <a:xfrm>
            <a:off x="4056617" y="2075518"/>
            <a:ext cx="10234260" cy="1559721"/>
            <a:chOff x="5386828" y="483017"/>
            <a:chExt cx="13642126" cy="2079087"/>
          </a:xfrm>
        </p:grpSpPr>
        <p:sp>
          <p:nvSpPr>
            <p:cNvPr id="141" name="TextBox 140"/>
            <p:cNvSpPr txBox="1"/>
            <p:nvPr/>
          </p:nvSpPr>
          <p:spPr>
            <a:xfrm>
              <a:off x="5386828" y="483017"/>
              <a:ext cx="13642126"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United States Business</a:t>
              </a:r>
              <a:endParaRPr lang="id-ID" sz="6602" b="1" dirty="0">
                <a:solidFill>
                  <a:schemeClr val="tx2"/>
                </a:solidFill>
                <a:latin typeface="Lato Regular"/>
                <a:cs typeface="Lato Regular"/>
              </a:endParaRPr>
            </a:p>
          </p:txBody>
        </p:sp>
        <p:sp>
          <p:nvSpPr>
            <p:cNvPr id="142" name="Rectangle 141"/>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143"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646826043"/>
      </p:ext>
    </p:extLst>
  </p:cSld>
  <p:clrMapOvr>
    <a:masterClrMapping/>
  </p:clrMapOvr>
  <mc:AlternateContent xmlns:mc="http://schemas.openxmlformats.org/markup-compatibility/2006" xmlns:p14="http://schemas.microsoft.com/office/powerpoint/2010/main">
    <mc:Choice Requires="p14">
      <p:transition spd="slow" p14:dur="1600" advClick="0" advTm="2000">
        <p14:conveyor dir="l"/>
      </p:transition>
    </mc:Choice>
    <mc:Fallback xmlns="">
      <p:transition xmlns:p14="http://schemas.microsoft.com/office/powerpoint/2010/main" spd="slow"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fade">
                                      <p:cBhvr>
                                        <p:cTn id="7" dur="1000"/>
                                        <p:tgtEl>
                                          <p:spTgt spid="140"/>
                                        </p:tgtEl>
                                      </p:cBhvr>
                                    </p:animEffect>
                                    <p:anim calcmode="lin" valueType="num">
                                      <p:cBhvr>
                                        <p:cTn id="8" dur="1000" fill="hold"/>
                                        <p:tgtEl>
                                          <p:spTgt spid="140"/>
                                        </p:tgtEl>
                                        <p:attrNameLst>
                                          <p:attrName>ppt_x</p:attrName>
                                        </p:attrNameLst>
                                      </p:cBhvr>
                                      <p:tavLst>
                                        <p:tav tm="0">
                                          <p:val>
                                            <p:strVal val="#ppt_x"/>
                                          </p:val>
                                        </p:tav>
                                        <p:tav tm="100000">
                                          <p:val>
                                            <p:strVal val="#ppt_x"/>
                                          </p:val>
                                        </p:tav>
                                      </p:tavLst>
                                    </p:anim>
                                    <p:anim calcmode="lin" valueType="num">
                                      <p:cBhvr>
                                        <p:cTn id="9" dur="1000" fill="hold"/>
                                        <p:tgtEl>
                                          <p:spTgt spid="14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235"/>
                                        </p:tgtEl>
                                        <p:attrNameLst>
                                          <p:attrName>style.visibility</p:attrName>
                                        </p:attrNameLst>
                                      </p:cBhvr>
                                      <p:to>
                                        <p:strVal val="visible"/>
                                      </p:to>
                                    </p:set>
                                    <p:anim calcmode="lin" valueType="num">
                                      <p:cBhvr>
                                        <p:cTn id="13" dur="500" fill="hold"/>
                                        <p:tgtEl>
                                          <p:spTgt spid="235"/>
                                        </p:tgtEl>
                                        <p:attrNameLst>
                                          <p:attrName>ppt_w</p:attrName>
                                        </p:attrNameLst>
                                      </p:cBhvr>
                                      <p:tavLst>
                                        <p:tav tm="0">
                                          <p:val>
                                            <p:fltVal val="0"/>
                                          </p:val>
                                        </p:tav>
                                        <p:tav tm="100000">
                                          <p:val>
                                            <p:strVal val="#ppt_w"/>
                                          </p:val>
                                        </p:tav>
                                      </p:tavLst>
                                    </p:anim>
                                    <p:anim calcmode="lin" valueType="num">
                                      <p:cBhvr>
                                        <p:cTn id="14" dur="500" fill="hold"/>
                                        <p:tgtEl>
                                          <p:spTgt spid="235"/>
                                        </p:tgtEl>
                                        <p:attrNameLst>
                                          <p:attrName>ppt_h</p:attrName>
                                        </p:attrNameLst>
                                      </p:cBhvr>
                                      <p:tavLst>
                                        <p:tav tm="0">
                                          <p:val>
                                            <p:fltVal val="0"/>
                                          </p:val>
                                        </p:tav>
                                        <p:tav tm="100000">
                                          <p:val>
                                            <p:strVal val="#ppt_h"/>
                                          </p:val>
                                        </p:tav>
                                      </p:tavLst>
                                    </p:anim>
                                    <p:animEffect transition="in" filter="fade">
                                      <p:cBhvr>
                                        <p:cTn id="15" dur="500"/>
                                        <p:tgtEl>
                                          <p:spTgt spid="235"/>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p:cTn id="19" dur="500" fill="hold"/>
                                        <p:tgtEl>
                                          <p:spTgt spid="2"/>
                                        </p:tgtEl>
                                        <p:attrNameLst>
                                          <p:attrName>ppt_w</p:attrName>
                                        </p:attrNameLst>
                                      </p:cBhvr>
                                      <p:tavLst>
                                        <p:tav tm="0">
                                          <p:val>
                                            <p:fltVal val="0"/>
                                          </p:val>
                                        </p:tav>
                                        <p:tav tm="100000">
                                          <p:val>
                                            <p:strVal val="#ppt_w"/>
                                          </p:val>
                                        </p:tav>
                                      </p:tavLst>
                                    </p:anim>
                                    <p:anim calcmode="lin" valueType="num">
                                      <p:cBhvr>
                                        <p:cTn id="20" dur="500" fill="hold"/>
                                        <p:tgtEl>
                                          <p:spTgt spid="2"/>
                                        </p:tgtEl>
                                        <p:attrNameLst>
                                          <p:attrName>ppt_h</p:attrName>
                                        </p:attrNameLst>
                                      </p:cBhvr>
                                      <p:tavLst>
                                        <p:tav tm="0">
                                          <p:val>
                                            <p:fltVal val="0"/>
                                          </p:val>
                                        </p:tav>
                                        <p:tav tm="100000">
                                          <p:val>
                                            <p:strVal val="#ppt_h"/>
                                          </p:val>
                                        </p:tav>
                                      </p:tavLst>
                                    </p:anim>
                                    <p:animEffect transition="in" filter="fade">
                                      <p:cBhvr>
                                        <p:cTn id="21" dur="500"/>
                                        <p:tgtEl>
                                          <p:spTgt spid="2"/>
                                        </p:tgtEl>
                                      </p:cBhvr>
                                    </p:animEffect>
                                  </p:childTnLst>
                                </p:cTn>
                              </p:par>
                            </p:childTnLst>
                          </p:cTn>
                        </p:par>
                        <p:par>
                          <p:cTn id="22" fill="hold">
                            <p:stCondLst>
                              <p:cond delay="2000"/>
                            </p:stCondLst>
                            <p:childTnLst>
                              <p:par>
                                <p:cTn id="23" presetID="53" presetClass="entr" presetSubtype="16"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cBhvr>
                                        <p:cTn id="25" dur="500" fill="hold"/>
                                        <p:tgtEl>
                                          <p:spTgt spid="3"/>
                                        </p:tgtEl>
                                        <p:attrNameLst>
                                          <p:attrName>ppt_w</p:attrName>
                                        </p:attrNameLst>
                                      </p:cBhvr>
                                      <p:tavLst>
                                        <p:tav tm="0">
                                          <p:val>
                                            <p:fltVal val="0"/>
                                          </p:val>
                                        </p:tav>
                                        <p:tav tm="100000">
                                          <p:val>
                                            <p:strVal val="#ppt_w"/>
                                          </p:val>
                                        </p:tav>
                                      </p:tavLst>
                                    </p:anim>
                                    <p:anim calcmode="lin" valueType="num">
                                      <p:cBhvr>
                                        <p:cTn id="26" dur="500" fill="hold"/>
                                        <p:tgtEl>
                                          <p:spTgt spid="3"/>
                                        </p:tgtEl>
                                        <p:attrNameLst>
                                          <p:attrName>ppt_h</p:attrName>
                                        </p:attrNameLst>
                                      </p:cBhvr>
                                      <p:tavLst>
                                        <p:tav tm="0">
                                          <p:val>
                                            <p:fltVal val="0"/>
                                          </p:val>
                                        </p:tav>
                                        <p:tav tm="100000">
                                          <p:val>
                                            <p:strVal val="#ppt_h"/>
                                          </p:val>
                                        </p:tav>
                                      </p:tavLst>
                                    </p:anim>
                                    <p:animEffect transition="in" filter="fade">
                                      <p:cBhvr>
                                        <p:cTn id="27" dur="500"/>
                                        <p:tgtEl>
                                          <p:spTgt spid="3"/>
                                        </p:tgtEl>
                                      </p:cBhvr>
                                    </p:animEffect>
                                  </p:childTnLst>
                                </p:cTn>
                              </p:par>
                            </p:childTnLst>
                          </p:cTn>
                        </p:par>
                        <p:par>
                          <p:cTn id="28" fill="hold">
                            <p:stCondLst>
                              <p:cond delay="2500"/>
                            </p:stCondLst>
                            <p:childTnLst>
                              <p:par>
                                <p:cTn id="29" presetID="53" presetClass="entr" presetSubtype="16"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p:cTn id="31" dur="500" fill="hold"/>
                                        <p:tgtEl>
                                          <p:spTgt spid="4"/>
                                        </p:tgtEl>
                                        <p:attrNameLst>
                                          <p:attrName>ppt_w</p:attrName>
                                        </p:attrNameLst>
                                      </p:cBhvr>
                                      <p:tavLst>
                                        <p:tav tm="0">
                                          <p:val>
                                            <p:fltVal val="0"/>
                                          </p:val>
                                        </p:tav>
                                        <p:tav tm="100000">
                                          <p:val>
                                            <p:strVal val="#ppt_w"/>
                                          </p:val>
                                        </p:tav>
                                      </p:tavLst>
                                    </p:anim>
                                    <p:anim calcmode="lin" valueType="num">
                                      <p:cBhvr>
                                        <p:cTn id="32" dur="500" fill="hold"/>
                                        <p:tgtEl>
                                          <p:spTgt spid="4"/>
                                        </p:tgtEl>
                                        <p:attrNameLst>
                                          <p:attrName>ppt_h</p:attrName>
                                        </p:attrNameLst>
                                      </p:cBhvr>
                                      <p:tavLst>
                                        <p:tav tm="0">
                                          <p:val>
                                            <p:fltVal val="0"/>
                                          </p:val>
                                        </p:tav>
                                        <p:tav tm="100000">
                                          <p:val>
                                            <p:strVal val="#ppt_h"/>
                                          </p:val>
                                        </p:tav>
                                      </p:tavLst>
                                    </p:anim>
                                    <p:animEffect transition="in" filter="fade">
                                      <p:cBhvr>
                                        <p:cTn id="3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 name="Rectangle 202"/>
          <p:cNvSpPr/>
          <p:nvPr/>
        </p:nvSpPr>
        <p:spPr>
          <a:xfrm>
            <a:off x="12083282" y="6835277"/>
            <a:ext cx="4956897" cy="40173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Lato Light"/>
            </a:endParaRPr>
          </a:p>
        </p:txBody>
      </p:sp>
      <p:sp>
        <p:nvSpPr>
          <p:cNvPr id="204" name="Rectangle 203"/>
          <p:cNvSpPr/>
          <p:nvPr/>
        </p:nvSpPr>
        <p:spPr>
          <a:xfrm>
            <a:off x="12083282" y="6835277"/>
            <a:ext cx="2478448" cy="40173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Lato Light"/>
            </a:endParaRPr>
          </a:p>
        </p:txBody>
      </p:sp>
      <p:sp>
        <p:nvSpPr>
          <p:cNvPr id="205" name="Content Placeholder 2"/>
          <p:cNvSpPr txBox="1">
            <a:spLocks/>
          </p:cNvSpPr>
          <p:nvPr/>
        </p:nvSpPr>
        <p:spPr>
          <a:xfrm>
            <a:off x="12060992" y="6820804"/>
            <a:ext cx="704562" cy="323184"/>
          </a:xfrm>
          <a:prstGeom prst="rect">
            <a:avLst/>
          </a:prstGeom>
          <a:noFill/>
        </p:spPr>
        <p:txBody>
          <a:bodyPr vert="horz" lIns="68598" tIns="34299" rIns="68598" bIns="34299"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650" dirty="0">
                <a:solidFill>
                  <a:schemeClr val="bg1"/>
                </a:solidFill>
                <a:latin typeface="Lato Light"/>
                <a:cs typeface="Lato Light"/>
              </a:rPr>
              <a:t>50%</a:t>
            </a:r>
          </a:p>
        </p:txBody>
      </p:sp>
      <p:grpSp>
        <p:nvGrpSpPr>
          <p:cNvPr id="206" name="Group 205"/>
          <p:cNvGrpSpPr/>
          <p:nvPr/>
        </p:nvGrpSpPr>
        <p:grpSpPr>
          <a:xfrm>
            <a:off x="11595073" y="6918097"/>
            <a:ext cx="219518" cy="232790"/>
            <a:chOff x="4775200" y="1474788"/>
            <a:chExt cx="342900" cy="363538"/>
          </a:xfrm>
          <a:solidFill>
            <a:schemeClr val="bg1">
              <a:lumMod val="75000"/>
            </a:schemeClr>
          </a:solidFill>
        </p:grpSpPr>
        <p:sp>
          <p:nvSpPr>
            <p:cNvPr id="207" name="Freeform 5"/>
            <p:cNvSpPr>
              <a:spLocks/>
            </p:cNvSpPr>
            <p:nvPr/>
          </p:nvSpPr>
          <p:spPr bwMode="auto">
            <a:xfrm>
              <a:off x="4821238" y="1611313"/>
              <a:ext cx="250825" cy="227013"/>
            </a:xfrm>
            <a:custGeom>
              <a:avLst/>
              <a:gdLst>
                <a:gd name="T0" fmla="*/ 36 w 44"/>
                <a:gd name="T1" fmla="*/ 32 h 40"/>
                <a:gd name="T2" fmla="*/ 32 w 44"/>
                <a:gd name="T3" fmla="*/ 32 h 40"/>
                <a:gd name="T4" fmla="*/ 32 w 44"/>
                <a:gd name="T5" fmla="*/ 0 h 40"/>
                <a:gd name="T6" fmla="*/ 24 w 44"/>
                <a:gd name="T7" fmla="*/ 0 h 40"/>
                <a:gd name="T8" fmla="*/ 24 w 44"/>
                <a:gd name="T9" fmla="*/ 32 h 40"/>
                <a:gd name="T10" fmla="*/ 20 w 44"/>
                <a:gd name="T11" fmla="*/ 32 h 40"/>
                <a:gd name="T12" fmla="*/ 20 w 44"/>
                <a:gd name="T13" fmla="*/ 0 h 40"/>
                <a:gd name="T14" fmla="*/ 12 w 44"/>
                <a:gd name="T15" fmla="*/ 0 h 40"/>
                <a:gd name="T16" fmla="*/ 12 w 44"/>
                <a:gd name="T17" fmla="*/ 32 h 40"/>
                <a:gd name="T18" fmla="*/ 8 w 44"/>
                <a:gd name="T19" fmla="*/ 32 h 40"/>
                <a:gd name="T20" fmla="*/ 8 w 44"/>
                <a:gd name="T21" fmla="*/ 0 h 40"/>
                <a:gd name="T22" fmla="*/ 0 w 44"/>
                <a:gd name="T23" fmla="*/ 0 h 40"/>
                <a:gd name="T24" fmla="*/ 0 w 44"/>
                <a:gd name="T25" fmla="*/ 38 h 40"/>
                <a:gd name="T26" fmla="*/ 2 w 44"/>
                <a:gd name="T27" fmla="*/ 40 h 40"/>
                <a:gd name="T28" fmla="*/ 42 w 44"/>
                <a:gd name="T29" fmla="*/ 40 h 40"/>
                <a:gd name="T30" fmla="*/ 44 w 44"/>
                <a:gd name="T31" fmla="*/ 38 h 40"/>
                <a:gd name="T32" fmla="*/ 44 w 44"/>
                <a:gd name="T33" fmla="*/ 0 h 40"/>
                <a:gd name="T34" fmla="*/ 36 w 44"/>
                <a:gd name="T35" fmla="*/ 0 h 40"/>
                <a:gd name="T36" fmla="*/ 36 w 44"/>
                <a:gd name="T3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40">
                  <a:moveTo>
                    <a:pt x="36" y="32"/>
                  </a:moveTo>
                  <a:cubicBezTo>
                    <a:pt x="32" y="32"/>
                    <a:pt x="32" y="32"/>
                    <a:pt x="32" y="32"/>
                  </a:cubicBezTo>
                  <a:cubicBezTo>
                    <a:pt x="32" y="0"/>
                    <a:pt x="32" y="0"/>
                    <a:pt x="32" y="0"/>
                  </a:cubicBezTo>
                  <a:cubicBezTo>
                    <a:pt x="24" y="0"/>
                    <a:pt x="24" y="0"/>
                    <a:pt x="24" y="0"/>
                  </a:cubicBezTo>
                  <a:cubicBezTo>
                    <a:pt x="24" y="32"/>
                    <a:pt x="24" y="32"/>
                    <a:pt x="24" y="32"/>
                  </a:cubicBezTo>
                  <a:cubicBezTo>
                    <a:pt x="20" y="32"/>
                    <a:pt x="20" y="32"/>
                    <a:pt x="20" y="32"/>
                  </a:cubicBezTo>
                  <a:cubicBezTo>
                    <a:pt x="20" y="0"/>
                    <a:pt x="20" y="0"/>
                    <a:pt x="20" y="0"/>
                  </a:cubicBezTo>
                  <a:cubicBezTo>
                    <a:pt x="12" y="0"/>
                    <a:pt x="12" y="0"/>
                    <a:pt x="12" y="0"/>
                  </a:cubicBezTo>
                  <a:cubicBezTo>
                    <a:pt x="12" y="32"/>
                    <a:pt x="12" y="32"/>
                    <a:pt x="12" y="32"/>
                  </a:cubicBezTo>
                  <a:cubicBezTo>
                    <a:pt x="8" y="32"/>
                    <a:pt x="8" y="32"/>
                    <a:pt x="8" y="32"/>
                  </a:cubicBezTo>
                  <a:cubicBezTo>
                    <a:pt x="8" y="0"/>
                    <a:pt x="8" y="0"/>
                    <a:pt x="8" y="0"/>
                  </a:cubicBezTo>
                  <a:cubicBezTo>
                    <a:pt x="0" y="0"/>
                    <a:pt x="0" y="0"/>
                    <a:pt x="0" y="0"/>
                  </a:cubicBezTo>
                  <a:cubicBezTo>
                    <a:pt x="0" y="38"/>
                    <a:pt x="0" y="38"/>
                    <a:pt x="0" y="38"/>
                  </a:cubicBezTo>
                  <a:cubicBezTo>
                    <a:pt x="0" y="39"/>
                    <a:pt x="1" y="40"/>
                    <a:pt x="2" y="40"/>
                  </a:cubicBezTo>
                  <a:cubicBezTo>
                    <a:pt x="42" y="40"/>
                    <a:pt x="42" y="40"/>
                    <a:pt x="42" y="40"/>
                  </a:cubicBezTo>
                  <a:cubicBezTo>
                    <a:pt x="43" y="40"/>
                    <a:pt x="44" y="39"/>
                    <a:pt x="44" y="38"/>
                  </a:cubicBezTo>
                  <a:cubicBezTo>
                    <a:pt x="44" y="0"/>
                    <a:pt x="44" y="0"/>
                    <a:pt x="44" y="0"/>
                  </a:cubicBezTo>
                  <a:cubicBezTo>
                    <a:pt x="36" y="0"/>
                    <a:pt x="36" y="0"/>
                    <a:pt x="36" y="0"/>
                  </a:cubicBezTo>
                  <a:lnTo>
                    <a:pt x="36"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08" name="Freeform 6"/>
            <p:cNvSpPr>
              <a:spLocks noEditPoints="1"/>
            </p:cNvSpPr>
            <p:nvPr/>
          </p:nvSpPr>
          <p:spPr bwMode="auto">
            <a:xfrm>
              <a:off x="4775200" y="1474788"/>
              <a:ext cx="342900" cy="114300"/>
            </a:xfrm>
            <a:custGeom>
              <a:avLst/>
              <a:gdLst>
                <a:gd name="T0" fmla="*/ 56 w 60"/>
                <a:gd name="T1" fmla="*/ 8 h 20"/>
                <a:gd name="T2" fmla="*/ 40 w 60"/>
                <a:gd name="T3" fmla="*/ 8 h 20"/>
                <a:gd name="T4" fmla="*/ 40 w 60"/>
                <a:gd name="T5" fmla="*/ 2 h 20"/>
                <a:gd name="T6" fmla="*/ 38 w 60"/>
                <a:gd name="T7" fmla="*/ 0 h 20"/>
                <a:gd name="T8" fmla="*/ 22 w 60"/>
                <a:gd name="T9" fmla="*/ 0 h 20"/>
                <a:gd name="T10" fmla="*/ 20 w 60"/>
                <a:gd name="T11" fmla="*/ 2 h 20"/>
                <a:gd name="T12" fmla="*/ 20 w 60"/>
                <a:gd name="T13" fmla="*/ 8 h 20"/>
                <a:gd name="T14" fmla="*/ 4 w 60"/>
                <a:gd name="T15" fmla="*/ 8 h 20"/>
                <a:gd name="T16" fmla="*/ 0 w 60"/>
                <a:gd name="T17" fmla="*/ 12 h 20"/>
                <a:gd name="T18" fmla="*/ 0 w 60"/>
                <a:gd name="T19" fmla="*/ 16 h 20"/>
                <a:gd name="T20" fmla="*/ 4 w 60"/>
                <a:gd name="T21" fmla="*/ 20 h 20"/>
                <a:gd name="T22" fmla="*/ 56 w 60"/>
                <a:gd name="T23" fmla="*/ 20 h 20"/>
                <a:gd name="T24" fmla="*/ 60 w 60"/>
                <a:gd name="T25" fmla="*/ 16 h 20"/>
                <a:gd name="T26" fmla="*/ 60 w 60"/>
                <a:gd name="T27" fmla="*/ 12 h 20"/>
                <a:gd name="T28" fmla="*/ 56 w 60"/>
                <a:gd name="T29" fmla="*/ 8 h 20"/>
                <a:gd name="T30" fmla="*/ 24 w 60"/>
                <a:gd name="T31" fmla="*/ 8 h 20"/>
                <a:gd name="T32" fmla="*/ 24 w 60"/>
                <a:gd name="T33" fmla="*/ 4 h 20"/>
                <a:gd name="T34" fmla="*/ 36 w 60"/>
                <a:gd name="T35" fmla="*/ 4 h 20"/>
                <a:gd name="T36" fmla="*/ 36 w 60"/>
                <a:gd name="T37" fmla="*/ 8 h 20"/>
                <a:gd name="T38" fmla="*/ 24 w 60"/>
                <a:gd name="T39"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 h="20">
                  <a:moveTo>
                    <a:pt x="56" y="8"/>
                  </a:moveTo>
                  <a:cubicBezTo>
                    <a:pt x="40" y="8"/>
                    <a:pt x="40" y="8"/>
                    <a:pt x="40" y="8"/>
                  </a:cubicBezTo>
                  <a:cubicBezTo>
                    <a:pt x="40" y="2"/>
                    <a:pt x="40" y="2"/>
                    <a:pt x="40" y="2"/>
                  </a:cubicBezTo>
                  <a:cubicBezTo>
                    <a:pt x="40" y="1"/>
                    <a:pt x="39" y="0"/>
                    <a:pt x="38" y="0"/>
                  </a:cubicBezTo>
                  <a:cubicBezTo>
                    <a:pt x="22" y="0"/>
                    <a:pt x="22" y="0"/>
                    <a:pt x="22" y="0"/>
                  </a:cubicBezTo>
                  <a:cubicBezTo>
                    <a:pt x="21" y="0"/>
                    <a:pt x="20" y="1"/>
                    <a:pt x="20" y="2"/>
                  </a:cubicBezTo>
                  <a:cubicBezTo>
                    <a:pt x="20" y="8"/>
                    <a:pt x="20" y="8"/>
                    <a:pt x="20" y="8"/>
                  </a:cubicBezTo>
                  <a:cubicBezTo>
                    <a:pt x="4" y="8"/>
                    <a:pt x="4" y="8"/>
                    <a:pt x="4" y="8"/>
                  </a:cubicBezTo>
                  <a:cubicBezTo>
                    <a:pt x="2" y="8"/>
                    <a:pt x="0" y="10"/>
                    <a:pt x="0" y="12"/>
                  </a:cubicBezTo>
                  <a:cubicBezTo>
                    <a:pt x="0" y="16"/>
                    <a:pt x="0" y="16"/>
                    <a:pt x="0" y="16"/>
                  </a:cubicBezTo>
                  <a:cubicBezTo>
                    <a:pt x="0" y="18"/>
                    <a:pt x="2" y="20"/>
                    <a:pt x="4" y="20"/>
                  </a:cubicBezTo>
                  <a:cubicBezTo>
                    <a:pt x="56" y="20"/>
                    <a:pt x="56" y="20"/>
                    <a:pt x="56" y="20"/>
                  </a:cubicBezTo>
                  <a:cubicBezTo>
                    <a:pt x="58" y="20"/>
                    <a:pt x="60" y="18"/>
                    <a:pt x="60" y="16"/>
                  </a:cubicBezTo>
                  <a:cubicBezTo>
                    <a:pt x="60" y="12"/>
                    <a:pt x="60" y="12"/>
                    <a:pt x="60" y="12"/>
                  </a:cubicBezTo>
                  <a:cubicBezTo>
                    <a:pt x="60" y="10"/>
                    <a:pt x="58" y="8"/>
                    <a:pt x="56" y="8"/>
                  </a:cubicBezTo>
                  <a:close/>
                  <a:moveTo>
                    <a:pt x="24" y="8"/>
                  </a:moveTo>
                  <a:cubicBezTo>
                    <a:pt x="24" y="4"/>
                    <a:pt x="24" y="4"/>
                    <a:pt x="24" y="4"/>
                  </a:cubicBezTo>
                  <a:cubicBezTo>
                    <a:pt x="36" y="4"/>
                    <a:pt x="36" y="4"/>
                    <a:pt x="36" y="4"/>
                  </a:cubicBezTo>
                  <a:cubicBezTo>
                    <a:pt x="36" y="8"/>
                    <a:pt x="36" y="8"/>
                    <a:pt x="36" y="8"/>
                  </a:cubicBezTo>
                  <a:lnTo>
                    <a:pt x="2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sp>
        <p:nvSpPr>
          <p:cNvPr id="210" name="Rectangle 209"/>
          <p:cNvSpPr/>
          <p:nvPr/>
        </p:nvSpPr>
        <p:spPr>
          <a:xfrm>
            <a:off x="12083282" y="7433140"/>
            <a:ext cx="4956897" cy="40173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Lato Light"/>
            </a:endParaRPr>
          </a:p>
        </p:txBody>
      </p:sp>
      <p:sp>
        <p:nvSpPr>
          <p:cNvPr id="211" name="Rectangle 210"/>
          <p:cNvSpPr/>
          <p:nvPr/>
        </p:nvSpPr>
        <p:spPr>
          <a:xfrm>
            <a:off x="12083282" y="7433140"/>
            <a:ext cx="2915823" cy="40173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Lato Light"/>
            </a:endParaRPr>
          </a:p>
        </p:txBody>
      </p:sp>
      <p:sp>
        <p:nvSpPr>
          <p:cNvPr id="212" name="Content Placeholder 2"/>
          <p:cNvSpPr txBox="1">
            <a:spLocks/>
          </p:cNvSpPr>
          <p:nvPr/>
        </p:nvSpPr>
        <p:spPr>
          <a:xfrm>
            <a:off x="12060992" y="7418670"/>
            <a:ext cx="704562" cy="323184"/>
          </a:xfrm>
          <a:prstGeom prst="rect">
            <a:avLst/>
          </a:prstGeom>
          <a:noFill/>
        </p:spPr>
        <p:txBody>
          <a:bodyPr vert="horz" lIns="68598" tIns="34299" rIns="68598" bIns="34299"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650" dirty="0">
                <a:solidFill>
                  <a:schemeClr val="bg1"/>
                </a:solidFill>
                <a:latin typeface="Lato Light"/>
                <a:cs typeface="Lato Light"/>
              </a:rPr>
              <a:t>52%</a:t>
            </a:r>
          </a:p>
        </p:txBody>
      </p:sp>
      <p:sp>
        <p:nvSpPr>
          <p:cNvPr id="213" name="Freeform 7"/>
          <p:cNvSpPr>
            <a:spLocks/>
          </p:cNvSpPr>
          <p:nvPr/>
        </p:nvSpPr>
        <p:spPr bwMode="auto">
          <a:xfrm>
            <a:off x="11624544" y="7557294"/>
            <a:ext cx="160573" cy="204328"/>
          </a:xfrm>
          <a:custGeom>
            <a:avLst/>
            <a:gdLst>
              <a:gd name="T0" fmla="*/ 40 w 44"/>
              <a:gd name="T1" fmla="*/ 24 h 56"/>
              <a:gd name="T2" fmla="*/ 36 w 44"/>
              <a:gd name="T3" fmla="*/ 28 h 56"/>
              <a:gd name="T4" fmla="*/ 36 w 44"/>
              <a:gd name="T5" fmla="*/ 28 h 56"/>
              <a:gd name="T6" fmla="*/ 36 w 44"/>
              <a:gd name="T7" fmla="*/ 24 h 56"/>
              <a:gd name="T8" fmla="*/ 32 w 44"/>
              <a:gd name="T9" fmla="*/ 20 h 56"/>
              <a:gd name="T10" fmla="*/ 28 w 44"/>
              <a:gd name="T11" fmla="*/ 24 h 56"/>
              <a:gd name="T12" fmla="*/ 28 w 44"/>
              <a:gd name="T13" fmla="*/ 20 h 56"/>
              <a:gd name="T14" fmla="*/ 24 w 44"/>
              <a:gd name="T15" fmla="*/ 16 h 56"/>
              <a:gd name="T16" fmla="*/ 20 w 44"/>
              <a:gd name="T17" fmla="*/ 20 h 56"/>
              <a:gd name="T18" fmla="*/ 20 w 44"/>
              <a:gd name="T19" fmla="*/ 4 h 56"/>
              <a:gd name="T20" fmla="*/ 16 w 44"/>
              <a:gd name="T21" fmla="*/ 0 h 56"/>
              <a:gd name="T22" fmla="*/ 12 w 44"/>
              <a:gd name="T23" fmla="*/ 4 h 56"/>
              <a:gd name="T24" fmla="*/ 12 w 44"/>
              <a:gd name="T25" fmla="*/ 7 h 56"/>
              <a:gd name="T26" fmla="*/ 12 w 44"/>
              <a:gd name="T27" fmla="*/ 28 h 56"/>
              <a:gd name="T28" fmla="*/ 12 w 44"/>
              <a:gd name="T29" fmla="*/ 31 h 56"/>
              <a:gd name="T30" fmla="*/ 11 w 44"/>
              <a:gd name="T31" fmla="*/ 32 h 56"/>
              <a:gd name="T32" fmla="*/ 10 w 44"/>
              <a:gd name="T33" fmla="*/ 32 h 56"/>
              <a:gd name="T34" fmla="*/ 3 w 44"/>
              <a:gd name="T35" fmla="*/ 24 h 56"/>
              <a:gd name="T36" fmla="*/ 0 w 44"/>
              <a:gd name="T37" fmla="*/ 25 h 56"/>
              <a:gd name="T38" fmla="*/ 0 w 44"/>
              <a:gd name="T39" fmla="*/ 28 h 56"/>
              <a:gd name="T40" fmla="*/ 13 w 44"/>
              <a:gd name="T41" fmla="*/ 55 h 56"/>
              <a:gd name="T42" fmla="*/ 15 w 44"/>
              <a:gd name="T43" fmla="*/ 56 h 56"/>
              <a:gd name="T44" fmla="*/ 38 w 44"/>
              <a:gd name="T45" fmla="*/ 56 h 56"/>
              <a:gd name="T46" fmla="*/ 44 w 44"/>
              <a:gd name="T47" fmla="*/ 50 h 56"/>
              <a:gd name="T48" fmla="*/ 44 w 44"/>
              <a:gd name="T49" fmla="*/ 28 h 56"/>
              <a:gd name="T50" fmla="*/ 40 w 44"/>
              <a:gd name="T51" fmla="*/ 2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56">
                <a:moveTo>
                  <a:pt x="40" y="24"/>
                </a:moveTo>
                <a:cubicBezTo>
                  <a:pt x="38" y="24"/>
                  <a:pt x="36" y="26"/>
                  <a:pt x="36" y="28"/>
                </a:cubicBezTo>
                <a:cubicBezTo>
                  <a:pt x="36" y="28"/>
                  <a:pt x="36" y="28"/>
                  <a:pt x="36" y="28"/>
                </a:cubicBezTo>
                <a:cubicBezTo>
                  <a:pt x="36" y="24"/>
                  <a:pt x="36" y="24"/>
                  <a:pt x="36" y="24"/>
                </a:cubicBezTo>
                <a:cubicBezTo>
                  <a:pt x="36" y="22"/>
                  <a:pt x="34" y="20"/>
                  <a:pt x="32" y="20"/>
                </a:cubicBezTo>
                <a:cubicBezTo>
                  <a:pt x="30" y="20"/>
                  <a:pt x="28" y="22"/>
                  <a:pt x="28" y="24"/>
                </a:cubicBezTo>
                <a:cubicBezTo>
                  <a:pt x="28" y="20"/>
                  <a:pt x="28" y="20"/>
                  <a:pt x="28" y="20"/>
                </a:cubicBezTo>
                <a:cubicBezTo>
                  <a:pt x="28" y="18"/>
                  <a:pt x="26" y="16"/>
                  <a:pt x="24" y="16"/>
                </a:cubicBezTo>
                <a:cubicBezTo>
                  <a:pt x="22" y="16"/>
                  <a:pt x="20" y="18"/>
                  <a:pt x="20" y="20"/>
                </a:cubicBezTo>
                <a:cubicBezTo>
                  <a:pt x="20" y="4"/>
                  <a:pt x="20" y="4"/>
                  <a:pt x="20" y="4"/>
                </a:cubicBezTo>
                <a:cubicBezTo>
                  <a:pt x="20" y="2"/>
                  <a:pt x="18" y="0"/>
                  <a:pt x="16" y="0"/>
                </a:cubicBezTo>
                <a:cubicBezTo>
                  <a:pt x="14" y="0"/>
                  <a:pt x="12" y="2"/>
                  <a:pt x="12" y="4"/>
                </a:cubicBezTo>
                <a:cubicBezTo>
                  <a:pt x="12" y="7"/>
                  <a:pt x="12" y="7"/>
                  <a:pt x="12" y="7"/>
                </a:cubicBezTo>
                <a:cubicBezTo>
                  <a:pt x="12" y="28"/>
                  <a:pt x="12" y="28"/>
                  <a:pt x="12" y="28"/>
                </a:cubicBezTo>
                <a:cubicBezTo>
                  <a:pt x="12" y="31"/>
                  <a:pt x="12" y="31"/>
                  <a:pt x="12" y="31"/>
                </a:cubicBezTo>
                <a:cubicBezTo>
                  <a:pt x="12" y="31"/>
                  <a:pt x="12" y="32"/>
                  <a:pt x="11" y="32"/>
                </a:cubicBezTo>
                <a:cubicBezTo>
                  <a:pt x="11" y="32"/>
                  <a:pt x="10" y="32"/>
                  <a:pt x="10" y="32"/>
                </a:cubicBezTo>
                <a:cubicBezTo>
                  <a:pt x="7" y="28"/>
                  <a:pt x="7" y="24"/>
                  <a:pt x="3" y="24"/>
                </a:cubicBezTo>
                <a:cubicBezTo>
                  <a:pt x="2" y="24"/>
                  <a:pt x="1" y="24"/>
                  <a:pt x="0" y="25"/>
                </a:cubicBezTo>
                <a:cubicBezTo>
                  <a:pt x="0" y="26"/>
                  <a:pt x="0" y="27"/>
                  <a:pt x="0" y="28"/>
                </a:cubicBezTo>
                <a:cubicBezTo>
                  <a:pt x="13" y="55"/>
                  <a:pt x="13" y="55"/>
                  <a:pt x="13" y="55"/>
                </a:cubicBezTo>
                <a:cubicBezTo>
                  <a:pt x="13" y="56"/>
                  <a:pt x="14" y="56"/>
                  <a:pt x="15" y="56"/>
                </a:cubicBezTo>
                <a:cubicBezTo>
                  <a:pt x="18" y="56"/>
                  <a:pt x="30" y="56"/>
                  <a:pt x="38" y="56"/>
                </a:cubicBezTo>
                <a:cubicBezTo>
                  <a:pt x="41" y="56"/>
                  <a:pt x="44" y="53"/>
                  <a:pt x="44" y="50"/>
                </a:cubicBezTo>
                <a:cubicBezTo>
                  <a:pt x="44" y="39"/>
                  <a:pt x="44" y="28"/>
                  <a:pt x="44" y="28"/>
                </a:cubicBezTo>
                <a:cubicBezTo>
                  <a:pt x="44" y="26"/>
                  <a:pt x="42" y="24"/>
                  <a:pt x="40" y="24"/>
                </a:cubicBezTo>
                <a:close/>
              </a:path>
            </a:pathLst>
          </a:custGeom>
          <a:solidFill>
            <a:schemeClr val="bg1">
              <a:lumMod val="75000"/>
            </a:schemeClr>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15" name="Rectangle 214"/>
          <p:cNvSpPr/>
          <p:nvPr/>
        </p:nvSpPr>
        <p:spPr>
          <a:xfrm>
            <a:off x="12083282" y="8065079"/>
            <a:ext cx="4956897" cy="40173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Lato Light"/>
            </a:endParaRPr>
          </a:p>
        </p:txBody>
      </p:sp>
      <p:sp>
        <p:nvSpPr>
          <p:cNvPr id="216" name="Rectangle 215"/>
          <p:cNvSpPr/>
          <p:nvPr/>
        </p:nvSpPr>
        <p:spPr>
          <a:xfrm>
            <a:off x="12083281" y="8065079"/>
            <a:ext cx="2207596" cy="40173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Lato Light"/>
            </a:endParaRPr>
          </a:p>
        </p:txBody>
      </p:sp>
      <p:sp>
        <p:nvSpPr>
          <p:cNvPr id="217" name="Content Placeholder 2"/>
          <p:cNvSpPr txBox="1">
            <a:spLocks/>
          </p:cNvSpPr>
          <p:nvPr/>
        </p:nvSpPr>
        <p:spPr>
          <a:xfrm>
            <a:off x="12060992" y="8050607"/>
            <a:ext cx="704562" cy="323184"/>
          </a:xfrm>
          <a:prstGeom prst="rect">
            <a:avLst/>
          </a:prstGeom>
          <a:noFill/>
        </p:spPr>
        <p:txBody>
          <a:bodyPr vert="horz" lIns="68598" tIns="34299" rIns="68598" bIns="34299"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650" dirty="0">
                <a:solidFill>
                  <a:schemeClr val="bg1"/>
                </a:solidFill>
                <a:latin typeface="Lato Light"/>
                <a:cs typeface="Lato Light"/>
              </a:rPr>
              <a:t>55%</a:t>
            </a:r>
          </a:p>
        </p:txBody>
      </p:sp>
      <p:grpSp>
        <p:nvGrpSpPr>
          <p:cNvPr id="218" name="Group 217"/>
          <p:cNvGrpSpPr/>
          <p:nvPr/>
        </p:nvGrpSpPr>
        <p:grpSpPr>
          <a:xfrm>
            <a:off x="11602754" y="8168030"/>
            <a:ext cx="222566" cy="218559"/>
            <a:chOff x="3294063" y="1474788"/>
            <a:chExt cx="347662" cy="341313"/>
          </a:xfrm>
          <a:solidFill>
            <a:schemeClr val="bg1">
              <a:lumMod val="75000"/>
            </a:schemeClr>
          </a:solidFill>
        </p:grpSpPr>
        <p:sp>
          <p:nvSpPr>
            <p:cNvPr id="219" name="Freeform 8"/>
            <p:cNvSpPr>
              <a:spLocks/>
            </p:cNvSpPr>
            <p:nvPr/>
          </p:nvSpPr>
          <p:spPr bwMode="auto">
            <a:xfrm>
              <a:off x="3294063" y="1701801"/>
              <a:ext cx="112712" cy="114300"/>
            </a:xfrm>
            <a:custGeom>
              <a:avLst/>
              <a:gdLst>
                <a:gd name="T0" fmla="*/ 10 w 71"/>
                <a:gd name="T1" fmla="*/ 0 h 72"/>
                <a:gd name="T2" fmla="*/ 3 w 71"/>
                <a:gd name="T3" fmla="*/ 36 h 72"/>
                <a:gd name="T4" fmla="*/ 0 w 71"/>
                <a:gd name="T5" fmla="*/ 72 h 72"/>
                <a:gd name="T6" fmla="*/ 35 w 71"/>
                <a:gd name="T7" fmla="*/ 69 h 72"/>
                <a:gd name="T8" fmla="*/ 71 w 71"/>
                <a:gd name="T9" fmla="*/ 61 h 72"/>
                <a:gd name="T10" fmla="*/ 39 w 71"/>
                <a:gd name="T11" fmla="*/ 33 h 72"/>
                <a:gd name="T12" fmla="*/ 10 w 71"/>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71" h="72">
                  <a:moveTo>
                    <a:pt x="10" y="0"/>
                  </a:moveTo>
                  <a:lnTo>
                    <a:pt x="3" y="36"/>
                  </a:lnTo>
                  <a:lnTo>
                    <a:pt x="0" y="72"/>
                  </a:lnTo>
                  <a:lnTo>
                    <a:pt x="35" y="69"/>
                  </a:lnTo>
                  <a:lnTo>
                    <a:pt x="71" y="61"/>
                  </a:lnTo>
                  <a:lnTo>
                    <a:pt x="39" y="33"/>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20" name="Freeform 9"/>
            <p:cNvSpPr>
              <a:spLocks/>
            </p:cNvSpPr>
            <p:nvPr/>
          </p:nvSpPr>
          <p:spPr bwMode="auto">
            <a:xfrm>
              <a:off x="3327400" y="1525588"/>
              <a:ext cx="250825" cy="257175"/>
            </a:xfrm>
            <a:custGeom>
              <a:avLst/>
              <a:gdLst>
                <a:gd name="T0" fmla="*/ 58 w 158"/>
                <a:gd name="T1" fmla="*/ 144 h 162"/>
                <a:gd name="T2" fmla="*/ 50 w 158"/>
                <a:gd name="T3" fmla="*/ 133 h 162"/>
                <a:gd name="T4" fmla="*/ 140 w 158"/>
                <a:gd name="T5" fmla="*/ 43 h 162"/>
                <a:gd name="T6" fmla="*/ 119 w 158"/>
                <a:gd name="T7" fmla="*/ 22 h 162"/>
                <a:gd name="T8" fmla="*/ 29 w 158"/>
                <a:gd name="T9" fmla="*/ 111 h 162"/>
                <a:gd name="T10" fmla="*/ 18 w 158"/>
                <a:gd name="T11" fmla="*/ 101 h 162"/>
                <a:gd name="T12" fmla="*/ 108 w 158"/>
                <a:gd name="T13" fmla="*/ 11 h 162"/>
                <a:gd name="T14" fmla="*/ 101 w 158"/>
                <a:gd name="T15" fmla="*/ 0 h 162"/>
                <a:gd name="T16" fmla="*/ 0 w 158"/>
                <a:gd name="T17" fmla="*/ 101 h 162"/>
                <a:gd name="T18" fmla="*/ 58 w 158"/>
                <a:gd name="T19" fmla="*/ 162 h 162"/>
                <a:gd name="T20" fmla="*/ 158 w 158"/>
                <a:gd name="T21" fmla="*/ 61 h 162"/>
                <a:gd name="T22" fmla="*/ 151 w 158"/>
                <a:gd name="T23" fmla="*/ 50 h 162"/>
                <a:gd name="T24" fmla="*/ 58 w 158"/>
                <a:gd name="T25" fmla="*/ 144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62">
                  <a:moveTo>
                    <a:pt x="58" y="144"/>
                  </a:moveTo>
                  <a:lnTo>
                    <a:pt x="50" y="133"/>
                  </a:lnTo>
                  <a:lnTo>
                    <a:pt x="140" y="43"/>
                  </a:lnTo>
                  <a:lnTo>
                    <a:pt x="119" y="22"/>
                  </a:lnTo>
                  <a:lnTo>
                    <a:pt x="29" y="111"/>
                  </a:lnTo>
                  <a:lnTo>
                    <a:pt x="18" y="101"/>
                  </a:lnTo>
                  <a:lnTo>
                    <a:pt x="108" y="11"/>
                  </a:lnTo>
                  <a:lnTo>
                    <a:pt x="101" y="0"/>
                  </a:lnTo>
                  <a:lnTo>
                    <a:pt x="0" y="101"/>
                  </a:lnTo>
                  <a:lnTo>
                    <a:pt x="58" y="162"/>
                  </a:lnTo>
                  <a:lnTo>
                    <a:pt x="158" y="61"/>
                  </a:lnTo>
                  <a:lnTo>
                    <a:pt x="151" y="50"/>
                  </a:lnTo>
                  <a:lnTo>
                    <a:pt x="58"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21" name="Freeform 10"/>
            <p:cNvSpPr>
              <a:spLocks/>
            </p:cNvSpPr>
            <p:nvPr/>
          </p:nvSpPr>
          <p:spPr bwMode="auto">
            <a:xfrm>
              <a:off x="3503613" y="1474788"/>
              <a:ext cx="138112" cy="136525"/>
            </a:xfrm>
            <a:custGeom>
              <a:avLst/>
              <a:gdLst>
                <a:gd name="T0" fmla="*/ 22 w 24"/>
                <a:gd name="T1" fmla="*/ 12 h 24"/>
                <a:gd name="T2" fmla="*/ 11 w 24"/>
                <a:gd name="T3" fmla="*/ 1 h 24"/>
                <a:gd name="T4" fmla="*/ 5 w 24"/>
                <a:gd name="T5" fmla="*/ 1 h 24"/>
                <a:gd name="T6" fmla="*/ 5 w 24"/>
                <a:gd name="T7" fmla="*/ 1 h 24"/>
                <a:gd name="T8" fmla="*/ 5 w 24"/>
                <a:gd name="T9" fmla="*/ 1 h 24"/>
                <a:gd name="T10" fmla="*/ 0 w 24"/>
                <a:gd name="T11" fmla="*/ 7 h 24"/>
                <a:gd name="T12" fmla="*/ 17 w 24"/>
                <a:gd name="T13" fmla="*/ 24 h 24"/>
                <a:gd name="T14" fmla="*/ 22 w 24"/>
                <a:gd name="T15" fmla="*/ 18 h 24"/>
                <a:gd name="T16" fmla="*/ 22 w 24"/>
                <a:gd name="T17" fmla="*/ 18 h 24"/>
                <a:gd name="T18" fmla="*/ 22 w 24"/>
                <a:gd name="T19" fmla="*/ 18 h 24"/>
                <a:gd name="T20" fmla="*/ 22 w 24"/>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4">
                  <a:moveTo>
                    <a:pt x="22" y="12"/>
                  </a:moveTo>
                  <a:cubicBezTo>
                    <a:pt x="11" y="1"/>
                    <a:pt x="11" y="1"/>
                    <a:pt x="11" y="1"/>
                  </a:cubicBezTo>
                  <a:cubicBezTo>
                    <a:pt x="9" y="0"/>
                    <a:pt x="7" y="0"/>
                    <a:pt x="5" y="1"/>
                  </a:cubicBezTo>
                  <a:cubicBezTo>
                    <a:pt x="5" y="1"/>
                    <a:pt x="5" y="1"/>
                    <a:pt x="5" y="1"/>
                  </a:cubicBezTo>
                  <a:cubicBezTo>
                    <a:pt x="5" y="1"/>
                    <a:pt x="5" y="1"/>
                    <a:pt x="5" y="1"/>
                  </a:cubicBezTo>
                  <a:cubicBezTo>
                    <a:pt x="0" y="7"/>
                    <a:pt x="0" y="7"/>
                    <a:pt x="0" y="7"/>
                  </a:cubicBezTo>
                  <a:cubicBezTo>
                    <a:pt x="17" y="24"/>
                    <a:pt x="17" y="24"/>
                    <a:pt x="17" y="24"/>
                  </a:cubicBezTo>
                  <a:cubicBezTo>
                    <a:pt x="22" y="18"/>
                    <a:pt x="22" y="18"/>
                    <a:pt x="22" y="18"/>
                  </a:cubicBezTo>
                  <a:cubicBezTo>
                    <a:pt x="22" y="18"/>
                    <a:pt x="22" y="18"/>
                    <a:pt x="22" y="18"/>
                  </a:cubicBezTo>
                  <a:cubicBezTo>
                    <a:pt x="22" y="18"/>
                    <a:pt x="22" y="18"/>
                    <a:pt x="22" y="18"/>
                  </a:cubicBezTo>
                  <a:cubicBezTo>
                    <a:pt x="24" y="16"/>
                    <a:pt x="24" y="14"/>
                    <a:pt x="2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sp>
        <p:nvSpPr>
          <p:cNvPr id="223" name="Rectangle 222"/>
          <p:cNvSpPr/>
          <p:nvPr/>
        </p:nvSpPr>
        <p:spPr>
          <a:xfrm>
            <a:off x="12083282" y="8673060"/>
            <a:ext cx="4956897" cy="40173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Lato Light"/>
            </a:endParaRPr>
          </a:p>
        </p:txBody>
      </p:sp>
      <p:sp>
        <p:nvSpPr>
          <p:cNvPr id="224" name="Rectangle 223"/>
          <p:cNvSpPr/>
          <p:nvPr/>
        </p:nvSpPr>
        <p:spPr>
          <a:xfrm>
            <a:off x="12083282" y="8673060"/>
            <a:ext cx="3693373" cy="40173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Lato Light"/>
            </a:endParaRPr>
          </a:p>
        </p:txBody>
      </p:sp>
      <p:sp>
        <p:nvSpPr>
          <p:cNvPr id="225" name="Content Placeholder 2"/>
          <p:cNvSpPr txBox="1">
            <a:spLocks/>
          </p:cNvSpPr>
          <p:nvPr/>
        </p:nvSpPr>
        <p:spPr>
          <a:xfrm>
            <a:off x="12060992" y="8658588"/>
            <a:ext cx="704562" cy="323184"/>
          </a:xfrm>
          <a:prstGeom prst="rect">
            <a:avLst/>
          </a:prstGeom>
          <a:noFill/>
        </p:spPr>
        <p:txBody>
          <a:bodyPr vert="horz" lIns="68598" tIns="34299" rIns="68598" bIns="34299"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650" dirty="0">
                <a:solidFill>
                  <a:schemeClr val="bg1"/>
                </a:solidFill>
                <a:latin typeface="Lato Light"/>
                <a:cs typeface="Lato Light"/>
              </a:rPr>
              <a:t>55%</a:t>
            </a:r>
          </a:p>
        </p:txBody>
      </p:sp>
      <p:sp>
        <p:nvSpPr>
          <p:cNvPr id="226" name="Freeform 11"/>
          <p:cNvSpPr>
            <a:spLocks/>
          </p:cNvSpPr>
          <p:nvPr/>
        </p:nvSpPr>
        <p:spPr bwMode="auto">
          <a:xfrm>
            <a:off x="11595074" y="8827052"/>
            <a:ext cx="259152" cy="222623"/>
          </a:xfrm>
          <a:custGeom>
            <a:avLst/>
            <a:gdLst>
              <a:gd name="T0" fmla="*/ 19 w 71"/>
              <a:gd name="T1" fmla="*/ 61 h 61"/>
              <a:gd name="T2" fmla="*/ 12 w 71"/>
              <a:gd name="T3" fmla="*/ 57 h 61"/>
              <a:gd name="T4" fmla="*/ 12 w 71"/>
              <a:gd name="T5" fmla="*/ 57 h 61"/>
              <a:gd name="T6" fmla="*/ 12 w 71"/>
              <a:gd name="T7" fmla="*/ 35 h 61"/>
              <a:gd name="T8" fmla="*/ 30 w 71"/>
              <a:gd name="T9" fmla="*/ 18 h 61"/>
              <a:gd name="T10" fmla="*/ 41 w 71"/>
              <a:gd name="T11" fmla="*/ 6 h 61"/>
              <a:gd name="T12" fmla="*/ 61 w 71"/>
              <a:gd name="T13" fmla="*/ 8 h 61"/>
              <a:gd name="T14" fmla="*/ 68 w 71"/>
              <a:gd name="T15" fmla="*/ 30 h 61"/>
              <a:gd name="T16" fmla="*/ 42 w 71"/>
              <a:gd name="T17" fmla="*/ 57 h 61"/>
              <a:gd name="T18" fmla="*/ 37 w 71"/>
              <a:gd name="T19" fmla="*/ 57 h 61"/>
              <a:gd name="T20" fmla="*/ 37 w 71"/>
              <a:gd name="T21" fmla="*/ 53 h 61"/>
              <a:gd name="T22" fmla="*/ 63 w 71"/>
              <a:gd name="T23" fmla="*/ 27 h 61"/>
              <a:gd name="T24" fmla="*/ 57 w 71"/>
              <a:gd name="T25" fmla="*/ 13 h 61"/>
              <a:gd name="T26" fmla="*/ 45 w 71"/>
              <a:gd name="T27" fmla="*/ 10 h 61"/>
              <a:gd name="T28" fmla="*/ 34 w 71"/>
              <a:gd name="T29" fmla="*/ 22 h 61"/>
              <a:gd name="T30" fmla="*/ 16 w 71"/>
              <a:gd name="T31" fmla="*/ 39 h 61"/>
              <a:gd name="T32" fmla="*/ 16 w 71"/>
              <a:gd name="T33" fmla="*/ 53 h 61"/>
              <a:gd name="T34" fmla="*/ 16 w 71"/>
              <a:gd name="T35" fmla="*/ 53 h 61"/>
              <a:gd name="T36" fmla="*/ 23 w 71"/>
              <a:gd name="T37" fmla="*/ 53 h 61"/>
              <a:gd name="T38" fmla="*/ 28 w 71"/>
              <a:gd name="T39" fmla="*/ 48 h 61"/>
              <a:gd name="T40" fmla="*/ 48 w 71"/>
              <a:gd name="T41" fmla="*/ 28 h 61"/>
              <a:gd name="T42" fmla="*/ 49 w 71"/>
              <a:gd name="T43" fmla="*/ 24 h 61"/>
              <a:gd name="T44" fmla="*/ 44 w 71"/>
              <a:gd name="T45" fmla="*/ 26 h 61"/>
              <a:gd name="T46" fmla="*/ 25 w 71"/>
              <a:gd name="T47" fmla="*/ 45 h 61"/>
              <a:gd name="T48" fmla="*/ 21 w 71"/>
              <a:gd name="T49" fmla="*/ 45 h 61"/>
              <a:gd name="T50" fmla="*/ 21 w 71"/>
              <a:gd name="T51" fmla="*/ 41 h 61"/>
              <a:gd name="T52" fmla="*/ 40 w 71"/>
              <a:gd name="T53" fmla="*/ 22 h 61"/>
              <a:gd name="T54" fmla="*/ 53 w 71"/>
              <a:gd name="T55" fmla="*/ 20 h 61"/>
              <a:gd name="T56" fmla="*/ 52 w 71"/>
              <a:gd name="T57" fmla="*/ 32 h 61"/>
              <a:gd name="T58" fmla="*/ 32 w 71"/>
              <a:gd name="T59" fmla="*/ 52 h 61"/>
              <a:gd name="T60" fmla="*/ 27 w 71"/>
              <a:gd name="T61" fmla="*/ 57 h 61"/>
              <a:gd name="T62" fmla="*/ 19 w 71"/>
              <a:gd name="T63"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61">
                <a:moveTo>
                  <a:pt x="19" y="61"/>
                </a:moveTo>
                <a:cubicBezTo>
                  <a:pt x="17" y="61"/>
                  <a:pt x="15" y="60"/>
                  <a:pt x="12" y="57"/>
                </a:cubicBezTo>
                <a:cubicBezTo>
                  <a:pt x="12" y="57"/>
                  <a:pt x="12" y="57"/>
                  <a:pt x="12" y="57"/>
                </a:cubicBezTo>
                <a:cubicBezTo>
                  <a:pt x="10" y="55"/>
                  <a:pt x="0" y="47"/>
                  <a:pt x="12" y="35"/>
                </a:cubicBezTo>
                <a:cubicBezTo>
                  <a:pt x="17" y="31"/>
                  <a:pt x="23" y="24"/>
                  <a:pt x="30" y="18"/>
                </a:cubicBezTo>
                <a:cubicBezTo>
                  <a:pt x="33" y="14"/>
                  <a:pt x="37" y="10"/>
                  <a:pt x="41" y="6"/>
                </a:cubicBezTo>
                <a:cubicBezTo>
                  <a:pt x="48" y="0"/>
                  <a:pt x="53" y="1"/>
                  <a:pt x="61" y="8"/>
                </a:cubicBezTo>
                <a:cubicBezTo>
                  <a:pt x="70" y="17"/>
                  <a:pt x="71" y="26"/>
                  <a:pt x="68" y="30"/>
                </a:cubicBezTo>
                <a:cubicBezTo>
                  <a:pt x="62" y="36"/>
                  <a:pt x="42" y="56"/>
                  <a:pt x="42" y="57"/>
                </a:cubicBezTo>
                <a:cubicBezTo>
                  <a:pt x="40" y="58"/>
                  <a:pt x="39" y="58"/>
                  <a:pt x="37" y="57"/>
                </a:cubicBezTo>
                <a:cubicBezTo>
                  <a:pt x="36" y="56"/>
                  <a:pt x="36" y="54"/>
                  <a:pt x="37" y="53"/>
                </a:cubicBezTo>
                <a:cubicBezTo>
                  <a:pt x="38" y="53"/>
                  <a:pt x="58" y="32"/>
                  <a:pt x="63" y="27"/>
                </a:cubicBezTo>
                <a:cubicBezTo>
                  <a:pt x="64" y="25"/>
                  <a:pt x="65" y="20"/>
                  <a:pt x="57" y="13"/>
                </a:cubicBezTo>
                <a:cubicBezTo>
                  <a:pt x="52" y="8"/>
                  <a:pt x="51" y="5"/>
                  <a:pt x="45" y="10"/>
                </a:cubicBezTo>
                <a:cubicBezTo>
                  <a:pt x="41" y="14"/>
                  <a:pt x="37" y="18"/>
                  <a:pt x="34" y="22"/>
                </a:cubicBezTo>
                <a:cubicBezTo>
                  <a:pt x="27" y="28"/>
                  <a:pt x="21" y="35"/>
                  <a:pt x="16" y="39"/>
                </a:cubicBezTo>
                <a:cubicBezTo>
                  <a:pt x="9" y="47"/>
                  <a:pt x="13" y="51"/>
                  <a:pt x="16" y="53"/>
                </a:cubicBezTo>
                <a:cubicBezTo>
                  <a:pt x="16" y="53"/>
                  <a:pt x="16" y="53"/>
                  <a:pt x="16" y="53"/>
                </a:cubicBezTo>
                <a:cubicBezTo>
                  <a:pt x="18" y="55"/>
                  <a:pt x="20" y="56"/>
                  <a:pt x="23" y="53"/>
                </a:cubicBezTo>
                <a:cubicBezTo>
                  <a:pt x="24" y="52"/>
                  <a:pt x="26" y="50"/>
                  <a:pt x="28" y="48"/>
                </a:cubicBezTo>
                <a:cubicBezTo>
                  <a:pt x="34" y="42"/>
                  <a:pt x="46" y="31"/>
                  <a:pt x="48" y="28"/>
                </a:cubicBezTo>
                <a:cubicBezTo>
                  <a:pt x="49" y="27"/>
                  <a:pt x="50" y="25"/>
                  <a:pt x="49" y="24"/>
                </a:cubicBezTo>
                <a:cubicBezTo>
                  <a:pt x="47" y="23"/>
                  <a:pt x="45" y="25"/>
                  <a:pt x="44" y="26"/>
                </a:cubicBezTo>
                <a:cubicBezTo>
                  <a:pt x="36" y="35"/>
                  <a:pt x="25" y="45"/>
                  <a:pt x="25" y="45"/>
                </a:cubicBezTo>
                <a:cubicBezTo>
                  <a:pt x="24" y="46"/>
                  <a:pt x="22" y="46"/>
                  <a:pt x="21" y="45"/>
                </a:cubicBezTo>
                <a:cubicBezTo>
                  <a:pt x="20" y="44"/>
                  <a:pt x="20" y="42"/>
                  <a:pt x="21" y="41"/>
                </a:cubicBezTo>
                <a:cubicBezTo>
                  <a:pt x="21" y="41"/>
                  <a:pt x="32" y="31"/>
                  <a:pt x="40" y="22"/>
                </a:cubicBezTo>
                <a:cubicBezTo>
                  <a:pt x="45" y="17"/>
                  <a:pt x="50" y="17"/>
                  <a:pt x="53" y="20"/>
                </a:cubicBezTo>
                <a:cubicBezTo>
                  <a:pt x="56" y="23"/>
                  <a:pt x="55" y="28"/>
                  <a:pt x="52" y="32"/>
                </a:cubicBezTo>
                <a:cubicBezTo>
                  <a:pt x="50" y="35"/>
                  <a:pt x="41" y="43"/>
                  <a:pt x="32" y="52"/>
                </a:cubicBezTo>
                <a:cubicBezTo>
                  <a:pt x="30" y="54"/>
                  <a:pt x="28" y="56"/>
                  <a:pt x="27" y="57"/>
                </a:cubicBezTo>
                <a:cubicBezTo>
                  <a:pt x="25" y="60"/>
                  <a:pt x="22" y="61"/>
                  <a:pt x="19" y="61"/>
                </a:cubicBezTo>
                <a:close/>
              </a:path>
            </a:pathLst>
          </a:custGeom>
          <a:solidFill>
            <a:schemeClr val="bg1">
              <a:lumMod val="75000"/>
            </a:schemeClr>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28" name="Rectangle 227"/>
          <p:cNvSpPr/>
          <p:nvPr/>
        </p:nvSpPr>
        <p:spPr>
          <a:xfrm>
            <a:off x="12083282" y="9281041"/>
            <a:ext cx="4956897" cy="40173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Lato Light"/>
            </a:endParaRPr>
          </a:p>
        </p:txBody>
      </p:sp>
      <p:sp>
        <p:nvSpPr>
          <p:cNvPr id="229" name="Rectangle 228"/>
          <p:cNvSpPr/>
          <p:nvPr/>
        </p:nvSpPr>
        <p:spPr>
          <a:xfrm>
            <a:off x="12083282" y="9281041"/>
            <a:ext cx="2915824" cy="40173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Lato Light"/>
            </a:endParaRPr>
          </a:p>
        </p:txBody>
      </p:sp>
      <p:sp>
        <p:nvSpPr>
          <p:cNvPr id="230" name="Content Placeholder 2"/>
          <p:cNvSpPr txBox="1">
            <a:spLocks/>
          </p:cNvSpPr>
          <p:nvPr/>
        </p:nvSpPr>
        <p:spPr>
          <a:xfrm>
            <a:off x="12060992" y="9268219"/>
            <a:ext cx="704562" cy="323184"/>
          </a:xfrm>
          <a:prstGeom prst="rect">
            <a:avLst/>
          </a:prstGeom>
          <a:noFill/>
        </p:spPr>
        <p:txBody>
          <a:bodyPr vert="horz" lIns="68598" tIns="34299" rIns="68598" bIns="34299"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650" dirty="0">
                <a:solidFill>
                  <a:schemeClr val="bg1"/>
                </a:solidFill>
                <a:latin typeface="Lato Light"/>
                <a:cs typeface="Lato Light"/>
              </a:rPr>
              <a:t>55%</a:t>
            </a:r>
          </a:p>
        </p:txBody>
      </p:sp>
      <p:grpSp>
        <p:nvGrpSpPr>
          <p:cNvPr id="231" name="Group 230"/>
          <p:cNvGrpSpPr/>
          <p:nvPr/>
        </p:nvGrpSpPr>
        <p:grpSpPr>
          <a:xfrm>
            <a:off x="11595073" y="9434229"/>
            <a:ext cx="229680" cy="229740"/>
            <a:chOff x="1839913" y="1474788"/>
            <a:chExt cx="358775" cy="358775"/>
          </a:xfrm>
          <a:solidFill>
            <a:schemeClr val="bg1">
              <a:lumMod val="75000"/>
            </a:schemeClr>
          </a:solidFill>
        </p:grpSpPr>
        <p:sp>
          <p:nvSpPr>
            <p:cNvPr id="232" name="Freeform 12"/>
            <p:cNvSpPr>
              <a:spLocks/>
            </p:cNvSpPr>
            <p:nvPr/>
          </p:nvSpPr>
          <p:spPr bwMode="auto">
            <a:xfrm>
              <a:off x="1930400" y="1565276"/>
              <a:ext cx="138112" cy="136525"/>
            </a:xfrm>
            <a:custGeom>
              <a:avLst/>
              <a:gdLst>
                <a:gd name="T0" fmla="*/ 58 w 87"/>
                <a:gd name="T1" fmla="*/ 0 h 86"/>
                <a:gd name="T2" fmla="*/ 29 w 87"/>
                <a:gd name="T3" fmla="*/ 0 h 86"/>
                <a:gd name="T4" fmla="*/ 29 w 87"/>
                <a:gd name="T5" fmla="*/ 29 h 86"/>
                <a:gd name="T6" fmla="*/ 0 w 87"/>
                <a:gd name="T7" fmla="*/ 29 h 86"/>
                <a:gd name="T8" fmla="*/ 0 w 87"/>
                <a:gd name="T9" fmla="*/ 58 h 86"/>
                <a:gd name="T10" fmla="*/ 29 w 87"/>
                <a:gd name="T11" fmla="*/ 58 h 86"/>
                <a:gd name="T12" fmla="*/ 29 w 87"/>
                <a:gd name="T13" fmla="*/ 86 h 86"/>
                <a:gd name="T14" fmla="*/ 58 w 87"/>
                <a:gd name="T15" fmla="*/ 86 h 86"/>
                <a:gd name="T16" fmla="*/ 58 w 87"/>
                <a:gd name="T17" fmla="*/ 58 h 86"/>
                <a:gd name="T18" fmla="*/ 87 w 87"/>
                <a:gd name="T19" fmla="*/ 58 h 86"/>
                <a:gd name="T20" fmla="*/ 87 w 87"/>
                <a:gd name="T21" fmla="*/ 29 h 86"/>
                <a:gd name="T22" fmla="*/ 58 w 87"/>
                <a:gd name="T23" fmla="*/ 29 h 86"/>
                <a:gd name="T24" fmla="*/ 58 w 87"/>
                <a:gd name="T2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86">
                  <a:moveTo>
                    <a:pt x="58" y="0"/>
                  </a:moveTo>
                  <a:lnTo>
                    <a:pt x="29" y="0"/>
                  </a:lnTo>
                  <a:lnTo>
                    <a:pt x="29" y="29"/>
                  </a:lnTo>
                  <a:lnTo>
                    <a:pt x="0" y="29"/>
                  </a:lnTo>
                  <a:lnTo>
                    <a:pt x="0" y="58"/>
                  </a:lnTo>
                  <a:lnTo>
                    <a:pt x="29" y="58"/>
                  </a:lnTo>
                  <a:lnTo>
                    <a:pt x="29" y="86"/>
                  </a:lnTo>
                  <a:lnTo>
                    <a:pt x="58" y="86"/>
                  </a:lnTo>
                  <a:lnTo>
                    <a:pt x="58" y="58"/>
                  </a:lnTo>
                  <a:lnTo>
                    <a:pt x="87" y="58"/>
                  </a:lnTo>
                  <a:lnTo>
                    <a:pt x="87" y="29"/>
                  </a:lnTo>
                  <a:lnTo>
                    <a:pt x="58" y="29"/>
                  </a:lnTo>
                  <a:lnTo>
                    <a:pt x="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33" name="Freeform 13"/>
            <p:cNvSpPr>
              <a:spLocks noEditPoints="1"/>
            </p:cNvSpPr>
            <p:nvPr/>
          </p:nvSpPr>
          <p:spPr bwMode="auto">
            <a:xfrm>
              <a:off x="1839913" y="1474788"/>
              <a:ext cx="358775" cy="358775"/>
            </a:xfrm>
            <a:custGeom>
              <a:avLst/>
              <a:gdLst>
                <a:gd name="T0" fmla="*/ 62 w 63"/>
                <a:gd name="T1" fmla="*/ 54 h 63"/>
                <a:gd name="T2" fmla="*/ 51 w 63"/>
                <a:gd name="T3" fmla="*/ 43 h 63"/>
                <a:gd name="T4" fmla="*/ 56 w 63"/>
                <a:gd name="T5" fmla="*/ 28 h 63"/>
                <a:gd name="T6" fmla="*/ 28 w 63"/>
                <a:gd name="T7" fmla="*/ 0 h 63"/>
                <a:gd name="T8" fmla="*/ 0 w 63"/>
                <a:gd name="T9" fmla="*/ 28 h 63"/>
                <a:gd name="T10" fmla="*/ 28 w 63"/>
                <a:gd name="T11" fmla="*/ 56 h 63"/>
                <a:gd name="T12" fmla="*/ 43 w 63"/>
                <a:gd name="T13" fmla="*/ 52 h 63"/>
                <a:gd name="T14" fmla="*/ 54 w 63"/>
                <a:gd name="T15" fmla="*/ 63 h 63"/>
                <a:gd name="T16" fmla="*/ 57 w 63"/>
                <a:gd name="T17" fmla="*/ 63 h 63"/>
                <a:gd name="T18" fmla="*/ 62 w 63"/>
                <a:gd name="T19" fmla="*/ 57 h 63"/>
                <a:gd name="T20" fmla="*/ 62 w 63"/>
                <a:gd name="T21" fmla="*/ 54 h 63"/>
                <a:gd name="T22" fmla="*/ 28 w 63"/>
                <a:gd name="T23" fmla="*/ 48 h 63"/>
                <a:gd name="T24" fmla="*/ 8 w 63"/>
                <a:gd name="T25" fmla="*/ 28 h 63"/>
                <a:gd name="T26" fmla="*/ 28 w 63"/>
                <a:gd name="T27" fmla="*/ 8 h 63"/>
                <a:gd name="T28" fmla="*/ 48 w 63"/>
                <a:gd name="T29" fmla="*/ 28 h 63"/>
                <a:gd name="T30" fmla="*/ 28 w 63"/>
                <a:gd name="T31"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 h="63">
                  <a:moveTo>
                    <a:pt x="62" y="54"/>
                  </a:moveTo>
                  <a:cubicBezTo>
                    <a:pt x="51" y="43"/>
                    <a:pt x="51" y="43"/>
                    <a:pt x="51" y="43"/>
                  </a:cubicBezTo>
                  <a:cubicBezTo>
                    <a:pt x="54" y="39"/>
                    <a:pt x="56" y="34"/>
                    <a:pt x="56" y="28"/>
                  </a:cubicBezTo>
                  <a:cubicBezTo>
                    <a:pt x="56" y="13"/>
                    <a:pt x="43" y="0"/>
                    <a:pt x="28" y="0"/>
                  </a:cubicBezTo>
                  <a:cubicBezTo>
                    <a:pt x="12" y="0"/>
                    <a:pt x="0" y="13"/>
                    <a:pt x="0" y="28"/>
                  </a:cubicBezTo>
                  <a:cubicBezTo>
                    <a:pt x="0" y="43"/>
                    <a:pt x="12" y="56"/>
                    <a:pt x="28" y="56"/>
                  </a:cubicBezTo>
                  <a:cubicBezTo>
                    <a:pt x="33" y="56"/>
                    <a:pt x="39" y="54"/>
                    <a:pt x="43" y="52"/>
                  </a:cubicBezTo>
                  <a:cubicBezTo>
                    <a:pt x="54" y="63"/>
                    <a:pt x="54" y="63"/>
                    <a:pt x="54" y="63"/>
                  </a:cubicBezTo>
                  <a:cubicBezTo>
                    <a:pt x="55" y="63"/>
                    <a:pt x="56" y="63"/>
                    <a:pt x="57" y="63"/>
                  </a:cubicBezTo>
                  <a:cubicBezTo>
                    <a:pt x="62" y="57"/>
                    <a:pt x="62" y="57"/>
                    <a:pt x="62" y="57"/>
                  </a:cubicBezTo>
                  <a:cubicBezTo>
                    <a:pt x="63" y="56"/>
                    <a:pt x="63" y="55"/>
                    <a:pt x="62" y="54"/>
                  </a:cubicBezTo>
                  <a:close/>
                  <a:moveTo>
                    <a:pt x="28" y="48"/>
                  </a:moveTo>
                  <a:cubicBezTo>
                    <a:pt x="17" y="48"/>
                    <a:pt x="8" y="39"/>
                    <a:pt x="8" y="28"/>
                  </a:cubicBezTo>
                  <a:cubicBezTo>
                    <a:pt x="8" y="17"/>
                    <a:pt x="17" y="8"/>
                    <a:pt x="28" y="8"/>
                  </a:cubicBezTo>
                  <a:cubicBezTo>
                    <a:pt x="39" y="8"/>
                    <a:pt x="48" y="17"/>
                    <a:pt x="48" y="28"/>
                  </a:cubicBezTo>
                  <a:cubicBezTo>
                    <a:pt x="48" y="39"/>
                    <a:pt x="39" y="48"/>
                    <a:pt x="2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cxnSp>
        <p:nvCxnSpPr>
          <p:cNvPr id="234" name="Straight Connector 233"/>
          <p:cNvCxnSpPr/>
          <p:nvPr/>
        </p:nvCxnSpPr>
        <p:spPr>
          <a:xfrm>
            <a:off x="11170604" y="4372752"/>
            <a:ext cx="0" cy="5849873"/>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5" name="Straight Connector 234"/>
          <p:cNvCxnSpPr/>
          <p:nvPr/>
        </p:nvCxnSpPr>
        <p:spPr>
          <a:xfrm>
            <a:off x="5822464" y="4372752"/>
            <a:ext cx="0" cy="5849873"/>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sp>
        <p:nvSpPr>
          <p:cNvPr id="236" name="TextBox 235"/>
          <p:cNvSpPr txBox="1"/>
          <p:nvPr/>
        </p:nvSpPr>
        <p:spPr>
          <a:xfrm>
            <a:off x="1264725" y="4978857"/>
            <a:ext cx="2689535" cy="600301"/>
          </a:xfrm>
          <a:prstGeom prst="rect">
            <a:avLst/>
          </a:prstGeom>
          <a:noFill/>
        </p:spPr>
        <p:txBody>
          <a:bodyPr wrap="none" lIns="137168" tIns="68584" rIns="137168" bIns="68584" rtlCol="0">
            <a:spAutoFit/>
          </a:bodyPr>
          <a:lstStyle/>
          <a:p>
            <a:r>
              <a:rPr lang="id-ID" sz="3001" b="1" dirty="0">
                <a:solidFill>
                  <a:schemeClr val="tx2"/>
                </a:solidFill>
                <a:latin typeface="Lato Regular"/>
                <a:cs typeface="Lato Regular"/>
              </a:rPr>
              <a:t>Texas Analysis</a:t>
            </a:r>
          </a:p>
        </p:txBody>
      </p:sp>
      <p:sp>
        <p:nvSpPr>
          <p:cNvPr id="238" name="TextBox 34"/>
          <p:cNvSpPr txBox="1"/>
          <p:nvPr/>
        </p:nvSpPr>
        <p:spPr>
          <a:xfrm>
            <a:off x="1315767" y="5511541"/>
            <a:ext cx="4168869" cy="3739493"/>
          </a:xfrm>
          <a:prstGeom prst="rect">
            <a:avLst/>
          </a:prstGeom>
          <a:noFill/>
        </p:spPr>
        <p:txBody>
          <a:bodyPr wrap="square" lIns="137168" tIns="68584" rIns="137168" bIns="68584"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just">
              <a:lnSpc>
                <a:spcPct val="130000"/>
              </a:lnSpc>
            </a:pPr>
            <a:r>
              <a:rPr lang="pt-BR" dirty="0">
                <a:latin typeface="Lato Light"/>
                <a:cs typeface="Lato Light"/>
              </a:rPr>
              <a:t>Lorem ipsum dolor sit amet, consectetur adipiscing elit. Aliquam tincidunt ante nec sem congue convallis. Pellentesque vel mauris quis nisl ornare rutrum in id risus. </a:t>
            </a:r>
          </a:p>
          <a:p>
            <a:pPr algn="just">
              <a:lnSpc>
                <a:spcPct val="130000"/>
              </a:lnSpc>
            </a:pPr>
            <a:endParaRPr lang="pt-BR" dirty="0">
              <a:latin typeface="Lato Light"/>
              <a:cs typeface="Lato Light"/>
            </a:endParaRPr>
          </a:p>
          <a:p>
            <a:pPr algn="just">
              <a:lnSpc>
                <a:spcPct val="130000"/>
              </a:lnSpc>
            </a:pPr>
            <a:r>
              <a:rPr lang="pt-BR" dirty="0">
                <a:latin typeface="Lato Light"/>
                <a:cs typeface="Lato Light"/>
              </a:rPr>
              <a:t>Pellentesque vel mauris quis nisl ornare rutrum in id risus. Proin vehicula ut sem et tempus. Interdum adipiscing ante nec mauris quis.</a:t>
            </a:r>
          </a:p>
        </p:txBody>
      </p:sp>
      <p:grpSp>
        <p:nvGrpSpPr>
          <p:cNvPr id="2" name="Group 1"/>
          <p:cNvGrpSpPr/>
          <p:nvPr/>
        </p:nvGrpSpPr>
        <p:grpSpPr>
          <a:xfrm>
            <a:off x="5978849" y="4261979"/>
            <a:ext cx="4743149" cy="4581226"/>
            <a:chOff x="7969722" y="3397540"/>
            <a:chExt cx="6322552" cy="6106710"/>
          </a:xfrm>
        </p:grpSpPr>
        <p:sp>
          <p:nvSpPr>
            <p:cNvPr id="258" name="Freeform 11"/>
            <p:cNvSpPr>
              <a:spLocks noChangeArrowheads="1"/>
            </p:cNvSpPr>
            <p:nvPr/>
          </p:nvSpPr>
          <p:spPr bwMode="auto">
            <a:xfrm>
              <a:off x="7969722" y="3397540"/>
              <a:ext cx="6322552" cy="6106710"/>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4"/>
            </a:solidFill>
            <a:ln>
              <a:solidFill>
                <a:schemeClr val="bg2"/>
              </a:solidFill>
            </a:ln>
            <a:effectLst/>
          </p:spPr>
          <p:txBody>
            <a:bodyPr wrap="none" anchor="ctr"/>
            <a:lstStyle/>
            <a:p>
              <a:endParaRPr lang="en-US" sz="2701" dirty="0">
                <a:latin typeface="Lato Light"/>
              </a:endParaRPr>
            </a:p>
          </p:txBody>
        </p:sp>
        <p:sp>
          <p:nvSpPr>
            <p:cNvPr id="239" name="TextBox 238"/>
            <p:cNvSpPr txBox="1"/>
            <p:nvPr/>
          </p:nvSpPr>
          <p:spPr>
            <a:xfrm>
              <a:off x="9742776" y="5400032"/>
              <a:ext cx="3694089" cy="1846617"/>
            </a:xfrm>
            <a:prstGeom prst="rect">
              <a:avLst/>
            </a:prstGeom>
            <a:noFill/>
          </p:spPr>
          <p:txBody>
            <a:bodyPr wrap="none" lIns="137168" tIns="68584" rIns="137168" bIns="68584" rtlCol="0">
              <a:spAutoFit/>
            </a:bodyPr>
            <a:lstStyle/>
            <a:p>
              <a:r>
                <a:rPr lang="id-ID" sz="8102" b="1" dirty="0">
                  <a:solidFill>
                    <a:schemeClr val="bg1"/>
                  </a:solidFill>
                  <a:latin typeface="Lato Light"/>
                  <a:cs typeface="Lato Light"/>
                </a:rPr>
                <a:t>547K</a:t>
              </a:r>
            </a:p>
          </p:txBody>
        </p:sp>
      </p:grpSp>
      <p:grpSp>
        <p:nvGrpSpPr>
          <p:cNvPr id="240" name="Group 239"/>
          <p:cNvGrpSpPr/>
          <p:nvPr/>
        </p:nvGrpSpPr>
        <p:grpSpPr>
          <a:xfrm>
            <a:off x="6290213" y="8824808"/>
            <a:ext cx="2818413" cy="1205756"/>
            <a:chOff x="1796811" y="4352016"/>
            <a:chExt cx="1878942" cy="803628"/>
          </a:xfrm>
        </p:grpSpPr>
        <p:grpSp>
          <p:nvGrpSpPr>
            <p:cNvPr id="241" name="Group 240"/>
            <p:cNvGrpSpPr/>
            <p:nvPr/>
          </p:nvGrpSpPr>
          <p:grpSpPr>
            <a:xfrm>
              <a:off x="1796811" y="4352016"/>
              <a:ext cx="1603736" cy="621719"/>
              <a:chOff x="1796811" y="4352016"/>
              <a:chExt cx="1603736" cy="621719"/>
            </a:xfrm>
          </p:grpSpPr>
          <p:grpSp>
            <p:nvGrpSpPr>
              <p:cNvPr id="243" name="Group 242"/>
              <p:cNvGrpSpPr/>
              <p:nvPr/>
            </p:nvGrpSpPr>
            <p:grpSpPr>
              <a:xfrm>
                <a:off x="1796811" y="4459323"/>
                <a:ext cx="233460" cy="503500"/>
                <a:chOff x="4395788" y="2198688"/>
                <a:chExt cx="344488" cy="742951"/>
              </a:xfrm>
              <a:solidFill>
                <a:schemeClr val="accent3"/>
              </a:solidFill>
            </p:grpSpPr>
            <p:sp>
              <p:nvSpPr>
                <p:cNvPr id="245" name="Oval 244"/>
                <p:cNvSpPr>
                  <a:spLocks noChangeArrowheads="1"/>
                </p:cNvSpPr>
                <p:nvPr/>
              </p:nvSpPr>
              <p:spPr bwMode="auto">
                <a:xfrm>
                  <a:off x="4511675" y="2198688"/>
                  <a:ext cx="109538" cy="1127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46" name="Freeform 7"/>
                <p:cNvSpPr>
                  <a:spLocks/>
                </p:cNvSpPr>
                <p:nvPr/>
              </p:nvSpPr>
              <p:spPr bwMode="auto">
                <a:xfrm>
                  <a:off x="4395788" y="2333626"/>
                  <a:ext cx="344488" cy="608013"/>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sp>
            <p:nvSpPr>
              <p:cNvPr id="244" name="Content Placeholder 2"/>
              <p:cNvSpPr txBox="1">
                <a:spLocks/>
              </p:cNvSpPr>
              <p:nvPr/>
            </p:nvSpPr>
            <p:spPr>
              <a:xfrm>
                <a:off x="2015868" y="4352016"/>
                <a:ext cx="1384679" cy="621719"/>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201" dirty="0">
                    <a:solidFill>
                      <a:schemeClr val="accent3"/>
                    </a:solidFill>
                    <a:latin typeface="Lato Light"/>
                    <a:cs typeface="Lato Light"/>
                  </a:rPr>
                  <a:t>76%</a:t>
                </a:r>
              </a:p>
            </p:txBody>
          </p:sp>
        </p:grpSp>
        <p:sp>
          <p:nvSpPr>
            <p:cNvPr id="242" name="Title 1"/>
            <p:cNvSpPr txBox="1">
              <a:spLocks/>
            </p:cNvSpPr>
            <p:nvPr/>
          </p:nvSpPr>
          <p:spPr>
            <a:xfrm>
              <a:off x="2030271" y="4662876"/>
              <a:ext cx="1645482" cy="492768"/>
            </a:xfrm>
            <a:prstGeom prst="rect">
              <a:avLst/>
            </a:prstGeom>
          </p:spPr>
          <p:txBody>
            <a:bodyPr vert="horz" lIns="68598" tIns="34299" rIns="68598" bIns="34299"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401" dirty="0">
                  <a:solidFill>
                    <a:schemeClr val="bg1">
                      <a:lumMod val="65000"/>
                    </a:schemeClr>
                  </a:solidFill>
                  <a:latin typeface="Lato Light"/>
                  <a:cs typeface="Lato Light"/>
                </a:rPr>
                <a:t>Female Users</a:t>
              </a:r>
            </a:p>
          </p:txBody>
        </p:sp>
      </p:grpSp>
      <p:grpSp>
        <p:nvGrpSpPr>
          <p:cNvPr id="247" name="Group 246"/>
          <p:cNvGrpSpPr/>
          <p:nvPr/>
        </p:nvGrpSpPr>
        <p:grpSpPr>
          <a:xfrm>
            <a:off x="8893869" y="8824804"/>
            <a:ext cx="2373935" cy="1188146"/>
            <a:chOff x="3532582" y="4352013"/>
            <a:chExt cx="1582623" cy="791891"/>
          </a:xfrm>
        </p:grpSpPr>
        <p:grpSp>
          <p:nvGrpSpPr>
            <p:cNvPr id="248" name="Group 247"/>
            <p:cNvGrpSpPr/>
            <p:nvPr/>
          </p:nvGrpSpPr>
          <p:grpSpPr>
            <a:xfrm>
              <a:off x="3532582" y="4352013"/>
              <a:ext cx="1582623" cy="621719"/>
              <a:chOff x="3532582" y="4352013"/>
              <a:chExt cx="1582623" cy="621719"/>
            </a:xfrm>
          </p:grpSpPr>
          <p:grpSp>
            <p:nvGrpSpPr>
              <p:cNvPr id="250" name="Group 249"/>
              <p:cNvGrpSpPr/>
              <p:nvPr/>
            </p:nvGrpSpPr>
            <p:grpSpPr>
              <a:xfrm>
                <a:off x="3532582" y="4443631"/>
                <a:ext cx="204213" cy="519412"/>
                <a:chOff x="4422775" y="2198688"/>
                <a:chExt cx="292100" cy="742950"/>
              </a:xfrm>
              <a:solidFill>
                <a:schemeClr val="accent2"/>
              </a:solidFill>
            </p:grpSpPr>
            <p:sp>
              <p:nvSpPr>
                <p:cNvPr id="252" name="Freeform 12"/>
                <p:cNvSpPr>
                  <a:spLocks/>
                </p:cNvSpPr>
                <p:nvPr/>
              </p:nvSpPr>
              <p:spPr bwMode="auto">
                <a:xfrm>
                  <a:off x="4422775" y="2325688"/>
                  <a:ext cx="292100" cy="615950"/>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sp>
              <p:nvSpPr>
                <p:cNvPr id="253" name="Oval 13"/>
                <p:cNvSpPr>
                  <a:spLocks noChangeArrowheads="1"/>
                </p:cNvSpPr>
                <p:nvPr/>
              </p:nvSpPr>
              <p:spPr bwMode="auto">
                <a:xfrm>
                  <a:off x="4511675" y="2198688"/>
                  <a:ext cx="115888" cy="1158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a:endParaRPr>
                </a:p>
              </p:txBody>
            </p:sp>
          </p:grpSp>
          <p:sp>
            <p:nvSpPr>
              <p:cNvPr id="251" name="Content Placeholder 2"/>
              <p:cNvSpPr txBox="1">
                <a:spLocks/>
              </p:cNvSpPr>
              <p:nvPr/>
            </p:nvSpPr>
            <p:spPr>
              <a:xfrm>
                <a:off x="3730526" y="4352013"/>
                <a:ext cx="1384679" cy="621719"/>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201" dirty="0">
                    <a:solidFill>
                      <a:schemeClr val="accent2"/>
                    </a:solidFill>
                    <a:latin typeface="Lato Light"/>
                    <a:cs typeface="Lato Light"/>
                  </a:rPr>
                  <a:t>24%</a:t>
                </a:r>
              </a:p>
            </p:txBody>
          </p:sp>
        </p:grpSp>
        <p:sp>
          <p:nvSpPr>
            <p:cNvPr id="249" name="Title 1"/>
            <p:cNvSpPr txBox="1">
              <a:spLocks/>
            </p:cNvSpPr>
            <p:nvPr/>
          </p:nvSpPr>
          <p:spPr>
            <a:xfrm>
              <a:off x="3744929" y="4651137"/>
              <a:ext cx="1370276" cy="492767"/>
            </a:xfrm>
            <a:prstGeom prst="rect">
              <a:avLst/>
            </a:prstGeom>
          </p:spPr>
          <p:txBody>
            <a:bodyPr vert="horz" lIns="68598" tIns="34299" rIns="68598" bIns="34299"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401" dirty="0">
                  <a:solidFill>
                    <a:schemeClr val="bg1">
                      <a:lumMod val="65000"/>
                    </a:schemeClr>
                  </a:solidFill>
                  <a:latin typeface="Lato Light"/>
                  <a:cs typeface="Lato Light"/>
                </a:rPr>
                <a:t>Male Users</a:t>
              </a:r>
            </a:p>
          </p:txBody>
        </p:sp>
      </p:grpSp>
      <p:grpSp>
        <p:nvGrpSpPr>
          <p:cNvPr id="3" name="Group 2"/>
          <p:cNvGrpSpPr/>
          <p:nvPr/>
        </p:nvGrpSpPr>
        <p:grpSpPr>
          <a:xfrm>
            <a:off x="11397362" y="4624375"/>
            <a:ext cx="5834088" cy="1897690"/>
            <a:chOff x="15192526" y="3880610"/>
            <a:chExt cx="7776758" cy="2529594"/>
          </a:xfrm>
        </p:grpSpPr>
        <p:sp>
          <p:nvSpPr>
            <p:cNvPr id="255" name="TextBox 254"/>
            <p:cNvSpPr txBox="1"/>
            <p:nvPr/>
          </p:nvSpPr>
          <p:spPr>
            <a:xfrm>
              <a:off x="15192526" y="3880610"/>
              <a:ext cx="4488971" cy="800193"/>
            </a:xfrm>
            <a:prstGeom prst="rect">
              <a:avLst/>
            </a:prstGeom>
            <a:noFill/>
          </p:spPr>
          <p:txBody>
            <a:bodyPr wrap="none" lIns="137168" tIns="68584" rIns="137168" bIns="68584" rtlCol="0">
              <a:spAutoFit/>
            </a:bodyPr>
            <a:lstStyle/>
            <a:p>
              <a:r>
                <a:rPr lang="id-ID" sz="3001" dirty="0">
                  <a:solidFill>
                    <a:schemeClr val="tx2"/>
                  </a:solidFill>
                  <a:latin typeface="Lato Regular"/>
                  <a:cs typeface="Lato Regular"/>
                </a:rPr>
                <a:t>Poblation Analysis</a:t>
              </a:r>
            </a:p>
          </p:txBody>
        </p:sp>
        <p:sp>
          <p:nvSpPr>
            <p:cNvPr id="256" name="TextBox 255"/>
            <p:cNvSpPr txBox="1"/>
            <p:nvPr/>
          </p:nvSpPr>
          <p:spPr>
            <a:xfrm>
              <a:off x="17975258" y="4633036"/>
              <a:ext cx="4994026" cy="1707725"/>
            </a:xfrm>
            <a:prstGeom prst="rect">
              <a:avLst/>
            </a:prstGeom>
            <a:noFill/>
          </p:spPr>
          <p:txBody>
            <a:bodyPr wrap="square" lIns="137168" tIns="68584" rIns="137168" bIns="68584" rtlCol="0">
              <a:spAutoFit/>
            </a:bodyPr>
            <a:lstStyle/>
            <a:p>
              <a:pPr algn="just">
                <a:lnSpc>
                  <a:spcPct val="150000"/>
                </a:lnSpc>
              </a:pPr>
              <a:r>
                <a:rPr lang="pt-BR" sz="1650" dirty="0">
                  <a:latin typeface="Lato Light"/>
                  <a:cs typeface="Lato Light"/>
                </a:rPr>
                <a:t>Lorem ipsum dolor sit amet, consectetur adipiscing elit. Aliquam tincidunt a</a:t>
              </a:r>
              <a:endParaRPr lang="id-ID" sz="1650" dirty="0">
                <a:solidFill>
                  <a:schemeClr val="bg1">
                    <a:lumMod val="65000"/>
                  </a:schemeClr>
                </a:solidFill>
                <a:latin typeface="Lato Light"/>
              </a:endParaRPr>
            </a:p>
          </p:txBody>
        </p:sp>
        <p:sp>
          <p:nvSpPr>
            <p:cNvPr id="257" name="TextBox 256"/>
            <p:cNvSpPr txBox="1"/>
            <p:nvPr/>
          </p:nvSpPr>
          <p:spPr>
            <a:xfrm>
              <a:off x="15192526" y="4563605"/>
              <a:ext cx="3087918" cy="1846599"/>
            </a:xfrm>
            <a:prstGeom prst="rect">
              <a:avLst/>
            </a:prstGeom>
            <a:noFill/>
          </p:spPr>
          <p:txBody>
            <a:bodyPr wrap="none" lIns="137168" tIns="68584" rIns="137168" bIns="68584" rtlCol="0">
              <a:spAutoFit/>
            </a:bodyPr>
            <a:lstStyle/>
            <a:p>
              <a:r>
                <a:rPr lang="id-ID" sz="8102" b="1" dirty="0">
                  <a:solidFill>
                    <a:schemeClr val="accent2"/>
                  </a:solidFill>
                  <a:latin typeface="Lato Light"/>
                </a:rPr>
                <a:t>59%</a:t>
              </a:r>
            </a:p>
          </p:txBody>
        </p:sp>
      </p:grpSp>
      <p:grpSp>
        <p:nvGrpSpPr>
          <p:cNvPr id="55" name="Group 54"/>
          <p:cNvGrpSpPr/>
          <p:nvPr/>
        </p:nvGrpSpPr>
        <p:grpSpPr>
          <a:xfrm>
            <a:off x="4056617" y="2075518"/>
            <a:ext cx="10234260" cy="1559721"/>
            <a:chOff x="5386828" y="483017"/>
            <a:chExt cx="13642126" cy="2079087"/>
          </a:xfrm>
        </p:grpSpPr>
        <p:sp>
          <p:nvSpPr>
            <p:cNvPr id="56" name="TextBox 55"/>
            <p:cNvSpPr txBox="1"/>
            <p:nvPr/>
          </p:nvSpPr>
          <p:spPr>
            <a:xfrm>
              <a:off x="5386828" y="483017"/>
              <a:ext cx="13642126"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States Analysis</a:t>
              </a:r>
              <a:endParaRPr lang="id-ID" sz="6602" b="1" dirty="0">
                <a:solidFill>
                  <a:schemeClr val="tx2"/>
                </a:solidFill>
                <a:latin typeface="Lato Regular"/>
                <a:cs typeface="Lato Regular"/>
              </a:endParaRPr>
            </a:p>
          </p:txBody>
        </p:sp>
        <p:sp>
          <p:nvSpPr>
            <p:cNvPr id="57" name="Rectangle 5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58"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859715169"/>
      </p:ext>
    </p:extLst>
  </p:cSld>
  <p:clrMapOvr>
    <a:masterClrMapping/>
  </p:clrMapOvr>
  <mc:AlternateContent xmlns:mc="http://schemas.openxmlformats.org/markup-compatibility/2006" xmlns:p14="http://schemas.microsoft.com/office/powerpoint/2010/main">
    <mc:Choice Requires="p14">
      <p:transition spd="med" p14:dur="700" advClick="0" advTm="2000">
        <p:fade/>
      </p:transition>
    </mc:Choice>
    <mc:Fallback xmlns="">
      <p:transition xmlns:p14="http://schemas.microsoft.com/office/powerpoint/2010/main" spd="med"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fade">
                                      <p:cBhvr>
                                        <p:cTn id="7" dur="1000"/>
                                        <p:tgtEl>
                                          <p:spTgt spid="55"/>
                                        </p:tgtEl>
                                      </p:cBhvr>
                                    </p:animEffect>
                                    <p:anim calcmode="lin" valueType="num">
                                      <p:cBhvr>
                                        <p:cTn id="8" dur="1000" fill="hold"/>
                                        <p:tgtEl>
                                          <p:spTgt spid="55"/>
                                        </p:tgtEl>
                                        <p:attrNameLst>
                                          <p:attrName>ppt_x</p:attrName>
                                        </p:attrNameLst>
                                      </p:cBhvr>
                                      <p:tavLst>
                                        <p:tav tm="0">
                                          <p:val>
                                            <p:strVal val="#ppt_x"/>
                                          </p:val>
                                        </p:tav>
                                        <p:tav tm="100000">
                                          <p:val>
                                            <p:strVal val="#ppt_x"/>
                                          </p:val>
                                        </p:tav>
                                      </p:tavLst>
                                    </p:anim>
                                    <p:anim calcmode="lin" valueType="num">
                                      <p:cBhvr>
                                        <p:cTn id="9" dur="1000" fill="hold"/>
                                        <p:tgtEl>
                                          <p:spTgt spid="5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2" presetClass="entr" presetSubtype="1" fill="hold" grpId="0" nodeType="afterEffect">
                                  <p:stCondLst>
                                    <p:cond delay="0"/>
                                  </p:stCondLst>
                                  <p:childTnLst>
                                    <p:set>
                                      <p:cBhvr>
                                        <p:cTn id="12" dur="1" fill="hold">
                                          <p:stCondLst>
                                            <p:cond delay="0"/>
                                          </p:stCondLst>
                                        </p:cTn>
                                        <p:tgtEl>
                                          <p:spTgt spid="236"/>
                                        </p:tgtEl>
                                        <p:attrNameLst>
                                          <p:attrName>style.visibility</p:attrName>
                                        </p:attrNameLst>
                                      </p:cBhvr>
                                      <p:to>
                                        <p:strVal val="visible"/>
                                      </p:to>
                                    </p:set>
                                    <p:anim calcmode="lin" valueType="num">
                                      <p:cBhvr additive="base">
                                        <p:cTn id="13" dur="500"/>
                                        <p:tgtEl>
                                          <p:spTgt spid="236"/>
                                        </p:tgtEl>
                                        <p:attrNameLst>
                                          <p:attrName>ppt_y</p:attrName>
                                        </p:attrNameLst>
                                      </p:cBhvr>
                                      <p:tavLst>
                                        <p:tav tm="0">
                                          <p:val>
                                            <p:strVal val="#ppt_y-#ppt_h*1.125000"/>
                                          </p:val>
                                        </p:tav>
                                        <p:tav tm="100000">
                                          <p:val>
                                            <p:strVal val="#ppt_y"/>
                                          </p:val>
                                        </p:tav>
                                      </p:tavLst>
                                    </p:anim>
                                    <p:animEffect transition="in" filter="wipe(down)">
                                      <p:cBhvr>
                                        <p:cTn id="14" dur="500"/>
                                        <p:tgtEl>
                                          <p:spTgt spid="236"/>
                                        </p:tgtEl>
                                      </p:cBhvr>
                                    </p:animEffect>
                                  </p:childTnLst>
                                </p:cTn>
                              </p:par>
                            </p:childTnLst>
                          </p:cTn>
                        </p:par>
                        <p:par>
                          <p:cTn id="15" fill="hold">
                            <p:stCondLst>
                              <p:cond delay="1500"/>
                            </p:stCondLst>
                            <p:childTnLst>
                              <p:par>
                                <p:cTn id="16" presetID="12" presetClass="entr" presetSubtype="1" fill="hold" grpId="0" nodeType="afterEffect">
                                  <p:stCondLst>
                                    <p:cond delay="0"/>
                                  </p:stCondLst>
                                  <p:childTnLst>
                                    <p:set>
                                      <p:cBhvr>
                                        <p:cTn id="17" dur="1" fill="hold">
                                          <p:stCondLst>
                                            <p:cond delay="0"/>
                                          </p:stCondLst>
                                        </p:cTn>
                                        <p:tgtEl>
                                          <p:spTgt spid="238"/>
                                        </p:tgtEl>
                                        <p:attrNameLst>
                                          <p:attrName>style.visibility</p:attrName>
                                        </p:attrNameLst>
                                      </p:cBhvr>
                                      <p:to>
                                        <p:strVal val="visible"/>
                                      </p:to>
                                    </p:set>
                                    <p:anim calcmode="lin" valueType="num">
                                      <p:cBhvr additive="base">
                                        <p:cTn id="18" dur="500"/>
                                        <p:tgtEl>
                                          <p:spTgt spid="238"/>
                                        </p:tgtEl>
                                        <p:attrNameLst>
                                          <p:attrName>ppt_y</p:attrName>
                                        </p:attrNameLst>
                                      </p:cBhvr>
                                      <p:tavLst>
                                        <p:tav tm="0">
                                          <p:val>
                                            <p:strVal val="#ppt_y-#ppt_h*1.125000"/>
                                          </p:val>
                                        </p:tav>
                                        <p:tav tm="100000">
                                          <p:val>
                                            <p:strVal val="#ppt_y"/>
                                          </p:val>
                                        </p:tav>
                                      </p:tavLst>
                                    </p:anim>
                                    <p:animEffect transition="in" filter="wipe(down)">
                                      <p:cBhvr>
                                        <p:cTn id="19" dur="500"/>
                                        <p:tgtEl>
                                          <p:spTgt spid="238"/>
                                        </p:tgtEl>
                                      </p:cBhvr>
                                    </p:animEffect>
                                  </p:childTnLst>
                                </p:cTn>
                              </p:par>
                            </p:childTnLst>
                          </p:cTn>
                        </p:par>
                        <p:par>
                          <p:cTn id="20" fill="hold">
                            <p:stCondLst>
                              <p:cond delay="2000"/>
                            </p:stCondLst>
                            <p:childTnLst>
                              <p:par>
                                <p:cTn id="21" presetID="12" presetClass="entr" presetSubtype="4" fill="hold" nodeType="afterEffect">
                                  <p:stCondLst>
                                    <p:cond delay="0"/>
                                  </p:stCondLst>
                                  <p:childTnLst>
                                    <p:set>
                                      <p:cBhvr>
                                        <p:cTn id="22" dur="1" fill="hold">
                                          <p:stCondLst>
                                            <p:cond delay="0"/>
                                          </p:stCondLst>
                                        </p:cTn>
                                        <p:tgtEl>
                                          <p:spTgt spid="235"/>
                                        </p:tgtEl>
                                        <p:attrNameLst>
                                          <p:attrName>style.visibility</p:attrName>
                                        </p:attrNameLst>
                                      </p:cBhvr>
                                      <p:to>
                                        <p:strVal val="visible"/>
                                      </p:to>
                                    </p:set>
                                    <p:anim calcmode="lin" valueType="num">
                                      <p:cBhvr additive="base">
                                        <p:cTn id="23" dur="500"/>
                                        <p:tgtEl>
                                          <p:spTgt spid="235"/>
                                        </p:tgtEl>
                                        <p:attrNameLst>
                                          <p:attrName>ppt_y</p:attrName>
                                        </p:attrNameLst>
                                      </p:cBhvr>
                                      <p:tavLst>
                                        <p:tav tm="0">
                                          <p:val>
                                            <p:strVal val="#ppt_y+#ppt_h*1.125000"/>
                                          </p:val>
                                        </p:tav>
                                        <p:tav tm="100000">
                                          <p:val>
                                            <p:strVal val="#ppt_y"/>
                                          </p:val>
                                        </p:tav>
                                      </p:tavLst>
                                    </p:anim>
                                    <p:animEffect transition="in" filter="wipe(up)">
                                      <p:cBhvr>
                                        <p:cTn id="24" dur="500"/>
                                        <p:tgtEl>
                                          <p:spTgt spid="235"/>
                                        </p:tgtEl>
                                      </p:cBhvr>
                                    </p:animEffect>
                                  </p:childTnLst>
                                </p:cTn>
                              </p:par>
                            </p:childTnLst>
                          </p:cTn>
                        </p:par>
                        <p:par>
                          <p:cTn id="25" fill="hold">
                            <p:stCondLst>
                              <p:cond delay="2500"/>
                            </p:stCondLst>
                            <p:childTnLst>
                              <p:par>
                                <p:cTn id="26" presetID="2" presetClass="entr" presetSubtype="4" fill="hold" nodeType="afterEffect">
                                  <p:stCondLst>
                                    <p:cond delay="0"/>
                                  </p:stCondLst>
                                  <p:childTnLst>
                                    <p:set>
                                      <p:cBhvr>
                                        <p:cTn id="27" dur="1" fill="hold">
                                          <p:stCondLst>
                                            <p:cond delay="0"/>
                                          </p:stCondLst>
                                        </p:cTn>
                                        <p:tgtEl>
                                          <p:spTgt spid="2"/>
                                        </p:tgtEl>
                                        <p:attrNameLst>
                                          <p:attrName>style.visibility</p:attrName>
                                        </p:attrNameLst>
                                      </p:cBhvr>
                                      <p:to>
                                        <p:strVal val="visible"/>
                                      </p:to>
                                    </p:set>
                                    <p:anim calcmode="lin" valueType="num">
                                      <p:cBhvr additive="base">
                                        <p:cTn id="28" dur="500" fill="hold"/>
                                        <p:tgtEl>
                                          <p:spTgt spid="2"/>
                                        </p:tgtEl>
                                        <p:attrNameLst>
                                          <p:attrName>ppt_x</p:attrName>
                                        </p:attrNameLst>
                                      </p:cBhvr>
                                      <p:tavLst>
                                        <p:tav tm="0">
                                          <p:val>
                                            <p:strVal val="#ppt_x"/>
                                          </p:val>
                                        </p:tav>
                                        <p:tav tm="100000">
                                          <p:val>
                                            <p:strVal val="#ppt_x"/>
                                          </p:val>
                                        </p:tav>
                                      </p:tavLst>
                                    </p:anim>
                                    <p:anim calcmode="lin" valueType="num">
                                      <p:cBhvr additive="base">
                                        <p:cTn id="29" dur="500" fill="hold"/>
                                        <p:tgtEl>
                                          <p:spTgt spid="2"/>
                                        </p:tgtEl>
                                        <p:attrNameLst>
                                          <p:attrName>ppt_y</p:attrName>
                                        </p:attrNameLst>
                                      </p:cBhvr>
                                      <p:tavLst>
                                        <p:tav tm="0">
                                          <p:val>
                                            <p:strVal val="1+#ppt_h/2"/>
                                          </p:val>
                                        </p:tav>
                                        <p:tav tm="100000">
                                          <p:val>
                                            <p:strVal val="#ppt_y"/>
                                          </p:val>
                                        </p:tav>
                                      </p:tavLst>
                                    </p:anim>
                                  </p:childTnLst>
                                </p:cTn>
                              </p:par>
                            </p:childTnLst>
                          </p:cTn>
                        </p:par>
                        <p:par>
                          <p:cTn id="30" fill="hold">
                            <p:stCondLst>
                              <p:cond delay="3000"/>
                            </p:stCondLst>
                            <p:childTnLst>
                              <p:par>
                                <p:cTn id="31" presetID="2" presetClass="entr" presetSubtype="4" fill="hold" nodeType="afterEffect">
                                  <p:stCondLst>
                                    <p:cond delay="0"/>
                                  </p:stCondLst>
                                  <p:childTnLst>
                                    <p:set>
                                      <p:cBhvr>
                                        <p:cTn id="32" dur="1" fill="hold">
                                          <p:stCondLst>
                                            <p:cond delay="0"/>
                                          </p:stCondLst>
                                        </p:cTn>
                                        <p:tgtEl>
                                          <p:spTgt spid="240"/>
                                        </p:tgtEl>
                                        <p:attrNameLst>
                                          <p:attrName>style.visibility</p:attrName>
                                        </p:attrNameLst>
                                      </p:cBhvr>
                                      <p:to>
                                        <p:strVal val="visible"/>
                                      </p:to>
                                    </p:set>
                                    <p:anim calcmode="lin" valueType="num">
                                      <p:cBhvr additive="base">
                                        <p:cTn id="33" dur="500" fill="hold"/>
                                        <p:tgtEl>
                                          <p:spTgt spid="240"/>
                                        </p:tgtEl>
                                        <p:attrNameLst>
                                          <p:attrName>ppt_x</p:attrName>
                                        </p:attrNameLst>
                                      </p:cBhvr>
                                      <p:tavLst>
                                        <p:tav tm="0">
                                          <p:val>
                                            <p:strVal val="#ppt_x"/>
                                          </p:val>
                                        </p:tav>
                                        <p:tav tm="100000">
                                          <p:val>
                                            <p:strVal val="#ppt_x"/>
                                          </p:val>
                                        </p:tav>
                                      </p:tavLst>
                                    </p:anim>
                                    <p:anim calcmode="lin" valueType="num">
                                      <p:cBhvr additive="base">
                                        <p:cTn id="34" dur="500" fill="hold"/>
                                        <p:tgtEl>
                                          <p:spTgt spid="240"/>
                                        </p:tgtEl>
                                        <p:attrNameLst>
                                          <p:attrName>ppt_y</p:attrName>
                                        </p:attrNameLst>
                                      </p:cBhvr>
                                      <p:tavLst>
                                        <p:tav tm="0">
                                          <p:val>
                                            <p:strVal val="1+#ppt_h/2"/>
                                          </p:val>
                                        </p:tav>
                                        <p:tav tm="100000">
                                          <p:val>
                                            <p:strVal val="#ppt_y"/>
                                          </p:val>
                                        </p:tav>
                                      </p:tavLst>
                                    </p:anim>
                                  </p:childTnLst>
                                </p:cTn>
                              </p:par>
                            </p:childTnLst>
                          </p:cTn>
                        </p:par>
                        <p:par>
                          <p:cTn id="35" fill="hold">
                            <p:stCondLst>
                              <p:cond delay="3500"/>
                            </p:stCondLst>
                            <p:childTnLst>
                              <p:par>
                                <p:cTn id="36" presetID="2" presetClass="entr" presetSubtype="4" fill="hold" nodeType="afterEffect">
                                  <p:stCondLst>
                                    <p:cond delay="0"/>
                                  </p:stCondLst>
                                  <p:childTnLst>
                                    <p:set>
                                      <p:cBhvr>
                                        <p:cTn id="37" dur="1" fill="hold">
                                          <p:stCondLst>
                                            <p:cond delay="0"/>
                                          </p:stCondLst>
                                        </p:cTn>
                                        <p:tgtEl>
                                          <p:spTgt spid="247"/>
                                        </p:tgtEl>
                                        <p:attrNameLst>
                                          <p:attrName>style.visibility</p:attrName>
                                        </p:attrNameLst>
                                      </p:cBhvr>
                                      <p:to>
                                        <p:strVal val="visible"/>
                                      </p:to>
                                    </p:set>
                                    <p:anim calcmode="lin" valueType="num">
                                      <p:cBhvr additive="base">
                                        <p:cTn id="38" dur="500" fill="hold"/>
                                        <p:tgtEl>
                                          <p:spTgt spid="247"/>
                                        </p:tgtEl>
                                        <p:attrNameLst>
                                          <p:attrName>ppt_x</p:attrName>
                                        </p:attrNameLst>
                                      </p:cBhvr>
                                      <p:tavLst>
                                        <p:tav tm="0">
                                          <p:val>
                                            <p:strVal val="#ppt_x"/>
                                          </p:val>
                                        </p:tav>
                                        <p:tav tm="100000">
                                          <p:val>
                                            <p:strVal val="#ppt_x"/>
                                          </p:val>
                                        </p:tav>
                                      </p:tavLst>
                                    </p:anim>
                                    <p:anim calcmode="lin" valueType="num">
                                      <p:cBhvr additive="base">
                                        <p:cTn id="39" dur="500" fill="hold"/>
                                        <p:tgtEl>
                                          <p:spTgt spid="247"/>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12" presetClass="entr" presetSubtype="4" fill="hold" nodeType="afterEffect">
                                  <p:stCondLst>
                                    <p:cond delay="0"/>
                                  </p:stCondLst>
                                  <p:childTnLst>
                                    <p:set>
                                      <p:cBhvr>
                                        <p:cTn id="42" dur="1" fill="hold">
                                          <p:stCondLst>
                                            <p:cond delay="0"/>
                                          </p:stCondLst>
                                        </p:cTn>
                                        <p:tgtEl>
                                          <p:spTgt spid="234"/>
                                        </p:tgtEl>
                                        <p:attrNameLst>
                                          <p:attrName>style.visibility</p:attrName>
                                        </p:attrNameLst>
                                      </p:cBhvr>
                                      <p:to>
                                        <p:strVal val="visible"/>
                                      </p:to>
                                    </p:set>
                                    <p:anim calcmode="lin" valueType="num">
                                      <p:cBhvr additive="base">
                                        <p:cTn id="43" dur="500"/>
                                        <p:tgtEl>
                                          <p:spTgt spid="234"/>
                                        </p:tgtEl>
                                        <p:attrNameLst>
                                          <p:attrName>ppt_y</p:attrName>
                                        </p:attrNameLst>
                                      </p:cBhvr>
                                      <p:tavLst>
                                        <p:tav tm="0">
                                          <p:val>
                                            <p:strVal val="#ppt_y+#ppt_h*1.125000"/>
                                          </p:val>
                                        </p:tav>
                                        <p:tav tm="100000">
                                          <p:val>
                                            <p:strVal val="#ppt_y"/>
                                          </p:val>
                                        </p:tav>
                                      </p:tavLst>
                                    </p:anim>
                                    <p:animEffect transition="in" filter="wipe(up)">
                                      <p:cBhvr>
                                        <p:cTn id="44" dur="500"/>
                                        <p:tgtEl>
                                          <p:spTgt spid="234"/>
                                        </p:tgtEl>
                                      </p:cBhvr>
                                    </p:animEffect>
                                  </p:childTnLst>
                                </p:cTn>
                              </p:par>
                            </p:childTnLst>
                          </p:cTn>
                        </p:par>
                        <p:par>
                          <p:cTn id="45" fill="hold">
                            <p:stCondLst>
                              <p:cond delay="4500"/>
                            </p:stCondLst>
                            <p:childTnLst>
                              <p:par>
                                <p:cTn id="46" presetID="2" presetClass="entr" presetSubtype="2" fill="hold" nodeType="afterEffect">
                                  <p:stCondLst>
                                    <p:cond delay="0"/>
                                  </p:stCondLst>
                                  <p:childTnLst>
                                    <p:set>
                                      <p:cBhvr>
                                        <p:cTn id="47" dur="1" fill="hold">
                                          <p:stCondLst>
                                            <p:cond delay="0"/>
                                          </p:stCondLst>
                                        </p:cTn>
                                        <p:tgtEl>
                                          <p:spTgt spid="3"/>
                                        </p:tgtEl>
                                        <p:attrNameLst>
                                          <p:attrName>style.visibility</p:attrName>
                                        </p:attrNameLst>
                                      </p:cBhvr>
                                      <p:to>
                                        <p:strVal val="visible"/>
                                      </p:to>
                                    </p:set>
                                    <p:anim calcmode="lin" valueType="num">
                                      <p:cBhvr additive="base">
                                        <p:cTn id="48" dur="500" fill="hold"/>
                                        <p:tgtEl>
                                          <p:spTgt spid="3"/>
                                        </p:tgtEl>
                                        <p:attrNameLst>
                                          <p:attrName>ppt_x</p:attrName>
                                        </p:attrNameLst>
                                      </p:cBhvr>
                                      <p:tavLst>
                                        <p:tav tm="0">
                                          <p:val>
                                            <p:strVal val="1+#ppt_w/2"/>
                                          </p:val>
                                        </p:tav>
                                        <p:tav tm="100000">
                                          <p:val>
                                            <p:strVal val="#ppt_x"/>
                                          </p:val>
                                        </p:tav>
                                      </p:tavLst>
                                    </p:anim>
                                    <p:anim calcmode="lin" valueType="num">
                                      <p:cBhvr additive="base">
                                        <p:cTn id="49" dur="500" fill="hold"/>
                                        <p:tgtEl>
                                          <p:spTgt spid="3"/>
                                        </p:tgtEl>
                                        <p:attrNameLst>
                                          <p:attrName>ppt_y</p:attrName>
                                        </p:attrNameLst>
                                      </p:cBhvr>
                                      <p:tavLst>
                                        <p:tav tm="0">
                                          <p:val>
                                            <p:strVal val="#ppt_y"/>
                                          </p:val>
                                        </p:tav>
                                        <p:tav tm="100000">
                                          <p:val>
                                            <p:strVal val="#ppt_y"/>
                                          </p:val>
                                        </p:tav>
                                      </p:tavLst>
                                    </p:anim>
                                  </p:childTnLst>
                                </p:cTn>
                              </p:par>
                            </p:childTnLst>
                          </p:cTn>
                        </p:par>
                        <p:par>
                          <p:cTn id="50" fill="hold">
                            <p:stCondLst>
                              <p:cond delay="5000"/>
                            </p:stCondLst>
                            <p:childTnLst>
                              <p:par>
                                <p:cTn id="51" presetID="10" presetClass="entr" presetSubtype="0" fill="hold" nodeType="afterEffect">
                                  <p:stCondLst>
                                    <p:cond delay="0"/>
                                  </p:stCondLst>
                                  <p:childTnLst>
                                    <p:set>
                                      <p:cBhvr>
                                        <p:cTn id="52" dur="1" fill="hold">
                                          <p:stCondLst>
                                            <p:cond delay="0"/>
                                          </p:stCondLst>
                                        </p:cTn>
                                        <p:tgtEl>
                                          <p:spTgt spid="206"/>
                                        </p:tgtEl>
                                        <p:attrNameLst>
                                          <p:attrName>style.visibility</p:attrName>
                                        </p:attrNameLst>
                                      </p:cBhvr>
                                      <p:to>
                                        <p:strVal val="visible"/>
                                      </p:to>
                                    </p:set>
                                    <p:animEffect transition="in" filter="fade">
                                      <p:cBhvr>
                                        <p:cTn id="53" dur="500"/>
                                        <p:tgtEl>
                                          <p:spTgt spid="206"/>
                                        </p:tgtEl>
                                      </p:cBhvr>
                                    </p:animEffect>
                                  </p:childTnLst>
                                </p:cTn>
                              </p:par>
                            </p:childTnLst>
                          </p:cTn>
                        </p:par>
                        <p:par>
                          <p:cTn id="54" fill="hold">
                            <p:stCondLst>
                              <p:cond delay="5500"/>
                            </p:stCondLst>
                            <p:childTnLst>
                              <p:par>
                                <p:cTn id="55" presetID="10" presetClass="entr" presetSubtype="0" fill="hold" grpId="0" nodeType="afterEffect">
                                  <p:stCondLst>
                                    <p:cond delay="0"/>
                                  </p:stCondLst>
                                  <p:childTnLst>
                                    <p:set>
                                      <p:cBhvr>
                                        <p:cTn id="56" dur="1" fill="hold">
                                          <p:stCondLst>
                                            <p:cond delay="0"/>
                                          </p:stCondLst>
                                        </p:cTn>
                                        <p:tgtEl>
                                          <p:spTgt spid="203"/>
                                        </p:tgtEl>
                                        <p:attrNameLst>
                                          <p:attrName>style.visibility</p:attrName>
                                        </p:attrNameLst>
                                      </p:cBhvr>
                                      <p:to>
                                        <p:strVal val="visible"/>
                                      </p:to>
                                    </p:set>
                                    <p:animEffect transition="in" filter="fade">
                                      <p:cBhvr>
                                        <p:cTn id="57" dur="500"/>
                                        <p:tgtEl>
                                          <p:spTgt spid="203"/>
                                        </p:tgtEl>
                                      </p:cBhvr>
                                    </p:animEffect>
                                  </p:childTnLst>
                                </p:cTn>
                              </p:par>
                            </p:childTnLst>
                          </p:cTn>
                        </p:par>
                        <p:par>
                          <p:cTn id="58" fill="hold">
                            <p:stCondLst>
                              <p:cond delay="6000"/>
                            </p:stCondLst>
                            <p:childTnLst>
                              <p:par>
                                <p:cTn id="59" presetID="22" presetClass="entr" presetSubtype="8" fill="hold" grpId="0" nodeType="afterEffect">
                                  <p:stCondLst>
                                    <p:cond delay="0"/>
                                  </p:stCondLst>
                                  <p:childTnLst>
                                    <p:set>
                                      <p:cBhvr>
                                        <p:cTn id="60" dur="1" fill="hold">
                                          <p:stCondLst>
                                            <p:cond delay="0"/>
                                          </p:stCondLst>
                                        </p:cTn>
                                        <p:tgtEl>
                                          <p:spTgt spid="204"/>
                                        </p:tgtEl>
                                        <p:attrNameLst>
                                          <p:attrName>style.visibility</p:attrName>
                                        </p:attrNameLst>
                                      </p:cBhvr>
                                      <p:to>
                                        <p:strVal val="visible"/>
                                      </p:to>
                                    </p:set>
                                    <p:animEffect transition="in" filter="wipe(left)">
                                      <p:cBhvr>
                                        <p:cTn id="61" dur="500"/>
                                        <p:tgtEl>
                                          <p:spTgt spid="204"/>
                                        </p:tgtEl>
                                      </p:cBhvr>
                                    </p:animEffect>
                                  </p:childTnLst>
                                </p:cTn>
                              </p:par>
                            </p:childTnLst>
                          </p:cTn>
                        </p:par>
                        <p:par>
                          <p:cTn id="62" fill="hold">
                            <p:stCondLst>
                              <p:cond delay="6500"/>
                            </p:stCondLst>
                            <p:childTnLst>
                              <p:par>
                                <p:cTn id="63" presetID="10" presetClass="entr" presetSubtype="0" fill="hold" grpId="0" nodeType="afterEffect">
                                  <p:stCondLst>
                                    <p:cond delay="0"/>
                                  </p:stCondLst>
                                  <p:childTnLst>
                                    <p:set>
                                      <p:cBhvr>
                                        <p:cTn id="64" dur="1" fill="hold">
                                          <p:stCondLst>
                                            <p:cond delay="0"/>
                                          </p:stCondLst>
                                        </p:cTn>
                                        <p:tgtEl>
                                          <p:spTgt spid="205"/>
                                        </p:tgtEl>
                                        <p:attrNameLst>
                                          <p:attrName>style.visibility</p:attrName>
                                        </p:attrNameLst>
                                      </p:cBhvr>
                                      <p:to>
                                        <p:strVal val="visible"/>
                                      </p:to>
                                    </p:set>
                                    <p:animEffect transition="in" filter="fade">
                                      <p:cBhvr>
                                        <p:cTn id="65" dur="500"/>
                                        <p:tgtEl>
                                          <p:spTgt spid="205"/>
                                        </p:tgtEl>
                                      </p:cBhvr>
                                    </p:animEffect>
                                  </p:childTnLst>
                                </p:cTn>
                              </p:par>
                            </p:childTnLst>
                          </p:cTn>
                        </p:par>
                        <p:par>
                          <p:cTn id="66" fill="hold">
                            <p:stCondLst>
                              <p:cond delay="7000"/>
                            </p:stCondLst>
                            <p:childTnLst>
                              <p:par>
                                <p:cTn id="67" presetID="10" presetClass="entr" presetSubtype="0" fill="hold" grpId="0" nodeType="afterEffect">
                                  <p:stCondLst>
                                    <p:cond delay="0"/>
                                  </p:stCondLst>
                                  <p:childTnLst>
                                    <p:set>
                                      <p:cBhvr>
                                        <p:cTn id="68" dur="1" fill="hold">
                                          <p:stCondLst>
                                            <p:cond delay="0"/>
                                          </p:stCondLst>
                                        </p:cTn>
                                        <p:tgtEl>
                                          <p:spTgt spid="213"/>
                                        </p:tgtEl>
                                        <p:attrNameLst>
                                          <p:attrName>style.visibility</p:attrName>
                                        </p:attrNameLst>
                                      </p:cBhvr>
                                      <p:to>
                                        <p:strVal val="visible"/>
                                      </p:to>
                                    </p:set>
                                    <p:animEffect transition="in" filter="fade">
                                      <p:cBhvr>
                                        <p:cTn id="69" dur="500"/>
                                        <p:tgtEl>
                                          <p:spTgt spid="213"/>
                                        </p:tgtEl>
                                      </p:cBhvr>
                                    </p:animEffect>
                                  </p:childTnLst>
                                </p:cTn>
                              </p:par>
                            </p:childTnLst>
                          </p:cTn>
                        </p:par>
                        <p:par>
                          <p:cTn id="70" fill="hold">
                            <p:stCondLst>
                              <p:cond delay="7500"/>
                            </p:stCondLst>
                            <p:childTnLst>
                              <p:par>
                                <p:cTn id="71" presetID="10" presetClass="entr" presetSubtype="0" fill="hold" grpId="0" nodeType="afterEffect">
                                  <p:stCondLst>
                                    <p:cond delay="0"/>
                                  </p:stCondLst>
                                  <p:childTnLst>
                                    <p:set>
                                      <p:cBhvr>
                                        <p:cTn id="72" dur="1" fill="hold">
                                          <p:stCondLst>
                                            <p:cond delay="0"/>
                                          </p:stCondLst>
                                        </p:cTn>
                                        <p:tgtEl>
                                          <p:spTgt spid="210"/>
                                        </p:tgtEl>
                                        <p:attrNameLst>
                                          <p:attrName>style.visibility</p:attrName>
                                        </p:attrNameLst>
                                      </p:cBhvr>
                                      <p:to>
                                        <p:strVal val="visible"/>
                                      </p:to>
                                    </p:set>
                                    <p:animEffect transition="in" filter="fade">
                                      <p:cBhvr>
                                        <p:cTn id="73" dur="500"/>
                                        <p:tgtEl>
                                          <p:spTgt spid="210"/>
                                        </p:tgtEl>
                                      </p:cBhvr>
                                    </p:animEffect>
                                  </p:childTnLst>
                                </p:cTn>
                              </p:par>
                            </p:childTnLst>
                          </p:cTn>
                        </p:par>
                        <p:par>
                          <p:cTn id="74" fill="hold">
                            <p:stCondLst>
                              <p:cond delay="8000"/>
                            </p:stCondLst>
                            <p:childTnLst>
                              <p:par>
                                <p:cTn id="75" presetID="22" presetClass="entr" presetSubtype="8" fill="hold" grpId="0" nodeType="afterEffect">
                                  <p:stCondLst>
                                    <p:cond delay="0"/>
                                  </p:stCondLst>
                                  <p:childTnLst>
                                    <p:set>
                                      <p:cBhvr>
                                        <p:cTn id="76" dur="1" fill="hold">
                                          <p:stCondLst>
                                            <p:cond delay="0"/>
                                          </p:stCondLst>
                                        </p:cTn>
                                        <p:tgtEl>
                                          <p:spTgt spid="211"/>
                                        </p:tgtEl>
                                        <p:attrNameLst>
                                          <p:attrName>style.visibility</p:attrName>
                                        </p:attrNameLst>
                                      </p:cBhvr>
                                      <p:to>
                                        <p:strVal val="visible"/>
                                      </p:to>
                                    </p:set>
                                    <p:animEffect transition="in" filter="wipe(left)">
                                      <p:cBhvr>
                                        <p:cTn id="77" dur="500"/>
                                        <p:tgtEl>
                                          <p:spTgt spid="211"/>
                                        </p:tgtEl>
                                      </p:cBhvr>
                                    </p:animEffect>
                                  </p:childTnLst>
                                </p:cTn>
                              </p:par>
                            </p:childTnLst>
                          </p:cTn>
                        </p:par>
                        <p:par>
                          <p:cTn id="78" fill="hold">
                            <p:stCondLst>
                              <p:cond delay="8500"/>
                            </p:stCondLst>
                            <p:childTnLst>
                              <p:par>
                                <p:cTn id="79" presetID="10" presetClass="entr" presetSubtype="0" fill="hold" nodeType="afterEffect">
                                  <p:stCondLst>
                                    <p:cond delay="0"/>
                                  </p:stCondLst>
                                  <p:childTnLst>
                                    <p:set>
                                      <p:cBhvr>
                                        <p:cTn id="80" dur="1" fill="hold">
                                          <p:stCondLst>
                                            <p:cond delay="0"/>
                                          </p:stCondLst>
                                        </p:cTn>
                                        <p:tgtEl>
                                          <p:spTgt spid="212">
                                            <p:txEl>
                                              <p:pRg st="0" end="0"/>
                                            </p:txEl>
                                          </p:spTgt>
                                        </p:tgtEl>
                                        <p:attrNameLst>
                                          <p:attrName>style.visibility</p:attrName>
                                        </p:attrNameLst>
                                      </p:cBhvr>
                                      <p:to>
                                        <p:strVal val="visible"/>
                                      </p:to>
                                    </p:set>
                                    <p:animEffect transition="in" filter="fade">
                                      <p:cBhvr>
                                        <p:cTn id="81" dur="500"/>
                                        <p:tgtEl>
                                          <p:spTgt spid="212">
                                            <p:txEl>
                                              <p:pRg st="0" end="0"/>
                                            </p:txEl>
                                          </p:spTgt>
                                        </p:tgtEl>
                                      </p:cBhvr>
                                    </p:animEffect>
                                  </p:childTnLst>
                                </p:cTn>
                              </p:par>
                            </p:childTnLst>
                          </p:cTn>
                        </p:par>
                        <p:par>
                          <p:cTn id="82" fill="hold">
                            <p:stCondLst>
                              <p:cond delay="9000"/>
                            </p:stCondLst>
                            <p:childTnLst>
                              <p:par>
                                <p:cTn id="83" presetID="10" presetClass="entr" presetSubtype="0" fill="hold" nodeType="afterEffect">
                                  <p:stCondLst>
                                    <p:cond delay="0"/>
                                  </p:stCondLst>
                                  <p:childTnLst>
                                    <p:set>
                                      <p:cBhvr>
                                        <p:cTn id="84" dur="1" fill="hold">
                                          <p:stCondLst>
                                            <p:cond delay="0"/>
                                          </p:stCondLst>
                                        </p:cTn>
                                        <p:tgtEl>
                                          <p:spTgt spid="218"/>
                                        </p:tgtEl>
                                        <p:attrNameLst>
                                          <p:attrName>style.visibility</p:attrName>
                                        </p:attrNameLst>
                                      </p:cBhvr>
                                      <p:to>
                                        <p:strVal val="visible"/>
                                      </p:to>
                                    </p:set>
                                    <p:animEffect transition="in" filter="fade">
                                      <p:cBhvr>
                                        <p:cTn id="85" dur="500"/>
                                        <p:tgtEl>
                                          <p:spTgt spid="218"/>
                                        </p:tgtEl>
                                      </p:cBhvr>
                                    </p:animEffect>
                                  </p:childTnLst>
                                </p:cTn>
                              </p:par>
                            </p:childTnLst>
                          </p:cTn>
                        </p:par>
                        <p:par>
                          <p:cTn id="86" fill="hold">
                            <p:stCondLst>
                              <p:cond delay="9500"/>
                            </p:stCondLst>
                            <p:childTnLst>
                              <p:par>
                                <p:cTn id="87" presetID="10" presetClass="entr" presetSubtype="0" fill="hold" grpId="0" nodeType="afterEffect">
                                  <p:stCondLst>
                                    <p:cond delay="0"/>
                                  </p:stCondLst>
                                  <p:childTnLst>
                                    <p:set>
                                      <p:cBhvr>
                                        <p:cTn id="88" dur="1" fill="hold">
                                          <p:stCondLst>
                                            <p:cond delay="0"/>
                                          </p:stCondLst>
                                        </p:cTn>
                                        <p:tgtEl>
                                          <p:spTgt spid="215"/>
                                        </p:tgtEl>
                                        <p:attrNameLst>
                                          <p:attrName>style.visibility</p:attrName>
                                        </p:attrNameLst>
                                      </p:cBhvr>
                                      <p:to>
                                        <p:strVal val="visible"/>
                                      </p:to>
                                    </p:set>
                                    <p:animEffect transition="in" filter="fade">
                                      <p:cBhvr>
                                        <p:cTn id="89" dur="500"/>
                                        <p:tgtEl>
                                          <p:spTgt spid="215"/>
                                        </p:tgtEl>
                                      </p:cBhvr>
                                    </p:animEffect>
                                  </p:childTnLst>
                                </p:cTn>
                              </p:par>
                            </p:childTnLst>
                          </p:cTn>
                        </p:par>
                        <p:par>
                          <p:cTn id="90" fill="hold">
                            <p:stCondLst>
                              <p:cond delay="10000"/>
                            </p:stCondLst>
                            <p:childTnLst>
                              <p:par>
                                <p:cTn id="91" presetID="22" presetClass="entr" presetSubtype="8" fill="hold" grpId="0" nodeType="afterEffect">
                                  <p:stCondLst>
                                    <p:cond delay="0"/>
                                  </p:stCondLst>
                                  <p:childTnLst>
                                    <p:set>
                                      <p:cBhvr>
                                        <p:cTn id="92" dur="1" fill="hold">
                                          <p:stCondLst>
                                            <p:cond delay="0"/>
                                          </p:stCondLst>
                                        </p:cTn>
                                        <p:tgtEl>
                                          <p:spTgt spid="216"/>
                                        </p:tgtEl>
                                        <p:attrNameLst>
                                          <p:attrName>style.visibility</p:attrName>
                                        </p:attrNameLst>
                                      </p:cBhvr>
                                      <p:to>
                                        <p:strVal val="visible"/>
                                      </p:to>
                                    </p:set>
                                    <p:animEffect transition="in" filter="wipe(left)">
                                      <p:cBhvr>
                                        <p:cTn id="93" dur="500"/>
                                        <p:tgtEl>
                                          <p:spTgt spid="216"/>
                                        </p:tgtEl>
                                      </p:cBhvr>
                                    </p:animEffect>
                                  </p:childTnLst>
                                </p:cTn>
                              </p:par>
                            </p:childTnLst>
                          </p:cTn>
                        </p:par>
                        <p:par>
                          <p:cTn id="94" fill="hold">
                            <p:stCondLst>
                              <p:cond delay="10500"/>
                            </p:stCondLst>
                            <p:childTnLst>
                              <p:par>
                                <p:cTn id="95" presetID="10" presetClass="entr" presetSubtype="0" fill="hold" grpId="0" nodeType="afterEffect">
                                  <p:stCondLst>
                                    <p:cond delay="0"/>
                                  </p:stCondLst>
                                  <p:childTnLst>
                                    <p:set>
                                      <p:cBhvr>
                                        <p:cTn id="96" dur="1" fill="hold">
                                          <p:stCondLst>
                                            <p:cond delay="0"/>
                                          </p:stCondLst>
                                        </p:cTn>
                                        <p:tgtEl>
                                          <p:spTgt spid="217"/>
                                        </p:tgtEl>
                                        <p:attrNameLst>
                                          <p:attrName>style.visibility</p:attrName>
                                        </p:attrNameLst>
                                      </p:cBhvr>
                                      <p:to>
                                        <p:strVal val="visible"/>
                                      </p:to>
                                    </p:set>
                                    <p:animEffect transition="in" filter="fade">
                                      <p:cBhvr>
                                        <p:cTn id="97" dur="500"/>
                                        <p:tgtEl>
                                          <p:spTgt spid="217"/>
                                        </p:tgtEl>
                                      </p:cBhvr>
                                    </p:animEffect>
                                  </p:childTnLst>
                                </p:cTn>
                              </p:par>
                            </p:childTnLst>
                          </p:cTn>
                        </p:par>
                        <p:par>
                          <p:cTn id="98" fill="hold">
                            <p:stCondLst>
                              <p:cond delay="11000"/>
                            </p:stCondLst>
                            <p:childTnLst>
                              <p:par>
                                <p:cTn id="99" presetID="10" presetClass="entr" presetSubtype="0" fill="hold" grpId="0" nodeType="afterEffect">
                                  <p:stCondLst>
                                    <p:cond delay="0"/>
                                  </p:stCondLst>
                                  <p:childTnLst>
                                    <p:set>
                                      <p:cBhvr>
                                        <p:cTn id="100" dur="1" fill="hold">
                                          <p:stCondLst>
                                            <p:cond delay="0"/>
                                          </p:stCondLst>
                                        </p:cTn>
                                        <p:tgtEl>
                                          <p:spTgt spid="226"/>
                                        </p:tgtEl>
                                        <p:attrNameLst>
                                          <p:attrName>style.visibility</p:attrName>
                                        </p:attrNameLst>
                                      </p:cBhvr>
                                      <p:to>
                                        <p:strVal val="visible"/>
                                      </p:to>
                                    </p:set>
                                    <p:animEffect transition="in" filter="fade">
                                      <p:cBhvr>
                                        <p:cTn id="101" dur="500"/>
                                        <p:tgtEl>
                                          <p:spTgt spid="226"/>
                                        </p:tgtEl>
                                      </p:cBhvr>
                                    </p:animEffect>
                                  </p:childTnLst>
                                </p:cTn>
                              </p:par>
                            </p:childTnLst>
                          </p:cTn>
                        </p:par>
                        <p:par>
                          <p:cTn id="102" fill="hold">
                            <p:stCondLst>
                              <p:cond delay="11500"/>
                            </p:stCondLst>
                            <p:childTnLst>
                              <p:par>
                                <p:cTn id="103" presetID="10" presetClass="entr" presetSubtype="0" fill="hold" grpId="0" nodeType="afterEffect">
                                  <p:stCondLst>
                                    <p:cond delay="0"/>
                                  </p:stCondLst>
                                  <p:childTnLst>
                                    <p:set>
                                      <p:cBhvr>
                                        <p:cTn id="104" dur="1" fill="hold">
                                          <p:stCondLst>
                                            <p:cond delay="0"/>
                                          </p:stCondLst>
                                        </p:cTn>
                                        <p:tgtEl>
                                          <p:spTgt spid="223"/>
                                        </p:tgtEl>
                                        <p:attrNameLst>
                                          <p:attrName>style.visibility</p:attrName>
                                        </p:attrNameLst>
                                      </p:cBhvr>
                                      <p:to>
                                        <p:strVal val="visible"/>
                                      </p:to>
                                    </p:set>
                                    <p:animEffect transition="in" filter="fade">
                                      <p:cBhvr>
                                        <p:cTn id="105" dur="500"/>
                                        <p:tgtEl>
                                          <p:spTgt spid="223"/>
                                        </p:tgtEl>
                                      </p:cBhvr>
                                    </p:animEffect>
                                  </p:childTnLst>
                                </p:cTn>
                              </p:par>
                            </p:childTnLst>
                          </p:cTn>
                        </p:par>
                        <p:par>
                          <p:cTn id="106" fill="hold">
                            <p:stCondLst>
                              <p:cond delay="12000"/>
                            </p:stCondLst>
                            <p:childTnLst>
                              <p:par>
                                <p:cTn id="107" presetID="22" presetClass="entr" presetSubtype="8" fill="hold" grpId="0" nodeType="afterEffect">
                                  <p:stCondLst>
                                    <p:cond delay="0"/>
                                  </p:stCondLst>
                                  <p:childTnLst>
                                    <p:set>
                                      <p:cBhvr>
                                        <p:cTn id="108" dur="1" fill="hold">
                                          <p:stCondLst>
                                            <p:cond delay="0"/>
                                          </p:stCondLst>
                                        </p:cTn>
                                        <p:tgtEl>
                                          <p:spTgt spid="224"/>
                                        </p:tgtEl>
                                        <p:attrNameLst>
                                          <p:attrName>style.visibility</p:attrName>
                                        </p:attrNameLst>
                                      </p:cBhvr>
                                      <p:to>
                                        <p:strVal val="visible"/>
                                      </p:to>
                                    </p:set>
                                    <p:animEffect transition="in" filter="wipe(left)">
                                      <p:cBhvr>
                                        <p:cTn id="109" dur="500"/>
                                        <p:tgtEl>
                                          <p:spTgt spid="224"/>
                                        </p:tgtEl>
                                      </p:cBhvr>
                                    </p:animEffect>
                                  </p:childTnLst>
                                </p:cTn>
                              </p:par>
                            </p:childTnLst>
                          </p:cTn>
                        </p:par>
                        <p:par>
                          <p:cTn id="110" fill="hold">
                            <p:stCondLst>
                              <p:cond delay="12500"/>
                            </p:stCondLst>
                            <p:childTnLst>
                              <p:par>
                                <p:cTn id="111" presetID="10" presetClass="entr" presetSubtype="0" fill="hold" grpId="0" nodeType="afterEffect">
                                  <p:stCondLst>
                                    <p:cond delay="0"/>
                                  </p:stCondLst>
                                  <p:childTnLst>
                                    <p:set>
                                      <p:cBhvr>
                                        <p:cTn id="112" dur="1" fill="hold">
                                          <p:stCondLst>
                                            <p:cond delay="0"/>
                                          </p:stCondLst>
                                        </p:cTn>
                                        <p:tgtEl>
                                          <p:spTgt spid="225"/>
                                        </p:tgtEl>
                                        <p:attrNameLst>
                                          <p:attrName>style.visibility</p:attrName>
                                        </p:attrNameLst>
                                      </p:cBhvr>
                                      <p:to>
                                        <p:strVal val="visible"/>
                                      </p:to>
                                    </p:set>
                                    <p:animEffect transition="in" filter="fade">
                                      <p:cBhvr>
                                        <p:cTn id="113" dur="500"/>
                                        <p:tgtEl>
                                          <p:spTgt spid="225"/>
                                        </p:tgtEl>
                                      </p:cBhvr>
                                    </p:animEffect>
                                  </p:childTnLst>
                                </p:cTn>
                              </p:par>
                            </p:childTnLst>
                          </p:cTn>
                        </p:par>
                        <p:par>
                          <p:cTn id="114" fill="hold">
                            <p:stCondLst>
                              <p:cond delay="13000"/>
                            </p:stCondLst>
                            <p:childTnLst>
                              <p:par>
                                <p:cTn id="115" presetID="10" presetClass="entr" presetSubtype="0" fill="hold" nodeType="afterEffect">
                                  <p:stCondLst>
                                    <p:cond delay="0"/>
                                  </p:stCondLst>
                                  <p:childTnLst>
                                    <p:set>
                                      <p:cBhvr>
                                        <p:cTn id="116" dur="1" fill="hold">
                                          <p:stCondLst>
                                            <p:cond delay="0"/>
                                          </p:stCondLst>
                                        </p:cTn>
                                        <p:tgtEl>
                                          <p:spTgt spid="231"/>
                                        </p:tgtEl>
                                        <p:attrNameLst>
                                          <p:attrName>style.visibility</p:attrName>
                                        </p:attrNameLst>
                                      </p:cBhvr>
                                      <p:to>
                                        <p:strVal val="visible"/>
                                      </p:to>
                                    </p:set>
                                    <p:animEffect transition="in" filter="fade">
                                      <p:cBhvr>
                                        <p:cTn id="117" dur="500"/>
                                        <p:tgtEl>
                                          <p:spTgt spid="231"/>
                                        </p:tgtEl>
                                      </p:cBhvr>
                                    </p:animEffect>
                                  </p:childTnLst>
                                </p:cTn>
                              </p:par>
                            </p:childTnLst>
                          </p:cTn>
                        </p:par>
                        <p:par>
                          <p:cTn id="118" fill="hold">
                            <p:stCondLst>
                              <p:cond delay="13500"/>
                            </p:stCondLst>
                            <p:childTnLst>
                              <p:par>
                                <p:cTn id="119" presetID="10" presetClass="entr" presetSubtype="0" fill="hold" grpId="0" nodeType="afterEffect">
                                  <p:stCondLst>
                                    <p:cond delay="0"/>
                                  </p:stCondLst>
                                  <p:childTnLst>
                                    <p:set>
                                      <p:cBhvr>
                                        <p:cTn id="120" dur="1" fill="hold">
                                          <p:stCondLst>
                                            <p:cond delay="0"/>
                                          </p:stCondLst>
                                        </p:cTn>
                                        <p:tgtEl>
                                          <p:spTgt spid="228"/>
                                        </p:tgtEl>
                                        <p:attrNameLst>
                                          <p:attrName>style.visibility</p:attrName>
                                        </p:attrNameLst>
                                      </p:cBhvr>
                                      <p:to>
                                        <p:strVal val="visible"/>
                                      </p:to>
                                    </p:set>
                                    <p:animEffect transition="in" filter="fade">
                                      <p:cBhvr>
                                        <p:cTn id="121" dur="500"/>
                                        <p:tgtEl>
                                          <p:spTgt spid="228"/>
                                        </p:tgtEl>
                                      </p:cBhvr>
                                    </p:animEffect>
                                  </p:childTnLst>
                                </p:cTn>
                              </p:par>
                            </p:childTnLst>
                          </p:cTn>
                        </p:par>
                        <p:par>
                          <p:cTn id="122" fill="hold">
                            <p:stCondLst>
                              <p:cond delay="14000"/>
                            </p:stCondLst>
                            <p:childTnLst>
                              <p:par>
                                <p:cTn id="123" presetID="22" presetClass="entr" presetSubtype="8" fill="hold" grpId="0" nodeType="afterEffect">
                                  <p:stCondLst>
                                    <p:cond delay="0"/>
                                  </p:stCondLst>
                                  <p:childTnLst>
                                    <p:set>
                                      <p:cBhvr>
                                        <p:cTn id="124" dur="1" fill="hold">
                                          <p:stCondLst>
                                            <p:cond delay="0"/>
                                          </p:stCondLst>
                                        </p:cTn>
                                        <p:tgtEl>
                                          <p:spTgt spid="229"/>
                                        </p:tgtEl>
                                        <p:attrNameLst>
                                          <p:attrName>style.visibility</p:attrName>
                                        </p:attrNameLst>
                                      </p:cBhvr>
                                      <p:to>
                                        <p:strVal val="visible"/>
                                      </p:to>
                                    </p:set>
                                    <p:animEffect transition="in" filter="wipe(left)">
                                      <p:cBhvr>
                                        <p:cTn id="125" dur="500"/>
                                        <p:tgtEl>
                                          <p:spTgt spid="229"/>
                                        </p:tgtEl>
                                      </p:cBhvr>
                                    </p:animEffect>
                                  </p:childTnLst>
                                </p:cTn>
                              </p:par>
                            </p:childTnLst>
                          </p:cTn>
                        </p:par>
                        <p:par>
                          <p:cTn id="126" fill="hold">
                            <p:stCondLst>
                              <p:cond delay="14500"/>
                            </p:stCondLst>
                            <p:childTnLst>
                              <p:par>
                                <p:cTn id="127" presetID="10" presetClass="entr" presetSubtype="0" fill="hold" grpId="0" nodeType="afterEffect">
                                  <p:stCondLst>
                                    <p:cond delay="0"/>
                                  </p:stCondLst>
                                  <p:childTnLst>
                                    <p:set>
                                      <p:cBhvr>
                                        <p:cTn id="128" dur="1" fill="hold">
                                          <p:stCondLst>
                                            <p:cond delay="0"/>
                                          </p:stCondLst>
                                        </p:cTn>
                                        <p:tgtEl>
                                          <p:spTgt spid="230"/>
                                        </p:tgtEl>
                                        <p:attrNameLst>
                                          <p:attrName>style.visibility</p:attrName>
                                        </p:attrNameLst>
                                      </p:cBhvr>
                                      <p:to>
                                        <p:strVal val="visible"/>
                                      </p:to>
                                    </p:set>
                                    <p:animEffect transition="in" filter="fade">
                                      <p:cBhvr>
                                        <p:cTn id="129" dur="500"/>
                                        <p:tgtEl>
                                          <p:spTgt spid="2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3" grpId="0" animBg="1"/>
      <p:bldP spid="204" grpId="0" animBg="1"/>
      <p:bldP spid="205" grpId="0"/>
      <p:bldP spid="210" grpId="0" animBg="1"/>
      <p:bldP spid="211" grpId="0" animBg="1"/>
      <p:bldP spid="213" grpId="0" animBg="1"/>
      <p:bldP spid="215" grpId="0" animBg="1"/>
      <p:bldP spid="216" grpId="0" animBg="1"/>
      <p:bldP spid="217" grpId="0"/>
      <p:bldP spid="223" grpId="0" animBg="1"/>
      <p:bldP spid="224" grpId="0" animBg="1"/>
      <p:bldP spid="225" grpId="0"/>
      <p:bldP spid="226" grpId="0" animBg="1"/>
      <p:bldP spid="228" grpId="0" animBg="1"/>
      <p:bldP spid="229" grpId="0" animBg="1"/>
      <p:bldP spid="230" grpId="0"/>
      <p:bldP spid="236" grpId="0"/>
      <p:bldP spid="238"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5" name="Group 234"/>
          <p:cNvGrpSpPr/>
          <p:nvPr/>
        </p:nvGrpSpPr>
        <p:grpSpPr>
          <a:xfrm>
            <a:off x="5182479" y="4100152"/>
            <a:ext cx="7900655" cy="4202642"/>
            <a:chOff x="12239219" y="3974289"/>
            <a:chExt cx="10311633" cy="6334025"/>
          </a:xfrm>
        </p:grpSpPr>
        <p:sp>
          <p:nvSpPr>
            <p:cNvPr id="236" name="Freeform 1"/>
            <p:cNvSpPr>
              <a:spLocks noChangeArrowheads="1"/>
            </p:cNvSpPr>
            <p:nvPr/>
          </p:nvSpPr>
          <p:spPr bwMode="auto">
            <a:xfrm>
              <a:off x="20625828" y="10060148"/>
              <a:ext cx="16234" cy="25513"/>
            </a:xfrm>
            <a:custGeom>
              <a:avLst/>
              <a:gdLst>
                <a:gd name="T0" fmla="*/ 15 w 32"/>
                <a:gd name="T1" fmla="*/ 0 h 49"/>
                <a:gd name="T2" fmla="*/ 15 w 32"/>
                <a:gd name="T3" fmla="*/ 0 h 49"/>
                <a:gd name="T4" fmla="*/ 0 w 32"/>
                <a:gd name="T5" fmla="*/ 16 h 49"/>
                <a:gd name="T6" fmla="*/ 15 w 32"/>
                <a:gd name="T7" fmla="*/ 32 h 49"/>
                <a:gd name="T8" fmla="*/ 15 w 32"/>
                <a:gd name="T9" fmla="*/ 0 h 49"/>
              </a:gdLst>
              <a:ahLst/>
              <a:cxnLst>
                <a:cxn ang="0">
                  <a:pos x="T0" y="T1"/>
                </a:cxn>
                <a:cxn ang="0">
                  <a:pos x="T2" y="T3"/>
                </a:cxn>
                <a:cxn ang="0">
                  <a:pos x="T4" y="T5"/>
                </a:cxn>
                <a:cxn ang="0">
                  <a:pos x="T6" y="T7"/>
                </a:cxn>
                <a:cxn ang="0">
                  <a:pos x="T8" y="T9"/>
                </a:cxn>
              </a:cxnLst>
              <a:rect l="0" t="0" r="r" b="b"/>
              <a:pathLst>
                <a:path w="32" h="49">
                  <a:moveTo>
                    <a:pt x="15" y="0"/>
                  </a:moveTo>
                  <a:lnTo>
                    <a:pt x="15" y="0"/>
                  </a:lnTo>
                  <a:cubicBezTo>
                    <a:pt x="15" y="0"/>
                    <a:pt x="0" y="8"/>
                    <a:pt x="0" y="16"/>
                  </a:cubicBezTo>
                  <a:cubicBezTo>
                    <a:pt x="0" y="32"/>
                    <a:pt x="7" y="48"/>
                    <a:pt x="15" y="32"/>
                  </a:cubicBezTo>
                  <a:cubicBezTo>
                    <a:pt x="23" y="24"/>
                    <a:pt x="31" y="0"/>
                    <a:pt x="15"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37" name="Freeform 2"/>
            <p:cNvSpPr>
              <a:spLocks noChangeArrowheads="1"/>
            </p:cNvSpPr>
            <p:nvPr/>
          </p:nvSpPr>
          <p:spPr bwMode="auto">
            <a:xfrm>
              <a:off x="20625828" y="10060148"/>
              <a:ext cx="16234" cy="20874"/>
            </a:xfrm>
            <a:custGeom>
              <a:avLst/>
              <a:gdLst>
                <a:gd name="T0" fmla="*/ 7 w 32"/>
                <a:gd name="T1" fmla="*/ 40 h 41"/>
                <a:gd name="T2" fmla="*/ 7 w 32"/>
                <a:gd name="T3" fmla="*/ 40 h 41"/>
                <a:gd name="T4" fmla="*/ 7 w 32"/>
                <a:gd name="T5" fmla="*/ 40 h 41"/>
                <a:gd name="T6" fmla="*/ 0 w 32"/>
                <a:gd name="T7" fmla="*/ 16 h 41"/>
                <a:gd name="T8" fmla="*/ 15 w 32"/>
                <a:gd name="T9" fmla="*/ 0 h 41"/>
                <a:gd name="T10" fmla="*/ 15 w 32"/>
                <a:gd name="T11" fmla="*/ 0 h 41"/>
                <a:gd name="T12" fmla="*/ 23 w 32"/>
                <a:gd name="T13" fmla="*/ 0 h 41"/>
                <a:gd name="T14" fmla="*/ 15 w 32"/>
                <a:gd name="T15" fmla="*/ 32 h 41"/>
                <a:gd name="T16" fmla="*/ 7 w 32"/>
                <a:gd name="T17" fmla="*/ 40 h 41"/>
                <a:gd name="T18" fmla="*/ 15 w 32"/>
                <a:gd name="T19" fmla="*/ 8 h 41"/>
                <a:gd name="T20" fmla="*/ 15 w 32"/>
                <a:gd name="T21" fmla="*/ 8 h 41"/>
                <a:gd name="T22" fmla="*/ 7 w 32"/>
                <a:gd name="T23" fmla="*/ 16 h 41"/>
                <a:gd name="T24" fmla="*/ 7 w 32"/>
                <a:gd name="T25" fmla="*/ 32 h 41"/>
                <a:gd name="T26" fmla="*/ 15 w 32"/>
                <a:gd name="T27" fmla="*/ 32 h 41"/>
                <a:gd name="T28" fmla="*/ 15 w 32"/>
                <a:gd name="T2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1">
                  <a:moveTo>
                    <a:pt x="7" y="40"/>
                  </a:moveTo>
                  <a:lnTo>
                    <a:pt x="7" y="40"/>
                  </a:lnTo>
                  <a:lnTo>
                    <a:pt x="7" y="40"/>
                  </a:lnTo>
                  <a:cubicBezTo>
                    <a:pt x="0" y="40"/>
                    <a:pt x="0" y="24"/>
                    <a:pt x="0" y="16"/>
                  </a:cubicBezTo>
                  <a:cubicBezTo>
                    <a:pt x="0" y="0"/>
                    <a:pt x="15" y="0"/>
                    <a:pt x="15" y="0"/>
                  </a:cubicBezTo>
                  <a:lnTo>
                    <a:pt x="15" y="0"/>
                  </a:lnTo>
                  <a:cubicBezTo>
                    <a:pt x="23" y="0"/>
                    <a:pt x="23" y="0"/>
                    <a:pt x="23" y="0"/>
                  </a:cubicBezTo>
                  <a:cubicBezTo>
                    <a:pt x="31" y="8"/>
                    <a:pt x="23" y="24"/>
                    <a:pt x="15" y="32"/>
                  </a:cubicBezTo>
                  <a:cubicBezTo>
                    <a:pt x="15" y="40"/>
                    <a:pt x="15" y="40"/>
                    <a:pt x="7" y="40"/>
                  </a:cubicBezTo>
                  <a:close/>
                  <a:moveTo>
                    <a:pt x="15" y="8"/>
                  </a:moveTo>
                  <a:lnTo>
                    <a:pt x="15" y="8"/>
                  </a:lnTo>
                  <a:cubicBezTo>
                    <a:pt x="15" y="8"/>
                    <a:pt x="7" y="8"/>
                    <a:pt x="7" y="16"/>
                  </a:cubicBezTo>
                  <a:cubicBezTo>
                    <a:pt x="7" y="24"/>
                    <a:pt x="7" y="32"/>
                    <a:pt x="7" y="32"/>
                  </a:cubicBezTo>
                  <a:lnTo>
                    <a:pt x="15" y="32"/>
                  </a:lnTo>
                  <a:cubicBezTo>
                    <a:pt x="15" y="16"/>
                    <a:pt x="15" y="8"/>
                    <a:pt x="15" y="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38" name="Freeform 3"/>
            <p:cNvSpPr>
              <a:spLocks noChangeArrowheads="1"/>
            </p:cNvSpPr>
            <p:nvPr/>
          </p:nvSpPr>
          <p:spPr bwMode="auto">
            <a:xfrm>
              <a:off x="20604954" y="10074063"/>
              <a:ext cx="16236" cy="13916"/>
            </a:xfrm>
            <a:custGeom>
              <a:avLst/>
              <a:gdLst>
                <a:gd name="T0" fmla="*/ 8 w 33"/>
                <a:gd name="T1" fmla="*/ 0 h 25"/>
                <a:gd name="T2" fmla="*/ 8 w 33"/>
                <a:gd name="T3" fmla="*/ 0 h 25"/>
                <a:gd name="T4" fmla="*/ 8 w 33"/>
                <a:gd name="T5" fmla="*/ 16 h 25"/>
                <a:gd name="T6" fmla="*/ 24 w 33"/>
                <a:gd name="T7" fmla="*/ 8 h 25"/>
                <a:gd name="T8" fmla="*/ 8 w 33"/>
                <a:gd name="T9" fmla="*/ 0 h 25"/>
              </a:gdLst>
              <a:ahLst/>
              <a:cxnLst>
                <a:cxn ang="0">
                  <a:pos x="T0" y="T1"/>
                </a:cxn>
                <a:cxn ang="0">
                  <a:pos x="T2" y="T3"/>
                </a:cxn>
                <a:cxn ang="0">
                  <a:pos x="T4" y="T5"/>
                </a:cxn>
                <a:cxn ang="0">
                  <a:pos x="T6" y="T7"/>
                </a:cxn>
                <a:cxn ang="0">
                  <a:pos x="T8" y="T9"/>
                </a:cxn>
              </a:cxnLst>
              <a:rect l="0" t="0" r="r" b="b"/>
              <a:pathLst>
                <a:path w="33" h="25">
                  <a:moveTo>
                    <a:pt x="8" y="0"/>
                  </a:moveTo>
                  <a:lnTo>
                    <a:pt x="8" y="0"/>
                  </a:lnTo>
                  <a:cubicBezTo>
                    <a:pt x="8" y="0"/>
                    <a:pt x="0" y="16"/>
                    <a:pt x="8" y="16"/>
                  </a:cubicBezTo>
                  <a:cubicBezTo>
                    <a:pt x="24" y="16"/>
                    <a:pt x="32" y="24"/>
                    <a:pt x="24" y="8"/>
                  </a:cubicBezTo>
                  <a:cubicBezTo>
                    <a:pt x="16" y="0"/>
                    <a:pt x="16" y="0"/>
                    <a:pt x="8"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39" name="Freeform 4"/>
            <p:cNvSpPr>
              <a:spLocks noChangeArrowheads="1"/>
            </p:cNvSpPr>
            <p:nvPr/>
          </p:nvSpPr>
          <p:spPr bwMode="auto">
            <a:xfrm>
              <a:off x="20604954" y="10069425"/>
              <a:ext cx="16236" cy="16236"/>
            </a:xfrm>
            <a:custGeom>
              <a:avLst/>
              <a:gdLst>
                <a:gd name="T0" fmla="*/ 24 w 33"/>
                <a:gd name="T1" fmla="*/ 32 h 33"/>
                <a:gd name="T2" fmla="*/ 24 w 33"/>
                <a:gd name="T3" fmla="*/ 32 h 33"/>
                <a:gd name="T4" fmla="*/ 24 w 33"/>
                <a:gd name="T5" fmla="*/ 32 h 33"/>
                <a:gd name="T6" fmla="*/ 8 w 33"/>
                <a:gd name="T7" fmla="*/ 24 h 33"/>
                <a:gd name="T8" fmla="*/ 0 w 33"/>
                <a:gd name="T9" fmla="*/ 24 h 33"/>
                <a:gd name="T10" fmla="*/ 0 w 33"/>
                <a:gd name="T11" fmla="*/ 8 h 33"/>
                <a:gd name="T12" fmla="*/ 0 w 33"/>
                <a:gd name="T13" fmla="*/ 0 h 33"/>
                <a:gd name="T14" fmla="*/ 8 w 33"/>
                <a:gd name="T15" fmla="*/ 0 h 33"/>
                <a:gd name="T16" fmla="*/ 32 w 33"/>
                <a:gd name="T17" fmla="*/ 16 h 33"/>
                <a:gd name="T18" fmla="*/ 32 w 33"/>
                <a:gd name="T19" fmla="*/ 16 h 33"/>
                <a:gd name="T20" fmla="*/ 32 w 33"/>
                <a:gd name="T21" fmla="*/ 24 h 33"/>
                <a:gd name="T22" fmla="*/ 24 w 33"/>
                <a:gd name="T23" fmla="*/ 32 h 33"/>
                <a:gd name="T24" fmla="*/ 8 w 33"/>
                <a:gd name="T25" fmla="*/ 8 h 33"/>
                <a:gd name="T26" fmla="*/ 8 w 33"/>
                <a:gd name="T27" fmla="*/ 8 h 33"/>
                <a:gd name="T28" fmla="*/ 8 w 33"/>
                <a:gd name="T29" fmla="*/ 16 h 33"/>
                <a:gd name="T30" fmla="*/ 8 w 33"/>
                <a:gd name="T31" fmla="*/ 24 h 33"/>
                <a:gd name="T32" fmla="*/ 24 w 33"/>
                <a:gd name="T33" fmla="*/ 24 h 33"/>
                <a:gd name="T34" fmla="*/ 24 w 33"/>
                <a:gd name="T35" fmla="*/ 24 h 33"/>
                <a:gd name="T36" fmla="*/ 24 w 33"/>
                <a:gd name="T37" fmla="*/ 24 h 33"/>
                <a:gd name="T38" fmla="*/ 8 w 33"/>
                <a:gd name="T3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32"/>
                  </a:moveTo>
                  <a:lnTo>
                    <a:pt x="24" y="32"/>
                  </a:lnTo>
                  <a:lnTo>
                    <a:pt x="24" y="32"/>
                  </a:lnTo>
                  <a:cubicBezTo>
                    <a:pt x="24" y="32"/>
                    <a:pt x="16" y="32"/>
                    <a:pt x="8" y="24"/>
                  </a:cubicBezTo>
                  <a:cubicBezTo>
                    <a:pt x="0" y="24"/>
                    <a:pt x="0" y="24"/>
                    <a:pt x="0" y="24"/>
                  </a:cubicBezTo>
                  <a:cubicBezTo>
                    <a:pt x="0" y="16"/>
                    <a:pt x="0" y="8"/>
                    <a:pt x="0" y="8"/>
                  </a:cubicBezTo>
                  <a:cubicBezTo>
                    <a:pt x="0" y="0"/>
                    <a:pt x="0" y="0"/>
                    <a:pt x="0" y="0"/>
                  </a:cubicBezTo>
                  <a:cubicBezTo>
                    <a:pt x="8" y="0"/>
                    <a:pt x="8" y="0"/>
                    <a:pt x="8" y="0"/>
                  </a:cubicBezTo>
                  <a:cubicBezTo>
                    <a:pt x="16" y="0"/>
                    <a:pt x="24" y="8"/>
                    <a:pt x="32" y="16"/>
                  </a:cubicBezTo>
                  <a:lnTo>
                    <a:pt x="32" y="16"/>
                  </a:lnTo>
                  <a:lnTo>
                    <a:pt x="32" y="24"/>
                  </a:lnTo>
                  <a:cubicBezTo>
                    <a:pt x="32" y="32"/>
                    <a:pt x="24" y="32"/>
                    <a:pt x="24" y="32"/>
                  </a:cubicBezTo>
                  <a:close/>
                  <a:moveTo>
                    <a:pt x="8" y="8"/>
                  </a:moveTo>
                  <a:lnTo>
                    <a:pt x="8" y="8"/>
                  </a:lnTo>
                  <a:cubicBezTo>
                    <a:pt x="8" y="16"/>
                    <a:pt x="8" y="16"/>
                    <a:pt x="8" y="16"/>
                  </a:cubicBezTo>
                  <a:cubicBezTo>
                    <a:pt x="8" y="16"/>
                    <a:pt x="8" y="16"/>
                    <a:pt x="8" y="24"/>
                  </a:cubicBezTo>
                  <a:cubicBezTo>
                    <a:pt x="16" y="24"/>
                    <a:pt x="24" y="24"/>
                    <a:pt x="24" y="24"/>
                  </a:cubicBezTo>
                  <a:lnTo>
                    <a:pt x="24" y="24"/>
                  </a:lnTo>
                  <a:lnTo>
                    <a:pt x="24" y="24"/>
                  </a:lnTo>
                  <a:cubicBezTo>
                    <a:pt x="16" y="16"/>
                    <a:pt x="16" y="8"/>
                    <a:pt x="8" y="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40" name="Freeform 5"/>
            <p:cNvSpPr>
              <a:spLocks noChangeArrowheads="1"/>
            </p:cNvSpPr>
            <p:nvPr/>
          </p:nvSpPr>
          <p:spPr bwMode="auto">
            <a:xfrm>
              <a:off x="20546972" y="10099576"/>
              <a:ext cx="46386" cy="16234"/>
            </a:xfrm>
            <a:custGeom>
              <a:avLst/>
              <a:gdLst>
                <a:gd name="T0" fmla="*/ 71 w 88"/>
                <a:gd name="T1" fmla="*/ 0 h 32"/>
                <a:gd name="T2" fmla="*/ 71 w 88"/>
                <a:gd name="T3" fmla="*/ 0 h 32"/>
                <a:gd name="T4" fmla="*/ 56 w 88"/>
                <a:gd name="T5" fmla="*/ 7 h 32"/>
                <a:gd name="T6" fmla="*/ 24 w 88"/>
                <a:gd name="T7" fmla="*/ 31 h 32"/>
                <a:gd name="T8" fmla="*/ 71 w 88"/>
                <a:gd name="T9" fmla="*/ 15 h 32"/>
                <a:gd name="T10" fmla="*/ 71 w 88"/>
                <a:gd name="T11" fmla="*/ 0 h 32"/>
              </a:gdLst>
              <a:ahLst/>
              <a:cxnLst>
                <a:cxn ang="0">
                  <a:pos x="T0" y="T1"/>
                </a:cxn>
                <a:cxn ang="0">
                  <a:pos x="T2" y="T3"/>
                </a:cxn>
                <a:cxn ang="0">
                  <a:pos x="T4" y="T5"/>
                </a:cxn>
                <a:cxn ang="0">
                  <a:pos x="T6" y="T7"/>
                </a:cxn>
                <a:cxn ang="0">
                  <a:pos x="T8" y="T9"/>
                </a:cxn>
                <a:cxn ang="0">
                  <a:pos x="T10" y="T11"/>
                </a:cxn>
              </a:cxnLst>
              <a:rect l="0" t="0" r="r" b="b"/>
              <a:pathLst>
                <a:path w="88" h="32">
                  <a:moveTo>
                    <a:pt x="71" y="0"/>
                  </a:moveTo>
                  <a:lnTo>
                    <a:pt x="71" y="0"/>
                  </a:lnTo>
                  <a:cubicBezTo>
                    <a:pt x="71" y="0"/>
                    <a:pt x="64" y="15"/>
                    <a:pt x="56" y="7"/>
                  </a:cubicBezTo>
                  <a:cubicBezTo>
                    <a:pt x="40" y="0"/>
                    <a:pt x="0" y="23"/>
                    <a:pt x="24" y="31"/>
                  </a:cubicBezTo>
                  <a:cubicBezTo>
                    <a:pt x="56" y="31"/>
                    <a:pt x="71" y="15"/>
                    <a:pt x="71" y="15"/>
                  </a:cubicBezTo>
                  <a:cubicBezTo>
                    <a:pt x="71" y="15"/>
                    <a:pt x="87" y="7"/>
                    <a:pt x="71"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41" name="Freeform 6"/>
            <p:cNvSpPr>
              <a:spLocks noChangeArrowheads="1"/>
            </p:cNvSpPr>
            <p:nvPr/>
          </p:nvSpPr>
          <p:spPr bwMode="auto">
            <a:xfrm>
              <a:off x="20556249" y="10094938"/>
              <a:ext cx="37109" cy="20873"/>
            </a:xfrm>
            <a:custGeom>
              <a:avLst/>
              <a:gdLst>
                <a:gd name="T0" fmla="*/ 24 w 72"/>
                <a:gd name="T1" fmla="*/ 39 h 40"/>
                <a:gd name="T2" fmla="*/ 24 w 72"/>
                <a:gd name="T3" fmla="*/ 39 h 40"/>
                <a:gd name="T4" fmla="*/ 24 w 72"/>
                <a:gd name="T5" fmla="*/ 39 h 40"/>
                <a:gd name="T6" fmla="*/ 8 w 72"/>
                <a:gd name="T7" fmla="*/ 39 h 40"/>
                <a:gd name="T8" fmla="*/ 0 w 72"/>
                <a:gd name="T9" fmla="*/ 31 h 40"/>
                <a:gd name="T10" fmla="*/ 32 w 72"/>
                <a:gd name="T11" fmla="*/ 8 h 40"/>
                <a:gd name="T12" fmla="*/ 40 w 72"/>
                <a:gd name="T13" fmla="*/ 15 h 40"/>
                <a:gd name="T14" fmla="*/ 55 w 72"/>
                <a:gd name="T15" fmla="*/ 8 h 40"/>
                <a:gd name="T16" fmla="*/ 55 w 72"/>
                <a:gd name="T17" fmla="*/ 0 h 40"/>
                <a:gd name="T18" fmla="*/ 55 w 72"/>
                <a:gd name="T19" fmla="*/ 0 h 40"/>
                <a:gd name="T20" fmla="*/ 71 w 72"/>
                <a:gd name="T21" fmla="*/ 15 h 40"/>
                <a:gd name="T22" fmla="*/ 55 w 72"/>
                <a:gd name="T23" fmla="*/ 23 h 40"/>
                <a:gd name="T24" fmla="*/ 24 w 72"/>
                <a:gd name="T25" fmla="*/ 39 h 40"/>
                <a:gd name="T26" fmla="*/ 8 w 72"/>
                <a:gd name="T27" fmla="*/ 31 h 40"/>
                <a:gd name="T28" fmla="*/ 8 w 72"/>
                <a:gd name="T29" fmla="*/ 31 h 40"/>
                <a:gd name="T30" fmla="*/ 8 w 72"/>
                <a:gd name="T31" fmla="*/ 31 h 40"/>
                <a:gd name="T32" fmla="*/ 24 w 72"/>
                <a:gd name="T33" fmla="*/ 31 h 40"/>
                <a:gd name="T34" fmla="*/ 55 w 72"/>
                <a:gd name="T35" fmla="*/ 23 h 40"/>
                <a:gd name="T36" fmla="*/ 55 w 72"/>
                <a:gd name="T37" fmla="*/ 15 h 40"/>
                <a:gd name="T38" fmla="*/ 63 w 72"/>
                <a:gd name="T39" fmla="*/ 15 h 40"/>
                <a:gd name="T40" fmla="*/ 55 w 72"/>
                <a:gd name="T41" fmla="*/ 8 h 40"/>
                <a:gd name="T42" fmla="*/ 40 w 72"/>
                <a:gd name="T43" fmla="*/ 23 h 40"/>
                <a:gd name="T44" fmla="*/ 32 w 72"/>
                <a:gd name="T45" fmla="*/ 23 h 40"/>
                <a:gd name="T46" fmla="*/ 32 w 72"/>
                <a:gd name="T47" fmla="*/ 15 h 40"/>
                <a:gd name="T48" fmla="*/ 8 w 72"/>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40">
                  <a:moveTo>
                    <a:pt x="24" y="39"/>
                  </a:moveTo>
                  <a:lnTo>
                    <a:pt x="24" y="39"/>
                  </a:lnTo>
                  <a:lnTo>
                    <a:pt x="24" y="39"/>
                  </a:lnTo>
                  <a:cubicBezTo>
                    <a:pt x="16" y="39"/>
                    <a:pt x="16" y="39"/>
                    <a:pt x="8" y="39"/>
                  </a:cubicBezTo>
                  <a:cubicBezTo>
                    <a:pt x="0" y="39"/>
                    <a:pt x="0" y="31"/>
                    <a:pt x="0" y="31"/>
                  </a:cubicBezTo>
                  <a:cubicBezTo>
                    <a:pt x="0" y="23"/>
                    <a:pt x="24" y="8"/>
                    <a:pt x="32" y="8"/>
                  </a:cubicBezTo>
                  <a:lnTo>
                    <a:pt x="40" y="15"/>
                  </a:lnTo>
                  <a:cubicBezTo>
                    <a:pt x="48" y="15"/>
                    <a:pt x="48" y="8"/>
                    <a:pt x="55" y="8"/>
                  </a:cubicBezTo>
                  <a:cubicBezTo>
                    <a:pt x="55" y="0"/>
                    <a:pt x="55" y="0"/>
                    <a:pt x="55" y="0"/>
                  </a:cubicBezTo>
                  <a:lnTo>
                    <a:pt x="55" y="0"/>
                  </a:lnTo>
                  <a:cubicBezTo>
                    <a:pt x="63" y="8"/>
                    <a:pt x="63" y="8"/>
                    <a:pt x="71" y="15"/>
                  </a:cubicBezTo>
                  <a:cubicBezTo>
                    <a:pt x="71" y="15"/>
                    <a:pt x="63" y="23"/>
                    <a:pt x="55" y="23"/>
                  </a:cubicBezTo>
                  <a:cubicBezTo>
                    <a:pt x="55" y="31"/>
                    <a:pt x="40" y="39"/>
                    <a:pt x="24" y="39"/>
                  </a:cubicBezTo>
                  <a:close/>
                  <a:moveTo>
                    <a:pt x="8" y="31"/>
                  </a:moveTo>
                  <a:lnTo>
                    <a:pt x="8" y="31"/>
                  </a:lnTo>
                  <a:lnTo>
                    <a:pt x="8" y="31"/>
                  </a:lnTo>
                  <a:cubicBezTo>
                    <a:pt x="16" y="31"/>
                    <a:pt x="16" y="31"/>
                    <a:pt x="24" y="31"/>
                  </a:cubicBezTo>
                  <a:cubicBezTo>
                    <a:pt x="40" y="31"/>
                    <a:pt x="55" y="23"/>
                    <a:pt x="55" y="23"/>
                  </a:cubicBezTo>
                  <a:cubicBezTo>
                    <a:pt x="55" y="15"/>
                    <a:pt x="55" y="15"/>
                    <a:pt x="55" y="15"/>
                  </a:cubicBezTo>
                  <a:lnTo>
                    <a:pt x="63" y="15"/>
                  </a:lnTo>
                  <a:lnTo>
                    <a:pt x="55" y="8"/>
                  </a:lnTo>
                  <a:cubicBezTo>
                    <a:pt x="55" y="15"/>
                    <a:pt x="48" y="23"/>
                    <a:pt x="40" y="23"/>
                  </a:cubicBezTo>
                  <a:cubicBezTo>
                    <a:pt x="40" y="23"/>
                    <a:pt x="40" y="23"/>
                    <a:pt x="32" y="23"/>
                  </a:cubicBezTo>
                  <a:lnTo>
                    <a:pt x="32" y="15"/>
                  </a:lnTo>
                  <a:cubicBezTo>
                    <a:pt x="24" y="15"/>
                    <a:pt x="8" y="23"/>
                    <a:pt x="8" y="31"/>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42" name="Freeform 7"/>
            <p:cNvSpPr>
              <a:spLocks noChangeArrowheads="1"/>
            </p:cNvSpPr>
            <p:nvPr/>
          </p:nvSpPr>
          <p:spPr bwMode="auto">
            <a:xfrm>
              <a:off x="20468116" y="10120449"/>
              <a:ext cx="25512" cy="37109"/>
            </a:xfrm>
            <a:custGeom>
              <a:avLst/>
              <a:gdLst>
                <a:gd name="T0" fmla="*/ 16 w 49"/>
                <a:gd name="T1" fmla="*/ 8 h 72"/>
                <a:gd name="T2" fmla="*/ 16 w 49"/>
                <a:gd name="T3" fmla="*/ 8 h 72"/>
                <a:gd name="T4" fmla="*/ 8 w 49"/>
                <a:gd name="T5" fmla="*/ 16 h 72"/>
                <a:gd name="T6" fmla="*/ 32 w 49"/>
                <a:gd name="T7" fmla="*/ 47 h 72"/>
                <a:gd name="T8" fmla="*/ 48 w 49"/>
                <a:gd name="T9" fmla="*/ 55 h 72"/>
                <a:gd name="T10" fmla="*/ 32 w 49"/>
                <a:gd name="T11" fmla="*/ 24 h 72"/>
                <a:gd name="T12" fmla="*/ 16 w 49"/>
                <a:gd name="T13" fmla="*/ 8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16" y="8"/>
                  </a:moveTo>
                  <a:lnTo>
                    <a:pt x="16" y="8"/>
                  </a:lnTo>
                  <a:cubicBezTo>
                    <a:pt x="16" y="8"/>
                    <a:pt x="0" y="8"/>
                    <a:pt x="8" y="16"/>
                  </a:cubicBezTo>
                  <a:cubicBezTo>
                    <a:pt x="8" y="24"/>
                    <a:pt x="24" y="32"/>
                    <a:pt x="32" y="47"/>
                  </a:cubicBezTo>
                  <a:cubicBezTo>
                    <a:pt x="32" y="63"/>
                    <a:pt x="48" y="71"/>
                    <a:pt x="48" y="55"/>
                  </a:cubicBezTo>
                  <a:cubicBezTo>
                    <a:pt x="48" y="40"/>
                    <a:pt x="40" y="32"/>
                    <a:pt x="32" y="24"/>
                  </a:cubicBezTo>
                  <a:cubicBezTo>
                    <a:pt x="32" y="8"/>
                    <a:pt x="32" y="0"/>
                    <a:pt x="16" y="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43" name="Freeform 8"/>
            <p:cNvSpPr>
              <a:spLocks noChangeArrowheads="1"/>
            </p:cNvSpPr>
            <p:nvPr/>
          </p:nvSpPr>
          <p:spPr bwMode="auto">
            <a:xfrm>
              <a:off x="20468116" y="10120449"/>
              <a:ext cx="30150" cy="37109"/>
            </a:xfrm>
            <a:custGeom>
              <a:avLst/>
              <a:gdLst>
                <a:gd name="T0" fmla="*/ 48 w 56"/>
                <a:gd name="T1" fmla="*/ 71 h 72"/>
                <a:gd name="T2" fmla="*/ 48 w 56"/>
                <a:gd name="T3" fmla="*/ 71 h 72"/>
                <a:gd name="T4" fmla="*/ 48 w 56"/>
                <a:gd name="T5" fmla="*/ 71 h 72"/>
                <a:gd name="T6" fmla="*/ 24 w 56"/>
                <a:gd name="T7" fmla="*/ 47 h 72"/>
                <a:gd name="T8" fmla="*/ 8 w 56"/>
                <a:gd name="T9" fmla="*/ 32 h 72"/>
                <a:gd name="T10" fmla="*/ 0 w 56"/>
                <a:gd name="T11" fmla="*/ 16 h 72"/>
                <a:gd name="T12" fmla="*/ 0 w 56"/>
                <a:gd name="T13" fmla="*/ 8 h 72"/>
                <a:gd name="T14" fmla="*/ 16 w 56"/>
                <a:gd name="T15" fmla="*/ 0 h 72"/>
                <a:gd name="T16" fmla="*/ 32 w 56"/>
                <a:gd name="T17" fmla="*/ 16 h 72"/>
                <a:gd name="T18" fmla="*/ 40 w 56"/>
                <a:gd name="T19" fmla="*/ 24 h 72"/>
                <a:gd name="T20" fmla="*/ 48 w 56"/>
                <a:gd name="T21" fmla="*/ 32 h 72"/>
                <a:gd name="T22" fmla="*/ 55 w 56"/>
                <a:gd name="T23" fmla="*/ 55 h 72"/>
                <a:gd name="T24" fmla="*/ 55 w 56"/>
                <a:gd name="T25" fmla="*/ 63 h 72"/>
                <a:gd name="T26" fmla="*/ 48 w 56"/>
                <a:gd name="T27" fmla="*/ 71 h 72"/>
                <a:gd name="T28" fmla="*/ 24 w 56"/>
                <a:gd name="T29" fmla="*/ 8 h 72"/>
                <a:gd name="T30" fmla="*/ 24 w 56"/>
                <a:gd name="T31" fmla="*/ 8 h 72"/>
                <a:gd name="T32" fmla="*/ 16 w 56"/>
                <a:gd name="T33" fmla="*/ 8 h 72"/>
                <a:gd name="T34" fmla="*/ 16 w 56"/>
                <a:gd name="T35" fmla="*/ 8 h 72"/>
                <a:gd name="T36" fmla="*/ 8 w 56"/>
                <a:gd name="T37" fmla="*/ 16 h 72"/>
                <a:gd name="T38" fmla="*/ 8 w 56"/>
                <a:gd name="T39" fmla="*/ 16 h 72"/>
                <a:gd name="T40" fmla="*/ 16 w 56"/>
                <a:gd name="T41" fmla="*/ 24 h 72"/>
                <a:gd name="T42" fmla="*/ 32 w 56"/>
                <a:gd name="T43" fmla="*/ 47 h 72"/>
                <a:gd name="T44" fmla="*/ 48 w 56"/>
                <a:gd name="T45" fmla="*/ 63 h 72"/>
                <a:gd name="T46" fmla="*/ 48 w 56"/>
                <a:gd name="T47" fmla="*/ 63 h 72"/>
                <a:gd name="T48" fmla="*/ 48 w 56"/>
                <a:gd name="T49" fmla="*/ 55 h 72"/>
                <a:gd name="T50" fmla="*/ 40 w 56"/>
                <a:gd name="T51" fmla="*/ 40 h 72"/>
                <a:gd name="T52" fmla="*/ 32 w 56"/>
                <a:gd name="T53" fmla="*/ 24 h 72"/>
                <a:gd name="T54" fmla="*/ 24 w 56"/>
                <a:gd name="T55" fmla="*/ 16 h 72"/>
                <a:gd name="T56" fmla="*/ 24 w 56"/>
                <a:gd name="T57"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72">
                  <a:moveTo>
                    <a:pt x="48" y="71"/>
                  </a:moveTo>
                  <a:lnTo>
                    <a:pt x="48" y="71"/>
                  </a:lnTo>
                  <a:lnTo>
                    <a:pt x="48" y="71"/>
                  </a:lnTo>
                  <a:cubicBezTo>
                    <a:pt x="40" y="71"/>
                    <a:pt x="32" y="63"/>
                    <a:pt x="24" y="47"/>
                  </a:cubicBezTo>
                  <a:cubicBezTo>
                    <a:pt x="24" y="40"/>
                    <a:pt x="16" y="32"/>
                    <a:pt x="8" y="32"/>
                  </a:cubicBezTo>
                  <a:cubicBezTo>
                    <a:pt x="8" y="24"/>
                    <a:pt x="0" y="24"/>
                    <a:pt x="0" y="16"/>
                  </a:cubicBezTo>
                  <a:lnTo>
                    <a:pt x="0" y="8"/>
                  </a:lnTo>
                  <a:cubicBezTo>
                    <a:pt x="0" y="0"/>
                    <a:pt x="16" y="0"/>
                    <a:pt x="16" y="0"/>
                  </a:cubicBezTo>
                  <a:cubicBezTo>
                    <a:pt x="32" y="0"/>
                    <a:pt x="32" y="8"/>
                    <a:pt x="32" y="16"/>
                  </a:cubicBezTo>
                  <a:cubicBezTo>
                    <a:pt x="32" y="16"/>
                    <a:pt x="40" y="16"/>
                    <a:pt x="40" y="24"/>
                  </a:cubicBezTo>
                  <a:cubicBezTo>
                    <a:pt x="40" y="24"/>
                    <a:pt x="40" y="24"/>
                    <a:pt x="48" y="32"/>
                  </a:cubicBezTo>
                  <a:cubicBezTo>
                    <a:pt x="48" y="32"/>
                    <a:pt x="55" y="40"/>
                    <a:pt x="55" y="55"/>
                  </a:cubicBezTo>
                  <a:lnTo>
                    <a:pt x="55" y="63"/>
                  </a:lnTo>
                  <a:cubicBezTo>
                    <a:pt x="48" y="63"/>
                    <a:pt x="48" y="71"/>
                    <a:pt x="48" y="71"/>
                  </a:cubicBezTo>
                  <a:close/>
                  <a:moveTo>
                    <a:pt x="24" y="8"/>
                  </a:moveTo>
                  <a:lnTo>
                    <a:pt x="24" y="8"/>
                  </a:lnTo>
                  <a:cubicBezTo>
                    <a:pt x="24" y="8"/>
                    <a:pt x="24" y="8"/>
                    <a:pt x="16" y="8"/>
                  </a:cubicBezTo>
                  <a:lnTo>
                    <a:pt x="16" y="8"/>
                  </a:lnTo>
                  <a:cubicBezTo>
                    <a:pt x="16" y="8"/>
                    <a:pt x="8" y="8"/>
                    <a:pt x="8" y="16"/>
                  </a:cubicBezTo>
                  <a:lnTo>
                    <a:pt x="8" y="16"/>
                  </a:lnTo>
                  <a:lnTo>
                    <a:pt x="16" y="24"/>
                  </a:lnTo>
                  <a:cubicBezTo>
                    <a:pt x="24" y="32"/>
                    <a:pt x="32" y="40"/>
                    <a:pt x="32" y="47"/>
                  </a:cubicBezTo>
                  <a:cubicBezTo>
                    <a:pt x="32" y="55"/>
                    <a:pt x="40" y="63"/>
                    <a:pt x="48" y="63"/>
                  </a:cubicBezTo>
                  <a:lnTo>
                    <a:pt x="48" y="63"/>
                  </a:lnTo>
                  <a:cubicBezTo>
                    <a:pt x="48" y="55"/>
                    <a:pt x="48" y="55"/>
                    <a:pt x="48" y="55"/>
                  </a:cubicBezTo>
                  <a:cubicBezTo>
                    <a:pt x="48" y="47"/>
                    <a:pt x="40" y="40"/>
                    <a:pt x="40" y="40"/>
                  </a:cubicBezTo>
                  <a:cubicBezTo>
                    <a:pt x="32" y="32"/>
                    <a:pt x="32" y="32"/>
                    <a:pt x="32" y="24"/>
                  </a:cubicBezTo>
                  <a:cubicBezTo>
                    <a:pt x="32" y="24"/>
                    <a:pt x="32" y="16"/>
                    <a:pt x="24" y="16"/>
                  </a:cubicBezTo>
                  <a:cubicBezTo>
                    <a:pt x="24" y="8"/>
                    <a:pt x="24" y="8"/>
                    <a:pt x="24" y="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44" name="Freeform 9"/>
            <p:cNvSpPr>
              <a:spLocks noChangeArrowheads="1"/>
            </p:cNvSpPr>
            <p:nvPr/>
          </p:nvSpPr>
          <p:spPr bwMode="auto">
            <a:xfrm>
              <a:off x="20375343" y="10143643"/>
              <a:ext cx="78856" cy="55663"/>
            </a:xfrm>
            <a:custGeom>
              <a:avLst/>
              <a:gdLst>
                <a:gd name="T0" fmla="*/ 135 w 151"/>
                <a:gd name="T1" fmla="*/ 16 h 104"/>
                <a:gd name="T2" fmla="*/ 135 w 151"/>
                <a:gd name="T3" fmla="*/ 16 h 104"/>
                <a:gd name="T4" fmla="*/ 135 w 151"/>
                <a:gd name="T5" fmla="*/ 32 h 104"/>
                <a:gd name="T6" fmla="*/ 111 w 151"/>
                <a:gd name="T7" fmla="*/ 40 h 104"/>
                <a:gd name="T8" fmla="*/ 63 w 151"/>
                <a:gd name="T9" fmla="*/ 56 h 104"/>
                <a:gd name="T10" fmla="*/ 8 w 151"/>
                <a:gd name="T11" fmla="*/ 80 h 104"/>
                <a:gd name="T12" fmla="*/ 32 w 151"/>
                <a:gd name="T13" fmla="*/ 95 h 104"/>
                <a:gd name="T14" fmla="*/ 79 w 151"/>
                <a:gd name="T15" fmla="*/ 72 h 104"/>
                <a:gd name="T16" fmla="*/ 119 w 151"/>
                <a:gd name="T17" fmla="*/ 56 h 104"/>
                <a:gd name="T18" fmla="*/ 127 w 151"/>
                <a:gd name="T19" fmla="*/ 48 h 104"/>
                <a:gd name="T20" fmla="*/ 142 w 151"/>
                <a:gd name="T21" fmla="*/ 32 h 104"/>
                <a:gd name="T22" fmla="*/ 150 w 151"/>
                <a:gd name="T23" fmla="*/ 24 h 104"/>
                <a:gd name="T24" fmla="*/ 135 w 151"/>
                <a:gd name="T2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04">
                  <a:moveTo>
                    <a:pt x="135" y="16"/>
                  </a:moveTo>
                  <a:lnTo>
                    <a:pt x="135" y="16"/>
                  </a:lnTo>
                  <a:cubicBezTo>
                    <a:pt x="135" y="16"/>
                    <a:pt x="135" y="24"/>
                    <a:pt x="135" y="32"/>
                  </a:cubicBezTo>
                  <a:cubicBezTo>
                    <a:pt x="135" y="40"/>
                    <a:pt x="127" y="40"/>
                    <a:pt x="111" y="40"/>
                  </a:cubicBezTo>
                  <a:cubicBezTo>
                    <a:pt x="95" y="40"/>
                    <a:pt x="71" y="48"/>
                    <a:pt x="63" y="56"/>
                  </a:cubicBezTo>
                  <a:cubicBezTo>
                    <a:pt x="47" y="72"/>
                    <a:pt x="8" y="72"/>
                    <a:pt x="8" y="80"/>
                  </a:cubicBezTo>
                  <a:cubicBezTo>
                    <a:pt x="16" y="87"/>
                    <a:pt x="0" y="95"/>
                    <a:pt x="32" y="95"/>
                  </a:cubicBezTo>
                  <a:cubicBezTo>
                    <a:pt x="63" y="103"/>
                    <a:pt x="63" y="72"/>
                    <a:pt x="79" y="72"/>
                  </a:cubicBezTo>
                  <a:cubicBezTo>
                    <a:pt x="103" y="72"/>
                    <a:pt x="119" y="64"/>
                    <a:pt x="119" y="56"/>
                  </a:cubicBezTo>
                  <a:cubicBezTo>
                    <a:pt x="119" y="48"/>
                    <a:pt x="119" y="48"/>
                    <a:pt x="127" y="48"/>
                  </a:cubicBezTo>
                  <a:cubicBezTo>
                    <a:pt x="135" y="48"/>
                    <a:pt x="142" y="32"/>
                    <a:pt x="142" y="32"/>
                  </a:cubicBezTo>
                  <a:cubicBezTo>
                    <a:pt x="150" y="32"/>
                    <a:pt x="150" y="32"/>
                    <a:pt x="150" y="24"/>
                  </a:cubicBezTo>
                  <a:cubicBezTo>
                    <a:pt x="150" y="16"/>
                    <a:pt x="142" y="0"/>
                    <a:pt x="135" y="16"/>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45" name="Freeform 10"/>
            <p:cNvSpPr>
              <a:spLocks noChangeArrowheads="1"/>
            </p:cNvSpPr>
            <p:nvPr/>
          </p:nvSpPr>
          <p:spPr bwMode="auto">
            <a:xfrm>
              <a:off x="20379982" y="10148281"/>
              <a:ext cx="78856" cy="51025"/>
            </a:xfrm>
            <a:custGeom>
              <a:avLst/>
              <a:gdLst>
                <a:gd name="T0" fmla="*/ 24 w 151"/>
                <a:gd name="T1" fmla="*/ 95 h 96"/>
                <a:gd name="T2" fmla="*/ 24 w 151"/>
                <a:gd name="T3" fmla="*/ 95 h 96"/>
                <a:gd name="T4" fmla="*/ 24 w 151"/>
                <a:gd name="T5" fmla="*/ 95 h 96"/>
                <a:gd name="T6" fmla="*/ 24 w 151"/>
                <a:gd name="T7" fmla="*/ 95 h 96"/>
                <a:gd name="T8" fmla="*/ 0 w 151"/>
                <a:gd name="T9" fmla="*/ 87 h 96"/>
                <a:gd name="T10" fmla="*/ 0 w 151"/>
                <a:gd name="T11" fmla="*/ 79 h 96"/>
                <a:gd name="T12" fmla="*/ 0 w 151"/>
                <a:gd name="T13" fmla="*/ 72 h 96"/>
                <a:gd name="T14" fmla="*/ 24 w 151"/>
                <a:gd name="T15" fmla="*/ 56 h 96"/>
                <a:gd name="T16" fmla="*/ 48 w 151"/>
                <a:gd name="T17" fmla="*/ 48 h 96"/>
                <a:gd name="T18" fmla="*/ 103 w 151"/>
                <a:gd name="T19" fmla="*/ 32 h 96"/>
                <a:gd name="T20" fmla="*/ 127 w 151"/>
                <a:gd name="T21" fmla="*/ 24 h 96"/>
                <a:gd name="T22" fmla="*/ 127 w 151"/>
                <a:gd name="T23" fmla="*/ 8 h 96"/>
                <a:gd name="T24" fmla="*/ 127 w 151"/>
                <a:gd name="T25" fmla="*/ 0 h 96"/>
                <a:gd name="T26" fmla="*/ 134 w 151"/>
                <a:gd name="T27" fmla="*/ 0 h 96"/>
                <a:gd name="T28" fmla="*/ 142 w 151"/>
                <a:gd name="T29" fmla="*/ 16 h 96"/>
                <a:gd name="T30" fmla="*/ 142 w 151"/>
                <a:gd name="T31" fmla="*/ 24 h 96"/>
                <a:gd name="T32" fmla="*/ 134 w 151"/>
                <a:gd name="T33" fmla="*/ 32 h 96"/>
                <a:gd name="T34" fmla="*/ 134 w 151"/>
                <a:gd name="T35" fmla="*/ 32 h 96"/>
                <a:gd name="T36" fmla="*/ 119 w 151"/>
                <a:gd name="T37" fmla="*/ 40 h 96"/>
                <a:gd name="T38" fmla="*/ 111 w 151"/>
                <a:gd name="T39" fmla="*/ 40 h 96"/>
                <a:gd name="T40" fmla="*/ 111 w 151"/>
                <a:gd name="T41" fmla="*/ 48 h 96"/>
                <a:gd name="T42" fmla="*/ 71 w 151"/>
                <a:gd name="T43" fmla="*/ 72 h 96"/>
                <a:gd name="T44" fmla="*/ 55 w 151"/>
                <a:gd name="T45" fmla="*/ 79 h 96"/>
                <a:gd name="T46" fmla="*/ 24 w 151"/>
                <a:gd name="T47" fmla="*/ 95 h 96"/>
                <a:gd name="T48" fmla="*/ 8 w 151"/>
                <a:gd name="T49" fmla="*/ 72 h 96"/>
                <a:gd name="T50" fmla="*/ 8 w 151"/>
                <a:gd name="T51" fmla="*/ 72 h 96"/>
                <a:gd name="T52" fmla="*/ 8 w 151"/>
                <a:gd name="T53" fmla="*/ 79 h 96"/>
                <a:gd name="T54" fmla="*/ 8 w 151"/>
                <a:gd name="T55" fmla="*/ 87 h 96"/>
                <a:gd name="T56" fmla="*/ 24 w 151"/>
                <a:gd name="T57" fmla="*/ 87 h 96"/>
                <a:gd name="T58" fmla="*/ 24 w 151"/>
                <a:gd name="T59" fmla="*/ 87 h 96"/>
                <a:gd name="T60" fmla="*/ 48 w 151"/>
                <a:gd name="T61" fmla="*/ 72 h 96"/>
                <a:gd name="T62" fmla="*/ 71 w 151"/>
                <a:gd name="T63" fmla="*/ 64 h 96"/>
                <a:gd name="T64" fmla="*/ 103 w 151"/>
                <a:gd name="T65" fmla="*/ 48 h 96"/>
                <a:gd name="T66" fmla="*/ 111 w 151"/>
                <a:gd name="T67" fmla="*/ 32 h 96"/>
                <a:gd name="T68" fmla="*/ 103 w 151"/>
                <a:gd name="T69" fmla="*/ 32 h 96"/>
                <a:gd name="T70" fmla="*/ 55 w 151"/>
                <a:gd name="T71" fmla="*/ 48 h 96"/>
                <a:gd name="T72" fmla="*/ 24 w 151"/>
                <a:gd name="T73" fmla="*/ 64 h 96"/>
                <a:gd name="T74" fmla="*/ 8 w 151"/>
                <a:gd name="T75" fmla="*/ 72 h 96"/>
                <a:gd name="T76" fmla="*/ 134 w 151"/>
                <a:gd name="T77" fmla="*/ 8 h 96"/>
                <a:gd name="T78" fmla="*/ 134 w 151"/>
                <a:gd name="T79" fmla="*/ 8 h 96"/>
                <a:gd name="T80" fmla="*/ 134 w 151"/>
                <a:gd name="T81" fmla="*/ 24 h 96"/>
                <a:gd name="T82" fmla="*/ 134 w 151"/>
                <a:gd name="T83" fmla="*/ 24 h 96"/>
                <a:gd name="T84" fmla="*/ 134 w 151"/>
                <a:gd name="T85" fmla="*/ 24 h 96"/>
                <a:gd name="T86" fmla="*/ 134 w 151"/>
                <a:gd name="T87" fmla="*/ 16 h 96"/>
                <a:gd name="T88" fmla="*/ 134 w 151"/>
                <a:gd name="T8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96">
                  <a:moveTo>
                    <a:pt x="24" y="95"/>
                  </a:moveTo>
                  <a:lnTo>
                    <a:pt x="24" y="95"/>
                  </a:lnTo>
                  <a:lnTo>
                    <a:pt x="24" y="95"/>
                  </a:lnTo>
                  <a:lnTo>
                    <a:pt x="24" y="95"/>
                  </a:lnTo>
                  <a:cubicBezTo>
                    <a:pt x="8" y="95"/>
                    <a:pt x="8" y="95"/>
                    <a:pt x="0" y="87"/>
                  </a:cubicBezTo>
                  <a:lnTo>
                    <a:pt x="0" y="79"/>
                  </a:lnTo>
                  <a:cubicBezTo>
                    <a:pt x="0" y="79"/>
                    <a:pt x="0" y="79"/>
                    <a:pt x="0" y="72"/>
                  </a:cubicBezTo>
                  <a:cubicBezTo>
                    <a:pt x="0" y="72"/>
                    <a:pt x="8" y="64"/>
                    <a:pt x="24" y="56"/>
                  </a:cubicBezTo>
                  <a:cubicBezTo>
                    <a:pt x="32" y="56"/>
                    <a:pt x="48" y="48"/>
                    <a:pt x="48" y="48"/>
                  </a:cubicBezTo>
                  <a:cubicBezTo>
                    <a:pt x="63" y="32"/>
                    <a:pt x="79" y="32"/>
                    <a:pt x="103" y="32"/>
                  </a:cubicBezTo>
                  <a:cubicBezTo>
                    <a:pt x="111" y="24"/>
                    <a:pt x="127" y="24"/>
                    <a:pt x="127" y="24"/>
                  </a:cubicBezTo>
                  <a:lnTo>
                    <a:pt x="127" y="8"/>
                  </a:lnTo>
                  <a:cubicBezTo>
                    <a:pt x="127" y="0"/>
                    <a:pt x="127" y="0"/>
                    <a:pt x="127" y="0"/>
                  </a:cubicBezTo>
                  <a:cubicBezTo>
                    <a:pt x="127" y="0"/>
                    <a:pt x="127" y="0"/>
                    <a:pt x="134" y="0"/>
                  </a:cubicBezTo>
                  <a:cubicBezTo>
                    <a:pt x="142" y="0"/>
                    <a:pt x="142" y="8"/>
                    <a:pt x="142" y="16"/>
                  </a:cubicBezTo>
                  <a:cubicBezTo>
                    <a:pt x="150" y="24"/>
                    <a:pt x="142" y="24"/>
                    <a:pt x="142" y="24"/>
                  </a:cubicBezTo>
                  <a:cubicBezTo>
                    <a:pt x="142" y="32"/>
                    <a:pt x="134" y="32"/>
                    <a:pt x="134" y="32"/>
                  </a:cubicBezTo>
                  <a:lnTo>
                    <a:pt x="134" y="32"/>
                  </a:lnTo>
                  <a:cubicBezTo>
                    <a:pt x="127" y="40"/>
                    <a:pt x="119" y="40"/>
                    <a:pt x="119" y="40"/>
                  </a:cubicBezTo>
                  <a:lnTo>
                    <a:pt x="111" y="40"/>
                  </a:lnTo>
                  <a:lnTo>
                    <a:pt x="111" y="48"/>
                  </a:lnTo>
                  <a:cubicBezTo>
                    <a:pt x="111" y="56"/>
                    <a:pt x="95" y="72"/>
                    <a:pt x="71" y="72"/>
                  </a:cubicBezTo>
                  <a:cubicBezTo>
                    <a:pt x="63" y="72"/>
                    <a:pt x="63" y="72"/>
                    <a:pt x="55" y="79"/>
                  </a:cubicBezTo>
                  <a:cubicBezTo>
                    <a:pt x="48" y="87"/>
                    <a:pt x="39" y="95"/>
                    <a:pt x="24" y="95"/>
                  </a:cubicBezTo>
                  <a:close/>
                  <a:moveTo>
                    <a:pt x="8" y="72"/>
                  </a:moveTo>
                  <a:lnTo>
                    <a:pt x="8" y="72"/>
                  </a:lnTo>
                  <a:cubicBezTo>
                    <a:pt x="8" y="79"/>
                    <a:pt x="8" y="79"/>
                    <a:pt x="8" y="79"/>
                  </a:cubicBezTo>
                  <a:cubicBezTo>
                    <a:pt x="8" y="79"/>
                    <a:pt x="8" y="79"/>
                    <a:pt x="8" y="87"/>
                  </a:cubicBezTo>
                  <a:cubicBezTo>
                    <a:pt x="8" y="87"/>
                    <a:pt x="8" y="87"/>
                    <a:pt x="24" y="87"/>
                  </a:cubicBezTo>
                  <a:lnTo>
                    <a:pt x="24" y="87"/>
                  </a:lnTo>
                  <a:cubicBezTo>
                    <a:pt x="39" y="87"/>
                    <a:pt x="48" y="79"/>
                    <a:pt x="48" y="72"/>
                  </a:cubicBezTo>
                  <a:cubicBezTo>
                    <a:pt x="55" y="64"/>
                    <a:pt x="63" y="64"/>
                    <a:pt x="71" y="64"/>
                  </a:cubicBezTo>
                  <a:cubicBezTo>
                    <a:pt x="95" y="64"/>
                    <a:pt x="103" y="48"/>
                    <a:pt x="103" y="48"/>
                  </a:cubicBezTo>
                  <a:cubicBezTo>
                    <a:pt x="103" y="40"/>
                    <a:pt x="103" y="40"/>
                    <a:pt x="111" y="32"/>
                  </a:cubicBezTo>
                  <a:cubicBezTo>
                    <a:pt x="103" y="32"/>
                    <a:pt x="103" y="32"/>
                    <a:pt x="103" y="32"/>
                  </a:cubicBezTo>
                  <a:cubicBezTo>
                    <a:pt x="87" y="40"/>
                    <a:pt x="63" y="40"/>
                    <a:pt x="55" y="48"/>
                  </a:cubicBezTo>
                  <a:cubicBezTo>
                    <a:pt x="48" y="56"/>
                    <a:pt x="39" y="64"/>
                    <a:pt x="24" y="64"/>
                  </a:cubicBezTo>
                  <a:cubicBezTo>
                    <a:pt x="16" y="72"/>
                    <a:pt x="8" y="72"/>
                    <a:pt x="8" y="72"/>
                  </a:cubicBezTo>
                  <a:close/>
                  <a:moveTo>
                    <a:pt x="134" y="8"/>
                  </a:moveTo>
                  <a:lnTo>
                    <a:pt x="134" y="8"/>
                  </a:lnTo>
                  <a:cubicBezTo>
                    <a:pt x="134" y="8"/>
                    <a:pt x="134" y="16"/>
                    <a:pt x="134" y="24"/>
                  </a:cubicBezTo>
                  <a:lnTo>
                    <a:pt x="134" y="24"/>
                  </a:lnTo>
                  <a:lnTo>
                    <a:pt x="134" y="24"/>
                  </a:lnTo>
                  <a:cubicBezTo>
                    <a:pt x="134" y="24"/>
                    <a:pt x="142" y="16"/>
                    <a:pt x="134" y="16"/>
                  </a:cubicBezTo>
                  <a:cubicBezTo>
                    <a:pt x="134" y="8"/>
                    <a:pt x="134" y="8"/>
                    <a:pt x="134" y="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46" name="Freeform 11"/>
            <p:cNvSpPr>
              <a:spLocks noChangeArrowheads="1"/>
            </p:cNvSpPr>
            <p:nvPr/>
          </p:nvSpPr>
          <p:spPr bwMode="auto">
            <a:xfrm>
              <a:off x="15284467" y="7615599"/>
              <a:ext cx="2785487" cy="2690395"/>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1"/>
            </a:solidFill>
            <a:ln>
              <a:solidFill>
                <a:schemeClr val="bg2"/>
              </a:solidFill>
            </a:ln>
            <a:effectLst/>
          </p:spPr>
          <p:txBody>
            <a:bodyPr wrap="none" anchor="ctr"/>
            <a:lstStyle/>
            <a:p>
              <a:endParaRPr lang="en-US" sz="2701" dirty="0">
                <a:latin typeface="Lato Light"/>
              </a:endParaRPr>
            </a:p>
          </p:txBody>
        </p:sp>
        <p:sp>
          <p:nvSpPr>
            <p:cNvPr id="247" name="Freeform 12"/>
            <p:cNvSpPr>
              <a:spLocks noChangeArrowheads="1"/>
            </p:cNvSpPr>
            <p:nvPr/>
          </p:nvSpPr>
          <p:spPr bwMode="auto">
            <a:xfrm>
              <a:off x="15291425" y="7613281"/>
              <a:ext cx="2778528" cy="2695033"/>
            </a:xfrm>
            <a:custGeom>
              <a:avLst/>
              <a:gdLst>
                <a:gd name="T0" fmla="*/ 3170 w 5281"/>
                <a:gd name="T1" fmla="*/ 4901 h 5124"/>
                <a:gd name="T2" fmla="*/ 2822 w 5281"/>
                <a:gd name="T3" fmla="*/ 4301 h 5124"/>
                <a:gd name="T4" fmla="*/ 2016 w 5281"/>
                <a:gd name="T5" fmla="*/ 3202 h 5124"/>
                <a:gd name="T6" fmla="*/ 1525 w 5281"/>
                <a:gd name="T7" fmla="*/ 3273 h 5124"/>
                <a:gd name="T8" fmla="*/ 893 w 5281"/>
                <a:gd name="T9" fmla="*/ 3281 h 5124"/>
                <a:gd name="T10" fmla="*/ 482 w 5281"/>
                <a:gd name="T11" fmla="*/ 2593 h 5124"/>
                <a:gd name="T12" fmla="*/ 1454 w 5281"/>
                <a:gd name="T13" fmla="*/ 2103 h 5124"/>
                <a:gd name="T14" fmla="*/ 2972 w 5281"/>
                <a:gd name="T15" fmla="*/ 1028 h 5124"/>
                <a:gd name="T16" fmla="*/ 3320 w 5281"/>
                <a:gd name="T17" fmla="*/ 1241 h 5124"/>
                <a:gd name="T18" fmla="*/ 3510 w 5281"/>
                <a:gd name="T19" fmla="*/ 1328 h 5124"/>
                <a:gd name="T20" fmla="*/ 3842 w 5281"/>
                <a:gd name="T21" fmla="*/ 1399 h 5124"/>
                <a:gd name="T22" fmla="*/ 4125 w 5281"/>
                <a:gd name="T23" fmla="*/ 1407 h 5124"/>
                <a:gd name="T24" fmla="*/ 4537 w 5281"/>
                <a:gd name="T25" fmla="*/ 1313 h 5124"/>
                <a:gd name="T26" fmla="*/ 5003 w 5281"/>
                <a:gd name="T27" fmla="*/ 1439 h 5124"/>
                <a:gd name="T28" fmla="*/ 5280 w 5281"/>
                <a:gd name="T29" fmla="*/ 2656 h 5124"/>
                <a:gd name="T30" fmla="*/ 5232 w 5281"/>
                <a:gd name="T31" fmla="*/ 3075 h 5124"/>
                <a:gd name="T32" fmla="*/ 4924 w 5281"/>
                <a:gd name="T33" fmla="*/ 3368 h 5124"/>
                <a:gd name="T34" fmla="*/ 4813 w 5281"/>
                <a:gd name="T35" fmla="*/ 3384 h 5124"/>
                <a:gd name="T36" fmla="*/ 4734 w 5281"/>
                <a:gd name="T37" fmla="*/ 3320 h 5124"/>
                <a:gd name="T38" fmla="*/ 4457 w 5281"/>
                <a:gd name="T39" fmla="*/ 3739 h 5124"/>
                <a:gd name="T40" fmla="*/ 4204 w 5281"/>
                <a:gd name="T41" fmla="*/ 3811 h 5124"/>
                <a:gd name="T42" fmla="*/ 4125 w 5281"/>
                <a:gd name="T43" fmla="*/ 3913 h 5124"/>
                <a:gd name="T44" fmla="*/ 3960 w 5281"/>
                <a:gd name="T45" fmla="*/ 3897 h 5124"/>
                <a:gd name="T46" fmla="*/ 3826 w 5281"/>
                <a:gd name="T47" fmla="*/ 4064 h 5124"/>
                <a:gd name="T48" fmla="*/ 3684 w 5281"/>
                <a:gd name="T49" fmla="*/ 4158 h 5124"/>
                <a:gd name="T50" fmla="*/ 3826 w 5281"/>
                <a:gd name="T51" fmla="*/ 4230 h 5124"/>
                <a:gd name="T52" fmla="*/ 3581 w 5281"/>
                <a:gd name="T53" fmla="*/ 4411 h 5124"/>
                <a:gd name="T54" fmla="*/ 3802 w 5281"/>
                <a:gd name="T55" fmla="*/ 4949 h 5124"/>
                <a:gd name="T56" fmla="*/ 3699 w 5281"/>
                <a:gd name="T57" fmla="*/ 4822 h 5124"/>
                <a:gd name="T58" fmla="*/ 3810 w 5281"/>
                <a:gd name="T59" fmla="*/ 5052 h 5124"/>
                <a:gd name="T60" fmla="*/ 3723 w 5281"/>
                <a:gd name="T61" fmla="*/ 5115 h 5124"/>
                <a:gd name="T62" fmla="*/ 3763 w 5281"/>
                <a:gd name="T63" fmla="*/ 4981 h 5124"/>
                <a:gd name="T64" fmla="*/ 3707 w 5281"/>
                <a:gd name="T65" fmla="*/ 4561 h 5124"/>
                <a:gd name="T66" fmla="*/ 3652 w 5281"/>
                <a:gd name="T67" fmla="*/ 4443 h 5124"/>
                <a:gd name="T68" fmla="*/ 3723 w 5281"/>
                <a:gd name="T69" fmla="*/ 4435 h 5124"/>
                <a:gd name="T70" fmla="*/ 3731 w 5281"/>
                <a:gd name="T71" fmla="*/ 4222 h 5124"/>
                <a:gd name="T72" fmla="*/ 3802 w 5281"/>
                <a:gd name="T73" fmla="*/ 4150 h 5124"/>
                <a:gd name="T74" fmla="*/ 3976 w 5281"/>
                <a:gd name="T75" fmla="*/ 3953 h 5124"/>
                <a:gd name="T76" fmla="*/ 3984 w 5281"/>
                <a:gd name="T77" fmla="*/ 4024 h 5124"/>
                <a:gd name="T78" fmla="*/ 4117 w 5281"/>
                <a:gd name="T79" fmla="*/ 3818 h 5124"/>
                <a:gd name="T80" fmla="*/ 4363 w 5281"/>
                <a:gd name="T81" fmla="*/ 3763 h 5124"/>
                <a:gd name="T82" fmla="*/ 4687 w 5281"/>
                <a:gd name="T83" fmla="*/ 3289 h 5124"/>
                <a:gd name="T84" fmla="*/ 4790 w 5281"/>
                <a:gd name="T85" fmla="*/ 3360 h 5124"/>
                <a:gd name="T86" fmla="*/ 4781 w 5281"/>
                <a:gd name="T87" fmla="*/ 3478 h 5124"/>
                <a:gd name="T88" fmla="*/ 5224 w 5281"/>
                <a:gd name="T89" fmla="*/ 3075 h 5124"/>
                <a:gd name="T90" fmla="*/ 5272 w 5281"/>
                <a:gd name="T91" fmla="*/ 2656 h 5124"/>
                <a:gd name="T92" fmla="*/ 5003 w 5281"/>
                <a:gd name="T93" fmla="*/ 1447 h 5124"/>
                <a:gd name="T94" fmla="*/ 4544 w 5281"/>
                <a:gd name="T95" fmla="*/ 1313 h 5124"/>
                <a:gd name="T96" fmla="*/ 4117 w 5281"/>
                <a:gd name="T97" fmla="*/ 1415 h 5124"/>
                <a:gd name="T98" fmla="*/ 3842 w 5281"/>
                <a:gd name="T99" fmla="*/ 1399 h 5124"/>
                <a:gd name="T100" fmla="*/ 3502 w 5281"/>
                <a:gd name="T101" fmla="*/ 1336 h 5124"/>
                <a:gd name="T102" fmla="*/ 3320 w 5281"/>
                <a:gd name="T103" fmla="*/ 1249 h 5124"/>
                <a:gd name="T104" fmla="*/ 3004 w 5281"/>
                <a:gd name="T105" fmla="*/ 1083 h 5124"/>
                <a:gd name="T106" fmla="*/ 1423 w 5281"/>
                <a:gd name="T107" fmla="*/ 2150 h 5124"/>
                <a:gd name="T108" fmla="*/ 569 w 5281"/>
                <a:gd name="T109" fmla="*/ 2648 h 5124"/>
                <a:gd name="T110" fmla="*/ 1028 w 5281"/>
                <a:gd name="T111" fmla="*/ 3368 h 5124"/>
                <a:gd name="T112" fmla="*/ 1597 w 5281"/>
                <a:gd name="T113" fmla="*/ 3186 h 5124"/>
                <a:gd name="T114" fmla="*/ 2150 w 5281"/>
                <a:gd name="T115" fmla="*/ 3336 h 5124"/>
                <a:gd name="T116" fmla="*/ 2822 w 5281"/>
                <a:gd name="T117" fmla="*/ 4348 h 5124"/>
                <a:gd name="T118" fmla="*/ 3265 w 5281"/>
                <a:gd name="T119" fmla="*/ 4917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1" h="5124">
                  <a:moveTo>
                    <a:pt x="3715" y="5123"/>
                  </a:moveTo>
                  <a:lnTo>
                    <a:pt x="3715" y="5123"/>
                  </a:lnTo>
                  <a:cubicBezTo>
                    <a:pt x="3699" y="5123"/>
                    <a:pt x="3699" y="5115"/>
                    <a:pt x="3699" y="5115"/>
                  </a:cubicBezTo>
                  <a:cubicBezTo>
                    <a:pt x="3699" y="5107"/>
                    <a:pt x="3692" y="5107"/>
                    <a:pt x="3684" y="5099"/>
                  </a:cubicBezTo>
                  <a:cubicBezTo>
                    <a:pt x="3684" y="5091"/>
                    <a:pt x="3676" y="5083"/>
                    <a:pt x="3668" y="5075"/>
                  </a:cubicBezTo>
                  <a:cubicBezTo>
                    <a:pt x="3660" y="5060"/>
                    <a:pt x="3644" y="5044"/>
                    <a:pt x="3621" y="5028"/>
                  </a:cubicBezTo>
                  <a:cubicBezTo>
                    <a:pt x="3605" y="5028"/>
                    <a:pt x="3597" y="5020"/>
                    <a:pt x="3589" y="5012"/>
                  </a:cubicBezTo>
                  <a:cubicBezTo>
                    <a:pt x="3565" y="4996"/>
                    <a:pt x="3534" y="4981"/>
                    <a:pt x="3518" y="4981"/>
                  </a:cubicBezTo>
                  <a:cubicBezTo>
                    <a:pt x="3510" y="4981"/>
                    <a:pt x="3502" y="4981"/>
                    <a:pt x="3494" y="4988"/>
                  </a:cubicBezTo>
                  <a:cubicBezTo>
                    <a:pt x="3462" y="5012"/>
                    <a:pt x="3454" y="5012"/>
                    <a:pt x="3407" y="5004"/>
                  </a:cubicBezTo>
                  <a:cubicBezTo>
                    <a:pt x="3367" y="4996"/>
                    <a:pt x="3352" y="4988"/>
                    <a:pt x="3312" y="4965"/>
                  </a:cubicBezTo>
                  <a:cubicBezTo>
                    <a:pt x="3304" y="4957"/>
                    <a:pt x="3296" y="4957"/>
                    <a:pt x="3288" y="4949"/>
                  </a:cubicBezTo>
                  <a:cubicBezTo>
                    <a:pt x="3281" y="4941"/>
                    <a:pt x="3265" y="4933"/>
                    <a:pt x="3257" y="4925"/>
                  </a:cubicBezTo>
                  <a:cubicBezTo>
                    <a:pt x="3233" y="4909"/>
                    <a:pt x="3217" y="4894"/>
                    <a:pt x="3186" y="4901"/>
                  </a:cubicBezTo>
                  <a:cubicBezTo>
                    <a:pt x="3178" y="4901"/>
                    <a:pt x="3170" y="4901"/>
                    <a:pt x="3170" y="4901"/>
                  </a:cubicBezTo>
                  <a:cubicBezTo>
                    <a:pt x="3154" y="4901"/>
                    <a:pt x="3146" y="4894"/>
                    <a:pt x="3138" y="4886"/>
                  </a:cubicBezTo>
                  <a:cubicBezTo>
                    <a:pt x="3130" y="4886"/>
                    <a:pt x="3122" y="4878"/>
                    <a:pt x="3099" y="4862"/>
                  </a:cubicBezTo>
                  <a:cubicBezTo>
                    <a:pt x="3035" y="4830"/>
                    <a:pt x="3004" y="4822"/>
                    <a:pt x="2988" y="4822"/>
                  </a:cubicBezTo>
                  <a:cubicBezTo>
                    <a:pt x="2980" y="4822"/>
                    <a:pt x="2980" y="4807"/>
                    <a:pt x="2972" y="4799"/>
                  </a:cubicBezTo>
                  <a:cubicBezTo>
                    <a:pt x="2972" y="4791"/>
                    <a:pt x="2972" y="4775"/>
                    <a:pt x="2956" y="4767"/>
                  </a:cubicBezTo>
                  <a:cubicBezTo>
                    <a:pt x="2941" y="4759"/>
                    <a:pt x="2948" y="4743"/>
                    <a:pt x="2948" y="4728"/>
                  </a:cubicBezTo>
                  <a:cubicBezTo>
                    <a:pt x="2956" y="4712"/>
                    <a:pt x="2956" y="4696"/>
                    <a:pt x="2948" y="4688"/>
                  </a:cubicBezTo>
                  <a:cubicBezTo>
                    <a:pt x="2933" y="4672"/>
                    <a:pt x="2917" y="4641"/>
                    <a:pt x="2901" y="4617"/>
                  </a:cubicBezTo>
                  <a:cubicBezTo>
                    <a:pt x="2877" y="4577"/>
                    <a:pt x="2862" y="4546"/>
                    <a:pt x="2846" y="4530"/>
                  </a:cubicBezTo>
                  <a:cubicBezTo>
                    <a:pt x="2830" y="4506"/>
                    <a:pt x="2838" y="4482"/>
                    <a:pt x="2854" y="4467"/>
                  </a:cubicBezTo>
                  <a:cubicBezTo>
                    <a:pt x="2862" y="4459"/>
                    <a:pt x="2862" y="4443"/>
                    <a:pt x="2862" y="4435"/>
                  </a:cubicBezTo>
                  <a:cubicBezTo>
                    <a:pt x="2862" y="4435"/>
                    <a:pt x="2854" y="4427"/>
                    <a:pt x="2846" y="4419"/>
                  </a:cubicBezTo>
                  <a:cubicBezTo>
                    <a:pt x="2798" y="4395"/>
                    <a:pt x="2806" y="4372"/>
                    <a:pt x="2814" y="4348"/>
                  </a:cubicBezTo>
                  <a:cubicBezTo>
                    <a:pt x="2814" y="4340"/>
                    <a:pt x="2814" y="4332"/>
                    <a:pt x="2814" y="4332"/>
                  </a:cubicBezTo>
                  <a:cubicBezTo>
                    <a:pt x="2814" y="4317"/>
                    <a:pt x="2822" y="4308"/>
                    <a:pt x="2822" y="4301"/>
                  </a:cubicBezTo>
                  <a:cubicBezTo>
                    <a:pt x="2830" y="4293"/>
                    <a:pt x="2830" y="4293"/>
                    <a:pt x="2822" y="4285"/>
                  </a:cubicBezTo>
                  <a:cubicBezTo>
                    <a:pt x="2814" y="4277"/>
                    <a:pt x="2806" y="4269"/>
                    <a:pt x="2798" y="4261"/>
                  </a:cubicBezTo>
                  <a:cubicBezTo>
                    <a:pt x="2790" y="4245"/>
                    <a:pt x="2775" y="4230"/>
                    <a:pt x="2751" y="4222"/>
                  </a:cubicBezTo>
                  <a:cubicBezTo>
                    <a:pt x="2719" y="4222"/>
                    <a:pt x="2711" y="4206"/>
                    <a:pt x="2703" y="4182"/>
                  </a:cubicBezTo>
                  <a:cubicBezTo>
                    <a:pt x="2703" y="4166"/>
                    <a:pt x="2695" y="4158"/>
                    <a:pt x="2688" y="4142"/>
                  </a:cubicBezTo>
                  <a:cubicBezTo>
                    <a:pt x="2664" y="4111"/>
                    <a:pt x="2569" y="3977"/>
                    <a:pt x="2522" y="3953"/>
                  </a:cubicBezTo>
                  <a:cubicBezTo>
                    <a:pt x="2498" y="3945"/>
                    <a:pt x="2498" y="3929"/>
                    <a:pt x="2506" y="3921"/>
                  </a:cubicBezTo>
                  <a:cubicBezTo>
                    <a:pt x="2506" y="3905"/>
                    <a:pt x="2514" y="3897"/>
                    <a:pt x="2498" y="3882"/>
                  </a:cubicBezTo>
                  <a:cubicBezTo>
                    <a:pt x="2490" y="3866"/>
                    <a:pt x="2482" y="3858"/>
                    <a:pt x="2482" y="3842"/>
                  </a:cubicBezTo>
                  <a:cubicBezTo>
                    <a:pt x="2474" y="3811"/>
                    <a:pt x="2466" y="3763"/>
                    <a:pt x="2395" y="3668"/>
                  </a:cubicBezTo>
                  <a:cubicBezTo>
                    <a:pt x="2340" y="3581"/>
                    <a:pt x="2332" y="3534"/>
                    <a:pt x="2332" y="3510"/>
                  </a:cubicBezTo>
                  <a:cubicBezTo>
                    <a:pt x="2332" y="3494"/>
                    <a:pt x="2324" y="3486"/>
                    <a:pt x="2308" y="3471"/>
                  </a:cubicBezTo>
                  <a:cubicBezTo>
                    <a:pt x="2261" y="3439"/>
                    <a:pt x="2182" y="3376"/>
                    <a:pt x="2150" y="3336"/>
                  </a:cubicBezTo>
                  <a:cubicBezTo>
                    <a:pt x="2134" y="3328"/>
                    <a:pt x="2118" y="3313"/>
                    <a:pt x="2103" y="3289"/>
                  </a:cubicBezTo>
                  <a:cubicBezTo>
                    <a:pt x="2071" y="3249"/>
                    <a:pt x="2031" y="3202"/>
                    <a:pt x="2016" y="3202"/>
                  </a:cubicBezTo>
                  <a:lnTo>
                    <a:pt x="2016" y="3202"/>
                  </a:lnTo>
                  <a:cubicBezTo>
                    <a:pt x="2000" y="3218"/>
                    <a:pt x="1976" y="3225"/>
                    <a:pt x="1960" y="3225"/>
                  </a:cubicBezTo>
                  <a:cubicBezTo>
                    <a:pt x="1952" y="3225"/>
                    <a:pt x="1945" y="3218"/>
                    <a:pt x="1936" y="3210"/>
                  </a:cubicBezTo>
                  <a:cubicBezTo>
                    <a:pt x="1929" y="3210"/>
                    <a:pt x="1929" y="3202"/>
                    <a:pt x="1921" y="3202"/>
                  </a:cubicBezTo>
                  <a:cubicBezTo>
                    <a:pt x="1913" y="3186"/>
                    <a:pt x="1905" y="3186"/>
                    <a:pt x="1897" y="3186"/>
                  </a:cubicBezTo>
                  <a:cubicBezTo>
                    <a:pt x="1889" y="3186"/>
                    <a:pt x="1881" y="3186"/>
                    <a:pt x="1873" y="3186"/>
                  </a:cubicBezTo>
                  <a:cubicBezTo>
                    <a:pt x="1865" y="3186"/>
                    <a:pt x="1858" y="3194"/>
                    <a:pt x="1850" y="3194"/>
                  </a:cubicBezTo>
                  <a:cubicBezTo>
                    <a:pt x="1834" y="3202"/>
                    <a:pt x="1826" y="3202"/>
                    <a:pt x="1810" y="3202"/>
                  </a:cubicBezTo>
                  <a:cubicBezTo>
                    <a:pt x="1794" y="3202"/>
                    <a:pt x="1786" y="3186"/>
                    <a:pt x="1778" y="3178"/>
                  </a:cubicBezTo>
                  <a:cubicBezTo>
                    <a:pt x="1763" y="3170"/>
                    <a:pt x="1755" y="3154"/>
                    <a:pt x="1723" y="3154"/>
                  </a:cubicBezTo>
                  <a:cubicBezTo>
                    <a:pt x="1723" y="3154"/>
                    <a:pt x="1723" y="3154"/>
                    <a:pt x="1715" y="3154"/>
                  </a:cubicBezTo>
                  <a:cubicBezTo>
                    <a:pt x="1699" y="3154"/>
                    <a:pt x="1692" y="3154"/>
                    <a:pt x="1676" y="3162"/>
                  </a:cubicBezTo>
                  <a:cubicBezTo>
                    <a:pt x="1660" y="3178"/>
                    <a:pt x="1644" y="3186"/>
                    <a:pt x="1597" y="3194"/>
                  </a:cubicBezTo>
                  <a:cubicBezTo>
                    <a:pt x="1533" y="3202"/>
                    <a:pt x="1533" y="3225"/>
                    <a:pt x="1533" y="3249"/>
                  </a:cubicBezTo>
                  <a:cubicBezTo>
                    <a:pt x="1533" y="3257"/>
                    <a:pt x="1525" y="3265"/>
                    <a:pt x="1525" y="3273"/>
                  </a:cubicBezTo>
                  <a:cubicBezTo>
                    <a:pt x="1525" y="3281"/>
                    <a:pt x="1518" y="3289"/>
                    <a:pt x="1510" y="3297"/>
                  </a:cubicBezTo>
                  <a:cubicBezTo>
                    <a:pt x="1502" y="3320"/>
                    <a:pt x="1486" y="3344"/>
                    <a:pt x="1478" y="3376"/>
                  </a:cubicBezTo>
                  <a:cubicBezTo>
                    <a:pt x="1470" y="3384"/>
                    <a:pt x="1470" y="3391"/>
                    <a:pt x="1470" y="3400"/>
                  </a:cubicBezTo>
                  <a:cubicBezTo>
                    <a:pt x="1462" y="3439"/>
                    <a:pt x="1454" y="3478"/>
                    <a:pt x="1415" y="3494"/>
                  </a:cubicBezTo>
                  <a:cubicBezTo>
                    <a:pt x="1399" y="3502"/>
                    <a:pt x="1391" y="3526"/>
                    <a:pt x="1383" y="3542"/>
                  </a:cubicBezTo>
                  <a:cubicBezTo>
                    <a:pt x="1375" y="3550"/>
                    <a:pt x="1375" y="3565"/>
                    <a:pt x="1359" y="3565"/>
                  </a:cubicBezTo>
                  <a:cubicBezTo>
                    <a:pt x="1352" y="3565"/>
                    <a:pt x="1336" y="3565"/>
                    <a:pt x="1328" y="3557"/>
                  </a:cubicBezTo>
                  <a:cubicBezTo>
                    <a:pt x="1312" y="3550"/>
                    <a:pt x="1304" y="3534"/>
                    <a:pt x="1288" y="3526"/>
                  </a:cubicBezTo>
                  <a:cubicBezTo>
                    <a:pt x="1233" y="3494"/>
                    <a:pt x="1162" y="3439"/>
                    <a:pt x="1146" y="3439"/>
                  </a:cubicBezTo>
                  <a:cubicBezTo>
                    <a:pt x="1138" y="3439"/>
                    <a:pt x="1138" y="3439"/>
                    <a:pt x="1138" y="3439"/>
                  </a:cubicBezTo>
                  <a:cubicBezTo>
                    <a:pt x="1138" y="3447"/>
                    <a:pt x="1138" y="3447"/>
                    <a:pt x="1138" y="3447"/>
                  </a:cubicBezTo>
                  <a:cubicBezTo>
                    <a:pt x="1122" y="3447"/>
                    <a:pt x="1106" y="3431"/>
                    <a:pt x="1091" y="3415"/>
                  </a:cubicBezTo>
                  <a:cubicBezTo>
                    <a:pt x="1067" y="3391"/>
                    <a:pt x="1051" y="3376"/>
                    <a:pt x="1028" y="3376"/>
                  </a:cubicBezTo>
                  <a:cubicBezTo>
                    <a:pt x="996" y="3376"/>
                    <a:pt x="933" y="3344"/>
                    <a:pt x="909" y="3304"/>
                  </a:cubicBezTo>
                  <a:cubicBezTo>
                    <a:pt x="901" y="3297"/>
                    <a:pt x="901" y="3289"/>
                    <a:pt x="893" y="3281"/>
                  </a:cubicBezTo>
                  <a:cubicBezTo>
                    <a:pt x="893" y="3265"/>
                    <a:pt x="893" y="3265"/>
                    <a:pt x="869" y="3257"/>
                  </a:cubicBezTo>
                  <a:cubicBezTo>
                    <a:pt x="861" y="3249"/>
                    <a:pt x="861" y="3249"/>
                    <a:pt x="861" y="3249"/>
                  </a:cubicBezTo>
                  <a:cubicBezTo>
                    <a:pt x="822" y="3241"/>
                    <a:pt x="798" y="3233"/>
                    <a:pt x="782" y="3186"/>
                  </a:cubicBezTo>
                  <a:cubicBezTo>
                    <a:pt x="775" y="3170"/>
                    <a:pt x="766" y="3147"/>
                    <a:pt x="751" y="3131"/>
                  </a:cubicBezTo>
                  <a:cubicBezTo>
                    <a:pt x="735" y="3091"/>
                    <a:pt x="711" y="3051"/>
                    <a:pt x="719" y="3020"/>
                  </a:cubicBezTo>
                  <a:cubicBezTo>
                    <a:pt x="727" y="2996"/>
                    <a:pt x="743" y="2988"/>
                    <a:pt x="759" y="2980"/>
                  </a:cubicBezTo>
                  <a:cubicBezTo>
                    <a:pt x="766" y="2980"/>
                    <a:pt x="766" y="2973"/>
                    <a:pt x="775" y="2965"/>
                  </a:cubicBezTo>
                  <a:cubicBezTo>
                    <a:pt x="775" y="2957"/>
                    <a:pt x="766" y="2941"/>
                    <a:pt x="743" y="2917"/>
                  </a:cubicBezTo>
                  <a:cubicBezTo>
                    <a:pt x="695" y="2854"/>
                    <a:pt x="695" y="2854"/>
                    <a:pt x="695" y="2830"/>
                  </a:cubicBezTo>
                  <a:cubicBezTo>
                    <a:pt x="695" y="2830"/>
                    <a:pt x="695" y="2822"/>
                    <a:pt x="695" y="2814"/>
                  </a:cubicBezTo>
                  <a:cubicBezTo>
                    <a:pt x="695" y="2807"/>
                    <a:pt x="695" y="2799"/>
                    <a:pt x="695" y="2791"/>
                  </a:cubicBezTo>
                  <a:cubicBezTo>
                    <a:pt x="703" y="2775"/>
                    <a:pt x="703" y="2767"/>
                    <a:pt x="656" y="2727"/>
                  </a:cubicBezTo>
                  <a:cubicBezTo>
                    <a:pt x="608" y="2696"/>
                    <a:pt x="585" y="2672"/>
                    <a:pt x="561" y="2648"/>
                  </a:cubicBezTo>
                  <a:cubicBezTo>
                    <a:pt x="553" y="2641"/>
                    <a:pt x="545" y="2633"/>
                    <a:pt x="529" y="2617"/>
                  </a:cubicBezTo>
                  <a:cubicBezTo>
                    <a:pt x="513" y="2601"/>
                    <a:pt x="498" y="2593"/>
                    <a:pt x="482" y="2593"/>
                  </a:cubicBezTo>
                  <a:cubicBezTo>
                    <a:pt x="458" y="2585"/>
                    <a:pt x="435" y="2577"/>
                    <a:pt x="427" y="2538"/>
                  </a:cubicBezTo>
                  <a:cubicBezTo>
                    <a:pt x="411" y="2490"/>
                    <a:pt x="403" y="2474"/>
                    <a:pt x="371" y="2451"/>
                  </a:cubicBezTo>
                  <a:cubicBezTo>
                    <a:pt x="371" y="2443"/>
                    <a:pt x="363" y="2435"/>
                    <a:pt x="355" y="2427"/>
                  </a:cubicBezTo>
                  <a:cubicBezTo>
                    <a:pt x="308" y="2380"/>
                    <a:pt x="292" y="2364"/>
                    <a:pt x="229" y="2324"/>
                  </a:cubicBezTo>
                  <a:cubicBezTo>
                    <a:pt x="213" y="2308"/>
                    <a:pt x="197" y="2308"/>
                    <a:pt x="189" y="2308"/>
                  </a:cubicBezTo>
                  <a:cubicBezTo>
                    <a:pt x="166" y="2301"/>
                    <a:pt x="166" y="2301"/>
                    <a:pt x="166" y="2261"/>
                  </a:cubicBezTo>
                  <a:cubicBezTo>
                    <a:pt x="166" y="2190"/>
                    <a:pt x="95" y="2143"/>
                    <a:pt x="87" y="2143"/>
                  </a:cubicBezTo>
                  <a:cubicBezTo>
                    <a:pt x="87" y="2143"/>
                    <a:pt x="87" y="2143"/>
                    <a:pt x="55" y="2143"/>
                  </a:cubicBezTo>
                  <a:cubicBezTo>
                    <a:pt x="47" y="2143"/>
                    <a:pt x="47" y="2143"/>
                    <a:pt x="47" y="2143"/>
                  </a:cubicBezTo>
                  <a:cubicBezTo>
                    <a:pt x="47" y="2135"/>
                    <a:pt x="47" y="2135"/>
                    <a:pt x="47" y="2135"/>
                  </a:cubicBezTo>
                  <a:cubicBezTo>
                    <a:pt x="0" y="2040"/>
                    <a:pt x="8" y="2032"/>
                    <a:pt x="8" y="2024"/>
                  </a:cubicBezTo>
                  <a:lnTo>
                    <a:pt x="16" y="2024"/>
                  </a:lnTo>
                  <a:lnTo>
                    <a:pt x="23" y="2024"/>
                  </a:lnTo>
                  <a:cubicBezTo>
                    <a:pt x="71" y="2032"/>
                    <a:pt x="1399" y="2143"/>
                    <a:pt x="1423" y="2143"/>
                  </a:cubicBezTo>
                  <a:cubicBezTo>
                    <a:pt x="1454" y="2143"/>
                    <a:pt x="1454" y="2103"/>
                    <a:pt x="1454" y="2103"/>
                  </a:cubicBezTo>
                  <a:cubicBezTo>
                    <a:pt x="1597" y="0"/>
                    <a:pt x="1597" y="0"/>
                    <a:pt x="1597" y="0"/>
                  </a:cubicBezTo>
                  <a:lnTo>
                    <a:pt x="1597" y="0"/>
                  </a:lnTo>
                  <a:cubicBezTo>
                    <a:pt x="2743" y="63"/>
                    <a:pt x="2743" y="63"/>
                    <a:pt x="2743" y="63"/>
                  </a:cubicBezTo>
                  <a:lnTo>
                    <a:pt x="2743" y="63"/>
                  </a:lnTo>
                  <a:cubicBezTo>
                    <a:pt x="2735" y="419"/>
                    <a:pt x="2735" y="949"/>
                    <a:pt x="2759" y="965"/>
                  </a:cubicBezTo>
                  <a:cubicBezTo>
                    <a:pt x="2775" y="980"/>
                    <a:pt x="2790" y="996"/>
                    <a:pt x="2798" y="1012"/>
                  </a:cubicBezTo>
                  <a:cubicBezTo>
                    <a:pt x="2806" y="1028"/>
                    <a:pt x="2822" y="1044"/>
                    <a:pt x="2838" y="1060"/>
                  </a:cubicBezTo>
                  <a:cubicBezTo>
                    <a:pt x="2846" y="1067"/>
                    <a:pt x="2854" y="1067"/>
                    <a:pt x="2862" y="1067"/>
                  </a:cubicBezTo>
                  <a:cubicBezTo>
                    <a:pt x="2869" y="1067"/>
                    <a:pt x="2869" y="1067"/>
                    <a:pt x="2877" y="1067"/>
                  </a:cubicBezTo>
                  <a:cubicBezTo>
                    <a:pt x="2885" y="1067"/>
                    <a:pt x="2885" y="1060"/>
                    <a:pt x="2893" y="1060"/>
                  </a:cubicBezTo>
                  <a:cubicBezTo>
                    <a:pt x="2901" y="1060"/>
                    <a:pt x="2909" y="1060"/>
                    <a:pt x="2917" y="1067"/>
                  </a:cubicBezTo>
                  <a:cubicBezTo>
                    <a:pt x="2925" y="1067"/>
                    <a:pt x="2925" y="1067"/>
                    <a:pt x="2933" y="1067"/>
                  </a:cubicBezTo>
                  <a:cubicBezTo>
                    <a:pt x="2941" y="1067"/>
                    <a:pt x="2941" y="1060"/>
                    <a:pt x="2948" y="1051"/>
                  </a:cubicBezTo>
                  <a:cubicBezTo>
                    <a:pt x="2948" y="1044"/>
                    <a:pt x="2948" y="1036"/>
                    <a:pt x="2964" y="1028"/>
                  </a:cubicBezTo>
                  <a:cubicBezTo>
                    <a:pt x="2964" y="1028"/>
                    <a:pt x="2964" y="1028"/>
                    <a:pt x="2972" y="1028"/>
                  </a:cubicBezTo>
                  <a:cubicBezTo>
                    <a:pt x="2988" y="1028"/>
                    <a:pt x="2996" y="1051"/>
                    <a:pt x="3012" y="1075"/>
                  </a:cubicBezTo>
                  <a:cubicBezTo>
                    <a:pt x="3012" y="1083"/>
                    <a:pt x="3012" y="1083"/>
                    <a:pt x="3012" y="1083"/>
                  </a:cubicBezTo>
                  <a:cubicBezTo>
                    <a:pt x="3020" y="1091"/>
                    <a:pt x="3020" y="1099"/>
                    <a:pt x="3020" y="1107"/>
                  </a:cubicBezTo>
                  <a:cubicBezTo>
                    <a:pt x="3020" y="1131"/>
                    <a:pt x="3028" y="1146"/>
                    <a:pt x="3043" y="1146"/>
                  </a:cubicBezTo>
                  <a:cubicBezTo>
                    <a:pt x="3051" y="1154"/>
                    <a:pt x="3067" y="1154"/>
                    <a:pt x="3067" y="1162"/>
                  </a:cubicBezTo>
                  <a:cubicBezTo>
                    <a:pt x="3083" y="1162"/>
                    <a:pt x="3091" y="1170"/>
                    <a:pt x="3115" y="1170"/>
                  </a:cubicBezTo>
                  <a:cubicBezTo>
                    <a:pt x="3115" y="1170"/>
                    <a:pt x="3122" y="1170"/>
                    <a:pt x="3130" y="1170"/>
                  </a:cubicBezTo>
                  <a:cubicBezTo>
                    <a:pt x="3170" y="1162"/>
                    <a:pt x="3186" y="1194"/>
                    <a:pt x="3186" y="1194"/>
                  </a:cubicBezTo>
                  <a:cubicBezTo>
                    <a:pt x="3194" y="1202"/>
                    <a:pt x="3201" y="1202"/>
                    <a:pt x="3209" y="1202"/>
                  </a:cubicBezTo>
                  <a:cubicBezTo>
                    <a:pt x="3217" y="1202"/>
                    <a:pt x="3225" y="1202"/>
                    <a:pt x="3233" y="1202"/>
                  </a:cubicBezTo>
                  <a:cubicBezTo>
                    <a:pt x="3241" y="1194"/>
                    <a:pt x="3249" y="1194"/>
                    <a:pt x="3265" y="1194"/>
                  </a:cubicBezTo>
                  <a:lnTo>
                    <a:pt x="3273" y="1194"/>
                  </a:lnTo>
                  <a:cubicBezTo>
                    <a:pt x="3304" y="1194"/>
                    <a:pt x="3304" y="1210"/>
                    <a:pt x="3312" y="1226"/>
                  </a:cubicBezTo>
                  <a:cubicBezTo>
                    <a:pt x="3312" y="1233"/>
                    <a:pt x="3312" y="1233"/>
                    <a:pt x="3312" y="1233"/>
                  </a:cubicBezTo>
                  <a:cubicBezTo>
                    <a:pt x="3312" y="1241"/>
                    <a:pt x="3312" y="1241"/>
                    <a:pt x="3320" y="1241"/>
                  </a:cubicBezTo>
                  <a:cubicBezTo>
                    <a:pt x="3328" y="1241"/>
                    <a:pt x="3344" y="1233"/>
                    <a:pt x="3352" y="1218"/>
                  </a:cubicBezTo>
                  <a:cubicBezTo>
                    <a:pt x="3352" y="1202"/>
                    <a:pt x="3359" y="1194"/>
                    <a:pt x="3367" y="1194"/>
                  </a:cubicBezTo>
                  <a:cubicBezTo>
                    <a:pt x="3367" y="1194"/>
                    <a:pt x="3375" y="1194"/>
                    <a:pt x="3375" y="1202"/>
                  </a:cubicBezTo>
                  <a:lnTo>
                    <a:pt x="3383" y="1202"/>
                  </a:lnTo>
                  <a:lnTo>
                    <a:pt x="3383" y="1202"/>
                  </a:lnTo>
                  <a:cubicBezTo>
                    <a:pt x="3383" y="1186"/>
                    <a:pt x="3399" y="1186"/>
                    <a:pt x="3399" y="1186"/>
                  </a:cubicBezTo>
                  <a:cubicBezTo>
                    <a:pt x="3407" y="1186"/>
                    <a:pt x="3415" y="1186"/>
                    <a:pt x="3423" y="1186"/>
                  </a:cubicBezTo>
                  <a:cubicBezTo>
                    <a:pt x="3423" y="1186"/>
                    <a:pt x="3439" y="1186"/>
                    <a:pt x="3446" y="1186"/>
                  </a:cubicBezTo>
                  <a:cubicBezTo>
                    <a:pt x="3454" y="1186"/>
                    <a:pt x="3462" y="1194"/>
                    <a:pt x="3462" y="1194"/>
                  </a:cubicBezTo>
                  <a:cubicBezTo>
                    <a:pt x="3470" y="1202"/>
                    <a:pt x="3470" y="1210"/>
                    <a:pt x="3470" y="1226"/>
                  </a:cubicBezTo>
                  <a:lnTo>
                    <a:pt x="3470" y="1233"/>
                  </a:lnTo>
                  <a:cubicBezTo>
                    <a:pt x="3470" y="1249"/>
                    <a:pt x="3470" y="1249"/>
                    <a:pt x="3478" y="1249"/>
                  </a:cubicBezTo>
                  <a:cubicBezTo>
                    <a:pt x="3486" y="1257"/>
                    <a:pt x="3486" y="1257"/>
                    <a:pt x="3494" y="1257"/>
                  </a:cubicBezTo>
                  <a:cubicBezTo>
                    <a:pt x="3510" y="1265"/>
                    <a:pt x="3510" y="1281"/>
                    <a:pt x="3510" y="1297"/>
                  </a:cubicBezTo>
                  <a:cubicBezTo>
                    <a:pt x="3510" y="1304"/>
                    <a:pt x="3502" y="1320"/>
                    <a:pt x="3510" y="1328"/>
                  </a:cubicBezTo>
                  <a:cubicBezTo>
                    <a:pt x="3510" y="1336"/>
                    <a:pt x="3518" y="1336"/>
                    <a:pt x="3518" y="1336"/>
                  </a:cubicBezTo>
                  <a:cubicBezTo>
                    <a:pt x="3526" y="1336"/>
                    <a:pt x="3549" y="1320"/>
                    <a:pt x="3557" y="1304"/>
                  </a:cubicBezTo>
                  <a:cubicBezTo>
                    <a:pt x="3573" y="1281"/>
                    <a:pt x="3597" y="1273"/>
                    <a:pt x="3628" y="1281"/>
                  </a:cubicBezTo>
                  <a:cubicBezTo>
                    <a:pt x="3660" y="1289"/>
                    <a:pt x="3668" y="1304"/>
                    <a:pt x="3676" y="1320"/>
                  </a:cubicBezTo>
                  <a:cubicBezTo>
                    <a:pt x="3684" y="1328"/>
                    <a:pt x="3684" y="1328"/>
                    <a:pt x="3684" y="1328"/>
                  </a:cubicBezTo>
                  <a:cubicBezTo>
                    <a:pt x="3684" y="1336"/>
                    <a:pt x="3692" y="1336"/>
                    <a:pt x="3699" y="1336"/>
                  </a:cubicBezTo>
                  <a:cubicBezTo>
                    <a:pt x="3707" y="1336"/>
                    <a:pt x="3715" y="1336"/>
                    <a:pt x="3715" y="1320"/>
                  </a:cubicBezTo>
                  <a:cubicBezTo>
                    <a:pt x="3715" y="1313"/>
                    <a:pt x="3739" y="1304"/>
                    <a:pt x="3778" y="1304"/>
                  </a:cubicBezTo>
                  <a:cubicBezTo>
                    <a:pt x="3786" y="1304"/>
                    <a:pt x="3794" y="1304"/>
                    <a:pt x="3802" y="1304"/>
                  </a:cubicBezTo>
                  <a:cubicBezTo>
                    <a:pt x="3810" y="1304"/>
                    <a:pt x="3810" y="1304"/>
                    <a:pt x="3810" y="1304"/>
                  </a:cubicBezTo>
                  <a:cubicBezTo>
                    <a:pt x="3818" y="1304"/>
                    <a:pt x="3818" y="1304"/>
                    <a:pt x="3818" y="1313"/>
                  </a:cubicBezTo>
                  <a:cubicBezTo>
                    <a:pt x="3826" y="1313"/>
                    <a:pt x="3818" y="1320"/>
                    <a:pt x="3818" y="1336"/>
                  </a:cubicBezTo>
                  <a:cubicBezTo>
                    <a:pt x="3818" y="1344"/>
                    <a:pt x="3818" y="1352"/>
                    <a:pt x="3810" y="1360"/>
                  </a:cubicBezTo>
                  <a:cubicBezTo>
                    <a:pt x="3810" y="1384"/>
                    <a:pt x="3818" y="1391"/>
                    <a:pt x="3834" y="1391"/>
                  </a:cubicBezTo>
                  <a:cubicBezTo>
                    <a:pt x="3834" y="1391"/>
                    <a:pt x="3842" y="1391"/>
                    <a:pt x="3842" y="1399"/>
                  </a:cubicBezTo>
                  <a:lnTo>
                    <a:pt x="3842" y="1399"/>
                  </a:lnTo>
                  <a:cubicBezTo>
                    <a:pt x="3850" y="1399"/>
                    <a:pt x="3858" y="1368"/>
                    <a:pt x="3858" y="1344"/>
                  </a:cubicBezTo>
                  <a:cubicBezTo>
                    <a:pt x="3858" y="1320"/>
                    <a:pt x="3865" y="1320"/>
                    <a:pt x="3865" y="1304"/>
                  </a:cubicBezTo>
                  <a:cubicBezTo>
                    <a:pt x="3874" y="1297"/>
                    <a:pt x="3874" y="1297"/>
                    <a:pt x="3881" y="1281"/>
                  </a:cubicBezTo>
                  <a:cubicBezTo>
                    <a:pt x="3881" y="1273"/>
                    <a:pt x="3889" y="1265"/>
                    <a:pt x="3897" y="1265"/>
                  </a:cubicBezTo>
                  <a:lnTo>
                    <a:pt x="3905" y="1273"/>
                  </a:lnTo>
                  <a:cubicBezTo>
                    <a:pt x="3913" y="1281"/>
                    <a:pt x="3913" y="1289"/>
                    <a:pt x="3913" y="1289"/>
                  </a:cubicBezTo>
                  <a:cubicBezTo>
                    <a:pt x="3929" y="1304"/>
                    <a:pt x="3945" y="1313"/>
                    <a:pt x="3960" y="1336"/>
                  </a:cubicBezTo>
                  <a:cubicBezTo>
                    <a:pt x="3960" y="1344"/>
                    <a:pt x="3968" y="1344"/>
                    <a:pt x="3968" y="1344"/>
                  </a:cubicBezTo>
                  <a:cubicBezTo>
                    <a:pt x="3976" y="1344"/>
                    <a:pt x="3984" y="1328"/>
                    <a:pt x="3984" y="1313"/>
                  </a:cubicBezTo>
                  <a:lnTo>
                    <a:pt x="3984" y="1313"/>
                  </a:lnTo>
                  <a:cubicBezTo>
                    <a:pt x="3992" y="1304"/>
                    <a:pt x="3992" y="1297"/>
                    <a:pt x="4000" y="1297"/>
                  </a:cubicBezTo>
                  <a:cubicBezTo>
                    <a:pt x="4007" y="1297"/>
                    <a:pt x="4023" y="1313"/>
                    <a:pt x="4038" y="1328"/>
                  </a:cubicBezTo>
                  <a:cubicBezTo>
                    <a:pt x="4046" y="1336"/>
                    <a:pt x="4046" y="1336"/>
                    <a:pt x="4054" y="1344"/>
                  </a:cubicBezTo>
                  <a:cubicBezTo>
                    <a:pt x="4078" y="1368"/>
                    <a:pt x="4094" y="1391"/>
                    <a:pt x="4125" y="1407"/>
                  </a:cubicBezTo>
                  <a:cubicBezTo>
                    <a:pt x="4133" y="1415"/>
                    <a:pt x="4133" y="1415"/>
                    <a:pt x="4141" y="1415"/>
                  </a:cubicBezTo>
                  <a:cubicBezTo>
                    <a:pt x="4157" y="1415"/>
                    <a:pt x="4165" y="1399"/>
                    <a:pt x="4181" y="1384"/>
                  </a:cubicBezTo>
                  <a:cubicBezTo>
                    <a:pt x="4181" y="1376"/>
                    <a:pt x="4181" y="1376"/>
                    <a:pt x="4188" y="1376"/>
                  </a:cubicBezTo>
                  <a:cubicBezTo>
                    <a:pt x="4204" y="1352"/>
                    <a:pt x="4236" y="1328"/>
                    <a:pt x="4276" y="1320"/>
                  </a:cubicBezTo>
                  <a:cubicBezTo>
                    <a:pt x="4276" y="1313"/>
                    <a:pt x="4284" y="1313"/>
                    <a:pt x="4291" y="1313"/>
                  </a:cubicBezTo>
                  <a:cubicBezTo>
                    <a:pt x="4299" y="1313"/>
                    <a:pt x="4299" y="1320"/>
                    <a:pt x="4307" y="1328"/>
                  </a:cubicBezTo>
                  <a:cubicBezTo>
                    <a:pt x="4307" y="1328"/>
                    <a:pt x="4315" y="1336"/>
                    <a:pt x="4323" y="1344"/>
                  </a:cubicBezTo>
                  <a:cubicBezTo>
                    <a:pt x="4323" y="1352"/>
                    <a:pt x="4331" y="1352"/>
                    <a:pt x="4339" y="1352"/>
                  </a:cubicBezTo>
                  <a:cubicBezTo>
                    <a:pt x="4347" y="1352"/>
                    <a:pt x="4363" y="1328"/>
                    <a:pt x="4363" y="1313"/>
                  </a:cubicBezTo>
                  <a:cubicBezTo>
                    <a:pt x="4370" y="1281"/>
                    <a:pt x="4410" y="1281"/>
                    <a:pt x="4434" y="1281"/>
                  </a:cubicBezTo>
                  <a:cubicBezTo>
                    <a:pt x="4450" y="1281"/>
                    <a:pt x="4450" y="1289"/>
                    <a:pt x="4457" y="1297"/>
                  </a:cubicBezTo>
                  <a:cubicBezTo>
                    <a:pt x="4465" y="1304"/>
                    <a:pt x="4465" y="1313"/>
                    <a:pt x="4481" y="1328"/>
                  </a:cubicBezTo>
                  <a:cubicBezTo>
                    <a:pt x="4489" y="1336"/>
                    <a:pt x="4497" y="1336"/>
                    <a:pt x="4505" y="1336"/>
                  </a:cubicBezTo>
                  <a:cubicBezTo>
                    <a:pt x="4521" y="1336"/>
                    <a:pt x="4528" y="1320"/>
                    <a:pt x="4537" y="1313"/>
                  </a:cubicBezTo>
                  <a:lnTo>
                    <a:pt x="4537" y="1313"/>
                  </a:lnTo>
                  <a:cubicBezTo>
                    <a:pt x="4537" y="1304"/>
                    <a:pt x="4544" y="1304"/>
                    <a:pt x="4544" y="1304"/>
                  </a:cubicBezTo>
                  <a:cubicBezTo>
                    <a:pt x="4552" y="1289"/>
                    <a:pt x="4568" y="1273"/>
                    <a:pt x="4584" y="1265"/>
                  </a:cubicBezTo>
                  <a:cubicBezTo>
                    <a:pt x="4608" y="1265"/>
                    <a:pt x="4631" y="1281"/>
                    <a:pt x="4671" y="1328"/>
                  </a:cubicBezTo>
                  <a:cubicBezTo>
                    <a:pt x="4703" y="1368"/>
                    <a:pt x="4718" y="1368"/>
                    <a:pt x="4734" y="1376"/>
                  </a:cubicBezTo>
                  <a:cubicBezTo>
                    <a:pt x="4742" y="1376"/>
                    <a:pt x="4750" y="1376"/>
                    <a:pt x="4750" y="1384"/>
                  </a:cubicBezTo>
                  <a:cubicBezTo>
                    <a:pt x="4766" y="1391"/>
                    <a:pt x="4781" y="1415"/>
                    <a:pt x="4813" y="1415"/>
                  </a:cubicBezTo>
                  <a:cubicBezTo>
                    <a:pt x="4829" y="1415"/>
                    <a:pt x="4837" y="1407"/>
                    <a:pt x="4845" y="1407"/>
                  </a:cubicBezTo>
                  <a:cubicBezTo>
                    <a:pt x="4845" y="1399"/>
                    <a:pt x="4853" y="1399"/>
                    <a:pt x="4868" y="1399"/>
                  </a:cubicBezTo>
                  <a:cubicBezTo>
                    <a:pt x="4884" y="1399"/>
                    <a:pt x="4892" y="1415"/>
                    <a:pt x="4892" y="1431"/>
                  </a:cubicBezTo>
                  <a:cubicBezTo>
                    <a:pt x="4900" y="1447"/>
                    <a:pt x="4900" y="1455"/>
                    <a:pt x="4908" y="1463"/>
                  </a:cubicBezTo>
                  <a:cubicBezTo>
                    <a:pt x="4916" y="1471"/>
                    <a:pt x="4916" y="1471"/>
                    <a:pt x="4916" y="1471"/>
                  </a:cubicBezTo>
                  <a:cubicBezTo>
                    <a:pt x="4916" y="1471"/>
                    <a:pt x="4924" y="1463"/>
                    <a:pt x="4924" y="1455"/>
                  </a:cubicBezTo>
                  <a:cubicBezTo>
                    <a:pt x="4924" y="1439"/>
                    <a:pt x="4932" y="1431"/>
                    <a:pt x="4940" y="1431"/>
                  </a:cubicBezTo>
                  <a:cubicBezTo>
                    <a:pt x="4940" y="1431"/>
                    <a:pt x="4956" y="1431"/>
                    <a:pt x="4963" y="1431"/>
                  </a:cubicBezTo>
                  <a:cubicBezTo>
                    <a:pt x="4971" y="1439"/>
                    <a:pt x="4987" y="1439"/>
                    <a:pt x="5003" y="1439"/>
                  </a:cubicBezTo>
                  <a:cubicBezTo>
                    <a:pt x="5027" y="1439"/>
                    <a:pt x="5043" y="1463"/>
                    <a:pt x="5043" y="1463"/>
                  </a:cubicBezTo>
                  <a:lnTo>
                    <a:pt x="5043" y="1463"/>
                  </a:lnTo>
                  <a:lnTo>
                    <a:pt x="5043" y="1463"/>
                  </a:lnTo>
                  <a:cubicBezTo>
                    <a:pt x="5058" y="2206"/>
                    <a:pt x="5058" y="2206"/>
                    <a:pt x="5058" y="2206"/>
                  </a:cubicBezTo>
                  <a:cubicBezTo>
                    <a:pt x="5066" y="2206"/>
                    <a:pt x="5090" y="2221"/>
                    <a:pt x="5106" y="2245"/>
                  </a:cubicBezTo>
                  <a:cubicBezTo>
                    <a:pt x="5106" y="2253"/>
                    <a:pt x="5114" y="2261"/>
                    <a:pt x="5121" y="2269"/>
                  </a:cubicBezTo>
                  <a:cubicBezTo>
                    <a:pt x="5137" y="2277"/>
                    <a:pt x="5153" y="2293"/>
                    <a:pt x="5161" y="2316"/>
                  </a:cubicBezTo>
                  <a:cubicBezTo>
                    <a:pt x="5169" y="2348"/>
                    <a:pt x="5169" y="2356"/>
                    <a:pt x="5161" y="2372"/>
                  </a:cubicBezTo>
                  <a:cubicBezTo>
                    <a:pt x="5161" y="2372"/>
                    <a:pt x="5161" y="2380"/>
                    <a:pt x="5153" y="2388"/>
                  </a:cubicBezTo>
                  <a:cubicBezTo>
                    <a:pt x="5153" y="2403"/>
                    <a:pt x="5161" y="2403"/>
                    <a:pt x="5169" y="2411"/>
                  </a:cubicBezTo>
                  <a:cubicBezTo>
                    <a:pt x="5177" y="2411"/>
                    <a:pt x="5177" y="2419"/>
                    <a:pt x="5185" y="2419"/>
                  </a:cubicBezTo>
                  <a:cubicBezTo>
                    <a:pt x="5201" y="2435"/>
                    <a:pt x="5224" y="2459"/>
                    <a:pt x="5216" y="2506"/>
                  </a:cubicBezTo>
                  <a:cubicBezTo>
                    <a:pt x="5216" y="2530"/>
                    <a:pt x="5224" y="2530"/>
                    <a:pt x="5232" y="2538"/>
                  </a:cubicBezTo>
                  <a:cubicBezTo>
                    <a:pt x="5240" y="2538"/>
                    <a:pt x="5256" y="2546"/>
                    <a:pt x="5264" y="2561"/>
                  </a:cubicBezTo>
                  <a:cubicBezTo>
                    <a:pt x="5280" y="2593"/>
                    <a:pt x="5280" y="2625"/>
                    <a:pt x="5280" y="2656"/>
                  </a:cubicBezTo>
                  <a:cubicBezTo>
                    <a:pt x="5272" y="2672"/>
                    <a:pt x="5272" y="2696"/>
                    <a:pt x="5272" y="2712"/>
                  </a:cubicBezTo>
                  <a:cubicBezTo>
                    <a:pt x="5272" y="2712"/>
                    <a:pt x="5272" y="2712"/>
                    <a:pt x="5280" y="2720"/>
                  </a:cubicBezTo>
                  <a:cubicBezTo>
                    <a:pt x="5280" y="2727"/>
                    <a:pt x="5280" y="2759"/>
                    <a:pt x="5256" y="2807"/>
                  </a:cubicBezTo>
                  <a:cubicBezTo>
                    <a:pt x="5248" y="2830"/>
                    <a:pt x="5240" y="2838"/>
                    <a:pt x="5224" y="2846"/>
                  </a:cubicBezTo>
                  <a:cubicBezTo>
                    <a:pt x="5224" y="2846"/>
                    <a:pt x="5216" y="2854"/>
                    <a:pt x="5208" y="2862"/>
                  </a:cubicBezTo>
                  <a:cubicBezTo>
                    <a:pt x="5201" y="2870"/>
                    <a:pt x="5201" y="2878"/>
                    <a:pt x="5201" y="2878"/>
                  </a:cubicBezTo>
                  <a:cubicBezTo>
                    <a:pt x="5201" y="2878"/>
                    <a:pt x="5201" y="2878"/>
                    <a:pt x="5208" y="2878"/>
                  </a:cubicBezTo>
                  <a:cubicBezTo>
                    <a:pt x="5216" y="2886"/>
                    <a:pt x="5224" y="2886"/>
                    <a:pt x="5224" y="2894"/>
                  </a:cubicBezTo>
                  <a:cubicBezTo>
                    <a:pt x="5232" y="2909"/>
                    <a:pt x="5232" y="2925"/>
                    <a:pt x="5232" y="2933"/>
                  </a:cubicBezTo>
                  <a:cubicBezTo>
                    <a:pt x="5224" y="2933"/>
                    <a:pt x="5224" y="2933"/>
                    <a:pt x="5216" y="2933"/>
                  </a:cubicBezTo>
                  <a:cubicBezTo>
                    <a:pt x="5216" y="2933"/>
                    <a:pt x="5208" y="2957"/>
                    <a:pt x="5201" y="2973"/>
                  </a:cubicBezTo>
                  <a:cubicBezTo>
                    <a:pt x="5201" y="2973"/>
                    <a:pt x="5201" y="2973"/>
                    <a:pt x="5201" y="2980"/>
                  </a:cubicBezTo>
                  <a:cubicBezTo>
                    <a:pt x="5201" y="2988"/>
                    <a:pt x="5208" y="2996"/>
                    <a:pt x="5216" y="3012"/>
                  </a:cubicBezTo>
                  <a:cubicBezTo>
                    <a:pt x="5216" y="3020"/>
                    <a:pt x="5216" y="3020"/>
                    <a:pt x="5224" y="3028"/>
                  </a:cubicBezTo>
                  <a:cubicBezTo>
                    <a:pt x="5232" y="3044"/>
                    <a:pt x="5232" y="3060"/>
                    <a:pt x="5232" y="3075"/>
                  </a:cubicBezTo>
                  <a:cubicBezTo>
                    <a:pt x="5232" y="3083"/>
                    <a:pt x="5232" y="3083"/>
                    <a:pt x="5232" y="3091"/>
                  </a:cubicBezTo>
                  <a:cubicBezTo>
                    <a:pt x="5232" y="3099"/>
                    <a:pt x="5224" y="3107"/>
                    <a:pt x="5216" y="3107"/>
                  </a:cubicBezTo>
                  <a:lnTo>
                    <a:pt x="5208" y="3115"/>
                  </a:lnTo>
                  <a:cubicBezTo>
                    <a:pt x="5201" y="3123"/>
                    <a:pt x="5201" y="3131"/>
                    <a:pt x="5201" y="3138"/>
                  </a:cubicBezTo>
                  <a:cubicBezTo>
                    <a:pt x="5201" y="3154"/>
                    <a:pt x="5193" y="3170"/>
                    <a:pt x="5185" y="3178"/>
                  </a:cubicBezTo>
                  <a:cubicBezTo>
                    <a:pt x="5161" y="3202"/>
                    <a:pt x="5153" y="3210"/>
                    <a:pt x="5145" y="3225"/>
                  </a:cubicBezTo>
                  <a:cubicBezTo>
                    <a:pt x="5137" y="3241"/>
                    <a:pt x="5145" y="3241"/>
                    <a:pt x="5153" y="3249"/>
                  </a:cubicBezTo>
                  <a:lnTo>
                    <a:pt x="5153" y="3249"/>
                  </a:lnTo>
                  <a:cubicBezTo>
                    <a:pt x="5169" y="3257"/>
                    <a:pt x="5177" y="3273"/>
                    <a:pt x="5177" y="3273"/>
                  </a:cubicBezTo>
                  <a:cubicBezTo>
                    <a:pt x="5177" y="3281"/>
                    <a:pt x="5177" y="3281"/>
                    <a:pt x="5177" y="3281"/>
                  </a:cubicBezTo>
                  <a:cubicBezTo>
                    <a:pt x="5169" y="3281"/>
                    <a:pt x="5169" y="3281"/>
                    <a:pt x="5169" y="3281"/>
                  </a:cubicBezTo>
                  <a:cubicBezTo>
                    <a:pt x="5169" y="3281"/>
                    <a:pt x="5169" y="3281"/>
                    <a:pt x="5161" y="3281"/>
                  </a:cubicBezTo>
                  <a:cubicBezTo>
                    <a:pt x="5145" y="3281"/>
                    <a:pt x="5114" y="3297"/>
                    <a:pt x="5074" y="3313"/>
                  </a:cubicBezTo>
                  <a:cubicBezTo>
                    <a:pt x="5034" y="3328"/>
                    <a:pt x="5003" y="3336"/>
                    <a:pt x="4979" y="3344"/>
                  </a:cubicBezTo>
                  <a:cubicBezTo>
                    <a:pt x="4963" y="3344"/>
                    <a:pt x="4948" y="3360"/>
                    <a:pt x="4924" y="3368"/>
                  </a:cubicBezTo>
                  <a:cubicBezTo>
                    <a:pt x="4908" y="3384"/>
                    <a:pt x="4892" y="3391"/>
                    <a:pt x="4868" y="3407"/>
                  </a:cubicBezTo>
                  <a:cubicBezTo>
                    <a:pt x="4813" y="3431"/>
                    <a:pt x="4797" y="3463"/>
                    <a:pt x="4790" y="3486"/>
                  </a:cubicBezTo>
                  <a:lnTo>
                    <a:pt x="4790" y="3486"/>
                  </a:lnTo>
                  <a:cubicBezTo>
                    <a:pt x="4781" y="3502"/>
                    <a:pt x="4742" y="3534"/>
                    <a:pt x="4703" y="3550"/>
                  </a:cubicBezTo>
                  <a:cubicBezTo>
                    <a:pt x="4695" y="3557"/>
                    <a:pt x="4687" y="3557"/>
                    <a:pt x="4679" y="3557"/>
                  </a:cubicBezTo>
                  <a:lnTo>
                    <a:pt x="4679" y="3557"/>
                  </a:lnTo>
                  <a:cubicBezTo>
                    <a:pt x="4671" y="3550"/>
                    <a:pt x="4671" y="3550"/>
                    <a:pt x="4679" y="3542"/>
                  </a:cubicBezTo>
                  <a:lnTo>
                    <a:pt x="4679" y="3534"/>
                  </a:lnTo>
                  <a:cubicBezTo>
                    <a:pt x="4679" y="3526"/>
                    <a:pt x="4695" y="3518"/>
                    <a:pt x="4710" y="3510"/>
                  </a:cubicBezTo>
                  <a:cubicBezTo>
                    <a:pt x="4718" y="3502"/>
                    <a:pt x="4726" y="3494"/>
                    <a:pt x="4734" y="3494"/>
                  </a:cubicBezTo>
                  <a:cubicBezTo>
                    <a:pt x="4758" y="3478"/>
                    <a:pt x="4766" y="3463"/>
                    <a:pt x="4774" y="3455"/>
                  </a:cubicBezTo>
                  <a:cubicBezTo>
                    <a:pt x="4781" y="3439"/>
                    <a:pt x="4813" y="3391"/>
                    <a:pt x="4837" y="3384"/>
                  </a:cubicBezTo>
                  <a:lnTo>
                    <a:pt x="4837" y="3384"/>
                  </a:lnTo>
                  <a:lnTo>
                    <a:pt x="4829" y="3384"/>
                  </a:lnTo>
                  <a:cubicBezTo>
                    <a:pt x="4821" y="3384"/>
                    <a:pt x="4821" y="3384"/>
                    <a:pt x="4813" y="3384"/>
                  </a:cubicBezTo>
                  <a:cubicBezTo>
                    <a:pt x="4805" y="3384"/>
                    <a:pt x="4805" y="3384"/>
                    <a:pt x="4797" y="3384"/>
                  </a:cubicBezTo>
                  <a:cubicBezTo>
                    <a:pt x="4790" y="3384"/>
                    <a:pt x="4790" y="3384"/>
                    <a:pt x="4790" y="3376"/>
                  </a:cubicBezTo>
                  <a:cubicBezTo>
                    <a:pt x="4790" y="3368"/>
                    <a:pt x="4781" y="3368"/>
                    <a:pt x="4781" y="3360"/>
                  </a:cubicBezTo>
                  <a:cubicBezTo>
                    <a:pt x="4774" y="3352"/>
                    <a:pt x="4790" y="3344"/>
                    <a:pt x="4790" y="3344"/>
                  </a:cubicBezTo>
                  <a:cubicBezTo>
                    <a:pt x="4790" y="3336"/>
                    <a:pt x="4797" y="3336"/>
                    <a:pt x="4797" y="3336"/>
                  </a:cubicBezTo>
                  <a:cubicBezTo>
                    <a:pt x="4790" y="3336"/>
                    <a:pt x="4790" y="3328"/>
                    <a:pt x="4797" y="3320"/>
                  </a:cubicBezTo>
                  <a:cubicBezTo>
                    <a:pt x="4797" y="3313"/>
                    <a:pt x="4805" y="3304"/>
                    <a:pt x="4813" y="3297"/>
                  </a:cubicBezTo>
                  <a:cubicBezTo>
                    <a:pt x="4821" y="3297"/>
                    <a:pt x="4821" y="3297"/>
                    <a:pt x="4821" y="3289"/>
                  </a:cubicBezTo>
                  <a:cubicBezTo>
                    <a:pt x="4821" y="3289"/>
                    <a:pt x="4813" y="3281"/>
                    <a:pt x="4805" y="3273"/>
                  </a:cubicBezTo>
                  <a:lnTo>
                    <a:pt x="4797" y="3265"/>
                  </a:lnTo>
                  <a:lnTo>
                    <a:pt x="4797" y="3265"/>
                  </a:lnTo>
                  <a:cubicBezTo>
                    <a:pt x="4790" y="3265"/>
                    <a:pt x="4781" y="3265"/>
                    <a:pt x="4774" y="3273"/>
                  </a:cubicBezTo>
                  <a:cubicBezTo>
                    <a:pt x="4766" y="3281"/>
                    <a:pt x="4766" y="3289"/>
                    <a:pt x="4766" y="3297"/>
                  </a:cubicBezTo>
                  <a:cubicBezTo>
                    <a:pt x="4758" y="3297"/>
                    <a:pt x="4758" y="3304"/>
                    <a:pt x="4750" y="3313"/>
                  </a:cubicBezTo>
                  <a:cubicBezTo>
                    <a:pt x="4742" y="3320"/>
                    <a:pt x="4742" y="3320"/>
                    <a:pt x="4734" y="3320"/>
                  </a:cubicBezTo>
                  <a:cubicBezTo>
                    <a:pt x="4726" y="3320"/>
                    <a:pt x="4718" y="3313"/>
                    <a:pt x="4710" y="3304"/>
                  </a:cubicBezTo>
                  <a:cubicBezTo>
                    <a:pt x="4703" y="3304"/>
                    <a:pt x="4695" y="3297"/>
                    <a:pt x="4695" y="3297"/>
                  </a:cubicBezTo>
                  <a:lnTo>
                    <a:pt x="4687" y="3297"/>
                  </a:lnTo>
                  <a:lnTo>
                    <a:pt x="4687" y="3304"/>
                  </a:lnTo>
                  <a:cubicBezTo>
                    <a:pt x="4687" y="3313"/>
                    <a:pt x="4695" y="3320"/>
                    <a:pt x="4687" y="3328"/>
                  </a:cubicBezTo>
                  <a:cubicBezTo>
                    <a:pt x="4687" y="3336"/>
                    <a:pt x="4695" y="3344"/>
                    <a:pt x="4695" y="3344"/>
                  </a:cubicBezTo>
                  <a:cubicBezTo>
                    <a:pt x="4703" y="3352"/>
                    <a:pt x="4703" y="3352"/>
                    <a:pt x="4710" y="3368"/>
                  </a:cubicBezTo>
                  <a:cubicBezTo>
                    <a:pt x="4718" y="3376"/>
                    <a:pt x="4718" y="3384"/>
                    <a:pt x="4718" y="3384"/>
                  </a:cubicBezTo>
                  <a:cubicBezTo>
                    <a:pt x="4726" y="3391"/>
                    <a:pt x="4726" y="3400"/>
                    <a:pt x="4734" y="3407"/>
                  </a:cubicBezTo>
                  <a:cubicBezTo>
                    <a:pt x="4758" y="3431"/>
                    <a:pt x="4742" y="3471"/>
                    <a:pt x="4734" y="3478"/>
                  </a:cubicBezTo>
                  <a:cubicBezTo>
                    <a:pt x="4726" y="3486"/>
                    <a:pt x="4695" y="3518"/>
                    <a:pt x="4663" y="3534"/>
                  </a:cubicBezTo>
                  <a:cubicBezTo>
                    <a:pt x="4647" y="3534"/>
                    <a:pt x="4647" y="3542"/>
                    <a:pt x="4647" y="3557"/>
                  </a:cubicBezTo>
                  <a:cubicBezTo>
                    <a:pt x="4639" y="3565"/>
                    <a:pt x="4639" y="3581"/>
                    <a:pt x="4631" y="3605"/>
                  </a:cubicBezTo>
                  <a:cubicBezTo>
                    <a:pt x="4608" y="3637"/>
                    <a:pt x="4537" y="3684"/>
                    <a:pt x="4489" y="3716"/>
                  </a:cubicBezTo>
                  <a:cubicBezTo>
                    <a:pt x="4473" y="3724"/>
                    <a:pt x="4465" y="3731"/>
                    <a:pt x="4457" y="3739"/>
                  </a:cubicBezTo>
                  <a:cubicBezTo>
                    <a:pt x="4442" y="3755"/>
                    <a:pt x="4410" y="3755"/>
                    <a:pt x="4386" y="3763"/>
                  </a:cubicBezTo>
                  <a:lnTo>
                    <a:pt x="4386" y="3763"/>
                  </a:lnTo>
                  <a:cubicBezTo>
                    <a:pt x="4370" y="3763"/>
                    <a:pt x="4370" y="3763"/>
                    <a:pt x="4370" y="3763"/>
                  </a:cubicBezTo>
                  <a:cubicBezTo>
                    <a:pt x="4370" y="3771"/>
                    <a:pt x="4370" y="3771"/>
                    <a:pt x="4378" y="3779"/>
                  </a:cubicBezTo>
                  <a:cubicBezTo>
                    <a:pt x="4378" y="3779"/>
                    <a:pt x="4378" y="3779"/>
                    <a:pt x="4378" y="3787"/>
                  </a:cubicBezTo>
                  <a:cubicBezTo>
                    <a:pt x="4378" y="3803"/>
                    <a:pt x="4355" y="3811"/>
                    <a:pt x="4315" y="3834"/>
                  </a:cubicBezTo>
                  <a:cubicBezTo>
                    <a:pt x="4291" y="3842"/>
                    <a:pt x="4268" y="3858"/>
                    <a:pt x="4252" y="3866"/>
                  </a:cubicBezTo>
                  <a:cubicBezTo>
                    <a:pt x="4228" y="3882"/>
                    <a:pt x="4212" y="3890"/>
                    <a:pt x="4204" y="3890"/>
                  </a:cubicBezTo>
                  <a:lnTo>
                    <a:pt x="4204" y="3882"/>
                  </a:lnTo>
                  <a:cubicBezTo>
                    <a:pt x="4204" y="3874"/>
                    <a:pt x="4212" y="3842"/>
                    <a:pt x="4236" y="3834"/>
                  </a:cubicBezTo>
                  <a:cubicBezTo>
                    <a:pt x="4252" y="3834"/>
                    <a:pt x="4260" y="3826"/>
                    <a:pt x="4260" y="3818"/>
                  </a:cubicBezTo>
                  <a:cubicBezTo>
                    <a:pt x="4260" y="3826"/>
                    <a:pt x="4260" y="3818"/>
                    <a:pt x="4252" y="3818"/>
                  </a:cubicBezTo>
                  <a:lnTo>
                    <a:pt x="4252" y="3826"/>
                  </a:lnTo>
                  <a:cubicBezTo>
                    <a:pt x="4244" y="3826"/>
                    <a:pt x="4244" y="3826"/>
                    <a:pt x="4244" y="3826"/>
                  </a:cubicBezTo>
                  <a:cubicBezTo>
                    <a:pt x="4228" y="3826"/>
                    <a:pt x="4220" y="3818"/>
                    <a:pt x="4204" y="3811"/>
                  </a:cubicBezTo>
                  <a:cubicBezTo>
                    <a:pt x="4197" y="3803"/>
                    <a:pt x="4188" y="3803"/>
                    <a:pt x="4188" y="3795"/>
                  </a:cubicBezTo>
                  <a:cubicBezTo>
                    <a:pt x="4181" y="3795"/>
                    <a:pt x="4173" y="3795"/>
                    <a:pt x="4165" y="3795"/>
                  </a:cubicBezTo>
                  <a:cubicBezTo>
                    <a:pt x="4157" y="3795"/>
                    <a:pt x="4149" y="3795"/>
                    <a:pt x="4141" y="3811"/>
                  </a:cubicBezTo>
                  <a:cubicBezTo>
                    <a:pt x="4133" y="3818"/>
                    <a:pt x="4133" y="3826"/>
                    <a:pt x="4117" y="3826"/>
                  </a:cubicBezTo>
                  <a:cubicBezTo>
                    <a:pt x="4110" y="3826"/>
                    <a:pt x="4102" y="3818"/>
                    <a:pt x="4086" y="3811"/>
                  </a:cubicBezTo>
                  <a:lnTo>
                    <a:pt x="4078" y="3811"/>
                  </a:lnTo>
                  <a:cubicBezTo>
                    <a:pt x="4054" y="3803"/>
                    <a:pt x="4054" y="3787"/>
                    <a:pt x="4054" y="3779"/>
                  </a:cubicBezTo>
                  <a:cubicBezTo>
                    <a:pt x="4054" y="3771"/>
                    <a:pt x="4046" y="3771"/>
                    <a:pt x="4046" y="3771"/>
                  </a:cubicBezTo>
                  <a:lnTo>
                    <a:pt x="4046" y="3771"/>
                  </a:lnTo>
                  <a:cubicBezTo>
                    <a:pt x="4038" y="3779"/>
                    <a:pt x="4038" y="3779"/>
                    <a:pt x="4038" y="3779"/>
                  </a:cubicBezTo>
                  <a:cubicBezTo>
                    <a:pt x="4031" y="3787"/>
                    <a:pt x="4046" y="3811"/>
                    <a:pt x="4062" y="3826"/>
                  </a:cubicBezTo>
                  <a:cubicBezTo>
                    <a:pt x="4070" y="3834"/>
                    <a:pt x="4070" y="3834"/>
                    <a:pt x="4070" y="3842"/>
                  </a:cubicBezTo>
                  <a:cubicBezTo>
                    <a:pt x="4070" y="3850"/>
                    <a:pt x="4078" y="3858"/>
                    <a:pt x="4094" y="3866"/>
                  </a:cubicBezTo>
                  <a:cubicBezTo>
                    <a:pt x="4117" y="3874"/>
                    <a:pt x="4117" y="3890"/>
                    <a:pt x="4117" y="3897"/>
                  </a:cubicBezTo>
                  <a:cubicBezTo>
                    <a:pt x="4117" y="3905"/>
                    <a:pt x="4117" y="3913"/>
                    <a:pt x="4125" y="3913"/>
                  </a:cubicBezTo>
                  <a:cubicBezTo>
                    <a:pt x="4133" y="3913"/>
                    <a:pt x="4133" y="3921"/>
                    <a:pt x="4133" y="3921"/>
                  </a:cubicBezTo>
                  <a:cubicBezTo>
                    <a:pt x="4133" y="3937"/>
                    <a:pt x="4094" y="3961"/>
                    <a:pt x="4046" y="3992"/>
                  </a:cubicBezTo>
                  <a:cubicBezTo>
                    <a:pt x="4038" y="4000"/>
                    <a:pt x="4023" y="4008"/>
                    <a:pt x="4023" y="4008"/>
                  </a:cubicBezTo>
                  <a:cubicBezTo>
                    <a:pt x="4015" y="4016"/>
                    <a:pt x="4015" y="4016"/>
                    <a:pt x="4015" y="4016"/>
                  </a:cubicBezTo>
                  <a:cubicBezTo>
                    <a:pt x="4007" y="4024"/>
                    <a:pt x="3992" y="4032"/>
                    <a:pt x="3984" y="4032"/>
                  </a:cubicBezTo>
                  <a:cubicBezTo>
                    <a:pt x="3976" y="4032"/>
                    <a:pt x="3976" y="4032"/>
                    <a:pt x="3968" y="4024"/>
                  </a:cubicBezTo>
                  <a:cubicBezTo>
                    <a:pt x="3968" y="4016"/>
                    <a:pt x="3992" y="4000"/>
                    <a:pt x="4023" y="3969"/>
                  </a:cubicBezTo>
                  <a:cubicBezTo>
                    <a:pt x="4046" y="3953"/>
                    <a:pt x="4070" y="3937"/>
                    <a:pt x="4070" y="3929"/>
                  </a:cubicBezTo>
                  <a:cubicBezTo>
                    <a:pt x="4070" y="3921"/>
                    <a:pt x="4070" y="3921"/>
                    <a:pt x="4070" y="3921"/>
                  </a:cubicBezTo>
                  <a:cubicBezTo>
                    <a:pt x="4070" y="3929"/>
                    <a:pt x="4070" y="3929"/>
                    <a:pt x="4062" y="3929"/>
                  </a:cubicBezTo>
                  <a:cubicBezTo>
                    <a:pt x="4054" y="3937"/>
                    <a:pt x="4038" y="3953"/>
                    <a:pt x="4023" y="3953"/>
                  </a:cubicBezTo>
                  <a:cubicBezTo>
                    <a:pt x="4015" y="3953"/>
                    <a:pt x="4015" y="3953"/>
                    <a:pt x="4015" y="3953"/>
                  </a:cubicBezTo>
                  <a:cubicBezTo>
                    <a:pt x="4000" y="3953"/>
                    <a:pt x="4000" y="3945"/>
                    <a:pt x="3992" y="3937"/>
                  </a:cubicBezTo>
                  <a:cubicBezTo>
                    <a:pt x="3992" y="3929"/>
                    <a:pt x="3992" y="3921"/>
                    <a:pt x="3976" y="3905"/>
                  </a:cubicBezTo>
                  <a:cubicBezTo>
                    <a:pt x="3968" y="3897"/>
                    <a:pt x="3960" y="3897"/>
                    <a:pt x="3960" y="3897"/>
                  </a:cubicBezTo>
                  <a:cubicBezTo>
                    <a:pt x="3952" y="3897"/>
                    <a:pt x="3952" y="3905"/>
                    <a:pt x="3952" y="3913"/>
                  </a:cubicBezTo>
                  <a:cubicBezTo>
                    <a:pt x="3952" y="3921"/>
                    <a:pt x="3952" y="3921"/>
                    <a:pt x="3952" y="3921"/>
                  </a:cubicBezTo>
                  <a:cubicBezTo>
                    <a:pt x="3945" y="3937"/>
                    <a:pt x="3945" y="3937"/>
                    <a:pt x="3976" y="3945"/>
                  </a:cubicBezTo>
                  <a:lnTo>
                    <a:pt x="3984" y="3953"/>
                  </a:lnTo>
                  <a:cubicBezTo>
                    <a:pt x="3992" y="3977"/>
                    <a:pt x="3929" y="4032"/>
                    <a:pt x="3929" y="4032"/>
                  </a:cubicBezTo>
                  <a:cubicBezTo>
                    <a:pt x="3921" y="4032"/>
                    <a:pt x="3913" y="4040"/>
                    <a:pt x="3913" y="4040"/>
                  </a:cubicBezTo>
                  <a:cubicBezTo>
                    <a:pt x="3905" y="4040"/>
                    <a:pt x="3905" y="4032"/>
                    <a:pt x="3897" y="4024"/>
                  </a:cubicBezTo>
                  <a:cubicBezTo>
                    <a:pt x="3889" y="4024"/>
                    <a:pt x="3889" y="4024"/>
                    <a:pt x="3889" y="4016"/>
                  </a:cubicBezTo>
                  <a:cubicBezTo>
                    <a:pt x="3881" y="4016"/>
                    <a:pt x="3874" y="4016"/>
                    <a:pt x="3874" y="4016"/>
                  </a:cubicBezTo>
                  <a:cubicBezTo>
                    <a:pt x="3865" y="4016"/>
                    <a:pt x="3858" y="4016"/>
                    <a:pt x="3850" y="4016"/>
                  </a:cubicBezTo>
                  <a:cubicBezTo>
                    <a:pt x="3842" y="4024"/>
                    <a:pt x="3834" y="4024"/>
                    <a:pt x="3826" y="4024"/>
                  </a:cubicBezTo>
                  <a:cubicBezTo>
                    <a:pt x="3818" y="4024"/>
                    <a:pt x="3818" y="4024"/>
                    <a:pt x="3810" y="4032"/>
                  </a:cubicBezTo>
                  <a:cubicBezTo>
                    <a:pt x="3810" y="4040"/>
                    <a:pt x="3810" y="4048"/>
                    <a:pt x="3810" y="4064"/>
                  </a:cubicBezTo>
                  <a:cubicBezTo>
                    <a:pt x="3810" y="4071"/>
                    <a:pt x="3810" y="4071"/>
                    <a:pt x="3810" y="4071"/>
                  </a:cubicBezTo>
                  <a:cubicBezTo>
                    <a:pt x="3818" y="4071"/>
                    <a:pt x="3818" y="4064"/>
                    <a:pt x="3826" y="4064"/>
                  </a:cubicBezTo>
                  <a:cubicBezTo>
                    <a:pt x="3834" y="4055"/>
                    <a:pt x="3842" y="4048"/>
                    <a:pt x="3858" y="4048"/>
                  </a:cubicBezTo>
                  <a:cubicBezTo>
                    <a:pt x="3858" y="4048"/>
                    <a:pt x="3865" y="4048"/>
                    <a:pt x="3865" y="4055"/>
                  </a:cubicBezTo>
                  <a:cubicBezTo>
                    <a:pt x="3874" y="4064"/>
                    <a:pt x="3850" y="4087"/>
                    <a:pt x="3826" y="4127"/>
                  </a:cubicBezTo>
                  <a:cubicBezTo>
                    <a:pt x="3818" y="4142"/>
                    <a:pt x="3818" y="4150"/>
                    <a:pt x="3810" y="4158"/>
                  </a:cubicBezTo>
                  <a:lnTo>
                    <a:pt x="3802" y="4166"/>
                  </a:lnTo>
                  <a:cubicBezTo>
                    <a:pt x="3794" y="4182"/>
                    <a:pt x="3794" y="4182"/>
                    <a:pt x="3786" y="4182"/>
                  </a:cubicBezTo>
                  <a:lnTo>
                    <a:pt x="3778" y="4182"/>
                  </a:lnTo>
                  <a:lnTo>
                    <a:pt x="3778" y="4182"/>
                  </a:lnTo>
                  <a:cubicBezTo>
                    <a:pt x="3763" y="4182"/>
                    <a:pt x="3763" y="4174"/>
                    <a:pt x="3755" y="4166"/>
                  </a:cubicBezTo>
                  <a:cubicBezTo>
                    <a:pt x="3755" y="4158"/>
                    <a:pt x="3755" y="4158"/>
                    <a:pt x="3747" y="4150"/>
                  </a:cubicBezTo>
                  <a:lnTo>
                    <a:pt x="3739" y="4150"/>
                  </a:lnTo>
                  <a:cubicBezTo>
                    <a:pt x="3731" y="4150"/>
                    <a:pt x="3723" y="4150"/>
                    <a:pt x="3715" y="4150"/>
                  </a:cubicBezTo>
                  <a:cubicBezTo>
                    <a:pt x="3707" y="4150"/>
                    <a:pt x="3699" y="4150"/>
                    <a:pt x="3692" y="4150"/>
                  </a:cubicBezTo>
                  <a:cubicBezTo>
                    <a:pt x="3684" y="4150"/>
                    <a:pt x="3684" y="4158"/>
                    <a:pt x="3684" y="4158"/>
                  </a:cubicBezTo>
                  <a:lnTo>
                    <a:pt x="3684" y="4158"/>
                  </a:lnTo>
                  <a:cubicBezTo>
                    <a:pt x="3684" y="4166"/>
                    <a:pt x="3684" y="4174"/>
                    <a:pt x="3684" y="4182"/>
                  </a:cubicBezTo>
                  <a:cubicBezTo>
                    <a:pt x="3684" y="4190"/>
                    <a:pt x="3692" y="4190"/>
                    <a:pt x="3699" y="4198"/>
                  </a:cubicBezTo>
                  <a:cubicBezTo>
                    <a:pt x="3715" y="4198"/>
                    <a:pt x="3723" y="4206"/>
                    <a:pt x="3731" y="4214"/>
                  </a:cubicBezTo>
                  <a:cubicBezTo>
                    <a:pt x="3739" y="4214"/>
                    <a:pt x="3739" y="4214"/>
                    <a:pt x="3739" y="4214"/>
                  </a:cubicBezTo>
                  <a:cubicBezTo>
                    <a:pt x="3755" y="4230"/>
                    <a:pt x="3755" y="4230"/>
                    <a:pt x="3755" y="4245"/>
                  </a:cubicBezTo>
                  <a:cubicBezTo>
                    <a:pt x="3755" y="4253"/>
                    <a:pt x="3755" y="4261"/>
                    <a:pt x="3755" y="4261"/>
                  </a:cubicBezTo>
                  <a:cubicBezTo>
                    <a:pt x="3755" y="4277"/>
                    <a:pt x="3755" y="4285"/>
                    <a:pt x="3755" y="4285"/>
                  </a:cubicBezTo>
                  <a:cubicBezTo>
                    <a:pt x="3755" y="4293"/>
                    <a:pt x="3755" y="4293"/>
                    <a:pt x="3763" y="4293"/>
                  </a:cubicBezTo>
                  <a:lnTo>
                    <a:pt x="3763" y="4285"/>
                  </a:lnTo>
                  <a:cubicBezTo>
                    <a:pt x="3771" y="4285"/>
                    <a:pt x="3778" y="4261"/>
                    <a:pt x="3778" y="4237"/>
                  </a:cubicBezTo>
                  <a:cubicBezTo>
                    <a:pt x="3778" y="4222"/>
                    <a:pt x="3786" y="4214"/>
                    <a:pt x="3802" y="4198"/>
                  </a:cubicBezTo>
                  <a:lnTo>
                    <a:pt x="3810" y="4190"/>
                  </a:lnTo>
                  <a:cubicBezTo>
                    <a:pt x="3818" y="4182"/>
                    <a:pt x="3818" y="4182"/>
                    <a:pt x="3826" y="4182"/>
                  </a:cubicBezTo>
                  <a:lnTo>
                    <a:pt x="3834" y="4182"/>
                  </a:lnTo>
                  <a:cubicBezTo>
                    <a:pt x="3834" y="4190"/>
                    <a:pt x="3834" y="4214"/>
                    <a:pt x="3826" y="4230"/>
                  </a:cubicBezTo>
                  <a:cubicBezTo>
                    <a:pt x="3810" y="4253"/>
                    <a:pt x="3747" y="4372"/>
                    <a:pt x="3747" y="4395"/>
                  </a:cubicBezTo>
                  <a:cubicBezTo>
                    <a:pt x="3747" y="4403"/>
                    <a:pt x="3747" y="4411"/>
                    <a:pt x="3747" y="4411"/>
                  </a:cubicBezTo>
                  <a:cubicBezTo>
                    <a:pt x="3747" y="4427"/>
                    <a:pt x="3739" y="4435"/>
                    <a:pt x="3723" y="4443"/>
                  </a:cubicBezTo>
                  <a:lnTo>
                    <a:pt x="3715" y="4435"/>
                  </a:lnTo>
                  <a:cubicBezTo>
                    <a:pt x="3715" y="4435"/>
                    <a:pt x="3715" y="4427"/>
                    <a:pt x="3715" y="4411"/>
                  </a:cubicBezTo>
                  <a:cubicBezTo>
                    <a:pt x="3715" y="4403"/>
                    <a:pt x="3723" y="4395"/>
                    <a:pt x="3715" y="4395"/>
                  </a:cubicBezTo>
                  <a:lnTo>
                    <a:pt x="3715" y="4395"/>
                  </a:lnTo>
                  <a:lnTo>
                    <a:pt x="3715" y="4395"/>
                  </a:lnTo>
                  <a:cubicBezTo>
                    <a:pt x="3715" y="4403"/>
                    <a:pt x="3707" y="4411"/>
                    <a:pt x="3699" y="4419"/>
                  </a:cubicBezTo>
                  <a:cubicBezTo>
                    <a:pt x="3692" y="4419"/>
                    <a:pt x="3692" y="4427"/>
                    <a:pt x="3684" y="4427"/>
                  </a:cubicBezTo>
                  <a:cubicBezTo>
                    <a:pt x="3676" y="4427"/>
                    <a:pt x="3676" y="4419"/>
                    <a:pt x="3668" y="4419"/>
                  </a:cubicBezTo>
                  <a:cubicBezTo>
                    <a:pt x="3660" y="4419"/>
                    <a:pt x="3660" y="4419"/>
                    <a:pt x="3660" y="4411"/>
                  </a:cubicBezTo>
                  <a:cubicBezTo>
                    <a:pt x="3644" y="4411"/>
                    <a:pt x="3628" y="4403"/>
                    <a:pt x="3605" y="4403"/>
                  </a:cubicBezTo>
                  <a:cubicBezTo>
                    <a:pt x="3597" y="4403"/>
                    <a:pt x="3589" y="4403"/>
                    <a:pt x="3581" y="4411"/>
                  </a:cubicBezTo>
                  <a:lnTo>
                    <a:pt x="3581" y="4411"/>
                  </a:lnTo>
                  <a:cubicBezTo>
                    <a:pt x="3581" y="4419"/>
                    <a:pt x="3581" y="4419"/>
                    <a:pt x="3589" y="4427"/>
                  </a:cubicBezTo>
                  <a:cubicBezTo>
                    <a:pt x="3597" y="4427"/>
                    <a:pt x="3597" y="4435"/>
                    <a:pt x="3605" y="4435"/>
                  </a:cubicBezTo>
                  <a:cubicBezTo>
                    <a:pt x="3612" y="4443"/>
                    <a:pt x="3612" y="4443"/>
                    <a:pt x="3621" y="4443"/>
                  </a:cubicBezTo>
                  <a:cubicBezTo>
                    <a:pt x="3621" y="4443"/>
                    <a:pt x="3628" y="4443"/>
                    <a:pt x="3636" y="4443"/>
                  </a:cubicBezTo>
                  <a:cubicBezTo>
                    <a:pt x="3636" y="4443"/>
                    <a:pt x="3644" y="4435"/>
                    <a:pt x="3652" y="4435"/>
                  </a:cubicBezTo>
                  <a:cubicBezTo>
                    <a:pt x="3684" y="4435"/>
                    <a:pt x="3692" y="4443"/>
                    <a:pt x="3699" y="4459"/>
                  </a:cubicBezTo>
                  <a:cubicBezTo>
                    <a:pt x="3707" y="4475"/>
                    <a:pt x="3715" y="4475"/>
                    <a:pt x="3715" y="4490"/>
                  </a:cubicBezTo>
                  <a:cubicBezTo>
                    <a:pt x="3715" y="4490"/>
                    <a:pt x="3715" y="4498"/>
                    <a:pt x="3715" y="4506"/>
                  </a:cubicBezTo>
                  <a:cubicBezTo>
                    <a:pt x="3715" y="4514"/>
                    <a:pt x="3723" y="4514"/>
                    <a:pt x="3723" y="4522"/>
                  </a:cubicBezTo>
                  <a:cubicBezTo>
                    <a:pt x="3723" y="4538"/>
                    <a:pt x="3731" y="4554"/>
                    <a:pt x="3731" y="4585"/>
                  </a:cubicBezTo>
                  <a:cubicBezTo>
                    <a:pt x="3731" y="4617"/>
                    <a:pt x="3739" y="4633"/>
                    <a:pt x="3747" y="4672"/>
                  </a:cubicBezTo>
                  <a:cubicBezTo>
                    <a:pt x="3755" y="4680"/>
                    <a:pt x="3755" y="4696"/>
                    <a:pt x="3763" y="4720"/>
                  </a:cubicBezTo>
                  <a:cubicBezTo>
                    <a:pt x="3778" y="4759"/>
                    <a:pt x="3786" y="4807"/>
                    <a:pt x="3794" y="4838"/>
                  </a:cubicBezTo>
                  <a:cubicBezTo>
                    <a:pt x="3794" y="4862"/>
                    <a:pt x="3802" y="4878"/>
                    <a:pt x="3802" y="4894"/>
                  </a:cubicBezTo>
                  <a:cubicBezTo>
                    <a:pt x="3810" y="4925"/>
                    <a:pt x="3810" y="4933"/>
                    <a:pt x="3802" y="4949"/>
                  </a:cubicBezTo>
                  <a:lnTo>
                    <a:pt x="3802" y="4949"/>
                  </a:lnTo>
                  <a:cubicBezTo>
                    <a:pt x="3802" y="4957"/>
                    <a:pt x="3794" y="4957"/>
                    <a:pt x="3794" y="4957"/>
                  </a:cubicBezTo>
                  <a:lnTo>
                    <a:pt x="3794" y="4957"/>
                  </a:lnTo>
                  <a:cubicBezTo>
                    <a:pt x="3786" y="4949"/>
                    <a:pt x="3778" y="4909"/>
                    <a:pt x="3778" y="4886"/>
                  </a:cubicBezTo>
                  <a:cubicBezTo>
                    <a:pt x="3778" y="4870"/>
                    <a:pt x="3747" y="4775"/>
                    <a:pt x="3731" y="4759"/>
                  </a:cubicBezTo>
                  <a:cubicBezTo>
                    <a:pt x="3715" y="4735"/>
                    <a:pt x="3699" y="4601"/>
                    <a:pt x="3699" y="4561"/>
                  </a:cubicBezTo>
                  <a:cubicBezTo>
                    <a:pt x="3699" y="4538"/>
                    <a:pt x="3699" y="4522"/>
                    <a:pt x="3692" y="4514"/>
                  </a:cubicBezTo>
                  <a:cubicBezTo>
                    <a:pt x="3692" y="4530"/>
                    <a:pt x="3684" y="4554"/>
                    <a:pt x="3660" y="4561"/>
                  </a:cubicBezTo>
                  <a:cubicBezTo>
                    <a:pt x="3636" y="4570"/>
                    <a:pt x="3636" y="4577"/>
                    <a:pt x="3644" y="4601"/>
                  </a:cubicBezTo>
                  <a:cubicBezTo>
                    <a:pt x="3644" y="4609"/>
                    <a:pt x="3652" y="4609"/>
                    <a:pt x="3652" y="4617"/>
                  </a:cubicBezTo>
                  <a:cubicBezTo>
                    <a:pt x="3660" y="4625"/>
                    <a:pt x="3668" y="4625"/>
                    <a:pt x="3660" y="4641"/>
                  </a:cubicBezTo>
                  <a:cubicBezTo>
                    <a:pt x="3660" y="4656"/>
                    <a:pt x="3668" y="4664"/>
                    <a:pt x="3684" y="4680"/>
                  </a:cubicBezTo>
                  <a:cubicBezTo>
                    <a:pt x="3684" y="4688"/>
                    <a:pt x="3692" y="4696"/>
                    <a:pt x="3692" y="4704"/>
                  </a:cubicBezTo>
                  <a:cubicBezTo>
                    <a:pt x="3707" y="4720"/>
                    <a:pt x="3707" y="4743"/>
                    <a:pt x="3699" y="4767"/>
                  </a:cubicBezTo>
                  <a:cubicBezTo>
                    <a:pt x="3699" y="4783"/>
                    <a:pt x="3699" y="4799"/>
                    <a:pt x="3699" y="4822"/>
                  </a:cubicBezTo>
                  <a:cubicBezTo>
                    <a:pt x="3699" y="4846"/>
                    <a:pt x="3707" y="4854"/>
                    <a:pt x="3715" y="4862"/>
                  </a:cubicBezTo>
                  <a:cubicBezTo>
                    <a:pt x="3723" y="4878"/>
                    <a:pt x="3731" y="4886"/>
                    <a:pt x="3739" y="4909"/>
                  </a:cubicBezTo>
                  <a:cubicBezTo>
                    <a:pt x="3739" y="4941"/>
                    <a:pt x="3747" y="4949"/>
                    <a:pt x="3755" y="4957"/>
                  </a:cubicBezTo>
                  <a:cubicBezTo>
                    <a:pt x="3755" y="4965"/>
                    <a:pt x="3763" y="4972"/>
                    <a:pt x="3771" y="4981"/>
                  </a:cubicBezTo>
                  <a:cubicBezTo>
                    <a:pt x="3778" y="5004"/>
                    <a:pt x="3778" y="5012"/>
                    <a:pt x="3771" y="5020"/>
                  </a:cubicBezTo>
                  <a:cubicBezTo>
                    <a:pt x="3771" y="5028"/>
                    <a:pt x="3763" y="5028"/>
                    <a:pt x="3771" y="5036"/>
                  </a:cubicBezTo>
                  <a:lnTo>
                    <a:pt x="3771" y="5036"/>
                  </a:lnTo>
                  <a:cubicBezTo>
                    <a:pt x="3771" y="5036"/>
                    <a:pt x="3771" y="5036"/>
                    <a:pt x="3778" y="5028"/>
                  </a:cubicBezTo>
                  <a:cubicBezTo>
                    <a:pt x="3778" y="5028"/>
                    <a:pt x="3778" y="5020"/>
                    <a:pt x="3786" y="5012"/>
                  </a:cubicBezTo>
                  <a:lnTo>
                    <a:pt x="3786" y="5012"/>
                  </a:lnTo>
                  <a:cubicBezTo>
                    <a:pt x="3786" y="5004"/>
                    <a:pt x="3794" y="5004"/>
                    <a:pt x="3794" y="5004"/>
                  </a:cubicBezTo>
                  <a:cubicBezTo>
                    <a:pt x="3802" y="5004"/>
                    <a:pt x="3810" y="5012"/>
                    <a:pt x="3818" y="5044"/>
                  </a:cubicBezTo>
                  <a:cubicBezTo>
                    <a:pt x="3818" y="5044"/>
                    <a:pt x="3818" y="5044"/>
                    <a:pt x="3818" y="5052"/>
                  </a:cubicBezTo>
                  <a:cubicBezTo>
                    <a:pt x="3818" y="5060"/>
                    <a:pt x="3818" y="5060"/>
                    <a:pt x="3818" y="5060"/>
                  </a:cubicBezTo>
                  <a:cubicBezTo>
                    <a:pt x="3810" y="5052"/>
                    <a:pt x="3810" y="5052"/>
                    <a:pt x="3810" y="5052"/>
                  </a:cubicBezTo>
                  <a:cubicBezTo>
                    <a:pt x="3810" y="5052"/>
                    <a:pt x="3802" y="5052"/>
                    <a:pt x="3794" y="5052"/>
                  </a:cubicBezTo>
                  <a:lnTo>
                    <a:pt x="3794" y="5052"/>
                  </a:lnTo>
                  <a:cubicBezTo>
                    <a:pt x="3786" y="5060"/>
                    <a:pt x="3763" y="5075"/>
                    <a:pt x="3755" y="5083"/>
                  </a:cubicBezTo>
                  <a:cubicBezTo>
                    <a:pt x="3755" y="5083"/>
                    <a:pt x="3755" y="5091"/>
                    <a:pt x="3755" y="5099"/>
                  </a:cubicBezTo>
                  <a:cubicBezTo>
                    <a:pt x="3747" y="5107"/>
                    <a:pt x="3739" y="5115"/>
                    <a:pt x="3731" y="5123"/>
                  </a:cubicBezTo>
                  <a:cubicBezTo>
                    <a:pt x="3723" y="5123"/>
                    <a:pt x="3715" y="5123"/>
                    <a:pt x="3715" y="5123"/>
                  </a:cubicBezTo>
                  <a:close/>
                  <a:moveTo>
                    <a:pt x="3518" y="4972"/>
                  </a:moveTo>
                  <a:lnTo>
                    <a:pt x="3518" y="4972"/>
                  </a:lnTo>
                  <a:cubicBezTo>
                    <a:pt x="3541" y="4972"/>
                    <a:pt x="3565" y="4988"/>
                    <a:pt x="3589" y="5004"/>
                  </a:cubicBezTo>
                  <a:cubicBezTo>
                    <a:pt x="3597" y="5012"/>
                    <a:pt x="3612" y="5020"/>
                    <a:pt x="3621" y="5020"/>
                  </a:cubicBezTo>
                  <a:cubicBezTo>
                    <a:pt x="3644" y="5036"/>
                    <a:pt x="3660" y="5060"/>
                    <a:pt x="3676" y="5075"/>
                  </a:cubicBezTo>
                  <a:cubicBezTo>
                    <a:pt x="3684" y="5083"/>
                    <a:pt x="3684" y="5083"/>
                    <a:pt x="3692" y="5091"/>
                  </a:cubicBezTo>
                  <a:cubicBezTo>
                    <a:pt x="3699" y="5099"/>
                    <a:pt x="3699" y="5107"/>
                    <a:pt x="3707" y="5107"/>
                  </a:cubicBezTo>
                  <a:cubicBezTo>
                    <a:pt x="3707" y="5115"/>
                    <a:pt x="3707" y="5115"/>
                    <a:pt x="3715" y="5115"/>
                  </a:cubicBezTo>
                  <a:lnTo>
                    <a:pt x="3723" y="5115"/>
                  </a:lnTo>
                  <a:cubicBezTo>
                    <a:pt x="3739" y="5107"/>
                    <a:pt x="3739" y="5107"/>
                    <a:pt x="3747" y="5099"/>
                  </a:cubicBezTo>
                  <a:cubicBezTo>
                    <a:pt x="3747" y="5091"/>
                    <a:pt x="3747" y="5083"/>
                    <a:pt x="3747" y="5083"/>
                  </a:cubicBezTo>
                  <a:cubicBezTo>
                    <a:pt x="3747" y="5075"/>
                    <a:pt x="3747" y="5075"/>
                    <a:pt x="3747" y="5075"/>
                  </a:cubicBezTo>
                  <a:lnTo>
                    <a:pt x="3747" y="5075"/>
                  </a:lnTo>
                  <a:cubicBezTo>
                    <a:pt x="3755" y="5075"/>
                    <a:pt x="3778" y="5060"/>
                    <a:pt x="3786" y="5052"/>
                  </a:cubicBezTo>
                  <a:cubicBezTo>
                    <a:pt x="3786" y="5044"/>
                    <a:pt x="3794" y="5044"/>
                    <a:pt x="3794" y="5044"/>
                  </a:cubicBezTo>
                  <a:cubicBezTo>
                    <a:pt x="3802" y="5044"/>
                    <a:pt x="3802" y="5044"/>
                    <a:pt x="3810" y="5044"/>
                  </a:cubicBezTo>
                  <a:cubicBezTo>
                    <a:pt x="3802" y="5012"/>
                    <a:pt x="3794" y="5012"/>
                    <a:pt x="3794" y="5012"/>
                  </a:cubicBezTo>
                  <a:lnTo>
                    <a:pt x="3794" y="5012"/>
                  </a:lnTo>
                  <a:cubicBezTo>
                    <a:pt x="3786" y="5020"/>
                    <a:pt x="3786" y="5020"/>
                    <a:pt x="3786" y="5020"/>
                  </a:cubicBezTo>
                  <a:cubicBezTo>
                    <a:pt x="3786" y="5020"/>
                    <a:pt x="3786" y="5028"/>
                    <a:pt x="3778" y="5036"/>
                  </a:cubicBezTo>
                  <a:cubicBezTo>
                    <a:pt x="3778" y="5044"/>
                    <a:pt x="3778" y="5044"/>
                    <a:pt x="3771" y="5044"/>
                  </a:cubicBezTo>
                  <a:cubicBezTo>
                    <a:pt x="3771" y="5044"/>
                    <a:pt x="3763" y="5044"/>
                    <a:pt x="3763" y="5036"/>
                  </a:cubicBezTo>
                  <a:cubicBezTo>
                    <a:pt x="3755" y="5028"/>
                    <a:pt x="3763" y="5028"/>
                    <a:pt x="3763" y="5020"/>
                  </a:cubicBezTo>
                  <a:cubicBezTo>
                    <a:pt x="3771" y="5012"/>
                    <a:pt x="3771" y="5004"/>
                    <a:pt x="3763" y="4981"/>
                  </a:cubicBezTo>
                  <a:cubicBezTo>
                    <a:pt x="3755" y="4972"/>
                    <a:pt x="3755" y="4972"/>
                    <a:pt x="3747" y="4965"/>
                  </a:cubicBezTo>
                  <a:cubicBezTo>
                    <a:pt x="3739" y="4949"/>
                    <a:pt x="3731" y="4949"/>
                    <a:pt x="3731" y="4909"/>
                  </a:cubicBezTo>
                  <a:cubicBezTo>
                    <a:pt x="3723" y="4886"/>
                    <a:pt x="3715" y="4878"/>
                    <a:pt x="3707" y="4870"/>
                  </a:cubicBezTo>
                  <a:cubicBezTo>
                    <a:pt x="3699" y="4862"/>
                    <a:pt x="3692" y="4854"/>
                    <a:pt x="3692" y="4822"/>
                  </a:cubicBezTo>
                  <a:cubicBezTo>
                    <a:pt x="3692" y="4799"/>
                    <a:pt x="3692" y="4783"/>
                    <a:pt x="3692" y="4767"/>
                  </a:cubicBezTo>
                  <a:cubicBezTo>
                    <a:pt x="3699" y="4743"/>
                    <a:pt x="3699" y="4728"/>
                    <a:pt x="3692" y="4704"/>
                  </a:cubicBezTo>
                  <a:cubicBezTo>
                    <a:pt x="3684" y="4704"/>
                    <a:pt x="3676" y="4696"/>
                    <a:pt x="3676" y="4688"/>
                  </a:cubicBezTo>
                  <a:cubicBezTo>
                    <a:pt x="3660" y="4672"/>
                    <a:pt x="3652" y="4656"/>
                    <a:pt x="3652" y="4641"/>
                  </a:cubicBezTo>
                  <a:cubicBezTo>
                    <a:pt x="3660" y="4625"/>
                    <a:pt x="3652" y="4625"/>
                    <a:pt x="3652" y="4617"/>
                  </a:cubicBezTo>
                  <a:cubicBezTo>
                    <a:pt x="3644" y="4617"/>
                    <a:pt x="3644" y="4609"/>
                    <a:pt x="3636" y="4601"/>
                  </a:cubicBezTo>
                  <a:cubicBezTo>
                    <a:pt x="3628" y="4577"/>
                    <a:pt x="3628" y="4570"/>
                    <a:pt x="3660" y="4554"/>
                  </a:cubicBezTo>
                  <a:cubicBezTo>
                    <a:pt x="3684" y="4546"/>
                    <a:pt x="3684" y="4530"/>
                    <a:pt x="3684" y="4514"/>
                  </a:cubicBezTo>
                  <a:lnTo>
                    <a:pt x="3684" y="4506"/>
                  </a:lnTo>
                  <a:cubicBezTo>
                    <a:pt x="3684" y="4506"/>
                    <a:pt x="3684" y="4506"/>
                    <a:pt x="3692" y="4506"/>
                  </a:cubicBezTo>
                  <a:cubicBezTo>
                    <a:pt x="3699" y="4506"/>
                    <a:pt x="3707" y="4530"/>
                    <a:pt x="3707" y="4561"/>
                  </a:cubicBezTo>
                  <a:cubicBezTo>
                    <a:pt x="3707" y="4601"/>
                    <a:pt x="3723" y="4735"/>
                    <a:pt x="3739" y="4751"/>
                  </a:cubicBezTo>
                  <a:cubicBezTo>
                    <a:pt x="3755" y="4775"/>
                    <a:pt x="3786" y="4862"/>
                    <a:pt x="3786" y="4886"/>
                  </a:cubicBezTo>
                  <a:cubicBezTo>
                    <a:pt x="3786" y="4909"/>
                    <a:pt x="3794" y="4941"/>
                    <a:pt x="3794" y="4949"/>
                  </a:cubicBezTo>
                  <a:lnTo>
                    <a:pt x="3794" y="4949"/>
                  </a:lnTo>
                  <a:cubicBezTo>
                    <a:pt x="3794" y="4949"/>
                    <a:pt x="3794" y="4941"/>
                    <a:pt x="3802" y="4941"/>
                  </a:cubicBezTo>
                  <a:cubicBezTo>
                    <a:pt x="3802" y="4933"/>
                    <a:pt x="3802" y="4933"/>
                    <a:pt x="3794" y="4894"/>
                  </a:cubicBezTo>
                  <a:cubicBezTo>
                    <a:pt x="3794" y="4878"/>
                    <a:pt x="3786" y="4862"/>
                    <a:pt x="3786" y="4846"/>
                  </a:cubicBezTo>
                  <a:cubicBezTo>
                    <a:pt x="3778" y="4807"/>
                    <a:pt x="3771" y="4759"/>
                    <a:pt x="3755" y="4720"/>
                  </a:cubicBezTo>
                  <a:cubicBezTo>
                    <a:pt x="3755" y="4704"/>
                    <a:pt x="3747" y="4688"/>
                    <a:pt x="3739" y="4672"/>
                  </a:cubicBezTo>
                  <a:cubicBezTo>
                    <a:pt x="3731" y="4641"/>
                    <a:pt x="3723" y="4617"/>
                    <a:pt x="3723" y="4585"/>
                  </a:cubicBezTo>
                  <a:cubicBezTo>
                    <a:pt x="3723" y="4561"/>
                    <a:pt x="3715" y="4538"/>
                    <a:pt x="3715" y="4522"/>
                  </a:cubicBezTo>
                  <a:cubicBezTo>
                    <a:pt x="3715" y="4514"/>
                    <a:pt x="3707" y="4514"/>
                    <a:pt x="3707" y="4506"/>
                  </a:cubicBezTo>
                  <a:cubicBezTo>
                    <a:pt x="3707" y="4498"/>
                    <a:pt x="3707" y="4498"/>
                    <a:pt x="3707" y="4490"/>
                  </a:cubicBezTo>
                  <a:cubicBezTo>
                    <a:pt x="3707" y="4482"/>
                    <a:pt x="3699" y="4475"/>
                    <a:pt x="3699" y="4467"/>
                  </a:cubicBezTo>
                  <a:cubicBezTo>
                    <a:pt x="3684" y="4451"/>
                    <a:pt x="3676" y="4443"/>
                    <a:pt x="3652" y="4443"/>
                  </a:cubicBezTo>
                  <a:cubicBezTo>
                    <a:pt x="3644" y="4443"/>
                    <a:pt x="3644" y="4443"/>
                    <a:pt x="3636" y="4451"/>
                  </a:cubicBezTo>
                  <a:cubicBezTo>
                    <a:pt x="3628" y="4451"/>
                    <a:pt x="3628" y="4451"/>
                    <a:pt x="3621" y="4451"/>
                  </a:cubicBezTo>
                  <a:cubicBezTo>
                    <a:pt x="3612" y="4451"/>
                    <a:pt x="3605" y="4451"/>
                    <a:pt x="3597" y="4443"/>
                  </a:cubicBezTo>
                  <a:cubicBezTo>
                    <a:pt x="3597" y="4435"/>
                    <a:pt x="3589" y="4435"/>
                    <a:pt x="3581" y="4427"/>
                  </a:cubicBezTo>
                  <a:cubicBezTo>
                    <a:pt x="3581" y="4427"/>
                    <a:pt x="3573" y="4419"/>
                    <a:pt x="3573" y="4411"/>
                  </a:cubicBezTo>
                  <a:cubicBezTo>
                    <a:pt x="3573" y="4411"/>
                    <a:pt x="3573" y="4403"/>
                    <a:pt x="3581" y="4403"/>
                  </a:cubicBezTo>
                  <a:cubicBezTo>
                    <a:pt x="3589" y="4395"/>
                    <a:pt x="3597" y="4395"/>
                    <a:pt x="3605" y="4395"/>
                  </a:cubicBezTo>
                  <a:cubicBezTo>
                    <a:pt x="3621" y="4395"/>
                    <a:pt x="3644" y="4403"/>
                    <a:pt x="3660" y="4403"/>
                  </a:cubicBezTo>
                  <a:cubicBezTo>
                    <a:pt x="3660" y="4411"/>
                    <a:pt x="3668" y="4411"/>
                    <a:pt x="3668" y="4411"/>
                  </a:cubicBezTo>
                  <a:cubicBezTo>
                    <a:pt x="3684" y="4419"/>
                    <a:pt x="3684" y="4419"/>
                    <a:pt x="3699" y="4411"/>
                  </a:cubicBezTo>
                  <a:cubicBezTo>
                    <a:pt x="3699" y="4403"/>
                    <a:pt x="3707" y="4395"/>
                    <a:pt x="3707" y="4395"/>
                  </a:cubicBezTo>
                  <a:cubicBezTo>
                    <a:pt x="3715" y="4388"/>
                    <a:pt x="3715" y="4380"/>
                    <a:pt x="3715" y="4380"/>
                  </a:cubicBezTo>
                  <a:cubicBezTo>
                    <a:pt x="3723" y="4380"/>
                    <a:pt x="3723" y="4388"/>
                    <a:pt x="3723" y="4388"/>
                  </a:cubicBezTo>
                  <a:cubicBezTo>
                    <a:pt x="3731" y="4395"/>
                    <a:pt x="3723" y="4411"/>
                    <a:pt x="3723" y="4419"/>
                  </a:cubicBezTo>
                  <a:cubicBezTo>
                    <a:pt x="3723" y="4419"/>
                    <a:pt x="3723" y="4427"/>
                    <a:pt x="3723" y="4435"/>
                  </a:cubicBezTo>
                  <a:lnTo>
                    <a:pt x="3723" y="4435"/>
                  </a:lnTo>
                  <a:cubicBezTo>
                    <a:pt x="3739" y="4427"/>
                    <a:pt x="3739" y="4427"/>
                    <a:pt x="3739" y="4411"/>
                  </a:cubicBezTo>
                  <a:cubicBezTo>
                    <a:pt x="3739" y="4411"/>
                    <a:pt x="3739" y="4403"/>
                    <a:pt x="3739" y="4395"/>
                  </a:cubicBezTo>
                  <a:cubicBezTo>
                    <a:pt x="3747" y="4372"/>
                    <a:pt x="3802" y="4253"/>
                    <a:pt x="3818" y="4222"/>
                  </a:cubicBezTo>
                  <a:cubicBezTo>
                    <a:pt x="3826" y="4206"/>
                    <a:pt x="3826" y="4190"/>
                    <a:pt x="3826" y="4190"/>
                  </a:cubicBezTo>
                  <a:lnTo>
                    <a:pt x="3826" y="4190"/>
                  </a:lnTo>
                  <a:cubicBezTo>
                    <a:pt x="3826" y="4190"/>
                    <a:pt x="3826" y="4190"/>
                    <a:pt x="3818" y="4190"/>
                  </a:cubicBezTo>
                  <a:cubicBezTo>
                    <a:pt x="3818" y="4198"/>
                    <a:pt x="3810" y="4198"/>
                    <a:pt x="3810" y="4206"/>
                  </a:cubicBezTo>
                  <a:cubicBezTo>
                    <a:pt x="3794" y="4214"/>
                    <a:pt x="3786" y="4222"/>
                    <a:pt x="3786" y="4237"/>
                  </a:cubicBezTo>
                  <a:cubicBezTo>
                    <a:pt x="3786" y="4261"/>
                    <a:pt x="3778" y="4285"/>
                    <a:pt x="3771" y="4293"/>
                  </a:cubicBezTo>
                  <a:cubicBezTo>
                    <a:pt x="3763" y="4293"/>
                    <a:pt x="3763" y="4301"/>
                    <a:pt x="3763" y="4301"/>
                  </a:cubicBezTo>
                  <a:cubicBezTo>
                    <a:pt x="3755" y="4301"/>
                    <a:pt x="3755" y="4293"/>
                    <a:pt x="3747" y="4285"/>
                  </a:cubicBezTo>
                  <a:cubicBezTo>
                    <a:pt x="3747" y="4285"/>
                    <a:pt x="3747" y="4277"/>
                    <a:pt x="3747" y="4261"/>
                  </a:cubicBezTo>
                  <a:cubicBezTo>
                    <a:pt x="3747" y="4261"/>
                    <a:pt x="3747" y="4253"/>
                    <a:pt x="3747" y="4245"/>
                  </a:cubicBezTo>
                  <a:cubicBezTo>
                    <a:pt x="3747" y="4237"/>
                    <a:pt x="3747" y="4237"/>
                    <a:pt x="3731" y="4222"/>
                  </a:cubicBezTo>
                  <a:lnTo>
                    <a:pt x="3731" y="4222"/>
                  </a:lnTo>
                  <a:cubicBezTo>
                    <a:pt x="3723" y="4206"/>
                    <a:pt x="3707" y="4206"/>
                    <a:pt x="3699" y="4206"/>
                  </a:cubicBezTo>
                  <a:cubicBezTo>
                    <a:pt x="3692" y="4198"/>
                    <a:pt x="3684" y="4198"/>
                    <a:pt x="3684" y="4182"/>
                  </a:cubicBezTo>
                  <a:cubicBezTo>
                    <a:pt x="3684" y="4174"/>
                    <a:pt x="3676" y="4166"/>
                    <a:pt x="3676" y="4166"/>
                  </a:cubicBezTo>
                  <a:cubicBezTo>
                    <a:pt x="3676" y="4158"/>
                    <a:pt x="3676" y="4158"/>
                    <a:pt x="3676" y="4150"/>
                  </a:cubicBezTo>
                  <a:cubicBezTo>
                    <a:pt x="3676" y="4150"/>
                    <a:pt x="3684" y="4142"/>
                    <a:pt x="3692" y="4142"/>
                  </a:cubicBezTo>
                  <a:cubicBezTo>
                    <a:pt x="3699" y="4142"/>
                    <a:pt x="3707" y="4142"/>
                    <a:pt x="3715" y="4142"/>
                  </a:cubicBezTo>
                  <a:cubicBezTo>
                    <a:pt x="3723" y="4142"/>
                    <a:pt x="3731" y="4142"/>
                    <a:pt x="3739" y="4142"/>
                  </a:cubicBezTo>
                  <a:cubicBezTo>
                    <a:pt x="3747" y="4142"/>
                    <a:pt x="3747" y="4142"/>
                    <a:pt x="3755" y="4150"/>
                  </a:cubicBezTo>
                  <a:cubicBezTo>
                    <a:pt x="3763" y="4150"/>
                    <a:pt x="3763" y="4158"/>
                    <a:pt x="3763" y="4166"/>
                  </a:cubicBezTo>
                  <a:cubicBezTo>
                    <a:pt x="3771" y="4174"/>
                    <a:pt x="3771" y="4174"/>
                    <a:pt x="3778" y="4174"/>
                  </a:cubicBezTo>
                  <a:lnTo>
                    <a:pt x="3778" y="4174"/>
                  </a:lnTo>
                  <a:cubicBezTo>
                    <a:pt x="3778" y="4182"/>
                    <a:pt x="3786" y="4182"/>
                    <a:pt x="3786" y="4182"/>
                  </a:cubicBezTo>
                  <a:cubicBezTo>
                    <a:pt x="3786" y="4182"/>
                    <a:pt x="3786" y="4174"/>
                    <a:pt x="3794" y="4166"/>
                  </a:cubicBezTo>
                  <a:cubicBezTo>
                    <a:pt x="3794" y="4166"/>
                    <a:pt x="3802" y="4158"/>
                    <a:pt x="3802" y="4150"/>
                  </a:cubicBezTo>
                  <a:cubicBezTo>
                    <a:pt x="3810" y="4142"/>
                    <a:pt x="3818" y="4135"/>
                    <a:pt x="3818" y="4127"/>
                  </a:cubicBezTo>
                  <a:cubicBezTo>
                    <a:pt x="3834" y="4103"/>
                    <a:pt x="3865" y="4064"/>
                    <a:pt x="3858" y="4055"/>
                  </a:cubicBezTo>
                  <a:lnTo>
                    <a:pt x="3858" y="4055"/>
                  </a:lnTo>
                  <a:cubicBezTo>
                    <a:pt x="3850" y="4055"/>
                    <a:pt x="3842" y="4064"/>
                    <a:pt x="3826" y="4071"/>
                  </a:cubicBezTo>
                  <a:cubicBezTo>
                    <a:pt x="3826" y="4071"/>
                    <a:pt x="3818" y="4079"/>
                    <a:pt x="3810" y="4079"/>
                  </a:cubicBezTo>
                  <a:cubicBezTo>
                    <a:pt x="3810" y="4079"/>
                    <a:pt x="3802" y="4079"/>
                    <a:pt x="3802" y="4071"/>
                  </a:cubicBezTo>
                  <a:cubicBezTo>
                    <a:pt x="3802" y="4055"/>
                    <a:pt x="3802" y="4040"/>
                    <a:pt x="3810" y="4024"/>
                  </a:cubicBezTo>
                  <a:cubicBezTo>
                    <a:pt x="3810" y="4024"/>
                    <a:pt x="3818" y="4016"/>
                    <a:pt x="3826" y="4016"/>
                  </a:cubicBezTo>
                  <a:cubicBezTo>
                    <a:pt x="3834" y="4016"/>
                    <a:pt x="3834" y="4016"/>
                    <a:pt x="3842" y="4016"/>
                  </a:cubicBezTo>
                  <a:cubicBezTo>
                    <a:pt x="3850" y="4008"/>
                    <a:pt x="3858" y="4008"/>
                    <a:pt x="3874" y="4008"/>
                  </a:cubicBezTo>
                  <a:cubicBezTo>
                    <a:pt x="3881" y="4008"/>
                    <a:pt x="3881" y="4008"/>
                    <a:pt x="3889" y="4016"/>
                  </a:cubicBezTo>
                  <a:cubicBezTo>
                    <a:pt x="3897" y="4016"/>
                    <a:pt x="3897" y="4016"/>
                    <a:pt x="3897" y="4024"/>
                  </a:cubicBezTo>
                  <a:cubicBezTo>
                    <a:pt x="3905" y="4024"/>
                    <a:pt x="3913" y="4032"/>
                    <a:pt x="3913" y="4032"/>
                  </a:cubicBezTo>
                  <a:cubicBezTo>
                    <a:pt x="3913" y="4032"/>
                    <a:pt x="3913" y="4032"/>
                    <a:pt x="3921" y="4024"/>
                  </a:cubicBezTo>
                  <a:cubicBezTo>
                    <a:pt x="3937" y="4008"/>
                    <a:pt x="3976" y="3969"/>
                    <a:pt x="3976" y="3953"/>
                  </a:cubicBezTo>
                  <a:lnTo>
                    <a:pt x="3976" y="3953"/>
                  </a:lnTo>
                  <a:cubicBezTo>
                    <a:pt x="3945" y="3945"/>
                    <a:pt x="3937" y="3945"/>
                    <a:pt x="3945" y="3921"/>
                  </a:cubicBezTo>
                  <a:cubicBezTo>
                    <a:pt x="3945" y="3913"/>
                    <a:pt x="3945" y="3913"/>
                    <a:pt x="3945" y="3913"/>
                  </a:cubicBezTo>
                  <a:cubicBezTo>
                    <a:pt x="3945" y="3905"/>
                    <a:pt x="3945" y="3890"/>
                    <a:pt x="3960" y="3890"/>
                  </a:cubicBezTo>
                  <a:cubicBezTo>
                    <a:pt x="3960" y="3890"/>
                    <a:pt x="3968" y="3890"/>
                    <a:pt x="3984" y="3905"/>
                  </a:cubicBezTo>
                  <a:cubicBezTo>
                    <a:pt x="3999" y="3921"/>
                    <a:pt x="4000" y="3929"/>
                    <a:pt x="4000" y="3937"/>
                  </a:cubicBezTo>
                  <a:cubicBezTo>
                    <a:pt x="4007" y="3945"/>
                    <a:pt x="4007" y="3945"/>
                    <a:pt x="4015" y="3945"/>
                  </a:cubicBezTo>
                  <a:lnTo>
                    <a:pt x="4015" y="3945"/>
                  </a:lnTo>
                  <a:cubicBezTo>
                    <a:pt x="4031" y="3945"/>
                    <a:pt x="4046" y="3929"/>
                    <a:pt x="4062" y="3921"/>
                  </a:cubicBezTo>
                  <a:cubicBezTo>
                    <a:pt x="4070" y="3921"/>
                    <a:pt x="4070" y="3921"/>
                    <a:pt x="4078" y="3921"/>
                  </a:cubicBezTo>
                  <a:lnTo>
                    <a:pt x="4078" y="3921"/>
                  </a:lnTo>
                  <a:cubicBezTo>
                    <a:pt x="4078" y="3921"/>
                    <a:pt x="4078" y="3921"/>
                    <a:pt x="4078" y="3929"/>
                  </a:cubicBezTo>
                  <a:cubicBezTo>
                    <a:pt x="4078" y="3937"/>
                    <a:pt x="4062" y="3953"/>
                    <a:pt x="4031" y="3977"/>
                  </a:cubicBezTo>
                  <a:cubicBezTo>
                    <a:pt x="4007" y="3992"/>
                    <a:pt x="3976" y="4016"/>
                    <a:pt x="3976" y="4024"/>
                  </a:cubicBezTo>
                  <a:cubicBezTo>
                    <a:pt x="3984" y="4024"/>
                    <a:pt x="3984" y="4024"/>
                    <a:pt x="3984" y="4024"/>
                  </a:cubicBezTo>
                  <a:cubicBezTo>
                    <a:pt x="3992" y="4024"/>
                    <a:pt x="4000" y="4016"/>
                    <a:pt x="4015" y="4008"/>
                  </a:cubicBezTo>
                  <a:lnTo>
                    <a:pt x="4015" y="4008"/>
                  </a:lnTo>
                  <a:cubicBezTo>
                    <a:pt x="4023" y="4000"/>
                    <a:pt x="4031" y="3992"/>
                    <a:pt x="4046" y="3984"/>
                  </a:cubicBezTo>
                  <a:cubicBezTo>
                    <a:pt x="4070" y="3969"/>
                    <a:pt x="4125" y="3929"/>
                    <a:pt x="4125" y="3921"/>
                  </a:cubicBezTo>
                  <a:lnTo>
                    <a:pt x="4125" y="3921"/>
                  </a:lnTo>
                  <a:cubicBezTo>
                    <a:pt x="4110" y="3913"/>
                    <a:pt x="4110" y="3905"/>
                    <a:pt x="4110" y="3897"/>
                  </a:cubicBezTo>
                  <a:cubicBezTo>
                    <a:pt x="4110" y="3890"/>
                    <a:pt x="4110" y="3882"/>
                    <a:pt x="4094" y="3874"/>
                  </a:cubicBezTo>
                  <a:cubicBezTo>
                    <a:pt x="4070" y="3866"/>
                    <a:pt x="4070" y="3858"/>
                    <a:pt x="4062" y="3842"/>
                  </a:cubicBezTo>
                  <a:cubicBezTo>
                    <a:pt x="4062" y="3842"/>
                    <a:pt x="4062" y="3834"/>
                    <a:pt x="4054" y="3826"/>
                  </a:cubicBezTo>
                  <a:cubicBezTo>
                    <a:pt x="4046" y="3818"/>
                    <a:pt x="4023" y="3795"/>
                    <a:pt x="4031" y="3779"/>
                  </a:cubicBezTo>
                  <a:cubicBezTo>
                    <a:pt x="4031" y="3779"/>
                    <a:pt x="4031" y="3771"/>
                    <a:pt x="4038" y="3771"/>
                  </a:cubicBezTo>
                  <a:cubicBezTo>
                    <a:pt x="4054" y="3763"/>
                    <a:pt x="4054" y="3771"/>
                    <a:pt x="4062" y="3779"/>
                  </a:cubicBezTo>
                  <a:cubicBezTo>
                    <a:pt x="4062" y="3787"/>
                    <a:pt x="4062" y="3795"/>
                    <a:pt x="4078" y="3803"/>
                  </a:cubicBezTo>
                  <a:cubicBezTo>
                    <a:pt x="4086" y="3803"/>
                    <a:pt x="4086" y="3803"/>
                    <a:pt x="4094" y="3811"/>
                  </a:cubicBezTo>
                  <a:cubicBezTo>
                    <a:pt x="4102" y="3811"/>
                    <a:pt x="4110" y="3818"/>
                    <a:pt x="4117" y="3818"/>
                  </a:cubicBezTo>
                  <a:cubicBezTo>
                    <a:pt x="4125" y="3818"/>
                    <a:pt x="4133" y="3811"/>
                    <a:pt x="4133" y="3811"/>
                  </a:cubicBezTo>
                  <a:cubicBezTo>
                    <a:pt x="4149" y="3795"/>
                    <a:pt x="4157" y="3787"/>
                    <a:pt x="4165" y="3787"/>
                  </a:cubicBezTo>
                  <a:cubicBezTo>
                    <a:pt x="4173" y="3787"/>
                    <a:pt x="4181" y="3787"/>
                    <a:pt x="4188" y="3787"/>
                  </a:cubicBezTo>
                  <a:cubicBezTo>
                    <a:pt x="4197" y="3795"/>
                    <a:pt x="4204" y="3795"/>
                    <a:pt x="4212" y="3803"/>
                  </a:cubicBezTo>
                  <a:cubicBezTo>
                    <a:pt x="4220" y="3811"/>
                    <a:pt x="4236" y="3818"/>
                    <a:pt x="4252" y="3818"/>
                  </a:cubicBezTo>
                  <a:lnTo>
                    <a:pt x="4252" y="3818"/>
                  </a:lnTo>
                  <a:cubicBezTo>
                    <a:pt x="4260" y="3818"/>
                    <a:pt x="4268" y="3818"/>
                    <a:pt x="4268" y="3818"/>
                  </a:cubicBezTo>
                  <a:cubicBezTo>
                    <a:pt x="4268" y="3826"/>
                    <a:pt x="4252" y="3842"/>
                    <a:pt x="4236" y="3842"/>
                  </a:cubicBezTo>
                  <a:cubicBezTo>
                    <a:pt x="4228" y="3850"/>
                    <a:pt x="4220" y="3858"/>
                    <a:pt x="4212" y="3866"/>
                  </a:cubicBezTo>
                  <a:cubicBezTo>
                    <a:pt x="4212" y="3874"/>
                    <a:pt x="4212" y="3874"/>
                    <a:pt x="4212" y="3882"/>
                  </a:cubicBezTo>
                  <a:cubicBezTo>
                    <a:pt x="4212" y="3874"/>
                    <a:pt x="4228" y="3866"/>
                    <a:pt x="4252" y="3858"/>
                  </a:cubicBezTo>
                  <a:cubicBezTo>
                    <a:pt x="4268" y="3850"/>
                    <a:pt x="4284" y="3834"/>
                    <a:pt x="4307" y="3826"/>
                  </a:cubicBezTo>
                  <a:cubicBezTo>
                    <a:pt x="4339" y="3811"/>
                    <a:pt x="4370" y="3795"/>
                    <a:pt x="4370" y="3787"/>
                  </a:cubicBezTo>
                  <a:lnTo>
                    <a:pt x="4370" y="3779"/>
                  </a:lnTo>
                  <a:cubicBezTo>
                    <a:pt x="4363" y="3771"/>
                    <a:pt x="4363" y="3771"/>
                    <a:pt x="4363" y="3763"/>
                  </a:cubicBezTo>
                  <a:cubicBezTo>
                    <a:pt x="4363" y="3763"/>
                    <a:pt x="4370" y="3755"/>
                    <a:pt x="4386" y="3755"/>
                  </a:cubicBezTo>
                  <a:lnTo>
                    <a:pt x="4386" y="3755"/>
                  </a:lnTo>
                  <a:cubicBezTo>
                    <a:pt x="4410" y="3747"/>
                    <a:pt x="4434" y="3747"/>
                    <a:pt x="4450" y="3731"/>
                  </a:cubicBezTo>
                  <a:cubicBezTo>
                    <a:pt x="4457" y="3724"/>
                    <a:pt x="4473" y="3716"/>
                    <a:pt x="4489" y="3708"/>
                  </a:cubicBezTo>
                  <a:cubicBezTo>
                    <a:pt x="4528" y="3684"/>
                    <a:pt x="4608" y="3637"/>
                    <a:pt x="4623" y="3605"/>
                  </a:cubicBezTo>
                  <a:cubicBezTo>
                    <a:pt x="4631" y="3581"/>
                    <a:pt x="4631" y="3565"/>
                    <a:pt x="4639" y="3557"/>
                  </a:cubicBezTo>
                  <a:cubicBezTo>
                    <a:pt x="4639" y="3542"/>
                    <a:pt x="4639" y="3534"/>
                    <a:pt x="4655" y="3526"/>
                  </a:cubicBezTo>
                  <a:cubicBezTo>
                    <a:pt x="4687" y="3510"/>
                    <a:pt x="4718" y="3486"/>
                    <a:pt x="4726" y="3478"/>
                  </a:cubicBezTo>
                  <a:cubicBezTo>
                    <a:pt x="4734" y="3463"/>
                    <a:pt x="4750" y="3431"/>
                    <a:pt x="4734" y="3415"/>
                  </a:cubicBezTo>
                  <a:cubicBezTo>
                    <a:pt x="4718" y="3407"/>
                    <a:pt x="4718" y="3400"/>
                    <a:pt x="4710" y="3391"/>
                  </a:cubicBezTo>
                  <a:cubicBezTo>
                    <a:pt x="4710" y="3384"/>
                    <a:pt x="4710" y="3376"/>
                    <a:pt x="4703" y="3368"/>
                  </a:cubicBezTo>
                  <a:cubicBezTo>
                    <a:pt x="4703" y="3360"/>
                    <a:pt x="4695" y="3352"/>
                    <a:pt x="4695" y="3352"/>
                  </a:cubicBezTo>
                  <a:cubicBezTo>
                    <a:pt x="4687" y="3344"/>
                    <a:pt x="4679" y="3344"/>
                    <a:pt x="4687" y="3328"/>
                  </a:cubicBezTo>
                  <a:cubicBezTo>
                    <a:pt x="4687" y="3320"/>
                    <a:pt x="4687" y="3313"/>
                    <a:pt x="4679" y="3304"/>
                  </a:cubicBezTo>
                  <a:cubicBezTo>
                    <a:pt x="4679" y="3297"/>
                    <a:pt x="4679" y="3297"/>
                    <a:pt x="4687" y="3289"/>
                  </a:cubicBezTo>
                  <a:cubicBezTo>
                    <a:pt x="4687" y="3289"/>
                    <a:pt x="4687" y="3289"/>
                    <a:pt x="4695" y="3289"/>
                  </a:cubicBezTo>
                  <a:cubicBezTo>
                    <a:pt x="4703" y="3297"/>
                    <a:pt x="4710" y="3297"/>
                    <a:pt x="4710" y="3304"/>
                  </a:cubicBezTo>
                  <a:cubicBezTo>
                    <a:pt x="4718" y="3304"/>
                    <a:pt x="4726" y="3313"/>
                    <a:pt x="4734" y="3313"/>
                  </a:cubicBezTo>
                  <a:cubicBezTo>
                    <a:pt x="4742" y="3313"/>
                    <a:pt x="4742" y="3313"/>
                    <a:pt x="4742" y="3304"/>
                  </a:cubicBezTo>
                  <a:cubicBezTo>
                    <a:pt x="4750" y="3297"/>
                    <a:pt x="4750" y="3297"/>
                    <a:pt x="4758" y="3289"/>
                  </a:cubicBezTo>
                  <a:cubicBezTo>
                    <a:pt x="4758" y="3281"/>
                    <a:pt x="4766" y="3281"/>
                    <a:pt x="4766" y="3273"/>
                  </a:cubicBezTo>
                  <a:cubicBezTo>
                    <a:pt x="4781" y="3257"/>
                    <a:pt x="4790" y="3257"/>
                    <a:pt x="4797" y="3257"/>
                  </a:cubicBezTo>
                  <a:lnTo>
                    <a:pt x="4805" y="3257"/>
                  </a:lnTo>
                  <a:cubicBezTo>
                    <a:pt x="4805" y="3265"/>
                    <a:pt x="4805" y="3265"/>
                    <a:pt x="4813" y="3265"/>
                  </a:cubicBezTo>
                  <a:cubicBezTo>
                    <a:pt x="4821" y="3273"/>
                    <a:pt x="4829" y="3289"/>
                    <a:pt x="4829" y="3297"/>
                  </a:cubicBezTo>
                  <a:lnTo>
                    <a:pt x="4821" y="3304"/>
                  </a:lnTo>
                  <a:cubicBezTo>
                    <a:pt x="4805" y="3304"/>
                    <a:pt x="4805" y="3313"/>
                    <a:pt x="4805" y="3320"/>
                  </a:cubicBezTo>
                  <a:cubicBezTo>
                    <a:pt x="4797" y="3328"/>
                    <a:pt x="4797" y="3336"/>
                    <a:pt x="4805" y="3336"/>
                  </a:cubicBezTo>
                  <a:cubicBezTo>
                    <a:pt x="4805" y="3344"/>
                    <a:pt x="4797" y="3344"/>
                    <a:pt x="4797" y="3344"/>
                  </a:cubicBezTo>
                  <a:cubicBezTo>
                    <a:pt x="4790" y="3352"/>
                    <a:pt x="4790" y="3352"/>
                    <a:pt x="4790" y="3360"/>
                  </a:cubicBezTo>
                  <a:cubicBezTo>
                    <a:pt x="4790" y="3368"/>
                    <a:pt x="4790" y="3368"/>
                    <a:pt x="4797" y="3368"/>
                  </a:cubicBezTo>
                  <a:cubicBezTo>
                    <a:pt x="4797" y="3376"/>
                    <a:pt x="4797" y="3376"/>
                    <a:pt x="4797" y="3376"/>
                  </a:cubicBezTo>
                  <a:cubicBezTo>
                    <a:pt x="4805" y="3376"/>
                    <a:pt x="4805" y="3376"/>
                    <a:pt x="4813" y="3376"/>
                  </a:cubicBezTo>
                  <a:cubicBezTo>
                    <a:pt x="4821" y="3376"/>
                    <a:pt x="4821" y="3376"/>
                    <a:pt x="4829" y="3376"/>
                  </a:cubicBezTo>
                  <a:cubicBezTo>
                    <a:pt x="4837" y="3376"/>
                    <a:pt x="4845" y="3376"/>
                    <a:pt x="4845" y="3384"/>
                  </a:cubicBezTo>
                  <a:cubicBezTo>
                    <a:pt x="4845" y="3384"/>
                    <a:pt x="4845" y="3391"/>
                    <a:pt x="4837" y="3391"/>
                  </a:cubicBezTo>
                  <a:cubicBezTo>
                    <a:pt x="4821" y="3400"/>
                    <a:pt x="4790" y="3439"/>
                    <a:pt x="4781" y="3455"/>
                  </a:cubicBezTo>
                  <a:cubicBezTo>
                    <a:pt x="4774" y="3471"/>
                    <a:pt x="4758" y="3486"/>
                    <a:pt x="4742" y="3502"/>
                  </a:cubicBezTo>
                  <a:cubicBezTo>
                    <a:pt x="4734" y="3502"/>
                    <a:pt x="4726" y="3510"/>
                    <a:pt x="4718" y="3510"/>
                  </a:cubicBezTo>
                  <a:cubicBezTo>
                    <a:pt x="4703" y="3518"/>
                    <a:pt x="4687" y="3526"/>
                    <a:pt x="4687" y="3534"/>
                  </a:cubicBezTo>
                  <a:cubicBezTo>
                    <a:pt x="4687" y="3542"/>
                    <a:pt x="4687" y="3542"/>
                    <a:pt x="4687" y="3542"/>
                  </a:cubicBezTo>
                  <a:cubicBezTo>
                    <a:pt x="4687" y="3550"/>
                    <a:pt x="4679" y="3550"/>
                    <a:pt x="4679" y="3550"/>
                  </a:cubicBezTo>
                  <a:cubicBezTo>
                    <a:pt x="4687" y="3550"/>
                    <a:pt x="4687" y="3550"/>
                    <a:pt x="4703" y="3542"/>
                  </a:cubicBezTo>
                  <a:cubicBezTo>
                    <a:pt x="4742" y="3526"/>
                    <a:pt x="4774" y="3502"/>
                    <a:pt x="4781" y="3486"/>
                  </a:cubicBezTo>
                  <a:cubicBezTo>
                    <a:pt x="4781" y="3478"/>
                    <a:pt x="4781" y="3478"/>
                    <a:pt x="4781" y="3478"/>
                  </a:cubicBezTo>
                  <a:cubicBezTo>
                    <a:pt x="4790" y="3463"/>
                    <a:pt x="4805" y="3423"/>
                    <a:pt x="4861" y="3400"/>
                  </a:cubicBezTo>
                  <a:cubicBezTo>
                    <a:pt x="4884" y="3391"/>
                    <a:pt x="4908" y="3376"/>
                    <a:pt x="4924" y="3368"/>
                  </a:cubicBezTo>
                  <a:cubicBezTo>
                    <a:pt x="4940" y="3352"/>
                    <a:pt x="4963" y="3344"/>
                    <a:pt x="4979" y="3336"/>
                  </a:cubicBezTo>
                  <a:cubicBezTo>
                    <a:pt x="4995" y="3336"/>
                    <a:pt x="5034" y="3320"/>
                    <a:pt x="5074" y="3304"/>
                  </a:cubicBezTo>
                  <a:cubicBezTo>
                    <a:pt x="5114" y="3289"/>
                    <a:pt x="5145" y="3273"/>
                    <a:pt x="5161" y="3273"/>
                  </a:cubicBezTo>
                  <a:cubicBezTo>
                    <a:pt x="5161" y="3273"/>
                    <a:pt x="5161" y="3273"/>
                    <a:pt x="5169" y="3273"/>
                  </a:cubicBezTo>
                  <a:cubicBezTo>
                    <a:pt x="5169" y="3273"/>
                    <a:pt x="5161" y="3265"/>
                    <a:pt x="5153" y="3257"/>
                  </a:cubicBezTo>
                  <a:lnTo>
                    <a:pt x="5153" y="3257"/>
                  </a:lnTo>
                  <a:cubicBezTo>
                    <a:pt x="5137" y="3249"/>
                    <a:pt x="5129" y="3241"/>
                    <a:pt x="5137" y="3225"/>
                  </a:cubicBezTo>
                  <a:cubicBezTo>
                    <a:pt x="5145" y="3210"/>
                    <a:pt x="5153" y="3194"/>
                    <a:pt x="5177" y="3178"/>
                  </a:cubicBezTo>
                  <a:cubicBezTo>
                    <a:pt x="5185" y="3162"/>
                    <a:pt x="5193" y="3154"/>
                    <a:pt x="5193" y="3138"/>
                  </a:cubicBezTo>
                  <a:cubicBezTo>
                    <a:pt x="5193" y="3131"/>
                    <a:pt x="5193" y="3123"/>
                    <a:pt x="5201" y="3115"/>
                  </a:cubicBezTo>
                  <a:cubicBezTo>
                    <a:pt x="5208" y="3107"/>
                    <a:pt x="5208" y="3107"/>
                    <a:pt x="5216" y="3099"/>
                  </a:cubicBezTo>
                  <a:cubicBezTo>
                    <a:pt x="5224" y="3099"/>
                    <a:pt x="5224" y="3099"/>
                    <a:pt x="5224" y="3091"/>
                  </a:cubicBezTo>
                  <a:cubicBezTo>
                    <a:pt x="5224" y="3083"/>
                    <a:pt x="5224" y="3083"/>
                    <a:pt x="5224" y="3075"/>
                  </a:cubicBezTo>
                  <a:cubicBezTo>
                    <a:pt x="5224" y="3060"/>
                    <a:pt x="5224" y="3044"/>
                    <a:pt x="5216" y="3028"/>
                  </a:cubicBezTo>
                  <a:lnTo>
                    <a:pt x="5208" y="3020"/>
                  </a:lnTo>
                  <a:cubicBezTo>
                    <a:pt x="5201" y="3004"/>
                    <a:pt x="5193" y="2988"/>
                    <a:pt x="5193" y="2973"/>
                  </a:cubicBezTo>
                  <a:cubicBezTo>
                    <a:pt x="5193" y="2973"/>
                    <a:pt x="5193" y="2973"/>
                    <a:pt x="5193" y="2965"/>
                  </a:cubicBezTo>
                  <a:cubicBezTo>
                    <a:pt x="5201" y="2949"/>
                    <a:pt x="5208" y="2925"/>
                    <a:pt x="5216" y="2925"/>
                  </a:cubicBezTo>
                  <a:cubicBezTo>
                    <a:pt x="5224" y="2925"/>
                    <a:pt x="5224" y="2925"/>
                    <a:pt x="5224" y="2925"/>
                  </a:cubicBezTo>
                  <a:cubicBezTo>
                    <a:pt x="5224" y="2925"/>
                    <a:pt x="5224" y="2909"/>
                    <a:pt x="5216" y="2894"/>
                  </a:cubicBezTo>
                  <a:cubicBezTo>
                    <a:pt x="5216" y="2894"/>
                    <a:pt x="5208" y="2886"/>
                    <a:pt x="5201" y="2886"/>
                  </a:cubicBezTo>
                  <a:cubicBezTo>
                    <a:pt x="5201" y="2886"/>
                    <a:pt x="5193" y="2886"/>
                    <a:pt x="5193" y="2878"/>
                  </a:cubicBezTo>
                  <a:cubicBezTo>
                    <a:pt x="5193" y="2870"/>
                    <a:pt x="5193" y="2862"/>
                    <a:pt x="5201" y="2854"/>
                  </a:cubicBezTo>
                  <a:cubicBezTo>
                    <a:pt x="5208" y="2846"/>
                    <a:pt x="5216" y="2838"/>
                    <a:pt x="5224" y="2838"/>
                  </a:cubicBezTo>
                  <a:cubicBezTo>
                    <a:pt x="5232" y="2830"/>
                    <a:pt x="5240" y="2830"/>
                    <a:pt x="5248" y="2807"/>
                  </a:cubicBezTo>
                  <a:cubicBezTo>
                    <a:pt x="5272" y="2759"/>
                    <a:pt x="5272" y="2727"/>
                    <a:pt x="5272" y="2720"/>
                  </a:cubicBezTo>
                  <a:cubicBezTo>
                    <a:pt x="5272" y="2712"/>
                    <a:pt x="5272" y="2712"/>
                    <a:pt x="5264" y="2712"/>
                  </a:cubicBezTo>
                  <a:cubicBezTo>
                    <a:pt x="5264" y="2696"/>
                    <a:pt x="5264" y="2672"/>
                    <a:pt x="5272" y="2656"/>
                  </a:cubicBezTo>
                  <a:cubicBezTo>
                    <a:pt x="5272" y="2625"/>
                    <a:pt x="5272" y="2593"/>
                    <a:pt x="5256" y="2561"/>
                  </a:cubicBezTo>
                  <a:cubicBezTo>
                    <a:pt x="5248" y="2554"/>
                    <a:pt x="5240" y="2546"/>
                    <a:pt x="5232" y="2546"/>
                  </a:cubicBezTo>
                  <a:cubicBezTo>
                    <a:pt x="5224" y="2538"/>
                    <a:pt x="5208" y="2538"/>
                    <a:pt x="5208" y="2506"/>
                  </a:cubicBezTo>
                  <a:cubicBezTo>
                    <a:pt x="5216" y="2459"/>
                    <a:pt x="5193" y="2443"/>
                    <a:pt x="5177" y="2427"/>
                  </a:cubicBezTo>
                  <a:lnTo>
                    <a:pt x="5169" y="2419"/>
                  </a:lnTo>
                  <a:cubicBezTo>
                    <a:pt x="5153" y="2411"/>
                    <a:pt x="5145" y="2403"/>
                    <a:pt x="5153" y="2388"/>
                  </a:cubicBezTo>
                  <a:cubicBezTo>
                    <a:pt x="5153" y="2380"/>
                    <a:pt x="5153" y="2372"/>
                    <a:pt x="5153" y="2364"/>
                  </a:cubicBezTo>
                  <a:cubicBezTo>
                    <a:pt x="5161" y="2356"/>
                    <a:pt x="5161" y="2348"/>
                    <a:pt x="5153" y="2324"/>
                  </a:cubicBezTo>
                  <a:cubicBezTo>
                    <a:pt x="5145" y="2301"/>
                    <a:pt x="5129" y="2285"/>
                    <a:pt x="5121" y="2269"/>
                  </a:cubicBezTo>
                  <a:cubicBezTo>
                    <a:pt x="5114" y="2261"/>
                    <a:pt x="5106" y="2253"/>
                    <a:pt x="5098" y="2245"/>
                  </a:cubicBezTo>
                  <a:cubicBezTo>
                    <a:pt x="5082" y="2221"/>
                    <a:pt x="5050" y="2214"/>
                    <a:pt x="5050" y="2214"/>
                  </a:cubicBezTo>
                  <a:cubicBezTo>
                    <a:pt x="5050" y="2206"/>
                    <a:pt x="5050" y="2206"/>
                    <a:pt x="5050" y="2206"/>
                  </a:cubicBezTo>
                  <a:lnTo>
                    <a:pt x="5050" y="2206"/>
                  </a:lnTo>
                  <a:cubicBezTo>
                    <a:pt x="5034" y="1463"/>
                    <a:pt x="5034" y="1463"/>
                    <a:pt x="5034" y="1463"/>
                  </a:cubicBezTo>
                  <a:cubicBezTo>
                    <a:pt x="5034" y="1463"/>
                    <a:pt x="5027" y="1447"/>
                    <a:pt x="5003" y="1447"/>
                  </a:cubicBezTo>
                  <a:cubicBezTo>
                    <a:pt x="4987" y="1447"/>
                    <a:pt x="4971" y="1447"/>
                    <a:pt x="4963" y="1439"/>
                  </a:cubicBezTo>
                  <a:cubicBezTo>
                    <a:pt x="4948" y="1439"/>
                    <a:pt x="4940" y="1439"/>
                    <a:pt x="4940" y="1439"/>
                  </a:cubicBezTo>
                  <a:cubicBezTo>
                    <a:pt x="4940" y="1439"/>
                    <a:pt x="4932" y="1447"/>
                    <a:pt x="4932" y="1455"/>
                  </a:cubicBezTo>
                  <a:cubicBezTo>
                    <a:pt x="4932" y="1463"/>
                    <a:pt x="4924" y="1478"/>
                    <a:pt x="4916" y="1478"/>
                  </a:cubicBezTo>
                  <a:cubicBezTo>
                    <a:pt x="4916" y="1478"/>
                    <a:pt x="4908" y="1471"/>
                    <a:pt x="4900" y="1471"/>
                  </a:cubicBezTo>
                  <a:cubicBezTo>
                    <a:pt x="4892" y="1463"/>
                    <a:pt x="4892" y="1447"/>
                    <a:pt x="4884" y="1431"/>
                  </a:cubicBezTo>
                  <a:cubicBezTo>
                    <a:pt x="4884" y="1415"/>
                    <a:pt x="4884" y="1407"/>
                    <a:pt x="4868" y="1407"/>
                  </a:cubicBezTo>
                  <a:cubicBezTo>
                    <a:pt x="4853" y="1407"/>
                    <a:pt x="4853" y="1407"/>
                    <a:pt x="4845" y="1415"/>
                  </a:cubicBezTo>
                  <a:cubicBezTo>
                    <a:pt x="4837" y="1415"/>
                    <a:pt x="4837" y="1423"/>
                    <a:pt x="4813" y="1423"/>
                  </a:cubicBezTo>
                  <a:cubicBezTo>
                    <a:pt x="4781" y="1423"/>
                    <a:pt x="4758" y="1399"/>
                    <a:pt x="4750" y="1391"/>
                  </a:cubicBezTo>
                  <a:cubicBezTo>
                    <a:pt x="4742" y="1384"/>
                    <a:pt x="4742" y="1384"/>
                    <a:pt x="4734" y="1384"/>
                  </a:cubicBezTo>
                  <a:cubicBezTo>
                    <a:pt x="4718" y="1376"/>
                    <a:pt x="4695" y="1368"/>
                    <a:pt x="4671" y="1336"/>
                  </a:cubicBezTo>
                  <a:cubicBezTo>
                    <a:pt x="4631" y="1289"/>
                    <a:pt x="4608" y="1273"/>
                    <a:pt x="4584" y="1273"/>
                  </a:cubicBezTo>
                  <a:cubicBezTo>
                    <a:pt x="4568" y="1281"/>
                    <a:pt x="4560" y="1289"/>
                    <a:pt x="4552" y="1304"/>
                  </a:cubicBezTo>
                  <a:cubicBezTo>
                    <a:pt x="4544" y="1304"/>
                    <a:pt x="4544" y="1313"/>
                    <a:pt x="4544" y="1313"/>
                  </a:cubicBezTo>
                  <a:cubicBezTo>
                    <a:pt x="4544" y="1313"/>
                    <a:pt x="4544" y="1320"/>
                    <a:pt x="4537" y="1320"/>
                  </a:cubicBezTo>
                  <a:cubicBezTo>
                    <a:pt x="4528" y="1328"/>
                    <a:pt x="4521" y="1344"/>
                    <a:pt x="4505" y="1344"/>
                  </a:cubicBezTo>
                  <a:cubicBezTo>
                    <a:pt x="4497" y="1344"/>
                    <a:pt x="4489" y="1336"/>
                    <a:pt x="4481" y="1328"/>
                  </a:cubicBezTo>
                  <a:cubicBezTo>
                    <a:pt x="4465" y="1320"/>
                    <a:pt x="4457" y="1313"/>
                    <a:pt x="4450" y="1304"/>
                  </a:cubicBezTo>
                  <a:cubicBezTo>
                    <a:pt x="4450" y="1297"/>
                    <a:pt x="4442" y="1289"/>
                    <a:pt x="4434" y="1289"/>
                  </a:cubicBezTo>
                  <a:cubicBezTo>
                    <a:pt x="4418" y="1289"/>
                    <a:pt x="4378" y="1289"/>
                    <a:pt x="4370" y="1313"/>
                  </a:cubicBezTo>
                  <a:cubicBezTo>
                    <a:pt x="4363" y="1336"/>
                    <a:pt x="4355" y="1360"/>
                    <a:pt x="4339" y="1360"/>
                  </a:cubicBezTo>
                  <a:cubicBezTo>
                    <a:pt x="4331" y="1360"/>
                    <a:pt x="4323" y="1360"/>
                    <a:pt x="4315" y="1352"/>
                  </a:cubicBezTo>
                  <a:cubicBezTo>
                    <a:pt x="4307" y="1344"/>
                    <a:pt x="4299" y="1336"/>
                    <a:pt x="4299" y="1328"/>
                  </a:cubicBezTo>
                  <a:cubicBezTo>
                    <a:pt x="4299" y="1320"/>
                    <a:pt x="4291" y="1320"/>
                    <a:pt x="4291" y="1320"/>
                  </a:cubicBezTo>
                  <a:cubicBezTo>
                    <a:pt x="4284" y="1320"/>
                    <a:pt x="4284" y="1320"/>
                    <a:pt x="4276" y="1320"/>
                  </a:cubicBezTo>
                  <a:cubicBezTo>
                    <a:pt x="4236" y="1336"/>
                    <a:pt x="4212" y="1352"/>
                    <a:pt x="4188" y="1376"/>
                  </a:cubicBezTo>
                  <a:cubicBezTo>
                    <a:pt x="4188" y="1384"/>
                    <a:pt x="4188" y="1384"/>
                    <a:pt x="4188" y="1384"/>
                  </a:cubicBezTo>
                  <a:cubicBezTo>
                    <a:pt x="4173" y="1407"/>
                    <a:pt x="4157" y="1423"/>
                    <a:pt x="4141" y="1423"/>
                  </a:cubicBezTo>
                  <a:cubicBezTo>
                    <a:pt x="4133" y="1423"/>
                    <a:pt x="4125" y="1415"/>
                    <a:pt x="4117" y="1415"/>
                  </a:cubicBezTo>
                  <a:cubicBezTo>
                    <a:pt x="4094" y="1391"/>
                    <a:pt x="4078" y="1376"/>
                    <a:pt x="4046" y="1352"/>
                  </a:cubicBezTo>
                  <a:cubicBezTo>
                    <a:pt x="4046" y="1344"/>
                    <a:pt x="4038" y="1344"/>
                    <a:pt x="4038" y="1336"/>
                  </a:cubicBezTo>
                  <a:cubicBezTo>
                    <a:pt x="4023" y="1320"/>
                    <a:pt x="4007" y="1304"/>
                    <a:pt x="4000" y="1304"/>
                  </a:cubicBezTo>
                  <a:cubicBezTo>
                    <a:pt x="4000" y="1304"/>
                    <a:pt x="4000" y="1304"/>
                    <a:pt x="3992" y="1313"/>
                  </a:cubicBezTo>
                  <a:cubicBezTo>
                    <a:pt x="3992" y="1320"/>
                    <a:pt x="3992" y="1320"/>
                    <a:pt x="3992" y="1320"/>
                  </a:cubicBezTo>
                  <a:cubicBezTo>
                    <a:pt x="3984" y="1336"/>
                    <a:pt x="3976" y="1352"/>
                    <a:pt x="3968" y="1352"/>
                  </a:cubicBezTo>
                  <a:cubicBezTo>
                    <a:pt x="3960" y="1352"/>
                    <a:pt x="3960" y="1352"/>
                    <a:pt x="3952" y="1344"/>
                  </a:cubicBezTo>
                  <a:cubicBezTo>
                    <a:pt x="3937" y="1320"/>
                    <a:pt x="3929" y="1313"/>
                    <a:pt x="3913" y="1297"/>
                  </a:cubicBezTo>
                  <a:cubicBezTo>
                    <a:pt x="3905" y="1289"/>
                    <a:pt x="3905" y="1289"/>
                    <a:pt x="3897" y="1281"/>
                  </a:cubicBezTo>
                  <a:cubicBezTo>
                    <a:pt x="3897" y="1273"/>
                    <a:pt x="3897" y="1273"/>
                    <a:pt x="3897" y="1273"/>
                  </a:cubicBezTo>
                  <a:cubicBezTo>
                    <a:pt x="3897" y="1273"/>
                    <a:pt x="3889" y="1273"/>
                    <a:pt x="3889" y="1289"/>
                  </a:cubicBezTo>
                  <a:cubicBezTo>
                    <a:pt x="3881" y="1297"/>
                    <a:pt x="3881" y="1304"/>
                    <a:pt x="3874" y="1313"/>
                  </a:cubicBezTo>
                  <a:cubicBezTo>
                    <a:pt x="3865" y="1320"/>
                    <a:pt x="3865" y="1328"/>
                    <a:pt x="3865" y="1344"/>
                  </a:cubicBezTo>
                  <a:cubicBezTo>
                    <a:pt x="3865" y="1368"/>
                    <a:pt x="3858" y="1407"/>
                    <a:pt x="3842" y="1407"/>
                  </a:cubicBezTo>
                  <a:cubicBezTo>
                    <a:pt x="3842" y="1407"/>
                    <a:pt x="3842" y="1407"/>
                    <a:pt x="3842" y="1399"/>
                  </a:cubicBezTo>
                  <a:cubicBezTo>
                    <a:pt x="3834" y="1399"/>
                    <a:pt x="3834" y="1399"/>
                    <a:pt x="3834" y="1399"/>
                  </a:cubicBezTo>
                  <a:cubicBezTo>
                    <a:pt x="3818" y="1399"/>
                    <a:pt x="3802" y="1391"/>
                    <a:pt x="3802" y="1360"/>
                  </a:cubicBezTo>
                  <a:cubicBezTo>
                    <a:pt x="3810" y="1352"/>
                    <a:pt x="3810" y="1344"/>
                    <a:pt x="3810" y="1336"/>
                  </a:cubicBezTo>
                  <a:cubicBezTo>
                    <a:pt x="3810" y="1328"/>
                    <a:pt x="3818" y="1313"/>
                    <a:pt x="3818" y="1313"/>
                  </a:cubicBezTo>
                  <a:cubicBezTo>
                    <a:pt x="3810" y="1313"/>
                    <a:pt x="3810" y="1313"/>
                    <a:pt x="3810" y="1313"/>
                  </a:cubicBezTo>
                  <a:cubicBezTo>
                    <a:pt x="3810" y="1313"/>
                    <a:pt x="3810" y="1313"/>
                    <a:pt x="3802" y="1313"/>
                  </a:cubicBezTo>
                  <a:cubicBezTo>
                    <a:pt x="3794" y="1313"/>
                    <a:pt x="3786" y="1313"/>
                    <a:pt x="3778" y="1313"/>
                  </a:cubicBezTo>
                  <a:cubicBezTo>
                    <a:pt x="3731" y="1313"/>
                    <a:pt x="3723" y="1320"/>
                    <a:pt x="3723" y="1320"/>
                  </a:cubicBezTo>
                  <a:cubicBezTo>
                    <a:pt x="3723" y="1336"/>
                    <a:pt x="3715" y="1344"/>
                    <a:pt x="3699" y="1344"/>
                  </a:cubicBezTo>
                  <a:cubicBezTo>
                    <a:pt x="3692" y="1344"/>
                    <a:pt x="3684" y="1336"/>
                    <a:pt x="3676" y="1328"/>
                  </a:cubicBezTo>
                  <a:lnTo>
                    <a:pt x="3676" y="1328"/>
                  </a:lnTo>
                  <a:cubicBezTo>
                    <a:pt x="3660" y="1313"/>
                    <a:pt x="3652" y="1297"/>
                    <a:pt x="3628" y="1289"/>
                  </a:cubicBezTo>
                  <a:cubicBezTo>
                    <a:pt x="3597" y="1281"/>
                    <a:pt x="3573" y="1289"/>
                    <a:pt x="3565" y="1304"/>
                  </a:cubicBezTo>
                  <a:cubicBezTo>
                    <a:pt x="3557" y="1320"/>
                    <a:pt x="3534" y="1344"/>
                    <a:pt x="3518" y="1344"/>
                  </a:cubicBezTo>
                  <a:cubicBezTo>
                    <a:pt x="3510" y="1344"/>
                    <a:pt x="3502" y="1344"/>
                    <a:pt x="3502" y="1336"/>
                  </a:cubicBezTo>
                  <a:cubicBezTo>
                    <a:pt x="3502" y="1320"/>
                    <a:pt x="3502" y="1304"/>
                    <a:pt x="3502" y="1297"/>
                  </a:cubicBezTo>
                  <a:cubicBezTo>
                    <a:pt x="3502" y="1281"/>
                    <a:pt x="3502" y="1265"/>
                    <a:pt x="3486" y="1265"/>
                  </a:cubicBezTo>
                  <a:lnTo>
                    <a:pt x="3478" y="1257"/>
                  </a:lnTo>
                  <a:cubicBezTo>
                    <a:pt x="3462" y="1257"/>
                    <a:pt x="3462" y="1257"/>
                    <a:pt x="3462" y="1233"/>
                  </a:cubicBezTo>
                  <a:lnTo>
                    <a:pt x="3462" y="1226"/>
                  </a:lnTo>
                  <a:cubicBezTo>
                    <a:pt x="3462" y="1210"/>
                    <a:pt x="3462" y="1202"/>
                    <a:pt x="3454" y="1202"/>
                  </a:cubicBezTo>
                  <a:lnTo>
                    <a:pt x="3446" y="1194"/>
                  </a:lnTo>
                  <a:cubicBezTo>
                    <a:pt x="3431" y="1194"/>
                    <a:pt x="3423" y="1194"/>
                    <a:pt x="3415" y="1194"/>
                  </a:cubicBezTo>
                  <a:cubicBezTo>
                    <a:pt x="3415" y="1194"/>
                    <a:pt x="3407" y="1194"/>
                    <a:pt x="3399" y="1194"/>
                  </a:cubicBezTo>
                  <a:cubicBezTo>
                    <a:pt x="3391" y="1194"/>
                    <a:pt x="3391" y="1194"/>
                    <a:pt x="3391" y="1202"/>
                  </a:cubicBezTo>
                  <a:lnTo>
                    <a:pt x="3383" y="1210"/>
                  </a:lnTo>
                  <a:cubicBezTo>
                    <a:pt x="3383" y="1210"/>
                    <a:pt x="3375" y="1210"/>
                    <a:pt x="3375" y="1202"/>
                  </a:cubicBezTo>
                  <a:lnTo>
                    <a:pt x="3367" y="1202"/>
                  </a:lnTo>
                  <a:cubicBezTo>
                    <a:pt x="3367" y="1202"/>
                    <a:pt x="3359" y="1202"/>
                    <a:pt x="3359" y="1218"/>
                  </a:cubicBezTo>
                  <a:cubicBezTo>
                    <a:pt x="3352" y="1241"/>
                    <a:pt x="3336" y="1249"/>
                    <a:pt x="3320" y="1249"/>
                  </a:cubicBezTo>
                  <a:cubicBezTo>
                    <a:pt x="3312" y="1249"/>
                    <a:pt x="3304" y="1249"/>
                    <a:pt x="3304" y="1233"/>
                  </a:cubicBezTo>
                  <a:cubicBezTo>
                    <a:pt x="3304" y="1233"/>
                    <a:pt x="3304" y="1233"/>
                    <a:pt x="3304" y="1226"/>
                  </a:cubicBezTo>
                  <a:cubicBezTo>
                    <a:pt x="3304" y="1210"/>
                    <a:pt x="3296" y="1202"/>
                    <a:pt x="3273" y="1202"/>
                  </a:cubicBezTo>
                  <a:lnTo>
                    <a:pt x="3265" y="1202"/>
                  </a:lnTo>
                  <a:cubicBezTo>
                    <a:pt x="3257" y="1202"/>
                    <a:pt x="3241" y="1202"/>
                    <a:pt x="3233" y="1202"/>
                  </a:cubicBezTo>
                  <a:cubicBezTo>
                    <a:pt x="3225" y="1210"/>
                    <a:pt x="3217" y="1210"/>
                    <a:pt x="3209" y="1210"/>
                  </a:cubicBezTo>
                  <a:cubicBezTo>
                    <a:pt x="3194" y="1210"/>
                    <a:pt x="3186" y="1210"/>
                    <a:pt x="3178" y="1202"/>
                  </a:cubicBezTo>
                  <a:lnTo>
                    <a:pt x="3178" y="1202"/>
                  </a:lnTo>
                  <a:lnTo>
                    <a:pt x="3178" y="1202"/>
                  </a:lnTo>
                  <a:cubicBezTo>
                    <a:pt x="3178" y="1202"/>
                    <a:pt x="3170" y="1170"/>
                    <a:pt x="3130" y="1178"/>
                  </a:cubicBezTo>
                  <a:cubicBezTo>
                    <a:pt x="3122" y="1178"/>
                    <a:pt x="3115" y="1178"/>
                    <a:pt x="3115" y="1178"/>
                  </a:cubicBezTo>
                  <a:cubicBezTo>
                    <a:pt x="3091" y="1178"/>
                    <a:pt x="3083" y="1170"/>
                    <a:pt x="3067" y="1162"/>
                  </a:cubicBezTo>
                  <a:cubicBezTo>
                    <a:pt x="3059" y="1162"/>
                    <a:pt x="3051" y="1162"/>
                    <a:pt x="3043" y="1154"/>
                  </a:cubicBezTo>
                  <a:cubicBezTo>
                    <a:pt x="3020" y="1154"/>
                    <a:pt x="3012" y="1131"/>
                    <a:pt x="3012" y="1115"/>
                  </a:cubicBezTo>
                  <a:cubicBezTo>
                    <a:pt x="3012" y="1099"/>
                    <a:pt x="3012" y="1091"/>
                    <a:pt x="3004" y="1083"/>
                  </a:cubicBezTo>
                  <a:cubicBezTo>
                    <a:pt x="3004" y="1075"/>
                    <a:pt x="3004" y="1075"/>
                    <a:pt x="3004" y="1075"/>
                  </a:cubicBezTo>
                  <a:cubicBezTo>
                    <a:pt x="2988" y="1051"/>
                    <a:pt x="2980" y="1028"/>
                    <a:pt x="2964" y="1036"/>
                  </a:cubicBezTo>
                  <a:cubicBezTo>
                    <a:pt x="2956" y="1044"/>
                    <a:pt x="2956" y="1044"/>
                    <a:pt x="2956" y="1051"/>
                  </a:cubicBezTo>
                  <a:cubicBezTo>
                    <a:pt x="2948" y="1067"/>
                    <a:pt x="2948" y="1075"/>
                    <a:pt x="2933" y="1075"/>
                  </a:cubicBezTo>
                  <a:cubicBezTo>
                    <a:pt x="2925" y="1075"/>
                    <a:pt x="2917" y="1075"/>
                    <a:pt x="2917" y="1075"/>
                  </a:cubicBezTo>
                  <a:cubicBezTo>
                    <a:pt x="2909" y="1067"/>
                    <a:pt x="2901" y="1067"/>
                    <a:pt x="2893" y="1067"/>
                  </a:cubicBezTo>
                  <a:cubicBezTo>
                    <a:pt x="2885" y="1067"/>
                    <a:pt x="2885" y="1075"/>
                    <a:pt x="2877" y="1075"/>
                  </a:cubicBezTo>
                  <a:cubicBezTo>
                    <a:pt x="2869" y="1075"/>
                    <a:pt x="2869" y="1075"/>
                    <a:pt x="2862" y="1075"/>
                  </a:cubicBezTo>
                  <a:cubicBezTo>
                    <a:pt x="2854" y="1075"/>
                    <a:pt x="2846" y="1075"/>
                    <a:pt x="2830" y="1060"/>
                  </a:cubicBezTo>
                  <a:cubicBezTo>
                    <a:pt x="2814" y="1051"/>
                    <a:pt x="2798" y="1028"/>
                    <a:pt x="2790" y="1012"/>
                  </a:cubicBezTo>
                  <a:cubicBezTo>
                    <a:pt x="2782" y="996"/>
                    <a:pt x="2775" y="988"/>
                    <a:pt x="2759" y="973"/>
                  </a:cubicBezTo>
                  <a:cubicBezTo>
                    <a:pt x="2719" y="957"/>
                    <a:pt x="2735" y="174"/>
                    <a:pt x="2735" y="71"/>
                  </a:cubicBezTo>
                  <a:cubicBezTo>
                    <a:pt x="1605" y="8"/>
                    <a:pt x="1605" y="8"/>
                    <a:pt x="1605" y="8"/>
                  </a:cubicBezTo>
                  <a:cubicBezTo>
                    <a:pt x="1462" y="2103"/>
                    <a:pt x="1462" y="2103"/>
                    <a:pt x="1462" y="2103"/>
                  </a:cubicBezTo>
                  <a:cubicBezTo>
                    <a:pt x="1462" y="2103"/>
                    <a:pt x="1454" y="2150"/>
                    <a:pt x="1423" y="2150"/>
                  </a:cubicBezTo>
                  <a:cubicBezTo>
                    <a:pt x="1399" y="2150"/>
                    <a:pt x="79" y="2040"/>
                    <a:pt x="23" y="2032"/>
                  </a:cubicBezTo>
                  <a:lnTo>
                    <a:pt x="23" y="2032"/>
                  </a:lnTo>
                  <a:lnTo>
                    <a:pt x="23" y="2032"/>
                  </a:lnTo>
                  <a:lnTo>
                    <a:pt x="16" y="2032"/>
                  </a:lnTo>
                  <a:cubicBezTo>
                    <a:pt x="16" y="2032"/>
                    <a:pt x="8" y="2040"/>
                    <a:pt x="55" y="2135"/>
                  </a:cubicBezTo>
                  <a:cubicBezTo>
                    <a:pt x="79" y="2135"/>
                    <a:pt x="87" y="2135"/>
                    <a:pt x="87" y="2135"/>
                  </a:cubicBezTo>
                  <a:cubicBezTo>
                    <a:pt x="95" y="2135"/>
                    <a:pt x="166" y="2190"/>
                    <a:pt x="166" y="2261"/>
                  </a:cubicBezTo>
                  <a:cubicBezTo>
                    <a:pt x="166" y="2293"/>
                    <a:pt x="174" y="2301"/>
                    <a:pt x="189" y="2301"/>
                  </a:cubicBezTo>
                  <a:cubicBezTo>
                    <a:pt x="197" y="2301"/>
                    <a:pt x="213" y="2301"/>
                    <a:pt x="237" y="2316"/>
                  </a:cubicBezTo>
                  <a:cubicBezTo>
                    <a:pt x="292" y="2356"/>
                    <a:pt x="316" y="2380"/>
                    <a:pt x="355" y="2419"/>
                  </a:cubicBezTo>
                  <a:cubicBezTo>
                    <a:pt x="363" y="2435"/>
                    <a:pt x="371" y="2435"/>
                    <a:pt x="379" y="2443"/>
                  </a:cubicBezTo>
                  <a:cubicBezTo>
                    <a:pt x="403" y="2474"/>
                    <a:pt x="419" y="2482"/>
                    <a:pt x="427" y="2538"/>
                  </a:cubicBezTo>
                  <a:cubicBezTo>
                    <a:pt x="442" y="2569"/>
                    <a:pt x="458" y="2577"/>
                    <a:pt x="482" y="2585"/>
                  </a:cubicBezTo>
                  <a:cubicBezTo>
                    <a:pt x="498" y="2593"/>
                    <a:pt x="513" y="2593"/>
                    <a:pt x="537" y="2609"/>
                  </a:cubicBezTo>
                  <a:cubicBezTo>
                    <a:pt x="545" y="2625"/>
                    <a:pt x="561" y="2633"/>
                    <a:pt x="569" y="2648"/>
                  </a:cubicBezTo>
                  <a:cubicBezTo>
                    <a:pt x="593" y="2672"/>
                    <a:pt x="616" y="2696"/>
                    <a:pt x="656" y="2727"/>
                  </a:cubicBezTo>
                  <a:cubicBezTo>
                    <a:pt x="711" y="2759"/>
                    <a:pt x="711" y="2775"/>
                    <a:pt x="703" y="2791"/>
                  </a:cubicBezTo>
                  <a:cubicBezTo>
                    <a:pt x="703" y="2799"/>
                    <a:pt x="703" y="2807"/>
                    <a:pt x="703" y="2814"/>
                  </a:cubicBezTo>
                  <a:cubicBezTo>
                    <a:pt x="703" y="2822"/>
                    <a:pt x="703" y="2830"/>
                    <a:pt x="703" y="2830"/>
                  </a:cubicBezTo>
                  <a:cubicBezTo>
                    <a:pt x="703" y="2846"/>
                    <a:pt x="695" y="2854"/>
                    <a:pt x="751" y="2917"/>
                  </a:cubicBezTo>
                  <a:cubicBezTo>
                    <a:pt x="775" y="2941"/>
                    <a:pt x="782" y="2957"/>
                    <a:pt x="782" y="2965"/>
                  </a:cubicBezTo>
                  <a:cubicBezTo>
                    <a:pt x="775" y="2980"/>
                    <a:pt x="766" y="2980"/>
                    <a:pt x="759" y="2988"/>
                  </a:cubicBezTo>
                  <a:cubicBezTo>
                    <a:pt x="751" y="2996"/>
                    <a:pt x="735" y="3004"/>
                    <a:pt x="727" y="3020"/>
                  </a:cubicBezTo>
                  <a:cubicBezTo>
                    <a:pt x="719" y="3051"/>
                    <a:pt x="735" y="3091"/>
                    <a:pt x="759" y="3123"/>
                  </a:cubicBezTo>
                  <a:cubicBezTo>
                    <a:pt x="775" y="3147"/>
                    <a:pt x="782" y="3162"/>
                    <a:pt x="790" y="3178"/>
                  </a:cubicBezTo>
                  <a:cubicBezTo>
                    <a:pt x="798" y="3225"/>
                    <a:pt x="822" y="3233"/>
                    <a:pt x="861" y="3241"/>
                  </a:cubicBezTo>
                  <a:cubicBezTo>
                    <a:pt x="869" y="3249"/>
                    <a:pt x="869" y="3249"/>
                    <a:pt x="869" y="3249"/>
                  </a:cubicBezTo>
                  <a:cubicBezTo>
                    <a:pt x="893" y="3257"/>
                    <a:pt x="901" y="3265"/>
                    <a:pt x="901" y="3281"/>
                  </a:cubicBezTo>
                  <a:cubicBezTo>
                    <a:pt x="901" y="3281"/>
                    <a:pt x="909" y="3289"/>
                    <a:pt x="917" y="3304"/>
                  </a:cubicBezTo>
                  <a:cubicBezTo>
                    <a:pt x="941" y="3336"/>
                    <a:pt x="996" y="3368"/>
                    <a:pt x="1028" y="3368"/>
                  </a:cubicBezTo>
                  <a:cubicBezTo>
                    <a:pt x="1051" y="3368"/>
                    <a:pt x="1075" y="3384"/>
                    <a:pt x="1099" y="3407"/>
                  </a:cubicBezTo>
                  <a:cubicBezTo>
                    <a:pt x="1114" y="3423"/>
                    <a:pt x="1130" y="3439"/>
                    <a:pt x="1138" y="3439"/>
                  </a:cubicBezTo>
                  <a:lnTo>
                    <a:pt x="1138" y="3439"/>
                  </a:lnTo>
                  <a:cubicBezTo>
                    <a:pt x="1138" y="3439"/>
                    <a:pt x="1138" y="3431"/>
                    <a:pt x="1146" y="3431"/>
                  </a:cubicBezTo>
                  <a:cubicBezTo>
                    <a:pt x="1162" y="3431"/>
                    <a:pt x="1233" y="3478"/>
                    <a:pt x="1288" y="3518"/>
                  </a:cubicBezTo>
                  <a:cubicBezTo>
                    <a:pt x="1304" y="3534"/>
                    <a:pt x="1320" y="3542"/>
                    <a:pt x="1328" y="3550"/>
                  </a:cubicBezTo>
                  <a:cubicBezTo>
                    <a:pt x="1344" y="3557"/>
                    <a:pt x="1352" y="3557"/>
                    <a:pt x="1359" y="3557"/>
                  </a:cubicBezTo>
                  <a:cubicBezTo>
                    <a:pt x="1367" y="3557"/>
                    <a:pt x="1367" y="3550"/>
                    <a:pt x="1375" y="3534"/>
                  </a:cubicBezTo>
                  <a:cubicBezTo>
                    <a:pt x="1383" y="3518"/>
                    <a:pt x="1391" y="3502"/>
                    <a:pt x="1415" y="3486"/>
                  </a:cubicBezTo>
                  <a:cubicBezTo>
                    <a:pt x="1446" y="3471"/>
                    <a:pt x="1454" y="3439"/>
                    <a:pt x="1462" y="3400"/>
                  </a:cubicBezTo>
                  <a:cubicBezTo>
                    <a:pt x="1462" y="3391"/>
                    <a:pt x="1462" y="3384"/>
                    <a:pt x="1470" y="3368"/>
                  </a:cubicBezTo>
                  <a:cubicBezTo>
                    <a:pt x="1478" y="3344"/>
                    <a:pt x="1494" y="3313"/>
                    <a:pt x="1502" y="3297"/>
                  </a:cubicBezTo>
                  <a:cubicBezTo>
                    <a:pt x="1510" y="3289"/>
                    <a:pt x="1518" y="3281"/>
                    <a:pt x="1518" y="3273"/>
                  </a:cubicBezTo>
                  <a:cubicBezTo>
                    <a:pt x="1518" y="3265"/>
                    <a:pt x="1525" y="3257"/>
                    <a:pt x="1525" y="3249"/>
                  </a:cubicBezTo>
                  <a:cubicBezTo>
                    <a:pt x="1525" y="3225"/>
                    <a:pt x="1533" y="3194"/>
                    <a:pt x="1597" y="3186"/>
                  </a:cubicBezTo>
                  <a:cubicBezTo>
                    <a:pt x="1636" y="3186"/>
                    <a:pt x="1660" y="3170"/>
                    <a:pt x="1676" y="3162"/>
                  </a:cubicBezTo>
                  <a:cubicBezTo>
                    <a:pt x="1692" y="3154"/>
                    <a:pt x="1699" y="3147"/>
                    <a:pt x="1715" y="3147"/>
                  </a:cubicBezTo>
                  <a:cubicBezTo>
                    <a:pt x="1723" y="3147"/>
                    <a:pt x="1723" y="3147"/>
                    <a:pt x="1723" y="3147"/>
                  </a:cubicBezTo>
                  <a:cubicBezTo>
                    <a:pt x="1755" y="3147"/>
                    <a:pt x="1771" y="3162"/>
                    <a:pt x="1778" y="3178"/>
                  </a:cubicBezTo>
                  <a:cubicBezTo>
                    <a:pt x="1794" y="3186"/>
                    <a:pt x="1794" y="3194"/>
                    <a:pt x="1810" y="3194"/>
                  </a:cubicBezTo>
                  <a:cubicBezTo>
                    <a:pt x="1826" y="3194"/>
                    <a:pt x="1834" y="3194"/>
                    <a:pt x="1850" y="3186"/>
                  </a:cubicBezTo>
                  <a:cubicBezTo>
                    <a:pt x="1858" y="3186"/>
                    <a:pt x="1865" y="3186"/>
                    <a:pt x="1873" y="3178"/>
                  </a:cubicBezTo>
                  <a:cubicBezTo>
                    <a:pt x="1881" y="3178"/>
                    <a:pt x="1889" y="3178"/>
                    <a:pt x="1897" y="3178"/>
                  </a:cubicBezTo>
                  <a:cubicBezTo>
                    <a:pt x="1913" y="3178"/>
                    <a:pt x="1921" y="3186"/>
                    <a:pt x="1929" y="3194"/>
                  </a:cubicBezTo>
                  <a:cubicBezTo>
                    <a:pt x="1936" y="3202"/>
                    <a:pt x="1936" y="3202"/>
                    <a:pt x="1936" y="3202"/>
                  </a:cubicBezTo>
                  <a:cubicBezTo>
                    <a:pt x="1945" y="3210"/>
                    <a:pt x="1952" y="3218"/>
                    <a:pt x="1960" y="3218"/>
                  </a:cubicBezTo>
                  <a:cubicBezTo>
                    <a:pt x="1976" y="3218"/>
                    <a:pt x="1992" y="3210"/>
                    <a:pt x="2008" y="3194"/>
                  </a:cubicBezTo>
                  <a:lnTo>
                    <a:pt x="2016" y="3194"/>
                  </a:lnTo>
                  <a:cubicBezTo>
                    <a:pt x="2031" y="3194"/>
                    <a:pt x="2063" y="3233"/>
                    <a:pt x="2111" y="3281"/>
                  </a:cubicBezTo>
                  <a:cubicBezTo>
                    <a:pt x="2126" y="3304"/>
                    <a:pt x="2142" y="3320"/>
                    <a:pt x="2150" y="3336"/>
                  </a:cubicBezTo>
                  <a:cubicBezTo>
                    <a:pt x="2189" y="3376"/>
                    <a:pt x="2269" y="3439"/>
                    <a:pt x="2316" y="3471"/>
                  </a:cubicBezTo>
                  <a:cubicBezTo>
                    <a:pt x="2332" y="3478"/>
                    <a:pt x="2332" y="3494"/>
                    <a:pt x="2340" y="3510"/>
                  </a:cubicBezTo>
                  <a:cubicBezTo>
                    <a:pt x="2340" y="3534"/>
                    <a:pt x="2348" y="3581"/>
                    <a:pt x="2403" y="3668"/>
                  </a:cubicBezTo>
                  <a:cubicBezTo>
                    <a:pt x="2474" y="3763"/>
                    <a:pt x="2482" y="3811"/>
                    <a:pt x="2490" y="3834"/>
                  </a:cubicBezTo>
                  <a:cubicBezTo>
                    <a:pt x="2490" y="3858"/>
                    <a:pt x="2490" y="3866"/>
                    <a:pt x="2506" y="3874"/>
                  </a:cubicBezTo>
                  <a:cubicBezTo>
                    <a:pt x="2522" y="3897"/>
                    <a:pt x="2514" y="3913"/>
                    <a:pt x="2514" y="3921"/>
                  </a:cubicBezTo>
                  <a:cubicBezTo>
                    <a:pt x="2506" y="3929"/>
                    <a:pt x="2506" y="3937"/>
                    <a:pt x="2522" y="3945"/>
                  </a:cubicBezTo>
                  <a:cubicBezTo>
                    <a:pt x="2569" y="3969"/>
                    <a:pt x="2672" y="4103"/>
                    <a:pt x="2695" y="4142"/>
                  </a:cubicBezTo>
                  <a:cubicBezTo>
                    <a:pt x="2703" y="4150"/>
                    <a:pt x="2703" y="4166"/>
                    <a:pt x="2711" y="4174"/>
                  </a:cubicBezTo>
                  <a:cubicBezTo>
                    <a:pt x="2719" y="4198"/>
                    <a:pt x="2727" y="4214"/>
                    <a:pt x="2751" y="4222"/>
                  </a:cubicBezTo>
                  <a:cubicBezTo>
                    <a:pt x="2775" y="4222"/>
                    <a:pt x="2790" y="4237"/>
                    <a:pt x="2806" y="4253"/>
                  </a:cubicBezTo>
                  <a:cubicBezTo>
                    <a:pt x="2814" y="4261"/>
                    <a:pt x="2814" y="4269"/>
                    <a:pt x="2822" y="4277"/>
                  </a:cubicBezTo>
                  <a:cubicBezTo>
                    <a:pt x="2838" y="4293"/>
                    <a:pt x="2838" y="4293"/>
                    <a:pt x="2830" y="4308"/>
                  </a:cubicBezTo>
                  <a:cubicBezTo>
                    <a:pt x="2830" y="4317"/>
                    <a:pt x="2822" y="4324"/>
                    <a:pt x="2822" y="4332"/>
                  </a:cubicBezTo>
                  <a:cubicBezTo>
                    <a:pt x="2822" y="4340"/>
                    <a:pt x="2822" y="4340"/>
                    <a:pt x="2822" y="4348"/>
                  </a:cubicBezTo>
                  <a:cubicBezTo>
                    <a:pt x="2814" y="4372"/>
                    <a:pt x="2806" y="4395"/>
                    <a:pt x="2854" y="4419"/>
                  </a:cubicBezTo>
                  <a:cubicBezTo>
                    <a:pt x="2862" y="4419"/>
                    <a:pt x="2869" y="4427"/>
                    <a:pt x="2869" y="4435"/>
                  </a:cubicBezTo>
                  <a:cubicBezTo>
                    <a:pt x="2869" y="4451"/>
                    <a:pt x="2862" y="4459"/>
                    <a:pt x="2854" y="4475"/>
                  </a:cubicBezTo>
                  <a:cubicBezTo>
                    <a:pt x="2846" y="4490"/>
                    <a:pt x="2838" y="4506"/>
                    <a:pt x="2854" y="4522"/>
                  </a:cubicBezTo>
                  <a:cubicBezTo>
                    <a:pt x="2869" y="4546"/>
                    <a:pt x="2885" y="4577"/>
                    <a:pt x="2909" y="4609"/>
                  </a:cubicBezTo>
                  <a:cubicBezTo>
                    <a:pt x="2925" y="4641"/>
                    <a:pt x="2941" y="4672"/>
                    <a:pt x="2948" y="4680"/>
                  </a:cubicBezTo>
                  <a:cubicBezTo>
                    <a:pt x="2964" y="4696"/>
                    <a:pt x="2956" y="4712"/>
                    <a:pt x="2956" y="4728"/>
                  </a:cubicBezTo>
                  <a:cubicBezTo>
                    <a:pt x="2956" y="4743"/>
                    <a:pt x="2948" y="4759"/>
                    <a:pt x="2964" y="4767"/>
                  </a:cubicBezTo>
                  <a:cubicBezTo>
                    <a:pt x="2972" y="4775"/>
                    <a:pt x="2980" y="4783"/>
                    <a:pt x="2980" y="4799"/>
                  </a:cubicBezTo>
                  <a:cubicBezTo>
                    <a:pt x="2988" y="4807"/>
                    <a:pt x="2988" y="4814"/>
                    <a:pt x="2996" y="4814"/>
                  </a:cubicBezTo>
                  <a:cubicBezTo>
                    <a:pt x="3004" y="4814"/>
                    <a:pt x="3043" y="4822"/>
                    <a:pt x="3106" y="4854"/>
                  </a:cubicBezTo>
                  <a:cubicBezTo>
                    <a:pt x="3122" y="4870"/>
                    <a:pt x="3138" y="4878"/>
                    <a:pt x="3146" y="4886"/>
                  </a:cubicBezTo>
                  <a:cubicBezTo>
                    <a:pt x="3154" y="4894"/>
                    <a:pt x="3154" y="4894"/>
                    <a:pt x="3186" y="4894"/>
                  </a:cubicBezTo>
                  <a:lnTo>
                    <a:pt x="3194" y="4894"/>
                  </a:lnTo>
                  <a:cubicBezTo>
                    <a:pt x="3225" y="4894"/>
                    <a:pt x="3241" y="4901"/>
                    <a:pt x="3265" y="4917"/>
                  </a:cubicBezTo>
                  <a:cubicBezTo>
                    <a:pt x="3273" y="4925"/>
                    <a:pt x="3281" y="4933"/>
                    <a:pt x="3296" y="4941"/>
                  </a:cubicBezTo>
                  <a:cubicBezTo>
                    <a:pt x="3304" y="4949"/>
                    <a:pt x="3312" y="4949"/>
                    <a:pt x="3312" y="4957"/>
                  </a:cubicBezTo>
                  <a:cubicBezTo>
                    <a:pt x="3352" y="4981"/>
                    <a:pt x="3367" y="4988"/>
                    <a:pt x="3407" y="4996"/>
                  </a:cubicBezTo>
                  <a:cubicBezTo>
                    <a:pt x="3423" y="4996"/>
                    <a:pt x="3431" y="4996"/>
                    <a:pt x="3446" y="4996"/>
                  </a:cubicBezTo>
                  <a:cubicBezTo>
                    <a:pt x="3462" y="4996"/>
                    <a:pt x="3470" y="4996"/>
                    <a:pt x="3494" y="4981"/>
                  </a:cubicBezTo>
                  <a:cubicBezTo>
                    <a:pt x="3502" y="4972"/>
                    <a:pt x="3510" y="4972"/>
                    <a:pt x="3518" y="4972"/>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48" name="Freeform 24"/>
            <p:cNvSpPr>
              <a:spLocks noChangeArrowheads="1"/>
            </p:cNvSpPr>
            <p:nvPr/>
          </p:nvSpPr>
          <p:spPr bwMode="auto">
            <a:xfrm>
              <a:off x="16144930" y="7488038"/>
              <a:ext cx="1704689" cy="876698"/>
            </a:xfrm>
            <a:custGeom>
              <a:avLst/>
              <a:gdLst>
                <a:gd name="T0" fmla="*/ 3233 w 3242"/>
                <a:gd name="T1" fmla="*/ 751 h 1669"/>
                <a:gd name="T2" fmla="*/ 3233 w 3242"/>
                <a:gd name="T3" fmla="*/ 751 h 1669"/>
                <a:gd name="T4" fmla="*/ 3130 w 3242"/>
                <a:gd name="T5" fmla="*/ 71 h 1669"/>
                <a:gd name="T6" fmla="*/ 0 w 3242"/>
                <a:gd name="T7" fmla="*/ 0 h 1669"/>
                <a:gd name="T8" fmla="*/ 0 w 3242"/>
                <a:gd name="T9" fmla="*/ 245 h 1669"/>
                <a:gd name="T10" fmla="*/ 1123 w 3242"/>
                <a:gd name="T11" fmla="*/ 300 h 1669"/>
                <a:gd name="T12" fmla="*/ 1139 w 3242"/>
                <a:gd name="T13" fmla="*/ 1210 h 1669"/>
                <a:gd name="T14" fmla="*/ 1218 w 3242"/>
                <a:gd name="T15" fmla="*/ 1297 h 1669"/>
                <a:gd name="T16" fmla="*/ 1297 w 3242"/>
                <a:gd name="T17" fmla="*/ 1304 h 1669"/>
                <a:gd name="T18" fmla="*/ 1344 w 3242"/>
                <a:gd name="T19" fmla="*/ 1273 h 1669"/>
                <a:gd name="T20" fmla="*/ 1392 w 3242"/>
                <a:gd name="T21" fmla="*/ 1320 h 1669"/>
                <a:gd name="T22" fmla="*/ 1423 w 3242"/>
                <a:gd name="T23" fmla="*/ 1391 h 1669"/>
                <a:gd name="T24" fmla="*/ 1510 w 3242"/>
                <a:gd name="T25" fmla="*/ 1407 h 1669"/>
                <a:gd name="T26" fmla="*/ 1566 w 3242"/>
                <a:gd name="T27" fmla="*/ 1439 h 1669"/>
                <a:gd name="T28" fmla="*/ 1653 w 3242"/>
                <a:gd name="T29" fmla="*/ 1431 h 1669"/>
                <a:gd name="T30" fmla="*/ 1684 w 3242"/>
                <a:gd name="T31" fmla="*/ 1470 h 1669"/>
                <a:gd name="T32" fmla="*/ 1732 w 3242"/>
                <a:gd name="T33" fmla="*/ 1455 h 1669"/>
                <a:gd name="T34" fmla="*/ 1763 w 3242"/>
                <a:gd name="T35" fmla="*/ 1439 h 1669"/>
                <a:gd name="T36" fmla="*/ 1826 w 3242"/>
                <a:gd name="T37" fmla="*/ 1431 h 1669"/>
                <a:gd name="T38" fmla="*/ 1842 w 3242"/>
                <a:gd name="T39" fmla="*/ 1470 h 1669"/>
                <a:gd name="T40" fmla="*/ 1874 w 3242"/>
                <a:gd name="T41" fmla="*/ 1494 h 1669"/>
                <a:gd name="T42" fmla="*/ 1882 w 3242"/>
                <a:gd name="T43" fmla="*/ 1565 h 1669"/>
                <a:gd name="T44" fmla="*/ 1945 w 3242"/>
                <a:gd name="T45" fmla="*/ 1541 h 1669"/>
                <a:gd name="T46" fmla="*/ 2008 w 3242"/>
                <a:gd name="T47" fmla="*/ 1526 h 1669"/>
                <a:gd name="T48" fmla="*/ 2056 w 3242"/>
                <a:gd name="T49" fmla="*/ 1565 h 1669"/>
                <a:gd name="T50" fmla="*/ 2103 w 3242"/>
                <a:gd name="T51" fmla="*/ 1557 h 1669"/>
                <a:gd name="T52" fmla="*/ 2190 w 3242"/>
                <a:gd name="T53" fmla="*/ 1550 h 1669"/>
                <a:gd name="T54" fmla="*/ 2190 w 3242"/>
                <a:gd name="T55" fmla="*/ 1597 h 1669"/>
                <a:gd name="T56" fmla="*/ 2222 w 3242"/>
                <a:gd name="T57" fmla="*/ 1636 h 1669"/>
                <a:gd name="T58" fmla="*/ 2245 w 3242"/>
                <a:gd name="T59" fmla="*/ 1581 h 1669"/>
                <a:gd name="T60" fmla="*/ 2261 w 3242"/>
                <a:gd name="T61" fmla="*/ 1518 h 1669"/>
                <a:gd name="T62" fmla="*/ 2293 w 3242"/>
                <a:gd name="T63" fmla="*/ 1526 h 1669"/>
                <a:gd name="T64" fmla="*/ 2340 w 3242"/>
                <a:gd name="T65" fmla="*/ 1581 h 1669"/>
                <a:gd name="T66" fmla="*/ 2372 w 3242"/>
                <a:gd name="T67" fmla="*/ 1550 h 1669"/>
                <a:gd name="T68" fmla="*/ 2426 w 3242"/>
                <a:gd name="T69" fmla="*/ 1581 h 1669"/>
                <a:gd name="T70" fmla="*/ 2505 w 3242"/>
                <a:gd name="T71" fmla="*/ 1644 h 1669"/>
                <a:gd name="T72" fmla="*/ 2568 w 3242"/>
                <a:gd name="T73" fmla="*/ 1613 h 1669"/>
                <a:gd name="T74" fmla="*/ 2656 w 3242"/>
                <a:gd name="T75" fmla="*/ 1557 h 1669"/>
                <a:gd name="T76" fmla="*/ 2695 w 3242"/>
                <a:gd name="T77" fmla="*/ 1589 h 1669"/>
                <a:gd name="T78" fmla="*/ 2750 w 3242"/>
                <a:gd name="T79" fmla="*/ 1550 h 1669"/>
                <a:gd name="T80" fmla="*/ 2814 w 3242"/>
                <a:gd name="T81" fmla="*/ 1526 h 1669"/>
                <a:gd name="T82" fmla="*/ 2861 w 3242"/>
                <a:gd name="T83" fmla="*/ 1565 h 1669"/>
                <a:gd name="T84" fmla="*/ 2917 w 3242"/>
                <a:gd name="T85" fmla="*/ 1550 h 1669"/>
                <a:gd name="T86" fmla="*/ 2964 w 3242"/>
                <a:gd name="T87" fmla="*/ 1510 h 1669"/>
                <a:gd name="T88" fmla="*/ 3051 w 3242"/>
                <a:gd name="T89" fmla="*/ 1573 h 1669"/>
                <a:gd name="T90" fmla="*/ 3130 w 3242"/>
                <a:gd name="T91" fmla="*/ 1621 h 1669"/>
                <a:gd name="T92" fmla="*/ 3193 w 3242"/>
                <a:gd name="T93" fmla="*/ 1652 h 1669"/>
                <a:gd name="T94" fmla="*/ 3241 w 3242"/>
                <a:gd name="T95" fmla="*/ 1644 h 1669"/>
                <a:gd name="T96" fmla="*/ 3233 w 3242"/>
                <a:gd name="T97" fmla="*/ 751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2" h="1669">
                  <a:moveTo>
                    <a:pt x="3233" y="751"/>
                  </a:moveTo>
                  <a:lnTo>
                    <a:pt x="3233" y="751"/>
                  </a:lnTo>
                  <a:cubicBezTo>
                    <a:pt x="3138" y="380"/>
                    <a:pt x="3130" y="71"/>
                    <a:pt x="3130" y="71"/>
                  </a:cubicBezTo>
                  <a:cubicBezTo>
                    <a:pt x="1953" y="87"/>
                    <a:pt x="909" y="55"/>
                    <a:pt x="0" y="0"/>
                  </a:cubicBezTo>
                  <a:cubicBezTo>
                    <a:pt x="0" y="245"/>
                    <a:pt x="0" y="245"/>
                    <a:pt x="0" y="245"/>
                  </a:cubicBezTo>
                  <a:cubicBezTo>
                    <a:pt x="1123" y="300"/>
                    <a:pt x="1123" y="300"/>
                    <a:pt x="1123" y="300"/>
                  </a:cubicBezTo>
                  <a:cubicBezTo>
                    <a:pt x="1123" y="300"/>
                    <a:pt x="1107" y="1186"/>
                    <a:pt x="1139" y="1210"/>
                  </a:cubicBezTo>
                  <a:cubicBezTo>
                    <a:pt x="1170" y="1233"/>
                    <a:pt x="1178" y="1265"/>
                    <a:pt x="1218" y="1297"/>
                  </a:cubicBezTo>
                  <a:cubicBezTo>
                    <a:pt x="1249" y="1328"/>
                    <a:pt x="1249" y="1297"/>
                    <a:pt x="1297" y="1304"/>
                  </a:cubicBezTo>
                  <a:cubicBezTo>
                    <a:pt x="1336" y="1320"/>
                    <a:pt x="1321" y="1281"/>
                    <a:pt x="1344" y="1273"/>
                  </a:cubicBezTo>
                  <a:cubicBezTo>
                    <a:pt x="1360" y="1265"/>
                    <a:pt x="1376" y="1297"/>
                    <a:pt x="1392" y="1320"/>
                  </a:cubicBezTo>
                  <a:cubicBezTo>
                    <a:pt x="1400" y="1344"/>
                    <a:pt x="1392" y="1383"/>
                    <a:pt x="1423" y="1391"/>
                  </a:cubicBezTo>
                  <a:cubicBezTo>
                    <a:pt x="1455" y="1399"/>
                    <a:pt x="1463" y="1415"/>
                    <a:pt x="1510" y="1407"/>
                  </a:cubicBezTo>
                  <a:cubicBezTo>
                    <a:pt x="1550" y="1407"/>
                    <a:pt x="1566" y="1439"/>
                    <a:pt x="1566" y="1439"/>
                  </a:cubicBezTo>
                  <a:cubicBezTo>
                    <a:pt x="1589" y="1455"/>
                    <a:pt x="1621" y="1431"/>
                    <a:pt x="1653" y="1431"/>
                  </a:cubicBezTo>
                  <a:cubicBezTo>
                    <a:pt x="1684" y="1439"/>
                    <a:pt x="1684" y="1447"/>
                    <a:pt x="1684" y="1470"/>
                  </a:cubicBezTo>
                  <a:cubicBezTo>
                    <a:pt x="1692" y="1494"/>
                    <a:pt x="1724" y="1486"/>
                    <a:pt x="1732" y="1455"/>
                  </a:cubicBezTo>
                  <a:cubicBezTo>
                    <a:pt x="1739" y="1423"/>
                    <a:pt x="1763" y="1447"/>
                    <a:pt x="1763" y="1439"/>
                  </a:cubicBezTo>
                  <a:cubicBezTo>
                    <a:pt x="1771" y="1423"/>
                    <a:pt x="1795" y="1431"/>
                    <a:pt x="1826" y="1431"/>
                  </a:cubicBezTo>
                  <a:cubicBezTo>
                    <a:pt x="1850" y="1431"/>
                    <a:pt x="1842" y="1447"/>
                    <a:pt x="1842" y="1470"/>
                  </a:cubicBezTo>
                  <a:cubicBezTo>
                    <a:pt x="1842" y="1494"/>
                    <a:pt x="1850" y="1486"/>
                    <a:pt x="1874" y="1494"/>
                  </a:cubicBezTo>
                  <a:cubicBezTo>
                    <a:pt x="1890" y="1510"/>
                    <a:pt x="1874" y="1541"/>
                    <a:pt x="1882" y="1565"/>
                  </a:cubicBezTo>
                  <a:cubicBezTo>
                    <a:pt x="1898" y="1597"/>
                    <a:pt x="1929" y="1557"/>
                    <a:pt x="1945" y="1541"/>
                  </a:cubicBezTo>
                  <a:cubicBezTo>
                    <a:pt x="1953" y="1518"/>
                    <a:pt x="1977" y="1518"/>
                    <a:pt x="2008" y="1526"/>
                  </a:cubicBezTo>
                  <a:cubicBezTo>
                    <a:pt x="2040" y="1534"/>
                    <a:pt x="2048" y="1550"/>
                    <a:pt x="2056" y="1565"/>
                  </a:cubicBezTo>
                  <a:cubicBezTo>
                    <a:pt x="2072" y="1581"/>
                    <a:pt x="2103" y="1581"/>
                    <a:pt x="2103" y="1557"/>
                  </a:cubicBezTo>
                  <a:cubicBezTo>
                    <a:pt x="2103" y="1541"/>
                    <a:pt x="2174" y="1550"/>
                    <a:pt x="2190" y="1550"/>
                  </a:cubicBezTo>
                  <a:cubicBezTo>
                    <a:pt x="2206" y="1550"/>
                    <a:pt x="2198" y="1565"/>
                    <a:pt x="2190" y="1597"/>
                  </a:cubicBezTo>
                  <a:cubicBezTo>
                    <a:pt x="2182" y="1628"/>
                    <a:pt x="2206" y="1628"/>
                    <a:pt x="2222" y="1636"/>
                  </a:cubicBezTo>
                  <a:cubicBezTo>
                    <a:pt x="2238" y="1644"/>
                    <a:pt x="2245" y="1605"/>
                    <a:pt x="2245" y="1581"/>
                  </a:cubicBezTo>
                  <a:cubicBezTo>
                    <a:pt x="2245" y="1550"/>
                    <a:pt x="2245" y="1557"/>
                    <a:pt x="2261" y="1518"/>
                  </a:cubicBezTo>
                  <a:cubicBezTo>
                    <a:pt x="2277" y="1486"/>
                    <a:pt x="2277" y="1518"/>
                    <a:pt x="2293" y="1526"/>
                  </a:cubicBezTo>
                  <a:cubicBezTo>
                    <a:pt x="2309" y="1541"/>
                    <a:pt x="2317" y="1557"/>
                    <a:pt x="2340" y="1581"/>
                  </a:cubicBezTo>
                  <a:cubicBezTo>
                    <a:pt x="2356" y="1597"/>
                    <a:pt x="2364" y="1573"/>
                    <a:pt x="2372" y="1550"/>
                  </a:cubicBezTo>
                  <a:cubicBezTo>
                    <a:pt x="2380" y="1526"/>
                    <a:pt x="2403" y="1557"/>
                    <a:pt x="2426" y="1581"/>
                  </a:cubicBezTo>
                  <a:cubicBezTo>
                    <a:pt x="2458" y="1613"/>
                    <a:pt x="2474" y="1628"/>
                    <a:pt x="2505" y="1644"/>
                  </a:cubicBezTo>
                  <a:cubicBezTo>
                    <a:pt x="2529" y="1668"/>
                    <a:pt x="2545" y="1636"/>
                    <a:pt x="2568" y="1613"/>
                  </a:cubicBezTo>
                  <a:cubicBezTo>
                    <a:pt x="2584" y="1589"/>
                    <a:pt x="2616" y="1565"/>
                    <a:pt x="2656" y="1557"/>
                  </a:cubicBezTo>
                  <a:cubicBezTo>
                    <a:pt x="2687" y="1550"/>
                    <a:pt x="2671" y="1565"/>
                    <a:pt x="2695" y="1589"/>
                  </a:cubicBezTo>
                  <a:cubicBezTo>
                    <a:pt x="2727" y="1605"/>
                    <a:pt x="2743" y="1581"/>
                    <a:pt x="2750" y="1550"/>
                  </a:cubicBezTo>
                  <a:cubicBezTo>
                    <a:pt x="2750" y="1526"/>
                    <a:pt x="2798" y="1526"/>
                    <a:pt x="2814" y="1526"/>
                  </a:cubicBezTo>
                  <a:cubicBezTo>
                    <a:pt x="2837" y="1526"/>
                    <a:pt x="2830" y="1541"/>
                    <a:pt x="2861" y="1565"/>
                  </a:cubicBezTo>
                  <a:cubicBezTo>
                    <a:pt x="2893" y="1589"/>
                    <a:pt x="2908" y="1565"/>
                    <a:pt x="2917" y="1550"/>
                  </a:cubicBezTo>
                  <a:cubicBezTo>
                    <a:pt x="2932" y="1534"/>
                    <a:pt x="2940" y="1510"/>
                    <a:pt x="2964" y="1510"/>
                  </a:cubicBezTo>
                  <a:cubicBezTo>
                    <a:pt x="2988" y="1510"/>
                    <a:pt x="3011" y="1526"/>
                    <a:pt x="3051" y="1573"/>
                  </a:cubicBezTo>
                  <a:cubicBezTo>
                    <a:pt x="3090" y="1621"/>
                    <a:pt x="3122" y="1613"/>
                    <a:pt x="3130" y="1621"/>
                  </a:cubicBezTo>
                  <a:cubicBezTo>
                    <a:pt x="3138" y="1636"/>
                    <a:pt x="3161" y="1652"/>
                    <a:pt x="3193" y="1652"/>
                  </a:cubicBezTo>
                  <a:cubicBezTo>
                    <a:pt x="3225" y="1652"/>
                    <a:pt x="3225" y="1644"/>
                    <a:pt x="3241" y="1644"/>
                  </a:cubicBezTo>
                  <a:lnTo>
                    <a:pt x="3233" y="751"/>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49" name="Freeform 25"/>
            <p:cNvSpPr>
              <a:spLocks noChangeArrowheads="1"/>
            </p:cNvSpPr>
            <p:nvPr/>
          </p:nvSpPr>
          <p:spPr bwMode="auto">
            <a:xfrm>
              <a:off x="16140291" y="7488038"/>
              <a:ext cx="1709328" cy="874378"/>
            </a:xfrm>
            <a:custGeom>
              <a:avLst/>
              <a:gdLst>
                <a:gd name="T0" fmla="*/ 2434 w 3250"/>
                <a:gd name="T1" fmla="*/ 1589 h 1661"/>
                <a:gd name="T2" fmla="*/ 2380 w 3250"/>
                <a:gd name="T3" fmla="*/ 1557 h 1661"/>
                <a:gd name="T4" fmla="*/ 2285 w 3250"/>
                <a:gd name="T5" fmla="*/ 1518 h 1661"/>
                <a:gd name="T6" fmla="*/ 2253 w 3250"/>
                <a:gd name="T7" fmla="*/ 1581 h 1661"/>
                <a:gd name="T8" fmla="*/ 2190 w 3250"/>
                <a:gd name="T9" fmla="*/ 1597 h 1661"/>
                <a:gd name="T10" fmla="*/ 2190 w 3250"/>
                <a:gd name="T11" fmla="*/ 1550 h 1661"/>
                <a:gd name="T12" fmla="*/ 2064 w 3250"/>
                <a:gd name="T13" fmla="*/ 1565 h 1661"/>
                <a:gd name="T14" fmla="*/ 1906 w 3250"/>
                <a:gd name="T15" fmla="*/ 1581 h 1661"/>
                <a:gd name="T16" fmla="*/ 1866 w 3250"/>
                <a:gd name="T17" fmla="*/ 1494 h 1661"/>
                <a:gd name="T18" fmla="*/ 1834 w 3250"/>
                <a:gd name="T19" fmla="*/ 1431 h 1661"/>
                <a:gd name="T20" fmla="*/ 1771 w 3250"/>
                <a:gd name="T21" fmla="*/ 1447 h 1661"/>
                <a:gd name="T22" fmla="*/ 1708 w 3250"/>
                <a:gd name="T23" fmla="*/ 1486 h 1661"/>
                <a:gd name="T24" fmla="*/ 1621 w 3250"/>
                <a:gd name="T25" fmla="*/ 1439 h 1661"/>
                <a:gd name="T26" fmla="*/ 1566 w 3250"/>
                <a:gd name="T27" fmla="*/ 1439 h 1661"/>
                <a:gd name="T28" fmla="*/ 1431 w 3250"/>
                <a:gd name="T29" fmla="*/ 1391 h 1661"/>
                <a:gd name="T30" fmla="*/ 1360 w 3250"/>
                <a:gd name="T31" fmla="*/ 1273 h 1661"/>
                <a:gd name="T32" fmla="*/ 1305 w 3250"/>
                <a:gd name="T33" fmla="*/ 1312 h 1661"/>
                <a:gd name="T34" fmla="*/ 1218 w 3250"/>
                <a:gd name="T35" fmla="*/ 1297 h 1661"/>
                <a:gd name="T36" fmla="*/ 0 w 3250"/>
                <a:gd name="T37" fmla="*/ 245 h 1661"/>
                <a:gd name="T38" fmla="*/ 3138 w 3250"/>
                <a:gd name="T39" fmla="*/ 71 h 1661"/>
                <a:gd name="T40" fmla="*/ 3249 w 3250"/>
                <a:gd name="T41" fmla="*/ 751 h 1661"/>
                <a:gd name="T42" fmla="*/ 3201 w 3250"/>
                <a:gd name="T43" fmla="*/ 1660 h 1661"/>
                <a:gd name="T44" fmla="*/ 2972 w 3250"/>
                <a:gd name="T45" fmla="*/ 1510 h 1661"/>
                <a:gd name="T46" fmla="*/ 2893 w 3250"/>
                <a:gd name="T47" fmla="*/ 1581 h 1661"/>
                <a:gd name="T48" fmla="*/ 2758 w 3250"/>
                <a:gd name="T49" fmla="*/ 1550 h 1661"/>
                <a:gd name="T50" fmla="*/ 2679 w 3250"/>
                <a:gd name="T51" fmla="*/ 1557 h 1661"/>
                <a:gd name="T52" fmla="*/ 2529 w 3250"/>
                <a:gd name="T53" fmla="*/ 1660 h 1661"/>
                <a:gd name="T54" fmla="*/ 2442 w 3250"/>
                <a:gd name="T55" fmla="*/ 1581 h 1661"/>
                <a:gd name="T56" fmla="*/ 2576 w 3250"/>
                <a:gd name="T57" fmla="*/ 1613 h 1661"/>
                <a:gd name="T58" fmla="*/ 2711 w 3250"/>
                <a:gd name="T59" fmla="*/ 1581 h 1661"/>
                <a:gd name="T60" fmla="*/ 2845 w 3250"/>
                <a:gd name="T61" fmla="*/ 1534 h 1661"/>
                <a:gd name="T62" fmla="*/ 2925 w 3250"/>
                <a:gd name="T63" fmla="*/ 1550 h 1661"/>
                <a:gd name="T64" fmla="*/ 3122 w 3250"/>
                <a:gd name="T65" fmla="*/ 1613 h 1661"/>
                <a:gd name="T66" fmla="*/ 3241 w 3250"/>
                <a:gd name="T67" fmla="*/ 1636 h 1661"/>
                <a:gd name="T68" fmla="*/ 16 w 3250"/>
                <a:gd name="T69" fmla="*/ 8 h 1661"/>
                <a:gd name="T70" fmla="*/ 1147 w 3250"/>
                <a:gd name="T71" fmla="*/ 1202 h 1661"/>
                <a:gd name="T72" fmla="*/ 1265 w 3250"/>
                <a:gd name="T73" fmla="*/ 1304 h 1661"/>
                <a:gd name="T74" fmla="*/ 1336 w 3250"/>
                <a:gd name="T75" fmla="*/ 1288 h 1661"/>
                <a:gd name="T76" fmla="*/ 1400 w 3250"/>
                <a:gd name="T77" fmla="*/ 1320 h 1661"/>
                <a:gd name="T78" fmla="*/ 1503 w 3250"/>
                <a:gd name="T79" fmla="*/ 1407 h 1661"/>
                <a:gd name="T80" fmla="*/ 1621 w 3250"/>
                <a:gd name="T81" fmla="*/ 1439 h 1661"/>
                <a:gd name="T82" fmla="*/ 1700 w 3250"/>
                <a:gd name="T83" fmla="*/ 1470 h 1661"/>
                <a:gd name="T84" fmla="*/ 1763 w 3250"/>
                <a:gd name="T85" fmla="*/ 1439 h 1661"/>
                <a:gd name="T86" fmla="*/ 1811 w 3250"/>
                <a:gd name="T87" fmla="*/ 1423 h 1661"/>
                <a:gd name="T88" fmla="*/ 1858 w 3250"/>
                <a:gd name="T89" fmla="*/ 1470 h 1661"/>
                <a:gd name="T90" fmla="*/ 1898 w 3250"/>
                <a:gd name="T91" fmla="*/ 1565 h 1661"/>
                <a:gd name="T92" fmla="*/ 2064 w 3250"/>
                <a:gd name="T93" fmla="*/ 1557 h 1661"/>
                <a:gd name="T94" fmla="*/ 2166 w 3250"/>
                <a:gd name="T95" fmla="*/ 1541 h 1661"/>
                <a:gd name="T96" fmla="*/ 2206 w 3250"/>
                <a:gd name="T97" fmla="*/ 1573 h 1661"/>
                <a:gd name="T98" fmla="*/ 2230 w 3250"/>
                <a:gd name="T99" fmla="*/ 1636 h 1661"/>
                <a:gd name="T100" fmla="*/ 2285 w 3250"/>
                <a:gd name="T101" fmla="*/ 1502 h 1661"/>
                <a:gd name="T102" fmla="*/ 2356 w 3250"/>
                <a:gd name="T103" fmla="*/ 1581 h 1661"/>
                <a:gd name="T104" fmla="*/ 2529 w 3250"/>
                <a:gd name="T105" fmla="*/ 1660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50" h="1661">
                  <a:moveTo>
                    <a:pt x="2529" y="1660"/>
                  </a:moveTo>
                  <a:lnTo>
                    <a:pt x="2529" y="1660"/>
                  </a:lnTo>
                  <a:cubicBezTo>
                    <a:pt x="2521" y="1660"/>
                    <a:pt x="2513" y="1652"/>
                    <a:pt x="2505" y="1652"/>
                  </a:cubicBezTo>
                  <a:cubicBezTo>
                    <a:pt x="2482" y="1628"/>
                    <a:pt x="2466" y="1613"/>
                    <a:pt x="2434" y="1589"/>
                  </a:cubicBezTo>
                  <a:cubicBezTo>
                    <a:pt x="2434" y="1581"/>
                    <a:pt x="2426" y="1581"/>
                    <a:pt x="2426" y="1573"/>
                  </a:cubicBezTo>
                  <a:cubicBezTo>
                    <a:pt x="2411" y="1557"/>
                    <a:pt x="2395" y="1541"/>
                    <a:pt x="2388" y="1541"/>
                  </a:cubicBezTo>
                  <a:cubicBezTo>
                    <a:pt x="2388" y="1541"/>
                    <a:pt x="2388" y="1541"/>
                    <a:pt x="2380" y="1550"/>
                  </a:cubicBezTo>
                  <a:cubicBezTo>
                    <a:pt x="2380" y="1557"/>
                    <a:pt x="2380" y="1557"/>
                    <a:pt x="2380" y="1557"/>
                  </a:cubicBezTo>
                  <a:cubicBezTo>
                    <a:pt x="2372" y="1573"/>
                    <a:pt x="2364" y="1589"/>
                    <a:pt x="2356" y="1589"/>
                  </a:cubicBezTo>
                  <a:cubicBezTo>
                    <a:pt x="2348" y="1589"/>
                    <a:pt x="2348" y="1589"/>
                    <a:pt x="2340" y="1581"/>
                  </a:cubicBezTo>
                  <a:cubicBezTo>
                    <a:pt x="2325" y="1557"/>
                    <a:pt x="2317" y="1550"/>
                    <a:pt x="2301" y="1534"/>
                  </a:cubicBezTo>
                  <a:cubicBezTo>
                    <a:pt x="2293" y="1526"/>
                    <a:pt x="2293" y="1526"/>
                    <a:pt x="2285" y="1518"/>
                  </a:cubicBezTo>
                  <a:cubicBezTo>
                    <a:pt x="2285" y="1510"/>
                    <a:pt x="2285" y="1510"/>
                    <a:pt x="2285" y="1510"/>
                  </a:cubicBezTo>
                  <a:cubicBezTo>
                    <a:pt x="2285" y="1510"/>
                    <a:pt x="2277" y="1510"/>
                    <a:pt x="2277" y="1526"/>
                  </a:cubicBezTo>
                  <a:cubicBezTo>
                    <a:pt x="2269" y="1534"/>
                    <a:pt x="2269" y="1541"/>
                    <a:pt x="2262" y="1550"/>
                  </a:cubicBezTo>
                  <a:cubicBezTo>
                    <a:pt x="2253" y="1557"/>
                    <a:pt x="2253" y="1565"/>
                    <a:pt x="2253" y="1581"/>
                  </a:cubicBezTo>
                  <a:cubicBezTo>
                    <a:pt x="2253" y="1605"/>
                    <a:pt x="2246" y="1644"/>
                    <a:pt x="2230" y="1644"/>
                  </a:cubicBezTo>
                  <a:cubicBezTo>
                    <a:pt x="2230" y="1644"/>
                    <a:pt x="2230" y="1644"/>
                    <a:pt x="2230" y="1636"/>
                  </a:cubicBezTo>
                  <a:cubicBezTo>
                    <a:pt x="2222" y="1636"/>
                    <a:pt x="2222" y="1636"/>
                    <a:pt x="2222" y="1636"/>
                  </a:cubicBezTo>
                  <a:cubicBezTo>
                    <a:pt x="2206" y="1636"/>
                    <a:pt x="2190" y="1628"/>
                    <a:pt x="2190" y="1597"/>
                  </a:cubicBezTo>
                  <a:cubicBezTo>
                    <a:pt x="2198" y="1589"/>
                    <a:pt x="2198" y="1581"/>
                    <a:pt x="2198" y="1573"/>
                  </a:cubicBezTo>
                  <a:cubicBezTo>
                    <a:pt x="2198" y="1565"/>
                    <a:pt x="2206" y="1550"/>
                    <a:pt x="2206" y="1550"/>
                  </a:cubicBezTo>
                  <a:cubicBezTo>
                    <a:pt x="2198" y="1550"/>
                    <a:pt x="2198" y="1550"/>
                    <a:pt x="2198" y="1550"/>
                  </a:cubicBezTo>
                  <a:cubicBezTo>
                    <a:pt x="2198" y="1550"/>
                    <a:pt x="2198" y="1550"/>
                    <a:pt x="2190" y="1550"/>
                  </a:cubicBezTo>
                  <a:cubicBezTo>
                    <a:pt x="2182" y="1550"/>
                    <a:pt x="2174" y="1550"/>
                    <a:pt x="2166" y="1550"/>
                  </a:cubicBezTo>
                  <a:cubicBezTo>
                    <a:pt x="2119" y="1550"/>
                    <a:pt x="2111" y="1557"/>
                    <a:pt x="2111" y="1557"/>
                  </a:cubicBezTo>
                  <a:cubicBezTo>
                    <a:pt x="2111" y="1573"/>
                    <a:pt x="2103" y="1581"/>
                    <a:pt x="2087" y="1581"/>
                  </a:cubicBezTo>
                  <a:cubicBezTo>
                    <a:pt x="2080" y="1581"/>
                    <a:pt x="2072" y="1573"/>
                    <a:pt x="2064" y="1565"/>
                  </a:cubicBezTo>
                  <a:lnTo>
                    <a:pt x="2064" y="1565"/>
                  </a:lnTo>
                  <a:cubicBezTo>
                    <a:pt x="2048" y="1550"/>
                    <a:pt x="2040" y="1534"/>
                    <a:pt x="2016" y="1526"/>
                  </a:cubicBezTo>
                  <a:cubicBezTo>
                    <a:pt x="1985" y="1518"/>
                    <a:pt x="1961" y="1526"/>
                    <a:pt x="1953" y="1541"/>
                  </a:cubicBezTo>
                  <a:cubicBezTo>
                    <a:pt x="1945" y="1557"/>
                    <a:pt x="1922" y="1581"/>
                    <a:pt x="1906" y="1581"/>
                  </a:cubicBezTo>
                  <a:cubicBezTo>
                    <a:pt x="1898" y="1581"/>
                    <a:pt x="1890" y="1581"/>
                    <a:pt x="1890" y="1573"/>
                  </a:cubicBezTo>
                  <a:cubicBezTo>
                    <a:pt x="1890" y="1557"/>
                    <a:pt x="1890" y="1541"/>
                    <a:pt x="1890" y="1534"/>
                  </a:cubicBezTo>
                  <a:cubicBezTo>
                    <a:pt x="1890" y="1518"/>
                    <a:pt x="1890" y="1502"/>
                    <a:pt x="1874" y="1502"/>
                  </a:cubicBezTo>
                  <a:lnTo>
                    <a:pt x="1866" y="1494"/>
                  </a:lnTo>
                  <a:cubicBezTo>
                    <a:pt x="1850" y="1494"/>
                    <a:pt x="1850" y="1494"/>
                    <a:pt x="1850" y="1470"/>
                  </a:cubicBezTo>
                  <a:lnTo>
                    <a:pt x="1850" y="1463"/>
                  </a:lnTo>
                  <a:cubicBezTo>
                    <a:pt x="1850" y="1447"/>
                    <a:pt x="1850" y="1439"/>
                    <a:pt x="1842" y="1439"/>
                  </a:cubicBezTo>
                  <a:lnTo>
                    <a:pt x="1834" y="1431"/>
                  </a:lnTo>
                  <a:cubicBezTo>
                    <a:pt x="1819" y="1431"/>
                    <a:pt x="1811" y="1431"/>
                    <a:pt x="1803" y="1431"/>
                  </a:cubicBezTo>
                  <a:cubicBezTo>
                    <a:pt x="1803" y="1431"/>
                    <a:pt x="1795" y="1431"/>
                    <a:pt x="1787" y="1431"/>
                  </a:cubicBezTo>
                  <a:cubicBezTo>
                    <a:pt x="1779" y="1431"/>
                    <a:pt x="1779" y="1431"/>
                    <a:pt x="1779" y="1439"/>
                  </a:cubicBezTo>
                  <a:lnTo>
                    <a:pt x="1771" y="1447"/>
                  </a:lnTo>
                  <a:cubicBezTo>
                    <a:pt x="1771" y="1447"/>
                    <a:pt x="1763" y="1447"/>
                    <a:pt x="1763" y="1439"/>
                  </a:cubicBezTo>
                  <a:lnTo>
                    <a:pt x="1755" y="1439"/>
                  </a:lnTo>
                  <a:cubicBezTo>
                    <a:pt x="1755" y="1439"/>
                    <a:pt x="1747" y="1439"/>
                    <a:pt x="1747" y="1455"/>
                  </a:cubicBezTo>
                  <a:cubicBezTo>
                    <a:pt x="1740" y="1478"/>
                    <a:pt x="1724" y="1486"/>
                    <a:pt x="1708" y="1486"/>
                  </a:cubicBezTo>
                  <a:cubicBezTo>
                    <a:pt x="1700" y="1486"/>
                    <a:pt x="1692" y="1486"/>
                    <a:pt x="1692" y="1470"/>
                  </a:cubicBezTo>
                  <a:cubicBezTo>
                    <a:pt x="1692" y="1470"/>
                    <a:pt x="1692" y="1470"/>
                    <a:pt x="1692" y="1463"/>
                  </a:cubicBezTo>
                  <a:cubicBezTo>
                    <a:pt x="1692" y="1447"/>
                    <a:pt x="1684" y="1439"/>
                    <a:pt x="1661" y="1439"/>
                  </a:cubicBezTo>
                  <a:cubicBezTo>
                    <a:pt x="1645" y="1431"/>
                    <a:pt x="1637" y="1439"/>
                    <a:pt x="1621" y="1439"/>
                  </a:cubicBezTo>
                  <a:cubicBezTo>
                    <a:pt x="1613" y="1447"/>
                    <a:pt x="1605" y="1447"/>
                    <a:pt x="1597" y="1447"/>
                  </a:cubicBezTo>
                  <a:cubicBezTo>
                    <a:pt x="1582" y="1447"/>
                    <a:pt x="1574" y="1447"/>
                    <a:pt x="1566" y="1439"/>
                  </a:cubicBezTo>
                  <a:lnTo>
                    <a:pt x="1566" y="1439"/>
                  </a:lnTo>
                  <a:lnTo>
                    <a:pt x="1566" y="1439"/>
                  </a:lnTo>
                  <a:cubicBezTo>
                    <a:pt x="1566" y="1439"/>
                    <a:pt x="1558" y="1407"/>
                    <a:pt x="1518" y="1415"/>
                  </a:cubicBezTo>
                  <a:cubicBezTo>
                    <a:pt x="1510" y="1415"/>
                    <a:pt x="1503" y="1415"/>
                    <a:pt x="1503" y="1415"/>
                  </a:cubicBezTo>
                  <a:cubicBezTo>
                    <a:pt x="1479" y="1415"/>
                    <a:pt x="1471" y="1407"/>
                    <a:pt x="1455" y="1399"/>
                  </a:cubicBezTo>
                  <a:cubicBezTo>
                    <a:pt x="1447" y="1399"/>
                    <a:pt x="1439" y="1399"/>
                    <a:pt x="1431" y="1391"/>
                  </a:cubicBezTo>
                  <a:cubicBezTo>
                    <a:pt x="1408" y="1391"/>
                    <a:pt x="1400" y="1368"/>
                    <a:pt x="1400" y="1352"/>
                  </a:cubicBezTo>
                  <a:cubicBezTo>
                    <a:pt x="1400" y="1336"/>
                    <a:pt x="1400" y="1328"/>
                    <a:pt x="1392" y="1320"/>
                  </a:cubicBezTo>
                  <a:cubicBezTo>
                    <a:pt x="1392" y="1312"/>
                    <a:pt x="1392" y="1312"/>
                    <a:pt x="1392" y="1312"/>
                  </a:cubicBezTo>
                  <a:cubicBezTo>
                    <a:pt x="1384" y="1297"/>
                    <a:pt x="1368" y="1273"/>
                    <a:pt x="1360" y="1273"/>
                  </a:cubicBezTo>
                  <a:cubicBezTo>
                    <a:pt x="1352" y="1273"/>
                    <a:pt x="1352" y="1273"/>
                    <a:pt x="1352" y="1273"/>
                  </a:cubicBezTo>
                  <a:cubicBezTo>
                    <a:pt x="1344" y="1281"/>
                    <a:pt x="1344" y="1281"/>
                    <a:pt x="1344" y="1288"/>
                  </a:cubicBezTo>
                  <a:cubicBezTo>
                    <a:pt x="1336" y="1304"/>
                    <a:pt x="1336" y="1312"/>
                    <a:pt x="1321" y="1312"/>
                  </a:cubicBezTo>
                  <a:cubicBezTo>
                    <a:pt x="1313" y="1312"/>
                    <a:pt x="1305" y="1312"/>
                    <a:pt x="1305" y="1312"/>
                  </a:cubicBezTo>
                  <a:cubicBezTo>
                    <a:pt x="1297" y="1304"/>
                    <a:pt x="1289" y="1304"/>
                    <a:pt x="1281" y="1304"/>
                  </a:cubicBezTo>
                  <a:cubicBezTo>
                    <a:pt x="1273" y="1304"/>
                    <a:pt x="1273" y="1312"/>
                    <a:pt x="1265" y="1312"/>
                  </a:cubicBezTo>
                  <a:cubicBezTo>
                    <a:pt x="1257" y="1312"/>
                    <a:pt x="1257" y="1312"/>
                    <a:pt x="1250" y="1312"/>
                  </a:cubicBezTo>
                  <a:cubicBezTo>
                    <a:pt x="1242" y="1312"/>
                    <a:pt x="1234" y="1312"/>
                    <a:pt x="1218" y="1297"/>
                  </a:cubicBezTo>
                  <a:cubicBezTo>
                    <a:pt x="1202" y="1288"/>
                    <a:pt x="1186" y="1265"/>
                    <a:pt x="1178" y="1249"/>
                  </a:cubicBezTo>
                  <a:cubicBezTo>
                    <a:pt x="1170" y="1233"/>
                    <a:pt x="1163" y="1225"/>
                    <a:pt x="1147" y="1210"/>
                  </a:cubicBezTo>
                  <a:cubicBezTo>
                    <a:pt x="1107" y="1194"/>
                    <a:pt x="1123" y="411"/>
                    <a:pt x="1123" y="308"/>
                  </a:cubicBezTo>
                  <a:cubicBezTo>
                    <a:pt x="0" y="245"/>
                    <a:pt x="0" y="245"/>
                    <a:pt x="0" y="245"/>
                  </a:cubicBezTo>
                  <a:cubicBezTo>
                    <a:pt x="8" y="0"/>
                    <a:pt x="8" y="0"/>
                    <a:pt x="8" y="0"/>
                  </a:cubicBezTo>
                  <a:lnTo>
                    <a:pt x="8" y="0"/>
                  </a:lnTo>
                  <a:cubicBezTo>
                    <a:pt x="839" y="47"/>
                    <a:pt x="1692" y="71"/>
                    <a:pt x="2569" y="71"/>
                  </a:cubicBezTo>
                  <a:cubicBezTo>
                    <a:pt x="2758" y="71"/>
                    <a:pt x="2948" y="71"/>
                    <a:pt x="3138" y="71"/>
                  </a:cubicBezTo>
                  <a:cubicBezTo>
                    <a:pt x="3146" y="71"/>
                    <a:pt x="3146" y="71"/>
                    <a:pt x="3146" y="71"/>
                  </a:cubicBezTo>
                  <a:lnTo>
                    <a:pt x="3146" y="71"/>
                  </a:lnTo>
                  <a:cubicBezTo>
                    <a:pt x="3146" y="71"/>
                    <a:pt x="3154" y="380"/>
                    <a:pt x="3249" y="751"/>
                  </a:cubicBezTo>
                  <a:lnTo>
                    <a:pt x="3249" y="751"/>
                  </a:lnTo>
                  <a:cubicBezTo>
                    <a:pt x="3249" y="1644"/>
                    <a:pt x="3249" y="1644"/>
                    <a:pt x="3249" y="1644"/>
                  </a:cubicBezTo>
                  <a:lnTo>
                    <a:pt x="3249" y="1644"/>
                  </a:lnTo>
                  <a:cubicBezTo>
                    <a:pt x="3241" y="1644"/>
                    <a:pt x="3241" y="1644"/>
                    <a:pt x="3233" y="1652"/>
                  </a:cubicBezTo>
                  <a:cubicBezTo>
                    <a:pt x="3225" y="1652"/>
                    <a:pt x="3225" y="1660"/>
                    <a:pt x="3201" y="1660"/>
                  </a:cubicBezTo>
                  <a:cubicBezTo>
                    <a:pt x="3169" y="1660"/>
                    <a:pt x="3146" y="1636"/>
                    <a:pt x="3138" y="1628"/>
                  </a:cubicBezTo>
                  <a:cubicBezTo>
                    <a:pt x="3130" y="1621"/>
                    <a:pt x="3130" y="1621"/>
                    <a:pt x="3122" y="1621"/>
                  </a:cubicBezTo>
                  <a:cubicBezTo>
                    <a:pt x="3106" y="1613"/>
                    <a:pt x="3083" y="1605"/>
                    <a:pt x="3059" y="1573"/>
                  </a:cubicBezTo>
                  <a:cubicBezTo>
                    <a:pt x="3019" y="1526"/>
                    <a:pt x="2996" y="1510"/>
                    <a:pt x="2972" y="1510"/>
                  </a:cubicBezTo>
                  <a:cubicBezTo>
                    <a:pt x="2956" y="1518"/>
                    <a:pt x="2948" y="1526"/>
                    <a:pt x="2940" y="1541"/>
                  </a:cubicBezTo>
                  <a:cubicBezTo>
                    <a:pt x="2932" y="1541"/>
                    <a:pt x="2932" y="1550"/>
                    <a:pt x="2932" y="1550"/>
                  </a:cubicBezTo>
                  <a:cubicBezTo>
                    <a:pt x="2932" y="1550"/>
                    <a:pt x="2932" y="1557"/>
                    <a:pt x="2925" y="1557"/>
                  </a:cubicBezTo>
                  <a:cubicBezTo>
                    <a:pt x="2916" y="1565"/>
                    <a:pt x="2909" y="1581"/>
                    <a:pt x="2893" y="1581"/>
                  </a:cubicBezTo>
                  <a:cubicBezTo>
                    <a:pt x="2885" y="1581"/>
                    <a:pt x="2877" y="1573"/>
                    <a:pt x="2869" y="1565"/>
                  </a:cubicBezTo>
                  <a:cubicBezTo>
                    <a:pt x="2853" y="1557"/>
                    <a:pt x="2845" y="1550"/>
                    <a:pt x="2838" y="1541"/>
                  </a:cubicBezTo>
                  <a:cubicBezTo>
                    <a:pt x="2838" y="1534"/>
                    <a:pt x="2830" y="1526"/>
                    <a:pt x="2822" y="1526"/>
                  </a:cubicBezTo>
                  <a:cubicBezTo>
                    <a:pt x="2806" y="1526"/>
                    <a:pt x="2766" y="1526"/>
                    <a:pt x="2758" y="1550"/>
                  </a:cubicBezTo>
                  <a:cubicBezTo>
                    <a:pt x="2751" y="1573"/>
                    <a:pt x="2743" y="1597"/>
                    <a:pt x="2727" y="1597"/>
                  </a:cubicBezTo>
                  <a:cubicBezTo>
                    <a:pt x="2719" y="1597"/>
                    <a:pt x="2711" y="1597"/>
                    <a:pt x="2703" y="1589"/>
                  </a:cubicBezTo>
                  <a:cubicBezTo>
                    <a:pt x="2695" y="1581"/>
                    <a:pt x="2687" y="1573"/>
                    <a:pt x="2687" y="1565"/>
                  </a:cubicBezTo>
                  <a:cubicBezTo>
                    <a:pt x="2687" y="1557"/>
                    <a:pt x="2679" y="1557"/>
                    <a:pt x="2679" y="1557"/>
                  </a:cubicBezTo>
                  <a:cubicBezTo>
                    <a:pt x="2672" y="1557"/>
                    <a:pt x="2672" y="1557"/>
                    <a:pt x="2664" y="1557"/>
                  </a:cubicBezTo>
                  <a:cubicBezTo>
                    <a:pt x="2624" y="1573"/>
                    <a:pt x="2600" y="1589"/>
                    <a:pt x="2576" y="1613"/>
                  </a:cubicBezTo>
                  <a:cubicBezTo>
                    <a:pt x="2576" y="1621"/>
                    <a:pt x="2576" y="1621"/>
                    <a:pt x="2576" y="1621"/>
                  </a:cubicBezTo>
                  <a:cubicBezTo>
                    <a:pt x="2561" y="1644"/>
                    <a:pt x="2545" y="1660"/>
                    <a:pt x="2529" y="1660"/>
                  </a:cubicBezTo>
                  <a:lnTo>
                    <a:pt x="2388" y="1534"/>
                  </a:lnTo>
                  <a:lnTo>
                    <a:pt x="2388" y="1534"/>
                  </a:lnTo>
                  <a:cubicBezTo>
                    <a:pt x="2395" y="1534"/>
                    <a:pt x="2411" y="1550"/>
                    <a:pt x="2426" y="1565"/>
                  </a:cubicBezTo>
                  <a:cubicBezTo>
                    <a:pt x="2434" y="1573"/>
                    <a:pt x="2434" y="1573"/>
                    <a:pt x="2442" y="1581"/>
                  </a:cubicBezTo>
                  <a:cubicBezTo>
                    <a:pt x="2466" y="1605"/>
                    <a:pt x="2482" y="1628"/>
                    <a:pt x="2513" y="1644"/>
                  </a:cubicBezTo>
                  <a:cubicBezTo>
                    <a:pt x="2521" y="1652"/>
                    <a:pt x="2521" y="1652"/>
                    <a:pt x="2529" y="1652"/>
                  </a:cubicBezTo>
                  <a:cubicBezTo>
                    <a:pt x="2545" y="1652"/>
                    <a:pt x="2553" y="1636"/>
                    <a:pt x="2569" y="1621"/>
                  </a:cubicBezTo>
                  <a:cubicBezTo>
                    <a:pt x="2569" y="1613"/>
                    <a:pt x="2569" y="1613"/>
                    <a:pt x="2576" y="1613"/>
                  </a:cubicBezTo>
                  <a:cubicBezTo>
                    <a:pt x="2592" y="1589"/>
                    <a:pt x="2624" y="1565"/>
                    <a:pt x="2664" y="1557"/>
                  </a:cubicBezTo>
                  <a:cubicBezTo>
                    <a:pt x="2664" y="1550"/>
                    <a:pt x="2672" y="1550"/>
                    <a:pt x="2679" y="1550"/>
                  </a:cubicBezTo>
                  <a:cubicBezTo>
                    <a:pt x="2687" y="1550"/>
                    <a:pt x="2687" y="1557"/>
                    <a:pt x="2695" y="1565"/>
                  </a:cubicBezTo>
                  <a:cubicBezTo>
                    <a:pt x="2695" y="1565"/>
                    <a:pt x="2703" y="1573"/>
                    <a:pt x="2711" y="1581"/>
                  </a:cubicBezTo>
                  <a:cubicBezTo>
                    <a:pt x="2711" y="1589"/>
                    <a:pt x="2719" y="1589"/>
                    <a:pt x="2727" y="1589"/>
                  </a:cubicBezTo>
                  <a:cubicBezTo>
                    <a:pt x="2735" y="1589"/>
                    <a:pt x="2751" y="1565"/>
                    <a:pt x="2751" y="1550"/>
                  </a:cubicBezTo>
                  <a:cubicBezTo>
                    <a:pt x="2758" y="1518"/>
                    <a:pt x="2798" y="1518"/>
                    <a:pt x="2822" y="1518"/>
                  </a:cubicBezTo>
                  <a:cubicBezTo>
                    <a:pt x="2838" y="1518"/>
                    <a:pt x="2838" y="1526"/>
                    <a:pt x="2845" y="1534"/>
                  </a:cubicBezTo>
                  <a:cubicBezTo>
                    <a:pt x="2853" y="1541"/>
                    <a:pt x="2853" y="1550"/>
                    <a:pt x="2869" y="1565"/>
                  </a:cubicBezTo>
                  <a:cubicBezTo>
                    <a:pt x="2877" y="1573"/>
                    <a:pt x="2885" y="1573"/>
                    <a:pt x="2893" y="1573"/>
                  </a:cubicBezTo>
                  <a:cubicBezTo>
                    <a:pt x="2909" y="1573"/>
                    <a:pt x="2916" y="1557"/>
                    <a:pt x="2925" y="1550"/>
                  </a:cubicBezTo>
                  <a:lnTo>
                    <a:pt x="2925" y="1550"/>
                  </a:lnTo>
                  <a:cubicBezTo>
                    <a:pt x="2925" y="1541"/>
                    <a:pt x="2932" y="1541"/>
                    <a:pt x="2932" y="1541"/>
                  </a:cubicBezTo>
                  <a:cubicBezTo>
                    <a:pt x="2940" y="1526"/>
                    <a:pt x="2956" y="1510"/>
                    <a:pt x="2972" y="1502"/>
                  </a:cubicBezTo>
                  <a:cubicBezTo>
                    <a:pt x="2996" y="1502"/>
                    <a:pt x="3019" y="1518"/>
                    <a:pt x="3059" y="1565"/>
                  </a:cubicBezTo>
                  <a:cubicBezTo>
                    <a:pt x="3091" y="1605"/>
                    <a:pt x="3106" y="1605"/>
                    <a:pt x="3122" y="1613"/>
                  </a:cubicBezTo>
                  <a:cubicBezTo>
                    <a:pt x="3130" y="1613"/>
                    <a:pt x="3138" y="1613"/>
                    <a:pt x="3138" y="1621"/>
                  </a:cubicBezTo>
                  <a:cubicBezTo>
                    <a:pt x="3154" y="1628"/>
                    <a:pt x="3169" y="1652"/>
                    <a:pt x="3201" y="1652"/>
                  </a:cubicBezTo>
                  <a:cubicBezTo>
                    <a:pt x="3217" y="1652"/>
                    <a:pt x="3225" y="1644"/>
                    <a:pt x="3233" y="1644"/>
                  </a:cubicBezTo>
                  <a:lnTo>
                    <a:pt x="3241" y="1636"/>
                  </a:lnTo>
                  <a:cubicBezTo>
                    <a:pt x="3241" y="751"/>
                    <a:pt x="3241" y="751"/>
                    <a:pt x="3241" y="751"/>
                  </a:cubicBezTo>
                  <a:cubicBezTo>
                    <a:pt x="3154" y="403"/>
                    <a:pt x="3138" y="111"/>
                    <a:pt x="3138" y="71"/>
                  </a:cubicBezTo>
                  <a:cubicBezTo>
                    <a:pt x="2948" y="79"/>
                    <a:pt x="2751" y="79"/>
                    <a:pt x="2569" y="79"/>
                  </a:cubicBezTo>
                  <a:cubicBezTo>
                    <a:pt x="1700" y="79"/>
                    <a:pt x="839" y="55"/>
                    <a:pt x="16" y="8"/>
                  </a:cubicBezTo>
                  <a:cubicBezTo>
                    <a:pt x="8" y="245"/>
                    <a:pt x="8" y="245"/>
                    <a:pt x="8" y="245"/>
                  </a:cubicBezTo>
                  <a:cubicBezTo>
                    <a:pt x="1131" y="300"/>
                    <a:pt x="1131" y="300"/>
                    <a:pt x="1131" y="300"/>
                  </a:cubicBezTo>
                  <a:lnTo>
                    <a:pt x="1131" y="300"/>
                  </a:lnTo>
                  <a:cubicBezTo>
                    <a:pt x="1123" y="656"/>
                    <a:pt x="1123" y="1186"/>
                    <a:pt x="1147" y="1202"/>
                  </a:cubicBezTo>
                  <a:cubicBezTo>
                    <a:pt x="1163" y="1217"/>
                    <a:pt x="1178" y="1233"/>
                    <a:pt x="1186" y="1249"/>
                  </a:cubicBezTo>
                  <a:cubicBezTo>
                    <a:pt x="1194" y="1265"/>
                    <a:pt x="1210" y="1281"/>
                    <a:pt x="1226" y="1297"/>
                  </a:cubicBezTo>
                  <a:cubicBezTo>
                    <a:pt x="1234" y="1304"/>
                    <a:pt x="1242" y="1304"/>
                    <a:pt x="1250" y="1304"/>
                  </a:cubicBezTo>
                  <a:cubicBezTo>
                    <a:pt x="1257" y="1304"/>
                    <a:pt x="1257" y="1304"/>
                    <a:pt x="1265" y="1304"/>
                  </a:cubicBezTo>
                  <a:cubicBezTo>
                    <a:pt x="1273" y="1304"/>
                    <a:pt x="1273" y="1297"/>
                    <a:pt x="1281" y="1297"/>
                  </a:cubicBezTo>
                  <a:cubicBezTo>
                    <a:pt x="1289" y="1297"/>
                    <a:pt x="1297" y="1297"/>
                    <a:pt x="1305" y="1304"/>
                  </a:cubicBezTo>
                  <a:cubicBezTo>
                    <a:pt x="1313" y="1304"/>
                    <a:pt x="1313" y="1304"/>
                    <a:pt x="1321" y="1304"/>
                  </a:cubicBezTo>
                  <a:cubicBezTo>
                    <a:pt x="1329" y="1304"/>
                    <a:pt x="1329" y="1297"/>
                    <a:pt x="1336" y="1288"/>
                  </a:cubicBezTo>
                  <a:cubicBezTo>
                    <a:pt x="1336" y="1281"/>
                    <a:pt x="1336" y="1273"/>
                    <a:pt x="1352" y="1265"/>
                  </a:cubicBezTo>
                  <a:cubicBezTo>
                    <a:pt x="1352" y="1265"/>
                    <a:pt x="1352" y="1265"/>
                    <a:pt x="1360" y="1265"/>
                  </a:cubicBezTo>
                  <a:cubicBezTo>
                    <a:pt x="1376" y="1265"/>
                    <a:pt x="1384" y="1288"/>
                    <a:pt x="1400" y="1312"/>
                  </a:cubicBezTo>
                  <a:cubicBezTo>
                    <a:pt x="1400" y="1320"/>
                    <a:pt x="1400" y="1320"/>
                    <a:pt x="1400" y="1320"/>
                  </a:cubicBezTo>
                  <a:cubicBezTo>
                    <a:pt x="1408" y="1328"/>
                    <a:pt x="1408" y="1336"/>
                    <a:pt x="1408" y="1344"/>
                  </a:cubicBezTo>
                  <a:cubicBezTo>
                    <a:pt x="1408" y="1368"/>
                    <a:pt x="1416" y="1383"/>
                    <a:pt x="1431" y="1383"/>
                  </a:cubicBezTo>
                  <a:cubicBezTo>
                    <a:pt x="1439" y="1391"/>
                    <a:pt x="1455" y="1391"/>
                    <a:pt x="1455" y="1399"/>
                  </a:cubicBezTo>
                  <a:cubicBezTo>
                    <a:pt x="1471" y="1399"/>
                    <a:pt x="1479" y="1407"/>
                    <a:pt x="1503" y="1407"/>
                  </a:cubicBezTo>
                  <a:cubicBezTo>
                    <a:pt x="1503" y="1407"/>
                    <a:pt x="1510" y="1407"/>
                    <a:pt x="1518" y="1407"/>
                  </a:cubicBezTo>
                  <a:cubicBezTo>
                    <a:pt x="1558" y="1399"/>
                    <a:pt x="1574" y="1431"/>
                    <a:pt x="1574" y="1431"/>
                  </a:cubicBezTo>
                  <a:cubicBezTo>
                    <a:pt x="1582" y="1439"/>
                    <a:pt x="1589" y="1439"/>
                    <a:pt x="1597" y="1439"/>
                  </a:cubicBezTo>
                  <a:cubicBezTo>
                    <a:pt x="1605" y="1439"/>
                    <a:pt x="1613" y="1439"/>
                    <a:pt x="1621" y="1439"/>
                  </a:cubicBezTo>
                  <a:cubicBezTo>
                    <a:pt x="1629" y="1431"/>
                    <a:pt x="1637" y="1431"/>
                    <a:pt x="1653" y="1431"/>
                  </a:cubicBezTo>
                  <a:lnTo>
                    <a:pt x="1661" y="1431"/>
                  </a:lnTo>
                  <a:cubicBezTo>
                    <a:pt x="1692" y="1431"/>
                    <a:pt x="1692" y="1447"/>
                    <a:pt x="1700" y="1463"/>
                  </a:cubicBezTo>
                  <a:cubicBezTo>
                    <a:pt x="1700" y="1470"/>
                    <a:pt x="1700" y="1470"/>
                    <a:pt x="1700" y="1470"/>
                  </a:cubicBezTo>
                  <a:cubicBezTo>
                    <a:pt x="1700" y="1478"/>
                    <a:pt x="1700" y="1478"/>
                    <a:pt x="1708" y="1478"/>
                  </a:cubicBezTo>
                  <a:cubicBezTo>
                    <a:pt x="1716" y="1478"/>
                    <a:pt x="1732" y="1470"/>
                    <a:pt x="1740" y="1455"/>
                  </a:cubicBezTo>
                  <a:cubicBezTo>
                    <a:pt x="1740" y="1439"/>
                    <a:pt x="1747" y="1431"/>
                    <a:pt x="1755" y="1431"/>
                  </a:cubicBezTo>
                  <a:cubicBezTo>
                    <a:pt x="1755" y="1431"/>
                    <a:pt x="1763" y="1431"/>
                    <a:pt x="1763" y="1439"/>
                  </a:cubicBezTo>
                  <a:lnTo>
                    <a:pt x="1771" y="1439"/>
                  </a:lnTo>
                  <a:lnTo>
                    <a:pt x="1771" y="1439"/>
                  </a:lnTo>
                  <a:cubicBezTo>
                    <a:pt x="1771" y="1423"/>
                    <a:pt x="1787" y="1423"/>
                    <a:pt x="1787" y="1423"/>
                  </a:cubicBezTo>
                  <a:cubicBezTo>
                    <a:pt x="1795" y="1423"/>
                    <a:pt x="1803" y="1423"/>
                    <a:pt x="1811" y="1423"/>
                  </a:cubicBezTo>
                  <a:cubicBezTo>
                    <a:pt x="1811" y="1423"/>
                    <a:pt x="1827" y="1423"/>
                    <a:pt x="1834" y="1423"/>
                  </a:cubicBezTo>
                  <a:cubicBezTo>
                    <a:pt x="1842" y="1423"/>
                    <a:pt x="1850" y="1431"/>
                    <a:pt x="1850" y="1431"/>
                  </a:cubicBezTo>
                  <a:cubicBezTo>
                    <a:pt x="1858" y="1439"/>
                    <a:pt x="1858" y="1447"/>
                    <a:pt x="1858" y="1463"/>
                  </a:cubicBezTo>
                  <a:lnTo>
                    <a:pt x="1858" y="1470"/>
                  </a:lnTo>
                  <a:cubicBezTo>
                    <a:pt x="1858" y="1486"/>
                    <a:pt x="1858" y="1486"/>
                    <a:pt x="1866" y="1486"/>
                  </a:cubicBezTo>
                  <a:cubicBezTo>
                    <a:pt x="1874" y="1494"/>
                    <a:pt x="1874" y="1494"/>
                    <a:pt x="1882" y="1494"/>
                  </a:cubicBezTo>
                  <a:cubicBezTo>
                    <a:pt x="1898" y="1502"/>
                    <a:pt x="1898" y="1518"/>
                    <a:pt x="1898" y="1534"/>
                  </a:cubicBezTo>
                  <a:cubicBezTo>
                    <a:pt x="1898" y="1541"/>
                    <a:pt x="1890" y="1557"/>
                    <a:pt x="1898" y="1565"/>
                  </a:cubicBezTo>
                  <a:cubicBezTo>
                    <a:pt x="1898" y="1573"/>
                    <a:pt x="1906" y="1573"/>
                    <a:pt x="1906" y="1573"/>
                  </a:cubicBezTo>
                  <a:cubicBezTo>
                    <a:pt x="1914" y="1573"/>
                    <a:pt x="1937" y="1557"/>
                    <a:pt x="1945" y="1541"/>
                  </a:cubicBezTo>
                  <a:cubicBezTo>
                    <a:pt x="1961" y="1518"/>
                    <a:pt x="1985" y="1510"/>
                    <a:pt x="2016" y="1518"/>
                  </a:cubicBezTo>
                  <a:cubicBezTo>
                    <a:pt x="2048" y="1526"/>
                    <a:pt x="2056" y="1541"/>
                    <a:pt x="2064" y="1557"/>
                  </a:cubicBezTo>
                  <a:cubicBezTo>
                    <a:pt x="2072" y="1565"/>
                    <a:pt x="2072" y="1565"/>
                    <a:pt x="2072" y="1565"/>
                  </a:cubicBezTo>
                  <a:cubicBezTo>
                    <a:pt x="2072" y="1573"/>
                    <a:pt x="2080" y="1573"/>
                    <a:pt x="2087" y="1573"/>
                  </a:cubicBezTo>
                  <a:cubicBezTo>
                    <a:pt x="2095" y="1573"/>
                    <a:pt x="2103" y="1573"/>
                    <a:pt x="2103" y="1557"/>
                  </a:cubicBezTo>
                  <a:cubicBezTo>
                    <a:pt x="2103" y="1550"/>
                    <a:pt x="2127" y="1541"/>
                    <a:pt x="2166" y="1541"/>
                  </a:cubicBezTo>
                  <a:cubicBezTo>
                    <a:pt x="2174" y="1541"/>
                    <a:pt x="2182" y="1541"/>
                    <a:pt x="2190" y="1541"/>
                  </a:cubicBezTo>
                  <a:cubicBezTo>
                    <a:pt x="2198" y="1541"/>
                    <a:pt x="2198" y="1541"/>
                    <a:pt x="2198" y="1541"/>
                  </a:cubicBezTo>
                  <a:cubicBezTo>
                    <a:pt x="2206" y="1541"/>
                    <a:pt x="2206" y="1541"/>
                    <a:pt x="2206" y="1550"/>
                  </a:cubicBezTo>
                  <a:cubicBezTo>
                    <a:pt x="2214" y="1550"/>
                    <a:pt x="2206" y="1557"/>
                    <a:pt x="2206" y="1573"/>
                  </a:cubicBezTo>
                  <a:cubicBezTo>
                    <a:pt x="2206" y="1581"/>
                    <a:pt x="2206" y="1589"/>
                    <a:pt x="2198" y="1597"/>
                  </a:cubicBezTo>
                  <a:cubicBezTo>
                    <a:pt x="2198" y="1621"/>
                    <a:pt x="2206" y="1628"/>
                    <a:pt x="2222" y="1628"/>
                  </a:cubicBezTo>
                  <a:cubicBezTo>
                    <a:pt x="2222" y="1628"/>
                    <a:pt x="2230" y="1628"/>
                    <a:pt x="2230" y="1636"/>
                  </a:cubicBezTo>
                  <a:lnTo>
                    <a:pt x="2230" y="1636"/>
                  </a:lnTo>
                  <a:cubicBezTo>
                    <a:pt x="2238" y="1636"/>
                    <a:pt x="2246" y="1605"/>
                    <a:pt x="2246" y="1581"/>
                  </a:cubicBezTo>
                  <a:cubicBezTo>
                    <a:pt x="2246" y="1557"/>
                    <a:pt x="2253" y="1557"/>
                    <a:pt x="2253" y="1541"/>
                  </a:cubicBezTo>
                  <a:cubicBezTo>
                    <a:pt x="2262" y="1534"/>
                    <a:pt x="2262" y="1534"/>
                    <a:pt x="2269" y="1518"/>
                  </a:cubicBezTo>
                  <a:cubicBezTo>
                    <a:pt x="2269" y="1510"/>
                    <a:pt x="2277" y="1502"/>
                    <a:pt x="2285" y="1502"/>
                  </a:cubicBezTo>
                  <a:lnTo>
                    <a:pt x="2293" y="1510"/>
                  </a:lnTo>
                  <a:cubicBezTo>
                    <a:pt x="2301" y="1518"/>
                    <a:pt x="2301" y="1526"/>
                    <a:pt x="2301" y="1526"/>
                  </a:cubicBezTo>
                  <a:cubicBezTo>
                    <a:pt x="2317" y="1541"/>
                    <a:pt x="2333" y="1550"/>
                    <a:pt x="2348" y="1573"/>
                  </a:cubicBezTo>
                  <a:cubicBezTo>
                    <a:pt x="2348" y="1581"/>
                    <a:pt x="2356" y="1581"/>
                    <a:pt x="2356" y="1581"/>
                  </a:cubicBezTo>
                  <a:cubicBezTo>
                    <a:pt x="2364" y="1581"/>
                    <a:pt x="2372" y="1565"/>
                    <a:pt x="2372" y="1550"/>
                  </a:cubicBezTo>
                  <a:lnTo>
                    <a:pt x="2372" y="1550"/>
                  </a:lnTo>
                  <a:cubicBezTo>
                    <a:pt x="2380" y="1541"/>
                    <a:pt x="2380" y="1534"/>
                    <a:pt x="2388" y="1534"/>
                  </a:cubicBezTo>
                  <a:lnTo>
                    <a:pt x="2529" y="1660"/>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50" name="Freeform 47"/>
            <p:cNvSpPr>
              <a:spLocks noChangeArrowheads="1"/>
            </p:cNvSpPr>
            <p:nvPr/>
          </p:nvSpPr>
          <p:spPr bwMode="auto">
            <a:xfrm>
              <a:off x="14781178" y="7379030"/>
              <a:ext cx="1363752" cy="1435651"/>
            </a:xfrm>
            <a:custGeom>
              <a:avLst/>
              <a:gdLst>
                <a:gd name="T0" fmla="*/ 2230 w 2594"/>
                <a:gd name="T1" fmla="*/ 182 h 2729"/>
                <a:gd name="T2" fmla="*/ 2230 w 2594"/>
                <a:gd name="T3" fmla="*/ 182 h 2729"/>
                <a:gd name="T4" fmla="*/ 340 w 2594"/>
                <a:gd name="T5" fmla="*/ 0 h 2729"/>
                <a:gd name="T6" fmla="*/ 0 w 2594"/>
                <a:gd name="T7" fmla="*/ 2664 h 2729"/>
                <a:gd name="T8" fmla="*/ 293 w 2594"/>
                <a:gd name="T9" fmla="*/ 2704 h 2729"/>
                <a:gd name="T10" fmla="*/ 356 w 2594"/>
                <a:gd name="T11" fmla="*/ 2672 h 2729"/>
                <a:gd name="T12" fmla="*/ 372 w 2594"/>
                <a:gd name="T13" fmla="*/ 2546 h 2729"/>
                <a:gd name="T14" fmla="*/ 443 w 2594"/>
                <a:gd name="T15" fmla="*/ 2506 h 2729"/>
                <a:gd name="T16" fmla="*/ 1028 w 2594"/>
                <a:gd name="T17" fmla="*/ 2578 h 2729"/>
                <a:gd name="T18" fmla="*/ 996 w 2594"/>
                <a:gd name="T19" fmla="*/ 2475 h 2729"/>
                <a:gd name="T20" fmla="*/ 2396 w 2594"/>
                <a:gd name="T21" fmla="*/ 2593 h 2729"/>
                <a:gd name="T22" fmla="*/ 2427 w 2594"/>
                <a:gd name="T23" fmla="*/ 2546 h 2729"/>
                <a:gd name="T24" fmla="*/ 2570 w 2594"/>
                <a:gd name="T25" fmla="*/ 451 h 2729"/>
                <a:gd name="T26" fmla="*/ 2593 w 2594"/>
                <a:gd name="T27" fmla="*/ 451 h 2729"/>
                <a:gd name="T28" fmla="*/ 2593 w 2594"/>
                <a:gd name="T29" fmla="*/ 206 h 2729"/>
                <a:gd name="T30" fmla="*/ 2238 w 2594"/>
                <a:gd name="T31" fmla="*/ 182 h 2729"/>
                <a:gd name="T32" fmla="*/ 2230 w 2594"/>
                <a:gd name="T33" fmla="*/ 182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4" h="2729">
                  <a:moveTo>
                    <a:pt x="2230" y="182"/>
                  </a:moveTo>
                  <a:lnTo>
                    <a:pt x="2230" y="182"/>
                  </a:lnTo>
                  <a:cubicBezTo>
                    <a:pt x="1495" y="135"/>
                    <a:pt x="862" y="72"/>
                    <a:pt x="340" y="0"/>
                  </a:cubicBezTo>
                  <a:cubicBezTo>
                    <a:pt x="0" y="2664"/>
                    <a:pt x="0" y="2664"/>
                    <a:pt x="0" y="2664"/>
                  </a:cubicBezTo>
                  <a:cubicBezTo>
                    <a:pt x="143" y="2672"/>
                    <a:pt x="277" y="2688"/>
                    <a:pt x="293" y="2704"/>
                  </a:cubicBezTo>
                  <a:cubicBezTo>
                    <a:pt x="348" y="2728"/>
                    <a:pt x="356" y="2672"/>
                    <a:pt x="356" y="2672"/>
                  </a:cubicBezTo>
                  <a:cubicBezTo>
                    <a:pt x="356" y="2672"/>
                    <a:pt x="364" y="2601"/>
                    <a:pt x="372" y="2546"/>
                  </a:cubicBezTo>
                  <a:cubicBezTo>
                    <a:pt x="388" y="2483"/>
                    <a:pt x="443" y="2506"/>
                    <a:pt x="443" y="2506"/>
                  </a:cubicBezTo>
                  <a:cubicBezTo>
                    <a:pt x="443" y="2506"/>
                    <a:pt x="894" y="2562"/>
                    <a:pt x="1028" y="2578"/>
                  </a:cubicBezTo>
                  <a:cubicBezTo>
                    <a:pt x="957" y="2435"/>
                    <a:pt x="996" y="2475"/>
                    <a:pt x="996" y="2475"/>
                  </a:cubicBezTo>
                  <a:cubicBezTo>
                    <a:pt x="996" y="2475"/>
                    <a:pt x="2372" y="2593"/>
                    <a:pt x="2396" y="2593"/>
                  </a:cubicBezTo>
                  <a:cubicBezTo>
                    <a:pt x="2427" y="2593"/>
                    <a:pt x="2427" y="2546"/>
                    <a:pt x="2427" y="2546"/>
                  </a:cubicBezTo>
                  <a:cubicBezTo>
                    <a:pt x="2570" y="451"/>
                    <a:pt x="2570" y="451"/>
                    <a:pt x="2570" y="451"/>
                  </a:cubicBezTo>
                  <a:cubicBezTo>
                    <a:pt x="2593" y="451"/>
                    <a:pt x="2593" y="451"/>
                    <a:pt x="2593" y="451"/>
                  </a:cubicBezTo>
                  <a:cubicBezTo>
                    <a:pt x="2593" y="206"/>
                    <a:pt x="2593" y="206"/>
                    <a:pt x="2593" y="206"/>
                  </a:cubicBezTo>
                  <a:cubicBezTo>
                    <a:pt x="2475" y="198"/>
                    <a:pt x="2356" y="190"/>
                    <a:pt x="2238" y="182"/>
                  </a:cubicBezTo>
                  <a:lnTo>
                    <a:pt x="2230" y="182"/>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51" name="Freeform 48"/>
            <p:cNvSpPr>
              <a:spLocks noChangeArrowheads="1"/>
            </p:cNvSpPr>
            <p:nvPr/>
          </p:nvSpPr>
          <p:spPr bwMode="auto">
            <a:xfrm>
              <a:off x="12239219" y="5583887"/>
              <a:ext cx="1618875" cy="2681118"/>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4"/>
            </a:solidFill>
            <a:ln>
              <a:solidFill>
                <a:schemeClr val="bg2"/>
              </a:solidFill>
            </a:ln>
            <a:effectLst/>
          </p:spPr>
          <p:txBody>
            <a:bodyPr wrap="none" anchor="ctr"/>
            <a:lstStyle/>
            <a:p>
              <a:endParaRPr lang="en-US" sz="2701" dirty="0">
                <a:latin typeface="Lato Light"/>
              </a:endParaRPr>
            </a:p>
          </p:txBody>
        </p:sp>
        <p:sp>
          <p:nvSpPr>
            <p:cNvPr id="252" name="Freeform 49"/>
            <p:cNvSpPr>
              <a:spLocks noChangeArrowheads="1"/>
            </p:cNvSpPr>
            <p:nvPr/>
          </p:nvSpPr>
          <p:spPr bwMode="auto">
            <a:xfrm>
              <a:off x="12243858" y="5583887"/>
              <a:ext cx="1614237" cy="2685756"/>
            </a:xfrm>
            <a:custGeom>
              <a:avLst/>
              <a:gdLst>
                <a:gd name="T0" fmla="*/ 1723 w 3068"/>
                <a:gd name="T1" fmla="*/ 4988 h 5107"/>
                <a:gd name="T2" fmla="*/ 1431 w 3068"/>
                <a:gd name="T3" fmla="*/ 4355 h 5107"/>
                <a:gd name="T4" fmla="*/ 1312 w 3068"/>
                <a:gd name="T5" fmla="*/ 4181 h 5107"/>
                <a:gd name="T6" fmla="*/ 988 w 3068"/>
                <a:gd name="T7" fmla="*/ 3913 h 5107"/>
                <a:gd name="T8" fmla="*/ 632 w 3068"/>
                <a:gd name="T9" fmla="*/ 3731 h 5107"/>
                <a:gd name="T10" fmla="*/ 648 w 3068"/>
                <a:gd name="T11" fmla="*/ 3454 h 5107"/>
                <a:gd name="T12" fmla="*/ 553 w 3068"/>
                <a:gd name="T13" fmla="*/ 3193 h 5107"/>
                <a:gd name="T14" fmla="*/ 443 w 3068"/>
                <a:gd name="T15" fmla="*/ 2933 h 5107"/>
                <a:gd name="T16" fmla="*/ 466 w 3068"/>
                <a:gd name="T17" fmla="*/ 2601 h 5107"/>
                <a:gd name="T18" fmla="*/ 403 w 3068"/>
                <a:gd name="T19" fmla="*/ 2530 h 5107"/>
                <a:gd name="T20" fmla="*/ 324 w 3068"/>
                <a:gd name="T21" fmla="*/ 2253 h 5107"/>
                <a:gd name="T22" fmla="*/ 427 w 3068"/>
                <a:gd name="T23" fmla="*/ 2269 h 5107"/>
                <a:gd name="T24" fmla="*/ 419 w 3068"/>
                <a:gd name="T25" fmla="*/ 2087 h 5107"/>
                <a:gd name="T26" fmla="*/ 395 w 3068"/>
                <a:gd name="T27" fmla="*/ 1929 h 5107"/>
                <a:gd name="T28" fmla="*/ 269 w 3068"/>
                <a:gd name="T29" fmla="*/ 1977 h 5107"/>
                <a:gd name="T30" fmla="*/ 229 w 3068"/>
                <a:gd name="T31" fmla="*/ 1819 h 5107"/>
                <a:gd name="T32" fmla="*/ 126 w 3068"/>
                <a:gd name="T33" fmla="*/ 1597 h 5107"/>
                <a:gd name="T34" fmla="*/ 55 w 3068"/>
                <a:gd name="T35" fmla="*/ 1408 h 5107"/>
                <a:gd name="T36" fmla="*/ 119 w 3068"/>
                <a:gd name="T37" fmla="*/ 1123 h 5107"/>
                <a:gd name="T38" fmla="*/ 24 w 3068"/>
                <a:gd name="T39" fmla="*/ 799 h 5107"/>
                <a:gd name="T40" fmla="*/ 150 w 3068"/>
                <a:gd name="T41" fmla="*/ 514 h 5107"/>
                <a:gd name="T42" fmla="*/ 245 w 3068"/>
                <a:gd name="T43" fmla="*/ 301 h 5107"/>
                <a:gd name="T44" fmla="*/ 237 w 3068"/>
                <a:gd name="T45" fmla="*/ 71 h 5107"/>
                <a:gd name="T46" fmla="*/ 1684 w 3068"/>
                <a:gd name="T47" fmla="*/ 364 h 5107"/>
                <a:gd name="T48" fmla="*/ 2965 w 3068"/>
                <a:gd name="T49" fmla="*/ 4158 h 5107"/>
                <a:gd name="T50" fmla="*/ 2996 w 3068"/>
                <a:gd name="T51" fmla="*/ 4450 h 5107"/>
                <a:gd name="T52" fmla="*/ 2783 w 3068"/>
                <a:gd name="T53" fmla="*/ 4782 h 5107"/>
                <a:gd name="T54" fmla="*/ 2798 w 3068"/>
                <a:gd name="T55" fmla="*/ 4956 h 5107"/>
                <a:gd name="T56" fmla="*/ 1723 w 3068"/>
                <a:gd name="T57" fmla="*/ 4980 h 5107"/>
                <a:gd name="T58" fmla="*/ 2822 w 3068"/>
                <a:gd name="T59" fmla="*/ 5011 h 5107"/>
                <a:gd name="T60" fmla="*/ 2751 w 3068"/>
                <a:gd name="T61" fmla="*/ 4845 h 5107"/>
                <a:gd name="T62" fmla="*/ 2901 w 3068"/>
                <a:gd name="T63" fmla="*/ 4521 h 5107"/>
                <a:gd name="T64" fmla="*/ 2988 w 3068"/>
                <a:gd name="T65" fmla="*/ 4237 h 5107"/>
                <a:gd name="T66" fmla="*/ 1684 w 3068"/>
                <a:gd name="T67" fmla="*/ 372 h 5107"/>
                <a:gd name="T68" fmla="*/ 292 w 3068"/>
                <a:gd name="T69" fmla="*/ 182 h 5107"/>
                <a:gd name="T70" fmla="*/ 198 w 3068"/>
                <a:gd name="T71" fmla="*/ 396 h 5107"/>
                <a:gd name="T72" fmla="*/ 63 w 3068"/>
                <a:gd name="T73" fmla="*/ 633 h 5107"/>
                <a:gd name="T74" fmla="*/ 95 w 3068"/>
                <a:gd name="T75" fmla="*/ 917 h 5107"/>
                <a:gd name="T76" fmla="*/ 79 w 3068"/>
                <a:gd name="T77" fmla="*/ 1234 h 5107"/>
                <a:gd name="T78" fmla="*/ 47 w 3068"/>
                <a:gd name="T79" fmla="*/ 1423 h 5107"/>
                <a:gd name="T80" fmla="*/ 198 w 3068"/>
                <a:gd name="T81" fmla="*/ 1700 h 5107"/>
                <a:gd name="T82" fmla="*/ 190 w 3068"/>
                <a:gd name="T83" fmla="*/ 1937 h 5107"/>
                <a:gd name="T84" fmla="*/ 364 w 3068"/>
                <a:gd name="T85" fmla="*/ 2040 h 5107"/>
                <a:gd name="T86" fmla="*/ 458 w 3068"/>
                <a:gd name="T87" fmla="*/ 1985 h 5107"/>
                <a:gd name="T88" fmla="*/ 451 w 3068"/>
                <a:gd name="T89" fmla="*/ 2198 h 5107"/>
                <a:gd name="T90" fmla="*/ 379 w 3068"/>
                <a:gd name="T91" fmla="*/ 2182 h 5107"/>
                <a:gd name="T92" fmla="*/ 308 w 3068"/>
                <a:gd name="T93" fmla="*/ 2325 h 5107"/>
                <a:gd name="T94" fmla="*/ 419 w 3068"/>
                <a:gd name="T95" fmla="*/ 2522 h 5107"/>
                <a:gd name="T96" fmla="*/ 403 w 3068"/>
                <a:gd name="T97" fmla="*/ 2680 h 5107"/>
                <a:gd name="T98" fmla="*/ 506 w 3068"/>
                <a:gd name="T99" fmla="*/ 3043 h 5107"/>
                <a:gd name="T100" fmla="*/ 577 w 3068"/>
                <a:gd name="T101" fmla="*/ 3241 h 5107"/>
                <a:gd name="T102" fmla="*/ 672 w 3068"/>
                <a:gd name="T103" fmla="*/ 3549 h 5107"/>
                <a:gd name="T104" fmla="*/ 680 w 3068"/>
                <a:gd name="T105" fmla="*/ 3778 h 5107"/>
                <a:gd name="T106" fmla="*/ 1051 w 3068"/>
                <a:gd name="T107" fmla="*/ 3944 h 5107"/>
                <a:gd name="T108" fmla="*/ 1391 w 3068"/>
                <a:gd name="T109" fmla="*/ 4173 h 5107"/>
                <a:gd name="T110" fmla="*/ 1486 w 3068"/>
                <a:gd name="T111" fmla="*/ 4339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8" h="5107">
                  <a:moveTo>
                    <a:pt x="2688" y="5106"/>
                  </a:moveTo>
                  <a:lnTo>
                    <a:pt x="2688" y="5106"/>
                  </a:lnTo>
                  <a:lnTo>
                    <a:pt x="2688" y="5106"/>
                  </a:lnTo>
                  <a:cubicBezTo>
                    <a:pt x="2688" y="5098"/>
                    <a:pt x="2680" y="5098"/>
                    <a:pt x="2664" y="5090"/>
                  </a:cubicBezTo>
                  <a:cubicBezTo>
                    <a:pt x="2632" y="5083"/>
                    <a:pt x="1874" y="5003"/>
                    <a:pt x="1723" y="4988"/>
                  </a:cubicBezTo>
                  <a:lnTo>
                    <a:pt x="1723" y="4988"/>
                  </a:lnTo>
                  <a:lnTo>
                    <a:pt x="1723" y="4988"/>
                  </a:lnTo>
                  <a:cubicBezTo>
                    <a:pt x="1708" y="4964"/>
                    <a:pt x="1715" y="4956"/>
                    <a:pt x="1723" y="4940"/>
                  </a:cubicBezTo>
                  <a:cubicBezTo>
                    <a:pt x="1723" y="4924"/>
                    <a:pt x="1731" y="4908"/>
                    <a:pt x="1731" y="4877"/>
                  </a:cubicBezTo>
                  <a:cubicBezTo>
                    <a:pt x="1739" y="4814"/>
                    <a:pt x="1723" y="4600"/>
                    <a:pt x="1668" y="4569"/>
                  </a:cubicBezTo>
                  <a:cubicBezTo>
                    <a:pt x="1613" y="4529"/>
                    <a:pt x="1534" y="4434"/>
                    <a:pt x="1518" y="4379"/>
                  </a:cubicBezTo>
                  <a:cubicBezTo>
                    <a:pt x="1510" y="4355"/>
                    <a:pt x="1502" y="4347"/>
                    <a:pt x="1486" y="4347"/>
                  </a:cubicBezTo>
                  <a:cubicBezTo>
                    <a:pt x="1478" y="4347"/>
                    <a:pt x="1470" y="4347"/>
                    <a:pt x="1462" y="4347"/>
                  </a:cubicBezTo>
                  <a:cubicBezTo>
                    <a:pt x="1455" y="4355"/>
                    <a:pt x="1439" y="4355"/>
                    <a:pt x="1431" y="4355"/>
                  </a:cubicBezTo>
                  <a:cubicBezTo>
                    <a:pt x="1415" y="4355"/>
                    <a:pt x="1407" y="4355"/>
                    <a:pt x="1399" y="4347"/>
                  </a:cubicBezTo>
                  <a:cubicBezTo>
                    <a:pt x="1375" y="4324"/>
                    <a:pt x="1384" y="4276"/>
                    <a:pt x="1384" y="4253"/>
                  </a:cubicBezTo>
                  <a:cubicBezTo>
                    <a:pt x="1384" y="4237"/>
                    <a:pt x="1384" y="4229"/>
                    <a:pt x="1384" y="4229"/>
                  </a:cubicBezTo>
                  <a:cubicBezTo>
                    <a:pt x="1384" y="4221"/>
                    <a:pt x="1384" y="4213"/>
                    <a:pt x="1384" y="4205"/>
                  </a:cubicBezTo>
                  <a:cubicBezTo>
                    <a:pt x="1384" y="4197"/>
                    <a:pt x="1391" y="4181"/>
                    <a:pt x="1384" y="4181"/>
                  </a:cubicBezTo>
                  <a:cubicBezTo>
                    <a:pt x="1375" y="4173"/>
                    <a:pt x="1368" y="4173"/>
                    <a:pt x="1344" y="4173"/>
                  </a:cubicBezTo>
                  <a:cubicBezTo>
                    <a:pt x="1336" y="4181"/>
                    <a:pt x="1320" y="4181"/>
                    <a:pt x="1312" y="4181"/>
                  </a:cubicBezTo>
                  <a:cubicBezTo>
                    <a:pt x="1265" y="4181"/>
                    <a:pt x="1233" y="4158"/>
                    <a:pt x="1217" y="4142"/>
                  </a:cubicBezTo>
                  <a:cubicBezTo>
                    <a:pt x="1209" y="4142"/>
                    <a:pt x="1209" y="4134"/>
                    <a:pt x="1202" y="4134"/>
                  </a:cubicBezTo>
                  <a:cubicBezTo>
                    <a:pt x="1202" y="4126"/>
                    <a:pt x="1194" y="4126"/>
                    <a:pt x="1186" y="4126"/>
                  </a:cubicBezTo>
                  <a:cubicBezTo>
                    <a:pt x="1162" y="4118"/>
                    <a:pt x="1138" y="4110"/>
                    <a:pt x="1122" y="4063"/>
                  </a:cubicBezTo>
                  <a:cubicBezTo>
                    <a:pt x="1099" y="4015"/>
                    <a:pt x="1059" y="3960"/>
                    <a:pt x="1051" y="3952"/>
                  </a:cubicBezTo>
                  <a:cubicBezTo>
                    <a:pt x="1044" y="3952"/>
                    <a:pt x="1044" y="3944"/>
                    <a:pt x="1035" y="3944"/>
                  </a:cubicBezTo>
                  <a:cubicBezTo>
                    <a:pt x="1028" y="3928"/>
                    <a:pt x="1012" y="3913"/>
                    <a:pt x="988" y="3913"/>
                  </a:cubicBezTo>
                  <a:cubicBezTo>
                    <a:pt x="980" y="3913"/>
                    <a:pt x="972" y="3913"/>
                    <a:pt x="972" y="3913"/>
                  </a:cubicBezTo>
                  <a:cubicBezTo>
                    <a:pt x="964" y="3920"/>
                    <a:pt x="957" y="3920"/>
                    <a:pt x="949" y="3920"/>
                  </a:cubicBezTo>
                  <a:cubicBezTo>
                    <a:pt x="901" y="3920"/>
                    <a:pt x="854" y="3881"/>
                    <a:pt x="838" y="3849"/>
                  </a:cubicBezTo>
                  <a:cubicBezTo>
                    <a:pt x="822" y="3826"/>
                    <a:pt x="783" y="3826"/>
                    <a:pt x="735" y="3826"/>
                  </a:cubicBezTo>
                  <a:cubicBezTo>
                    <a:pt x="696" y="3826"/>
                    <a:pt x="672" y="3818"/>
                    <a:pt x="672" y="3778"/>
                  </a:cubicBezTo>
                  <a:cubicBezTo>
                    <a:pt x="664" y="3762"/>
                    <a:pt x="664" y="3754"/>
                    <a:pt x="648" y="3747"/>
                  </a:cubicBezTo>
                  <a:cubicBezTo>
                    <a:pt x="648" y="3739"/>
                    <a:pt x="640" y="3739"/>
                    <a:pt x="632" y="3731"/>
                  </a:cubicBezTo>
                  <a:cubicBezTo>
                    <a:pt x="617" y="3715"/>
                    <a:pt x="625" y="3707"/>
                    <a:pt x="632" y="3691"/>
                  </a:cubicBezTo>
                  <a:cubicBezTo>
                    <a:pt x="632" y="3683"/>
                    <a:pt x="640" y="3667"/>
                    <a:pt x="640" y="3660"/>
                  </a:cubicBezTo>
                  <a:cubicBezTo>
                    <a:pt x="640" y="3644"/>
                    <a:pt x="648" y="3628"/>
                    <a:pt x="648" y="3620"/>
                  </a:cubicBezTo>
                  <a:cubicBezTo>
                    <a:pt x="656" y="3612"/>
                    <a:pt x="664" y="3596"/>
                    <a:pt x="656" y="3580"/>
                  </a:cubicBezTo>
                  <a:cubicBezTo>
                    <a:pt x="656" y="3557"/>
                    <a:pt x="664" y="3549"/>
                    <a:pt x="672" y="3549"/>
                  </a:cubicBezTo>
                  <a:cubicBezTo>
                    <a:pt x="672" y="3541"/>
                    <a:pt x="680" y="3533"/>
                    <a:pt x="680" y="3509"/>
                  </a:cubicBezTo>
                  <a:cubicBezTo>
                    <a:pt x="688" y="3470"/>
                    <a:pt x="664" y="3462"/>
                    <a:pt x="648" y="3454"/>
                  </a:cubicBezTo>
                  <a:cubicBezTo>
                    <a:pt x="640" y="3454"/>
                    <a:pt x="632" y="3446"/>
                    <a:pt x="625" y="3446"/>
                  </a:cubicBezTo>
                  <a:cubicBezTo>
                    <a:pt x="601" y="3422"/>
                    <a:pt x="625" y="3391"/>
                    <a:pt x="648" y="3359"/>
                  </a:cubicBezTo>
                  <a:cubicBezTo>
                    <a:pt x="648" y="3351"/>
                    <a:pt x="648" y="3343"/>
                    <a:pt x="648" y="3343"/>
                  </a:cubicBezTo>
                  <a:cubicBezTo>
                    <a:pt x="648" y="3320"/>
                    <a:pt x="617" y="3304"/>
                    <a:pt x="601" y="3296"/>
                  </a:cubicBezTo>
                  <a:cubicBezTo>
                    <a:pt x="585" y="3288"/>
                    <a:pt x="577" y="3272"/>
                    <a:pt x="569" y="3249"/>
                  </a:cubicBezTo>
                  <a:cubicBezTo>
                    <a:pt x="569" y="3233"/>
                    <a:pt x="569" y="3225"/>
                    <a:pt x="561" y="3217"/>
                  </a:cubicBezTo>
                  <a:cubicBezTo>
                    <a:pt x="553" y="3201"/>
                    <a:pt x="553" y="3193"/>
                    <a:pt x="553" y="3193"/>
                  </a:cubicBezTo>
                  <a:cubicBezTo>
                    <a:pt x="545" y="3193"/>
                    <a:pt x="545" y="3185"/>
                    <a:pt x="538" y="3169"/>
                  </a:cubicBezTo>
                  <a:cubicBezTo>
                    <a:pt x="538" y="3154"/>
                    <a:pt x="530" y="3146"/>
                    <a:pt x="530" y="3138"/>
                  </a:cubicBezTo>
                  <a:cubicBezTo>
                    <a:pt x="530" y="3130"/>
                    <a:pt x="530" y="3130"/>
                    <a:pt x="522" y="3122"/>
                  </a:cubicBezTo>
                  <a:cubicBezTo>
                    <a:pt x="506" y="3106"/>
                    <a:pt x="506" y="3106"/>
                    <a:pt x="498" y="3067"/>
                  </a:cubicBezTo>
                  <a:cubicBezTo>
                    <a:pt x="498" y="3059"/>
                    <a:pt x="498" y="3051"/>
                    <a:pt x="498" y="3043"/>
                  </a:cubicBezTo>
                  <a:cubicBezTo>
                    <a:pt x="498" y="3019"/>
                    <a:pt x="498" y="3011"/>
                    <a:pt x="490" y="3003"/>
                  </a:cubicBezTo>
                  <a:cubicBezTo>
                    <a:pt x="474" y="3003"/>
                    <a:pt x="458" y="2980"/>
                    <a:pt x="443" y="2933"/>
                  </a:cubicBezTo>
                  <a:cubicBezTo>
                    <a:pt x="435" y="2902"/>
                    <a:pt x="427" y="2894"/>
                    <a:pt x="403" y="2870"/>
                  </a:cubicBezTo>
                  <a:cubicBezTo>
                    <a:pt x="372" y="2846"/>
                    <a:pt x="387" y="2744"/>
                    <a:pt x="387" y="2712"/>
                  </a:cubicBezTo>
                  <a:cubicBezTo>
                    <a:pt x="387" y="2696"/>
                    <a:pt x="387" y="2688"/>
                    <a:pt x="387" y="2680"/>
                  </a:cubicBezTo>
                  <a:cubicBezTo>
                    <a:pt x="387" y="2680"/>
                    <a:pt x="379" y="2680"/>
                    <a:pt x="387" y="2672"/>
                  </a:cubicBezTo>
                  <a:cubicBezTo>
                    <a:pt x="387" y="2672"/>
                    <a:pt x="387" y="2672"/>
                    <a:pt x="403" y="2672"/>
                  </a:cubicBezTo>
                  <a:cubicBezTo>
                    <a:pt x="403" y="2672"/>
                    <a:pt x="411" y="2672"/>
                    <a:pt x="419" y="2672"/>
                  </a:cubicBezTo>
                  <a:cubicBezTo>
                    <a:pt x="458" y="2664"/>
                    <a:pt x="458" y="2641"/>
                    <a:pt x="466" y="2601"/>
                  </a:cubicBezTo>
                  <a:cubicBezTo>
                    <a:pt x="466" y="2593"/>
                    <a:pt x="474" y="2585"/>
                    <a:pt x="474" y="2578"/>
                  </a:cubicBezTo>
                  <a:cubicBezTo>
                    <a:pt x="482" y="2554"/>
                    <a:pt x="482" y="2546"/>
                    <a:pt x="474" y="2538"/>
                  </a:cubicBezTo>
                  <a:cubicBezTo>
                    <a:pt x="474" y="2538"/>
                    <a:pt x="466" y="2530"/>
                    <a:pt x="451" y="2530"/>
                  </a:cubicBezTo>
                  <a:cubicBezTo>
                    <a:pt x="451" y="2530"/>
                    <a:pt x="443" y="2530"/>
                    <a:pt x="435" y="2530"/>
                  </a:cubicBezTo>
                  <a:cubicBezTo>
                    <a:pt x="427" y="2530"/>
                    <a:pt x="419" y="2530"/>
                    <a:pt x="419" y="2530"/>
                  </a:cubicBezTo>
                  <a:cubicBezTo>
                    <a:pt x="411" y="2530"/>
                    <a:pt x="411" y="2530"/>
                    <a:pt x="411" y="2530"/>
                  </a:cubicBezTo>
                  <a:cubicBezTo>
                    <a:pt x="403" y="2530"/>
                    <a:pt x="403" y="2530"/>
                    <a:pt x="403" y="2530"/>
                  </a:cubicBezTo>
                  <a:cubicBezTo>
                    <a:pt x="395" y="2530"/>
                    <a:pt x="387" y="2522"/>
                    <a:pt x="372" y="2498"/>
                  </a:cubicBezTo>
                  <a:cubicBezTo>
                    <a:pt x="356" y="2475"/>
                    <a:pt x="348" y="2475"/>
                    <a:pt x="340" y="2467"/>
                  </a:cubicBezTo>
                  <a:cubicBezTo>
                    <a:pt x="332" y="2459"/>
                    <a:pt x="332" y="2459"/>
                    <a:pt x="316" y="2443"/>
                  </a:cubicBezTo>
                  <a:cubicBezTo>
                    <a:pt x="292" y="2420"/>
                    <a:pt x="300" y="2388"/>
                    <a:pt x="300" y="2356"/>
                  </a:cubicBezTo>
                  <a:cubicBezTo>
                    <a:pt x="300" y="2348"/>
                    <a:pt x="300" y="2340"/>
                    <a:pt x="300" y="2325"/>
                  </a:cubicBezTo>
                  <a:cubicBezTo>
                    <a:pt x="300" y="2301"/>
                    <a:pt x="300" y="2293"/>
                    <a:pt x="308" y="2285"/>
                  </a:cubicBezTo>
                  <a:cubicBezTo>
                    <a:pt x="316" y="2277"/>
                    <a:pt x="316" y="2269"/>
                    <a:pt x="324" y="2253"/>
                  </a:cubicBezTo>
                  <a:cubicBezTo>
                    <a:pt x="332" y="2230"/>
                    <a:pt x="332" y="2214"/>
                    <a:pt x="324" y="2198"/>
                  </a:cubicBezTo>
                  <a:cubicBezTo>
                    <a:pt x="324" y="2190"/>
                    <a:pt x="324" y="2182"/>
                    <a:pt x="324" y="2167"/>
                  </a:cubicBezTo>
                  <a:cubicBezTo>
                    <a:pt x="324" y="2151"/>
                    <a:pt x="324" y="2135"/>
                    <a:pt x="332" y="2135"/>
                  </a:cubicBezTo>
                  <a:cubicBezTo>
                    <a:pt x="340" y="2135"/>
                    <a:pt x="348" y="2135"/>
                    <a:pt x="356" y="2143"/>
                  </a:cubicBezTo>
                  <a:cubicBezTo>
                    <a:pt x="372" y="2151"/>
                    <a:pt x="372" y="2158"/>
                    <a:pt x="387" y="2182"/>
                  </a:cubicBezTo>
                  <a:cubicBezTo>
                    <a:pt x="387" y="2190"/>
                    <a:pt x="395" y="2206"/>
                    <a:pt x="403" y="2222"/>
                  </a:cubicBezTo>
                  <a:cubicBezTo>
                    <a:pt x="419" y="2245"/>
                    <a:pt x="427" y="2269"/>
                    <a:pt x="427" y="2269"/>
                  </a:cubicBezTo>
                  <a:cubicBezTo>
                    <a:pt x="427" y="2269"/>
                    <a:pt x="427" y="2269"/>
                    <a:pt x="435" y="2269"/>
                  </a:cubicBezTo>
                  <a:cubicBezTo>
                    <a:pt x="435" y="2261"/>
                    <a:pt x="443" y="2261"/>
                    <a:pt x="451" y="2261"/>
                  </a:cubicBezTo>
                  <a:cubicBezTo>
                    <a:pt x="458" y="2261"/>
                    <a:pt x="458" y="2261"/>
                    <a:pt x="458" y="2261"/>
                  </a:cubicBezTo>
                  <a:cubicBezTo>
                    <a:pt x="458" y="2253"/>
                    <a:pt x="458" y="2245"/>
                    <a:pt x="451" y="2230"/>
                  </a:cubicBezTo>
                  <a:cubicBezTo>
                    <a:pt x="451" y="2222"/>
                    <a:pt x="451" y="2206"/>
                    <a:pt x="443" y="2198"/>
                  </a:cubicBezTo>
                  <a:cubicBezTo>
                    <a:pt x="443" y="2174"/>
                    <a:pt x="435" y="2151"/>
                    <a:pt x="435" y="2127"/>
                  </a:cubicBezTo>
                  <a:cubicBezTo>
                    <a:pt x="427" y="2111"/>
                    <a:pt x="427" y="2095"/>
                    <a:pt x="419" y="2087"/>
                  </a:cubicBezTo>
                  <a:cubicBezTo>
                    <a:pt x="419" y="2072"/>
                    <a:pt x="411" y="2064"/>
                    <a:pt x="411" y="2064"/>
                  </a:cubicBezTo>
                  <a:cubicBezTo>
                    <a:pt x="403" y="2056"/>
                    <a:pt x="395" y="2056"/>
                    <a:pt x="395" y="2048"/>
                  </a:cubicBezTo>
                  <a:cubicBezTo>
                    <a:pt x="387" y="2032"/>
                    <a:pt x="395" y="2024"/>
                    <a:pt x="403" y="2016"/>
                  </a:cubicBezTo>
                  <a:cubicBezTo>
                    <a:pt x="403" y="2008"/>
                    <a:pt x="419" y="2000"/>
                    <a:pt x="427" y="2000"/>
                  </a:cubicBezTo>
                  <a:cubicBezTo>
                    <a:pt x="435" y="2000"/>
                    <a:pt x="451" y="1993"/>
                    <a:pt x="451" y="1985"/>
                  </a:cubicBezTo>
                  <a:cubicBezTo>
                    <a:pt x="451" y="1977"/>
                    <a:pt x="451" y="1969"/>
                    <a:pt x="443" y="1961"/>
                  </a:cubicBezTo>
                  <a:cubicBezTo>
                    <a:pt x="427" y="1945"/>
                    <a:pt x="419" y="1937"/>
                    <a:pt x="395" y="1929"/>
                  </a:cubicBezTo>
                  <a:cubicBezTo>
                    <a:pt x="387" y="1929"/>
                    <a:pt x="387" y="1929"/>
                    <a:pt x="387" y="1945"/>
                  </a:cubicBezTo>
                  <a:cubicBezTo>
                    <a:pt x="387" y="1953"/>
                    <a:pt x="387" y="1969"/>
                    <a:pt x="379" y="1985"/>
                  </a:cubicBezTo>
                  <a:cubicBezTo>
                    <a:pt x="364" y="2000"/>
                    <a:pt x="372" y="2008"/>
                    <a:pt x="372" y="2016"/>
                  </a:cubicBezTo>
                  <a:cubicBezTo>
                    <a:pt x="372" y="2024"/>
                    <a:pt x="372" y="2032"/>
                    <a:pt x="372" y="2040"/>
                  </a:cubicBezTo>
                  <a:cubicBezTo>
                    <a:pt x="372" y="2064"/>
                    <a:pt x="356" y="2072"/>
                    <a:pt x="348" y="2072"/>
                  </a:cubicBezTo>
                  <a:cubicBezTo>
                    <a:pt x="340" y="2072"/>
                    <a:pt x="332" y="2072"/>
                    <a:pt x="332" y="2064"/>
                  </a:cubicBezTo>
                  <a:cubicBezTo>
                    <a:pt x="308" y="2056"/>
                    <a:pt x="292" y="2032"/>
                    <a:pt x="269" y="1977"/>
                  </a:cubicBezTo>
                  <a:cubicBezTo>
                    <a:pt x="261" y="1945"/>
                    <a:pt x="253" y="1945"/>
                    <a:pt x="245" y="1945"/>
                  </a:cubicBezTo>
                  <a:cubicBezTo>
                    <a:pt x="237" y="1945"/>
                    <a:pt x="237" y="1945"/>
                    <a:pt x="229" y="1945"/>
                  </a:cubicBezTo>
                  <a:cubicBezTo>
                    <a:pt x="221" y="1945"/>
                    <a:pt x="214" y="1945"/>
                    <a:pt x="198" y="1945"/>
                  </a:cubicBezTo>
                  <a:cubicBezTo>
                    <a:pt x="198" y="1945"/>
                    <a:pt x="182" y="1945"/>
                    <a:pt x="182" y="1937"/>
                  </a:cubicBezTo>
                  <a:cubicBezTo>
                    <a:pt x="182" y="1929"/>
                    <a:pt x="190" y="1921"/>
                    <a:pt x="214" y="1905"/>
                  </a:cubicBezTo>
                  <a:lnTo>
                    <a:pt x="214" y="1898"/>
                  </a:lnTo>
                  <a:cubicBezTo>
                    <a:pt x="229" y="1890"/>
                    <a:pt x="237" y="1850"/>
                    <a:pt x="229" y="1819"/>
                  </a:cubicBezTo>
                  <a:cubicBezTo>
                    <a:pt x="229" y="1803"/>
                    <a:pt x="229" y="1803"/>
                    <a:pt x="221" y="1795"/>
                  </a:cubicBezTo>
                  <a:cubicBezTo>
                    <a:pt x="221" y="1795"/>
                    <a:pt x="214" y="1787"/>
                    <a:pt x="214" y="1763"/>
                  </a:cubicBezTo>
                  <a:cubicBezTo>
                    <a:pt x="205" y="1755"/>
                    <a:pt x="205" y="1740"/>
                    <a:pt x="205" y="1740"/>
                  </a:cubicBezTo>
                  <a:cubicBezTo>
                    <a:pt x="205" y="1724"/>
                    <a:pt x="205" y="1724"/>
                    <a:pt x="190" y="1708"/>
                  </a:cubicBezTo>
                  <a:cubicBezTo>
                    <a:pt x="182" y="1708"/>
                    <a:pt x="182" y="1700"/>
                    <a:pt x="174" y="1700"/>
                  </a:cubicBezTo>
                  <a:cubicBezTo>
                    <a:pt x="166" y="1692"/>
                    <a:pt x="158" y="1684"/>
                    <a:pt x="150" y="1653"/>
                  </a:cubicBezTo>
                  <a:cubicBezTo>
                    <a:pt x="150" y="1621"/>
                    <a:pt x="142" y="1613"/>
                    <a:pt x="126" y="1597"/>
                  </a:cubicBezTo>
                  <a:cubicBezTo>
                    <a:pt x="119" y="1597"/>
                    <a:pt x="111" y="1589"/>
                    <a:pt x="111" y="1581"/>
                  </a:cubicBezTo>
                  <a:cubicBezTo>
                    <a:pt x="95" y="1574"/>
                    <a:pt x="95" y="1566"/>
                    <a:pt x="95" y="1550"/>
                  </a:cubicBezTo>
                  <a:cubicBezTo>
                    <a:pt x="95" y="1534"/>
                    <a:pt x="95" y="1510"/>
                    <a:pt x="63" y="1471"/>
                  </a:cubicBezTo>
                  <a:cubicBezTo>
                    <a:pt x="39" y="1439"/>
                    <a:pt x="39" y="1423"/>
                    <a:pt x="39" y="1423"/>
                  </a:cubicBezTo>
                  <a:cubicBezTo>
                    <a:pt x="39" y="1415"/>
                    <a:pt x="47" y="1415"/>
                    <a:pt x="47" y="1415"/>
                  </a:cubicBezTo>
                  <a:lnTo>
                    <a:pt x="55" y="1415"/>
                  </a:lnTo>
                  <a:lnTo>
                    <a:pt x="55" y="1408"/>
                  </a:lnTo>
                  <a:cubicBezTo>
                    <a:pt x="47" y="1384"/>
                    <a:pt x="55" y="1360"/>
                    <a:pt x="71" y="1328"/>
                  </a:cubicBezTo>
                  <a:cubicBezTo>
                    <a:pt x="71" y="1313"/>
                    <a:pt x="71" y="1313"/>
                    <a:pt x="71" y="1313"/>
                  </a:cubicBezTo>
                  <a:cubicBezTo>
                    <a:pt x="87" y="1281"/>
                    <a:pt x="87" y="1273"/>
                    <a:pt x="79" y="1241"/>
                  </a:cubicBezTo>
                  <a:cubicBezTo>
                    <a:pt x="71" y="1234"/>
                    <a:pt x="71" y="1234"/>
                    <a:pt x="71" y="1234"/>
                  </a:cubicBezTo>
                  <a:cubicBezTo>
                    <a:pt x="63" y="1202"/>
                    <a:pt x="71" y="1202"/>
                    <a:pt x="87" y="1186"/>
                  </a:cubicBezTo>
                  <a:cubicBezTo>
                    <a:pt x="95" y="1186"/>
                    <a:pt x="103" y="1178"/>
                    <a:pt x="111" y="1170"/>
                  </a:cubicBezTo>
                  <a:cubicBezTo>
                    <a:pt x="126" y="1155"/>
                    <a:pt x="126" y="1147"/>
                    <a:pt x="119" y="1123"/>
                  </a:cubicBezTo>
                  <a:cubicBezTo>
                    <a:pt x="119" y="1115"/>
                    <a:pt x="119" y="1099"/>
                    <a:pt x="119" y="1083"/>
                  </a:cubicBezTo>
                  <a:cubicBezTo>
                    <a:pt x="119" y="1076"/>
                    <a:pt x="119" y="1068"/>
                    <a:pt x="119" y="1060"/>
                  </a:cubicBezTo>
                  <a:cubicBezTo>
                    <a:pt x="119" y="1036"/>
                    <a:pt x="119" y="1028"/>
                    <a:pt x="111" y="981"/>
                  </a:cubicBezTo>
                  <a:cubicBezTo>
                    <a:pt x="103" y="949"/>
                    <a:pt x="95" y="933"/>
                    <a:pt x="87" y="925"/>
                  </a:cubicBezTo>
                  <a:cubicBezTo>
                    <a:pt x="87" y="910"/>
                    <a:pt x="79" y="902"/>
                    <a:pt x="71" y="878"/>
                  </a:cubicBezTo>
                  <a:cubicBezTo>
                    <a:pt x="63" y="846"/>
                    <a:pt x="55" y="846"/>
                    <a:pt x="47" y="838"/>
                  </a:cubicBezTo>
                  <a:cubicBezTo>
                    <a:pt x="39" y="830"/>
                    <a:pt x="32" y="823"/>
                    <a:pt x="24" y="799"/>
                  </a:cubicBezTo>
                  <a:cubicBezTo>
                    <a:pt x="0" y="767"/>
                    <a:pt x="0" y="759"/>
                    <a:pt x="8" y="736"/>
                  </a:cubicBezTo>
                  <a:cubicBezTo>
                    <a:pt x="8" y="728"/>
                    <a:pt x="16" y="712"/>
                    <a:pt x="16" y="696"/>
                  </a:cubicBezTo>
                  <a:cubicBezTo>
                    <a:pt x="16" y="657"/>
                    <a:pt x="24" y="649"/>
                    <a:pt x="39" y="641"/>
                  </a:cubicBezTo>
                  <a:cubicBezTo>
                    <a:pt x="47" y="633"/>
                    <a:pt x="55" y="633"/>
                    <a:pt x="55" y="625"/>
                  </a:cubicBezTo>
                  <a:cubicBezTo>
                    <a:pt x="71" y="609"/>
                    <a:pt x="95" y="577"/>
                    <a:pt x="119" y="562"/>
                  </a:cubicBezTo>
                  <a:cubicBezTo>
                    <a:pt x="126" y="554"/>
                    <a:pt x="126" y="546"/>
                    <a:pt x="134" y="546"/>
                  </a:cubicBezTo>
                  <a:cubicBezTo>
                    <a:pt x="142" y="538"/>
                    <a:pt x="142" y="530"/>
                    <a:pt x="150" y="514"/>
                  </a:cubicBezTo>
                  <a:cubicBezTo>
                    <a:pt x="150" y="506"/>
                    <a:pt x="150" y="498"/>
                    <a:pt x="158" y="491"/>
                  </a:cubicBezTo>
                  <a:cubicBezTo>
                    <a:pt x="158" y="467"/>
                    <a:pt x="166" y="467"/>
                    <a:pt x="174" y="459"/>
                  </a:cubicBezTo>
                  <a:cubicBezTo>
                    <a:pt x="174" y="459"/>
                    <a:pt x="182" y="451"/>
                    <a:pt x="190" y="435"/>
                  </a:cubicBezTo>
                  <a:cubicBezTo>
                    <a:pt x="198" y="419"/>
                    <a:pt x="198" y="404"/>
                    <a:pt x="190" y="396"/>
                  </a:cubicBezTo>
                  <a:cubicBezTo>
                    <a:pt x="190" y="388"/>
                    <a:pt x="190" y="372"/>
                    <a:pt x="190" y="364"/>
                  </a:cubicBezTo>
                  <a:cubicBezTo>
                    <a:pt x="198" y="340"/>
                    <a:pt x="221" y="324"/>
                    <a:pt x="237" y="309"/>
                  </a:cubicBezTo>
                  <a:cubicBezTo>
                    <a:pt x="237" y="301"/>
                    <a:pt x="245" y="301"/>
                    <a:pt x="245" y="301"/>
                  </a:cubicBezTo>
                  <a:cubicBezTo>
                    <a:pt x="253" y="293"/>
                    <a:pt x="253" y="285"/>
                    <a:pt x="253" y="277"/>
                  </a:cubicBezTo>
                  <a:cubicBezTo>
                    <a:pt x="253" y="277"/>
                    <a:pt x="253" y="261"/>
                    <a:pt x="253" y="246"/>
                  </a:cubicBezTo>
                  <a:cubicBezTo>
                    <a:pt x="253" y="222"/>
                    <a:pt x="261" y="214"/>
                    <a:pt x="269" y="206"/>
                  </a:cubicBezTo>
                  <a:cubicBezTo>
                    <a:pt x="277" y="198"/>
                    <a:pt x="277" y="190"/>
                    <a:pt x="285" y="182"/>
                  </a:cubicBezTo>
                  <a:cubicBezTo>
                    <a:pt x="292" y="158"/>
                    <a:pt x="285" y="151"/>
                    <a:pt x="269" y="143"/>
                  </a:cubicBezTo>
                  <a:cubicBezTo>
                    <a:pt x="261" y="135"/>
                    <a:pt x="253" y="119"/>
                    <a:pt x="245" y="103"/>
                  </a:cubicBezTo>
                  <a:cubicBezTo>
                    <a:pt x="237" y="95"/>
                    <a:pt x="229" y="80"/>
                    <a:pt x="237" y="71"/>
                  </a:cubicBezTo>
                  <a:cubicBezTo>
                    <a:pt x="245" y="48"/>
                    <a:pt x="269" y="32"/>
                    <a:pt x="269" y="32"/>
                  </a:cubicBezTo>
                  <a:lnTo>
                    <a:pt x="269" y="32"/>
                  </a:lnTo>
                  <a:cubicBezTo>
                    <a:pt x="269" y="32"/>
                    <a:pt x="285" y="32"/>
                    <a:pt x="292" y="24"/>
                  </a:cubicBezTo>
                  <a:cubicBezTo>
                    <a:pt x="300" y="16"/>
                    <a:pt x="300" y="8"/>
                    <a:pt x="300" y="8"/>
                  </a:cubicBezTo>
                  <a:cubicBezTo>
                    <a:pt x="292" y="0"/>
                    <a:pt x="292" y="0"/>
                    <a:pt x="292" y="0"/>
                  </a:cubicBezTo>
                  <a:cubicBezTo>
                    <a:pt x="300" y="0"/>
                    <a:pt x="300" y="0"/>
                    <a:pt x="300" y="0"/>
                  </a:cubicBezTo>
                  <a:cubicBezTo>
                    <a:pt x="538" y="71"/>
                    <a:pt x="1035" y="206"/>
                    <a:pt x="1684" y="364"/>
                  </a:cubicBezTo>
                  <a:cubicBezTo>
                    <a:pt x="1692" y="364"/>
                    <a:pt x="1692" y="364"/>
                    <a:pt x="1692" y="364"/>
                  </a:cubicBezTo>
                  <a:cubicBezTo>
                    <a:pt x="1336" y="1755"/>
                    <a:pt x="1336" y="1755"/>
                    <a:pt x="1336" y="1755"/>
                  </a:cubicBezTo>
                  <a:cubicBezTo>
                    <a:pt x="2933" y="4039"/>
                    <a:pt x="2933" y="4039"/>
                    <a:pt x="2933" y="4039"/>
                  </a:cubicBezTo>
                  <a:lnTo>
                    <a:pt x="2933" y="4039"/>
                  </a:lnTo>
                  <a:cubicBezTo>
                    <a:pt x="2933" y="4055"/>
                    <a:pt x="2933" y="4063"/>
                    <a:pt x="2925" y="4086"/>
                  </a:cubicBezTo>
                  <a:cubicBezTo>
                    <a:pt x="2925" y="4110"/>
                    <a:pt x="2933" y="4118"/>
                    <a:pt x="2941" y="4134"/>
                  </a:cubicBezTo>
                  <a:cubicBezTo>
                    <a:pt x="2949" y="4142"/>
                    <a:pt x="2957" y="4150"/>
                    <a:pt x="2965" y="4158"/>
                  </a:cubicBezTo>
                  <a:cubicBezTo>
                    <a:pt x="2965" y="4166"/>
                    <a:pt x="2972" y="4173"/>
                    <a:pt x="2972" y="4181"/>
                  </a:cubicBezTo>
                  <a:cubicBezTo>
                    <a:pt x="2980" y="4197"/>
                    <a:pt x="2988" y="4213"/>
                    <a:pt x="2996" y="4237"/>
                  </a:cubicBezTo>
                  <a:cubicBezTo>
                    <a:pt x="2996" y="4260"/>
                    <a:pt x="3020" y="4324"/>
                    <a:pt x="3044" y="4339"/>
                  </a:cubicBezTo>
                  <a:cubicBezTo>
                    <a:pt x="3051" y="4339"/>
                    <a:pt x="3059" y="4355"/>
                    <a:pt x="3067" y="4371"/>
                  </a:cubicBezTo>
                  <a:cubicBezTo>
                    <a:pt x="3067" y="4387"/>
                    <a:pt x="3067" y="4403"/>
                    <a:pt x="3059" y="4411"/>
                  </a:cubicBezTo>
                  <a:cubicBezTo>
                    <a:pt x="3051" y="4426"/>
                    <a:pt x="3044" y="4426"/>
                    <a:pt x="3036" y="4434"/>
                  </a:cubicBezTo>
                  <a:cubicBezTo>
                    <a:pt x="3028" y="4434"/>
                    <a:pt x="3012" y="4442"/>
                    <a:pt x="2996" y="4450"/>
                  </a:cubicBezTo>
                  <a:cubicBezTo>
                    <a:pt x="2980" y="4458"/>
                    <a:pt x="2965" y="4474"/>
                    <a:pt x="2957" y="4490"/>
                  </a:cubicBezTo>
                  <a:cubicBezTo>
                    <a:pt x="2941" y="4506"/>
                    <a:pt x="2925" y="4521"/>
                    <a:pt x="2901" y="4529"/>
                  </a:cubicBezTo>
                  <a:cubicBezTo>
                    <a:pt x="2878" y="4545"/>
                    <a:pt x="2885" y="4561"/>
                    <a:pt x="2885" y="4584"/>
                  </a:cubicBezTo>
                  <a:cubicBezTo>
                    <a:pt x="2885" y="4592"/>
                    <a:pt x="2893" y="4608"/>
                    <a:pt x="2885" y="4632"/>
                  </a:cubicBezTo>
                  <a:cubicBezTo>
                    <a:pt x="2878" y="4671"/>
                    <a:pt x="2846" y="4719"/>
                    <a:pt x="2830" y="4750"/>
                  </a:cubicBezTo>
                  <a:cubicBezTo>
                    <a:pt x="2822" y="4758"/>
                    <a:pt x="2822" y="4758"/>
                    <a:pt x="2814" y="4766"/>
                  </a:cubicBezTo>
                  <a:cubicBezTo>
                    <a:pt x="2807" y="4774"/>
                    <a:pt x="2798" y="4782"/>
                    <a:pt x="2783" y="4782"/>
                  </a:cubicBezTo>
                  <a:cubicBezTo>
                    <a:pt x="2775" y="4790"/>
                    <a:pt x="2759" y="4790"/>
                    <a:pt x="2751" y="4806"/>
                  </a:cubicBezTo>
                  <a:cubicBezTo>
                    <a:pt x="2743" y="4822"/>
                    <a:pt x="2751" y="4830"/>
                    <a:pt x="2751" y="4845"/>
                  </a:cubicBezTo>
                  <a:cubicBezTo>
                    <a:pt x="2759" y="4853"/>
                    <a:pt x="2767" y="4869"/>
                    <a:pt x="2767" y="4885"/>
                  </a:cubicBezTo>
                  <a:cubicBezTo>
                    <a:pt x="2767" y="4908"/>
                    <a:pt x="2759" y="4908"/>
                    <a:pt x="2751" y="4917"/>
                  </a:cubicBezTo>
                  <a:cubicBezTo>
                    <a:pt x="2751" y="4917"/>
                    <a:pt x="2751" y="4917"/>
                    <a:pt x="2751" y="4932"/>
                  </a:cubicBezTo>
                  <a:cubicBezTo>
                    <a:pt x="2751" y="4940"/>
                    <a:pt x="2751" y="4948"/>
                    <a:pt x="2767" y="4948"/>
                  </a:cubicBezTo>
                  <a:cubicBezTo>
                    <a:pt x="2775" y="4948"/>
                    <a:pt x="2783" y="4948"/>
                    <a:pt x="2798" y="4956"/>
                  </a:cubicBezTo>
                  <a:cubicBezTo>
                    <a:pt x="2822" y="4964"/>
                    <a:pt x="2822" y="4972"/>
                    <a:pt x="2830" y="5011"/>
                  </a:cubicBezTo>
                  <a:lnTo>
                    <a:pt x="2830" y="5011"/>
                  </a:lnTo>
                  <a:cubicBezTo>
                    <a:pt x="2830" y="5035"/>
                    <a:pt x="2822" y="5043"/>
                    <a:pt x="2807" y="5043"/>
                  </a:cubicBezTo>
                  <a:cubicBezTo>
                    <a:pt x="2798" y="5051"/>
                    <a:pt x="2798" y="5051"/>
                    <a:pt x="2791" y="5067"/>
                  </a:cubicBezTo>
                  <a:cubicBezTo>
                    <a:pt x="2791" y="5098"/>
                    <a:pt x="2743" y="5098"/>
                    <a:pt x="2727" y="5098"/>
                  </a:cubicBezTo>
                  <a:cubicBezTo>
                    <a:pt x="2719" y="5098"/>
                    <a:pt x="2704" y="5106"/>
                    <a:pt x="2688" y="5106"/>
                  </a:cubicBezTo>
                  <a:close/>
                  <a:moveTo>
                    <a:pt x="1723" y="4980"/>
                  </a:moveTo>
                  <a:lnTo>
                    <a:pt x="1723" y="4980"/>
                  </a:lnTo>
                  <a:cubicBezTo>
                    <a:pt x="1881" y="4996"/>
                    <a:pt x="2632" y="5083"/>
                    <a:pt x="2672" y="5083"/>
                  </a:cubicBezTo>
                  <a:cubicBezTo>
                    <a:pt x="2680" y="5090"/>
                    <a:pt x="2688" y="5090"/>
                    <a:pt x="2696" y="5098"/>
                  </a:cubicBezTo>
                  <a:cubicBezTo>
                    <a:pt x="2704" y="5098"/>
                    <a:pt x="2719" y="5090"/>
                    <a:pt x="2727" y="5090"/>
                  </a:cubicBezTo>
                  <a:cubicBezTo>
                    <a:pt x="2743" y="5090"/>
                    <a:pt x="2783" y="5090"/>
                    <a:pt x="2783" y="5067"/>
                  </a:cubicBezTo>
                  <a:cubicBezTo>
                    <a:pt x="2791" y="5051"/>
                    <a:pt x="2798" y="5043"/>
                    <a:pt x="2807" y="5043"/>
                  </a:cubicBezTo>
                  <a:cubicBezTo>
                    <a:pt x="2814" y="5035"/>
                    <a:pt x="2822" y="5035"/>
                    <a:pt x="2822" y="5011"/>
                  </a:cubicBezTo>
                  <a:lnTo>
                    <a:pt x="2822" y="5011"/>
                  </a:lnTo>
                  <a:cubicBezTo>
                    <a:pt x="2814" y="4972"/>
                    <a:pt x="2814" y="4972"/>
                    <a:pt x="2791" y="4956"/>
                  </a:cubicBezTo>
                  <a:cubicBezTo>
                    <a:pt x="2783" y="4956"/>
                    <a:pt x="2775" y="4956"/>
                    <a:pt x="2767" y="4956"/>
                  </a:cubicBezTo>
                  <a:cubicBezTo>
                    <a:pt x="2751" y="4948"/>
                    <a:pt x="2743" y="4948"/>
                    <a:pt x="2743" y="4932"/>
                  </a:cubicBezTo>
                  <a:cubicBezTo>
                    <a:pt x="2743" y="4917"/>
                    <a:pt x="2743" y="4917"/>
                    <a:pt x="2751" y="4908"/>
                  </a:cubicBezTo>
                  <a:cubicBezTo>
                    <a:pt x="2751" y="4908"/>
                    <a:pt x="2759" y="4901"/>
                    <a:pt x="2759" y="4885"/>
                  </a:cubicBezTo>
                  <a:cubicBezTo>
                    <a:pt x="2759" y="4869"/>
                    <a:pt x="2751" y="4861"/>
                    <a:pt x="2751" y="4845"/>
                  </a:cubicBezTo>
                  <a:cubicBezTo>
                    <a:pt x="2743" y="4830"/>
                    <a:pt x="2735" y="4822"/>
                    <a:pt x="2743" y="4806"/>
                  </a:cubicBezTo>
                  <a:cubicBezTo>
                    <a:pt x="2751" y="4782"/>
                    <a:pt x="2767" y="4782"/>
                    <a:pt x="2783" y="4774"/>
                  </a:cubicBezTo>
                  <a:cubicBezTo>
                    <a:pt x="2798" y="4774"/>
                    <a:pt x="2807" y="4766"/>
                    <a:pt x="2814" y="4758"/>
                  </a:cubicBezTo>
                  <a:cubicBezTo>
                    <a:pt x="2814" y="4758"/>
                    <a:pt x="2814" y="4750"/>
                    <a:pt x="2822" y="4743"/>
                  </a:cubicBezTo>
                  <a:cubicBezTo>
                    <a:pt x="2838" y="4711"/>
                    <a:pt x="2870" y="4664"/>
                    <a:pt x="2878" y="4632"/>
                  </a:cubicBezTo>
                  <a:cubicBezTo>
                    <a:pt x="2885" y="4608"/>
                    <a:pt x="2878" y="4600"/>
                    <a:pt x="2878" y="4584"/>
                  </a:cubicBezTo>
                  <a:cubicBezTo>
                    <a:pt x="2878" y="4561"/>
                    <a:pt x="2870" y="4537"/>
                    <a:pt x="2901" y="4521"/>
                  </a:cubicBezTo>
                  <a:cubicBezTo>
                    <a:pt x="2917" y="4513"/>
                    <a:pt x="2933" y="4497"/>
                    <a:pt x="2949" y="4482"/>
                  </a:cubicBezTo>
                  <a:cubicBezTo>
                    <a:pt x="2965" y="4466"/>
                    <a:pt x="2980" y="4450"/>
                    <a:pt x="2996" y="4442"/>
                  </a:cubicBezTo>
                  <a:cubicBezTo>
                    <a:pt x="3012" y="4434"/>
                    <a:pt x="3020" y="4426"/>
                    <a:pt x="3028" y="4426"/>
                  </a:cubicBezTo>
                  <a:cubicBezTo>
                    <a:pt x="3044" y="4418"/>
                    <a:pt x="3051" y="4418"/>
                    <a:pt x="3051" y="4411"/>
                  </a:cubicBezTo>
                  <a:cubicBezTo>
                    <a:pt x="3059" y="4403"/>
                    <a:pt x="3059" y="4387"/>
                    <a:pt x="3059" y="4371"/>
                  </a:cubicBezTo>
                  <a:cubicBezTo>
                    <a:pt x="3051" y="4355"/>
                    <a:pt x="3044" y="4347"/>
                    <a:pt x="3036" y="4339"/>
                  </a:cubicBezTo>
                  <a:cubicBezTo>
                    <a:pt x="3012" y="4331"/>
                    <a:pt x="2988" y="4260"/>
                    <a:pt x="2988" y="4237"/>
                  </a:cubicBezTo>
                  <a:cubicBezTo>
                    <a:pt x="2980" y="4213"/>
                    <a:pt x="2980" y="4205"/>
                    <a:pt x="2965" y="4181"/>
                  </a:cubicBezTo>
                  <a:cubicBezTo>
                    <a:pt x="2965" y="4181"/>
                    <a:pt x="2957" y="4173"/>
                    <a:pt x="2957" y="4166"/>
                  </a:cubicBezTo>
                  <a:cubicBezTo>
                    <a:pt x="2949" y="4150"/>
                    <a:pt x="2941" y="4142"/>
                    <a:pt x="2933" y="4134"/>
                  </a:cubicBezTo>
                  <a:cubicBezTo>
                    <a:pt x="2925" y="4126"/>
                    <a:pt x="2917" y="4110"/>
                    <a:pt x="2917" y="4078"/>
                  </a:cubicBezTo>
                  <a:cubicBezTo>
                    <a:pt x="2925" y="4063"/>
                    <a:pt x="2925" y="4055"/>
                    <a:pt x="2925" y="4039"/>
                  </a:cubicBezTo>
                  <a:cubicBezTo>
                    <a:pt x="1328" y="1763"/>
                    <a:pt x="1328" y="1763"/>
                    <a:pt x="1328" y="1763"/>
                  </a:cubicBezTo>
                  <a:cubicBezTo>
                    <a:pt x="1684" y="372"/>
                    <a:pt x="1684" y="372"/>
                    <a:pt x="1684" y="372"/>
                  </a:cubicBezTo>
                  <a:cubicBezTo>
                    <a:pt x="1035" y="214"/>
                    <a:pt x="545" y="80"/>
                    <a:pt x="308" y="8"/>
                  </a:cubicBezTo>
                  <a:cubicBezTo>
                    <a:pt x="308" y="16"/>
                    <a:pt x="300" y="24"/>
                    <a:pt x="300" y="24"/>
                  </a:cubicBezTo>
                  <a:cubicBezTo>
                    <a:pt x="292" y="40"/>
                    <a:pt x="277" y="40"/>
                    <a:pt x="269" y="40"/>
                  </a:cubicBezTo>
                  <a:cubicBezTo>
                    <a:pt x="269" y="40"/>
                    <a:pt x="245" y="56"/>
                    <a:pt x="245" y="71"/>
                  </a:cubicBezTo>
                  <a:cubicBezTo>
                    <a:pt x="237" y="80"/>
                    <a:pt x="245" y="95"/>
                    <a:pt x="245" y="103"/>
                  </a:cubicBezTo>
                  <a:cubicBezTo>
                    <a:pt x="261" y="119"/>
                    <a:pt x="269" y="127"/>
                    <a:pt x="277" y="135"/>
                  </a:cubicBezTo>
                  <a:cubicBezTo>
                    <a:pt x="292" y="151"/>
                    <a:pt x="300" y="158"/>
                    <a:pt x="292" y="182"/>
                  </a:cubicBezTo>
                  <a:cubicBezTo>
                    <a:pt x="285" y="198"/>
                    <a:pt x="277" y="206"/>
                    <a:pt x="277" y="214"/>
                  </a:cubicBezTo>
                  <a:cubicBezTo>
                    <a:pt x="269" y="222"/>
                    <a:pt x="261" y="230"/>
                    <a:pt x="261" y="246"/>
                  </a:cubicBezTo>
                  <a:cubicBezTo>
                    <a:pt x="261" y="261"/>
                    <a:pt x="261" y="269"/>
                    <a:pt x="261" y="277"/>
                  </a:cubicBezTo>
                  <a:cubicBezTo>
                    <a:pt x="261" y="285"/>
                    <a:pt x="261" y="293"/>
                    <a:pt x="253" y="309"/>
                  </a:cubicBezTo>
                  <a:cubicBezTo>
                    <a:pt x="245" y="309"/>
                    <a:pt x="245" y="309"/>
                    <a:pt x="237" y="309"/>
                  </a:cubicBezTo>
                  <a:cubicBezTo>
                    <a:pt x="221" y="324"/>
                    <a:pt x="205" y="340"/>
                    <a:pt x="198" y="364"/>
                  </a:cubicBezTo>
                  <a:cubicBezTo>
                    <a:pt x="198" y="372"/>
                    <a:pt x="198" y="380"/>
                    <a:pt x="198" y="396"/>
                  </a:cubicBezTo>
                  <a:cubicBezTo>
                    <a:pt x="205" y="404"/>
                    <a:pt x="205" y="419"/>
                    <a:pt x="198" y="443"/>
                  </a:cubicBezTo>
                  <a:cubicBezTo>
                    <a:pt x="182" y="459"/>
                    <a:pt x="182" y="459"/>
                    <a:pt x="174" y="467"/>
                  </a:cubicBezTo>
                  <a:cubicBezTo>
                    <a:pt x="174" y="467"/>
                    <a:pt x="166" y="475"/>
                    <a:pt x="166" y="491"/>
                  </a:cubicBezTo>
                  <a:cubicBezTo>
                    <a:pt x="158" y="498"/>
                    <a:pt x="158" y="506"/>
                    <a:pt x="158" y="514"/>
                  </a:cubicBezTo>
                  <a:cubicBezTo>
                    <a:pt x="150" y="530"/>
                    <a:pt x="150" y="538"/>
                    <a:pt x="142" y="554"/>
                  </a:cubicBezTo>
                  <a:cubicBezTo>
                    <a:pt x="134" y="554"/>
                    <a:pt x="126" y="562"/>
                    <a:pt x="119" y="570"/>
                  </a:cubicBezTo>
                  <a:cubicBezTo>
                    <a:pt x="103" y="586"/>
                    <a:pt x="71" y="609"/>
                    <a:pt x="63" y="633"/>
                  </a:cubicBezTo>
                  <a:cubicBezTo>
                    <a:pt x="55" y="641"/>
                    <a:pt x="47" y="641"/>
                    <a:pt x="47" y="649"/>
                  </a:cubicBezTo>
                  <a:cubicBezTo>
                    <a:pt x="32" y="657"/>
                    <a:pt x="24" y="664"/>
                    <a:pt x="24" y="696"/>
                  </a:cubicBezTo>
                  <a:cubicBezTo>
                    <a:pt x="24" y="712"/>
                    <a:pt x="16" y="728"/>
                    <a:pt x="16" y="736"/>
                  </a:cubicBezTo>
                  <a:cubicBezTo>
                    <a:pt x="8" y="759"/>
                    <a:pt x="8" y="767"/>
                    <a:pt x="24" y="799"/>
                  </a:cubicBezTo>
                  <a:cubicBezTo>
                    <a:pt x="39" y="815"/>
                    <a:pt x="47" y="823"/>
                    <a:pt x="55" y="830"/>
                  </a:cubicBezTo>
                  <a:cubicBezTo>
                    <a:pt x="63" y="838"/>
                    <a:pt x="71" y="846"/>
                    <a:pt x="79" y="878"/>
                  </a:cubicBezTo>
                  <a:cubicBezTo>
                    <a:pt x="87" y="894"/>
                    <a:pt x="87" y="910"/>
                    <a:pt x="95" y="917"/>
                  </a:cubicBezTo>
                  <a:cubicBezTo>
                    <a:pt x="103" y="933"/>
                    <a:pt x="111" y="941"/>
                    <a:pt x="119" y="973"/>
                  </a:cubicBezTo>
                  <a:cubicBezTo>
                    <a:pt x="126" y="1028"/>
                    <a:pt x="126" y="1036"/>
                    <a:pt x="126" y="1060"/>
                  </a:cubicBezTo>
                  <a:cubicBezTo>
                    <a:pt x="126" y="1068"/>
                    <a:pt x="126" y="1076"/>
                    <a:pt x="126" y="1083"/>
                  </a:cubicBezTo>
                  <a:cubicBezTo>
                    <a:pt x="119" y="1099"/>
                    <a:pt x="126" y="1115"/>
                    <a:pt x="126" y="1123"/>
                  </a:cubicBezTo>
                  <a:cubicBezTo>
                    <a:pt x="134" y="1147"/>
                    <a:pt x="134" y="1163"/>
                    <a:pt x="111" y="1178"/>
                  </a:cubicBezTo>
                  <a:cubicBezTo>
                    <a:pt x="103" y="1186"/>
                    <a:pt x="95" y="1186"/>
                    <a:pt x="95" y="1194"/>
                  </a:cubicBezTo>
                  <a:cubicBezTo>
                    <a:pt x="79" y="1202"/>
                    <a:pt x="71" y="1210"/>
                    <a:pt x="79" y="1234"/>
                  </a:cubicBezTo>
                  <a:cubicBezTo>
                    <a:pt x="87" y="1241"/>
                    <a:pt x="87" y="1241"/>
                    <a:pt x="87" y="1241"/>
                  </a:cubicBezTo>
                  <a:cubicBezTo>
                    <a:pt x="95" y="1273"/>
                    <a:pt x="95" y="1281"/>
                    <a:pt x="79" y="1321"/>
                  </a:cubicBezTo>
                  <a:cubicBezTo>
                    <a:pt x="79" y="1328"/>
                    <a:pt x="79" y="1328"/>
                    <a:pt x="79" y="1328"/>
                  </a:cubicBezTo>
                  <a:cubicBezTo>
                    <a:pt x="63" y="1360"/>
                    <a:pt x="55" y="1384"/>
                    <a:pt x="63" y="1408"/>
                  </a:cubicBezTo>
                  <a:lnTo>
                    <a:pt x="63" y="1415"/>
                  </a:lnTo>
                  <a:cubicBezTo>
                    <a:pt x="55" y="1423"/>
                    <a:pt x="55" y="1423"/>
                    <a:pt x="47" y="1423"/>
                  </a:cubicBezTo>
                  <a:lnTo>
                    <a:pt x="47" y="1423"/>
                  </a:lnTo>
                  <a:cubicBezTo>
                    <a:pt x="47" y="1423"/>
                    <a:pt x="47" y="1439"/>
                    <a:pt x="71" y="1463"/>
                  </a:cubicBezTo>
                  <a:cubicBezTo>
                    <a:pt x="103" y="1510"/>
                    <a:pt x="103" y="1534"/>
                    <a:pt x="103" y="1550"/>
                  </a:cubicBezTo>
                  <a:cubicBezTo>
                    <a:pt x="103" y="1558"/>
                    <a:pt x="103" y="1566"/>
                    <a:pt x="111" y="1581"/>
                  </a:cubicBezTo>
                  <a:cubicBezTo>
                    <a:pt x="119" y="1589"/>
                    <a:pt x="126" y="1589"/>
                    <a:pt x="126" y="1597"/>
                  </a:cubicBezTo>
                  <a:cubicBezTo>
                    <a:pt x="142" y="1613"/>
                    <a:pt x="150" y="1621"/>
                    <a:pt x="158" y="1653"/>
                  </a:cubicBezTo>
                  <a:cubicBezTo>
                    <a:pt x="166" y="1684"/>
                    <a:pt x="174" y="1684"/>
                    <a:pt x="182" y="1692"/>
                  </a:cubicBezTo>
                  <a:cubicBezTo>
                    <a:pt x="182" y="1692"/>
                    <a:pt x="190" y="1700"/>
                    <a:pt x="198" y="1700"/>
                  </a:cubicBezTo>
                  <a:cubicBezTo>
                    <a:pt x="214" y="1716"/>
                    <a:pt x="214" y="1724"/>
                    <a:pt x="214" y="1740"/>
                  </a:cubicBezTo>
                  <a:cubicBezTo>
                    <a:pt x="214" y="1740"/>
                    <a:pt x="214" y="1747"/>
                    <a:pt x="214" y="1763"/>
                  </a:cubicBezTo>
                  <a:cubicBezTo>
                    <a:pt x="221" y="1787"/>
                    <a:pt x="221" y="1787"/>
                    <a:pt x="229" y="1787"/>
                  </a:cubicBezTo>
                  <a:cubicBezTo>
                    <a:pt x="237" y="1795"/>
                    <a:pt x="237" y="1803"/>
                    <a:pt x="237" y="1819"/>
                  </a:cubicBezTo>
                  <a:cubicBezTo>
                    <a:pt x="245" y="1850"/>
                    <a:pt x="237" y="1890"/>
                    <a:pt x="221" y="1905"/>
                  </a:cubicBezTo>
                  <a:lnTo>
                    <a:pt x="214" y="1905"/>
                  </a:lnTo>
                  <a:cubicBezTo>
                    <a:pt x="205" y="1914"/>
                    <a:pt x="190" y="1929"/>
                    <a:pt x="190" y="1937"/>
                  </a:cubicBezTo>
                  <a:cubicBezTo>
                    <a:pt x="190" y="1937"/>
                    <a:pt x="190" y="1937"/>
                    <a:pt x="205" y="1937"/>
                  </a:cubicBezTo>
                  <a:cubicBezTo>
                    <a:pt x="214" y="1937"/>
                    <a:pt x="221" y="1937"/>
                    <a:pt x="229" y="1937"/>
                  </a:cubicBezTo>
                  <a:cubicBezTo>
                    <a:pt x="237" y="1937"/>
                    <a:pt x="237" y="1937"/>
                    <a:pt x="245" y="1937"/>
                  </a:cubicBezTo>
                  <a:cubicBezTo>
                    <a:pt x="261" y="1937"/>
                    <a:pt x="269" y="1945"/>
                    <a:pt x="277" y="1977"/>
                  </a:cubicBezTo>
                  <a:cubicBezTo>
                    <a:pt x="300" y="2024"/>
                    <a:pt x="316" y="2056"/>
                    <a:pt x="332" y="2056"/>
                  </a:cubicBezTo>
                  <a:cubicBezTo>
                    <a:pt x="332" y="2064"/>
                    <a:pt x="340" y="2064"/>
                    <a:pt x="348" y="2064"/>
                  </a:cubicBezTo>
                  <a:cubicBezTo>
                    <a:pt x="356" y="2064"/>
                    <a:pt x="364" y="2064"/>
                    <a:pt x="364" y="2040"/>
                  </a:cubicBezTo>
                  <a:cubicBezTo>
                    <a:pt x="364" y="2032"/>
                    <a:pt x="364" y="2024"/>
                    <a:pt x="364" y="2024"/>
                  </a:cubicBezTo>
                  <a:cubicBezTo>
                    <a:pt x="364" y="2008"/>
                    <a:pt x="364" y="2000"/>
                    <a:pt x="372" y="1985"/>
                  </a:cubicBezTo>
                  <a:cubicBezTo>
                    <a:pt x="379" y="1969"/>
                    <a:pt x="379" y="1953"/>
                    <a:pt x="379" y="1945"/>
                  </a:cubicBezTo>
                  <a:cubicBezTo>
                    <a:pt x="379" y="1937"/>
                    <a:pt x="379" y="1921"/>
                    <a:pt x="395" y="1921"/>
                  </a:cubicBezTo>
                  <a:cubicBezTo>
                    <a:pt x="395" y="1921"/>
                    <a:pt x="395" y="1921"/>
                    <a:pt x="395" y="1929"/>
                  </a:cubicBezTo>
                  <a:cubicBezTo>
                    <a:pt x="419" y="1929"/>
                    <a:pt x="427" y="1937"/>
                    <a:pt x="451" y="1961"/>
                  </a:cubicBezTo>
                  <a:cubicBezTo>
                    <a:pt x="458" y="1969"/>
                    <a:pt x="458" y="1977"/>
                    <a:pt x="458" y="1985"/>
                  </a:cubicBezTo>
                  <a:cubicBezTo>
                    <a:pt x="451" y="2000"/>
                    <a:pt x="443" y="2008"/>
                    <a:pt x="427" y="2008"/>
                  </a:cubicBezTo>
                  <a:cubicBezTo>
                    <a:pt x="419" y="2008"/>
                    <a:pt x="411" y="2016"/>
                    <a:pt x="403" y="2016"/>
                  </a:cubicBezTo>
                  <a:cubicBezTo>
                    <a:pt x="403" y="2024"/>
                    <a:pt x="395" y="2032"/>
                    <a:pt x="403" y="2048"/>
                  </a:cubicBezTo>
                  <a:cubicBezTo>
                    <a:pt x="403" y="2048"/>
                    <a:pt x="403" y="2056"/>
                    <a:pt x="411" y="2056"/>
                  </a:cubicBezTo>
                  <a:cubicBezTo>
                    <a:pt x="419" y="2064"/>
                    <a:pt x="427" y="2064"/>
                    <a:pt x="427" y="2087"/>
                  </a:cubicBezTo>
                  <a:cubicBezTo>
                    <a:pt x="435" y="2095"/>
                    <a:pt x="435" y="2111"/>
                    <a:pt x="435" y="2127"/>
                  </a:cubicBezTo>
                  <a:cubicBezTo>
                    <a:pt x="443" y="2151"/>
                    <a:pt x="451" y="2174"/>
                    <a:pt x="451" y="2198"/>
                  </a:cubicBezTo>
                  <a:cubicBezTo>
                    <a:pt x="451" y="2206"/>
                    <a:pt x="458" y="2222"/>
                    <a:pt x="458" y="2230"/>
                  </a:cubicBezTo>
                  <a:cubicBezTo>
                    <a:pt x="466" y="2245"/>
                    <a:pt x="466" y="2253"/>
                    <a:pt x="458" y="2261"/>
                  </a:cubicBezTo>
                  <a:cubicBezTo>
                    <a:pt x="458" y="2269"/>
                    <a:pt x="458" y="2269"/>
                    <a:pt x="451" y="2269"/>
                  </a:cubicBezTo>
                  <a:cubicBezTo>
                    <a:pt x="443" y="2269"/>
                    <a:pt x="435" y="2269"/>
                    <a:pt x="435" y="2269"/>
                  </a:cubicBezTo>
                  <a:cubicBezTo>
                    <a:pt x="435" y="2277"/>
                    <a:pt x="435" y="2277"/>
                    <a:pt x="427" y="2277"/>
                  </a:cubicBezTo>
                  <a:cubicBezTo>
                    <a:pt x="419" y="2277"/>
                    <a:pt x="419" y="2269"/>
                    <a:pt x="395" y="2230"/>
                  </a:cubicBezTo>
                  <a:cubicBezTo>
                    <a:pt x="387" y="2206"/>
                    <a:pt x="379" y="2198"/>
                    <a:pt x="379" y="2182"/>
                  </a:cubicBezTo>
                  <a:cubicBezTo>
                    <a:pt x="364" y="2158"/>
                    <a:pt x="364" y="2158"/>
                    <a:pt x="348" y="2151"/>
                  </a:cubicBezTo>
                  <a:cubicBezTo>
                    <a:pt x="340" y="2143"/>
                    <a:pt x="340" y="2143"/>
                    <a:pt x="332" y="2143"/>
                  </a:cubicBezTo>
                  <a:cubicBezTo>
                    <a:pt x="332" y="2143"/>
                    <a:pt x="324" y="2143"/>
                    <a:pt x="324" y="2167"/>
                  </a:cubicBezTo>
                  <a:cubicBezTo>
                    <a:pt x="324" y="2182"/>
                    <a:pt x="332" y="2190"/>
                    <a:pt x="332" y="2198"/>
                  </a:cubicBezTo>
                  <a:cubicBezTo>
                    <a:pt x="332" y="2214"/>
                    <a:pt x="340" y="2230"/>
                    <a:pt x="332" y="2253"/>
                  </a:cubicBezTo>
                  <a:cubicBezTo>
                    <a:pt x="324" y="2269"/>
                    <a:pt x="316" y="2277"/>
                    <a:pt x="316" y="2285"/>
                  </a:cubicBezTo>
                  <a:cubicBezTo>
                    <a:pt x="308" y="2301"/>
                    <a:pt x="308" y="2301"/>
                    <a:pt x="308" y="2325"/>
                  </a:cubicBezTo>
                  <a:cubicBezTo>
                    <a:pt x="308" y="2340"/>
                    <a:pt x="308" y="2348"/>
                    <a:pt x="308" y="2356"/>
                  </a:cubicBezTo>
                  <a:cubicBezTo>
                    <a:pt x="308" y="2388"/>
                    <a:pt x="300" y="2411"/>
                    <a:pt x="324" y="2435"/>
                  </a:cubicBezTo>
                  <a:cubicBezTo>
                    <a:pt x="332" y="2451"/>
                    <a:pt x="340" y="2459"/>
                    <a:pt x="348" y="2459"/>
                  </a:cubicBezTo>
                  <a:cubicBezTo>
                    <a:pt x="356" y="2467"/>
                    <a:pt x="356" y="2467"/>
                    <a:pt x="379" y="2498"/>
                  </a:cubicBezTo>
                  <a:cubicBezTo>
                    <a:pt x="395" y="2514"/>
                    <a:pt x="395" y="2522"/>
                    <a:pt x="403" y="2522"/>
                  </a:cubicBezTo>
                  <a:cubicBezTo>
                    <a:pt x="403" y="2522"/>
                    <a:pt x="403" y="2522"/>
                    <a:pt x="411" y="2522"/>
                  </a:cubicBezTo>
                  <a:cubicBezTo>
                    <a:pt x="411" y="2522"/>
                    <a:pt x="411" y="2522"/>
                    <a:pt x="419" y="2522"/>
                  </a:cubicBezTo>
                  <a:cubicBezTo>
                    <a:pt x="427" y="2522"/>
                    <a:pt x="427" y="2522"/>
                    <a:pt x="435" y="2522"/>
                  </a:cubicBezTo>
                  <a:cubicBezTo>
                    <a:pt x="443" y="2522"/>
                    <a:pt x="451" y="2522"/>
                    <a:pt x="458" y="2522"/>
                  </a:cubicBezTo>
                  <a:cubicBezTo>
                    <a:pt x="466" y="2530"/>
                    <a:pt x="474" y="2530"/>
                    <a:pt x="482" y="2538"/>
                  </a:cubicBezTo>
                  <a:cubicBezTo>
                    <a:pt x="490" y="2546"/>
                    <a:pt x="482" y="2554"/>
                    <a:pt x="482" y="2578"/>
                  </a:cubicBezTo>
                  <a:cubicBezTo>
                    <a:pt x="482" y="2585"/>
                    <a:pt x="474" y="2593"/>
                    <a:pt x="474" y="2601"/>
                  </a:cubicBezTo>
                  <a:cubicBezTo>
                    <a:pt x="466" y="2641"/>
                    <a:pt x="466" y="2672"/>
                    <a:pt x="419" y="2672"/>
                  </a:cubicBezTo>
                  <a:cubicBezTo>
                    <a:pt x="411" y="2680"/>
                    <a:pt x="411" y="2680"/>
                    <a:pt x="403" y="2680"/>
                  </a:cubicBezTo>
                  <a:cubicBezTo>
                    <a:pt x="395" y="2680"/>
                    <a:pt x="395" y="2680"/>
                    <a:pt x="395" y="2680"/>
                  </a:cubicBezTo>
                  <a:lnTo>
                    <a:pt x="395" y="2680"/>
                  </a:lnTo>
                  <a:cubicBezTo>
                    <a:pt x="395" y="2688"/>
                    <a:pt x="395" y="2696"/>
                    <a:pt x="395" y="2712"/>
                  </a:cubicBezTo>
                  <a:cubicBezTo>
                    <a:pt x="387" y="2775"/>
                    <a:pt x="387" y="2846"/>
                    <a:pt x="403" y="2862"/>
                  </a:cubicBezTo>
                  <a:cubicBezTo>
                    <a:pt x="427" y="2886"/>
                    <a:pt x="435" y="2902"/>
                    <a:pt x="451" y="2933"/>
                  </a:cubicBezTo>
                  <a:cubicBezTo>
                    <a:pt x="466" y="2972"/>
                    <a:pt x="474" y="2996"/>
                    <a:pt x="490" y="2996"/>
                  </a:cubicBezTo>
                  <a:cubicBezTo>
                    <a:pt x="506" y="3003"/>
                    <a:pt x="506" y="3019"/>
                    <a:pt x="506" y="3043"/>
                  </a:cubicBezTo>
                  <a:cubicBezTo>
                    <a:pt x="506" y="3051"/>
                    <a:pt x="506" y="3059"/>
                    <a:pt x="506" y="3067"/>
                  </a:cubicBezTo>
                  <a:cubicBezTo>
                    <a:pt x="506" y="3098"/>
                    <a:pt x="514" y="3106"/>
                    <a:pt x="530" y="3114"/>
                  </a:cubicBezTo>
                  <a:cubicBezTo>
                    <a:pt x="538" y="3122"/>
                    <a:pt x="538" y="3130"/>
                    <a:pt x="538" y="3138"/>
                  </a:cubicBezTo>
                  <a:cubicBezTo>
                    <a:pt x="538" y="3146"/>
                    <a:pt x="538" y="3154"/>
                    <a:pt x="545" y="3169"/>
                  </a:cubicBezTo>
                  <a:cubicBezTo>
                    <a:pt x="553" y="3185"/>
                    <a:pt x="553" y="3185"/>
                    <a:pt x="553" y="3185"/>
                  </a:cubicBezTo>
                  <a:cubicBezTo>
                    <a:pt x="561" y="3193"/>
                    <a:pt x="561" y="3193"/>
                    <a:pt x="569" y="3209"/>
                  </a:cubicBezTo>
                  <a:cubicBezTo>
                    <a:pt x="569" y="3225"/>
                    <a:pt x="577" y="3233"/>
                    <a:pt x="577" y="3241"/>
                  </a:cubicBezTo>
                  <a:cubicBezTo>
                    <a:pt x="585" y="3264"/>
                    <a:pt x="593" y="3280"/>
                    <a:pt x="609" y="3296"/>
                  </a:cubicBezTo>
                  <a:cubicBezTo>
                    <a:pt x="632" y="3304"/>
                    <a:pt x="648" y="3320"/>
                    <a:pt x="656" y="3336"/>
                  </a:cubicBezTo>
                  <a:cubicBezTo>
                    <a:pt x="656" y="3343"/>
                    <a:pt x="656" y="3351"/>
                    <a:pt x="648" y="3359"/>
                  </a:cubicBezTo>
                  <a:cubicBezTo>
                    <a:pt x="632" y="3391"/>
                    <a:pt x="609" y="3422"/>
                    <a:pt x="632" y="3438"/>
                  </a:cubicBezTo>
                  <a:cubicBezTo>
                    <a:pt x="640" y="3438"/>
                    <a:pt x="648" y="3446"/>
                    <a:pt x="648" y="3446"/>
                  </a:cubicBezTo>
                  <a:cubicBezTo>
                    <a:pt x="672" y="3454"/>
                    <a:pt x="696" y="3470"/>
                    <a:pt x="688" y="3509"/>
                  </a:cubicBezTo>
                  <a:cubicBezTo>
                    <a:pt x="688" y="3533"/>
                    <a:pt x="680" y="3541"/>
                    <a:pt x="672" y="3549"/>
                  </a:cubicBezTo>
                  <a:cubicBezTo>
                    <a:pt x="664" y="3557"/>
                    <a:pt x="664" y="3557"/>
                    <a:pt x="664" y="3580"/>
                  </a:cubicBezTo>
                  <a:cubicBezTo>
                    <a:pt x="672" y="3604"/>
                    <a:pt x="664" y="3612"/>
                    <a:pt x="656" y="3628"/>
                  </a:cubicBezTo>
                  <a:cubicBezTo>
                    <a:pt x="648" y="3636"/>
                    <a:pt x="648" y="3644"/>
                    <a:pt x="648" y="3660"/>
                  </a:cubicBezTo>
                  <a:cubicBezTo>
                    <a:pt x="640" y="3675"/>
                    <a:pt x="640" y="3683"/>
                    <a:pt x="632" y="3691"/>
                  </a:cubicBezTo>
                  <a:cubicBezTo>
                    <a:pt x="632" y="3707"/>
                    <a:pt x="625" y="3715"/>
                    <a:pt x="640" y="3723"/>
                  </a:cubicBezTo>
                  <a:cubicBezTo>
                    <a:pt x="648" y="3731"/>
                    <a:pt x="648" y="3739"/>
                    <a:pt x="656" y="3739"/>
                  </a:cubicBezTo>
                  <a:cubicBezTo>
                    <a:pt x="664" y="3747"/>
                    <a:pt x="672" y="3754"/>
                    <a:pt x="680" y="3778"/>
                  </a:cubicBezTo>
                  <a:cubicBezTo>
                    <a:pt x="680" y="3810"/>
                    <a:pt x="696" y="3818"/>
                    <a:pt x="735" y="3818"/>
                  </a:cubicBezTo>
                  <a:cubicBezTo>
                    <a:pt x="783" y="3818"/>
                    <a:pt x="822" y="3818"/>
                    <a:pt x="846" y="3849"/>
                  </a:cubicBezTo>
                  <a:cubicBezTo>
                    <a:pt x="854" y="3873"/>
                    <a:pt x="909" y="3913"/>
                    <a:pt x="949" y="3913"/>
                  </a:cubicBezTo>
                  <a:cubicBezTo>
                    <a:pt x="957" y="3913"/>
                    <a:pt x="964" y="3913"/>
                    <a:pt x="964" y="3905"/>
                  </a:cubicBezTo>
                  <a:cubicBezTo>
                    <a:pt x="972" y="3905"/>
                    <a:pt x="980" y="3905"/>
                    <a:pt x="988" y="3905"/>
                  </a:cubicBezTo>
                  <a:cubicBezTo>
                    <a:pt x="1020" y="3905"/>
                    <a:pt x="1035" y="3920"/>
                    <a:pt x="1044" y="3936"/>
                  </a:cubicBezTo>
                  <a:cubicBezTo>
                    <a:pt x="1044" y="3944"/>
                    <a:pt x="1051" y="3944"/>
                    <a:pt x="1051" y="3944"/>
                  </a:cubicBezTo>
                  <a:cubicBezTo>
                    <a:pt x="1067" y="3960"/>
                    <a:pt x="1107" y="4007"/>
                    <a:pt x="1131" y="4063"/>
                  </a:cubicBezTo>
                  <a:cubicBezTo>
                    <a:pt x="1146" y="4102"/>
                    <a:pt x="1170" y="4110"/>
                    <a:pt x="1186" y="4118"/>
                  </a:cubicBezTo>
                  <a:cubicBezTo>
                    <a:pt x="1194" y="4118"/>
                    <a:pt x="1202" y="4126"/>
                    <a:pt x="1209" y="4126"/>
                  </a:cubicBezTo>
                  <a:cubicBezTo>
                    <a:pt x="1209" y="4126"/>
                    <a:pt x="1217" y="4134"/>
                    <a:pt x="1225" y="4134"/>
                  </a:cubicBezTo>
                  <a:cubicBezTo>
                    <a:pt x="1241" y="4150"/>
                    <a:pt x="1273" y="4173"/>
                    <a:pt x="1312" y="4173"/>
                  </a:cubicBezTo>
                  <a:cubicBezTo>
                    <a:pt x="1320" y="4173"/>
                    <a:pt x="1328" y="4173"/>
                    <a:pt x="1344" y="4166"/>
                  </a:cubicBezTo>
                  <a:cubicBezTo>
                    <a:pt x="1368" y="4166"/>
                    <a:pt x="1384" y="4166"/>
                    <a:pt x="1391" y="4173"/>
                  </a:cubicBezTo>
                  <a:cubicBezTo>
                    <a:pt x="1399" y="4181"/>
                    <a:pt x="1391" y="4197"/>
                    <a:pt x="1391" y="4213"/>
                  </a:cubicBezTo>
                  <a:cubicBezTo>
                    <a:pt x="1391" y="4221"/>
                    <a:pt x="1391" y="4221"/>
                    <a:pt x="1391" y="4229"/>
                  </a:cubicBezTo>
                  <a:cubicBezTo>
                    <a:pt x="1391" y="4229"/>
                    <a:pt x="1391" y="4237"/>
                    <a:pt x="1391" y="4253"/>
                  </a:cubicBezTo>
                  <a:cubicBezTo>
                    <a:pt x="1391" y="4276"/>
                    <a:pt x="1384" y="4324"/>
                    <a:pt x="1407" y="4339"/>
                  </a:cubicBezTo>
                  <a:cubicBezTo>
                    <a:pt x="1407" y="4347"/>
                    <a:pt x="1415" y="4347"/>
                    <a:pt x="1431" y="4347"/>
                  </a:cubicBezTo>
                  <a:cubicBezTo>
                    <a:pt x="1439" y="4347"/>
                    <a:pt x="1447" y="4347"/>
                    <a:pt x="1462" y="4347"/>
                  </a:cubicBezTo>
                  <a:cubicBezTo>
                    <a:pt x="1470" y="4339"/>
                    <a:pt x="1478" y="4339"/>
                    <a:pt x="1486" y="4339"/>
                  </a:cubicBezTo>
                  <a:cubicBezTo>
                    <a:pt x="1502" y="4339"/>
                    <a:pt x="1518" y="4347"/>
                    <a:pt x="1526" y="4379"/>
                  </a:cubicBezTo>
                  <a:cubicBezTo>
                    <a:pt x="1542" y="4426"/>
                    <a:pt x="1613" y="4521"/>
                    <a:pt x="1676" y="4561"/>
                  </a:cubicBezTo>
                  <a:cubicBezTo>
                    <a:pt x="1731" y="4600"/>
                    <a:pt x="1747" y="4814"/>
                    <a:pt x="1739" y="4885"/>
                  </a:cubicBezTo>
                  <a:cubicBezTo>
                    <a:pt x="1739" y="4908"/>
                    <a:pt x="1731" y="4924"/>
                    <a:pt x="1723" y="4940"/>
                  </a:cubicBezTo>
                  <a:cubicBezTo>
                    <a:pt x="1723" y="4956"/>
                    <a:pt x="1715" y="4964"/>
                    <a:pt x="1723" y="4980"/>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53" name="Freeform 50"/>
            <p:cNvSpPr>
              <a:spLocks noChangeArrowheads="1"/>
            </p:cNvSpPr>
            <p:nvPr/>
          </p:nvSpPr>
          <p:spPr bwMode="auto">
            <a:xfrm>
              <a:off x="13628482" y="7230594"/>
              <a:ext cx="1331281" cy="1551616"/>
            </a:xfrm>
            <a:custGeom>
              <a:avLst/>
              <a:gdLst>
                <a:gd name="T0" fmla="*/ 752 w 2531"/>
                <a:gd name="T1" fmla="*/ 8 h 2949"/>
                <a:gd name="T2" fmla="*/ 752 w 2531"/>
                <a:gd name="T3" fmla="*/ 8 h 2949"/>
                <a:gd name="T4" fmla="*/ 752 w 2531"/>
                <a:gd name="T5" fmla="*/ 0 h 2949"/>
                <a:gd name="T6" fmla="*/ 736 w 2531"/>
                <a:gd name="T7" fmla="*/ 0 h 2949"/>
                <a:gd name="T8" fmla="*/ 736 w 2531"/>
                <a:gd name="T9" fmla="*/ 0 h 2949"/>
                <a:gd name="T10" fmla="*/ 712 w 2531"/>
                <a:gd name="T11" fmla="*/ 0 h 2949"/>
                <a:gd name="T12" fmla="*/ 712 w 2531"/>
                <a:gd name="T13" fmla="*/ 0 h 2949"/>
                <a:gd name="T14" fmla="*/ 704 w 2531"/>
                <a:gd name="T15" fmla="*/ 0 h 2949"/>
                <a:gd name="T16" fmla="*/ 704 w 2531"/>
                <a:gd name="T17" fmla="*/ 0 h 2949"/>
                <a:gd name="T18" fmla="*/ 704 w 2531"/>
                <a:gd name="T19" fmla="*/ 0 h 2949"/>
                <a:gd name="T20" fmla="*/ 601 w 2531"/>
                <a:gd name="T21" fmla="*/ 403 h 2949"/>
                <a:gd name="T22" fmla="*/ 546 w 2531"/>
                <a:gd name="T23" fmla="*/ 458 h 2949"/>
                <a:gd name="T24" fmla="*/ 506 w 2531"/>
                <a:gd name="T25" fmla="*/ 411 h 2949"/>
                <a:gd name="T26" fmla="*/ 396 w 2531"/>
                <a:gd name="T27" fmla="*/ 379 h 2949"/>
                <a:gd name="T28" fmla="*/ 372 w 2531"/>
                <a:gd name="T29" fmla="*/ 443 h 2949"/>
                <a:gd name="T30" fmla="*/ 372 w 2531"/>
                <a:gd name="T31" fmla="*/ 506 h 2949"/>
                <a:gd name="T32" fmla="*/ 364 w 2531"/>
                <a:gd name="T33" fmla="*/ 593 h 2949"/>
                <a:gd name="T34" fmla="*/ 333 w 2531"/>
                <a:gd name="T35" fmla="*/ 680 h 2949"/>
                <a:gd name="T36" fmla="*/ 356 w 2531"/>
                <a:gd name="T37" fmla="*/ 798 h 2949"/>
                <a:gd name="T38" fmla="*/ 309 w 2531"/>
                <a:gd name="T39" fmla="*/ 861 h 2949"/>
                <a:gd name="T40" fmla="*/ 293 w 2531"/>
                <a:gd name="T41" fmla="*/ 956 h 2949"/>
                <a:gd name="T42" fmla="*/ 325 w 2531"/>
                <a:gd name="T43" fmla="*/ 1028 h 2949"/>
                <a:gd name="T44" fmla="*/ 364 w 2531"/>
                <a:gd name="T45" fmla="*/ 1107 h 2949"/>
                <a:gd name="T46" fmla="*/ 412 w 2531"/>
                <a:gd name="T47" fmla="*/ 1209 h 2949"/>
                <a:gd name="T48" fmla="*/ 427 w 2531"/>
                <a:gd name="T49" fmla="*/ 1281 h 2949"/>
                <a:gd name="T50" fmla="*/ 364 w 2531"/>
                <a:gd name="T51" fmla="*/ 1312 h 2949"/>
                <a:gd name="T52" fmla="*/ 269 w 2531"/>
                <a:gd name="T53" fmla="*/ 1399 h 2949"/>
                <a:gd name="T54" fmla="*/ 253 w 2531"/>
                <a:gd name="T55" fmla="*/ 1502 h 2949"/>
                <a:gd name="T56" fmla="*/ 182 w 2531"/>
                <a:gd name="T57" fmla="*/ 1636 h 2949"/>
                <a:gd name="T58" fmla="*/ 119 w 2531"/>
                <a:gd name="T59" fmla="*/ 1676 h 2949"/>
                <a:gd name="T60" fmla="*/ 135 w 2531"/>
                <a:gd name="T61" fmla="*/ 1755 h 2949"/>
                <a:gd name="T62" fmla="*/ 119 w 2531"/>
                <a:gd name="T63" fmla="*/ 1802 h 2949"/>
                <a:gd name="T64" fmla="*/ 166 w 2531"/>
                <a:gd name="T65" fmla="*/ 1826 h 2949"/>
                <a:gd name="T66" fmla="*/ 198 w 2531"/>
                <a:gd name="T67" fmla="*/ 1881 h 2949"/>
                <a:gd name="T68" fmla="*/ 159 w 2531"/>
                <a:gd name="T69" fmla="*/ 1937 h 2949"/>
                <a:gd name="T70" fmla="*/ 103 w 2531"/>
                <a:gd name="T71" fmla="*/ 1968 h 2949"/>
                <a:gd name="T72" fmla="*/ 64 w 2531"/>
                <a:gd name="T73" fmla="*/ 1968 h 2949"/>
                <a:gd name="T74" fmla="*/ 32 w 2531"/>
                <a:gd name="T75" fmla="*/ 2016 h 2949"/>
                <a:gd name="T76" fmla="*/ 48 w 2531"/>
                <a:gd name="T77" fmla="*/ 2071 h 2949"/>
                <a:gd name="T78" fmla="*/ 1423 w 2531"/>
                <a:gd name="T79" fmla="*/ 2854 h 2949"/>
                <a:gd name="T80" fmla="*/ 1684 w 2531"/>
                <a:gd name="T81" fmla="*/ 2885 h 2949"/>
                <a:gd name="T82" fmla="*/ 2190 w 2531"/>
                <a:gd name="T83" fmla="*/ 2948 h 2949"/>
                <a:gd name="T84" fmla="*/ 2530 w 2531"/>
                <a:gd name="T85" fmla="*/ 284 h 2949"/>
                <a:gd name="T86" fmla="*/ 752 w 2531"/>
                <a:gd name="T87" fmla="*/ 8 h 2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1" h="2949">
                  <a:moveTo>
                    <a:pt x="752" y="8"/>
                  </a:moveTo>
                  <a:lnTo>
                    <a:pt x="752" y="8"/>
                  </a:lnTo>
                  <a:cubicBezTo>
                    <a:pt x="752" y="0"/>
                    <a:pt x="752" y="0"/>
                    <a:pt x="752" y="0"/>
                  </a:cubicBezTo>
                  <a:cubicBezTo>
                    <a:pt x="744" y="0"/>
                    <a:pt x="736" y="0"/>
                    <a:pt x="736" y="0"/>
                  </a:cubicBezTo>
                  <a:lnTo>
                    <a:pt x="736" y="0"/>
                  </a:lnTo>
                  <a:cubicBezTo>
                    <a:pt x="720" y="0"/>
                    <a:pt x="720" y="0"/>
                    <a:pt x="712" y="0"/>
                  </a:cubicBezTo>
                  <a:lnTo>
                    <a:pt x="712" y="0"/>
                  </a:lnTo>
                  <a:cubicBezTo>
                    <a:pt x="704" y="0"/>
                    <a:pt x="704" y="0"/>
                    <a:pt x="704" y="0"/>
                  </a:cubicBezTo>
                  <a:lnTo>
                    <a:pt x="704" y="0"/>
                  </a:lnTo>
                  <a:lnTo>
                    <a:pt x="704" y="0"/>
                  </a:lnTo>
                  <a:cubicBezTo>
                    <a:pt x="704" y="16"/>
                    <a:pt x="617" y="371"/>
                    <a:pt x="601" y="403"/>
                  </a:cubicBezTo>
                  <a:cubicBezTo>
                    <a:pt x="593" y="435"/>
                    <a:pt x="586" y="435"/>
                    <a:pt x="546" y="458"/>
                  </a:cubicBezTo>
                  <a:cubicBezTo>
                    <a:pt x="506" y="482"/>
                    <a:pt x="522" y="443"/>
                    <a:pt x="506" y="411"/>
                  </a:cubicBezTo>
                  <a:cubicBezTo>
                    <a:pt x="483" y="371"/>
                    <a:pt x="459" y="371"/>
                    <a:pt x="396" y="379"/>
                  </a:cubicBezTo>
                  <a:cubicBezTo>
                    <a:pt x="340" y="379"/>
                    <a:pt x="364" y="411"/>
                    <a:pt x="372" y="443"/>
                  </a:cubicBezTo>
                  <a:cubicBezTo>
                    <a:pt x="380" y="474"/>
                    <a:pt x="380" y="490"/>
                    <a:pt x="372" y="506"/>
                  </a:cubicBezTo>
                  <a:cubicBezTo>
                    <a:pt x="356" y="522"/>
                    <a:pt x="356" y="545"/>
                    <a:pt x="364" y="593"/>
                  </a:cubicBezTo>
                  <a:cubicBezTo>
                    <a:pt x="372" y="640"/>
                    <a:pt x="333" y="632"/>
                    <a:pt x="333" y="680"/>
                  </a:cubicBezTo>
                  <a:cubicBezTo>
                    <a:pt x="333" y="735"/>
                    <a:pt x="348" y="743"/>
                    <a:pt x="356" y="798"/>
                  </a:cubicBezTo>
                  <a:cubicBezTo>
                    <a:pt x="356" y="854"/>
                    <a:pt x="333" y="838"/>
                    <a:pt x="309" y="861"/>
                  </a:cubicBezTo>
                  <a:cubicBezTo>
                    <a:pt x="285" y="885"/>
                    <a:pt x="309" y="909"/>
                    <a:pt x="293" y="956"/>
                  </a:cubicBezTo>
                  <a:cubicBezTo>
                    <a:pt x="285" y="996"/>
                    <a:pt x="309" y="996"/>
                    <a:pt x="325" y="1028"/>
                  </a:cubicBezTo>
                  <a:cubicBezTo>
                    <a:pt x="348" y="1067"/>
                    <a:pt x="356" y="1083"/>
                    <a:pt x="364" y="1107"/>
                  </a:cubicBezTo>
                  <a:cubicBezTo>
                    <a:pt x="364" y="1130"/>
                    <a:pt x="388" y="1194"/>
                    <a:pt x="412" y="1209"/>
                  </a:cubicBezTo>
                  <a:cubicBezTo>
                    <a:pt x="435" y="1225"/>
                    <a:pt x="443" y="1257"/>
                    <a:pt x="427" y="1281"/>
                  </a:cubicBezTo>
                  <a:cubicBezTo>
                    <a:pt x="419" y="1304"/>
                    <a:pt x="404" y="1296"/>
                    <a:pt x="364" y="1312"/>
                  </a:cubicBezTo>
                  <a:cubicBezTo>
                    <a:pt x="333" y="1336"/>
                    <a:pt x="309" y="1376"/>
                    <a:pt x="269" y="1399"/>
                  </a:cubicBezTo>
                  <a:cubicBezTo>
                    <a:pt x="230" y="1423"/>
                    <a:pt x="261" y="1454"/>
                    <a:pt x="253" y="1502"/>
                  </a:cubicBezTo>
                  <a:cubicBezTo>
                    <a:pt x="246" y="1549"/>
                    <a:pt x="198" y="1613"/>
                    <a:pt x="182" y="1636"/>
                  </a:cubicBezTo>
                  <a:cubicBezTo>
                    <a:pt x="175" y="1652"/>
                    <a:pt x="135" y="1644"/>
                    <a:pt x="119" y="1676"/>
                  </a:cubicBezTo>
                  <a:cubicBezTo>
                    <a:pt x="103" y="1707"/>
                    <a:pt x="135" y="1715"/>
                    <a:pt x="135" y="1755"/>
                  </a:cubicBezTo>
                  <a:cubicBezTo>
                    <a:pt x="127" y="1794"/>
                    <a:pt x="119" y="1771"/>
                    <a:pt x="119" y="1802"/>
                  </a:cubicBezTo>
                  <a:cubicBezTo>
                    <a:pt x="111" y="1826"/>
                    <a:pt x="143" y="1810"/>
                    <a:pt x="166" y="1826"/>
                  </a:cubicBezTo>
                  <a:cubicBezTo>
                    <a:pt x="190" y="1842"/>
                    <a:pt x="190" y="1842"/>
                    <a:pt x="198" y="1881"/>
                  </a:cubicBezTo>
                  <a:cubicBezTo>
                    <a:pt x="198" y="1921"/>
                    <a:pt x="159" y="1905"/>
                    <a:pt x="159" y="1937"/>
                  </a:cubicBezTo>
                  <a:cubicBezTo>
                    <a:pt x="159" y="1960"/>
                    <a:pt x="119" y="1968"/>
                    <a:pt x="103" y="1968"/>
                  </a:cubicBezTo>
                  <a:cubicBezTo>
                    <a:pt x="87" y="1968"/>
                    <a:pt x="72" y="1968"/>
                    <a:pt x="64" y="1968"/>
                  </a:cubicBezTo>
                  <a:cubicBezTo>
                    <a:pt x="64" y="1984"/>
                    <a:pt x="48" y="2000"/>
                    <a:pt x="32" y="2016"/>
                  </a:cubicBezTo>
                  <a:cubicBezTo>
                    <a:pt x="0" y="2031"/>
                    <a:pt x="48" y="2071"/>
                    <a:pt x="48" y="2071"/>
                  </a:cubicBezTo>
                  <a:cubicBezTo>
                    <a:pt x="1423" y="2854"/>
                    <a:pt x="1423" y="2854"/>
                    <a:pt x="1423" y="2854"/>
                  </a:cubicBezTo>
                  <a:cubicBezTo>
                    <a:pt x="1423" y="2854"/>
                    <a:pt x="1629" y="2870"/>
                    <a:pt x="1684" y="2885"/>
                  </a:cubicBezTo>
                  <a:cubicBezTo>
                    <a:pt x="1716" y="2901"/>
                    <a:pt x="1969" y="2925"/>
                    <a:pt x="2190" y="2948"/>
                  </a:cubicBezTo>
                  <a:cubicBezTo>
                    <a:pt x="2530" y="284"/>
                    <a:pt x="2530" y="284"/>
                    <a:pt x="2530" y="284"/>
                  </a:cubicBezTo>
                  <a:cubicBezTo>
                    <a:pt x="1526" y="166"/>
                    <a:pt x="918" y="39"/>
                    <a:pt x="752" y="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54" name="Freeform 51"/>
            <p:cNvSpPr>
              <a:spLocks noChangeArrowheads="1"/>
            </p:cNvSpPr>
            <p:nvPr/>
          </p:nvSpPr>
          <p:spPr bwMode="auto">
            <a:xfrm>
              <a:off x="13637760" y="7225956"/>
              <a:ext cx="1326643" cy="1556255"/>
            </a:xfrm>
            <a:custGeom>
              <a:avLst/>
              <a:gdLst>
                <a:gd name="T0" fmla="*/ 2174 w 2523"/>
                <a:gd name="T1" fmla="*/ 2956 h 2957"/>
                <a:gd name="T2" fmla="*/ 1407 w 2523"/>
                <a:gd name="T3" fmla="*/ 2862 h 2957"/>
                <a:gd name="T4" fmla="*/ 0 w 2523"/>
                <a:gd name="T5" fmla="*/ 2039 h 2957"/>
                <a:gd name="T6" fmla="*/ 40 w 2523"/>
                <a:gd name="T7" fmla="*/ 1976 h 2957"/>
                <a:gd name="T8" fmla="*/ 143 w 2523"/>
                <a:gd name="T9" fmla="*/ 1945 h 2957"/>
                <a:gd name="T10" fmla="*/ 174 w 2523"/>
                <a:gd name="T11" fmla="*/ 1889 h 2957"/>
                <a:gd name="T12" fmla="*/ 95 w 2523"/>
                <a:gd name="T13" fmla="*/ 1810 h 2957"/>
                <a:gd name="T14" fmla="*/ 103 w 2523"/>
                <a:gd name="T15" fmla="*/ 1723 h 2957"/>
                <a:gd name="T16" fmla="*/ 166 w 2523"/>
                <a:gd name="T17" fmla="*/ 1636 h 2957"/>
                <a:gd name="T18" fmla="*/ 230 w 2523"/>
                <a:gd name="T19" fmla="*/ 1462 h 2957"/>
                <a:gd name="T20" fmla="*/ 348 w 2523"/>
                <a:gd name="T21" fmla="*/ 1320 h 2957"/>
                <a:gd name="T22" fmla="*/ 411 w 2523"/>
                <a:gd name="T23" fmla="*/ 1249 h 2957"/>
                <a:gd name="T24" fmla="*/ 317 w 2523"/>
                <a:gd name="T25" fmla="*/ 1059 h 2957"/>
                <a:gd name="T26" fmla="*/ 277 w 2523"/>
                <a:gd name="T27" fmla="*/ 956 h 2957"/>
                <a:gd name="T28" fmla="*/ 317 w 2523"/>
                <a:gd name="T29" fmla="*/ 854 h 2957"/>
                <a:gd name="T30" fmla="*/ 309 w 2523"/>
                <a:gd name="T31" fmla="*/ 688 h 2957"/>
                <a:gd name="T32" fmla="*/ 356 w 2523"/>
                <a:gd name="T33" fmla="*/ 514 h 2957"/>
                <a:gd name="T34" fmla="*/ 348 w 2523"/>
                <a:gd name="T35" fmla="*/ 435 h 2957"/>
                <a:gd name="T36" fmla="*/ 419 w 2523"/>
                <a:gd name="T37" fmla="*/ 379 h 2957"/>
                <a:gd name="T38" fmla="*/ 514 w 2523"/>
                <a:gd name="T39" fmla="*/ 466 h 2957"/>
                <a:gd name="T40" fmla="*/ 585 w 2523"/>
                <a:gd name="T41" fmla="*/ 411 h 2957"/>
                <a:gd name="T42" fmla="*/ 688 w 2523"/>
                <a:gd name="T43" fmla="*/ 0 h 2957"/>
                <a:gd name="T44" fmla="*/ 720 w 2523"/>
                <a:gd name="T45" fmla="*/ 8 h 2957"/>
                <a:gd name="T46" fmla="*/ 736 w 2523"/>
                <a:gd name="T47" fmla="*/ 8 h 2957"/>
                <a:gd name="T48" fmla="*/ 2522 w 2523"/>
                <a:gd name="T49" fmla="*/ 292 h 2957"/>
                <a:gd name="T50" fmla="*/ 1407 w 2523"/>
                <a:gd name="T51" fmla="*/ 2854 h 2957"/>
                <a:gd name="T52" fmla="*/ 1993 w 2523"/>
                <a:gd name="T53" fmla="*/ 2933 h 2957"/>
                <a:gd name="T54" fmla="*/ 807 w 2523"/>
                <a:gd name="T55" fmla="*/ 32 h 2957"/>
                <a:gd name="T56" fmla="*/ 712 w 2523"/>
                <a:gd name="T57" fmla="*/ 16 h 2957"/>
                <a:gd name="T58" fmla="*/ 688 w 2523"/>
                <a:gd name="T59" fmla="*/ 8 h 2957"/>
                <a:gd name="T60" fmla="*/ 530 w 2523"/>
                <a:gd name="T61" fmla="*/ 466 h 2957"/>
                <a:gd name="T62" fmla="*/ 483 w 2523"/>
                <a:gd name="T63" fmla="*/ 419 h 2957"/>
                <a:gd name="T64" fmla="*/ 348 w 2523"/>
                <a:gd name="T65" fmla="*/ 403 h 2957"/>
                <a:gd name="T66" fmla="*/ 356 w 2523"/>
                <a:gd name="T67" fmla="*/ 458 h 2957"/>
                <a:gd name="T68" fmla="*/ 332 w 2523"/>
                <a:gd name="T69" fmla="*/ 648 h 2957"/>
                <a:gd name="T70" fmla="*/ 340 w 2523"/>
                <a:gd name="T71" fmla="*/ 806 h 2957"/>
                <a:gd name="T72" fmla="*/ 285 w 2523"/>
                <a:gd name="T73" fmla="*/ 917 h 2957"/>
                <a:gd name="T74" fmla="*/ 317 w 2523"/>
                <a:gd name="T75" fmla="*/ 1036 h 2957"/>
                <a:gd name="T76" fmla="*/ 396 w 2523"/>
                <a:gd name="T77" fmla="*/ 1217 h 2957"/>
                <a:gd name="T78" fmla="*/ 388 w 2523"/>
                <a:gd name="T79" fmla="*/ 1312 h 2957"/>
                <a:gd name="T80" fmla="*/ 253 w 2523"/>
                <a:gd name="T81" fmla="*/ 1407 h 2957"/>
                <a:gd name="T82" fmla="*/ 182 w 2523"/>
                <a:gd name="T83" fmla="*/ 1628 h 2957"/>
                <a:gd name="T84" fmla="*/ 103 w 2523"/>
                <a:gd name="T85" fmla="*/ 1684 h 2957"/>
                <a:gd name="T86" fmla="*/ 111 w 2523"/>
                <a:gd name="T87" fmla="*/ 1795 h 2957"/>
                <a:gd name="T88" fmla="*/ 150 w 2523"/>
                <a:gd name="T89" fmla="*/ 1834 h 2957"/>
                <a:gd name="T90" fmla="*/ 166 w 2523"/>
                <a:gd name="T91" fmla="*/ 1921 h 2957"/>
                <a:gd name="T92" fmla="*/ 48 w 2523"/>
                <a:gd name="T93" fmla="*/ 1984 h 2957"/>
                <a:gd name="T94" fmla="*/ 32 w 2523"/>
                <a:gd name="T95" fmla="*/ 2071 h 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23" h="2957">
                  <a:moveTo>
                    <a:pt x="2174" y="2956"/>
                  </a:moveTo>
                  <a:lnTo>
                    <a:pt x="2174" y="2956"/>
                  </a:lnTo>
                  <a:lnTo>
                    <a:pt x="2174" y="2956"/>
                  </a:lnTo>
                  <a:cubicBezTo>
                    <a:pt x="2111" y="2949"/>
                    <a:pt x="2056" y="2941"/>
                    <a:pt x="1993" y="2941"/>
                  </a:cubicBezTo>
                  <a:cubicBezTo>
                    <a:pt x="1826" y="2925"/>
                    <a:pt x="1692" y="2909"/>
                    <a:pt x="1668" y="2901"/>
                  </a:cubicBezTo>
                  <a:cubicBezTo>
                    <a:pt x="1613" y="2885"/>
                    <a:pt x="1407" y="2862"/>
                    <a:pt x="1407" y="2862"/>
                  </a:cubicBezTo>
                  <a:lnTo>
                    <a:pt x="1407" y="2862"/>
                  </a:lnTo>
                  <a:cubicBezTo>
                    <a:pt x="32" y="2079"/>
                    <a:pt x="32" y="2079"/>
                    <a:pt x="32" y="2079"/>
                  </a:cubicBezTo>
                  <a:cubicBezTo>
                    <a:pt x="24" y="2079"/>
                    <a:pt x="0" y="2055"/>
                    <a:pt x="0" y="2039"/>
                  </a:cubicBezTo>
                  <a:cubicBezTo>
                    <a:pt x="0" y="2032"/>
                    <a:pt x="8" y="2024"/>
                    <a:pt x="16" y="2016"/>
                  </a:cubicBezTo>
                  <a:cubicBezTo>
                    <a:pt x="32" y="2000"/>
                    <a:pt x="48" y="1992"/>
                    <a:pt x="40" y="1984"/>
                  </a:cubicBezTo>
                  <a:cubicBezTo>
                    <a:pt x="40" y="1976"/>
                    <a:pt x="40" y="1976"/>
                    <a:pt x="40" y="1976"/>
                  </a:cubicBezTo>
                  <a:lnTo>
                    <a:pt x="40" y="1976"/>
                  </a:lnTo>
                  <a:cubicBezTo>
                    <a:pt x="56" y="1976"/>
                    <a:pt x="71" y="1968"/>
                    <a:pt x="87" y="1968"/>
                  </a:cubicBezTo>
                  <a:cubicBezTo>
                    <a:pt x="95" y="1968"/>
                    <a:pt x="135" y="1968"/>
                    <a:pt x="143" y="1945"/>
                  </a:cubicBezTo>
                  <a:cubicBezTo>
                    <a:pt x="143" y="1929"/>
                    <a:pt x="150" y="1921"/>
                    <a:pt x="159" y="1921"/>
                  </a:cubicBezTo>
                  <a:cubicBezTo>
                    <a:pt x="166" y="1913"/>
                    <a:pt x="174" y="1913"/>
                    <a:pt x="174" y="1889"/>
                  </a:cubicBezTo>
                  <a:lnTo>
                    <a:pt x="174" y="1889"/>
                  </a:lnTo>
                  <a:cubicBezTo>
                    <a:pt x="174" y="1850"/>
                    <a:pt x="166" y="1850"/>
                    <a:pt x="150" y="1834"/>
                  </a:cubicBezTo>
                  <a:cubicBezTo>
                    <a:pt x="135" y="1834"/>
                    <a:pt x="127" y="1834"/>
                    <a:pt x="119" y="1834"/>
                  </a:cubicBezTo>
                  <a:cubicBezTo>
                    <a:pt x="111" y="1826"/>
                    <a:pt x="95" y="1826"/>
                    <a:pt x="95" y="1810"/>
                  </a:cubicBezTo>
                  <a:cubicBezTo>
                    <a:pt x="95" y="1795"/>
                    <a:pt x="103" y="1795"/>
                    <a:pt x="103" y="1786"/>
                  </a:cubicBezTo>
                  <a:cubicBezTo>
                    <a:pt x="111" y="1786"/>
                    <a:pt x="111" y="1779"/>
                    <a:pt x="111" y="1763"/>
                  </a:cubicBezTo>
                  <a:cubicBezTo>
                    <a:pt x="111" y="1747"/>
                    <a:pt x="111" y="1739"/>
                    <a:pt x="103" y="1723"/>
                  </a:cubicBezTo>
                  <a:cubicBezTo>
                    <a:pt x="95" y="1708"/>
                    <a:pt x="87" y="1700"/>
                    <a:pt x="95" y="1684"/>
                  </a:cubicBezTo>
                  <a:cubicBezTo>
                    <a:pt x="111" y="1660"/>
                    <a:pt x="127" y="1660"/>
                    <a:pt x="135" y="1652"/>
                  </a:cubicBezTo>
                  <a:cubicBezTo>
                    <a:pt x="150" y="1652"/>
                    <a:pt x="159" y="1644"/>
                    <a:pt x="166" y="1636"/>
                  </a:cubicBezTo>
                  <a:cubicBezTo>
                    <a:pt x="166" y="1636"/>
                    <a:pt x="174" y="1628"/>
                    <a:pt x="174" y="1621"/>
                  </a:cubicBezTo>
                  <a:cubicBezTo>
                    <a:pt x="198" y="1589"/>
                    <a:pt x="230" y="1542"/>
                    <a:pt x="237" y="1510"/>
                  </a:cubicBezTo>
                  <a:cubicBezTo>
                    <a:pt x="237" y="1486"/>
                    <a:pt x="237" y="1478"/>
                    <a:pt x="230" y="1462"/>
                  </a:cubicBezTo>
                  <a:cubicBezTo>
                    <a:pt x="230" y="1439"/>
                    <a:pt x="230" y="1415"/>
                    <a:pt x="253" y="1399"/>
                  </a:cubicBezTo>
                  <a:cubicBezTo>
                    <a:pt x="277" y="1391"/>
                    <a:pt x="285" y="1375"/>
                    <a:pt x="301" y="1360"/>
                  </a:cubicBezTo>
                  <a:cubicBezTo>
                    <a:pt x="317" y="1344"/>
                    <a:pt x="332" y="1328"/>
                    <a:pt x="348" y="1320"/>
                  </a:cubicBezTo>
                  <a:cubicBezTo>
                    <a:pt x="364" y="1312"/>
                    <a:pt x="380" y="1304"/>
                    <a:pt x="388" y="1304"/>
                  </a:cubicBezTo>
                  <a:cubicBezTo>
                    <a:pt x="396" y="1296"/>
                    <a:pt x="403" y="1296"/>
                    <a:pt x="411" y="1289"/>
                  </a:cubicBezTo>
                  <a:cubicBezTo>
                    <a:pt x="411" y="1281"/>
                    <a:pt x="419" y="1265"/>
                    <a:pt x="411" y="1249"/>
                  </a:cubicBezTo>
                  <a:cubicBezTo>
                    <a:pt x="411" y="1233"/>
                    <a:pt x="403" y="1225"/>
                    <a:pt x="388" y="1217"/>
                  </a:cubicBezTo>
                  <a:cubicBezTo>
                    <a:pt x="364" y="1209"/>
                    <a:pt x="348" y="1138"/>
                    <a:pt x="340" y="1115"/>
                  </a:cubicBezTo>
                  <a:cubicBezTo>
                    <a:pt x="340" y="1091"/>
                    <a:pt x="332" y="1083"/>
                    <a:pt x="317" y="1059"/>
                  </a:cubicBezTo>
                  <a:cubicBezTo>
                    <a:pt x="317" y="1059"/>
                    <a:pt x="317" y="1051"/>
                    <a:pt x="309" y="1044"/>
                  </a:cubicBezTo>
                  <a:cubicBezTo>
                    <a:pt x="301" y="1028"/>
                    <a:pt x="293" y="1020"/>
                    <a:pt x="293" y="1012"/>
                  </a:cubicBezTo>
                  <a:cubicBezTo>
                    <a:pt x="277" y="1004"/>
                    <a:pt x="269" y="988"/>
                    <a:pt x="277" y="956"/>
                  </a:cubicBezTo>
                  <a:cubicBezTo>
                    <a:pt x="277" y="941"/>
                    <a:pt x="277" y="925"/>
                    <a:pt x="277" y="917"/>
                  </a:cubicBezTo>
                  <a:cubicBezTo>
                    <a:pt x="277" y="893"/>
                    <a:pt x="277" y="885"/>
                    <a:pt x="293" y="869"/>
                  </a:cubicBezTo>
                  <a:cubicBezTo>
                    <a:pt x="301" y="862"/>
                    <a:pt x="309" y="854"/>
                    <a:pt x="317" y="854"/>
                  </a:cubicBezTo>
                  <a:cubicBezTo>
                    <a:pt x="332" y="846"/>
                    <a:pt x="340" y="838"/>
                    <a:pt x="332" y="806"/>
                  </a:cubicBezTo>
                  <a:cubicBezTo>
                    <a:pt x="332" y="783"/>
                    <a:pt x="324" y="767"/>
                    <a:pt x="324" y="751"/>
                  </a:cubicBezTo>
                  <a:cubicBezTo>
                    <a:pt x="317" y="735"/>
                    <a:pt x="309" y="719"/>
                    <a:pt x="309" y="688"/>
                  </a:cubicBezTo>
                  <a:cubicBezTo>
                    <a:pt x="309" y="664"/>
                    <a:pt x="324" y="656"/>
                    <a:pt x="332" y="648"/>
                  </a:cubicBezTo>
                  <a:cubicBezTo>
                    <a:pt x="340" y="632"/>
                    <a:pt x="348" y="625"/>
                    <a:pt x="340" y="601"/>
                  </a:cubicBezTo>
                  <a:cubicBezTo>
                    <a:pt x="332" y="553"/>
                    <a:pt x="340" y="530"/>
                    <a:pt x="356" y="514"/>
                  </a:cubicBezTo>
                  <a:cubicBezTo>
                    <a:pt x="364" y="498"/>
                    <a:pt x="356" y="490"/>
                    <a:pt x="348" y="458"/>
                  </a:cubicBezTo>
                  <a:cubicBezTo>
                    <a:pt x="348" y="451"/>
                    <a:pt x="348" y="451"/>
                    <a:pt x="348" y="451"/>
                  </a:cubicBezTo>
                  <a:cubicBezTo>
                    <a:pt x="348" y="443"/>
                    <a:pt x="348" y="443"/>
                    <a:pt x="348" y="435"/>
                  </a:cubicBezTo>
                  <a:cubicBezTo>
                    <a:pt x="340" y="419"/>
                    <a:pt x="332" y="403"/>
                    <a:pt x="340" y="395"/>
                  </a:cubicBezTo>
                  <a:cubicBezTo>
                    <a:pt x="348" y="387"/>
                    <a:pt x="364" y="379"/>
                    <a:pt x="380" y="379"/>
                  </a:cubicBezTo>
                  <a:cubicBezTo>
                    <a:pt x="396" y="379"/>
                    <a:pt x="411" y="379"/>
                    <a:pt x="419" y="379"/>
                  </a:cubicBezTo>
                  <a:cubicBezTo>
                    <a:pt x="451" y="379"/>
                    <a:pt x="475" y="387"/>
                    <a:pt x="490" y="411"/>
                  </a:cubicBezTo>
                  <a:cubicBezTo>
                    <a:pt x="498" y="427"/>
                    <a:pt x="498" y="443"/>
                    <a:pt x="506" y="451"/>
                  </a:cubicBezTo>
                  <a:cubicBezTo>
                    <a:pt x="506" y="466"/>
                    <a:pt x="506" y="466"/>
                    <a:pt x="514" y="466"/>
                  </a:cubicBezTo>
                  <a:cubicBezTo>
                    <a:pt x="514" y="466"/>
                    <a:pt x="522" y="466"/>
                    <a:pt x="530" y="458"/>
                  </a:cubicBezTo>
                  <a:cubicBezTo>
                    <a:pt x="538" y="458"/>
                    <a:pt x="538" y="458"/>
                    <a:pt x="538" y="458"/>
                  </a:cubicBezTo>
                  <a:cubicBezTo>
                    <a:pt x="570" y="435"/>
                    <a:pt x="577" y="435"/>
                    <a:pt x="585" y="411"/>
                  </a:cubicBezTo>
                  <a:cubicBezTo>
                    <a:pt x="601" y="379"/>
                    <a:pt x="680" y="24"/>
                    <a:pt x="680" y="8"/>
                  </a:cubicBezTo>
                  <a:cubicBezTo>
                    <a:pt x="680" y="0"/>
                    <a:pt x="680" y="0"/>
                    <a:pt x="688" y="0"/>
                  </a:cubicBezTo>
                  <a:lnTo>
                    <a:pt x="688" y="0"/>
                  </a:lnTo>
                  <a:lnTo>
                    <a:pt x="696" y="0"/>
                  </a:lnTo>
                  <a:lnTo>
                    <a:pt x="696" y="0"/>
                  </a:lnTo>
                  <a:cubicBezTo>
                    <a:pt x="704" y="0"/>
                    <a:pt x="704" y="0"/>
                    <a:pt x="720" y="8"/>
                  </a:cubicBezTo>
                  <a:lnTo>
                    <a:pt x="720" y="8"/>
                  </a:lnTo>
                  <a:cubicBezTo>
                    <a:pt x="728" y="8"/>
                    <a:pt x="728" y="8"/>
                    <a:pt x="736" y="8"/>
                  </a:cubicBezTo>
                  <a:lnTo>
                    <a:pt x="736" y="8"/>
                  </a:lnTo>
                  <a:cubicBezTo>
                    <a:pt x="751" y="16"/>
                    <a:pt x="775" y="16"/>
                    <a:pt x="807" y="24"/>
                  </a:cubicBezTo>
                  <a:cubicBezTo>
                    <a:pt x="1052" y="71"/>
                    <a:pt x="1621" y="182"/>
                    <a:pt x="2514" y="292"/>
                  </a:cubicBezTo>
                  <a:cubicBezTo>
                    <a:pt x="2522" y="292"/>
                    <a:pt x="2522" y="292"/>
                    <a:pt x="2522" y="292"/>
                  </a:cubicBezTo>
                  <a:lnTo>
                    <a:pt x="2522" y="292"/>
                  </a:lnTo>
                  <a:cubicBezTo>
                    <a:pt x="2174" y="2956"/>
                    <a:pt x="2174" y="2956"/>
                    <a:pt x="2174" y="2956"/>
                  </a:cubicBezTo>
                  <a:lnTo>
                    <a:pt x="1407" y="2854"/>
                  </a:lnTo>
                  <a:lnTo>
                    <a:pt x="1407" y="2854"/>
                  </a:lnTo>
                  <a:cubicBezTo>
                    <a:pt x="1423" y="2862"/>
                    <a:pt x="1621" y="2878"/>
                    <a:pt x="1668" y="2893"/>
                  </a:cubicBezTo>
                  <a:cubicBezTo>
                    <a:pt x="1692" y="2901"/>
                    <a:pt x="1834" y="2917"/>
                    <a:pt x="1993" y="2933"/>
                  </a:cubicBezTo>
                  <a:cubicBezTo>
                    <a:pt x="2056" y="2941"/>
                    <a:pt x="2111" y="2941"/>
                    <a:pt x="2166" y="2949"/>
                  </a:cubicBezTo>
                  <a:cubicBezTo>
                    <a:pt x="2514" y="300"/>
                    <a:pt x="2514" y="300"/>
                    <a:pt x="2514" y="300"/>
                  </a:cubicBezTo>
                  <a:cubicBezTo>
                    <a:pt x="1613" y="190"/>
                    <a:pt x="1044" y="79"/>
                    <a:pt x="807" y="32"/>
                  </a:cubicBezTo>
                  <a:cubicBezTo>
                    <a:pt x="775" y="24"/>
                    <a:pt x="751" y="16"/>
                    <a:pt x="736" y="16"/>
                  </a:cubicBezTo>
                  <a:lnTo>
                    <a:pt x="736" y="16"/>
                  </a:lnTo>
                  <a:cubicBezTo>
                    <a:pt x="712" y="16"/>
                    <a:pt x="712" y="16"/>
                    <a:pt x="712" y="16"/>
                  </a:cubicBezTo>
                  <a:cubicBezTo>
                    <a:pt x="704" y="8"/>
                    <a:pt x="696" y="8"/>
                    <a:pt x="696" y="8"/>
                  </a:cubicBezTo>
                  <a:lnTo>
                    <a:pt x="696" y="8"/>
                  </a:lnTo>
                  <a:lnTo>
                    <a:pt x="688" y="8"/>
                  </a:lnTo>
                  <a:cubicBezTo>
                    <a:pt x="688" y="47"/>
                    <a:pt x="601" y="387"/>
                    <a:pt x="593" y="411"/>
                  </a:cubicBezTo>
                  <a:cubicBezTo>
                    <a:pt x="577" y="443"/>
                    <a:pt x="570" y="443"/>
                    <a:pt x="538" y="466"/>
                  </a:cubicBezTo>
                  <a:cubicBezTo>
                    <a:pt x="530" y="466"/>
                    <a:pt x="530" y="466"/>
                    <a:pt x="530" y="466"/>
                  </a:cubicBezTo>
                  <a:cubicBezTo>
                    <a:pt x="522" y="474"/>
                    <a:pt x="522" y="474"/>
                    <a:pt x="514" y="474"/>
                  </a:cubicBezTo>
                  <a:cubicBezTo>
                    <a:pt x="498" y="474"/>
                    <a:pt x="498" y="466"/>
                    <a:pt x="498" y="451"/>
                  </a:cubicBezTo>
                  <a:cubicBezTo>
                    <a:pt x="490" y="443"/>
                    <a:pt x="490" y="427"/>
                    <a:pt x="483" y="419"/>
                  </a:cubicBezTo>
                  <a:cubicBezTo>
                    <a:pt x="467" y="395"/>
                    <a:pt x="451" y="387"/>
                    <a:pt x="419" y="387"/>
                  </a:cubicBezTo>
                  <a:cubicBezTo>
                    <a:pt x="411" y="387"/>
                    <a:pt x="396" y="387"/>
                    <a:pt x="380" y="387"/>
                  </a:cubicBezTo>
                  <a:cubicBezTo>
                    <a:pt x="364" y="387"/>
                    <a:pt x="356" y="395"/>
                    <a:pt x="348" y="403"/>
                  </a:cubicBezTo>
                  <a:cubicBezTo>
                    <a:pt x="340" y="411"/>
                    <a:pt x="348" y="419"/>
                    <a:pt x="348" y="435"/>
                  </a:cubicBezTo>
                  <a:cubicBezTo>
                    <a:pt x="356" y="435"/>
                    <a:pt x="356" y="443"/>
                    <a:pt x="356" y="451"/>
                  </a:cubicBezTo>
                  <a:cubicBezTo>
                    <a:pt x="356" y="458"/>
                    <a:pt x="356" y="458"/>
                    <a:pt x="356" y="458"/>
                  </a:cubicBezTo>
                  <a:cubicBezTo>
                    <a:pt x="364" y="490"/>
                    <a:pt x="372" y="506"/>
                    <a:pt x="356" y="522"/>
                  </a:cubicBezTo>
                  <a:cubicBezTo>
                    <a:pt x="348" y="530"/>
                    <a:pt x="340" y="553"/>
                    <a:pt x="348" y="601"/>
                  </a:cubicBezTo>
                  <a:cubicBezTo>
                    <a:pt x="356" y="632"/>
                    <a:pt x="340" y="640"/>
                    <a:pt x="332" y="648"/>
                  </a:cubicBezTo>
                  <a:cubicBezTo>
                    <a:pt x="324" y="664"/>
                    <a:pt x="317" y="672"/>
                    <a:pt x="317" y="688"/>
                  </a:cubicBezTo>
                  <a:cubicBezTo>
                    <a:pt x="317" y="719"/>
                    <a:pt x="324" y="735"/>
                    <a:pt x="332" y="751"/>
                  </a:cubicBezTo>
                  <a:cubicBezTo>
                    <a:pt x="332" y="767"/>
                    <a:pt x="340" y="783"/>
                    <a:pt x="340" y="806"/>
                  </a:cubicBezTo>
                  <a:cubicBezTo>
                    <a:pt x="348" y="838"/>
                    <a:pt x="332" y="846"/>
                    <a:pt x="317" y="854"/>
                  </a:cubicBezTo>
                  <a:cubicBezTo>
                    <a:pt x="317" y="862"/>
                    <a:pt x="309" y="862"/>
                    <a:pt x="301" y="869"/>
                  </a:cubicBezTo>
                  <a:cubicBezTo>
                    <a:pt x="285" y="885"/>
                    <a:pt x="285" y="901"/>
                    <a:pt x="285" y="917"/>
                  </a:cubicBezTo>
                  <a:cubicBezTo>
                    <a:pt x="285" y="925"/>
                    <a:pt x="285" y="941"/>
                    <a:pt x="285" y="964"/>
                  </a:cubicBezTo>
                  <a:cubicBezTo>
                    <a:pt x="277" y="988"/>
                    <a:pt x="285" y="996"/>
                    <a:pt x="293" y="1012"/>
                  </a:cubicBezTo>
                  <a:cubicBezTo>
                    <a:pt x="301" y="1020"/>
                    <a:pt x="309" y="1028"/>
                    <a:pt x="317" y="1036"/>
                  </a:cubicBezTo>
                  <a:cubicBezTo>
                    <a:pt x="317" y="1044"/>
                    <a:pt x="324" y="1051"/>
                    <a:pt x="324" y="1059"/>
                  </a:cubicBezTo>
                  <a:cubicBezTo>
                    <a:pt x="340" y="1075"/>
                    <a:pt x="348" y="1091"/>
                    <a:pt x="348" y="1115"/>
                  </a:cubicBezTo>
                  <a:cubicBezTo>
                    <a:pt x="348" y="1138"/>
                    <a:pt x="372" y="1202"/>
                    <a:pt x="396" y="1217"/>
                  </a:cubicBezTo>
                  <a:cubicBezTo>
                    <a:pt x="403" y="1217"/>
                    <a:pt x="419" y="1233"/>
                    <a:pt x="419" y="1249"/>
                  </a:cubicBezTo>
                  <a:cubicBezTo>
                    <a:pt x="427" y="1265"/>
                    <a:pt x="419" y="1281"/>
                    <a:pt x="419" y="1289"/>
                  </a:cubicBezTo>
                  <a:cubicBezTo>
                    <a:pt x="411" y="1304"/>
                    <a:pt x="396" y="1304"/>
                    <a:pt x="388" y="1312"/>
                  </a:cubicBezTo>
                  <a:cubicBezTo>
                    <a:pt x="380" y="1312"/>
                    <a:pt x="364" y="1320"/>
                    <a:pt x="356" y="1328"/>
                  </a:cubicBezTo>
                  <a:cubicBezTo>
                    <a:pt x="332" y="1336"/>
                    <a:pt x="324" y="1352"/>
                    <a:pt x="309" y="1368"/>
                  </a:cubicBezTo>
                  <a:cubicBezTo>
                    <a:pt x="293" y="1384"/>
                    <a:pt x="277" y="1399"/>
                    <a:pt x="253" y="1407"/>
                  </a:cubicBezTo>
                  <a:cubicBezTo>
                    <a:pt x="237" y="1423"/>
                    <a:pt x="237" y="1439"/>
                    <a:pt x="237" y="1462"/>
                  </a:cubicBezTo>
                  <a:cubicBezTo>
                    <a:pt x="245" y="1470"/>
                    <a:pt x="245" y="1486"/>
                    <a:pt x="245" y="1510"/>
                  </a:cubicBezTo>
                  <a:cubicBezTo>
                    <a:pt x="237" y="1549"/>
                    <a:pt x="198" y="1597"/>
                    <a:pt x="182" y="1628"/>
                  </a:cubicBezTo>
                  <a:cubicBezTo>
                    <a:pt x="174" y="1636"/>
                    <a:pt x="174" y="1636"/>
                    <a:pt x="174" y="1644"/>
                  </a:cubicBezTo>
                  <a:cubicBezTo>
                    <a:pt x="166" y="1652"/>
                    <a:pt x="150" y="1660"/>
                    <a:pt x="143" y="1660"/>
                  </a:cubicBezTo>
                  <a:cubicBezTo>
                    <a:pt x="127" y="1668"/>
                    <a:pt x="111" y="1668"/>
                    <a:pt x="103" y="1684"/>
                  </a:cubicBezTo>
                  <a:cubicBezTo>
                    <a:pt x="95" y="1700"/>
                    <a:pt x="103" y="1708"/>
                    <a:pt x="111" y="1723"/>
                  </a:cubicBezTo>
                  <a:cubicBezTo>
                    <a:pt x="119" y="1731"/>
                    <a:pt x="119" y="1747"/>
                    <a:pt x="119" y="1763"/>
                  </a:cubicBezTo>
                  <a:cubicBezTo>
                    <a:pt x="119" y="1786"/>
                    <a:pt x="111" y="1786"/>
                    <a:pt x="111" y="1795"/>
                  </a:cubicBezTo>
                  <a:cubicBezTo>
                    <a:pt x="103" y="1795"/>
                    <a:pt x="103" y="1795"/>
                    <a:pt x="103" y="1810"/>
                  </a:cubicBezTo>
                  <a:cubicBezTo>
                    <a:pt x="103" y="1818"/>
                    <a:pt x="111" y="1826"/>
                    <a:pt x="119" y="1826"/>
                  </a:cubicBezTo>
                  <a:cubicBezTo>
                    <a:pt x="127" y="1826"/>
                    <a:pt x="143" y="1826"/>
                    <a:pt x="150" y="1834"/>
                  </a:cubicBezTo>
                  <a:cubicBezTo>
                    <a:pt x="174" y="1842"/>
                    <a:pt x="174" y="1850"/>
                    <a:pt x="182" y="1889"/>
                  </a:cubicBezTo>
                  <a:lnTo>
                    <a:pt x="182" y="1889"/>
                  </a:lnTo>
                  <a:cubicBezTo>
                    <a:pt x="182" y="1913"/>
                    <a:pt x="174" y="1921"/>
                    <a:pt x="166" y="1921"/>
                  </a:cubicBezTo>
                  <a:cubicBezTo>
                    <a:pt x="159" y="1929"/>
                    <a:pt x="150" y="1929"/>
                    <a:pt x="150" y="1945"/>
                  </a:cubicBezTo>
                  <a:cubicBezTo>
                    <a:pt x="143" y="1976"/>
                    <a:pt x="95" y="1976"/>
                    <a:pt x="87" y="1976"/>
                  </a:cubicBezTo>
                  <a:cubicBezTo>
                    <a:pt x="71" y="1976"/>
                    <a:pt x="64" y="1976"/>
                    <a:pt x="48" y="1984"/>
                  </a:cubicBezTo>
                  <a:cubicBezTo>
                    <a:pt x="56" y="1992"/>
                    <a:pt x="40" y="2008"/>
                    <a:pt x="16" y="2024"/>
                  </a:cubicBezTo>
                  <a:cubicBezTo>
                    <a:pt x="16" y="2032"/>
                    <a:pt x="8" y="2032"/>
                    <a:pt x="8" y="2039"/>
                  </a:cubicBezTo>
                  <a:cubicBezTo>
                    <a:pt x="8" y="2055"/>
                    <a:pt x="32" y="2071"/>
                    <a:pt x="32" y="2071"/>
                  </a:cubicBezTo>
                  <a:cubicBezTo>
                    <a:pt x="1407" y="2854"/>
                    <a:pt x="1407" y="2854"/>
                    <a:pt x="1407" y="2854"/>
                  </a:cubicBezTo>
                  <a:lnTo>
                    <a:pt x="2174" y="2956"/>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55" name="Freeform 52"/>
            <p:cNvSpPr>
              <a:spLocks noChangeArrowheads="1"/>
            </p:cNvSpPr>
            <p:nvPr/>
          </p:nvSpPr>
          <p:spPr bwMode="auto">
            <a:xfrm>
              <a:off x="14959764" y="6381728"/>
              <a:ext cx="1435651" cy="1117905"/>
            </a:xfrm>
            <a:custGeom>
              <a:avLst/>
              <a:gdLst>
                <a:gd name="T0" fmla="*/ 2720 w 2729"/>
                <a:gd name="T1" fmla="*/ 269 h 2127"/>
                <a:gd name="T2" fmla="*/ 2720 w 2729"/>
                <a:gd name="T3" fmla="*/ 269 h 2127"/>
                <a:gd name="T4" fmla="*/ 2649 w 2729"/>
                <a:gd name="T5" fmla="*/ 222 h 2127"/>
                <a:gd name="T6" fmla="*/ 245 w 2729"/>
                <a:gd name="T7" fmla="*/ 0 h 2127"/>
                <a:gd name="T8" fmla="*/ 0 w 2729"/>
                <a:gd name="T9" fmla="*/ 1896 h 2127"/>
                <a:gd name="T10" fmla="*/ 1890 w 2729"/>
                <a:gd name="T11" fmla="*/ 2078 h 2127"/>
                <a:gd name="T12" fmla="*/ 1898 w 2729"/>
                <a:gd name="T13" fmla="*/ 2078 h 2127"/>
                <a:gd name="T14" fmla="*/ 2253 w 2729"/>
                <a:gd name="T15" fmla="*/ 2102 h 2127"/>
                <a:gd name="T16" fmla="*/ 2625 w 2729"/>
                <a:gd name="T17" fmla="*/ 2126 h 2127"/>
                <a:gd name="T18" fmla="*/ 2720 w 2729"/>
                <a:gd name="T19" fmla="*/ 269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9" h="2127">
                  <a:moveTo>
                    <a:pt x="2720" y="269"/>
                  </a:moveTo>
                  <a:lnTo>
                    <a:pt x="2720" y="269"/>
                  </a:lnTo>
                  <a:cubicBezTo>
                    <a:pt x="2712" y="206"/>
                    <a:pt x="2649" y="222"/>
                    <a:pt x="2649" y="222"/>
                  </a:cubicBezTo>
                  <a:cubicBezTo>
                    <a:pt x="2269" y="269"/>
                    <a:pt x="245" y="0"/>
                    <a:pt x="245" y="0"/>
                  </a:cubicBezTo>
                  <a:cubicBezTo>
                    <a:pt x="0" y="1896"/>
                    <a:pt x="0" y="1896"/>
                    <a:pt x="0" y="1896"/>
                  </a:cubicBezTo>
                  <a:cubicBezTo>
                    <a:pt x="522" y="1968"/>
                    <a:pt x="1155" y="2031"/>
                    <a:pt x="1890" y="2078"/>
                  </a:cubicBezTo>
                  <a:lnTo>
                    <a:pt x="1898" y="2078"/>
                  </a:lnTo>
                  <a:cubicBezTo>
                    <a:pt x="2016" y="2086"/>
                    <a:pt x="2135" y="2094"/>
                    <a:pt x="2253" y="2102"/>
                  </a:cubicBezTo>
                  <a:cubicBezTo>
                    <a:pt x="2380" y="2110"/>
                    <a:pt x="2498" y="2118"/>
                    <a:pt x="2625" y="2126"/>
                  </a:cubicBezTo>
                  <a:cubicBezTo>
                    <a:pt x="2664" y="1493"/>
                    <a:pt x="2728" y="324"/>
                    <a:pt x="2720" y="26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56" name="Freeform 53"/>
            <p:cNvSpPr>
              <a:spLocks noChangeArrowheads="1"/>
            </p:cNvSpPr>
            <p:nvPr/>
          </p:nvSpPr>
          <p:spPr bwMode="auto">
            <a:xfrm>
              <a:off x="14959764" y="6381728"/>
              <a:ext cx="1440290" cy="1117905"/>
            </a:xfrm>
            <a:custGeom>
              <a:avLst/>
              <a:gdLst>
                <a:gd name="T0" fmla="*/ 2633 w 2737"/>
                <a:gd name="T1" fmla="*/ 2126 h 2127"/>
                <a:gd name="T2" fmla="*/ 2633 w 2737"/>
                <a:gd name="T3" fmla="*/ 2126 h 2127"/>
                <a:gd name="T4" fmla="*/ 2625 w 2737"/>
                <a:gd name="T5" fmla="*/ 2126 h 2127"/>
                <a:gd name="T6" fmla="*/ 2253 w 2737"/>
                <a:gd name="T7" fmla="*/ 2110 h 2127"/>
                <a:gd name="T8" fmla="*/ 1898 w 2737"/>
                <a:gd name="T9" fmla="*/ 2086 h 2127"/>
                <a:gd name="T10" fmla="*/ 1890 w 2737"/>
                <a:gd name="T11" fmla="*/ 2086 h 2127"/>
                <a:gd name="T12" fmla="*/ 0 w 2737"/>
                <a:gd name="T13" fmla="*/ 1904 h 2127"/>
                <a:gd name="T14" fmla="*/ 0 w 2737"/>
                <a:gd name="T15" fmla="*/ 1904 h 2127"/>
                <a:gd name="T16" fmla="*/ 0 w 2737"/>
                <a:gd name="T17" fmla="*/ 1896 h 2127"/>
                <a:gd name="T18" fmla="*/ 245 w 2737"/>
                <a:gd name="T19" fmla="*/ 0 h 2127"/>
                <a:gd name="T20" fmla="*/ 245 w 2737"/>
                <a:gd name="T21" fmla="*/ 0 h 2127"/>
                <a:gd name="T22" fmla="*/ 2514 w 2737"/>
                <a:gd name="T23" fmla="*/ 222 h 2127"/>
                <a:gd name="T24" fmla="*/ 2649 w 2737"/>
                <a:gd name="T25" fmla="*/ 222 h 2127"/>
                <a:gd name="T26" fmla="*/ 2664 w 2737"/>
                <a:gd name="T27" fmla="*/ 214 h 2127"/>
                <a:gd name="T28" fmla="*/ 2728 w 2737"/>
                <a:gd name="T29" fmla="*/ 269 h 2127"/>
                <a:gd name="T30" fmla="*/ 2633 w 2737"/>
                <a:gd name="T31" fmla="*/ 2126 h 2127"/>
                <a:gd name="T32" fmla="*/ 2633 w 2737"/>
                <a:gd name="T33" fmla="*/ 2126 h 2127"/>
                <a:gd name="T34" fmla="*/ 8 w 2737"/>
                <a:gd name="T35" fmla="*/ 1896 h 2127"/>
                <a:gd name="T36" fmla="*/ 8 w 2737"/>
                <a:gd name="T37" fmla="*/ 1896 h 2127"/>
                <a:gd name="T38" fmla="*/ 1890 w 2737"/>
                <a:gd name="T39" fmla="*/ 2078 h 2127"/>
                <a:gd name="T40" fmla="*/ 1898 w 2737"/>
                <a:gd name="T41" fmla="*/ 2078 h 2127"/>
                <a:gd name="T42" fmla="*/ 2253 w 2737"/>
                <a:gd name="T43" fmla="*/ 2102 h 2127"/>
                <a:gd name="T44" fmla="*/ 2625 w 2737"/>
                <a:gd name="T45" fmla="*/ 2118 h 2127"/>
                <a:gd name="T46" fmla="*/ 2720 w 2737"/>
                <a:gd name="T47" fmla="*/ 277 h 2127"/>
                <a:gd name="T48" fmla="*/ 2664 w 2737"/>
                <a:gd name="T49" fmla="*/ 222 h 2127"/>
                <a:gd name="T50" fmla="*/ 2649 w 2737"/>
                <a:gd name="T51" fmla="*/ 229 h 2127"/>
                <a:gd name="T52" fmla="*/ 2514 w 2737"/>
                <a:gd name="T53" fmla="*/ 229 h 2127"/>
                <a:gd name="T54" fmla="*/ 245 w 2737"/>
                <a:gd name="T55" fmla="*/ 8 h 2127"/>
                <a:gd name="T56" fmla="*/ 8 w 2737"/>
                <a:gd name="T57" fmla="*/ 1896 h 2127"/>
                <a:gd name="T58" fmla="*/ 2633 w 2737"/>
                <a:gd name="T59" fmla="*/ 2126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7" h="2127">
                  <a:moveTo>
                    <a:pt x="2633" y="2126"/>
                  </a:moveTo>
                  <a:lnTo>
                    <a:pt x="2633" y="2126"/>
                  </a:lnTo>
                  <a:cubicBezTo>
                    <a:pt x="2625" y="2126"/>
                    <a:pt x="2625" y="2126"/>
                    <a:pt x="2625" y="2126"/>
                  </a:cubicBezTo>
                  <a:cubicBezTo>
                    <a:pt x="2506" y="2118"/>
                    <a:pt x="2380" y="2118"/>
                    <a:pt x="2253" y="2110"/>
                  </a:cubicBezTo>
                  <a:cubicBezTo>
                    <a:pt x="2135" y="2102"/>
                    <a:pt x="2016" y="2094"/>
                    <a:pt x="1898" y="2086"/>
                  </a:cubicBezTo>
                  <a:cubicBezTo>
                    <a:pt x="1890" y="2086"/>
                    <a:pt x="1890" y="2086"/>
                    <a:pt x="1890" y="2086"/>
                  </a:cubicBezTo>
                  <a:cubicBezTo>
                    <a:pt x="1234" y="2039"/>
                    <a:pt x="601" y="1976"/>
                    <a:pt x="0" y="1904"/>
                  </a:cubicBezTo>
                  <a:lnTo>
                    <a:pt x="0" y="1904"/>
                  </a:lnTo>
                  <a:cubicBezTo>
                    <a:pt x="0" y="1896"/>
                    <a:pt x="0" y="1896"/>
                    <a:pt x="0" y="1896"/>
                  </a:cubicBezTo>
                  <a:cubicBezTo>
                    <a:pt x="245" y="0"/>
                    <a:pt x="245" y="0"/>
                    <a:pt x="245" y="0"/>
                  </a:cubicBezTo>
                  <a:lnTo>
                    <a:pt x="245" y="0"/>
                  </a:lnTo>
                  <a:cubicBezTo>
                    <a:pt x="261" y="0"/>
                    <a:pt x="1945" y="222"/>
                    <a:pt x="2514" y="222"/>
                  </a:cubicBezTo>
                  <a:cubicBezTo>
                    <a:pt x="2569" y="222"/>
                    <a:pt x="2617" y="222"/>
                    <a:pt x="2649" y="222"/>
                  </a:cubicBezTo>
                  <a:cubicBezTo>
                    <a:pt x="2649" y="222"/>
                    <a:pt x="2656" y="214"/>
                    <a:pt x="2664" y="214"/>
                  </a:cubicBezTo>
                  <a:cubicBezTo>
                    <a:pt x="2688" y="214"/>
                    <a:pt x="2720" y="222"/>
                    <a:pt x="2728" y="269"/>
                  </a:cubicBezTo>
                  <a:cubicBezTo>
                    <a:pt x="2736" y="324"/>
                    <a:pt x="2664" y="1454"/>
                    <a:pt x="2633" y="2126"/>
                  </a:cubicBezTo>
                  <a:lnTo>
                    <a:pt x="2633" y="2126"/>
                  </a:lnTo>
                  <a:lnTo>
                    <a:pt x="8" y="1896"/>
                  </a:lnTo>
                  <a:lnTo>
                    <a:pt x="8" y="1896"/>
                  </a:lnTo>
                  <a:cubicBezTo>
                    <a:pt x="601" y="1968"/>
                    <a:pt x="1241" y="2031"/>
                    <a:pt x="1890" y="2078"/>
                  </a:cubicBezTo>
                  <a:cubicBezTo>
                    <a:pt x="1898" y="2078"/>
                    <a:pt x="1898" y="2078"/>
                    <a:pt x="1898" y="2078"/>
                  </a:cubicBezTo>
                  <a:cubicBezTo>
                    <a:pt x="2016" y="2086"/>
                    <a:pt x="2143" y="2094"/>
                    <a:pt x="2253" y="2102"/>
                  </a:cubicBezTo>
                  <a:cubicBezTo>
                    <a:pt x="2380" y="2110"/>
                    <a:pt x="2498" y="2110"/>
                    <a:pt x="2625" y="2118"/>
                  </a:cubicBezTo>
                  <a:cubicBezTo>
                    <a:pt x="2664" y="1446"/>
                    <a:pt x="2728" y="324"/>
                    <a:pt x="2720" y="277"/>
                  </a:cubicBezTo>
                  <a:cubicBezTo>
                    <a:pt x="2712" y="229"/>
                    <a:pt x="2688" y="222"/>
                    <a:pt x="2664" y="222"/>
                  </a:cubicBezTo>
                  <a:cubicBezTo>
                    <a:pt x="2656" y="222"/>
                    <a:pt x="2649" y="229"/>
                    <a:pt x="2649" y="229"/>
                  </a:cubicBezTo>
                  <a:cubicBezTo>
                    <a:pt x="2617" y="229"/>
                    <a:pt x="2569" y="229"/>
                    <a:pt x="2514" y="229"/>
                  </a:cubicBezTo>
                  <a:cubicBezTo>
                    <a:pt x="1961" y="229"/>
                    <a:pt x="340" y="16"/>
                    <a:pt x="245" y="8"/>
                  </a:cubicBezTo>
                  <a:cubicBezTo>
                    <a:pt x="8" y="1896"/>
                    <a:pt x="8" y="1896"/>
                    <a:pt x="8" y="1896"/>
                  </a:cubicBezTo>
                  <a:lnTo>
                    <a:pt x="2633" y="2126"/>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57" name="Freeform 129"/>
            <p:cNvSpPr>
              <a:spLocks noChangeArrowheads="1"/>
            </p:cNvSpPr>
            <p:nvPr/>
          </p:nvSpPr>
          <p:spPr bwMode="auto">
            <a:xfrm>
              <a:off x="12946606" y="5774070"/>
              <a:ext cx="1268661" cy="1934301"/>
            </a:xfrm>
            <a:custGeom>
              <a:avLst/>
              <a:gdLst>
                <a:gd name="T0" fmla="*/ 356 w 2412"/>
                <a:gd name="T1" fmla="*/ 0 h 3676"/>
                <a:gd name="T2" fmla="*/ 356 w 2412"/>
                <a:gd name="T3" fmla="*/ 0 h 3676"/>
                <a:gd name="T4" fmla="*/ 0 w 2412"/>
                <a:gd name="T5" fmla="*/ 1391 h 3676"/>
                <a:gd name="T6" fmla="*/ 1597 w 2412"/>
                <a:gd name="T7" fmla="*/ 3675 h 3676"/>
                <a:gd name="T8" fmla="*/ 1605 w 2412"/>
                <a:gd name="T9" fmla="*/ 3627 h 3676"/>
                <a:gd name="T10" fmla="*/ 1652 w 2412"/>
                <a:gd name="T11" fmla="*/ 3564 h 3676"/>
                <a:gd name="T12" fmla="*/ 1629 w 2412"/>
                <a:gd name="T13" fmla="*/ 3446 h 3676"/>
                <a:gd name="T14" fmla="*/ 1660 w 2412"/>
                <a:gd name="T15" fmla="*/ 3359 h 3676"/>
                <a:gd name="T16" fmla="*/ 1668 w 2412"/>
                <a:gd name="T17" fmla="*/ 3272 h 3676"/>
                <a:gd name="T18" fmla="*/ 1668 w 2412"/>
                <a:gd name="T19" fmla="*/ 3209 h 3676"/>
                <a:gd name="T20" fmla="*/ 1692 w 2412"/>
                <a:gd name="T21" fmla="*/ 3137 h 3676"/>
                <a:gd name="T22" fmla="*/ 1802 w 2412"/>
                <a:gd name="T23" fmla="*/ 3169 h 3676"/>
                <a:gd name="T24" fmla="*/ 1842 w 2412"/>
                <a:gd name="T25" fmla="*/ 3224 h 3676"/>
                <a:gd name="T26" fmla="*/ 1897 w 2412"/>
                <a:gd name="T27" fmla="*/ 3169 h 3676"/>
                <a:gd name="T28" fmla="*/ 2000 w 2412"/>
                <a:gd name="T29" fmla="*/ 2758 h 3676"/>
                <a:gd name="T30" fmla="*/ 2000 w 2412"/>
                <a:gd name="T31" fmla="*/ 2758 h 3676"/>
                <a:gd name="T32" fmla="*/ 2000 w 2412"/>
                <a:gd name="T33" fmla="*/ 2758 h 3676"/>
                <a:gd name="T34" fmla="*/ 2008 w 2412"/>
                <a:gd name="T35" fmla="*/ 2758 h 3676"/>
                <a:gd name="T36" fmla="*/ 2411 w 2412"/>
                <a:gd name="T37" fmla="*/ 443 h 3676"/>
                <a:gd name="T38" fmla="*/ 356 w 2412"/>
                <a:gd name="T39" fmla="*/ 0 h 3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2" h="3676">
                  <a:moveTo>
                    <a:pt x="356" y="0"/>
                  </a:moveTo>
                  <a:lnTo>
                    <a:pt x="356" y="0"/>
                  </a:lnTo>
                  <a:cubicBezTo>
                    <a:pt x="0" y="1391"/>
                    <a:pt x="0" y="1391"/>
                    <a:pt x="0" y="1391"/>
                  </a:cubicBezTo>
                  <a:cubicBezTo>
                    <a:pt x="1597" y="3675"/>
                    <a:pt x="1597" y="3675"/>
                    <a:pt x="1597" y="3675"/>
                  </a:cubicBezTo>
                  <a:cubicBezTo>
                    <a:pt x="1597" y="3651"/>
                    <a:pt x="1589" y="3643"/>
                    <a:pt x="1605" y="3627"/>
                  </a:cubicBezTo>
                  <a:cubicBezTo>
                    <a:pt x="1629" y="3604"/>
                    <a:pt x="1652" y="3612"/>
                    <a:pt x="1652" y="3564"/>
                  </a:cubicBezTo>
                  <a:cubicBezTo>
                    <a:pt x="1644" y="3509"/>
                    <a:pt x="1629" y="3493"/>
                    <a:pt x="1629" y="3446"/>
                  </a:cubicBezTo>
                  <a:cubicBezTo>
                    <a:pt x="1629" y="3398"/>
                    <a:pt x="1668" y="3406"/>
                    <a:pt x="1660" y="3359"/>
                  </a:cubicBezTo>
                  <a:cubicBezTo>
                    <a:pt x="1652" y="3311"/>
                    <a:pt x="1652" y="3288"/>
                    <a:pt x="1668" y="3272"/>
                  </a:cubicBezTo>
                  <a:cubicBezTo>
                    <a:pt x="1676" y="3256"/>
                    <a:pt x="1676" y="3240"/>
                    <a:pt x="1668" y="3209"/>
                  </a:cubicBezTo>
                  <a:cubicBezTo>
                    <a:pt x="1660" y="3169"/>
                    <a:pt x="1636" y="3145"/>
                    <a:pt x="1692" y="3137"/>
                  </a:cubicBezTo>
                  <a:cubicBezTo>
                    <a:pt x="1755" y="3137"/>
                    <a:pt x="1779" y="3137"/>
                    <a:pt x="1802" y="3169"/>
                  </a:cubicBezTo>
                  <a:cubicBezTo>
                    <a:pt x="1818" y="3209"/>
                    <a:pt x="1802" y="3240"/>
                    <a:pt x="1842" y="3224"/>
                  </a:cubicBezTo>
                  <a:cubicBezTo>
                    <a:pt x="1882" y="3201"/>
                    <a:pt x="1889" y="3193"/>
                    <a:pt x="1897" y="3169"/>
                  </a:cubicBezTo>
                  <a:cubicBezTo>
                    <a:pt x="1913" y="3137"/>
                    <a:pt x="2000" y="2782"/>
                    <a:pt x="2000" y="2758"/>
                  </a:cubicBezTo>
                  <a:lnTo>
                    <a:pt x="2000" y="2758"/>
                  </a:lnTo>
                  <a:lnTo>
                    <a:pt x="2000" y="2758"/>
                  </a:lnTo>
                  <a:cubicBezTo>
                    <a:pt x="2000" y="2758"/>
                    <a:pt x="2000" y="2758"/>
                    <a:pt x="2008" y="2758"/>
                  </a:cubicBezTo>
                  <a:cubicBezTo>
                    <a:pt x="2411" y="443"/>
                    <a:pt x="2411" y="443"/>
                    <a:pt x="2411" y="443"/>
                  </a:cubicBezTo>
                  <a:cubicBezTo>
                    <a:pt x="1652" y="300"/>
                    <a:pt x="941" y="142"/>
                    <a:pt x="356"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58" name="Freeform 130"/>
            <p:cNvSpPr>
              <a:spLocks noChangeArrowheads="1"/>
            </p:cNvSpPr>
            <p:nvPr/>
          </p:nvSpPr>
          <p:spPr bwMode="auto">
            <a:xfrm>
              <a:off x="12946606" y="5771752"/>
              <a:ext cx="1268661" cy="1941258"/>
            </a:xfrm>
            <a:custGeom>
              <a:avLst/>
              <a:gdLst>
                <a:gd name="T0" fmla="*/ 1597 w 2412"/>
                <a:gd name="T1" fmla="*/ 3691 h 3692"/>
                <a:gd name="T2" fmla="*/ 348 w 2412"/>
                <a:gd name="T3" fmla="*/ 0 h 3692"/>
                <a:gd name="T4" fmla="*/ 2411 w 2412"/>
                <a:gd name="T5" fmla="*/ 451 h 3692"/>
                <a:gd name="T6" fmla="*/ 2411 w 2412"/>
                <a:gd name="T7" fmla="*/ 451 h 3692"/>
                <a:gd name="T8" fmla="*/ 2008 w 2412"/>
                <a:gd name="T9" fmla="*/ 2774 h 3692"/>
                <a:gd name="T10" fmla="*/ 1905 w 2412"/>
                <a:gd name="T11" fmla="*/ 3177 h 3692"/>
                <a:gd name="T12" fmla="*/ 1842 w 2412"/>
                <a:gd name="T13" fmla="*/ 3232 h 3692"/>
                <a:gd name="T14" fmla="*/ 1810 w 2412"/>
                <a:gd name="T15" fmla="*/ 3217 h 3692"/>
                <a:gd name="T16" fmla="*/ 1731 w 2412"/>
                <a:gd name="T17" fmla="*/ 3153 h 3692"/>
                <a:gd name="T18" fmla="*/ 1660 w 2412"/>
                <a:gd name="T19" fmla="*/ 3161 h 3692"/>
                <a:gd name="T20" fmla="*/ 1668 w 2412"/>
                <a:gd name="T21" fmla="*/ 3217 h 3692"/>
                <a:gd name="T22" fmla="*/ 1668 w 2412"/>
                <a:gd name="T23" fmla="*/ 3280 h 3692"/>
                <a:gd name="T24" fmla="*/ 1644 w 2412"/>
                <a:gd name="T25" fmla="*/ 3414 h 3692"/>
                <a:gd name="T26" fmla="*/ 1644 w 2412"/>
                <a:gd name="T27" fmla="*/ 3509 h 3692"/>
                <a:gd name="T28" fmla="*/ 1629 w 2412"/>
                <a:gd name="T29" fmla="*/ 3620 h 3692"/>
                <a:gd name="T30" fmla="*/ 1597 w 2412"/>
                <a:gd name="T31" fmla="*/ 3675 h 3692"/>
                <a:gd name="T32" fmla="*/ 8 w 2412"/>
                <a:gd name="T33" fmla="*/ 1399 h 3692"/>
                <a:gd name="T34" fmla="*/ 1589 w 2412"/>
                <a:gd name="T35" fmla="*/ 3675 h 3692"/>
                <a:gd name="T36" fmla="*/ 1629 w 2412"/>
                <a:gd name="T37" fmla="*/ 3612 h 3692"/>
                <a:gd name="T38" fmla="*/ 1636 w 2412"/>
                <a:gd name="T39" fmla="*/ 3517 h 3692"/>
                <a:gd name="T40" fmla="*/ 1644 w 2412"/>
                <a:gd name="T41" fmla="*/ 3406 h 3692"/>
                <a:gd name="T42" fmla="*/ 1668 w 2412"/>
                <a:gd name="T43" fmla="*/ 3280 h 3692"/>
                <a:gd name="T44" fmla="*/ 1660 w 2412"/>
                <a:gd name="T45" fmla="*/ 3217 h 3692"/>
                <a:gd name="T46" fmla="*/ 1652 w 2412"/>
                <a:gd name="T47" fmla="*/ 3161 h 3692"/>
                <a:gd name="T48" fmla="*/ 1731 w 2412"/>
                <a:gd name="T49" fmla="*/ 3145 h 3692"/>
                <a:gd name="T50" fmla="*/ 1818 w 2412"/>
                <a:gd name="T51" fmla="*/ 3217 h 3692"/>
                <a:gd name="T52" fmla="*/ 1842 w 2412"/>
                <a:gd name="T53" fmla="*/ 3224 h 3692"/>
                <a:gd name="T54" fmla="*/ 1897 w 2412"/>
                <a:gd name="T55" fmla="*/ 3169 h 3692"/>
                <a:gd name="T56" fmla="*/ 2000 w 2412"/>
                <a:gd name="T57" fmla="*/ 2766 h 3692"/>
                <a:gd name="T58" fmla="*/ 2000 w 2412"/>
                <a:gd name="T59" fmla="*/ 2766 h 3692"/>
                <a:gd name="T60" fmla="*/ 356 w 2412"/>
                <a:gd name="T61" fmla="*/ 16 h 3692"/>
                <a:gd name="T62" fmla="*/ 1597 w 2412"/>
                <a:gd name="T63" fmla="*/ 3691 h 3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2" h="3692">
                  <a:moveTo>
                    <a:pt x="1597" y="3691"/>
                  </a:moveTo>
                  <a:lnTo>
                    <a:pt x="1597" y="3691"/>
                  </a:lnTo>
                  <a:cubicBezTo>
                    <a:pt x="0" y="1399"/>
                    <a:pt x="0" y="1399"/>
                    <a:pt x="0" y="1399"/>
                  </a:cubicBezTo>
                  <a:cubicBezTo>
                    <a:pt x="348" y="0"/>
                    <a:pt x="348" y="0"/>
                    <a:pt x="348" y="0"/>
                  </a:cubicBezTo>
                  <a:cubicBezTo>
                    <a:pt x="356" y="8"/>
                    <a:pt x="356" y="8"/>
                    <a:pt x="356" y="8"/>
                  </a:cubicBezTo>
                  <a:cubicBezTo>
                    <a:pt x="1067" y="174"/>
                    <a:pt x="1755" y="324"/>
                    <a:pt x="2411" y="451"/>
                  </a:cubicBezTo>
                  <a:lnTo>
                    <a:pt x="2411" y="451"/>
                  </a:lnTo>
                  <a:lnTo>
                    <a:pt x="2411" y="451"/>
                  </a:lnTo>
                  <a:cubicBezTo>
                    <a:pt x="2008" y="2774"/>
                    <a:pt x="2008" y="2774"/>
                    <a:pt x="2008" y="2774"/>
                  </a:cubicBezTo>
                  <a:lnTo>
                    <a:pt x="2008" y="2774"/>
                  </a:lnTo>
                  <a:lnTo>
                    <a:pt x="2000" y="2774"/>
                  </a:lnTo>
                  <a:cubicBezTo>
                    <a:pt x="2000" y="2813"/>
                    <a:pt x="1913" y="3145"/>
                    <a:pt x="1905" y="3177"/>
                  </a:cubicBezTo>
                  <a:cubicBezTo>
                    <a:pt x="1889" y="3201"/>
                    <a:pt x="1882" y="3209"/>
                    <a:pt x="1850" y="3224"/>
                  </a:cubicBezTo>
                  <a:cubicBezTo>
                    <a:pt x="1842" y="3232"/>
                    <a:pt x="1842" y="3232"/>
                    <a:pt x="1842" y="3232"/>
                  </a:cubicBezTo>
                  <a:cubicBezTo>
                    <a:pt x="1834" y="3240"/>
                    <a:pt x="1834" y="3240"/>
                    <a:pt x="1826" y="3240"/>
                  </a:cubicBezTo>
                  <a:cubicBezTo>
                    <a:pt x="1810" y="3240"/>
                    <a:pt x="1810" y="3232"/>
                    <a:pt x="1810" y="3217"/>
                  </a:cubicBezTo>
                  <a:cubicBezTo>
                    <a:pt x="1802" y="3209"/>
                    <a:pt x="1802" y="3193"/>
                    <a:pt x="1795" y="3185"/>
                  </a:cubicBezTo>
                  <a:cubicBezTo>
                    <a:pt x="1779" y="3161"/>
                    <a:pt x="1763" y="3153"/>
                    <a:pt x="1731" y="3153"/>
                  </a:cubicBezTo>
                  <a:cubicBezTo>
                    <a:pt x="1723" y="3153"/>
                    <a:pt x="1708" y="3153"/>
                    <a:pt x="1692" y="3153"/>
                  </a:cubicBezTo>
                  <a:cubicBezTo>
                    <a:pt x="1676" y="3153"/>
                    <a:pt x="1668" y="3153"/>
                    <a:pt x="1660" y="3161"/>
                  </a:cubicBezTo>
                  <a:cubicBezTo>
                    <a:pt x="1652" y="3169"/>
                    <a:pt x="1660" y="3185"/>
                    <a:pt x="1660" y="3201"/>
                  </a:cubicBezTo>
                  <a:cubicBezTo>
                    <a:pt x="1668" y="3201"/>
                    <a:pt x="1668" y="3209"/>
                    <a:pt x="1668" y="3217"/>
                  </a:cubicBezTo>
                  <a:cubicBezTo>
                    <a:pt x="1668" y="3224"/>
                    <a:pt x="1668" y="3224"/>
                    <a:pt x="1668" y="3224"/>
                  </a:cubicBezTo>
                  <a:cubicBezTo>
                    <a:pt x="1676" y="3248"/>
                    <a:pt x="1684" y="3264"/>
                    <a:pt x="1668" y="3280"/>
                  </a:cubicBezTo>
                  <a:cubicBezTo>
                    <a:pt x="1660" y="3296"/>
                    <a:pt x="1652" y="3319"/>
                    <a:pt x="1660" y="3367"/>
                  </a:cubicBezTo>
                  <a:cubicBezTo>
                    <a:pt x="1668" y="3391"/>
                    <a:pt x="1652" y="3406"/>
                    <a:pt x="1644" y="3414"/>
                  </a:cubicBezTo>
                  <a:cubicBezTo>
                    <a:pt x="1636" y="3422"/>
                    <a:pt x="1629" y="3430"/>
                    <a:pt x="1629" y="3454"/>
                  </a:cubicBezTo>
                  <a:cubicBezTo>
                    <a:pt x="1629" y="3477"/>
                    <a:pt x="1636" y="3493"/>
                    <a:pt x="1644" y="3509"/>
                  </a:cubicBezTo>
                  <a:cubicBezTo>
                    <a:pt x="1644" y="3525"/>
                    <a:pt x="1652" y="3541"/>
                    <a:pt x="1652" y="3572"/>
                  </a:cubicBezTo>
                  <a:cubicBezTo>
                    <a:pt x="1660" y="3604"/>
                    <a:pt x="1644" y="3612"/>
                    <a:pt x="1629" y="3620"/>
                  </a:cubicBezTo>
                  <a:cubicBezTo>
                    <a:pt x="1629" y="3628"/>
                    <a:pt x="1621" y="3628"/>
                    <a:pt x="1613" y="3635"/>
                  </a:cubicBezTo>
                  <a:cubicBezTo>
                    <a:pt x="1597" y="3651"/>
                    <a:pt x="1597" y="3659"/>
                    <a:pt x="1597" y="3675"/>
                  </a:cubicBezTo>
                  <a:cubicBezTo>
                    <a:pt x="1597" y="3691"/>
                    <a:pt x="1597" y="3691"/>
                    <a:pt x="1597" y="3691"/>
                  </a:cubicBezTo>
                  <a:lnTo>
                    <a:pt x="8" y="1399"/>
                  </a:lnTo>
                  <a:lnTo>
                    <a:pt x="8" y="1399"/>
                  </a:lnTo>
                  <a:cubicBezTo>
                    <a:pt x="1589" y="3675"/>
                    <a:pt x="1589" y="3675"/>
                    <a:pt x="1589" y="3675"/>
                  </a:cubicBezTo>
                  <a:cubicBezTo>
                    <a:pt x="1589" y="3659"/>
                    <a:pt x="1589" y="3644"/>
                    <a:pt x="1605" y="3628"/>
                  </a:cubicBezTo>
                  <a:cubicBezTo>
                    <a:pt x="1613" y="3620"/>
                    <a:pt x="1621" y="3620"/>
                    <a:pt x="1629" y="3612"/>
                  </a:cubicBezTo>
                  <a:cubicBezTo>
                    <a:pt x="1644" y="3604"/>
                    <a:pt x="1652" y="3604"/>
                    <a:pt x="1644" y="3572"/>
                  </a:cubicBezTo>
                  <a:cubicBezTo>
                    <a:pt x="1644" y="3549"/>
                    <a:pt x="1636" y="3533"/>
                    <a:pt x="1636" y="3517"/>
                  </a:cubicBezTo>
                  <a:cubicBezTo>
                    <a:pt x="1629" y="3501"/>
                    <a:pt x="1621" y="3485"/>
                    <a:pt x="1621" y="3454"/>
                  </a:cubicBezTo>
                  <a:cubicBezTo>
                    <a:pt x="1621" y="3430"/>
                    <a:pt x="1636" y="3422"/>
                    <a:pt x="1644" y="3406"/>
                  </a:cubicBezTo>
                  <a:cubicBezTo>
                    <a:pt x="1652" y="3398"/>
                    <a:pt x="1660" y="3391"/>
                    <a:pt x="1652" y="3367"/>
                  </a:cubicBezTo>
                  <a:cubicBezTo>
                    <a:pt x="1644" y="3319"/>
                    <a:pt x="1652" y="3296"/>
                    <a:pt x="1668" y="3280"/>
                  </a:cubicBezTo>
                  <a:cubicBezTo>
                    <a:pt x="1676" y="3264"/>
                    <a:pt x="1668" y="3248"/>
                    <a:pt x="1660" y="3224"/>
                  </a:cubicBezTo>
                  <a:cubicBezTo>
                    <a:pt x="1660" y="3217"/>
                    <a:pt x="1660" y="3217"/>
                    <a:pt x="1660" y="3217"/>
                  </a:cubicBezTo>
                  <a:cubicBezTo>
                    <a:pt x="1660" y="3209"/>
                    <a:pt x="1660" y="3201"/>
                    <a:pt x="1660" y="3201"/>
                  </a:cubicBezTo>
                  <a:cubicBezTo>
                    <a:pt x="1652" y="3185"/>
                    <a:pt x="1644" y="3169"/>
                    <a:pt x="1652" y="3161"/>
                  </a:cubicBezTo>
                  <a:cubicBezTo>
                    <a:pt x="1660" y="3153"/>
                    <a:pt x="1676" y="3145"/>
                    <a:pt x="1692" y="3145"/>
                  </a:cubicBezTo>
                  <a:cubicBezTo>
                    <a:pt x="1708" y="3145"/>
                    <a:pt x="1723" y="3145"/>
                    <a:pt x="1731" y="3145"/>
                  </a:cubicBezTo>
                  <a:cubicBezTo>
                    <a:pt x="1763" y="3145"/>
                    <a:pt x="1787" y="3145"/>
                    <a:pt x="1802" y="3177"/>
                  </a:cubicBezTo>
                  <a:cubicBezTo>
                    <a:pt x="1810" y="3193"/>
                    <a:pt x="1810" y="3201"/>
                    <a:pt x="1818" y="3217"/>
                  </a:cubicBezTo>
                  <a:cubicBezTo>
                    <a:pt x="1818" y="3224"/>
                    <a:pt x="1818" y="3232"/>
                    <a:pt x="1826" y="3232"/>
                  </a:cubicBezTo>
                  <a:cubicBezTo>
                    <a:pt x="1826" y="3232"/>
                    <a:pt x="1834" y="3232"/>
                    <a:pt x="1842" y="3224"/>
                  </a:cubicBezTo>
                  <a:cubicBezTo>
                    <a:pt x="1850" y="3224"/>
                    <a:pt x="1850" y="3224"/>
                    <a:pt x="1850" y="3224"/>
                  </a:cubicBezTo>
                  <a:cubicBezTo>
                    <a:pt x="1882" y="3201"/>
                    <a:pt x="1889" y="3201"/>
                    <a:pt x="1897" y="3169"/>
                  </a:cubicBezTo>
                  <a:cubicBezTo>
                    <a:pt x="1913" y="3145"/>
                    <a:pt x="1992" y="2790"/>
                    <a:pt x="1992" y="2766"/>
                  </a:cubicBezTo>
                  <a:cubicBezTo>
                    <a:pt x="1992" y="2766"/>
                    <a:pt x="1992" y="2766"/>
                    <a:pt x="2000" y="2766"/>
                  </a:cubicBezTo>
                  <a:lnTo>
                    <a:pt x="2000" y="2766"/>
                  </a:lnTo>
                  <a:lnTo>
                    <a:pt x="2000" y="2766"/>
                  </a:lnTo>
                  <a:cubicBezTo>
                    <a:pt x="2403" y="451"/>
                    <a:pt x="2403" y="451"/>
                    <a:pt x="2403" y="451"/>
                  </a:cubicBezTo>
                  <a:cubicBezTo>
                    <a:pt x="1755" y="332"/>
                    <a:pt x="1067" y="182"/>
                    <a:pt x="356" y="16"/>
                  </a:cubicBezTo>
                  <a:cubicBezTo>
                    <a:pt x="8" y="1399"/>
                    <a:pt x="8" y="1399"/>
                    <a:pt x="8" y="1399"/>
                  </a:cubicBezTo>
                  <a:lnTo>
                    <a:pt x="1597" y="3691"/>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59" name="Freeform 132"/>
            <p:cNvSpPr>
              <a:spLocks noChangeArrowheads="1"/>
            </p:cNvSpPr>
            <p:nvPr/>
          </p:nvSpPr>
          <p:spPr bwMode="auto">
            <a:xfrm>
              <a:off x="13999571" y="6008321"/>
              <a:ext cx="1090074" cy="1375348"/>
            </a:xfrm>
            <a:custGeom>
              <a:avLst/>
              <a:gdLst>
                <a:gd name="T0" fmla="*/ 1826 w 2072"/>
                <a:gd name="T1" fmla="*/ 2615 h 2616"/>
                <a:gd name="T2" fmla="*/ 1826 w 2072"/>
                <a:gd name="T3" fmla="*/ 2615 h 2616"/>
                <a:gd name="T4" fmla="*/ 1826 w 2072"/>
                <a:gd name="T5" fmla="*/ 2615 h 2616"/>
                <a:gd name="T6" fmla="*/ 119 w 2072"/>
                <a:gd name="T7" fmla="*/ 2339 h 2616"/>
                <a:gd name="T8" fmla="*/ 48 w 2072"/>
                <a:gd name="T9" fmla="*/ 2331 h 2616"/>
                <a:gd name="T10" fmla="*/ 48 w 2072"/>
                <a:gd name="T11" fmla="*/ 2331 h 2616"/>
                <a:gd name="T12" fmla="*/ 32 w 2072"/>
                <a:gd name="T13" fmla="*/ 2323 h 2616"/>
                <a:gd name="T14" fmla="*/ 24 w 2072"/>
                <a:gd name="T15" fmla="*/ 2323 h 2616"/>
                <a:gd name="T16" fmla="*/ 8 w 2072"/>
                <a:gd name="T17" fmla="*/ 2323 h 2616"/>
                <a:gd name="T18" fmla="*/ 0 w 2072"/>
                <a:gd name="T19" fmla="*/ 2323 h 2616"/>
                <a:gd name="T20" fmla="*/ 403 w 2072"/>
                <a:gd name="T21" fmla="*/ 0 h 2616"/>
                <a:gd name="T22" fmla="*/ 411 w 2072"/>
                <a:gd name="T23" fmla="*/ 0 h 2616"/>
                <a:gd name="T24" fmla="*/ 1423 w 2072"/>
                <a:gd name="T25" fmla="*/ 166 h 2616"/>
                <a:gd name="T26" fmla="*/ 1423 w 2072"/>
                <a:gd name="T27" fmla="*/ 166 h 2616"/>
                <a:gd name="T28" fmla="*/ 1360 w 2072"/>
                <a:gd name="T29" fmla="*/ 624 h 2616"/>
                <a:gd name="T30" fmla="*/ 2048 w 2072"/>
                <a:gd name="T31" fmla="*/ 703 h 2616"/>
                <a:gd name="T32" fmla="*/ 2071 w 2072"/>
                <a:gd name="T33" fmla="*/ 735 h 2616"/>
                <a:gd name="T34" fmla="*/ 1826 w 2072"/>
                <a:gd name="T35" fmla="*/ 2615 h 2616"/>
                <a:gd name="T36" fmla="*/ 8 w 2072"/>
                <a:gd name="T37" fmla="*/ 2315 h 2616"/>
                <a:gd name="T38" fmla="*/ 8 w 2072"/>
                <a:gd name="T39" fmla="*/ 2315 h 2616"/>
                <a:gd name="T40" fmla="*/ 32 w 2072"/>
                <a:gd name="T41" fmla="*/ 2315 h 2616"/>
                <a:gd name="T42" fmla="*/ 32 w 2072"/>
                <a:gd name="T43" fmla="*/ 2315 h 2616"/>
                <a:gd name="T44" fmla="*/ 48 w 2072"/>
                <a:gd name="T45" fmla="*/ 2323 h 2616"/>
                <a:gd name="T46" fmla="*/ 48 w 2072"/>
                <a:gd name="T47" fmla="*/ 2323 h 2616"/>
                <a:gd name="T48" fmla="*/ 119 w 2072"/>
                <a:gd name="T49" fmla="*/ 2339 h 2616"/>
                <a:gd name="T50" fmla="*/ 1826 w 2072"/>
                <a:gd name="T51" fmla="*/ 2607 h 2616"/>
                <a:gd name="T52" fmla="*/ 2064 w 2072"/>
                <a:gd name="T53" fmla="*/ 735 h 2616"/>
                <a:gd name="T54" fmla="*/ 2048 w 2072"/>
                <a:gd name="T55" fmla="*/ 711 h 2616"/>
                <a:gd name="T56" fmla="*/ 1352 w 2072"/>
                <a:gd name="T57" fmla="*/ 632 h 2616"/>
                <a:gd name="T58" fmla="*/ 1415 w 2072"/>
                <a:gd name="T59" fmla="*/ 174 h 2616"/>
                <a:gd name="T60" fmla="*/ 411 w 2072"/>
                <a:gd name="T61" fmla="*/ 8 h 2616"/>
                <a:gd name="T62" fmla="*/ 8 w 2072"/>
                <a:gd name="T63" fmla="*/ 2315 h 2616"/>
                <a:gd name="T64" fmla="*/ 1826 w 2072"/>
                <a:gd name="T65" fmla="*/ 2615 h 2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2" h="2616">
                  <a:moveTo>
                    <a:pt x="1826" y="2615"/>
                  </a:moveTo>
                  <a:lnTo>
                    <a:pt x="1826" y="2615"/>
                  </a:lnTo>
                  <a:lnTo>
                    <a:pt x="1826" y="2615"/>
                  </a:lnTo>
                  <a:cubicBezTo>
                    <a:pt x="925" y="2497"/>
                    <a:pt x="356" y="2386"/>
                    <a:pt x="119" y="2339"/>
                  </a:cubicBezTo>
                  <a:cubicBezTo>
                    <a:pt x="87" y="2339"/>
                    <a:pt x="63" y="2331"/>
                    <a:pt x="48" y="2331"/>
                  </a:cubicBezTo>
                  <a:lnTo>
                    <a:pt x="48" y="2331"/>
                  </a:lnTo>
                  <a:cubicBezTo>
                    <a:pt x="40" y="2331"/>
                    <a:pt x="40" y="2323"/>
                    <a:pt x="32" y="2323"/>
                  </a:cubicBezTo>
                  <a:cubicBezTo>
                    <a:pt x="24" y="2323"/>
                    <a:pt x="24" y="2323"/>
                    <a:pt x="24" y="2323"/>
                  </a:cubicBezTo>
                  <a:cubicBezTo>
                    <a:pt x="16" y="2323"/>
                    <a:pt x="8" y="2323"/>
                    <a:pt x="8" y="2323"/>
                  </a:cubicBezTo>
                  <a:cubicBezTo>
                    <a:pt x="0" y="2323"/>
                    <a:pt x="0" y="2323"/>
                    <a:pt x="0" y="2323"/>
                  </a:cubicBezTo>
                  <a:cubicBezTo>
                    <a:pt x="403" y="0"/>
                    <a:pt x="403" y="0"/>
                    <a:pt x="403" y="0"/>
                  </a:cubicBezTo>
                  <a:cubicBezTo>
                    <a:pt x="411" y="0"/>
                    <a:pt x="411" y="0"/>
                    <a:pt x="411" y="0"/>
                  </a:cubicBezTo>
                  <a:cubicBezTo>
                    <a:pt x="759" y="63"/>
                    <a:pt x="1099" y="118"/>
                    <a:pt x="1423" y="166"/>
                  </a:cubicBezTo>
                  <a:lnTo>
                    <a:pt x="1423" y="166"/>
                  </a:lnTo>
                  <a:cubicBezTo>
                    <a:pt x="1360" y="624"/>
                    <a:pt x="1360" y="624"/>
                    <a:pt x="1360" y="624"/>
                  </a:cubicBezTo>
                  <a:cubicBezTo>
                    <a:pt x="2048" y="703"/>
                    <a:pt x="2048" y="703"/>
                    <a:pt x="2048" y="703"/>
                  </a:cubicBezTo>
                  <a:cubicBezTo>
                    <a:pt x="2071" y="735"/>
                    <a:pt x="2071" y="735"/>
                    <a:pt x="2071" y="735"/>
                  </a:cubicBezTo>
                  <a:cubicBezTo>
                    <a:pt x="1826" y="2615"/>
                    <a:pt x="1826" y="2615"/>
                    <a:pt x="1826" y="2615"/>
                  </a:cubicBezTo>
                  <a:lnTo>
                    <a:pt x="8" y="2315"/>
                  </a:lnTo>
                  <a:lnTo>
                    <a:pt x="8" y="2315"/>
                  </a:lnTo>
                  <a:cubicBezTo>
                    <a:pt x="16" y="2315"/>
                    <a:pt x="24" y="2315"/>
                    <a:pt x="32" y="2315"/>
                  </a:cubicBezTo>
                  <a:lnTo>
                    <a:pt x="32" y="2315"/>
                  </a:lnTo>
                  <a:cubicBezTo>
                    <a:pt x="40" y="2323"/>
                    <a:pt x="40" y="2323"/>
                    <a:pt x="48" y="2323"/>
                  </a:cubicBezTo>
                  <a:lnTo>
                    <a:pt x="48" y="2323"/>
                  </a:lnTo>
                  <a:cubicBezTo>
                    <a:pt x="63" y="2323"/>
                    <a:pt x="87" y="2331"/>
                    <a:pt x="119" y="2339"/>
                  </a:cubicBezTo>
                  <a:cubicBezTo>
                    <a:pt x="356" y="2386"/>
                    <a:pt x="925" y="2497"/>
                    <a:pt x="1826" y="2607"/>
                  </a:cubicBezTo>
                  <a:cubicBezTo>
                    <a:pt x="2064" y="735"/>
                    <a:pt x="2064" y="735"/>
                    <a:pt x="2064" y="735"/>
                  </a:cubicBezTo>
                  <a:cubicBezTo>
                    <a:pt x="2048" y="711"/>
                    <a:pt x="2048" y="711"/>
                    <a:pt x="2048" y="711"/>
                  </a:cubicBezTo>
                  <a:cubicBezTo>
                    <a:pt x="1352" y="632"/>
                    <a:pt x="1352" y="632"/>
                    <a:pt x="1352" y="632"/>
                  </a:cubicBezTo>
                  <a:cubicBezTo>
                    <a:pt x="1415" y="174"/>
                    <a:pt x="1415" y="174"/>
                    <a:pt x="1415" y="174"/>
                  </a:cubicBezTo>
                  <a:cubicBezTo>
                    <a:pt x="1099" y="126"/>
                    <a:pt x="759" y="71"/>
                    <a:pt x="411" y="8"/>
                  </a:cubicBezTo>
                  <a:cubicBezTo>
                    <a:pt x="8" y="2315"/>
                    <a:pt x="8" y="2315"/>
                    <a:pt x="8" y="2315"/>
                  </a:cubicBezTo>
                  <a:lnTo>
                    <a:pt x="1826" y="2615"/>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60" name="Freeform 138"/>
            <p:cNvSpPr>
              <a:spLocks noChangeArrowheads="1"/>
            </p:cNvSpPr>
            <p:nvPr/>
          </p:nvSpPr>
          <p:spPr bwMode="auto">
            <a:xfrm>
              <a:off x="14022764" y="7232914"/>
              <a:ext cx="934681" cy="146116"/>
            </a:xfrm>
            <a:custGeom>
              <a:avLst/>
              <a:gdLst>
                <a:gd name="T0" fmla="*/ 0 w 1779"/>
                <a:gd name="T1" fmla="*/ 0 h 277"/>
                <a:gd name="T2" fmla="*/ 0 w 1779"/>
                <a:gd name="T3" fmla="*/ 0 h 277"/>
                <a:gd name="T4" fmla="*/ 1778 w 1779"/>
                <a:gd name="T5" fmla="*/ 276 h 277"/>
                <a:gd name="T6" fmla="*/ 1778 w 1779"/>
                <a:gd name="T7" fmla="*/ 276 h 277"/>
                <a:gd name="T8" fmla="*/ 0 w 1779"/>
                <a:gd name="T9" fmla="*/ 0 h 277"/>
              </a:gdLst>
              <a:ahLst/>
              <a:cxnLst>
                <a:cxn ang="0">
                  <a:pos x="T0" y="T1"/>
                </a:cxn>
                <a:cxn ang="0">
                  <a:pos x="T2" y="T3"/>
                </a:cxn>
                <a:cxn ang="0">
                  <a:pos x="T4" y="T5"/>
                </a:cxn>
                <a:cxn ang="0">
                  <a:pos x="T6" y="T7"/>
                </a:cxn>
                <a:cxn ang="0">
                  <a:pos x="T8" y="T9"/>
                </a:cxn>
              </a:cxnLst>
              <a:rect l="0" t="0" r="r" b="b"/>
              <a:pathLst>
                <a:path w="1779" h="277">
                  <a:moveTo>
                    <a:pt x="0" y="0"/>
                  </a:moveTo>
                  <a:lnTo>
                    <a:pt x="0" y="0"/>
                  </a:lnTo>
                  <a:cubicBezTo>
                    <a:pt x="166" y="31"/>
                    <a:pt x="774" y="158"/>
                    <a:pt x="1778" y="276"/>
                  </a:cubicBezTo>
                  <a:lnTo>
                    <a:pt x="1778" y="276"/>
                  </a:lnTo>
                  <a:cubicBezTo>
                    <a:pt x="774" y="158"/>
                    <a:pt x="166" y="31"/>
                    <a:pt x="0"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61" name="Freeform 219"/>
            <p:cNvSpPr>
              <a:spLocks noChangeArrowheads="1"/>
            </p:cNvSpPr>
            <p:nvPr/>
          </p:nvSpPr>
          <p:spPr bwMode="auto">
            <a:xfrm>
              <a:off x="12389973" y="4577309"/>
              <a:ext cx="1572489" cy="1322004"/>
            </a:xfrm>
            <a:custGeom>
              <a:avLst/>
              <a:gdLst>
                <a:gd name="T0" fmla="*/ 2450 w 2989"/>
                <a:gd name="T1" fmla="*/ 601 h 2515"/>
                <a:gd name="T2" fmla="*/ 2450 w 2989"/>
                <a:gd name="T3" fmla="*/ 601 h 2515"/>
                <a:gd name="T4" fmla="*/ 2213 w 2989"/>
                <a:gd name="T5" fmla="*/ 538 h 2515"/>
                <a:gd name="T6" fmla="*/ 2102 w 2989"/>
                <a:gd name="T7" fmla="*/ 546 h 2515"/>
                <a:gd name="T8" fmla="*/ 2015 w 2989"/>
                <a:gd name="T9" fmla="*/ 538 h 2515"/>
                <a:gd name="T10" fmla="*/ 1968 w 2989"/>
                <a:gd name="T11" fmla="*/ 554 h 2515"/>
                <a:gd name="T12" fmla="*/ 1818 w 2989"/>
                <a:gd name="T13" fmla="*/ 554 h 2515"/>
                <a:gd name="T14" fmla="*/ 1707 w 2989"/>
                <a:gd name="T15" fmla="*/ 554 h 2515"/>
                <a:gd name="T16" fmla="*/ 1620 w 2989"/>
                <a:gd name="T17" fmla="*/ 522 h 2515"/>
                <a:gd name="T18" fmla="*/ 1533 w 2989"/>
                <a:gd name="T19" fmla="*/ 538 h 2515"/>
                <a:gd name="T20" fmla="*/ 1454 w 2989"/>
                <a:gd name="T21" fmla="*/ 522 h 2515"/>
                <a:gd name="T22" fmla="*/ 1415 w 2989"/>
                <a:gd name="T23" fmla="*/ 490 h 2515"/>
                <a:gd name="T24" fmla="*/ 1360 w 2989"/>
                <a:gd name="T25" fmla="*/ 459 h 2515"/>
                <a:gd name="T26" fmla="*/ 1272 w 2989"/>
                <a:gd name="T27" fmla="*/ 451 h 2515"/>
                <a:gd name="T28" fmla="*/ 1185 w 2989"/>
                <a:gd name="T29" fmla="*/ 467 h 2515"/>
                <a:gd name="T30" fmla="*/ 1059 w 2989"/>
                <a:gd name="T31" fmla="*/ 451 h 2515"/>
                <a:gd name="T32" fmla="*/ 956 w 2989"/>
                <a:gd name="T33" fmla="*/ 419 h 2515"/>
                <a:gd name="T34" fmla="*/ 948 w 2989"/>
                <a:gd name="T35" fmla="*/ 348 h 2515"/>
                <a:gd name="T36" fmla="*/ 964 w 2989"/>
                <a:gd name="T37" fmla="*/ 190 h 2515"/>
                <a:gd name="T38" fmla="*/ 877 w 2989"/>
                <a:gd name="T39" fmla="*/ 103 h 2515"/>
                <a:gd name="T40" fmla="*/ 822 w 2989"/>
                <a:gd name="T41" fmla="*/ 87 h 2515"/>
                <a:gd name="T42" fmla="*/ 790 w 2989"/>
                <a:gd name="T43" fmla="*/ 40 h 2515"/>
                <a:gd name="T44" fmla="*/ 687 w 2989"/>
                <a:gd name="T45" fmla="*/ 0 h 2515"/>
                <a:gd name="T46" fmla="*/ 687 w 2989"/>
                <a:gd name="T47" fmla="*/ 16 h 2515"/>
                <a:gd name="T48" fmla="*/ 672 w 2989"/>
                <a:gd name="T49" fmla="*/ 79 h 2515"/>
                <a:gd name="T50" fmla="*/ 664 w 2989"/>
                <a:gd name="T51" fmla="*/ 95 h 2515"/>
                <a:gd name="T52" fmla="*/ 608 w 2989"/>
                <a:gd name="T53" fmla="*/ 277 h 2515"/>
                <a:gd name="T54" fmla="*/ 545 w 2989"/>
                <a:gd name="T55" fmla="*/ 459 h 2515"/>
                <a:gd name="T56" fmla="*/ 474 w 2989"/>
                <a:gd name="T57" fmla="*/ 593 h 2515"/>
                <a:gd name="T58" fmla="*/ 442 w 2989"/>
                <a:gd name="T59" fmla="*/ 672 h 2515"/>
                <a:gd name="T60" fmla="*/ 434 w 2989"/>
                <a:gd name="T61" fmla="*/ 743 h 2515"/>
                <a:gd name="T62" fmla="*/ 419 w 2989"/>
                <a:gd name="T63" fmla="*/ 799 h 2515"/>
                <a:gd name="T64" fmla="*/ 387 w 2989"/>
                <a:gd name="T65" fmla="*/ 862 h 2515"/>
                <a:gd name="T66" fmla="*/ 300 w 2989"/>
                <a:gd name="T67" fmla="*/ 1067 h 2515"/>
                <a:gd name="T68" fmla="*/ 253 w 2989"/>
                <a:gd name="T69" fmla="*/ 1178 h 2515"/>
                <a:gd name="T70" fmla="*/ 197 w 2989"/>
                <a:gd name="T71" fmla="*/ 1249 h 2515"/>
                <a:gd name="T72" fmla="*/ 166 w 2989"/>
                <a:gd name="T73" fmla="*/ 1289 h 2515"/>
                <a:gd name="T74" fmla="*/ 102 w 2989"/>
                <a:gd name="T75" fmla="*/ 1392 h 2515"/>
                <a:gd name="T76" fmla="*/ 55 w 2989"/>
                <a:gd name="T77" fmla="*/ 1494 h 2515"/>
                <a:gd name="T78" fmla="*/ 63 w 2989"/>
                <a:gd name="T79" fmla="*/ 1605 h 2515"/>
                <a:gd name="T80" fmla="*/ 15 w 2989"/>
                <a:gd name="T81" fmla="*/ 1692 h 2515"/>
                <a:gd name="T82" fmla="*/ 39 w 2989"/>
                <a:gd name="T83" fmla="*/ 1890 h 2515"/>
                <a:gd name="T84" fmla="*/ 55 w 2989"/>
                <a:gd name="T85" fmla="*/ 1913 h 2515"/>
                <a:gd name="T86" fmla="*/ 2442 w 2989"/>
                <a:gd name="T87" fmla="*/ 2514 h 2515"/>
                <a:gd name="T88" fmla="*/ 2616 w 2989"/>
                <a:gd name="T89" fmla="*/ 1724 h 2515"/>
                <a:gd name="T90" fmla="*/ 2672 w 2989"/>
                <a:gd name="T91" fmla="*/ 1629 h 2515"/>
                <a:gd name="T92" fmla="*/ 2680 w 2989"/>
                <a:gd name="T93" fmla="*/ 1566 h 2515"/>
                <a:gd name="T94" fmla="*/ 2672 w 2989"/>
                <a:gd name="T95" fmla="*/ 1479 h 2515"/>
                <a:gd name="T96" fmla="*/ 2616 w 2989"/>
                <a:gd name="T97" fmla="*/ 1376 h 2515"/>
                <a:gd name="T98" fmla="*/ 2798 w 2989"/>
                <a:gd name="T99" fmla="*/ 1178 h 2515"/>
                <a:gd name="T100" fmla="*/ 2814 w 2989"/>
                <a:gd name="T101" fmla="*/ 1115 h 2515"/>
                <a:gd name="T102" fmla="*/ 2885 w 2989"/>
                <a:gd name="T103" fmla="*/ 1036 h 2515"/>
                <a:gd name="T104" fmla="*/ 2972 w 2989"/>
                <a:gd name="T105" fmla="*/ 917 h 2515"/>
                <a:gd name="T106" fmla="*/ 2925 w 2989"/>
                <a:gd name="T107" fmla="*/ 783 h 2515"/>
                <a:gd name="T108" fmla="*/ 2877 w 2989"/>
                <a:gd name="T109" fmla="*/ 680 h 2515"/>
                <a:gd name="T110" fmla="*/ 2869 w 2989"/>
                <a:gd name="T111" fmla="*/ 672 h 2515"/>
                <a:gd name="T112" fmla="*/ 2450 w 2989"/>
                <a:gd name="T113" fmla="*/ 601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9" h="2515">
                  <a:moveTo>
                    <a:pt x="2450" y="601"/>
                  </a:moveTo>
                  <a:lnTo>
                    <a:pt x="2450" y="601"/>
                  </a:lnTo>
                  <a:cubicBezTo>
                    <a:pt x="2395" y="570"/>
                    <a:pt x="2237" y="530"/>
                    <a:pt x="2213" y="538"/>
                  </a:cubicBezTo>
                  <a:cubicBezTo>
                    <a:pt x="2190" y="554"/>
                    <a:pt x="2126" y="554"/>
                    <a:pt x="2102" y="546"/>
                  </a:cubicBezTo>
                  <a:cubicBezTo>
                    <a:pt x="2071" y="538"/>
                    <a:pt x="2031" y="522"/>
                    <a:pt x="2015" y="538"/>
                  </a:cubicBezTo>
                  <a:cubicBezTo>
                    <a:pt x="2000" y="546"/>
                    <a:pt x="2047" y="554"/>
                    <a:pt x="1968" y="554"/>
                  </a:cubicBezTo>
                  <a:cubicBezTo>
                    <a:pt x="1897" y="546"/>
                    <a:pt x="1834" y="546"/>
                    <a:pt x="1818" y="554"/>
                  </a:cubicBezTo>
                  <a:cubicBezTo>
                    <a:pt x="1802" y="570"/>
                    <a:pt x="1731" y="585"/>
                    <a:pt x="1707" y="554"/>
                  </a:cubicBezTo>
                  <a:cubicBezTo>
                    <a:pt x="1684" y="522"/>
                    <a:pt x="1636" y="506"/>
                    <a:pt x="1620" y="522"/>
                  </a:cubicBezTo>
                  <a:cubicBezTo>
                    <a:pt x="1604" y="530"/>
                    <a:pt x="1549" y="554"/>
                    <a:pt x="1533" y="538"/>
                  </a:cubicBezTo>
                  <a:cubicBezTo>
                    <a:pt x="1518" y="514"/>
                    <a:pt x="1470" y="522"/>
                    <a:pt x="1454" y="522"/>
                  </a:cubicBezTo>
                  <a:cubicBezTo>
                    <a:pt x="1438" y="522"/>
                    <a:pt x="1438" y="514"/>
                    <a:pt x="1415" y="490"/>
                  </a:cubicBezTo>
                  <a:cubicBezTo>
                    <a:pt x="1399" y="467"/>
                    <a:pt x="1391" y="459"/>
                    <a:pt x="1360" y="459"/>
                  </a:cubicBezTo>
                  <a:cubicBezTo>
                    <a:pt x="1320" y="459"/>
                    <a:pt x="1312" y="467"/>
                    <a:pt x="1272" y="451"/>
                  </a:cubicBezTo>
                  <a:cubicBezTo>
                    <a:pt x="1233" y="427"/>
                    <a:pt x="1225" y="451"/>
                    <a:pt x="1185" y="467"/>
                  </a:cubicBezTo>
                  <a:cubicBezTo>
                    <a:pt x="1146" y="475"/>
                    <a:pt x="1083" y="475"/>
                    <a:pt x="1059" y="451"/>
                  </a:cubicBezTo>
                  <a:cubicBezTo>
                    <a:pt x="1027" y="427"/>
                    <a:pt x="972" y="427"/>
                    <a:pt x="956" y="419"/>
                  </a:cubicBezTo>
                  <a:cubicBezTo>
                    <a:pt x="940" y="403"/>
                    <a:pt x="940" y="380"/>
                    <a:pt x="948" y="348"/>
                  </a:cubicBezTo>
                  <a:cubicBezTo>
                    <a:pt x="948" y="309"/>
                    <a:pt x="996" y="230"/>
                    <a:pt x="964" y="190"/>
                  </a:cubicBezTo>
                  <a:cubicBezTo>
                    <a:pt x="940" y="143"/>
                    <a:pt x="917" y="103"/>
                    <a:pt x="877" y="103"/>
                  </a:cubicBezTo>
                  <a:cubicBezTo>
                    <a:pt x="845" y="103"/>
                    <a:pt x="830" y="127"/>
                    <a:pt x="822" y="87"/>
                  </a:cubicBezTo>
                  <a:cubicBezTo>
                    <a:pt x="814" y="48"/>
                    <a:pt x="822" y="48"/>
                    <a:pt x="790" y="40"/>
                  </a:cubicBezTo>
                  <a:cubicBezTo>
                    <a:pt x="774" y="32"/>
                    <a:pt x="727" y="16"/>
                    <a:pt x="687" y="0"/>
                  </a:cubicBezTo>
                  <a:cubicBezTo>
                    <a:pt x="687" y="0"/>
                    <a:pt x="687" y="8"/>
                    <a:pt x="687" y="16"/>
                  </a:cubicBezTo>
                  <a:cubicBezTo>
                    <a:pt x="680" y="40"/>
                    <a:pt x="680" y="56"/>
                    <a:pt x="672" y="79"/>
                  </a:cubicBezTo>
                  <a:cubicBezTo>
                    <a:pt x="664" y="95"/>
                    <a:pt x="672" y="64"/>
                    <a:pt x="664" y="95"/>
                  </a:cubicBezTo>
                  <a:cubicBezTo>
                    <a:pt x="656" y="135"/>
                    <a:pt x="616" y="222"/>
                    <a:pt x="608" y="277"/>
                  </a:cubicBezTo>
                  <a:cubicBezTo>
                    <a:pt x="592" y="325"/>
                    <a:pt x="569" y="403"/>
                    <a:pt x="545" y="459"/>
                  </a:cubicBezTo>
                  <a:cubicBezTo>
                    <a:pt x="521" y="514"/>
                    <a:pt x="490" y="538"/>
                    <a:pt x="474" y="593"/>
                  </a:cubicBezTo>
                  <a:cubicBezTo>
                    <a:pt x="458" y="649"/>
                    <a:pt x="442" y="633"/>
                    <a:pt x="442" y="672"/>
                  </a:cubicBezTo>
                  <a:cubicBezTo>
                    <a:pt x="442" y="712"/>
                    <a:pt x="450" y="720"/>
                    <a:pt x="434" y="743"/>
                  </a:cubicBezTo>
                  <a:cubicBezTo>
                    <a:pt x="419" y="759"/>
                    <a:pt x="427" y="767"/>
                    <a:pt x="419" y="799"/>
                  </a:cubicBezTo>
                  <a:cubicBezTo>
                    <a:pt x="411" y="838"/>
                    <a:pt x="403" y="799"/>
                    <a:pt x="387" y="862"/>
                  </a:cubicBezTo>
                  <a:cubicBezTo>
                    <a:pt x="363" y="925"/>
                    <a:pt x="308" y="1028"/>
                    <a:pt x="300" y="1067"/>
                  </a:cubicBezTo>
                  <a:cubicBezTo>
                    <a:pt x="284" y="1099"/>
                    <a:pt x="276" y="1162"/>
                    <a:pt x="253" y="1178"/>
                  </a:cubicBezTo>
                  <a:cubicBezTo>
                    <a:pt x="229" y="1202"/>
                    <a:pt x="205" y="1218"/>
                    <a:pt x="197" y="1249"/>
                  </a:cubicBezTo>
                  <a:cubicBezTo>
                    <a:pt x="189" y="1289"/>
                    <a:pt x="158" y="1242"/>
                    <a:pt x="166" y="1289"/>
                  </a:cubicBezTo>
                  <a:cubicBezTo>
                    <a:pt x="174" y="1329"/>
                    <a:pt x="110" y="1376"/>
                    <a:pt x="102" y="1392"/>
                  </a:cubicBezTo>
                  <a:cubicBezTo>
                    <a:pt x="87" y="1407"/>
                    <a:pt x="63" y="1439"/>
                    <a:pt x="55" y="1494"/>
                  </a:cubicBezTo>
                  <a:cubicBezTo>
                    <a:pt x="47" y="1550"/>
                    <a:pt x="87" y="1581"/>
                    <a:pt x="63" y="1605"/>
                  </a:cubicBezTo>
                  <a:cubicBezTo>
                    <a:pt x="39" y="1629"/>
                    <a:pt x="15" y="1660"/>
                    <a:pt x="15" y="1692"/>
                  </a:cubicBezTo>
                  <a:cubicBezTo>
                    <a:pt x="15" y="1716"/>
                    <a:pt x="0" y="1826"/>
                    <a:pt x="39" y="1890"/>
                  </a:cubicBezTo>
                  <a:cubicBezTo>
                    <a:pt x="47" y="1898"/>
                    <a:pt x="47" y="1906"/>
                    <a:pt x="55" y="1913"/>
                  </a:cubicBezTo>
                  <a:cubicBezTo>
                    <a:pt x="371" y="2008"/>
                    <a:pt x="1296" y="2261"/>
                    <a:pt x="2442" y="2514"/>
                  </a:cubicBezTo>
                  <a:cubicBezTo>
                    <a:pt x="2474" y="2364"/>
                    <a:pt x="2616" y="1747"/>
                    <a:pt x="2616" y="1724"/>
                  </a:cubicBezTo>
                  <a:cubicBezTo>
                    <a:pt x="2616" y="1700"/>
                    <a:pt x="2656" y="1653"/>
                    <a:pt x="2672" y="1629"/>
                  </a:cubicBezTo>
                  <a:cubicBezTo>
                    <a:pt x="2680" y="1605"/>
                    <a:pt x="2664" y="1589"/>
                    <a:pt x="2680" y="1566"/>
                  </a:cubicBezTo>
                  <a:cubicBezTo>
                    <a:pt x="2688" y="1550"/>
                    <a:pt x="2727" y="1502"/>
                    <a:pt x="2672" y="1479"/>
                  </a:cubicBezTo>
                  <a:cubicBezTo>
                    <a:pt x="2616" y="1447"/>
                    <a:pt x="2624" y="1415"/>
                    <a:pt x="2616" y="1376"/>
                  </a:cubicBezTo>
                  <a:cubicBezTo>
                    <a:pt x="2616" y="1329"/>
                    <a:pt x="2798" y="1194"/>
                    <a:pt x="2798" y="1178"/>
                  </a:cubicBezTo>
                  <a:cubicBezTo>
                    <a:pt x="2798" y="1162"/>
                    <a:pt x="2790" y="1139"/>
                    <a:pt x="2814" y="1115"/>
                  </a:cubicBezTo>
                  <a:cubicBezTo>
                    <a:pt x="2838" y="1091"/>
                    <a:pt x="2885" y="1060"/>
                    <a:pt x="2885" y="1036"/>
                  </a:cubicBezTo>
                  <a:cubicBezTo>
                    <a:pt x="2885" y="1020"/>
                    <a:pt x="2948" y="933"/>
                    <a:pt x="2972" y="917"/>
                  </a:cubicBezTo>
                  <a:cubicBezTo>
                    <a:pt x="2988" y="902"/>
                    <a:pt x="2972" y="815"/>
                    <a:pt x="2925" y="783"/>
                  </a:cubicBezTo>
                  <a:cubicBezTo>
                    <a:pt x="2901" y="759"/>
                    <a:pt x="2885" y="712"/>
                    <a:pt x="2877" y="680"/>
                  </a:cubicBezTo>
                  <a:cubicBezTo>
                    <a:pt x="2869" y="672"/>
                    <a:pt x="2869" y="672"/>
                    <a:pt x="2869" y="672"/>
                  </a:cubicBezTo>
                  <a:cubicBezTo>
                    <a:pt x="2869" y="672"/>
                    <a:pt x="2506" y="625"/>
                    <a:pt x="2450" y="60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62" name="Freeform 220"/>
            <p:cNvSpPr>
              <a:spLocks noChangeArrowheads="1"/>
            </p:cNvSpPr>
            <p:nvPr/>
          </p:nvSpPr>
          <p:spPr bwMode="auto">
            <a:xfrm>
              <a:off x="12389973" y="4572670"/>
              <a:ext cx="1567851" cy="1326643"/>
            </a:xfrm>
            <a:custGeom>
              <a:avLst/>
              <a:gdLst>
                <a:gd name="T0" fmla="*/ 47 w 2981"/>
                <a:gd name="T1" fmla="*/ 1929 h 2523"/>
                <a:gd name="T2" fmla="*/ 15 w 2981"/>
                <a:gd name="T3" fmla="*/ 1724 h 2523"/>
                <a:gd name="T4" fmla="*/ 47 w 2981"/>
                <a:gd name="T5" fmla="*/ 1502 h 2523"/>
                <a:gd name="T6" fmla="*/ 166 w 2981"/>
                <a:gd name="T7" fmla="*/ 1273 h 2523"/>
                <a:gd name="T8" fmla="*/ 253 w 2981"/>
                <a:gd name="T9" fmla="*/ 1186 h 2523"/>
                <a:gd name="T10" fmla="*/ 379 w 2981"/>
                <a:gd name="T11" fmla="*/ 870 h 2523"/>
                <a:gd name="T12" fmla="*/ 434 w 2981"/>
                <a:gd name="T13" fmla="*/ 744 h 2523"/>
                <a:gd name="T14" fmla="*/ 474 w 2981"/>
                <a:gd name="T15" fmla="*/ 601 h 2523"/>
                <a:gd name="T16" fmla="*/ 632 w 2981"/>
                <a:gd name="T17" fmla="*/ 182 h 2523"/>
                <a:gd name="T18" fmla="*/ 672 w 2981"/>
                <a:gd name="T19" fmla="*/ 87 h 2523"/>
                <a:gd name="T20" fmla="*/ 687 w 2981"/>
                <a:gd name="T21" fmla="*/ 0 h 2523"/>
                <a:gd name="T22" fmla="*/ 830 w 2981"/>
                <a:gd name="T23" fmla="*/ 95 h 2523"/>
                <a:gd name="T24" fmla="*/ 956 w 2981"/>
                <a:gd name="T25" fmla="*/ 182 h 2523"/>
                <a:gd name="T26" fmla="*/ 956 w 2981"/>
                <a:gd name="T27" fmla="*/ 420 h 2523"/>
                <a:gd name="T28" fmla="*/ 1185 w 2981"/>
                <a:gd name="T29" fmla="*/ 467 h 2523"/>
                <a:gd name="T30" fmla="*/ 1312 w 2981"/>
                <a:gd name="T31" fmla="*/ 467 h 2523"/>
                <a:gd name="T32" fmla="*/ 1423 w 2981"/>
                <a:gd name="T33" fmla="*/ 498 h 2523"/>
                <a:gd name="T34" fmla="*/ 1533 w 2981"/>
                <a:gd name="T35" fmla="*/ 538 h 2523"/>
                <a:gd name="T36" fmla="*/ 1715 w 2981"/>
                <a:gd name="T37" fmla="*/ 562 h 2523"/>
                <a:gd name="T38" fmla="*/ 1968 w 2981"/>
                <a:gd name="T39" fmla="*/ 554 h 2523"/>
                <a:gd name="T40" fmla="*/ 2039 w 2981"/>
                <a:gd name="T41" fmla="*/ 530 h 2523"/>
                <a:gd name="T42" fmla="*/ 2221 w 2981"/>
                <a:gd name="T43" fmla="*/ 546 h 2523"/>
                <a:gd name="T44" fmla="*/ 2885 w 2981"/>
                <a:gd name="T45" fmla="*/ 688 h 2523"/>
                <a:gd name="T46" fmla="*/ 2893 w 2981"/>
                <a:gd name="T47" fmla="*/ 1044 h 2523"/>
                <a:gd name="T48" fmla="*/ 2798 w 2981"/>
                <a:gd name="T49" fmla="*/ 1186 h 2523"/>
                <a:gd name="T50" fmla="*/ 2672 w 2981"/>
                <a:gd name="T51" fmla="*/ 1479 h 2523"/>
                <a:gd name="T52" fmla="*/ 2680 w 2981"/>
                <a:gd name="T53" fmla="*/ 1605 h 2523"/>
                <a:gd name="T54" fmla="*/ 2442 w 2981"/>
                <a:gd name="T55" fmla="*/ 2522 h 2523"/>
                <a:gd name="T56" fmla="*/ 2616 w 2981"/>
                <a:gd name="T57" fmla="*/ 1732 h 2523"/>
                <a:gd name="T58" fmla="*/ 2672 w 2981"/>
                <a:gd name="T59" fmla="*/ 1574 h 2523"/>
                <a:gd name="T60" fmla="*/ 2616 w 2981"/>
                <a:gd name="T61" fmla="*/ 1408 h 2523"/>
                <a:gd name="T62" fmla="*/ 2798 w 2981"/>
                <a:gd name="T63" fmla="*/ 1186 h 2523"/>
                <a:gd name="T64" fmla="*/ 2964 w 2981"/>
                <a:gd name="T65" fmla="*/ 925 h 2523"/>
                <a:gd name="T66" fmla="*/ 2869 w 2981"/>
                <a:gd name="T67" fmla="*/ 688 h 2523"/>
                <a:gd name="T68" fmla="*/ 2150 w 2981"/>
                <a:gd name="T69" fmla="*/ 562 h 2523"/>
                <a:gd name="T70" fmla="*/ 2015 w 2981"/>
                <a:gd name="T71" fmla="*/ 554 h 2523"/>
                <a:gd name="T72" fmla="*/ 1881 w 2981"/>
                <a:gd name="T73" fmla="*/ 562 h 2523"/>
                <a:gd name="T74" fmla="*/ 1636 w 2981"/>
                <a:gd name="T75" fmla="*/ 530 h 2523"/>
                <a:gd name="T76" fmla="*/ 1486 w 2981"/>
                <a:gd name="T77" fmla="*/ 530 h 2523"/>
                <a:gd name="T78" fmla="*/ 1407 w 2981"/>
                <a:gd name="T79" fmla="*/ 498 h 2523"/>
                <a:gd name="T80" fmla="*/ 1272 w 2981"/>
                <a:gd name="T81" fmla="*/ 459 h 2523"/>
                <a:gd name="T82" fmla="*/ 1130 w 2981"/>
                <a:gd name="T83" fmla="*/ 483 h 2523"/>
                <a:gd name="T84" fmla="*/ 940 w 2981"/>
                <a:gd name="T85" fmla="*/ 356 h 2523"/>
                <a:gd name="T86" fmla="*/ 877 w 2981"/>
                <a:gd name="T87" fmla="*/ 111 h 2523"/>
                <a:gd name="T88" fmla="*/ 814 w 2981"/>
                <a:gd name="T89" fmla="*/ 87 h 2523"/>
                <a:gd name="T90" fmla="*/ 680 w 2981"/>
                <a:gd name="T91" fmla="*/ 56 h 2523"/>
                <a:gd name="T92" fmla="*/ 640 w 2981"/>
                <a:gd name="T93" fmla="*/ 190 h 2523"/>
                <a:gd name="T94" fmla="*/ 482 w 2981"/>
                <a:gd name="T95" fmla="*/ 601 h 2523"/>
                <a:gd name="T96" fmla="*/ 434 w 2981"/>
                <a:gd name="T97" fmla="*/ 751 h 2523"/>
                <a:gd name="T98" fmla="*/ 387 w 2981"/>
                <a:gd name="T99" fmla="*/ 870 h 2523"/>
                <a:gd name="T100" fmla="*/ 253 w 2981"/>
                <a:gd name="T101" fmla="*/ 1186 h 2523"/>
                <a:gd name="T102" fmla="*/ 174 w 2981"/>
                <a:gd name="T103" fmla="*/ 1281 h 2523"/>
                <a:gd name="T104" fmla="*/ 102 w 2981"/>
                <a:gd name="T105" fmla="*/ 1400 h 2523"/>
                <a:gd name="T106" fmla="*/ 23 w 2981"/>
                <a:gd name="T107" fmla="*/ 1700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1" h="2523">
                  <a:moveTo>
                    <a:pt x="2442" y="2522"/>
                  </a:moveTo>
                  <a:lnTo>
                    <a:pt x="2442" y="2522"/>
                  </a:lnTo>
                  <a:lnTo>
                    <a:pt x="2442" y="2522"/>
                  </a:lnTo>
                  <a:cubicBezTo>
                    <a:pt x="1304" y="2277"/>
                    <a:pt x="387" y="2024"/>
                    <a:pt x="47" y="1929"/>
                  </a:cubicBezTo>
                  <a:lnTo>
                    <a:pt x="47" y="1929"/>
                  </a:lnTo>
                  <a:lnTo>
                    <a:pt x="47" y="1929"/>
                  </a:lnTo>
                  <a:cubicBezTo>
                    <a:pt x="47" y="1921"/>
                    <a:pt x="39" y="1906"/>
                    <a:pt x="31" y="1898"/>
                  </a:cubicBezTo>
                  <a:cubicBezTo>
                    <a:pt x="0" y="1850"/>
                    <a:pt x="8" y="1763"/>
                    <a:pt x="15" y="1724"/>
                  </a:cubicBezTo>
                  <a:cubicBezTo>
                    <a:pt x="15" y="1708"/>
                    <a:pt x="15" y="1700"/>
                    <a:pt x="15" y="1700"/>
                  </a:cubicBezTo>
                  <a:cubicBezTo>
                    <a:pt x="15" y="1668"/>
                    <a:pt x="31" y="1637"/>
                    <a:pt x="63" y="1613"/>
                  </a:cubicBezTo>
                  <a:cubicBezTo>
                    <a:pt x="71" y="1605"/>
                    <a:pt x="71" y="1589"/>
                    <a:pt x="63" y="1566"/>
                  </a:cubicBezTo>
                  <a:cubicBezTo>
                    <a:pt x="55" y="1550"/>
                    <a:pt x="47" y="1526"/>
                    <a:pt x="47" y="1502"/>
                  </a:cubicBezTo>
                  <a:cubicBezTo>
                    <a:pt x="55" y="1463"/>
                    <a:pt x="71" y="1423"/>
                    <a:pt x="95" y="1400"/>
                  </a:cubicBezTo>
                  <a:cubicBezTo>
                    <a:pt x="102" y="1400"/>
                    <a:pt x="102" y="1400"/>
                    <a:pt x="102" y="1392"/>
                  </a:cubicBezTo>
                  <a:cubicBezTo>
                    <a:pt x="118" y="1376"/>
                    <a:pt x="166" y="1328"/>
                    <a:pt x="158" y="1297"/>
                  </a:cubicBezTo>
                  <a:cubicBezTo>
                    <a:pt x="158" y="1281"/>
                    <a:pt x="158" y="1273"/>
                    <a:pt x="166" y="1273"/>
                  </a:cubicBezTo>
                  <a:cubicBezTo>
                    <a:pt x="166" y="1273"/>
                    <a:pt x="174" y="1273"/>
                    <a:pt x="181" y="1273"/>
                  </a:cubicBezTo>
                  <a:lnTo>
                    <a:pt x="181" y="1273"/>
                  </a:lnTo>
                  <a:cubicBezTo>
                    <a:pt x="189" y="1273"/>
                    <a:pt x="189" y="1273"/>
                    <a:pt x="197" y="1257"/>
                  </a:cubicBezTo>
                  <a:cubicBezTo>
                    <a:pt x="205" y="1226"/>
                    <a:pt x="221" y="1202"/>
                    <a:pt x="253" y="1186"/>
                  </a:cubicBezTo>
                  <a:cubicBezTo>
                    <a:pt x="268" y="1170"/>
                    <a:pt x="276" y="1131"/>
                    <a:pt x="284" y="1099"/>
                  </a:cubicBezTo>
                  <a:cubicBezTo>
                    <a:pt x="292" y="1091"/>
                    <a:pt x="292" y="1084"/>
                    <a:pt x="292" y="1075"/>
                  </a:cubicBezTo>
                  <a:cubicBezTo>
                    <a:pt x="300" y="1060"/>
                    <a:pt x="316" y="1028"/>
                    <a:pt x="324" y="997"/>
                  </a:cubicBezTo>
                  <a:cubicBezTo>
                    <a:pt x="348" y="957"/>
                    <a:pt x="371" y="902"/>
                    <a:pt x="379" y="870"/>
                  </a:cubicBezTo>
                  <a:cubicBezTo>
                    <a:pt x="387" y="838"/>
                    <a:pt x="395" y="831"/>
                    <a:pt x="403" y="823"/>
                  </a:cubicBezTo>
                  <a:cubicBezTo>
                    <a:pt x="411" y="823"/>
                    <a:pt x="411" y="823"/>
                    <a:pt x="411" y="807"/>
                  </a:cubicBezTo>
                  <a:cubicBezTo>
                    <a:pt x="419" y="799"/>
                    <a:pt x="419" y="791"/>
                    <a:pt x="419" y="783"/>
                  </a:cubicBezTo>
                  <a:cubicBezTo>
                    <a:pt x="419" y="767"/>
                    <a:pt x="419" y="759"/>
                    <a:pt x="434" y="744"/>
                  </a:cubicBezTo>
                  <a:cubicBezTo>
                    <a:pt x="442" y="736"/>
                    <a:pt x="442" y="728"/>
                    <a:pt x="442" y="704"/>
                  </a:cubicBezTo>
                  <a:cubicBezTo>
                    <a:pt x="442" y="696"/>
                    <a:pt x="442" y="688"/>
                    <a:pt x="442" y="680"/>
                  </a:cubicBezTo>
                  <a:cubicBezTo>
                    <a:pt x="442" y="657"/>
                    <a:pt x="442" y="649"/>
                    <a:pt x="450" y="641"/>
                  </a:cubicBezTo>
                  <a:cubicBezTo>
                    <a:pt x="458" y="633"/>
                    <a:pt x="466" y="625"/>
                    <a:pt x="474" y="601"/>
                  </a:cubicBezTo>
                  <a:cubicBezTo>
                    <a:pt x="482" y="570"/>
                    <a:pt x="490" y="546"/>
                    <a:pt x="506" y="522"/>
                  </a:cubicBezTo>
                  <a:cubicBezTo>
                    <a:pt x="521" y="506"/>
                    <a:pt x="529" y="491"/>
                    <a:pt x="537" y="467"/>
                  </a:cubicBezTo>
                  <a:cubicBezTo>
                    <a:pt x="561" y="411"/>
                    <a:pt x="585" y="340"/>
                    <a:pt x="600" y="285"/>
                  </a:cubicBezTo>
                  <a:cubicBezTo>
                    <a:pt x="608" y="253"/>
                    <a:pt x="624" y="222"/>
                    <a:pt x="632" y="182"/>
                  </a:cubicBezTo>
                  <a:cubicBezTo>
                    <a:pt x="640" y="151"/>
                    <a:pt x="656" y="127"/>
                    <a:pt x="656" y="103"/>
                  </a:cubicBezTo>
                  <a:cubicBezTo>
                    <a:pt x="664" y="87"/>
                    <a:pt x="664" y="87"/>
                    <a:pt x="664" y="87"/>
                  </a:cubicBezTo>
                  <a:lnTo>
                    <a:pt x="664" y="87"/>
                  </a:lnTo>
                  <a:cubicBezTo>
                    <a:pt x="672" y="87"/>
                    <a:pt x="672" y="87"/>
                    <a:pt x="672" y="87"/>
                  </a:cubicBezTo>
                  <a:cubicBezTo>
                    <a:pt x="672" y="72"/>
                    <a:pt x="672" y="64"/>
                    <a:pt x="672" y="56"/>
                  </a:cubicBezTo>
                  <a:cubicBezTo>
                    <a:pt x="680" y="48"/>
                    <a:pt x="680" y="32"/>
                    <a:pt x="680" y="24"/>
                  </a:cubicBezTo>
                  <a:cubicBezTo>
                    <a:pt x="680" y="16"/>
                    <a:pt x="687" y="8"/>
                    <a:pt x="687" y="8"/>
                  </a:cubicBezTo>
                  <a:cubicBezTo>
                    <a:pt x="687" y="0"/>
                    <a:pt x="687" y="0"/>
                    <a:pt x="687" y="0"/>
                  </a:cubicBezTo>
                  <a:lnTo>
                    <a:pt x="687" y="0"/>
                  </a:lnTo>
                  <a:cubicBezTo>
                    <a:pt x="743" y="24"/>
                    <a:pt x="782" y="40"/>
                    <a:pt x="790" y="40"/>
                  </a:cubicBezTo>
                  <a:cubicBezTo>
                    <a:pt x="822" y="48"/>
                    <a:pt x="822" y="56"/>
                    <a:pt x="822" y="87"/>
                  </a:cubicBezTo>
                  <a:cubicBezTo>
                    <a:pt x="822" y="87"/>
                    <a:pt x="830" y="87"/>
                    <a:pt x="830" y="95"/>
                  </a:cubicBezTo>
                  <a:cubicBezTo>
                    <a:pt x="830" y="119"/>
                    <a:pt x="838" y="119"/>
                    <a:pt x="838" y="119"/>
                  </a:cubicBezTo>
                  <a:lnTo>
                    <a:pt x="845" y="111"/>
                  </a:lnTo>
                  <a:cubicBezTo>
                    <a:pt x="854" y="111"/>
                    <a:pt x="869" y="103"/>
                    <a:pt x="877" y="103"/>
                  </a:cubicBezTo>
                  <a:cubicBezTo>
                    <a:pt x="917" y="103"/>
                    <a:pt x="932" y="143"/>
                    <a:pt x="956" y="182"/>
                  </a:cubicBezTo>
                  <a:cubicBezTo>
                    <a:pt x="964" y="182"/>
                    <a:pt x="964" y="190"/>
                    <a:pt x="972" y="190"/>
                  </a:cubicBezTo>
                  <a:cubicBezTo>
                    <a:pt x="988" y="230"/>
                    <a:pt x="972" y="277"/>
                    <a:pt x="956" y="317"/>
                  </a:cubicBezTo>
                  <a:cubicBezTo>
                    <a:pt x="956" y="333"/>
                    <a:pt x="948" y="340"/>
                    <a:pt x="948" y="356"/>
                  </a:cubicBezTo>
                  <a:cubicBezTo>
                    <a:pt x="940" y="388"/>
                    <a:pt x="948" y="411"/>
                    <a:pt x="956" y="420"/>
                  </a:cubicBezTo>
                  <a:cubicBezTo>
                    <a:pt x="964" y="427"/>
                    <a:pt x="980" y="427"/>
                    <a:pt x="988" y="427"/>
                  </a:cubicBezTo>
                  <a:cubicBezTo>
                    <a:pt x="1012" y="435"/>
                    <a:pt x="1043" y="435"/>
                    <a:pt x="1059" y="451"/>
                  </a:cubicBezTo>
                  <a:cubicBezTo>
                    <a:pt x="1075" y="467"/>
                    <a:pt x="1098" y="475"/>
                    <a:pt x="1130" y="475"/>
                  </a:cubicBezTo>
                  <a:cubicBezTo>
                    <a:pt x="1154" y="475"/>
                    <a:pt x="1170" y="475"/>
                    <a:pt x="1185" y="467"/>
                  </a:cubicBezTo>
                  <a:cubicBezTo>
                    <a:pt x="1193" y="467"/>
                    <a:pt x="1209" y="459"/>
                    <a:pt x="1209" y="459"/>
                  </a:cubicBezTo>
                  <a:cubicBezTo>
                    <a:pt x="1225" y="451"/>
                    <a:pt x="1233" y="443"/>
                    <a:pt x="1241" y="443"/>
                  </a:cubicBezTo>
                  <a:cubicBezTo>
                    <a:pt x="1249" y="443"/>
                    <a:pt x="1265" y="451"/>
                    <a:pt x="1272" y="451"/>
                  </a:cubicBezTo>
                  <a:cubicBezTo>
                    <a:pt x="1288" y="459"/>
                    <a:pt x="1304" y="467"/>
                    <a:pt x="1312" y="467"/>
                  </a:cubicBezTo>
                  <a:cubicBezTo>
                    <a:pt x="1320" y="467"/>
                    <a:pt x="1320" y="467"/>
                    <a:pt x="1328" y="459"/>
                  </a:cubicBezTo>
                  <a:cubicBezTo>
                    <a:pt x="1336" y="459"/>
                    <a:pt x="1344" y="459"/>
                    <a:pt x="1360" y="459"/>
                  </a:cubicBezTo>
                  <a:cubicBezTo>
                    <a:pt x="1391" y="459"/>
                    <a:pt x="1399" y="467"/>
                    <a:pt x="1415" y="491"/>
                  </a:cubicBezTo>
                  <a:cubicBezTo>
                    <a:pt x="1423" y="498"/>
                    <a:pt x="1423" y="498"/>
                    <a:pt x="1423" y="498"/>
                  </a:cubicBezTo>
                  <a:cubicBezTo>
                    <a:pt x="1423" y="498"/>
                    <a:pt x="1423" y="506"/>
                    <a:pt x="1431" y="506"/>
                  </a:cubicBezTo>
                  <a:cubicBezTo>
                    <a:pt x="1438" y="530"/>
                    <a:pt x="1446" y="530"/>
                    <a:pt x="1454" y="530"/>
                  </a:cubicBezTo>
                  <a:cubicBezTo>
                    <a:pt x="1462" y="530"/>
                    <a:pt x="1470" y="522"/>
                    <a:pt x="1486" y="522"/>
                  </a:cubicBezTo>
                  <a:cubicBezTo>
                    <a:pt x="1502" y="522"/>
                    <a:pt x="1525" y="530"/>
                    <a:pt x="1533" y="538"/>
                  </a:cubicBezTo>
                  <a:cubicBezTo>
                    <a:pt x="1541" y="546"/>
                    <a:pt x="1549" y="546"/>
                    <a:pt x="1557" y="546"/>
                  </a:cubicBezTo>
                  <a:cubicBezTo>
                    <a:pt x="1573" y="546"/>
                    <a:pt x="1604" y="530"/>
                    <a:pt x="1620" y="522"/>
                  </a:cubicBezTo>
                  <a:cubicBezTo>
                    <a:pt x="1620" y="522"/>
                    <a:pt x="1628" y="522"/>
                    <a:pt x="1636" y="522"/>
                  </a:cubicBezTo>
                  <a:cubicBezTo>
                    <a:pt x="1660" y="522"/>
                    <a:pt x="1691" y="530"/>
                    <a:pt x="1715" y="562"/>
                  </a:cubicBezTo>
                  <a:cubicBezTo>
                    <a:pt x="1723" y="570"/>
                    <a:pt x="1739" y="578"/>
                    <a:pt x="1755" y="578"/>
                  </a:cubicBezTo>
                  <a:cubicBezTo>
                    <a:pt x="1778" y="578"/>
                    <a:pt x="1810" y="570"/>
                    <a:pt x="1818" y="562"/>
                  </a:cubicBezTo>
                  <a:cubicBezTo>
                    <a:pt x="1826" y="554"/>
                    <a:pt x="1850" y="554"/>
                    <a:pt x="1881" y="554"/>
                  </a:cubicBezTo>
                  <a:cubicBezTo>
                    <a:pt x="1905" y="554"/>
                    <a:pt x="1937" y="554"/>
                    <a:pt x="1968" y="554"/>
                  </a:cubicBezTo>
                  <a:cubicBezTo>
                    <a:pt x="2000" y="554"/>
                    <a:pt x="2008" y="554"/>
                    <a:pt x="2008" y="554"/>
                  </a:cubicBezTo>
                  <a:lnTo>
                    <a:pt x="2008" y="554"/>
                  </a:lnTo>
                  <a:cubicBezTo>
                    <a:pt x="2008" y="554"/>
                    <a:pt x="2008" y="546"/>
                    <a:pt x="2015" y="538"/>
                  </a:cubicBezTo>
                  <a:cubicBezTo>
                    <a:pt x="2015" y="538"/>
                    <a:pt x="2023" y="530"/>
                    <a:pt x="2039" y="530"/>
                  </a:cubicBezTo>
                  <a:cubicBezTo>
                    <a:pt x="2055" y="530"/>
                    <a:pt x="2079" y="538"/>
                    <a:pt x="2102" y="546"/>
                  </a:cubicBezTo>
                  <a:cubicBezTo>
                    <a:pt x="2110" y="554"/>
                    <a:pt x="2134" y="554"/>
                    <a:pt x="2150" y="554"/>
                  </a:cubicBezTo>
                  <a:cubicBezTo>
                    <a:pt x="2174" y="554"/>
                    <a:pt x="2197" y="546"/>
                    <a:pt x="2213" y="546"/>
                  </a:cubicBezTo>
                  <a:cubicBezTo>
                    <a:pt x="2213" y="546"/>
                    <a:pt x="2213" y="546"/>
                    <a:pt x="2221" y="546"/>
                  </a:cubicBezTo>
                  <a:cubicBezTo>
                    <a:pt x="2268" y="546"/>
                    <a:pt x="2403" y="578"/>
                    <a:pt x="2450" y="601"/>
                  </a:cubicBezTo>
                  <a:cubicBezTo>
                    <a:pt x="2506" y="633"/>
                    <a:pt x="2861" y="680"/>
                    <a:pt x="2869" y="680"/>
                  </a:cubicBezTo>
                  <a:cubicBezTo>
                    <a:pt x="2885" y="680"/>
                    <a:pt x="2885" y="680"/>
                    <a:pt x="2885" y="680"/>
                  </a:cubicBezTo>
                  <a:cubicBezTo>
                    <a:pt x="2885" y="688"/>
                    <a:pt x="2885" y="688"/>
                    <a:pt x="2885" y="688"/>
                  </a:cubicBezTo>
                  <a:cubicBezTo>
                    <a:pt x="2885" y="712"/>
                    <a:pt x="2901" y="759"/>
                    <a:pt x="2925" y="783"/>
                  </a:cubicBezTo>
                  <a:cubicBezTo>
                    <a:pt x="2964" y="815"/>
                    <a:pt x="2980" y="862"/>
                    <a:pt x="2980" y="902"/>
                  </a:cubicBezTo>
                  <a:cubicBezTo>
                    <a:pt x="2980" y="910"/>
                    <a:pt x="2980" y="925"/>
                    <a:pt x="2972" y="925"/>
                  </a:cubicBezTo>
                  <a:cubicBezTo>
                    <a:pt x="2948" y="949"/>
                    <a:pt x="2893" y="1028"/>
                    <a:pt x="2893" y="1044"/>
                  </a:cubicBezTo>
                  <a:cubicBezTo>
                    <a:pt x="2893" y="1060"/>
                    <a:pt x="2869" y="1084"/>
                    <a:pt x="2846" y="1099"/>
                  </a:cubicBezTo>
                  <a:cubicBezTo>
                    <a:pt x="2838" y="1107"/>
                    <a:pt x="2830" y="1115"/>
                    <a:pt x="2814" y="1123"/>
                  </a:cubicBezTo>
                  <a:cubicBezTo>
                    <a:pt x="2790" y="1147"/>
                    <a:pt x="2798" y="1170"/>
                    <a:pt x="2798" y="1186"/>
                  </a:cubicBezTo>
                  <a:lnTo>
                    <a:pt x="2798" y="1186"/>
                  </a:lnTo>
                  <a:cubicBezTo>
                    <a:pt x="2806" y="1194"/>
                    <a:pt x="2790" y="1202"/>
                    <a:pt x="2743" y="1241"/>
                  </a:cubicBezTo>
                  <a:cubicBezTo>
                    <a:pt x="2695" y="1289"/>
                    <a:pt x="2616" y="1352"/>
                    <a:pt x="2624" y="1384"/>
                  </a:cubicBezTo>
                  <a:cubicBezTo>
                    <a:pt x="2624" y="1392"/>
                    <a:pt x="2624" y="1400"/>
                    <a:pt x="2624" y="1408"/>
                  </a:cubicBezTo>
                  <a:cubicBezTo>
                    <a:pt x="2624" y="1439"/>
                    <a:pt x="2624" y="1455"/>
                    <a:pt x="2672" y="1479"/>
                  </a:cubicBezTo>
                  <a:cubicBezTo>
                    <a:pt x="2688" y="1487"/>
                    <a:pt x="2703" y="1502"/>
                    <a:pt x="2703" y="1510"/>
                  </a:cubicBezTo>
                  <a:cubicBezTo>
                    <a:pt x="2711" y="1534"/>
                    <a:pt x="2695" y="1558"/>
                    <a:pt x="2680" y="1574"/>
                  </a:cubicBezTo>
                  <a:cubicBezTo>
                    <a:pt x="2680" y="1581"/>
                    <a:pt x="2680" y="1581"/>
                    <a:pt x="2680" y="1581"/>
                  </a:cubicBezTo>
                  <a:cubicBezTo>
                    <a:pt x="2672" y="1589"/>
                    <a:pt x="2672" y="1597"/>
                    <a:pt x="2680" y="1605"/>
                  </a:cubicBezTo>
                  <a:cubicBezTo>
                    <a:pt x="2680" y="1613"/>
                    <a:pt x="2680" y="1629"/>
                    <a:pt x="2672" y="1637"/>
                  </a:cubicBezTo>
                  <a:cubicBezTo>
                    <a:pt x="2664" y="1645"/>
                    <a:pt x="2664" y="1645"/>
                    <a:pt x="2664" y="1645"/>
                  </a:cubicBezTo>
                  <a:cubicBezTo>
                    <a:pt x="2648" y="1668"/>
                    <a:pt x="2624" y="1716"/>
                    <a:pt x="2624" y="1732"/>
                  </a:cubicBezTo>
                  <a:cubicBezTo>
                    <a:pt x="2624" y="1755"/>
                    <a:pt x="2490" y="2340"/>
                    <a:pt x="2442" y="2522"/>
                  </a:cubicBezTo>
                  <a:close/>
                  <a:moveTo>
                    <a:pt x="55" y="1921"/>
                  </a:moveTo>
                  <a:lnTo>
                    <a:pt x="55" y="1921"/>
                  </a:lnTo>
                  <a:cubicBezTo>
                    <a:pt x="395" y="2016"/>
                    <a:pt x="1304" y="2269"/>
                    <a:pt x="2442" y="2514"/>
                  </a:cubicBezTo>
                  <a:cubicBezTo>
                    <a:pt x="2521" y="2143"/>
                    <a:pt x="2616" y="1748"/>
                    <a:pt x="2616" y="1732"/>
                  </a:cubicBezTo>
                  <a:cubicBezTo>
                    <a:pt x="2616" y="1716"/>
                    <a:pt x="2640" y="1668"/>
                    <a:pt x="2656" y="1645"/>
                  </a:cubicBezTo>
                  <a:cubicBezTo>
                    <a:pt x="2664" y="1637"/>
                    <a:pt x="2664" y="1637"/>
                    <a:pt x="2664" y="1637"/>
                  </a:cubicBezTo>
                  <a:cubicBezTo>
                    <a:pt x="2672" y="1629"/>
                    <a:pt x="2672" y="1613"/>
                    <a:pt x="2672" y="1605"/>
                  </a:cubicBezTo>
                  <a:cubicBezTo>
                    <a:pt x="2664" y="1597"/>
                    <a:pt x="2664" y="1581"/>
                    <a:pt x="2672" y="1574"/>
                  </a:cubicBezTo>
                  <a:lnTo>
                    <a:pt x="2672" y="1574"/>
                  </a:lnTo>
                  <a:cubicBezTo>
                    <a:pt x="2688" y="1558"/>
                    <a:pt x="2703" y="1534"/>
                    <a:pt x="2695" y="1518"/>
                  </a:cubicBezTo>
                  <a:cubicBezTo>
                    <a:pt x="2695" y="1502"/>
                    <a:pt x="2688" y="1495"/>
                    <a:pt x="2672" y="1487"/>
                  </a:cubicBezTo>
                  <a:cubicBezTo>
                    <a:pt x="2624" y="1463"/>
                    <a:pt x="2616" y="1439"/>
                    <a:pt x="2616" y="1408"/>
                  </a:cubicBezTo>
                  <a:cubicBezTo>
                    <a:pt x="2616" y="1400"/>
                    <a:pt x="2616" y="1392"/>
                    <a:pt x="2616" y="1384"/>
                  </a:cubicBezTo>
                  <a:cubicBezTo>
                    <a:pt x="2608" y="1352"/>
                    <a:pt x="2672" y="1297"/>
                    <a:pt x="2743" y="1234"/>
                  </a:cubicBezTo>
                  <a:cubicBezTo>
                    <a:pt x="2767" y="1218"/>
                    <a:pt x="2790" y="1194"/>
                    <a:pt x="2798" y="1186"/>
                  </a:cubicBezTo>
                  <a:lnTo>
                    <a:pt x="2798" y="1186"/>
                  </a:lnTo>
                  <a:cubicBezTo>
                    <a:pt x="2790" y="1170"/>
                    <a:pt x="2782" y="1147"/>
                    <a:pt x="2814" y="1115"/>
                  </a:cubicBezTo>
                  <a:cubicBezTo>
                    <a:pt x="2822" y="1107"/>
                    <a:pt x="2830" y="1099"/>
                    <a:pt x="2838" y="1091"/>
                  </a:cubicBezTo>
                  <a:cubicBezTo>
                    <a:pt x="2861" y="1075"/>
                    <a:pt x="2885" y="1060"/>
                    <a:pt x="2885" y="1044"/>
                  </a:cubicBezTo>
                  <a:cubicBezTo>
                    <a:pt x="2885" y="1028"/>
                    <a:pt x="2948" y="941"/>
                    <a:pt x="2964" y="925"/>
                  </a:cubicBezTo>
                  <a:cubicBezTo>
                    <a:pt x="2972" y="917"/>
                    <a:pt x="2972" y="910"/>
                    <a:pt x="2972" y="902"/>
                  </a:cubicBezTo>
                  <a:cubicBezTo>
                    <a:pt x="2972" y="862"/>
                    <a:pt x="2956" y="815"/>
                    <a:pt x="2925" y="791"/>
                  </a:cubicBezTo>
                  <a:cubicBezTo>
                    <a:pt x="2893" y="767"/>
                    <a:pt x="2885" y="728"/>
                    <a:pt x="2877" y="688"/>
                  </a:cubicBezTo>
                  <a:cubicBezTo>
                    <a:pt x="2869" y="688"/>
                    <a:pt x="2869" y="688"/>
                    <a:pt x="2869" y="688"/>
                  </a:cubicBezTo>
                  <a:cubicBezTo>
                    <a:pt x="2854" y="688"/>
                    <a:pt x="2506" y="641"/>
                    <a:pt x="2450" y="609"/>
                  </a:cubicBezTo>
                  <a:cubicBezTo>
                    <a:pt x="2403" y="585"/>
                    <a:pt x="2268" y="546"/>
                    <a:pt x="2221" y="546"/>
                  </a:cubicBezTo>
                  <a:cubicBezTo>
                    <a:pt x="2213" y="546"/>
                    <a:pt x="2213" y="554"/>
                    <a:pt x="2213" y="554"/>
                  </a:cubicBezTo>
                  <a:cubicBezTo>
                    <a:pt x="2197" y="554"/>
                    <a:pt x="2182" y="562"/>
                    <a:pt x="2150" y="562"/>
                  </a:cubicBezTo>
                  <a:cubicBezTo>
                    <a:pt x="2134" y="562"/>
                    <a:pt x="2110" y="562"/>
                    <a:pt x="2102" y="554"/>
                  </a:cubicBezTo>
                  <a:cubicBezTo>
                    <a:pt x="2087" y="546"/>
                    <a:pt x="2055" y="538"/>
                    <a:pt x="2039" y="538"/>
                  </a:cubicBezTo>
                  <a:cubicBezTo>
                    <a:pt x="2023" y="538"/>
                    <a:pt x="2023" y="538"/>
                    <a:pt x="2015" y="546"/>
                  </a:cubicBezTo>
                  <a:cubicBezTo>
                    <a:pt x="2015" y="546"/>
                    <a:pt x="2015" y="546"/>
                    <a:pt x="2015" y="554"/>
                  </a:cubicBezTo>
                  <a:cubicBezTo>
                    <a:pt x="2015" y="554"/>
                    <a:pt x="2023" y="562"/>
                    <a:pt x="2015" y="562"/>
                  </a:cubicBezTo>
                  <a:cubicBezTo>
                    <a:pt x="2015" y="562"/>
                    <a:pt x="2015" y="562"/>
                    <a:pt x="2008" y="562"/>
                  </a:cubicBezTo>
                  <a:cubicBezTo>
                    <a:pt x="2000" y="562"/>
                    <a:pt x="1984" y="562"/>
                    <a:pt x="1968" y="562"/>
                  </a:cubicBezTo>
                  <a:cubicBezTo>
                    <a:pt x="1937" y="562"/>
                    <a:pt x="1905" y="562"/>
                    <a:pt x="1881" y="562"/>
                  </a:cubicBezTo>
                  <a:cubicBezTo>
                    <a:pt x="1842" y="562"/>
                    <a:pt x="1826" y="562"/>
                    <a:pt x="1818" y="570"/>
                  </a:cubicBezTo>
                  <a:cubicBezTo>
                    <a:pt x="1810" y="578"/>
                    <a:pt x="1778" y="585"/>
                    <a:pt x="1755" y="585"/>
                  </a:cubicBezTo>
                  <a:cubicBezTo>
                    <a:pt x="1731" y="585"/>
                    <a:pt x="1715" y="578"/>
                    <a:pt x="1707" y="562"/>
                  </a:cubicBezTo>
                  <a:cubicBezTo>
                    <a:pt x="1684" y="538"/>
                    <a:pt x="1652" y="530"/>
                    <a:pt x="1636" y="530"/>
                  </a:cubicBezTo>
                  <a:cubicBezTo>
                    <a:pt x="1628" y="530"/>
                    <a:pt x="1628" y="530"/>
                    <a:pt x="1620" y="530"/>
                  </a:cubicBezTo>
                  <a:cubicBezTo>
                    <a:pt x="1612" y="538"/>
                    <a:pt x="1581" y="554"/>
                    <a:pt x="1557" y="554"/>
                  </a:cubicBezTo>
                  <a:cubicBezTo>
                    <a:pt x="1541" y="554"/>
                    <a:pt x="1533" y="546"/>
                    <a:pt x="1533" y="546"/>
                  </a:cubicBezTo>
                  <a:cubicBezTo>
                    <a:pt x="1525" y="538"/>
                    <a:pt x="1510" y="530"/>
                    <a:pt x="1486" y="530"/>
                  </a:cubicBezTo>
                  <a:cubicBezTo>
                    <a:pt x="1478" y="530"/>
                    <a:pt x="1462" y="530"/>
                    <a:pt x="1454" y="538"/>
                  </a:cubicBezTo>
                  <a:cubicBezTo>
                    <a:pt x="1438" y="538"/>
                    <a:pt x="1438" y="530"/>
                    <a:pt x="1423" y="514"/>
                  </a:cubicBezTo>
                  <a:cubicBezTo>
                    <a:pt x="1423" y="506"/>
                    <a:pt x="1415" y="506"/>
                    <a:pt x="1415" y="498"/>
                  </a:cubicBezTo>
                  <a:cubicBezTo>
                    <a:pt x="1407" y="498"/>
                    <a:pt x="1407" y="498"/>
                    <a:pt x="1407" y="498"/>
                  </a:cubicBezTo>
                  <a:cubicBezTo>
                    <a:pt x="1391" y="475"/>
                    <a:pt x="1383" y="467"/>
                    <a:pt x="1360" y="467"/>
                  </a:cubicBezTo>
                  <a:cubicBezTo>
                    <a:pt x="1344" y="467"/>
                    <a:pt x="1336" y="467"/>
                    <a:pt x="1328" y="467"/>
                  </a:cubicBezTo>
                  <a:cubicBezTo>
                    <a:pt x="1328" y="467"/>
                    <a:pt x="1320" y="475"/>
                    <a:pt x="1312" y="475"/>
                  </a:cubicBezTo>
                  <a:cubicBezTo>
                    <a:pt x="1296" y="475"/>
                    <a:pt x="1288" y="467"/>
                    <a:pt x="1272" y="459"/>
                  </a:cubicBezTo>
                  <a:cubicBezTo>
                    <a:pt x="1257" y="459"/>
                    <a:pt x="1249" y="451"/>
                    <a:pt x="1241" y="451"/>
                  </a:cubicBezTo>
                  <a:cubicBezTo>
                    <a:pt x="1233" y="451"/>
                    <a:pt x="1225" y="459"/>
                    <a:pt x="1217" y="459"/>
                  </a:cubicBezTo>
                  <a:cubicBezTo>
                    <a:pt x="1209" y="467"/>
                    <a:pt x="1201" y="467"/>
                    <a:pt x="1185" y="475"/>
                  </a:cubicBezTo>
                  <a:cubicBezTo>
                    <a:pt x="1170" y="483"/>
                    <a:pt x="1154" y="483"/>
                    <a:pt x="1130" y="483"/>
                  </a:cubicBezTo>
                  <a:cubicBezTo>
                    <a:pt x="1098" y="483"/>
                    <a:pt x="1067" y="475"/>
                    <a:pt x="1051" y="459"/>
                  </a:cubicBezTo>
                  <a:cubicBezTo>
                    <a:pt x="1035" y="443"/>
                    <a:pt x="1012" y="443"/>
                    <a:pt x="988" y="435"/>
                  </a:cubicBezTo>
                  <a:cubicBezTo>
                    <a:pt x="972" y="435"/>
                    <a:pt x="964" y="435"/>
                    <a:pt x="956" y="427"/>
                  </a:cubicBezTo>
                  <a:cubicBezTo>
                    <a:pt x="940" y="411"/>
                    <a:pt x="932" y="388"/>
                    <a:pt x="940" y="356"/>
                  </a:cubicBezTo>
                  <a:cubicBezTo>
                    <a:pt x="940" y="340"/>
                    <a:pt x="948" y="325"/>
                    <a:pt x="956" y="317"/>
                  </a:cubicBezTo>
                  <a:cubicBezTo>
                    <a:pt x="964" y="277"/>
                    <a:pt x="980" y="230"/>
                    <a:pt x="964" y="198"/>
                  </a:cubicBezTo>
                  <a:cubicBezTo>
                    <a:pt x="956" y="190"/>
                    <a:pt x="956" y="190"/>
                    <a:pt x="956" y="182"/>
                  </a:cubicBezTo>
                  <a:cubicBezTo>
                    <a:pt x="932" y="143"/>
                    <a:pt x="909" y="111"/>
                    <a:pt x="877" y="111"/>
                  </a:cubicBezTo>
                  <a:cubicBezTo>
                    <a:pt x="869" y="111"/>
                    <a:pt x="861" y="119"/>
                    <a:pt x="854" y="119"/>
                  </a:cubicBezTo>
                  <a:cubicBezTo>
                    <a:pt x="845" y="119"/>
                    <a:pt x="845" y="119"/>
                    <a:pt x="838" y="119"/>
                  </a:cubicBezTo>
                  <a:cubicBezTo>
                    <a:pt x="830" y="119"/>
                    <a:pt x="822" y="111"/>
                    <a:pt x="822" y="95"/>
                  </a:cubicBezTo>
                  <a:cubicBezTo>
                    <a:pt x="822" y="95"/>
                    <a:pt x="822" y="87"/>
                    <a:pt x="814" y="87"/>
                  </a:cubicBezTo>
                  <a:cubicBezTo>
                    <a:pt x="814" y="56"/>
                    <a:pt x="814" y="56"/>
                    <a:pt x="790" y="48"/>
                  </a:cubicBezTo>
                  <a:cubicBezTo>
                    <a:pt x="774" y="40"/>
                    <a:pt x="727" y="24"/>
                    <a:pt x="687" y="8"/>
                  </a:cubicBezTo>
                  <a:cubicBezTo>
                    <a:pt x="687" y="16"/>
                    <a:pt x="687" y="16"/>
                    <a:pt x="687" y="24"/>
                  </a:cubicBezTo>
                  <a:cubicBezTo>
                    <a:pt x="687" y="40"/>
                    <a:pt x="680" y="48"/>
                    <a:pt x="680" y="56"/>
                  </a:cubicBezTo>
                  <a:cubicBezTo>
                    <a:pt x="680" y="64"/>
                    <a:pt x="680" y="72"/>
                    <a:pt x="672" y="87"/>
                  </a:cubicBezTo>
                  <a:cubicBezTo>
                    <a:pt x="672" y="95"/>
                    <a:pt x="672" y="95"/>
                    <a:pt x="672" y="95"/>
                  </a:cubicBezTo>
                  <a:cubicBezTo>
                    <a:pt x="664" y="95"/>
                    <a:pt x="664" y="103"/>
                    <a:pt x="664" y="111"/>
                  </a:cubicBezTo>
                  <a:cubicBezTo>
                    <a:pt x="664" y="127"/>
                    <a:pt x="648" y="158"/>
                    <a:pt x="640" y="190"/>
                  </a:cubicBezTo>
                  <a:cubicBezTo>
                    <a:pt x="624" y="222"/>
                    <a:pt x="616" y="253"/>
                    <a:pt x="608" y="285"/>
                  </a:cubicBezTo>
                  <a:cubicBezTo>
                    <a:pt x="592" y="340"/>
                    <a:pt x="569" y="420"/>
                    <a:pt x="545" y="467"/>
                  </a:cubicBezTo>
                  <a:cubicBezTo>
                    <a:pt x="537" y="491"/>
                    <a:pt x="521" y="506"/>
                    <a:pt x="514" y="522"/>
                  </a:cubicBezTo>
                  <a:cubicBezTo>
                    <a:pt x="498" y="546"/>
                    <a:pt x="490" y="570"/>
                    <a:pt x="482" y="601"/>
                  </a:cubicBezTo>
                  <a:cubicBezTo>
                    <a:pt x="474" y="633"/>
                    <a:pt x="466" y="641"/>
                    <a:pt x="458" y="649"/>
                  </a:cubicBezTo>
                  <a:cubicBezTo>
                    <a:pt x="450" y="657"/>
                    <a:pt x="450" y="657"/>
                    <a:pt x="450" y="680"/>
                  </a:cubicBezTo>
                  <a:cubicBezTo>
                    <a:pt x="450" y="688"/>
                    <a:pt x="450" y="696"/>
                    <a:pt x="450" y="704"/>
                  </a:cubicBezTo>
                  <a:cubicBezTo>
                    <a:pt x="450" y="728"/>
                    <a:pt x="450" y="736"/>
                    <a:pt x="434" y="751"/>
                  </a:cubicBezTo>
                  <a:cubicBezTo>
                    <a:pt x="427" y="759"/>
                    <a:pt x="427" y="767"/>
                    <a:pt x="427" y="783"/>
                  </a:cubicBezTo>
                  <a:cubicBezTo>
                    <a:pt x="427" y="791"/>
                    <a:pt x="427" y="799"/>
                    <a:pt x="419" y="815"/>
                  </a:cubicBezTo>
                  <a:cubicBezTo>
                    <a:pt x="419" y="823"/>
                    <a:pt x="411" y="831"/>
                    <a:pt x="411" y="831"/>
                  </a:cubicBezTo>
                  <a:cubicBezTo>
                    <a:pt x="403" y="831"/>
                    <a:pt x="395" y="838"/>
                    <a:pt x="387" y="870"/>
                  </a:cubicBezTo>
                  <a:cubicBezTo>
                    <a:pt x="379" y="910"/>
                    <a:pt x="355" y="957"/>
                    <a:pt x="332" y="1004"/>
                  </a:cubicBezTo>
                  <a:cubicBezTo>
                    <a:pt x="316" y="1036"/>
                    <a:pt x="308" y="1060"/>
                    <a:pt x="300" y="1075"/>
                  </a:cubicBezTo>
                  <a:cubicBezTo>
                    <a:pt x="300" y="1084"/>
                    <a:pt x="300" y="1091"/>
                    <a:pt x="292" y="1099"/>
                  </a:cubicBezTo>
                  <a:cubicBezTo>
                    <a:pt x="284" y="1139"/>
                    <a:pt x="276" y="1170"/>
                    <a:pt x="253" y="1186"/>
                  </a:cubicBezTo>
                  <a:cubicBezTo>
                    <a:pt x="229" y="1210"/>
                    <a:pt x="213" y="1226"/>
                    <a:pt x="205" y="1257"/>
                  </a:cubicBezTo>
                  <a:cubicBezTo>
                    <a:pt x="197" y="1273"/>
                    <a:pt x="197" y="1281"/>
                    <a:pt x="181" y="1281"/>
                  </a:cubicBezTo>
                  <a:cubicBezTo>
                    <a:pt x="181" y="1281"/>
                    <a:pt x="181" y="1281"/>
                    <a:pt x="174" y="1281"/>
                  </a:cubicBezTo>
                  <a:lnTo>
                    <a:pt x="174" y="1281"/>
                  </a:lnTo>
                  <a:cubicBezTo>
                    <a:pt x="174" y="1281"/>
                    <a:pt x="174" y="1281"/>
                    <a:pt x="166" y="1281"/>
                  </a:cubicBezTo>
                  <a:cubicBezTo>
                    <a:pt x="166" y="1281"/>
                    <a:pt x="166" y="1281"/>
                    <a:pt x="166" y="1297"/>
                  </a:cubicBezTo>
                  <a:cubicBezTo>
                    <a:pt x="174" y="1337"/>
                    <a:pt x="126" y="1376"/>
                    <a:pt x="110" y="1400"/>
                  </a:cubicBezTo>
                  <a:cubicBezTo>
                    <a:pt x="102" y="1400"/>
                    <a:pt x="102" y="1400"/>
                    <a:pt x="102" y="1400"/>
                  </a:cubicBezTo>
                  <a:cubicBezTo>
                    <a:pt x="79" y="1431"/>
                    <a:pt x="63" y="1463"/>
                    <a:pt x="55" y="1502"/>
                  </a:cubicBezTo>
                  <a:cubicBezTo>
                    <a:pt x="55" y="1526"/>
                    <a:pt x="63" y="1550"/>
                    <a:pt x="71" y="1566"/>
                  </a:cubicBezTo>
                  <a:cubicBezTo>
                    <a:pt x="79" y="1589"/>
                    <a:pt x="79" y="1605"/>
                    <a:pt x="63" y="1621"/>
                  </a:cubicBezTo>
                  <a:cubicBezTo>
                    <a:pt x="39" y="1645"/>
                    <a:pt x="23" y="1676"/>
                    <a:pt x="23" y="1700"/>
                  </a:cubicBezTo>
                  <a:cubicBezTo>
                    <a:pt x="23" y="1700"/>
                    <a:pt x="23" y="1708"/>
                    <a:pt x="23" y="1724"/>
                  </a:cubicBezTo>
                  <a:cubicBezTo>
                    <a:pt x="15" y="1763"/>
                    <a:pt x="8" y="1842"/>
                    <a:pt x="39" y="1890"/>
                  </a:cubicBezTo>
                  <a:cubicBezTo>
                    <a:pt x="47" y="1906"/>
                    <a:pt x="55" y="1914"/>
                    <a:pt x="55" y="1921"/>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63" name="Freeform 221"/>
            <p:cNvSpPr>
              <a:spLocks noChangeArrowheads="1"/>
            </p:cNvSpPr>
            <p:nvPr/>
          </p:nvSpPr>
          <p:spPr bwMode="auto">
            <a:xfrm>
              <a:off x="12737869" y="3978928"/>
              <a:ext cx="1289534" cy="955554"/>
            </a:xfrm>
            <a:custGeom>
              <a:avLst/>
              <a:gdLst>
                <a:gd name="T0" fmla="*/ 2332 w 2451"/>
                <a:gd name="T1" fmla="*/ 1020 h 1819"/>
                <a:gd name="T2" fmla="*/ 656 w 2451"/>
                <a:gd name="T3" fmla="*/ 0 h 1819"/>
                <a:gd name="T4" fmla="*/ 719 w 2451"/>
                <a:gd name="T5" fmla="*/ 95 h 1819"/>
                <a:gd name="T6" fmla="*/ 767 w 2451"/>
                <a:gd name="T7" fmla="*/ 174 h 1819"/>
                <a:gd name="T8" fmla="*/ 743 w 2451"/>
                <a:gd name="T9" fmla="*/ 261 h 1819"/>
                <a:gd name="T10" fmla="*/ 703 w 2451"/>
                <a:gd name="T11" fmla="*/ 293 h 1819"/>
                <a:gd name="T12" fmla="*/ 759 w 2451"/>
                <a:gd name="T13" fmla="*/ 364 h 1819"/>
                <a:gd name="T14" fmla="*/ 759 w 2451"/>
                <a:gd name="T15" fmla="*/ 458 h 1819"/>
                <a:gd name="T16" fmla="*/ 727 w 2451"/>
                <a:gd name="T17" fmla="*/ 553 h 1819"/>
                <a:gd name="T18" fmla="*/ 672 w 2451"/>
                <a:gd name="T19" fmla="*/ 648 h 1819"/>
                <a:gd name="T20" fmla="*/ 664 w 2451"/>
                <a:gd name="T21" fmla="*/ 743 h 1819"/>
                <a:gd name="T22" fmla="*/ 577 w 2451"/>
                <a:gd name="T23" fmla="*/ 830 h 1819"/>
                <a:gd name="T24" fmla="*/ 443 w 2451"/>
                <a:gd name="T25" fmla="*/ 814 h 1819"/>
                <a:gd name="T26" fmla="*/ 506 w 2451"/>
                <a:gd name="T27" fmla="*/ 751 h 1819"/>
                <a:gd name="T28" fmla="*/ 529 w 2451"/>
                <a:gd name="T29" fmla="*/ 767 h 1819"/>
                <a:gd name="T30" fmla="*/ 569 w 2451"/>
                <a:gd name="T31" fmla="*/ 791 h 1819"/>
                <a:gd name="T32" fmla="*/ 616 w 2451"/>
                <a:gd name="T33" fmla="*/ 664 h 1819"/>
                <a:gd name="T34" fmla="*/ 624 w 2451"/>
                <a:gd name="T35" fmla="*/ 593 h 1819"/>
                <a:gd name="T36" fmla="*/ 640 w 2451"/>
                <a:gd name="T37" fmla="*/ 522 h 1819"/>
                <a:gd name="T38" fmla="*/ 616 w 2451"/>
                <a:gd name="T39" fmla="*/ 427 h 1819"/>
                <a:gd name="T40" fmla="*/ 545 w 2451"/>
                <a:gd name="T41" fmla="*/ 387 h 1819"/>
                <a:gd name="T42" fmla="*/ 419 w 2451"/>
                <a:gd name="T43" fmla="*/ 324 h 1819"/>
                <a:gd name="T44" fmla="*/ 71 w 2451"/>
                <a:gd name="T45" fmla="*/ 127 h 1819"/>
                <a:gd name="T46" fmla="*/ 23 w 2451"/>
                <a:gd name="T47" fmla="*/ 277 h 1819"/>
                <a:gd name="T48" fmla="*/ 63 w 2451"/>
                <a:gd name="T49" fmla="*/ 451 h 1819"/>
                <a:gd name="T50" fmla="*/ 79 w 2451"/>
                <a:gd name="T51" fmla="*/ 648 h 1819"/>
                <a:gd name="T52" fmla="*/ 47 w 2451"/>
                <a:gd name="T53" fmla="*/ 775 h 1819"/>
                <a:gd name="T54" fmla="*/ 110 w 2451"/>
                <a:gd name="T55" fmla="*/ 798 h 1819"/>
                <a:gd name="T56" fmla="*/ 94 w 2451"/>
                <a:gd name="T57" fmla="*/ 846 h 1819"/>
                <a:gd name="T58" fmla="*/ 55 w 2451"/>
                <a:gd name="T59" fmla="*/ 885 h 1819"/>
                <a:gd name="T60" fmla="*/ 110 w 2451"/>
                <a:gd name="T61" fmla="*/ 941 h 1819"/>
                <a:gd name="T62" fmla="*/ 71 w 2451"/>
                <a:gd name="T63" fmla="*/ 964 h 1819"/>
                <a:gd name="T64" fmla="*/ 47 w 2451"/>
                <a:gd name="T65" fmla="*/ 1035 h 1819"/>
                <a:gd name="T66" fmla="*/ 23 w 2451"/>
                <a:gd name="T67" fmla="*/ 1012 h 1819"/>
                <a:gd name="T68" fmla="*/ 8 w 2451"/>
                <a:gd name="T69" fmla="*/ 1028 h 1819"/>
                <a:gd name="T70" fmla="*/ 23 w 2451"/>
                <a:gd name="T71" fmla="*/ 1138 h 1819"/>
                <a:gd name="T72" fmla="*/ 158 w 2451"/>
                <a:gd name="T73" fmla="*/ 1225 h 1819"/>
                <a:gd name="T74" fmla="*/ 300 w 2451"/>
                <a:gd name="T75" fmla="*/ 1328 h 1819"/>
                <a:gd name="T76" fmla="*/ 292 w 2451"/>
                <a:gd name="T77" fmla="*/ 1557 h 1819"/>
                <a:gd name="T78" fmla="*/ 521 w 2451"/>
                <a:gd name="T79" fmla="*/ 1605 h 1819"/>
                <a:gd name="T80" fmla="*/ 696 w 2451"/>
                <a:gd name="T81" fmla="*/ 1597 h 1819"/>
                <a:gd name="T82" fmla="*/ 790 w 2451"/>
                <a:gd name="T83" fmla="*/ 1660 h 1819"/>
                <a:gd name="T84" fmla="*/ 956 w 2451"/>
                <a:gd name="T85" fmla="*/ 1660 h 1819"/>
                <a:gd name="T86" fmla="*/ 1154 w 2451"/>
                <a:gd name="T87" fmla="*/ 1692 h 1819"/>
                <a:gd name="T88" fmla="*/ 1351 w 2451"/>
                <a:gd name="T89" fmla="*/ 1676 h 1819"/>
                <a:gd name="T90" fmla="*/ 1549 w 2451"/>
                <a:gd name="T91" fmla="*/ 1676 h 1819"/>
                <a:gd name="T92" fmla="*/ 2205 w 2451"/>
                <a:gd name="T93" fmla="*/ 1810 h 1819"/>
                <a:gd name="T94" fmla="*/ 2213 w 2451"/>
                <a:gd name="T95" fmla="*/ 1763 h 1819"/>
                <a:gd name="T96" fmla="*/ 2229 w 2451"/>
                <a:gd name="T97" fmla="*/ 1486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1" h="1819">
                  <a:moveTo>
                    <a:pt x="2332" y="1020"/>
                  </a:moveTo>
                  <a:lnTo>
                    <a:pt x="2332" y="1020"/>
                  </a:lnTo>
                  <a:cubicBezTo>
                    <a:pt x="2340" y="996"/>
                    <a:pt x="2427" y="538"/>
                    <a:pt x="2450" y="427"/>
                  </a:cubicBezTo>
                  <a:cubicBezTo>
                    <a:pt x="1351" y="198"/>
                    <a:pt x="656" y="0"/>
                    <a:pt x="656" y="0"/>
                  </a:cubicBezTo>
                  <a:cubicBezTo>
                    <a:pt x="672" y="8"/>
                    <a:pt x="687" y="0"/>
                    <a:pt x="696" y="24"/>
                  </a:cubicBezTo>
                  <a:cubicBezTo>
                    <a:pt x="703" y="40"/>
                    <a:pt x="696" y="71"/>
                    <a:pt x="719" y="95"/>
                  </a:cubicBezTo>
                  <a:cubicBezTo>
                    <a:pt x="735" y="111"/>
                    <a:pt x="751" y="111"/>
                    <a:pt x="759" y="127"/>
                  </a:cubicBezTo>
                  <a:cubicBezTo>
                    <a:pt x="767" y="142"/>
                    <a:pt x="774" y="150"/>
                    <a:pt x="767" y="174"/>
                  </a:cubicBezTo>
                  <a:cubicBezTo>
                    <a:pt x="767" y="206"/>
                    <a:pt x="759" y="221"/>
                    <a:pt x="751" y="229"/>
                  </a:cubicBezTo>
                  <a:cubicBezTo>
                    <a:pt x="743" y="237"/>
                    <a:pt x="735" y="245"/>
                    <a:pt x="743" y="261"/>
                  </a:cubicBezTo>
                  <a:cubicBezTo>
                    <a:pt x="743" y="277"/>
                    <a:pt x="743" y="277"/>
                    <a:pt x="727" y="277"/>
                  </a:cubicBezTo>
                  <a:cubicBezTo>
                    <a:pt x="703" y="277"/>
                    <a:pt x="687" y="269"/>
                    <a:pt x="703" y="293"/>
                  </a:cubicBezTo>
                  <a:cubicBezTo>
                    <a:pt x="727" y="308"/>
                    <a:pt x="727" y="316"/>
                    <a:pt x="735" y="332"/>
                  </a:cubicBezTo>
                  <a:cubicBezTo>
                    <a:pt x="743" y="340"/>
                    <a:pt x="767" y="340"/>
                    <a:pt x="759" y="364"/>
                  </a:cubicBezTo>
                  <a:cubicBezTo>
                    <a:pt x="751" y="387"/>
                    <a:pt x="735" y="380"/>
                    <a:pt x="743" y="403"/>
                  </a:cubicBezTo>
                  <a:cubicBezTo>
                    <a:pt x="743" y="427"/>
                    <a:pt x="751" y="443"/>
                    <a:pt x="759" y="458"/>
                  </a:cubicBezTo>
                  <a:cubicBezTo>
                    <a:pt x="767" y="466"/>
                    <a:pt x="767" y="498"/>
                    <a:pt x="759" y="514"/>
                  </a:cubicBezTo>
                  <a:cubicBezTo>
                    <a:pt x="751" y="538"/>
                    <a:pt x="743" y="545"/>
                    <a:pt x="727" y="553"/>
                  </a:cubicBezTo>
                  <a:cubicBezTo>
                    <a:pt x="711" y="569"/>
                    <a:pt x="703" y="585"/>
                    <a:pt x="687" y="601"/>
                  </a:cubicBezTo>
                  <a:cubicBezTo>
                    <a:pt x="672" y="617"/>
                    <a:pt x="664" y="624"/>
                    <a:pt x="672" y="648"/>
                  </a:cubicBezTo>
                  <a:cubicBezTo>
                    <a:pt x="680" y="672"/>
                    <a:pt x="680" y="680"/>
                    <a:pt x="672" y="696"/>
                  </a:cubicBezTo>
                  <a:cubicBezTo>
                    <a:pt x="664" y="711"/>
                    <a:pt x="664" y="719"/>
                    <a:pt x="664" y="743"/>
                  </a:cubicBezTo>
                  <a:cubicBezTo>
                    <a:pt x="656" y="767"/>
                    <a:pt x="656" y="767"/>
                    <a:pt x="640" y="791"/>
                  </a:cubicBezTo>
                  <a:cubicBezTo>
                    <a:pt x="616" y="814"/>
                    <a:pt x="624" y="814"/>
                    <a:pt x="577" y="830"/>
                  </a:cubicBezTo>
                  <a:cubicBezTo>
                    <a:pt x="537" y="846"/>
                    <a:pt x="553" y="870"/>
                    <a:pt x="506" y="854"/>
                  </a:cubicBezTo>
                  <a:cubicBezTo>
                    <a:pt x="458" y="838"/>
                    <a:pt x="427" y="838"/>
                    <a:pt x="443" y="814"/>
                  </a:cubicBezTo>
                  <a:cubicBezTo>
                    <a:pt x="450" y="791"/>
                    <a:pt x="474" y="783"/>
                    <a:pt x="482" y="759"/>
                  </a:cubicBezTo>
                  <a:cubicBezTo>
                    <a:pt x="498" y="735"/>
                    <a:pt x="506" y="727"/>
                    <a:pt x="506" y="751"/>
                  </a:cubicBezTo>
                  <a:cubicBezTo>
                    <a:pt x="506" y="775"/>
                    <a:pt x="482" y="798"/>
                    <a:pt x="506" y="798"/>
                  </a:cubicBezTo>
                  <a:cubicBezTo>
                    <a:pt x="529" y="798"/>
                    <a:pt x="514" y="783"/>
                    <a:pt x="529" y="767"/>
                  </a:cubicBezTo>
                  <a:cubicBezTo>
                    <a:pt x="545" y="759"/>
                    <a:pt x="537" y="735"/>
                    <a:pt x="553" y="759"/>
                  </a:cubicBezTo>
                  <a:cubicBezTo>
                    <a:pt x="561" y="775"/>
                    <a:pt x="545" y="783"/>
                    <a:pt x="569" y="791"/>
                  </a:cubicBezTo>
                  <a:cubicBezTo>
                    <a:pt x="593" y="791"/>
                    <a:pt x="608" y="759"/>
                    <a:pt x="616" y="735"/>
                  </a:cubicBezTo>
                  <a:cubicBezTo>
                    <a:pt x="616" y="704"/>
                    <a:pt x="632" y="672"/>
                    <a:pt x="616" y="664"/>
                  </a:cubicBezTo>
                  <a:cubicBezTo>
                    <a:pt x="593" y="664"/>
                    <a:pt x="577" y="656"/>
                    <a:pt x="593" y="640"/>
                  </a:cubicBezTo>
                  <a:cubicBezTo>
                    <a:pt x="616" y="624"/>
                    <a:pt x="608" y="609"/>
                    <a:pt x="624" y="593"/>
                  </a:cubicBezTo>
                  <a:cubicBezTo>
                    <a:pt x="632" y="577"/>
                    <a:pt x="664" y="585"/>
                    <a:pt x="664" y="569"/>
                  </a:cubicBezTo>
                  <a:cubicBezTo>
                    <a:pt x="664" y="545"/>
                    <a:pt x="656" y="522"/>
                    <a:pt x="640" y="522"/>
                  </a:cubicBezTo>
                  <a:cubicBezTo>
                    <a:pt x="624" y="522"/>
                    <a:pt x="624" y="530"/>
                    <a:pt x="624" y="498"/>
                  </a:cubicBezTo>
                  <a:cubicBezTo>
                    <a:pt x="616" y="466"/>
                    <a:pt x="624" y="451"/>
                    <a:pt x="616" y="427"/>
                  </a:cubicBezTo>
                  <a:cubicBezTo>
                    <a:pt x="608" y="395"/>
                    <a:pt x="593" y="380"/>
                    <a:pt x="585" y="395"/>
                  </a:cubicBezTo>
                  <a:cubicBezTo>
                    <a:pt x="569" y="411"/>
                    <a:pt x="561" y="411"/>
                    <a:pt x="545" y="387"/>
                  </a:cubicBezTo>
                  <a:cubicBezTo>
                    <a:pt x="537" y="364"/>
                    <a:pt x="521" y="348"/>
                    <a:pt x="498" y="348"/>
                  </a:cubicBezTo>
                  <a:cubicBezTo>
                    <a:pt x="474" y="348"/>
                    <a:pt x="474" y="348"/>
                    <a:pt x="419" y="324"/>
                  </a:cubicBezTo>
                  <a:cubicBezTo>
                    <a:pt x="363" y="300"/>
                    <a:pt x="174" y="269"/>
                    <a:pt x="87" y="134"/>
                  </a:cubicBezTo>
                  <a:cubicBezTo>
                    <a:pt x="87" y="134"/>
                    <a:pt x="71" y="111"/>
                    <a:pt x="71" y="127"/>
                  </a:cubicBezTo>
                  <a:cubicBezTo>
                    <a:pt x="71" y="150"/>
                    <a:pt x="79" y="142"/>
                    <a:pt x="71" y="158"/>
                  </a:cubicBezTo>
                  <a:cubicBezTo>
                    <a:pt x="63" y="174"/>
                    <a:pt x="16" y="229"/>
                    <a:pt x="23" y="277"/>
                  </a:cubicBezTo>
                  <a:cubicBezTo>
                    <a:pt x="31" y="316"/>
                    <a:pt x="55" y="332"/>
                    <a:pt x="63" y="371"/>
                  </a:cubicBezTo>
                  <a:cubicBezTo>
                    <a:pt x="71" y="411"/>
                    <a:pt x="71" y="411"/>
                    <a:pt x="63" y="451"/>
                  </a:cubicBezTo>
                  <a:cubicBezTo>
                    <a:pt x="55" y="498"/>
                    <a:pt x="63" y="561"/>
                    <a:pt x="71" y="601"/>
                  </a:cubicBezTo>
                  <a:cubicBezTo>
                    <a:pt x="79" y="640"/>
                    <a:pt x="87" y="609"/>
                    <a:pt x="79" y="648"/>
                  </a:cubicBezTo>
                  <a:cubicBezTo>
                    <a:pt x="71" y="680"/>
                    <a:pt x="71" y="704"/>
                    <a:pt x="63" y="727"/>
                  </a:cubicBezTo>
                  <a:cubicBezTo>
                    <a:pt x="55" y="751"/>
                    <a:pt x="39" y="759"/>
                    <a:pt x="47" y="775"/>
                  </a:cubicBezTo>
                  <a:cubicBezTo>
                    <a:pt x="63" y="798"/>
                    <a:pt x="63" y="775"/>
                    <a:pt x="79" y="775"/>
                  </a:cubicBezTo>
                  <a:cubicBezTo>
                    <a:pt x="87" y="783"/>
                    <a:pt x="103" y="791"/>
                    <a:pt x="110" y="798"/>
                  </a:cubicBezTo>
                  <a:cubicBezTo>
                    <a:pt x="126" y="814"/>
                    <a:pt x="142" y="814"/>
                    <a:pt x="134" y="822"/>
                  </a:cubicBezTo>
                  <a:cubicBezTo>
                    <a:pt x="118" y="830"/>
                    <a:pt x="126" y="846"/>
                    <a:pt x="94" y="846"/>
                  </a:cubicBezTo>
                  <a:cubicBezTo>
                    <a:pt x="71" y="846"/>
                    <a:pt x="55" y="814"/>
                    <a:pt x="55" y="822"/>
                  </a:cubicBezTo>
                  <a:cubicBezTo>
                    <a:pt x="55" y="838"/>
                    <a:pt x="47" y="854"/>
                    <a:pt x="55" y="885"/>
                  </a:cubicBezTo>
                  <a:cubicBezTo>
                    <a:pt x="55" y="917"/>
                    <a:pt x="23" y="933"/>
                    <a:pt x="63" y="941"/>
                  </a:cubicBezTo>
                  <a:cubicBezTo>
                    <a:pt x="103" y="941"/>
                    <a:pt x="103" y="925"/>
                    <a:pt x="110" y="941"/>
                  </a:cubicBezTo>
                  <a:cubicBezTo>
                    <a:pt x="126" y="949"/>
                    <a:pt x="126" y="957"/>
                    <a:pt x="110" y="957"/>
                  </a:cubicBezTo>
                  <a:cubicBezTo>
                    <a:pt x="94" y="957"/>
                    <a:pt x="71" y="949"/>
                    <a:pt x="71" y="964"/>
                  </a:cubicBezTo>
                  <a:cubicBezTo>
                    <a:pt x="63" y="980"/>
                    <a:pt x="63" y="988"/>
                    <a:pt x="63" y="1004"/>
                  </a:cubicBezTo>
                  <a:cubicBezTo>
                    <a:pt x="71" y="1020"/>
                    <a:pt x="55" y="1020"/>
                    <a:pt x="47" y="1035"/>
                  </a:cubicBezTo>
                  <a:cubicBezTo>
                    <a:pt x="39" y="1059"/>
                    <a:pt x="47" y="1091"/>
                    <a:pt x="31" y="1067"/>
                  </a:cubicBezTo>
                  <a:cubicBezTo>
                    <a:pt x="23" y="1044"/>
                    <a:pt x="16" y="1044"/>
                    <a:pt x="23" y="1012"/>
                  </a:cubicBezTo>
                  <a:cubicBezTo>
                    <a:pt x="31" y="972"/>
                    <a:pt x="39" y="957"/>
                    <a:pt x="23" y="972"/>
                  </a:cubicBezTo>
                  <a:cubicBezTo>
                    <a:pt x="8" y="988"/>
                    <a:pt x="0" y="1004"/>
                    <a:pt x="8" y="1028"/>
                  </a:cubicBezTo>
                  <a:cubicBezTo>
                    <a:pt x="16" y="1051"/>
                    <a:pt x="8" y="1083"/>
                    <a:pt x="16" y="1107"/>
                  </a:cubicBezTo>
                  <a:cubicBezTo>
                    <a:pt x="23" y="1123"/>
                    <a:pt x="23" y="1130"/>
                    <a:pt x="23" y="1138"/>
                  </a:cubicBezTo>
                  <a:cubicBezTo>
                    <a:pt x="63" y="1154"/>
                    <a:pt x="110" y="1170"/>
                    <a:pt x="126" y="1178"/>
                  </a:cubicBezTo>
                  <a:cubicBezTo>
                    <a:pt x="158" y="1186"/>
                    <a:pt x="150" y="1186"/>
                    <a:pt x="158" y="1225"/>
                  </a:cubicBezTo>
                  <a:cubicBezTo>
                    <a:pt x="166" y="1265"/>
                    <a:pt x="181" y="1241"/>
                    <a:pt x="213" y="1241"/>
                  </a:cubicBezTo>
                  <a:cubicBezTo>
                    <a:pt x="253" y="1241"/>
                    <a:pt x="276" y="1281"/>
                    <a:pt x="300" y="1328"/>
                  </a:cubicBezTo>
                  <a:cubicBezTo>
                    <a:pt x="332" y="1368"/>
                    <a:pt x="284" y="1447"/>
                    <a:pt x="284" y="1486"/>
                  </a:cubicBezTo>
                  <a:cubicBezTo>
                    <a:pt x="276" y="1518"/>
                    <a:pt x="276" y="1541"/>
                    <a:pt x="292" y="1557"/>
                  </a:cubicBezTo>
                  <a:cubicBezTo>
                    <a:pt x="308" y="1565"/>
                    <a:pt x="363" y="1565"/>
                    <a:pt x="395" y="1589"/>
                  </a:cubicBezTo>
                  <a:cubicBezTo>
                    <a:pt x="419" y="1613"/>
                    <a:pt x="482" y="1613"/>
                    <a:pt x="521" y="1605"/>
                  </a:cubicBezTo>
                  <a:cubicBezTo>
                    <a:pt x="561" y="1589"/>
                    <a:pt x="569" y="1565"/>
                    <a:pt x="608" y="1589"/>
                  </a:cubicBezTo>
                  <a:cubicBezTo>
                    <a:pt x="648" y="1605"/>
                    <a:pt x="656" y="1597"/>
                    <a:pt x="696" y="1597"/>
                  </a:cubicBezTo>
                  <a:cubicBezTo>
                    <a:pt x="727" y="1597"/>
                    <a:pt x="735" y="1605"/>
                    <a:pt x="751" y="1628"/>
                  </a:cubicBezTo>
                  <a:cubicBezTo>
                    <a:pt x="774" y="1652"/>
                    <a:pt x="774" y="1660"/>
                    <a:pt x="790" y="1660"/>
                  </a:cubicBezTo>
                  <a:cubicBezTo>
                    <a:pt x="806" y="1660"/>
                    <a:pt x="854" y="1652"/>
                    <a:pt x="869" y="1676"/>
                  </a:cubicBezTo>
                  <a:cubicBezTo>
                    <a:pt x="885" y="1692"/>
                    <a:pt x="940" y="1668"/>
                    <a:pt x="956" y="1660"/>
                  </a:cubicBezTo>
                  <a:cubicBezTo>
                    <a:pt x="972" y="1644"/>
                    <a:pt x="1020" y="1660"/>
                    <a:pt x="1043" y="1692"/>
                  </a:cubicBezTo>
                  <a:cubicBezTo>
                    <a:pt x="1067" y="1723"/>
                    <a:pt x="1138" y="1708"/>
                    <a:pt x="1154" y="1692"/>
                  </a:cubicBezTo>
                  <a:cubicBezTo>
                    <a:pt x="1170" y="1684"/>
                    <a:pt x="1233" y="1684"/>
                    <a:pt x="1304" y="1692"/>
                  </a:cubicBezTo>
                  <a:cubicBezTo>
                    <a:pt x="1383" y="1692"/>
                    <a:pt x="1336" y="1684"/>
                    <a:pt x="1351" y="1676"/>
                  </a:cubicBezTo>
                  <a:cubicBezTo>
                    <a:pt x="1367" y="1660"/>
                    <a:pt x="1407" y="1676"/>
                    <a:pt x="1438" y="1684"/>
                  </a:cubicBezTo>
                  <a:cubicBezTo>
                    <a:pt x="1462" y="1692"/>
                    <a:pt x="1526" y="1692"/>
                    <a:pt x="1549" y="1676"/>
                  </a:cubicBezTo>
                  <a:cubicBezTo>
                    <a:pt x="1573" y="1668"/>
                    <a:pt x="1731" y="1708"/>
                    <a:pt x="1786" y="1739"/>
                  </a:cubicBezTo>
                  <a:cubicBezTo>
                    <a:pt x="1842" y="1763"/>
                    <a:pt x="2205" y="1810"/>
                    <a:pt x="2205" y="1810"/>
                  </a:cubicBezTo>
                  <a:cubicBezTo>
                    <a:pt x="2213" y="1818"/>
                    <a:pt x="2213" y="1818"/>
                    <a:pt x="2213" y="1818"/>
                  </a:cubicBezTo>
                  <a:cubicBezTo>
                    <a:pt x="2213" y="1794"/>
                    <a:pt x="2213" y="1771"/>
                    <a:pt x="2213" y="1763"/>
                  </a:cubicBezTo>
                  <a:cubicBezTo>
                    <a:pt x="2213" y="1739"/>
                    <a:pt x="2237" y="1700"/>
                    <a:pt x="2221" y="1676"/>
                  </a:cubicBezTo>
                  <a:cubicBezTo>
                    <a:pt x="2213" y="1660"/>
                    <a:pt x="2205" y="1518"/>
                    <a:pt x="2229" y="1486"/>
                  </a:cubicBezTo>
                  <a:cubicBezTo>
                    <a:pt x="2245" y="1455"/>
                    <a:pt x="2324" y="1051"/>
                    <a:pt x="2332" y="102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64" name="Freeform 222"/>
            <p:cNvSpPr>
              <a:spLocks noChangeArrowheads="1"/>
            </p:cNvSpPr>
            <p:nvPr/>
          </p:nvSpPr>
          <p:spPr bwMode="auto">
            <a:xfrm>
              <a:off x="12737869" y="3974289"/>
              <a:ext cx="1294173" cy="960193"/>
            </a:xfrm>
            <a:custGeom>
              <a:avLst/>
              <a:gdLst>
                <a:gd name="T0" fmla="*/ 1486 w 2459"/>
                <a:gd name="T1" fmla="*/ 1700 h 1827"/>
                <a:gd name="T2" fmla="*/ 1304 w 2459"/>
                <a:gd name="T3" fmla="*/ 1700 h 1827"/>
                <a:gd name="T4" fmla="*/ 893 w 2459"/>
                <a:gd name="T5" fmla="*/ 1692 h 1827"/>
                <a:gd name="T6" fmla="*/ 696 w 2459"/>
                <a:gd name="T7" fmla="*/ 1605 h 1827"/>
                <a:gd name="T8" fmla="*/ 466 w 2459"/>
                <a:gd name="T9" fmla="*/ 1621 h 1827"/>
                <a:gd name="T10" fmla="*/ 292 w 2459"/>
                <a:gd name="T11" fmla="*/ 1320 h 1827"/>
                <a:gd name="T12" fmla="*/ 23 w 2459"/>
                <a:gd name="T13" fmla="*/ 1146 h 1827"/>
                <a:gd name="T14" fmla="*/ 23 w 2459"/>
                <a:gd name="T15" fmla="*/ 972 h 1827"/>
                <a:gd name="T16" fmla="*/ 39 w 2459"/>
                <a:gd name="T17" fmla="*/ 1075 h 1827"/>
                <a:gd name="T18" fmla="*/ 87 w 2459"/>
                <a:gd name="T19" fmla="*/ 957 h 1827"/>
                <a:gd name="T20" fmla="*/ 39 w 2459"/>
                <a:gd name="T21" fmla="*/ 941 h 1827"/>
                <a:gd name="T22" fmla="*/ 94 w 2459"/>
                <a:gd name="T23" fmla="*/ 846 h 1827"/>
                <a:gd name="T24" fmla="*/ 79 w 2459"/>
                <a:gd name="T25" fmla="*/ 791 h 1827"/>
                <a:gd name="T26" fmla="*/ 71 w 2459"/>
                <a:gd name="T27" fmla="*/ 656 h 1827"/>
                <a:gd name="T28" fmla="*/ 63 w 2459"/>
                <a:gd name="T29" fmla="*/ 379 h 1827"/>
                <a:gd name="T30" fmla="*/ 71 w 2459"/>
                <a:gd name="T31" fmla="*/ 126 h 1827"/>
                <a:gd name="T32" fmla="*/ 553 w 2459"/>
                <a:gd name="T33" fmla="*/ 395 h 1827"/>
                <a:gd name="T34" fmla="*/ 632 w 2459"/>
                <a:gd name="T35" fmla="*/ 522 h 1827"/>
                <a:gd name="T36" fmla="*/ 616 w 2459"/>
                <a:gd name="T37" fmla="*/ 625 h 1827"/>
                <a:gd name="T38" fmla="*/ 545 w 2459"/>
                <a:gd name="T39" fmla="*/ 783 h 1827"/>
                <a:gd name="T40" fmla="*/ 498 w 2459"/>
                <a:gd name="T41" fmla="*/ 806 h 1827"/>
                <a:gd name="T42" fmla="*/ 443 w 2459"/>
                <a:gd name="T43" fmla="*/ 830 h 1827"/>
                <a:gd name="T44" fmla="*/ 632 w 2459"/>
                <a:gd name="T45" fmla="*/ 791 h 1827"/>
                <a:gd name="T46" fmla="*/ 687 w 2459"/>
                <a:gd name="T47" fmla="*/ 609 h 1827"/>
                <a:gd name="T48" fmla="*/ 743 w 2459"/>
                <a:gd name="T49" fmla="*/ 388 h 1827"/>
                <a:gd name="T50" fmla="*/ 719 w 2459"/>
                <a:gd name="T51" fmla="*/ 277 h 1827"/>
                <a:gd name="T52" fmla="*/ 767 w 2459"/>
                <a:gd name="T53" fmla="*/ 182 h 1827"/>
                <a:gd name="T54" fmla="*/ 672 w 2459"/>
                <a:gd name="T55" fmla="*/ 16 h 1827"/>
                <a:gd name="T56" fmla="*/ 2340 w 2459"/>
                <a:gd name="T57" fmla="*/ 1028 h 1827"/>
                <a:gd name="T58" fmla="*/ 1557 w 2459"/>
                <a:gd name="T59" fmla="*/ 1684 h 1827"/>
                <a:gd name="T60" fmla="*/ 2221 w 2459"/>
                <a:gd name="T61" fmla="*/ 1684 h 1827"/>
                <a:gd name="T62" fmla="*/ 703 w 2459"/>
                <a:gd name="T63" fmla="*/ 55 h 1827"/>
                <a:gd name="T64" fmla="*/ 743 w 2459"/>
                <a:gd name="T65" fmla="*/ 269 h 1827"/>
                <a:gd name="T66" fmla="*/ 703 w 2459"/>
                <a:gd name="T67" fmla="*/ 293 h 1827"/>
                <a:gd name="T68" fmla="*/ 767 w 2459"/>
                <a:gd name="T69" fmla="*/ 459 h 1827"/>
                <a:gd name="T70" fmla="*/ 680 w 2459"/>
                <a:gd name="T71" fmla="*/ 656 h 1827"/>
                <a:gd name="T72" fmla="*/ 577 w 2459"/>
                <a:gd name="T73" fmla="*/ 846 h 1827"/>
                <a:gd name="T74" fmla="*/ 482 w 2459"/>
                <a:gd name="T75" fmla="*/ 767 h 1827"/>
                <a:gd name="T76" fmla="*/ 529 w 2459"/>
                <a:gd name="T77" fmla="*/ 775 h 1827"/>
                <a:gd name="T78" fmla="*/ 616 w 2459"/>
                <a:gd name="T79" fmla="*/ 712 h 1827"/>
                <a:gd name="T80" fmla="*/ 656 w 2459"/>
                <a:gd name="T81" fmla="*/ 577 h 1827"/>
                <a:gd name="T82" fmla="*/ 616 w 2459"/>
                <a:gd name="T83" fmla="*/ 435 h 1827"/>
                <a:gd name="T84" fmla="*/ 419 w 2459"/>
                <a:gd name="T85" fmla="*/ 340 h 1827"/>
                <a:gd name="T86" fmla="*/ 63 w 2459"/>
                <a:gd name="T87" fmla="*/ 182 h 1827"/>
                <a:gd name="T88" fmla="*/ 79 w 2459"/>
                <a:gd name="T89" fmla="*/ 609 h 1827"/>
                <a:gd name="T90" fmla="*/ 55 w 2459"/>
                <a:gd name="T91" fmla="*/ 783 h 1827"/>
                <a:gd name="T92" fmla="*/ 126 w 2459"/>
                <a:gd name="T93" fmla="*/ 814 h 1827"/>
                <a:gd name="T94" fmla="*/ 55 w 2459"/>
                <a:gd name="T95" fmla="*/ 838 h 1827"/>
                <a:gd name="T96" fmla="*/ 118 w 2459"/>
                <a:gd name="T97" fmla="*/ 941 h 1827"/>
                <a:gd name="T98" fmla="*/ 63 w 2459"/>
                <a:gd name="T99" fmla="*/ 1036 h 1827"/>
                <a:gd name="T100" fmla="*/ 23 w 2459"/>
                <a:gd name="T101" fmla="*/ 996 h 1827"/>
                <a:gd name="T102" fmla="*/ 31 w 2459"/>
                <a:gd name="T103" fmla="*/ 1138 h 1827"/>
                <a:gd name="T104" fmla="*/ 292 w 2459"/>
                <a:gd name="T105" fmla="*/ 1320 h 1827"/>
                <a:gd name="T106" fmla="*/ 466 w 2459"/>
                <a:gd name="T107" fmla="*/ 1613 h 1827"/>
                <a:gd name="T108" fmla="*/ 696 w 2459"/>
                <a:gd name="T109" fmla="*/ 1597 h 1827"/>
                <a:gd name="T110" fmla="*/ 893 w 2459"/>
                <a:gd name="T111" fmla="*/ 1684 h 1827"/>
                <a:gd name="T112" fmla="*/ 1304 w 2459"/>
                <a:gd name="T113" fmla="*/ 1692 h 1827"/>
                <a:gd name="T114" fmla="*/ 1549 w 2459"/>
                <a:gd name="T115" fmla="*/ 1684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59" h="1827">
                  <a:moveTo>
                    <a:pt x="2221" y="1826"/>
                  </a:moveTo>
                  <a:lnTo>
                    <a:pt x="2221" y="1826"/>
                  </a:lnTo>
                  <a:cubicBezTo>
                    <a:pt x="2205" y="1826"/>
                    <a:pt x="2205" y="1826"/>
                    <a:pt x="2205" y="1826"/>
                  </a:cubicBezTo>
                  <a:cubicBezTo>
                    <a:pt x="2190" y="1826"/>
                    <a:pt x="1842" y="1779"/>
                    <a:pt x="1786" y="1747"/>
                  </a:cubicBezTo>
                  <a:cubicBezTo>
                    <a:pt x="1739" y="1723"/>
                    <a:pt x="1604" y="1684"/>
                    <a:pt x="1557" y="1684"/>
                  </a:cubicBezTo>
                  <a:cubicBezTo>
                    <a:pt x="1549" y="1684"/>
                    <a:pt x="1549" y="1692"/>
                    <a:pt x="1549" y="1692"/>
                  </a:cubicBezTo>
                  <a:cubicBezTo>
                    <a:pt x="1533" y="1692"/>
                    <a:pt x="1518" y="1700"/>
                    <a:pt x="1486" y="1700"/>
                  </a:cubicBezTo>
                  <a:cubicBezTo>
                    <a:pt x="1470" y="1700"/>
                    <a:pt x="1446" y="1700"/>
                    <a:pt x="1438" y="1692"/>
                  </a:cubicBezTo>
                  <a:cubicBezTo>
                    <a:pt x="1423" y="1684"/>
                    <a:pt x="1391" y="1676"/>
                    <a:pt x="1375" y="1676"/>
                  </a:cubicBezTo>
                  <a:cubicBezTo>
                    <a:pt x="1359" y="1676"/>
                    <a:pt x="1359" y="1676"/>
                    <a:pt x="1351" y="1684"/>
                  </a:cubicBezTo>
                  <a:cubicBezTo>
                    <a:pt x="1351" y="1684"/>
                    <a:pt x="1351" y="1684"/>
                    <a:pt x="1351" y="1692"/>
                  </a:cubicBezTo>
                  <a:cubicBezTo>
                    <a:pt x="1351" y="1692"/>
                    <a:pt x="1359" y="1700"/>
                    <a:pt x="1351" y="1700"/>
                  </a:cubicBezTo>
                  <a:cubicBezTo>
                    <a:pt x="1351" y="1700"/>
                    <a:pt x="1351" y="1700"/>
                    <a:pt x="1344" y="1700"/>
                  </a:cubicBezTo>
                  <a:cubicBezTo>
                    <a:pt x="1336" y="1700"/>
                    <a:pt x="1320" y="1700"/>
                    <a:pt x="1304" y="1700"/>
                  </a:cubicBezTo>
                  <a:cubicBezTo>
                    <a:pt x="1273" y="1700"/>
                    <a:pt x="1241" y="1700"/>
                    <a:pt x="1217" y="1700"/>
                  </a:cubicBezTo>
                  <a:cubicBezTo>
                    <a:pt x="1178" y="1700"/>
                    <a:pt x="1162" y="1700"/>
                    <a:pt x="1154" y="1708"/>
                  </a:cubicBezTo>
                  <a:cubicBezTo>
                    <a:pt x="1146" y="1716"/>
                    <a:pt x="1114" y="1723"/>
                    <a:pt x="1091" y="1723"/>
                  </a:cubicBezTo>
                  <a:cubicBezTo>
                    <a:pt x="1067" y="1723"/>
                    <a:pt x="1051" y="1716"/>
                    <a:pt x="1043" y="1700"/>
                  </a:cubicBezTo>
                  <a:cubicBezTo>
                    <a:pt x="1020" y="1676"/>
                    <a:pt x="988" y="1668"/>
                    <a:pt x="972" y="1668"/>
                  </a:cubicBezTo>
                  <a:cubicBezTo>
                    <a:pt x="964" y="1668"/>
                    <a:pt x="964" y="1668"/>
                    <a:pt x="956" y="1668"/>
                  </a:cubicBezTo>
                  <a:cubicBezTo>
                    <a:pt x="948" y="1676"/>
                    <a:pt x="917" y="1692"/>
                    <a:pt x="893" y="1692"/>
                  </a:cubicBezTo>
                  <a:cubicBezTo>
                    <a:pt x="877" y="1692"/>
                    <a:pt x="869" y="1684"/>
                    <a:pt x="869" y="1684"/>
                  </a:cubicBezTo>
                  <a:cubicBezTo>
                    <a:pt x="861" y="1676"/>
                    <a:pt x="846" y="1668"/>
                    <a:pt x="822" y="1668"/>
                  </a:cubicBezTo>
                  <a:cubicBezTo>
                    <a:pt x="814" y="1668"/>
                    <a:pt x="798" y="1668"/>
                    <a:pt x="790" y="1676"/>
                  </a:cubicBezTo>
                  <a:cubicBezTo>
                    <a:pt x="774" y="1676"/>
                    <a:pt x="774" y="1668"/>
                    <a:pt x="759" y="1652"/>
                  </a:cubicBezTo>
                  <a:cubicBezTo>
                    <a:pt x="759" y="1644"/>
                    <a:pt x="751" y="1644"/>
                    <a:pt x="751" y="1636"/>
                  </a:cubicBezTo>
                  <a:cubicBezTo>
                    <a:pt x="743" y="1636"/>
                    <a:pt x="743" y="1636"/>
                    <a:pt x="743" y="1636"/>
                  </a:cubicBezTo>
                  <a:cubicBezTo>
                    <a:pt x="727" y="1613"/>
                    <a:pt x="719" y="1605"/>
                    <a:pt x="696" y="1605"/>
                  </a:cubicBezTo>
                  <a:cubicBezTo>
                    <a:pt x="680" y="1605"/>
                    <a:pt x="672" y="1605"/>
                    <a:pt x="664" y="1605"/>
                  </a:cubicBezTo>
                  <a:cubicBezTo>
                    <a:pt x="664" y="1605"/>
                    <a:pt x="656" y="1613"/>
                    <a:pt x="648" y="1613"/>
                  </a:cubicBezTo>
                  <a:cubicBezTo>
                    <a:pt x="632" y="1613"/>
                    <a:pt x="624" y="1605"/>
                    <a:pt x="608" y="1597"/>
                  </a:cubicBezTo>
                  <a:cubicBezTo>
                    <a:pt x="593" y="1597"/>
                    <a:pt x="585" y="1589"/>
                    <a:pt x="577" y="1589"/>
                  </a:cubicBezTo>
                  <a:cubicBezTo>
                    <a:pt x="569" y="1589"/>
                    <a:pt x="561" y="1597"/>
                    <a:pt x="553" y="1597"/>
                  </a:cubicBezTo>
                  <a:cubicBezTo>
                    <a:pt x="545" y="1605"/>
                    <a:pt x="537" y="1605"/>
                    <a:pt x="521" y="1613"/>
                  </a:cubicBezTo>
                  <a:cubicBezTo>
                    <a:pt x="506" y="1621"/>
                    <a:pt x="490" y="1621"/>
                    <a:pt x="466" y="1621"/>
                  </a:cubicBezTo>
                  <a:cubicBezTo>
                    <a:pt x="434" y="1621"/>
                    <a:pt x="403" y="1613"/>
                    <a:pt x="387" y="1597"/>
                  </a:cubicBezTo>
                  <a:cubicBezTo>
                    <a:pt x="371" y="1581"/>
                    <a:pt x="348" y="1581"/>
                    <a:pt x="324" y="1573"/>
                  </a:cubicBezTo>
                  <a:cubicBezTo>
                    <a:pt x="308" y="1573"/>
                    <a:pt x="300" y="1573"/>
                    <a:pt x="292" y="1565"/>
                  </a:cubicBezTo>
                  <a:cubicBezTo>
                    <a:pt x="276" y="1549"/>
                    <a:pt x="268" y="1526"/>
                    <a:pt x="276" y="1494"/>
                  </a:cubicBezTo>
                  <a:cubicBezTo>
                    <a:pt x="276" y="1478"/>
                    <a:pt x="284" y="1463"/>
                    <a:pt x="292" y="1455"/>
                  </a:cubicBezTo>
                  <a:cubicBezTo>
                    <a:pt x="300" y="1415"/>
                    <a:pt x="316" y="1368"/>
                    <a:pt x="300" y="1336"/>
                  </a:cubicBezTo>
                  <a:cubicBezTo>
                    <a:pt x="292" y="1328"/>
                    <a:pt x="292" y="1328"/>
                    <a:pt x="292" y="1320"/>
                  </a:cubicBezTo>
                  <a:cubicBezTo>
                    <a:pt x="268" y="1281"/>
                    <a:pt x="245" y="1249"/>
                    <a:pt x="213" y="1249"/>
                  </a:cubicBezTo>
                  <a:cubicBezTo>
                    <a:pt x="205" y="1249"/>
                    <a:pt x="197" y="1257"/>
                    <a:pt x="190" y="1257"/>
                  </a:cubicBezTo>
                  <a:cubicBezTo>
                    <a:pt x="181" y="1257"/>
                    <a:pt x="181" y="1257"/>
                    <a:pt x="174" y="1257"/>
                  </a:cubicBezTo>
                  <a:cubicBezTo>
                    <a:pt x="166" y="1257"/>
                    <a:pt x="158" y="1249"/>
                    <a:pt x="158" y="1233"/>
                  </a:cubicBezTo>
                  <a:cubicBezTo>
                    <a:pt x="158" y="1233"/>
                    <a:pt x="158" y="1225"/>
                    <a:pt x="150" y="1225"/>
                  </a:cubicBezTo>
                  <a:cubicBezTo>
                    <a:pt x="150" y="1194"/>
                    <a:pt x="150" y="1194"/>
                    <a:pt x="126" y="1186"/>
                  </a:cubicBezTo>
                  <a:cubicBezTo>
                    <a:pt x="110" y="1178"/>
                    <a:pt x="63" y="1162"/>
                    <a:pt x="23" y="1146"/>
                  </a:cubicBezTo>
                  <a:lnTo>
                    <a:pt x="23" y="1146"/>
                  </a:lnTo>
                  <a:lnTo>
                    <a:pt x="23" y="1146"/>
                  </a:lnTo>
                  <a:cubicBezTo>
                    <a:pt x="23" y="1138"/>
                    <a:pt x="23" y="1138"/>
                    <a:pt x="16" y="1131"/>
                  </a:cubicBezTo>
                  <a:cubicBezTo>
                    <a:pt x="16" y="1131"/>
                    <a:pt x="16" y="1123"/>
                    <a:pt x="16" y="1115"/>
                  </a:cubicBezTo>
                  <a:cubicBezTo>
                    <a:pt x="8" y="1099"/>
                    <a:pt x="8" y="1083"/>
                    <a:pt x="8" y="1067"/>
                  </a:cubicBezTo>
                  <a:cubicBezTo>
                    <a:pt x="8" y="1059"/>
                    <a:pt x="8" y="1043"/>
                    <a:pt x="8" y="1036"/>
                  </a:cubicBezTo>
                  <a:cubicBezTo>
                    <a:pt x="0" y="1012"/>
                    <a:pt x="8" y="988"/>
                    <a:pt x="23" y="972"/>
                  </a:cubicBezTo>
                  <a:cubicBezTo>
                    <a:pt x="23" y="972"/>
                    <a:pt x="23" y="965"/>
                    <a:pt x="31" y="965"/>
                  </a:cubicBezTo>
                  <a:lnTo>
                    <a:pt x="31" y="972"/>
                  </a:lnTo>
                  <a:cubicBezTo>
                    <a:pt x="39" y="972"/>
                    <a:pt x="31" y="980"/>
                    <a:pt x="31" y="996"/>
                  </a:cubicBezTo>
                  <a:cubicBezTo>
                    <a:pt x="31" y="1004"/>
                    <a:pt x="31" y="1012"/>
                    <a:pt x="23" y="1020"/>
                  </a:cubicBezTo>
                  <a:cubicBezTo>
                    <a:pt x="23" y="1052"/>
                    <a:pt x="23" y="1052"/>
                    <a:pt x="31" y="1067"/>
                  </a:cubicBezTo>
                  <a:cubicBezTo>
                    <a:pt x="39" y="1075"/>
                    <a:pt x="39" y="1075"/>
                    <a:pt x="39" y="1075"/>
                  </a:cubicBezTo>
                  <a:lnTo>
                    <a:pt x="39" y="1075"/>
                  </a:lnTo>
                  <a:cubicBezTo>
                    <a:pt x="39" y="1075"/>
                    <a:pt x="39" y="1075"/>
                    <a:pt x="39" y="1067"/>
                  </a:cubicBezTo>
                  <a:cubicBezTo>
                    <a:pt x="39" y="1059"/>
                    <a:pt x="39" y="1052"/>
                    <a:pt x="39" y="1043"/>
                  </a:cubicBezTo>
                  <a:cubicBezTo>
                    <a:pt x="47" y="1036"/>
                    <a:pt x="47" y="1036"/>
                    <a:pt x="55" y="1028"/>
                  </a:cubicBezTo>
                  <a:cubicBezTo>
                    <a:pt x="63" y="1028"/>
                    <a:pt x="63" y="1020"/>
                    <a:pt x="63" y="1012"/>
                  </a:cubicBezTo>
                  <a:cubicBezTo>
                    <a:pt x="63" y="996"/>
                    <a:pt x="63" y="988"/>
                    <a:pt x="63" y="972"/>
                  </a:cubicBezTo>
                  <a:cubicBezTo>
                    <a:pt x="63" y="965"/>
                    <a:pt x="71" y="957"/>
                    <a:pt x="79" y="957"/>
                  </a:cubicBezTo>
                  <a:lnTo>
                    <a:pt x="87" y="957"/>
                  </a:lnTo>
                  <a:cubicBezTo>
                    <a:pt x="94" y="965"/>
                    <a:pt x="103" y="965"/>
                    <a:pt x="103" y="965"/>
                  </a:cubicBezTo>
                  <a:cubicBezTo>
                    <a:pt x="118" y="957"/>
                    <a:pt x="118" y="957"/>
                    <a:pt x="118" y="957"/>
                  </a:cubicBezTo>
                  <a:cubicBezTo>
                    <a:pt x="118" y="957"/>
                    <a:pt x="118" y="957"/>
                    <a:pt x="110" y="949"/>
                  </a:cubicBezTo>
                  <a:cubicBezTo>
                    <a:pt x="110" y="941"/>
                    <a:pt x="110" y="941"/>
                    <a:pt x="103" y="941"/>
                  </a:cubicBezTo>
                  <a:lnTo>
                    <a:pt x="103" y="949"/>
                  </a:lnTo>
                  <a:cubicBezTo>
                    <a:pt x="94" y="949"/>
                    <a:pt x="79" y="949"/>
                    <a:pt x="63" y="949"/>
                  </a:cubicBezTo>
                  <a:cubicBezTo>
                    <a:pt x="55" y="949"/>
                    <a:pt x="47" y="949"/>
                    <a:pt x="39" y="941"/>
                  </a:cubicBezTo>
                  <a:cubicBezTo>
                    <a:pt x="39" y="933"/>
                    <a:pt x="39" y="933"/>
                    <a:pt x="47" y="925"/>
                  </a:cubicBezTo>
                  <a:cubicBezTo>
                    <a:pt x="47" y="917"/>
                    <a:pt x="47" y="901"/>
                    <a:pt x="47" y="893"/>
                  </a:cubicBezTo>
                  <a:cubicBezTo>
                    <a:pt x="47" y="862"/>
                    <a:pt x="47" y="854"/>
                    <a:pt x="47" y="838"/>
                  </a:cubicBezTo>
                  <a:cubicBezTo>
                    <a:pt x="47" y="830"/>
                    <a:pt x="47" y="830"/>
                    <a:pt x="47" y="830"/>
                  </a:cubicBezTo>
                  <a:cubicBezTo>
                    <a:pt x="55" y="830"/>
                    <a:pt x="55" y="830"/>
                    <a:pt x="55" y="830"/>
                  </a:cubicBezTo>
                  <a:cubicBezTo>
                    <a:pt x="63" y="830"/>
                    <a:pt x="63" y="830"/>
                    <a:pt x="63" y="830"/>
                  </a:cubicBezTo>
                  <a:cubicBezTo>
                    <a:pt x="71" y="838"/>
                    <a:pt x="79" y="846"/>
                    <a:pt x="94" y="846"/>
                  </a:cubicBezTo>
                  <a:cubicBezTo>
                    <a:pt x="110" y="846"/>
                    <a:pt x="110" y="846"/>
                    <a:pt x="118" y="838"/>
                  </a:cubicBezTo>
                  <a:lnTo>
                    <a:pt x="126" y="830"/>
                  </a:lnTo>
                  <a:cubicBezTo>
                    <a:pt x="134" y="830"/>
                    <a:pt x="134" y="830"/>
                    <a:pt x="134" y="830"/>
                  </a:cubicBezTo>
                  <a:cubicBezTo>
                    <a:pt x="134" y="822"/>
                    <a:pt x="126" y="822"/>
                    <a:pt x="126" y="822"/>
                  </a:cubicBezTo>
                  <a:cubicBezTo>
                    <a:pt x="118" y="822"/>
                    <a:pt x="110" y="814"/>
                    <a:pt x="110" y="814"/>
                  </a:cubicBezTo>
                  <a:cubicBezTo>
                    <a:pt x="103" y="806"/>
                    <a:pt x="94" y="799"/>
                    <a:pt x="87" y="791"/>
                  </a:cubicBezTo>
                  <a:cubicBezTo>
                    <a:pt x="79" y="791"/>
                    <a:pt x="79" y="791"/>
                    <a:pt x="79" y="791"/>
                  </a:cubicBezTo>
                  <a:cubicBezTo>
                    <a:pt x="71" y="791"/>
                    <a:pt x="71" y="791"/>
                    <a:pt x="63" y="791"/>
                  </a:cubicBezTo>
                  <a:cubicBezTo>
                    <a:pt x="63" y="791"/>
                    <a:pt x="63" y="799"/>
                    <a:pt x="55" y="799"/>
                  </a:cubicBezTo>
                  <a:lnTo>
                    <a:pt x="47" y="791"/>
                  </a:lnTo>
                  <a:cubicBezTo>
                    <a:pt x="39" y="775"/>
                    <a:pt x="39" y="767"/>
                    <a:pt x="47" y="751"/>
                  </a:cubicBezTo>
                  <a:cubicBezTo>
                    <a:pt x="55" y="751"/>
                    <a:pt x="55" y="743"/>
                    <a:pt x="55" y="735"/>
                  </a:cubicBezTo>
                  <a:cubicBezTo>
                    <a:pt x="63" y="719"/>
                    <a:pt x="63" y="704"/>
                    <a:pt x="63" y="696"/>
                  </a:cubicBezTo>
                  <a:cubicBezTo>
                    <a:pt x="71" y="680"/>
                    <a:pt x="71" y="672"/>
                    <a:pt x="71" y="656"/>
                  </a:cubicBezTo>
                  <a:cubicBezTo>
                    <a:pt x="71" y="648"/>
                    <a:pt x="71" y="648"/>
                    <a:pt x="71" y="648"/>
                  </a:cubicBezTo>
                  <a:cubicBezTo>
                    <a:pt x="79" y="632"/>
                    <a:pt x="79" y="632"/>
                    <a:pt x="79" y="632"/>
                  </a:cubicBezTo>
                  <a:cubicBezTo>
                    <a:pt x="71" y="632"/>
                    <a:pt x="71" y="625"/>
                    <a:pt x="71" y="609"/>
                  </a:cubicBezTo>
                  <a:cubicBezTo>
                    <a:pt x="71" y="601"/>
                    <a:pt x="71" y="601"/>
                    <a:pt x="71" y="601"/>
                  </a:cubicBezTo>
                  <a:cubicBezTo>
                    <a:pt x="63" y="561"/>
                    <a:pt x="55" y="506"/>
                    <a:pt x="63" y="459"/>
                  </a:cubicBezTo>
                  <a:cubicBezTo>
                    <a:pt x="63" y="451"/>
                    <a:pt x="63" y="443"/>
                    <a:pt x="63" y="443"/>
                  </a:cubicBezTo>
                  <a:cubicBezTo>
                    <a:pt x="63" y="411"/>
                    <a:pt x="63" y="411"/>
                    <a:pt x="63" y="379"/>
                  </a:cubicBezTo>
                  <a:cubicBezTo>
                    <a:pt x="55" y="364"/>
                    <a:pt x="47" y="348"/>
                    <a:pt x="39" y="340"/>
                  </a:cubicBezTo>
                  <a:cubicBezTo>
                    <a:pt x="31" y="324"/>
                    <a:pt x="23" y="308"/>
                    <a:pt x="23" y="285"/>
                  </a:cubicBezTo>
                  <a:cubicBezTo>
                    <a:pt x="16" y="245"/>
                    <a:pt x="47" y="198"/>
                    <a:pt x="55" y="174"/>
                  </a:cubicBezTo>
                  <a:cubicBezTo>
                    <a:pt x="63" y="174"/>
                    <a:pt x="63" y="166"/>
                    <a:pt x="63" y="166"/>
                  </a:cubicBezTo>
                  <a:cubicBezTo>
                    <a:pt x="71" y="158"/>
                    <a:pt x="71" y="158"/>
                    <a:pt x="71" y="150"/>
                  </a:cubicBezTo>
                  <a:cubicBezTo>
                    <a:pt x="71" y="150"/>
                    <a:pt x="71" y="150"/>
                    <a:pt x="63" y="135"/>
                  </a:cubicBezTo>
                  <a:lnTo>
                    <a:pt x="71" y="126"/>
                  </a:lnTo>
                  <a:lnTo>
                    <a:pt x="71" y="126"/>
                  </a:lnTo>
                  <a:cubicBezTo>
                    <a:pt x="79" y="126"/>
                    <a:pt x="87" y="135"/>
                    <a:pt x="87" y="135"/>
                  </a:cubicBezTo>
                  <a:cubicBezTo>
                    <a:pt x="158" y="245"/>
                    <a:pt x="300" y="293"/>
                    <a:pt x="379" y="316"/>
                  </a:cubicBezTo>
                  <a:cubicBezTo>
                    <a:pt x="395" y="324"/>
                    <a:pt x="411" y="324"/>
                    <a:pt x="419" y="332"/>
                  </a:cubicBezTo>
                  <a:cubicBezTo>
                    <a:pt x="434" y="332"/>
                    <a:pt x="443" y="340"/>
                    <a:pt x="450" y="340"/>
                  </a:cubicBezTo>
                  <a:cubicBezTo>
                    <a:pt x="474" y="356"/>
                    <a:pt x="474" y="356"/>
                    <a:pt x="498" y="356"/>
                  </a:cubicBezTo>
                  <a:cubicBezTo>
                    <a:pt x="529" y="356"/>
                    <a:pt x="537" y="372"/>
                    <a:pt x="553" y="395"/>
                  </a:cubicBezTo>
                  <a:cubicBezTo>
                    <a:pt x="553" y="403"/>
                    <a:pt x="561" y="411"/>
                    <a:pt x="569" y="411"/>
                  </a:cubicBezTo>
                  <a:lnTo>
                    <a:pt x="577" y="403"/>
                  </a:lnTo>
                  <a:cubicBezTo>
                    <a:pt x="577" y="395"/>
                    <a:pt x="585" y="395"/>
                    <a:pt x="593" y="395"/>
                  </a:cubicBezTo>
                  <a:cubicBezTo>
                    <a:pt x="601" y="395"/>
                    <a:pt x="616" y="411"/>
                    <a:pt x="616" y="435"/>
                  </a:cubicBezTo>
                  <a:cubicBezTo>
                    <a:pt x="624" y="443"/>
                    <a:pt x="624" y="451"/>
                    <a:pt x="624" y="466"/>
                  </a:cubicBezTo>
                  <a:cubicBezTo>
                    <a:pt x="624" y="474"/>
                    <a:pt x="624" y="490"/>
                    <a:pt x="624" y="506"/>
                  </a:cubicBezTo>
                  <a:cubicBezTo>
                    <a:pt x="624" y="514"/>
                    <a:pt x="624" y="522"/>
                    <a:pt x="632" y="522"/>
                  </a:cubicBezTo>
                  <a:lnTo>
                    <a:pt x="632" y="522"/>
                  </a:lnTo>
                  <a:cubicBezTo>
                    <a:pt x="632" y="522"/>
                    <a:pt x="632" y="522"/>
                    <a:pt x="640" y="522"/>
                  </a:cubicBezTo>
                  <a:cubicBezTo>
                    <a:pt x="648" y="522"/>
                    <a:pt x="648" y="522"/>
                    <a:pt x="656" y="530"/>
                  </a:cubicBezTo>
                  <a:cubicBezTo>
                    <a:pt x="664" y="538"/>
                    <a:pt x="664" y="561"/>
                    <a:pt x="664" y="577"/>
                  </a:cubicBezTo>
                  <a:cubicBezTo>
                    <a:pt x="664" y="585"/>
                    <a:pt x="656" y="593"/>
                    <a:pt x="640" y="593"/>
                  </a:cubicBezTo>
                  <a:cubicBezTo>
                    <a:pt x="640" y="593"/>
                    <a:pt x="632" y="601"/>
                    <a:pt x="624" y="601"/>
                  </a:cubicBezTo>
                  <a:cubicBezTo>
                    <a:pt x="616" y="609"/>
                    <a:pt x="616" y="617"/>
                    <a:pt x="616" y="625"/>
                  </a:cubicBezTo>
                  <a:cubicBezTo>
                    <a:pt x="608" y="632"/>
                    <a:pt x="608" y="641"/>
                    <a:pt x="593" y="648"/>
                  </a:cubicBezTo>
                  <a:cubicBezTo>
                    <a:pt x="593" y="656"/>
                    <a:pt x="593" y="656"/>
                    <a:pt x="593" y="656"/>
                  </a:cubicBezTo>
                  <a:cubicBezTo>
                    <a:pt x="593" y="664"/>
                    <a:pt x="608" y="672"/>
                    <a:pt x="616" y="672"/>
                  </a:cubicBezTo>
                  <a:cubicBezTo>
                    <a:pt x="632" y="680"/>
                    <a:pt x="624" y="696"/>
                    <a:pt x="624" y="712"/>
                  </a:cubicBezTo>
                  <a:cubicBezTo>
                    <a:pt x="616" y="719"/>
                    <a:pt x="616" y="735"/>
                    <a:pt x="616" y="743"/>
                  </a:cubicBezTo>
                  <a:cubicBezTo>
                    <a:pt x="616" y="767"/>
                    <a:pt x="593" y="806"/>
                    <a:pt x="569" y="799"/>
                  </a:cubicBezTo>
                  <a:cubicBezTo>
                    <a:pt x="553" y="799"/>
                    <a:pt x="545" y="791"/>
                    <a:pt x="545" y="783"/>
                  </a:cubicBezTo>
                  <a:cubicBezTo>
                    <a:pt x="545" y="775"/>
                    <a:pt x="553" y="775"/>
                    <a:pt x="545" y="767"/>
                  </a:cubicBezTo>
                  <a:lnTo>
                    <a:pt x="545" y="759"/>
                  </a:lnTo>
                  <a:cubicBezTo>
                    <a:pt x="545" y="767"/>
                    <a:pt x="545" y="767"/>
                    <a:pt x="545" y="767"/>
                  </a:cubicBezTo>
                  <a:cubicBezTo>
                    <a:pt x="537" y="767"/>
                    <a:pt x="537" y="775"/>
                    <a:pt x="529" y="783"/>
                  </a:cubicBezTo>
                  <a:lnTo>
                    <a:pt x="521" y="791"/>
                  </a:lnTo>
                  <a:cubicBezTo>
                    <a:pt x="521" y="799"/>
                    <a:pt x="521" y="814"/>
                    <a:pt x="506" y="814"/>
                  </a:cubicBezTo>
                  <a:cubicBezTo>
                    <a:pt x="498" y="814"/>
                    <a:pt x="498" y="806"/>
                    <a:pt x="498" y="806"/>
                  </a:cubicBezTo>
                  <a:cubicBezTo>
                    <a:pt x="490" y="799"/>
                    <a:pt x="498" y="791"/>
                    <a:pt x="498" y="783"/>
                  </a:cubicBezTo>
                  <a:cubicBezTo>
                    <a:pt x="498" y="775"/>
                    <a:pt x="506" y="767"/>
                    <a:pt x="506" y="759"/>
                  </a:cubicBezTo>
                  <a:cubicBezTo>
                    <a:pt x="506" y="751"/>
                    <a:pt x="506" y="751"/>
                    <a:pt x="506" y="751"/>
                  </a:cubicBezTo>
                  <a:cubicBezTo>
                    <a:pt x="498" y="751"/>
                    <a:pt x="498" y="751"/>
                    <a:pt x="490" y="767"/>
                  </a:cubicBezTo>
                  <a:cubicBezTo>
                    <a:pt x="482" y="783"/>
                    <a:pt x="474" y="791"/>
                    <a:pt x="466" y="799"/>
                  </a:cubicBezTo>
                  <a:cubicBezTo>
                    <a:pt x="458" y="806"/>
                    <a:pt x="450" y="814"/>
                    <a:pt x="443" y="822"/>
                  </a:cubicBezTo>
                  <a:lnTo>
                    <a:pt x="443" y="830"/>
                  </a:lnTo>
                  <a:cubicBezTo>
                    <a:pt x="443" y="838"/>
                    <a:pt x="458" y="846"/>
                    <a:pt x="482" y="854"/>
                  </a:cubicBezTo>
                  <a:cubicBezTo>
                    <a:pt x="490" y="854"/>
                    <a:pt x="498" y="854"/>
                    <a:pt x="506" y="862"/>
                  </a:cubicBezTo>
                  <a:cubicBezTo>
                    <a:pt x="521" y="862"/>
                    <a:pt x="529" y="862"/>
                    <a:pt x="537" y="862"/>
                  </a:cubicBezTo>
                  <a:cubicBezTo>
                    <a:pt x="537" y="862"/>
                    <a:pt x="545" y="862"/>
                    <a:pt x="545" y="854"/>
                  </a:cubicBezTo>
                  <a:cubicBezTo>
                    <a:pt x="553" y="854"/>
                    <a:pt x="561" y="846"/>
                    <a:pt x="577" y="838"/>
                  </a:cubicBezTo>
                  <a:cubicBezTo>
                    <a:pt x="608" y="830"/>
                    <a:pt x="616" y="822"/>
                    <a:pt x="624" y="806"/>
                  </a:cubicBezTo>
                  <a:cubicBezTo>
                    <a:pt x="624" y="806"/>
                    <a:pt x="632" y="799"/>
                    <a:pt x="632" y="791"/>
                  </a:cubicBezTo>
                  <a:cubicBezTo>
                    <a:pt x="656" y="775"/>
                    <a:pt x="656" y="775"/>
                    <a:pt x="656" y="759"/>
                  </a:cubicBezTo>
                  <a:lnTo>
                    <a:pt x="656" y="751"/>
                  </a:lnTo>
                  <a:lnTo>
                    <a:pt x="656" y="743"/>
                  </a:lnTo>
                  <a:cubicBezTo>
                    <a:pt x="664" y="727"/>
                    <a:pt x="664" y="719"/>
                    <a:pt x="672" y="704"/>
                  </a:cubicBezTo>
                  <a:cubicBezTo>
                    <a:pt x="680" y="688"/>
                    <a:pt x="680" y="688"/>
                    <a:pt x="672" y="656"/>
                  </a:cubicBezTo>
                  <a:cubicBezTo>
                    <a:pt x="664" y="632"/>
                    <a:pt x="672" y="625"/>
                    <a:pt x="680" y="617"/>
                  </a:cubicBezTo>
                  <a:cubicBezTo>
                    <a:pt x="680" y="609"/>
                    <a:pt x="680" y="609"/>
                    <a:pt x="687" y="609"/>
                  </a:cubicBezTo>
                  <a:cubicBezTo>
                    <a:pt x="687" y="601"/>
                    <a:pt x="687" y="601"/>
                    <a:pt x="696" y="593"/>
                  </a:cubicBezTo>
                  <a:cubicBezTo>
                    <a:pt x="703" y="585"/>
                    <a:pt x="711" y="569"/>
                    <a:pt x="727" y="561"/>
                  </a:cubicBezTo>
                  <a:cubicBezTo>
                    <a:pt x="743" y="553"/>
                    <a:pt x="743" y="546"/>
                    <a:pt x="751" y="530"/>
                  </a:cubicBezTo>
                  <a:cubicBezTo>
                    <a:pt x="751" y="522"/>
                    <a:pt x="751" y="522"/>
                    <a:pt x="751" y="522"/>
                  </a:cubicBezTo>
                  <a:cubicBezTo>
                    <a:pt x="767" y="498"/>
                    <a:pt x="767" y="474"/>
                    <a:pt x="759" y="466"/>
                  </a:cubicBezTo>
                  <a:cubicBezTo>
                    <a:pt x="751" y="459"/>
                    <a:pt x="743" y="435"/>
                    <a:pt x="735" y="411"/>
                  </a:cubicBezTo>
                  <a:cubicBezTo>
                    <a:pt x="735" y="395"/>
                    <a:pt x="743" y="395"/>
                    <a:pt x="743" y="388"/>
                  </a:cubicBezTo>
                  <a:cubicBezTo>
                    <a:pt x="751" y="388"/>
                    <a:pt x="751" y="379"/>
                    <a:pt x="759" y="372"/>
                  </a:cubicBezTo>
                  <a:cubicBezTo>
                    <a:pt x="759" y="364"/>
                    <a:pt x="751" y="356"/>
                    <a:pt x="743" y="348"/>
                  </a:cubicBezTo>
                  <a:cubicBezTo>
                    <a:pt x="735" y="348"/>
                    <a:pt x="735" y="348"/>
                    <a:pt x="727" y="340"/>
                  </a:cubicBezTo>
                  <a:lnTo>
                    <a:pt x="727" y="332"/>
                  </a:lnTo>
                  <a:cubicBezTo>
                    <a:pt x="719" y="324"/>
                    <a:pt x="719" y="316"/>
                    <a:pt x="703" y="301"/>
                  </a:cubicBezTo>
                  <a:cubicBezTo>
                    <a:pt x="696" y="301"/>
                    <a:pt x="687" y="293"/>
                    <a:pt x="696" y="285"/>
                  </a:cubicBezTo>
                  <a:cubicBezTo>
                    <a:pt x="696" y="277"/>
                    <a:pt x="703" y="277"/>
                    <a:pt x="719" y="277"/>
                  </a:cubicBezTo>
                  <a:cubicBezTo>
                    <a:pt x="727" y="277"/>
                    <a:pt x="727" y="277"/>
                    <a:pt x="727" y="277"/>
                  </a:cubicBezTo>
                  <a:cubicBezTo>
                    <a:pt x="727" y="277"/>
                    <a:pt x="727" y="277"/>
                    <a:pt x="735" y="277"/>
                  </a:cubicBezTo>
                  <a:lnTo>
                    <a:pt x="735" y="277"/>
                  </a:lnTo>
                  <a:lnTo>
                    <a:pt x="735" y="277"/>
                  </a:lnTo>
                  <a:cubicBezTo>
                    <a:pt x="735" y="277"/>
                    <a:pt x="735" y="277"/>
                    <a:pt x="735" y="269"/>
                  </a:cubicBezTo>
                  <a:cubicBezTo>
                    <a:pt x="735" y="253"/>
                    <a:pt x="743" y="245"/>
                    <a:pt x="743" y="237"/>
                  </a:cubicBezTo>
                  <a:cubicBezTo>
                    <a:pt x="759" y="221"/>
                    <a:pt x="759" y="206"/>
                    <a:pt x="767" y="182"/>
                  </a:cubicBezTo>
                  <a:cubicBezTo>
                    <a:pt x="767" y="166"/>
                    <a:pt x="767" y="158"/>
                    <a:pt x="759" y="150"/>
                  </a:cubicBezTo>
                  <a:cubicBezTo>
                    <a:pt x="759" y="142"/>
                    <a:pt x="759" y="142"/>
                    <a:pt x="759" y="135"/>
                  </a:cubicBezTo>
                  <a:cubicBezTo>
                    <a:pt x="751" y="126"/>
                    <a:pt x="743" y="126"/>
                    <a:pt x="735" y="119"/>
                  </a:cubicBezTo>
                  <a:cubicBezTo>
                    <a:pt x="727" y="119"/>
                    <a:pt x="719" y="111"/>
                    <a:pt x="711" y="103"/>
                  </a:cubicBezTo>
                  <a:cubicBezTo>
                    <a:pt x="696" y="87"/>
                    <a:pt x="696" y="71"/>
                    <a:pt x="696" y="55"/>
                  </a:cubicBezTo>
                  <a:cubicBezTo>
                    <a:pt x="696" y="48"/>
                    <a:pt x="696" y="39"/>
                    <a:pt x="696" y="32"/>
                  </a:cubicBezTo>
                  <a:cubicBezTo>
                    <a:pt x="687" y="16"/>
                    <a:pt x="680" y="16"/>
                    <a:pt x="672" y="16"/>
                  </a:cubicBezTo>
                  <a:cubicBezTo>
                    <a:pt x="672" y="16"/>
                    <a:pt x="664" y="16"/>
                    <a:pt x="656" y="8"/>
                  </a:cubicBezTo>
                  <a:cubicBezTo>
                    <a:pt x="640" y="0"/>
                    <a:pt x="640" y="0"/>
                    <a:pt x="640" y="0"/>
                  </a:cubicBezTo>
                  <a:cubicBezTo>
                    <a:pt x="656" y="0"/>
                    <a:pt x="656" y="0"/>
                    <a:pt x="656" y="0"/>
                  </a:cubicBezTo>
                  <a:cubicBezTo>
                    <a:pt x="664" y="8"/>
                    <a:pt x="1367" y="206"/>
                    <a:pt x="2450" y="427"/>
                  </a:cubicBezTo>
                  <a:cubicBezTo>
                    <a:pt x="2458" y="435"/>
                    <a:pt x="2458" y="435"/>
                    <a:pt x="2458" y="435"/>
                  </a:cubicBezTo>
                  <a:cubicBezTo>
                    <a:pt x="2450" y="435"/>
                    <a:pt x="2450" y="435"/>
                    <a:pt x="2450" y="435"/>
                  </a:cubicBezTo>
                  <a:cubicBezTo>
                    <a:pt x="2427" y="569"/>
                    <a:pt x="2348" y="1004"/>
                    <a:pt x="2340" y="1028"/>
                  </a:cubicBezTo>
                  <a:cubicBezTo>
                    <a:pt x="2340" y="1036"/>
                    <a:pt x="2324" y="1083"/>
                    <a:pt x="2316" y="1138"/>
                  </a:cubicBezTo>
                  <a:cubicBezTo>
                    <a:pt x="2284" y="1273"/>
                    <a:pt x="2245" y="1471"/>
                    <a:pt x="2229" y="1494"/>
                  </a:cubicBezTo>
                  <a:cubicBezTo>
                    <a:pt x="2213" y="1526"/>
                    <a:pt x="2213" y="1660"/>
                    <a:pt x="2229" y="1684"/>
                  </a:cubicBezTo>
                  <a:cubicBezTo>
                    <a:pt x="2237" y="1700"/>
                    <a:pt x="2229" y="1723"/>
                    <a:pt x="2221" y="1747"/>
                  </a:cubicBezTo>
                  <a:cubicBezTo>
                    <a:pt x="2221" y="1755"/>
                    <a:pt x="2221" y="1763"/>
                    <a:pt x="2221" y="1771"/>
                  </a:cubicBezTo>
                  <a:cubicBezTo>
                    <a:pt x="2213" y="1779"/>
                    <a:pt x="2213" y="1795"/>
                    <a:pt x="2221" y="1826"/>
                  </a:cubicBezTo>
                  <a:close/>
                  <a:moveTo>
                    <a:pt x="1557" y="1684"/>
                  </a:moveTo>
                  <a:lnTo>
                    <a:pt x="1557" y="1684"/>
                  </a:lnTo>
                  <a:cubicBezTo>
                    <a:pt x="1604" y="1684"/>
                    <a:pt x="1739" y="1716"/>
                    <a:pt x="1786" y="1739"/>
                  </a:cubicBezTo>
                  <a:cubicBezTo>
                    <a:pt x="1842" y="1771"/>
                    <a:pt x="2197" y="1818"/>
                    <a:pt x="2205" y="1818"/>
                  </a:cubicBezTo>
                  <a:cubicBezTo>
                    <a:pt x="2213" y="1818"/>
                    <a:pt x="2213" y="1818"/>
                    <a:pt x="2213" y="1818"/>
                  </a:cubicBezTo>
                  <a:cubicBezTo>
                    <a:pt x="2213" y="1795"/>
                    <a:pt x="2205" y="1779"/>
                    <a:pt x="2213" y="1771"/>
                  </a:cubicBezTo>
                  <a:cubicBezTo>
                    <a:pt x="2213" y="1763"/>
                    <a:pt x="2213" y="1755"/>
                    <a:pt x="2213" y="1747"/>
                  </a:cubicBezTo>
                  <a:cubicBezTo>
                    <a:pt x="2221" y="1723"/>
                    <a:pt x="2229" y="1700"/>
                    <a:pt x="2221" y="1684"/>
                  </a:cubicBezTo>
                  <a:cubicBezTo>
                    <a:pt x="2205" y="1668"/>
                    <a:pt x="2205" y="1518"/>
                    <a:pt x="2221" y="1486"/>
                  </a:cubicBezTo>
                  <a:cubicBezTo>
                    <a:pt x="2237" y="1471"/>
                    <a:pt x="2284" y="1257"/>
                    <a:pt x="2308" y="1138"/>
                  </a:cubicBezTo>
                  <a:cubicBezTo>
                    <a:pt x="2324" y="1075"/>
                    <a:pt x="2332" y="1036"/>
                    <a:pt x="2332" y="1028"/>
                  </a:cubicBezTo>
                  <a:cubicBezTo>
                    <a:pt x="2340" y="1004"/>
                    <a:pt x="2419" y="577"/>
                    <a:pt x="2443" y="435"/>
                  </a:cubicBezTo>
                  <a:cubicBezTo>
                    <a:pt x="1518" y="245"/>
                    <a:pt x="861" y="63"/>
                    <a:pt x="696" y="24"/>
                  </a:cubicBezTo>
                  <a:lnTo>
                    <a:pt x="696" y="24"/>
                  </a:lnTo>
                  <a:cubicBezTo>
                    <a:pt x="703" y="39"/>
                    <a:pt x="703" y="48"/>
                    <a:pt x="703" y="55"/>
                  </a:cubicBezTo>
                  <a:cubicBezTo>
                    <a:pt x="703" y="71"/>
                    <a:pt x="703" y="87"/>
                    <a:pt x="719" y="95"/>
                  </a:cubicBezTo>
                  <a:cubicBezTo>
                    <a:pt x="727" y="103"/>
                    <a:pt x="735" y="111"/>
                    <a:pt x="743" y="111"/>
                  </a:cubicBezTo>
                  <a:cubicBezTo>
                    <a:pt x="751" y="119"/>
                    <a:pt x="759" y="126"/>
                    <a:pt x="759" y="135"/>
                  </a:cubicBezTo>
                  <a:cubicBezTo>
                    <a:pt x="767" y="142"/>
                    <a:pt x="767" y="142"/>
                    <a:pt x="767" y="142"/>
                  </a:cubicBezTo>
                  <a:cubicBezTo>
                    <a:pt x="767" y="150"/>
                    <a:pt x="774" y="158"/>
                    <a:pt x="774" y="182"/>
                  </a:cubicBezTo>
                  <a:cubicBezTo>
                    <a:pt x="767" y="206"/>
                    <a:pt x="767" y="221"/>
                    <a:pt x="751" y="237"/>
                  </a:cubicBezTo>
                  <a:cubicBezTo>
                    <a:pt x="751" y="245"/>
                    <a:pt x="743" y="253"/>
                    <a:pt x="743" y="269"/>
                  </a:cubicBezTo>
                  <a:cubicBezTo>
                    <a:pt x="743" y="277"/>
                    <a:pt x="743" y="277"/>
                    <a:pt x="743" y="285"/>
                  </a:cubicBezTo>
                  <a:lnTo>
                    <a:pt x="735" y="285"/>
                  </a:lnTo>
                  <a:cubicBezTo>
                    <a:pt x="735" y="285"/>
                    <a:pt x="735" y="285"/>
                    <a:pt x="727" y="285"/>
                  </a:cubicBezTo>
                  <a:lnTo>
                    <a:pt x="727" y="285"/>
                  </a:lnTo>
                  <a:cubicBezTo>
                    <a:pt x="719" y="285"/>
                    <a:pt x="719" y="285"/>
                    <a:pt x="719" y="285"/>
                  </a:cubicBezTo>
                  <a:cubicBezTo>
                    <a:pt x="703" y="285"/>
                    <a:pt x="703" y="285"/>
                    <a:pt x="703" y="285"/>
                  </a:cubicBezTo>
                  <a:lnTo>
                    <a:pt x="703" y="293"/>
                  </a:lnTo>
                  <a:cubicBezTo>
                    <a:pt x="719" y="308"/>
                    <a:pt x="727" y="316"/>
                    <a:pt x="727" y="324"/>
                  </a:cubicBezTo>
                  <a:cubicBezTo>
                    <a:pt x="735" y="332"/>
                    <a:pt x="735" y="332"/>
                    <a:pt x="735" y="340"/>
                  </a:cubicBezTo>
                  <a:cubicBezTo>
                    <a:pt x="735" y="340"/>
                    <a:pt x="743" y="340"/>
                    <a:pt x="751" y="348"/>
                  </a:cubicBezTo>
                  <a:cubicBezTo>
                    <a:pt x="759" y="348"/>
                    <a:pt x="767" y="356"/>
                    <a:pt x="759" y="372"/>
                  </a:cubicBezTo>
                  <a:cubicBezTo>
                    <a:pt x="759" y="379"/>
                    <a:pt x="751" y="388"/>
                    <a:pt x="751" y="395"/>
                  </a:cubicBezTo>
                  <a:cubicBezTo>
                    <a:pt x="743" y="395"/>
                    <a:pt x="743" y="403"/>
                    <a:pt x="743" y="411"/>
                  </a:cubicBezTo>
                  <a:cubicBezTo>
                    <a:pt x="751" y="435"/>
                    <a:pt x="759" y="451"/>
                    <a:pt x="767" y="459"/>
                  </a:cubicBezTo>
                  <a:cubicBezTo>
                    <a:pt x="774" y="474"/>
                    <a:pt x="767" y="506"/>
                    <a:pt x="759" y="522"/>
                  </a:cubicBezTo>
                  <a:cubicBezTo>
                    <a:pt x="759" y="530"/>
                    <a:pt x="759" y="530"/>
                    <a:pt x="759" y="530"/>
                  </a:cubicBezTo>
                  <a:cubicBezTo>
                    <a:pt x="751" y="546"/>
                    <a:pt x="743" y="553"/>
                    <a:pt x="727" y="569"/>
                  </a:cubicBezTo>
                  <a:cubicBezTo>
                    <a:pt x="719" y="577"/>
                    <a:pt x="711" y="585"/>
                    <a:pt x="703" y="601"/>
                  </a:cubicBezTo>
                  <a:cubicBezTo>
                    <a:pt x="696" y="601"/>
                    <a:pt x="696" y="609"/>
                    <a:pt x="687" y="609"/>
                  </a:cubicBezTo>
                  <a:cubicBezTo>
                    <a:pt x="687" y="617"/>
                    <a:pt x="687" y="617"/>
                    <a:pt x="687" y="617"/>
                  </a:cubicBezTo>
                  <a:cubicBezTo>
                    <a:pt x="672" y="632"/>
                    <a:pt x="672" y="632"/>
                    <a:pt x="680" y="656"/>
                  </a:cubicBezTo>
                  <a:cubicBezTo>
                    <a:pt x="687" y="680"/>
                    <a:pt x="687" y="688"/>
                    <a:pt x="680" y="712"/>
                  </a:cubicBezTo>
                  <a:cubicBezTo>
                    <a:pt x="672" y="719"/>
                    <a:pt x="672" y="727"/>
                    <a:pt x="664" y="743"/>
                  </a:cubicBezTo>
                  <a:lnTo>
                    <a:pt x="664" y="751"/>
                  </a:lnTo>
                  <a:cubicBezTo>
                    <a:pt x="664" y="759"/>
                    <a:pt x="664" y="759"/>
                    <a:pt x="664" y="759"/>
                  </a:cubicBezTo>
                  <a:cubicBezTo>
                    <a:pt x="664" y="775"/>
                    <a:pt x="656" y="775"/>
                    <a:pt x="640" y="799"/>
                  </a:cubicBezTo>
                  <a:cubicBezTo>
                    <a:pt x="632" y="806"/>
                    <a:pt x="632" y="806"/>
                    <a:pt x="632" y="814"/>
                  </a:cubicBezTo>
                  <a:cubicBezTo>
                    <a:pt x="616" y="822"/>
                    <a:pt x="616" y="830"/>
                    <a:pt x="577" y="846"/>
                  </a:cubicBezTo>
                  <a:cubicBezTo>
                    <a:pt x="561" y="854"/>
                    <a:pt x="553" y="854"/>
                    <a:pt x="553" y="862"/>
                  </a:cubicBezTo>
                  <a:cubicBezTo>
                    <a:pt x="545" y="870"/>
                    <a:pt x="537" y="878"/>
                    <a:pt x="506" y="862"/>
                  </a:cubicBezTo>
                  <a:cubicBezTo>
                    <a:pt x="498" y="862"/>
                    <a:pt x="490" y="862"/>
                    <a:pt x="482" y="862"/>
                  </a:cubicBezTo>
                  <a:cubicBezTo>
                    <a:pt x="458" y="854"/>
                    <a:pt x="443" y="846"/>
                    <a:pt x="434" y="838"/>
                  </a:cubicBezTo>
                  <a:cubicBezTo>
                    <a:pt x="434" y="830"/>
                    <a:pt x="434" y="822"/>
                    <a:pt x="434" y="822"/>
                  </a:cubicBezTo>
                  <a:cubicBezTo>
                    <a:pt x="443" y="806"/>
                    <a:pt x="450" y="799"/>
                    <a:pt x="458" y="791"/>
                  </a:cubicBezTo>
                  <a:cubicBezTo>
                    <a:pt x="466" y="783"/>
                    <a:pt x="474" y="783"/>
                    <a:pt x="482" y="767"/>
                  </a:cubicBezTo>
                  <a:cubicBezTo>
                    <a:pt x="482" y="759"/>
                    <a:pt x="490" y="743"/>
                    <a:pt x="506" y="743"/>
                  </a:cubicBezTo>
                  <a:cubicBezTo>
                    <a:pt x="506" y="743"/>
                    <a:pt x="514" y="743"/>
                    <a:pt x="514" y="759"/>
                  </a:cubicBezTo>
                  <a:cubicBezTo>
                    <a:pt x="514" y="767"/>
                    <a:pt x="506" y="775"/>
                    <a:pt x="506" y="783"/>
                  </a:cubicBezTo>
                  <a:cubicBezTo>
                    <a:pt x="506" y="791"/>
                    <a:pt x="498" y="799"/>
                    <a:pt x="498" y="799"/>
                  </a:cubicBezTo>
                  <a:cubicBezTo>
                    <a:pt x="506" y="806"/>
                    <a:pt x="506" y="806"/>
                    <a:pt x="506" y="806"/>
                  </a:cubicBezTo>
                  <a:cubicBezTo>
                    <a:pt x="514" y="806"/>
                    <a:pt x="514" y="799"/>
                    <a:pt x="514" y="791"/>
                  </a:cubicBezTo>
                  <a:cubicBezTo>
                    <a:pt x="514" y="791"/>
                    <a:pt x="521" y="783"/>
                    <a:pt x="529" y="775"/>
                  </a:cubicBezTo>
                  <a:cubicBezTo>
                    <a:pt x="529" y="767"/>
                    <a:pt x="537" y="767"/>
                    <a:pt x="537" y="759"/>
                  </a:cubicBezTo>
                  <a:cubicBezTo>
                    <a:pt x="537" y="759"/>
                    <a:pt x="537" y="751"/>
                    <a:pt x="545" y="751"/>
                  </a:cubicBezTo>
                  <a:cubicBezTo>
                    <a:pt x="545" y="751"/>
                    <a:pt x="553" y="759"/>
                    <a:pt x="553" y="767"/>
                  </a:cubicBezTo>
                  <a:cubicBezTo>
                    <a:pt x="553" y="775"/>
                    <a:pt x="553" y="775"/>
                    <a:pt x="553" y="783"/>
                  </a:cubicBezTo>
                  <a:cubicBezTo>
                    <a:pt x="553" y="791"/>
                    <a:pt x="553" y="791"/>
                    <a:pt x="569" y="791"/>
                  </a:cubicBezTo>
                  <a:cubicBezTo>
                    <a:pt x="593" y="799"/>
                    <a:pt x="608" y="767"/>
                    <a:pt x="608" y="743"/>
                  </a:cubicBezTo>
                  <a:cubicBezTo>
                    <a:pt x="608" y="727"/>
                    <a:pt x="616" y="719"/>
                    <a:pt x="616" y="712"/>
                  </a:cubicBezTo>
                  <a:cubicBezTo>
                    <a:pt x="624" y="688"/>
                    <a:pt x="624" y="680"/>
                    <a:pt x="616" y="680"/>
                  </a:cubicBezTo>
                  <a:cubicBezTo>
                    <a:pt x="601" y="672"/>
                    <a:pt x="585" y="672"/>
                    <a:pt x="585" y="664"/>
                  </a:cubicBezTo>
                  <a:cubicBezTo>
                    <a:pt x="585" y="656"/>
                    <a:pt x="585" y="648"/>
                    <a:pt x="593" y="648"/>
                  </a:cubicBezTo>
                  <a:cubicBezTo>
                    <a:pt x="601" y="632"/>
                    <a:pt x="608" y="625"/>
                    <a:pt x="608" y="617"/>
                  </a:cubicBezTo>
                  <a:cubicBezTo>
                    <a:pt x="608" y="609"/>
                    <a:pt x="616" y="609"/>
                    <a:pt x="616" y="601"/>
                  </a:cubicBezTo>
                  <a:cubicBezTo>
                    <a:pt x="624" y="593"/>
                    <a:pt x="632" y="593"/>
                    <a:pt x="640" y="585"/>
                  </a:cubicBezTo>
                  <a:cubicBezTo>
                    <a:pt x="656" y="585"/>
                    <a:pt x="656" y="585"/>
                    <a:pt x="656" y="577"/>
                  </a:cubicBezTo>
                  <a:cubicBezTo>
                    <a:pt x="656" y="561"/>
                    <a:pt x="656" y="538"/>
                    <a:pt x="648" y="530"/>
                  </a:cubicBezTo>
                  <a:lnTo>
                    <a:pt x="640" y="530"/>
                  </a:lnTo>
                  <a:lnTo>
                    <a:pt x="632" y="530"/>
                  </a:lnTo>
                  <a:cubicBezTo>
                    <a:pt x="632" y="530"/>
                    <a:pt x="632" y="530"/>
                    <a:pt x="624" y="530"/>
                  </a:cubicBezTo>
                  <a:cubicBezTo>
                    <a:pt x="624" y="530"/>
                    <a:pt x="616" y="522"/>
                    <a:pt x="616" y="506"/>
                  </a:cubicBezTo>
                  <a:cubicBezTo>
                    <a:pt x="616" y="490"/>
                    <a:pt x="616" y="474"/>
                    <a:pt x="616" y="466"/>
                  </a:cubicBezTo>
                  <a:cubicBezTo>
                    <a:pt x="616" y="459"/>
                    <a:pt x="616" y="443"/>
                    <a:pt x="616" y="435"/>
                  </a:cubicBezTo>
                  <a:cubicBezTo>
                    <a:pt x="608" y="411"/>
                    <a:pt x="601" y="403"/>
                    <a:pt x="593" y="403"/>
                  </a:cubicBezTo>
                  <a:cubicBezTo>
                    <a:pt x="585" y="403"/>
                    <a:pt x="585" y="403"/>
                    <a:pt x="585" y="403"/>
                  </a:cubicBezTo>
                  <a:cubicBezTo>
                    <a:pt x="577" y="419"/>
                    <a:pt x="569" y="419"/>
                    <a:pt x="569" y="419"/>
                  </a:cubicBezTo>
                  <a:cubicBezTo>
                    <a:pt x="561" y="419"/>
                    <a:pt x="553" y="411"/>
                    <a:pt x="545" y="395"/>
                  </a:cubicBezTo>
                  <a:cubicBezTo>
                    <a:pt x="529" y="372"/>
                    <a:pt x="521" y="364"/>
                    <a:pt x="498" y="364"/>
                  </a:cubicBezTo>
                  <a:cubicBezTo>
                    <a:pt x="474" y="364"/>
                    <a:pt x="474" y="364"/>
                    <a:pt x="443" y="348"/>
                  </a:cubicBezTo>
                  <a:cubicBezTo>
                    <a:pt x="434" y="348"/>
                    <a:pt x="427" y="340"/>
                    <a:pt x="419" y="340"/>
                  </a:cubicBezTo>
                  <a:cubicBezTo>
                    <a:pt x="411" y="332"/>
                    <a:pt x="395" y="332"/>
                    <a:pt x="379" y="324"/>
                  </a:cubicBezTo>
                  <a:cubicBezTo>
                    <a:pt x="300" y="301"/>
                    <a:pt x="158" y="253"/>
                    <a:pt x="87" y="142"/>
                  </a:cubicBezTo>
                  <a:cubicBezTo>
                    <a:pt x="79" y="135"/>
                    <a:pt x="79" y="135"/>
                    <a:pt x="71" y="135"/>
                  </a:cubicBezTo>
                  <a:lnTo>
                    <a:pt x="71" y="135"/>
                  </a:lnTo>
                  <a:cubicBezTo>
                    <a:pt x="71" y="142"/>
                    <a:pt x="79" y="150"/>
                    <a:pt x="79" y="150"/>
                  </a:cubicBezTo>
                  <a:cubicBezTo>
                    <a:pt x="79" y="158"/>
                    <a:pt x="79" y="158"/>
                    <a:pt x="71" y="166"/>
                  </a:cubicBezTo>
                  <a:cubicBezTo>
                    <a:pt x="71" y="174"/>
                    <a:pt x="71" y="174"/>
                    <a:pt x="63" y="182"/>
                  </a:cubicBezTo>
                  <a:cubicBezTo>
                    <a:pt x="47" y="206"/>
                    <a:pt x="23" y="245"/>
                    <a:pt x="31" y="285"/>
                  </a:cubicBezTo>
                  <a:cubicBezTo>
                    <a:pt x="31" y="301"/>
                    <a:pt x="39" y="316"/>
                    <a:pt x="47" y="332"/>
                  </a:cubicBezTo>
                  <a:cubicBezTo>
                    <a:pt x="55" y="348"/>
                    <a:pt x="63" y="356"/>
                    <a:pt x="71" y="379"/>
                  </a:cubicBezTo>
                  <a:cubicBezTo>
                    <a:pt x="71" y="411"/>
                    <a:pt x="71" y="411"/>
                    <a:pt x="71" y="443"/>
                  </a:cubicBezTo>
                  <a:cubicBezTo>
                    <a:pt x="71" y="451"/>
                    <a:pt x="71" y="451"/>
                    <a:pt x="63" y="466"/>
                  </a:cubicBezTo>
                  <a:cubicBezTo>
                    <a:pt x="63" y="506"/>
                    <a:pt x="71" y="561"/>
                    <a:pt x="71" y="601"/>
                  </a:cubicBezTo>
                  <a:cubicBezTo>
                    <a:pt x="79" y="609"/>
                    <a:pt x="79" y="609"/>
                    <a:pt x="79" y="609"/>
                  </a:cubicBezTo>
                  <a:cubicBezTo>
                    <a:pt x="79" y="625"/>
                    <a:pt x="79" y="632"/>
                    <a:pt x="79" y="632"/>
                  </a:cubicBezTo>
                  <a:cubicBezTo>
                    <a:pt x="87" y="632"/>
                    <a:pt x="87" y="632"/>
                    <a:pt x="79" y="656"/>
                  </a:cubicBezTo>
                  <a:lnTo>
                    <a:pt x="79" y="656"/>
                  </a:lnTo>
                  <a:cubicBezTo>
                    <a:pt x="79" y="672"/>
                    <a:pt x="79" y="680"/>
                    <a:pt x="71" y="696"/>
                  </a:cubicBezTo>
                  <a:cubicBezTo>
                    <a:pt x="71" y="712"/>
                    <a:pt x="71" y="719"/>
                    <a:pt x="63" y="735"/>
                  </a:cubicBezTo>
                  <a:cubicBezTo>
                    <a:pt x="63" y="743"/>
                    <a:pt x="55" y="751"/>
                    <a:pt x="55" y="759"/>
                  </a:cubicBezTo>
                  <a:cubicBezTo>
                    <a:pt x="47" y="767"/>
                    <a:pt x="47" y="775"/>
                    <a:pt x="55" y="783"/>
                  </a:cubicBezTo>
                  <a:cubicBezTo>
                    <a:pt x="55" y="791"/>
                    <a:pt x="55" y="791"/>
                    <a:pt x="55" y="791"/>
                  </a:cubicBezTo>
                  <a:cubicBezTo>
                    <a:pt x="55" y="791"/>
                    <a:pt x="63" y="791"/>
                    <a:pt x="63" y="783"/>
                  </a:cubicBezTo>
                  <a:lnTo>
                    <a:pt x="71" y="783"/>
                  </a:lnTo>
                  <a:lnTo>
                    <a:pt x="79" y="783"/>
                  </a:lnTo>
                  <a:cubicBezTo>
                    <a:pt x="79" y="783"/>
                    <a:pt x="87" y="783"/>
                    <a:pt x="87" y="791"/>
                  </a:cubicBezTo>
                  <a:cubicBezTo>
                    <a:pt x="94" y="791"/>
                    <a:pt x="110" y="799"/>
                    <a:pt x="118" y="806"/>
                  </a:cubicBezTo>
                  <a:lnTo>
                    <a:pt x="126" y="814"/>
                  </a:lnTo>
                  <a:cubicBezTo>
                    <a:pt x="134" y="822"/>
                    <a:pt x="142" y="822"/>
                    <a:pt x="142" y="830"/>
                  </a:cubicBezTo>
                  <a:cubicBezTo>
                    <a:pt x="142" y="830"/>
                    <a:pt x="134" y="830"/>
                    <a:pt x="134" y="838"/>
                  </a:cubicBezTo>
                  <a:cubicBezTo>
                    <a:pt x="126" y="838"/>
                    <a:pt x="126" y="838"/>
                    <a:pt x="126" y="846"/>
                  </a:cubicBezTo>
                  <a:cubicBezTo>
                    <a:pt x="118" y="846"/>
                    <a:pt x="118" y="854"/>
                    <a:pt x="94" y="854"/>
                  </a:cubicBezTo>
                  <a:cubicBezTo>
                    <a:pt x="79" y="854"/>
                    <a:pt x="71" y="846"/>
                    <a:pt x="63" y="838"/>
                  </a:cubicBezTo>
                  <a:cubicBezTo>
                    <a:pt x="63" y="838"/>
                    <a:pt x="63" y="838"/>
                    <a:pt x="55" y="838"/>
                  </a:cubicBezTo>
                  <a:lnTo>
                    <a:pt x="55" y="838"/>
                  </a:lnTo>
                  <a:lnTo>
                    <a:pt x="55" y="838"/>
                  </a:lnTo>
                  <a:cubicBezTo>
                    <a:pt x="55" y="854"/>
                    <a:pt x="55" y="862"/>
                    <a:pt x="55" y="893"/>
                  </a:cubicBezTo>
                  <a:cubicBezTo>
                    <a:pt x="55" y="909"/>
                    <a:pt x="55" y="917"/>
                    <a:pt x="47" y="925"/>
                  </a:cubicBezTo>
                  <a:cubicBezTo>
                    <a:pt x="47" y="933"/>
                    <a:pt x="47" y="933"/>
                    <a:pt x="47" y="941"/>
                  </a:cubicBezTo>
                  <a:cubicBezTo>
                    <a:pt x="47" y="941"/>
                    <a:pt x="55" y="941"/>
                    <a:pt x="63" y="941"/>
                  </a:cubicBezTo>
                  <a:cubicBezTo>
                    <a:pt x="79" y="941"/>
                    <a:pt x="87" y="941"/>
                    <a:pt x="94" y="941"/>
                  </a:cubicBezTo>
                  <a:cubicBezTo>
                    <a:pt x="110" y="933"/>
                    <a:pt x="110" y="933"/>
                    <a:pt x="118" y="941"/>
                  </a:cubicBezTo>
                  <a:cubicBezTo>
                    <a:pt x="126" y="949"/>
                    <a:pt x="126" y="957"/>
                    <a:pt x="126" y="965"/>
                  </a:cubicBezTo>
                  <a:cubicBezTo>
                    <a:pt x="118" y="965"/>
                    <a:pt x="110" y="965"/>
                    <a:pt x="110" y="972"/>
                  </a:cubicBezTo>
                  <a:cubicBezTo>
                    <a:pt x="103" y="972"/>
                    <a:pt x="94" y="972"/>
                    <a:pt x="87" y="965"/>
                  </a:cubicBezTo>
                  <a:lnTo>
                    <a:pt x="79" y="965"/>
                  </a:lnTo>
                  <a:cubicBezTo>
                    <a:pt x="71" y="965"/>
                    <a:pt x="71" y="965"/>
                    <a:pt x="71" y="972"/>
                  </a:cubicBezTo>
                  <a:cubicBezTo>
                    <a:pt x="71" y="988"/>
                    <a:pt x="71" y="996"/>
                    <a:pt x="71" y="1012"/>
                  </a:cubicBezTo>
                  <a:cubicBezTo>
                    <a:pt x="71" y="1028"/>
                    <a:pt x="63" y="1028"/>
                    <a:pt x="63" y="1036"/>
                  </a:cubicBezTo>
                  <a:cubicBezTo>
                    <a:pt x="55" y="1036"/>
                    <a:pt x="47" y="1043"/>
                    <a:pt x="47" y="1052"/>
                  </a:cubicBezTo>
                  <a:cubicBezTo>
                    <a:pt x="47" y="1052"/>
                    <a:pt x="47" y="1067"/>
                    <a:pt x="47" y="1075"/>
                  </a:cubicBezTo>
                  <a:cubicBezTo>
                    <a:pt x="47" y="1083"/>
                    <a:pt x="47" y="1083"/>
                    <a:pt x="39" y="1083"/>
                  </a:cubicBezTo>
                  <a:cubicBezTo>
                    <a:pt x="39" y="1083"/>
                    <a:pt x="31" y="1083"/>
                    <a:pt x="31" y="1075"/>
                  </a:cubicBezTo>
                  <a:cubicBezTo>
                    <a:pt x="23" y="1075"/>
                    <a:pt x="23" y="1075"/>
                    <a:pt x="23" y="1075"/>
                  </a:cubicBezTo>
                  <a:cubicBezTo>
                    <a:pt x="16" y="1052"/>
                    <a:pt x="16" y="1052"/>
                    <a:pt x="23" y="1020"/>
                  </a:cubicBezTo>
                  <a:cubicBezTo>
                    <a:pt x="23" y="1012"/>
                    <a:pt x="23" y="1004"/>
                    <a:pt x="23" y="996"/>
                  </a:cubicBezTo>
                  <a:cubicBezTo>
                    <a:pt x="23" y="988"/>
                    <a:pt x="23" y="980"/>
                    <a:pt x="23" y="980"/>
                  </a:cubicBezTo>
                  <a:lnTo>
                    <a:pt x="23" y="980"/>
                  </a:lnTo>
                  <a:cubicBezTo>
                    <a:pt x="16" y="996"/>
                    <a:pt x="8" y="1012"/>
                    <a:pt x="8" y="1036"/>
                  </a:cubicBezTo>
                  <a:cubicBezTo>
                    <a:pt x="16" y="1043"/>
                    <a:pt x="16" y="1059"/>
                    <a:pt x="16" y="1067"/>
                  </a:cubicBezTo>
                  <a:cubicBezTo>
                    <a:pt x="16" y="1083"/>
                    <a:pt x="16" y="1099"/>
                    <a:pt x="23" y="1115"/>
                  </a:cubicBezTo>
                  <a:cubicBezTo>
                    <a:pt x="23" y="1123"/>
                    <a:pt x="23" y="1131"/>
                    <a:pt x="23" y="1131"/>
                  </a:cubicBezTo>
                  <a:cubicBezTo>
                    <a:pt x="23" y="1138"/>
                    <a:pt x="31" y="1138"/>
                    <a:pt x="31" y="1138"/>
                  </a:cubicBezTo>
                  <a:cubicBezTo>
                    <a:pt x="79" y="1162"/>
                    <a:pt x="118" y="1178"/>
                    <a:pt x="126" y="1178"/>
                  </a:cubicBezTo>
                  <a:cubicBezTo>
                    <a:pt x="158" y="1186"/>
                    <a:pt x="158" y="1194"/>
                    <a:pt x="158" y="1225"/>
                  </a:cubicBezTo>
                  <a:cubicBezTo>
                    <a:pt x="158" y="1225"/>
                    <a:pt x="166" y="1225"/>
                    <a:pt x="166" y="1233"/>
                  </a:cubicBezTo>
                  <a:cubicBezTo>
                    <a:pt x="166" y="1257"/>
                    <a:pt x="174" y="1257"/>
                    <a:pt x="174" y="1257"/>
                  </a:cubicBezTo>
                  <a:lnTo>
                    <a:pt x="181" y="1249"/>
                  </a:lnTo>
                  <a:cubicBezTo>
                    <a:pt x="190" y="1249"/>
                    <a:pt x="205" y="1241"/>
                    <a:pt x="213" y="1241"/>
                  </a:cubicBezTo>
                  <a:cubicBezTo>
                    <a:pt x="253" y="1241"/>
                    <a:pt x="268" y="1281"/>
                    <a:pt x="292" y="1320"/>
                  </a:cubicBezTo>
                  <a:cubicBezTo>
                    <a:pt x="300" y="1320"/>
                    <a:pt x="300" y="1328"/>
                    <a:pt x="308" y="1328"/>
                  </a:cubicBezTo>
                  <a:cubicBezTo>
                    <a:pt x="324" y="1368"/>
                    <a:pt x="308" y="1415"/>
                    <a:pt x="292" y="1455"/>
                  </a:cubicBezTo>
                  <a:cubicBezTo>
                    <a:pt x="292" y="1471"/>
                    <a:pt x="284" y="1478"/>
                    <a:pt x="284" y="1494"/>
                  </a:cubicBezTo>
                  <a:cubicBezTo>
                    <a:pt x="276" y="1526"/>
                    <a:pt x="284" y="1549"/>
                    <a:pt x="292" y="1558"/>
                  </a:cubicBezTo>
                  <a:cubicBezTo>
                    <a:pt x="300" y="1565"/>
                    <a:pt x="316" y="1565"/>
                    <a:pt x="324" y="1565"/>
                  </a:cubicBezTo>
                  <a:cubicBezTo>
                    <a:pt x="348" y="1573"/>
                    <a:pt x="379" y="1573"/>
                    <a:pt x="395" y="1589"/>
                  </a:cubicBezTo>
                  <a:cubicBezTo>
                    <a:pt x="411" y="1605"/>
                    <a:pt x="434" y="1613"/>
                    <a:pt x="466" y="1613"/>
                  </a:cubicBezTo>
                  <a:cubicBezTo>
                    <a:pt x="490" y="1613"/>
                    <a:pt x="506" y="1613"/>
                    <a:pt x="521" y="1605"/>
                  </a:cubicBezTo>
                  <a:cubicBezTo>
                    <a:pt x="529" y="1605"/>
                    <a:pt x="545" y="1597"/>
                    <a:pt x="545" y="1597"/>
                  </a:cubicBezTo>
                  <a:cubicBezTo>
                    <a:pt x="561" y="1589"/>
                    <a:pt x="569" y="1581"/>
                    <a:pt x="577" y="1581"/>
                  </a:cubicBezTo>
                  <a:cubicBezTo>
                    <a:pt x="585" y="1581"/>
                    <a:pt x="601" y="1589"/>
                    <a:pt x="608" y="1589"/>
                  </a:cubicBezTo>
                  <a:cubicBezTo>
                    <a:pt x="624" y="1597"/>
                    <a:pt x="640" y="1605"/>
                    <a:pt x="648" y="1605"/>
                  </a:cubicBezTo>
                  <a:cubicBezTo>
                    <a:pt x="656" y="1605"/>
                    <a:pt x="656" y="1605"/>
                    <a:pt x="664" y="1597"/>
                  </a:cubicBezTo>
                  <a:cubicBezTo>
                    <a:pt x="672" y="1597"/>
                    <a:pt x="680" y="1597"/>
                    <a:pt x="696" y="1597"/>
                  </a:cubicBezTo>
                  <a:cubicBezTo>
                    <a:pt x="727" y="1597"/>
                    <a:pt x="735" y="1605"/>
                    <a:pt x="751" y="1629"/>
                  </a:cubicBezTo>
                  <a:cubicBezTo>
                    <a:pt x="759" y="1636"/>
                    <a:pt x="759" y="1636"/>
                    <a:pt x="759" y="1636"/>
                  </a:cubicBezTo>
                  <a:cubicBezTo>
                    <a:pt x="759" y="1636"/>
                    <a:pt x="759" y="1644"/>
                    <a:pt x="767" y="1644"/>
                  </a:cubicBezTo>
                  <a:cubicBezTo>
                    <a:pt x="774" y="1668"/>
                    <a:pt x="782" y="1668"/>
                    <a:pt x="790" y="1668"/>
                  </a:cubicBezTo>
                  <a:cubicBezTo>
                    <a:pt x="798" y="1668"/>
                    <a:pt x="806" y="1660"/>
                    <a:pt x="822" y="1660"/>
                  </a:cubicBezTo>
                  <a:cubicBezTo>
                    <a:pt x="838" y="1660"/>
                    <a:pt x="861" y="1668"/>
                    <a:pt x="869" y="1676"/>
                  </a:cubicBezTo>
                  <a:cubicBezTo>
                    <a:pt x="877" y="1684"/>
                    <a:pt x="885" y="1684"/>
                    <a:pt x="893" y="1684"/>
                  </a:cubicBezTo>
                  <a:cubicBezTo>
                    <a:pt x="909" y="1684"/>
                    <a:pt x="940" y="1668"/>
                    <a:pt x="956" y="1660"/>
                  </a:cubicBezTo>
                  <a:cubicBezTo>
                    <a:pt x="956" y="1660"/>
                    <a:pt x="964" y="1660"/>
                    <a:pt x="972" y="1660"/>
                  </a:cubicBezTo>
                  <a:cubicBezTo>
                    <a:pt x="996" y="1660"/>
                    <a:pt x="1027" y="1668"/>
                    <a:pt x="1051" y="1700"/>
                  </a:cubicBezTo>
                  <a:cubicBezTo>
                    <a:pt x="1059" y="1708"/>
                    <a:pt x="1075" y="1716"/>
                    <a:pt x="1091" y="1716"/>
                  </a:cubicBezTo>
                  <a:cubicBezTo>
                    <a:pt x="1114" y="1716"/>
                    <a:pt x="1146" y="1708"/>
                    <a:pt x="1154" y="1700"/>
                  </a:cubicBezTo>
                  <a:cubicBezTo>
                    <a:pt x="1162" y="1692"/>
                    <a:pt x="1186" y="1692"/>
                    <a:pt x="1217" y="1692"/>
                  </a:cubicBezTo>
                  <a:cubicBezTo>
                    <a:pt x="1241" y="1692"/>
                    <a:pt x="1273" y="1692"/>
                    <a:pt x="1304" y="1692"/>
                  </a:cubicBezTo>
                  <a:cubicBezTo>
                    <a:pt x="1336" y="1692"/>
                    <a:pt x="1344" y="1692"/>
                    <a:pt x="1344" y="1692"/>
                  </a:cubicBezTo>
                  <a:lnTo>
                    <a:pt x="1344" y="1692"/>
                  </a:lnTo>
                  <a:cubicBezTo>
                    <a:pt x="1344" y="1692"/>
                    <a:pt x="1344" y="1684"/>
                    <a:pt x="1351" y="1676"/>
                  </a:cubicBezTo>
                  <a:cubicBezTo>
                    <a:pt x="1351" y="1676"/>
                    <a:pt x="1359" y="1668"/>
                    <a:pt x="1375" y="1668"/>
                  </a:cubicBezTo>
                  <a:cubicBezTo>
                    <a:pt x="1391" y="1668"/>
                    <a:pt x="1415" y="1676"/>
                    <a:pt x="1438" y="1684"/>
                  </a:cubicBezTo>
                  <a:cubicBezTo>
                    <a:pt x="1446" y="1692"/>
                    <a:pt x="1470" y="1692"/>
                    <a:pt x="1486" y="1692"/>
                  </a:cubicBezTo>
                  <a:cubicBezTo>
                    <a:pt x="1510" y="1692"/>
                    <a:pt x="1533" y="1684"/>
                    <a:pt x="1549" y="1684"/>
                  </a:cubicBezTo>
                  <a:cubicBezTo>
                    <a:pt x="1549" y="1684"/>
                    <a:pt x="1549" y="1684"/>
                    <a:pt x="1557" y="168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65" name="Freeform 261"/>
            <p:cNvSpPr>
              <a:spLocks noChangeArrowheads="1"/>
            </p:cNvSpPr>
            <p:nvPr/>
          </p:nvSpPr>
          <p:spPr bwMode="auto">
            <a:xfrm>
              <a:off x="13660953" y="4203901"/>
              <a:ext cx="1185166" cy="1897192"/>
            </a:xfrm>
            <a:custGeom>
              <a:avLst/>
              <a:gdLst>
                <a:gd name="T0" fmla="*/ 2213 w 2254"/>
                <a:gd name="T1" fmla="*/ 2364 h 3606"/>
                <a:gd name="T2" fmla="*/ 2213 w 2254"/>
                <a:gd name="T3" fmla="*/ 2364 h 3606"/>
                <a:gd name="T4" fmla="*/ 2142 w 2254"/>
                <a:gd name="T5" fmla="*/ 2292 h 3606"/>
                <a:gd name="T6" fmla="*/ 2079 w 2254"/>
                <a:gd name="T7" fmla="*/ 2395 h 3606"/>
                <a:gd name="T8" fmla="*/ 2039 w 2254"/>
                <a:gd name="T9" fmla="*/ 2371 h 3606"/>
                <a:gd name="T10" fmla="*/ 1992 w 2254"/>
                <a:gd name="T11" fmla="*/ 2371 h 3606"/>
                <a:gd name="T12" fmla="*/ 1897 w 2254"/>
                <a:gd name="T13" fmla="*/ 2348 h 3606"/>
                <a:gd name="T14" fmla="*/ 1834 w 2254"/>
                <a:gd name="T15" fmla="*/ 2340 h 3606"/>
                <a:gd name="T16" fmla="*/ 1778 w 2254"/>
                <a:gd name="T17" fmla="*/ 2371 h 3606"/>
                <a:gd name="T18" fmla="*/ 1707 w 2254"/>
                <a:gd name="T19" fmla="*/ 2348 h 3606"/>
                <a:gd name="T20" fmla="*/ 1652 w 2254"/>
                <a:gd name="T21" fmla="*/ 2387 h 3606"/>
                <a:gd name="T22" fmla="*/ 1620 w 2254"/>
                <a:gd name="T23" fmla="*/ 2355 h 3606"/>
                <a:gd name="T24" fmla="*/ 1589 w 2254"/>
                <a:gd name="T25" fmla="*/ 2229 h 3606"/>
                <a:gd name="T26" fmla="*/ 1518 w 2254"/>
                <a:gd name="T27" fmla="*/ 2158 h 3606"/>
                <a:gd name="T28" fmla="*/ 1494 w 2254"/>
                <a:gd name="T29" fmla="*/ 2079 h 3606"/>
                <a:gd name="T30" fmla="*/ 1478 w 2254"/>
                <a:gd name="T31" fmla="*/ 1960 h 3606"/>
                <a:gd name="T32" fmla="*/ 1423 w 2254"/>
                <a:gd name="T33" fmla="*/ 1850 h 3606"/>
                <a:gd name="T34" fmla="*/ 1439 w 2254"/>
                <a:gd name="T35" fmla="*/ 1739 h 3606"/>
                <a:gd name="T36" fmla="*/ 1352 w 2254"/>
                <a:gd name="T37" fmla="*/ 1747 h 3606"/>
                <a:gd name="T38" fmla="*/ 1257 w 2254"/>
                <a:gd name="T39" fmla="*/ 1794 h 3606"/>
                <a:gd name="T40" fmla="*/ 1225 w 2254"/>
                <a:gd name="T41" fmla="*/ 1771 h 3606"/>
                <a:gd name="T42" fmla="*/ 1186 w 2254"/>
                <a:gd name="T43" fmla="*/ 1739 h 3606"/>
                <a:gd name="T44" fmla="*/ 1194 w 2254"/>
                <a:gd name="T45" fmla="*/ 1668 h 3606"/>
                <a:gd name="T46" fmla="*/ 1241 w 2254"/>
                <a:gd name="T47" fmla="*/ 1644 h 3606"/>
                <a:gd name="T48" fmla="*/ 1257 w 2254"/>
                <a:gd name="T49" fmla="*/ 1565 h 3606"/>
                <a:gd name="T50" fmla="*/ 1257 w 2254"/>
                <a:gd name="T51" fmla="*/ 1454 h 3606"/>
                <a:gd name="T52" fmla="*/ 1304 w 2254"/>
                <a:gd name="T53" fmla="*/ 1367 h 3606"/>
                <a:gd name="T54" fmla="*/ 1336 w 2254"/>
                <a:gd name="T55" fmla="*/ 1249 h 3606"/>
                <a:gd name="T56" fmla="*/ 1272 w 2254"/>
                <a:gd name="T57" fmla="*/ 1249 h 3606"/>
                <a:gd name="T58" fmla="*/ 1194 w 2254"/>
                <a:gd name="T59" fmla="*/ 1162 h 3606"/>
                <a:gd name="T60" fmla="*/ 1170 w 2254"/>
                <a:gd name="T61" fmla="*/ 1083 h 3606"/>
                <a:gd name="T62" fmla="*/ 1114 w 2254"/>
                <a:gd name="T63" fmla="*/ 1012 h 3606"/>
                <a:gd name="T64" fmla="*/ 1091 w 2254"/>
                <a:gd name="T65" fmla="*/ 917 h 3606"/>
                <a:gd name="T66" fmla="*/ 1035 w 2254"/>
                <a:gd name="T67" fmla="*/ 870 h 3606"/>
                <a:gd name="T68" fmla="*/ 980 w 2254"/>
                <a:gd name="T69" fmla="*/ 798 h 3606"/>
                <a:gd name="T70" fmla="*/ 1004 w 2254"/>
                <a:gd name="T71" fmla="*/ 696 h 3606"/>
                <a:gd name="T72" fmla="*/ 925 w 2254"/>
                <a:gd name="T73" fmla="*/ 545 h 3606"/>
                <a:gd name="T74" fmla="*/ 941 w 2254"/>
                <a:gd name="T75" fmla="*/ 450 h 3606"/>
                <a:gd name="T76" fmla="*/ 972 w 2254"/>
                <a:gd name="T77" fmla="*/ 292 h 3606"/>
                <a:gd name="T78" fmla="*/ 996 w 2254"/>
                <a:gd name="T79" fmla="*/ 126 h 3606"/>
                <a:gd name="T80" fmla="*/ 1004 w 2254"/>
                <a:gd name="T81" fmla="*/ 63 h 3606"/>
                <a:gd name="T82" fmla="*/ 672 w 2254"/>
                <a:gd name="T83" fmla="*/ 0 h 3606"/>
                <a:gd name="T84" fmla="*/ 553 w 2254"/>
                <a:gd name="T85" fmla="*/ 593 h 3606"/>
                <a:gd name="T86" fmla="*/ 450 w 2254"/>
                <a:gd name="T87" fmla="*/ 1051 h 3606"/>
                <a:gd name="T88" fmla="*/ 442 w 2254"/>
                <a:gd name="T89" fmla="*/ 1249 h 3606"/>
                <a:gd name="T90" fmla="*/ 435 w 2254"/>
                <a:gd name="T91" fmla="*/ 1328 h 3606"/>
                <a:gd name="T92" fmla="*/ 482 w 2254"/>
                <a:gd name="T93" fmla="*/ 1486 h 3606"/>
                <a:gd name="T94" fmla="*/ 522 w 2254"/>
                <a:gd name="T95" fmla="*/ 1628 h 3606"/>
                <a:gd name="T96" fmla="*/ 442 w 2254"/>
                <a:gd name="T97" fmla="*/ 1747 h 3606"/>
                <a:gd name="T98" fmla="*/ 371 w 2254"/>
                <a:gd name="T99" fmla="*/ 1818 h 3606"/>
                <a:gd name="T100" fmla="*/ 355 w 2254"/>
                <a:gd name="T101" fmla="*/ 1889 h 3606"/>
                <a:gd name="T102" fmla="*/ 174 w 2254"/>
                <a:gd name="T103" fmla="*/ 2079 h 3606"/>
                <a:gd name="T104" fmla="*/ 229 w 2254"/>
                <a:gd name="T105" fmla="*/ 2182 h 3606"/>
                <a:gd name="T106" fmla="*/ 229 w 2254"/>
                <a:gd name="T107" fmla="*/ 2277 h 3606"/>
                <a:gd name="T108" fmla="*/ 221 w 2254"/>
                <a:gd name="T109" fmla="*/ 2340 h 3606"/>
                <a:gd name="T110" fmla="*/ 174 w 2254"/>
                <a:gd name="T111" fmla="*/ 2435 h 3606"/>
                <a:gd name="T112" fmla="*/ 0 w 2254"/>
                <a:gd name="T113" fmla="*/ 3217 h 3606"/>
                <a:gd name="T114" fmla="*/ 2063 w 2254"/>
                <a:gd name="T115" fmla="*/ 3605 h 3606"/>
                <a:gd name="T116" fmla="*/ 2253 w 2254"/>
                <a:gd name="T117" fmla="*/ 2427 h 3606"/>
                <a:gd name="T118" fmla="*/ 2213 w 2254"/>
                <a:gd name="T119" fmla="*/ 2364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4" h="3606">
                  <a:moveTo>
                    <a:pt x="2213" y="2364"/>
                  </a:moveTo>
                  <a:lnTo>
                    <a:pt x="2213" y="2364"/>
                  </a:lnTo>
                  <a:cubicBezTo>
                    <a:pt x="2205" y="2316"/>
                    <a:pt x="2174" y="2316"/>
                    <a:pt x="2142" y="2292"/>
                  </a:cubicBezTo>
                  <a:cubicBezTo>
                    <a:pt x="2111" y="2277"/>
                    <a:pt x="2126" y="2348"/>
                    <a:pt x="2079" y="2395"/>
                  </a:cubicBezTo>
                  <a:cubicBezTo>
                    <a:pt x="2031" y="2435"/>
                    <a:pt x="2079" y="2395"/>
                    <a:pt x="2039" y="2371"/>
                  </a:cubicBezTo>
                  <a:cubicBezTo>
                    <a:pt x="2000" y="2348"/>
                    <a:pt x="2024" y="2364"/>
                    <a:pt x="1992" y="2371"/>
                  </a:cubicBezTo>
                  <a:cubicBezTo>
                    <a:pt x="1952" y="2379"/>
                    <a:pt x="1929" y="2371"/>
                    <a:pt x="1897" y="2348"/>
                  </a:cubicBezTo>
                  <a:cubicBezTo>
                    <a:pt x="1865" y="2324"/>
                    <a:pt x="1850" y="2332"/>
                    <a:pt x="1834" y="2340"/>
                  </a:cubicBezTo>
                  <a:cubicBezTo>
                    <a:pt x="1818" y="2348"/>
                    <a:pt x="1802" y="2371"/>
                    <a:pt x="1778" y="2371"/>
                  </a:cubicBezTo>
                  <a:cubicBezTo>
                    <a:pt x="1747" y="2364"/>
                    <a:pt x="1739" y="2355"/>
                    <a:pt x="1707" y="2348"/>
                  </a:cubicBezTo>
                  <a:cubicBezTo>
                    <a:pt x="1676" y="2332"/>
                    <a:pt x="1676" y="2355"/>
                    <a:pt x="1652" y="2387"/>
                  </a:cubicBezTo>
                  <a:cubicBezTo>
                    <a:pt x="1628" y="2411"/>
                    <a:pt x="1628" y="2371"/>
                    <a:pt x="1620" y="2355"/>
                  </a:cubicBezTo>
                  <a:cubicBezTo>
                    <a:pt x="1605" y="2332"/>
                    <a:pt x="1589" y="2269"/>
                    <a:pt x="1589" y="2229"/>
                  </a:cubicBezTo>
                  <a:cubicBezTo>
                    <a:pt x="1589" y="2190"/>
                    <a:pt x="1573" y="2166"/>
                    <a:pt x="1518" y="2158"/>
                  </a:cubicBezTo>
                  <a:cubicBezTo>
                    <a:pt x="1454" y="2142"/>
                    <a:pt x="1478" y="2126"/>
                    <a:pt x="1494" y="2079"/>
                  </a:cubicBezTo>
                  <a:cubicBezTo>
                    <a:pt x="1510" y="2031"/>
                    <a:pt x="1502" y="2000"/>
                    <a:pt x="1478" y="1960"/>
                  </a:cubicBezTo>
                  <a:cubicBezTo>
                    <a:pt x="1446" y="1921"/>
                    <a:pt x="1439" y="1889"/>
                    <a:pt x="1423" y="1850"/>
                  </a:cubicBezTo>
                  <a:cubicBezTo>
                    <a:pt x="1407" y="1818"/>
                    <a:pt x="1439" y="1787"/>
                    <a:pt x="1439" y="1739"/>
                  </a:cubicBezTo>
                  <a:cubicBezTo>
                    <a:pt x="1431" y="1700"/>
                    <a:pt x="1383" y="1723"/>
                    <a:pt x="1352" y="1747"/>
                  </a:cubicBezTo>
                  <a:cubicBezTo>
                    <a:pt x="1328" y="1778"/>
                    <a:pt x="1312" y="1778"/>
                    <a:pt x="1257" y="1794"/>
                  </a:cubicBezTo>
                  <a:cubicBezTo>
                    <a:pt x="1194" y="1802"/>
                    <a:pt x="1257" y="1794"/>
                    <a:pt x="1225" y="1771"/>
                  </a:cubicBezTo>
                  <a:cubicBezTo>
                    <a:pt x="1194" y="1747"/>
                    <a:pt x="1178" y="1747"/>
                    <a:pt x="1186" y="1739"/>
                  </a:cubicBezTo>
                  <a:cubicBezTo>
                    <a:pt x="1194" y="1723"/>
                    <a:pt x="1201" y="1700"/>
                    <a:pt x="1194" y="1668"/>
                  </a:cubicBezTo>
                  <a:cubicBezTo>
                    <a:pt x="1194" y="1636"/>
                    <a:pt x="1217" y="1644"/>
                    <a:pt x="1241" y="1644"/>
                  </a:cubicBezTo>
                  <a:cubicBezTo>
                    <a:pt x="1257" y="1644"/>
                    <a:pt x="1265" y="1581"/>
                    <a:pt x="1257" y="1565"/>
                  </a:cubicBezTo>
                  <a:cubicBezTo>
                    <a:pt x="1257" y="1541"/>
                    <a:pt x="1241" y="1502"/>
                    <a:pt x="1257" y="1454"/>
                  </a:cubicBezTo>
                  <a:cubicBezTo>
                    <a:pt x="1265" y="1415"/>
                    <a:pt x="1296" y="1383"/>
                    <a:pt x="1304" y="1367"/>
                  </a:cubicBezTo>
                  <a:cubicBezTo>
                    <a:pt x="1320" y="1344"/>
                    <a:pt x="1344" y="1296"/>
                    <a:pt x="1336" y="1249"/>
                  </a:cubicBezTo>
                  <a:cubicBezTo>
                    <a:pt x="1328" y="1201"/>
                    <a:pt x="1304" y="1257"/>
                    <a:pt x="1272" y="1249"/>
                  </a:cubicBezTo>
                  <a:cubicBezTo>
                    <a:pt x="1233" y="1241"/>
                    <a:pt x="1233" y="1194"/>
                    <a:pt x="1194" y="1162"/>
                  </a:cubicBezTo>
                  <a:cubicBezTo>
                    <a:pt x="1146" y="1130"/>
                    <a:pt x="1178" y="1130"/>
                    <a:pt x="1170" y="1083"/>
                  </a:cubicBezTo>
                  <a:cubicBezTo>
                    <a:pt x="1162" y="1036"/>
                    <a:pt x="1154" y="1036"/>
                    <a:pt x="1114" y="1012"/>
                  </a:cubicBezTo>
                  <a:cubicBezTo>
                    <a:pt x="1075" y="988"/>
                    <a:pt x="1099" y="956"/>
                    <a:pt x="1091" y="917"/>
                  </a:cubicBezTo>
                  <a:cubicBezTo>
                    <a:pt x="1083" y="877"/>
                    <a:pt x="1051" y="893"/>
                    <a:pt x="1035" y="870"/>
                  </a:cubicBezTo>
                  <a:cubicBezTo>
                    <a:pt x="1012" y="838"/>
                    <a:pt x="980" y="838"/>
                    <a:pt x="980" y="798"/>
                  </a:cubicBezTo>
                  <a:cubicBezTo>
                    <a:pt x="980" y="767"/>
                    <a:pt x="1004" y="735"/>
                    <a:pt x="1004" y="696"/>
                  </a:cubicBezTo>
                  <a:cubicBezTo>
                    <a:pt x="996" y="656"/>
                    <a:pt x="941" y="577"/>
                    <a:pt x="925" y="545"/>
                  </a:cubicBezTo>
                  <a:cubicBezTo>
                    <a:pt x="917" y="514"/>
                    <a:pt x="933" y="482"/>
                    <a:pt x="941" y="450"/>
                  </a:cubicBezTo>
                  <a:cubicBezTo>
                    <a:pt x="941" y="419"/>
                    <a:pt x="964" y="332"/>
                    <a:pt x="972" y="292"/>
                  </a:cubicBezTo>
                  <a:cubicBezTo>
                    <a:pt x="988" y="253"/>
                    <a:pt x="996" y="158"/>
                    <a:pt x="996" y="126"/>
                  </a:cubicBezTo>
                  <a:cubicBezTo>
                    <a:pt x="996" y="111"/>
                    <a:pt x="996" y="79"/>
                    <a:pt x="1004" y="63"/>
                  </a:cubicBezTo>
                  <a:cubicBezTo>
                    <a:pt x="885" y="39"/>
                    <a:pt x="775" y="16"/>
                    <a:pt x="672" y="0"/>
                  </a:cubicBezTo>
                  <a:cubicBezTo>
                    <a:pt x="648" y="111"/>
                    <a:pt x="561" y="561"/>
                    <a:pt x="553" y="593"/>
                  </a:cubicBezTo>
                  <a:cubicBezTo>
                    <a:pt x="545" y="617"/>
                    <a:pt x="466" y="1020"/>
                    <a:pt x="450" y="1051"/>
                  </a:cubicBezTo>
                  <a:cubicBezTo>
                    <a:pt x="427" y="1083"/>
                    <a:pt x="427" y="1225"/>
                    <a:pt x="442" y="1249"/>
                  </a:cubicBezTo>
                  <a:cubicBezTo>
                    <a:pt x="450" y="1265"/>
                    <a:pt x="435" y="1312"/>
                    <a:pt x="435" y="1328"/>
                  </a:cubicBezTo>
                  <a:cubicBezTo>
                    <a:pt x="427" y="1352"/>
                    <a:pt x="435" y="1454"/>
                    <a:pt x="482" y="1486"/>
                  </a:cubicBezTo>
                  <a:cubicBezTo>
                    <a:pt x="529" y="1526"/>
                    <a:pt x="545" y="1613"/>
                    <a:pt x="522" y="1628"/>
                  </a:cubicBezTo>
                  <a:cubicBezTo>
                    <a:pt x="506" y="1644"/>
                    <a:pt x="442" y="1731"/>
                    <a:pt x="442" y="1747"/>
                  </a:cubicBezTo>
                  <a:cubicBezTo>
                    <a:pt x="442" y="1771"/>
                    <a:pt x="395" y="1794"/>
                    <a:pt x="371" y="1818"/>
                  </a:cubicBezTo>
                  <a:cubicBezTo>
                    <a:pt x="348" y="1850"/>
                    <a:pt x="348" y="1873"/>
                    <a:pt x="355" y="1889"/>
                  </a:cubicBezTo>
                  <a:cubicBezTo>
                    <a:pt x="355" y="1897"/>
                    <a:pt x="166" y="2040"/>
                    <a:pt x="174" y="2079"/>
                  </a:cubicBezTo>
                  <a:cubicBezTo>
                    <a:pt x="182" y="2126"/>
                    <a:pt x="166" y="2158"/>
                    <a:pt x="229" y="2182"/>
                  </a:cubicBezTo>
                  <a:cubicBezTo>
                    <a:pt x="284" y="2213"/>
                    <a:pt x="245" y="2253"/>
                    <a:pt x="229" y="2277"/>
                  </a:cubicBezTo>
                  <a:cubicBezTo>
                    <a:pt x="221" y="2292"/>
                    <a:pt x="237" y="2316"/>
                    <a:pt x="221" y="2340"/>
                  </a:cubicBezTo>
                  <a:cubicBezTo>
                    <a:pt x="205" y="2364"/>
                    <a:pt x="174" y="2411"/>
                    <a:pt x="174" y="2435"/>
                  </a:cubicBezTo>
                  <a:cubicBezTo>
                    <a:pt x="174" y="2458"/>
                    <a:pt x="31" y="3075"/>
                    <a:pt x="0" y="3217"/>
                  </a:cubicBezTo>
                  <a:cubicBezTo>
                    <a:pt x="640" y="3360"/>
                    <a:pt x="1352" y="3494"/>
                    <a:pt x="2063" y="3605"/>
                  </a:cubicBezTo>
                  <a:cubicBezTo>
                    <a:pt x="2253" y="2427"/>
                    <a:pt x="2253" y="2427"/>
                    <a:pt x="2253" y="2427"/>
                  </a:cubicBezTo>
                  <a:cubicBezTo>
                    <a:pt x="2229" y="2411"/>
                    <a:pt x="2221" y="2395"/>
                    <a:pt x="2213" y="236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66" name="Freeform 262"/>
            <p:cNvSpPr>
              <a:spLocks noChangeArrowheads="1"/>
            </p:cNvSpPr>
            <p:nvPr/>
          </p:nvSpPr>
          <p:spPr bwMode="auto">
            <a:xfrm>
              <a:off x="13658634" y="4199262"/>
              <a:ext cx="1194442" cy="1901831"/>
            </a:xfrm>
            <a:custGeom>
              <a:avLst/>
              <a:gdLst>
                <a:gd name="T0" fmla="*/ 8 w 2270"/>
                <a:gd name="T1" fmla="*/ 3233 h 3614"/>
                <a:gd name="T2" fmla="*/ 221 w 2270"/>
                <a:gd name="T3" fmla="*/ 2356 h 3614"/>
                <a:gd name="T4" fmla="*/ 237 w 2270"/>
                <a:gd name="T5" fmla="*/ 2277 h 3614"/>
                <a:gd name="T6" fmla="*/ 182 w 2270"/>
                <a:gd name="T7" fmla="*/ 2087 h 3614"/>
                <a:gd name="T8" fmla="*/ 379 w 2270"/>
                <a:gd name="T9" fmla="*/ 1826 h 3614"/>
                <a:gd name="T10" fmla="*/ 537 w 2270"/>
                <a:gd name="T11" fmla="*/ 1605 h 3614"/>
                <a:gd name="T12" fmla="*/ 450 w 2270"/>
                <a:gd name="T13" fmla="*/ 1257 h 3614"/>
                <a:gd name="T14" fmla="*/ 672 w 2270"/>
                <a:gd name="T15" fmla="*/ 0 h 3614"/>
                <a:gd name="T16" fmla="*/ 1012 w 2270"/>
                <a:gd name="T17" fmla="*/ 71 h 3614"/>
                <a:gd name="T18" fmla="*/ 949 w 2270"/>
                <a:gd name="T19" fmla="*/ 458 h 3614"/>
                <a:gd name="T20" fmla="*/ 1012 w 2270"/>
                <a:gd name="T21" fmla="*/ 704 h 3614"/>
                <a:gd name="T22" fmla="*/ 1043 w 2270"/>
                <a:gd name="T23" fmla="*/ 869 h 3614"/>
                <a:gd name="T24" fmla="*/ 1122 w 2270"/>
                <a:gd name="T25" fmla="*/ 1012 h 3614"/>
                <a:gd name="T26" fmla="*/ 1202 w 2270"/>
                <a:gd name="T27" fmla="*/ 1170 h 3614"/>
                <a:gd name="T28" fmla="*/ 1312 w 2270"/>
                <a:gd name="T29" fmla="*/ 1241 h 3614"/>
                <a:gd name="T30" fmla="*/ 1312 w 2270"/>
                <a:gd name="T31" fmla="*/ 1375 h 3614"/>
                <a:gd name="T32" fmla="*/ 1249 w 2270"/>
                <a:gd name="T33" fmla="*/ 1652 h 3614"/>
                <a:gd name="T34" fmla="*/ 1209 w 2270"/>
                <a:gd name="T35" fmla="*/ 1676 h 3614"/>
                <a:gd name="T36" fmla="*/ 1233 w 2270"/>
                <a:gd name="T37" fmla="*/ 1771 h 3614"/>
                <a:gd name="T38" fmla="*/ 1360 w 2270"/>
                <a:gd name="T39" fmla="*/ 1755 h 3614"/>
                <a:gd name="T40" fmla="*/ 1439 w 2270"/>
                <a:gd name="T41" fmla="*/ 1858 h 3614"/>
                <a:gd name="T42" fmla="*/ 1494 w 2270"/>
                <a:gd name="T43" fmla="*/ 2111 h 3614"/>
                <a:gd name="T44" fmla="*/ 1628 w 2270"/>
                <a:gd name="T45" fmla="*/ 2356 h 3614"/>
                <a:gd name="T46" fmla="*/ 1668 w 2270"/>
                <a:gd name="T47" fmla="*/ 2372 h 3614"/>
                <a:gd name="T48" fmla="*/ 1826 w 2270"/>
                <a:gd name="T49" fmla="*/ 2356 h 3614"/>
                <a:gd name="T50" fmla="*/ 1913 w 2270"/>
                <a:gd name="T51" fmla="*/ 2356 h 3614"/>
                <a:gd name="T52" fmla="*/ 2024 w 2270"/>
                <a:gd name="T53" fmla="*/ 2363 h 3614"/>
                <a:gd name="T54" fmla="*/ 2119 w 2270"/>
                <a:gd name="T55" fmla="*/ 2332 h 3614"/>
                <a:gd name="T56" fmla="*/ 2221 w 2270"/>
                <a:gd name="T57" fmla="*/ 2372 h 3614"/>
                <a:gd name="T58" fmla="*/ 8 w 2270"/>
                <a:gd name="T59" fmla="*/ 3225 h 3614"/>
                <a:gd name="T60" fmla="*/ 2213 w 2270"/>
                <a:gd name="T61" fmla="*/ 2372 h 3614"/>
                <a:gd name="T62" fmla="*/ 2126 w 2270"/>
                <a:gd name="T63" fmla="*/ 2332 h 3614"/>
                <a:gd name="T64" fmla="*/ 2055 w 2270"/>
                <a:gd name="T65" fmla="*/ 2419 h 3614"/>
                <a:gd name="T66" fmla="*/ 2024 w 2270"/>
                <a:gd name="T67" fmla="*/ 2372 h 3614"/>
                <a:gd name="T68" fmla="*/ 1873 w 2270"/>
                <a:gd name="T69" fmla="*/ 2348 h 3614"/>
                <a:gd name="T70" fmla="*/ 1786 w 2270"/>
                <a:gd name="T71" fmla="*/ 2379 h 3614"/>
                <a:gd name="T72" fmla="*/ 1676 w 2270"/>
                <a:gd name="T73" fmla="*/ 2372 h 3614"/>
                <a:gd name="T74" fmla="*/ 1620 w 2270"/>
                <a:gd name="T75" fmla="*/ 2363 h 3614"/>
                <a:gd name="T76" fmla="*/ 1486 w 2270"/>
                <a:gd name="T77" fmla="*/ 2111 h 3614"/>
                <a:gd name="T78" fmla="*/ 1431 w 2270"/>
                <a:gd name="T79" fmla="*/ 1866 h 3614"/>
                <a:gd name="T80" fmla="*/ 1367 w 2270"/>
                <a:gd name="T81" fmla="*/ 1763 h 3614"/>
                <a:gd name="T82" fmla="*/ 1233 w 2270"/>
                <a:gd name="T83" fmla="*/ 1795 h 3614"/>
                <a:gd name="T84" fmla="*/ 1194 w 2270"/>
                <a:gd name="T85" fmla="*/ 1747 h 3614"/>
                <a:gd name="T86" fmla="*/ 1233 w 2270"/>
                <a:gd name="T87" fmla="*/ 1644 h 3614"/>
                <a:gd name="T88" fmla="*/ 1257 w 2270"/>
                <a:gd name="T89" fmla="*/ 1462 h 3614"/>
                <a:gd name="T90" fmla="*/ 1336 w 2270"/>
                <a:gd name="T91" fmla="*/ 1241 h 3614"/>
                <a:gd name="T92" fmla="*/ 1241 w 2270"/>
                <a:gd name="T93" fmla="*/ 1225 h 3614"/>
                <a:gd name="T94" fmla="*/ 1138 w 2270"/>
                <a:gd name="T95" fmla="*/ 1036 h 3614"/>
                <a:gd name="T96" fmla="*/ 1067 w 2270"/>
                <a:gd name="T97" fmla="*/ 893 h 3614"/>
                <a:gd name="T98" fmla="*/ 996 w 2270"/>
                <a:gd name="T99" fmla="*/ 767 h 3614"/>
                <a:gd name="T100" fmla="*/ 933 w 2270"/>
                <a:gd name="T101" fmla="*/ 490 h 3614"/>
                <a:gd name="T102" fmla="*/ 1004 w 2270"/>
                <a:gd name="T103" fmla="*/ 71 h 3614"/>
                <a:gd name="T104" fmla="*/ 458 w 2270"/>
                <a:gd name="T105" fmla="*/ 1059 h 3614"/>
                <a:gd name="T106" fmla="*/ 490 w 2270"/>
                <a:gd name="T107" fmla="*/ 1494 h 3614"/>
                <a:gd name="T108" fmla="*/ 411 w 2270"/>
                <a:gd name="T109" fmla="*/ 1810 h 3614"/>
                <a:gd name="T110" fmla="*/ 308 w 2270"/>
                <a:gd name="T111" fmla="*/ 1952 h 3614"/>
                <a:gd name="T112" fmla="*/ 269 w 2270"/>
                <a:gd name="T113" fmla="*/ 2221 h 3614"/>
                <a:gd name="T114" fmla="*/ 237 w 2270"/>
                <a:gd name="T115" fmla="*/ 2348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3614">
                  <a:moveTo>
                    <a:pt x="2071" y="3613"/>
                  </a:moveTo>
                  <a:lnTo>
                    <a:pt x="2071" y="3613"/>
                  </a:lnTo>
                  <a:lnTo>
                    <a:pt x="2071" y="3613"/>
                  </a:lnTo>
                  <a:cubicBezTo>
                    <a:pt x="1431" y="3518"/>
                    <a:pt x="735" y="3391"/>
                    <a:pt x="8" y="3233"/>
                  </a:cubicBezTo>
                  <a:cubicBezTo>
                    <a:pt x="0" y="3233"/>
                    <a:pt x="0" y="3233"/>
                    <a:pt x="0" y="3233"/>
                  </a:cubicBezTo>
                  <a:cubicBezTo>
                    <a:pt x="0" y="3225"/>
                    <a:pt x="0" y="3225"/>
                    <a:pt x="0" y="3225"/>
                  </a:cubicBezTo>
                  <a:cubicBezTo>
                    <a:pt x="87" y="2854"/>
                    <a:pt x="182" y="2459"/>
                    <a:pt x="182" y="2443"/>
                  </a:cubicBezTo>
                  <a:cubicBezTo>
                    <a:pt x="182" y="2419"/>
                    <a:pt x="205" y="2379"/>
                    <a:pt x="221" y="2356"/>
                  </a:cubicBezTo>
                  <a:cubicBezTo>
                    <a:pt x="229" y="2348"/>
                    <a:pt x="229" y="2348"/>
                    <a:pt x="229" y="2348"/>
                  </a:cubicBezTo>
                  <a:cubicBezTo>
                    <a:pt x="237" y="2332"/>
                    <a:pt x="237" y="2324"/>
                    <a:pt x="229" y="2316"/>
                  </a:cubicBezTo>
                  <a:cubicBezTo>
                    <a:pt x="229" y="2300"/>
                    <a:pt x="229" y="2292"/>
                    <a:pt x="237" y="2285"/>
                  </a:cubicBezTo>
                  <a:cubicBezTo>
                    <a:pt x="237" y="2277"/>
                    <a:pt x="237" y="2277"/>
                    <a:pt x="237" y="2277"/>
                  </a:cubicBezTo>
                  <a:cubicBezTo>
                    <a:pt x="245" y="2269"/>
                    <a:pt x="269" y="2245"/>
                    <a:pt x="261" y="2221"/>
                  </a:cubicBezTo>
                  <a:cubicBezTo>
                    <a:pt x="261" y="2213"/>
                    <a:pt x="245" y="2206"/>
                    <a:pt x="229" y="2198"/>
                  </a:cubicBezTo>
                  <a:cubicBezTo>
                    <a:pt x="182" y="2174"/>
                    <a:pt x="182" y="2142"/>
                    <a:pt x="182" y="2111"/>
                  </a:cubicBezTo>
                  <a:cubicBezTo>
                    <a:pt x="182" y="2103"/>
                    <a:pt x="182" y="2095"/>
                    <a:pt x="182" y="2087"/>
                  </a:cubicBezTo>
                  <a:cubicBezTo>
                    <a:pt x="174" y="2063"/>
                    <a:pt x="237" y="2008"/>
                    <a:pt x="308" y="1945"/>
                  </a:cubicBezTo>
                  <a:cubicBezTo>
                    <a:pt x="332" y="1921"/>
                    <a:pt x="356" y="1897"/>
                    <a:pt x="356" y="1897"/>
                  </a:cubicBezTo>
                  <a:lnTo>
                    <a:pt x="356" y="1897"/>
                  </a:lnTo>
                  <a:cubicBezTo>
                    <a:pt x="356" y="1881"/>
                    <a:pt x="348" y="1850"/>
                    <a:pt x="379" y="1826"/>
                  </a:cubicBezTo>
                  <a:cubicBezTo>
                    <a:pt x="387" y="1818"/>
                    <a:pt x="395" y="1810"/>
                    <a:pt x="403" y="1802"/>
                  </a:cubicBezTo>
                  <a:cubicBezTo>
                    <a:pt x="427" y="1786"/>
                    <a:pt x="443" y="1771"/>
                    <a:pt x="443" y="1755"/>
                  </a:cubicBezTo>
                  <a:cubicBezTo>
                    <a:pt x="443" y="1731"/>
                    <a:pt x="506" y="1652"/>
                    <a:pt x="530" y="1628"/>
                  </a:cubicBezTo>
                  <a:cubicBezTo>
                    <a:pt x="537" y="1628"/>
                    <a:pt x="537" y="1621"/>
                    <a:pt x="537" y="1605"/>
                  </a:cubicBezTo>
                  <a:cubicBezTo>
                    <a:pt x="537" y="1573"/>
                    <a:pt x="514" y="1526"/>
                    <a:pt x="490" y="1502"/>
                  </a:cubicBezTo>
                  <a:cubicBezTo>
                    <a:pt x="443" y="1462"/>
                    <a:pt x="435" y="1360"/>
                    <a:pt x="435" y="1336"/>
                  </a:cubicBezTo>
                  <a:cubicBezTo>
                    <a:pt x="435" y="1328"/>
                    <a:pt x="443" y="1328"/>
                    <a:pt x="443" y="1320"/>
                  </a:cubicBezTo>
                  <a:cubicBezTo>
                    <a:pt x="450" y="1296"/>
                    <a:pt x="450" y="1273"/>
                    <a:pt x="450" y="1257"/>
                  </a:cubicBezTo>
                  <a:cubicBezTo>
                    <a:pt x="435" y="1233"/>
                    <a:pt x="435" y="1091"/>
                    <a:pt x="450" y="1059"/>
                  </a:cubicBezTo>
                  <a:cubicBezTo>
                    <a:pt x="466" y="1036"/>
                    <a:pt x="506" y="830"/>
                    <a:pt x="537" y="704"/>
                  </a:cubicBezTo>
                  <a:cubicBezTo>
                    <a:pt x="545" y="648"/>
                    <a:pt x="561" y="609"/>
                    <a:pt x="561" y="593"/>
                  </a:cubicBezTo>
                  <a:cubicBezTo>
                    <a:pt x="569" y="577"/>
                    <a:pt x="624" y="277"/>
                    <a:pt x="672" y="0"/>
                  </a:cubicBezTo>
                  <a:lnTo>
                    <a:pt x="672" y="0"/>
                  </a:lnTo>
                  <a:cubicBezTo>
                    <a:pt x="680" y="0"/>
                    <a:pt x="680" y="0"/>
                    <a:pt x="680" y="0"/>
                  </a:cubicBezTo>
                  <a:cubicBezTo>
                    <a:pt x="783" y="24"/>
                    <a:pt x="893" y="47"/>
                    <a:pt x="1012" y="71"/>
                  </a:cubicBezTo>
                  <a:lnTo>
                    <a:pt x="1012" y="71"/>
                  </a:lnTo>
                  <a:lnTo>
                    <a:pt x="1012" y="71"/>
                  </a:lnTo>
                  <a:cubicBezTo>
                    <a:pt x="1012" y="95"/>
                    <a:pt x="1004" y="119"/>
                    <a:pt x="1004" y="134"/>
                  </a:cubicBezTo>
                  <a:cubicBezTo>
                    <a:pt x="1004" y="166"/>
                    <a:pt x="1004" y="261"/>
                    <a:pt x="988" y="300"/>
                  </a:cubicBezTo>
                  <a:cubicBezTo>
                    <a:pt x="972" y="340"/>
                    <a:pt x="956" y="427"/>
                    <a:pt x="949" y="458"/>
                  </a:cubicBezTo>
                  <a:cubicBezTo>
                    <a:pt x="949" y="466"/>
                    <a:pt x="949" y="482"/>
                    <a:pt x="941" y="490"/>
                  </a:cubicBezTo>
                  <a:cubicBezTo>
                    <a:pt x="933" y="514"/>
                    <a:pt x="933" y="530"/>
                    <a:pt x="941" y="553"/>
                  </a:cubicBezTo>
                  <a:cubicBezTo>
                    <a:pt x="941" y="569"/>
                    <a:pt x="956" y="585"/>
                    <a:pt x="964" y="601"/>
                  </a:cubicBezTo>
                  <a:cubicBezTo>
                    <a:pt x="988" y="640"/>
                    <a:pt x="1012" y="680"/>
                    <a:pt x="1012" y="704"/>
                  </a:cubicBezTo>
                  <a:cubicBezTo>
                    <a:pt x="1012" y="727"/>
                    <a:pt x="1012" y="743"/>
                    <a:pt x="1004" y="767"/>
                  </a:cubicBezTo>
                  <a:cubicBezTo>
                    <a:pt x="996" y="783"/>
                    <a:pt x="996" y="798"/>
                    <a:pt x="996" y="806"/>
                  </a:cubicBezTo>
                  <a:cubicBezTo>
                    <a:pt x="996" y="830"/>
                    <a:pt x="1004" y="838"/>
                    <a:pt x="1020" y="854"/>
                  </a:cubicBezTo>
                  <a:cubicBezTo>
                    <a:pt x="1027" y="854"/>
                    <a:pt x="1036" y="862"/>
                    <a:pt x="1043" y="869"/>
                  </a:cubicBezTo>
                  <a:cubicBezTo>
                    <a:pt x="1051" y="885"/>
                    <a:pt x="1059" y="885"/>
                    <a:pt x="1067" y="885"/>
                  </a:cubicBezTo>
                  <a:cubicBezTo>
                    <a:pt x="1083" y="893"/>
                    <a:pt x="1099" y="893"/>
                    <a:pt x="1107" y="925"/>
                  </a:cubicBezTo>
                  <a:cubicBezTo>
                    <a:pt x="1107" y="933"/>
                    <a:pt x="1107" y="949"/>
                    <a:pt x="1107" y="964"/>
                  </a:cubicBezTo>
                  <a:cubicBezTo>
                    <a:pt x="1099" y="980"/>
                    <a:pt x="1099" y="1004"/>
                    <a:pt x="1122" y="1012"/>
                  </a:cubicBezTo>
                  <a:cubicBezTo>
                    <a:pt x="1130" y="1020"/>
                    <a:pt x="1138" y="1020"/>
                    <a:pt x="1146" y="1028"/>
                  </a:cubicBezTo>
                  <a:cubicBezTo>
                    <a:pt x="1170" y="1044"/>
                    <a:pt x="1178" y="1051"/>
                    <a:pt x="1186" y="1091"/>
                  </a:cubicBezTo>
                  <a:cubicBezTo>
                    <a:pt x="1186" y="1107"/>
                    <a:pt x="1186" y="1122"/>
                    <a:pt x="1178" y="1131"/>
                  </a:cubicBezTo>
                  <a:cubicBezTo>
                    <a:pt x="1178" y="1146"/>
                    <a:pt x="1178" y="1146"/>
                    <a:pt x="1202" y="1170"/>
                  </a:cubicBezTo>
                  <a:cubicBezTo>
                    <a:pt x="1225" y="1186"/>
                    <a:pt x="1233" y="1202"/>
                    <a:pt x="1249" y="1217"/>
                  </a:cubicBezTo>
                  <a:cubicBezTo>
                    <a:pt x="1257" y="1233"/>
                    <a:pt x="1265" y="1249"/>
                    <a:pt x="1280" y="1249"/>
                  </a:cubicBezTo>
                  <a:cubicBezTo>
                    <a:pt x="1280" y="1257"/>
                    <a:pt x="1280" y="1257"/>
                    <a:pt x="1289" y="1257"/>
                  </a:cubicBezTo>
                  <a:cubicBezTo>
                    <a:pt x="1296" y="1257"/>
                    <a:pt x="1304" y="1249"/>
                    <a:pt x="1312" y="1241"/>
                  </a:cubicBezTo>
                  <a:cubicBezTo>
                    <a:pt x="1320" y="1241"/>
                    <a:pt x="1328" y="1233"/>
                    <a:pt x="1336" y="1233"/>
                  </a:cubicBezTo>
                  <a:cubicBezTo>
                    <a:pt x="1344" y="1233"/>
                    <a:pt x="1344" y="1249"/>
                    <a:pt x="1344" y="1257"/>
                  </a:cubicBezTo>
                  <a:cubicBezTo>
                    <a:pt x="1352" y="1296"/>
                    <a:pt x="1336" y="1352"/>
                    <a:pt x="1320" y="1375"/>
                  </a:cubicBezTo>
                  <a:cubicBezTo>
                    <a:pt x="1312" y="1375"/>
                    <a:pt x="1312" y="1375"/>
                    <a:pt x="1312" y="1375"/>
                  </a:cubicBezTo>
                  <a:cubicBezTo>
                    <a:pt x="1296" y="1399"/>
                    <a:pt x="1273" y="1431"/>
                    <a:pt x="1265" y="1462"/>
                  </a:cubicBezTo>
                  <a:cubicBezTo>
                    <a:pt x="1257" y="1502"/>
                    <a:pt x="1265" y="1542"/>
                    <a:pt x="1273" y="1565"/>
                  </a:cubicBezTo>
                  <a:cubicBezTo>
                    <a:pt x="1273" y="1589"/>
                    <a:pt x="1273" y="1628"/>
                    <a:pt x="1257" y="1644"/>
                  </a:cubicBezTo>
                  <a:cubicBezTo>
                    <a:pt x="1257" y="1652"/>
                    <a:pt x="1249" y="1652"/>
                    <a:pt x="1249" y="1652"/>
                  </a:cubicBezTo>
                  <a:cubicBezTo>
                    <a:pt x="1241" y="1652"/>
                    <a:pt x="1241" y="1652"/>
                    <a:pt x="1241" y="1652"/>
                  </a:cubicBezTo>
                  <a:cubicBezTo>
                    <a:pt x="1233" y="1652"/>
                    <a:pt x="1233" y="1652"/>
                    <a:pt x="1233" y="1652"/>
                  </a:cubicBezTo>
                  <a:cubicBezTo>
                    <a:pt x="1225" y="1652"/>
                    <a:pt x="1217" y="1652"/>
                    <a:pt x="1209" y="1660"/>
                  </a:cubicBezTo>
                  <a:cubicBezTo>
                    <a:pt x="1209" y="1660"/>
                    <a:pt x="1209" y="1668"/>
                    <a:pt x="1209" y="1676"/>
                  </a:cubicBezTo>
                  <a:cubicBezTo>
                    <a:pt x="1209" y="1708"/>
                    <a:pt x="1202" y="1731"/>
                    <a:pt x="1194" y="1747"/>
                  </a:cubicBezTo>
                  <a:lnTo>
                    <a:pt x="1194" y="1747"/>
                  </a:lnTo>
                  <a:cubicBezTo>
                    <a:pt x="1194" y="1755"/>
                    <a:pt x="1194" y="1755"/>
                    <a:pt x="1202" y="1755"/>
                  </a:cubicBezTo>
                  <a:cubicBezTo>
                    <a:pt x="1209" y="1763"/>
                    <a:pt x="1217" y="1763"/>
                    <a:pt x="1233" y="1771"/>
                  </a:cubicBezTo>
                  <a:cubicBezTo>
                    <a:pt x="1241" y="1779"/>
                    <a:pt x="1241" y="1786"/>
                    <a:pt x="1241" y="1786"/>
                  </a:cubicBezTo>
                  <a:cubicBezTo>
                    <a:pt x="1241" y="1795"/>
                    <a:pt x="1241" y="1795"/>
                    <a:pt x="1241" y="1802"/>
                  </a:cubicBezTo>
                  <a:cubicBezTo>
                    <a:pt x="1241" y="1795"/>
                    <a:pt x="1249" y="1795"/>
                    <a:pt x="1257" y="1795"/>
                  </a:cubicBezTo>
                  <a:cubicBezTo>
                    <a:pt x="1320" y="1786"/>
                    <a:pt x="1336" y="1779"/>
                    <a:pt x="1360" y="1755"/>
                  </a:cubicBezTo>
                  <a:cubicBezTo>
                    <a:pt x="1375" y="1739"/>
                    <a:pt x="1407" y="1723"/>
                    <a:pt x="1423" y="1723"/>
                  </a:cubicBezTo>
                  <a:cubicBezTo>
                    <a:pt x="1431" y="1723"/>
                    <a:pt x="1447" y="1731"/>
                    <a:pt x="1447" y="1747"/>
                  </a:cubicBezTo>
                  <a:cubicBezTo>
                    <a:pt x="1447" y="1771"/>
                    <a:pt x="1447" y="1786"/>
                    <a:pt x="1439" y="1802"/>
                  </a:cubicBezTo>
                  <a:cubicBezTo>
                    <a:pt x="1431" y="1818"/>
                    <a:pt x="1431" y="1842"/>
                    <a:pt x="1439" y="1858"/>
                  </a:cubicBezTo>
                  <a:cubicBezTo>
                    <a:pt x="1439" y="1866"/>
                    <a:pt x="1439" y="1866"/>
                    <a:pt x="1439" y="1873"/>
                  </a:cubicBezTo>
                  <a:cubicBezTo>
                    <a:pt x="1454" y="1905"/>
                    <a:pt x="1462" y="1929"/>
                    <a:pt x="1486" y="1961"/>
                  </a:cubicBezTo>
                  <a:cubicBezTo>
                    <a:pt x="1518" y="2000"/>
                    <a:pt x="1518" y="2039"/>
                    <a:pt x="1510" y="2087"/>
                  </a:cubicBezTo>
                  <a:cubicBezTo>
                    <a:pt x="1502" y="2095"/>
                    <a:pt x="1502" y="2103"/>
                    <a:pt x="1494" y="2111"/>
                  </a:cubicBezTo>
                  <a:cubicBezTo>
                    <a:pt x="1494" y="2126"/>
                    <a:pt x="1486" y="2134"/>
                    <a:pt x="1486" y="2142"/>
                  </a:cubicBezTo>
                  <a:cubicBezTo>
                    <a:pt x="1494" y="2150"/>
                    <a:pt x="1502" y="2158"/>
                    <a:pt x="1526" y="2158"/>
                  </a:cubicBezTo>
                  <a:cubicBezTo>
                    <a:pt x="1581" y="2174"/>
                    <a:pt x="1597" y="2190"/>
                    <a:pt x="1597" y="2237"/>
                  </a:cubicBezTo>
                  <a:cubicBezTo>
                    <a:pt x="1597" y="2277"/>
                    <a:pt x="1620" y="2340"/>
                    <a:pt x="1628" y="2356"/>
                  </a:cubicBezTo>
                  <a:cubicBezTo>
                    <a:pt x="1636" y="2363"/>
                    <a:pt x="1636" y="2372"/>
                    <a:pt x="1636" y="2379"/>
                  </a:cubicBezTo>
                  <a:cubicBezTo>
                    <a:pt x="1644" y="2387"/>
                    <a:pt x="1644" y="2395"/>
                    <a:pt x="1652" y="2395"/>
                  </a:cubicBezTo>
                  <a:cubicBezTo>
                    <a:pt x="1652" y="2395"/>
                    <a:pt x="1652" y="2395"/>
                    <a:pt x="1660" y="2387"/>
                  </a:cubicBezTo>
                  <a:cubicBezTo>
                    <a:pt x="1668" y="2379"/>
                    <a:pt x="1668" y="2372"/>
                    <a:pt x="1668" y="2372"/>
                  </a:cubicBezTo>
                  <a:cubicBezTo>
                    <a:pt x="1684" y="2348"/>
                    <a:pt x="1692" y="2340"/>
                    <a:pt x="1715" y="2348"/>
                  </a:cubicBezTo>
                  <a:cubicBezTo>
                    <a:pt x="1731" y="2356"/>
                    <a:pt x="1739" y="2356"/>
                    <a:pt x="1747" y="2363"/>
                  </a:cubicBezTo>
                  <a:cubicBezTo>
                    <a:pt x="1763" y="2372"/>
                    <a:pt x="1771" y="2372"/>
                    <a:pt x="1786" y="2372"/>
                  </a:cubicBezTo>
                  <a:cubicBezTo>
                    <a:pt x="1802" y="2379"/>
                    <a:pt x="1810" y="2363"/>
                    <a:pt x="1826" y="2356"/>
                  </a:cubicBezTo>
                  <a:cubicBezTo>
                    <a:pt x="1826" y="2356"/>
                    <a:pt x="1834" y="2348"/>
                    <a:pt x="1842" y="2348"/>
                  </a:cubicBezTo>
                  <a:lnTo>
                    <a:pt x="1842" y="2348"/>
                  </a:lnTo>
                  <a:cubicBezTo>
                    <a:pt x="1850" y="2340"/>
                    <a:pt x="1858" y="2340"/>
                    <a:pt x="1873" y="2340"/>
                  </a:cubicBezTo>
                  <a:cubicBezTo>
                    <a:pt x="1881" y="2340"/>
                    <a:pt x="1897" y="2340"/>
                    <a:pt x="1913" y="2356"/>
                  </a:cubicBezTo>
                  <a:cubicBezTo>
                    <a:pt x="1937" y="2372"/>
                    <a:pt x="1953" y="2379"/>
                    <a:pt x="1976" y="2379"/>
                  </a:cubicBezTo>
                  <a:cubicBezTo>
                    <a:pt x="1984" y="2379"/>
                    <a:pt x="1984" y="2379"/>
                    <a:pt x="1992" y="2379"/>
                  </a:cubicBezTo>
                  <a:cubicBezTo>
                    <a:pt x="2008" y="2372"/>
                    <a:pt x="2016" y="2372"/>
                    <a:pt x="2016" y="2372"/>
                  </a:cubicBezTo>
                  <a:cubicBezTo>
                    <a:pt x="2016" y="2363"/>
                    <a:pt x="2024" y="2363"/>
                    <a:pt x="2024" y="2363"/>
                  </a:cubicBezTo>
                  <a:cubicBezTo>
                    <a:pt x="2032" y="2363"/>
                    <a:pt x="2039" y="2363"/>
                    <a:pt x="2047" y="2372"/>
                  </a:cubicBezTo>
                  <a:cubicBezTo>
                    <a:pt x="2071" y="2387"/>
                    <a:pt x="2063" y="2403"/>
                    <a:pt x="2063" y="2411"/>
                  </a:cubicBezTo>
                  <a:cubicBezTo>
                    <a:pt x="2071" y="2411"/>
                    <a:pt x="2071" y="2403"/>
                    <a:pt x="2079" y="2395"/>
                  </a:cubicBezTo>
                  <a:cubicBezTo>
                    <a:pt x="2103" y="2379"/>
                    <a:pt x="2111" y="2348"/>
                    <a:pt x="2119" y="2332"/>
                  </a:cubicBezTo>
                  <a:cubicBezTo>
                    <a:pt x="2126" y="2308"/>
                    <a:pt x="2134" y="2300"/>
                    <a:pt x="2142" y="2300"/>
                  </a:cubicBezTo>
                  <a:cubicBezTo>
                    <a:pt x="2150" y="2300"/>
                    <a:pt x="2150" y="2300"/>
                    <a:pt x="2150" y="2300"/>
                  </a:cubicBezTo>
                  <a:cubicBezTo>
                    <a:pt x="2158" y="2300"/>
                    <a:pt x="2166" y="2308"/>
                    <a:pt x="2166" y="2308"/>
                  </a:cubicBezTo>
                  <a:cubicBezTo>
                    <a:pt x="2197" y="2324"/>
                    <a:pt x="2213" y="2332"/>
                    <a:pt x="2221" y="2372"/>
                  </a:cubicBezTo>
                  <a:cubicBezTo>
                    <a:pt x="2229" y="2403"/>
                    <a:pt x="2237" y="2419"/>
                    <a:pt x="2261" y="2427"/>
                  </a:cubicBezTo>
                  <a:cubicBezTo>
                    <a:pt x="2269" y="2427"/>
                    <a:pt x="2269" y="2427"/>
                    <a:pt x="2269" y="2427"/>
                  </a:cubicBezTo>
                  <a:lnTo>
                    <a:pt x="2071" y="3613"/>
                  </a:lnTo>
                  <a:close/>
                  <a:moveTo>
                    <a:pt x="8" y="3225"/>
                  </a:moveTo>
                  <a:lnTo>
                    <a:pt x="8" y="3225"/>
                  </a:lnTo>
                  <a:cubicBezTo>
                    <a:pt x="743" y="3383"/>
                    <a:pt x="1431" y="3510"/>
                    <a:pt x="2063" y="3605"/>
                  </a:cubicBezTo>
                  <a:cubicBezTo>
                    <a:pt x="2261" y="2435"/>
                    <a:pt x="2261" y="2435"/>
                    <a:pt x="2261" y="2435"/>
                  </a:cubicBezTo>
                  <a:cubicBezTo>
                    <a:pt x="2237" y="2419"/>
                    <a:pt x="2221" y="2403"/>
                    <a:pt x="2213" y="2372"/>
                  </a:cubicBezTo>
                  <a:cubicBezTo>
                    <a:pt x="2213" y="2340"/>
                    <a:pt x="2190" y="2324"/>
                    <a:pt x="2166" y="2316"/>
                  </a:cubicBezTo>
                  <a:cubicBezTo>
                    <a:pt x="2158" y="2316"/>
                    <a:pt x="2158" y="2308"/>
                    <a:pt x="2150" y="2308"/>
                  </a:cubicBezTo>
                  <a:lnTo>
                    <a:pt x="2142" y="2308"/>
                  </a:lnTo>
                  <a:cubicBezTo>
                    <a:pt x="2134" y="2308"/>
                    <a:pt x="2134" y="2316"/>
                    <a:pt x="2126" y="2332"/>
                  </a:cubicBezTo>
                  <a:cubicBezTo>
                    <a:pt x="2119" y="2356"/>
                    <a:pt x="2111" y="2379"/>
                    <a:pt x="2087" y="2403"/>
                  </a:cubicBezTo>
                  <a:cubicBezTo>
                    <a:pt x="2071" y="2419"/>
                    <a:pt x="2063" y="2427"/>
                    <a:pt x="2063" y="2427"/>
                  </a:cubicBezTo>
                  <a:lnTo>
                    <a:pt x="2063" y="2427"/>
                  </a:lnTo>
                  <a:cubicBezTo>
                    <a:pt x="2055" y="2419"/>
                    <a:pt x="2055" y="2419"/>
                    <a:pt x="2055" y="2419"/>
                  </a:cubicBezTo>
                  <a:cubicBezTo>
                    <a:pt x="2055" y="2419"/>
                    <a:pt x="2055" y="2419"/>
                    <a:pt x="2055" y="2411"/>
                  </a:cubicBezTo>
                  <a:cubicBezTo>
                    <a:pt x="2063" y="2403"/>
                    <a:pt x="2063" y="2387"/>
                    <a:pt x="2047" y="2379"/>
                  </a:cubicBezTo>
                  <a:cubicBezTo>
                    <a:pt x="2032" y="2372"/>
                    <a:pt x="2024" y="2372"/>
                    <a:pt x="2024" y="2372"/>
                  </a:cubicBezTo>
                  <a:lnTo>
                    <a:pt x="2024" y="2372"/>
                  </a:lnTo>
                  <a:cubicBezTo>
                    <a:pt x="2016" y="2379"/>
                    <a:pt x="2008" y="2379"/>
                    <a:pt x="2000" y="2387"/>
                  </a:cubicBezTo>
                  <a:cubicBezTo>
                    <a:pt x="1992" y="2387"/>
                    <a:pt x="1984" y="2387"/>
                    <a:pt x="1976" y="2387"/>
                  </a:cubicBezTo>
                  <a:cubicBezTo>
                    <a:pt x="1953" y="2387"/>
                    <a:pt x="1929" y="2379"/>
                    <a:pt x="1905" y="2356"/>
                  </a:cubicBezTo>
                  <a:cubicBezTo>
                    <a:pt x="1897" y="2348"/>
                    <a:pt x="1881" y="2348"/>
                    <a:pt x="1873" y="2348"/>
                  </a:cubicBezTo>
                  <a:cubicBezTo>
                    <a:pt x="1866" y="2348"/>
                    <a:pt x="1850" y="2348"/>
                    <a:pt x="1850" y="2348"/>
                  </a:cubicBezTo>
                  <a:cubicBezTo>
                    <a:pt x="1842" y="2348"/>
                    <a:pt x="1842" y="2356"/>
                    <a:pt x="1842" y="2356"/>
                  </a:cubicBezTo>
                  <a:cubicBezTo>
                    <a:pt x="1834" y="2356"/>
                    <a:pt x="1834" y="2356"/>
                    <a:pt x="1826" y="2363"/>
                  </a:cubicBezTo>
                  <a:cubicBezTo>
                    <a:pt x="1818" y="2372"/>
                    <a:pt x="1802" y="2379"/>
                    <a:pt x="1786" y="2379"/>
                  </a:cubicBezTo>
                  <a:cubicBezTo>
                    <a:pt x="1763" y="2379"/>
                    <a:pt x="1755" y="2372"/>
                    <a:pt x="1747" y="2372"/>
                  </a:cubicBezTo>
                  <a:cubicBezTo>
                    <a:pt x="1739" y="2363"/>
                    <a:pt x="1731" y="2363"/>
                    <a:pt x="1715" y="2356"/>
                  </a:cubicBezTo>
                  <a:cubicBezTo>
                    <a:pt x="1707" y="2356"/>
                    <a:pt x="1700" y="2356"/>
                    <a:pt x="1700" y="2356"/>
                  </a:cubicBezTo>
                  <a:cubicBezTo>
                    <a:pt x="1692" y="2356"/>
                    <a:pt x="1684" y="2356"/>
                    <a:pt x="1676" y="2372"/>
                  </a:cubicBezTo>
                  <a:cubicBezTo>
                    <a:pt x="1676" y="2379"/>
                    <a:pt x="1668" y="2387"/>
                    <a:pt x="1668" y="2395"/>
                  </a:cubicBezTo>
                  <a:cubicBezTo>
                    <a:pt x="1660" y="2403"/>
                    <a:pt x="1652" y="2403"/>
                    <a:pt x="1652" y="2403"/>
                  </a:cubicBezTo>
                  <a:cubicBezTo>
                    <a:pt x="1636" y="2403"/>
                    <a:pt x="1636" y="2395"/>
                    <a:pt x="1628" y="2379"/>
                  </a:cubicBezTo>
                  <a:cubicBezTo>
                    <a:pt x="1628" y="2372"/>
                    <a:pt x="1628" y="2363"/>
                    <a:pt x="1620" y="2363"/>
                  </a:cubicBezTo>
                  <a:cubicBezTo>
                    <a:pt x="1613" y="2348"/>
                    <a:pt x="1589" y="2277"/>
                    <a:pt x="1589" y="2237"/>
                  </a:cubicBezTo>
                  <a:cubicBezTo>
                    <a:pt x="1589" y="2198"/>
                    <a:pt x="1581" y="2174"/>
                    <a:pt x="1518" y="2166"/>
                  </a:cubicBezTo>
                  <a:cubicBezTo>
                    <a:pt x="1502" y="2166"/>
                    <a:pt x="1486" y="2158"/>
                    <a:pt x="1486" y="2150"/>
                  </a:cubicBezTo>
                  <a:cubicBezTo>
                    <a:pt x="1478" y="2134"/>
                    <a:pt x="1486" y="2126"/>
                    <a:pt x="1486" y="2111"/>
                  </a:cubicBezTo>
                  <a:cubicBezTo>
                    <a:pt x="1494" y="2103"/>
                    <a:pt x="1494" y="2095"/>
                    <a:pt x="1502" y="2087"/>
                  </a:cubicBezTo>
                  <a:cubicBezTo>
                    <a:pt x="1510" y="2039"/>
                    <a:pt x="1510" y="2008"/>
                    <a:pt x="1478" y="1968"/>
                  </a:cubicBezTo>
                  <a:cubicBezTo>
                    <a:pt x="1454" y="1929"/>
                    <a:pt x="1447" y="1905"/>
                    <a:pt x="1431" y="1873"/>
                  </a:cubicBezTo>
                  <a:lnTo>
                    <a:pt x="1431" y="1866"/>
                  </a:lnTo>
                  <a:cubicBezTo>
                    <a:pt x="1423" y="1842"/>
                    <a:pt x="1423" y="1818"/>
                    <a:pt x="1431" y="1802"/>
                  </a:cubicBezTo>
                  <a:cubicBezTo>
                    <a:pt x="1439" y="1786"/>
                    <a:pt x="1439" y="1771"/>
                    <a:pt x="1439" y="1747"/>
                  </a:cubicBezTo>
                  <a:cubicBezTo>
                    <a:pt x="1439" y="1739"/>
                    <a:pt x="1431" y="1731"/>
                    <a:pt x="1423" y="1731"/>
                  </a:cubicBezTo>
                  <a:cubicBezTo>
                    <a:pt x="1407" y="1731"/>
                    <a:pt x="1383" y="1747"/>
                    <a:pt x="1367" y="1763"/>
                  </a:cubicBezTo>
                  <a:cubicBezTo>
                    <a:pt x="1336" y="1786"/>
                    <a:pt x="1320" y="1795"/>
                    <a:pt x="1265" y="1802"/>
                  </a:cubicBezTo>
                  <a:cubicBezTo>
                    <a:pt x="1249" y="1802"/>
                    <a:pt x="1241" y="1810"/>
                    <a:pt x="1233" y="1810"/>
                  </a:cubicBezTo>
                  <a:lnTo>
                    <a:pt x="1233" y="1802"/>
                  </a:lnTo>
                  <a:cubicBezTo>
                    <a:pt x="1225" y="1802"/>
                    <a:pt x="1233" y="1802"/>
                    <a:pt x="1233" y="1795"/>
                  </a:cubicBezTo>
                  <a:cubicBezTo>
                    <a:pt x="1233" y="1795"/>
                    <a:pt x="1233" y="1795"/>
                    <a:pt x="1233" y="1786"/>
                  </a:cubicBezTo>
                  <a:cubicBezTo>
                    <a:pt x="1233" y="1786"/>
                    <a:pt x="1233" y="1779"/>
                    <a:pt x="1225" y="1779"/>
                  </a:cubicBezTo>
                  <a:cubicBezTo>
                    <a:pt x="1217" y="1771"/>
                    <a:pt x="1209" y="1763"/>
                    <a:pt x="1202" y="1763"/>
                  </a:cubicBezTo>
                  <a:cubicBezTo>
                    <a:pt x="1194" y="1755"/>
                    <a:pt x="1186" y="1755"/>
                    <a:pt x="1194" y="1747"/>
                  </a:cubicBezTo>
                  <a:cubicBezTo>
                    <a:pt x="1194" y="1739"/>
                    <a:pt x="1194" y="1739"/>
                    <a:pt x="1194" y="1739"/>
                  </a:cubicBezTo>
                  <a:cubicBezTo>
                    <a:pt x="1194" y="1731"/>
                    <a:pt x="1202" y="1708"/>
                    <a:pt x="1202" y="1676"/>
                  </a:cubicBezTo>
                  <a:cubicBezTo>
                    <a:pt x="1202" y="1668"/>
                    <a:pt x="1202" y="1660"/>
                    <a:pt x="1209" y="1652"/>
                  </a:cubicBezTo>
                  <a:cubicBezTo>
                    <a:pt x="1209" y="1644"/>
                    <a:pt x="1225" y="1644"/>
                    <a:pt x="1233" y="1644"/>
                  </a:cubicBezTo>
                  <a:cubicBezTo>
                    <a:pt x="1233" y="1644"/>
                    <a:pt x="1233" y="1644"/>
                    <a:pt x="1241" y="1644"/>
                  </a:cubicBezTo>
                  <a:cubicBezTo>
                    <a:pt x="1241" y="1644"/>
                    <a:pt x="1249" y="1644"/>
                    <a:pt x="1257" y="1644"/>
                  </a:cubicBezTo>
                  <a:cubicBezTo>
                    <a:pt x="1265" y="1628"/>
                    <a:pt x="1265" y="1589"/>
                    <a:pt x="1265" y="1573"/>
                  </a:cubicBezTo>
                  <a:cubicBezTo>
                    <a:pt x="1257" y="1542"/>
                    <a:pt x="1249" y="1502"/>
                    <a:pt x="1257" y="1462"/>
                  </a:cubicBezTo>
                  <a:cubicBezTo>
                    <a:pt x="1265" y="1423"/>
                    <a:pt x="1296" y="1391"/>
                    <a:pt x="1312" y="1375"/>
                  </a:cubicBezTo>
                  <a:cubicBezTo>
                    <a:pt x="1312" y="1368"/>
                    <a:pt x="1312" y="1368"/>
                    <a:pt x="1312" y="1368"/>
                  </a:cubicBezTo>
                  <a:cubicBezTo>
                    <a:pt x="1328" y="1352"/>
                    <a:pt x="1344" y="1304"/>
                    <a:pt x="1344" y="1257"/>
                  </a:cubicBezTo>
                  <a:cubicBezTo>
                    <a:pt x="1336" y="1249"/>
                    <a:pt x="1336" y="1241"/>
                    <a:pt x="1336" y="1241"/>
                  </a:cubicBezTo>
                  <a:cubicBezTo>
                    <a:pt x="1328" y="1241"/>
                    <a:pt x="1328" y="1241"/>
                    <a:pt x="1320" y="1249"/>
                  </a:cubicBezTo>
                  <a:cubicBezTo>
                    <a:pt x="1312" y="1257"/>
                    <a:pt x="1296" y="1257"/>
                    <a:pt x="1289" y="1257"/>
                  </a:cubicBezTo>
                  <a:cubicBezTo>
                    <a:pt x="1280" y="1257"/>
                    <a:pt x="1280" y="1257"/>
                    <a:pt x="1280" y="1257"/>
                  </a:cubicBezTo>
                  <a:cubicBezTo>
                    <a:pt x="1257" y="1257"/>
                    <a:pt x="1249" y="1241"/>
                    <a:pt x="1241" y="1225"/>
                  </a:cubicBezTo>
                  <a:cubicBezTo>
                    <a:pt x="1233" y="1209"/>
                    <a:pt x="1217" y="1186"/>
                    <a:pt x="1194" y="1178"/>
                  </a:cubicBezTo>
                  <a:cubicBezTo>
                    <a:pt x="1170" y="1154"/>
                    <a:pt x="1170" y="1146"/>
                    <a:pt x="1170" y="1131"/>
                  </a:cubicBezTo>
                  <a:cubicBezTo>
                    <a:pt x="1178" y="1115"/>
                    <a:pt x="1178" y="1107"/>
                    <a:pt x="1178" y="1091"/>
                  </a:cubicBezTo>
                  <a:cubicBezTo>
                    <a:pt x="1170" y="1051"/>
                    <a:pt x="1162" y="1051"/>
                    <a:pt x="1138" y="1036"/>
                  </a:cubicBezTo>
                  <a:cubicBezTo>
                    <a:pt x="1130" y="1028"/>
                    <a:pt x="1130" y="1028"/>
                    <a:pt x="1122" y="1020"/>
                  </a:cubicBezTo>
                  <a:cubicBezTo>
                    <a:pt x="1091" y="1004"/>
                    <a:pt x="1091" y="980"/>
                    <a:pt x="1099" y="964"/>
                  </a:cubicBezTo>
                  <a:cubicBezTo>
                    <a:pt x="1099" y="949"/>
                    <a:pt x="1099" y="933"/>
                    <a:pt x="1099" y="925"/>
                  </a:cubicBezTo>
                  <a:cubicBezTo>
                    <a:pt x="1091" y="901"/>
                    <a:pt x="1083" y="901"/>
                    <a:pt x="1067" y="893"/>
                  </a:cubicBezTo>
                  <a:cubicBezTo>
                    <a:pt x="1059" y="893"/>
                    <a:pt x="1043" y="885"/>
                    <a:pt x="1036" y="878"/>
                  </a:cubicBezTo>
                  <a:cubicBezTo>
                    <a:pt x="1027" y="869"/>
                    <a:pt x="1020" y="862"/>
                    <a:pt x="1020" y="854"/>
                  </a:cubicBezTo>
                  <a:cubicBezTo>
                    <a:pt x="1004" y="846"/>
                    <a:pt x="988" y="830"/>
                    <a:pt x="988" y="806"/>
                  </a:cubicBezTo>
                  <a:cubicBezTo>
                    <a:pt x="988" y="791"/>
                    <a:pt x="996" y="783"/>
                    <a:pt x="996" y="767"/>
                  </a:cubicBezTo>
                  <a:cubicBezTo>
                    <a:pt x="1004" y="743"/>
                    <a:pt x="1004" y="727"/>
                    <a:pt x="1004" y="704"/>
                  </a:cubicBezTo>
                  <a:cubicBezTo>
                    <a:pt x="1004" y="680"/>
                    <a:pt x="980" y="640"/>
                    <a:pt x="956" y="609"/>
                  </a:cubicBezTo>
                  <a:cubicBezTo>
                    <a:pt x="949" y="585"/>
                    <a:pt x="933" y="569"/>
                    <a:pt x="933" y="553"/>
                  </a:cubicBezTo>
                  <a:cubicBezTo>
                    <a:pt x="925" y="538"/>
                    <a:pt x="933" y="514"/>
                    <a:pt x="933" y="490"/>
                  </a:cubicBezTo>
                  <a:cubicBezTo>
                    <a:pt x="941" y="482"/>
                    <a:pt x="941" y="466"/>
                    <a:pt x="941" y="458"/>
                  </a:cubicBezTo>
                  <a:cubicBezTo>
                    <a:pt x="949" y="427"/>
                    <a:pt x="964" y="340"/>
                    <a:pt x="980" y="300"/>
                  </a:cubicBezTo>
                  <a:cubicBezTo>
                    <a:pt x="996" y="261"/>
                    <a:pt x="996" y="158"/>
                    <a:pt x="996" y="134"/>
                  </a:cubicBezTo>
                  <a:cubicBezTo>
                    <a:pt x="996" y="119"/>
                    <a:pt x="1004" y="95"/>
                    <a:pt x="1004" y="71"/>
                  </a:cubicBezTo>
                  <a:cubicBezTo>
                    <a:pt x="893" y="55"/>
                    <a:pt x="783" y="32"/>
                    <a:pt x="680" y="8"/>
                  </a:cubicBezTo>
                  <a:cubicBezTo>
                    <a:pt x="656" y="142"/>
                    <a:pt x="577" y="577"/>
                    <a:pt x="569" y="601"/>
                  </a:cubicBezTo>
                  <a:cubicBezTo>
                    <a:pt x="561" y="609"/>
                    <a:pt x="553" y="648"/>
                    <a:pt x="545" y="711"/>
                  </a:cubicBezTo>
                  <a:cubicBezTo>
                    <a:pt x="514" y="838"/>
                    <a:pt x="474" y="1044"/>
                    <a:pt x="458" y="1059"/>
                  </a:cubicBezTo>
                  <a:cubicBezTo>
                    <a:pt x="443" y="1091"/>
                    <a:pt x="443" y="1233"/>
                    <a:pt x="450" y="1257"/>
                  </a:cubicBezTo>
                  <a:cubicBezTo>
                    <a:pt x="458" y="1273"/>
                    <a:pt x="458" y="1296"/>
                    <a:pt x="450" y="1320"/>
                  </a:cubicBezTo>
                  <a:cubicBezTo>
                    <a:pt x="450" y="1328"/>
                    <a:pt x="443" y="1336"/>
                    <a:pt x="443" y="1336"/>
                  </a:cubicBezTo>
                  <a:cubicBezTo>
                    <a:pt x="443" y="1360"/>
                    <a:pt x="450" y="1462"/>
                    <a:pt x="490" y="1494"/>
                  </a:cubicBezTo>
                  <a:cubicBezTo>
                    <a:pt x="522" y="1518"/>
                    <a:pt x="545" y="1573"/>
                    <a:pt x="545" y="1605"/>
                  </a:cubicBezTo>
                  <a:cubicBezTo>
                    <a:pt x="545" y="1621"/>
                    <a:pt x="537" y="1628"/>
                    <a:pt x="537" y="1636"/>
                  </a:cubicBezTo>
                  <a:cubicBezTo>
                    <a:pt x="514" y="1652"/>
                    <a:pt x="450" y="1739"/>
                    <a:pt x="450" y="1755"/>
                  </a:cubicBezTo>
                  <a:cubicBezTo>
                    <a:pt x="450" y="1771"/>
                    <a:pt x="435" y="1786"/>
                    <a:pt x="411" y="1810"/>
                  </a:cubicBezTo>
                  <a:cubicBezTo>
                    <a:pt x="403" y="1818"/>
                    <a:pt x="387" y="1826"/>
                    <a:pt x="379" y="1834"/>
                  </a:cubicBezTo>
                  <a:cubicBezTo>
                    <a:pt x="356" y="1858"/>
                    <a:pt x="363" y="1881"/>
                    <a:pt x="363" y="1889"/>
                  </a:cubicBezTo>
                  <a:cubicBezTo>
                    <a:pt x="363" y="1897"/>
                    <a:pt x="363" y="1897"/>
                    <a:pt x="363" y="1897"/>
                  </a:cubicBezTo>
                  <a:cubicBezTo>
                    <a:pt x="363" y="1897"/>
                    <a:pt x="356" y="1913"/>
                    <a:pt x="308" y="1952"/>
                  </a:cubicBezTo>
                  <a:cubicBezTo>
                    <a:pt x="261" y="1992"/>
                    <a:pt x="182" y="2063"/>
                    <a:pt x="190" y="2087"/>
                  </a:cubicBezTo>
                  <a:cubicBezTo>
                    <a:pt x="190" y="2095"/>
                    <a:pt x="190" y="2103"/>
                    <a:pt x="190" y="2111"/>
                  </a:cubicBezTo>
                  <a:cubicBezTo>
                    <a:pt x="190" y="2142"/>
                    <a:pt x="190" y="2166"/>
                    <a:pt x="237" y="2190"/>
                  </a:cubicBezTo>
                  <a:cubicBezTo>
                    <a:pt x="253" y="2198"/>
                    <a:pt x="261" y="2206"/>
                    <a:pt x="269" y="2221"/>
                  </a:cubicBezTo>
                  <a:cubicBezTo>
                    <a:pt x="277" y="2245"/>
                    <a:pt x="253" y="2269"/>
                    <a:pt x="245" y="2285"/>
                  </a:cubicBezTo>
                  <a:lnTo>
                    <a:pt x="245" y="2285"/>
                  </a:lnTo>
                  <a:cubicBezTo>
                    <a:pt x="237" y="2292"/>
                    <a:pt x="237" y="2300"/>
                    <a:pt x="237" y="2316"/>
                  </a:cubicBezTo>
                  <a:cubicBezTo>
                    <a:pt x="237" y="2324"/>
                    <a:pt x="245" y="2332"/>
                    <a:pt x="237" y="2348"/>
                  </a:cubicBezTo>
                  <a:cubicBezTo>
                    <a:pt x="229" y="2356"/>
                    <a:pt x="229" y="2356"/>
                    <a:pt x="229" y="2356"/>
                  </a:cubicBezTo>
                  <a:cubicBezTo>
                    <a:pt x="213" y="2379"/>
                    <a:pt x="190" y="2427"/>
                    <a:pt x="190" y="2443"/>
                  </a:cubicBezTo>
                  <a:cubicBezTo>
                    <a:pt x="190" y="2459"/>
                    <a:pt x="55" y="3043"/>
                    <a:pt x="8" y="3225"/>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67" name="Freeform 263"/>
            <p:cNvSpPr>
              <a:spLocks noChangeArrowheads="1"/>
            </p:cNvSpPr>
            <p:nvPr/>
          </p:nvSpPr>
          <p:spPr bwMode="auto">
            <a:xfrm>
              <a:off x="14143368" y="4236371"/>
              <a:ext cx="2020116" cy="1268660"/>
            </a:xfrm>
            <a:custGeom>
              <a:avLst/>
              <a:gdLst>
                <a:gd name="T0" fmla="*/ 87 w 3843"/>
                <a:gd name="T1" fmla="*/ 0 h 2412"/>
                <a:gd name="T2" fmla="*/ 87 w 3843"/>
                <a:gd name="T3" fmla="*/ 0 h 2412"/>
                <a:gd name="T4" fmla="*/ 79 w 3843"/>
                <a:gd name="T5" fmla="*/ 63 h 2412"/>
                <a:gd name="T6" fmla="*/ 55 w 3843"/>
                <a:gd name="T7" fmla="*/ 229 h 2412"/>
                <a:gd name="T8" fmla="*/ 24 w 3843"/>
                <a:gd name="T9" fmla="*/ 387 h 2412"/>
                <a:gd name="T10" fmla="*/ 8 w 3843"/>
                <a:gd name="T11" fmla="*/ 482 h 2412"/>
                <a:gd name="T12" fmla="*/ 87 w 3843"/>
                <a:gd name="T13" fmla="*/ 633 h 2412"/>
                <a:gd name="T14" fmla="*/ 63 w 3843"/>
                <a:gd name="T15" fmla="*/ 735 h 2412"/>
                <a:gd name="T16" fmla="*/ 118 w 3843"/>
                <a:gd name="T17" fmla="*/ 807 h 2412"/>
                <a:gd name="T18" fmla="*/ 174 w 3843"/>
                <a:gd name="T19" fmla="*/ 854 h 2412"/>
                <a:gd name="T20" fmla="*/ 197 w 3843"/>
                <a:gd name="T21" fmla="*/ 949 h 2412"/>
                <a:gd name="T22" fmla="*/ 253 w 3843"/>
                <a:gd name="T23" fmla="*/ 1020 h 2412"/>
                <a:gd name="T24" fmla="*/ 277 w 3843"/>
                <a:gd name="T25" fmla="*/ 1099 h 2412"/>
                <a:gd name="T26" fmla="*/ 355 w 3843"/>
                <a:gd name="T27" fmla="*/ 1186 h 2412"/>
                <a:gd name="T28" fmla="*/ 419 w 3843"/>
                <a:gd name="T29" fmla="*/ 1186 h 2412"/>
                <a:gd name="T30" fmla="*/ 387 w 3843"/>
                <a:gd name="T31" fmla="*/ 1304 h 2412"/>
                <a:gd name="T32" fmla="*/ 340 w 3843"/>
                <a:gd name="T33" fmla="*/ 1391 h 2412"/>
                <a:gd name="T34" fmla="*/ 340 w 3843"/>
                <a:gd name="T35" fmla="*/ 1502 h 2412"/>
                <a:gd name="T36" fmla="*/ 324 w 3843"/>
                <a:gd name="T37" fmla="*/ 1581 h 2412"/>
                <a:gd name="T38" fmla="*/ 277 w 3843"/>
                <a:gd name="T39" fmla="*/ 1605 h 2412"/>
                <a:gd name="T40" fmla="*/ 269 w 3843"/>
                <a:gd name="T41" fmla="*/ 1676 h 2412"/>
                <a:gd name="T42" fmla="*/ 308 w 3843"/>
                <a:gd name="T43" fmla="*/ 1708 h 2412"/>
                <a:gd name="T44" fmla="*/ 340 w 3843"/>
                <a:gd name="T45" fmla="*/ 1731 h 2412"/>
                <a:gd name="T46" fmla="*/ 435 w 3843"/>
                <a:gd name="T47" fmla="*/ 1684 h 2412"/>
                <a:gd name="T48" fmla="*/ 522 w 3843"/>
                <a:gd name="T49" fmla="*/ 1676 h 2412"/>
                <a:gd name="T50" fmla="*/ 506 w 3843"/>
                <a:gd name="T51" fmla="*/ 1787 h 2412"/>
                <a:gd name="T52" fmla="*/ 561 w 3843"/>
                <a:gd name="T53" fmla="*/ 1897 h 2412"/>
                <a:gd name="T54" fmla="*/ 577 w 3843"/>
                <a:gd name="T55" fmla="*/ 2016 h 2412"/>
                <a:gd name="T56" fmla="*/ 601 w 3843"/>
                <a:gd name="T57" fmla="*/ 2095 h 2412"/>
                <a:gd name="T58" fmla="*/ 672 w 3843"/>
                <a:gd name="T59" fmla="*/ 2166 h 2412"/>
                <a:gd name="T60" fmla="*/ 703 w 3843"/>
                <a:gd name="T61" fmla="*/ 2292 h 2412"/>
                <a:gd name="T62" fmla="*/ 735 w 3843"/>
                <a:gd name="T63" fmla="*/ 2324 h 2412"/>
                <a:gd name="T64" fmla="*/ 790 w 3843"/>
                <a:gd name="T65" fmla="*/ 2285 h 2412"/>
                <a:gd name="T66" fmla="*/ 861 w 3843"/>
                <a:gd name="T67" fmla="*/ 2308 h 2412"/>
                <a:gd name="T68" fmla="*/ 917 w 3843"/>
                <a:gd name="T69" fmla="*/ 2277 h 2412"/>
                <a:gd name="T70" fmla="*/ 980 w 3843"/>
                <a:gd name="T71" fmla="*/ 2285 h 2412"/>
                <a:gd name="T72" fmla="*/ 1075 w 3843"/>
                <a:gd name="T73" fmla="*/ 2308 h 2412"/>
                <a:gd name="T74" fmla="*/ 1122 w 3843"/>
                <a:gd name="T75" fmla="*/ 2308 h 2412"/>
                <a:gd name="T76" fmla="*/ 1162 w 3843"/>
                <a:gd name="T77" fmla="*/ 2332 h 2412"/>
                <a:gd name="T78" fmla="*/ 1225 w 3843"/>
                <a:gd name="T79" fmla="*/ 2229 h 2412"/>
                <a:gd name="T80" fmla="*/ 1296 w 3843"/>
                <a:gd name="T81" fmla="*/ 2301 h 2412"/>
                <a:gd name="T82" fmla="*/ 1336 w 3843"/>
                <a:gd name="T83" fmla="*/ 2364 h 2412"/>
                <a:gd name="T84" fmla="*/ 1367 w 3843"/>
                <a:gd name="T85" fmla="*/ 2182 h 2412"/>
                <a:gd name="T86" fmla="*/ 1391 w 3843"/>
                <a:gd name="T87" fmla="*/ 2135 h 2412"/>
                <a:gd name="T88" fmla="*/ 3700 w 3843"/>
                <a:gd name="T89" fmla="*/ 2380 h 2412"/>
                <a:gd name="T90" fmla="*/ 3842 w 3843"/>
                <a:gd name="T91" fmla="*/ 522 h 2412"/>
                <a:gd name="T92" fmla="*/ 87 w 3843"/>
                <a:gd name="T93" fmla="*/ 0 h 2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43" h="2412">
                  <a:moveTo>
                    <a:pt x="87" y="0"/>
                  </a:moveTo>
                  <a:lnTo>
                    <a:pt x="87" y="0"/>
                  </a:lnTo>
                  <a:cubicBezTo>
                    <a:pt x="79" y="16"/>
                    <a:pt x="79" y="48"/>
                    <a:pt x="79" y="63"/>
                  </a:cubicBezTo>
                  <a:cubicBezTo>
                    <a:pt x="79" y="95"/>
                    <a:pt x="71" y="190"/>
                    <a:pt x="55" y="229"/>
                  </a:cubicBezTo>
                  <a:cubicBezTo>
                    <a:pt x="47" y="269"/>
                    <a:pt x="24" y="356"/>
                    <a:pt x="24" y="387"/>
                  </a:cubicBezTo>
                  <a:cubicBezTo>
                    <a:pt x="16" y="419"/>
                    <a:pt x="0" y="451"/>
                    <a:pt x="8" y="482"/>
                  </a:cubicBezTo>
                  <a:cubicBezTo>
                    <a:pt x="24" y="514"/>
                    <a:pt x="79" y="593"/>
                    <a:pt x="87" y="633"/>
                  </a:cubicBezTo>
                  <a:cubicBezTo>
                    <a:pt x="87" y="672"/>
                    <a:pt x="63" y="704"/>
                    <a:pt x="63" y="735"/>
                  </a:cubicBezTo>
                  <a:cubicBezTo>
                    <a:pt x="63" y="775"/>
                    <a:pt x="95" y="775"/>
                    <a:pt x="118" y="807"/>
                  </a:cubicBezTo>
                  <a:cubicBezTo>
                    <a:pt x="134" y="830"/>
                    <a:pt x="166" y="814"/>
                    <a:pt x="174" y="854"/>
                  </a:cubicBezTo>
                  <a:cubicBezTo>
                    <a:pt x="182" y="893"/>
                    <a:pt x="158" y="925"/>
                    <a:pt x="197" y="949"/>
                  </a:cubicBezTo>
                  <a:cubicBezTo>
                    <a:pt x="237" y="973"/>
                    <a:pt x="245" y="973"/>
                    <a:pt x="253" y="1020"/>
                  </a:cubicBezTo>
                  <a:cubicBezTo>
                    <a:pt x="261" y="1067"/>
                    <a:pt x="229" y="1067"/>
                    <a:pt x="277" y="1099"/>
                  </a:cubicBezTo>
                  <a:cubicBezTo>
                    <a:pt x="316" y="1131"/>
                    <a:pt x="316" y="1178"/>
                    <a:pt x="355" y="1186"/>
                  </a:cubicBezTo>
                  <a:cubicBezTo>
                    <a:pt x="387" y="1194"/>
                    <a:pt x="411" y="1138"/>
                    <a:pt x="419" y="1186"/>
                  </a:cubicBezTo>
                  <a:cubicBezTo>
                    <a:pt x="427" y="1233"/>
                    <a:pt x="403" y="1281"/>
                    <a:pt x="387" y="1304"/>
                  </a:cubicBezTo>
                  <a:cubicBezTo>
                    <a:pt x="379" y="1320"/>
                    <a:pt x="348" y="1352"/>
                    <a:pt x="340" y="1391"/>
                  </a:cubicBezTo>
                  <a:cubicBezTo>
                    <a:pt x="324" y="1439"/>
                    <a:pt x="340" y="1478"/>
                    <a:pt x="340" y="1502"/>
                  </a:cubicBezTo>
                  <a:cubicBezTo>
                    <a:pt x="348" y="1518"/>
                    <a:pt x="340" y="1581"/>
                    <a:pt x="324" y="1581"/>
                  </a:cubicBezTo>
                  <a:cubicBezTo>
                    <a:pt x="300" y="1581"/>
                    <a:pt x="277" y="1573"/>
                    <a:pt x="277" y="1605"/>
                  </a:cubicBezTo>
                  <a:cubicBezTo>
                    <a:pt x="284" y="1637"/>
                    <a:pt x="277" y="1660"/>
                    <a:pt x="269" y="1676"/>
                  </a:cubicBezTo>
                  <a:cubicBezTo>
                    <a:pt x="261" y="1684"/>
                    <a:pt x="277" y="1684"/>
                    <a:pt x="308" y="1708"/>
                  </a:cubicBezTo>
                  <a:cubicBezTo>
                    <a:pt x="340" y="1731"/>
                    <a:pt x="277" y="1739"/>
                    <a:pt x="340" y="1731"/>
                  </a:cubicBezTo>
                  <a:cubicBezTo>
                    <a:pt x="395" y="1715"/>
                    <a:pt x="411" y="1715"/>
                    <a:pt x="435" y="1684"/>
                  </a:cubicBezTo>
                  <a:cubicBezTo>
                    <a:pt x="466" y="1660"/>
                    <a:pt x="514" y="1637"/>
                    <a:pt x="522" y="1676"/>
                  </a:cubicBezTo>
                  <a:cubicBezTo>
                    <a:pt x="522" y="1724"/>
                    <a:pt x="490" y="1755"/>
                    <a:pt x="506" y="1787"/>
                  </a:cubicBezTo>
                  <a:cubicBezTo>
                    <a:pt x="522" y="1826"/>
                    <a:pt x="529" y="1858"/>
                    <a:pt x="561" y="1897"/>
                  </a:cubicBezTo>
                  <a:cubicBezTo>
                    <a:pt x="585" y="1937"/>
                    <a:pt x="593" y="1968"/>
                    <a:pt x="577" y="2016"/>
                  </a:cubicBezTo>
                  <a:cubicBezTo>
                    <a:pt x="561" y="2063"/>
                    <a:pt x="537" y="2079"/>
                    <a:pt x="601" y="2095"/>
                  </a:cubicBezTo>
                  <a:cubicBezTo>
                    <a:pt x="656" y="2103"/>
                    <a:pt x="672" y="2127"/>
                    <a:pt x="672" y="2166"/>
                  </a:cubicBezTo>
                  <a:cubicBezTo>
                    <a:pt x="672" y="2206"/>
                    <a:pt x="688" y="2269"/>
                    <a:pt x="703" y="2292"/>
                  </a:cubicBezTo>
                  <a:cubicBezTo>
                    <a:pt x="711" y="2308"/>
                    <a:pt x="711" y="2348"/>
                    <a:pt x="735" y="2324"/>
                  </a:cubicBezTo>
                  <a:cubicBezTo>
                    <a:pt x="759" y="2292"/>
                    <a:pt x="759" y="2269"/>
                    <a:pt x="790" y="2285"/>
                  </a:cubicBezTo>
                  <a:cubicBezTo>
                    <a:pt x="822" y="2292"/>
                    <a:pt x="830" y="2301"/>
                    <a:pt x="861" y="2308"/>
                  </a:cubicBezTo>
                  <a:cubicBezTo>
                    <a:pt x="885" y="2308"/>
                    <a:pt x="901" y="2285"/>
                    <a:pt x="917" y="2277"/>
                  </a:cubicBezTo>
                  <a:cubicBezTo>
                    <a:pt x="933" y="2269"/>
                    <a:pt x="948" y="2261"/>
                    <a:pt x="980" y="2285"/>
                  </a:cubicBezTo>
                  <a:cubicBezTo>
                    <a:pt x="1012" y="2308"/>
                    <a:pt x="1035" y="2316"/>
                    <a:pt x="1075" y="2308"/>
                  </a:cubicBezTo>
                  <a:cubicBezTo>
                    <a:pt x="1107" y="2301"/>
                    <a:pt x="1083" y="2285"/>
                    <a:pt x="1122" y="2308"/>
                  </a:cubicBezTo>
                  <a:cubicBezTo>
                    <a:pt x="1162" y="2332"/>
                    <a:pt x="1114" y="2372"/>
                    <a:pt x="1162" y="2332"/>
                  </a:cubicBezTo>
                  <a:cubicBezTo>
                    <a:pt x="1209" y="2285"/>
                    <a:pt x="1194" y="2214"/>
                    <a:pt x="1225" y="2229"/>
                  </a:cubicBezTo>
                  <a:cubicBezTo>
                    <a:pt x="1257" y="2253"/>
                    <a:pt x="1288" y="2253"/>
                    <a:pt x="1296" y="2301"/>
                  </a:cubicBezTo>
                  <a:cubicBezTo>
                    <a:pt x="1304" y="2332"/>
                    <a:pt x="1312" y="2348"/>
                    <a:pt x="1336" y="2364"/>
                  </a:cubicBezTo>
                  <a:cubicBezTo>
                    <a:pt x="1367" y="2182"/>
                    <a:pt x="1367" y="2182"/>
                    <a:pt x="1367" y="2182"/>
                  </a:cubicBezTo>
                  <a:cubicBezTo>
                    <a:pt x="1367" y="2182"/>
                    <a:pt x="1367" y="2135"/>
                    <a:pt x="1391" y="2135"/>
                  </a:cubicBezTo>
                  <a:cubicBezTo>
                    <a:pt x="1415" y="2135"/>
                    <a:pt x="3486" y="2411"/>
                    <a:pt x="3700" y="2380"/>
                  </a:cubicBezTo>
                  <a:cubicBezTo>
                    <a:pt x="3842" y="522"/>
                    <a:pt x="3842" y="522"/>
                    <a:pt x="3842" y="522"/>
                  </a:cubicBezTo>
                  <a:cubicBezTo>
                    <a:pt x="2443" y="419"/>
                    <a:pt x="1122" y="206"/>
                    <a:pt x="87"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68" name="Freeform 264"/>
            <p:cNvSpPr>
              <a:spLocks noChangeArrowheads="1"/>
            </p:cNvSpPr>
            <p:nvPr/>
          </p:nvSpPr>
          <p:spPr bwMode="auto">
            <a:xfrm>
              <a:off x="14143368" y="4231733"/>
              <a:ext cx="2024755" cy="1261702"/>
            </a:xfrm>
            <a:custGeom>
              <a:avLst/>
              <a:gdLst>
                <a:gd name="T0" fmla="*/ 3644 w 3851"/>
                <a:gd name="T1" fmla="*/ 2396 h 2397"/>
                <a:gd name="T2" fmla="*/ 1367 w 3851"/>
                <a:gd name="T3" fmla="*/ 2190 h 2397"/>
                <a:gd name="T4" fmla="*/ 1288 w 3851"/>
                <a:gd name="T5" fmla="*/ 2309 h 2397"/>
                <a:gd name="T6" fmla="*/ 1217 w 3851"/>
                <a:gd name="T7" fmla="*/ 2245 h 2397"/>
                <a:gd name="T8" fmla="*/ 1138 w 3851"/>
                <a:gd name="T9" fmla="*/ 2364 h 2397"/>
                <a:gd name="T10" fmla="*/ 1130 w 3851"/>
                <a:gd name="T11" fmla="*/ 2348 h 2397"/>
                <a:gd name="T12" fmla="*/ 1099 w 3851"/>
                <a:gd name="T13" fmla="*/ 2309 h 2397"/>
                <a:gd name="T14" fmla="*/ 980 w 3851"/>
                <a:gd name="T15" fmla="*/ 2293 h 2397"/>
                <a:gd name="T16" fmla="*/ 917 w 3851"/>
                <a:gd name="T17" fmla="*/ 2293 h 2397"/>
                <a:gd name="T18" fmla="*/ 822 w 3851"/>
                <a:gd name="T19" fmla="*/ 2309 h 2397"/>
                <a:gd name="T20" fmla="*/ 751 w 3851"/>
                <a:gd name="T21" fmla="*/ 2309 h 2397"/>
                <a:gd name="T22" fmla="*/ 703 w 3851"/>
                <a:gd name="T23" fmla="*/ 2316 h 2397"/>
                <a:gd name="T24" fmla="*/ 593 w 3851"/>
                <a:gd name="T25" fmla="*/ 2103 h 2397"/>
                <a:gd name="T26" fmla="*/ 577 w 3851"/>
                <a:gd name="T27" fmla="*/ 2024 h 2397"/>
                <a:gd name="T28" fmla="*/ 506 w 3851"/>
                <a:gd name="T29" fmla="*/ 1803 h 2397"/>
                <a:gd name="T30" fmla="*/ 498 w 3851"/>
                <a:gd name="T31" fmla="*/ 1668 h 2397"/>
                <a:gd name="T32" fmla="*/ 308 w 3851"/>
                <a:gd name="T33" fmla="*/ 1747 h 2397"/>
                <a:gd name="T34" fmla="*/ 308 w 3851"/>
                <a:gd name="T35" fmla="*/ 1723 h 2397"/>
                <a:gd name="T36" fmla="*/ 269 w 3851"/>
                <a:gd name="T37" fmla="*/ 1684 h 2397"/>
                <a:gd name="T38" fmla="*/ 284 w 3851"/>
                <a:gd name="T39" fmla="*/ 1589 h 2397"/>
                <a:gd name="T40" fmla="*/ 332 w 3851"/>
                <a:gd name="T41" fmla="*/ 1581 h 2397"/>
                <a:gd name="T42" fmla="*/ 387 w 3851"/>
                <a:gd name="T43" fmla="*/ 1312 h 2397"/>
                <a:gd name="T44" fmla="*/ 411 w 3851"/>
                <a:gd name="T45" fmla="*/ 1178 h 2397"/>
                <a:gd name="T46" fmla="*/ 355 w 3851"/>
                <a:gd name="T47" fmla="*/ 1194 h 2397"/>
                <a:gd name="T48" fmla="*/ 245 w 3851"/>
                <a:gd name="T49" fmla="*/ 1068 h 2397"/>
                <a:gd name="T50" fmla="*/ 197 w 3851"/>
                <a:gd name="T51" fmla="*/ 957 h 2397"/>
                <a:gd name="T52" fmla="*/ 142 w 3851"/>
                <a:gd name="T53" fmla="*/ 830 h 2397"/>
                <a:gd name="T54" fmla="*/ 63 w 3851"/>
                <a:gd name="T55" fmla="*/ 743 h 2397"/>
                <a:gd name="T56" fmla="*/ 31 w 3851"/>
                <a:gd name="T57" fmla="*/ 546 h 2397"/>
                <a:gd name="T58" fmla="*/ 16 w 3851"/>
                <a:gd name="T59" fmla="*/ 395 h 2397"/>
                <a:gd name="T60" fmla="*/ 79 w 3851"/>
                <a:gd name="T61" fmla="*/ 8 h 2397"/>
                <a:gd name="T62" fmla="*/ 3842 w 3851"/>
                <a:gd name="T63" fmla="*/ 530 h 2397"/>
                <a:gd name="T64" fmla="*/ 3700 w 3851"/>
                <a:gd name="T65" fmla="*/ 2388 h 2397"/>
                <a:gd name="T66" fmla="*/ 1391 w 3851"/>
                <a:gd name="T67" fmla="*/ 2143 h 2397"/>
                <a:gd name="T68" fmla="*/ 3700 w 3851"/>
                <a:gd name="T69" fmla="*/ 2380 h 2397"/>
                <a:gd name="T70" fmla="*/ 79 w 3851"/>
                <a:gd name="T71" fmla="*/ 71 h 2397"/>
                <a:gd name="T72" fmla="*/ 16 w 3851"/>
                <a:gd name="T73" fmla="*/ 427 h 2397"/>
                <a:gd name="T74" fmla="*/ 87 w 3851"/>
                <a:gd name="T75" fmla="*/ 641 h 2397"/>
                <a:gd name="T76" fmla="*/ 95 w 3851"/>
                <a:gd name="T77" fmla="*/ 791 h 2397"/>
                <a:gd name="T78" fmla="*/ 182 w 3851"/>
                <a:gd name="T79" fmla="*/ 862 h 2397"/>
                <a:gd name="T80" fmla="*/ 221 w 3851"/>
                <a:gd name="T81" fmla="*/ 965 h 2397"/>
                <a:gd name="T82" fmla="*/ 277 w 3851"/>
                <a:gd name="T83" fmla="*/ 1107 h 2397"/>
                <a:gd name="T84" fmla="*/ 364 w 3851"/>
                <a:gd name="T85" fmla="*/ 1194 h 2397"/>
                <a:gd name="T86" fmla="*/ 419 w 3851"/>
                <a:gd name="T87" fmla="*/ 1194 h 2397"/>
                <a:gd name="T88" fmla="*/ 340 w 3851"/>
                <a:gd name="T89" fmla="*/ 1399 h 2397"/>
                <a:gd name="T90" fmla="*/ 324 w 3851"/>
                <a:gd name="T91" fmla="*/ 1589 h 2397"/>
                <a:gd name="T92" fmla="*/ 284 w 3851"/>
                <a:gd name="T93" fmla="*/ 1597 h 2397"/>
                <a:gd name="T94" fmla="*/ 269 w 3851"/>
                <a:gd name="T95" fmla="*/ 1684 h 2397"/>
                <a:gd name="T96" fmla="*/ 316 w 3851"/>
                <a:gd name="T97" fmla="*/ 1723 h 2397"/>
                <a:gd name="T98" fmla="*/ 435 w 3851"/>
                <a:gd name="T99" fmla="*/ 1692 h 2397"/>
                <a:gd name="T100" fmla="*/ 514 w 3851"/>
                <a:gd name="T101" fmla="*/ 1739 h 2397"/>
                <a:gd name="T102" fmla="*/ 561 w 3851"/>
                <a:gd name="T103" fmla="*/ 1898 h 2397"/>
                <a:gd name="T104" fmla="*/ 561 w 3851"/>
                <a:gd name="T105" fmla="*/ 2079 h 2397"/>
                <a:gd name="T106" fmla="*/ 703 w 3851"/>
                <a:gd name="T107" fmla="*/ 2293 h 2397"/>
                <a:gd name="T108" fmla="*/ 735 w 3851"/>
                <a:gd name="T109" fmla="*/ 2324 h 2397"/>
                <a:gd name="T110" fmla="*/ 822 w 3851"/>
                <a:gd name="T111" fmla="*/ 2300 h 2397"/>
                <a:gd name="T112" fmla="*/ 917 w 3851"/>
                <a:gd name="T113" fmla="*/ 2285 h 2397"/>
                <a:gd name="T114" fmla="*/ 988 w 3851"/>
                <a:gd name="T115" fmla="*/ 2293 h 2397"/>
                <a:gd name="T116" fmla="*/ 1091 w 3851"/>
                <a:gd name="T117" fmla="*/ 2309 h 2397"/>
                <a:gd name="T118" fmla="*/ 1138 w 3851"/>
                <a:gd name="T119" fmla="*/ 2348 h 2397"/>
                <a:gd name="T120" fmla="*/ 1217 w 3851"/>
                <a:gd name="T121" fmla="*/ 2237 h 2397"/>
                <a:gd name="T122" fmla="*/ 1296 w 3851"/>
                <a:gd name="T123" fmla="*/ 2309 h 2397"/>
                <a:gd name="T124" fmla="*/ 1391 w 3851"/>
                <a:gd name="T125" fmla="*/ 2143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1" h="2397">
                  <a:moveTo>
                    <a:pt x="3644" y="2396"/>
                  </a:moveTo>
                  <a:lnTo>
                    <a:pt x="3644" y="2396"/>
                  </a:lnTo>
                  <a:lnTo>
                    <a:pt x="3644" y="2396"/>
                  </a:lnTo>
                  <a:cubicBezTo>
                    <a:pt x="3328" y="2396"/>
                    <a:pt x="2047" y="2229"/>
                    <a:pt x="1565" y="2166"/>
                  </a:cubicBezTo>
                  <a:cubicBezTo>
                    <a:pt x="1462" y="2158"/>
                    <a:pt x="1391" y="2150"/>
                    <a:pt x="1391" y="2150"/>
                  </a:cubicBezTo>
                  <a:cubicBezTo>
                    <a:pt x="1375" y="2150"/>
                    <a:pt x="1367" y="2182"/>
                    <a:pt x="1367" y="2190"/>
                  </a:cubicBezTo>
                  <a:cubicBezTo>
                    <a:pt x="1336" y="2372"/>
                    <a:pt x="1336" y="2372"/>
                    <a:pt x="1336" y="2372"/>
                  </a:cubicBezTo>
                  <a:lnTo>
                    <a:pt x="1336" y="2372"/>
                  </a:lnTo>
                  <a:cubicBezTo>
                    <a:pt x="1312" y="2364"/>
                    <a:pt x="1296" y="2340"/>
                    <a:pt x="1288" y="2309"/>
                  </a:cubicBezTo>
                  <a:cubicBezTo>
                    <a:pt x="1288" y="2277"/>
                    <a:pt x="1265" y="2261"/>
                    <a:pt x="1241" y="2253"/>
                  </a:cubicBezTo>
                  <a:cubicBezTo>
                    <a:pt x="1233" y="2253"/>
                    <a:pt x="1233" y="2245"/>
                    <a:pt x="1225" y="2245"/>
                  </a:cubicBezTo>
                  <a:lnTo>
                    <a:pt x="1217" y="2245"/>
                  </a:lnTo>
                  <a:cubicBezTo>
                    <a:pt x="1209" y="2245"/>
                    <a:pt x="1209" y="2253"/>
                    <a:pt x="1201" y="2269"/>
                  </a:cubicBezTo>
                  <a:cubicBezTo>
                    <a:pt x="1194" y="2293"/>
                    <a:pt x="1186" y="2316"/>
                    <a:pt x="1162" y="2340"/>
                  </a:cubicBezTo>
                  <a:cubicBezTo>
                    <a:pt x="1146" y="2356"/>
                    <a:pt x="1138" y="2364"/>
                    <a:pt x="1138" y="2364"/>
                  </a:cubicBezTo>
                  <a:lnTo>
                    <a:pt x="1138" y="2364"/>
                  </a:lnTo>
                  <a:cubicBezTo>
                    <a:pt x="1130" y="2356"/>
                    <a:pt x="1130" y="2356"/>
                    <a:pt x="1130" y="2356"/>
                  </a:cubicBezTo>
                  <a:cubicBezTo>
                    <a:pt x="1130" y="2356"/>
                    <a:pt x="1130" y="2356"/>
                    <a:pt x="1130" y="2348"/>
                  </a:cubicBezTo>
                  <a:cubicBezTo>
                    <a:pt x="1138" y="2340"/>
                    <a:pt x="1138" y="2324"/>
                    <a:pt x="1122" y="2316"/>
                  </a:cubicBezTo>
                  <a:cubicBezTo>
                    <a:pt x="1107" y="2309"/>
                    <a:pt x="1099" y="2309"/>
                    <a:pt x="1099" y="2309"/>
                  </a:cubicBezTo>
                  <a:lnTo>
                    <a:pt x="1099" y="2309"/>
                  </a:lnTo>
                  <a:cubicBezTo>
                    <a:pt x="1091" y="2316"/>
                    <a:pt x="1083" y="2316"/>
                    <a:pt x="1075" y="2324"/>
                  </a:cubicBezTo>
                  <a:cubicBezTo>
                    <a:pt x="1067" y="2324"/>
                    <a:pt x="1059" y="2324"/>
                    <a:pt x="1051" y="2324"/>
                  </a:cubicBezTo>
                  <a:cubicBezTo>
                    <a:pt x="1028" y="2324"/>
                    <a:pt x="1004" y="2316"/>
                    <a:pt x="980" y="2293"/>
                  </a:cubicBezTo>
                  <a:cubicBezTo>
                    <a:pt x="972" y="2285"/>
                    <a:pt x="956" y="2285"/>
                    <a:pt x="948" y="2285"/>
                  </a:cubicBezTo>
                  <a:cubicBezTo>
                    <a:pt x="941" y="2285"/>
                    <a:pt x="925" y="2285"/>
                    <a:pt x="925" y="2285"/>
                  </a:cubicBezTo>
                  <a:cubicBezTo>
                    <a:pt x="917" y="2285"/>
                    <a:pt x="917" y="2293"/>
                    <a:pt x="917" y="2293"/>
                  </a:cubicBezTo>
                  <a:cubicBezTo>
                    <a:pt x="909" y="2293"/>
                    <a:pt x="909" y="2293"/>
                    <a:pt x="901" y="2300"/>
                  </a:cubicBezTo>
                  <a:cubicBezTo>
                    <a:pt x="893" y="2309"/>
                    <a:pt x="877" y="2316"/>
                    <a:pt x="861" y="2316"/>
                  </a:cubicBezTo>
                  <a:cubicBezTo>
                    <a:pt x="838" y="2316"/>
                    <a:pt x="830" y="2309"/>
                    <a:pt x="822" y="2309"/>
                  </a:cubicBezTo>
                  <a:cubicBezTo>
                    <a:pt x="814" y="2300"/>
                    <a:pt x="806" y="2300"/>
                    <a:pt x="790" y="2293"/>
                  </a:cubicBezTo>
                  <a:cubicBezTo>
                    <a:pt x="782" y="2293"/>
                    <a:pt x="775" y="2293"/>
                    <a:pt x="775" y="2293"/>
                  </a:cubicBezTo>
                  <a:cubicBezTo>
                    <a:pt x="767" y="2293"/>
                    <a:pt x="759" y="2293"/>
                    <a:pt x="751" y="2309"/>
                  </a:cubicBezTo>
                  <a:cubicBezTo>
                    <a:pt x="751" y="2316"/>
                    <a:pt x="743" y="2324"/>
                    <a:pt x="743" y="2332"/>
                  </a:cubicBezTo>
                  <a:cubicBezTo>
                    <a:pt x="735" y="2340"/>
                    <a:pt x="727" y="2340"/>
                    <a:pt x="727" y="2340"/>
                  </a:cubicBezTo>
                  <a:cubicBezTo>
                    <a:pt x="711" y="2340"/>
                    <a:pt x="711" y="2332"/>
                    <a:pt x="703" y="2316"/>
                  </a:cubicBezTo>
                  <a:cubicBezTo>
                    <a:pt x="703" y="2309"/>
                    <a:pt x="703" y="2300"/>
                    <a:pt x="695" y="2300"/>
                  </a:cubicBezTo>
                  <a:cubicBezTo>
                    <a:pt x="688" y="2285"/>
                    <a:pt x="664" y="2214"/>
                    <a:pt x="664" y="2174"/>
                  </a:cubicBezTo>
                  <a:cubicBezTo>
                    <a:pt x="664" y="2135"/>
                    <a:pt x="656" y="2111"/>
                    <a:pt x="593" y="2103"/>
                  </a:cubicBezTo>
                  <a:cubicBezTo>
                    <a:pt x="577" y="2103"/>
                    <a:pt x="561" y="2095"/>
                    <a:pt x="561" y="2087"/>
                  </a:cubicBezTo>
                  <a:cubicBezTo>
                    <a:pt x="553" y="2071"/>
                    <a:pt x="561" y="2063"/>
                    <a:pt x="561" y="2048"/>
                  </a:cubicBezTo>
                  <a:cubicBezTo>
                    <a:pt x="569" y="2040"/>
                    <a:pt x="569" y="2032"/>
                    <a:pt x="577" y="2024"/>
                  </a:cubicBezTo>
                  <a:cubicBezTo>
                    <a:pt x="585" y="1976"/>
                    <a:pt x="585" y="1945"/>
                    <a:pt x="553" y="1905"/>
                  </a:cubicBezTo>
                  <a:cubicBezTo>
                    <a:pt x="529" y="1866"/>
                    <a:pt x="522" y="1842"/>
                    <a:pt x="506" y="1810"/>
                  </a:cubicBezTo>
                  <a:lnTo>
                    <a:pt x="506" y="1803"/>
                  </a:lnTo>
                  <a:cubicBezTo>
                    <a:pt x="498" y="1779"/>
                    <a:pt x="498" y="1755"/>
                    <a:pt x="506" y="1739"/>
                  </a:cubicBezTo>
                  <a:cubicBezTo>
                    <a:pt x="514" y="1723"/>
                    <a:pt x="514" y="1708"/>
                    <a:pt x="514" y="1684"/>
                  </a:cubicBezTo>
                  <a:cubicBezTo>
                    <a:pt x="514" y="1668"/>
                    <a:pt x="506" y="1668"/>
                    <a:pt x="498" y="1668"/>
                  </a:cubicBezTo>
                  <a:cubicBezTo>
                    <a:pt x="482" y="1668"/>
                    <a:pt x="458" y="1684"/>
                    <a:pt x="442" y="1700"/>
                  </a:cubicBezTo>
                  <a:cubicBezTo>
                    <a:pt x="411" y="1723"/>
                    <a:pt x="395" y="1732"/>
                    <a:pt x="340" y="1739"/>
                  </a:cubicBezTo>
                  <a:cubicBezTo>
                    <a:pt x="324" y="1739"/>
                    <a:pt x="316" y="1747"/>
                    <a:pt x="308" y="1747"/>
                  </a:cubicBezTo>
                  <a:lnTo>
                    <a:pt x="308" y="1739"/>
                  </a:lnTo>
                  <a:cubicBezTo>
                    <a:pt x="300" y="1739"/>
                    <a:pt x="308" y="1739"/>
                    <a:pt x="308" y="1732"/>
                  </a:cubicBezTo>
                  <a:cubicBezTo>
                    <a:pt x="308" y="1732"/>
                    <a:pt x="308" y="1732"/>
                    <a:pt x="308" y="1723"/>
                  </a:cubicBezTo>
                  <a:cubicBezTo>
                    <a:pt x="308" y="1723"/>
                    <a:pt x="308" y="1716"/>
                    <a:pt x="300" y="1716"/>
                  </a:cubicBezTo>
                  <a:cubicBezTo>
                    <a:pt x="292" y="1708"/>
                    <a:pt x="284" y="1700"/>
                    <a:pt x="277" y="1700"/>
                  </a:cubicBezTo>
                  <a:cubicBezTo>
                    <a:pt x="269" y="1692"/>
                    <a:pt x="261" y="1692"/>
                    <a:pt x="269" y="1684"/>
                  </a:cubicBezTo>
                  <a:cubicBezTo>
                    <a:pt x="269" y="1676"/>
                    <a:pt x="269" y="1676"/>
                    <a:pt x="269" y="1676"/>
                  </a:cubicBezTo>
                  <a:cubicBezTo>
                    <a:pt x="269" y="1668"/>
                    <a:pt x="277" y="1645"/>
                    <a:pt x="277" y="1613"/>
                  </a:cubicBezTo>
                  <a:cubicBezTo>
                    <a:pt x="277" y="1605"/>
                    <a:pt x="277" y="1597"/>
                    <a:pt x="284" y="1589"/>
                  </a:cubicBezTo>
                  <a:cubicBezTo>
                    <a:pt x="284" y="1581"/>
                    <a:pt x="300" y="1581"/>
                    <a:pt x="308" y="1581"/>
                  </a:cubicBezTo>
                  <a:cubicBezTo>
                    <a:pt x="308" y="1581"/>
                    <a:pt x="308" y="1581"/>
                    <a:pt x="316" y="1581"/>
                  </a:cubicBezTo>
                  <a:cubicBezTo>
                    <a:pt x="316" y="1581"/>
                    <a:pt x="324" y="1581"/>
                    <a:pt x="332" y="1581"/>
                  </a:cubicBezTo>
                  <a:cubicBezTo>
                    <a:pt x="340" y="1565"/>
                    <a:pt x="340" y="1526"/>
                    <a:pt x="340" y="1510"/>
                  </a:cubicBezTo>
                  <a:cubicBezTo>
                    <a:pt x="332" y="1479"/>
                    <a:pt x="324" y="1439"/>
                    <a:pt x="332" y="1399"/>
                  </a:cubicBezTo>
                  <a:cubicBezTo>
                    <a:pt x="340" y="1360"/>
                    <a:pt x="371" y="1328"/>
                    <a:pt x="387" y="1312"/>
                  </a:cubicBezTo>
                  <a:cubicBezTo>
                    <a:pt x="387" y="1305"/>
                    <a:pt x="387" y="1305"/>
                    <a:pt x="387" y="1305"/>
                  </a:cubicBezTo>
                  <a:cubicBezTo>
                    <a:pt x="403" y="1289"/>
                    <a:pt x="419" y="1241"/>
                    <a:pt x="419" y="1194"/>
                  </a:cubicBezTo>
                  <a:cubicBezTo>
                    <a:pt x="411" y="1186"/>
                    <a:pt x="411" y="1178"/>
                    <a:pt x="411" y="1178"/>
                  </a:cubicBezTo>
                  <a:cubicBezTo>
                    <a:pt x="403" y="1178"/>
                    <a:pt x="403" y="1178"/>
                    <a:pt x="395" y="1186"/>
                  </a:cubicBezTo>
                  <a:cubicBezTo>
                    <a:pt x="387" y="1194"/>
                    <a:pt x="371" y="1194"/>
                    <a:pt x="364" y="1194"/>
                  </a:cubicBezTo>
                  <a:cubicBezTo>
                    <a:pt x="355" y="1194"/>
                    <a:pt x="355" y="1194"/>
                    <a:pt x="355" y="1194"/>
                  </a:cubicBezTo>
                  <a:cubicBezTo>
                    <a:pt x="332" y="1194"/>
                    <a:pt x="324" y="1178"/>
                    <a:pt x="316" y="1162"/>
                  </a:cubicBezTo>
                  <a:cubicBezTo>
                    <a:pt x="308" y="1146"/>
                    <a:pt x="292" y="1123"/>
                    <a:pt x="269" y="1115"/>
                  </a:cubicBezTo>
                  <a:cubicBezTo>
                    <a:pt x="245" y="1091"/>
                    <a:pt x="245" y="1083"/>
                    <a:pt x="245" y="1068"/>
                  </a:cubicBezTo>
                  <a:cubicBezTo>
                    <a:pt x="253" y="1052"/>
                    <a:pt x="253" y="1044"/>
                    <a:pt x="253" y="1028"/>
                  </a:cubicBezTo>
                  <a:cubicBezTo>
                    <a:pt x="245" y="988"/>
                    <a:pt x="237" y="988"/>
                    <a:pt x="213" y="973"/>
                  </a:cubicBezTo>
                  <a:cubicBezTo>
                    <a:pt x="205" y="965"/>
                    <a:pt x="205" y="965"/>
                    <a:pt x="197" y="957"/>
                  </a:cubicBezTo>
                  <a:cubicBezTo>
                    <a:pt x="166" y="941"/>
                    <a:pt x="166" y="917"/>
                    <a:pt x="174" y="901"/>
                  </a:cubicBezTo>
                  <a:cubicBezTo>
                    <a:pt x="174" y="886"/>
                    <a:pt x="174" y="870"/>
                    <a:pt x="174" y="862"/>
                  </a:cubicBezTo>
                  <a:cubicBezTo>
                    <a:pt x="166" y="838"/>
                    <a:pt x="158" y="838"/>
                    <a:pt x="142" y="830"/>
                  </a:cubicBezTo>
                  <a:cubicBezTo>
                    <a:pt x="134" y="830"/>
                    <a:pt x="118" y="822"/>
                    <a:pt x="111" y="815"/>
                  </a:cubicBezTo>
                  <a:cubicBezTo>
                    <a:pt x="102" y="806"/>
                    <a:pt x="95" y="799"/>
                    <a:pt x="95" y="791"/>
                  </a:cubicBezTo>
                  <a:cubicBezTo>
                    <a:pt x="79" y="783"/>
                    <a:pt x="63" y="767"/>
                    <a:pt x="63" y="743"/>
                  </a:cubicBezTo>
                  <a:cubicBezTo>
                    <a:pt x="63" y="728"/>
                    <a:pt x="71" y="720"/>
                    <a:pt x="71" y="704"/>
                  </a:cubicBezTo>
                  <a:cubicBezTo>
                    <a:pt x="79" y="680"/>
                    <a:pt x="79" y="664"/>
                    <a:pt x="79" y="641"/>
                  </a:cubicBezTo>
                  <a:cubicBezTo>
                    <a:pt x="79" y="617"/>
                    <a:pt x="55" y="577"/>
                    <a:pt x="31" y="546"/>
                  </a:cubicBezTo>
                  <a:cubicBezTo>
                    <a:pt x="24" y="522"/>
                    <a:pt x="8" y="506"/>
                    <a:pt x="8" y="490"/>
                  </a:cubicBezTo>
                  <a:cubicBezTo>
                    <a:pt x="0" y="475"/>
                    <a:pt x="8" y="451"/>
                    <a:pt x="8" y="427"/>
                  </a:cubicBezTo>
                  <a:cubicBezTo>
                    <a:pt x="16" y="419"/>
                    <a:pt x="16" y="403"/>
                    <a:pt x="16" y="395"/>
                  </a:cubicBezTo>
                  <a:cubicBezTo>
                    <a:pt x="24" y="364"/>
                    <a:pt x="39" y="277"/>
                    <a:pt x="55" y="237"/>
                  </a:cubicBezTo>
                  <a:cubicBezTo>
                    <a:pt x="71" y="198"/>
                    <a:pt x="71" y="95"/>
                    <a:pt x="71" y="71"/>
                  </a:cubicBezTo>
                  <a:cubicBezTo>
                    <a:pt x="71" y="56"/>
                    <a:pt x="79" y="32"/>
                    <a:pt x="79" y="8"/>
                  </a:cubicBezTo>
                  <a:cubicBezTo>
                    <a:pt x="79" y="0"/>
                    <a:pt x="79" y="0"/>
                    <a:pt x="79" y="0"/>
                  </a:cubicBezTo>
                  <a:cubicBezTo>
                    <a:pt x="87" y="8"/>
                    <a:pt x="87" y="8"/>
                    <a:pt x="87" y="8"/>
                  </a:cubicBezTo>
                  <a:cubicBezTo>
                    <a:pt x="1391" y="261"/>
                    <a:pt x="2656" y="443"/>
                    <a:pt x="3842" y="530"/>
                  </a:cubicBezTo>
                  <a:cubicBezTo>
                    <a:pt x="3850" y="530"/>
                    <a:pt x="3850" y="530"/>
                    <a:pt x="3850" y="530"/>
                  </a:cubicBezTo>
                  <a:cubicBezTo>
                    <a:pt x="3707" y="2388"/>
                    <a:pt x="3707" y="2388"/>
                    <a:pt x="3707" y="2388"/>
                  </a:cubicBezTo>
                  <a:cubicBezTo>
                    <a:pt x="3700" y="2388"/>
                    <a:pt x="3700" y="2388"/>
                    <a:pt x="3700" y="2388"/>
                  </a:cubicBezTo>
                  <a:cubicBezTo>
                    <a:pt x="3692" y="2388"/>
                    <a:pt x="3668" y="2396"/>
                    <a:pt x="3644" y="2396"/>
                  </a:cubicBezTo>
                  <a:close/>
                  <a:moveTo>
                    <a:pt x="1391" y="2143"/>
                  </a:moveTo>
                  <a:lnTo>
                    <a:pt x="1391" y="2143"/>
                  </a:lnTo>
                  <a:cubicBezTo>
                    <a:pt x="1391" y="2143"/>
                    <a:pt x="1447" y="2150"/>
                    <a:pt x="1565" y="2158"/>
                  </a:cubicBezTo>
                  <a:cubicBezTo>
                    <a:pt x="2047" y="2222"/>
                    <a:pt x="3328" y="2388"/>
                    <a:pt x="3644" y="2388"/>
                  </a:cubicBezTo>
                  <a:cubicBezTo>
                    <a:pt x="3668" y="2388"/>
                    <a:pt x="3684" y="2380"/>
                    <a:pt x="3700" y="2380"/>
                  </a:cubicBezTo>
                  <a:cubicBezTo>
                    <a:pt x="3842" y="538"/>
                    <a:pt x="3842" y="538"/>
                    <a:pt x="3842" y="538"/>
                  </a:cubicBezTo>
                  <a:cubicBezTo>
                    <a:pt x="2656" y="451"/>
                    <a:pt x="1391" y="269"/>
                    <a:pt x="87" y="16"/>
                  </a:cubicBezTo>
                  <a:cubicBezTo>
                    <a:pt x="79" y="32"/>
                    <a:pt x="79" y="63"/>
                    <a:pt x="79" y="71"/>
                  </a:cubicBezTo>
                  <a:cubicBezTo>
                    <a:pt x="79" y="103"/>
                    <a:pt x="79" y="198"/>
                    <a:pt x="63" y="237"/>
                  </a:cubicBezTo>
                  <a:cubicBezTo>
                    <a:pt x="47" y="277"/>
                    <a:pt x="31" y="364"/>
                    <a:pt x="24" y="395"/>
                  </a:cubicBezTo>
                  <a:cubicBezTo>
                    <a:pt x="24" y="403"/>
                    <a:pt x="24" y="419"/>
                    <a:pt x="16" y="427"/>
                  </a:cubicBezTo>
                  <a:cubicBezTo>
                    <a:pt x="8" y="451"/>
                    <a:pt x="8" y="467"/>
                    <a:pt x="16" y="490"/>
                  </a:cubicBezTo>
                  <a:cubicBezTo>
                    <a:pt x="16" y="506"/>
                    <a:pt x="31" y="522"/>
                    <a:pt x="39" y="538"/>
                  </a:cubicBezTo>
                  <a:cubicBezTo>
                    <a:pt x="63" y="577"/>
                    <a:pt x="87" y="617"/>
                    <a:pt x="87" y="641"/>
                  </a:cubicBezTo>
                  <a:cubicBezTo>
                    <a:pt x="87" y="664"/>
                    <a:pt x="87" y="680"/>
                    <a:pt x="79" y="704"/>
                  </a:cubicBezTo>
                  <a:cubicBezTo>
                    <a:pt x="71" y="720"/>
                    <a:pt x="71" y="735"/>
                    <a:pt x="71" y="743"/>
                  </a:cubicBezTo>
                  <a:cubicBezTo>
                    <a:pt x="71" y="767"/>
                    <a:pt x="79" y="775"/>
                    <a:pt x="95" y="791"/>
                  </a:cubicBezTo>
                  <a:cubicBezTo>
                    <a:pt x="102" y="791"/>
                    <a:pt x="111" y="799"/>
                    <a:pt x="118" y="806"/>
                  </a:cubicBezTo>
                  <a:cubicBezTo>
                    <a:pt x="126" y="822"/>
                    <a:pt x="134" y="822"/>
                    <a:pt x="142" y="822"/>
                  </a:cubicBezTo>
                  <a:cubicBezTo>
                    <a:pt x="158" y="830"/>
                    <a:pt x="174" y="830"/>
                    <a:pt x="182" y="862"/>
                  </a:cubicBezTo>
                  <a:cubicBezTo>
                    <a:pt x="182" y="870"/>
                    <a:pt x="182" y="886"/>
                    <a:pt x="182" y="901"/>
                  </a:cubicBezTo>
                  <a:cubicBezTo>
                    <a:pt x="174" y="917"/>
                    <a:pt x="174" y="941"/>
                    <a:pt x="197" y="949"/>
                  </a:cubicBezTo>
                  <a:cubicBezTo>
                    <a:pt x="205" y="957"/>
                    <a:pt x="213" y="957"/>
                    <a:pt x="221" y="965"/>
                  </a:cubicBezTo>
                  <a:cubicBezTo>
                    <a:pt x="245" y="981"/>
                    <a:pt x="253" y="988"/>
                    <a:pt x="261" y="1028"/>
                  </a:cubicBezTo>
                  <a:cubicBezTo>
                    <a:pt x="261" y="1044"/>
                    <a:pt x="261" y="1059"/>
                    <a:pt x="253" y="1068"/>
                  </a:cubicBezTo>
                  <a:cubicBezTo>
                    <a:pt x="253" y="1083"/>
                    <a:pt x="253" y="1083"/>
                    <a:pt x="277" y="1107"/>
                  </a:cubicBezTo>
                  <a:cubicBezTo>
                    <a:pt x="300" y="1123"/>
                    <a:pt x="308" y="1139"/>
                    <a:pt x="324" y="1154"/>
                  </a:cubicBezTo>
                  <a:cubicBezTo>
                    <a:pt x="332" y="1170"/>
                    <a:pt x="340" y="1186"/>
                    <a:pt x="355" y="1186"/>
                  </a:cubicBezTo>
                  <a:cubicBezTo>
                    <a:pt x="355" y="1194"/>
                    <a:pt x="355" y="1194"/>
                    <a:pt x="364" y="1194"/>
                  </a:cubicBezTo>
                  <a:cubicBezTo>
                    <a:pt x="371" y="1194"/>
                    <a:pt x="379" y="1186"/>
                    <a:pt x="387" y="1178"/>
                  </a:cubicBezTo>
                  <a:cubicBezTo>
                    <a:pt x="395" y="1178"/>
                    <a:pt x="403" y="1170"/>
                    <a:pt x="411" y="1170"/>
                  </a:cubicBezTo>
                  <a:cubicBezTo>
                    <a:pt x="419" y="1170"/>
                    <a:pt x="419" y="1186"/>
                    <a:pt x="419" y="1194"/>
                  </a:cubicBezTo>
                  <a:cubicBezTo>
                    <a:pt x="427" y="1233"/>
                    <a:pt x="411" y="1289"/>
                    <a:pt x="395" y="1312"/>
                  </a:cubicBezTo>
                  <a:cubicBezTo>
                    <a:pt x="387" y="1312"/>
                    <a:pt x="387" y="1312"/>
                    <a:pt x="387" y="1312"/>
                  </a:cubicBezTo>
                  <a:cubicBezTo>
                    <a:pt x="371" y="1336"/>
                    <a:pt x="348" y="1368"/>
                    <a:pt x="340" y="1399"/>
                  </a:cubicBezTo>
                  <a:cubicBezTo>
                    <a:pt x="332" y="1439"/>
                    <a:pt x="340" y="1479"/>
                    <a:pt x="348" y="1502"/>
                  </a:cubicBezTo>
                  <a:cubicBezTo>
                    <a:pt x="348" y="1526"/>
                    <a:pt x="348" y="1565"/>
                    <a:pt x="332" y="1581"/>
                  </a:cubicBezTo>
                  <a:cubicBezTo>
                    <a:pt x="332" y="1589"/>
                    <a:pt x="324" y="1589"/>
                    <a:pt x="324" y="1589"/>
                  </a:cubicBezTo>
                  <a:cubicBezTo>
                    <a:pt x="316" y="1589"/>
                    <a:pt x="316" y="1589"/>
                    <a:pt x="316" y="1589"/>
                  </a:cubicBezTo>
                  <a:cubicBezTo>
                    <a:pt x="308" y="1589"/>
                    <a:pt x="308" y="1589"/>
                    <a:pt x="308" y="1589"/>
                  </a:cubicBezTo>
                  <a:cubicBezTo>
                    <a:pt x="300" y="1589"/>
                    <a:pt x="292" y="1589"/>
                    <a:pt x="284" y="1597"/>
                  </a:cubicBezTo>
                  <a:cubicBezTo>
                    <a:pt x="284" y="1597"/>
                    <a:pt x="284" y="1605"/>
                    <a:pt x="284" y="1613"/>
                  </a:cubicBezTo>
                  <a:cubicBezTo>
                    <a:pt x="284" y="1645"/>
                    <a:pt x="277" y="1668"/>
                    <a:pt x="269" y="1684"/>
                  </a:cubicBezTo>
                  <a:lnTo>
                    <a:pt x="269" y="1684"/>
                  </a:lnTo>
                  <a:cubicBezTo>
                    <a:pt x="269" y="1692"/>
                    <a:pt x="269" y="1692"/>
                    <a:pt x="277" y="1692"/>
                  </a:cubicBezTo>
                  <a:cubicBezTo>
                    <a:pt x="284" y="1700"/>
                    <a:pt x="292" y="1700"/>
                    <a:pt x="308" y="1708"/>
                  </a:cubicBezTo>
                  <a:cubicBezTo>
                    <a:pt x="316" y="1716"/>
                    <a:pt x="316" y="1723"/>
                    <a:pt x="316" y="1723"/>
                  </a:cubicBezTo>
                  <a:cubicBezTo>
                    <a:pt x="316" y="1732"/>
                    <a:pt x="316" y="1732"/>
                    <a:pt x="316" y="1739"/>
                  </a:cubicBezTo>
                  <a:cubicBezTo>
                    <a:pt x="316" y="1732"/>
                    <a:pt x="324" y="1732"/>
                    <a:pt x="332" y="1732"/>
                  </a:cubicBezTo>
                  <a:cubicBezTo>
                    <a:pt x="395" y="1723"/>
                    <a:pt x="411" y="1716"/>
                    <a:pt x="435" y="1692"/>
                  </a:cubicBezTo>
                  <a:cubicBezTo>
                    <a:pt x="450" y="1676"/>
                    <a:pt x="482" y="1660"/>
                    <a:pt x="498" y="1660"/>
                  </a:cubicBezTo>
                  <a:cubicBezTo>
                    <a:pt x="506" y="1660"/>
                    <a:pt x="522" y="1668"/>
                    <a:pt x="522" y="1684"/>
                  </a:cubicBezTo>
                  <a:cubicBezTo>
                    <a:pt x="522" y="1708"/>
                    <a:pt x="522" y="1723"/>
                    <a:pt x="514" y="1739"/>
                  </a:cubicBezTo>
                  <a:cubicBezTo>
                    <a:pt x="506" y="1755"/>
                    <a:pt x="506" y="1779"/>
                    <a:pt x="514" y="1795"/>
                  </a:cubicBezTo>
                  <a:cubicBezTo>
                    <a:pt x="514" y="1803"/>
                    <a:pt x="514" y="1803"/>
                    <a:pt x="514" y="1810"/>
                  </a:cubicBezTo>
                  <a:cubicBezTo>
                    <a:pt x="529" y="1842"/>
                    <a:pt x="537" y="1866"/>
                    <a:pt x="561" y="1898"/>
                  </a:cubicBezTo>
                  <a:cubicBezTo>
                    <a:pt x="593" y="1937"/>
                    <a:pt x="593" y="1976"/>
                    <a:pt x="585" y="2024"/>
                  </a:cubicBezTo>
                  <a:cubicBezTo>
                    <a:pt x="577" y="2032"/>
                    <a:pt x="577" y="2040"/>
                    <a:pt x="569" y="2048"/>
                  </a:cubicBezTo>
                  <a:cubicBezTo>
                    <a:pt x="569" y="2063"/>
                    <a:pt x="561" y="2071"/>
                    <a:pt x="561" y="2079"/>
                  </a:cubicBezTo>
                  <a:cubicBezTo>
                    <a:pt x="569" y="2087"/>
                    <a:pt x="577" y="2095"/>
                    <a:pt x="601" y="2095"/>
                  </a:cubicBezTo>
                  <a:cubicBezTo>
                    <a:pt x="656" y="2111"/>
                    <a:pt x="672" y="2127"/>
                    <a:pt x="672" y="2174"/>
                  </a:cubicBezTo>
                  <a:cubicBezTo>
                    <a:pt x="672" y="2214"/>
                    <a:pt x="695" y="2277"/>
                    <a:pt x="703" y="2293"/>
                  </a:cubicBezTo>
                  <a:cubicBezTo>
                    <a:pt x="711" y="2300"/>
                    <a:pt x="711" y="2309"/>
                    <a:pt x="711" y="2316"/>
                  </a:cubicBezTo>
                  <a:cubicBezTo>
                    <a:pt x="719" y="2324"/>
                    <a:pt x="719" y="2332"/>
                    <a:pt x="727" y="2332"/>
                  </a:cubicBezTo>
                  <a:cubicBezTo>
                    <a:pt x="727" y="2332"/>
                    <a:pt x="727" y="2332"/>
                    <a:pt x="735" y="2324"/>
                  </a:cubicBezTo>
                  <a:cubicBezTo>
                    <a:pt x="743" y="2316"/>
                    <a:pt x="743" y="2309"/>
                    <a:pt x="743" y="2309"/>
                  </a:cubicBezTo>
                  <a:cubicBezTo>
                    <a:pt x="759" y="2285"/>
                    <a:pt x="767" y="2277"/>
                    <a:pt x="790" y="2285"/>
                  </a:cubicBezTo>
                  <a:cubicBezTo>
                    <a:pt x="806" y="2293"/>
                    <a:pt x="814" y="2293"/>
                    <a:pt x="822" y="2300"/>
                  </a:cubicBezTo>
                  <a:cubicBezTo>
                    <a:pt x="838" y="2309"/>
                    <a:pt x="846" y="2309"/>
                    <a:pt x="861" y="2309"/>
                  </a:cubicBezTo>
                  <a:cubicBezTo>
                    <a:pt x="877" y="2316"/>
                    <a:pt x="885" y="2300"/>
                    <a:pt x="901" y="2293"/>
                  </a:cubicBezTo>
                  <a:cubicBezTo>
                    <a:pt x="901" y="2293"/>
                    <a:pt x="909" y="2285"/>
                    <a:pt x="917" y="2285"/>
                  </a:cubicBezTo>
                  <a:lnTo>
                    <a:pt x="917" y="2285"/>
                  </a:lnTo>
                  <a:cubicBezTo>
                    <a:pt x="925" y="2277"/>
                    <a:pt x="933" y="2277"/>
                    <a:pt x="948" y="2277"/>
                  </a:cubicBezTo>
                  <a:cubicBezTo>
                    <a:pt x="956" y="2277"/>
                    <a:pt x="972" y="2277"/>
                    <a:pt x="988" y="2293"/>
                  </a:cubicBezTo>
                  <a:cubicBezTo>
                    <a:pt x="1012" y="2309"/>
                    <a:pt x="1028" y="2316"/>
                    <a:pt x="1051" y="2316"/>
                  </a:cubicBezTo>
                  <a:cubicBezTo>
                    <a:pt x="1059" y="2316"/>
                    <a:pt x="1059" y="2316"/>
                    <a:pt x="1067" y="2316"/>
                  </a:cubicBezTo>
                  <a:cubicBezTo>
                    <a:pt x="1083" y="2309"/>
                    <a:pt x="1091" y="2309"/>
                    <a:pt x="1091" y="2309"/>
                  </a:cubicBezTo>
                  <a:cubicBezTo>
                    <a:pt x="1091" y="2300"/>
                    <a:pt x="1099" y="2300"/>
                    <a:pt x="1099" y="2300"/>
                  </a:cubicBezTo>
                  <a:cubicBezTo>
                    <a:pt x="1107" y="2300"/>
                    <a:pt x="1114" y="2300"/>
                    <a:pt x="1122" y="2309"/>
                  </a:cubicBezTo>
                  <a:cubicBezTo>
                    <a:pt x="1146" y="2324"/>
                    <a:pt x="1138" y="2340"/>
                    <a:pt x="1138" y="2348"/>
                  </a:cubicBezTo>
                  <a:cubicBezTo>
                    <a:pt x="1146" y="2348"/>
                    <a:pt x="1146" y="2340"/>
                    <a:pt x="1154" y="2332"/>
                  </a:cubicBezTo>
                  <a:cubicBezTo>
                    <a:pt x="1178" y="2316"/>
                    <a:pt x="1186" y="2285"/>
                    <a:pt x="1194" y="2269"/>
                  </a:cubicBezTo>
                  <a:cubicBezTo>
                    <a:pt x="1201" y="2245"/>
                    <a:pt x="1209" y="2237"/>
                    <a:pt x="1217" y="2237"/>
                  </a:cubicBezTo>
                  <a:cubicBezTo>
                    <a:pt x="1225" y="2237"/>
                    <a:pt x="1225" y="2237"/>
                    <a:pt x="1225" y="2237"/>
                  </a:cubicBezTo>
                  <a:cubicBezTo>
                    <a:pt x="1233" y="2237"/>
                    <a:pt x="1241" y="2245"/>
                    <a:pt x="1241" y="2245"/>
                  </a:cubicBezTo>
                  <a:cubicBezTo>
                    <a:pt x="1272" y="2261"/>
                    <a:pt x="1288" y="2269"/>
                    <a:pt x="1296" y="2309"/>
                  </a:cubicBezTo>
                  <a:cubicBezTo>
                    <a:pt x="1304" y="2340"/>
                    <a:pt x="1312" y="2356"/>
                    <a:pt x="1336" y="2364"/>
                  </a:cubicBezTo>
                  <a:cubicBezTo>
                    <a:pt x="1360" y="2190"/>
                    <a:pt x="1360" y="2190"/>
                    <a:pt x="1360" y="2190"/>
                  </a:cubicBezTo>
                  <a:cubicBezTo>
                    <a:pt x="1360" y="2182"/>
                    <a:pt x="1367" y="2143"/>
                    <a:pt x="1391" y="214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69" name="Freeform 289"/>
            <p:cNvSpPr>
              <a:spLocks noChangeArrowheads="1"/>
            </p:cNvSpPr>
            <p:nvPr/>
          </p:nvSpPr>
          <p:spPr bwMode="auto">
            <a:xfrm>
              <a:off x="14709279" y="5358915"/>
              <a:ext cx="1382306" cy="1127183"/>
            </a:xfrm>
            <a:custGeom>
              <a:avLst/>
              <a:gdLst>
                <a:gd name="T0" fmla="*/ 316 w 2626"/>
                <a:gd name="T1" fmla="*/ 0 h 2143"/>
                <a:gd name="T2" fmla="*/ 316 w 2626"/>
                <a:gd name="T3" fmla="*/ 0 h 2143"/>
                <a:gd name="T4" fmla="*/ 292 w 2626"/>
                <a:gd name="T5" fmla="*/ 47 h 2143"/>
                <a:gd name="T6" fmla="*/ 71 w 2626"/>
                <a:gd name="T7" fmla="*/ 1407 h 2143"/>
                <a:gd name="T8" fmla="*/ 0 w 2626"/>
                <a:gd name="T9" fmla="*/ 1857 h 2143"/>
                <a:gd name="T10" fmla="*/ 696 w 2626"/>
                <a:gd name="T11" fmla="*/ 1944 h 2143"/>
                <a:gd name="T12" fmla="*/ 719 w 2626"/>
                <a:gd name="T13" fmla="*/ 1968 h 2143"/>
                <a:gd name="T14" fmla="*/ 719 w 2626"/>
                <a:gd name="T15" fmla="*/ 1944 h 2143"/>
                <a:gd name="T16" fmla="*/ 2498 w 2626"/>
                <a:gd name="T17" fmla="*/ 2142 h 2143"/>
                <a:gd name="T18" fmla="*/ 2625 w 2626"/>
                <a:gd name="T19" fmla="*/ 245 h 2143"/>
                <a:gd name="T20" fmla="*/ 316 w 2626"/>
                <a:gd name="T21" fmla="*/ 0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6" h="2143">
                  <a:moveTo>
                    <a:pt x="316" y="0"/>
                  </a:moveTo>
                  <a:lnTo>
                    <a:pt x="316" y="0"/>
                  </a:lnTo>
                  <a:cubicBezTo>
                    <a:pt x="292" y="0"/>
                    <a:pt x="292" y="47"/>
                    <a:pt x="292" y="47"/>
                  </a:cubicBezTo>
                  <a:cubicBezTo>
                    <a:pt x="71" y="1407"/>
                    <a:pt x="71" y="1407"/>
                    <a:pt x="71" y="1407"/>
                  </a:cubicBezTo>
                  <a:cubicBezTo>
                    <a:pt x="0" y="1857"/>
                    <a:pt x="0" y="1857"/>
                    <a:pt x="0" y="1857"/>
                  </a:cubicBezTo>
                  <a:cubicBezTo>
                    <a:pt x="696" y="1944"/>
                    <a:pt x="696" y="1944"/>
                    <a:pt x="696" y="1944"/>
                  </a:cubicBezTo>
                  <a:cubicBezTo>
                    <a:pt x="719" y="1968"/>
                    <a:pt x="719" y="1968"/>
                    <a:pt x="719" y="1968"/>
                  </a:cubicBezTo>
                  <a:cubicBezTo>
                    <a:pt x="719" y="1944"/>
                    <a:pt x="719" y="1944"/>
                    <a:pt x="719" y="1944"/>
                  </a:cubicBezTo>
                  <a:cubicBezTo>
                    <a:pt x="719" y="1944"/>
                    <a:pt x="1771" y="2087"/>
                    <a:pt x="2498" y="2142"/>
                  </a:cubicBezTo>
                  <a:cubicBezTo>
                    <a:pt x="2625" y="245"/>
                    <a:pt x="2625" y="245"/>
                    <a:pt x="2625" y="245"/>
                  </a:cubicBezTo>
                  <a:cubicBezTo>
                    <a:pt x="2411" y="276"/>
                    <a:pt x="340" y="0"/>
                    <a:pt x="316" y="0"/>
                  </a:cubicBezTo>
                </a:path>
              </a:pathLst>
            </a:custGeom>
            <a:solidFill>
              <a:schemeClr val="accent3"/>
            </a:solidFill>
            <a:ln>
              <a:solidFill>
                <a:schemeClr val="bg2"/>
              </a:solidFill>
            </a:ln>
            <a:effectLst/>
          </p:spPr>
          <p:txBody>
            <a:bodyPr wrap="none" anchor="ctr"/>
            <a:lstStyle/>
            <a:p>
              <a:endParaRPr lang="en-US" sz="2701" dirty="0">
                <a:latin typeface="Lato Light"/>
              </a:endParaRPr>
            </a:p>
          </p:txBody>
        </p:sp>
        <p:sp>
          <p:nvSpPr>
            <p:cNvPr id="270" name="Freeform 290"/>
            <p:cNvSpPr>
              <a:spLocks noChangeArrowheads="1"/>
            </p:cNvSpPr>
            <p:nvPr/>
          </p:nvSpPr>
          <p:spPr bwMode="auto">
            <a:xfrm>
              <a:off x="14709279" y="5358915"/>
              <a:ext cx="1384626" cy="1131821"/>
            </a:xfrm>
            <a:custGeom>
              <a:avLst/>
              <a:gdLst>
                <a:gd name="T0" fmla="*/ 2498 w 2633"/>
                <a:gd name="T1" fmla="*/ 2150 h 2151"/>
                <a:gd name="T2" fmla="*/ 2498 w 2633"/>
                <a:gd name="T3" fmla="*/ 2150 h 2151"/>
                <a:gd name="T4" fmla="*/ 2498 w 2633"/>
                <a:gd name="T5" fmla="*/ 2150 h 2151"/>
                <a:gd name="T6" fmla="*/ 719 w 2633"/>
                <a:gd name="T7" fmla="*/ 1944 h 2151"/>
                <a:gd name="T8" fmla="*/ 719 w 2633"/>
                <a:gd name="T9" fmla="*/ 1976 h 2151"/>
                <a:gd name="T10" fmla="*/ 696 w 2633"/>
                <a:gd name="T11" fmla="*/ 1944 h 2151"/>
                <a:gd name="T12" fmla="*/ 0 w 2633"/>
                <a:gd name="T13" fmla="*/ 1865 h 2151"/>
                <a:gd name="T14" fmla="*/ 63 w 2633"/>
                <a:gd name="T15" fmla="*/ 1407 h 2151"/>
                <a:gd name="T16" fmla="*/ 285 w 2633"/>
                <a:gd name="T17" fmla="*/ 47 h 2151"/>
                <a:gd name="T18" fmla="*/ 316 w 2633"/>
                <a:gd name="T19" fmla="*/ 0 h 2151"/>
                <a:gd name="T20" fmla="*/ 490 w 2633"/>
                <a:gd name="T21" fmla="*/ 15 h 2151"/>
                <a:gd name="T22" fmla="*/ 2569 w 2633"/>
                <a:gd name="T23" fmla="*/ 245 h 2151"/>
                <a:gd name="T24" fmla="*/ 2625 w 2633"/>
                <a:gd name="T25" fmla="*/ 237 h 2151"/>
                <a:gd name="T26" fmla="*/ 2632 w 2633"/>
                <a:gd name="T27" fmla="*/ 237 h 2151"/>
                <a:gd name="T28" fmla="*/ 2632 w 2633"/>
                <a:gd name="T29" fmla="*/ 245 h 2151"/>
                <a:gd name="T30" fmla="*/ 2498 w 2633"/>
                <a:gd name="T31" fmla="*/ 2150 h 2151"/>
                <a:gd name="T32" fmla="*/ 719 w 2633"/>
                <a:gd name="T33" fmla="*/ 1936 h 2151"/>
                <a:gd name="T34" fmla="*/ 719 w 2633"/>
                <a:gd name="T35" fmla="*/ 1936 h 2151"/>
                <a:gd name="T36" fmla="*/ 719 w 2633"/>
                <a:gd name="T37" fmla="*/ 1936 h 2151"/>
                <a:gd name="T38" fmla="*/ 2490 w 2633"/>
                <a:gd name="T39" fmla="*/ 2142 h 2151"/>
                <a:gd name="T40" fmla="*/ 2625 w 2633"/>
                <a:gd name="T41" fmla="*/ 245 h 2151"/>
                <a:gd name="T42" fmla="*/ 2569 w 2633"/>
                <a:gd name="T43" fmla="*/ 253 h 2151"/>
                <a:gd name="T44" fmla="*/ 490 w 2633"/>
                <a:gd name="T45" fmla="*/ 23 h 2151"/>
                <a:gd name="T46" fmla="*/ 316 w 2633"/>
                <a:gd name="T47" fmla="*/ 7 h 2151"/>
                <a:gd name="T48" fmla="*/ 292 w 2633"/>
                <a:gd name="T49" fmla="*/ 47 h 2151"/>
                <a:gd name="T50" fmla="*/ 71 w 2633"/>
                <a:gd name="T51" fmla="*/ 1407 h 2151"/>
                <a:gd name="T52" fmla="*/ 8 w 2633"/>
                <a:gd name="T53" fmla="*/ 1857 h 2151"/>
                <a:gd name="T54" fmla="*/ 696 w 2633"/>
                <a:gd name="T55" fmla="*/ 1936 h 2151"/>
                <a:gd name="T56" fmla="*/ 712 w 2633"/>
                <a:gd name="T57" fmla="*/ 1960 h 2151"/>
                <a:gd name="T58" fmla="*/ 719 w 2633"/>
                <a:gd name="T59" fmla="*/ 193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3" h="2151">
                  <a:moveTo>
                    <a:pt x="2498" y="2150"/>
                  </a:moveTo>
                  <a:lnTo>
                    <a:pt x="2498" y="2150"/>
                  </a:lnTo>
                  <a:lnTo>
                    <a:pt x="2498" y="2150"/>
                  </a:lnTo>
                  <a:cubicBezTo>
                    <a:pt x="1795" y="2087"/>
                    <a:pt x="790" y="1960"/>
                    <a:pt x="719" y="1944"/>
                  </a:cubicBezTo>
                  <a:cubicBezTo>
                    <a:pt x="719" y="1976"/>
                    <a:pt x="719" y="1976"/>
                    <a:pt x="719" y="1976"/>
                  </a:cubicBezTo>
                  <a:cubicBezTo>
                    <a:pt x="696" y="1944"/>
                    <a:pt x="696" y="1944"/>
                    <a:pt x="696" y="1944"/>
                  </a:cubicBezTo>
                  <a:cubicBezTo>
                    <a:pt x="0" y="1865"/>
                    <a:pt x="0" y="1865"/>
                    <a:pt x="0" y="1865"/>
                  </a:cubicBezTo>
                  <a:cubicBezTo>
                    <a:pt x="63" y="1407"/>
                    <a:pt x="63" y="1407"/>
                    <a:pt x="63" y="1407"/>
                  </a:cubicBezTo>
                  <a:cubicBezTo>
                    <a:pt x="285" y="47"/>
                    <a:pt x="285" y="47"/>
                    <a:pt x="285" y="47"/>
                  </a:cubicBezTo>
                  <a:cubicBezTo>
                    <a:pt x="285" y="39"/>
                    <a:pt x="292" y="0"/>
                    <a:pt x="316" y="0"/>
                  </a:cubicBezTo>
                  <a:cubicBezTo>
                    <a:pt x="316" y="0"/>
                    <a:pt x="372" y="7"/>
                    <a:pt x="490" y="15"/>
                  </a:cubicBezTo>
                  <a:cubicBezTo>
                    <a:pt x="972" y="79"/>
                    <a:pt x="2253" y="245"/>
                    <a:pt x="2569" y="245"/>
                  </a:cubicBezTo>
                  <a:cubicBezTo>
                    <a:pt x="2593" y="245"/>
                    <a:pt x="2617" y="237"/>
                    <a:pt x="2625" y="237"/>
                  </a:cubicBezTo>
                  <a:cubicBezTo>
                    <a:pt x="2632" y="237"/>
                    <a:pt x="2632" y="237"/>
                    <a:pt x="2632" y="237"/>
                  </a:cubicBezTo>
                  <a:cubicBezTo>
                    <a:pt x="2632" y="245"/>
                    <a:pt x="2632" y="245"/>
                    <a:pt x="2632" y="245"/>
                  </a:cubicBezTo>
                  <a:lnTo>
                    <a:pt x="2498" y="2150"/>
                  </a:lnTo>
                  <a:close/>
                  <a:moveTo>
                    <a:pt x="719" y="1936"/>
                  </a:moveTo>
                  <a:lnTo>
                    <a:pt x="719" y="1936"/>
                  </a:lnTo>
                  <a:lnTo>
                    <a:pt x="719" y="1936"/>
                  </a:lnTo>
                  <a:cubicBezTo>
                    <a:pt x="727" y="1944"/>
                    <a:pt x="1771" y="2079"/>
                    <a:pt x="2490" y="2142"/>
                  </a:cubicBezTo>
                  <a:cubicBezTo>
                    <a:pt x="2625" y="245"/>
                    <a:pt x="2625" y="245"/>
                    <a:pt x="2625" y="245"/>
                  </a:cubicBezTo>
                  <a:cubicBezTo>
                    <a:pt x="2609" y="245"/>
                    <a:pt x="2593" y="253"/>
                    <a:pt x="2569" y="253"/>
                  </a:cubicBezTo>
                  <a:cubicBezTo>
                    <a:pt x="2253" y="253"/>
                    <a:pt x="972" y="86"/>
                    <a:pt x="490" y="23"/>
                  </a:cubicBezTo>
                  <a:cubicBezTo>
                    <a:pt x="387" y="15"/>
                    <a:pt x="316" y="7"/>
                    <a:pt x="316" y="7"/>
                  </a:cubicBezTo>
                  <a:cubicBezTo>
                    <a:pt x="300" y="7"/>
                    <a:pt x="292" y="39"/>
                    <a:pt x="292" y="47"/>
                  </a:cubicBezTo>
                  <a:cubicBezTo>
                    <a:pt x="71" y="1407"/>
                    <a:pt x="71" y="1407"/>
                    <a:pt x="71" y="1407"/>
                  </a:cubicBezTo>
                  <a:cubicBezTo>
                    <a:pt x="8" y="1857"/>
                    <a:pt x="8" y="1857"/>
                    <a:pt x="8" y="1857"/>
                  </a:cubicBezTo>
                  <a:cubicBezTo>
                    <a:pt x="696" y="1936"/>
                    <a:pt x="696" y="1936"/>
                    <a:pt x="696" y="1936"/>
                  </a:cubicBezTo>
                  <a:cubicBezTo>
                    <a:pt x="712" y="1960"/>
                    <a:pt x="712" y="1960"/>
                    <a:pt x="712" y="1960"/>
                  </a:cubicBezTo>
                  <a:lnTo>
                    <a:pt x="719" y="1936"/>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71" name="Freeform 307"/>
            <p:cNvSpPr>
              <a:spLocks noChangeArrowheads="1"/>
            </p:cNvSpPr>
            <p:nvPr/>
          </p:nvSpPr>
          <p:spPr bwMode="auto">
            <a:xfrm>
              <a:off x="16105501" y="4510049"/>
              <a:ext cx="1301131" cy="807118"/>
            </a:xfrm>
            <a:custGeom>
              <a:avLst/>
              <a:gdLst>
                <a:gd name="T0" fmla="*/ 2466 w 2475"/>
                <a:gd name="T1" fmla="*/ 1518 h 1534"/>
                <a:gd name="T2" fmla="*/ 2466 w 2475"/>
                <a:gd name="T3" fmla="*/ 1518 h 1534"/>
                <a:gd name="T4" fmla="*/ 2466 w 2475"/>
                <a:gd name="T5" fmla="*/ 1486 h 1534"/>
                <a:gd name="T6" fmla="*/ 2458 w 2475"/>
                <a:gd name="T7" fmla="*/ 1320 h 1534"/>
                <a:gd name="T8" fmla="*/ 2411 w 2475"/>
                <a:gd name="T9" fmla="*/ 1265 h 1534"/>
                <a:gd name="T10" fmla="*/ 2380 w 2475"/>
                <a:gd name="T11" fmla="*/ 1043 h 1534"/>
                <a:gd name="T12" fmla="*/ 2372 w 2475"/>
                <a:gd name="T13" fmla="*/ 893 h 1534"/>
                <a:gd name="T14" fmla="*/ 2372 w 2475"/>
                <a:gd name="T15" fmla="*/ 711 h 1534"/>
                <a:gd name="T16" fmla="*/ 2285 w 2475"/>
                <a:gd name="T17" fmla="*/ 466 h 1534"/>
                <a:gd name="T18" fmla="*/ 2301 w 2475"/>
                <a:gd name="T19" fmla="*/ 253 h 1534"/>
                <a:gd name="T20" fmla="*/ 2285 w 2475"/>
                <a:gd name="T21" fmla="*/ 174 h 1534"/>
                <a:gd name="T22" fmla="*/ 2253 w 2475"/>
                <a:gd name="T23" fmla="*/ 63 h 1534"/>
                <a:gd name="T24" fmla="*/ 111 w 2475"/>
                <a:gd name="T25" fmla="*/ 0 h 1534"/>
                <a:gd name="T26" fmla="*/ 0 w 2475"/>
                <a:gd name="T27" fmla="*/ 1423 h 1534"/>
                <a:gd name="T28" fmla="*/ 2466 w 2475"/>
                <a:gd name="T29" fmla="*/ 1518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5" h="1534">
                  <a:moveTo>
                    <a:pt x="2466" y="1518"/>
                  </a:moveTo>
                  <a:lnTo>
                    <a:pt x="2466" y="1518"/>
                  </a:lnTo>
                  <a:cubicBezTo>
                    <a:pt x="2466" y="1502"/>
                    <a:pt x="2474" y="1494"/>
                    <a:pt x="2466" y="1486"/>
                  </a:cubicBezTo>
                  <a:cubicBezTo>
                    <a:pt x="2458" y="1439"/>
                    <a:pt x="2474" y="1336"/>
                    <a:pt x="2458" y="1320"/>
                  </a:cubicBezTo>
                  <a:cubicBezTo>
                    <a:pt x="2443" y="1296"/>
                    <a:pt x="2411" y="1296"/>
                    <a:pt x="2411" y="1265"/>
                  </a:cubicBezTo>
                  <a:cubicBezTo>
                    <a:pt x="2411" y="1225"/>
                    <a:pt x="2380" y="1099"/>
                    <a:pt x="2380" y="1043"/>
                  </a:cubicBezTo>
                  <a:cubicBezTo>
                    <a:pt x="2380" y="996"/>
                    <a:pt x="2364" y="964"/>
                    <a:pt x="2372" y="893"/>
                  </a:cubicBezTo>
                  <a:cubicBezTo>
                    <a:pt x="2380" y="822"/>
                    <a:pt x="2396" y="743"/>
                    <a:pt x="2372" y="711"/>
                  </a:cubicBezTo>
                  <a:cubicBezTo>
                    <a:pt x="2356" y="680"/>
                    <a:pt x="2316" y="561"/>
                    <a:pt x="2285" y="466"/>
                  </a:cubicBezTo>
                  <a:cubicBezTo>
                    <a:pt x="2253" y="371"/>
                    <a:pt x="2293" y="269"/>
                    <a:pt x="2301" y="253"/>
                  </a:cubicBezTo>
                  <a:cubicBezTo>
                    <a:pt x="2309" y="229"/>
                    <a:pt x="2309" y="205"/>
                    <a:pt x="2285" y="174"/>
                  </a:cubicBezTo>
                  <a:cubicBezTo>
                    <a:pt x="2269" y="158"/>
                    <a:pt x="2253" y="103"/>
                    <a:pt x="2253" y="63"/>
                  </a:cubicBezTo>
                  <a:cubicBezTo>
                    <a:pt x="1542" y="79"/>
                    <a:pt x="814" y="55"/>
                    <a:pt x="111" y="0"/>
                  </a:cubicBezTo>
                  <a:cubicBezTo>
                    <a:pt x="0" y="1423"/>
                    <a:pt x="0" y="1423"/>
                    <a:pt x="0" y="1423"/>
                  </a:cubicBezTo>
                  <a:cubicBezTo>
                    <a:pt x="222" y="1439"/>
                    <a:pt x="1850" y="1533"/>
                    <a:pt x="2466" y="151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72" name="Freeform 308"/>
            <p:cNvSpPr>
              <a:spLocks noChangeArrowheads="1"/>
            </p:cNvSpPr>
            <p:nvPr/>
          </p:nvSpPr>
          <p:spPr bwMode="auto">
            <a:xfrm>
              <a:off x="16105501" y="4510049"/>
              <a:ext cx="1301131" cy="802480"/>
            </a:xfrm>
            <a:custGeom>
              <a:avLst/>
              <a:gdLst>
                <a:gd name="T0" fmla="*/ 2340 w 2475"/>
                <a:gd name="T1" fmla="*/ 1526 h 1527"/>
                <a:gd name="T2" fmla="*/ 2340 w 2475"/>
                <a:gd name="T3" fmla="*/ 1526 h 1527"/>
                <a:gd name="T4" fmla="*/ 2340 w 2475"/>
                <a:gd name="T5" fmla="*/ 1526 h 1527"/>
                <a:gd name="T6" fmla="*/ 0 w 2475"/>
                <a:gd name="T7" fmla="*/ 1431 h 1527"/>
                <a:gd name="T8" fmla="*/ 0 w 2475"/>
                <a:gd name="T9" fmla="*/ 1431 h 1527"/>
                <a:gd name="T10" fmla="*/ 111 w 2475"/>
                <a:gd name="T11" fmla="*/ 0 h 1527"/>
                <a:gd name="T12" fmla="*/ 111 w 2475"/>
                <a:gd name="T13" fmla="*/ 0 h 1527"/>
                <a:gd name="T14" fmla="*/ 1771 w 2475"/>
                <a:gd name="T15" fmla="*/ 63 h 1527"/>
                <a:gd name="T16" fmla="*/ 2253 w 2475"/>
                <a:gd name="T17" fmla="*/ 55 h 1527"/>
                <a:gd name="T18" fmla="*/ 2261 w 2475"/>
                <a:gd name="T19" fmla="*/ 55 h 1527"/>
                <a:gd name="T20" fmla="*/ 2261 w 2475"/>
                <a:gd name="T21" fmla="*/ 63 h 1527"/>
                <a:gd name="T22" fmla="*/ 2285 w 2475"/>
                <a:gd name="T23" fmla="*/ 174 h 1527"/>
                <a:gd name="T24" fmla="*/ 2301 w 2475"/>
                <a:gd name="T25" fmla="*/ 253 h 1527"/>
                <a:gd name="T26" fmla="*/ 2293 w 2475"/>
                <a:gd name="T27" fmla="*/ 466 h 1527"/>
                <a:gd name="T28" fmla="*/ 2380 w 2475"/>
                <a:gd name="T29" fmla="*/ 711 h 1527"/>
                <a:gd name="T30" fmla="*/ 2380 w 2475"/>
                <a:gd name="T31" fmla="*/ 893 h 1527"/>
                <a:gd name="T32" fmla="*/ 2380 w 2475"/>
                <a:gd name="T33" fmla="*/ 988 h 1527"/>
                <a:gd name="T34" fmla="*/ 2388 w 2475"/>
                <a:gd name="T35" fmla="*/ 1043 h 1527"/>
                <a:gd name="T36" fmla="*/ 2403 w 2475"/>
                <a:gd name="T37" fmla="*/ 1170 h 1527"/>
                <a:gd name="T38" fmla="*/ 2419 w 2475"/>
                <a:gd name="T39" fmla="*/ 1265 h 1527"/>
                <a:gd name="T40" fmla="*/ 2443 w 2475"/>
                <a:gd name="T41" fmla="*/ 1304 h 1527"/>
                <a:gd name="T42" fmla="*/ 2458 w 2475"/>
                <a:gd name="T43" fmla="*/ 1312 h 1527"/>
                <a:gd name="T44" fmla="*/ 2474 w 2475"/>
                <a:gd name="T45" fmla="*/ 1407 h 1527"/>
                <a:gd name="T46" fmla="*/ 2474 w 2475"/>
                <a:gd name="T47" fmla="*/ 1478 h 1527"/>
                <a:gd name="T48" fmla="*/ 2474 w 2475"/>
                <a:gd name="T49" fmla="*/ 1518 h 1527"/>
                <a:gd name="T50" fmla="*/ 2466 w 2475"/>
                <a:gd name="T51" fmla="*/ 1518 h 1527"/>
                <a:gd name="T52" fmla="*/ 2466 w 2475"/>
                <a:gd name="T53" fmla="*/ 1518 h 1527"/>
                <a:gd name="T54" fmla="*/ 2340 w 2475"/>
                <a:gd name="T55" fmla="*/ 1526 h 1527"/>
                <a:gd name="T56" fmla="*/ 8 w 2475"/>
                <a:gd name="T57" fmla="*/ 1423 h 1527"/>
                <a:gd name="T58" fmla="*/ 8 w 2475"/>
                <a:gd name="T59" fmla="*/ 1423 h 1527"/>
                <a:gd name="T60" fmla="*/ 2340 w 2475"/>
                <a:gd name="T61" fmla="*/ 1518 h 1527"/>
                <a:gd name="T62" fmla="*/ 2340 w 2475"/>
                <a:gd name="T63" fmla="*/ 1518 h 1527"/>
                <a:gd name="T64" fmla="*/ 2466 w 2475"/>
                <a:gd name="T65" fmla="*/ 1518 h 1527"/>
                <a:gd name="T66" fmla="*/ 2466 w 2475"/>
                <a:gd name="T67" fmla="*/ 1486 h 1527"/>
                <a:gd name="T68" fmla="*/ 2466 w 2475"/>
                <a:gd name="T69" fmla="*/ 1407 h 1527"/>
                <a:gd name="T70" fmla="*/ 2458 w 2475"/>
                <a:gd name="T71" fmla="*/ 1320 h 1527"/>
                <a:gd name="T72" fmla="*/ 2443 w 2475"/>
                <a:gd name="T73" fmla="*/ 1304 h 1527"/>
                <a:gd name="T74" fmla="*/ 2411 w 2475"/>
                <a:gd name="T75" fmla="*/ 1265 h 1527"/>
                <a:gd name="T76" fmla="*/ 2396 w 2475"/>
                <a:gd name="T77" fmla="*/ 1170 h 1527"/>
                <a:gd name="T78" fmla="*/ 2380 w 2475"/>
                <a:gd name="T79" fmla="*/ 1043 h 1527"/>
                <a:gd name="T80" fmla="*/ 2372 w 2475"/>
                <a:gd name="T81" fmla="*/ 996 h 1527"/>
                <a:gd name="T82" fmla="*/ 2372 w 2475"/>
                <a:gd name="T83" fmla="*/ 893 h 1527"/>
                <a:gd name="T84" fmla="*/ 2372 w 2475"/>
                <a:gd name="T85" fmla="*/ 711 h 1527"/>
                <a:gd name="T86" fmla="*/ 2285 w 2475"/>
                <a:gd name="T87" fmla="*/ 466 h 1527"/>
                <a:gd name="T88" fmla="*/ 2293 w 2475"/>
                <a:gd name="T89" fmla="*/ 245 h 1527"/>
                <a:gd name="T90" fmla="*/ 2285 w 2475"/>
                <a:gd name="T91" fmla="*/ 182 h 1527"/>
                <a:gd name="T92" fmla="*/ 2253 w 2475"/>
                <a:gd name="T93" fmla="*/ 63 h 1527"/>
                <a:gd name="T94" fmla="*/ 1771 w 2475"/>
                <a:gd name="T95" fmla="*/ 71 h 1527"/>
                <a:gd name="T96" fmla="*/ 119 w 2475"/>
                <a:gd name="T97" fmla="*/ 8 h 1527"/>
                <a:gd name="T98" fmla="*/ 8 w 2475"/>
                <a:gd name="T99" fmla="*/ 1423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5" h="1527">
                  <a:moveTo>
                    <a:pt x="2340" y="1526"/>
                  </a:moveTo>
                  <a:lnTo>
                    <a:pt x="2340" y="1526"/>
                  </a:lnTo>
                  <a:lnTo>
                    <a:pt x="2340" y="1526"/>
                  </a:lnTo>
                  <a:cubicBezTo>
                    <a:pt x="1652" y="1526"/>
                    <a:pt x="174" y="1439"/>
                    <a:pt x="0" y="1431"/>
                  </a:cubicBezTo>
                  <a:lnTo>
                    <a:pt x="0" y="1431"/>
                  </a:lnTo>
                  <a:cubicBezTo>
                    <a:pt x="111" y="0"/>
                    <a:pt x="111" y="0"/>
                    <a:pt x="111" y="0"/>
                  </a:cubicBezTo>
                  <a:lnTo>
                    <a:pt x="111" y="0"/>
                  </a:lnTo>
                  <a:cubicBezTo>
                    <a:pt x="688" y="39"/>
                    <a:pt x="1249" y="63"/>
                    <a:pt x="1771" y="63"/>
                  </a:cubicBezTo>
                  <a:cubicBezTo>
                    <a:pt x="1937" y="63"/>
                    <a:pt x="2095" y="63"/>
                    <a:pt x="2253" y="55"/>
                  </a:cubicBezTo>
                  <a:cubicBezTo>
                    <a:pt x="2261" y="55"/>
                    <a:pt x="2261" y="55"/>
                    <a:pt x="2261" y="55"/>
                  </a:cubicBezTo>
                  <a:cubicBezTo>
                    <a:pt x="2261" y="63"/>
                    <a:pt x="2261" y="63"/>
                    <a:pt x="2261" y="63"/>
                  </a:cubicBezTo>
                  <a:cubicBezTo>
                    <a:pt x="2261" y="103"/>
                    <a:pt x="2269" y="158"/>
                    <a:pt x="2285" y="174"/>
                  </a:cubicBezTo>
                  <a:cubicBezTo>
                    <a:pt x="2316" y="205"/>
                    <a:pt x="2309" y="229"/>
                    <a:pt x="2301" y="253"/>
                  </a:cubicBezTo>
                  <a:cubicBezTo>
                    <a:pt x="2301" y="253"/>
                    <a:pt x="2253" y="363"/>
                    <a:pt x="2293" y="466"/>
                  </a:cubicBezTo>
                  <a:cubicBezTo>
                    <a:pt x="2316" y="553"/>
                    <a:pt x="2364" y="672"/>
                    <a:pt x="2380" y="711"/>
                  </a:cubicBezTo>
                  <a:cubicBezTo>
                    <a:pt x="2396" y="743"/>
                    <a:pt x="2388" y="822"/>
                    <a:pt x="2380" y="893"/>
                  </a:cubicBezTo>
                  <a:cubicBezTo>
                    <a:pt x="2372" y="941"/>
                    <a:pt x="2380" y="964"/>
                    <a:pt x="2380" y="988"/>
                  </a:cubicBezTo>
                  <a:cubicBezTo>
                    <a:pt x="2388" y="1012"/>
                    <a:pt x="2388" y="1028"/>
                    <a:pt x="2388" y="1043"/>
                  </a:cubicBezTo>
                  <a:cubicBezTo>
                    <a:pt x="2388" y="1075"/>
                    <a:pt x="2396" y="1122"/>
                    <a:pt x="2403" y="1170"/>
                  </a:cubicBezTo>
                  <a:cubicBezTo>
                    <a:pt x="2411" y="1209"/>
                    <a:pt x="2419" y="1241"/>
                    <a:pt x="2419" y="1265"/>
                  </a:cubicBezTo>
                  <a:cubicBezTo>
                    <a:pt x="2419" y="1288"/>
                    <a:pt x="2427" y="1296"/>
                    <a:pt x="2443" y="1304"/>
                  </a:cubicBezTo>
                  <a:cubicBezTo>
                    <a:pt x="2451" y="1304"/>
                    <a:pt x="2458" y="1312"/>
                    <a:pt x="2458" y="1312"/>
                  </a:cubicBezTo>
                  <a:cubicBezTo>
                    <a:pt x="2474" y="1328"/>
                    <a:pt x="2474" y="1359"/>
                    <a:pt x="2474" y="1407"/>
                  </a:cubicBezTo>
                  <a:cubicBezTo>
                    <a:pt x="2466" y="1431"/>
                    <a:pt x="2466" y="1462"/>
                    <a:pt x="2474" y="1478"/>
                  </a:cubicBezTo>
                  <a:cubicBezTo>
                    <a:pt x="2474" y="1494"/>
                    <a:pt x="2474" y="1502"/>
                    <a:pt x="2474" y="1518"/>
                  </a:cubicBezTo>
                  <a:cubicBezTo>
                    <a:pt x="2466" y="1518"/>
                    <a:pt x="2466" y="1518"/>
                    <a:pt x="2466" y="1518"/>
                  </a:cubicBezTo>
                  <a:lnTo>
                    <a:pt x="2466" y="1518"/>
                  </a:lnTo>
                  <a:cubicBezTo>
                    <a:pt x="2427" y="1526"/>
                    <a:pt x="2388" y="1526"/>
                    <a:pt x="2340" y="1526"/>
                  </a:cubicBezTo>
                  <a:close/>
                  <a:moveTo>
                    <a:pt x="8" y="1423"/>
                  </a:moveTo>
                  <a:lnTo>
                    <a:pt x="8" y="1423"/>
                  </a:lnTo>
                  <a:cubicBezTo>
                    <a:pt x="190" y="1431"/>
                    <a:pt x="1660" y="1518"/>
                    <a:pt x="2340" y="1518"/>
                  </a:cubicBezTo>
                  <a:lnTo>
                    <a:pt x="2340" y="1518"/>
                  </a:lnTo>
                  <a:cubicBezTo>
                    <a:pt x="2388" y="1518"/>
                    <a:pt x="2427" y="1518"/>
                    <a:pt x="2466" y="1518"/>
                  </a:cubicBezTo>
                  <a:cubicBezTo>
                    <a:pt x="2466" y="1502"/>
                    <a:pt x="2466" y="1494"/>
                    <a:pt x="2466" y="1486"/>
                  </a:cubicBezTo>
                  <a:cubicBezTo>
                    <a:pt x="2458" y="1462"/>
                    <a:pt x="2458" y="1431"/>
                    <a:pt x="2466" y="1407"/>
                  </a:cubicBezTo>
                  <a:cubicBezTo>
                    <a:pt x="2466" y="1368"/>
                    <a:pt x="2466" y="1328"/>
                    <a:pt x="2458" y="1320"/>
                  </a:cubicBezTo>
                  <a:cubicBezTo>
                    <a:pt x="2450" y="1312"/>
                    <a:pt x="2443" y="1312"/>
                    <a:pt x="2443" y="1304"/>
                  </a:cubicBezTo>
                  <a:cubicBezTo>
                    <a:pt x="2427" y="1296"/>
                    <a:pt x="2411" y="1288"/>
                    <a:pt x="2411" y="1265"/>
                  </a:cubicBezTo>
                  <a:cubicBezTo>
                    <a:pt x="2411" y="1241"/>
                    <a:pt x="2403" y="1209"/>
                    <a:pt x="2396" y="1170"/>
                  </a:cubicBezTo>
                  <a:cubicBezTo>
                    <a:pt x="2388" y="1122"/>
                    <a:pt x="2380" y="1075"/>
                    <a:pt x="2380" y="1043"/>
                  </a:cubicBezTo>
                  <a:cubicBezTo>
                    <a:pt x="2380" y="1028"/>
                    <a:pt x="2380" y="1012"/>
                    <a:pt x="2372" y="996"/>
                  </a:cubicBezTo>
                  <a:cubicBezTo>
                    <a:pt x="2372" y="964"/>
                    <a:pt x="2364" y="941"/>
                    <a:pt x="2372" y="893"/>
                  </a:cubicBezTo>
                  <a:cubicBezTo>
                    <a:pt x="2380" y="830"/>
                    <a:pt x="2388" y="743"/>
                    <a:pt x="2372" y="711"/>
                  </a:cubicBezTo>
                  <a:cubicBezTo>
                    <a:pt x="2356" y="680"/>
                    <a:pt x="2309" y="553"/>
                    <a:pt x="2285" y="466"/>
                  </a:cubicBezTo>
                  <a:cubicBezTo>
                    <a:pt x="2245" y="363"/>
                    <a:pt x="2293" y="253"/>
                    <a:pt x="2293" y="245"/>
                  </a:cubicBezTo>
                  <a:cubicBezTo>
                    <a:pt x="2309" y="221"/>
                    <a:pt x="2301" y="198"/>
                    <a:pt x="2285" y="182"/>
                  </a:cubicBezTo>
                  <a:cubicBezTo>
                    <a:pt x="2269" y="158"/>
                    <a:pt x="2253" y="103"/>
                    <a:pt x="2253" y="63"/>
                  </a:cubicBezTo>
                  <a:cubicBezTo>
                    <a:pt x="2095" y="71"/>
                    <a:pt x="1937" y="71"/>
                    <a:pt x="1771" y="71"/>
                  </a:cubicBezTo>
                  <a:cubicBezTo>
                    <a:pt x="1249" y="71"/>
                    <a:pt x="688" y="47"/>
                    <a:pt x="119" y="8"/>
                  </a:cubicBezTo>
                  <a:lnTo>
                    <a:pt x="8" y="1423"/>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73" name="Freeform 330"/>
            <p:cNvSpPr>
              <a:spLocks noChangeArrowheads="1"/>
            </p:cNvSpPr>
            <p:nvPr/>
          </p:nvSpPr>
          <p:spPr bwMode="auto">
            <a:xfrm>
              <a:off x="16056796" y="5259184"/>
              <a:ext cx="1384625" cy="911488"/>
            </a:xfrm>
            <a:custGeom>
              <a:avLst/>
              <a:gdLst>
                <a:gd name="T0" fmla="*/ 1921 w 2633"/>
                <a:gd name="T1" fmla="*/ 1470 h 1732"/>
                <a:gd name="T2" fmla="*/ 1921 w 2633"/>
                <a:gd name="T3" fmla="*/ 1470 h 1732"/>
                <a:gd name="T4" fmla="*/ 1977 w 2633"/>
                <a:gd name="T5" fmla="*/ 1518 h 1732"/>
                <a:gd name="T6" fmla="*/ 2024 w 2633"/>
                <a:gd name="T7" fmla="*/ 1549 h 1732"/>
                <a:gd name="T8" fmla="*/ 2080 w 2633"/>
                <a:gd name="T9" fmla="*/ 1581 h 1732"/>
                <a:gd name="T10" fmla="*/ 2111 w 2633"/>
                <a:gd name="T11" fmla="*/ 1565 h 1732"/>
                <a:gd name="T12" fmla="*/ 2151 w 2633"/>
                <a:gd name="T13" fmla="*/ 1533 h 1732"/>
                <a:gd name="T14" fmla="*/ 2332 w 2633"/>
                <a:gd name="T15" fmla="*/ 1541 h 1732"/>
                <a:gd name="T16" fmla="*/ 2372 w 2633"/>
                <a:gd name="T17" fmla="*/ 1573 h 1732"/>
                <a:gd name="T18" fmla="*/ 2483 w 2633"/>
                <a:gd name="T19" fmla="*/ 1620 h 1732"/>
                <a:gd name="T20" fmla="*/ 2538 w 2633"/>
                <a:gd name="T21" fmla="*/ 1668 h 1732"/>
                <a:gd name="T22" fmla="*/ 2600 w 2633"/>
                <a:gd name="T23" fmla="*/ 1723 h 1732"/>
                <a:gd name="T24" fmla="*/ 2624 w 2633"/>
                <a:gd name="T25" fmla="*/ 1723 h 1732"/>
                <a:gd name="T26" fmla="*/ 2600 w 2633"/>
                <a:gd name="T27" fmla="*/ 1652 h 1732"/>
                <a:gd name="T28" fmla="*/ 2546 w 2633"/>
                <a:gd name="T29" fmla="*/ 1565 h 1732"/>
                <a:gd name="T30" fmla="*/ 2600 w 2633"/>
                <a:gd name="T31" fmla="*/ 1486 h 1732"/>
                <a:gd name="T32" fmla="*/ 2616 w 2633"/>
                <a:gd name="T33" fmla="*/ 1415 h 1732"/>
                <a:gd name="T34" fmla="*/ 2584 w 2633"/>
                <a:gd name="T35" fmla="*/ 1367 h 1732"/>
                <a:gd name="T36" fmla="*/ 2569 w 2633"/>
                <a:gd name="T37" fmla="*/ 1320 h 1732"/>
                <a:gd name="T38" fmla="*/ 2569 w 2633"/>
                <a:gd name="T39" fmla="*/ 1241 h 1732"/>
                <a:gd name="T40" fmla="*/ 2608 w 2633"/>
                <a:gd name="T41" fmla="*/ 1225 h 1732"/>
                <a:gd name="T42" fmla="*/ 2608 w 2633"/>
                <a:gd name="T43" fmla="*/ 371 h 1732"/>
                <a:gd name="T44" fmla="*/ 2553 w 2633"/>
                <a:gd name="T45" fmla="*/ 356 h 1732"/>
                <a:gd name="T46" fmla="*/ 2506 w 2633"/>
                <a:gd name="T47" fmla="*/ 316 h 1732"/>
                <a:gd name="T48" fmla="*/ 2483 w 2633"/>
                <a:gd name="T49" fmla="*/ 261 h 1732"/>
                <a:gd name="T50" fmla="*/ 2506 w 2633"/>
                <a:gd name="T51" fmla="*/ 197 h 1732"/>
                <a:gd name="T52" fmla="*/ 2561 w 2633"/>
                <a:gd name="T53" fmla="*/ 95 h 1732"/>
                <a:gd name="T54" fmla="*/ 95 w 2633"/>
                <a:gd name="T55" fmla="*/ 0 h 1732"/>
                <a:gd name="T56" fmla="*/ 64 w 2633"/>
                <a:gd name="T57" fmla="*/ 435 h 1732"/>
                <a:gd name="T58" fmla="*/ 0 w 2633"/>
                <a:gd name="T59" fmla="*/ 1375 h 1732"/>
                <a:gd name="T60" fmla="*/ 1921 w 2633"/>
                <a:gd name="T61" fmla="*/ 147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3" h="1732">
                  <a:moveTo>
                    <a:pt x="1921" y="1470"/>
                  </a:moveTo>
                  <a:lnTo>
                    <a:pt x="1921" y="1470"/>
                  </a:lnTo>
                  <a:cubicBezTo>
                    <a:pt x="1921" y="1470"/>
                    <a:pt x="1969" y="1494"/>
                    <a:pt x="1977" y="1518"/>
                  </a:cubicBezTo>
                  <a:cubicBezTo>
                    <a:pt x="1985" y="1533"/>
                    <a:pt x="1985" y="1549"/>
                    <a:pt x="2024" y="1549"/>
                  </a:cubicBezTo>
                  <a:cubicBezTo>
                    <a:pt x="2056" y="1557"/>
                    <a:pt x="2072" y="1573"/>
                    <a:pt x="2080" y="1581"/>
                  </a:cubicBezTo>
                  <a:cubicBezTo>
                    <a:pt x="2087" y="1597"/>
                    <a:pt x="2087" y="1589"/>
                    <a:pt x="2111" y="1565"/>
                  </a:cubicBezTo>
                  <a:cubicBezTo>
                    <a:pt x="2127" y="1541"/>
                    <a:pt x="2127" y="1526"/>
                    <a:pt x="2151" y="1533"/>
                  </a:cubicBezTo>
                  <a:cubicBezTo>
                    <a:pt x="2182" y="1533"/>
                    <a:pt x="2309" y="1518"/>
                    <a:pt x="2332" y="1541"/>
                  </a:cubicBezTo>
                  <a:cubicBezTo>
                    <a:pt x="2348" y="1557"/>
                    <a:pt x="2340" y="1573"/>
                    <a:pt x="2372" y="1573"/>
                  </a:cubicBezTo>
                  <a:cubicBezTo>
                    <a:pt x="2404" y="1573"/>
                    <a:pt x="2467" y="1597"/>
                    <a:pt x="2483" y="1620"/>
                  </a:cubicBezTo>
                  <a:cubicBezTo>
                    <a:pt x="2498" y="1644"/>
                    <a:pt x="2530" y="1668"/>
                    <a:pt x="2538" y="1668"/>
                  </a:cubicBezTo>
                  <a:cubicBezTo>
                    <a:pt x="2546" y="1668"/>
                    <a:pt x="2561" y="1731"/>
                    <a:pt x="2600" y="1723"/>
                  </a:cubicBezTo>
                  <a:cubicBezTo>
                    <a:pt x="2608" y="1723"/>
                    <a:pt x="2616" y="1723"/>
                    <a:pt x="2624" y="1723"/>
                  </a:cubicBezTo>
                  <a:cubicBezTo>
                    <a:pt x="2616" y="1707"/>
                    <a:pt x="2608" y="1684"/>
                    <a:pt x="2600" y="1652"/>
                  </a:cubicBezTo>
                  <a:cubicBezTo>
                    <a:pt x="2569" y="1597"/>
                    <a:pt x="2522" y="1613"/>
                    <a:pt x="2546" y="1565"/>
                  </a:cubicBezTo>
                  <a:cubicBezTo>
                    <a:pt x="2561" y="1526"/>
                    <a:pt x="2592" y="1541"/>
                    <a:pt x="2600" y="1486"/>
                  </a:cubicBezTo>
                  <a:cubicBezTo>
                    <a:pt x="2608" y="1439"/>
                    <a:pt x="2600" y="1439"/>
                    <a:pt x="2616" y="1415"/>
                  </a:cubicBezTo>
                  <a:cubicBezTo>
                    <a:pt x="2632" y="1391"/>
                    <a:pt x="2616" y="1383"/>
                    <a:pt x="2584" y="1367"/>
                  </a:cubicBezTo>
                  <a:cubicBezTo>
                    <a:pt x="2561" y="1352"/>
                    <a:pt x="2538" y="1336"/>
                    <a:pt x="2569" y="1320"/>
                  </a:cubicBezTo>
                  <a:cubicBezTo>
                    <a:pt x="2600" y="1304"/>
                    <a:pt x="2553" y="1265"/>
                    <a:pt x="2569" y="1241"/>
                  </a:cubicBezTo>
                  <a:cubicBezTo>
                    <a:pt x="2584" y="1217"/>
                    <a:pt x="2608" y="1225"/>
                    <a:pt x="2608" y="1225"/>
                  </a:cubicBezTo>
                  <a:cubicBezTo>
                    <a:pt x="2608" y="371"/>
                    <a:pt x="2608" y="371"/>
                    <a:pt x="2608" y="371"/>
                  </a:cubicBezTo>
                  <a:cubicBezTo>
                    <a:pt x="2608" y="371"/>
                    <a:pt x="2577" y="356"/>
                    <a:pt x="2553" y="356"/>
                  </a:cubicBezTo>
                  <a:cubicBezTo>
                    <a:pt x="2530" y="356"/>
                    <a:pt x="2506" y="347"/>
                    <a:pt x="2506" y="316"/>
                  </a:cubicBezTo>
                  <a:cubicBezTo>
                    <a:pt x="2506" y="276"/>
                    <a:pt x="2498" y="276"/>
                    <a:pt x="2483" y="261"/>
                  </a:cubicBezTo>
                  <a:cubicBezTo>
                    <a:pt x="2467" y="245"/>
                    <a:pt x="2475" y="213"/>
                    <a:pt x="2506" y="197"/>
                  </a:cubicBezTo>
                  <a:cubicBezTo>
                    <a:pt x="2530" y="190"/>
                    <a:pt x="2553" y="134"/>
                    <a:pt x="2561" y="95"/>
                  </a:cubicBezTo>
                  <a:cubicBezTo>
                    <a:pt x="1945" y="110"/>
                    <a:pt x="317" y="16"/>
                    <a:pt x="95" y="0"/>
                  </a:cubicBezTo>
                  <a:cubicBezTo>
                    <a:pt x="64" y="435"/>
                    <a:pt x="64" y="435"/>
                    <a:pt x="64" y="435"/>
                  </a:cubicBezTo>
                  <a:cubicBezTo>
                    <a:pt x="0" y="1375"/>
                    <a:pt x="0" y="1375"/>
                    <a:pt x="0" y="1375"/>
                  </a:cubicBezTo>
                  <a:cubicBezTo>
                    <a:pt x="222" y="1391"/>
                    <a:pt x="1542" y="1486"/>
                    <a:pt x="1921" y="147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74" name="Freeform 331"/>
            <p:cNvSpPr>
              <a:spLocks noChangeArrowheads="1"/>
            </p:cNvSpPr>
            <p:nvPr/>
          </p:nvSpPr>
          <p:spPr bwMode="auto">
            <a:xfrm>
              <a:off x="16056796" y="5259184"/>
              <a:ext cx="1384625" cy="911488"/>
            </a:xfrm>
            <a:custGeom>
              <a:avLst/>
              <a:gdLst>
                <a:gd name="T0" fmla="*/ 2592 w 2633"/>
                <a:gd name="T1" fmla="*/ 1731 h 1732"/>
                <a:gd name="T2" fmla="*/ 2538 w 2633"/>
                <a:gd name="T3" fmla="*/ 1668 h 1732"/>
                <a:gd name="T4" fmla="*/ 2372 w 2633"/>
                <a:gd name="T5" fmla="*/ 1581 h 1732"/>
                <a:gd name="T6" fmla="*/ 2324 w 2633"/>
                <a:gd name="T7" fmla="*/ 1541 h 1732"/>
                <a:gd name="T8" fmla="*/ 2206 w 2633"/>
                <a:gd name="T9" fmla="*/ 1533 h 1732"/>
                <a:gd name="T10" fmla="*/ 2119 w 2633"/>
                <a:gd name="T11" fmla="*/ 1557 h 1732"/>
                <a:gd name="T12" fmla="*/ 2087 w 2633"/>
                <a:gd name="T13" fmla="*/ 1597 h 1732"/>
                <a:gd name="T14" fmla="*/ 2072 w 2633"/>
                <a:gd name="T15" fmla="*/ 1581 h 1732"/>
                <a:gd name="T16" fmla="*/ 1977 w 2633"/>
                <a:gd name="T17" fmla="*/ 1526 h 1732"/>
                <a:gd name="T18" fmla="*/ 1913 w 2633"/>
                <a:gd name="T19" fmla="*/ 1470 h 1732"/>
                <a:gd name="T20" fmla="*/ 1803 w 2633"/>
                <a:gd name="T21" fmla="*/ 1470 h 1732"/>
                <a:gd name="T22" fmla="*/ 0 w 2633"/>
                <a:gd name="T23" fmla="*/ 1375 h 1732"/>
                <a:gd name="T24" fmla="*/ 95 w 2633"/>
                <a:gd name="T25" fmla="*/ 0 h 1732"/>
                <a:gd name="T26" fmla="*/ 2435 w 2633"/>
                <a:gd name="T27" fmla="*/ 95 h 1732"/>
                <a:gd name="T28" fmla="*/ 2569 w 2633"/>
                <a:gd name="T29" fmla="*/ 95 h 1732"/>
                <a:gd name="T30" fmla="*/ 2506 w 2633"/>
                <a:gd name="T31" fmla="*/ 205 h 1732"/>
                <a:gd name="T32" fmla="*/ 2483 w 2633"/>
                <a:gd name="T33" fmla="*/ 261 h 1732"/>
                <a:gd name="T34" fmla="*/ 2514 w 2633"/>
                <a:gd name="T35" fmla="*/ 316 h 1732"/>
                <a:gd name="T36" fmla="*/ 2608 w 2633"/>
                <a:gd name="T37" fmla="*/ 371 h 1732"/>
                <a:gd name="T38" fmla="*/ 2608 w 2633"/>
                <a:gd name="T39" fmla="*/ 1233 h 1732"/>
                <a:gd name="T40" fmla="*/ 2600 w 2633"/>
                <a:gd name="T41" fmla="*/ 1225 h 1732"/>
                <a:gd name="T42" fmla="*/ 2577 w 2633"/>
                <a:gd name="T43" fmla="*/ 1280 h 1732"/>
                <a:gd name="T44" fmla="*/ 2561 w 2633"/>
                <a:gd name="T45" fmla="*/ 1336 h 1732"/>
                <a:gd name="T46" fmla="*/ 2592 w 2633"/>
                <a:gd name="T47" fmla="*/ 1367 h 1732"/>
                <a:gd name="T48" fmla="*/ 2624 w 2633"/>
                <a:gd name="T49" fmla="*/ 1399 h 1732"/>
                <a:gd name="T50" fmla="*/ 2608 w 2633"/>
                <a:gd name="T51" fmla="*/ 1446 h 1732"/>
                <a:gd name="T52" fmla="*/ 2577 w 2633"/>
                <a:gd name="T53" fmla="*/ 1533 h 1732"/>
                <a:gd name="T54" fmla="*/ 2561 w 2633"/>
                <a:gd name="T55" fmla="*/ 1604 h 1732"/>
                <a:gd name="T56" fmla="*/ 2632 w 2633"/>
                <a:gd name="T57" fmla="*/ 1723 h 1732"/>
                <a:gd name="T58" fmla="*/ 2624 w 2633"/>
                <a:gd name="T59" fmla="*/ 1731 h 1732"/>
                <a:gd name="T60" fmla="*/ 2592 w 2633"/>
                <a:gd name="T61" fmla="*/ 1731 h 1732"/>
                <a:gd name="T62" fmla="*/ 2261 w 2633"/>
                <a:gd name="T63" fmla="*/ 1526 h 1732"/>
                <a:gd name="T64" fmla="*/ 2340 w 2633"/>
                <a:gd name="T65" fmla="*/ 1557 h 1732"/>
                <a:gd name="T66" fmla="*/ 2483 w 2633"/>
                <a:gd name="T67" fmla="*/ 1620 h 1732"/>
                <a:gd name="T68" fmla="*/ 2553 w 2633"/>
                <a:gd name="T69" fmla="*/ 1676 h 1732"/>
                <a:gd name="T70" fmla="*/ 2600 w 2633"/>
                <a:gd name="T71" fmla="*/ 1723 h 1732"/>
                <a:gd name="T72" fmla="*/ 2592 w 2633"/>
                <a:gd name="T73" fmla="*/ 1652 h 1732"/>
                <a:gd name="T74" fmla="*/ 2538 w 2633"/>
                <a:gd name="T75" fmla="*/ 1565 h 1732"/>
                <a:gd name="T76" fmla="*/ 2600 w 2633"/>
                <a:gd name="T77" fmla="*/ 1486 h 1732"/>
                <a:gd name="T78" fmla="*/ 2608 w 2633"/>
                <a:gd name="T79" fmla="*/ 1415 h 1732"/>
                <a:gd name="T80" fmla="*/ 2592 w 2633"/>
                <a:gd name="T81" fmla="*/ 1375 h 1732"/>
                <a:gd name="T82" fmla="*/ 2577 w 2633"/>
                <a:gd name="T83" fmla="*/ 1367 h 1732"/>
                <a:gd name="T84" fmla="*/ 2569 w 2633"/>
                <a:gd name="T85" fmla="*/ 1320 h 1732"/>
                <a:gd name="T86" fmla="*/ 2569 w 2633"/>
                <a:gd name="T87" fmla="*/ 1241 h 1732"/>
                <a:gd name="T88" fmla="*/ 2600 w 2633"/>
                <a:gd name="T89" fmla="*/ 371 h 1732"/>
                <a:gd name="T90" fmla="*/ 2506 w 2633"/>
                <a:gd name="T91" fmla="*/ 316 h 1732"/>
                <a:gd name="T92" fmla="*/ 2483 w 2633"/>
                <a:gd name="T93" fmla="*/ 269 h 1732"/>
                <a:gd name="T94" fmla="*/ 2498 w 2633"/>
                <a:gd name="T95" fmla="*/ 197 h 1732"/>
                <a:gd name="T96" fmla="*/ 2435 w 2633"/>
                <a:gd name="T97" fmla="*/ 103 h 1732"/>
                <a:gd name="T98" fmla="*/ 71 w 2633"/>
                <a:gd name="T99" fmla="*/ 435 h 1732"/>
                <a:gd name="T100" fmla="*/ 1803 w 2633"/>
                <a:gd name="T101" fmla="*/ 1462 h 1732"/>
                <a:gd name="T102" fmla="*/ 1921 w 2633"/>
                <a:gd name="T103" fmla="*/ 1462 h 1732"/>
                <a:gd name="T104" fmla="*/ 1921 w 2633"/>
                <a:gd name="T105" fmla="*/ 1462 h 1732"/>
                <a:gd name="T106" fmla="*/ 1977 w 2633"/>
                <a:gd name="T107" fmla="*/ 1518 h 1732"/>
                <a:gd name="T108" fmla="*/ 2080 w 2633"/>
                <a:gd name="T109" fmla="*/ 1581 h 1732"/>
                <a:gd name="T110" fmla="*/ 2087 w 2633"/>
                <a:gd name="T111" fmla="*/ 1589 h 1732"/>
                <a:gd name="T112" fmla="*/ 2111 w 2633"/>
                <a:gd name="T113" fmla="*/ 1549 h 1732"/>
                <a:gd name="T114" fmla="*/ 2198 w 2633"/>
                <a:gd name="T115" fmla="*/ 1526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3" h="1732">
                  <a:moveTo>
                    <a:pt x="2592" y="1731"/>
                  </a:moveTo>
                  <a:lnTo>
                    <a:pt x="2592" y="1731"/>
                  </a:lnTo>
                  <a:cubicBezTo>
                    <a:pt x="2569" y="1731"/>
                    <a:pt x="2553" y="1699"/>
                    <a:pt x="2546" y="1684"/>
                  </a:cubicBezTo>
                  <a:cubicBezTo>
                    <a:pt x="2546" y="1676"/>
                    <a:pt x="2538" y="1668"/>
                    <a:pt x="2538" y="1668"/>
                  </a:cubicBezTo>
                  <a:cubicBezTo>
                    <a:pt x="2530" y="1668"/>
                    <a:pt x="2498" y="1644"/>
                    <a:pt x="2483" y="1620"/>
                  </a:cubicBezTo>
                  <a:cubicBezTo>
                    <a:pt x="2467" y="1597"/>
                    <a:pt x="2404" y="1581"/>
                    <a:pt x="2372" y="1581"/>
                  </a:cubicBezTo>
                  <a:cubicBezTo>
                    <a:pt x="2348" y="1581"/>
                    <a:pt x="2348" y="1573"/>
                    <a:pt x="2340" y="1557"/>
                  </a:cubicBezTo>
                  <a:cubicBezTo>
                    <a:pt x="2332" y="1557"/>
                    <a:pt x="2332" y="1549"/>
                    <a:pt x="2324" y="1541"/>
                  </a:cubicBezTo>
                  <a:cubicBezTo>
                    <a:pt x="2324" y="1541"/>
                    <a:pt x="2309" y="1533"/>
                    <a:pt x="2261" y="1533"/>
                  </a:cubicBezTo>
                  <a:cubicBezTo>
                    <a:pt x="2245" y="1533"/>
                    <a:pt x="2222" y="1533"/>
                    <a:pt x="2206" y="1533"/>
                  </a:cubicBezTo>
                  <a:cubicBezTo>
                    <a:pt x="2182" y="1533"/>
                    <a:pt x="2158" y="1533"/>
                    <a:pt x="2151" y="1533"/>
                  </a:cubicBezTo>
                  <a:cubicBezTo>
                    <a:pt x="2135" y="1533"/>
                    <a:pt x="2127" y="1541"/>
                    <a:pt x="2119" y="1557"/>
                  </a:cubicBezTo>
                  <a:lnTo>
                    <a:pt x="2111" y="1565"/>
                  </a:lnTo>
                  <a:cubicBezTo>
                    <a:pt x="2095" y="1589"/>
                    <a:pt x="2095" y="1597"/>
                    <a:pt x="2087" y="1597"/>
                  </a:cubicBezTo>
                  <a:cubicBezTo>
                    <a:pt x="2080" y="1597"/>
                    <a:pt x="2080" y="1589"/>
                    <a:pt x="2080" y="1589"/>
                  </a:cubicBezTo>
                  <a:cubicBezTo>
                    <a:pt x="2080" y="1589"/>
                    <a:pt x="2072" y="1589"/>
                    <a:pt x="2072" y="1581"/>
                  </a:cubicBezTo>
                  <a:cubicBezTo>
                    <a:pt x="2064" y="1573"/>
                    <a:pt x="2048" y="1557"/>
                    <a:pt x="2016" y="1557"/>
                  </a:cubicBezTo>
                  <a:cubicBezTo>
                    <a:pt x="1985" y="1549"/>
                    <a:pt x="1977" y="1541"/>
                    <a:pt x="1977" y="1526"/>
                  </a:cubicBezTo>
                  <a:cubicBezTo>
                    <a:pt x="1969" y="1518"/>
                    <a:pt x="1969" y="1518"/>
                    <a:pt x="1969" y="1518"/>
                  </a:cubicBezTo>
                  <a:cubicBezTo>
                    <a:pt x="1961" y="1502"/>
                    <a:pt x="1921" y="1478"/>
                    <a:pt x="1913" y="1470"/>
                  </a:cubicBezTo>
                  <a:cubicBezTo>
                    <a:pt x="1890" y="1470"/>
                    <a:pt x="1850" y="1470"/>
                    <a:pt x="1803" y="1470"/>
                  </a:cubicBezTo>
                  <a:lnTo>
                    <a:pt x="1803" y="1470"/>
                  </a:lnTo>
                  <a:cubicBezTo>
                    <a:pt x="1328" y="1470"/>
                    <a:pt x="222" y="1391"/>
                    <a:pt x="0" y="1375"/>
                  </a:cubicBezTo>
                  <a:lnTo>
                    <a:pt x="0" y="1375"/>
                  </a:lnTo>
                  <a:cubicBezTo>
                    <a:pt x="64" y="435"/>
                    <a:pt x="64" y="435"/>
                    <a:pt x="64" y="435"/>
                  </a:cubicBezTo>
                  <a:cubicBezTo>
                    <a:pt x="95" y="0"/>
                    <a:pt x="95" y="0"/>
                    <a:pt x="95" y="0"/>
                  </a:cubicBezTo>
                  <a:lnTo>
                    <a:pt x="95" y="0"/>
                  </a:lnTo>
                  <a:cubicBezTo>
                    <a:pt x="269" y="8"/>
                    <a:pt x="1747" y="95"/>
                    <a:pt x="2435" y="95"/>
                  </a:cubicBezTo>
                  <a:cubicBezTo>
                    <a:pt x="2483" y="95"/>
                    <a:pt x="2522" y="95"/>
                    <a:pt x="2561" y="95"/>
                  </a:cubicBezTo>
                  <a:cubicBezTo>
                    <a:pt x="2569" y="95"/>
                    <a:pt x="2569" y="95"/>
                    <a:pt x="2569" y="95"/>
                  </a:cubicBezTo>
                  <a:lnTo>
                    <a:pt x="2569" y="95"/>
                  </a:lnTo>
                  <a:cubicBezTo>
                    <a:pt x="2553" y="142"/>
                    <a:pt x="2530" y="190"/>
                    <a:pt x="2506" y="205"/>
                  </a:cubicBezTo>
                  <a:cubicBezTo>
                    <a:pt x="2491" y="213"/>
                    <a:pt x="2483" y="221"/>
                    <a:pt x="2483" y="237"/>
                  </a:cubicBezTo>
                  <a:cubicBezTo>
                    <a:pt x="2475" y="245"/>
                    <a:pt x="2483" y="253"/>
                    <a:pt x="2483" y="261"/>
                  </a:cubicBezTo>
                  <a:cubicBezTo>
                    <a:pt x="2491" y="269"/>
                    <a:pt x="2491" y="269"/>
                    <a:pt x="2498" y="269"/>
                  </a:cubicBezTo>
                  <a:cubicBezTo>
                    <a:pt x="2506" y="276"/>
                    <a:pt x="2514" y="284"/>
                    <a:pt x="2514" y="316"/>
                  </a:cubicBezTo>
                  <a:cubicBezTo>
                    <a:pt x="2514" y="347"/>
                    <a:pt x="2530" y="347"/>
                    <a:pt x="2553" y="347"/>
                  </a:cubicBezTo>
                  <a:cubicBezTo>
                    <a:pt x="2577" y="347"/>
                    <a:pt x="2608" y="371"/>
                    <a:pt x="2608" y="371"/>
                  </a:cubicBezTo>
                  <a:lnTo>
                    <a:pt x="2608" y="371"/>
                  </a:lnTo>
                  <a:cubicBezTo>
                    <a:pt x="2608" y="1233"/>
                    <a:pt x="2608" y="1233"/>
                    <a:pt x="2608" y="1233"/>
                  </a:cubicBezTo>
                  <a:cubicBezTo>
                    <a:pt x="2600" y="1225"/>
                    <a:pt x="2600" y="1225"/>
                    <a:pt x="2600" y="1225"/>
                  </a:cubicBezTo>
                  <a:lnTo>
                    <a:pt x="2600" y="1225"/>
                  </a:lnTo>
                  <a:cubicBezTo>
                    <a:pt x="2592" y="1225"/>
                    <a:pt x="2584" y="1233"/>
                    <a:pt x="2577" y="1241"/>
                  </a:cubicBezTo>
                  <a:cubicBezTo>
                    <a:pt x="2569" y="1257"/>
                    <a:pt x="2569" y="1265"/>
                    <a:pt x="2577" y="1280"/>
                  </a:cubicBezTo>
                  <a:cubicBezTo>
                    <a:pt x="2584" y="1296"/>
                    <a:pt x="2584" y="1312"/>
                    <a:pt x="2569" y="1328"/>
                  </a:cubicBezTo>
                  <a:cubicBezTo>
                    <a:pt x="2561" y="1328"/>
                    <a:pt x="2561" y="1336"/>
                    <a:pt x="2561" y="1336"/>
                  </a:cubicBezTo>
                  <a:cubicBezTo>
                    <a:pt x="2561" y="1344"/>
                    <a:pt x="2569" y="1352"/>
                    <a:pt x="2584" y="1360"/>
                  </a:cubicBezTo>
                  <a:cubicBezTo>
                    <a:pt x="2584" y="1360"/>
                    <a:pt x="2584" y="1367"/>
                    <a:pt x="2592" y="1367"/>
                  </a:cubicBezTo>
                  <a:lnTo>
                    <a:pt x="2592" y="1367"/>
                  </a:lnTo>
                  <a:cubicBezTo>
                    <a:pt x="2608" y="1383"/>
                    <a:pt x="2624" y="1383"/>
                    <a:pt x="2624" y="1399"/>
                  </a:cubicBezTo>
                  <a:cubicBezTo>
                    <a:pt x="2624" y="1407"/>
                    <a:pt x="2624" y="1407"/>
                    <a:pt x="2616" y="1415"/>
                  </a:cubicBezTo>
                  <a:cubicBezTo>
                    <a:pt x="2608" y="1431"/>
                    <a:pt x="2608" y="1431"/>
                    <a:pt x="2608" y="1446"/>
                  </a:cubicBezTo>
                  <a:cubicBezTo>
                    <a:pt x="2608" y="1454"/>
                    <a:pt x="2608" y="1462"/>
                    <a:pt x="2608" y="1486"/>
                  </a:cubicBezTo>
                  <a:cubicBezTo>
                    <a:pt x="2600" y="1518"/>
                    <a:pt x="2584" y="1526"/>
                    <a:pt x="2577" y="1533"/>
                  </a:cubicBezTo>
                  <a:cubicBezTo>
                    <a:pt x="2561" y="1541"/>
                    <a:pt x="2553" y="1549"/>
                    <a:pt x="2546" y="1573"/>
                  </a:cubicBezTo>
                  <a:cubicBezTo>
                    <a:pt x="2538" y="1589"/>
                    <a:pt x="2546" y="1597"/>
                    <a:pt x="2561" y="1604"/>
                  </a:cubicBezTo>
                  <a:cubicBezTo>
                    <a:pt x="2569" y="1613"/>
                    <a:pt x="2584" y="1620"/>
                    <a:pt x="2600" y="1644"/>
                  </a:cubicBezTo>
                  <a:cubicBezTo>
                    <a:pt x="2616" y="1676"/>
                    <a:pt x="2624" y="1699"/>
                    <a:pt x="2632" y="1723"/>
                  </a:cubicBezTo>
                  <a:cubicBezTo>
                    <a:pt x="2632" y="1731"/>
                    <a:pt x="2632" y="1731"/>
                    <a:pt x="2632" y="1731"/>
                  </a:cubicBezTo>
                  <a:cubicBezTo>
                    <a:pt x="2624" y="1731"/>
                    <a:pt x="2624" y="1731"/>
                    <a:pt x="2624" y="1731"/>
                  </a:cubicBezTo>
                  <a:cubicBezTo>
                    <a:pt x="2616" y="1731"/>
                    <a:pt x="2608" y="1731"/>
                    <a:pt x="2600" y="1731"/>
                  </a:cubicBezTo>
                  <a:cubicBezTo>
                    <a:pt x="2600" y="1731"/>
                    <a:pt x="2600" y="1731"/>
                    <a:pt x="2592" y="1731"/>
                  </a:cubicBezTo>
                  <a:close/>
                  <a:moveTo>
                    <a:pt x="2261" y="1526"/>
                  </a:moveTo>
                  <a:lnTo>
                    <a:pt x="2261" y="1526"/>
                  </a:lnTo>
                  <a:cubicBezTo>
                    <a:pt x="2301" y="1526"/>
                    <a:pt x="2324" y="1526"/>
                    <a:pt x="2332" y="1533"/>
                  </a:cubicBezTo>
                  <a:cubicBezTo>
                    <a:pt x="2340" y="1541"/>
                    <a:pt x="2340" y="1549"/>
                    <a:pt x="2340" y="1557"/>
                  </a:cubicBezTo>
                  <a:cubicBezTo>
                    <a:pt x="2348" y="1565"/>
                    <a:pt x="2356" y="1573"/>
                    <a:pt x="2372" y="1573"/>
                  </a:cubicBezTo>
                  <a:cubicBezTo>
                    <a:pt x="2404" y="1573"/>
                    <a:pt x="2467" y="1589"/>
                    <a:pt x="2483" y="1620"/>
                  </a:cubicBezTo>
                  <a:cubicBezTo>
                    <a:pt x="2506" y="1644"/>
                    <a:pt x="2530" y="1660"/>
                    <a:pt x="2538" y="1660"/>
                  </a:cubicBezTo>
                  <a:cubicBezTo>
                    <a:pt x="2546" y="1660"/>
                    <a:pt x="2545" y="1668"/>
                    <a:pt x="2553" y="1676"/>
                  </a:cubicBezTo>
                  <a:cubicBezTo>
                    <a:pt x="2561" y="1699"/>
                    <a:pt x="2577" y="1723"/>
                    <a:pt x="2592" y="1723"/>
                  </a:cubicBezTo>
                  <a:cubicBezTo>
                    <a:pt x="2600" y="1723"/>
                    <a:pt x="2600" y="1723"/>
                    <a:pt x="2600" y="1723"/>
                  </a:cubicBezTo>
                  <a:cubicBezTo>
                    <a:pt x="2608" y="1723"/>
                    <a:pt x="2616" y="1723"/>
                    <a:pt x="2624" y="1723"/>
                  </a:cubicBezTo>
                  <a:cubicBezTo>
                    <a:pt x="2616" y="1699"/>
                    <a:pt x="2608" y="1676"/>
                    <a:pt x="2592" y="1652"/>
                  </a:cubicBezTo>
                  <a:cubicBezTo>
                    <a:pt x="2584" y="1628"/>
                    <a:pt x="2569" y="1613"/>
                    <a:pt x="2553" y="1604"/>
                  </a:cubicBezTo>
                  <a:cubicBezTo>
                    <a:pt x="2538" y="1597"/>
                    <a:pt x="2530" y="1589"/>
                    <a:pt x="2538" y="1565"/>
                  </a:cubicBezTo>
                  <a:cubicBezTo>
                    <a:pt x="2546" y="1549"/>
                    <a:pt x="2561" y="1541"/>
                    <a:pt x="2569" y="1533"/>
                  </a:cubicBezTo>
                  <a:cubicBezTo>
                    <a:pt x="2584" y="1518"/>
                    <a:pt x="2592" y="1510"/>
                    <a:pt x="2600" y="1486"/>
                  </a:cubicBezTo>
                  <a:cubicBezTo>
                    <a:pt x="2600" y="1462"/>
                    <a:pt x="2600" y="1454"/>
                    <a:pt x="2600" y="1446"/>
                  </a:cubicBezTo>
                  <a:cubicBezTo>
                    <a:pt x="2600" y="1431"/>
                    <a:pt x="2600" y="1423"/>
                    <a:pt x="2608" y="1415"/>
                  </a:cubicBezTo>
                  <a:cubicBezTo>
                    <a:pt x="2616" y="1407"/>
                    <a:pt x="2616" y="1399"/>
                    <a:pt x="2616" y="1399"/>
                  </a:cubicBezTo>
                  <a:cubicBezTo>
                    <a:pt x="2616" y="1391"/>
                    <a:pt x="2608" y="1383"/>
                    <a:pt x="2592" y="1375"/>
                  </a:cubicBezTo>
                  <a:cubicBezTo>
                    <a:pt x="2584" y="1375"/>
                    <a:pt x="2584" y="1375"/>
                    <a:pt x="2584" y="1375"/>
                  </a:cubicBezTo>
                  <a:cubicBezTo>
                    <a:pt x="2584" y="1367"/>
                    <a:pt x="2584" y="1367"/>
                    <a:pt x="2577" y="1367"/>
                  </a:cubicBezTo>
                  <a:cubicBezTo>
                    <a:pt x="2561" y="1360"/>
                    <a:pt x="2553" y="1352"/>
                    <a:pt x="2553" y="1336"/>
                  </a:cubicBezTo>
                  <a:cubicBezTo>
                    <a:pt x="2553" y="1328"/>
                    <a:pt x="2553" y="1328"/>
                    <a:pt x="2569" y="1320"/>
                  </a:cubicBezTo>
                  <a:cubicBezTo>
                    <a:pt x="2577" y="1312"/>
                    <a:pt x="2577" y="1304"/>
                    <a:pt x="2569" y="1280"/>
                  </a:cubicBezTo>
                  <a:cubicBezTo>
                    <a:pt x="2561" y="1265"/>
                    <a:pt x="2561" y="1249"/>
                    <a:pt x="2569" y="1241"/>
                  </a:cubicBezTo>
                  <a:cubicBezTo>
                    <a:pt x="2584" y="1217"/>
                    <a:pt x="2592" y="1217"/>
                    <a:pt x="2600" y="1217"/>
                  </a:cubicBezTo>
                  <a:cubicBezTo>
                    <a:pt x="2600" y="371"/>
                    <a:pt x="2600" y="371"/>
                    <a:pt x="2600" y="371"/>
                  </a:cubicBezTo>
                  <a:cubicBezTo>
                    <a:pt x="2592" y="371"/>
                    <a:pt x="2569" y="356"/>
                    <a:pt x="2553" y="356"/>
                  </a:cubicBezTo>
                  <a:cubicBezTo>
                    <a:pt x="2530" y="356"/>
                    <a:pt x="2506" y="347"/>
                    <a:pt x="2506" y="316"/>
                  </a:cubicBezTo>
                  <a:cubicBezTo>
                    <a:pt x="2506" y="292"/>
                    <a:pt x="2498" y="284"/>
                    <a:pt x="2491" y="276"/>
                  </a:cubicBezTo>
                  <a:lnTo>
                    <a:pt x="2483" y="269"/>
                  </a:lnTo>
                  <a:cubicBezTo>
                    <a:pt x="2475" y="253"/>
                    <a:pt x="2475" y="245"/>
                    <a:pt x="2475" y="229"/>
                  </a:cubicBezTo>
                  <a:cubicBezTo>
                    <a:pt x="2475" y="221"/>
                    <a:pt x="2491" y="205"/>
                    <a:pt x="2498" y="197"/>
                  </a:cubicBezTo>
                  <a:cubicBezTo>
                    <a:pt x="2522" y="182"/>
                    <a:pt x="2546" y="142"/>
                    <a:pt x="2561" y="95"/>
                  </a:cubicBezTo>
                  <a:cubicBezTo>
                    <a:pt x="2522" y="103"/>
                    <a:pt x="2483" y="103"/>
                    <a:pt x="2435" y="103"/>
                  </a:cubicBezTo>
                  <a:cubicBezTo>
                    <a:pt x="1755" y="103"/>
                    <a:pt x="285" y="16"/>
                    <a:pt x="103" y="8"/>
                  </a:cubicBezTo>
                  <a:cubicBezTo>
                    <a:pt x="71" y="435"/>
                    <a:pt x="71" y="435"/>
                    <a:pt x="71" y="435"/>
                  </a:cubicBezTo>
                  <a:cubicBezTo>
                    <a:pt x="8" y="1367"/>
                    <a:pt x="8" y="1367"/>
                    <a:pt x="8" y="1367"/>
                  </a:cubicBezTo>
                  <a:cubicBezTo>
                    <a:pt x="229" y="1383"/>
                    <a:pt x="1328" y="1462"/>
                    <a:pt x="1803" y="1462"/>
                  </a:cubicBezTo>
                  <a:lnTo>
                    <a:pt x="1803" y="1462"/>
                  </a:lnTo>
                  <a:cubicBezTo>
                    <a:pt x="1850" y="1462"/>
                    <a:pt x="1890" y="1462"/>
                    <a:pt x="1921" y="1462"/>
                  </a:cubicBezTo>
                  <a:lnTo>
                    <a:pt x="1921" y="1462"/>
                  </a:lnTo>
                  <a:lnTo>
                    <a:pt x="1921" y="1462"/>
                  </a:lnTo>
                  <a:cubicBezTo>
                    <a:pt x="1921" y="1462"/>
                    <a:pt x="1969" y="1494"/>
                    <a:pt x="1977" y="1518"/>
                  </a:cubicBezTo>
                  <a:lnTo>
                    <a:pt x="1977" y="1518"/>
                  </a:lnTo>
                  <a:cubicBezTo>
                    <a:pt x="1985" y="1533"/>
                    <a:pt x="1992" y="1541"/>
                    <a:pt x="2024" y="1549"/>
                  </a:cubicBezTo>
                  <a:cubicBezTo>
                    <a:pt x="2056" y="1549"/>
                    <a:pt x="2072" y="1565"/>
                    <a:pt x="2080" y="1581"/>
                  </a:cubicBezTo>
                  <a:lnTo>
                    <a:pt x="2080" y="1581"/>
                  </a:lnTo>
                  <a:lnTo>
                    <a:pt x="2087" y="1589"/>
                  </a:lnTo>
                  <a:cubicBezTo>
                    <a:pt x="2087" y="1589"/>
                    <a:pt x="2095" y="1573"/>
                    <a:pt x="2103" y="1565"/>
                  </a:cubicBezTo>
                  <a:cubicBezTo>
                    <a:pt x="2111" y="1557"/>
                    <a:pt x="2111" y="1557"/>
                    <a:pt x="2111" y="1549"/>
                  </a:cubicBezTo>
                  <a:cubicBezTo>
                    <a:pt x="2127" y="1533"/>
                    <a:pt x="2127" y="1526"/>
                    <a:pt x="2151" y="1526"/>
                  </a:cubicBezTo>
                  <a:cubicBezTo>
                    <a:pt x="2158" y="1526"/>
                    <a:pt x="2182" y="1526"/>
                    <a:pt x="2198" y="1526"/>
                  </a:cubicBezTo>
                  <a:cubicBezTo>
                    <a:pt x="2222" y="1526"/>
                    <a:pt x="2245" y="1526"/>
                    <a:pt x="2261" y="152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75" name="Freeform 350"/>
            <p:cNvSpPr>
              <a:spLocks noChangeArrowheads="1"/>
            </p:cNvSpPr>
            <p:nvPr/>
          </p:nvSpPr>
          <p:spPr bwMode="auto">
            <a:xfrm>
              <a:off x="16024326" y="5982808"/>
              <a:ext cx="1630471" cy="816396"/>
            </a:xfrm>
            <a:custGeom>
              <a:avLst/>
              <a:gdLst>
                <a:gd name="T0" fmla="*/ 3098 w 3099"/>
                <a:gd name="T1" fmla="*/ 1510 h 1551"/>
                <a:gd name="T2" fmla="*/ 3098 w 3099"/>
                <a:gd name="T3" fmla="*/ 1510 h 1551"/>
                <a:gd name="T4" fmla="*/ 3082 w 3099"/>
                <a:gd name="T5" fmla="*/ 1494 h 1551"/>
                <a:gd name="T6" fmla="*/ 3035 w 3099"/>
                <a:gd name="T7" fmla="*/ 1463 h 1551"/>
                <a:gd name="T8" fmla="*/ 3027 w 3099"/>
                <a:gd name="T9" fmla="*/ 1384 h 1551"/>
                <a:gd name="T10" fmla="*/ 2948 w 3099"/>
                <a:gd name="T11" fmla="*/ 1305 h 1551"/>
                <a:gd name="T12" fmla="*/ 2940 w 3099"/>
                <a:gd name="T13" fmla="*/ 1265 h 1551"/>
                <a:gd name="T14" fmla="*/ 2916 w 3099"/>
                <a:gd name="T15" fmla="*/ 1194 h 1551"/>
                <a:gd name="T16" fmla="*/ 2885 w 3099"/>
                <a:gd name="T17" fmla="*/ 1186 h 1551"/>
                <a:gd name="T18" fmla="*/ 2900 w 3099"/>
                <a:gd name="T19" fmla="*/ 1044 h 1551"/>
                <a:gd name="T20" fmla="*/ 2885 w 3099"/>
                <a:gd name="T21" fmla="*/ 988 h 1551"/>
                <a:gd name="T22" fmla="*/ 2885 w 3099"/>
                <a:gd name="T23" fmla="*/ 925 h 1551"/>
                <a:gd name="T24" fmla="*/ 2877 w 3099"/>
                <a:gd name="T25" fmla="*/ 878 h 1551"/>
                <a:gd name="T26" fmla="*/ 2853 w 3099"/>
                <a:gd name="T27" fmla="*/ 846 h 1551"/>
                <a:gd name="T28" fmla="*/ 2853 w 3099"/>
                <a:gd name="T29" fmla="*/ 807 h 1551"/>
                <a:gd name="T30" fmla="*/ 2821 w 3099"/>
                <a:gd name="T31" fmla="*/ 783 h 1551"/>
                <a:gd name="T32" fmla="*/ 2806 w 3099"/>
                <a:gd name="T33" fmla="*/ 767 h 1551"/>
                <a:gd name="T34" fmla="*/ 2790 w 3099"/>
                <a:gd name="T35" fmla="*/ 617 h 1551"/>
                <a:gd name="T36" fmla="*/ 2750 w 3099"/>
                <a:gd name="T37" fmla="*/ 530 h 1551"/>
                <a:gd name="T38" fmla="*/ 2719 w 3099"/>
                <a:gd name="T39" fmla="*/ 459 h 1551"/>
                <a:gd name="T40" fmla="*/ 2703 w 3099"/>
                <a:gd name="T41" fmla="*/ 380 h 1551"/>
                <a:gd name="T42" fmla="*/ 2687 w 3099"/>
                <a:gd name="T43" fmla="*/ 348 h 1551"/>
                <a:gd name="T44" fmla="*/ 2663 w 3099"/>
                <a:gd name="T45" fmla="*/ 348 h 1551"/>
                <a:gd name="T46" fmla="*/ 2601 w 3099"/>
                <a:gd name="T47" fmla="*/ 293 h 1551"/>
                <a:gd name="T48" fmla="*/ 2546 w 3099"/>
                <a:gd name="T49" fmla="*/ 245 h 1551"/>
                <a:gd name="T50" fmla="*/ 2435 w 3099"/>
                <a:gd name="T51" fmla="*/ 198 h 1551"/>
                <a:gd name="T52" fmla="*/ 2395 w 3099"/>
                <a:gd name="T53" fmla="*/ 166 h 1551"/>
                <a:gd name="T54" fmla="*/ 2214 w 3099"/>
                <a:gd name="T55" fmla="*/ 158 h 1551"/>
                <a:gd name="T56" fmla="*/ 2174 w 3099"/>
                <a:gd name="T57" fmla="*/ 190 h 1551"/>
                <a:gd name="T58" fmla="*/ 2143 w 3099"/>
                <a:gd name="T59" fmla="*/ 206 h 1551"/>
                <a:gd name="T60" fmla="*/ 2087 w 3099"/>
                <a:gd name="T61" fmla="*/ 174 h 1551"/>
                <a:gd name="T62" fmla="*/ 2040 w 3099"/>
                <a:gd name="T63" fmla="*/ 143 h 1551"/>
                <a:gd name="T64" fmla="*/ 1984 w 3099"/>
                <a:gd name="T65" fmla="*/ 95 h 1551"/>
                <a:gd name="T66" fmla="*/ 63 w 3099"/>
                <a:gd name="T67" fmla="*/ 0 h 1551"/>
                <a:gd name="T68" fmla="*/ 0 w 3099"/>
                <a:gd name="T69" fmla="*/ 957 h 1551"/>
                <a:gd name="T70" fmla="*/ 625 w 3099"/>
                <a:gd name="T71" fmla="*/ 981 h 1551"/>
                <a:gd name="T72" fmla="*/ 696 w 3099"/>
                <a:gd name="T73" fmla="*/ 1028 h 1551"/>
                <a:gd name="T74" fmla="*/ 680 w 3099"/>
                <a:gd name="T75" fmla="*/ 1463 h 1551"/>
                <a:gd name="T76" fmla="*/ 3098 w 3099"/>
                <a:gd name="T77" fmla="*/ 151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9" h="1551">
                  <a:moveTo>
                    <a:pt x="3098" y="1510"/>
                  </a:moveTo>
                  <a:lnTo>
                    <a:pt x="3098" y="1510"/>
                  </a:lnTo>
                  <a:cubicBezTo>
                    <a:pt x="3090" y="1502"/>
                    <a:pt x="3082" y="1502"/>
                    <a:pt x="3082" y="1494"/>
                  </a:cubicBezTo>
                  <a:cubicBezTo>
                    <a:pt x="3066" y="1486"/>
                    <a:pt x="3035" y="1494"/>
                    <a:pt x="3035" y="1463"/>
                  </a:cubicBezTo>
                  <a:cubicBezTo>
                    <a:pt x="3035" y="1431"/>
                    <a:pt x="3059" y="1415"/>
                    <a:pt x="3027" y="1384"/>
                  </a:cubicBezTo>
                  <a:cubicBezTo>
                    <a:pt x="2987" y="1352"/>
                    <a:pt x="2956" y="1336"/>
                    <a:pt x="2948" y="1305"/>
                  </a:cubicBezTo>
                  <a:cubicBezTo>
                    <a:pt x="2940" y="1265"/>
                    <a:pt x="2964" y="1297"/>
                    <a:pt x="2940" y="1265"/>
                  </a:cubicBezTo>
                  <a:cubicBezTo>
                    <a:pt x="2924" y="1241"/>
                    <a:pt x="2932" y="1194"/>
                    <a:pt x="2916" y="1194"/>
                  </a:cubicBezTo>
                  <a:cubicBezTo>
                    <a:pt x="2900" y="1194"/>
                    <a:pt x="2885" y="1210"/>
                    <a:pt x="2885" y="1186"/>
                  </a:cubicBezTo>
                  <a:cubicBezTo>
                    <a:pt x="2885" y="1162"/>
                    <a:pt x="2932" y="1083"/>
                    <a:pt x="2900" y="1044"/>
                  </a:cubicBezTo>
                  <a:cubicBezTo>
                    <a:pt x="2877" y="1012"/>
                    <a:pt x="2869" y="1012"/>
                    <a:pt x="2885" y="988"/>
                  </a:cubicBezTo>
                  <a:cubicBezTo>
                    <a:pt x="2900" y="965"/>
                    <a:pt x="2900" y="933"/>
                    <a:pt x="2885" y="925"/>
                  </a:cubicBezTo>
                  <a:cubicBezTo>
                    <a:pt x="2877" y="917"/>
                    <a:pt x="2877" y="902"/>
                    <a:pt x="2877" y="878"/>
                  </a:cubicBezTo>
                  <a:cubicBezTo>
                    <a:pt x="2885" y="862"/>
                    <a:pt x="2853" y="870"/>
                    <a:pt x="2853" y="846"/>
                  </a:cubicBezTo>
                  <a:cubicBezTo>
                    <a:pt x="2861" y="830"/>
                    <a:pt x="2853" y="807"/>
                    <a:pt x="2853" y="807"/>
                  </a:cubicBezTo>
                  <a:cubicBezTo>
                    <a:pt x="2853" y="807"/>
                    <a:pt x="2845" y="775"/>
                    <a:pt x="2821" y="783"/>
                  </a:cubicBezTo>
                  <a:cubicBezTo>
                    <a:pt x="2806" y="783"/>
                    <a:pt x="2806" y="783"/>
                    <a:pt x="2806" y="767"/>
                  </a:cubicBezTo>
                  <a:cubicBezTo>
                    <a:pt x="2806" y="744"/>
                    <a:pt x="2813" y="649"/>
                    <a:pt x="2790" y="617"/>
                  </a:cubicBezTo>
                  <a:cubicBezTo>
                    <a:pt x="2758" y="585"/>
                    <a:pt x="2766" y="554"/>
                    <a:pt x="2750" y="530"/>
                  </a:cubicBezTo>
                  <a:cubicBezTo>
                    <a:pt x="2726" y="498"/>
                    <a:pt x="2734" y="491"/>
                    <a:pt x="2719" y="459"/>
                  </a:cubicBezTo>
                  <a:cubicBezTo>
                    <a:pt x="2703" y="427"/>
                    <a:pt x="2711" y="396"/>
                    <a:pt x="2703" y="380"/>
                  </a:cubicBezTo>
                  <a:cubicBezTo>
                    <a:pt x="2695" y="372"/>
                    <a:pt x="2695" y="364"/>
                    <a:pt x="2687" y="348"/>
                  </a:cubicBezTo>
                  <a:cubicBezTo>
                    <a:pt x="2679" y="348"/>
                    <a:pt x="2671" y="348"/>
                    <a:pt x="2663" y="348"/>
                  </a:cubicBezTo>
                  <a:cubicBezTo>
                    <a:pt x="2624" y="356"/>
                    <a:pt x="2609" y="293"/>
                    <a:pt x="2601" y="293"/>
                  </a:cubicBezTo>
                  <a:cubicBezTo>
                    <a:pt x="2593" y="293"/>
                    <a:pt x="2561" y="269"/>
                    <a:pt x="2546" y="245"/>
                  </a:cubicBezTo>
                  <a:cubicBezTo>
                    <a:pt x="2530" y="222"/>
                    <a:pt x="2467" y="198"/>
                    <a:pt x="2435" y="198"/>
                  </a:cubicBezTo>
                  <a:cubicBezTo>
                    <a:pt x="2403" y="198"/>
                    <a:pt x="2411" y="182"/>
                    <a:pt x="2395" y="166"/>
                  </a:cubicBezTo>
                  <a:cubicBezTo>
                    <a:pt x="2372" y="143"/>
                    <a:pt x="2245" y="158"/>
                    <a:pt x="2214" y="158"/>
                  </a:cubicBezTo>
                  <a:cubicBezTo>
                    <a:pt x="2190" y="151"/>
                    <a:pt x="2190" y="166"/>
                    <a:pt x="2174" y="190"/>
                  </a:cubicBezTo>
                  <a:cubicBezTo>
                    <a:pt x="2150" y="214"/>
                    <a:pt x="2150" y="222"/>
                    <a:pt x="2143" y="206"/>
                  </a:cubicBezTo>
                  <a:cubicBezTo>
                    <a:pt x="2135" y="198"/>
                    <a:pt x="2119" y="182"/>
                    <a:pt x="2087" y="174"/>
                  </a:cubicBezTo>
                  <a:cubicBezTo>
                    <a:pt x="2048" y="174"/>
                    <a:pt x="2048" y="158"/>
                    <a:pt x="2040" y="143"/>
                  </a:cubicBezTo>
                  <a:cubicBezTo>
                    <a:pt x="2032" y="119"/>
                    <a:pt x="1984" y="95"/>
                    <a:pt x="1984" y="95"/>
                  </a:cubicBezTo>
                  <a:cubicBezTo>
                    <a:pt x="1605" y="111"/>
                    <a:pt x="285" y="16"/>
                    <a:pt x="63" y="0"/>
                  </a:cubicBezTo>
                  <a:cubicBezTo>
                    <a:pt x="0" y="957"/>
                    <a:pt x="0" y="957"/>
                    <a:pt x="0" y="957"/>
                  </a:cubicBezTo>
                  <a:cubicBezTo>
                    <a:pt x="285" y="981"/>
                    <a:pt x="514" y="996"/>
                    <a:pt x="625" y="981"/>
                  </a:cubicBezTo>
                  <a:cubicBezTo>
                    <a:pt x="625" y="981"/>
                    <a:pt x="688" y="965"/>
                    <a:pt x="696" y="1028"/>
                  </a:cubicBezTo>
                  <a:cubicBezTo>
                    <a:pt x="704" y="1044"/>
                    <a:pt x="696" y="1218"/>
                    <a:pt x="680" y="1463"/>
                  </a:cubicBezTo>
                  <a:cubicBezTo>
                    <a:pt x="909" y="1471"/>
                    <a:pt x="2474" y="1550"/>
                    <a:pt x="3098" y="151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76" name="Freeform 351"/>
            <p:cNvSpPr>
              <a:spLocks noChangeArrowheads="1"/>
            </p:cNvSpPr>
            <p:nvPr/>
          </p:nvSpPr>
          <p:spPr bwMode="auto">
            <a:xfrm>
              <a:off x="16019687" y="5978169"/>
              <a:ext cx="1637430" cy="807118"/>
            </a:xfrm>
            <a:custGeom>
              <a:avLst/>
              <a:gdLst>
                <a:gd name="T0" fmla="*/ 2648 w 3115"/>
                <a:gd name="T1" fmla="*/ 1534 h 1535"/>
                <a:gd name="T2" fmla="*/ 688 w 3115"/>
                <a:gd name="T3" fmla="*/ 1471 h 1535"/>
                <a:gd name="T4" fmla="*/ 633 w 3115"/>
                <a:gd name="T5" fmla="*/ 989 h 1535"/>
                <a:gd name="T6" fmla="*/ 0 w 3115"/>
                <a:gd name="T7" fmla="*/ 973 h 1535"/>
                <a:gd name="T8" fmla="*/ 71 w 3115"/>
                <a:gd name="T9" fmla="*/ 0 h 1535"/>
                <a:gd name="T10" fmla="*/ 1992 w 3115"/>
                <a:gd name="T11" fmla="*/ 95 h 1535"/>
                <a:gd name="T12" fmla="*/ 2048 w 3115"/>
                <a:gd name="T13" fmla="*/ 151 h 1535"/>
                <a:gd name="T14" fmla="*/ 2151 w 3115"/>
                <a:gd name="T15" fmla="*/ 214 h 1535"/>
                <a:gd name="T16" fmla="*/ 2182 w 3115"/>
                <a:gd name="T17" fmla="*/ 182 h 1535"/>
                <a:gd name="T18" fmla="*/ 2332 w 3115"/>
                <a:gd name="T19" fmla="*/ 159 h 1535"/>
                <a:gd name="T20" fmla="*/ 2443 w 3115"/>
                <a:gd name="T21" fmla="*/ 206 h 1535"/>
                <a:gd name="T22" fmla="*/ 2624 w 3115"/>
                <a:gd name="T23" fmla="*/ 309 h 1535"/>
                <a:gd name="T24" fmla="*/ 2695 w 3115"/>
                <a:gd name="T25" fmla="*/ 356 h 1535"/>
                <a:gd name="T26" fmla="*/ 2711 w 3115"/>
                <a:gd name="T27" fmla="*/ 388 h 1535"/>
                <a:gd name="T28" fmla="*/ 2742 w 3115"/>
                <a:gd name="T29" fmla="*/ 490 h 1535"/>
                <a:gd name="T30" fmla="*/ 2798 w 3115"/>
                <a:gd name="T31" fmla="*/ 625 h 1535"/>
                <a:gd name="T32" fmla="*/ 2814 w 3115"/>
                <a:gd name="T33" fmla="*/ 783 h 1535"/>
                <a:gd name="T34" fmla="*/ 2837 w 3115"/>
                <a:gd name="T35" fmla="*/ 783 h 1535"/>
                <a:gd name="T36" fmla="*/ 2869 w 3115"/>
                <a:gd name="T37" fmla="*/ 854 h 1535"/>
                <a:gd name="T38" fmla="*/ 2893 w 3115"/>
                <a:gd name="T39" fmla="*/ 933 h 1535"/>
                <a:gd name="T40" fmla="*/ 2916 w 3115"/>
                <a:gd name="T41" fmla="*/ 1052 h 1535"/>
                <a:gd name="T42" fmla="*/ 2901 w 3115"/>
                <a:gd name="T43" fmla="*/ 1202 h 1535"/>
                <a:gd name="T44" fmla="*/ 2924 w 3115"/>
                <a:gd name="T45" fmla="*/ 1202 h 1535"/>
                <a:gd name="T46" fmla="*/ 2964 w 3115"/>
                <a:gd name="T47" fmla="*/ 1289 h 1535"/>
                <a:gd name="T48" fmla="*/ 3003 w 3115"/>
                <a:gd name="T49" fmla="*/ 1360 h 1535"/>
                <a:gd name="T50" fmla="*/ 3051 w 3115"/>
                <a:gd name="T51" fmla="*/ 1471 h 1535"/>
                <a:gd name="T52" fmla="*/ 3114 w 3115"/>
                <a:gd name="T53" fmla="*/ 1526 h 1535"/>
                <a:gd name="T54" fmla="*/ 696 w 3115"/>
                <a:gd name="T55" fmla="*/ 1463 h 1535"/>
                <a:gd name="T56" fmla="*/ 2648 w 3115"/>
                <a:gd name="T57" fmla="*/ 1526 h 1535"/>
                <a:gd name="T58" fmla="*/ 3074 w 3115"/>
                <a:gd name="T59" fmla="*/ 1502 h 1535"/>
                <a:gd name="T60" fmla="*/ 3027 w 3115"/>
                <a:gd name="T61" fmla="*/ 1400 h 1535"/>
                <a:gd name="T62" fmla="*/ 2956 w 3115"/>
                <a:gd name="T63" fmla="*/ 1289 h 1535"/>
                <a:gd name="T64" fmla="*/ 2924 w 3115"/>
                <a:gd name="T65" fmla="*/ 1210 h 1535"/>
                <a:gd name="T66" fmla="*/ 2893 w 3115"/>
                <a:gd name="T67" fmla="*/ 1210 h 1535"/>
                <a:gd name="T68" fmla="*/ 2908 w 3115"/>
                <a:gd name="T69" fmla="*/ 1060 h 1535"/>
                <a:gd name="T70" fmla="*/ 2893 w 3115"/>
                <a:gd name="T71" fmla="*/ 941 h 1535"/>
                <a:gd name="T72" fmla="*/ 2861 w 3115"/>
                <a:gd name="T73" fmla="*/ 854 h 1535"/>
                <a:gd name="T74" fmla="*/ 2829 w 3115"/>
                <a:gd name="T75" fmla="*/ 791 h 1535"/>
                <a:gd name="T76" fmla="*/ 2805 w 3115"/>
                <a:gd name="T77" fmla="*/ 775 h 1535"/>
                <a:gd name="T78" fmla="*/ 2766 w 3115"/>
                <a:gd name="T79" fmla="*/ 570 h 1535"/>
                <a:gd name="T80" fmla="*/ 2719 w 3115"/>
                <a:gd name="T81" fmla="*/ 467 h 1535"/>
                <a:gd name="T82" fmla="*/ 2695 w 3115"/>
                <a:gd name="T83" fmla="*/ 364 h 1535"/>
                <a:gd name="T84" fmla="*/ 2663 w 3115"/>
                <a:gd name="T85" fmla="*/ 364 h 1535"/>
                <a:gd name="T86" fmla="*/ 2554 w 3115"/>
                <a:gd name="T87" fmla="*/ 253 h 1535"/>
                <a:gd name="T88" fmla="*/ 2395 w 3115"/>
                <a:gd name="T89" fmla="*/ 174 h 1535"/>
                <a:gd name="T90" fmla="*/ 2222 w 3115"/>
                <a:gd name="T91" fmla="*/ 166 h 1535"/>
                <a:gd name="T92" fmla="*/ 2158 w 3115"/>
                <a:gd name="T93" fmla="*/ 230 h 1535"/>
                <a:gd name="T94" fmla="*/ 2087 w 3115"/>
                <a:gd name="T95" fmla="*/ 190 h 1535"/>
                <a:gd name="T96" fmla="*/ 1984 w 3115"/>
                <a:gd name="T97" fmla="*/ 103 h 1535"/>
                <a:gd name="T98" fmla="*/ 8 w 3115"/>
                <a:gd name="T99" fmla="*/ 965 h 1535"/>
                <a:gd name="T100" fmla="*/ 648 w 3115"/>
                <a:gd name="T101" fmla="*/ 981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5" h="1535">
                  <a:moveTo>
                    <a:pt x="2648" y="1534"/>
                  </a:moveTo>
                  <a:lnTo>
                    <a:pt x="2648" y="1534"/>
                  </a:lnTo>
                  <a:lnTo>
                    <a:pt x="2648" y="1534"/>
                  </a:lnTo>
                  <a:cubicBezTo>
                    <a:pt x="1921" y="1534"/>
                    <a:pt x="886" y="1487"/>
                    <a:pt x="688" y="1471"/>
                  </a:cubicBezTo>
                  <a:lnTo>
                    <a:pt x="688" y="1471"/>
                  </a:lnTo>
                  <a:lnTo>
                    <a:pt x="688" y="1471"/>
                  </a:lnTo>
                  <a:cubicBezTo>
                    <a:pt x="696" y="1202"/>
                    <a:pt x="704" y="1052"/>
                    <a:pt x="704" y="1036"/>
                  </a:cubicBezTo>
                  <a:cubicBezTo>
                    <a:pt x="696" y="996"/>
                    <a:pt x="672" y="989"/>
                    <a:pt x="648" y="989"/>
                  </a:cubicBezTo>
                  <a:cubicBezTo>
                    <a:pt x="640" y="989"/>
                    <a:pt x="633" y="989"/>
                    <a:pt x="633" y="989"/>
                  </a:cubicBezTo>
                  <a:cubicBezTo>
                    <a:pt x="601" y="996"/>
                    <a:pt x="553" y="996"/>
                    <a:pt x="498" y="996"/>
                  </a:cubicBezTo>
                  <a:cubicBezTo>
                    <a:pt x="388" y="996"/>
                    <a:pt x="222" y="989"/>
                    <a:pt x="8" y="973"/>
                  </a:cubicBezTo>
                  <a:cubicBezTo>
                    <a:pt x="0" y="973"/>
                    <a:pt x="0" y="973"/>
                    <a:pt x="0" y="973"/>
                  </a:cubicBezTo>
                  <a:cubicBezTo>
                    <a:pt x="0" y="965"/>
                    <a:pt x="0" y="965"/>
                    <a:pt x="0" y="965"/>
                  </a:cubicBezTo>
                  <a:cubicBezTo>
                    <a:pt x="71" y="0"/>
                    <a:pt x="71" y="0"/>
                    <a:pt x="71" y="0"/>
                  </a:cubicBezTo>
                  <a:lnTo>
                    <a:pt x="71" y="0"/>
                  </a:lnTo>
                  <a:cubicBezTo>
                    <a:pt x="293" y="16"/>
                    <a:pt x="1399" y="95"/>
                    <a:pt x="1874" y="95"/>
                  </a:cubicBezTo>
                  <a:cubicBezTo>
                    <a:pt x="1921" y="95"/>
                    <a:pt x="1961" y="95"/>
                    <a:pt x="1992" y="95"/>
                  </a:cubicBezTo>
                  <a:lnTo>
                    <a:pt x="1992" y="95"/>
                  </a:lnTo>
                  <a:lnTo>
                    <a:pt x="1992" y="95"/>
                  </a:lnTo>
                  <a:cubicBezTo>
                    <a:pt x="1992" y="95"/>
                    <a:pt x="2040" y="127"/>
                    <a:pt x="2048" y="151"/>
                  </a:cubicBezTo>
                  <a:lnTo>
                    <a:pt x="2048" y="151"/>
                  </a:lnTo>
                  <a:cubicBezTo>
                    <a:pt x="2056" y="166"/>
                    <a:pt x="2063" y="174"/>
                    <a:pt x="2095" y="182"/>
                  </a:cubicBezTo>
                  <a:cubicBezTo>
                    <a:pt x="2127" y="182"/>
                    <a:pt x="2143" y="198"/>
                    <a:pt x="2151" y="214"/>
                  </a:cubicBezTo>
                  <a:lnTo>
                    <a:pt x="2151" y="214"/>
                  </a:lnTo>
                  <a:lnTo>
                    <a:pt x="2158" y="222"/>
                  </a:lnTo>
                  <a:cubicBezTo>
                    <a:pt x="2158" y="222"/>
                    <a:pt x="2166" y="206"/>
                    <a:pt x="2174" y="198"/>
                  </a:cubicBezTo>
                  <a:cubicBezTo>
                    <a:pt x="2182" y="190"/>
                    <a:pt x="2182" y="190"/>
                    <a:pt x="2182" y="182"/>
                  </a:cubicBezTo>
                  <a:cubicBezTo>
                    <a:pt x="2198" y="166"/>
                    <a:pt x="2198" y="159"/>
                    <a:pt x="2222" y="159"/>
                  </a:cubicBezTo>
                  <a:cubicBezTo>
                    <a:pt x="2229" y="159"/>
                    <a:pt x="2253" y="159"/>
                    <a:pt x="2269" y="159"/>
                  </a:cubicBezTo>
                  <a:cubicBezTo>
                    <a:pt x="2293" y="159"/>
                    <a:pt x="2316" y="159"/>
                    <a:pt x="2332" y="159"/>
                  </a:cubicBezTo>
                  <a:cubicBezTo>
                    <a:pt x="2372" y="159"/>
                    <a:pt x="2395" y="159"/>
                    <a:pt x="2403" y="166"/>
                  </a:cubicBezTo>
                  <a:cubicBezTo>
                    <a:pt x="2411" y="174"/>
                    <a:pt x="2411" y="182"/>
                    <a:pt x="2411" y="190"/>
                  </a:cubicBezTo>
                  <a:cubicBezTo>
                    <a:pt x="2419" y="198"/>
                    <a:pt x="2427" y="206"/>
                    <a:pt x="2443" y="206"/>
                  </a:cubicBezTo>
                  <a:cubicBezTo>
                    <a:pt x="2475" y="206"/>
                    <a:pt x="2538" y="222"/>
                    <a:pt x="2554" y="253"/>
                  </a:cubicBezTo>
                  <a:cubicBezTo>
                    <a:pt x="2577" y="277"/>
                    <a:pt x="2601" y="293"/>
                    <a:pt x="2609" y="293"/>
                  </a:cubicBezTo>
                  <a:cubicBezTo>
                    <a:pt x="2617" y="293"/>
                    <a:pt x="2616" y="301"/>
                    <a:pt x="2624" y="309"/>
                  </a:cubicBezTo>
                  <a:cubicBezTo>
                    <a:pt x="2632" y="332"/>
                    <a:pt x="2648" y="356"/>
                    <a:pt x="2663" y="356"/>
                  </a:cubicBezTo>
                  <a:cubicBezTo>
                    <a:pt x="2671" y="356"/>
                    <a:pt x="2671" y="356"/>
                    <a:pt x="2671" y="356"/>
                  </a:cubicBezTo>
                  <a:cubicBezTo>
                    <a:pt x="2679" y="356"/>
                    <a:pt x="2687" y="356"/>
                    <a:pt x="2695" y="356"/>
                  </a:cubicBezTo>
                  <a:cubicBezTo>
                    <a:pt x="2703" y="356"/>
                    <a:pt x="2703" y="356"/>
                    <a:pt x="2703" y="356"/>
                  </a:cubicBezTo>
                  <a:cubicBezTo>
                    <a:pt x="2703" y="364"/>
                    <a:pt x="2703" y="364"/>
                    <a:pt x="2703" y="364"/>
                  </a:cubicBezTo>
                  <a:cubicBezTo>
                    <a:pt x="2703" y="372"/>
                    <a:pt x="2711" y="380"/>
                    <a:pt x="2711" y="388"/>
                  </a:cubicBezTo>
                  <a:cubicBezTo>
                    <a:pt x="2719" y="396"/>
                    <a:pt x="2719" y="404"/>
                    <a:pt x="2719" y="419"/>
                  </a:cubicBezTo>
                  <a:cubicBezTo>
                    <a:pt x="2719" y="427"/>
                    <a:pt x="2719" y="443"/>
                    <a:pt x="2727" y="467"/>
                  </a:cubicBezTo>
                  <a:cubicBezTo>
                    <a:pt x="2734" y="475"/>
                    <a:pt x="2734" y="483"/>
                    <a:pt x="2742" y="490"/>
                  </a:cubicBezTo>
                  <a:cubicBezTo>
                    <a:pt x="2742" y="506"/>
                    <a:pt x="2750" y="514"/>
                    <a:pt x="2758" y="530"/>
                  </a:cubicBezTo>
                  <a:cubicBezTo>
                    <a:pt x="2766" y="546"/>
                    <a:pt x="2774" y="562"/>
                    <a:pt x="2774" y="570"/>
                  </a:cubicBezTo>
                  <a:cubicBezTo>
                    <a:pt x="2782" y="585"/>
                    <a:pt x="2782" y="601"/>
                    <a:pt x="2798" y="625"/>
                  </a:cubicBezTo>
                  <a:cubicBezTo>
                    <a:pt x="2821" y="649"/>
                    <a:pt x="2814" y="720"/>
                    <a:pt x="2814" y="759"/>
                  </a:cubicBezTo>
                  <a:cubicBezTo>
                    <a:pt x="2814" y="767"/>
                    <a:pt x="2814" y="767"/>
                    <a:pt x="2814" y="775"/>
                  </a:cubicBezTo>
                  <a:lnTo>
                    <a:pt x="2814" y="783"/>
                  </a:lnTo>
                  <a:cubicBezTo>
                    <a:pt x="2814" y="791"/>
                    <a:pt x="2814" y="791"/>
                    <a:pt x="2821" y="791"/>
                  </a:cubicBezTo>
                  <a:lnTo>
                    <a:pt x="2829" y="783"/>
                  </a:lnTo>
                  <a:lnTo>
                    <a:pt x="2837" y="783"/>
                  </a:lnTo>
                  <a:cubicBezTo>
                    <a:pt x="2853" y="783"/>
                    <a:pt x="2869" y="815"/>
                    <a:pt x="2869" y="815"/>
                  </a:cubicBezTo>
                  <a:lnTo>
                    <a:pt x="2869" y="815"/>
                  </a:lnTo>
                  <a:cubicBezTo>
                    <a:pt x="2869" y="815"/>
                    <a:pt x="2869" y="838"/>
                    <a:pt x="2869" y="854"/>
                  </a:cubicBezTo>
                  <a:cubicBezTo>
                    <a:pt x="2861" y="862"/>
                    <a:pt x="2869" y="862"/>
                    <a:pt x="2877" y="870"/>
                  </a:cubicBezTo>
                  <a:cubicBezTo>
                    <a:pt x="2885" y="870"/>
                    <a:pt x="2893" y="878"/>
                    <a:pt x="2893" y="886"/>
                  </a:cubicBezTo>
                  <a:cubicBezTo>
                    <a:pt x="2885" y="910"/>
                    <a:pt x="2885" y="925"/>
                    <a:pt x="2893" y="933"/>
                  </a:cubicBezTo>
                  <a:cubicBezTo>
                    <a:pt x="2908" y="941"/>
                    <a:pt x="2908" y="973"/>
                    <a:pt x="2893" y="996"/>
                  </a:cubicBezTo>
                  <a:cubicBezTo>
                    <a:pt x="2885" y="1020"/>
                    <a:pt x="2885" y="1020"/>
                    <a:pt x="2901" y="1036"/>
                  </a:cubicBezTo>
                  <a:cubicBezTo>
                    <a:pt x="2908" y="1044"/>
                    <a:pt x="2908" y="1044"/>
                    <a:pt x="2916" y="1052"/>
                  </a:cubicBezTo>
                  <a:cubicBezTo>
                    <a:pt x="2932" y="1076"/>
                    <a:pt x="2916" y="1123"/>
                    <a:pt x="2908" y="1154"/>
                  </a:cubicBezTo>
                  <a:cubicBezTo>
                    <a:pt x="2901" y="1170"/>
                    <a:pt x="2901" y="1186"/>
                    <a:pt x="2901" y="1194"/>
                  </a:cubicBezTo>
                  <a:cubicBezTo>
                    <a:pt x="2901" y="1202"/>
                    <a:pt x="2901" y="1202"/>
                    <a:pt x="2901" y="1202"/>
                  </a:cubicBezTo>
                  <a:lnTo>
                    <a:pt x="2901" y="1202"/>
                  </a:lnTo>
                  <a:cubicBezTo>
                    <a:pt x="2908" y="1202"/>
                    <a:pt x="2908" y="1202"/>
                    <a:pt x="2908" y="1202"/>
                  </a:cubicBezTo>
                  <a:cubicBezTo>
                    <a:pt x="2916" y="1202"/>
                    <a:pt x="2916" y="1202"/>
                    <a:pt x="2924" y="1202"/>
                  </a:cubicBezTo>
                  <a:cubicBezTo>
                    <a:pt x="2932" y="1202"/>
                    <a:pt x="2940" y="1210"/>
                    <a:pt x="2940" y="1226"/>
                  </a:cubicBezTo>
                  <a:cubicBezTo>
                    <a:pt x="2940" y="1242"/>
                    <a:pt x="2940" y="1257"/>
                    <a:pt x="2956" y="1273"/>
                  </a:cubicBezTo>
                  <a:cubicBezTo>
                    <a:pt x="2964" y="1289"/>
                    <a:pt x="2964" y="1289"/>
                    <a:pt x="2964" y="1289"/>
                  </a:cubicBezTo>
                  <a:lnTo>
                    <a:pt x="2964" y="1289"/>
                  </a:lnTo>
                  <a:cubicBezTo>
                    <a:pt x="2956" y="1297"/>
                    <a:pt x="2956" y="1305"/>
                    <a:pt x="2956" y="1313"/>
                  </a:cubicBezTo>
                  <a:cubicBezTo>
                    <a:pt x="2964" y="1336"/>
                    <a:pt x="2980" y="1344"/>
                    <a:pt x="3003" y="1360"/>
                  </a:cubicBezTo>
                  <a:cubicBezTo>
                    <a:pt x="3011" y="1368"/>
                    <a:pt x="3027" y="1376"/>
                    <a:pt x="3035" y="1392"/>
                  </a:cubicBezTo>
                  <a:cubicBezTo>
                    <a:pt x="3059" y="1416"/>
                    <a:pt x="3059" y="1431"/>
                    <a:pt x="3051" y="1447"/>
                  </a:cubicBezTo>
                  <a:cubicBezTo>
                    <a:pt x="3051" y="1455"/>
                    <a:pt x="3051" y="1463"/>
                    <a:pt x="3051" y="1471"/>
                  </a:cubicBezTo>
                  <a:cubicBezTo>
                    <a:pt x="3051" y="1487"/>
                    <a:pt x="3059" y="1494"/>
                    <a:pt x="3074" y="1494"/>
                  </a:cubicBezTo>
                  <a:cubicBezTo>
                    <a:pt x="3082" y="1494"/>
                    <a:pt x="3090" y="1502"/>
                    <a:pt x="3090" y="1502"/>
                  </a:cubicBezTo>
                  <a:cubicBezTo>
                    <a:pt x="3114" y="1526"/>
                    <a:pt x="3114" y="1526"/>
                    <a:pt x="3114" y="1526"/>
                  </a:cubicBezTo>
                  <a:cubicBezTo>
                    <a:pt x="3106" y="1526"/>
                    <a:pt x="3106" y="1526"/>
                    <a:pt x="3106" y="1526"/>
                  </a:cubicBezTo>
                  <a:cubicBezTo>
                    <a:pt x="2987" y="1526"/>
                    <a:pt x="2837" y="1534"/>
                    <a:pt x="2648" y="1534"/>
                  </a:cubicBezTo>
                  <a:close/>
                  <a:moveTo>
                    <a:pt x="696" y="1463"/>
                  </a:moveTo>
                  <a:lnTo>
                    <a:pt x="696" y="1463"/>
                  </a:lnTo>
                  <a:cubicBezTo>
                    <a:pt x="901" y="1479"/>
                    <a:pt x="1929" y="1526"/>
                    <a:pt x="2648" y="1526"/>
                  </a:cubicBezTo>
                  <a:lnTo>
                    <a:pt x="2648" y="1526"/>
                  </a:lnTo>
                  <a:cubicBezTo>
                    <a:pt x="2829" y="1526"/>
                    <a:pt x="2980" y="1526"/>
                    <a:pt x="3090" y="1518"/>
                  </a:cubicBezTo>
                  <a:cubicBezTo>
                    <a:pt x="3090" y="1510"/>
                    <a:pt x="3090" y="1510"/>
                    <a:pt x="3090" y="1510"/>
                  </a:cubicBezTo>
                  <a:cubicBezTo>
                    <a:pt x="3082" y="1502"/>
                    <a:pt x="3074" y="1502"/>
                    <a:pt x="3074" y="1502"/>
                  </a:cubicBezTo>
                  <a:cubicBezTo>
                    <a:pt x="3059" y="1502"/>
                    <a:pt x="3043" y="1494"/>
                    <a:pt x="3043" y="1471"/>
                  </a:cubicBezTo>
                  <a:cubicBezTo>
                    <a:pt x="3043" y="1463"/>
                    <a:pt x="3043" y="1455"/>
                    <a:pt x="3043" y="1447"/>
                  </a:cubicBezTo>
                  <a:cubicBezTo>
                    <a:pt x="3051" y="1431"/>
                    <a:pt x="3051" y="1416"/>
                    <a:pt x="3027" y="1400"/>
                  </a:cubicBezTo>
                  <a:cubicBezTo>
                    <a:pt x="3019" y="1384"/>
                    <a:pt x="3003" y="1376"/>
                    <a:pt x="2995" y="1368"/>
                  </a:cubicBezTo>
                  <a:cubicBezTo>
                    <a:pt x="2972" y="1352"/>
                    <a:pt x="2956" y="1336"/>
                    <a:pt x="2956" y="1313"/>
                  </a:cubicBezTo>
                  <a:cubicBezTo>
                    <a:pt x="2948" y="1297"/>
                    <a:pt x="2948" y="1289"/>
                    <a:pt x="2956" y="1289"/>
                  </a:cubicBezTo>
                  <a:cubicBezTo>
                    <a:pt x="2956" y="1289"/>
                    <a:pt x="2948" y="1281"/>
                    <a:pt x="2948" y="1273"/>
                  </a:cubicBezTo>
                  <a:cubicBezTo>
                    <a:pt x="2940" y="1265"/>
                    <a:pt x="2932" y="1242"/>
                    <a:pt x="2932" y="1226"/>
                  </a:cubicBezTo>
                  <a:cubicBezTo>
                    <a:pt x="2932" y="1218"/>
                    <a:pt x="2932" y="1210"/>
                    <a:pt x="2924" y="1210"/>
                  </a:cubicBezTo>
                  <a:lnTo>
                    <a:pt x="2916" y="1210"/>
                  </a:lnTo>
                  <a:cubicBezTo>
                    <a:pt x="2908" y="1210"/>
                    <a:pt x="2908" y="1210"/>
                    <a:pt x="2901" y="1210"/>
                  </a:cubicBezTo>
                  <a:cubicBezTo>
                    <a:pt x="2901" y="1210"/>
                    <a:pt x="2901" y="1210"/>
                    <a:pt x="2893" y="1210"/>
                  </a:cubicBezTo>
                  <a:cubicBezTo>
                    <a:pt x="2893" y="1202"/>
                    <a:pt x="2893" y="1202"/>
                    <a:pt x="2893" y="1194"/>
                  </a:cubicBezTo>
                  <a:cubicBezTo>
                    <a:pt x="2893" y="1186"/>
                    <a:pt x="2901" y="1170"/>
                    <a:pt x="2901" y="1154"/>
                  </a:cubicBezTo>
                  <a:cubicBezTo>
                    <a:pt x="2908" y="1123"/>
                    <a:pt x="2924" y="1083"/>
                    <a:pt x="2908" y="1060"/>
                  </a:cubicBezTo>
                  <a:cubicBezTo>
                    <a:pt x="2901" y="1052"/>
                    <a:pt x="2901" y="1044"/>
                    <a:pt x="2901" y="1044"/>
                  </a:cubicBezTo>
                  <a:cubicBezTo>
                    <a:pt x="2877" y="1020"/>
                    <a:pt x="2877" y="1020"/>
                    <a:pt x="2893" y="996"/>
                  </a:cubicBezTo>
                  <a:cubicBezTo>
                    <a:pt x="2901" y="973"/>
                    <a:pt x="2901" y="949"/>
                    <a:pt x="2893" y="941"/>
                  </a:cubicBezTo>
                  <a:cubicBezTo>
                    <a:pt x="2877" y="933"/>
                    <a:pt x="2877" y="910"/>
                    <a:pt x="2885" y="886"/>
                  </a:cubicBezTo>
                  <a:cubicBezTo>
                    <a:pt x="2885" y="878"/>
                    <a:pt x="2885" y="878"/>
                    <a:pt x="2877" y="878"/>
                  </a:cubicBezTo>
                  <a:cubicBezTo>
                    <a:pt x="2869" y="870"/>
                    <a:pt x="2853" y="870"/>
                    <a:pt x="2861" y="854"/>
                  </a:cubicBezTo>
                  <a:cubicBezTo>
                    <a:pt x="2861" y="838"/>
                    <a:pt x="2861" y="815"/>
                    <a:pt x="2861" y="815"/>
                  </a:cubicBezTo>
                  <a:cubicBezTo>
                    <a:pt x="2853" y="807"/>
                    <a:pt x="2845" y="791"/>
                    <a:pt x="2837" y="791"/>
                  </a:cubicBezTo>
                  <a:lnTo>
                    <a:pt x="2829" y="791"/>
                  </a:lnTo>
                  <a:cubicBezTo>
                    <a:pt x="2821" y="791"/>
                    <a:pt x="2821" y="791"/>
                    <a:pt x="2821" y="791"/>
                  </a:cubicBezTo>
                  <a:cubicBezTo>
                    <a:pt x="2814" y="791"/>
                    <a:pt x="2814" y="791"/>
                    <a:pt x="2805" y="791"/>
                  </a:cubicBezTo>
                  <a:cubicBezTo>
                    <a:pt x="2805" y="783"/>
                    <a:pt x="2805" y="775"/>
                    <a:pt x="2805" y="775"/>
                  </a:cubicBezTo>
                  <a:cubicBezTo>
                    <a:pt x="2805" y="767"/>
                    <a:pt x="2805" y="759"/>
                    <a:pt x="2805" y="759"/>
                  </a:cubicBezTo>
                  <a:cubicBezTo>
                    <a:pt x="2814" y="720"/>
                    <a:pt x="2814" y="657"/>
                    <a:pt x="2790" y="625"/>
                  </a:cubicBezTo>
                  <a:cubicBezTo>
                    <a:pt x="2774" y="609"/>
                    <a:pt x="2774" y="593"/>
                    <a:pt x="2766" y="570"/>
                  </a:cubicBezTo>
                  <a:cubicBezTo>
                    <a:pt x="2766" y="562"/>
                    <a:pt x="2766" y="546"/>
                    <a:pt x="2750" y="538"/>
                  </a:cubicBezTo>
                  <a:cubicBezTo>
                    <a:pt x="2742" y="514"/>
                    <a:pt x="2734" y="506"/>
                    <a:pt x="2734" y="490"/>
                  </a:cubicBezTo>
                  <a:cubicBezTo>
                    <a:pt x="2727" y="490"/>
                    <a:pt x="2727" y="483"/>
                    <a:pt x="2719" y="467"/>
                  </a:cubicBezTo>
                  <a:cubicBezTo>
                    <a:pt x="2711" y="451"/>
                    <a:pt x="2711" y="435"/>
                    <a:pt x="2711" y="419"/>
                  </a:cubicBezTo>
                  <a:cubicBezTo>
                    <a:pt x="2711" y="412"/>
                    <a:pt x="2711" y="396"/>
                    <a:pt x="2703" y="396"/>
                  </a:cubicBezTo>
                  <a:cubicBezTo>
                    <a:pt x="2703" y="388"/>
                    <a:pt x="2703" y="372"/>
                    <a:pt x="2695" y="364"/>
                  </a:cubicBezTo>
                  <a:lnTo>
                    <a:pt x="2695" y="364"/>
                  </a:lnTo>
                  <a:cubicBezTo>
                    <a:pt x="2687" y="364"/>
                    <a:pt x="2679" y="364"/>
                    <a:pt x="2671" y="364"/>
                  </a:cubicBezTo>
                  <a:cubicBezTo>
                    <a:pt x="2671" y="364"/>
                    <a:pt x="2671" y="364"/>
                    <a:pt x="2663" y="364"/>
                  </a:cubicBezTo>
                  <a:cubicBezTo>
                    <a:pt x="2640" y="364"/>
                    <a:pt x="2624" y="332"/>
                    <a:pt x="2617" y="317"/>
                  </a:cubicBezTo>
                  <a:cubicBezTo>
                    <a:pt x="2617" y="309"/>
                    <a:pt x="2609" y="301"/>
                    <a:pt x="2609" y="301"/>
                  </a:cubicBezTo>
                  <a:cubicBezTo>
                    <a:pt x="2601" y="301"/>
                    <a:pt x="2569" y="277"/>
                    <a:pt x="2554" y="253"/>
                  </a:cubicBezTo>
                  <a:cubicBezTo>
                    <a:pt x="2538" y="230"/>
                    <a:pt x="2475" y="214"/>
                    <a:pt x="2443" y="214"/>
                  </a:cubicBezTo>
                  <a:cubicBezTo>
                    <a:pt x="2419" y="214"/>
                    <a:pt x="2419" y="206"/>
                    <a:pt x="2411" y="190"/>
                  </a:cubicBezTo>
                  <a:cubicBezTo>
                    <a:pt x="2403" y="190"/>
                    <a:pt x="2403" y="182"/>
                    <a:pt x="2395" y="174"/>
                  </a:cubicBezTo>
                  <a:cubicBezTo>
                    <a:pt x="2395" y="174"/>
                    <a:pt x="2380" y="166"/>
                    <a:pt x="2332" y="166"/>
                  </a:cubicBezTo>
                  <a:cubicBezTo>
                    <a:pt x="2316" y="166"/>
                    <a:pt x="2293" y="166"/>
                    <a:pt x="2277" y="166"/>
                  </a:cubicBezTo>
                  <a:cubicBezTo>
                    <a:pt x="2253" y="166"/>
                    <a:pt x="2229" y="166"/>
                    <a:pt x="2222" y="166"/>
                  </a:cubicBezTo>
                  <a:cubicBezTo>
                    <a:pt x="2206" y="166"/>
                    <a:pt x="2198" y="174"/>
                    <a:pt x="2190" y="190"/>
                  </a:cubicBezTo>
                  <a:lnTo>
                    <a:pt x="2182" y="198"/>
                  </a:lnTo>
                  <a:cubicBezTo>
                    <a:pt x="2166" y="222"/>
                    <a:pt x="2166" y="230"/>
                    <a:pt x="2158" y="230"/>
                  </a:cubicBezTo>
                  <a:cubicBezTo>
                    <a:pt x="2151" y="230"/>
                    <a:pt x="2151" y="222"/>
                    <a:pt x="2151" y="222"/>
                  </a:cubicBezTo>
                  <a:cubicBezTo>
                    <a:pt x="2151" y="222"/>
                    <a:pt x="2143" y="222"/>
                    <a:pt x="2143" y="214"/>
                  </a:cubicBezTo>
                  <a:cubicBezTo>
                    <a:pt x="2135" y="206"/>
                    <a:pt x="2119" y="190"/>
                    <a:pt x="2087" y="190"/>
                  </a:cubicBezTo>
                  <a:cubicBezTo>
                    <a:pt x="2056" y="182"/>
                    <a:pt x="2048" y="174"/>
                    <a:pt x="2048" y="159"/>
                  </a:cubicBezTo>
                  <a:cubicBezTo>
                    <a:pt x="2040" y="151"/>
                    <a:pt x="2040" y="151"/>
                    <a:pt x="2040" y="151"/>
                  </a:cubicBezTo>
                  <a:cubicBezTo>
                    <a:pt x="2032" y="135"/>
                    <a:pt x="1992" y="111"/>
                    <a:pt x="1984" y="103"/>
                  </a:cubicBezTo>
                  <a:cubicBezTo>
                    <a:pt x="1961" y="103"/>
                    <a:pt x="1921" y="103"/>
                    <a:pt x="1874" y="103"/>
                  </a:cubicBezTo>
                  <a:cubicBezTo>
                    <a:pt x="1399" y="103"/>
                    <a:pt x="300" y="24"/>
                    <a:pt x="71" y="8"/>
                  </a:cubicBezTo>
                  <a:cubicBezTo>
                    <a:pt x="8" y="965"/>
                    <a:pt x="8" y="965"/>
                    <a:pt x="8" y="965"/>
                  </a:cubicBezTo>
                  <a:cubicBezTo>
                    <a:pt x="222" y="981"/>
                    <a:pt x="388" y="989"/>
                    <a:pt x="498" y="989"/>
                  </a:cubicBezTo>
                  <a:cubicBezTo>
                    <a:pt x="553" y="989"/>
                    <a:pt x="601" y="989"/>
                    <a:pt x="633" y="981"/>
                  </a:cubicBezTo>
                  <a:cubicBezTo>
                    <a:pt x="633" y="981"/>
                    <a:pt x="640" y="981"/>
                    <a:pt x="648" y="981"/>
                  </a:cubicBezTo>
                  <a:cubicBezTo>
                    <a:pt x="672" y="981"/>
                    <a:pt x="704" y="989"/>
                    <a:pt x="712" y="1036"/>
                  </a:cubicBezTo>
                  <a:cubicBezTo>
                    <a:pt x="712" y="1052"/>
                    <a:pt x="704" y="1194"/>
                    <a:pt x="696" y="146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77" name="Freeform 352"/>
            <p:cNvSpPr>
              <a:spLocks noChangeArrowheads="1"/>
            </p:cNvSpPr>
            <p:nvPr/>
          </p:nvSpPr>
          <p:spPr bwMode="auto">
            <a:xfrm>
              <a:off x="16339751" y="6752817"/>
              <a:ext cx="1454204" cy="776968"/>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78" name="Freeform 353"/>
            <p:cNvSpPr>
              <a:spLocks noChangeArrowheads="1"/>
            </p:cNvSpPr>
            <p:nvPr/>
          </p:nvSpPr>
          <p:spPr bwMode="auto">
            <a:xfrm>
              <a:off x="16339751" y="6748179"/>
              <a:ext cx="1454204" cy="781607"/>
            </a:xfrm>
            <a:custGeom>
              <a:avLst/>
              <a:gdLst>
                <a:gd name="T0" fmla="*/ 2181 w 2767"/>
                <a:gd name="T1" fmla="*/ 1485 h 1486"/>
                <a:gd name="T2" fmla="*/ 0 w 2767"/>
                <a:gd name="T3" fmla="*/ 1430 h 1486"/>
                <a:gd name="T4" fmla="*/ 0 w 2767"/>
                <a:gd name="T5" fmla="*/ 1422 h 1486"/>
                <a:gd name="T6" fmla="*/ 79 w 2767"/>
                <a:gd name="T7" fmla="*/ 0 h 1486"/>
                <a:gd name="T8" fmla="*/ 2039 w 2767"/>
                <a:gd name="T9" fmla="*/ 63 h 1486"/>
                <a:gd name="T10" fmla="*/ 2497 w 2767"/>
                <a:gd name="T11" fmla="*/ 55 h 1486"/>
                <a:gd name="T12" fmla="*/ 2576 w 2767"/>
                <a:gd name="T13" fmla="*/ 126 h 1486"/>
                <a:gd name="T14" fmla="*/ 2600 w 2767"/>
                <a:gd name="T15" fmla="*/ 87 h 1486"/>
                <a:gd name="T16" fmla="*/ 2639 w 2767"/>
                <a:gd name="T17" fmla="*/ 134 h 1486"/>
                <a:gd name="T18" fmla="*/ 2663 w 2767"/>
                <a:gd name="T19" fmla="*/ 182 h 1486"/>
                <a:gd name="T20" fmla="*/ 2631 w 2767"/>
                <a:gd name="T21" fmla="*/ 197 h 1486"/>
                <a:gd name="T22" fmla="*/ 2568 w 2767"/>
                <a:gd name="T23" fmla="*/ 253 h 1486"/>
                <a:gd name="T24" fmla="*/ 2584 w 2767"/>
                <a:gd name="T25" fmla="*/ 284 h 1486"/>
                <a:gd name="T26" fmla="*/ 2631 w 2767"/>
                <a:gd name="T27" fmla="*/ 308 h 1486"/>
                <a:gd name="T28" fmla="*/ 2687 w 2767"/>
                <a:gd name="T29" fmla="*/ 403 h 1486"/>
                <a:gd name="T30" fmla="*/ 2726 w 2767"/>
                <a:gd name="T31" fmla="*/ 435 h 1486"/>
                <a:gd name="T32" fmla="*/ 2766 w 2767"/>
                <a:gd name="T33" fmla="*/ 1477 h 1486"/>
                <a:gd name="T34" fmla="*/ 2758 w 2767"/>
                <a:gd name="T35" fmla="*/ 1477 h 1486"/>
                <a:gd name="T36" fmla="*/ 8 w 2767"/>
                <a:gd name="T37" fmla="*/ 1422 h 1486"/>
                <a:gd name="T38" fmla="*/ 2181 w 2767"/>
                <a:gd name="T39" fmla="*/ 1477 h 1486"/>
                <a:gd name="T40" fmla="*/ 2758 w 2767"/>
                <a:gd name="T41" fmla="*/ 1469 h 1486"/>
                <a:gd name="T42" fmla="*/ 2726 w 2767"/>
                <a:gd name="T43" fmla="*/ 443 h 1486"/>
                <a:gd name="T44" fmla="*/ 2687 w 2767"/>
                <a:gd name="T45" fmla="*/ 411 h 1486"/>
                <a:gd name="T46" fmla="*/ 2631 w 2767"/>
                <a:gd name="T47" fmla="*/ 316 h 1486"/>
                <a:gd name="T48" fmla="*/ 2584 w 2767"/>
                <a:gd name="T49" fmla="*/ 292 h 1486"/>
                <a:gd name="T50" fmla="*/ 2560 w 2767"/>
                <a:gd name="T51" fmla="*/ 245 h 1486"/>
                <a:gd name="T52" fmla="*/ 2631 w 2767"/>
                <a:gd name="T53" fmla="*/ 190 h 1486"/>
                <a:gd name="T54" fmla="*/ 2663 w 2767"/>
                <a:gd name="T55" fmla="*/ 174 h 1486"/>
                <a:gd name="T56" fmla="*/ 2639 w 2767"/>
                <a:gd name="T57" fmla="*/ 134 h 1486"/>
                <a:gd name="T58" fmla="*/ 2600 w 2767"/>
                <a:gd name="T59" fmla="*/ 95 h 1486"/>
                <a:gd name="T60" fmla="*/ 2576 w 2767"/>
                <a:gd name="T61" fmla="*/ 134 h 1486"/>
                <a:gd name="T62" fmla="*/ 2489 w 2767"/>
                <a:gd name="T63" fmla="*/ 63 h 1486"/>
                <a:gd name="T64" fmla="*/ 87 w 2767"/>
                <a:gd name="T65" fmla="*/ 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7" h="1486">
                  <a:moveTo>
                    <a:pt x="2181" y="1485"/>
                  </a:moveTo>
                  <a:lnTo>
                    <a:pt x="2181" y="1485"/>
                  </a:lnTo>
                  <a:lnTo>
                    <a:pt x="2181" y="1485"/>
                  </a:lnTo>
                  <a:cubicBezTo>
                    <a:pt x="1447" y="1485"/>
                    <a:pt x="711" y="1461"/>
                    <a:pt x="0" y="1430"/>
                  </a:cubicBezTo>
                  <a:lnTo>
                    <a:pt x="0" y="1430"/>
                  </a:lnTo>
                  <a:cubicBezTo>
                    <a:pt x="0" y="1422"/>
                    <a:pt x="0" y="1422"/>
                    <a:pt x="0" y="1422"/>
                  </a:cubicBezTo>
                  <a:cubicBezTo>
                    <a:pt x="24" y="1003"/>
                    <a:pt x="55" y="411"/>
                    <a:pt x="79" y="8"/>
                  </a:cubicBezTo>
                  <a:cubicBezTo>
                    <a:pt x="79" y="0"/>
                    <a:pt x="79" y="0"/>
                    <a:pt x="79" y="0"/>
                  </a:cubicBezTo>
                  <a:lnTo>
                    <a:pt x="79" y="0"/>
                  </a:lnTo>
                  <a:cubicBezTo>
                    <a:pt x="277" y="16"/>
                    <a:pt x="1312" y="63"/>
                    <a:pt x="2039" y="63"/>
                  </a:cubicBezTo>
                  <a:cubicBezTo>
                    <a:pt x="2228" y="63"/>
                    <a:pt x="2378" y="63"/>
                    <a:pt x="2497" y="55"/>
                  </a:cubicBezTo>
                  <a:lnTo>
                    <a:pt x="2497" y="55"/>
                  </a:lnTo>
                  <a:cubicBezTo>
                    <a:pt x="2568" y="126"/>
                    <a:pt x="2568" y="126"/>
                    <a:pt x="2568" y="126"/>
                  </a:cubicBezTo>
                  <a:lnTo>
                    <a:pt x="2576" y="126"/>
                  </a:lnTo>
                  <a:cubicBezTo>
                    <a:pt x="2576" y="126"/>
                    <a:pt x="2576" y="111"/>
                    <a:pt x="2576" y="103"/>
                  </a:cubicBezTo>
                  <a:cubicBezTo>
                    <a:pt x="2576" y="95"/>
                    <a:pt x="2584" y="87"/>
                    <a:pt x="2600" y="87"/>
                  </a:cubicBezTo>
                  <a:cubicBezTo>
                    <a:pt x="2608" y="87"/>
                    <a:pt x="2624" y="95"/>
                    <a:pt x="2624" y="111"/>
                  </a:cubicBezTo>
                  <a:cubicBezTo>
                    <a:pt x="2624" y="119"/>
                    <a:pt x="2631" y="126"/>
                    <a:pt x="2639" y="134"/>
                  </a:cubicBezTo>
                  <a:cubicBezTo>
                    <a:pt x="2647" y="142"/>
                    <a:pt x="2655" y="142"/>
                    <a:pt x="2663" y="158"/>
                  </a:cubicBezTo>
                  <a:cubicBezTo>
                    <a:pt x="2671" y="166"/>
                    <a:pt x="2671" y="174"/>
                    <a:pt x="2663" y="182"/>
                  </a:cubicBezTo>
                  <a:cubicBezTo>
                    <a:pt x="2663" y="190"/>
                    <a:pt x="2655" y="190"/>
                    <a:pt x="2639" y="190"/>
                  </a:cubicBezTo>
                  <a:cubicBezTo>
                    <a:pt x="2639" y="190"/>
                    <a:pt x="2639" y="190"/>
                    <a:pt x="2631" y="197"/>
                  </a:cubicBezTo>
                  <a:cubicBezTo>
                    <a:pt x="2616" y="197"/>
                    <a:pt x="2592" y="221"/>
                    <a:pt x="2568" y="245"/>
                  </a:cubicBezTo>
                  <a:cubicBezTo>
                    <a:pt x="2568" y="253"/>
                    <a:pt x="2568" y="253"/>
                    <a:pt x="2568" y="253"/>
                  </a:cubicBezTo>
                  <a:cubicBezTo>
                    <a:pt x="2560" y="261"/>
                    <a:pt x="2560" y="261"/>
                    <a:pt x="2560" y="269"/>
                  </a:cubicBezTo>
                  <a:cubicBezTo>
                    <a:pt x="2560" y="277"/>
                    <a:pt x="2576" y="277"/>
                    <a:pt x="2584" y="284"/>
                  </a:cubicBezTo>
                  <a:cubicBezTo>
                    <a:pt x="2600" y="292"/>
                    <a:pt x="2616" y="300"/>
                    <a:pt x="2624" y="308"/>
                  </a:cubicBezTo>
                  <a:cubicBezTo>
                    <a:pt x="2631" y="308"/>
                    <a:pt x="2631" y="308"/>
                    <a:pt x="2631" y="308"/>
                  </a:cubicBezTo>
                  <a:cubicBezTo>
                    <a:pt x="2663" y="332"/>
                    <a:pt x="2663" y="332"/>
                    <a:pt x="2663" y="364"/>
                  </a:cubicBezTo>
                  <a:cubicBezTo>
                    <a:pt x="2655" y="379"/>
                    <a:pt x="2671" y="395"/>
                    <a:pt x="2687" y="403"/>
                  </a:cubicBezTo>
                  <a:cubicBezTo>
                    <a:pt x="2695" y="411"/>
                    <a:pt x="2703" y="419"/>
                    <a:pt x="2711" y="427"/>
                  </a:cubicBezTo>
                  <a:cubicBezTo>
                    <a:pt x="2711" y="427"/>
                    <a:pt x="2718" y="435"/>
                    <a:pt x="2726" y="435"/>
                  </a:cubicBezTo>
                  <a:cubicBezTo>
                    <a:pt x="2750" y="443"/>
                    <a:pt x="2766" y="450"/>
                    <a:pt x="2758" y="537"/>
                  </a:cubicBezTo>
                  <a:cubicBezTo>
                    <a:pt x="2750" y="664"/>
                    <a:pt x="2766" y="1469"/>
                    <a:pt x="2766" y="1477"/>
                  </a:cubicBezTo>
                  <a:lnTo>
                    <a:pt x="2766" y="1477"/>
                  </a:lnTo>
                  <a:cubicBezTo>
                    <a:pt x="2758" y="1477"/>
                    <a:pt x="2758" y="1477"/>
                    <a:pt x="2758" y="1477"/>
                  </a:cubicBezTo>
                  <a:cubicBezTo>
                    <a:pt x="2568" y="1477"/>
                    <a:pt x="2378" y="1485"/>
                    <a:pt x="2181" y="1485"/>
                  </a:cubicBezTo>
                  <a:close/>
                  <a:moveTo>
                    <a:pt x="8" y="1422"/>
                  </a:moveTo>
                  <a:lnTo>
                    <a:pt x="8" y="1422"/>
                  </a:lnTo>
                  <a:cubicBezTo>
                    <a:pt x="711" y="1453"/>
                    <a:pt x="1447" y="1477"/>
                    <a:pt x="2181" y="1477"/>
                  </a:cubicBezTo>
                  <a:lnTo>
                    <a:pt x="2181" y="1477"/>
                  </a:lnTo>
                  <a:cubicBezTo>
                    <a:pt x="2371" y="1477"/>
                    <a:pt x="2568" y="1477"/>
                    <a:pt x="2758" y="1469"/>
                  </a:cubicBezTo>
                  <a:cubicBezTo>
                    <a:pt x="2758" y="1414"/>
                    <a:pt x="2750" y="664"/>
                    <a:pt x="2758" y="537"/>
                  </a:cubicBezTo>
                  <a:cubicBezTo>
                    <a:pt x="2758" y="450"/>
                    <a:pt x="2742" y="443"/>
                    <a:pt x="2726" y="443"/>
                  </a:cubicBezTo>
                  <a:cubicBezTo>
                    <a:pt x="2718" y="435"/>
                    <a:pt x="2711" y="435"/>
                    <a:pt x="2703" y="427"/>
                  </a:cubicBezTo>
                  <a:cubicBezTo>
                    <a:pt x="2695" y="427"/>
                    <a:pt x="2695" y="419"/>
                    <a:pt x="2687" y="411"/>
                  </a:cubicBezTo>
                  <a:cubicBezTo>
                    <a:pt x="2671" y="395"/>
                    <a:pt x="2647" y="387"/>
                    <a:pt x="2655" y="364"/>
                  </a:cubicBezTo>
                  <a:cubicBezTo>
                    <a:pt x="2655" y="332"/>
                    <a:pt x="2655" y="332"/>
                    <a:pt x="2631" y="316"/>
                  </a:cubicBezTo>
                  <a:cubicBezTo>
                    <a:pt x="2624" y="308"/>
                    <a:pt x="2624" y="308"/>
                    <a:pt x="2624" y="308"/>
                  </a:cubicBezTo>
                  <a:cubicBezTo>
                    <a:pt x="2608" y="300"/>
                    <a:pt x="2592" y="300"/>
                    <a:pt x="2584" y="292"/>
                  </a:cubicBezTo>
                  <a:cubicBezTo>
                    <a:pt x="2568" y="284"/>
                    <a:pt x="2552" y="277"/>
                    <a:pt x="2552" y="269"/>
                  </a:cubicBezTo>
                  <a:cubicBezTo>
                    <a:pt x="2552" y="261"/>
                    <a:pt x="2552" y="253"/>
                    <a:pt x="2560" y="245"/>
                  </a:cubicBezTo>
                  <a:lnTo>
                    <a:pt x="2560" y="245"/>
                  </a:lnTo>
                  <a:cubicBezTo>
                    <a:pt x="2592" y="213"/>
                    <a:pt x="2608" y="190"/>
                    <a:pt x="2631" y="190"/>
                  </a:cubicBezTo>
                  <a:lnTo>
                    <a:pt x="2639" y="182"/>
                  </a:lnTo>
                  <a:cubicBezTo>
                    <a:pt x="2647" y="182"/>
                    <a:pt x="2655" y="182"/>
                    <a:pt x="2663" y="174"/>
                  </a:cubicBezTo>
                  <a:cubicBezTo>
                    <a:pt x="2663" y="174"/>
                    <a:pt x="2663" y="166"/>
                    <a:pt x="2655" y="158"/>
                  </a:cubicBezTo>
                  <a:cubicBezTo>
                    <a:pt x="2647" y="150"/>
                    <a:pt x="2639" y="142"/>
                    <a:pt x="2639" y="134"/>
                  </a:cubicBezTo>
                  <a:cubicBezTo>
                    <a:pt x="2624" y="126"/>
                    <a:pt x="2616" y="126"/>
                    <a:pt x="2616" y="111"/>
                  </a:cubicBezTo>
                  <a:cubicBezTo>
                    <a:pt x="2616" y="95"/>
                    <a:pt x="2608" y="95"/>
                    <a:pt x="2600" y="95"/>
                  </a:cubicBezTo>
                  <a:cubicBezTo>
                    <a:pt x="2592" y="95"/>
                    <a:pt x="2584" y="95"/>
                    <a:pt x="2584" y="103"/>
                  </a:cubicBezTo>
                  <a:cubicBezTo>
                    <a:pt x="2584" y="119"/>
                    <a:pt x="2584" y="134"/>
                    <a:pt x="2576" y="134"/>
                  </a:cubicBezTo>
                  <a:cubicBezTo>
                    <a:pt x="2568" y="134"/>
                    <a:pt x="2568" y="134"/>
                    <a:pt x="2560" y="126"/>
                  </a:cubicBezTo>
                  <a:cubicBezTo>
                    <a:pt x="2489" y="63"/>
                    <a:pt x="2489" y="63"/>
                    <a:pt x="2489" y="63"/>
                  </a:cubicBezTo>
                  <a:cubicBezTo>
                    <a:pt x="2378" y="63"/>
                    <a:pt x="2220" y="71"/>
                    <a:pt x="2039" y="71"/>
                  </a:cubicBezTo>
                  <a:cubicBezTo>
                    <a:pt x="1320" y="71"/>
                    <a:pt x="292" y="24"/>
                    <a:pt x="87" y="8"/>
                  </a:cubicBezTo>
                  <a:cubicBezTo>
                    <a:pt x="63" y="411"/>
                    <a:pt x="31" y="995"/>
                    <a:pt x="8" y="1422"/>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79" name="Freeform 384"/>
            <p:cNvSpPr>
              <a:spLocks noChangeArrowheads="1"/>
            </p:cNvSpPr>
            <p:nvPr/>
          </p:nvSpPr>
          <p:spPr bwMode="auto">
            <a:xfrm>
              <a:off x="19310781" y="8821638"/>
              <a:ext cx="1809058" cy="1393904"/>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80" name="Freeform 385"/>
            <p:cNvSpPr>
              <a:spLocks noChangeArrowheads="1"/>
            </p:cNvSpPr>
            <p:nvPr/>
          </p:nvSpPr>
          <p:spPr bwMode="auto">
            <a:xfrm>
              <a:off x="19320058" y="8821638"/>
              <a:ext cx="1799781" cy="1389265"/>
            </a:xfrm>
            <a:custGeom>
              <a:avLst/>
              <a:gdLst>
                <a:gd name="T0" fmla="*/ 3249 w 3424"/>
                <a:gd name="T1" fmla="*/ 2529 h 2641"/>
                <a:gd name="T2" fmla="*/ 3004 w 3424"/>
                <a:gd name="T3" fmla="*/ 2537 h 2641"/>
                <a:gd name="T4" fmla="*/ 3107 w 3424"/>
                <a:gd name="T5" fmla="*/ 2474 h 2641"/>
                <a:gd name="T6" fmla="*/ 2704 w 3424"/>
                <a:gd name="T7" fmla="*/ 2189 h 2641"/>
                <a:gd name="T8" fmla="*/ 2538 w 3424"/>
                <a:gd name="T9" fmla="*/ 1841 h 2641"/>
                <a:gd name="T10" fmla="*/ 2467 w 3424"/>
                <a:gd name="T11" fmla="*/ 1881 h 2641"/>
                <a:gd name="T12" fmla="*/ 2222 w 3424"/>
                <a:gd name="T13" fmla="*/ 1565 h 2641"/>
                <a:gd name="T14" fmla="*/ 2214 w 3424"/>
                <a:gd name="T15" fmla="*/ 1343 h 2641"/>
                <a:gd name="T16" fmla="*/ 2119 w 3424"/>
                <a:gd name="T17" fmla="*/ 1336 h 2641"/>
                <a:gd name="T18" fmla="*/ 1992 w 3424"/>
                <a:gd name="T19" fmla="*/ 822 h 2641"/>
                <a:gd name="T20" fmla="*/ 1455 w 3424"/>
                <a:gd name="T21" fmla="*/ 466 h 2641"/>
                <a:gd name="T22" fmla="*/ 1289 w 3424"/>
                <a:gd name="T23" fmla="*/ 593 h 2641"/>
                <a:gd name="T24" fmla="*/ 1218 w 3424"/>
                <a:gd name="T25" fmla="*/ 648 h 2641"/>
                <a:gd name="T26" fmla="*/ 838 w 3424"/>
                <a:gd name="T27" fmla="*/ 545 h 2641"/>
                <a:gd name="T28" fmla="*/ 846 w 3424"/>
                <a:gd name="T29" fmla="*/ 442 h 2641"/>
                <a:gd name="T30" fmla="*/ 546 w 3424"/>
                <a:gd name="T31" fmla="*/ 450 h 2641"/>
                <a:gd name="T32" fmla="*/ 609 w 3424"/>
                <a:gd name="T33" fmla="*/ 403 h 2641"/>
                <a:gd name="T34" fmla="*/ 206 w 3424"/>
                <a:gd name="T35" fmla="*/ 513 h 2641"/>
                <a:gd name="T36" fmla="*/ 253 w 3424"/>
                <a:gd name="T37" fmla="*/ 411 h 2641"/>
                <a:gd name="T38" fmla="*/ 87 w 3424"/>
                <a:gd name="T39" fmla="*/ 521 h 2641"/>
                <a:gd name="T40" fmla="*/ 0 w 3424"/>
                <a:gd name="T41" fmla="*/ 237 h 2641"/>
                <a:gd name="T42" fmla="*/ 2222 w 3424"/>
                <a:gd name="T43" fmla="*/ 221 h 2641"/>
                <a:gd name="T44" fmla="*/ 2427 w 3424"/>
                <a:gd name="T45" fmla="*/ 23 h 2641"/>
                <a:gd name="T46" fmla="*/ 2546 w 3424"/>
                <a:gd name="T47" fmla="*/ 173 h 2641"/>
                <a:gd name="T48" fmla="*/ 3012 w 3424"/>
                <a:gd name="T49" fmla="*/ 996 h 2641"/>
                <a:gd name="T50" fmla="*/ 2949 w 3424"/>
                <a:gd name="T51" fmla="*/ 980 h 2641"/>
                <a:gd name="T52" fmla="*/ 3289 w 3424"/>
                <a:gd name="T53" fmla="*/ 1549 h 2641"/>
                <a:gd name="T54" fmla="*/ 3376 w 3424"/>
                <a:gd name="T55" fmla="*/ 2427 h 2641"/>
                <a:gd name="T56" fmla="*/ 3289 w 3424"/>
                <a:gd name="T57" fmla="*/ 2474 h 2641"/>
                <a:gd name="T58" fmla="*/ 3392 w 3424"/>
                <a:gd name="T59" fmla="*/ 2427 h 2641"/>
                <a:gd name="T60" fmla="*/ 3407 w 3424"/>
                <a:gd name="T61" fmla="*/ 1905 h 2641"/>
                <a:gd name="T62" fmla="*/ 2981 w 3424"/>
                <a:gd name="T63" fmla="*/ 1067 h 2641"/>
                <a:gd name="T64" fmla="*/ 2965 w 3424"/>
                <a:gd name="T65" fmla="*/ 940 h 2641"/>
                <a:gd name="T66" fmla="*/ 2925 w 3424"/>
                <a:gd name="T67" fmla="*/ 846 h 2641"/>
                <a:gd name="T68" fmla="*/ 2483 w 3424"/>
                <a:gd name="T69" fmla="*/ 15 h 2641"/>
                <a:gd name="T70" fmla="*/ 2230 w 3424"/>
                <a:gd name="T71" fmla="*/ 229 h 2641"/>
                <a:gd name="T72" fmla="*/ 79 w 3424"/>
                <a:gd name="T73" fmla="*/ 324 h 2641"/>
                <a:gd name="T74" fmla="*/ 190 w 3424"/>
                <a:gd name="T75" fmla="*/ 434 h 2641"/>
                <a:gd name="T76" fmla="*/ 253 w 3424"/>
                <a:gd name="T77" fmla="*/ 474 h 2641"/>
                <a:gd name="T78" fmla="*/ 498 w 3424"/>
                <a:gd name="T79" fmla="*/ 387 h 2641"/>
                <a:gd name="T80" fmla="*/ 474 w 3424"/>
                <a:gd name="T81" fmla="*/ 434 h 2641"/>
                <a:gd name="T82" fmla="*/ 791 w 3424"/>
                <a:gd name="T83" fmla="*/ 442 h 2641"/>
                <a:gd name="T84" fmla="*/ 838 w 3424"/>
                <a:gd name="T85" fmla="*/ 537 h 2641"/>
                <a:gd name="T86" fmla="*/ 1107 w 3424"/>
                <a:gd name="T87" fmla="*/ 687 h 2641"/>
                <a:gd name="T88" fmla="*/ 1265 w 3424"/>
                <a:gd name="T89" fmla="*/ 600 h 2641"/>
                <a:gd name="T90" fmla="*/ 1376 w 3424"/>
                <a:gd name="T91" fmla="*/ 498 h 2641"/>
                <a:gd name="T92" fmla="*/ 1921 w 3424"/>
                <a:gd name="T93" fmla="*/ 774 h 2641"/>
                <a:gd name="T94" fmla="*/ 2150 w 3424"/>
                <a:gd name="T95" fmla="*/ 1241 h 2641"/>
                <a:gd name="T96" fmla="*/ 2214 w 3424"/>
                <a:gd name="T97" fmla="*/ 1423 h 2641"/>
                <a:gd name="T98" fmla="*/ 2261 w 3424"/>
                <a:gd name="T99" fmla="*/ 1533 h 2641"/>
                <a:gd name="T100" fmla="*/ 2435 w 3424"/>
                <a:gd name="T101" fmla="*/ 1865 h 2641"/>
                <a:gd name="T102" fmla="*/ 2546 w 3424"/>
                <a:gd name="T103" fmla="*/ 1849 h 2641"/>
                <a:gd name="T104" fmla="*/ 2712 w 3424"/>
                <a:gd name="T105" fmla="*/ 2189 h 2641"/>
                <a:gd name="T106" fmla="*/ 3107 w 3424"/>
                <a:gd name="T107" fmla="*/ 2466 h 2641"/>
                <a:gd name="T108" fmla="*/ 3044 w 3424"/>
                <a:gd name="T109" fmla="*/ 2553 h 2641"/>
                <a:gd name="T110" fmla="*/ 3265 w 3424"/>
                <a:gd name="T111" fmla="*/ 1944 h 2641"/>
                <a:gd name="T112" fmla="*/ 3115 w 3424"/>
                <a:gd name="T113" fmla="*/ 1810 h 2641"/>
                <a:gd name="T114" fmla="*/ 3226 w 3424"/>
                <a:gd name="T115" fmla="*/ 1691 h 2641"/>
                <a:gd name="T116" fmla="*/ 3178 w 3424"/>
                <a:gd name="T117" fmla="*/ 1881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24" h="2641">
                  <a:moveTo>
                    <a:pt x="3281" y="2640"/>
                  </a:moveTo>
                  <a:lnTo>
                    <a:pt x="3281" y="2640"/>
                  </a:lnTo>
                  <a:cubicBezTo>
                    <a:pt x="3273" y="2640"/>
                    <a:pt x="3273" y="2640"/>
                    <a:pt x="3273" y="2640"/>
                  </a:cubicBezTo>
                  <a:cubicBezTo>
                    <a:pt x="3273" y="2640"/>
                    <a:pt x="3265" y="2632"/>
                    <a:pt x="3297" y="2593"/>
                  </a:cubicBezTo>
                  <a:cubicBezTo>
                    <a:pt x="3313" y="2569"/>
                    <a:pt x="3336" y="2529"/>
                    <a:pt x="3344" y="2506"/>
                  </a:cubicBezTo>
                  <a:cubicBezTo>
                    <a:pt x="3344" y="2498"/>
                    <a:pt x="3344" y="2498"/>
                    <a:pt x="3344" y="2498"/>
                  </a:cubicBezTo>
                  <a:cubicBezTo>
                    <a:pt x="3336" y="2490"/>
                    <a:pt x="3328" y="2490"/>
                    <a:pt x="3320" y="2490"/>
                  </a:cubicBezTo>
                  <a:cubicBezTo>
                    <a:pt x="3313" y="2482"/>
                    <a:pt x="3305" y="2482"/>
                    <a:pt x="3297" y="2482"/>
                  </a:cubicBezTo>
                  <a:lnTo>
                    <a:pt x="3289" y="2482"/>
                  </a:lnTo>
                  <a:cubicBezTo>
                    <a:pt x="3265" y="2482"/>
                    <a:pt x="3257" y="2513"/>
                    <a:pt x="3249" y="2529"/>
                  </a:cubicBezTo>
                  <a:cubicBezTo>
                    <a:pt x="3241" y="2545"/>
                    <a:pt x="3234" y="2553"/>
                    <a:pt x="3218" y="2553"/>
                  </a:cubicBezTo>
                  <a:cubicBezTo>
                    <a:pt x="3210" y="2553"/>
                    <a:pt x="3202" y="2545"/>
                    <a:pt x="3178" y="2545"/>
                  </a:cubicBezTo>
                  <a:lnTo>
                    <a:pt x="3178" y="2545"/>
                  </a:lnTo>
                  <a:cubicBezTo>
                    <a:pt x="3170" y="2545"/>
                    <a:pt x="3162" y="2537"/>
                    <a:pt x="3154" y="2537"/>
                  </a:cubicBezTo>
                  <a:cubicBezTo>
                    <a:pt x="3147" y="2537"/>
                    <a:pt x="3139" y="2545"/>
                    <a:pt x="3139" y="2545"/>
                  </a:cubicBezTo>
                  <a:cubicBezTo>
                    <a:pt x="3131" y="2553"/>
                    <a:pt x="3123" y="2553"/>
                    <a:pt x="3115" y="2561"/>
                  </a:cubicBezTo>
                  <a:cubicBezTo>
                    <a:pt x="3107" y="2561"/>
                    <a:pt x="3099" y="2569"/>
                    <a:pt x="3099" y="2569"/>
                  </a:cubicBezTo>
                  <a:cubicBezTo>
                    <a:pt x="3099" y="2569"/>
                    <a:pt x="3091" y="2577"/>
                    <a:pt x="3083" y="2577"/>
                  </a:cubicBezTo>
                  <a:cubicBezTo>
                    <a:pt x="3083" y="2577"/>
                    <a:pt x="3067" y="2569"/>
                    <a:pt x="3044" y="2561"/>
                  </a:cubicBezTo>
                  <a:cubicBezTo>
                    <a:pt x="3020" y="2553"/>
                    <a:pt x="3004" y="2545"/>
                    <a:pt x="3004" y="2537"/>
                  </a:cubicBezTo>
                  <a:cubicBezTo>
                    <a:pt x="3004" y="2521"/>
                    <a:pt x="3012" y="2513"/>
                    <a:pt x="3020" y="2506"/>
                  </a:cubicBezTo>
                  <a:cubicBezTo>
                    <a:pt x="3020" y="2498"/>
                    <a:pt x="3028" y="2498"/>
                    <a:pt x="3028" y="2490"/>
                  </a:cubicBezTo>
                  <a:cubicBezTo>
                    <a:pt x="3036" y="2482"/>
                    <a:pt x="3044" y="2482"/>
                    <a:pt x="3052" y="2482"/>
                  </a:cubicBezTo>
                  <a:cubicBezTo>
                    <a:pt x="3060" y="2482"/>
                    <a:pt x="3076" y="2490"/>
                    <a:pt x="3091" y="2498"/>
                  </a:cubicBezTo>
                  <a:cubicBezTo>
                    <a:pt x="3099" y="2506"/>
                    <a:pt x="3099" y="2513"/>
                    <a:pt x="3099" y="2513"/>
                  </a:cubicBezTo>
                  <a:cubicBezTo>
                    <a:pt x="3107" y="2513"/>
                    <a:pt x="3107" y="2506"/>
                    <a:pt x="3107" y="2506"/>
                  </a:cubicBezTo>
                  <a:cubicBezTo>
                    <a:pt x="3107" y="2498"/>
                    <a:pt x="3115" y="2498"/>
                    <a:pt x="3115" y="2490"/>
                  </a:cubicBezTo>
                  <a:cubicBezTo>
                    <a:pt x="3123" y="2482"/>
                    <a:pt x="3123" y="2482"/>
                    <a:pt x="3123" y="2474"/>
                  </a:cubicBezTo>
                  <a:lnTo>
                    <a:pt x="3115" y="2474"/>
                  </a:lnTo>
                  <a:cubicBezTo>
                    <a:pt x="3115" y="2474"/>
                    <a:pt x="3115" y="2474"/>
                    <a:pt x="3107" y="2474"/>
                  </a:cubicBezTo>
                  <a:cubicBezTo>
                    <a:pt x="3107" y="2482"/>
                    <a:pt x="3099" y="2482"/>
                    <a:pt x="3091" y="2482"/>
                  </a:cubicBezTo>
                  <a:cubicBezTo>
                    <a:pt x="3076" y="2482"/>
                    <a:pt x="3052" y="2466"/>
                    <a:pt x="3036" y="2458"/>
                  </a:cubicBezTo>
                  <a:cubicBezTo>
                    <a:pt x="3036" y="2450"/>
                    <a:pt x="3028" y="2450"/>
                    <a:pt x="3028" y="2450"/>
                  </a:cubicBezTo>
                  <a:cubicBezTo>
                    <a:pt x="3012" y="2434"/>
                    <a:pt x="2988" y="2419"/>
                    <a:pt x="2973" y="2395"/>
                  </a:cubicBezTo>
                  <a:cubicBezTo>
                    <a:pt x="2957" y="2355"/>
                    <a:pt x="2925" y="2324"/>
                    <a:pt x="2886" y="2284"/>
                  </a:cubicBezTo>
                  <a:cubicBezTo>
                    <a:pt x="2870" y="2269"/>
                    <a:pt x="2854" y="2260"/>
                    <a:pt x="2838" y="2260"/>
                  </a:cubicBezTo>
                  <a:cubicBezTo>
                    <a:pt x="2823" y="2260"/>
                    <a:pt x="2807" y="2269"/>
                    <a:pt x="2799" y="2269"/>
                  </a:cubicBezTo>
                  <a:cubicBezTo>
                    <a:pt x="2783" y="2269"/>
                    <a:pt x="2775" y="2276"/>
                    <a:pt x="2767" y="2276"/>
                  </a:cubicBezTo>
                  <a:cubicBezTo>
                    <a:pt x="2743" y="2276"/>
                    <a:pt x="2736" y="2260"/>
                    <a:pt x="2728" y="2237"/>
                  </a:cubicBezTo>
                  <a:cubicBezTo>
                    <a:pt x="2720" y="2221"/>
                    <a:pt x="2720" y="2205"/>
                    <a:pt x="2704" y="2189"/>
                  </a:cubicBezTo>
                  <a:cubicBezTo>
                    <a:pt x="2680" y="2158"/>
                    <a:pt x="2656" y="2102"/>
                    <a:pt x="2648" y="2071"/>
                  </a:cubicBezTo>
                  <a:lnTo>
                    <a:pt x="2648" y="2071"/>
                  </a:lnTo>
                  <a:cubicBezTo>
                    <a:pt x="2648" y="2047"/>
                    <a:pt x="2648" y="2047"/>
                    <a:pt x="2633" y="2039"/>
                  </a:cubicBezTo>
                  <a:cubicBezTo>
                    <a:pt x="2625" y="2039"/>
                    <a:pt x="2625" y="2039"/>
                    <a:pt x="2625" y="2039"/>
                  </a:cubicBezTo>
                  <a:cubicBezTo>
                    <a:pt x="2609" y="2031"/>
                    <a:pt x="2601" y="2031"/>
                    <a:pt x="2601" y="2007"/>
                  </a:cubicBezTo>
                  <a:cubicBezTo>
                    <a:pt x="2601" y="2000"/>
                    <a:pt x="2601" y="1992"/>
                    <a:pt x="2601" y="1992"/>
                  </a:cubicBezTo>
                  <a:cubicBezTo>
                    <a:pt x="2601" y="1992"/>
                    <a:pt x="2601" y="1992"/>
                    <a:pt x="2593" y="2000"/>
                  </a:cubicBezTo>
                  <a:cubicBezTo>
                    <a:pt x="2593" y="2000"/>
                    <a:pt x="2593" y="2000"/>
                    <a:pt x="2585" y="2000"/>
                  </a:cubicBezTo>
                  <a:cubicBezTo>
                    <a:pt x="2570" y="2000"/>
                    <a:pt x="2538" y="1960"/>
                    <a:pt x="2530" y="1936"/>
                  </a:cubicBezTo>
                  <a:cubicBezTo>
                    <a:pt x="2522" y="1913"/>
                    <a:pt x="2522" y="1873"/>
                    <a:pt x="2538" y="1841"/>
                  </a:cubicBezTo>
                  <a:cubicBezTo>
                    <a:pt x="2538" y="1834"/>
                    <a:pt x="2538" y="1826"/>
                    <a:pt x="2538" y="1826"/>
                  </a:cubicBezTo>
                  <a:cubicBezTo>
                    <a:pt x="2538" y="1818"/>
                    <a:pt x="2530" y="1818"/>
                    <a:pt x="2514" y="1826"/>
                  </a:cubicBezTo>
                  <a:cubicBezTo>
                    <a:pt x="2514" y="1826"/>
                    <a:pt x="2514" y="1826"/>
                    <a:pt x="2506" y="1826"/>
                  </a:cubicBezTo>
                  <a:cubicBezTo>
                    <a:pt x="2498" y="1826"/>
                    <a:pt x="2498" y="1826"/>
                    <a:pt x="2490" y="1818"/>
                  </a:cubicBezTo>
                  <a:cubicBezTo>
                    <a:pt x="2483" y="1818"/>
                    <a:pt x="2475" y="1810"/>
                    <a:pt x="2467" y="1802"/>
                  </a:cubicBezTo>
                  <a:cubicBezTo>
                    <a:pt x="2459" y="1802"/>
                    <a:pt x="2459" y="1802"/>
                    <a:pt x="2459" y="1802"/>
                  </a:cubicBezTo>
                  <a:cubicBezTo>
                    <a:pt x="2459" y="1810"/>
                    <a:pt x="2467" y="1810"/>
                    <a:pt x="2467" y="1818"/>
                  </a:cubicBezTo>
                  <a:cubicBezTo>
                    <a:pt x="2475" y="1826"/>
                    <a:pt x="2483" y="1834"/>
                    <a:pt x="2483" y="1849"/>
                  </a:cubicBezTo>
                  <a:cubicBezTo>
                    <a:pt x="2490" y="1857"/>
                    <a:pt x="2490" y="1865"/>
                    <a:pt x="2490" y="1873"/>
                  </a:cubicBezTo>
                  <a:cubicBezTo>
                    <a:pt x="2483" y="1873"/>
                    <a:pt x="2475" y="1881"/>
                    <a:pt x="2467" y="1881"/>
                  </a:cubicBezTo>
                  <a:cubicBezTo>
                    <a:pt x="2459" y="1881"/>
                    <a:pt x="2443" y="1873"/>
                    <a:pt x="2427" y="1873"/>
                  </a:cubicBezTo>
                  <a:cubicBezTo>
                    <a:pt x="2403" y="1857"/>
                    <a:pt x="2348" y="1802"/>
                    <a:pt x="2308" y="1747"/>
                  </a:cubicBezTo>
                  <a:cubicBezTo>
                    <a:pt x="2293" y="1707"/>
                    <a:pt x="2285" y="1691"/>
                    <a:pt x="2277" y="1668"/>
                  </a:cubicBezTo>
                  <a:cubicBezTo>
                    <a:pt x="2269" y="1652"/>
                    <a:pt x="2269" y="1636"/>
                    <a:pt x="2253" y="1612"/>
                  </a:cubicBezTo>
                  <a:cubicBezTo>
                    <a:pt x="2245" y="1596"/>
                    <a:pt x="2245" y="1589"/>
                    <a:pt x="2237" y="1589"/>
                  </a:cubicBezTo>
                  <a:lnTo>
                    <a:pt x="2230" y="1589"/>
                  </a:lnTo>
                  <a:cubicBezTo>
                    <a:pt x="2230" y="1596"/>
                    <a:pt x="2222" y="1596"/>
                    <a:pt x="2214" y="1596"/>
                  </a:cubicBezTo>
                  <a:cubicBezTo>
                    <a:pt x="2214" y="1596"/>
                    <a:pt x="2206" y="1596"/>
                    <a:pt x="2206" y="1589"/>
                  </a:cubicBezTo>
                  <a:cubicBezTo>
                    <a:pt x="2198" y="1589"/>
                    <a:pt x="2190" y="1581"/>
                    <a:pt x="2198" y="1581"/>
                  </a:cubicBezTo>
                  <a:cubicBezTo>
                    <a:pt x="2198" y="1573"/>
                    <a:pt x="2206" y="1565"/>
                    <a:pt x="2222" y="1565"/>
                  </a:cubicBezTo>
                  <a:lnTo>
                    <a:pt x="2230" y="1565"/>
                  </a:lnTo>
                  <a:cubicBezTo>
                    <a:pt x="2245" y="1557"/>
                    <a:pt x="2253" y="1549"/>
                    <a:pt x="2253" y="1533"/>
                  </a:cubicBezTo>
                  <a:cubicBezTo>
                    <a:pt x="2253" y="1517"/>
                    <a:pt x="2269" y="1502"/>
                    <a:pt x="2277" y="1478"/>
                  </a:cubicBezTo>
                  <a:cubicBezTo>
                    <a:pt x="2285" y="1462"/>
                    <a:pt x="2301" y="1438"/>
                    <a:pt x="2301" y="1423"/>
                  </a:cubicBezTo>
                  <a:cubicBezTo>
                    <a:pt x="2301" y="1415"/>
                    <a:pt x="2308" y="1399"/>
                    <a:pt x="2301" y="1399"/>
                  </a:cubicBezTo>
                  <a:cubicBezTo>
                    <a:pt x="2301" y="1391"/>
                    <a:pt x="2293" y="1391"/>
                    <a:pt x="2293" y="1391"/>
                  </a:cubicBezTo>
                  <a:cubicBezTo>
                    <a:pt x="2285" y="1391"/>
                    <a:pt x="2285" y="1391"/>
                    <a:pt x="2277" y="1391"/>
                  </a:cubicBezTo>
                  <a:cubicBezTo>
                    <a:pt x="2269" y="1391"/>
                    <a:pt x="2269" y="1391"/>
                    <a:pt x="2269" y="1391"/>
                  </a:cubicBezTo>
                  <a:cubicBezTo>
                    <a:pt x="2253" y="1391"/>
                    <a:pt x="2245" y="1391"/>
                    <a:pt x="2230" y="1359"/>
                  </a:cubicBezTo>
                  <a:cubicBezTo>
                    <a:pt x="2222" y="1351"/>
                    <a:pt x="2214" y="1343"/>
                    <a:pt x="2214" y="1343"/>
                  </a:cubicBezTo>
                  <a:cubicBezTo>
                    <a:pt x="2206" y="1343"/>
                    <a:pt x="2206" y="1351"/>
                    <a:pt x="2206" y="1367"/>
                  </a:cubicBezTo>
                  <a:cubicBezTo>
                    <a:pt x="2206" y="1383"/>
                    <a:pt x="2214" y="1399"/>
                    <a:pt x="2222" y="1423"/>
                  </a:cubicBezTo>
                  <a:cubicBezTo>
                    <a:pt x="2222" y="1430"/>
                    <a:pt x="2230" y="1438"/>
                    <a:pt x="2237" y="1454"/>
                  </a:cubicBezTo>
                  <a:cubicBezTo>
                    <a:pt x="2237" y="1462"/>
                    <a:pt x="2237" y="1470"/>
                    <a:pt x="2230" y="1478"/>
                  </a:cubicBezTo>
                  <a:cubicBezTo>
                    <a:pt x="2222" y="1486"/>
                    <a:pt x="2206" y="1486"/>
                    <a:pt x="2190" y="1486"/>
                  </a:cubicBezTo>
                  <a:cubicBezTo>
                    <a:pt x="2182" y="1486"/>
                    <a:pt x="2182" y="1486"/>
                    <a:pt x="2182" y="1486"/>
                  </a:cubicBezTo>
                  <a:cubicBezTo>
                    <a:pt x="2174" y="1494"/>
                    <a:pt x="2166" y="1486"/>
                    <a:pt x="2158" y="1478"/>
                  </a:cubicBezTo>
                  <a:cubicBezTo>
                    <a:pt x="2150" y="1470"/>
                    <a:pt x="2143" y="1446"/>
                    <a:pt x="2143" y="1415"/>
                  </a:cubicBezTo>
                  <a:cubicBezTo>
                    <a:pt x="2143" y="1391"/>
                    <a:pt x="2135" y="1383"/>
                    <a:pt x="2135" y="1367"/>
                  </a:cubicBezTo>
                  <a:cubicBezTo>
                    <a:pt x="2127" y="1359"/>
                    <a:pt x="2127" y="1351"/>
                    <a:pt x="2119" y="1336"/>
                  </a:cubicBezTo>
                  <a:cubicBezTo>
                    <a:pt x="2119" y="1312"/>
                    <a:pt x="2127" y="1296"/>
                    <a:pt x="2135" y="1280"/>
                  </a:cubicBezTo>
                  <a:cubicBezTo>
                    <a:pt x="2135" y="1264"/>
                    <a:pt x="2143" y="1256"/>
                    <a:pt x="2143" y="1241"/>
                  </a:cubicBezTo>
                  <a:cubicBezTo>
                    <a:pt x="2143" y="1225"/>
                    <a:pt x="2143" y="1209"/>
                    <a:pt x="2150" y="1201"/>
                  </a:cubicBezTo>
                  <a:cubicBezTo>
                    <a:pt x="2150" y="1170"/>
                    <a:pt x="2150" y="1138"/>
                    <a:pt x="2158" y="1106"/>
                  </a:cubicBezTo>
                  <a:cubicBezTo>
                    <a:pt x="2166" y="1067"/>
                    <a:pt x="2158" y="1035"/>
                    <a:pt x="2150" y="1003"/>
                  </a:cubicBezTo>
                  <a:cubicBezTo>
                    <a:pt x="2150" y="1003"/>
                    <a:pt x="2150" y="996"/>
                    <a:pt x="2150" y="988"/>
                  </a:cubicBezTo>
                  <a:cubicBezTo>
                    <a:pt x="2150" y="988"/>
                    <a:pt x="2150" y="980"/>
                    <a:pt x="2143" y="972"/>
                  </a:cubicBezTo>
                  <a:cubicBezTo>
                    <a:pt x="2143" y="948"/>
                    <a:pt x="2143" y="940"/>
                    <a:pt x="2119" y="932"/>
                  </a:cubicBezTo>
                  <a:cubicBezTo>
                    <a:pt x="2095" y="924"/>
                    <a:pt x="2079" y="893"/>
                    <a:pt x="2071" y="861"/>
                  </a:cubicBezTo>
                  <a:cubicBezTo>
                    <a:pt x="2064" y="822"/>
                    <a:pt x="2055" y="822"/>
                    <a:pt x="1992" y="822"/>
                  </a:cubicBezTo>
                  <a:cubicBezTo>
                    <a:pt x="1984" y="822"/>
                    <a:pt x="1984" y="822"/>
                    <a:pt x="1984" y="822"/>
                  </a:cubicBezTo>
                  <a:cubicBezTo>
                    <a:pt x="1945" y="822"/>
                    <a:pt x="1929" y="798"/>
                    <a:pt x="1913" y="782"/>
                  </a:cubicBezTo>
                  <a:cubicBezTo>
                    <a:pt x="1905" y="766"/>
                    <a:pt x="1890" y="750"/>
                    <a:pt x="1874" y="743"/>
                  </a:cubicBezTo>
                  <a:cubicBezTo>
                    <a:pt x="1826" y="711"/>
                    <a:pt x="1811" y="695"/>
                    <a:pt x="1787" y="664"/>
                  </a:cubicBezTo>
                  <a:cubicBezTo>
                    <a:pt x="1787" y="656"/>
                    <a:pt x="1779" y="648"/>
                    <a:pt x="1779" y="648"/>
                  </a:cubicBezTo>
                  <a:cubicBezTo>
                    <a:pt x="1771" y="632"/>
                    <a:pt x="1771" y="632"/>
                    <a:pt x="1747" y="624"/>
                  </a:cubicBezTo>
                  <a:cubicBezTo>
                    <a:pt x="1739" y="616"/>
                    <a:pt x="1708" y="600"/>
                    <a:pt x="1684" y="569"/>
                  </a:cubicBezTo>
                  <a:cubicBezTo>
                    <a:pt x="1653" y="545"/>
                    <a:pt x="1621" y="513"/>
                    <a:pt x="1597" y="506"/>
                  </a:cubicBezTo>
                  <a:cubicBezTo>
                    <a:pt x="1589" y="506"/>
                    <a:pt x="1589" y="506"/>
                    <a:pt x="1581" y="506"/>
                  </a:cubicBezTo>
                  <a:cubicBezTo>
                    <a:pt x="1550" y="482"/>
                    <a:pt x="1518" y="474"/>
                    <a:pt x="1455" y="466"/>
                  </a:cubicBezTo>
                  <a:cubicBezTo>
                    <a:pt x="1447" y="466"/>
                    <a:pt x="1439" y="466"/>
                    <a:pt x="1431" y="466"/>
                  </a:cubicBezTo>
                  <a:cubicBezTo>
                    <a:pt x="1407" y="466"/>
                    <a:pt x="1407" y="466"/>
                    <a:pt x="1400" y="474"/>
                  </a:cubicBezTo>
                  <a:cubicBezTo>
                    <a:pt x="1400" y="482"/>
                    <a:pt x="1391" y="490"/>
                    <a:pt x="1384" y="498"/>
                  </a:cubicBezTo>
                  <a:cubicBezTo>
                    <a:pt x="1368" y="506"/>
                    <a:pt x="1368" y="513"/>
                    <a:pt x="1368" y="521"/>
                  </a:cubicBezTo>
                  <a:cubicBezTo>
                    <a:pt x="1368" y="521"/>
                    <a:pt x="1368" y="529"/>
                    <a:pt x="1376" y="529"/>
                  </a:cubicBezTo>
                  <a:cubicBezTo>
                    <a:pt x="1384" y="537"/>
                    <a:pt x="1384" y="537"/>
                    <a:pt x="1391" y="545"/>
                  </a:cubicBezTo>
                  <a:cubicBezTo>
                    <a:pt x="1391" y="553"/>
                    <a:pt x="1391" y="553"/>
                    <a:pt x="1391" y="561"/>
                  </a:cubicBezTo>
                  <a:cubicBezTo>
                    <a:pt x="1384" y="569"/>
                    <a:pt x="1376" y="569"/>
                    <a:pt x="1360" y="569"/>
                  </a:cubicBezTo>
                  <a:cubicBezTo>
                    <a:pt x="1352" y="569"/>
                    <a:pt x="1344" y="569"/>
                    <a:pt x="1336" y="569"/>
                  </a:cubicBezTo>
                  <a:cubicBezTo>
                    <a:pt x="1313" y="569"/>
                    <a:pt x="1297" y="577"/>
                    <a:pt x="1289" y="593"/>
                  </a:cubicBezTo>
                  <a:cubicBezTo>
                    <a:pt x="1281" y="593"/>
                    <a:pt x="1281" y="600"/>
                    <a:pt x="1273" y="600"/>
                  </a:cubicBezTo>
                  <a:cubicBezTo>
                    <a:pt x="1273" y="600"/>
                    <a:pt x="1265" y="600"/>
                    <a:pt x="1265" y="608"/>
                  </a:cubicBezTo>
                  <a:cubicBezTo>
                    <a:pt x="1257" y="608"/>
                    <a:pt x="1249" y="616"/>
                    <a:pt x="1249" y="640"/>
                  </a:cubicBezTo>
                  <a:cubicBezTo>
                    <a:pt x="1249" y="687"/>
                    <a:pt x="1170" y="727"/>
                    <a:pt x="1154" y="743"/>
                  </a:cubicBezTo>
                  <a:cubicBezTo>
                    <a:pt x="1147" y="743"/>
                    <a:pt x="1138" y="743"/>
                    <a:pt x="1131" y="743"/>
                  </a:cubicBezTo>
                  <a:cubicBezTo>
                    <a:pt x="1123" y="743"/>
                    <a:pt x="1123" y="743"/>
                    <a:pt x="1115" y="735"/>
                  </a:cubicBezTo>
                  <a:cubicBezTo>
                    <a:pt x="1115" y="735"/>
                    <a:pt x="1115" y="727"/>
                    <a:pt x="1123" y="719"/>
                  </a:cubicBezTo>
                  <a:cubicBezTo>
                    <a:pt x="1147" y="703"/>
                    <a:pt x="1170" y="695"/>
                    <a:pt x="1194" y="679"/>
                  </a:cubicBezTo>
                  <a:cubicBezTo>
                    <a:pt x="1218" y="672"/>
                    <a:pt x="1225" y="656"/>
                    <a:pt x="1225" y="656"/>
                  </a:cubicBezTo>
                  <a:cubicBezTo>
                    <a:pt x="1225" y="648"/>
                    <a:pt x="1225" y="648"/>
                    <a:pt x="1218" y="648"/>
                  </a:cubicBezTo>
                  <a:lnTo>
                    <a:pt x="1218" y="648"/>
                  </a:lnTo>
                  <a:cubicBezTo>
                    <a:pt x="1210" y="648"/>
                    <a:pt x="1202" y="656"/>
                    <a:pt x="1186" y="664"/>
                  </a:cubicBezTo>
                  <a:cubicBezTo>
                    <a:pt x="1162" y="672"/>
                    <a:pt x="1131" y="687"/>
                    <a:pt x="1107" y="695"/>
                  </a:cubicBezTo>
                  <a:cubicBezTo>
                    <a:pt x="1091" y="703"/>
                    <a:pt x="1075" y="703"/>
                    <a:pt x="1060" y="711"/>
                  </a:cubicBezTo>
                  <a:cubicBezTo>
                    <a:pt x="1028" y="719"/>
                    <a:pt x="1004" y="727"/>
                    <a:pt x="988" y="719"/>
                  </a:cubicBezTo>
                  <a:cubicBezTo>
                    <a:pt x="973" y="711"/>
                    <a:pt x="949" y="687"/>
                    <a:pt x="949" y="672"/>
                  </a:cubicBezTo>
                  <a:cubicBezTo>
                    <a:pt x="941" y="672"/>
                    <a:pt x="941" y="664"/>
                    <a:pt x="941" y="664"/>
                  </a:cubicBezTo>
                  <a:cubicBezTo>
                    <a:pt x="949" y="656"/>
                    <a:pt x="949" y="656"/>
                    <a:pt x="957" y="656"/>
                  </a:cubicBezTo>
                  <a:cubicBezTo>
                    <a:pt x="965" y="648"/>
                    <a:pt x="965" y="648"/>
                    <a:pt x="965" y="640"/>
                  </a:cubicBezTo>
                  <a:cubicBezTo>
                    <a:pt x="965" y="640"/>
                    <a:pt x="957" y="616"/>
                    <a:pt x="838" y="545"/>
                  </a:cubicBezTo>
                  <a:cubicBezTo>
                    <a:pt x="830" y="545"/>
                    <a:pt x="830" y="545"/>
                    <a:pt x="830" y="545"/>
                  </a:cubicBezTo>
                  <a:lnTo>
                    <a:pt x="830" y="545"/>
                  </a:lnTo>
                  <a:cubicBezTo>
                    <a:pt x="822" y="537"/>
                    <a:pt x="830" y="537"/>
                    <a:pt x="838" y="529"/>
                  </a:cubicBezTo>
                  <a:cubicBezTo>
                    <a:pt x="838" y="521"/>
                    <a:pt x="846" y="521"/>
                    <a:pt x="838" y="513"/>
                  </a:cubicBezTo>
                  <a:lnTo>
                    <a:pt x="838" y="513"/>
                  </a:lnTo>
                  <a:cubicBezTo>
                    <a:pt x="830" y="506"/>
                    <a:pt x="830" y="498"/>
                    <a:pt x="822" y="482"/>
                  </a:cubicBezTo>
                  <a:cubicBezTo>
                    <a:pt x="814" y="466"/>
                    <a:pt x="830" y="458"/>
                    <a:pt x="838" y="458"/>
                  </a:cubicBezTo>
                  <a:cubicBezTo>
                    <a:pt x="846" y="450"/>
                    <a:pt x="854" y="450"/>
                    <a:pt x="854" y="442"/>
                  </a:cubicBezTo>
                  <a:lnTo>
                    <a:pt x="854" y="442"/>
                  </a:lnTo>
                  <a:cubicBezTo>
                    <a:pt x="846" y="442"/>
                    <a:pt x="846" y="442"/>
                    <a:pt x="846" y="442"/>
                  </a:cubicBezTo>
                  <a:cubicBezTo>
                    <a:pt x="838" y="450"/>
                    <a:pt x="822" y="458"/>
                    <a:pt x="814" y="450"/>
                  </a:cubicBezTo>
                  <a:cubicBezTo>
                    <a:pt x="807" y="450"/>
                    <a:pt x="799" y="450"/>
                    <a:pt x="799" y="450"/>
                  </a:cubicBezTo>
                  <a:cubicBezTo>
                    <a:pt x="791" y="450"/>
                    <a:pt x="791" y="450"/>
                    <a:pt x="775" y="466"/>
                  </a:cubicBezTo>
                  <a:cubicBezTo>
                    <a:pt x="775" y="474"/>
                    <a:pt x="775" y="474"/>
                    <a:pt x="775" y="474"/>
                  </a:cubicBezTo>
                  <a:cubicBezTo>
                    <a:pt x="775" y="482"/>
                    <a:pt x="783" y="482"/>
                    <a:pt x="783" y="490"/>
                  </a:cubicBezTo>
                  <a:cubicBezTo>
                    <a:pt x="799" y="490"/>
                    <a:pt x="807" y="498"/>
                    <a:pt x="814" y="506"/>
                  </a:cubicBezTo>
                  <a:cubicBezTo>
                    <a:pt x="822" y="529"/>
                    <a:pt x="814" y="537"/>
                    <a:pt x="814" y="537"/>
                  </a:cubicBezTo>
                  <a:lnTo>
                    <a:pt x="814" y="537"/>
                  </a:lnTo>
                  <a:cubicBezTo>
                    <a:pt x="807" y="537"/>
                    <a:pt x="807" y="537"/>
                    <a:pt x="799" y="529"/>
                  </a:cubicBezTo>
                  <a:cubicBezTo>
                    <a:pt x="775" y="506"/>
                    <a:pt x="585" y="450"/>
                    <a:pt x="546" y="450"/>
                  </a:cubicBezTo>
                  <a:cubicBezTo>
                    <a:pt x="538" y="450"/>
                    <a:pt x="530" y="450"/>
                    <a:pt x="522" y="450"/>
                  </a:cubicBezTo>
                  <a:cubicBezTo>
                    <a:pt x="514" y="450"/>
                    <a:pt x="514" y="450"/>
                    <a:pt x="506" y="450"/>
                  </a:cubicBezTo>
                  <a:cubicBezTo>
                    <a:pt x="490" y="450"/>
                    <a:pt x="482" y="450"/>
                    <a:pt x="474" y="442"/>
                  </a:cubicBezTo>
                  <a:cubicBezTo>
                    <a:pt x="474" y="434"/>
                    <a:pt x="467" y="434"/>
                    <a:pt x="467" y="426"/>
                  </a:cubicBezTo>
                  <a:cubicBezTo>
                    <a:pt x="467" y="426"/>
                    <a:pt x="474" y="426"/>
                    <a:pt x="490" y="419"/>
                  </a:cubicBezTo>
                  <a:cubicBezTo>
                    <a:pt x="506" y="419"/>
                    <a:pt x="522" y="419"/>
                    <a:pt x="530" y="411"/>
                  </a:cubicBezTo>
                  <a:cubicBezTo>
                    <a:pt x="538" y="403"/>
                    <a:pt x="546" y="403"/>
                    <a:pt x="554" y="403"/>
                  </a:cubicBezTo>
                  <a:cubicBezTo>
                    <a:pt x="561" y="403"/>
                    <a:pt x="561" y="403"/>
                    <a:pt x="569" y="403"/>
                  </a:cubicBezTo>
                  <a:cubicBezTo>
                    <a:pt x="577" y="403"/>
                    <a:pt x="585" y="403"/>
                    <a:pt x="593" y="403"/>
                  </a:cubicBezTo>
                  <a:cubicBezTo>
                    <a:pt x="601" y="403"/>
                    <a:pt x="609" y="403"/>
                    <a:pt x="609" y="403"/>
                  </a:cubicBezTo>
                  <a:cubicBezTo>
                    <a:pt x="609" y="403"/>
                    <a:pt x="593" y="395"/>
                    <a:pt x="577" y="387"/>
                  </a:cubicBezTo>
                  <a:cubicBezTo>
                    <a:pt x="569" y="387"/>
                    <a:pt x="569" y="387"/>
                    <a:pt x="561" y="387"/>
                  </a:cubicBezTo>
                  <a:cubicBezTo>
                    <a:pt x="554" y="387"/>
                    <a:pt x="546" y="387"/>
                    <a:pt x="538" y="395"/>
                  </a:cubicBezTo>
                  <a:cubicBezTo>
                    <a:pt x="522" y="395"/>
                    <a:pt x="514" y="395"/>
                    <a:pt x="498" y="395"/>
                  </a:cubicBezTo>
                  <a:cubicBezTo>
                    <a:pt x="467" y="395"/>
                    <a:pt x="467" y="403"/>
                    <a:pt x="467" y="411"/>
                  </a:cubicBezTo>
                  <a:cubicBezTo>
                    <a:pt x="459" y="419"/>
                    <a:pt x="459" y="426"/>
                    <a:pt x="451" y="434"/>
                  </a:cubicBezTo>
                  <a:cubicBezTo>
                    <a:pt x="435" y="458"/>
                    <a:pt x="380" y="466"/>
                    <a:pt x="324" y="482"/>
                  </a:cubicBezTo>
                  <a:cubicBezTo>
                    <a:pt x="316" y="482"/>
                    <a:pt x="308" y="482"/>
                    <a:pt x="301" y="482"/>
                  </a:cubicBezTo>
                  <a:cubicBezTo>
                    <a:pt x="277" y="490"/>
                    <a:pt x="261" y="498"/>
                    <a:pt x="245" y="498"/>
                  </a:cubicBezTo>
                  <a:cubicBezTo>
                    <a:pt x="230" y="506"/>
                    <a:pt x="221" y="513"/>
                    <a:pt x="206" y="513"/>
                  </a:cubicBezTo>
                  <a:lnTo>
                    <a:pt x="198" y="513"/>
                  </a:lnTo>
                  <a:cubicBezTo>
                    <a:pt x="190" y="506"/>
                    <a:pt x="182" y="506"/>
                    <a:pt x="182" y="506"/>
                  </a:cubicBezTo>
                  <a:cubicBezTo>
                    <a:pt x="182" y="498"/>
                    <a:pt x="190" y="498"/>
                    <a:pt x="206" y="490"/>
                  </a:cubicBezTo>
                  <a:cubicBezTo>
                    <a:pt x="221" y="482"/>
                    <a:pt x="230" y="482"/>
                    <a:pt x="237" y="474"/>
                  </a:cubicBezTo>
                  <a:cubicBezTo>
                    <a:pt x="245" y="474"/>
                    <a:pt x="245" y="466"/>
                    <a:pt x="245" y="466"/>
                  </a:cubicBezTo>
                  <a:cubicBezTo>
                    <a:pt x="253" y="458"/>
                    <a:pt x="261" y="450"/>
                    <a:pt x="293" y="442"/>
                  </a:cubicBezTo>
                  <a:lnTo>
                    <a:pt x="301" y="442"/>
                  </a:lnTo>
                  <a:cubicBezTo>
                    <a:pt x="301" y="434"/>
                    <a:pt x="293" y="419"/>
                    <a:pt x="269" y="403"/>
                  </a:cubicBezTo>
                  <a:cubicBezTo>
                    <a:pt x="261" y="403"/>
                    <a:pt x="261" y="403"/>
                    <a:pt x="261" y="403"/>
                  </a:cubicBezTo>
                  <a:cubicBezTo>
                    <a:pt x="253" y="403"/>
                    <a:pt x="253" y="403"/>
                    <a:pt x="253" y="411"/>
                  </a:cubicBezTo>
                  <a:cubicBezTo>
                    <a:pt x="253" y="419"/>
                    <a:pt x="253" y="426"/>
                    <a:pt x="245" y="426"/>
                  </a:cubicBezTo>
                  <a:lnTo>
                    <a:pt x="245" y="426"/>
                  </a:lnTo>
                  <a:cubicBezTo>
                    <a:pt x="237" y="426"/>
                    <a:pt x="230" y="426"/>
                    <a:pt x="230" y="419"/>
                  </a:cubicBezTo>
                  <a:cubicBezTo>
                    <a:pt x="221" y="419"/>
                    <a:pt x="214" y="411"/>
                    <a:pt x="206" y="411"/>
                  </a:cubicBezTo>
                  <a:cubicBezTo>
                    <a:pt x="198" y="419"/>
                    <a:pt x="198" y="419"/>
                    <a:pt x="198" y="434"/>
                  </a:cubicBezTo>
                  <a:cubicBezTo>
                    <a:pt x="198" y="442"/>
                    <a:pt x="198" y="458"/>
                    <a:pt x="182" y="474"/>
                  </a:cubicBezTo>
                  <a:cubicBezTo>
                    <a:pt x="174" y="498"/>
                    <a:pt x="166" y="498"/>
                    <a:pt x="150" y="506"/>
                  </a:cubicBezTo>
                  <a:cubicBezTo>
                    <a:pt x="142" y="513"/>
                    <a:pt x="142" y="521"/>
                    <a:pt x="135" y="529"/>
                  </a:cubicBezTo>
                  <a:cubicBezTo>
                    <a:pt x="127" y="529"/>
                    <a:pt x="119" y="537"/>
                    <a:pt x="111" y="537"/>
                  </a:cubicBezTo>
                  <a:cubicBezTo>
                    <a:pt x="103" y="537"/>
                    <a:pt x="95" y="529"/>
                    <a:pt x="87" y="521"/>
                  </a:cubicBezTo>
                  <a:lnTo>
                    <a:pt x="87" y="521"/>
                  </a:lnTo>
                  <a:cubicBezTo>
                    <a:pt x="87" y="513"/>
                    <a:pt x="87" y="513"/>
                    <a:pt x="87" y="513"/>
                  </a:cubicBezTo>
                  <a:cubicBezTo>
                    <a:pt x="95" y="498"/>
                    <a:pt x="111" y="466"/>
                    <a:pt x="111" y="458"/>
                  </a:cubicBezTo>
                  <a:cubicBezTo>
                    <a:pt x="111" y="450"/>
                    <a:pt x="103" y="442"/>
                    <a:pt x="95" y="434"/>
                  </a:cubicBezTo>
                  <a:cubicBezTo>
                    <a:pt x="87" y="419"/>
                    <a:pt x="79" y="403"/>
                    <a:pt x="79" y="387"/>
                  </a:cubicBezTo>
                  <a:cubicBezTo>
                    <a:pt x="87" y="379"/>
                    <a:pt x="87" y="379"/>
                    <a:pt x="87" y="371"/>
                  </a:cubicBezTo>
                  <a:cubicBezTo>
                    <a:pt x="95" y="355"/>
                    <a:pt x="95" y="347"/>
                    <a:pt x="71" y="324"/>
                  </a:cubicBezTo>
                  <a:cubicBezTo>
                    <a:pt x="71" y="324"/>
                    <a:pt x="63" y="316"/>
                    <a:pt x="48" y="308"/>
                  </a:cubicBezTo>
                  <a:cubicBezTo>
                    <a:pt x="24" y="292"/>
                    <a:pt x="0" y="268"/>
                    <a:pt x="0" y="253"/>
                  </a:cubicBezTo>
                  <a:cubicBezTo>
                    <a:pt x="0" y="245"/>
                    <a:pt x="0" y="237"/>
                    <a:pt x="0" y="237"/>
                  </a:cubicBezTo>
                  <a:cubicBezTo>
                    <a:pt x="24" y="205"/>
                    <a:pt x="933" y="95"/>
                    <a:pt x="1036" y="79"/>
                  </a:cubicBezTo>
                  <a:lnTo>
                    <a:pt x="1036" y="79"/>
                  </a:lnTo>
                  <a:lnTo>
                    <a:pt x="1036" y="79"/>
                  </a:lnTo>
                  <a:cubicBezTo>
                    <a:pt x="1075" y="142"/>
                    <a:pt x="1115" y="205"/>
                    <a:pt x="1123" y="213"/>
                  </a:cubicBezTo>
                  <a:cubicBezTo>
                    <a:pt x="1138" y="213"/>
                    <a:pt x="2158" y="126"/>
                    <a:pt x="2174" y="126"/>
                  </a:cubicBezTo>
                  <a:lnTo>
                    <a:pt x="2174" y="126"/>
                  </a:lnTo>
                  <a:lnTo>
                    <a:pt x="2174" y="126"/>
                  </a:lnTo>
                  <a:cubicBezTo>
                    <a:pt x="2174" y="126"/>
                    <a:pt x="2182" y="134"/>
                    <a:pt x="2198" y="158"/>
                  </a:cubicBezTo>
                  <a:cubicBezTo>
                    <a:pt x="2198" y="166"/>
                    <a:pt x="2198" y="173"/>
                    <a:pt x="2198" y="181"/>
                  </a:cubicBezTo>
                  <a:cubicBezTo>
                    <a:pt x="2198" y="205"/>
                    <a:pt x="2198" y="221"/>
                    <a:pt x="2222" y="221"/>
                  </a:cubicBezTo>
                  <a:cubicBezTo>
                    <a:pt x="2222" y="221"/>
                    <a:pt x="2230" y="221"/>
                    <a:pt x="2237" y="221"/>
                  </a:cubicBezTo>
                  <a:cubicBezTo>
                    <a:pt x="2237" y="221"/>
                    <a:pt x="2245" y="221"/>
                    <a:pt x="2253" y="221"/>
                  </a:cubicBezTo>
                  <a:cubicBezTo>
                    <a:pt x="2261" y="221"/>
                    <a:pt x="2269" y="221"/>
                    <a:pt x="2269" y="197"/>
                  </a:cubicBezTo>
                  <a:cubicBezTo>
                    <a:pt x="2269" y="189"/>
                    <a:pt x="2269" y="173"/>
                    <a:pt x="2269" y="158"/>
                  </a:cubicBezTo>
                  <a:cubicBezTo>
                    <a:pt x="2277" y="134"/>
                    <a:pt x="2277" y="102"/>
                    <a:pt x="2261" y="79"/>
                  </a:cubicBezTo>
                  <a:cubicBezTo>
                    <a:pt x="2245" y="55"/>
                    <a:pt x="2245" y="39"/>
                    <a:pt x="2245" y="31"/>
                  </a:cubicBezTo>
                  <a:cubicBezTo>
                    <a:pt x="2245" y="23"/>
                    <a:pt x="2253" y="15"/>
                    <a:pt x="2261" y="7"/>
                  </a:cubicBezTo>
                  <a:cubicBezTo>
                    <a:pt x="2261" y="7"/>
                    <a:pt x="2269" y="7"/>
                    <a:pt x="2277" y="7"/>
                  </a:cubicBezTo>
                  <a:cubicBezTo>
                    <a:pt x="2285" y="7"/>
                    <a:pt x="2308" y="7"/>
                    <a:pt x="2332" y="15"/>
                  </a:cubicBezTo>
                  <a:cubicBezTo>
                    <a:pt x="2364" y="23"/>
                    <a:pt x="2403" y="23"/>
                    <a:pt x="2427" y="23"/>
                  </a:cubicBezTo>
                  <a:cubicBezTo>
                    <a:pt x="2451" y="23"/>
                    <a:pt x="2467" y="23"/>
                    <a:pt x="2475" y="15"/>
                  </a:cubicBezTo>
                  <a:cubicBezTo>
                    <a:pt x="2475" y="7"/>
                    <a:pt x="2475" y="7"/>
                    <a:pt x="2475" y="7"/>
                  </a:cubicBezTo>
                  <a:cubicBezTo>
                    <a:pt x="2483" y="0"/>
                    <a:pt x="2483" y="0"/>
                    <a:pt x="2483" y="0"/>
                  </a:cubicBezTo>
                  <a:cubicBezTo>
                    <a:pt x="2483" y="7"/>
                    <a:pt x="2483" y="7"/>
                    <a:pt x="2483" y="7"/>
                  </a:cubicBezTo>
                  <a:lnTo>
                    <a:pt x="2483" y="7"/>
                  </a:lnTo>
                  <a:cubicBezTo>
                    <a:pt x="2506" y="23"/>
                    <a:pt x="2506" y="23"/>
                    <a:pt x="2506" y="47"/>
                  </a:cubicBezTo>
                  <a:cubicBezTo>
                    <a:pt x="2506" y="55"/>
                    <a:pt x="2506" y="63"/>
                    <a:pt x="2506" y="63"/>
                  </a:cubicBezTo>
                  <a:cubicBezTo>
                    <a:pt x="2498" y="95"/>
                    <a:pt x="2498" y="95"/>
                    <a:pt x="2514" y="102"/>
                  </a:cubicBezTo>
                  <a:cubicBezTo>
                    <a:pt x="2514" y="110"/>
                    <a:pt x="2522" y="118"/>
                    <a:pt x="2522" y="126"/>
                  </a:cubicBezTo>
                  <a:cubicBezTo>
                    <a:pt x="2538" y="142"/>
                    <a:pt x="2546" y="158"/>
                    <a:pt x="2546" y="173"/>
                  </a:cubicBezTo>
                  <a:cubicBezTo>
                    <a:pt x="2546" y="189"/>
                    <a:pt x="2554" y="205"/>
                    <a:pt x="2561" y="221"/>
                  </a:cubicBezTo>
                  <a:cubicBezTo>
                    <a:pt x="2577" y="268"/>
                    <a:pt x="2664" y="458"/>
                    <a:pt x="2672" y="458"/>
                  </a:cubicBezTo>
                  <a:cubicBezTo>
                    <a:pt x="2688" y="513"/>
                    <a:pt x="2909" y="830"/>
                    <a:pt x="2925" y="837"/>
                  </a:cubicBezTo>
                  <a:lnTo>
                    <a:pt x="2933" y="837"/>
                  </a:lnTo>
                  <a:cubicBezTo>
                    <a:pt x="2949" y="846"/>
                    <a:pt x="2965" y="853"/>
                    <a:pt x="3004" y="924"/>
                  </a:cubicBezTo>
                  <a:cubicBezTo>
                    <a:pt x="3052" y="996"/>
                    <a:pt x="3044" y="1012"/>
                    <a:pt x="3036" y="1035"/>
                  </a:cubicBezTo>
                  <a:lnTo>
                    <a:pt x="3036" y="1035"/>
                  </a:lnTo>
                  <a:cubicBezTo>
                    <a:pt x="3036" y="1035"/>
                    <a:pt x="3036" y="1043"/>
                    <a:pt x="3028" y="1043"/>
                  </a:cubicBezTo>
                  <a:cubicBezTo>
                    <a:pt x="3028" y="1043"/>
                    <a:pt x="3020" y="1035"/>
                    <a:pt x="3012" y="1012"/>
                  </a:cubicBezTo>
                  <a:cubicBezTo>
                    <a:pt x="3012" y="1003"/>
                    <a:pt x="3012" y="1003"/>
                    <a:pt x="3012" y="996"/>
                  </a:cubicBezTo>
                  <a:cubicBezTo>
                    <a:pt x="2996" y="964"/>
                    <a:pt x="2973" y="940"/>
                    <a:pt x="2973" y="940"/>
                  </a:cubicBezTo>
                  <a:lnTo>
                    <a:pt x="2973" y="940"/>
                  </a:lnTo>
                  <a:lnTo>
                    <a:pt x="2973" y="940"/>
                  </a:lnTo>
                  <a:cubicBezTo>
                    <a:pt x="2965" y="948"/>
                    <a:pt x="2965" y="956"/>
                    <a:pt x="2949" y="956"/>
                  </a:cubicBezTo>
                  <a:cubicBezTo>
                    <a:pt x="2941" y="948"/>
                    <a:pt x="2941" y="948"/>
                    <a:pt x="2933" y="940"/>
                  </a:cubicBezTo>
                  <a:cubicBezTo>
                    <a:pt x="2933" y="932"/>
                    <a:pt x="2933" y="924"/>
                    <a:pt x="2925" y="924"/>
                  </a:cubicBezTo>
                  <a:cubicBezTo>
                    <a:pt x="2917" y="917"/>
                    <a:pt x="2909" y="909"/>
                    <a:pt x="2909" y="901"/>
                  </a:cubicBezTo>
                  <a:lnTo>
                    <a:pt x="2909" y="893"/>
                  </a:lnTo>
                  <a:lnTo>
                    <a:pt x="2909" y="893"/>
                  </a:lnTo>
                  <a:cubicBezTo>
                    <a:pt x="2901" y="901"/>
                    <a:pt x="2933" y="956"/>
                    <a:pt x="2949" y="980"/>
                  </a:cubicBezTo>
                  <a:cubicBezTo>
                    <a:pt x="2957" y="1003"/>
                    <a:pt x="2965" y="1019"/>
                    <a:pt x="2965" y="1027"/>
                  </a:cubicBezTo>
                  <a:cubicBezTo>
                    <a:pt x="2973" y="1043"/>
                    <a:pt x="2981" y="1051"/>
                    <a:pt x="2988" y="1059"/>
                  </a:cubicBezTo>
                  <a:cubicBezTo>
                    <a:pt x="2988" y="1067"/>
                    <a:pt x="2996" y="1075"/>
                    <a:pt x="2996" y="1083"/>
                  </a:cubicBezTo>
                  <a:lnTo>
                    <a:pt x="2996" y="1090"/>
                  </a:lnTo>
                  <a:cubicBezTo>
                    <a:pt x="3004" y="1090"/>
                    <a:pt x="3004" y="1090"/>
                    <a:pt x="3004" y="1090"/>
                  </a:cubicBezTo>
                  <a:cubicBezTo>
                    <a:pt x="3004" y="1083"/>
                    <a:pt x="3012" y="1083"/>
                    <a:pt x="3012" y="1075"/>
                  </a:cubicBezTo>
                  <a:cubicBezTo>
                    <a:pt x="3020" y="1075"/>
                    <a:pt x="3020" y="1075"/>
                    <a:pt x="3020" y="1075"/>
                  </a:cubicBezTo>
                  <a:cubicBezTo>
                    <a:pt x="3036" y="1075"/>
                    <a:pt x="3036" y="1122"/>
                    <a:pt x="3044" y="1146"/>
                  </a:cubicBezTo>
                  <a:cubicBezTo>
                    <a:pt x="3115" y="1233"/>
                    <a:pt x="3154" y="1328"/>
                    <a:pt x="3194" y="1399"/>
                  </a:cubicBezTo>
                  <a:cubicBezTo>
                    <a:pt x="3226" y="1462"/>
                    <a:pt x="3249" y="1517"/>
                    <a:pt x="3289" y="1549"/>
                  </a:cubicBezTo>
                  <a:cubicBezTo>
                    <a:pt x="3376" y="1620"/>
                    <a:pt x="3423" y="1810"/>
                    <a:pt x="3415" y="1905"/>
                  </a:cubicBezTo>
                  <a:cubicBezTo>
                    <a:pt x="3407" y="1976"/>
                    <a:pt x="3407" y="2000"/>
                    <a:pt x="3415" y="2031"/>
                  </a:cubicBezTo>
                  <a:cubicBezTo>
                    <a:pt x="3415" y="2039"/>
                    <a:pt x="3415" y="2047"/>
                    <a:pt x="3415" y="2063"/>
                  </a:cubicBezTo>
                  <a:cubicBezTo>
                    <a:pt x="3415" y="2102"/>
                    <a:pt x="3400" y="2253"/>
                    <a:pt x="3368" y="2284"/>
                  </a:cubicBezTo>
                  <a:cubicBezTo>
                    <a:pt x="3360" y="2308"/>
                    <a:pt x="3360" y="2316"/>
                    <a:pt x="3368" y="2332"/>
                  </a:cubicBezTo>
                  <a:cubicBezTo>
                    <a:pt x="3368" y="2340"/>
                    <a:pt x="3368" y="2347"/>
                    <a:pt x="3376" y="2355"/>
                  </a:cubicBezTo>
                  <a:cubicBezTo>
                    <a:pt x="3376" y="2371"/>
                    <a:pt x="3376" y="2371"/>
                    <a:pt x="3384" y="2379"/>
                  </a:cubicBezTo>
                  <a:cubicBezTo>
                    <a:pt x="3384" y="2387"/>
                    <a:pt x="3384" y="2387"/>
                    <a:pt x="3384" y="2403"/>
                  </a:cubicBezTo>
                  <a:cubicBezTo>
                    <a:pt x="3376" y="2419"/>
                    <a:pt x="3376" y="2427"/>
                    <a:pt x="3376" y="2427"/>
                  </a:cubicBezTo>
                  <a:lnTo>
                    <a:pt x="3376" y="2427"/>
                  </a:lnTo>
                  <a:cubicBezTo>
                    <a:pt x="3384" y="2427"/>
                    <a:pt x="3384" y="2427"/>
                    <a:pt x="3392" y="2419"/>
                  </a:cubicBezTo>
                  <a:cubicBezTo>
                    <a:pt x="3392" y="2419"/>
                    <a:pt x="3392" y="2411"/>
                    <a:pt x="3400" y="2411"/>
                  </a:cubicBezTo>
                  <a:lnTo>
                    <a:pt x="3400" y="2411"/>
                  </a:lnTo>
                  <a:cubicBezTo>
                    <a:pt x="3407" y="2411"/>
                    <a:pt x="3407" y="2411"/>
                    <a:pt x="3407" y="2411"/>
                  </a:cubicBezTo>
                  <a:lnTo>
                    <a:pt x="3407" y="2411"/>
                  </a:lnTo>
                  <a:cubicBezTo>
                    <a:pt x="3407" y="2419"/>
                    <a:pt x="3352" y="2569"/>
                    <a:pt x="3336" y="2593"/>
                  </a:cubicBezTo>
                  <a:cubicBezTo>
                    <a:pt x="3320" y="2624"/>
                    <a:pt x="3305" y="2632"/>
                    <a:pt x="3289" y="2640"/>
                  </a:cubicBezTo>
                  <a:cubicBezTo>
                    <a:pt x="3281" y="2640"/>
                    <a:pt x="3281" y="2640"/>
                    <a:pt x="3281" y="2640"/>
                  </a:cubicBezTo>
                  <a:close/>
                  <a:moveTo>
                    <a:pt x="3289" y="2474"/>
                  </a:moveTo>
                  <a:lnTo>
                    <a:pt x="3289" y="2474"/>
                  </a:lnTo>
                  <a:cubicBezTo>
                    <a:pt x="3297" y="2474"/>
                    <a:pt x="3297" y="2474"/>
                    <a:pt x="3297" y="2474"/>
                  </a:cubicBezTo>
                  <a:cubicBezTo>
                    <a:pt x="3305" y="2474"/>
                    <a:pt x="3313" y="2482"/>
                    <a:pt x="3320" y="2482"/>
                  </a:cubicBezTo>
                  <a:cubicBezTo>
                    <a:pt x="3336" y="2482"/>
                    <a:pt x="3344" y="2482"/>
                    <a:pt x="3344" y="2490"/>
                  </a:cubicBezTo>
                  <a:cubicBezTo>
                    <a:pt x="3352" y="2498"/>
                    <a:pt x="3352" y="2498"/>
                    <a:pt x="3352" y="2506"/>
                  </a:cubicBezTo>
                  <a:cubicBezTo>
                    <a:pt x="3344" y="2529"/>
                    <a:pt x="3320" y="2577"/>
                    <a:pt x="3305" y="2600"/>
                  </a:cubicBezTo>
                  <a:cubicBezTo>
                    <a:pt x="3281" y="2624"/>
                    <a:pt x="3281" y="2632"/>
                    <a:pt x="3281" y="2640"/>
                  </a:cubicBezTo>
                  <a:cubicBezTo>
                    <a:pt x="3281" y="2640"/>
                    <a:pt x="3281" y="2640"/>
                    <a:pt x="3281" y="2632"/>
                  </a:cubicBezTo>
                  <a:cubicBezTo>
                    <a:pt x="3305" y="2624"/>
                    <a:pt x="3313" y="2616"/>
                    <a:pt x="3328" y="2593"/>
                  </a:cubicBezTo>
                  <a:cubicBezTo>
                    <a:pt x="3352" y="2561"/>
                    <a:pt x="3392" y="2450"/>
                    <a:pt x="3400" y="2419"/>
                  </a:cubicBezTo>
                  <a:cubicBezTo>
                    <a:pt x="3400" y="2419"/>
                    <a:pt x="3392" y="2419"/>
                    <a:pt x="3392" y="2427"/>
                  </a:cubicBezTo>
                  <a:lnTo>
                    <a:pt x="3384" y="2434"/>
                  </a:lnTo>
                  <a:cubicBezTo>
                    <a:pt x="3376" y="2434"/>
                    <a:pt x="3368" y="2434"/>
                    <a:pt x="3368" y="2434"/>
                  </a:cubicBezTo>
                  <a:cubicBezTo>
                    <a:pt x="3368" y="2427"/>
                    <a:pt x="3368" y="2411"/>
                    <a:pt x="3376" y="2403"/>
                  </a:cubicBezTo>
                  <a:cubicBezTo>
                    <a:pt x="3376" y="2387"/>
                    <a:pt x="3376" y="2387"/>
                    <a:pt x="3376" y="2379"/>
                  </a:cubicBezTo>
                  <a:cubicBezTo>
                    <a:pt x="3376" y="2379"/>
                    <a:pt x="3368" y="2371"/>
                    <a:pt x="3368" y="2355"/>
                  </a:cubicBezTo>
                  <a:cubicBezTo>
                    <a:pt x="3360" y="2347"/>
                    <a:pt x="3360" y="2340"/>
                    <a:pt x="3360" y="2332"/>
                  </a:cubicBezTo>
                  <a:cubicBezTo>
                    <a:pt x="3352" y="2316"/>
                    <a:pt x="3344" y="2308"/>
                    <a:pt x="3368" y="2284"/>
                  </a:cubicBezTo>
                  <a:cubicBezTo>
                    <a:pt x="3392" y="2253"/>
                    <a:pt x="3407" y="2102"/>
                    <a:pt x="3407" y="2063"/>
                  </a:cubicBezTo>
                  <a:cubicBezTo>
                    <a:pt x="3407" y="2047"/>
                    <a:pt x="3407" y="2039"/>
                    <a:pt x="3407" y="2031"/>
                  </a:cubicBezTo>
                  <a:cubicBezTo>
                    <a:pt x="3400" y="2007"/>
                    <a:pt x="3400" y="1976"/>
                    <a:pt x="3407" y="1905"/>
                  </a:cubicBezTo>
                  <a:cubicBezTo>
                    <a:pt x="3415" y="1818"/>
                    <a:pt x="3368" y="1620"/>
                    <a:pt x="3281" y="1557"/>
                  </a:cubicBezTo>
                  <a:cubicBezTo>
                    <a:pt x="3241" y="1525"/>
                    <a:pt x="3218" y="1462"/>
                    <a:pt x="3186" y="1399"/>
                  </a:cubicBezTo>
                  <a:cubicBezTo>
                    <a:pt x="3154" y="1328"/>
                    <a:pt x="3115" y="1241"/>
                    <a:pt x="3036" y="1154"/>
                  </a:cubicBezTo>
                  <a:lnTo>
                    <a:pt x="3036" y="1154"/>
                  </a:lnTo>
                  <a:lnTo>
                    <a:pt x="3036" y="1154"/>
                  </a:lnTo>
                  <a:cubicBezTo>
                    <a:pt x="3028" y="1114"/>
                    <a:pt x="3020" y="1083"/>
                    <a:pt x="3020" y="1083"/>
                  </a:cubicBezTo>
                  <a:cubicBezTo>
                    <a:pt x="3012" y="1083"/>
                    <a:pt x="3012" y="1090"/>
                    <a:pt x="3004" y="1090"/>
                  </a:cubicBezTo>
                  <a:cubicBezTo>
                    <a:pt x="3004" y="1090"/>
                    <a:pt x="3004" y="1099"/>
                    <a:pt x="2996" y="1099"/>
                  </a:cubicBezTo>
                  <a:cubicBezTo>
                    <a:pt x="2996" y="1099"/>
                    <a:pt x="2996" y="1090"/>
                    <a:pt x="2988" y="1083"/>
                  </a:cubicBezTo>
                  <a:cubicBezTo>
                    <a:pt x="2988" y="1075"/>
                    <a:pt x="2988" y="1075"/>
                    <a:pt x="2981" y="1067"/>
                  </a:cubicBezTo>
                  <a:cubicBezTo>
                    <a:pt x="2973" y="1059"/>
                    <a:pt x="2973" y="1051"/>
                    <a:pt x="2965" y="1027"/>
                  </a:cubicBezTo>
                  <a:cubicBezTo>
                    <a:pt x="2957" y="1019"/>
                    <a:pt x="2949" y="1003"/>
                    <a:pt x="2941" y="988"/>
                  </a:cubicBezTo>
                  <a:cubicBezTo>
                    <a:pt x="2909" y="924"/>
                    <a:pt x="2894" y="901"/>
                    <a:pt x="2901" y="893"/>
                  </a:cubicBezTo>
                  <a:cubicBezTo>
                    <a:pt x="2901" y="893"/>
                    <a:pt x="2901" y="885"/>
                    <a:pt x="2909" y="885"/>
                  </a:cubicBezTo>
                  <a:cubicBezTo>
                    <a:pt x="2909" y="885"/>
                    <a:pt x="2909" y="893"/>
                    <a:pt x="2917" y="901"/>
                  </a:cubicBezTo>
                  <a:cubicBezTo>
                    <a:pt x="2917" y="901"/>
                    <a:pt x="2917" y="909"/>
                    <a:pt x="2925" y="917"/>
                  </a:cubicBezTo>
                  <a:cubicBezTo>
                    <a:pt x="2933" y="924"/>
                    <a:pt x="2941" y="932"/>
                    <a:pt x="2941" y="932"/>
                  </a:cubicBezTo>
                  <a:cubicBezTo>
                    <a:pt x="2949" y="940"/>
                    <a:pt x="2949" y="948"/>
                    <a:pt x="2949" y="948"/>
                  </a:cubicBezTo>
                  <a:cubicBezTo>
                    <a:pt x="2957" y="948"/>
                    <a:pt x="2957" y="948"/>
                    <a:pt x="2957" y="948"/>
                  </a:cubicBezTo>
                  <a:cubicBezTo>
                    <a:pt x="2957" y="948"/>
                    <a:pt x="2957" y="940"/>
                    <a:pt x="2965" y="940"/>
                  </a:cubicBezTo>
                  <a:cubicBezTo>
                    <a:pt x="2965" y="932"/>
                    <a:pt x="2965" y="932"/>
                    <a:pt x="2973" y="932"/>
                  </a:cubicBezTo>
                  <a:lnTo>
                    <a:pt x="2973" y="932"/>
                  </a:lnTo>
                  <a:cubicBezTo>
                    <a:pt x="2981" y="940"/>
                    <a:pt x="3004" y="964"/>
                    <a:pt x="3020" y="996"/>
                  </a:cubicBezTo>
                  <a:lnTo>
                    <a:pt x="3020" y="1003"/>
                  </a:lnTo>
                  <a:cubicBezTo>
                    <a:pt x="3020" y="1019"/>
                    <a:pt x="3028" y="1027"/>
                    <a:pt x="3028" y="1035"/>
                  </a:cubicBezTo>
                  <a:lnTo>
                    <a:pt x="3028" y="1035"/>
                  </a:lnTo>
                  <a:cubicBezTo>
                    <a:pt x="3036" y="1035"/>
                    <a:pt x="3036" y="1035"/>
                    <a:pt x="3036" y="1035"/>
                  </a:cubicBezTo>
                  <a:cubicBezTo>
                    <a:pt x="3036" y="1012"/>
                    <a:pt x="3044" y="996"/>
                    <a:pt x="2996" y="924"/>
                  </a:cubicBezTo>
                  <a:cubicBezTo>
                    <a:pt x="2957" y="861"/>
                    <a:pt x="2941" y="853"/>
                    <a:pt x="2925" y="846"/>
                  </a:cubicBezTo>
                  <a:lnTo>
                    <a:pt x="2925" y="846"/>
                  </a:lnTo>
                  <a:cubicBezTo>
                    <a:pt x="2901" y="837"/>
                    <a:pt x="2680" y="506"/>
                    <a:pt x="2664" y="458"/>
                  </a:cubicBezTo>
                  <a:cubicBezTo>
                    <a:pt x="2664" y="458"/>
                    <a:pt x="2577" y="268"/>
                    <a:pt x="2554" y="229"/>
                  </a:cubicBezTo>
                  <a:cubicBezTo>
                    <a:pt x="2546" y="205"/>
                    <a:pt x="2538" y="189"/>
                    <a:pt x="2538" y="173"/>
                  </a:cubicBezTo>
                  <a:cubicBezTo>
                    <a:pt x="2538" y="158"/>
                    <a:pt x="2530" y="142"/>
                    <a:pt x="2522" y="126"/>
                  </a:cubicBezTo>
                  <a:cubicBezTo>
                    <a:pt x="2514" y="118"/>
                    <a:pt x="2506" y="118"/>
                    <a:pt x="2506" y="110"/>
                  </a:cubicBezTo>
                  <a:cubicBezTo>
                    <a:pt x="2490" y="95"/>
                    <a:pt x="2490" y="95"/>
                    <a:pt x="2498" y="63"/>
                  </a:cubicBezTo>
                  <a:cubicBezTo>
                    <a:pt x="2498" y="55"/>
                    <a:pt x="2498" y="55"/>
                    <a:pt x="2498" y="47"/>
                  </a:cubicBezTo>
                  <a:cubicBezTo>
                    <a:pt x="2506" y="23"/>
                    <a:pt x="2506" y="23"/>
                    <a:pt x="2483" y="15"/>
                  </a:cubicBezTo>
                  <a:cubicBezTo>
                    <a:pt x="2483" y="7"/>
                    <a:pt x="2483" y="7"/>
                    <a:pt x="2483" y="7"/>
                  </a:cubicBezTo>
                  <a:cubicBezTo>
                    <a:pt x="2483" y="15"/>
                    <a:pt x="2483" y="15"/>
                    <a:pt x="2483" y="15"/>
                  </a:cubicBezTo>
                  <a:cubicBezTo>
                    <a:pt x="2475" y="23"/>
                    <a:pt x="2459" y="31"/>
                    <a:pt x="2427" y="31"/>
                  </a:cubicBezTo>
                  <a:cubicBezTo>
                    <a:pt x="2403" y="31"/>
                    <a:pt x="2364" y="23"/>
                    <a:pt x="2332" y="23"/>
                  </a:cubicBezTo>
                  <a:cubicBezTo>
                    <a:pt x="2308" y="15"/>
                    <a:pt x="2285" y="15"/>
                    <a:pt x="2277" y="15"/>
                  </a:cubicBezTo>
                  <a:cubicBezTo>
                    <a:pt x="2269" y="15"/>
                    <a:pt x="2261" y="15"/>
                    <a:pt x="2261" y="15"/>
                  </a:cubicBezTo>
                  <a:cubicBezTo>
                    <a:pt x="2253" y="23"/>
                    <a:pt x="2253" y="23"/>
                    <a:pt x="2253" y="31"/>
                  </a:cubicBezTo>
                  <a:cubicBezTo>
                    <a:pt x="2253" y="39"/>
                    <a:pt x="2253" y="55"/>
                    <a:pt x="2269" y="79"/>
                  </a:cubicBezTo>
                  <a:cubicBezTo>
                    <a:pt x="2285" y="102"/>
                    <a:pt x="2285" y="134"/>
                    <a:pt x="2277" y="166"/>
                  </a:cubicBezTo>
                  <a:cubicBezTo>
                    <a:pt x="2277" y="173"/>
                    <a:pt x="2277" y="189"/>
                    <a:pt x="2277" y="197"/>
                  </a:cubicBezTo>
                  <a:cubicBezTo>
                    <a:pt x="2277" y="221"/>
                    <a:pt x="2269" y="229"/>
                    <a:pt x="2253" y="229"/>
                  </a:cubicBezTo>
                  <a:cubicBezTo>
                    <a:pt x="2245" y="229"/>
                    <a:pt x="2237" y="229"/>
                    <a:pt x="2230" y="229"/>
                  </a:cubicBezTo>
                  <a:lnTo>
                    <a:pt x="2222" y="229"/>
                  </a:lnTo>
                  <a:cubicBezTo>
                    <a:pt x="2190" y="229"/>
                    <a:pt x="2190" y="205"/>
                    <a:pt x="2190" y="181"/>
                  </a:cubicBezTo>
                  <a:cubicBezTo>
                    <a:pt x="2190" y="173"/>
                    <a:pt x="2190" y="166"/>
                    <a:pt x="2190" y="158"/>
                  </a:cubicBezTo>
                  <a:cubicBezTo>
                    <a:pt x="2182" y="142"/>
                    <a:pt x="2174" y="134"/>
                    <a:pt x="2174" y="134"/>
                  </a:cubicBezTo>
                  <a:cubicBezTo>
                    <a:pt x="2119" y="142"/>
                    <a:pt x="1138" y="221"/>
                    <a:pt x="1123" y="221"/>
                  </a:cubicBezTo>
                  <a:cubicBezTo>
                    <a:pt x="1115" y="221"/>
                    <a:pt x="1060" y="126"/>
                    <a:pt x="1036" y="87"/>
                  </a:cubicBezTo>
                  <a:cubicBezTo>
                    <a:pt x="633" y="134"/>
                    <a:pt x="24" y="221"/>
                    <a:pt x="8" y="237"/>
                  </a:cubicBezTo>
                  <a:cubicBezTo>
                    <a:pt x="8" y="245"/>
                    <a:pt x="0" y="245"/>
                    <a:pt x="8" y="253"/>
                  </a:cubicBezTo>
                  <a:cubicBezTo>
                    <a:pt x="8" y="268"/>
                    <a:pt x="32" y="284"/>
                    <a:pt x="55" y="300"/>
                  </a:cubicBezTo>
                  <a:cubicBezTo>
                    <a:pt x="63" y="308"/>
                    <a:pt x="71" y="316"/>
                    <a:pt x="79" y="324"/>
                  </a:cubicBezTo>
                  <a:cubicBezTo>
                    <a:pt x="103" y="340"/>
                    <a:pt x="103" y="355"/>
                    <a:pt x="95" y="379"/>
                  </a:cubicBezTo>
                  <a:lnTo>
                    <a:pt x="87" y="387"/>
                  </a:lnTo>
                  <a:cubicBezTo>
                    <a:pt x="87" y="403"/>
                    <a:pt x="95" y="419"/>
                    <a:pt x="103" y="426"/>
                  </a:cubicBezTo>
                  <a:cubicBezTo>
                    <a:pt x="111" y="442"/>
                    <a:pt x="119" y="450"/>
                    <a:pt x="119" y="458"/>
                  </a:cubicBezTo>
                  <a:cubicBezTo>
                    <a:pt x="119" y="466"/>
                    <a:pt x="111" y="490"/>
                    <a:pt x="95" y="513"/>
                  </a:cubicBezTo>
                  <a:cubicBezTo>
                    <a:pt x="103" y="521"/>
                    <a:pt x="103" y="529"/>
                    <a:pt x="111" y="529"/>
                  </a:cubicBezTo>
                  <a:cubicBezTo>
                    <a:pt x="119" y="529"/>
                    <a:pt x="119" y="529"/>
                    <a:pt x="127" y="521"/>
                  </a:cubicBezTo>
                  <a:cubicBezTo>
                    <a:pt x="135" y="513"/>
                    <a:pt x="142" y="506"/>
                    <a:pt x="150" y="506"/>
                  </a:cubicBezTo>
                  <a:cubicBezTo>
                    <a:pt x="158" y="498"/>
                    <a:pt x="166" y="490"/>
                    <a:pt x="182" y="474"/>
                  </a:cubicBezTo>
                  <a:cubicBezTo>
                    <a:pt x="190" y="458"/>
                    <a:pt x="190" y="442"/>
                    <a:pt x="190" y="434"/>
                  </a:cubicBezTo>
                  <a:cubicBezTo>
                    <a:pt x="190" y="419"/>
                    <a:pt x="190" y="411"/>
                    <a:pt x="198" y="403"/>
                  </a:cubicBezTo>
                  <a:cubicBezTo>
                    <a:pt x="206" y="403"/>
                    <a:pt x="206" y="403"/>
                    <a:pt x="206" y="403"/>
                  </a:cubicBezTo>
                  <a:cubicBezTo>
                    <a:pt x="214" y="403"/>
                    <a:pt x="221" y="411"/>
                    <a:pt x="230" y="419"/>
                  </a:cubicBezTo>
                  <a:cubicBezTo>
                    <a:pt x="237" y="419"/>
                    <a:pt x="237" y="419"/>
                    <a:pt x="245" y="419"/>
                  </a:cubicBezTo>
                  <a:lnTo>
                    <a:pt x="245" y="411"/>
                  </a:lnTo>
                  <a:cubicBezTo>
                    <a:pt x="245" y="403"/>
                    <a:pt x="245" y="395"/>
                    <a:pt x="261" y="395"/>
                  </a:cubicBezTo>
                  <a:lnTo>
                    <a:pt x="269" y="395"/>
                  </a:lnTo>
                  <a:cubicBezTo>
                    <a:pt x="293" y="411"/>
                    <a:pt x="308" y="426"/>
                    <a:pt x="308" y="442"/>
                  </a:cubicBezTo>
                  <a:cubicBezTo>
                    <a:pt x="308" y="450"/>
                    <a:pt x="301" y="450"/>
                    <a:pt x="293" y="450"/>
                  </a:cubicBezTo>
                  <a:cubicBezTo>
                    <a:pt x="269" y="458"/>
                    <a:pt x="261" y="458"/>
                    <a:pt x="253" y="474"/>
                  </a:cubicBezTo>
                  <a:cubicBezTo>
                    <a:pt x="253" y="474"/>
                    <a:pt x="245" y="474"/>
                    <a:pt x="245" y="482"/>
                  </a:cubicBezTo>
                  <a:cubicBezTo>
                    <a:pt x="237" y="490"/>
                    <a:pt x="221" y="490"/>
                    <a:pt x="206" y="498"/>
                  </a:cubicBezTo>
                  <a:cubicBezTo>
                    <a:pt x="206" y="498"/>
                    <a:pt x="198" y="498"/>
                    <a:pt x="190" y="506"/>
                  </a:cubicBezTo>
                  <a:lnTo>
                    <a:pt x="198" y="506"/>
                  </a:lnTo>
                  <a:cubicBezTo>
                    <a:pt x="214" y="506"/>
                    <a:pt x="230" y="506"/>
                    <a:pt x="245" y="498"/>
                  </a:cubicBezTo>
                  <a:cubicBezTo>
                    <a:pt x="261" y="490"/>
                    <a:pt x="277" y="482"/>
                    <a:pt x="293" y="474"/>
                  </a:cubicBezTo>
                  <a:cubicBezTo>
                    <a:pt x="308" y="474"/>
                    <a:pt x="316" y="474"/>
                    <a:pt x="324" y="474"/>
                  </a:cubicBezTo>
                  <a:cubicBezTo>
                    <a:pt x="372" y="466"/>
                    <a:pt x="435" y="450"/>
                    <a:pt x="451" y="426"/>
                  </a:cubicBezTo>
                  <a:cubicBezTo>
                    <a:pt x="451" y="419"/>
                    <a:pt x="459" y="419"/>
                    <a:pt x="459" y="411"/>
                  </a:cubicBezTo>
                  <a:cubicBezTo>
                    <a:pt x="459" y="395"/>
                    <a:pt x="467" y="387"/>
                    <a:pt x="498" y="387"/>
                  </a:cubicBezTo>
                  <a:cubicBezTo>
                    <a:pt x="514" y="387"/>
                    <a:pt x="522" y="387"/>
                    <a:pt x="530" y="387"/>
                  </a:cubicBezTo>
                  <a:cubicBezTo>
                    <a:pt x="546" y="379"/>
                    <a:pt x="554" y="379"/>
                    <a:pt x="561" y="379"/>
                  </a:cubicBezTo>
                  <a:cubicBezTo>
                    <a:pt x="569" y="379"/>
                    <a:pt x="569" y="379"/>
                    <a:pt x="577" y="379"/>
                  </a:cubicBezTo>
                  <a:cubicBezTo>
                    <a:pt x="601" y="387"/>
                    <a:pt x="617" y="395"/>
                    <a:pt x="609" y="403"/>
                  </a:cubicBezTo>
                  <a:cubicBezTo>
                    <a:pt x="609" y="411"/>
                    <a:pt x="609" y="411"/>
                    <a:pt x="593" y="411"/>
                  </a:cubicBezTo>
                  <a:cubicBezTo>
                    <a:pt x="585" y="411"/>
                    <a:pt x="577" y="411"/>
                    <a:pt x="569" y="411"/>
                  </a:cubicBezTo>
                  <a:cubicBezTo>
                    <a:pt x="561" y="411"/>
                    <a:pt x="561" y="411"/>
                    <a:pt x="554" y="411"/>
                  </a:cubicBezTo>
                  <a:cubicBezTo>
                    <a:pt x="546" y="411"/>
                    <a:pt x="538" y="411"/>
                    <a:pt x="530" y="419"/>
                  </a:cubicBezTo>
                  <a:cubicBezTo>
                    <a:pt x="522" y="426"/>
                    <a:pt x="506" y="426"/>
                    <a:pt x="490" y="426"/>
                  </a:cubicBezTo>
                  <a:cubicBezTo>
                    <a:pt x="482" y="426"/>
                    <a:pt x="474" y="434"/>
                    <a:pt x="474" y="434"/>
                  </a:cubicBezTo>
                  <a:lnTo>
                    <a:pt x="474" y="434"/>
                  </a:lnTo>
                  <a:cubicBezTo>
                    <a:pt x="490" y="442"/>
                    <a:pt x="498" y="442"/>
                    <a:pt x="522" y="442"/>
                  </a:cubicBezTo>
                  <a:cubicBezTo>
                    <a:pt x="530" y="442"/>
                    <a:pt x="538" y="442"/>
                    <a:pt x="546" y="442"/>
                  </a:cubicBezTo>
                  <a:cubicBezTo>
                    <a:pt x="585" y="442"/>
                    <a:pt x="783" y="498"/>
                    <a:pt x="799" y="521"/>
                  </a:cubicBezTo>
                  <a:cubicBezTo>
                    <a:pt x="807" y="529"/>
                    <a:pt x="807" y="529"/>
                    <a:pt x="807" y="529"/>
                  </a:cubicBezTo>
                  <a:cubicBezTo>
                    <a:pt x="807" y="529"/>
                    <a:pt x="807" y="521"/>
                    <a:pt x="807" y="506"/>
                  </a:cubicBezTo>
                  <a:cubicBezTo>
                    <a:pt x="799" y="498"/>
                    <a:pt x="791" y="498"/>
                    <a:pt x="783" y="490"/>
                  </a:cubicBezTo>
                  <a:cubicBezTo>
                    <a:pt x="775" y="490"/>
                    <a:pt x="767" y="482"/>
                    <a:pt x="767" y="482"/>
                  </a:cubicBezTo>
                  <a:cubicBezTo>
                    <a:pt x="767" y="474"/>
                    <a:pt x="767" y="466"/>
                    <a:pt x="775" y="466"/>
                  </a:cubicBezTo>
                  <a:cubicBezTo>
                    <a:pt x="783" y="450"/>
                    <a:pt x="783" y="442"/>
                    <a:pt x="791" y="442"/>
                  </a:cubicBezTo>
                  <a:lnTo>
                    <a:pt x="799" y="442"/>
                  </a:lnTo>
                  <a:cubicBezTo>
                    <a:pt x="807" y="442"/>
                    <a:pt x="807" y="442"/>
                    <a:pt x="814" y="450"/>
                  </a:cubicBezTo>
                  <a:cubicBezTo>
                    <a:pt x="822" y="450"/>
                    <a:pt x="830" y="442"/>
                    <a:pt x="838" y="434"/>
                  </a:cubicBezTo>
                  <a:cubicBezTo>
                    <a:pt x="846" y="434"/>
                    <a:pt x="846" y="434"/>
                    <a:pt x="854" y="434"/>
                  </a:cubicBezTo>
                  <a:cubicBezTo>
                    <a:pt x="854" y="434"/>
                    <a:pt x="862" y="434"/>
                    <a:pt x="862" y="442"/>
                  </a:cubicBezTo>
                  <a:cubicBezTo>
                    <a:pt x="862" y="450"/>
                    <a:pt x="846" y="458"/>
                    <a:pt x="838" y="466"/>
                  </a:cubicBezTo>
                  <a:cubicBezTo>
                    <a:pt x="830" y="466"/>
                    <a:pt x="830" y="466"/>
                    <a:pt x="830" y="482"/>
                  </a:cubicBezTo>
                  <a:cubicBezTo>
                    <a:pt x="838" y="498"/>
                    <a:pt x="838" y="498"/>
                    <a:pt x="846" y="506"/>
                  </a:cubicBezTo>
                  <a:lnTo>
                    <a:pt x="846" y="513"/>
                  </a:lnTo>
                  <a:cubicBezTo>
                    <a:pt x="854" y="521"/>
                    <a:pt x="846" y="529"/>
                    <a:pt x="838" y="537"/>
                  </a:cubicBezTo>
                  <a:cubicBezTo>
                    <a:pt x="838" y="537"/>
                    <a:pt x="838" y="537"/>
                    <a:pt x="830" y="537"/>
                  </a:cubicBezTo>
                  <a:cubicBezTo>
                    <a:pt x="838" y="545"/>
                    <a:pt x="838" y="545"/>
                    <a:pt x="838" y="545"/>
                  </a:cubicBezTo>
                  <a:cubicBezTo>
                    <a:pt x="973" y="616"/>
                    <a:pt x="973" y="632"/>
                    <a:pt x="973" y="640"/>
                  </a:cubicBezTo>
                  <a:cubicBezTo>
                    <a:pt x="973" y="656"/>
                    <a:pt x="965" y="656"/>
                    <a:pt x="957" y="664"/>
                  </a:cubicBezTo>
                  <a:lnTo>
                    <a:pt x="949" y="664"/>
                  </a:lnTo>
                  <a:cubicBezTo>
                    <a:pt x="949" y="664"/>
                    <a:pt x="949" y="664"/>
                    <a:pt x="957" y="672"/>
                  </a:cubicBezTo>
                  <a:cubicBezTo>
                    <a:pt x="965" y="695"/>
                    <a:pt x="980" y="711"/>
                    <a:pt x="996" y="719"/>
                  </a:cubicBezTo>
                  <a:cubicBezTo>
                    <a:pt x="996" y="719"/>
                    <a:pt x="996" y="719"/>
                    <a:pt x="1004" y="719"/>
                  </a:cubicBezTo>
                  <a:cubicBezTo>
                    <a:pt x="1012" y="719"/>
                    <a:pt x="1036" y="711"/>
                    <a:pt x="1060" y="703"/>
                  </a:cubicBezTo>
                  <a:cubicBezTo>
                    <a:pt x="1075" y="695"/>
                    <a:pt x="1091" y="695"/>
                    <a:pt x="1107" y="687"/>
                  </a:cubicBezTo>
                  <a:cubicBezTo>
                    <a:pt x="1131" y="679"/>
                    <a:pt x="1162" y="664"/>
                    <a:pt x="1178" y="656"/>
                  </a:cubicBezTo>
                  <a:cubicBezTo>
                    <a:pt x="1202" y="648"/>
                    <a:pt x="1218" y="640"/>
                    <a:pt x="1225" y="640"/>
                  </a:cubicBezTo>
                  <a:cubicBezTo>
                    <a:pt x="1225" y="640"/>
                    <a:pt x="1233" y="648"/>
                    <a:pt x="1233" y="656"/>
                  </a:cubicBezTo>
                  <a:cubicBezTo>
                    <a:pt x="1233" y="664"/>
                    <a:pt x="1218" y="672"/>
                    <a:pt x="1202" y="687"/>
                  </a:cubicBezTo>
                  <a:cubicBezTo>
                    <a:pt x="1170" y="703"/>
                    <a:pt x="1147" y="711"/>
                    <a:pt x="1131" y="727"/>
                  </a:cubicBezTo>
                  <a:cubicBezTo>
                    <a:pt x="1123" y="727"/>
                    <a:pt x="1123" y="735"/>
                    <a:pt x="1123" y="735"/>
                  </a:cubicBezTo>
                  <a:lnTo>
                    <a:pt x="1131" y="735"/>
                  </a:lnTo>
                  <a:cubicBezTo>
                    <a:pt x="1138" y="735"/>
                    <a:pt x="1147" y="735"/>
                    <a:pt x="1154" y="735"/>
                  </a:cubicBezTo>
                  <a:cubicBezTo>
                    <a:pt x="1162" y="727"/>
                    <a:pt x="1241" y="679"/>
                    <a:pt x="1241" y="640"/>
                  </a:cubicBezTo>
                  <a:cubicBezTo>
                    <a:pt x="1241" y="608"/>
                    <a:pt x="1249" y="608"/>
                    <a:pt x="1265" y="600"/>
                  </a:cubicBezTo>
                  <a:cubicBezTo>
                    <a:pt x="1265" y="600"/>
                    <a:pt x="1265" y="593"/>
                    <a:pt x="1273" y="593"/>
                  </a:cubicBezTo>
                  <a:lnTo>
                    <a:pt x="1281" y="585"/>
                  </a:lnTo>
                  <a:cubicBezTo>
                    <a:pt x="1297" y="569"/>
                    <a:pt x="1313" y="561"/>
                    <a:pt x="1336" y="561"/>
                  </a:cubicBezTo>
                  <a:cubicBezTo>
                    <a:pt x="1344" y="561"/>
                    <a:pt x="1352" y="561"/>
                    <a:pt x="1360" y="561"/>
                  </a:cubicBezTo>
                  <a:lnTo>
                    <a:pt x="1368" y="561"/>
                  </a:lnTo>
                  <a:cubicBezTo>
                    <a:pt x="1368" y="561"/>
                    <a:pt x="1384" y="561"/>
                    <a:pt x="1384" y="553"/>
                  </a:cubicBezTo>
                  <a:lnTo>
                    <a:pt x="1384" y="553"/>
                  </a:lnTo>
                  <a:cubicBezTo>
                    <a:pt x="1384" y="545"/>
                    <a:pt x="1376" y="537"/>
                    <a:pt x="1368" y="537"/>
                  </a:cubicBezTo>
                  <a:cubicBezTo>
                    <a:pt x="1368" y="529"/>
                    <a:pt x="1360" y="521"/>
                    <a:pt x="1360" y="513"/>
                  </a:cubicBezTo>
                  <a:cubicBezTo>
                    <a:pt x="1360" y="513"/>
                    <a:pt x="1368" y="506"/>
                    <a:pt x="1376" y="498"/>
                  </a:cubicBezTo>
                  <a:cubicBezTo>
                    <a:pt x="1391" y="490"/>
                    <a:pt x="1391" y="482"/>
                    <a:pt x="1400" y="474"/>
                  </a:cubicBezTo>
                  <a:cubicBezTo>
                    <a:pt x="1407" y="458"/>
                    <a:pt x="1407" y="450"/>
                    <a:pt x="1455" y="458"/>
                  </a:cubicBezTo>
                  <a:cubicBezTo>
                    <a:pt x="1518" y="466"/>
                    <a:pt x="1550" y="482"/>
                    <a:pt x="1589" y="498"/>
                  </a:cubicBezTo>
                  <a:lnTo>
                    <a:pt x="1597" y="498"/>
                  </a:lnTo>
                  <a:cubicBezTo>
                    <a:pt x="1621" y="513"/>
                    <a:pt x="1653" y="537"/>
                    <a:pt x="1684" y="569"/>
                  </a:cubicBezTo>
                  <a:cubicBezTo>
                    <a:pt x="1716" y="593"/>
                    <a:pt x="1739" y="616"/>
                    <a:pt x="1755" y="616"/>
                  </a:cubicBezTo>
                  <a:cubicBezTo>
                    <a:pt x="1771" y="624"/>
                    <a:pt x="1779" y="624"/>
                    <a:pt x="1787" y="640"/>
                  </a:cubicBezTo>
                  <a:cubicBezTo>
                    <a:pt x="1787" y="648"/>
                    <a:pt x="1787" y="648"/>
                    <a:pt x="1795" y="664"/>
                  </a:cubicBezTo>
                  <a:cubicBezTo>
                    <a:pt x="1818" y="687"/>
                    <a:pt x="1834" y="711"/>
                    <a:pt x="1882" y="735"/>
                  </a:cubicBezTo>
                  <a:cubicBezTo>
                    <a:pt x="1897" y="743"/>
                    <a:pt x="1905" y="759"/>
                    <a:pt x="1921" y="774"/>
                  </a:cubicBezTo>
                  <a:cubicBezTo>
                    <a:pt x="1937" y="798"/>
                    <a:pt x="1953" y="814"/>
                    <a:pt x="1992" y="814"/>
                  </a:cubicBezTo>
                  <a:lnTo>
                    <a:pt x="1992" y="814"/>
                  </a:lnTo>
                  <a:cubicBezTo>
                    <a:pt x="2055" y="822"/>
                    <a:pt x="2064" y="822"/>
                    <a:pt x="2079" y="853"/>
                  </a:cubicBezTo>
                  <a:cubicBezTo>
                    <a:pt x="2087" y="893"/>
                    <a:pt x="2095" y="917"/>
                    <a:pt x="2119" y="924"/>
                  </a:cubicBezTo>
                  <a:cubicBezTo>
                    <a:pt x="2143" y="932"/>
                    <a:pt x="2150" y="948"/>
                    <a:pt x="2150" y="972"/>
                  </a:cubicBezTo>
                  <a:cubicBezTo>
                    <a:pt x="2158" y="980"/>
                    <a:pt x="2158" y="980"/>
                    <a:pt x="2158" y="988"/>
                  </a:cubicBezTo>
                  <a:cubicBezTo>
                    <a:pt x="2158" y="996"/>
                    <a:pt x="2158" y="996"/>
                    <a:pt x="2158" y="1003"/>
                  </a:cubicBezTo>
                  <a:cubicBezTo>
                    <a:pt x="2166" y="1035"/>
                    <a:pt x="2174" y="1067"/>
                    <a:pt x="2166" y="1106"/>
                  </a:cubicBezTo>
                  <a:cubicBezTo>
                    <a:pt x="2158" y="1138"/>
                    <a:pt x="2158" y="1170"/>
                    <a:pt x="2150" y="1201"/>
                  </a:cubicBezTo>
                  <a:cubicBezTo>
                    <a:pt x="2150" y="1217"/>
                    <a:pt x="2150" y="1225"/>
                    <a:pt x="2150" y="1241"/>
                  </a:cubicBezTo>
                  <a:cubicBezTo>
                    <a:pt x="2150" y="1256"/>
                    <a:pt x="2143" y="1272"/>
                    <a:pt x="2135" y="1280"/>
                  </a:cubicBezTo>
                  <a:cubicBezTo>
                    <a:pt x="2135" y="1304"/>
                    <a:pt x="2127" y="1312"/>
                    <a:pt x="2127" y="1336"/>
                  </a:cubicBezTo>
                  <a:cubicBezTo>
                    <a:pt x="2135" y="1343"/>
                    <a:pt x="2135" y="1359"/>
                    <a:pt x="2143" y="1367"/>
                  </a:cubicBezTo>
                  <a:cubicBezTo>
                    <a:pt x="2143" y="1375"/>
                    <a:pt x="2150" y="1391"/>
                    <a:pt x="2150" y="1415"/>
                  </a:cubicBezTo>
                  <a:cubicBezTo>
                    <a:pt x="2150" y="1438"/>
                    <a:pt x="2158" y="1462"/>
                    <a:pt x="2166" y="1478"/>
                  </a:cubicBezTo>
                  <a:cubicBezTo>
                    <a:pt x="2174" y="1478"/>
                    <a:pt x="2174" y="1486"/>
                    <a:pt x="2182" y="1486"/>
                  </a:cubicBezTo>
                  <a:cubicBezTo>
                    <a:pt x="2190" y="1478"/>
                    <a:pt x="2190" y="1478"/>
                    <a:pt x="2190" y="1478"/>
                  </a:cubicBezTo>
                  <a:cubicBezTo>
                    <a:pt x="2206" y="1478"/>
                    <a:pt x="2222" y="1478"/>
                    <a:pt x="2230" y="1470"/>
                  </a:cubicBezTo>
                  <a:cubicBezTo>
                    <a:pt x="2230" y="1470"/>
                    <a:pt x="2230" y="1462"/>
                    <a:pt x="2230" y="1454"/>
                  </a:cubicBezTo>
                  <a:cubicBezTo>
                    <a:pt x="2222" y="1446"/>
                    <a:pt x="2222" y="1430"/>
                    <a:pt x="2214" y="1423"/>
                  </a:cubicBezTo>
                  <a:cubicBezTo>
                    <a:pt x="2206" y="1407"/>
                    <a:pt x="2198" y="1391"/>
                    <a:pt x="2198" y="1367"/>
                  </a:cubicBezTo>
                  <a:cubicBezTo>
                    <a:pt x="2198" y="1336"/>
                    <a:pt x="2206" y="1336"/>
                    <a:pt x="2214" y="1336"/>
                  </a:cubicBezTo>
                  <a:cubicBezTo>
                    <a:pt x="2222" y="1336"/>
                    <a:pt x="2230" y="1343"/>
                    <a:pt x="2237" y="1359"/>
                  </a:cubicBezTo>
                  <a:cubicBezTo>
                    <a:pt x="2253" y="1383"/>
                    <a:pt x="2253" y="1383"/>
                    <a:pt x="2269" y="1383"/>
                  </a:cubicBezTo>
                  <a:cubicBezTo>
                    <a:pt x="2277" y="1383"/>
                    <a:pt x="2277" y="1383"/>
                    <a:pt x="2277" y="1383"/>
                  </a:cubicBezTo>
                  <a:cubicBezTo>
                    <a:pt x="2285" y="1383"/>
                    <a:pt x="2285" y="1383"/>
                    <a:pt x="2293" y="1383"/>
                  </a:cubicBezTo>
                  <a:cubicBezTo>
                    <a:pt x="2301" y="1383"/>
                    <a:pt x="2301" y="1383"/>
                    <a:pt x="2308" y="1391"/>
                  </a:cubicBezTo>
                  <a:cubicBezTo>
                    <a:pt x="2308" y="1399"/>
                    <a:pt x="2308" y="1407"/>
                    <a:pt x="2308" y="1423"/>
                  </a:cubicBezTo>
                  <a:cubicBezTo>
                    <a:pt x="2308" y="1438"/>
                    <a:pt x="2293" y="1462"/>
                    <a:pt x="2285" y="1486"/>
                  </a:cubicBezTo>
                  <a:cubicBezTo>
                    <a:pt x="2277" y="1502"/>
                    <a:pt x="2261" y="1517"/>
                    <a:pt x="2261" y="1533"/>
                  </a:cubicBezTo>
                  <a:cubicBezTo>
                    <a:pt x="2261" y="1549"/>
                    <a:pt x="2253" y="1565"/>
                    <a:pt x="2230" y="1573"/>
                  </a:cubicBezTo>
                  <a:cubicBezTo>
                    <a:pt x="2230" y="1573"/>
                    <a:pt x="2230" y="1573"/>
                    <a:pt x="2222" y="1573"/>
                  </a:cubicBezTo>
                  <a:cubicBezTo>
                    <a:pt x="2214" y="1573"/>
                    <a:pt x="2198" y="1573"/>
                    <a:pt x="2198" y="1581"/>
                  </a:cubicBezTo>
                  <a:cubicBezTo>
                    <a:pt x="2198" y="1581"/>
                    <a:pt x="2198" y="1581"/>
                    <a:pt x="2206" y="1589"/>
                  </a:cubicBezTo>
                  <a:cubicBezTo>
                    <a:pt x="2214" y="1589"/>
                    <a:pt x="2222" y="1589"/>
                    <a:pt x="2230" y="1589"/>
                  </a:cubicBezTo>
                  <a:cubicBezTo>
                    <a:pt x="2230" y="1581"/>
                    <a:pt x="2230" y="1581"/>
                    <a:pt x="2237" y="1581"/>
                  </a:cubicBezTo>
                  <a:cubicBezTo>
                    <a:pt x="2245" y="1581"/>
                    <a:pt x="2253" y="1589"/>
                    <a:pt x="2261" y="1612"/>
                  </a:cubicBezTo>
                  <a:cubicBezTo>
                    <a:pt x="2277" y="1636"/>
                    <a:pt x="2277" y="1652"/>
                    <a:pt x="2285" y="1668"/>
                  </a:cubicBezTo>
                  <a:cubicBezTo>
                    <a:pt x="2293" y="1691"/>
                    <a:pt x="2301" y="1707"/>
                    <a:pt x="2317" y="1739"/>
                  </a:cubicBezTo>
                  <a:cubicBezTo>
                    <a:pt x="2356" y="1802"/>
                    <a:pt x="2411" y="1857"/>
                    <a:pt x="2435" y="1865"/>
                  </a:cubicBezTo>
                  <a:cubicBezTo>
                    <a:pt x="2443" y="1865"/>
                    <a:pt x="2459" y="1873"/>
                    <a:pt x="2467" y="1873"/>
                  </a:cubicBezTo>
                  <a:cubicBezTo>
                    <a:pt x="2475" y="1873"/>
                    <a:pt x="2475" y="1873"/>
                    <a:pt x="2483" y="1865"/>
                  </a:cubicBezTo>
                  <a:cubicBezTo>
                    <a:pt x="2483" y="1865"/>
                    <a:pt x="2483" y="1857"/>
                    <a:pt x="2483" y="1849"/>
                  </a:cubicBezTo>
                  <a:cubicBezTo>
                    <a:pt x="2475" y="1841"/>
                    <a:pt x="2467" y="1826"/>
                    <a:pt x="2459" y="1818"/>
                  </a:cubicBezTo>
                  <a:cubicBezTo>
                    <a:pt x="2451" y="1810"/>
                    <a:pt x="2451" y="1802"/>
                    <a:pt x="2451" y="1802"/>
                  </a:cubicBezTo>
                  <a:cubicBezTo>
                    <a:pt x="2451" y="1794"/>
                    <a:pt x="2459" y="1794"/>
                    <a:pt x="2467" y="1802"/>
                  </a:cubicBezTo>
                  <a:cubicBezTo>
                    <a:pt x="2483" y="1802"/>
                    <a:pt x="2490" y="1810"/>
                    <a:pt x="2498" y="1810"/>
                  </a:cubicBezTo>
                  <a:cubicBezTo>
                    <a:pt x="2506" y="1818"/>
                    <a:pt x="2506" y="1826"/>
                    <a:pt x="2514" y="1818"/>
                  </a:cubicBezTo>
                  <a:cubicBezTo>
                    <a:pt x="2530" y="1810"/>
                    <a:pt x="2538" y="1810"/>
                    <a:pt x="2546" y="1818"/>
                  </a:cubicBezTo>
                  <a:cubicBezTo>
                    <a:pt x="2546" y="1826"/>
                    <a:pt x="2546" y="1834"/>
                    <a:pt x="2546" y="1849"/>
                  </a:cubicBezTo>
                  <a:cubicBezTo>
                    <a:pt x="2530" y="1881"/>
                    <a:pt x="2530" y="1913"/>
                    <a:pt x="2538" y="1936"/>
                  </a:cubicBezTo>
                  <a:cubicBezTo>
                    <a:pt x="2546" y="1960"/>
                    <a:pt x="2577" y="1992"/>
                    <a:pt x="2585" y="1992"/>
                  </a:cubicBezTo>
                  <a:lnTo>
                    <a:pt x="2585" y="1992"/>
                  </a:lnTo>
                  <a:cubicBezTo>
                    <a:pt x="2593" y="1992"/>
                    <a:pt x="2593" y="1984"/>
                    <a:pt x="2601" y="1984"/>
                  </a:cubicBezTo>
                  <a:cubicBezTo>
                    <a:pt x="2609" y="1984"/>
                    <a:pt x="2609" y="2000"/>
                    <a:pt x="2609" y="2007"/>
                  </a:cubicBezTo>
                  <a:cubicBezTo>
                    <a:pt x="2609" y="2023"/>
                    <a:pt x="2609" y="2023"/>
                    <a:pt x="2625" y="2031"/>
                  </a:cubicBezTo>
                  <a:lnTo>
                    <a:pt x="2633" y="2031"/>
                  </a:lnTo>
                  <a:cubicBezTo>
                    <a:pt x="2656" y="2039"/>
                    <a:pt x="2656" y="2047"/>
                    <a:pt x="2656" y="2071"/>
                  </a:cubicBezTo>
                  <a:lnTo>
                    <a:pt x="2656" y="2071"/>
                  </a:lnTo>
                  <a:cubicBezTo>
                    <a:pt x="2664" y="2102"/>
                    <a:pt x="2688" y="2150"/>
                    <a:pt x="2712" y="2189"/>
                  </a:cubicBezTo>
                  <a:cubicBezTo>
                    <a:pt x="2728" y="2205"/>
                    <a:pt x="2728" y="2221"/>
                    <a:pt x="2736" y="2229"/>
                  </a:cubicBezTo>
                  <a:cubicBezTo>
                    <a:pt x="2743" y="2260"/>
                    <a:pt x="2751" y="2269"/>
                    <a:pt x="2767" y="2269"/>
                  </a:cubicBezTo>
                  <a:cubicBezTo>
                    <a:pt x="2775" y="2269"/>
                    <a:pt x="2783" y="2269"/>
                    <a:pt x="2791" y="2260"/>
                  </a:cubicBezTo>
                  <a:cubicBezTo>
                    <a:pt x="2807" y="2260"/>
                    <a:pt x="2823" y="2253"/>
                    <a:pt x="2838" y="2253"/>
                  </a:cubicBezTo>
                  <a:cubicBezTo>
                    <a:pt x="2862" y="2253"/>
                    <a:pt x="2878" y="2260"/>
                    <a:pt x="2894" y="2276"/>
                  </a:cubicBezTo>
                  <a:cubicBezTo>
                    <a:pt x="2933" y="2316"/>
                    <a:pt x="2965" y="2355"/>
                    <a:pt x="2981" y="2387"/>
                  </a:cubicBezTo>
                  <a:cubicBezTo>
                    <a:pt x="2996" y="2419"/>
                    <a:pt x="3012" y="2434"/>
                    <a:pt x="3036" y="2442"/>
                  </a:cubicBezTo>
                  <a:cubicBezTo>
                    <a:pt x="3036" y="2442"/>
                    <a:pt x="3036" y="2450"/>
                    <a:pt x="3044" y="2450"/>
                  </a:cubicBezTo>
                  <a:cubicBezTo>
                    <a:pt x="3052" y="2458"/>
                    <a:pt x="3076" y="2474"/>
                    <a:pt x="3091" y="2474"/>
                  </a:cubicBezTo>
                  <a:cubicBezTo>
                    <a:pt x="3099" y="2474"/>
                    <a:pt x="3099" y="2474"/>
                    <a:pt x="3107" y="2466"/>
                  </a:cubicBezTo>
                  <a:cubicBezTo>
                    <a:pt x="3115" y="2466"/>
                    <a:pt x="3123" y="2466"/>
                    <a:pt x="3123" y="2474"/>
                  </a:cubicBezTo>
                  <a:cubicBezTo>
                    <a:pt x="3131" y="2482"/>
                    <a:pt x="3131" y="2490"/>
                    <a:pt x="3123" y="2498"/>
                  </a:cubicBezTo>
                  <a:cubicBezTo>
                    <a:pt x="3115" y="2498"/>
                    <a:pt x="3115" y="2506"/>
                    <a:pt x="3115" y="2506"/>
                  </a:cubicBezTo>
                  <a:cubicBezTo>
                    <a:pt x="3107" y="2513"/>
                    <a:pt x="3107" y="2513"/>
                    <a:pt x="3099" y="2513"/>
                  </a:cubicBezTo>
                  <a:cubicBezTo>
                    <a:pt x="3099" y="2513"/>
                    <a:pt x="3091" y="2513"/>
                    <a:pt x="3083" y="2506"/>
                  </a:cubicBezTo>
                  <a:cubicBezTo>
                    <a:pt x="3067" y="2498"/>
                    <a:pt x="3060" y="2490"/>
                    <a:pt x="3052" y="2490"/>
                  </a:cubicBezTo>
                  <a:cubicBezTo>
                    <a:pt x="3044" y="2490"/>
                    <a:pt x="3044" y="2490"/>
                    <a:pt x="3036" y="2498"/>
                  </a:cubicBezTo>
                  <a:lnTo>
                    <a:pt x="3028" y="2506"/>
                  </a:lnTo>
                  <a:cubicBezTo>
                    <a:pt x="3020" y="2513"/>
                    <a:pt x="3012" y="2529"/>
                    <a:pt x="3012" y="2529"/>
                  </a:cubicBezTo>
                  <a:cubicBezTo>
                    <a:pt x="3012" y="2537"/>
                    <a:pt x="3028" y="2545"/>
                    <a:pt x="3044" y="2553"/>
                  </a:cubicBezTo>
                  <a:cubicBezTo>
                    <a:pt x="3067" y="2561"/>
                    <a:pt x="3083" y="2569"/>
                    <a:pt x="3083" y="2569"/>
                  </a:cubicBezTo>
                  <a:cubicBezTo>
                    <a:pt x="3091" y="2569"/>
                    <a:pt x="3091" y="2569"/>
                    <a:pt x="3091" y="2561"/>
                  </a:cubicBezTo>
                  <a:cubicBezTo>
                    <a:pt x="3099" y="2561"/>
                    <a:pt x="3107" y="2553"/>
                    <a:pt x="3115" y="2553"/>
                  </a:cubicBezTo>
                  <a:cubicBezTo>
                    <a:pt x="3123" y="2553"/>
                    <a:pt x="3123" y="2545"/>
                    <a:pt x="3131" y="2545"/>
                  </a:cubicBezTo>
                  <a:cubicBezTo>
                    <a:pt x="3139" y="2537"/>
                    <a:pt x="3147" y="2529"/>
                    <a:pt x="3178" y="2537"/>
                  </a:cubicBezTo>
                  <a:cubicBezTo>
                    <a:pt x="3186" y="2537"/>
                    <a:pt x="3186" y="2537"/>
                    <a:pt x="3186" y="2537"/>
                  </a:cubicBezTo>
                  <a:cubicBezTo>
                    <a:pt x="3202" y="2537"/>
                    <a:pt x="3210" y="2545"/>
                    <a:pt x="3218" y="2545"/>
                  </a:cubicBezTo>
                  <a:cubicBezTo>
                    <a:pt x="3226" y="2545"/>
                    <a:pt x="3234" y="2537"/>
                    <a:pt x="3241" y="2529"/>
                  </a:cubicBezTo>
                  <a:cubicBezTo>
                    <a:pt x="3249" y="2506"/>
                    <a:pt x="3265" y="2474"/>
                    <a:pt x="3289" y="2474"/>
                  </a:cubicBezTo>
                  <a:close/>
                  <a:moveTo>
                    <a:pt x="3265" y="1944"/>
                  </a:moveTo>
                  <a:lnTo>
                    <a:pt x="3265" y="1944"/>
                  </a:lnTo>
                  <a:cubicBezTo>
                    <a:pt x="3265" y="1944"/>
                    <a:pt x="3257" y="1944"/>
                    <a:pt x="3257" y="1936"/>
                  </a:cubicBezTo>
                  <a:cubicBezTo>
                    <a:pt x="3249" y="1936"/>
                    <a:pt x="3241" y="1936"/>
                    <a:pt x="3226" y="1936"/>
                  </a:cubicBezTo>
                  <a:cubicBezTo>
                    <a:pt x="3194" y="1929"/>
                    <a:pt x="3194" y="1921"/>
                    <a:pt x="3186" y="1905"/>
                  </a:cubicBezTo>
                  <a:cubicBezTo>
                    <a:pt x="3186" y="1897"/>
                    <a:pt x="3178" y="1897"/>
                    <a:pt x="3178" y="1889"/>
                  </a:cubicBezTo>
                  <a:cubicBezTo>
                    <a:pt x="3162" y="1865"/>
                    <a:pt x="3154" y="1865"/>
                    <a:pt x="3131" y="1857"/>
                  </a:cubicBezTo>
                  <a:lnTo>
                    <a:pt x="3123" y="1857"/>
                  </a:lnTo>
                  <a:cubicBezTo>
                    <a:pt x="3115" y="1857"/>
                    <a:pt x="3107" y="1849"/>
                    <a:pt x="3107" y="1841"/>
                  </a:cubicBezTo>
                  <a:cubicBezTo>
                    <a:pt x="3099" y="1834"/>
                    <a:pt x="3107" y="1826"/>
                    <a:pt x="3107" y="1818"/>
                  </a:cubicBezTo>
                  <a:cubicBezTo>
                    <a:pt x="3115" y="1818"/>
                    <a:pt x="3115" y="1810"/>
                    <a:pt x="3115" y="1810"/>
                  </a:cubicBezTo>
                  <a:cubicBezTo>
                    <a:pt x="3123" y="1786"/>
                    <a:pt x="3162" y="1754"/>
                    <a:pt x="3170" y="1747"/>
                  </a:cubicBezTo>
                  <a:cubicBezTo>
                    <a:pt x="3186" y="1731"/>
                    <a:pt x="3194" y="1723"/>
                    <a:pt x="3194" y="1707"/>
                  </a:cubicBezTo>
                  <a:cubicBezTo>
                    <a:pt x="3194" y="1691"/>
                    <a:pt x="3218" y="1683"/>
                    <a:pt x="3218" y="1683"/>
                  </a:cubicBezTo>
                  <a:cubicBezTo>
                    <a:pt x="3218" y="1683"/>
                    <a:pt x="3218" y="1683"/>
                    <a:pt x="3226" y="1683"/>
                  </a:cubicBezTo>
                  <a:cubicBezTo>
                    <a:pt x="3241" y="1683"/>
                    <a:pt x="3289" y="1754"/>
                    <a:pt x="3297" y="1770"/>
                  </a:cubicBezTo>
                  <a:cubicBezTo>
                    <a:pt x="3313" y="1794"/>
                    <a:pt x="3320" y="1841"/>
                    <a:pt x="3305" y="1857"/>
                  </a:cubicBezTo>
                  <a:cubicBezTo>
                    <a:pt x="3305" y="1857"/>
                    <a:pt x="3305" y="1857"/>
                    <a:pt x="3297" y="1857"/>
                  </a:cubicBezTo>
                  <a:cubicBezTo>
                    <a:pt x="3289" y="1865"/>
                    <a:pt x="3281" y="1873"/>
                    <a:pt x="3281" y="1913"/>
                  </a:cubicBezTo>
                  <a:cubicBezTo>
                    <a:pt x="3281" y="1929"/>
                    <a:pt x="3281" y="1944"/>
                    <a:pt x="3265" y="1944"/>
                  </a:cubicBezTo>
                  <a:close/>
                  <a:moveTo>
                    <a:pt x="3226" y="1691"/>
                  </a:moveTo>
                  <a:lnTo>
                    <a:pt x="3226" y="1691"/>
                  </a:lnTo>
                  <a:lnTo>
                    <a:pt x="3226" y="1691"/>
                  </a:lnTo>
                  <a:cubicBezTo>
                    <a:pt x="3218" y="1691"/>
                    <a:pt x="3202" y="1699"/>
                    <a:pt x="3202" y="1707"/>
                  </a:cubicBezTo>
                  <a:cubicBezTo>
                    <a:pt x="3202" y="1723"/>
                    <a:pt x="3194" y="1739"/>
                    <a:pt x="3178" y="1747"/>
                  </a:cubicBezTo>
                  <a:cubicBezTo>
                    <a:pt x="3162" y="1763"/>
                    <a:pt x="3123" y="1794"/>
                    <a:pt x="3123" y="1810"/>
                  </a:cubicBezTo>
                  <a:cubicBezTo>
                    <a:pt x="3123" y="1818"/>
                    <a:pt x="3115" y="1818"/>
                    <a:pt x="3115" y="1826"/>
                  </a:cubicBezTo>
                  <a:cubicBezTo>
                    <a:pt x="3115" y="1834"/>
                    <a:pt x="3107" y="1834"/>
                    <a:pt x="3107" y="1841"/>
                  </a:cubicBezTo>
                  <a:cubicBezTo>
                    <a:pt x="3115" y="1841"/>
                    <a:pt x="3115" y="1849"/>
                    <a:pt x="3123" y="1849"/>
                  </a:cubicBezTo>
                  <a:cubicBezTo>
                    <a:pt x="3131" y="1849"/>
                    <a:pt x="3131" y="1849"/>
                    <a:pt x="3139" y="1849"/>
                  </a:cubicBezTo>
                  <a:cubicBezTo>
                    <a:pt x="3154" y="1857"/>
                    <a:pt x="3162" y="1857"/>
                    <a:pt x="3178" y="1881"/>
                  </a:cubicBezTo>
                  <a:cubicBezTo>
                    <a:pt x="3186" y="1889"/>
                    <a:pt x="3186" y="1897"/>
                    <a:pt x="3194" y="1905"/>
                  </a:cubicBezTo>
                  <a:cubicBezTo>
                    <a:pt x="3194" y="1913"/>
                    <a:pt x="3202" y="1921"/>
                    <a:pt x="3226" y="1929"/>
                  </a:cubicBezTo>
                  <a:cubicBezTo>
                    <a:pt x="3241" y="1929"/>
                    <a:pt x="3249" y="1929"/>
                    <a:pt x="3257" y="1929"/>
                  </a:cubicBezTo>
                  <a:cubicBezTo>
                    <a:pt x="3265" y="1936"/>
                    <a:pt x="3265" y="1936"/>
                    <a:pt x="3265" y="1936"/>
                  </a:cubicBezTo>
                  <a:cubicBezTo>
                    <a:pt x="3273" y="1936"/>
                    <a:pt x="3273" y="1936"/>
                    <a:pt x="3273" y="1913"/>
                  </a:cubicBezTo>
                  <a:cubicBezTo>
                    <a:pt x="3273" y="1873"/>
                    <a:pt x="3281" y="1865"/>
                    <a:pt x="3297" y="1857"/>
                  </a:cubicBezTo>
                  <a:cubicBezTo>
                    <a:pt x="3297" y="1849"/>
                    <a:pt x="3297" y="1849"/>
                    <a:pt x="3297" y="1849"/>
                  </a:cubicBezTo>
                  <a:cubicBezTo>
                    <a:pt x="3313" y="1841"/>
                    <a:pt x="3305" y="1802"/>
                    <a:pt x="3289" y="1778"/>
                  </a:cubicBezTo>
                  <a:cubicBezTo>
                    <a:pt x="3273" y="1747"/>
                    <a:pt x="3234" y="1691"/>
                    <a:pt x="3226" y="1691"/>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81" name="Freeform 405"/>
            <p:cNvSpPr>
              <a:spLocks noChangeArrowheads="1"/>
            </p:cNvSpPr>
            <p:nvPr/>
          </p:nvSpPr>
          <p:spPr bwMode="auto">
            <a:xfrm>
              <a:off x="18459597" y="7940302"/>
              <a:ext cx="707387" cy="1231552"/>
            </a:xfrm>
            <a:custGeom>
              <a:avLst/>
              <a:gdLst>
                <a:gd name="T0" fmla="*/ 1273 w 1345"/>
                <a:gd name="T1" fmla="*/ 87 h 2341"/>
                <a:gd name="T2" fmla="*/ 1273 w 1345"/>
                <a:gd name="T3" fmla="*/ 87 h 2341"/>
                <a:gd name="T4" fmla="*/ 1257 w 1345"/>
                <a:gd name="T5" fmla="*/ 39 h 2341"/>
                <a:gd name="T6" fmla="*/ 1233 w 1345"/>
                <a:gd name="T7" fmla="*/ 0 h 2341"/>
                <a:gd name="T8" fmla="*/ 450 w 1345"/>
                <a:gd name="T9" fmla="*/ 63 h 2341"/>
                <a:gd name="T10" fmla="*/ 427 w 1345"/>
                <a:gd name="T11" fmla="*/ 110 h 2341"/>
                <a:gd name="T12" fmla="*/ 411 w 1345"/>
                <a:gd name="T13" fmla="*/ 142 h 2341"/>
                <a:gd name="T14" fmla="*/ 363 w 1345"/>
                <a:gd name="T15" fmla="*/ 174 h 2341"/>
                <a:gd name="T16" fmla="*/ 340 w 1345"/>
                <a:gd name="T17" fmla="*/ 276 h 2341"/>
                <a:gd name="T18" fmla="*/ 324 w 1345"/>
                <a:gd name="T19" fmla="*/ 348 h 2341"/>
                <a:gd name="T20" fmla="*/ 284 w 1345"/>
                <a:gd name="T21" fmla="*/ 395 h 2341"/>
                <a:gd name="T22" fmla="*/ 213 w 1345"/>
                <a:gd name="T23" fmla="*/ 458 h 2341"/>
                <a:gd name="T24" fmla="*/ 213 w 1345"/>
                <a:gd name="T25" fmla="*/ 498 h 2341"/>
                <a:gd name="T26" fmla="*/ 213 w 1345"/>
                <a:gd name="T27" fmla="*/ 529 h 2341"/>
                <a:gd name="T28" fmla="*/ 190 w 1345"/>
                <a:gd name="T29" fmla="*/ 561 h 2341"/>
                <a:gd name="T30" fmla="*/ 150 w 1345"/>
                <a:gd name="T31" fmla="*/ 593 h 2341"/>
                <a:gd name="T32" fmla="*/ 150 w 1345"/>
                <a:gd name="T33" fmla="*/ 672 h 2341"/>
                <a:gd name="T34" fmla="*/ 126 w 1345"/>
                <a:gd name="T35" fmla="*/ 735 h 2341"/>
                <a:gd name="T36" fmla="*/ 126 w 1345"/>
                <a:gd name="T37" fmla="*/ 806 h 2341"/>
                <a:gd name="T38" fmla="*/ 142 w 1345"/>
                <a:gd name="T39" fmla="*/ 869 h 2341"/>
                <a:gd name="T40" fmla="*/ 166 w 1345"/>
                <a:gd name="T41" fmla="*/ 932 h 2341"/>
                <a:gd name="T42" fmla="*/ 158 w 1345"/>
                <a:gd name="T43" fmla="*/ 988 h 2341"/>
                <a:gd name="T44" fmla="*/ 158 w 1345"/>
                <a:gd name="T45" fmla="*/ 1043 h 2341"/>
                <a:gd name="T46" fmla="*/ 190 w 1345"/>
                <a:gd name="T47" fmla="*/ 1106 h 2341"/>
                <a:gd name="T48" fmla="*/ 166 w 1345"/>
                <a:gd name="T49" fmla="*/ 1178 h 2341"/>
                <a:gd name="T50" fmla="*/ 205 w 1345"/>
                <a:gd name="T51" fmla="*/ 1257 h 2341"/>
                <a:gd name="T52" fmla="*/ 213 w 1345"/>
                <a:gd name="T53" fmla="*/ 1296 h 2341"/>
                <a:gd name="T54" fmla="*/ 221 w 1345"/>
                <a:gd name="T55" fmla="*/ 1336 h 2341"/>
                <a:gd name="T56" fmla="*/ 253 w 1345"/>
                <a:gd name="T57" fmla="*/ 1383 h 2341"/>
                <a:gd name="T58" fmla="*/ 166 w 1345"/>
                <a:gd name="T59" fmla="*/ 1431 h 2341"/>
                <a:gd name="T60" fmla="*/ 221 w 1345"/>
                <a:gd name="T61" fmla="*/ 1470 h 2341"/>
                <a:gd name="T62" fmla="*/ 174 w 1345"/>
                <a:gd name="T63" fmla="*/ 1565 h 2341"/>
                <a:gd name="T64" fmla="*/ 142 w 1345"/>
                <a:gd name="T65" fmla="*/ 1596 h 2341"/>
                <a:gd name="T66" fmla="*/ 134 w 1345"/>
                <a:gd name="T67" fmla="*/ 1644 h 2341"/>
                <a:gd name="T68" fmla="*/ 103 w 1345"/>
                <a:gd name="T69" fmla="*/ 1660 h 2341"/>
                <a:gd name="T70" fmla="*/ 103 w 1345"/>
                <a:gd name="T71" fmla="*/ 1699 h 2341"/>
                <a:gd name="T72" fmla="*/ 63 w 1345"/>
                <a:gd name="T73" fmla="*/ 1723 h 2341"/>
                <a:gd name="T74" fmla="*/ 55 w 1345"/>
                <a:gd name="T75" fmla="*/ 1786 h 2341"/>
                <a:gd name="T76" fmla="*/ 39 w 1345"/>
                <a:gd name="T77" fmla="*/ 1826 h 2341"/>
                <a:gd name="T78" fmla="*/ 31 w 1345"/>
                <a:gd name="T79" fmla="*/ 1889 h 2341"/>
                <a:gd name="T80" fmla="*/ 15 w 1345"/>
                <a:gd name="T81" fmla="*/ 1929 h 2341"/>
                <a:gd name="T82" fmla="*/ 31 w 1345"/>
                <a:gd name="T83" fmla="*/ 1984 h 2341"/>
                <a:gd name="T84" fmla="*/ 39 w 1345"/>
                <a:gd name="T85" fmla="*/ 2000 h 2341"/>
                <a:gd name="T86" fmla="*/ 774 w 1345"/>
                <a:gd name="T87" fmla="*/ 1968 h 2341"/>
                <a:gd name="T88" fmla="*/ 790 w 1345"/>
                <a:gd name="T89" fmla="*/ 1992 h 2341"/>
                <a:gd name="T90" fmla="*/ 759 w 1345"/>
                <a:gd name="T91" fmla="*/ 2118 h 2341"/>
                <a:gd name="T92" fmla="*/ 830 w 1345"/>
                <a:gd name="T93" fmla="*/ 2205 h 2341"/>
                <a:gd name="T94" fmla="*/ 917 w 1345"/>
                <a:gd name="T95" fmla="*/ 2340 h 2341"/>
                <a:gd name="T96" fmla="*/ 933 w 1345"/>
                <a:gd name="T97" fmla="*/ 2324 h 2341"/>
                <a:gd name="T98" fmla="*/ 988 w 1345"/>
                <a:gd name="T99" fmla="*/ 2261 h 2341"/>
                <a:gd name="T100" fmla="*/ 1059 w 1345"/>
                <a:gd name="T101" fmla="*/ 2245 h 2341"/>
                <a:gd name="T102" fmla="*/ 1154 w 1345"/>
                <a:gd name="T103" fmla="*/ 2205 h 2341"/>
                <a:gd name="T104" fmla="*/ 1265 w 1345"/>
                <a:gd name="T105" fmla="*/ 2213 h 2341"/>
                <a:gd name="T106" fmla="*/ 1328 w 1345"/>
                <a:gd name="T107" fmla="*/ 2213 h 2341"/>
                <a:gd name="T108" fmla="*/ 1344 w 1345"/>
                <a:gd name="T109" fmla="*/ 2205 h 2341"/>
                <a:gd name="T110" fmla="*/ 1257 w 1345"/>
                <a:gd name="T111" fmla="*/ 1541 h 2341"/>
                <a:gd name="T112" fmla="*/ 1273 w 1345"/>
                <a:gd name="T113" fmla="*/ 87 h 2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5" h="2341">
                  <a:moveTo>
                    <a:pt x="1273" y="87"/>
                  </a:moveTo>
                  <a:lnTo>
                    <a:pt x="1273" y="87"/>
                  </a:lnTo>
                  <a:cubicBezTo>
                    <a:pt x="1273" y="71"/>
                    <a:pt x="1288" y="63"/>
                    <a:pt x="1257" y="39"/>
                  </a:cubicBezTo>
                  <a:cubicBezTo>
                    <a:pt x="1249" y="31"/>
                    <a:pt x="1241" y="15"/>
                    <a:pt x="1233" y="0"/>
                  </a:cubicBezTo>
                  <a:cubicBezTo>
                    <a:pt x="940" y="31"/>
                    <a:pt x="664" y="55"/>
                    <a:pt x="450" y="63"/>
                  </a:cubicBezTo>
                  <a:cubicBezTo>
                    <a:pt x="450" y="63"/>
                    <a:pt x="427" y="71"/>
                    <a:pt x="427" y="110"/>
                  </a:cubicBezTo>
                  <a:cubicBezTo>
                    <a:pt x="427" y="142"/>
                    <a:pt x="427" y="134"/>
                    <a:pt x="411" y="142"/>
                  </a:cubicBezTo>
                  <a:cubicBezTo>
                    <a:pt x="395" y="142"/>
                    <a:pt x="371" y="142"/>
                    <a:pt x="363" y="174"/>
                  </a:cubicBezTo>
                  <a:cubicBezTo>
                    <a:pt x="363" y="205"/>
                    <a:pt x="355" y="261"/>
                    <a:pt x="340" y="276"/>
                  </a:cubicBezTo>
                  <a:cubicBezTo>
                    <a:pt x="324" y="292"/>
                    <a:pt x="324" y="316"/>
                    <a:pt x="324" y="348"/>
                  </a:cubicBezTo>
                  <a:cubicBezTo>
                    <a:pt x="324" y="371"/>
                    <a:pt x="316" y="387"/>
                    <a:pt x="284" y="395"/>
                  </a:cubicBezTo>
                  <a:cubicBezTo>
                    <a:pt x="253" y="403"/>
                    <a:pt x="213" y="426"/>
                    <a:pt x="213" y="458"/>
                  </a:cubicBezTo>
                  <a:cubicBezTo>
                    <a:pt x="221" y="482"/>
                    <a:pt x="229" y="490"/>
                    <a:pt x="213" y="498"/>
                  </a:cubicBezTo>
                  <a:cubicBezTo>
                    <a:pt x="205" y="514"/>
                    <a:pt x="205" y="521"/>
                    <a:pt x="213" y="529"/>
                  </a:cubicBezTo>
                  <a:cubicBezTo>
                    <a:pt x="221" y="545"/>
                    <a:pt x="213" y="561"/>
                    <a:pt x="190" y="561"/>
                  </a:cubicBezTo>
                  <a:cubicBezTo>
                    <a:pt x="166" y="561"/>
                    <a:pt x="150" y="561"/>
                    <a:pt x="150" y="593"/>
                  </a:cubicBezTo>
                  <a:cubicBezTo>
                    <a:pt x="158" y="624"/>
                    <a:pt x="181" y="664"/>
                    <a:pt x="150" y="672"/>
                  </a:cubicBezTo>
                  <a:cubicBezTo>
                    <a:pt x="126" y="688"/>
                    <a:pt x="126" y="719"/>
                    <a:pt x="126" y="735"/>
                  </a:cubicBezTo>
                  <a:cubicBezTo>
                    <a:pt x="126" y="759"/>
                    <a:pt x="142" y="790"/>
                    <a:pt x="126" y="806"/>
                  </a:cubicBezTo>
                  <a:cubicBezTo>
                    <a:pt x="110" y="822"/>
                    <a:pt x="118" y="846"/>
                    <a:pt x="142" y="869"/>
                  </a:cubicBezTo>
                  <a:cubicBezTo>
                    <a:pt x="166" y="901"/>
                    <a:pt x="174" y="909"/>
                    <a:pt x="166" y="932"/>
                  </a:cubicBezTo>
                  <a:cubicBezTo>
                    <a:pt x="158" y="956"/>
                    <a:pt x="150" y="972"/>
                    <a:pt x="158" y="988"/>
                  </a:cubicBezTo>
                  <a:cubicBezTo>
                    <a:pt x="174" y="1012"/>
                    <a:pt x="142" y="996"/>
                    <a:pt x="158" y="1043"/>
                  </a:cubicBezTo>
                  <a:cubicBezTo>
                    <a:pt x="166" y="1091"/>
                    <a:pt x="181" y="1091"/>
                    <a:pt x="190" y="1106"/>
                  </a:cubicBezTo>
                  <a:cubicBezTo>
                    <a:pt x="190" y="1130"/>
                    <a:pt x="150" y="1162"/>
                    <a:pt x="166" y="1178"/>
                  </a:cubicBezTo>
                  <a:cubicBezTo>
                    <a:pt x="181" y="1193"/>
                    <a:pt x="158" y="1265"/>
                    <a:pt x="205" y="1257"/>
                  </a:cubicBezTo>
                  <a:cubicBezTo>
                    <a:pt x="205" y="1257"/>
                    <a:pt x="221" y="1280"/>
                    <a:pt x="213" y="1296"/>
                  </a:cubicBezTo>
                  <a:cubicBezTo>
                    <a:pt x="205" y="1320"/>
                    <a:pt x="190" y="1320"/>
                    <a:pt x="221" y="1336"/>
                  </a:cubicBezTo>
                  <a:cubicBezTo>
                    <a:pt x="261" y="1352"/>
                    <a:pt x="276" y="1375"/>
                    <a:pt x="253" y="1383"/>
                  </a:cubicBezTo>
                  <a:cubicBezTo>
                    <a:pt x="237" y="1383"/>
                    <a:pt x="126" y="1407"/>
                    <a:pt x="166" y="1431"/>
                  </a:cubicBezTo>
                  <a:cubicBezTo>
                    <a:pt x="213" y="1454"/>
                    <a:pt x="229" y="1446"/>
                    <a:pt x="221" y="1470"/>
                  </a:cubicBezTo>
                  <a:cubicBezTo>
                    <a:pt x="221" y="1494"/>
                    <a:pt x="181" y="1557"/>
                    <a:pt x="174" y="1565"/>
                  </a:cubicBezTo>
                  <a:cubicBezTo>
                    <a:pt x="158" y="1573"/>
                    <a:pt x="134" y="1565"/>
                    <a:pt x="142" y="1596"/>
                  </a:cubicBezTo>
                  <a:cubicBezTo>
                    <a:pt x="142" y="1628"/>
                    <a:pt x="142" y="1636"/>
                    <a:pt x="134" y="1644"/>
                  </a:cubicBezTo>
                  <a:cubicBezTo>
                    <a:pt x="126" y="1644"/>
                    <a:pt x="95" y="1636"/>
                    <a:pt x="103" y="1660"/>
                  </a:cubicBezTo>
                  <a:cubicBezTo>
                    <a:pt x="103" y="1676"/>
                    <a:pt x="118" y="1699"/>
                    <a:pt x="103" y="1699"/>
                  </a:cubicBezTo>
                  <a:cubicBezTo>
                    <a:pt x="87" y="1707"/>
                    <a:pt x="63" y="1699"/>
                    <a:pt x="63" y="1723"/>
                  </a:cubicBezTo>
                  <a:cubicBezTo>
                    <a:pt x="63" y="1747"/>
                    <a:pt x="63" y="1786"/>
                    <a:pt x="55" y="1786"/>
                  </a:cubicBezTo>
                  <a:cubicBezTo>
                    <a:pt x="47" y="1786"/>
                    <a:pt x="31" y="1810"/>
                    <a:pt x="39" y="1826"/>
                  </a:cubicBezTo>
                  <a:cubicBezTo>
                    <a:pt x="47" y="1842"/>
                    <a:pt x="47" y="1881"/>
                    <a:pt x="31" y="1889"/>
                  </a:cubicBezTo>
                  <a:cubicBezTo>
                    <a:pt x="23" y="1897"/>
                    <a:pt x="0" y="1913"/>
                    <a:pt x="15" y="1929"/>
                  </a:cubicBezTo>
                  <a:cubicBezTo>
                    <a:pt x="31" y="1952"/>
                    <a:pt x="39" y="1976"/>
                    <a:pt x="31" y="1984"/>
                  </a:cubicBezTo>
                  <a:cubicBezTo>
                    <a:pt x="23" y="1992"/>
                    <a:pt x="15" y="2000"/>
                    <a:pt x="39" y="2000"/>
                  </a:cubicBezTo>
                  <a:cubicBezTo>
                    <a:pt x="55" y="2008"/>
                    <a:pt x="774" y="1968"/>
                    <a:pt x="774" y="1968"/>
                  </a:cubicBezTo>
                  <a:cubicBezTo>
                    <a:pt x="774" y="1968"/>
                    <a:pt x="806" y="1976"/>
                    <a:pt x="790" y="1992"/>
                  </a:cubicBezTo>
                  <a:cubicBezTo>
                    <a:pt x="782" y="2008"/>
                    <a:pt x="719" y="2063"/>
                    <a:pt x="759" y="2118"/>
                  </a:cubicBezTo>
                  <a:cubicBezTo>
                    <a:pt x="798" y="2174"/>
                    <a:pt x="822" y="2174"/>
                    <a:pt x="830" y="2205"/>
                  </a:cubicBezTo>
                  <a:cubicBezTo>
                    <a:pt x="846" y="2245"/>
                    <a:pt x="909" y="2332"/>
                    <a:pt x="917" y="2340"/>
                  </a:cubicBezTo>
                  <a:cubicBezTo>
                    <a:pt x="917" y="2340"/>
                    <a:pt x="925" y="2332"/>
                    <a:pt x="933" y="2324"/>
                  </a:cubicBezTo>
                  <a:cubicBezTo>
                    <a:pt x="956" y="2292"/>
                    <a:pt x="964" y="2284"/>
                    <a:pt x="988" y="2261"/>
                  </a:cubicBezTo>
                  <a:cubicBezTo>
                    <a:pt x="1012" y="2237"/>
                    <a:pt x="1035" y="2261"/>
                    <a:pt x="1059" y="2245"/>
                  </a:cubicBezTo>
                  <a:cubicBezTo>
                    <a:pt x="1091" y="2229"/>
                    <a:pt x="1122" y="2189"/>
                    <a:pt x="1154" y="2205"/>
                  </a:cubicBezTo>
                  <a:cubicBezTo>
                    <a:pt x="1193" y="2213"/>
                    <a:pt x="1241" y="2229"/>
                    <a:pt x="1265" y="2213"/>
                  </a:cubicBezTo>
                  <a:cubicBezTo>
                    <a:pt x="1296" y="2197"/>
                    <a:pt x="1304" y="2237"/>
                    <a:pt x="1328" y="2213"/>
                  </a:cubicBezTo>
                  <a:cubicBezTo>
                    <a:pt x="1336" y="2213"/>
                    <a:pt x="1336" y="2213"/>
                    <a:pt x="1344" y="2205"/>
                  </a:cubicBezTo>
                  <a:cubicBezTo>
                    <a:pt x="1257" y="1541"/>
                    <a:pt x="1257" y="1541"/>
                    <a:pt x="1257" y="1541"/>
                  </a:cubicBezTo>
                  <a:cubicBezTo>
                    <a:pt x="1257" y="1541"/>
                    <a:pt x="1273" y="102"/>
                    <a:pt x="1273" y="87"/>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82" name="Freeform 406"/>
            <p:cNvSpPr>
              <a:spLocks noChangeArrowheads="1"/>
            </p:cNvSpPr>
            <p:nvPr/>
          </p:nvSpPr>
          <p:spPr bwMode="auto">
            <a:xfrm>
              <a:off x="18459597" y="7940302"/>
              <a:ext cx="707387" cy="1236191"/>
            </a:xfrm>
            <a:custGeom>
              <a:avLst/>
              <a:gdLst>
                <a:gd name="T0" fmla="*/ 893 w 1345"/>
                <a:gd name="T1" fmla="*/ 2324 h 2349"/>
                <a:gd name="T2" fmla="*/ 790 w 1345"/>
                <a:gd name="T3" fmla="*/ 1992 h 2349"/>
                <a:gd name="T4" fmla="*/ 47 w 1345"/>
                <a:gd name="T5" fmla="*/ 2008 h 2349"/>
                <a:gd name="T6" fmla="*/ 23 w 1345"/>
                <a:gd name="T7" fmla="*/ 1984 h 2349"/>
                <a:gd name="T8" fmla="*/ 39 w 1345"/>
                <a:gd name="T9" fmla="*/ 1881 h 2349"/>
                <a:gd name="T10" fmla="*/ 55 w 1345"/>
                <a:gd name="T11" fmla="*/ 1747 h 2349"/>
                <a:gd name="T12" fmla="*/ 103 w 1345"/>
                <a:gd name="T13" fmla="*/ 1683 h 2349"/>
                <a:gd name="T14" fmla="*/ 134 w 1345"/>
                <a:gd name="T15" fmla="*/ 1636 h 2349"/>
                <a:gd name="T16" fmla="*/ 221 w 1345"/>
                <a:gd name="T17" fmla="*/ 1470 h 2349"/>
                <a:gd name="T18" fmla="*/ 237 w 1345"/>
                <a:gd name="T19" fmla="*/ 1383 h 2349"/>
                <a:gd name="T20" fmla="*/ 197 w 1345"/>
                <a:gd name="T21" fmla="*/ 1328 h 2349"/>
                <a:gd name="T22" fmla="*/ 166 w 1345"/>
                <a:gd name="T23" fmla="*/ 1209 h 2349"/>
                <a:gd name="T24" fmla="*/ 174 w 1345"/>
                <a:gd name="T25" fmla="*/ 1099 h 2349"/>
                <a:gd name="T26" fmla="*/ 158 w 1345"/>
                <a:gd name="T27" fmla="*/ 948 h 2349"/>
                <a:gd name="T28" fmla="*/ 126 w 1345"/>
                <a:gd name="T29" fmla="*/ 806 h 2349"/>
                <a:gd name="T30" fmla="*/ 158 w 1345"/>
                <a:gd name="T31" fmla="*/ 624 h 2349"/>
                <a:gd name="T32" fmla="*/ 190 w 1345"/>
                <a:gd name="T33" fmla="*/ 561 h 2349"/>
                <a:gd name="T34" fmla="*/ 213 w 1345"/>
                <a:gd name="T35" fmla="*/ 498 h 2349"/>
                <a:gd name="T36" fmla="*/ 316 w 1345"/>
                <a:gd name="T37" fmla="*/ 348 h 2349"/>
                <a:gd name="T38" fmla="*/ 403 w 1345"/>
                <a:gd name="T39" fmla="*/ 134 h 2349"/>
                <a:gd name="T40" fmla="*/ 450 w 1345"/>
                <a:gd name="T41" fmla="*/ 63 h 2349"/>
                <a:gd name="T42" fmla="*/ 1233 w 1345"/>
                <a:gd name="T43" fmla="*/ 0 h 2349"/>
                <a:gd name="T44" fmla="*/ 1265 w 1345"/>
                <a:gd name="T45" fmla="*/ 1541 h 2349"/>
                <a:gd name="T46" fmla="*/ 1312 w 1345"/>
                <a:gd name="T47" fmla="*/ 2229 h 2349"/>
                <a:gd name="T48" fmla="*/ 1233 w 1345"/>
                <a:gd name="T49" fmla="*/ 2229 h 2349"/>
                <a:gd name="T50" fmla="*/ 1067 w 1345"/>
                <a:gd name="T51" fmla="*/ 2245 h 2349"/>
                <a:gd name="T52" fmla="*/ 964 w 1345"/>
                <a:gd name="T53" fmla="*/ 2292 h 2349"/>
                <a:gd name="T54" fmla="*/ 774 w 1345"/>
                <a:gd name="T55" fmla="*/ 1960 h 2349"/>
                <a:gd name="T56" fmla="*/ 798 w 1345"/>
                <a:gd name="T57" fmla="*/ 1992 h 2349"/>
                <a:gd name="T58" fmla="*/ 838 w 1345"/>
                <a:gd name="T59" fmla="*/ 2205 h 2349"/>
                <a:gd name="T60" fmla="*/ 956 w 1345"/>
                <a:gd name="T61" fmla="*/ 2292 h 2349"/>
                <a:gd name="T62" fmla="*/ 1035 w 1345"/>
                <a:gd name="T63" fmla="*/ 2245 h 2349"/>
                <a:gd name="T64" fmla="*/ 1162 w 1345"/>
                <a:gd name="T65" fmla="*/ 2197 h 2349"/>
                <a:gd name="T66" fmla="*/ 1296 w 1345"/>
                <a:gd name="T67" fmla="*/ 2213 h 2349"/>
                <a:gd name="T68" fmla="*/ 1257 w 1345"/>
                <a:gd name="T69" fmla="*/ 1541 h 2349"/>
                <a:gd name="T70" fmla="*/ 1233 w 1345"/>
                <a:gd name="T71" fmla="*/ 8 h 2349"/>
                <a:gd name="T72" fmla="*/ 411 w 1345"/>
                <a:gd name="T73" fmla="*/ 142 h 2349"/>
                <a:gd name="T74" fmla="*/ 340 w 1345"/>
                <a:gd name="T75" fmla="*/ 276 h 2349"/>
                <a:gd name="T76" fmla="*/ 221 w 1345"/>
                <a:gd name="T77" fmla="*/ 474 h 2349"/>
                <a:gd name="T78" fmla="*/ 221 w 1345"/>
                <a:gd name="T79" fmla="*/ 553 h 2349"/>
                <a:gd name="T80" fmla="*/ 158 w 1345"/>
                <a:gd name="T81" fmla="*/ 593 h 2349"/>
                <a:gd name="T82" fmla="*/ 134 w 1345"/>
                <a:gd name="T83" fmla="*/ 759 h 2349"/>
                <a:gd name="T84" fmla="*/ 174 w 1345"/>
                <a:gd name="T85" fmla="*/ 932 h 2349"/>
                <a:gd name="T86" fmla="*/ 158 w 1345"/>
                <a:gd name="T87" fmla="*/ 1043 h 2349"/>
                <a:gd name="T88" fmla="*/ 166 w 1345"/>
                <a:gd name="T89" fmla="*/ 1178 h 2349"/>
                <a:gd name="T90" fmla="*/ 205 w 1345"/>
                <a:gd name="T91" fmla="*/ 1257 h 2349"/>
                <a:gd name="T92" fmla="*/ 229 w 1345"/>
                <a:gd name="T93" fmla="*/ 1336 h 2349"/>
                <a:gd name="T94" fmla="*/ 158 w 1345"/>
                <a:gd name="T95" fmla="*/ 1415 h 2349"/>
                <a:gd name="T96" fmla="*/ 174 w 1345"/>
                <a:gd name="T97" fmla="*/ 1565 h 2349"/>
                <a:gd name="T98" fmla="*/ 126 w 1345"/>
                <a:gd name="T99" fmla="*/ 1644 h 2349"/>
                <a:gd name="T100" fmla="*/ 103 w 1345"/>
                <a:gd name="T101" fmla="*/ 1707 h 2349"/>
                <a:gd name="T102" fmla="*/ 55 w 1345"/>
                <a:gd name="T103" fmla="*/ 1794 h 2349"/>
                <a:gd name="T104" fmla="*/ 39 w 1345"/>
                <a:gd name="T105" fmla="*/ 1897 h 2349"/>
                <a:gd name="T106" fmla="*/ 31 w 1345"/>
                <a:gd name="T107" fmla="*/ 1984 h 2349"/>
                <a:gd name="T108" fmla="*/ 767 w 1345"/>
                <a:gd name="T109" fmla="*/ 1960 h 2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5" h="2349">
                  <a:moveTo>
                    <a:pt x="909" y="2348"/>
                  </a:moveTo>
                  <a:lnTo>
                    <a:pt x="909" y="2348"/>
                  </a:lnTo>
                  <a:cubicBezTo>
                    <a:pt x="909" y="2340"/>
                    <a:pt x="909" y="2340"/>
                    <a:pt x="909" y="2340"/>
                  </a:cubicBezTo>
                  <a:cubicBezTo>
                    <a:pt x="909" y="2340"/>
                    <a:pt x="901" y="2332"/>
                    <a:pt x="893" y="2324"/>
                  </a:cubicBezTo>
                  <a:cubicBezTo>
                    <a:pt x="877" y="2292"/>
                    <a:pt x="838" y="2237"/>
                    <a:pt x="830" y="2213"/>
                  </a:cubicBezTo>
                  <a:cubicBezTo>
                    <a:pt x="822" y="2189"/>
                    <a:pt x="814" y="2182"/>
                    <a:pt x="798" y="2174"/>
                  </a:cubicBezTo>
                  <a:cubicBezTo>
                    <a:pt x="790" y="2158"/>
                    <a:pt x="774" y="2150"/>
                    <a:pt x="759" y="2118"/>
                  </a:cubicBezTo>
                  <a:cubicBezTo>
                    <a:pt x="711" y="2063"/>
                    <a:pt x="767" y="2008"/>
                    <a:pt x="790" y="1992"/>
                  </a:cubicBezTo>
                  <a:lnTo>
                    <a:pt x="790" y="1992"/>
                  </a:lnTo>
                  <a:cubicBezTo>
                    <a:pt x="798" y="1984"/>
                    <a:pt x="790" y="1984"/>
                    <a:pt x="790" y="1984"/>
                  </a:cubicBezTo>
                  <a:cubicBezTo>
                    <a:pt x="790" y="1976"/>
                    <a:pt x="782" y="1968"/>
                    <a:pt x="767" y="1968"/>
                  </a:cubicBezTo>
                  <a:cubicBezTo>
                    <a:pt x="751" y="1968"/>
                    <a:pt x="118" y="2008"/>
                    <a:pt x="47" y="2008"/>
                  </a:cubicBezTo>
                  <a:cubicBezTo>
                    <a:pt x="39" y="2008"/>
                    <a:pt x="39" y="2008"/>
                    <a:pt x="39" y="2008"/>
                  </a:cubicBezTo>
                  <a:cubicBezTo>
                    <a:pt x="23" y="2008"/>
                    <a:pt x="23" y="2000"/>
                    <a:pt x="23" y="2000"/>
                  </a:cubicBezTo>
                  <a:cubicBezTo>
                    <a:pt x="15" y="1992"/>
                    <a:pt x="23" y="1992"/>
                    <a:pt x="23" y="1984"/>
                  </a:cubicBezTo>
                  <a:lnTo>
                    <a:pt x="23" y="1984"/>
                  </a:lnTo>
                  <a:cubicBezTo>
                    <a:pt x="31" y="1976"/>
                    <a:pt x="23" y="1952"/>
                    <a:pt x="8" y="1936"/>
                  </a:cubicBezTo>
                  <a:cubicBezTo>
                    <a:pt x="8" y="1929"/>
                    <a:pt x="0" y="1921"/>
                    <a:pt x="8" y="1913"/>
                  </a:cubicBezTo>
                  <a:cubicBezTo>
                    <a:pt x="8" y="1897"/>
                    <a:pt x="23" y="1889"/>
                    <a:pt x="31" y="1889"/>
                  </a:cubicBezTo>
                  <a:cubicBezTo>
                    <a:pt x="39" y="1889"/>
                    <a:pt x="39" y="1881"/>
                    <a:pt x="39" y="1881"/>
                  </a:cubicBezTo>
                  <a:cubicBezTo>
                    <a:pt x="47" y="1865"/>
                    <a:pt x="39" y="1834"/>
                    <a:pt x="39" y="1826"/>
                  </a:cubicBezTo>
                  <a:cubicBezTo>
                    <a:pt x="31" y="1818"/>
                    <a:pt x="31" y="1810"/>
                    <a:pt x="39" y="1802"/>
                  </a:cubicBezTo>
                  <a:cubicBezTo>
                    <a:pt x="39" y="1794"/>
                    <a:pt x="47" y="1786"/>
                    <a:pt x="55" y="1786"/>
                  </a:cubicBezTo>
                  <a:cubicBezTo>
                    <a:pt x="63" y="1786"/>
                    <a:pt x="55" y="1763"/>
                    <a:pt x="55" y="1747"/>
                  </a:cubicBezTo>
                  <a:cubicBezTo>
                    <a:pt x="55" y="1739"/>
                    <a:pt x="55" y="1731"/>
                    <a:pt x="55" y="1723"/>
                  </a:cubicBezTo>
                  <a:cubicBezTo>
                    <a:pt x="55" y="1707"/>
                    <a:pt x="79" y="1699"/>
                    <a:pt x="95" y="1699"/>
                  </a:cubicBezTo>
                  <a:lnTo>
                    <a:pt x="103" y="1699"/>
                  </a:lnTo>
                  <a:cubicBezTo>
                    <a:pt x="103" y="1699"/>
                    <a:pt x="103" y="1691"/>
                    <a:pt x="103" y="1683"/>
                  </a:cubicBezTo>
                  <a:cubicBezTo>
                    <a:pt x="103" y="1676"/>
                    <a:pt x="95" y="1668"/>
                    <a:pt x="95" y="1660"/>
                  </a:cubicBezTo>
                  <a:cubicBezTo>
                    <a:pt x="95" y="1652"/>
                    <a:pt x="95" y="1644"/>
                    <a:pt x="103" y="1644"/>
                  </a:cubicBezTo>
                  <a:cubicBezTo>
                    <a:pt x="103" y="1636"/>
                    <a:pt x="118" y="1636"/>
                    <a:pt x="126" y="1636"/>
                  </a:cubicBezTo>
                  <a:cubicBezTo>
                    <a:pt x="126" y="1636"/>
                    <a:pt x="126" y="1636"/>
                    <a:pt x="134" y="1636"/>
                  </a:cubicBezTo>
                  <a:cubicBezTo>
                    <a:pt x="142" y="1636"/>
                    <a:pt x="142" y="1620"/>
                    <a:pt x="134" y="1596"/>
                  </a:cubicBezTo>
                  <a:cubicBezTo>
                    <a:pt x="126" y="1573"/>
                    <a:pt x="142" y="1573"/>
                    <a:pt x="158" y="1565"/>
                  </a:cubicBezTo>
                  <a:lnTo>
                    <a:pt x="166" y="1565"/>
                  </a:lnTo>
                  <a:cubicBezTo>
                    <a:pt x="181" y="1557"/>
                    <a:pt x="213" y="1494"/>
                    <a:pt x="221" y="1470"/>
                  </a:cubicBezTo>
                  <a:cubicBezTo>
                    <a:pt x="221" y="1454"/>
                    <a:pt x="221" y="1454"/>
                    <a:pt x="205" y="1446"/>
                  </a:cubicBezTo>
                  <a:cubicBezTo>
                    <a:pt x="197" y="1446"/>
                    <a:pt x="181" y="1438"/>
                    <a:pt x="166" y="1431"/>
                  </a:cubicBezTo>
                  <a:cubicBezTo>
                    <a:pt x="166" y="1431"/>
                    <a:pt x="150" y="1423"/>
                    <a:pt x="158" y="1415"/>
                  </a:cubicBezTo>
                  <a:cubicBezTo>
                    <a:pt x="158" y="1399"/>
                    <a:pt x="190" y="1391"/>
                    <a:pt x="237" y="1383"/>
                  </a:cubicBezTo>
                  <a:cubicBezTo>
                    <a:pt x="245" y="1383"/>
                    <a:pt x="253" y="1375"/>
                    <a:pt x="253" y="1375"/>
                  </a:cubicBezTo>
                  <a:cubicBezTo>
                    <a:pt x="261" y="1375"/>
                    <a:pt x="261" y="1375"/>
                    <a:pt x="261" y="1375"/>
                  </a:cubicBezTo>
                  <a:cubicBezTo>
                    <a:pt x="261" y="1367"/>
                    <a:pt x="253" y="1352"/>
                    <a:pt x="221" y="1343"/>
                  </a:cubicBezTo>
                  <a:cubicBezTo>
                    <a:pt x="205" y="1336"/>
                    <a:pt x="197" y="1328"/>
                    <a:pt x="197" y="1328"/>
                  </a:cubicBezTo>
                  <a:cubicBezTo>
                    <a:pt x="197" y="1320"/>
                    <a:pt x="197" y="1312"/>
                    <a:pt x="205" y="1312"/>
                  </a:cubicBezTo>
                  <a:cubicBezTo>
                    <a:pt x="205" y="1304"/>
                    <a:pt x="205" y="1304"/>
                    <a:pt x="213" y="1296"/>
                  </a:cubicBezTo>
                  <a:cubicBezTo>
                    <a:pt x="213" y="1280"/>
                    <a:pt x="205" y="1265"/>
                    <a:pt x="197" y="1265"/>
                  </a:cubicBezTo>
                  <a:cubicBezTo>
                    <a:pt x="174" y="1265"/>
                    <a:pt x="166" y="1233"/>
                    <a:pt x="166" y="1209"/>
                  </a:cubicBezTo>
                  <a:cubicBezTo>
                    <a:pt x="166" y="1201"/>
                    <a:pt x="166" y="1185"/>
                    <a:pt x="166" y="1178"/>
                  </a:cubicBezTo>
                  <a:cubicBezTo>
                    <a:pt x="150" y="1170"/>
                    <a:pt x="166" y="1154"/>
                    <a:pt x="174" y="1138"/>
                  </a:cubicBezTo>
                  <a:cubicBezTo>
                    <a:pt x="181" y="1130"/>
                    <a:pt x="181" y="1114"/>
                    <a:pt x="181" y="1106"/>
                  </a:cubicBezTo>
                  <a:lnTo>
                    <a:pt x="174" y="1099"/>
                  </a:lnTo>
                  <a:cubicBezTo>
                    <a:pt x="166" y="1091"/>
                    <a:pt x="158" y="1075"/>
                    <a:pt x="150" y="1043"/>
                  </a:cubicBezTo>
                  <a:cubicBezTo>
                    <a:pt x="142" y="1019"/>
                    <a:pt x="150" y="1012"/>
                    <a:pt x="158" y="1004"/>
                  </a:cubicBezTo>
                  <a:lnTo>
                    <a:pt x="158" y="996"/>
                  </a:lnTo>
                  <a:cubicBezTo>
                    <a:pt x="150" y="972"/>
                    <a:pt x="150" y="964"/>
                    <a:pt x="158" y="948"/>
                  </a:cubicBezTo>
                  <a:cubicBezTo>
                    <a:pt x="158" y="941"/>
                    <a:pt x="166" y="941"/>
                    <a:pt x="166" y="932"/>
                  </a:cubicBezTo>
                  <a:cubicBezTo>
                    <a:pt x="174" y="917"/>
                    <a:pt x="166" y="909"/>
                    <a:pt x="150" y="893"/>
                  </a:cubicBezTo>
                  <a:cubicBezTo>
                    <a:pt x="150" y="885"/>
                    <a:pt x="142" y="877"/>
                    <a:pt x="134" y="877"/>
                  </a:cubicBezTo>
                  <a:cubicBezTo>
                    <a:pt x="103" y="830"/>
                    <a:pt x="110" y="814"/>
                    <a:pt x="126" y="806"/>
                  </a:cubicBezTo>
                  <a:cubicBezTo>
                    <a:pt x="134" y="798"/>
                    <a:pt x="126" y="774"/>
                    <a:pt x="126" y="759"/>
                  </a:cubicBezTo>
                  <a:cubicBezTo>
                    <a:pt x="118" y="751"/>
                    <a:pt x="118" y="743"/>
                    <a:pt x="118" y="735"/>
                  </a:cubicBezTo>
                  <a:cubicBezTo>
                    <a:pt x="118" y="727"/>
                    <a:pt x="118" y="688"/>
                    <a:pt x="150" y="672"/>
                  </a:cubicBezTo>
                  <a:cubicBezTo>
                    <a:pt x="166" y="664"/>
                    <a:pt x="166" y="648"/>
                    <a:pt x="158" y="624"/>
                  </a:cubicBezTo>
                  <a:cubicBezTo>
                    <a:pt x="150" y="616"/>
                    <a:pt x="150" y="601"/>
                    <a:pt x="150" y="593"/>
                  </a:cubicBezTo>
                  <a:cubicBezTo>
                    <a:pt x="150" y="585"/>
                    <a:pt x="150" y="569"/>
                    <a:pt x="150" y="569"/>
                  </a:cubicBezTo>
                  <a:cubicBezTo>
                    <a:pt x="158" y="561"/>
                    <a:pt x="174" y="561"/>
                    <a:pt x="181" y="561"/>
                  </a:cubicBezTo>
                  <a:cubicBezTo>
                    <a:pt x="190" y="561"/>
                    <a:pt x="190" y="561"/>
                    <a:pt x="190" y="561"/>
                  </a:cubicBezTo>
                  <a:cubicBezTo>
                    <a:pt x="205" y="561"/>
                    <a:pt x="205" y="553"/>
                    <a:pt x="213" y="545"/>
                  </a:cubicBezTo>
                  <a:lnTo>
                    <a:pt x="213" y="537"/>
                  </a:lnTo>
                  <a:cubicBezTo>
                    <a:pt x="205" y="529"/>
                    <a:pt x="205" y="521"/>
                    <a:pt x="205" y="521"/>
                  </a:cubicBezTo>
                  <a:cubicBezTo>
                    <a:pt x="205" y="514"/>
                    <a:pt x="205" y="506"/>
                    <a:pt x="213" y="498"/>
                  </a:cubicBezTo>
                  <a:cubicBezTo>
                    <a:pt x="221" y="490"/>
                    <a:pt x="221" y="490"/>
                    <a:pt x="213" y="474"/>
                  </a:cubicBezTo>
                  <a:cubicBezTo>
                    <a:pt x="213" y="466"/>
                    <a:pt x="213" y="466"/>
                    <a:pt x="213" y="458"/>
                  </a:cubicBezTo>
                  <a:cubicBezTo>
                    <a:pt x="205" y="419"/>
                    <a:pt x="276" y="395"/>
                    <a:pt x="284" y="395"/>
                  </a:cubicBezTo>
                  <a:cubicBezTo>
                    <a:pt x="316" y="387"/>
                    <a:pt x="316" y="371"/>
                    <a:pt x="316" y="348"/>
                  </a:cubicBezTo>
                  <a:cubicBezTo>
                    <a:pt x="316" y="316"/>
                    <a:pt x="316" y="284"/>
                    <a:pt x="340" y="276"/>
                  </a:cubicBezTo>
                  <a:cubicBezTo>
                    <a:pt x="355" y="261"/>
                    <a:pt x="355" y="221"/>
                    <a:pt x="363" y="189"/>
                  </a:cubicBezTo>
                  <a:cubicBezTo>
                    <a:pt x="363" y="182"/>
                    <a:pt x="363" y="174"/>
                    <a:pt x="363" y="174"/>
                  </a:cubicBezTo>
                  <a:cubicBezTo>
                    <a:pt x="363" y="142"/>
                    <a:pt x="387" y="134"/>
                    <a:pt x="403" y="134"/>
                  </a:cubicBezTo>
                  <a:cubicBezTo>
                    <a:pt x="403" y="134"/>
                    <a:pt x="403" y="134"/>
                    <a:pt x="411" y="134"/>
                  </a:cubicBezTo>
                  <a:cubicBezTo>
                    <a:pt x="411" y="134"/>
                    <a:pt x="411" y="134"/>
                    <a:pt x="419" y="134"/>
                  </a:cubicBezTo>
                  <a:cubicBezTo>
                    <a:pt x="427" y="134"/>
                    <a:pt x="427" y="134"/>
                    <a:pt x="427" y="110"/>
                  </a:cubicBezTo>
                  <a:cubicBezTo>
                    <a:pt x="427" y="71"/>
                    <a:pt x="450" y="63"/>
                    <a:pt x="450" y="63"/>
                  </a:cubicBezTo>
                  <a:cubicBezTo>
                    <a:pt x="450" y="55"/>
                    <a:pt x="450" y="55"/>
                    <a:pt x="450" y="55"/>
                  </a:cubicBezTo>
                  <a:cubicBezTo>
                    <a:pt x="640" y="47"/>
                    <a:pt x="909" y="31"/>
                    <a:pt x="1233" y="0"/>
                  </a:cubicBezTo>
                  <a:lnTo>
                    <a:pt x="1233" y="0"/>
                  </a:lnTo>
                  <a:lnTo>
                    <a:pt x="1233" y="0"/>
                  </a:lnTo>
                  <a:cubicBezTo>
                    <a:pt x="1241" y="15"/>
                    <a:pt x="1249" y="31"/>
                    <a:pt x="1257" y="31"/>
                  </a:cubicBezTo>
                  <a:cubicBezTo>
                    <a:pt x="1288" y="55"/>
                    <a:pt x="1280" y="71"/>
                    <a:pt x="1280" y="79"/>
                  </a:cubicBezTo>
                  <a:lnTo>
                    <a:pt x="1280" y="87"/>
                  </a:lnTo>
                  <a:cubicBezTo>
                    <a:pt x="1280" y="102"/>
                    <a:pt x="1265" y="1525"/>
                    <a:pt x="1265" y="1541"/>
                  </a:cubicBezTo>
                  <a:cubicBezTo>
                    <a:pt x="1344" y="2213"/>
                    <a:pt x="1344" y="2213"/>
                    <a:pt x="1344" y="2213"/>
                  </a:cubicBezTo>
                  <a:lnTo>
                    <a:pt x="1344" y="2213"/>
                  </a:lnTo>
                  <a:cubicBezTo>
                    <a:pt x="1344" y="2213"/>
                    <a:pt x="1336" y="2213"/>
                    <a:pt x="1336" y="2221"/>
                  </a:cubicBezTo>
                  <a:cubicBezTo>
                    <a:pt x="1328" y="2221"/>
                    <a:pt x="1320" y="2229"/>
                    <a:pt x="1312" y="2229"/>
                  </a:cubicBezTo>
                  <a:cubicBezTo>
                    <a:pt x="1312" y="2229"/>
                    <a:pt x="1304" y="2221"/>
                    <a:pt x="1296" y="2221"/>
                  </a:cubicBezTo>
                  <a:cubicBezTo>
                    <a:pt x="1288" y="2213"/>
                    <a:pt x="1288" y="2213"/>
                    <a:pt x="1280" y="2213"/>
                  </a:cubicBezTo>
                  <a:cubicBezTo>
                    <a:pt x="1273" y="2213"/>
                    <a:pt x="1273" y="2213"/>
                    <a:pt x="1265" y="2213"/>
                  </a:cubicBezTo>
                  <a:cubicBezTo>
                    <a:pt x="1257" y="2221"/>
                    <a:pt x="1249" y="2229"/>
                    <a:pt x="1233" y="2229"/>
                  </a:cubicBezTo>
                  <a:cubicBezTo>
                    <a:pt x="1209" y="2229"/>
                    <a:pt x="1178" y="2213"/>
                    <a:pt x="1154" y="2205"/>
                  </a:cubicBezTo>
                  <a:lnTo>
                    <a:pt x="1146" y="2205"/>
                  </a:lnTo>
                  <a:cubicBezTo>
                    <a:pt x="1122" y="2205"/>
                    <a:pt x="1107" y="2221"/>
                    <a:pt x="1091" y="2229"/>
                  </a:cubicBezTo>
                  <a:cubicBezTo>
                    <a:pt x="1083" y="2237"/>
                    <a:pt x="1075" y="2245"/>
                    <a:pt x="1067" y="2245"/>
                  </a:cubicBezTo>
                  <a:cubicBezTo>
                    <a:pt x="1051" y="2253"/>
                    <a:pt x="1043" y="2253"/>
                    <a:pt x="1035" y="2253"/>
                  </a:cubicBezTo>
                  <a:lnTo>
                    <a:pt x="1027" y="2253"/>
                  </a:lnTo>
                  <a:cubicBezTo>
                    <a:pt x="1012" y="2253"/>
                    <a:pt x="1004" y="2253"/>
                    <a:pt x="988" y="2261"/>
                  </a:cubicBezTo>
                  <a:cubicBezTo>
                    <a:pt x="980" y="2276"/>
                    <a:pt x="972" y="2284"/>
                    <a:pt x="964" y="2292"/>
                  </a:cubicBezTo>
                  <a:cubicBezTo>
                    <a:pt x="956" y="2300"/>
                    <a:pt x="948" y="2316"/>
                    <a:pt x="933" y="2324"/>
                  </a:cubicBezTo>
                  <a:cubicBezTo>
                    <a:pt x="925" y="2332"/>
                    <a:pt x="917" y="2340"/>
                    <a:pt x="917" y="2340"/>
                  </a:cubicBezTo>
                  <a:lnTo>
                    <a:pt x="909" y="2348"/>
                  </a:lnTo>
                  <a:close/>
                  <a:moveTo>
                    <a:pt x="774" y="1960"/>
                  </a:moveTo>
                  <a:lnTo>
                    <a:pt x="774" y="1960"/>
                  </a:lnTo>
                  <a:lnTo>
                    <a:pt x="774" y="1960"/>
                  </a:lnTo>
                  <a:cubicBezTo>
                    <a:pt x="774" y="1960"/>
                    <a:pt x="798" y="1968"/>
                    <a:pt x="798" y="1984"/>
                  </a:cubicBezTo>
                  <a:lnTo>
                    <a:pt x="798" y="1992"/>
                  </a:lnTo>
                  <a:cubicBezTo>
                    <a:pt x="790" y="2000"/>
                    <a:pt x="790" y="2000"/>
                    <a:pt x="790" y="2000"/>
                  </a:cubicBezTo>
                  <a:cubicBezTo>
                    <a:pt x="774" y="2016"/>
                    <a:pt x="719" y="2063"/>
                    <a:pt x="759" y="2118"/>
                  </a:cubicBezTo>
                  <a:cubicBezTo>
                    <a:pt x="782" y="2142"/>
                    <a:pt x="790" y="2158"/>
                    <a:pt x="806" y="2166"/>
                  </a:cubicBezTo>
                  <a:cubicBezTo>
                    <a:pt x="822" y="2174"/>
                    <a:pt x="830" y="2189"/>
                    <a:pt x="838" y="2205"/>
                  </a:cubicBezTo>
                  <a:cubicBezTo>
                    <a:pt x="846" y="2237"/>
                    <a:pt x="885" y="2292"/>
                    <a:pt x="901" y="2316"/>
                  </a:cubicBezTo>
                  <a:cubicBezTo>
                    <a:pt x="909" y="2324"/>
                    <a:pt x="909" y="2332"/>
                    <a:pt x="917" y="2332"/>
                  </a:cubicBezTo>
                  <a:cubicBezTo>
                    <a:pt x="917" y="2332"/>
                    <a:pt x="925" y="2332"/>
                    <a:pt x="933" y="2324"/>
                  </a:cubicBezTo>
                  <a:cubicBezTo>
                    <a:pt x="940" y="2308"/>
                    <a:pt x="948" y="2300"/>
                    <a:pt x="956" y="2292"/>
                  </a:cubicBezTo>
                  <a:cubicBezTo>
                    <a:pt x="964" y="2276"/>
                    <a:pt x="972" y="2269"/>
                    <a:pt x="988" y="2261"/>
                  </a:cubicBezTo>
                  <a:cubicBezTo>
                    <a:pt x="996" y="2245"/>
                    <a:pt x="1012" y="2245"/>
                    <a:pt x="1020" y="2245"/>
                  </a:cubicBezTo>
                  <a:lnTo>
                    <a:pt x="1027" y="2245"/>
                  </a:lnTo>
                  <a:lnTo>
                    <a:pt x="1035" y="2245"/>
                  </a:lnTo>
                  <a:cubicBezTo>
                    <a:pt x="1043" y="2245"/>
                    <a:pt x="1051" y="2245"/>
                    <a:pt x="1059" y="2245"/>
                  </a:cubicBezTo>
                  <a:cubicBezTo>
                    <a:pt x="1067" y="2237"/>
                    <a:pt x="1075" y="2229"/>
                    <a:pt x="1083" y="2229"/>
                  </a:cubicBezTo>
                  <a:cubicBezTo>
                    <a:pt x="1098" y="2213"/>
                    <a:pt x="1122" y="2197"/>
                    <a:pt x="1146" y="2197"/>
                  </a:cubicBezTo>
                  <a:cubicBezTo>
                    <a:pt x="1146" y="2197"/>
                    <a:pt x="1154" y="2197"/>
                    <a:pt x="1162" y="2197"/>
                  </a:cubicBezTo>
                  <a:cubicBezTo>
                    <a:pt x="1186" y="2205"/>
                    <a:pt x="1209" y="2221"/>
                    <a:pt x="1233" y="2221"/>
                  </a:cubicBezTo>
                  <a:cubicBezTo>
                    <a:pt x="1249" y="2221"/>
                    <a:pt x="1257" y="2213"/>
                    <a:pt x="1265" y="2213"/>
                  </a:cubicBezTo>
                  <a:cubicBezTo>
                    <a:pt x="1273" y="2205"/>
                    <a:pt x="1273" y="2205"/>
                    <a:pt x="1280" y="2205"/>
                  </a:cubicBezTo>
                  <a:cubicBezTo>
                    <a:pt x="1288" y="2205"/>
                    <a:pt x="1296" y="2213"/>
                    <a:pt x="1296" y="2213"/>
                  </a:cubicBezTo>
                  <a:cubicBezTo>
                    <a:pt x="1304" y="2213"/>
                    <a:pt x="1312" y="2221"/>
                    <a:pt x="1312" y="2221"/>
                  </a:cubicBezTo>
                  <a:cubicBezTo>
                    <a:pt x="1320" y="2221"/>
                    <a:pt x="1320" y="2221"/>
                    <a:pt x="1328" y="2213"/>
                  </a:cubicBezTo>
                  <a:lnTo>
                    <a:pt x="1336" y="2205"/>
                  </a:lnTo>
                  <a:cubicBezTo>
                    <a:pt x="1257" y="1541"/>
                    <a:pt x="1257" y="1541"/>
                    <a:pt x="1257" y="1541"/>
                  </a:cubicBezTo>
                  <a:cubicBezTo>
                    <a:pt x="1257" y="1525"/>
                    <a:pt x="1273" y="102"/>
                    <a:pt x="1273" y="87"/>
                  </a:cubicBezTo>
                  <a:lnTo>
                    <a:pt x="1273" y="79"/>
                  </a:lnTo>
                  <a:cubicBezTo>
                    <a:pt x="1273" y="63"/>
                    <a:pt x="1280" y="55"/>
                    <a:pt x="1257" y="39"/>
                  </a:cubicBezTo>
                  <a:cubicBezTo>
                    <a:pt x="1249" y="31"/>
                    <a:pt x="1241" y="24"/>
                    <a:pt x="1233" y="8"/>
                  </a:cubicBezTo>
                  <a:cubicBezTo>
                    <a:pt x="909" y="39"/>
                    <a:pt x="648" y="55"/>
                    <a:pt x="450" y="63"/>
                  </a:cubicBezTo>
                  <a:cubicBezTo>
                    <a:pt x="450" y="71"/>
                    <a:pt x="434" y="79"/>
                    <a:pt x="434" y="110"/>
                  </a:cubicBezTo>
                  <a:cubicBezTo>
                    <a:pt x="434" y="134"/>
                    <a:pt x="434" y="142"/>
                    <a:pt x="419" y="142"/>
                  </a:cubicBezTo>
                  <a:cubicBezTo>
                    <a:pt x="411" y="142"/>
                    <a:pt x="411" y="142"/>
                    <a:pt x="411" y="142"/>
                  </a:cubicBezTo>
                  <a:lnTo>
                    <a:pt x="403" y="142"/>
                  </a:lnTo>
                  <a:cubicBezTo>
                    <a:pt x="387" y="142"/>
                    <a:pt x="371" y="142"/>
                    <a:pt x="371" y="174"/>
                  </a:cubicBezTo>
                  <a:cubicBezTo>
                    <a:pt x="371" y="174"/>
                    <a:pt x="371" y="182"/>
                    <a:pt x="371" y="189"/>
                  </a:cubicBezTo>
                  <a:cubicBezTo>
                    <a:pt x="363" y="221"/>
                    <a:pt x="355" y="268"/>
                    <a:pt x="340" y="276"/>
                  </a:cubicBezTo>
                  <a:cubicBezTo>
                    <a:pt x="324" y="292"/>
                    <a:pt x="324" y="316"/>
                    <a:pt x="324" y="348"/>
                  </a:cubicBezTo>
                  <a:cubicBezTo>
                    <a:pt x="324" y="371"/>
                    <a:pt x="316" y="395"/>
                    <a:pt x="284" y="403"/>
                  </a:cubicBezTo>
                  <a:cubicBezTo>
                    <a:pt x="261" y="411"/>
                    <a:pt x="213" y="426"/>
                    <a:pt x="221" y="450"/>
                  </a:cubicBezTo>
                  <a:cubicBezTo>
                    <a:pt x="221" y="458"/>
                    <a:pt x="221" y="466"/>
                    <a:pt x="221" y="474"/>
                  </a:cubicBezTo>
                  <a:cubicBezTo>
                    <a:pt x="229" y="482"/>
                    <a:pt x="229" y="490"/>
                    <a:pt x="221" y="506"/>
                  </a:cubicBezTo>
                  <a:cubicBezTo>
                    <a:pt x="213" y="506"/>
                    <a:pt x="213" y="514"/>
                    <a:pt x="213" y="521"/>
                  </a:cubicBezTo>
                  <a:lnTo>
                    <a:pt x="213" y="529"/>
                  </a:lnTo>
                  <a:cubicBezTo>
                    <a:pt x="221" y="537"/>
                    <a:pt x="221" y="545"/>
                    <a:pt x="221" y="553"/>
                  </a:cubicBezTo>
                  <a:cubicBezTo>
                    <a:pt x="213" y="561"/>
                    <a:pt x="205" y="569"/>
                    <a:pt x="190" y="569"/>
                  </a:cubicBezTo>
                  <a:cubicBezTo>
                    <a:pt x="181" y="569"/>
                    <a:pt x="181" y="569"/>
                    <a:pt x="181" y="569"/>
                  </a:cubicBezTo>
                  <a:cubicBezTo>
                    <a:pt x="174" y="569"/>
                    <a:pt x="166" y="569"/>
                    <a:pt x="158" y="569"/>
                  </a:cubicBezTo>
                  <a:cubicBezTo>
                    <a:pt x="158" y="577"/>
                    <a:pt x="150" y="585"/>
                    <a:pt x="158" y="593"/>
                  </a:cubicBezTo>
                  <a:cubicBezTo>
                    <a:pt x="158" y="601"/>
                    <a:pt x="158" y="608"/>
                    <a:pt x="166" y="616"/>
                  </a:cubicBezTo>
                  <a:cubicBezTo>
                    <a:pt x="174" y="640"/>
                    <a:pt x="174" y="664"/>
                    <a:pt x="158" y="679"/>
                  </a:cubicBezTo>
                  <a:cubicBezTo>
                    <a:pt x="134" y="688"/>
                    <a:pt x="126" y="711"/>
                    <a:pt x="126" y="735"/>
                  </a:cubicBezTo>
                  <a:cubicBezTo>
                    <a:pt x="126" y="743"/>
                    <a:pt x="126" y="751"/>
                    <a:pt x="134" y="759"/>
                  </a:cubicBezTo>
                  <a:cubicBezTo>
                    <a:pt x="134" y="774"/>
                    <a:pt x="142" y="798"/>
                    <a:pt x="126" y="806"/>
                  </a:cubicBezTo>
                  <a:cubicBezTo>
                    <a:pt x="110" y="822"/>
                    <a:pt x="126" y="853"/>
                    <a:pt x="142" y="869"/>
                  </a:cubicBezTo>
                  <a:cubicBezTo>
                    <a:pt x="150" y="877"/>
                    <a:pt x="150" y="885"/>
                    <a:pt x="158" y="885"/>
                  </a:cubicBezTo>
                  <a:cubicBezTo>
                    <a:pt x="174" y="901"/>
                    <a:pt x="181" y="917"/>
                    <a:pt x="174" y="932"/>
                  </a:cubicBezTo>
                  <a:cubicBezTo>
                    <a:pt x="174" y="941"/>
                    <a:pt x="166" y="948"/>
                    <a:pt x="166" y="948"/>
                  </a:cubicBezTo>
                  <a:cubicBezTo>
                    <a:pt x="158" y="964"/>
                    <a:pt x="158" y="972"/>
                    <a:pt x="166" y="988"/>
                  </a:cubicBezTo>
                  <a:cubicBezTo>
                    <a:pt x="166" y="996"/>
                    <a:pt x="166" y="1004"/>
                    <a:pt x="166" y="1012"/>
                  </a:cubicBezTo>
                  <a:cubicBezTo>
                    <a:pt x="158" y="1012"/>
                    <a:pt x="150" y="1019"/>
                    <a:pt x="158" y="1043"/>
                  </a:cubicBezTo>
                  <a:cubicBezTo>
                    <a:pt x="166" y="1075"/>
                    <a:pt x="174" y="1083"/>
                    <a:pt x="181" y="1091"/>
                  </a:cubicBezTo>
                  <a:cubicBezTo>
                    <a:pt x="181" y="1099"/>
                    <a:pt x="190" y="1099"/>
                    <a:pt x="190" y="1106"/>
                  </a:cubicBezTo>
                  <a:cubicBezTo>
                    <a:pt x="190" y="1114"/>
                    <a:pt x="181" y="1130"/>
                    <a:pt x="174" y="1146"/>
                  </a:cubicBezTo>
                  <a:cubicBezTo>
                    <a:pt x="166" y="1154"/>
                    <a:pt x="166" y="1170"/>
                    <a:pt x="166" y="1178"/>
                  </a:cubicBezTo>
                  <a:cubicBezTo>
                    <a:pt x="174" y="1185"/>
                    <a:pt x="174" y="1193"/>
                    <a:pt x="174" y="1209"/>
                  </a:cubicBezTo>
                  <a:cubicBezTo>
                    <a:pt x="174" y="1241"/>
                    <a:pt x="181" y="1257"/>
                    <a:pt x="205" y="1257"/>
                  </a:cubicBezTo>
                  <a:lnTo>
                    <a:pt x="205" y="1257"/>
                  </a:lnTo>
                  <a:lnTo>
                    <a:pt x="205" y="1257"/>
                  </a:lnTo>
                  <a:cubicBezTo>
                    <a:pt x="205" y="1257"/>
                    <a:pt x="221" y="1272"/>
                    <a:pt x="213" y="1296"/>
                  </a:cubicBezTo>
                  <a:cubicBezTo>
                    <a:pt x="213" y="1304"/>
                    <a:pt x="213" y="1312"/>
                    <a:pt x="213" y="1312"/>
                  </a:cubicBezTo>
                  <a:cubicBezTo>
                    <a:pt x="205" y="1320"/>
                    <a:pt x="205" y="1320"/>
                    <a:pt x="205" y="1320"/>
                  </a:cubicBezTo>
                  <a:cubicBezTo>
                    <a:pt x="205" y="1328"/>
                    <a:pt x="221" y="1336"/>
                    <a:pt x="229" y="1336"/>
                  </a:cubicBezTo>
                  <a:cubicBezTo>
                    <a:pt x="237" y="1343"/>
                    <a:pt x="268" y="1359"/>
                    <a:pt x="268" y="1375"/>
                  </a:cubicBezTo>
                  <a:cubicBezTo>
                    <a:pt x="268" y="1375"/>
                    <a:pt x="268" y="1383"/>
                    <a:pt x="261" y="1383"/>
                  </a:cubicBezTo>
                  <a:cubicBezTo>
                    <a:pt x="253" y="1383"/>
                    <a:pt x="245" y="1383"/>
                    <a:pt x="237" y="1391"/>
                  </a:cubicBezTo>
                  <a:cubicBezTo>
                    <a:pt x="213" y="1391"/>
                    <a:pt x="166" y="1407"/>
                    <a:pt x="158" y="1415"/>
                  </a:cubicBezTo>
                  <a:cubicBezTo>
                    <a:pt x="158" y="1415"/>
                    <a:pt x="166" y="1423"/>
                    <a:pt x="174" y="1423"/>
                  </a:cubicBezTo>
                  <a:cubicBezTo>
                    <a:pt x="181" y="1431"/>
                    <a:pt x="197" y="1438"/>
                    <a:pt x="205" y="1438"/>
                  </a:cubicBezTo>
                  <a:cubicBezTo>
                    <a:pt x="221" y="1446"/>
                    <a:pt x="229" y="1446"/>
                    <a:pt x="229" y="1470"/>
                  </a:cubicBezTo>
                  <a:cubicBezTo>
                    <a:pt x="221" y="1494"/>
                    <a:pt x="190" y="1557"/>
                    <a:pt x="174" y="1565"/>
                  </a:cubicBezTo>
                  <a:cubicBezTo>
                    <a:pt x="166" y="1573"/>
                    <a:pt x="166" y="1573"/>
                    <a:pt x="158" y="1573"/>
                  </a:cubicBezTo>
                  <a:cubicBezTo>
                    <a:pt x="150" y="1573"/>
                    <a:pt x="142" y="1581"/>
                    <a:pt x="142" y="1596"/>
                  </a:cubicBezTo>
                  <a:cubicBezTo>
                    <a:pt x="150" y="1636"/>
                    <a:pt x="142" y="1644"/>
                    <a:pt x="134" y="1644"/>
                  </a:cubicBezTo>
                  <a:lnTo>
                    <a:pt x="126" y="1644"/>
                  </a:lnTo>
                  <a:cubicBezTo>
                    <a:pt x="118" y="1644"/>
                    <a:pt x="110" y="1644"/>
                    <a:pt x="103" y="1652"/>
                  </a:cubicBezTo>
                  <a:cubicBezTo>
                    <a:pt x="103" y="1652"/>
                    <a:pt x="103" y="1652"/>
                    <a:pt x="103" y="1660"/>
                  </a:cubicBezTo>
                  <a:cubicBezTo>
                    <a:pt x="103" y="1668"/>
                    <a:pt x="110" y="1676"/>
                    <a:pt x="110" y="1676"/>
                  </a:cubicBezTo>
                  <a:cubicBezTo>
                    <a:pt x="110" y="1691"/>
                    <a:pt x="118" y="1699"/>
                    <a:pt x="103" y="1707"/>
                  </a:cubicBezTo>
                  <a:lnTo>
                    <a:pt x="95" y="1707"/>
                  </a:lnTo>
                  <a:cubicBezTo>
                    <a:pt x="79" y="1707"/>
                    <a:pt x="63" y="1715"/>
                    <a:pt x="63" y="1723"/>
                  </a:cubicBezTo>
                  <a:cubicBezTo>
                    <a:pt x="63" y="1731"/>
                    <a:pt x="63" y="1739"/>
                    <a:pt x="63" y="1747"/>
                  </a:cubicBezTo>
                  <a:cubicBezTo>
                    <a:pt x="63" y="1771"/>
                    <a:pt x="71" y="1786"/>
                    <a:pt x="55" y="1794"/>
                  </a:cubicBezTo>
                  <a:cubicBezTo>
                    <a:pt x="55" y="1794"/>
                    <a:pt x="47" y="1794"/>
                    <a:pt x="47" y="1802"/>
                  </a:cubicBezTo>
                  <a:cubicBezTo>
                    <a:pt x="39" y="1802"/>
                    <a:pt x="39" y="1810"/>
                    <a:pt x="47" y="1818"/>
                  </a:cubicBezTo>
                  <a:cubicBezTo>
                    <a:pt x="55" y="1834"/>
                    <a:pt x="55" y="1865"/>
                    <a:pt x="47" y="1881"/>
                  </a:cubicBezTo>
                  <a:cubicBezTo>
                    <a:pt x="47" y="1889"/>
                    <a:pt x="39" y="1889"/>
                    <a:pt x="39" y="1897"/>
                  </a:cubicBezTo>
                  <a:cubicBezTo>
                    <a:pt x="31" y="1897"/>
                    <a:pt x="15" y="1905"/>
                    <a:pt x="15" y="1913"/>
                  </a:cubicBezTo>
                  <a:cubicBezTo>
                    <a:pt x="8" y="1921"/>
                    <a:pt x="15" y="1921"/>
                    <a:pt x="15" y="1929"/>
                  </a:cubicBezTo>
                  <a:cubicBezTo>
                    <a:pt x="31" y="1952"/>
                    <a:pt x="47" y="1976"/>
                    <a:pt x="31" y="1984"/>
                  </a:cubicBezTo>
                  <a:lnTo>
                    <a:pt x="31" y="1984"/>
                  </a:lnTo>
                  <a:cubicBezTo>
                    <a:pt x="31" y="1992"/>
                    <a:pt x="23" y="1992"/>
                    <a:pt x="23" y="2000"/>
                  </a:cubicBezTo>
                  <a:cubicBezTo>
                    <a:pt x="23" y="2000"/>
                    <a:pt x="31" y="2000"/>
                    <a:pt x="39" y="2000"/>
                  </a:cubicBezTo>
                  <a:cubicBezTo>
                    <a:pt x="39" y="2000"/>
                    <a:pt x="39" y="2000"/>
                    <a:pt x="47" y="2000"/>
                  </a:cubicBezTo>
                  <a:cubicBezTo>
                    <a:pt x="118" y="2000"/>
                    <a:pt x="767" y="1960"/>
                    <a:pt x="767" y="1960"/>
                  </a:cubicBezTo>
                  <a:lnTo>
                    <a:pt x="774" y="1960"/>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83" name="Freeform 407"/>
            <p:cNvSpPr>
              <a:spLocks noChangeArrowheads="1"/>
            </p:cNvSpPr>
            <p:nvPr/>
          </p:nvSpPr>
          <p:spPr bwMode="auto">
            <a:xfrm>
              <a:off x="20090068" y="7715330"/>
              <a:ext cx="997301" cy="770010"/>
            </a:xfrm>
            <a:custGeom>
              <a:avLst/>
              <a:gdLst>
                <a:gd name="T0" fmla="*/ 1407 w 1898"/>
                <a:gd name="T1" fmla="*/ 79 h 1463"/>
                <a:gd name="T2" fmla="*/ 1407 w 1898"/>
                <a:gd name="T3" fmla="*/ 79 h 1463"/>
                <a:gd name="T4" fmla="*/ 964 w 1898"/>
                <a:gd name="T5" fmla="*/ 158 h 1463"/>
                <a:gd name="T6" fmla="*/ 925 w 1898"/>
                <a:gd name="T7" fmla="*/ 63 h 1463"/>
                <a:gd name="T8" fmla="*/ 854 w 1898"/>
                <a:gd name="T9" fmla="*/ 47 h 1463"/>
                <a:gd name="T10" fmla="*/ 830 w 1898"/>
                <a:gd name="T11" fmla="*/ 16 h 1463"/>
                <a:gd name="T12" fmla="*/ 411 w 1898"/>
                <a:gd name="T13" fmla="*/ 55 h 1463"/>
                <a:gd name="T14" fmla="*/ 181 w 1898"/>
                <a:gd name="T15" fmla="*/ 166 h 1463"/>
                <a:gd name="T16" fmla="*/ 79 w 1898"/>
                <a:gd name="T17" fmla="*/ 221 h 1463"/>
                <a:gd name="T18" fmla="*/ 79 w 1898"/>
                <a:gd name="T19" fmla="*/ 237 h 1463"/>
                <a:gd name="T20" fmla="*/ 15 w 1898"/>
                <a:gd name="T21" fmla="*/ 308 h 1463"/>
                <a:gd name="T22" fmla="*/ 23 w 1898"/>
                <a:gd name="T23" fmla="*/ 387 h 1463"/>
                <a:gd name="T24" fmla="*/ 110 w 1898"/>
                <a:gd name="T25" fmla="*/ 458 h 1463"/>
                <a:gd name="T26" fmla="*/ 174 w 1898"/>
                <a:gd name="T27" fmla="*/ 458 h 1463"/>
                <a:gd name="T28" fmla="*/ 237 w 1898"/>
                <a:gd name="T29" fmla="*/ 537 h 1463"/>
                <a:gd name="T30" fmla="*/ 371 w 1898"/>
                <a:gd name="T31" fmla="*/ 688 h 1463"/>
                <a:gd name="T32" fmla="*/ 466 w 1898"/>
                <a:gd name="T33" fmla="*/ 759 h 1463"/>
                <a:gd name="T34" fmla="*/ 553 w 1898"/>
                <a:gd name="T35" fmla="*/ 822 h 1463"/>
                <a:gd name="T36" fmla="*/ 632 w 1898"/>
                <a:gd name="T37" fmla="*/ 869 h 1463"/>
                <a:gd name="T38" fmla="*/ 703 w 1898"/>
                <a:gd name="T39" fmla="*/ 964 h 1463"/>
                <a:gd name="T40" fmla="*/ 806 w 1898"/>
                <a:gd name="T41" fmla="*/ 1043 h 1463"/>
                <a:gd name="T42" fmla="*/ 885 w 1898"/>
                <a:gd name="T43" fmla="*/ 1146 h 1463"/>
                <a:gd name="T44" fmla="*/ 901 w 1898"/>
                <a:gd name="T45" fmla="*/ 1225 h 1463"/>
                <a:gd name="T46" fmla="*/ 964 w 1898"/>
                <a:gd name="T47" fmla="*/ 1273 h 1463"/>
                <a:gd name="T48" fmla="*/ 1027 w 1898"/>
                <a:gd name="T49" fmla="*/ 1352 h 1463"/>
                <a:gd name="T50" fmla="*/ 1035 w 1898"/>
                <a:gd name="T51" fmla="*/ 1439 h 1463"/>
                <a:gd name="T52" fmla="*/ 1162 w 1898"/>
                <a:gd name="T53" fmla="*/ 1462 h 1463"/>
                <a:gd name="T54" fmla="*/ 1162 w 1898"/>
                <a:gd name="T55" fmla="*/ 1454 h 1463"/>
                <a:gd name="T56" fmla="*/ 1185 w 1898"/>
                <a:gd name="T57" fmla="*/ 1415 h 1463"/>
                <a:gd name="T58" fmla="*/ 1225 w 1898"/>
                <a:gd name="T59" fmla="*/ 1383 h 1463"/>
                <a:gd name="T60" fmla="*/ 1201 w 1898"/>
                <a:gd name="T61" fmla="*/ 1352 h 1463"/>
                <a:gd name="T62" fmla="*/ 1185 w 1898"/>
                <a:gd name="T63" fmla="*/ 1312 h 1463"/>
                <a:gd name="T64" fmla="*/ 1233 w 1898"/>
                <a:gd name="T65" fmla="*/ 1320 h 1463"/>
                <a:gd name="T66" fmla="*/ 1265 w 1898"/>
                <a:gd name="T67" fmla="*/ 1336 h 1463"/>
                <a:gd name="T68" fmla="*/ 1304 w 1898"/>
                <a:gd name="T69" fmla="*/ 1280 h 1463"/>
                <a:gd name="T70" fmla="*/ 1280 w 1898"/>
                <a:gd name="T71" fmla="*/ 1249 h 1463"/>
                <a:gd name="T72" fmla="*/ 1241 w 1898"/>
                <a:gd name="T73" fmla="*/ 1233 h 1463"/>
                <a:gd name="T74" fmla="*/ 1288 w 1898"/>
                <a:gd name="T75" fmla="*/ 1209 h 1463"/>
                <a:gd name="T76" fmla="*/ 1328 w 1898"/>
                <a:gd name="T77" fmla="*/ 1209 h 1463"/>
                <a:gd name="T78" fmla="*/ 1423 w 1898"/>
                <a:gd name="T79" fmla="*/ 1154 h 1463"/>
                <a:gd name="T80" fmla="*/ 1486 w 1898"/>
                <a:gd name="T81" fmla="*/ 1122 h 1463"/>
                <a:gd name="T82" fmla="*/ 1494 w 1898"/>
                <a:gd name="T83" fmla="*/ 1067 h 1463"/>
                <a:gd name="T84" fmla="*/ 1518 w 1898"/>
                <a:gd name="T85" fmla="*/ 1051 h 1463"/>
                <a:gd name="T86" fmla="*/ 1549 w 1898"/>
                <a:gd name="T87" fmla="*/ 1035 h 1463"/>
                <a:gd name="T88" fmla="*/ 1597 w 1898"/>
                <a:gd name="T89" fmla="*/ 972 h 1463"/>
                <a:gd name="T90" fmla="*/ 1604 w 1898"/>
                <a:gd name="T91" fmla="*/ 917 h 1463"/>
                <a:gd name="T92" fmla="*/ 1660 w 1898"/>
                <a:gd name="T93" fmla="*/ 909 h 1463"/>
                <a:gd name="T94" fmla="*/ 1691 w 1898"/>
                <a:gd name="T95" fmla="*/ 853 h 1463"/>
                <a:gd name="T96" fmla="*/ 1699 w 1898"/>
                <a:gd name="T97" fmla="*/ 790 h 1463"/>
                <a:gd name="T98" fmla="*/ 1691 w 1898"/>
                <a:gd name="T99" fmla="*/ 767 h 1463"/>
                <a:gd name="T100" fmla="*/ 1715 w 1898"/>
                <a:gd name="T101" fmla="*/ 751 h 1463"/>
                <a:gd name="T102" fmla="*/ 1850 w 1898"/>
                <a:gd name="T103" fmla="*/ 490 h 1463"/>
                <a:gd name="T104" fmla="*/ 1897 w 1898"/>
                <a:gd name="T105" fmla="*/ 451 h 1463"/>
                <a:gd name="T106" fmla="*/ 1407 w 1898"/>
                <a:gd name="T107" fmla="*/ 79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8" h="1463">
                  <a:moveTo>
                    <a:pt x="1407" y="79"/>
                  </a:moveTo>
                  <a:lnTo>
                    <a:pt x="1407" y="79"/>
                  </a:lnTo>
                  <a:cubicBezTo>
                    <a:pt x="964" y="158"/>
                    <a:pt x="964" y="158"/>
                    <a:pt x="964" y="158"/>
                  </a:cubicBezTo>
                  <a:cubicBezTo>
                    <a:pt x="964" y="158"/>
                    <a:pt x="940" y="79"/>
                    <a:pt x="925" y="63"/>
                  </a:cubicBezTo>
                  <a:cubicBezTo>
                    <a:pt x="909" y="39"/>
                    <a:pt x="901" y="55"/>
                    <a:pt x="854" y="47"/>
                  </a:cubicBezTo>
                  <a:cubicBezTo>
                    <a:pt x="806" y="39"/>
                    <a:pt x="830" y="31"/>
                    <a:pt x="830" y="16"/>
                  </a:cubicBezTo>
                  <a:cubicBezTo>
                    <a:pt x="830" y="0"/>
                    <a:pt x="442" y="55"/>
                    <a:pt x="411" y="55"/>
                  </a:cubicBezTo>
                  <a:cubicBezTo>
                    <a:pt x="371" y="63"/>
                    <a:pt x="229" y="134"/>
                    <a:pt x="181" y="166"/>
                  </a:cubicBezTo>
                  <a:cubicBezTo>
                    <a:pt x="142" y="182"/>
                    <a:pt x="126" y="213"/>
                    <a:pt x="79" y="221"/>
                  </a:cubicBezTo>
                  <a:cubicBezTo>
                    <a:pt x="79" y="229"/>
                    <a:pt x="79" y="237"/>
                    <a:pt x="79" y="237"/>
                  </a:cubicBezTo>
                  <a:cubicBezTo>
                    <a:pt x="71" y="245"/>
                    <a:pt x="15" y="276"/>
                    <a:pt x="15" y="308"/>
                  </a:cubicBezTo>
                  <a:cubicBezTo>
                    <a:pt x="8" y="340"/>
                    <a:pt x="0" y="379"/>
                    <a:pt x="23" y="387"/>
                  </a:cubicBezTo>
                  <a:cubicBezTo>
                    <a:pt x="39" y="403"/>
                    <a:pt x="95" y="435"/>
                    <a:pt x="110" y="458"/>
                  </a:cubicBezTo>
                  <a:cubicBezTo>
                    <a:pt x="126" y="482"/>
                    <a:pt x="150" y="458"/>
                    <a:pt x="174" y="458"/>
                  </a:cubicBezTo>
                  <a:cubicBezTo>
                    <a:pt x="190" y="458"/>
                    <a:pt x="205" y="490"/>
                    <a:pt x="237" y="537"/>
                  </a:cubicBezTo>
                  <a:cubicBezTo>
                    <a:pt x="261" y="585"/>
                    <a:pt x="316" y="672"/>
                    <a:pt x="371" y="688"/>
                  </a:cubicBezTo>
                  <a:cubicBezTo>
                    <a:pt x="419" y="711"/>
                    <a:pt x="434" y="719"/>
                    <a:pt x="466" y="759"/>
                  </a:cubicBezTo>
                  <a:cubicBezTo>
                    <a:pt x="498" y="798"/>
                    <a:pt x="521" y="814"/>
                    <a:pt x="553" y="822"/>
                  </a:cubicBezTo>
                  <a:cubicBezTo>
                    <a:pt x="585" y="838"/>
                    <a:pt x="616" y="846"/>
                    <a:pt x="632" y="869"/>
                  </a:cubicBezTo>
                  <a:cubicBezTo>
                    <a:pt x="656" y="901"/>
                    <a:pt x="656" y="925"/>
                    <a:pt x="703" y="964"/>
                  </a:cubicBezTo>
                  <a:cubicBezTo>
                    <a:pt x="759" y="1012"/>
                    <a:pt x="774" y="1020"/>
                    <a:pt x="806" y="1043"/>
                  </a:cubicBezTo>
                  <a:cubicBezTo>
                    <a:pt x="838" y="1059"/>
                    <a:pt x="885" y="1122"/>
                    <a:pt x="885" y="1146"/>
                  </a:cubicBezTo>
                  <a:cubicBezTo>
                    <a:pt x="885" y="1170"/>
                    <a:pt x="877" y="1209"/>
                    <a:pt x="901" y="1225"/>
                  </a:cubicBezTo>
                  <a:cubicBezTo>
                    <a:pt x="925" y="1241"/>
                    <a:pt x="948" y="1241"/>
                    <a:pt x="964" y="1273"/>
                  </a:cubicBezTo>
                  <a:cubicBezTo>
                    <a:pt x="988" y="1296"/>
                    <a:pt x="1004" y="1344"/>
                    <a:pt x="1027" y="1352"/>
                  </a:cubicBezTo>
                  <a:cubicBezTo>
                    <a:pt x="1043" y="1359"/>
                    <a:pt x="996" y="1423"/>
                    <a:pt x="1035" y="1439"/>
                  </a:cubicBezTo>
                  <a:cubicBezTo>
                    <a:pt x="1059" y="1454"/>
                    <a:pt x="1138" y="1462"/>
                    <a:pt x="1162" y="1462"/>
                  </a:cubicBezTo>
                  <a:cubicBezTo>
                    <a:pt x="1162" y="1454"/>
                    <a:pt x="1162" y="1454"/>
                    <a:pt x="1162" y="1454"/>
                  </a:cubicBezTo>
                  <a:cubicBezTo>
                    <a:pt x="1162" y="1446"/>
                    <a:pt x="1162" y="1415"/>
                    <a:pt x="1185" y="1415"/>
                  </a:cubicBezTo>
                  <a:cubicBezTo>
                    <a:pt x="1201" y="1407"/>
                    <a:pt x="1233" y="1407"/>
                    <a:pt x="1225" y="1383"/>
                  </a:cubicBezTo>
                  <a:cubicBezTo>
                    <a:pt x="1217" y="1359"/>
                    <a:pt x="1217" y="1368"/>
                    <a:pt x="1201" y="1352"/>
                  </a:cubicBezTo>
                  <a:cubicBezTo>
                    <a:pt x="1185" y="1328"/>
                    <a:pt x="1154" y="1320"/>
                    <a:pt x="1185" y="1312"/>
                  </a:cubicBezTo>
                  <a:cubicBezTo>
                    <a:pt x="1217" y="1304"/>
                    <a:pt x="1217" y="1304"/>
                    <a:pt x="1233" y="1320"/>
                  </a:cubicBezTo>
                  <a:cubicBezTo>
                    <a:pt x="1249" y="1336"/>
                    <a:pt x="1233" y="1344"/>
                    <a:pt x="1265" y="1336"/>
                  </a:cubicBezTo>
                  <a:cubicBezTo>
                    <a:pt x="1288" y="1320"/>
                    <a:pt x="1304" y="1304"/>
                    <a:pt x="1304" y="1280"/>
                  </a:cubicBezTo>
                  <a:cubicBezTo>
                    <a:pt x="1304" y="1257"/>
                    <a:pt x="1312" y="1257"/>
                    <a:pt x="1280" y="1249"/>
                  </a:cubicBezTo>
                  <a:cubicBezTo>
                    <a:pt x="1257" y="1249"/>
                    <a:pt x="1241" y="1249"/>
                    <a:pt x="1241" y="1233"/>
                  </a:cubicBezTo>
                  <a:cubicBezTo>
                    <a:pt x="1241" y="1225"/>
                    <a:pt x="1265" y="1201"/>
                    <a:pt x="1288" y="1209"/>
                  </a:cubicBezTo>
                  <a:cubicBezTo>
                    <a:pt x="1312" y="1217"/>
                    <a:pt x="1312" y="1217"/>
                    <a:pt x="1328" y="1209"/>
                  </a:cubicBezTo>
                  <a:cubicBezTo>
                    <a:pt x="1351" y="1201"/>
                    <a:pt x="1391" y="1170"/>
                    <a:pt x="1423" y="1154"/>
                  </a:cubicBezTo>
                  <a:cubicBezTo>
                    <a:pt x="1454" y="1138"/>
                    <a:pt x="1478" y="1146"/>
                    <a:pt x="1486" y="1122"/>
                  </a:cubicBezTo>
                  <a:cubicBezTo>
                    <a:pt x="1494" y="1099"/>
                    <a:pt x="1478" y="1083"/>
                    <a:pt x="1494" y="1067"/>
                  </a:cubicBezTo>
                  <a:cubicBezTo>
                    <a:pt x="1502" y="1051"/>
                    <a:pt x="1494" y="1051"/>
                    <a:pt x="1518" y="1051"/>
                  </a:cubicBezTo>
                  <a:cubicBezTo>
                    <a:pt x="1541" y="1051"/>
                    <a:pt x="1541" y="1059"/>
                    <a:pt x="1549" y="1035"/>
                  </a:cubicBezTo>
                  <a:cubicBezTo>
                    <a:pt x="1549" y="1012"/>
                    <a:pt x="1597" y="996"/>
                    <a:pt x="1597" y="972"/>
                  </a:cubicBezTo>
                  <a:cubicBezTo>
                    <a:pt x="1597" y="948"/>
                    <a:pt x="1573" y="917"/>
                    <a:pt x="1604" y="917"/>
                  </a:cubicBezTo>
                  <a:cubicBezTo>
                    <a:pt x="1628" y="917"/>
                    <a:pt x="1644" y="941"/>
                    <a:pt x="1660" y="909"/>
                  </a:cubicBezTo>
                  <a:cubicBezTo>
                    <a:pt x="1676" y="877"/>
                    <a:pt x="1668" y="869"/>
                    <a:pt x="1691" y="853"/>
                  </a:cubicBezTo>
                  <a:cubicBezTo>
                    <a:pt x="1707" y="838"/>
                    <a:pt x="1715" y="806"/>
                    <a:pt x="1699" y="790"/>
                  </a:cubicBezTo>
                  <a:cubicBezTo>
                    <a:pt x="1691" y="775"/>
                    <a:pt x="1676" y="767"/>
                    <a:pt x="1691" y="767"/>
                  </a:cubicBezTo>
                  <a:cubicBezTo>
                    <a:pt x="1707" y="767"/>
                    <a:pt x="1723" y="782"/>
                    <a:pt x="1715" y="751"/>
                  </a:cubicBezTo>
                  <a:cubicBezTo>
                    <a:pt x="1715" y="719"/>
                    <a:pt x="1826" y="490"/>
                    <a:pt x="1850" y="490"/>
                  </a:cubicBezTo>
                  <a:cubicBezTo>
                    <a:pt x="1873" y="482"/>
                    <a:pt x="1873" y="466"/>
                    <a:pt x="1897" y="451"/>
                  </a:cubicBezTo>
                  <a:lnTo>
                    <a:pt x="1407" y="79"/>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84" name="Freeform 408"/>
            <p:cNvSpPr>
              <a:spLocks noChangeArrowheads="1"/>
            </p:cNvSpPr>
            <p:nvPr/>
          </p:nvSpPr>
          <p:spPr bwMode="auto">
            <a:xfrm>
              <a:off x="20090068" y="7719969"/>
              <a:ext cx="1001940" cy="765371"/>
            </a:xfrm>
            <a:custGeom>
              <a:avLst/>
              <a:gdLst>
                <a:gd name="T0" fmla="*/ 1020 w 1906"/>
                <a:gd name="T1" fmla="*/ 1375 h 1455"/>
                <a:gd name="T2" fmla="*/ 925 w 1906"/>
                <a:gd name="T3" fmla="*/ 1233 h 1455"/>
                <a:gd name="T4" fmla="*/ 806 w 1906"/>
                <a:gd name="T5" fmla="*/ 1035 h 1455"/>
                <a:gd name="T6" fmla="*/ 632 w 1906"/>
                <a:gd name="T7" fmla="*/ 861 h 1455"/>
                <a:gd name="T8" fmla="*/ 229 w 1906"/>
                <a:gd name="T9" fmla="*/ 529 h 1455"/>
                <a:gd name="T10" fmla="*/ 126 w 1906"/>
                <a:gd name="T11" fmla="*/ 458 h 1455"/>
                <a:gd name="T12" fmla="*/ 8 w 1906"/>
                <a:gd name="T13" fmla="*/ 308 h 1455"/>
                <a:gd name="T14" fmla="*/ 79 w 1906"/>
                <a:gd name="T15" fmla="*/ 213 h 1455"/>
                <a:gd name="T16" fmla="*/ 181 w 1906"/>
                <a:gd name="T17" fmla="*/ 150 h 1455"/>
                <a:gd name="T18" fmla="*/ 830 w 1906"/>
                <a:gd name="T19" fmla="*/ 23 h 1455"/>
                <a:gd name="T20" fmla="*/ 893 w 1906"/>
                <a:gd name="T21" fmla="*/ 39 h 1455"/>
                <a:gd name="T22" fmla="*/ 1407 w 1906"/>
                <a:gd name="T23" fmla="*/ 71 h 1455"/>
                <a:gd name="T24" fmla="*/ 1850 w 1906"/>
                <a:gd name="T25" fmla="*/ 482 h 1455"/>
                <a:gd name="T26" fmla="*/ 1699 w 1906"/>
                <a:gd name="T27" fmla="*/ 767 h 1455"/>
                <a:gd name="T28" fmla="*/ 1707 w 1906"/>
                <a:gd name="T29" fmla="*/ 782 h 1455"/>
                <a:gd name="T30" fmla="*/ 1660 w 1906"/>
                <a:gd name="T31" fmla="*/ 909 h 1455"/>
                <a:gd name="T32" fmla="*/ 1597 w 1906"/>
                <a:gd name="T33" fmla="*/ 917 h 1455"/>
                <a:gd name="T34" fmla="*/ 1549 w 1906"/>
                <a:gd name="T35" fmla="*/ 1027 h 1455"/>
                <a:gd name="T36" fmla="*/ 1510 w 1906"/>
                <a:gd name="T37" fmla="*/ 1051 h 1455"/>
                <a:gd name="T38" fmla="*/ 1486 w 1906"/>
                <a:gd name="T39" fmla="*/ 1114 h 1455"/>
                <a:gd name="T40" fmla="*/ 1336 w 1906"/>
                <a:gd name="T41" fmla="*/ 1209 h 1455"/>
                <a:gd name="T42" fmla="*/ 1241 w 1906"/>
                <a:gd name="T43" fmla="*/ 1225 h 1455"/>
                <a:gd name="T44" fmla="*/ 1304 w 1906"/>
                <a:gd name="T45" fmla="*/ 1257 h 1455"/>
                <a:gd name="T46" fmla="*/ 1233 w 1906"/>
                <a:gd name="T47" fmla="*/ 1328 h 1455"/>
                <a:gd name="T48" fmla="*/ 1185 w 1906"/>
                <a:gd name="T49" fmla="*/ 1304 h 1455"/>
                <a:gd name="T50" fmla="*/ 1217 w 1906"/>
                <a:gd name="T51" fmla="*/ 1351 h 1455"/>
                <a:gd name="T52" fmla="*/ 1185 w 1906"/>
                <a:gd name="T53" fmla="*/ 1407 h 1455"/>
                <a:gd name="T54" fmla="*/ 1162 w 1906"/>
                <a:gd name="T55" fmla="*/ 1454 h 1455"/>
                <a:gd name="T56" fmla="*/ 237 w 1906"/>
                <a:gd name="T57" fmla="*/ 521 h 1455"/>
                <a:gd name="T58" fmla="*/ 640 w 1906"/>
                <a:gd name="T59" fmla="*/ 861 h 1455"/>
                <a:gd name="T60" fmla="*/ 806 w 1906"/>
                <a:gd name="T61" fmla="*/ 1035 h 1455"/>
                <a:gd name="T62" fmla="*/ 925 w 1906"/>
                <a:gd name="T63" fmla="*/ 1233 h 1455"/>
                <a:gd name="T64" fmla="*/ 1027 w 1906"/>
                <a:gd name="T65" fmla="*/ 1375 h 1455"/>
                <a:gd name="T66" fmla="*/ 1178 w 1906"/>
                <a:gd name="T67" fmla="*/ 1399 h 1455"/>
                <a:gd name="T68" fmla="*/ 1209 w 1906"/>
                <a:gd name="T69" fmla="*/ 1351 h 1455"/>
                <a:gd name="T70" fmla="*/ 1185 w 1906"/>
                <a:gd name="T71" fmla="*/ 1296 h 1455"/>
                <a:gd name="T72" fmla="*/ 1241 w 1906"/>
                <a:gd name="T73" fmla="*/ 1328 h 1455"/>
                <a:gd name="T74" fmla="*/ 1296 w 1906"/>
                <a:gd name="T75" fmla="*/ 1257 h 1455"/>
                <a:gd name="T76" fmla="*/ 1233 w 1906"/>
                <a:gd name="T77" fmla="*/ 1225 h 1455"/>
                <a:gd name="T78" fmla="*/ 1328 w 1906"/>
                <a:gd name="T79" fmla="*/ 1201 h 1455"/>
                <a:gd name="T80" fmla="*/ 1478 w 1906"/>
                <a:gd name="T81" fmla="*/ 1107 h 1455"/>
                <a:gd name="T82" fmla="*/ 1510 w 1906"/>
                <a:gd name="T83" fmla="*/ 1043 h 1455"/>
                <a:gd name="T84" fmla="*/ 1541 w 1906"/>
                <a:gd name="T85" fmla="*/ 1027 h 1455"/>
                <a:gd name="T86" fmla="*/ 1589 w 1906"/>
                <a:gd name="T87" fmla="*/ 909 h 1455"/>
                <a:gd name="T88" fmla="*/ 1660 w 1906"/>
                <a:gd name="T89" fmla="*/ 901 h 1455"/>
                <a:gd name="T90" fmla="*/ 1699 w 1906"/>
                <a:gd name="T91" fmla="*/ 782 h 1455"/>
                <a:gd name="T92" fmla="*/ 1707 w 1906"/>
                <a:gd name="T93" fmla="*/ 759 h 1455"/>
                <a:gd name="T94" fmla="*/ 1850 w 1906"/>
                <a:gd name="T95" fmla="*/ 474 h 1455"/>
                <a:gd name="T96" fmla="*/ 964 w 1906"/>
                <a:gd name="T97" fmla="*/ 150 h 1455"/>
                <a:gd name="T98" fmla="*/ 877 w 1906"/>
                <a:gd name="T99" fmla="*/ 47 h 1455"/>
                <a:gd name="T100" fmla="*/ 822 w 1906"/>
                <a:gd name="T101" fmla="*/ 8 h 1455"/>
                <a:gd name="T102" fmla="*/ 150 w 1906"/>
                <a:gd name="T103" fmla="*/ 181 h 1455"/>
                <a:gd name="T104" fmla="*/ 15 w 1906"/>
                <a:gd name="T105" fmla="*/ 300 h 1455"/>
                <a:gd name="T106" fmla="*/ 110 w 1906"/>
                <a:gd name="T107" fmla="*/ 443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6" h="1455">
                  <a:moveTo>
                    <a:pt x="1162" y="1454"/>
                  </a:moveTo>
                  <a:lnTo>
                    <a:pt x="1162" y="1454"/>
                  </a:lnTo>
                  <a:cubicBezTo>
                    <a:pt x="1130" y="1454"/>
                    <a:pt x="1059" y="1454"/>
                    <a:pt x="1035" y="1438"/>
                  </a:cubicBezTo>
                  <a:cubicBezTo>
                    <a:pt x="1012" y="1423"/>
                    <a:pt x="1012" y="1399"/>
                    <a:pt x="1020" y="1375"/>
                  </a:cubicBezTo>
                  <a:cubicBezTo>
                    <a:pt x="1027" y="1360"/>
                    <a:pt x="1027" y="1351"/>
                    <a:pt x="1020" y="1344"/>
                  </a:cubicBezTo>
                  <a:cubicBezTo>
                    <a:pt x="1012" y="1336"/>
                    <a:pt x="996" y="1312"/>
                    <a:pt x="980" y="1296"/>
                  </a:cubicBezTo>
                  <a:cubicBezTo>
                    <a:pt x="972" y="1280"/>
                    <a:pt x="972" y="1272"/>
                    <a:pt x="964" y="1265"/>
                  </a:cubicBezTo>
                  <a:cubicBezTo>
                    <a:pt x="948" y="1249"/>
                    <a:pt x="940" y="1241"/>
                    <a:pt x="925" y="1233"/>
                  </a:cubicBezTo>
                  <a:cubicBezTo>
                    <a:pt x="917" y="1233"/>
                    <a:pt x="909" y="1225"/>
                    <a:pt x="901" y="1225"/>
                  </a:cubicBezTo>
                  <a:cubicBezTo>
                    <a:pt x="877" y="1209"/>
                    <a:pt x="885" y="1185"/>
                    <a:pt x="885" y="1162"/>
                  </a:cubicBezTo>
                  <a:cubicBezTo>
                    <a:pt x="885" y="1154"/>
                    <a:pt x="885" y="1146"/>
                    <a:pt x="885" y="1138"/>
                  </a:cubicBezTo>
                  <a:cubicBezTo>
                    <a:pt x="877" y="1122"/>
                    <a:pt x="830" y="1059"/>
                    <a:pt x="806" y="1035"/>
                  </a:cubicBezTo>
                  <a:cubicBezTo>
                    <a:pt x="798" y="1035"/>
                    <a:pt x="798" y="1035"/>
                    <a:pt x="790" y="1027"/>
                  </a:cubicBezTo>
                  <a:cubicBezTo>
                    <a:pt x="767" y="1012"/>
                    <a:pt x="743" y="996"/>
                    <a:pt x="703" y="964"/>
                  </a:cubicBezTo>
                  <a:cubicBezTo>
                    <a:pt x="664" y="933"/>
                    <a:pt x="656" y="909"/>
                    <a:pt x="648" y="893"/>
                  </a:cubicBezTo>
                  <a:cubicBezTo>
                    <a:pt x="640" y="885"/>
                    <a:pt x="640" y="877"/>
                    <a:pt x="632" y="861"/>
                  </a:cubicBezTo>
                  <a:cubicBezTo>
                    <a:pt x="608" y="838"/>
                    <a:pt x="585" y="830"/>
                    <a:pt x="553" y="822"/>
                  </a:cubicBezTo>
                  <a:cubicBezTo>
                    <a:pt x="521" y="806"/>
                    <a:pt x="498" y="798"/>
                    <a:pt x="466" y="751"/>
                  </a:cubicBezTo>
                  <a:cubicBezTo>
                    <a:pt x="434" y="711"/>
                    <a:pt x="419" y="703"/>
                    <a:pt x="371" y="687"/>
                  </a:cubicBezTo>
                  <a:cubicBezTo>
                    <a:pt x="316" y="664"/>
                    <a:pt x="268" y="593"/>
                    <a:pt x="229" y="529"/>
                  </a:cubicBezTo>
                  <a:cubicBezTo>
                    <a:pt x="221" y="521"/>
                    <a:pt x="221" y="506"/>
                    <a:pt x="213" y="498"/>
                  </a:cubicBezTo>
                  <a:cubicBezTo>
                    <a:pt x="197" y="466"/>
                    <a:pt x="190" y="450"/>
                    <a:pt x="174" y="450"/>
                  </a:cubicBezTo>
                  <a:cubicBezTo>
                    <a:pt x="166" y="450"/>
                    <a:pt x="158" y="450"/>
                    <a:pt x="150" y="458"/>
                  </a:cubicBezTo>
                  <a:cubicBezTo>
                    <a:pt x="142" y="458"/>
                    <a:pt x="134" y="458"/>
                    <a:pt x="126" y="458"/>
                  </a:cubicBezTo>
                  <a:cubicBezTo>
                    <a:pt x="118" y="458"/>
                    <a:pt x="110" y="458"/>
                    <a:pt x="110" y="450"/>
                  </a:cubicBezTo>
                  <a:cubicBezTo>
                    <a:pt x="95" y="434"/>
                    <a:pt x="55" y="403"/>
                    <a:pt x="31" y="387"/>
                  </a:cubicBezTo>
                  <a:cubicBezTo>
                    <a:pt x="23" y="387"/>
                    <a:pt x="23" y="387"/>
                    <a:pt x="15" y="379"/>
                  </a:cubicBezTo>
                  <a:cubicBezTo>
                    <a:pt x="0" y="371"/>
                    <a:pt x="8" y="340"/>
                    <a:pt x="8" y="308"/>
                  </a:cubicBezTo>
                  <a:cubicBezTo>
                    <a:pt x="8" y="300"/>
                    <a:pt x="8" y="300"/>
                    <a:pt x="8" y="300"/>
                  </a:cubicBezTo>
                  <a:cubicBezTo>
                    <a:pt x="8" y="268"/>
                    <a:pt x="47" y="253"/>
                    <a:pt x="63" y="237"/>
                  </a:cubicBezTo>
                  <a:cubicBezTo>
                    <a:pt x="71" y="229"/>
                    <a:pt x="71" y="229"/>
                    <a:pt x="71" y="229"/>
                  </a:cubicBezTo>
                  <a:cubicBezTo>
                    <a:pt x="79" y="229"/>
                    <a:pt x="79" y="221"/>
                    <a:pt x="79" y="213"/>
                  </a:cubicBezTo>
                  <a:lnTo>
                    <a:pt x="79" y="213"/>
                  </a:lnTo>
                  <a:cubicBezTo>
                    <a:pt x="79" y="205"/>
                    <a:pt x="79" y="205"/>
                    <a:pt x="79" y="205"/>
                  </a:cubicBezTo>
                  <a:cubicBezTo>
                    <a:pt x="110" y="205"/>
                    <a:pt x="126" y="190"/>
                    <a:pt x="150" y="174"/>
                  </a:cubicBezTo>
                  <a:cubicBezTo>
                    <a:pt x="158" y="166"/>
                    <a:pt x="166" y="158"/>
                    <a:pt x="181" y="150"/>
                  </a:cubicBezTo>
                  <a:cubicBezTo>
                    <a:pt x="229" y="126"/>
                    <a:pt x="371" y="55"/>
                    <a:pt x="411" y="47"/>
                  </a:cubicBezTo>
                  <a:cubicBezTo>
                    <a:pt x="434" y="39"/>
                    <a:pt x="727" y="0"/>
                    <a:pt x="806" y="0"/>
                  </a:cubicBezTo>
                  <a:cubicBezTo>
                    <a:pt x="822" y="0"/>
                    <a:pt x="830" y="0"/>
                    <a:pt x="830" y="8"/>
                  </a:cubicBezTo>
                  <a:cubicBezTo>
                    <a:pt x="830" y="15"/>
                    <a:pt x="830" y="15"/>
                    <a:pt x="830" y="23"/>
                  </a:cubicBezTo>
                  <a:lnTo>
                    <a:pt x="830" y="31"/>
                  </a:lnTo>
                  <a:cubicBezTo>
                    <a:pt x="830" y="31"/>
                    <a:pt x="838" y="31"/>
                    <a:pt x="854" y="39"/>
                  </a:cubicBezTo>
                  <a:cubicBezTo>
                    <a:pt x="861" y="39"/>
                    <a:pt x="869" y="39"/>
                    <a:pt x="877" y="39"/>
                  </a:cubicBezTo>
                  <a:cubicBezTo>
                    <a:pt x="885" y="39"/>
                    <a:pt x="885" y="39"/>
                    <a:pt x="893" y="39"/>
                  </a:cubicBezTo>
                  <a:cubicBezTo>
                    <a:pt x="909" y="39"/>
                    <a:pt x="917" y="39"/>
                    <a:pt x="925" y="47"/>
                  </a:cubicBezTo>
                  <a:cubicBezTo>
                    <a:pt x="940" y="63"/>
                    <a:pt x="964" y="126"/>
                    <a:pt x="964" y="142"/>
                  </a:cubicBezTo>
                  <a:cubicBezTo>
                    <a:pt x="1407" y="71"/>
                    <a:pt x="1407" y="71"/>
                    <a:pt x="1407" y="71"/>
                  </a:cubicBezTo>
                  <a:lnTo>
                    <a:pt x="1407" y="71"/>
                  </a:lnTo>
                  <a:cubicBezTo>
                    <a:pt x="1905" y="443"/>
                    <a:pt x="1905" y="443"/>
                    <a:pt x="1905" y="443"/>
                  </a:cubicBezTo>
                  <a:cubicBezTo>
                    <a:pt x="1897" y="443"/>
                    <a:pt x="1897" y="443"/>
                    <a:pt x="1897" y="443"/>
                  </a:cubicBezTo>
                  <a:cubicBezTo>
                    <a:pt x="1889" y="450"/>
                    <a:pt x="1881" y="458"/>
                    <a:pt x="1881" y="466"/>
                  </a:cubicBezTo>
                  <a:cubicBezTo>
                    <a:pt x="1873" y="474"/>
                    <a:pt x="1865" y="482"/>
                    <a:pt x="1850" y="482"/>
                  </a:cubicBezTo>
                  <a:cubicBezTo>
                    <a:pt x="1834" y="490"/>
                    <a:pt x="1715" y="711"/>
                    <a:pt x="1723" y="743"/>
                  </a:cubicBezTo>
                  <a:cubicBezTo>
                    <a:pt x="1723" y="751"/>
                    <a:pt x="1723" y="759"/>
                    <a:pt x="1715" y="767"/>
                  </a:cubicBezTo>
                  <a:cubicBezTo>
                    <a:pt x="1715" y="767"/>
                    <a:pt x="1715" y="767"/>
                    <a:pt x="1707" y="767"/>
                  </a:cubicBezTo>
                  <a:cubicBezTo>
                    <a:pt x="1707" y="767"/>
                    <a:pt x="1707" y="767"/>
                    <a:pt x="1699" y="767"/>
                  </a:cubicBezTo>
                  <a:lnTo>
                    <a:pt x="1691" y="767"/>
                  </a:lnTo>
                  <a:lnTo>
                    <a:pt x="1691" y="767"/>
                  </a:lnTo>
                  <a:lnTo>
                    <a:pt x="1691" y="767"/>
                  </a:lnTo>
                  <a:cubicBezTo>
                    <a:pt x="1699" y="767"/>
                    <a:pt x="1699" y="774"/>
                    <a:pt x="1707" y="782"/>
                  </a:cubicBezTo>
                  <a:cubicBezTo>
                    <a:pt x="1707" y="790"/>
                    <a:pt x="1715" y="798"/>
                    <a:pt x="1715" y="814"/>
                  </a:cubicBezTo>
                  <a:cubicBezTo>
                    <a:pt x="1707" y="830"/>
                    <a:pt x="1699" y="838"/>
                    <a:pt x="1691" y="845"/>
                  </a:cubicBezTo>
                  <a:cubicBezTo>
                    <a:pt x="1676" y="861"/>
                    <a:pt x="1676" y="861"/>
                    <a:pt x="1676" y="877"/>
                  </a:cubicBezTo>
                  <a:cubicBezTo>
                    <a:pt x="1668" y="885"/>
                    <a:pt x="1668" y="893"/>
                    <a:pt x="1660" y="909"/>
                  </a:cubicBezTo>
                  <a:cubicBezTo>
                    <a:pt x="1660" y="917"/>
                    <a:pt x="1652" y="925"/>
                    <a:pt x="1644" y="925"/>
                  </a:cubicBezTo>
                  <a:cubicBezTo>
                    <a:pt x="1636" y="925"/>
                    <a:pt x="1628" y="917"/>
                    <a:pt x="1620" y="917"/>
                  </a:cubicBezTo>
                  <a:cubicBezTo>
                    <a:pt x="1613" y="917"/>
                    <a:pt x="1613" y="909"/>
                    <a:pt x="1604" y="917"/>
                  </a:cubicBezTo>
                  <a:cubicBezTo>
                    <a:pt x="1597" y="917"/>
                    <a:pt x="1597" y="917"/>
                    <a:pt x="1597" y="917"/>
                  </a:cubicBezTo>
                  <a:cubicBezTo>
                    <a:pt x="1589" y="917"/>
                    <a:pt x="1589" y="933"/>
                    <a:pt x="1597" y="940"/>
                  </a:cubicBezTo>
                  <a:cubicBezTo>
                    <a:pt x="1597" y="948"/>
                    <a:pt x="1597" y="956"/>
                    <a:pt x="1597" y="964"/>
                  </a:cubicBezTo>
                  <a:cubicBezTo>
                    <a:pt x="1597" y="972"/>
                    <a:pt x="1581" y="988"/>
                    <a:pt x="1573" y="996"/>
                  </a:cubicBezTo>
                  <a:cubicBezTo>
                    <a:pt x="1565" y="1012"/>
                    <a:pt x="1549" y="1020"/>
                    <a:pt x="1549" y="1027"/>
                  </a:cubicBezTo>
                  <a:cubicBezTo>
                    <a:pt x="1549" y="1043"/>
                    <a:pt x="1549" y="1051"/>
                    <a:pt x="1533" y="1051"/>
                  </a:cubicBezTo>
                  <a:lnTo>
                    <a:pt x="1533" y="1051"/>
                  </a:lnTo>
                  <a:cubicBezTo>
                    <a:pt x="1533" y="1043"/>
                    <a:pt x="1525" y="1043"/>
                    <a:pt x="1518" y="1051"/>
                  </a:cubicBezTo>
                  <a:lnTo>
                    <a:pt x="1510" y="1051"/>
                  </a:lnTo>
                  <a:cubicBezTo>
                    <a:pt x="1502" y="1051"/>
                    <a:pt x="1502" y="1051"/>
                    <a:pt x="1494" y="1059"/>
                  </a:cubicBezTo>
                  <a:lnTo>
                    <a:pt x="1494" y="1059"/>
                  </a:lnTo>
                  <a:cubicBezTo>
                    <a:pt x="1486" y="1067"/>
                    <a:pt x="1486" y="1075"/>
                    <a:pt x="1486" y="1083"/>
                  </a:cubicBezTo>
                  <a:cubicBezTo>
                    <a:pt x="1494" y="1091"/>
                    <a:pt x="1494" y="1098"/>
                    <a:pt x="1486" y="1114"/>
                  </a:cubicBezTo>
                  <a:cubicBezTo>
                    <a:pt x="1478" y="1130"/>
                    <a:pt x="1470" y="1138"/>
                    <a:pt x="1454" y="1138"/>
                  </a:cubicBezTo>
                  <a:cubicBezTo>
                    <a:pt x="1446" y="1138"/>
                    <a:pt x="1438" y="1146"/>
                    <a:pt x="1423" y="1146"/>
                  </a:cubicBezTo>
                  <a:cubicBezTo>
                    <a:pt x="1407" y="1154"/>
                    <a:pt x="1391" y="1170"/>
                    <a:pt x="1375" y="1185"/>
                  </a:cubicBezTo>
                  <a:cubicBezTo>
                    <a:pt x="1360" y="1193"/>
                    <a:pt x="1344" y="1201"/>
                    <a:pt x="1336" y="1209"/>
                  </a:cubicBezTo>
                  <a:cubicBezTo>
                    <a:pt x="1320" y="1209"/>
                    <a:pt x="1312" y="1209"/>
                    <a:pt x="1304" y="1209"/>
                  </a:cubicBezTo>
                  <a:cubicBezTo>
                    <a:pt x="1296" y="1209"/>
                    <a:pt x="1288" y="1201"/>
                    <a:pt x="1280" y="1201"/>
                  </a:cubicBezTo>
                  <a:lnTo>
                    <a:pt x="1280" y="1201"/>
                  </a:lnTo>
                  <a:cubicBezTo>
                    <a:pt x="1257" y="1201"/>
                    <a:pt x="1241" y="1217"/>
                    <a:pt x="1241" y="1225"/>
                  </a:cubicBezTo>
                  <a:cubicBezTo>
                    <a:pt x="1241" y="1233"/>
                    <a:pt x="1241" y="1233"/>
                    <a:pt x="1257" y="1233"/>
                  </a:cubicBezTo>
                  <a:cubicBezTo>
                    <a:pt x="1265" y="1233"/>
                    <a:pt x="1273" y="1233"/>
                    <a:pt x="1280" y="1241"/>
                  </a:cubicBezTo>
                  <a:cubicBezTo>
                    <a:pt x="1296" y="1241"/>
                    <a:pt x="1304" y="1241"/>
                    <a:pt x="1304" y="1249"/>
                  </a:cubicBezTo>
                  <a:lnTo>
                    <a:pt x="1304" y="1257"/>
                  </a:lnTo>
                  <a:cubicBezTo>
                    <a:pt x="1304" y="1265"/>
                    <a:pt x="1304" y="1265"/>
                    <a:pt x="1304" y="1272"/>
                  </a:cubicBezTo>
                  <a:cubicBezTo>
                    <a:pt x="1304" y="1296"/>
                    <a:pt x="1288" y="1320"/>
                    <a:pt x="1265" y="1328"/>
                  </a:cubicBezTo>
                  <a:cubicBezTo>
                    <a:pt x="1257" y="1336"/>
                    <a:pt x="1249" y="1336"/>
                    <a:pt x="1249" y="1336"/>
                  </a:cubicBezTo>
                  <a:cubicBezTo>
                    <a:pt x="1241" y="1336"/>
                    <a:pt x="1241" y="1336"/>
                    <a:pt x="1233" y="1328"/>
                  </a:cubicBezTo>
                  <a:cubicBezTo>
                    <a:pt x="1233" y="1328"/>
                    <a:pt x="1233" y="1320"/>
                    <a:pt x="1233" y="1312"/>
                  </a:cubicBezTo>
                  <a:cubicBezTo>
                    <a:pt x="1225" y="1312"/>
                    <a:pt x="1225" y="1312"/>
                    <a:pt x="1225" y="1312"/>
                  </a:cubicBezTo>
                  <a:cubicBezTo>
                    <a:pt x="1217" y="1304"/>
                    <a:pt x="1217" y="1304"/>
                    <a:pt x="1209" y="1304"/>
                  </a:cubicBezTo>
                  <a:cubicBezTo>
                    <a:pt x="1201" y="1304"/>
                    <a:pt x="1201" y="1304"/>
                    <a:pt x="1185" y="1304"/>
                  </a:cubicBezTo>
                  <a:cubicBezTo>
                    <a:pt x="1178" y="1312"/>
                    <a:pt x="1178" y="1312"/>
                    <a:pt x="1178" y="1312"/>
                  </a:cubicBezTo>
                  <a:cubicBezTo>
                    <a:pt x="1178" y="1312"/>
                    <a:pt x="1185" y="1320"/>
                    <a:pt x="1185" y="1328"/>
                  </a:cubicBezTo>
                  <a:cubicBezTo>
                    <a:pt x="1193" y="1328"/>
                    <a:pt x="1201" y="1336"/>
                    <a:pt x="1201" y="1336"/>
                  </a:cubicBezTo>
                  <a:cubicBezTo>
                    <a:pt x="1209" y="1344"/>
                    <a:pt x="1209" y="1344"/>
                    <a:pt x="1217" y="1351"/>
                  </a:cubicBezTo>
                  <a:cubicBezTo>
                    <a:pt x="1217" y="1351"/>
                    <a:pt x="1225" y="1360"/>
                    <a:pt x="1233" y="1375"/>
                  </a:cubicBezTo>
                  <a:cubicBezTo>
                    <a:pt x="1233" y="1383"/>
                    <a:pt x="1233" y="1383"/>
                    <a:pt x="1225" y="1391"/>
                  </a:cubicBezTo>
                  <a:cubicBezTo>
                    <a:pt x="1225" y="1399"/>
                    <a:pt x="1209" y="1407"/>
                    <a:pt x="1193" y="1407"/>
                  </a:cubicBezTo>
                  <a:cubicBezTo>
                    <a:pt x="1185" y="1407"/>
                    <a:pt x="1185" y="1407"/>
                    <a:pt x="1185" y="1407"/>
                  </a:cubicBezTo>
                  <a:cubicBezTo>
                    <a:pt x="1162" y="1415"/>
                    <a:pt x="1162" y="1438"/>
                    <a:pt x="1170" y="1446"/>
                  </a:cubicBezTo>
                  <a:lnTo>
                    <a:pt x="1170" y="1446"/>
                  </a:lnTo>
                  <a:cubicBezTo>
                    <a:pt x="1178" y="1454"/>
                    <a:pt x="1178" y="1454"/>
                    <a:pt x="1178" y="1454"/>
                  </a:cubicBezTo>
                  <a:lnTo>
                    <a:pt x="1162" y="1454"/>
                  </a:lnTo>
                  <a:close/>
                  <a:moveTo>
                    <a:pt x="174" y="443"/>
                  </a:moveTo>
                  <a:lnTo>
                    <a:pt x="174" y="443"/>
                  </a:lnTo>
                  <a:cubicBezTo>
                    <a:pt x="190" y="443"/>
                    <a:pt x="205" y="466"/>
                    <a:pt x="221" y="498"/>
                  </a:cubicBezTo>
                  <a:cubicBezTo>
                    <a:pt x="229" y="506"/>
                    <a:pt x="229" y="514"/>
                    <a:pt x="237" y="521"/>
                  </a:cubicBezTo>
                  <a:cubicBezTo>
                    <a:pt x="268" y="577"/>
                    <a:pt x="324" y="656"/>
                    <a:pt x="371" y="680"/>
                  </a:cubicBezTo>
                  <a:cubicBezTo>
                    <a:pt x="419" y="695"/>
                    <a:pt x="434" y="703"/>
                    <a:pt x="466" y="751"/>
                  </a:cubicBezTo>
                  <a:cubicBezTo>
                    <a:pt x="498" y="790"/>
                    <a:pt x="521" y="798"/>
                    <a:pt x="553" y="814"/>
                  </a:cubicBezTo>
                  <a:cubicBezTo>
                    <a:pt x="592" y="822"/>
                    <a:pt x="616" y="830"/>
                    <a:pt x="640" y="861"/>
                  </a:cubicBezTo>
                  <a:cubicBezTo>
                    <a:pt x="640" y="869"/>
                    <a:pt x="648" y="877"/>
                    <a:pt x="648" y="885"/>
                  </a:cubicBezTo>
                  <a:cubicBezTo>
                    <a:pt x="664" y="909"/>
                    <a:pt x="672" y="925"/>
                    <a:pt x="703" y="956"/>
                  </a:cubicBezTo>
                  <a:cubicBezTo>
                    <a:pt x="751" y="988"/>
                    <a:pt x="774" y="1004"/>
                    <a:pt x="798" y="1020"/>
                  </a:cubicBezTo>
                  <a:cubicBezTo>
                    <a:pt x="798" y="1027"/>
                    <a:pt x="806" y="1027"/>
                    <a:pt x="806" y="1035"/>
                  </a:cubicBezTo>
                  <a:cubicBezTo>
                    <a:pt x="838" y="1051"/>
                    <a:pt x="885" y="1114"/>
                    <a:pt x="893" y="1138"/>
                  </a:cubicBezTo>
                  <a:cubicBezTo>
                    <a:pt x="893" y="1146"/>
                    <a:pt x="893" y="1154"/>
                    <a:pt x="893" y="1162"/>
                  </a:cubicBezTo>
                  <a:cubicBezTo>
                    <a:pt x="885" y="1185"/>
                    <a:pt x="885" y="1201"/>
                    <a:pt x="901" y="1217"/>
                  </a:cubicBezTo>
                  <a:cubicBezTo>
                    <a:pt x="909" y="1225"/>
                    <a:pt x="917" y="1225"/>
                    <a:pt x="925" y="1233"/>
                  </a:cubicBezTo>
                  <a:cubicBezTo>
                    <a:pt x="940" y="1233"/>
                    <a:pt x="956" y="1241"/>
                    <a:pt x="964" y="1257"/>
                  </a:cubicBezTo>
                  <a:cubicBezTo>
                    <a:pt x="972" y="1265"/>
                    <a:pt x="980" y="1280"/>
                    <a:pt x="988" y="1288"/>
                  </a:cubicBezTo>
                  <a:cubicBezTo>
                    <a:pt x="1004" y="1312"/>
                    <a:pt x="1012" y="1336"/>
                    <a:pt x="1027" y="1344"/>
                  </a:cubicBezTo>
                  <a:cubicBezTo>
                    <a:pt x="1035" y="1344"/>
                    <a:pt x="1035" y="1360"/>
                    <a:pt x="1027" y="1375"/>
                  </a:cubicBezTo>
                  <a:cubicBezTo>
                    <a:pt x="1020" y="1399"/>
                    <a:pt x="1020" y="1423"/>
                    <a:pt x="1035" y="1431"/>
                  </a:cubicBezTo>
                  <a:cubicBezTo>
                    <a:pt x="1059" y="1446"/>
                    <a:pt x="1130" y="1446"/>
                    <a:pt x="1162" y="1446"/>
                  </a:cubicBezTo>
                  <a:lnTo>
                    <a:pt x="1162" y="1446"/>
                  </a:lnTo>
                  <a:cubicBezTo>
                    <a:pt x="1154" y="1438"/>
                    <a:pt x="1154" y="1407"/>
                    <a:pt x="1178" y="1399"/>
                  </a:cubicBezTo>
                  <a:cubicBezTo>
                    <a:pt x="1185" y="1399"/>
                    <a:pt x="1185" y="1399"/>
                    <a:pt x="1193" y="1399"/>
                  </a:cubicBezTo>
                  <a:cubicBezTo>
                    <a:pt x="1201" y="1399"/>
                    <a:pt x="1217" y="1391"/>
                    <a:pt x="1225" y="1391"/>
                  </a:cubicBezTo>
                  <a:cubicBezTo>
                    <a:pt x="1225" y="1383"/>
                    <a:pt x="1225" y="1383"/>
                    <a:pt x="1225" y="1375"/>
                  </a:cubicBezTo>
                  <a:cubicBezTo>
                    <a:pt x="1217" y="1360"/>
                    <a:pt x="1217" y="1360"/>
                    <a:pt x="1209" y="1351"/>
                  </a:cubicBezTo>
                  <a:cubicBezTo>
                    <a:pt x="1209" y="1351"/>
                    <a:pt x="1201" y="1351"/>
                    <a:pt x="1193" y="1344"/>
                  </a:cubicBezTo>
                  <a:cubicBezTo>
                    <a:pt x="1193" y="1336"/>
                    <a:pt x="1185" y="1336"/>
                    <a:pt x="1185" y="1328"/>
                  </a:cubicBezTo>
                  <a:cubicBezTo>
                    <a:pt x="1178" y="1320"/>
                    <a:pt x="1170" y="1320"/>
                    <a:pt x="1170" y="1312"/>
                  </a:cubicBezTo>
                  <a:cubicBezTo>
                    <a:pt x="1170" y="1304"/>
                    <a:pt x="1178" y="1304"/>
                    <a:pt x="1185" y="1296"/>
                  </a:cubicBezTo>
                  <a:cubicBezTo>
                    <a:pt x="1193" y="1296"/>
                    <a:pt x="1201" y="1296"/>
                    <a:pt x="1209" y="1296"/>
                  </a:cubicBezTo>
                  <a:cubicBezTo>
                    <a:pt x="1217" y="1296"/>
                    <a:pt x="1225" y="1296"/>
                    <a:pt x="1233" y="1312"/>
                  </a:cubicBezTo>
                  <a:lnTo>
                    <a:pt x="1233" y="1312"/>
                  </a:lnTo>
                  <a:cubicBezTo>
                    <a:pt x="1241" y="1320"/>
                    <a:pt x="1241" y="1320"/>
                    <a:pt x="1241" y="1328"/>
                  </a:cubicBezTo>
                  <a:lnTo>
                    <a:pt x="1249" y="1328"/>
                  </a:lnTo>
                  <a:lnTo>
                    <a:pt x="1257" y="1328"/>
                  </a:lnTo>
                  <a:cubicBezTo>
                    <a:pt x="1280" y="1312"/>
                    <a:pt x="1296" y="1296"/>
                    <a:pt x="1296" y="1272"/>
                  </a:cubicBezTo>
                  <a:cubicBezTo>
                    <a:pt x="1296" y="1265"/>
                    <a:pt x="1296" y="1265"/>
                    <a:pt x="1296" y="1257"/>
                  </a:cubicBezTo>
                  <a:lnTo>
                    <a:pt x="1296" y="1249"/>
                  </a:lnTo>
                  <a:cubicBezTo>
                    <a:pt x="1296" y="1249"/>
                    <a:pt x="1288" y="1249"/>
                    <a:pt x="1280" y="1249"/>
                  </a:cubicBezTo>
                  <a:cubicBezTo>
                    <a:pt x="1273" y="1241"/>
                    <a:pt x="1265" y="1241"/>
                    <a:pt x="1257" y="1241"/>
                  </a:cubicBezTo>
                  <a:cubicBezTo>
                    <a:pt x="1241" y="1241"/>
                    <a:pt x="1233" y="1241"/>
                    <a:pt x="1233" y="1225"/>
                  </a:cubicBezTo>
                  <a:cubicBezTo>
                    <a:pt x="1233" y="1217"/>
                    <a:pt x="1257" y="1193"/>
                    <a:pt x="1280" y="1193"/>
                  </a:cubicBezTo>
                  <a:cubicBezTo>
                    <a:pt x="1280" y="1193"/>
                    <a:pt x="1280" y="1193"/>
                    <a:pt x="1288" y="1193"/>
                  </a:cubicBezTo>
                  <a:cubicBezTo>
                    <a:pt x="1296" y="1201"/>
                    <a:pt x="1296" y="1201"/>
                    <a:pt x="1304" y="1201"/>
                  </a:cubicBezTo>
                  <a:cubicBezTo>
                    <a:pt x="1312" y="1201"/>
                    <a:pt x="1320" y="1209"/>
                    <a:pt x="1328" y="1201"/>
                  </a:cubicBezTo>
                  <a:cubicBezTo>
                    <a:pt x="1336" y="1193"/>
                    <a:pt x="1351" y="1185"/>
                    <a:pt x="1367" y="1178"/>
                  </a:cubicBezTo>
                  <a:cubicBezTo>
                    <a:pt x="1383" y="1162"/>
                    <a:pt x="1407" y="1146"/>
                    <a:pt x="1423" y="1146"/>
                  </a:cubicBezTo>
                  <a:cubicBezTo>
                    <a:pt x="1431" y="1138"/>
                    <a:pt x="1438" y="1138"/>
                    <a:pt x="1454" y="1130"/>
                  </a:cubicBezTo>
                  <a:cubicBezTo>
                    <a:pt x="1462" y="1130"/>
                    <a:pt x="1478" y="1122"/>
                    <a:pt x="1478" y="1107"/>
                  </a:cubicBezTo>
                  <a:cubicBezTo>
                    <a:pt x="1486" y="1098"/>
                    <a:pt x="1486" y="1091"/>
                    <a:pt x="1486" y="1083"/>
                  </a:cubicBezTo>
                  <a:cubicBezTo>
                    <a:pt x="1478" y="1075"/>
                    <a:pt x="1478" y="1067"/>
                    <a:pt x="1486" y="1059"/>
                  </a:cubicBezTo>
                  <a:cubicBezTo>
                    <a:pt x="1494" y="1051"/>
                    <a:pt x="1494" y="1051"/>
                    <a:pt x="1494" y="1051"/>
                  </a:cubicBezTo>
                  <a:cubicBezTo>
                    <a:pt x="1494" y="1043"/>
                    <a:pt x="1502" y="1043"/>
                    <a:pt x="1510" y="1043"/>
                  </a:cubicBezTo>
                  <a:lnTo>
                    <a:pt x="1518" y="1043"/>
                  </a:lnTo>
                  <a:cubicBezTo>
                    <a:pt x="1525" y="1043"/>
                    <a:pt x="1533" y="1043"/>
                    <a:pt x="1533" y="1043"/>
                  </a:cubicBezTo>
                  <a:lnTo>
                    <a:pt x="1533" y="1043"/>
                  </a:lnTo>
                  <a:cubicBezTo>
                    <a:pt x="1541" y="1043"/>
                    <a:pt x="1541" y="1043"/>
                    <a:pt x="1541" y="1027"/>
                  </a:cubicBezTo>
                  <a:cubicBezTo>
                    <a:pt x="1541" y="1012"/>
                    <a:pt x="1557" y="1004"/>
                    <a:pt x="1565" y="996"/>
                  </a:cubicBezTo>
                  <a:cubicBezTo>
                    <a:pt x="1581" y="980"/>
                    <a:pt x="1589" y="972"/>
                    <a:pt x="1589" y="964"/>
                  </a:cubicBezTo>
                  <a:cubicBezTo>
                    <a:pt x="1589" y="956"/>
                    <a:pt x="1589" y="948"/>
                    <a:pt x="1589" y="940"/>
                  </a:cubicBezTo>
                  <a:cubicBezTo>
                    <a:pt x="1581" y="925"/>
                    <a:pt x="1581" y="917"/>
                    <a:pt x="1589" y="909"/>
                  </a:cubicBezTo>
                  <a:lnTo>
                    <a:pt x="1597" y="909"/>
                  </a:lnTo>
                  <a:cubicBezTo>
                    <a:pt x="1613" y="909"/>
                    <a:pt x="1620" y="909"/>
                    <a:pt x="1628" y="909"/>
                  </a:cubicBezTo>
                  <a:cubicBezTo>
                    <a:pt x="1628" y="917"/>
                    <a:pt x="1636" y="917"/>
                    <a:pt x="1644" y="917"/>
                  </a:cubicBezTo>
                  <a:cubicBezTo>
                    <a:pt x="1644" y="917"/>
                    <a:pt x="1652" y="917"/>
                    <a:pt x="1660" y="901"/>
                  </a:cubicBezTo>
                  <a:cubicBezTo>
                    <a:pt x="1660" y="893"/>
                    <a:pt x="1668" y="885"/>
                    <a:pt x="1668" y="877"/>
                  </a:cubicBezTo>
                  <a:cubicBezTo>
                    <a:pt x="1668" y="861"/>
                    <a:pt x="1676" y="854"/>
                    <a:pt x="1684" y="845"/>
                  </a:cubicBezTo>
                  <a:cubicBezTo>
                    <a:pt x="1699" y="838"/>
                    <a:pt x="1699" y="822"/>
                    <a:pt x="1707" y="814"/>
                  </a:cubicBezTo>
                  <a:cubicBezTo>
                    <a:pt x="1707" y="798"/>
                    <a:pt x="1707" y="790"/>
                    <a:pt x="1699" y="782"/>
                  </a:cubicBezTo>
                  <a:cubicBezTo>
                    <a:pt x="1691" y="782"/>
                    <a:pt x="1691" y="774"/>
                    <a:pt x="1684" y="774"/>
                  </a:cubicBezTo>
                  <a:cubicBezTo>
                    <a:pt x="1684" y="767"/>
                    <a:pt x="1676" y="767"/>
                    <a:pt x="1684" y="759"/>
                  </a:cubicBezTo>
                  <a:cubicBezTo>
                    <a:pt x="1684" y="759"/>
                    <a:pt x="1684" y="759"/>
                    <a:pt x="1691" y="759"/>
                  </a:cubicBezTo>
                  <a:cubicBezTo>
                    <a:pt x="1699" y="759"/>
                    <a:pt x="1699" y="759"/>
                    <a:pt x="1707" y="759"/>
                  </a:cubicBezTo>
                  <a:lnTo>
                    <a:pt x="1707" y="759"/>
                  </a:lnTo>
                  <a:cubicBezTo>
                    <a:pt x="1715" y="759"/>
                    <a:pt x="1715" y="759"/>
                    <a:pt x="1715" y="759"/>
                  </a:cubicBezTo>
                  <a:cubicBezTo>
                    <a:pt x="1715" y="759"/>
                    <a:pt x="1715" y="751"/>
                    <a:pt x="1715" y="743"/>
                  </a:cubicBezTo>
                  <a:cubicBezTo>
                    <a:pt x="1707" y="711"/>
                    <a:pt x="1826" y="482"/>
                    <a:pt x="1850" y="474"/>
                  </a:cubicBezTo>
                  <a:cubicBezTo>
                    <a:pt x="1857" y="474"/>
                    <a:pt x="1865" y="466"/>
                    <a:pt x="1873" y="458"/>
                  </a:cubicBezTo>
                  <a:cubicBezTo>
                    <a:pt x="1873" y="458"/>
                    <a:pt x="1881" y="450"/>
                    <a:pt x="1889" y="443"/>
                  </a:cubicBezTo>
                  <a:cubicBezTo>
                    <a:pt x="1407" y="79"/>
                    <a:pt x="1407" y="79"/>
                    <a:pt x="1407" y="79"/>
                  </a:cubicBezTo>
                  <a:cubicBezTo>
                    <a:pt x="964" y="150"/>
                    <a:pt x="964" y="150"/>
                    <a:pt x="964" y="150"/>
                  </a:cubicBezTo>
                  <a:lnTo>
                    <a:pt x="964" y="150"/>
                  </a:lnTo>
                  <a:cubicBezTo>
                    <a:pt x="964" y="150"/>
                    <a:pt x="940" y="71"/>
                    <a:pt x="925" y="55"/>
                  </a:cubicBezTo>
                  <a:cubicBezTo>
                    <a:pt x="917" y="47"/>
                    <a:pt x="909" y="47"/>
                    <a:pt x="893" y="47"/>
                  </a:cubicBezTo>
                  <a:cubicBezTo>
                    <a:pt x="885" y="47"/>
                    <a:pt x="885" y="47"/>
                    <a:pt x="877" y="47"/>
                  </a:cubicBezTo>
                  <a:cubicBezTo>
                    <a:pt x="869" y="47"/>
                    <a:pt x="861" y="47"/>
                    <a:pt x="854" y="47"/>
                  </a:cubicBezTo>
                  <a:cubicBezTo>
                    <a:pt x="830" y="39"/>
                    <a:pt x="822" y="39"/>
                    <a:pt x="822" y="31"/>
                  </a:cubicBezTo>
                  <a:cubicBezTo>
                    <a:pt x="822" y="31"/>
                    <a:pt x="822" y="23"/>
                    <a:pt x="822" y="15"/>
                  </a:cubicBezTo>
                  <a:cubicBezTo>
                    <a:pt x="822" y="15"/>
                    <a:pt x="822" y="15"/>
                    <a:pt x="822" y="8"/>
                  </a:cubicBezTo>
                  <a:cubicBezTo>
                    <a:pt x="822" y="8"/>
                    <a:pt x="822" y="8"/>
                    <a:pt x="806" y="8"/>
                  </a:cubicBezTo>
                  <a:cubicBezTo>
                    <a:pt x="727" y="8"/>
                    <a:pt x="434" y="47"/>
                    <a:pt x="411" y="55"/>
                  </a:cubicBezTo>
                  <a:cubicBezTo>
                    <a:pt x="379" y="55"/>
                    <a:pt x="237" y="126"/>
                    <a:pt x="181" y="158"/>
                  </a:cubicBezTo>
                  <a:cubicBezTo>
                    <a:pt x="174" y="166"/>
                    <a:pt x="166" y="174"/>
                    <a:pt x="150" y="181"/>
                  </a:cubicBezTo>
                  <a:cubicBezTo>
                    <a:pt x="134" y="197"/>
                    <a:pt x="118" y="205"/>
                    <a:pt x="87" y="213"/>
                  </a:cubicBezTo>
                  <a:cubicBezTo>
                    <a:pt x="87" y="221"/>
                    <a:pt x="79" y="229"/>
                    <a:pt x="79" y="229"/>
                  </a:cubicBezTo>
                  <a:cubicBezTo>
                    <a:pt x="79" y="237"/>
                    <a:pt x="71" y="237"/>
                    <a:pt x="71" y="245"/>
                  </a:cubicBezTo>
                  <a:cubicBezTo>
                    <a:pt x="47" y="253"/>
                    <a:pt x="15" y="276"/>
                    <a:pt x="15" y="300"/>
                  </a:cubicBezTo>
                  <a:cubicBezTo>
                    <a:pt x="15" y="308"/>
                    <a:pt x="15" y="308"/>
                    <a:pt x="15" y="308"/>
                  </a:cubicBezTo>
                  <a:cubicBezTo>
                    <a:pt x="15" y="332"/>
                    <a:pt x="8" y="371"/>
                    <a:pt x="23" y="379"/>
                  </a:cubicBezTo>
                  <a:cubicBezTo>
                    <a:pt x="23" y="379"/>
                    <a:pt x="31" y="379"/>
                    <a:pt x="31" y="387"/>
                  </a:cubicBezTo>
                  <a:cubicBezTo>
                    <a:pt x="55" y="403"/>
                    <a:pt x="102" y="427"/>
                    <a:pt x="110" y="443"/>
                  </a:cubicBezTo>
                  <a:cubicBezTo>
                    <a:pt x="118" y="450"/>
                    <a:pt x="126" y="450"/>
                    <a:pt x="126" y="450"/>
                  </a:cubicBezTo>
                  <a:cubicBezTo>
                    <a:pt x="134" y="450"/>
                    <a:pt x="142" y="450"/>
                    <a:pt x="150" y="450"/>
                  </a:cubicBezTo>
                  <a:cubicBezTo>
                    <a:pt x="158" y="450"/>
                    <a:pt x="166" y="443"/>
                    <a:pt x="174" y="44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85" name="Freeform 409"/>
            <p:cNvSpPr>
              <a:spLocks noChangeArrowheads="1"/>
            </p:cNvSpPr>
            <p:nvPr/>
          </p:nvSpPr>
          <p:spPr bwMode="auto">
            <a:xfrm>
              <a:off x="19623888" y="7833614"/>
              <a:ext cx="1101669" cy="1115587"/>
            </a:xfrm>
            <a:custGeom>
              <a:avLst/>
              <a:gdLst>
                <a:gd name="T0" fmla="*/ 1921 w 2096"/>
                <a:gd name="T1" fmla="*/ 1218 h 2120"/>
                <a:gd name="T2" fmla="*/ 1850 w 2096"/>
                <a:gd name="T3" fmla="*/ 1052 h 2120"/>
                <a:gd name="T4" fmla="*/ 1771 w 2096"/>
                <a:gd name="T5" fmla="*/ 925 h 2120"/>
                <a:gd name="T6" fmla="*/ 1589 w 2096"/>
                <a:gd name="T7" fmla="*/ 743 h 2120"/>
                <a:gd name="T8" fmla="*/ 1439 w 2096"/>
                <a:gd name="T9" fmla="*/ 601 h 2120"/>
                <a:gd name="T10" fmla="*/ 1257 w 2096"/>
                <a:gd name="T11" fmla="*/ 467 h 2120"/>
                <a:gd name="T12" fmla="*/ 1060 w 2096"/>
                <a:gd name="T13" fmla="*/ 237 h 2120"/>
                <a:gd name="T14" fmla="*/ 909 w 2096"/>
                <a:gd name="T15" fmla="*/ 166 h 2120"/>
                <a:gd name="T16" fmla="*/ 965 w 2096"/>
                <a:gd name="T17" fmla="*/ 16 h 2120"/>
                <a:gd name="T18" fmla="*/ 933 w 2096"/>
                <a:gd name="T19" fmla="*/ 0 h 2120"/>
                <a:gd name="T20" fmla="*/ 356 w 2096"/>
                <a:gd name="T21" fmla="*/ 1241 h 2120"/>
                <a:gd name="T22" fmla="*/ 403 w 2096"/>
                <a:gd name="T23" fmla="*/ 1320 h 2120"/>
                <a:gd name="T24" fmla="*/ 403 w 2096"/>
                <a:gd name="T25" fmla="*/ 1407 h 2120"/>
                <a:gd name="T26" fmla="*/ 380 w 2096"/>
                <a:gd name="T27" fmla="*/ 1518 h 2120"/>
                <a:gd name="T28" fmla="*/ 419 w 2096"/>
                <a:gd name="T29" fmla="*/ 1692 h 2120"/>
                <a:gd name="T30" fmla="*/ 459 w 2096"/>
                <a:gd name="T31" fmla="*/ 1969 h 2120"/>
                <a:gd name="T32" fmla="*/ 1597 w 2096"/>
                <a:gd name="T33" fmla="*/ 2016 h 2120"/>
                <a:gd name="T34" fmla="*/ 1645 w 2096"/>
                <a:gd name="T35" fmla="*/ 2103 h 2120"/>
                <a:gd name="T36" fmla="*/ 1692 w 2096"/>
                <a:gd name="T37" fmla="*/ 1961 h 2120"/>
                <a:gd name="T38" fmla="*/ 1898 w 2096"/>
                <a:gd name="T39" fmla="*/ 1897 h 2120"/>
                <a:gd name="T40" fmla="*/ 1890 w 2096"/>
                <a:gd name="T41" fmla="*/ 1834 h 2120"/>
                <a:gd name="T42" fmla="*/ 1898 w 2096"/>
                <a:gd name="T43" fmla="*/ 1716 h 2120"/>
                <a:gd name="T44" fmla="*/ 1953 w 2096"/>
                <a:gd name="T45" fmla="*/ 1621 h 2120"/>
                <a:gd name="T46" fmla="*/ 1937 w 2096"/>
                <a:gd name="T47" fmla="*/ 1565 h 2120"/>
                <a:gd name="T48" fmla="*/ 1929 w 2096"/>
                <a:gd name="T49" fmla="*/ 1510 h 2120"/>
                <a:gd name="T50" fmla="*/ 1969 w 2096"/>
                <a:gd name="T51" fmla="*/ 1455 h 2120"/>
                <a:gd name="T52" fmla="*/ 1937 w 2096"/>
                <a:gd name="T53" fmla="*/ 1415 h 2120"/>
                <a:gd name="T54" fmla="*/ 1993 w 2096"/>
                <a:gd name="T55" fmla="*/ 1352 h 2120"/>
                <a:gd name="T56" fmla="*/ 2008 w 2096"/>
                <a:gd name="T57" fmla="*/ 1320 h 2120"/>
                <a:gd name="T58" fmla="*/ 2024 w 2096"/>
                <a:gd name="T59" fmla="*/ 1289 h 2120"/>
                <a:gd name="T60" fmla="*/ 2079 w 2096"/>
                <a:gd name="T61" fmla="*/ 1257 h 2120"/>
                <a:gd name="T62" fmla="*/ 1921 w 2096"/>
                <a:gd name="T63" fmla="*/ 1218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6" h="2120">
                  <a:moveTo>
                    <a:pt x="1921" y="1218"/>
                  </a:moveTo>
                  <a:lnTo>
                    <a:pt x="1921" y="1218"/>
                  </a:lnTo>
                  <a:cubicBezTo>
                    <a:pt x="1882" y="1202"/>
                    <a:pt x="1929" y="1138"/>
                    <a:pt x="1913" y="1131"/>
                  </a:cubicBezTo>
                  <a:cubicBezTo>
                    <a:pt x="1890" y="1123"/>
                    <a:pt x="1874" y="1075"/>
                    <a:pt x="1850" y="1052"/>
                  </a:cubicBezTo>
                  <a:cubicBezTo>
                    <a:pt x="1834" y="1020"/>
                    <a:pt x="1811" y="1020"/>
                    <a:pt x="1787" y="1004"/>
                  </a:cubicBezTo>
                  <a:cubicBezTo>
                    <a:pt x="1763" y="988"/>
                    <a:pt x="1771" y="949"/>
                    <a:pt x="1771" y="925"/>
                  </a:cubicBezTo>
                  <a:cubicBezTo>
                    <a:pt x="1771" y="901"/>
                    <a:pt x="1724" y="838"/>
                    <a:pt x="1692" y="822"/>
                  </a:cubicBezTo>
                  <a:cubicBezTo>
                    <a:pt x="1660" y="799"/>
                    <a:pt x="1645" y="791"/>
                    <a:pt x="1589" y="743"/>
                  </a:cubicBezTo>
                  <a:cubicBezTo>
                    <a:pt x="1542" y="704"/>
                    <a:pt x="1542" y="680"/>
                    <a:pt x="1518" y="648"/>
                  </a:cubicBezTo>
                  <a:cubicBezTo>
                    <a:pt x="1502" y="625"/>
                    <a:pt x="1471" y="617"/>
                    <a:pt x="1439" y="601"/>
                  </a:cubicBezTo>
                  <a:cubicBezTo>
                    <a:pt x="1407" y="593"/>
                    <a:pt x="1384" y="577"/>
                    <a:pt x="1352" y="538"/>
                  </a:cubicBezTo>
                  <a:cubicBezTo>
                    <a:pt x="1320" y="498"/>
                    <a:pt x="1305" y="490"/>
                    <a:pt x="1257" y="467"/>
                  </a:cubicBezTo>
                  <a:cubicBezTo>
                    <a:pt x="1202" y="451"/>
                    <a:pt x="1147" y="364"/>
                    <a:pt x="1123" y="316"/>
                  </a:cubicBezTo>
                  <a:cubicBezTo>
                    <a:pt x="1091" y="269"/>
                    <a:pt x="1076" y="237"/>
                    <a:pt x="1060" y="237"/>
                  </a:cubicBezTo>
                  <a:cubicBezTo>
                    <a:pt x="1036" y="237"/>
                    <a:pt x="1012" y="261"/>
                    <a:pt x="996" y="237"/>
                  </a:cubicBezTo>
                  <a:cubicBezTo>
                    <a:pt x="981" y="214"/>
                    <a:pt x="925" y="182"/>
                    <a:pt x="909" y="166"/>
                  </a:cubicBezTo>
                  <a:cubicBezTo>
                    <a:pt x="886" y="158"/>
                    <a:pt x="894" y="119"/>
                    <a:pt x="901" y="87"/>
                  </a:cubicBezTo>
                  <a:cubicBezTo>
                    <a:pt x="901" y="55"/>
                    <a:pt x="957" y="24"/>
                    <a:pt x="965" y="16"/>
                  </a:cubicBezTo>
                  <a:cubicBezTo>
                    <a:pt x="965" y="16"/>
                    <a:pt x="965" y="8"/>
                    <a:pt x="965" y="0"/>
                  </a:cubicBezTo>
                  <a:cubicBezTo>
                    <a:pt x="957" y="0"/>
                    <a:pt x="949" y="0"/>
                    <a:pt x="933" y="0"/>
                  </a:cubicBezTo>
                  <a:cubicBezTo>
                    <a:pt x="894" y="8"/>
                    <a:pt x="498" y="55"/>
                    <a:pt x="0" y="111"/>
                  </a:cubicBezTo>
                  <a:cubicBezTo>
                    <a:pt x="356" y="1241"/>
                    <a:pt x="356" y="1241"/>
                    <a:pt x="356" y="1241"/>
                  </a:cubicBezTo>
                  <a:cubicBezTo>
                    <a:pt x="356" y="1241"/>
                    <a:pt x="388" y="1249"/>
                    <a:pt x="396" y="1257"/>
                  </a:cubicBezTo>
                  <a:cubicBezTo>
                    <a:pt x="411" y="1265"/>
                    <a:pt x="396" y="1289"/>
                    <a:pt x="403" y="1320"/>
                  </a:cubicBezTo>
                  <a:cubicBezTo>
                    <a:pt x="419" y="1344"/>
                    <a:pt x="435" y="1336"/>
                    <a:pt x="435" y="1360"/>
                  </a:cubicBezTo>
                  <a:cubicBezTo>
                    <a:pt x="435" y="1384"/>
                    <a:pt x="427" y="1399"/>
                    <a:pt x="403" y="1407"/>
                  </a:cubicBezTo>
                  <a:cubicBezTo>
                    <a:pt x="388" y="1415"/>
                    <a:pt x="372" y="1431"/>
                    <a:pt x="380" y="1447"/>
                  </a:cubicBezTo>
                  <a:cubicBezTo>
                    <a:pt x="396" y="1463"/>
                    <a:pt x="396" y="1502"/>
                    <a:pt x="380" y="1518"/>
                  </a:cubicBezTo>
                  <a:cubicBezTo>
                    <a:pt x="364" y="1534"/>
                    <a:pt x="356" y="1597"/>
                    <a:pt x="364" y="1613"/>
                  </a:cubicBezTo>
                  <a:cubicBezTo>
                    <a:pt x="380" y="1629"/>
                    <a:pt x="419" y="1660"/>
                    <a:pt x="419" y="1692"/>
                  </a:cubicBezTo>
                  <a:cubicBezTo>
                    <a:pt x="419" y="1731"/>
                    <a:pt x="403" y="1818"/>
                    <a:pt x="403" y="1842"/>
                  </a:cubicBezTo>
                  <a:cubicBezTo>
                    <a:pt x="411" y="1858"/>
                    <a:pt x="459" y="1945"/>
                    <a:pt x="459" y="1969"/>
                  </a:cubicBezTo>
                  <a:cubicBezTo>
                    <a:pt x="459" y="1969"/>
                    <a:pt x="538" y="2095"/>
                    <a:pt x="546" y="2095"/>
                  </a:cubicBezTo>
                  <a:cubicBezTo>
                    <a:pt x="561" y="2095"/>
                    <a:pt x="1597" y="2016"/>
                    <a:pt x="1597" y="2016"/>
                  </a:cubicBezTo>
                  <a:cubicBezTo>
                    <a:pt x="1597" y="2016"/>
                    <a:pt x="1605" y="2016"/>
                    <a:pt x="1613" y="2040"/>
                  </a:cubicBezTo>
                  <a:cubicBezTo>
                    <a:pt x="1621" y="2063"/>
                    <a:pt x="1613" y="2103"/>
                    <a:pt x="1645" y="2103"/>
                  </a:cubicBezTo>
                  <a:cubicBezTo>
                    <a:pt x="1676" y="2111"/>
                    <a:pt x="1692" y="2119"/>
                    <a:pt x="1692" y="2079"/>
                  </a:cubicBezTo>
                  <a:cubicBezTo>
                    <a:pt x="1692" y="2040"/>
                    <a:pt x="1708" y="1992"/>
                    <a:pt x="1692" y="1961"/>
                  </a:cubicBezTo>
                  <a:cubicBezTo>
                    <a:pt x="1668" y="1929"/>
                    <a:pt x="1660" y="1905"/>
                    <a:pt x="1684" y="1897"/>
                  </a:cubicBezTo>
                  <a:cubicBezTo>
                    <a:pt x="1708" y="1882"/>
                    <a:pt x="1882" y="1937"/>
                    <a:pt x="1898" y="1897"/>
                  </a:cubicBezTo>
                  <a:cubicBezTo>
                    <a:pt x="1898" y="1889"/>
                    <a:pt x="1898" y="1889"/>
                    <a:pt x="1906" y="1889"/>
                  </a:cubicBezTo>
                  <a:cubicBezTo>
                    <a:pt x="1882" y="1874"/>
                    <a:pt x="1882" y="1866"/>
                    <a:pt x="1890" y="1834"/>
                  </a:cubicBezTo>
                  <a:cubicBezTo>
                    <a:pt x="1890" y="1795"/>
                    <a:pt x="1898" y="1787"/>
                    <a:pt x="1882" y="1763"/>
                  </a:cubicBezTo>
                  <a:cubicBezTo>
                    <a:pt x="1866" y="1739"/>
                    <a:pt x="1913" y="1731"/>
                    <a:pt x="1898" y="1716"/>
                  </a:cubicBezTo>
                  <a:cubicBezTo>
                    <a:pt x="1882" y="1700"/>
                    <a:pt x="1890" y="1684"/>
                    <a:pt x="1913" y="1676"/>
                  </a:cubicBezTo>
                  <a:cubicBezTo>
                    <a:pt x="1945" y="1676"/>
                    <a:pt x="1969" y="1637"/>
                    <a:pt x="1953" y="1621"/>
                  </a:cubicBezTo>
                  <a:cubicBezTo>
                    <a:pt x="1929" y="1613"/>
                    <a:pt x="1913" y="1637"/>
                    <a:pt x="1921" y="1605"/>
                  </a:cubicBezTo>
                  <a:cubicBezTo>
                    <a:pt x="1929" y="1573"/>
                    <a:pt x="1913" y="1573"/>
                    <a:pt x="1937" y="1565"/>
                  </a:cubicBezTo>
                  <a:cubicBezTo>
                    <a:pt x="1953" y="1558"/>
                    <a:pt x="1977" y="1542"/>
                    <a:pt x="1961" y="1526"/>
                  </a:cubicBezTo>
                  <a:cubicBezTo>
                    <a:pt x="1953" y="1510"/>
                    <a:pt x="1945" y="1510"/>
                    <a:pt x="1929" y="1510"/>
                  </a:cubicBezTo>
                  <a:cubicBezTo>
                    <a:pt x="1921" y="1502"/>
                    <a:pt x="1913" y="1486"/>
                    <a:pt x="1929" y="1478"/>
                  </a:cubicBezTo>
                  <a:cubicBezTo>
                    <a:pt x="1945" y="1471"/>
                    <a:pt x="1961" y="1478"/>
                    <a:pt x="1969" y="1455"/>
                  </a:cubicBezTo>
                  <a:cubicBezTo>
                    <a:pt x="1977" y="1431"/>
                    <a:pt x="1969" y="1423"/>
                    <a:pt x="1953" y="1423"/>
                  </a:cubicBezTo>
                  <a:cubicBezTo>
                    <a:pt x="1937" y="1423"/>
                    <a:pt x="1921" y="1431"/>
                    <a:pt x="1937" y="1415"/>
                  </a:cubicBezTo>
                  <a:cubicBezTo>
                    <a:pt x="1953" y="1407"/>
                    <a:pt x="1977" y="1407"/>
                    <a:pt x="1984" y="1391"/>
                  </a:cubicBezTo>
                  <a:cubicBezTo>
                    <a:pt x="2000" y="1376"/>
                    <a:pt x="2016" y="1360"/>
                    <a:pt x="1993" y="1352"/>
                  </a:cubicBezTo>
                  <a:cubicBezTo>
                    <a:pt x="1961" y="1344"/>
                    <a:pt x="1945" y="1344"/>
                    <a:pt x="1953" y="1336"/>
                  </a:cubicBezTo>
                  <a:cubicBezTo>
                    <a:pt x="1969" y="1328"/>
                    <a:pt x="1993" y="1320"/>
                    <a:pt x="2008" y="1320"/>
                  </a:cubicBezTo>
                  <a:cubicBezTo>
                    <a:pt x="2016" y="1328"/>
                    <a:pt x="2032" y="1328"/>
                    <a:pt x="2024" y="1320"/>
                  </a:cubicBezTo>
                  <a:cubicBezTo>
                    <a:pt x="2016" y="1305"/>
                    <a:pt x="2008" y="1289"/>
                    <a:pt x="2024" y="1289"/>
                  </a:cubicBezTo>
                  <a:cubicBezTo>
                    <a:pt x="2040" y="1289"/>
                    <a:pt x="2056" y="1289"/>
                    <a:pt x="2048" y="1281"/>
                  </a:cubicBezTo>
                  <a:cubicBezTo>
                    <a:pt x="2040" y="1273"/>
                    <a:pt x="2095" y="1273"/>
                    <a:pt x="2079" y="1257"/>
                  </a:cubicBezTo>
                  <a:cubicBezTo>
                    <a:pt x="2071" y="1241"/>
                    <a:pt x="2056" y="1241"/>
                    <a:pt x="2048" y="1241"/>
                  </a:cubicBezTo>
                  <a:cubicBezTo>
                    <a:pt x="2024" y="1241"/>
                    <a:pt x="1945" y="1233"/>
                    <a:pt x="1921" y="1218"/>
                  </a:cubicBezTo>
                </a:path>
              </a:pathLst>
            </a:custGeom>
            <a:solidFill>
              <a:schemeClr val="accent5"/>
            </a:solidFill>
            <a:ln>
              <a:solidFill>
                <a:schemeClr val="bg2"/>
              </a:solidFill>
            </a:ln>
            <a:effectLst/>
          </p:spPr>
          <p:txBody>
            <a:bodyPr wrap="none" anchor="ctr"/>
            <a:lstStyle/>
            <a:p>
              <a:endParaRPr lang="en-US" sz="2701" dirty="0">
                <a:latin typeface="Lato Light"/>
              </a:endParaRPr>
            </a:p>
          </p:txBody>
        </p:sp>
        <p:sp>
          <p:nvSpPr>
            <p:cNvPr id="286" name="Freeform 410"/>
            <p:cNvSpPr>
              <a:spLocks noChangeArrowheads="1"/>
            </p:cNvSpPr>
            <p:nvPr/>
          </p:nvSpPr>
          <p:spPr bwMode="auto">
            <a:xfrm>
              <a:off x="19619250" y="7828975"/>
              <a:ext cx="1101669" cy="1115587"/>
            </a:xfrm>
            <a:custGeom>
              <a:avLst/>
              <a:gdLst>
                <a:gd name="T0" fmla="*/ 1621 w 2096"/>
                <a:gd name="T1" fmla="*/ 2071 h 2120"/>
                <a:gd name="T2" fmla="*/ 459 w 2096"/>
                <a:gd name="T3" fmla="*/ 1977 h 2120"/>
                <a:gd name="T4" fmla="*/ 419 w 2096"/>
                <a:gd name="T5" fmla="*/ 1700 h 2120"/>
                <a:gd name="T6" fmla="*/ 380 w 2096"/>
                <a:gd name="T7" fmla="*/ 1439 h 2120"/>
                <a:gd name="T8" fmla="*/ 411 w 2096"/>
                <a:gd name="T9" fmla="*/ 1328 h 2120"/>
                <a:gd name="T10" fmla="*/ 364 w 2096"/>
                <a:gd name="T11" fmla="*/ 1249 h 2120"/>
                <a:gd name="T12" fmla="*/ 973 w 2096"/>
                <a:gd name="T13" fmla="*/ 0 h 2120"/>
                <a:gd name="T14" fmla="*/ 909 w 2096"/>
                <a:gd name="T15" fmla="*/ 95 h 2120"/>
                <a:gd name="T16" fmla="*/ 1020 w 2096"/>
                <a:gd name="T17" fmla="*/ 245 h 2120"/>
                <a:gd name="T18" fmla="*/ 1265 w 2096"/>
                <a:gd name="T19" fmla="*/ 475 h 2120"/>
                <a:gd name="T20" fmla="*/ 1597 w 2096"/>
                <a:gd name="T21" fmla="*/ 751 h 2120"/>
                <a:gd name="T22" fmla="*/ 1795 w 2096"/>
                <a:gd name="T23" fmla="*/ 1012 h 2120"/>
                <a:gd name="T24" fmla="*/ 1921 w 2096"/>
                <a:gd name="T25" fmla="*/ 1170 h 2120"/>
                <a:gd name="T26" fmla="*/ 2072 w 2096"/>
                <a:gd name="T27" fmla="*/ 1249 h 2120"/>
                <a:gd name="T28" fmla="*/ 2064 w 2096"/>
                <a:gd name="T29" fmla="*/ 1297 h 2120"/>
                <a:gd name="T30" fmla="*/ 2040 w 2096"/>
                <a:gd name="T31" fmla="*/ 1336 h 2120"/>
                <a:gd name="T32" fmla="*/ 1961 w 2096"/>
                <a:gd name="T33" fmla="*/ 1352 h 2120"/>
                <a:gd name="T34" fmla="*/ 2001 w 2096"/>
                <a:gd name="T35" fmla="*/ 1399 h 2120"/>
                <a:gd name="T36" fmla="*/ 1961 w 2096"/>
                <a:gd name="T37" fmla="*/ 1431 h 2120"/>
                <a:gd name="T38" fmla="*/ 1929 w 2096"/>
                <a:gd name="T39" fmla="*/ 1502 h 2120"/>
                <a:gd name="T40" fmla="*/ 1945 w 2096"/>
                <a:gd name="T41" fmla="*/ 1581 h 2120"/>
                <a:gd name="T42" fmla="*/ 1937 w 2096"/>
                <a:gd name="T43" fmla="*/ 1629 h 2120"/>
                <a:gd name="T44" fmla="*/ 1906 w 2096"/>
                <a:gd name="T45" fmla="*/ 1700 h 2120"/>
                <a:gd name="T46" fmla="*/ 1906 w 2096"/>
                <a:gd name="T47" fmla="*/ 1818 h 2120"/>
                <a:gd name="T48" fmla="*/ 1914 w 2096"/>
                <a:gd name="T49" fmla="*/ 1897 h 2120"/>
                <a:gd name="T50" fmla="*/ 1692 w 2096"/>
                <a:gd name="T51" fmla="*/ 1905 h 2120"/>
                <a:gd name="T52" fmla="*/ 1684 w 2096"/>
                <a:gd name="T53" fmla="*/ 2119 h 2120"/>
                <a:gd name="T54" fmla="*/ 1629 w 2096"/>
                <a:gd name="T55" fmla="*/ 2071 h 2120"/>
                <a:gd name="T56" fmla="*/ 1700 w 2096"/>
                <a:gd name="T57" fmla="*/ 2048 h 2120"/>
                <a:gd name="T58" fmla="*/ 1763 w 2096"/>
                <a:gd name="T59" fmla="*/ 1905 h 2120"/>
                <a:gd name="T60" fmla="*/ 1890 w 2096"/>
                <a:gd name="T61" fmla="*/ 1842 h 2120"/>
                <a:gd name="T62" fmla="*/ 1906 w 2096"/>
                <a:gd name="T63" fmla="*/ 1724 h 2120"/>
                <a:gd name="T64" fmla="*/ 1937 w 2096"/>
                <a:gd name="T65" fmla="*/ 1637 h 2120"/>
                <a:gd name="T66" fmla="*/ 1937 w 2096"/>
                <a:gd name="T67" fmla="*/ 1573 h 2120"/>
                <a:gd name="T68" fmla="*/ 1921 w 2096"/>
                <a:gd name="T69" fmla="*/ 1502 h 2120"/>
                <a:gd name="T70" fmla="*/ 1961 w 2096"/>
                <a:gd name="T71" fmla="*/ 1439 h 2120"/>
                <a:gd name="T72" fmla="*/ 1969 w 2096"/>
                <a:gd name="T73" fmla="*/ 1407 h 2120"/>
                <a:gd name="T74" fmla="*/ 1969 w 2096"/>
                <a:gd name="T75" fmla="*/ 1360 h 2120"/>
                <a:gd name="T76" fmla="*/ 2032 w 2096"/>
                <a:gd name="T77" fmla="*/ 1328 h 2120"/>
                <a:gd name="T78" fmla="*/ 2040 w 2096"/>
                <a:gd name="T79" fmla="*/ 1289 h 2120"/>
                <a:gd name="T80" fmla="*/ 2087 w 2096"/>
                <a:gd name="T81" fmla="*/ 1265 h 2120"/>
                <a:gd name="T82" fmla="*/ 1914 w 2096"/>
                <a:gd name="T83" fmla="*/ 1170 h 2120"/>
                <a:gd name="T84" fmla="*/ 1795 w 2096"/>
                <a:gd name="T85" fmla="*/ 1020 h 2120"/>
                <a:gd name="T86" fmla="*/ 1597 w 2096"/>
                <a:gd name="T87" fmla="*/ 759 h 2120"/>
                <a:gd name="T88" fmla="*/ 1265 w 2096"/>
                <a:gd name="T89" fmla="*/ 482 h 2120"/>
                <a:gd name="T90" fmla="*/ 1020 w 2096"/>
                <a:gd name="T91" fmla="*/ 253 h 2120"/>
                <a:gd name="T92" fmla="*/ 902 w 2096"/>
                <a:gd name="T93" fmla="*/ 95 h 2120"/>
                <a:gd name="T94" fmla="*/ 617 w 2096"/>
                <a:gd name="T95" fmla="*/ 48 h 2120"/>
                <a:gd name="T96" fmla="*/ 419 w 2096"/>
                <a:gd name="T97" fmla="*/ 1320 h 2120"/>
                <a:gd name="T98" fmla="*/ 388 w 2096"/>
                <a:gd name="T99" fmla="*/ 1439 h 2120"/>
                <a:gd name="T100" fmla="*/ 427 w 2096"/>
                <a:gd name="T101" fmla="*/ 1700 h 2120"/>
                <a:gd name="T102" fmla="*/ 554 w 2096"/>
                <a:gd name="T103" fmla="*/ 2103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6" h="2120">
                  <a:moveTo>
                    <a:pt x="1684" y="2119"/>
                  </a:moveTo>
                  <a:lnTo>
                    <a:pt x="1684" y="2119"/>
                  </a:lnTo>
                  <a:cubicBezTo>
                    <a:pt x="1676" y="2119"/>
                    <a:pt x="1668" y="2119"/>
                    <a:pt x="1661" y="2119"/>
                  </a:cubicBezTo>
                  <a:lnTo>
                    <a:pt x="1653" y="2119"/>
                  </a:lnTo>
                  <a:cubicBezTo>
                    <a:pt x="1621" y="2119"/>
                    <a:pt x="1621" y="2095"/>
                    <a:pt x="1621" y="2071"/>
                  </a:cubicBezTo>
                  <a:cubicBezTo>
                    <a:pt x="1621" y="2063"/>
                    <a:pt x="1621" y="2056"/>
                    <a:pt x="1621" y="2048"/>
                  </a:cubicBezTo>
                  <a:cubicBezTo>
                    <a:pt x="1613" y="2032"/>
                    <a:pt x="1605" y="2024"/>
                    <a:pt x="1605" y="2024"/>
                  </a:cubicBezTo>
                  <a:cubicBezTo>
                    <a:pt x="1550" y="2032"/>
                    <a:pt x="569" y="2111"/>
                    <a:pt x="554" y="2111"/>
                  </a:cubicBezTo>
                  <a:cubicBezTo>
                    <a:pt x="546" y="2111"/>
                    <a:pt x="483" y="2016"/>
                    <a:pt x="467" y="1977"/>
                  </a:cubicBezTo>
                  <a:cubicBezTo>
                    <a:pt x="459" y="1977"/>
                    <a:pt x="459" y="1977"/>
                    <a:pt x="459" y="1977"/>
                  </a:cubicBezTo>
                  <a:lnTo>
                    <a:pt x="459" y="1977"/>
                  </a:lnTo>
                  <a:cubicBezTo>
                    <a:pt x="459" y="1961"/>
                    <a:pt x="443" y="1921"/>
                    <a:pt x="435" y="1897"/>
                  </a:cubicBezTo>
                  <a:cubicBezTo>
                    <a:pt x="419" y="1874"/>
                    <a:pt x="411" y="1858"/>
                    <a:pt x="411" y="1850"/>
                  </a:cubicBezTo>
                  <a:cubicBezTo>
                    <a:pt x="411" y="1834"/>
                    <a:pt x="411" y="1803"/>
                    <a:pt x="419" y="1771"/>
                  </a:cubicBezTo>
                  <a:cubicBezTo>
                    <a:pt x="419" y="1739"/>
                    <a:pt x="419" y="1716"/>
                    <a:pt x="419" y="1700"/>
                  </a:cubicBezTo>
                  <a:cubicBezTo>
                    <a:pt x="419" y="1676"/>
                    <a:pt x="404" y="1652"/>
                    <a:pt x="380" y="1637"/>
                  </a:cubicBezTo>
                  <a:cubicBezTo>
                    <a:pt x="380" y="1629"/>
                    <a:pt x="372" y="1629"/>
                    <a:pt x="372" y="1621"/>
                  </a:cubicBezTo>
                  <a:cubicBezTo>
                    <a:pt x="356" y="1605"/>
                    <a:pt x="372" y="1542"/>
                    <a:pt x="388" y="1526"/>
                  </a:cubicBezTo>
                  <a:cubicBezTo>
                    <a:pt x="396" y="1510"/>
                    <a:pt x="396" y="1471"/>
                    <a:pt x="388" y="1455"/>
                  </a:cubicBezTo>
                  <a:cubicBezTo>
                    <a:pt x="380" y="1455"/>
                    <a:pt x="380" y="1447"/>
                    <a:pt x="380" y="1439"/>
                  </a:cubicBezTo>
                  <a:cubicBezTo>
                    <a:pt x="388" y="1431"/>
                    <a:pt x="396" y="1423"/>
                    <a:pt x="411" y="1415"/>
                  </a:cubicBezTo>
                  <a:lnTo>
                    <a:pt x="411" y="1415"/>
                  </a:lnTo>
                  <a:cubicBezTo>
                    <a:pt x="427" y="1399"/>
                    <a:pt x="435" y="1392"/>
                    <a:pt x="435" y="1368"/>
                  </a:cubicBezTo>
                  <a:cubicBezTo>
                    <a:pt x="435" y="1360"/>
                    <a:pt x="435" y="1352"/>
                    <a:pt x="427" y="1352"/>
                  </a:cubicBezTo>
                  <a:cubicBezTo>
                    <a:pt x="427" y="1344"/>
                    <a:pt x="419" y="1344"/>
                    <a:pt x="411" y="1328"/>
                  </a:cubicBezTo>
                  <a:cubicBezTo>
                    <a:pt x="404" y="1313"/>
                    <a:pt x="411" y="1297"/>
                    <a:pt x="411" y="1289"/>
                  </a:cubicBezTo>
                  <a:cubicBezTo>
                    <a:pt x="411" y="1281"/>
                    <a:pt x="411" y="1273"/>
                    <a:pt x="404" y="1265"/>
                  </a:cubicBezTo>
                  <a:cubicBezTo>
                    <a:pt x="388" y="1257"/>
                    <a:pt x="364" y="1249"/>
                    <a:pt x="364" y="1249"/>
                  </a:cubicBezTo>
                  <a:lnTo>
                    <a:pt x="364" y="1249"/>
                  </a:lnTo>
                  <a:lnTo>
                    <a:pt x="364" y="1249"/>
                  </a:lnTo>
                  <a:cubicBezTo>
                    <a:pt x="0" y="111"/>
                    <a:pt x="0" y="111"/>
                    <a:pt x="0" y="111"/>
                  </a:cubicBezTo>
                  <a:cubicBezTo>
                    <a:pt x="8" y="111"/>
                    <a:pt x="8" y="111"/>
                    <a:pt x="8" y="111"/>
                  </a:cubicBezTo>
                  <a:cubicBezTo>
                    <a:pt x="238" y="87"/>
                    <a:pt x="451" y="63"/>
                    <a:pt x="617" y="40"/>
                  </a:cubicBezTo>
                  <a:cubicBezTo>
                    <a:pt x="799" y="24"/>
                    <a:pt x="917" y="8"/>
                    <a:pt x="941" y="8"/>
                  </a:cubicBezTo>
                  <a:cubicBezTo>
                    <a:pt x="949" y="8"/>
                    <a:pt x="965" y="8"/>
                    <a:pt x="973" y="0"/>
                  </a:cubicBezTo>
                  <a:cubicBezTo>
                    <a:pt x="981" y="0"/>
                    <a:pt x="981" y="0"/>
                    <a:pt x="981" y="0"/>
                  </a:cubicBezTo>
                  <a:cubicBezTo>
                    <a:pt x="981" y="8"/>
                    <a:pt x="981" y="8"/>
                    <a:pt x="981" y="8"/>
                  </a:cubicBezTo>
                  <a:cubicBezTo>
                    <a:pt x="981" y="16"/>
                    <a:pt x="981" y="24"/>
                    <a:pt x="973" y="24"/>
                  </a:cubicBezTo>
                  <a:cubicBezTo>
                    <a:pt x="973" y="32"/>
                    <a:pt x="965" y="32"/>
                    <a:pt x="965" y="40"/>
                  </a:cubicBezTo>
                  <a:cubicBezTo>
                    <a:pt x="941" y="48"/>
                    <a:pt x="909" y="71"/>
                    <a:pt x="909" y="95"/>
                  </a:cubicBezTo>
                  <a:cubicBezTo>
                    <a:pt x="909" y="103"/>
                    <a:pt x="909" y="103"/>
                    <a:pt x="909" y="103"/>
                  </a:cubicBezTo>
                  <a:cubicBezTo>
                    <a:pt x="909" y="127"/>
                    <a:pt x="902" y="166"/>
                    <a:pt x="917" y="174"/>
                  </a:cubicBezTo>
                  <a:cubicBezTo>
                    <a:pt x="917" y="174"/>
                    <a:pt x="925" y="174"/>
                    <a:pt x="925" y="182"/>
                  </a:cubicBezTo>
                  <a:cubicBezTo>
                    <a:pt x="949" y="198"/>
                    <a:pt x="996" y="222"/>
                    <a:pt x="1004" y="238"/>
                  </a:cubicBezTo>
                  <a:cubicBezTo>
                    <a:pt x="1012" y="245"/>
                    <a:pt x="1020" y="245"/>
                    <a:pt x="1020" y="245"/>
                  </a:cubicBezTo>
                  <a:cubicBezTo>
                    <a:pt x="1028" y="245"/>
                    <a:pt x="1036" y="245"/>
                    <a:pt x="1044" y="245"/>
                  </a:cubicBezTo>
                  <a:cubicBezTo>
                    <a:pt x="1052" y="245"/>
                    <a:pt x="1060" y="238"/>
                    <a:pt x="1068" y="238"/>
                  </a:cubicBezTo>
                  <a:cubicBezTo>
                    <a:pt x="1084" y="238"/>
                    <a:pt x="1099" y="261"/>
                    <a:pt x="1115" y="293"/>
                  </a:cubicBezTo>
                  <a:cubicBezTo>
                    <a:pt x="1123" y="301"/>
                    <a:pt x="1123" y="309"/>
                    <a:pt x="1131" y="316"/>
                  </a:cubicBezTo>
                  <a:cubicBezTo>
                    <a:pt x="1162" y="372"/>
                    <a:pt x="1218" y="451"/>
                    <a:pt x="1265" y="475"/>
                  </a:cubicBezTo>
                  <a:cubicBezTo>
                    <a:pt x="1313" y="490"/>
                    <a:pt x="1328" y="498"/>
                    <a:pt x="1360" y="546"/>
                  </a:cubicBezTo>
                  <a:cubicBezTo>
                    <a:pt x="1392" y="585"/>
                    <a:pt x="1415" y="593"/>
                    <a:pt x="1447" y="609"/>
                  </a:cubicBezTo>
                  <a:cubicBezTo>
                    <a:pt x="1486" y="617"/>
                    <a:pt x="1510" y="625"/>
                    <a:pt x="1534" y="656"/>
                  </a:cubicBezTo>
                  <a:cubicBezTo>
                    <a:pt x="1534" y="664"/>
                    <a:pt x="1542" y="672"/>
                    <a:pt x="1542" y="680"/>
                  </a:cubicBezTo>
                  <a:cubicBezTo>
                    <a:pt x="1558" y="704"/>
                    <a:pt x="1566" y="720"/>
                    <a:pt x="1597" y="751"/>
                  </a:cubicBezTo>
                  <a:cubicBezTo>
                    <a:pt x="1645" y="783"/>
                    <a:pt x="1668" y="799"/>
                    <a:pt x="1692" y="815"/>
                  </a:cubicBezTo>
                  <a:cubicBezTo>
                    <a:pt x="1692" y="822"/>
                    <a:pt x="1700" y="822"/>
                    <a:pt x="1700" y="830"/>
                  </a:cubicBezTo>
                  <a:cubicBezTo>
                    <a:pt x="1732" y="846"/>
                    <a:pt x="1779" y="909"/>
                    <a:pt x="1787" y="933"/>
                  </a:cubicBezTo>
                  <a:cubicBezTo>
                    <a:pt x="1787" y="941"/>
                    <a:pt x="1787" y="949"/>
                    <a:pt x="1787" y="957"/>
                  </a:cubicBezTo>
                  <a:cubicBezTo>
                    <a:pt x="1779" y="980"/>
                    <a:pt x="1779" y="996"/>
                    <a:pt x="1795" y="1012"/>
                  </a:cubicBezTo>
                  <a:cubicBezTo>
                    <a:pt x="1803" y="1020"/>
                    <a:pt x="1811" y="1020"/>
                    <a:pt x="1819" y="1028"/>
                  </a:cubicBezTo>
                  <a:cubicBezTo>
                    <a:pt x="1834" y="1028"/>
                    <a:pt x="1850" y="1036"/>
                    <a:pt x="1858" y="1052"/>
                  </a:cubicBezTo>
                  <a:cubicBezTo>
                    <a:pt x="1866" y="1060"/>
                    <a:pt x="1874" y="1075"/>
                    <a:pt x="1882" y="1083"/>
                  </a:cubicBezTo>
                  <a:cubicBezTo>
                    <a:pt x="1898" y="1107"/>
                    <a:pt x="1906" y="1131"/>
                    <a:pt x="1921" y="1139"/>
                  </a:cubicBezTo>
                  <a:cubicBezTo>
                    <a:pt x="1929" y="1139"/>
                    <a:pt x="1929" y="1155"/>
                    <a:pt x="1921" y="1170"/>
                  </a:cubicBezTo>
                  <a:cubicBezTo>
                    <a:pt x="1914" y="1194"/>
                    <a:pt x="1914" y="1218"/>
                    <a:pt x="1929" y="1226"/>
                  </a:cubicBezTo>
                  <a:cubicBezTo>
                    <a:pt x="1961" y="1241"/>
                    <a:pt x="2032" y="1241"/>
                    <a:pt x="2056" y="1241"/>
                  </a:cubicBezTo>
                  <a:cubicBezTo>
                    <a:pt x="2064" y="1241"/>
                    <a:pt x="2064" y="1241"/>
                    <a:pt x="2064" y="1241"/>
                  </a:cubicBezTo>
                  <a:lnTo>
                    <a:pt x="2064" y="1241"/>
                  </a:lnTo>
                  <a:cubicBezTo>
                    <a:pt x="2064" y="1241"/>
                    <a:pt x="2064" y="1249"/>
                    <a:pt x="2072" y="1249"/>
                  </a:cubicBezTo>
                  <a:cubicBezTo>
                    <a:pt x="2079" y="1249"/>
                    <a:pt x="2087" y="1257"/>
                    <a:pt x="2095" y="1265"/>
                  </a:cubicBezTo>
                  <a:cubicBezTo>
                    <a:pt x="2095" y="1265"/>
                    <a:pt x="2095" y="1265"/>
                    <a:pt x="2095" y="1273"/>
                  </a:cubicBezTo>
                  <a:cubicBezTo>
                    <a:pt x="2095" y="1281"/>
                    <a:pt x="2079" y="1281"/>
                    <a:pt x="2072" y="1281"/>
                  </a:cubicBezTo>
                  <a:cubicBezTo>
                    <a:pt x="2072" y="1289"/>
                    <a:pt x="2064" y="1289"/>
                    <a:pt x="2064" y="1289"/>
                  </a:cubicBezTo>
                  <a:lnTo>
                    <a:pt x="2064" y="1297"/>
                  </a:lnTo>
                  <a:cubicBezTo>
                    <a:pt x="2064" y="1297"/>
                    <a:pt x="2056" y="1297"/>
                    <a:pt x="2040" y="1297"/>
                  </a:cubicBezTo>
                  <a:cubicBezTo>
                    <a:pt x="2032" y="1297"/>
                    <a:pt x="2032" y="1297"/>
                    <a:pt x="2032" y="1297"/>
                  </a:cubicBezTo>
                  <a:cubicBezTo>
                    <a:pt x="2032" y="1297"/>
                    <a:pt x="2024" y="1297"/>
                    <a:pt x="2024" y="1305"/>
                  </a:cubicBezTo>
                  <a:cubicBezTo>
                    <a:pt x="2024" y="1305"/>
                    <a:pt x="2032" y="1320"/>
                    <a:pt x="2040" y="1320"/>
                  </a:cubicBezTo>
                  <a:cubicBezTo>
                    <a:pt x="2040" y="1328"/>
                    <a:pt x="2040" y="1328"/>
                    <a:pt x="2040" y="1336"/>
                  </a:cubicBezTo>
                  <a:lnTo>
                    <a:pt x="2032" y="1336"/>
                  </a:lnTo>
                  <a:cubicBezTo>
                    <a:pt x="2024" y="1336"/>
                    <a:pt x="2016" y="1336"/>
                    <a:pt x="2008" y="1336"/>
                  </a:cubicBezTo>
                  <a:lnTo>
                    <a:pt x="2008" y="1336"/>
                  </a:lnTo>
                  <a:cubicBezTo>
                    <a:pt x="1992" y="1336"/>
                    <a:pt x="1977" y="1344"/>
                    <a:pt x="1969" y="1344"/>
                  </a:cubicBezTo>
                  <a:cubicBezTo>
                    <a:pt x="1961" y="1352"/>
                    <a:pt x="1961" y="1352"/>
                    <a:pt x="1961" y="1352"/>
                  </a:cubicBezTo>
                  <a:cubicBezTo>
                    <a:pt x="1969" y="1352"/>
                    <a:pt x="1969" y="1352"/>
                    <a:pt x="1977" y="1352"/>
                  </a:cubicBezTo>
                  <a:cubicBezTo>
                    <a:pt x="1977" y="1352"/>
                    <a:pt x="1992" y="1352"/>
                    <a:pt x="2001" y="1360"/>
                  </a:cubicBezTo>
                  <a:cubicBezTo>
                    <a:pt x="2008" y="1360"/>
                    <a:pt x="2016" y="1368"/>
                    <a:pt x="2016" y="1368"/>
                  </a:cubicBezTo>
                  <a:cubicBezTo>
                    <a:pt x="2016" y="1384"/>
                    <a:pt x="2008" y="1392"/>
                    <a:pt x="2001" y="1399"/>
                  </a:cubicBezTo>
                  <a:lnTo>
                    <a:pt x="2001" y="1399"/>
                  </a:lnTo>
                  <a:cubicBezTo>
                    <a:pt x="1992" y="1415"/>
                    <a:pt x="1977" y="1415"/>
                    <a:pt x="1969" y="1415"/>
                  </a:cubicBezTo>
                  <a:cubicBezTo>
                    <a:pt x="1961" y="1415"/>
                    <a:pt x="1953" y="1423"/>
                    <a:pt x="1945" y="1423"/>
                  </a:cubicBezTo>
                  <a:cubicBezTo>
                    <a:pt x="1945" y="1431"/>
                    <a:pt x="1945" y="1431"/>
                    <a:pt x="1945" y="1431"/>
                  </a:cubicBezTo>
                  <a:lnTo>
                    <a:pt x="1953" y="1431"/>
                  </a:lnTo>
                  <a:cubicBezTo>
                    <a:pt x="1961" y="1431"/>
                    <a:pt x="1961" y="1431"/>
                    <a:pt x="1961" y="1431"/>
                  </a:cubicBezTo>
                  <a:cubicBezTo>
                    <a:pt x="1969" y="1431"/>
                    <a:pt x="1977" y="1431"/>
                    <a:pt x="1985" y="1439"/>
                  </a:cubicBezTo>
                  <a:cubicBezTo>
                    <a:pt x="1985" y="1439"/>
                    <a:pt x="1985" y="1447"/>
                    <a:pt x="1985" y="1463"/>
                  </a:cubicBezTo>
                  <a:cubicBezTo>
                    <a:pt x="1977" y="1479"/>
                    <a:pt x="1969" y="1486"/>
                    <a:pt x="1953" y="1486"/>
                  </a:cubicBezTo>
                  <a:cubicBezTo>
                    <a:pt x="1953" y="1486"/>
                    <a:pt x="1945" y="1486"/>
                    <a:pt x="1937" y="1494"/>
                  </a:cubicBezTo>
                  <a:cubicBezTo>
                    <a:pt x="1929" y="1494"/>
                    <a:pt x="1929" y="1494"/>
                    <a:pt x="1929" y="1502"/>
                  </a:cubicBezTo>
                  <a:lnTo>
                    <a:pt x="1937" y="1510"/>
                  </a:lnTo>
                  <a:cubicBezTo>
                    <a:pt x="1945" y="1510"/>
                    <a:pt x="1945" y="1510"/>
                    <a:pt x="1945" y="1510"/>
                  </a:cubicBezTo>
                  <a:cubicBezTo>
                    <a:pt x="1953" y="1518"/>
                    <a:pt x="1961" y="1518"/>
                    <a:pt x="1977" y="1534"/>
                  </a:cubicBezTo>
                  <a:cubicBezTo>
                    <a:pt x="1977" y="1534"/>
                    <a:pt x="1985" y="1542"/>
                    <a:pt x="1977" y="1550"/>
                  </a:cubicBezTo>
                  <a:cubicBezTo>
                    <a:pt x="1977" y="1557"/>
                    <a:pt x="1961" y="1573"/>
                    <a:pt x="1945" y="1581"/>
                  </a:cubicBezTo>
                  <a:cubicBezTo>
                    <a:pt x="1937" y="1581"/>
                    <a:pt x="1937" y="1581"/>
                    <a:pt x="1937" y="1581"/>
                  </a:cubicBezTo>
                  <a:lnTo>
                    <a:pt x="1937" y="1589"/>
                  </a:lnTo>
                  <a:cubicBezTo>
                    <a:pt x="1937" y="1589"/>
                    <a:pt x="1937" y="1597"/>
                    <a:pt x="1937" y="1613"/>
                  </a:cubicBezTo>
                  <a:cubicBezTo>
                    <a:pt x="1937" y="1621"/>
                    <a:pt x="1937" y="1629"/>
                    <a:pt x="1937" y="1629"/>
                  </a:cubicBezTo>
                  <a:lnTo>
                    <a:pt x="1937" y="1629"/>
                  </a:lnTo>
                  <a:lnTo>
                    <a:pt x="1945" y="1621"/>
                  </a:lnTo>
                  <a:cubicBezTo>
                    <a:pt x="1953" y="1621"/>
                    <a:pt x="1961" y="1629"/>
                    <a:pt x="1961" y="1629"/>
                  </a:cubicBezTo>
                  <a:cubicBezTo>
                    <a:pt x="1969" y="1637"/>
                    <a:pt x="1969" y="1637"/>
                    <a:pt x="1969" y="1652"/>
                  </a:cubicBezTo>
                  <a:cubicBezTo>
                    <a:pt x="1969" y="1668"/>
                    <a:pt x="1945" y="1684"/>
                    <a:pt x="1921" y="1692"/>
                  </a:cubicBezTo>
                  <a:cubicBezTo>
                    <a:pt x="1914" y="1692"/>
                    <a:pt x="1906" y="1692"/>
                    <a:pt x="1906" y="1700"/>
                  </a:cubicBezTo>
                  <a:cubicBezTo>
                    <a:pt x="1898" y="1708"/>
                    <a:pt x="1906" y="1716"/>
                    <a:pt x="1906" y="1724"/>
                  </a:cubicBezTo>
                  <a:cubicBezTo>
                    <a:pt x="1914" y="1724"/>
                    <a:pt x="1914" y="1724"/>
                    <a:pt x="1914" y="1732"/>
                  </a:cubicBezTo>
                  <a:lnTo>
                    <a:pt x="1906" y="1739"/>
                  </a:lnTo>
                  <a:cubicBezTo>
                    <a:pt x="1890" y="1755"/>
                    <a:pt x="1882" y="1755"/>
                    <a:pt x="1890" y="1771"/>
                  </a:cubicBezTo>
                  <a:cubicBezTo>
                    <a:pt x="1906" y="1787"/>
                    <a:pt x="1906" y="1795"/>
                    <a:pt x="1906" y="1818"/>
                  </a:cubicBezTo>
                  <a:cubicBezTo>
                    <a:pt x="1906" y="1826"/>
                    <a:pt x="1898" y="1834"/>
                    <a:pt x="1898" y="1842"/>
                  </a:cubicBezTo>
                  <a:lnTo>
                    <a:pt x="1898" y="1842"/>
                  </a:lnTo>
                  <a:cubicBezTo>
                    <a:pt x="1898" y="1882"/>
                    <a:pt x="1898" y="1882"/>
                    <a:pt x="1914" y="1890"/>
                  </a:cubicBezTo>
                  <a:cubicBezTo>
                    <a:pt x="1914" y="1897"/>
                    <a:pt x="1914" y="1897"/>
                    <a:pt x="1914" y="1897"/>
                  </a:cubicBezTo>
                  <a:lnTo>
                    <a:pt x="1914" y="1897"/>
                  </a:lnTo>
                  <a:lnTo>
                    <a:pt x="1914" y="1905"/>
                  </a:lnTo>
                  <a:cubicBezTo>
                    <a:pt x="1906" y="1913"/>
                    <a:pt x="1890" y="1921"/>
                    <a:pt x="1858" y="1921"/>
                  </a:cubicBezTo>
                  <a:cubicBezTo>
                    <a:pt x="1834" y="1921"/>
                    <a:pt x="1795" y="1913"/>
                    <a:pt x="1763" y="1913"/>
                  </a:cubicBezTo>
                  <a:cubicBezTo>
                    <a:pt x="1739" y="1905"/>
                    <a:pt x="1716" y="1905"/>
                    <a:pt x="1708" y="1905"/>
                  </a:cubicBezTo>
                  <a:cubicBezTo>
                    <a:pt x="1700" y="1905"/>
                    <a:pt x="1692" y="1905"/>
                    <a:pt x="1692" y="1905"/>
                  </a:cubicBezTo>
                  <a:cubicBezTo>
                    <a:pt x="1684" y="1913"/>
                    <a:pt x="1684" y="1913"/>
                    <a:pt x="1684" y="1921"/>
                  </a:cubicBezTo>
                  <a:cubicBezTo>
                    <a:pt x="1684" y="1929"/>
                    <a:pt x="1684" y="1945"/>
                    <a:pt x="1700" y="1969"/>
                  </a:cubicBezTo>
                  <a:cubicBezTo>
                    <a:pt x="1716" y="1992"/>
                    <a:pt x="1716" y="2024"/>
                    <a:pt x="1708" y="2056"/>
                  </a:cubicBezTo>
                  <a:cubicBezTo>
                    <a:pt x="1708" y="2063"/>
                    <a:pt x="1708" y="2079"/>
                    <a:pt x="1708" y="2087"/>
                  </a:cubicBezTo>
                  <a:cubicBezTo>
                    <a:pt x="1708" y="2111"/>
                    <a:pt x="1700" y="2119"/>
                    <a:pt x="1684" y="2119"/>
                  </a:cubicBezTo>
                  <a:close/>
                  <a:moveTo>
                    <a:pt x="1605" y="2016"/>
                  </a:moveTo>
                  <a:lnTo>
                    <a:pt x="1605" y="2016"/>
                  </a:lnTo>
                  <a:lnTo>
                    <a:pt x="1605" y="2016"/>
                  </a:lnTo>
                  <a:cubicBezTo>
                    <a:pt x="1605" y="2016"/>
                    <a:pt x="1613" y="2024"/>
                    <a:pt x="1629" y="2048"/>
                  </a:cubicBezTo>
                  <a:cubicBezTo>
                    <a:pt x="1629" y="2056"/>
                    <a:pt x="1629" y="2063"/>
                    <a:pt x="1629" y="2071"/>
                  </a:cubicBezTo>
                  <a:cubicBezTo>
                    <a:pt x="1629" y="2095"/>
                    <a:pt x="1629" y="2111"/>
                    <a:pt x="1653" y="2111"/>
                  </a:cubicBezTo>
                  <a:cubicBezTo>
                    <a:pt x="1653" y="2111"/>
                    <a:pt x="1661" y="2111"/>
                    <a:pt x="1668" y="2111"/>
                  </a:cubicBezTo>
                  <a:cubicBezTo>
                    <a:pt x="1668" y="2111"/>
                    <a:pt x="1676" y="2111"/>
                    <a:pt x="1684" y="2111"/>
                  </a:cubicBezTo>
                  <a:cubicBezTo>
                    <a:pt x="1692" y="2111"/>
                    <a:pt x="1700" y="2111"/>
                    <a:pt x="1700" y="2087"/>
                  </a:cubicBezTo>
                  <a:cubicBezTo>
                    <a:pt x="1700" y="2079"/>
                    <a:pt x="1700" y="2063"/>
                    <a:pt x="1700" y="2048"/>
                  </a:cubicBezTo>
                  <a:cubicBezTo>
                    <a:pt x="1708" y="2024"/>
                    <a:pt x="1708" y="1992"/>
                    <a:pt x="1692" y="1969"/>
                  </a:cubicBezTo>
                  <a:cubicBezTo>
                    <a:pt x="1676" y="1945"/>
                    <a:pt x="1676" y="1929"/>
                    <a:pt x="1676" y="1921"/>
                  </a:cubicBezTo>
                  <a:cubicBezTo>
                    <a:pt x="1676" y="1913"/>
                    <a:pt x="1684" y="1905"/>
                    <a:pt x="1692" y="1897"/>
                  </a:cubicBezTo>
                  <a:cubicBezTo>
                    <a:pt x="1692" y="1897"/>
                    <a:pt x="1700" y="1897"/>
                    <a:pt x="1708" y="1897"/>
                  </a:cubicBezTo>
                  <a:cubicBezTo>
                    <a:pt x="1716" y="1897"/>
                    <a:pt x="1739" y="1897"/>
                    <a:pt x="1763" y="1905"/>
                  </a:cubicBezTo>
                  <a:cubicBezTo>
                    <a:pt x="1795" y="1913"/>
                    <a:pt x="1834" y="1913"/>
                    <a:pt x="1858" y="1913"/>
                  </a:cubicBezTo>
                  <a:cubicBezTo>
                    <a:pt x="1882" y="1913"/>
                    <a:pt x="1898" y="1913"/>
                    <a:pt x="1906" y="1905"/>
                  </a:cubicBezTo>
                  <a:cubicBezTo>
                    <a:pt x="1906" y="1897"/>
                    <a:pt x="1906" y="1897"/>
                    <a:pt x="1906" y="1897"/>
                  </a:cubicBezTo>
                  <a:cubicBezTo>
                    <a:pt x="1890" y="1882"/>
                    <a:pt x="1890" y="1874"/>
                    <a:pt x="1890" y="1842"/>
                  </a:cubicBezTo>
                  <a:lnTo>
                    <a:pt x="1890" y="1842"/>
                  </a:lnTo>
                  <a:cubicBezTo>
                    <a:pt x="1890" y="1826"/>
                    <a:pt x="1898" y="1826"/>
                    <a:pt x="1898" y="1818"/>
                  </a:cubicBezTo>
                  <a:cubicBezTo>
                    <a:pt x="1898" y="1795"/>
                    <a:pt x="1898" y="1795"/>
                    <a:pt x="1890" y="1771"/>
                  </a:cubicBezTo>
                  <a:cubicBezTo>
                    <a:pt x="1874" y="1755"/>
                    <a:pt x="1890" y="1747"/>
                    <a:pt x="1898" y="1739"/>
                  </a:cubicBezTo>
                  <a:cubicBezTo>
                    <a:pt x="1898" y="1732"/>
                    <a:pt x="1906" y="1732"/>
                    <a:pt x="1906" y="1732"/>
                  </a:cubicBezTo>
                  <a:cubicBezTo>
                    <a:pt x="1906" y="1724"/>
                    <a:pt x="1906" y="1724"/>
                    <a:pt x="1906" y="1724"/>
                  </a:cubicBezTo>
                  <a:cubicBezTo>
                    <a:pt x="1898" y="1716"/>
                    <a:pt x="1890" y="1708"/>
                    <a:pt x="1898" y="1700"/>
                  </a:cubicBezTo>
                  <a:cubicBezTo>
                    <a:pt x="1898" y="1692"/>
                    <a:pt x="1906" y="1684"/>
                    <a:pt x="1921" y="1684"/>
                  </a:cubicBezTo>
                  <a:cubicBezTo>
                    <a:pt x="1945" y="1676"/>
                    <a:pt x="1961" y="1660"/>
                    <a:pt x="1961" y="1645"/>
                  </a:cubicBezTo>
                  <a:lnTo>
                    <a:pt x="1961" y="1637"/>
                  </a:lnTo>
                  <a:cubicBezTo>
                    <a:pt x="1953" y="1629"/>
                    <a:pt x="1945" y="1629"/>
                    <a:pt x="1937" y="1637"/>
                  </a:cubicBezTo>
                  <a:cubicBezTo>
                    <a:pt x="1937" y="1637"/>
                    <a:pt x="1937" y="1637"/>
                    <a:pt x="1929" y="1637"/>
                  </a:cubicBezTo>
                  <a:cubicBezTo>
                    <a:pt x="1929" y="1637"/>
                    <a:pt x="1929" y="1637"/>
                    <a:pt x="1929" y="1629"/>
                  </a:cubicBezTo>
                  <a:cubicBezTo>
                    <a:pt x="1929" y="1629"/>
                    <a:pt x="1929" y="1621"/>
                    <a:pt x="1929" y="1613"/>
                  </a:cubicBezTo>
                  <a:cubicBezTo>
                    <a:pt x="1929" y="1597"/>
                    <a:pt x="1929" y="1597"/>
                    <a:pt x="1929" y="1589"/>
                  </a:cubicBezTo>
                  <a:cubicBezTo>
                    <a:pt x="1929" y="1581"/>
                    <a:pt x="1929" y="1581"/>
                    <a:pt x="1937" y="1573"/>
                  </a:cubicBezTo>
                  <a:cubicBezTo>
                    <a:pt x="1953" y="1566"/>
                    <a:pt x="1969" y="1557"/>
                    <a:pt x="1977" y="1550"/>
                  </a:cubicBezTo>
                  <a:cubicBezTo>
                    <a:pt x="1977" y="1542"/>
                    <a:pt x="1977" y="1542"/>
                    <a:pt x="1969" y="1534"/>
                  </a:cubicBezTo>
                  <a:cubicBezTo>
                    <a:pt x="1961" y="1526"/>
                    <a:pt x="1953" y="1526"/>
                    <a:pt x="1945" y="1518"/>
                  </a:cubicBezTo>
                  <a:cubicBezTo>
                    <a:pt x="1937" y="1518"/>
                    <a:pt x="1937" y="1518"/>
                    <a:pt x="1937" y="1518"/>
                  </a:cubicBezTo>
                  <a:cubicBezTo>
                    <a:pt x="1929" y="1518"/>
                    <a:pt x="1921" y="1510"/>
                    <a:pt x="1921" y="1502"/>
                  </a:cubicBezTo>
                  <a:cubicBezTo>
                    <a:pt x="1921" y="1502"/>
                    <a:pt x="1921" y="1494"/>
                    <a:pt x="1937" y="1486"/>
                  </a:cubicBezTo>
                  <a:cubicBezTo>
                    <a:pt x="1937" y="1479"/>
                    <a:pt x="1945" y="1479"/>
                    <a:pt x="1953" y="1479"/>
                  </a:cubicBezTo>
                  <a:cubicBezTo>
                    <a:pt x="1961" y="1479"/>
                    <a:pt x="1969" y="1479"/>
                    <a:pt x="1977" y="1463"/>
                  </a:cubicBezTo>
                  <a:cubicBezTo>
                    <a:pt x="1977" y="1455"/>
                    <a:pt x="1977" y="1447"/>
                    <a:pt x="1977" y="1439"/>
                  </a:cubicBezTo>
                  <a:cubicBezTo>
                    <a:pt x="1977" y="1439"/>
                    <a:pt x="1969" y="1439"/>
                    <a:pt x="1961" y="1439"/>
                  </a:cubicBezTo>
                  <a:cubicBezTo>
                    <a:pt x="1961" y="1439"/>
                    <a:pt x="1961" y="1439"/>
                    <a:pt x="1953" y="1439"/>
                  </a:cubicBezTo>
                  <a:lnTo>
                    <a:pt x="1945" y="1439"/>
                  </a:lnTo>
                  <a:cubicBezTo>
                    <a:pt x="1945" y="1439"/>
                    <a:pt x="1937" y="1439"/>
                    <a:pt x="1937" y="1431"/>
                  </a:cubicBezTo>
                  <a:cubicBezTo>
                    <a:pt x="1937" y="1431"/>
                    <a:pt x="1937" y="1423"/>
                    <a:pt x="1945" y="1423"/>
                  </a:cubicBezTo>
                  <a:cubicBezTo>
                    <a:pt x="1953" y="1415"/>
                    <a:pt x="1961" y="1415"/>
                    <a:pt x="1969" y="1407"/>
                  </a:cubicBezTo>
                  <a:cubicBezTo>
                    <a:pt x="1977" y="1407"/>
                    <a:pt x="1985" y="1407"/>
                    <a:pt x="1992" y="1399"/>
                  </a:cubicBezTo>
                  <a:lnTo>
                    <a:pt x="1992" y="1392"/>
                  </a:lnTo>
                  <a:cubicBezTo>
                    <a:pt x="2001" y="1384"/>
                    <a:pt x="2008" y="1376"/>
                    <a:pt x="2008" y="1376"/>
                  </a:cubicBezTo>
                  <a:cubicBezTo>
                    <a:pt x="2008" y="1368"/>
                    <a:pt x="2001" y="1368"/>
                    <a:pt x="1992" y="1368"/>
                  </a:cubicBezTo>
                  <a:cubicBezTo>
                    <a:pt x="1985" y="1360"/>
                    <a:pt x="1977" y="1360"/>
                    <a:pt x="1969" y="1360"/>
                  </a:cubicBezTo>
                  <a:cubicBezTo>
                    <a:pt x="1961" y="1352"/>
                    <a:pt x="1953" y="1352"/>
                    <a:pt x="1953" y="1352"/>
                  </a:cubicBezTo>
                  <a:cubicBezTo>
                    <a:pt x="1953" y="1344"/>
                    <a:pt x="1961" y="1344"/>
                    <a:pt x="1961" y="1344"/>
                  </a:cubicBezTo>
                  <a:cubicBezTo>
                    <a:pt x="1969" y="1336"/>
                    <a:pt x="1992" y="1328"/>
                    <a:pt x="2008" y="1328"/>
                  </a:cubicBezTo>
                  <a:cubicBezTo>
                    <a:pt x="2008" y="1328"/>
                    <a:pt x="2008" y="1328"/>
                    <a:pt x="2016" y="1328"/>
                  </a:cubicBezTo>
                  <a:cubicBezTo>
                    <a:pt x="2024" y="1328"/>
                    <a:pt x="2024" y="1328"/>
                    <a:pt x="2032" y="1328"/>
                  </a:cubicBezTo>
                  <a:lnTo>
                    <a:pt x="2032" y="1328"/>
                  </a:lnTo>
                  <a:lnTo>
                    <a:pt x="2032" y="1328"/>
                  </a:lnTo>
                  <a:cubicBezTo>
                    <a:pt x="2024" y="1313"/>
                    <a:pt x="2016" y="1305"/>
                    <a:pt x="2016" y="1297"/>
                  </a:cubicBezTo>
                  <a:cubicBezTo>
                    <a:pt x="2024" y="1297"/>
                    <a:pt x="2024" y="1289"/>
                    <a:pt x="2032" y="1289"/>
                  </a:cubicBezTo>
                  <a:cubicBezTo>
                    <a:pt x="2040" y="1289"/>
                    <a:pt x="2040" y="1289"/>
                    <a:pt x="2040" y="1289"/>
                  </a:cubicBezTo>
                  <a:cubicBezTo>
                    <a:pt x="2048" y="1289"/>
                    <a:pt x="2056" y="1289"/>
                    <a:pt x="2056" y="1289"/>
                  </a:cubicBezTo>
                  <a:lnTo>
                    <a:pt x="2056" y="1289"/>
                  </a:lnTo>
                  <a:cubicBezTo>
                    <a:pt x="2056" y="1281"/>
                    <a:pt x="2064" y="1281"/>
                    <a:pt x="2072" y="1281"/>
                  </a:cubicBezTo>
                  <a:cubicBezTo>
                    <a:pt x="2079" y="1273"/>
                    <a:pt x="2087" y="1273"/>
                    <a:pt x="2087" y="1265"/>
                  </a:cubicBezTo>
                  <a:lnTo>
                    <a:pt x="2087" y="1265"/>
                  </a:lnTo>
                  <a:cubicBezTo>
                    <a:pt x="2079" y="1257"/>
                    <a:pt x="2072" y="1257"/>
                    <a:pt x="2072" y="1257"/>
                  </a:cubicBezTo>
                  <a:cubicBezTo>
                    <a:pt x="2064" y="1249"/>
                    <a:pt x="2064" y="1249"/>
                    <a:pt x="2056" y="1249"/>
                  </a:cubicBezTo>
                  <a:lnTo>
                    <a:pt x="2056" y="1249"/>
                  </a:lnTo>
                  <a:cubicBezTo>
                    <a:pt x="2024" y="1249"/>
                    <a:pt x="1953" y="1249"/>
                    <a:pt x="1929" y="1233"/>
                  </a:cubicBezTo>
                  <a:cubicBezTo>
                    <a:pt x="1906" y="1218"/>
                    <a:pt x="1906" y="1194"/>
                    <a:pt x="1914" y="1170"/>
                  </a:cubicBezTo>
                  <a:cubicBezTo>
                    <a:pt x="1921" y="1155"/>
                    <a:pt x="1921" y="1146"/>
                    <a:pt x="1914" y="1139"/>
                  </a:cubicBezTo>
                  <a:cubicBezTo>
                    <a:pt x="1906" y="1131"/>
                    <a:pt x="1890" y="1107"/>
                    <a:pt x="1874" y="1091"/>
                  </a:cubicBezTo>
                  <a:cubicBezTo>
                    <a:pt x="1866" y="1075"/>
                    <a:pt x="1866" y="1067"/>
                    <a:pt x="1858" y="1060"/>
                  </a:cubicBezTo>
                  <a:cubicBezTo>
                    <a:pt x="1842" y="1044"/>
                    <a:pt x="1834" y="1036"/>
                    <a:pt x="1819" y="1028"/>
                  </a:cubicBezTo>
                  <a:cubicBezTo>
                    <a:pt x="1811" y="1028"/>
                    <a:pt x="1803" y="1020"/>
                    <a:pt x="1795" y="1020"/>
                  </a:cubicBezTo>
                  <a:cubicBezTo>
                    <a:pt x="1771" y="1004"/>
                    <a:pt x="1779" y="980"/>
                    <a:pt x="1779" y="957"/>
                  </a:cubicBezTo>
                  <a:cubicBezTo>
                    <a:pt x="1779" y="949"/>
                    <a:pt x="1779" y="941"/>
                    <a:pt x="1779" y="933"/>
                  </a:cubicBezTo>
                  <a:cubicBezTo>
                    <a:pt x="1771" y="917"/>
                    <a:pt x="1724" y="854"/>
                    <a:pt x="1700" y="830"/>
                  </a:cubicBezTo>
                  <a:cubicBezTo>
                    <a:pt x="1692" y="830"/>
                    <a:pt x="1692" y="830"/>
                    <a:pt x="1684" y="822"/>
                  </a:cubicBezTo>
                  <a:cubicBezTo>
                    <a:pt x="1661" y="807"/>
                    <a:pt x="1637" y="791"/>
                    <a:pt x="1597" y="759"/>
                  </a:cubicBezTo>
                  <a:cubicBezTo>
                    <a:pt x="1558" y="728"/>
                    <a:pt x="1550" y="704"/>
                    <a:pt x="1542" y="688"/>
                  </a:cubicBezTo>
                  <a:cubicBezTo>
                    <a:pt x="1534" y="680"/>
                    <a:pt x="1534" y="672"/>
                    <a:pt x="1526" y="656"/>
                  </a:cubicBezTo>
                  <a:cubicBezTo>
                    <a:pt x="1502" y="633"/>
                    <a:pt x="1479" y="625"/>
                    <a:pt x="1447" y="617"/>
                  </a:cubicBezTo>
                  <a:cubicBezTo>
                    <a:pt x="1415" y="601"/>
                    <a:pt x="1392" y="593"/>
                    <a:pt x="1360" y="546"/>
                  </a:cubicBezTo>
                  <a:cubicBezTo>
                    <a:pt x="1328" y="506"/>
                    <a:pt x="1313" y="498"/>
                    <a:pt x="1265" y="482"/>
                  </a:cubicBezTo>
                  <a:cubicBezTo>
                    <a:pt x="1210" y="459"/>
                    <a:pt x="1162" y="388"/>
                    <a:pt x="1123" y="324"/>
                  </a:cubicBezTo>
                  <a:cubicBezTo>
                    <a:pt x="1115" y="316"/>
                    <a:pt x="1115" y="301"/>
                    <a:pt x="1107" y="293"/>
                  </a:cubicBezTo>
                  <a:cubicBezTo>
                    <a:pt x="1091" y="261"/>
                    <a:pt x="1084" y="245"/>
                    <a:pt x="1068" y="245"/>
                  </a:cubicBezTo>
                  <a:cubicBezTo>
                    <a:pt x="1060" y="245"/>
                    <a:pt x="1052" y="245"/>
                    <a:pt x="1044" y="253"/>
                  </a:cubicBezTo>
                  <a:cubicBezTo>
                    <a:pt x="1036" y="253"/>
                    <a:pt x="1028" y="253"/>
                    <a:pt x="1020" y="253"/>
                  </a:cubicBezTo>
                  <a:cubicBezTo>
                    <a:pt x="1012" y="253"/>
                    <a:pt x="1004" y="253"/>
                    <a:pt x="1004" y="245"/>
                  </a:cubicBezTo>
                  <a:cubicBezTo>
                    <a:pt x="989" y="229"/>
                    <a:pt x="949" y="198"/>
                    <a:pt x="925" y="182"/>
                  </a:cubicBezTo>
                  <a:cubicBezTo>
                    <a:pt x="917" y="182"/>
                    <a:pt x="917" y="182"/>
                    <a:pt x="909" y="174"/>
                  </a:cubicBezTo>
                  <a:cubicBezTo>
                    <a:pt x="894" y="166"/>
                    <a:pt x="902" y="135"/>
                    <a:pt x="902" y="103"/>
                  </a:cubicBezTo>
                  <a:cubicBezTo>
                    <a:pt x="902" y="95"/>
                    <a:pt x="902" y="95"/>
                    <a:pt x="902" y="95"/>
                  </a:cubicBezTo>
                  <a:cubicBezTo>
                    <a:pt x="902" y="63"/>
                    <a:pt x="941" y="48"/>
                    <a:pt x="957" y="32"/>
                  </a:cubicBezTo>
                  <a:cubicBezTo>
                    <a:pt x="965" y="24"/>
                    <a:pt x="965" y="24"/>
                    <a:pt x="965" y="24"/>
                  </a:cubicBezTo>
                  <a:cubicBezTo>
                    <a:pt x="973" y="24"/>
                    <a:pt x="973" y="24"/>
                    <a:pt x="973" y="8"/>
                  </a:cubicBezTo>
                  <a:cubicBezTo>
                    <a:pt x="965" y="16"/>
                    <a:pt x="949" y="16"/>
                    <a:pt x="941" y="16"/>
                  </a:cubicBezTo>
                  <a:cubicBezTo>
                    <a:pt x="917" y="16"/>
                    <a:pt x="799" y="32"/>
                    <a:pt x="617" y="48"/>
                  </a:cubicBezTo>
                  <a:cubicBezTo>
                    <a:pt x="451" y="71"/>
                    <a:pt x="245" y="95"/>
                    <a:pt x="8" y="119"/>
                  </a:cubicBezTo>
                  <a:cubicBezTo>
                    <a:pt x="372" y="1241"/>
                    <a:pt x="372" y="1241"/>
                    <a:pt x="372" y="1241"/>
                  </a:cubicBezTo>
                  <a:cubicBezTo>
                    <a:pt x="372" y="1241"/>
                    <a:pt x="396" y="1249"/>
                    <a:pt x="411" y="1265"/>
                  </a:cubicBezTo>
                  <a:cubicBezTo>
                    <a:pt x="419" y="1273"/>
                    <a:pt x="419" y="1281"/>
                    <a:pt x="419" y="1289"/>
                  </a:cubicBezTo>
                  <a:cubicBezTo>
                    <a:pt x="419" y="1297"/>
                    <a:pt x="411" y="1313"/>
                    <a:pt x="419" y="1320"/>
                  </a:cubicBezTo>
                  <a:cubicBezTo>
                    <a:pt x="419" y="1336"/>
                    <a:pt x="427" y="1344"/>
                    <a:pt x="435" y="1344"/>
                  </a:cubicBezTo>
                  <a:cubicBezTo>
                    <a:pt x="435" y="1352"/>
                    <a:pt x="443" y="1352"/>
                    <a:pt x="443" y="1368"/>
                  </a:cubicBezTo>
                  <a:cubicBezTo>
                    <a:pt x="443" y="1392"/>
                    <a:pt x="435" y="1407"/>
                    <a:pt x="419" y="1415"/>
                  </a:cubicBezTo>
                  <a:cubicBezTo>
                    <a:pt x="411" y="1423"/>
                    <a:pt x="411" y="1423"/>
                    <a:pt x="411" y="1423"/>
                  </a:cubicBezTo>
                  <a:cubicBezTo>
                    <a:pt x="404" y="1431"/>
                    <a:pt x="388" y="1431"/>
                    <a:pt x="388" y="1439"/>
                  </a:cubicBezTo>
                  <a:cubicBezTo>
                    <a:pt x="388" y="1447"/>
                    <a:pt x="388" y="1447"/>
                    <a:pt x="396" y="1455"/>
                  </a:cubicBezTo>
                  <a:cubicBezTo>
                    <a:pt x="404" y="1471"/>
                    <a:pt x="411" y="1518"/>
                    <a:pt x="396" y="1534"/>
                  </a:cubicBezTo>
                  <a:cubicBezTo>
                    <a:pt x="380" y="1542"/>
                    <a:pt x="364" y="1605"/>
                    <a:pt x="380" y="1621"/>
                  </a:cubicBezTo>
                  <a:lnTo>
                    <a:pt x="388" y="1629"/>
                  </a:lnTo>
                  <a:cubicBezTo>
                    <a:pt x="404" y="1645"/>
                    <a:pt x="427" y="1676"/>
                    <a:pt x="427" y="1700"/>
                  </a:cubicBezTo>
                  <a:cubicBezTo>
                    <a:pt x="427" y="1716"/>
                    <a:pt x="427" y="1739"/>
                    <a:pt x="427" y="1771"/>
                  </a:cubicBezTo>
                  <a:cubicBezTo>
                    <a:pt x="419" y="1803"/>
                    <a:pt x="411" y="1834"/>
                    <a:pt x="419" y="1850"/>
                  </a:cubicBezTo>
                  <a:cubicBezTo>
                    <a:pt x="419" y="1858"/>
                    <a:pt x="427" y="1874"/>
                    <a:pt x="435" y="1890"/>
                  </a:cubicBezTo>
                  <a:cubicBezTo>
                    <a:pt x="451" y="1921"/>
                    <a:pt x="467" y="1961"/>
                    <a:pt x="467" y="1977"/>
                  </a:cubicBezTo>
                  <a:cubicBezTo>
                    <a:pt x="506" y="2032"/>
                    <a:pt x="546" y="2095"/>
                    <a:pt x="554" y="2103"/>
                  </a:cubicBezTo>
                  <a:cubicBezTo>
                    <a:pt x="569" y="2103"/>
                    <a:pt x="1589" y="2016"/>
                    <a:pt x="1605" y="201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87" name="Freeform 412"/>
            <p:cNvSpPr>
              <a:spLocks noChangeArrowheads="1"/>
            </p:cNvSpPr>
            <p:nvPr/>
          </p:nvSpPr>
          <p:spPr bwMode="auto">
            <a:xfrm>
              <a:off x="19109002" y="7891597"/>
              <a:ext cx="758412" cy="1240828"/>
            </a:xfrm>
            <a:custGeom>
              <a:avLst/>
              <a:gdLst>
                <a:gd name="T0" fmla="*/ 1399 w 1440"/>
                <a:gd name="T1" fmla="*/ 1581 h 2357"/>
                <a:gd name="T2" fmla="*/ 1399 w 1440"/>
                <a:gd name="T3" fmla="*/ 1581 h 2357"/>
                <a:gd name="T4" fmla="*/ 1344 w 1440"/>
                <a:gd name="T5" fmla="*/ 1502 h 2357"/>
                <a:gd name="T6" fmla="*/ 1360 w 1440"/>
                <a:gd name="T7" fmla="*/ 1407 h 2357"/>
                <a:gd name="T8" fmla="*/ 1360 w 1440"/>
                <a:gd name="T9" fmla="*/ 1336 h 2357"/>
                <a:gd name="T10" fmla="*/ 1383 w 1440"/>
                <a:gd name="T11" fmla="*/ 1296 h 2357"/>
                <a:gd name="T12" fmla="*/ 1415 w 1440"/>
                <a:gd name="T13" fmla="*/ 1249 h 2357"/>
                <a:gd name="T14" fmla="*/ 1383 w 1440"/>
                <a:gd name="T15" fmla="*/ 1209 h 2357"/>
                <a:gd name="T16" fmla="*/ 1376 w 1440"/>
                <a:gd name="T17" fmla="*/ 1146 h 2357"/>
                <a:gd name="T18" fmla="*/ 1336 w 1440"/>
                <a:gd name="T19" fmla="*/ 1130 h 2357"/>
                <a:gd name="T20" fmla="*/ 980 w 1440"/>
                <a:gd name="T21" fmla="*/ 0 h 2357"/>
                <a:gd name="T22" fmla="*/ 0 w 1440"/>
                <a:gd name="T23" fmla="*/ 95 h 2357"/>
                <a:gd name="T24" fmla="*/ 24 w 1440"/>
                <a:gd name="T25" fmla="*/ 134 h 2357"/>
                <a:gd name="T26" fmla="*/ 40 w 1440"/>
                <a:gd name="T27" fmla="*/ 182 h 2357"/>
                <a:gd name="T28" fmla="*/ 24 w 1440"/>
                <a:gd name="T29" fmla="*/ 1636 h 2357"/>
                <a:gd name="T30" fmla="*/ 111 w 1440"/>
                <a:gd name="T31" fmla="*/ 2300 h 2357"/>
                <a:gd name="T32" fmla="*/ 190 w 1440"/>
                <a:gd name="T33" fmla="*/ 2292 h 2357"/>
                <a:gd name="T34" fmla="*/ 229 w 1440"/>
                <a:gd name="T35" fmla="*/ 2261 h 2357"/>
                <a:gd name="T36" fmla="*/ 245 w 1440"/>
                <a:gd name="T37" fmla="*/ 2134 h 2357"/>
                <a:gd name="T38" fmla="*/ 308 w 1440"/>
                <a:gd name="T39" fmla="*/ 2166 h 2357"/>
                <a:gd name="T40" fmla="*/ 285 w 1440"/>
                <a:gd name="T41" fmla="*/ 2229 h 2357"/>
                <a:gd name="T42" fmla="*/ 356 w 1440"/>
                <a:gd name="T43" fmla="*/ 2284 h 2357"/>
                <a:gd name="T44" fmla="*/ 332 w 1440"/>
                <a:gd name="T45" fmla="*/ 2324 h 2357"/>
                <a:gd name="T46" fmla="*/ 277 w 1440"/>
                <a:gd name="T47" fmla="*/ 2348 h 2357"/>
                <a:gd name="T48" fmla="*/ 371 w 1440"/>
                <a:gd name="T49" fmla="*/ 2340 h 2357"/>
                <a:gd name="T50" fmla="*/ 443 w 1440"/>
                <a:gd name="T51" fmla="*/ 2316 h 2357"/>
                <a:gd name="T52" fmla="*/ 474 w 1440"/>
                <a:gd name="T53" fmla="*/ 2277 h 2357"/>
                <a:gd name="T54" fmla="*/ 490 w 1440"/>
                <a:gd name="T55" fmla="*/ 2292 h 2357"/>
                <a:gd name="T56" fmla="*/ 514 w 1440"/>
                <a:gd name="T57" fmla="*/ 2229 h 2357"/>
                <a:gd name="T58" fmla="*/ 490 w 1440"/>
                <a:gd name="T59" fmla="*/ 2158 h 2357"/>
                <a:gd name="T60" fmla="*/ 482 w 1440"/>
                <a:gd name="T61" fmla="*/ 2095 h 2357"/>
                <a:gd name="T62" fmla="*/ 411 w 1440"/>
                <a:gd name="T63" fmla="*/ 2008 h 2357"/>
                <a:gd name="T64" fmla="*/ 1439 w 1440"/>
                <a:gd name="T65" fmla="*/ 1858 h 2357"/>
                <a:gd name="T66" fmla="*/ 1383 w 1440"/>
                <a:gd name="T67" fmla="*/ 1731 h 2357"/>
                <a:gd name="T68" fmla="*/ 1399 w 1440"/>
                <a:gd name="T69" fmla="*/ 1581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0" h="2357">
                  <a:moveTo>
                    <a:pt x="1399" y="1581"/>
                  </a:moveTo>
                  <a:lnTo>
                    <a:pt x="1399" y="1581"/>
                  </a:lnTo>
                  <a:cubicBezTo>
                    <a:pt x="1399" y="1549"/>
                    <a:pt x="1360" y="1518"/>
                    <a:pt x="1344" y="1502"/>
                  </a:cubicBezTo>
                  <a:cubicBezTo>
                    <a:pt x="1336" y="1486"/>
                    <a:pt x="1344" y="1423"/>
                    <a:pt x="1360" y="1407"/>
                  </a:cubicBezTo>
                  <a:cubicBezTo>
                    <a:pt x="1376" y="1391"/>
                    <a:pt x="1376" y="1352"/>
                    <a:pt x="1360" y="1336"/>
                  </a:cubicBezTo>
                  <a:cubicBezTo>
                    <a:pt x="1352" y="1320"/>
                    <a:pt x="1368" y="1304"/>
                    <a:pt x="1383" y="1296"/>
                  </a:cubicBezTo>
                  <a:cubicBezTo>
                    <a:pt x="1407" y="1288"/>
                    <a:pt x="1415" y="1273"/>
                    <a:pt x="1415" y="1249"/>
                  </a:cubicBezTo>
                  <a:cubicBezTo>
                    <a:pt x="1415" y="1225"/>
                    <a:pt x="1399" y="1233"/>
                    <a:pt x="1383" y="1209"/>
                  </a:cubicBezTo>
                  <a:cubicBezTo>
                    <a:pt x="1376" y="1178"/>
                    <a:pt x="1391" y="1154"/>
                    <a:pt x="1376" y="1146"/>
                  </a:cubicBezTo>
                  <a:cubicBezTo>
                    <a:pt x="1368" y="1138"/>
                    <a:pt x="1336" y="1130"/>
                    <a:pt x="1336" y="1130"/>
                  </a:cubicBezTo>
                  <a:cubicBezTo>
                    <a:pt x="980" y="0"/>
                    <a:pt x="980" y="0"/>
                    <a:pt x="980" y="0"/>
                  </a:cubicBezTo>
                  <a:cubicBezTo>
                    <a:pt x="672" y="31"/>
                    <a:pt x="324" y="71"/>
                    <a:pt x="0" y="95"/>
                  </a:cubicBezTo>
                  <a:cubicBezTo>
                    <a:pt x="8" y="110"/>
                    <a:pt x="16" y="126"/>
                    <a:pt x="24" y="134"/>
                  </a:cubicBezTo>
                  <a:cubicBezTo>
                    <a:pt x="55" y="158"/>
                    <a:pt x="40" y="166"/>
                    <a:pt x="40" y="182"/>
                  </a:cubicBezTo>
                  <a:cubicBezTo>
                    <a:pt x="40" y="197"/>
                    <a:pt x="24" y="1636"/>
                    <a:pt x="24" y="1636"/>
                  </a:cubicBezTo>
                  <a:cubicBezTo>
                    <a:pt x="111" y="2300"/>
                    <a:pt x="111" y="2300"/>
                    <a:pt x="111" y="2300"/>
                  </a:cubicBezTo>
                  <a:cubicBezTo>
                    <a:pt x="134" y="2292"/>
                    <a:pt x="158" y="2284"/>
                    <a:pt x="190" y="2292"/>
                  </a:cubicBezTo>
                  <a:cubicBezTo>
                    <a:pt x="237" y="2300"/>
                    <a:pt x="229" y="2300"/>
                    <a:pt x="229" y="2261"/>
                  </a:cubicBezTo>
                  <a:cubicBezTo>
                    <a:pt x="229" y="2229"/>
                    <a:pt x="221" y="2142"/>
                    <a:pt x="245" y="2134"/>
                  </a:cubicBezTo>
                  <a:cubicBezTo>
                    <a:pt x="269" y="2118"/>
                    <a:pt x="316" y="2134"/>
                    <a:pt x="308" y="2166"/>
                  </a:cubicBezTo>
                  <a:cubicBezTo>
                    <a:pt x="300" y="2197"/>
                    <a:pt x="269" y="2205"/>
                    <a:pt x="285" y="2229"/>
                  </a:cubicBezTo>
                  <a:cubicBezTo>
                    <a:pt x="308" y="2253"/>
                    <a:pt x="356" y="2253"/>
                    <a:pt x="356" y="2284"/>
                  </a:cubicBezTo>
                  <a:cubicBezTo>
                    <a:pt x="356" y="2308"/>
                    <a:pt x="380" y="2316"/>
                    <a:pt x="332" y="2324"/>
                  </a:cubicBezTo>
                  <a:cubicBezTo>
                    <a:pt x="293" y="2332"/>
                    <a:pt x="253" y="2340"/>
                    <a:pt x="277" y="2348"/>
                  </a:cubicBezTo>
                  <a:cubicBezTo>
                    <a:pt x="308" y="2356"/>
                    <a:pt x="324" y="2348"/>
                    <a:pt x="371" y="2340"/>
                  </a:cubicBezTo>
                  <a:cubicBezTo>
                    <a:pt x="411" y="2332"/>
                    <a:pt x="427" y="2348"/>
                    <a:pt x="443" y="2316"/>
                  </a:cubicBezTo>
                  <a:cubicBezTo>
                    <a:pt x="458" y="2277"/>
                    <a:pt x="458" y="2261"/>
                    <a:pt x="474" y="2277"/>
                  </a:cubicBezTo>
                  <a:cubicBezTo>
                    <a:pt x="482" y="2284"/>
                    <a:pt x="490" y="2284"/>
                    <a:pt x="490" y="2292"/>
                  </a:cubicBezTo>
                  <a:cubicBezTo>
                    <a:pt x="506" y="2269"/>
                    <a:pt x="522" y="2237"/>
                    <a:pt x="514" y="2229"/>
                  </a:cubicBezTo>
                  <a:cubicBezTo>
                    <a:pt x="514" y="2213"/>
                    <a:pt x="482" y="2182"/>
                    <a:pt x="490" y="2158"/>
                  </a:cubicBezTo>
                  <a:cubicBezTo>
                    <a:pt x="498" y="2134"/>
                    <a:pt x="514" y="2118"/>
                    <a:pt x="482" y="2095"/>
                  </a:cubicBezTo>
                  <a:cubicBezTo>
                    <a:pt x="451" y="2071"/>
                    <a:pt x="387" y="2031"/>
                    <a:pt x="411" y="2008"/>
                  </a:cubicBezTo>
                  <a:cubicBezTo>
                    <a:pt x="427" y="1976"/>
                    <a:pt x="1439" y="1858"/>
                    <a:pt x="1439" y="1858"/>
                  </a:cubicBezTo>
                  <a:cubicBezTo>
                    <a:pt x="1439" y="1834"/>
                    <a:pt x="1391" y="1747"/>
                    <a:pt x="1383" y="1731"/>
                  </a:cubicBezTo>
                  <a:cubicBezTo>
                    <a:pt x="1383" y="1707"/>
                    <a:pt x="1399" y="1620"/>
                    <a:pt x="1399" y="158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88" name="Freeform 413"/>
            <p:cNvSpPr>
              <a:spLocks noChangeArrowheads="1"/>
            </p:cNvSpPr>
            <p:nvPr/>
          </p:nvSpPr>
          <p:spPr bwMode="auto">
            <a:xfrm>
              <a:off x="19104364" y="7886959"/>
              <a:ext cx="760732" cy="1243148"/>
            </a:xfrm>
            <a:custGeom>
              <a:avLst/>
              <a:gdLst>
                <a:gd name="T0" fmla="*/ 285 w 1448"/>
                <a:gd name="T1" fmla="*/ 2364 h 2365"/>
                <a:gd name="T2" fmla="*/ 364 w 1448"/>
                <a:gd name="T3" fmla="*/ 2324 h 2365"/>
                <a:gd name="T4" fmla="*/ 324 w 1448"/>
                <a:gd name="T5" fmla="*/ 2261 h 2365"/>
                <a:gd name="T6" fmla="*/ 316 w 1448"/>
                <a:gd name="T7" fmla="*/ 2174 h 2365"/>
                <a:gd name="T8" fmla="*/ 253 w 1448"/>
                <a:gd name="T9" fmla="*/ 2142 h 2365"/>
                <a:gd name="T10" fmla="*/ 245 w 1448"/>
                <a:gd name="T11" fmla="*/ 2285 h 2365"/>
                <a:gd name="T12" fmla="*/ 166 w 1448"/>
                <a:gd name="T13" fmla="*/ 2300 h 2365"/>
                <a:gd name="T14" fmla="*/ 111 w 1448"/>
                <a:gd name="T15" fmla="*/ 2308 h 2365"/>
                <a:gd name="T16" fmla="*/ 48 w 1448"/>
                <a:gd name="T17" fmla="*/ 182 h 2365"/>
                <a:gd name="T18" fmla="*/ 0 w 1448"/>
                <a:gd name="T19" fmla="*/ 103 h 2365"/>
                <a:gd name="T20" fmla="*/ 988 w 1448"/>
                <a:gd name="T21" fmla="*/ 0 h 2365"/>
                <a:gd name="T22" fmla="*/ 1399 w 1448"/>
                <a:gd name="T23" fmla="*/ 1178 h 2365"/>
                <a:gd name="T24" fmla="*/ 1423 w 1448"/>
                <a:gd name="T25" fmla="*/ 1257 h 2365"/>
                <a:gd name="T26" fmla="*/ 1368 w 1448"/>
                <a:gd name="T27" fmla="*/ 1328 h 2365"/>
                <a:gd name="T28" fmla="*/ 1360 w 1448"/>
                <a:gd name="T29" fmla="*/ 1510 h 2365"/>
                <a:gd name="T30" fmla="*/ 1407 w 1448"/>
                <a:gd name="T31" fmla="*/ 1660 h 2365"/>
                <a:gd name="T32" fmla="*/ 1447 w 1448"/>
                <a:gd name="T33" fmla="*/ 1866 h 2365"/>
                <a:gd name="T34" fmla="*/ 419 w 1448"/>
                <a:gd name="T35" fmla="*/ 2016 h 2365"/>
                <a:gd name="T36" fmla="*/ 490 w 1448"/>
                <a:gd name="T37" fmla="*/ 2103 h 2365"/>
                <a:gd name="T38" fmla="*/ 514 w 1448"/>
                <a:gd name="T39" fmla="*/ 2205 h 2365"/>
                <a:gd name="T40" fmla="*/ 498 w 1448"/>
                <a:gd name="T41" fmla="*/ 2300 h 2365"/>
                <a:gd name="T42" fmla="*/ 474 w 1448"/>
                <a:gd name="T43" fmla="*/ 2285 h 2365"/>
                <a:gd name="T44" fmla="*/ 411 w 1448"/>
                <a:gd name="T45" fmla="*/ 2348 h 2365"/>
                <a:gd name="T46" fmla="*/ 340 w 1448"/>
                <a:gd name="T47" fmla="*/ 2356 h 2365"/>
                <a:gd name="T48" fmla="*/ 285 w 1448"/>
                <a:gd name="T49" fmla="*/ 2348 h 2365"/>
                <a:gd name="T50" fmla="*/ 340 w 1448"/>
                <a:gd name="T51" fmla="*/ 2348 h 2365"/>
                <a:gd name="T52" fmla="*/ 411 w 1448"/>
                <a:gd name="T53" fmla="*/ 2340 h 2365"/>
                <a:gd name="T54" fmla="*/ 474 w 1448"/>
                <a:gd name="T55" fmla="*/ 2277 h 2365"/>
                <a:gd name="T56" fmla="*/ 522 w 1448"/>
                <a:gd name="T57" fmla="*/ 2237 h 2365"/>
                <a:gd name="T58" fmla="*/ 498 w 1448"/>
                <a:gd name="T59" fmla="*/ 2150 h 2365"/>
                <a:gd name="T60" fmla="*/ 411 w 1448"/>
                <a:gd name="T61" fmla="*/ 2032 h 2365"/>
                <a:gd name="T62" fmla="*/ 1415 w 1448"/>
                <a:gd name="T63" fmla="*/ 1786 h 2365"/>
                <a:gd name="T64" fmla="*/ 1399 w 1448"/>
                <a:gd name="T65" fmla="*/ 1589 h 2365"/>
                <a:gd name="T66" fmla="*/ 1368 w 1448"/>
                <a:gd name="T67" fmla="*/ 1415 h 2365"/>
                <a:gd name="T68" fmla="*/ 1391 w 1448"/>
                <a:gd name="T69" fmla="*/ 1304 h 2365"/>
                <a:gd name="T70" fmla="*/ 1407 w 1448"/>
                <a:gd name="T71" fmla="*/ 1241 h 2365"/>
                <a:gd name="T72" fmla="*/ 1384 w 1448"/>
                <a:gd name="T73" fmla="*/ 1154 h 2365"/>
                <a:gd name="T74" fmla="*/ 1344 w 1448"/>
                <a:gd name="T75" fmla="*/ 1138 h 2365"/>
                <a:gd name="T76" fmla="*/ 32 w 1448"/>
                <a:gd name="T77" fmla="*/ 134 h 2365"/>
                <a:gd name="T78" fmla="*/ 40 w 1448"/>
                <a:gd name="T79" fmla="*/ 1644 h 2365"/>
                <a:gd name="T80" fmla="*/ 198 w 1448"/>
                <a:gd name="T81" fmla="*/ 2300 h 2365"/>
                <a:gd name="T82" fmla="*/ 237 w 1448"/>
                <a:gd name="T83" fmla="*/ 2269 h 2365"/>
                <a:gd name="T84" fmla="*/ 269 w 1448"/>
                <a:gd name="T85" fmla="*/ 2134 h 2365"/>
                <a:gd name="T86" fmla="*/ 301 w 1448"/>
                <a:gd name="T87" fmla="*/ 2205 h 2365"/>
                <a:gd name="T88" fmla="*/ 364 w 1448"/>
                <a:gd name="T89" fmla="*/ 2292 h 2365"/>
                <a:gd name="T90" fmla="*/ 340 w 1448"/>
                <a:gd name="T91" fmla="*/ 2340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8" h="2365">
                  <a:moveTo>
                    <a:pt x="308" y="2364"/>
                  </a:moveTo>
                  <a:lnTo>
                    <a:pt x="308" y="2364"/>
                  </a:lnTo>
                  <a:cubicBezTo>
                    <a:pt x="301" y="2364"/>
                    <a:pt x="293" y="2364"/>
                    <a:pt x="285" y="2364"/>
                  </a:cubicBezTo>
                  <a:cubicBezTo>
                    <a:pt x="277" y="2356"/>
                    <a:pt x="277" y="2356"/>
                    <a:pt x="277" y="2348"/>
                  </a:cubicBezTo>
                  <a:cubicBezTo>
                    <a:pt x="277" y="2348"/>
                    <a:pt x="277" y="2340"/>
                    <a:pt x="340" y="2332"/>
                  </a:cubicBezTo>
                  <a:cubicBezTo>
                    <a:pt x="356" y="2324"/>
                    <a:pt x="364" y="2324"/>
                    <a:pt x="364" y="2324"/>
                  </a:cubicBezTo>
                  <a:cubicBezTo>
                    <a:pt x="364" y="2316"/>
                    <a:pt x="364" y="2316"/>
                    <a:pt x="364" y="2308"/>
                  </a:cubicBezTo>
                  <a:cubicBezTo>
                    <a:pt x="364" y="2300"/>
                    <a:pt x="364" y="2300"/>
                    <a:pt x="364" y="2292"/>
                  </a:cubicBezTo>
                  <a:cubicBezTo>
                    <a:pt x="356" y="2277"/>
                    <a:pt x="340" y="2269"/>
                    <a:pt x="324" y="2261"/>
                  </a:cubicBezTo>
                  <a:cubicBezTo>
                    <a:pt x="316" y="2253"/>
                    <a:pt x="301" y="2245"/>
                    <a:pt x="293" y="2237"/>
                  </a:cubicBezTo>
                  <a:cubicBezTo>
                    <a:pt x="277" y="2221"/>
                    <a:pt x="285" y="2205"/>
                    <a:pt x="301" y="2198"/>
                  </a:cubicBezTo>
                  <a:cubicBezTo>
                    <a:pt x="301" y="2190"/>
                    <a:pt x="308" y="2182"/>
                    <a:pt x="316" y="2174"/>
                  </a:cubicBezTo>
                  <a:cubicBezTo>
                    <a:pt x="316" y="2166"/>
                    <a:pt x="316" y="2158"/>
                    <a:pt x="308" y="2158"/>
                  </a:cubicBezTo>
                  <a:cubicBezTo>
                    <a:pt x="301" y="2142"/>
                    <a:pt x="285" y="2142"/>
                    <a:pt x="269" y="2142"/>
                  </a:cubicBezTo>
                  <a:cubicBezTo>
                    <a:pt x="269" y="2142"/>
                    <a:pt x="261" y="2142"/>
                    <a:pt x="253" y="2142"/>
                  </a:cubicBezTo>
                  <a:cubicBezTo>
                    <a:pt x="237" y="2150"/>
                    <a:pt x="245" y="2205"/>
                    <a:pt x="245" y="2237"/>
                  </a:cubicBezTo>
                  <a:cubicBezTo>
                    <a:pt x="245" y="2253"/>
                    <a:pt x="245" y="2261"/>
                    <a:pt x="245" y="2269"/>
                  </a:cubicBezTo>
                  <a:cubicBezTo>
                    <a:pt x="245" y="2277"/>
                    <a:pt x="245" y="2277"/>
                    <a:pt x="245" y="2285"/>
                  </a:cubicBezTo>
                  <a:cubicBezTo>
                    <a:pt x="245" y="2300"/>
                    <a:pt x="245" y="2308"/>
                    <a:pt x="221" y="2308"/>
                  </a:cubicBezTo>
                  <a:cubicBezTo>
                    <a:pt x="221" y="2308"/>
                    <a:pt x="213" y="2308"/>
                    <a:pt x="198" y="2308"/>
                  </a:cubicBezTo>
                  <a:cubicBezTo>
                    <a:pt x="182" y="2300"/>
                    <a:pt x="174" y="2300"/>
                    <a:pt x="166" y="2300"/>
                  </a:cubicBezTo>
                  <a:cubicBezTo>
                    <a:pt x="150" y="2300"/>
                    <a:pt x="135" y="2308"/>
                    <a:pt x="119" y="2316"/>
                  </a:cubicBezTo>
                  <a:cubicBezTo>
                    <a:pt x="111" y="2316"/>
                    <a:pt x="111" y="2316"/>
                    <a:pt x="111" y="2316"/>
                  </a:cubicBezTo>
                  <a:cubicBezTo>
                    <a:pt x="111" y="2308"/>
                    <a:pt x="111" y="2308"/>
                    <a:pt x="111" y="2308"/>
                  </a:cubicBezTo>
                  <a:cubicBezTo>
                    <a:pt x="32" y="1644"/>
                    <a:pt x="32" y="1644"/>
                    <a:pt x="32" y="1644"/>
                  </a:cubicBezTo>
                  <a:cubicBezTo>
                    <a:pt x="32" y="1628"/>
                    <a:pt x="48" y="205"/>
                    <a:pt x="48" y="190"/>
                  </a:cubicBezTo>
                  <a:lnTo>
                    <a:pt x="48" y="182"/>
                  </a:lnTo>
                  <a:cubicBezTo>
                    <a:pt x="48" y="166"/>
                    <a:pt x="55" y="158"/>
                    <a:pt x="32" y="142"/>
                  </a:cubicBezTo>
                  <a:cubicBezTo>
                    <a:pt x="24" y="134"/>
                    <a:pt x="16" y="127"/>
                    <a:pt x="8" y="111"/>
                  </a:cubicBezTo>
                  <a:cubicBezTo>
                    <a:pt x="0" y="103"/>
                    <a:pt x="0" y="103"/>
                    <a:pt x="0" y="103"/>
                  </a:cubicBezTo>
                  <a:cubicBezTo>
                    <a:pt x="8" y="103"/>
                    <a:pt x="8" y="103"/>
                    <a:pt x="8" y="103"/>
                  </a:cubicBezTo>
                  <a:cubicBezTo>
                    <a:pt x="285" y="79"/>
                    <a:pt x="609" y="47"/>
                    <a:pt x="988" y="0"/>
                  </a:cubicBezTo>
                  <a:lnTo>
                    <a:pt x="988" y="0"/>
                  </a:lnTo>
                  <a:cubicBezTo>
                    <a:pt x="1352" y="1130"/>
                    <a:pt x="1352" y="1130"/>
                    <a:pt x="1352" y="1130"/>
                  </a:cubicBezTo>
                  <a:cubicBezTo>
                    <a:pt x="1352" y="1130"/>
                    <a:pt x="1376" y="1138"/>
                    <a:pt x="1391" y="1154"/>
                  </a:cubicBezTo>
                  <a:cubicBezTo>
                    <a:pt x="1399" y="1162"/>
                    <a:pt x="1399" y="1170"/>
                    <a:pt x="1399" y="1178"/>
                  </a:cubicBezTo>
                  <a:cubicBezTo>
                    <a:pt x="1399" y="1186"/>
                    <a:pt x="1391" y="1202"/>
                    <a:pt x="1399" y="1209"/>
                  </a:cubicBezTo>
                  <a:cubicBezTo>
                    <a:pt x="1399" y="1225"/>
                    <a:pt x="1407" y="1233"/>
                    <a:pt x="1415" y="1233"/>
                  </a:cubicBezTo>
                  <a:cubicBezTo>
                    <a:pt x="1415" y="1241"/>
                    <a:pt x="1423" y="1241"/>
                    <a:pt x="1423" y="1257"/>
                  </a:cubicBezTo>
                  <a:cubicBezTo>
                    <a:pt x="1423" y="1281"/>
                    <a:pt x="1415" y="1296"/>
                    <a:pt x="1399" y="1304"/>
                  </a:cubicBezTo>
                  <a:cubicBezTo>
                    <a:pt x="1391" y="1312"/>
                    <a:pt x="1391" y="1312"/>
                    <a:pt x="1391" y="1312"/>
                  </a:cubicBezTo>
                  <a:cubicBezTo>
                    <a:pt x="1384" y="1320"/>
                    <a:pt x="1368" y="1320"/>
                    <a:pt x="1368" y="1328"/>
                  </a:cubicBezTo>
                  <a:cubicBezTo>
                    <a:pt x="1368" y="1336"/>
                    <a:pt x="1368" y="1336"/>
                    <a:pt x="1376" y="1344"/>
                  </a:cubicBezTo>
                  <a:cubicBezTo>
                    <a:pt x="1384" y="1360"/>
                    <a:pt x="1391" y="1407"/>
                    <a:pt x="1376" y="1423"/>
                  </a:cubicBezTo>
                  <a:cubicBezTo>
                    <a:pt x="1360" y="1431"/>
                    <a:pt x="1344" y="1494"/>
                    <a:pt x="1360" y="1510"/>
                  </a:cubicBezTo>
                  <a:lnTo>
                    <a:pt x="1368" y="1518"/>
                  </a:lnTo>
                  <a:cubicBezTo>
                    <a:pt x="1384" y="1534"/>
                    <a:pt x="1407" y="1565"/>
                    <a:pt x="1407" y="1589"/>
                  </a:cubicBezTo>
                  <a:cubicBezTo>
                    <a:pt x="1407" y="1605"/>
                    <a:pt x="1407" y="1628"/>
                    <a:pt x="1407" y="1660"/>
                  </a:cubicBezTo>
                  <a:cubicBezTo>
                    <a:pt x="1399" y="1692"/>
                    <a:pt x="1391" y="1723"/>
                    <a:pt x="1399" y="1739"/>
                  </a:cubicBezTo>
                  <a:cubicBezTo>
                    <a:pt x="1399" y="1747"/>
                    <a:pt x="1407" y="1763"/>
                    <a:pt x="1415" y="1779"/>
                  </a:cubicBezTo>
                  <a:cubicBezTo>
                    <a:pt x="1431" y="1810"/>
                    <a:pt x="1447" y="1850"/>
                    <a:pt x="1447" y="1866"/>
                  </a:cubicBezTo>
                  <a:lnTo>
                    <a:pt x="1447" y="1866"/>
                  </a:lnTo>
                  <a:lnTo>
                    <a:pt x="1447" y="1866"/>
                  </a:lnTo>
                  <a:cubicBezTo>
                    <a:pt x="1044" y="1913"/>
                    <a:pt x="435" y="2000"/>
                    <a:pt x="419" y="2016"/>
                  </a:cubicBezTo>
                  <a:cubicBezTo>
                    <a:pt x="419" y="2024"/>
                    <a:pt x="411" y="2024"/>
                    <a:pt x="419" y="2032"/>
                  </a:cubicBezTo>
                  <a:cubicBezTo>
                    <a:pt x="419" y="2047"/>
                    <a:pt x="443" y="2063"/>
                    <a:pt x="466" y="2079"/>
                  </a:cubicBezTo>
                  <a:cubicBezTo>
                    <a:pt x="474" y="2087"/>
                    <a:pt x="482" y="2095"/>
                    <a:pt x="490" y="2103"/>
                  </a:cubicBezTo>
                  <a:cubicBezTo>
                    <a:pt x="514" y="2119"/>
                    <a:pt x="514" y="2134"/>
                    <a:pt x="506" y="2158"/>
                  </a:cubicBezTo>
                  <a:lnTo>
                    <a:pt x="498" y="2166"/>
                  </a:lnTo>
                  <a:cubicBezTo>
                    <a:pt x="498" y="2182"/>
                    <a:pt x="506" y="2198"/>
                    <a:pt x="514" y="2205"/>
                  </a:cubicBezTo>
                  <a:cubicBezTo>
                    <a:pt x="522" y="2221"/>
                    <a:pt x="530" y="2229"/>
                    <a:pt x="530" y="2237"/>
                  </a:cubicBezTo>
                  <a:cubicBezTo>
                    <a:pt x="530" y="2245"/>
                    <a:pt x="522" y="2269"/>
                    <a:pt x="506" y="2300"/>
                  </a:cubicBezTo>
                  <a:cubicBezTo>
                    <a:pt x="498" y="2300"/>
                    <a:pt x="498" y="2300"/>
                    <a:pt x="498" y="2300"/>
                  </a:cubicBezTo>
                  <a:cubicBezTo>
                    <a:pt x="490" y="2292"/>
                    <a:pt x="490" y="2292"/>
                    <a:pt x="490" y="2292"/>
                  </a:cubicBezTo>
                  <a:cubicBezTo>
                    <a:pt x="490" y="2292"/>
                    <a:pt x="490" y="2292"/>
                    <a:pt x="482" y="2285"/>
                  </a:cubicBezTo>
                  <a:lnTo>
                    <a:pt x="474" y="2285"/>
                  </a:lnTo>
                  <a:cubicBezTo>
                    <a:pt x="466" y="2285"/>
                    <a:pt x="466" y="2292"/>
                    <a:pt x="459" y="2300"/>
                  </a:cubicBezTo>
                  <a:cubicBezTo>
                    <a:pt x="459" y="2308"/>
                    <a:pt x="459" y="2316"/>
                    <a:pt x="451" y="2324"/>
                  </a:cubicBezTo>
                  <a:cubicBezTo>
                    <a:pt x="443" y="2348"/>
                    <a:pt x="427" y="2348"/>
                    <a:pt x="411" y="2348"/>
                  </a:cubicBezTo>
                  <a:cubicBezTo>
                    <a:pt x="403" y="2348"/>
                    <a:pt x="403" y="2348"/>
                    <a:pt x="403" y="2348"/>
                  </a:cubicBezTo>
                  <a:cubicBezTo>
                    <a:pt x="395" y="2348"/>
                    <a:pt x="388" y="2348"/>
                    <a:pt x="379" y="2348"/>
                  </a:cubicBezTo>
                  <a:cubicBezTo>
                    <a:pt x="364" y="2356"/>
                    <a:pt x="348" y="2356"/>
                    <a:pt x="340" y="2356"/>
                  </a:cubicBezTo>
                  <a:cubicBezTo>
                    <a:pt x="324" y="2364"/>
                    <a:pt x="316" y="2364"/>
                    <a:pt x="308" y="2364"/>
                  </a:cubicBezTo>
                  <a:close/>
                  <a:moveTo>
                    <a:pt x="285" y="2348"/>
                  </a:moveTo>
                  <a:lnTo>
                    <a:pt x="285" y="2348"/>
                  </a:lnTo>
                  <a:cubicBezTo>
                    <a:pt x="285" y="2356"/>
                    <a:pt x="285" y="2356"/>
                    <a:pt x="285" y="2356"/>
                  </a:cubicBezTo>
                  <a:cubicBezTo>
                    <a:pt x="293" y="2356"/>
                    <a:pt x="301" y="2356"/>
                    <a:pt x="308" y="2356"/>
                  </a:cubicBezTo>
                  <a:cubicBezTo>
                    <a:pt x="316" y="2356"/>
                    <a:pt x="324" y="2356"/>
                    <a:pt x="340" y="2348"/>
                  </a:cubicBezTo>
                  <a:cubicBezTo>
                    <a:pt x="348" y="2348"/>
                    <a:pt x="364" y="2348"/>
                    <a:pt x="379" y="2348"/>
                  </a:cubicBezTo>
                  <a:cubicBezTo>
                    <a:pt x="388" y="2340"/>
                    <a:pt x="395" y="2340"/>
                    <a:pt x="403" y="2340"/>
                  </a:cubicBezTo>
                  <a:cubicBezTo>
                    <a:pt x="411" y="2340"/>
                    <a:pt x="411" y="2340"/>
                    <a:pt x="411" y="2340"/>
                  </a:cubicBezTo>
                  <a:cubicBezTo>
                    <a:pt x="427" y="2340"/>
                    <a:pt x="435" y="2340"/>
                    <a:pt x="443" y="2316"/>
                  </a:cubicBezTo>
                  <a:cubicBezTo>
                    <a:pt x="451" y="2308"/>
                    <a:pt x="451" y="2300"/>
                    <a:pt x="459" y="2300"/>
                  </a:cubicBezTo>
                  <a:cubicBezTo>
                    <a:pt x="459" y="2285"/>
                    <a:pt x="466" y="2277"/>
                    <a:pt x="474" y="2277"/>
                  </a:cubicBezTo>
                  <a:cubicBezTo>
                    <a:pt x="474" y="2277"/>
                    <a:pt x="482" y="2277"/>
                    <a:pt x="490" y="2285"/>
                  </a:cubicBezTo>
                  <a:cubicBezTo>
                    <a:pt x="490" y="2285"/>
                    <a:pt x="498" y="2285"/>
                    <a:pt x="498" y="2292"/>
                  </a:cubicBezTo>
                  <a:cubicBezTo>
                    <a:pt x="506" y="2277"/>
                    <a:pt x="522" y="2245"/>
                    <a:pt x="522" y="2237"/>
                  </a:cubicBezTo>
                  <a:cubicBezTo>
                    <a:pt x="522" y="2229"/>
                    <a:pt x="514" y="2221"/>
                    <a:pt x="506" y="2213"/>
                  </a:cubicBezTo>
                  <a:cubicBezTo>
                    <a:pt x="498" y="2198"/>
                    <a:pt x="490" y="2182"/>
                    <a:pt x="490" y="2166"/>
                  </a:cubicBezTo>
                  <a:cubicBezTo>
                    <a:pt x="498" y="2158"/>
                    <a:pt x="498" y="2158"/>
                    <a:pt x="498" y="2150"/>
                  </a:cubicBezTo>
                  <a:cubicBezTo>
                    <a:pt x="506" y="2134"/>
                    <a:pt x="506" y="2126"/>
                    <a:pt x="482" y="2103"/>
                  </a:cubicBezTo>
                  <a:cubicBezTo>
                    <a:pt x="482" y="2103"/>
                    <a:pt x="474" y="2095"/>
                    <a:pt x="459" y="2087"/>
                  </a:cubicBezTo>
                  <a:cubicBezTo>
                    <a:pt x="435" y="2071"/>
                    <a:pt x="411" y="2047"/>
                    <a:pt x="411" y="2032"/>
                  </a:cubicBezTo>
                  <a:cubicBezTo>
                    <a:pt x="411" y="2024"/>
                    <a:pt x="411" y="2016"/>
                    <a:pt x="411" y="2016"/>
                  </a:cubicBezTo>
                  <a:cubicBezTo>
                    <a:pt x="435" y="1984"/>
                    <a:pt x="1320" y="1874"/>
                    <a:pt x="1439" y="1858"/>
                  </a:cubicBezTo>
                  <a:cubicBezTo>
                    <a:pt x="1439" y="1842"/>
                    <a:pt x="1423" y="1810"/>
                    <a:pt x="1415" y="1786"/>
                  </a:cubicBezTo>
                  <a:cubicBezTo>
                    <a:pt x="1399" y="1763"/>
                    <a:pt x="1391" y="1747"/>
                    <a:pt x="1391" y="1739"/>
                  </a:cubicBezTo>
                  <a:cubicBezTo>
                    <a:pt x="1391" y="1723"/>
                    <a:pt x="1391" y="1692"/>
                    <a:pt x="1399" y="1660"/>
                  </a:cubicBezTo>
                  <a:cubicBezTo>
                    <a:pt x="1399" y="1628"/>
                    <a:pt x="1399" y="1605"/>
                    <a:pt x="1399" y="1589"/>
                  </a:cubicBezTo>
                  <a:cubicBezTo>
                    <a:pt x="1399" y="1565"/>
                    <a:pt x="1384" y="1541"/>
                    <a:pt x="1360" y="1526"/>
                  </a:cubicBezTo>
                  <a:cubicBezTo>
                    <a:pt x="1360" y="1518"/>
                    <a:pt x="1352" y="1518"/>
                    <a:pt x="1352" y="1510"/>
                  </a:cubicBezTo>
                  <a:cubicBezTo>
                    <a:pt x="1336" y="1494"/>
                    <a:pt x="1352" y="1431"/>
                    <a:pt x="1368" y="1415"/>
                  </a:cubicBezTo>
                  <a:cubicBezTo>
                    <a:pt x="1376" y="1399"/>
                    <a:pt x="1376" y="1360"/>
                    <a:pt x="1368" y="1344"/>
                  </a:cubicBezTo>
                  <a:cubicBezTo>
                    <a:pt x="1360" y="1344"/>
                    <a:pt x="1360" y="1336"/>
                    <a:pt x="1360" y="1328"/>
                  </a:cubicBezTo>
                  <a:cubicBezTo>
                    <a:pt x="1368" y="1320"/>
                    <a:pt x="1376" y="1312"/>
                    <a:pt x="1391" y="1304"/>
                  </a:cubicBezTo>
                  <a:lnTo>
                    <a:pt x="1391" y="1304"/>
                  </a:lnTo>
                  <a:cubicBezTo>
                    <a:pt x="1407" y="1288"/>
                    <a:pt x="1415" y="1281"/>
                    <a:pt x="1415" y="1257"/>
                  </a:cubicBezTo>
                  <a:cubicBezTo>
                    <a:pt x="1415" y="1249"/>
                    <a:pt x="1415" y="1241"/>
                    <a:pt x="1407" y="1241"/>
                  </a:cubicBezTo>
                  <a:cubicBezTo>
                    <a:pt x="1407" y="1233"/>
                    <a:pt x="1399" y="1233"/>
                    <a:pt x="1391" y="1217"/>
                  </a:cubicBezTo>
                  <a:cubicBezTo>
                    <a:pt x="1384" y="1202"/>
                    <a:pt x="1391" y="1186"/>
                    <a:pt x="1391" y="1178"/>
                  </a:cubicBezTo>
                  <a:cubicBezTo>
                    <a:pt x="1391" y="1170"/>
                    <a:pt x="1391" y="1162"/>
                    <a:pt x="1384" y="1154"/>
                  </a:cubicBezTo>
                  <a:cubicBezTo>
                    <a:pt x="1368" y="1146"/>
                    <a:pt x="1344" y="1138"/>
                    <a:pt x="1344" y="1138"/>
                  </a:cubicBezTo>
                  <a:lnTo>
                    <a:pt x="1344" y="1138"/>
                  </a:lnTo>
                  <a:lnTo>
                    <a:pt x="1344" y="1138"/>
                  </a:lnTo>
                  <a:cubicBezTo>
                    <a:pt x="988" y="8"/>
                    <a:pt x="988" y="8"/>
                    <a:pt x="988" y="8"/>
                  </a:cubicBezTo>
                  <a:cubicBezTo>
                    <a:pt x="609" y="47"/>
                    <a:pt x="293" y="87"/>
                    <a:pt x="16" y="111"/>
                  </a:cubicBezTo>
                  <a:cubicBezTo>
                    <a:pt x="24" y="118"/>
                    <a:pt x="24" y="134"/>
                    <a:pt x="32" y="134"/>
                  </a:cubicBezTo>
                  <a:cubicBezTo>
                    <a:pt x="63" y="158"/>
                    <a:pt x="55" y="174"/>
                    <a:pt x="55" y="182"/>
                  </a:cubicBezTo>
                  <a:lnTo>
                    <a:pt x="55" y="190"/>
                  </a:lnTo>
                  <a:cubicBezTo>
                    <a:pt x="55" y="205"/>
                    <a:pt x="40" y="1628"/>
                    <a:pt x="40" y="1644"/>
                  </a:cubicBezTo>
                  <a:cubicBezTo>
                    <a:pt x="119" y="2308"/>
                    <a:pt x="119" y="2308"/>
                    <a:pt x="119" y="2308"/>
                  </a:cubicBezTo>
                  <a:cubicBezTo>
                    <a:pt x="135" y="2300"/>
                    <a:pt x="150" y="2292"/>
                    <a:pt x="166" y="2292"/>
                  </a:cubicBezTo>
                  <a:cubicBezTo>
                    <a:pt x="174" y="2292"/>
                    <a:pt x="182" y="2292"/>
                    <a:pt x="198" y="2300"/>
                  </a:cubicBezTo>
                  <a:cubicBezTo>
                    <a:pt x="213" y="2300"/>
                    <a:pt x="221" y="2300"/>
                    <a:pt x="221" y="2300"/>
                  </a:cubicBezTo>
                  <a:cubicBezTo>
                    <a:pt x="237" y="2300"/>
                    <a:pt x="237" y="2300"/>
                    <a:pt x="237" y="2277"/>
                  </a:cubicBezTo>
                  <a:cubicBezTo>
                    <a:pt x="237" y="2277"/>
                    <a:pt x="237" y="2277"/>
                    <a:pt x="237" y="2269"/>
                  </a:cubicBezTo>
                  <a:cubicBezTo>
                    <a:pt x="237" y="2261"/>
                    <a:pt x="237" y="2253"/>
                    <a:pt x="237" y="2237"/>
                  </a:cubicBezTo>
                  <a:cubicBezTo>
                    <a:pt x="237" y="2182"/>
                    <a:pt x="237" y="2142"/>
                    <a:pt x="253" y="2134"/>
                  </a:cubicBezTo>
                  <a:cubicBezTo>
                    <a:pt x="261" y="2134"/>
                    <a:pt x="261" y="2134"/>
                    <a:pt x="269" y="2134"/>
                  </a:cubicBezTo>
                  <a:cubicBezTo>
                    <a:pt x="285" y="2134"/>
                    <a:pt x="308" y="2142"/>
                    <a:pt x="316" y="2150"/>
                  </a:cubicBezTo>
                  <a:cubicBezTo>
                    <a:pt x="324" y="2158"/>
                    <a:pt x="324" y="2166"/>
                    <a:pt x="316" y="2174"/>
                  </a:cubicBezTo>
                  <a:cubicBezTo>
                    <a:pt x="316" y="2190"/>
                    <a:pt x="308" y="2198"/>
                    <a:pt x="301" y="2205"/>
                  </a:cubicBezTo>
                  <a:cubicBezTo>
                    <a:pt x="293" y="2213"/>
                    <a:pt x="293" y="2221"/>
                    <a:pt x="301" y="2229"/>
                  </a:cubicBezTo>
                  <a:cubicBezTo>
                    <a:pt x="308" y="2245"/>
                    <a:pt x="316" y="2245"/>
                    <a:pt x="332" y="2253"/>
                  </a:cubicBezTo>
                  <a:cubicBezTo>
                    <a:pt x="348" y="2261"/>
                    <a:pt x="364" y="2269"/>
                    <a:pt x="364" y="2292"/>
                  </a:cubicBezTo>
                  <a:cubicBezTo>
                    <a:pt x="372" y="2292"/>
                    <a:pt x="372" y="2300"/>
                    <a:pt x="372" y="2308"/>
                  </a:cubicBezTo>
                  <a:cubicBezTo>
                    <a:pt x="372" y="2316"/>
                    <a:pt x="372" y="2316"/>
                    <a:pt x="372" y="2324"/>
                  </a:cubicBezTo>
                  <a:cubicBezTo>
                    <a:pt x="372" y="2332"/>
                    <a:pt x="356" y="2332"/>
                    <a:pt x="340" y="2340"/>
                  </a:cubicBezTo>
                  <a:cubicBezTo>
                    <a:pt x="301" y="2340"/>
                    <a:pt x="285" y="2348"/>
                    <a:pt x="285" y="234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89" name="Freeform 486"/>
            <p:cNvSpPr>
              <a:spLocks noChangeArrowheads="1"/>
            </p:cNvSpPr>
            <p:nvPr/>
          </p:nvSpPr>
          <p:spPr bwMode="auto">
            <a:xfrm>
              <a:off x="17944711" y="8496935"/>
              <a:ext cx="1122544" cy="994983"/>
            </a:xfrm>
            <a:custGeom>
              <a:avLst/>
              <a:gdLst>
                <a:gd name="T0" fmla="*/ 55 w 2135"/>
                <a:gd name="T1" fmla="*/ 561 h 1890"/>
                <a:gd name="T2" fmla="*/ 142 w 2135"/>
                <a:gd name="T3" fmla="*/ 735 h 1890"/>
                <a:gd name="T4" fmla="*/ 229 w 2135"/>
                <a:gd name="T5" fmla="*/ 964 h 1890"/>
                <a:gd name="T6" fmla="*/ 158 w 2135"/>
                <a:gd name="T7" fmla="*/ 1170 h 1890"/>
                <a:gd name="T8" fmla="*/ 158 w 2135"/>
                <a:gd name="T9" fmla="*/ 1289 h 1890"/>
                <a:gd name="T10" fmla="*/ 158 w 2135"/>
                <a:gd name="T11" fmla="*/ 1431 h 1890"/>
                <a:gd name="T12" fmla="*/ 110 w 2135"/>
                <a:gd name="T13" fmla="*/ 1565 h 1890"/>
                <a:gd name="T14" fmla="*/ 213 w 2135"/>
                <a:gd name="T15" fmla="*/ 1557 h 1890"/>
                <a:gd name="T16" fmla="*/ 331 w 2135"/>
                <a:gd name="T17" fmla="*/ 1486 h 1890"/>
                <a:gd name="T18" fmla="*/ 371 w 2135"/>
                <a:gd name="T19" fmla="*/ 1470 h 1890"/>
                <a:gd name="T20" fmla="*/ 355 w 2135"/>
                <a:gd name="T21" fmla="*/ 1549 h 1890"/>
                <a:gd name="T22" fmla="*/ 830 w 2135"/>
                <a:gd name="T23" fmla="*/ 1534 h 1890"/>
                <a:gd name="T24" fmla="*/ 956 w 2135"/>
                <a:gd name="T25" fmla="*/ 1549 h 1890"/>
                <a:gd name="T26" fmla="*/ 1090 w 2135"/>
                <a:gd name="T27" fmla="*/ 1620 h 1890"/>
                <a:gd name="T28" fmla="*/ 1209 w 2135"/>
                <a:gd name="T29" fmla="*/ 1700 h 1890"/>
                <a:gd name="T30" fmla="*/ 1288 w 2135"/>
                <a:gd name="T31" fmla="*/ 1771 h 1890"/>
                <a:gd name="T32" fmla="*/ 1462 w 2135"/>
                <a:gd name="T33" fmla="*/ 1723 h 1890"/>
                <a:gd name="T34" fmla="*/ 1612 w 2135"/>
                <a:gd name="T35" fmla="*/ 1747 h 1890"/>
                <a:gd name="T36" fmla="*/ 1699 w 2135"/>
                <a:gd name="T37" fmla="*/ 1700 h 1890"/>
                <a:gd name="T38" fmla="*/ 1628 w 2135"/>
                <a:gd name="T39" fmla="*/ 1573 h 1890"/>
                <a:gd name="T40" fmla="*/ 1802 w 2135"/>
                <a:gd name="T41" fmla="*/ 1660 h 1890"/>
                <a:gd name="T42" fmla="*/ 1873 w 2135"/>
                <a:gd name="T43" fmla="*/ 1716 h 1890"/>
                <a:gd name="T44" fmla="*/ 1984 w 2135"/>
                <a:gd name="T45" fmla="*/ 1763 h 1890"/>
                <a:gd name="T46" fmla="*/ 1992 w 2135"/>
                <a:gd name="T47" fmla="*/ 1858 h 1890"/>
                <a:gd name="T48" fmla="*/ 2071 w 2135"/>
                <a:gd name="T49" fmla="*/ 1818 h 1890"/>
                <a:gd name="T50" fmla="*/ 2102 w 2135"/>
                <a:gd name="T51" fmla="*/ 1684 h 1890"/>
                <a:gd name="T52" fmla="*/ 1881 w 2135"/>
                <a:gd name="T53" fmla="*/ 1597 h 1890"/>
                <a:gd name="T54" fmla="*/ 1913 w 2135"/>
                <a:gd name="T55" fmla="*/ 1510 h 1890"/>
                <a:gd name="T56" fmla="*/ 1960 w 2135"/>
                <a:gd name="T57" fmla="*/ 1463 h 1890"/>
                <a:gd name="T58" fmla="*/ 1913 w 2135"/>
                <a:gd name="T59" fmla="*/ 1312 h 1890"/>
                <a:gd name="T60" fmla="*/ 1849 w 2135"/>
                <a:gd name="T61" fmla="*/ 1407 h 1890"/>
                <a:gd name="T62" fmla="*/ 1826 w 2135"/>
                <a:gd name="T63" fmla="*/ 1328 h 1890"/>
                <a:gd name="T64" fmla="*/ 1699 w 2135"/>
                <a:gd name="T65" fmla="*/ 1352 h 1890"/>
                <a:gd name="T66" fmla="*/ 1596 w 2135"/>
                <a:gd name="T67" fmla="*/ 1336 h 1890"/>
                <a:gd name="T68" fmla="*/ 1628 w 2135"/>
                <a:gd name="T69" fmla="*/ 1202 h 1890"/>
                <a:gd name="T70" fmla="*/ 1857 w 2135"/>
                <a:gd name="T71" fmla="*/ 1289 h 1890"/>
                <a:gd name="T72" fmla="*/ 1739 w 2135"/>
                <a:gd name="T73" fmla="*/ 1059 h 1890"/>
                <a:gd name="T74" fmla="*/ 1019 w 2135"/>
                <a:gd name="T75" fmla="*/ 941 h 1890"/>
                <a:gd name="T76" fmla="*/ 1011 w 2135"/>
                <a:gd name="T77" fmla="*/ 830 h 1890"/>
                <a:gd name="T78" fmla="*/ 1043 w 2135"/>
                <a:gd name="T79" fmla="*/ 664 h 1890"/>
                <a:gd name="T80" fmla="*/ 1114 w 2135"/>
                <a:gd name="T81" fmla="*/ 585 h 1890"/>
                <a:gd name="T82" fmla="*/ 1201 w 2135"/>
                <a:gd name="T83" fmla="*/ 411 h 1890"/>
                <a:gd name="T84" fmla="*/ 1201 w 2135"/>
                <a:gd name="T85" fmla="*/ 277 h 1890"/>
                <a:gd name="T86" fmla="*/ 1146 w 2135"/>
                <a:gd name="T87" fmla="*/ 119 h 1890"/>
                <a:gd name="T88" fmla="*/ 0 w 2135"/>
                <a:gd name="T89" fmla="*/ 32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5" h="1890">
                  <a:moveTo>
                    <a:pt x="7" y="522"/>
                  </a:moveTo>
                  <a:lnTo>
                    <a:pt x="7" y="522"/>
                  </a:lnTo>
                  <a:cubicBezTo>
                    <a:pt x="7" y="522"/>
                    <a:pt x="39" y="537"/>
                    <a:pt x="55" y="561"/>
                  </a:cubicBezTo>
                  <a:cubicBezTo>
                    <a:pt x="71" y="585"/>
                    <a:pt x="102" y="601"/>
                    <a:pt x="118" y="632"/>
                  </a:cubicBezTo>
                  <a:cubicBezTo>
                    <a:pt x="126" y="672"/>
                    <a:pt x="118" y="672"/>
                    <a:pt x="110" y="704"/>
                  </a:cubicBezTo>
                  <a:cubicBezTo>
                    <a:pt x="102" y="727"/>
                    <a:pt x="126" y="719"/>
                    <a:pt x="142" y="735"/>
                  </a:cubicBezTo>
                  <a:cubicBezTo>
                    <a:pt x="158" y="751"/>
                    <a:pt x="173" y="775"/>
                    <a:pt x="173" y="822"/>
                  </a:cubicBezTo>
                  <a:cubicBezTo>
                    <a:pt x="173" y="862"/>
                    <a:pt x="197" y="846"/>
                    <a:pt x="213" y="877"/>
                  </a:cubicBezTo>
                  <a:cubicBezTo>
                    <a:pt x="229" y="909"/>
                    <a:pt x="237" y="941"/>
                    <a:pt x="229" y="964"/>
                  </a:cubicBezTo>
                  <a:cubicBezTo>
                    <a:pt x="221" y="996"/>
                    <a:pt x="229" y="1012"/>
                    <a:pt x="229" y="1028"/>
                  </a:cubicBezTo>
                  <a:cubicBezTo>
                    <a:pt x="229" y="1051"/>
                    <a:pt x="229" y="1083"/>
                    <a:pt x="213" y="1115"/>
                  </a:cubicBezTo>
                  <a:cubicBezTo>
                    <a:pt x="189" y="1154"/>
                    <a:pt x="189" y="1146"/>
                    <a:pt x="158" y="1170"/>
                  </a:cubicBezTo>
                  <a:cubicBezTo>
                    <a:pt x="134" y="1202"/>
                    <a:pt x="173" y="1194"/>
                    <a:pt x="181" y="1210"/>
                  </a:cubicBezTo>
                  <a:cubicBezTo>
                    <a:pt x="189" y="1225"/>
                    <a:pt x="189" y="1241"/>
                    <a:pt x="173" y="1241"/>
                  </a:cubicBezTo>
                  <a:cubicBezTo>
                    <a:pt x="165" y="1241"/>
                    <a:pt x="158" y="1273"/>
                    <a:pt x="158" y="1289"/>
                  </a:cubicBezTo>
                  <a:cubicBezTo>
                    <a:pt x="150" y="1304"/>
                    <a:pt x="165" y="1320"/>
                    <a:pt x="173" y="1344"/>
                  </a:cubicBezTo>
                  <a:cubicBezTo>
                    <a:pt x="189" y="1360"/>
                    <a:pt x="181" y="1383"/>
                    <a:pt x="181" y="1399"/>
                  </a:cubicBezTo>
                  <a:cubicBezTo>
                    <a:pt x="181" y="1415"/>
                    <a:pt x="173" y="1415"/>
                    <a:pt x="158" y="1431"/>
                  </a:cubicBezTo>
                  <a:cubicBezTo>
                    <a:pt x="150" y="1447"/>
                    <a:pt x="158" y="1470"/>
                    <a:pt x="134" y="1494"/>
                  </a:cubicBezTo>
                  <a:cubicBezTo>
                    <a:pt x="118" y="1510"/>
                    <a:pt x="102" y="1526"/>
                    <a:pt x="94" y="1541"/>
                  </a:cubicBezTo>
                  <a:cubicBezTo>
                    <a:pt x="86" y="1557"/>
                    <a:pt x="102" y="1565"/>
                    <a:pt x="110" y="1565"/>
                  </a:cubicBezTo>
                  <a:cubicBezTo>
                    <a:pt x="126" y="1573"/>
                    <a:pt x="126" y="1589"/>
                    <a:pt x="126" y="1589"/>
                  </a:cubicBezTo>
                  <a:lnTo>
                    <a:pt x="126" y="1589"/>
                  </a:lnTo>
                  <a:cubicBezTo>
                    <a:pt x="150" y="1581"/>
                    <a:pt x="165" y="1565"/>
                    <a:pt x="213" y="1557"/>
                  </a:cubicBezTo>
                  <a:cubicBezTo>
                    <a:pt x="268" y="1557"/>
                    <a:pt x="316" y="1565"/>
                    <a:pt x="324" y="1549"/>
                  </a:cubicBezTo>
                  <a:cubicBezTo>
                    <a:pt x="324" y="1534"/>
                    <a:pt x="308" y="1502"/>
                    <a:pt x="308" y="1502"/>
                  </a:cubicBezTo>
                  <a:cubicBezTo>
                    <a:pt x="300" y="1502"/>
                    <a:pt x="324" y="1502"/>
                    <a:pt x="331" y="1486"/>
                  </a:cubicBezTo>
                  <a:cubicBezTo>
                    <a:pt x="331" y="1470"/>
                    <a:pt x="324" y="1463"/>
                    <a:pt x="324" y="1447"/>
                  </a:cubicBezTo>
                  <a:cubicBezTo>
                    <a:pt x="331" y="1431"/>
                    <a:pt x="339" y="1399"/>
                    <a:pt x="347" y="1431"/>
                  </a:cubicBezTo>
                  <a:cubicBezTo>
                    <a:pt x="355" y="1454"/>
                    <a:pt x="371" y="1463"/>
                    <a:pt x="371" y="1470"/>
                  </a:cubicBezTo>
                  <a:cubicBezTo>
                    <a:pt x="379" y="1478"/>
                    <a:pt x="379" y="1486"/>
                    <a:pt x="363" y="1494"/>
                  </a:cubicBezTo>
                  <a:cubicBezTo>
                    <a:pt x="339" y="1494"/>
                    <a:pt x="324" y="1494"/>
                    <a:pt x="339" y="1518"/>
                  </a:cubicBezTo>
                  <a:cubicBezTo>
                    <a:pt x="355" y="1541"/>
                    <a:pt x="339" y="1549"/>
                    <a:pt x="355" y="1549"/>
                  </a:cubicBezTo>
                  <a:cubicBezTo>
                    <a:pt x="379" y="1549"/>
                    <a:pt x="561" y="1597"/>
                    <a:pt x="592" y="1620"/>
                  </a:cubicBezTo>
                  <a:cubicBezTo>
                    <a:pt x="624" y="1636"/>
                    <a:pt x="853" y="1660"/>
                    <a:pt x="845" y="1589"/>
                  </a:cubicBezTo>
                  <a:cubicBezTo>
                    <a:pt x="837" y="1518"/>
                    <a:pt x="798" y="1549"/>
                    <a:pt x="830" y="1534"/>
                  </a:cubicBezTo>
                  <a:cubicBezTo>
                    <a:pt x="869" y="1510"/>
                    <a:pt x="861" y="1526"/>
                    <a:pt x="885" y="1510"/>
                  </a:cubicBezTo>
                  <a:cubicBezTo>
                    <a:pt x="901" y="1502"/>
                    <a:pt x="932" y="1478"/>
                    <a:pt x="932" y="1510"/>
                  </a:cubicBezTo>
                  <a:cubicBezTo>
                    <a:pt x="932" y="1534"/>
                    <a:pt x="932" y="1565"/>
                    <a:pt x="956" y="1549"/>
                  </a:cubicBezTo>
                  <a:cubicBezTo>
                    <a:pt x="988" y="1534"/>
                    <a:pt x="964" y="1502"/>
                    <a:pt x="1003" y="1526"/>
                  </a:cubicBezTo>
                  <a:cubicBezTo>
                    <a:pt x="1043" y="1557"/>
                    <a:pt x="1051" y="1557"/>
                    <a:pt x="1059" y="1581"/>
                  </a:cubicBezTo>
                  <a:cubicBezTo>
                    <a:pt x="1067" y="1613"/>
                    <a:pt x="1067" y="1620"/>
                    <a:pt x="1090" y="1620"/>
                  </a:cubicBezTo>
                  <a:cubicBezTo>
                    <a:pt x="1114" y="1629"/>
                    <a:pt x="1161" y="1636"/>
                    <a:pt x="1177" y="1644"/>
                  </a:cubicBezTo>
                  <a:cubicBezTo>
                    <a:pt x="1193" y="1652"/>
                    <a:pt x="1201" y="1660"/>
                    <a:pt x="1217" y="1668"/>
                  </a:cubicBezTo>
                  <a:cubicBezTo>
                    <a:pt x="1233" y="1684"/>
                    <a:pt x="1233" y="1700"/>
                    <a:pt x="1209" y="1700"/>
                  </a:cubicBezTo>
                  <a:cubicBezTo>
                    <a:pt x="1185" y="1700"/>
                    <a:pt x="1161" y="1700"/>
                    <a:pt x="1177" y="1723"/>
                  </a:cubicBezTo>
                  <a:cubicBezTo>
                    <a:pt x="1185" y="1747"/>
                    <a:pt x="1185" y="1755"/>
                    <a:pt x="1217" y="1763"/>
                  </a:cubicBezTo>
                  <a:cubicBezTo>
                    <a:pt x="1248" y="1771"/>
                    <a:pt x="1256" y="1755"/>
                    <a:pt x="1288" y="1771"/>
                  </a:cubicBezTo>
                  <a:cubicBezTo>
                    <a:pt x="1312" y="1779"/>
                    <a:pt x="1296" y="1787"/>
                    <a:pt x="1335" y="1794"/>
                  </a:cubicBezTo>
                  <a:cubicBezTo>
                    <a:pt x="1383" y="1802"/>
                    <a:pt x="1446" y="1818"/>
                    <a:pt x="1462" y="1787"/>
                  </a:cubicBezTo>
                  <a:cubicBezTo>
                    <a:pt x="1478" y="1763"/>
                    <a:pt x="1446" y="1739"/>
                    <a:pt x="1462" y="1723"/>
                  </a:cubicBezTo>
                  <a:cubicBezTo>
                    <a:pt x="1486" y="1707"/>
                    <a:pt x="1557" y="1707"/>
                    <a:pt x="1557" y="1723"/>
                  </a:cubicBezTo>
                  <a:cubicBezTo>
                    <a:pt x="1565" y="1731"/>
                    <a:pt x="1573" y="1739"/>
                    <a:pt x="1588" y="1731"/>
                  </a:cubicBezTo>
                  <a:cubicBezTo>
                    <a:pt x="1604" y="1723"/>
                    <a:pt x="1612" y="1723"/>
                    <a:pt x="1612" y="1747"/>
                  </a:cubicBezTo>
                  <a:cubicBezTo>
                    <a:pt x="1612" y="1763"/>
                    <a:pt x="1588" y="1787"/>
                    <a:pt x="1612" y="1794"/>
                  </a:cubicBezTo>
                  <a:cubicBezTo>
                    <a:pt x="1644" y="1802"/>
                    <a:pt x="1675" y="1818"/>
                    <a:pt x="1683" y="1787"/>
                  </a:cubicBezTo>
                  <a:cubicBezTo>
                    <a:pt x="1691" y="1747"/>
                    <a:pt x="1691" y="1716"/>
                    <a:pt x="1699" y="1700"/>
                  </a:cubicBezTo>
                  <a:cubicBezTo>
                    <a:pt x="1707" y="1684"/>
                    <a:pt x="1715" y="1684"/>
                    <a:pt x="1707" y="1660"/>
                  </a:cubicBezTo>
                  <a:cubicBezTo>
                    <a:pt x="1691" y="1636"/>
                    <a:pt x="1683" y="1636"/>
                    <a:pt x="1660" y="1620"/>
                  </a:cubicBezTo>
                  <a:cubicBezTo>
                    <a:pt x="1628" y="1605"/>
                    <a:pt x="1604" y="1573"/>
                    <a:pt x="1628" y="1573"/>
                  </a:cubicBezTo>
                  <a:cubicBezTo>
                    <a:pt x="1660" y="1581"/>
                    <a:pt x="1660" y="1581"/>
                    <a:pt x="1691" y="1597"/>
                  </a:cubicBezTo>
                  <a:cubicBezTo>
                    <a:pt x="1731" y="1613"/>
                    <a:pt x="1762" y="1613"/>
                    <a:pt x="1778" y="1620"/>
                  </a:cubicBezTo>
                  <a:cubicBezTo>
                    <a:pt x="1794" y="1636"/>
                    <a:pt x="1818" y="1660"/>
                    <a:pt x="1802" y="1660"/>
                  </a:cubicBezTo>
                  <a:cubicBezTo>
                    <a:pt x="1786" y="1668"/>
                    <a:pt x="1762" y="1676"/>
                    <a:pt x="1794" y="1676"/>
                  </a:cubicBezTo>
                  <a:cubicBezTo>
                    <a:pt x="1826" y="1684"/>
                    <a:pt x="1841" y="1668"/>
                    <a:pt x="1849" y="1684"/>
                  </a:cubicBezTo>
                  <a:cubicBezTo>
                    <a:pt x="1865" y="1692"/>
                    <a:pt x="1841" y="1707"/>
                    <a:pt x="1873" y="1716"/>
                  </a:cubicBezTo>
                  <a:cubicBezTo>
                    <a:pt x="1897" y="1716"/>
                    <a:pt x="1936" y="1692"/>
                    <a:pt x="1936" y="1700"/>
                  </a:cubicBezTo>
                  <a:cubicBezTo>
                    <a:pt x="1936" y="1716"/>
                    <a:pt x="1936" y="1731"/>
                    <a:pt x="1952" y="1747"/>
                  </a:cubicBezTo>
                  <a:cubicBezTo>
                    <a:pt x="1968" y="1763"/>
                    <a:pt x="1976" y="1755"/>
                    <a:pt x="1984" y="1763"/>
                  </a:cubicBezTo>
                  <a:cubicBezTo>
                    <a:pt x="1992" y="1779"/>
                    <a:pt x="2007" y="1787"/>
                    <a:pt x="1992" y="1802"/>
                  </a:cubicBezTo>
                  <a:cubicBezTo>
                    <a:pt x="1976" y="1818"/>
                    <a:pt x="1968" y="1826"/>
                    <a:pt x="1976" y="1842"/>
                  </a:cubicBezTo>
                  <a:cubicBezTo>
                    <a:pt x="1976" y="1858"/>
                    <a:pt x="1968" y="1889"/>
                    <a:pt x="1992" y="1858"/>
                  </a:cubicBezTo>
                  <a:cubicBezTo>
                    <a:pt x="2015" y="1826"/>
                    <a:pt x="2015" y="1802"/>
                    <a:pt x="2031" y="1787"/>
                  </a:cubicBezTo>
                  <a:cubicBezTo>
                    <a:pt x="2039" y="1771"/>
                    <a:pt x="2039" y="1779"/>
                    <a:pt x="2047" y="1787"/>
                  </a:cubicBezTo>
                  <a:cubicBezTo>
                    <a:pt x="2055" y="1802"/>
                    <a:pt x="2063" y="1826"/>
                    <a:pt x="2071" y="1818"/>
                  </a:cubicBezTo>
                  <a:cubicBezTo>
                    <a:pt x="2087" y="1802"/>
                    <a:pt x="2087" y="1802"/>
                    <a:pt x="2094" y="1771"/>
                  </a:cubicBezTo>
                  <a:cubicBezTo>
                    <a:pt x="2102" y="1747"/>
                    <a:pt x="2102" y="1763"/>
                    <a:pt x="2118" y="1739"/>
                  </a:cubicBezTo>
                  <a:cubicBezTo>
                    <a:pt x="2134" y="1716"/>
                    <a:pt x="2126" y="1700"/>
                    <a:pt x="2102" y="1684"/>
                  </a:cubicBezTo>
                  <a:cubicBezTo>
                    <a:pt x="2078" y="1676"/>
                    <a:pt x="2087" y="1652"/>
                    <a:pt x="2047" y="1652"/>
                  </a:cubicBezTo>
                  <a:cubicBezTo>
                    <a:pt x="2015" y="1644"/>
                    <a:pt x="2007" y="1652"/>
                    <a:pt x="1968" y="1636"/>
                  </a:cubicBezTo>
                  <a:cubicBezTo>
                    <a:pt x="1928" y="1613"/>
                    <a:pt x="1920" y="1629"/>
                    <a:pt x="1881" y="1597"/>
                  </a:cubicBezTo>
                  <a:cubicBezTo>
                    <a:pt x="1849" y="1565"/>
                    <a:pt x="1826" y="1565"/>
                    <a:pt x="1834" y="1549"/>
                  </a:cubicBezTo>
                  <a:cubicBezTo>
                    <a:pt x="1841" y="1534"/>
                    <a:pt x="1865" y="1518"/>
                    <a:pt x="1881" y="1526"/>
                  </a:cubicBezTo>
                  <a:cubicBezTo>
                    <a:pt x="1905" y="1526"/>
                    <a:pt x="1936" y="1526"/>
                    <a:pt x="1913" y="1510"/>
                  </a:cubicBezTo>
                  <a:cubicBezTo>
                    <a:pt x="1897" y="1502"/>
                    <a:pt x="1857" y="1510"/>
                    <a:pt x="1865" y="1494"/>
                  </a:cubicBezTo>
                  <a:cubicBezTo>
                    <a:pt x="1873" y="1478"/>
                    <a:pt x="1889" y="1463"/>
                    <a:pt x="1913" y="1463"/>
                  </a:cubicBezTo>
                  <a:cubicBezTo>
                    <a:pt x="1928" y="1454"/>
                    <a:pt x="1952" y="1478"/>
                    <a:pt x="1960" y="1463"/>
                  </a:cubicBezTo>
                  <a:cubicBezTo>
                    <a:pt x="1968" y="1447"/>
                    <a:pt x="1968" y="1439"/>
                    <a:pt x="1960" y="1415"/>
                  </a:cubicBezTo>
                  <a:cubicBezTo>
                    <a:pt x="1952" y="1383"/>
                    <a:pt x="1928" y="1399"/>
                    <a:pt x="1928" y="1376"/>
                  </a:cubicBezTo>
                  <a:cubicBezTo>
                    <a:pt x="1920" y="1352"/>
                    <a:pt x="1936" y="1320"/>
                    <a:pt x="1913" y="1312"/>
                  </a:cubicBezTo>
                  <a:cubicBezTo>
                    <a:pt x="1897" y="1304"/>
                    <a:pt x="1873" y="1336"/>
                    <a:pt x="1873" y="1336"/>
                  </a:cubicBezTo>
                  <a:cubicBezTo>
                    <a:pt x="1873" y="1336"/>
                    <a:pt x="1857" y="1383"/>
                    <a:pt x="1857" y="1391"/>
                  </a:cubicBezTo>
                  <a:cubicBezTo>
                    <a:pt x="1857" y="1399"/>
                    <a:pt x="1865" y="1415"/>
                    <a:pt x="1849" y="1407"/>
                  </a:cubicBezTo>
                  <a:cubicBezTo>
                    <a:pt x="1826" y="1407"/>
                    <a:pt x="1818" y="1423"/>
                    <a:pt x="1810" y="1391"/>
                  </a:cubicBezTo>
                  <a:cubicBezTo>
                    <a:pt x="1810" y="1367"/>
                    <a:pt x="1778" y="1383"/>
                    <a:pt x="1786" y="1360"/>
                  </a:cubicBezTo>
                  <a:cubicBezTo>
                    <a:pt x="1794" y="1344"/>
                    <a:pt x="1818" y="1336"/>
                    <a:pt x="1826" y="1328"/>
                  </a:cubicBezTo>
                  <a:cubicBezTo>
                    <a:pt x="1834" y="1312"/>
                    <a:pt x="1810" y="1296"/>
                    <a:pt x="1802" y="1296"/>
                  </a:cubicBezTo>
                  <a:cubicBezTo>
                    <a:pt x="1794" y="1296"/>
                    <a:pt x="1747" y="1281"/>
                    <a:pt x="1731" y="1296"/>
                  </a:cubicBezTo>
                  <a:cubicBezTo>
                    <a:pt x="1707" y="1304"/>
                    <a:pt x="1675" y="1336"/>
                    <a:pt x="1699" y="1352"/>
                  </a:cubicBezTo>
                  <a:cubicBezTo>
                    <a:pt x="1715" y="1376"/>
                    <a:pt x="1747" y="1407"/>
                    <a:pt x="1707" y="1391"/>
                  </a:cubicBezTo>
                  <a:cubicBezTo>
                    <a:pt x="1675" y="1383"/>
                    <a:pt x="1667" y="1344"/>
                    <a:pt x="1644" y="1344"/>
                  </a:cubicBezTo>
                  <a:cubicBezTo>
                    <a:pt x="1628" y="1336"/>
                    <a:pt x="1612" y="1344"/>
                    <a:pt x="1596" y="1336"/>
                  </a:cubicBezTo>
                  <a:cubicBezTo>
                    <a:pt x="1581" y="1328"/>
                    <a:pt x="1541" y="1367"/>
                    <a:pt x="1533" y="1328"/>
                  </a:cubicBezTo>
                  <a:cubicBezTo>
                    <a:pt x="1525" y="1281"/>
                    <a:pt x="1573" y="1233"/>
                    <a:pt x="1588" y="1210"/>
                  </a:cubicBezTo>
                  <a:cubicBezTo>
                    <a:pt x="1604" y="1194"/>
                    <a:pt x="1573" y="1178"/>
                    <a:pt x="1628" y="1202"/>
                  </a:cubicBezTo>
                  <a:cubicBezTo>
                    <a:pt x="1683" y="1233"/>
                    <a:pt x="1660" y="1225"/>
                    <a:pt x="1707" y="1249"/>
                  </a:cubicBezTo>
                  <a:cubicBezTo>
                    <a:pt x="1762" y="1265"/>
                    <a:pt x="1754" y="1273"/>
                    <a:pt x="1786" y="1281"/>
                  </a:cubicBezTo>
                  <a:cubicBezTo>
                    <a:pt x="1826" y="1289"/>
                    <a:pt x="1841" y="1289"/>
                    <a:pt x="1857" y="1289"/>
                  </a:cubicBezTo>
                  <a:cubicBezTo>
                    <a:pt x="1873" y="1281"/>
                    <a:pt x="1881" y="1289"/>
                    <a:pt x="1897" y="1281"/>
                  </a:cubicBezTo>
                  <a:cubicBezTo>
                    <a:pt x="1889" y="1273"/>
                    <a:pt x="1826" y="1186"/>
                    <a:pt x="1810" y="1146"/>
                  </a:cubicBezTo>
                  <a:cubicBezTo>
                    <a:pt x="1802" y="1115"/>
                    <a:pt x="1778" y="1115"/>
                    <a:pt x="1739" y="1059"/>
                  </a:cubicBezTo>
                  <a:cubicBezTo>
                    <a:pt x="1699" y="1004"/>
                    <a:pt x="1762" y="949"/>
                    <a:pt x="1770" y="933"/>
                  </a:cubicBezTo>
                  <a:cubicBezTo>
                    <a:pt x="1786" y="917"/>
                    <a:pt x="1754" y="909"/>
                    <a:pt x="1754" y="909"/>
                  </a:cubicBezTo>
                  <a:cubicBezTo>
                    <a:pt x="1754" y="909"/>
                    <a:pt x="1035" y="949"/>
                    <a:pt x="1019" y="941"/>
                  </a:cubicBezTo>
                  <a:cubicBezTo>
                    <a:pt x="995" y="941"/>
                    <a:pt x="1003" y="933"/>
                    <a:pt x="1011" y="925"/>
                  </a:cubicBezTo>
                  <a:cubicBezTo>
                    <a:pt x="1019" y="917"/>
                    <a:pt x="1011" y="893"/>
                    <a:pt x="995" y="870"/>
                  </a:cubicBezTo>
                  <a:cubicBezTo>
                    <a:pt x="980" y="854"/>
                    <a:pt x="1003" y="838"/>
                    <a:pt x="1011" y="830"/>
                  </a:cubicBezTo>
                  <a:cubicBezTo>
                    <a:pt x="1027" y="822"/>
                    <a:pt x="1027" y="783"/>
                    <a:pt x="1019" y="767"/>
                  </a:cubicBezTo>
                  <a:cubicBezTo>
                    <a:pt x="1011" y="751"/>
                    <a:pt x="1027" y="727"/>
                    <a:pt x="1035" y="727"/>
                  </a:cubicBezTo>
                  <a:cubicBezTo>
                    <a:pt x="1043" y="727"/>
                    <a:pt x="1043" y="688"/>
                    <a:pt x="1043" y="664"/>
                  </a:cubicBezTo>
                  <a:cubicBezTo>
                    <a:pt x="1043" y="640"/>
                    <a:pt x="1067" y="648"/>
                    <a:pt x="1083" y="640"/>
                  </a:cubicBezTo>
                  <a:cubicBezTo>
                    <a:pt x="1098" y="640"/>
                    <a:pt x="1083" y="617"/>
                    <a:pt x="1083" y="601"/>
                  </a:cubicBezTo>
                  <a:cubicBezTo>
                    <a:pt x="1075" y="577"/>
                    <a:pt x="1106" y="585"/>
                    <a:pt x="1114" y="585"/>
                  </a:cubicBezTo>
                  <a:cubicBezTo>
                    <a:pt x="1122" y="577"/>
                    <a:pt x="1122" y="569"/>
                    <a:pt x="1122" y="537"/>
                  </a:cubicBezTo>
                  <a:cubicBezTo>
                    <a:pt x="1114" y="506"/>
                    <a:pt x="1138" y="514"/>
                    <a:pt x="1154" y="506"/>
                  </a:cubicBezTo>
                  <a:cubicBezTo>
                    <a:pt x="1161" y="498"/>
                    <a:pt x="1201" y="435"/>
                    <a:pt x="1201" y="411"/>
                  </a:cubicBezTo>
                  <a:cubicBezTo>
                    <a:pt x="1209" y="387"/>
                    <a:pt x="1193" y="395"/>
                    <a:pt x="1146" y="372"/>
                  </a:cubicBezTo>
                  <a:cubicBezTo>
                    <a:pt x="1106" y="348"/>
                    <a:pt x="1217" y="324"/>
                    <a:pt x="1233" y="324"/>
                  </a:cubicBezTo>
                  <a:cubicBezTo>
                    <a:pt x="1256" y="316"/>
                    <a:pt x="1241" y="293"/>
                    <a:pt x="1201" y="277"/>
                  </a:cubicBezTo>
                  <a:cubicBezTo>
                    <a:pt x="1170" y="261"/>
                    <a:pt x="1185" y="261"/>
                    <a:pt x="1193" y="237"/>
                  </a:cubicBezTo>
                  <a:cubicBezTo>
                    <a:pt x="1201" y="221"/>
                    <a:pt x="1185" y="198"/>
                    <a:pt x="1185" y="198"/>
                  </a:cubicBezTo>
                  <a:cubicBezTo>
                    <a:pt x="1138" y="206"/>
                    <a:pt x="1161" y="134"/>
                    <a:pt x="1146" y="119"/>
                  </a:cubicBezTo>
                  <a:cubicBezTo>
                    <a:pt x="1130" y="103"/>
                    <a:pt x="1170" y="71"/>
                    <a:pt x="1170" y="47"/>
                  </a:cubicBezTo>
                  <a:cubicBezTo>
                    <a:pt x="1161" y="32"/>
                    <a:pt x="1146" y="32"/>
                    <a:pt x="1138" y="0"/>
                  </a:cubicBezTo>
                  <a:cubicBezTo>
                    <a:pt x="0" y="32"/>
                    <a:pt x="0" y="32"/>
                    <a:pt x="0" y="32"/>
                  </a:cubicBezTo>
                  <a:lnTo>
                    <a:pt x="7" y="522"/>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90" name="Freeform 487"/>
            <p:cNvSpPr>
              <a:spLocks noChangeArrowheads="1"/>
            </p:cNvSpPr>
            <p:nvPr/>
          </p:nvSpPr>
          <p:spPr bwMode="auto">
            <a:xfrm>
              <a:off x="17944711" y="8494617"/>
              <a:ext cx="1122544" cy="990343"/>
            </a:xfrm>
            <a:custGeom>
              <a:avLst/>
              <a:gdLst>
                <a:gd name="T0" fmla="*/ 1976 w 2135"/>
                <a:gd name="T1" fmla="*/ 1771 h 1882"/>
                <a:gd name="T2" fmla="*/ 1849 w 2135"/>
                <a:gd name="T3" fmla="*/ 1692 h 1882"/>
                <a:gd name="T4" fmla="*/ 1691 w 2135"/>
                <a:gd name="T5" fmla="*/ 1605 h 1882"/>
                <a:gd name="T6" fmla="*/ 1691 w 2135"/>
                <a:gd name="T7" fmla="*/ 1755 h 1882"/>
                <a:gd name="T8" fmla="*/ 1604 w 2135"/>
                <a:gd name="T9" fmla="*/ 1739 h 1882"/>
                <a:gd name="T10" fmla="*/ 1335 w 2135"/>
                <a:gd name="T11" fmla="*/ 1810 h 1882"/>
                <a:gd name="T12" fmla="*/ 1225 w 2135"/>
                <a:gd name="T13" fmla="*/ 1700 h 1882"/>
                <a:gd name="T14" fmla="*/ 964 w 2135"/>
                <a:gd name="T15" fmla="*/ 1557 h 1882"/>
                <a:gd name="T16" fmla="*/ 845 w 2135"/>
                <a:gd name="T17" fmla="*/ 1621 h 1882"/>
                <a:gd name="T18" fmla="*/ 371 w 2135"/>
                <a:gd name="T19" fmla="*/ 1494 h 1882"/>
                <a:gd name="T20" fmla="*/ 316 w 2135"/>
                <a:gd name="T21" fmla="*/ 1510 h 1882"/>
                <a:gd name="T22" fmla="*/ 110 w 2135"/>
                <a:gd name="T23" fmla="*/ 1581 h 1882"/>
                <a:gd name="T24" fmla="*/ 165 w 2135"/>
                <a:gd name="T25" fmla="*/ 1336 h 1882"/>
                <a:gd name="T26" fmla="*/ 181 w 2135"/>
                <a:gd name="T27" fmla="*/ 1162 h 1882"/>
                <a:gd name="T28" fmla="*/ 126 w 2135"/>
                <a:gd name="T29" fmla="*/ 743 h 1882"/>
                <a:gd name="T30" fmla="*/ 0 w 2135"/>
                <a:gd name="T31" fmla="*/ 32 h 1882"/>
                <a:gd name="T32" fmla="*/ 1185 w 2135"/>
                <a:gd name="T33" fmla="*/ 206 h 1882"/>
                <a:gd name="T34" fmla="*/ 1217 w 2135"/>
                <a:gd name="T35" fmla="*/ 340 h 1882"/>
                <a:gd name="T36" fmla="*/ 1106 w 2135"/>
                <a:gd name="T37" fmla="*/ 593 h 1882"/>
                <a:gd name="T38" fmla="*/ 1027 w 2135"/>
                <a:gd name="T39" fmla="*/ 751 h 1882"/>
                <a:gd name="T40" fmla="*/ 1019 w 2135"/>
                <a:gd name="T41" fmla="*/ 949 h 1882"/>
                <a:gd name="T42" fmla="*/ 1786 w 2135"/>
                <a:gd name="T43" fmla="*/ 1115 h 1882"/>
                <a:gd name="T44" fmla="*/ 1802 w 2135"/>
                <a:gd name="T45" fmla="*/ 1289 h 1882"/>
                <a:gd name="T46" fmla="*/ 1588 w 2135"/>
                <a:gd name="T47" fmla="*/ 1225 h 1882"/>
                <a:gd name="T48" fmla="*/ 1675 w 2135"/>
                <a:gd name="T49" fmla="*/ 1368 h 1882"/>
                <a:gd name="T50" fmla="*/ 1826 w 2135"/>
                <a:gd name="T51" fmla="*/ 1320 h 1882"/>
                <a:gd name="T52" fmla="*/ 1849 w 2135"/>
                <a:gd name="T53" fmla="*/ 1415 h 1882"/>
                <a:gd name="T54" fmla="*/ 1928 w 2135"/>
                <a:gd name="T55" fmla="*/ 1384 h 1882"/>
                <a:gd name="T56" fmla="*/ 1865 w 2135"/>
                <a:gd name="T57" fmla="*/ 1502 h 1882"/>
                <a:gd name="T58" fmla="*/ 1889 w 2135"/>
                <a:gd name="T59" fmla="*/ 1605 h 1882"/>
                <a:gd name="T60" fmla="*/ 2102 w 2135"/>
                <a:gd name="T61" fmla="*/ 1763 h 1882"/>
                <a:gd name="T62" fmla="*/ 1992 w 2135"/>
                <a:gd name="T63" fmla="*/ 1866 h 1882"/>
                <a:gd name="T64" fmla="*/ 1992 w 2135"/>
                <a:gd name="T65" fmla="*/ 1779 h 1882"/>
                <a:gd name="T66" fmla="*/ 2039 w 2135"/>
                <a:gd name="T67" fmla="*/ 1779 h 1882"/>
                <a:gd name="T68" fmla="*/ 2102 w 2135"/>
                <a:gd name="T69" fmla="*/ 1692 h 1882"/>
                <a:gd name="T70" fmla="*/ 1881 w 2135"/>
                <a:gd name="T71" fmla="*/ 1526 h 1882"/>
                <a:gd name="T72" fmla="*/ 1936 w 2135"/>
                <a:gd name="T73" fmla="*/ 1471 h 1882"/>
                <a:gd name="T74" fmla="*/ 1881 w 2135"/>
                <a:gd name="T75" fmla="*/ 1344 h 1882"/>
                <a:gd name="T76" fmla="*/ 1778 w 2135"/>
                <a:gd name="T77" fmla="*/ 1384 h 1882"/>
                <a:gd name="T78" fmla="*/ 1699 w 2135"/>
                <a:gd name="T79" fmla="*/ 1344 h 1882"/>
                <a:gd name="T80" fmla="*/ 1596 w 2135"/>
                <a:gd name="T81" fmla="*/ 1352 h 1882"/>
                <a:gd name="T82" fmla="*/ 1628 w 2135"/>
                <a:gd name="T83" fmla="*/ 1210 h 1882"/>
                <a:gd name="T84" fmla="*/ 1873 w 2135"/>
                <a:gd name="T85" fmla="*/ 1273 h 1882"/>
                <a:gd name="T86" fmla="*/ 1019 w 2135"/>
                <a:gd name="T87" fmla="*/ 957 h 1882"/>
                <a:gd name="T88" fmla="*/ 1019 w 2135"/>
                <a:gd name="T89" fmla="*/ 751 h 1882"/>
                <a:gd name="T90" fmla="*/ 1106 w 2135"/>
                <a:gd name="T91" fmla="*/ 585 h 1882"/>
                <a:gd name="T92" fmla="*/ 1217 w 2135"/>
                <a:gd name="T93" fmla="*/ 332 h 1882"/>
                <a:gd name="T94" fmla="*/ 1146 w 2135"/>
                <a:gd name="T95" fmla="*/ 127 h 1882"/>
                <a:gd name="T96" fmla="*/ 118 w 2135"/>
                <a:gd name="T97" fmla="*/ 640 h 1882"/>
                <a:gd name="T98" fmla="*/ 229 w 2135"/>
                <a:gd name="T99" fmla="*/ 1028 h 1882"/>
                <a:gd name="T100" fmla="*/ 173 w 2135"/>
                <a:gd name="T101" fmla="*/ 1257 h 1882"/>
                <a:gd name="T102" fmla="*/ 158 w 2135"/>
                <a:gd name="T103" fmla="*/ 1462 h 1882"/>
                <a:gd name="T104" fmla="*/ 316 w 2135"/>
                <a:gd name="T105" fmla="*/ 1557 h 1882"/>
                <a:gd name="T106" fmla="*/ 355 w 2135"/>
                <a:gd name="T107" fmla="*/ 1431 h 1882"/>
                <a:gd name="T108" fmla="*/ 355 w 2135"/>
                <a:gd name="T109" fmla="*/ 1549 h 1882"/>
                <a:gd name="T110" fmla="*/ 869 w 2135"/>
                <a:gd name="T111" fmla="*/ 1526 h 1882"/>
                <a:gd name="T112" fmla="*/ 1019 w 2135"/>
                <a:gd name="T113" fmla="*/ 1542 h 1882"/>
                <a:gd name="T114" fmla="*/ 1185 w 2135"/>
                <a:gd name="T115" fmla="*/ 1739 h 1882"/>
                <a:gd name="T116" fmla="*/ 1454 w 2135"/>
                <a:gd name="T117" fmla="*/ 1763 h 1882"/>
                <a:gd name="T118" fmla="*/ 1612 w 2135"/>
                <a:gd name="T119" fmla="*/ 1771 h 1882"/>
                <a:gd name="T120" fmla="*/ 1699 w 2135"/>
                <a:gd name="T121" fmla="*/ 1668 h 1882"/>
                <a:gd name="T122" fmla="*/ 1778 w 2135"/>
                <a:gd name="T123" fmla="*/ 1628 h 1882"/>
                <a:gd name="T124" fmla="*/ 1873 w 2135"/>
                <a:gd name="T125" fmla="*/ 171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5" h="1882">
                  <a:moveTo>
                    <a:pt x="1976" y="1881"/>
                  </a:moveTo>
                  <a:lnTo>
                    <a:pt x="1976" y="1881"/>
                  </a:lnTo>
                  <a:cubicBezTo>
                    <a:pt x="1968" y="1881"/>
                    <a:pt x="1968" y="1874"/>
                    <a:pt x="1968" y="1866"/>
                  </a:cubicBezTo>
                  <a:cubicBezTo>
                    <a:pt x="1968" y="1858"/>
                    <a:pt x="1968" y="1850"/>
                    <a:pt x="1968" y="1850"/>
                  </a:cubicBezTo>
                  <a:cubicBezTo>
                    <a:pt x="1960" y="1834"/>
                    <a:pt x="1968" y="1826"/>
                    <a:pt x="1984" y="1810"/>
                  </a:cubicBezTo>
                  <a:lnTo>
                    <a:pt x="1984" y="1810"/>
                  </a:lnTo>
                  <a:cubicBezTo>
                    <a:pt x="2000" y="1795"/>
                    <a:pt x="1992" y="1795"/>
                    <a:pt x="1984" y="1787"/>
                  </a:cubicBezTo>
                  <a:cubicBezTo>
                    <a:pt x="1984" y="1779"/>
                    <a:pt x="1984" y="1779"/>
                    <a:pt x="1984" y="1779"/>
                  </a:cubicBezTo>
                  <a:cubicBezTo>
                    <a:pt x="1984" y="1771"/>
                    <a:pt x="1976" y="1771"/>
                    <a:pt x="1976" y="1771"/>
                  </a:cubicBezTo>
                  <a:cubicBezTo>
                    <a:pt x="1968" y="1771"/>
                    <a:pt x="1960" y="1771"/>
                    <a:pt x="1944" y="1755"/>
                  </a:cubicBezTo>
                  <a:cubicBezTo>
                    <a:pt x="1936" y="1739"/>
                    <a:pt x="1936" y="1731"/>
                    <a:pt x="1936" y="1715"/>
                  </a:cubicBezTo>
                  <a:cubicBezTo>
                    <a:pt x="1936" y="1715"/>
                    <a:pt x="1936" y="1715"/>
                    <a:pt x="1936" y="1708"/>
                  </a:cubicBezTo>
                  <a:lnTo>
                    <a:pt x="1936" y="1708"/>
                  </a:lnTo>
                  <a:cubicBezTo>
                    <a:pt x="1928" y="1708"/>
                    <a:pt x="1920" y="1715"/>
                    <a:pt x="1920" y="1715"/>
                  </a:cubicBezTo>
                  <a:cubicBezTo>
                    <a:pt x="1905" y="1724"/>
                    <a:pt x="1889" y="1724"/>
                    <a:pt x="1873" y="1724"/>
                  </a:cubicBezTo>
                  <a:lnTo>
                    <a:pt x="1873" y="1724"/>
                  </a:lnTo>
                  <a:cubicBezTo>
                    <a:pt x="1849" y="1724"/>
                    <a:pt x="1849" y="1708"/>
                    <a:pt x="1849" y="1700"/>
                  </a:cubicBezTo>
                  <a:lnTo>
                    <a:pt x="1849" y="1692"/>
                  </a:lnTo>
                  <a:lnTo>
                    <a:pt x="1841" y="1684"/>
                  </a:lnTo>
                  <a:cubicBezTo>
                    <a:pt x="1834" y="1684"/>
                    <a:pt x="1834" y="1684"/>
                    <a:pt x="1826" y="1692"/>
                  </a:cubicBezTo>
                  <a:cubicBezTo>
                    <a:pt x="1818" y="1692"/>
                    <a:pt x="1802" y="1692"/>
                    <a:pt x="1794" y="1692"/>
                  </a:cubicBezTo>
                  <a:cubicBezTo>
                    <a:pt x="1778" y="1684"/>
                    <a:pt x="1778" y="1684"/>
                    <a:pt x="1778" y="1676"/>
                  </a:cubicBezTo>
                  <a:cubicBezTo>
                    <a:pt x="1778" y="1676"/>
                    <a:pt x="1778" y="1668"/>
                    <a:pt x="1794" y="1668"/>
                  </a:cubicBezTo>
                  <a:cubicBezTo>
                    <a:pt x="1802" y="1668"/>
                    <a:pt x="1802" y="1660"/>
                    <a:pt x="1802" y="1660"/>
                  </a:cubicBezTo>
                  <a:cubicBezTo>
                    <a:pt x="1802" y="1660"/>
                    <a:pt x="1794" y="1644"/>
                    <a:pt x="1778" y="1637"/>
                  </a:cubicBezTo>
                  <a:cubicBezTo>
                    <a:pt x="1770" y="1628"/>
                    <a:pt x="1754" y="1628"/>
                    <a:pt x="1739" y="1621"/>
                  </a:cubicBezTo>
                  <a:cubicBezTo>
                    <a:pt x="1723" y="1621"/>
                    <a:pt x="1707" y="1613"/>
                    <a:pt x="1691" y="1605"/>
                  </a:cubicBezTo>
                  <a:cubicBezTo>
                    <a:pt x="1683" y="1605"/>
                    <a:pt x="1675" y="1605"/>
                    <a:pt x="1667" y="1597"/>
                  </a:cubicBezTo>
                  <a:cubicBezTo>
                    <a:pt x="1652" y="1597"/>
                    <a:pt x="1644" y="1589"/>
                    <a:pt x="1628" y="1589"/>
                  </a:cubicBezTo>
                  <a:lnTo>
                    <a:pt x="1628" y="1589"/>
                  </a:lnTo>
                  <a:cubicBezTo>
                    <a:pt x="1620" y="1589"/>
                    <a:pt x="1636" y="1613"/>
                    <a:pt x="1660" y="1628"/>
                  </a:cubicBezTo>
                  <a:cubicBezTo>
                    <a:pt x="1667" y="1637"/>
                    <a:pt x="1675" y="1637"/>
                    <a:pt x="1683" y="1637"/>
                  </a:cubicBezTo>
                  <a:cubicBezTo>
                    <a:pt x="1691" y="1644"/>
                    <a:pt x="1699" y="1644"/>
                    <a:pt x="1707" y="1668"/>
                  </a:cubicBezTo>
                  <a:cubicBezTo>
                    <a:pt x="1715" y="1692"/>
                    <a:pt x="1715" y="1692"/>
                    <a:pt x="1707" y="1708"/>
                  </a:cubicBezTo>
                  <a:cubicBezTo>
                    <a:pt x="1707" y="1708"/>
                    <a:pt x="1699" y="1708"/>
                    <a:pt x="1699" y="1715"/>
                  </a:cubicBezTo>
                  <a:cubicBezTo>
                    <a:pt x="1699" y="1724"/>
                    <a:pt x="1691" y="1739"/>
                    <a:pt x="1691" y="1755"/>
                  </a:cubicBezTo>
                  <a:cubicBezTo>
                    <a:pt x="1691" y="1763"/>
                    <a:pt x="1691" y="1779"/>
                    <a:pt x="1683" y="1795"/>
                  </a:cubicBezTo>
                  <a:cubicBezTo>
                    <a:pt x="1683" y="1810"/>
                    <a:pt x="1675" y="1818"/>
                    <a:pt x="1660" y="1818"/>
                  </a:cubicBezTo>
                  <a:cubicBezTo>
                    <a:pt x="1652" y="1818"/>
                    <a:pt x="1644" y="1810"/>
                    <a:pt x="1628" y="1810"/>
                  </a:cubicBezTo>
                  <a:cubicBezTo>
                    <a:pt x="1628" y="1810"/>
                    <a:pt x="1620" y="1810"/>
                    <a:pt x="1612" y="1802"/>
                  </a:cubicBezTo>
                  <a:cubicBezTo>
                    <a:pt x="1612" y="1802"/>
                    <a:pt x="1604" y="1802"/>
                    <a:pt x="1604" y="1795"/>
                  </a:cubicBezTo>
                  <a:cubicBezTo>
                    <a:pt x="1596" y="1787"/>
                    <a:pt x="1604" y="1779"/>
                    <a:pt x="1604" y="1771"/>
                  </a:cubicBezTo>
                  <a:cubicBezTo>
                    <a:pt x="1604" y="1763"/>
                    <a:pt x="1604" y="1755"/>
                    <a:pt x="1612" y="1755"/>
                  </a:cubicBezTo>
                  <a:cubicBezTo>
                    <a:pt x="1612" y="1739"/>
                    <a:pt x="1604" y="1739"/>
                    <a:pt x="1604" y="1739"/>
                  </a:cubicBezTo>
                  <a:lnTo>
                    <a:pt x="1604" y="1739"/>
                  </a:lnTo>
                  <a:cubicBezTo>
                    <a:pt x="1604" y="1739"/>
                    <a:pt x="1596" y="1739"/>
                    <a:pt x="1588" y="1747"/>
                  </a:cubicBezTo>
                  <a:lnTo>
                    <a:pt x="1581" y="1747"/>
                  </a:lnTo>
                  <a:cubicBezTo>
                    <a:pt x="1573" y="1747"/>
                    <a:pt x="1565" y="1739"/>
                    <a:pt x="1557" y="1731"/>
                  </a:cubicBezTo>
                  <a:cubicBezTo>
                    <a:pt x="1557" y="1731"/>
                    <a:pt x="1541" y="1724"/>
                    <a:pt x="1517" y="1724"/>
                  </a:cubicBezTo>
                  <a:cubicBezTo>
                    <a:pt x="1494" y="1724"/>
                    <a:pt x="1478" y="1724"/>
                    <a:pt x="1470" y="1731"/>
                  </a:cubicBezTo>
                  <a:cubicBezTo>
                    <a:pt x="1462" y="1739"/>
                    <a:pt x="1462" y="1747"/>
                    <a:pt x="1462" y="1763"/>
                  </a:cubicBezTo>
                  <a:cubicBezTo>
                    <a:pt x="1470" y="1771"/>
                    <a:pt x="1470" y="1787"/>
                    <a:pt x="1462" y="1802"/>
                  </a:cubicBezTo>
                  <a:cubicBezTo>
                    <a:pt x="1462" y="1810"/>
                    <a:pt x="1438" y="1818"/>
                    <a:pt x="1414" y="1818"/>
                  </a:cubicBezTo>
                  <a:cubicBezTo>
                    <a:pt x="1391" y="1818"/>
                    <a:pt x="1359" y="1810"/>
                    <a:pt x="1335" y="1810"/>
                  </a:cubicBezTo>
                  <a:cubicBezTo>
                    <a:pt x="1312" y="1802"/>
                    <a:pt x="1304" y="1795"/>
                    <a:pt x="1304" y="1795"/>
                  </a:cubicBezTo>
                  <a:cubicBezTo>
                    <a:pt x="1296" y="1787"/>
                    <a:pt x="1296" y="1779"/>
                    <a:pt x="1280" y="1779"/>
                  </a:cubicBezTo>
                  <a:cubicBezTo>
                    <a:pt x="1272" y="1771"/>
                    <a:pt x="1256" y="1771"/>
                    <a:pt x="1248" y="1771"/>
                  </a:cubicBezTo>
                  <a:cubicBezTo>
                    <a:pt x="1241" y="1779"/>
                    <a:pt x="1225" y="1779"/>
                    <a:pt x="1217" y="1771"/>
                  </a:cubicBezTo>
                  <a:cubicBezTo>
                    <a:pt x="1185" y="1771"/>
                    <a:pt x="1185" y="1755"/>
                    <a:pt x="1177" y="1739"/>
                  </a:cubicBezTo>
                  <a:cubicBezTo>
                    <a:pt x="1177" y="1739"/>
                    <a:pt x="1170" y="1739"/>
                    <a:pt x="1170" y="1731"/>
                  </a:cubicBezTo>
                  <a:cubicBezTo>
                    <a:pt x="1170" y="1724"/>
                    <a:pt x="1170" y="1715"/>
                    <a:pt x="1170" y="1715"/>
                  </a:cubicBezTo>
                  <a:cubicBezTo>
                    <a:pt x="1177" y="1708"/>
                    <a:pt x="1193" y="1708"/>
                    <a:pt x="1209" y="1708"/>
                  </a:cubicBezTo>
                  <a:cubicBezTo>
                    <a:pt x="1217" y="1708"/>
                    <a:pt x="1225" y="1700"/>
                    <a:pt x="1225" y="1700"/>
                  </a:cubicBezTo>
                  <a:cubicBezTo>
                    <a:pt x="1225" y="1692"/>
                    <a:pt x="1225" y="1684"/>
                    <a:pt x="1217" y="1684"/>
                  </a:cubicBezTo>
                  <a:cubicBezTo>
                    <a:pt x="1201" y="1668"/>
                    <a:pt x="1193" y="1660"/>
                    <a:pt x="1177" y="1660"/>
                  </a:cubicBezTo>
                  <a:cubicBezTo>
                    <a:pt x="1161" y="1652"/>
                    <a:pt x="1114" y="1637"/>
                    <a:pt x="1090" y="1637"/>
                  </a:cubicBezTo>
                  <a:cubicBezTo>
                    <a:pt x="1067" y="1637"/>
                    <a:pt x="1059" y="1621"/>
                    <a:pt x="1051" y="1589"/>
                  </a:cubicBezTo>
                  <a:cubicBezTo>
                    <a:pt x="1043" y="1573"/>
                    <a:pt x="1043" y="1565"/>
                    <a:pt x="1019" y="1549"/>
                  </a:cubicBezTo>
                  <a:cubicBezTo>
                    <a:pt x="1011" y="1549"/>
                    <a:pt x="1011" y="1542"/>
                    <a:pt x="1003" y="1542"/>
                  </a:cubicBezTo>
                  <a:cubicBezTo>
                    <a:pt x="995" y="1534"/>
                    <a:pt x="988" y="1526"/>
                    <a:pt x="980" y="1526"/>
                  </a:cubicBezTo>
                  <a:cubicBezTo>
                    <a:pt x="980" y="1526"/>
                    <a:pt x="980" y="1534"/>
                    <a:pt x="980" y="1542"/>
                  </a:cubicBezTo>
                  <a:cubicBezTo>
                    <a:pt x="980" y="1542"/>
                    <a:pt x="972" y="1557"/>
                    <a:pt x="964" y="1557"/>
                  </a:cubicBezTo>
                  <a:cubicBezTo>
                    <a:pt x="956" y="1565"/>
                    <a:pt x="948" y="1565"/>
                    <a:pt x="948" y="1565"/>
                  </a:cubicBezTo>
                  <a:cubicBezTo>
                    <a:pt x="932" y="1565"/>
                    <a:pt x="932" y="1542"/>
                    <a:pt x="932" y="1518"/>
                  </a:cubicBezTo>
                  <a:cubicBezTo>
                    <a:pt x="932" y="1510"/>
                    <a:pt x="924" y="1510"/>
                    <a:pt x="924" y="1510"/>
                  </a:cubicBezTo>
                  <a:cubicBezTo>
                    <a:pt x="908" y="1510"/>
                    <a:pt x="893" y="1518"/>
                    <a:pt x="885" y="1526"/>
                  </a:cubicBezTo>
                  <a:cubicBezTo>
                    <a:pt x="877" y="1534"/>
                    <a:pt x="869" y="1534"/>
                    <a:pt x="869" y="1534"/>
                  </a:cubicBezTo>
                  <a:cubicBezTo>
                    <a:pt x="861" y="1534"/>
                    <a:pt x="853" y="1534"/>
                    <a:pt x="830" y="1542"/>
                  </a:cubicBezTo>
                  <a:cubicBezTo>
                    <a:pt x="830" y="1542"/>
                    <a:pt x="830" y="1549"/>
                    <a:pt x="821" y="1549"/>
                  </a:cubicBezTo>
                  <a:cubicBezTo>
                    <a:pt x="830" y="1549"/>
                    <a:pt x="845" y="1565"/>
                    <a:pt x="853" y="1597"/>
                  </a:cubicBezTo>
                  <a:cubicBezTo>
                    <a:pt x="853" y="1605"/>
                    <a:pt x="845" y="1613"/>
                    <a:pt x="845" y="1621"/>
                  </a:cubicBezTo>
                  <a:cubicBezTo>
                    <a:pt x="821" y="1644"/>
                    <a:pt x="766" y="1652"/>
                    <a:pt x="727" y="1652"/>
                  </a:cubicBezTo>
                  <a:cubicBezTo>
                    <a:pt x="671" y="1652"/>
                    <a:pt x="608" y="1644"/>
                    <a:pt x="592" y="1628"/>
                  </a:cubicBezTo>
                  <a:cubicBezTo>
                    <a:pt x="561" y="1613"/>
                    <a:pt x="379" y="1557"/>
                    <a:pt x="355" y="1557"/>
                  </a:cubicBezTo>
                  <a:cubicBezTo>
                    <a:pt x="347" y="1557"/>
                    <a:pt x="339" y="1557"/>
                    <a:pt x="339" y="1549"/>
                  </a:cubicBezTo>
                  <a:cubicBezTo>
                    <a:pt x="339" y="1542"/>
                    <a:pt x="339" y="1534"/>
                    <a:pt x="339" y="1526"/>
                  </a:cubicBezTo>
                  <a:cubicBezTo>
                    <a:pt x="331" y="1518"/>
                    <a:pt x="331" y="1510"/>
                    <a:pt x="331" y="1510"/>
                  </a:cubicBezTo>
                  <a:cubicBezTo>
                    <a:pt x="331" y="1502"/>
                    <a:pt x="339" y="1502"/>
                    <a:pt x="355" y="1494"/>
                  </a:cubicBezTo>
                  <a:cubicBezTo>
                    <a:pt x="355" y="1494"/>
                    <a:pt x="355" y="1494"/>
                    <a:pt x="363" y="1494"/>
                  </a:cubicBezTo>
                  <a:lnTo>
                    <a:pt x="371" y="1494"/>
                  </a:lnTo>
                  <a:cubicBezTo>
                    <a:pt x="371" y="1486"/>
                    <a:pt x="371" y="1478"/>
                    <a:pt x="371" y="1478"/>
                  </a:cubicBezTo>
                  <a:cubicBezTo>
                    <a:pt x="371" y="1478"/>
                    <a:pt x="363" y="1478"/>
                    <a:pt x="363" y="1471"/>
                  </a:cubicBezTo>
                  <a:cubicBezTo>
                    <a:pt x="363" y="1462"/>
                    <a:pt x="355" y="1455"/>
                    <a:pt x="347" y="1439"/>
                  </a:cubicBezTo>
                  <a:cubicBezTo>
                    <a:pt x="339" y="1431"/>
                    <a:pt x="339" y="1431"/>
                    <a:pt x="339" y="1431"/>
                  </a:cubicBezTo>
                  <a:cubicBezTo>
                    <a:pt x="339" y="1431"/>
                    <a:pt x="339" y="1439"/>
                    <a:pt x="331" y="1447"/>
                  </a:cubicBezTo>
                  <a:lnTo>
                    <a:pt x="331" y="1455"/>
                  </a:lnTo>
                  <a:cubicBezTo>
                    <a:pt x="324" y="1462"/>
                    <a:pt x="331" y="1471"/>
                    <a:pt x="331" y="1471"/>
                  </a:cubicBezTo>
                  <a:cubicBezTo>
                    <a:pt x="331" y="1478"/>
                    <a:pt x="331" y="1486"/>
                    <a:pt x="331" y="1494"/>
                  </a:cubicBezTo>
                  <a:cubicBezTo>
                    <a:pt x="331" y="1502"/>
                    <a:pt x="324" y="1510"/>
                    <a:pt x="316" y="1510"/>
                  </a:cubicBezTo>
                  <a:cubicBezTo>
                    <a:pt x="324" y="1518"/>
                    <a:pt x="331" y="1542"/>
                    <a:pt x="324" y="1557"/>
                  </a:cubicBezTo>
                  <a:cubicBezTo>
                    <a:pt x="324" y="1573"/>
                    <a:pt x="292" y="1573"/>
                    <a:pt x="253" y="1573"/>
                  </a:cubicBezTo>
                  <a:cubicBezTo>
                    <a:pt x="244" y="1573"/>
                    <a:pt x="229" y="1573"/>
                    <a:pt x="213" y="1573"/>
                  </a:cubicBezTo>
                  <a:cubicBezTo>
                    <a:pt x="181" y="1573"/>
                    <a:pt x="165" y="1581"/>
                    <a:pt x="150" y="1589"/>
                  </a:cubicBezTo>
                  <a:cubicBezTo>
                    <a:pt x="142" y="1597"/>
                    <a:pt x="134" y="1597"/>
                    <a:pt x="126" y="1597"/>
                  </a:cubicBezTo>
                  <a:cubicBezTo>
                    <a:pt x="126" y="1605"/>
                    <a:pt x="126" y="1605"/>
                    <a:pt x="126" y="1605"/>
                  </a:cubicBezTo>
                  <a:cubicBezTo>
                    <a:pt x="126" y="1597"/>
                    <a:pt x="126" y="1597"/>
                    <a:pt x="126" y="1597"/>
                  </a:cubicBezTo>
                  <a:cubicBezTo>
                    <a:pt x="126" y="1597"/>
                    <a:pt x="118" y="1589"/>
                    <a:pt x="110" y="1581"/>
                  </a:cubicBezTo>
                  <a:lnTo>
                    <a:pt x="110" y="1581"/>
                  </a:lnTo>
                  <a:cubicBezTo>
                    <a:pt x="94" y="1573"/>
                    <a:pt x="86" y="1565"/>
                    <a:pt x="94" y="1542"/>
                  </a:cubicBezTo>
                  <a:cubicBezTo>
                    <a:pt x="102" y="1526"/>
                    <a:pt x="110" y="1518"/>
                    <a:pt x="134" y="1494"/>
                  </a:cubicBezTo>
                  <a:cubicBezTo>
                    <a:pt x="142" y="1486"/>
                    <a:pt x="150" y="1471"/>
                    <a:pt x="150" y="1462"/>
                  </a:cubicBezTo>
                  <a:cubicBezTo>
                    <a:pt x="150" y="1455"/>
                    <a:pt x="150" y="1439"/>
                    <a:pt x="158" y="1431"/>
                  </a:cubicBezTo>
                  <a:cubicBezTo>
                    <a:pt x="165" y="1431"/>
                    <a:pt x="165" y="1423"/>
                    <a:pt x="173" y="1423"/>
                  </a:cubicBezTo>
                  <a:cubicBezTo>
                    <a:pt x="181" y="1423"/>
                    <a:pt x="181" y="1415"/>
                    <a:pt x="181" y="1407"/>
                  </a:cubicBezTo>
                  <a:lnTo>
                    <a:pt x="181" y="1399"/>
                  </a:lnTo>
                  <a:cubicBezTo>
                    <a:pt x="181" y="1384"/>
                    <a:pt x="181" y="1368"/>
                    <a:pt x="173" y="1352"/>
                  </a:cubicBezTo>
                  <a:cubicBezTo>
                    <a:pt x="173" y="1344"/>
                    <a:pt x="165" y="1344"/>
                    <a:pt x="165" y="1336"/>
                  </a:cubicBezTo>
                  <a:cubicBezTo>
                    <a:pt x="158" y="1320"/>
                    <a:pt x="150" y="1312"/>
                    <a:pt x="150" y="1297"/>
                  </a:cubicBezTo>
                  <a:lnTo>
                    <a:pt x="150" y="1289"/>
                  </a:lnTo>
                  <a:cubicBezTo>
                    <a:pt x="158" y="1273"/>
                    <a:pt x="165" y="1249"/>
                    <a:pt x="173" y="1249"/>
                  </a:cubicBezTo>
                  <a:cubicBezTo>
                    <a:pt x="181" y="1249"/>
                    <a:pt x="181" y="1249"/>
                    <a:pt x="181" y="1249"/>
                  </a:cubicBezTo>
                  <a:cubicBezTo>
                    <a:pt x="181" y="1241"/>
                    <a:pt x="181" y="1233"/>
                    <a:pt x="173" y="1218"/>
                  </a:cubicBezTo>
                  <a:cubicBezTo>
                    <a:pt x="173" y="1210"/>
                    <a:pt x="165" y="1210"/>
                    <a:pt x="158" y="1210"/>
                  </a:cubicBezTo>
                  <a:lnTo>
                    <a:pt x="150" y="1202"/>
                  </a:lnTo>
                  <a:cubicBezTo>
                    <a:pt x="150" y="1194"/>
                    <a:pt x="150" y="1186"/>
                    <a:pt x="158" y="1178"/>
                  </a:cubicBezTo>
                  <a:cubicBezTo>
                    <a:pt x="165" y="1170"/>
                    <a:pt x="173" y="1162"/>
                    <a:pt x="181" y="1162"/>
                  </a:cubicBezTo>
                  <a:cubicBezTo>
                    <a:pt x="189" y="1154"/>
                    <a:pt x="197" y="1146"/>
                    <a:pt x="205" y="1123"/>
                  </a:cubicBezTo>
                  <a:cubicBezTo>
                    <a:pt x="229" y="1083"/>
                    <a:pt x="229" y="1051"/>
                    <a:pt x="229" y="1036"/>
                  </a:cubicBezTo>
                  <a:cubicBezTo>
                    <a:pt x="229" y="1036"/>
                    <a:pt x="229" y="1036"/>
                    <a:pt x="221" y="1028"/>
                  </a:cubicBezTo>
                  <a:cubicBezTo>
                    <a:pt x="221" y="1012"/>
                    <a:pt x="221" y="996"/>
                    <a:pt x="229" y="972"/>
                  </a:cubicBezTo>
                  <a:cubicBezTo>
                    <a:pt x="229" y="949"/>
                    <a:pt x="229" y="909"/>
                    <a:pt x="213" y="885"/>
                  </a:cubicBezTo>
                  <a:cubicBezTo>
                    <a:pt x="205" y="870"/>
                    <a:pt x="197" y="870"/>
                    <a:pt x="189" y="862"/>
                  </a:cubicBezTo>
                  <a:cubicBezTo>
                    <a:pt x="181" y="862"/>
                    <a:pt x="165" y="854"/>
                    <a:pt x="165" y="830"/>
                  </a:cubicBezTo>
                  <a:cubicBezTo>
                    <a:pt x="173" y="783"/>
                    <a:pt x="150" y="759"/>
                    <a:pt x="134" y="751"/>
                  </a:cubicBezTo>
                  <a:cubicBezTo>
                    <a:pt x="134" y="743"/>
                    <a:pt x="126" y="743"/>
                    <a:pt x="126" y="743"/>
                  </a:cubicBezTo>
                  <a:cubicBezTo>
                    <a:pt x="110" y="735"/>
                    <a:pt x="102" y="727"/>
                    <a:pt x="110" y="704"/>
                  </a:cubicBezTo>
                  <a:cubicBezTo>
                    <a:pt x="110" y="696"/>
                    <a:pt x="110" y="696"/>
                    <a:pt x="110" y="688"/>
                  </a:cubicBezTo>
                  <a:cubicBezTo>
                    <a:pt x="118" y="672"/>
                    <a:pt x="118" y="664"/>
                    <a:pt x="110" y="640"/>
                  </a:cubicBezTo>
                  <a:cubicBezTo>
                    <a:pt x="102" y="625"/>
                    <a:pt x="86" y="609"/>
                    <a:pt x="78" y="593"/>
                  </a:cubicBezTo>
                  <a:cubicBezTo>
                    <a:pt x="71" y="585"/>
                    <a:pt x="63" y="577"/>
                    <a:pt x="55" y="569"/>
                  </a:cubicBezTo>
                  <a:cubicBezTo>
                    <a:pt x="39" y="545"/>
                    <a:pt x="7" y="530"/>
                    <a:pt x="7" y="530"/>
                  </a:cubicBezTo>
                  <a:lnTo>
                    <a:pt x="7" y="530"/>
                  </a:lnTo>
                  <a:lnTo>
                    <a:pt x="7" y="530"/>
                  </a:lnTo>
                  <a:cubicBezTo>
                    <a:pt x="0" y="32"/>
                    <a:pt x="0" y="32"/>
                    <a:pt x="0" y="32"/>
                  </a:cubicBezTo>
                  <a:lnTo>
                    <a:pt x="0" y="32"/>
                  </a:lnTo>
                  <a:cubicBezTo>
                    <a:pt x="1138" y="0"/>
                    <a:pt x="1138" y="0"/>
                    <a:pt x="1138" y="0"/>
                  </a:cubicBezTo>
                  <a:lnTo>
                    <a:pt x="1138" y="0"/>
                  </a:lnTo>
                  <a:cubicBezTo>
                    <a:pt x="1146" y="24"/>
                    <a:pt x="1154" y="32"/>
                    <a:pt x="1161" y="40"/>
                  </a:cubicBezTo>
                  <a:cubicBezTo>
                    <a:pt x="1161" y="48"/>
                    <a:pt x="1170" y="48"/>
                    <a:pt x="1170" y="55"/>
                  </a:cubicBezTo>
                  <a:cubicBezTo>
                    <a:pt x="1170" y="63"/>
                    <a:pt x="1161" y="79"/>
                    <a:pt x="1154" y="95"/>
                  </a:cubicBezTo>
                  <a:cubicBezTo>
                    <a:pt x="1146" y="103"/>
                    <a:pt x="1146" y="119"/>
                    <a:pt x="1146" y="127"/>
                  </a:cubicBezTo>
                  <a:cubicBezTo>
                    <a:pt x="1154" y="134"/>
                    <a:pt x="1154" y="142"/>
                    <a:pt x="1154" y="158"/>
                  </a:cubicBezTo>
                  <a:cubicBezTo>
                    <a:pt x="1154" y="190"/>
                    <a:pt x="1161" y="206"/>
                    <a:pt x="1185" y="206"/>
                  </a:cubicBezTo>
                  <a:lnTo>
                    <a:pt x="1185" y="206"/>
                  </a:lnTo>
                  <a:lnTo>
                    <a:pt x="1185" y="206"/>
                  </a:lnTo>
                  <a:cubicBezTo>
                    <a:pt x="1185" y="206"/>
                    <a:pt x="1201" y="221"/>
                    <a:pt x="1193" y="245"/>
                  </a:cubicBezTo>
                  <a:cubicBezTo>
                    <a:pt x="1193" y="253"/>
                    <a:pt x="1193" y="261"/>
                    <a:pt x="1193" y="261"/>
                  </a:cubicBezTo>
                  <a:cubicBezTo>
                    <a:pt x="1185" y="269"/>
                    <a:pt x="1185" y="269"/>
                    <a:pt x="1185" y="269"/>
                  </a:cubicBezTo>
                  <a:cubicBezTo>
                    <a:pt x="1185" y="277"/>
                    <a:pt x="1201" y="285"/>
                    <a:pt x="1209" y="285"/>
                  </a:cubicBezTo>
                  <a:cubicBezTo>
                    <a:pt x="1217" y="292"/>
                    <a:pt x="1248" y="308"/>
                    <a:pt x="1248" y="324"/>
                  </a:cubicBezTo>
                  <a:cubicBezTo>
                    <a:pt x="1248" y="324"/>
                    <a:pt x="1248" y="332"/>
                    <a:pt x="1241" y="332"/>
                  </a:cubicBezTo>
                  <a:cubicBezTo>
                    <a:pt x="1233" y="332"/>
                    <a:pt x="1225" y="332"/>
                    <a:pt x="1217" y="340"/>
                  </a:cubicBezTo>
                  <a:cubicBezTo>
                    <a:pt x="1193" y="340"/>
                    <a:pt x="1146" y="356"/>
                    <a:pt x="1138" y="364"/>
                  </a:cubicBezTo>
                  <a:cubicBezTo>
                    <a:pt x="1138" y="364"/>
                    <a:pt x="1146" y="372"/>
                    <a:pt x="1154" y="372"/>
                  </a:cubicBezTo>
                  <a:cubicBezTo>
                    <a:pt x="1161" y="380"/>
                    <a:pt x="1177" y="387"/>
                    <a:pt x="1185" y="387"/>
                  </a:cubicBezTo>
                  <a:cubicBezTo>
                    <a:pt x="1201" y="395"/>
                    <a:pt x="1209" y="395"/>
                    <a:pt x="1209" y="419"/>
                  </a:cubicBezTo>
                  <a:cubicBezTo>
                    <a:pt x="1201" y="443"/>
                    <a:pt x="1170" y="506"/>
                    <a:pt x="1154" y="514"/>
                  </a:cubicBezTo>
                  <a:cubicBezTo>
                    <a:pt x="1146" y="522"/>
                    <a:pt x="1146" y="522"/>
                    <a:pt x="1138" y="522"/>
                  </a:cubicBezTo>
                  <a:cubicBezTo>
                    <a:pt x="1130" y="522"/>
                    <a:pt x="1122" y="530"/>
                    <a:pt x="1122" y="545"/>
                  </a:cubicBezTo>
                  <a:cubicBezTo>
                    <a:pt x="1130" y="585"/>
                    <a:pt x="1122" y="593"/>
                    <a:pt x="1114" y="593"/>
                  </a:cubicBezTo>
                  <a:lnTo>
                    <a:pt x="1106" y="593"/>
                  </a:lnTo>
                  <a:cubicBezTo>
                    <a:pt x="1098" y="593"/>
                    <a:pt x="1090" y="593"/>
                    <a:pt x="1083" y="601"/>
                  </a:cubicBezTo>
                  <a:cubicBezTo>
                    <a:pt x="1083" y="601"/>
                    <a:pt x="1083" y="601"/>
                    <a:pt x="1083" y="609"/>
                  </a:cubicBezTo>
                  <a:cubicBezTo>
                    <a:pt x="1083" y="617"/>
                    <a:pt x="1090" y="625"/>
                    <a:pt x="1090" y="625"/>
                  </a:cubicBezTo>
                  <a:cubicBezTo>
                    <a:pt x="1090" y="640"/>
                    <a:pt x="1098" y="648"/>
                    <a:pt x="1083" y="656"/>
                  </a:cubicBezTo>
                  <a:lnTo>
                    <a:pt x="1075" y="656"/>
                  </a:lnTo>
                  <a:cubicBezTo>
                    <a:pt x="1059" y="656"/>
                    <a:pt x="1043" y="664"/>
                    <a:pt x="1043" y="672"/>
                  </a:cubicBezTo>
                  <a:cubicBezTo>
                    <a:pt x="1043" y="680"/>
                    <a:pt x="1043" y="688"/>
                    <a:pt x="1043" y="696"/>
                  </a:cubicBezTo>
                  <a:cubicBezTo>
                    <a:pt x="1043" y="720"/>
                    <a:pt x="1051" y="735"/>
                    <a:pt x="1035" y="743"/>
                  </a:cubicBezTo>
                  <a:cubicBezTo>
                    <a:pt x="1035" y="743"/>
                    <a:pt x="1027" y="743"/>
                    <a:pt x="1027" y="751"/>
                  </a:cubicBezTo>
                  <a:cubicBezTo>
                    <a:pt x="1019" y="751"/>
                    <a:pt x="1019" y="759"/>
                    <a:pt x="1027" y="767"/>
                  </a:cubicBezTo>
                  <a:cubicBezTo>
                    <a:pt x="1035" y="783"/>
                    <a:pt x="1035" y="814"/>
                    <a:pt x="1027" y="830"/>
                  </a:cubicBezTo>
                  <a:cubicBezTo>
                    <a:pt x="1027" y="838"/>
                    <a:pt x="1019" y="838"/>
                    <a:pt x="1019" y="846"/>
                  </a:cubicBezTo>
                  <a:cubicBezTo>
                    <a:pt x="1011" y="846"/>
                    <a:pt x="995" y="854"/>
                    <a:pt x="995" y="862"/>
                  </a:cubicBezTo>
                  <a:cubicBezTo>
                    <a:pt x="988" y="870"/>
                    <a:pt x="995" y="870"/>
                    <a:pt x="995" y="878"/>
                  </a:cubicBezTo>
                  <a:cubicBezTo>
                    <a:pt x="1011" y="901"/>
                    <a:pt x="1027" y="925"/>
                    <a:pt x="1011" y="933"/>
                  </a:cubicBezTo>
                  <a:lnTo>
                    <a:pt x="1011" y="933"/>
                  </a:lnTo>
                  <a:cubicBezTo>
                    <a:pt x="1011" y="941"/>
                    <a:pt x="1003" y="941"/>
                    <a:pt x="1003" y="949"/>
                  </a:cubicBezTo>
                  <a:cubicBezTo>
                    <a:pt x="1003" y="949"/>
                    <a:pt x="1011" y="949"/>
                    <a:pt x="1019" y="949"/>
                  </a:cubicBezTo>
                  <a:cubicBezTo>
                    <a:pt x="1019" y="949"/>
                    <a:pt x="1019" y="949"/>
                    <a:pt x="1027" y="949"/>
                  </a:cubicBezTo>
                  <a:cubicBezTo>
                    <a:pt x="1098" y="949"/>
                    <a:pt x="1747" y="909"/>
                    <a:pt x="1747" y="909"/>
                  </a:cubicBezTo>
                  <a:cubicBezTo>
                    <a:pt x="1754" y="909"/>
                    <a:pt x="1754" y="909"/>
                    <a:pt x="1754" y="909"/>
                  </a:cubicBezTo>
                  <a:lnTo>
                    <a:pt x="1754" y="909"/>
                  </a:lnTo>
                  <a:cubicBezTo>
                    <a:pt x="1754" y="909"/>
                    <a:pt x="1778" y="917"/>
                    <a:pt x="1778" y="933"/>
                  </a:cubicBezTo>
                  <a:lnTo>
                    <a:pt x="1778" y="941"/>
                  </a:lnTo>
                  <a:cubicBezTo>
                    <a:pt x="1770" y="949"/>
                    <a:pt x="1770" y="949"/>
                    <a:pt x="1770" y="949"/>
                  </a:cubicBezTo>
                  <a:cubicBezTo>
                    <a:pt x="1754" y="965"/>
                    <a:pt x="1699" y="1012"/>
                    <a:pt x="1739" y="1067"/>
                  </a:cubicBezTo>
                  <a:cubicBezTo>
                    <a:pt x="1762" y="1091"/>
                    <a:pt x="1770" y="1107"/>
                    <a:pt x="1786" y="1115"/>
                  </a:cubicBezTo>
                  <a:cubicBezTo>
                    <a:pt x="1802" y="1123"/>
                    <a:pt x="1810" y="1138"/>
                    <a:pt x="1818" y="1154"/>
                  </a:cubicBezTo>
                  <a:cubicBezTo>
                    <a:pt x="1826" y="1186"/>
                    <a:pt x="1865" y="1241"/>
                    <a:pt x="1881" y="1265"/>
                  </a:cubicBezTo>
                  <a:cubicBezTo>
                    <a:pt x="1889" y="1281"/>
                    <a:pt x="1897" y="1289"/>
                    <a:pt x="1897" y="1289"/>
                  </a:cubicBezTo>
                  <a:lnTo>
                    <a:pt x="1897" y="1289"/>
                  </a:lnTo>
                  <a:lnTo>
                    <a:pt x="1897" y="1289"/>
                  </a:lnTo>
                  <a:cubicBezTo>
                    <a:pt x="1889" y="1297"/>
                    <a:pt x="1881" y="1297"/>
                    <a:pt x="1881" y="1297"/>
                  </a:cubicBezTo>
                  <a:cubicBezTo>
                    <a:pt x="1873" y="1297"/>
                    <a:pt x="1873" y="1297"/>
                    <a:pt x="1865" y="1297"/>
                  </a:cubicBezTo>
                  <a:cubicBezTo>
                    <a:pt x="1857" y="1297"/>
                    <a:pt x="1849" y="1297"/>
                    <a:pt x="1841" y="1297"/>
                  </a:cubicBezTo>
                  <a:cubicBezTo>
                    <a:pt x="1826" y="1297"/>
                    <a:pt x="1818" y="1297"/>
                    <a:pt x="1802" y="1289"/>
                  </a:cubicBezTo>
                  <a:cubicBezTo>
                    <a:pt x="1786" y="1289"/>
                    <a:pt x="1786" y="1289"/>
                    <a:pt x="1786" y="1289"/>
                  </a:cubicBezTo>
                  <a:cubicBezTo>
                    <a:pt x="1770" y="1289"/>
                    <a:pt x="1762" y="1281"/>
                    <a:pt x="1754" y="1273"/>
                  </a:cubicBezTo>
                  <a:cubicBezTo>
                    <a:pt x="1747" y="1273"/>
                    <a:pt x="1731" y="1265"/>
                    <a:pt x="1707" y="1257"/>
                  </a:cubicBezTo>
                  <a:cubicBezTo>
                    <a:pt x="1675" y="1241"/>
                    <a:pt x="1675" y="1241"/>
                    <a:pt x="1667" y="1233"/>
                  </a:cubicBezTo>
                  <a:cubicBezTo>
                    <a:pt x="1660" y="1233"/>
                    <a:pt x="1652" y="1225"/>
                    <a:pt x="1628" y="1218"/>
                  </a:cubicBezTo>
                  <a:cubicBezTo>
                    <a:pt x="1612" y="1210"/>
                    <a:pt x="1604" y="1202"/>
                    <a:pt x="1596" y="1202"/>
                  </a:cubicBezTo>
                  <a:lnTo>
                    <a:pt x="1596" y="1202"/>
                  </a:lnTo>
                  <a:cubicBezTo>
                    <a:pt x="1596" y="1210"/>
                    <a:pt x="1596" y="1218"/>
                    <a:pt x="1588" y="1225"/>
                  </a:cubicBezTo>
                  <a:lnTo>
                    <a:pt x="1588" y="1225"/>
                  </a:lnTo>
                  <a:cubicBezTo>
                    <a:pt x="1573" y="1249"/>
                    <a:pt x="1533" y="1289"/>
                    <a:pt x="1541" y="1328"/>
                  </a:cubicBezTo>
                  <a:cubicBezTo>
                    <a:pt x="1541" y="1352"/>
                    <a:pt x="1549" y="1352"/>
                    <a:pt x="1557" y="1352"/>
                  </a:cubicBezTo>
                  <a:cubicBezTo>
                    <a:pt x="1557" y="1352"/>
                    <a:pt x="1565" y="1352"/>
                    <a:pt x="1573" y="1344"/>
                  </a:cubicBezTo>
                  <a:cubicBezTo>
                    <a:pt x="1581" y="1344"/>
                    <a:pt x="1588" y="1344"/>
                    <a:pt x="1596" y="1344"/>
                  </a:cubicBezTo>
                  <a:lnTo>
                    <a:pt x="1596" y="1344"/>
                  </a:lnTo>
                  <a:cubicBezTo>
                    <a:pt x="1604" y="1344"/>
                    <a:pt x="1612" y="1344"/>
                    <a:pt x="1612" y="1344"/>
                  </a:cubicBezTo>
                  <a:cubicBezTo>
                    <a:pt x="1620" y="1344"/>
                    <a:pt x="1620" y="1344"/>
                    <a:pt x="1628" y="1344"/>
                  </a:cubicBezTo>
                  <a:cubicBezTo>
                    <a:pt x="1628" y="1344"/>
                    <a:pt x="1636" y="1344"/>
                    <a:pt x="1644" y="1344"/>
                  </a:cubicBezTo>
                  <a:cubicBezTo>
                    <a:pt x="1660" y="1344"/>
                    <a:pt x="1667" y="1352"/>
                    <a:pt x="1675" y="1368"/>
                  </a:cubicBezTo>
                  <a:cubicBezTo>
                    <a:pt x="1683" y="1375"/>
                    <a:pt x="1691" y="1391"/>
                    <a:pt x="1715" y="1399"/>
                  </a:cubicBezTo>
                  <a:cubicBezTo>
                    <a:pt x="1723" y="1407"/>
                    <a:pt x="1723" y="1399"/>
                    <a:pt x="1723" y="1399"/>
                  </a:cubicBezTo>
                  <a:cubicBezTo>
                    <a:pt x="1723" y="1399"/>
                    <a:pt x="1715" y="1384"/>
                    <a:pt x="1699" y="1368"/>
                  </a:cubicBezTo>
                  <a:cubicBezTo>
                    <a:pt x="1691" y="1360"/>
                    <a:pt x="1691" y="1352"/>
                    <a:pt x="1691" y="1344"/>
                  </a:cubicBezTo>
                  <a:cubicBezTo>
                    <a:pt x="1691" y="1328"/>
                    <a:pt x="1723" y="1304"/>
                    <a:pt x="1723" y="1297"/>
                  </a:cubicBezTo>
                  <a:cubicBezTo>
                    <a:pt x="1731" y="1297"/>
                    <a:pt x="1739" y="1297"/>
                    <a:pt x="1747" y="1297"/>
                  </a:cubicBezTo>
                  <a:cubicBezTo>
                    <a:pt x="1762" y="1297"/>
                    <a:pt x="1778" y="1297"/>
                    <a:pt x="1786" y="1297"/>
                  </a:cubicBezTo>
                  <a:cubicBezTo>
                    <a:pt x="1794" y="1304"/>
                    <a:pt x="1802" y="1304"/>
                    <a:pt x="1802" y="1304"/>
                  </a:cubicBezTo>
                  <a:cubicBezTo>
                    <a:pt x="1810" y="1304"/>
                    <a:pt x="1826" y="1312"/>
                    <a:pt x="1826" y="1320"/>
                  </a:cubicBezTo>
                  <a:cubicBezTo>
                    <a:pt x="1834" y="1328"/>
                    <a:pt x="1834" y="1328"/>
                    <a:pt x="1826" y="1336"/>
                  </a:cubicBezTo>
                  <a:cubicBezTo>
                    <a:pt x="1826" y="1344"/>
                    <a:pt x="1818" y="1344"/>
                    <a:pt x="1810" y="1352"/>
                  </a:cubicBezTo>
                  <a:cubicBezTo>
                    <a:pt x="1802" y="1360"/>
                    <a:pt x="1794" y="1360"/>
                    <a:pt x="1786" y="1375"/>
                  </a:cubicBezTo>
                  <a:lnTo>
                    <a:pt x="1786" y="1375"/>
                  </a:lnTo>
                  <a:lnTo>
                    <a:pt x="1794" y="1375"/>
                  </a:lnTo>
                  <a:cubicBezTo>
                    <a:pt x="1802" y="1384"/>
                    <a:pt x="1818" y="1384"/>
                    <a:pt x="1818" y="1399"/>
                  </a:cubicBezTo>
                  <a:cubicBezTo>
                    <a:pt x="1818" y="1415"/>
                    <a:pt x="1818" y="1415"/>
                    <a:pt x="1826" y="1415"/>
                  </a:cubicBezTo>
                  <a:cubicBezTo>
                    <a:pt x="1826" y="1415"/>
                    <a:pt x="1826" y="1415"/>
                    <a:pt x="1834" y="1415"/>
                  </a:cubicBezTo>
                  <a:cubicBezTo>
                    <a:pt x="1834" y="1415"/>
                    <a:pt x="1841" y="1415"/>
                    <a:pt x="1849" y="1415"/>
                  </a:cubicBezTo>
                  <a:lnTo>
                    <a:pt x="1849" y="1415"/>
                  </a:lnTo>
                  <a:lnTo>
                    <a:pt x="1857" y="1415"/>
                  </a:lnTo>
                  <a:cubicBezTo>
                    <a:pt x="1857" y="1415"/>
                    <a:pt x="1857" y="1407"/>
                    <a:pt x="1857" y="1399"/>
                  </a:cubicBezTo>
                  <a:lnTo>
                    <a:pt x="1857" y="1399"/>
                  </a:lnTo>
                  <a:cubicBezTo>
                    <a:pt x="1857" y="1391"/>
                    <a:pt x="1873" y="1352"/>
                    <a:pt x="1873" y="1344"/>
                  </a:cubicBezTo>
                  <a:cubicBezTo>
                    <a:pt x="1873" y="1344"/>
                    <a:pt x="1889" y="1320"/>
                    <a:pt x="1905" y="1320"/>
                  </a:cubicBezTo>
                  <a:cubicBezTo>
                    <a:pt x="1913" y="1320"/>
                    <a:pt x="1913" y="1320"/>
                    <a:pt x="1913" y="1320"/>
                  </a:cubicBezTo>
                  <a:cubicBezTo>
                    <a:pt x="1936" y="1328"/>
                    <a:pt x="1928" y="1344"/>
                    <a:pt x="1928" y="1368"/>
                  </a:cubicBezTo>
                  <a:cubicBezTo>
                    <a:pt x="1928" y="1368"/>
                    <a:pt x="1928" y="1375"/>
                    <a:pt x="1928" y="1384"/>
                  </a:cubicBezTo>
                  <a:cubicBezTo>
                    <a:pt x="1928" y="1391"/>
                    <a:pt x="1936" y="1391"/>
                    <a:pt x="1944" y="1391"/>
                  </a:cubicBezTo>
                  <a:cubicBezTo>
                    <a:pt x="1944" y="1399"/>
                    <a:pt x="1960" y="1399"/>
                    <a:pt x="1960" y="1415"/>
                  </a:cubicBezTo>
                  <a:cubicBezTo>
                    <a:pt x="1968" y="1447"/>
                    <a:pt x="1968" y="1455"/>
                    <a:pt x="1960" y="1471"/>
                  </a:cubicBezTo>
                  <a:cubicBezTo>
                    <a:pt x="1960" y="1478"/>
                    <a:pt x="1952" y="1478"/>
                    <a:pt x="1952" y="1478"/>
                  </a:cubicBezTo>
                  <a:cubicBezTo>
                    <a:pt x="1944" y="1478"/>
                    <a:pt x="1936" y="1478"/>
                    <a:pt x="1928" y="1478"/>
                  </a:cubicBezTo>
                  <a:cubicBezTo>
                    <a:pt x="1928" y="1471"/>
                    <a:pt x="1920" y="1471"/>
                    <a:pt x="1913" y="1471"/>
                  </a:cubicBezTo>
                  <a:lnTo>
                    <a:pt x="1913" y="1471"/>
                  </a:lnTo>
                  <a:cubicBezTo>
                    <a:pt x="1889" y="1471"/>
                    <a:pt x="1873" y="1486"/>
                    <a:pt x="1865" y="1502"/>
                  </a:cubicBezTo>
                  <a:lnTo>
                    <a:pt x="1865" y="1502"/>
                  </a:lnTo>
                  <a:cubicBezTo>
                    <a:pt x="1865" y="1510"/>
                    <a:pt x="1881" y="1510"/>
                    <a:pt x="1889" y="1510"/>
                  </a:cubicBezTo>
                  <a:cubicBezTo>
                    <a:pt x="1897" y="1510"/>
                    <a:pt x="1913" y="1518"/>
                    <a:pt x="1920" y="1518"/>
                  </a:cubicBezTo>
                  <a:lnTo>
                    <a:pt x="1928" y="1526"/>
                  </a:lnTo>
                  <a:cubicBezTo>
                    <a:pt x="1920" y="1534"/>
                    <a:pt x="1905" y="1534"/>
                    <a:pt x="1897" y="1534"/>
                  </a:cubicBezTo>
                  <a:cubicBezTo>
                    <a:pt x="1897" y="1534"/>
                    <a:pt x="1889" y="1534"/>
                    <a:pt x="1881" y="1534"/>
                  </a:cubicBezTo>
                  <a:lnTo>
                    <a:pt x="1881" y="1534"/>
                  </a:lnTo>
                  <a:cubicBezTo>
                    <a:pt x="1857" y="1534"/>
                    <a:pt x="1841" y="1549"/>
                    <a:pt x="1834" y="1557"/>
                  </a:cubicBezTo>
                  <a:cubicBezTo>
                    <a:pt x="1834" y="1565"/>
                    <a:pt x="1841" y="1565"/>
                    <a:pt x="1849" y="1573"/>
                  </a:cubicBezTo>
                  <a:cubicBezTo>
                    <a:pt x="1865" y="1581"/>
                    <a:pt x="1873" y="1589"/>
                    <a:pt x="1889" y="1605"/>
                  </a:cubicBezTo>
                  <a:cubicBezTo>
                    <a:pt x="1905" y="1621"/>
                    <a:pt x="1920" y="1621"/>
                    <a:pt x="1936" y="1628"/>
                  </a:cubicBezTo>
                  <a:cubicBezTo>
                    <a:pt x="1944" y="1628"/>
                    <a:pt x="1952" y="1628"/>
                    <a:pt x="1968" y="1637"/>
                  </a:cubicBezTo>
                  <a:cubicBezTo>
                    <a:pt x="1992" y="1652"/>
                    <a:pt x="2007" y="1652"/>
                    <a:pt x="2023" y="1652"/>
                  </a:cubicBezTo>
                  <a:cubicBezTo>
                    <a:pt x="2031" y="1652"/>
                    <a:pt x="2039" y="1652"/>
                    <a:pt x="2047" y="1652"/>
                  </a:cubicBezTo>
                  <a:cubicBezTo>
                    <a:pt x="2071" y="1660"/>
                    <a:pt x="2078" y="1668"/>
                    <a:pt x="2087" y="1676"/>
                  </a:cubicBezTo>
                  <a:cubicBezTo>
                    <a:pt x="2087" y="1676"/>
                    <a:pt x="2094" y="1684"/>
                    <a:pt x="2102" y="1692"/>
                  </a:cubicBezTo>
                  <a:cubicBezTo>
                    <a:pt x="2118" y="1692"/>
                    <a:pt x="2126" y="1708"/>
                    <a:pt x="2126" y="1715"/>
                  </a:cubicBezTo>
                  <a:cubicBezTo>
                    <a:pt x="2134" y="1724"/>
                    <a:pt x="2126" y="1739"/>
                    <a:pt x="2118" y="1747"/>
                  </a:cubicBezTo>
                  <a:cubicBezTo>
                    <a:pt x="2110" y="1763"/>
                    <a:pt x="2110" y="1763"/>
                    <a:pt x="2102" y="1763"/>
                  </a:cubicBezTo>
                  <a:cubicBezTo>
                    <a:pt x="2102" y="1763"/>
                    <a:pt x="2102" y="1771"/>
                    <a:pt x="2094" y="1779"/>
                  </a:cubicBezTo>
                  <a:cubicBezTo>
                    <a:pt x="2094" y="1787"/>
                    <a:pt x="2094" y="1795"/>
                    <a:pt x="2087" y="1802"/>
                  </a:cubicBezTo>
                  <a:cubicBezTo>
                    <a:pt x="2087" y="1810"/>
                    <a:pt x="2087" y="1818"/>
                    <a:pt x="2078" y="1826"/>
                  </a:cubicBezTo>
                  <a:cubicBezTo>
                    <a:pt x="2071" y="1826"/>
                    <a:pt x="2071" y="1826"/>
                    <a:pt x="2071" y="1826"/>
                  </a:cubicBezTo>
                  <a:cubicBezTo>
                    <a:pt x="2063" y="1826"/>
                    <a:pt x="2055" y="1818"/>
                    <a:pt x="2047" y="1802"/>
                  </a:cubicBezTo>
                  <a:cubicBezTo>
                    <a:pt x="2039" y="1795"/>
                    <a:pt x="2039" y="1795"/>
                    <a:pt x="2039" y="1787"/>
                  </a:cubicBezTo>
                  <a:cubicBezTo>
                    <a:pt x="2039" y="1787"/>
                    <a:pt x="2039" y="1795"/>
                    <a:pt x="2031" y="1795"/>
                  </a:cubicBezTo>
                  <a:cubicBezTo>
                    <a:pt x="2031" y="1802"/>
                    <a:pt x="2023" y="1810"/>
                    <a:pt x="2023" y="1818"/>
                  </a:cubicBezTo>
                  <a:cubicBezTo>
                    <a:pt x="2015" y="1834"/>
                    <a:pt x="2007" y="1850"/>
                    <a:pt x="1992" y="1866"/>
                  </a:cubicBezTo>
                  <a:cubicBezTo>
                    <a:pt x="1984" y="1881"/>
                    <a:pt x="1984" y="1881"/>
                    <a:pt x="1976" y="1881"/>
                  </a:cubicBezTo>
                  <a:close/>
                  <a:moveTo>
                    <a:pt x="1936" y="1708"/>
                  </a:moveTo>
                  <a:lnTo>
                    <a:pt x="1936" y="1708"/>
                  </a:lnTo>
                  <a:cubicBezTo>
                    <a:pt x="1944" y="1708"/>
                    <a:pt x="1944" y="1708"/>
                    <a:pt x="1944" y="1708"/>
                  </a:cubicBezTo>
                  <a:cubicBezTo>
                    <a:pt x="1944" y="1715"/>
                    <a:pt x="1944" y="1715"/>
                    <a:pt x="1944" y="1724"/>
                  </a:cubicBezTo>
                  <a:cubicBezTo>
                    <a:pt x="1944" y="1731"/>
                    <a:pt x="1944" y="1739"/>
                    <a:pt x="1952" y="1755"/>
                  </a:cubicBezTo>
                  <a:cubicBezTo>
                    <a:pt x="1960" y="1763"/>
                    <a:pt x="1968" y="1763"/>
                    <a:pt x="1976" y="1763"/>
                  </a:cubicBezTo>
                  <a:cubicBezTo>
                    <a:pt x="1976" y="1763"/>
                    <a:pt x="1984" y="1763"/>
                    <a:pt x="1992" y="1771"/>
                  </a:cubicBezTo>
                  <a:lnTo>
                    <a:pt x="1992" y="1779"/>
                  </a:lnTo>
                  <a:cubicBezTo>
                    <a:pt x="2000" y="1787"/>
                    <a:pt x="2007" y="1795"/>
                    <a:pt x="1992" y="1810"/>
                  </a:cubicBezTo>
                  <a:cubicBezTo>
                    <a:pt x="1992" y="1818"/>
                    <a:pt x="1992" y="1818"/>
                    <a:pt x="1984" y="1818"/>
                  </a:cubicBezTo>
                  <a:cubicBezTo>
                    <a:pt x="1976" y="1834"/>
                    <a:pt x="1968" y="1834"/>
                    <a:pt x="1976" y="1850"/>
                  </a:cubicBezTo>
                  <a:cubicBezTo>
                    <a:pt x="1976" y="1850"/>
                    <a:pt x="1976" y="1858"/>
                    <a:pt x="1976" y="1866"/>
                  </a:cubicBezTo>
                  <a:lnTo>
                    <a:pt x="1976" y="1874"/>
                  </a:lnTo>
                  <a:lnTo>
                    <a:pt x="1984" y="1866"/>
                  </a:lnTo>
                  <a:cubicBezTo>
                    <a:pt x="2000" y="1850"/>
                    <a:pt x="2007" y="1834"/>
                    <a:pt x="2015" y="1818"/>
                  </a:cubicBezTo>
                  <a:cubicBezTo>
                    <a:pt x="2015" y="1810"/>
                    <a:pt x="2023" y="1802"/>
                    <a:pt x="2023" y="1795"/>
                  </a:cubicBezTo>
                  <a:cubicBezTo>
                    <a:pt x="2031" y="1787"/>
                    <a:pt x="2039" y="1779"/>
                    <a:pt x="2039" y="1779"/>
                  </a:cubicBezTo>
                  <a:cubicBezTo>
                    <a:pt x="2047" y="1779"/>
                    <a:pt x="2047" y="1787"/>
                    <a:pt x="2055" y="1795"/>
                  </a:cubicBezTo>
                  <a:cubicBezTo>
                    <a:pt x="2055" y="1818"/>
                    <a:pt x="2063" y="1826"/>
                    <a:pt x="2071" y="1826"/>
                  </a:cubicBezTo>
                  <a:lnTo>
                    <a:pt x="2071" y="1818"/>
                  </a:lnTo>
                  <a:cubicBezTo>
                    <a:pt x="2078" y="1810"/>
                    <a:pt x="2078" y="1810"/>
                    <a:pt x="2087" y="1795"/>
                  </a:cubicBezTo>
                  <a:cubicBezTo>
                    <a:pt x="2087" y="1795"/>
                    <a:pt x="2087" y="1787"/>
                    <a:pt x="2087" y="1779"/>
                  </a:cubicBezTo>
                  <a:cubicBezTo>
                    <a:pt x="2094" y="1763"/>
                    <a:pt x="2094" y="1763"/>
                    <a:pt x="2102" y="1755"/>
                  </a:cubicBezTo>
                  <a:cubicBezTo>
                    <a:pt x="2102" y="1755"/>
                    <a:pt x="2110" y="1755"/>
                    <a:pt x="2110" y="1747"/>
                  </a:cubicBezTo>
                  <a:cubicBezTo>
                    <a:pt x="2118" y="1739"/>
                    <a:pt x="2126" y="1724"/>
                    <a:pt x="2118" y="1715"/>
                  </a:cubicBezTo>
                  <a:cubicBezTo>
                    <a:pt x="2118" y="1708"/>
                    <a:pt x="2110" y="1700"/>
                    <a:pt x="2102" y="1692"/>
                  </a:cubicBezTo>
                  <a:cubicBezTo>
                    <a:pt x="2087" y="1692"/>
                    <a:pt x="2087" y="1684"/>
                    <a:pt x="2078" y="1676"/>
                  </a:cubicBezTo>
                  <a:cubicBezTo>
                    <a:pt x="2071" y="1668"/>
                    <a:pt x="2071" y="1668"/>
                    <a:pt x="2047" y="1660"/>
                  </a:cubicBezTo>
                  <a:cubicBezTo>
                    <a:pt x="2039" y="1660"/>
                    <a:pt x="2031" y="1660"/>
                    <a:pt x="2023" y="1660"/>
                  </a:cubicBezTo>
                  <a:cubicBezTo>
                    <a:pt x="2007" y="1660"/>
                    <a:pt x="1992" y="1652"/>
                    <a:pt x="1968" y="1644"/>
                  </a:cubicBezTo>
                  <a:cubicBezTo>
                    <a:pt x="1952" y="1637"/>
                    <a:pt x="1944" y="1637"/>
                    <a:pt x="1936" y="1637"/>
                  </a:cubicBezTo>
                  <a:cubicBezTo>
                    <a:pt x="1913" y="1628"/>
                    <a:pt x="1905" y="1628"/>
                    <a:pt x="1881" y="1605"/>
                  </a:cubicBezTo>
                  <a:cubicBezTo>
                    <a:pt x="1873" y="1597"/>
                    <a:pt x="1857" y="1589"/>
                    <a:pt x="1849" y="1581"/>
                  </a:cubicBezTo>
                  <a:cubicBezTo>
                    <a:pt x="1834" y="1573"/>
                    <a:pt x="1826" y="1573"/>
                    <a:pt x="1834" y="1557"/>
                  </a:cubicBezTo>
                  <a:cubicBezTo>
                    <a:pt x="1834" y="1542"/>
                    <a:pt x="1857" y="1526"/>
                    <a:pt x="1881" y="1526"/>
                  </a:cubicBezTo>
                  <a:cubicBezTo>
                    <a:pt x="1881" y="1526"/>
                    <a:pt x="1881" y="1526"/>
                    <a:pt x="1889" y="1526"/>
                  </a:cubicBezTo>
                  <a:lnTo>
                    <a:pt x="1897" y="1526"/>
                  </a:lnTo>
                  <a:cubicBezTo>
                    <a:pt x="1913" y="1526"/>
                    <a:pt x="1913" y="1526"/>
                    <a:pt x="1920" y="1526"/>
                  </a:cubicBezTo>
                  <a:lnTo>
                    <a:pt x="1913" y="1526"/>
                  </a:lnTo>
                  <a:cubicBezTo>
                    <a:pt x="1905" y="1526"/>
                    <a:pt x="1897" y="1518"/>
                    <a:pt x="1889" y="1518"/>
                  </a:cubicBezTo>
                  <a:cubicBezTo>
                    <a:pt x="1873" y="1518"/>
                    <a:pt x="1865" y="1518"/>
                    <a:pt x="1857" y="1510"/>
                  </a:cubicBezTo>
                  <a:cubicBezTo>
                    <a:pt x="1857" y="1510"/>
                    <a:pt x="1857" y="1502"/>
                    <a:pt x="1865" y="1502"/>
                  </a:cubicBezTo>
                  <a:cubicBezTo>
                    <a:pt x="1873" y="1478"/>
                    <a:pt x="1889" y="1462"/>
                    <a:pt x="1913" y="1462"/>
                  </a:cubicBezTo>
                  <a:cubicBezTo>
                    <a:pt x="1920" y="1462"/>
                    <a:pt x="1928" y="1462"/>
                    <a:pt x="1936" y="1471"/>
                  </a:cubicBezTo>
                  <a:cubicBezTo>
                    <a:pt x="1944" y="1471"/>
                    <a:pt x="1944" y="1471"/>
                    <a:pt x="1952" y="1471"/>
                  </a:cubicBezTo>
                  <a:lnTo>
                    <a:pt x="1952" y="1471"/>
                  </a:lnTo>
                  <a:cubicBezTo>
                    <a:pt x="1960" y="1455"/>
                    <a:pt x="1960" y="1447"/>
                    <a:pt x="1952" y="1423"/>
                  </a:cubicBezTo>
                  <a:cubicBezTo>
                    <a:pt x="1952" y="1407"/>
                    <a:pt x="1944" y="1407"/>
                    <a:pt x="1936" y="1399"/>
                  </a:cubicBezTo>
                  <a:cubicBezTo>
                    <a:pt x="1928" y="1399"/>
                    <a:pt x="1920" y="1399"/>
                    <a:pt x="1920" y="1384"/>
                  </a:cubicBezTo>
                  <a:cubicBezTo>
                    <a:pt x="1920" y="1375"/>
                    <a:pt x="1920" y="1368"/>
                    <a:pt x="1920" y="1360"/>
                  </a:cubicBezTo>
                  <a:cubicBezTo>
                    <a:pt x="1920" y="1344"/>
                    <a:pt x="1920" y="1328"/>
                    <a:pt x="1913" y="1328"/>
                  </a:cubicBezTo>
                  <a:cubicBezTo>
                    <a:pt x="1913" y="1328"/>
                    <a:pt x="1913" y="1328"/>
                    <a:pt x="1905" y="1328"/>
                  </a:cubicBezTo>
                  <a:cubicBezTo>
                    <a:pt x="1897" y="1328"/>
                    <a:pt x="1881" y="1344"/>
                    <a:pt x="1881" y="1344"/>
                  </a:cubicBezTo>
                  <a:cubicBezTo>
                    <a:pt x="1873" y="1360"/>
                    <a:pt x="1865" y="1391"/>
                    <a:pt x="1865" y="1399"/>
                  </a:cubicBezTo>
                  <a:lnTo>
                    <a:pt x="1865" y="1399"/>
                  </a:lnTo>
                  <a:cubicBezTo>
                    <a:pt x="1865" y="1407"/>
                    <a:pt x="1865" y="1415"/>
                    <a:pt x="1857" y="1423"/>
                  </a:cubicBezTo>
                  <a:lnTo>
                    <a:pt x="1849" y="1423"/>
                  </a:lnTo>
                  <a:cubicBezTo>
                    <a:pt x="1841" y="1423"/>
                    <a:pt x="1834" y="1423"/>
                    <a:pt x="1834" y="1423"/>
                  </a:cubicBezTo>
                  <a:cubicBezTo>
                    <a:pt x="1826" y="1423"/>
                    <a:pt x="1826" y="1423"/>
                    <a:pt x="1826" y="1423"/>
                  </a:cubicBezTo>
                  <a:cubicBezTo>
                    <a:pt x="1818" y="1423"/>
                    <a:pt x="1810" y="1415"/>
                    <a:pt x="1810" y="1399"/>
                  </a:cubicBezTo>
                  <a:cubicBezTo>
                    <a:pt x="1810" y="1391"/>
                    <a:pt x="1802" y="1384"/>
                    <a:pt x="1794" y="1384"/>
                  </a:cubicBezTo>
                  <a:cubicBezTo>
                    <a:pt x="1786" y="1384"/>
                    <a:pt x="1778" y="1384"/>
                    <a:pt x="1778" y="1384"/>
                  </a:cubicBezTo>
                  <a:cubicBezTo>
                    <a:pt x="1778" y="1375"/>
                    <a:pt x="1778" y="1375"/>
                    <a:pt x="1778" y="1368"/>
                  </a:cubicBezTo>
                  <a:cubicBezTo>
                    <a:pt x="1786" y="1360"/>
                    <a:pt x="1794" y="1352"/>
                    <a:pt x="1810" y="1344"/>
                  </a:cubicBezTo>
                  <a:cubicBezTo>
                    <a:pt x="1810" y="1336"/>
                    <a:pt x="1818" y="1336"/>
                    <a:pt x="1818" y="1328"/>
                  </a:cubicBezTo>
                  <a:cubicBezTo>
                    <a:pt x="1826" y="1328"/>
                    <a:pt x="1826" y="1328"/>
                    <a:pt x="1826" y="1320"/>
                  </a:cubicBezTo>
                  <a:cubicBezTo>
                    <a:pt x="1818" y="1320"/>
                    <a:pt x="1810" y="1312"/>
                    <a:pt x="1802" y="1312"/>
                  </a:cubicBezTo>
                  <a:cubicBezTo>
                    <a:pt x="1794" y="1312"/>
                    <a:pt x="1794" y="1312"/>
                    <a:pt x="1786" y="1304"/>
                  </a:cubicBezTo>
                  <a:cubicBezTo>
                    <a:pt x="1778" y="1304"/>
                    <a:pt x="1762" y="1304"/>
                    <a:pt x="1747" y="1304"/>
                  </a:cubicBezTo>
                  <a:cubicBezTo>
                    <a:pt x="1739" y="1304"/>
                    <a:pt x="1731" y="1304"/>
                    <a:pt x="1731" y="1304"/>
                  </a:cubicBezTo>
                  <a:cubicBezTo>
                    <a:pt x="1715" y="1312"/>
                    <a:pt x="1699" y="1336"/>
                    <a:pt x="1699" y="1344"/>
                  </a:cubicBezTo>
                  <a:cubicBezTo>
                    <a:pt x="1699" y="1352"/>
                    <a:pt x="1699" y="1360"/>
                    <a:pt x="1699" y="1360"/>
                  </a:cubicBezTo>
                  <a:cubicBezTo>
                    <a:pt x="1715" y="1368"/>
                    <a:pt x="1739" y="1399"/>
                    <a:pt x="1731" y="1407"/>
                  </a:cubicBezTo>
                  <a:cubicBezTo>
                    <a:pt x="1731" y="1407"/>
                    <a:pt x="1731" y="1407"/>
                    <a:pt x="1723" y="1407"/>
                  </a:cubicBezTo>
                  <a:cubicBezTo>
                    <a:pt x="1723" y="1407"/>
                    <a:pt x="1715" y="1407"/>
                    <a:pt x="1707" y="1407"/>
                  </a:cubicBezTo>
                  <a:cubicBezTo>
                    <a:pt x="1691" y="1399"/>
                    <a:pt x="1675" y="1384"/>
                    <a:pt x="1667" y="1368"/>
                  </a:cubicBezTo>
                  <a:cubicBezTo>
                    <a:pt x="1660" y="1360"/>
                    <a:pt x="1652" y="1352"/>
                    <a:pt x="1644" y="1352"/>
                  </a:cubicBezTo>
                  <a:cubicBezTo>
                    <a:pt x="1636" y="1352"/>
                    <a:pt x="1636" y="1352"/>
                    <a:pt x="1628" y="1352"/>
                  </a:cubicBezTo>
                  <a:cubicBezTo>
                    <a:pt x="1620" y="1352"/>
                    <a:pt x="1620" y="1352"/>
                    <a:pt x="1612" y="1352"/>
                  </a:cubicBezTo>
                  <a:cubicBezTo>
                    <a:pt x="1612" y="1352"/>
                    <a:pt x="1604" y="1352"/>
                    <a:pt x="1596" y="1352"/>
                  </a:cubicBezTo>
                  <a:cubicBezTo>
                    <a:pt x="1588" y="1344"/>
                    <a:pt x="1581" y="1352"/>
                    <a:pt x="1573" y="1352"/>
                  </a:cubicBezTo>
                  <a:cubicBezTo>
                    <a:pt x="1573" y="1352"/>
                    <a:pt x="1565" y="1360"/>
                    <a:pt x="1557" y="1360"/>
                  </a:cubicBezTo>
                  <a:cubicBezTo>
                    <a:pt x="1541" y="1360"/>
                    <a:pt x="1533" y="1352"/>
                    <a:pt x="1533" y="1336"/>
                  </a:cubicBezTo>
                  <a:cubicBezTo>
                    <a:pt x="1525" y="1289"/>
                    <a:pt x="1565" y="1241"/>
                    <a:pt x="1581" y="1225"/>
                  </a:cubicBezTo>
                  <a:cubicBezTo>
                    <a:pt x="1581" y="1225"/>
                    <a:pt x="1581" y="1218"/>
                    <a:pt x="1588" y="1218"/>
                  </a:cubicBezTo>
                  <a:cubicBezTo>
                    <a:pt x="1588" y="1210"/>
                    <a:pt x="1588" y="1210"/>
                    <a:pt x="1588" y="1202"/>
                  </a:cubicBezTo>
                  <a:lnTo>
                    <a:pt x="1588" y="1194"/>
                  </a:lnTo>
                  <a:lnTo>
                    <a:pt x="1596" y="1194"/>
                  </a:lnTo>
                  <a:cubicBezTo>
                    <a:pt x="1596" y="1194"/>
                    <a:pt x="1604" y="1194"/>
                    <a:pt x="1628" y="1210"/>
                  </a:cubicBezTo>
                  <a:cubicBezTo>
                    <a:pt x="1652" y="1218"/>
                    <a:pt x="1667" y="1225"/>
                    <a:pt x="1667" y="1233"/>
                  </a:cubicBezTo>
                  <a:cubicBezTo>
                    <a:pt x="1675" y="1233"/>
                    <a:pt x="1683" y="1241"/>
                    <a:pt x="1715" y="1249"/>
                  </a:cubicBezTo>
                  <a:cubicBezTo>
                    <a:pt x="1739" y="1257"/>
                    <a:pt x="1747" y="1265"/>
                    <a:pt x="1754" y="1273"/>
                  </a:cubicBezTo>
                  <a:cubicBezTo>
                    <a:pt x="1770" y="1273"/>
                    <a:pt x="1770" y="1281"/>
                    <a:pt x="1794" y="1281"/>
                  </a:cubicBezTo>
                  <a:cubicBezTo>
                    <a:pt x="1802" y="1289"/>
                    <a:pt x="1802" y="1289"/>
                    <a:pt x="1802" y="1289"/>
                  </a:cubicBezTo>
                  <a:cubicBezTo>
                    <a:pt x="1826" y="1289"/>
                    <a:pt x="1841" y="1297"/>
                    <a:pt x="1857" y="1289"/>
                  </a:cubicBezTo>
                  <a:cubicBezTo>
                    <a:pt x="1865" y="1289"/>
                    <a:pt x="1873" y="1289"/>
                    <a:pt x="1881" y="1289"/>
                  </a:cubicBezTo>
                  <a:cubicBezTo>
                    <a:pt x="1881" y="1289"/>
                    <a:pt x="1881" y="1289"/>
                    <a:pt x="1889" y="1289"/>
                  </a:cubicBezTo>
                  <a:cubicBezTo>
                    <a:pt x="1889" y="1281"/>
                    <a:pt x="1881" y="1281"/>
                    <a:pt x="1873" y="1273"/>
                  </a:cubicBezTo>
                  <a:cubicBezTo>
                    <a:pt x="1857" y="1241"/>
                    <a:pt x="1818" y="1186"/>
                    <a:pt x="1810" y="1162"/>
                  </a:cubicBezTo>
                  <a:cubicBezTo>
                    <a:pt x="1802" y="1138"/>
                    <a:pt x="1794" y="1131"/>
                    <a:pt x="1778" y="1123"/>
                  </a:cubicBezTo>
                  <a:cubicBezTo>
                    <a:pt x="1770" y="1107"/>
                    <a:pt x="1754" y="1099"/>
                    <a:pt x="1739" y="1067"/>
                  </a:cubicBezTo>
                  <a:cubicBezTo>
                    <a:pt x="1691" y="1012"/>
                    <a:pt x="1747" y="957"/>
                    <a:pt x="1770" y="941"/>
                  </a:cubicBezTo>
                  <a:lnTo>
                    <a:pt x="1770" y="941"/>
                  </a:lnTo>
                  <a:cubicBezTo>
                    <a:pt x="1778" y="933"/>
                    <a:pt x="1770" y="933"/>
                    <a:pt x="1770" y="933"/>
                  </a:cubicBezTo>
                  <a:cubicBezTo>
                    <a:pt x="1770" y="925"/>
                    <a:pt x="1762" y="917"/>
                    <a:pt x="1747" y="917"/>
                  </a:cubicBezTo>
                  <a:cubicBezTo>
                    <a:pt x="1731" y="917"/>
                    <a:pt x="1098" y="957"/>
                    <a:pt x="1027" y="957"/>
                  </a:cubicBezTo>
                  <a:cubicBezTo>
                    <a:pt x="1019" y="957"/>
                    <a:pt x="1019" y="957"/>
                    <a:pt x="1019" y="957"/>
                  </a:cubicBezTo>
                  <a:cubicBezTo>
                    <a:pt x="1003" y="957"/>
                    <a:pt x="1003" y="949"/>
                    <a:pt x="1003" y="949"/>
                  </a:cubicBezTo>
                  <a:cubicBezTo>
                    <a:pt x="995" y="941"/>
                    <a:pt x="1003" y="941"/>
                    <a:pt x="1003" y="933"/>
                  </a:cubicBezTo>
                  <a:lnTo>
                    <a:pt x="1003" y="933"/>
                  </a:lnTo>
                  <a:cubicBezTo>
                    <a:pt x="1011" y="925"/>
                    <a:pt x="1003" y="901"/>
                    <a:pt x="988" y="885"/>
                  </a:cubicBezTo>
                  <a:cubicBezTo>
                    <a:pt x="988" y="878"/>
                    <a:pt x="980" y="870"/>
                    <a:pt x="988" y="862"/>
                  </a:cubicBezTo>
                  <a:cubicBezTo>
                    <a:pt x="988" y="846"/>
                    <a:pt x="1003" y="838"/>
                    <a:pt x="1011" y="838"/>
                  </a:cubicBezTo>
                  <a:cubicBezTo>
                    <a:pt x="1019" y="838"/>
                    <a:pt x="1019" y="830"/>
                    <a:pt x="1019" y="830"/>
                  </a:cubicBezTo>
                  <a:cubicBezTo>
                    <a:pt x="1027" y="814"/>
                    <a:pt x="1019" y="783"/>
                    <a:pt x="1019" y="775"/>
                  </a:cubicBezTo>
                  <a:cubicBezTo>
                    <a:pt x="1011" y="767"/>
                    <a:pt x="1011" y="759"/>
                    <a:pt x="1019" y="751"/>
                  </a:cubicBezTo>
                  <a:cubicBezTo>
                    <a:pt x="1019" y="743"/>
                    <a:pt x="1027" y="735"/>
                    <a:pt x="1035" y="735"/>
                  </a:cubicBezTo>
                  <a:cubicBezTo>
                    <a:pt x="1043" y="735"/>
                    <a:pt x="1035" y="712"/>
                    <a:pt x="1035" y="696"/>
                  </a:cubicBezTo>
                  <a:cubicBezTo>
                    <a:pt x="1035" y="688"/>
                    <a:pt x="1035" y="680"/>
                    <a:pt x="1035" y="672"/>
                  </a:cubicBezTo>
                  <a:cubicBezTo>
                    <a:pt x="1035" y="656"/>
                    <a:pt x="1059" y="648"/>
                    <a:pt x="1075" y="648"/>
                  </a:cubicBezTo>
                  <a:lnTo>
                    <a:pt x="1083" y="648"/>
                  </a:lnTo>
                  <a:cubicBezTo>
                    <a:pt x="1083" y="648"/>
                    <a:pt x="1083" y="640"/>
                    <a:pt x="1083" y="632"/>
                  </a:cubicBezTo>
                  <a:cubicBezTo>
                    <a:pt x="1083" y="625"/>
                    <a:pt x="1075" y="617"/>
                    <a:pt x="1075" y="609"/>
                  </a:cubicBezTo>
                  <a:cubicBezTo>
                    <a:pt x="1075" y="601"/>
                    <a:pt x="1075" y="593"/>
                    <a:pt x="1083" y="593"/>
                  </a:cubicBezTo>
                  <a:cubicBezTo>
                    <a:pt x="1083" y="585"/>
                    <a:pt x="1098" y="585"/>
                    <a:pt x="1106" y="585"/>
                  </a:cubicBezTo>
                  <a:cubicBezTo>
                    <a:pt x="1106" y="585"/>
                    <a:pt x="1106" y="585"/>
                    <a:pt x="1114" y="585"/>
                  </a:cubicBezTo>
                  <a:cubicBezTo>
                    <a:pt x="1122" y="585"/>
                    <a:pt x="1122" y="569"/>
                    <a:pt x="1114" y="545"/>
                  </a:cubicBezTo>
                  <a:cubicBezTo>
                    <a:pt x="1106" y="522"/>
                    <a:pt x="1122" y="522"/>
                    <a:pt x="1138" y="514"/>
                  </a:cubicBezTo>
                  <a:lnTo>
                    <a:pt x="1146" y="514"/>
                  </a:lnTo>
                  <a:cubicBezTo>
                    <a:pt x="1161" y="506"/>
                    <a:pt x="1193" y="443"/>
                    <a:pt x="1201" y="419"/>
                  </a:cubicBezTo>
                  <a:cubicBezTo>
                    <a:pt x="1201" y="403"/>
                    <a:pt x="1201" y="403"/>
                    <a:pt x="1185" y="395"/>
                  </a:cubicBezTo>
                  <a:cubicBezTo>
                    <a:pt x="1177" y="395"/>
                    <a:pt x="1161" y="387"/>
                    <a:pt x="1146" y="380"/>
                  </a:cubicBezTo>
                  <a:cubicBezTo>
                    <a:pt x="1146" y="380"/>
                    <a:pt x="1130" y="372"/>
                    <a:pt x="1138" y="364"/>
                  </a:cubicBezTo>
                  <a:cubicBezTo>
                    <a:pt x="1138" y="348"/>
                    <a:pt x="1170" y="340"/>
                    <a:pt x="1217" y="332"/>
                  </a:cubicBezTo>
                  <a:cubicBezTo>
                    <a:pt x="1225" y="332"/>
                    <a:pt x="1233" y="324"/>
                    <a:pt x="1233" y="324"/>
                  </a:cubicBezTo>
                  <a:cubicBezTo>
                    <a:pt x="1241" y="324"/>
                    <a:pt x="1241" y="324"/>
                    <a:pt x="1241" y="324"/>
                  </a:cubicBezTo>
                  <a:cubicBezTo>
                    <a:pt x="1241" y="316"/>
                    <a:pt x="1233" y="301"/>
                    <a:pt x="1201" y="292"/>
                  </a:cubicBezTo>
                  <a:cubicBezTo>
                    <a:pt x="1185" y="285"/>
                    <a:pt x="1177" y="277"/>
                    <a:pt x="1177" y="277"/>
                  </a:cubicBezTo>
                  <a:cubicBezTo>
                    <a:pt x="1177" y="269"/>
                    <a:pt x="1177" y="261"/>
                    <a:pt x="1185" y="261"/>
                  </a:cubicBezTo>
                  <a:cubicBezTo>
                    <a:pt x="1185" y="253"/>
                    <a:pt x="1185" y="253"/>
                    <a:pt x="1193" y="245"/>
                  </a:cubicBezTo>
                  <a:cubicBezTo>
                    <a:pt x="1193" y="229"/>
                    <a:pt x="1185" y="214"/>
                    <a:pt x="1177" y="214"/>
                  </a:cubicBezTo>
                  <a:cubicBezTo>
                    <a:pt x="1146" y="214"/>
                    <a:pt x="1146" y="182"/>
                    <a:pt x="1146" y="158"/>
                  </a:cubicBezTo>
                  <a:cubicBezTo>
                    <a:pt x="1146" y="150"/>
                    <a:pt x="1146" y="134"/>
                    <a:pt x="1146" y="127"/>
                  </a:cubicBezTo>
                  <a:cubicBezTo>
                    <a:pt x="1130" y="119"/>
                    <a:pt x="1146" y="103"/>
                    <a:pt x="1154" y="87"/>
                  </a:cubicBezTo>
                  <a:cubicBezTo>
                    <a:pt x="1161" y="79"/>
                    <a:pt x="1161" y="63"/>
                    <a:pt x="1161" y="55"/>
                  </a:cubicBezTo>
                  <a:lnTo>
                    <a:pt x="1154" y="48"/>
                  </a:lnTo>
                  <a:cubicBezTo>
                    <a:pt x="1146" y="40"/>
                    <a:pt x="1138" y="32"/>
                    <a:pt x="1138" y="8"/>
                  </a:cubicBezTo>
                  <a:cubicBezTo>
                    <a:pt x="7" y="40"/>
                    <a:pt x="7" y="40"/>
                    <a:pt x="7" y="40"/>
                  </a:cubicBezTo>
                  <a:cubicBezTo>
                    <a:pt x="15" y="522"/>
                    <a:pt x="15" y="522"/>
                    <a:pt x="15" y="522"/>
                  </a:cubicBezTo>
                  <a:cubicBezTo>
                    <a:pt x="23" y="530"/>
                    <a:pt x="47" y="545"/>
                    <a:pt x="63" y="561"/>
                  </a:cubicBezTo>
                  <a:cubicBezTo>
                    <a:pt x="63" y="569"/>
                    <a:pt x="71" y="577"/>
                    <a:pt x="78" y="585"/>
                  </a:cubicBezTo>
                  <a:cubicBezTo>
                    <a:pt x="94" y="601"/>
                    <a:pt x="110" y="617"/>
                    <a:pt x="118" y="640"/>
                  </a:cubicBezTo>
                  <a:cubicBezTo>
                    <a:pt x="126" y="664"/>
                    <a:pt x="126" y="680"/>
                    <a:pt x="118" y="688"/>
                  </a:cubicBezTo>
                  <a:cubicBezTo>
                    <a:pt x="118" y="696"/>
                    <a:pt x="118" y="704"/>
                    <a:pt x="110" y="712"/>
                  </a:cubicBezTo>
                  <a:cubicBezTo>
                    <a:pt x="110" y="727"/>
                    <a:pt x="118" y="727"/>
                    <a:pt x="126" y="735"/>
                  </a:cubicBezTo>
                  <a:cubicBezTo>
                    <a:pt x="134" y="735"/>
                    <a:pt x="134" y="735"/>
                    <a:pt x="142" y="743"/>
                  </a:cubicBezTo>
                  <a:cubicBezTo>
                    <a:pt x="158" y="759"/>
                    <a:pt x="181" y="783"/>
                    <a:pt x="173" y="830"/>
                  </a:cubicBezTo>
                  <a:cubicBezTo>
                    <a:pt x="173" y="854"/>
                    <a:pt x="181" y="854"/>
                    <a:pt x="189" y="862"/>
                  </a:cubicBezTo>
                  <a:cubicBezTo>
                    <a:pt x="197" y="862"/>
                    <a:pt x="213" y="862"/>
                    <a:pt x="221" y="878"/>
                  </a:cubicBezTo>
                  <a:cubicBezTo>
                    <a:pt x="237" y="909"/>
                    <a:pt x="237" y="949"/>
                    <a:pt x="237" y="972"/>
                  </a:cubicBezTo>
                  <a:cubicBezTo>
                    <a:pt x="229" y="996"/>
                    <a:pt x="229" y="1012"/>
                    <a:pt x="229" y="1028"/>
                  </a:cubicBezTo>
                  <a:cubicBezTo>
                    <a:pt x="229" y="1036"/>
                    <a:pt x="229" y="1036"/>
                    <a:pt x="237" y="1036"/>
                  </a:cubicBezTo>
                  <a:cubicBezTo>
                    <a:pt x="237" y="1051"/>
                    <a:pt x="237" y="1083"/>
                    <a:pt x="213" y="1131"/>
                  </a:cubicBezTo>
                  <a:cubicBezTo>
                    <a:pt x="205" y="1154"/>
                    <a:pt x="197" y="1154"/>
                    <a:pt x="181" y="1162"/>
                  </a:cubicBezTo>
                  <a:cubicBezTo>
                    <a:pt x="181" y="1170"/>
                    <a:pt x="173" y="1170"/>
                    <a:pt x="165" y="1186"/>
                  </a:cubicBezTo>
                  <a:cubicBezTo>
                    <a:pt x="158" y="1194"/>
                    <a:pt x="158" y="1194"/>
                    <a:pt x="158" y="1194"/>
                  </a:cubicBezTo>
                  <a:cubicBezTo>
                    <a:pt x="158" y="1202"/>
                    <a:pt x="158" y="1202"/>
                    <a:pt x="165" y="1202"/>
                  </a:cubicBezTo>
                  <a:cubicBezTo>
                    <a:pt x="173" y="1202"/>
                    <a:pt x="181" y="1210"/>
                    <a:pt x="181" y="1218"/>
                  </a:cubicBezTo>
                  <a:cubicBezTo>
                    <a:pt x="189" y="1225"/>
                    <a:pt x="189" y="1241"/>
                    <a:pt x="189" y="1249"/>
                  </a:cubicBezTo>
                  <a:cubicBezTo>
                    <a:pt x="181" y="1257"/>
                    <a:pt x="181" y="1257"/>
                    <a:pt x="173" y="1257"/>
                  </a:cubicBezTo>
                  <a:cubicBezTo>
                    <a:pt x="173" y="1257"/>
                    <a:pt x="165" y="1281"/>
                    <a:pt x="158" y="1289"/>
                  </a:cubicBezTo>
                  <a:cubicBezTo>
                    <a:pt x="158" y="1297"/>
                    <a:pt x="158" y="1297"/>
                    <a:pt x="158" y="1297"/>
                  </a:cubicBezTo>
                  <a:cubicBezTo>
                    <a:pt x="158" y="1312"/>
                    <a:pt x="165" y="1320"/>
                    <a:pt x="173" y="1336"/>
                  </a:cubicBezTo>
                  <a:cubicBezTo>
                    <a:pt x="173" y="1336"/>
                    <a:pt x="173" y="1344"/>
                    <a:pt x="181" y="1344"/>
                  </a:cubicBezTo>
                  <a:cubicBezTo>
                    <a:pt x="189" y="1368"/>
                    <a:pt x="189" y="1384"/>
                    <a:pt x="189" y="1399"/>
                  </a:cubicBezTo>
                  <a:lnTo>
                    <a:pt x="189" y="1407"/>
                  </a:lnTo>
                  <a:cubicBezTo>
                    <a:pt x="189" y="1423"/>
                    <a:pt x="181" y="1423"/>
                    <a:pt x="173" y="1431"/>
                  </a:cubicBezTo>
                  <a:cubicBezTo>
                    <a:pt x="173" y="1431"/>
                    <a:pt x="165" y="1431"/>
                    <a:pt x="165" y="1439"/>
                  </a:cubicBezTo>
                  <a:cubicBezTo>
                    <a:pt x="158" y="1447"/>
                    <a:pt x="158" y="1455"/>
                    <a:pt x="158" y="1462"/>
                  </a:cubicBezTo>
                  <a:cubicBezTo>
                    <a:pt x="158" y="1478"/>
                    <a:pt x="150" y="1486"/>
                    <a:pt x="142" y="1502"/>
                  </a:cubicBezTo>
                  <a:cubicBezTo>
                    <a:pt x="118" y="1518"/>
                    <a:pt x="110" y="1534"/>
                    <a:pt x="102" y="1549"/>
                  </a:cubicBezTo>
                  <a:cubicBezTo>
                    <a:pt x="94" y="1557"/>
                    <a:pt x="102" y="1565"/>
                    <a:pt x="110" y="1573"/>
                  </a:cubicBezTo>
                  <a:lnTo>
                    <a:pt x="110" y="1573"/>
                  </a:lnTo>
                  <a:cubicBezTo>
                    <a:pt x="126" y="1581"/>
                    <a:pt x="126" y="1589"/>
                    <a:pt x="134" y="1589"/>
                  </a:cubicBezTo>
                  <a:cubicBezTo>
                    <a:pt x="134" y="1589"/>
                    <a:pt x="142" y="1589"/>
                    <a:pt x="150" y="1581"/>
                  </a:cubicBezTo>
                  <a:cubicBezTo>
                    <a:pt x="158" y="1573"/>
                    <a:pt x="181" y="1565"/>
                    <a:pt x="213" y="1565"/>
                  </a:cubicBezTo>
                  <a:cubicBezTo>
                    <a:pt x="229" y="1565"/>
                    <a:pt x="244" y="1565"/>
                    <a:pt x="253" y="1565"/>
                  </a:cubicBezTo>
                  <a:cubicBezTo>
                    <a:pt x="284" y="1565"/>
                    <a:pt x="316" y="1565"/>
                    <a:pt x="316" y="1557"/>
                  </a:cubicBezTo>
                  <a:cubicBezTo>
                    <a:pt x="324" y="1542"/>
                    <a:pt x="308" y="1518"/>
                    <a:pt x="308" y="1510"/>
                  </a:cubicBezTo>
                  <a:cubicBezTo>
                    <a:pt x="300" y="1510"/>
                    <a:pt x="300" y="1510"/>
                    <a:pt x="300" y="1510"/>
                  </a:cubicBezTo>
                  <a:cubicBezTo>
                    <a:pt x="300" y="1502"/>
                    <a:pt x="308" y="1502"/>
                    <a:pt x="308" y="1502"/>
                  </a:cubicBezTo>
                  <a:cubicBezTo>
                    <a:pt x="316" y="1502"/>
                    <a:pt x="324" y="1502"/>
                    <a:pt x="324" y="1494"/>
                  </a:cubicBezTo>
                  <a:cubicBezTo>
                    <a:pt x="324" y="1486"/>
                    <a:pt x="324" y="1478"/>
                    <a:pt x="324" y="1478"/>
                  </a:cubicBezTo>
                  <a:cubicBezTo>
                    <a:pt x="324" y="1471"/>
                    <a:pt x="324" y="1462"/>
                    <a:pt x="324" y="1455"/>
                  </a:cubicBezTo>
                  <a:cubicBezTo>
                    <a:pt x="324" y="1447"/>
                    <a:pt x="324" y="1447"/>
                    <a:pt x="324" y="1439"/>
                  </a:cubicBezTo>
                  <a:cubicBezTo>
                    <a:pt x="331" y="1431"/>
                    <a:pt x="331" y="1423"/>
                    <a:pt x="339" y="1423"/>
                  </a:cubicBezTo>
                  <a:cubicBezTo>
                    <a:pt x="347" y="1423"/>
                    <a:pt x="347" y="1423"/>
                    <a:pt x="355" y="1431"/>
                  </a:cubicBezTo>
                  <a:cubicBezTo>
                    <a:pt x="355" y="1455"/>
                    <a:pt x="363" y="1462"/>
                    <a:pt x="371" y="1471"/>
                  </a:cubicBezTo>
                  <a:cubicBezTo>
                    <a:pt x="371" y="1471"/>
                    <a:pt x="371" y="1471"/>
                    <a:pt x="379" y="1478"/>
                  </a:cubicBezTo>
                  <a:cubicBezTo>
                    <a:pt x="379" y="1478"/>
                    <a:pt x="379" y="1486"/>
                    <a:pt x="379" y="1494"/>
                  </a:cubicBezTo>
                  <a:cubicBezTo>
                    <a:pt x="371" y="1502"/>
                    <a:pt x="371" y="1502"/>
                    <a:pt x="363" y="1502"/>
                  </a:cubicBezTo>
                  <a:cubicBezTo>
                    <a:pt x="355" y="1502"/>
                    <a:pt x="355" y="1502"/>
                    <a:pt x="355" y="1502"/>
                  </a:cubicBezTo>
                  <a:cubicBezTo>
                    <a:pt x="347" y="1510"/>
                    <a:pt x="339" y="1510"/>
                    <a:pt x="339" y="1510"/>
                  </a:cubicBezTo>
                  <a:cubicBezTo>
                    <a:pt x="339" y="1510"/>
                    <a:pt x="339" y="1518"/>
                    <a:pt x="339" y="1526"/>
                  </a:cubicBezTo>
                  <a:cubicBezTo>
                    <a:pt x="347" y="1534"/>
                    <a:pt x="347" y="1542"/>
                    <a:pt x="347" y="1549"/>
                  </a:cubicBezTo>
                  <a:cubicBezTo>
                    <a:pt x="347" y="1549"/>
                    <a:pt x="347" y="1549"/>
                    <a:pt x="355" y="1549"/>
                  </a:cubicBezTo>
                  <a:cubicBezTo>
                    <a:pt x="379" y="1557"/>
                    <a:pt x="561" y="1605"/>
                    <a:pt x="592" y="1621"/>
                  </a:cubicBezTo>
                  <a:cubicBezTo>
                    <a:pt x="608" y="1637"/>
                    <a:pt x="671" y="1644"/>
                    <a:pt x="727" y="1644"/>
                  </a:cubicBezTo>
                  <a:cubicBezTo>
                    <a:pt x="782" y="1644"/>
                    <a:pt x="821" y="1637"/>
                    <a:pt x="837" y="1621"/>
                  </a:cubicBezTo>
                  <a:cubicBezTo>
                    <a:pt x="845" y="1613"/>
                    <a:pt x="845" y="1605"/>
                    <a:pt x="845" y="1597"/>
                  </a:cubicBezTo>
                  <a:cubicBezTo>
                    <a:pt x="837" y="1557"/>
                    <a:pt x="821" y="1557"/>
                    <a:pt x="821" y="1549"/>
                  </a:cubicBezTo>
                  <a:cubicBezTo>
                    <a:pt x="814" y="1549"/>
                    <a:pt x="814" y="1549"/>
                    <a:pt x="814" y="1549"/>
                  </a:cubicBezTo>
                  <a:cubicBezTo>
                    <a:pt x="814" y="1542"/>
                    <a:pt x="814" y="1542"/>
                    <a:pt x="821" y="1542"/>
                  </a:cubicBezTo>
                  <a:cubicBezTo>
                    <a:pt x="821" y="1542"/>
                    <a:pt x="830" y="1542"/>
                    <a:pt x="830" y="1534"/>
                  </a:cubicBezTo>
                  <a:cubicBezTo>
                    <a:pt x="853" y="1526"/>
                    <a:pt x="861" y="1526"/>
                    <a:pt x="869" y="1526"/>
                  </a:cubicBezTo>
                  <a:cubicBezTo>
                    <a:pt x="869" y="1526"/>
                    <a:pt x="877" y="1526"/>
                    <a:pt x="885" y="1518"/>
                  </a:cubicBezTo>
                  <a:cubicBezTo>
                    <a:pt x="893" y="1510"/>
                    <a:pt x="908" y="1502"/>
                    <a:pt x="924" y="1502"/>
                  </a:cubicBezTo>
                  <a:cubicBezTo>
                    <a:pt x="932" y="1502"/>
                    <a:pt x="940" y="1502"/>
                    <a:pt x="940" y="1518"/>
                  </a:cubicBezTo>
                  <a:cubicBezTo>
                    <a:pt x="940" y="1534"/>
                    <a:pt x="940" y="1557"/>
                    <a:pt x="948" y="1557"/>
                  </a:cubicBezTo>
                  <a:lnTo>
                    <a:pt x="956" y="1557"/>
                  </a:lnTo>
                  <a:cubicBezTo>
                    <a:pt x="964" y="1549"/>
                    <a:pt x="972" y="1542"/>
                    <a:pt x="972" y="1534"/>
                  </a:cubicBezTo>
                  <a:cubicBezTo>
                    <a:pt x="972" y="1526"/>
                    <a:pt x="980" y="1526"/>
                    <a:pt x="980" y="1526"/>
                  </a:cubicBezTo>
                  <a:cubicBezTo>
                    <a:pt x="988" y="1526"/>
                    <a:pt x="995" y="1526"/>
                    <a:pt x="1003" y="1534"/>
                  </a:cubicBezTo>
                  <a:cubicBezTo>
                    <a:pt x="1011" y="1534"/>
                    <a:pt x="1019" y="1542"/>
                    <a:pt x="1019" y="1542"/>
                  </a:cubicBezTo>
                  <a:cubicBezTo>
                    <a:pt x="1043" y="1557"/>
                    <a:pt x="1051" y="1565"/>
                    <a:pt x="1059" y="1589"/>
                  </a:cubicBezTo>
                  <a:cubicBezTo>
                    <a:pt x="1067" y="1621"/>
                    <a:pt x="1067" y="1628"/>
                    <a:pt x="1090" y="1628"/>
                  </a:cubicBezTo>
                  <a:cubicBezTo>
                    <a:pt x="1114" y="1628"/>
                    <a:pt x="1161" y="1644"/>
                    <a:pt x="1177" y="1652"/>
                  </a:cubicBezTo>
                  <a:cubicBezTo>
                    <a:pt x="1193" y="1660"/>
                    <a:pt x="1201" y="1660"/>
                    <a:pt x="1217" y="1676"/>
                  </a:cubicBezTo>
                  <a:cubicBezTo>
                    <a:pt x="1233" y="1684"/>
                    <a:pt x="1233" y="1692"/>
                    <a:pt x="1233" y="1700"/>
                  </a:cubicBezTo>
                  <a:cubicBezTo>
                    <a:pt x="1225" y="1708"/>
                    <a:pt x="1217" y="1715"/>
                    <a:pt x="1209" y="1715"/>
                  </a:cubicBezTo>
                  <a:cubicBezTo>
                    <a:pt x="1193" y="1715"/>
                    <a:pt x="1177" y="1715"/>
                    <a:pt x="1177" y="1715"/>
                  </a:cubicBezTo>
                  <a:cubicBezTo>
                    <a:pt x="1177" y="1724"/>
                    <a:pt x="1177" y="1724"/>
                    <a:pt x="1177" y="1731"/>
                  </a:cubicBezTo>
                  <a:cubicBezTo>
                    <a:pt x="1177" y="1731"/>
                    <a:pt x="1177" y="1739"/>
                    <a:pt x="1185" y="1739"/>
                  </a:cubicBezTo>
                  <a:cubicBezTo>
                    <a:pt x="1193" y="1755"/>
                    <a:pt x="1193" y="1763"/>
                    <a:pt x="1217" y="1771"/>
                  </a:cubicBezTo>
                  <a:cubicBezTo>
                    <a:pt x="1225" y="1771"/>
                    <a:pt x="1241" y="1771"/>
                    <a:pt x="1248" y="1771"/>
                  </a:cubicBezTo>
                  <a:lnTo>
                    <a:pt x="1256" y="1763"/>
                  </a:lnTo>
                  <a:cubicBezTo>
                    <a:pt x="1264" y="1763"/>
                    <a:pt x="1272" y="1771"/>
                    <a:pt x="1288" y="1771"/>
                  </a:cubicBezTo>
                  <a:cubicBezTo>
                    <a:pt x="1304" y="1779"/>
                    <a:pt x="1304" y="1779"/>
                    <a:pt x="1312" y="1787"/>
                  </a:cubicBezTo>
                  <a:cubicBezTo>
                    <a:pt x="1312" y="1795"/>
                    <a:pt x="1320" y="1795"/>
                    <a:pt x="1343" y="1802"/>
                  </a:cubicBezTo>
                  <a:cubicBezTo>
                    <a:pt x="1359" y="1802"/>
                    <a:pt x="1391" y="1810"/>
                    <a:pt x="1414" y="1810"/>
                  </a:cubicBezTo>
                  <a:cubicBezTo>
                    <a:pt x="1438" y="1810"/>
                    <a:pt x="1454" y="1802"/>
                    <a:pt x="1454" y="1795"/>
                  </a:cubicBezTo>
                  <a:cubicBezTo>
                    <a:pt x="1462" y="1787"/>
                    <a:pt x="1462" y="1771"/>
                    <a:pt x="1454" y="1763"/>
                  </a:cubicBezTo>
                  <a:cubicBezTo>
                    <a:pt x="1454" y="1747"/>
                    <a:pt x="1454" y="1739"/>
                    <a:pt x="1462" y="1731"/>
                  </a:cubicBezTo>
                  <a:cubicBezTo>
                    <a:pt x="1478" y="1715"/>
                    <a:pt x="1501" y="1715"/>
                    <a:pt x="1517" y="1715"/>
                  </a:cubicBezTo>
                  <a:cubicBezTo>
                    <a:pt x="1533" y="1715"/>
                    <a:pt x="1557" y="1715"/>
                    <a:pt x="1565" y="1724"/>
                  </a:cubicBezTo>
                  <a:cubicBezTo>
                    <a:pt x="1565" y="1731"/>
                    <a:pt x="1573" y="1739"/>
                    <a:pt x="1581" y="1739"/>
                  </a:cubicBezTo>
                  <a:lnTo>
                    <a:pt x="1588" y="1739"/>
                  </a:lnTo>
                  <a:cubicBezTo>
                    <a:pt x="1596" y="1731"/>
                    <a:pt x="1604" y="1731"/>
                    <a:pt x="1604" y="1731"/>
                  </a:cubicBezTo>
                  <a:cubicBezTo>
                    <a:pt x="1612" y="1731"/>
                    <a:pt x="1612" y="1731"/>
                    <a:pt x="1612" y="1731"/>
                  </a:cubicBezTo>
                  <a:cubicBezTo>
                    <a:pt x="1612" y="1739"/>
                    <a:pt x="1620" y="1739"/>
                    <a:pt x="1612" y="1755"/>
                  </a:cubicBezTo>
                  <a:cubicBezTo>
                    <a:pt x="1612" y="1755"/>
                    <a:pt x="1612" y="1763"/>
                    <a:pt x="1612" y="1771"/>
                  </a:cubicBezTo>
                  <a:cubicBezTo>
                    <a:pt x="1604" y="1779"/>
                    <a:pt x="1604" y="1787"/>
                    <a:pt x="1604" y="1795"/>
                  </a:cubicBezTo>
                  <a:cubicBezTo>
                    <a:pt x="1612" y="1795"/>
                    <a:pt x="1612" y="1795"/>
                    <a:pt x="1620" y="1802"/>
                  </a:cubicBezTo>
                  <a:cubicBezTo>
                    <a:pt x="1620" y="1802"/>
                    <a:pt x="1628" y="1802"/>
                    <a:pt x="1636" y="1802"/>
                  </a:cubicBezTo>
                  <a:cubicBezTo>
                    <a:pt x="1644" y="1810"/>
                    <a:pt x="1652" y="1810"/>
                    <a:pt x="1660" y="1810"/>
                  </a:cubicBezTo>
                  <a:cubicBezTo>
                    <a:pt x="1667" y="1810"/>
                    <a:pt x="1675" y="1810"/>
                    <a:pt x="1675" y="1787"/>
                  </a:cubicBezTo>
                  <a:cubicBezTo>
                    <a:pt x="1683" y="1779"/>
                    <a:pt x="1683" y="1763"/>
                    <a:pt x="1683" y="1755"/>
                  </a:cubicBezTo>
                  <a:cubicBezTo>
                    <a:pt x="1683" y="1731"/>
                    <a:pt x="1691" y="1715"/>
                    <a:pt x="1699" y="1708"/>
                  </a:cubicBezTo>
                  <a:lnTo>
                    <a:pt x="1699" y="1708"/>
                  </a:lnTo>
                  <a:cubicBezTo>
                    <a:pt x="1707" y="1692"/>
                    <a:pt x="1707" y="1692"/>
                    <a:pt x="1699" y="1668"/>
                  </a:cubicBezTo>
                  <a:cubicBezTo>
                    <a:pt x="1691" y="1652"/>
                    <a:pt x="1691" y="1652"/>
                    <a:pt x="1675" y="1644"/>
                  </a:cubicBezTo>
                  <a:cubicBezTo>
                    <a:pt x="1675" y="1644"/>
                    <a:pt x="1667" y="1637"/>
                    <a:pt x="1660" y="1637"/>
                  </a:cubicBezTo>
                  <a:cubicBezTo>
                    <a:pt x="1636" y="1621"/>
                    <a:pt x="1612" y="1597"/>
                    <a:pt x="1620" y="1589"/>
                  </a:cubicBezTo>
                  <a:cubicBezTo>
                    <a:pt x="1620" y="1581"/>
                    <a:pt x="1620" y="1581"/>
                    <a:pt x="1628" y="1581"/>
                  </a:cubicBezTo>
                  <a:cubicBezTo>
                    <a:pt x="1628" y="1581"/>
                    <a:pt x="1628" y="1581"/>
                    <a:pt x="1636" y="1581"/>
                  </a:cubicBezTo>
                  <a:cubicBezTo>
                    <a:pt x="1652" y="1581"/>
                    <a:pt x="1652" y="1589"/>
                    <a:pt x="1667" y="1589"/>
                  </a:cubicBezTo>
                  <a:cubicBezTo>
                    <a:pt x="1675" y="1597"/>
                    <a:pt x="1683" y="1597"/>
                    <a:pt x="1691" y="1605"/>
                  </a:cubicBezTo>
                  <a:cubicBezTo>
                    <a:pt x="1715" y="1605"/>
                    <a:pt x="1731" y="1613"/>
                    <a:pt x="1739" y="1613"/>
                  </a:cubicBezTo>
                  <a:cubicBezTo>
                    <a:pt x="1754" y="1621"/>
                    <a:pt x="1770" y="1621"/>
                    <a:pt x="1778" y="1628"/>
                  </a:cubicBezTo>
                  <a:cubicBezTo>
                    <a:pt x="1794" y="1637"/>
                    <a:pt x="1810" y="1652"/>
                    <a:pt x="1810" y="1660"/>
                  </a:cubicBezTo>
                  <a:cubicBezTo>
                    <a:pt x="1810" y="1668"/>
                    <a:pt x="1810" y="1668"/>
                    <a:pt x="1802" y="1676"/>
                  </a:cubicBezTo>
                  <a:cubicBezTo>
                    <a:pt x="1786" y="1676"/>
                    <a:pt x="1786" y="1676"/>
                    <a:pt x="1786" y="1676"/>
                  </a:cubicBezTo>
                  <a:cubicBezTo>
                    <a:pt x="1786" y="1676"/>
                    <a:pt x="1786" y="1684"/>
                    <a:pt x="1794" y="1684"/>
                  </a:cubicBezTo>
                  <a:cubicBezTo>
                    <a:pt x="1802" y="1684"/>
                    <a:pt x="1818" y="1684"/>
                    <a:pt x="1826" y="1684"/>
                  </a:cubicBezTo>
                  <a:cubicBezTo>
                    <a:pt x="1834" y="1684"/>
                    <a:pt x="1834" y="1676"/>
                    <a:pt x="1841" y="1676"/>
                  </a:cubicBezTo>
                  <a:cubicBezTo>
                    <a:pt x="1841" y="1676"/>
                    <a:pt x="1849" y="1684"/>
                    <a:pt x="1857" y="1684"/>
                  </a:cubicBezTo>
                  <a:cubicBezTo>
                    <a:pt x="1857" y="1692"/>
                    <a:pt x="1857" y="1700"/>
                    <a:pt x="1857" y="1700"/>
                  </a:cubicBezTo>
                  <a:cubicBezTo>
                    <a:pt x="1857" y="1708"/>
                    <a:pt x="1857" y="1715"/>
                    <a:pt x="1873" y="1715"/>
                  </a:cubicBezTo>
                  <a:cubicBezTo>
                    <a:pt x="1881" y="1724"/>
                    <a:pt x="1905" y="1715"/>
                    <a:pt x="1913" y="1708"/>
                  </a:cubicBezTo>
                  <a:cubicBezTo>
                    <a:pt x="1920" y="1708"/>
                    <a:pt x="1928" y="1708"/>
                    <a:pt x="1936" y="170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91" name="Freeform 508"/>
            <p:cNvSpPr>
              <a:spLocks noChangeArrowheads="1"/>
            </p:cNvSpPr>
            <p:nvPr/>
          </p:nvSpPr>
          <p:spPr bwMode="auto">
            <a:xfrm>
              <a:off x="17290667" y="4449747"/>
              <a:ext cx="1289534" cy="1463481"/>
            </a:xfrm>
            <a:custGeom>
              <a:avLst/>
              <a:gdLst>
                <a:gd name="T0" fmla="*/ 2055 w 2451"/>
                <a:gd name="T1" fmla="*/ 2712 h 2784"/>
                <a:gd name="T2" fmla="*/ 2055 w 2451"/>
                <a:gd name="T3" fmla="*/ 2712 h 2784"/>
                <a:gd name="T4" fmla="*/ 2023 w 2451"/>
                <a:gd name="T5" fmla="*/ 2601 h 2784"/>
                <a:gd name="T6" fmla="*/ 1936 w 2451"/>
                <a:gd name="T7" fmla="*/ 2475 h 2784"/>
                <a:gd name="T8" fmla="*/ 1778 w 2451"/>
                <a:gd name="T9" fmla="*/ 2316 h 2784"/>
                <a:gd name="T10" fmla="*/ 1691 w 2451"/>
                <a:gd name="T11" fmla="*/ 2293 h 2784"/>
                <a:gd name="T12" fmla="*/ 1659 w 2451"/>
                <a:gd name="T13" fmla="*/ 2277 h 2784"/>
                <a:gd name="T14" fmla="*/ 1596 w 2451"/>
                <a:gd name="T15" fmla="*/ 2229 h 2784"/>
                <a:gd name="T16" fmla="*/ 1509 w 2451"/>
                <a:gd name="T17" fmla="*/ 2174 h 2784"/>
                <a:gd name="T18" fmla="*/ 1470 w 2451"/>
                <a:gd name="T19" fmla="*/ 2071 h 2784"/>
                <a:gd name="T20" fmla="*/ 1494 w 2451"/>
                <a:gd name="T21" fmla="*/ 1969 h 2784"/>
                <a:gd name="T22" fmla="*/ 1494 w 2451"/>
                <a:gd name="T23" fmla="*/ 1889 h 2784"/>
                <a:gd name="T24" fmla="*/ 1485 w 2451"/>
                <a:gd name="T25" fmla="*/ 1787 h 2784"/>
                <a:gd name="T26" fmla="*/ 1438 w 2451"/>
                <a:gd name="T27" fmla="*/ 1724 h 2784"/>
                <a:gd name="T28" fmla="*/ 1485 w 2451"/>
                <a:gd name="T29" fmla="*/ 1613 h 2784"/>
                <a:gd name="T30" fmla="*/ 1612 w 2451"/>
                <a:gd name="T31" fmla="*/ 1542 h 2784"/>
                <a:gd name="T32" fmla="*/ 1612 w 2451"/>
                <a:gd name="T33" fmla="*/ 1360 h 2784"/>
                <a:gd name="T34" fmla="*/ 1604 w 2451"/>
                <a:gd name="T35" fmla="*/ 1249 h 2784"/>
                <a:gd name="T36" fmla="*/ 1675 w 2451"/>
                <a:gd name="T37" fmla="*/ 1186 h 2784"/>
                <a:gd name="T38" fmla="*/ 1691 w 2451"/>
                <a:gd name="T39" fmla="*/ 1154 h 2784"/>
                <a:gd name="T40" fmla="*/ 2071 w 2451"/>
                <a:gd name="T41" fmla="*/ 791 h 2784"/>
                <a:gd name="T42" fmla="*/ 2268 w 2451"/>
                <a:gd name="T43" fmla="*/ 672 h 2784"/>
                <a:gd name="T44" fmla="*/ 2450 w 2451"/>
                <a:gd name="T45" fmla="*/ 570 h 2784"/>
                <a:gd name="T46" fmla="*/ 2339 w 2451"/>
                <a:gd name="T47" fmla="*/ 577 h 2784"/>
                <a:gd name="T48" fmla="*/ 2268 w 2451"/>
                <a:gd name="T49" fmla="*/ 522 h 2784"/>
                <a:gd name="T50" fmla="*/ 2110 w 2451"/>
                <a:gd name="T51" fmla="*/ 546 h 2784"/>
                <a:gd name="T52" fmla="*/ 2062 w 2451"/>
                <a:gd name="T53" fmla="*/ 546 h 2784"/>
                <a:gd name="T54" fmla="*/ 2007 w 2451"/>
                <a:gd name="T55" fmla="*/ 475 h 2784"/>
                <a:gd name="T56" fmla="*/ 1865 w 2451"/>
                <a:gd name="T57" fmla="*/ 601 h 2784"/>
                <a:gd name="T58" fmla="*/ 1731 w 2451"/>
                <a:gd name="T59" fmla="*/ 538 h 2784"/>
                <a:gd name="T60" fmla="*/ 1620 w 2451"/>
                <a:gd name="T61" fmla="*/ 443 h 2784"/>
                <a:gd name="T62" fmla="*/ 1565 w 2451"/>
                <a:gd name="T63" fmla="*/ 506 h 2784"/>
                <a:gd name="T64" fmla="*/ 1501 w 2451"/>
                <a:gd name="T65" fmla="*/ 435 h 2784"/>
                <a:gd name="T66" fmla="*/ 1351 w 2451"/>
                <a:gd name="T67" fmla="*/ 332 h 2784"/>
                <a:gd name="T68" fmla="*/ 1154 w 2451"/>
                <a:gd name="T69" fmla="*/ 395 h 2784"/>
                <a:gd name="T70" fmla="*/ 1066 w 2451"/>
                <a:gd name="T71" fmla="*/ 388 h 2784"/>
                <a:gd name="T72" fmla="*/ 956 w 2451"/>
                <a:gd name="T73" fmla="*/ 356 h 2784"/>
                <a:gd name="T74" fmla="*/ 901 w 2451"/>
                <a:gd name="T75" fmla="*/ 332 h 2784"/>
                <a:gd name="T76" fmla="*/ 806 w 2451"/>
                <a:gd name="T77" fmla="*/ 301 h 2784"/>
                <a:gd name="T78" fmla="*/ 790 w 2451"/>
                <a:gd name="T79" fmla="*/ 166 h 2784"/>
                <a:gd name="T80" fmla="*/ 766 w 2451"/>
                <a:gd name="T81" fmla="*/ 48 h 2784"/>
                <a:gd name="T82" fmla="*/ 679 w 2451"/>
                <a:gd name="T83" fmla="*/ 0 h 2784"/>
                <a:gd name="T84" fmla="*/ 648 w 2451"/>
                <a:gd name="T85" fmla="*/ 119 h 2784"/>
                <a:gd name="T86" fmla="*/ 632 w 2451"/>
                <a:gd name="T87" fmla="*/ 151 h 2784"/>
                <a:gd name="T88" fmla="*/ 0 w 2451"/>
                <a:gd name="T89" fmla="*/ 182 h 2784"/>
                <a:gd name="T90" fmla="*/ 32 w 2451"/>
                <a:gd name="T91" fmla="*/ 293 h 2784"/>
                <a:gd name="T92" fmla="*/ 48 w 2451"/>
                <a:gd name="T93" fmla="*/ 372 h 2784"/>
                <a:gd name="T94" fmla="*/ 32 w 2451"/>
                <a:gd name="T95" fmla="*/ 585 h 2784"/>
                <a:gd name="T96" fmla="*/ 119 w 2451"/>
                <a:gd name="T97" fmla="*/ 830 h 2784"/>
                <a:gd name="T98" fmla="*/ 119 w 2451"/>
                <a:gd name="T99" fmla="*/ 1012 h 2784"/>
                <a:gd name="T100" fmla="*/ 127 w 2451"/>
                <a:gd name="T101" fmla="*/ 1162 h 2784"/>
                <a:gd name="T102" fmla="*/ 158 w 2451"/>
                <a:gd name="T103" fmla="*/ 1384 h 2784"/>
                <a:gd name="T104" fmla="*/ 205 w 2451"/>
                <a:gd name="T105" fmla="*/ 1439 h 2784"/>
                <a:gd name="T106" fmla="*/ 213 w 2451"/>
                <a:gd name="T107" fmla="*/ 1605 h 2784"/>
                <a:gd name="T108" fmla="*/ 158 w 2451"/>
                <a:gd name="T109" fmla="*/ 1739 h 2784"/>
                <a:gd name="T110" fmla="*/ 135 w 2451"/>
                <a:gd name="T111" fmla="*/ 1803 h 2784"/>
                <a:gd name="T112" fmla="*/ 158 w 2451"/>
                <a:gd name="T113" fmla="*/ 1858 h 2784"/>
                <a:gd name="T114" fmla="*/ 205 w 2451"/>
                <a:gd name="T115" fmla="*/ 1898 h 2784"/>
                <a:gd name="T116" fmla="*/ 260 w 2451"/>
                <a:gd name="T117" fmla="*/ 1913 h 2784"/>
                <a:gd name="T118" fmla="*/ 260 w 2451"/>
                <a:gd name="T119" fmla="*/ 2767 h 2784"/>
                <a:gd name="T120" fmla="*/ 2055 w 2451"/>
                <a:gd name="T121" fmla="*/ 2712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1" h="2784">
                  <a:moveTo>
                    <a:pt x="2055" y="2712"/>
                  </a:moveTo>
                  <a:lnTo>
                    <a:pt x="2055" y="2712"/>
                  </a:lnTo>
                  <a:cubicBezTo>
                    <a:pt x="2039" y="2680"/>
                    <a:pt x="2023" y="2641"/>
                    <a:pt x="2023" y="2601"/>
                  </a:cubicBezTo>
                  <a:cubicBezTo>
                    <a:pt x="2031" y="2538"/>
                    <a:pt x="1968" y="2475"/>
                    <a:pt x="1936" y="2475"/>
                  </a:cubicBezTo>
                  <a:cubicBezTo>
                    <a:pt x="1905" y="2467"/>
                    <a:pt x="1841" y="2380"/>
                    <a:pt x="1778" y="2316"/>
                  </a:cubicBezTo>
                  <a:cubicBezTo>
                    <a:pt x="1746" y="2285"/>
                    <a:pt x="1715" y="2293"/>
                    <a:pt x="1691" y="2293"/>
                  </a:cubicBezTo>
                  <a:cubicBezTo>
                    <a:pt x="1675" y="2293"/>
                    <a:pt x="1667" y="2293"/>
                    <a:pt x="1659" y="2277"/>
                  </a:cubicBezTo>
                  <a:cubicBezTo>
                    <a:pt x="1651" y="2238"/>
                    <a:pt x="1628" y="2253"/>
                    <a:pt x="1596" y="2229"/>
                  </a:cubicBezTo>
                  <a:cubicBezTo>
                    <a:pt x="1572" y="2214"/>
                    <a:pt x="1525" y="2214"/>
                    <a:pt x="1509" y="2174"/>
                  </a:cubicBezTo>
                  <a:cubicBezTo>
                    <a:pt x="1501" y="2143"/>
                    <a:pt x="1454" y="2143"/>
                    <a:pt x="1470" y="2071"/>
                  </a:cubicBezTo>
                  <a:cubicBezTo>
                    <a:pt x="1494" y="2008"/>
                    <a:pt x="1494" y="2016"/>
                    <a:pt x="1494" y="1969"/>
                  </a:cubicBezTo>
                  <a:cubicBezTo>
                    <a:pt x="1485" y="1929"/>
                    <a:pt x="1470" y="1921"/>
                    <a:pt x="1494" y="1889"/>
                  </a:cubicBezTo>
                  <a:cubicBezTo>
                    <a:pt x="1525" y="1866"/>
                    <a:pt x="1517" y="1811"/>
                    <a:pt x="1485" y="1787"/>
                  </a:cubicBezTo>
                  <a:cubicBezTo>
                    <a:pt x="1454" y="1771"/>
                    <a:pt x="1406" y="1771"/>
                    <a:pt x="1438" y="1724"/>
                  </a:cubicBezTo>
                  <a:cubicBezTo>
                    <a:pt x="1470" y="1668"/>
                    <a:pt x="1446" y="1652"/>
                    <a:pt x="1485" y="1613"/>
                  </a:cubicBezTo>
                  <a:cubicBezTo>
                    <a:pt x="1533" y="1581"/>
                    <a:pt x="1580" y="1597"/>
                    <a:pt x="1612" y="1542"/>
                  </a:cubicBezTo>
                  <a:cubicBezTo>
                    <a:pt x="1651" y="1487"/>
                    <a:pt x="1620" y="1399"/>
                    <a:pt x="1612" y="1360"/>
                  </a:cubicBezTo>
                  <a:cubicBezTo>
                    <a:pt x="1612" y="1321"/>
                    <a:pt x="1588" y="1257"/>
                    <a:pt x="1604" y="1249"/>
                  </a:cubicBezTo>
                  <a:cubicBezTo>
                    <a:pt x="1620" y="1249"/>
                    <a:pt x="1675" y="1186"/>
                    <a:pt x="1675" y="1186"/>
                  </a:cubicBezTo>
                  <a:cubicBezTo>
                    <a:pt x="1667" y="1178"/>
                    <a:pt x="1667" y="1178"/>
                    <a:pt x="1691" y="1154"/>
                  </a:cubicBezTo>
                  <a:cubicBezTo>
                    <a:pt x="1731" y="1131"/>
                    <a:pt x="2039" y="862"/>
                    <a:pt x="2071" y="791"/>
                  </a:cubicBezTo>
                  <a:cubicBezTo>
                    <a:pt x="2102" y="728"/>
                    <a:pt x="2205" y="696"/>
                    <a:pt x="2268" y="672"/>
                  </a:cubicBezTo>
                  <a:cubicBezTo>
                    <a:pt x="2300" y="664"/>
                    <a:pt x="2379" y="633"/>
                    <a:pt x="2450" y="570"/>
                  </a:cubicBezTo>
                  <a:cubicBezTo>
                    <a:pt x="2411" y="570"/>
                    <a:pt x="2363" y="577"/>
                    <a:pt x="2339" y="577"/>
                  </a:cubicBezTo>
                  <a:cubicBezTo>
                    <a:pt x="2316" y="577"/>
                    <a:pt x="2300" y="538"/>
                    <a:pt x="2268" y="522"/>
                  </a:cubicBezTo>
                  <a:cubicBezTo>
                    <a:pt x="2244" y="506"/>
                    <a:pt x="2142" y="538"/>
                    <a:pt x="2110" y="546"/>
                  </a:cubicBezTo>
                  <a:cubicBezTo>
                    <a:pt x="2078" y="554"/>
                    <a:pt x="2062" y="570"/>
                    <a:pt x="2062" y="546"/>
                  </a:cubicBezTo>
                  <a:cubicBezTo>
                    <a:pt x="2055" y="522"/>
                    <a:pt x="2039" y="490"/>
                    <a:pt x="2007" y="475"/>
                  </a:cubicBezTo>
                  <a:cubicBezTo>
                    <a:pt x="1976" y="451"/>
                    <a:pt x="1896" y="570"/>
                    <a:pt x="1865" y="601"/>
                  </a:cubicBezTo>
                  <a:cubicBezTo>
                    <a:pt x="1825" y="633"/>
                    <a:pt x="1754" y="577"/>
                    <a:pt x="1731" y="538"/>
                  </a:cubicBezTo>
                  <a:cubicBezTo>
                    <a:pt x="1707" y="498"/>
                    <a:pt x="1644" y="459"/>
                    <a:pt x="1620" y="443"/>
                  </a:cubicBezTo>
                  <a:cubicBezTo>
                    <a:pt x="1596" y="427"/>
                    <a:pt x="1596" y="498"/>
                    <a:pt x="1565" y="506"/>
                  </a:cubicBezTo>
                  <a:cubicBezTo>
                    <a:pt x="1533" y="514"/>
                    <a:pt x="1525" y="482"/>
                    <a:pt x="1501" y="435"/>
                  </a:cubicBezTo>
                  <a:cubicBezTo>
                    <a:pt x="1478" y="388"/>
                    <a:pt x="1422" y="364"/>
                    <a:pt x="1351" y="332"/>
                  </a:cubicBezTo>
                  <a:cubicBezTo>
                    <a:pt x="1280" y="301"/>
                    <a:pt x="1193" y="364"/>
                    <a:pt x="1154" y="395"/>
                  </a:cubicBezTo>
                  <a:cubicBezTo>
                    <a:pt x="1114" y="419"/>
                    <a:pt x="1090" y="427"/>
                    <a:pt x="1066" y="388"/>
                  </a:cubicBezTo>
                  <a:cubicBezTo>
                    <a:pt x="1043" y="356"/>
                    <a:pt x="972" y="364"/>
                    <a:pt x="956" y="356"/>
                  </a:cubicBezTo>
                  <a:cubicBezTo>
                    <a:pt x="932" y="348"/>
                    <a:pt x="956" y="309"/>
                    <a:pt x="901" y="332"/>
                  </a:cubicBezTo>
                  <a:cubicBezTo>
                    <a:pt x="845" y="356"/>
                    <a:pt x="837" y="324"/>
                    <a:pt x="806" y="301"/>
                  </a:cubicBezTo>
                  <a:cubicBezTo>
                    <a:pt x="766" y="285"/>
                    <a:pt x="806" y="182"/>
                    <a:pt x="790" y="166"/>
                  </a:cubicBezTo>
                  <a:cubicBezTo>
                    <a:pt x="782" y="151"/>
                    <a:pt x="766" y="87"/>
                    <a:pt x="766" y="48"/>
                  </a:cubicBezTo>
                  <a:cubicBezTo>
                    <a:pt x="758" y="16"/>
                    <a:pt x="719" y="0"/>
                    <a:pt x="679" y="0"/>
                  </a:cubicBezTo>
                  <a:cubicBezTo>
                    <a:pt x="640" y="0"/>
                    <a:pt x="648" y="79"/>
                    <a:pt x="648" y="119"/>
                  </a:cubicBezTo>
                  <a:cubicBezTo>
                    <a:pt x="655" y="151"/>
                    <a:pt x="632" y="151"/>
                    <a:pt x="632" y="151"/>
                  </a:cubicBezTo>
                  <a:cubicBezTo>
                    <a:pt x="426" y="166"/>
                    <a:pt x="213" y="174"/>
                    <a:pt x="0" y="182"/>
                  </a:cubicBezTo>
                  <a:cubicBezTo>
                    <a:pt x="0" y="222"/>
                    <a:pt x="16" y="277"/>
                    <a:pt x="32" y="293"/>
                  </a:cubicBezTo>
                  <a:cubicBezTo>
                    <a:pt x="56" y="324"/>
                    <a:pt x="56" y="348"/>
                    <a:pt x="48" y="372"/>
                  </a:cubicBezTo>
                  <a:cubicBezTo>
                    <a:pt x="40" y="388"/>
                    <a:pt x="0" y="490"/>
                    <a:pt x="32" y="585"/>
                  </a:cubicBezTo>
                  <a:cubicBezTo>
                    <a:pt x="63" y="680"/>
                    <a:pt x="103" y="799"/>
                    <a:pt x="119" y="830"/>
                  </a:cubicBezTo>
                  <a:cubicBezTo>
                    <a:pt x="143" y="862"/>
                    <a:pt x="127" y="941"/>
                    <a:pt x="119" y="1012"/>
                  </a:cubicBezTo>
                  <a:cubicBezTo>
                    <a:pt x="111" y="1083"/>
                    <a:pt x="127" y="1115"/>
                    <a:pt x="127" y="1162"/>
                  </a:cubicBezTo>
                  <a:cubicBezTo>
                    <a:pt x="127" y="1218"/>
                    <a:pt x="158" y="1344"/>
                    <a:pt x="158" y="1384"/>
                  </a:cubicBezTo>
                  <a:cubicBezTo>
                    <a:pt x="158" y="1415"/>
                    <a:pt x="190" y="1415"/>
                    <a:pt x="205" y="1439"/>
                  </a:cubicBezTo>
                  <a:cubicBezTo>
                    <a:pt x="221" y="1455"/>
                    <a:pt x="205" y="1558"/>
                    <a:pt x="213" y="1605"/>
                  </a:cubicBezTo>
                  <a:cubicBezTo>
                    <a:pt x="221" y="1645"/>
                    <a:pt x="182" y="1724"/>
                    <a:pt x="158" y="1739"/>
                  </a:cubicBezTo>
                  <a:cubicBezTo>
                    <a:pt x="127" y="1755"/>
                    <a:pt x="119" y="1787"/>
                    <a:pt x="135" y="1803"/>
                  </a:cubicBezTo>
                  <a:cubicBezTo>
                    <a:pt x="150" y="1818"/>
                    <a:pt x="158" y="1818"/>
                    <a:pt x="158" y="1858"/>
                  </a:cubicBezTo>
                  <a:cubicBezTo>
                    <a:pt x="158" y="1889"/>
                    <a:pt x="182" y="1898"/>
                    <a:pt x="205" y="1898"/>
                  </a:cubicBezTo>
                  <a:cubicBezTo>
                    <a:pt x="229" y="1898"/>
                    <a:pt x="260" y="1913"/>
                    <a:pt x="260" y="1913"/>
                  </a:cubicBezTo>
                  <a:cubicBezTo>
                    <a:pt x="260" y="2767"/>
                    <a:pt x="260" y="2767"/>
                    <a:pt x="260" y="2767"/>
                  </a:cubicBezTo>
                  <a:cubicBezTo>
                    <a:pt x="260" y="2767"/>
                    <a:pt x="1438" y="2783"/>
                    <a:pt x="2055" y="271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92" name="Freeform 509"/>
            <p:cNvSpPr>
              <a:spLocks noChangeArrowheads="1"/>
            </p:cNvSpPr>
            <p:nvPr/>
          </p:nvSpPr>
          <p:spPr bwMode="auto">
            <a:xfrm>
              <a:off x="17288347" y="4449747"/>
              <a:ext cx="1296493" cy="1461163"/>
            </a:xfrm>
            <a:custGeom>
              <a:avLst/>
              <a:gdLst>
                <a:gd name="T0" fmla="*/ 260 w 2467"/>
                <a:gd name="T1" fmla="*/ 2767 h 2776"/>
                <a:gd name="T2" fmla="*/ 151 w 2467"/>
                <a:gd name="T3" fmla="*/ 1818 h 2776"/>
                <a:gd name="T4" fmla="*/ 221 w 2467"/>
                <a:gd name="T5" fmla="*/ 1605 h 2776"/>
                <a:gd name="T6" fmla="*/ 166 w 2467"/>
                <a:gd name="T7" fmla="*/ 1384 h 2776"/>
                <a:gd name="T8" fmla="*/ 127 w 2467"/>
                <a:gd name="T9" fmla="*/ 1012 h 2776"/>
                <a:gd name="T10" fmla="*/ 40 w 2467"/>
                <a:gd name="T11" fmla="*/ 301 h 2776"/>
                <a:gd name="T12" fmla="*/ 640 w 2467"/>
                <a:gd name="T13" fmla="*/ 151 h 2776"/>
                <a:gd name="T14" fmla="*/ 687 w 2467"/>
                <a:gd name="T15" fmla="*/ 0 h 2776"/>
                <a:gd name="T16" fmla="*/ 814 w 2467"/>
                <a:gd name="T17" fmla="*/ 301 h 2776"/>
                <a:gd name="T18" fmla="*/ 932 w 2467"/>
                <a:gd name="T19" fmla="*/ 324 h 2776"/>
                <a:gd name="T20" fmla="*/ 1082 w 2467"/>
                <a:gd name="T21" fmla="*/ 388 h 2776"/>
                <a:gd name="T22" fmla="*/ 1320 w 2467"/>
                <a:gd name="T23" fmla="*/ 317 h 2776"/>
                <a:gd name="T24" fmla="*/ 1565 w 2467"/>
                <a:gd name="T25" fmla="*/ 506 h 2776"/>
                <a:gd name="T26" fmla="*/ 1628 w 2467"/>
                <a:gd name="T27" fmla="*/ 435 h 2776"/>
                <a:gd name="T28" fmla="*/ 1873 w 2467"/>
                <a:gd name="T29" fmla="*/ 601 h 2776"/>
                <a:gd name="T30" fmla="*/ 2070 w 2467"/>
                <a:gd name="T31" fmla="*/ 546 h 2776"/>
                <a:gd name="T32" fmla="*/ 2142 w 2467"/>
                <a:gd name="T33" fmla="*/ 538 h 2776"/>
                <a:gd name="T34" fmla="*/ 2347 w 2467"/>
                <a:gd name="T35" fmla="*/ 570 h 2776"/>
                <a:gd name="T36" fmla="*/ 2276 w 2467"/>
                <a:gd name="T37" fmla="*/ 680 h 2776"/>
                <a:gd name="T38" fmla="*/ 1707 w 2467"/>
                <a:gd name="T39" fmla="*/ 1162 h 2776"/>
                <a:gd name="T40" fmla="*/ 1683 w 2467"/>
                <a:gd name="T41" fmla="*/ 1186 h 2776"/>
                <a:gd name="T42" fmla="*/ 1628 w 2467"/>
                <a:gd name="T43" fmla="*/ 1392 h 2776"/>
                <a:gd name="T44" fmla="*/ 1470 w 2467"/>
                <a:gd name="T45" fmla="*/ 1668 h 2776"/>
                <a:gd name="T46" fmla="*/ 1493 w 2467"/>
                <a:gd name="T47" fmla="*/ 1787 h 2776"/>
                <a:gd name="T48" fmla="*/ 1502 w 2467"/>
                <a:gd name="T49" fmla="*/ 1969 h 2776"/>
                <a:gd name="T50" fmla="*/ 1525 w 2467"/>
                <a:gd name="T51" fmla="*/ 2174 h 2776"/>
                <a:gd name="T52" fmla="*/ 1675 w 2467"/>
                <a:gd name="T53" fmla="*/ 2277 h 2776"/>
                <a:gd name="T54" fmla="*/ 1786 w 2467"/>
                <a:gd name="T55" fmla="*/ 2316 h 2776"/>
                <a:gd name="T56" fmla="*/ 2063 w 2467"/>
                <a:gd name="T57" fmla="*/ 2712 h 2776"/>
                <a:gd name="T58" fmla="*/ 268 w 2467"/>
                <a:gd name="T59" fmla="*/ 2759 h 2776"/>
                <a:gd name="T60" fmla="*/ 2031 w 2467"/>
                <a:gd name="T61" fmla="*/ 2601 h 2776"/>
                <a:gd name="T62" fmla="*/ 1715 w 2467"/>
                <a:gd name="T63" fmla="*/ 2293 h 2776"/>
                <a:gd name="T64" fmla="*/ 1628 w 2467"/>
                <a:gd name="T65" fmla="*/ 2245 h 2776"/>
                <a:gd name="T66" fmla="*/ 1493 w 2467"/>
                <a:gd name="T67" fmla="*/ 2151 h 2776"/>
                <a:gd name="T68" fmla="*/ 1486 w 2467"/>
                <a:gd name="T69" fmla="*/ 1937 h 2776"/>
                <a:gd name="T70" fmla="*/ 1462 w 2467"/>
                <a:gd name="T71" fmla="*/ 1779 h 2776"/>
                <a:gd name="T72" fmla="*/ 1493 w 2467"/>
                <a:gd name="T73" fmla="*/ 1613 h 2776"/>
                <a:gd name="T74" fmla="*/ 1620 w 2467"/>
                <a:gd name="T75" fmla="*/ 1360 h 2776"/>
                <a:gd name="T76" fmla="*/ 1699 w 2467"/>
                <a:gd name="T77" fmla="*/ 1154 h 2776"/>
                <a:gd name="T78" fmla="*/ 2276 w 2467"/>
                <a:gd name="T79" fmla="*/ 672 h 2776"/>
                <a:gd name="T80" fmla="*/ 2276 w 2467"/>
                <a:gd name="T81" fmla="*/ 530 h 2776"/>
                <a:gd name="T82" fmla="*/ 2094 w 2467"/>
                <a:gd name="T83" fmla="*/ 554 h 2776"/>
                <a:gd name="T84" fmla="*/ 2007 w 2467"/>
                <a:gd name="T85" fmla="*/ 475 h 2776"/>
                <a:gd name="T86" fmla="*/ 1739 w 2467"/>
                <a:gd name="T87" fmla="*/ 538 h 2776"/>
                <a:gd name="T88" fmla="*/ 1604 w 2467"/>
                <a:gd name="T89" fmla="*/ 467 h 2776"/>
                <a:gd name="T90" fmla="*/ 1502 w 2467"/>
                <a:gd name="T91" fmla="*/ 435 h 2776"/>
                <a:gd name="T92" fmla="*/ 1162 w 2467"/>
                <a:gd name="T93" fmla="*/ 395 h 2776"/>
                <a:gd name="T94" fmla="*/ 964 w 2467"/>
                <a:gd name="T95" fmla="*/ 356 h 2776"/>
                <a:gd name="T96" fmla="*/ 877 w 2467"/>
                <a:gd name="T97" fmla="*/ 348 h 2776"/>
                <a:gd name="T98" fmla="*/ 798 w 2467"/>
                <a:gd name="T99" fmla="*/ 166 h 2776"/>
                <a:gd name="T100" fmla="*/ 663 w 2467"/>
                <a:gd name="T101" fmla="*/ 119 h 2776"/>
                <a:gd name="T102" fmla="*/ 40 w 2467"/>
                <a:gd name="T103" fmla="*/ 293 h 2776"/>
                <a:gd name="T104" fmla="*/ 135 w 2467"/>
                <a:gd name="T105" fmla="*/ 1012 h 2776"/>
                <a:gd name="T106" fmla="*/ 174 w 2467"/>
                <a:gd name="T107" fmla="*/ 1384 h 2776"/>
                <a:gd name="T108" fmla="*/ 229 w 2467"/>
                <a:gd name="T109" fmla="*/ 1597 h 2776"/>
                <a:gd name="T110" fmla="*/ 158 w 2467"/>
                <a:gd name="T111" fmla="*/ 1811 h 2776"/>
                <a:gd name="T112" fmla="*/ 268 w 2467"/>
                <a:gd name="T113" fmla="*/ 1913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7" h="2776">
                  <a:moveTo>
                    <a:pt x="553" y="2775"/>
                  </a:moveTo>
                  <a:lnTo>
                    <a:pt x="553" y="2775"/>
                  </a:lnTo>
                  <a:cubicBezTo>
                    <a:pt x="379" y="2775"/>
                    <a:pt x="268" y="2767"/>
                    <a:pt x="268" y="2767"/>
                  </a:cubicBezTo>
                  <a:cubicBezTo>
                    <a:pt x="260" y="2767"/>
                    <a:pt x="260" y="2767"/>
                    <a:pt x="260" y="2767"/>
                  </a:cubicBezTo>
                  <a:cubicBezTo>
                    <a:pt x="260" y="1913"/>
                    <a:pt x="260" y="1913"/>
                    <a:pt x="260" y="1913"/>
                  </a:cubicBezTo>
                  <a:cubicBezTo>
                    <a:pt x="252" y="1913"/>
                    <a:pt x="229" y="1898"/>
                    <a:pt x="213" y="1898"/>
                  </a:cubicBezTo>
                  <a:cubicBezTo>
                    <a:pt x="190" y="1898"/>
                    <a:pt x="166" y="1889"/>
                    <a:pt x="166" y="1858"/>
                  </a:cubicBezTo>
                  <a:cubicBezTo>
                    <a:pt x="166" y="1834"/>
                    <a:pt x="158" y="1826"/>
                    <a:pt x="151" y="1818"/>
                  </a:cubicBezTo>
                  <a:lnTo>
                    <a:pt x="143" y="1811"/>
                  </a:lnTo>
                  <a:cubicBezTo>
                    <a:pt x="135" y="1795"/>
                    <a:pt x="135" y="1787"/>
                    <a:pt x="135" y="1771"/>
                  </a:cubicBezTo>
                  <a:cubicBezTo>
                    <a:pt x="135" y="1763"/>
                    <a:pt x="151" y="1747"/>
                    <a:pt x="158" y="1739"/>
                  </a:cubicBezTo>
                  <a:cubicBezTo>
                    <a:pt x="190" y="1724"/>
                    <a:pt x="229" y="1645"/>
                    <a:pt x="221" y="1605"/>
                  </a:cubicBezTo>
                  <a:cubicBezTo>
                    <a:pt x="213" y="1581"/>
                    <a:pt x="213" y="1550"/>
                    <a:pt x="221" y="1526"/>
                  </a:cubicBezTo>
                  <a:cubicBezTo>
                    <a:pt x="221" y="1487"/>
                    <a:pt x="221" y="1447"/>
                    <a:pt x="213" y="1439"/>
                  </a:cubicBezTo>
                  <a:cubicBezTo>
                    <a:pt x="205" y="1431"/>
                    <a:pt x="198" y="1431"/>
                    <a:pt x="198" y="1423"/>
                  </a:cubicBezTo>
                  <a:cubicBezTo>
                    <a:pt x="182" y="1415"/>
                    <a:pt x="166" y="1407"/>
                    <a:pt x="166" y="1384"/>
                  </a:cubicBezTo>
                  <a:cubicBezTo>
                    <a:pt x="166" y="1360"/>
                    <a:pt x="158" y="1328"/>
                    <a:pt x="151" y="1289"/>
                  </a:cubicBezTo>
                  <a:cubicBezTo>
                    <a:pt x="143" y="1241"/>
                    <a:pt x="135" y="1194"/>
                    <a:pt x="135" y="1162"/>
                  </a:cubicBezTo>
                  <a:cubicBezTo>
                    <a:pt x="135" y="1147"/>
                    <a:pt x="135" y="1131"/>
                    <a:pt x="127" y="1115"/>
                  </a:cubicBezTo>
                  <a:cubicBezTo>
                    <a:pt x="127" y="1083"/>
                    <a:pt x="119" y="1060"/>
                    <a:pt x="127" y="1012"/>
                  </a:cubicBezTo>
                  <a:cubicBezTo>
                    <a:pt x="135" y="949"/>
                    <a:pt x="143" y="862"/>
                    <a:pt x="127" y="830"/>
                  </a:cubicBezTo>
                  <a:cubicBezTo>
                    <a:pt x="111" y="799"/>
                    <a:pt x="64" y="672"/>
                    <a:pt x="40" y="585"/>
                  </a:cubicBezTo>
                  <a:cubicBezTo>
                    <a:pt x="0" y="482"/>
                    <a:pt x="48" y="372"/>
                    <a:pt x="48" y="364"/>
                  </a:cubicBezTo>
                  <a:cubicBezTo>
                    <a:pt x="64" y="340"/>
                    <a:pt x="56" y="317"/>
                    <a:pt x="40" y="301"/>
                  </a:cubicBezTo>
                  <a:cubicBezTo>
                    <a:pt x="24" y="277"/>
                    <a:pt x="8" y="222"/>
                    <a:pt x="8" y="182"/>
                  </a:cubicBezTo>
                  <a:cubicBezTo>
                    <a:pt x="8" y="174"/>
                    <a:pt x="8" y="174"/>
                    <a:pt x="8" y="174"/>
                  </a:cubicBezTo>
                  <a:lnTo>
                    <a:pt x="8" y="174"/>
                  </a:lnTo>
                  <a:cubicBezTo>
                    <a:pt x="229" y="174"/>
                    <a:pt x="442" y="158"/>
                    <a:pt x="640" y="151"/>
                  </a:cubicBezTo>
                  <a:cubicBezTo>
                    <a:pt x="640" y="151"/>
                    <a:pt x="648" y="151"/>
                    <a:pt x="648" y="142"/>
                  </a:cubicBezTo>
                  <a:cubicBezTo>
                    <a:pt x="656" y="142"/>
                    <a:pt x="656" y="135"/>
                    <a:pt x="656" y="119"/>
                  </a:cubicBezTo>
                  <a:cubicBezTo>
                    <a:pt x="648" y="64"/>
                    <a:pt x="648" y="24"/>
                    <a:pt x="663" y="8"/>
                  </a:cubicBezTo>
                  <a:cubicBezTo>
                    <a:pt x="671" y="0"/>
                    <a:pt x="679" y="0"/>
                    <a:pt x="687" y="0"/>
                  </a:cubicBezTo>
                  <a:cubicBezTo>
                    <a:pt x="743" y="0"/>
                    <a:pt x="774" y="16"/>
                    <a:pt x="774" y="48"/>
                  </a:cubicBezTo>
                  <a:cubicBezTo>
                    <a:pt x="782" y="95"/>
                    <a:pt x="790" y="151"/>
                    <a:pt x="806" y="166"/>
                  </a:cubicBezTo>
                  <a:cubicBezTo>
                    <a:pt x="814" y="174"/>
                    <a:pt x="806" y="190"/>
                    <a:pt x="806" y="214"/>
                  </a:cubicBezTo>
                  <a:cubicBezTo>
                    <a:pt x="798" y="245"/>
                    <a:pt x="790" y="285"/>
                    <a:pt x="814" y="301"/>
                  </a:cubicBezTo>
                  <a:cubicBezTo>
                    <a:pt x="822" y="301"/>
                    <a:pt x="829" y="309"/>
                    <a:pt x="837" y="317"/>
                  </a:cubicBezTo>
                  <a:cubicBezTo>
                    <a:pt x="853" y="324"/>
                    <a:pt x="861" y="340"/>
                    <a:pt x="877" y="340"/>
                  </a:cubicBezTo>
                  <a:cubicBezTo>
                    <a:pt x="885" y="340"/>
                    <a:pt x="893" y="332"/>
                    <a:pt x="909" y="332"/>
                  </a:cubicBezTo>
                  <a:cubicBezTo>
                    <a:pt x="916" y="324"/>
                    <a:pt x="924" y="324"/>
                    <a:pt x="932" y="324"/>
                  </a:cubicBezTo>
                  <a:cubicBezTo>
                    <a:pt x="948" y="324"/>
                    <a:pt x="956" y="332"/>
                    <a:pt x="956" y="340"/>
                  </a:cubicBezTo>
                  <a:cubicBezTo>
                    <a:pt x="956" y="348"/>
                    <a:pt x="956" y="348"/>
                    <a:pt x="964" y="348"/>
                  </a:cubicBezTo>
                  <a:cubicBezTo>
                    <a:pt x="972" y="356"/>
                    <a:pt x="980" y="356"/>
                    <a:pt x="987" y="356"/>
                  </a:cubicBezTo>
                  <a:cubicBezTo>
                    <a:pt x="1019" y="356"/>
                    <a:pt x="1067" y="356"/>
                    <a:pt x="1082" y="388"/>
                  </a:cubicBezTo>
                  <a:cubicBezTo>
                    <a:pt x="1090" y="404"/>
                    <a:pt x="1098" y="411"/>
                    <a:pt x="1114" y="411"/>
                  </a:cubicBezTo>
                  <a:cubicBezTo>
                    <a:pt x="1122" y="411"/>
                    <a:pt x="1138" y="404"/>
                    <a:pt x="1162" y="388"/>
                  </a:cubicBezTo>
                  <a:cubicBezTo>
                    <a:pt x="1169" y="388"/>
                    <a:pt x="1177" y="380"/>
                    <a:pt x="1185" y="372"/>
                  </a:cubicBezTo>
                  <a:cubicBezTo>
                    <a:pt x="1217" y="348"/>
                    <a:pt x="1264" y="317"/>
                    <a:pt x="1320" y="317"/>
                  </a:cubicBezTo>
                  <a:cubicBezTo>
                    <a:pt x="1335" y="317"/>
                    <a:pt x="1351" y="317"/>
                    <a:pt x="1359" y="324"/>
                  </a:cubicBezTo>
                  <a:cubicBezTo>
                    <a:pt x="1430" y="356"/>
                    <a:pt x="1486" y="388"/>
                    <a:pt x="1509" y="435"/>
                  </a:cubicBezTo>
                  <a:cubicBezTo>
                    <a:pt x="1517" y="443"/>
                    <a:pt x="1517" y="443"/>
                    <a:pt x="1517" y="451"/>
                  </a:cubicBezTo>
                  <a:cubicBezTo>
                    <a:pt x="1533" y="482"/>
                    <a:pt x="1541" y="506"/>
                    <a:pt x="1565" y="506"/>
                  </a:cubicBezTo>
                  <a:cubicBezTo>
                    <a:pt x="1565" y="506"/>
                    <a:pt x="1573" y="506"/>
                    <a:pt x="1573" y="498"/>
                  </a:cubicBezTo>
                  <a:cubicBezTo>
                    <a:pt x="1588" y="498"/>
                    <a:pt x="1596" y="482"/>
                    <a:pt x="1604" y="459"/>
                  </a:cubicBezTo>
                  <a:cubicBezTo>
                    <a:pt x="1604" y="451"/>
                    <a:pt x="1612" y="435"/>
                    <a:pt x="1620" y="435"/>
                  </a:cubicBezTo>
                  <a:cubicBezTo>
                    <a:pt x="1628" y="435"/>
                    <a:pt x="1628" y="435"/>
                    <a:pt x="1628" y="435"/>
                  </a:cubicBezTo>
                  <a:cubicBezTo>
                    <a:pt x="1636" y="443"/>
                    <a:pt x="1636" y="443"/>
                    <a:pt x="1644" y="443"/>
                  </a:cubicBezTo>
                  <a:cubicBezTo>
                    <a:pt x="1667" y="467"/>
                    <a:pt x="1723" y="498"/>
                    <a:pt x="1746" y="538"/>
                  </a:cubicBezTo>
                  <a:cubicBezTo>
                    <a:pt x="1762" y="562"/>
                    <a:pt x="1810" y="609"/>
                    <a:pt x="1849" y="609"/>
                  </a:cubicBezTo>
                  <a:cubicBezTo>
                    <a:pt x="1857" y="609"/>
                    <a:pt x="1865" y="601"/>
                    <a:pt x="1873" y="601"/>
                  </a:cubicBezTo>
                  <a:cubicBezTo>
                    <a:pt x="1881" y="593"/>
                    <a:pt x="1897" y="570"/>
                    <a:pt x="1913" y="546"/>
                  </a:cubicBezTo>
                  <a:cubicBezTo>
                    <a:pt x="1952" y="506"/>
                    <a:pt x="1984" y="467"/>
                    <a:pt x="2007" y="467"/>
                  </a:cubicBezTo>
                  <a:cubicBezTo>
                    <a:pt x="2015" y="467"/>
                    <a:pt x="2015" y="467"/>
                    <a:pt x="2015" y="467"/>
                  </a:cubicBezTo>
                  <a:cubicBezTo>
                    <a:pt x="2055" y="490"/>
                    <a:pt x="2070" y="522"/>
                    <a:pt x="2070" y="546"/>
                  </a:cubicBezTo>
                  <a:cubicBezTo>
                    <a:pt x="2070" y="554"/>
                    <a:pt x="2079" y="554"/>
                    <a:pt x="2079" y="554"/>
                  </a:cubicBezTo>
                  <a:cubicBezTo>
                    <a:pt x="2079" y="554"/>
                    <a:pt x="2086" y="554"/>
                    <a:pt x="2094" y="546"/>
                  </a:cubicBezTo>
                  <a:cubicBezTo>
                    <a:pt x="2102" y="546"/>
                    <a:pt x="2110" y="546"/>
                    <a:pt x="2118" y="546"/>
                  </a:cubicBezTo>
                  <a:cubicBezTo>
                    <a:pt x="2118" y="538"/>
                    <a:pt x="2126" y="538"/>
                    <a:pt x="2142" y="538"/>
                  </a:cubicBezTo>
                  <a:cubicBezTo>
                    <a:pt x="2173" y="530"/>
                    <a:pt x="2221" y="514"/>
                    <a:pt x="2252" y="514"/>
                  </a:cubicBezTo>
                  <a:cubicBezTo>
                    <a:pt x="2260" y="514"/>
                    <a:pt x="2268" y="514"/>
                    <a:pt x="2276" y="522"/>
                  </a:cubicBezTo>
                  <a:cubicBezTo>
                    <a:pt x="2292" y="530"/>
                    <a:pt x="2300" y="538"/>
                    <a:pt x="2308" y="546"/>
                  </a:cubicBezTo>
                  <a:cubicBezTo>
                    <a:pt x="2324" y="562"/>
                    <a:pt x="2332" y="570"/>
                    <a:pt x="2347" y="570"/>
                  </a:cubicBezTo>
                  <a:cubicBezTo>
                    <a:pt x="2371" y="570"/>
                    <a:pt x="2419" y="570"/>
                    <a:pt x="2450" y="570"/>
                  </a:cubicBezTo>
                  <a:cubicBezTo>
                    <a:pt x="2466" y="570"/>
                    <a:pt x="2466" y="570"/>
                    <a:pt x="2466" y="570"/>
                  </a:cubicBezTo>
                  <a:cubicBezTo>
                    <a:pt x="2458" y="570"/>
                    <a:pt x="2458" y="570"/>
                    <a:pt x="2458" y="570"/>
                  </a:cubicBezTo>
                  <a:cubicBezTo>
                    <a:pt x="2387" y="641"/>
                    <a:pt x="2308" y="664"/>
                    <a:pt x="2276" y="680"/>
                  </a:cubicBezTo>
                  <a:cubicBezTo>
                    <a:pt x="2260" y="680"/>
                    <a:pt x="2260" y="680"/>
                    <a:pt x="2260" y="680"/>
                  </a:cubicBezTo>
                  <a:cubicBezTo>
                    <a:pt x="2205" y="704"/>
                    <a:pt x="2110" y="735"/>
                    <a:pt x="2079" y="799"/>
                  </a:cubicBezTo>
                  <a:cubicBezTo>
                    <a:pt x="2055" y="854"/>
                    <a:pt x="1841" y="1044"/>
                    <a:pt x="1707" y="1154"/>
                  </a:cubicBezTo>
                  <a:cubicBezTo>
                    <a:pt x="1707" y="1162"/>
                    <a:pt x="1707" y="1162"/>
                    <a:pt x="1707" y="1162"/>
                  </a:cubicBezTo>
                  <a:cubicBezTo>
                    <a:pt x="1699" y="1170"/>
                    <a:pt x="1683" y="1178"/>
                    <a:pt x="1683" y="1178"/>
                  </a:cubicBezTo>
                  <a:lnTo>
                    <a:pt x="1683" y="1178"/>
                  </a:lnTo>
                  <a:cubicBezTo>
                    <a:pt x="1683" y="1186"/>
                    <a:pt x="1683" y="1186"/>
                    <a:pt x="1683" y="1186"/>
                  </a:cubicBezTo>
                  <a:lnTo>
                    <a:pt x="1683" y="1186"/>
                  </a:lnTo>
                  <a:cubicBezTo>
                    <a:pt x="1675" y="1194"/>
                    <a:pt x="1628" y="1249"/>
                    <a:pt x="1612" y="1257"/>
                  </a:cubicBezTo>
                  <a:cubicBezTo>
                    <a:pt x="1604" y="1257"/>
                    <a:pt x="1612" y="1297"/>
                    <a:pt x="1620" y="1321"/>
                  </a:cubicBezTo>
                  <a:cubicBezTo>
                    <a:pt x="1620" y="1336"/>
                    <a:pt x="1620" y="1344"/>
                    <a:pt x="1628" y="1360"/>
                  </a:cubicBezTo>
                  <a:cubicBezTo>
                    <a:pt x="1628" y="1368"/>
                    <a:pt x="1628" y="1376"/>
                    <a:pt x="1628" y="1392"/>
                  </a:cubicBezTo>
                  <a:cubicBezTo>
                    <a:pt x="1636" y="1431"/>
                    <a:pt x="1652" y="1502"/>
                    <a:pt x="1620" y="1542"/>
                  </a:cubicBezTo>
                  <a:cubicBezTo>
                    <a:pt x="1604" y="1574"/>
                    <a:pt x="1580" y="1581"/>
                    <a:pt x="1557" y="1589"/>
                  </a:cubicBezTo>
                  <a:cubicBezTo>
                    <a:pt x="1533" y="1597"/>
                    <a:pt x="1517" y="1605"/>
                    <a:pt x="1502" y="1621"/>
                  </a:cubicBezTo>
                  <a:cubicBezTo>
                    <a:pt x="1478" y="1637"/>
                    <a:pt x="1470" y="1652"/>
                    <a:pt x="1470" y="1668"/>
                  </a:cubicBezTo>
                  <a:cubicBezTo>
                    <a:pt x="1470" y="1684"/>
                    <a:pt x="1462" y="1700"/>
                    <a:pt x="1446" y="1724"/>
                  </a:cubicBezTo>
                  <a:cubicBezTo>
                    <a:pt x="1438" y="1739"/>
                    <a:pt x="1438" y="1747"/>
                    <a:pt x="1438" y="1755"/>
                  </a:cubicBezTo>
                  <a:cubicBezTo>
                    <a:pt x="1446" y="1763"/>
                    <a:pt x="1454" y="1771"/>
                    <a:pt x="1470" y="1771"/>
                  </a:cubicBezTo>
                  <a:cubicBezTo>
                    <a:pt x="1478" y="1779"/>
                    <a:pt x="1486" y="1779"/>
                    <a:pt x="1493" y="1787"/>
                  </a:cubicBezTo>
                  <a:cubicBezTo>
                    <a:pt x="1517" y="1795"/>
                    <a:pt x="1525" y="1818"/>
                    <a:pt x="1525" y="1842"/>
                  </a:cubicBezTo>
                  <a:cubicBezTo>
                    <a:pt x="1525" y="1866"/>
                    <a:pt x="1517" y="1882"/>
                    <a:pt x="1509" y="1898"/>
                  </a:cubicBezTo>
                  <a:cubicBezTo>
                    <a:pt x="1486" y="1913"/>
                    <a:pt x="1493" y="1921"/>
                    <a:pt x="1493" y="1937"/>
                  </a:cubicBezTo>
                  <a:cubicBezTo>
                    <a:pt x="1502" y="1945"/>
                    <a:pt x="1502" y="1961"/>
                    <a:pt x="1502" y="1969"/>
                  </a:cubicBezTo>
                  <a:cubicBezTo>
                    <a:pt x="1509" y="2008"/>
                    <a:pt x="1509" y="2008"/>
                    <a:pt x="1493" y="2048"/>
                  </a:cubicBezTo>
                  <a:cubicBezTo>
                    <a:pt x="1493" y="2056"/>
                    <a:pt x="1486" y="2064"/>
                    <a:pt x="1486" y="2071"/>
                  </a:cubicBezTo>
                  <a:cubicBezTo>
                    <a:pt x="1470" y="2119"/>
                    <a:pt x="1486" y="2127"/>
                    <a:pt x="1502" y="2143"/>
                  </a:cubicBezTo>
                  <a:cubicBezTo>
                    <a:pt x="1509" y="2151"/>
                    <a:pt x="1517" y="2166"/>
                    <a:pt x="1525" y="2174"/>
                  </a:cubicBezTo>
                  <a:cubicBezTo>
                    <a:pt x="1533" y="2198"/>
                    <a:pt x="1557" y="2206"/>
                    <a:pt x="1580" y="2214"/>
                  </a:cubicBezTo>
                  <a:cubicBezTo>
                    <a:pt x="1588" y="2222"/>
                    <a:pt x="1596" y="2222"/>
                    <a:pt x="1604" y="2229"/>
                  </a:cubicBezTo>
                  <a:cubicBezTo>
                    <a:pt x="1620" y="2238"/>
                    <a:pt x="1628" y="2238"/>
                    <a:pt x="1636" y="2238"/>
                  </a:cubicBezTo>
                  <a:cubicBezTo>
                    <a:pt x="1652" y="2245"/>
                    <a:pt x="1667" y="2245"/>
                    <a:pt x="1675" y="2277"/>
                  </a:cubicBezTo>
                  <a:cubicBezTo>
                    <a:pt x="1675" y="2285"/>
                    <a:pt x="1683" y="2285"/>
                    <a:pt x="1691" y="2285"/>
                  </a:cubicBezTo>
                  <a:lnTo>
                    <a:pt x="1699" y="2285"/>
                  </a:lnTo>
                  <a:cubicBezTo>
                    <a:pt x="1707" y="2285"/>
                    <a:pt x="1715" y="2285"/>
                    <a:pt x="1715" y="2285"/>
                  </a:cubicBezTo>
                  <a:cubicBezTo>
                    <a:pt x="1731" y="2285"/>
                    <a:pt x="1762" y="2293"/>
                    <a:pt x="1786" y="2316"/>
                  </a:cubicBezTo>
                  <a:cubicBezTo>
                    <a:pt x="1810" y="2340"/>
                    <a:pt x="1833" y="2364"/>
                    <a:pt x="1857" y="2388"/>
                  </a:cubicBezTo>
                  <a:cubicBezTo>
                    <a:pt x="1897" y="2427"/>
                    <a:pt x="1928" y="2467"/>
                    <a:pt x="1944" y="2467"/>
                  </a:cubicBezTo>
                  <a:cubicBezTo>
                    <a:pt x="1984" y="2475"/>
                    <a:pt x="2039" y="2538"/>
                    <a:pt x="2039" y="2601"/>
                  </a:cubicBezTo>
                  <a:cubicBezTo>
                    <a:pt x="2031" y="2641"/>
                    <a:pt x="2047" y="2680"/>
                    <a:pt x="2063" y="2712"/>
                  </a:cubicBezTo>
                  <a:lnTo>
                    <a:pt x="2063" y="2712"/>
                  </a:lnTo>
                  <a:cubicBezTo>
                    <a:pt x="2063" y="2720"/>
                    <a:pt x="2063" y="2720"/>
                    <a:pt x="2063" y="2720"/>
                  </a:cubicBezTo>
                  <a:cubicBezTo>
                    <a:pt x="1636" y="2767"/>
                    <a:pt x="932" y="2775"/>
                    <a:pt x="553" y="2775"/>
                  </a:cubicBezTo>
                  <a:lnTo>
                    <a:pt x="268" y="2759"/>
                  </a:lnTo>
                  <a:lnTo>
                    <a:pt x="268" y="2759"/>
                  </a:lnTo>
                  <a:cubicBezTo>
                    <a:pt x="292" y="2767"/>
                    <a:pt x="394" y="2767"/>
                    <a:pt x="553" y="2767"/>
                  </a:cubicBezTo>
                  <a:cubicBezTo>
                    <a:pt x="932" y="2767"/>
                    <a:pt x="1628" y="2759"/>
                    <a:pt x="2055" y="2712"/>
                  </a:cubicBezTo>
                  <a:cubicBezTo>
                    <a:pt x="2039" y="2672"/>
                    <a:pt x="2023" y="2641"/>
                    <a:pt x="2031" y="2601"/>
                  </a:cubicBezTo>
                  <a:cubicBezTo>
                    <a:pt x="2031" y="2546"/>
                    <a:pt x="1976" y="2482"/>
                    <a:pt x="1944" y="2475"/>
                  </a:cubicBezTo>
                  <a:cubicBezTo>
                    <a:pt x="1928" y="2475"/>
                    <a:pt x="1889" y="2435"/>
                    <a:pt x="1849" y="2396"/>
                  </a:cubicBezTo>
                  <a:cubicBezTo>
                    <a:pt x="1826" y="2372"/>
                    <a:pt x="1802" y="2340"/>
                    <a:pt x="1786" y="2324"/>
                  </a:cubicBezTo>
                  <a:cubicBezTo>
                    <a:pt x="1754" y="2301"/>
                    <a:pt x="1731" y="2293"/>
                    <a:pt x="1715" y="2293"/>
                  </a:cubicBezTo>
                  <a:cubicBezTo>
                    <a:pt x="1715" y="2293"/>
                    <a:pt x="1707" y="2293"/>
                    <a:pt x="1699" y="2293"/>
                  </a:cubicBezTo>
                  <a:lnTo>
                    <a:pt x="1691" y="2293"/>
                  </a:lnTo>
                  <a:cubicBezTo>
                    <a:pt x="1683" y="2293"/>
                    <a:pt x="1667" y="2293"/>
                    <a:pt x="1667" y="2277"/>
                  </a:cubicBezTo>
                  <a:cubicBezTo>
                    <a:pt x="1659" y="2253"/>
                    <a:pt x="1652" y="2253"/>
                    <a:pt x="1628" y="2245"/>
                  </a:cubicBezTo>
                  <a:cubicBezTo>
                    <a:pt x="1620" y="2245"/>
                    <a:pt x="1612" y="2245"/>
                    <a:pt x="1604" y="2238"/>
                  </a:cubicBezTo>
                  <a:cubicBezTo>
                    <a:pt x="1596" y="2229"/>
                    <a:pt x="1588" y="2229"/>
                    <a:pt x="1573" y="2222"/>
                  </a:cubicBezTo>
                  <a:cubicBezTo>
                    <a:pt x="1549" y="2214"/>
                    <a:pt x="1525" y="2206"/>
                    <a:pt x="1517" y="2182"/>
                  </a:cubicBezTo>
                  <a:cubicBezTo>
                    <a:pt x="1509" y="2166"/>
                    <a:pt x="1502" y="2158"/>
                    <a:pt x="1493" y="2151"/>
                  </a:cubicBezTo>
                  <a:cubicBezTo>
                    <a:pt x="1478" y="2135"/>
                    <a:pt x="1462" y="2119"/>
                    <a:pt x="1478" y="2071"/>
                  </a:cubicBezTo>
                  <a:cubicBezTo>
                    <a:pt x="1478" y="2064"/>
                    <a:pt x="1486" y="2048"/>
                    <a:pt x="1486" y="2040"/>
                  </a:cubicBezTo>
                  <a:cubicBezTo>
                    <a:pt x="1502" y="2008"/>
                    <a:pt x="1502" y="2008"/>
                    <a:pt x="1493" y="1969"/>
                  </a:cubicBezTo>
                  <a:cubicBezTo>
                    <a:pt x="1493" y="1961"/>
                    <a:pt x="1493" y="1953"/>
                    <a:pt x="1486" y="1937"/>
                  </a:cubicBezTo>
                  <a:cubicBezTo>
                    <a:pt x="1486" y="1921"/>
                    <a:pt x="1478" y="1905"/>
                    <a:pt x="1502" y="1889"/>
                  </a:cubicBezTo>
                  <a:cubicBezTo>
                    <a:pt x="1517" y="1874"/>
                    <a:pt x="1517" y="1858"/>
                    <a:pt x="1517" y="1842"/>
                  </a:cubicBezTo>
                  <a:cubicBezTo>
                    <a:pt x="1517" y="1818"/>
                    <a:pt x="1509" y="1803"/>
                    <a:pt x="1493" y="1795"/>
                  </a:cubicBezTo>
                  <a:cubicBezTo>
                    <a:pt x="1486" y="1787"/>
                    <a:pt x="1478" y="1787"/>
                    <a:pt x="1462" y="1779"/>
                  </a:cubicBezTo>
                  <a:cubicBezTo>
                    <a:pt x="1454" y="1771"/>
                    <a:pt x="1438" y="1771"/>
                    <a:pt x="1430" y="1755"/>
                  </a:cubicBezTo>
                  <a:cubicBezTo>
                    <a:pt x="1430" y="1747"/>
                    <a:pt x="1430" y="1739"/>
                    <a:pt x="1446" y="1724"/>
                  </a:cubicBezTo>
                  <a:cubicBezTo>
                    <a:pt x="1454" y="1700"/>
                    <a:pt x="1462" y="1684"/>
                    <a:pt x="1462" y="1668"/>
                  </a:cubicBezTo>
                  <a:cubicBezTo>
                    <a:pt x="1462" y="1652"/>
                    <a:pt x="1470" y="1637"/>
                    <a:pt x="1493" y="1613"/>
                  </a:cubicBezTo>
                  <a:cubicBezTo>
                    <a:pt x="1517" y="1597"/>
                    <a:pt x="1533" y="1589"/>
                    <a:pt x="1549" y="1589"/>
                  </a:cubicBezTo>
                  <a:cubicBezTo>
                    <a:pt x="1573" y="1574"/>
                    <a:pt x="1596" y="1574"/>
                    <a:pt x="1620" y="1542"/>
                  </a:cubicBezTo>
                  <a:cubicBezTo>
                    <a:pt x="1644" y="1502"/>
                    <a:pt x="1628" y="1431"/>
                    <a:pt x="1620" y="1392"/>
                  </a:cubicBezTo>
                  <a:cubicBezTo>
                    <a:pt x="1620" y="1376"/>
                    <a:pt x="1620" y="1368"/>
                    <a:pt x="1620" y="1360"/>
                  </a:cubicBezTo>
                  <a:cubicBezTo>
                    <a:pt x="1612" y="1352"/>
                    <a:pt x="1612" y="1336"/>
                    <a:pt x="1612" y="1321"/>
                  </a:cubicBezTo>
                  <a:cubicBezTo>
                    <a:pt x="1604" y="1281"/>
                    <a:pt x="1596" y="1257"/>
                    <a:pt x="1612" y="1249"/>
                  </a:cubicBezTo>
                  <a:cubicBezTo>
                    <a:pt x="1620" y="1241"/>
                    <a:pt x="1659" y="1210"/>
                    <a:pt x="1675" y="1186"/>
                  </a:cubicBezTo>
                  <a:cubicBezTo>
                    <a:pt x="1675" y="1178"/>
                    <a:pt x="1683" y="1170"/>
                    <a:pt x="1699" y="1154"/>
                  </a:cubicBezTo>
                  <a:cubicBezTo>
                    <a:pt x="1707" y="1147"/>
                    <a:pt x="1707" y="1147"/>
                    <a:pt x="1707" y="1147"/>
                  </a:cubicBezTo>
                  <a:cubicBezTo>
                    <a:pt x="1920" y="957"/>
                    <a:pt x="2055" y="830"/>
                    <a:pt x="2070" y="791"/>
                  </a:cubicBezTo>
                  <a:cubicBezTo>
                    <a:pt x="2102" y="728"/>
                    <a:pt x="2197" y="696"/>
                    <a:pt x="2260" y="672"/>
                  </a:cubicBezTo>
                  <a:cubicBezTo>
                    <a:pt x="2276" y="672"/>
                    <a:pt x="2276" y="672"/>
                    <a:pt x="2276" y="672"/>
                  </a:cubicBezTo>
                  <a:cubicBezTo>
                    <a:pt x="2300" y="664"/>
                    <a:pt x="2379" y="633"/>
                    <a:pt x="2442" y="577"/>
                  </a:cubicBezTo>
                  <a:cubicBezTo>
                    <a:pt x="2410" y="577"/>
                    <a:pt x="2371" y="577"/>
                    <a:pt x="2347" y="577"/>
                  </a:cubicBezTo>
                  <a:cubicBezTo>
                    <a:pt x="2332" y="577"/>
                    <a:pt x="2316" y="562"/>
                    <a:pt x="2300" y="554"/>
                  </a:cubicBezTo>
                  <a:cubicBezTo>
                    <a:pt x="2292" y="546"/>
                    <a:pt x="2284" y="530"/>
                    <a:pt x="2276" y="530"/>
                  </a:cubicBezTo>
                  <a:cubicBezTo>
                    <a:pt x="2268" y="522"/>
                    <a:pt x="2260" y="522"/>
                    <a:pt x="2252" y="522"/>
                  </a:cubicBezTo>
                  <a:cubicBezTo>
                    <a:pt x="2221" y="522"/>
                    <a:pt x="2173" y="538"/>
                    <a:pt x="2142" y="546"/>
                  </a:cubicBezTo>
                  <a:cubicBezTo>
                    <a:pt x="2134" y="546"/>
                    <a:pt x="2126" y="546"/>
                    <a:pt x="2118" y="546"/>
                  </a:cubicBezTo>
                  <a:cubicBezTo>
                    <a:pt x="2110" y="554"/>
                    <a:pt x="2102" y="554"/>
                    <a:pt x="2094" y="554"/>
                  </a:cubicBezTo>
                  <a:cubicBezTo>
                    <a:pt x="2086" y="554"/>
                    <a:pt x="2086" y="562"/>
                    <a:pt x="2079" y="562"/>
                  </a:cubicBezTo>
                  <a:cubicBezTo>
                    <a:pt x="2070" y="562"/>
                    <a:pt x="2063" y="554"/>
                    <a:pt x="2063" y="546"/>
                  </a:cubicBezTo>
                  <a:cubicBezTo>
                    <a:pt x="2063" y="530"/>
                    <a:pt x="2055" y="498"/>
                    <a:pt x="2015" y="475"/>
                  </a:cubicBezTo>
                  <a:lnTo>
                    <a:pt x="2007" y="475"/>
                  </a:lnTo>
                  <a:cubicBezTo>
                    <a:pt x="1984" y="475"/>
                    <a:pt x="1952" y="514"/>
                    <a:pt x="1920" y="554"/>
                  </a:cubicBezTo>
                  <a:cubicBezTo>
                    <a:pt x="1904" y="577"/>
                    <a:pt x="1889" y="593"/>
                    <a:pt x="1873" y="609"/>
                  </a:cubicBezTo>
                  <a:cubicBezTo>
                    <a:pt x="1865" y="609"/>
                    <a:pt x="1857" y="617"/>
                    <a:pt x="1849" y="617"/>
                  </a:cubicBezTo>
                  <a:cubicBezTo>
                    <a:pt x="1810" y="617"/>
                    <a:pt x="1754" y="570"/>
                    <a:pt x="1739" y="538"/>
                  </a:cubicBezTo>
                  <a:cubicBezTo>
                    <a:pt x="1715" y="506"/>
                    <a:pt x="1667" y="475"/>
                    <a:pt x="1636" y="451"/>
                  </a:cubicBezTo>
                  <a:lnTo>
                    <a:pt x="1628" y="443"/>
                  </a:lnTo>
                  <a:cubicBezTo>
                    <a:pt x="1620" y="443"/>
                    <a:pt x="1620" y="443"/>
                    <a:pt x="1620" y="443"/>
                  </a:cubicBezTo>
                  <a:cubicBezTo>
                    <a:pt x="1620" y="443"/>
                    <a:pt x="1612" y="459"/>
                    <a:pt x="1604" y="467"/>
                  </a:cubicBezTo>
                  <a:cubicBezTo>
                    <a:pt x="1604" y="482"/>
                    <a:pt x="1596" y="506"/>
                    <a:pt x="1573" y="506"/>
                  </a:cubicBezTo>
                  <a:lnTo>
                    <a:pt x="1565" y="514"/>
                  </a:lnTo>
                  <a:cubicBezTo>
                    <a:pt x="1541" y="514"/>
                    <a:pt x="1525" y="490"/>
                    <a:pt x="1509" y="451"/>
                  </a:cubicBezTo>
                  <a:cubicBezTo>
                    <a:pt x="1509" y="451"/>
                    <a:pt x="1509" y="443"/>
                    <a:pt x="1502" y="435"/>
                  </a:cubicBezTo>
                  <a:cubicBezTo>
                    <a:pt x="1478" y="395"/>
                    <a:pt x="1430" y="364"/>
                    <a:pt x="1359" y="332"/>
                  </a:cubicBezTo>
                  <a:cubicBezTo>
                    <a:pt x="1343" y="324"/>
                    <a:pt x="1335" y="324"/>
                    <a:pt x="1320" y="324"/>
                  </a:cubicBezTo>
                  <a:cubicBezTo>
                    <a:pt x="1272" y="324"/>
                    <a:pt x="1225" y="356"/>
                    <a:pt x="1185" y="380"/>
                  </a:cubicBezTo>
                  <a:cubicBezTo>
                    <a:pt x="1177" y="388"/>
                    <a:pt x="1169" y="395"/>
                    <a:pt x="1162" y="395"/>
                  </a:cubicBezTo>
                  <a:cubicBezTo>
                    <a:pt x="1146" y="411"/>
                    <a:pt x="1130" y="419"/>
                    <a:pt x="1114" y="419"/>
                  </a:cubicBezTo>
                  <a:cubicBezTo>
                    <a:pt x="1098" y="419"/>
                    <a:pt x="1090" y="411"/>
                    <a:pt x="1074" y="388"/>
                  </a:cubicBezTo>
                  <a:cubicBezTo>
                    <a:pt x="1059" y="364"/>
                    <a:pt x="1019" y="364"/>
                    <a:pt x="987" y="364"/>
                  </a:cubicBezTo>
                  <a:cubicBezTo>
                    <a:pt x="980" y="364"/>
                    <a:pt x="964" y="364"/>
                    <a:pt x="964" y="356"/>
                  </a:cubicBezTo>
                  <a:cubicBezTo>
                    <a:pt x="956" y="356"/>
                    <a:pt x="948" y="348"/>
                    <a:pt x="948" y="340"/>
                  </a:cubicBezTo>
                  <a:cubicBezTo>
                    <a:pt x="948" y="332"/>
                    <a:pt x="940" y="332"/>
                    <a:pt x="932" y="332"/>
                  </a:cubicBezTo>
                  <a:cubicBezTo>
                    <a:pt x="932" y="332"/>
                    <a:pt x="916" y="332"/>
                    <a:pt x="909" y="340"/>
                  </a:cubicBezTo>
                  <a:cubicBezTo>
                    <a:pt x="901" y="340"/>
                    <a:pt x="885" y="348"/>
                    <a:pt x="877" y="348"/>
                  </a:cubicBezTo>
                  <a:cubicBezTo>
                    <a:pt x="861" y="348"/>
                    <a:pt x="845" y="332"/>
                    <a:pt x="829" y="324"/>
                  </a:cubicBezTo>
                  <a:cubicBezTo>
                    <a:pt x="822" y="317"/>
                    <a:pt x="814" y="309"/>
                    <a:pt x="806" y="309"/>
                  </a:cubicBezTo>
                  <a:cubicBezTo>
                    <a:pt x="782" y="293"/>
                    <a:pt x="790" y="253"/>
                    <a:pt x="798" y="214"/>
                  </a:cubicBezTo>
                  <a:cubicBezTo>
                    <a:pt x="798" y="198"/>
                    <a:pt x="806" y="174"/>
                    <a:pt x="798" y="166"/>
                  </a:cubicBezTo>
                  <a:cubicBezTo>
                    <a:pt x="782" y="151"/>
                    <a:pt x="774" y="87"/>
                    <a:pt x="774" y="48"/>
                  </a:cubicBezTo>
                  <a:cubicBezTo>
                    <a:pt x="766" y="8"/>
                    <a:pt x="703" y="8"/>
                    <a:pt x="687" y="8"/>
                  </a:cubicBezTo>
                  <a:cubicBezTo>
                    <a:pt x="679" y="8"/>
                    <a:pt x="671" y="8"/>
                    <a:pt x="671" y="8"/>
                  </a:cubicBezTo>
                  <a:cubicBezTo>
                    <a:pt x="663" y="24"/>
                    <a:pt x="656" y="48"/>
                    <a:pt x="663" y="119"/>
                  </a:cubicBezTo>
                  <a:cubicBezTo>
                    <a:pt x="663" y="135"/>
                    <a:pt x="663" y="142"/>
                    <a:pt x="656" y="151"/>
                  </a:cubicBezTo>
                  <a:cubicBezTo>
                    <a:pt x="648" y="158"/>
                    <a:pt x="640" y="158"/>
                    <a:pt x="640" y="158"/>
                  </a:cubicBezTo>
                  <a:cubicBezTo>
                    <a:pt x="442" y="166"/>
                    <a:pt x="229" y="174"/>
                    <a:pt x="16" y="182"/>
                  </a:cubicBezTo>
                  <a:cubicBezTo>
                    <a:pt x="16" y="222"/>
                    <a:pt x="24" y="277"/>
                    <a:pt x="40" y="293"/>
                  </a:cubicBezTo>
                  <a:cubicBezTo>
                    <a:pt x="71" y="324"/>
                    <a:pt x="64" y="348"/>
                    <a:pt x="56" y="372"/>
                  </a:cubicBezTo>
                  <a:cubicBezTo>
                    <a:pt x="56" y="372"/>
                    <a:pt x="8" y="482"/>
                    <a:pt x="48" y="585"/>
                  </a:cubicBezTo>
                  <a:cubicBezTo>
                    <a:pt x="71" y="672"/>
                    <a:pt x="119" y="791"/>
                    <a:pt x="135" y="830"/>
                  </a:cubicBezTo>
                  <a:cubicBezTo>
                    <a:pt x="151" y="862"/>
                    <a:pt x="143" y="941"/>
                    <a:pt x="135" y="1012"/>
                  </a:cubicBezTo>
                  <a:cubicBezTo>
                    <a:pt x="127" y="1060"/>
                    <a:pt x="135" y="1083"/>
                    <a:pt x="135" y="1107"/>
                  </a:cubicBezTo>
                  <a:cubicBezTo>
                    <a:pt x="143" y="1131"/>
                    <a:pt x="143" y="1147"/>
                    <a:pt x="143" y="1162"/>
                  </a:cubicBezTo>
                  <a:cubicBezTo>
                    <a:pt x="143" y="1194"/>
                    <a:pt x="151" y="1241"/>
                    <a:pt x="158" y="1289"/>
                  </a:cubicBezTo>
                  <a:cubicBezTo>
                    <a:pt x="166" y="1328"/>
                    <a:pt x="174" y="1360"/>
                    <a:pt x="174" y="1384"/>
                  </a:cubicBezTo>
                  <a:cubicBezTo>
                    <a:pt x="174" y="1407"/>
                    <a:pt x="182" y="1415"/>
                    <a:pt x="198" y="1423"/>
                  </a:cubicBezTo>
                  <a:cubicBezTo>
                    <a:pt x="206" y="1423"/>
                    <a:pt x="213" y="1431"/>
                    <a:pt x="213" y="1431"/>
                  </a:cubicBezTo>
                  <a:cubicBezTo>
                    <a:pt x="229" y="1447"/>
                    <a:pt x="229" y="1478"/>
                    <a:pt x="229" y="1526"/>
                  </a:cubicBezTo>
                  <a:cubicBezTo>
                    <a:pt x="221" y="1550"/>
                    <a:pt x="221" y="1581"/>
                    <a:pt x="229" y="1597"/>
                  </a:cubicBezTo>
                  <a:cubicBezTo>
                    <a:pt x="237" y="1645"/>
                    <a:pt x="198" y="1724"/>
                    <a:pt x="166" y="1747"/>
                  </a:cubicBezTo>
                  <a:cubicBezTo>
                    <a:pt x="151" y="1755"/>
                    <a:pt x="143" y="1763"/>
                    <a:pt x="143" y="1779"/>
                  </a:cubicBezTo>
                  <a:cubicBezTo>
                    <a:pt x="135" y="1787"/>
                    <a:pt x="143" y="1795"/>
                    <a:pt x="143" y="1803"/>
                  </a:cubicBezTo>
                  <a:cubicBezTo>
                    <a:pt x="151" y="1811"/>
                    <a:pt x="151" y="1811"/>
                    <a:pt x="158" y="1811"/>
                  </a:cubicBezTo>
                  <a:cubicBezTo>
                    <a:pt x="166" y="1818"/>
                    <a:pt x="174" y="1826"/>
                    <a:pt x="174" y="1858"/>
                  </a:cubicBezTo>
                  <a:cubicBezTo>
                    <a:pt x="174" y="1889"/>
                    <a:pt x="190" y="1889"/>
                    <a:pt x="213" y="1889"/>
                  </a:cubicBezTo>
                  <a:cubicBezTo>
                    <a:pt x="237" y="1889"/>
                    <a:pt x="268" y="1913"/>
                    <a:pt x="268" y="1913"/>
                  </a:cubicBezTo>
                  <a:lnTo>
                    <a:pt x="268" y="1913"/>
                  </a:lnTo>
                  <a:cubicBezTo>
                    <a:pt x="268" y="2759"/>
                    <a:pt x="268" y="2759"/>
                    <a:pt x="268" y="2759"/>
                  </a:cubicBezTo>
                  <a:lnTo>
                    <a:pt x="553" y="2775"/>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93" name="Freeform 510"/>
            <p:cNvSpPr>
              <a:spLocks noChangeArrowheads="1"/>
            </p:cNvSpPr>
            <p:nvPr/>
          </p:nvSpPr>
          <p:spPr bwMode="auto">
            <a:xfrm>
              <a:off x="17383439" y="5876120"/>
              <a:ext cx="1215316" cy="786245"/>
            </a:xfrm>
            <a:custGeom>
              <a:avLst/>
              <a:gdLst>
                <a:gd name="T0" fmla="*/ 1794 w 2309"/>
                <a:gd name="T1" fmla="*/ 1391 h 1495"/>
                <a:gd name="T2" fmla="*/ 1794 w 2309"/>
                <a:gd name="T3" fmla="*/ 1391 h 1495"/>
                <a:gd name="T4" fmla="*/ 1888 w 2309"/>
                <a:gd name="T5" fmla="*/ 1494 h 1495"/>
                <a:gd name="T6" fmla="*/ 1888 w 2309"/>
                <a:gd name="T7" fmla="*/ 1486 h 1495"/>
                <a:gd name="T8" fmla="*/ 1904 w 2309"/>
                <a:gd name="T9" fmla="*/ 1423 h 1495"/>
                <a:gd name="T10" fmla="*/ 1897 w 2309"/>
                <a:gd name="T11" fmla="*/ 1391 h 1495"/>
                <a:gd name="T12" fmla="*/ 1999 w 2309"/>
                <a:gd name="T13" fmla="*/ 1312 h 1495"/>
                <a:gd name="T14" fmla="*/ 2007 w 2309"/>
                <a:gd name="T15" fmla="*/ 1249 h 1495"/>
                <a:gd name="T16" fmla="*/ 2047 w 2309"/>
                <a:gd name="T17" fmla="*/ 1138 h 1495"/>
                <a:gd name="T18" fmla="*/ 1999 w 2309"/>
                <a:gd name="T19" fmla="*/ 1083 h 1495"/>
                <a:gd name="T20" fmla="*/ 1999 w 2309"/>
                <a:gd name="T21" fmla="*/ 988 h 1495"/>
                <a:gd name="T22" fmla="*/ 2055 w 2309"/>
                <a:gd name="T23" fmla="*/ 988 h 1495"/>
                <a:gd name="T24" fmla="*/ 2110 w 2309"/>
                <a:gd name="T25" fmla="*/ 980 h 1495"/>
                <a:gd name="T26" fmla="*/ 2181 w 2309"/>
                <a:gd name="T27" fmla="*/ 933 h 1495"/>
                <a:gd name="T28" fmla="*/ 2244 w 2309"/>
                <a:gd name="T29" fmla="*/ 869 h 1495"/>
                <a:gd name="T30" fmla="*/ 2292 w 2309"/>
                <a:gd name="T31" fmla="*/ 782 h 1495"/>
                <a:gd name="T32" fmla="*/ 2284 w 2309"/>
                <a:gd name="T33" fmla="*/ 648 h 1495"/>
                <a:gd name="T34" fmla="*/ 2213 w 2309"/>
                <a:gd name="T35" fmla="*/ 585 h 1495"/>
                <a:gd name="T36" fmla="*/ 2118 w 2309"/>
                <a:gd name="T37" fmla="*/ 482 h 1495"/>
                <a:gd name="T38" fmla="*/ 1991 w 2309"/>
                <a:gd name="T39" fmla="*/ 387 h 1495"/>
                <a:gd name="T40" fmla="*/ 1952 w 2309"/>
                <a:gd name="T41" fmla="*/ 308 h 1495"/>
                <a:gd name="T42" fmla="*/ 1912 w 2309"/>
                <a:gd name="T43" fmla="*/ 245 h 1495"/>
                <a:gd name="T44" fmla="*/ 1936 w 2309"/>
                <a:gd name="T45" fmla="*/ 126 h 1495"/>
                <a:gd name="T46" fmla="*/ 1897 w 2309"/>
                <a:gd name="T47" fmla="*/ 55 h 1495"/>
                <a:gd name="T48" fmla="*/ 1881 w 2309"/>
                <a:gd name="T49" fmla="*/ 0 h 1495"/>
                <a:gd name="T50" fmla="*/ 86 w 2309"/>
                <a:gd name="T51" fmla="*/ 55 h 1495"/>
                <a:gd name="T52" fmla="*/ 47 w 2309"/>
                <a:gd name="T53" fmla="*/ 71 h 1495"/>
                <a:gd name="T54" fmla="*/ 47 w 2309"/>
                <a:gd name="T55" fmla="*/ 150 h 1495"/>
                <a:gd name="T56" fmla="*/ 62 w 2309"/>
                <a:gd name="T57" fmla="*/ 197 h 1495"/>
                <a:gd name="T58" fmla="*/ 94 w 2309"/>
                <a:gd name="T59" fmla="*/ 245 h 1495"/>
                <a:gd name="T60" fmla="*/ 78 w 2309"/>
                <a:gd name="T61" fmla="*/ 316 h 1495"/>
                <a:gd name="T62" fmla="*/ 24 w 2309"/>
                <a:gd name="T63" fmla="*/ 395 h 1495"/>
                <a:gd name="T64" fmla="*/ 78 w 2309"/>
                <a:gd name="T65" fmla="*/ 482 h 1495"/>
                <a:gd name="T66" fmla="*/ 118 w 2309"/>
                <a:gd name="T67" fmla="*/ 585 h 1495"/>
                <a:gd name="T68" fmla="*/ 134 w 2309"/>
                <a:gd name="T69" fmla="*/ 664 h 1495"/>
                <a:gd name="T70" fmla="*/ 165 w 2309"/>
                <a:gd name="T71" fmla="*/ 735 h 1495"/>
                <a:gd name="T72" fmla="*/ 205 w 2309"/>
                <a:gd name="T73" fmla="*/ 822 h 1495"/>
                <a:gd name="T74" fmla="*/ 221 w 2309"/>
                <a:gd name="T75" fmla="*/ 972 h 1495"/>
                <a:gd name="T76" fmla="*/ 236 w 2309"/>
                <a:gd name="T77" fmla="*/ 988 h 1495"/>
                <a:gd name="T78" fmla="*/ 268 w 2309"/>
                <a:gd name="T79" fmla="*/ 1012 h 1495"/>
                <a:gd name="T80" fmla="*/ 268 w 2309"/>
                <a:gd name="T81" fmla="*/ 1051 h 1495"/>
                <a:gd name="T82" fmla="*/ 292 w 2309"/>
                <a:gd name="T83" fmla="*/ 1083 h 1495"/>
                <a:gd name="T84" fmla="*/ 300 w 2309"/>
                <a:gd name="T85" fmla="*/ 1130 h 1495"/>
                <a:gd name="T86" fmla="*/ 300 w 2309"/>
                <a:gd name="T87" fmla="*/ 1193 h 1495"/>
                <a:gd name="T88" fmla="*/ 315 w 2309"/>
                <a:gd name="T89" fmla="*/ 1249 h 1495"/>
                <a:gd name="T90" fmla="*/ 300 w 2309"/>
                <a:gd name="T91" fmla="*/ 1391 h 1495"/>
                <a:gd name="T92" fmla="*/ 331 w 2309"/>
                <a:gd name="T93" fmla="*/ 1399 h 1495"/>
                <a:gd name="T94" fmla="*/ 347 w 2309"/>
                <a:gd name="T95" fmla="*/ 1439 h 1495"/>
                <a:gd name="T96" fmla="*/ 1762 w 2309"/>
                <a:gd name="T97" fmla="*/ 1375 h 1495"/>
                <a:gd name="T98" fmla="*/ 1794 w 2309"/>
                <a:gd name="T99" fmla="*/ 1391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09" h="1495">
                  <a:moveTo>
                    <a:pt x="1794" y="1391"/>
                  </a:moveTo>
                  <a:lnTo>
                    <a:pt x="1794" y="1391"/>
                  </a:lnTo>
                  <a:cubicBezTo>
                    <a:pt x="1802" y="1407"/>
                    <a:pt x="1857" y="1454"/>
                    <a:pt x="1888" y="1494"/>
                  </a:cubicBezTo>
                  <a:cubicBezTo>
                    <a:pt x="1888" y="1486"/>
                    <a:pt x="1888" y="1486"/>
                    <a:pt x="1888" y="1486"/>
                  </a:cubicBezTo>
                  <a:cubicBezTo>
                    <a:pt x="1912" y="1462"/>
                    <a:pt x="1912" y="1446"/>
                    <a:pt x="1904" y="1423"/>
                  </a:cubicBezTo>
                  <a:cubicBezTo>
                    <a:pt x="1897" y="1407"/>
                    <a:pt x="1865" y="1399"/>
                    <a:pt x="1897" y="1391"/>
                  </a:cubicBezTo>
                  <a:cubicBezTo>
                    <a:pt x="1920" y="1375"/>
                    <a:pt x="1999" y="1351"/>
                    <a:pt x="1999" y="1312"/>
                  </a:cubicBezTo>
                  <a:cubicBezTo>
                    <a:pt x="1999" y="1265"/>
                    <a:pt x="1991" y="1257"/>
                    <a:pt x="2007" y="1249"/>
                  </a:cubicBezTo>
                  <a:cubicBezTo>
                    <a:pt x="2031" y="1233"/>
                    <a:pt x="2055" y="1170"/>
                    <a:pt x="2047" y="1138"/>
                  </a:cubicBezTo>
                  <a:cubicBezTo>
                    <a:pt x="2039" y="1114"/>
                    <a:pt x="1999" y="1114"/>
                    <a:pt x="1999" y="1083"/>
                  </a:cubicBezTo>
                  <a:cubicBezTo>
                    <a:pt x="1999" y="1051"/>
                    <a:pt x="1960" y="996"/>
                    <a:pt x="1999" y="988"/>
                  </a:cubicBezTo>
                  <a:cubicBezTo>
                    <a:pt x="2015" y="988"/>
                    <a:pt x="2039" y="988"/>
                    <a:pt x="2055" y="988"/>
                  </a:cubicBezTo>
                  <a:cubicBezTo>
                    <a:pt x="2078" y="988"/>
                    <a:pt x="2102" y="988"/>
                    <a:pt x="2110" y="980"/>
                  </a:cubicBezTo>
                  <a:cubicBezTo>
                    <a:pt x="2134" y="956"/>
                    <a:pt x="2150" y="956"/>
                    <a:pt x="2181" y="933"/>
                  </a:cubicBezTo>
                  <a:cubicBezTo>
                    <a:pt x="2213" y="917"/>
                    <a:pt x="2244" y="925"/>
                    <a:pt x="2244" y="869"/>
                  </a:cubicBezTo>
                  <a:cubicBezTo>
                    <a:pt x="2244" y="814"/>
                    <a:pt x="2276" y="814"/>
                    <a:pt x="2292" y="782"/>
                  </a:cubicBezTo>
                  <a:cubicBezTo>
                    <a:pt x="2308" y="743"/>
                    <a:pt x="2308" y="664"/>
                    <a:pt x="2284" y="648"/>
                  </a:cubicBezTo>
                  <a:cubicBezTo>
                    <a:pt x="2268" y="632"/>
                    <a:pt x="2213" y="624"/>
                    <a:pt x="2213" y="585"/>
                  </a:cubicBezTo>
                  <a:cubicBezTo>
                    <a:pt x="2205" y="553"/>
                    <a:pt x="2126" y="498"/>
                    <a:pt x="2118" y="482"/>
                  </a:cubicBezTo>
                  <a:cubicBezTo>
                    <a:pt x="2110" y="458"/>
                    <a:pt x="2102" y="387"/>
                    <a:pt x="1991" y="387"/>
                  </a:cubicBezTo>
                  <a:cubicBezTo>
                    <a:pt x="1873" y="379"/>
                    <a:pt x="1960" y="348"/>
                    <a:pt x="1952" y="308"/>
                  </a:cubicBezTo>
                  <a:cubicBezTo>
                    <a:pt x="1944" y="276"/>
                    <a:pt x="1904" y="316"/>
                    <a:pt x="1912" y="245"/>
                  </a:cubicBezTo>
                  <a:cubicBezTo>
                    <a:pt x="1920" y="174"/>
                    <a:pt x="1912" y="182"/>
                    <a:pt x="1936" y="126"/>
                  </a:cubicBezTo>
                  <a:cubicBezTo>
                    <a:pt x="1952" y="71"/>
                    <a:pt x="1904" y="87"/>
                    <a:pt x="1897" y="55"/>
                  </a:cubicBezTo>
                  <a:cubicBezTo>
                    <a:pt x="1897" y="39"/>
                    <a:pt x="1888" y="23"/>
                    <a:pt x="1881" y="0"/>
                  </a:cubicBezTo>
                  <a:cubicBezTo>
                    <a:pt x="1264" y="71"/>
                    <a:pt x="86" y="55"/>
                    <a:pt x="86" y="55"/>
                  </a:cubicBezTo>
                  <a:cubicBezTo>
                    <a:pt x="86" y="55"/>
                    <a:pt x="62" y="47"/>
                    <a:pt x="47" y="71"/>
                  </a:cubicBezTo>
                  <a:cubicBezTo>
                    <a:pt x="31" y="95"/>
                    <a:pt x="78" y="134"/>
                    <a:pt x="47" y="150"/>
                  </a:cubicBezTo>
                  <a:cubicBezTo>
                    <a:pt x="16" y="166"/>
                    <a:pt x="39" y="182"/>
                    <a:pt x="62" y="197"/>
                  </a:cubicBezTo>
                  <a:cubicBezTo>
                    <a:pt x="94" y="213"/>
                    <a:pt x="110" y="221"/>
                    <a:pt x="94" y="245"/>
                  </a:cubicBezTo>
                  <a:cubicBezTo>
                    <a:pt x="78" y="269"/>
                    <a:pt x="86" y="269"/>
                    <a:pt x="78" y="316"/>
                  </a:cubicBezTo>
                  <a:cubicBezTo>
                    <a:pt x="70" y="371"/>
                    <a:pt x="39" y="356"/>
                    <a:pt x="24" y="395"/>
                  </a:cubicBezTo>
                  <a:cubicBezTo>
                    <a:pt x="0" y="443"/>
                    <a:pt x="47" y="427"/>
                    <a:pt x="78" y="482"/>
                  </a:cubicBezTo>
                  <a:cubicBezTo>
                    <a:pt x="102" y="537"/>
                    <a:pt x="110" y="569"/>
                    <a:pt x="118" y="585"/>
                  </a:cubicBezTo>
                  <a:cubicBezTo>
                    <a:pt x="126" y="601"/>
                    <a:pt x="118" y="632"/>
                    <a:pt x="134" y="664"/>
                  </a:cubicBezTo>
                  <a:cubicBezTo>
                    <a:pt x="149" y="696"/>
                    <a:pt x="141" y="703"/>
                    <a:pt x="165" y="735"/>
                  </a:cubicBezTo>
                  <a:cubicBezTo>
                    <a:pt x="181" y="759"/>
                    <a:pt x="173" y="790"/>
                    <a:pt x="205" y="822"/>
                  </a:cubicBezTo>
                  <a:cubicBezTo>
                    <a:pt x="228" y="854"/>
                    <a:pt x="221" y="949"/>
                    <a:pt x="221" y="972"/>
                  </a:cubicBezTo>
                  <a:cubicBezTo>
                    <a:pt x="221" y="988"/>
                    <a:pt x="221" y="988"/>
                    <a:pt x="236" y="988"/>
                  </a:cubicBezTo>
                  <a:cubicBezTo>
                    <a:pt x="260" y="980"/>
                    <a:pt x="268" y="1012"/>
                    <a:pt x="268" y="1012"/>
                  </a:cubicBezTo>
                  <a:cubicBezTo>
                    <a:pt x="268" y="1012"/>
                    <a:pt x="276" y="1035"/>
                    <a:pt x="268" y="1051"/>
                  </a:cubicBezTo>
                  <a:cubicBezTo>
                    <a:pt x="268" y="1075"/>
                    <a:pt x="300" y="1067"/>
                    <a:pt x="292" y="1083"/>
                  </a:cubicBezTo>
                  <a:cubicBezTo>
                    <a:pt x="292" y="1107"/>
                    <a:pt x="292" y="1122"/>
                    <a:pt x="300" y="1130"/>
                  </a:cubicBezTo>
                  <a:cubicBezTo>
                    <a:pt x="315" y="1138"/>
                    <a:pt x="315" y="1170"/>
                    <a:pt x="300" y="1193"/>
                  </a:cubicBezTo>
                  <a:cubicBezTo>
                    <a:pt x="284" y="1217"/>
                    <a:pt x="292" y="1217"/>
                    <a:pt x="315" y="1249"/>
                  </a:cubicBezTo>
                  <a:cubicBezTo>
                    <a:pt x="347" y="1288"/>
                    <a:pt x="300" y="1367"/>
                    <a:pt x="300" y="1391"/>
                  </a:cubicBezTo>
                  <a:cubicBezTo>
                    <a:pt x="300" y="1415"/>
                    <a:pt x="315" y="1399"/>
                    <a:pt x="331" y="1399"/>
                  </a:cubicBezTo>
                  <a:cubicBezTo>
                    <a:pt x="339" y="1399"/>
                    <a:pt x="339" y="1423"/>
                    <a:pt x="347" y="1439"/>
                  </a:cubicBezTo>
                  <a:cubicBezTo>
                    <a:pt x="466" y="1439"/>
                    <a:pt x="1438" y="1423"/>
                    <a:pt x="1762" y="1375"/>
                  </a:cubicBezTo>
                  <a:cubicBezTo>
                    <a:pt x="1762" y="1375"/>
                    <a:pt x="1770" y="1360"/>
                    <a:pt x="1794" y="139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94" name="Freeform 511"/>
            <p:cNvSpPr>
              <a:spLocks noChangeArrowheads="1"/>
            </p:cNvSpPr>
            <p:nvPr/>
          </p:nvSpPr>
          <p:spPr bwMode="auto">
            <a:xfrm>
              <a:off x="17388078" y="5876120"/>
              <a:ext cx="1212996" cy="786245"/>
            </a:xfrm>
            <a:custGeom>
              <a:avLst/>
              <a:gdLst>
                <a:gd name="T0" fmla="*/ 1778 w 2308"/>
                <a:gd name="T1" fmla="*/ 1391 h 1495"/>
                <a:gd name="T2" fmla="*/ 1754 w 2308"/>
                <a:gd name="T3" fmla="*/ 1375 h 1495"/>
                <a:gd name="T4" fmla="*/ 331 w 2308"/>
                <a:gd name="T5" fmla="*/ 1423 h 1495"/>
                <a:gd name="T6" fmla="*/ 292 w 2308"/>
                <a:gd name="T7" fmla="*/ 1391 h 1495"/>
                <a:gd name="T8" fmla="*/ 292 w 2308"/>
                <a:gd name="T9" fmla="*/ 1193 h 1495"/>
                <a:gd name="T10" fmla="*/ 260 w 2308"/>
                <a:gd name="T11" fmla="*/ 1051 h 1495"/>
                <a:gd name="T12" fmla="*/ 220 w 2308"/>
                <a:gd name="T13" fmla="*/ 988 h 1495"/>
                <a:gd name="T14" fmla="*/ 165 w 2308"/>
                <a:gd name="T15" fmla="*/ 767 h 1495"/>
                <a:gd name="T16" fmla="*/ 110 w 2308"/>
                <a:gd name="T17" fmla="*/ 616 h 1495"/>
                <a:gd name="T18" fmla="*/ 23 w 2308"/>
                <a:gd name="T19" fmla="*/ 434 h 1495"/>
                <a:gd name="T20" fmla="*/ 70 w 2308"/>
                <a:gd name="T21" fmla="*/ 276 h 1495"/>
                <a:gd name="T22" fmla="*/ 54 w 2308"/>
                <a:gd name="T23" fmla="*/ 205 h 1495"/>
                <a:gd name="T24" fmla="*/ 39 w 2308"/>
                <a:gd name="T25" fmla="*/ 110 h 1495"/>
                <a:gd name="T26" fmla="*/ 1865 w 2308"/>
                <a:gd name="T27" fmla="*/ 0 h 1495"/>
                <a:gd name="T28" fmla="*/ 1912 w 2308"/>
                <a:gd name="T29" fmla="*/ 79 h 1495"/>
                <a:gd name="T30" fmla="*/ 1928 w 2308"/>
                <a:gd name="T31" fmla="*/ 284 h 1495"/>
                <a:gd name="T32" fmla="*/ 1983 w 2308"/>
                <a:gd name="T33" fmla="*/ 379 h 1495"/>
                <a:gd name="T34" fmla="*/ 2205 w 2308"/>
                <a:gd name="T35" fmla="*/ 585 h 1495"/>
                <a:gd name="T36" fmla="*/ 2260 w 2308"/>
                <a:gd name="T37" fmla="*/ 814 h 1495"/>
                <a:gd name="T38" fmla="*/ 2149 w 2308"/>
                <a:gd name="T39" fmla="*/ 949 h 1495"/>
                <a:gd name="T40" fmla="*/ 2023 w 2308"/>
                <a:gd name="T41" fmla="*/ 988 h 1495"/>
                <a:gd name="T42" fmla="*/ 1991 w 2308"/>
                <a:gd name="T43" fmla="*/ 1083 h 1495"/>
                <a:gd name="T44" fmla="*/ 1991 w 2308"/>
                <a:gd name="T45" fmla="*/ 1273 h 1495"/>
                <a:gd name="T46" fmla="*/ 1880 w 2308"/>
                <a:gd name="T47" fmla="*/ 1399 h 1495"/>
                <a:gd name="T48" fmla="*/ 1880 w 2308"/>
                <a:gd name="T49" fmla="*/ 1494 h 1495"/>
                <a:gd name="T50" fmla="*/ 1786 w 2308"/>
                <a:gd name="T51" fmla="*/ 1391 h 1495"/>
                <a:gd name="T52" fmla="*/ 1873 w 2308"/>
                <a:gd name="T53" fmla="*/ 1399 h 1495"/>
                <a:gd name="T54" fmla="*/ 1983 w 2308"/>
                <a:gd name="T55" fmla="*/ 1280 h 1495"/>
                <a:gd name="T56" fmla="*/ 1983 w 2308"/>
                <a:gd name="T57" fmla="*/ 1083 h 1495"/>
                <a:gd name="T58" fmla="*/ 2023 w 2308"/>
                <a:gd name="T59" fmla="*/ 980 h 1495"/>
                <a:gd name="T60" fmla="*/ 2149 w 2308"/>
                <a:gd name="T61" fmla="*/ 949 h 1495"/>
                <a:gd name="T62" fmla="*/ 2260 w 2308"/>
                <a:gd name="T63" fmla="*/ 806 h 1495"/>
                <a:gd name="T64" fmla="*/ 2197 w 2308"/>
                <a:gd name="T65" fmla="*/ 585 h 1495"/>
                <a:gd name="T66" fmla="*/ 1983 w 2308"/>
                <a:gd name="T67" fmla="*/ 387 h 1495"/>
                <a:gd name="T68" fmla="*/ 1920 w 2308"/>
                <a:gd name="T69" fmla="*/ 292 h 1495"/>
                <a:gd name="T70" fmla="*/ 1912 w 2308"/>
                <a:gd name="T71" fmla="*/ 87 h 1495"/>
                <a:gd name="T72" fmla="*/ 363 w 2308"/>
                <a:gd name="T73" fmla="*/ 63 h 1495"/>
                <a:gd name="T74" fmla="*/ 47 w 2308"/>
                <a:gd name="T75" fmla="*/ 71 h 1495"/>
                <a:gd name="T76" fmla="*/ 54 w 2308"/>
                <a:gd name="T77" fmla="*/ 190 h 1495"/>
                <a:gd name="T78" fmla="*/ 86 w 2308"/>
                <a:gd name="T79" fmla="*/ 245 h 1495"/>
                <a:gd name="T80" fmla="*/ 16 w 2308"/>
                <a:gd name="T81" fmla="*/ 403 h 1495"/>
                <a:gd name="T82" fmla="*/ 110 w 2308"/>
                <a:gd name="T83" fmla="*/ 585 h 1495"/>
                <a:gd name="T84" fmla="*/ 157 w 2308"/>
                <a:gd name="T85" fmla="*/ 727 h 1495"/>
                <a:gd name="T86" fmla="*/ 213 w 2308"/>
                <a:gd name="T87" fmla="*/ 972 h 1495"/>
                <a:gd name="T88" fmla="*/ 268 w 2308"/>
                <a:gd name="T89" fmla="*/ 1012 h 1495"/>
                <a:gd name="T90" fmla="*/ 292 w 2308"/>
                <a:gd name="T91" fmla="*/ 1083 h 1495"/>
                <a:gd name="T92" fmla="*/ 315 w 2308"/>
                <a:gd name="T93" fmla="*/ 1249 h 1495"/>
                <a:gd name="T94" fmla="*/ 307 w 2308"/>
                <a:gd name="T95" fmla="*/ 1399 h 1495"/>
                <a:gd name="T96" fmla="*/ 1754 w 2308"/>
                <a:gd name="T97" fmla="*/ 1367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8" h="1495">
                  <a:moveTo>
                    <a:pt x="1880" y="1494"/>
                  </a:moveTo>
                  <a:lnTo>
                    <a:pt x="1880" y="1494"/>
                  </a:lnTo>
                  <a:lnTo>
                    <a:pt x="1880" y="1494"/>
                  </a:lnTo>
                  <a:cubicBezTo>
                    <a:pt x="1841" y="1454"/>
                    <a:pt x="1794" y="1407"/>
                    <a:pt x="1778" y="1391"/>
                  </a:cubicBezTo>
                  <a:cubicBezTo>
                    <a:pt x="1770" y="1375"/>
                    <a:pt x="1762" y="1375"/>
                    <a:pt x="1762" y="1375"/>
                  </a:cubicBezTo>
                  <a:lnTo>
                    <a:pt x="1762" y="1375"/>
                  </a:lnTo>
                  <a:lnTo>
                    <a:pt x="1762" y="1375"/>
                  </a:lnTo>
                  <a:cubicBezTo>
                    <a:pt x="1754" y="1375"/>
                    <a:pt x="1754" y="1375"/>
                    <a:pt x="1754" y="1375"/>
                  </a:cubicBezTo>
                  <a:cubicBezTo>
                    <a:pt x="1430" y="1431"/>
                    <a:pt x="450" y="1446"/>
                    <a:pt x="339" y="1446"/>
                  </a:cubicBezTo>
                  <a:cubicBezTo>
                    <a:pt x="331" y="1446"/>
                    <a:pt x="331" y="1446"/>
                    <a:pt x="331" y="1446"/>
                  </a:cubicBezTo>
                  <a:cubicBezTo>
                    <a:pt x="331" y="1439"/>
                    <a:pt x="331" y="1439"/>
                    <a:pt x="331" y="1439"/>
                  </a:cubicBezTo>
                  <a:cubicBezTo>
                    <a:pt x="331" y="1439"/>
                    <a:pt x="331" y="1431"/>
                    <a:pt x="331" y="1423"/>
                  </a:cubicBezTo>
                  <a:cubicBezTo>
                    <a:pt x="331" y="1415"/>
                    <a:pt x="331" y="1407"/>
                    <a:pt x="323" y="1407"/>
                  </a:cubicBezTo>
                  <a:lnTo>
                    <a:pt x="315" y="1407"/>
                  </a:lnTo>
                  <a:cubicBezTo>
                    <a:pt x="307" y="1407"/>
                    <a:pt x="307" y="1407"/>
                    <a:pt x="300" y="1407"/>
                  </a:cubicBezTo>
                  <a:cubicBezTo>
                    <a:pt x="292" y="1407"/>
                    <a:pt x="292" y="1391"/>
                    <a:pt x="292" y="1391"/>
                  </a:cubicBezTo>
                  <a:cubicBezTo>
                    <a:pt x="292" y="1383"/>
                    <a:pt x="300" y="1367"/>
                    <a:pt x="300" y="1351"/>
                  </a:cubicBezTo>
                  <a:cubicBezTo>
                    <a:pt x="307" y="1320"/>
                    <a:pt x="323" y="1280"/>
                    <a:pt x="307" y="1257"/>
                  </a:cubicBezTo>
                  <a:cubicBezTo>
                    <a:pt x="300" y="1249"/>
                    <a:pt x="300" y="1241"/>
                    <a:pt x="300" y="1241"/>
                  </a:cubicBezTo>
                  <a:cubicBezTo>
                    <a:pt x="276" y="1217"/>
                    <a:pt x="276" y="1217"/>
                    <a:pt x="292" y="1193"/>
                  </a:cubicBezTo>
                  <a:cubicBezTo>
                    <a:pt x="300" y="1170"/>
                    <a:pt x="300" y="1146"/>
                    <a:pt x="292" y="1138"/>
                  </a:cubicBezTo>
                  <a:cubicBezTo>
                    <a:pt x="276" y="1130"/>
                    <a:pt x="276" y="1107"/>
                    <a:pt x="284" y="1083"/>
                  </a:cubicBezTo>
                  <a:cubicBezTo>
                    <a:pt x="284" y="1075"/>
                    <a:pt x="284" y="1075"/>
                    <a:pt x="276" y="1075"/>
                  </a:cubicBezTo>
                  <a:cubicBezTo>
                    <a:pt x="268" y="1067"/>
                    <a:pt x="252" y="1067"/>
                    <a:pt x="260" y="1051"/>
                  </a:cubicBezTo>
                  <a:cubicBezTo>
                    <a:pt x="260" y="1035"/>
                    <a:pt x="260" y="1012"/>
                    <a:pt x="260" y="1012"/>
                  </a:cubicBezTo>
                  <a:cubicBezTo>
                    <a:pt x="252" y="1004"/>
                    <a:pt x="244" y="988"/>
                    <a:pt x="236" y="988"/>
                  </a:cubicBezTo>
                  <a:lnTo>
                    <a:pt x="228" y="988"/>
                  </a:lnTo>
                  <a:cubicBezTo>
                    <a:pt x="220" y="988"/>
                    <a:pt x="220" y="988"/>
                    <a:pt x="220" y="988"/>
                  </a:cubicBezTo>
                  <a:cubicBezTo>
                    <a:pt x="204" y="988"/>
                    <a:pt x="204" y="980"/>
                    <a:pt x="204" y="972"/>
                  </a:cubicBezTo>
                  <a:cubicBezTo>
                    <a:pt x="204" y="964"/>
                    <a:pt x="204" y="956"/>
                    <a:pt x="204" y="956"/>
                  </a:cubicBezTo>
                  <a:cubicBezTo>
                    <a:pt x="213" y="917"/>
                    <a:pt x="213" y="854"/>
                    <a:pt x="189" y="822"/>
                  </a:cubicBezTo>
                  <a:cubicBezTo>
                    <a:pt x="173" y="806"/>
                    <a:pt x="173" y="790"/>
                    <a:pt x="165" y="767"/>
                  </a:cubicBezTo>
                  <a:cubicBezTo>
                    <a:pt x="165" y="759"/>
                    <a:pt x="165" y="743"/>
                    <a:pt x="149" y="735"/>
                  </a:cubicBezTo>
                  <a:cubicBezTo>
                    <a:pt x="141" y="711"/>
                    <a:pt x="133" y="703"/>
                    <a:pt x="133" y="687"/>
                  </a:cubicBezTo>
                  <a:cubicBezTo>
                    <a:pt x="126" y="687"/>
                    <a:pt x="126" y="680"/>
                    <a:pt x="118" y="664"/>
                  </a:cubicBezTo>
                  <a:cubicBezTo>
                    <a:pt x="110" y="648"/>
                    <a:pt x="110" y="632"/>
                    <a:pt x="110" y="616"/>
                  </a:cubicBezTo>
                  <a:cubicBezTo>
                    <a:pt x="110" y="609"/>
                    <a:pt x="110" y="593"/>
                    <a:pt x="102" y="593"/>
                  </a:cubicBezTo>
                  <a:cubicBezTo>
                    <a:pt x="102" y="585"/>
                    <a:pt x="102" y="569"/>
                    <a:pt x="94" y="561"/>
                  </a:cubicBezTo>
                  <a:cubicBezTo>
                    <a:pt x="86" y="537"/>
                    <a:pt x="78" y="514"/>
                    <a:pt x="62" y="482"/>
                  </a:cubicBezTo>
                  <a:cubicBezTo>
                    <a:pt x="54" y="458"/>
                    <a:pt x="39" y="443"/>
                    <a:pt x="23" y="434"/>
                  </a:cubicBezTo>
                  <a:cubicBezTo>
                    <a:pt x="8" y="427"/>
                    <a:pt x="0" y="419"/>
                    <a:pt x="8" y="395"/>
                  </a:cubicBezTo>
                  <a:cubicBezTo>
                    <a:pt x="16" y="379"/>
                    <a:pt x="31" y="371"/>
                    <a:pt x="39" y="363"/>
                  </a:cubicBezTo>
                  <a:cubicBezTo>
                    <a:pt x="54" y="348"/>
                    <a:pt x="62" y="340"/>
                    <a:pt x="70" y="316"/>
                  </a:cubicBezTo>
                  <a:cubicBezTo>
                    <a:pt x="70" y="292"/>
                    <a:pt x="70" y="284"/>
                    <a:pt x="70" y="276"/>
                  </a:cubicBezTo>
                  <a:cubicBezTo>
                    <a:pt x="70" y="261"/>
                    <a:pt x="70" y="253"/>
                    <a:pt x="78" y="245"/>
                  </a:cubicBezTo>
                  <a:cubicBezTo>
                    <a:pt x="86" y="237"/>
                    <a:pt x="86" y="229"/>
                    <a:pt x="86" y="229"/>
                  </a:cubicBezTo>
                  <a:cubicBezTo>
                    <a:pt x="86" y="221"/>
                    <a:pt x="78" y="213"/>
                    <a:pt x="62" y="205"/>
                  </a:cubicBezTo>
                  <a:cubicBezTo>
                    <a:pt x="54" y="205"/>
                    <a:pt x="54" y="205"/>
                    <a:pt x="54" y="205"/>
                  </a:cubicBezTo>
                  <a:cubicBezTo>
                    <a:pt x="54" y="197"/>
                    <a:pt x="54" y="197"/>
                    <a:pt x="47" y="197"/>
                  </a:cubicBezTo>
                  <a:cubicBezTo>
                    <a:pt x="31" y="190"/>
                    <a:pt x="23" y="182"/>
                    <a:pt x="23" y="166"/>
                  </a:cubicBezTo>
                  <a:cubicBezTo>
                    <a:pt x="23" y="158"/>
                    <a:pt x="23" y="158"/>
                    <a:pt x="39" y="150"/>
                  </a:cubicBezTo>
                  <a:cubicBezTo>
                    <a:pt x="47" y="142"/>
                    <a:pt x="47" y="134"/>
                    <a:pt x="39" y="110"/>
                  </a:cubicBezTo>
                  <a:cubicBezTo>
                    <a:pt x="31" y="95"/>
                    <a:pt x="31" y="79"/>
                    <a:pt x="39" y="71"/>
                  </a:cubicBezTo>
                  <a:cubicBezTo>
                    <a:pt x="54" y="47"/>
                    <a:pt x="70" y="47"/>
                    <a:pt x="78" y="47"/>
                  </a:cubicBezTo>
                  <a:cubicBezTo>
                    <a:pt x="86" y="47"/>
                    <a:pt x="197" y="55"/>
                    <a:pt x="363" y="55"/>
                  </a:cubicBezTo>
                  <a:cubicBezTo>
                    <a:pt x="742" y="55"/>
                    <a:pt x="1446" y="47"/>
                    <a:pt x="1865" y="0"/>
                  </a:cubicBezTo>
                  <a:cubicBezTo>
                    <a:pt x="1873" y="0"/>
                    <a:pt x="1873" y="0"/>
                    <a:pt x="1873" y="0"/>
                  </a:cubicBezTo>
                  <a:cubicBezTo>
                    <a:pt x="1873" y="8"/>
                    <a:pt x="1873" y="8"/>
                    <a:pt x="1873" y="8"/>
                  </a:cubicBezTo>
                  <a:cubicBezTo>
                    <a:pt x="1880" y="23"/>
                    <a:pt x="1889" y="39"/>
                    <a:pt x="1896" y="55"/>
                  </a:cubicBezTo>
                  <a:cubicBezTo>
                    <a:pt x="1896" y="71"/>
                    <a:pt x="1904" y="71"/>
                    <a:pt x="1912" y="79"/>
                  </a:cubicBezTo>
                  <a:cubicBezTo>
                    <a:pt x="1928" y="87"/>
                    <a:pt x="1944" y="95"/>
                    <a:pt x="1928" y="126"/>
                  </a:cubicBezTo>
                  <a:cubicBezTo>
                    <a:pt x="1920" y="166"/>
                    <a:pt x="1920" y="174"/>
                    <a:pt x="1912" y="190"/>
                  </a:cubicBezTo>
                  <a:cubicBezTo>
                    <a:pt x="1912" y="205"/>
                    <a:pt x="1912" y="221"/>
                    <a:pt x="1912" y="245"/>
                  </a:cubicBezTo>
                  <a:cubicBezTo>
                    <a:pt x="1904" y="284"/>
                    <a:pt x="1912" y="284"/>
                    <a:pt x="1928" y="284"/>
                  </a:cubicBezTo>
                  <a:cubicBezTo>
                    <a:pt x="1936" y="292"/>
                    <a:pt x="1944" y="292"/>
                    <a:pt x="1952" y="308"/>
                  </a:cubicBezTo>
                  <a:cubicBezTo>
                    <a:pt x="1952" y="324"/>
                    <a:pt x="1944" y="340"/>
                    <a:pt x="1936" y="348"/>
                  </a:cubicBezTo>
                  <a:cubicBezTo>
                    <a:pt x="1928" y="356"/>
                    <a:pt x="1920" y="363"/>
                    <a:pt x="1928" y="371"/>
                  </a:cubicBezTo>
                  <a:cubicBezTo>
                    <a:pt x="1928" y="379"/>
                    <a:pt x="1952" y="379"/>
                    <a:pt x="1983" y="379"/>
                  </a:cubicBezTo>
                  <a:cubicBezTo>
                    <a:pt x="2086" y="387"/>
                    <a:pt x="2102" y="443"/>
                    <a:pt x="2110" y="474"/>
                  </a:cubicBezTo>
                  <a:lnTo>
                    <a:pt x="2110" y="474"/>
                  </a:lnTo>
                  <a:cubicBezTo>
                    <a:pt x="2118" y="482"/>
                    <a:pt x="2134" y="498"/>
                    <a:pt x="2149" y="514"/>
                  </a:cubicBezTo>
                  <a:cubicBezTo>
                    <a:pt x="2173" y="537"/>
                    <a:pt x="2205" y="561"/>
                    <a:pt x="2205" y="585"/>
                  </a:cubicBezTo>
                  <a:cubicBezTo>
                    <a:pt x="2205" y="609"/>
                    <a:pt x="2229" y="616"/>
                    <a:pt x="2252" y="632"/>
                  </a:cubicBezTo>
                  <a:cubicBezTo>
                    <a:pt x="2260" y="632"/>
                    <a:pt x="2276" y="640"/>
                    <a:pt x="2284" y="648"/>
                  </a:cubicBezTo>
                  <a:cubicBezTo>
                    <a:pt x="2300" y="664"/>
                    <a:pt x="2307" y="743"/>
                    <a:pt x="2284" y="782"/>
                  </a:cubicBezTo>
                  <a:cubicBezTo>
                    <a:pt x="2284" y="798"/>
                    <a:pt x="2268" y="806"/>
                    <a:pt x="2260" y="814"/>
                  </a:cubicBezTo>
                  <a:cubicBezTo>
                    <a:pt x="2252" y="822"/>
                    <a:pt x="2236" y="830"/>
                    <a:pt x="2236" y="869"/>
                  </a:cubicBezTo>
                  <a:cubicBezTo>
                    <a:pt x="2236" y="909"/>
                    <a:pt x="2220" y="925"/>
                    <a:pt x="2197" y="933"/>
                  </a:cubicBezTo>
                  <a:cubicBezTo>
                    <a:pt x="2189" y="933"/>
                    <a:pt x="2181" y="933"/>
                    <a:pt x="2181" y="940"/>
                  </a:cubicBezTo>
                  <a:cubicBezTo>
                    <a:pt x="2165" y="949"/>
                    <a:pt x="2157" y="949"/>
                    <a:pt x="2149" y="949"/>
                  </a:cubicBezTo>
                  <a:cubicBezTo>
                    <a:pt x="2134" y="956"/>
                    <a:pt x="2126" y="964"/>
                    <a:pt x="2110" y="980"/>
                  </a:cubicBezTo>
                  <a:cubicBezTo>
                    <a:pt x="2094" y="988"/>
                    <a:pt x="2078" y="996"/>
                    <a:pt x="2062" y="996"/>
                  </a:cubicBezTo>
                  <a:cubicBezTo>
                    <a:pt x="2062" y="996"/>
                    <a:pt x="2054" y="988"/>
                    <a:pt x="2047" y="988"/>
                  </a:cubicBezTo>
                  <a:cubicBezTo>
                    <a:pt x="2039" y="988"/>
                    <a:pt x="2031" y="988"/>
                    <a:pt x="2023" y="988"/>
                  </a:cubicBezTo>
                  <a:cubicBezTo>
                    <a:pt x="2007" y="988"/>
                    <a:pt x="1999" y="988"/>
                    <a:pt x="1999" y="996"/>
                  </a:cubicBezTo>
                  <a:cubicBezTo>
                    <a:pt x="1991" y="996"/>
                    <a:pt x="1983" y="996"/>
                    <a:pt x="1983" y="1004"/>
                  </a:cubicBezTo>
                  <a:cubicBezTo>
                    <a:pt x="1976" y="1012"/>
                    <a:pt x="1983" y="1027"/>
                    <a:pt x="1983" y="1051"/>
                  </a:cubicBezTo>
                  <a:cubicBezTo>
                    <a:pt x="1991" y="1059"/>
                    <a:pt x="1991" y="1075"/>
                    <a:pt x="1991" y="1083"/>
                  </a:cubicBezTo>
                  <a:cubicBezTo>
                    <a:pt x="1991" y="1099"/>
                    <a:pt x="1999" y="1107"/>
                    <a:pt x="2015" y="1114"/>
                  </a:cubicBezTo>
                  <a:cubicBezTo>
                    <a:pt x="2023" y="1122"/>
                    <a:pt x="2039" y="1130"/>
                    <a:pt x="2039" y="1138"/>
                  </a:cubicBezTo>
                  <a:cubicBezTo>
                    <a:pt x="2047" y="1170"/>
                    <a:pt x="2023" y="1233"/>
                    <a:pt x="1999" y="1249"/>
                  </a:cubicBezTo>
                  <a:cubicBezTo>
                    <a:pt x="1991" y="1257"/>
                    <a:pt x="1991" y="1265"/>
                    <a:pt x="1991" y="1273"/>
                  </a:cubicBezTo>
                  <a:cubicBezTo>
                    <a:pt x="1991" y="1280"/>
                    <a:pt x="1999" y="1296"/>
                    <a:pt x="1999" y="1312"/>
                  </a:cubicBezTo>
                  <a:cubicBezTo>
                    <a:pt x="1999" y="1344"/>
                    <a:pt x="1944" y="1367"/>
                    <a:pt x="1912" y="1383"/>
                  </a:cubicBezTo>
                  <a:cubicBezTo>
                    <a:pt x="1904" y="1383"/>
                    <a:pt x="1896" y="1391"/>
                    <a:pt x="1889" y="1391"/>
                  </a:cubicBezTo>
                  <a:cubicBezTo>
                    <a:pt x="1880" y="1399"/>
                    <a:pt x="1880" y="1399"/>
                    <a:pt x="1880" y="1399"/>
                  </a:cubicBezTo>
                  <a:cubicBezTo>
                    <a:pt x="1880" y="1399"/>
                    <a:pt x="1880" y="1407"/>
                    <a:pt x="1889" y="1407"/>
                  </a:cubicBezTo>
                  <a:cubicBezTo>
                    <a:pt x="1889" y="1415"/>
                    <a:pt x="1896" y="1415"/>
                    <a:pt x="1896" y="1423"/>
                  </a:cubicBezTo>
                  <a:cubicBezTo>
                    <a:pt x="1904" y="1439"/>
                    <a:pt x="1912" y="1462"/>
                    <a:pt x="1880" y="1486"/>
                  </a:cubicBezTo>
                  <a:cubicBezTo>
                    <a:pt x="1880" y="1494"/>
                    <a:pt x="1880" y="1494"/>
                    <a:pt x="1880" y="1494"/>
                  </a:cubicBezTo>
                  <a:lnTo>
                    <a:pt x="1880" y="1494"/>
                  </a:lnTo>
                  <a:lnTo>
                    <a:pt x="1762" y="1367"/>
                  </a:lnTo>
                  <a:lnTo>
                    <a:pt x="1762" y="1367"/>
                  </a:lnTo>
                  <a:cubicBezTo>
                    <a:pt x="1770" y="1367"/>
                    <a:pt x="1778" y="1375"/>
                    <a:pt x="1786" y="1391"/>
                  </a:cubicBezTo>
                  <a:cubicBezTo>
                    <a:pt x="1802" y="1407"/>
                    <a:pt x="1849" y="1454"/>
                    <a:pt x="1880" y="1486"/>
                  </a:cubicBezTo>
                  <a:cubicBezTo>
                    <a:pt x="1896" y="1462"/>
                    <a:pt x="1904" y="1446"/>
                    <a:pt x="1896" y="1431"/>
                  </a:cubicBezTo>
                  <a:cubicBezTo>
                    <a:pt x="1889" y="1423"/>
                    <a:pt x="1889" y="1415"/>
                    <a:pt x="1880" y="1415"/>
                  </a:cubicBezTo>
                  <a:cubicBezTo>
                    <a:pt x="1873" y="1407"/>
                    <a:pt x="1873" y="1407"/>
                    <a:pt x="1873" y="1399"/>
                  </a:cubicBezTo>
                  <a:cubicBezTo>
                    <a:pt x="1873" y="1391"/>
                    <a:pt x="1873" y="1391"/>
                    <a:pt x="1880" y="1383"/>
                  </a:cubicBezTo>
                  <a:cubicBezTo>
                    <a:pt x="1889" y="1383"/>
                    <a:pt x="1896" y="1375"/>
                    <a:pt x="1904" y="1375"/>
                  </a:cubicBezTo>
                  <a:cubicBezTo>
                    <a:pt x="1944" y="1360"/>
                    <a:pt x="1991" y="1344"/>
                    <a:pt x="1991" y="1312"/>
                  </a:cubicBezTo>
                  <a:cubicBezTo>
                    <a:pt x="1991" y="1296"/>
                    <a:pt x="1991" y="1288"/>
                    <a:pt x="1983" y="1280"/>
                  </a:cubicBezTo>
                  <a:cubicBezTo>
                    <a:pt x="1983" y="1265"/>
                    <a:pt x="1983" y="1257"/>
                    <a:pt x="1999" y="1241"/>
                  </a:cubicBezTo>
                  <a:cubicBezTo>
                    <a:pt x="2015" y="1233"/>
                    <a:pt x="2039" y="1170"/>
                    <a:pt x="2031" y="1146"/>
                  </a:cubicBezTo>
                  <a:cubicBezTo>
                    <a:pt x="2031" y="1130"/>
                    <a:pt x="2023" y="1122"/>
                    <a:pt x="2007" y="1114"/>
                  </a:cubicBezTo>
                  <a:cubicBezTo>
                    <a:pt x="1999" y="1107"/>
                    <a:pt x="1983" y="1099"/>
                    <a:pt x="1983" y="1083"/>
                  </a:cubicBezTo>
                  <a:cubicBezTo>
                    <a:pt x="1983" y="1075"/>
                    <a:pt x="1983" y="1059"/>
                    <a:pt x="1976" y="1051"/>
                  </a:cubicBezTo>
                  <a:cubicBezTo>
                    <a:pt x="1976" y="1027"/>
                    <a:pt x="1967" y="1012"/>
                    <a:pt x="1976" y="996"/>
                  </a:cubicBezTo>
                  <a:cubicBezTo>
                    <a:pt x="1976" y="988"/>
                    <a:pt x="1983" y="988"/>
                    <a:pt x="1991" y="988"/>
                  </a:cubicBezTo>
                  <a:cubicBezTo>
                    <a:pt x="1999" y="980"/>
                    <a:pt x="2007" y="980"/>
                    <a:pt x="2023" y="980"/>
                  </a:cubicBezTo>
                  <a:cubicBezTo>
                    <a:pt x="2031" y="980"/>
                    <a:pt x="2039" y="980"/>
                    <a:pt x="2047" y="988"/>
                  </a:cubicBezTo>
                  <a:cubicBezTo>
                    <a:pt x="2054" y="988"/>
                    <a:pt x="2062" y="988"/>
                    <a:pt x="2062" y="988"/>
                  </a:cubicBezTo>
                  <a:cubicBezTo>
                    <a:pt x="2086" y="988"/>
                    <a:pt x="2094" y="980"/>
                    <a:pt x="2102" y="972"/>
                  </a:cubicBezTo>
                  <a:cubicBezTo>
                    <a:pt x="2118" y="956"/>
                    <a:pt x="2134" y="949"/>
                    <a:pt x="2149" y="949"/>
                  </a:cubicBezTo>
                  <a:cubicBezTo>
                    <a:pt x="2157" y="940"/>
                    <a:pt x="2165" y="940"/>
                    <a:pt x="2173" y="933"/>
                  </a:cubicBezTo>
                  <a:cubicBezTo>
                    <a:pt x="2181" y="933"/>
                    <a:pt x="2189" y="925"/>
                    <a:pt x="2189" y="925"/>
                  </a:cubicBezTo>
                  <a:cubicBezTo>
                    <a:pt x="2213" y="917"/>
                    <a:pt x="2229" y="909"/>
                    <a:pt x="2229" y="869"/>
                  </a:cubicBezTo>
                  <a:cubicBezTo>
                    <a:pt x="2229" y="830"/>
                    <a:pt x="2244" y="822"/>
                    <a:pt x="2260" y="806"/>
                  </a:cubicBezTo>
                  <a:cubicBezTo>
                    <a:pt x="2268" y="798"/>
                    <a:pt x="2276" y="790"/>
                    <a:pt x="2284" y="782"/>
                  </a:cubicBezTo>
                  <a:cubicBezTo>
                    <a:pt x="2300" y="743"/>
                    <a:pt x="2292" y="664"/>
                    <a:pt x="2276" y="648"/>
                  </a:cubicBezTo>
                  <a:cubicBezTo>
                    <a:pt x="2268" y="648"/>
                    <a:pt x="2260" y="640"/>
                    <a:pt x="2252" y="640"/>
                  </a:cubicBezTo>
                  <a:cubicBezTo>
                    <a:pt x="2229" y="624"/>
                    <a:pt x="2197" y="609"/>
                    <a:pt x="2197" y="585"/>
                  </a:cubicBezTo>
                  <a:cubicBezTo>
                    <a:pt x="2197" y="569"/>
                    <a:pt x="2165" y="537"/>
                    <a:pt x="2142" y="514"/>
                  </a:cubicBezTo>
                  <a:cubicBezTo>
                    <a:pt x="2126" y="498"/>
                    <a:pt x="2110" y="490"/>
                    <a:pt x="2110" y="482"/>
                  </a:cubicBezTo>
                  <a:cubicBezTo>
                    <a:pt x="2102" y="474"/>
                    <a:pt x="2102" y="474"/>
                    <a:pt x="2102" y="474"/>
                  </a:cubicBezTo>
                  <a:cubicBezTo>
                    <a:pt x="2094" y="450"/>
                    <a:pt x="2086" y="387"/>
                    <a:pt x="1983" y="387"/>
                  </a:cubicBezTo>
                  <a:cubicBezTo>
                    <a:pt x="1944" y="387"/>
                    <a:pt x="1928" y="387"/>
                    <a:pt x="1920" y="371"/>
                  </a:cubicBezTo>
                  <a:cubicBezTo>
                    <a:pt x="1912" y="363"/>
                    <a:pt x="1920" y="356"/>
                    <a:pt x="1928" y="348"/>
                  </a:cubicBezTo>
                  <a:cubicBezTo>
                    <a:pt x="1936" y="340"/>
                    <a:pt x="1944" y="324"/>
                    <a:pt x="1944" y="308"/>
                  </a:cubicBezTo>
                  <a:cubicBezTo>
                    <a:pt x="1936" y="300"/>
                    <a:pt x="1936" y="300"/>
                    <a:pt x="1920" y="292"/>
                  </a:cubicBezTo>
                  <a:cubicBezTo>
                    <a:pt x="1904" y="292"/>
                    <a:pt x="1896" y="284"/>
                    <a:pt x="1904" y="245"/>
                  </a:cubicBezTo>
                  <a:cubicBezTo>
                    <a:pt x="1904" y="221"/>
                    <a:pt x="1904" y="205"/>
                    <a:pt x="1904" y="190"/>
                  </a:cubicBezTo>
                  <a:cubicBezTo>
                    <a:pt x="1912" y="174"/>
                    <a:pt x="1912" y="166"/>
                    <a:pt x="1920" y="126"/>
                  </a:cubicBezTo>
                  <a:cubicBezTo>
                    <a:pt x="1936" y="95"/>
                    <a:pt x="1920" y="95"/>
                    <a:pt x="1912" y="87"/>
                  </a:cubicBezTo>
                  <a:cubicBezTo>
                    <a:pt x="1904" y="79"/>
                    <a:pt x="1889" y="71"/>
                    <a:pt x="1889" y="55"/>
                  </a:cubicBezTo>
                  <a:cubicBezTo>
                    <a:pt x="1889" y="39"/>
                    <a:pt x="1880" y="32"/>
                    <a:pt x="1873" y="8"/>
                  </a:cubicBezTo>
                  <a:cubicBezTo>
                    <a:pt x="1865" y="8"/>
                    <a:pt x="1865" y="8"/>
                    <a:pt x="1865" y="8"/>
                  </a:cubicBezTo>
                  <a:cubicBezTo>
                    <a:pt x="1446" y="55"/>
                    <a:pt x="742" y="63"/>
                    <a:pt x="363" y="63"/>
                  </a:cubicBezTo>
                  <a:cubicBezTo>
                    <a:pt x="189" y="63"/>
                    <a:pt x="78" y="55"/>
                    <a:pt x="78" y="55"/>
                  </a:cubicBezTo>
                  <a:cubicBezTo>
                    <a:pt x="70" y="55"/>
                    <a:pt x="70" y="55"/>
                    <a:pt x="70" y="55"/>
                  </a:cubicBezTo>
                  <a:lnTo>
                    <a:pt x="70" y="55"/>
                  </a:lnTo>
                  <a:cubicBezTo>
                    <a:pt x="62" y="55"/>
                    <a:pt x="54" y="63"/>
                    <a:pt x="47" y="71"/>
                  </a:cubicBezTo>
                  <a:cubicBezTo>
                    <a:pt x="39" y="87"/>
                    <a:pt x="39" y="95"/>
                    <a:pt x="47" y="110"/>
                  </a:cubicBezTo>
                  <a:cubicBezTo>
                    <a:pt x="54" y="126"/>
                    <a:pt x="54" y="142"/>
                    <a:pt x="39" y="158"/>
                  </a:cubicBezTo>
                  <a:cubicBezTo>
                    <a:pt x="31" y="158"/>
                    <a:pt x="31" y="166"/>
                    <a:pt x="31" y="166"/>
                  </a:cubicBezTo>
                  <a:cubicBezTo>
                    <a:pt x="31" y="174"/>
                    <a:pt x="39" y="182"/>
                    <a:pt x="54" y="190"/>
                  </a:cubicBezTo>
                  <a:cubicBezTo>
                    <a:pt x="54" y="190"/>
                    <a:pt x="54" y="197"/>
                    <a:pt x="62" y="197"/>
                  </a:cubicBezTo>
                  <a:lnTo>
                    <a:pt x="62" y="197"/>
                  </a:lnTo>
                  <a:cubicBezTo>
                    <a:pt x="78" y="213"/>
                    <a:pt x="94" y="213"/>
                    <a:pt x="94" y="229"/>
                  </a:cubicBezTo>
                  <a:cubicBezTo>
                    <a:pt x="94" y="237"/>
                    <a:pt x="94" y="237"/>
                    <a:pt x="86" y="245"/>
                  </a:cubicBezTo>
                  <a:cubicBezTo>
                    <a:pt x="78" y="261"/>
                    <a:pt x="78" y="261"/>
                    <a:pt x="78" y="276"/>
                  </a:cubicBezTo>
                  <a:cubicBezTo>
                    <a:pt x="78" y="284"/>
                    <a:pt x="78" y="292"/>
                    <a:pt x="78" y="316"/>
                  </a:cubicBezTo>
                  <a:cubicBezTo>
                    <a:pt x="70" y="348"/>
                    <a:pt x="54" y="356"/>
                    <a:pt x="47" y="363"/>
                  </a:cubicBezTo>
                  <a:cubicBezTo>
                    <a:pt x="31" y="371"/>
                    <a:pt x="23" y="379"/>
                    <a:pt x="16" y="403"/>
                  </a:cubicBezTo>
                  <a:cubicBezTo>
                    <a:pt x="8" y="419"/>
                    <a:pt x="16" y="427"/>
                    <a:pt x="31" y="434"/>
                  </a:cubicBezTo>
                  <a:cubicBezTo>
                    <a:pt x="39" y="443"/>
                    <a:pt x="54" y="450"/>
                    <a:pt x="70" y="474"/>
                  </a:cubicBezTo>
                  <a:cubicBezTo>
                    <a:pt x="86" y="514"/>
                    <a:pt x="94" y="537"/>
                    <a:pt x="102" y="561"/>
                  </a:cubicBezTo>
                  <a:cubicBezTo>
                    <a:pt x="102" y="569"/>
                    <a:pt x="110" y="577"/>
                    <a:pt x="110" y="585"/>
                  </a:cubicBezTo>
                  <a:cubicBezTo>
                    <a:pt x="118" y="593"/>
                    <a:pt x="118" y="601"/>
                    <a:pt x="118" y="616"/>
                  </a:cubicBezTo>
                  <a:cubicBezTo>
                    <a:pt x="118" y="624"/>
                    <a:pt x="118" y="640"/>
                    <a:pt x="126" y="664"/>
                  </a:cubicBezTo>
                  <a:cubicBezTo>
                    <a:pt x="133" y="672"/>
                    <a:pt x="133" y="680"/>
                    <a:pt x="141" y="687"/>
                  </a:cubicBezTo>
                  <a:cubicBezTo>
                    <a:pt x="141" y="703"/>
                    <a:pt x="149" y="711"/>
                    <a:pt x="157" y="727"/>
                  </a:cubicBezTo>
                  <a:cubicBezTo>
                    <a:pt x="165" y="743"/>
                    <a:pt x="173" y="759"/>
                    <a:pt x="173" y="767"/>
                  </a:cubicBezTo>
                  <a:cubicBezTo>
                    <a:pt x="181" y="782"/>
                    <a:pt x="181" y="798"/>
                    <a:pt x="197" y="822"/>
                  </a:cubicBezTo>
                  <a:cubicBezTo>
                    <a:pt x="220" y="846"/>
                    <a:pt x="213" y="917"/>
                    <a:pt x="213" y="956"/>
                  </a:cubicBezTo>
                  <a:cubicBezTo>
                    <a:pt x="213" y="964"/>
                    <a:pt x="213" y="964"/>
                    <a:pt x="213" y="972"/>
                  </a:cubicBezTo>
                  <a:cubicBezTo>
                    <a:pt x="213" y="980"/>
                    <a:pt x="213" y="988"/>
                    <a:pt x="220" y="988"/>
                  </a:cubicBezTo>
                  <a:lnTo>
                    <a:pt x="228" y="980"/>
                  </a:lnTo>
                  <a:lnTo>
                    <a:pt x="236" y="980"/>
                  </a:lnTo>
                  <a:cubicBezTo>
                    <a:pt x="252" y="980"/>
                    <a:pt x="268" y="1012"/>
                    <a:pt x="268" y="1012"/>
                  </a:cubicBezTo>
                  <a:lnTo>
                    <a:pt x="268" y="1012"/>
                  </a:lnTo>
                  <a:cubicBezTo>
                    <a:pt x="268" y="1012"/>
                    <a:pt x="268" y="1035"/>
                    <a:pt x="268" y="1051"/>
                  </a:cubicBezTo>
                  <a:cubicBezTo>
                    <a:pt x="260" y="1059"/>
                    <a:pt x="268" y="1059"/>
                    <a:pt x="276" y="1067"/>
                  </a:cubicBezTo>
                  <a:cubicBezTo>
                    <a:pt x="284" y="1067"/>
                    <a:pt x="292" y="1075"/>
                    <a:pt x="292" y="1083"/>
                  </a:cubicBezTo>
                  <a:cubicBezTo>
                    <a:pt x="284" y="1107"/>
                    <a:pt x="284" y="1122"/>
                    <a:pt x="292" y="1130"/>
                  </a:cubicBezTo>
                  <a:cubicBezTo>
                    <a:pt x="307" y="1138"/>
                    <a:pt x="307" y="1170"/>
                    <a:pt x="292" y="1193"/>
                  </a:cubicBezTo>
                  <a:cubicBezTo>
                    <a:pt x="284" y="1217"/>
                    <a:pt x="284" y="1217"/>
                    <a:pt x="300" y="1233"/>
                  </a:cubicBezTo>
                  <a:cubicBezTo>
                    <a:pt x="307" y="1241"/>
                    <a:pt x="307" y="1241"/>
                    <a:pt x="315" y="1249"/>
                  </a:cubicBezTo>
                  <a:cubicBezTo>
                    <a:pt x="331" y="1273"/>
                    <a:pt x="315" y="1320"/>
                    <a:pt x="307" y="1351"/>
                  </a:cubicBezTo>
                  <a:cubicBezTo>
                    <a:pt x="300" y="1367"/>
                    <a:pt x="300" y="1383"/>
                    <a:pt x="300" y="1391"/>
                  </a:cubicBezTo>
                  <a:cubicBezTo>
                    <a:pt x="300" y="1399"/>
                    <a:pt x="300" y="1399"/>
                    <a:pt x="300" y="1399"/>
                  </a:cubicBezTo>
                  <a:cubicBezTo>
                    <a:pt x="307" y="1399"/>
                    <a:pt x="307" y="1399"/>
                    <a:pt x="307" y="1399"/>
                  </a:cubicBezTo>
                  <a:cubicBezTo>
                    <a:pt x="315" y="1399"/>
                    <a:pt x="315" y="1399"/>
                    <a:pt x="323" y="1399"/>
                  </a:cubicBezTo>
                  <a:cubicBezTo>
                    <a:pt x="331" y="1399"/>
                    <a:pt x="339" y="1407"/>
                    <a:pt x="339" y="1423"/>
                  </a:cubicBezTo>
                  <a:cubicBezTo>
                    <a:pt x="339" y="1431"/>
                    <a:pt x="339" y="1431"/>
                    <a:pt x="339" y="1439"/>
                  </a:cubicBezTo>
                  <a:cubicBezTo>
                    <a:pt x="466" y="1439"/>
                    <a:pt x="1430" y="1423"/>
                    <a:pt x="1754" y="1367"/>
                  </a:cubicBezTo>
                  <a:lnTo>
                    <a:pt x="1762" y="1367"/>
                  </a:lnTo>
                  <a:lnTo>
                    <a:pt x="1880" y="1494"/>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95" name="Freeform 512"/>
            <p:cNvSpPr>
              <a:spLocks noChangeArrowheads="1"/>
            </p:cNvSpPr>
            <p:nvPr/>
          </p:nvSpPr>
          <p:spPr bwMode="auto">
            <a:xfrm>
              <a:off x="17803233" y="7613281"/>
              <a:ext cx="985706" cy="902209"/>
            </a:xfrm>
            <a:custGeom>
              <a:avLst/>
              <a:gdLst>
                <a:gd name="T0" fmla="*/ 1644 w 1874"/>
                <a:gd name="T1" fmla="*/ 198 h 1717"/>
                <a:gd name="T2" fmla="*/ 1644 w 1874"/>
                <a:gd name="T3" fmla="*/ 198 h 1717"/>
                <a:gd name="T4" fmla="*/ 1715 w 1874"/>
                <a:gd name="T5" fmla="*/ 79 h 1717"/>
                <a:gd name="T6" fmla="*/ 1644 w 1874"/>
                <a:gd name="T7" fmla="*/ 0 h 1717"/>
                <a:gd name="T8" fmla="*/ 0 w 1874"/>
                <a:gd name="T9" fmla="*/ 79 h 1717"/>
                <a:gd name="T10" fmla="*/ 79 w 1874"/>
                <a:gd name="T11" fmla="*/ 514 h 1717"/>
                <a:gd name="T12" fmla="*/ 87 w 1874"/>
                <a:gd name="T13" fmla="*/ 1399 h 1717"/>
                <a:gd name="T14" fmla="*/ 94 w 1874"/>
                <a:gd name="T15" fmla="*/ 1399 h 1717"/>
                <a:gd name="T16" fmla="*/ 134 w 1874"/>
                <a:gd name="T17" fmla="*/ 1463 h 1717"/>
                <a:gd name="T18" fmla="*/ 166 w 1874"/>
                <a:gd name="T19" fmla="*/ 1431 h 1717"/>
                <a:gd name="T20" fmla="*/ 229 w 1874"/>
                <a:gd name="T21" fmla="*/ 1439 h 1717"/>
                <a:gd name="T22" fmla="*/ 269 w 1874"/>
                <a:gd name="T23" fmla="*/ 1463 h 1717"/>
                <a:gd name="T24" fmla="*/ 269 w 1874"/>
                <a:gd name="T25" fmla="*/ 1716 h 1717"/>
                <a:gd name="T26" fmla="*/ 1407 w 1874"/>
                <a:gd name="T27" fmla="*/ 1684 h 1717"/>
                <a:gd name="T28" fmla="*/ 1407 w 1874"/>
                <a:gd name="T29" fmla="*/ 1668 h 1717"/>
                <a:gd name="T30" fmla="*/ 1407 w 1874"/>
                <a:gd name="T31" fmla="*/ 1613 h 1717"/>
                <a:gd name="T32" fmla="*/ 1415 w 1874"/>
                <a:gd name="T33" fmla="*/ 1557 h 1717"/>
                <a:gd name="T34" fmla="*/ 1391 w 1874"/>
                <a:gd name="T35" fmla="*/ 1494 h 1717"/>
                <a:gd name="T36" fmla="*/ 1375 w 1874"/>
                <a:gd name="T37" fmla="*/ 1431 h 1717"/>
                <a:gd name="T38" fmla="*/ 1375 w 1874"/>
                <a:gd name="T39" fmla="*/ 1360 h 1717"/>
                <a:gd name="T40" fmla="*/ 1399 w 1874"/>
                <a:gd name="T41" fmla="*/ 1297 h 1717"/>
                <a:gd name="T42" fmla="*/ 1399 w 1874"/>
                <a:gd name="T43" fmla="*/ 1218 h 1717"/>
                <a:gd name="T44" fmla="*/ 1439 w 1874"/>
                <a:gd name="T45" fmla="*/ 1186 h 1717"/>
                <a:gd name="T46" fmla="*/ 1462 w 1874"/>
                <a:gd name="T47" fmla="*/ 1154 h 1717"/>
                <a:gd name="T48" fmla="*/ 1462 w 1874"/>
                <a:gd name="T49" fmla="*/ 1123 h 1717"/>
                <a:gd name="T50" fmla="*/ 1462 w 1874"/>
                <a:gd name="T51" fmla="*/ 1083 h 1717"/>
                <a:gd name="T52" fmla="*/ 1533 w 1874"/>
                <a:gd name="T53" fmla="*/ 1020 h 1717"/>
                <a:gd name="T54" fmla="*/ 1573 w 1874"/>
                <a:gd name="T55" fmla="*/ 973 h 1717"/>
                <a:gd name="T56" fmla="*/ 1589 w 1874"/>
                <a:gd name="T57" fmla="*/ 901 h 1717"/>
                <a:gd name="T58" fmla="*/ 1612 w 1874"/>
                <a:gd name="T59" fmla="*/ 799 h 1717"/>
                <a:gd name="T60" fmla="*/ 1660 w 1874"/>
                <a:gd name="T61" fmla="*/ 767 h 1717"/>
                <a:gd name="T62" fmla="*/ 1676 w 1874"/>
                <a:gd name="T63" fmla="*/ 735 h 1717"/>
                <a:gd name="T64" fmla="*/ 1699 w 1874"/>
                <a:gd name="T65" fmla="*/ 688 h 1717"/>
                <a:gd name="T66" fmla="*/ 1739 w 1874"/>
                <a:gd name="T67" fmla="*/ 640 h 1717"/>
                <a:gd name="T68" fmla="*/ 1778 w 1874"/>
                <a:gd name="T69" fmla="*/ 585 h 1717"/>
                <a:gd name="T70" fmla="*/ 1723 w 1874"/>
                <a:gd name="T71" fmla="*/ 530 h 1717"/>
                <a:gd name="T72" fmla="*/ 1747 w 1874"/>
                <a:gd name="T73" fmla="*/ 474 h 1717"/>
                <a:gd name="T74" fmla="*/ 1778 w 1874"/>
                <a:gd name="T75" fmla="*/ 419 h 1717"/>
                <a:gd name="T76" fmla="*/ 1802 w 1874"/>
                <a:gd name="T77" fmla="*/ 396 h 1717"/>
                <a:gd name="T78" fmla="*/ 1810 w 1874"/>
                <a:gd name="T79" fmla="*/ 340 h 1717"/>
                <a:gd name="T80" fmla="*/ 1873 w 1874"/>
                <a:gd name="T81" fmla="*/ 229 h 1717"/>
                <a:gd name="T82" fmla="*/ 1676 w 1874"/>
                <a:gd name="T83" fmla="*/ 245 h 1717"/>
                <a:gd name="T84" fmla="*/ 1644 w 1874"/>
                <a:gd name="T85" fmla="*/ 198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74" h="1717">
                  <a:moveTo>
                    <a:pt x="1644" y="198"/>
                  </a:moveTo>
                  <a:lnTo>
                    <a:pt x="1644" y="198"/>
                  </a:lnTo>
                  <a:cubicBezTo>
                    <a:pt x="1668" y="166"/>
                    <a:pt x="1699" y="150"/>
                    <a:pt x="1715" y="79"/>
                  </a:cubicBezTo>
                  <a:cubicBezTo>
                    <a:pt x="1739" y="16"/>
                    <a:pt x="1644" y="0"/>
                    <a:pt x="1644" y="0"/>
                  </a:cubicBezTo>
                  <a:cubicBezTo>
                    <a:pt x="1383" y="32"/>
                    <a:pt x="213" y="71"/>
                    <a:pt x="0" y="79"/>
                  </a:cubicBezTo>
                  <a:cubicBezTo>
                    <a:pt x="16" y="198"/>
                    <a:pt x="39" y="348"/>
                    <a:pt x="79" y="514"/>
                  </a:cubicBezTo>
                  <a:cubicBezTo>
                    <a:pt x="87" y="1399"/>
                    <a:pt x="87" y="1399"/>
                    <a:pt x="87" y="1399"/>
                  </a:cubicBezTo>
                  <a:cubicBezTo>
                    <a:pt x="87" y="1399"/>
                    <a:pt x="87" y="1399"/>
                    <a:pt x="94" y="1399"/>
                  </a:cubicBezTo>
                  <a:cubicBezTo>
                    <a:pt x="126" y="1407"/>
                    <a:pt x="110" y="1447"/>
                    <a:pt x="134" y="1463"/>
                  </a:cubicBezTo>
                  <a:cubicBezTo>
                    <a:pt x="158" y="1486"/>
                    <a:pt x="150" y="1439"/>
                    <a:pt x="166" y="1431"/>
                  </a:cubicBezTo>
                  <a:cubicBezTo>
                    <a:pt x="174" y="1431"/>
                    <a:pt x="197" y="1439"/>
                    <a:pt x="229" y="1439"/>
                  </a:cubicBezTo>
                  <a:cubicBezTo>
                    <a:pt x="253" y="1439"/>
                    <a:pt x="269" y="1463"/>
                    <a:pt x="269" y="1463"/>
                  </a:cubicBezTo>
                  <a:cubicBezTo>
                    <a:pt x="269" y="1716"/>
                    <a:pt x="269" y="1716"/>
                    <a:pt x="269" y="1716"/>
                  </a:cubicBezTo>
                  <a:cubicBezTo>
                    <a:pt x="1407" y="1684"/>
                    <a:pt x="1407" y="1684"/>
                    <a:pt x="1407" y="1684"/>
                  </a:cubicBezTo>
                  <a:cubicBezTo>
                    <a:pt x="1407" y="1676"/>
                    <a:pt x="1407" y="1676"/>
                    <a:pt x="1407" y="1668"/>
                  </a:cubicBezTo>
                  <a:cubicBezTo>
                    <a:pt x="1391" y="1621"/>
                    <a:pt x="1423" y="1637"/>
                    <a:pt x="1407" y="1613"/>
                  </a:cubicBezTo>
                  <a:cubicBezTo>
                    <a:pt x="1399" y="1597"/>
                    <a:pt x="1407" y="1581"/>
                    <a:pt x="1415" y="1557"/>
                  </a:cubicBezTo>
                  <a:cubicBezTo>
                    <a:pt x="1423" y="1534"/>
                    <a:pt x="1415" y="1526"/>
                    <a:pt x="1391" y="1494"/>
                  </a:cubicBezTo>
                  <a:cubicBezTo>
                    <a:pt x="1367" y="1471"/>
                    <a:pt x="1359" y="1447"/>
                    <a:pt x="1375" y="1431"/>
                  </a:cubicBezTo>
                  <a:cubicBezTo>
                    <a:pt x="1391" y="1415"/>
                    <a:pt x="1375" y="1384"/>
                    <a:pt x="1375" y="1360"/>
                  </a:cubicBezTo>
                  <a:cubicBezTo>
                    <a:pt x="1375" y="1344"/>
                    <a:pt x="1375" y="1313"/>
                    <a:pt x="1399" y="1297"/>
                  </a:cubicBezTo>
                  <a:cubicBezTo>
                    <a:pt x="1430" y="1289"/>
                    <a:pt x="1407" y="1249"/>
                    <a:pt x="1399" y="1218"/>
                  </a:cubicBezTo>
                  <a:cubicBezTo>
                    <a:pt x="1399" y="1186"/>
                    <a:pt x="1415" y="1186"/>
                    <a:pt x="1439" y="1186"/>
                  </a:cubicBezTo>
                  <a:cubicBezTo>
                    <a:pt x="1462" y="1186"/>
                    <a:pt x="1470" y="1170"/>
                    <a:pt x="1462" y="1154"/>
                  </a:cubicBezTo>
                  <a:cubicBezTo>
                    <a:pt x="1454" y="1146"/>
                    <a:pt x="1454" y="1139"/>
                    <a:pt x="1462" y="1123"/>
                  </a:cubicBezTo>
                  <a:cubicBezTo>
                    <a:pt x="1478" y="1115"/>
                    <a:pt x="1470" y="1107"/>
                    <a:pt x="1462" y="1083"/>
                  </a:cubicBezTo>
                  <a:cubicBezTo>
                    <a:pt x="1462" y="1051"/>
                    <a:pt x="1502" y="1028"/>
                    <a:pt x="1533" y="1020"/>
                  </a:cubicBezTo>
                  <a:cubicBezTo>
                    <a:pt x="1565" y="1012"/>
                    <a:pt x="1573" y="996"/>
                    <a:pt x="1573" y="973"/>
                  </a:cubicBezTo>
                  <a:cubicBezTo>
                    <a:pt x="1573" y="941"/>
                    <a:pt x="1573" y="917"/>
                    <a:pt x="1589" y="901"/>
                  </a:cubicBezTo>
                  <a:cubicBezTo>
                    <a:pt x="1604" y="886"/>
                    <a:pt x="1612" y="830"/>
                    <a:pt x="1612" y="799"/>
                  </a:cubicBezTo>
                  <a:cubicBezTo>
                    <a:pt x="1620" y="767"/>
                    <a:pt x="1644" y="767"/>
                    <a:pt x="1660" y="767"/>
                  </a:cubicBezTo>
                  <a:cubicBezTo>
                    <a:pt x="1676" y="759"/>
                    <a:pt x="1676" y="767"/>
                    <a:pt x="1676" y="735"/>
                  </a:cubicBezTo>
                  <a:cubicBezTo>
                    <a:pt x="1676" y="696"/>
                    <a:pt x="1699" y="688"/>
                    <a:pt x="1699" y="688"/>
                  </a:cubicBezTo>
                  <a:cubicBezTo>
                    <a:pt x="1699" y="688"/>
                    <a:pt x="1707" y="656"/>
                    <a:pt x="1739" y="640"/>
                  </a:cubicBezTo>
                  <a:cubicBezTo>
                    <a:pt x="1763" y="625"/>
                    <a:pt x="1786" y="633"/>
                    <a:pt x="1778" y="585"/>
                  </a:cubicBezTo>
                  <a:cubicBezTo>
                    <a:pt x="1763" y="538"/>
                    <a:pt x="1723" y="554"/>
                    <a:pt x="1723" y="530"/>
                  </a:cubicBezTo>
                  <a:cubicBezTo>
                    <a:pt x="1723" y="506"/>
                    <a:pt x="1715" y="490"/>
                    <a:pt x="1747" y="474"/>
                  </a:cubicBezTo>
                  <a:cubicBezTo>
                    <a:pt x="1770" y="467"/>
                    <a:pt x="1770" y="443"/>
                    <a:pt x="1778" y="419"/>
                  </a:cubicBezTo>
                  <a:cubicBezTo>
                    <a:pt x="1778" y="396"/>
                    <a:pt x="1786" y="411"/>
                    <a:pt x="1802" y="396"/>
                  </a:cubicBezTo>
                  <a:cubicBezTo>
                    <a:pt x="1818" y="380"/>
                    <a:pt x="1778" y="348"/>
                    <a:pt x="1810" y="340"/>
                  </a:cubicBezTo>
                  <a:cubicBezTo>
                    <a:pt x="1842" y="332"/>
                    <a:pt x="1873" y="261"/>
                    <a:pt x="1873" y="229"/>
                  </a:cubicBezTo>
                  <a:cubicBezTo>
                    <a:pt x="1810" y="229"/>
                    <a:pt x="1707" y="237"/>
                    <a:pt x="1676" y="245"/>
                  </a:cubicBezTo>
                  <a:cubicBezTo>
                    <a:pt x="1628" y="253"/>
                    <a:pt x="1628" y="229"/>
                    <a:pt x="1644" y="19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96" name="Freeform 513"/>
            <p:cNvSpPr>
              <a:spLocks noChangeArrowheads="1"/>
            </p:cNvSpPr>
            <p:nvPr/>
          </p:nvSpPr>
          <p:spPr bwMode="auto">
            <a:xfrm>
              <a:off x="17803233" y="7608642"/>
              <a:ext cx="985706" cy="906848"/>
            </a:xfrm>
            <a:custGeom>
              <a:avLst/>
              <a:gdLst>
                <a:gd name="T0" fmla="*/ 260 w 1874"/>
                <a:gd name="T1" fmla="*/ 1471 h 1725"/>
                <a:gd name="T2" fmla="*/ 166 w 1874"/>
                <a:gd name="T3" fmla="*/ 1447 h 1725"/>
                <a:gd name="T4" fmla="*/ 126 w 1874"/>
                <a:gd name="T5" fmla="*/ 1479 h 1725"/>
                <a:gd name="T6" fmla="*/ 87 w 1874"/>
                <a:gd name="T7" fmla="*/ 1415 h 1725"/>
                <a:gd name="T8" fmla="*/ 79 w 1874"/>
                <a:gd name="T9" fmla="*/ 522 h 1725"/>
                <a:gd name="T10" fmla="*/ 0 w 1874"/>
                <a:gd name="T11" fmla="*/ 87 h 1725"/>
                <a:gd name="T12" fmla="*/ 1644 w 1874"/>
                <a:gd name="T13" fmla="*/ 0 h 1725"/>
                <a:gd name="T14" fmla="*/ 1668 w 1874"/>
                <a:gd name="T15" fmla="*/ 182 h 1725"/>
                <a:gd name="T16" fmla="*/ 1676 w 1874"/>
                <a:gd name="T17" fmla="*/ 245 h 1725"/>
                <a:gd name="T18" fmla="*/ 1873 w 1874"/>
                <a:gd name="T19" fmla="*/ 237 h 1725"/>
                <a:gd name="T20" fmla="*/ 1802 w 1874"/>
                <a:gd name="T21" fmla="*/ 372 h 1725"/>
                <a:gd name="T22" fmla="*/ 1778 w 1874"/>
                <a:gd name="T23" fmla="*/ 427 h 1725"/>
                <a:gd name="T24" fmla="*/ 1731 w 1874"/>
                <a:gd name="T25" fmla="*/ 522 h 1725"/>
                <a:gd name="T26" fmla="*/ 1778 w 1874"/>
                <a:gd name="T27" fmla="*/ 593 h 1725"/>
                <a:gd name="T28" fmla="*/ 1699 w 1874"/>
                <a:gd name="T29" fmla="*/ 696 h 1725"/>
                <a:gd name="T30" fmla="*/ 1683 w 1874"/>
                <a:gd name="T31" fmla="*/ 743 h 1725"/>
                <a:gd name="T32" fmla="*/ 1652 w 1874"/>
                <a:gd name="T33" fmla="*/ 775 h 1725"/>
                <a:gd name="T34" fmla="*/ 1589 w 1874"/>
                <a:gd name="T35" fmla="*/ 909 h 1725"/>
                <a:gd name="T36" fmla="*/ 1470 w 1874"/>
                <a:gd name="T37" fmla="*/ 1083 h 1725"/>
                <a:gd name="T38" fmla="*/ 1462 w 1874"/>
                <a:gd name="T39" fmla="*/ 1154 h 1725"/>
                <a:gd name="T40" fmla="*/ 1439 w 1874"/>
                <a:gd name="T41" fmla="*/ 1202 h 1725"/>
                <a:gd name="T42" fmla="*/ 1407 w 1874"/>
                <a:gd name="T43" fmla="*/ 1226 h 1725"/>
                <a:gd name="T44" fmla="*/ 1375 w 1874"/>
                <a:gd name="T45" fmla="*/ 1368 h 1725"/>
                <a:gd name="T46" fmla="*/ 1391 w 1874"/>
                <a:gd name="T47" fmla="*/ 1502 h 1725"/>
                <a:gd name="T48" fmla="*/ 1415 w 1874"/>
                <a:gd name="T49" fmla="*/ 1581 h 1725"/>
                <a:gd name="T50" fmla="*/ 1407 w 1874"/>
                <a:gd name="T51" fmla="*/ 1676 h 1725"/>
                <a:gd name="T52" fmla="*/ 1407 w 1874"/>
                <a:gd name="T53" fmla="*/ 1692 h 1725"/>
                <a:gd name="T54" fmla="*/ 166 w 1874"/>
                <a:gd name="T55" fmla="*/ 1439 h 1725"/>
                <a:gd name="T56" fmla="*/ 269 w 1874"/>
                <a:gd name="T57" fmla="*/ 1463 h 1725"/>
                <a:gd name="T58" fmla="*/ 276 w 1874"/>
                <a:gd name="T59" fmla="*/ 1716 h 1725"/>
                <a:gd name="T60" fmla="*/ 1407 w 1874"/>
                <a:gd name="T61" fmla="*/ 1637 h 1725"/>
                <a:gd name="T62" fmla="*/ 1415 w 1874"/>
                <a:gd name="T63" fmla="*/ 1565 h 1725"/>
                <a:gd name="T64" fmla="*/ 1375 w 1874"/>
                <a:gd name="T65" fmla="*/ 1439 h 1725"/>
                <a:gd name="T66" fmla="*/ 1399 w 1874"/>
                <a:gd name="T67" fmla="*/ 1305 h 1725"/>
                <a:gd name="T68" fmla="*/ 1399 w 1874"/>
                <a:gd name="T69" fmla="*/ 1202 h 1725"/>
                <a:gd name="T70" fmla="*/ 1462 w 1874"/>
                <a:gd name="T71" fmla="*/ 1178 h 1725"/>
                <a:gd name="T72" fmla="*/ 1462 w 1874"/>
                <a:gd name="T73" fmla="*/ 1131 h 1725"/>
                <a:gd name="T74" fmla="*/ 1533 w 1874"/>
                <a:gd name="T75" fmla="*/ 1028 h 1725"/>
                <a:gd name="T76" fmla="*/ 1612 w 1874"/>
                <a:gd name="T77" fmla="*/ 822 h 1725"/>
                <a:gd name="T78" fmla="*/ 1660 w 1874"/>
                <a:gd name="T79" fmla="*/ 767 h 1725"/>
                <a:gd name="T80" fmla="*/ 1699 w 1874"/>
                <a:gd name="T81" fmla="*/ 696 h 1725"/>
                <a:gd name="T82" fmla="*/ 1770 w 1874"/>
                <a:gd name="T83" fmla="*/ 593 h 1725"/>
                <a:gd name="T84" fmla="*/ 1723 w 1874"/>
                <a:gd name="T85" fmla="*/ 522 h 1725"/>
                <a:gd name="T86" fmla="*/ 1770 w 1874"/>
                <a:gd name="T87" fmla="*/ 427 h 1725"/>
                <a:gd name="T88" fmla="*/ 1794 w 1874"/>
                <a:gd name="T89" fmla="*/ 380 h 1725"/>
                <a:gd name="T90" fmla="*/ 1865 w 1874"/>
                <a:gd name="T91" fmla="*/ 237 h 1725"/>
                <a:gd name="T92" fmla="*/ 1644 w 1874"/>
                <a:gd name="T93" fmla="*/ 206 h 1725"/>
                <a:gd name="T94" fmla="*/ 1707 w 1874"/>
                <a:gd name="T95" fmla="*/ 48 h 1725"/>
                <a:gd name="T96" fmla="*/ 87 w 1874"/>
                <a:gd name="T97" fmla="*/ 522 h 1725"/>
                <a:gd name="T98" fmla="*/ 94 w 1874"/>
                <a:gd name="T99" fmla="*/ 1407 h 1725"/>
                <a:gd name="T100" fmla="*/ 142 w 1874"/>
                <a:gd name="T101" fmla="*/ 147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4" h="1725">
                  <a:moveTo>
                    <a:pt x="269" y="1724"/>
                  </a:moveTo>
                  <a:lnTo>
                    <a:pt x="269" y="1724"/>
                  </a:lnTo>
                  <a:cubicBezTo>
                    <a:pt x="260" y="1471"/>
                    <a:pt x="260" y="1471"/>
                    <a:pt x="260" y="1471"/>
                  </a:cubicBezTo>
                  <a:cubicBezTo>
                    <a:pt x="260" y="1463"/>
                    <a:pt x="253" y="1447"/>
                    <a:pt x="229" y="1447"/>
                  </a:cubicBezTo>
                  <a:cubicBezTo>
                    <a:pt x="213" y="1447"/>
                    <a:pt x="197" y="1447"/>
                    <a:pt x="189" y="1447"/>
                  </a:cubicBezTo>
                  <a:cubicBezTo>
                    <a:pt x="174" y="1447"/>
                    <a:pt x="166" y="1447"/>
                    <a:pt x="166" y="1447"/>
                  </a:cubicBezTo>
                  <a:cubicBezTo>
                    <a:pt x="166" y="1447"/>
                    <a:pt x="158" y="1455"/>
                    <a:pt x="158" y="1463"/>
                  </a:cubicBezTo>
                  <a:cubicBezTo>
                    <a:pt x="158" y="1471"/>
                    <a:pt x="150" y="1479"/>
                    <a:pt x="142" y="1479"/>
                  </a:cubicBezTo>
                  <a:cubicBezTo>
                    <a:pt x="142" y="1479"/>
                    <a:pt x="134" y="1479"/>
                    <a:pt x="126" y="1479"/>
                  </a:cubicBezTo>
                  <a:cubicBezTo>
                    <a:pt x="118" y="1463"/>
                    <a:pt x="118" y="1455"/>
                    <a:pt x="110" y="1439"/>
                  </a:cubicBezTo>
                  <a:cubicBezTo>
                    <a:pt x="110" y="1423"/>
                    <a:pt x="110" y="1415"/>
                    <a:pt x="94" y="1415"/>
                  </a:cubicBezTo>
                  <a:cubicBezTo>
                    <a:pt x="87" y="1415"/>
                    <a:pt x="87" y="1415"/>
                    <a:pt x="87" y="1415"/>
                  </a:cubicBezTo>
                  <a:cubicBezTo>
                    <a:pt x="79" y="1415"/>
                    <a:pt x="79" y="1415"/>
                    <a:pt x="79" y="1415"/>
                  </a:cubicBezTo>
                  <a:cubicBezTo>
                    <a:pt x="79" y="1407"/>
                    <a:pt x="79" y="1407"/>
                    <a:pt x="79" y="1407"/>
                  </a:cubicBezTo>
                  <a:cubicBezTo>
                    <a:pt x="79" y="522"/>
                    <a:pt x="79" y="522"/>
                    <a:pt x="79" y="522"/>
                  </a:cubicBezTo>
                  <a:cubicBezTo>
                    <a:pt x="39" y="380"/>
                    <a:pt x="16" y="237"/>
                    <a:pt x="0" y="87"/>
                  </a:cubicBezTo>
                  <a:lnTo>
                    <a:pt x="0" y="87"/>
                  </a:lnTo>
                  <a:lnTo>
                    <a:pt x="0" y="87"/>
                  </a:lnTo>
                  <a:cubicBezTo>
                    <a:pt x="229" y="79"/>
                    <a:pt x="1391" y="40"/>
                    <a:pt x="1644" y="0"/>
                  </a:cubicBezTo>
                  <a:lnTo>
                    <a:pt x="1644" y="0"/>
                  </a:lnTo>
                  <a:lnTo>
                    <a:pt x="1644" y="0"/>
                  </a:lnTo>
                  <a:cubicBezTo>
                    <a:pt x="1644" y="0"/>
                    <a:pt x="1692" y="8"/>
                    <a:pt x="1715" y="40"/>
                  </a:cubicBezTo>
                  <a:cubicBezTo>
                    <a:pt x="1723" y="56"/>
                    <a:pt x="1723" y="71"/>
                    <a:pt x="1715" y="95"/>
                  </a:cubicBezTo>
                  <a:cubicBezTo>
                    <a:pt x="1707" y="142"/>
                    <a:pt x="1683" y="166"/>
                    <a:pt x="1668" y="182"/>
                  </a:cubicBezTo>
                  <a:cubicBezTo>
                    <a:pt x="1660" y="190"/>
                    <a:pt x="1652" y="198"/>
                    <a:pt x="1644" y="206"/>
                  </a:cubicBezTo>
                  <a:cubicBezTo>
                    <a:pt x="1636" y="222"/>
                    <a:pt x="1636" y="237"/>
                    <a:pt x="1636" y="245"/>
                  </a:cubicBezTo>
                  <a:cubicBezTo>
                    <a:pt x="1644" y="245"/>
                    <a:pt x="1652" y="253"/>
                    <a:pt x="1676" y="245"/>
                  </a:cubicBezTo>
                  <a:cubicBezTo>
                    <a:pt x="1715" y="245"/>
                    <a:pt x="1826" y="237"/>
                    <a:pt x="1873" y="229"/>
                  </a:cubicBezTo>
                  <a:lnTo>
                    <a:pt x="1873" y="229"/>
                  </a:lnTo>
                  <a:cubicBezTo>
                    <a:pt x="1873" y="237"/>
                    <a:pt x="1873" y="237"/>
                    <a:pt x="1873" y="237"/>
                  </a:cubicBezTo>
                  <a:cubicBezTo>
                    <a:pt x="1873" y="269"/>
                    <a:pt x="1842" y="340"/>
                    <a:pt x="1810" y="348"/>
                  </a:cubicBezTo>
                  <a:cubicBezTo>
                    <a:pt x="1810" y="356"/>
                    <a:pt x="1802" y="356"/>
                    <a:pt x="1802" y="356"/>
                  </a:cubicBezTo>
                  <a:cubicBezTo>
                    <a:pt x="1802" y="364"/>
                    <a:pt x="1802" y="372"/>
                    <a:pt x="1802" y="372"/>
                  </a:cubicBezTo>
                  <a:cubicBezTo>
                    <a:pt x="1810" y="388"/>
                    <a:pt x="1810" y="395"/>
                    <a:pt x="1802" y="404"/>
                  </a:cubicBezTo>
                  <a:cubicBezTo>
                    <a:pt x="1794" y="411"/>
                    <a:pt x="1794" y="411"/>
                    <a:pt x="1786" y="419"/>
                  </a:cubicBezTo>
                  <a:cubicBezTo>
                    <a:pt x="1786" y="419"/>
                    <a:pt x="1786" y="419"/>
                    <a:pt x="1778" y="427"/>
                  </a:cubicBezTo>
                  <a:cubicBezTo>
                    <a:pt x="1778" y="435"/>
                    <a:pt x="1778" y="435"/>
                    <a:pt x="1778" y="435"/>
                  </a:cubicBezTo>
                  <a:cubicBezTo>
                    <a:pt x="1778" y="459"/>
                    <a:pt x="1770" y="475"/>
                    <a:pt x="1747" y="490"/>
                  </a:cubicBezTo>
                  <a:cubicBezTo>
                    <a:pt x="1723" y="498"/>
                    <a:pt x="1723" y="506"/>
                    <a:pt x="1731" y="522"/>
                  </a:cubicBezTo>
                  <a:cubicBezTo>
                    <a:pt x="1731" y="530"/>
                    <a:pt x="1731" y="530"/>
                    <a:pt x="1731" y="538"/>
                  </a:cubicBezTo>
                  <a:cubicBezTo>
                    <a:pt x="1731" y="538"/>
                    <a:pt x="1731" y="546"/>
                    <a:pt x="1739" y="546"/>
                  </a:cubicBezTo>
                  <a:cubicBezTo>
                    <a:pt x="1755" y="554"/>
                    <a:pt x="1770" y="562"/>
                    <a:pt x="1778" y="593"/>
                  </a:cubicBezTo>
                  <a:cubicBezTo>
                    <a:pt x="1786" y="633"/>
                    <a:pt x="1778" y="633"/>
                    <a:pt x="1755" y="641"/>
                  </a:cubicBezTo>
                  <a:cubicBezTo>
                    <a:pt x="1755" y="641"/>
                    <a:pt x="1747" y="648"/>
                    <a:pt x="1739" y="648"/>
                  </a:cubicBezTo>
                  <a:cubicBezTo>
                    <a:pt x="1715" y="672"/>
                    <a:pt x="1699" y="696"/>
                    <a:pt x="1699" y="696"/>
                  </a:cubicBezTo>
                  <a:lnTo>
                    <a:pt x="1699" y="696"/>
                  </a:lnTo>
                  <a:lnTo>
                    <a:pt x="1699" y="696"/>
                  </a:lnTo>
                  <a:cubicBezTo>
                    <a:pt x="1699" y="696"/>
                    <a:pt x="1683" y="704"/>
                    <a:pt x="1683" y="743"/>
                  </a:cubicBezTo>
                  <a:cubicBezTo>
                    <a:pt x="1683" y="767"/>
                    <a:pt x="1683" y="775"/>
                    <a:pt x="1668" y="775"/>
                  </a:cubicBezTo>
                  <a:cubicBezTo>
                    <a:pt x="1660" y="775"/>
                    <a:pt x="1660" y="775"/>
                    <a:pt x="1660" y="775"/>
                  </a:cubicBezTo>
                  <a:lnTo>
                    <a:pt x="1652" y="775"/>
                  </a:lnTo>
                  <a:cubicBezTo>
                    <a:pt x="1636" y="775"/>
                    <a:pt x="1620" y="775"/>
                    <a:pt x="1620" y="807"/>
                  </a:cubicBezTo>
                  <a:cubicBezTo>
                    <a:pt x="1620" y="807"/>
                    <a:pt x="1620" y="815"/>
                    <a:pt x="1620" y="822"/>
                  </a:cubicBezTo>
                  <a:cubicBezTo>
                    <a:pt x="1612" y="854"/>
                    <a:pt x="1604" y="901"/>
                    <a:pt x="1589" y="909"/>
                  </a:cubicBezTo>
                  <a:cubicBezTo>
                    <a:pt x="1573" y="925"/>
                    <a:pt x="1573" y="949"/>
                    <a:pt x="1573" y="981"/>
                  </a:cubicBezTo>
                  <a:cubicBezTo>
                    <a:pt x="1573" y="1004"/>
                    <a:pt x="1565" y="1028"/>
                    <a:pt x="1533" y="1036"/>
                  </a:cubicBezTo>
                  <a:cubicBezTo>
                    <a:pt x="1510" y="1044"/>
                    <a:pt x="1462" y="1059"/>
                    <a:pt x="1470" y="1083"/>
                  </a:cubicBezTo>
                  <a:cubicBezTo>
                    <a:pt x="1470" y="1091"/>
                    <a:pt x="1470" y="1099"/>
                    <a:pt x="1470" y="1107"/>
                  </a:cubicBezTo>
                  <a:cubicBezTo>
                    <a:pt x="1478" y="1115"/>
                    <a:pt x="1478" y="1123"/>
                    <a:pt x="1470" y="1139"/>
                  </a:cubicBezTo>
                  <a:cubicBezTo>
                    <a:pt x="1462" y="1139"/>
                    <a:pt x="1462" y="1147"/>
                    <a:pt x="1462" y="1154"/>
                  </a:cubicBezTo>
                  <a:lnTo>
                    <a:pt x="1462" y="1162"/>
                  </a:lnTo>
                  <a:cubicBezTo>
                    <a:pt x="1470" y="1170"/>
                    <a:pt x="1470" y="1178"/>
                    <a:pt x="1470" y="1186"/>
                  </a:cubicBezTo>
                  <a:cubicBezTo>
                    <a:pt x="1462" y="1194"/>
                    <a:pt x="1454" y="1202"/>
                    <a:pt x="1439" y="1202"/>
                  </a:cubicBezTo>
                  <a:cubicBezTo>
                    <a:pt x="1430" y="1202"/>
                    <a:pt x="1430" y="1202"/>
                    <a:pt x="1430" y="1202"/>
                  </a:cubicBezTo>
                  <a:cubicBezTo>
                    <a:pt x="1423" y="1202"/>
                    <a:pt x="1415" y="1202"/>
                    <a:pt x="1407" y="1202"/>
                  </a:cubicBezTo>
                  <a:cubicBezTo>
                    <a:pt x="1407" y="1210"/>
                    <a:pt x="1399" y="1218"/>
                    <a:pt x="1407" y="1226"/>
                  </a:cubicBezTo>
                  <a:cubicBezTo>
                    <a:pt x="1407" y="1234"/>
                    <a:pt x="1407" y="1241"/>
                    <a:pt x="1415" y="1249"/>
                  </a:cubicBezTo>
                  <a:cubicBezTo>
                    <a:pt x="1423" y="1273"/>
                    <a:pt x="1423" y="1297"/>
                    <a:pt x="1407" y="1312"/>
                  </a:cubicBezTo>
                  <a:cubicBezTo>
                    <a:pt x="1383" y="1321"/>
                    <a:pt x="1375" y="1344"/>
                    <a:pt x="1375" y="1368"/>
                  </a:cubicBezTo>
                  <a:cubicBezTo>
                    <a:pt x="1375" y="1376"/>
                    <a:pt x="1375" y="1384"/>
                    <a:pt x="1383" y="1392"/>
                  </a:cubicBezTo>
                  <a:cubicBezTo>
                    <a:pt x="1383" y="1407"/>
                    <a:pt x="1391" y="1431"/>
                    <a:pt x="1375" y="1439"/>
                  </a:cubicBezTo>
                  <a:cubicBezTo>
                    <a:pt x="1359" y="1455"/>
                    <a:pt x="1375" y="1486"/>
                    <a:pt x="1391" y="1502"/>
                  </a:cubicBezTo>
                  <a:cubicBezTo>
                    <a:pt x="1399" y="1510"/>
                    <a:pt x="1399" y="1518"/>
                    <a:pt x="1407" y="1518"/>
                  </a:cubicBezTo>
                  <a:cubicBezTo>
                    <a:pt x="1423" y="1534"/>
                    <a:pt x="1430" y="1550"/>
                    <a:pt x="1423" y="1565"/>
                  </a:cubicBezTo>
                  <a:cubicBezTo>
                    <a:pt x="1423" y="1574"/>
                    <a:pt x="1415" y="1581"/>
                    <a:pt x="1415" y="1581"/>
                  </a:cubicBezTo>
                  <a:cubicBezTo>
                    <a:pt x="1407" y="1597"/>
                    <a:pt x="1407" y="1605"/>
                    <a:pt x="1415" y="1621"/>
                  </a:cubicBezTo>
                  <a:cubicBezTo>
                    <a:pt x="1415" y="1629"/>
                    <a:pt x="1415" y="1637"/>
                    <a:pt x="1415" y="1645"/>
                  </a:cubicBezTo>
                  <a:cubicBezTo>
                    <a:pt x="1407" y="1645"/>
                    <a:pt x="1399" y="1652"/>
                    <a:pt x="1407" y="1676"/>
                  </a:cubicBezTo>
                  <a:cubicBezTo>
                    <a:pt x="1407" y="1684"/>
                    <a:pt x="1407" y="1684"/>
                    <a:pt x="1407" y="1684"/>
                  </a:cubicBezTo>
                  <a:cubicBezTo>
                    <a:pt x="1415" y="1692"/>
                    <a:pt x="1415" y="1692"/>
                    <a:pt x="1415" y="1692"/>
                  </a:cubicBezTo>
                  <a:cubicBezTo>
                    <a:pt x="1407" y="1692"/>
                    <a:pt x="1407" y="1692"/>
                    <a:pt x="1407" y="1692"/>
                  </a:cubicBezTo>
                  <a:lnTo>
                    <a:pt x="269" y="1724"/>
                  </a:lnTo>
                  <a:close/>
                  <a:moveTo>
                    <a:pt x="166" y="1439"/>
                  </a:moveTo>
                  <a:lnTo>
                    <a:pt x="166" y="1439"/>
                  </a:lnTo>
                  <a:cubicBezTo>
                    <a:pt x="174" y="1439"/>
                    <a:pt x="182" y="1439"/>
                    <a:pt x="189" y="1439"/>
                  </a:cubicBezTo>
                  <a:cubicBezTo>
                    <a:pt x="197" y="1439"/>
                    <a:pt x="213" y="1447"/>
                    <a:pt x="229" y="1447"/>
                  </a:cubicBezTo>
                  <a:cubicBezTo>
                    <a:pt x="253" y="1447"/>
                    <a:pt x="269" y="1463"/>
                    <a:pt x="269" y="1463"/>
                  </a:cubicBezTo>
                  <a:lnTo>
                    <a:pt x="269" y="1463"/>
                  </a:lnTo>
                  <a:lnTo>
                    <a:pt x="269" y="1463"/>
                  </a:lnTo>
                  <a:cubicBezTo>
                    <a:pt x="276" y="1716"/>
                    <a:pt x="276" y="1716"/>
                    <a:pt x="276" y="1716"/>
                  </a:cubicBezTo>
                  <a:cubicBezTo>
                    <a:pt x="1399" y="1684"/>
                    <a:pt x="1399" y="1684"/>
                    <a:pt x="1399" y="1684"/>
                  </a:cubicBezTo>
                  <a:cubicBezTo>
                    <a:pt x="1399" y="1684"/>
                    <a:pt x="1399" y="1684"/>
                    <a:pt x="1399" y="1676"/>
                  </a:cubicBezTo>
                  <a:cubicBezTo>
                    <a:pt x="1391" y="1652"/>
                    <a:pt x="1399" y="1645"/>
                    <a:pt x="1407" y="1637"/>
                  </a:cubicBezTo>
                  <a:lnTo>
                    <a:pt x="1407" y="1629"/>
                  </a:lnTo>
                  <a:cubicBezTo>
                    <a:pt x="1399" y="1605"/>
                    <a:pt x="1399" y="1597"/>
                    <a:pt x="1407" y="1581"/>
                  </a:cubicBezTo>
                  <a:cubicBezTo>
                    <a:pt x="1407" y="1574"/>
                    <a:pt x="1415" y="1574"/>
                    <a:pt x="1415" y="1565"/>
                  </a:cubicBezTo>
                  <a:cubicBezTo>
                    <a:pt x="1423" y="1550"/>
                    <a:pt x="1415" y="1542"/>
                    <a:pt x="1399" y="1526"/>
                  </a:cubicBezTo>
                  <a:cubicBezTo>
                    <a:pt x="1399" y="1518"/>
                    <a:pt x="1391" y="1510"/>
                    <a:pt x="1383" y="1510"/>
                  </a:cubicBezTo>
                  <a:cubicBezTo>
                    <a:pt x="1352" y="1463"/>
                    <a:pt x="1359" y="1447"/>
                    <a:pt x="1375" y="1439"/>
                  </a:cubicBezTo>
                  <a:cubicBezTo>
                    <a:pt x="1383" y="1431"/>
                    <a:pt x="1375" y="1407"/>
                    <a:pt x="1375" y="1392"/>
                  </a:cubicBezTo>
                  <a:cubicBezTo>
                    <a:pt x="1367" y="1384"/>
                    <a:pt x="1367" y="1376"/>
                    <a:pt x="1367" y="1368"/>
                  </a:cubicBezTo>
                  <a:cubicBezTo>
                    <a:pt x="1367" y="1360"/>
                    <a:pt x="1367" y="1321"/>
                    <a:pt x="1399" y="1305"/>
                  </a:cubicBezTo>
                  <a:cubicBezTo>
                    <a:pt x="1415" y="1297"/>
                    <a:pt x="1415" y="1281"/>
                    <a:pt x="1407" y="1257"/>
                  </a:cubicBezTo>
                  <a:cubicBezTo>
                    <a:pt x="1399" y="1249"/>
                    <a:pt x="1399" y="1234"/>
                    <a:pt x="1399" y="1226"/>
                  </a:cubicBezTo>
                  <a:cubicBezTo>
                    <a:pt x="1399" y="1218"/>
                    <a:pt x="1399" y="1202"/>
                    <a:pt x="1399" y="1202"/>
                  </a:cubicBezTo>
                  <a:cubicBezTo>
                    <a:pt x="1407" y="1194"/>
                    <a:pt x="1423" y="1194"/>
                    <a:pt x="1430" y="1194"/>
                  </a:cubicBezTo>
                  <a:cubicBezTo>
                    <a:pt x="1439" y="1194"/>
                    <a:pt x="1439" y="1194"/>
                    <a:pt x="1439" y="1194"/>
                  </a:cubicBezTo>
                  <a:cubicBezTo>
                    <a:pt x="1454" y="1194"/>
                    <a:pt x="1454" y="1186"/>
                    <a:pt x="1462" y="1178"/>
                  </a:cubicBezTo>
                  <a:lnTo>
                    <a:pt x="1462" y="1170"/>
                  </a:lnTo>
                  <a:cubicBezTo>
                    <a:pt x="1454" y="1162"/>
                    <a:pt x="1454" y="1154"/>
                    <a:pt x="1454" y="1154"/>
                  </a:cubicBezTo>
                  <a:cubicBezTo>
                    <a:pt x="1454" y="1147"/>
                    <a:pt x="1454" y="1139"/>
                    <a:pt x="1462" y="1131"/>
                  </a:cubicBezTo>
                  <a:cubicBezTo>
                    <a:pt x="1470" y="1123"/>
                    <a:pt x="1470" y="1123"/>
                    <a:pt x="1462" y="1107"/>
                  </a:cubicBezTo>
                  <a:cubicBezTo>
                    <a:pt x="1462" y="1099"/>
                    <a:pt x="1462" y="1099"/>
                    <a:pt x="1462" y="1091"/>
                  </a:cubicBezTo>
                  <a:cubicBezTo>
                    <a:pt x="1454" y="1052"/>
                    <a:pt x="1525" y="1028"/>
                    <a:pt x="1533" y="1028"/>
                  </a:cubicBezTo>
                  <a:cubicBezTo>
                    <a:pt x="1565" y="1020"/>
                    <a:pt x="1565" y="1004"/>
                    <a:pt x="1565" y="981"/>
                  </a:cubicBezTo>
                  <a:cubicBezTo>
                    <a:pt x="1565" y="949"/>
                    <a:pt x="1565" y="917"/>
                    <a:pt x="1589" y="909"/>
                  </a:cubicBezTo>
                  <a:cubicBezTo>
                    <a:pt x="1604" y="894"/>
                    <a:pt x="1604" y="854"/>
                    <a:pt x="1612" y="822"/>
                  </a:cubicBezTo>
                  <a:cubicBezTo>
                    <a:pt x="1612" y="815"/>
                    <a:pt x="1612" y="807"/>
                    <a:pt x="1612" y="807"/>
                  </a:cubicBezTo>
                  <a:cubicBezTo>
                    <a:pt x="1612" y="775"/>
                    <a:pt x="1636" y="767"/>
                    <a:pt x="1652" y="767"/>
                  </a:cubicBezTo>
                  <a:cubicBezTo>
                    <a:pt x="1652" y="767"/>
                    <a:pt x="1652" y="767"/>
                    <a:pt x="1660" y="767"/>
                  </a:cubicBezTo>
                  <a:cubicBezTo>
                    <a:pt x="1660" y="767"/>
                    <a:pt x="1660" y="767"/>
                    <a:pt x="1668" y="767"/>
                  </a:cubicBezTo>
                  <a:cubicBezTo>
                    <a:pt x="1676" y="767"/>
                    <a:pt x="1676" y="767"/>
                    <a:pt x="1676" y="743"/>
                  </a:cubicBezTo>
                  <a:cubicBezTo>
                    <a:pt x="1676" y="704"/>
                    <a:pt x="1692" y="696"/>
                    <a:pt x="1699" y="696"/>
                  </a:cubicBezTo>
                  <a:cubicBezTo>
                    <a:pt x="1699" y="688"/>
                    <a:pt x="1707" y="664"/>
                    <a:pt x="1731" y="648"/>
                  </a:cubicBezTo>
                  <a:cubicBezTo>
                    <a:pt x="1739" y="641"/>
                    <a:pt x="1747" y="641"/>
                    <a:pt x="1755" y="633"/>
                  </a:cubicBezTo>
                  <a:cubicBezTo>
                    <a:pt x="1770" y="633"/>
                    <a:pt x="1778" y="625"/>
                    <a:pt x="1770" y="593"/>
                  </a:cubicBezTo>
                  <a:cubicBezTo>
                    <a:pt x="1770" y="569"/>
                    <a:pt x="1755" y="562"/>
                    <a:pt x="1739" y="554"/>
                  </a:cubicBezTo>
                  <a:cubicBezTo>
                    <a:pt x="1731" y="554"/>
                    <a:pt x="1723" y="546"/>
                    <a:pt x="1723" y="538"/>
                  </a:cubicBezTo>
                  <a:cubicBezTo>
                    <a:pt x="1723" y="530"/>
                    <a:pt x="1723" y="530"/>
                    <a:pt x="1723" y="522"/>
                  </a:cubicBezTo>
                  <a:cubicBezTo>
                    <a:pt x="1715" y="506"/>
                    <a:pt x="1715" y="490"/>
                    <a:pt x="1747" y="482"/>
                  </a:cubicBezTo>
                  <a:cubicBezTo>
                    <a:pt x="1770" y="467"/>
                    <a:pt x="1770" y="459"/>
                    <a:pt x="1770" y="435"/>
                  </a:cubicBezTo>
                  <a:lnTo>
                    <a:pt x="1770" y="427"/>
                  </a:lnTo>
                  <a:cubicBezTo>
                    <a:pt x="1778" y="411"/>
                    <a:pt x="1778" y="411"/>
                    <a:pt x="1786" y="411"/>
                  </a:cubicBezTo>
                  <a:lnTo>
                    <a:pt x="1794" y="404"/>
                  </a:lnTo>
                  <a:cubicBezTo>
                    <a:pt x="1802" y="395"/>
                    <a:pt x="1802" y="388"/>
                    <a:pt x="1794" y="380"/>
                  </a:cubicBezTo>
                  <a:cubicBezTo>
                    <a:pt x="1794" y="372"/>
                    <a:pt x="1794" y="364"/>
                    <a:pt x="1794" y="356"/>
                  </a:cubicBezTo>
                  <a:cubicBezTo>
                    <a:pt x="1802" y="348"/>
                    <a:pt x="1802" y="348"/>
                    <a:pt x="1810" y="348"/>
                  </a:cubicBezTo>
                  <a:cubicBezTo>
                    <a:pt x="1834" y="340"/>
                    <a:pt x="1865" y="269"/>
                    <a:pt x="1865" y="237"/>
                  </a:cubicBezTo>
                  <a:cubicBezTo>
                    <a:pt x="1818" y="245"/>
                    <a:pt x="1715" y="253"/>
                    <a:pt x="1676" y="253"/>
                  </a:cubicBezTo>
                  <a:cubicBezTo>
                    <a:pt x="1652" y="261"/>
                    <a:pt x="1636" y="253"/>
                    <a:pt x="1628" y="245"/>
                  </a:cubicBezTo>
                  <a:cubicBezTo>
                    <a:pt x="1628" y="237"/>
                    <a:pt x="1628" y="222"/>
                    <a:pt x="1644" y="206"/>
                  </a:cubicBezTo>
                  <a:cubicBezTo>
                    <a:pt x="1644" y="198"/>
                    <a:pt x="1652" y="190"/>
                    <a:pt x="1660" y="182"/>
                  </a:cubicBezTo>
                  <a:cubicBezTo>
                    <a:pt x="1676" y="158"/>
                    <a:pt x="1699" y="142"/>
                    <a:pt x="1715" y="87"/>
                  </a:cubicBezTo>
                  <a:cubicBezTo>
                    <a:pt x="1715" y="71"/>
                    <a:pt x="1715" y="56"/>
                    <a:pt x="1707" y="48"/>
                  </a:cubicBezTo>
                  <a:cubicBezTo>
                    <a:pt x="1692" y="16"/>
                    <a:pt x="1652" y="8"/>
                    <a:pt x="1644" y="8"/>
                  </a:cubicBezTo>
                  <a:cubicBezTo>
                    <a:pt x="1391" y="48"/>
                    <a:pt x="245" y="87"/>
                    <a:pt x="7" y="95"/>
                  </a:cubicBezTo>
                  <a:cubicBezTo>
                    <a:pt x="23" y="237"/>
                    <a:pt x="47" y="380"/>
                    <a:pt x="87" y="522"/>
                  </a:cubicBezTo>
                  <a:lnTo>
                    <a:pt x="87" y="522"/>
                  </a:lnTo>
                  <a:cubicBezTo>
                    <a:pt x="87" y="1407"/>
                    <a:pt x="87" y="1407"/>
                    <a:pt x="87" y="1407"/>
                  </a:cubicBezTo>
                  <a:lnTo>
                    <a:pt x="94" y="1407"/>
                  </a:lnTo>
                  <a:cubicBezTo>
                    <a:pt x="110" y="1407"/>
                    <a:pt x="118" y="1423"/>
                    <a:pt x="118" y="1439"/>
                  </a:cubicBezTo>
                  <a:cubicBezTo>
                    <a:pt x="126" y="1447"/>
                    <a:pt x="126" y="1463"/>
                    <a:pt x="134" y="1471"/>
                  </a:cubicBezTo>
                  <a:cubicBezTo>
                    <a:pt x="142" y="1471"/>
                    <a:pt x="142" y="1471"/>
                    <a:pt x="142" y="1471"/>
                  </a:cubicBezTo>
                  <a:cubicBezTo>
                    <a:pt x="142" y="1471"/>
                    <a:pt x="150" y="1463"/>
                    <a:pt x="150" y="1455"/>
                  </a:cubicBezTo>
                  <a:cubicBezTo>
                    <a:pt x="150" y="1447"/>
                    <a:pt x="158" y="1439"/>
                    <a:pt x="166" y="1439"/>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97" name="Freeform 514"/>
            <p:cNvSpPr>
              <a:spLocks noChangeArrowheads="1"/>
            </p:cNvSpPr>
            <p:nvPr/>
          </p:nvSpPr>
          <p:spPr bwMode="auto">
            <a:xfrm>
              <a:off x="17566663" y="6590466"/>
              <a:ext cx="1331281" cy="1155014"/>
            </a:xfrm>
            <a:custGeom>
              <a:avLst/>
              <a:gdLst>
                <a:gd name="T0" fmla="*/ 2498 w 2531"/>
                <a:gd name="T1" fmla="*/ 1674 h 2197"/>
                <a:gd name="T2" fmla="*/ 2498 w 2531"/>
                <a:gd name="T3" fmla="*/ 1674 h 2197"/>
                <a:gd name="T4" fmla="*/ 2474 w 2531"/>
                <a:gd name="T5" fmla="*/ 1674 h 2197"/>
                <a:gd name="T6" fmla="*/ 2403 w 2531"/>
                <a:gd name="T7" fmla="*/ 1643 h 2197"/>
                <a:gd name="T8" fmla="*/ 2348 w 2531"/>
                <a:gd name="T9" fmla="*/ 1540 h 2197"/>
                <a:gd name="T10" fmla="*/ 2372 w 2531"/>
                <a:gd name="T11" fmla="*/ 1485 h 2197"/>
                <a:gd name="T12" fmla="*/ 2324 w 2531"/>
                <a:gd name="T13" fmla="*/ 1374 h 2197"/>
                <a:gd name="T14" fmla="*/ 2261 w 2531"/>
                <a:gd name="T15" fmla="*/ 1335 h 2197"/>
                <a:gd name="T16" fmla="*/ 2166 w 2531"/>
                <a:gd name="T17" fmla="*/ 1271 h 2197"/>
                <a:gd name="T18" fmla="*/ 1984 w 2531"/>
                <a:gd name="T19" fmla="*/ 1035 h 2197"/>
                <a:gd name="T20" fmla="*/ 2048 w 2531"/>
                <a:gd name="T21" fmla="*/ 806 h 2197"/>
                <a:gd name="T22" fmla="*/ 1984 w 2531"/>
                <a:gd name="T23" fmla="*/ 782 h 2197"/>
                <a:gd name="T24" fmla="*/ 1953 w 2531"/>
                <a:gd name="T25" fmla="*/ 782 h 2197"/>
                <a:gd name="T26" fmla="*/ 1905 w 2531"/>
                <a:gd name="T27" fmla="*/ 774 h 2197"/>
                <a:gd name="T28" fmla="*/ 1850 w 2531"/>
                <a:gd name="T29" fmla="*/ 766 h 2197"/>
                <a:gd name="T30" fmla="*/ 1810 w 2531"/>
                <a:gd name="T31" fmla="*/ 632 h 2197"/>
                <a:gd name="T32" fmla="*/ 1684 w 2531"/>
                <a:gd name="T33" fmla="*/ 537 h 2197"/>
                <a:gd name="T34" fmla="*/ 1534 w 2531"/>
                <a:gd name="T35" fmla="*/ 339 h 2197"/>
                <a:gd name="T36" fmla="*/ 1541 w 2531"/>
                <a:gd name="T37" fmla="*/ 134 h 2197"/>
                <a:gd name="T38" fmla="*/ 1447 w 2531"/>
                <a:gd name="T39" fmla="*/ 31 h 2197"/>
                <a:gd name="T40" fmla="*/ 1415 w 2531"/>
                <a:gd name="T41" fmla="*/ 15 h 2197"/>
                <a:gd name="T42" fmla="*/ 0 w 2531"/>
                <a:gd name="T43" fmla="*/ 79 h 2197"/>
                <a:gd name="T44" fmla="*/ 8 w 2531"/>
                <a:gd name="T45" fmla="*/ 110 h 2197"/>
                <a:gd name="T46" fmla="*/ 16 w 2531"/>
                <a:gd name="T47" fmla="*/ 150 h 2197"/>
                <a:gd name="T48" fmla="*/ 95 w 2531"/>
                <a:gd name="T49" fmla="*/ 229 h 2197"/>
                <a:gd name="T50" fmla="*/ 103 w 2531"/>
                <a:gd name="T51" fmla="*/ 308 h 2197"/>
                <a:gd name="T52" fmla="*/ 150 w 2531"/>
                <a:gd name="T53" fmla="*/ 339 h 2197"/>
                <a:gd name="T54" fmla="*/ 229 w 2531"/>
                <a:gd name="T55" fmla="*/ 426 h 2197"/>
                <a:gd name="T56" fmla="*/ 253 w 2531"/>
                <a:gd name="T57" fmla="*/ 403 h 2197"/>
                <a:gd name="T58" fmla="*/ 293 w 2531"/>
                <a:gd name="T59" fmla="*/ 411 h 2197"/>
                <a:gd name="T60" fmla="*/ 324 w 2531"/>
                <a:gd name="T61" fmla="*/ 458 h 2197"/>
                <a:gd name="T62" fmla="*/ 300 w 2531"/>
                <a:gd name="T63" fmla="*/ 490 h 2197"/>
                <a:gd name="T64" fmla="*/ 229 w 2531"/>
                <a:gd name="T65" fmla="*/ 553 h 2197"/>
                <a:gd name="T66" fmla="*/ 293 w 2531"/>
                <a:gd name="T67" fmla="*/ 608 h 2197"/>
                <a:gd name="T68" fmla="*/ 324 w 2531"/>
                <a:gd name="T69" fmla="*/ 664 h 2197"/>
                <a:gd name="T70" fmla="*/ 380 w 2531"/>
                <a:gd name="T71" fmla="*/ 727 h 2197"/>
                <a:gd name="T72" fmla="*/ 427 w 2531"/>
                <a:gd name="T73" fmla="*/ 837 h 2197"/>
                <a:gd name="T74" fmla="*/ 427 w 2531"/>
                <a:gd name="T75" fmla="*/ 1777 h 2197"/>
                <a:gd name="T76" fmla="*/ 451 w 2531"/>
                <a:gd name="T77" fmla="*/ 2022 h 2197"/>
                <a:gd name="T78" fmla="*/ 2095 w 2531"/>
                <a:gd name="T79" fmla="*/ 1943 h 2197"/>
                <a:gd name="T80" fmla="*/ 2166 w 2531"/>
                <a:gd name="T81" fmla="*/ 2022 h 2197"/>
                <a:gd name="T82" fmla="*/ 2095 w 2531"/>
                <a:gd name="T83" fmla="*/ 2141 h 2197"/>
                <a:gd name="T84" fmla="*/ 2127 w 2531"/>
                <a:gd name="T85" fmla="*/ 2188 h 2197"/>
                <a:gd name="T86" fmla="*/ 2324 w 2531"/>
                <a:gd name="T87" fmla="*/ 2172 h 2197"/>
                <a:gd name="T88" fmla="*/ 2316 w 2531"/>
                <a:gd name="T89" fmla="*/ 2157 h 2197"/>
                <a:gd name="T90" fmla="*/ 2316 w 2531"/>
                <a:gd name="T91" fmla="*/ 2109 h 2197"/>
                <a:gd name="T92" fmla="*/ 2332 w 2531"/>
                <a:gd name="T93" fmla="*/ 2030 h 2197"/>
                <a:gd name="T94" fmla="*/ 2364 w 2531"/>
                <a:gd name="T95" fmla="*/ 1967 h 2197"/>
                <a:gd name="T96" fmla="*/ 2356 w 2531"/>
                <a:gd name="T97" fmla="*/ 1896 h 2197"/>
                <a:gd name="T98" fmla="*/ 2411 w 2531"/>
                <a:gd name="T99" fmla="*/ 1888 h 2197"/>
                <a:gd name="T100" fmla="*/ 2451 w 2531"/>
                <a:gd name="T101" fmla="*/ 1864 h 2197"/>
                <a:gd name="T102" fmla="*/ 2474 w 2531"/>
                <a:gd name="T103" fmla="*/ 1840 h 2197"/>
                <a:gd name="T104" fmla="*/ 2490 w 2531"/>
                <a:gd name="T105" fmla="*/ 1769 h 2197"/>
                <a:gd name="T106" fmla="*/ 2498 w 2531"/>
                <a:gd name="T107" fmla="*/ 1674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1" h="2197">
                  <a:moveTo>
                    <a:pt x="2498" y="1674"/>
                  </a:moveTo>
                  <a:lnTo>
                    <a:pt x="2498" y="1674"/>
                  </a:lnTo>
                  <a:cubicBezTo>
                    <a:pt x="2490" y="1666"/>
                    <a:pt x="2482" y="1674"/>
                    <a:pt x="2474" y="1674"/>
                  </a:cubicBezTo>
                  <a:cubicBezTo>
                    <a:pt x="2451" y="1674"/>
                    <a:pt x="2419" y="1674"/>
                    <a:pt x="2403" y="1643"/>
                  </a:cubicBezTo>
                  <a:cubicBezTo>
                    <a:pt x="2380" y="1595"/>
                    <a:pt x="2324" y="1564"/>
                    <a:pt x="2348" y="1540"/>
                  </a:cubicBezTo>
                  <a:cubicBezTo>
                    <a:pt x="2364" y="1516"/>
                    <a:pt x="2395" y="1532"/>
                    <a:pt x="2372" y="1485"/>
                  </a:cubicBezTo>
                  <a:cubicBezTo>
                    <a:pt x="2356" y="1445"/>
                    <a:pt x="2324" y="1406"/>
                    <a:pt x="2324" y="1374"/>
                  </a:cubicBezTo>
                  <a:cubicBezTo>
                    <a:pt x="2324" y="1350"/>
                    <a:pt x="2285" y="1366"/>
                    <a:pt x="2261" y="1335"/>
                  </a:cubicBezTo>
                  <a:cubicBezTo>
                    <a:pt x="2237" y="1303"/>
                    <a:pt x="2182" y="1303"/>
                    <a:pt x="2166" y="1271"/>
                  </a:cubicBezTo>
                  <a:cubicBezTo>
                    <a:pt x="2150" y="1240"/>
                    <a:pt x="1929" y="1129"/>
                    <a:pt x="1984" y="1035"/>
                  </a:cubicBezTo>
                  <a:cubicBezTo>
                    <a:pt x="2048" y="940"/>
                    <a:pt x="2079" y="837"/>
                    <a:pt x="2048" y="806"/>
                  </a:cubicBezTo>
                  <a:cubicBezTo>
                    <a:pt x="2008" y="782"/>
                    <a:pt x="1984" y="766"/>
                    <a:pt x="1984" y="782"/>
                  </a:cubicBezTo>
                  <a:cubicBezTo>
                    <a:pt x="1984" y="798"/>
                    <a:pt x="1961" y="798"/>
                    <a:pt x="1953" y="782"/>
                  </a:cubicBezTo>
                  <a:cubicBezTo>
                    <a:pt x="1945" y="774"/>
                    <a:pt x="1929" y="766"/>
                    <a:pt x="1905" y="774"/>
                  </a:cubicBezTo>
                  <a:cubicBezTo>
                    <a:pt x="1881" y="790"/>
                    <a:pt x="1874" y="814"/>
                    <a:pt x="1850" y="766"/>
                  </a:cubicBezTo>
                  <a:cubicBezTo>
                    <a:pt x="1834" y="719"/>
                    <a:pt x="1834" y="640"/>
                    <a:pt x="1810" y="632"/>
                  </a:cubicBezTo>
                  <a:cubicBezTo>
                    <a:pt x="1787" y="624"/>
                    <a:pt x="1692" y="577"/>
                    <a:pt x="1684" y="537"/>
                  </a:cubicBezTo>
                  <a:cubicBezTo>
                    <a:pt x="1684" y="490"/>
                    <a:pt x="1541" y="395"/>
                    <a:pt x="1534" y="339"/>
                  </a:cubicBezTo>
                  <a:cubicBezTo>
                    <a:pt x="1526" y="284"/>
                    <a:pt x="1526" y="158"/>
                    <a:pt x="1541" y="134"/>
                  </a:cubicBezTo>
                  <a:cubicBezTo>
                    <a:pt x="1510" y="94"/>
                    <a:pt x="1455" y="47"/>
                    <a:pt x="1447" y="31"/>
                  </a:cubicBezTo>
                  <a:cubicBezTo>
                    <a:pt x="1423" y="0"/>
                    <a:pt x="1415" y="15"/>
                    <a:pt x="1415" y="15"/>
                  </a:cubicBezTo>
                  <a:cubicBezTo>
                    <a:pt x="1091" y="63"/>
                    <a:pt x="119" y="79"/>
                    <a:pt x="0" y="79"/>
                  </a:cubicBezTo>
                  <a:cubicBezTo>
                    <a:pt x="0" y="94"/>
                    <a:pt x="0" y="102"/>
                    <a:pt x="8" y="110"/>
                  </a:cubicBezTo>
                  <a:cubicBezTo>
                    <a:pt x="32" y="142"/>
                    <a:pt x="8" y="110"/>
                    <a:pt x="16" y="150"/>
                  </a:cubicBezTo>
                  <a:cubicBezTo>
                    <a:pt x="24" y="181"/>
                    <a:pt x="55" y="197"/>
                    <a:pt x="95" y="229"/>
                  </a:cubicBezTo>
                  <a:cubicBezTo>
                    <a:pt x="127" y="260"/>
                    <a:pt x="103" y="276"/>
                    <a:pt x="103" y="308"/>
                  </a:cubicBezTo>
                  <a:cubicBezTo>
                    <a:pt x="103" y="339"/>
                    <a:pt x="134" y="331"/>
                    <a:pt x="150" y="339"/>
                  </a:cubicBezTo>
                  <a:cubicBezTo>
                    <a:pt x="158" y="355"/>
                    <a:pt x="214" y="403"/>
                    <a:pt x="229" y="426"/>
                  </a:cubicBezTo>
                  <a:cubicBezTo>
                    <a:pt x="253" y="442"/>
                    <a:pt x="253" y="426"/>
                    <a:pt x="253" y="403"/>
                  </a:cubicBezTo>
                  <a:cubicBezTo>
                    <a:pt x="253" y="379"/>
                    <a:pt x="293" y="387"/>
                    <a:pt x="293" y="411"/>
                  </a:cubicBezTo>
                  <a:cubicBezTo>
                    <a:pt x="293" y="434"/>
                    <a:pt x="316" y="434"/>
                    <a:pt x="324" y="458"/>
                  </a:cubicBezTo>
                  <a:cubicBezTo>
                    <a:pt x="340" y="482"/>
                    <a:pt x="324" y="482"/>
                    <a:pt x="300" y="490"/>
                  </a:cubicBezTo>
                  <a:cubicBezTo>
                    <a:pt x="277" y="497"/>
                    <a:pt x="261" y="521"/>
                    <a:pt x="229" y="553"/>
                  </a:cubicBezTo>
                  <a:cubicBezTo>
                    <a:pt x="205" y="577"/>
                    <a:pt x="253" y="584"/>
                    <a:pt x="293" y="608"/>
                  </a:cubicBezTo>
                  <a:cubicBezTo>
                    <a:pt x="324" y="632"/>
                    <a:pt x="324" y="632"/>
                    <a:pt x="324" y="664"/>
                  </a:cubicBezTo>
                  <a:cubicBezTo>
                    <a:pt x="324" y="695"/>
                    <a:pt x="356" y="703"/>
                    <a:pt x="380" y="727"/>
                  </a:cubicBezTo>
                  <a:cubicBezTo>
                    <a:pt x="395" y="750"/>
                    <a:pt x="435" y="711"/>
                    <a:pt x="427" y="837"/>
                  </a:cubicBezTo>
                  <a:cubicBezTo>
                    <a:pt x="419" y="964"/>
                    <a:pt x="427" y="1777"/>
                    <a:pt x="427" y="1777"/>
                  </a:cubicBezTo>
                  <a:cubicBezTo>
                    <a:pt x="427" y="1777"/>
                    <a:pt x="435" y="1872"/>
                    <a:pt x="451" y="2022"/>
                  </a:cubicBezTo>
                  <a:cubicBezTo>
                    <a:pt x="664" y="2014"/>
                    <a:pt x="1834" y="1975"/>
                    <a:pt x="2095" y="1943"/>
                  </a:cubicBezTo>
                  <a:cubicBezTo>
                    <a:pt x="2095" y="1943"/>
                    <a:pt x="2190" y="1959"/>
                    <a:pt x="2166" y="2022"/>
                  </a:cubicBezTo>
                  <a:cubicBezTo>
                    <a:pt x="2150" y="2093"/>
                    <a:pt x="2119" y="2109"/>
                    <a:pt x="2095" y="2141"/>
                  </a:cubicBezTo>
                  <a:cubicBezTo>
                    <a:pt x="2079" y="2172"/>
                    <a:pt x="2079" y="2196"/>
                    <a:pt x="2127" y="2188"/>
                  </a:cubicBezTo>
                  <a:cubicBezTo>
                    <a:pt x="2158" y="2180"/>
                    <a:pt x="2261" y="2172"/>
                    <a:pt x="2324" y="2172"/>
                  </a:cubicBezTo>
                  <a:cubicBezTo>
                    <a:pt x="2324" y="2164"/>
                    <a:pt x="2324" y="2164"/>
                    <a:pt x="2316" y="2157"/>
                  </a:cubicBezTo>
                  <a:cubicBezTo>
                    <a:pt x="2308" y="2133"/>
                    <a:pt x="2293" y="2125"/>
                    <a:pt x="2316" y="2109"/>
                  </a:cubicBezTo>
                  <a:cubicBezTo>
                    <a:pt x="2332" y="2093"/>
                    <a:pt x="2308" y="2046"/>
                    <a:pt x="2332" y="2030"/>
                  </a:cubicBezTo>
                  <a:cubicBezTo>
                    <a:pt x="2364" y="2006"/>
                    <a:pt x="2348" y="1991"/>
                    <a:pt x="2364" y="1967"/>
                  </a:cubicBezTo>
                  <a:cubicBezTo>
                    <a:pt x="2372" y="1951"/>
                    <a:pt x="2316" y="1888"/>
                    <a:pt x="2356" y="1896"/>
                  </a:cubicBezTo>
                  <a:cubicBezTo>
                    <a:pt x="2395" y="1904"/>
                    <a:pt x="2411" y="1904"/>
                    <a:pt x="2411" y="1888"/>
                  </a:cubicBezTo>
                  <a:cubicBezTo>
                    <a:pt x="2411" y="1880"/>
                    <a:pt x="2435" y="1864"/>
                    <a:pt x="2451" y="1864"/>
                  </a:cubicBezTo>
                  <a:cubicBezTo>
                    <a:pt x="2459" y="1872"/>
                    <a:pt x="2459" y="1888"/>
                    <a:pt x="2474" y="1840"/>
                  </a:cubicBezTo>
                  <a:cubicBezTo>
                    <a:pt x="2490" y="1793"/>
                    <a:pt x="2459" y="1769"/>
                    <a:pt x="2490" y="1769"/>
                  </a:cubicBezTo>
                  <a:cubicBezTo>
                    <a:pt x="2530" y="1769"/>
                    <a:pt x="2506" y="1682"/>
                    <a:pt x="2498" y="167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98" name="Freeform 586"/>
            <p:cNvSpPr>
              <a:spLocks noChangeArrowheads="1"/>
            </p:cNvSpPr>
            <p:nvPr/>
          </p:nvSpPr>
          <p:spPr bwMode="auto">
            <a:xfrm>
              <a:off x="18696166" y="7392946"/>
              <a:ext cx="1655984" cy="582146"/>
            </a:xfrm>
            <a:custGeom>
              <a:avLst/>
              <a:gdLst>
                <a:gd name="T0" fmla="*/ 2340 w 3148"/>
                <a:gd name="T1" fmla="*/ 751 h 1108"/>
                <a:gd name="T2" fmla="*/ 2340 w 3148"/>
                <a:gd name="T3" fmla="*/ 751 h 1108"/>
                <a:gd name="T4" fmla="*/ 2340 w 3148"/>
                <a:gd name="T5" fmla="*/ 664 h 1108"/>
                <a:gd name="T6" fmla="*/ 2419 w 3148"/>
                <a:gd name="T7" fmla="*/ 617 h 1108"/>
                <a:gd name="T8" fmla="*/ 2530 w 3148"/>
                <a:gd name="T9" fmla="*/ 593 h 1108"/>
                <a:gd name="T10" fmla="*/ 2680 w 3148"/>
                <a:gd name="T11" fmla="*/ 459 h 1108"/>
                <a:gd name="T12" fmla="*/ 2720 w 3148"/>
                <a:gd name="T13" fmla="*/ 395 h 1108"/>
                <a:gd name="T14" fmla="*/ 2791 w 3148"/>
                <a:gd name="T15" fmla="*/ 356 h 1108"/>
                <a:gd name="T16" fmla="*/ 2807 w 3148"/>
                <a:gd name="T17" fmla="*/ 309 h 1108"/>
                <a:gd name="T18" fmla="*/ 2862 w 3148"/>
                <a:gd name="T19" fmla="*/ 348 h 1108"/>
                <a:gd name="T20" fmla="*/ 2917 w 3148"/>
                <a:gd name="T21" fmla="*/ 245 h 1108"/>
                <a:gd name="T22" fmla="*/ 3004 w 3148"/>
                <a:gd name="T23" fmla="*/ 261 h 1108"/>
                <a:gd name="T24" fmla="*/ 3076 w 3148"/>
                <a:gd name="T25" fmla="*/ 174 h 1108"/>
                <a:gd name="T26" fmla="*/ 3131 w 3148"/>
                <a:gd name="T27" fmla="*/ 111 h 1108"/>
                <a:gd name="T28" fmla="*/ 3139 w 3148"/>
                <a:gd name="T29" fmla="*/ 0 h 1108"/>
                <a:gd name="T30" fmla="*/ 2981 w 3148"/>
                <a:gd name="T31" fmla="*/ 24 h 1108"/>
                <a:gd name="T32" fmla="*/ 941 w 3148"/>
                <a:gd name="T33" fmla="*/ 253 h 1108"/>
                <a:gd name="T34" fmla="*/ 894 w 3148"/>
                <a:gd name="T35" fmla="*/ 285 h 1108"/>
                <a:gd name="T36" fmla="*/ 838 w 3148"/>
                <a:gd name="T37" fmla="*/ 261 h 1108"/>
                <a:gd name="T38" fmla="*/ 759 w 3148"/>
                <a:gd name="T39" fmla="*/ 269 h 1108"/>
                <a:gd name="T40" fmla="*/ 759 w 3148"/>
                <a:gd name="T41" fmla="*/ 356 h 1108"/>
                <a:gd name="T42" fmla="*/ 261 w 3148"/>
                <a:gd name="T43" fmla="*/ 372 h 1108"/>
                <a:gd name="T44" fmla="*/ 206 w 3148"/>
                <a:gd name="T45" fmla="*/ 372 h 1108"/>
                <a:gd name="T46" fmla="*/ 214 w 3148"/>
                <a:gd name="T47" fmla="*/ 443 h 1108"/>
                <a:gd name="T48" fmla="*/ 182 w 3148"/>
                <a:gd name="T49" fmla="*/ 506 h 1108"/>
                <a:gd name="T50" fmla="*/ 166 w 3148"/>
                <a:gd name="T51" fmla="*/ 585 h 1108"/>
                <a:gd name="T52" fmla="*/ 166 w 3148"/>
                <a:gd name="T53" fmla="*/ 633 h 1108"/>
                <a:gd name="T54" fmla="*/ 111 w 3148"/>
                <a:gd name="T55" fmla="*/ 759 h 1108"/>
                <a:gd name="T56" fmla="*/ 103 w 3148"/>
                <a:gd name="T57" fmla="*/ 815 h 1108"/>
                <a:gd name="T58" fmla="*/ 79 w 3148"/>
                <a:gd name="T59" fmla="*/ 838 h 1108"/>
                <a:gd name="T60" fmla="*/ 48 w 3148"/>
                <a:gd name="T61" fmla="*/ 893 h 1108"/>
                <a:gd name="T62" fmla="*/ 24 w 3148"/>
                <a:gd name="T63" fmla="*/ 949 h 1108"/>
                <a:gd name="T64" fmla="*/ 79 w 3148"/>
                <a:gd name="T65" fmla="*/ 1004 h 1108"/>
                <a:gd name="T66" fmla="*/ 40 w 3148"/>
                <a:gd name="T67" fmla="*/ 1059 h 1108"/>
                <a:gd name="T68" fmla="*/ 0 w 3148"/>
                <a:gd name="T69" fmla="*/ 1107 h 1108"/>
                <a:gd name="T70" fmla="*/ 2246 w 3148"/>
                <a:gd name="T71" fmla="*/ 893 h 1108"/>
                <a:gd name="T72" fmla="*/ 2246 w 3148"/>
                <a:gd name="T73" fmla="*/ 783 h 1108"/>
                <a:gd name="T74" fmla="*/ 2340 w 3148"/>
                <a:gd name="T75" fmla="*/ 75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8" h="1108">
                  <a:moveTo>
                    <a:pt x="2340" y="751"/>
                  </a:moveTo>
                  <a:lnTo>
                    <a:pt x="2340" y="751"/>
                  </a:lnTo>
                  <a:cubicBezTo>
                    <a:pt x="2356" y="728"/>
                    <a:pt x="2348" y="696"/>
                    <a:pt x="2340" y="664"/>
                  </a:cubicBezTo>
                  <a:cubicBezTo>
                    <a:pt x="2333" y="633"/>
                    <a:pt x="2356" y="656"/>
                    <a:pt x="2419" y="617"/>
                  </a:cubicBezTo>
                  <a:cubicBezTo>
                    <a:pt x="2475" y="569"/>
                    <a:pt x="2499" y="625"/>
                    <a:pt x="2530" y="593"/>
                  </a:cubicBezTo>
                  <a:cubicBezTo>
                    <a:pt x="2562" y="562"/>
                    <a:pt x="2641" y="467"/>
                    <a:pt x="2680" y="459"/>
                  </a:cubicBezTo>
                  <a:cubicBezTo>
                    <a:pt x="2720" y="459"/>
                    <a:pt x="2720" y="411"/>
                    <a:pt x="2720" y="395"/>
                  </a:cubicBezTo>
                  <a:cubicBezTo>
                    <a:pt x="2720" y="372"/>
                    <a:pt x="2775" y="380"/>
                    <a:pt x="2791" y="356"/>
                  </a:cubicBezTo>
                  <a:cubicBezTo>
                    <a:pt x="2807" y="332"/>
                    <a:pt x="2783" y="309"/>
                    <a:pt x="2807" y="309"/>
                  </a:cubicBezTo>
                  <a:cubicBezTo>
                    <a:pt x="2830" y="309"/>
                    <a:pt x="2815" y="356"/>
                    <a:pt x="2862" y="348"/>
                  </a:cubicBezTo>
                  <a:cubicBezTo>
                    <a:pt x="2910" y="340"/>
                    <a:pt x="2878" y="285"/>
                    <a:pt x="2917" y="245"/>
                  </a:cubicBezTo>
                  <a:cubicBezTo>
                    <a:pt x="2965" y="206"/>
                    <a:pt x="3004" y="245"/>
                    <a:pt x="3004" y="261"/>
                  </a:cubicBezTo>
                  <a:cubicBezTo>
                    <a:pt x="3012" y="285"/>
                    <a:pt x="3060" y="222"/>
                    <a:pt x="3076" y="174"/>
                  </a:cubicBezTo>
                  <a:cubicBezTo>
                    <a:pt x="3091" y="127"/>
                    <a:pt x="3107" y="150"/>
                    <a:pt x="3131" y="111"/>
                  </a:cubicBezTo>
                  <a:cubicBezTo>
                    <a:pt x="3147" y="79"/>
                    <a:pt x="3139" y="32"/>
                    <a:pt x="3139" y="0"/>
                  </a:cubicBezTo>
                  <a:cubicBezTo>
                    <a:pt x="3099" y="0"/>
                    <a:pt x="3036" y="8"/>
                    <a:pt x="2981" y="24"/>
                  </a:cubicBezTo>
                  <a:cubicBezTo>
                    <a:pt x="2910" y="32"/>
                    <a:pt x="1637" y="222"/>
                    <a:pt x="941" y="253"/>
                  </a:cubicBezTo>
                  <a:cubicBezTo>
                    <a:pt x="941" y="253"/>
                    <a:pt x="901" y="261"/>
                    <a:pt x="894" y="285"/>
                  </a:cubicBezTo>
                  <a:cubicBezTo>
                    <a:pt x="886" y="301"/>
                    <a:pt x="862" y="277"/>
                    <a:pt x="838" y="261"/>
                  </a:cubicBezTo>
                  <a:cubicBezTo>
                    <a:pt x="823" y="253"/>
                    <a:pt x="759" y="245"/>
                    <a:pt x="759" y="269"/>
                  </a:cubicBezTo>
                  <a:cubicBezTo>
                    <a:pt x="759" y="293"/>
                    <a:pt x="791" y="348"/>
                    <a:pt x="759" y="356"/>
                  </a:cubicBezTo>
                  <a:cubicBezTo>
                    <a:pt x="728" y="356"/>
                    <a:pt x="356" y="388"/>
                    <a:pt x="261" y="372"/>
                  </a:cubicBezTo>
                  <a:cubicBezTo>
                    <a:pt x="253" y="380"/>
                    <a:pt x="237" y="380"/>
                    <a:pt x="206" y="372"/>
                  </a:cubicBezTo>
                  <a:cubicBezTo>
                    <a:pt x="166" y="364"/>
                    <a:pt x="222" y="427"/>
                    <a:pt x="214" y="443"/>
                  </a:cubicBezTo>
                  <a:cubicBezTo>
                    <a:pt x="198" y="467"/>
                    <a:pt x="214" y="482"/>
                    <a:pt x="182" y="506"/>
                  </a:cubicBezTo>
                  <a:cubicBezTo>
                    <a:pt x="158" y="522"/>
                    <a:pt x="182" y="569"/>
                    <a:pt x="166" y="585"/>
                  </a:cubicBezTo>
                  <a:cubicBezTo>
                    <a:pt x="143" y="601"/>
                    <a:pt x="158" y="609"/>
                    <a:pt x="166" y="633"/>
                  </a:cubicBezTo>
                  <a:cubicBezTo>
                    <a:pt x="174" y="664"/>
                    <a:pt x="143" y="751"/>
                    <a:pt x="111" y="759"/>
                  </a:cubicBezTo>
                  <a:cubicBezTo>
                    <a:pt x="79" y="767"/>
                    <a:pt x="119" y="799"/>
                    <a:pt x="103" y="815"/>
                  </a:cubicBezTo>
                  <a:cubicBezTo>
                    <a:pt x="87" y="830"/>
                    <a:pt x="79" y="815"/>
                    <a:pt x="79" y="838"/>
                  </a:cubicBezTo>
                  <a:cubicBezTo>
                    <a:pt x="71" y="862"/>
                    <a:pt x="71" y="886"/>
                    <a:pt x="48" y="893"/>
                  </a:cubicBezTo>
                  <a:cubicBezTo>
                    <a:pt x="16" y="909"/>
                    <a:pt x="24" y="925"/>
                    <a:pt x="24" y="949"/>
                  </a:cubicBezTo>
                  <a:cubicBezTo>
                    <a:pt x="24" y="973"/>
                    <a:pt x="64" y="957"/>
                    <a:pt x="79" y="1004"/>
                  </a:cubicBezTo>
                  <a:cubicBezTo>
                    <a:pt x="87" y="1052"/>
                    <a:pt x="64" y="1044"/>
                    <a:pt x="40" y="1059"/>
                  </a:cubicBezTo>
                  <a:cubicBezTo>
                    <a:pt x="8" y="1075"/>
                    <a:pt x="0" y="1107"/>
                    <a:pt x="0" y="1107"/>
                  </a:cubicBezTo>
                  <a:cubicBezTo>
                    <a:pt x="593" y="1083"/>
                    <a:pt x="1645" y="957"/>
                    <a:pt x="2246" y="893"/>
                  </a:cubicBezTo>
                  <a:cubicBezTo>
                    <a:pt x="2246" y="846"/>
                    <a:pt x="2246" y="791"/>
                    <a:pt x="2246" y="783"/>
                  </a:cubicBezTo>
                  <a:cubicBezTo>
                    <a:pt x="2246" y="759"/>
                    <a:pt x="2317" y="767"/>
                    <a:pt x="2340" y="75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299" name="Freeform 587"/>
            <p:cNvSpPr>
              <a:spLocks noChangeArrowheads="1"/>
            </p:cNvSpPr>
            <p:nvPr/>
          </p:nvSpPr>
          <p:spPr bwMode="auto">
            <a:xfrm>
              <a:off x="18693846" y="7388307"/>
              <a:ext cx="1658304" cy="586785"/>
            </a:xfrm>
            <a:custGeom>
              <a:avLst/>
              <a:gdLst>
                <a:gd name="T0" fmla="*/ 0 w 3155"/>
                <a:gd name="T1" fmla="*/ 1115 h 1116"/>
                <a:gd name="T2" fmla="*/ 78 w 3155"/>
                <a:gd name="T3" fmla="*/ 1012 h 1116"/>
                <a:gd name="T4" fmla="*/ 31 w 3155"/>
                <a:gd name="T5" fmla="*/ 941 h 1116"/>
                <a:gd name="T6" fmla="*/ 78 w 3155"/>
                <a:gd name="T7" fmla="*/ 846 h 1116"/>
                <a:gd name="T8" fmla="*/ 102 w 3155"/>
                <a:gd name="T9" fmla="*/ 799 h 1116"/>
                <a:gd name="T10" fmla="*/ 150 w 3155"/>
                <a:gd name="T11" fmla="*/ 728 h 1116"/>
                <a:gd name="T12" fmla="*/ 173 w 3155"/>
                <a:gd name="T13" fmla="*/ 585 h 1116"/>
                <a:gd name="T14" fmla="*/ 205 w 3155"/>
                <a:gd name="T15" fmla="*/ 475 h 1116"/>
                <a:gd name="T16" fmla="*/ 197 w 3155"/>
                <a:gd name="T17" fmla="*/ 380 h 1116"/>
                <a:gd name="T18" fmla="*/ 268 w 3155"/>
                <a:gd name="T19" fmla="*/ 380 h 1116"/>
                <a:gd name="T20" fmla="*/ 750 w 3155"/>
                <a:gd name="T21" fmla="*/ 356 h 1116"/>
                <a:gd name="T22" fmla="*/ 766 w 3155"/>
                <a:gd name="T23" fmla="*/ 309 h 1116"/>
                <a:gd name="T24" fmla="*/ 853 w 3155"/>
                <a:gd name="T25" fmla="*/ 269 h 1116"/>
                <a:gd name="T26" fmla="*/ 901 w 3155"/>
                <a:gd name="T27" fmla="*/ 285 h 1116"/>
                <a:gd name="T28" fmla="*/ 2988 w 3155"/>
                <a:gd name="T29" fmla="*/ 24 h 1116"/>
                <a:gd name="T30" fmla="*/ 3146 w 3155"/>
                <a:gd name="T31" fmla="*/ 8 h 1116"/>
                <a:gd name="T32" fmla="*/ 3083 w 3155"/>
                <a:gd name="T33" fmla="*/ 182 h 1116"/>
                <a:gd name="T34" fmla="*/ 2964 w 3155"/>
                <a:gd name="T35" fmla="*/ 237 h 1116"/>
                <a:gd name="T36" fmla="*/ 2869 w 3155"/>
                <a:gd name="T37" fmla="*/ 364 h 1116"/>
                <a:gd name="T38" fmla="*/ 2806 w 3155"/>
                <a:gd name="T39" fmla="*/ 324 h 1116"/>
                <a:gd name="T40" fmla="*/ 2758 w 3155"/>
                <a:gd name="T41" fmla="*/ 388 h 1116"/>
                <a:gd name="T42" fmla="*/ 2569 w 3155"/>
                <a:gd name="T43" fmla="*/ 577 h 1116"/>
                <a:gd name="T44" fmla="*/ 2498 w 3155"/>
                <a:gd name="T45" fmla="*/ 609 h 1116"/>
                <a:gd name="T46" fmla="*/ 2363 w 3155"/>
                <a:gd name="T47" fmla="*/ 656 h 1116"/>
                <a:gd name="T48" fmla="*/ 2347 w 3155"/>
                <a:gd name="T49" fmla="*/ 759 h 1116"/>
                <a:gd name="T50" fmla="*/ 2260 w 3155"/>
                <a:gd name="T51" fmla="*/ 838 h 1116"/>
                <a:gd name="T52" fmla="*/ 2253 w 3155"/>
                <a:gd name="T53" fmla="*/ 901 h 1116"/>
                <a:gd name="T54" fmla="*/ 205 w 3155"/>
                <a:gd name="T55" fmla="*/ 380 h 1116"/>
                <a:gd name="T56" fmla="*/ 213 w 3155"/>
                <a:gd name="T57" fmla="*/ 411 h 1116"/>
                <a:gd name="T58" fmla="*/ 197 w 3155"/>
                <a:gd name="T59" fmla="*/ 514 h 1116"/>
                <a:gd name="T60" fmla="*/ 173 w 3155"/>
                <a:gd name="T61" fmla="*/ 625 h 1116"/>
                <a:gd name="T62" fmla="*/ 118 w 3155"/>
                <a:gd name="T63" fmla="*/ 767 h 1116"/>
                <a:gd name="T64" fmla="*/ 110 w 3155"/>
                <a:gd name="T65" fmla="*/ 823 h 1116"/>
                <a:gd name="T66" fmla="*/ 86 w 3155"/>
                <a:gd name="T67" fmla="*/ 854 h 1116"/>
                <a:gd name="T68" fmla="*/ 39 w 3155"/>
                <a:gd name="T69" fmla="*/ 957 h 1116"/>
                <a:gd name="T70" fmla="*/ 63 w 3155"/>
                <a:gd name="T71" fmla="*/ 1060 h 1116"/>
                <a:gd name="T72" fmla="*/ 2253 w 3155"/>
                <a:gd name="T73" fmla="*/ 894 h 1116"/>
                <a:gd name="T74" fmla="*/ 2300 w 3155"/>
                <a:gd name="T75" fmla="*/ 767 h 1116"/>
                <a:gd name="T76" fmla="*/ 2347 w 3155"/>
                <a:gd name="T77" fmla="*/ 672 h 1116"/>
                <a:gd name="T78" fmla="*/ 2474 w 3155"/>
                <a:gd name="T79" fmla="*/ 601 h 1116"/>
                <a:gd name="T80" fmla="*/ 2537 w 3155"/>
                <a:gd name="T81" fmla="*/ 601 h 1116"/>
                <a:gd name="T82" fmla="*/ 2727 w 3155"/>
                <a:gd name="T83" fmla="*/ 403 h 1116"/>
                <a:gd name="T84" fmla="*/ 2798 w 3155"/>
                <a:gd name="T85" fmla="*/ 332 h 1116"/>
                <a:gd name="T86" fmla="*/ 2837 w 3155"/>
                <a:gd name="T87" fmla="*/ 332 h 1116"/>
                <a:gd name="T88" fmla="*/ 2924 w 3155"/>
                <a:gd name="T89" fmla="*/ 253 h 1116"/>
                <a:gd name="T90" fmla="*/ 3019 w 3155"/>
                <a:gd name="T91" fmla="*/ 269 h 1116"/>
                <a:gd name="T92" fmla="*/ 3130 w 3155"/>
                <a:gd name="T93" fmla="*/ 119 h 1116"/>
                <a:gd name="T94" fmla="*/ 948 w 3155"/>
                <a:gd name="T95" fmla="*/ 261 h 1116"/>
                <a:gd name="T96" fmla="*/ 853 w 3155"/>
                <a:gd name="T97" fmla="*/ 277 h 1116"/>
                <a:gd name="T98" fmla="*/ 766 w 3155"/>
                <a:gd name="T99" fmla="*/ 277 h 1116"/>
                <a:gd name="T100" fmla="*/ 766 w 3155"/>
                <a:gd name="T101" fmla="*/ 364 h 1116"/>
                <a:gd name="T102" fmla="*/ 268 w 3155"/>
                <a:gd name="T103" fmla="*/ 38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5" h="1116">
                  <a:moveTo>
                    <a:pt x="0" y="1115"/>
                  </a:moveTo>
                  <a:lnTo>
                    <a:pt x="0" y="1115"/>
                  </a:lnTo>
                  <a:lnTo>
                    <a:pt x="0" y="1115"/>
                  </a:lnTo>
                  <a:cubicBezTo>
                    <a:pt x="7" y="1115"/>
                    <a:pt x="15" y="1083"/>
                    <a:pt x="39" y="1067"/>
                  </a:cubicBezTo>
                  <a:cubicBezTo>
                    <a:pt x="47" y="1060"/>
                    <a:pt x="55" y="1060"/>
                    <a:pt x="63" y="1052"/>
                  </a:cubicBezTo>
                  <a:cubicBezTo>
                    <a:pt x="78" y="1052"/>
                    <a:pt x="86" y="1044"/>
                    <a:pt x="78" y="1012"/>
                  </a:cubicBezTo>
                  <a:cubicBezTo>
                    <a:pt x="78" y="988"/>
                    <a:pt x="63" y="981"/>
                    <a:pt x="47" y="973"/>
                  </a:cubicBezTo>
                  <a:cubicBezTo>
                    <a:pt x="39" y="973"/>
                    <a:pt x="31" y="965"/>
                    <a:pt x="31" y="957"/>
                  </a:cubicBezTo>
                  <a:cubicBezTo>
                    <a:pt x="31" y="949"/>
                    <a:pt x="31" y="949"/>
                    <a:pt x="31" y="941"/>
                  </a:cubicBezTo>
                  <a:cubicBezTo>
                    <a:pt x="23" y="925"/>
                    <a:pt x="23" y="909"/>
                    <a:pt x="55" y="901"/>
                  </a:cubicBezTo>
                  <a:cubicBezTo>
                    <a:pt x="78" y="886"/>
                    <a:pt x="78" y="878"/>
                    <a:pt x="78" y="854"/>
                  </a:cubicBezTo>
                  <a:lnTo>
                    <a:pt x="78" y="846"/>
                  </a:lnTo>
                  <a:cubicBezTo>
                    <a:pt x="86" y="830"/>
                    <a:pt x="86" y="830"/>
                    <a:pt x="94" y="830"/>
                  </a:cubicBezTo>
                  <a:lnTo>
                    <a:pt x="102" y="823"/>
                  </a:lnTo>
                  <a:cubicBezTo>
                    <a:pt x="110" y="814"/>
                    <a:pt x="110" y="807"/>
                    <a:pt x="102" y="799"/>
                  </a:cubicBezTo>
                  <a:cubicBezTo>
                    <a:pt x="102" y="791"/>
                    <a:pt x="102" y="783"/>
                    <a:pt x="102" y="775"/>
                  </a:cubicBezTo>
                  <a:cubicBezTo>
                    <a:pt x="110" y="767"/>
                    <a:pt x="110" y="767"/>
                    <a:pt x="118" y="767"/>
                  </a:cubicBezTo>
                  <a:cubicBezTo>
                    <a:pt x="126" y="759"/>
                    <a:pt x="142" y="751"/>
                    <a:pt x="150" y="728"/>
                  </a:cubicBezTo>
                  <a:cubicBezTo>
                    <a:pt x="165" y="696"/>
                    <a:pt x="181" y="664"/>
                    <a:pt x="173" y="648"/>
                  </a:cubicBezTo>
                  <a:cubicBezTo>
                    <a:pt x="173" y="641"/>
                    <a:pt x="165" y="633"/>
                    <a:pt x="165" y="625"/>
                  </a:cubicBezTo>
                  <a:cubicBezTo>
                    <a:pt x="158" y="609"/>
                    <a:pt x="158" y="601"/>
                    <a:pt x="173" y="585"/>
                  </a:cubicBezTo>
                  <a:cubicBezTo>
                    <a:pt x="181" y="585"/>
                    <a:pt x="173" y="570"/>
                    <a:pt x="173" y="554"/>
                  </a:cubicBezTo>
                  <a:cubicBezTo>
                    <a:pt x="173" y="538"/>
                    <a:pt x="173" y="522"/>
                    <a:pt x="189" y="506"/>
                  </a:cubicBezTo>
                  <a:cubicBezTo>
                    <a:pt x="205" y="498"/>
                    <a:pt x="205" y="483"/>
                    <a:pt x="205" y="475"/>
                  </a:cubicBezTo>
                  <a:cubicBezTo>
                    <a:pt x="213" y="467"/>
                    <a:pt x="213" y="459"/>
                    <a:pt x="213" y="451"/>
                  </a:cubicBezTo>
                  <a:cubicBezTo>
                    <a:pt x="213" y="443"/>
                    <a:pt x="213" y="427"/>
                    <a:pt x="205" y="419"/>
                  </a:cubicBezTo>
                  <a:cubicBezTo>
                    <a:pt x="197" y="403"/>
                    <a:pt x="189" y="388"/>
                    <a:pt x="197" y="380"/>
                  </a:cubicBezTo>
                  <a:cubicBezTo>
                    <a:pt x="197" y="372"/>
                    <a:pt x="205" y="372"/>
                    <a:pt x="213" y="372"/>
                  </a:cubicBezTo>
                  <a:cubicBezTo>
                    <a:pt x="244" y="380"/>
                    <a:pt x="260" y="388"/>
                    <a:pt x="268" y="380"/>
                  </a:cubicBezTo>
                  <a:lnTo>
                    <a:pt x="268" y="380"/>
                  </a:lnTo>
                  <a:lnTo>
                    <a:pt x="268" y="380"/>
                  </a:lnTo>
                  <a:cubicBezTo>
                    <a:pt x="284" y="380"/>
                    <a:pt x="300" y="380"/>
                    <a:pt x="331" y="380"/>
                  </a:cubicBezTo>
                  <a:cubicBezTo>
                    <a:pt x="411" y="380"/>
                    <a:pt x="553" y="372"/>
                    <a:pt x="750" y="356"/>
                  </a:cubicBezTo>
                  <a:cubicBezTo>
                    <a:pt x="758" y="356"/>
                    <a:pt x="758" y="356"/>
                    <a:pt x="766" y="356"/>
                  </a:cubicBezTo>
                  <a:cubicBezTo>
                    <a:pt x="766" y="356"/>
                    <a:pt x="774" y="356"/>
                    <a:pt x="774" y="348"/>
                  </a:cubicBezTo>
                  <a:cubicBezTo>
                    <a:pt x="782" y="340"/>
                    <a:pt x="774" y="324"/>
                    <a:pt x="766" y="309"/>
                  </a:cubicBezTo>
                  <a:cubicBezTo>
                    <a:pt x="766" y="293"/>
                    <a:pt x="758" y="285"/>
                    <a:pt x="758" y="277"/>
                  </a:cubicBezTo>
                  <a:cubicBezTo>
                    <a:pt x="758" y="269"/>
                    <a:pt x="774" y="261"/>
                    <a:pt x="798" y="261"/>
                  </a:cubicBezTo>
                  <a:cubicBezTo>
                    <a:pt x="822" y="261"/>
                    <a:pt x="837" y="261"/>
                    <a:pt x="853" y="269"/>
                  </a:cubicBezTo>
                  <a:cubicBezTo>
                    <a:pt x="853" y="269"/>
                    <a:pt x="853" y="277"/>
                    <a:pt x="861" y="277"/>
                  </a:cubicBezTo>
                  <a:cubicBezTo>
                    <a:pt x="869" y="285"/>
                    <a:pt x="885" y="293"/>
                    <a:pt x="893" y="293"/>
                  </a:cubicBezTo>
                  <a:cubicBezTo>
                    <a:pt x="893" y="293"/>
                    <a:pt x="893" y="293"/>
                    <a:pt x="901" y="285"/>
                  </a:cubicBezTo>
                  <a:cubicBezTo>
                    <a:pt x="908" y="269"/>
                    <a:pt x="948" y="253"/>
                    <a:pt x="948" y="253"/>
                  </a:cubicBezTo>
                  <a:lnTo>
                    <a:pt x="948" y="253"/>
                  </a:lnTo>
                  <a:cubicBezTo>
                    <a:pt x="1628" y="222"/>
                    <a:pt x="2909" y="40"/>
                    <a:pt x="2988" y="24"/>
                  </a:cubicBezTo>
                  <a:cubicBezTo>
                    <a:pt x="3059" y="8"/>
                    <a:pt x="3114" y="8"/>
                    <a:pt x="3146" y="0"/>
                  </a:cubicBezTo>
                  <a:lnTo>
                    <a:pt x="3146" y="0"/>
                  </a:lnTo>
                  <a:cubicBezTo>
                    <a:pt x="3146" y="8"/>
                    <a:pt x="3146" y="8"/>
                    <a:pt x="3146" y="8"/>
                  </a:cubicBezTo>
                  <a:cubicBezTo>
                    <a:pt x="3154" y="40"/>
                    <a:pt x="3154" y="87"/>
                    <a:pt x="3138" y="119"/>
                  </a:cubicBezTo>
                  <a:cubicBezTo>
                    <a:pt x="3130" y="143"/>
                    <a:pt x="3114" y="150"/>
                    <a:pt x="3106" y="150"/>
                  </a:cubicBezTo>
                  <a:cubicBezTo>
                    <a:pt x="3098" y="158"/>
                    <a:pt x="3090" y="158"/>
                    <a:pt x="3083" y="182"/>
                  </a:cubicBezTo>
                  <a:cubicBezTo>
                    <a:pt x="3075" y="222"/>
                    <a:pt x="3035" y="277"/>
                    <a:pt x="3019" y="277"/>
                  </a:cubicBezTo>
                  <a:lnTo>
                    <a:pt x="3011" y="277"/>
                  </a:lnTo>
                  <a:cubicBezTo>
                    <a:pt x="3011" y="261"/>
                    <a:pt x="2988" y="237"/>
                    <a:pt x="2964" y="237"/>
                  </a:cubicBezTo>
                  <a:cubicBezTo>
                    <a:pt x="2948" y="237"/>
                    <a:pt x="2940" y="245"/>
                    <a:pt x="2932" y="253"/>
                  </a:cubicBezTo>
                  <a:cubicBezTo>
                    <a:pt x="2909" y="277"/>
                    <a:pt x="2909" y="293"/>
                    <a:pt x="2909" y="317"/>
                  </a:cubicBezTo>
                  <a:cubicBezTo>
                    <a:pt x="2901" y="340"/>
                    <a:pt x="2901" y="356"/>
                    <a:pt x="2869" y="364"/>
                  </a:cubicBezTo>
                  <a:cubicBezTo>
                    <a:pt x="2837" y="364"/>
                    <a:pt x="2830" y="348"/>
                    <a:pt x="2830" y="332"/>
                  </a:cubicBezTo>
                  <a:cubicBezTo>
                    <a:pt x="2822" y="324"/>
                    <a:pt x="2822" y="324"/>
                    <a:pt x="2814" y="324"/>
                  </a:cubicBezTo>
                  <a:lnTo>
                    <a:pt x="2806" y="324"/>
                  </a:lnTo>
                  <a:lnTo>
                    <a:pt x="2806" y="332"/>
                  </a:lnTo>
                  <a:cubicBezTo>
                    <a:pt x="2806" y="340"/>
                    <a:pt x="2806" y="356"/>
                    <a:pt x="2798" y="364"/>
                  </a:cubicBezTo>
                  <a:cubicBezTo>
                    <a:pt x="2790" y="380"/>
                    <a:pt x="2774" y="380"/>
                    <a:pt x="2758" y="388"/>
                  </a:cubicBezTo>
                  <a:cubicBezTo>
                    <a:pt x="2743" y="388"/>
                    <a:pt x="2735" y="388"/>
                    <a:pt x="2735" y="403"/>
                  </a:cubicBezTo>
                  <a:cubicBezTo>
                    <a:pt x="2735" y="443"/>
                    <a:pt x="2719" y="475"/>
                    <a:pt x="2687" y="475"/>
                  </a:cubicBezTo>
                  <a:cubicBezTo>
                    <a:pt x="2656" y="475"/>
                    <a:pt x="2608" y="538"/>
                    <a:pt x="2569" y="577"/>
                  </a:cubicBezTo>
                  <a:cubicBezTo>
                    <a:pt x="2561" y="585"/>
                    <a:pt x="2553" y="593"/>
                    <a:pt x="2545" y="601"/>
                  </a:cubicBezTo>
                  <a:cubicBezTo>
                    <a:pt x="2537" y="609"/>
                    <a:pt x="2529" y="617"/>
                    <a:pt x="2513" y="617"/>
                  </a:cubicBezTo>
                  <a:cubicBezTo>
                    <a:pt x="2513" y="617"/>
                    <a:pt x="2506" y="609"/>
                    <a:pt x="2498" y="609"/>
                  </a:cubicBezTo>
                  <a:cubicBezTo>
                    <a:pt x="2490" y="609"/>
                    <a:pt x="2482" y="609"/>
                    <a:pt x="2474" y="609"/>
                  </a:cubicBezTo>
                  <a:cubicBezTo>
                    <a:pt x="2458" y="609"/>
                    <a:pt x="2442" y="617"/>
                    <a:pt x="2426" y="625"/>
                  </a:cubicBezTo>
                  <a:cubicBezTo>
                    <a:pt x="2395" y="648"/>
                    <a:pt x="2379" y="656"/>
                    <a:pt x="2363" y="656"/>
                  </a:cubicBezTo>
                  <a:cubicBezTo>
                    <a:pt x="2347" y="656"/>
                    <a:pt x="2347" y="656"/>
                    <a:pt x="2347" y="672"/>
                  </a:cubicBezTo>
                  <a:cubicBezTo>
                    <a:pt x="2355" y="680"/>
                    <a:pt x="2355" y="688"/>
                    <a:pt x="2355" y="688"/>
                  </a:cubicBezTo>
                  <a:cubicBezTo>
                    <a:pt x="2363" y="720"/>
                    <a:pt x="2363" y="743"/>
                    <a:pt x="2347" y="759"/>
                  </a:cubicBezTo>
                  <a:cubicBezTo>
                    <a:pt x="2340" y="767"/>
                    <a:pt x="2316" y="775"/>
                    <a:pt x="2300" y="775"/>
                  </a:cubicBezTo>
                  <a:cubicBezTo>
                    <a:pt x="2276" y="775"/>
                    <a:pt x="2260" y="783"/>
                    <a:pt x="2260" y="791"/>
                  </a:cubicBezTo>
                  <a:cubicBezTo>
                    <a:pt x="2260" y="799"/>
                    <a:pt x="2260" y="814"/>
                    <a:pt x="2260" y="838"/>
                  </a:cubicBezTo>
                  <a:cubicBezTo>
                    <a:pt x="2260" y="854"/>
                    <a:pt x="2260" y="878"/>
                    <a:pt x="2260" y="901"/>
                  </a:cubicBezTo>
                  <a:lnTo>
                    <a:pt x="2260" y="901"/>
                  </a:lnTo>
                  <a:cubicBezTo>
                    <a:pt x="2253" y="901"/>
                    <a:pt x="2253" y="901"/>
                    <a:pt x="2253" y="901"/>
                  </a:cubicBezTo>
                  <a:cubicBezTo>
                    <a:pt x="1810" y="957"/>
                    <a:pt x="632" y="1091"/>
                    <a:pt x="7" y="1115"/>
                  </a:cubicBezTo>
                  <a:lnTo>
                    <a:pt x="0" y="1115"/>
                  </a:lnTo>
                  <a:close/>
                  <a:moveTo>
                    <a:pt x="205" y="380"/>
                  </a:moveTo>
                  <a:lnTo>
                    <a:pt x="205" y="380"/>
                  </a:lnTo>
                  <a:cubicBezTo>
                    <a:pt x="205" y="380"/>
                    <a:pt x="205" y="380"/>
                    <a:pt x="197" y="380"/>
                  </a:cubicBezTo>
                  <a:cubicBezTo>
                    <a:pt x="197" y="388"/>
                    <a:pt x="205" y="403"/>
                    <a:pt x="213" y="411"/>
                  </a:cubicBezTo>
                  <a:cubicBezTo>
                    <a:pt x="221" y="427"/>
                    <a:pt x="221" y="443"/>
                    <a:pt x="221" y="459"/>
                  </a:cubicBezTo>
                  <a:cubicBezTo>
                    <a:pt x="221" y="459"/>
                    <a:pt x="221" y="467"/>
                    <a:pt x="213" y="475"/>
                  </a:cubicBezTo>
                  <a:cubicBezTo>
                    <a:pt x="213" y="490"/>
                    <a:pt x="213" y="498"/>
                    <a:pt x="197" y="514"/>
                  </a:cubicBezTo>
                  <a:cubicBezTo>
                    <a:pt x="181" y="522"/>
                    <a:pt x="181" y="538"/>
                    <a:pt x="181" y="554"/>
                  </a:cubicBezTo>
                  <a:cubicBezTo>
                    <a:pt x="181" y="570"/>
                    <a:pt x="181" y="585"/>
                    <a:pt x="173" y="593"/>
                  </a:cubicBezTo>
                  <a:cubicBezTo>
                    <a:pt x="165" y="601"/>
                    <a:pt x="165" y="609"/>
                    <a:pt x="173" y="625"/>
                  </a:cubicBezTo>
                  <a:cubicBezTo>
                    <a:pt x="173" y="625"/>
                    <a:pt x="181" y="633"/>
                    <a:pt x="181" y="641"/>
                  </a:cubicBezTo>
                  <a:cubicBezTo>
                    <a:pt x="189" y="664"/>
                    <a:pt x="173" y="704"/>
                    <a:pt x="158" y="736"/>
                  </a:cubicBezTo>
                  <a:cubicBezTo>
                    <a:pt x="150" y="751"/>
                    <a:pt x="134" y="767"/>
                    <a:pt x="118" y="767"/>
                  </a:cubicBezTo>
                  <a:cubicBezTo>
                    <a:pt x="118" y="775"/>
                    <a:pt x="110" y="775"/>
                    <a:pt x="110" y="775"/>
                  </a:cubicBezTo>
                  <a:cubicBezTo>
                    <a:pt x="110" y="783"/>
                    <a:pt x="110" y="791"/>
                    <a:pt x="110" y="791"/>
                  </a:cubicBezTo>
                  <a:cubicBezTo>
                    <a:pt x="118" y="807"/>
                    <a:pt x="118" y="814"/>
                    <a:pt x="110" y="823"/>
                  </a:cubicBezTo>
                  <a:cubicBezTo>
                    <a:pt x="102" y="830"/>
                    <a:pt x="102" y="830"/>
                    <a:pt x="94" y="838"/>
                  </a:cubicBezTo>
                  <a:cubicBezTo>
                    <a:pt x="94" y="838"/>
                    <a:pt x="94" y="838"/>
                    <a:pt x="86" y="846"/>
                  </a:cubicBezTo>
                  <a:cubicBezTo>
                    <a:pt x="86" y="854"/>
                    <a:pt x="86" y="854"/>
                    <a:pt x="86" y="854"/>
                  </a:cubicBezTo>
                  <a:cubicBezTo>
                    <a:pt x="86" y="878"/>
                    <a:pt x="78" y="894"/>
                    <a:pt x="55" y="909"/>
                  </a:cubicBezTo>
                  <a:cubicBezTo>
                    <a:pt x="31" y="917"/>
                    <a:pt x="31" y="925"/>
                    <a:pt x="39" y="941"/>
                  </a:cubicBezTo>
                  <a:cubicBezTo>
                    <a:pt x="39" y="949"/>
                    <a:pt x="39" y="949"/>
                    <a:pt x="39" y="957"/>
                  </a:cubicBezTo>
                  <a:cubicBezTo>
                    <a:pt x="39" y="957"/>
                    <a:pt x="39" y="965"/>
                    <a:pt x="47" y="965"/>
                  </a:cubicBezTo>
                  <a:cubicBezTo>
                    <a:pt x="63" y="973"/>
                    <a:pt x="78" y="981"/>
                    <a:pt x="86" y="1012"/>
                  </a:cubicBezTo>
                  <a:cubicBezTo>
                    <a:pt x="94" y="1052"/>
                    <a:pt x="86" y="1052"/>
                    <a:pt x="63" y="1060"/>
                  </a:cubicBezTo>
                  <a:cubicBezTo>
                    <a:pt x="63" y="1060"/>
                    <a:pt x="55" y="1067"/>
                    <a:pt x="47" y="1067"/>
                  </a:cubicBezTo>
                  <a:cubicBezTo>
                    <a:pt x="31" y="1083"/>
                    <a:pt x="15" y="1099"/>
                    <a:pt x="15" y="1107"/>
                  </a:cubicBezTo>
                  <a:cubicBezTo>
                    <a:pt x="640" y="1083"/>
                    <a:pt x="1802" y="949"/>
                    <a:pt x="2253" y="894"/>
                  </a:cubicBezTo>
                  <a:cubicBezTo>
                    <a:pt x="2253" y="878"/>
                    <a:pt x="2253" y="854"/>
                    <a:pt x="2253" y="838"/>
                  </a:cubicBezTo>
                  <a:cubicBezTo>
                    <a:pt x="2253" y="814"/>
                    <a:pt x="2253" y="799"/>
                    <a:pt x="2253" y="791"/>
                  </a:cubicBezTo>
                  <a:cubicBezTo>
                    <a:pt x="2253" y="775"/>
                    <a:pt x="2276" y="767"/>
                    <a:pt x="2300" y="767"/>
                  </a:cubicBezTo>
                  <a:cubicBezTo>
                    <a:pt x="2316" y="767"/>
                    <a:pt x="2331" y="759"/>
                    <a:pt x="2340" y="751"/>
                  </a:cubicBezTo>
                  <a:cubicBezTo>
                    <a:pt x="2355" y="736"/>
                    <a:pt x="2355" y="720"/>
                    <a:pt x="2347" y="696"/>
                  </a:cubicBezTo>
                  <a:cubicBezTo>
                    <a:pt x="2347" y="688"/>
                    <a:pt x="2347" y="680"/>
                    <a:pt x="2347" y="672"/>
                  </a:cubicBezTo>
                  <a:cubicBezTo>
                    <a:pt x="2340" y="648"/>
                    <a:pt x="2347" y="648"/>
                    <a:pt x="2363" y="648"/>
                  </a:cubicBezTo>
                  <a:cubicBezTo>
                    <a:pt x="2371" y="648"/>
                    <a:pt x="2395" y="641"/>
                    <a:pt x="2418" y="617"/>
                  </a:cubicBezTo>
                  <a:cubicBezTo>
                    <a:pt x="2442" y="609"/>
                    <a:pt x="2458" y="601"/>
                    <a:pt x="2474" y="601"/>
                  </a:cubicBezTo>
                  <a:cubicBezTo>
                    <a:pt x="2482" y="601"/>
                    <a:pt x="2490" y="601"/>
                    <a:pt x="2498" y="601"/>
                  </a:cubicBezTo>
                  <a:cubicBezTo>
                    <a:pt x="2506" y="609"/>
                    <a:pt x="2513" y="609"/>
                    <a:pt x="2513" y="609"/>
                  </a:cubicBezTo>
                  <a:cubicBezTo>
                    <a:pt x="2521" y="609"/>
                    <a:pt x="2529" y="601"/>
                    <a:pt x="2537" y="601"/>
                  </a:cubicBezTo>
                  <a:cubicBezTo>
                    <a:pt x="2545" y="593"/>
                    <a:pt x="2553" y="577"/>
                    <a:pt x="2561" y="570"/>
                  </a:cubicBezTo>
                  <a:cubicBezTo>
                    <a:pt x="2600" y="530"/>
                    <a:pt x="2656" y="467"/>
                    <a:pt x="2687" y="467"/>
                  </a:cubicBezTo>
                  <a:cubicBezTo>
                    <a:pt x="2711" y="467"/>
                    <a:pt x="2727" y="443"/>
                    <a:pt x="2727" y="403"/>
                  </a:cubicBezTo>
                  <a:cubicBezTo>
                    <a:pt x="2727" y="388"/>
                    <a:pt x="2743" y="380"/>
                    <a:pt x="2758" y="380"/>
                  </a:cubicBezTo>
                  <a:cubicBezTo>
                    <a:pt x="2774" y="372"/>
                    <a:pt x="2782" y="372"/>
                    <a:pt x="2790" y="364"/>
                  </a:cubicBezTo>
                  <a:cubicBezTo>
                    <a:pt x="2798" y="348"/>
                    <a:pt x="2798" y="340"/>
                    <a:pt x="2798" y="332"/>
                  </a:cubicBezTo>
                  <a:cubicBezTo>
                    <a:pt x="2798" y="324"/>
                    <a:pt x="2798" y="324"/>
                    <a:pt x="2798" y="317"/>
                  </a:cubicBezTo>
                  <a:cubicBezTo>
                    <a:pt x="2806" y="317"/>
                    <a:pt x="2806" y="317"/>
                    <a:pt x="2814" y="317"/>
                  </a:cubicBezTo>
                  <a:cubicBezTo>
                    <a:pt x="2830" y="317"/>
                    <a:pt x="2830" y="324"/>
                    <a:pt x="2837" y="332"/>
                  </a:cubicBezTo>
                  <a:cubicBezTo>
                    <a:pt x="2837" y="348"/>
                    <a:pt x="2846" y="356"/>
                    <a:pt x="2869" y="356"/>
                  </a:cubicBezTo>
                  <a:cubicBezTo>
                    <a:pt x="2893" y="348"/>
                    <a:pt x="2893" y="340"/>
                    <a:pt x="2901" y="317"/>
                  </a:cubicBezTo>
                  <a:cubicBezTo>
                    <a:pt x="2901" y="293"/>
                    <a:pt x="2901" y="269"/>
                    <a:pt x="2924" y="253"/>
                  </a:cubicBezTo>
                  <a:cubicBezTo>
                    <a:pt x="2932" y="237"/>
                    <a:pt x="2948" y="230"/>
                    <a:pt x="2964" y="230"/>
                  </a:cubicBezTo>
                  <a:cubicBezTo>
                    <a:pt x="2996" y="230"/>
                    <a:pt x="3019" y="261"/>
                    <a:pt x="3019" y="269"/>
                  </a:cubicBezTo>
                  <a:lnTo>
                    <a:pt x="3019" y="269"/>
                  </a:lnTo>
                  <a:cubicBezTo>
                    <a:pt x="3027" y="269"/>
                    <a:pt x="3067" y="222"/>
                    <a:pt x="3083" y="182"/>
                  </a:cubicBezTo>
                  <a:cubicBezTo>
                    <a:pt x="3090" y="158"/>
                    <a:pt x="3098" y="150"/>
                    <a:pt x="3106" y="143"/>
                  </a:cubicBezTo>
                  <a:cubicBezTo>
                    <a:pt x="3114" y="143"/>
                    <a:pt x="3122" y="135"/>
                    <a:pt x="3130" y="119"/>
                  </a:cubicBezTo>
                  <a:cubicBezTo>
                    <a:pt x="3146" y="87"/>
                    <a:pt x="3146" y="48"/>
                    <a:pt x="3138" y="8"/>
                  </a:cubicBezTo>
                  <a:cubicBezTo>
                    <a:pt x="3098" y="16"/>
                    <a:pt x="3035" y="24"/>
                    <a:pt x="2988" y="32"/>
                  </a:cubicBezTo>
                  <a:cubicBezTo>
                    <a:pt x="2909" y="48"/>
                    <a:pt x="1628" y="230"/>
                    <a:pt x="948" y="261"/>
                  </a:cubicBezTo>
                  <a:cubicBezTo>
                    <a:pt x="940" y="269"/>
                    <a:pt x="908" y="277"/>
                    <a:pt x="901" y="293"/>
                  </a:cubicBezTo>
                  <a:cubicBezTo>
                    <a:pt x="901" y="301"/>
                    <a:pt x="893" y="301"/>
                    <a:pt x="893" y="301"/>
                  </a:cubicBezTo>
                  <a:cubicBezTo>
                    <a:pt x="877" y="301"/>
                    <a:pt x="869" y="293"/>
                    <a:pt x="853" y="277"/>
                  </a:cubicBezTo>
                  <a:cubicBezTo>
                    <a:pt x="853" y="277"/>
                    <a:pt x="853" y="277"/>
                    <a:pt x="845" y="277"/>
                  </a:cubicBezTo>
                  <a:cubicBezTo>
                    <a:pt x="837" y="269"/>
                    <a:pt x="822" y="269"/>
                    <a:pt x="798" y="269"/>
                  </a:cubicBezTo>
                  <a:cubicBezTo>
                    <a:pt x="782" y="269"/>
                    <a:pt x="766" y="269"/>
                    <a:pt x="766" y="277"/>
                  </a:cubicBezTo>
                  <a:cubicBezTo>
                    <a:pt x="766" y="285"/>
                    <a:pt x="774" y="293"/>
                    <a:pt x="774" y="309"/>
                  </a:cubicBezTo>
                  <a:cubicBezTo>
                    <a:pt x="782" y="324"/>
                    <a:pt x="790" y="340"/>
                    <a:pt x="782" y="356"/>
                  </a:cubicBezTo>
                  <a:cubicBezTo>
                    <a:pt x="774" y="364"/>
                    <a:pt x="774" y="364"/>
                    <a:pt x="766" y="364"/>
                  </a:cubicBezTo>
                  <a:cubicBezTo>
                    <a:pt x="758" y="364"/>
                    <a:pt x="758" y="364"/>
                    <a:pt x="750" y="364"/>
                  </a:cubicBezTo>
                  <a:cubicBezTo>
                    <a:pt x="553" y="380"/>
                    <a:pt x="411" y="388"/>
                    <a:pt x="331" y="388"/>
                  </a:cubicBezTo>
                  <a:cubicBezTo>
                    <a:pt x="300" y="388"/>
                    <a:pt x="284" y="388"/>
                    <a:pt x="268" y="388"/>
                  </a:cubicBezTo>
                  <a:cubicBezTo>
                    <a:pt x="260" y="396"/>
                    <a:pt x="244" y="388"/>
                    <a:pt x="213" y="380"/>
                  </a:cubicBezTo>
                  <a:lnTo>
                    <a:pt x="205" y="380"/>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00" name="Freeform 588"/>
            <p:cNvSpPr>
              <a:spLocks noChangeArrowheads="1"/>
            </p:cNvSpPr>
            <p:nvPr/>
          </p:nvSpPr>
          <p:spPr bwMode="auto">
            <a:xfrm>
              <a:off x="19876692" y="7179570"/>
              <a:ext cx="1720925" cy="774648"/>
            </a:xfrm>
            <a:custGeom>
              <a:avLst/>
              <a:gdLst>
                <a:gd name="T0" fmla="*/ 3249 w 3273"/>
                <a:gd name="T1" fmla="*/ 308 h 1472"/>
                <a:gd name="T2" fmla="*/ 3122 w 3273"/>
                <a:gd name="T3" fmla="*/ 119 h 1472"/>
                <a:gd name="T4" fmla="*/ 3067 w 3273"/>
                <a:gd name="T5" fmla="*/ 8 h 1472"/>
                <a:gd name="T6" fmla="*/ 917 w 3273"/>
                <a:gd name="T7" fmla="*/ 403 h 1472"/>
                <a:gd name="T8" fmla="*/ 885 w 3273"/>
                <a:gd name="T9" fmla="*/ 514 h 1472"/>
                <a:gd name="T10" fmla="*/ 758 w 3273"/>
                <a:gd name="T11" fmla="*/ 664 h 1472"/>
                <a:gd name="T12" fmla="*/ 616 w 3273"/>
                <a:gd name="T13" fmla="*/ 751 h 1472"/>
                <a:gd name="T14" fmla="*/ 545 w 3273"/>
                <a:gd name="T15" fmla="*/ 759 h 1472"/>
                <a:gd name="T16" fmla="*/ 434 w 3273"/>
                <a:gd name="T17" fmla="*/ 862 h 1472"/>
                <a:gd name="T18" fmla="*/ 173 w 3273"/>
                <a:gd name="T19" fmla="*/ 1020 h 1472"/>
                <a:gd name="T20" fmla="*/ 94 w 3273"/>
                <a:gd name="T21" fmla="*/ 1154 h 1472"/>
                <a:gd name="T22" fmla="*/ 0 w 3273"/>
                <a:gd name="T23" fmla="*/ 1296 h 1472"/>
                <a:gd name="T24" fmla="*/ 584 w 3273"/>
                <a:gd name="T25" fmla="*/ 1186 h 1472"/>
                <a:gd name="T26" fmla="*/ 1233 w 3273"/>
                <a:gd name="T27" fmla="*/ 1036 h 1472"/>
                <a:gd name="T28" fmla="*/ 1328 w 3273"/>
                <a:gd name="T29" fmla="*/ 1083 h 1472"/>
                <a:gd name="T30" fmla="*/ 1810 w 3273"/>
                <a:gd name="T31" fmla="*/ 1099 h 1472"/>
                <a:gd name="T32" fmla="*/ 2332 w 3273"/>
                <a:gd name="T33" fmla="*/ 1455 h 1472"/>
                <a:gd name="T34" fmla="*/ 2521 w 3273"/>
                <a:gd name="T35" fmla="*/ 1368 h 1472"/>
                <a:gd name="T36" fmla="*/ 2680 w 3273"/>
                <a:gd name="T37" fmla="*/ 1059 h 1472"/>
                <a:gd name="T38" fmla="*/ 2687 w 3273"/>
                <a:gd name="T39" fmla="*/ 1036 h 1472"/>
                <a:gd name="T40" fmla="*/ 2758 w 3273"/>
                <a:gd name="T41" fmla="*/ 1004 h 1472"/>
                <a:gd name="T42" fmla="*/ 2838 w 3273"/>
                <a:gd name="T43" fmla="*/ 980 h 1472"/>
                <a:gd name="T44" fmla="*/ 2917 w 3273"/>
                <a:gd name="T45" fmla="*/ 909 h 1472"/>
                <a:gd name="T46" fmla="*/ 2988 w 3273"/>
                <a:gd name="T47" fmla="*/ 909 h 1472"/>
                <a:gd name="T48" fmla="*/ 3027 w 3273"/>
                <a:gd name="T49" fmla="*/ 933 h 1472"/>
                <a:gd name="T50" fmla="*/ 3075 w 3273"/>
                <a:gd name="T51" fmla="*/ 798 h 1472"/>
                <a:gd name="T52" fmla="*/ 3051 w 3273"/>
                <a:gd name="T53" fmla="*/ 751 h 1472"/>
                <a:gd name="T54" fmla="*/ 2996 w 3273"/>
                <a:gd name="T55" fmla="*/ 759 h 1472"/>
                <a:gd name="T56" fmla="*/ 2956 w 3273"/>
                <a:gd name="T57" fmla="*/ 798 h 1472"/>
                <a:gd name="T58" fmla="*/ 2846 w 3273"/>
                <a:gd name="T59" fmla="*/ 822 h 1472"/>
                <a:gd name="T60" fmla="*/ 2933 w 3273"/>
                <a:gd name="T61" fmla="*/ 719 h 1472"/>
                <a:gd name="T62" fmla="*/ 2893 w 3273"/>
                <a:gd name="T63" fmla="*/ 640 h 1472"/>
                <a:gd name="T64" fmla="*/ 2877 w 3273"/>
                <a:gd name="T65" fmla="*/ 601 h 1472"/>
                <a:gd name="T66" fmla="*/ 2972 w 3273"/>
                <a:gd name="T67" fmla="*/ 593 h 1472"/>
                <a:gd name="T68" fmla="*/ 3130 w 3273"/>
                <a:gd name="T69" fmla="*/ 490 h 1472"/>
                <a:gd name="T70" fmla="*/ 3193 w 3273"/>
                <a:gd name="T71" fmla="*/ 427 h 1472"/>
                <a:gd name="T72" fmla="*/ 3146 w 3273"/>
                <a:gd name="T73" fmla="*/ 292 h 1472"/>
                <a:gd name="T74" fmla="*/ 3083 w 3273"/>
                <a:gd name="T75" fmla="*/ 340 h 1472"/>
                <a:gd name="T76" fmla="*/ 3051 w 3273"/>
                <a:gd name="T77" fmla="*/ 395 h 1472"/>
                <a:gd name="T78" fmla="*/ 3019 w 3273"/>
                <a:gd name="T79" fmla="*/ 285 h 1472"/>
                <a:gd name="T80" fmla="*/ 2893 w 3273"/>
                <a:gd name="T81" fmla="*/ 316 h 1472"/>
                <a:gd name="T82" fmla="*/ 2766 w 3273"/>
                <a:gd name="T83" fmla="*/ 292 h 1472"/>
                <a:gd name="T84" fmla="*/ 2846 w 3273"/>
                <a:gd name="T85" fmla="*/ 316 h 1472"/>
                <a:gd name="T86" fmla="*/ 2972 w 3273"/>
                <a:gd name="T87" fmla="*/ 237 h 1472"/>
                <a:gd name="T88" fmla="*/ 3011 w 3273"/>
                <a:gd name="T89" fmla="*/ 166 h 1472"/>
                <a:gd name="T90" fmla="*/ 3098 w 3273"/>
                <a:gd name="T91" fmla="*/ 198 h 1472"/>
                <a:gd name="T92" fmla="*/ 3067 w 3273"/>
                <a:gd name="T93" fmla="*/ 111 h 1472"/>
                <a:gd name="T94" fmla="*/ 3027 w 3273"/>
                <a:gd name="T95" fmla="*/ 24 h 1472"/>
                <a:gd name="T96" fmla="*/ 3122 w 3273"/>
                <a:gd name="T97" fmla="*/ 142 h 1472"/>
                <a:gd name="T98" fmla="*/ 3225 w 3273"/>
                <a:gd name="T99" fmla="*/ 308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3" h="1472">
                  <a:moveTo>
                    <a:pt x="3249" y="308"/>
                  </a:moveTo>
                  <a:lnTo>
                    <a:pt x="3249" y="308"/>
                  </a:lnTo>
                  <a:cubicBezTo>
                    <a:pt x="3225" y="285"/>
                    <a:pt x="3209" y="269"/>
                    <a:pt x="3193" y="237"/>
                  </a:cubicBezTo>
                  <a:cubicBezTo>
                    <a:pt x="3170" y="206"/>
                    <a:pt x="3146" y="142"/>
                    <a:pt x="3122" y="119"/>
                  </a:cubicBezTo>
                  <a:cubicBezTo>
                    <a:pt x="3106" y="103"/>
                    <a:pt x="3106" y="71"/>
                    <a:pt x="3083" y="24"/>
                  </a:cubicBezTo>
                  <a:cubicBezTo>
                    <a:pt x="3075" y="16"/>
                    <a:pt x="3067" y="8"/>
                    <a:pt x="3067" y="8"/>
                  </a:cubicBezTo>
                  <a:cubicBezTo>
                    <a:pt x="2893" y="48"/>
                    <a:pt x="1889" y="285"/>
                    <a:pt x="1011" y="395"/>
                  </a:cubicBezTo>
                  <a:cubicBezTo>
                    <a:pt x="1011" y="395"/>
                    <a:pt x="940" y="411"/>
                    <a:pt x="917" y="403"/>
                  </a:cubicBezTo>
                  <a:cubicBezTo>
                    <a:pt x="909" y="403"/>
                    <a:pt x="901" y="403"/>
                    <a:pt x="893" y="403"/>
                  </a:cubicBezTo>
                  <a:cubicBezTo>
                    <a:pt x="893" y="435"/>
                    <a:pt x="901" y="482"/>
                    <a:pt x="885" y="514"/>
                  </a:cubicBezTo>
                  <a:cubicBezTo>
                    <a:pt x="861" y="553"/>
                    <a:pt x="845" y="530"/>
                    <a:pt x="830" y="577"/>
                  </a:cubicBezTo>
                  <a:cubicBezTo>
                    <a:pt x="814" y="625"/>
                    <a:pt x="766" y="688"/>
                    <a:pt x="758" y="664"/>
                  </a:cubicBezTo>
                  <a:cubicBezTo>
                    <a:pt x="758" y="648"/>
                    <a:pt x="719" y="609"/>
                    <a:pt x="671" y="648"/>
                  </a:cubicBezTo>
                  <a:cubicBezTo>
                    <a:pt x="632" y="688"/>
                    <a:pt x="664" y="743"/>
                    <a:pt x="616" y="751"/>
                  </a:cubicBezTo>
                  <a:cubicBezTo>
                    <a:pt x="569" y="759"/>
                    <a:pt x="584" y="712"/>
                    <a:pt x="561" y="712"/>
                  </a:cubicBezTo>
                  <a:cubicBezTo>
                    <a:pt x="537" y="712"/>
                    <a:pt x="561" y="735"/>
                    <a:pt x="545" y="759"/>
                  </a:cubicBezTo>
                  <a:cubicBezTo>
                    <a:pt x="529" y="783"/>
                    <a:pt x="474" y="775"/>
                    <a:pt x="474" y="798"/>
                  </a:cubicBezTo>
                  <a:cubicBezTo>
                    <a:pt x="474" y="814"/>
                    <a:pt x="474" y="862"/>
                    <a:pt x="434" y="862"/>
                  </a:cubicBezTo>
                  <a:cubicBezTo>
                    <a:pt x="395" y="870"/>
                    <a:pt x="316" y="965"/>
                    <a:pt x="284" y="996"/>
                  </a:cubicBezTo>
                  <a:cubicBezTo>
                    <a:pt x="253" y="1028"/>
                    <a:pt x="229" y="972"/>
                    <a:pt x="173" y="1020"/>
                  </a:cubicBezTo>
                  <a:cubicBezTo>
                    <a:pt x="110" y="1059"/>
                    <a:pt x="87" y="1036"/>
                    <a:pt x="94" y="1067"/>
                  </a:cubicBezTo>
                  <a:cubicBezTo>
                    <a:pt x="102" y="1099"/>
                    <a:pt x="110" y="1131"/>
                    <a:pt x="94" y="1154"/>
                  </a:cubicBezTo>
                  <a:cubicBezTo>
                    <a:pt x="71" y="1170"/>
                    <a:pt x="0" y="1162"/>
                    <a:pt x="0" y="1186"/>
                  </a:cubicBezTo>
                  <a:cubicBezTo>
                    <a:pt x="0" y="1194"/>
                    <a:pt x="0" y="1249"/>
                    <a:pt x="0" y="1296"/>
                  </a:cubicBezTo>
                  <a:cubicBezTo>
                    <a:pt x="253" y="1265"/>
                    <a:pt x="426" y="1241"/>
                    <a:pt x="450" y="1241"/>
                  </a:cubicBezTo>
                  <a:cubicBezTo>
                    <a:pt x="529" y="1241"/>
                    <a:pt x="537" y="1209"/>
                    <a:pt x="584" y="1186"/>
                  </a:cubicBezTo>
                  <a:cubicBezTo>
                    <a:pt x="632" y="1154"/>
                    <a:pt x="774" y="1083"/>
                    <a:pt x="814" y="1075"/>
                  </a:cubicBezTo>
                  <a:cubicBezTo>
                    <a:pt x="845" y="1075"/>
                    <a:pt x="1233" y="1020"/>
                    <a:pt x="1233" y="1036"/>
                  </a:cubicBezTo>
                  <a:cubicBezTo>
                    <a:pt x="1233" y="1051"/>
                    <a:pt x="1209" y="1059"/>
                    <a:pt x="1257" y="1067"/>
                  </a:cubicBezTo>
                  <a:cubicBezTo>
                    <a:pt x="1304" y="1075"/>
                    <a:pt x="1312" y="1059"/>
                    <a:pt x="1328" y="1083"/>
                  </a:cubicBezTo>
                  <a:cubicBezTo>
                    <a:pt x="1343" y="1099"/>
                    <a:pt x="1367" y="1178"/>
                    <a:pt x="1367" y="1178"/>
                  </a:cubicBezTo>
                  <a:cubicBezTo>
                    <a:pt x="1810" y="1099"/>
                    <a:pt x="1810" y="1099"/>
                    <a:pt x="1810" y="1099"/>
                  </a:cubicBezTo>
                  <a:cubicBezTo>
                    <a:pt x="2300" y="1471"/>
                    <a:pt x="2300" y="1471"/>
                    <a:pt x="2300" y="1471"/>
                  </a:cubicBezTo>
                  <a:cubicBezTo>
                    <a:pt x="2308" y="1462"/>
                    <a:pt x="2316" y="1462"/>
                    <a:pt x="2332" y="1455"/>
                  </a:cubicBezTo>
                  <a:cubicBezTo>
                    <a:pt x="2387" y="1439"/>
                    <a:pt x="2371" y="1439"/>
                    <a:pt x="2427" y="1431"/>
                  </a:cubicBezTo>
                  <a:cubicBezTo>
                    <a:pt x="2482" y="1423"/>
                    <a:pt x="2513" y="1439"/>
                    <a:pt x="2521" y="1368"/>
                  </a:cubicBezTo>
                  <a:cubicBezTo>
                    <a:pt x="2529" y="1296"/>
                    <a:pt x="2656" y="1123"/>
                    <a:pt x="2680" y="1099"/>
                  </a:cubicBezTo>
                  <a:cubicBezTo>
                    <a:pt x="2711" y="1083"/>
                    <a:pt x="2687" y="1075"/>
                    <a:pt x="2680" y="1059"/>
                  </a:cubicBezTo>
                  <a:cubicBezTo>
                    <a:pt x="2680" y="1043"/>
                    <a:pt x="2671" y="1020"/>
                    <a:pt x="2680" y="1020"/>
                  </a:cubicBezTo>
                  <a:cubicBezTo>
                    <a:pt x="2695" y="1012"/>
                    <a:pt x="2680" y="1020"/>
                    <a:pt x="2687" y="1036"/>
                  </a:cubicBezTo>
                  <a:cubicBezTo>
                    <a:pt x="2695" y="1051"/>
                    <a:pt x="2719" y="1067"/>
                    <a:pt x="2727" y="1059"/>
                  </a:cubicBezTo>
                  <a:cubicBezTo>
                    <a:pt x="2735" y="1043"/>
                    <a:pt x="2751" y="1028"/>
                    <a:pt x="2758" y="1004"/>
                  </a:cubicBezTo>
                  <a:cubicBezTo>
                    <a:pt x="2758" y="972"/>
                    <a:pt x="2774" y="956"/>
                    <a:pt x="2782" y="972"/>
                  </a:cubicBezTo>
                  <a:cubicBezTo>
                    <a:pt x="2790" y="980"/>
                    <a:pt x="2822" y="988"/>
                    <a:pt x="2838" y="980"/>
                  </a:cubicBezTo>
                  <a:cubicBezTo>
                    <a:pt x="2846" y="972"/>
                    <a:pt x="2901" y="965"/>
                    <a:pt x="2909" y="956"/>
                  </a:cubicBezTo>
                  <a:cubicBezTo>
                    <a:pt x="2924" y="941"/>
                    <a:pt x="2909" y="925"/>
                    <a:pt x="2917" y="909"/>
                  </a:cubicBezTo>
                  <a:cubicBezTo>
                    <a:pt x="2924" y="901"/>
                    <a:pt x="2917" y="917"/>
                    <a:pt x="2948" y="917"/>
                  </a:cubicBezTo>
                  <a:cubicBezTo>
                    <a:pt x="2980" y="909"/>
                    <a:pt x="2980" y="893"/>
                    <a:pt x="2988" y="909"/>
                  </a:cubicBezTo>
                  <a:cubicBezTo>
                    <a:pt x="3004" y="925"/>
                    <a:pt x="2996" y="941"/>
                    <a:pt x="3004" y="956"/>
                  </a:cubicBezTo>
                  <a:cubicBezTo>
                    <a:pt x="3011" y="965"/>
                    <a:pt x="3004" y="980"/>
                    <a:pt x="3027" y="933"/>
                  </a:cubicBezTo>
                  <a:cubicBezTo>
                    <a:pt x="3043" y="885"/>
                    <a:pt x="3067" y="838"/>
                    <a:pt x="3083" y="822"/>
                  </a:cubicBezTo>
                  <a:cubicBezTo>
                    <a:pt x="3098" y="806"/>
                    <a:pt x="3091" y="791"/>
                    <a:pt x="3075" y="798"/>
                  </a:cubicBezTo>
                  <a:cubicBezTo>
                    <a:pt x="3059" y="806"/>
                    <a:pt x="3051" y="830"/>
                    <a:pt x="3059" y="798"/>
                  </a:cubicBezTo>
                  <a:cubicBezTo>
                    <a:pt x="3059" y="767"/>
                    <a:pt x="3075" y="735"/>
                    <a:pt x="3051" y="751"/>
                  </a:cubicBezTo>
                  <a:cubicBezTo>
                    <a:pt x="3027" y="767"/>
                    <a:pt x="3035" y="822"/>
                    <a:pt x="3011" y="798"/>
                  </a:cubicBezTo>
                  <a:cubicBezTo>
                    <a:pt x="2996" y="783"/>
                    <a:pt x="2996" y="783"/>
                    <a:pt x="2996" y="759"/>
                  </a:cubicBezTo>
                  <a:cubicBezTo>
                    <a:pt x="2996" y="735"/>
                    <a:pt x="2980" y="704"/>
                    <a:pt x="2980" y="735"/>
                  </a:cubicBezTo>
                  <a:cubicBezTo>
                    <a:pt x="2972" y="775"/>
                    <a:pt x="2988" y="791"/>
                    <a:pt x="2956" y="798"/>
                  </a:cubicBezTo>
                  <a:cubicBezTo>
                    <a:pt x="2924" y="806"/>
                    <a:pt x="2924" y="822"/>
                    <a:pt x="2893" y="830"/>
                  </a:cubicBezTo>
                  <a:cubicBezTo>
                    <a:pt x="2853" y="830"/>
                    <a:pt x="2822" y="830"/>
                    <a:pt x="2846" y="822"/>
                  </a:cubicBezTo>
                  <a:cubicBezTo>
                    <a:pt x="2869" y="814"/>
                    <a:pt x="2885" y="830"/>
                    <a:pt x="2901" y="798"/>
                  </a:cubicBezTo>
                  <a:cubicBezTo>
                    <a:pt x="2924" y="759"/>
                    <a:pt x="2917" y="759"/>
                    <a:pt x="2933" y="719"/>
                  </a:cubicBezTo>
                  <a:cubicBezTo>
                    <a:pt x="2956" y="688"/>
                    <a:pt x="2988" y="680"/>
                    <a:pt x="2956" y="664"/>
                  </a:cubicBezTo>
                  <a:cubicBezTo>
                    <a:pt x="2933" y="648"/>
                    <a:pt x="2940" y="656"/>
                    <a:pt x="2893" y="640"/>
                  </a:cubicBezTo>
                  <a:cubicBezTo>
                    <a:pt x="2846" y="625"/>
                    <a:pt x="2790" y="617"/>
                    <a:pt x="2806" y="609"/>
                  </a:cubicBezTo>
                  <a:cubicBezTo>
                    <a:pt x="2830" y="601"/>
                    <a:pt x="2853" y="609"/>
                    <a:pt x="2877" y="601"/>
                  </a:cubicBezTo>
                  <a:cubicBezTo>
                    <a:pt x="2901" y="585"/>
                    <a:pt x="2885" y="561"/>
                    <a:pt x="2909" y="569"/>
                  </a:cubicBezTo>
                  <a:cubicBezTo>
                    <a:pt x="2933" y="577"/>
                    <a:pt x="2909" y="585"/>
                    <a:pt x="2972" y="593"/>
                  </a:cubicBezTo>
                  <a:cubicBezTo>
                    <a:pt x="3043" y="601"/>
                    <a:pt x="3043" y="601"/>
                    <a:pt x="3051" y="601"/>
                  </a:cubicBezTo>
                  <a:cubicBezTo>
                    <a:pt x="3067" y="601"/>
                    <a:pt x="3122" y="553"/>
                    <a:pt x="3130" y="490"/>
                  </a:cubicBezTo>
                  <a:cubicBezTo>
                    <a:pt x="3138" y="427"/>
                    <a:pt x="3146" y="459"/>
                    <a:pt x="3162" y="451"/>
                  </a:cubicBezTo>
                  <a:cubicBezTo>
                    <a:pt x="3177" y="451"/>
                    <a:pt x="3193" y="451"/>
                    <a:pt x="3193" y="427"/>
                  </a:cubicBezTo>
                  <a:cubicBezTo>
                    <a:pt x="3186" y="395"/>
                    <a:pt x="3177" y="364"/>
                    <a:pt x="3177" y="332"/>
                  </a:cubicBezTo>
                  <a:cubicBezTo>
                    <a:pt x="3177" y="301"/>
                    <a:pt x="3154" y="292"/>
                    <a:pt x="3146" y="292"/>
                  </a:cubicBezTo>
                  <a:cubicBezTo>
                    <a:pt x="3138" y="292"/>
                    <a:pt x="3106" y="285"/>
                    <a:pt x="3106" y="308"/>
                  </a:cubicBezTo>
                  <a:cubicBezTo>
                    <a:pt x="3106" y="324"/>
                    <a:pt x="3067" y="316"/>
                    <a:pt x="3083" y="340"/>
                  </a:cubicBezTo>
                  <a:cubicBezTo>
                    <a:pt x="3098" y="364"/>
                    <a:pt x="3106" y="395"/>
                    <a:pt x="3083" y="411"/>
                  </a:cubicBezTo>
                  <a:cubicBezTo>
                    <a:pt x="3059" y="435"/>
                    <a:pt x="3043" y="435"/>
                    <a:pt x="3051" y="395"/>
                  </a:cubicBezTo>
                  <a:cubicBezTo>
                    <a:pt x="3067" y="348"/>
                    <a:pt x="3091" y="340"/>
                    <a:pt x="3067" y="316"/>
                  </a:cubicBezTo>
                  <a:cubicBezTo>
                    <a:pt x="3043" y="292"/>
                    <a:pt x="3035" y="269"/>
                    <a:pt x="3019" y="285"/>
                  </a:cubicBezTo>
                  <a:cubicBezTo>
                    <a:pt x="2996" y="301"/>
                    <a:pt x="2964" y="301"/>
                    <a:pt x="2964" y="332"/>
                  </a:cubicBezTo>
                  <a:cubicBezTo>
                    <a:pt x="2956" y="356"/>
                    <a:pt x="2901" y="301"/>
                    <a:pt x="2893" y="316"/>
                  </a:cubicBezTo>
                  <a:cubicBezTo>
                    <a:pt x="2885" y="340"/>
                    <a:pt x="2861" y="372"/>
                    <a:pt x="2822" y="356"/>
                  </a:cubicBezTo>
                  <a:cubicBezTo>
                    <a:pt x="2790" y="340"/>
                    <a:pt x="2766" y="316"/>
                    <a:pt x="2766" y="292"/>
                  </a:cubicBezTo>
                  <a:cubicBezTo>
                    <a:pt x="2758" y="277"/>
                    <a:pt x="2766" y="301"/>
                    <a:pt x="2798" y="308"/>
                  </a:cubicBezTo>
                  <a:cubicBezTo>
                    <a:pt x="2822" y="308"/>
                    <a:pt x="2822" y="324"/>
                    <a:pt x="2846" y="316"/>
                  </a:cubicBezTo>
                  <a:cubicBezTo>
                    <a:pt x="2869" y="301"/>
                    <a:pt x="2901" y="308"/>
                    <a:pt x="2909" y="277"/>
                  </a:cubicBezTo>
                  <a:cubicBezTo>
                    <a:pt x="2924" y="253"/>
                    <a:pt x="2940" y="245"/>
                    <a:pt x="2972" y="237"/>
                  </a:cubicBezTo>
                  <a:cubicBezTo>
                    <a:pt x="3011" y="229"/>
                    <a:pt x="3035" y="214"/>
                    <a:pt x="3011" y="198"/>
                  </a:cubicBezTo>
                  <a:cubicBezTo>
                    <a:pt x="2988" y="182"/>
                    <a:pt x="2980" y="150"/>
                    <a:pt x="3011" y="166"/>
                  </a:cubicBezTo>
                  <a:cubicBezTo>
                    <a:pt x="3035" y="182"/>
                    <a:pt x="3067" y="206"/>
                    <a:pt x="3075" y="198"/>
                  </a:cubicBezTo>
                  <a:cubicBezTo>
                    <a:pt x="3091" y="190"/>
                    <a:pt x="3091" y="198"/>
                    <a:pt x="3098" y="198"/>
                  </a:cubicBezTo>
                  <a:cubicBezTo>
                    <a:pt x="3106" y="206"/>
                    <a:pt x="3146" y="221"/>
                    <a:pt x="3114" y="198"/>
                  </a:cubicBezTo>
                  <a:cubicBezTo>
                    <a:pt x="3091" y="166"/>
                    <a:pt x="3083" y="126"/>
                    <a:pt x="3067" y="111"/>
                  </a:cubicBezTo>
                  <a:cubicBezTo>
                    <a:pt x="3051" y="87"/>
                    <a:pt x="3027" y="87"/>
                    <a:pt x="3011" y="63"/>
                  </a:cubicBezTo>
                  <a:cubicBezTo>
                    <a:pt x="3004" y="39"/>
                    <a:pt x="2996" y="0"/>
                    <a:pt x="3027" y="24"/>
                  </a:cubicBezTo>
                  <a:cubicBezTo>
                    <a:pt x="3059" y="39"/>
                    <a:pt x="3059" y="32"/>
                    <a:pt x="3075" y="71"/>
                  </a:cubicBezTo>
                  <a:cubicBezTo>
                    <a:pt x="3091" y="111"/>
                    <a:pt x="3106" y="126"/>
                    <a:pt x="3122" y="142"/>
                  </a:cubicBezTo>
                  <a:cubicBezTo>
                    <a:pt x="3130" y="166"/>
                    <a:pt x="3138" y="182"/>
                    <a:pt x="3162" y="229"/>
                  </a:cubicBezTo>
                  <a:cubicBezTo>
                    <a:pt x="3193" y="269"/>
                    <a:pt x="3209" y="292"/>
                    <a:pt x="3225" y="308"/>
                  </a:cubicBezTo>
                  <a:cubicBezTo>
                    <a:pt x="3241" y="324"/>
                    <a:pt x="3272" y="332"/>
                    <a:pt x="3249" y="30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01" name="Freeform 589"/>
            <p:cNvSpPr>
              <a:spLocks noChangeArrowheads="1"/>
            </p:cNvSpPr>
            <p:nvPr/>
          </p:nvSpPr>
          <p:spPr bwMode="auto">
            <a:xfrm>
              <a:off x="19876692" y="7179570"/>
              <a:ext cx="1716286" cy="776968"/>
            </a:xfrm>
            <a:custGeom>
              <a:avLst/>
              <a:gdLst>
                <a:gd name="T0" fmla="*/ 1296 w 3265"/>
                <a:gd name="T1" fmla="*/ 1075 h 1479"/>
                <a:gd name="T2" fmla="*/ 814 w 3265"/>
                <a:gd name="T3" fmla="*/ 1083 h 1479"/>
                <a:gd name="T4" fmla="*/ 0 w 3265"/>
                <a:gd name="T5" fmla="*/ 1233 h 1479"/>
                <a:gd name="T6" fmla="*/ 165 w 3265"/>
                <a:gd name="T7" fmla="*/ 1012 h 1479"/>
                <a:gd name="T8" fmla="*/ 474 w 3265"/>
                <a:gd name="T9" fmla="*/ 798 h 1479"/>
                <a:gd name="T10" fmla="*/ 616 w 3265"/>
                <a:gd name="T11" fmla="*/ 751 h 1479"/>
                <a:gd name="T12" fmla="*/ 853 w 3265"/>
                <a:gd name="T13" fmla="*/ 538 h 1479"/>
                <a:gd name="T14" fmla="*/ 1011 w 3265"/>
                <a:gd name="T15" fmla="*/ 395 h 1479"/>
                <a:gd name="T16" fmla="*/ 3162 w 3265"/>
                <a:gd name="T17" fmla="*/ 182 h 1479"/>
                <a:gd name="T18" fmla="*/ 3114 w 3265"/>
                <a:gd name="T19" fmla="*/ 150 h 1479"/>
                <a:gd name="T20" fmla="*/ 3043 w 3265"/>
                <a:gd name="T21" fmla="*/ 87 h 1479"/>
                <a:gd name="T22" fmla="*/ 3091 w 3265"/>
                <a:gd name="T23" fmla="*/ 198 h 1479"/>
                <a:gd name="T24" fmla="*/ 2996 w 3265"/>
                <a:gd name="T25" fmla="*/ 166 h 1479"/>
                <a:gd name="T26" fmla="*/ 2830 w 3265"/>
                <a:gd name="T27" fmla="*/ 324 h 1479"/>
                <a:gd name="T28" fmla="*/ 2901 w 3265"/>
                <a:gd name="T29" fmla="*/ 308 h 1479"/>
                <a:gd name="T30" fmla="*/ 3051 w 3265"/>
                <a:gd name="T31" fmla="*/ 292 h 1479"/>
                <a:gd name="T32" fmla="*/ 3146 w 3265"/>
                <a:gd name="T33" fmla="*/ 292 h 1479"/>
                <a:gd name="T34" fmla="*/ 3154 w 3265"/>
                <a:gd name="T35" fmla="*/ 451 h 1479"/>
                <a:gd name="T36" fmla="*/ 2909 w 3265"/>
                <a:gd name="T37" fmla="*/ 577 h 1479"/>
                <a:gd name="T38" fmla="*/ 2814 w 3265"/>
                <a:gd name="T39" fmla="*/ 609 h 1479"/>
                <a:gd name="T40" fmla="*/ 2972 w 3265"/>
                <a:gd name="T41" fmla="*/ 672 h 1479"/>
                <a:gd name="T42" fmla="*/ 2846 w 3265"/>
                <a:gd name="T43" fmla="*/ 830 h 1479"/>
                <a:gd name="T44" fmla="*/ 2980 w 3265"/>
                <a:gd name="T45" fmla="*/ 719 h 1479"/>
                <a:gd name="T46" fmla="*/ 3067 w 3265"/>
                <a:gd name="T47" fmla="*/ 743 h 1479"/>
                <a:gd name="T48" fmla="*/ 3083 w 3265"/>
                <a:gd name="T49" fmla="*/ 830 h 1479"/>
                <a:gd name="T50" fmla="*/ 2980 w 3265"/>
                <a:gd name="T51" fmla="*/ 909 h 1479"/>
                <a:gd name="T52" fmla="*/ 2909 w 3265"/>
                <a:gd name="T53" fmla="*/ 956 h 1479"/>
                <a:gd name="T54" fmla="*/ 2735 w 3265"/>
                <a:gd name="T55" fmla="*/ 1051 h 1479"/>
                <a:gd name="T56" fmla="*/ 2695 w 3265"/>
                <a:gd name="T57" fmla="*/ 1067 h 1479"/>
                <a:gd name="T58" fmla="*/ 2332 w 3265"/>
                <a:gd name="T59" fmla="*/ 1455 h 1479"/>
                <a:gd name="T60" fmla="*/ 2332 w 3265"/>
                <a:gd name="T61" fmla="*/ 1455 h 1479"/>
                <a:gd name="T62" fmla="*/ 2687 w 3265"/>
                <a:gd name="T63" fmla="*/ 1067 h 1479"/>
                <a:gd name="T64" fmla="*/ 2719 w 3265"/>
                <a:gd name="T65" fmla="*/ 1059 h 1479"/>
                <a:gd name="T66" fmla="*/ 2830 w 3265"/>
                <a:gd name="T67" fmla="*/ 980 h 1479"/>
                <a:gd name="T68" fmla="*/ 2948 w 3265"/>
                <a:gd name="T69" fmla="*/ 909 h 1479"/>
                <a:gd name="T70" fmla="*/ 3019 w 3265"/>
                <a:gd name="T71" fmla="*/ 933 h 1479"/>
                <a:gd name="T72" fmla="*/ 3051 w 3265"/>
                <a:gd name="T73" fmla="*/ 798 h 1479"/>
                <a:gd name="T74" fmla="*/ 3011 w 3265"/>
                <a:gd name="T75" fmla="*/ 798 h 1479"/>
                <a:gd name="T76" fmla="*/ 2893 w 3265"/>
                <a:gd name="T77" fmla="*/ 830 h 1479"/>
                <a:gd name="T78" fmla="*/ 2933 w 3265"/>
                <a:gd name="T79" fmla="*/ 719 h 1479"/>
                <a:gd name="T80" fmla="*/ 2838 w 3265"/>
                <a:gd name="T81" fmla="*/ 625 h 1479"/>
                <a:gd name="T82" fmla="*/ 2893 w 3265"/>
                <a:gd name="T83" fmla="*/ 577 h 1479"/>
                <a:gd name="T84" fmla="*/ 3146 w 3265"/>
                <a:gd name="T85" fmla="*/ 443 h 1479"/>
                <a:gd name="T86" fmla="*/ 3177 w 3265"/>
                <a:gd name="T87" fmla="*/ 332 h 1479"/>
                <a:gd name="T88" fmla="*/ 3083 w 3265"/>
                <a:gd name="T89" fmla="*/ 340 h 1479"/>
                <a:gd name="T90" fmla="*/ 3051 w 3265"/>
                <a:gd name="T91" fmla="*/ 301 h 1479"/>
                <a:gd name="T92" fmla="*/ 2901 w 3265"/>
                <a:gd name="T93" fmla="*/ 316 h 1479"/>
                <a:gd name="T94" fmla="*/ 2766 w 3265"/>
                <a:gd name="T95" fmla="*/ 285 h 1479"/>
                <a:gd name="T96" fmla="*/ 2972 w 3265"/>
                <a:gd name="T97" fmla="*/ 237 h 1479"/>
                <a:gd name="T98" fmla="*/ 3075 w 3265"/>
                <a:gd name="T99" fmla="*/ 190 h 1479"/>
                <a:gd name="T100" fmla="*/ 3043 w 3265"/>
                <a:gd name="T101" fmla="*/ 95 h 1479"/>
                <a:gd name="T102" fmla="*/ 885 w 3265"/>
                <a:gd name="T103" fmla="*/ 514 h 1479"/>
                <a:gd name="T104" fmla="*/ 656 w 3265"/>
                <a:gd name="T105" fmla="*/ 712 h 1479"/>
                <a:gd name="T106" fmla="*/ 505 w 3265"/>
                <a:gd name="T107" fmla="*/ 783 h 1479"/>
                <a:gd name="T108" fmla="*/ 221 w 3265"/>
                <a:gd name="T109" fmla="*/ 1004 h 1479"/>
                <a:gd name="T110" fmla="*/ 7 w 3265"/>
                <a:gd name="T111" fmla="*/ 1186 h 1479"/>
                <a:gd name="T112" fmla="*/ 814 w 3265"/>
                <a:gd name="T113" fmla="*/ 1075 h 1479"/>
                <a:gd name="T114" fmla="*/ 1296 w 3265"/>
                <a:gd name="T115" fmla="*/ 1067 h 1479"/>
                <a:gd name="T116" fmla="*/ 3059 w 3265"/>
                <a:gd name="T117" fmla="*/ 395 h 1479"/>
                <a:gd name="T118" fmla="*/ 3027 w 3265"/>
                <a:gd name="T119" fmla="*/ 16 h 1479"/>
                <a:gd name="T120" fmla="*/ 3249 w 3265"/>
                <a:gd name="T121" fmla="*/ 324 h 1479"/>
                <a:gd name="T122" fmla="*/ 3059 w 3265"/>
                <a:gd name="T123" fmla="*/ 8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5" h="1479">
                  <a:moveTo>
                    <a:pt x="2300" y="1478"/>
                  </a:moveTo>
                  <a:lnTo>
                    <a:pt x="2300" y="1478"/>
                  </a:lnTo>
                  <a:cubicBezTo>
                    <a:pt x="1810" y="1107"/>
                    <a:pt x="1810" y="1107"/>
                    <a:pt x="1810" y="1107"/>
                  </a:cubicBezTo>
                  <a:cubicBezTo>
                    <a:pt x="1367" y="1178"/>
                    <a:pt x="1367" y="1178"/>
                    <a:pt x="1367" y="1178"/>
                  </a:cubicBezTo>
                  <a:lnTo>
                    <a:pt x="1367" y="1178"/>
                  </a:lnTo>
                  <a:cubicBezTo>
                    <a:pt x="1367" y="1178"/>
                    <a:pt x="1343" y="1099"/>
                    <a:pt x="1328" y="1083"/>
                  </a:cubicBezTo>
                  <a:cubicBezTo>
                    <a:pt x="1320" y="1075"/>
                    <a:pt x="1312" y="1075"/>
                    <a:pt x="1296" y="1075"/>
                  </a:cubicBezTo>
                  <a:cubicBezTo>
                    <a:pt x="1288" y="1075"/>
                    <a:pt x="1288" y="1075"/>
                    <a:pt x="1280" y="1075"/>
                  </a:cubicBezTo>
                  <a:cubicBezTo>
                    <a:pt x="1272" y="1075"/>
                    <a:pt x="1264" y="1075"/>
                    <a:pt x="1257" y="1075"/>
                  </a:cubicBezTo>
                  <a:cubicBezTo>
                    <a:pt x="1233" y="1067"/>
                    <a:pt x="1225" y="1067"/>
                    <a:pt x="1225" y="1059"/>
                  </a:cubicBezTo>
                  <a:cubicBezTo>
                    <a:pt x="1225" y="1059"/>
                    <a:pt x="1225" y="1051"/>
                    <a:pt x="1225" y="1043"/>
                  </a:cubicBezTo>
                  <a:cubicBezTo>
                    <a:pt x="1225" y="1043"/>
                    <a:pt x="1225" y="1043"/>
                    <a:pt x="1225" y="1036"/>
                  </a:cubicBezTo>
                  <a:cubicBezTo>
                    <a:pt x="1225" y="1036"/>
                    <a:pt x="1225" y="1036"/>
                    <a:pt x="1209" y="1036"/>
                  </a:cubicBezTo>
                  <a:cubicBezTo>
                    <a:pt x="1130" y="1036"/>
                    <a:pt x="837" y="1075"/>
                    <a:pt x="814" y="1083"/>
                  </a:cubicBezTo>
                  <a:cubicBezTo>
                    <a:pt x="782" y="1083"/>
                    <a:pt x="640" y="1154"/>
                    <a:pt x="584" y="1186"/>
                  </a:cubicBezTo>
                  <a:cubicBezTo>
                    <a:pt x="577" y="1194"/>
                    <a:pt x="569" y="1202"/>
                    <a:pt x="553" y="1209"/>
                  </a:cubicBezTo>
                  <a:cubicBezTo>
                    <a:pt x="529" y="1225"/>
                    <a:pt x="505" y="1249"/>
                    <a:pt x="450" y="1249"/>
                  </a:cubicBezTo>
                  <a:cubicBezTo>
                    <a:pt x="426" y="1249"/>
                    <a:pt x="308" y="1265"/>
                    <a:pt x="126" y="1281"/>
                  </a:cubicBezTo>
                  <a:cubicBezTo>
                    <a:pt x="0" y="1296"/>
                    <a:pt x="0" y="1296"/>
                    <a:pt x="0" y="1296"/>
                  </a:cubicBezTo>
                  <a:lnTo>
                    <a:pt x="0" y="1296"/>
                  </a:lnTo>
                  <a:cubicBezTo>
                    <a:pt x="0" y="1273"/>
                    <a:pt x="0" y="1249"/>
                    <a:pt x="0" y="1233"/>
                  </a:cubicBezTo>
                  <a:cubicBezTo>
                    <a:pt x="0" y="1209"/>
                    <a:pt x="0" y="1194"/>
                    <a:pt x="0" y="1186"/>
                  </a:cubicBezTo>
                  <a:cubicBezTo>
                    <a:pt x="0" y="1170"/>
                    <a:pt x="23" y="1162"/>
                    <a:pt x="47" y="1162"/>
                  </a:cubicBezTo>
                  <a:cubicBezTo>
                    <a:pt x="63" y="1162"/>
                    <a:pt x="78" y="1154"/>
                    <a:pt x="87" y="1146"/>
                  </a:cubicBezTo>
                  <a:cubicBezTo>
                    <a:pt x="102" y="1131"/>
                    <a:pt x="102" y="1115"/>
                    <a:pt x="94" y="1091"/>
                  </a:cubicBezTo>
                  <a:cubicBezTo>
                    <a:pt x="94" y="1083"/>
                    <a:pt x="94" y="1075"/>
                    <a:pt x="94" y="1067"/>
                  </a:cubicBezTo>
                  <a:cubicBezTo>
                    <a:pt x="87" y="1043"/>
                    <a:pt x="94" y="1043"/>
                    <a:pt x="110" y="1043"/>
                  </a:cubicBezTo>
                  <a:cubicBezTo>
                    <a:pt x="118" y="1043"/>
                    <a:pt x="142" y="1036"/>
                    <a:pt x="165" y="1012"/>
                  </a:cubicBezTo>
                  <a:cubicBezTo>
                    <a:pt x="189" y="1004"/>
                    <a:pt x="205" y="996"/>
                    <a:pt x="221" y="996"/>
                  </a:cubicBezTo>
                  <a:cubicBezTo>
                    <a:pt x="229" y="996"/>
                    <a:pt x="237" y="996"/>
                    <a:pt x="245" y="996"/>
                  </a:cubicBezTo>
                  <a:cubicBezTo>
                    <a:pt x="253" y="1004"/>
                    <a:pt x="260" y="1004"/>
                    <a:pt x="260" y="1004"/>
                  </a:cubicBezTo>
                  <a:cubicBezTo>
                    <a:pt x="268" y="1004"/>
                    <a:pt x="276" y="996"/>
                    <a:pt x="284" y="996"/>
                  </a:cubicBezTo>
                  <a:cubicBezTo>
                    <a:pt x="292" y="988"/>
                    <a:pt x="300" y="972"/>
                    <a:pt x="308" y="965"/>
                  </a:cubicBezTo>
                  <a:cubicBezTo>
                    <a:pt x="347" y="925"/>
                    <a:pt x="403" y="862"/>
                    <a:pt x="434" y="862"/>
                  </a:cubicBezTo>
                  <a:cubicBezTo>
                    <a:pt x="458" y="862"/>
                    <a:pt x="474" y="838"/>
                    <a:pt x="474" y="798"/>
                  </a:cubicBezTo>
                  <a:cubicBezTo>
                    <a:pt x="474" y="783"/>
                    <a:pt x="490" y="775"/>
                    <a:pt x="505" y="775"/>
                  </a:cubicBezTo>
                  <a:cubicBezTo>
                    <a:pt x="521" y="767"/>
                    <a:pt x="529" y="767"/>
                    <a:pt x="537" y="759"/>
                  </a:cubicBezTo>
                  <a:cubicBezTo>
                    <a:pt x="545" y="743"/>
                    <a:pt x="545" y="735"/>
                    <a:pt x="545" y="727"/>
                  </a:cubicBezTo>
                  <a:cubicBezTo>
                    <a:pt x="545" y="719"/>
                    <a:pt x="545" y="719"/>
                    <a:pt x="545" y="712"/>
                  </a:cubicBezTo>
                  <a:cubicBezTo>
                    <a:pt x="553" y="712"/>
                    <a:pt x="553" y="712"/>
                    <a:pt x="561" y="712"/>
                  </a:cubicBezTo>
                  <a:cubicBezTo>
                    <a:pt x="577" y="712"/>
                    <a:pt x="577" y="719"/>
                    <a:pt x="584" y="727"/>
                  </a:cubicBezTo>
                  <a:cubicBezTo>
                    <a:pt x="584" y="743"/>
                    <a:pt x="593" y="751"/>
                    <a:pt x="616" y="751"/>
                  </a:cubicBezTo>
                  <a:cubicBezTo>
                    <a:pt x="640" y="743"/>
                    <a:pt x="640" y="735"/>
                    <a:pt x="648" y="712"/>
                  </a:cubicBezTo>
                  <a:cubicBezTo>
                    <a:pt x="648" y="688"/>
                    <a:pt x="648" y="664"/>
                    <a:pt x="671" y="648"/>
                  </a:cubicBezTo>
                  <a:cubicBezTo>
                    <a:pt x="679" y="632"/>
                    <a:pt x="695" y="625"/>
                    <a:pt x="711" y="625"/>
                  </a:cubicBezTo>
                  <a:cubicBezTo>
                    <a:pt x="743" y="625"/>
                    <a:pt x="766" y="656"/>
                    <a:pt x="766" y="664"/>
                  </a:cubicBezTo>
                  <a:lnTo>
                    <a:pt x="766" y="664"/>
                  </a:lnTo>
                  <a:cubicBezTo>
                    <a:pt x="774" y="664"/>
                    <a:pt x="814" y="617"/>
                    <a:pt x="830" y="577"/>
                  </a:cubicBezTo>
                  <a:cubicBezTo>
                    <a:pt x="837" y="553"/>
                    <a:pt x="845" y="545"/>
                    <a:pt x="853" y="538"/>
                  </a:cubicBezTo>
                  <a:cubicBezTo>
                    <a:pt x="861" y="538"/>
                    <a:pt x="869" y="530"/>
                    <a:pt x="877" y="514"/>
                  </a:cubicBezTo>
                  <a:cubicBezTo>
                    <a:pt x="893" y="482"/>
                    <a:pt x="893" y="435"/>
                    <a:pt x="885" y="403"/>
                  </a:cubicBezTo>
                  <a:cubicBezTo>
                    <a:pt x="885" y="395"/>
                    <a:pt x="885" y="395"/>
                    <a:pt x="885" y="395"/>
                  </a:cubicBezTo>
                  <a:cubicBezTo>
                    <a:pt x="893" y="395"/>
                    <a:pt x="893" y="395"/>
                    <a:pt x="893" y="395"/>
                  </a:cubicBezTo>
                  <a:cubicBezTo>
                    <a:pt x="901" y="395"/>
                    <a:pt x="909" y="403"/>
                    <a:pt x="917" y="403"/>
                  </a:cubicBezTo>
                  <a:cubicBezTo>
                    <a:pt x="924" y="403"/>
                    <a:pt x="924" y="403"/>
                    <a:pt x="932" y="403"/>
                  </a:cubicBezTo>
                  <a:cubicBezTo>
                    <a:pt x="964" y="403"/>
                    <a:pt x="1011" y="395"/>
                    <a:pt x="1011" y="395"/>
                  </a:cubicBezTo>
                  <a:cubicBezTo>
                    <a:pt x="1881" y="277"/>
                    <a:pt x="2869" y="48"/>
                    <a:pt x="3059" y="0"/>
                  </a:cubicBezTo>
                  <a:cubicBezTo>
                    <a:pt x="3067" y="0"/>
                    <a:pt x="3067" y="0"/>
                    <a:pt x="3067" y="0"/>
                  </a:cubicBezTo>
                  <a:lnTo>
                    <a:pt x="3067" y="0"/>
                  </a:lnTo>
                  <a:cubicBezTo>
                    <a:pt x="3067" y="8"/>
                    <a:pt x="3075" y="16"/>
                    <a:pt x="3083" y="24"/>
                  </a:cubicBezTo>
                  <a:cubicBezTo>
                    <a:pt x="3091" y="48"/>
                    <a:pt x="3098" y="63"/>
                    <a:pt x="3106" y="79"/>
                  </a:cubicBezTo>
                  <a:cubicBezTo>
                    <a:pt x="3114" y="95"/>
                    <a:pt x="3122" y="111"/>
                    <a:pt x="3130" y="119"/>
                  </a:cubicBezTo>
                  <a:cubicBezTo>
                    <a:pt x="3138" y="134"/>
                    <a:pt x="3154" y="158"/>
                    <a:pt x="3162" y="182"/>
                  </a:cubicBezTo>
                  <a:cubicBezTo>
                    <a:pt x="3177" y="198"/>
                    <a:pt x="3186" y="221"/>
                    <a:pt x="3193" y="237"/>
                  </a:cubicBezTo>
                  <a:cubicBezTo>
                    <a:pt x="3217" y="269"/>
                    <a:pt x="3225" y="285"/>
                    <a:pt x="3249" y="308"/>
                  </a:cubicBezTo>
                  <a:cubicBezTo>
                    <a:pt x="3257" y="316"/>
                    <a:pt x="3264" y="324"/>
                    <a:pt x="3257" y="324"/>
                  </a:cubicBezTo>
                  <a:lnTo>
                    <a:pt x="3257" y="332"/>
                  </a:lnTo>
                  <a:cubicBezTo>
                    <a:pt x="3249" y="332"/>
                    <a:pt x="3233" y="316"/>
                    <a:pt x="3225" y="308"/>
                  </a:cubicBezTo>
                  <a:cubicBezTo>
                    <a:pt x="3201" y="292"/>
                    <a:pt x="3186" y="269"/>
                    <a:pt x="3162" y="229"/>
                  </a:cubicBezTo>
                  <a:cubicBezTo>
                    <a:pt x="3138" y="190"/>
                    <a:pt x="3130" y="166"/>
                    <a:pt x="3114" y="150"/>
                  </a:cubicBezTo>
                  <a:cubicBezTo>
                    <a:pt x="3114" y="142"/>
                    <a:pt x="3106" y="134"/>
                    <a:pt x="3098" y="126"/>
                  </a:cubicBezTo>
                  <a:cubicBezTo>
                    <a:pt x="3091" y="111"/>
                    <a:pt x="3083" y="95"/>
                    <a:pt x="3075" y="71"/>
                  </a:cubicBezTo>
                  <a:cubicBezTo>
                    <a:pt x="3059" y="39"/>
                    <a:pt x="3059" y="39"/>
                    <a:pt x="3035" y="32"/>
                  </a:cubicBezTo>
                  <a:lnTo>
                    <a:pt x="3027" y="24"/>
                  </a:lnTo>
                  <a:cubicBezTo>
                    <a:pt x="3011" y="16"/>
                    <a:pt x="3011" y="16"/>
                    <a:pt x="3011" y="24"/>
                  </a:cubicBezTo>
                  <a:cubicBezTo>
                    <a:pt x="3011" y="24"/>
                    <a:pt x="3004" y="32"/>
                    <a:pt x="3019" y="63"/>
                  </a:cubicBezTo>
                  <a:cubicBezTo>
                    <a:pt x="3027" y="71"/>
                    <a:pt x="3035" y="79"/>
                    <a:pt x="3043" y="87"/>
                  </a:cubicBezTo>
                  <a:cubicBezTo>
                    <a:pt x="3051" y="95"/>
                    <a:pt x="3059" y="103"/>
                    <a:pt x="3067" y="111"/>
                  </a:cubicBezTo>
                  <a:cubicBezTo>
                    <a:pt x="3083" y="119"/>
                    <a:pt x="3083" y="126"/>
                    <a:pt x="3091" y="142"/>
                  </a:cubicBezTo>
                  <a:cubicBezTo>
                    <a:pt x="3098" y="158"/>
                    <a:pt x="3106" y="182"/>
                    <a:pt x="3122" y="190"/>
                  </a:cubicBezTo>
                  <a:cubicBezTo>
                    <a:pt x="3130" y="206"/>
                    <a:pt x="3130" y="206"/>
                    <a:pt x="3130" y="214"/>
                  </a:cubicBezTo>
                  <a:cubicBezTo>
                    <a:pt x="3130" y="214"/>
                    <a:pt x="3130" y="214"/>
                    <a:pt x="3122" y="214"/>
                  </a:cubicBezTo>
                  <a:cubicBezTo>
                    <a:pt x="3114" y="214"/>
                    <a:pt x="3106" y="206"/>
                    <a:pt x="3098" y="206"/>
                  </a:cubicBezTo>
                  <a:lnTo>
                    <a:pt x="3091" y="198"/>
                  </a:lnTo>
                  <a:cubicBezTo>
                    <a:pt x="3091" y="198"/>
                    <a:pt x="3091" y="198"/>
                    <a:pt x="3083" y="198"/>
                  </a:cubicBezTo>
                  <a:cubicBezTo>
                    <a:pt x="3083" y="198"/>
                    <a:pt x="3083" y="198"/>
                    <a:pt x="3075" y="198"/>
                  </a:cubicBezTo>
                  <a:cubicBezTo>
                    <a:pt x="3075" y="198"/>
                    <a:pt x="3075" y="198"/>
                    <a:pt x="3067" y="198"/>
                  </a:cubicBezTo>
                  <a:cubicBezTo>
                    <a:pt x="3059" y="198"/>
                    <a:pt x="3043" y="190"/>
                    <a:pt x="3027" y="182"/>
                  </a:cubicBezTo>
                  <a:cubicBezTo>
                    <a:pt x="3019" y="174"/>
                    <a:pt x="3011" y="174"/>
                    <a:pt x="3011" y="166"/>
                  </a:cubicBezTo>
                  <a:cubicBezTo>
                    <a:pt x="3004" y="166"/>
                    <a:pt x="2996" y="166"/>
                    <a:pt x="2996" y="166"/>
                  </a:cubicBezTo>
                  <a:lnTo>
                    <a:pt x="2996" y="166"/>
                  </a:lnTo>
                  <a:cubicBezTo>
                    <a:pt x="2996" y="174"/>
                    <a:pt x="3004" y="182"/>
                    <a:pt x="3011" y="190"/>
                  </a:cubicBezTo>
                  <a:cubicBezTo>
                    <a:pt x="3027" y="198"/>
                    <a:pt x="3027" y="206"/>
                    <a:pt x="3027" y="214"/>
                  </a:cubicBezTo>
                  <a:cubicBezTo>
                    <a:pt x="3019" y="221"/>
                    <a:pt x="3004" y="237"/>
                    <a:pt x="2980" y="245"/>
                  </a:cubicBezTo>
                  <a:cubicBezTo>
                    <a:pt x="2940" y="245"/>
                    <a:pt x="2924" y="253"/>
                    <a:pt x="2917" y="285"/>
                  </a:cubicBezTo>
                  <a:cubicBezTo>
                    <a:pt x="2909" y="301"/>
                    <a:pt x="2885" y="308"/>
                    <a:pt x="2869" y="308"/>
                  </a:cubicBezTo>
                  <a:cubicBezTo>
                    <a:pt x="2861" y="308"/>
                    <a:pt x="2853" y="316"/>
                    <a:pt x="2846" y="316"/>
                  </a:cubicBezTo>
                  <a:cubicBezTo>
                    <a:pt x="2838" y="324"/>
                    <a:pt x="2838" y="324"/>
                    <a:pt x="2830" y="324"/>
                  </a:cubicBezTo>
                  <a:cubicBezTo>
                    <a:pt x="2830" y="324"/>
                    <a:pt x="2822" y="324"/>
                    <a:pt x="2814" y="316"/>
                  </a:cubicBezTo>
                  <a:cubicBezTo>
                    <a:pt x="2814" y="316"/>
                    <a:pt x="2806" y="308"/>
                    <a:pt x="2798" y="308"/>
                  </a:cubicBezTo>
                  <a:cubicBezTo>
                    <a:pt x="2782" y="308"/>
                    <a:pt x="2774" y="301"/>
                    <a:pt x="2766" y="301"/>
                  </a:cubicBezTo>
                  <a:cubicBezTo>
                    <a:pt x="2774" y="308"/>
                    <a:pt x="2790" y="332"/>
                    <a:pt x="2830" y="348"/>
                  </a:cubicBezTo>
                  <a:cubicBezTo>
                    <a:pt x="2830" y="356"/>
                    <a:pt x="2838" y="356"/>
                    <a:pt x="2846" y="356"/>
                  </a:cubicBezTo>
                  <a:cubicBezTo>
                    <a:pt x="2869" y="356"/>
                    <a:pt x="2885" y="332"/>
                    <a:pt x="2893" y="316"/>
                  </a:cubicBezTo>
                  <a:cubicBezTo>
                    <a:pt x="2893" y="308"/>
                    <a:pt x="2901" y="308"/>
                    <a:pt x="2901" y="308"/>
                  </a:cubicBezTo>
                  <a:cubicBezTo>
                    <a:pt x="2909" y="308"/>
                    <a:pt x="2917" y="316"/>
                    <a:pt x="2933" y="324"/>
                  </a:cubicBezTo>
                  <a:cubicBezTo>
                    <a:pt x="2940" y="324"/>
                    <a:pt x="2948" y="332"/>
                    <a:pt x="2956" y="332"/>
                  </a:cubicBezTo>
                  <a:cubicBezTo>
                    <a:pt x="2956" y="332"/>
                    <a:pt x="2956" y="332"/>
                    <a:pt x="2956" y="324"/>
                  </a:cubicBezTo>
                  <a:cubicBezTo>
                    <a:pt x="2964" y="308"/>
                    <a:pt x="2972" y="301"/>
                    <a:pt x="2988" y="301"/>
                  </a:cubicBezTo>
                  <a:cubicBezTo>
                    <a:pt x="2996" y="292"/>
                    <a:pt x="3004" y="292"/>
                    <a:pt x="3011" y="285"/>
                  </a:cubicBezTo>
                  <a:cubicBezTo>
                    <a:pt x="3019" y="277"/>
                    <a:pt x="3027" y="277"/>
                    <a:pt x="3027" y="277"/>
                  </a:cubicBezTo>
                  <a:cubicBezTo>
                    <a:pt x="3035" y="277"/>
                    <a:pt x="3043" y="285"/>
                    <a:pt x="3051" y="292"/>
                  </a:cubicBezTo>
                  <a:cubicBezTo>
                    <a:pt x="3059" y="301"/>
                    <a:pt x="3067" y="308"/>
                    <a:pt x="3067" y="316"/>
                  </a:cubicBezTo>
                  <a:cubicBezTo>
                    <a:pt x="3075" y="316"/>
                    <a:pt x="3075" y="324"/>
                    <a:pt x="3075" y="324"/>
                  </a:cubicBezTo>
                  <a:cubicBezTo>
                    <a:pt x="3083" y="324"/>
                    <a:pt x="3083" y="316"/>
                    <a:pt x="3091" y="316"/>
                  </a:cubicBezTo>
                  <a:cubicBezTo>
                    <a:pt x="3098" y="316"/>
                    <a:pt x="3098" y="316"/>
                    <a:pt x="3098" y="308"/>
                  </a:cubicBezTo>
                  <a:cubicBezTo>
                    <a:pt x="3098" y="292"/>
                    <a:pt x="3114" y="285"/>
                    <a:pt x="3130" y="285"/>
                  </a:cubicBezTo>
                  <a:cubicBezTo>
                    <a:pt x="3138" y="285"/>
                    <a:pt x="3138" y="285"/>
                    <a:pt x="3146" y="285"/>
                  </a:cubicBezTo>
                  <a:cubicBezTo>
                    <a:pt x="3146" y="292"/>
                    <a:pt x="3146" y="292"/>
                    <a:pt x="3146" y="292"/>
                  </a:cubicBezTo>
                  <a:cubicBezTo>
                    <a:pt x="3154" y="292"/>
                    <a:pt x="3177" y="301"/>
                    <a:pt x="3186" y="332"/>
                  </a:cubicBezTo>
                  <a:cubicBezTo>
                    <a:pt x="3186" y="348"/>
                    <a:pt x="3186" y="372"/>
                    <a:pt x="3193" y="395"/>
                  </a:cubicBezTo>
                  <a:cubicBezTo>
                    <a:pt x="3193" y="403"/>
                    <a:pt x="3193" y="411"/>
                    <a:pt x="3193" y="427"/>
                  </a:cubicBezTo>
                  <a:cubicBezTo>
                    <a:pt x="3201" y="435"/>
                    <a:pt x="3193" y="443"/>
                    <a:pt x="3193" y="451"/>
                  </a:cubicBezTo>
                  <a:cubicBezTo>
                    <a:pt x="3186" y="459"/>
                    <a:pt x="3177" y="459"/>
                    <a:pt x="3170" y="459"/>
                  </a:cubicBezTo>
                  <a:cubicBezTo>
                    <a:pt x="3162" y="459"/>
                    <a:pt x="3162" y="459"/>
                    <a:pt x="3162" y="459"/>
                  </a:cubicBezTo>
                  <a:cubicBezTo>
                    <a:pt x="3162" y="459"/>
                    <a:pt x="3154" y="459"/>
                    <a:pt x="3154" y="451"/>
                  </a:cubicBezTo>
                  <a:cubicBezTo>
                    <a:pt x="3146" y="451"/>
                    <a:pt x="3146" y="451"/>
                    <a:pt x="3146" y="451"/>
                  </a:cubicBezTo>
                  <a:cubicBezTo>
                    <a:pt x="3138" y="451"/>
                    <a:pt x="3138" y="459"/>
                    <a:pt x="3130" y="490"/>
                  </a:cubicBezTo>
                  <a:cubicBezTo>
                    <a:pt x="3130" y="561"/>
                    <a:pt x="3067" y="601"/>
                    <a:pt x="3059" y="601"/>
                  </a:cubicBezTo>
                  <a:cubicBezTo>
                    <a:pt x="3051" y="601"/>
                    <a:pt x="3043" y="601"/>
                    <a:pt x="3027" y="601"/>
                  </a:cubicBezTo>
                  <a:cubicBezTo>
                    <a:pt x="3019" y="601"/>
                    <a:pt x="3004" y="601"/>
                    <a:pt x="2972" y="593"/>
                  </a:cubicBezTo>
                  <a:cubicBezTo>
                    <a:pt x="2933" y="585"/>
                    <a:pt x="2924" y="585"/>
                    <a:pt x="2924" y="577"/>
                  </a:cubicBezTo>
                  <a:cubicBezTo>
                    <a:pt x="2917" y="577"/>
                    <a:pt x="2917" y="577"/>
                    <a:pt x="2909" y="577"/>
                  </a:cubicBezTo>
                  <a:cubicBezTo>
                    <a:pt x="2909" y="569"/>
                    <a:pt x="2901" y="569"/>
                    <a:pt x="2901" y="569"/>
                  </a:cubicBezTo>
                  <a:cubicBezTo>
                    <a:pt x="2901" y="569"/>
                    <a:pt x="2901" y="569"/>
                    <a:pt x="2893" y="577"/>
                  </a:cubicBezTo>
                  <a:cubicBezTo>
                    <a:pt x="2893" y="585"/>
                    <a:pt x="2893" y="593"/>
                    <a:pt x="2877" y="601"/>
                  </a:cubicBezTo>
                  <a:cubicBezTo>
                    <a:pt x="2869" y="609"/>
                    <a:pt x="2861" y="609"/>
                    <a:pt x="2853" y="609"/>
                  </a:cubicBezTo>
                  <a:cubicBezTo>
                    <a:pt x="2846" y="609"/>
                    <a:pt x="2846" y="609"/>
                    <a:pt x="2838" y="609"/>
                  </a:cubicBezTo>
                  <a:lnTo>
                    <a:pt x="2830" y="609"/>
                  </a:lnTo>
                  <a:cubicBezTo>
                    <a:pt x="2822" y="609"/>
                    <a:pt x="2814" y="609"/>
                    <a:pt x="2814" y="609"/>
                  </a:cubicBezTo>
                  <a:lnTo>
                    <a:pt x="2814" y="609"/>
                  </a:lnTo>
                  <a:cubicBezTo>
                    <a:pt x="2814" y="617"/>
                    <a:pt x="2830" y="617"/>
                    <a:pt x="2846" y="625"/>
                  </a:cubicBezTo>
                  <a:cubicBezTo>
                    <a:pt x="2861" y="625"/>
                    <a:pt x="2877" y="632"/>
                    <a:pt x="2893" y="632"/>
                  </a:cubicBezTo>
                  <a:cubicBezTo>
                    <a:pt x="2909" y="640"/>
                    <a:pt x="2917" y="640"/>
                    <a:pt x="2924" y="640"/>
                  </a:cubicBezTo>
                  <a:cubicBezTo>
                    <a:pt x="2940" y="648"/>
                    <a:pt x="2940" y="648"/>
                    <a:pt x="2956" y="656"/>
                  </a:cubicBezTo>
                  <a:cubicBezTo>
                    <a:pt x="2964" y="664"/>
                    <a:pt x="2964" y="664"/>
                    <a:pt x="2964" y="664"/>
                  </a:cubicBezTo>
                  <a:cubicBezTo>
                    <a:pt x="2972" y="664"/>
                    <a:pt x="2972" y="672"/>
                    <a:pt x="2972" y="672"/>
                  </a:cubicBezTo>
                  <a:cubicBezTo>
                    <a:pt x="2972" y="680"/>
                    <a:pt x="2972" y="688"/>
                    <a:pt x="2964" y="696"/>
                  </a:cubicBezTo>
                  <a:cubicBezTo>
                    <a:pt x="2956" y="704"/>
                    <a:pt x="2948" y="712"/>
                    <a:pt x="2940" y="727"/>
                  </a:cubicBezTo>
                  <a:cubicBezTo>
                    <a:pt x="2933" y="735"/>
                    <a:pt x="2933" y="751"/>
                    <a:pt x="2924" y="759"/>
                  </a:cubicBezTo>
                  <a:cubicBezTo>
                    <a:pt x="2924" y="767"/>
                    <a:pt x="2917" y="775"/>
                    <a:pt x="2909" y="798"/>
                  </a:cubicBezTo>
                  <a:cubicBezTo>
                    <a:pt x="2893" y="822"/>
                    <a:pt x="2877" y="822"/>
                    <a:pt x="2861" y="822"/>
                  </a:cubicBezTo>
                  <a:cubicBezTo>
                    <a:pt x="2853" y="822"/>
                    <a:pt x="2853" y="822"/>
                    <a:pt x="2846" y="830"/>
                  </a:cubicBezTo>
                  <a:lnTo>
                    <a:pt x="2846" y="830"/>
                  </a:lnTo>
                  <a:cubicBezTo>
                    <a:pt x="2846" y="830"/>
                    <a:pt x="2846" y="830"/>
                    <a:pt x="2853" y="830"/>
                  </a:cubicBezTo>
                  <a:cubicBezTo>
                    <a:pt x="2861" y="830"/>
                    <a:pt x="2877" y="830"/>
                    <a:pt x="2885" y="822"/>
                  </a:cubicBezTo>
                  <a:cubicBezTo>
                    <a:pt x="2909" y="822"/>
                    <a:pt x="2917" y="814"/>
                    <a:pt x="2924" y="806"/>
                  </a:cubicBezTo>
                  <a:cubicBezTo>
                    <a:pt x="2933" y="806"/>
                    <a:pt x="2940" y="798"/>
                    <a:pt x="2956" y="798"/>
                  </a:cubicBezTo>
                  <a:cubicBezTo>
                    <a:pt x="2972" y="791"/>
                    <a:pt x="2972" y="783"/>
                    <a:pt x="2972" y="759"/>
                  </a:cubicBezTo>
                  <a:cubicBezTo>
                    <a:pt x="2972" y="759"/>
                    <a:pt x="2972" y="743"/>
                    <a:pt x="2972" y="735"/>
                  </a:cubicBezTo>
                  <a:cubicBezTo>
                    <a:pt x="2972" y="735"/>
                    <a:pt x="2972" y="719"/>
                    <a:pt x="2980" y="719"/>
                  </a:cubicBezTo>
                  <a:cubicBezTo>
                    <a:pt x="2996" y="719"/>
                    <a:pt x="3004" y="743"/>
                    <a:pt x="3004" y="759"/>
                  </a:cubicBezTo>
                  <a:cubicBezTo>
                    <a:pt x="3004" y="783"/>
                    <a:pt x="3004" y="783"/>
                    <a:pt x="3019" y="798"/>
                  </a:cubicBezTo>
                  <a:lnTo>
                    <a:pt x="3019" y="798"/>
                  </a:lnTo>
                  <a:cubicBezTo>
                    <a:pt x="3019" y="806"/>
                    <a:pt x="3019" y="806"/>
                    <a:pt x="3019" y="806"/>
                  </a:cubicBezTo>
                  <a:cubicBezTo>
                    <a:pt x="3027" y="806"/>
                    <a:pt x="3027" y="791"/>
                    <a:pt x="3027" y="783"/>
                  </a:cubicBezTo>
                  <a:cubicBezTo>
                    <a:pt x="3035" y="775"/>
                    <a:pt x="3035" y="759"/>
                    <a:pt x="3051" y="751"/>
                  </a:cubicBezTo>
                  <a:cubicBezTo>
                    <a:pt x="3059" y="743"/>
                    <a:pt x="3059" y="743"/>
                    <a:pt x="3067" y="743"/>
                  </a:cubicBezTo>
                  <a:cubicBezTo>
                    <a:pt x="3067" y="751"/>
                    <a:pt x="3067" y="759"/>
                    <a:pt x="3067" y="775"/>
                  </a:cubicBezTo>
                  <a:cubicBezTo>
                    <a:pt x="3059" y="783"/>
                    <a:pt x="3059" y="791"/>
                    <a:pt x="3059" y="798"/>
                  </a:cubicBezTo>
                  <a:cubicBezTo>
                    <a:pt x="3059" y="806"/>
                    <a:pt x="3059" y="806"/>
                    <a:pt x="3059" y="806"/>
                  </a:cubicBezTo>
                  <a:lnTo>
                    <a:pt x="3059" y="806"/>
                  </a:lnTo>
                  <a:cubicBezTo>
                    <a:pt x="3067" y="806"/>
                    <a:pt x="3067" y="798"/>
                    <a:pt x="3075" y="798"/>
                  </a:cubicBezTo>
                  <a:cubicBezTo>
                    <a:pt x="3083" y="791"/>
                    <a:pt x="3091" y="798"/>
                    <a:pt x="3098" y="806"/>
                  </a:cubicBezTo>
                  <a:cubicBezTo>
                    <a:pt x="3098" y="806"/>
                    <a:pt x="3098" y="822"/>
                    <a:pt x="3083" y="830"/>
                  </a:cubicBezTo>
                  <a:cubicBezTo>
                    <a:pt x="3067" y="846"/>
                    <a:pt x="3043" y="893"/>
                    <a:pt x="3027" y="933"/>
                  </a:cubicBezTo>
                  <a:cubicBezTo>
                    <a:pt x="3019" y="965"/>
                    <a:pt x="3011" y="972"/>
                    <a:pt x="3011" y="972"/>
                  </a:cubicBezTo>
                  <a:cubicBezTo>
                    <a:pt x="3004" y="972"/>
                    <a:pt x="3004" y="965"/>
                    <a:pt x="3004" y="965"/>
                  </a:cubicBezTo>
                  <a:cubicBezTo>
                    <a:pt x="3004" y="965"/>
                    <a:pt x="3004" y="956"/>
                    <a:pt x="2996" y="956"/>
                  </a:cubicBezTo>
                  <a:cubicBezTo>
                    <a:pt x="2996" y="949"/>
                    <a:pt x="2996" y="941"/>
                    <a:pt x="2996" y="933"/>
                  </a:cubicBezTo>
                  <a:cubicBezTo>
                    <a:pt x="2996" y="925"/>
                    <a:pt x="2996" y="917"/>
                    <a:pt x="2988" y="909"/>
                  </a:cubicBezTo>
                  <a:cubicBezTo>
                    <a:pt x="2980" y="909"/>
                    <a:pt x="2980" y="909"/>
                    <a:pt x="2980" y="909"/>
                  </a:cubicBezTo>
                  <a:lnTo>
                    <a:pt x="2980" y="909"/>
                  </a:lnTo>
                  <a:cubicBezTo>
                    <a:pt x="2972" y="909"/>
                    <a:pt x="2964" y="917"/>
                    <a:pt x="2948" y="917"/>
                  </a:cubicBezTo>
                  <a:cubicBezTo>
                    <a:pt x="2933" y="917"/>
                    <a:pt x="2924" y="917"/>
                    <a:pt x="2924" y="909"/>
                  </a:cubicBezTo>
                  <a:lnTo>
                    <a:pt x="2924" y="909"/>
                  </a:lnTo>
                  <a:cubicBezTo>
                    <a:pt x="2917" y="909"/>
                    <a:pt x="2917" y="909"/>
                    <a:pt x="2917" y="909"/>
                  </a:cubicBezTo>
                  <a:cubicBezTo>
                    <a:pt x="2917" y="917"/>
                    <a:pt x="2917" y="925"/>
                    <a:pt x="2917" y="933"/>
                  </a:cubicBezTo>
                  <a:cubicBezTo>
                    <a:pt x="2917" y="941"/>
                    <a:pt x="2924" y="949"/>
                    <a:pt x="2909" y="956"/>
                  </a:cubicBezTo>
                  <a:cubicBezTo>
                    <a:pt x="2909" y="965"/>
                    <a:pt x="2885" y="965"/>
                    <a:pt x="2869" y="972"/>
                  </a:cubicBezTo>
                  <a:cubicBezTo>
                    <a:pt x="2853" y="980"/>
                    <a:pt x="2846" y="980"/>
                    <a:pt x="2838" y="988"/>
                  </a:cubicBezTo>
                  <a:cubicBezTo>
                    <a:pt x="2830" y="988"/>
                    <a:pt x="2830" y="988"/>
                    <a:pt x="2822" y="988"/>
                  </a:cubicBezTo>
                  <a:cubicBezTo>
                    <a:pt x="2806" y="988"/>
                    <a:pt x="2790" y="980"/>
                    <a:pt x="2782" y="972"/>
                  </a:cubicBezTo>
                  <a:lnTo>
                    <a:pt x="2774" y="972"/>
                  </a:lnTo>
                  <a:cubicBezTo>
                    <a:pt x="2774" y="972"/>
                    <a:pt x="2766" y="980"/>
                    <a:pt x="2758" y="1004"/>
                  </a:cubicBezTo>
                  <a:cubicBezTo>
                    <a:pt x="2758" y="1020"/>
                    <a:pt x="2743" y="1036"/>
                    <a:pt x="2735" y="1051"/>
                  </a:cubicBezTo>
                  <a:cubicBezTo>
                    <a:pt x="2735" y="1051"/>
                    <a:pt x="2735" y="1059"/>
                    <a:pt x="2727" y="1059"/>
                  </a:cubicBezTo>
                  <a:cubicBezTo>
                    <a:pt x="2727" y="1059"/>
                    <a:pt x="2727" y="1067"/>
                    <a:pt x="2719" y="1067"/>
                  </a:cubicBezTo>
                  <a:cubicBezTo>
                    <a:pt x="2711" y="1067"/>
                    <a:pt x="2695" y="1051"/>
                    <a:pt x="2687" y="1036"/>
                  </a:cubicBezTo>
                  <a:cubicBezTo>
                    <a:pt x="2680" y="1036"/>
                    <a:pt x="2680" y="1028"/>
                    <a:pt x="2687" y="1020"/>
                  </a:cubicBezTo>
                  <a:cubicBezTo>
                    <a:pt x="2680" y="1020"/>
                    <a:pt x="2680" y="1020"/>
                    <a:pt x="2680" y="1020"/>
                  </a:cubicBezTo>
                  <a:cubicBezTo>
                    <a:pt x="2680" y="1028"/>
                    <a:pt x="2680" y="1043"/>
                    <a:pt x="2687" y="1059"/>
                  </a:cubicBezTo>
                  <a:cubicBezTo>
                    <a:pt x="2687" y="1059"/>
                    <a:pt x="2687" y="1059"/>
                    <a:pt x="2695" y="1067"/>
                  </a:cubicBezTo>
                  <a:cubicBezTo>
                    <a:pt x="2695" y="1075"/>
                    <a:pt x="2703" y="1075"/>
                    <a:pt x="2703" y="1083"/>
                  </a:cubicBezTo>
                  <a:cubicBezTo>
                    <a:pt x="2703" y="1091"/>
                    <a:pt x="2695" y="1099"/>
                    <a:pt x="2687" y="1107"/>
                  </a:cubicBezTo>
                  <a:cubicBezTo>
                    <a:pt x="2656" y="1123"/>
                    <a:pt x="2529" y="1296"/>
                    <a:pt x="2521" y="1368"/>
                  </a:cubicBezTo>
                  <a:cubicBezTo>
                    <a:pt x="2521" y="1431"/>
                    <a:pt x="2498" y="1431"/>
                    <a:pt x="2458" y="1431"/>
                  </a:cubicBezTo>
                  <a:cubicBezTo>
                    <a:pt x="2450" y="1431"/>
                    <a:pt x="2442" y="1431"/>
                    <a:pt x="2427" y="1431"/>
                  </a:cubicBezTo>
                  <a:cubicBezTo>
                    <a:pt x="2395" y="1439"/>
                    <a:pt x="2387" y="1439"/>
                    <a:pt x="2371" y="1447"/>
                  </a:cubicBezTo>
                  <a:cubicBezTo>
                    <a:pt x="2363" y="1447"/>
                    <a:pt x="2347" y="1455"/>
                    <a:pt x="2332" y="1455"/>
                  </a:cubicBezTo>
                  <a:cubicBezTo>
                    <a:pt x="2316" y="1462"/>
                    <a:pt x="2308" y="1471"/>
                    <a:pt x="2300" y="1471"/>
                  </a:cubicBezTo>
                  <a:lnTo>
                    <a:pt x="2300" y="1478"/>
                  </a:lnTo>
                  <a:close/>
                  <a:moveTo>
                    <a:pt x="1810" y="1099"/>
                  </a:moveTo>
                  <a:lnTo>
                    <a:pt x="1810" y="1099"/>
                  </a:lnTo>
                  <a:lnTo>
                    <a:pt x="1810" y="1099"/>
                  </a:lnTo>
                  <a:cubicBezTo>
                    <a:pt x="2300" y="1462"/>
                    <a:pt x="2300" y="1462"/>
                    <a:pt x="2300" y="1462"/>
                  </a:cubicBezTo>
                  <a:cubicBezTo>
                    <a:pt x="2308" y="1462"/>
                    <a:pt x="2316" y="1455"/>
                    <a:pt x="2332" y="1455"/>
                  </a:cubicBezTo>
                  <a:cubicBezTo>
                    <a:pt x="2347" y="1447"/>
                    <a:pt x="2355" y="1447"/>
                    <a:pt x="2363" y="1439"/>
                  </a:cubicBezTo>
                  <a:cubicBezTo>
                    <a:pt x="2387" y="1431"/>
                    <a:pt x="2387" y="1431"/>
                    <a:pt x="2427" y="1423"/>
                  </a:cubicBezTo>
                  <a:cubicBezTo>
                    <a:pt x="2442" y="1423"/>
                    <a:pt x="2450" y="1423"/>
                    <a:pt x="2458" y="1423"/>
                  </a:cubicBezTo>
                  <a:cubicBezTo>
                    <a:pt x="2498" y="1423"/>
                    <a:pt x="2513" y="1423"/>
                    <a:pt x="2521" y="1368"/>
                  </a:cubicBezTo>
                  <a:cubicBezTo>
                    <a:pt x="2521" y="1296"/>
                    <a:pt x="2648" y="1115"/>
                    <a:pt x="2680" y="1099"/>
                  </a:cubicBezTo>
                  <a:cubicBezTo>
                    <a:pt x="2687" y="1091"/>
                    <a:pt x="2695" y="1091"/>
                    <a:pt x="2695" y="1083"/>
                  </a:cubicBezTo>
                  <a:cubicBezTo>
                    <a:pt x="2695" y="1083"/>
                    <a:pt x="2687" y="1075"/>
                    <a:pt x="2687" y="1067"/>
                  </a:cubicBezTo>
                  <a:cubicBezTo>
                    <a:pt x="2687" y="1067"/>
                    <a:pt x="2680" y="1067"/>
                    <a:pt x="2680" y="1059"/>
                  </a:cubicBezTo>
                  <a:cubicBezTo>
                    <a:pt x="2671" y="1051"/>
                    <a:pt x="2671" y="1028"/>
                    <a:pt x="2680" y="1020"/>
                  </a:cubicBezTo>
                  <a:lnTo>
                    <a:pt x="2680" y="1012"/>
                  </a:lnTo>
                  <a:cubicBezTo>
                    <a:pt x="2687" y="1012"/>
                    <a:pt x="2687" y="1012"/>
                    <a:pt x="2687" y="1012"/>
                  </a:cubicBezTo>
                  <a:cubicBezTo>
                    <a:pt x="2695" y="1020"/>
                    <a:pt x="2687" y="1020"/>
                    <a:pt x="2687" y="1020"/>
                  </a:cubicBezTo>
                  <a:cubicBezTo>
                    <a:pt x="2687" y="1028"/>
                    <a:pt x="2687" y="1028"/>
                    <a:pt x="2695" y="1036"/>
                  </a:cubicBezTo>
                  <a:cubicBezTo>
                    <a:pt x="2703" y="1043"/>
                    <a:pt x="2711" y="1059"/>
                    <a:pt x="2719" y="1059"/>
                  </a:cubicBezTo>
                  <a:lnTo>
                    <a:pt x="2727" y="1059"/>
                  </a:lnTo>
                  <a:cubicBezTo>
                    <a:pt x="2727" y="1051"/>
                    <a:pt x="2727" y="1051"/>
                    <a:pt x="2735" y="1043"/>
                  </a:cubicBezTo>
                  <a:cubicBezTo>
                    <a:pt x="2735" y="1036"/>
                    <a:pt x="2751" y="1020"/>
                    <a:pt x="2751" y="1004"/>
                  </a:cubicBezTo>
                  <a:cubicBezTo>
                    <a:pt x="2758" y="980"/>
                    <a:pt x="2766" y="965"/>
                    <a:pt x="2774" y="965"/>
                  </a:cubicBezTo>
                  <a:cubicBezTo>
                    <a:pt x="2782" y="965"/>
                    <a:pt x="2782" y="965"/>
                    <a:pt x="2782" y="972"/>
                  </a:cubicBezTo>
                  <a:cubicBezTo>
                    <a:pt x="2790" y="980"/>
                    <a:pt x="2806" y="980"/>
                    <a:pt x="2822" y="980"/>
                  </a:cubicBezTo>
                  <a:cubicBezTo>
                    <a:pt x="2830" y="980"/>
                    <a:pt x="2830" y="980"/>
                    <a:pt x="2830" y="980"/>
                  </a:cubicBezTo>
                  <a:cubicBezTo>
                    <a:pt x="2838" y="972"/>
                    <a:pt x="2853" y="972"/>
                    <a:pt x="2869" y="965"/>
                  </a:cubicBezTo>
                  <a:cubicBezTo>
                    <a:pt x="2885" y="965"/>
                    <a:pt x="2901" y="956"/>
                    <a:pt x="2909" y="949"/>
                  </a:cubicBezTo>
                  <a:cubicBezTo>
                    <a:pt x="2917" y="949"/>
                    <a:pt x="2909" y="941"/>
                    <a:pt x="2909" y="933"/>
                  </a:cubicBezTo>
                  <a:cubicBezTo>
                    <a:pt x="2909" y="925"/>
                    <a:pt x="2909" y="917"/>
                    <a:pt x="2917" y="909"/>
                  </a:cubicBezTo>
                  <a:cubicBezTo>
                    <a:pt x="2917" y="909"/>
                    <a:pt x="2917" y="901"/>
                    <a:pt x="2924" y="901"/>
                  </a:cubicBezTo>
                  <a:cubicBezTo>
                    <a:pt x="2924" y="901"/>
                    <a:pt x="2924" y="901"/>
                    <a:pt x="2924" y="909"/>
                  </a:cubicBezTo>
                  <a:cubicBezTo>
                    <a:pt x="2933" y="909"/>
                    <a:pt x="2933" y="909"/>
                    <a:pt x="2948" y="909"/>
                  </a:cubicBezTo>
                  <a:cubicBezTo>
                    <a:pt x="2964" y="909"/>
                    <a:pt x="2972" y="909"/>
                    <a:pt x="2972" y="901"/>
                  </a:cubicBezTo>
                  <a:cubicBezTo>
                    <a:pt x="2980" y="901"/>
                    <a:pt x="2980" y="901"/>
                    <a:pt x="2980" y="901"/>
                  </a:cubicBezTo>
                  <a:cubicBezTo>
                    <a:pt x="2988" y="901"/>
                    <a:pt x="2988" y="901"/>
                    <a:pt x="2996" y="909"/>
                  </a:cubicBezTo>
                  <a:cubicBezTo>
                    <a:pt x="3004" y="917"/>
                    <a:pt x="3004" y="925"/>
                    <a:pt x="3004" y="933"/>
                  </a:cubicBezTo>
                  <a:cubicBezTo>
                    <a:pt x="3004" y="941"/>
                    <a:pt x="3004" y="949"/>
                    <a:pt x="3004" y="956"/>
                  </a:cubicBezTo>
                  <a:cubicBezTo>
                    <a:pt x="3004" y="956"/>
                    <a:pt x="3011" y="956"/>
                    <a:pt x="3011" y="965"/>
                  </a:cubicBezTo>
                  <a:cubicBezTo>
                    <a:pt x="3011" y="956"/>
                    <a:pt x="3019" y="941"/>
                    <a:pt x="3019" y="933"/>
                  </a:cubicBezTo>
                  <a:cubicBezTo>
                    <a:pt x="3035" y="885"/>
                    <a:pt x="3067" y="838"/>
                    <a:pt x="3083" y="822"/>
                  </a:cubicBezTo>
                  <a:cubicBezTo>
                    <a:pt x="3091" y="814"/>
                    <a:pt x="3091" y="806"/>
                    <a:pt x="3091" y="806"/>
                  </a:cubicBezTo>
                  <a:cubicBezTo>
                    <a:pt x="3091" y="806"/>
                    <a:pt x="3083" y="798"/>
                    <a:pt x="3075" y="806"/>
                  </a:cubicBezTo>
                  <a:lnTo>
                    <a:pt x="3067" y="814"/>
                  </a:lnTo>
                  <a:lnTo>
                    <a:pt x="3059" y="822"/>
                  </a:lnTo>
                  <a:cubicBezTo>
                    <a:pt x="3059" y="822"/>
                    <a:pt x="3059" y="814"/>
                    <a:pt x="3051" y="814"/>
                  </a:cubicBezTo>
                  <a:cubicBezTo>
                    <a:pt x="3051" y="814"/>
                    <a:pt x="3051" y="806"/>
                    <a:pt x="3051" y="798"/>
                  </a:cubicBezTo>
                  <a:cubicBezTo>
                    <a:pt x="3051" y="791"/>
                    <a:pt x="3051" y="783"/>
                    <a:pt x="3059" y="775"/>
                  </a:cubicBezTo>
                  <a:cubicBezTo>
                    <a:pt x="3059" y="767"/>
                    <a:pt x="3059" y="751"/>
                    <a:pt x="3059" y="751"/>
                  </a:cubicBezTo>
                  <a:cubicBezTo>
                    <a:pt x="3059" y="751"/>
                    <a:pt x="3059" y="751"/>
                    <a:pt x="3051" y="751"/>
                  </a:cubicBezTo>
                  <a:cubicBezTo>
                    <a:pt x="3043" y="759"/>
                    <a:pt x="3043" y="775"/>
                    <a:pt x="3035" y="791"/>
                  </a:cubicBezTo>
                  <a:cubicBezTo>
                    <a:pt x="3035" y="798"/>
                    <a:pt x="3027" y="806"/>
                    <a:pt x="3019" y="806"/>
                  </a:cubicBezTo>
                  <a:cubicBezTo>
                    <a:pt x="3019" y="806"/>
                    <a:pt x="3019" y="806"/>
                    <a:pt x="3011" y="806"/>
                  </a:cubicBezTo>
                  <a:cubicBezTo>
                    <a:pt x="3011" y="798"/>
                    <a:pt x="3011" y="798"/>
                    <a:pt x="3011" y="798"/>
                  </a:cubicBezTo>
                  <a:cubicBezTo>
                    <a:pt x="2996" y="783"/>
                    <a:pt x="2996" y="783"/>
                    <a:pt x="2996" y="759"/>
                  </a:cubicBezTo>
                  <a:cubicBezTo>
                    <a:pt x="2996" y="743"/>
                    <a:pt x="2988" y="727"/>
                    <a:pt x="2980" y="727"/>
                  </a:cubicBezTo>
                  <a:cubicBezTo>
                    <a:pt x="2980" y="727"/>
                    <a:pt x="2980" y="727"/>
                    <a:pt x="2980" y="735"/>
                  </a:cubicBezTo>
                  <a:cubicBezTo>
                    <a:pt x="2980" y="751"/>
                    <a:pt x="2980" y="759"/>
                    <a:pt x="2980" y="759"/>
                  </a:cubicBezTo>
                  <a:cubicBezTo>
                    <a:pt x="2980" y="783"/>
                    <a:pt x="2980" y="798"/>
                    <a:pt x="2956" y="806"/>
                  </a:cubicBezTo>
                  <a:cubicBezTo>
                    <a:pt x="2948" y="806"/>
                    <a:pt x="2940" y="814"/>
                    <a:pt x="2933" y="814"/>
                  </a:cubicBezTo>
                  <a:cubicBezTo>
                    <a:pt x="2917" y="822"/>
                    <a:pt x="2909" y="830"/>
                    <a:pt x="2893" y="830"/>
                  </a:cubicBezTo>
                  <a:cubicBezTo>
                    <a:pt x="2877" y="830"/>
                    <a:pt x="2861" y="838"/>
                    <a:pt x="2853" y="838"/>
                  </a:cubicBezTo>
                  <a:cubicBezTo>
                    <a:pt x="2838" y="838"/>
                    <a:pt x="2830" y="830"/>
                    <a:pt x="2830" y="830"/>
                  </a:cubicBezTo>
                  <a:cubicBezTo>
                    <a:pt x="2830" y="822"/>
                    <a:pt x="2838" y="822"/>
                    <a:pt x="2838" y="822"/>
                  </a:cubicBezTo>
                  <a:cubicBezTo>
                    <a:pt x="2846" y="814"/>
                    <a:pt x="2853" y="814"/>
                    <a:pt x="2861" y="814"/>
                  </a:cubicBezTo>
                  <a:cubicBezTo>
                    <a:pt x="2877" y="814"/>
                    <a:pt x="2885" y="814"/>
                    <a:pt x="2901" y="791"/>
                  </a:cubicBezTo>
                  <a:cubicBezTo>
                    <a:pt x="2909" y="775"/>
                    <a:pt x="2917" y="767"/>
                    <a:pt x="2917" y="751"/>
                  </a:cubicBezTo>
                  <a:cubicBezTo>
                    <a:pt x="2924" y="743"/>
                    <a:pt x="2924" y="735"/>
                    <a:pt x="2933" y="719"/>
                  </a:cubicBezTo>
                  <a:cubicBezTo>
                    <a:pt x="2940" y="712"/>
                    <a:pt x="2948" y="696"/>
                    <a:pt x="2956" y="696"/>
                  </a:cubicBezTo>
                  <a:cubicBezTo>
                    <a:pt x="2964" y="688"/>
                    <a:pt x="2964" y="680"/>
                    <a:pt x="2964" y="680"/>
                  </a:cubicBezTo>
                  <a:cubicBezTo>
                    <a:pt x="2964" y="672"/>
                    <a:pt x="2964" y="672"/>
                    <a:pt x="2956" y="664"/>
                  </a:cubicBezTo>
                  <a:lnTo>
                    <a:pt x="2956" y="664"/>
                  </a:lnTo>
                  <a:cubicBezTo>
                    <a:pt x="2940" y="656"/>
                    <a:pt x="2940" y="656"/>
                    <a:pt x="2917" y="648"/>
                  </a:cubicBezTo>
                  <a:cubicBezTo>
                    <a:pt x="2917" y="648"/>
                    <a:pt x="2901" y="648"/>
                    <a:pt x="2893" y="640"/>
                  </a:cubicBezTo>
                  <a:cubicBezTo>
                    <a:pt x="2877" y="632"/>
                    <a:pt x="2853" y="632"/>
                    <a:pt x="2838" y="625"/>
                  </a:cubicBezTo>
                  <a:cubicBezTo>
                    <a:pt x="2814" y="625"/>
                    <a:pt x="2806" y="617"/>
                    <a:pt x="2798" y="617"/>
                  </a:cubicBezTo>
                  <a:cubicBezTo>
                    <a:pt x="2798" y="609"/>
                    <a:pt x="2806" y="609"/>
                    <a:pt x="2806" y="609"/>
                  </a:cubicBezTo>
                  <a:cubicBezTo>
                    <a:pt x="2814" y="601"/>
                    <a:pt x="2822" y="601"/>
                    <a:pt x="2830" y="601"/>
                  </a:cubicBezTo>
                  <a:lnTo>
                    <a:pt x="2838" y="601"/>
                  </a:lnTo>
                  <a:cubicBezTo>
                    <a:pt x="2846" y="601"/>
                    <a:pt x="2846" y="601"/>
                    <a:pt x="2853" y="601"/>
                  </a:cubicBezTo>
                  <a:cubicBezTo>
                    <a:pt x="2861" y="601"/>
                    <a:pt x="2869" y="601"/>
                    <a:pt x="2877" y="593"/>
                  </a:cubicBezTo>
                  <a:cubicBezTo>
                    <a:pt x="2885" y="593"/>
                    <a:pt x="2885" y="585"/>
                    <a:pt x="2893" y="577"/>
                  </a:cubicBezTo>
                  <a:cubicBezTo>
                    <a:pt x="2893" y="569"/>
                    <a:pt x="2893" y="561"/>
                    <a:pt x="2917" y="569"/>
                  </a:cubicBezTo>
                  <a:cubicBezTo>
                    <a:pt x="2924" y="569"/>
                    <a:pt x="2924" y="569"/>
                    <a:pt x="2924" y="577"/>
                  </a:cubicBezTo>
                  <a:cubicBezTo>
                    <a:pt x="2933" y="577"/>
                    <a:pt x="2933" y="577"/>
                    <a:pt x="2972" y="585"/>
                  </a:cubicBezTo>
                  <a:cubicBezTo>
                    <a:pt x="3004" y="593"/>
                    <a:pt x="3019" y="593"/>
                    <a:pt x="3027" y="593"/>
                  </a:cubicBezTo>
                  <a:cubicBezTo>
                    <a:pt x="3043" y="593"/>
                    <a:pt x="3051" y="601"/>
                    <a:pt x="3051" y="593"/>
                  </a:cubicBezTo>
                  <a:cubicBezTo>
                    <a:pt x="3067" y="593"/>
                    <a:pt x="3122" y="553"/>
                    <a:pt x="3130" y="490"/>
                  </a:cubicBezTo>
                  <a:cubicBezTo>
                    <a:pt x="3130" y="459"/>
                    <a:pt x="3130" y="443"/>
                    <a:pt x="3146" y="443"/>
                  </a:cubicBezTo>
                  <a:cubicBezTo>
                    <a:pt x="3146" y="443"/>
                    <a:pt x="3146" y="443"/>
                    <a:pt x="3154" y="451"/>
                  </a:cubicBezTo>
                  <a:lnTo>
                    <a:pt x="3162" y="451"/>
                  </a:lnTo>
                  <a:cubicBezTo>
                    <a:pt x="3170" y="451"/>
                    <a:pt x="3170" y="451"/>
                    <a:pt x="3170" y="451"/>
                  </a:cubicBezTo>
                  <a:cubicBezTo>
                    <a:pt x="3177" y="451"/>
                    <a:pt x="3186" y="451"/>
                    <a:pt x="3186" y="443"/>
                  </a:cubicBezTo>
                  <a:cubicBezTo>
                    <a:pt x="3193" y="443"/>
                    <a:pt x="3193" y="435"/>
                    <a:pt x="3186" y="427"/>
                  </a:cubicBezTo>
                  <a:cubicBezTo>
                    <a:pt x="3186" y="419"/>
                    <a:pt x="3186" y="403"/>
                    <a:pt x="3186" y="395"/>
                  </a:cubicBezTo>
                  <a:cubicBezTo>
                    <a:pt x="3177" y="372"/>
                    <a:pt x="3177" y="356"/>
                    <a:pt x="3177" y="332"/>
                  </a:cubicBezTo>
                  <a:cubicBezTo>
                    <a:pt x="3177" y="308"/>
                    <a:pt x="3154" y="301"/>
                    <a:pt x="3146" y="301"/>
                  </a:cubicBezTo>
                  <a:cubicBezTo>
                    <a:pt x="3146" y="292"/>
                    <a:pt x="3146" y="292"/>
                    <a:pt x="3138" y="292"/>
                  </a:cubicBezTo>
                  <a:lnTo>
                    <a:pt x="3130" y="292"/>
                  </a:lnTo>
                  <a:cubicBezTo>
                    <a:pt x="3122" y="292"/>
                    <a:pt x="3106" y="292"/>
                    <a:pt x="3106" y="308"/>
                  </a:cubicBezTo>
                  <a:cubicBezTo>
                    <a:pt x="3106" y="316"/>
                    <a:pt x="3098" y="324"/>
                    <a:pt x="3091" y="324"/>
                  </a:cubicBezTo>
                  <a:cubicBezTo>
                    <a:pt x="3091" y="324"/>
                    <a:pt x="3083" y="324"/>
                    <a:pt x="3083" y="332"/>
                  </a:cubicBezTo>
                  <a:cubicBezTo>
                    <a:pt x="3083" y="332"/>
                    <a:pt x="3083" y="332"/>
                    <a:pt x="3083" y="340"/>
                  </a:cubicBezTo>
                  <a:cubicBezTo>
                    <a:pt x="3098" y="364"/>
                    <a:pt x="3114" y="395"/>
                    <a:pt x="3091" y="419"/>
                  </a:cubicBezTo>
                  <a:cubicBezTo>
                    <a:pt x="3075" y="427"/>
                    <a:pt x="3067" y="435"/>
                    <a:pt x="3059" y="435"/>
                  </a:cubicBezTo>
                  <a:lnTo>
                    <a:pt x="3051" y="427"/>
                  </a:lnTo>
                  <a:cubicBezTo>
                    <a:pt x="3051" y="419"/>
                    <a:pt x="3051" y="411"/>
                    <a:pt x="3051" y="395"/>
                  </a:cubicBezTo>
                  <a:cubicBezTo>
                    <a:pt x="3051" y="372"/>
                    <a:pt x="3059" y="364"/>
                    <a:pt x="3067" y="348"/>
                  </a:cubicBezTo>
                  <a:cubicBezTo>
                    <a:pt x="3075" y="340"/>
                    <a:pt x="3075" y="332"/>
                    <a:pt x="3067" y="316"/>
                  </a:cubicBezTo>
                  <a:cubicBezTo>
                    <a:pt x="3059" y="308"/>
                    <a:pt x="3051" y="308"/>
                    <a:pt x="3051" y="301"/>
                  </a:cubicBezTo>
                  <a:cubicBezTo>
                    <a:pt x="3043" y="292"/>
                    <a:pt x="3035" y="285"/>
                    <a:pt x="3027" y="285"/>
                  </a:cubicBezTo>
                  <a:cubicBezTo>
                    <a:pt x="3027" y="285"/>
                    <a:pt x="3019" y="285"/>
                    <a:pt x="3019" y="292"/>
                  </a:cubicBezTo>
                  <a:cubicBezTo>
                    <a:pt x="3011" y="292"/>
                    <a:pt x="3004" y="301"/>
                    <a:pt x="2996" y="301"/>
                  </a:cubicBezTo>
                  <a:cubicBezTo>
                    <a:pt x="2980" y="308"/>
                    <a:pt x="2964" y="316"/>
                    <a:pt x="2964" y="332"/>
                  </a:cubicBezTo>
                  <a:cubicBezTo>
                    <a:pt x="2964" y="340"/>
                    <a:pt x="2956" y="340"/>
                    <a:pt x="2956" y="340"/>
                  </a:cubicBezTo>
                  <a:cubicBezTo>
                    <a:pt x="2948" y="340"/>
                    <a:pt x="2940" y="332"/>
                    <a:pt x="2924" y="324"/>
                  </a:cubicBezTo>
                  <a:cubicBezTo>
                    <a:pt x="2917" y="324"/>
                    <a:pt x="2909" y="316"/>
                    <a:pt x="2901" y="316"/>
                  </a:cubicBezTo>
                  <a:lnTo>
                    <a:pt x="2901" y="316"/>
                  </a:lnTo>
                  <a:cubicBezTo>
                    <a:pt x="2893" y="340"/>
                    <a:pt x="2869" y="364"/>
                    <a:pt x="2846" y="364"/>
                  </a:cubicBezTo>
                  <a:cubicBezTo>
                    <a:pt x="2838" y="364"/>
                    <a:pt x="2830" y="364"/>
                    <a:pt x="2822" y="356"/>
                  </a:cubicBezTo>
                  <a:cubicBezTo>
                    <a:pt x="2790" y="340"/>
                    <a:pt x="2766" y="316"/>
                    <a:pt x="2758" y="292"/>
                  </a:cubicBezTo>
                  <a:lnTo>
                    <a:pt x="2758" y="285"/>
                  </a:lnTo>
                  <a:lnTo>
                    <a:pt x="2758" y="285"/>
                  </a:lnTo>
                  <a:cubicBezTo>
                    <a:pt x="2766" y="285"/>
                    <a:pt x="2766" y="285"/>
                    <a:pt x="2766" y="285"/>
                  </a:cubicBezTo>
                  <a:lnTo>
                    <a:pt x="2766" y="285"/>
                  </a:lnTo>
                  <a:cubicBezTo>
                    <a:pt x="2774" y="292"/>
                    <a:pt x="2782" y="301"/>
                    <a:pt x="2798" y="301"/>
                  </a:cubicBezTo>
                  <a:cubicBezTo>
                    <a:pt x="2806" y="308"/>
                    <a:pt x="2814" y="308"/>
                    <a:pt x="2822" y="308"/>
                  </a:cubicBezTo>
                  <a:cubicBezTo>
                    <a:pt x="2830" y="316"/>
                    <a:pt x="2830" y="316"/>
                    <a:pt x="2846" y="308"/>
                  </a:cubicBezTo>
                  <a:cubicBezTo>
                    <a:pt x="2853" y="308"/>
                    <a:pt x="2861" y="308"/>
                    <a:pt x="2869" y="301"/>
                  </a:cubicBezTo>
                  <a:cubicBezTo>
                    <a:pt x="2885" y="301"/>
                    <a:pt x="2901" y="292"/>
                    <a:pt x="2909" y="277"/>
                  </a:cubicBezTo>
                  <a:cubicBezTo>
                    <a:pt x="2924" y="245"/>
                    <a:pt x="2940" y="237"/>
                    <a:pt x="2972" y="237"/>
                  </a:cubicBezTo>
                  <a:cubicBezTo>
                    <a:pt x="2996" y="229"/>
                    <a:pt x="3011" y="221"/>
                    <a:pt x="3019" y="214"/>
                  </a:cubicBezTo>
                  <a:cubicBezTo>
                    <a:pt x="3019" y="206"/>
                    <a:pt x="3011" y="206"/>
                    <a:pt x="3011" y="198"/>
                  </a:cubicBezTo>
                  <a:cubicBezTo>
                    <a:pt x="2996" y="190"/>
                    <a:pt x="2988" y="174"/>
                    <a:pt x="2988" y="166"/>
                  </a:cubicBezTo>
                  <a:cubicBezTo>
                    <a:pt x="2988" y="158"/>
                    <a:pt x="2996" y="158"/>
                    <a:pt x="3011" y="166"/>
                  </a:cubicBezTo>
                  <a:cubicBezTo>
                    <a:pt x="3019" y="166"/>
                    <a:pt x="3027" y="174"/>
                    <a:pt x="3027" y="174"/>
                  </a:cubicBezTo>
                  <a:cubicBezTo>
                    <a:pt x="3043" y="182"/>
                    <a:pt x="3059" y="190"/>
                    <a:pt x="3067" y="190"/>
                  </a:cubicBezTo>
                  <a:cubicBezTo>
                    <a:pt x="3075" y="190"/>
                    <a:pt x="3075" y="190"/>
                    <a:pt x="3075" y="190"/>
                  </a:cubicBezTo>
                  <a:cubicBezTo>
                    <a:pt x="3083" y="190"/>
                    <a:pt x="3091" y="190"/>
                    <a:pt x="3098" y="198"/>
                  </a:cubicBezTo>
                  <a:cubicBezTo>
                    <a:pt x="3098" y="198"/>
                    <a:pt x="3098" y="198"/>
                    <a:pt x="3106" y="198"/>
                  </a:cubicBezTo>
                  <a:cubicBezTo>
                    <a:pt x="3106" y="206"/>
                    <a:pt x="3114" y="206"/>
                    <a:pt x="3122" y="206"/>
                  </a:cubicBezTo>
                  <a:cubicBezTo>
                    <a:pt x="3122" y="206"/>
                    <a:pt x="3114" y="206"/>
                    <a:pt x="3114" y="198"/>
                  </a:cubicBezTo>
                  <a:cubicBezTo>
                    <a:pt x="3098" y="182"/>
                    <a:pt x="3091" y="166"/>
                    <a:pt x="3083" y="150"/>
                  </a:cubicBezTo>
                  <a:cubicBezTo>
                    <a:pt x="3075" y="134"/>
                    <a:pt x="3075" y="119"/>
                    <a:pt x="3067" y="111"/>
                  </a:cubicBezTo>
                  <a:cubicBezTo>
                    <a:pt x="3059" y="103"/>
                    <a:pt x="3051" y="103"/>
                    <a:pt x="3043" y="95"/>
                  </a:cubicBezTo>
                  <a:cubicBezTo>
                    <a:pt x="3027" y="87"/>
                    <a:pt x="3019" y="79"/>
                    <a:pt x="3011" y="63"/>
                  </a:cubicBezTo>
                  <a:cubicBezTo>
                    <a:pt x="3004" y="39"/>
                    <a:pt x="3004" y="24"/>
                    <a:pt x="3004" y="24"/>
                  </a:cubicBezTo>
                  <a:cubicBezTo>
                    <a:pt x="2719" y="87"/>
                    <a:pt x="1818" y="292"/>
                    <a:pt x="1011" y="403"/>
                  </a:cubicBezTo>
                  <a:cubicBezTo>
                    <a:pt x="1011" y="403"/>
                    <a:pt x="964" y="411"/>
                    <a:pt x="932" y="411"/>
                  </a:cubicBezTo>
                  <a:cubicBezTo>
                    <a:pt x="924" y="411"/>
                    <a:pt x="917" y="411"/>
                    <a:pt x="917" y="411"/>
                  </a:cubicBezTo>
                  <a:cubicBezTo>
                    <a:pt x="909" y="403"/>
                    <a:pt x="901" y="403"/>
                    <a:pt x="893" y="403"/>
                  </a:cubicBezTo>
                  <a:cubicBezTo>
                    <a:pt x="901" y="443"/>
                    <a:pt x="901" y="490"/>
                    <a:pt x="885" y="514"/>
                  </a:cubicBezTo>
                  <a:cubicBezTo>
                    <a:pt x="877" y="538"/>
                    <a:pt x="861" y="545"/>
                    <a:pt x="853" y="545"/>
                  </a:cubicBezTo>
                  <a:cubicBezTo>
                    <a:pt x="845" y="553"/>
                    <a:pt x="837" y="553"/>
                    <a:pt x="830" y="577"/>
                  </a:cubicBezTo>
                  <a:cubicBezTo>
                    <a:pt x="822" y="617"/>
                    <a:pt x="782" y="672"/>
                    <a:pt x="766" y="672"/>
                  </a:cubicBezTo>
                  <a:lnTo>
                    <a:pt x="758" y="672"/>
                  </a:lnTo>
                  <a:cubicBezTo>
                    <a:pt x="758" y="656"/>
                    <a:pt x="735" y="632"/>
                    <a:pt x="711" y="632"/>
                  </a:cubicBezTo>
                  <a:cubicBezTo>
                    <a:pt x="695" y="632"/>
                    <a:pt x="687" y="640"/>
                    <a:pt x="679" y="648"/>
                  </a:cubicBezTo>
                  <a:cubicBezTo>
                    <a:pt x="656" y="672"/>
                    <a:pt x="656" y="688"/>
                    <a:pt x="656" y="712"/>
                  </a:cubicBezTo>
                  <a:cubicBezTo>
                    <a:pt x="648" y="735"/>
                    <a:pt x="648" y="751"/>
                    <a:pt x="616" y="759"/>
                  </a:cubicBezTo>
                  <a:cubicBezTo>
                    <a:pt x="584" y="759"/>
                    <a:pt x="577" y="743"/>
                    <a:pt x="577" y="727"/>
                  </a:cubicBezTo>
                  <a:cubicBezTo>
                    <a:pt x="569" y="719"/>
                    <a:pt x="569" y="719"/>
                    <a:pt x="561" y="719"/>
                  </a:cubicBezTo>
                  <a:lnTo>
                    <a:pt x="553" y="719"/>
                  </a:lnTo>
                  <a:lnTo>
                    <a:pt x="553" y="727"/>
                  </a:lnTo>
                  <a:cubicBezTo>
                    <a:pt x="553" y="735"/>
                    <a:pt x="553" y="751"/>
                    <a:pt x="545" y="759"/>
                  </a:cubicBezTo>
                  <a:cubicBezTo>
                    <a:pt x="537" y="775"/>
                    <a:pt x="521" y="775"/>
                    <a:pt x="505" y="783"/>
                  </a:cubicBezTo>
                  <a:cubicBezTo>
                    <a:pt x="490" y="783"/>
                    <a:pt x="482" y="783"/>
                    <a:pt x="482" y="798"/>
                  </a:cubicBezTo>
                  <a:cubicBezTo>
                    <a:pt x="482" y="838"/>
                    <a:pt x="466" y="870"/>
                    <a:pt x="434" y="870"/>
                  </a:cubicBezTo>
                  <a:cubicBezTo>
                    <a:pt x="403" y="870"/>
                    <a:pt x="355" y="933"/>
                    <a:pt x="316" y="972"/>
                  </a:cubicBezTo>
                  <a:cubicBezTo>
                    <a:pt x="308" y="980"/>
                    <a:pt x="300" y="988"/>
                    <a:pt x="292" y="996"/>
                  </a:cubicBezTo>
                  <a:cubicBezTo>
                    <a:pt x="284" y="1004"/>
                    <a:pt x="276" y="1012"/>
                    <a:pt x="260" y="1012"/>
                  </a:cubicBezTo>
                  <a:cubicBezTo>
                    <a:pt x="260" y="1012"/>
                    <a:pt x="253" y="1004"/>
                    <a:pt x="245" y="1004"/>
                  </a:cubicBezTo>
                  <a:cubicBezTo>
                    <a:pt x="237" y="1004"/>
                    <a:pt x="229" y="1004"/>
                    <a:pt x="221" y="1004"/>
                  </a:cubicBezTo>
                  <a:cubicBezTo>
                    <a:pt x="205" y="1004"/>
                    <a:pt x="189" y="1012"/>
                    <a:pt x="173" y="1020"/>
                  </a:cubicBezTo>
                  <a:cubicBezTo>
                    <a:pt x="142" y="1043"/>
                    <a:pt x="126" y="1051"/>
                    <a:pt x="110" y="1051"/>
                  </a:cubicBezTo>
                  <a:cubicBezTo>
                    <a:pt x="94" y="1051"/>
                    <a:pt x="94" y="1051"/>
                    <a:pt x="94" y="1067"/>
                  </a:cubicBezTo>
                  <a:cubicBezTo>
                    <a:pt x="102" y="1075"/>
                    <a:pt x="102" y="1083"/>
                    <a:pt x="102" y="1083"/>
                  </a:cubicBezTo>
                  <a:cubicBezTo>
                    <a:pt x="110" y="1115"/>
                    <a:pt x="110" y="1138"/>
                    <a:pt x="94" y="1154"/>
                  </a:cubicBezTo>
                  <a:cubicBezTo>
                    <a:pt x="87" y="1162"/>
                    <a:pt x="63" y="1170"/>
                    <a:pt x="47" y="1170"/>
                  </a:cubicBezTo>
                  <a:cubicBezTo>
                    <a:pt x="23" y="1170"/>
                    <a:pt x="7" y="1178"/>
                    <a:pt x="7" y="1186"/>
                  </a:cubicBezTo>
                  <a:cubicBezTo>
                    <a:pt x="7" y="1194"/>
                    <a:pt x="7" y="1209"/>
                    <a:pt x="7" y="1233"/>
                  </a:cubicBezTo>
                  <a:cubicBezTo>
                    <a:pt x="7" y="1249"/>
                    <a:pt x="7" y="1273"/>
                    <a:pt x="7" y="1289"/>
                  </a:cubicBezTo>
                  <a:cubicBezTo>
                    <a:pt x="126" y="1273"/>
                    <a:pt x="126" y="1273"/>
                    <a:pt x="126" y="1273"/>
                  </a:cubicBezTo>
                  <a:cubicBezTo>
                    <a:pt x="308" y="1257"/>
                    <a:pt x="426" y="1241"/>
                    <a:pt x="450" y="1241"/>
                  </a:cubicBezTo>
                  <a:cubicBezTo>
                    <a:pt x="505" y="1241"/>
                    <a:pt x="529" y="1225"/>
                    <a:pt x="553" y="1202"/>
                  </a:cubicBezTo>
                  <a:cubicBezTo>
                    <a:pt x="561" y="1194"/>
                    <a:pt x="569" y="1186"/>
                    <a:pt x="584" y="1178"/>
                  </a:cubicBezTo>
                  <a:cubicBezTo>
                    <a:pt x="632" y="1154"/>
                    <a:pt x="774" y="1083"/>
                    <a:pt x="814" y="1075"/>
                  </a:cubicBezTo>
                  <a:cubicBezTo>
                    <a:pt x="837" y="1067"/>
                    <a:pt x="1130" y="1028"/>
                    <a:pt x="1209" y="1028"/>
                  </a:cubicBezTo>
                  <a:cubicBezTo>
                    <a:pt x="1225" y="1028"/>
                    <a:pt x="1233" y="1028"/>
                    <a:pt x="1233" y="1036"/>
                  </a:cubicBezTo>
                  <a:cubicBezTo>
                    <a:pt x="1233" y="1043"/>
                    <a:pt x="1233" y="1043"/>
                    <a:pt x="1233" y="1051"/>
                  </a:cubicBezTo>
                  <a:lnTo>
                    <a:pt x="1233" y="1059"/>
                  </a:lnTo>
                  <a:cubicBezTo>
                    <a:pt x="1233" y="1059"/>
                    <a:pt x="1241" y="1059"/>
                    <a:pt x="1257" y="1067"/>
                  </a:cubicBezTo>
                  <a:cubicBezTo>
                    <a:pt x="1264" y="1067"/>
                    <a:pt x="1272" y="1067"/>
                    <a:pt x="1280" y="1067"/>
                  </a:cubicBezTo>
                  <a:cubicBezTo>
                    <a:pt x="1288" y="1067"/>
                    <a:pt x="1288" y="1067"/>
                    <a:pt x="1296" y="1067"/>
                  </a:cubicBezTo>
                  <a:cubicBezTo>
                    <a:pt x="1312" y="1067"/>
                    <a:pt x="1320" y="1067"/>
                    <a:pt x="1328" y="1075"/>
                  </a:cubicBezTo>
                  <a:cubicBezTo>
                    <a:pt x="1343" y="1091"/>
                    <a:pt x="1367" y="1154"/>
                    <a:pt x="1367" y="1170"/>
                  </a:cubicBezTo>
                  <a:lnTo>
                    <a:pt x="1810" y="1099"/>
                  </a:lnTo>
                  <a:close/>
                  <a:moveTo>
                    <a:pt x="3083" y="340"/>
                  </a:moveTo>
                  <a:lnTo>
                    <a:pt x="3083" y="340"/>
                  </a:lnTo>
                  <a:cubicBezTo>
                    <a:pt x="3075" y="348"/>
                    <a:pt x="3075" y="348"/>
                    <a:pt x="3075" y="356"/>
                  </a:cubicBezTo>
                  <a:cubicBezTo>
                    <a:pt x="3067" y="364"/>
                    <a:pt x="3059" y="372"/>
                    <a:pt x="3059" y="395"/>
                  </a:cubicBezTo>
                  <a:cubicBezTo>
                    <a:pt x="3051" y="411"/>
                    <a:pt x="3059" y="419"/>
                    <a:pt x="3059" y="427"/>
                  </a:cubicBezTo>
                  <a:lnTo>
                    <a:pt x="3059" y="427"/>
                  </a:lnTo>
                  <a:cubicBezTo>
                    <a:pt x="3067" y="427"/>
                    <a:pt x="3083" y="411"/>
                    <a:pt x="3083" y="411"/>
                  </a:cubicBezTo>
                  <a:cubicBezTo>
                    <a:pt x="3106" y="395"/>
                    <a:pt x="3091" y="364"/>
                    <a:pt x="3083" y="340"/>
                  </a:cubicBezTo>
                  <a:close/>
                  <a:moveTo>
                    <a:pt x="3027" y="16"/>
                  </a:moveTo>
                  <a:lnTo>
                    <a:pt x="3027" y="16"/>
                  </a:lnTo>
                  <a:lnTo>
                    <a:pt x="3027" y="16"/>
                  </a:lnTo>
                  <a:cubicBezTo>
                    <a:pt x="3035" y="24"/>
                    <a:pt x="3035" y="24"/>
                    <a:pt x="3043" y="24"/>
                  </a:cubicBezTo>
                  <a:cubicBezTo>
                    <a:pt x="3059" y="32"/>
                    <a:pt x="3067" y="39"/>
                    <a:pt x="3075" y="71"/>
                  </a:cubicBezTo>
                  <a:cubicBezTo>
                    <a:pt x="3083" y="95"/>
                    <a:pt x="3098" y="111"/>
                    <a:pt x="3106" y="119"/>
                  </a:cubicBezTo>
                  <a:cubicBezTo>
                    <a:pt x="3114" y="126"/>
                    <a:pt x="3122" y="134"/>
                    <a:pt x="3122" y="142"/>
                  </a:cubicBezTo>
                  <a:cubicBezTo>
                    <a:pt x="3138" y="166"/>
                    <a:pt x="3146" y="182"/>
                    <a:pt x="3170" y="221"/>
                  </a:cubicBezTo>
                  <a:cubicBezTo>
                    <a:pt x="3193" y="261"/>
                    <a:pt x="3209" y="292"/>
                    <a:pt x="3225" y="308"/>
                  </a:cubicBezTo>
                  <a:cubicBezTo>
                    <a:pt x="3233" y="316"/>
                    <a:pt x="3249" y="316"/>
                    <a:pt x="3249" y="324"/>
                  </a:cubicBezTo>
                  <a:cubicBezTo>
                    <a:pt x="3249" y="316"/>
                    <a:pt x="3249" y="316"/>
                    <a:pt x="3249" y="316"/>
                  </a:cubicBezTo>
                  <a:cubicBezTo>
                    <a:pt x="3225" y="285"/>
                    <a:pt x="3209" y="269"/>
                    <a:pt x="3186" y="237"/>
                  </a:cubicBezTo>
                  <a:cubicBezTo>
                    <a:pt x="3177" y="221"/>
                    <a:pt x="3170" y="206"/>
                    <a:pt x="3162" y="182"/>
                  </a:cubicBezTo>
                  <a:cubicBezTo>
                    <a:pt x="3146" y="158"/>
                    <a:pt x="3130" y="134"/>
                    <a:pt x="3122" y="126"/>
                  </a:cubicBezTo>
                  <a:cubicBezTo>
                    <a:pt x="3114" y="111"/>
                    <a:pt x="3106" y="103"/>
                    <a:pt x="3098" y="87"/>
                  </a:cubicBezTo>
                  <a:cubicBezTo>
                    <a:pt x="3098" y="71"/>
                    <a:pt x="3091" y="48"/>
                    <a:pt x="3075" y="32"/>
                  </a:cubicBezTo>
                  <a:cubicBezTo>
                    <a:pt x="3067" y="16"/>
                    <a:pt x="3067" y="16"/>
                    <a:pt x="3059" y="8"/>
                  </a:cubicBezTo>
                  <a:cubicBezTo>
                    <a:pt x="3051" y="8"/>
                    <a:pt x="3043" y="16"/>
                    <a:pt x="3027" y="1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02" name="Freeform 639"/>
            <p:cNvSpPr>
              <a:spLocks noChangeArrowheads="1"/>
            </p:cNvSpPr>
            <p:nvPr/>
          </p:nvSpPr>
          <p:spPr bwMode="auto">
            <a:xfrm>
              <a:off x="19183220" y="5201203"/>
              <a:ext cx="786244" cy="1043688"/>
            </a:xfrm>
            <a:custGeom>
              <a:avLst/>
              <a:gdLst>
                <a:gd name="T0" fmla="*/ 751 w 1495"/>
                <a:gd name="T1" fmla="*/ 1929 h 1985"/>
                <a:gd name="T2" fmla="*/ 1218 w 1495"/>
                <a:gd name="T3" fmla="*/ 1826 h 1985"/>
                <a:gd name="T4" fmla="*/ 1321 w 1495"/>
                <a:gd name="T5" fmla="*/ 1684 h 1985"/>
                <a:gd name="T6" fmla="*/ 1376 w 1495"/>
                <a:gd name="T7" fmla="*/ 1510 h 1985"/>
                <a:gd name="T8" fmla="*/ 1360 w 1495"/>
                <a:gd name="T9" fmla="*/ 1423 h 1985"/>
                <a:gd name="T10" fmla="*/ 1486 w 1495"/>
                <a:gd name="T11" fmla="*/ 1399 h 1985"/>
                <a:gd name="T12" fmla="*/ 1494 w 1495"/>
                <a:gd name="T13" fmla="*/ 1194 h 1985"/>
                <a:gd name="T14" fmla="*/ 1455 w 1495"/>
                <a:gd name="T15" fmla="*/ 1115 h 1985"/>
                <a:gd name="T16" fmla="*/ 1344 w 1495"/>
                <a:gd name="T17" fmla="*/ 807 h 1985"/>
                <a:gd name="T18" fmla="*/ 1123 w 1495"/>
                <a:gd name="T19" fmla="*/ 807 h 1985"/>
                <a:gd name="T20" fmla="*/ 1099 w 1495"/>
                <a:gd name="T21" fmla="*/ 854 h 1985"/>
                <a:gd name="T22" fmla="*/ 1020 w 1495"/>
                <a:gd name="T23" fmla="*/ 965 h 1985"/>
                <a:gd name="T24" fmla="*/ 933 w 1495"/>
                <a:gd name="T25" fmla="*/ 822 h 1985"/>
                <a:gd name="T26" fmla="*/ 1020 w 1495"/>
                <a:gd name="T27" fmla="*/ 704 h 1985"/>
                <a:gd name="T28" fmla="*/ 1083 w 1495"/>
                <a:gd name="T29" fmla="*/ 609 h 1985"/>
                <a:gd name="T30" fmla="*/ 1075 w 1495"/>
                <a:gd name="T31" fmla="*/ 435 h 1985"/>
                <a:gd name="T32" fmla="*/ 1004 w 1495"/>
                <a:gd name="T33" fmla="*/ 293 h 1985"/>
                <a:gd name="T34" fmla="*/ 996 w 1495"/>
                <a:gd name="T35" fmla="*/ 214 h 1985"/>
                <a:gd name="T36" fmla="*/ 767 w 1495"/>
                <a:gd name="T37" fmla="*/ 103 h 1985"/>
                <a:gd name="T38" fmla="*/ 649 w 1495"/>
                <a:gd name="T39" fmla="*/ 56 h 1985"/>
                <a:gd name="T40" fmla="*/ 506 w 1495"/>
                <a:gd name="T41" fmla="*/ 16 h 1985"/>
                <a:gd name="T42" fmla="*/ 419 w 1495"/>
                <a:gd name="T43" fmla="*/ 143 h 1985"/>
                <a:gd name="T44" fmla="*/ 427 w 1495"/>
                <a:gd name="T45" fmla="*/ 214 h 1985"/>
                <a:gd name="T46" fmla="*/ 340 w 1495"/>
                <a:gd name="T47" fmla="*/ 277 h 1985"/>
                <a:gd name="T48" fmla="*/ 332 w 1495"/>
                <a:gd name="T49" fmla="*/ 482 h 1985"/>
                <a:gd name="T50" fmla="*/ 309 w 1495"/>
                <a:gd name="T51" fmla="*/ 451 h 1985"/>
                <a:gd name="T52" fmla="*/ 285 w 1495"/>
                <a:gd name="T53" fmla="*/ 403 h 1985"/>
                <a:gd name="T54" fmla="*/ 261 w 1495"/>
                <a:gd name="T55" fmla="*/ 324 h 1985"/>
                <a:gd name="T56" fmla="*/ 190 w 1495"/>
                <a:gd name="T57" fmla="*/ 451 h 1985"/>
                <a:gd name="T58" fmla="*/ 119 w 1495"/>
                <a:gd name="T59" fmla="*/ 538 h 1985"/>
                <a:gd name="T60" fmla="*/ 103 w 1495"/>
                <a:gd name="T61" fmla="*/ 648 h 1985"/>
                <a:gd name="T62" fmla="*/ 48 w 1495"/>
                <a:gd name="T63" fmla="*/ 838 h 1985"/>
                <a:gd name="T64" fmla="*/ 56 w 1495"/>
                <a:gd name="T65" fmla="*/ 973 h 1985"/>
                <a:gd name="T66" fmla="*/ 63 w 1495"/>
                <a:gd name="T67" fmla="*/ 1154 h 1985"/>
                <a:gd name="T68" fmla="*/ 182 w 1495"/>
                <a:gd name="T69" fmla="*/ 1660 h 1985"/>
                <a:gd name="T70" fmla="*/ 48 w 1495"/>
                <a:gd name="T71" fmla="*/ 1977 h 1985"/>
                <a:gd name="T72" fmla="*/ 712 w 1495"/>
                <a:gd name="T73" fmla="*/ 190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5" h="1985">
                  <a:moveTo>
                    <a:pt x="751" y="1929"/>
                  </a:moveTo>
                  <a:lnTo>
                    <a:pt x="751" y="1929"/>
                  </a:lnTo>
                  <a:cubicBezTo>
                    <a:pt x="767" y="1953"/>
                    <a:pt x="1083" y="1874"/>
                    <a:pt x="1210" y="1834"/>
                  </a:cubicBezTo>
                  <a:cubicBezTo>
                    <a:pt x="1210" y="1834"/>
                    <a:pt x="1210" y="1826"/>
                    <a:pt x="1218" y="1826"/>
                  </a:cubicBezTo>
                  <a:cubicBezTo>
                    <a:pt x="1241" y="1787"/>
                    <a:pt x="1249" y="1747"/>
                    <a:pt x="1273" y="1739"/>
                  </a:cubicBezTo>
                  <a:cubicBezTo>
                    <a:pt x="1289" y="1724"/>
                    <a:pt x="1297" y="1692"/>
                    <a:pt x="1321" y="1684"/>
                  </a:cubicBezTo>
                  <a:cubicBezTo>
                    <a:pt x="1313" y="1660"/>
                    <a:pt x="1305" y="1629"/>
                    <a:pt x="1297" y="1613"/>
                  </a:cubicBezTo>
                  <a:cubicBezTo>
                    <a:pt x="1289" y="1597"/>
                    <a:pt x="1328" y="1557"/>
                    <a:pt x="1376" y="1510"/>
                  </a:cubicBezTo>
                  <a:cubicBezTo>
                    <a:pt x="1376" y="1510"/>
                    <a:pt x="1376" y="1502"/>
                    <a:pt x="1368" y="1486"/>
                  </a:cubicBezTo>
                  <a:cubicBezTo>
                    <a:pt x="1360" y="1455"/>
                    <a:pt x="1344" y="1455"/>
                    <a:pt x="1360" y="1423"/>
                  </a:cubicBezTo>
                  <a:cubicBezTo>
                    <a:pt x="1376" y="1399"/>
                    <a:pt x="1360" y="1368"/>
                    <a:pt x="1399" y="1376"/>
                  </a:cubicBezTo>
                  <a:cubicBezTo>
                    <a:pt x="1439" y="1384"/>
                    <a:pt x="1479" y="1391"/>
                    <a:pt x="1486" y="1399"/>
                  </a:cubicBezTo>
                  <a:cubicBezTo>
                    <a:pt x="1486" y="1391"/>
                    <a:pt x="1479" y="1384"/>
                    <a:pt x="1479" y="1384"/>
                  </a:cubicBezTo>
                  <a:cubicBezTo>
                    <a:pt x="1479" y="1344"/>
                    <a:pt x="1486" y="1273"/>
                    <a:pt x="1494" y="1194"/>
                  </a:cubicBezTo>
                  <a:cubicBezTo>
                    <a:pt x="1494" y="1202"/>
                    <a:pt x="1494" y="1202"/>
                    <a:pt x="1486" y="1178"/>
                  </a:cubicBezTo>
                  <a:cubicBezTo>
                    <a:pt x="1479" y="1146"/>
                    <a:pt x="1471" y="1162"/>
                    <a:pt x="1455" y="1115"/>
                  </a:cubicBezTo>
                  <a:cubicBezTo>
                    <a:pt x="1439" y="1067"/>
                    <a:pt x="1408" y="980"/>
                    <a:pt x="1392" y="941"/>
                  </a:cubicBezTo>
                  <a:cubicBezTo>
                    <a:pt x="1376" y="909"/>
                    <a:pt x="1352" y="846"/>
                    <a:pt x="1344" y="807"/>
                  </a:cubicBezTo>
                  <a:cubicBezTo>
                    <a:pt x="1336" y="775"/>
                    <a:pt x="1265" y="735"/>
                    <a:pt x="1234" y="735"/>
                  </a:cubicBezTo>
                  <a:cubicBezTo>
                    <a:pt x="1202" y="743"/>
                    <a:pt x="1139" y="783"/>
                    <a:pt x="1123" y="807"/>
                  </a:cubicBezTo>
                  <a:cubicBezTo>
                    <a:pt x="1123" y="807"/>
                    <a:pt x="1115" y="822"/>
                    <a:pt x="1107" y="814"/>
                  </a:cubicBezTo>
                  <a:cubicBezTo>
                    <a:pt x="1099" y="807"/>
                    <a:pt x="1099" y="830"/>
                    <a:pt x="1099" y="854"/>
                  </a:cubicBezTo>
                  <a:cubicBezTo>
                    <a:pt x="1099" y="878"/>
                    <a:pt x="1083" y="885"/>
                    <a:pt x="1068" y="909"/>
                  </a:cubicBezTo>
                  <a:cubicBezTo>
                    <a:pt x="1052" y="933"/>
                    <a:pt x="1028" y="957"/>
                    <a:pt x="1020" y="965"/>
                  </a:cubicBezTo>
                  <a:cubicBezTo>
                    <a:pt x="1020" y="980"/>
                    <a:pt x="965" y="980"/>
                    <a:pt x="941" y="949"/>
                  </a:cubicBezTo>
                  <a:cubicBezTo>
                    <a:pt x="909" y="917"/>
                    <a:pt x="909" y="846"/>
                    <a:pt x="933" y="822"/>
                  </a:cubicBezTo>
                  <a:cubicBezTo>
                    <a:pt x="957" y="807"/>
                    <a:pt x="981" y="830"/>
                    <a:pt x="996" y="791"/>
                  </a:cubicBezTo>
                  <a:cubicBezTo>
                    <a:pt x="1012" y="751"/>
                    <a:pt x="1020" y="727"/>
                    <a:pt x="1020" y="704"/>
                  </a:cubicBezTo>
                  <a:cubicBezTo>
                    <a:pt x="1020" y="688"/>
                    <a:pt x="1020" y="656"/>
                    <a:pt x="1044" y="648"/>
                  </a:cubicBezTo>
                  <a:cubicBezTo>
                    <a:pt x="1068" y="640"/>
                    <a:pt x="1075" y="648"/>
                    <a:pt x="1083" y="609"/>
                  </a:cubicBezTo>
                  <a:cubicBezTo>
                    <a:pt x="1091" y="577"/>
                    <a:pt x="1091" y="554"/>
                    <a:pt x="1075" y="522"/>
                  </a:cubicBezTo>
                  <a:cubicBezTo>
                    <a:pt x="1060" y="490"/>
                    <a:pt x="1075" y="474"/>
                    <a:pt x="1075" y="435"/>
                  </a:cubicBezTo>
                  <a:cubicBezTo>
                    <a:pt x="1075" y="403"/>
                    <a:pt x="1044" y="356"/>
                    <a:pt x="1028" y="340"/>
                  </a:cubicBezTo>
                  <a:cubicBezTo>
                    <a:pt x="1012" y="332"/>
                    <a:pt x="988" y="308"/>
                    <a:pt x="1004" y="293"/>
                  </a:cubicBezTo>
                  <a:cubicBezTo>
                    <a:pt x="1028" y="277"/>
                    <a:pt x="1052" y="253"/>
                    <a:pt x="1036" y="237"/>
                  </a:cubicBezTo>
                  <a:cubicBezTo>
                    <a:pt x="1028" y="229"/>
                    <a:pt x="1004" y="229"/>
                    <a:pt x="996" y="214"/>
                  </a:cubicBezTo>
                  <a:cubicBezTo>
                    <a:pt x="988" y="190"/>
                    <a:pt x="981" y="166"/>
                    <a:pt x="949" y="158"/>
                  </a:cubicBezTo>
                  <a:cubicBezTo>
                    <a:pt x="917" y="150"/>
                    <a:pt x="783" y="103"/>
                    <a:pt x="767" y="103"/>
                  </a:cubicBezTo>
                  <a:cubicBezTo>
                    <a:pt x="751" y="103"/>
                    <a:pt x="743" y="111"/>
                    <a:pt x="735" y="79"/>
                  </a:cubicBezTo>
                  <a:cubicBezTo>
                    <a:pt x="720" y="56"/>
                    <a:pt x="672" y="47"/>
                    <a:pt x="649" y="56"/>
                  </a:cubicBezTo>
                  <a:cubicBezTo>
                    <a:pt x="625" y="56"/>
                    <a:pt x="601" y="47"/>
                    <a:pt x="593" y="32"/>
                  </a:cubicBezTo>
                  <a:cubicBezTo>
                    <a:pt x="577" y="24"/>
                    <a:pt x="530" y="0"/>
                    <a:pt x="506" y="16"/>
                  </a:cubicBezTo>
                  <a:cubicBezTo>
                    <a:pt x="475" y="32"/>
                    <a:pt x="459" y="71"/>
                    <a:pt x="443" y="79"/>
                  </a:cubicBezTo>
                  <a:cubicBezTo>
                    <a:pt x="435" y="87"/>
                    <a:pt x="403" y="111"/>
                    <a:pt x="419" y="143"/>
                  </a:cubicBezTo>
                  <a:cubicBezTo>
                    <a:pt x="435" y="174"/>
                    <a:pt x="459" y="166"/>
                    <a:pt x="459" y="190"/>
                  </a:cubicBezTo>
                  <a:cubicBezTo>
                    <a:pt x="459" y="206"/>
                    <a:pt x="459" y="214"/>
                    <a:pt x="427" y="214"/>
                  </a:cubicBezTo>
                  <a:cubicBezTo>
                    <a:pt x="403" y="214"/>
                    <a:pt x="380" y="221"/>
                    <a:pt x="372" y="237"/>
                  </a:cubicBezTo>
                  <a:cubicBezTo>
                    <a:pt x="356" y="253"/>
                    <a:pt x="348" y="229"/>
                    <a:pt x="340" y="277"/>
                  </a:cubicBezTo>
                  <a:cubicBezTo>
                    <a:pt x="340" y="316"/>
                    <a:pt x="348" y="364"/>
                    <a:pt x="348" y="403"/>
                  </a:cubicBezTo>
                  <a:cubicBezTo>
                    <a:pt x="356" y="435"/>
                    <a:pt x="348" y="490"/>
                    <a:pt x="332" y="482"/>
                  </a:cubicBezTo>
                  <a:cubicBezTo>
                    <a:pt x="316" y="467"/>
                    <a:pt x="324" y="419"/>
                    <a:pt x="316" y="411"/>
                  </a:cubicBezTo>
                  <a:cubicBezTo>
                    <a:pt x="301" y="411"/>
                    <a:pt x="309" y="435"/>
                    <a:pt x="309" y="451"/>
                  </a:cubicBezTo>
                  <a:cubicBezTo>
                    <a:pt x="309" y="467"/>
                    <a:pt x="316" y="514"/>
                    <a:pt x="301" y="482"/>
                  </a:cubicBezTo>
                  <a:cubicBezTo>
                    <a:pt x="285" y="458"/>
                    <a:pt x="285" y="435"/>
                    <a:pt x="285" y="403"/>
                  </a:cubicBezTo>
                  <a:cubicBezTo>
                    <a:pt x="293" y="372"/>
                    <a:pt x="293" y="324"/>
                    <a:pt x="285" y="316"/>
                  </a:cubicBezTo>
                  <a:cubicBezTo>
                    <a:pt x="277" y="308"/>
                    <a:pt x="261" y="308"/>
                    <a:pt x="261" y="324"/>
                  </a:cubicBezTo>
                  <a:cubicBezTo>
                    <a:pt x="261" y="340"/>
                    <a:pt x="238" y="387"/>
                    <a:pt x="222" y="403"/>
                  </a:cubicBezTo>
                  <a:cubicBezTo>
                    <a:pt x="206" y="419"/>
                    <a:pt x="238" y="458"/>
                    <a:pt x="190" y="451"/>
                  </a:cubicBezTo>
                  <a:cubicBezTo>
                    <a:pt x="151" y="435"/>
                    <a:pt x="158" y="435"/>
                    <a:pt x="151" y="467"/>
                  </a:cubicBezTo>
                  <a:cubicBezTo>
                    <a:pt x="143" y="498"/>
                    <a:pt x="135" y="538"/>
                    <a:pt x="119" y="538"/>
                  </a:cubicBezTo>
                  <a:cubicBezTo>
                    <a:pt x="111" y="538"/>
                    <a:pt x="71" y="554"/>
                    <a:pt x="79" y="585"/>
                  </a:cubicBezTo>
                  <a:cubicBezTo>
                    <a:pt x="95" y="609"/>
                    <a:pt x="111" y="625"/>
                    <a:pt x="103" y="648"/>
                  </a:cubicBezTo>
                  <a:cubicBezTo>
                    <a:pt x="95" y="664"/>
                    <a:pt x="119" y="743"/>
                    <a:pt x="103" y="767"/>
                  </a:cubicBezTo>
                  <a:cubicBezTo>
                    <a:pt x="87" y="783"/>
                    <a:pt x="63" y="822"/>
                    <a:pt x="48" y="838"/>
                  </a:cubicBezTo>
                  <a:cubicBezTo>
                    <a:pt x="32" y="862"/>
                    <a:pt x="0" y="885"/>
                    <a:pt x="24" y="901"/>
                  </a:cubicBezTo>
                  <a:cubicBezTo>
                    <a:pt x="48" y="925"/>
                    <a:pt x="63" y="941"/>
                    <a:pt x="56" y="973"/>
                  </a:cubicBezTo>
                  <a:cubicBezTo>
                    <a:pt x="56" y="1004"/>
                    <a:pt x="71" y="1036"/>
                    <a:pt x="56" y="1051"/>
                  </a:cubicBezTo>
                  <a:cubicBezTo>
                    <a:pt x="40" y="1067"/>
                    <a:pt x="48" y="1131"/>
                    <a:pt x="63" y="1154"/>
                  </a:cubicBezTo>
                  <a:cubicBezTo>
                    <a:pt x="79" y="1170"/>
                    <a:pt x="95" y="1194"/>
                    <a:pt x="119" y="1233"/>
                  </a:cubicBezTo>
                  <a:cubicBezTo>
                    <a:pt x="143" y="1273"/>
                    <a:pt x="238" y="1510"/>
                    <a:pt x="182" y="1660"/>
                  </a:cubicBezTo>
                  <a:cubicBezTo>
                    <a:pt x="127" y="1803"/>
                    <a:pt x="135" y="1834"/>
                    <a:pt x="127" y="1858"/>
                  </a:cubicBezTo>
                  <a:cubicBezTo>
                    <a:pt x="119" y="1874"/>
                    <a:pt x="79" y="1945"/>
                    <a:pt x="48" y="1977"/>
                  </a:cubicBezTo>
                  <a:lnTo>
                    <a:pt x="40" y="1984"/>
                  </a:lnTo>
                  <a:cubicBezTo>
                    <a:pt x="712" y="1905"/>
                    <a:pt x="712" y="1905"/>
                    <a:pt x="712" y="1905"/>
                  </a:cubicBezTo>
                  <a:cubicBezTo>
                    <a:pt x="712" y="1905"/>
                    <a:pt x="728" y="1897"/>
                    <a:pt x="751" y="192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03" name="Freeform 640"/>
            <p:cNvSpPr>
              <a:spLocks noChangeArrowheads="1"/>
            </p:cNvSpPr>
            <p:nvPr/>
          </p:nvSpPr>
          <p:spPr bwMode="auto">
            <a:xfrm>
              <a:off x="19183220" y="5205841"/>
              <a:ext cx="786244" cy="1039049"/>
            </a:xfrm>
            <a:custGeom>
              <a:avLst/>
              <a:gdLst>
                <a:gd name="T0" fmla="*/ 119 w 1495"/>
                <a:gd name="T1" fmla="*/ 1858 h 1977"/>
                <a:gd name="T2" fmla="*/ 71 w 1495"/>
                <a:gd name="T3" fmla="*/ 1162 h 1977"/>
                <a:gd name="T4" fmla="*/ 24 w 1495"/>
                <a:gd name="T5" fmla="*/ 901 h 1977"/>
                <a:gd name="T6" fmla="*/ 103 w 1495"/>
                <a:gd name="T7" fmla="*/ 751 h 1977"/>
                <a:gd name="T8" fmla="*/ 79 w 1495"/>
                <a:gd name="T9" fmla="*/ 553 h 1977"/>
                <a:gd name="T10" fmla="*/ 158 w 1495"/>
                <a:gd name="T11" fmla="*/ 427 h 1977"/>
                <a:gd name="T12" fmla="*/ 222 w 1495"/>
                <a:gd name="T13" fmla="*/ 395 h 1977"/>
                <a:gd name="T14" fmla="*/ 301 w 1495"/>
                <a:gd name="T15" fmla="*/ 474 h 1977"/>
                <a:gd name="T16" fmla="*/ 309 w 1495"/>
                <a:gd name="T17" fmla="*/ 403 h 1977"/>
                <a:gd name="T18" fmla="*/ 340 w 1495"/>
                <a:gd name="T19" fmla="*/ 466 h 1977"/>
                <a:gd name="T20" fmla="*/ 364 w 1495"/>
                <a:gd name="T21" fmla="*/ 221 h 1977"/>
                <a:gd name="T22" fmla="*/ 411 w 1495"/>
                <a:gd name="T23" fmla="*/ 135 h 1977"/>
                <a:gd name="T24" fmla="*/ 530 w 1495"/>
                <a:gd name="T25" fmla="*/ 0 h 1977"/>
                <a:gd name="T26" fmla="*/ 735 w 1495"/>
                <a:gd name="T27" fmla="*/ 71 h 1977"/>
                <a:gd name="T28" fmla="*/ 878 w 1495"/>
                <a:gd name="T29" fmla="*/ 119 h 1977"/>
                <a:gd name="T30" fmla="*/ 1044 w 1495"/>
                <a:gd name="T31" fmla="*/ 237 h 1977"/>
                <a:gd name="T32" fmla="*/ 1075 w 1495"/>
                <a:gd name="T33" fmla="*/ 427 h 1977"/>
                <a:gd name="T34" fmla="*/ 1044 w 1495"/>
                <a:gd name="T35" fmla="*/ 648 h 1977"/>
                <a:gd name="T36" fmla="*/ 917 w 1495"/>
                <a:gd name="T37" fmla="*/ 854 h 1977"/>
                <a:gd name="T38" fmla="*/ 1068 w 1495"/>
                <a:gd name="T39" fmla="*/ 901 h 1977"/>
                <a:gd name="T40" fmla="*/ 1123 w 1495"/>
                <a:gd name="T41" fmla="*/ 799 h 1977"/>
                <a:gd name="T42" fmla="*/ 1455 w 1495"/>
                <a:gd name="T43" fmla="*/ 1107 h 1977"/>
                <a:gd name="T44" fmla="*/ 1494 w 1495"/>
                <a:gd name="T45" fmla="*/ 1186 h 1977"/>
                <a:gd name="T46" fmla="*/ 1423 w 1495"/>
                <a:gd name="T47" fmla="*/ 1376 h 1977"/>
                <a:gd name="T48" fmla="*/ 1368 w 1495"/>
                <a:gd name="T49" fmla="*/ 1455 h 1977"/>
                <a:gd name="T50" fmla="*/ 1305 w 1495"/>
                <a:gd name="T51" fmla="*/ 1605 h 1977"/>
                <a:gd name="T52" fmla="*/ 1297 w 1495"/>
                <a:gd name="T53" fmla="*/ 1707 h 1977"/>
                <a:gd name="T54" fmla="*/ 1210 w 1495"/>
                <a:gd name="T55" fmla="*/ 1834 h 1977"/>
                <a:gd name="T56" fmla="*/ 24 w 1495"/>
                <a:gd name="T57" fmla="*/ 1976 h 1977"/>
                <a:gd name="T58" fmla="*/ 143 w 1495"/>
                <a:gd name="T59" fmla="*/ 490 h 1977"/>
                <a:gd name="T60" fmla="*/ 103 w 1495"/>
                <a:gd name="T61" fmla="*/ 640 h 1977"/>
                <a:gd name="T62" fmla="*/ 40 w 1495"/>
                <a:gd name="T63" fmla="*/ 846 h 1977"/>
                <a:gd name="T64" fmla="*/ 56 w 1495"/>
                <a:gd name="T65" fmla="*/ 1043 h 1977"/>
                <a:gd name="T66" fmla="*/ 135 w 1495"/>
                <a:gd name="T67" fmla="*/ 1818 h 1977"/>
                <a:gd name="T68" fmla="*/ 712 w 1495"/>
                <a:gd name="T69" fmla="*/ 1889 h 1977"/>
                <a:gd name="T70" fmla="*/ 1210 w 1495"/>
                <a:gd name="T71" fmla="*/ 1810 h 1977"/>
                <a:gd name="T72" fmla="*/ 1305 w 1495"/>
                <a:gd name="T73" fmla="*/ 1636 h 1977"/>
                <a:gd name="T74" fmla="*/ 1360 w 1495"/>
                <a:gd name="T75" fmla="*/ 1415 h 1977"/>
                <a:gd name="T76" fmla="*/ 1479 w 1495"/>
                <a:gd name="T77" fmla="*/ 1383 h 1977"/>
                <a:gd name="T78" fmla="*/ 1486 w 1495"/>
                <a:gd name="T79" fmla="*/ 1186 h 1977"/>
                <a:gd name="T80" fmla="*/ 1392 w 1495"/>
                <a:gd name="T81" fmla="*/ 941 h 1977"/>
                <a:gd name="T82" fmla="*/ 1107 w 1495"/>
                <a:gd name="T83" fmla="*/ 806 h 1977"/>
                <a:gd name="T84" fmla="*/ 1044 w 1495"/>
                <a:gd name="T85" fmla="*/ 933 h 1977"/>
                <a:gd name="T86" fmla="*/ 933 w 1495"/>
                <a:gd name="T87" fmla="*/ 814 h 1977"/>
                <a:gd name="T88" fmla="*/ 1060 w 1495"/>
                <a:gd name="T89" fmla="*/ 632 h 1977"/>
                <a:gd name="T90" fmla="*/ 1028 w 1495"/>
                <a:gd name="T91" fmla="*/ 340 h 1977"/>
                <a:gd name="T92" fmla="*/ 1036 w 1495"/>
                <a:gd name="T93" fmla="*/ 237 h 1977"/>
                <a:gd name="T94" fmla="*/ 767 w 1495"/>
                <a:gd name="T95" fmla="*/ 95 h 1977"/>
                <a:gd name="T96" fmla="*/ 649 w 1495"/>
                <a:gd name="T97" fmla="*/ 48 h 1977"/>
                <a:gd name="T98" fmla="*/ 467 w 1495"/>
                <a:gd name="T99" fmla="*/ 55 h 1977"/>
                <a:gd name="T100" fmla="*/ 459 w 1495"/>
                <a:gd name="T101" fmla="*/ 182 h 1977"/>
                <a:gd name="T102" fmla="*/ 348 w 1495"/>
                <a:gd name="T103" fmla="*/ 269 h 1977"/>
                <a:gd name="T104" fmla="*/ 316 w 1495"/>
                <a:gd name="T105" fmla="*/ 435 h 1977"/>
                <a:gd name="T106" fmla="*/ 309 w 1495"/>
                <a:gd name="T107" fmla="*/ 450 h 1977"/>
                <a:gd name="T108" fmla="*/ 285 w 1495"/>
                <a:gd name="T109" fmla="*/ 308 h 1977"/>
                <a:gd name="T110" fmla="*/ 206 w 1495"/>
                <a:gd name="T111" fmla="*/ 443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5" h="1977">
                  <a:moveTo>
                    <a:pt x="24" y="1976"/>
                  </a:moveTo>
                  <a:lnTo>
                    <a:pt x="24" y="1976"/>
                  </a:lnTo>
                  <a:cubicBezTo>
                    <a:pt x="40" y="1976"/>
                    <a:pt x="40" y="1976"/>
                    <a:pt x="40" y="1976"/>
                  </a:cubicBezTo>
                  <a:cubicBezTo>
                    <a:pt x="40" y="1969"/>
                    <a:pt x="40" y="1969"/>
                    <a:pt x="48" y="1969"/>
                  </a:cubicBezTo>
                  <a:cubicBezTo>
                    <a:pt x="71" y="1937"/>
                    <a:pt x="103" y="1889"/>
                    <a:pt x="119" y="1858"/>
                  </a:cubicBezTo>
                  <a:cubicBezTo>
                    <a:pt x="119" y="1858"/>
                    <a:pt x="119" y="1850"/>
                    <a:pt x="127" y="1850"/>
                  </a:cubicBezTo>
                  <a:cubicBezTo>
                    <a:pt x="127" y="1842"/>
                    <a:pt x="127" y="1834"/>
                    <a:pt x="135" y="1818"/>
                  </a:cubicBezTo>
                  <a:cubicBezTo>
                    <a:pt x="135" y="1787"/>
                    <a:pt x="143" y="1739"/>
                    <a:pt x="182" y="1644"/>
                  </a:cubicBezTo>
                  <a:cubicBezTo>
                    <a:pt x="229" y="1510"/>
                    <a:pt x="143" y="1273"/>
                    <a:pt x="119" y="1225"/>
                  </a:cubicBezTo>
                  <a:cubicBezTo>
                    <a:pt x="103" y="1202"/>
                    <a:pt x="87" y="1178"/>
                    <a:pt x="71" y="1162"/>
                  </a:cubicBezTo>
                  <a:cubicBezTo>
                    <a:pt x="71" y="1154"/>
                    <a:pt x="63" y="1154"/>
                    <a:pt x="63" y="1146"/>
                  </a:cubicBezTo>
                  <a:cubicBezTo>
                    <a:pt x="48" y="1123"/>
                    <a:pt x="32" y="1059"/>
                    <a:pt x="56" y="1043"/>
                  </a:cubicBezTo>
                  <a:cubicBezTo>
                    <a:pt x="63" y="1036"/>
                    <a:pt x="56" y="1020"/>
                    <a:pt x="56" y="1004"/>
                  </a:cubicBezTo>
                  <a:cubicBezTo>
                    <a:pt x="56" y="988"/>
                    <a:pt x="56" y="980"/>
                    <a:pt x="56" y="965"/>
                  </a:cubicBezTo>
                  <a:cubicBezTo>
                    <a:pt x="56" y="933"/>
                    <a:pt x="48" y="925"/>
                    <a:pt x="24" y="901"/>
                  </a:cubicBezTo>
                  <a:lnTo>
                    <a:pt x="24" y="901"/>
                  </a:lnTo>
                  <a:cubicBezTo>
                    <a:pt x="0" y="877"/>
                    <a:pt x="24" y="862"/>
                    <a:pt x="32" y="846"/>
                  </a:cubicBezTo>
                  <a:cubicBezTo>
                    <a:pt x="40" y="838"/>
                    <a:pt x="48" y="838"/>
                    <a:pt x="48" y="830"/>
                  </a:cubicBezTo>
                  <a:cubicBezTo>
                    <a:pt x="56" y="822"/>
                    <a:pt x="63" y="814"/>
                    <a:pt x="71" y="799"/>
                  </a:cubicBezTo>
                  <a:cubicBezTo>
                    <a:pt x="79" y="783"/>
                    <a:pt x="87" y="767"/>
                    <a:pt x="103" y="751"/>
                  </a:cubicBezTo>
                  <a:cubicBezTo>
                    <a:pt x="111" y="743"/>
                    <a:pt x="103" y="712"/>
                    <a:pt x="103" y="688"/>
                  </a:cubicBezTo>
                  <a:cubicBezTo>
                    <a:pt x="95" y="664"/>
                    <a:pt x="95" y="648"/>
                    <a:pt x="103" y="632"/>
                  </a:cubicBezTo>
                  <a:cubicBezTo>
                    <a:pt x="103" y="625"/>
                    <a:pt x="103" y="609"/>
                    <a:pt x="87" y="601"/>
                  </a:cubicBezTo>
                  <a:cubicBezTo>
                    <a:pt x="87" y="593"/>
                    <a:pt x="79" y="585"/>
                    <a:pt x="79" y="577"/>
                  </a:cubicBezTo>
                  <a:cubicBezTo>
                    <a:pt x="71" y="569"/>
                    <a:pt x="71" y="561"/>
                    <a:pt x="79" y="553"/>
                  </a:cubicBezTo>
                  <a:cubicBezTo>
                    <a:pt x="87" y="538"/>
                    <a:pt x="111" y="530"/>
                    <a:pt x="119" y="530"/>
                  </a:cubicBezTo>
                  <a:cubicBezTo>
                    <a:pt x="127" y="530"/>
                    <a:pt x="135" y="506"/>
                    <a:pt x="135" y="482"/>
                  </a:cubicBezTo>
                  <a:cubicBezTo>
                    <a:pt x="143" y="474"/>
                    <a:pt x="143" y="466"/>
                    <a:pt x="143" y="459"/>
                  </a:cubicBezTo>
                  <a:cubicBezTo>
                    <a:pt x="151" y="450"/>
                    <a:pt x="151" y="443"/>
                    <a:pt x="151" y="443"/>
                  </a:cubicBezTo>
                  <a:cubicBezTo>
                    <a:pt x="151" y="435"/>
                    <a:pt x="151" y="427"/>
                    <a:pt x="158" y="427"/>
                  </a:cubicBezTo>
                  <a:cubicBezTo>
                    <a:pt x="166" y="427"/>
                    <a:pt x="174" y="427"/>
                    <a:pt x="182" y="435"/>
                  </a:cubicBezTo>
                  <a:cubicBezTo>
                    <a:pt x="190" y="435"/>
                    <a:pt x="190" y="435"/>
                    <a:pt x="190" y="435"/>
                  </a:cubicBezTo>
                  <a:cubicBezTo>
                    <a:pt x="198" y="435"/>
                    <a:pt x="198" y="435"/>
                    <a:pt x="206" y="435"/>
                  </a:cubicBezTo>
                  <a:cubicBezTo>
                    <a:pt x="214" y="435"/>
                    <a:pt x="214" y="435"/>
                    <a:pt x="214" y="419"/>
                  </a:cubicBezTo>
                  <a:cubicBezTo>
                    <a:pt x="214" y="411"/>
                    <a:pt x="214" y="403"/>
                    <a:pt x="222" y="395"/>
                  </a:cubicBezTo>
                  <a:cubicBezTo>
                    <a:pt x="238" y="379"/>
                    <a:pt x="253" y="332"/>
                    <a:pt x="261" y="316"/>
                  </a:cubicBezTo>
                  <a:cubicBezTo>
                    <a:pt x="261" y="300"/>
                    <a:pt x="269" y="300"/>
                    <a:pt x="277" y="300"/>
                  </a:cubicBezTo>
                  <a:cubicBezTo>
                    <a:pt x="277" y="300"/>
                    <a:pt x="285" y="300"/>
                    <a:pt x="293" y="308"/>
                  </a:cubicBezTo>
                  <a:cubicBezTo>
                    <a:pt x="293" y="316"/>
                    <a:pt x="293" y="372"/>
                    <a:pt x="293" y="395"/>
                  </a:cubicBezTo>
                  <a:cubicBezTo>
                    <a:pt x="293" y="427"/>
                    <a:pt x="285" y="450"/>
                    <a:pt x="301" y="474"/>
                  </a:cubicBezTo>
                  <a:cubicBezTo>
                    <a:pt x="309" y="474"/>
                    <a:pt x="309" y="482"/>
                    <a:pt x="309" y="482"/>
                  </a:cubicBezTo>
                  <a:cubicBezTo>
                    <a:pt x="309" y="474"/>
                    <a:pt x="309" y="459"/>
                    <a:pt x="309" y="459"/>
                  </a:cubicBezTo>
                  <a:cubicBezTo>
                    <a:pt x="301" y="450"/>
                    <a:pt x="301" y="443"/>
                    <a:pt x="301" y="443"/>
                  </a:cubicBezTo>
                  <a:cubicBezTo>
                    <a:pt x="301" y="435"/>
                    <a:pt x="301" y="435"/>
                    <a:pt x="301" y="435"/>
                  </a:cubicBezTo>
                  <a:cubicBezTo>
                    <a:pt x="301" y="419"/>
                    <a:pt x="301" y="411"/>
                    <a:pt x="309" y="403"/>
                  </a:cubicBezTo>
                  <a:cubicBezTo>
                    <a:pt x="309" y="403"/>
                    <a:pt x="309" y="403"/>
                    <a:pt x="316" y="403"/>
                  </a:cubicBezTo>
                  <a:cubicBezTo>
                    <a:pt x="324" y="403"/>
                    <a:pt x="324" y="419"/>
                    <a:pt x="324" y="435"/>
                  </a:cubicBezTo>
                  <a:cubicBezTo>
                    <a:pt x="324" y="450"/>
                    <a:pt x="324" y="466"/>
                    <a:pt x="332" y="466"/>
                  </a:cubicBezTo>
                  <a:lnTo>
                    <a:pt x="332" y="466"/>
                  </a:lnTo>
                  <a:cubicBezTo>
                    <a:pt x="340" y="466"/>
                    <a:pt x="340" y="466"/>
                    <a:pt x="340" y="466"/>
                  </a:cubicBezTo>
                  <a:cubicBezTo>
                    <a:pt x="348" y="459"/>
                    <a:pt x="348" y="427"/>
                    <a:pt x="348" y="395"/>
                  </a:cubicBezTo>
                  <a:cubicBezTo>
                    <a:pt x="348" y="379"/>
                    <a:pt x="348" y="364"/>
                    <a:pt x="340" y="348"/>
                  </a:cubicBezTo>
                  <a:cubicBezTo>
                    <a:pt x="340" y="324"/>
                    <a:pt x="332" y="293"/>
                    <a:pt x="340" y="269"/>
                  </a:cubicBezTo>
                  <a:cubicBezTo>
                    <a:pt x="340" y="237"/>
                    <a:pt x="348" y="229"/>
                    <a:pt x="356" y="229"/>
                  </a:cubicBezTo>
                  <a:cubicBezTo>
                    <a:pt x="364" y="229"/>
                    <a:pt x="364" y="229"/>
                    <a:pt x="364" y="221"/>
                  </a:cubicBezTo>
                  <a:cubicBezTo>
                    <a:pt x="380" y="206"/>
                    <a:pt x="403" y="198"/>
                    <a:pt x="427" y="198"/>
                  </a:cubicBezTo>
                  <a:cubicBezTo>
                    <a:pt x="451" y="198"/>
                    <a:pt x="451" y="198"/>
                    <a:pt x="459" y="182"/>
                  </a:cubicBezTo>
                  <a:lnTo>
                    <a:pt x="459" y="182"/>
                  </a:lnTo>
                  <a:cubicBezTo>
                    <a:pt x="459" y="174"/>
                    <a:pt x="451" y="166"/>
                    <a:pt x="443" y="158"/>
                  </a:cubicBezTo>
                  <a:cubicBezTo>
                    <a:pt x="435" y="158"/>
                    <a:pt x="427" y="150"/>
                    <a:pt x="411" y="135"/>
                  </a:cubicBezTo>
                  <a:cubicBezTo>
                    <a:pt x="411" y="126"/>
                    <a:pt x="411" y="119"/>
                    <a:pt x="411" y="103"/>
                  </a:cubicBezTo>
                  <a:cubicBezTo>
                    <a:pt x="419" y="87"/>
                    <a:pt x="435" y="71"/>
                    <a:pt x="443" y="71"/>
                  </a:cubicBezTo>
                  <a:cubicBezTo>
                    <a:pt x="443" y="63"/>
                    <a:pt x="451" y="55"/>
                    <a:pt x="459" y="48"/>
                  </a:cubicBezTo>
                  <a:cubicBezTo>
                    <a:pt x="467" y="32"/>
                    <a:pt x="482" y="16"/>
                    <a:pt x="498" y="0"/>
                  </a:cubicBezTo>
                  <a:cubicBezTo>
                    <a:pt x="506" y="0"/>
                    <a:pt x="514" y="0"/>
                    <a:pt x="530" y="0"/>
                  </a:cubicBezTo>
                  <a:cubicBezTo>
                    <a:pt x="554" y="0"/>
                    <a:pt x="585" y="16"/>
                    <a:pt x="593" y="24"/>
                  </a:cubicBezTo>
                  <a:cubicBezTo>
                    <a:pt x="601" y="32"/>
                    <a:pt x="617" y="39"/>
                    <a:pt x="641" y="39"/>
                  </a:cubicBezTo>
                  <a:lnTo>
                    <a:pt x="649" y="39"/>
                  </a:lnTo>
                  <a:cubicBezTo>
                    <a:pt x="656" y="39"/>
                    <a:pt x="656" y="39"/>
                    <a:pt x="664" y="39"/>
                  </a:cubicBezTo>
                  <a:cubicBezTo>
                    <a:pt x="696" y="39"/>
                    <a:pt x="728" y="48"/>
                    <a:pt x="735" y="71"/>
                  </a:cubicBezTo>
                  <a:cubicBezTo>
                    <a:pt x="743" y="87"/>
                    <a:pt x="751" y="87"/>
                    <a:pt x="751" y="87"/>
                  </a:cubicBezTo>
                  <a:cubicBezTo>
                    <a:pt x="759" y="87"/>
                    <a:pt x="759" y="87"/>
                    <a:pt x="759" y="87"/>
                  </a:cubicBezTo>
                  <a:cubicBezTo>
                    <a:pt x="767" y="87"/>
                    <a:pt x="767" y="87"/>
                    <a:pt x="767" y="87"/>
                  </a:cubicBezTo>
                  <a:lnTo>
                    <a:pt x="767" y="87"/>
                  </a:lnTo>
                  <a:cubicBezTo>
                    <a:pt x="783" y="87"/>
                    <a:pt x="822" y="103"/>
                    <a:pt x="878" y="119"/>
                  </a:cubicBezTo>
                  <a:cubicBezTo>
                    <a:pt x="909" y="135"/>
                    <a:pt x="941" y="142"/>
                    <a:pt x="949" y="142"/>
                  </a:cubicBezTo>
                  <a:cubicBezTo>
                    <a:pt x="981" y="158"/>
                    <a:pt x="996" y="190"/>
                    <a:pt x="1004" y="198"/>
                  </a:cubicBezTo>
                  <a:cubicBezTo>
                    <a:pt x="1004" y="213"/>
                    <a:pt x="1012" y="213"/>
                    <a:pt x="1028" y="221"/>
                  </a:cubicBezTo>
                  <a:cubicBezTo>
                    <a:pt x="1028" y="221"/>
                    <a:pt x="1036" y="229"/>
                    <a:pt x="1044" y="229"/>
                  </a:cubicBezTo>
                  <a:lnTo>
                    <a:pt x="1044" y="237"/>
                  </a:lnTo>
                  <a:cubicBezTo>
                    <a:pt x="1044" y="253"/>
                    <a:pt x="1020" y="277"/>
                    <a:pt x="1012" y="293"/>
                  </a:cubicBezTo>
                  <a:cubicBezTo>
                    <a:pt x="1004" y="293"/>
                    <a:pt x="1004" y="293"/>
                    <a:pt x="1004" y="300"/>
                  </a:cubicBezTo>
                  <a:cubicBezTo>
                    <a:pt x="1004" y="308"/>
                    <a:pt x="1020" y="324"/>
                    <a:pt x="1028" y="332"/>
                  </a:cubicBezTo>
                  <a:lnTo>
                    <a:pt x="1028" y="332"/>
                  </a:lnTo>
                  <a:cubicBezTo>
                    <a:pt x="1044" y="340"/>
                    <a:pt x="1075" y="395"/>
                    <a:pt x="1075" y="427"/>
                  </a:cubicBezTo>
                  <a:cubicBezTo>
                    <a:pt x="1075" y="443"/>
                    <a:pt x="1075" y="450"/>
                    <a:pt x="1075" y="459"/>
                  </a:cubicBezTo>
                  <a:cubicBezTo>
                    <a:pt x="1068" y="482"/>
                    <a:pt x="1068" y="490"/>
                    <a:pt x="1083" y="514"/>
                  </a:cubicBezTo>
                  <a:cubicBezTo>
                    <a:pt x="1099" y="546"/>
                    <a:pt x="1091" y="569"/>
                    <a:pt x="1083" y="609"/>
                  </a:cubicBezTo>
                  <a:cubicBezTo>
                    <a:pt x="1075" y="632"/>
                    <a:pt x="1075" y="632"/>
                    <a:pt x="1060" y="640"/>
                  </a:cubicBezTo>
                  <a:cubicBezTo>
                    <a:pt x="1052" y="640"/>
                    <a:pt x="1052" y="640"/>
                    <a:pt x="1044" y="648"/>
                  </a:cubicBezTo>
                  <a:cubicBezTo>
                    <a:pt x="1028" y="656"/>
                    <a:pt x="1020" y="680"/>
                    <a:pt x="1020" y="696"/>
                  </a:cubicBezTo>
                  <a:cubicBezTo>
                    <a:pt x="1020" y="712"/>
                    <a:pt x="1020" y="743"/>
                    <a:pt x="996" y="783"/>
                  </a:cubicBezTo>
                  <a:cubicBezTo>
                    <a:pt x="988" y="806"/>
                    <a:pt x="973" y="814"/>
                    <a:pt x="957" y="814"/>
                  </a:cubicBezTo>
                  <a:cubicBezTo>
                    <a:pt x="949" y="814"/>
                    <a:pt x="941" y="814"/>
                    <a:pt x="933" y="822"/>
                  </a:cubicBezTo>
                  <a:cubicBezTo>
                    <a:pt x="925" y="822"/>
                    <a:pt x="917" y="838"/>
                    <a:pt x="917" y="854"/>
                  </a:cubicBezTo>
                  <a:cubicBezTo>
                    <a:pt x="917" y="885"/>
                    <a:pt x="925" y="917"/>
                    <a:pt x="941" y="933"/>
                  </a:cubicBezTo>
                  <a:cubicBezTo>
                    <a:pt x="957" y="957"/>
                    <a:pt x="988" y="965"/>
                    <a:pt x="1004" y="965"/>
                  </a:cubicBezTo>
                  <a:cubicBezTo>
                    <a:pt x="1012" y="965"/>
                    <a:pt x="1020" y="965"/>
                    <a:pt x="1020" y="957"/>
                  </a:cubicBezTo>
                  <a:cubicBezTo>
                    <a:pt x="1028" y="949"/>
                    <a:pt x="1036" y="941"/>
                    <a:pt x="1044" y="933"/>
                  </a:cubicBezTo>
                  <a:cubicBezTo>
                    <a:pt x="1052" y="925"/>
                    <a:pt x="1060" y="909"/>
                    <a:pt x="1068" y="901"/>
                  </a:cubicBezTo>
                  <a:cubicBezTo>
                    <a:pt x="1068" y="893"/>
                    <a:pt x="1075" y="893"/>
                    <a:pt x="1075" y="885"/>
                  </a:cubicBezTo>
                  <a:cubicBezTo>
                    <a:pt x="1083" y="870"/>
                    <a:pt x="1091" y="862"/>
                    <a:pt x="1091" y="846"/>
                  </a:cubicBezTo>
                  <a:cubicBezTo>
                    <a:pt x="1091" y="822"/>
                    <a:pt x="1091" y="814"/>
                    <a:pt x="1099" y="806"/>
                  </a:cubicBezTo>
                  <a:cubicBezTo>
                    <a:pt x="1099" y="799"/>
                    <a:pt x="1107" y="799"/>
                    <a:pt x="1107" y="806"/>
                  </a:cubicBezTo>
                  <a:cubicBezTo>
                    <a:pt x="1115" y="806"/>
                    <a:pt x="1123" y="799"/>
                    <a:pt x="1123" y="799"/>
                  </a:cubicBezTo>
                  <a:cubicBezTo>
                    <a:pt x="1131" y="767"/>
                    <a:pt x="1194" y="727"/>
                    <a:pt x="1234" y="727"/>
                  </a:cubicBezTo>
                  <a:cubicBezTo>
                    <a:pt x="1273" y="719"/>
                    <a:pt x="1344" y="767"/>
                    <a:pt x="1344" y="799"/>
                  </a:cubicBezTo>
                  <a:cubicBezTo>
                    <a:pt x="1352" y="838"/>
                    <a:pt x="1376" y="901"/>
                    <a:pt x="1392" y="933"/>
                  </a:cubicBezTo>
                  <a:cubicBezTo>
                    <a:pt x="1408" y="965"/>
                    <a:pt x="1431" y="1028"/>
                    <a:pt x="1447" y="1075"/>
                  </a:cubicBezTo>
                  <a:cubicBezTo>
                    <a:pt x="1455" y="1091"/>
                    <a:pt x="1455" y="1099"/>
                    <a:pt x="1455" y="1107"/>
                  </a:cubicBezTo>
                  <a:cubicBezTo>
                    <a:pt x="1471" y="1130"/>
                    <a:pt x="1471" y="1138"/>
                    <a:pt x="1479" y="1146"/>
                  </a:cubicBezTo>
                  <a:cubicBezTo>
                    <a:pt x="1479" y="1154"/>
                    <a:pt x="1486" y="1154"/>
                    <a:pt x="1486" y="1170"/>
                  </a:cubicBezTo>
                  <a:cubicBezTo>
                    <a:pt x="1494" y="1178"/>
                    <a:pt x="1494" y="1178"/>
                    <a:pt x="1494" y="1178"/>
                  </a:cubicBezTo>
                  <a:cubicBezTo>
                    <a:pt x="1494" y="1186"/>
                    <a:pt x="1494" y="1186"/>
                    <a:pt x="1494" y="1186"/>
                  </a:cubicBezTo>
                  <a:lnTo>
                    <a:pt x="1494" y="1186"/>
                  </a:lnTo>
                  <a:cubicBezTo>
                    <a:pt x="1486" y="1249"/>
                    <a:pt x="1479" y="1328"/>
                    <a:pt x="1486" y="1376"/>
                  </a:cubicBezTo>
                  <a:cubicBezTo>
                    <a:pt x="1486" y="1376"/>
                    <a:pt x="1494" y="1383"/>
                    <a:pt x="1486" y="1391"/>
                  </a:cubicBezTo>
                  <a:cubicBezTo>
                    <a:pt x="1486" y="1407"/>
                    <a:pt x="1486" y="1407"/>
                    <a:pt x="1486" y="1407"/>
                  </a:cubicBezTo>
                  <a:cubicBezTo>
                    <a:pt x="1479" y="1391"/>
                    <a:pt x="1479" y="1391"/>
                    <a:pt x="1479" y="1391"/>
                  </a:cubicBezTo>
                  <a:cubicBezTo>
                    <a:pt x="1479" y="1383"/>
                    <a:pt x="1447" y="1383"/>
                    <a:pt x="1423" y="1376"/>
                  </a:cubicBezTo>
                  <a:cubicBezTo>
                    <a:pt x="1415" y="1376"/>
                    <a:pt x="1408" y="1376"/>
                    <a:pt x="1399" y="1376"/>
                  </a:cubicBezTo>
                  <a:lnTo>
                    <a:pt x="1392" y="1376"/>
                  </a:lnTo>
                  <a:cubicBezTo>
                    <a:pt x="1376" y="1376"/>
                    <a:pt x="1376" y="1376"/>
                    <a:pt x="1376" y="1391"/>
                  </a:cubicBezTo>
                  <a:cubicBezTo>
                    <a:pt x="1376" y="1399"/>
                    <a:pt x="1368" y="1407"/>
                    <a:pt x="1368" y="1415"/>
                  </a:cubicBezTo>
                  <a:cubicBezTo>
                    <a:pt x="1360" y="1431"/>
                    <a:pt x="1360" y="1439"/>
                    <a:pt x="1368" y="1455"/>
                  </a:cubicBezTo>
                  <a:cubicBezTo>
                    <a:pt x="1368" y="1463"/>
                    <a:pt x="1368" y="1470"/>
                    <a:pt x="1376" y="1478"/>
                  </a:cubicBezTo>
                  <a:cubicBezTo>
                    <a:pt x="1376" y="1494"/>
                    <a:pt x="1376" y="1502"/>
                    <a:pt x="1376" y="1502"/>
                  </a:cubicBezTo>
                  <a:lnTo>
                    <a:pt x="1376" y="1502"/>
                  </a:lnTo>
                  <a:cubicBezTo>
                    <a:pt x="1376" y="1510"/>
                    <a:pt x="1376" y="1510"/>
                    <a:pt x="1376" y="1510"/>
                  </a:cubicBezTo>
                  <a:cubicBezTo>
                    <a:pt x="1305" y="1573"/>
                    <a:pt x="1297" y="1597"/>
                    <a:pt x="1305" y="1605"/>
                  </a:cubicBezTo>
                  <a:cubicBezTo>
                    <a:pt x="1305" y="1613"/>
                    <a:pt x="1305" y="1629"/>
                    <a:pt x="1313" y="1636"/>
                  </a:cubicBezTo>
                  <a:cubicBezTo>
                    <a:pt x="1313" y="1652"/>
                    <a:pt x="1321" y="1660"/>
                    <a:pt x="1321" y="1676"/>
                  </a:cubicBezTo>
                  <a:cubicBezTo>
                    <a:pt x="1321" y="1684"/>
                    <a:pt x="1321" y="1684"/>
                    <a:pt x="1321" y="1684"/>
                  </a:cubicBezTo>
                  <a:lnTo>
                    <a:pt x="1321" y="1684"/>
                  </a:lnTo>
                  <a:cubicBezTo>
                    <a:pt x="1313" y="1684"/>
                    <a:pt x="1305" y="1700"/>
                    <a:pt x="1297" y="1707"/>
                  </a:cubicBezTo>
                  <a:cubicBezTo>
                    <a:pt x="1289" y="1716"/>
                    <a:pt x="1281" y="1723"/>
                    <a:pt x="1273" y="1731"/>
                  </a:cubicBezTo>
                  <a:cubicBezTo>
                    <a:pt x="1257" y="1739"/>
                    <a:pt x="1249" y="1763"/>
                    <a:pt x="1241" y="1787"/>
                  </a:cubicBezTo>
                  <a:cubicBezTo>
                    <a:pt x="1234" y="1795"/>
                    <a:pt x="1226" y="1802"/>
                    <a:pt x="1218" y="1818"/>
                  </a:cubicBezTo>
                  <a:cubicBezTo>
                    <a:pt x="1218" y="1826"/>
                    <a:pt x="1218" y="1826"/>
                    <a:pt x="1218" y="1834"/>
                  </a:cubicBezTo>
                  <a:cubicBezTo>
                    <a:pt x="1210" y="1834"/>
                    <a:pt x="1210" y="1834"/>
                    <a:pt x="1210" y="1834"/>
                  </a:cubicBezTo>
                  <a:lnTo>
                    <a:pt x="1210" y="1834"/>
                  </a:lnTo>
                  <a:cubicBezTo>
                    <a:pt x="1107" y="1866"/>
                    <a:pt x="846" y="1929"/>
                    <a:pt x="767" y="1929"/>
                  </a:cubicBezTo>
                  <a:cubicBezTo>
                    <a:pt x="759" y="1929"/>
                    <a:pt x="751" y="1929"/>
                    <a:pt x="751" y="1921"/>
                  </a:cubicBezTo>
                  <a:cubicBezTo>
                    <a:pt x="728" y="1897"/>
                    <a:pt x="712" y="1897"/>
                    <a:pt x="712" y="1897"/>
                  </a:cubicBezTo>
                  <a:lnTo>
                    <a:pt x="24" y="1976"/>
                  </a:lnTo>
                  <a:close/>
                  <a:moveTo>
                    <a:pt x="158" y="435"/>
                  </a:moveTo>
                  <a:lnTo>
                    <a:pt x="158" y="435"/>
                  </a:lnTo>
                  <a:cubicBezTo>
                    <a:pt x="158" y="435"/>
                    <a:pt x="158" y="435"/>
                    <a:pt x="158" y="443"/>
                  </a:cubicBezTo>
                  <a:cubicBezTo>
                    <a:pt x="158" y="450"/>
                    <a:pt x="158" y="450"/>
                    <a:pt x="151" y="459"/>
                  </a:cubicBezTo>
                  <a:cubicBezTo>
                    <a:pt x="151" y="466"/>
                    <a:pt x="151" y="474"/>
                    <a:pt x="143" y="490"/>
                  </a:cubicBezTo>
                  <a:cubicBezTo>
                    <a:pt x="135" y="514"/>
                    <a:pt x="135" y="530"/>
                    <a:pt x="119" y="538"/>
                  </a:cubicBezTo>
                  <a:cubicBezTo>
                    <a:pt x="111" y="538"/>
                    <a:pt x="95" y="546"/>
                    <a:pt x="87" y="553"/>
                  </a:cubicBezTo>
                  <a:cubicBezTo>
                    <a:pt x="79" y="561"/>
                    <a:pt x="79" y="569"/>
                    <a:pt x="87" y="577"/>
                  </a:cubicBezTo>
                  <a:cubicBezTo>
                    <a:pt x="87" y="577"/>
                    <a:pt x="95" y="585"/>
                    <a:pt x="95" y="593"/>
                  </a:cubicBezTo>
                  <a:cubicBezTo>
                    <a:pt x="103" y="609"/>
                    <a:pt x="111" y="625"/>
                    <a:pt x="103" y="640"/>
                  </a:cubicBezTo>
                  <a:cubicBezTo>
                    <a:pt x="103" y="648"/>
                    <a:pt x="103" y="672"/>
                    <a:pt x="111" y="688"/>
                  </a:cubicBezTo>
                  <a:cubicBezTo>
                    <a:pt x="111" y="719"/>
                    <a:pt x="119" y="743"/>
                    <a:pt x="103" y="759"/>
                  </a:cubicBezTo>
                  <a:cubicBezTo>
                    <a:pt x="95" y="767"/>
                    <a:pt x="87" y="790"/>
                    <a:pt x="71" y="806"/>
                  </a:cubicBezTo>
                  <a:cubicBezTo>
                    <a:pt x="63" y="814"/>
                    <a:pt x="63" y="822"/>
                    <a:pt x="56" y="830"/>
                  </a:cubicBezTo>
                  <a:cubicBezTo>
                    <a:pt x="48" y="838"/>
                    <a:pt x="48" y="846"/>
                    <a:pt x="40" y="846"/>
                  </a:cubicBezTo>
                  <a:cubicBezTo>
                    <a:pt x="24" y="870"/>
                    <a:pt x="16" y="877"/>
                    <a:pt x="24" y="893"/>
                  </a:cubicBezTo>
                  <a:cubicBezTo>
                    <a:pt x="32" y="893"/>
                    <a:pt x="32" y="893"/>
                    <a:pt x="32" y="893"/>
                  </a:cubicBezTo>
                  <a:cubicBezTo>
                    <a:pt x="48" y="917"/>
                    <a:pt x="63" y="925"/>
                    <a:pt x="63" y="965"/>
                  </a:cubicBezTo>
                  <a:cubicBezTo>
                    <a:pt x="63" y="980"/>
                    <a:pt x="63" y="988"/>
                    <a:pt x="63" y="1004"/>
                  </a:cubicBezTo>
                  <a:cubicBezTo>
                    <a:pt x="63" y="1020"/>
                    <a:pt x="71" y="1036"/>
                    <a:pt x="56" y="1043"/>
                  </a:cubicBezTo>
                  <a:cubicBezTo>
                    <a:pt x="48" y="1059"/>
                    <a:pt x="56" y="1123"/>
                    <a:pt x="71" y="1138"/>
                  </a:cubicBezTo>
                  <a:cubicBezTo>
                    <a:pt x="71" y="1146"/>
                    <a:pt x="79" y="1154"/>
                    <a:pt x="79" y="1162"/>
                  </a:cubicBezTo>
                  <a:cubicBezTo>
                    <a:pt x="95" y="1178"/>
                    <a:pt x="103" y="1194"/>
                    <a:pt x="127" y="1225"/>
                  </a:cubicBezTo>
                  <a:cubicBezTo>
                    <a:pt x="151" y="1273"/>
                    <a:pt x="238" y="1510"/>
                    <a:pt x="190" y="1652"/>
                  </a:cubicBezTo>
                  <a:cubicBezTo>
                    <a:pt x="151" y="1747"/>
                    <a:pt x="143" y="1795"/>
                    <a:pt x="135" y="1818"/>
                  </a:cubicBezTo>
                  <a:cubicBezTo>
                    <a:pt x="135" y="1834"/>
                    <a:pt x="135" y="1842"/>
                    <a:pt x="127" y="1850"/>
                  </a:cubicBezTo>
                  <a:cubicBezTo>
                    <a:pt x="127" y="1850"/>
                    <a:pt x="127" y="1858"/>
                    <a:pt x="127" y="1866"/>
                  </a:cubicBezTo>
                  <a:cubicBezTo>
                    <a:pt x="111" y="1889"/>
                    <a:pt x="79" y="1945"/>
                    <a:pt x="48" y="1969"/>
                  </a:cubicBezTo>
                  <a:lnTo>
                    <a:pt x="48" y="1969"/>
                  </a:lnTo>
                  <a:cubicBezTo>
                    <a:pt x="712" y="1889"/>
                    <a:pt x="712" y="1889"/>
                    <a:pt x="712" y="1889"/>
                  </a:cubicBezTo>
                  <a:lnTo>
                    <a:pt x="712" y="1889"/>
                  </a:lnTo>
                  <a:cubicBezTo>
                    <a:pt x="720" y="1889"/>
                    <a:pt x="735" y="1897"/>
                    <a:pt x="751" y="1921"/>
                  </a:cubicBezTo>
                  <a:cubicBezTo>
                    <a:pt x="751" y="1921"/>
                    <a:pt x="759" y="1921"/>
                    <a:pt x="767" y="1921"/>
                  </a:cubicBezTo>
                  <a:cubicBezTo>
                    <a:pt x="846" y="1921"/>
                    <a:pt x="1099" y="1858"/>
                    <a:pt x="1210" y="1826"/>
                  </a:cubicBezTo>
                  <a:cubicBezTo>
                    <a:pt x="1210" y="1826"/>
                    <a:pt x="1210" y="1818"/>
                    <a:pt x="1210" y="1810"/>
                  </a:cubicBezTo>
                  <a:cubicBezTo>
                    <a:pt x="1218" y="1802"/>
                    <a:pt x="1226" y="1795"/>
                    <a:pt x="1234" y="1779"/>
                  </a:cubicBezTo>
                  <a:cubicBezTo>
                    <a:pt x="1241" y="1755"/>
                    <a:pt x="1257" y="1731"/>
                    <a:pt x="1273" y="1723"/>
                  </a:cubicBezTo>
                  <a:cubicBezTo>
                    <a:pt x="1273" y="1723"/>
                    <a:pt x="1281" y="1716"/>
                    <a:pt x="1289" y="1707"/>
                  </a:cubicBezTo>
                  <a:cubicBezTo>
                    <a:pt x="1297" y="1692"/>
                    <a:pt x="1305" y="1684"/>
                    <a:pt x="1313" y="1676"/>
                  </a:cubicBezTo>
                  <a:cubicBezTo>
                    <a:pt x="1313" y="1660"/>
                    <a:pt x="1305" y="1652"/>
                    <a:pt x="1305" y="1636"/>
                  </a:cubicBezTo>
                  <a:cubicBezTo>
                    <a:pt x="1297" y="1629"/>
                    <a:pt x="1297" y="1613"/>
                    <a:pt x="1297" y="1613"/>
                  </a:cubicBezTo>
                  <a:cubicBezTo>
                    <a:pt x="1289" y="1597"/>
                    <a:pt x="1297" y="1581"/>
                    <a:pt x="1368" y="1502"/>
                  </a:cubicBezTo>
                  <a:cubicBezTo>
                    <a:pt x="1368" y="1502"/>
                    <a:pt x="1368" y="1494"/>
                    <a:pt x="1368" y="1486"/>
                  </a:cubicBezTo>
                  <a:cubicBezTo>
                    <a:pt x="1360" y="1470"/>
                    <a:pt x="1360" y="1463"/>
                    <a:pt x="1360" y="1455"/>
                  </a:cubicBezTo>
                  <a:cubicBezTo>
                    <a:pt x="1352" y="1439"/>
                    <a:pt x="1352" y="1431"/>
                    <a:pt x="1360" y="1415"/>
                  </a:cubicBezTo>
                  <a:cubicBezTo>
                    <a:pt x="1368" y="1407"/>
                    <a:pt x="1368" y="1399"/>
                    <a:pt x="1368" y="1391"/>
                  </a:cubicBezTo>
                  <a:cubicBezTo>
                    <a:pt x="1368" y="1376"/>
                    <a:pt x="1368" y="1368"/>
                    <a:pt x="1392" y="1368"/>
                  </a:cubicBezTo>
                  <a:lnTo>
                    <a:pt x="1399" y="1368"/>
                  </a:lnTo>
                  <a:cubicBezTo>
                    <a:pt x="1408" y="1368"/>
                    <a:pt x="1415" y="1368"/>
                    <a:pt x="1423" y="1368"/>
                  </a:cubicBezTo>
                  <a:cubicBezTo>
                    <a:pt x="1455" y="1376"/>
                    <a:pt x="1471" y="1376"/>
                    <a:pt x="1479" y="1383"/>
                  </a:cubicBezTo>
                  <a:lnTo>
                    <a:pt x="1479" y="1383"/>
                  </a:lnTo>
                  <a:lnTo>
                    <a:pt x="1479" y="1383"/>
                  </a:lnTo>
                  <a:cubicBezTo>
                    <a:pt x="1479" y="1376"/>
                    <a:pt x="1479" y="1376"/>
                    <a:pt x="1479" y="1376"/>
                  </a:cubicBezTo>
                  <a:cubicBezTo>
                    <a:pt x="1471" y="1336"/>
                    <a:pt x="1479" y="1257"/>
                    <a:pt x="1486" y="1194"/>
                  </a:cubicBezTo>
                  <a:lnTo>
                    <a:pt x="1486" y="1186"/>
                  </a:lnTo>
                  <a:cubicBezTo>
                    <a:pt x="1486" y="1170"/>
                    <a:pt x="1486" y="1170"/>
                    <a:pt x="1486" y="1170"/>
                  </a:cubicBezTo>
                  <a:cubicBezTo>
                    <a:pt x="1479" y="1162"/>
                    <a:pt x="1471" y="1154"/>
                    <a:pt x="1471" y="1146"/>
                  </a:cubicBezTo>
                  <a:cubicBezTo>
                    <a:pt x="1463" y="1146"/>
                    <a:pt x="1463" y="1138"/>
                    <a:pt x="1455" y="1107"/>
                  </a:cubicBezTo>
                  <a:cubicBezTo>
                    <a:pt x="1447" y="1099"/>
                    <a:pt x="1447" y="1091"/>
                    <a:pt x="1439" y="1075"/>
                  </a:cubicBezTo>
                  <a:cubicBezTo>
                    <a:pt x="1423" y="1028"/>
                    <a:pt x="1399" y="965"/>
                    <a:pt x="1392" y="941"/>
                  </a:cubicBezTo>
                  <a:cubicBezTo>
                    <a:pt x="1368" y="901"/>
                    <a:pt x="1344" y="838"/>
                    <a:pt x="1344" y="806"/>
                  </a:cubicBezTo>
                  <a:cubicBezTo>
                    <a:pt x="1336" y="775"/>
                    <a:pt x="1265" y="727"/>
                    <a:pt x="1234" y="735"/>
                  </a:cubicBezTo>
                  <a:cubicBezTo>
                    <a:pt x="1202" y="735"/>
                    <a:pt x="1139" y="775"/>
                    <a:pt x="1131" y="799"/>
                  </a:cubicBezTo>
                  <a:cubicBezTo>
                    <a:pt x="1131" y="799"/>
                    <a:pt x="1123" y="814"/>
                    <a:pt x="1115" y="814"/>
                  </a:cubicBezTo>
                  <a:cubicBezTo>
                    <a:pt x="1107" y="814"/>
                    <a:pt x="1107" y="814"/>
                    <a:pt x="1107" y="806"/>
                  </a:cubicBezTo>
                  <a:lnTo>
                    <a:pt x="1107" y="806"/>
                  </a:lnTo>
                  <a:cubicBezTo>
                    <a:pt x="1099" y="814"/>
                    <a:pt x="1099" y="838"/>
                    <a:pt x="1099" y="846"/>
                  </a:cubicBezTo>
                  <a:cubicBezTo>
                    <a:pt x="1099" y="862"/>
                    <a:pt x="1091" y="877"/>
                    <a:pt x="1083" y="885"/>
                  </a:cubicBezTo>
                  <a:cubicBezTo>
                    <a:pt x="1075" y="893"/>
                    <a:pt x="1075" y="901"/>
                    <a:pt x="1075" y="901"/>
                  </a:cubicBezTo>
                  <a:cubicBezTo>
                    <a:pt x="1068" y="917"/>
                    <a:pt x="1052" y="925"/>
                    <a:pt x="1044" y="933"/>
                  </a:cubicBezTo>
                  <a:cubicBezTo>
                    <a:pt x="1036" y="949"/>
                    <a:pt x="1028" y="957"/>
                    <a:pt x="1028" y="965"/>
                  </a:cubicBezTo>
                  <a:cubicBezTo>
                    <a:pt x="1020" y="972"/>
                    <a:pt x="1012" y="972"/>
                    <a:pt x="1004" y="972"/>
                  </a:cubicBezTo>
                  <a:cubicBezTo>
                    <a:pt x="981" y="972"/>
                    <a:pt x="957" y="965"/>
                    <a:pt x="933" y="941"/>
                  </a:cubicBezTo>
                  <a:cubicBezTo>
                    <a:pt x="917" y="925"/>
                    <a:pt x="909" y="885"/>
                    <a:pt x="909" y="854"/>
                  </a:cubicBezTo>
                  <a:cubicBezTo>
                    <a:pt x="909" y="838"/>
                    <a:pt x="917" y="822"/>
                    <a:pt x="933" y="814"/>
                  </a:cubicBezTo>
                  <a:cubicBezTo>
                    <a:pt x="941" y="806"/>
                    <a:pt x="949" y="806"/>
                    <a:pt x="957" y="806"/>
                  </a:cubicBezTo>
                  <a:cubicBezTo>
                    <a:pt x="973" y="806"/>
                    <a:pt x="981" y="806"/>
                    <a:pt x="996" y="783"/>
                  </a:cubicBezTo>
                  <a:cubicBezTo>
                    <a:pt x="1012" y="735"/>
                    <a:pt x="1012" y="712"/>
                    <a:pt x="1012" y="696"/>
                  </a:cubicBezTo>
                  <a:cubicBezTo>
                    <a:pt x="1012" y="680"/>
                    <a:pt x="1020" y="648"/>
                    <a:pt x="1044" y="640"/>
                  </a:cubicBezTo>
                  <a:cubicBezTo>
                    <a:pt x="1052" y="632"/>
                    <a:pt x="1052" y="632"/>
                    <a:pt x="1060" y="632"/>
                  </a:cubicBezTo>
                  <a:cubicBezTo>
                    <a:pt x="1068" y="632"/>
                    <a:pt x="1075" y="625"/>
                    <a:pt x="1075" y="601"/>
                  </a:cubicBezTo>
                  <a:cubicBezTo>
                    <a:pt x="1083" y="569"/>
                    <a:pt x="1091" y="553"/>
                    <a:pt x="1075" y="522"/>
                  </a:cubicBezTo>
                  <a:cubicBezTo>
                    <a:pt x="1060" y="498"/>
                    <a:pt x="1068" y="474"/>
                    <a:pt x="1068" y="459"/>
                  </a:cubicBezTo>
                  <a:cubicBezTo>
                    <a:pt x="1068" y="450"/>
                    <a:pt x="1068" y="443"/>
                    <a:pt x="1068" y="427"/>
                  </a:cubicBezTo>
                  <a:cubicBezTo>
                    <a:pt x="1068" y="395"/>
                    <a:pt x="1036" y="348"/>
                    <a:pt x="1028" y="340"/>
                  </a:cubicBezTo>
                  <a:lnTo>
                    <a:pt x="1028" y="340"/>
                  </a:lnTo>
                  <a:cubicBezTo>
                    <a:pt x="1012" y="324"/>
                    <a:pt x="996" y="308"/>
                    <a:pt x="996" y="300"/>
                  </a:cubicBezTo>
                  <a:cubicBezTo>
                    <a:pt x="996" y="293"/>
                    <a:pt x="996" y="285"/>
                    <a:pt x="1004" y="285"/>
                  </a:cubicBezTo>
                  <a:cubicBezTo>
                    <a:pt x="1020" y="269"/>
                    <a:pt x="1036" y="253"/>
                    <a:pt x="1036" y="237"/>
                  </a:cubicBezTo>
                  <a:lnTo>
                    <a:pt x="1036" y="237"/>
                  </a:lnTo>
                  <a:cubicBezTo>
                    <a:pt x="1028" y="229"/>
                    <a:pt x="1028" y="229"/>
                    <a:pt x="1020" y="229"/>
                  </a:cubicBezTo>
                  <a:cubicBezTo>
                    <a:pt x="1012" y="221"/>
                    <a:pt x="996" y="213"/>
                    <a:pt x="996" y="206"/>
                  </a:cubicBezTo>
                  <a:cubicBezTo>
                    <a:pt x="988" y="190"/>
                    <a:pt x="981" y="158"/>
                    <a:pt x="949" y="150"/>
                  </a:cubicBezTo>
                  <a:cubicBezTo>
                    <a:pt x="933" y="150"/>
                    <a:pt x="909" y="142"/>
                    <a:pt x="878" y="126"/>
                  </a:cubicBezTo>
                  <a:cubicBezTo>
                    <a:pt x="830" y="119"/>
                    <a:pt x="783" y="95"/>
                    <a:pt x="767" y="95"/>
                  </a:cubicBezTo>
                  <a:cubicBezTo>
                    <a:pt x="767" y="95"/>
                    <a:pt x="767" y="95"/>
                    <a:pt x="759" y="95"/>
                  </a:cubicBezTo>
                  <a:cubicBezTo>
                    <a:pt x="759" y="95"/>
                    <a:pt x="759" y="95"/>
                    <a:pt x="751" y="95"/>
                  </a:cubicBezTo>
                  <a:cubicBezTo>
                    <a:pt x="743" y="95"/>
                    <a:pt x="735" y="95"/>
                    <a:pt x="728" y="71"/>
                  </a:cubicBezTo>
                  <a:cubicBezTo>
                    <a:pt x="720" y="55"/>
                    <a:pt x="688" y="48"/>
                    <a:pt x="664" y="48"/>
                  </a:cubicBezTo>
                  <a:cubicBezTo>
                    <a:pt x="656" y="48"/>
                    <a:pt x="656" y="48"/>
                    <a:pt x="649" y="48"/>
                  </a:cubicBezTo>
                  <a:lnTo>
                    <a:pt x="641" y="48"/>
                  </a:lnTo>
                  <a:cubicBezTo>
                    <a:pt x="617" y="48"/>
                    <a:pt x="601" y="39"/>
                    <a:pt x="585" y="32"/>
                  </a:cubicBezTo>
                  <a:cubicBezTo>
                    <a:pt x="577" y="16"/>
                    <a:pt x="554" y="8"/>
                    <a:pt x="530" y="8"/>
                  </a:cubicBezTo>
                  <a:cubicBezTo>
                    <a:pt x="522" y="8"/>
                    <a:pt x="514" y="8"/>
                    <a:pt x="506" y="8"/>
                  </a:cubicBezTo>
                  <a:cubicBezTo>
                    <a:pt x="491" y="16"/>
                    <a:pt x="475" y="39"/>
                    <a:pt x="467" y="55"/>
                  </a:cubicBezTo>
                  <a:cubicBezTo>
                    <a:pt x="459" y="63"/>
                    <a:pt x="451" y="71"/>
                    <a:pt x="443" y="71"/>
                  </a:cubicBezTo>
                  <a:cubicBezTo>
                    <a:pt x="435" y="79"/>
                    <a:pt x="419" y="95"/>
                    <a:pt x="419" y="111"/>
                  </a:cubicBezTo>
                  <a:cubicBezTo>
                    <a:pt x="419" y="119"/>
                    <a:pt x="419" y="126"/>
                    <a:pt x="419" y="135"/>
                  </a:cubicBezTo>
                  <a:cubicBezTo>
                    <a:pt x="427" y="142"/>
                    <a:pt x="435" y="150"/>
                    <a:pt x="443" y="158"/>
                  </a:cubicBezTo>
                  <a:cubicBezTo>
                    <a:pt x="459" y="158"/>
                    <a:pt x="467" y="166"/>
                    <a:pt x="459" y="182"/>
                  </a:cubicBezTo>
                  <a:lnTo>
                    <a:pt x="459" y="182"/>
                  </a:lnTo>
                  <a:cubicBezTo>
                    <a:pt x="459" y="206"/>
                    <a:pt x="459" y="206"/>
                    <a:pt x="427" y="206"/>
                  </a:cubicBezTo>
                  <a:cubicBezTo>
                    <a:pt x="403" y="206"/>
                    <a:pt x="380" y="213"/>
                    <a:pt x="372" y="229"/>
                  </a:cubicBezTo>
                  <a:cubicBezTo>
                    <a:pt x="372" y="237"/>
                    <a:pt x="364" y="237"/>
                    <a:pt x="356" y="237"/>
                  </a:cubicBezTo>
                  <a:cubicBezTo>
                    <a:pt x="356" y="237"/>
                    <a:pt x="348" y="237"/>
                    <a:pt x="348" y="269"/>
                  </a:cubicBezTo>
                  <a:cubicBezTo>
                    <a:pt x="340" y="293"/>
                    <a:pt x="348" y="324"/>
                    <a:pt x="348" y="348"/>
                  </a:cubicBezTo>
                  <a:cubicBezTo>
                    <a:pt x="356" y="364"/>
                    <a:pt x="356" y="379"/>
                    <a:pt x="356" y="395"/>
                  </a:cubicBezTo>
                  <a:cubicBezTo>
                    <a:pt x="356" y="411"/>
                    <a:pt x="356" y="459"/>
                    <a:pt x="340" y="474"/>
                  </a:cubicBezTo>
                  <a:lnTo>
                    <a:pt x="332" y="474"/>
                  </a:lnTo>
                  <a:cubicBezTo>
                    <a:pt x="316" y="466"/>
                    <a:pt x="316" y="450"/>
                    <a:pt x="316" y="435"/>
                  </a:cubicBezTo>
                  <a:cubicBezTo>
                    <a:pt x="316" y="419"/>
                    <a:pt x="316" y="411"/>
                    <a:pt x="316" y="411"/>
                  </a:cubicBezTo>
                  <a:cubicBezTo>
                    <a:pt x="309" y="411"/>
                    <a:pt x="309" y="411"/>
                    <a:pt x="309" y="411"/>
                  </a:cubicBezTo>
                  <a:cubicBezTo>
                    <a:pt x="309" y="411"/>
                    <a:pt x="309" y="427"/>
                    <a:pt x="309" y="435"/>
                  </a:cubicBezTo>
                  <a:cubicBezTo>
                    <a:pt x="309" y="443"/>
                    <a:pt x="309" y="443"/>
                    <a:pt x="309" y="443"/>
                  </a:cubicBezTo>
                  <a:lnTo>
                    <a:pt x="309" y="450"/>
                  </a:lnTo>
                  <a:cubicBezTo>
                    <a:pt x="316" y="474"/>
                    <a:pt x="316" y="482"/>
                    <a:pt x="316" y="490"/>
                  </a:cubicBezTo>
                  <a:cubicBezTo>
                    <a:pt x="309" y="490"/>
                    <a:pt x="309" y="490"/>
                    <a:pt x="309" y="490"/>
                  </a:cubicBezTo>
                  <a:lnTo>
                    <a:pt x="301" y="482"/>
                  </a:lnTo>
                  <a:cubicBezTo>
                    <a:pt x="277" y="450"/>
                    <a:pt x="285" y="427"/>
                    <a:pt x="285" y="395"/>
                  </a:cubicBezTo>
                  <a:cubicBezTo>
                    <a:pt x="285" y="364"/>
                    <a:pt x="285" y="316"/>
                    <a:pt x="285" y="308"/>
                  </a:cubicBezTo>
                  <a:lnTo>
                    <a:pt x="277" y="308"/>
                  </a:lnTo>
                  <a:cubicBezTo>
                    <a:pt x="269" y="308"/>
                    <a:pt x="269" y="308"/>
                    <a:pt x="269" y="316"/>
                  </a:cubicBezTo>
                  <a:cubicBezTo>
                    <a:pt x="261" y="332"/>
                    <a:pt x="245" y="379"/>
                    <a:pt x="229" y="403"/>
                  </a:cubicBezTo>
                  <a:cubicBezTo>
                    <a:pt x="222" y="403"/>
                    <a:pt x="222" y="411"/>
                    <a:pt x="222" y="419"/>
                  </a:cubicBezTo>
                  <a:cubicBezTo>
                    <a:pt x="222" y="435"/>
                    <a:pt x="222" y="443"/>
                    <a:pt x="206" y="443"/>
                  </a:cubicBezTo>
                  <a:cubicBezTo>
                    <a:pt x="198" y="443"/>
                    <a:pt x="198" y="443"/>
                    <a:pt x="190" y="443"/>
                  </a:cubicBezTo>
                  <a:cubicBezTo>
                    <a:pt x="182" y="443"/>
                    <a:pt x="182" y="443"/>
                    <a:pt x="182" y="443"/>
                  </a:cubicBezTo>
                  <a:cubicBezTo>
                    <a:pt x="174" y="435"/>
                    <a:pt x="166" y="435"/>
                    <a:pt x="158" y="435"/>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04" name="Freeform 641"/>
            <p:cNvSpPr>
              <a:spLocks noChangeArrowheads="1"/>
            </p:cNvSpPr>
            <p:nvPr/>
          </p:nvSpPr>
          <p:spPr bwMode="auto">
            <a:xfrm>
              <a:off x="18466554" y="4844029"/>
              <a:ext cx="1189805" cy="586784"/>
            </a:xfrm>
            <a:custGeom>
              <a:avLst/>
              <a:gdLst>
                <a:gd name="T0" fmla="*/ 24 w 2263"/>
                <a:gd name="T1" fmla="*/ 522 h 1116"/>
                <a:gd name="T2" fmla="*/ 190 w 2263"/>
                <a:gd name="T3" fmla="*/ 633 h 1116"/>
                <a:gd name="T4" fmla="*/ 578 w 2263"/>
                <a:gd name="T5" fmla="*/ 720 h 1116"/>
                <a:gd name="T6" fmla="*/ 775 w 2263"/>
                <a:gd name="T7" fmla="*/ 743 h 1116"/>
                <a:gd name="T8" fmla="*/ 878 w 2263"/>
                <a:gd name="T9" fmla="*/ 901 h 1116"/>
                <a:gd name="T10" fmla="*/ 933 w 2263"/>
                <a:gd name="T11" fmla="*/ 1028 h 1116"/>
                <a:gd name="T12" fmla="*/ 973 w 2263"/>
                <a:gd name="T13" fmla="*/ 1115 h 1116"/>
                <a:gd name="T14" fmla="*/ 1044 w 2263"/>
                <a:gd name="T15" fmla="*/ 988 h 1116"/>
                <a:gd name="T16" fmla="*/ 1139 w 2263"/>
                <a:gd name="T17" fmla="*/ 775 h 1116"/>
                <a:gd name="T18" fmla="*/ 1218 w 2263"/>
                <a:gd name="T19" fmla="*/ 751 h 1116"/>
                <a:gd name="T20" fmla="*/ 1281 w 2263"/>
                <a:gd name="T21" fmla="*/ 767 h 1116"/>
                <a:gd name="T22" fmla="*/ 1265 w 2263"/>
                <a:gd name="T23" fmla="*/ 830 h 1116"/>
                <a:gd name="T24" fmla="*/ 1352 w 2263"/>
                <a:gd name="T25" fmla="*/ 743 h 1116"/>
                <a:gd name="T26" fmla="*/ 1526 w 2263"/>
                <a:gd name="T27" fmla="*/ 641 h 1116"/>
                <a:gd name="T28" fmla="*/ 1629 w 2263"/>
                <a:gd name="T29" fmla="*/ 570 h 1116"/>
                <a:gd name="T30" fmla="*/ 1740 w 2263"/>
                <a:gd name="T31" fmla="*/ 585 h 1116"/>
                <a:gd name="T32" fmla="*/ 1866 w 2263"/>
                <a:gd name="T33" fmla="*/ 648 h 1116"/>
                <a:gd name="T34" fmla="*/ 1937 w 2263"/>
                <a:gd name="T35" fmla="*/ 577 h 1116"/>
                <a:gd name="T36" fmla="*/ 2072 w 2263"/>
                <a:gd name="T37" fmla="*/ 585 h 1116"/>
                <a:gd name="T38" fmla="*/ 2159 w 2263"/>
                <a:gd name="T39" fmla="*/ 577 h 1116"/>
                <a:gd name="T40" fmla="*/ 2254 w 2263"/>
                <a:gd name="T41" fmla="*/ 554 h 1116"/>
                <a:gd name="T42" fmla="*/ 2198 w 2263"/>
                <a:gd name="T43" fmla="*/ 522 h 1116"/>
                <a:gd name="T44" fmla="*/ 2127 w 2263"/>
                <a:gd name="T45" fmla="*/ 522 h 1116"/>
                <a:gd name="T46" fmla="*/ 2024 w 2263"/>
                <a:gd name="T47" fmla="*/ 435 h 1116"/>
                <a:gd name="T48" fmla="*/ 1929 w 2263"/>
                <a:gd name="T49" fmla="*/ 372 h 1116"/>
                <a:gd name="T50" fmla="*/ 1795 w 2263"/>
                <a:gd name="T51" fmla="*/ 364 h 1116"/>
                <a:gd name="T52" fmla="*/ 1724 w 2263"/>
                <a:gd name="T53" fmla="*/ 230 h 1116"/>
                <a:gd name="T54" fmla="*/ 1503 w 2263"/>
                <a:gd name="T55" fmla="*/ 301 h 1116"/>
                <a:gd name="T56" fmla="*/ 1218 w 2263"/>
                <a:gd name="T57" fmla="*/ 443 h 1116"/>
                <a:gd name="T58" fmla="*/ 1099 w 2263"/>
                <a:gd name="T59" fmla="*/ 411 h 1116"/>
                <a:gd name="T60" fmla="*/ 933 w 2263"/>
                <a:gd name="T61" fmla="*/ 380 h 1116"/>
                <a:gd name="T62" fmla="*/ 728 w 2263"/>
                <a:gd name="T63" fmla="*/ 269 h 1116"/>
                <a:gd name="T64" fmla="*/ 625 w 2263"/>
                <a:gd name="T65" fmla="*/ 340 h 1116"/>
                <a:gd name="T66" fmla="*/ 696 w 2263"/>
                <a:gd name="T67" fmla="*/ 143 h 1116"/>
                <a:gd name="T68" fmla="*/ 791 w 2263"/>
                <a:gd name="T69" fmla="*/ 56 h 1116"/>
                <a:gd name="T70" fmla="*/ 672 w 2263"/>
                <a:gd name="T71" fmla="*/ 32 h 1116"/>
                <a:gd name="T72" fmla="*/ 546 w 2263"/>
                <a:gd name="T73" fmla="*/ 174 h 1116"/>
                <a:gd name="T74" fmla="*/ 514 w 2263"/>
                <a:gd name="T75" fmla="*/ 158 h 1116"/>
                <a:gd name="T76" fmla="*/ 435 w 2263"/>
                <a:gd name="T77" fmla="*/ 261 h 1116"/>
                <a:gd name="T78" fmla="*/ 269 w 2263"/>
                <a:gd name="T79" fmla="*/ 348 h 1116"/>
                <a:gd name="T80" fmla="*/ 72 w 2263"/>
                <a:gd name="T81" fmla="*/ 459 h 1116"/>
                <a:gd name="T82" fmla="*/ 24 w 2263"/>
                <a:gd name="T83" fmla="*/ 52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3" h="1116">
                  <a:moveTo>
                    <a:pt x="24" y="522"/>
                  </a:moveTo>
                  <a:lnTo>
                    <a:pt x="24" y="522"/>
                  </a:lnTo>
                  <a:cubicBezTo>
                    <a:pt x="56" y="538"/>
                    <a:pt x="80" y="577"/>
                    <a:pt x="88" y="593"/>
                  </a:cubicBezTo>
                  <a:cubicBezTo>
                    <a:pt x="103" y="617"/>
                    <a:pt x="119" y="633"/>
                    <a:pt x="190" y="633"/>
                  </a:cubicBezTo>
                  <a:cubicBezTo>
                    <a:pt x="261" y="633"/>
                    <a:pt x="459" y="656"/>
                    <a:pt x="491" y="688"/>
                  </a:cubicBezTo>
                  <a:cubicBezTo>
                    <a:pt x="530" y="720"/>
                    <a:pt x="522" y="736"/>
                    <a:pt x="578" y="720"/>
                  </a:cubicBezTo>
                  <a:cubicBezTo>
                    <a:pt x="633" y="704"/>
                    <a:pt x="649" y="680"/>
                    <a:pt x="672" y="704"/>
                  </a:cubicBezTo>
                  <a:cubicBezTo>
                    <a:pt x="696" y="736"/>
                    <a:pt x="775" y="704"/>
                    <a:pt x="775" y="743"/>
                  </a:cubicBezTo>
                  <a:cubicBezTo>
                    <a:pt x="783" y="783"/>
                    <a:pt x="783" y="807"/>
                    <a:pt x="807" y="807"/>
                  </a:cubicBezTo>
                  <a:cubicBezTo>
                    <a:pt x="823" y="814"/>
                    <a:pt x="878" y="823"/>
                    <a:pt x="878" y="901"/>
                  </a:cubicBezTo>
                  <a:cubicBezTo>
                    <a:pt x="878" y="981"/>
                    <a:pt x="846" y="988"/>
                    <a:pt x="878" y="996"/>
                  </a:cubicBezTo>
                  <a:cubicBezTo>
                    <a:pt x="910" y="1004"/>
                    <a:pt x="933" y="996"/>
                    <a:pt x="933" y="1028"/>
                  </a:cubicBezTo>
                  <a:cubicBezTo>
                    <a:pt x="933" y="1060"/>
                    <a:pt x="933" y="1099"/>
                    <a:pt x="965" y="1115"/>
                  </a:cubicBezTo>
                  <a:cubicBezTo>
                    <a:pt x="973" y="1115"/>
                    <a:pt x="973" y="1115"/>
                    <a:pt x="973" y="1115"/>
                  </a:cubicBezTo>
                  <a:cubicBezTo>
                    <a:pt x="981" y="1099"/>
                    <a:pt x="981" y="1083"/>
                    <a:pt x="997" y="1067"/>
                  </a:cubicBezTo>
                  <a:cubicBezTo>
                    <a:pt x="1020" y="1028"/>
                    <a:pt x="1044" y="1004"/>
                    <a:pt x="1044" y="988"/>
                  </a:cubicBezTo>
                  <a:cubicBezTo>
                    <a:pt x="1044" y="965"/>
                    <a:pt x="1115" y="830"/>
                    <a:pt x="1115" y="799"/>
                  </a:cubicBezTo>
                  <a:cubicBezTo>
                    <a:pt x="1115" y="775"/>
                    <a:pt x="1131" y="751"/>
                    <a:pt x="1139" y="775"/>
                  </a:cubicBezTo>
                  <a:cubicBezTo>
                    <a:pt x="1147" y="791"/>
                    <a:pt x="1139" y="823"/>
                    <a:pt x="1163" y="807"/>
                  </a:cubicBezTo>
                  <a:cubicBezTo>
                    <a:pt x="1194" y="791"/>
                    <a:pt x="1194" y="767"/>
                    <a:pt x="1218" y="751"/>
                  </a:cubicBezTo>
                  <a:cubicBezTo>
                    <a:pt x="1242" y="727"/>
                    <a:pt x="1250" y="704"/>
                    <a:pt x="1265" y="720"/>
                  </a:cubicBezTo>
                  <a:cubicBezTo>
                    <a:pt x="1281" y="736"/>
                    <a:pt x="1305" y="743"/>
                    <a:pt x="1281" y="767"/>
                  </a:cubicBezTo>
                  <a:cubicBezTo>
                    <a:pt x="1258" y="783"/>
                    <a:pt x="1234" y="799"/>
                    <a:pt x="1242" y="814"/>
                  </a:cubicBezTo>
                  <a:cubicBezTo>
                    <a:pt x="1242" y="830"/>
                    <a:pt x="1250" y="854"/>
                    <a:pt x="1265" y="830"/>
                  </a:cubicBezTo>
                  <a:cubicBezTo>
                    <a:pt x="1273" y="807"/>
                    <a:pt x="1281" y="791"/>
                    <a:pt x="1297" y="783"/>
                  </a:cubicBezTo>
                  <a:cubicBezTo>
                    <a:pt x="1321" y="767"/>
                    <a:pt x="1352" y="759"/>
                    <a:pt x="1352" y="743"/>
                  </a:cubicBezTo>
                  <a:cubicBezTo>
                    <a:pt x="1352" y="720"/>
                    <a:pt x="1368" y="664"/>
                    <a:pt x="1416" y="664"/>
                  </a:cubicBezTo>
                  <a:cubicBezTo>
                    <a:pt x="1471" y="656"/>
                    <a:pt x="1487" y="648"/>
                    <a:pt x="1526" y="641"/>
                  </a:cubicBezTo>
                  <a:cubicBezTo>
                    <a:pt x="1566" y="641"/>
                    <a:pt x="1582" y="641"/>
                    <a:pt x="1589" y="617"/>
                  </a:cubicBezTo>
                  <a:cubicBezTo>
                    <a:pt x="1589" y="585"/>
                    <a:pt x="1605" y="570"/>
                    <a:pt x="1629" y="570"/>
                  </a:cubicBezTo>
                  <a:cubicBezTo>
                    <a:pt x="1653" y="570"/>
                    <a:pt x="1637" y="577"/>
                    <a:pt x="1669" y="577"/>
                  </a:cubicBezTo>
                  <a:cubicBezTo>
                    <a:pt x="1700" y="577"/>
                    <a:pt x="1708" y="577"/>
                    <a:pt x="1740" y="585"/>
                  </a:cubicBezTo>
                  <a:cubicBezTo>
                    <a:pt x="1771" y="593"/>
                    <a:pt x="1771" y="585"/>
                    <a:pt x="1803" y="617"/>
                  </a:cubicBezTo>
                  <a:cubicBezTo>
                    <a:pt x="1842" y="641"/>
                    <a:pt x="1835" y="664"/>
                    <a:pt x="1866" y="648"/>
                  </a:cubicBezTo>
                  <a:cubicBezTo>
                    <a:pt x="1890" y="633"/>
                    <a:pt x="1874" y="617"/>
                    <a:pt x="1890" y="601"/>
                  </a:cubicBezTo>
                  <a:cubicBezTo>
                    <a:pt x="1898" y="577"/>
                    <a:pt x="1914" y="570"/>
                    <a:pt x="1937" y="577"/>
                  </a:cubicBezTo>
                  <a:cubicBezTo>
                    <a:pt x="1945" y="585"/>
                    <a:pt x="1985" y="585"/>
                    <a:pt x="2016" y="585"/>
                  </a:cubicBezTo>
                  <a:cubicBezTo>
                    <a:pt x="2040" y="585"/>
                    <a:pt x="2064" y="577"/>
                    <a:pt x="2072" y="585"/>
                  </a:cubicBezTo>
                  <a:cubicBezTo>
                    <a:pt x="2088" y="585"/>
                    <a:pt x="2135" y="577"/>
                    <a:pt x="2135" y="577"/>
                  </a:cubicBezTo>
                  <a:cubicBezTo>
                    <a:pt x="2143" y="577"/>
                    <a:pt x="2135" y="577"/>
                    <a:pt x="2159" y="577"/>
                  </a:cubicBezTo>
                  <a:cubicBezTo>
                    <a:pt x="2182" y="577"/>
                    <a:pt x="2182" y="577"/>
                    <a:pt x="2214" y="585"/>
                  </a:cubicBezTo>
                  <a:cubicBezTo>
                    <a:pt x="2254" y="585"/>
                    <a:pt x="2254" y="577"/>
                    <a:pt x="2254" y="554"/>
                  </a:cubicBezTo>
                  <a:cubicBezTo>
                    <a:pt x="2262" y="538"/>
                    <a:pt x="2254" y="506"/>
                    <a:pt x="2238" y="506"/>
                  </a:cubicBezTo>
                  <a:cubicBezTo>
                    <a:pt x="2222" y="498"/>
                    <a:pt x="2214" y="506"/>
                    <a:pt x="2198" y="522"/>
                  </a:cubicBezTo>
                  <a:cubicBezTo>
                    <a:pt x="2182" y="538"/>
                    <a:pt x="2175" y="561"/>
                    <a:pt x="2159" y="546"/>
                  </a:cubicBezTo>
                  <a:cubicBezTo>
                    <a:pt x="2135" y="538"/>
                    <a:pt x="2135" y="522"/>
                    <a:pt x="2127" y="522"/>
                  </a:cubicBezTo>
                  <a:cubicBezTo>
                    <a:pt x="2111" y="522"/>
                    <a:pt x="2080" y="498"/>
                    <a:pt x="2064" y="483"/>
                  </a:cubicBezTo>
                  <a:cubicBezTo>
                    <a:pt x="2040" y="467"/>
                    <a:pt x="2032" y="459"/>
                    <a:pt x="2024" y="435"/>
                  </a:cubicBezTo>
                  <a:cubicBezTo>
                    <a:pt x="2024" y="411"/>
                    <a:pt x="2024" y="364"/>
                    <a:pt x="2001" y="364"/>
                  </a:cubicBezTo>
                  <a:cubicBezTo>
                    <a:pt x="1977" y="364"/>
                    <a:pt x="1945" y="364"/>
                    <a:pt x="1929" y="372"/>
                  </a:cubicBezTo>
                  <a:cubicBezTo>
                    <a:pt x="1914" y="380"/>
                    <a:pt x="1866" y="372"/>
                    <a:pt x="1851" y="372"/>
                  </a:cubicBezTo>
                  <a:cubicBezTo>
                    <a:pt x="1842" y="364"/>
                    <a:pt x="1835" y="364"/>
                    <a:pt x="1795" y="364"/>
                  </a:cubicBezTo>
                  <a:cubicBezTo>
                    <a:pt x="1756" y="372"/>
                    <a:pt x="1740" y="348"/>
                    <a:pt x="1740" y="293"/>
                  </a:cubicBezTo>
                  <a:cubicBezTo>
                    <a:pt x="1740" y="237"/>
                    <a:pt x="1756" y="230"/>
                    <a:pt x="1724" y="230"/>
                  </a:cubicBezTo>
                  <a:cubicBezTo>
                    <a:pt x="1700" y="237"/>
                    <a:pt x="1661" y="253"/>
                    <a:pt x="1637" y="269"/>
                  </a:cubicBezTo>
                  <a:cubicBezTo>
                    <a:pt x="1613" y="285"/>
                    <a:pt x="1574" y="309"/>
                    <a:pt x="1503" y="301"/>
                  </a:cubicBezTo>
                  <a:cubicBezTo>
                    <a:pt x="1431" y="293"/>
                    <a:pt x="1321" y="348"/>
                    <a:pt x="1289" y="388"/>
                  </a:cubicBezTo>
                  <a:cubicBezTo>
                    <a:pt x="1265" y="427"/>
                    <a:pt x="1250" y="443"/>
                    <a:pt x="1218" y="443"/>
                  </a:cubicBezTo>
                  <a:cubicBezTo>
                    <a:pt x="1194" y="443"/>
                    <a:pt x="1139" y="451"/>
                    <a:pt x="1131" y="435"/>
                  </a:cubicBezTo>
                  <a:cubicBezTo>
                    <a:pt x="1131" y="411"/>
                    <a:pt x="1123" y="403"/>
                    <a:pt x="1099" y="411"/>
                  </a:cubicBezTo>
                  <a:cubicBezTo>
                    <a:pt x="1076" y="427"/>
                    <a:pt x="1036" y="459"/>
                    <a:pt x="1020" y="451"/>
                  </a:cubicBezTo>
                  <a:cubicBezTo>
                    <a:pt x="997" y="435"/>
                    <a:pt x="957" y="427"/>
                    <a:pt x="933" y="380"/>
                  </a:cubicBezTo>
                  <a:cubicBezTo>
                    <a:pt x="918" y="340"/>
                    <a:pt x="854" y="309"/>
                    <a:pt x="831" y="293"/>
                  </a:cubicBezTo>
                  <a:cubicBezTo>
                    <a:pt x="815" y="269"/>
                    <a:pt x="752" y="261"/>
                    <a:pt x="728" y="269"/>
                  </a:cubicBezTo>
                  <a:cubicBezTo>
                    <a:pt x="704" y="277"/>
                    <a:pt x="665" y="285"/>
                    <a:pt x="649" y="309"/>
                  </a:cubicBezTo>
                  <a:cubicBezTo>
                    <a:pt x="633" y="324"/>
                    <a:pt x="625" y="372"/>
                    <a:pt x="625" y="340"/>
                  </a:cubicBezTo>
                  <a:cubicBezTo>
                    <a:pt x="617" y="309"/>
                    <a:pt x="601" y="285"/>
                    <a:pt x="625" y="253"/>
                  </a:cubicBezTo>
                  <a:cubicBezTo>
                    <a:pt x="649" y="222"/>
                    <a:pt x="665" y="174"/>
                    <a:pt x="696" y="143"/>
                  </a:cubicBezTo>
                  <a:cubicBezTo>
                    <a:pt x="728" y="111"/>
                    <a:pt x="744" y="79"/>
                    <a:pt x="759" y="71"/>
                  </a:cubicBezTo>
                  <a:cubicBezTo>
                    <a:pt x="767" y="56"/>
                    <a:pt x="752" y="56"/>
                    <a:pt x="791" y="56"/>
                  </a:cubicBezTo>
                  <a:cubicBezTo>
                    <a:pt x="831" y="56"/>
                    <a:pt x="831" y="32"/>
                    <a:pt x="815" y="16"/>
                  </a:cubicBezTo>
                  <a:cubicBezTo>
                    <a:pt x="799" y="8"/>
                    <a:pt x="704" y="0"/>
                    <a:pt x="672" y="32"/>
                  </a:cubicBezTo>
                  <a:cubicBezTo>
                    <a:pt x="633" y="56"/>
                    <a:pt x="586" y="87"/>
                    <a:pt x="570" y="119"/>
                  </a:cubicBezTo>
                  <a:cubicBezTo>
                    <a:pt x="554" y="150"/>
                    <a:pt x="554" y="166"/>
                    <a:pt x="546" y="174"/>
                  </a:cubicBezTo>
                  <a:cubicBezTo>
                    <a:pt x="538" y="190"/>
                    <a:pt x="538" y="182"/>
                    <a:pt x="530" y="166"/>
                  </a:cubicBezTo>
                  <a:cubicBezTo>
                    <a:pt x="522" y="150"/>
                    <a:pt x="522" y="143"/>
                    <a:pt x="514" y="158"/>
                  </a:cubicBezTo>
                  <a:cubicBezTo>
                    <a:pt x="506" y="174"/>
                    <a:pt x="483" y="198"/>
                    <a:pt x="459" y="222"/>
                  </a:cubicBezTo>
                  <a:cubicBezTo>
                    <a:pt x="443" y="245"/>
                    <a:pt x="475" y="245"/>
                    <a:pt x="435" y="261"/>
                  </a:cubicBezTo>
                  <a:cubicBezTo>
                    <a:pt x="388" y="285"/>
                    <a:pt x="356" y="301"/>
                    <a:pt x="325" y="324"/>
                  </a:cubicBezTo>
                  <a:cubicBezTo>
                    <a:pt x="293" y="348"/>
                    <a:pt x="293" y="356"/>
                    <a:pt x="269" y="348"/>
                  </a:cubicBezTo>
                  <a:cubicBezTo>
                    <a:pt x="246" y="348"/>
                    <a:pt x="222" y="348"/>
                    <a:pt x="198" y="364"/>
                  </a:cubicBezTo>
                  <a:cubicBezTo>
                    <a:pt x="175" y="372"/>
                    <a:pt x="103" y="419"/>
                    <a:pt x="72" y="459"/>
                  </a:cubicBezTo>
                  <a:cubicBezTo>
                    <a:pt x="48" y="490"/>
                    <a:pt x="32" y="498"/>
                    <a:pt x="0" y="498"/>
                  </a:cubicBezTo>
                  <a:cubicBezTo>
                    <a:pt x="8" y="506"/>
                    <a:pt x="16" y="514"/>
                    <a:pt x="24" y="52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05" name="Freeform 642"/>
            <p:cNvSpPr>
              <a:spLocks noChangeArrowheads="1"/>
            </p:cNvSpPr>
            <p:nvPr/>
          </p:nvSpPr>
          <p:spPr bwMode="auto">
            <a:xfrm>
              <a:off x="18464235" y="4848668"/>
              <a:ext cx="1194442" cy="586784"/>
            </a:xfrm>
            <a:custGeom>
              <a:avLst/>
              <a:gdLst>
                <a:gd name="T0" fmla="*/ 940 w 2270"/>
                <a:gd name="T1" fmla="*/ 1020 h 1116"/>
                <a:gd name="T2" fmla="*/ 814 w 2270"/>
                <a:gd name="T3" fmla="*/ 806 h 1116"/>
                <a:gd name="T4" fmla="*/ 664 w 2270"/>
                <a:gd name="T5" fmla="*/ 688 h 1116"/>
                <a:gd name="T6" fmla="*/ 197 w 2270"/>
                <a:gd name="T7" fmla="*/ 633 h 1116"/>
                <a:gd name="T8" fmla="*/ 0 w 2270"/>
                <a:gd name="T9" fmla="*/ 482 h 1116"/>
                <a:gd name="T10" fmla="*/ 284 w 2270"/>
                <a:gd name="T11" fmla="*/ 340 h 1116"/>
                <a:gd name="T12" fmla="*/ 466 w 2270"/>
                <a:gd name="T13" fmla="*/ 214 h 1116"/>
                <a:gd name="T14" fmla="*/ 545 w 2270"/>
                <a:gd name="T15" fmla="*/ 174 h 1116"/>
                <a:gd name="T16" fmla="*/ 766 w 2270"/>
                <a:gd name="T17" fmla="*/ 0 h 1116"/>
                <a:gd name="T18" fmla="*/ 751 w 2270"/>
                <a:gd name="T19" fmla="*/ 79 h 1116"/>
                <a:gd name="T20" fmla="*/ 632 w 2270"/>
                <a:gd name="T21" fmla="*/ 340 h 1116"/>
                <a:gd name="T22" fmla="*/ 838 w 2270"/>
                <a:gd name="T23" fmla="*/ 285 h 1116"/>
                <a:gd name="T24" fmla="*/ 1083 w 2270"/>
                <a:gd name="T25" fmla="*/ 419 h 1116"/>
                <a:gd name="T26" fmla="*/ 1296 w 2270"/>
                <a:gd name="T27" fmla="*/ 372 h 1116"/>
                <a:gd name="T28" fmla="*/ 1644 w 2270"/>
                <a:gd name="T29" fmla="*/ 253 h 1116"/>
                <a:gd name="T30" fmla="*/ 1763 w 2270"/>
                <a:gd name="T31" fmla="*/ 348 h 1116"/>
                <a:gd name="T32" fmla="*/ 1936 w 2270"/>
                <a:gd name="T33" fmla="*/ 364 h 1116"/>
                <a:gd name="T34" fmla="*/ 2071 w 2270"/>
                <a:gd name="T35" fmla="*/ 467 h 1116"/>
                <a:gd name="T36" fmla="*/ 2189 w 2270"/>
                <a:gd name="T37" fmla="*/ 522 h 1116"/>
                <a:gd name="T38" fmla="*/ 2261 w 2270"/>
                <a:gd name="T39" fmla="*/ 553 h 1116"/>
                <a:gd name="T40" fmla="*/ 2142 w 2270"/>
                <a:gd name="T41" fmla="*/ 577 h 1116"/>
                <a:gd name="T42" fmla="*/ 1992 w 2270"/>
                <a:gd name="T43" fmla="*/ 577 h 1116"/>
                <a:gd name="T44" fmla="*/ 1810 w 2270"/>
                <a:gd name="T45" fmla="*/ 609 h 1116"/>
                <a:gd name="T46" fmla="*/ 1660 w 2270"/>
                <a:gd name="T47" fmla="*/ 569 h 1116"/>
                <a:gd name="T48" fmla="*/ 1486 w 2270"/>
                <a:gd name="T49" fmla="*/ 648 h 1116"/>
                <a:gd name="T50" fmla="*/ 1272 w 2270"/>
                <a:gd name="T51" fmla="*/ 822 h 1116"/>
                <a:gd name="T52" fmla="*/ 1272 w 2270"/>
                <a:gd name="T53" fmla="*/ 719 h 1116"/>
                <a:gd name="T54" fmla="*/ 1170 w 2270"/>
                <a:gd name="T55" fmla="*/ 799 h 1116"/>
                <a:gd name="T56" fmla="*/ 1090 w 2270"/>
                <a:gd name="T57" fmla="*/ 901 h 1116"/>
                <a:gd name="T58" fmla="*/ 664 w 2270"/>
                <a:gd name="T59" fmla="*/ 680 h 1116"/>
                <a:gd name="T60" fmla="*/ 814 w 2270"/>
                <a:gd name="T61" fmla="*/ 799 h 1116"/>
                <a:gd name="T62" fmla="*/ 909 w 2270"/>
                <a:gd name="T63" fmla="*/ 988 h 1116"/>
                <a:gd name="T64" fmla="*/ 1019 w 2270"/>
                <a:gd name="T65" fmla="*/ 1028 h 1116"/>
                <a:gd name="T66" fmla="*/ 1154 w 2270"/>
                <a:gd name="T67" fmla="*/ 783 h 1116"/>
                <a:gd name="T68" fmla="*/ 1265 w 2270"/>
                <a:gd name="T69" fmla="*/ 704 h 1116"/>
                <a:gd name="T70" fmla="*/ 1249 w 2270"/>
                <a:gd name="T71" fmla="*/ 806 h 1116"/>
                <a:gd name="T72" fmla="*/ 1359 w 2270"/>
                <a:gd name="T73" fmla="*/ 735 h 1116"/>
                <a:gd name="T74" fmla="*/ 1636 w 2270"/>
                <a:gd name="T75" fmla="*/ 562 h 1116"/>
                <a:gd name="T76" fmla="*/ 1747 w 2270"/>
                <a:gd name="T77" fmla="*/ 577 h 1116"/>
                <a:gd name="T78" fmla="*/ 1889 w 2270"/>
                <a:gd name="T79" fmla="*/ 609 h 1116"/>
                <a:gd name="T80" fmla="*/ 2079 w 2270"/>
                <a:gd name="T81" fmla="*/ 569 h 1116"/>
                <a:gd name="T82" fmla="*/ 2229 w 2270"/>
                <a:gd name="T83" fmla="*/ 569 h 1116"/>
                <a:gd name="T84" fmla="*/ 2205 w 2270"/>
                <a:gd name="T85" fmla="*/ 514 h 1116"/>
                <a:gd name="T86" fmla="*/ 2079 w 2270"/>
                <a:gd name="T87" fmla="*/ 490 h 1116"/>
                <a:gd name="T88" fmla="*/ 1992 w 2270"/>
                <a:gd name="T89" fmla="*/ 356 h 1116"/>
                <a:gd name="T90" fmla="*/ 1763 w 2270"/>
                <a:gd name="T91" fmla="*/ 348 h 1116"/>
                <a:gd name="T92" fmla="*/ 1644 w 2270"/>
                <a:gd name="T93" fmla="*/ 261 h 1116"/>
                <a:gd name="T94" fmla="*/ 1225 w 2270"/>
                <a:gd name="T95" fmla="*/ 443 h 1116"/>
                <a:gd name="T96" fmla="*/ 1083 w 2270"/>
                <a:gd name="T97" fmla="*/ 419 h 1116"/>
                <a:gd name="T98" fmla="*/ 838 w 2270"/>
                <a:gd name="T99" fmla="*/ 285 h 1116"/>
                <a:gd name="T100" fmla="*/ 632 w 2270"/>
                <a:gd name="T101" fmla="*/ 348 h 1116"/>
                <a:gd name="T102" fmla="*/ 751 w 2270"/>
                <a:gd name="T103" fmla="*/ 79 h 1116"/>
                <a:gd name="T104" fmla="*/ 766 w 2270"/>
                <a:gd name="T105" fmla="*/ 8 h 1116"/>
                <a:gd name="T106" fmla="*/ 545 w 2270"/>
                <a:gd name="T107" fmla="*/ 182 h 1116"/>
                <a:gd name="T108" fmla="*/ 474 w 2270"/>
                <a:gd name="T109" fmla="*/ 214 h 1116"/>
                <a:gd name="T110" fmla="*/ 284 w 2270"/>
                <a:gd name="T111" fmla="*/ 348 h 1116"/>
                <a:gd name="T112" fmla="*/ 31 w 2270"/>
                <a:gd name="T113" fmla="*/ 506 h 1116"/>
                <a:gd name="T114" fmla="*/ 513 w 2270"/>
                <a:gd name="T115" fmla="*/ 69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1116">
                  <a:moveTo>
                    <a:pt x="988" y="1115"/>
                  </a:moveTo>
                  <a:lnTo>
                    <a:pt x="988" y="1115"/>
                  </a:lnTo>
                  <a:cubicBezTo>
                    <a:pt x="980" y="1115"/>
                    <a:pt x="980" y="1115"/>
                    <a:pt x="980" y="1115"/>
                  </a:cubicBezTo>
                  <a:lnTo>
                    <a:pt x="972" y="1107"/>
                  </a:lnTo>
                  <a:cubicBezTo>
                    <a:pt x="940" y="1091"/>
                    <a:pt x="940" y="1059"/>
                    <a:pt x="940" y="1028"/>
                  </a:cubicBezTo>
                  <a:lnTo>
                    <a:pt x="940" y="1020"/>
                  </a:lnTo>
                  <a:cubicBezTo>
                    <a:pt x="940" y="1004"/>
                    <a:pt x="932" y="1004"/>
                    <a:pt x="909" y="996"/>
                  </a:cubicBezTo>
                  <a:cubicBezTo>
                    <a:pt x="901" y="996"/>
                    <a:pt x="893" y="996"/>
                    <a:pt x="885" y="996"/>
                  </a:cubicBezTo>
                  <a:cubicBezTo>
                    <a:pt x="877" y="988"/>
                    <a:pt x="869" y="988"/>
                    <a:pt x="869" y="988"/>
                  </a:cubicBezTo>
                  <a:cubicBezTo>
                    <a:pt x="861" y="980"/>
                    <a:pt x="869" y="973"/>
                    <a:pt x="869" y="965"/>
                  </a:cubicBezTo>
                  <a:cubicBezTo>
                    <a:pt x="877" y="957"/>
                    <a:pt x="885" y="933"/>
                    <a:pt x="885" y="893"/>
                  </a:cubicBezTo>
                  <a:cubicBezTo>
                    <a:pt x="885" y="815"/>
                    <a:pt x="838" y="806"/>
                    <a:pt x="814" y="806"/>
                  </a:cubicBezTo>
                  <a:lnTo>
                    <a:pt x="814" y="806"/>
                  </a:lnTo>
                  <a:cubicBezTo>
                    <a:pt x="790" y="799"/>
                    <a:pt x="790" y="783"/>
                    <a:pt x="782" y="743"/>
                  </a:cubicBezTo>
                  <a:cubicBezTo>
                    <a:pt x="782" y="735"/>
                    <a:pt x="782" y="735"/>
                    <a:pt x="782" y="735"/>
                  </a:cubicBezTo>
                  <a:cubicBezTo>
                    <a:pt x="782" y="719"/>
                    <a:pt x="759" y="712"/>
                    <a:pt x="727" y="712"/>
                  </a:cubicBezTo>
                  <a:cubicBezTo>
                    <a:pt x="711" y="712"/>
                    <a:pt x="687" y="712"/>
                    <a:pt x="679" y="704"/>
                  </a:cubicBezTo>
                  <a:cubicBezTo>
                    <a:pt x="672" y="696"/>
                    <a:pt x="664" y="688"/>
                    <a:pt x="664" y="688"/>
                  </a:cubicBezTo>
                  <a:cubicBezTo>
                    <a:pt x="656" y="688"/>
                    <a:pt x="648" y="696"/>
                    <a:pt x="632" y="696"/>
                  </a:cubicBezTo>
                  <a:cubicBezTo>
                    <a:pt x="624" y="704"/>
                    <a:pt x="608" y="712"/>
                    <a:pt x="585" y="712"/>
                  </a:cubicBezTo>
                  <a:cubicBezTo>
                    <a:pt x="569" y="719"/>
                    <a:pt x="561" y="719"/>
                    <a:pt x="553" y="719"/>
                  </a:cubicBezTo>
                  <a:cubicBezTo>
                    <a:pt x="529" y="719"/>
                    <a:pt x="521" y="712"/>
                    <a:pt x="513" y="696"/>
                  </a:cubicBezTo>
                  <a:cubicBezTo>
                    <a:pt x="506" y="696"/>
                    <a:pt x="506" y="688"/>
                    <a:pt x="498" y="680"/>
                  </a:cubicBezTo>
                  <a:cubicBezTo>
                    <a:pt x="466" y="648"/>
                    <a:pt x="268" y="633"/>
                    <a:pt x="197" y="633"/>
                  </a:cubicBezTo>
                  <a:cubicBezTo>
                    <a:pt x="126" y="633"/>
                    <a:pt x="110" y="609"/>
                    <a:pt x="95" y="593"/>
                  </a:cubicBezTo>
                  <a:lnTo>
                    <a:pt x="95" y="593"/>
                  </a:lnTo>
                  <a:cubicBezTo>
                    <a:pt x="95" y="585"/>
                    <a:pt x="87" y="577"/>
                    <a:pt x="87" y="577"/>
                  </a:cubicBezTo>
                  <a:cubicBezTo>
                    <a:pt x="71" y="553"/>
                    <a:pt x="55" y="530"/>
                    <a:pt x="31" y="514"/>
                  </a:cubicBezTo>
                  <a:cubicBezTo>
                    <a:pt x="23" y="506"/>
                    <a:pt x="15" y="498"/>
                    <a:pt x="7" y="490"/>
                  </a:cubicBezTo>
                  <a:cubicBezTo>
                    <a:pt x="0" y="482"/>
                    <a:pt x="0" y="482"/>
                    <a:pt x="0" y="482"/>
                  </a:cubicBezTo>
                  <a:cubicBezTo>
                    <a:pt x="7" y="482"/>
                    <a:pt x="7" y="482"/>
                    <a:pt x="7" y="482"/>
                  </a:cubicBezTo>
                  <a:cubicBezTo>
                    <a:pt x="39" y="482"/>
                    <a:pt x="55" y="482"/>
                    <a:pt x="79" y="443"/>
                  </a:cubicBezTo>
                  <a:cubicBezTo>
                    <a:pt x="102" y="411"/>
                    <a:pt x="182" y="364"/>
                    <a:pt x="205" y="348"/>
                  </a:cubicBezTo>
                  <a:cubicBezTo>
                    <a:pt x="221" y="340"/>
                    <a:pt x="237" y="340"/>
                    <a:pt x="260" y="340"/>
                  </a:cubicBezTo>
                  <a:cubicBezTo>
                    <a:pt x="268" y="340"/>
                    <a:pt x="268" y="340"/>
                    <a:pt x="276" y="340"/>
                  </a:cubicBezTo>
                  <a:lnTo>
                    <a:pt x="284" y="340"/>
                  </a:lnTo>
                  <a:cubicBezTo>
                    <a:pt x="300" y="340"/>
                    <a:pt x="300" y="340"/>
                    <a:pt x="316" y="324"/>
                  </a:cubicBezTo>
                  <a:cubicBezTo>
                    <a:pt x="316" y="324"/>
                    <a:pt x="324" y="324"/>
                    <a:pt x="324" y="316"/>
                  </a:cubicBezTo>
                  <a:cubicBezTo>
                    <a:pt x="355" y="293"/>
                    <a:pt x="387" y="277"/>
                    <a:pt x="419" y="261"/>
                  </a:cubicBezTo>
                  <a:cubicBezTo>
                    <a:pt x="426" y="261"/>
                    <a:pt x="435" y="253"/>
                    <a:pt x="435" y="253"/>
                  </a:cubicBezTo>
                  <a:cubicBezTo>
                    <a:pt x="458" y="237"/>
                    <a:pt x="458" y="237"/>
                    <a:pt x="458" y="229"/>
                  </a:cubicBezTo>
                  <a:cubicBezTo>
                    <a:pt x="458" y="229"/>
                    <a:pt x="458" y="222"/>
                    <a:pt x="466" y="214"/>
                  </a:cubicBezTo>
                  <a:cubicBezTo>
                    <a:pt x="474" y="198"/>
                    <a:pt x="490" y="182"/>
                    <a:pt x="498" y="174"/>
                  </a:cubicBezTo>
                  <a:cubicBezTo>
                    <a:pt x="506" y="158"/>
                    <a:pt x="513" y="150"/>
                    <a:pt x="521" y="142"/>
                  </a:cubicBezTo>
                  <a:lnTo>
                    <a:pt x="529" y="135"/>
                  </a:lnTo>
                  <a:cubicBezTo>
                    <a:pt x="537" y="135"/>
                    <a:pt x="537" y="142"/>
                    <a:pt x="537" y="150"/>
                  </a:cubicBezTo>
                  <a:cubicBezTo>
                    <a:pt x="537" y="150"/>
                    <a:pt x="537" y="158"/>
                    <a:pt x="545" y="158"/>
                  </a:cubicBezTo>
                  <a:cubicBezTo>
                    <a:pt x="545" y="166"/>
                    <a:pt x="545" y="166"/>
                    <a:pt x="545" y="174"/>
                  </a:cubicBezTo>
                  <a:lnTo>
                    <a:pt x="553" y="166"/>
                  </a:lnTo>
                  <a:cubicBezTo>
                    <a:pt x="553" y="166"/>
                    <a:pt x="553" y="158"/>
                    <a:pt x="553" y="150"/>
                  </a:cubicBezTo>
                  <a:cubicBezTo>
                    <a:pt x="561" y="142"/>
                    <a:pt x="561" y="127"/>
                    <a:pt x="577" y="103"/>
                  </a:cubicBezTo>
                  <a:cubicBezTo>
                    <a:pt x="593" y="79"/>
                    <a:pt x="632" y="48"/>
                    <a:pt x="664" y="24"/>
                  </a:cubicBezTo>
                  <a:cubicBezTo>
                    <a:pt x="679" y="16"/>
                    <a:pt x="679" y="16"/>
                    <a:pt x="679" y="16"/>
                  </a:cubicBezTo>
                  <a:cubicBezTo>
                    <a:pt x="695" y="8"/>
                    <a:pt x="727" y="0"/>
                    <a:pt x="766" y="0"/>
                  </a:cubicBezTo>
                  <a:cubicBezTo>
                    <a:pt x="790" y="0"/>
                    <a:pt x="814" y="0"/>
                    <a:pt x="822" y="8"/>
                  </a:cubicBezTo>
                  <a:cubicBezTo>
                    <a:pt x="830" y="16"/>
                    <a:pt x="838" y="24"/>
                    <a:pt x="838" y="32"/>
                  </a:cubicBezTo>
                  <a:cubicBezTo>
                    <a:pt x="838" y="40"/>
                    <a:pt x="830" y="48"/>
                    <a:pt x="798" y="48"/>
                  </a:cubicBezTo>
                  <a:cubicBezTo>
                    <a:pt x="774" y="56"/>
                    <a:pt x="774" y="56"/>
                    <a:pt x="774" y="56"/>
                  </a:cubicBezTo>
                  <a:cubicBezTo>
                    <a:pt x="766" y="56"/>
                    <a:pt x="766" y="63"/>
                    <a:pt x="766" y="63"/>
                  </a:cubicBezTo>
                  <a:cubicBezTo>
                    <a:pt x="759" y="63"/>
                    <a:pt x="759" y="71"/>
                    <a:pt x="751" y="79"/>
                  </a:cubicBezTo>
                  <a:cubicBezTo>
                    <a:pt x="743" y="95"/>
                    <a:pt x="727" y="119"/>
                    <a:pt x="703" y="142"/>
                  </a:cubicBezTo>
                  <a:cubicBezTo>
                    <a:pt x="687" y="158"/>
                    <a:pt x="672" y="182"/>
                    <a:pt x="664" y="206"/>
                  </a:cubicBezTo>
                  <a:cubicBezTo>
                    <a:pt x="656" y="222"/>
                    <a:pt x="648" y="237"/>
                    <a:pt x="632" y="253"/>
                  </a:cubicBezTo>
                  <a:cubicBezTo>
                    <a:pt x="616" y="269"/>
                    <a:pt x="624" y="285"/>
                    <a:pt x="624" y="309"/>
                  </a:cubicBezTo>
                  <a:cubicBezTo>
                    <a:pt x="632" y="316"/>
                    <a:pt x="632" y="324"/>
                    <a:pt x="632" y="332"/>
                  </a:cubicBezTo>
                  <a:cubicBezTo>
                    <a:pt x="632" y="332"/>
                    <a:pt x="632" y="332"/>
                    <a:pt x="632" y="340"/>
                  </a:cubicBezTo>
                  <a:cubicBezTo>
                    <a:pt x="632" y="332"/>
                    <a:pt x="640" y="332"/>
                    <a:pt x="640" y="324"/>
                  </a:cubicBezTo>
                  <a:cubicBezTo>
                    <a:pt x="640" y="316"/>
                    <a:pt x="648" y="301"/>
                    <a:pt x="648" y="293"/>
                  </a:cubicBezTo>
                  <a:cubicBezTo>
                    <a:pt x="664" y="277"/>
                    <a:pt x="687" y="269"/>
                    <a:pt x="711" y="269"/>
                  </a:cubicBezTo>
                  <a:cubicBezTo>
                    <a:pt x="719" y="261"/>
                    <a:pt x="727" y="261"/>
                    <a:pt x="735" y="261"/>
                  </a:cubicBezTo>
                  <a:cubicBezTo>
                    <a:pt x="743" y="261"/>
                    <a:pt x="751" y="253"/>
                    <a:pt x="759" y="253"/>
                  </a:cubicBezTo>
                  <a:cubicBezTo>
                    <a:pt x="790" y="253"/>
                    <a:pt x="822" y="261"/>
                    <a:pt x="838" y="285"/>
                  </a:cubicBezTo>
                  <a:cubicBezTo>
                    <a:pt x="846" y="285"/>
                    <a:pt x="861" y="293"/>
                    <a:pt x="869" y="301"/>
                  </a:cubicBezTo>
                  <a:cubicBezTo>
                    <a:pt x="901" y="324"/>
                    <a:pt x="932" y="340"/>
                    <a:pt x="948" y="372"/>
                  </a:cubicBezTo>
                  <a:cubicBezTo>
                    <a:pt x="964" y="403"/>
                    <a:pt x="996" y="419"/>
                    <a:pt x="1019" y="427"/>
                  </a:cubicBezTo>
                  <a:cubicBezTo>
                    <a:pt x="1019" y="435"/>
                    <a:pt x="1019" y="435"/>
                    <a:pt x="1027" y="435"/>
                  </a:cubicBezTo>
                  <a:cubicBezTo>
                    <a:pt x="1027" y="435"/>
                    <a:pt x="1027" y="435"/>
                    <a:pt x="1035" y="435"/>
                  </a:cubicBezTo>
                  <a:cubicBezTo>
                    <a:pt x="1043" y="435"/>
                    <a:pt x="1067" y="427"/>
                    <a:pt x="1083" y="419"/>
                  </a:cubicBezTo>
                  <a:cubicBezTo>
                    <a:pt x="1090" y="411"/>
                    <a:pt x="1099" y="403"/>
                    <a:pt x="1106" y="403"/>
                  </a:cubicBezTo>
                  <a:cubicBezTo>
                    <a:pt x="1130" y="395"/>
                    <a:pt x="1138" y="403"/>
                    <a:pt x="1146" y="427"/>
                  </a:cubicBezTo>
                  <a:cubicBezTo>
                    <a:pt x="1146" y="435"/>
                    <a:pt x="1154" y="435"/>
                    <a:pt x="1178" y="435"/>
                  </a:cubicBezTo>
                  <a:cubicBezTo>
                    <a:pt x="1185" y="435"/>
                    <a:pt x="1193" y="435"/>
                    <a:pt x="1201" y="435"/>
                  </a:cubicBezTo>
                  <a:cubicBezTo>
                    <a:pt x="1209" y="435"/>
                    <a:pt x="1217" y="435"/>
                    <a:pt x="1225" y="435"/>
                  </a:cubicBezTo>
                  <a:cubicBezTo>
                    <a:pt x="1257" y="435"/>
                    <a:pt x="1265" y="419"/>
                    <a:pt x="1296" y="372"/>
                  </a:cubicBezTo>
                  <a:cubicBezTo>
                    <a:pt x="1320" y="340"/>
                    <a:pt x="1423" y="293"/>
                    <a:pt x="1494" y="293"/>
                  </a:cubicBezTo>
                  <a:cubicBezTo>
                    <a:pt x="1502" y="293"/>
                    <a:pt x="1510" y="293"/>
                    <a:pt x="1510" y="293"/>
                  </a:cubicBezTo>
                  <a:cubicBezTo>
                    <a:pt x="1518" y="293"/>
                    <a:pt x="1525" y="293"/>
                    <a:pt x="1541" y="293"/>
                  </a:cubicBezTo>
                  <a:cubicBezTo>
                    <a:pt x="1581" y="293"/>
                    <a:pt x="1612" y="277"/>
                    <a:pt x="1628" y="261"/>
                  </a:cubicBezTo>
                  <a:cubicBezTo>
                    <a:pt x="1636" y="261"/>
                    <a:pt x="1636" y="261"/>
                    <a:pt x="1644" y="261"/>
                  </a:cubicBezTo>
                  <a:cubicBezTo>
                    <a:pt x="1644" y="253"/>
                    <a:pt x="1644" y="253"/>
                    <a:pt x="1644" y="253"/>
                  </a:cubicBezTo>
                  <a:cubicBezTo>
                    <a:pt x="1676" y="237"/>
                    <a:pt x="1707" y="222"/>
                    <a:pt x="1731" y="222"/>
                  </a:cubicBezTo>
                  <a:cubicBezTo>
                    <a:pt x="1739" y="222"/>
                    <a:pt x="1739" y="222"/>
                    <a:pt x="1739" y="222"/>
                  </a:cubicBezTo>
                  <a:cubicBezTo>
                    <a:pt x="1747" y="222"/>
                    <a:pt x="1747" y="222"/>
                    <a:pt x="1755" y="222"/>
                  </a:cubicBezTo>
                  <a:cubicBezTo>
                    <a:pt x="1755" y="229"/>
                    <a:pt x="1755" y="237"/>
                    <a:pt x="1755" y="253"/>
                  </a:cubicBezTo>
                  <a:cubicBezTo>
                    <a:pt x="1755" y="261"/>
                    <a:pt x="1755" y="269"/>
                    <a:pt x="1755" y="285"/>
                  </a:cubicBezTo>
                  <a:cubicBezTo>
                    <a:pt x="1755" y="316"/>
                    <a:pt x="1755" y="340"/>
                    <a:pt x="1763" y="348"/>
                  </a:cubicBezTo>
                  <a:cubicBezTo>
                    <a:pt x="1770" y="356"/>
                    <a:pt x="1786" y="356"/>
                    <a:pt x="1802" y="356"/>
                  </a:cubicBezTo>
                  <a:cubicBezTo>
                    <a:pt x="1810" y="356"/>
                    <a:pt x="1826" y="356"/>
                    <a:pt x="1834" y="356"/>
                  </a:cubicBezTo>
                  <a:cubicBezTo>
                    <a:pt x="1834" y="356"/>
                    <a:pt x="1842" y="356"/>
                    <a:pt x="1849" y="356"/>
                  </a:cubicBezTo>
                  <a:cubicBezTo>
                    <a:pt x="1849" y="356"/>
                    <a:pt x="1858" y="356"/>
                    <a:pt x="1865" y="356"/>
                  </a:cubicBezTo>
                  <a:cubicBezTo>
                    <a:pt x="1865" y="364"/>
                    <a:pt x="1889" y="364"/>
                    <a:pt x="1913" y="364"/>
                  </a:cubicBezTo>
                  <a:cubicBezTo>
                    <a:pt x="1921" y="364"/>
                    <a:pt x="1929" y="364"/>
                    <a:pt x="1936" y="364"/>
                  </a:cubicBezTo>
                  <a:cubicBezTo>
                    <a:pt x="1944" y="356"/>
                    <a:pt x="1968" y="348"/>
                    <a:pt x="1992" y="348"/>
                  </a:cubicBezTo>
                  <a:cubicBezTo>
                    <a:pt x="2000" y="348"/>
                    <a:pt x="2000" y="348"/>
                    <a:pt x="2008" y="348"/>
                  </a:cubicBezTo>
                  <a:cubicBezTo>
                    <a:pt x="2031" y="356"/>
                    <a:pt x="2031" y="380"/>
                    <a:pt x="2031" y="403"/>
                  </a:cubicBezTo>
                  <a:cubicBezTo>
                    <a:pt x="2031" y="411"/>
                    <a:pt x="2039" y="419"/>
                    <a:pt x="2039" y="427"/>
                  </a:cubicBezTo>
                  <a:cubicBezTo>
                    <a:pt x="2039" y="451"/>
                    <a:pt x="2047" y="451"/>
                    <a:pt x="2063" y="467"/>
                  </a:cubicBezTo>
                  <a:cubicBezTo>
                    <a:pt x="2063" y="467"/>
                    <a:pt x="2063" y="467"/>
                    <a:pt x="2071" y="467"/>
                  </a:cubicBezTo>
                  <a:cubicBezTo>
                    <a:pt x="2071" y="475"/>
                    <a:pt x="2079" y="475"/>
                    <a:pt x="2087" y="482"/>
                  </a:cubicBezTo>
                  <a:cubicBezTo>
                    <a:pt x="2102" y="498"/>
                    <a:pt x="2126" y="514"/>
                    <a:pt x="2134" y="514"/>
                  </a:cubicBezTo>
                  <a:cubicBezTo>
                    <a:pt x="2142" y="514"/>
                    <a:pt x="2142" y="514"/>
                    <a:pt x="2150" y="522"/>
                  </a:cubicBezTo>
                  <a:cubicBezTo>
                    <a:pt x="2158" y="530"/>
                    <a:pt x="2158" y="530"/>
                    <a:pt x="2166" y="538"/>
                  </a:cubicBezTo>
                  <a:cubicBezTo>
                    <a:pt x="2166" y="538"/>
                    <a:pt x="2166" y="538"/>
                    <a:pt x="2174" y="538"/>
                  </a:cubicBezTo>
                  <a:cubicBezTo>
                    <a:pt x="2174" y="538"/>
                    <a:pt x="2182" y="530"/>
                    <a:pt x="2189" y="522"/>
                  </a:cubicBezTo>
                  <a:cubicBezTo>
                    <a:pt x="2197" y="522"/>
                    <a:pt x="2197" y="514"/>
                    <a:pt x="2205" y="514"/>
                  </a:cubicBezTo>
                  <a:cubicBezTo>
                    <a:pt x="2221" y="498"/>
                    <a:pt x="2229" y="490"/>
                    <a:pt x="2237" y="490"/>
                  </a:cubicBezTo>
                  <a:cubicBezTo>
                    <a:pt x="2245" y="490"/>
                    <a:pt x="2245" y="490"/>
                    <a:pt x="2245" y="490"/>
                  </a:cubicBezTo>
                  <a:cubicBezTo>
                    <a:pt x="2253" y="490"/>
                    <a:pt x="2253" y="498"/>
                    <a:pt x="2261" y="498"/>
                  </a:cubicBezTo>
                  <a:cubicBezTo>
                    <a:pt x="2269" y="514"/>
                    <a:pt x="2269" y="538"/>
                    <a:pt x="2269" y="546"/>
                  </a:cubicBezTo>
                  <a:cubicBezTo>
                    <a:pt x="2269" y="553"/>
                    <a:pt x="2269" y="553"/>
                    <a:pt x="2261" y="553"/>
                  </a:cubicBezTo>
                  <a:cubicBezTo>
                    <a:pt x="2261" y="569"/>
                    <a:pt x="2261" y="577"/>
                    <a:pt x="2237" y="577"/>
                  </a:cubicBezTo>
                  <a:cubicBezTo>
                    <a:pt x="2237" y="577"/>
                    <a:pt x="2229" y="577"/>
                    <a:pt x="2221" y="577"/>
                  </a:cubicBezTo>
                  <a:cubicBezTo>
                    <a:pt x="2213" y="577"/>
                    <a:pt x="2205" y="577"/>
                    <a:pt x="2205" y="577"/>
                  </a:cubicBezTo>
                  <a:cubicBezTo>
                    <a:pt x="2189" y="569"/>
                    <a:pt x="2182" y="569"/>
                    <a:pt x="2166" y="569"/>
                  </a:cubicBezTo>
                  <a:cubicBezTo>
                    <a:pt x="2150" y="569"/>
                    <a:pt x="2150" y="569"/>
                    <a:pt x="2150" y="569"/>
                  </a:cubicBezTo>
                  <a:cubicBezTo>
                    <a:pt x="2150" y="577"/>
                    <a:pt x="2150" y="577"/>
                    <a:pt x="2142" y="577"/>
                  </a:cubicBezTo>
                  <a:cubicBezTo>
                    <a:pt x="2142" y="577"/>
                    <a:pt x="2142" y="577"/>
                    <a:pt x="2134" y="577"/>
                  </a:cubicBezTo>
                  <a:cubicBezTo>
                    <a:pt x="2126" y="577"/>
                    <a:pt x="2110" y="577"/>
                    <a:pt x="2095" y="577"/>
                  </a:cubicBezTo>
                  <a:cubicBezTo>
                    <a:pt x="2087" y="577"/>
                    <a:pt x="2079" y="577"/>
                    <a:pt x="2079" y="577"/>
                  </a:cubicBezTo>
                  <a:cubicBezTo>
                    <a:pt x="2071" y="577"/>
                    <a:pt x="2071" y="577"/>
                    <a:pt x="2063" y="577"/>
                  </a:cubicBezTo>
                  <a:cubicBezTo>
                    <a:pt x="2055" y="577"/>
                    <a:pt x="2039" y="577"/>
                    <a:pt x="2031" y="577"/>
                  </a:cubicBezTo>
                  <a:cubicBezTo>
                    <a:pt x="2016" y="577"/>
                    <a:pt x="2000" y="577"/>
                    <a:pt x="1992" y="577"/>
                  </a:cubicBezTo>
                  <a:cubicBezTo>
                    <a:pt x="1960" y="577"/>
                    <a:pt x="1944" y="577"/>
                    <a:pt x="1936" y="569"/>
                  </a:cubicBezTo>
                  <a:cubicBezTo>
                    <a:pt x="1921" y="562"/>
                    <a:pt x="1913" y="569"/>
                    <a:pt x="1897" y="593"/>
                  </a:cubicBezTo>
                  <a:cubicBezTo>
                    <a:pt x="1897" y="601"/>
                    <a:pt x="1889" y="609"/>
                    <a:pt x="1889" y="609"/>
                  </a:cubicBezTo>
                  <a:cubicBezTo>
                    <a:pt x="1889" y="625"/>
                    <a:pt x="1889" y="633"/>
                    <a:pt x="1873" y="640"/>
                  </a:cubicBezTo>
                  <a:cubicBezTo>
                    <a:pt x="1849" y="656"/>
                    <a:pt x="1849" y="648"/>
                    <a:pt x="1834" y="633"/>
                  </a:cubicBezTo>
                  <a:cubicBezTo>
                    <a:pt x="1826" y="625"/>
                    <a:pt x="1826" y="617"/>
                    <a:pt x="1810" y="609"/>
                  </a:cubicBezTo>
                  <a:cubicBezTo>
                    <a:pt x="1786" y="593"/>
                    <a:pt x="1778" y="585"/>
                    <a:pt x="1763" y="585"/>
                  </a:cubicBezTo>
                  <a:cubicBezTo>
                    <a:pt x="1763" y="585"/>
                    <a:pt x="1755" y="585"/>
                    <a:pt x="1747" y="585"/>
                  </a:cubicBezTo>
                  <a:cubicBezTo>
                    <a:pt x="1739" y="585"/>
                    <a:pt x="1731" y="577"/>
                    <a:pt x="1731" y="577"/>
                  </a:cubicBezTo>
                  <a:cubicBezTo>
                    <a:pt x="1715" y="577"/>
                    <a:pt x="1707" y="569"/>
                    <a:pt x="1691" y="569"/>
                  </a:cubicBezTo>
                  <a:cubicBezTo>
                    <a:pt x="1683" y="569"/>
                    <a:pt x="1676" y="569"/>
                    <a:pt x="1676" y="569"/>
                  </a:cubicBezTo>
                  <a:cubicBezTo>
                    <a:pt x="1668" y="569"/>
                    <a:pt x="1668" y="569"/>
                    <a:pt x="1660" y="569"/>
                  </a:cubicBezTo>
                  <a:cubicBezTo>
                    <a:pt x="1652" y="569"/>
                    <a:pt x="1652" y="569"/>
                    <a:pt x="1652" y="569"/>
                  </a:cubicBezTo>
                  <a:cubicBezTo>
                    <a:pt x="1644" y="569"/>
                    <a:pt x="1644" y="569"/>
                    <a:pt x="1636" y="569"/>
                  </a:cubicBezTo>
                  <a:cubicBezTo>
                    <a:pt x="1612" y="569"/>
                    <a:pt x="1605" y="577"/>
                    <a:pt x="1596" y="609"/>
                  </a:cubicBezTo>
                  <a:cubicBezTo>
                    <a:pt x="1596" y="633"/>
                    <a:pt x="1573" y="640"/>
                    <a:pt x="1541" y="640"/>
                  </a:cubicBezTo>
                  <a:cubicBezTo>
                    <a:pt x="1533" y="640"/>
                    <a:pt x="1533" y="640"/>
                    <a:pt x="1533" y="640"/>
                  </a:cubicBezTo>
                  <a:cubicBezTo>
                    <a:pt x="1518" y="640"/>
                    <a:pt x="1502" y="640"/>
                    <a:pt x="1486" y="648"/>
                  </a:cubicBezTo>
                  <a:cubicBezTo>
                    <a:pt x="1470" y="648"/>
                    <a:pt x="1454" y="656"/>
                    <a:pt x="1423" y="656"/>
                  </a:cubicBezTo>
                  <a:cubicBezTo>
                    <a:pt x="1375" y="656"/>
                    <a:pt x="1359" y="712"/>
                    <a:pt x="1359" y="735"/>
                  </a:cubicBezTo>
                  <a:cubicBezTo>
                    <a:pt x="1359" y="751"/>
                    <a:pt x="1343" y="759"/>
                    <a:pt x="1320" y="767"/>
                  </a:cubicBezTo>
                  <a:cubicBezTo>
                    <a:pt x="1320" y="775"/>
                    <a:pt x="1312" y="775"/>
                    <a:pt x="1312" y="775"/>
                  </a:cubicBezTo>
                  <a:cubicBezTo>
                    <a:pt x="1288" y="783"/>
                    <a:pt x="1288" y="799"/>
                    <a:pt x="1280" y="815"/>
                  </a:cubicBezTo>
                  <a:cubicBezTo>
                    <a:pt x="1272" y="815"/>
                    <a:pt x="1272" y="822"/>
                    <a:pt x="1272" y="822"/>
                  </a:cubicBezTo>
                  <a:cubicBezTo>
                    <a:pt x="1272" y="830"/>
                    <a:pt x="1265" y="838"/>
                    <a:pt x="1257" y="838"/>
                  </a:cubicBezTo>
                  <a:cubicBezTo>
                    <a:pt x="1249" y="838"/>
                    <a:pt x="1249" y="830"/>
                    <a:pt x="1241" y="806"/>
                  </a:cubicBezTo>
                  <a:cubicBezTo>
                    <a:pt x="1241" y="791"/>
                    <a:pt x="1249" y="783"/>
                    <a:pt x="1265" y="767"/>
                  </a:cubicBezTo>
                  <a:cubicBezTo>
                    <a:pt x="1272" y="767"/>
                    <a:pt x="1280" y="759"/>
                    <a:pt x="1288" y="759"/>
                  </a:cubicBezTo>
                  <a:cubicBezTo>
                    <a:pt x="1288" y="751"/>
                    <a:pt x="1296" y="743"/>
                    <a:pt x="1296" y="743"/>
                  </a:cubicBezTo>
                  <a:cubicBezTo>
                    <a:pt x="1296" y="735"/>
                    <a:pt x="1280" y="728"/>
                    <a:pt x="1272" y="719"/>
                  </a:cubicBezTo>
                  <a:lnTo>
                    <a:pt x="1272" y="719"/>
                  </a:lnTo>
                  <a:cubicBezTo>
                    <a:pt x="1265" y="712"/>
                    <a:pt x="1265" y="712"/>
                    <a:pt x="1265" y="712"/>
                  </a:cubicBezTo>
                  <a:cubicBezTo>
                    <a:pt x="1257" y="712"/>
                    <a:pt x="1249" y="719"/>
                    <a:pt x="1241" y="728"/>
                  </a:cubicBezTo>
                  <a:cubicBezTo>
                    <a:pt x="1241" y="735"/>
                    <a:pt x="1233" y="735"/>
                    <a:pt x="1225" y="743"/>
                  </a:cubicBezTo>
                  <a:cubicBezTo>
                    <a:pt x="1217" y="751"/>
                    <a:pt x="1217" y="759"/>
                    <a:pt x="1209" y="767"/>
                  </a:cubicBezTo>
                  <a:cubicBezTo>
                    <a:pt x="1201" y="775"/>
                    <a:pt x="1185" y="791"/>
                    <a:pt x="1170" y="799"/>
                  </a:cubicBezTo>
                  <a:lnTo>
                    <a:pt x="1162" y="806"/>
                  </a:lnTo>
                  <a:cubicBezTo>
                    <a:pt x="1146" y="806"/>
                    <a:pt x="1146" y="791"/>
                    <a:pt x="1146" y="783"/>
                  </a:cubicBezTo>
                  <a:cubicBezTo>
                    <a:pt x="1146" y="775"/>
                    <a:pt x="1146" y="767"/>
                    <a:pt x="1138" y="767"/>
                  </a:cubicBezTo>
                  <a:cubicBezTo>
                    <a:pt x="1138" y="759"/>
                    <a:pt x="1138" y="759"/>
                    <a:pt x="1138" y="759"/>
                  </a:cubicBezTo>
                  <a:cubicBezTo>
                    <a:pt x="1138" y="759"/>
                    <a:pt x="1130" y="775"/>
                    <a:pt x="1130" y="791"/>
                  </a:cubicBezTo>
                  <a:cubicBezTo>
                    <a:pt x="1130" y="806"/>
                    <a:pt x="1106" y="854"/>
                    <a:pt x="1090" y="901"/>
                  </a:cubicBezTo>
                  <a:cubicBezTo>
                    <a:pt x="1075" y="933"/>
                    <a:pt x="1059" y="973"/>
                    <a:pt x="1059" y="980"/>
                  </a:cubicBezTo>
                  <a:cubicBezTo>
                    <a:pt x="1059" y="988"/>
                    <a:pt x="1043" y="1012"/>
                    <a:pt x="1027" y="1028"/>
                  </a:cubicBezTo>
                  <a:cubicBezTo>
                    <a:pt x="1019" y="1036"/>
                    <a:pt x="1012" y="1052"/>
                    <a:pt x="1004" y="1059"/>
                  </a:cubicBezTo>
                  <a:cubicBezTo>
                    <a:pt x="996" y="1075"/>
                    <a:pt x="988" y="1091"/>
                    <a:pt x="988" y="1107"/>
                  </a:cubicBezTo>
                  <a:cubicBezTo>
                    <a:pt x="988" y="1115"/>
                    <a:pt x="988" y="1115"/>
                    <a:pt x="988" y="1115"/>
                  </a:cubicBezTo>
                  <a:lnTo>
                    <a:pt x="664" y="680"/>
                  </a:lnTo>
                  <a:lnTo>
                    <a:pt x="664" y="680"/>
                  </a:lnTo>
                  <a:cubicBezTo>
                    <a:pt x="672" y="680"/>
                    <a:pt x="679" y="688"/>
                    <a:pt x="679" y="696"/>
                  </a:cubicBezTo>
                  <a:cubicBezTo>
                    <a:pt x="687" y="704"/>
                    <a:pt x="711" y="704"/>
                    <a:pt x="727" y="704"/>
                  </a:cubicBezTo>
                  <a:cubicBezTo>
                    <a:pt x="759" y="712"/>
                    <a:pt x="790" y="712"/>
                    <a:pt x="790" y="735"/>
                  </a:cubicBezTo>
                  <a:cubicBezTo>
                    <a:pt x="790" y="743"/>
                    <a:pt x="790" y="743"/>
                    <a:pt x="790" y="743"/>
                  </a:cubicBezTo>
                  <a:cubicBezTo>
                    <a:pt x="798" y="783"/>
                    <a:pt x="798" y="791"/>
                    <a:pt x="814" y="799"/>
                  </a:cubicBezTo>
                  <a:lnTo>
                    <a:pt x="814" y="799"/>
                  </a:lnTo>
                  <a:cubicBezTo>
                    <a:pt x="838" y="799"/>
                    <a:pt x="893" y="815"/>
                    <a:pt x="893" y="893"/>
                  </a:cubicBezTo>
                  <a:cubicBezTo>
                    <a:pt x="893" y="933"/>
                    <a:pt x="885" y="957"/>
                    <a:pt x="877" y="973"/>
                  </a:cubicBezTo>
                  <a:cubicBezTo>
                    <a:pt x="877" y="973"/>
                    <a:pt x="869" y="980"/>
                    <a:pt x="877" y="980"/>
                  </a:cubicBezTo>
                  <a:cubicBezTo>
                    <a:pt x="877" y="988"/>
                    <a:pt x="885" y="988"/>
                    <a:pt x="885" y="988"/>
                  </a:cubicBezTo>
                  <a:cubicBezTo>
                    <a:pt x="893" y="988"/>
                    <a:pt x="901" y="988"/>
                    <a:pt x="909" y="988"/>
                  </a:cubicBezTo>
                  <a:cubicBezTo>
                    <a:pt x="932" y="996"/>
                    <a:pt x="948" y="996"/>
                    <a:pt x="948" y="1020"/>
                  </a:cubicBezTo>
                  <a:lnTo>
                    <a:pt x="948" y="1028"/>
                  </a:lnTo>
                  <a:cubicBezTo>
                    <a:pt x="948" y="1059"/>
                    <a:pt x="948" y="1091"/>
                    <a:pt x="972" y="1099"/>
                  </a:cubicBezTo>
                  <a:cubicBezTo>
                    <a:pt x="980" y="1099"/>
                    <a:pt x="980" y="1107"/>
                    <a:pt x="980" y="1107"/>
                  </a:cubicBezTo>
                  <a:cubicBezTo>
                    <a:pt x="980" y="1091"/>
                    <a:pt x="988" y="1075"/>
                    <a:pt x="996" y="1059"/>
                  </a:cubicBezTo>
                  <a:cubicBezTo>
                    <a:pt x="1004" y="1044"/>
                    <a:pt x="1012" y="1036"/>
                    <a:pt x="1019" y="1028"/>
                  </a:cubicBezTo>
                  <a:cubicBezTo>
                    <a:pt x="1035" y="1004"/>
                    <a:pt x="1051" y="988"/>
                    <a:pt x="1051" y="980"/>
                  </a:cubicBezTo>
                  <a:cubicBezTo>
                    <a:pt x="1051" y="973"/>
                    <a:pt x="1059" y="941"/>
                    <a:pt x="1083" y="893"/>
                  </a:cubicBezTo>
                  <a:cubicBezTo>
                    <a:pt x="1099" y="854"/>
                    <a:pt x="1122" y="806"/>
                    <a:pt x="1122" y="791"/>
                  </a:cubicBezTo>
                  <a:cubicBezTo>
                    <a:pt x="1122" y="775"/>
                    <a:pt x="1122" y="751"/>
                    <a:pt x="1138" y="751"/>
                  </a:cubicBezTo>
                  <a:lnTo>
                    <a:pt x="1146" y="759"/>
                  </a:lnTo>
                  <a:cubicBezTo>
                    <a:pt x="1146" y="767"/>
                    <a:pt x="1154" y="775"/>
                    <a:pt x="1154" y="783"/>
                  </a:cubicBezTo>
                  <a:cubicBezTo>
                    <a:pt x="1154" y="791"/>
                    <a:pt x="1154" y="799"/>
                    <a:pt x="1162" y="799"/>
                  </a:cubicBezTo>
                  <a:cubicBezTo>
                    <a:pt x="1162" y="799"/>
                    <a:pt x="1162" y="799"/>
                    <a:pt x="1170" y="791"/>
                  </a:cubicBezTo>
                  <a:cubicBezTo>
                    <a:pt x="1185" y="783"/>
                    <a:pt x="1193" y="775"/>
                    <a:pt x="1201" y="759"/>
                  </a:cubicBezTo>
                  <a:cubicBezTo>
                    <a:pt x="1209" y="751"/>
                    <a:pt x="1217" y="743"/>
                    <a:pt x="1225" y="735"/>
                  </a:cubicBezTo>
                  <a:cubicBezTo>
                    <a:pt x="1233" y="735"/>
                    <a:pt x="1233" y="728"/>
                    <a:pt x="1241" y="719"/>
                  </a:cubicBezTo>
                  <a:cubicBezTo>
                    <a:pt x="1249" y="712"/>
                    <a:pt x="1257" y="704"/>
                    <a:pt x="1265" y="704"/>
                  </a:cubicBezTo>
                  <a:cubicBezTo>
                    <a:pt x="1265" y="704"/>
                    <a:pt x="1272" y="704"/>
                    <a:pt x="1272" y="712"/>
                  </a:cubicBezTo>
                  <a:lnTo>
                    <a:pt x="1280" y="712"/>
                  </a:lnTo>
                  <a:cubicBezTo>
                    <a:pt x="1288" y="728"/>
                    <a:pt x="1296" y="735"/>
                    <a:pt x="1296" y="743"/>
                  </a:cubicBezTo>
                  <a:cubicBezTo>
                    <a:pt x="1296" y="751"/>
                    <a:pt x="1296" y="751"/>
                    <a:pt x="1288" y="759"/>
                  </a:cubicBezTo>
                  <a:cubicBezTo>
                    <a:pt x="1280" y="767"/>
                    <a:pt x="1280" y="775"/>
                    <a:pt x="1272" y="775"/>
                  </a:cubicBezTo>
                  <a:cubicBezTo>
                    <a:pt x="1257" y="791"/>
                    <a:pt x="1249" y="799"/>
                    <a:pt x="1249" y="806"/>
                  </a:cubicBezTo>
                  <a:cubicBezTo>
                    <a:pt x="1257" y="822"/>
                    <a:pt x="1257" y="830"/>
                    <a:pt x="1257" y="830"/>
                  </a:cubicBezTo>
                  <a:cubicBezTo>
                    <a:pt x="1265" y="830"/>
                    <a:pt x="1265" y="822"/>
                    <a:pt x="1265" y="822"/>
                  </a:cubicBezTo>
                  <a:cubicBezTo>
                    <a:pt x="1265" y="815"/>
                    <a:pt x="1272" y="815"/>
                    <a:pt x="1272" y="806"/>
                  </a:cubicBezTo>
                  <a:cubicBezTo>
                    <a:pt x="1280" y="791"/>
                    <a:pt x="1288" y="783"/>
                    <a:pt x="1304" y="767"/>
                  </a:cubicBezTo>
                  <a:cubicBezTo>
                    <a:pt x="1312" y="767"/>
                    <a:pt x="1312" y="767"/>
                    <a:pt x="1320" y="759"/>
                  </a:cubicBezTo>
                  <a:cubicBezTo>
                    <a:pt x="1336" y="751"/>
                    <a:pt x="1359" y="743"/>
                    <a:pt x="1359" y="735"/>
                  </a:cubicBezTo>
                  <a:cubicBezTo>
                    <a:pt x="1359" y="712"/>
                    <a:pt x="1367" y="656"/>
                    <a:pt x="1423" y="648"/>
                  </a:cubicBezTo>
                  <a:cubicBezTo>
                    <a:pt x="1454" y="648"/>
                    <a:pt x="1470" y="640"/>
                    <a:pt x="1486" y="640"/>
                  </a:cubicBezTo>
                  <a:cubicBezTo>
                    <a:pt x="1502" y="640"/>
                    <a:pt x="1510" y="633"/>
                    <a:pt x="1533" y="633"/>
                  </a:cubicBezTo>
                  <a:cubicBezTo>
                    <a:pt x="1541" y="633"/>
                    <a:pt x="1541" y="633"/>
                    <a:pt x="1541" y="633"/>
                  </a:cubicBezTo>
                  <a:cubicBezTo>
                    <a:pt x="1573" y="633"/>
                    <a:pt x="1589" y="633"/>
                    <a:pt x="1589" y="601"/>
                  </a:cubicBezTo>
                  <a:cubicBezTo>
                    <a:pt x="1596" y="577"/>
                    <a:pt x="1605" y="562"/>
                    <a:pt x="1636" y="562"/>
                  </a:cubicBezTo>
                  <a:cubicBezTo>
                    <a:pt x="1644" y="562"/>
                    <a:pt x="1652" y="562"/>
                    <a:pt x="1652" y="562"/>
                  </a:cubicBezTo>
                  <a:cubicBezTo>
                    <a:pt x="1652" y="562"/>
                    <a:pt x="1652" y="562"/>
                    <a:pt x="1660" y="562"/>
                  </a:cubicBezTo>
                  <a:cubicBezTo>
                    <a:pt x="1668" y="562"/>
                    <a:pt x="1668" y="562"/>
                    <a:pt x="1676" y="562"/>
                  </a:cubicBezTo>
                  <a:cubicBezTo>
                    <a:pt x="1676" y="562"/>
                    <a:pt x="1683" y="562"/>
                    <a:pt x="1691" y="562"/>
                  </a:cubicBezTo>
                  <a:cubicBezTo>
                    <a:pt x="1707" y="562"/>
                    <a:pt x="1715" y="569"/>
                    <a:pt x="1731" y="569"/>
                  </a:cubicBezTo>
                  <a:cubicBezTo>
                    <a:pt x="1739" y="569"/>
                    <a:pt x="1739" y="577"/>
                    <a:pt x="1747" y="577"/>
                  </a:cubicBezTo>
                  <a:cubicBezTo>
                    <a:pt x="1755" y="577"/>
                    <a:pt x="1763" y="577"/>
                    <a:pt x="1763" y="577"/>
                  </a:cubicBezTo>
                  <a:cubicBezTo>
                    <a:pt x="1778" y="585"/>
                    <a:pt x="1786" y="585"/>
                    <a:pt x="1818" y="601"/>
                  </a:cubicBezTo>
                  <a:cubicBezTo>
                    <a:pt x="1826" y="617"/>
                    <a:pt x="1834" y="625"/>
                    <a:pt x="1842" y="625"/>
                  </a:cubicBezTo>
                  <a:cubicBezTo>
                    <a:pt x="1849" y="640"/>
                    <a:pt x="1849" y="640"/>
                    <a:pt x="1858" y="640"/>
                  </a:cubicBezTo>
                  <a:cubicBezTo>
                    <a:pt x="1858" y="640"/>
                    <a:pt x="1865" y="640"/>
                    <a:pt x="1873" y="640"/>
                  </a:cubicBezTo>
                  <a:cubicBezTo>
                    <a:pt x="1881" y="633"/>
                    <a:pt x="1881" y="625"/>
                    <a:pt x="1889" y="609"/>
                  </a:cubicBezTo>
                  <a:cubicBezTo>
                    <a:pt x="1889" y="601"/>
                    <a:pt x="1889" y="593"/>
                    <a:pt x="1889" y="585"/>
                  </a:cubicBezTo>
                  <a:cubicBezTo>
                    <a:pt x="1905" y="562"/>
                    <a:pt x="1921" y="553"/>
                    <a:pt x="1944" y="569"/>
                  </a:cubicBezTo>
                  <a:cubicBezTo>
                    <a:pt x="1952" y="569"/>
                    <a:pt x="1984" y="569"/>
                    <a:pt x="1992" y="569"/>
                  </a:cubicBezTo>
                  <a:cubicBezTo>
                    <a:pt x="2000" y="569"/>
                    <a:pt x="2016" y="569"/>
                    <a:pt x="2031" y="569"/>
                  </a:cubicBezTo>
                  <a:cubicBezTo>
                    <a:pt x="2039" y="569"/>
                    <a:pt x="2055" y="569"/>
                    <a:pt x="2063" y="569"/>
                  </a:cubicBezTo>
                  <a:cubicBezTo>
                    <a:pt x="2071" y="569"/>
                    <a:pt x="2071" y="569"/>
                    <a:pt x="2079" y="569"/>
                  </a:cubicBezTo>
                  <a:cubicBezTo>
                    <a:pt x="2079" y="569"/>
                    <a:pt x="2087" y="569"/>
                    <a:pt x="2095" y="569"/>
                  </a:cubicBezTo>
                  <a:cubicBezTo>
                    <a:pt x="2110" y="569"/>
                    <a:pt x="2126" y="569"/>
                    <a:pt x="2134" y="569"/>
                  </a:cubicBezTo>
                  <a:cubicBezTo>
                    <a:pt x="2142" y="569"/>
                    <a:pt x="2142" y="569"/>
                    <a:pt x="2142" y="569"/>
                  </a:cubicBezTo>
                  <a:cubicBezTo>
                    <a:pt x="2142" y="562"/>
                    <a:pt x="2150" y="562"/>
                    <a:pt x="2166" y="562"/>
                  </a:cubicBezTo>
                  <a:cubicBezTo>
                    <a:pt x="2182" y="562"/>
                    <a:pt x="2189" y="562"/>
                    <a:pt x="2205" y="569"/>
                  </a:cubicBezTo>
                  <a:cubicBezTo>
                    <a:pt x="2205" y="569"/>
                    <a:pt x="2213" y="569"/>
                    <a:pt x="2229" y="569"/>
                  </a:cubicBezTo>
                  <a:lnTo>
                    <a:pt x="2237" y="569"/>
                  </a:lnTo>
                  <a:cubicBezTo>
                    <a:pt x="2253" y="569"/>
                    <a:pt x="2253" y="562"/>
                    <a:pt x="2261" y="553"/>
                  </a:cubicBezTo>
                  <a:lnTo>
                    <a:pt x="2261" y="546"/>
                  </a:lnTo>
                  <a:cubicBezTo>
                    <a:pt x="2261" y="538"/>
                    <a:pt x="2261" y="514"/>
                    <a:pt x="2253" y="506"/>
                  </a:cubicBezTo>
                  <a:cubicBezTo>
                    <a:pt x="2253" y="498"/>
                    <a:pt x="2245" y="498"/>
                    <a:pt x="2245" y="498"/>
                  </a:cubicBezTo>
                  <a:cubicBezTo>
                    <a:pt x="2229" y="498"/>
                    <a:pt x="2229" y="498"/>
                    <a:pt x="2205" y="514"/>
                  </a:cubicBezTo>
                  <a:cubicBezTo>
                    <a:pt x="2205" y="522"/>
                    <a:pt x="2197" y="530"/>
                    <a:pt x="2197" y="530"/>
                  </a:cubicBezTo>
                  <a:cubicBezTo>
                    <a:pt x="2189" y="538"/>
                    <a:pt x="2182" y="546"/>
                    <a:pt x="2174" y="546"/>
                  </a:cubicBezTo>
                  <a:cubicBezTo>
                    <a:pt x="2166" y="546"/>
                    <a:pt x="2166" y="546"/>
                    <a:pt x="2158" y="538"/>
                  </a:cubicBezTo>
                  <a:cubicBezTo>
                    <a:pt x="2150" y="538"/>
                    <a:pt x="2150" y="530"/>
                    <a:pt x="2142" y="530"/>
                  </a:cubicBezTo>
                  <a:cubicBezTo>
                    <a:pt x="2142" y="522"/>
                    <a:pt x="2134" y="522"/>
                    <a:pt x="2134" y="522"/>
                  </a:cubicBezTo>
                  <a:cubicBezTo>
                    <a:pt x="2126" y="522"/>
                    <a:pt x="2102" y="506"/>
                    <a:pt x="2079" y="490"/>
                  </a:cubicBezTo>
                  <a:cubicBezTo>
                    <a:pt x="2079" y="482"/>
                    <a:pt x="2071" y="482"/>
                    <a:pt x="2063" y="475"/>
                  </a:cubicBezTo>
                  <a:cubicBezTo>
                    <a:pt x="2063" y="475"/>
                    <a:pt x="2063" y="475"/>
                    <a:pt x="2055" y="467"/>
                  </a:cubicBezTo>
                  <a:cubicBezTo>
                    <a:pt x="2039" y="459"/>
                    <a:pt x="2031" y="451"/>
                    <a:pt x="2031" y="427"/>
                  </a:cubicBezTo>
                  <a:cubicBezTo>
                    <a:pt x="2031" y="419"/>
                    <a:pt x="2031" y="411"/>
                    <a:pt x="2023" y="403"/>
                  </a:cubicBezTo>
                  <a:cubicBezTo>
                    <a:pt x="2023" y="380"/>
                    <a:pt x="2023" y="356"/>
                    <a:pt x="2008" y="356"/>
                  </a:cubicBezTo>
                  <a:cubicBezTo>
                    <a:pt x="2000" y="356"/>
                    <a:pt x="2000" y="356"/>
                    <a:pt x="1992" y="356"/>
                  </a:cubicBezTo>
                  <a:cubicBezTo>
                    <a:pt x="1968" y="356"/>
                    <a:pt x="1952" y="364"/>
                    <a:pt x="1936" y="372"/>
                  </a:cubicBezTo>
                  <a:cubicBezTo>
                    <a:pt x="1929" y="372"/>
                    <a:pt x="1921" y="372"/>
                    <a:pt x="1913" y="372"/>
                  </a:cubicBezTo>
                  <a:cubicBezTo>
                    <a:pt x="1889" y="372"/>
                    <a:pt x="1865" y="372"/>
                    <a:pt x="1858" y="364"/>
                  </a:cubicBezTo>
                  <a:cubicBezTo>
                    <a:pt x="1858" y="364"/>
                    <a:pt x="1849" y="364"/>
                    <a:pt x="1834" y="364"/>
                  </a:cubicBezTo>
                  <a:cubicBezTo>
                    <a:pt x="1826" y="364"/>
                    <a:pt x="1810" y="364"/>
                    <a:pt x="1802" y="364"/>
                  </a:cubicBezTo>
                  <a:cubicBezTo>
                    <a:pt x="1778" y="364"/>
                    <a:pt x="1770" y="356"/>
                    <a:pt x="1763" y="348"/>
                  </a:cubicBezTo>
                  <a:cubicBezTo>
                    <a:pt x="1747" y="340"/>
                    <a:pt x="1747" y="324"/>
                    <a:pt x="1747" y="285"/>
                  </a:cubicBezTo>
                  <a:cubicBezTo>
                    <a:pt x="1747" y="269"/>
                    <a:pt x="1747" y="261"/>
                    <a:pt x="1747" y="245"/>
                  </a:cubicBezTo>
                  <a:cubicBezTo>
                    <a:pt x="1747" y="237"/>
                    <a:pt x="1747" y="229"/>
                    <a:pt x="1747" y="229"/>
                  </a:cubicBezTo>
                  <a:cubicBezTo>
                    <a:pt x="1747" y="229"/>
                    <a:pt x="1739" y="229"/>
                    <a:pt x="1731" y="229"/>
                  </a:cubicBezTo>
                  <a:cubicBezTo>
                    <a:pt x="1707" y="229"/>
                    <a:pt x="1676" y="245"/>
                    <a:pt x="1652" y="261"/>
                  </a:cubicBezTo>
                  <a:cubicBezTo>
                    <a:pt x="1644" y="261"/>
                    <a:pt x="1644" y="261"/>
                    <a:pt x="1644" y="261"/>
                  </a:cubicBezTo>
                  <a:cubicBezTo>
                    <a:pt x="1644" y="269"/>
                    <a:pt x="1636" y="269"/>
                    <a:pt x="1636" y="269"/>
                  </a:cubicBezTo>
                  <a:cubicBezTo>
                    <a:pt x="1612" y="285"/>
                    <a:pt x="1581" y="301"/>
                    <a:pt x="1541" y="301"/>
                  </a:cubicBezTo>
                  <a:cubicBezTo>
                    <a:pt x="1525" y="301"/>
                    <a:pt x="1518" y="301"/>
                    <a:pt x="1510" y="301"/>
                  </a:cubicBezTo>
                  <a:cubicBezTo>
                    <a:pt x="1510" y="301"/>
                    <a:pt x="1502" y="293"/>
                    <a:pt x="1494" y="293"/>
                  </a:cubicBezTo>
                  <a:cubicBezTo>
                    <a:pt x="1423" y="293"/>
                    <a:pt x="1328" y="340"/>
                    <a:pt x="1304" y="380"/>
                  </a:cubicBezTo>
                  <a:cubicBezTo>
                    <a:pt x="1272" y="419"/>
                    <a:pt x="1257" y="443"/>
                    <a:pt x="1225" y="443"/>
                  </a:cubicBezTo>
                  <a:cubicBezTo>
                    <a:pt x="1217" y="443"/>
                    <a:pt x="1209" y="443"/>
                    <a:pt x="1201" y="443"/>
                  </a:cubicBezTo>
                  <a:cubicBezTo>
                    <a:pt x="1193" y="443"/>
                    <a:pt x="1185" y="443"/>
                    <a:pt x="1178" y="443"/>
                  </a:cubicBezTo>
                  <a:cubicBezTo>
                    <a:pt x="1154" y="443"/>
                    <a:pt x="1138" y="443"/>
                    <a:pt x="1138" y="427"/>
                  </a:cubicBezTo>
                  <a:cubicBezTo>
                    <a:pt x="1138" y="411"/>
                    <a:pt x="1130" y="403"/>
                    <a:pt x="1122" y="403"/>
                  </a:cubicBezTo>
                  <a:cubicBezTo>
                    <a:pt x="1114" y="403"/>
                    <a:pt x="1114" y="403"/>
                    <a:pt x="1106" y="411"/>
                  </a:cubicBezTo>
                  <a:cubicBezTo>
                    <a:pt x="1099" y="411"/>
                    <a:pt x="1090" y="419"/>
                    <a:pt x="1083" y="419"/>
                  </a:cubicBezTo>
                  <a:cubicBezTo>
                    <a:pt x="1067" y="435"/>
                    <a:pt x="1051" y="443"/>
                    <a:pt x="1035" y="443"/>
                  </a:cubicBezTo>
                  <a:cubicBezTo>
                    <a:pt x="1027" y="443"/>
                    <a:pt x="1027" y="443"/>
                    <a:pt x="1019" y="443"/>
                  </a:cubicBezTo>
                  <a:cubicBezTo>
                    <a:pt x="1019" y="443"/>
                    <a:pt x="1019" y="435"/>
                    <a:pt x="1012" y="435"/>
                  </a:cubicBezTo>
                  <a:cubicBezTo>
                    <a:pt x="988" y="427"/>
                    <a:pt x="956" y="411"/>
                    <a:pt x="940" y="372"/>
                  </a:cubicBezTo>
                  <a:cubicBezTo>
                    <a:pt x="925" y="348"/>
                    <a:pt x="893" y="324"/>
                    <a:pt x="869" y="309"/>
                  </a:cubicBezTo>
                  <a:cubicBezTo>
                    <a:pt x="853" y="301"/>
                    <a:pt x="846" y="293"/>
                    <a:pt x="838" y="285"/>
                  </a:cubicBezTo>
                  <a:cubicBezTo>
                    <a:pt x="822" y="269"/>
                    <a:pt x="782" y="261"/>
                    <a:pt x="759" y="261"/>
                  </a:cubicBezTo>
                  <a:cubicBezTo>
                    <a:pt x="751" y="261"/>
                    <a:pt x="743" y="261"/>
                    <a:pt x="735" y="269"/>
                  </a:cubicBezTo>
                  <a:cubicBezTo>
                    <a:pt x="727" y="269"/>
                    <a:pt x="719" y="269"/>
                    <a:pt x="711" y="277"/>
                  </a:cubicBezTo>
                  <a:cubicBezTo>
                    <a:pt x="687" y="277"/>
                    <a:pt x="664" y="285"/>
                    <a:pt x="656" y="301"/>
                  </a:cubicBezTo>
                  <a:cubicBezTo>
                    <a:pt x="656" y="309"/>
                    <a:pt x="648" y="316"/>
                    <a:pt x="648" y="324"/>
                  </a:cubicBezTo>
                  <a:cubicBezTo>
                    <a:pt x="640" y="340"/>
                    <a:pt x="640" y="348"/>
                    <a:pt x="632" y="348"/>
                  </a:cubicBezTo>
                  <a:cubicBezTo>
                    <a:pt x="632" y="348"/>
                    <a:pt x="624" y="340"/>
                    <a:pt x="624" y="332"/>
                  </a:cubicBezTo>
                  <a:cubicBezTo>
                    <a:pt x="624" y="324"/>
                    <a:pt x="624" y="316"/>
                    <a:pt x="616" y="309"/>
                  </a:cubicBezTo>
                  <a:cubicBezTo>
                    <a:pt x="616" y="293"/>
                    <a:pt x="608" y="269"/>
                    <a:pt x="624" y="245"/>
                  </a:cubicBezTo>
                  <a:cubicBezTo>
                    <a:pt x="640" y="229"/>
                    <a:pt x="648" y="214"/>
                    <a:pt x="656" y="198"/>
                  </a:cubicBezTo>
                  <a:cubicBezTo>
                    <a:pt x="672" y="174"/>
                    <a:pt x="679" y="150"/>
                    <a:pt x="703" y="135"/>
                  </a:cubicBezTo>
                  <a:cubicBezTo>
                    <a:pt x="727" y="111"/>
                    <a:pt x="735" y="87"/>
                    <a:pt x="751" y="79"/>
                  </a:cubicBezTo>
                  <a:cubicBezTo>
                    <a:pt x="751" y="71"/>
                    <a:pt x="759" y="63"/>
                    <a:pt x="759" y="56"/>
                  </a:cubicBezTo>
                  <a:lnTo>
                    <a:pt x="766" y="56"/>
                  </a:lnTo>
                  <a:cubicBezTo>
                    <a:pt x="766" y="48"/>
                    <a:pt x="774" y="48"/>
                    <a:pt x="798" y="40"/>
                  </a:cubicBezTo>
                  <a:cubicBezTo>
                    <a:pt x="814" y="40"/>
                    <a:pt x="830" y="40"/>
                    <a:pt x="830" y="32"/>
                  </a:cubicBezTo>
                  <a:cubicBezTo>
                    <a:pt x="830" y="24"/>
                    <a:pt x="830" y="24"/>
                    <a:pt x="822" y="16"/>
                  </a:cubicBezTo>
                  <a:cubicBezTo>
                    <a:pt x="814" y="8"/>
                    <a:pt x="790" y="8"/>
                    <a:pt x="766" y="8"/>
                  </a:cubicBezTo>
                  <a:cubicBezTo>
                    <a:pt x="727" y="8"/>
                    <a:pt x="695" y="16"/>
                    <a:pt x="679" y="24"/>
                  </a:cubicBezTo>
                  <a:cubicBezTo>
                    <a:pt x="672" y="32"/>
                    <a:pt x="672" y="32"/>
                    <a:pt x="672" y="32"/>
                  </a:cubicBezTo>
                  <a:cubicBezTo>
                    <a:pt x="640" y="56"/>
                    <a:pt x="593" y="79"/>
                    <a:pt x="577" y="111"/>
                  </a:cubicBezTo>
                  <a:cubicBezTo>
                    <a:pt x="569" y="127"/>
                    <a:pt x="569" y="142"/>
                    <a:pt x="561" y="150"/>
                  </a:cubicBezTo>
                  <a:cubicBezTo>
                    <a:pt x="561" y="158"/>
                    <a:pt x="561" y="166"/>
                    <a:pt x="561" y="174"/>
                  </a:cubicBezTo>
                  <a:cubicBezTo>
                    <a:pt x="553" y="174"/>
                    <a:pt x="553" y="182"/>
                    <a:pt x="545" y="182"/>
                  </a:cubicBezTo>
                  <a:cubicBezTo>
                    <a:pt x="545" y="182"/>
                    <a:pt x="537" y="174"/>
                    <a:pt x="537" y="158"/>
                  </a:cubicBezTo>
                  <a:cubicBezTo>
                    <a:pt x="529" y="158"/>
                    <a:pt x="529" y="150"/>
                    <a:pt x="529" y="150"/>
                  </a:cubicBezTo>
                  <a:lnTo>
                    <a:pt x="529" y="142"/>
                  </a:lnTo>
                  <a:cubicBezTo>
                    <a:pt x="529" y="142"/>
                    <a:pt x="529" y="150"/>
                    <a:pt x="521" y="150"/>
                  </a:cubicBezTo>
                  <a:cubicBezTo>
                    <a:pt x="521" y="158"/>
                    <a:pt x="513" y="166"/>
                    <a:pt x="506" y="174"/>
                  </a:cubicBezTo>
                  <a:cubicBezTo>
                    <a:pt x="490" y="190"/>
                    <a:pt x="482" y="206"/>
                    <a:pt x="474" y="214"/>
                  </a:cubicBezTo>
                  <a:cubicBezTo>
                    <a:pt x="466" y="222"/>
                    <a:pt x="466" y="229"/>
                    <a:pt x="466" y="229"/>
                  </a:cubicBezTo>
                  <a:cubicBezTo>
                    <a:pt x="466" y="237"/>
                    <a:pt x="466" y="245"/>
                    <a:pt x="442" y="261"/>
                  </a:cubicBezTo>
                  <a:cubicBezTo>
                    <a:pt x="435" y="261"/>
                    <a:pt x="426" y="261"/>
                    <a:pt x="426" y="269"/>
                  </a:cubicBezTo>
                  <a:cubicBezTo>
                    <a:pt x="387" y="285"/>
                    <a:pt x="355" y="301"/>
                    <a:pt x="332" y="324"/>
                  </a:cubicBezTo>
                  <a:cubicBezTo>
                    <a:pt x="324" y="324"/>
                    <a:pt x="324" y="332"/>
                    <a:pt x="316" y="332"/>
                  </a:cubicBezTo>
                  <a:cubicBezTo>
                    <a:pt x="300" y="348"/>
                    <a:pt x="300" y="348"/>
                    <a:pt x="284" y="348"/>
                  </a:cubicBezTo>
                  <a:lnTo>
                    <a:pt x="276" y="348"/>
                  </a:lnTo>
                  <a:cubicBezTo>
                    <a:pt x="268" y="348"/>
                    <a:pt x="268" y="348"/>
                    <a:pt x="260" y="348"/>
                  </a:cubicBezTo>
                  <a:cubicBezTo>
                    <a:pt x="237" y="348"/>
                    <a:pt x="221" y="348"/>
                    <a:pt x="205" y="356"/>
                  </a:cubicBezTo>
                  <a:cubicBezTo>
                    <a:pt x="182" y="372"/>
                    <a:pt x="110" y="411"/>
                    <a:pt x="87" y="451"/>
                  </a:cubicBezTo>
                  <a:cubicBezTo>
                    <a:pt x="63" y="482"/>
                    <a:pt x="47" y="490"/>
                    <a:pt x="15" y="490"/>
                  </a:cubicBezTo>
                  <a:cubicBezTo>
                    <a:pt x="23" y="498"/>
                    <a:pt x="31" y="506"/>
                    <a:pt x="31" y="506"/>
                  </a:cubicBezTo>
                  <a:cubicBezTo>
                    <a:pt x="55" y="522"/>
                    <a:pt x="79" y="553"/>
                    <a:pt x="87" y="569"/>
                  </a:cubicBezTo>
                  <a:cubicBezTo>
                    <a:pt x="95" y="577"/>
                    <a:pt x="95" y="585"/>
                    <a:pt x="102" y="585"/>
                  </a:cubicBezTo>
                  <a:lnTo>
                    <a:pt x="102" y="585"/>
                  </a:lnTo>
                  <a:cubicBezTo>
                    <a:pt x="110" y="601"/>
                    <a:pt x="126" y="625"/>
                    <a:pt x="197" y="625"/>
                  </a:cubicBezTo>
                  <a:cubicBezTo>
                    <a:pt x="268" y="625"/>
                    <a:pt x="466" y="640"/>
                    <a:pt x="506" y="680"/>
                  </a:cubicBezTo>
                  <a:cubicBezTo>
                    <a:pt x="506" y="680"/>
                    <a:pt x="513" y="688"/>
                    <a:pt x="513" y="696"/>
                  </a:cubicBezTo>
                  <a:cubicBezTo>
                    <a:pt x="529" y="704"/>
                    <a:pt x="537" y="712"/>
                    <a:pt x="553" y="712"/>
                  </a:cubicBezTo>
                  <a:cubicBezTo>
                    <a:pt x="561" y="712"/>
                    <a:pt x="569" y="712"/>
                    <a:pt x="585" y="704"/>
                  </a:cubicBezTo>
                  <a:cubicBezTo>
                    <a:pt x="600" y="704"/>
                    <a:pt x="616" y="696"/>
                    <a:pt x="632" y="696"/>
                  </a:cubicBezTo>
                  <a:cubicBezTo>
                    <a:pt x="640" y="688"/>
                    <a:pt x="648" y="680"/>
                    <a:pt x="664" y="680"/>
                  </a:cubicBezTo>
                  <a:lnTo>
                    <a:pt x="988" y="1115"/>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06" name="Freeform 668"/>
            <p:cNvSpPr>
              <a:spLocks noChangeArrowheads="1"/>
            </p:cNvSpPr>
            <p:nvPr/>
          </p:nvSpPr>
          <p:spPr bwMode="auto">
            <a:xfrm>
              <a:off x="18044440" y="5017977"/>
              <a:ext cx="1036730" cy="1097032"/>
            </a:xfrm>
            <a:custGeom>
              <a:avLst/>
              <a:gdLst>
                <a:gd name="T0" fmla="*/ 538 w 1970"/>
                <a:gd name="T1" fmla="*/ 48 h 2088"/>
                <a:gd name="T2" fmla="*/ 332 w 1970"/>
                <a:gd name="T3" fmla="*/ 143 h 2088"/>
                <a:gd name="T4" fmla="*/ 245 w 1970"/>
                <a:gd name="T5" fmla="*/ 111 h 2088"/>
                <a:gd name="T6" fmla="*/ 174 w 1970"/>
                <a:gd name="T7" fmla="*/ 182 h 2088"/>
                <a:gd name="T8" fmla="*/ 206 w 1970"/>
                <a:gd name="T9" fmla="*/ 395 h 2088"/>
                <a:gd name="T10" fmla="*/ 32 w 1970"/>
                <a:gd name="T11" fmla="*/ 585 h 2088"/>
                <a:gd name="T12" fmla="*/ 32 w 1970"/>
                <a:gd name="T13" fmla="*/ 688 h 2088"/>
                <a:gd name="T14" fmla="*/ 71 w 1970"/>
                <a:gd name="T15" fmla="*/ 815 h 2088"/>
                <a:gd name="T16" fmla="*/ 64 w 1970"/>
                <a:gd name="T17" fmla="*/ 917 h 2088"/>
                <a:gd name="T18" fmla="*/ 55 w 1970"/>
                <a:gd name="T19" fmla="*/ 965 h 2088"/>
                <a:gd name="T20" fmla="*/ 87 w 1970"/>
                <a:gd name="T21" fmla="*/ 1091 h 2088"/>
                <a:gd name="T22" fmla="*/ 237 w 1970"/>
                <a:gd name="T23" fmla="*/ 1194 h 2088"/>
                <a:gd name="T24" fmla="*/ 348 w 1970"/>
                <a:gd name="T25" fmla="*/ 1233 h 2088"/>
                <a:gd name="T26" fmla="*/ 601 w 1970"/>
                <a:gd name="T27" fmla="*/ 1518 h 2088"/>
                <a:gd name="T28" fmla="*/ 625 w 1970"/>
                <a:gd name="T29" fmla="*/ 1629 h 2088"/>
                <a:gd name="T30" fmla="*/ 664 w 1970"/>
                <a:gd name="T31" fmla="*/ 1708 h 2088"/>
                <a:gd name="T32" fmla="*/ 664 w 1970"/>
                <a:gd name="T33" fmla="*/ 1874 h 2088"/>
                <a:gd name="T34" fmla="*/ 704 w 1970"/>
                <a:gd name="T35" fmla="*/ 1945 h 2088"/>
                <a:gd name="T36" fmla="*/ 735 w 1970"/>
                <a:gd name="T37" fmla="*/ 2008 h 2088"/>
                <a:gd name="T38" fmla="*/ 838 w 1970"/>
                <a:gd name="T39" fmla="*/ 2048 h 2088"/>
                <a:gd name="T40" fmla="*/ 1803 w 1970"/>
                <a:gd name="T41" fmla="*/ 1803 h 2088"/>
                <a:gd name="T42" fmla="*/ 1795 w 1970"/>
                <a:gd name="T43" fmla="*/ 1486 h 2088"/>
                <a:gd name="T44" fmla="*/ 1850 w 1970"/>
                <a:gd name="T45" fmla="*/ 1170 h 2088"/>
                <a:gd name="T46" fmla="*/ 1889 w 1970"/>
                <a:gd name="T47" fmla="*/ 917 h 2088"/>
                <a:gd name="T48" fmla="*/ 1929 w 1970"/>
                <a:gd name="T49" fmla="*/ 806 h 2088"/>
                <a:gd name="T50" fmla="*/ 1961 w 1970"/>
                <a:gd name="T51" fmla="*/ 712 h 2088"/>
                <a:gd name="T52" fmla="*/ 1961 w 1970"/>
                <a:gd name="T53" fmla="*/ 672 h 2088"/>
                <a:gd name="T54" fmla="*/ 1882 w 1970"/>
                <a:gd name="T55" fmla="*/ 783 h 2088"/>
                <a:gd name="T56" fmla="*/ 1850 w 1970"/>
                <a:gd name="T57" fmla="*/ 886 h 2088"/>
                <a:gd name="T58" fmla="*/ 1818 w 1970"/>
                <a:gd name="T59" fmla="*/ 886 h 2088"/>
                <a:gd name="T60" fmla="*/ 1771 w 1970"/>
                <a:gd name="T61" fmla="*/ 965 h 2088"/>
                <a:gd name="T62" fmla="*/ 1692 w 1970"/>
                <a:gd name="T63" fmla="*/ 1052 h 2088"/>
                <a:gd name="T64" fmla="*/ 1668 w 1970"/>
                <a:gd name="T65" fmla="*/ 1052 h 2088"/>
                <a:gd name="T66" fmla="*/ 1716 w 1970"/>
                <a:gd name="T67" fmla="*/ 894 h 2088"/>
                <a:gd name="T68" fmla="*/ 1779 w 1970"/>
                <a:gd name="T69" fmla="*/ 806 h 2088"/>
                <a:gd name="T70" fmla="*/ 1739 w 1970"/>
                <a:gd name="T71" fmla="*/ 712 h 2088"/>
                <a:gd name="T72" fmla="*/ 1684 w 1970"/>
                <a:gd name="T73" fmla="*/ 672 h 2088"/>
                <a:gd name="T74" fmla="*/ 1684 w 1970"/>
                <a:gd name="T75" fmla="*/ 569 h 2088"/>
                <a:gd name="T76" fmla="*/ 1581 w 1970"/>
                <a:gd name="T77" fmla="*/ 411 h 2088"/>
                <a:gd name="T78" fmla="*/ 1431 w 1970"/>
                <a:gd name="T79" fmla="*/ 372 h 2088"/>
                <a:gd name="T80" fmla="*/ 1352 w 1970"/>
                <a:gd name="T81" fmla="*/ 395 h 2088"/>
                <a:gd name="T82" fmla="*/ 1297 w 1970"/>
                <a:gd name="T83" fmla="*/ 356 h 2088"/>
                <a:gd name="T84" fmla="*/ 886 w 1970"/>
                <a:gd name="T85" fmla="*/ 253 h 2088"/>
                <a:gd name="T86" fmla="*/ 814 w 1970"/>
                <a:gd name="T87" fmla="*/ 174 h 2088"/>
                <a:gd name="T88" fmla="*/ 799 w 1970"/>
                <a:gd name="T89" fmla="*/ 166 h 2088"/>
                <a:gd name="T90" fmla="*/ 719 w 1970"/>
                <a:gd name="T91" fmla="*/ 127 h 2088"/>
                <a:gd name="T92" fmla="*/ 641 w 1970"/>
                <a:gd name="T93" fmla="*/ 166 h 2088"/>
                <a:gd name="T94" fmla="*/ 648 w 1970"/>
                <a:gd name="T95" fmla="*/ 64 h 2088"/>
                <a:gd name="T96" fmla="*/ 664 w 1970"/>
                <a:gd name="T9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0" h="2088">
                  <a:moveTo>
                    <a:pt x="656" y="0"/>
                  </a:moveTo>
                  <a:lnTo>
                    <a:pt x="656" y="0"/>
                  </a:lnTo>
                  <a:cubicBezTo>
                    <a:pt x="625" y="0"/>
                    <a:pt x="585" y="16"/>
                    <a:pt x="585" y="24"/>
                  </a:cubicBezTo>
                  <a:cubicBezTo>
                    <a:pt x="577" y="32"/>
                    <a:pt x="561" y="40"/>
                    <a:pt x="538" y="48"/>
                  </a:cubicBezTo>
                  <a:cubicBezTo>
                    <a:pt x="522" y="56"/>
                    <a:pt x="498" y="64"/>
                    <a:pt x="490" y="71"/>
                  </a:cubicBezTo>
                  <a:cubicBezTo>
                    <a:pt x="482" y="71"/>
                    <a:pt x="475" y="79"/>
                    <a:pt x="466" y="87"/>
                  </a:cubicBezTo>
                  <a:cubicBezTo>
                    <a:pt x="451" y="95"/>
                    <a:pt x="419" y="119"/>
                    <a:pt x="388" y="119"/>
                  </a:cubicBezTo>
                  <a:cubicBezTo>
                    <a:pt x="364" y="127"/>
                    <a:pt x="340" y="135"/>
                    <a:pt x="332" y="143"/>
                  </a:cubicBezTo>
                  <a:cubicBezTo>
                    <a:pt x="316" y="151"/>
                    <a:pt x="308" y="151"/>
                    <a:pt x="293" y="151"/>
                  </a:cubicBezTo>
                  <a:lnTo>
                    <a:pt x="285" y="151"/>
                  </a:lnTo>
                  <a:cubicBezTo>
                    <a:pt x="277" y="143"/>
                    <a:pt x="269" y="143"/>
                    <a:pt x="269" y="135"/>
                  </a:cubicBezTo>
                  <a:cubicBezTo>
                    <a:pt x="253" y="135"/>
                    <a:pt x="253" y="127"/>
                    <a:pt x="245" y="111"/>
                  </a:cubicBezTo>
                  <a:lnTo>
                    <a:pt x="245" y="111"/>
                  </a:lnTo>
                  <a:cubicBezTo>
                    <a:pt x="229" y="119"/>
                    <a:pt x="190" y="166"/>
                    <a:pt x="174" y="174"/>
                  </a:cubicBezTo>
                  <a:lnTo>
                    <a:pt x="174" y="174"/>
                  </a:lnTo>
                  <a:cubicBezTo>
                    <a:pt x="174" y="174"/>
                    <a:pt x="174" y="174"/>
                    <a:pt x="174" y="182"/>
                  </a:cubicBezTo>
                  <a:cubicBezTo>
                    <a:pt x="174" y="198"/>
                    <a:pt x="174" y="222"/>
                    <a:pt x="182" y="238"/>
                  </a:cubicBezTo>
                  <a:cubicBezTo>
                    <a:pt x="182" y="253"/>
                    <a:pt x="182" y="261"/>
                    <a:pt x="190" y="277"/>
                  </a:cubicBezTo>
                  <a:cubicBezTo>
                    <a:pt x="190" y="285"/>
                    <a:pt x="190" y="293"/>
                    <a:pt x="190" y="309"/>
                  </a:cubicBezTo>
                  <a:cubicBezTo>
                    <a:pt x="198" y="332"/>
                    <a:pt x="206" y="364"/>
                    <a:pt x="206" y="395"/>
                  </a:cubicBezTo>
                  <a:cubicBezTo>
                    <a:pt x="206" y="419"/>
                    <a:pt x="198" y="443"/>
                    <a:pt x="182" y="459"/>
                  </a:cubicBezTo>
                  <a:cubicBezTo>
                    <a:pt x="166" y="491"/>
                    <a:pt x="142" y="498"/>
                    <a:pt x="119" y="506"/>
                  </a:cubicBezTo>
                  <a:cubicBezTo>
                    <a:pt x="95" y="514"/>
                    <a:pt x="79" y="522"/>
                    <a:pt x="64" y="538"/>
                  </a:cubicBezTo>
                  <a:cubicBezTo>
                    <a:pt x="40" y="554"/>
                    <a:pt x="32" y="569"/>
                    <a:pt x="32" y="585"/>
                  </a:cubicBezTo>
                  <a:cubicBezTo>
                    <a:pt x="32" y="601"/>
                    <a:pt x="24" y="617"/>
                    <a:pt x="8" y="641"/>
                  </a:cubicBezTo>
                  <a:cubicBezTo>
                    <a:pt x="8" y="649"/>
                    <a:pt x="0" y="656"/>
                    <a:pt x="0" y="664"/>
                  </a:cubicBezTo>
                  <a:cubicBezTo>
                    <a:pt x="0" y="672"/>
                    <a:pt x="0" y="672"/>
                    <a:pt x="0" y="672"/>
                  </a:cubicBezTo>
                  <a:cubicBezTo>
                    <a:pt x="8" y="680"/>
                    <a:pt x="16" y="688"/>
                    <a:pt x="32" y="688"/>
                  </a:cubicBezTo>
                  <a:cubicBezTo>
                    <a:pt x="40" y="696"/>
                    <a:pt x="48" y="696"/>
                    <a:pt x="55" y="704"/>
                  </a:cubicBezTo>
                  <a:cubicBezTo>
                    <a:pt x="79" y="712"/>
                    <a:pt x="87" y="735"/>
                    <a:pt x="87" y="759"/>
                  </a:cubicBezTo>
                  <a:cubicBezTo>
                    <a:pt x="87" y="759"/>
                    <a:pt x="87" y="759"/>
                    <a:pt x="87" y="767"/>
                  </a:cubicBezTo>
                  <a:cubicBezTo>
                    <a:pt x="87" y="783"/>
                    <a:pt x="79" y="799"/>
                    <a:pt x="71" y="815"/>
                  </a:cubicBezTo>
                  <a:cubicBezTo>
                    <a:pt x="55" y="822"/>
                    <a:pt x="55" y="830"/>
                    <a:pt x="55" y="838"/>
                  </a:cubicBezTo>
                  <a:cubicBezTo>
                    <a:pt x="55" y="838"/>
                    <a:pt x="55" y="846"/>
                    <a:pt x="55" y="854"/>
                  </a:cubicBezTo>
                  <a:cubicBezTo>
                    <a:pt x="64" y="862"/>
                    <a:pt x="64" y="878"/>
                    <a:pt x="64" y="886"/>
                  </a:cubicBezTo>
                  <a:cubicBezTo>
                    <a:pt x="64" y="902"/>
                    <a:pt x="64" y="909"/>
                    <a:pt x="64" y="917"/>
                  </a:cubicBezTo>
                  <a:cubicBezTo>
                    <a:pt x="64" y="925"/>
                    <a:pt x="64" y="933"/>
                    <a:pt x="64" y="941"/>
                  </a:cubicBezTo>
                  <a:lnTo>
                    <a:pt x="64" y="941"/>
                  </a:lnTo>
                  <a:lnTo>
                    <a:pt x="64" y="941"/>
                  </a:lnTo>
                  <a:cubicBezTo>
                    <a:pt x="64" y="949"/>
                    <a:pt x="55" y="957"/>
                    <a:pt x="55" y="965"/>
                  </a:cubicBezTo>
                  <a:cubicBezTo>
                    <a:pt x="55" y="973"/>
                    <a:pt x="48" y="981"/>
                    <a:pt x="48" y="988"/>
                  </a:cubicBezTo>
                  <a:cubicBezTo>
                    <a:pt x="40" y="1004"/>
                    <a:pt x="40" y="1012"/>
                    <a:pt x="40" y="1020"/>
                  </a:cubicBezTo>
                  <a:cubicBezTo>
                    <a:pt x="40" y="1044"/>
                    <a:pt x="48" y="1052"/>
                    <a:pt x="64" y="1060"/>
                  </a:cubicBezTo>
                  <a:cubicBezTo>
                    <a:pt x="71" y="1068"/>
                    <a:pt x="79" y="1083"/>
                    <a:pt x="87" y="1091"/>
                  </a:cubicBezTo>
                  <a:cubicBezTo>
                    <a:pt x="95" y="1115"/>
                    <a:pt x="119" y="1123"/>
                    <a:pt x="142" y="1131"/>
                  </a:cubicBezTo>
                  <a:cubicBezTo>
                    <a:pt x="150" y="1139"/>
                    <a:pt x="158" y="1139"/>
                    <a:pt x="166" y="1146"/>
                  </a:cubicBezTo>
                  <a:cubicBezTo>
                    <a:pt x="182" y="1155"/>
                    <a:pt x="190" y="1155"/>
                    <a:pt x="198" y="1155"/>
                  </a:cubicBezTo>
                  <a:cubicBezTo>
                    <a:pt x="214" y="1162"/>
                    <a:pt x="229" y="1162"/>
                    <a:pt x="237" y="1194"/>
                  </a:cubicBezTo>
                  <a:cubicBezTo>
                    <a:pt x="237" y="1202"/>
                    <a:pt x="245" y="1202"/>
                    <a:pt x="253" y="1202"/>
                  </a:cubicBezTo>
                  <a:lnTo>
                    <a:pt x="261" y="1202"/>
                  </a:lnTo>
                  <a:cubicBezTo>
                    <a:pt x="269" y="1202"/>
                    <a:pt x="277" y="1202"/>
                    <a:pt x="277" y="1202"/>
                  </a:cubicBezTo>
                  <a:cubicBezTo>
                    <a:pt x="293" y="1202"/>
                    <a:pt x="324" y="1210"/>
                    <a:pt x="348" y="1233"/>
                  </a:cubicBezTo>
                  <a:cubicBezTo>
                    <a:pt x="372" y="1257"/>
                    <a:pt x="395" y="1281"/>
                    <a:pt x="419" y="1305"/>
                  </a:cubicBezTo>
                  <a:cubicBezTo>
                    <a:pt x="459" y="1344"/>
                    <a:pt x="490" y="1384"/>
                    <a:pt x="506" y="1384"/>
                  </a:cubicBezTo>
                  <a:cubicBezTo>
                    <a:pt x="538" y="1392"/>
                    <a:pt x="601" y="1447"/>
                    <a:pt x="601" y="1510"/>
                  </a:cubicBezTo>
                  <a:cubicBezTo>
                    <a:pt x="601" y="1518"/>
                    <a:pt x="601" y="1518"/>
                    <a:pt x="601" y="1518"/>
                  </a:cubicBezTo>
                  <a:cubicBezTo>
                    <a:pt x="593" y="1526"/>
                    <a:pt x="593" y="1526"/>
                    <a:pt x="593" y="1534"/>
                  </a:cubicBezTo>
                  <a:cubicBezTo>
                    <a:pt x="593" y="1542"/>
                    <a:pt x="601" y="1558"/>
                    <a:pt x="601" y="1573"/>
                  </a:cubicBezTo>
                  <a:cubicBezTo>
                    <a:pt x="609" y="1589"/>
                    <a:pt x="617" y="1613"/>
                    <a:pt x="625" y="1629"/>
                  </a:cubicBezTo>
                  <a:lnTo>
                    <a:pt x="625" y="1629"/>
                  </a:lnTo>
                  <a:cubicBezTo>
                    <a:pt x="625" y="1637"/>
                    <a:pt x="625" y="1637"/>
                    <a:pt x="625" y="1637"/>
                  </a:cubicBezTo>
                  <a:cubicBezTo>
                    <a:pt x="632" y="1645"/>
                    <a:pt x="632" y="1652"/>
                    <a:pt x="632" y="1652"/>
                  </a:cubicBezTo>
                  <a:cubicBezTo>
                    <a:pt x="641" y="1668"/>
                    <a:pt x="648" y="1676"/>
                    <a:pt x="648" y="1684"/>
                  </a:cubicBezTo>
                  <a:cubicBezTo>
                    <a:pt x="648" y="1700"/>
                    <a:pt x="656" y="1700"/>
                    <a:pt x="664" y="1708"/>
                  </a:cubicBezTo>
                  <a:cubicBezTo>
                    <a:pt x="680" y="1716"/>
                    <a:pt x="688" y="1716"/>
                    <a:pt x="688" y="1739"/>
                  </a:cubicBezTo>
                  <a:cubicBezTo>
                    <a:pt x="688" y="1739"/>
                    <a:pt x="688" y="1747"/>
                    <a:pt x="680" y="1755"/>
                  </a:cubicBezTo>
                  <a:cubicBezTo>
                    <a:pt x="672" y="1795"/>
                    <a:pt x="672" y="1803"/>
                    <a:pt x="664" y="1819"/>
                  </a:cubicBezTo>
                  <a:cubicBezTo>
                    <a:pt x="664" y="1834"/>
                    <a:pt x="664" y="1850"/>
                    <a:pt x="664" y="1874"/>
                  </a:cubicBezTo>
                  <a:cubicBezTo>
                    <a:pt x="656" y="1882"/>
                    <a:pt x="656" y="1890"/>
                    <a:pt x="656" y="1890"/>
                  </a:cubicBezTo>
                  <a:cubicBezTo>
                    <a:pt x="656" y="1913"/>
                    <a:pt x="664" y="1913"/>
                    <a:pt x="680" y="1913"/>
                  </a:cubicBezTo>
                  <a:cubicBezTo>
                    <a:pt x="688" y="1921"/>
                    <a:pt x="696" y="1921"/>
                    <a:pt x="704" y="1937"/>
                  </a:cubicBezTo>
                  <a:cubicBezTo>
                    <a:pt x="704" y="1945"/>
                    <a:pt x="704" y="1945"/>
                    <a:pt x="704" y="1945"/>
                  </a:cubicBezTo>
                  <a:cubicBezTo>
                    <a:pt x="704" y="1961"/>
                    <a:pt x="696" y="1969"/>
                    <a:pt x="688" y="1977"/>
                  </a:cubicBezTo>
                  <a:cubicBezTo>
                    <a:pt x="680" y="1985"/>
                    <a:pt x="680" y="1992"/>
                    <a:pt x="680" y="2000"/>
                  </a:cubicBezTo>
                  <a:lnTo>
                    <a:pt x="680" y="2000"/>
                  </a:lnTo>
                  <a:cubicBezTo>
                    <a:pt x="680" y="2008"/>
                    <a:pt x="704" y="2008"/>
                    <a:pt x="735" y="2008"/>
                  </a:cubicBezTo>
                  <a:lnTo>
                    <a:pt x="735" y="2008"/>
                  </a:lnTo>
                  <a:lnTo>
                    <a:pt x="735" y="2008"/>
                  </a:lnTo>
                  <a:lnTo>
                    <a:pt x="735" y="2008"/>
                  </a:lnTo>
                  <a:cubicBezTo>
                    <a:pt x="791" y="2008"/>
                    <a:pt x="822" y="2032"/>
                    <a:pt x="838" y="2048"/>
                  </a:cubicBezTo>
                  <a:cubicBezTo>
                    <a:pt x="854" y="2063"/>
                    <a:pt x="854" y="2079"/>
                    <a:pt x="862" y="2087"/>
                  </a:cubicBezTo>
                  <a:cubicBezTo>
                    <a:pt x="981" y="2079"/>
                    <a:pt x="1289" y="2056"/>
                    <a:pt x="1534" y="2032"/>
                  </a:cubicBezTo>
                  <a:cubicBezTo>
                    <a:pt x="1660" y="2024"/>
                    <a:pt x="1779" y="2008"/>
                    <a:pt x="1834" y="2000"/>
                  </a:cubicBezTo>
                  <a:cubicBezTo>
                    <a:pt x="1834" y="1913"/>
                    <a:pt x="1826" y="1850"/>
                    <a:pt x="1803" y="1803"/>
                  </a:cubicBezTo>
                  <a:cubicBezTo>
                    <a:pt x="1795" y="1787"/>
                    <a:pt x="1795" y="1771"/>
                    <a:pt x="1787" y="1763"/>
                  </a:cubicBezTo>
                  <a:cubicBezTo>
                    <a:pt x="1763" y="1708"/>
                    <a:pt x="1755" y="1692"/>
                    <a:pt x="1771" y="1637"/>
                  </a:cubicBezTo>
                  <a:cubicBezTo>
                    <a:pt x="1779" y="1605"/>
                    <a:pt x="1779" y="1573"/>
                    <a:pt x="1779" y="1550"/>
                  </a:cubicBezTo>
                  <a:cubicBezTo>
                    <a:pt x="1779" y="1518"/>
                    <a:pt x="1771" y="1502"/>
                    <a:pt x="1795" y="1486"/>
                  </a:cubicBezTo>
                  <a:cubicBezTo>
                    <a:pt x="1818" y="1463"/>
                    <a:pt x="1811" y="1431"/>
                    <a:pt x="1795" y="1376"/>
                  </a:cubicBezTo>
                  <a:cubicBezTo>
                    <a:pt x="1779" y="1328"/>
                    <a:pt x="1803" y="1249"/>
                    <a:pt x="1818" y="1233"/>
                  </a:cubicBezTo>
                  <a:cubicBezTo>
                    <a:pt x="1826" y="1226"/>
                    <a:pt x="1826" y="1226"/>
                    <a:pt x="1834" y="1218"/>
                  </a:cubicBezTo>
                  <a:cubicBezTo>
                    <a:pt x="1850" y="1210"/>
                    <a:pt x="1858" y="1202"/>
                    <a:pt x="1850" y="1170"/>
                  </a:cubicBezTo>
                  <a:cubicBezTo>
                    <a:pt x="1850" y="1162"/>
                    <a:pt x="1842" y="1146"/>
                    <a:pt x="1842" y="1139"/>
                  </a:cubicBezTo>
                  <a:cubicBezTo>
                    <a:pt x="1834" y="1107"/>
                    <a:pt x="1826" y="1083"/>
                    <a:pt x="1842" y="1036"/>
                  </a:cubicBezTo>
                  <a:cubicBezTo>
                    <a:pt x="1850" y="1012"/>
                    <a:pt x="1866" y="996"/>
                    <a:pt x="1874" y="981"/>
                  </a:cubicBezTo>
                  <a:cubicBezTo>
                    <a:pt x="1889" y="957"/>
                    <a:pt x="1898" y="941"/>
                    <a:pt x="1889" y="917"/>
                  </a:cubicBezTo>
                  <a:lnTo>
                    <a:pt x="1882" y="909"/>
                  </a:lnTo>
                  <a:cubicBezTo>
                    <a:pt x="1874" y="894"/>
                    <a:pt x="1874" y="894"/>
                    <a:pt x="1889" y="886"/>
                  </a:cubicBezTo>
                  <a:cubicBezTo>
                    <a:pt x="1889" y="878"/>
                    <a:pt x="1889" y="878"/>
                    <a:pt x="1898" y="870"/>
                  </a:cubicBezTo>
                  <a:cubicBezTo>
                    <a:pt x="1929" y="838"/>
                    <a:pt x="1929" y="822"/>
                    <a:pt x="1929" y="806"/>
                  </a:cubicBezTo>
                  <a:lnTo>
                    <a:pt x="1929" y="806"/>
                  </a:lnTo>
                  <a:cubicBezTo>
                    <a:pt x="1937" y="799"/>
                    <a:pt x="1937" y="791"/>
                    <a:pt x="1945" y="783"/>
                  </a:cubicBezTo>
                  <a:cubicBezTo>
                    <a:pt x="1953" y="767"/>
                    <a:pt x="1961" y="759"/>
                    <a:pt x="1961" y="743"/>
                  </a:cubicBezTo>
                  <a:cubicBezTo>
                    <a:pt x="1953" y="728"/>
                    <a:pt x="1961" y="720"/>
                    <a:pt x="1961" y="712"/>
                  </a:cubicBezTo>
                  <a:cubicBezTo>
                    <a:pt x="1969" y="704"/>
                    <a:pt x="1969" y="696"/>
                    <a:pt x="1969" y="696"/>
                  </a:cubicBezTo>
                  <a:cubicBezTo>
                    <a:pt x="1969" y="688"/>
                    <a:pt x="1969" y="680"/>
                    <a:pt x="1969" y="672"/>
                  </a:cubicBezTo>
                  <a:lnTo>
                    <a:pt x="1961" y="672"/>
                  </a:lnTo>
                  <a:lnTo>
                    <a:pt x="1961" y="672"/>
                  </a:lnTo>
                  <a:lnTo>
                    <a:pt x="1953" y="680"/>
                  </a:lnTo>
                  <a:cubicBezTo>
                    <a:pt x="1937" y="688"/>
                    <a:pt x="1929" y="688"/>
                    <a:pt x="1921" y="704"/>
                  </a:cubicBezTo>
                  <a:cubicBezTo>
                    <a:pt x="1921" y="720"/>
                    <a:pt x="1913" y="728"/>
                    <a:pt x="1905" y="735"/>
                  </a:cubicBezTo>
                  <a:cubicBezTo>
                    <a:pt x="1905" y="751"/>
                    <a:pt x="1889" y="767"/>
                    <a:pt x="1882" y="783"/>
                  </a:cubicBezTo>
                  <a:cubicBezTo>
                    <a:pt x="1882" y="799"/>
                    <a:pt x="1874" y="815"/>
                    <a:pt x="1866" y="822"/>
                  </a:cubicBezTo>
                  <a:cubicBezTo>
                    <a:pt x="1858" y="838"/>
                    <a:pt x="1858" y="846"/>
                    <a:pt x="1858" y="854"/>
                  </a:cubicBezTo>
                  <a:cubicBezTo>
                    <a:pt x="1858" y="862"/>
                    <a:pt x="1858" y="862"/>
                    <a:pt x="1858" y="870"/>
                  </a:cubicBezTo>
                  <a:cubicBezTo>
                    <a:pt x="1858" y="878"/>
                    <a:pt x="1858" y="878"/>
                    <a:pt x="1850" y="886"/>
                  </a:cubicBezTo>
                  <a:cubicBezTo>
                    <a:pt x="1850" y="886"/>
                    <a:pt x="1850" y="886"/>
                    <a:pt x="1842" y="886"/>
                  </a:cubicBezTo>
                  <a:lnTo>
                    <a:pt x="1842" y="886"/>
                  </a:lnTo>
                  <a:lnTo>
                    <a:pt x="1834" y="886"/>
                  </a:lnTo>
                  <a:cubicBezTo>
                    <a:pt x="1826" y="886"/>
                    <a:pt x="1826" y="886"/>
                    <a:pt x="1818" y="886"/>
                  </a:cubicBezTo>
                  <a:cubicBezTo>
                    <a:pt x="1811" y="886"/>
                    <a:pt x="1803" y="886"/>
                    <a:pt x="1803" y="902"/>
                  </a:cubicBezTo>
                  <a:cubicBezTo>
                    <a:pt x="1787" y="925"/>
                    <a:pt x="1779" y="933"/>
                    <a:pt x="1779" y="957"/>
                  </a:cubicBezTo>
                  <a:cubicBezTo>
                    <a:pt x="1771" y="957"/>
                    <a:pt x="1771" y="957"/>
                    <a:pt x="1771" y="957"/>
                  </a:cubicBezTo>
                  <a:lnTo>
                    <a:pt x="1771" y="965"/>
                  </a:lnTo>
                  <a:cubicBezTo>
                    <a:pt x="1771" y="981"/>
                    <a:pt x="1763" y="988"/>
                    <a:pt x="1747" y="996"/>
                  </a:cubicBezTo>
                  <a:cubicBezTo>
                    <a:pt x="1731" y="996"/>
                    <a:pt x="1716" y="1004"/>
                    <a:pt x="1708" y="1020"/>
                  </a:cubicBezTo>
                  <a:cubicBezTo>
                    <a:pt x="1708" y="1028"/>
                    <a:pt x="1708" y="1028"/>
                    <a:pt x="1708" y="1036"/>
                  </a:cubicBezTo>
                  <a:cubicBezTo>
                    <a:pt x="1708" y="1044"/>
                    <a:pt x="1700" y="1052"/>
                    <a:pt x="1692" y="1052"/>
                  </a:cubicBezTo>
                  <a:cubicBezTo>
                    <a:pt x="1692" y="1052"/>
                    <a:pt x="1692" y="1052"/>
                    <a:pt x="1684" y="1044"/>
                  </a:cubicBezTo>
                  <a:lnTo>
                    <a:pt x="1684" y="1044"/>
                  </a:lnTo>
                  <a:cubicBezTo>
                    <a:pt x="1676" y="1044"/>
                    <a:pt x="1676" y="1044"/>
                    <a:pt x="1676" y="1052"/>
                  </a:cubicBezTo>
                  <a:cubicBezTo>
                    <a:pt x="1668" y="1052"/>
                    <a:pt x="1668" y="1052"/>
                    <a:pt x="1668" y="1052"/>
                  </a:cubicBezTo>
                  <a:cubicBezTo>
                    <a:pt x="1660" y="1052"/>
                    <a:pt x="1660" y="1052"/>
                    <a:pt x="1660" y="1052"/>
                  </a:cubicBezTo>
                  <a:cubicBezTo>
                    <a:pt x="1660" y="1044"/>
                    <a:pt x="1660" y="1044"/>
                    <a:pt x="1668" y="1004"/>
                  </a:cubicBezTo>
                  <a:cubicBezTo>
                    <a:pt x="1676" y="949"/>
                    <a:pt x="1692" y="933"/>
                    <a:pt x="1700" y="917"/>
                  </a:cubicBezTo>
                  <a:cubicBezTo>
                    <a:pt x="1708" y="909"/>
                    <a:pt x="1716" y="902"/>
                    <a:pt x="1716" y="894"/>
                  </a:cubicBezTo>
                  <a:cubicBezTo>
                    <a:pt x="1716" y="878"/>
                    <a:pt x="1731" y="878"/>
                    <a:pt x="1739" y="878"/>
                  </a:cubicBezTo>
                  <a:lnTo>
                    <a:pt x="1739" y="878"/>
                  </a:lnTo>
                  <a:cubicBezTo>
                    <a:pt x="1755" y="878"/>
                    <a:pt x="1763" y="878"/>
                    <a:pt x="1771" y="854"/>
                  </a:cubicBezTo>
                  <a:cubicBezTo>
                    <a:pt x="1771" y="830"/>
                    <a:pt x="1771" y="822"/>
                    <a:pt x="1779" y="806"/>
                  </a:cubicBezTo>
                  <a:cubicBezTo>
                    <a:pt x="1779" y="799"/>
                    <a:pt x="1779" y="791"/>
                    <a:pt x="1779" y="791"/>
                  </a:cubicBezTo>
                  <a:cubicBezTo>
                    <a:pt x="1779" y="783"/>
                    <a:pt x="1771" y="783"/>
                    <a:pt x="1771" y="783"/>
                  </a:cubicBezTo>
                  <a:lnTo>
                    <a:pt x="1771" y="783"/>
                  </a:lnTo>
                  <a:cubicBezTo>
                    <a:pt x="1739" y="767"/>
                    <a:pt x="1739" y="743"/>
                    <a:pt x="1739" y="712"/>
                  </a:cubicBezTo>
                  <a:cubicBezTo>
                    <a:pt x="1739" y="712"/>
                    <a:pt x="1739" y="712"/>
                    <a:pt x="1739" y="704"/>
                  </a:cubicBezTo>
                  <a:lnTo>
                    <a:pt x="1739" y="696"/>
                  </a:lnTo>
                  <a:cubicBezTo>
                    <a:pt x="1739" y="680"/>
                    <a:pt x="1731" y="680"/>
                    <a:pt x="1708" y="672"/>
                  </a:cubicBezTo>
                  <a:cubicBezTo>
                    <a:pt x="1700" y="672"/>
                    <a:pt x="1692" y="672"/>
                    <a:pt x="1684" y="672"/>
                  </a:cubicBezTo>
                  <a:cubicBezTo>
                    <a:pt x="1676" y="664"/>
                    <a:pt x="1668" y="664"/>
                    <a:pt x="1668" y="664"/>
                  </a:cubicBezTo>
                  <a:cubicBezTo>
                    <a:pt x="1660" y="656"/>
                    <a:pt x="1668" y="649"/>
                    <a:pt x="1668" y="641"/>
                  </a:cubicBezTo>
                  <a:lnTo>
                    <a:pt x="1668" y="641"/>
                  </a:lnTo>
                  <a:cubicBezTo>
                    <a:pt x="1676" y="633"/>
                    <a:pt x="1684" y="609"/>
                    <a:pt x="1684" y="569"/>
                  </a:cubicBezTo>
                  <a:cubicBezTo>
                    <a:pt x="1684" y="491"/>
                    <a:pt x="1637" y="482"/>
                    <a:pt x="1613" y="482"/>
                  </a:cubicBezTo>
                  <a:lnTo>
                    <a:pt x="1613" y="482"/>
                  </a:lnTo>
                  <a:cubicBezTo>
                    <a:pt x="1589" y="475"/>
                    <a:pt x="1589" y="459"/>
                    <a:pt x="1581" y="419"/>
                  </a:cubicBezTo>
                  <a:cubicBezTo>
                    <a:pt x="1581" y="411"/>
                    <a:pt x="1581" y="411"/>
                    <a:pt x="1581" y="411"/>
                  </a:cubicBezTo>
                  <a:cubicBezTo>
                    <a:pt x="1581" y="395"/>
                    <a:pt x="1558" y="388"/>
                    <a:pt x="1526" y="388"/>
                  </a:cubicBezTo>
                  <a:cubicBezTo>
                    <a:pt x="1510" y="388"/>
                    <a:pt x="1486" y="388"/>
                    <a:pt x="1478" y="380"/>
                  </a:cubicBezTo>
                  <a:cubicBezTo>
                    <a:pt x="1471" y="372"/>
                    <a:pt x="1463" y="364"/>
                    <a:pt x="1463" y="364"/>
                  </a:cubicBezTo>
                  <a:cubicBezTo>
                    <a:pt x="1455" y="364"/>
                    <a:pt x="1447" y="372"/>
                    <a:pt x="1431" y="372"/>
                  </a:cubicBezTo>
                  <a:cubicBezTo>
                    <a:pt x="1423" y="380"/>
                    <a:pt x="1407" y="388"/>
                    <a:pt x="1384" y="388"/>
                  </a:cubicBezTo>
                  <a:lnTo>
                    <a:pt x="1384" y="388"/>
                  </a:lnTo>
                  <a:cubicBezTo>
                    <a:pt x="1368" y="395"/>
                    <a:pt x="1360" y="395"/>
                    <a:pt x="1352" y="395"/>
                  </a:cubicBezTo>
                  <a:lnTo>
                    <a:pt x="1352" y="395"/>
                  </a:lnTo>
                  <a:cubicBezTo>
                    <a:pt x="1328" y="395"/>
                    <a:pt x="1320" y="388"/>
                    <a:pt x="1312" y="372"/>
                  </a:cubicBezTo>
                  <a:lnTo>
                    <a:pt x="1312" y="372"/>
                  </a:lnTo>
                  <a:cubicBezTo>
                    <a:pt x="1305" y="372"/>
                    <a:pt x="1305" y="364"/>
                    <a:pt x="1297" y="356"/>
                  </a:cubicBezTo>
                  <a:lnTo>
                    <a:pt x="1297" y="356"/>
                  </a:lnTo>
                  <a:cubicBezTo>
                    <a:pt x="1265" y="324"/>
                    <a:pt x="1067" y="309"/>
                    <a:pt x="996" y="309"/>
                  </a:cubicBezTo>
                  <a:cubicBezTo>
                    <a:pt x="925" y="309"/>
                    <a:pt x="909" y="285"/>
                    <a:pt x="894" y="269"/>
                  </a:cubicBezTo>
                  <a:lnTo>
                    <a:pt x="894" y="269"/>
                  </a:lnTo>
                  <a:cubicBezTo>
                    <a:pt x="894" y="261"/>
                    <a:pt x="886" y="253"/>
                    <a:pt x="886" y="253"/>
                  </a:cubicBezTo>
                  <a:cubicBezTo>
                    <a:pt x="870" y="229"/>
                    <a:pt x="854" y="206"/>
                    <a:pt x="830" y="190"/>
                  </a:cubicBezTo>
                  <a:lnTo>
                    <a:pt x="830" y="190"/>
                  </a:lnTo>
                  <a:cubicBezTo>
                    <a:pt x="822" y="190"/>
                    <a:pt x="814" y="182"/>
                    <a:pt x="814" y="174"/>
                  </a:cubicBezTo>
                  <a:lnTo>
                    <a:pt x="814" y="174"/>
                  </a:lnTo>
                  <a:lnTo>
                    <a:pt x="814" y="174"/>
                  </a:lnTo>
                  <a:cubicBezTo>
                    <a:pt x="806" y="174"/>
                    <a:pt x="806" y="174"/>
                    <a:pt x="806" y="166"/>
                  </a:cubicBezTo>
                  <a:lnTo>
                    <a:pt x="806" y="166"/>
                  </a:lnTo>
                  <a:cubicBezTo>
                    <a:pt x="806" y="166"/>
                    <a:pt x="806" y="166"/>
                    <a:pt x="799" y="166"/>
                  </a:cubicBezTo>
                  <a:cubicBezTo>
                    <a:pt x="783" y="166"/>
                    <a:pt x="783" y="166"/>
                    <a:pt x="783" y="166"/>
                  </a:cubicBezTo>
                  <a:cubicBezTo>
                    <a:pt x="759" y="166"/>
                    <a:pt x="743" y="166"/>
                    <a:pt x="728" y="151"/>
                  </a:cubicBezTo>
                  <a:cubicBezTo>
                    <a:pt x="719" y="143"/>
                    <a:pt x="719" y="135"/>
                    <a:pt x="719" y="135"/>
                  </a:cubicBezTo>
                  <a:cubicBezTo>
                    <a:pt x="719" y="127"/>
                    <a:pt x="719" y="127"/>
                    <a:pt x="719" y="127"/>
                  </a:cubicBezTo>
                  <a:lnTo>
                    <a:pt x="719" y="127"/>
                  </a:lnTo>
                  <a:cubicBezTo>
                    <a:pt x="712" y="127"/>
                    <a:pt x="704" y="135"/>
                    <a:pt x="696" y="135"/>
                  </a:cubicBezTo>
                  <a:cubicBezTo>
                    <a:pt x="672" y="143"/>
                    <a:pt x="656" y="151"/>
                    <a:pt x="648" y="158"/>
                  </a:cubicBezTo>
                  <a:lnTo>
                    <a:pt x="641" y="166"/>
                  </a:lnTo>
                  <a:cubicBezTo>
                    <a:pt x="632" y="166"/>
                    <a:pt x="632" y="158"/>
                    <a:pt x="632" y="158"/>
                  </a:cubicBezTo>
                  <a:cubicBezTo>
                    <a:pt x="625" y="143"/>
                    <a:pt x="632" y="127"/>
                    <a:pt x="641" y="111"/>
                  </a:cubicBezTo>
                  <a:cubicBezTo>
                    <a:pt x="641" y="103"/>
                    <a:pt x="648" y="95"/>
                    <a:pt x="648" y="87"/>
                  </a:cubicBezTo>
                  <a:cubicBezTo>
                    <a:pt x="648" y="79"/>
                    <a:pt x="648" y="71"/>
                    <a:pt x="648" y="64"/>
                  </a:cubicBezTo>
                  <a:cubicBezTo>
                    <a:pt x="648" y="56"/>
                    <a:pt x="648" y="40"/>
                    <a:pt x="656" y="32"/>
                  </a:cubicBezTo>
                  <a:lnTo>
                    <a:pt x="656" y="32"/>
                  </a:lnTo>
                  <a:cubicBezTo>
                    <a:pt x="664" y="24"/>
                    <a:pt x="680" y="8"/>
                    <a:pt x="672" y="0"/>
                  </a:cubicBezTo>
                  <a:cubicBezTo>
                    <a:pt x="672" y="0"/>
                    <a:pt x="672" y="0"/>
                    <a:pt x="664" y="0"/>
                  </a:cubicBezTo>
                  <a:cubicBezTo>
                    <a:pt x="656" y="0"/>
                    <a:pt x="656" y="0"/>
                    <a:pt x="656"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07" name="Freeform 671"/>
            <p:cNvSpPr>
              <a:spLocks noChangeArrowheads="1"/>
            </p:cNvSpPr>
            <p:nvPr/>
          </p:nvSpPr>
          <p:spPr bwMode="auto">
            <a:xfrm>
              <a:off x="18466554" y="5106110"/>
              <a:ext cx="491693" cy="278317"/>
            </a:xfrm>
            <a:custGeom>
              <a:avLst/>
              <a:gdLst>
                <a:gd name="T0" fmla="*/ 862 w 934"/>
                <a:gd name="T1" fmla="*/ 475 h 531"/>
                <a:gd name="T2" fmla="*/ 862 w 934"/>
                <a:gd name="T3" fmla="*/ 475 h 531"/>
                <a:gd name="T4" fmla="*/ 862 w 934"/>
                <a:gd name="T5" fmla="*/ 498 h 531"/>
                <a:gd name="T6" fmla="*/ 878 w 934"/>
                <a:gd name="T7" fmla="*/ 506 h 531"/>
                <a:gd name="T8" fmla="*/ 902 w 934"/>
                <a:gd name="T9" fmla="*/ 506 h 531"/>
                <a:gd name="T10" fmla="*/ 933 w 934"/>
                <a:gd name="T11" fmla="*/ 530 h 531"/>
                <a:gd name="T12" fmla="*/ 933 w 934"/>
                <a:gd name="T13" fmla="*/ 530 h 531"/>
                <a:gd name="T14" fmla="*/ 902 w 934"/>
                <a:gd name="T15" fmla="*/ 506 h 531"/>
                <a:gd name="T16" fmla="*/ 878 w 934"/>
                <a:gd name="T17" fmla="*/ 506 h 531"/>
                <a:gd name="T18" fmla="*/ 862 w 934"/>
                <a:gd name="T19" fmla="*/ 498 h 531"/>
                <a:gd name="T20" fmla="*/ 862 w 934"/>
                <a:gd name="T21" fmla="*/ 475 h 531"/>
                <a:gd name="T22" fmla="*/ 657 w 934"/>
                <a:gd name="T23" fmla="*/ 198 h 531"/>
                <a:gd name="T24" fmla="*/ 657 w 934"/>
                <a:gd name="T25" fmla="*/ 198 h 531"/>
                <a:gd name="T26" fmla="*/ 625 w 934"/>
                <a:gd name="T27" fmla="*/ 206 h 531"/>
                <a:gd name="T28" fmla="*/ 578 w 934"/>
                <a:gd name="T29" fmla="*/ 222 h 531"/>
                <a:gd name="T30" fmla="*/ 578 w 934"/>
                <a:gd name="T31" fmla="*/ 222 h 531"/>
                <a:gd name="T32" fmla="*/ 578 w 934"/>
                <a:gd name="T33" fmla="*/ 222 h 531"/>
                <a:gd name="T34" fmla="*/ 625 w 934"/>
                <a:gd name="T35" fmla="*/ 206 h 531"/>
                <a:gd name="T36" fmla="*/ 657 w 934"/>
                <a:gd name="T37" fmla="*/ 198 h 531"/>
                <a:gd name="T38" fmla="*/ 672 w 934"/>
                <a:gd name="T39" fmla="*/ 214 h 531"/>
                <a:gd name="T40" fmla="*/ 720 w 934"/>
                <a:gd name="T41" fmla="*/ 222 h 531"/>
                <a:gd name="T42" fmla="*/ 775 w 934"/>
                <a:gd name="T43" fmla="*/ 245 h 531"/>
                <a:gd name="T44" fmla="*/ 775 w 934"/>
                <a:gd name="T45" fmla="*/ 253 h 531"/>
                <a:gd name="T46" fmla="*/ 807 w 934"/>
                <a:gd name="T47" fmla="*/ 316 h 531"/>
                <a:gd name="T48" fmla="*/ 807 w 934"/>
                <a:gd name="T49" fmla="*/ 316 h 531"/>
                <a:gd name="T50" fmla="*/ 878 w 934"/>
                <a:gd name="T51" fmla="*/ 403 h 531"/>
                <a:gd name="T52" fmla="*/ 878 w 934"/>
                <a:gd name="T53" fmla="*/ 403 h 531"/>
                <a:gd name="T54" fmla="*/ 807 w 934"/>
                <a:gd name="T55" fmla="*/ 316 h 531"/>
                <a:gd name="T56" fmla="*/ 807 w 934"/>
                <a:gd name="T57" fmla="*/ 316 h 531"/>
                <a:gd name="T58" fmla="*/ 775 w 934"/>
                <a:gd name="T59" fmla="*/ 253 h 531"/>
                <a:gd name="T60" fmla="*/ 775 w 934"/>
                <a:gd name="T61" fmla="*/ 245 h 531"/>
                <a:gd name="T62" fmla="*/ 720 w 934"/>
                <a:gd name="T63" fmla="*/ 222 h 531"/>
                <a:gd name="T64" fmla="*/ 672 w 934"/>
                <a:gd name="T65" fmla="*/ 214 h 531"/>
                <a:gd name="T66" fmla="*/ 657 w 934"/>
                <a:gd name="T67" fmla="*/ 198 h 531"/>
                <a:gd name="T68" fmla="*/ 8 w 934"/>
                <a:gd name="T69" fmla="*/ 8 h 531"/>
                <a:gd name="T70" fmla="*/ 8 w 934"/>
                <a:gd name="T71" fmla="*/ 8 h 531"/>
                <a:gd name="T72" fmla="*/ 8 w 934"/>
                <a:gd name="T73" fmla="*/ 8 h 531"/>
                <a:gd name="T74" fmla="*/ 8 w 934"/>
                <a:gd name="T75" fmla="*/ 8 h 531"/>
                <a:gd name="T76" fmla="*/ 0 w 934"/>
                <a:gd name="T77" fmla="*/ 0 h 531"/>
                <a:gd name="T78" fmla="*/ 0 w 934"/>
                <a:gd name="T79" fmla="*/ 0 h 531"/>
                <a:gd name="T80" fmla="*/ 0 w 934"/>
                <a:gd name="T81" fmla="*/ 0 h 531"/>
                <a:gd name="T82" fmla="*/ 8 w 934"/>
                <a:gd name="T83" fmla="*/ 8 h 531"/>
                <a:gd name="T84" fmla="*/ 0 w 934"/>
                <a:gd name="T85" fmla="*/ 0 h 531"/>
                <a:gd name="T86" fmla="*/ 862 w 934"/>
                <a:gd name="T87" fmla="*/ 47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4" h="531">
                  <a:moveTo>
                    <a:pt x="862" y="475"/>
                  </a:moveTo>
                  <a:lnTo>
                    <a:pt x="862" y="475"/>
                  </a:lnTo>
                  <a:cubicBezTo>
                    <a:pt x="862" y="483"/>
                    <a:pt x="854" y="490"/>
                    <a:pt x="862" y="498"/>
                  </a:cubicBezTo>
                  <a:cubicBezTo>
                    <a:pt x="862" y="498"/>
                    <a:pt x="870" y="498"/>
                    <a:pt x="878" y="506"/>
                  </a:cubicBezTo>
                  <a:cubicBezTo>
                    <a:pt x="886" y="506"/>
                    <a:pt x="894" y="506"/>
                    <a:pt x="902" y="506"/>
                  </a:cubicBezTo>
                  <a:cubicBezTo>
                    <a:pt x="925" y="514"/>
                    <a:pt x="933" y="514"/>
                    <a:pt x="933" y="530"/>
                  </a:cubicBezTo>
                  <a:lnTo>
                    <a:pt x="933" y="530"/>
                  </a:lnTo>
                  <a:cubicBezTo>
                    <a:pt x="933" y="514"/>
                    <a:pt x="925" y="514"/>
                    <a:pt x="902" y="506"/>
                  </a:cubicBezTo>
                  <a:cubicBezTo>
                    <a:pt x="894" y="506"/>
                    <a:pt x="886" y="506"/>
                    <a:pt x="878" y="506"/>
                  </a:cubicBezTo>
                  <a:cubicBezTo>
                    <a:pt x="870" y="498"/>
                    <a:pt x="862" y="498"/>
                    <a:pt x="862" y="498"/>
                  </a:cubicBezTo>
                  <a:cubicBezTo>
                    <a:pt x="854" y="490"/>
                    <a:pt x="862" y="483"/>
                    <a:pt x="862" y="475"/>
                  </a:cubicBezTo>
                  <a:lnTo>
                    <a:pt x="657" y="198"/>
                  </a:lnTo>
                  <a:lnTo>
                    <a:pt x="657" y="198"/>
                  </a:lnTo>
                  <a:cubicBezTo>
                    <a:pt x="649" y="198"/>
                    <a:pt x="641" y="206"/>
                    <a:pt x="625" y="206"/>
                  </a:cubicBezTo>
                  <a:cubicBezTo>
                    <a:pt x="617" y="214"/>
                    <a:pt x="601" y="222"/>
                    <a:pt x="578" y="222"/>
                  </a:cubicBezTo>
                  <a:lnTo>
                    <a:pt x="578" y="222"/>
                  </a:lnTo>
                  <a:lnTo>
                    <a:pt x="578" y="222"/>
                  </a:lnTo>
                  <a:cubicBezTo>
                    <a:pt x="601" y="222"/>
                    <a:pt x="617" y="214"/>
                    <a:pt x="625" y="206"/>
                  </a:cubicBezTo>
                  <a:cubicBezTo>
                    <a:pt x="641" y="206"/>
                    <a:pt x="649" y="198"/>
                    <a:pt x="657" y="198"/>
                  </a:cubicBezTo>
                  <a:cubicBezTo>
                    <a:pt x="657" y="198"/>
                    <a:pt x="665" y="206"/>
                    <a:pt x="672" y="214"/>
                  </a:cubicBezTo>
                  <a:cubicBezTo>
                    <a:pt x="680" y="222"/>
                    <a:pt x="704" y="222"/>
                    <a:pt x="720" y="222"/>
                  </a:cubicBezTo>
                  <a:cubicBezTo>
                    <a:pt x="752" y="222"/>
                    <a:pt x="775" y="229"/>
                    <a:pt x="775" y="245"/>
                  </a:cubicBezTo>
                  <a:cubicBezTo>
                    <a:pt x="775" y="253"/>
                    <a:pt x="775" y="253"/>
                    <a:pt x="775" y="253"/>
                  </a:cubicBezTo>
                  <a:cubicBezTo>
                    <a:pt x="783" y="293"/>
                    <a:pt x="783" y="309"/>
                    <a:pt x="807" y="316"/>
                  </a:cubicBezTo>
                  <a:lnTo>
                    <a:pt x="807" y="316"/>
                  </a:lnTo>
                  <a:cubicBezTo>
                    <a:pt x="831" y="316"/>
                    <a:pt x="878" y="325"/>
                    <a:pt x="878" y="403"/>
                  </a:cubicBezTo>
                  <a:lnTo>
                    <a:pt x="878" y="403"/>
                  </a:lnTo>
                  <a:cubicBezTo>
                    <a:pt x="878" y="325"/>
                    <a:pt x="831" y="316"/>
                    <a:pt x="807" y="316"/>
                  </a:cubicBezTo>
                  <a:lnTo>
                    <a:pt x="807" y="316"/>
                  </a:lnTo>
                  <a:cubicBezTo>
                    <a:pt x="783" y="309"/>
                    <a:pt x="783" y="293"/>
                    <a:pt x="775" y="253"/>
                  </a:cubicBezTo>
                  <a:cubicBezTo>
                    <a:pt x="775" y="245"/>
                    <a:pt x="775" y="245"/>
                    <a:pt x="775" y="245"/>
                  </a:cubicBezTo>
                  <a:cubicBezTo>
                    <a:pt x="775" y="229"/>
                    <a:pt x="752" y="222"/>
                    <a:pt x="720" y="222"/>
                  </a:cubicBezTo>
                  <a:cubicBezTo>
                    <a:pt x="704" y="222"/>
                    <a:pt x="680" y="222"/>
                    <a:pt x="672" y="214"/>
                  </a:cubicBezTo>
                  <a:cubicBezTo>
                    <a:pt x="665" y="206"/>
                    <a:pt x="657" y="198"/>
                    <a:pt x="657" y="198"/>
                  </a:cubicBezTo>
                  <a:lnTo>
                    <a:pt x="8" y="8"/>
                  </a:lnTo>
                  <a:lnTo>
                    <a:pt x="8" y="8"/>
                  </a:lnTo>
                  <a:lnTo>
                    <a:pt x="8" y="8"/>
                  </a:lnTo>
                  <a:lnTo>
                    <a:pt x="8" y="8"/>
                  </a:lnTo>
                  <a:lnTo>
                    <a:pt x="0" y="0"/>
                  </a:lnTo>
                  <a:lnTo>
                    <a:pt x="0" y="0"/>
                  </a:lnTo>
                  <a:lnTo>
                    <a:pt x="0" y="0"/>
                  </a:lnTo>
                  <a:cubicBezTo>
                    <a:pt x="0" y="8"/>
                    <a:pt x="0" y="8"/>
                    <a:pt x="8" y="8"/>
                  </a:cubicBezTo>
                  <a:cubicBezTo>
                    <a:pt x="0" y="8"/>
                    <a:pt x="0" y="8"/>
                    <a:pt x="0" y="0"/>
                  </a:cubicBezTo>
                  <a:lnTo>
                    <a:pt x="862" y="475"/>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08" name="Freeform 676"/>
            <p:cNvSpPr>
              <a:spLocks noChangeArrowheads="1"/>
            </p:cNvSpPr>
            <p:nvPr/>
          </p:nvSpPr>
          <p:spPr bwMode="auto">
            <a:xfrm>
              <a:off x="18471193" y="5110749"/>
              <a:ext cx="612297" cy="978747"/>
            </a:xfrm>
            <a:custGeom>
              <a:avLst/>
              <a:gdLst>
                <a:gd name="T0" fmla="*/ 1139 w 1164"/>
                <a:gd name="T1" fmla="*/ 490 h 1859"/>
                <a:gd name="T2" fmla="*/ 1091 w 1164"/>
                <a:gd name="T3" fmla="*/ 561 h 1859"/>
                <a:gd name="T4" fmla="*/ 1036 w 1164"/>
                <a:gd name="T5" fmla="*/ 680 h 1859"/>
                <a:gd name="T6" fmla="*/ 1028 w 1164"/>
                <a:gd name="T7" fmla="*/ 704 h 1859"/>
                <a:gd name="T8" fmla="*/ 1004 w 1164"/>
                <a:gd name="T9" fmla="*/ 704 h 1859"/>
                <a:gd name="T10" fmla="*/ 957 w 1164"/>
                <a:gd name="T11" fmla="*/ 783 h 1859"/>
                <a:gd name="T12" fmla="*/ 894 w 1164"/>
                <a:gd name="T13" fmla="*/ 846 h 1859"/>
                <a:gd name="T14" fmla="*/ 878 w 1164"/>
                <a:gd name="T15" fmla="*/ 870 h 1859"/>
                <a:gd name="T16" fmla="*/ 854 w 1164"/>
                <a:gd name="T17" fmla="*/ 870 h 1859"/>
                <a:gd name="T18" fmla="*/ 910 w 1164"/>
                <a:gd name="T19" fmla="*/ 720 h 1859"/>
                <a:gd name="T20" fmla="*/ 965 w 1164"/>
                <a:gd name="T21" fmla="*/ 680 h 1859"/>
                <a:gd name="T22" fmla="*/ 973 w 1164"/>
                <a:gd name="T23" fmla="*/ 617 h 1859"/>
                <a:gd name="T24" fmla="*/ 965 w 1164"/>
                <a:gd name="T25" fmla="*/ 617 h 1859"/>
                <a:gd name="T26" fmla="*/ 925 w 1164"/>
                <a:gd name="T27" fmla="*/ 704 h 1859"/>
                <a:gd name="T28" fmla="*/ 886 w 1164"/>
                <a:gd name="T29" fmla="*/ 743 h 1859"/>
                <a:gd name="T30" fmla="*/ 854 w 1164"/>
                <a:gd name="T31" fmla="*/ 878 h 1859"/>
                <a:gd name="T32" fmla="*/ 870 w 1164"/>
                <a:gd name="T33" fmla="*/ 870 h 1859"/>
                <a:gd name="T34" fmla="*/ 894 w 1164"/>
                <a:gd name="T35" fmla="*/ 846 h 1859"/>
                <a:gd name="T36" fmla="*/ 957 w 1164"/>
                <a:gd name="T37" fmla="*/ 783 h 1859"/>
                <a:gd name="T38" fmla="*/ 1004 w 1164"/>
                <a:gd name="T39" fmla="*/ 712 h 1859"/>
                <a:gd name="T40" fmla="*/ 1028 w 1164"/>
                <a:gd name="T41" fmla="*/ 712 h 1859"/>
                <a:gd name="T42" fmla="*/ 1044 w 1164"/>
                <a:gd name="T43" fmla="*/ 680 h 1859"/>
                <a:gd name="T44" fmla="*/ 1091 w 1164"/>
                <a:gd name="T45" fmla="*/ 561 h 1859"/>
                <a:gd name="T46" fmla="*/ 1147 w 1164"/>
                <a:gd name="T47" fmla="*/ 498 h 1859"/>
                <a:gd name="T48" fmla="*/ 1155 w 1164"/>
                <a:gd name="T49" fmla="*/ 522 h 1859"/>
                <a:gd name="T50" fmla="*/ 1131 w 1164"/>
                <a:gd name="T51" fmla="*/ 609 h 1859"/>
                <a:gd name="T52" fmla="*/ 1084 w 1164"/>
                <a:gd name="T53" fmla="*/ 696 h 1859"/>
                <a:gd name="T54" fmla="*/ 1075 w 1164"/>
                <a:gd name="T55" fmla="*/ 743 h 1859"/>
                <a:gd name="T56" fmla="*/ 1028 w 1164"/>
                <a:gd name="T57" fmla="*/ 965 h 1859"/>
                <a:gd name="T58" fmla="*/ 1004 w 1164"/>
                <a:gd name="T59" fmla="*/ 1059 h 1859"/>
                <a:gd name="T60" fmla="*/ 965 w 1164"/>
                <a:gd name="T61" fmla="*/ 1376 h 1859"/>
                <a:gd name="T62" fmla="*/ 989 w 1164"/>
                <a:gd name="T63" fmla="*/ 1629 h 1859"/>
                <a:gd name="T64" fmla="*/ 1028 w 1164"/>
                <a:gd name="T65" fmla="*/ 1826 h 1859"/>
                <a:gd name="T66" fmla="*/ 981 w 1164"/>
                <a:gd name="T67" fmla="*/ 1581 h 1859"/>
                <a:gd name="T68" fmla="*/ 981 w 1164"/>
                <a:gd name="T69" fmla="*/ 1312 h 1859"/>
                <a:gd name="T70" fmla="*/ 1020 w 1164"/>
                <a:gd name="T71" fmla="*/ 1052 h 1859"/>
                <a:gd name="T72" fmla="*/ 1036 w 1164"/>
                <a:gd name="T73" fmla="*/ 862 h 1859"/>
                <a:gd name="T74" fmla="*/ 1075 w 1164"/>
                <a:gd name="T75" fmla="*/ 728 h 1859"/>
                <a:gd name="T76" fmla="*/ 1123 w 1164"/>
                <a:gd name="T77" fmla="*/ 632 h 1859"/>
                <a:gd name="T78" fmla="*/ 1147 w 1164"/>
                <a:gd name="T79" fmla="*/ 569 h 1859"/>
                <a:gd name="T80" fmla="*/ 1155 w 1164"/>
                <a:gd name="T81" fmla="*/ 498 h 1859"/>
                <a:gd name="T82" fmla="*/ 570 w 1164"/>
                <a:gd name="T83" fmla="*/ 214 h 1859"/>
                <a:gd name="T84" fmla="*/ 483 w 1164"/>
                <a:gd name="T85" fmla="*/ 182 h 1859"/>
                <a:gd name="T86" fmla="*/ 483 w 1164"/>
                <a:gd name="T87" fmla="*/ 182 h 1859"/>
                <a:gd name="T88" fmla="*/ 16 w 1164"/>
                <a:gd name="T89" fmla="*/ 16 h 1859"/>
                <a:gd name="T90" fmla="*/ 0 w 1164"/>
                <a:gd name="T91" fmla="*/ 0 h 1859"/>
                <a:gd name="T92" fmla="*/ 1147 w 1164"/>
                <a:gd name="T93" fmla="*/ 490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4" h="1859">
                  <a:moveTo>
                    <a:pt x="1147" y="490"/>
                  </a:moveTo>
                  <a:lnTo>
                    <a:pt x="1147" y="490"/>
                  </a:lnTo>
                  <a:cubicBezTo>
                    <a:pt x="1147" y="490"/>
                    <a:pt x="1147" y="490"/>
                    <a:pt x="1139" y="490"/>
                  </a:cubicBezTo>
                  <a:cubicBezTo>
                    <a:pt x="1139" y="498"/>
                    <a:pt x="1139" y="498"/>
                    <a:pt x="1131" y="498"/>
                  </a:cubicBezTo>
                  <a:cubicBezTo>
                    <a:pt x="1123" y="506"/>
                    <a:pt x="1107" y="514"/>
                    <a:pt x="1107" y="530"/>
                  </a:cubicBezTo>
                  <a:cubicBezTo>
                    <a:pt x="1099" y="538"/>
                    <a:pt x="1099" y="546"/>
                    <a:pt x="1091" y="561"/>
                  </a:cubicBezTo>
                  <a:cubicBezTo>
                    <a:pt x="1084" y="569"/>
                    <a:pt x="1075" y="585"/>
                    <a:pt x="1068" y="609"/>
                  </a:cubicBezTo>
                  <a:cubicBezTo>
                    <a:pt x="1060" y="625"/>
                    <a:pt x="1052" y="632"/>
                    <a:pt x="1044" y="648"/>
                  </a:cubicBezTo>
                  <a:cubicBezTo>
                    <a:pt x="1036" y="656"/>
                    <a:pt x="1036" y="664"/>
                    <a:pt x="1036" y="680"/>
                  </a:cubicBezTo>
                  <a:cubicBezTo>
                    <a:pt x="1036" y="688"/>
                    <a:pt x="1036" y="688"/>
                    <a:pt x="1036" y="696"/>
                  </a:cubicBezTo>
                  <a:cubicBezTo>
                    <a:pt x="1036" y="704"/>
                    <a:pt x="1036" y="704"/>
                    <a:pt x="1036" y="704"/>
                  </a:cubicBezTo>
                  <a:lnTo>
                    <a:pt x="1028" y="704"/>
                  </a:lnTo>
                  <a:lnTo>
                    <a:pt x="1028" y="704"/>
                  </a:lnTo>
                  <a:lnTo>
                    <a:pt x="1020" y="704"/>
                  </a:lnTo>
                  <a:cubicBezTo>
                    <a:pt x="1020" y="704"/>
                    <a:pt x="1012" y="704"/>
                    <a:pt x="1004" y="704"/>
                  </a:cubicBezTo>
                  <a:cubicBezTo>
                    <a:pt x="997" y="704"/>
                    <a:pt x="989" y="712"/>
                    <a:pt x="981" y="720"/>
                  </a:cubicBezTo>
                  <a:cubicBezTo>
                    <a:pt x="965" y="743"/>
                    <a:pt x="965" y="751"/>
                    <a:pt x="957" y="775"/>
                  </a:cubicBezTo>
                  <a:cubicBezTo>
                    <a:pt x="957" y="783"/>
                    <a:pt x="957" y="783"/>
                    <a:pt x="957" y="783"/>
                  </a:cubicBezTo>
                  <a:cubicBezTo>
                    <a:pt x="949" y="783"/>
                    <a:pt x="949" y="791"/>
                    <a:pt x="949" y="791"/>
                  </a:cubicBezTo>
                  <a:cubicBezTo>
                    <a:pt x="949" y="807"/>
                    <a:pt x="949" y="807"/>
                    <a:pt x="933" y="814"/>
                  </a:cubicBezTo>
                  <a:cubicBezTo>
                    <a:pt x="917" y="814"/>
                    <a:pt x="894" y="822"/>
                    <a:pt x="894" y="846"/>
                  </a:cubicBezTo>
                  <a:cubicBezTo>
                    <a:pt x="886" y="854"/>
                    <a:pt x="886" y="854"/>
                    <a:pt x="886" y="854"/>
                  </a:cubicBezTo>
                  <a:cubicBezTo>
                    <a:pt x="886" y="862"/>
                    <a:pt x="886" y="870"/>
                    <a:pt x="878" y="870"/>
                  </a:cubicBezTo>
                  <a:lnTo>
                    <a:pt x="878" y="870"/>
                  </a:lnTo>
                  <a:cubicBezTo>
                    <a:pt x="870" y="862"/>
                    <a:pt x="870" y="862"/>
                    <a:pt x="870" y="862"/>
                  </a:cubicBezTo>
                  <a:cubicBezTo>
                    <a:pt x="862" y="862"/>
                    <a:pt x="862" y="870"/>
                    <a:pt x="854" y="870"/>
                  </a:cubicBezTo>
                  <a:lnTo>
                    <a:pt x="854" y="870"/>
                  </a:lnTo>
                  <a:cubicBezTo>
                    <a:pt x="854" y="870"/>
                    <a:pt x="854" y="854"/>
                    <a:pt x="862" y="830"/>
                  </a:cubicBezTo>
                  <a:cubicBezTo>
                    <a:pt x="870" y="775"/>
                    <a:pt x="886" y="759"/>
                    <a:pt x="894" y="743"/>
                  </a:cubicBezTo>
                  <a:cubicBezTo>
                    <a:pt x="902" y="735"/>
                    <a:pt x="910" y="735"/>
                    <a:pt x="910" y="720"/>
                  </a:cubicBezTo>
                  <a:cubicBezTo>
                    <a:pt x="910" y="712"/>
                    <a:pt x="910" y="712"/>
                    <a:pt x="925" y="712"/>
                  </a:cubicBezTo>
                  <a:lnTo>
                    <a:pt x="925" y="712"/>
                  </a:lnTo>
                  <a:cubicBezTo>
                    <a:pt x="941" y="712"/>
                    <a:pt x="957" y="712"/>
                    <a:pt x="965" y="680"/>
                  </a:cubicBezTo>
                  <a:cubicBezTo>
                    <a:pt x="965" y="664"/>
                    <a:pt x="965" y="648"/>
                    <a:pt x="965" y="632"/>
                  </a:cubicBezTo>
                  <a:cubicBezTo>
                    <a:pt x="973" y="625"/>
                    <a:pt x="973" y="617"/>
                    <a:pt x="973" y="609"/>
                  </a:cubicBezTo>
                  <a:cubicBezTo>
                    <a:pt x="973" y="617"/>
                    <a:pt x="973" y="617"/>
                    <a:pt x="973" y="617"/>
                  </a:cubicBezTo>
                  <a:cubicBezTo>
                    <a:pt x="965" y="617"/>
                    <a:pt x="965" y="617"/>
                    <a:pt x="965" y="617"/>
                  </a:cubicBezTo>
                  <a:lnTo>
                    <a:pt x="957" y="609"/>
                  </a:lnTo>
                  <a:cubicBezTo>
                    <a:pt x="957" y="609"/>
                    <a:pt x="965" y="609"/>
                    <a:pt x="965" y="617"/>
                  </a:cubicBezTo>
                  <a:cubicBezTo>
                    <a:pt x="965" y="617"/>
                    <a:pt x="965" y="625"/>
                    <a:pt x="965" y="632"/>
                  </a:cubicBezTo>
                  <a:cubicBezTo>
                    <a:pt x="957" y="648"/>
                    <a:pt x="957" y="656"/>
                    <a:pt x="957" y="680"/>
                  </a:cubicBezTo>
                  <a:cubicBezTo>
                    <a:pt x="949" y="704"/>
                    <a:pt x="941" y="704"/>
                    <a:pt x="925" y="704"/>
                  </a:cubicBezTo>
                  <a:lnTo>
                    <a:pt x="925" y="704"/>
                  </a:lnTo>
                  <a:cubicBezTo>
                    <a:pt x="917" y="704"/>
                    <a:pt x="902" y="704"/>
                    <a:pt x="902" y="720"/>
                  </a:cubicBezTo>
                  <a:cubicBezTo>
                    <a:pt x="902" y="728"/>
                    <a:pt x="894" y="735"/>
                    <a:pt x="886" y="743"/>
                  </a:cubicBezTo>
                  <a:cubicBezTo>
                    <a:pt x="878" y="759"/>
                    <a:pt x="862" y="775"/>
                    <a:pt x="854" y="830"/>
                  </a:cubicBezTo>
                  <a:cubicBezTo>
                    <a:pt x="846" y="870"/>
                    <a:pt x="846" y="870"/>
                    <a:pt x="846" y="878"/>
                  </a:cubicBezTo>
                  <a:cubicBezTo>
                    <a:pt x="846" y="878"/>
                    <a:pt x="846" y="878"/>
                    <a:pt x="854" y="878"/>
                  </a:cubicBezTo>
                  <a:cubicBezTo>
                    <a:pt x="854" y="878"/>
                    <a:pt x="854" y="878"/>
                    <a:pt x="862" y="878"/>
                  </a:cubicBezTo>
                  <a:cubicBezTo>
                    <a:pt x="862" y="870"/>
                    <a:pt x="862" y="870"/>
                    <a:pt x="870" y="870"/>
                  </a:cubicBezTo>
                  <a:lnTo>
                    <a:pt x="870" y="870"/>
                  </a:lnTo>
                  <a:cubicBezTo>
                    <a:pt x="878" y="878"/>
                    <a:pt x="878" y="878"/>
                    <a:pt x="878" y="878"/>
                  </a:cubicBezTo>
                  <a:cubicBezTo>
                    <a:pt x="886" y="878"/>
                    <a:pt x="894" y="870"/>
                    <a:pt x="894" y="862"/>
                  </a:cubicBezTo>
                  <a:cubicBezTo>
                    <a:pt x="894" y="854"/>
                    <a:pt x="894" y="854"/>
                    <a:pt x="894" y="846"/>
                  </a:cubicBezTo>
                  <a:cubicBezTo>
                    <a:pt x="902" y="830"/>
                    <a:pt x="917" y="822"/>
                    <a:pt x="933" y="822"/>
                  </a:cubicBezTo>
                  <a:cubicBezTo>
                    <a:pt x="949" y="814"/>
                    <a:pt x="957" y="807"/>
                    <a:pt x="957" y="791"/>
                  </a:cubicBezTo>
                  <a:lnTo>
                    <a:pt x="957" y="783"/>
                  </a:lnTo>
                  <a:cubicBezTo>
                    <a:pt x="965" y="783"/>
                    <a:pt x="965" y="783"/>
                    <a:pt x="965" y="783"/>
                  </a:cubicBezTo>
                  <a:cubicBezTo>
                    <a:pt x="965" y="759"/>
                    <a:pt x="973" y="751"/>
                    <a:pt x="989" y="728"/>
                  </a:cubicBezTo>
                  <a:cubicBezTo>
                    <a:pt x="989" y="712"/>
                    <a:pt x="997" y="712"/>
                    <a:pt x="1004" y="712"/>
                  </a:cubicBezTo>
                  <a:cubicBezTo>
                    <a:pt x="1012" y="712"/>
                    <a:pt x="1012" y="712"/>
                    <a:pt x="1020" y="712"/>
                  </a:cubicBezTo>
                  <a:lnTo>
                    <a:pt x="1028" y="712"/>
                  </a:lnTo>
                  <a:lnTo>
                    <a:pt x="1028" y="712"/>
                  </a:lnTo>
                  <a:cubicBezTo>
                    <a:pt x="1036" y="712"/>
                    <a:pt x="1036" y="712"/>
                    <a:pt x="1036" y="712"/>
                  </a:cubicBezTo>
                  <a:cubicBezTo>
                    <a:pt x="1044" y="704"/>
                    <a:pt x="1044" y="704"/>
                    <a:pt x="1044" y="696"/>
                  </a:cubicBezTo>
                  <a:cubicBezTo>
                    <a:pt x="1044" y="688"/>
                    <a:pt x="1044" y="688"/>
                    <a:pt x="1044" y="680"/>
                  </a:cubicBezTo>
                  <a:cubicBezTo>
                    <a:pt x="1044" y="672"/>
                    <a:pt x="1044" y="664"/>
                    <a:pt x="1052" y="648"/>
                  </a:cubicBezTo>
                  <a:cubicBezTo>
                    <a:pt x="1060" y="641"/>
                    <a:pt x="1068" y="625"/>
                    <a:pt x="1068" y="609"/>
                  </a:cubicBezTo>
                  <a:cubicBezTo>
                    <a:pt x="1075" y="593"/>
                    <a:pt x="1091" y="577"/>
                    <a:pt x="1091" y="561"/>
                  </a:cubicBezTo>
                  <a:cubicBezTo>
                    <a:pt x="1099" y="554"/>
                    <a:pt x="1107" y="546"/>
                    <a:pt x="1107" y="530"/>
                  </a:cubicBezTo>
                  <a:cubicBezTo>
                    <a:pt x="1115" y="514"/>
                    <a:pt x="1123" y="514"/>
                    <a:pt x="1139" y="506"/>
                  </a:cubicBezTo>
                  <a:lnTo>
                    <a:pt x="1147" y="498"/>
                  </a:lnTo>
                  <a:lnTo>
                    <a:pt x="1147" y="498"/>
                  </a:lnTo>
                  <a:lnTo>
                    <a:pt x="1155" y="498"/>
                  </a:lnTo>
                  <a:cubicBezTo>
                    <a:pt x="1155" y="506"/>
                    <a:pt x="1155" y="514"/>
                    <a:pt x="1155" y="522"/>
                  </a:cubicBezTo>
                  <a:cubicBezTo>
                    <a:pt x="1155" y="522"/>
                    <a:pt x="1155" y="530"/>
                    <a:pt x="1147" y="538"/>
                  </a:cubicBezTo>
                  <a:cubicBezTo>
                    <a:pt x="1147" y="546"/>
                    <a:pt x="1139" y="554"/>
                    <a:pt x="1147" y="569"/>
                  </a:cubicBezTo>
                  <a:cubicBezTo>
                    <a:pt x="1147" y="585"/>
                    <a:pt x="1139" y="593"/>
                    <a:pt x="1131" y="609"/>
                  </a:cubicBezTo>
                  <a:cubicBezTo>
                    <a:pt x="1123" y="617"/>
                    <a:pt x="1123" y="625"/>
                    <a:pt x="1115" y="632"/>
                  </a:cubicBezTo>
                  <a:lnTo>
                    <a:pt x="1115" y="632"/>
                  </a:lnTo>
                  <a:cubicBezTo>
                    <a:pt x="1115" y="648"/>
                    <a:pt x="1115" y="664"/>
                    <a:pt x="1084" y="696"/>
                  </a:cubicBezTo>
                  <a:cubicBezTo>
                    <a:pt x="1075" y="704"/>
                    <a:pt x="1075" y="704"/>
                    <a:pt x="1075" y="712"/>
                  </a:cubicBezTo>
                  <a:cubicBezTo>
                    <a:pt x="1060" y="720"/>
                    <a:pt x="1060" y="720"/>
                    <a:pt x="1068" y="735"/>
                  </a:cubicBezTo>
                  <a:lnTo>
                    <a:pt x="1075" y="743"/>
                  </a:lnTo>
                  <a:cubicBezTo>
                    <a:pt x="1084" y="767"/>
                    <a:pt x="1075" y="783"/>
                    <a:pt x="1060" y="807"/>
                  </a:cubicBezTo>
                  <a:cubicBezTo>
                    <a:pt x="1052" y="822"/>
                    <a:pt x="1036" y="838"/>
                    <a:pt x="1028" y="862"/>
                  </a:cubicBezTo>
                  <a:cubicBezTo>
                    <a:pt x="1012" y="909"/>
                    <a:pt x="1020" y="933"/>
                    <a:pt x="1028" y="965"/>
                  </a:cubicBezTo>
                  <a:cubicBezTo>
                    <a:pt x="1028" y="972"/>
                    <a:pt x="1036" y="988"/>
                    <a:pt x="1036" y="996"/>
                  </a:cubicBezTo>
                  <a:cubicBezTo>
                    <a:pt x="1044" y="1028"/>
                    <a:pt x="1036" y="1036"/>
                    <a:pt x="1020" y="1044"/>
                  </a:cubicBezTo>
                  <a:cubicBezTo>
                    <a:pt x="1012" y="1052"/>
                    <a:pt x="1012" y="1052"/>
                    <a:pt x="1004" y="1059"/>
                  </a:cubicBezTo>
                  <a:cubicBezTo>
                    <a:pt x="989" y="1075"/>
                    <a:pt x="965" y="1154"/>
                    <a:pt x="981" y="1202"/>
                  </a:cubicBezTo>
                  <a:cubicBezTo>
                    <a:pt x="997" y="1257"/>
                    <a:pt x="1004" y="1289"/>
                    <a:pt x="981" y="1312"/>
                  </a:cubicBezTo>
                  <a:cubicBezTo>
                    <a:pt x="957" y="1328"/>
                    <a:pt x="965" y="1344"/>
                    <a:pt x="965" y="1376"/>
                  </a:cubicBezTo>
                  <a:cubicBezTo>
                    <a:pt x="965" y="1399"/>
                    <a:pt x="965" y="1431"/>
                    <a:pt x="957" y="1463"/>
                  </a:cubicBezTo>
                  <a:cubicBezTo>
                    <a:pt x="941" y="1518"/>
                    <a:pt x="949" y="1534"/>
                    <a:pt x="973" y="1589"/>
                  </a:cubicBezTo>
                  <a:cubicBezTo>
                    <a:pt x="981" y="1597"/>
                    <a:pt x="981" y="1613"/>
                    <a:pt x="989" y="1629"/>
                  </a:cubicBezTo>
                  <a:cubicBezTo>
                    <a:pt x="1012" y="1676"/>
                    <a:pt x="1020" y="1739"/>
                    <a:pt x="1020" y="1826"/>
                  </a:cubicBezTo>
                  <a:cubicBezTo>
                    <a:pt x="965" y="1834"/>
                    <a:pt x="846" y="1850"/>
                    <a:pt x="720" y="1858"/>
                  </a:cubicBezTo>
                  <a:cubicBezTo>
                    <a:pt x="854" y="1850"/>
                    <a:pt x="965" y="1834"/>
                    <a:pt x="1028" y="1826"/>
                  </a:cubicBezTo>
                  <a:lnTo>
                    <a:pt x="1028" y="1826"/>
                  </a:lnTo>
                  <a:cubicBezTo>
                    <a:pt x="1028" y="1739"/>
                    <a:pt x="1012" y="1676"/>
                    <a:pt x="997" y="1629"/>
                  </a:cubicBezTo>
                  <a:cubicBezTo>
                    <a:pt x="989" y="1613"/>
                    <a:pt x="981" y="1597"/>
                    <a:pt x="981" y="1581"/>
                  </a:cubicBezTo>
                  <a:cubicBezTo>
                    <a:pt x="957" y="1534"/>
                    <a:pt x="949" y="1518"/>
                    <a:pt x="965" y="1463"/>
                  </a:cubicBezTo>
                  <a:cubicBezTo>
                    <a:pt x="973" y="1431"/>
                    <a:pt x="973" y="1399"/>
                    <a:pt x="973" y="1376"/>
                  </a:cubicBezTo>
                  <a:cubicBezTo>
                    <a:pt x="973" y="1352"/>
                    <a:pt x="965" y="1328"/>
                    <a:pt x="981" y="1312"/>
                  </a:cubicBezTo>
                  <a:cubicBezTo>
                    <a:pt x="1012" y="1289"/>
                    <a:pt x="1004" y="1257"/>
                    <a:pt x="989" y="1202"/>
                  </a:cubicBezTo>
                  <a:cubicBezTo>
                    <a:pt x="973" y="1154"/>
                    <a:pt x="997" y="1083"/>
                    <a:pt x="1012" y="1059"/>
                  </a:cubicBezTo>
                  <a:cubicBezTo>
                    <a:pt x="1020" y="1059"/>
                    <a:pt x="1020" y="1052"/>
                    <a:pt x="1020" y="1052"/>
                  </a:cubicBezTo>
                  <a:cubicBezTo>
                    <a:pt x="1036" y="1036"/>
                    <a:pt x="1052" y="1028"/>
                    <a:pt x="1044" y="996"/>
                  </a:cubicBezTo>
                  <a:cubicBezTo>
                    <a:pt x="1044" y="981"/>
                    <a:pt x="1036" y="972"/>
                    <a:pt x="1036" y="965"/>
                  </a:cubicBezTo>
                  <a:cubicBezTo>
                    <a:pt x="1028" y="933"/>
                    <a:pt x="1020" y="909"/>
                    <a:pt x="1036" y="862"/>
                  </a:cubicBezTo>
                  <a:cubicBezTo>
                    <a:pt x="1044" y="846"/>
                    <a:pt x="1052" y="830"/>
                    <a:pt x="1068" y="814"/>
                  </a:cubicBezTo>
                  <a:cubicBezTo>
                    <a:pt x="1084" y="783"/>
                    <a:pt x="1091" y="767"/>
                    <a:pt x="1084" y="743"/>
                  </a:cubicBezTo>
                  <a:cubicBezTo>
                    <a:pt x="1075" y="735"/>
                    <a:pt x="1075" y="728"/>
                    <a:pt x="1075" y="728"/>
                  </a:cubicBezTo>
                  <a:cubicBezTo>
                    <a:pt x="1068" y="720"/>
                    <a:pt x="1068" y="720"/>
                    <a:pt x="1075" y="712"/>
                  </a:cubicBezTo>
                  <a:cubicBezTo>
                    <a:pt x="1084" y="712"/>
                    <a:pt x="1084" y="704"/>
                    <a:pt x="1091" y="696"/>
                  </a:cubicBezTo>
                  <a:cubicBezTo>
                    <a:pt x="1115" y="664"/>
                    <a:pt x="1123" y="648"/>
                    <a:pt x="1123" y="632"/>
                  </a:cubicBezTo>
                  <a:lnTo>
                    <a:pt x="1123" y="632"/>
                  </a:lnTo>
                  <a:cubicBezTo>
                    <a:pt x="1123" y="625"/>
                    <a:pt x="1131" y="617"/>
                    <a:pt x="1139" y="609"/>
                  </a:cubicBezTo>
                  <a:cubicBezTo>
                    <a:pt x="1147" y="601"/>
                    <a:pt x="1155" y="585"/>
                    <a:pt x="1147" y="569"/>
                  </a:cubicBezTo>
                  <a:cubicBezTo>
                    <a:pt x="1147" y="561"/>
                    <a:pt x="1155" y="546"/>
                    <a:pt x="1155" y="538"/>
                  </a:cubicBezTo>
                  <a:cubicBezTo>
                    <a:pt x="1163" y="530"/>
                    <a:pt x="1163" y="530"/>
                    <a:pt x="1163" y="522"/>
                  </a:cubicBezTo>
                  <a:cubicBezTo>
                    <a:pt x="1163" y="514"/>
                    <a:pt x="1163" y="498"/>
                    <a:pt x="1155" y="498"/>
                  </a:cubicBezTo>
                  <a:cubicBezTo>
                    <a:pt x="1155" y="490"/>
                    <a:pt x="1155" y="490"/>
                    <a:pt x="1147" y="490"/>
                  </a:cubicBezTo>
                  <a:lnTo>
                    <a:pt x="570" y="214"/>
                  </a:lnTo>
                  <a:lnTo>
                    <a:pt x="570" y="214"/>
                  </a:lnTo>
                  <a:cubicBezTo>
                    <a:pt x="554" y="221"/>
                    <a:pt x="546" y="221"/>
                    <a:pt x="538" y="221"/>
                  </a:cubicBezTo>
                  <a:cubicBezTo>
                    <a:pt x="546" y="221"/>
                    <a:pt x="554" y="221"/>
                    <a:pt x="570" y="214"/>
                  </a:cubicBezTo>
                  <a:lnTo>
                    <a:pt x="483" y="182"/>
                  </a:lnTo>
                  <a:lnTo>
                    <a:pt x="483" y="182"/>
                  </a:lnTo>
                  <a:cubicBezTo>
                    <a:pt x="491" y="190"/>
                    <a:pt x="491" y="198"/>
                    <a:pt x="498" y="198"/>
                  </a:cubicBezTo>
                  <a:cubicBezTo>
                    <a:pt x="491" y="198"/>
                    <a:pt x="491" y="190"/>
                    <a:pt x="483" y="182"/>
                  </a:cubicBezTo>
                  <a:lnTo>
                    <a:pt x="0" y="0"/>
                  </a:lnTo>
                  <a:lnTo>
                    <a:pt x="0" y="0"/>
                  </a:lnTo>
                  <a:cubicBezTo>
                    <a:pt x="0" y="8"/>
                    <a:pt x="8" y="16"/>
                    <a:pt x="16" y="16"/>
                  </a:cubicBezTo>
                  <a:cubicBezTo>
                    <a:pt x="8" y="16"/>
                    <a:pt x="0" y="8"/>
                    <a:pt x="0" y="0"/>
                  </a:cubicBezTo>
                  <a:lnTo>
                    <a:pt x="0" y="0"/>
                  </a:lnTo>
                  <a:lnTo>
                    <a:pt x="0" y="0"/>
                  </a:lnTo>
                  <a:lnTo>
                    <a:pt x="0" y="0"/>
                  </a:lnTo>
                  <a:lnTo>
                    <a:pt x="0" y="0"/>
                  </a:lnTo>
                  <a:lnTo>
                    <a:pt x="1147" y="490"/>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09" name="Freeform 677"/>
            <p:cNvSpPr>
              <a:spLocks noChangeArrowheads="1"/>
            </p:cNvSpPr>
            <p:nvPr/>
          </p:nvSpPr>
          <p:spPr bwMode="auto">
            <a:xfrm>
              <a:off x="18471193" y="5106110"/>
              <a:ext cx="507929" cy="324703"/>
            </a:xfrm>
            <a:custGeom>
              <a:avLst/>
              <a:gdLst>
                <a:gd name="T0" fmla="*/ 933 w 966"/>
                <a:gd name="T1" fmla="*/ 546 h 618"/>
                <a:gd name="T2" fmla="*/ 933 w 966"/>
                <a:gd name="T3" fmla="*/ 546 h 618"/>
                <a:gd name="T4" fmla="*/ 957 w 966"/>
                <a:gd name="T5" fmla="*/ 609 h 618"/>
                <a:gd name="T6" fmla="*/ 965 w 966"/>
                <a:gd name="T7" fmla="*/ 617 h 618"/>
                <a:gd name="T8" fmla="*/ 965 w 966"/>
                <a:gd name="T9" fmla="*/ 617 h 618"/>
                <a:gd name="T10" fmla="*/ 957 w 966"/>
                <a:gd name="T11" fmla="*/ 609 h 618"/>
                <a:gd name="T12" fmla="*/ 933 w 966"/>
                <a:gd name="T13" fmla="*/ 546 h 618"/>
                <a:gd name="T14" fmla="*/ 16 w 966"/>
                <a:gd name="T15" fmla="*/ 16 h 618"/>
                <a:gd name="T16" fmla="*/ 16 w 966"/>
                <a:gd name="T17" fmla="*/ 16 h 618"/>
                <a:gd name="T18" fmla="*/ 16 w 966"/>
                <a:gd name="T19" fmla="*/ 16 h 618"/>
                <a:gd name="T20" fmla="*/ 72 w 966"/>
                <a:gd name="T21" fmla="*/ 79 h 618"/>
                <a:gd name="T22" fmla="*/ 87 w 966"/>
                <a:gd name="T23" fmla="*/ 95 h 618"/>
                <a:gd name="T24" fmla="*/ 87 w 966"/>
                <a:gd name="T25" fmla="*/ 95 h 618"/>
                <a:gd name="T26" fmla="*/ 182 w 966"/>
                <a:gd name="T27" fmla="*/ 135 h 618"/>
                <a:gd name="T28" fmla="*/ 491 w 966"/>
                <a:gd name="T29" fmla="*/ 190 h 618"/>
                <a:gd name="T30" fmla="*/ 498 w 966"/>
                <a:gd name="T31" fmla="*/ 206 h 618"/>
                <a:gd name="T32" fmla="*/ 538 w 966"/>
                <a:gd name="T33" fmla="*/ 222 h 618"/>
                <a:gd name="T34" fmla="*/ 570 w 966"/>
                <a:gd name="T35" fmla="*/ 214 h 618"/>
                <a:gd name="T36" fmla="*/ 617 w 966"/>
                <a:gd name="T37" fmla="*/ 206 h 618"/>
                <a:gd name="T38" fmla="*/ 649 w 966"/>
                <a:gd name="T39" fmla="*/ 190 h 618"/>
                <a:gd name="T40" fmla="*/ 664 w 966"/>
                <a:gd name="T41" fmla="*/ 206 h 618"/>
                <a:gd name="T42" fmla="*/ 712 w 966"/>
                <a:gd name="T43" fmla="*/ 214 h 618"/>
                <a:gd name="T44" fmla="*/ 775 w 966"/>
                <a:gd name="T45" fmla="*/ 245 h 618"/>
                <a:gd name="T46" fmla="*/ 775 w 966"/>
                <a:gd name="T47" fmla="*/ 253 h 618"/>
                <a:gd name="T48" fmla="*/ 799 w 966"/>
                <a:gd name="T49" fmla="*/ 309 h 618"/>
                <a:gd name="T50" fmla="*/ 799 w 966"/>
                <a:gd name="T51" fmla="*/ 309 h 618"/>
                <a:gd name="T52" fmla="*/ 878 w 966"/>
                <a:gd name="T53" fmla="*/ 403 h 618"/>
                <a:gd name="T54" fmla="*/ 878 w 966"/>
                <a:gd name="T55" fmla="*/ 403 h 618"/>
                <a:gd name="T56" fmla="*/ 799 w 966"/>
                <a:gd name="T57" fmla="*/ 309 h 618"/>
                <a:gd name="T58" fmla="*/ 799 w 966"/>
                <a:gd name="T59" fmla="*/ 309 h 618"/>
                <a:gd name="T60" fmla="*/ 775 w 966"/>
                <a:gd name="T61" fmla="*/ 253 h 618"/>
                <a:gd name="T62" fmla="*/ 775 w 966"/>
                <a:gd name="T63" fmla="*/ 245 h 618"/>
                <a:gd name="T64" fmla="*/ 712 w 966"/>
                <a:gd name="T65" fmla="*/ 214 h 618"/>
                <a:gd name="T66" fmla="*/ 664 w 966"/>
                <a:gd name="T67" fmla="*/ 206 h 618"/>
                <a:gd name="T68" fmla="*/ 649 w 966"/>
                <a:gd name="T69" fmla="*/ 190 h 618"/>
                <a:gd name="T70" fmla="*/ 617 w 966"/>
                <a:gd name="T71" fmla="*/ 206 h 618"/>
                <a:gd name="T72" fmla="*/ 570 w 966"/>
                <a:gd name="T73" fmla="*/ 214 h 618"/>
                <a:gd name="T74" fmla="*/ 538 w 966"/>
                <a:gd name="T75" fmla="*/ 222 h 618"/>
                <a:gd name="T76" fmla="*/ 498 w 966"/>
                <a:gd name="T77" fmla="*/ 206 h 618"/>
                <a:gd name="T78" fmla="*/ 491 w 966"/>
                <a:gd name="T79" fmla="*/ 190 h 618"/>
                <a:gd name="T80" fmla="*/ 182 w 966"/>
                <a:gd name="T81" fmla="*/ 135 h 618"/>
                <a:gd name="T82" fmla="*/ 87 w 966"/>
                <a:gd name="T83" fmla="*/ 95 h 618"/>
                <a:gd name="T84" fmla="*/ 87 w 966"/>
                <a:gd name="T85" fmla="*/ 95 h 618"/>
                <a:gd name="T86" fmla="*/ 72 w 966"/>
                <a:gd name="T87" fmla="*/ 79 h 618"/>
                <a:gd name="T88" fmla="*/ 16 w 966"/>
                <a:gd name="T89" fmla="*/ 16 h 618"/>
                <a:gd name="T90" fmla="*/ 16 w 966"/>
                <a:gd name="T91" fmla="*/ 16 h 618"/>
                <a:gd name="T92" fmla="*/ 16 w 966"/>
                <a:gd name="T93" fmla="*/ 16 h 618"/>
                <a:gd name="T94" fmla="*/ 16 w 966"/>
                <a:gd name="T95" fmla="*/ 16 h 618"/>
                <a:gd name="T96" fmla="*/ 16 w 966"/>
                <a:gd name="T97" fmla="*/ 16 h 618"/>
                <a:gd name="T98" fmla="*/ 16 w 966"/>
                <a:gd name="T99" fmla="*/ 16 h 618"/>
                <a:gd name="T100" fmla="*/ 0 w 966"/>
                <a:gd name="T101" fmla="*/ 0 h 618"/>
                <a:gd name="T102" fmla="*/ 0 w 966"/>
                <a:gd name="T103" fmla="*/ 0 h 618"/>
                <a:gd name="T104" fmla="*/ 0 w 966"/>
                <a:gd name="T105" fmla="*/ 0 h 618"/>
                <a:gd name="T106" fmla="*/ 16 w 966"/>
                <a:gd name="T107" fmla="*/ 16 h 618"/>
                <a:gd name="T108" fmla="*/ 0 w 966"/>
                <a:gd name="T109" fmla="*/ 0 h 618"/>
                <a:gd name="T110" fmla="*/ 933 w 966"/>
                <a:gd name="T111" fmla="*/ 54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6" h="618">
                  <a:moveTo>
                    <a:pt x="933" y="546"/>
                  </a:moveTo>
                  <a:lnTo>
                    <a:pt x="933" y="546"/>
                  </a:lnTo>
                  <a:cubicBezTo>
                    <a:pt x="933" y="577"/>
                    <a:pt x="933" y="601"/>
                    <a:pt x="957" y="609"/>
                  </a:cubicBezTo>
                  <a:cubicBezTo>
                    <a:pt x="965" y="609"/>
                    <a:pt x="965" y="617"/>
                    <a:pt x="965" y="617"/>
                  </a:cubicBezTo>
                  <a:lnTo>
                    <a:pt x="965" y="617"/>
                  </a:lnTo>
                  <a:cubicBezTo>
                    <a:pt x="965" y="617"/>
                    <a:pt x="965" y="609"/>
                    <a:pt x="957" y="609"/>
                  </a:cubicBezTo>
                  <a:cubicBezTo>
                    <a:pt x="933" y="601"/>
                    <a:pt x="933" y="577"/>
                    <a:pt x="933" y="546"/>
                  </a:cubicBezTo>
                  <a:lnTo>
                    <a:pt x="16" y="16"/>
                  </a:lnTo>
                  <a:lnTo>
                    <a:pt x="16" y="16"/>
                  </a:lnTo>
                  <a:lnTo>
                    <a:pt x="16" y="16"/>
                  </a:lnTo>
                  <a:cubicBezTo>
                    <a:pt x="40" y="32"/>
                    <a:pt x="64" y="63"/>
                    <a:pt x="72" y="79"/>
                  </a:cubicBezTo>
                  <a:cubicBezTo>
                    <a:pt x="80" y="87"/>
                    <a:pt x="80" y="95"/>
                    <a:pt x="87" y="95"/>
                  </a:cubicBezTo>
                  <a:lnTo>
                    <a:pt x="87" y="95"/>
                  </a:lnTo>
                  <a:cubicBezTo>
                    <a:pt x="95" y="111"/>
                    <a:pt x="111" y="135"/>
                    <a:pt x="182" y="135"/>
                  </a:cubicBezTo>
                  <a:cubicBezTo>
                    <a:pt x="253" y="135"/>
                    <a:pt x="451" y="150"/>
                    <a:pt x="491" y="190"/>
                  </a:cubicBezTo>
                  <a:cubicBezTo>
                    <a:pt x="491" y="190"/>
                    <a:pt x="498" y="198"/>
                    <a:pt x="498" y="206"/>
                  </a:cubicBezTo>
                  <a:cubicBezTo>
                    <a:pt x="514" y="214"/>
                    <a:pt x="522" y="222"/>
                    <a:pt x="538" y="222"/>
                  </a:cubicBezTo>
                  <a:cubicBezTo>
                    <a:pt x="546" y="222"/>
                    <a:pt x="554" y="222"/>
                    <a:pt x="570" y="214"/>
                  </a:cubicBezTo>
                  <a:cubicBezTo>
                    <a:pt x="585" y="214"/>
                    <a:pt x="601" y="206"/>
                    <a:pt x="617" y="206"/>
                  </a:cubicBezTo>
                  <a:cubicBezTo>
                    <a:pt x="625" y="198"/>
                    <a:pt x="633" y="190"/>
                    <a:pt x="649" y="190"/>
                  </a:cubicBezTo>
                  <a:cubicBezTo>
                    <a:pt x="657" y="190"/>
                    <a:pt x="664" y="198"/>
                    <a:pt x="664" y="206"/>
                  </a:cubicBezTo>
                  <a:cubicBezTo>
                    <a:pt x="672" y="214"/>
                    <a:pt x="696" y="214"/>
                    <a:pt x="712" y="214"/>
                  </a:cubicBezTo>
                  <a:cubicBezTo>
                    <a:pt x="744" y="222"/>
                    <a:pt x="775" y="222"/>
                    <a:pt x="775" y="245"/>
                  </a:cubicBezTo>
                  <a:cubicBezTo>
                    <a:pt x="775" y="253"/>
                    <a:pt x="775" y="253"/>
                    <a:pt x="775" y="253"/>
                  </a:cubicBezTo>
                  <a:cubicBezTo>
                    <a:pt x="783" y="293"/>
                    <a:pt x="783" y="301"/>
                    <a:pt x="799" y="309"/>
                  </a:cubicBezTo>
                  <a:lnTo>
                    <a:pt x="799" y="309"/>
                  </a:lnTo>
                  <a:cubicBezTo>
                    <a:pt x="823" y="309"/>
                    <a:pt x="878" y="325"/>
                    <a:pt x="878" y="403"/>
                  </a:cubicBezTo>
                  <a:lnTo>
                    <a:pt x="878" y="403"/>
                  </a:lnTo>
                  <a:cubicBezTo>
                    <a:pt x="878" y="325"/>
                    <a:pt x="823" y="309"/>
                    <a:pt x="799" y="309"/>
                  </a:cubicBezTo>
                  <a:lnTo>
                    <a:pt x="799" y="309"/>
                  </a:lnTo>
                  <a:cubicBezTo>
                    <a:pt x="783" y="301"/>
                    <a:pt x="783" y="293"/>
                    <a:pt x="775" y="253"/>
                  </a:cubicBezTo>
                  <a:cubicBezTo>
                    <a:pt x="775" y="245"/>
                    <a:pt x="775" y="245"/>
                    <a:pt x="775" y="245"/>
                  </a:cubicBezTo>
                  <a:cubicBezTo>
                    <a:pt x="775" y="222"/>
                    <a:pt x="744" y="222"/>
                    <a:pt x="712" y="214"/>
                  </a:cubicBezTo>
                  <a:cubicBezTo>
                    <a:pt x="696" y="214"/>
                    <a:pt x="672" y="214"/>
                    <a:pt x="664" y="206"/>
                  </a:cubicBezTo>
                  <a:cubicBezTo>
                    <a:pt x="664" y="198"/>
                    <a:pt x="657" y="190"/>
                    <a:pt x="649" y="190"/>
                  </a:cubicBezTo>
                  <a:cubicBezTo>
                    <a:pt x="633" y="190"/>
                    <a:pt x="625" y="198"/>
                    <a:pt x="617" y="206"/>
                  </a:cubicBezTo>
                  <a:cubicBezTo>
                    <a:pt x="601" y="206"/>
                    <a:pt x="585" y="214"/>
                    <a:pt x="570" y="214"/>
                  </a:cubicBezTo>
                  <a:cubicBezTo>
                    <a:pt x="554" y="222"/>
                    <a:pt x="546" y="222"/>
                    <a:pt x="538" y="222"/>
                  </a:cubicBezTo>
                  <a:cubicBezTo>
                    <a:pt x="522" y="222"/>
                    <a:pt x="514" y="214"/>
                    <a:pt x="498" y="206"/>
                  </a:cubicBezTo>
                  <a:cubicBezTo>
                    <a:pt x="498" y="198"/>
                    <a:pt x="491" y="190"/>
                    <a:pt x="491" y="190"/>
                  </a:cubicBezTo>
                  <a:cubicBezTo>
                    <a:pt x="451" y="150"/>
                    <a:pt x="253" y="135"/>
                    <a:pt x="182" y="135"/>
                  </a:cubicBezTo>
                  <a:cubicBezTo>
                    <a:pt x="111" y="135"/>
                    <a:pt x="95" y="111"/>
                    <a:pt x="87" y="95"/>
                  </a:cubicBezTo>
                  <a:lnTo>
                    <a:pt x="87" y="95"/>
                  </a:lnTo>
                  <a:cubicBezTo>
                    <a:pt x="80" y="95"/>
                    <a:pt x="80" y="87"/>
                    <a:pt x="72" y="79"/>
                  </a:cubicBezTo>
                  <a:cubicBezTo>
                    <a:pt x="64" y="63"/>
                    <a:pt x="40" y="32"/>
                    <a:pt x="16" y="16"/>
                  </a:cubicBezTo>
                  <a:lnTo>
                    <a:pt x="16" y="16"/>
                  </a:lnTo>
                  <a:lnTo>
                    <a:pt x="16" y="16"/>
                  </a:lnTo>
                  <a:lnTo>
                    <a:pt x="16" y="16"/>
                  </a:lnTo>
                  <a:lnTo>
                    <a:pt x="16" y="16"/>
                  </a:lnTo>
                  <a:lnTo>
                    <a:pt x="16" y="16"/>
                  </a:lnTo>
                  <a:lnTo>
                    <a:pt x="0" y="0"/>
                  </a:lnTo>
                  <a:lnTo>
                    <a:pt x="0" y="0"/>
                  </a:lnTo>
                  <a:lnTo>
                    <a:pt x="0" y="0"/>
                  </a:lnTo>
                  <a:cubicBezTo>
                    <a:pt x="8" y="8"/>
                    <a:pt x="16" y="16"/>
                    <a:pt x="16" y="16"/>
                  </a:cubicBezTo>
                  <a:cubicBezTo>
                    <a:pt x="16" y="16"/>
                    <a:pt x="8" y="8"/>
                    <a:pt x="0" y="0"/>
                  </a:cubicBezTo>
                  <a:lnTo>
                    <a:pt x="933" y="546"/>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10" name="Freeform 678"/>
            <p:cNvSpPr>
              <a:spLocks noChangeArrowheads="1"/>
            </p:cNvSpPr>
            <p:nvPr/>
          </p:nvSpPr>
          <p:spPr bwMode="auto">
            <a:xfrm>
              <a:off x="18464235" y="5101472"/>
              <a:ext cx="519524" cy="333980"/>
            </a:xfrm>
            <a:custGeom>
              <a:avLst/>
              <a:gdLst>
                <a:gd name="T0" fmla="*/ 7 w 989"/>
                <a:gd name="T1" fmla="*/ 0 h 634"/>
                <a:gd name="T2" fmla="*/ 0 w 989"/>
                <a:gd name="T3" fmla="*/ 0 h 634"/>
                <a:gd name="T4" fmla="*/ 7 w 989"/>
                <a:gd name="T5" fmla="*/ 8 h 634"/>
                <a:gd name="T6" fmla="*/ 7 w 989"/>
                <a:gd name="T7" fmla="*/ 8 h 634"/>
                <a:gd name="T8" fmla="*/ 15 w 989"/>
                <a:gd name="T9" fmla="*/ 16 h 634"/>
                <a:gd name="T10" fmla="*/ 31 w 989"/>
                <a:gd name="T11" fmla="*/ 32 h 634"/>
                <a:gd name="T12" fmla="*/ 87 w 989"/>
                <a:gd name="T13" fmla="*/ 95 h 634"/>
                <a:gd name="T14" fmla="*/ 95 w 989"/>
                <a:gd name="T15" fmla="*/ 111 h 634"/>
                <a:gd name="T16" fmla="*/ 498 w 989"/>
                <a:gd name="T17" fmla="*/ 198 h 634"/>
                <a:gd name="T18" fmla="*/ 513 w 989"/>
                <a:gd name="T19" fmla="*/ 214 h 634"/>
                <a:gd name="T20" fmla="*/ 553 w 989"/>
                <a:gd name="T21" fmla="*/ 237 h 634"/>
                <a:gd name="T22" fmla="*/ 585 w 989"/>
                <a:gd name="T23" fmla="*/ 230 h 634"/>
                <a:gd name="T24" fmla="*/ 632 w 989"/>
                <a:gd name="T25" fmla="*/ 214 h 634"/>
                <a:gd name="T26" fmla="*/ 679 w 989"/>
                <a:gd name="T27" fmla="*/ 222 h 634"/>
                <a:gd name="T28" fmla="*/ 782 w 989"/>
                <a:gd name="T29" fmla="*/ 253 h 634"/>
                <a:gd name="T30" fmla="*/ 814 w 989"/>
                <a:gd name="T31" fmla="*/ 324 h 634"/>
                <a:gd name="T32" fmla="*/ 885 w 989"/>
                <a:gd name="T33" fmla="*/ 411 h 634"/>
                <a:gd name="T34" fmla="*/ 885 w 989"/>
                <a:gd name="T35" fmla="*/ 411 h 634"/>
                <a:gd name="T36" fmla="*/ 869 w 989"/>
                <a:gd name="T37" fmla="*/ 483 h 634"/>
                <a:gd name="T38" fmla="*/ 885 w 989"/>
                <a:gd name="T39" fmla="*/ 514 h 634"/>
                <a:gd name="T40" fmla="*/ 940 w 989"/>
                <a:gd name="T41" fmla="*/ 538 h 634"/>
                <a:gd name="T42" fmla="*/ 940 w 989"/>
                <a:gd name="T43" fmla="*/ 538 h 634"/>
                <a:gd name="T44" fmla="*/ 940 w 989"/>
                <a:gd name="T45" fmla="*/ 554 h 634"/>
                <a:gd name="T46" fmla="*/ 972 w 989"/>
                <a:gd name="T47" fmla="*/ 625 h 634"/>
                <a:gd name="T48" fmla="*/ 988 w 989"/>
                <a:gd name="T49" fmla="*/ 633 h 634"/>
                <a:gd name="T50" fmla="*/ 988 w 989"/>
                <a:gd name="T51" fmla="*/ 625 h 634"/>
                <a:gd name="T52" fmla="*/ 988 w 989"/>
                <a:gd name="T53" fmla="*/ 625 h 634"/>
                <a:gd name="T54" fmla="*/ 980 w 989"/>
                <a:gd name="T55" fmla="*/ 625 h 634"/>
                <a:gd name="T56" fmla="*/ 948 w 989"/>
                <a:gd name="T57" fmla="*/ 554 h 634"/>
                <a:gd name="T58" fmla="*/ 948 w 989"/>
                <a:gd name="T59" fmla="*/ 538 h 634"/>
                <a:gd name="T60" fmla="*/ 885 w 989"/>
                <a:gd name="T61" fmla="*/ 506 h 634"/>
                <a:gd name="T62" fmla="*/ 877 w 989"/>
                <a:gd name="T63" fmla="*/ 498 h 634"/>
                <a:gd name="T64" fmla="*/ 893 w 989"/>
                <a:gd name="T65" fmla="*/ 411 h 634"/>
                <a:gd name="T66" fmla="*/ 814 w 989"/>
                <a:gd name="T67" fmla="*/ 317 h 634"/>
                <a:gd name="T68" fmla="*/ 790 w 989"/>
                <a:gd name="T69" fmla="*/ 253 h 634"/>
                <a:gd name="T70" fmla="*/ 679 w 989"/>
                <a:gd name="T71" fmla="*/ 214 h 634"/>
                <a:gd name="T72" fmla="*/ 632 w 989"/>
                <a:gd name="T73" fmla="*/ 214 h 634"/>
                <a:gd name="T74" fmla="*/ 553 w 989"/>
                <a:gd name="T75" fmla="*/ 230 h 634"/>
                <a:gd name="T76" fmla="*/ 506 w 989"/>
                <a:gd name="T77" fmla="*/ 198 h 634"/>
                <a:gd name="T78" fmla="*/ 102 w 989"/>
                <a:gd name="T79" fmla="*/ 103 h 634"/>
                <a:gd name="T80" fmla="*/ 87 w 989"/>
                <a:gd name="T81" fmla="*/ 87 h 634"/>
                <a:gd name="T82" fmla="*/ 31 w 989"/>
                <a:gd name="T83" fmla="*/ 24 h 634"/>
                <a:gd name="T84" fmla="*/ 31 w 989"/>
                <a:gd name="T85" fmla="*/ 24 h 634"/>
                <a:gd name="T86" fmla="*/ 15 w 989"/>
                <a:gd name="T87" fmla="*/ 8 h 634"/>
                <a:gd name="T88" fmla="*/ 15 w 989"/>
                <a:gd name="T89" fmla="*/ 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634">
                  <a:moveTo>
                    <a:pt x="7" y="0"/>
                  </a:moveTo>
                  <a:lnTo>
                    <a:pt x="7" y="0"/>
                  </a:lnTo>
                  <a:lnTo>
                    <a:pt x="7" y="0"/>
                  </a:lnTo>
                  <a:cubicBezTo>
                    <a:pt x="7" y="0"/>
                    <a:pt x="7" y="0"/>
                    <a:pt x="0" y="0"/>
                  </a:cubicBezTo>
                  <a:lnTo>
                    <a:pt x="0" y="0"/>
                  </a:lnTo>
                  <a:cubicBezTo>
                    <a:pt x="7" y="8"/>
                    <a:pt x="7" y="8"/>
                    <a:pt x="7" y="8"/>
                  </a:cubicBezTo>
                  <a:lnTo>
                    <a:pt x="7" y="8"/>
                  </a:lnTo>
                  <a:lnTo>
                    <a:pt x="7" y="8"/>
                  </a:lnTo>
                  <a:cubicBezTo>
                    <a:pt x="7" y="16"/>
                    <a:pt x="7" y="16"/>
                    <a:pt x="15" y="16"/>
                  </a:cubicBezTo>
                  <a:lnTo>
                    <a:pt x="15" y="16"/>
                  </a:lnTo>
                  <a:lnTo>
                    <a:pt x="15" y="16"/>
                  </a:lnTo>
                  <a:cubicBezTo>
                    <a:pt x="15" y="24"/>
                    <a:pt x="23" y="32"/>
                    <a:pt x="31" y="32"/>
                  </a:cubicBezTo>
                  <a:lnTo>
                    <a:pt x="31" y="32"/>
                  </a:lnTo>
                  <a:cubicBezTo>
                    <a:pt x="55" y="48"/>
                    <a:pt x="71" y="71"/>
                    <a:pt x="87" y="95"/>
                  </a:cubicBezTo>
                  <a:cubicBezTo>
                    <a:pt x="87" y="95"/>
                    <a:pt x="95" y="103"/>
                    <a:pt x="95" y="111"/>
                  </a:cubicBezTo>
                  <a:lnTo>
                    <a:pt x="95" y="111"/>
                  </a:lnTo>
                  <a:cubicBezTo>
                    <a:pt x="110" y="127"/>
                    <a:pt x="126" y="151"/>
                    <a:pt x="197" y="151"/>
                  </a:cubicBezTo>
                  <a:cubicBezTo>
                    <a:pt x="268" y="151"/>
                    <a:pt x="466" y="166"/>
                    <a:pt x="498" y="198"/>
                  </a:cubicBezTo>
                  <a:lnTo>
                    <a:pt x="498" y="198"/>
                  </a:lnTo>
                  <a:cubicBezTo>
                    <a:pt x="506" y="206"/>
                    <a:pt x="506" y="214"/>
                    <a:pt x="513" y="214"/>
                  </a:cubicBezTo>
                  <a:lnTo>
                    <a:pt x="513" y="214"/>
                  </a:lnTo>
                  <a:cubicBezTo>
                    <a:pt x="521" y="230"/>
                    <a:pt x="529" y="237"/>
                    <a:pt x="553" y="237"/>
                  </a:cubicBezTo>
                  <a:lnTo>
                    <a:pt x="553" y="237"/>
                  </a:lnTo>
                  <a:cubicBezTo>
                    <a:pt x="561" y="237"/>
                    <a:pt x="569" y="237"/>
                    <a:pt x="585" y="230"/>
                  </a:cubicBezTo>
                  <a:lnTo>
                    <a:pt x="585" y="230"/>
                  </a:lnTo>
                  <a:cubicBezTo>
                    <a:pt x="608" y="230"/>
                    <a:pt x="624" y="222"/>
                    <a:pt x="632" y="214"/>
                  </a:cubicBezTo>
                  <a:cubicBezTo>
                    <a:pt x="648" y="214"/>
                    <a:pt x="656" y="206"/>
                    <a:pt x="664" y="206"/>
                  </a:cubicBezTo>
                  <a:cubicBezTo>
                    <a:pt x="664" y="206"/>
                    <a:pt x="672" y="214"/>
                    <a:pt x="679" y="222"/>
                  </a:cubicBezTo>
                  <a:cubicBezTo>
                    <a:pt x="687" y="230"/>
                    <a:pt x="711" y="230"/>
                    <a:pt x="727" y="230"/>
                  </a:cubicBezTo>
                  <a:cubicBezTo>
                    <a:pt x="759" y="230"/>
                    <a:pt x="782" y="237"/>
                    <a:pt x="782" y="253"/>
                  </a:cubicBezTo>
                  <a:cubicBezTo>
                    <a:pt x="782" y="261"/>
                    <a:pt x="782" y="261"/>
                    <a:pt x="782" y="261"/>
                  </a:cubicBezTo>
                  <a:cubicBezTo>
                    <a:pt x="790" y="301"/>
                    <a:pt x="790" y="317"/>
                    <a:pt x="814" y="324"/>
                  </a:cubicBezTo>
                  <a:lnTo>
                    <a:pt x="814" y="324"/>
                  </a:lnTo>
                  <a:cubicBezTo>
                    <a:pt x="838" y="324"/>
                    <a:pt x="885" y="333"/>
                    <a:pt x="885" y="411"/>
                  </a:cubicBezTo>
                  <a:lnTo>
                    <a:pt x="885" y="411"/>
                  </a:lnTo>
                  <a:lnTo>
                    <a:pt x="885" y="411"/>
                  </a:lnTo>
                  <a:cubicBezTo>
                    <a:pt x="885" y="451"/>
                    <a:pt x="877" y="475"/>
                    <a:pt x="869" y="483"/>
                  </a:cubicBezTo>
                  <a:lnTo>
                    <a:pt x="869" y="483"/>
                  </a:lnTo>
                  <a:cubicBezTo>
                    <a:pt x="869" y="491"/>
                    <a:pt x="861" y="498"/>
                    <a:pt x="869" y="506"/>
                  </a:cubicBezTo>
                  <a:cubicBezTo>
                    <a:pt x="869" y="506"/>
                    <a:pt x="877" y="506"/>
                    <a:pt x="885" y="514"/>
                  </a:cubicBezTo>
                  <a:cubicBezTo>
                    <a:pt x="893" y="514"/>
                    <a:pt x="901" y="514"/>
                    <a:pt x="909" y="514"/>
                  </a:cubicBezTo>
                  <a:cubicBezTo>
                    <a:pt x="932" y="522"/>
                    <a:pt x="940" y="522"/>
                    <a:pt x="940" y="538"/>
                  </a:cubicBezTo>
                  <a:lnTo>
                    <a:pt x="940" y="538"/>
                  </a:lnTo>
                  <a:lnTo>
                    <a:pt x="940" y="538"/>
                  </a:lnTo>
                  <a:lnTo>
                    <a:pt x="940" y="546"/>
                  </a:lnTo>
                  <a:cubicBezTo>
                    <a:pt x="940" y="554"/>
                    <a:pt x="940" y="554"/>
                    <a:pt x="940" y="554"/>
                  </a:cubicBezTo>
                  <a:cubicBezTo>
                    <a:pt x="940" y="585"/>
                    <a:pt x="940" y="609"/>
                    <a:pt x="972" y="625"/>
                  </a:cubicBezTo>
                  <a:lnTo>
                    <a:pt x="972" y="625"/>
                  </a:lnTo>
                  <a:lnTo>
                    <a:pt x="980" y="633"/>
                  </a:lnTo>
                  <a:cubicBezTo>
                    <a:pt x="988" y="633"/>
                    <a:pt x="988" y="633"/>
                    <a:pt x="988" y="633"/>
                  </a:cubicBezTo>
                  <a:cubicBezTo>
                    <a:pt x="988" y="625"/>
                    <a:pt x="988" y="625"/>
                    <a:pt x="988" y="625"/>
                  </a:cubicBezTo>
                  <a:lnTo>
                    <a:pt x="988" y="625"/>
                  </a:lnTo>
                  <a:lnTo>
                    <a:pt x="988" y="625"/>
                  </a:lnTo>
                  <a:lnTo>
                    <a:pt x="988" y="625"/>
                  </a:lnTo>
                  <a:cubicBezTo>
                    <a:pt x="980" y="625"/>
                    <a:pt x="980" y="625"/>
                    <a:pt x="980" y="625"/>
                  </a:cubicBezTo>
                  <a:lnTo>
                    <a:pt x="980" y="625"/>
                  </a:lnTo>
                  <a:cubicBezTo>
                    <a:pt x="980" y="625"/>
                    <a:pt x="980" y="617"/>
                    <a:pt x="972" y="617"/>
                  </a:cubicBezTo>
                  <a:cubicBezTo>
                    <a:pt x="948" y="609"/>
                    <a:pt x="948" y="585"/>
                    <a:pt x="948" y="554"/>
                  </a:cubicBezTo>
                  <a:cubicBezTo>
                    <a:pt x="948" y="554"/>
                    <a:pt x="948" y="554"/>
                    <a:pt x="948" y="546"/>
                  </a:cubicBezTo>
                  <a:lnTo>
                    <a:pt x="948" y="538"/>
                  </a:lnTo>
                  <a:cubicBezTo>
                    <a:pt x="948" y="514"/>
                    <a:pt x="932" y="514"/>
                    <a:pt x="909" y="506"/>
                  </a:cubicBezTo>
                  <a:cubicBezTo>
                    <a:pt x="901" y="506"/>
                    <a:pt x="893" y="506"/>
                    <a:pt x="885" y="506"/>
                  </a:cubicBezTo>
                  <a:cubicBezTo>
                    <a:pt x="885" y="506"/>
                    <a:pt x="877" y="506"/>
                    <a:pt x="877" y="498"/>
                  </a:cubicBezTo>
                  <a:lnTo>
                    <a:pt x="877" y="498"/>
                  </a:lnTo>
                  <a:lnTo>
                    <a:pt x="877" y="491"/>
                  </a:lnTo>
                  <a:cubicBezTo>
                    <a:pt x="885" y="475"/>
                    <a:pt x="893" y="451"/>
                    <a:pt x="893" y="411"/>
                  </a:cubicBezTo>
                  <a:cubicBezTo>
                    <a:pt x="893" y="333"/>
                    <a:pt x="838" y="317"/>
                    <a:pt x="814" y="317"/>
                  </a:cubicBezTo>
                  <a:lnTo>
                    <a:pt x="814" y="317"/>
                  </a:lnTo>
                  <a:cubicBezTo>
                    <a:pt x="798" y="309"/>
                    <a:pt x="798" y="301"/>
                    <a:pt x="790" y="261"/>
                  </a:cubicBezTo>
                  <a:cubicBezTo>
                    <a:pt x="790" y="253"/>
                    <a:pt x="790" y="253"/>
                    <a:pt x="790" y="253"/>
                  </a:cubicBezTo>
                  <a:cubicBezTo>
                    <a:pt x="790" y="230"/>
                    <a:pt x="759" y="230"/>
                    <a:pt x="727" y="222"/>
                  </a:cubicBezTo>
                  <a:cubicBezTo>
                    <a:pt x="711" y="222"/>
                    <a:pt x="687" y="222"/>
                    <a:pt x="679" y="214"/>
                  </a:cubicBezTo>
                  <a:cubicBezTo>
                    <a:pt x="679" y="206"/>
                    <a:pt x="672" y="198"/>
                    <a:pt x="664" y="198"/>
                  </a:cubicBezTo>
                  <a:cubicBezTo>
                    <a:pt x="648" y="198"/>
                    <a:pt x="640" y="206"/>
                    <a:pt x="632" y="214"/>
                  </a:cubicBezTo>
                  <a:cubicBezTo>
                    <a:pt x="616" y="214"/>
                    <a:pt x="600" y="222"/>
                    <a:pt x="585" y="222"/>
                  </a:cubicBezTo>
                  <a:cubicBezTo>
                    <a:pt x="569" y="230"/>
                    <a:pt x="561" y="230"/>
                    <a:pt x="553" y="230"/>
                  </a:cubicBezTo>
                  <a:cubicBezTo>
                    <a:pt x="537" y="230"/>
                    <a:pt x="529" y="222"/>
                    <a:pt x="513" y="214"/>
                  </a:cubicBezTo>
                  <a:cubicBezTo>
                    <a:pt x="513" y="206"/>
                    <a:pt x="506" y="198"/>
                    <a:pt x="506" y="198"/>
                  </a:cubicBezTo>
                  <a:cubicBezTo>
                    <a:pt x="466" y="158"/>
                    <a:pt x="268" y="143"/>
                    <a:pt x="197" y="143"/>
                  </a:cubicBezTo>
                  <a:cubicBezTo>
                    <a:pt x="126" y="143"/>
                    <a:pt x="110" y="119"/>
                    <a:pt x="102" y="103"/>
                  </a:cubicBezTo>
                  <a:lnTo>
                    <a:pt x="102" y="103"/>
                  </a:lnTo>
                  <a:cubicBezTo>
                    <a:pt x="95" y="103"/>
                    <a:pt x="95" y="95"/>
                    <a:pt x="87" y="87"/>
                  </a:cubicBezTo>
                  <a:cubicBezTo>
                    <a:pt x="79" y="71"/>
                    <a:pt x="55" y="40"/>
                    <a:pt x="31" y="24"/>
                  </a:cubicBezTo>
                  <a:lnTo>
                    <a:pt x="31" y="24"/>
                  </a:lnTo>
                  <a:lnTo>
                    <a:pt x="31" y="24"/>
                  </a:lnTo>
                  <a:lnTo>
                    <a:pt x="31" y="24"/>
                  </a:lnTo>
                  <a:lnTo>
                    <a:pt x="31" y="24"/>
                  </a:lnTo>
                  <a:cubicBezTo>
                    <a:pt x="31" y="24"/>
                    <a:pt x="23" y="16"/>
                    <a:pt x="15" y="8"/>
                  </a:cubicBezTo>
                  <a:lnTo>
                    <a:pt x="15" y="8"/>
                  </a:lnTo>
                  <a:lnTo>
                    <a:pt x="15" y="8"/>
                  </a:lnTo>
                  <a:cubicBezTo>
                    <a:pt x="7" y="0"/>
                    <a:pt x="7" y="0"/>
                    <a:pt x="7"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11" name="Freeform 704"/>
            <p:cNvSpPr>
              <a:spLocks noChangeArrowheads="1"/>
            </p:cNvSpPr>
            <p:nvPr/>
          </p:nvSpPr>
          <p:spPr bwMode="auto">
            <a:xfrm>
              <a:off x="18369143" y="6073262"/>
              <a:ext cx="786245" cy="1391584"/>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12" name="Freeform 705"/>
            <p:cNvSpPr>
              <a:spLocks noChangeArrowheads="1"/>
            </p:cNvSpPr>
            <p:nvPr/>
          </p:nvSpPr>
          <p:spPr bwMode="auto">
            <a:xfrm>
              <a:off x="18376102" y="6124286"/>
              <a:ext cx="224972" cy="538079"/>
            </a:xfrm>
            <a:custGeom>
              <a:avLst/>
              <a:gdLst>
                <a:gd name="T0" fmla="*/ 24 w 428"/>
                <a:gd name="T1" fmla="*/ 972 h 1021"/>
                <a:gd name="T2" fmla="*/ 24 w 428"/>
                <a:gd name="T3" fmla="*/ 972 h 1021"/>
                <a:gd name="T4" fmla="*/ 0 w 428"/>
                <a:gd name="T5" fmla="*/ 1012 h 1021"/>
                <a:gd name="T6" fmla="*/ 0 w 428"/>
                <a:gd name="T7" fmla="*/ 1020 h 1021"/>
                <a:gd name="T8" fmla="*/ 0 w 428"/>
                <a:gd name="T9" fmla="*/ 1020 h 1021"/>
                <a:gd name="T10" fmla="*/ 0 w 428"/>
                <a:gd name="T11" fmla="*/ 1012 h 1021"/>
                <a:gd name="T12" fmla="*/ 24 w 428"/>
                <a:gd name="T13" fmla="*/ 972 h 1021"/>
                <a:gd name="T14" fmla="*/ 404 w 428"/>
                <a:gd name="T15" fmla="*/ 174 h 1021"/>
                <a:gd name="T16" fmla="*/ 404 w 428"/>
                <a:gd name="T17" fmla="*/ 174 h 1021"/>
                <a:gd name="T18" fmla="*/ 404 w 428"/>
                <a:gd name="T19" fmla="*/ 308 h 1021"/>
                <a:gd name="T20" fmla="*/ 380 w 428"/>
                <a:gd name="T21" fmla="*/ 340 h 1021"/>
                <a:gd name="T22" fmla="*/ 356 w 428"/>
                <a:gd name="T23" fmla="*/ 395 h 1021"/>
                <a:gd name="T24" fmla="*/ 317 w 428"/>
                <a:gd name="T25" fmla="*/ 459 h 1021"/>
                <a:gd name="T26" fmla="*/ 301 w 428"/>
                <a:gd name="T27" fmla="*/ 466 h 1021"/>
                <a:gd name="T28" fmla="*/ 269 w 428"/>
                <a:gd name="T29" fmla="*/ 475 h 1021"/>
                <a:gd name="T30" fmla="*/ 230 w 428"/>
                <a:gd name="T31" fmla="*/ 506 h 1021"/>
                <a:gd name="T32" fmla="*/ 182 w 428"/>
                <a:gd name="T33" fmla="*/ 522 h 1021"/>
                <a:gd name="T34" fmla="*/ 182 w 428"/>
                <a:gd name="T35" fmla="*/ 522 h 1021"/>
                <a:gd name="T36" fmla="*/ 182 w 428"/>
                <a:gd name="T37" fmla="*/ 522 h 1021"/>
                <a:gd name="T38" fmla="*/ 230 w 428"/>
                <a:gd name="T39" fmla="*/ 506 h 1021"/>
                <a:gd name="T40" fmla="*/ 269 w 428"/>
                <a:gd name="T41" fmla="*/ 475 h 1021"/>
                <a:gd name="T42" fmla="*/ 301 w 428"/>
                <a:gd name="T43" fmla="*/ 466 h 1021"/>
                <a:gd name="T44" fmla="*/ 317 w 428"/>
                <a:gd name="T45" fmla="*/ 459 h 1021"/>
                <a:gd name="T46" fmla="*/ 356 w 428"/>
                <a:gd name="T47" fmla="*/ 395 h 1021"/>
                <a:gd name="T48" fmla="*/ 380 w 428"/>
                <a:gd name="T49" fmla="*/ 340 h 1021"/>
                <a:gd name="T50" fmla="*/ 404 w 428"/>
                <a:gd name="T51" fmla="*/ 308 h 1021"/>
                <a:gd name="T52" fmla="*/ 404 w 428"/>
                <a:gd name="T53" fmla="*/ 174 h 1021"/>
                <a:gd name="T54" fmla="*/ 230 w 428"/>
                <a:gd name="T55" fmla="*/ 0 h 1021"/>
                <a:gd name="T56" fmla="*/ 230 w 428"/>
                <a:gd name="T57" fmla="*/ 0 h 1021"/>
                <a:gd name="T58" fmla="*/ 230 w 428"/>
                <a:gd name="T59" fmla="*/ 0 h 1021"/>
                <a:gd name="T60" fmla="*/ 230 w 428"/>
                <a:gd name="T61" fmla="*/ 0 h 1021"/>
                <a:gd name="T62" fmla="*/ 230 w 428"/>
                <a:gd name="T63" fmla="*/ 0 h 1021"/>
                <a:gd name="T64" fmla="*/ 230 w 428"/>
                <a:gd name="T65" fmla="*/ 0 h 1021"/>
                <a:gd name="T66" fmla="*/ 24 w 428"/>
                <a:gd name="T67" fmla="*/ 97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8" h="1021">
                  <a:moveTo>
                    <a:pt x="24" y="972"/>
                  </a:moveTo>
                  <a:lnTo>
                    <a:pt x="24" y="972"/>
                  </a:lnTo>
                  <a:cubicBezTo>
                    <a:pt x="24" y="980"/>
                    <a:pt x="16" y="996"/>
                    <a:pt x="0" y="1012"/>
                  </a:cubicBezTo>
                  <a:cubicBezTo>
                    <a:pt x="0" y="1020"/>
                    <a:pt x="0" y="1020"/>
                    <a:pt x="0" y="1020"/>
                  </a:cubicBezTo>
                  <a:lnTo>
                    <a:pt x="0" y="1020"/>
                  </a:lnTo>
                  <a:cubicBezTo>
                    <a:pt x="0" y="1012"/>
                    <a:pt x="0" y="1012"/>
                    <a:pt x="0" y="1012"/>
                  </a:cubicBezTo>
                  <a:cubicBezTo>
                    <a:pt x="16" y="996"/>
                    <a:pt x="24" y="980"/>
                    <a:pt x="24" y="972"/>
                  </a:cubicBezTo>
                  <a:lnTo>
                    <a:pt x="404" y="174"/>
                  </a:lnTo>
                  <a:lnTo>
                    <a:pt x="404" y="174"/>
                  </a:lnTo>
                  <a:cubicBezTo>
                    <a:pt x="420" y="206"/>
                    <a:pt x="427" y="277"/>
                    <a:pt x="404" y="308"/>
                  </a:cubicBezTo>
                  <a:cubicBezTo>
                    <a:pt x="404" y="324"/>
                    <a:pt x="388" y="332"/>
                    <a:pt x="380" y="340"/>
                  </a:cubicBezTo>
                  <a:cubicBezTo>
                    <a:pt x="372" y="348"/>
                    <a:pt x="356" y="356"/>
                    <a:pt x="356" y="395"/>
                  </a:cubicBezTo>
                  <a:cubicBezTo>
                    <a:pt x="356" y="435"/>
                    <a:pt x="340" y="451"/>
                    <a:pt x="317" y="459"/>
                  </a:cubicBezTo>
                  <a:cubicBezTo>
                    <a:pt x="309" y="459"/>
                    <a:pt x="301" y="459"/>
                    <a:pt x="301" y="466"/>
                  </a:cubicBezTo>
                  <a:cubicBezTo>
                    <a:pt x="285" y="475"/>
                    <a:pt x="277" y="475"/>
                    <a:pt x="269" y="475"/>
                  </a:cubicBezTo>
                  <a:cubicBezTo>
                    <a:pt x="254" y="482"/>
                    <a:pt x="246" y="490"/>
                    <a:pt x="230" y="506"/>
                  </a:cubicBezTo>
                  <a:cubicBezTo>
                    <a:pt x="214" y="514"/>
                    <a:pt x="198" y="522"/>
                    <a:pt x="182" y="522"/>
                  </a:cubicBezTo>
                  <a:lnTo>
                    <a:pt x="182" y="522"/>
                  </a:lnTo>
                  <a:lnTo>
                    <a:pt x="182" y="522"/>
                  </a:lnTo>
                  <a:cubicBezTo>
                    <a:pt x="198" y="522"/>
                    <a:pt x="214" y="514"/>
                    <a:pt x="230" y="506"/>
                  </a:cubicBezTo>
                  <a:cubicBezTo>
                    <a:pt x="246" y="490"/>
                    <a:pt x="254" y="482"/>
                    <a:pt x="269" y="475"/>
                  </a:cubicBezTo>
                  <a:cubicBezTo>
                    <a:pt x="277" y="475"/>
                    <a:pt x="285" y="475"/>
                    <a:pt x="301" y="466"/>
                  </a:cubicBezTo>
                  <a:cubicBezTo>
                    <a:pt x="301" y="459"/>
                    <a:pt x="309" y="459"/>
                    <a:pt x="317" y="459"/>
                  </a:cubicBezTo>
                  <a:cubicBezTo>
                    <a:pt x="340" y="451"/>
                    <a:pt x="356" y="435"/>
                    <a:pt x="356" y="395"/>
                  </a:cubicBezTo>
                  <a:cubicBezTo>
                    <a:pt x="356" y="356"/>
                    <a:pt x="372" y="348"/>
                    <a:pt x="380" y="340"/>
                  </a:cubicBezTo>
                  <a:cubicBezTo>
                    <a:pt x="388" y="332"/>
                    <a:pt x="404" y="324"/>
                    <a:pt x="404" y="308"/>
                  </a:cubicBezTo>
                  <a:cubicBezTo>
                    <a:pt x="427" y="277"/>
                    <a:pt x="420" y="206"/>
                    <a:pt x="404" y="174"/>
                  </a:cubicBezTo>
                  <a:lnTo>
                    <a:pt x="230" y="0"/>
                  </a:lnTo>
                  <a:lnTo>
                    <a:pt x="230" y="0"/>
                  </a:lnTo>
                  <a:lnTo>
                    <a:pt x="230" y="0"/>
                  </a:lnTo>
                  <a:lnTo>
                    <a:pt x="230" y="0"/>
                  </a:lnTo>
                  <a:lnTo>
                    <a:pt x="230" y="0"/>
                  </a:lnTo>
                  <a:lnTo>
                    <a:pt x="230" y="0"/>
                  </a:lnTo>
                  <a:lnTo>
                    <a:pt x="24" y="972"/>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13" name="Freeform 706"/>
            <p:cNvSpPr>
              <a:spLocks noChangeArrowheads="1"/>
            </p:cNvSpPr>
            <p:nvPr/>
          </p:nvSpPr>
          <p:spPr bwMode="auto">
            <a:xfrm>
              <a:off x="18369143" y="6070941"/>
              <a:ext cx="790884" cy="1405499"/>
            </a:xfrm>
            <a:custGeom>
              <a:avLst/>
              <a:gdLst>
                <a:gd name="T0" fmla="*/ 197 w 1503"/>
                <a:gd name="T1" fmla="*/ 625 h 2672"/>
                <a:gd name="T2" fmla="*/ 1225 w 1503"/>
                <a:gd name="T3" fmla="*/ 8 h 2672"/>
                <a:gd name="T4" fmla="*/ 245 w 1503"/>
                <a:gd name="T5" fmla="*/ 103 h 2672"/>
                <a:gd name="T6" fmla="*/ 1225 w 1503"/>
                <a:gd name="T7" fmla="*/ 103 h 2672"/>
                <a:gd name="T8" fmla="*/ 1265 w 1503"/>
                <a:gd name="T9" fmla="*/ 206 h 2672"/>
                <a:gd name="T10" fmla="*/ 1352 w 1503"/>
                <a:gd name="T11" fmla="*/ 380 h 2672"/>
                <a:gd name="T12" fmla="*/ 1423 w 1503"/>
                <a:gd name="T13" fmla="*/ 1613 h 2672"/>
                <a:gd name="T14" fmla="*/ 1462 w 1503"/>
                <a:gd name="T15" fmla="*/ 1676 h 2672"/>
                <a:gd name="T16" fmla="*/ 1486 w 1503"/>
                <a:gd name="T17" fmla="*/ 1819 h 2672"/>
                <a:gd name="T18" fmla="*/ 1352 w 1503"/>
                <a:gd name="T19" fmla="*/ 2071 h 2672"/>
                <a:gd name="T20" fmla="*/ 1328 w 1503"/>
                <a:gd name="T21" fmla="*/ 2205 h 2672"/>
                <a:gd name="T22" fmla="*/ 1320 w 1503"/>
                <a:gd name="T23" fmla="*/ 2300 h 2672"/>
                <a:gd name="T24" fmla="*/ 1344 w 1503"/>
                <a:gd name="T25" fmla="*/ 2387 h 2672"/>
                <a:gd name="T26" fmla="*/ 1194 w 1503"/>
                <a:gd name="T27" fmla="*/ 2442 h 2672"/>
                <a:gd name="T28" fmla="*/ 1217 w 1503"/>
                <a:gd name="T29" fmla="*/ 2561 h 2672"/>
                <a:gd name="T30" fmla="*/ 1051 w 1503"/>
                <a:gd name="T31" fmla="*/ 2569 h 2672"/>
                <a:gd name="T32" fmla="*/ 964 w 1503"/>
                <a:gd name="T33" fmla="*/ 2655 h 2672"/>
                <a:gd name="T34" fmla="*/ 877 w 1503"/>
                <a:gd name="T35" fmla="*/ 2632 h 2672"/>
                <a:gd name="T36" fmla="*/ 846 w 1503"/>
                <a:gd name="T37" fmla="*/ 2521 h 2672"/>
                <a:gd name="T38" fmla="*/ 806 w 1503"/>
                <a:gd name="T39" fmla="*/ 2363 h 2672"/>
                <a:gd name="T40" fmla="*/ 695 w 1503"/>
                <a:gd name="T41" fmla="*/ 2292 h 2672"/>
                <a:gd name="T42" fmla="*/ 466 w 1503"/>
                <a:gd name="T43" fmla="*/ 2024 h 2672"/>
                <a:gd name="T44" fmla="*/ 450 w 1503"/>
                <a:gd name="T45" fmla="*/ 1771 h 2672"/>
                <a:gd name="T46" fmla="*/ 403 w 1503"/>
                <a:gd name="T47" fmla="*/ 1755 h 2672"/>
                <a:gd name="T48" fmla="*/ 348 w 1503"/>
                <a:gd name="T49" fmla="*/ 1779 h 2672"/>
                <a:gd name="T50" fmla="*/ 284 w 1503"/>
                <a:gd name="T51" fmla="*/ 1613 h 2672"/>
                <a:gd name="T52" fmla="*/ 15 w 1503"/>
                <a:gd name="T53" fmla="*/ 1328 h 2672"/>
                <a:gd name="T54" fmla="*/ 15 w 1503"/>
                <a:gd name="T55" fmla="*/ 1123 h 2672"/>
                <a:gd name="T56" fmla="*/ 284 w 1503"/>
                <a:gd name="T57" fmla="*/ 1621 h 2672"/>
                <a:gd name="T58" fmla="*/ 379 w 1503"/>
                <a:gd name="T59" fmla="*/ 1763 h 2672"/>
                <a:gd name="T60" fmla="*/ 442 w 1503"/>
                <a:gd name="T61" fmla="*/ 1787 h 2672"/>
                <a:gd name="T62" fmla="*/ 522 w 1503"/>
                <a:gd name="T63" fmla="*/ 1795 h 2672"/>
                <a:gd name="T64" fmla="*/ 735 w 1503"/>
                <a:gd name="T65" fmla="*/ 2324 h 2672"/>
                <a:gd name="T66" fmla="*/ 822 w 1503"/>
                <a:gd name="T67" fmla="*/ 2529 h 2672"/>
                <a:gd name="T68" fmla="*/ 948 w 1503"/>
                <a:gd name="T69" fmla="*/ 2663 h 2672"/>
                <a:gd name="T70" fmla="*/ 972 w 1503"/>
                <a:gd name="T71" fmla="*/ 2671 h 2672"/>
                <a:gd name="T72" fmla="*/ 1051 w 1503"/>
                <a:gd name="T73" fmla="*/ 2576 h 2672"/>
                <a:gd name="T74" fmla="*/ 1225 w 1503"/>
                <a:gd name="T75" fmla="*/ 2569 h 2672"/>
                <a:gd name="T76" fmla="*/ 1201 w 1503"/>
                <a:gd name="T77" fmla="*/ 2442 h 2672"/>
                <a:gd name="T78" fmla="*/ 1352 w 1503"/>
                <a:gd name="T79" fmla="*/ 2387 h 2672"/>
                <a:gd name="T80" fmla="*/ 1328 w 1503"/>
                <a:gd name="T81" fmla="*/ 2308 h 2672"/>
                <a:gd name="T82" fmla="*/ 1336 w 1503"/>
                <a:gd name="T83" fmla="*/ 2205 h 2672"/>
                <a:gd name="T84" fmla="*/ 1360 w 1503"/>
                <a:gd name="T85" fmla="*/ 2071 h 2672"/>
                <a:gd name="T86" fmla="*/ 1486 w 1503"/>
                <a:gd name="T87" fmla="*/ 1826 h 2672"/>
                <a:gd name="T88" fmla="*/ 1470 w 1503"/>
                <a:gd name="T89" fmla="*/ 1676 h 2672"/>
                <a:gd name="T90" fmla="*/ 1431 w 1503"/>
                <a:gd name="T91" fmla="*/ 1605 h 2672"/>
                <a:gd name="T92" fmla="*/ 1360 w 1503"/>
                <a:gd name="T93" fmla="*/ 380 h 2672"/>
                <a:gd name="T94" fmla="*/ 1328 w 1503"/>
                <a:gd name="T95" fmla="*/ 340 h 2672"/>
                <a:gd name="T96" fmla="*/ 1249 w 1503"/>
                <a:gd name="T97" fmla="*/ 174 h 2672"/>
                <a:gd name="T98" fmla="*/ 1225 w 1503"/>
                <a:gd name="T99" fmla="*/ 8 h 2672"/>
                <a:gd name="T100" fmla="*/ 1225 w 1503"/>
                <a:gd name="T101" fmla="*/ 0 h 2672"/>
                <a:gd name="T102" fmla="*/ 1225 w 1503"/>
                <a:gd name="T103" fmla="*/ 0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3" h="2672">
                  <a:moveTo>
                    <a:pt x="182" y="617"/>
                  </a:moveTo>
                  <a:lnTo>
                    <a:pt x="182" y="617"/>
                  </a:lnTo>
                  <a:cubicBezTo>
                    <a:pt x="189" y="617"/>
                    <a:pt x="197" y="625"/>
                    <a:pt x="197" y="625"/>
                  </a:cubicBezTo>
                  <a:cubicBezTo>
                    <a:pt x="197" y="625"/>
                    <a:pt x="189" y="617"/>
                    <a:pt x="182" y="617"/>
                  </a:cubicBezTo>
                  <a:lnTo>
                    <a:pt x="1225" y="8"/>
                  </a:lnTo>
                  <a:lnTo>
                    <a:pt x="1225" y="8"/>
                  </a:lnTo>
                  <a:lnTo>
                    <a:pt x="1225" y="8"/>
                  </a:lnTo>
                  <a:cubicBezTo>
                    <a:pt x="1051" y="32"/>
                    <a:pt x="435" y="79"/>
                    <a:pt x="245" y="95"/>
                  </a:cubicBezTo>
                  <a:cubicBezTo>
                    <a:pt x="245" y="95"/>
                    <a:pt x="245" y="95"/>
                    <a:pt x="245" y="103"/>
                  </a:cubicBezTo>
                  <a:cubicBezTo>
                    <a:pt x="245" y="95"/>
                    <a:pt x="245" y="95"/>
                    <a:pt x="245" y="95"/>
                  </a:cubicBezTo>
                  <a:cubicBezTo>
                    <a:pt x="435" y="79"/>
                    <a:pt x="1043" y="32"/>
                    <a:pt x="1217" y="8"/>
                  </a:cubicBezTo>
                  <a:cubicBezTo>
                    <a:pt x="1225" y="48"/>
                    <a:pt x="1225" y="79"/>
                    <a:pt x="1225" y="103"/>
                  </a:cubicBezTo>
                  <a:cubicBezTo>
                    <a:pt x="1225" y="111"/>
                    <a:pt x="1225" y="111"/>
                    <a:pt x="1225" y="111"/>
                  </a:cubicBezTo>
                  <a:cubicBezTo>
                    <a:pt x="1225" y="158"/>
                    <a:pt x="1225" y="166"/>
                    <a:pt x="1241" y="182"/>
                  </a:cubicBezTo>
                  <a:cubicBezTo>
                    <a:pt x="1249" y="190"/>
                    <a:pt x="1257" y="190"/>
                    <a:pt x="1265" y="206"/>
                  </a:cubicBezTo>
                  <a:cubicBezTo>
                    <a:pt x="1288" y="238"/>
                    <a:pt x="1296" y="261"/>
                    <a:pt x="1304" y="293"/>
                  </a:cubicBezTo>
                  <a:cubicBezTo>
                    <a:pt x="1312" y="309"/>
                    <a:pt x="1312" y="325"/>
                    <a:pt x="1320" y="340"/>
                  </a:cubicBezTo>
                  <a:cubicBezTo>
                    <a:pt x="1328" y="356"/>
                    <a:pt x="1336" y="372"/>
                    <a:pt x="1352" y="380"/>
                  </a:cubicBezTo>
                  <a:cubicBezTo>
                    <a:pt x="1454" y="1423"/>
                    <a:pt x="1454" y="1423"/>
                    <a:pt x="1454" y="1423"/>
                  </a:cubicBezTo>
                  <a:cubicBezTo>
                    <a:pt x="1454" y="1447"/>
                    <a:pt x="1447" y="1510"/>
                    <a:pt x="1439" y="1518"/>
                  </a:cubicBezTo>
                  <a:cubicBezTo>
                    <a:pt x="1423" y="1542"/>
                    <a:pt x="1407" y="1581"/>
                    <a:pt x="1423" y="1613"/>
                  </a:cubicBezTo>
                  <a:cubicBezTo>
                    <a:pt x="1431" y="1621"/>
                    <a:pt x="1439" y="1629"/>
                    <a:pt x="1447" y="1629"/>
                  </a:cubicBezTo>
                  <a:cubicBezTo>
                    <a:pt x="1454" y="1637"/>
                    <a:pt x="1462" y="1637"/>
                    <a:pt x="1462" y="1668"/>
                  </a:cubicBezTo>
                  <a:cubicBezTo>
                    <a:pt x="1462" y="1676"/>
                    <a:pt x="1462" y="1676"/>
                    <a:pt x="1462" y="1676"/>
                  </a:cubicBezTo>
                  <a:cubicBezTo>
                    <a:pt x="1462" y="1724"/>
                    <a:pt x="1462" y="1739"/>
                    <a:pt x="1478" y="1747"/>
                  </a:cubicBezTo>
                  <a:cubicBezTo>
                    <a:pt x="1486" y="1755"/>
                    <a:pt x="1494" y="1779"/>
                    <a:pt x="1494" y="1795"/>
                  </a:cubicBezTo>
                  <a:cubicBezTo>
                    <a:pt x="1494" y="1803"/>
                    <a:pt x="1494" y="1819"/>
                    <a:pt x="1486" y="1819"/>
                  </a:cubicBezTo>
                  <a:cubicBezTo>
                    <a:pt x="1462" y="1834"/>
                    <a:pt x="1447" y="1858"/>
                    <a:pt x="1447" y="1882"/>
                  </a:cubicBezTo>
                  <a:cubicBezTo>
                    <a:pt x="1447" y="1898"/>
                    <a:pt x="1391" y="2000"/>
                    <a:pt x="1367" y="2008"/>
                  </a:cubicBezTo>
                  <a:cubicBezTo>
                    <a:pt x="1336" y="2016"/>
                    <a:pt x="1344" y="2055"/>
                    <a:pt x="1352" y="2071"/>
                  </a:cubicBezTo>
                  <a:lnTo>
                    <a:pt x="1352" y="2078"/>
                  </a:lnTo>
                  <a:cubicBezTo>
                    <a:pt x="1352" y="2086"/>
                    <a:pt x="1352" y="2118"/>
                    <a:pt x="1336" y="2134"/>
                  </a:cubicBezTo>
                  <a:cubicBezTo>
                    <a:pt x="1328" y="2158"/>
                    <a:pt x="1328" y="2173"/>
                    <a:pt x="1328" y="2205"/>
                  </a:cubicBezTo>
                  <a:cubicBezTo>
                    <a:pt x="1328" y="2221"/>
                    <a:pt x="1328" y="2236"/>
                    <a:pt x="1336" y="2244"/>
                  </a:cubicBezTo>
                  <a:cubicBezTo>
                    <a:pt x="1336" y="2260"/>
                    <a:pt x="1344" y="2276"/>
                    <a:pt x="1336" y="2284"/>
                  </a:cubicBezTo>
                  <a:cubicBezTo>
                    <a:pt x="1328" y="2292"/>
                    <a:pt x="1328" y="2292"/>
                    <a:pt x="1320" y="2300"/>
                  </a:cubicBezTo>
                  <a:cubicBezTo>
                    <a:pt x="1312" y="2316"/>
                    <a:pt x="1296" y="2331"/>
                    <a:pt x="1312" y="2347"/>
                  </a:cubicBezTo>
                  <a:cubicBezTo>
                    <a:pt x="1320" y="2347"/>
                    <a:pt x="1320" y="2347"/>
                    <a:pt x="1320" y="2347"/>
                  </a:cubicBezTo>
                  <a:cubicBezTo>
                    <a:pt x="1336" y="2363"/>
                    <a:pt x="1344" y="2379"/>
                    <a:pt x="1344" y="2387"/>
                  </a:cubicBezTo>
                  <a:cubicBezTo>
                    <a:pt x="1344" y="2387"/>
                    <a:pt x="1344" y="2387"/>
                    <a:pt x="1344" y="2395"/>
                  </a:cubicBezTo>
                  <a:cubicBezTo>
                    <a:pt x="1336" y="2395"/>
                    <a:pt x="1328" y="2395"/>
                    <a:pt x="1312" y="2395"/>
                  </a:cubicBezTo>
                  <a:cubicBezTo>
                    <a:pt x="1272" y="2402"/>
                    <a:pt x="1209" y="2411"/>
                    <a:pt x="1194" y="2442"/>
                  </a:cubicBezTo>
                  <a:cubicBezTo>
                    <a:pt x="1186" y="2450"/>
                    <a:pt x="1186" y="2458"/>
                    <a:pt x="1186" y="2466"/>
                  </a:cubicBezTo>
                  <a:cubicBezTo>
                    <a:pt x="1194" y="2497"/>
                    <a:pt x="1201" y="2513"/>
                    <a:pt x="1209" y="2529"/>
                  </a:cubicBezTo>
                  <a:cubicBezTo>
                    <a:pt x="1217" y="2545"/>
                    <a:pt x="1225" y="2553"/>
                    <a:pt x="1217" y="2561"/>
                  </a:cubicBezTo>
                  <a:cubicBezTo>
                    <a:pt x="1217" y="2584"/>
                    <a:pt x="1201" y="2608"/>
                    <a:pt x="1178" y="2608"/>
                  </a:cubicBezTo>
                  <a:cubicBezTo>
                    <a:pt x="1170" y="2608"/>
                    <a:pt x="1154" y="2608"/>
                    <a:pt x="1146" y="2600"/>
                  </a:cubicBezTo>
                  <a:cubicBezTo>
                    <a:pt x="1130" y="2584"/>
                    <a:pt x="1091" y="2569"/>
                    <a:pt x="1051" y="2569"/>
                  </a:cubicBezTo>
                  <a:cubicBezTo>
                    <a:pt x="1028" y="2569"/>
                    <a:pt x="1004" y="2576"/>
                    <a:pt x="988" y="2592"/>
                  </a:cubicBezTo>
                  <a:cubicBezTo>
                    <a:pt x="972" y="2608"/>
                    <a:pt x="964" y="2632"/>
                    <a:pt x="964" y="2655"/>
                  </a:cubicBezTo>
                  <a:lnTo>
                    <a:pt x="964" y="2655"/>
                  </a:lnTo>
                  <a:cubicBezTo>
                    <a:pt x="956" y="2655"/>
                    <a:pt x="956" y="2655"/>
                    <a:pt x="948" y="2655"/>
                  </a:cubicBezTo>
                  <a:cubicBezTo>
                    <a:pt x="941" y="2655"/>
                    <a:pt x="933" y="2655"/>
                    <a:pt x="925" y="2655"/>
                  </a:cubicBezTo>
                  <a:cubicBezTo>
                    <a:pt x="901" y="2655"/>
                    <a:pt x="885" y="2648"/>
                    <a:pt x="877" y="2632"/>
                  </a:cubicBezTo>
                  <a:cubicBezTo>
                    <a:pt x="869" y="2616"/>
                    <a:pt x="854" y="2592"/>
                    <a:pt x="846" y="2576"/>
                  </a:cubicBezTo>
                  <a:cubicBezTo>
                    <a:pt x="830" y="2561"/>
                    <a:pt x="814" y="2545"/>
                    <a:pt x="822" y="2529"/>
                  </a:cubicBezTo>
                  <a:cubicBezTo>
                    <a:pt x="830" y="2529"/>
                    <a:pt x="838" y="2521"/>
                    <a:pt x="846" y="2521"/>
                  </a:cubicBezTo>
                  <a:cubicBezTo>
                    <a:pt x="861" y="2513"/>
                    <a:pt x="869" y="2505"/>
                    <a:pt x="854" y="2474"/>
                  </a:cubicBezTo>
                  <a:cubicBezTo>
                    <a:pt x="846" y="2458"/>
                    <a:pt x="838" y="2442"/>
                    <a:pt x="830" y="2434"/>
                  </a:cubicBezTo>
                  <a:cubicBezTo>
                    <a:pt x="814" y="2402"/>
                    <a:pt x="806" y="2387"/>
                    <a:pt x="806" y="2363"/>
                  </a:cubicBezTo>
                  <a:cubicBezTo>
                    <a:pt x="806" y="2347"/>
                    <a:pt x="790" y="2347"/>
                    <a:pt x="775" y="2339"/>
                  </a:cubicBezTo>
                  <a:cubicBezTo>
                    <a:pt x="767" y="2339"/>
                    <a:pt x="751" y="2331"/>
                    <a:pt x="743" y="2324"/>
                  </a:cubicBezTo>
                  <a:cubicBezTo>
                    <a:pt x="727" y="2308"/>
                    <a:pt x="711" y="2300"/>
                    <a:pt x="695" y="2292"/>
                  </a:cubicBezTo>
                  <a:cubicBezTo>
                    <a:pt x="672" y="2284"/>
                    <a:pt x="656" y="2276"/>
                    <a:pt x="648" y="2260"/>
                  </a:cubicBezTo>
                  <a:cubicBezTo>
                    <a:pt x="640" y="2252"/>
                    <a:pt x="617" y="2236"/>
                    <a:pt x="593" y="2213"/>
                  </a:cubicBezTo>
                  <a:cubicBezTo>
                    <a:pt x="529" y="2165"/>
                    <a:pt x="427" y="2094"/>
                    <a:pt x="466" y="2024"/>
                  </a:cubicBezTo>
                  <a:cubicBezTo>
                    <a:pt x="522" y="1937"/>
                    <a:pt x="561" y="1826"/>
                    <a:pt x="522" y="1795"/>
                  </a:cubicBezTo>
                  <a:cubicBezTo>
                    <a:pt x="498" y="1779"/>
                    <a:pt x="474" y="1755"/>
                    <a:pt x="458" y="1755"/>
                  </a:cubicBezTo>
                  <a:cubicBezTo>
                    <a:pt x="458" y="1755"/>
                    <a:pt x="450" y="1763"/>
                    <a:pt x="450" y="1771"/>
                  </a:cubicBezTo>
                  <a:cubicBezTo>
                    <a:pt x="450" y="1779"/>
                    <a:pt x="442" y="1779"/>
                    <a:pt x="442" y="1779"/>
                  </a:cubicBezTo>
                  <a:cubicBezTo>
                    <a:pt x="435" y="1779"/>
                    <a:pt x="435" y="1779"/>
                    <a:pt x="427" y="1771"/>
                  </a:cubicBezTo>
                  <a:cubicBezTo>
                    <a:pt x="427" y="1763"/>
                    <a:pt x="419" y="1755"/>
                    <a:pt x="403" y="1755"/>
                  </a:cubicBezTo>
                  <a:cubicBezTo>
                    <a:pt x="395" y="1755"/>
                    <a:pt x="387" y="1755"/>
                    <a:pt x="379" y="1763"/>
                  </a:cubicBezTo>
                  <a:cubicBezTo>
                    <a:pt x="371" y="1763"/>
                    <a:pt x="371" y="1771"/>
                    <a:pt x="364" y="1771"/>
                  </a:cubicBezTo>
                  <a:cubicBezTo>
                    <a:pt x="355" y="1779"/>
                    <a:pt x="355" y="1779"/>
                    <a:pt x="348" y="1779"/>
                  </a:cubicBezTo>
                  <a:cubicBezTo>
                    <a:pt x="348" y="1779"/>
                    <a:pt x="340" y="1779"/>
                    <a:pt x="332" y="1755"/>
                  </a:cubicBezTo>
                  <a:cubicBezTo>
                    <a:pt x="324" y="1739"/>
                    <a:pt x="316" y="1716"/>
                    <a:pt x="316" y="1692"/>
                  </a:cubicBezTo>
                  <a:cubicBezTo>
                    <a:pt x="308" y="1653"/>
                    <a:pt x="300" y="1621"/>
                    <a:pt x="284" y="1613"/>
                  </a:cubicBezTo>
                  <a:cubicBezTo>
                    <a:pt x="229" y="1597"/>
                    <a:pt x="166" y="1558"/>
                    <a:pt x="166" y="1526"/>
                  </a:cubicBezTo>
                  <a:cubicBezTo>
                    <a:pt x="158" y="1502"/>
                    <a:pt x="126" y="1463"/>
                    <a:pt x="95" y="1431"/>
                  </a:cubicBezTo>
                  <a:cubicBezTo>
                    <a:pt x="55" y="1392"/>
                    <a:pt x="15" y="1352"/>
                    <a:pt x="15" y="1328"/>
                  </a:cubicBezTo>
                  <a:cubicBezTo>
                    <a:pt x="8" y="1273"/>
                    <a:pt x="0" y="1155"/>
                    <a:pt x="15" y="1123"/>
                  </a:cubicBezTo>
                  <a:lnTo>
                    <a:pt x="15" y="1123"/>
                  </a:lnTo>
                  <a:lnTo>
                    <a:pt x="15" y="1123"/>
                  </a:lnTo>
                  <a:cubicBezTo>
                    <a:pt x="0" y="1155"/>
                    <a:pt x="0" y="1273"/>
                    <a:pt x="8" y="1328"/>
                  </a:cubicBezTo>
                  <a:cubicBezTo>
                    <a:pt x="15" y="1384"/>
                    <a:pt x="158" y="1479"/>
                    <a:pt x="158" y="1526"/>
                  </a:cubicBezTo>
                  <a:cubicBezTo>
                    <a:pt x="166" y="1566"/>
                    <a:pt x="261" y="1613"/>
                    <a:pt x="284" y="1621"/>
                  </a:cubicBezTo>
                  <a:cubicBezTo>
                    <a:pt x="308" y="1629"/>
                    <a:pt x="308" y="1708"/>
                    <a:pt x="324" y="1755"/>
                  </a:cubicBezTo>
                  <a:cubicBezTo>
                    <a:pt x="332" y="1779"/>
                    <a:pt x="340" y="1779"/>
                    <a:pt x="348" y="1779"/>
                  </a:cubicBezTo>
                  <a:cubicBezTo>
                    <a:pt x="355" y="1779"/>
                    <a:pt x="364" y="1771"/>
                    <a:pt x="379" y="1763"/>
                  </a:cubicBezTo>
                  <a:cubicBezTo>
                    <a:pt x="387" y="1763"/>
                    <a:pt x="395" y="1763"/>
                    <a:pt x="403" y="1763"/>
                  </a:cubicBezTo>
                  <a:cubicBezTo>
                    <a:pt x="419" y="1763"/>
                    <a:pt x="419" y="1763"/>
                    <a:pt x="427" y="1771"/>
                  </a:cubicBezTo>
                  <a:cubicBezTo>
                    <a:pt x="427" y="1779"/>
                    <a:pt x="435" y="1787"/>
                    <a:pt x="442" y="1787"/>
                  </a:cubicBezTo>
                  <a:cubicBezTo>
                    <a:pt x="450" y="1787"/>
                    <a:pt x="458" y="1779"/>
                    <a:pt x="458" y="1771"/>
                  </a:cubicBezTo>
                  <a:cubicBezTo>
                    <a:pt x="458" y="1763"/>
                    <a:pt x="458" y="1763"/>
                    <a:pt x="458" y="1763"/>
                  </a:cubicBezTo>
                  <a:cubicBezTo>
                    <a:pt x="474" y="1763"/>
                    <a:pt x="498" y="1779"/>
                    <a:pt x="522" y="1795"/>
                  </a:cubicBezTo>
                  <a:cubicBezTo>
                    <a:pt x="553" y="1826"/>
                    <a:pt x="522" y="1929"/>
                    <a:pt x="458" y="2024"/>
                  </a:cubicBezTo>
                  <a:cubicBezTo>
                    <a:pt x="403" y="2118"/>
                    <a:pt x="624" y="2229"/>
                    <a:pt x="640" y="2260"/>
                  </a:cubicBezTo>
                  <a:cubicBezTo>
                    <a:pt x="656" y="2292"/>
                    <a:pt x="711" y="2292"/>
                    <a:pt x="735" y="2324"/>
                  </a:cubicBezTo>
                  <a:cubicBezTo>
                    <a:pt x="759" y="2355"/>
                    <a:pt x="798" y="2339"/>
                    <a:pt x="798" y="2363"/>
                  </a:cubicBezTo>
                  <a:cubicBezTo>
                    <a:pt x="798" y="2395"/>
                    <a:pt x="830" y="2434"/>
                    <a:pt x="846" y="2474"/>
                  </a:cubicBezTo>
                  <a:cubicBezTo>
                    <a:pt x="869" y="2521"/>
                    <a:pt x="838" y="2505"/>
                    <a:pt x="822" y="2529"/>
                  </a:cubicBezTo>
                  <a:cubicBezTo>
                    <a:pt x="798" y="2553"/>
                    <a:pt x="854" y="2584"/>
                    <a:pt x="877" y="2632"/>
                  </a:cubicBezTo>
                  <a:cubicBezTo>
                    <a:pt x="885" y="2655"/>
                    <a:pt x="909" y="2663"/>
                    <a:pt x="925" y="2663"/>
                  </a:cubicBezTo>
                  <a:cubicBezTo>
                    <a:pt x="933" y="2663"/>
                    <a:pt x="941" y="2663"/>
                    <a:pt x="948" y="2663"/>
                  </a:cubicBezTo>
                  <a:cubicBezTo>
                    <a:pt x="956" y="2663"/>
                    <a:pt x="956" y="2663"/>
                    <a:pt x="964" y="2663"/>
                  </a:cubicBezTo>
                  <a:lnTo>
                    <a:pt x="972" y="2663"/>
                  </a:lnTo>
                  <a:cubicBezTo>
                    <a:pt x="972" y="2663"/>
                    <a:pt x="972" y="2663"/>
                    <a:pt x="972" y="2671"/>
                  </a:cubicBezTo>
                  <a:cubicBezTo>
                    <a:pt x="972" y="2663"/>
                    <a:pt x="972" y="2663"/>
                    <a:pt x="972" y="2663"/>
                  </a:cubicBezTo>
                  <a:cubicBezTo>
                    <a:pt x="972" y="2632"/>
                    <a:pt x="980" y="2616"/>
                    <a:pt x="996" y="2600"/>
                  </a:cubicBezTo>
                  <a:cubicBezTo>
                    <a:pt x="1012" y="2584"/>
                    <a:pt x="1035" y="2576"/>
                    <a:pt x="1051" y="2576"/>
                  </a:cubicBezTo>
                  <a:cubicBezTo>
                    <a:pt x="1091" y="2576"/>
                    <a:pt x="1130" y="2592"/>
                    <a:pt x="1146" y="2608"/>
                  </a:cubicBezTo>
                  <a:cubicBezTo>
                    <a:pt x="1154" y="2616"/>
                    <a:pt x="1162" y="2616"/>
                    <a:pt x="1178" y="2616"/>
                  </a:cubicBezTo>
                  <a:cubicBezTo>
                    <a:pt x="1201" y="2616"/>
                    <a:pt x="1225" y="2584"/>
                    <a:pt x="1225" y="2569"/>
                  </a:cubicBezTo>
                  <a:cubicBezTo>
                    <a:pt x="1233" y="2553"/>
                    <a:pt x="1225" y="2537"/>
                    <a:pt x="1217" y="2521"/>
                  </a:cubicBezTo>
                  <a:cubicBezTo>
                    <a:pt x="1209" y="2513"/>
                    <a:pt x="1201" y="2497"/>
                    <a:pt x="1194" y="2466"/>
                  </a:cubicBezTo>
                  <a:cubicBezTo>
                    <a:pt x="1194" y="2458"/>
                    <a:pt x="1194" y="2450"/>
                    <a:pt x="1201" y="2442"/>
                  </a:cubicBezTo>
                  <a:cubicBezTo>
                    <a:pt x="1217" y="2418"/>
                    <a:pt x="1281" y="2411"/>
                    <a:pt x="1312" y="2402"/>
                  </a:cubicBezTo>
                  <a:cubicBezTo>
                    <a:pt x="1328" y="2402"/>
                    <a:pt x="1336" y="2402"/>
                    <a:pt x="1344" y="2395"/>
                  </a:cubicBezTo>
                  <a:cubicBezTo>
                    <a:pt x="1352" y="2395"/>
                    <a:pt x="1352" y="2395"/>
                    <a:pt x="1352" y="2387"/>
                  </a:cubicBezTo>
                  <a:cubicBezTo>
                    <a:pt x="1352" y="2379"/>
                    <a:pt x="1344" y="2363"/>
                    <a:pt x="1328" y="2347"/>
                  </a:cubicBezTo>
                  <a:cubicBezTo>
                    <a:pt x="1320" y="2339"/>
                    <a:pt x="1320" y="2339"/>
                    <a:pt x="1320" y="2339"/>
                  </a:cubicBezTo>
                  <a:cubicBezTo>
                    <a:pt x="1304" y="2331"/>
                    <a:pt x="1312" y="2324"/>
                    <a:pt x="1328" y="2308"/>
                  </a:cubicBezTo>
                  <a:cubicBezTo>
                    <a:pt x="1336" y="2300"/>
                    <a:pt x="1336" y="2292"/>
                    <a:pt x="1344" y="2292"/>
                  </a:cubicBezTo>
                  <a:cubicBezTo>
                    <a:pt x="1352" y="2276"/>
                    <a:pt x="1344" y="2260"/>
                    <a:pt x="1344" y="2244"/>
                  </a:cubicBezTo>
                  <a:cubicBezTo>
                    <a:pt x="1336" y="2229"/>
                    <a:pt x="1336" y="2221"/>
                    <a:pt x="1336" y="2205"/>
                  </a:cubicBezTo>
                  <a:cubicBezTo>
                    <a:pt x="1328" y="2173"/>
                    <a:pt x="1336" y="2158"/>
                    <a:pt x="1344" y="2142"/>
                  </a:cubicBezTo>
                  <a:cubicBezTo>
                    <a:pt x="1360" y="2118"/>
                    <a:pt x="1360" y="2094"/>
                    <a:pt x="1360" y="2078"/>
                  </a:cubicBezTo>
                  <a:lnTo>
                    <a:pt x="1360" y="2071"/>
                  </a:lnTo>
                  <a:cubicBezTo>
                    <a:pt x="1352" y="2055"/>
                    <a:pt x="1352" y="2024"/>
                    <a:pt x="1367" y="2016"/>
                  </a:cubicBezTo>
                  <a:cubicBezTo>
                    <a:pt x="1391" y="2008"/>
                    <a:pt x="1454" y="1898"/>
                    <a:pt x="1454" y="1882"/>
                  </a:cubicBezTo>
                  <a:cubicBezTo>
                    <a:pt x="1454" y="1858"/>
                    <a:pt x="1462" y="1842"/>
                    <a:pt x="1486" y="1826"/>
                  </a:cubicBezTo>
                  <a:cubicBezTo>
                    <a:pt x="1502" y="1819"/>
                    <a:pt x="1502" y="1811"/>
                    <a:pt x="1502" y="1795"/>
                  </a:cubicBezTo>
                  <a:cubicBezTo>
                    <a:pt x="1502" y="1771"/>
                    <a:pt x="1494" y="1747"/>
                    <a:pt x="1486" y="1747"/>
                  </a:cubicBezTo>
                  <a:cubicBezTo>
                    <a:pt x="1470" y="1739"/>
                    <a:pt x="1470" y="1716"/>
                    <a:pt x="1470" y="1676"/>
                  </a:cubicBezTo>
                  <a:cubicBezTo>
                    <a:pt x="1470" y="1668"/>
                    <a:pt x="1470" y="1668"/>
                    <a:pt x="1470" y="1668"/>
                  </a:cubicBezTo>
                  <a:cubicBezTo>
                    <a:pt x="1470" y="1637"/>
                    <a:pt x="1462" y="1629"/>
                    <a:pt x="1447" y="1621"/>
                  </a:cubicBezTo>
                  <a:cubicBezTo>
                    <a:pt x="1439" y="1621"/>
                    <a:pt x="1439" y="1613"/>
                    <a:pt x="1431" y="1605"/>
                  </a:cubicBezTo>
                  <a:cubicBezTo>
                    <a:pt x="1415" y="1581"/>
                    <a:pt x="1431" y="1542"/>
                    <a:pt x="1447" y="1526"/>
                  </a:cubicBezTo>
                  <a:cubicBezTo>
                    <a:pt x="1454" y="1510"/>
                    <a:pt x="1462" y="1431"/>
                    <a:pt x="1462" y="1423"/>
                  </a:cubicBezTo>
                  <a:cubicBezTo>
                    <a:pt x="1360" y="380"/>
                    <a:pt x="1360" y="380"/>
                    <a:pt x="1360" y="380"/>
                  </a:cubicBezTo>
                  <a:lnTo>
                    <a:pt x="1360" y="380"/>
                  </a:lnTo>
                  <a:lnTo>
                    <a:pt x="1360" y="380"/>
                  </a:lnTo>
                  <a:cubicBezTo>
                    <a:pt x="1344" y="364"/>
                    <a:pt x="1328" y="356"/>
                    <a:pt x="1328" y="340"/>
                  </a:cubicBezTo>
                  <a:cubicBezTo>
                    <a:pt x="1320" y="325"/>
                    <a:pt x="1312" y="309"/>
                    <a:pt x="1312" y="293"/>
                  </a:cubicBezTo>
                  <a:cubicBezTo>
                    <a:pt x="1304" y="261"/>
                    <a:pt x="1296" y="230"/>
                    <a:pt x="1272" y="206"/>
                  </a:cubicBezTo>
                  <a:cubicBezTo>
                    <a:pt x="1265" y="190"/>
                    <a:pt x="1257" y="182"/>
                    <a:pt x="1249" y="174"/>
                  </a:cubicBezTo>
                  <a:cubicBezTo>
                    <a:pt x="1233" y="166"/>
                    <a:pt x="1225" y="158"/>
                    <a:pt x="1225" y="111"/>
                  </a:cubicBezTo>
                  <a:cubicBezTo>
                    <a:pt x="1225" y="103"/>
                    <a:pt x="1225" y="103"/>
                    <a:pt x="1225" y="103"/>
                  </a:cubicBezTo>
                  <a:cubicBezTo>
                    <a:pt x="1225" y="79"/>
                    <a:pt x="1225" y="40"/>
                    <a:pt x="1225" y="8"/>
                  </a:cubicBezTo>
                  <a:lnTo>
                    <a:pt x="1225" y="0"/>
                  </a:lnTo>
                  <a:lnTo>
                    <a:pt x="1225" y="0"/>
                  </a:lnTo>
                  <a:lnTo>
                    <a:pt x="1225" y="0"/>
                  </a:lnTo>
                  <a:lnTo>
                    <a:pt x="1225" y="0"/>
                  </a:lnTo>
                  <a:lnTo>
                    <a:pt x="1225" y="0"/>
                  </a:lnTo>
                  <a:lnTo>
                    <a:pt x="1225" y="0"/>
                  </a:lnTo>
                  <a:lnTo>
                    <a:pt x="1225" y="0"/>
                  </a:lnTo>
                  <a:lnTo>
                    <a:pt x="182" y="617"/>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14" name="Freeform 708"/>
            <p:cNvSpPr>
              <a:spLocks noChangeArrowheads="1"/>
            </p:cNvSpPr>
            <p:nvPr/>
          </p:nvSpPr>
          <p:spPr bwMode="auto">
            <a:xfrm>
              <a:off x="18371463" y="6119648"/>
              <a:ext cx="229611" cy="540398"/>
            </a:xfrm>
            <a:custGeom>
              <a:avLst/>
              <a:gdLst>
                <a:gd name="T0" fmla="*/ 237 w 435"/>
                <a:gd name="T1" fmla="*/ 0 h 1029"/>
                <a:gd name="T2" fmla="*/ 229 w 435"/>
                <a:gd name="T3" fmla="*/ 0 h 1029"/>
                <a:gd name="T4" fmla="*/ 237 w 435"/>
                <a:gd name="T5" fmla="*/ 16 h 1029"/>
                <a:gd name="T6" fmla="*/ 269 w 435"/>
                <a:gd name="T7" fmla="*/ 48 h 1029"/>
                <a:gd name="T8" fmla="*/ 379 w 435"/>
                <a:gd name="T9" fmla="*/ 174 h 1029"/>
                <a:gd name="T10" fmla="*/ 419 w 435"/>
                <a:gd name="T11" fmla="*/ 253 h 1029"/>
                <a:gd name="T12" fmla="*/ 387 w 435"/>
                <a:gd name="T13" fmla="*/ 340 h 1029"/>
                <a:gd name="T14" fmla="*/ 316 w 435"/>
                <a:gd name="T15" fmla="*/ 459 h 1029"/>
                <a:gd name="T16" fmla="*/ 276 w 435"/>
                <a:gd name="T17" fmla="*/ 483 h 1029"/>
                <a:gd name="T18" fmla="*/ 189 w 435"/>
                <a:gd name="T19" fmla="*/ 522 h 1029"/>
                <a:gd name="T20" fmla="*/ 150 w 435"/>
                <a:gd name="T21" fmla="*/ 514 h 1029"/>
                <a:gd name="T22" fmla="*/ 103 w 435"/>
                <a:gd name="T23" fmla="*/ 530 h 1029"/>
                <a:gd name="T24" fmla="*/ 103 w 435"/>
                <a:gd name="T25" fmla="*/ 585 h 1029"/>
                <a:gd name="T26" fmla="*/ 134 w 435"/>
                <a:gd name="T27" fmla="*/ 648 h 1029"/>
                <a:gd name="T28" fmla="*/ 158 w 435"/>
                <a:gd name="T29" fmla="*/ 688 h 1029"/>
                <a:gd name="T30" fmla="*/ 110 w 435"/>
                <a:gd name="T31" fmla="*/ 799 h 1029"/>
                <a:gd name="T32" fmla="*/ 118 w 435"/>
                <a:gd name="T33" fmla="*/ 846 h 1029"/>
                <a:gd name="T34" fmla="*/ 118 w 435"/>
                <a:gd name="T35" fmla="*/ 846 h 1029"/>
                <a:gd name="T36" fmla="*/ 7 w 435"/>
                <a:gd name="T37" fmla="*/ 917 h 1029"/>
                <a:gd name="T38" fmla="*/ 0 w 435"/>
                <a:gd name="T39" fmla="*/ 933 h 1029"/>
                <a:gd name="T40" fmla="*/ 23 w 435"/>
                <a:gd name="T41" fmla="*/ 965 h 1029"/>
                <a:gd name="T42" fmla="*/ 7 w 435"/>
                <a:gd name="T43" fmla="*/ 1020 h 1029"/>
                <a:gd name="T44" fmla="*/ 7 w 435"/>
                <a:gd name="T45" fmla="*/ 1020 h 1029"/>
                <a:gd name="T46" fmla="*/ 7 w 435"/>
                <a:gd name="T47" fmla="*/ 1028 h 1029"/>
                <a:gd name="T48" fmla="*/ 7 w 435"/>
                <a:gd name="T49" fmla="*/ 1028 h 1029"/>
                <a:gd name="T50" fmla="*/ 31 w 435"/>
                <a:gd name="T51" fmla="*/ 980 h 1029"/>
                <a:gd name="T52" fmla="*/ 16 w 435"/>
                <a:gd name="T53" fmla="*/ 941 h 1029"/>
                <a:gd name="T54" fmla="*/ 7 w 435"/>
                <a:gd name="T55" fmla="*/ 933 h 1029"/>
                <a:gd name="T56" fmla="*/ 39 w 435"/>
                <a:gd name="T57" fmla="*/ 917 h 1029"/>
                <a:gd name="T58" fmla="*/ 118 w 435"/>
                <a:gd name="T59" fmla="*/ 807 h 1029"/>
                <a:gd name="T60" fmla="*/ 126 w 435"/>
                <a:gd name="T61" fmla="*/ 783 h 1029"/>
                <a:gd name="T62" fmla="*/ 166 w 435"/>
                <a:gd name="T63" fmla="*/ 672 h 1029"/>
                <a:gd name="T64" fmla="*/ 118 w 435"/>
                <a:gd name="T65" fmla="*/ 617 h 1029"/>
                <a:gd name="T66" fmla="*/ 103 w 435"/>
                <a:gd name="T67" fmla="*/ 546 h 1029"/>
                <a:gd name="T68" fmla="*/ 126 w 435"/>
                <a:gd name="T69" fmla="*/ 530 h 1029"/>
                <a:gd name="T70" fmla="*/ 174 w 435"/>
                <a:gd name="T71" fmla="*/ 522 h 1029"/>
                <a:gd name="T72" fmla="*/ 189 w 435"/>
                <a:gd name="T73" fmla="*/ 530 h 1029"/>
                <a:gd name="T74" fmla="*/ 237 w 435"/>
                <a:gd name="T75" fmla="*/ 514 h 1029"/>
                <a:gd name="T76" fmla="*/ 308 w 435"/>
                <a:gd name="T77" fmla="*/ 474 h 1029"/>
                <a:gd name="T78" fmla="*/ 363 w 435"/>
                <a:gd name="T79" fmla="*/ 403 h 1029"/>
                <a:gd name="T80" fmla="*/ 411 w 435"/>
                <a:gd name="T81" fmla="*/ 316 h 1029"/>
                <a:gd name="T82" fmla="*/ 411 w 435"/>
                <a:gd name="T83" fmla="*/ 182 h 1029"/>
                <a:gd name="T84" fmla="*/ 332 w 435"/>
                <a:gd name="T85" fmla="*/ 119 h 1029"/>
                <a:gd name="T86" fmla="*/ 237 w 435"/>
                <a:gd name="T87" fmla="*/ 8 h 1029"/>
                <a:gd name="T88" fmla="*/ 237 w 435"/>
                <a:gd name="T89" fmla="*/ 8 h 1029"/>
                <a:gd name="T90" fmla="*/ 237 w 435"/>
                <a:gd name="T91" fmla="*/ 0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1029">
                  <a:moveTo>
                    <a:pt x="237" y="0"/>
                  </a:moveTo>
                  <a:lnTo>
                    <a:pt x="237" y="0"/>
                  </a:lnTo>
                  <a:lnTo>
                    <a:pt x="237" y="0"/>
                  </a:lnTo>
                  <a:cubicBezTo>
                    <a:pt x="229" y="0"/>
                    <a:pt x="229" y="0"/>
                    <a:pt x="229" y="0"/>
                  </a:cubicBezTo>
                  <a:lnTo>
                    <a:pt x="229" y="8"/>
                  </a:lnTo>
                  <a:cubicBezTo>
                    <a:pt x="229" y="8"/>
                    <a:pt x="229" y="8"/>
                    <a:pt x="237" y="16"/>
                  </a:cubicBezTo>
                  <a:lnTo>
                    <a:pt x="237" y="16"/>
                  </a:lnTo>
                  <a:cubicBezTo>
                    <a:pt x="237" y="24"/>
                    <a:pt x="253" y="32"/>
                    <a:pt x="269" y="48"/>
                  </a:cubicBezTo>
                  <a:cubicBezTo>
                    <a:pt x="292" y="71"/>
                    <a:pt x="324" y="103"/>
                    <a:pt x="324" y="119"/>
                  </a:cubicBezTo>
                  <a:cubicBezTo>
                    <a:pt x="324" y="143"/>
                    <a:pt x="356" y="158"/>
                    <a:pt x="379" y="174"/>
                  </a:cubicBezTo>
                  <a:cubicBezTo>
                    <a:pt x="387" y="174"/>
                    <a:pt x="395" y="182"/>
                    <a:pt x="403" y="182"/>
                  </a:cubicBezTo>
                  <a:cubicBezTo>
                    <a:pt x="411" y="190"/>
                    <a:pt x="419" y="221"/>
                    <a:pt x="419" y="253"/>
                  </a:cubicBezTo>
                  <a:cubicBezTo>
                    <a:pt x="419" y="277"/>
                    <a:pt x="419" y="301"/>
                    <a:pt x="411" y="316"/>
                  </a:cubicBezTo>
                  <a:cubicBezTo>
                    <a:pt x="403" y="324"/>
                    <a:pt x="395" y="332"/>
                    <a:pt x="387" y="340"/>
                  </a:cubicBezTo>
                  <a:cubicBezTo>
                    <a:pt x="371" y="356"/>
                    <a:pt x="356" y="364"/>
                    <a:pt x="356" y="403"/>
                  </a:cubicBezTo>
                  <a:cubicBezTo>
                    <a:pt x="356" y="443"/>
                    <a:pt x="340" y="451"/>
                    <a:pt x="316" y="459"/>
                  </a:cubicBezTo>
                  <a:cubicBezTo>
                    <a:pt x="316" y="459"/>
                    <a:pt x="308" y="467"/>
                    <a:pt x="300" y="467"/>
                  </a:cubicBezTo>
                  <a:cubicBezTo>
                    <a:pt x="292" y="474"/>
                    <a:pt x="284" y="474"/>
                    <a:pt x="276" y="483"/>
                  </a:cubicBezTo>
                  <a:cubicBezTo>
                    <a:pt x="261" y="483"/>
                    <a:pt x="245" y="490"/>
                    <a:pt x="229" y="506"/>
                  </a:cubicBezTo>
                  <a:cubicBezTo>
                    <a:pt x="221" y="514"/>
                    <a:pt x="213" y="522"/>
                    <a:pt x="189" y="522"/>
                  </a:cubicBezTo>
                  <a:cubicBezTo>
                    <a:pt x="189" y="522"/>
                    <a:pt x="181" y="522"/>
                    <a:pt x="174" y="522"/>
                  </a:cubicBezTo>
                  <a:cubicBezTo>
                    <a:pt x="166" y="514"/>
                    <a:pt x="158" y="514"/>
                    <a:pt x="150" y="514"/>
                  </a:cubicBezTo>
                  <a:cubicBezTo>
                    <a:pt x="134" y="514"/>
                    <a:pt x="126" y="514"/>
                    <a:pt x="118" y="522"/>
                  </a:cubicBezTo>
                  <a:cubicBezTo>
                    <a:pt x="110" y="522"/>
                    <a:pt x="103" y="522"/>
                    <a:pt x="103" y="530"/>
                  </a:cubicBezTo>
                  <a:cubicBezTo>
                    <a:pt x="103" y="538"/>
                    <a:pt x="94" y="546"/>
                    <a:pt x="94" y="546"/>
                  </a:cubicBezTo>
                  <a:cubicBezTo>
                    <a:pt x="94" y="561"/>
                    <a:pt x="103" y="569"/>
                    <a:pt x="103" y="585"/>
                  </a:cubicBezTo>
                  <a:cubicBezTo>
                    <a:pt x="110" y="593"/>
                    <a:pt x="110" y="609"/>
                    <a:pt x="110" y="617"/>
                  </a:cubicBezTo>
                  <a:cubicBezTo>
                    <a:pt x="110" y="633"/>
                    <a:pt x="126" y="641"/>
                    <a:pt x="134" y="648"/>
                  </a:cubicBezTo>
                  <a:cubicBezTo>
                    <a:pt x="150" y="656"/>
                    <a:pt x="158" y="664"/>
                    <a:pt x="158" y="680"/>
                  </a:cubicBezTo>
                  <a:cubicBezTo>
                    <a:pt x="158" y="680"/>
                    <a:pt x="158" y="680"/>
                    <a:pt x="158" y="688"/>
                  </a:cubicBezTo>
                  <a:cubicBezTo>
                    <a:pt x="158" y="720"/>
                    <a:pt x="142" y="767"/>
                    <a:pt x="126" y="775"/>
                  </a:cubicBezTo>
                  <a:cubicBezTo>
                    <a:pt x="118" y="783"/>
                    <a:pt x="110" y="791"/>
                    <a:pt x="110" y="799"/>
                  </a:cubicBezTo>
                  <a:cubicBezTo>
                    <a:pt x="110" y="799"/>
                    <a:pt x="110" y="807"/>
                    <a:pt x="110" y="814"/>
                  </a:cubicBezTo>
                  <a:cubicBezTo>
                    <a:pt x="118" y="822"/>
                    <a:pt x="118" y="830"/>
                    <a:pt x="118" y="846"/>
                  </a:cubicBezTo>
                  <a:lnTo>
                    <a:pt x="118" y="846"/>
                  </a:lnTo>
                  <a:lnTo>
                    <a:pt x="118" y="846"/>
                  </a:lnTo>
                  <a:cubicBezTo>
                    <a:pt x="118" y="878"/>
                    <a:pt x="71" y="894"/>
                    <a:pt x="31" y="909"/>
                  </a:cubicBezTo>
                  <a:cubicBezTo>
                    <a:pt x="23" y="909"/>
                    <a:pt x="16" y="917"/>
                    <a:pt x="7" y="917"/>
                  </a:cubicBezTo>
                  <a:cubicBezTo>
                    <a:pt x="0" y="925"/>
                    <a:pt x="0" y="925"/>
                    <a:pt x="0" y="933"/>
                  </a:cubicBezTo>
                  <a:lnTo>
                    <a:pt x="0" y="933"/>
                  </a:lnTo>
                  <a:cubicBezTo>
                    <a:pt x="0" y="941"/>
                    <a:pt x="0" y="941"/>
                    <a:pt x="7" y="949"/>
                  </a:cubicBezTo>
                  <a:cubicBezTo>
                    <a:pt x="16" y="949"/>
                    <a:pt x="16" y="957"/>
                    <a:pt x="23" y="965"/>
                  </a:cubicBezTo>
                  <a:cubicBezTo>
                    <a:pt x="23" y="965"/>
                    <a:pt x="23" y="973"/>
                    <a:pt x="23" y="980"/>
                  </a:cubicBezTo>
                  <a:cubicBezTo>
                    <a:pt x="23" y="988"/>
                    <a:pt x="16" y="1004"/>
                    <a:pt x="7" y="1020"/>
                  </a:cubicBezTo>
                  <a:lnTo>
                    <a:pt x="7" y="1020"/>
                  </a:lnTo>
                  <a:lnTo>
                    <a:pt x="7" y="1020"/>
                  </a:lnTo>
                  <a:cubicBezTo>
                    <a:pt x="7" y="1020"/>
                    <a:pt x="7" y="1020"/>
                    <a:pt x="7" y="1028"/>
                  </a:cubicBezTo>
                  <a:lnTo>
                    <a:pt x="7" y="1028"/>
                  </a:lnTo>
                  <a:lnTo>
                    <a:pt x="7" y="1028"/>
                  </a:lnTo>
                  <a:lnTo>
                    <a:pt x="7" y="1028"/>
                  </a:lnTo>
                  <a:cubicBezTo>
                    <a:pt x="7" y="1028"/>
                    <a:pt x="7" y="1028"/>
                    <a:pt x="7" y="1020"/>
                  </a:cubicBezTo>
                  <a:cubicBezTo>
                    <a:pt x="23" y="1004"/>
                    <a:pt x="31" y="988"/>
                    <a:pt x="31" y="980"/>
                  </a:cubicBezTo>
                  <a:cubicBezTo>
                    <a:pt x="31" y="973"/>
                    <a:pt x="31" y="965"/>
                    <a:pt x="23" y="957"/>
                  </a:cubicBezTo>
                  <a:cubicBezTo>
                    <a:pt x="23" y="949"/>
                    <a:pt x="16" y="949"/>
                    <a:pt x="16" y="941"/>
                  </a:cubicBezTo>
                  <a:cubicBezTo>
                    <a:pt x="7" y="941"/>
                    <a:pt x="7" y="933"/>
                    <a:pt x="7" y="933"/>
                  </a:cubicBezTo>
                  <a:lnTo>
                    <a:pt x="7" y="933"/>
                  </a:lnTo>
                  <a:cubicBezTo>
                    <a:pt x="7" y="933"/>
                    <a:pt x="7" y="933"/>
                    <a:pt x="16" y="925"/>
                  </a:cubicBezTo>
                  <a:cubicBezTo>
                    <a:pt x="23" y="925"/>
                    <a:pt x="31" y="917"/>
                    <a:pt x="39" y="917"/>
                  </a:cubicBezTo>
                  <a:cubicBezTo>
                    <a:pt x="71" y="901"/>
                    <a:pt x="126" y="878"/>
                    <a:pt x="126" y="846"/>
                  </a:cubicBezTo>
                  <a:cubicBezTo>
                    <a:pt x="126" y="830"/>
                    <a:pt x="118" y="814"/>
                    <a:pt x="118" y="807"/>
                  </a:cubicBezTo>
                  <a:lnTo>
                    <a:pt x="118" y="799"/>
                  </a:lnTo>
                  <a:cubicBezTo>
                    <a:pt x="118" y="791"/>
                    <a:pt x="118" y="791"/>
                    <a:pt x="126" y="783"/>
                  </a:cubicBezTo>
                  <a:cubicBezTo>
                    <a:pt x="150" y="775"/>
                    <a:pt x="166" y="720"/>
                    <a:pt x="166" y="688"/>
                  </a:cubicBezTo>
                  <a:cubicBezTo>
                    <a:pt x="166" y="680"/>
                    <a:pt x="166" y="680"/>
                    <a:pt x="166" y="672"/>
                  </a:cubicBezTo>
                  <a:cubicBezTo>
                    <a:pt x="166" y="664"/>
                    <a:pt x="150" y="656"/>
                    <a:pt x="142" y="648"/>
                  </a:cubicBezTo>
                  <a:cubicBezTo>
                    <a:pt x="126" y="641"/>
                    <a:pt x="118" y="633"/>
                    <a:pt x="118" y="617"/>
                  </a:cubicBezTo>
                  <a:cubicBezTo>
                    <a:pt x="118" y="609"/>
                    <a:pt x="118" y="593"/>
                    <a:pt x="110" y="585"/>
                  </a:cubicBezTo>
                  <a:cubicBezTo>
                    <a:pt x="110" y="569"/>
                    <a:pt x="103" y="561"/>
                    <a:pt x="103" y="546"/>
                  </a:cubicBezTo>
                  <a:cubicBezTo>
                    <a:pt x="103" y="546"/>
                    <a:pt x="103" y="538"/>
                    <a:pt x="110" y="538"/>
                  </a:cubicBezTo>
                  <a:cubicBezTo>
                    <a:pt x="110" y="530"/>
                    <a:pt x="118" y="530"/>
                    <a:pt x="126" y="530"/>
                  </a:cubicBezTo>
                  <a:cubicBezTo>
                    <a:pt x="126" y="522"/>
                    <a:pt x="134" y="522"/>
                    <a:pt x="150" y="522"/>
                  </a:cubicBezTo>
                  <a:cubicBezTo>
                    <a:pt x="158" y="522"/>
                    <a:pt x="166" y="522"/>
                    <a:pt x="174" y="522"/>
                  </a:cubicBezTo>
                  <a:lnTo>
                    <a:pt x="174" y="522"/>
                  </a:lnTo>
                  <a:cubicBezTo>
                    <a:pt x="181" y="522"/>
                    <a:pt x="189" y="530"/>
                    <a:pt x="189" y="530"/>
                  </a:cubicBezTo>
                  <a:lnTo>
                    <a:pt x="189" y="530"/>
                  </a:lnTo>
                  <a:cubicBezTo>
                    <a:pt x="205" y="530"/>
                    <a:pt x="221" y="522"/>
                    <a:pt x="237" y="514"/>
                  </a:cubicBezTo>
                  <a:cubicBezTo>
                    <a:pt x="253" y="498"/>
                    <a:pt x="261" y="490"/>
                    <a:pt x="276" y="483"/>
                  </a:cubicBezTo>
                  <a:cubicBezTo>
                    <a:pt x="284" y="483"/>
                    <a:pt x="292" y="483"/>
                    <a:pt x="308" y="474"/>
                  </a:cubicBezTo>
                  <a:cubicBezTo>
                    <a:pt x="308" y="467"/>
                    <a:pt x="316" y="467"/>
                    <a:pt x="324" y="467"/>
                  </a:cubicBezTo>
                  <a:cubicBezTo>
                    <a:pt x="347" y="459"/>
                    <a:pt x="363" y="443"/>
                    <a:pt x="363" y="403"/>
                  </a:cubicBezTo>
                  <a:cubicBezTo>
                    <a:pt x="363" y="364"/>
                    <a:pt x="379" y="356"/>
                    <a:pt x="387" y="348"/>
                  </a:cubicBezTo>
                  <a:cubicBezTo>
                    <a:pt x="395" y="340"/>
                    <a:pt x="411" y="332"/>
                    <a:pt x="411" y="316"/>
                  </a:cubicBezTo>
                  <a:cubicBezTo>
                    <a:pt x="434" y="285"/>
                    <a:pt x="427" y="214"/>
                    <a:pt x="411" y="182"/>
                  </a:cubicBezTo>
                  <a:lnTo>
                    <a:pt x="411" y="182"/>
                  </a:lnTo>
                  <a:cubicBezTo>
                    <a:pt x="403" y="174"/>
                    <a:pt x="387" y="166"/>
                    <a:pt x="379" y="166"/>
                  </a:cubicBezTo>
                  <a:cubicBezTo>
                    <a:pt x="356" y="150"/>
                    <a:pt x="332" y="143"/>
                    <a:pt x="332" y="119"/>
                  </a:cubicBezTo>
                  <a:cubicBezTo>
                    <a:pt x="332" y="95"/>
                    <a:pt x="300" y="71"/>
                    <a:pt x="276" y="48"/>
                  </a:cubicBezTo>
                  <a:cubicBezTo>
                    <a:pt x="261" y="32"/>
                    <a:pt x="245" y="16"/>
                    <a:pt x="237" y="8"/>
                  </a:cubicBezTo>
                  <a:lnTo>
                    <a:pt x="237" y="8"/>
                  </a:lnTo>
                  <a:lnTo>
                    <a:pt x="237" y="8"/>
                  </a:lnTo>
                  <a:lnTo>
                    <a:pt x="237" y="8"/>
                  </a:lnTo>
                  <a:cubicBezTo>
                    <a:pt x="237" y="0"/>
                    <a:pt x="237" y="0"/>
                    <a:pt x="237"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15" name="Freeform 709"/>
            <p:cNvSpPr>
              <a:spLocks noChangeArrowheads="1"/>
            </p:cNvSpPr>
            <p:nvPr/>
          </p:nvSpPr>
          <p:spPr bwMode="auto">
            <a:xfrm>
              <a:off x="18364505" y="6657727"/>
              <a:ext cx="514886" cy="818714"/>
            </a:xfrm>
            <a:custGeom>
              <a:avLst/>
              <a:gdLst>
                <a:gd name="T0" fmla="*/ 23 w 981"/>
                <a:gd name="T1" fmla="*/ 0 h 1557"/>
                <a:gd name="T2" fmla="*/ 23 w 981"/>
                <a:gd name="T3" fmla="*/ 0 h 1557"/>
                <a:gd name="T4" fmla="*/ 16 w 981"/>
                <a:gd name="T5" fmla="*/ 213 h 1557"/>
                <a:gd name="T6" fmla="*/ 95 w 981"/>
                <a:gd name="T7" fmla="*/ 316 h 1557"/>
                <a:gd name="T8" fmla="*/ 166 w 981"/>
                <a:gd name="T9" fmla="*/ 411 h 1557"/>
                <a:gd name="T10" fmla="*/ 292 w 981"/>
                <a:gd name="T11" fmla="*/ 506 h 1557"/>
                <a:gd name="T12" fmla="*/ 316 w 981"/>
                <a:gd name="T13" fmla="*/ 577 h 1557"/>
                <a:gd name="T14" fmla="*/ 332 w 981"/>
                <a:gd name="T15" fmla="*/ 640 h 1557"/>
                <a:gd name="T16" fmla="*/ 356 w 981"/>
                <a:gd name="T17" fmla="*/ 672 h 1557"/>
                <a:gd name="T18" fmla="*/ 379 w 981"/>
                <a:gd name="T19" fmla="*/ 664 h 1557"/>
                <a:gd name="T20" fmla="*/ 387 w 981"/>
                <a:gd name="T21" fmla="*/ 656 h 1557"/>
                <a:gd name="T22" fmla="*/ 411 w 981"/>
                <a:gd name="T23" fmla="*/ 648 h 1557"/>
                <a:gd name="T24" fmla="*/ 427 w 981"/>
                <a:gd name="T25" fmla="*/ 664 h 1557"/>
                <a:gd name="T26" fmla="*/ 450 w 981"/>
                <a:gd name="T27" fmla="*/ 672 h 1557"/>
                <a:gd name="T28" fmla="*/ 466 w 981"/>
                <a:gd name="T29" fmla="*/ 656 h 1557"/>
                <a:gd name="T30" fmla="*/ 466 w 981"/>
                <a:gd name="T31" fmla="*/ 648 h 1557"/>
                <a:gd name="T32" fmla="*/ 522 w 981"/>
                <a:gd name="T33" fmla="*/ 688 h 1557"/>
                <a:gd name="T34" fmla="*/ 466 w 981"/>
                <a:gd name="T35" fmla="*/ 909 h 1557"/>
                <a:gd name="T36" fmla="*/ 593 w 981"/>
                <a:gd name="T37" fmla="*/ 1106 h 1557"/>
                <a:gd name="T38" fmla="*/ 648 w 981"/>
                <a:gd name="T39" fmla="*/ 1145 h 1557"/>
                <a:gd name="T40" fmla="*/ 696 w 981"/>
                <a:gd name="T41" fmla="*/ 1185 h 1557"/>
                <a:gd name="T42" fmla="*/ 743 w 981"/>
                <a:gd name="T43" fmla="*/ 1209 h 1557"/>
                <a:gd name="T44" fmla="*/ 783 w 981"/>
                <a:gd name="T45" fmla="*/ 1232 h 1557"/>
                <a:gd name="T46" fmla="*/ 806 w 981"/>
                <a:gd name="T47" fmla="*/ 1248 h 1557"/>
                <a:gd name="T48" fmla="*/ 830 w 981"/>
                <a:gd name="T49" fmla="*/ 1319 h 1557"/>
                <a:gd name="T50" fmla="*/ 854 w 981"/>
                <a:gd name="T51" fmla="*/ 1367 h 1557"/>
                <a:gd name="T52" fmla="*/ 846 w 981"/>
                <a:gd name="T53" fmla="*/ 1398 h 1557"/>
                <a:gd name="T54" fmla="*/ 830 w 981"/>
                <a:gd name="T55" fmla="*/ 1414 h 1557"/>
                <a:gd name="T56" fmla="*/ 846 w 981"/>
                <a:gd name="T57" fmla="*/ 1469 h 1557"/>
                <a:gd name="T58" fmla="*/ 877 w 981"/>
                <a:gd name="T59" fmla="*/ 1517 h 1557"/>
                <a:gd name="T60" fmla="*/ 933 w 981"/>
                <a:gd name="T61" fmla="*/ 1548 h 1557"/>
                <a:gd name="T62" fmla="*/ 956 w 981"/>
                <a:gd name="T63" fmla="*/ 1548 h 1557"/>
                <a:gd name="T64" fmla="*/ 972 w 981"/>
                <a:gd name="T65" fmla="*/ 1548 h 1557"/>
                <a:gd name="T66" fmla="*/ 972 w 981"/>
                <a:gd name="T67" fmla="*/ 1548 h 1557"/>
                <a:gd name="T68" fmla="*/ 980 w 981"/>
                <a:gd name="T69" fmla="*/ 1556 h 1557"/>
                <a:gd name="T70" fmla="*/ 980 w 981"/>
                <a:gd name="T71" fmla="*/ 1556 h 1557"/>
                <a:gd name="T72" fmla="*/ 980 w 981"/>
                <a:gd name="T73" fmla="*/ 1548 h 1557"/>
                <a:gd name="T74" fmla="*/ 972 w 981"/>
                <a:gd name="T75" fmla="*/ 1548 h 1557"/>
                <a:gd name="T76" fmla="*/ 956 w 981"/>
                <a:gd name="T77" fmla="*/ 1548 h 1557"/>
                <a:gd name="T78" fmla="*/ 933 w 981"/>
                <a:gd name="T79" fmla="*/ 1548 h 1557"/>
                <a:gd name="T80" fmla="*/ 885 w 981"/>
                <a:gd name="T81" fmla="*/ 1517 h 1557"/>
                <a:gd name="T82" fmla="*/ 830 w 981"/>
                <a:gd name="T83" fmla="*/ 1414 h 1557"/>
                <a:gd name="T84" fmla="*/ 854 w 981"/>
                <a:gd name="T85" fmla="*/ 1359 h 1557"/>
                <a:gd name="T86" fmla="*/ 806 w 981"/>
                <a:gd name="T87" fmla="*/ 1248 h 1557"/>
                <a:gd name="T88" fmla="*/ 743 w 981"/>
                <a:gd name="T89" fmla="*/ 1209 h 1557"/>
                <a:gd name="T90" fmla="*/ 648 w 981"/>
                <a:gd name="T91" fmla="*/ 1145 h 1557"/>
                <a:gd name="T92" fmla="*/ 466 w 981"/>
                <a:gd name="T93" fmla="*/ 909 h 1557"/>
                <a:gd name="T94" fmla="*/ 530 w 981"/>
                <a:gd name="T95" fmla="*/ 680 h 1557"/>
                <a:gd name="T96" fmla="*/ 466 w 981"/>
                <a:gd name="T97" fmla="*/ 648 h 1557"/>
                <a:gd name="T98" fmla="*/ 466 w 981"/>
                <a:gd name="T99" fmla="*/ 656 h 1557"/>
                <a:gd name="T100" fmla="*/ 450 w 981"/>
                <a:gd name="T101" fmla="*/ 672 h 1557"/>
                <a:gd name="T102" fmla="*/ 435 w 981"/>
                <a:gd name="T103" fmla="*/ 656 h 1557"/>
                <a:gd name="T104" fmla="*/ 411 w 981"/>
                <a:gd name="T105" fmla="*/ 648 h 1557"/>
                <a:gd name="T106" fmla="*/ 387 w 981"/>
                <a:gd name="T107" fmla="*/ 648 h 1557"/>
                <a:gd name="T108" fmla="*/ 356 w 981"/>
                <a:gd name="T109" fmla="*/ 664 h 1557"/>
                <a:gd name="T110" fmla="*/ 332 w 981"/>
                <a:gd name="T111" fmla="*/ 640 h 1557"/>
                <a:gd name="T112" fmla="*/ 292 w 981"/>
                <a:gd name="T113" fmla="*/ 506 h 1557"/>
                <a:gd name="T114" fmla="*/ 166 w 981"/>
                <a:gd name="T115" fmla="*/ 411 h 1557"/>
                <a:gd name="T116" fmla="*/ 16 w 981"/>
                <a:gd name="T117" fmla="*/ 213 h 1557"/>
                <a:gd name="T118" fmla="*/ 23 w 981"/>
                <a:gd name="T119" fmla="*/ 8 h 1557"/>
                <a:gd name="T120" fmla="*/ 23 w 981"/>
                <a:gd name="T121" fmla="*/ 8 h 1557"/>
                <a:gd name="T122" fmla="*/ 23 w 981"/>
                <a:gd name="T123" fmla="*/ 0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1" h="1557">
                  <a:moveTo>
                    <a:pt x="23" y="0"/>
                  </a:moveTo>
                  <a:lnTo>
                    <a:pt x="23" y="0"/>
                  </a:lnTo>
                  <a:cubicBezTo>
                    <a:pt x="0" y="32"/>
                    <a:pt x="8" y="166"/>
                    <a:pt x="16" y="213"/>
                  </a:cubicBezTo>
                  <a:cubicBezTo>
                    <a:pt x="16" y="245"/>
                    <a:pt x="55" y="285"/>
                    <a:pt x="95" y="316"/>
                  </a:cubicBezTo>
                  <a:cubicBezTo>
                    <a:pt x="126" y="356"/>
                    <a:pt x="158" y="387"/>
                    <a:pt x="166" y="411"/>
                  </a:cubicBezTo>
                  <a:cubicBezTo>
                    <a:pt x="166" y="458"/>
                    <a:pt x="269" y="498"/>
                    <a:pt x="292" y="506"/>
                  </a:cubicBezTo>
                  <a:cubicBezTo>
                    <a:pt x="300" y="514"/>
                    <a:pt x="308" y="545"/>
                    <a:pt x="316" y="577"/>
                  </a:cubicBezTo>
                  <a:cubicBezTo>
                    <a:pt x="324" y="601"/>
                    <a:pt x="324" y="624"/>
                    <a:pt x="332" y="640"/>
                  </a:cubicBezTo>
                  <a:cubicBezTo>
                    <a:pt x="340" y="664"/>
                    <a:pt x="348" y="672"/>
                    <a:pt x="356" y="672"/>
                  </a:cubicBezTo>
                  <a:cubicBezTo>
                    <a:pt x="363" y="672"/>
                    <a:pt x="372" y="664"/>
                    <a:pt x="379" y="664"/>
                  </a:cubicBezTo>
                  <a:lnTo>
                    <a:pt x="387" y="656"/>
                  </a:lnTo>
                  <a:cubicBezTo>
                    <a:pt x="395" y="648"/>
                    <a:pt x="403" y="648"/>
                    <a:pt x="411" y="648"/>
                  </a:cubicBezTo>
                  <a:cubicBezTo>
                    <a:pt x="419" y="648"/>
                    <a:pt x="427" y="656"/>
                    <a:pt x="427" y="664"/>
                  </a:cubicBezTo>
                  <a:cubicBezTo>
                    <a:pt x="435" y="672"/>
                    <a:pt x="443" y="672"/>
                    <a:pt x="450" y="672"/>
                  </a:cubicBezTo>
                  <a:cubicBezTo>
                    <a:pt x="458" y="672"/>
                    <a:pt x="466" y="664"/>
                    <a:pt x="466" y="656"/>
                  </a:cubicBezTo>
                  <a:cubicBezTo>
                    <a:pt x="466" y="648"/>
                    <a:pt x="466" y="648"/>
                    <a:pt x="466" y="648"/>
                  </a:cubicBezTo>
                  <a:cubicBezTo>
                    <a:pt x="474" y="648"/>
                    <a:pt x="498" y="664"/>
                    <a:pt x="522" y="688"/>
                  </a:cubicBezTo>
                  <a:cubicBezTo>
                    <a:pt x="553" y="711"/>
                    <a:pt x="530" y="798"/>
                    <a:pt x="466" y="909"/>
                  </a:cubicBezTo>
                  <a:cubicBezTo>
                    <a:pt x="427" y="979"/>
                    <a:pt x="530" y="1058"/>
                    <a:pt x="593" y="1106"/>
                  </a:cubicBezTo>
                  <a:cubicBezTo>
                    <a:pt x="625" y="1121"/>
                    <a:pt x="640" y="1137"/>
                    <a:pt x="648" y="1145"/>
                  </a:cubicBezTo>
                  <a:cubicBezTo>
                    <a:pt x="656" y="1169"/>
                    <a:pt x="680" y="1177"/>
                    <a:pt x="696" y="1185"/>
                  </a:cubicBezTo>
                  <a:cubicBezTo>
                    <a:pt x="711" y="1185"/>
                    <a:pt x="735" y="1193"/>
                    <a:pt x="743" y="1209"/>
                  </a:cubicBezTo>
                  <a:cubicBezTo>
                    <a:pt x="759" y="1224"/>
                    <a:pt x="775" y="1232"/>
                    <a:pt x="783" y="1232"/>
                  </a:cubicBezTo>
                  <a:cubicBezTo>
                    <a:pt x="798" y="1240"/>
                    <a:pt x="806" y="1240"/>
                    <a:pt x="806" y="1248"/>
                  </a:cubicBezTo>
                  <a:cubicBezTo>
                    <a:pt x="806" y="1272"/>
                    <a:pt x="814" y="1296"/>
                    <a:pt x="830" y="1319"/>
                  </a:cubicBezTo>
                  <a:cubicBezTo>
                    <a:pt x="838" y="1335"/>
                    <a:pt x="846" y="1351"/>
                    <a:pt x="854" y="1367"/>
                  </a:cubicBezTo>
                  <a:cubicBezTo>
                    <a:pt x="862" y="1390"/>
                    <a:pt x="862" y="1390"/>
                    <a:pt x="846" y="1398"/>
                  </a:cubicBezTo>
                  <a:cubicBezTo>
                    <a:pt x="838" y="1398"/>
                    <a:pt x="830" y="1406"/>
                    <a:pt x="830" y="1414"/>
                  </a:cubicBezTo>
                  <a:cubicBezTo>
                    <a:pt x="814" y="1430"/>
                    <a:pt x="830" y="1446"/>
                    <a:pt x="846" y="1469"/>
                  </a:cubicBezTo>
                  <a:cubicBezTo>
                    <a:pt x="862" y="1485"/>
                    <a:pt x="877" y="1501"/>
                    <a:pt x="877" y="1517"/>
                  </a:cubicBezTo>
                  <a:cubicBezTo>
                    <a:pt x="893" y="1540"/>
                    <a:pt x="909" y="1548"/>
                    <a:pt x="933" y="1548"/>
                  </a:cubicBezTo>
                  <a:cubicBezTo>
                    <a:pt x="941" y="1548"/>
                    <a:pt x="949" y="1548"/>
                    <a:pt x="956" y="1548"/>
                  </a:cubicBezTo>
                  <a:cubicBezTo>
                    <a:pt x="964" y="1548"/>
                    <a:pt x="964" y="1548"/>
                    <a:pt x="972" y="1548"/>
                  </a:cubicBezTo>
                  <a:lnTo>
                    <a:pt x="972" y="1548"/>
                  </a:lnTo>
                  <a:cubicBezTo>
                    <a:pt x="980" y="1556"/>
                    <a:pt x="980" y="1556"/>
                    <a:pt x="980" y="1556"/>
                  </a:cubicBezTo>
                  <a:lnTo>
                    <a:pt x="980" y="1556"/>
                  </a:lnTo>
                  <a:cubicBezTo>
                    <a:pt x="980" y="1548"/>
                    <a:pt x="980" y="1548"/>
                    <a:pt x="980" y="1548"/>
                  </a:cubicBezTo>
                  <a:lnTo>
                    <a:pt x="972" y="1548"/>
                  </a:lnTo>
                  <a:cubicBezTo>
                    <a:pt x="964" y="1548"/>
                    <a:pt x="964" y="1548"/>
                    <a:pt x="956" y="1548"/>
                  </a:cubicBezTo>
                  <a:cubicBezTo>
                    <a:pt x="949" y="1548"/>
                    <a:pt x="941" y="1548"/>
                    <a:pt x="933" y="1548"/>
                  </a:cubicBezTo>
                  <a:cubicBezTo>
                    <a:pt x="917" y="1548"/>
                    <a:pt x="893" y="1540"/>
                    <a:pt x="885" y="1517"/>
                  </a:cubicBezTo>
                  <a:cubicBezTo>
                    <a:pt x="862" y="1469"/>
                    <a:pt x="806" y="1438"/>
                    <a:pt x="830" y="1414"/>
                  </a:cubicBezTo>
                  <a:cubicBezTo>
                    <a:pt x="846" y="1390"/>
                    <a:pt x="877" y="1406"/>
                    <a:pt x="854" y="1359"/>
                  </a:cubicBezTo>
                  <a:cubicBezTo>
                    <a:pt x="838" y="1319"/>
                    <a:pt x="806" y="1280"/>
                    <a:pt x="806" y="1248"/>
                  </a:cubicBezTo>
                  <a:cubicBezTo>
                    <a:pt x="806" y="1224"/>
                    <a:pt x="767" y="1240"/>
                    <a:pt x="743" y="1209"/>
                  </a:cubicBezTo>
                  <a:cubicBezTo>
                    <a:pt x="719" y="1177"/>
                    <a:pt x="664" y="1177"/>
                    <a:pt x="648" y="1145"/>
                  </a:cubicBezTo>
                  <a:cubicBezTo>
                    <a:pt x="632" y="1114"/>
                    <a:pt x="411" y="1003"/>
                    <a:pt x="466" y="909"/>
                  </a:cubicBezTo>
                  <a:cubicBezTo>
                    <a:pt x="530" y="814"/>
                    <a:pt x="561" y="711"/>
                    <a:pt x="530" y="680"/>
                  </a:cubicBezTo>
                  <a:cubicBezTo>
                    <a:pt x="506" y="664"/>
                    <a:pt x="482" y="648"/>
                    <a:pt x="466" y="648"/>
                  </a:cubicBezTo>
                  <a:cubicBezTo>
                    <a:pt x="466" y="648"/>
                    <a:pt x="466" y="648"/>
                    <a:pt x="466" y="656"/>
                  </a:cubicBezTo>
                  <a:cubicBezTo>
                    <a:pt x="466" y="664"/>
                    <a:pt x="458" y="672"/>
                    <a:pt x="450" y="672"/>
                  </a:cubicBezTo>
                  <a:cubicBezTo>
                    <a:pt x="443" y="672"/>
                    <a:pt x="435" y="664"/>
                    <a:pt x="435" y="656"/>
                  </a:cubicBezTo>
                  <a:cubicBezTo>
                    <a:pt x="427" y="648"/>
                    <a:pt x="427" y="648"/>
                    <a:pt x="411" y="648"/>
                  </a:cubicBezTo>
                  <a:cubicBezTo>
                    <a:pt x="403" y="648"/>
                    <a:pt x="395" y="648"/>
                    <a:pt x="387" y="648"/>
                  </a:cubicBezTo>
                  <a:cubicBezTo>
                    <a:pt x="372" y="656"/>
                    <a:pt x="363" y="664"/>
                    <a:pt x="356" y="664"/>
                  </a:cubicBezTo>
                  <a:cubicBezTo>
                    <a:pt x="348" y="664"/>
                    <a:pt x="340" y="664"/>
                    <a:pt x="332" y="640"/>
                  </a:cubicBezTo>
                  <a:cubicBezTo>
                    <a:pt x="316" y="593"/>
                    <a:pt x="316" y="514"/>
                    <a:pt x="292" y="506"/>
                  </a:cubicBezTo>
                  <a:cubicBezTo>
                    <a:pt x="269" y="498"/>
                    <a:pt x="174" y="451"/>
                    <a:pt x="166" y="411"/>
                  </a:cubicBezTo>
                  <a:cubicBezTo>
                    <a:pt x="166" y="364"/>
                    <a:pt x="23" y="269"/>
                    <a:pt x="16" y="213"/>
                  </a:cubicBezTo>
                  <a:cubicBezTo>
                    <a:pt x="8" y="158"/>
                    <a:pt x="8" y="40"/>
                    <a:pt x="23" y="8"/>
                  </a:cubicBezTo>
                  <a:lnTo>
                    <a:pt x="23" y="8"/>
                  </a:lnTo>
                  <a:cubicBezTo>
                    <a:pt x="23" y="0"/>
                    <a:pt x="23" y="0"/>
                    <a:pt x="23"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16" name="Freeform 752"/>
            <p:cNvSpPr>
              <a:spLocks noChangeArrowheads="1"/>
            </p:cNvSpPr>
            <p:nvPr/>
          </p:nvSpPr>
          <p:spPr bwMode="auto">
            <a:xfrm>
              <a:off x="21896808" y="4224774"/>
              <a:ext cx="654044" cy="964831"/>
            </a:xfrm>
            <a:custGeom>
              <a:avLst/>
              <a:gdLst>
                <a:gd name="T0" fmla="*/ 1202 w 1243"/>
                <a:gd name="T1" fmla="*/ 1012 h 1835"/>
                <a:gd name="T2" fmla="*/ 1202 w 1243"/>
                <a:gd name="T3" fmla="*/ 1012 h 1835"/>
                <a:gd name="T4" fmla="*/ 1155 w 1243"/>
                <a:gd name="T5" fmla="*/ 989 h 1835"/>
                <a:gd name="T6" fmla="*/ 1163 w 1243"/>
                <a:gd name="T7" fmla="*/ 925 h 1835"/>
                <a:gd name="T8" fmla="*/ 1131 w 1243"/>
                <a:gd name="T9" fmla="*/ 894 h 1835"/>
                <a:gd name="T10" fmla="*/ 1092 w 1243"/>
                <a:gd name="T11" fmla="*/ 933 h 1835"/>
                <a:gd name="T12" fmla="*/ 997 w 1243"/>
                <a:gd name="T13" fmla="*/ 846 h 1835"/>
                <a:gd name="T14" fmla="*/ 981 w 1243"/>
                <a:gd name="T15" fmla="*/ 728 h 1835"/>
                <a:gd name="T16" fmla="*/ 870 w 1243"/>
                <a:gd name="T17" fmla="*/ 720 h 1835"/>
                <a:gd name="T18" fmla="*/ 823 w 1243"/>
                <a:gd name="T19" fmla="*/ 641 h 1835"/>
                <a:gd name="T20" fmla="*/ 657 w 1243"/>
                <a:gd name="T21" fmla="*/ 174 h 1835"/>
                <a:gd name="T22" fmla="*/ 491 w 1243"/>
                <a:gd name="T23" fmla="*/ 24 h 1835"/>
                <a:gd name="T24" fmla="*/ 428 w 1243"/>
                <a:gd name="T25" fmla="*/ 56 h 1835"/>
                <a:gd name="T26" fmla="*/ 253 w 1243"/>
                <a:gd name="T27" fmla="*/ 143 h 1835"/>
                <a:gd name="T28" fmla="*/ 182 w 1243"/>
                <a:gd name="T29" fmla="*/ 56 h 1835"/>
                <a:gd name="T30" fmla="*/ 119 w 1243"/>
                <a:gd name="T31" fmla="*/ 135 h 1835"/>
                <a:gd name="T32" fmla="*/ 32 w 1243"/>
                <a:gd name="T33" fmla="*/ 427 h 1835"/>
                <a:gd name="T34" fmla="*/ 32 w 1243"/>
                <a:gd name="T35" fmla="*/ 554 h 1835"/>
                <a:gd name="T36" fmla="*/ 32 w 1243"/>
                <a:gd name="T37" fmla="*/ 569 h 1835"/>
                <a:gd name="T38" fmla="*/ 380 w 1243"/>
                <a:gd name="T39" fmla="*/ 1755 h 1835"/>
                <a:gd name="T40" fmla="*/ 396 w 1243"/>
                <a:gd name="T41" fmla="*/ 1755 h 1835"/>
                <a:gd name="T42" fmla="*/ 428 w 1243"/>
                <a:gd name="T43" fmla="*/ 1779 h 1835"/>
                <a:gd name="T44" fmla="*/ 483 w 1243"/>
                <a:gd name="T45" fmla="*/ 1811 h 1835"/>
                <a:gd name="T46" fmla="*/ 475 w 1243"/>
                <a:gd name="T47" fmla="*/ 1763 h 1835"/>
                <a:gd name="T48" fmla="*/ 483 w 1243"/>
                <a:gd name="T49" fmla="*/ 1732 h 1835"/>
                <a:gd name="T50" fmla="*/ 506 w 1243"/>
                <a:gd name="T51" fmla="*/ 1692 h 1835"/>
                <a:gd name="T52" fmla="*/ 538 w 1243"/>
                <a:gd name="T53" fmla="*/ 1724 h 1835"/>
                <a:gd name="T54" fmla="*/ 554 w 1243"/>
                <a:gd name="T55" fmla="*/ 1676 h 1835"/>
                <a:gd name="T56" fmla="*/ 562 w 1243"/>
                <a:gd name="T57" fmla="*/ 1637 h 1835"/>
                <a:gd name="T58" fmla="*/ 625 w 1243"/>
                <a:gd name="T59" fmla="*/ 1645 h 1835"/>
                <a:gd name="T60" fmla="*/ 657 w 1243"/>
                <a:gd name="T61" fmla="*/ 1613 h 1835"/>
                <a:gd name="T62" fmla="*/ 649 w 1243"/>
                <a:gd name="T63" fmla="*/ 1463 h 1835"/>
                <a:gd name="T64" fmla="*/ 680 w 1243"/>
                <a:gd name="T65" fmla="*/ 1439 h 1835"/>
                <a:gd name="T66" fmla="*/ 688 w 1243"/>
                <a:gd name="T67" fmla="*/ 1384 h 1835"/>
                <a:gd name="T68" fmla="*/ 712 w 1243"/>
                <a:gd name="T69" fmla="*/ 1400 h 1835"/>
                <a:gd name="T70" fmla="*/ 752 w 1243"/>
                <a:gd name="T71" fmla="*/ 1439 h 1835"/>
                <a:gd name="T72" fmla="*/ 783 w 1243"/>
                <a:gd name="T73" fmla="*/ 1439 h 1835"/>
                <a:gd name="T74" fmla="*/ 823 w 1243"/>
                <a:gd name="T75" fmla="*/ 1431 h 1835"/>
                <a:gd name="T76" fmla="*/ 807 w 1243"/>
                <a:gd name="T77" fmla="*/ 1376 h 1835"/>
                <a:gd name="T78" fmla="*/ 839 w 1243"/>
                <a:gd name="T79" fmla="*/ 1400 h 1835"/>
                <a:gd name="T80" fmla="*/ 870 w 1243"/>
                <a:gd name="T81" fmla="*/ 1400 h 1835"/>
                <a:gd name="T82" fmla="*/ 902 w 1243"/>
                <a:gd name="T83" fmla="*/ 1376 h 1835"/>
                <a:gd name="T84" fmla="*/ 910 w 1243"/>
                <a:gd name="T85" fmla="*/ 1328 h 1835"/>
                <a:gd name="T86" fmla="*/ 854 w 1243"/>
                <a:gd name="T87" fmla="*/ 1313 h 1835"/>
                <a:gd name="T88" fmla="*/ 839 w 1243"/>
                <a:gd name="T89" fmla="*/ 1305 h 1835"/>
                <a:gd name="T90" fmla="*/ 902 w 1243"/>
                <a:gd name="T91" fmla="*/ 1281 h 1835"/>
                <a:gd name="T92" fmla="*/ 926 w 1243"/>
                <a:gd name="T93" fmla="*/ 1321 h 1835"/>
                <a:gd name="T94" fmla="*/ 965 w 1243"/>
                <a:gd name="T95" fmla="*/ 1321 h 1835"/>
                <a:gd name="T96" fmla="*/ 989 w 1243"/>
                <a:gd name="T97" fmla="*/ 1289 h 1835"/>
                <a:gd name="T98" fmla="*/ 1005 w 1243"/>
                <a:gd name="T99" fmla="*/ 1234 h 1835"/>
                <a:gd name="T100" fmla="*/ 1028 w 1243"/>
                <a:gd name="T101" fmla="*/ 1226 h 1835"/>
                <a:gd name="T102" fmla="*/ 1068 w 1243"/>
                <a:gd name="T103" fmla="*/ 1234 h 1835"/>
                <a:gd name="T104" fmla="*/ 1092 w 1243"/>
                <a:gd name="T105" fmla="*/ 1186 h 1835"/>
                <a:gd name="T106" fmla="*/ 1139 w 1243"/>
                <a:gd name="T107" fmla="*/ 1131 h 1835"/>
                <a:gd name="T108" fmla="*/ 1202 w 1243"/>
                <a:gd name="T109" fmla="*/ 1091 h 1835"/>
                <a:gd name="T110" fmla="*/ 1202 w 1243"/>
                <a:gd name="T111" fmla="*/ 1012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3" h="1835">
                  <a:moveTo>
                    <a:pt x="1202" y="1012"/>
                  </a:moveTo>
                  <a:lnTo>
                    <a:pt x="1202" y="1012"/>
                  </a:lnTo>
                  <a:cubicBezTo>
                    <a:pt x="1163" y="1012"/>
                    <a:pt x="1139" y="1020"/>
                    <a:pt x="1155" y="989"/>
                  </a:cubicBezTo>
                  <a:cubicBezTo>
                    <a:pt x="1179" y="949"/>
                    <a:pt x="1186" y="933"/>
                    <a:pt x="1163" y="925"/>
                  </a:cubicBezTo>
                  <a:cubicBezTo>
                    <a:pt x="1147" y="917"/>
                    <a:pt x="1123" y="902"/>
                    <a:pt x="1131" y="894"/>
                  </a:cubicBezTo>
                  <a:cubicBezTo>
                    <a:pt x="1131" y="902"/>
                    <a:pt x="1107" y="925"/>
                    <a:pt x="1092" y="933"/>
                  </a:cubicBezTo>
                  <a:cubicBezTo>
                    <a:pt x="1076" y="941"/>
                    <a:pt x="1020" y="870"/>
                    <a:pt x="997" y="846"/>
                  </a:cubicBezTo>
                  <a:cubicBezTo>
                    <a:pt x="981" y="822"/>
                    <a:pt x="1005" y="759"/>
                    <a:pt x="981" y="728"/>
                  </a:cubicBezTo>
                  <a:cubicBezTo>
                    <a:pt x="957" y="696"/>
                    <a:pt x="902" y="751"/>
                    <a:pt x="870" y="720"/>
                  </a:cubicBezTo>
                  <a:cubicBezTo>
                    <a:pt x="831" y="696"/>
                    <a:pt x="823" y="641"/>
                    <a:pt x="823" y="641"/>
                  </a:cubicBezTo>
                  <a:cubicBezTo>
                    <a:pt x="823" y="641"/>
                    <a:pt x="680" y="230"/>
                    <a:pt x="657" y="174"/>
                  </a:cubicBezTo>
                  <a:cubicBezTo>
                    <a:pt x="641" y="119"/>
                    <a:pt x="538" y="48"/>
                    <a:pt x="491" y="24"/>
                  </a:cubicBezTo>
                  <a:cubicBezTo>
                    <a:pt x="443" y="0"/>
                    <a:pt x="435" y="24"/>
                    <a:pt x="428" y="56"/>
                  </a:cubicBezTo>
                  <a:cubicBezTo>
                    <a:pt x="412" y="79"/>
                    <a:pt x="285" y="158"/>
                    <a:pt x="253" y="143"/>
                  </a:cubicBezTo>
                  <a:cubicBezTo>
                    <a:pt x="230" y="127"/>
                    <a:pt x="206" y="72"/>
                    <a:pt x="182" y="56"/>
                  </a:cubicBezTo>
                  <a:cubicBezTo>
                    <a:pt x="159" y="32"/>
                    <a:pt x="135" y="95"/>
                    <a:pt x="119" y="135"/>
                  </a:cubicBezTo>
                  <a:cubicBezTo>
                    <a:pt x="111" y="174"/>
                    <a:pt x="56" y="388"/>
                    <a:pt x="32" y="427"/>
                  </a:cubicBezTo>
                  <a:cubicBezTo>
                    <a:pt x="0" y="475"/>
                    <a:pt x="32" y="498"/>
                    <a:pt x="32" y="554"/>
                  </a:cubicBezTo>
                  <a:cubicBezTo>
                    <a:pt x="32" y="562"/>
                    <a:pt x="32" y="569"/>
                    <a:pt x="32" y="569"/>
                  </a:cubicBezTo>
                  <a:cubicBezTo>
                    <a:pt x="380" y="1755"/>
                    <a:pt x="380" y="1755"/>
                    <a:pt x="380" y="1755"/>
                  </a:cubicBezTo>
                  <a:cubicBezTo>
                    <a:pt x="388" y="1755"/>
                    <a:pt x="388" y="1755"/>
                    <a:pt x="396" y="1755"/>
                  </a:cubicBezTo>
                  <a:cubicBezTo>
                    <a:pt x="428" y="1755"/>
                    <a:pt x="404" y="1803"/>
                    <a:pt x="428" y="1779"/>
                  </a:cubicBezTo>
                  <a:cubicBezTo>
                    <a:pt x="459" y="1763"/>
                    <a:pt x="475" y="1834"/>
                    <a:pt x="483" y="1811"/>
                  </a:cubicBezTo>
                  <a:cubicBezTo>
                    <a:pt x="491" y="1787"/>
                    <a:pt x="467" y="1779"/>
                    <a:pt x="475" y="1763"/>
                  </a:cubicBezTo>
                  <a:cubicBezTo>
                    <a:pt x="475" y="1748"/>
                    <a:pt x="491" y="1755"/>
                    <a:pt x="483" y="1732"/>
                  </a:cubicBezTo>
                  <a:cubicBezTo>
                    <a:pt x="475" y="1700"/>
                    <a:pt x="491" y="1668"/>
                    <a:pt x="506" y="1692"/>
                  </a:cubicBezTo>
                  <a:cubicBezTo>
                    <a:pt x="522" y="1724"/>
                    <a:pt x="530" y="1739"/>
                    <a:pt x="538" y="1724"/>
                  </a:cubicBezTo>
                  <a:cubicBezTo>
                    <a:pt x="554" y="1708"/>
                    <a:pt x="562" y="1716"/>
                    <a:pt x="554" y="1676"/>
                  </a:cubicBezTo>
                  <a:cubicBezTo>
                    <a:pt x="546" y="1645"/>
                    <a:pt x="538" y="1645"/>
                    <a:pt x="562" y="1637"/>
                  </a:cubicBezTo>
                  <a:cubicBezTo>
                    <a:pt x="586" y="1637"/>
                    <a:pt x="593" y="1661"/>
                    <a:pt x="625" y="1645"/>
                  </a:cubicBezTo>
                  <a:cubicBezTo>
                    <a:pt x="657" y="1629"/>
                    <a:pt x="665" y="1637"/>
                    <a:pt x="657" y="1613"/>
                  </a:cubicBezTo>
                  <a:cubicBezTo>
                    <a:pt x="657" y="1589"/>
                    <a:pt x="625" y="1510"/>
                    <a:pt x="649" y="1463"/>
                  </a:cubicBezTo>
                  <a:cubicBezTo>
                    <a:pt x="680" y="1415"/>
                    <a:pt x="680" y="1463"/>
                    <a:pt x="680" y="1439"/>
                  </a:cubicBezTo>
                  <a:cubicBezTo>
                    <a:pt x="673" y="1415"/>
                    <a:pt x="688" y="1423"/>
                    <a:pt x="688" y="1384"/>
                  </a:cubicBezTo>
                  <a:cubicBezTo>
                    <a:pt x="696" y="1344"/>
                    <a:pt x="704" y="1384"/>
                    <a:pt x="712" y="1400"/>
                  </a:cubicBezTo>
                  <a:cubicBezTo>
                    <a:pt x="728" y="1423"/>
                    <a:pt x="736" y="1447"/>
                    <a:pt x="752" y="1439"/>
                  </a:cubicBezTo>
                  <a:cubicBezTo>
                    <a:pt x="775" y="1431"/>
                    <a:pt x="759" y="1431"/>
                    <a:pt x="783" y="1439"/>
                  </a:cubicBezTo>
                  <a:cubicBezTo>
                    <a:pt x="807" y="1455"/>
                    <a:pt x="846" y="1455"/>
                    <a:pt x="823" y="1431"/>
                  </a:cubicBezTo>
                  <a:cubicBezTo>
                    <a:pt x="807" y="1408"/>
                    <a:pt x="783" y="1384"/>
                    <a:pt x="807" y="1376"/>
                  </a:cubicBezTo>
                  <a:cubicBezTo>
                    <a:pt x="831" y="1368"/>
                    <a:pt x="831" y="1384"/>
                    <a:pt x="839" y="1400"/>
                  </a:cubicBezTo>
                  <a:cubicBezTo>
                    <a:pt x="839" y="1423"/>
                    <a:pt x="870" y="1400"/>
                    <a:pt x="870" y="1400"/>
                  </a:cubicBezTo>
                  <a:cubicBezTo>
                    <a:pt x="870" y="1400"/>
                    <a:pt x="878" y="1400"/>
                    <a:pt x="902" y="1376"/>
                  </a:cubicBezTo>
                  <a:cubicBezTo>
                    <a:pt x="918" y="1352"/>
                    <a:pt x="926" y="1344"/>
                    <a:pt x="910" y="1328"/>
                  </a:cubicBezTo>
                  <a:cubicBezTo>
                    <a:pt x="894" y="1321"/>
                    <a:pt x="862" y="1305"/>
                    <a:pt x="854" y="1313"/>
                  </a:cubicBezTo>
                  <a:cubicBezTo>
                    <a:pt x="839" y="1328"/>
                    <a:pt x="815" y="1321"/>
                    <a:pt x="839" y="1305"/>
                  </a:cubicBezTo>
                  <a:cubicBezTo>
                    <a:pt x="870" y="1281"/>
                    <a:pt x="886" y="1265"/>
                    <a:pt x="902" y="1281"/>
                  </a:cubicBezTo>
                  <a:cubicBezTo>
                    <a:pt x="918" y="1305"/>
                    <a:pt x="894" y="1305"/>
                    <a:pt x="926" y="1321"/>
                  </a:cubicBezTo>
                  <a:cubicBezTo>
                    <a:pt x="949" y="1344"/>
                    <a:pt x="957" y="1360"/>
                    <a:pt x="965" y="1321"/>
                  </a:cubicBezTo>
                  <a:cubicBezTo>
                    <a:pt x="973" y="1289"/>
                    <a:pt x="973" y="1289"/>
                    <a:pt x="989" y="1289"/>
                  </a:cubicBezTo>
                  <a:cubicBezTo>
                    <a:pt x="1005" y="1289"/>
                    <a:pt x="1005" y="1265"/>
                    <a:pt x="1005" y="1234"/>
                  </a:cubicBezTo>
                  <a:cubicBezTo>
                    <a:pt x="1005" y="1210"/>
                    <a:pt x="1012" y="1210"/>
                    <a:pt x="1028" y="1226"/>
                  </a:cubicBezTo>
                  <a:cubicBezTo>
                    <a:pt x="1044" y="1249"/>
                    <a:pt x="1052" y="1257"/>
                    <a:pt x="1068" y="1234"/>
                  </a:cubicBezTo>
                  <a:cubicBezTo>
                    <a:pt x="1076" y="1210"/>
                    <a:pt x="1060" y="1218"/>
                    <a:pt x="1092" y="1186"/>
                  </a:cubicBezTo>
                  <a:cubicBezTo>
                    <a:pt x="1123" y="1155"/>
                    <a:pt x="1107" y="1131"/>
                    <a:pt x="1139" y="1131"/>
                  </a:cubicBezTo>
                  <a:cubicBezTo>
                    <a:pt x="1171" y="1123"/>
                    <a:pt x="1171" y="1123"/>
                    <a:pt x="1202" y="1091"/>
                  </a:cubicBezTo>
                  <a:cubicBezTo>
                    <a:pt x="1234" y="1068"/>
                    <a:pt x="1242" y="1020"/>
                    <a:pt x="1202" y="101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17" name="Freeform 753"/>
            <p:cNvSpPr>
              <a:spLocks noChangeArrowheads="1"/>
            </p:cNvSpPr>
            <p:nvPr/>
          </p:nvSpPr>
          <p:spPr bwMode="auto">
            <a:xfrm>
              <a:off x="21903765" y="4227094"/>
              <a:ext cx="644767" cy="953234"/>
            </a:xfrm>
            <a:custGeom>
              <a:avLst/>
              <a:gdLst>
                <a:gd name="T0" fmla="*/ 434 w 1226"/>
                <a:gd name="T1" fmla="*/ 1771 h 1812"/>
                <a:gd name="T2" fmla="*/ 387 w 1226"/>
                <a:gd name="T3" fmla="*/ 1747 h 1812"/>
                <a:gd name="T4" fmla="*/ 23 w 1226"/>
                <a:gd name="T5" fmla="*/ 561 h 1812"/>
                <a:gd name="T6" fmla="*/ 15 w 1226"/>
                <a:gd name="T7" fmla="*/ 419 h 1812"/>
                <a:gd name="T8" fmla="*/ 173 w 1226"/>
                <a:gd name="T9" fmla="*/ 40 h 1812"/>
                <a:gd name="T10" fmla="*/ 411 w 1226"/>
                <a:gd name="T11" fmla="*/ 40 h 1812"/>
                <a:gd name="T12" fmla="*/ 656 w 1226"/>
                <a:gd name="T13" fmla="*/ 166 h 1812"/>
                <a:gd name="T14" fmla="*/ 917 w 1226"/>
                <a:gd name="T15" fmla="*/ 712 h 1812"/>
                <a:gd name="T16" fmla="*/ 996 w 1226"/>
                <a:gd name="T17" fmla="*/ 838 h 1812"/>
                <a:gd name="T18" fmla="*/ 1138 w 1226"/>
                <a:gd name="T19" fmla="*/ 862 h 1812"/>
                <a:gd name="T20" fmla="*/ 1170 w 1226"/>
                <a:gd name="T21" fmla="*/ 925 h 1812"/>
                <a:gd name="T22" fmla="*/ 1170 w 1226"/>
                <a:gd name="T23" fmla="*/ 1004 h 1812"/>
                <a:gd name="T24" fmla="*/ 1130 w 1226"/>
                <a:gd name="T25" fmla="*/ 1123 h 1812"/>
                <a:gd name="T26" fmla="*/ 1067 w 1226"/>
                <a:gd name="T27" fmla="*/ 1210 h 1812"/>
                <a:gd name="T28" fmla="*/ 1003 w 1226"/>
                <a:gd name="T29" fmla="*/ 1210 h 1812"/>
                <a:gd name="T30" fmla="*/ 980 w 1226"/>
                <a:gd name="T31" fmla="*/ 1281 h 1812"/>
                <a:gd name="T32" fmla="*/ 909 w 1226"/>
                <a:gd name="T33" fmla="*/ 1320 h 1812"/>
                <a:gd name="T34" fmla="*/ 845 w 1226"/>
                <a:gd name="T35" fmla="*/ 1289 h 1812"/>
                <a:gd name="T36" fmla="*/ 901 w 1226"/>
                <a:gd name="T37" fmla="*/ 1320 h 1812"/>
                <a:gd name="T38" fmla="*/ 837 w 1226"/>
                <a:gd name="T39" fmla="*/ 1407 h 1812"/>
                <a:gd name="T40" fmla="*/ 798 w 1226"/>
                <a:gd name="T41" fmla="*/ 1368 h 1812"/>
                <a:gd name="T42" fmla="*/ 822 w 1226"/>
                <a:gd name="T43" fmla="*/ 1439 h 1812"/>
                <a:gd name="T44" fmla="*/ 750 w 1226"/>
                <a:gd name="T45" fmla="*/ 1431 h 1812"/>
                <a:gd name="T46" fmla="*/ 703 w 1226"/>
                <a:gd name="T47" fmla="*/ 1392 h 1812"/>
                <a:gd name="T48" fmla="*/ 679 w 1226"/>
                <a:gd name="T49" fmla="*/ 1407 h 1812"/>
                <a:gd name="T50" fmla="*/ 664 w 1226"/>
                <a:gd name="T51" fmla="*/ 1439 h 1812"/>
                <a:gd name="T52" fmla="*/ 632 w 1226"/>
                <a:gd name="T53" fmla="*/ 1637 h 1812"/>
                <a:gd name="T54" fmla="*/ 553 w 1226"/>
                <a:gd name="T55" fmla="*/ 1637 h 1812"/>
                <a:gd name="T56" fmla="*/ 545 w 1226"/>
                <a:gd name="T57" fmla="*/ 1716 h 1812"/>
                <a:gd name="T58" fmla="*/ 482 w 1226"/>
                <a:gd name="T59" fmla="*/ 1684 h 1812"/>
                <a:gd name="T60" fmla="*/ 466 w 1226"/>
                <a:gd name="T61" fmla="*/ 1755 h 1812"/>
                <a:gd name="T62" fmla="*/ 434 w 1226"/>
                <a:gd name="T63" fmla="*/ 1763 h 1812"/>
                <a:gd name="T64" fmla="*/ 466 w 1226"/>
                <a:gd name="T65" fmla="*/ 1795 h 1812"/>
                <a:gd name="T66" fmla="*/ 474 w 1226"/>
                <a:gd name="T67" fmla="*/ 1724 h 1812"/>
                <a:gd name="T68" fmla="*/ 521 w 1226"/>
                <a:gd name="T69" fmla="*/ 1716 h 1812"/>
                <a:gd name="T70" fmla="*/ 537 w 1226"/>
                <a:gd name="T71" fmla="*/ 1660 h 1812"/>
                <a:gd name="T72" fmla="*/ 600 w 1226"/>
                <a:gd name="T73" fmla="*/ 1637 h 1812"/>
                <a:gd name="T74" fmla="*/ 640 w 1226"/>
                <a:gd name="T75" fmla="*/ 1589 h 1812"/>
                <a:gd name="T76" fmla="*/ 671 w 1226"/>
                <a:gd name="T77" fmla="*/ 1407 h 1812"/>
                <a:gd name="T78" fmla="*/ 711 w 1226"/>
                <a:gd name="T79" fmla="*/ 1392 h 1812"/>
                <a:gd name="T80" fmla="*/ 743 w 1226"/>
                <a:gd name="T81" fmla="*/ 1423 h 1812"/>
                <a:gd name="T82" fmla="*/ 806 w 1226"/>
                <a:gd name="T83" fmla="*/ 1439 h 1812"/>
                <a:gd name="T84" fmla="*/ 790 w 1226"/>
                <a:gd name="T85" fmla="*/ 1376 h 1812"/>
                <a:gd name="T86" fmla="*/ 830 w 1226"/>
                <a:gd name="T87" fmla="*/ 1392 h 1812"/>
                <a:gd name="T88" fmla="*/ 885 w 1226"/>
                <a:gd name="T89" fmla="*/ 1368 h 1812"/>
                <a:gd name="T90" fmla="*/ 845 w 1226"/>
                <a:gd name="T91" fmla="*/ 1313 h 1812"/>
                <a:gd name="T92" fmla="*/ 837 w 1226"/>
                <a:gd name="T93" fmla="*/ 1281 h 1812"/>
                <a:gd name="T94" fmla="*/ 917 w 1226"/>
                <a:gd name="T95" fmla="*/ 1313 h 1812"/>
                <a:gd name="T96" fmla="*/ 980 w 1226"/>
                <a:gd name="T97" fmla="*/ 1273 h 1812"/>
                <a:gd name="T98" fmla="*/ 1003 w 1226"/>
                <a:gd name="T99" fmla="*/ 1202 h 1812"/>
                <a:gd name="T100" fmla="*/ 1059 w 1226"/>
                <a:gd name="T101" fmla="*/ 1210 h 1812"/>
                <a:gd name="T102" fmla="*/ 1130 w 1226"/>
                <a:gd name="T103" fmla="*/ 1115 h 1812"/>
                <a:gd name="T104" fmla="*/ 1170 w 1226"/>
                <a:gd name="T105" fmla="*/ 1012 h 1812"/>
                <a:gd name="T106" fmla="*/ 1162 w 1226"/>
                <a:gd name="T107" fmla="*/ 925 h 1812"/>
                <a:gd name="T108" fmla="*/ 1083 w 1226"/>
                <a:gd name="T109" fmla="*/ 925 h 1812"/>
                <a:gd name="T110" fmla="*/ 972 w 1226"/>
                <a:gd name="T111" fmla="*/ 720 h 1812"/>
                <a:gd name="T112" fmla="*/ 861 w 1226"/>
                <a:gd name="T113" fmla="*/ 720 h 1812"/>
                <a:gd name="T114" fmla="*/ 450 w 1226"/>
                <a:gd name="T115" fmla="*/ 8 h 1812"/>
                <a:gd name="T116" fmla="*/ 244 w 1226"/>
                <a:gd name="T117" fmla="*/ 143 h 1812"/>
                <a:gd name="T118" fmla="*/ 118 w 1226"/>
                <a:gd name="T119" fmla="*/ 127 h 1812"/>
                <a:gd name="T120" fmla="*/ 31 w 1226"/>
                <a:gd name="T121" fmla="*/ 546 h 1812"/>
                <a:gd name="T122" fmla="*/ 411 w 1226"/>
                <a:gd name="T123" fmla="*/ 1771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812">
                  <a:moveTo>
                    <a:pt x="466" y="1811"/>
                  </a:moveTo>
                  <a:lnTo>
                    <a:pt x="466" y="1811"/>
                  </a:lnTo>
                  <a:cubicBezTo>
                    <a:pt x="466" y="1811"/>
                    <a:pt x="458" y="1803"/>
                    <a:pt x="458" y="1795"/>
                  </a:cubicBezTo>
                  <a:cubicBezTo>
                    <a:pt x="450" y="1787"/>
                    <a:pt x="442" y="1771"/>
                    <a:pt x="434" y="1771"/>
                  </a:cubicBezTo>
                  <a:cubicBezTo>
                    <a:pt x="426" y="1771"/>
                    <a:pt x="426" y="1771"/>
                    <a:pt x="426" y="1779"/>
                  </a:cubicBezTo>
                  <a:cubicBezTo>
                    <a:pt x="419" y="1779"/>
                    <a:pt x="411" y="1787"/>
                    <a:pt x="411" y="1787"/>
                  </a:cubicBezTo>
                  <a:cubicBezTo>
                    <a:pt x="403" y="1787"/>
                    <a:pt x="403" y="1779"/>
                    <a:pt x="403" y="1771"/>
                  </a:cubicBezTo>
                  <a:cubicBezTo>
                    <a:pt x="395" y="1755"/>
                    <a:pt x="395" y="1755"/>
                    <a:pt x="387" y="1747"/>
                  </a:cubicBezTo>
                  <a:cubicBezTo>
                    <a:pt x="379" y="1747"/>
                    <a:pt x="379" y="1747"/>
                    <a:pt x="371" y="1755"/>
                  </a:cubicBezTo>
                  <a:lnTo>
                    <a:pt x="371" y="1755"/>
                  </a:lnTo>
                  <a:cubicBezTo>
                    <a:pt x="371" y="1747"/>
                    <a:pt x="371" y="1747"/>
                    <a:pt x="371" y="1747"/>
                  </a:cubicBezTo>
                  <a:cubicBezTo>
                    <a:pt x="23" y="561"/>
                    <a:pt x="23" y="561"/>
                    <a:pt x="23" y="561"/>
                  </a:cubicBezTo>
                  <a:lnTo>
                    <a:pt x="23" y="561"/>
                  </a:lnTo>
                  <a:cubicBezTo>
                    <a:pt x="23" y="561"/>
                    <a:pt x="23" y="554"/>
                    <a:pt x="23" y="546"/>
                  </a:cubicBezTo>
                  <a:cubicBezTo>
                    <a:pt x="23" y="530"/>
                    <a:pt x="15" y="514"/>
                    <a:pt x="15" y="498"/>
                  </a:cubicBezTo>
                  <a:cubicBezTo>
                    <a:pt x="7" y="475"/>
                    <a:pt x="0" y="451"/>
                    <a:pt x="15" y="419"/>
                  </a:cubicBezTo>
                  <a:cubicBezTo>
                    <a:pt x="39" y="388"/>
                    <a:pt x="79" y="245"/>
                    <a:pt x="94" y="174"/>
                  </a:cubicBezTo>
                  <a:cubicBezTo>
                    <a:pt x="102" y="150"/>
                    <a:pt x="110" y="135"/>
                    <a:pt x="110" y="127"/>
                  </a:cubicBezTo>
                  <a:cubicBezTo>
                    <a:pt x="118" y="103"/>
                    <a:pt x="142" y="40"/>
                    <a:pt x="166" y="40"/>
                  </a:cubicBezTo>
                  <a:cubicBezTo>
                    <a:pt x="173" y="40"/>
                    <a:pt x="173" y="40"/>
                    <a:pt x="173" y="40"/>
                  </a:cubicBezTo>
                  <a:cubicBezTo>
                    <a:pt x="189" y="48"/>
                    <a:pt x="197" y="64"/>
                    <a:pt x="205" y="79"/>
                  </a:cubicBezTo>
                  <a:cubicBezTo>
                    <a:pt x="221" y="103"/>
                    <a:pt x="229" y="127"/>
                    <a:pt x="253" y="135"/>
                  </a:cubicBezTo>
                  <a:cubicBezTo>
                    <a:pt x="253" y="135"/>
                    <a:pt x="253" y="135"/>
                    <a:pt x="260" y="135"/>
                  </a:cubicBezTo>
                  <a:cubicBezTo>
                    <a:pt x="292" y="135"/>
                    <a:pt x="403" y="64"/>
                    <a:pt x="411" y="40"/>
                  </a:cubicBezTo>
                  <a:cubicBezTo>
                    <a:pt x="411" y="40"/>
                    <a:pt x="419" y="40"/>
                    <a:pt x="419" y="32"/>
                  </a:cubicBezTo>
                  <a:cubicBezTo>
                    <a:pt x="426" y="16"/>
                    <a:pt x="434" y="0"/>
                    <a:pt x="450" y="0"/>
                  </a:cubicBezTo>
                  <a:cubicBezTo>
                    <a:pt x="458" y="0"/>
                    <a:pt x="474" y="8"/>
                    <a:pt x="482" y="8"/>
                  </a:cubicBezTo>
                  <a:cubicBezTo>
                    <a:pt x="529" y="32"/>
                    <a:pt x="632" y="103"/>
                    <a:pt x="656" y="166"/>
                  </a:cubicBezTo>
                  <a:cubicBezTo>
                    <a:pt x="671" y="222"/>
                    <a:pt x="814" y="625"/>
                    <a:pt x="822" y="633"/>
                  </a:cubicBezTo>
                  <a:cubicBezTo>
                    <a:pt x="822" y="633"/>
                    <a:pt x="830" y="688"/>
                    <a:pt x="861" y="712"/>
                  </a:cubicBezTo>
                  <a:cubicBezTo>
                    <a:pt x="869" y="712"/>
                    <a:pt x="877" y="720"/>
                    <a:pt x="885" y="720"/>
                  </a:cubicBezTo>
                  <a:cubicBezTo>
                    <a:pt x="893" y="720"/>
                    <a:pt x="909" y="712"/>
                    <a:pt x="917" y="712"/>
                  </a:cubicBezTo>
                  <a:cubicBezTo>
                    <a:pt x="932" y="704"/>
                    <a:pt x="940" y="704"/>
                    <a:pt x="948" y="704"/>
                  </a:cubicBezTo>
                  <a:cubicBezTo>
                    <a:pt x="964" y="704"/>
                    <a:pt x="972" y="704"/>
                    <a:pt x="972" y="712"/>
                  </a:cubicBezTo>
                  <a:cubicBezTo>
                    <a:pt x="988" y="736"/>
                    <a:pt x="988" y="759"/>
                    <a:pt x="988" y="783"/>
                  </a:cubicBezTo>
                  <a:cubicBezTo>
                    <a:pt x="988" y="807"/>
                    <a:pt x="988" y="823"/>
                    <a:pt x="996" y="838"/>
                  </a:cubicBezTo>
                  <a:cubicBezTo>
                    <a:pt x="996" y="838"/>
                    <a:pt x="996" y="838"/>
                    <a:pt x="1003" y="846"/>
                  </a:cubicBezTo>
                  <a:cubicBezTo>
                    <a:pt x="1019" y="862"/>
                    <a:pt x="1067" y="917"/>
                    <a:pt x="1083" y="917"/>
                  </a:cubicBezTo>
                  <a:cubicBezTo>
                    <a:pt x="1090" y="917"/>
                    <a:pt x="1106" y="894"/>
                    <a:pt x="1122" y="886"/>
                  </a:cubicBezTo>
                  <a:cubicBezTo>
                    <a:pt x="1138" y="862"/>
                    <a:pt x="1138" y="862"/>
                    <a:pt x="1138" y="862"/>
                  </a:cubicBezTo>
                  <a:cubicBezTo>
                    <a:pt x="1122" y="894"/>
                    <a:pt x="1122" y="894"/>
                    <a:pt x="1122" y="894"/>
                  </a:cubicBezTo>
                  <a:lnTo>
                    <a:pt x="1122" y="894"/>
                  </a:lnTo>
                  <a:cubicBezTo>
                    <a:pt x="1130" y="894"/>
                    <a:pt x="1146" y="909"/>
                    <a:pt x="1154" y="909"/>
                  </a:cubicBezTo>
                  <a:cubicBezTo>
                    <a:pt x="1162" y="917"/>
                    <a:pt x="1170" y="917"/>
                    <a:pt x="1170" y="925"/>
                  </a:cubicBezTo>
                  <a:cubicBezTo>
                    <a:pt x="1170" y="933"/>
                    <a:pt x="1162" y="949"/>
                    <a:pt x="1154" y="973"/>
                  </a:cubicBezTo>
                  <a:cubicBezTo>
                    <a:pt x="1154" y="981"/>
                    <a:pt x="1154" y="981"/>
                    <a:pt x="1154" y="981"/>
                  </a:cubicBezTo>
                  <a:cubicBezTo>
                    <a:pt x="1146" y="989"/>
                    <a:pt x="1146" y="996"/>
                    <a:pt x="1146" y="996"/>
                  </a:cubicBezTo>
                  <a:cubicBezTo>
                    <a:pt x="1146" y="1004"/>
                    <a:pt x="1154" y="1004"/>
                    <a:pt x="1170" y="1004"/>
                  </a:cubicBezTo>
                  <a:cubicBezTo>
                    <a:pt x="1177" y="1004"/>
                    <a:pt x="1185" y="1004"/>
                    <a:pt x="1193" y="1004"/>
                  </a:cubicBezTo>
                  <a:cubicBezTo>
                    <a:pt x="1209" y="1004"/>
                    <a:pt x="1217" y="1012"/>
                    <a:pt x="1217" y="1020"/>
                  </a:cubicBezTo>
                  <a:cubicBezTo>
                    <a:pt x="1225" y="1044"/>
                    <a:pt x="1217" y="1067"/>
                    <a:pt x="1193" y="1091"/>
                  </a:cubicBezTo>
                  <a:cubicBezTo>
                    <a:pt x="1162" y="1115"/>
                    <a:pt x="1162" y="1115"/>
                    <a:pt x="1130" y="1123"/>
                  </a:cubicBezTo>
                  <a:lnTo>
                    <a:pt x="1130" y="1123"/>
                  </a:lnTo>
                  <a:cubicBezTo>
                    <a:pt x="1114" y="1123"/>
                    <a:pt x="1114" y="1131"/>
                    <a:pt x="1106" y="1139"/>
                  </a:cubicBezTo>
                  <a:cubicBezTo>
                    <a:pt x="1106" y="1154"/>
                    <a:pt x="1106" y="1162"/>
                    <a:pt x="1090" y="1178"/>
                  </a:cubicBezTo>
                  <a:cubicBezTo>
                    <a:pt x="1067" y="1202"/>
                    <a:pt x="1067" y="1202"/>
                    <a:pt x="1067" y="1210"/>
                  </a:cubicBezTo>
                  <a:cubicBezTo>
                    <a:pt x="1067" y="1210"/>
                    <a:pt x="1059" y="1218"/>
                    <a:pt x="1059" y="1226"/>
                  </a:cubicBezTo>
                  <a:cubicBezTo>
                    <a:pt x="1059" y="1234"/>
                    <a:pt x="1051" y="1241"/>
                    <a:pt x="1043" y="1241"/>
                  </a:cubicBezTo>
                  <a:cubicBezTo>
                    <a:pt x="1035" y="1241"/>
                    <a:pt x="1027" y="1234"/>
                    <a:pt x="1019" y="1226"/>
                  </a:cubicBezTo>
                  <a:cubicBezTo>
                    <a:pt x="1011" y="1210"/>
                    <a:pt x="1003" y="1210"/>
                    <a:pt x="1003" y="1210"/>
                  </a:cubicBezTo>
                  <a:cubicBezTo>
                    <a:pt x="1003" y="1210"/>
                    <a:pt x="1003" y="1210"/>
                    <a:pt x="1003" y="1226"/>
                  </a:cubicBezTo>
                  <a:cubicBezTo>
                    <a:pt x="1003" y="1234"/>
                    <a:pt x="1003" y="1234"/>
                    <a:pt x="1003" y="1234"/>
                  </a:cubicBezTo>
                  <a:cubicBezTo>
                    <a:pt x="996" y="1257"/>
                    <a:pt x="996" y="1281"/>
                    <a:pt x="980" y="1281"/>
                  </a:cubicBezTo>
                  <a:lnTo>
                    <a:pt x="980" y="1281"/>
                  </a:lnTo>
                  <a:cubicBezTo>
                    <a:pt x="972" y="1281"/>
                    <a:pt x="964" y="1281"/>
                    <a:pt x="956" y="1320"/>
                  </a:cubicBezTo>
                  <a:cubicBezTo>
                    <a:pt x="956" y="1328"/>
                    <a:pt x="956" y="1344"/>
                    <a:pt x="940" y="1344"/>
                  </a:cubicBezTo>
                  <a:cubicBezTo>
                    <a:pt x="940" y="1344"/>
                    <a:pt x="932" y="1336"/>
                    <a:pt x="924" y="1328"/>
                  </a:cubicBezTo>
                  <a:cubicBezTo>
                    <a:pt x="917" y="1320"/>
                    <a:pt x="917" y="1320"/>
                    <a:pt x="909" y="1320"/>
                  </a:cubicBezTo>
                  <a:cubicBezTo>
                    <a:pt x="893" y="1305"/>
                    <a:pt x="893" y="1305"/>
                    <a:pt x="893" y="1297"/>
                  </a:cubicBezTo>
                  <a:cubicBezTo>
                    <a:pt x="901" y="1289"/>
                    <a:pt x="901" y="1289"/>
                    <a:pt x="893" y="1281"/>
                  </a:cubicBezTo>
                  <a:cubicBezTo>
                    <a:pt x="885" y="1273"/>
                    <a:pt x="885" y="1273"/>
                    <a:pt x="877" y="1273"/>
                  </a:cubicBezTo>
                  <a:cubicBezTo>
                    <a:pt x="869" y="1273"/>
                    <a:pt x="861" y="1281"/>
                    <a:pt x="845" y="1289"/>
                  </a:cubicBezTo>
                  <a:lnTo>
                    <a:pt x="837" y="1297"/>
                  </a:lnTo>
                  <a:cubicBezTo>
                    <a:pt x="830" y="1305"/>
                    <a:pt x="822" y="1305"/>
                    <a:pt x="822" y="1313"/>
                  </a:cubicBezTo>
                  <a:cubicBezTo>
                    <a:pt x="830" y="1313"/>
                    <a:pt x="837" y="1313"/>
                    <a:pt x="837" y="1305"/>
                  </a:cubicBezTo>
                  <a:cubicBezTo>
                    <a:pt x="845" y="1297"/>
                    <a:pt x="869" y="1297"/>
                    <a:pt x="901" y="1320"/>
                  </a:cubicBezTo>
                  <a:cubicBezTo>
                    <a:pt x="909" y="1320"/>
                    <a:pt x="909" y="1328"/>
                    <a:pt x="909" y="1336"/>
                  </a:cubicBezTo>
                  <a:cubicBezTo>
                    <a:pt x="909" y="1344"/>
                    <a:pt x="909" y="1352"/>
                    <a:pt x="893" y="1368"/>
                  </a:cubicBezTo>
                  <a:cubicBezTo>
                    <a:pt x="877" y="1392"/>
                    <a:pt x="869" y="1400"/>
                    <a:pt x="861" y="1400"/>
                  </a:cubicBezTo>
                  <a:cubicBezTo>
                    <a:pt x="861" y="1400"/>
                    <a:pt x="853" y="1407"/>
                    <a:pt x="837" y="1407"/>
                  </a:cubicBezTo>
                  <a:cubicBezTo>
                    <a:pt x="830" y="1407"/>
                    <a:pt x="822" y="1400"/>
                    <a:pt x="822" y="1392"/>
                  </a:cubicBezTo>
                  <a:lnTo>
                    <a:pt x="822" y="1384"/>
                  </a:lnTo>
                  <a:cubicBezTo>
                    <a:pt x="814" y="1368"/>
                    <a:pt x="814" y="1368"/>
                    <a:pt x="806" y="1368"/>
                  </a:cubicBezTo>
                  <a:cubicBezTo>
                    <a:pt x="806" y="1368"/>
                    <a:pt x="806" y="1368"/>
                    <a:pt x="798" y="1368"/>
                  </a:cubicBezTo>
                  <a:cubicBezTo>
                    <a:pt x="798" y="1368"/>
                    <a:pt x="790" y="1368"/>
                    <a:pt x="790" y="1376"/>
                  </a:cubicBezTo>
                  <a:cubicBezTo>
                    <a:pt x="790" y="1384"/>
                    <a:pt x="806" y="1400"/>
                    <a:pt x="814" y="1415"/>
                  </a:cubicBezTo>
                  <a:cubicBezTo>
                    <a:pt x="814" y="1415"/>
                    <a:pt x="822" y="1415"/>
                    <a:pt x="822" y="1423"/>
                  </a:cubicBezTo>
                  <a:cubicBezTo>
                    <a:pt x="830" y="1431"/>
                    <a:pt x="830" y="1431"/>
                    <a:pt x="822" y="1439"/>
                  </a:cubicBezTo>
                  <a:cubicBezTo>
                    <a:pt x="822" y="1439"/>
                    <a:pt x="814" y="1447"/>
                    <a:pt x="806" y="1447"/>
                  </a:cubicBezTo>
                  <a:cubicBezTo>
                    <a:pt x="798" y="1447"/>
                    <a:pt x="782" y="1439"/>
                    <a:pt x="774" y="1439"/>
                  </a:cubicBezTo>
                  <a:cubicBezTo>
                    <a:pt x="759" y="1431"/>
                    <a:pt x="759" y="1431"/>
                    <a:pt x="750" y="1431"/>
                  </a:cubicBezTo>
                  <a:lnTo>
                    <a:pt x="750" y="1431"/>
                  </a:lnTo>
                  <a:cubicBezTo>
                    <a:pt x="743" y="1431"/>
                    <a:pt x="743" y="1431"/>
                    <a:pt x="743" y="1431"/>
                  </a:cubicBezTo>
                  <a:cubicBezTo>
                    <a:pt x="743" y="1431"/>
                    <a:pt x="743" y="1431"/>
                    <a:pt x="735" y="1431"/>
                  </a:cubicBezTo>
                  <a:cubicBezTo>
                    <a:pt x="719" y="1431"/>
                    <a:pt x="711" y="1415"/>
                    <a:pt x="703" y="1392"/>
                  </a:cubicBezTo>
                  <a:lnTo>
                    <a:pt x="703" y="1392"/>
                  </a:lnTo>
                  <a:cubicBezTo>
                    <a:pt x="703" y="1392"/>
                    <a:pt x="703" y="1384"/>
                    <a:pt x="695" y="1384"/>
                  </a:cubicBezTo>
                  <a:cubicBezTo>
                    <a:pt x="695" y="1376"/>
                    <a:pt x="695" y="1368"/>
                    <a:pt x="687" y="1360"/>
                  </a:cubicBezTo>
                  <a:cubicBezTo>
                    <a:pt x="687" y="1368"/>
                    <a:pt x="687" y="1368"/>
                    <a:pt x="687" y="1376"/>
                  </a:cubicBezTo>
                  <a:cubicBezTo>
                    <a:pt x="687" y="1392"/>
                    <a:pt x="679" y="1407"/>
                    <a:pt x="679" y="1407"/>
                  </a:cubicBezTo>
                  <a:cubicBezTo>
                    <a:pt x="671" y="1415"/>
                    <a:pt x="671" y="1423"/>
                    <a:pt x="671" y="1431"/>
                  </a:cubicBezTo>
                  <a:cubicBezTo>
                    <a:pt x="671" y="1439"/>
                    <a:pt x="671" y="1439"/>
                    <a:pt x="671" y="1439"/>
                  </a:cubicBezTo>
                  <a:cubicBezTo>
                    <a:pt x="664" y="1439"/>
                    <a:pt x="664" y="1439"/>
                    <a:pt x="664" y="1439"/>
                  </a:cubicBezTo>
                  <a:lnTo>
                    <a:pt x="664" y="1439"/>
                  </a:lnTo>
                  <a:cubicBezTo>
                    <a:pt x="664" y="1439"/>
                    <a:pt x="656" y="1439"/>
                    <a:pt x="648" y="1455"/>
                  </a:cubicBezTo>
                  <a:cubicBezTo>
                    <a:pt x="624" y="1494"/>
                    <a:pt x="640" y="1550"/>
                    <a:pt x="648" y="1581"/>
                  </a:cubicBezTo>
                  <a:cubicBezTo>
                    <a:pt x="648" y="1589"/>
                    <a:pt x="656" y="1597"/>
                    <a:pt x="656" y="1605"/>
                  </a:cubicBezTo>
                  <a:cubicBezTo>
                    <a:pt x="656" y="1621"/>
                    <a:pt x="656" y="1629"/>
                    <a:pt x="632" y="1637"/>
                  </a:cubicBezTo>
                  <a:cubicBezTo>
                    <a:pt x="624" y="1637"/>
                    <a:pt x="624" y="1637"/>
                    <a:pt x="616" y="1645"/>
                  </a:cubicBezTo>
                  <a:cubicBezTo>
                    <a:pt x="608" y="1645"/>
                    <a:pt x="600" y="1645"/>
                    <a:pt x="600" y="1645"/>
                  </a:cubicBezTo>
                  <a:cubicBezTo>
                    <a:pt x="584" y="1645"/>
                    <a:pt x="584" y="1645"/>
                    <a:pt x="577" y="1637"/>
                  </a:cubicBezTo>
                  <a:cubicBezTo>
                    <a:pt x="569" y="1637"/>
                    <a:pt x="561" y="1637"/>
                    <a:pt x="553" y="1637"/>
                  </a:cubicBezTo>
                  <a:cubicBezTo>
                    <a:pt x="545" y="1637"/>
                    <a:pt x="545" y="1637"/>
                    <a:pt x="537" y="1637"/>
                  </a:cubicBezTo>
                  <a:cubicBezTo>
                    <a:pt x="537" y="1645"/>
                    <a:pt x="545" y="1653"/>
                    <a:pt x="545" y="1660"/>
                  </a:cubicBezTo>
                  <a:lnTo>
                    <a:pt x="545" y="1668"/>
                  </a:lnTo>
                  <a:cubicBezTo>
                    <a:pt x="553" y="1700"/>
                    <a:pt x="553" y="1708"/>
                    <a:pt x="545" y="1716"/>
                  </a:cubicBezTo>
                  <a:cubicBezTo>
                    <a:pt x="537" y="1716"/>
                    <a:pt x="537" y="1716"/>
                    <a:pt x="537" y="1716"/>
                  </a:cubicBezTo>
                  <a:cubicBezTo>
                    <a:pt x="529" y="1724"/>
                    <a:pt x="529" y="1724"/>
                    <a:pt x="521" y="1724"/>
                  </a:cubicBezTo>
                  <a:cubicBezTo>
                    <a:pt x="513" y="1724"/>
                    <a:pt x="506" y="1708"/>
                    <a:pt x="490" y="1692"/>
                  </a:cubicBezTo>
                  <a:cubicBezTo>
                    <a:pt x="490" y="1684"/>
                    <a:pt x="490" y="1684"/>
                    <a:pt x="482" y="1684"/>
                  </a:cubicBezTo>
                  <a:lnTo>
                    <a:pt x="482" y="1684"/>
                  </a:lnTo>
                  <a:cubicBezTo>
                    <a:pt x="474" y="1692"/>
                    <a:pt x="474" y="1708"/>
                    <a:pt x="482" y="1716"/>
                  </a:cubicBezTo>
                  <a:cubicBezTo>
                    <a:pt x="482" y="1740"/>
                    <a:pt x="482" y="1740"/>
                    <a:pt x="474" y="1747"/>
                  </a:cubicBezTo>
                  <a:cubicBezTo>
                    <a:pt x="474" y="1747"/>
                    <a:pt x="466" y="1747"/>
                    <a:pt x="466" y="1755"/>
                  </a:cubicBezTo>
                  <a:cubicBezTo>
                    <a:pt x="466" y="1763"/>
                    <a:pt x="466" y="1763"/>
                    <a:pt x="474" y="1771"/>
                  </a:cubicBezTo>
                  <a:cubicBezTo>
                    <a:pt x="474" y="1779"/>
                    <a:pt x="482" y="1787"/>
                    <a:pt x="474" y="1803"/>
                  </a:cubicBezTo>
                  <a:cubicBezTo>
                    <a:pt x="474" y="1803"/>
                    <a:pt x="474" y="1811"/>
                    <a:pt x="466" y="1811"/>
                  </a:cubicBezTo>
                  <a:close/>
                  <a:moveTo>
                    <a:pt x="434" y="1763"/>
                  </a:moveTo>
                  <a:lnTo>
                    <a:pt x="434" y="1763"/>
                  </a:lnTo>
                  <a:cubicBezTo>
                    <a:pt x="442" y="1763"/>
                    <a:pt x="458" y="1779"/>
                    <a:pt x="458" y="1787"/>
                  </a:cubicBezTo>
                  <a:cubicBezTo>
                    <a:pt x="466" y="1795"/>
                    <a:pt x="466" y="1795"/>
                    <a:pt x="466" y="1803"/>
                  </a:cubicBezTo>
                  <a:cubicBezTo>
                    <a:pt x="466" y="1795"/>
                    <a:pt x="466" y="1795"/>
                    <a:pt x="466" y="1795"/>
                  </a:cubicBezTo>
                  <a:cubicBezTo>
                    <a:pt x="474" y="1787"/>
                    <a:pt x="466" y="1779"/>
                    <a:pt x="466" y="1771"/>
                  </a:cubicBezTo>
                  <a:cubicBezTo>
                    <a:pt x="458" y="1771"/>
                    <a:pt x="458" y="1763"/>
                    <a:pt x="458" y="1755"/>
                  </a:cubicBezTo>
                  <a:cubicBezTo>
                    <a:pt x="466" y="1747"/>
                    <a:pt x="466" y="1740"/>
                    <a:pt x="474" y="1740"/>
                  </a:cubicBezTo>
                  <a:cubicBezTo>
                    <a:pt x="474" y="1740"/>
                    <a:pt x="474" y="1731"/>
                    <a:pt x="474" y="1724"/>
                  </a:cubicBezTo>
                  <a:cubicBezTo>
                    <a:pt x="466" y="1708"/>
                    <a:pt x="466" y="1692"/>
                    <a:pt x="474" y="1684"/>
                  </a:cubicBezTo>
                  <a:cubicBezTo>
                    <a:pt x="482" y="1676"/>
                    <a:pt x="482" y="1676"/>
                    <a:pt x="482" y="1676"/>
                  </a:cubicBezTo>
                  <a:cubicBezTo>
                    <a:pt x="490" y="1676"/>
                    <a:pt x="497" y="1676"/>
                    <a:pt x="497" y="1684"/>
                  </a:cubicBezTo>
                  <a:cubicBezTo>
                    <a:pt x="506" y="1700"/>
                    <a:pt x="521" y="1716"/>
                    <a:pt x="521" y="1716"/>
                  </a:cubicBezTo>
                  <a:cubicBezTo>
                    <a:pt x="529" y="1716"/>
                    <a:pt x="529" y="1716"/>
                    <a:pt x="529" y="1716"/>
                  </a:cubicBezTo>
                  <a:cubicBezTo>
                    <a:pt x="529" y="1708"/>
                    <a:pt x="537" y="1708"/>
                    <a:pt x="537" y="1708"/>
                  </a:cubicBezTo>
                  <a:cubicBezTo>
                    <a:pt x="545" y="1700"/>
                    <a:pt x="545" y="1700"/>
                    <a:pt x="545" y="1676"/>
                  </a:cubicBezTo>
                  <a:cubicBezTo>
                    <a:pt x="537" y="1668"/>
                    <a:pt x="537" y="1668"/>
                    <a:pt x="537" y="1660"/>
                  </a:cubicBezTo>
                  <a:cubicBezTo>
                    <a:pt x="537" y="1645"/>
                    <a:pt x="529" y="1637"/>
                    <a:pt x="537" y="1637"/>
                  </a:cubicBezTo>
                  <a:cubicBezTo>
                    <a:pt x="537" y="1629"/>
                    <a:pt x="545" y="1629"/>
                    <a:pt x="553" y="1629"/>
                  </a:cubicBezTo>
                  <a:cubicBezTo>
                    <a:pt x="561" y="1629"/>
                    <a:pt x="569" y="1629"/>
                    <a:pt x="577" y="1637"/>
                  </a:cubicBezTo>
                  <a:cubicBezTo>
                    <a:pt x="584" y="1637"/>
                    <a:pt x="592" y="1637"/>
                    <a:pt x="600" y="1637"/>
                  </a:cubicBezTo>
                  <a:cubicBezTo>
                    <a:pt x="600" y="1637"/>
                    <a:pt x="608" y="1637"/>
                    <a:pt x="616" y="1637"/>
                  </a:cubicBezTo>
                  <a:lnTo>
                    <a:pt x="624" y="1629"/>
                  </a:lnTo>
                  <a:cubicBezTo>
                    <a:pt x="648" y="1621"/>
                    <a:pt x="648" y="1621"/>
                    <a:pt x="648" y="1605"/>
                  </a:cubicBezTo>
                  <a:cubicBezTo>
                    <a:pt x="648" y="1597"/>
                    <a:pt x="640" y="1589"/>
                    <a:pt x="640" y="1589"/>
                  </a:cubicBezTo>
                  <a:cubicBezTo>
                    <a:pt x="632" y="1558"/>
                    <a:pt x="616" y="1494"/>
                    <a:pt x="640" y="1455"/>
                  </a:cubicBezTo>
                  <a:cubicBezTo>
                    <a:pt x="648" y="1439"/>
                    <a:pt x="656" y="1431"/>
                    <a:pt x="664" y="1431"/>
                  </a:cubicBezTo>
                  <a:lnTo>
                    <a:pt x="664" y="1431"/>
                  </a:lnTo>
                  <a:cubicBezTo>
                    <a:pt x="664" y="1415"/>
                    <a:pt x="664" y="1415"/>
                    <a:pt x="671" y="1407"/>
                  </a:cubicBezTo>
                  <a:cubicBezTo>
                    <a:pt x="671" y="1400"/>
                    <a:pt x="679" y="1392"/>
                    <a:pt x="679" y="1376"/>
                  </a:cubicBezTo>
                  <a:cubicBezTo>
                    <a:pt x="679" y="1360"/>
                    <a:pt x="679" y="1352"/>
                    <a:pt x="687" y="1352"/>
                  </a:cubicBezTo>
                  <a:cubicBezTo>
                    <a:pt x="695" y="1352"/>
                    <a:pt x="695" y="1360"/>
                    <a:pt x="703" y="1384"/>
                  </a:cubicBezTo>
                  <a:cubicBezTo>
                    <a:pt x="711" y="1384"/>
                    <a:pt x="711" y="1392"/>
                    <a:pt x="711" y="1392"/>
                  </a:cubicBezTo>
                  <a:lnTo>
                    <a:pt x="711" y="1392"/>
                  </a:lnTo>
                  <a:cubicBezTo>
                    <a:pt x="719" y="1407"/>
                    <a:pt x="727" y="1423"/>
                    <a:pt x="735" y="1423"/>
                  </a:cubicBezTo>
                  <a:cubicBezTo>
                    <a:pt x="743" y="1423"/>
                    <a:pt x="743" y="1423"/>
                    <a:pt x="743" y="1423"/>
                  </a:cubicBezTo>
                  <a:lnTo>
                    <a:pt x="743" y="1423"/>
                  </a:lnTo>
                  <a:cubicBezTo>
                    <a:pt x="750" y="1423"/>
                    <a:pt x="750" y="1423"/>
                    <a:pt x="759" y="1423"/>
                  </a:cubicBezTo>
                  <a:lnTo>
                    <a:pt x="759" y="1423"/>
                  </a:lnTo>
                  <a:cubicBezTo>
                    <a:pt x="759" y="1423"/>
                    <a:pt x="766" y="1431"/>
                    <a:pt x="774" y="1431"/>
                  </a:cubicBezTo>
                  <a:cubicBezTo>
                    <a:pt x="782" y="1439"/>
                    <a:pt x="798" y="1439"/>
                    <a:pt x="806" y="1439"/>
                  </a:cubicBezTo>
                  <a:cubicBezTo>
                    <a:pt x="814" y="1439"/>
                    <a:pt x="822" y="1439"/>
                    <a:pt x="822" y="1431"/>
                  </a:cubicBezTo>
                  <a:cubicBezTo>
                    <a:pt x="822" y="1431"/>
                    <a:pt x="822" y="1431"/>
                    <a:pt x="814" y="1423"/>
                  </a:cubicBezTo>
                  <a:cubicBezTo>
                    <a:pt x="814" y="1423"/>
                    <a:pt x="814" y="1415"/>
                    <a:pt x="806" y="1415"/>
                  </a:cubicBezTo>
                  <a:cubicBezTo>
                    <a:pt x="798" y="1400"/>
                    <a:pt x="782" y="1384"/>
                    <a:pt x="790" y="1376"/>
                  </a:cubicBezTo>
                  <a:cubicBezTo>
                    <a:pt x="790" y="1368"/>
                    <a:pt x="790" y="1360"/>
                    <a:pt x="798" y="1360"/>
                  </a:cubicBezTo>
                  <a:lnTo>
                    <a:pt x="806" y="1360"/>
                  </a:lnTo>
                  <a:cubicBezTo>
                    <a:pt x="822" y="1360"/>
                    <a:pt x="822" y="1368"/>
                    <a:pt x="830" y="1384"/>
                  </a:cubicBezTo>
                  <a:lnTo>
                    <a:pt x="830" y="1392"/>
                  </a:lnTo>
                  <a:cubicBezTo>
                    <a:pt x="830" y="1400"/>
                    <a:pt x="837" y="1400"/>
                    <a:pt x="837" y="1400"/>
                  </a:cubicBezTo>
                  <a:cubicBezTo>
                    <a:pt x="845" y="1400"/>
                    <a:pt x="861" y="1392"/>
                    <a:pt x="861" y="1392"/>
                  </a:cubicBezTo>
                  <a:lnTo>
                    <a:pt x="861" y="1392"/>
                  </a:lnTo>
                  <a:cubicBezTo>
                    <a:pt x="861" y="1392"/>
                    <a:pt x="869" y="1392"/>
                    <a:pt x="885" y="1368"/>
                  </a:cubicBezTo>
                  <a:cubicBezTo>
                    <a:pt x="901" y="1352"/>
                    <a:pt x="901" y="1344"/>
                    <a:pt x="901" y="1336"/>
                  </a:cubicBezTo>
                  <a:cubicBezTo>
                    <a:pt x="901" y="1328"/>
                    <a:pt x="901" y="1328"/>
                    <a:pt x="893" y="1328"/>
                  </a:cubicBezTo>
                  <a:cubicBezTo>
                    <a:pt x="877" y="1313"/>
                    <a:pt x="861" y="1305"/>
                    <a:pt x="853" y="1305"/>
                  </a:cubicBezTo>
                  <a:cubicBezTo>
                    <a:pt x="853" y="1305"/>
                    <a:pt x="845" y="1305"/>
                    <a:pt x="845" y="1313"/>
                  </a:cubicBezTo>
                  <a:cubicBezTo>
                    <a:pt x="845" y="1313"/>
                    <a:pt x="837" y="1320"/>
                    <a:pt x="830" y="1320"/>
                  </a:cubicBezTo>
                  <a:cubicBezTo>
                    <a:pt x="822" y="1320"/>
                    <a:pt x="822" y="1313"/>
                    <a:pt x="822" y="1313"/>
                  </a:cubicBezTo>
                  <a:cubicBezTo>
                    <a:pt x="814" y="1305"/>
                    <a:pt x="814" y="1305"/>
                    <a:pt x="830" y="1289"/>
                  </a:cubicBezTo>
                  <a:cubicBezTo>
                    <a:pt x="837" y="1289"/>
                    <a:pt x="837" y="1289"/>
                    <a:pt x="837" y="1281"/>
                  </a:cubicBezTo>
                  <a:cubicBezTo>
                    <a:pt x="853" y="1273"/>
                    <a:pt x="869" y="1265"/>
                    <a:pt x="877" y="1265"/>
                  </a:cubicBezTo>
                  <a:cubicBezTo>
                    <a:pt x="885" y="1265"/>
                    <a:pt x="893" y="1265"/>
                    <a:pt x="901" y="1273"/>
                  </a:cubicBezTo>
                  <a:cubicBezTo>
                    <a:pt x="909" y="1281"/>
                    <a:pt x="901" y="1289"/>
                    <a:pt x="901" y="1297"/>
                  </a:cubicBezTo>
                  <a:cubicBezTo>
                    <a:pt x="901" y="1297"/>
                    <a:pt x="901" y="1305"/>
                    <a:pt x="917" y="1313"/>
                  </a:cubicBezTo>
                  <a:lnTo>
                    <a:pt x="924" y="1320"/>
                  </a:lnTo>
                  <a:cubicBezTo>
                    <a:pt x="932" y="1328"/>
                    <a:pt x="940" y="1336"/>
                    <a:pt x="940" y="1336"/>
                  </a:cubicBezTo>
                  <a:cubicBezTo>
                    <a:pt x="948" y="1336"/>
                    <a:pt x="948" y="1328"/>
                    <a:pt x="948" y="1313"/>
                  </a:cubicBezTo>
                  <a:cubicBezTo>
                    <a:pt x="956" y="1281"/>
                    <a:pt x="964" y="1273"/>
                    <a:pt x="980" y="1273"/>
                  </a:cubicBezTo>
                  <a:lnTo>
                    <a:pt x="980" y="1273"/>
                  </a:lnTo>
                  <a:cubicBezTo>
                    <a:pt x="988" y="1273"/>
                    <a:pt x="988" y="1249"/>
                    <a:pt x="996" y="1234"/>
                  </a:cubicBezTo>
                  <a:cubicBezTo>
                    <a:pt x="996" y="1226"/>
                    <a:pt x="996" y="1226"/>
                    <a:pt x="996" y="1226"/>
                  </a:cubicBezTo>
                  <a:cubicBezTo>
                    <a:pt x="996" y="1218"/>
                    <a:pt x="996" y="1202"/>
                    <a:pt x="1003" y="1202"/>
                  </a:cubicBezTo>
                  <a:cubicBezTo>
                    <a:pt x="1011" y="1202"/>
                    <a:pt x="1011" y="1210"/>
                    <a:pt x="1019" y="1218"/>
                  </a:cubicBezTo>
                  <a:cubicBezTo>
                    <a:pt x="1027" y="1226"/>
                    <a:pt x="1035" y="1234"/>
                    <a:pt x="1043" y="1234"/>
                  </a:cubicBezTo>
                  <a:cubicBezTo>
                    <a:pt x="1043" y="1234"/>
                    <a:pt x="1051" y="1234"/>
                    <a:pt x="1051" y="1226"/>
                  </a:cubicBezTo>
                  <a:cubicBezTo>
                    <a:pt x="1059" y="1218"/>
                    <a:pt x="1059" y="1210"/>
                    <a:pt x="1059" y="1210"/>
                  </a:cubicBezTo>
                  <a:cubicBezTo>
                    <a:pt x="1059" y="1202"/>
                    <a:pt x="1059" y="1194"/>
                    <a:pt x="1083" y="1178"/>
                  </a:cubicBezTo>
                  <a:cubicBezTo>
                    <a:pt x="1098" y="1162"/>
                    <a:pt x="1098" y="1147"/>
                    <a:pt x="1106" y="1139"/>
                  </a:cubicBezTo>
                  <a:cubicBezTo>
                    <a:pt x="1106" y="1131"/>
                    <a:pt x="1106" y="1115"/>
                    <a:pt x="1130" y="1115"/>
                  </a:cubicBezTo>
                  <a:lnTo>
                    <a:pt x="1130" y="1115"/>
                  </a:lnTo>
                  <a:cubicBezTo>
                    <a:pt x="1162" y="1115"/>
                    <a:pt x="1162" y="1115"/>
                    <a:pt x="1193" y="1083"/>
                  </a:cubicBezTo>
                  <a:cubicBezTo>
                    <a:pt x="1209" y="1067"/>
                    <a:pt x="1217" y="1044"/>
                    <a:pt x="1209" y="1028"/>
                  </a:cubicBezTo>
                  <a:cubicBezTo>
                    <a:pt x="1209" y="1020"/>
                    <a:pt x="1201" y="1012"/>
                    <a:pt x="1193" y="1012"/>
                  </a:cubicBezTo>
                  <a:cubicBezTo>
                    <a:pt x="1185" y="1012"/>
                    <a:pt x="1177" y="1012"/>
                    <a:pt x="1170" y="1012"/>
                  </a:cubicBezTo>
                  <a:cubicBezTo>
                    <a:pt x="1154" y="1012"/>
                    <a:pt x="1146" y="1012"/>
                    <a:pt x="1138" y="1004"/>
                  </a:cubicBezTo>
                  <a:cubicBezTo>
                    <a:pt x="1138" y="996"/>
                    <a:pt x="1138" y="989"/>
                    <a:pt x="1146" y="973"/>
                  </a:cubicBezTo>
                  <a:lnTo>
                    <a:pt x="1146" y="973"/>
                  </a:lnTo>
                  <a:cubicBezTo>
                    <a:pt x="1162" y="949"/>
                    <a:pt x="1170" y="933"/>
                    <a:pt x="1162" y="925"/>
                  </a:cubicBezTo>
                  <a:cubicBezTo>
                    <a:pt x="1162" y="925"/>
                    <a:pt x="1162" y="917"/>
                    <a:pt x="1154" y="917"/>
                  </a:cubicBezTo>
                  <a:cubicBezTo>
                    <a:pt x="1138" y="909"/>
                    <a:pt x="1122" y="901"/>
                    <a:pt x="1122" y="894"/>
                  </a:cubicBezTo>
                  <a:cubicBezTo>
                    <a:pt x="1114" y="909"/>
                    <a:pt x="1098" y="925"/>
                    <a:pt x="1083" y="925"/>
                  </a:cubicBezTo>
                  <a:lnTo>
                    <a:pt x="1083" y="925"/>
                  </a:lnTo>
                  <a:cubicBezTo>
                    <a:pt x="1067" y="925"/>
                    <a:pt x="1035" y="894"/>
                    <a:pt x="996" y="846"/>
                  </a:cubicBezTo>
                  <a:lnTo>
                    <a:pt x="988" y="838"/>
                  </a:lnTo>
                  <a:cubicBezTo>
                    <a:pt x="980" y="830"/>
                    <a:pt x="980" y="807"/>
                    <a:pt x="980" y="783"/>
                  </a:cubicBezTo>
                  <a:cubicBezTo>
                    <a:pt x="980" y="759"/>
                    <a:pt x="980" y="736"/>
                    <a:pt x="972" y="720"/>
                  </a:cubicBezTo>
                  <a:cubicBezTo>
                    <a:pt x="964" y="712"/>
                    <a:pt x="956" y="712"/>
                    <a:pt x="948" y="712"/>
                  </a:cubicBezTo>
                  <a:cubicBezTo>
                    <a:pt x="940" y="712"/>
                    <a:pt x="932" y="712"/>
                    <a:pt x="924" y="720"/>
                  </a:cubicBezTo>
                  <a:cubicBezTo>
                    <a:pt x="909" y="720"/>
                    <a:pt x="893" y="728"/>
                    <a:pt x="885" y="728"/>
                  </a:cubicBezTo>
                  <a:cubicBezTo>
                    <a:pt x="877" y="728"/>
                    <a:pt x="861" y="720"/>
                    <a:pt x="861" y="720"/>
                  </a:cubicBezTo>
                  <a:cubicBezTo>
                    <a:pt x="822" y="688"/>
                    <a:pt x="814" y="633"/>
                    <a:pt x="814" y="633"/>
                  </a:cubicBezTo>
                  <a:cubicBezTo>
                    <a:pt x="814" y="633"/>
                    <a:pt x="664" y="222"/>
                    <a:pt x="648" y="166"/>
                  </a:cubicBezTo>
                  <a:cubicBezTo>
                    <a:pt x="624" y="111"/>
                    <a:pt x="529" y="40"/>
                    <a:pt x="482" y="16"/>
                  </a:cubicBezTo>
                  <a:cubicBezTo>
                    <a:pt x="466" y="16"/>
                    <a:pt x="458" y="8"/>
                    <a:pt x="450" y="8"/>
                  </a:cubicBezTo>
                  <a:cubicBezTo>
                    <a:pt x="434" y="8"/>
                    <a:pt x="434" y="24"/>
                    <a:pt x="426" y="40"/>
                  </a:cubicBezTo>
                  <a:cubicBezTo>
                    <a:pt x="419" y="40"/>
                    <a:pt x="419" y="40"/>
                    <a:pt x="419" y="48"/>
                  </a:cubicBezTo>
                  <a:cubicBezTo>
                    <a:pt x="403" y="71"/>
                    <a:pt x="300" y="143"/>
                    <a:pt x="260" y="143"/>
                  </a:cubicBezTo>
                  <a:cubicBezTo>
                    <a:pt x="253" y="143"/>
                    <a:pt x="244" y="143"/>
                    <a:pt x="244" y="143"/>
                  </a:cubicBezTo>
                  <a:cubicBezTo>
                    <a:pt x="229" y="127"/>
                    <a:pt x="213" y="111"/>
                    <a:pt x="197" y="87"/>
                  </a:cubicBezTo>
                  <a:cubicBezTo>
                    <a:pt x="189" y="71"/>
                    <a:pt x="181" y="56"/>
                    <a:pt x="173" y="48"/>
                  </a:cubicBezTo>
                  <a:lnTo>
                    <a:pt x="166" y="48"/>
                  </a:lnTo>
                  <a:cubicBezTo>
                    <a:pt x="150" y="48"/>
                    <a:pt x="126" y="87"/>
                    <a:pt x="118" y="127"/>
                  </a:cubicBezTo>
                  <a:cubicBezTo>
                    <a:pt x="110" y="135"/>
                    <a:pt x="110" y="150"/>
                    <a:pt x="102" y="174"/>
                  </a:cubicBezTo>
                  <a:cubicBezTo>
                    <a:pt x="79" y="253"/>
                    <a:pt x="47" y="388"/>
                    <a:pt x="23" y="427"/>
                  </a:cubicBezTo>
                  <a:cubicBezTo>
                    <a:pt x="7" y="451"/>
                    <a:pt x="15" y="467"/>
                    <a:pt x="15" y="498"/>
                  </a:cubicBezTo>
                  <a:cubicBezTo>
                    <a:pt x="23" y="506"/>
                    <a:pt x="31" y="530"/>
                    <a:pt x="31" y="546"/>
                  </a:cubicBezTo>
                  <a:cubicBezTo>
                    <a:pt x="31" y="554"/>
                    <a:pt x="31" y="561"/>
                    <a:pt x="31" y="561"/>
                  </a:cubicBezTo>
                  <a:cubicBezTo>
                    <a:pt x="379" y="1747"/>
                    <a:pt x="379" y="1747"/>
                    <a:pt x="379" y="1747"/>
                  </a:cubicBezTo>
                  <a:cubicBezTo>
                    <a:pt x="379" y="1740"/>
                    <a:pt x="379" y="1740"/>
                    <a:pt x="387" y="1740"/>
                  </a:cubicBezTo>
                  <a:cubicBezTo>
                    <a:pt x="403" y="1747"/>
                    <a:pt x="403" y="1755"/>
                    <a:pt x="411" y="1771"/>
                  </a:cubicBezTo>
                  <a:lnTo>
                    <a:pt x="411" y="1779"/>
                  </a:lnTo>
                  <a:cubicBezTo>
                    <a:pt x="411" y="1779"/>
                    <a:pt x="411" y="1779"/>
                    <a:pt x="419" y="1771"/>
                  </a:cubicBezTo>
                  <a:cubicBezTo>
                    <a:pt x="426" y="1771"/>
                    <a:pt x="426" y="1763"/>
                    <a:pt x="434" y="176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18" name="Freeform 755"/>
            <p:cNvSpPr>
              <a:spLocks noChangeArrowheads="1"/>
            </p:cNvSpPr>
            <p:nvPr/>
          </p:nvSpPr>
          <p:spPr bwMode="auto">
            <a:xfrm>
              <a:off x="21817951" y="4523965"/>
              <a:ext cx="278317" cy="890613"/>
            </a:xfrm>
            <a:custGeom>
              <a:avLst/>
              <a:gdLst>
                <a:gd name="T0" fmla="*/ 340 w 531"/>
                <a:gd name="T1" fmla="*/ 1534 h 1693"/>
                <a:gd name="T2" fmla="*/ 340 w 531"/>
                <a:gd name="T3" fmla="*/ 1534 h 1693"/>
                <a:gd name="T4" fmla="*/ 364 w 531"/>
                <a:gd name="T5" fmla="*/ 1692 h 1693"/>
                <a:gd name="T6" fmla="*/ 380 w 531"/>
                <a:gd name="T7" fmla="*/ 1676 h 1693"/>
                <a:gd name="T8" fmla="*/ 419 w 531"/>
                <a:gd name="T9" fmla="*/ 1613 h 1693"/>
                <a:gd name="T10" fmla="*/ 435 w 531"/>
                <a:gd name="T11" fmla="*/ 1510 h 1693"/>
                <a:gd name="T12" fmla="*/ 490 w 531"/>
                <a:gd name="T13" fmla="*/ 1376 h 1693"/>
                <a:gd name="T14" fmla="*/ 490 w 531"/>
                <a:gd name="T15" fmla="*/ 1321 h 1693"/>
                <a:gd name="T16" fmla="*/ 490 w 531"/>
                <a:gd name="T17" fmla="*/ 1257 h 1693"/>
                <a:gd name="T18" fmla="*/ 530 w 531"/>
                <a:gd name="T19" fmla="*/ 1186 h 1693"/>
                <a:gd name="T20" fmla="*/ 182 w 531"/>
                <a:gd name="T21" fmla="*/ 0 h 1693"/>
                <a:gd name="T22" fmla="*/ 127 w 531"/>
                <a:gd name="T23" fmla="*/ 103 h 1693"/>
                <a:gd name="T24" fmla="*/ 159 w 531"/>
                <a:gd name="T25" fmla="*/ 167 h 1693"/>
                <a:gd name="T26" fmla="*/ 159 w 531"/>
                <a:gd name="T27" fmla="*/ 238 h 1693"/>
                <a:gd name="T28" fmla="*/ 190 w 531"/>
                <a:gd name="T29" fmla="*/ 325 h 1693"/>
                <a:gd name="T30" fmla="*/ 127 w 531"/>
                <a:gd name="T31" fmla="*/ 412 h 1693"/>
                <a:gd name="T32" fmla="*/ 103 w 531"/>
                <a:gd name="T33" fmla="*/ 530 h 1693"/>
                <a:gd name="T34" fmla="*/ 79 w 531"/>
                <a:gd name="T35" fmla="*/ 578 h 1693"/>
                <a:gd name="T36" fmla="*/ 48 w 531"/>
                <a:gd name="T37" fmla="*/ 617 h 1693"/>
                <a:gd name="T38" fmla="*/ 24 w 531"/>
                <a:gd name="T39" fmla="*/ 609 h 1693"/>
                <a:gd name="T40" fmla="*/ 0 w 531"/>
                <a:gd name="T41" fmla="*/ 657 h 1693"/>
                <a:gd name="T42" fmla="*/ 261 w 531"/>
                <a:gd name="T43" fmla="*/ 1447 h 1693"/>
                <a:gd name="T44" fmla="*/ 340 w 531"/>
                <a:gd name="T45" fmla="*/ 1534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1" h="1693">
                  <a:moveTo>
                    <a:pt x="340" y="1534"/>
                  </a:moveTo>
                  <a:lnTo>
                    <a:pt x="340" y="1534"/>
                  </a:lnTo>
                  <a:cubicBezTo>
                    <a:pt x="364" y="1542"/>
                    <a:pt x="340" y="1653"/>
                    <a:pt x="364" y="1692"/>
                  </a:cubicBezTo>
                  <a:cubicBezTo>
                    <a:pt x="364" y="1684"/>
                    <a:pt x="372" y="1684"/>
                    <a:pt x="380" y="1676"/>
                  </a:cubicBezTo>
                  <a:cubicBezTo>
                    <a:pt x="419" y="1645"/>
                    <a:pt x="419" y="1653"/>
                    <a:pt x="419" y="1613"/>
                  </a:cubicBezTo>
                  <a:cubicBezTo>
                    <a:pt x="419" y="1574"/>
                    <a:pt x="451" y="1542"/>
                    <a:pt x="435" y="1510"/>
                  </a:cubicBezTo>
                  <a:cubicBezTo>
                    <a:pt x="419" y="1479"/>
                    <a:pt x="514" y="1392"/>
                    <a:pt x="490" y="1376"/>
                  </a:cubicBezTo>
                  <a:cubicBezTo>
                    <a:pt x="467" y="1360"/>
                    <a:pt x="498" y="1368"/>
                    <a:pt x="490" y="1321"/>
                  </a:cubicBezTo>
                  <a:cubicBezTo>
                    <a:pt x="475" y="1273"/>
                    <a:pt x="459" y="1273"/>
                    <a:pt x="490" y="1257"/>
                  </a:cubicBezTo>
                  <a:cubicBezTo>
                    <a:pt x="506" y="1234"/>
                    <a:pt x="514" y="1194"/>
                    <a:pt x="530" y="1186"/>
                  </a:cubicBezTo>
                  <a:cubicBezTo>
                    <a:pt x="182" y="0"/>
                    <a:pt x="182" y="0"/>
                    <a:pt x="182" y="0"/>
                  </a:cubicBezTo>
                  <a:cubicBezTo>
                    <a:pt x="182" y="48"/>
                    <a:pt x="143" y="72"/>
                    <a:pt x="127" y="103"/>
                  </a:cubicBezTo>
                  <a:cubicBezTo>
                    <a:pt x="111" y="135"/>
                    <a:pt x="159" y="143"/>
                    <a:pt x="159" y="167"/>
                  </a:cubicBezTo>
                  <a:cubicBezTo>
                    <a:pt x="166" y="182"/>
                    <a:pt x="103" y="190"/>
                    <a:pt x="159" y="238"/>
                  </a:cubicBezTo>
                  <a:cubicBezTo>
                    <a:pt x="214" y="285"/>
                    <a:pt x="174" y="309"/>
                    <a:pt x="190" y="325"/>
                  </a:cubicBezTo>
                  <a:cubicBezTo>
                    <a:pt x="198" y="340"/>
                    <a:pt x="143" y="372"/>
                    <a:pt x="127" y="412"/>
                  </a:cubicBezTo>
                  <a:cubicBezTo>
                    <a:pt x="103" y="443"/>
                    <a:pt x="79" y="483"/>
                    <a:pt x="103" y="530"/>
                  </a:cubicBezTo>
                  <a:cubicBezTo>
                    <a:pt x="119" y="570"/>
                    <a:pt x="79" y="562"/>
                    <a:pt x="79" y="578"/>
                  </a:cubicBezTo>
                  <a:cubicBezTo>
                    <a:pt x="79" y="593"/>
                    <a:pt x="48" y="617"/>
                    <a:pt x="48" y="617"/>
                  </a:cubicBezTo>
                  <a:cubicBezTo>
                    <a:pt x="48" y="617"/>
                    <a:pt x="32" y="546"/>
                    <a:pt x="24" y="609"/>
                  </a:cubicBezTo>
                  <a:cubicBezTo>
                    <a:pt x="16" y="633"/>
                    <a:pt x="8" y="649"/>
                    <a:pt x="0" y="657"/>
                  </a:cubicBezTo>
                  <a:cubicBezTo>
                    <a:pt x="261" y="1447"/>
                    <a:pt x="261" y="1447"/>
                    <a:pt x="261" y="1447"/>
                  </a:cubicBezTo>
                  <a:cubicBezTo>
                    <a:pt x="261" y="1447"/>
                    <a:pt x="317" y="1526"/>
                    <a:pt x="340" y="153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19" name="Freeform 756"/>
            <p:cNvSpPr>
              <a:spLocks noChangeArrowheads="1"/>
            </p:cNvSpPr>
            <p:nvPr/>
          </p:nvSpPr>
          <p:spPr bwMode="auto">
            <a:xfrm>
              <a:off x="21815631" y="4514688"/>
              <a:ext cx="287594" cy="902209"/>
            </a:xfrm>
            <a:custGeom>
              <a:avLst/>
              <a:gdLst>
                <a:gd name="T0" fmla="*/ 372 w 547"/>
                <a:gd name="T1" fmla="*/ 1715 h 1716"/>
                <a:gd name="T2" fmla="*/ 356 w 547"/>
                <a:gd name="T3" fmla="*/ 1620 h 1716"/>
                <a:gd name="T4" fmla="*/ 269 w 547"/>
                <a:gd name="T5" fmla="*/ 1462 h 1716"/>
                <a:gd name="T6" fmla="*/ 0 w 547"/>
                <a:gd name="T7" fmla="*/ 664 h 1716"/>
                <a:gd name="T8" fmla="*/ 24 w 547"/>
                <a:gd name="T9" fmla="*/ 624 h 1716"/>
                <a:gd name="T10" fmla="*/ 64 w 547"/>
                <a:gd name="T11" fmla="*/ 624 h 1716"/>
                <a:gd name="T12" fmla="*/ 95 w 547"/>
                <a:gd name="T13" fmla="*/ 577 h 1716"/>
                <a:gd name="T14" fmla="*/ 127 w 547"/>
                <a:gd name="T15" fmla="*/ 427 h 1716"/>
                <a:gd name="T16" fmla="*/ 167 w 547"/>
                <a:gd name="T17" fmla="*/ 379 h 1716"/>
                <a:gd name="T18" fmla="*/ 190 w 547"/>
                <a:gd name="T19" fmla="*/ 316 h 1716"/>
                <a:gd name="T20" fmla="*/ 143 w 547"/>
                <a:gd name="T21" fmla="*/ 221 h 1716"/>
                <a:gd name="T22" fmla="*/ 167 w 547"/>
                <a:gd name="T23" fmla="*/ 182 h 1716"/>
                <a:gd name="T24" fmla="*/ 135 w 547"/>
                <a:gd name="T25" fmla="*/ 118 h 1716"/>
                <a:gd name="T26" fmla="*/ 190 w 547"/>
                <a:gd name="T27" fmla="*/ 15 h 1716"/>
                <a:gd name="T28" fmla="*/ 546 w 547"/>
                <a:gd name="T29" fmla="*/ 1201 h 1716"/>
                <a:gd name="T30" fmla="*/ 522 w 547"/>
                <a:gd name="T31" fmla="*/ 1233 h 1716"/>
                <a:gd name="T32" fmla="*/ 491 w 547"/>
                <a:gd name="T33" fmla="*/ 1304 h 1716"/>
                <a:gd name="T34" fmla="*/ 498 w 547"/>
                <a:gd name="T35" fmla="*/ 1375 h 1716"/>
                <a:gd name="T36" fmla="*/ 506 w 547"/>
                <a:gd name="T37" fmla="*/ 1391 h 1716"/>
                <a:gd name="T38" fmla="*/ 443 w 547"/>
                <a:gd name="T39" fmla="*/ 1525 h 1716"/>
                <a:gd name="T40" fmla="*/ 435 w 547"/>
                <a:gd name="T41" fmla="*/ 1628 h 1716"/>
                <a:gd name="T42" fmla="*/ 396 w 547"/>
                <a:gd name="T43" fmla="*/ 1691 h 1716"/>
                <a:gd name="T44" fmla="*/ 372 w 547"/>
                <a:gd name="T45" fmla="*/ 1715 h 1716"/>
                <a:gd name="T46" fmla="*/ 277 w 547"/>
                <a:gd name="T47" fmla="*/ 1462 h 1716"/>
                <a:gd name="T48" fmla="*/ 364 w 547"/>
                <a:gd name="T49" fmla="*/ 1620 h 1716"/>
                <a:gd name="T50" fmla="*/ 388 w 547"/>
                <a:gd name="T51" fmla="*/ 1684 h 1716"/>
                <a:gd name="T52" fmla="*/ 427 w 547"/>
                <a:gd name="T53" fmla="*/ 1628 h 1716"/>
                <a:gd name="T54" fmla="*/ 443 w 547"/>
                <a:gd name="T55" fmla="*/ 1533 h 1716"/>
                <a:gd name="T56" fmla="*/ 498 w 547"/>
                <a:gd name="T57" fmla="*/ 1399 h 1716"/>
                <a:gd name="T58" fmla="*/ 491 w 547"/>
                <a:gd name="T59" fmla="*/ 1375 h 1716"/>
                <a:gd name="T60" fmla="*/ 483 w 547"/>
                <a:gd name="T61" fmla="*/ 1304 h 1716"/>
                <a:gd name="T62" fmla="*/ 514 w 547"/>
                <a:gd name="T63" fmla="*/ 1233 h 1716"/>
                <a:gd name="T64" fmla="*/ 190 w 547"/>
                <a:gd name="T65" fmla="*/ 31 h 1716"/>
                <a:gd name="T66" fmla="*/ 143 w 547"/>
                <a:gd name="T67" fmla="*/ 118 h 1716"/>
                <a:gd name="T68" fmla="*/ 174 w 547"/>
                <a:gd name="T69" fmla="*/ 182 h 1716"/>
                <a:gd name="T70" fmla="*/ 151 w 547"/>
                <a:gd name="T71" fmla="*/ 221 h 1716"/>
                <a:gd name="T72" fmla="*/ 198 w 547"/>
                <a:gd name="T73" fmla="*/ 324 h 1716"/>
                <a:gd name="T74" fmla="*/ 167 w 547"/>
                <a:gd name="T75" fmla="*/ 387 h 1716"/>
                <a:gd name="T76" fmla="*/ 135 w 547"/>
                <a:gd name="T77" fmla="*/ 427 h 1716"/>
                <a:gd name="T78" fmla="*/ 103 w 547"/>
                <a:gd name="T79" fmla="*/ 585 h 1716"/>
                <a:gd name="T80" fmla="*/ 64 w 547"/>
                <a:gd name="T81" fmla="*/ 632 h 1716"/>
                <a:gd name="T82" fmla="*/ 56 w 547"/>
                <a:gd name="T83" fmla="*/ 632 h 1716"/>
                <a:gd name="T84" fmla="*/ 32 w 547"/>
                <a:gd name="T85" fmla="*/ 624 h 1716"/>
                <a:gd name="T86" fmla="*/ 277 w 547"/>
                <a:gd name="T87" fmla="*/ 1462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7" h="1716">
                  <a:moveTo>
                    <a:pt x="372" y="1715"/>
                  </a:moveTo>
                  <a:lnTo>
                    <a:pt x="372" y="1715"/>
                  </a:lnTo>
                  <a:cubicBezTo>
                    <a:pt x="364" y="1707"/>
                    <a:pt x="364" y="1707"/>
                    <a:pt x="364" y="1707"/>
                  </a:cubicBezTo>
                  <a:cubicBezTo>
                    <a:pt x="356" y="1691"/>
                    <a:pt x="356" y="1652"/>
                    <a:pt x="356" y="1620"/>
                  </a:cubicBezTo>
                  <a:cubicBezTo>
                    <a:pt x="356" y="1589"/>
                    <a:pt x="356" y="1557"/>
                    <a:pt x="348" y="1549"/>
                  </a:cubicBezTo>
                  <a:cubicBezTo>
                    <a:pt x="317" y="1541"/>
                    <a:pt x="269" y="1462"/>
                    <a:pt x="269" y="1462"/>
                  </a:cubicBezTo>
                  <a:lnTo>
                    <a:pt x="269" y="1462"/>
                  </a:lnTo>
                  <a:cubicBezTo>
                    <a:pt x="0" y="664"/>
                    <a:pt x="0" y="664"/>
                    <a:pt x="0" y="664"/>
                  </a:cubicBezTo>
                  <a:lnTo>
                    <a:pt x="0" y="664"/>
                  </a:lnTo>
                  <a:cubicBezTo>
                    <a:pt x="16" y="656"/>
                    <a:pt x="24" y="648"/>
                    <a:pt x="24" y="624"/>
                  </a:cubicBezTo>
                  <a:cubicBezTo>
                    <a:pt x="32" y="601"/>
                    <a:pt x="32" y="593"/>
                    <a:pt x="40" y="593"/>
                  </a:cubicBezTo>
                  <a:cubicBezTo>
                    <a:pt x="48" y="593"/>
                    <a:pt x="56" y="616"/>
                    <a:pt x="64" y="624"/>
                  </a:cubicBezTo>
                  <a:cubicBezTo>
                    <a:pt x="72" y="616"/>
                    <a:pt x="87" y="608"/>
                    <a:pt x="87" y="593"/>
                  </a:cubicBezTo>
                  <a:cubicBezTo>
                    <a:pt x="87" y="585"/>
                    <a:pt x="87" y="585"/>
                    <a:pt x="95" y="577"/>
                  </a:cubicBezTo>
                  <a:cubicBezTo>
                    <a:pt x="103" y="577"/>
                    <a:pt x="119" y="569"/>
                    <a:pt x="103" y="545"/>
                  </a:cubicBezTo>
                  <a:cubicBezTo>
                    <a:pt x="87" y="498"/>
                    <a:pt x="111" y="458"/>
                    <a:pt x="127" y="427"/>
                  </a:cubicBezTo>
                  <a:lnTo>
                    <a:pt x="127" y="427"/>
                  </a:lnTo>
                  <a:cubicBezTo>
                    <a:pt x="135" y="411"/>
                    <a:pt x="151" y="395"/>
                    <a:pt x="167" y="379"/>
                  </a:cubicBezTo>
                  <a:cubicBezTo>
                    <a:pt x="182" y="363"/>
                    <a:pt x="198" y="348"/>
                    <a:pt x="190" y="340"/>
                  </a:cubicBezTo>
                  <a:cubicBezTo>
                    <a:pt x="190" y="332"/>
                    <a:pt x="190" y="324"/>
                    <a:pt x="190" y="316"/>
                  </a:cubicBezTo>
                  <a:cubicBezTo>
                    <a:pt x="190" y="308"/>
                    <a:pt x="198" y="284"/>
                    <a:pt x="167" y="261"/>
                  </a:cubicBezTo>
                  <a:cubicBezTo>
                    <a:pt x="151" y="245"/>
                    <a:pt x="143" y="229"/>
                    <a:pt x="143" y="221"/>
                  </a:cubicBezTo>
                  <a:cubicBezTo>
                    <a:pt x="143" y="213"/>
                    <a:pt x="151" y="205"/>
                    <a:pt x="158" y="197"/>
                  </a:cubicBezTo>
                  <a:cubicBezTo>
                    <a:pt x="158" y="190"/>
                    <a:pt x="167" y="182"/>
                    <a:pt x="167" y="182"/>
                  </a:cubicBezTo>
                  <a:cubicBezTo>
                    <a:pt x="167" y="174"/>
                    <a:pt x="158" y="166"/>
                    <a:pt x="151" y="166"/>
                  </a:cubicBezTo>
                  <a:cubicBezTo>
                    <a:pt x="135" y="150"/>
                    <a:pt x="119" y="142"/>
                    <a:pt x="135" y="118"/>
                  </a:cubicBezTo>
                  <a:cubicBezTo>
                    <a:pt x="143" y="110"/>
                    <a:pt x="143" y="103"/>
                    <a:pt x="151" y="87"/>
                  </a:cubicBezTo>
                  <a:cubicBezTo>
                    <a:pt x="167" y="71"/>
                    <a:pt x="182" y="47"/>
                    <a:pt x="190" y="15"/>
                  </a:cubicBezTo>
                  <a:cubicBezTo>
                    <a:pt x="190" y="0"/>
                    <a:pt x="190" y="0"/>
                    <a:pt x="190" y="0"/>
                  </a:cubicBezTo>
                  <a:cubicBezTo>
                    <a:pt x="546" y="1201"/>
                    <a:pt x="546" y="1201"/>
                    <a:pt x="546" y="1201"/>
                  </a:cubicBezTo>
                  <a:cubicBezTo>
                    <a:pt x="538" y="1209"/>
                    <a:pt x="538" y="1209"/>
                    <a:pt x="538" y="1209"/>
                  </a:cubicBezTo>
                  <a:cubicBezTo>
                    <a:pt x="530" y="1209"/>
                    <a:pt x="530" y="1225"/>
                    <a:pt x="522" y="1233"/>
                  </a:cubicBezTo>
                  <a:cubicBezTo>
                    <a:pt x="514" y="1249"/>
                    <a:pt x="506" y="1265"/>
                    <a:pt x="498" y="1272"/>
                  </a:cubicBezTo>
                  <a:cubicBezTo>
                    <a:pt x="483" y="1288"/>
                    <a:pt x="483" y="1288"/>
                    <a:pt x="491" y="1304"/>
                  </a:cubicBezTo>
                  <a:cubicBezTo>
                    <a:pt x="491" y="1312"/>
                    <a:pt x="491" y="1320"/>
                    <a:pt x="498" y="1336"/>
                  </a:cubicBezTo>
                  <a:cubicBezTo>
                    <a:pt x="506" y="1360"/>
                    <a:pt x="498" y="1367"/>
                    <a:pt x="498" y="1375"/>
                  </a:cubicBezTo>
                  <a:cubicBezTo>
                    <a:pt x="491" y="1383"/>
                    <a:pt x="491" y="1383"/>
                    <a:pt x="498" y="1391"/>
                  </a:cubicBezTo>
                  <a:cubicBezTo>
                    <a:pt x="506" y="1391"/>
                    <a:pt x="506" y="1391"/>
                    <a:pt x="506" y="1391"/>
                  </a:cubicBezTo>
                  <a:cubicBezTo>
                    <a:pt x="506" y="1407"/>
                    <a:pt x="498" y="1423"/>
                    <a:pt x="483" y="1447"/>
                  </a:cubicBezTo>
                  <a:cubicBezTo>
                    <a:pt x="459" y="1478"/>
                    <a:pt x="435" y="1510"/>
                    <a:pt x="443" y="1525"/>
                  </a:cubicBezTo>
                  <a:cubicBezTo>
                    <a:pt x="459" y="1549"/>
                    <a:pt x="451" y="1565"/>
                    <a:pt x="443" y="1589"/>
                  </a:cubicBezTo>
                  <a:cubicBezTo>
                    <a:pt x="435" y="1597"/>
                    <a:pt x="435" y="1612"/>
                    <a:pt x="435" y="1628"/>
                  </a:cubicBezTo>
                  <a:cubicBezTo>
                    <a:pt x="435" y="1660"/>
                    <a:pt x="435" y="1660"/>
                    <a:pt x="411" y="1676"/>
                  </a:cubicBezTo>
                  <a:cubicBezTo>
                    <a:pt x="411" y="1676"/>
                    <a:pt x="404" y="1684"/>
                    <a:pt x="396" y="1691"/>
                  </a:cubicBezTo>
                  <a:cubicBezTo>
                    <a:pt x="380" y="1699"/>
                    <a:pt x="372" y="1707"/>
                    <a:pt x="372" y="1707"/>
                  </a:cubicBezTo>
                  <a:lnTo>
                    <a:pt x="372" y="1715"/>
                  </a:lnTo>
                  <a:close/>
                  <a:moveTo>
                    <a:pt x="277" y="1462"/>
                  </a:moveTo>
                  <a:lnTo>
                    <a:pt x="277" y="1462"/>
                  </a:lnTo>
                  <a:cubicBezTo>
                    <a:pt x="285" y="1478"/>
                    <a:pt x="325" y="1541"/>
                    <a:pt x="348" y="1541"/>
                  </a:cubicBezTo>
                  <a:cubicBezTo>
                    <a:pt x="364" y="1549"/>
                    <a:pt x="364" y="1573"/>
                    <a:pt x="364" y="1620"/>
                  </a:cubicBezTo>
                  <a:cubicBezTo>
                    <a:pt x="364" y="1652"/>
                    <a:pt x="364" y="1684"/>
                    <a:pt x="372" y="1699"/>
                  </a:cubicBezTo>
                  <a:cubicBezTo>
                    <a:pt x="372" y="1699"/>
                    <a:pt x="380" y="1691"/>
                    <a:pt x="388" y="1684"/>
                  </a:cubicBezTo>
                  <a:cubicBezTo>
                    <a:pt x="396" y="1676"/>
                    <a:pt x="404" y="1676"/>
                    <a:pt x="411" y="1668"/>
                  </a:cubicBezTo>
                  <a:cubicBezTo>
                    <a:pt x="427" y="1660"/>
                    <a:pt x="427" y="1660"/>
                    <a:pt x="427" y="1628"/>
                  </a:cubicBezTo>
                  <a:cubicBezTo>
                    <a:pt x="427" y="1612"/>
                    <a:pt x="427" y="1597"/>
                    <a:pt x="435" y="1581"/>
                  </a:cubicBezTo>
                  <a:cubicBezTo>
                    <a:pt x="443" y="1565"/>
                    <a:pt x="451" y="1549"/>
                    <a:pt x="443" y="1533"/>
                  </a:cubicBezTo>
                  <a:cubicBezTo>
                    <a:pt x="427" y="1510"/>
                    <a:pt x="451" y="1478"/>
                    <a:pt x="475" y="1447"/>
                  </a:cubicBezTo>
                  <a:cubicBezTo>
                    <a:pt x="483" y="1423"/>
                    <a:pt x="498" y="1407"/>
                    <a:pt x="498" y="1399"/>
                  </a:cubicBezTo>
                  <a:cubicBezTo>
                    <a:pt x="498" y="1391"/>
                    <a:pt x="498" y="1391"/>
                    <a:pt x="498" y="1391"/>
                  </a:cubicBezTo>
                  <a:cubicBezTo>
                    <a:pt x="483" y="1383"/>
                    <a:pt x="483" y="1383"/>
                    <a:pt x="491" y="1375"/>
                  </a:cubicBezTo>
                  <a:cubicBezTo>
                    <a:pt x="491" y="1367"/>
                    <a:pt x="498" y="1360"/>
                    <a:pt x="491" y="1336"/>
                  </a:cubicBezTo>
                  <a:cubicBezTo>
                    <a:pt x="491" y="1320"/>
                    <a:pt x="483" y="1312"/>
                    <a:pt x="483" y="1304"/>
                  </a:cubicBezTo>
                  <a:cubicBezTo>
                    <a:pt x="475" y="1288"/>
                    <a:pt x="475" y="1280"/>
                    <a:pt x="491" y="1265"/>
                  </a:cubicBezTo>
                  <a:cubicBezTo>
                    <a:pt x="506" y="1257"/>
                    <a:pt x="514" y="1241"/>
                    <a:pt x="514" y="1233"/>
                  </a:cubicBezTo>
                  <a:cubicBezTo>
                    <a:pt x="522" y="1217"/>
                    <a:pt x="530" y="1209"/>
                    <a:pt x="538" y="1201"/>
                  </a:cubicBezTo>
                  <a:cubicBezTo>
                    <a:pt x="190" y="31"/>
                    <a:pt x="190" y="31"/>
                    <a:pt x="190" y="31"/>
                  </a:cubicBezTo>
                  <a:cubicBezTo>
                    <a:pt x="190" y="63"/>
                    <a:pt x="174" y="79"/>
                    <a:pt x="158" y="95"/>
                  </a:cubicBezTo>
                  <a:cubicBezTo>
                    <a:pt x="151" y="103"/>
                    <a:pt x="143" y="110"/>
                    <a:pt x="143" y="118"/>
                  </a:cubicBezTo>
                  <a:cubicBezTo>
                    <a:pt x="127" y="142"/>
                    <a:pt x="143" y="142"/>
                    <a:pt x="151" y="158"/>
                  </a:cubicBezTo>
                  <a:cubicBezTo>
                    <a:pt x="158" y="166"/>
                    <a:pt x="174" y="166"/>
                    <a:pt x="174" y="182"/>
                  </a:cubicBezTo>
                  <a:cubicBezTo>
                    <a:pt x="174" y="190"/>
                    <a:pt x="167" y="197"/>
                    <a:pt x="158" y="197"/>
                  </a:cubicBezTo>
                  <a:cubicBezTo>
                    <a:pt x="151" y="205"/>
                    <a:pt x="143" y="213"/>
                    <a:pt x="151" y="221"/>
                  </a:cubicBezTo>
                  <a:cubicBezTo>
                    <a:pt x="151" y="229"/>
                    <a:pt x="151" y="237"/>
                    <a:pt x="167" y="253"/>
                  </a:cubicBezTo>
                  <a:cubicBezTo>
                    <a:pt x="206" y="284"/>
                    <a:pt x="198" y="308"/>
                    <a:pt x="198" y="324"/>
                  </a:cubicBezTo>
                  <a:cubicBezTo>
                    <a:pt x="198" y="324"/>
                    <a:pt x="198" y="332"/>
                    <a:pt x="198" y="340"/>
                  </a:cubicBezTo>
                  <a:cubicBezTo>
                    <a:pt x="206" y="355"/>
                    <a:pt x="190" y="371"/>
                    <a:pt x="167" y="387"/>
                  </a:cubicBezTo>
                  <a:cubicBezTo>
                    <a:pt x="158" y="403"/>
                    <a:pt x="143" y="411"/>
                    <a:pt x="135" y="427"/>
                  </a:cubicBezTo>
                  <a:lnTo>
                    <a:pt x="135" y="427"/>
                  </a:lnTo>
                  <a:cubicBezTo>
                    <a:pt x="111" y="458"/>
                    <a:pt x="95" y="498"/>
                    <a:pt x="111" y="545"/>
                  </a:cubicBezTo>
                  <a:cubicBezTo>
                    <a:pt x="127" y="569"/>
                    <a:pt x="111" y="577"/>
                    <a:pt x="103" y="585"/>
                  </a:cubicBezTo>
                  <a:cubicBezTo>
                    <a:pt x="95" y="593"/>
                    <a:pt x="95" y="593"/>
                    <a:pt x="95" y="593"/>
                  </a:cubicBezTo>
                  <a:cubicBezTo>
                    <a:pt x="95" y="616"/>
                    <a:pt x="64" y="632"/>
                    <a:pt x="64" y="632"/>
                  </a:cubicBezTo>
                  <a:cubicBezTo>
                    <a:pt x="56" y="640"/>
                    <a:pt x="56" y="640"/>
                    <a:pt x="56" y="640"/>
                  </a:cubicBezTo>
                  <a:cubicBezTo>
                    <a:pt x="56" y="632"/>
                    <a:pt x="56" y="632"/>
                    <a:pt x="56" y="632"/>
                  </a:cubicBezTo>
                  <a:cubicBezTo>
                    <a:pt x="48" y="616"/>
                    <a:pt x="48" y="601"/>
                    <a:pt x="40" y="601"/>
                  </a:cubicBezTo>
                  <a:cubicBezTo>
                    <a:pt x="40" y="601"/>
                    <a:pt x="40" y="601"/>
                    <a:pt x="32" y="624"/>
                  </a:cubicBezTo>
                  <a:cubicBezTo>
                    <a:pt x="24" y="648"/>
                    <a:pt x="24" y="664"/>
                    <a:pt x="8" y="672"/>
                  </a:cubicBezTo>
                  <a:lnTo>
                    <a:pt x="277" y="1462"/>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20" name="Freeform 757"/>
            <p:cNvSpPr>
              <a:spLocks noChangeArrowheads="1"/>
            </p:cNvSpPr>
            <p:nvPr/>
          </p:nvSpPr>
          <p:spPr bwMode="auto">
            <a:xfrm>
              <a:off x="21674154" y="4869541"/>
              <a:ext cx="336299" cy="670280"/>
            </a:xfrm>
            <a:custGeom>
              <a:avLst/>
              <a:gdLst>
                <a:gd name="T0" fmla="*/ 182 w 641"/>
                <a:gd name="T1" fmla="*/ 174 h 1273"/>
                <a:gd name="T2" fmla="*/ 182 w 641"/>
                <a:gd name="T3" fmla="*/ 174 h 1273"/>
                <a:gd name="T4" fmla="*/ 166 w 641"/>
                <a:gd name="T5" fmla="*/ 300 h 1273"/>
                <a:gd name="T6" fmla="*/ 213 w 641"/>
                <a:gd name="T7" fmla="*/ 379 h 1273"/>
                <a:gd name="T8" fmla="*/ 102 w 641"/>
                <a:gd name="T9" fmla="*/ 569 h 1273"/>
                <a:gd name="T10" fmla="*/ 102 w 641"/>
                <a:gd name="T11" fmla="*/ 711 h 1273"/>
                <a:gd name="T12" fmla="*/ 79 w 641"/>
                <a:gd name="T13" fmla="*/ 964 h 1273"/>
                <a:gd name="T14" fmla="*/ 102 w 641"/>
                <a:gd name="T15" fmla="*/ 1099 h 1273"/>
                <a:gd name="T16" fmla="*/ 87 w 641"/>
                <a:gd name="T17" fmla="*/ 1193 h 1273"/>
                <a:gd name="T18" fmla="*/ 118 w 641"/>
                <a:gd name="T19" fmla="*/ 1265 h 1273"/>
                <a:gd name="T20" fmla="*/ 458 w 641"/>
                <a:gd name="T21" fmla="*/ 1201 h 1273"/>
                <a:gd name="T22" fmla="*/ 529 w 641"/>
                <a:gd name="T23" fmla="*/ 1162 h 1273"/>
                <a:gd name="T24" fmla="*/ 640 w 641"/>
                <a:gd name="T25" fmla="*/ 1035 h 1273"/>
                <a:gd name="T26" fmla="*/ 616 w 641"/>
                <a:gd name="T27" fmla="*/ 877 h 1273"/>
                <a:gd name="T28" fmla="*/ 537 w 641"/>
                <a:gd name="T29" fmla="*/ 790 h 1273"/>
                <a:gd name="T30" fmla="*/ 276 w 641"/>
                <a:gd name="T31" fmla="*/ 0 h 1273"/>
                <a:gd name="T32" fmla="*/ 213 w 641"/>
                <a:gd name="T33" fmla="*/ 8 h 1273"/>
                <a:gd name="T34" fmla="*/ 182 w 641"/>
                <a:gd name="T35" fmla="*/ 126 h 1273"/>
                <a:gd name="T36" fmla="*/ 182 w 641"/>
                <a:gd name="T37" fmla="*/ 174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1" h="1273">
                  <a:moveTo>
                    <a:pt x="182" y="174"/>
                  </a:moveTo>
                  <a:lnTo>
                    <a:pt x="182" y="174"/>
                  </a:lnTo>
                  <a:cubicBezTo>
                    <a:pt x="182" y="197"/>
                    <a:pt x="142" y="269"/>
                    <a:pt x="166" y="300"/>
                  </a:cubicBezTo>
                  <a:cubicBezTo>
                    <a:pt x="197" y="324"/>
                    <a:pt x="229" y="355"/>
                    <a:pt x="213" y="379"/>
                  </a:cubicBezTo>
                  <a:cubicBezTo>
                    <a:pt x="189" y="395"/>
                    <a:pt x="0" y="529"/>
                    <a:pt x="102" y="569"/>
                  </a:cubicBezTo>
                  <a:cubicBezTo>
                    <a:pt x="197" y="608"/>
                    <a:pt x="118" y="664"/>
                    <a:pt x="102" y="711"/>
                  </a:cubicBezTo>
                  <a:cubicBezTo>
                    <a:pt x="87" y="751"/>
                    <a:pt x="47" y="877"/>
                    <a:pt x="79" y="964"/>
                  </a:cubicBezTo>
                  <a:cubicBezTo>
                    <a:pt x="110" y="1043"/>
                    <a:pt x="110" y="1067"/>
                    <a:pt x="102" y="1099"/>
                  </a:cubicBezTo>
                  <a:cubicBezTo>
                    <a:pt x="102" y="1138"/>
                    <a:pt x="71" y="1162"/>
                    <a:pt x="87" y="1193"/>
                  </a:cubicBezTo>
                  <a:cubicBezTo>
                    <a:pt x="102" y="1233"/>
                    <a:pt x="102" y="1265"/>
                    <a:pt x="118" y="1265"/>
                  </a:cubicBezTo>
                  <a:cubicBezTo>
                    <a:pt x="134" y="1272"/>
                    <a:pt x="411" y="1201"/>
                    <a:pt x="458" y="1201"/>
                  </a:cubicBezTo>
                  <a:cubicBezTo>
                    <a:pt x="514" y="1193"/>
                    <a:pt x="514" y="1193"/>
                    <a:pt x="529" y="1162"/>
                  </a:cubicBezTo>
                  <a:cubicBezTo>
                    <a:pt x="545" y="1138"/>
                    <a:pt x="640" y="1035"/>
                    <a:pt x="640" y="1035"/>
                  </a:cubicBezTo>
                  <a:cubicBezTo>
                    <a:pt x="616" y="996"/>
                    <a:pt x="640" y="885"/>
                    <a:pt x="616" y="877"/>
                  </a:cubicBezTo>
                  <a:cubicBezTo>
                    <a:pt x="593" y="869"/>
                    <a:pt x="537" y="790"/>
                    <a:pt x="537" y="790"/>
                  </a:cubicBezTo>
                  <a:cubicBezTo>
                    <a:pt x="276" y="0"/>
                    <a:pt x="276" y="0"/>
                    <a:pt x="276" y="0"/>
                  </a:cubicBezTo>
                  <a:cubicBezTo>
                    <a:pt x="253" y="16"/>
                    <a:pt x="229" y="0"/>
                    <a:pt x="213" y="8"/>
                  </a:cubicBezTo>
                  <a:cubicBezTo>
                    <a:pt x="189" y="8"/>
                    <a:pt x="182" y="79"/>
                    <a:pt x="182" y="126"/>
                  </a:cubicBezTo>
                  <a:cubicBezTo>
                    <a:pt x="182" y="126"/>
                    <a:pt x="182" y="150"/>
                    <a:pt x="182" y="17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21" name="Freeform 758"/>
            <p:cNvSpPr>
              <a:spLocks noChangeArrowheads="1"/>
            </p:cNvSpPr>
            <p:nvPr/>
          </p:nvSpPr>
          <p:spPr bwMode="auto">
            <a:xfrm>
              <a:off x="21699666" y="4864902"/>
              <a:ext cx="313107" cy="672599"/>
            </a:xfrm>
            <a:custGeom>
              <a:avLst/>
              <a:gdLst>
                <a:gd name="T0" fmla="*/ 71 w 594"/>
                <a:gd name="T1" fmla="*/ 1280 h 1281"/>
                <a:gd name="T2" fmla="*/ 71 w 594"/>
                <a:gd name="T3" fmla="*/ 1280 h 1281"/>
                <a:gd name="T4" fmla="*/ 40 w 594"/>
                <a:gd name="T5" fmla="*/ 1201 h 1281"/>
                <a:gd name="T6" fmla="*/ 55 w 594"/>
                <a:gd name="T7" fmla="*/ 1107 h 1281"/>
                <a:gd name="T8" fmla="*/ 32 w 594"/>
                <a:gd name="T9" fmla="*/ 972 h 1281"/>
                <a:gd name="T10" fmla="*/ 55 w 594"/>
                <a:gd name="T11" fmla="*/ 711 h 1281"/>
                <a:gd name="T12" fmla="*/ 95 w 594"/>
                <a:gd name="T13" fmla="*/ 616 h 1281"/>
                <a:gd name="T14" fmla="*/ 24 w 594"/>
                <a:gd name="T15" fmla="*/ 545 h 1281"/>
                <a:gd name="T16" fmla="*/ 158 w 594"/>
                <a:gd name="T17" fmla="*/ 379 h 1281"/>
                <a:gd name="T18" fmla="*/ 119 w 594"/>
                <a:gd name="T19" fmla="*/ 308 h 1281"/>
                <a:gd name="T20" fmla="*/ 135 w 594"/>
                <a:gd name="T21" fmla="*/ 182 h 1281"/>
                <a:gd name="T22" fmla="*/ 127 w 594"/>
                <a:gd name="T23" fmla="*/ 134 h 1281"/>
                <a:gd name="T24" fmla="*/ 166 w 594"/>
                <a:gd name="T25" fmla="*/ 8 h 1281"/>
                <a:gd name="T26" fmla="*/ 198 w 594"/>
                <a:gd name="T27" fmla="*/ 8 h 1281"/>
                <a:gd name="T28" fmla="*/ 229 w 594"/>
                <a:gd name="T29" fmla="*/ 0 h 1281"/>
                <a:gd name="T30" fmla="*/ 498 w 594"/>
                <a:gd name="T31" fmla="*/ 798 h 1281"/>
                <a:gd name="T32" fmla="*/ 585 w 594"/>
                <a:gd name="T33" fmla="*/ 956 h 1281"/>
                <a:gd name="T34" fmla="*/ 593 w 594"/>
                <a:gd name="T35" fmla="*/ 1043 h 1281"/>
                <a:gd name="T36" fmla="*/ 490 w 594"/>
                <a:gd name="T37" fmla="*/ 1170 h 1281"/>
                <a:gd name="T38" fmla="*/ 411 w 594"/>
                <a:gd name="T39" fmla="*/ 1209 h 1281"/>
                <a:gd name="T40" fmla="*/ 71 w 594"/>
                <a:gd name="T41" fmla="*/ 1280 h 1281"/>
                <a:gd name="T42" fmla="*/ 135 w 594"/>
                <a:gd name="T43" fmla="*/ 134 h 1281"/>
                <a:gd name="T44" fmla="*/ 135 w 594"/>
                <a:gd name="T45" fmla="*/ 213 h 1281"/>
                <a:gd name="T46" fmla="*/ 135 w 594"/>
                <a:gd name="T47" fmla="*/ 316 h 1281"/>
                <a:gd name="T48" fmla="*/ 142 w 594"/>
                <a:gd name="T49" fmla="*/ 411 h 1281"/>
                <a:gd name="T50" fmla="*/ 55 w 594"/>
                <a:gd name="T51" fmla="*/ 569 h 1281"/>
                <a:gd name="T52" fmla="*/ 79 w 594"/>
                <a:gd name="T53" fmla="*/ 680 h 1281"/>
                <a:gd name="T54" fmla="*/ 55 w 594"/>
                <a:gd name="T55" fmla="*/ 719 h 1281"/>
                <a:gd name="T56" fmla="*/ 63 w 594"/>
                <a:gd name="T57" fmla="*/ 1107 h 1281"/>
                <a:gd name="T58" fmla="*/ 48 w 594"/>
                <a:gd name="T59" fmla="*/ 1146 h 1281"/>
                <a:gd name="T60" fmla="*/ 55 w 594"/>
                <a:gd name="T61" fmla="*/ 1233 h 1281"/>
                <a:gd name="T62" fmla="*/ 221 w 594"/>
                <a:gd name="T63" fmla="*/ 1241 h 1281"/>
                <a:gd name="T64" fmla="*/ 419 w 594"/>
                <a:gd name="T65" fmla="*/ 1201 h 1281"/>
                <a:gd name="T66" fmla="*/ 585 w 594"/>
                <a:gd name="T67" fmla="*/ 1043 h 1281"/>
                <a:gd name="T68" fmla="*/ 569 w 594"/>
                <a:gd name="T69" fmla="*/ 885 h 1281"/>
                <a:gd name="T70" fmla="*/ 490 w 594"/>
                <a:gd name="T71" fmla="*/ 798 h 1281"/>
                <a:gd name="T72" fmla="*/ 198 w 594"/>
                <a:gd name="T73" fmla="*/ 16 h 1281"/>
                <a:gd name="T74" fmla="*/ 166 w 594"/>
                <a:gd name="T75" fmla="*/ 16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4" h="1281">
                  <a:moveTo>
                    <a:pt x="71" y="1280"/>
                  </a:moveTo>
                  <a:lnTo>
                    <a:pt x="71" y="1280"/>
                  </a:lnTo>
                  <a:lnTo>
                    <a:pt x="71" y="1280"/>
                  </a:lnTo>
                  <a:lnTo>
                    <a:pt x="71" y="1280"/>
                  </a:lnTo>
                  <a:cubicBezTo>
                    <a:pt x="63" y="1280"/>
                    <a:pt x="55" y="1257"/>
                    <a:pt x="48" y="1233"/>
                  </a:cubicBezTo>
                  <a:cubicBezTo>
                    <a:pt x="48" y="1225"/>
                    <a:pt x="40" y="1217"/>
                    <a:pt x="40" y="1201"/>
                  </a:cubicBezTo>
                  <a:cubicBezTo>
                    <a:pt x="24" y="1178"/>
                    <a:pt x="32" y="1162"/>
                    <a:pt x="40" y="1146"/>
                  </a:cubicBezTo>
                  <a:cubicBezTo>
                    <a:pt x="48" y="1130"/>
                    <a:pt x="55" y="1122"/>
                    <a:pt x="55" y="1107"/>
                  </a:cubicBezTo>
                  <a:lnTo>
                    <a:pt x="55" y="1107"/>
                  </a:lnTo>
                  <a:cubicBezTo>
                    <a:pt x="55" y="1075"/>
                    <a:pt x="63" y="1051"/>
                    <a:pt x="32" y="972"/>
                  </a:cubicBezTo>
                  <a:cubicBezTo>
                    <a:pt x="0" y="893"/>
                    <a:pt x="40" y="767"/>
                    <a:pt x="48" y="719"/>
                  </a:cubicBezTo>
                  <a:cubicBezTo>
                    <a:pt x="55" y="711"/>
                    <a:pt x="55" y="711"/>
                    <a:pt x="55" y="711"/>
                  </a:cubicBezTo>
                  <a:cubicBezTo>
                    <a:pt x="55" y="703"/>
                    <a:pt x="63" y="687"/>
                    <a:pt x="71" y="680"/>
                  </a:cubicBezTo>
                  <a:cubicBezTo>
                    <a:pt x="87" y="656"/>
                    <a:pt x="103" y="632"/>
                    <a:pt x="95" y="616"/>
                  </a:cubicBezTo>
                  <a:cubicBezTo>
                    <a:pt x="95" y="601"/>
                    <a:pt x="79" y="593"/>
                    <a:pt x="55" y="577"/>
                  </a:cubicBezTo>
                  <a:cubicBezTo>
                    <a:pt x="32" y="569"/>
                    <a:pt x="24" y="561"/>
                    <a:pt x="24" y="545"/>
                  </a:cubicBezTo>
                  <a:cubicBezTo>
                    <a:pt x="16" y="506"/>
                    <a:pt x="95" y="435"/>
                    <a:pt x="135" y="403"/>
                  </a:cubicBezTo>
                  <a:cubicBezTo>
                    <a:pt x="150" y="395"/>
                    <a:pt x="158" y="387"/>
                    <a:pt x="158" y="379"/>
                  </a:cubicBezTo>
                  <a:cubicBezTo>
                    <a:pt x="174" y="363"/>
                    <a:pt x="158" y="348"/>
                    <a:pt x="135" y="324"/>
                  </a:cubicBezTo>
                  <a:cubicBezTo>
                    <a:pt x="127" y="316"/>
                    <a:pt x="119" y="308"/>
                    <a:pt x="119" y="308"/>
                  </a:cubicBezTo>
                  <a:cubicBezTo>
                    <a:pt x="95" y="284"/>
                    <a:pt x="111" y="237"/>
                    <a:pt x="127" y="205"/>
                  </a:cubicBezTo>
                  <a:cubicBezTo>
                    <a:pt x="127" y="197"/>
                    <a:pt x="135" y="182"/>
                    <a:pt x="135" y="182"/>
                  </a:cubicBezTo>
                  <a:cubicBezTo>
                    <a:pt x="135" y="158"/>
                    <a:pt x="127" y="134"/>
                    <a:pt x="127" y="134"/>
                  </a:cubicBezTo>
                  <a:lnTo>
                    <a:pt x="127" y="134"/>
                  </a:lnTo>
                  <a:lnTo>
                    <a:pt x="127" y="134"/>
                  </a:lnTo>
                  <a:cubicBezTo>
                    <a:pt x="127" y="103"/>
                    <a:pt x="142" y="16"/>
                    <a:pt x="166" y="8"/>
                  </a:cubicBezTo>
                  <a:cubicBezTo>
                    <a:pt x="174" y="8"/>
                    <a:pt x="174" y="8"/>
                    <a:pt x="182" y="8"/>
                  </a:cubicBezTo>
                  <a:cubicBezTo>
                    <a:pt x="182" y="8"/>
                    <a:pt x="190" y="8"/>
                    <a:pt x="198" y="8"/>
                  </a:cubicBezTo>
                  <a:cubicBezTo>
                    <a:pt x="206" y="8"/>
                    <a:pt x="214" y="8"/>
                    <a:pt x="221" y="0"/>
                  </a:cubicBezTo>
                  <a:cubicBezTo>
                    <a:pt x="229" y="0"/>
                    <a:pt x="229" y="0"/>
                    <a:pt x="229" y="0"/>
                  </a:cubicBezTo>
                  <a:lnTo>
                    <a:pt x="229" y="0"/>
                  </a:lnTo>
                  <a:cubicBezTo>
                    <a:pt x="498" y="798"/>
                    <a:pt x="498" y="798"/>
                    <a:pt x="498" y="798"/>
                  </a:cubicBezTo>
                  <a:cubicBezTo>
                    <a:pt x="506" y="814"/>
                    <a:pt x="546" y="877"/>
                    <a:pt x="569" y="877"/>
                  </a:cubicBezTo>
                  <a:cubicBezTo>
                    <a:pt x="585" y="885"/>
                    <a:pt x="585" y="909"/>
                    <a:pt x="585" y="956"/>
                  </a:cubicBezTo>
                  <a:cubicBezTo>
                    <a:pt x="585" y="988"/>
                    <a:pt x="585" y="1020"/>
                    <a:pt x="593" y="1043"/>
                  </a:cubicBezTo>
                  <a:lnTo>
                    <a:pt x="593" y="1043"/>
                  </a:lnTo>
                  <a:lnTo>
                    <a:pt x="593" y="1043"/>
                  </a:lnTo>
                  <a:cubicBezTo>
                    <a:pt x="593" y="1043"/>
                    <a:pt x="506" y="1146"/>
                    <a:pt x="490" y="1170"/>
                  </a:cubicBezTo>
                  <a:cubicBezTo>
                    <a:pt x="474" y="1201"/>
                    <a:pt x="467" y="1201"/>
                    <a:pt x="427" y="1209"/>
                  </a:cubicBezTo>
                  <a:cubicBezTo>
                    <a:pt x="411" y="1209"/>
                    <a:pt x="411" y="1209"/>
                    <a:pt x="411" y="1209"/>
                  </a:cubicBezTo>
                  <a:cubicBezTo>
                    <a:pt x="388" y="1209"/>
                    <a:pt x="301" y="1233"/>
                    <a:pt x="221" y="1249"/>
                  </a:cubicBezTo>
                  <a:cubicBezTo>
                    <a:pt x="135" y="1265"/>
                    <a:pt x="79" y="1280"/>
                    <a:pt x="71" y="1280"/>
                  </a:cubicBezTo>
                  <a:close/>
                  <a:moveTo>
                    <a:pt x="135" y="134"/>
                  </a:moveTo>
                  <a:lnTo>
                    <a:pt x="135" y="134"/>
                  </a:lnTo>
                  <a:cubicBezTo>
                    <a:pt x="135" y="134"/>
                    <a:pt x="142" y="158"/>
                    <a:pt x="142" y="182"/>
                  </a:cubicBezTo>
                  <a:cubicBezTo>
                    <a:pt x="142" y="190"/>
                    <a:pt x="135" y="197"/>
                    <a:pt x="135" y="213"/>
                  </a:cubicBezTo>
                  <a:cubicBezTo>
                    <a:pt x="119" y="237"/>
                    <a:pt x="103" y="284"/>
                    <a:pt x="127" y="300"/>
                  </a:cubicBezTo>
                  <a:cubicBezTo>
                    <a:pt x="127" y="308"/>
                    <a:pt x="135" y="308"/>
                    <a:pt x="135" y="316"/>
                  </a:cubicBezTo>
                  <a:cubicBezTo>
                    <a:pt x="158" y="340"/>
                    <a:pt x="182" y="363"/>
                    <a:pt x="166" y="387"/>
                  </a:cubicBezTo>
                  <a:cubicBezTo>
                    <a:pt x="166" y="395"/>
                    <a:pt x="158" y="395"/>
                    <a:pt x="142" y="411"/>
                  </a:cubicBezTo>
                  <a:cubicBezTo>
                    <a:pt x="103" y="443"/>
                    <a:pt x="24" y="506"/>
                    <a:pt x="32" y="545"/>
                  </a:cubicBezTo>
                  <a:cubicBezTo>
                    <a:pt x="32" y="553"/>
                    <a:pt x="40" y="569"/>
                    <a:pt x="55" y="569"/>
                  </a:cubicBezTo>
                  <a:cubicBezTo>
                    <a:pt x="79" y="585"/>
                    <a:pt x="95" y="601"/>
                    <a:pt x="103" y="616"/>
                  </a:cubicBezTo>
                  <a:cubicBezTo>
                    <a:pt x="111" y="640"/>
                    <a:pt x="95" y="656"/>
                    <a:pt x="79" y="680"/>
                  </a:cubicBezTo>
                  <a:cubicBezTo>
                    <a:pt x="71" y="696"/>
                    <a:pt x="63" y="703"/>
                    <a:pt x="55" y="719"/>
                  </a:cubicBezTo>
                  <a:lnTo>
                    <a:pt x="55" y="719"/>
                  </a:lnTo>
                  <a:cubicBezTo>
                    <a:pt x="48" y="767"/>
                    <a:pt x="8" y="893"/>
                    <a:pt x="40" y="972"/>
                  </a:cubicBezTo>
                  <a:cubicBezTo>
                    <a:pt x="63" y="1051"/>
                    <a:pt x="63" y="1075"/>
                    <a:pt x="63" y="1107"/>
                  </a:cubicBezTo>
                  <a:lnTo>
                    <a:pt x="63" y="1107"/>
                  </a:lnTo>
                  <a:cubicBezTo>
                    <a:pt x="55" y="1122"/>
                    <a:pt x="55" y="1138"/>
                    <a:pt x="48" y="1146"/>
                  </a:cubicBezTo>
                  <a:cubicBezTo>
                    <a:pt x="40" y="1162"/>
                    <a:pt x="32" y="1178"/>
                    <a:pt x="40" y="1201"/>
                  </a:cubicBezTo>
                  <a:cubicBezTo>
                    <a:pt x="48" y="1209"/>
                    <a:pt x="48" y="1225"/>
                    <a:pt x="55" y="1233"/>
                  </a:cubicBezTo>
                  <a:cubicBezTo>
                    <a:pt x="63" y="1257"/>
                    <a:pt x="63" y="1273"/>
                    <a:pt x="71" y="1273"/>
                  </a:cubicBezTo>
                  <a:cubicBezTo>
                    <a:pt x="79" y="1273"/>
                    <a:pt x="150" y="1257"/>
                    <a:pt x="221" y="1241"/>
                  </a:cubicBezTo>
                  <a:cubicBezTo>
                    <a:pt x="293" y="1225"/>
                    <a:pt x="388" y="1209"/>
                    <a:pt x="411" y="1201"/>
                  </a:cubicBezTo>
                  <a:cubicBezTo>
                    <a:pt x="419" y="1201"/>
                    <a:pt x="419" y="1201"/>
                    <a:pt x="419" y="1201"/>
                  </a:cubicBezTo>
                  <a:cubicBezTo>
                    <a:pt x="467" y="1194"/>
                    <a:pt x="467" y="1194"/>
                    <a:pt x="482" y="1170"/>
                  </a:cubicBezTo>
                  <a:cubicBezTo>
                    <a:pt x="498" y="1146"/>
                    <a:pt x="577" y="1059"/>
                    <a:pt x="585" y="1043"/>
                  </a:cubicBezTo>
                  <a:cubicBezTo>
                    <a:pt x="577" y="1020"/>
                    <a:pt x="577" y="988"/>
                    <a:pt x="577" y="956"/>
                  </a:cubicBezTo>
                  <a:cubicBezTo>
                    <a:pt x="577" y="925"/>
                    <a:pt x="577" y="893"/>
                    <a:pt x="569" y="885"/>
                  </a:cubicBezTo>
                  <a:cubicBezTo>
                    <a:pt x="538" y="877"/>
                    <a:pt x="490" y="798"/>
                    <a:pt x="490" y="798"/>
                  </a:cubicBezTo>
                  <a:lnTo>
                    <a:pt x="490" y="798"/>
                  </a:lnTo>
                  <a:cubicBezTo>
                    <a:pt x="229" y="8"/>
                    <a:pt x="229" y="8"/>
                    <a:pt x="229" y="8"/>
                  </a:cubicBezTo>
                  <a:cubicBezTo>
                    <a:pt x="214" y="16"/>
                    <a:pt x="206" y="16"/>
                    <a:pt x="198" y="16"/>
                  </a:cubicBezTo>
                  <a:cubicBezTo>
                    <a:pt x="190" y="16"/>
                    <a:pt x="182" y="16"/>
                    <a:pt x="182" y="16"/>
                  </a:cubicBezTo>
                  <a:cubicBezTo>
                    <a:pt x="174" y="16"/>
                    <a:pt x="174" y="16"/>
                    <a:pt x="166" y="16"/>
                  </a:cubicBezTo>
                  <a:cubicBezTo>
                    <a:pt x="150" y="16"/>
                    <a:pt x="135" y="79"/>
                    <a:pt x="135" y="13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22" name="Freeform 759"/>
            <p:cNvSpPr>
              <a:spLocks noChangeArrowheads="1"/>
            </p:cNvSpPr>
            <p:nvPr/>
          </p:nvSpPr>
          <p:spPr bwMode="auto">
            <a:xfrm>
              <a:off x="21453820" y="4934482"/>
              <a:ext cx="340939" cy="640128"/>
            </a:xfrm>
            <a:custGeom>
              <a:avLst/>
              <a:gdLst>
                <a:gd name="T0" fmla="*/ 15 w 649"/>
                <a:gd name="T1" fmla="*/ 269 h 1219"/>
                <a:gd name="T2" fmla="*/ 15 w 649"/>
                <a:gd name="T3" fmla="*/ 269 h 1219"/>
                <a:gd name="T4" fmla="*/ 23 w 649"/>
                <a:gd name="T5" fmla="*/ 364 h 1219"/>
                <a:gd name="T6" fmla="*/ 63 w 649"/>
                <a:gd name="T7" fmla="*/ 419 h 1219"/>
                <a:gd name="T8" fmla="*/ 102 w 649"/>
                <a:gd name="T9" fmla="*/ 522 h 1219"/>
                <a:gd name="T10" fmla="*/ 95 w 649"/>
                <a:gd name="T11" fmla="*/ 617 h 1219"/>
                <a:gd name="T12" fmla="*/ 118 w 649"/>
                <a:gd name="T13" fmla="*/ 743 h 1219"/>
                <a:gd name="T14" fmla="*/ 150 w 649"/>
                <a:gd name="T15" fmla="*/ 838 h 1219"/>
                <a:gd name="T16" fmla="*/ 190 w 649"/>
                <a:gd name="T17" fmla="*/ 838 h 1219"/>
                <a:gd name="T18" fmla="*/ 237 w 649"/>
                <a:gd name="T19" fmla="*/ 988 h 1219"/>
                <a:gd name="T20" fmla="*/ 284 w 649"/>
                <a:gd name="T21" fmla="*/ 1210 h 1219"/>
                <a:gd name="T22" fmla="*/ 537 w 649"/>
                <a:gd name="T23" fmla="*/ 1139 h 1219"/>
                <a:gd name="T24" fmla="*/ 506 w 649"/>
                <a:gd name="T25" fmla="*/ 1067 h 1219"/>
                <a:gd name="T26" fmla="*/ 521 w 649"/>
                <a:gd name="T27" fmla="*/ 973 h 1219"/>
                <a:gd name="T28" fmla="*/ 498 w 649"/>
                <a:gd name="T29" fmla="*/ 838 h 1219"/>
                <a:gd name="T30" fmla="*/ 521 w 649"/>
                <a:gd name="T31" fmla="*/ 585 h 1219"/>
                <a:gd name="T32" fmla="*/ 521 w 649"/>
                <a:gd name="T33" fmla="*/ 443 h 1219"/>
                <a:gd name="T34" fmla="*/ 632 w 649"/>
                <a:gd name="T35" fmla="*/ 253 h 1219"/>
                <a:gd name="T36" fmla="*/ 585 w 649"/>
                <a:gd name="T37" fmla="*/ 174 h 1219"/>
                <a:gd name="T38" fmla="*/ 601 w 649"/>
                <a:gd name="T39" fmla="*/ 48 h 1219"/>
                <a:gd name="T40" fmla="*/ 601 w 649"/>
                <a:gd name="T41" fmla="*/ 0 h 1219"/>
                <a:gd name="T42" fmla="*/ 0 w 649"/>
                <a:gd name="T43" fmla="*/ 174 h 1219"/>
                <a:gd name="T44" fmla="*/ 15 w 649"/>
                <a:gd name="T45" fmla="*/ 26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9" h="1219">
                  <a:moveTo>
                    <a:pt x="15" y="269"/>
                  </a:moveTo>
                  <a:lnTo>
                    <a:pt x="15" y="269"/>
                  </a:lnTo>
                  <a:cubicBezTo>
                    <a:pt x="23" y="285"/>
                    <a:pt x="15" y="324"/>
                    <a:pt x="23" y="364"/>
                  </a:cubicBezTo>
                  <a:cubicBezTo>
                    <a:pt x="31" y="396"/>
                    <a:pt x="55" y="396"/>
                    <a:pt x="63" y="419"/>
                  </a:cubicBezTo>
                  <a:cubicBezTo>
                    <a:pt x="79" y="443"/>
                    <a:pt x="95" y="498"/>
                    <a:pt x="102" y="522"/>
                  </a:cubicBezTo>
                  <a:cubicBezTo>
                    <a:pt x="102" y="553"/>
                    <a:pt x="79" y="577"/>
                    <a:pt x="95" y="617"/>
                  </a:cubicBezTo>
                  <a:cubicBezTo>
                    <a:pt x="110" y="656"/>
                    <a:pt x="118" y="720"/>
                    <a:pt x="118" y="743"/>
                  </a:cubicBezTo>
                  <a:cubicBezTo>
                    <a:pt x="118" y="767"/>
                    <a:pt x="126" y="830"/>
                    <a:pt x="150" y="838"/>
                  </a:cubicBezTo>
                  <a:cubicBezTo>
                    <a:pt x="174" y="838"/>
                    <a:pt x="174" y="807"/>
                    <a:pt x="190" y="838"/>
                  </a:cubicBezTo>
                  <a:cubicBezTo>
                    <a:pt x="205" y="862"/>
                    <a:pt x="221" y="933"/>
                    <a:pt x="237" y="988"/>
                  </a:cubicBezTo>
                  <a:cubicBezTo>
                    <a:pt x="253" y="1044"/>
                    <a:pt x="284" y="1202"/>
                    <a:pt x="284" y="1210"/>
                  </a:cubicBezTo>
                  <a:cubicBezTo>
                    <a:pt x="292" y="1218"/>
                    <a:pt x="537" y="1139"/>
                    <a:pt x="537" y="1139"/>
                  </a:cubicBezTo>
                  <a:cubicBezTo>
                    <a:pt x="521" y="1139"/>
                    <a:pt x="521" y="1107"/>
                    <a:pt x="506" y="1067"/>
                  </a:cubicBezTo>
                  <a:cubicBezTo>
                    <a:pt x="490" y="1036"/>
                    <a:pt x="521" y="1012"/>
                    <a:pt x="521" y="973"/>
                  </a:cubicBezTo>
                  <a:cubicBezTo>
                    <a:pt x="529" y="941"/>
                    <a:pt x="529" y="917"/>
                    <a:pt x="498" y="838"/>
                  </a:cubicBezTo>
                  <a:cubicBezTo>
                    <a:pt x="466" y="751"/>
                    <a:pt x="506" y="625"/>
                    <a:pt x="521" y="585"/>
                  </a:cubicBezTo>
                  <a:cubicBezTo>
                    <a:pt x="537" y="538"/>
                    <a:pt x="616" y="482"/>
                    <a:pt x="521" y="443"/>
                  </a:cubicBezTo>
                  <a:cubicBezTo>
                    <a:pt x="419" y="403"/>
                    <a:pt x="608" y="269"/>
                    <a:pt x="632" y="253"/>
                  </a:cubicBezTo>
                  <a:cubicBezTo>
                    <a:pt x="648" y="229"/>
                    <a:pt x="616" y="198"/>
                    <a:pt x="585" y="174"/>
                  </a:cubicBezTo>
                  <a:cubicBezTo>
                    <a:pt x="561" y="143"/>
                    <a:pt x="601" y="71"/>
                    <a:pt x="601" y="48"/>
                  </a:cubicBezTo>
                  <a:cubicBezTo>
                    <a:pt x="601" y="24"/>
                    <a:pt x="601" y="0"/>
                    <a:pt x="601" y="0"/>
                  </a:cubicBezTo>
                  <a:cubicBezTo>
                    <a:pt x="593" y="24"/>
                    <a:pt x="292" y="103"/>
                    <a:pt x="0" y="174"/>
                  </a:cubicBezTo>
                  <a:cubicBezTo>
                    <a:pt x="0" y="198"/>
                    <a:pt x="8" y="253"/>
                    <a:pt x="15" y="26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23" name="Freeform 760"/>
            <p:cNvSpPr>
              <a:spLocks noChangeArrowheads="1"/>
            </p:cNvSpPr>
            <p:nvPr/>
          </p:nvSpPr>
          <p:spPr bwMode="auto">
            <a:xfrm>
              <a:off x="21453820" y="4922886"/>
              <a:ext cx="340939" cy="654044"/>
            </a:xfrm>
            <a:custGeom>
              <a:avLst/>
              <a:gdLst>
                <a:gd name="T0" fmla="*/ 292 w 649"/>
                <a:gd name="T1" fmla="*/ 1242 h 1243"/>
                <a:gd name="T2" fmla="*/ 253 w 649"/>
                <a:gd name="T3" fmla="*/ 1091 h 1243"/>
                <a:gd name="T4" fmla="*/ 190 w 649"/>
                <a:gd name="T5" fmla="*/ 862 h 1243"/>
                <a:gd name="T6" fmla="*/ 174 w 649"/>
                <a:gd name="T7" fmla="*/ 854 h 1243"/>
                <a:gd name="T8" fmla="*/ 150 w 649"/>
                <a:gd name="T9" fmla="*/ 862 h 1243"/>
                <a:gd name="T10" fmla="*/ 95 w 649"/>
                <a:gd name="T11" fmla="*/ 641 h 1243"/>
                <a:gd name="T12" fmla="*/ 95 w 649"/>
                <a:gd name="T13" fmla="*/ 554 h 1243"/>
                <a:gd name="T14" fmla="*/ 47 w 649"/>
                <a:gd name="T15" fmla="*/ 427 h 1243"/>
                <a:gd name="T16" fmla="*/ 15 w 649"/>
                <a:gd name="T17" fmla="*/ 340 h 1243"/>
                <a:gd name="T18" fmla="*/ 0 w 649"/>
                <a:gd name="T19" fmla="*/ 198 h 1243"/>
                <a:gd name="T20" fmla="*/ 0 w 649"/>
                <a:gd name="T21" fmla="*/ 190 h 1243"/>
                <a:gd name="T22" fmla="*/ 593 w 649"/>
                <a:gd name="T23" fmla="*/ 0 h 1243"/>
                <a:gd name="T24" fmla="*/ 608 w 649"/>
                <a:gd name="T25" fmla="*/ 72 h 1243"/>
                <a:gd name="T26" fmla="*/ 593 w 649"/>
                <a:gd name="T27" fmla="*/ 190 h 1243"/>
                <a:gd name="T28" fmla="*/ 632 w 649"/>
                <a:gd name="T29" fmla="*/ 277 h 1243"/>
                <a:gd name="T30" fmla="*/ 498 w 649"/>
                <a:gd name="T31" fmla="*/ 435 h 1243"/>
                <a:gd name="T32" fmla="*/ 569 w 649"/>
                <a:gd name="T33" fmla="*/ 506 h 1243"/>
                <a:gd name="T34" fmla="*/ 521 w 649"/>
                <a:gd name="T35" fmla="*/ 609 h 1243"/>
                <a:gd name="T36" fmla="*/ 506 w 649"/>
                <a:gd name="T37" fmla="*/ 862 h 1243"/>
                <a:gd name="T38" fmla="*/ 529 w 649"/>
                <a:gd name="T39" fmla="*/ 997 h 1243"/>
                <a:gd name="T40" fmla="*/ 506 w 649"/>
                <a:gd name="T41" fmla="*/ 1091 h 1243"/>
                <a:gd name="T42" fmla="*/ 537 w 649"/>
                <a:gd name="T43" fmla="*/ 1163 h 1243"/>
                <a:gd name="T44" fmla="*/ 537 w 649"/>
                <a:gd name="T45" fmla="*/ 1170 h 1243"/>
                <a:gd name="T46" fmla="*/ 181 w 649"/>
                <a:gd name="T47" fmla="*/ 846 h 1243"/>
                <a:gd name="T48" fmla="*/ 197 w 649"/>
                <a:gd name="T49" fmla="*/ 854 h 1243"/>
                <a:gd name="T50" fmla="*/ 261 w 649"/>
                <a:gd name="T51" fmla="*/ 1091 h 1243"/>
                <a:gd name="T52" fmla="*/ 529 w 649"/>
                <a:gd name="T53" fmla="*/ 1163 h 1243"/>
                <a:gd name="T54" fmla="*/ 506 w 649"/>
                <a:gd name="T55" fmla="*/ 1091 h 1243"/>
                <a:gd name="T56" fmla="*/ 521 w 649"/>
                <a:gd name="T57" fmla="*/ 997 h 1243"/>
                <a:gd name="T58" fmla="*/ 498 w 649"/>
                <a:gd name="T59" fmla="*/ 862 h 1243"/>
                <a:gd name="T60" fmla="*/ 521 w 649"/>
                <a:gd name="T61" fmla="*/ 601 h 1243"/>
                <a:gd name="T62" fmla="*/ 561 w 649"/>
                <a:gd name="T63" fmla="*/ 506 h 1243"/>
                <a:gd name="T64" fmla="*/ 490 w 649"/>
                <a:gd name="T65" fmla="*/ 435 h 1243"/>
                <a:gd name="T66" fmla="*/ 624 w 649"/>
                <a:gd name="T67" fmla="*/ 269 h 1243"/>
                <a:gd name="T68" fmla="*/ 585 w 649"/>
                <a:gd name="T69" fmla="*/ 198 h 1243"/>
                <a:gd name="T70" fmla="*/ 601 w 649"/>
                <a:gd name="T71" fmla="*/ 72 h 1243"/>
                <a:gd name="T72" fmla="*/ 8 w 649"/>
                <a:gd name="T73" fmla="*/ 198 h 1243"/>
                <a:gd name="T74" fmla="*/ 23 w 649"/>
                <a:gd name="T75" fmla="*/ 340 h 1243"/>
                <a:gd name="T76" fmla="*/ 55 w 649"/>
                <a:gd name="T77" fmla="*/ 420 h 1243"/>
                <a:gd name="T78" fmla="*/ 102 w 649"/>
                <a:gd name="T79" fmla="*/ 546 h 1243"/>
                <a:gd name="T80" fmla="*/ 95 w 649"/>
                <a:gd name="T81" fmla="*/ 641 h 1243"/>
                <a:gd name="T82" fmla="*/ 150 w 649"/>
                <a:gd name="T83" fmla="*/ 854 h 1243"/>
                <a:gd name="T84" fmla="*/ 174 w 649"/>
                <a:gd name="T85" fmla="*/ 84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9" h="1243">
                  <a:moveTo>
                    <a:pt x="292" y="1242"/>
                  </a:moveTo>
                  <a:lnTo>
                    <a:pt x="292" y="1242"/>
                  </a:lnTo>
                  <a:cubicBezTo>
                    <a:pt x="292" y="1242"/>
                    <a:pt x="284" y="1242"/>
                    <a:pt x="284" y="1234"/>
                  </a:cubicBezTo>
                  <a:cubicBezTo>
                    <a:pt x="284" y="1234"/>
                    <a:pt x="276" y="1186"/>
                    <a:pt x="253" y="1091"/>
                  </a:cubicBezTo>
                  <a:cubicBezTo>
                    <a:pt x="245" y="1060"/>
                    <a:pt x="237" y="1028"/>
                    <a:pt x="237" y="1012"/>
                  </a:cubicBezTo>
                  <a:cubicBezTo>
                    <a:pt x="213" y="933"/>
                    <a:pt x="197" y="886"/>
                    <a:pt x="190" y="862"/>
                  </a:cubicBezTo>
                  <a:cubicBezTo>
                    <a:pt x="181" y="854"/>
                    <a:pt x="181" y="854"/>
                    <a:pt x="181" y="854"/>
                  </a:cubicBezTo>
                  <a:cubicBezTo>
                    <a:pt x="181" y="854"/>
                    <a:pt x="181" y="854"/>
                    <a:pt x="174" y="854"/>
                  </a:cubicBezTo>
                  <a:cubicBezTo>
                    <a:pt x="174" y="862"/>
                    <a:pt x="166" y="862"/>
                    <a:pt x="158" y="862"/>
                  </a:cubicBezTo>
                  <a:cubicBezTo>
                    <a:pt x="150" y="862"/>
                    <a:pt x="150" y="862"/>
                    <a:pt x="150" y="862"/>
                  </a:cubicBezTo>
                  <a:cubicBezTo>
                    <a:pt x="126" y="854"/>
                    <a:pt x="118" y="799"/>
                    <a:pt x="118" y="767"/>
                  </a:cubicBezTo>
                  <a:cubicBezTo>
                    <a:pt x="118" y="744"/>
                    <a:pt x="102" y="673"/>
                    <a:pt x="95" y="641"/>
                  </a:cubicBezTo>
                  <a:cubicBezTo>
                    <a:pt x="87" y="617"/>
                    <a:pt x="87" y="601"/>
                    <a:pt x="95" y="577"/>
                  </a:cubicBezTo>
                  <a:cubicBezTo>
                    <a:pt x="95" y="570"/>
                    <a:pt x="95" y="562"/>
                    <a:pt x="95" y="554"/>
                  </a:cubicBezTo>
                  <a:cubicBezTo>
                    <a:pt x="95" y="522"/>
                    <a:pt x="79" y="467"/>
                    <a:pt x="63" y="443"/>
                  </a:cubicBezTo>
                  <a:cubicBezTo>
                    <a:pt x="63" y="435"/>
                    <a:pt x="55" y="427"/>
                    <a:pt x="47" y="427"/>
                  </a:cubicBezTo>
                  <a:cubicBezTo>
                    <a:pt x="39" y="420"/>
                    <a:pt x="31" y="411"/>
                    <a:pt x="23" y="388"/>
                  </a:cubicBezTo>
                  <a:cubicBezTo>
                    <a:pt x="15" y="372"/>
                    <a:pt x="15" y="356"/>
                    <a:pt x="15" y="340"/>
                  </a:cubicBezTo>
                  <a:cubicBezTo>
                    <a:pt x="15" y="317"/>
                    <a:pt x="15" y="301"/>
                    <a:pt x="8" y="293"/>
                  </a:cubicBezTo>
                  <a:cubicBezTo>
                    <a:pt x="0" y="277"/>
                    <a:pt x="0" y="238"/>
                    <a:pt x="0" y="198"/>
                  </a:cubicBezTo>
                  <a:cubicBezTo>
                    <a:pt x="0" y="190"/>
                    <a:pt x="0" y="190"/>
                    <a:pt x="0" y="190"/>
                  </a:cubicBezTo>
                  <a:lnTo>
                    <a:pt x="0" y="190"/>
                  </a:lnTo>
                  <a:cubicBezTo>
                    <a:pt x="545" y="64"/>
                    <a:pt x="593" y="24"/>
                    <a:pt x="593" y="24"/>
                  </a:cubicBezTo>
                  <a:cubicBezTo>
                    <a:pt x="593" y="0"/>
                    <a:pt x="593" y="0"/>
                    <a:pt x="593" y="0"/>
                  </a:cubicBezTo>
                  <a:cubicBezTo>
                    <a:pt x="601" y="24"/>
                    <a:pt x="601" y="24"/>
                    <a:pt x="601" y="24"/>
                  </a:cubicBezTo>
                  <a:cubicBezTo>
                    <a:pt x="601" y="24"/>
                    <a:pt x="608" y="48"/>
                    <a:pt x="608" y="72"/>
                  </a:cubicBezTo>
                  <a:cubicBezTo>
                    <a:pt x="608" y="80"/>
                    <a:pt x="601" y="87"/>
                    <a:pt x="601" y="103"/>
                  </a:cubicBezTo>
                  <a:cubicBezTo>
                    <a:pt x="585" y="127"/>
                    <a:pt x="569" y="174"/>
                    <a:pt x="593" y="190"/>
                  </a:cubicBezTo>
                  <a:cubicBezTo>
                    <a:pt x="593" y="198"/>
                    <a:pt x="601" y="198"/>
                    <a:pt x="601" y="206"/>
                  </a:cubicBezTo>
                  <a:cubicBezTo>
                    <a:pt x="624" y="230"/>
                    <a:pt x="648" y="253"/>
                    <a:pt x="632" y="277"/>
                  </a:cubicBezTo>
                  <a:cubicBezTo>
                    <a:pt x="632" y="285"/>
                    <a:pt x="624" y="285"/>
                    <a:pt x="608" y="301"/>
                  </a:cubicBezTo>
                  <a:cubicBezTo>
                    <a:pt x="569" y="333"/>
                    <a:pt x="490" y="396"/>
                    <a:pt x="498" y="435"/>
                  </a:cubicBezTo>
                  <a:cubicBezTo>
                    <a:pt x="498" y="443"/>
                    <a:pt x="506" y="459"/>
                    <a:pt x="521" y="459"/>
                  </a:cubicBezTo>
                  <a:cubicBezTo>
                    <a:pt x="545" y="475"/>
                    <a:pt x="561" y="491"/>
                    <a:pt x="569" y="506"/>
                  </a:cubicBezTo>
                  <a:cubicBezTo>
                    <a:pt x="577" y="530"/>
                    <a:pt x="561" y="546"/>
                    <a:pt x="545" y="570"/>
                  </a:cubicBezTo>
                  <a:cubicBezTo>
                    <a:pt x="537" y="586"/>
                    <a:pt x="529" y="593"/>
                    <a:pt x="521" y="609"/>
                  </a:cubicBezTo>
                  <a:lnTo>
                    <a:pt x="521" y="609"/>
                  </a:lnTo>
                  <a:cubicBezTo>
                    <a:pt x="514" y="657"/>
                    <a:pt x="474" y="783"/>
                    <a:pt x="506" y="862"/>
                  </a:cubicBezTo>
                  <a:cubicBezTo>
                    <a:pt x="529" y="941"/>
                    <a:pt x="529" y="965"/>
                    <a:pt x="529" y="997"/>
                  </a:cubicBezTo>
                  <a:lnTo>
                    <a:pt x="529" y="997"/>
                  </a:lnTo>
                  <a:cubicBezTo>
                    <a:pt x="521" y="1012"/>
                    <a:pt x="521" y="1028"/>
                    <a:pt x="514" y="1036"/>
                  </a:cubicBezTo>
                  <a:cubicBezTo>
                    <a:pt x="506" y="1052"/>
                    <a:pt x="498" y="1068"/>
                    <a:pt x="506" y="1091"/>
                  </a:cubicBezTo>
                  <a:cubicBezTo>
                    <a:pt x="514" y="1099"/>
                    <a:pt x="514" y="1115"/>
                    <a:pt x="521" y="1123"/>
                  </a:cubicBezTo>
                  <a:cubicBezTo>
                    <a:pt x="529" y="1147"/>
                    <a:pt x="529" y="1163"/>
                    <a:pt x="537" y="1163"/>
                  </a:cubicBezTo>
                  <a:cubicBezTo>
                    <a:pt x="553" y="1163"/>
                    <a:pt x="553" y="1163"/>
                    <a:pt x="553" y="1163"/>
                  </a:cubicBezTo>
                  <a:cubicBezTo>
                    <a:pt x="537" y="1170"/>
                    <a:pt x="537" y="1170"/>
                    <a:pt x="537" y="1170"/>
                  </a:cubicBezTo>
                  <a:cubicBezTo>
                    <a:pt x="529" y="1170"/>
                    <a:pt x="316" y="1242"/>
                    <a:pt x="292" y="1242"/>
                  </a:cubicBezTo>
                  <a:close/>
                  <a:moveTo>
                    <a:pt x="181" y="846"/>
                  </a:moveTo>
                  <a:lnTo>
                    <a:pt x="181" y="846"/>
                  </a:lnTo>
                  <a:cubicBezTo>
                    <a:pt x="190" y="846"/>
                    <a:pt x="190" y="846"/>
                    <a:pt x="197" y="854"/>
                  </a:cubicBezTo>
                  <a:cubicBezTo>
                    <a:pt x="213" y="886"/>
                    <a:pt x="229" y="957"/>
                    <a:pt x="237" y="1012"/>
                  </a:cubicBezTo>
                  <a:cubicBezTo>
                    <a:pt x="245" y="1028"/>
                    <a:pt x="253" y="1060"/>
                    <a:pt x="261" y="1091"/>
                  </a:cubicBezTo>
                  <a:cubicBezTo>
                    <a:pt x="268" y="1147"/>
                    <a:pt x="284" y="1218"/>
                    <a:pt x="292" y="1234"/>
                  </a:cubicBezTo>
                  <a:cubicBezTo>
                    <a:pt x="308" y="1234"/>
                    <a:pt x="450" y="1186"/>
                    <a:pt x="529" y="1163"/>
                  </a:cubicBezTo>
                  <a:cubicBezTo>
                    <a:pt x="521" y="1155"/>
                    <a:pt x="521" y="1147"/>
                    <a:pt x="514" y="1123"/>
                  </a:cubicBezTo>
                  <a:cubicBezTo>
                    <a:pt x="514" y="1115"/>
                    <a:pt x="506" y="1107"/>
                    <a:pt x="506" y="1091"/>
                  </a:cubicBezTo>
                  <a:cubicBezTo>
                    <a:pt x="490" y="1068"/>
                    <a:pt x="498" y="1052"/>
                    <a:pt x="506" y="1036"/>
                  </a:cubicBezTo>
                  <a:cubicBezTo>
                    <a:pt x="514" y="1020"/>
                    <a:pt x="521" y="1012"/>
                    <a:pt x="521" y="997"/>
                  </a:cubicBezTo>
                  <a:lnTo>
                    <a:pt x="521" y="997"/>
                  </a:lnTo>
                  <a:cubicBezTo>
                    <a:pt x="521" y="965"/>
                    <a:pt x="529" y="941"/>
                    <a:pt x="498" y="862"/>
                  </a:cubicBezTo>
                  <a:cubicBezTo>
                    <a:pt x="466" y="783"/>
                    <a:pt x="506" y="657"/>
                    <a:pt x="514" y="609"/>
                  </a:cubicBezTo>
                  <a:cubicBezTo>
                    <a:pt x="521" y="601"/>
                    <a:pt x="521" y="601"/>
                    <a:pt x="521" y="601"/>
                  </a:cubicBezTo>
                  <a:cubicBezTo>
                    <a:pt x="521" y="593"/>
                    <a:pt x="529" y="577"/>
                    <a:pt x="537" y="570"/>
                  </a:cubicBezTo>
                  <a:cubicBezTo>
                    <a:pt x="553" y="546"/>
                    <a:pt x="569" y="522"/>
                    <a:pt x="561" y="506"/>
                  </a:cubicBezTo>
                  <a:cubicBezTo>
                    <a:pt x="561" y="491"/>
                    <a:pt x="545" y="483"/>
                    <a:pt x="521" y="467"/>
                  </a:cubicBezTo>
                  <a:cubicBezTo>
                    <a:pt x="498" y="459"/>
                    <a:pt x="490" y="451"/>
                    <a:pt x="490" y="435"/>
                  </a:cubicBezTo>
                  <a:cubicBezTo>
                    <a:pt x="482" y="396"/>
                    <a:pt x="561" y="325"/>
                    <a:pt x="601" y="293"/>
                  </a:cubicBezTo>
                  <a:cubicBezTo>
                    <a:pt x="616" y="285"/>
                    <a:pt x="624" y="277"/>
                    <a:pt x="624" y="269"/>
                  </a:cubicBezTo>
                  <a:cubicBezTo>
                    <a:pt x="640" y="253"/>
                    <a:pt x="624" y="238"/>
                    <a:pt x="601" y="214"/>
                  </a:cubicBezTo>
                  <a:cubicBezTo>
                    <a:pt x="593" y="206"/>
                    <a:pt x="585" y="198"/>
                    <a:pt x="585" y="198"/>
                  </a:cubicBezTo>
                  <a:cubicBezTo>
                    <a:pt x="561" y="174"/>
                    <a:pt x="577" y="127"/>
                    <a:pt x="593" y="95"/>
                  </a:cubicBezTo>
                  <a:cubicBezTo>
                    <a:pt x="593" y="87"/>
                    <a:pt x="601" y="72"/>
                    <a:pt x="601" y="72"/>
                  </a:cubicBezTo>
                  <a:cubicBezTo>
                    <a:pt x="601" y="56"/>
                    <a:pt x="601" y="40"/>
                    <a:pt x="593" y="32"/>
                  </a:cubicBezTo>
                  <a:cubicBezTo>
                    <a:pt x="577" y="48"/>
                    <a:pt x="474" y="87"/>
                    <a:pt x="8" y="198"/>
                  </a:cubicBezTo>
                  <a:cubicBezTo>
                    <a:pt x="8" y="246"/>
                    <a:pt x="8" y="277"/>
                    <a:pt x="15" y="293"/>
                  </a:cubicBezTo>
                  <a:cubicBezTo>
                    <a:pt x="23" y="301"/>
                    <a:pt x="23" y="317"/>
                    <a:pt x="23" y="340"/>
                  </a:cubicBezTo>
                  <a:cubicBezTo>
                    <a:pt x="23" y="356"/>
                    <a:pt x="23" y="372"/>
                    <a:pt x="31" y="380"/>
                  </a:cubicBezTo>
                  <a:cubicBezTo>
                    <a:pt x="31" y="404"/>
                    <a:pt x="47" y="411"/>
                    <a:pt x="55" y="420"/>
                  </a:cubicBezTo>
                  <a:cubicBezTo>
                    <a:pt x="55" y="427"/>
                    <a:pt x="63" y="435"/>
                    <a:pt x="71" y="443"/>
                  </a:cubicBezTo>
                  <a:cubicBezTo>
                    <a:pt x="87" y="459"/>
                    <a:pt x="102" y="522"/>
                    <a:pt x="102" y="546"/>
                  </a:cubicBezTo>
                  <a:cubicBezTo>
                    <a:pt x="102" y="562"/>
                    <a:pt x="102" y="570"/>
                    <a:pt x="95" y="586"/>
                  </a:cubicBezTo>
                  <a:cubicBezTo>
                    <a:pt x="95" y="601"/>
                    <a:pt x="87" y="617"/>
                    <a:pt x="95" y="641"/>
                  </a:cubicBezTo>
                  <a:cubicBezTo>
                    <a:pt x="110" y="673"/>
                    <a:pt x="126" y="736"/>
                    <a:pt x="126" y="767"/>
                  </a:cubicBezTo>
                  <a:cubicBezTo>
                    <a:pt x="126" y="807"/>
                    <a:pt x="134" y="854"/>
                    <a:pt x="150" y="854"/>
                  </a:cubicBezTo>
                  <a:lnTo>
                    <a:pt x="158" y="854"/>
                  </a:lnTo>
                  <a:cubicBezTo>
                    <a:pt x="166" y="854"/>
                    <a:pt x="166" y="854"/>
                    <a:pt x="174" y="846"/>
                  </a:cubicBezTo>
                  <a:cubicBezTo>
                    <a:pt x="174" y="846"/>
                    <a:pt x="174" y="846"/>
                    <a:pt x="181" y="84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24" name="Freeform 761"/>
            <p:cNvSpPr>
              <a:spLocks noChangeArrowheads="1"/>
            </p:cNvSpPr>
            <p:nvPr/>
          </p:nvSpPr>
          <p:spPr bwMode="auto">
            <a:xfrm>
              <a:off x="21602255" y="5412259"/>
              <a:ext cx="674919" cy="361812"/>
            </a:xfrm>
            <a:custGeom>
              <a:avLst/>
              <a:gdLst>
                <a:gd name="T0" fmla="*/ 1241 w 1282"/>
                <a:gd name="T1" fmla="*/ 404 h 689"/>
                <a:gd name="T2" fmla="*/ 1241 w 1282"/>
                <a:gd name="T3" fmla="*/ 404 h 689"/>
                <a:gd name="T4" fmla="*/ 1186 w 1282"/>
                <a:gd name="T5" fmla="*/ 324 h 689"/>
                <a:gd name="T6" fmla="*/ 1107 w 1282"/>
                <a:gd name="T7" fmla="*/ 309 h 689"/>
                <a:gd name="T8" fmla="*/ 1139 w 1282"/>
                <a:gd name="T9" fmla="*/ 340 h 689"/>
                <a:gd name="T10" fmla="*/ 1170 w 1282"/>
                <a:gd name="T11" fmla="*/ 364 h 689"/>
                <a:gd name="T12" fmla="*/ 1194 w 1282"/>
                <a:gd name="T13" fmla="*/ 388 h 689"/>
                <a:gd name="T14" fmla="*/ 1218 w 1282"/>
                <a:gd name="T15" fmla="*/ 427 h 689"/>
                <a:gd name="T16" fmla="*/ 1170 w 1282"/>
                <a:gd name="T17" fmla="*/ 451 h 689"/>
                <a:gd name="T18" fmla="*/ 1131 w 1282"/>
                <a:gd name="T19" fmla="*/ 482 h 689"/>
                <a:gd name="T20" fmla="*/ 1076 w 1282"/>
                <a:gd name="T21" fmla="*/ 475 h 689"/>
                <a:gd name="T22" fmla="*/ 1044 w 1282"/>
                <a:gd name="T23" fmla="*/ 467 h 689"/>
                <a:gd name="T24" fmla="*/ 1004 w 1282"/>
                <a:gd name="T25" fmla="*/ 419 h 689"/>
                <a:gd name="T26" fmla="*/ 965 w 1282"/>
                <a:gd name="T27" fmla="*/ 404 h 689"/>
                <a:gd name="T28" fmla="*/ 981 w 1282"/>
                <a:gd name="T29" fmla="*/ 356 h 689"/>
                <a:gd name="T30" fmla="*/ 854 w 1282"/>
                <a:gd name="T31" fmla="*/ 293 h 689"/>
                <a:gd name="T32" fmla="*/ 830 w 1282"/>
                <a:gd name="T33" fmla="*/ 253 h 689"/>
                <a:gd name="T34" fmla="*/ 862 w 1282"/>
                <a:gd name="T35" fmla="*/ 158 h 689"/>
                <a:gd name="T36" fmla="*/ 909 w 1282"/>
                <a:gd name="T37" fmla="*/ 119 h 689"/>
                <a:gd name="T38" fmla="*/ 886 w 1282"/>
                <a:gd name="T39" fmla="*/ 87 h 689"/>
                <a:gd name="T40" fmla="*/ 823 w 1282"/>
                <a:gd name="T41" fmla="*/ 79 h 689"/>
                <a:gd name="T42" fmla="*/ 783 w 1282"/>
                <a:gd name="T43" fmla="*/ 16 h 689"/>
                <a:gd name="T44" fmla="*/ 775 w 1282"/>
                <a:gd name="T45" fmla="*/ 8 h 689"/>
                <a:gd name="T46" fmla="*/ 775 w 1282"/>
                <a:gd name="T47" fmla="*/ 0 h 689"/>
                <a:gd name="T48" fmla="*/ 664 w 1282"/>
                <a:gd name="T49" fmla="*/ 127 h 689"/>
                <a:gd name="T50" fmla="*/ 593 w 1282"/>
                <a:gd name="T51" fmla="*/ 166 h 689"/>
                <a:gd name="T52" fmla="*/ 253 w 1282"/>
                <a:gd name="T53" fmla="*/ 230 h 689"/>
                <a:gd name="T54" fmla="*/ 0 w 1282"/>
                <a:gd name="T55" fmla="*/ 301 h 689"/>
                <a:gd name="T56" fmla="*/ 0 w 1282"/>
                <a:gd name="T57" fmla="*/ 625 h 689"/>
                <a:gd name="T58" fmla="*/ 16 w 1282"/>
                <a:gd name="T59" fmla="*/ 633 h 689"/>
                <a:gd name="T60" fmla="*/ 506 w 1282"/>
                <a:gd name="T61" fmla="*/ 506 h 689"/>
                <a:gd name="T62" fmla="*/ 585 w 1282"/>
                <a:gd name="T63" fmla="*/ 506 h 689"/>
                <a:gd name="T64" fmla="*/ 704 w 1282"/>
                <a:gd name="T65" fmla="*/ 475 h 689"/>
                <a:gd name="T66" fmla="*/ 759 w 1282"/>
                <a:gd name="T67" fmla="*/ 546 h 689"/>
                <a:gd name="T68" fmla="*/ 775 w 1282"/>
                <a:gd name="T69" fmla="*/ 554 h 689"/>
                <a:gd name="T70" fmla="*/ 838 w 1282"/>
                <a:gd name="T71" fmla="*/ 609 h 689"/>
                <a:gd name="T72" fmla="*/ 846 w 1282"/>
                <a:gd name="T73" fmla="*/ 672 h 689"/>
                <a:gd name="T74" fmla="*/ 925 w 1282"/>
                <a:gd name="T75" fmla="*/ 641 h 689"/>
                <a:gd name="T76" fmla="*/ 981 w 1282"/>
                <a:gd name="T77" fmla="*/ 546 h 689"/>
                <a:gd name="T78" fmla="*/ 1028 w 1282"/>
                <a:gd name="T79" fmla="*/ 585 h 689"/>
                <a:gd name="T80" fmla="*/ 1083 w 1282"/>
                <a:gd name="T81" fmla="*/ 593 h 689"/>
                <a:gd name="T82" fmla="*/ 1131 w 1282"/>
                <a:gd name="T83" fmla="*/ 530 h 689"/>
                <a:gd name="T84" fmla="*/ 1154 w 1282"/>
                <a:gd name="T85" fmla="*/ 530 h 689"/>
                <a:gd name="T86" fmla="*/ 1194 w 1282"/>
                <a:gd name="T87" fmla="*/ 498 h 689"/>
                <a:gd name="T88" fmla="*/ 1234 w 1282"/>
                <a:gd name="T89" fmla="*/ 498 h 689"/>
                <a:gd name="T90" fmla="*/ 1257 w 1282"/>
                <a:gd name="T91" fmla="*/ 475 h 689"/>
                <a:gd name="T92" fmla="*/ 1265 w 1282"/>
                <a:gd name="T93" fmla="*/ 554 h 689"/>
                <a:gd name="T94" fmla="*/ 1273 w 1282"/>
                <a:gd name="T95" fmla="*/ 530 h 689"/>
                <a:gd name="T96" fmla="*/ 1241 w 1282"/>
                <a:gd name="T97" fmla="*/ 40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2" h="689">
                  <a:moveTo>
                    <a:pt x="1241" y="404"/>
                  </a:moveTo>
                  <a:lnTo>
                    <a:pt x="1241" y="404"/>
                  </a:lnTo>
                  <a:cubicBezTo>
                    <a:pt x="1210" y="348"/>
                    <a:pt x="1218" y="332"/>
                    <a:pt x="1186" y="324"/>
                  </a:cubicBezTo>
                  <a:cubicBezTo>
                    <a:pt x="1154" y="317"/>
                    <a:pt x="1107" y="285"/>
                    <a:pt x="1107" y="309"/>
                  </a:cubicBezTo>
                  <a:cubicBezTo>
                    <a:pt x="1107" y="332"/>
                    <a:pt x="1115" y="332"/>
                    <a:pt x="1139" y="340"/>
                  </a:cubicBezTo>
                  <a:cubicBezTo>
                    <a:pt x="1154" y="340"/>
                    <a:pt x="1170" y="340"/>
                    <a:pt x="1170" y="364"/>
                  </a:cubicBezTo>
                  <a:cubicBezTo>
                    <a:pt x="1162" y="388"/>
                    <a:pt x="1178" y="388"/>
                    <a:pt x="1194" y="388"/>
                  </a:cubicBezTo>
                  <a:cubicBezTo>
                    <a:pt x="1210" y="388"/>
                    <a:pt x="1234" y="404"/>
                    <a:pt x="1218" y="427"/>
                  </a:cubicBezTo>
                  <a:cubicBezTo>
                    <a:pt x="1210" y="443"/>
                    <a:pt x="1178" y="435"/>
                    <a:pt x="1170" y="451"/>
                  </a:cubicBezTo>
                  <a:cubicBezTo>
                    <a:pt x="1162" y="475"/>
                    <a:pt x="1154" y="490"/>
                    <a:pt x="1131" y="482"/>
                  </a:cubicBezTo>
                  <a:cubicBezTo>
                    <a:pt x="1115" y="482"/>
                    <a:pt x="1083" y="467"/>
                    <a:pt x="1076" y="475"/>
                  </a:cubicBezTo>
                  <a:cubicBezTo>
                    <a:pt x="1060" y="490"/>
                    <a:pt x="1067" y="498"/>
                    <a:pt x="1044" y="467"/>
                  </a:cubicBezTo>
                  <a:cubicBezTo>
                    <a:pt x="1020" y="427"/>
                    <a:pt x="1028" y="419"/>
                    <a:pt x="1004" y="419"/>
                  </a:cubicBezTo>
                  <a:cubicBezTo>
                    <a:pt x="973" y="411"/>
                    <a:pt x="941" y="419"/>
                    <a:pt x="965" y="404"/>
                  </a:cubicBezTo>
                  <a:cubicBezTo>
                    <a:pt x="981" y="380"/>
                    <a:pt x="996" y="380"/>
                    <a:pt x="981" y="356"/>
                  </a:cubicBezTo>
                  <a:cubicBezTo>
                    <a:pt x="957" y="340"/>
                    <a:pt x="894" y="301"/>
                    <a:pt x="854" y="293"/>
                  </a:cubicBezTo>
                  <a:cubicBezTo>
                    <a:pt x="814" y="285"/>
                    <a:pt x="814" y="285"/>
                    <a:pt x="830" y="253"/>
                  </a:cubicBezTo>
                  <a:cubicBezTo>
                    <a:pt x="846" y="222"/>
                    <a:pt x="830" y="166"/>
                    <a:pt x="862" y="158"/>
                  </a:cubicBezTo>
                  <a:cubicBezTo>
                    <a:pt x="894" y="143"/>
                    <a:pt x="909" y="135"/>
                    <a:pt x="909" y="119"/>
                  </a:cubicBezTo>
                  <a:cubicBezTo>
                    <a:pt x="917" y="103"/>
                    <a:pt x="909" y="87"/>
                    <a:pt x="886" y="87"/>
                  </a:cubicBezTo>
                  <a:cubicBezTo>
                    <a:pt x="870" y="95"/>
                    <a:pt x="838" y="119"/>
                    <a:pt x="823" y="79"/>
                  </a:cubicBezTo>
                  <a:cubicBezTo>
                    <a:pt x="814" y="40"/>
                    <a:pt x="799" y="24"/>
                    <a:pt x="783" y="16"/>
                  </a:cubicBezTo>
                  <a:cubicBezTo>
                    <a:pt x="783" y="8"/>
                    <a:pt x="783" y="8"/>
                    <a:pt x="775" y="8"/>
                  </a:cubicBezTo>
                  <a:cubicBezTo>
                    <a:pt x="775" y="8"/>
                    <a:pt x="767" y="8"/>
                    <a:pt x="775" y="0"/>
                  </a:cubicBezTo>
                  <a:cubicBezTo>
                    <a:pt x="775" y="0"/>
                    <a:pt x="680" y="103"/>
                    <a:pt x="664" y="127"/>
                  </a:cubicBezTo>
                  <a:cubicBezTo>
                    <a:pt x="649" y="158"/>
                    <a:pt x="649" y="158"/>
                    <a:pt x="593" y="166"/>
                  </a:cubicBezTo>
                  <a:cubicBezTo>
                    <a:pt x="546" y="166"/>
                    <a:pt x="269" y="237"/>
                    <a:pt x="253" y="230"/>
                  </a:cubicBezTo>
                  <a:cubicBezTo>
                    <a:pt x="253" y="230"/>
                    <a:pt x="8" y="309"/>
                    <a:pt x="0" y="301"/>
                  </a:cubicBezTo>
                  <a:cubicBezTo>
                    <a:pt x="0" y="625"/>
                    <a:pt x="0" y="625"/>
                    <a:pt x="0" y="625"/>
                  </a:cubicBezTo>
                  <a:cubicBezTo>
                    <a:pt x="0" y="625"/>
                    <a:pt x="0" y="641"/>
                    <a:pt x="16" y="633"/>
                  </a:cubicBezTo>
                  <a:cubicBezTo>
                    <a:pt x="32" y="625"/>
                    <a:pt x="475" y="522"/>
                    <a:pt x="506" y="506"/>
                  </a:cubicBezTo>
                  <a:cubicBezTo>
                    <a:pt x="538" y="490"/>
                    <a:pt x="577" y="506"/>
                    <a:pt x="585" y="506"/>
                  </a:cubicBezTo>
                  <a:cubicBezTo>
                    <a:pt x="593" y="514"/>
                    <a:pt x="672" y="467"/>
                    <a:pt x="704" y="475"/>
                  </a:cubicBezTo>
                  <a:cubicBezTo>
                    <a:pt x="720" y="482"/>
                    <a:pt x="743" y="522"/>
                    <a:pt x="759" y="546"/>
                  </a:cubicBezTo>
                  <a:cubicBezTo>
                    <a:pt x="759" y="546"/>
                    <a:pt x="767" y="546"/>
                    <a:pt x="775" y="554"/>
                  </a:cubicBezTo>
                  <a:cubicBezTo>
                    <a:pt x="807" y="593"/>
                    <a:pt x="830" y="562"/>
                    <a:pt x="838" y="609"/>
                  </a:cubicBezTo>
                  <a:cubicBezTo>
                    <a:pt x="846" y="657"/>
                    <a:pt x="814" y="664"/>
                    <a:pt x="846" y="672"/>
                  </a:cubicBezTo>
                  <a:cubicBezTo>
                    <a:pt x="886" y="688"/>
                    <a:pt x="886" y="680"/>
                    <a:pt x="925" y="641"/>
                  </a:cubicBezTo>
                  <a:cubicBezTo>
                    <a:pt x="965" y="593"/>
                    <a:pt x="933" y="554"/>
                    <a:pt x="981" y="546"/>
                  </a:cubicBezTo>
                  <a:cubicBezTo>
                    <a:pt x="1028" y="538"/>
                    <a:pt x="1028" y="562"/>
                    <a:pt x="1028" y="585"/>
                  </a:cubicBezTo>
                  <a:cubicBezTo>
                    <a:pt x="1028" y="609"/>
                    <a:pt x="1067" y="617"/>
                    <a:pt x="1083" y="593"/>
                  </a:cubicBezTo>
                  <a:cubicBezTo>
                    <a:pt x="1091" y="562"/>
                    <a:pt x="1123" y="530"/>
                    <a:pt x="1131" y="530"/>
                  </a:cubicBezTo>
                  <a:cubicBezTo>
                    <a:pt x="1131" y="530"/>
                    <a:pt x="1139" y="562"/>
                    <a:pt x="1154" y="530"/>
                  </a:cubicBezTo>
                  <a:cubicBezTo>
                    <a:pt x="1178" y="498"/>
                    <a:pt x="1162" y="490"/>
                    <a:pt x="1194" y="498"/>
                  </a:cubicBezTo>
                  <a:cubicBezTo>
                    <a:pt x="1226" y="514"/>
                    <a:pt x="1234" y="522"/>
                    <a:pt x="1234" y="498"/>
                  </a:cubicBezTo>
                  <a:cubicBezTo>
                    <a:pt x="1234" y="482"/>
                    <a:pt x="1257" y="451"/>
                    <a:pt x="1257" y="475"/>
                  </a:cubicBezTo>
                  <a:cubicBezTo>
                    <a:pt x="1265" y="506"/>
                    <a:pt x="1249" y="530"/>
                    <a:pt x="1265" y="554"/>
                  </a:cubicBezTo>
                  <a:cubicBezTo>
                    <a:pt x="1273" y="570"/>
                    <a:pt x="1265" y="562"/>
                    <a:pt x="1273" y="530"/>
                  </a:cubicBezTo>
                  <a:cubicBezTo>
                    <a:pt x="1281" y="506"/>
                    <a:pt x="1273" y="451"/>
                    <a:pt x="1241" y="404"/>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25" name="Freeform 762"/>
            <p:cNvSpPr>
              <a:spLocks noChangeArrowheads="1"/>
            </p:cNvSpPr>
            <p:nvPr/>
          </p:nvSpPr>
          <p:spPr bwMode="auto">
            <a:xfrm>
              <a:off x="21597617" y="5412259"/>
              <a:ext cx="679557" cy="361812"/>
            </a:xfrm>
            <a:custGeom>
              <a:avLst/>
              <a:gdLst>
                <a:gd name="T0" fmla="*/ 838 w 1290"/>
                <a:gd name="T1" fmla="*/ 664 h 689"/>
                <a:gd name="T2" fmla="*/ 783 w 1290"/>
                <a:gd name="T3" fmla="*/ 562 h 689"/>
                <a:gd name="T4" fmla="*/ 712 w 1290"/>
                <a:gd name="T5" fmla="*/ 482 h 689"/>
                <a:gd name="T6" fmla="*/ 514 w 1290"/>
                <a:gd name="T7" fmla="*/ 514 h 689"/>
                <a:gd name="T8" fmla="*/ 0 w 1290"/>
                <a:gd name="T9" fmla="*/ 625 h 689"/>
                <a:gd name="T10" fmla="*/ 261 w 1290"/>
                <a:gd name="T11" fmla="*/ 230 h 689"/>
                <a:gd name="T12" fmla="*/ 609 w 1290"/>
                <a:gd name="T13" fmla="*/ 158 h 689"/>
                <a:gd name="T14" fmla="*/ 783 w 1290"/>
                <a:gd name="T15" fmla="*/ 0 h 689"/>
                <a:gd name="T16" fmla="*/ 799 w 1290"/>
                <a:gd name="T17" fmla="*/ 8 h 689"/>
                <a:gd name="T18" fmla="*/ 878 w 1290"/>
                <a:gd name="T19" fmla="*/ 95 h 689"/>
                <a:gd name="T20" fmla="*/ 870 w 1290"/>
                <a:gd name="T21" fmla="*/ 158 h 689"/>
                <a:gd name="T22" fmla="*/ 854 w 1290"/>
                <a:gd name="T23" fmla="*/ 293 h 689"/>
                <a:gd name="T24" fmla="*/ 989 w 1290"/>
                <a:gd name="T25" fmla="*/ 388 h 689"/>
                <a:gd name="T26" fmla="*/ 1012 w 1290"/>
                <a:gd name="T27" fmla="*/ 411 h 689"/>
                <a:gd name="T28" fmla="*/ 1075 w 1290"/>
                <a:gd name="T29" fmla="*/ 482 h 689"/>
                <a:gd name="T30" fmla="*/ 1147 w 1290"/>
                <a:gd name="T31" fmla="*/ 482 h 689"/>
                <a:gd name="T32" fmla="*/ 1226 w 1290"/>
                <a:gd name="T33" fmla="*/ 404 h 689"/>
                <a:gd name="T34" fmla="*/ 1170 w 1290"/>
                <a:gd name="T35" fmla="*/ 348 h 689"/>
                <a:gd name="T36" fmla="*/ 1123 w 1290"/>
                <a:gd name="T37" fmla="*/ 301 h 689"/>
                <a:gd name="T38" fmla="*/ 1257 w 1290"/>
                <a:gd name="T39" fmla="*/ 395 h 689"/>
                <a:gd name="T40" fmla="*/ 1265 w 1290"/>
                <a:gd name="T41" fmla="*/ 554 h 689"/>
                <a:gd name="T42" fmla="*/ 1242 w 1290"/>
                <a:gd name="T43" fmla="*/ 498 h 689"/>
                <a:gd name="T44" fmla="*/ 1186 w 1290"/>
                <a:gd name="T45" fmla="*/ 498 h 689"/>
                <a:gd name="T46" fmla="*/ 1139 w 1290"/>
                <a:gd name="T47" fmla="*/ 538 h 689"/>
                <a:gd name="T48" fmla="*/ 1028 w 1290"/>
                <a:gd name="T49" fmla="*/ 585 h 689"/>
                <a:gd name="T50" fmla="*/ 965 w 1290"/>
                <a:gd name="T51" fmla="*/ 585 h 689"/>
                <a:gd name="T52" fmla="*/ 767 w 1290"/>
                <a:gd name="T53" fmla="*/ 538 h 689"/>
                <a:gd name="T54" fmla="*/ 846 w 1290"/>
                <a:gd name="T55" fmla="*/ 609 h 689"/>
                <a:gd name="T56" fmla="*/ 886 w 1290"/>
                <a:gd name="T57" fmla="*/ 680 h 689"/>
                <a:gd name="T58" fmla="*/ 989 w 1290"/>
                <a:gd name="T59" fmla="*/ 546 h 689"/>
                <a:gd name="T60" fmla="*/ 1068 w 1290"/>
                <a:gd name="T61" fmla="*/ 601 h 689"/>
                <a:gd name="T62" fmla="*/ 1147 w 1290"/>
                <a:gd name="T63" fmla="*/ 546 h 689"/>
                <a:gd name="T64" fmla="*/ 1202 w 1290"/>
                <a:gd name="T65" fmla="*/ 498 h 689"/>
                <a:gd name="T66" fmla="*/ 1265 w 1290"/>
                <a:gd name="T67" fmla="*/ 467 h 689"/>
                <a:gd name="T68" fmla="*/ 1273 w 1290"/>
                <a:gd name="T69" fmla="*/ 554 h 689"/>
                <a:gd name="T70" fmla="*/ 1226 w 1290"/>
                <a:gd name="T71" fmla="*/ 364 h 689"/>
                <a:gd name="T72" fmla="*/ 1115 w 1290"/>
                <a:gd name="T73" fmla="*/ 309 h 689"/>
                <a:gd name="T74" fmla="*/ 1178 w 1290"/>
                <a:gd name="T75" fmla="*/ 364 h 689"/>
                <a:gd name="T76" fmla="*/ 1234 w 1290"/>
                <a:gd name="T77" fmla="*/ 427 h 689"/>
                <a:gd name="T78" fmla="*/ 1139 w 1290"/>
                <a:gd name="T79" fmla="*/ 490 h 689"/>
                <a:gd name="T80" fmla="*/ 1075 w 1290"/>
                <a:gd name="T81" fmla="*/ 490 h 689"/>
                <a:gd name="T82" fmla="*/ 1012 w 1290"/>
                <a:gd name="T83" fmla="*/ 419 h 689"/>
                <a:gd name="T84" fmla="*/ 981 w 1290"/>
                <a:gd name="T85" fmla="*/ 380 h 689"/>
                <a:gd name="T86" fmla="*/ 854 w 1290"/>
                <a:gd name="T87" fmla="*/ 293 h 689"/>
                <a:gd name="T88" fmla="*/ 870 w 1290"/>
                <a:gd name="T89" fmla="*/ 151 h 689"/>
                <a:gd name="T90" fmla="*/ 886 w 1290"/>
                <a:gd name="T91" fmla="*/ 103 h 689"/>
                <a:gd name="T92" fmla="*/ 783 w 1290"/>
                <a:gd name="T93" fmla="*/ 8 h 689"/>
                <a:gd name="T94" fmla="*/ 617 w 1290"/>
                <a:gd name="T95" fmla="*/ 166 h 689"/>
                <a:gd name="T96" fmla="*/ 16 w 1290"/>
                <a:gd name="T97" fmla="*/ 309 h 689"/>
                <a:gd name="T98" fmla="*/ 135 w 1290"/>
                <a:gd name="T99" fmla="*/ 601 h 689"/>
                <a:gd name="T100" fmla="*/ 704 w 1290"/>
                <a:gd name="T101" fmla="*/ 47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0" h="689">
                  <a:moveTo>
                    <a:pt x="886" y="688"/>
                  </a:moveTo>
                  <a:lnTo>
                    <a:pt x="886" y="688"/>
                  </a:lnTo>
                  <a:cubicBezTo>
                    <a:pt x="878" y="688"/>
                    <a:pt x="870" y="680"/>
                    <a:pt x="854" y="680"/>
                  </a:cubicBezTo>
                  <a:cubicBezTo>
                    <a:pt x="846" y="672"/>
                    <a:pt x="838" y="672"/>
                    <a:pt x="838" y="664"/>
                  </a:cubicBezTo>
                  <a:cubicBezTo>
                    <a:pt x="831" y="664"/>
                    <a:pt x="838" y="657"/>
                    <a:pt x="838" y="648"/>
                  </a:cubicBezTo>
                  <a:cubicBezTo>
                    <a:pt x="838" y="641"/>
                    <a:pt x="846" y="633"/>
                    <a:pt x="846" y="609"/>
                  </a:cubicBezTo>
                  <a:cubicBezTo>
                    <a:pt x="838" y="585"/>
                    <a:pt x="831" y="585"/>
                    <a:pt x="822" y="585"/>
                  </a:cubicBezTo>
                  <a:cubicBezTo>
                    <a:pt x="807" y="577"/>
                    <a:pt x="799" y="577"/>
                    <a:pt x="783" y="562"/>
                  </a:cubicBezTo>
                  <a:cubicBezTo>
                    <a:pt x="767" y="546"/>
                    <a:pt x="767" y="546"/>
                    <a:pt x="767" y="546"/>
                  </a:cubicBezTo>
                  <a:cubicBezTo>
                    <a:pt x="759" y="546"/>
                    <a:pt x="759" y="546"/>
                    <a:pt x="759" y="546"/>
                  </a:cubicBezTo>
                  <a:lnTo>
                    <a:pt x="759" y="546"/>
                  </a:lnTo>
                  <a:cubicBezTo>
                    <a:pt x="744" y="506"/>
                    <a:pt x="720" y="482"/>
                    <a:pt x="712" y="482"/>
                  </a:cubicBezTo>
                  <a:cubicBezTo>
                    <a:pt x="704" y="482"/>
                    <a:pt x="704" y="482"/>
                    <a:pt x="704" y="482"/>
                  </a:cubicBezTo>
                  <a:cubicBezTo>
                    <a:pt x="680" y="482"/>
                    <a:pt x="649" y="490"/>
                    <a:pt x="625" y="498"/>
                  </a:cubicBezTo>
                  <a:cubicBezTo>
                    <a:pt x="609" y="514"/>
                    <a:pt x="593" y="514"/>
                    <a:pt x="593" y="514"/>
                  </a:cubicBezTo>
                  <a:cubicBezTo>
                    <a:pt x="562" y="498"/>
                    <a:pt x="530" y="498"/>
                    <a:pt x="514" y="514"/>
                  </a:cubicBezTo>
                  <a:cubicBezTo>
                    <a:pt x="491" y="522"/>
                    <a:pt x="277" y="577"/>
                    <a:pt x="135" y="609"/>
                  </a:cubicBezTo>
                  <a:cubicBezTo>
                    <a:pt x="79" y="625"/>
                    <a:pt x="24" y="633"/>
                    <a:pt x="24" y="641"/>
                  </a:cubicBezTo>
                  <a:lnTo>
                    <a:pt x="16" y="641"/>
                  </a:lnTo>
                  <a:cubicBezTo>
                    <a:pt x="8" y="641"/>
                    <a:pt x="0" y="633"/>
                    <a:pt x="0" y="625"/>
                  </a:cubicBezTo>
                  <a:cubicBezTo>
                    <a:pt x="8" y="293"/>
                    <a:pt x="8" y="293"/>
                    <a:pt x="8" y="293"/>
                  </a:cubicBezTo>
                  <a:cubicBezTo>
                    <a:pt x="16" y="301"/>
                    <a:pt x="16" y="301"/>
                    <a:pt x="16" y="301"/>
                  </a:cubicBezTo>
                  <a:cubicBezTo>
                    <a:pt x="32" y="293"/>
                    <a:pt x="182" y="253"/>
                    <a:pt x="261" y="230"/>
                  </a:cubicBezTo>
                  <a:lnTo>
                    <a:pt x="261" y="230"/>
                  </a:lnTo>
                  <a:lnTo>
                    <a:pt x="261" y="230"/>
                  </a:lnTo>
                  <a:cubicBezTo>
                    <a:pt x="269" y="230"/>
                    <a:pt x="340" y="214"/>
                    <a:pt x="411" y="198"/>
                  </a:cubicBezTo>
                  <a:cubicBezTo>
                    <a:pt x="483" y="182"/>
                    <a:pt x="578" y="166"/>
                    <a:pt x="601" y="158"/>
                  </a:cubicBezTo>
                  <a:cubicBezTo>
                    <a:pt x="609" y="158"/>
                    <a:pt x="609" y="158"/>
                    <a:pt x="609" y="158"/>
                  </a:cubicBezTo>
                  <a:cubicBezTo>
                    <a:pt x="657" y="151"/>
                    <a:pt x="657" y="151"/>
                    <a:pt x="672" y="127"/>
                  </a:cubicBezTo>
                  <a:cubicBezTo>
                    <a:pt x="688" y="95"/>
                    <a:pt x="775" y="0"/>
                    <a:pt x="775" y="0"/>
                  </a:cubicBezTo>
                  <a:cubicBezTo>
                    <a:pt x="783" y="0"/>
                    <a:pt x="783" y="0"/>
                    <a:pt x="783" y="0"/>
                  </a:cubicBezTo>
                  <a:lnTo>
                    <a:pt x="783" y="0"/>
                  </a:lnTo>
                  <a:lnTo>
                    <a:pt x="783" y="0"/>
                  </a:lnTo>
                  <a:cubicBezTo>
                    <a:pt x="791" y="8"/>
                    <a:pt x="791" y="8"/>
                    <a:pt x="791" y="8"/>
                  </a:cubicBezTo>
                  <a:lnTo>
                    <a:pt x="791" y="8"/>
                  </a:lnTo>
                  <a:cubicBezTo>
                    <a:pt x="799" y="8"/>
                    <a:pt x="799" y="8"/>
                    <a:pt x="799" y="8"/>
                  </a:cubicBezTo>
                  <a:lnTo>
                    <a:pt x="799" y="8"/>
                  </a:lnTo>
                  <a:cubicBezTo>
                    <a:pt x="815" y="24"/>
                    <a:pt x="822" y="48"/>
                    <a:pt x="838" y="79"/>
                  </a:cubicBezTo>
                  <a:cubicBezTo>
                    <a:pt x="838" y="95"/>
                    <a:pt x="846" y="103"/>
                    <a:pt x="854" y="103"/>
                  </a:cubicBezTo>
                  <a:cubicBezTo>
                    <a:pt x="862" y="103"/>
                    <a:pt x="870" y="95"/>
                    <a:pt x="878" y="95"/>
                  </a:cubicBezTo>
                  <a:cubicBezTo>
                    <a:pt x="886" y="87"/>
                    <a:pt x="886" y="87"/>
                    <a:pt x="894" y="87"/>
                  </a:cubicBezTo>
                  <a:cubicBezTo>
                    <a:pt x="902" y="87"/>
                    <a:pt x="909" y="87"/>
                    <a:pt x="917" y="95"/>
                  </a:cubicBezTo>
                  <a:cubicBezTo>
                    <a:pt x="925" y="103"/>
                    <a:pt x="925" y="111"/>
                    <a:pt x="925" y="119"/>
                  </a:cubicBezTo>
                  <a:cubicBezTo>
                    <a:pt x="925" y="135"/>
                    <a:pt x="902" y="151"/>
                    <a:pt x="870" y="158"/>
                  </a:cubicBezTo>
                  <a:cubicBezTo>
                    <a:pt x="854" y="166"/>
                    <a:pt x="854" y="182"/>
                    <a:pt x="854" y="206"/>
                  </a:cubicBezTo>
                  <a:cubicBezTo>
                    <a:pt x="846" y="222"/>
                    <a:pt x="846" y="237"/>
                    <a:pt x="838" y="253"/>
                  </a:cubicBezTo>
                  <a:cubicBezTo>
                    <a:pt x="838" y="269"/>
                    <a:pt x="831" y="277"/>
                    <a:pt x="831" y="285"/>
                  </a:cubicBezTo>
                  <a:cubicBezTo>
                    <a:pt x="831" y="285"/>
                    <a:pt x="838" y="285"/>
                    <a:pt x="854" y="293"/>
                  </a:cubicBezTo>
                  <a:cubicBezTo>
                    <a:pt x="862" y="293"/>
                    <a:pt x="862" y="293"/>
                    <a:pt x="862" y="293"/>
                  </a:cubicBezTo>
                  <a:cubicBezTo>
                    <a:pt x="902" y="301"/>
                    <a:pt x="965" y="340"/>
                    <a:pt x="989" y="356"/>
                  </a:cubicBezTo>
                  <a:cubicBezTo>
                    <a:pt x="997" y="364"/>
                    <a:pt x="997" y="372"/>
                    <a:pt x="997" y="372"/>
                  </a:cubicBezTo>
                  <a:cubicBezTo>
                    <a:pt x="997" y="380"/>
                    <a:pt x="997" y="388"/>
                    <a:pt x="989" y="388"/>
                  </a:cubicBezTo>
                  <a:cubicBezTo>
                    <a:pt x="989" y="395"/>
                    <a:pt x="981" y="395"/>
                    <a:pt x="973" y="404"/>
                  </a:cubicBezTo>
                  <a:cubicBezTo>
                    <a:pt x="973" y="411"/>
                    <a:pt x="973" y="411"/>
                    <a:pt x="973" y="411"/>
                  </a:cubicBezTo>
                  <a:cubicBezTo>
                    <a:pt x="973" y="411"/>
                    <a:pt x="981" y="411"/>
                    <a:pt x="989" y="411"/>
                  </a:cubicBezTo>
                  <a:cubicBezTo>
                    <a:pt x="997" y="411"/>
                    <a:pt x="1004" y="411"/>
                    <a:pt x="1012" y="411"/>
                  </a:cubicBezTo>
                  <a:cubicBezTo>
                    <a:pt x="1028" y="411"/>
                    <a:pt x="1036" y="419"/>
                    <a:pt x="1044" y="435"/>
                  </a:cubicBezTo>
                  <a:cubicBezTo>
                    <a:pt x="1044" y="443"/>
                    <a:pt x="1044" y="451"/>
                    <a:pt x="1052" y="467"/>
                  </a:cubicBezTo>
                  <a:cubicBezTo>
                    <a:pt x="1060" y="467"/>
                    <a:pt x="1068" y="482"/>
                    <a:pt x="1068" y="490"/>
                  </a:cubicBezTo>
                  <a:lnTo>
                    <a:pt x="1075" y="482"/>
                  </a:lnTo>
                  <a:lnTo>
                    <a:pt x="1075" y="475"/>
                  </a:lnTo>
                  <a:cubicBezTo>
                    <a:pt x="1084" y="475"/>
                    <a:pt x="1084" y="467"/>
                    <a:pt x="1091" y="467"/>
                  </a:cubicBezTo>
                  <a:cubicBezTo>
                    <a:pt x="1099" y="467"/>
                    <a:pt x="1115" y="475"/>
                    <a:pt x="1123" y="475"/>
                  </a:cubicBezTo>
                  <a:cubicBezTo>
                    <a:pt x="1131" y="475"/>
                    <a:pt x="1139" y="482"/>
                    <a:pt x="1147" y="482"/>
                  </a:cubicBezTo>
                  <a:cubicBezTo>
                    <a:pt x="1162" y="482"/>
                    <a:pt x="1170" y="475"/>
                    <a:pt x="1178" y="451"/>
                  </a:cubicBezTo>
                  <a:cubicBezTo>
                    <a:pt x="1178" y="443"/>
                    <a:pt x="1194" y="435"/>
                    <a:pt x="1202" y="435"/>
                  </a:cubicBezTo>
                  <a:cubicBezTo>
                    <a:pt x="1210" y="435"/>
                    <a:pt x="1218" y="435"/>
                    <a:pt x="1226" y="427"/>
                  </a:cubicBezTo>
                  <a:cubicBezTo>
                    <a:pt x="1234" y="419"/>
                    <a:pt x="1234" y="411"/>
                    <a:pt x="1226" y="404"/>
                  </a:cubicBezTo>
                  <a:cubicBezTo>
                    <a:pt x="1226" y="395"/>
                    <a:pt x="1210" y="388"/>
                    <a:pt x="1202" y="388"/>
                  </a:cubicBezTo>
                  <a:cubicBezTo>
                    <a:pt x="1194" y="388"/>
                    <a:pt x="1186" y="388"/>
                    <a:pt x="1178" y="380"/>
                  </a:cubicBezTo>
                  <a:cubicBezTo>
                    <a:pt x="1170" y="380"/>
                    <a:pt x="1170" y="372"/>
                    <a:pt x="1170" y="364"/>
                  </a:cubicBezTo>
                  <a:cubicBezTo>
                    <a:pt x="1170" y="356"/>
                    <a:pt x="1170" y="348"/>
                    <a:pt x="1170" y="348"/>
                  </a:cubicBezTo>
                  <a:cubicBezTo>
                    <a:pt x="1162" y="340"/>
                    <a:pt x="1155" y="340"/>
                    <a:pt x="1147" y="340"/>
                  </a:cubicBezTo>
                  <a:cubicBezTo>
                    <a:pt x="1139" y="340"/>
                    <a:pt x="1139" y="340"/>
                    <a:pt x="1139" y="340"/>
                  </a:cubicBezTo>
                  <a:cubicBezTo>
                    <a:pt x="1123" y="340"/>
                    <a:pt x="1107" y="340"/>
                    <a:pt x="1107" y="309"/>
                  </a:cubicBezTo>
                  <a:cubicBezTo>
                    <a:pt x="1107" y="301"/>
                    <a:pt x="1115" y="301"/>
                    <a:pt x="1123" y="301"/>
                  </a:cubicBezTo>
                  <a:cubicBezTo>
                    <a:pt x="1131" y="301"/>
                    <a:pt x="1147" y="309"/>
                    <a:pt x="1162" y="309"/>
                  </a:cubicBezTo>
                  <a:cubicBezTo>
                    <a:pt x="1178" y="317"/>
                    <a:pt x="1186" y="317"/>
                    <a:pt x="1194" y="324"/>
                  </a:cubicBezTo>
                  <a:cubicBezTo>
                    <a:pt x="1218" y="332"/>
                    <a:pt x="1226" y="340"/>
                    <a:pt x="1234" y="364"/>
                  </a:cubicBezTo>
                  <a:cubicBezTo>
                    <a:pt x="1242" y="372"/>
                    <a:pt x="1242" y="388"/>
                    <a:pt x="1257" y="395"/>
                  </a:cubicBezTo>
                  <a:cubicBezTo>
                    <a:pt x="1281" y="451"/>
                    <a:pt x="1289" y="506"/>
                    <a:pt x="1289" y="538"/>
                  </a:cubicBezTo>
                  <a:cubicBezTo>
                    <a:pt x="1281" y="538"/>
                    <a:pt x="1281" y="546"/>
                    <a:pt x="1281" y="554"/>
                  </a:cubicBezTo>
                  <a:cubicBezTo>
                    <a:pt x="1281" y="562"/>
                    <a:pt x="1281" y="570"/>
                    <a:pt x="1273" y="570"/>
                  </a:cubicBezTo>
                  <a:cubicBezTo>
                    <a:pt x="1273" y="570"/>
                    <a:pt x="1273" y="562"/>
                    <a:pt x="1265" y="554"/>
                  </a:cubicBezTo>
                  <a:cubicBezTo>
                    <a:pt x="1257" y="538"/>
                    <a:pt x="1265" y="522"/>
                    <a:pt x="1265" y="506"/>
                  </a:cubicBezTo>
                  <a:cubicBezTo>
                    <a:pt x="1265" y="498"/>
                    <a:pt x="1265" y="490"/>
                    <a:pt x="1265" y="482"/>
                  </a:cubicBezTo>
                  <a:cubicBezTo>
                    <a:pt x="1265" y="475"/>
                    <a:pt x="1265" y="475"/>
                    <a:pt x="1265" y="475"/>
                  </a:cubicBezTo>
                  <a:cubicBezTo>
                    <a:pt x="1257" y="475"/>
                    <a:pt x="1242" y="490"/>
                    <a:pt x="1242" y="498"/>
                  </a:cubicBezTo>
                  <a:cubicBezTo>
                    <a:pt x="1242" y="506"/>
                    <a:pt x="1242" y="514"/>
                    <a:pt x="1234" y="514"/>
                  </a:cubicBezTo>
                  <a:lnTo>
                    <a:pt x="1226" y="514"/>
                  </a:lnTo>
                  <a:cubicBezTo>
                    <a:pt x="1218" y="514"/>
                    <a:pt x="1210" y="506"/>
                    <a:pt x="1202" y="506"/>
                  </a:cubicBezTo>
                  <a:cubicBezTo>
                    <a:pt x="1194" y="506"/>
                    <a:pt x="1186" y="498"/>
                    <a:pt x="1186" y="498"/>
                  </a:cubicBezTo>
                  <a:cubicBezTo>
                    <a:pt x="1178" y="498"/>
                    <a:pt x="1178" y="498"/>
                    <a:pt x="1178" y="506"/>
                  </a:cubicBezTo>
                  <a:cubicBezTo>
                    <a:pt x="1178" y="514"/>
                    <a:pt x="1170" y="522"/>
                    <a:pt x="1162" y="530"/>
                  </a:cubicBezTo>
                  <a:cubicBezTo>
                    <a:pt x="1162" y="546"/>
                    <a:pt x="1155" y="546"/>
                    <a:pt x="1147" y="546"/>
                  </a:cubicBezTo>
                  <a:cubicBezTo>
                    <a:pt x="1147" y="546"/>
                    <a:pt x="1139" y="546"/>
                    <a:pt x="1139" y="538"/>
                  </a:cubicBezTo>
                  <a:lnTo>
                    <a:pt x="1139" y="538"/>
                  </a:lnTo>
                  <a:cubicBezTo>
                    <a:pt x="1131" y="538"/>
                    <a:pt x="1107" y="570"/>
                    <a:pt x="1091" y="593"/>
                  </a:cubicBezTo>
                  <a:cubicBezTo>
                    <a:pt x="1084" y="601"/>
                    <a:pt x="1075" y="609"/>
                    <a:pt x="1068" y="609"/>
                  </a:cubicBezTo>
                  <a:cubicBezTo>
                    <a:pt x="1052" y="609"/>
                    <a:pt x="1036" y="601"/>
                    <a:pt x="1028" y="585"/>
                  </a:cubicBezTo>
                  <a:cubicBezTo>
                    <a:pt x="1028" y="577"/>
                    <a:pt x="1028" y="577"/>
                    <a:pt x="1028" y="577"/>
                  </a:cubicBezTo>
                  <a:cubicBezTo>
                    <a:pt x="1028" y="562"/>
                    <a:pt x="1028" y="554"/>
                    <a:pt x="1012" y="554"/>
                  </a:cubicBezTo>
                  <a:cubicBezTo>
                    <a:pt x="1004" y="554"/>
                    <a:pt x="997" y="554"/>
                    <a:pt x="989" y="554"/>
                  </a:cubicBezTo>
                  <a:cubicBezTo>
                    <a:pt x="965" y="554"/>
                    <a:pt x="965" y="570"/>
                    <a:pt x="965" y="585"/>
                  </a:cubicBezTo>
                  <a:cubicBezTo>
                    <a:pt x="957" y="601"/>
                    <a:pt x="957" y="617"/>
                    <a:pt x="941" y="641"/>
                  </a:cubicBezTo>
                  <a:cubicBezTo>
                    <a:pt x="933" y="648"/>
                    <a:pt x="933" y="648"/>
                    <a:pt x="933" y="648"/>
                  </a:cubicBezTo>
                  <a:cubicBezTo>
                    <a:pt x="909" y="672"/>
                    <a:pt x="902" y="688"/>
                    <a:pt x="886" y="688"/>
                  </a:cubicBezTo>
                  <a:close/>
                  <a:moveTo>
                    <a:pt x="767" y="538"/>
                  </a:moveTo>
                  <a:lnTo>
                    <a:pt x="767" y="538"/>
                  </a:lnTo>
                  <a:cubicBezTo>
                    <a:pt x="775" y="546"/>
                    <a:pt x="775" y="546"/>
                    <a:pt x="783" y="554"/>
                  </a:cubicBezTo>
                  <a:cubicBezTo>
                    <a:pt x="799" y="570"/>
                    <a:pt x="815" y="570"/>
                    <a:pt x="822" y="577"/>
                  </a:cubicBezTo>
                  <a:cubicBezTo>
                    <a:pt x="838" y="577"/>
                    <a:pt x="846" y="585"/>
                    <a:pt x="846" y="609"/>
                  </a:cubicBezTo>
                  <a:cubicBezTo>
                    <a:pt x="854" y="633"/>
                    <a:pt x="846" y="648"/>
                    <a:pt x="846" y="657"/>
                  </a:cubicBezTo>
                  <a:cubicBezTo>
                    <a:pt x="838" y="657"/>
                    <a:pt x="838" y="664"/>
                    <a:pt x="838" y="664"/>
                  </a:cubicBezTo>
                  <a:cubicBezTo>
                    <a:pt x="846" y="664"/>
                    <a:pt x="854" y="672"/>
                    <a:pt x="854" y="672"/>
                  </a:cubicBezTo>
                  <a:cubicBezTo>
                    <a:pt x="870" y="672"/>
                    <a:pt x="878" y="680"/>
                    <a:pt x="886" y="680"/>
                  </a:cubicBezTo>
                  <a:cubicBezTo>
                    <a:pt x="894" y="680"/>
                    <a:pt x="902" y="672"/>
                    <a:pt x="925" y="641"/>
                  </a:cubicBezTo>
                  <a:cubicBezTo>
                    <a:pt x="933" y="641"/>
                    <a:pt x="933" y="641"/>
                    <a:pt x="933" y="641"/>
                  </a:cubicBezTo>
                  <a:cubicBezTo>
                    <a:pt x="949" y="617"/>
                    <a:pt x="949" y="601"/>
                    <a:pt x="957" y="585"/>
                  </a:cubicBezTo>
                  <a:cubicBezTo>
                    <a:pt x="957" y="570"/>
                    <a:pt x="957" y="554"/>
                    <a:pt x="989" y="546"/>
                  </a:cubicBezTo>
                  <a:cubicBezTo>
                    <a:pt x="997" y="546"/>
                    <a:pt x="1004" y="546"/>
                    <a:pt x="1012" y="546"/>
                  </a:cubicBezTo>
                  <a:cubicBezTo>
                    <a:pt x="1036" y="546"/>
                    <a:pt x="1036" y="562"/>
                    <a:pt x="1036" y="577"/>
                  </a:cubicBezTo>
                  <a:cubicBezTo>
                    <a:pt x="1036" y="577"/>
                    <a:pt x="1036" y="577"/>
                    <a:pt x="1036" y="585"/>
                  </a:cubicBezTo>
                  <a:cubicBezTo>
                    <a:pt x="1044" y="593"/>
                    <a:pt x="1052" y="601"/>
                    <a:pt x="1068" y="601"/>
                  </a:cubicBezTo>
                  <a:cubicBezTo>
                    <a:pt x="1068" y="601"/>
                    <a:pt x="1084" y="601"/>
                    <a:pt x="1084" y="593"/>
                  </a:cubicBezTo>
                  <a:cubicBezTo>
                    <a:pt x="1099" y="562"/>
                    <a:pt x="1123" y="530"/>
                    <a:pt x="1139" y="530"/>
                  </a:cubicBezTo>
                  <a:cubicBezTo>
                    <a:pt x="1139" y="530"/>
                    <a:pt x="1139" y="530"/>
                    <a:pt x="1147" y="538"/>
                  </a:cubicBezTo>
                  <a:lnTo>
                    <a:pt x="1147" y="546"/>
                  </a:lnTo>
                  <a:cubicBezTo>
                    <a:pt x="1147" y="546"/>
                    <a:pt x="1155" y="538"/>
                    <a:pt x="1162" y="530"/>
                  </a:cubicBezTo>
                  <a:cubicBezTo>
                    <a:pt x="1162" y="522"/>
                    <a:pt x="1170" y="514"/>
                    <a:pt x="1170" y="506"/>
                  </a:cubicBezTo>
                  <a:cubicBezTo>
                    <a:pt x="1170" y="498"/>
                    <a:pt x="1178" y="498"/>
                    <a:pt x="1186" y="498"/>
                  </a:cubicBezTo>
                  <a:cubicBezTo>
                    <a:pt x="1186" y="498"/>
                    <a:pt x="1194" y="498"/>
                    <a:pt x="1202" y="498"/>
                  </a:cubicBezTo>
                  <a:cubicBezTo>
                    <a:pt x="1218" y="498"/>
                    <a:pt x="1226" y="506"/>
                    <a:pt x="1226" y="506"/>
                  </a:cubicBezTo>
                  <a:cubicBezTo>
                    <a:pt x="1234" y="506"/>
                    <a:pt x="1234" y="506"/>
                    <a:pt x="1234" y="506"/>
                  </a:cubicBezTo>
                  <a:cubicBezTo>
                    <a:pt x="1234" y="506"/>
                    <a:pt x="1234" y="506"/>
                    <a:pt x="1234" y="498"/>
                  </a:cubicBezTo>
                  <a:cubicBezTo>
                    <a:pt x="1242" y="490"/>
                    <a:pt x="1249" y="467"/>
                    <a:pt x="1265" y="467"/>
                  </a:cubicBezTo>
                  <a:cubicBezTo>
                    <a:pt x="1265" y="467"/>
                    <a:pt x="1273" y="467"/>
                    <a:pt x="1273" y="475"/>
                  </a:cubicBezTo>
                  <a:cubicBezTo>
                    <a:pt x="1273" y="490"/>
                    <a:pt x="1273" y="498"/>
                    <a:pt x="1273" y="506"/>
                  </a:cubicBezTo>
                  <a:cubicBezTo>
                    <a:pt x="1273" y="522"/>
                    <a:pt x="1265" y="538"/>
                    <a:pt x="1273" y="554"/>
                  </a:cubicBezTo>
                  <a:lnTo>
                    <a:pt x="1273" y="554"/>
                  </a:lnTo>
                  <a:lnTo>
                    <a:pt x="1273" y="554"/>
                  </a:lnTo>
                  <a:cubicBezTo>
                    <a:pt x="1273" y="546"/>
                    <a:pt x="1281" y="538"/>
                    <a:pt x="1281" y="530"/>
                  </a:cubicBezTo>
                  <a:cubicBezTo>
                    <a:pt x="1289" y="506"/>
                    <a:pt x="1273" y="451"/>
                    <a:pt x="1249" y="404"/>
                  </a:cubicBezTo>
                  <a:cubicBezTo>
                    <a:pt x="1242" y="388"/>
                    <a:pt x="1234" y="372"/>
                    <a:pt x="1226" y="364"/>
                  </a:cubicBezTo>
                  <a:cubicBezTo>
                    <a:pt x="1218" y="340"/>
                    <a:pt x="1210" y="332"/>
                    <a:pt x="1194" y="332"/>
                  </a:cubicBezTo>
                  <a:cubicBezTo>
                    <a:pt x="1186" y="324"/>
                    <a:pt x="1170" y="324"/>
                    <a:pt x="1162" y="317"/>
                  </a:cubicBezTo>
                  <a:cubicBezTo>
                    <a:pt x="1147" y="309"/>
                    <a:pt x="1131" y="309"/>
                    <a:pt x="1123" y="309"/>
                  </a:cubicBezTo>
                  <a:lnTo>
                    <a:pt x="1115" y="309"/>
                  </a:lnTo>
                  <a:cubicBezTo>
                    <a:pt x="1115" y="332"/>
                    <a:pt x="1123" y="332"/>
                    <a:pt x="1139" y="332"/>
                  </a:cubicBezTo>
                  <a:cubicBezTo>
                    <a:pt x="1147" y="332"/>
                    <a:pt x="1147" y="332"/>
                    <a:pt x="1147" y="332"/>
                  </a:cubicBezTo>
                  <a:cubicBezTo>
                    <a:pt x="1155" y="332"/>
                    <a:pt x="1162" y="332"/>
                    <a:pt x="1170" y="340"/>
                  </a:cubicBezTo>
                  <a:cubicBezTo>
                    <a:pt x="1178" y="348"/>
                    <a:pt x="1178" y="356"/>
                    <a:pt x="1178" y="364"/>
                  </a:cubicBezTo>
                  <a:cubicBezTo>
                    <a:pt x="1178" y="372"/>
                    <a:pt x="1178" y="372"/>
                    <a:pt x="1186" y="380"/>
                  </a:cubicBezTo>
                  <a:cubicBezTo>
                    <a:pt x="1186" y="380"/>
                    <a:pt x="1194" y="388"/>
                    <a:pt x="1202" y="388"/>
                  </a:cubicBezTo>
                  <a:cubicBezTo>
                    <a:pt x="1210" y="388"/>
                    <a:pt x="1226" y="388"/>
                    <a:pt x="1234" y="404"/>
                  </a:cubicBezTo>
                  <a:cubicBezTo>
                    <a:pt x="1242" y="411"/>
                    <a:pt x="1242" y="419"/>
                    <a:pt x="1234" y="427"/>
                  </a:cubicBezTo>
                  <a:cubicBezTo>
                    <a:pt x="1226" y="443"/>
                    <a:pt x="1210" y="443"/>
                    <a:pt x="1202" y="443"/>
                  </a:cubicBezTo>
                  <a:cubicBezTo>
                    <a:pt x="1194" y="443"/>
                    <a:pt x="1186" y="451"/>
                    <a:pt x="1186" y="451"/>
                  </a:cubicBezTo>
                  <a:cubicBezTo>
                    <a:pt x="1178" y="467"/>
                    <a:pt x="1170" y="490"/>
                    <a:pt x="1147" y="490"/>
                  </a:cubicBezTo>
                  <a:cubicBezTo>
                    <a:pt x="1147" y="490"/>
                    <a:pt x="1147" y="490"/>
                    <a:pt x="1139" y="490"/>
                  </a:cubicBezTo>
                  <a:cubicBezTo>
                    <a:pt x="1139" y="490"/>
                    <a:pt x="1131" y="482"/>
                    <a:pt x="1123" y="482"/>
                  </a:cubicBezTo>
                  <a:cubicBezTo>
                    <a:pt x="1115" y="482"/>
                    <a:pt x="1099" y="475"/>
                    <a:pt x="1091" y="475"/>
                  </a:cubicBezTo>
                  <a:cubicBezTo>
                    <a:pt x="1091" y="475"/>
                    <a:pt x="1084" y="475"/>
                    <a:pt x="1084" y="482"/>
                  </a:cubicBezTo>
                  <a:cubicBezTo>
                    <a:pt x="1084" y="482"/>
                    <a:pt x="1084" y="482"/>
                    <a:pt x="1075" y="490"/>
                  </a:cubicBezTo>
                  <a:cubicBezTo>
                    <a:pt x="1075" y="490"/>
                    <a:pt x="1075" y="490"/>
                    <a:pt x="1068" y="490"/>
                  </a:cubicBezTo>
                  <a:cubicBezTo>
                    <a:pt x="1068" y="490"/>
                    <a:pt x="1060" y="490"/>
                    <a:pt x="1044" y="467"/>
                  </a:cubicBezTo>
                  <a:cubicBezTo>
                    <a:pt x="1044" y="459"/>
                    <a:pt x="1036" y="443"/>
                    <a:pt x="1036" y="435"/>
                  </a:cubicBezTo>
                  <a:cubicBezTo>
                    <a:pt x="1028" y="427"/>
                    <a:pt x="1028" y="419"/>
                    <a:pt x="1012" y="419"/>
                  </a:cubicBezTo>
                  <a:cubicBezTo>
                    <a:pt x="1004" y="419"/>
                    <a:pt x="997" y="419"/>
                    <a:pt x="989" y="419"/>
                  </a:cubicBezTo>
                  <a:cubicBezTo>
                    <a:pt x="973" y="419"/>
                    <a:pt x="965" y="419"/>
                    <a:pt x="965" y="411"/>
                  </a:cubicBezTo>
                  <a:cubicBezTo>
                    <a:pt x="957" y="411"/>
                    <a:pt x="965" y="404"/>
                    <a:pt x="973" y="395"/>
                  </a:cubicBezTo>
                  <a:cubicBezTo>
                    <a:pt x="973" y="395"/>
                    <a:pt x="981" y="388"/>
                    <a:pt x="981" y="380"/>
                  </a:cubicBezTo>
                  <a:cubicBezTo>
                    <a:pt x="989" y="380"/>
                    <a:pt x="997" y="380"/>
                    <a:pt x="997" y="372"/>
                  </a:cubicBezTo>
                  <a:cubicBezTo>
                    <a:pt x="997" y="372"/>
                    <a:pt x="989" y="364"/>
                    <a:pt x="981" y="364"/>
                  </a:cubicBezTo>
                  <a:cubicBezTo>
                    <a:pt x="965" y="340"/>
                    <a:pt x="894" y="309"/>
                    <a:pt x="862" y="301"/>
                  </a:cubicBezTo>
                  <a:cubicBezTo>
                    <a:pt x="854" y="293"/>
                    <a:pt x="854" y="293"/>
                    <a:pt x="854" y="293"/>
                  </a:cubicBezTo>
                  <a:cubicBezTo>
                    <a:pt x="838" y="293"/>
                    <a:pt x="831" y="293"/>
                    <a:pt x="822" y="285"/>
                  </a:cubicBezTo>
                  <a:cubicBezTo>
                    <a:pt x="822" y="277"/>
                    <a:pt x="822" y="269"/>
                    <a:pt x="838" y="253"/>
                  </a:cubicBezTo>
                  <a:cubicBezTo>
                    <a:pt x="838" y="237"/>
                    <a:pt x="838" y="222"/>
                    <a:pt x="846" y="206"/>
                  </a:cubicBezTo>
                  <a:cubicBezTo>
                    <a:pt x="846" y="182"/>
                    <a:pt x="846" y="158"/>
                    <a:pt x="870" y="151"/>
                  </a:cubicBezTo>
                  <a:cubicBezTo>
                    <a:pt x="902" y="143"/>
                    <a:pt x="917" y="135"/>
                    <a:pt x="917" y="119"/>
                  </a:cubicBezTo>
                  <a:cubicBezTo>
                    <a:pt x="917" y="111"/>
                    <a:pt x="917" y="103"/>
                    <a:pt x="909" y="95"/>
                  </a:cubicBezTo>
                  <a:cubicBezTo>
                    <a:pt x="909" y="95"/>
                    <a:pt x="902" y="95"/>
                    <a:pt x="894" y="95"/>
                  </a:cubicBezTo>
                  <a:cubicBezTo>
                    <a:pt x="894" y="95"/>
                    <a:pt x="886" y="95"/>
                    <a:pt x="886" y="103"/>
                  </a:cubicBezTo>
                  <a:cubicBezTo>
                    <a:pt x="870" y="103"/>
                    <a:pt x="862" y="111"/>
                    <a:pt x="854" y="111"/>
                  </a:cubicBezTo>
                  <a:cubicBezTo>
                    <a:pt x="838" y="111"/>
                    <a:pt x="831" y="103"/>
                    <a:pt x="831" y="87"/>
                  </a:cubicBezTo>
                  <a:cubicBezTo>
                    <a:pt x="815" y="55"/>
                    <a:pt x="807" y="32"/>
                    <a:pt x="791" y="16"/>
                  </a:cubicBezTo>
                  <a:cubicBezTo>
                    <a:pt x="791" y="16"/>
                    <a:pt x="783" y="16"/>
                    <a:pt x="783" y="8"/>
                  </a:cubicBezTo>
                  <a:lnTo>
                    <a:pt x="783" y="8"/>
                  </a:lnTo>
                  <a:lnTo>
                    <a:pt x="775" y="8"/>
                  </a:lnTo>
                  <a:cubicBezTo>
                    <a:pt x="759" y="32"/>
                    <a:pt x="688" y="111"/>
                    <a:pt x="680" y="127"/>
                  </a:cubicBezTo>
                  <a:cubicBezTo>
                    <a:pt x="664" y="158"/>
                    <a:pt x="657" y="158"/>
                    <a:pt x="617" y="166"/>
                  </a:cubicBezTo>
                  <a:cubicBezTo>
                    <a:pt x="601" y="166"/>
                    <a:pt x="601" y="166"/>
                    <a:pt x="601" y="166"/>
                  </a:cubicBezTo>
                  <a:cubicBezTo>
                    <a:pt x="578" y="166"/>
                    <a:pt x="491" y="190"/>
                    <a:pt x="411" y="206"/>
                  </a:cubicBezTo>
                  <a:cubicBezTo>
                    <a:pt x="325" y="222"/>
                    <a:pt x="269" y="237"/>
                    <a:pt x="261" y="237"/>
                  </a:cubicBezTo>
                  <a:cubicBezTo>
                    <a:pt x="245" y="245"/>
                    <a:pt x="48" y="301"/>
                    <a:pt x="16" y="309"/>
                  </a:cubicBezTo>
                  <a:cubicBezTo>
                    <a:pt x="8" y="625"/>
                    <a:pt x="8" y="625"/>
                    <a:pt x="8" y="625"/>
                  </a:cubicBezTo>
                  <a:cubicBezTo>
                    <a:pt x="8" y="625"/>
                    <a:pt x="8" y="633"/>
                    <a:pt x="16" y="633"/>
                  </a:cubicBezTo>
                  <a:cubicBezTo>
                    <a:pt x="16" y="633"/>
                    <a:pt x="16" y="633"/>
                    <a:pt x="24" y="633"/>
                  </a:cubicBezTo>
                  <a:cubicBezTo>
                    <a:pt x="24" y="625"/>
                    <a:pt x="64" y="617"/>
                    <a:pt x="135" y="601"/>
                  </a:cubicBezTo>
                  <a:cubicBezTo>
                    <a:pt x="269" y="570"/>
                    <a:pt x="491" y="514"/>
                    <a:pt x="514" y="506"/>
                  </a:cubicBezTo>
                  <a:cubicBezTo>
                    <a:pt x="530" y="490"/>
                    <a:pt x="562" y="490"/>
                    <a:pt x="593" y="506"/>
                  </a:cubicBezTo>
                  <a:cubicBezTo>
                    <a:pt x="601" y="506"/>
                    <a:pt x="609" y="498"/>
                    <a:pt x="625" y="498"/>
                  </a:cubicBezTo>
                  <a:cubicBezTo>
                    <a:pt x="649" y="482"/>
                    <a:pt x="680" y="475"/>
                    <a:pt x="704" y="475"/>
                  </a:cubicBezTo>
                  <a:lnTo>
                    <a:pt x="712" y="475"/>
                  </a:lnTo>
                  <a:cubicBezTo>
                    <a:pt x="728" y="482"/>
                    <a:pt x="751" y="514"/>
                    <a:pt x="767" y="538"/>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26" name="Freeform 765"/>
            <p:cNvSpPr>
              <a:spLocks noChangeArrowheads="1"/>
            </p:cNvSpPr>
            <p:nvPr/>
          </p:nvSpPr>
          <p:spPr bwMode="auto">
            <a:xfrm>
              <a:off x="21606894" y="5672021"/>
              <a:ext cx="340939" cy="345577"/>
            </a:xfrm>
            <a:custGeom>
              <a:avLst/>
              <a:gdLst>
                <a:gd name="T0" fmla="*/ 8 w 649"/>
                <a:gd name="T1" fmla="*/ 222 h 658"/>
                <a:gd name="T2" fmla="*/ 8 w 649"/>
                <a:gd name="T3" fmla="*/ 222 h 658"/>
                <a:gd name="T4" fmla="*/ 32 w 649"/>
                <a:gd name="T5" fmla="*/ 325 h 658"/>
                <a:gd name="T6" fmla="*/ 63 w 649"/>
                <a:gd name="T7" fmla="*/ 459 h 658"/>
                <a:gd name="T8" fmla="*/ 79 w 649"/>
                <a:gd name="T9" fmla="*/ 506 h 658"/>
                <a:gd name="T10" fmla="*/ 71 w 649"/>
                <a:gd name="T11" fmla="*/ 554 h 658"/>
                <a:gd name="T12" fmla="*/ 32 w 649"/>
                <a:gd name="T13" fmla="*/ 617 h 658"/>
                <a:gd name="T14" fmla="*/ 63 w 649"/>
                <a:gd name="T15" fmla="*/ 657 h 658"/>
                <a:gd name="T16" fmla="*/ 127 w 649"/>
                <a:gd name="T17" fmla="*/ 601 h 658"/>
                <a:gd name="T18" fmla="*/ 269 w 649"/>
                <a:gd name="T19" fmla="*/ 475 h 658"/>
                <a:gd name="T20" fmla="*/ 514 w 649"/>
                <a:gd name="T21" fmla="*/ 388 h 658"/>
                <a:gd name="T22" fmla="*/ 648 w 649"/>
                <a:gd name="T23" fmla="*/ 325 h 658"/>
                <a:gd name="T24" fmla="*/ 593 w 649"/>
                <a:gd name="T25" fmla="*/ 80 h 658"/>
                <a:gd name="T26" fmla="*/ 585 w 649"/>
                <a:gd name="T27" fmla="*/ 16 h 658"/>
                <a:gd name="T28" fmla="*/ 577 w 649"/>
                <a:gd name="T29" fmla="*/ 16 h 658"/>
                <a:gd name="T30" fmla="*/ 498 w 649"/>
                <a:gd name="T31" fmla="*/ 16 h 658"/>
                <a:gd name="T32" fmla="*/ 8 w 649"/>
                <a:gd name="T33" fmla="*/ 143 h 658"/>
                <a:gd name="T34" fmla="*/ 0 w 649"/>
                <a:gd name="T35" fmla="*/ 143 h 658"/>
                <a:gd name="T36" fmla="*/ 0 w 649"/>
                <a:gd name="T37" fmla="*/ 143 h 658"/>
                <a:gd name="T38" fmla="*/ 8 w 649"/>
                <a:gd name="T39" fmla="*/ 22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658">
                  <a:moveTo>
                    <a:pt x="8" y="222"/>
                  </a:moveTo>
                  <a:lnTo>
                    <a:pt x="8" y="222"/>
                  </a:lnTo>
                  <a:cubicBezTo>
                    <a:pt x="8" y="230"/>
                    <a:pt x="16" y="293"/>
                    <a:pt x="32" y="325"/>
                  </a:cubicBezTo>
                  <a:cubicBezTo>
                    <a:pt x="48" y="364"/>
                    <a:pt x="63" y="435"/>
                    <a:pt x="63" y="459"/>
                  </a:cubicBezTo>
                  <a:cubicBezTo>
                    <a:pt x="63" y="483"/>
                    <a:pt x="71" y="491"/>
                    <a:pt x="79" y="506"/>
                  </a:cubicBezTo>
                  <a:cubicBezTo>
                    <a:pt x="87" y="522"/>
                    <a:pt x="87" y="546"/>
                    <a:pt x="71" y="554"/>
                  </a:cubicBezTo>
                  <a:cubicBezTo>
                    <a:pt x="56" y="570"/>
                    <a:pt x="32" y="601"/>
                    <a:pt x="32" y="617"/>
                  </a:cubicBezTo>
                  <a:cubicBezTo>
                    <a:pt x="40" y="625"/>
                    <a:pt x="56" y="641"/>
                    <a:pt x="63" y="657"/>
                  </a:cubicBezTo>
                  <a:cubicBezTo>
                    <a:pt x="87" y="641"/>
                    <a:pt x="111" y="625"/>
                    <a:pt x="127" y="601"/>
                  </a:cubicBezTo>
                  <a:cubicBezTo>
                    <a:pt x="158" y="562"/>
                    <a:pt x="222" y="514"/>
                    <a:pt x="269" y="475"/>
                  </a:cubicBezTo>
                  <a:cubicBezTo>
                    <a:pt x="324" y="435"/>
                    <a:pt x="475" y="396"/>
                    <a:pt x="514" y="388"/>
                  </a:cubicBezTo>
                  <a:cubicBezTo>
                    <a:pt x="530" y="380"/>
                    <a:pt x="593" y="348"/>
                    <a:pt x="648" y="325"/>
                  </a:cubicBezTo>
                  <a:cubicBezTo>
                    <a:pt x="633" y="230"/>
                    <a:pt x="593" y="95"/>
                    <a:pt x="593" y="80"/>
                  </a:cubicBezTo>
                  <a:cubicBezTo>
                    <a:pt x="585" y="72"/>
                    <a:pt x="585" y="40"/>
                    <a:pt x="585" y="16"/>
                  </a:cubicBezTo>
                  <a:cubicBezTo>
                    <a:pt x="577" y="16"/>
                    <a:pt x="577" y="16"/>
                    <a:pt x="577" y="16"/>
                  </a:cubicBezTo>
                  <a:cubicBezTo>
                    <a:pt x="569" y="16"/>
                    <a:pt x="530" y="0"/>
                    <a:pt x="498" y="16"/>
                  </a:cubicBezTo>
                  <a:cubicBezTo>
                    <a:pt x="467" y="32"/>
                    <a:pt x="24" y="135"/>
                    <a:pt x="8" y="143"/>
                  </a:cubicBezTo>
                  <a:cubicBezTo>
                    <a:pt x="0" y="143"/>
                    <a:pt x="0" y="143"/>
                    <a:pt x="0" y="143"/>
                  </a:cubicBezTo>
                  <a:lnTo>
                    <a:pt x="0" y="143"/>
                  </a:lnTo>
                  <a:cubicBezTo>
                    <a:pt x="0" y="151"/>
                    <a:pt x="0" y="214"/>
                    <a:pt x="8" y="22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27" name="Freeform 766"/>
            <p:cNvSpPr>
              <a:spLocks noChangeArrowheads="1"/>
            </p:cNvSpPr>
            <p:nvPr/>
          </p:nvSpPr>
          <p:spPr bwMode="auto">
            <a:xfrm>
              <a:off x="21602255" y="5672021"/>
              <a:ext cx="345577" cy="350216"/>
            </a:xfrm>
            <a:custGeom>
              <a:avLst/>
              <a:gdLst>
                <a:gd name="T0" fmla="*/ 71 w 657"/>
                <a:gd name="T1" fmla="*/ 664 h 665"/>
                <a:gd name="T2" fmla="*/ 71 w 657"/>
                <a:gd name="T3" fmla="*/ 664 h 665"/>
                <a:gd name="T4" fmla="*/ 71 w 657"/>
                <a:gd name="T5" fmla="*/ 657 h 665"/>
                <a:gd name="T6" fmla="*/ 40 w 657"/>
                <a:gd name="T7" fmla="*/ 617 h 665"/>
                <a:gd name="T8" fmla="*/ 79 w 657"/>
                <a:gd name="T9" fmla="*/ 554 h 665"/>
                <a:gd name="T10" fmla="*/ 79 w 657"/>
                <a:gd name="T11" fmla="*/ 506 h 665"/>
                <a:gd name="T12" fmla="*/ 71 w 657"/>
                <a:gd name="T13" fmla="*/ 491 h 665"/>
                <a:gd name="T14" fmla="*/ 64 w 657"/>
                <a:gd name="T15" fmla="*/ 459 h 665"/>
                <a:gd name="T16" fmla="*/ 40 w 657"/>
                <a:gd name="T17" fmla="*/ 332 h 665"/>
                <a:gd name="T18" fmla="*/ 16 w 657"/>
                <a:gd name="T19" fmla="*/ 245 h 665"/>
                <a:gd name="T20" fmla="*/ 8 w 657"/>
                <a:gd name="T21" fmla="*/ 222 h 665"/>
                <a:gd name="T22" fmla="*/ 8 w 657"/>
                <a:gd name="T23" fmla="*/ 174 h 665"/>
                <a:gd name="T24" fmla="*/ 0 w 657"/>
                <a:gd name="T25" fmla="*/ 151 h 665"/>
                <a:gd name="T26" fmla="*/ 0 w 657"/>
                <a:gd name="T27" fmla="*/ 143 h 665"/>
                <a:gd name="T28" fmla="*/ 0 w 657"/>
                <a:gd name="T29" fmla="*/ 143 h 665"/>
                <a:gd name="T30" fmla="*/ 8 w 657"/>
                <a:gd name="T31" fmla="*/ 143 h 665"/>
                <a:gd name="T32" fmla="*/ 16 w 657"/>
                <a:gd name="T33" fmla="*/ 143 h 665"/>
                <a:gd name="T34" fmla="*/ 127 w 657"/>
                <a:gd name="T35" fmla="*/ 111 h 665"/>
                <a:gd name="T36" fmla="*/ 506 w 657"/>
                <a:gd name="T37" fmla="*/ 16 h 665"/>
                <a:gd name="T38" fmla="*/ 585 w 657"/>
                <a:gd name="T39" fmla="*/ 16 h 665"/>
                <a:gd name="T40" fmla="*/ 585 w 657"/>
                <a:gd name="T41" fmla="*/ 16 h 665"/>
                <a:gd name="T42" fmla="*/ 593 w 657"/>
                <a:gd name="T43" fmla="*/ 16 h 665"/>
                <a:gd name="T44" fmla="*/ 593 w 657"/>
                <a:gd name="T45" fmla="*/ 16 h 665"/>
                <a:gd name="T46" fmla="*/ 601 w 657"/>
                <a:gd name="T47" fmla="*/ 80 h 665"/>
                <a:gd name="T48" fmla="*/ 656 w 657"/>
                <a:gd name="T49" fmla="*/ 325 h 665"/>
                <a:gd name="T50" fmla="*/ 656 w 657"/>
                <a:gd name="T51" fmla="*/ 325 h 665"/>
                <a:gd name="T52" fmla="*/ 656 w 657"/>
                <a:gd name="T53" fmla="*/ 325 h 665"/>
                <a:gd name="T54" fmla="*/ 617 w 657"/>
                <a:gd name="T55" fmla="*/ 340 h 665"/>
                <a:gd name="T56" fmla="*/ 522 w 657"/>
                <a:gd name="T57" fmla="*/ 388 h 665"/>
                <a:gd name="T58" fmla="*/ 490 w 657"/>
                <a:gd name="T59" fmla="*/ 404 h 665"/>
                <a:gd name="T60" fmla="*/ 285 w 657"/>
                <a:gd name="T61" fmla="*/ 483 h 665"/>
                <a:gd name="T62" fmla="*/ 143 w 657"/>
                <a:gd name="T63" fmla="*/ 601 h 665"/>
                <a:gd name="T64" fmla="*/ 87 w 657"/>
                <a:gd name="T65" fmla="*/ 649 h 665"/>
                <a:gd name="T66" fmla="*/ 79 w 657"/>
                <a:gd name="T67" fmla="*/ 657 h 665"/>
                <a:gd name="T68" fmla="*/ 71 w 657"/>
                <a:gd name="T69" fmla="*/ 664 h 665"/>
                <a:gd name="T70" fmla="*/ 8 w 657"/>
                <a:gd name="T71" fmla="*/ 151 h 665"/>
                <a:gd name="T72" fmla="*/ 8 w 657"/>
                <a:gd name="T73" fmla="*/ 151 h 665"/>
                <a:gd name="T74" fmla="*/ 16 w 657"/>
                <a:gd name="T75" fmla="*/ 174 h 665"/>
                <a:gd name="T76" fmla="*/ 16 w 657"/>
                <a:gd name="T77" fmla="*/ 214 h 665"/>
                <a:gd name="T78" fmla="*/ 24 w 657"/>
                <a:gd name="T79" fmla="*/ 245 h 665"/>
                <a:gd name="T80" fmla="*/ 40 w 657"/>
                <a:gd name="T81" fmla="*/ 325 h 665"/>
                <a:gd name="T82" fmla="*/ 71 w 657"/>
                <a:gd name="T83" fmla="*/ 459 h 665"/>
                <a:gd name="T84" fmla="*/ 79 w 657"/>
                <a:gd name="T85" fmla="*/ 491 h 665"/>
                <a:gd name="T86" fmla="*/ 87 w 657"/>
                <a:gd name="T87" fmla="*/ 506 h 665"/>
                <a:gd name="T88" fmla="*/ 79 w 657"/>
                <a:gd name="T89" fmla="*/ 562 h 665"/>
                <a:gd name="T90" fmla="*/ 48 w 657"/>
                <a:gd name="T91" fmla="*/ 617 h 665"/>
                <a:gd name="T92" fmla="*/ 71 w 657"/>
                <a:gd name="T93" fmla="*/ 649 h 665"/>
                <a:gd name="T94" fmla="*/ 87 w 657"/>
                <a:gd name="T95" fmla="*/ 641 h 665"/>
                <a:gd name="T96" fmla="*/ 135 w 657"/>
                <a:gd name="T97" fmla="*/ 601 h 665"/>
                <a:gd name="T98" fmla="*/ 277 w 657"/>
                <a:gd name="T99" fmla="*/ 475 h 665"/>
                <a:gd name="T100" fmla="*/ 483 w 657"/>
                <a:gd name="T101" fmla="*/ 396 h 665"/>
                <a:gd name="T102" fmla="*/ 514 w 657"/>
                <a:gd name="T103" fmla="*/ 380 h 665"/>
                <a:gd name="T104" fmla="*/ 617 w 657"/>
                <a:gd name="T105" fmla="*/ 340 h 665"/>
                <a:gd name="T106" fmla="*/ 649 w 657"/>
                <a:gd name="T107" fmla="*/ 317 h 665"/>
                <a:gd name="T108" fmla="*/ 593 w 657"/>
                <a:gd name="T109" fmla="*/ 80 h 665"/>
                <a:gd name="T110" fmla="*/ 585 w 657"/>
                <a:gd name="T111" fmla="*/ 24 h 665"/>
                <a:gd name="T112" fmla="*/ 585 w 657"/>
                <a:gd name="T113" fmla="*/ 24 h 665"/>
                <a:gd name="T114" fmla="*/ 506 w 657"/>
                <a:gd name="T115" fmla="*/ 24 h 665"/>
                <a:gd name="T116" fmla="*/ 127 w 657"/>
                <a:gd name="T117" fmla="*/ 119 h 665"/>
                <a:gd name="T118" fmla="*/ 16 w 657"/>
                <a:gd name="T119" fmla="*/ 151 h 665"/>
                <a:gd name="T120" fmla="*/ 8 w 657"/>
                <a:gd name="T121" fmla="*/ 151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7" h="665">
                  <a:moveTo>
                    <a:pt x="71" y="664"/>
                  </a:moveTo>
                  <a:lnTo>
                    <a:pt x="71" y="664"/>
                  </a:lnTo>
                  <a:cubicBezTo>
                    <a:pt x="71" y="657"/>
                    <a:pt x="71" y="657"/>
                    <a:pt x="71" y="657"/>
                  </a:cubicBezTo>
                  <a:cubicBezTo>
                    <a:pt x="48" y="641"/>
                    <a:pt x="40" y="625"/>
                    <a:pt x="40" y="617"/>
                  </a:cubicBezTo>
                  <a:cubicBezTo>
                    <a:pt x="40" y="601"/>
                    <a:pt x="64" y="570"/>
                    <a:pt x="79" y="554"/>
                  </a:cubicBezTo>
                  <a:cubicBezTo>
                    <a:pt x="95" y="546"/>
                    <a:pt x="87" y="514"/>
                    <a:pt x="79" y="506"/>
                  </a:cubicBezTo>
                  <a:cubicBezTo>
                    <a:pt x="79" y="498"/>
                    <a:pt x="79" y="498"/>
                    <a:pt x="71" y="491"/>
                  </a:cubicBezTo>
                  <a:cubicBezTo>
                    <a:pt x="71" y="483"/>
                    <a:pt x="64" y="475"/>
                    <a:pt x="64" y="459"/>
                  </a:cubicBezTo>
                  <a:cubicBezTo>
                    <a:pt x="64" y="443"/>
                    <a:pt x="56" y="372"/>
                    <a:pt x="40" y="332"/>
                  </a:cubicBezTo>
                  <a:cubicBezTo>
                    <a:pt x="24" y="301"/>
                    <a:pt x="16" y="269"/>
                    <a:pt x="16" y="245"/>
                  </a:cubicBezTo>
                  <a:cubicBezTo>
                    <a:pt x="16" y="230"/>
                    <a:pt x="8" y="222"/>
                    <a:pt x="8" y="222"/>
                  </a:cubicBezTo>
                  <a:cubicBezTo>
                    <a:pt x="8" y="222"/>
                    <a:pt x="8" y="206"/>
                    <a:pt x="8" y="174"/>
                  </a:cubicBezTo>
                  <a:cubicBezTo>
                    <a:pt x="8" y="158"/>
                    <a:pt x="0" y="151"/>
                    <a:pt x="0" y="151"/>
                  </a:cubicBezTo>
                  <a:cubicBezTo>
                    <a:pt x="0" y="143"/>
                    <a:pt x="0" y="143"/>
                    <a:pt x="0" y="143"/>
                  </a:cubicBezTo>
                  <a:lnTo>
                    <a:pt x="0" y="143"/>
                  </a:lnTo>
                  <a:cubicBezTo>
                    <a:pt x="8" y="143"/>
                    <a:pt x="8" y="143"/>
                    <a:pt x="8" y="143"/>
                  </a:cubicBezTo>
                  <a:cubicBezTo>
                    <a:pt x="8" y="143"/>
                    <a:pt x="8" y="143"/>
                    <a:pt x="16" y="143"/>
                  </a:cubicBezTo>
                  <a:cubicBezTo>
                    <a:pt x="16" y="135"/>
                    <a:pt x="56" y="127"/>
                    <a:pt x="127" y="111"/>
                  </a:cubicBezTo>
                  <a:cubicBezTo>
                    <a:pt x="261" y="80"/>
                    <a:pt x="483" y="24"/>
                    <a:pt x="506" y="16"/>
                  </a:cubicBezTo>
                  <a:cubicBezTo>
                    <a:pt x="522" y="0"/>
                    <a:pt x="554" y="0"/>
                    <a:pt x="585" y="16"/>
                  </a:cubicBezTo>
                  <a:lnTo>
                    <a:pt x="585" y="16"/>
                  </a:lnTo>
                  <a:cubicBezTo>
                    <a:pt x="593" y="16"/>
                    <a:pt x="593" y="16"/>
                    <a:pt x="593" y="16"/>
                  </a:cubicBezTo>
                  <a:lnTo>
                    <a:pt x="593" y="16"/>
                  </a:lnTo>
                  <a:cubicBezTo>
                    <a:pt x="601" y="64"/>
                    <a:pt x="601" y="72"/>
                    <a:pt x="601" y="80"/>
                  </a:cubicBezTo>
                  <a:cubicBezTo>
                    <a:pt x="609" y="95"/>
                    <a:pt x="649" y="230"/>
                    <a:pt x="656" y="325"/>
                  </a:cubicBezTo>
                  <a:lnTo>
                    <a:pt x="656" y="325"/>
                  </a:lnTo>
                  <a:lnTo>
                    <a:pt x="656" y="325"/>
                  </a:lnTo>
                  <a:cubicBezTo>
                    <a:pt x="641" y="332"/>
                    <a:pt x="633" y="340"/>
                    <a:pt x="617" y="340"/>
                  </a:cubicBezTo>
                  <a:cubicBezTo>
                    <a:pt x="577" y="364"/>
                    <a:pt x="538" y="388"/>
                    <a:pt x="522" y="388"/>
                  </a:cubicBezTo>
                  <a:cubicBezTo>
                    <a:pt x="514" y="396"/>
                    <a:pt x="498" y="396"/>
                    <a:pt x="490" y="404"/>
                  </a:cubicBezTo>
                  <a:cubicBezTo>
                    <a:pt x="427" y="420"/>
                    <a:pt x="324" y="451"/>
                    <a:pt x="285" y="483"/>
                  </a:cubicBezTo>
                  <a:cubicBezTo>
                    <a:pt x="230" y="514"/>
                    <a:pt x="174" y="570"/>
                    <a:pt x="143" y="601"/>
                  </a:cubicBezTo>
                  <a:cubicBezTo>
                    <a:pt x="127" y="625"/>
                    <a:pt x="103" y="633"/>
                    <a:pt x="87" y="649"/>
                  </a:cubicBezTo>
                  <a:cubicBezTo>
                    <a:pt x="87" y="657"/>
                    <a:pt x="79" y="657"/>
                    <a:pt x="79" y="657"/>
                  </a:cubicBezTo>
                  <a:lnTo>
                    <a:pt x="71" y="664"/>
                  </a:lnTo>
                  <a:close/>
                  <a:moveTo>
                    <a:pt x="8" y="151"/>
                  </a:moveTo>
                  <a:lnTo>
                    <a:pt x="8" y="151"/>
                  </a:lnTo>
                  <a:cubicBezTo>
                    <a:pt x="8" y="151"/>
                    <a:pt x="8" y="158"/>
                    <a:pt x="16" y="174"/>
                  </a:cubicBezTo>
                  <a:cubicBezTo>
                    <a:pt x="16" y="190"/>
                    <a:pt x="16" y="214"/>
                    <a:pt x="16" y="214"/>
                  </a:cubicBezTo>
                  <a:cubicBezTo>
                    <a:pt x="16" y="222"/>
                    <a:pt x="16" y="230"/>
                    <a:pt x="24" y="245"/>
                  </a:cubicBezTo>
                  <a:cubicBezTo>
                    <a:pt x="24" y="269"/>
                    <a:pt x="32" y="301"/>
                    <a:pt x="40" y="325"/>
                  </a:cubicBezTo>
                  <a:cubicBezTo>
                    <a:pt x="64" y="364"/>
                    <a:pt x="71" y="435"/>
                    <a:pt x="71" y="459"/>
                  </a:cubicBezTo>
                  <a:cubicBezTo>
                    <a:pt x="71" y="475"/>
                    <a:pt x="79" y="483"/>
                    <a:pt x="79" y="491"/>
                  </a:cubicBezTo>
                  <a:cubicBezTo>
                    <a:pt x="87" y="491"/>
                    <a:pt x="87" y="498"/>
                    <a:pt x="87" y="506"/>
                  </a:cubicBezTo>
                  <a:cubicBezTo>
                    <a:pt x="95" y="514"/>
                    <a:pt x="103" y="546"/>
                    <a:pt x="79" y="562"/>
                  </a:cubicBezTo>
                  <a:cubicBezTo>
                    <a:pt x="64" y="570"/>
                    <a:pt x="48" y="601"/>
                    <a:pt x="48" y="617"/>
                  </a:cubicBezTo>
                  <a:cubicBezTo>
                    <a:pt x="48" y="617"/>
                    <a:pt x="48" y="625"/>
                    <a:pt x="71" y="649"/>
                  </a:cubicBezTo>
                  <a:cubicBezTo>
                    <a:pt x="79" y="649"/>
                    <a:pt x="79" y="649"/>
                    <a:pt x="87" y="641"/>
                  </a:cubicBezTo>
                  <a:cubicBezTo>
                    <a:pt x="103" y="633"/>
                    <a:pt x="119" y="617"/>
                    <a:pt x="135" y="601"/>
                  </a:cubicBezTo>
                  <a:cubicBezTo>
                    <a:pt x="166" y="562"/>
                    <a:pt x="230" y="514"/>
                    <a:pt x="277" y="475"/>
                  </a:cubicBezTo>
                  <a:cubicBezTo>
                    <a:pt x="324" y="443"/>
                    <a:pt x="427" y="411"/>
                    <a:pt x="483" y="396"/>
                  </a:cubicBezTo>
                  <a:cubicBezTo>
                    <a:pt x="498" y="388"/>
                    <a:pt x="514" y="388"/>
                    <a:pt x="514" y="380"/>
                  </a:cubicBezTo>
                  <a:cubicBezTo>
                    <a:pt x="538" y="380"/>
                    <a:pt x="577" y="356"/>
                    <a:pt x="617" y="340"/>
                  </a:cubicBezTo>
                  <a:cubicBezTo>
                    <a:pt x="625" y="332"/>
                    <a:pt x="641" y="325"/>
                    <a:pt x="649" y="317"/>
                  </a:cubicBezTo>
                  <a:cubicBezTo>
                    <a:pt x="641" y="230"/>
                    <a:pt x="601" y="95"/>
                    <a:pt x="593" y="80"/>
                  </a:cubicBezTo>
                  <a:cubicBezTo>
                    <a:pt x="593" y="72"/>
                    <a:pt x="593" y="56"/>
                    <a:pt x="585" y="24"/>
                  </a:cubicBezTo>
                  <a:lnTo>
                    <a:pt x="585" y="24"/>
                  </a:lnTo>
                  <a:cubicBezTo>
                    <a:pt x="554" y="8"/>
                    <a:pt x="522" y="8"/>
                    <a:pt x="506" y="24"/>
                  </a:cubicBezTo>
                  <a:cubicBezTo>
                    <a:pt x="483" y="32"/>
                    <a:pt x="269" y="87"/>
                    <a:pt x="127" y="119"/>
                  </a:cubicBezTo>
                  <a:cubicBezTo>
                    <a:pt x="71" y="135"/>
                    <a:pt x="16" y="143"/>
                    <a:pt x="16" y="151"/>
                  </a:cubicBezTo>
                  <a:lnTo>
                    <a:pt x="8" y="151"/>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28" name="Freeform 767"/>
            <p:cNvSpPr>
              <a:spLocks noChangeArrowheads="1"/>
            </p:cNvSpPr>
            <p:nvPr/>
          </p:nvSpPr>
          <p:spPr bwMode="auto">
            <a:xfrm>
              <a:off x="20468116" y="5027254"/>
              <a:ext cx="1484356" cy="1097032"/>
            </a:xfrm>
            <a:custGeom>
              <a:avLst/>
              <a:gdLst>
                <a:gd name="T0" fmla="*/ 2807 w 2823"/>
                <a:gd name="T1" fmla="*/ 1692 h 2088"/>
                <a:gd name="T2" fmla="*/ 2688 w 2823"/>
                <a:gd name="T3" fmla="*/ 1731 h 2088"/>
                <a:gd name="T4" fmla="*/ 2656 w 2823"/>
                <a:gd name="T5" fmla="*/ 1723 h 2088"/>
                <a:gd name="T6" fmla="*/ 2577 w 2823"/>
                <a:gd name="T7" fmla="*/ 1779 h 2088"/>
                <a:gd name="T8" fmla="*/ 2388 w 2823"/>
                <a:gd name="T9" fmla="*/ 1842 h 2088"/>
                <a:gd name="T10" fmla="*/ 2229 w 2823"/>
                <a:gd name="T11" fmla="*/ 1921 h 2088"/>
                <a:gd name="T12" fmla="*/ 2229 w 2823"/>
                <a:gd name="T13" fmla="*/ 1882 h 2088"/>
                <a:gd name="T14" fmla="*/ 2237 w 2823"/>
                <a:gd name="T15" fmla="*/ 1779 h 2088"/>
                <a:gd name="T16" fmla="*/ 2229 w 2823"/>
                <a:gd name="T17" fmla="*/ 1684 h 2088"/>
                <a:gd name="T18" fmla="*/ 2174 w 2823"/>
                <a:gd name="T19" fmla="*/ 1447 h 2088"/>
                <a:gd name="T20" fmla="*/ 2166 w 2823"/>
                <a:gd name="T21" fmla="*/ 1368 h 2088"/>
                <a:gd name="T22" fmla="*/ 2158 w 2823"/>
                <a:gd name="T23" fmla="*/ 1036 h 2088"/>
                <a:gd name="T24" fmla="*/ 2064 w 2823"/>
                <a:gd name="T25" fmla="*/ 664 h 2088"/>
                <a:gd name="T26" fmla="*/ 1992 w 2823"/>
                <a:gd name="T27" fmla="*/ 569 h 2088"/>
                <a:gd name="T28" fmla="*/ 1976 w 2823"/>
                <a:gd name="T29" fmla="*/ 348 h 2088"/>
                <a:gd name="T30" fmla="*/ 1897 w 2823"/>
                <a:gd name="T31" fmla="*/ 190 h 2088"/>
                <a:gd name="T32" fmla="*/ 1874 w 2823"/>
                <a:gd name="T33" fmla="*/ 0 h 2088"/>
                <a:gd name="T34" fmla="*/ 1123 w 2823"/>
                <a:gd name="T35" fmla="*/ 451 h 2088"/>
                <a:gd name="T36" fmla="*/ 1044 w 2823"/>
                <a:gd name="T37" fmla="*/ 561 h 2088"/>
                <a:gd name="T38" fmla="*/ 1020 w 2823"/>
                <a:gd name="T39" fmla="*/ 656 h 2088"/>
                <a:gd name="T40" fmla="*/ 1067 w 2823"/>
                <a:gd name="T41" fmla="*/ 672 h 2088"/>
                <a:gd name="T42" fmla="*/ 1059 w 2823"/>
                <a:gd name="T43" fmla="*/ 727 h 2088"/>
                <a:gd name="T44" fmla="*/ 1067 w 2823"/>
                <a:gd name="T45" fmla="*/ 806 h 2088"/>
                <a:gd name="T46" fmla="*/ 1059 w 2823"/>
                <a:gd name="T47" fmla="*/ 917 h 2088"/>
                <a:gd name="T48" fmla="*/ 988 w 2823"/>
                <a:gd name="T49" fmla="*/ 957 h 2088"/>
                <a:gd name="T50" fmla="*/ 933 w 2823"/>
                <a:gd name="T51" fmla="*/ 1028 h 2088"/>
                <a:gd name="T52" fmla="*/ 870 w 2823"/>
                <a:gd name="T53" fmla="*/ 1083 h 2088"/>
                <a:gd name="T54" fmla="*/ 743 w 2823"/>
                <a:gd name="T55" fmla="*/ 1083 h 2088"/>
                <a:gd name="T56" fmla="*/ 641 w 2823"/>
                <a:gd name="T57" fmla="*/ 1123 h 2088"/>
                <a:gd name="T58" fmla="*/ 206 w 2823"/>
                <a:gd name="T59" fmla="*/ 1186 h 2088"/>
                <a:gd name="T60" fmla="*/ 182 w 2823"/>
                <a:gd name="T61" fmla="*/ 1305 h 2088"/>
                <a:gd name="T62" fmla="*/ 237 w 2823"/>
                <a:gd name="T63" fmla="*/ 1383 h 2088"/>
                <a:gd name="T64" fmla="*/ 229 w 2823"/>
                <a:gd name="T65" fmla="*/ 1478 h 2088"/>
                <a:gd name="T66" fmla="*/ 0 w 2823"/>
                <a:gd name="T67" fmla="*/ 1731 h 2088"/>
                <a:gd name="T68" fmla="*/ 1439 w 2823"/>
                <a:gd name="T69" fmla="*/ 1565 h 2088"/>
                <a:gd name="T70" fmla="*/ 1644 w 2823"/>
                <a:gd name="T71" fmla="*/ 1605 h 2088"/>
                <a:gd name="T72" fmla="*/ 1787 w 2823"/>
                <a:gd name="T73" fmla="*/ 1763 h 2088"/>
                <a:gd name="T74" fmla="*/ 2103 w 2823"/>
                <a:gd name="T75" fmla="*/ 1882 h 2088"/>
                <a:gd name="T76" fmla="*/ 2135 w 2823"/>
                <a:gd name="T77" fmla="*/ 2008 h 2088"/>
                <a:gd name="T78" fmla="*/ 2166 w 2823"/>
                <a:gd name="T79" fmla="*/ 2079 h 2088"/>
                <a:gd name="T80" fmla="*/ 2609 w 2823"/>
                <a:gd name="T81" fmla="*/ 1850 h 2088"/>
                <a:gd name="T82" fmla="*/ 2807 w 2823"/>
                <a:gd name="T83" fmla="*/ 1692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3" h="2088">
                  <a:moveTo>
                    <a:pt x="2807" y="1692"/>
                  </a:moveTo>
                  <a:lnTo>
                    <a:pt x="2807" y="1692"/>
                  </a:lnTo>
                  <a:cubicBezTo>
                    <a:pt x="2791" y="1684"/>
                    <a:pt x="2767" y="1716"/>
                    <a:pt x="2728" y="1700"/>
                  </a:cubicBezTo>
                  <a:cubicBezTo>
                    <a:pt x="2696" y="1676"/>
                    <a:pt x="2696" y="1716"/>
                    <a:pt x="2688" y="1731"/>
                  </a:cubicBezTo>
                  <a:cubicBezTo>
                    <a:pt x="2688" y="1739"/>
                    <a:pt x="2641" y="1795"/>
                    <a:pt x="2625" y="1795"/>
                  </a:cubicBezTo>
                  <a:cubicBezTo>
                    <a:pt x="2617" y="1787"/>
                    <a:pt x="2648" y="1747"/>
                    <a:pt x="2656" y="1723"/>
                  </a:cubicBezTo>
                  <a:cubicBezTo>
                    <a:pt x="2672" y="1700"/>
                    <a:pt x="2664" y="1652"/>
                    <a:pt x="2656" y="1676"/>
                  </a:cubicBezTo>
                  <a:cubicBezTo>
                    <a:pt x="2648" y="1708"/>
                    <a:pt x="2609" y="1755"/>
                    <a:pt x="2577" y="1779"/>
                  </a:cubicBezTo>
                  <a:cubicBezTo>
                    <a:pt x="2538" y="1795"/>
                    <a:pt x="2490" y="1803"/>
                    <a:pt x="2467" y="1803"/>
                  </a:cubicBezTo>
                  <a:cubicBezTo>
                    <a:pt x="2435" y="1810"/>
                    <a:pt x="2403" y="1810"/>
                    <a:pt x="2388" y="1842"/>
                  </a:cubicBezTo>
                  <a:cubicBezTo>
                    <a:pt x="2372" y="1874"/>
                    <a:pt x="2340" y="1866"/>
                    <a:pt x="2308" y="1874"/>
                  </a:cubicBezTo>
                  <a:cubicBezTo>
                    <a:pt x="2277" y="1882"/>
                    <a:pt x="2253" y="1913"/>
                    <a:pt x="2229" y="1921"/>
                  </a:cubicBezTo>
                  <a:cubicBezTo>
                    <a:pt x="2206" y="1937"/>
                    <a:pt x="2182" y="1937"/>
                    <a:pt x="2206" y="1905"/>
                  </a:cubicBezTo>
                  <a:cubicBezTo>
                    <a:pt x="2214" y="1897"/>
                    <a:pt x="2222" y="1889"/>
                    <a:pt x="2229" y="1882"/>
                  </a:cubicBezTo>
                  <a:cubicBezTo>
                    <a:pt x="2222" y="1866"/>
                    <a:pt x="2206" y="1850"/>
                    <a:pt x="2198" y="1842"/>
                  </a:cubicBezTo>
                  <a:cubicBezTo>
                    <a:pt x="2198" y="1826"/>
                    <a:pt x="2222" y="1795"/>
                    <a:pt x="2237" y="1779"/>
                  </a:cubicBezTo>
                  <a:cubicBezTo>
                    <a:pt x="2253" y="1771"/>
                    <a:pt x="2253" y="1747"/>
                    <a:pt x="2245" y="1731"/>
                  </a:cubicBezTo>
                  <a:cubicBezTo>
                    <a:pt x="2237" y="1716"/>
                    <a:pt x="2229" y="1708"/>
                    <a:pt x="2229" y="1684"/>
                  </a:cubicBezTo>
                  <a:cubicBezTo>
                    <a:pt x="2229" y="1660"/>
                    <a:pt x="2214" y="1589"/>
                    <a:pt x="2198" y="1550"/>
                  </a:cubicBezTo>
                  <a:cubicBezTo>
                    <a:pt x="2182" y="1518"/>
                    <a:pt x="2174" y="1455"/>
                    <a:pt x="2174" y="1447"/>
                  </a:cubicBezTo>
                  <a:cubicBezTo>
                    <a:pt x="2166" y="1439"/>
                    <a:pt x="2166" y="1376"/>
                    <a:pt x="2166" y="1368"/>
                  </a:cubicBezTo>
                  <a:lnTo>
                    <a:pt x="2166" y="1368"/>
                  </a:lnTo>
                  <a:cubicBezTo>
                    <a:pt x="2158" y="1368"/>
                    <a:pt x="2158" y="1360"/>
                    <a:pt x="2158" y="1360"/>
                  </a:cubicBezTo>
                  <a:cubicBezTo>
                    <a:pt x="2158" y="1036"/>
                    <a:pt x="2158" y="1036"/>
                    <a:pt x="2158" y="1036"/>
                  </a:cubicBezTo>
                  <a:cubicBezTo>
                    <a:pt x="2158" y="1028"/>
                    <a:pt x="2127" y="870"/>
                    <a:pt x="2111" y="814"/>
                  </a:cubicBezTo>
                  <a:cubicBezTo>
                    <a:pt x="2095" y="759"/>
                    <a:pt x="2079" y="688"/>
                    <a:pt x="2064" y="664"/>
                  </a:cubicBezTo>
                  <a:cubicBezTo>
                    <a:pt x="2048" y="633"/>
                    <a:pt x="2048" y="664"/>
                    <a:pt x="2024" y="664"/>
                  </a:cubicBezTo>
                  <a:cubicBezTo>
                    <a:pt x="2000" y="656"/>
                    <a:pt x="1992" y="593"/>
                    <a:pt x="1992" y="569"/>
                  </a:cubicBezTo>
                  <a:cubicBezTo>
                    <a:pt x="1992" y="546"/>
                    <a:pt x="1984" y="482"/>
                    <a:pt x="1969" y="443"/>
                  </a:cubicBezTo>
                  <a:cubicBezTo>
                    <a:pt x="1953" y="403"/>
                    <a:pt x="1976" y="379"/>
                    <a:pt x="1976" y="348"/>
                  </a:cubicBezTo>
                  <a:cubicBezTo>
                    <a:pt x="1969" y="324"/>
                    <a:pt x="1953" y="269"/>
                    <a:pt x="1937" y="245"/>
                  </a:cubicBezTo>
                  <a:cubicBezTo>
                    <a:pt x="1929" y="222"/>
                    <a:pt x="1905" y="222"/>
                    <a:pt x="1897" y="190"/>
                  </a:cubicBezTo>
                  <a:cubicBezTo>
                    <a:pt x="1889" y="150"/>
                    <a:pt x="1897" y="111"/>
                    <a:pt x="1889" y="95"/>
                  </a:cubicBezTo>
                  <a:cubicBezTo>
                    <a:pt x="1882" y="79"/>
                    <a:pt x="1874" y="24"/>
                    <a:pt x="1874" y="0"/>
                  </a:cubicBezTo>
                  <a:cubicBezTo>
                    <a:pt x="1629" y="55"/>
                    <a:pt x="1399" y="111"/>
                    <a:pt x="1384" y="111"/>
                  </a:cubicBezTo>
                  <a:cubicBezTo>
                    <a:pt x="1344" y="119"/>
                    <a:pt x="1123" y="411"/>
                    <a:pt x="1123" y="451"/>
                  </a:cubicBezTo>
                  <a:cubicBezTo>
                    <a:pt x="1123" y="482"/>
                    <a:pt x="1067" y="530"/>
                    <a:pt x="1028" y="561"/>
                  </a:cubicBezTo>
                  <a:cubicBezTo>
                    <a:pt x="1044" y="561"/>
                    <a:pt x="1044" y="561"/>
                    <a:pt x="1044" y="561"/>
                  </a:cubicBezTo>
                  <a:cubicBezTo>
                    <a:pt x="1028" y="577"/>
                    <a:pt x="980" y="633"/>
                    <a:pt x="980" y="640"/>
                  </a:cubicBezTo>
                  <a:cubicBezTo>
                    <a:pt x="980" y="648"/>
                    <a:pt x="1012" y="664"/>
                    <a:pt x="1020" y="656"/>
                  </a:cubicBezTo>
                  <a:cubicBezTo>
                    <a:pt x="1028" y="648"/>
                    <a:pt x="1059" y="640"/>
                    <a:pt x="1052" y="664"/>
                  </a:cubicBezTo>
                  <a:cubicBezTo>
                    <a:pt x="1052" y="680"/>
                    <a:pt x="1052" y="688"/>
                    <a:pt x="1067" y="672"/>
                  </a:cubicBezTo>
                  <a:cubicBezTo>
                    <a:pt x="1083" y="664"/>
                    <a:pt x="1107" y="680"/>
                    <a:pt x="1083" y="688"/>
                  </a:cubicBezTo>
                  <a:cubicBezTo>
                    <a:pt x="1067" y="696"/>
                    <a:pt x="1052" y="719"/>
                    <a:pt x="1059" y="727"/>
                  </a:cubicBezTo>
                  <a:cubicBezTo>
                    <a:pt x="1059" y="727"/>
                    <a:pt x="1052" y="735"/>
                    <a:pt x="1052" y="759"/>
                  </a:cubicBezTo>
                  <a:cubicBezTo>
                    <a:pt x="1052" y="775"/>
                    <a:pt x="1059" y="790"/>
                    <a:pt x="1067" y="806"/>
                  </a:cubicBezTo>
                  <a:cubicBezTo>
                    <a:pt x="1075" y="830"/>
                    <a:pt x="1091" y="846"/>
                    <a:pt x="1083" y="862"/>
                  </a:cubicBezTo>
                  <a:cubicBezTo>
                    <a:pt x="1083" y="886"/>
                    <a:pt x="1083" y="917"/>
                    <a:pt x="1059" y="917"/>
                  </a:cubicBezTo>
                  <a:cubicBezTo>
                    <a:pt x="1044" y="917"/>
                    <a:pt x="1028" y="901"/>
                    <a:pt x="1020" y="925"/>
                  </a:cubicBezTo>
                  <a:cubicBezTo>
                    <a:pt x="1012" y="941"/>
                    <a:pt x="1004" y="957"/>
                    <a:pt x="988" y="957"/>
                  </a:cubicBezTo>
                  <a:cubicBezTo>
                    <a:pt x="980" y="965"/>
                    <a:pt x="965" y="965"/>
                    <a:pt x="965" y="980"/>
                  </a:cubicBezTo>
                  <a:cubicBezTo>
                    <a:pt x="957" y="996"/>
                    <a:pt x="949" y="1012"/>
                    <a:pt x="933" y="1028"/>
                  </a:cubicBezTo>
                  <a:cubicBezTo>
                    <a:pt x="909" y="1036"/>
                    <a:pt x="894" y="1052"/>
                    <a:pt x="885" y="1059"/>
                  </a:cubicBezTo>
                  <a:cubicBezTo>
                    <a:pt x="878" y="1075"/>
                    <a:pt x="885" y="1083"/>
                    <a:pt x="870" y="1083"/>
                  </a:cubicBezTo>
                  <a:cubicBezTo>
                    <a:pt x="854" y="1075"/>
                    <a:pt x="846" y="1075"/>
                    <a:pt x="822" y="1075"/>
                  </a:cubicBezTo>
                  <a:cubicBezTo>
                    <a:pt x="799" y="1075"/>
                    <a:pt x="759" y="1075"/>
                    <a:pt x="743" y="1083"/>
                  </a:cubicBezTo>
                  <a:cubicBezTo>
                    <a:pt x="727" y="1099"/>
                    <a:pt x="696" y="1107"/>
                    <a:pt x="680" y="1115"/>
                  </a:cubicBezTo>
                  <a:cubicBezTo>
                    <a:pt x="672" y="1130"/>
                    <a:pt x="656" y="1139"/>
                    <a:pt x="641" y="1123"/>
                  </a:cubicBezTo>
                  <a:cubicBezTo>
                    <a:pt x="617" y="1107"/>
                    <a:pt x="593" y="1091"/>
                    <a:pt x="577" y="1099"/>
                  </a:cubicBezTo>
                  <a:cubicBezTo>
                    <a:pt x="554" y="1099"/>
                    <a:pt x="340" y="1083"/>
                    <a:pt x="206" y="1186"/>
                  </a:cubicBezTo>
                  <a:cubicBezTo>
                    <a:pt x="190" y="1202"/>
                    <a:pt x="174" y="1210"/>
                    <a:pt x="158" y="1217"/>
                  </a:cubicBezTo>
                  <a:cubicBezTo>
                    <a:pt x="174" y="1249"/>
                    <a:pt x="182" y="1281"/>
                    <a:pt x="182" y="1305"/>
                  </a:cubicBezTo>
                  <a:cubicBezTo>
                    <a:pt x="190" y="1328"/>
                    <a:pt x="221" y="1376"/>
                    <a:pt x="229" y="1392"/>
                  </a:cubicBezTo>
                  <a:cubicBezTo>
                    <a:pt x="237" y="1392"/>
                    <a:pt x="237" y="1392"/>
                    <a:pt x="237" y="1383"/>
                  </a:cubicBezTo>
                  <a:cubicBezTo>
                    <a:pt x="237" y="1383"/>
                    <a:pt x="277" y="1392"/>
                    <a:pt x="269" y="1407"/>
                  </a:cubicBezTo>
                  <a:cubicBezTo>
                    <a:pt x="261" y="1423"/>
                    <a:pt x="253" y="1463"/>
                    <a:pt x="229" y="1478"/>
                  </a:cubicBezTo>
                  <a:cubicBezTo>
                    <a:pt x="206" y="1494"/>
                    <a:pt x="126" y="1613"/>
                    <a:pt x="95" y="1652"/>
                  </a:cubicBezTo>
                  <a:cubicBezTo>
                    <a:pt x="79" y="1660"/>
                    <a:pt x="48" y="1700"/>
                    <a:pt x="0" y="1731"/>
                  </a:cubicBezTo>
                  <a:cubicBezTo>
                    <a:pt x="24" y="1842"/>
                    <a:pt x="24" y="1842"/>
                    <a:pt x="24" y="1842"/>
                  </a:cubicBezTo>
                  <a:cubicBezTo>
                    <a:pt x="24" y="1842"/>
                    <a:pt x="1415" y="1581"/>
                    <a:pt x="1439" y="1565"/>
                  </a:cubicBezTo>
                  <a:cubicBezTo>
                    <a:pt x="1471" y="1557"/>
                    <a:pt x="1494" y="1526"/>
                    <a:pt x="1542" y="1565"/>
                  </a:cubicBezTo>
                  <a:cubicBezTo>
                    <a:pt x="1589" y="1597"/>
                    <a:pt x="1613" y="1597"/>
                    <a:pt x="1644" y="1605"/>
                  </a:cubicBezTo>
                  <a:cubicBezTo>
                    <a:pt x="1676" y="1605"/>
                    <a:pt x="1700" y="1716"/>
                    <a:pt x="1716" y="1747"/>
                  </a:cubicBezTo>
                  <a:cubicBezTo>
                    <a:pt x="1739" y="1779"/>
                    <a:pt x="1739" y="1755"/>
                    <a:pt x="1787" y="1763"/>
                  </a:cubicBezTo>
                  <a:cubicBezTo>
                    <a:pt x="1826" y="1771"/>
                    <a:pt x="1842" y="1779"/>
                    <a:pt x="1866" y="1810"/>
                  </a:cubicBezTo>
                  <a:cubicBezTo>
                    <a:pt x="1889" y="1834"/>
                    <a:pt x="2079" y="1882"/>
                    <a:pt x="2103" y="1882"/>
                  </a:cubicBezTo>
                  <a:cubicBezTo>
                    <a:pt x="2127" y="1889"/>
                    <a:pt x="2142" y="1897"/>
                    <a:pt x="2150" y="1913"/>
                  </a:cubicBezTo>
                  <a:cubicBezTo>
                    <a:pt x="2158" y="1929"/>
                    <a:pt x="2135" y="1992"/>
                    <a:pt x="2135" y="2008"/>
                  </a:cubicBezTo>
                  <a:cubicBezTo>
                    <a:pt x="2127" y="2016"/>
                    <a:pt x="2119" y="2040"/>
                    <a:pt x="2119" y="2056"/>
                  </a:cubicBezTo>
                  <a:cubicBezTo>
                    <a:pt x="2135" y="2063"/>
                    <a:pt x="2119" y="2087"/>
                    <a:pt x="2166" y="2079"/>
                  </a:cubicBezTo>
                  <a:cubicBezTo>
                    <a:pt x="2214" y="2071"/>
                    <a:pt x="2324" y="2008"/>
                    <a:pt x="2403" y="1976"/>
                  </a:cubicBezTo>
                  <a:cubicBezTo>
                    <a:pt x="2482" y="1937"/>
                    <a:pt x="2538" y="1882"/>
                    <a:pt x="2609" y="1850"/>
                  </a:cubicBezTo>
                  <a:cubicBezTo>
                    <a:pt x="2680" y="1818"/>
                    <a:pt x="2688" y="1803"/>
                    <a:pt x="2719" y="1779"/>
                  </a:cubicBezTo>
                  <a:cubicBezTo>
                    <a:pt x="2751" y="1747"/>
                    <a:pt x="2822" y="1700"/>
                    <a:pt x="2807" y="169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29" name="Freeform 768"/>
            <p:cNvSpPr>
              <a:spLocks noChangeArrowheads="1"/>
            </p:cNvSpPr>
            <p:nvPr/>
          </p:nvSpPr>
          <p:spPr bwMode="auto">
            <a:xfrm>
              <a:off x="20468116" y="5022615"/>
              <a:ext cx="1479717" cy="1101671"/>
            </a:xfrm>
            <a:custGeom>
              <a:avLst/>
              <a:gdLst>
                <a:gd name="T0" fmla="*/ 2119 w 2815"/>
                <a:gd name="T1" fmla="*/ 2064 h 2096"/>
                <a:gd name="T2" fmla="*/ 2142 w 2815"/>
                <a:gd name="T3" fmla="*/ 1921 h 2096"/>
                <a:gd name="T4" fmla="*/ 1747 w 2815"/>
                <a:gd name="T5" fmla="*/ 1771 h 2096"/>
                <a:gd name="T6" fmla="*/ 1644 w 2815"/>
                <a:gd name="T7" fmla="*/ 1613 h 2096"/>
                <a:gd name="T8" fmla="*/ 32 w 2815"/>
                <a:gd name="T9" fmla="*/ 1858 h 2096"/>
                <a:gd name="T10" fmla="*/ 150 w 2815"/>
                <a:gd name="T11" fmla="*/ 1581 h 2096"/>
                <a:gd name="T12" fmla="*/ 245 w 2815"/>
                <a:gd name="T13" fmla="*/ 1400 h 2096"/>
                <a:gd name="T14" fmla="*/ 182 w 2815"/>
                <a:gd name="T15" fmla="*/ 1313 h 2096"/>
                <a:gd name="T16" fmla="*/ 546 w 2815"/>
                <a:gd name="T17" fmla="*/ 1099 h 2096"/>
                <a:gd name="T18" fmla="*/ 680 w 2815"/>
                <a:gd name="T19" fmla="*/ 1123 h 2096"/>
                <a:gd name="T20" fmla="*/ 870 w 2815"/>
                <a:gd name="T21" fmla="*/ 1083 h 2096"/>
                <a:gd name="T22" fmla="*/ 957 w 2815"/>
                <a:gd name="T23" fmla="*/ 988 h 2096"/>
                <a:gd name="T24" fmla="*/ 1036 w 2815"/>
                <a:gd name="T25" fmla="*/ 917 h 2096"/>
                <a:gd name="T26" fmla="*/ 1075 w 2815"/>
                <a:gd name="T27" fmla="*/ 838 h 2096"/>
                <a:gd name="T28" fmla="*/ 1052 w 2815"/>
                <a:gd name="T29" fmla="*/ 735 h 2096"/>
                <a:gd name="T30" fmla="*/ 1067 w 2815"/>
                <a:gd name="T31" fmla="*/ 688 h 2096"/>
                <a:gd name="T32" fmla="*/ 1044 w 2815"/>
                <a:gd name="T33" fmla="*/ 664 h 2096"/>
                <a:gd name="T34" fmla="*/ 1028 w 2815"/>
                <a:gd name="T35" fmla="*/ 569 h 2096"/>
                <a:gd name="T36" fmla="*/ 1384 w 2815"/>
                <a:gd name="T37" fmla="*/ 119 h 2096"/>
                <a:gd name="T38" fmla="*/ 1897 w 2815"/>
                <a:gd name="T39" fmla="*/ 150 h 2096"/>
                <a:gd name="T40" fmla="*/ 1969 w 2815"/>
                <a:gd name="T41" fmla="*/ 396 h 2096"/>
                <a:gd name="T42" fmla="*/ 2055 w 2815"/>
                <a:gd name="T43" fmla="*/ 656 h 2096"/>
                <a:gd name="T44" fmla="*/ 2166 w 2815"/>
                <a:gd name="T45" fmla="*/ 1044 h 2096"/>
                <a:gd name="T46" fmla="*/ 2166 w 2815"/>
                <a:gd name="T47" fmla="*/ 1376 h 2096"/>
                <a:gd name="T48" fmla="*/ 2229 w 2815"/>
                <a:gd name="T49" fmla="*/ 1692 h 2096"/>
                <a:gd name="T50" fmla="*/ 2237 w 2815"/>
                <a:gd name="T51" fmla="*/ 1890 h 2096"/>
                <a:gd name="T52" fmla="*/ 2206 w 2815"/>
                <a:gd name="T53" fmla="*/ 1937 h 2096"/>
                <a:gd name="T54" fmla="*/ 2388 w 2815"/>
                <a:gd name="T55" fmla="*/ 1850 h 2096"/>
                <a:gd name="T56" fmla="*/ 2664 w 2815"/>
                <a:gd name="T57" fmla="*/ 1676 h 2096"/>
                <a:gd name="T58" fmla="*/ 2633 w 2815"/>
                <a:gd name="T59" fmla="*/ 1795 h 2096"/>
                <a:gd name="T60" fmla="*/ 2751 w 2815"/>
                <a:gd name="T61" fmla="*/ 1708 h 2096"/>
                <a:gd name="T62" fmla="*/ 2751 w 2815"/>
                <a:gd name="T63" fmla="*/ 1763 h 2096"/>
                <a:gd name="T64" fmla="*/ 2411 w 2815"/>
                <a:gd name="T65" fmla="*/ 1984 h 2096"/>
                <a:gd name="T66" fmla="*/ 2119 w 2815"/>
                <a:gd name="T67" fmla="*/ 2064 h 2096"/>
                <a:gd name="T68" fmla="*/ 2308 w 2815"/>
                <a:gd name="T69" fmla="*/ 2024 h 2096"/>
                <a:gd name="T70" fmla="*/ 2719 w 2815"/>
                <a:gd name="T71" fmla="*/ 1779 h 2096"/>
                <a:gd name="T72" fmla="*/ 2751 w 2815"/>
                <a:gd name="T73" fmla="*/ 1716 h 2096"/>
                <a:gd name="T74" fmla="*/ 2633 w 2815"/>
                <a:gd name="T75" fmla="*/ 1803 h 2096"/>
                <a:gd name="T76" fmla="*/ 2656 w 2815"/>
                <a:gd name="T77" fmla="*/ 1684 h 2096"/>
                <a:gd name="T78" fmla="*/ 2332 w 2815"/>
                <a:gd name="T79" fmla="*/ 1882 h 2096"/>
                <a:gd name="T80" fmla="*/ 2190 w 2815"/>
                <a:gd name="T81" fmla="*/ 1937 h 2096"/>
                <a:gd name="T82" fmla="*/ 2237 w 2815"/>
                <a:gd name="T83" fmla="*/ 1739 h 2096"/>
                <a:gd name="T84" fmla="*/ 2166 w 2815"/>
                <a:gd name="T85" fmla="*/ 1455 h 2096"/>
                <a:gd name="T86" fmla="*/ 2150 w 2815"/>
                <a:gd name="T87" fmla="*/ 1368 h 2096"/>
                <a:gd name="T88" fmla="*/ 2055 w 2815"/>
                <a:gd name="T89" fmla="*/ 664 h 2096"/>
                <a:gd name="T90" fmla="*/ 1969 w 2815"/>
                <a:gd name="T91" fmla="*/ 451 h 2096"/>
                <a:gd name="T92" fmla="*/ 1897 w 2815"/>
                <a:gd name="T93" fmla="*/ 198 h 2096"/>
                <a:gd name="T94" fmla="*/ 1123 w 2815"/>
                <a:gd name="T95" fmla="*/ 459 h 2096"/>
                <a:gd name="T96" fmla="*/ 980 w 2815"/>
                <a:gd name="T97" fmla="*/ 648 h 2096"/>
                <a:gd name="T98" fmla="*/ 1059 w 2815"/>
                <a:gd name="T99" fmla="*/ 672 h 2096"/>
                <a:gd name="T100" fmla="*/ 1091 w 2815"/>
                <a:gd name="T101" fmla="*/ 696 h 2096"/>
                <a:gd name="T102" fmla="*/ 1067 w 2815"/>
                <a:gd name="T103" fmla="*/ 814 h 2096"/>
                <a:gd name="T104" fmla="*/ 1044 w 2815"/>
                <a:gd name="T105" fmla="*/ 925 h 2096"/>
                <a:gd name="T106" fmla="*/ 965 w 2815"/>
                <a:gd name="T107" fmla="*/ 988 h 2096"/>
                <a:gd name="T108" fmla="*/ 862 w 2815"/>
                <a:gd name="T109" fmla="*/ 1091 h 2096"/>
                <a:gd name="T110" fmla="*/ 632 w 2815"/>
                <a:gd name="T111" fmla="*/ 1138 h 2096"/>
                <a:gd name="T112" fmla="*/ 206 w 2815"/>
                <a:gd name="T113" fmla="*/ 1202 h 2096"/>
                <a:gd name="T114" fmla="*/ 237 w 2815"/>
                <a:gd name="T115" fmla="*/ 1391 h 2096"/>
                <a:gd name="T116" fmla="*/ 261 w 2815"/>
                <a:gd name="T117" fmla="*/ 1431 h 2096"/>
                <a:gd name="T118" fmla="*/ 32 w 2815"/>
                <a:gd name="T119" fmla="*/ 1850 h 2096"/>
                <a:gd name="T120" fmla="*/ 1644 w 2815"/>
                <a:gd name="T121" fmla="*/ 1605 h 2096"/>
                <a:gd name="T122" fmla="*/ 1747 w 2815"/>
                <a:gd name="T123" fmla="*/ 1763 h 2096"/>
                <a:gd name="T124" fmla="*/ 2150 w 2815"/>
                <a:gd name="T125" fmla="*/ 1921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5" h="2096">
                  <a:moveTo>
                    <a:pt x="2150" y="2095"/>
                  </a:moveTo>
                  <a:lnTo>
                    <a:pt x="2150" y="2095"/>
                  </a:lnTo>
                  <a:lnTo>
                    <a:pt x="2150" y="2095"/>
                  </a:lnTo>
                  <a:cubicBezTo>
                    <a:pt x="2135" y="2095"/>
                    <a:pt x="2127" y="2087"/>
                    <a:pt x="2127" y="2079"/>
                  </a:cubicBezTo>
                  <a:cubicBezTo>
                    <a:pt x="2127" y="2071"/>
                    <a:pt x="2119" y="2071"/>
                    <a:pt x="2119" y="2064"/>
                  </a:cubicBezTo>
                  <a:cubicBezTo>
                    <a:pt x="2111" y="2064"/>
                    <a:pt x="2111" y="2064"/>
                    <a:pt x="2111" y="2064"/>
                  </a:cubicBezTo>
                  <a:lnTo>
                    <a:pt x="2111" y="2064"/>
                  </a:lnTo>
                  <a:cubicBezTo>
                    <a:pt x="2119" y="2048"/>
                    <a:pt x="2127" y="2024"/>
                    <a:pt x="2127" y="2016"/>
                  </a:cubicBezTo>
                  <a:cubicBezTo>
                    <a:pt x="2127" y="2008"/>
                    <a:pt x="2135" y="2008"/>
                    <a:pt x="2135" y="2000"/>
                  </a:cubicBezTo>
                  <a:cubicBezTo>
                    <a:pt x="2135" y="1977"/>
                    <a:pt x="2150" y="1937"/>
                    <a:pt x="2142" y="1921"/>
                  </a:cubicBezTo>
                  <a:cubicBezTo>
                    <a:pt x="2142" y="1905"/>
                    <a:pt x="2127" y="1897"/>
                    <a:pt x="2103" y="1897"/>
                  </a:cubicBezTo>
                  <a:cubicBezTo>
                    <a:pt x="2087" y="1890"/>
                    <a:pt x="1889" y="1850"/>
                    <a:pt x="1866" y="1818"/>
                  </a:cubicBezTo>
                  <a:cubicBezTo>
                    <a:pt x="1842" y="1795"/>
                    <a:pt x="1826" y="1787"/>
                    <a:pt x="1787" y="1771"/>
                  </a:cubicBezTo>
                  <a:cubicBezTo>
                    <a:pt x="1779" y="1771"/>
                    <a:pt x="1771" y="1771"/>
                    <a:pt x="1763" y="1771"/>
                  </a:cubicBezTo>
                  <a:cubicBezTo>
                    <a:pt x="1755" y="1771"/>
                    <a:pt x="1755" y="1771"/>
                    <a:pt x="1747" y="1771"/>
                  </a:cubicBezTo>
                  <a:lnTo>
                    <a:pt x="1739" y="1771"/>
                  </a:lnTo>
                  <a:cubicBezTo>
                    <a:pt x="1731" y="1771"/>
                    <a:pt x="1724" y="1771"/>
                    <a:pt x="1716" y="1755"/>
                  </a:cubicBezTo>
                  <a:cubicBezTo>
                    <a:pt x="1708" y="1747"/>
                    <a:pt x="1700" y="1724"/>
                    <a:pt x="1692" y="1708"/>
                  </a:cubicBezTo>
                  <a:cubicBezTo>
                    <a:pt x="1676" y="1668"/>
                    <a:pt x="1660" y="1613"/>
                    <a:pt x="1644" y="1613"/>
                  </a:cubicBezTo>
                  <a:lnTo>
                    <a:pt x="1644" y="1613"/>
                  </a:lnTo>
                  <a:cubicBezTo>
                    <a:pt x="1613" y="1613"/>
                    <a:pt x="1589" y="1613"/>
                    <a:pt x="1542" y="1573"/>
                  </a:cubicBezTo>
                  <a:cubicBezTo>
                    <a:pt x="1526" y="1558"/>
                    <a:pt x="1510" y="1558"/>
                    <a:pt x="1502" y="1558"/>
                  </a:cubicBezTo>
                  <a:cubicBezTo>
                    <a:pt x="1486" y="1558"/>
                    <a:pt x="1471" y="1565"/>
                    <a:pt x="1463" y="1565"/>
                  </a:cubicBezTo>
                  <a:cubicBezTo>
                    <a:pt x="1455" y="1573"/>
                    <a:pt x="1447" y="1573"/>
                    <a:pt x="1439" y="1581"/>
                  </a:cubicBezTo>
                  <a:cubicBezTo>
                    <a:pt x="1415" y="1589"/>
                    <a:pt x="87" y="1842"/>
                    <a:pt x="32" y="1858"/>
                  </a:cubicBezTo>
                  <a:cubicBezTo>
                    <a:pt x="24" y="1858"/>
                    <a:pt x="24" y="1858"/>
                    <a:pt x="24" y="1858"/>
                  </a:cubicBezTo>
                  <a:cubicBezTo>
                    <a:pt x="0" y="1739"/>
                    <a:pt x="0" y="1739"/>
                    <a:pt x="0" y="1739"/>
                  </a:cubicBezTo>
                  <a:lnTo>
                    <a:pt x="0" y="1739"/>
                  </a:lnTo>
                  <a:cubicBezTo>
                    <a:pt x="40" y="1700"/>
                    <a:pt x="79" y="1668"/>
                    <a:pt x="87" y="1653"/>
                  </a:cubicBezTo>
                  <a:cubicBezTo>
                    <a:pt x="103" y="1637"/>
                    <a:pt x="126" y="1613"/>
                    <a:pt x="150" y="1581"/>
                  </a:cubicBezTo>
                  <a:cubicBezTo>
                    <a:pt x="182" y="1542"/>
                    <a:pt x="214" y="1494"/>
                    <a:pt x="229" y="1486"/>
                  </a:cubicBezTo>
                  <a:cubicBezTo>
                    <a:pt x="245" y="1471"/>
                    <a:pt x="253" y="1447"/>
                    <a:pt x="261" y="1431"/>
                  </a:cubicBezTo>
                  <a:cubicBezTo>
                    <a:pt x="261" y="1423"/>
                    <a:pt x="261" y="1415"/>
                    <a:pt x="261" y="1415"/>
                  </a:cubicBezTo>
                  <a:cubicBezTo>
                    <a:pt x="261" y="1407"/>
                    <a:pt x="261" y="1407"/>
                    <a:pt x="261" y="1407"/>
                  </a:cubicBezTo>
                  <a:cubicBezTo>
                    <a:pt x="261" y="1400"/>
                    <a:pt x="253" y="1400"/>
                    <a:pt x="245" y="1400"/>
                  </a:cubicBezTo>
                  <a:cubicBezTo>
                    <a:pt x="237" y="1400"/>
                    <a:pt x="237" y="1407"/>
                    <a:pt x="229" y="1407"/>
                  </a:cubicBezTo>
                  <a:lnTo>
                    <a:pt x="229" y="1407"/>
                  </a:lnTo>
                  <a:lnTo>
                    <a:pt x="229" y="1407"/>
                  </a:lnTo>
                  <a:cubicBezTo>
                    <a:pt x="214" y="1384"/>
                    <a:pt x="182" y="1336"/>
                    <a:pt x="182" y="1313"/>
                  </a:cubicBezTo>
                  <a:lnTo>
                    <a:pt x="182" y="1313"/>
                  </a:lnTo>
                  <a:cubicBezTo>
                    <a:pt x="174" y="1289"/>
                    <a:pt x="166" y="1257"/>
                    <a:pt x="158" y="1225"/>
                  </a:cubicBezTo>
                  <a:lnTo>
                    <a:pt x="158" y="1225"/>
                  </a:lnTo>
                  <a:lnTo>
                    <a:pt x="158" y="1225"/>
                  </a:lnTo>
                  <a:cubicBezTo>
                    <a:pt x="174" y="1218"/>
                    <a:pt x="190" y="1202"/>
                    <a:pt x="206" y="1194"/>
                  </a:cubicBezTo>
                  <a:cubicBezTo>
                    <a:pt x="316" y="1107"/>
                    <a:pt x="474" y="1107"/>
                    <a:pt x="546" y="1099"/>
                  </a:cubicBezTo>
                  <a:cubicBezTo>
                    <a:pt x="561" y="1099"/>
                    <a:pt x="569" y="1099"/>
                    <a:pt x="577" y="1099"/>
                  </a:cubicBezTo>
                  <a:lnTo>
                    <a:pt x="585" y="1099"/>
                  </a:lnTo>
                  <a:cubicBezTo>
                    <a:pt x="601" y="1099"/>
                    <a:pt x="625" y="1115"/>
                    <a:pt x="641" y="1131"/>
                  </a:cubicBezTo>
                  <a:lnTo>
                    <a:pt x="641" y="1131"/>
                  </a:lnTo>
                  <a:cubicBezTo>
                    <a:pt x="656" y="1138"/>
                    <a:pt x="664" y="1138"/>
                    <a:pt x="680" y="1123"/>
                  </a:cubicBezTo>
                  <a:cubicBezTo>
                    <a:pt x="688" y="1115"/>
                    <a:pt x="704" y="1107"/>
                    <a:pt x="719" y="1099"/>
                  </a:cubicBezTo>
                  <a:cubicBezTo>
                    <a:pt x="727" y="1099"/>
                    <a:pt x="735" y="1091"/>
                    <a:pt x="743" y="1091"/>
                  </a:cubicBezTo>
                  <a:cubicBezTo>
                    <a:pt x="759" y="1083"/>
                    <a:pt x="791" y="1075"/>
                    <a:pt x="822" y="1075"/>
                  </a:cubicBezTo>
                  <a:cubicBezTo>
                    <a:pt x="838" y="1075"/>
                    <a:pt x="854" y="1075"/>
                    <a:pt x="862" y="1083"/>
                  </a:cubicBezTo>
                  <a:lnTo>
                    <a:pt x="870" y="1083"/>
                  </a:lnTo>
                  <a:cubicBezTo>
                    <a:pt x="870" y="1083"/>
                    <a:pt x="870" y="1083"/>
                    <a:pt x="878" y="1083"/>
                  </a:cubicBezTo>
                  <a:lnTo>
                    <a:pt x="878" y="1083"/>
                  </a:lnTo>
                  <a:cubicBezTo>
                    <a:pt x="878" y="1075"/>
                    <a:pt x="878" y="1075"/>
                    <a:pt x="885" y="1067"/>
                  </a:cubicBezTo>
                  <a:cubicBezTo>
                    <a:pt x="894" y="1060"/>
                    <a:pt x="909" y="1044"/>
                    <a:pt x="925" y="1028"/>
                  </a:cubicBezTo>
                  <a:cubicBezTo>
                    <a:pt x="949" y="1020"/>
                    <a:pt x="957" y="1004"/>
                    <a:pt x="957" y="988"/>
                  </a:cubicBezTo>
                  <a:cubicBezTo>
                    <a:pt x="965" y="973"/>
                    <a:pt x="980" y="965"/>
                    <a:pt x="988" y="965"/>
                  </a:cubicBezTo>
                  <a:lnTo>
                    <a:pt x="988" y="965"/>
                  </a:lnTo>
                  <a:cubicBezTo>
                    <a:pt x="996" y="965"/>
                    <a:pt x="1004" y="949"/>
                    <a:pt x="1012" y="933"/>
                  </a:cubicBezTo>
                  <a:cubicBezTo>
                    <a:pt x="1012" y="933"/>
                    <a:pt x="1012" y="933"/>
                    <a:pt x="1012" y="925"/>
                  </a:cubicBezTo>
                  <a:cubicBezTo>
                    <a:pt x="1020" y="917"/>
                    <a:pt x="1028" y="917"/>
                    <a:pt x="1036" y="917"/>
                  </a:cubicBezTo>
                  <a:lnTo>
                    <a:pt x="1044" y="917"/>
                  </a:lnTo>
                  <a:cubicBezTo>
                    <a:pt x="1052" y="917"/>
                    <a:pt x="1059" y="917"/>
                    <a:pt x="1059" y="917"/>
                  </a:cubicBezTo>
                  <a:cubicBezTo>
                    <a:pt x="1075" y="917"/>
                    <a:pt x="1075" y="909"/>
                    <a:pt x="1083" y="886"/>
                  </a:cubicBezTo>
                  <a:cubicBezTo>
                    <a:pt x="1083" y="886"/>
                    <a:pt x="1083" y="878"/>
                    <a:pt x="1083" y="870"/>
                  </a:cubicBezTo>
                  <a:cubicBezTo>
                    <a:pt x="1083" y="862"/>
                    <a:pt x="1083" y="846"/>
                    <a:pt x="1075" y="838"/>
                  </a:cubicBezTo>
                  <a:cubicBezTo>
                    <a:pt x="1067" y="830"/>
                    <a:pt x="1067" y="822"/>
                    <a:pt x="1067" y="814"/>
                  </a:cubicBezTo>
                  <a:cubicBezTo>
                    <a:pt x="1059" y="814"/>
                    <a:pt x="1059" y="807"/>
                    <a:pt x="1059" y="807"/>
                  </a:cubicBezTo>
                  <a:cubicBezTo>
                    <a:pt x="1052" y="791"/>
                    <a:pt x="1044" y="775"/>
                    <a:pt x="1044" y="759"/>
                  </a:cubicBezTo>
                  <a:cubicBezTo>
                    <a:pt x="1052" y="751"/>
                    <a:pt x="1052" y="743"/>
                    <a:pt x="1052" y="743"/>
                  </a:cubicBezTo>
                  <a:cubicBezTo>
                    <a:pt x="1052" y="735"/>
                    <a:pt x="1052" y="735"/>
                    <a:pt x="1052" y="735"/>
                  </a:cubicBezTo>
                  <a:lnTo>
                    <a:pt x="1052" y="727"/>
                  </a:lnTo>
                  <a:cubicBezTo>
                    <a:pt x="1059" y="712"/>
                    <a:pt x="1067" y="696"/>
                    <a:pt x="1083" y="696"/>
                  </a:cubicBezTo>
                  <a:cubicBezTo>
                    <a:pt x="1083" y="688"/>
                    <a:pt x="1091" y="688"/>
                    <a:pt x="1091" y="688"/>
                  </a:cubicBezTo>
                  <a:cubicBezTo>
                    <a:pt x="1091" y="680"/>
                    <a:pt x="1083" y="680"/>
                    <a:pt x="1075" y="680"/>
                  </a:cubicBezTo>
                  <a:cubicBezTo>
                    <a:pt x="1075" y="680"/>
                    <a:pt x="1067" y="680"/>
                    <a:pt x="1067" y="688"/>
                  </a:cubicBezTo>
                  <a:cubicBezTo>
                    <a:pt x="1059" y="688"/>
                    <a:pt x="1059" y="688"/>
                    <a:pt x="1052" y="688"/>
                  </a:cubicBezTo>
                  <a:lnTo>
                    <a:pt x="1052" y="688"/>
                  </a:lnTo>
                  <a:cubicBezTo>
                    <a:pt x="1044" y="688"/>
                    <a:pt x="1044" y="680"/>
                    <a:pt x="1052" y="672"/>
                  </a:cubicBezTo>
                  <a:cubicBezTo>
                    <a:pt x="1052" y="664"/>
                    <a:pt x="1052" y="664"/>
                    <a:pt x="1052" y="664"/>
                  </a:cubicBezTo>
                  <a:cubicBezTo>
                    <a:pt x="1044" y="664"/>
                    <a:pt x="1044" y="664"/>
                    <a:pt x="1044" y="664"/>
                  </a:cubicBezTo>
                  <a:cubicBezTo>
                    <a:pt x="1036" y="664"/>
                    <a:pt x="1028" y="664"/>
                    <a:pt x="1028" y="664"/>
                  </a:cubicBezTo>
                  <a:cubicBezTo>
                    <a:pt x="1020" y="672"/>
                    <a:pt x="1020" y="672"/>
                    <a:pt x="1012" y="672"/>
                  </a:cubicBezTo>
                  <a:cubicBezTo>
                    <a:pt x="996" y="672"/>
                    <a:pt x="972" y="664"/>
                    <a:pt x="972" y="648"/>
                  </a:cubicBezTo>
                  <a:cubicBezTo>
                    <a:pt x="972" y="633"/>
                    <a:pt x="1020" y="585"/>
                    <a:pt x="1036" y="569"/>
                  </a:cubicBezTo>
                  <a:cubicBezTo>
                    <a:pt x="1036" y="569"/>
                    <a:pt x="1036" y="569"/>
                    <a:pt x="1028" y="569"/>
                  </a:cubicBezTo>
                  <a:cubicBezTo>
                    <a:pt x="1020" y="569"/>
                    <a:pt x="1020" y="569"/>
                    <a:pt x="1020" y="569"/>
                  </a:cubicBezTo>
                  <a:cubicBezTo>
                    <a:pt x="1028" y="561"/>
                    <a:pt x="1028" y="561"/>
                    <a:pt x="1028" y="561"/>
                  </a:cubicBezTo>
                  <a:cubicBezTo>
                    <a:pt x="1036" y="561"/>
                    <a:pt x="1036" y="554"/>
                    <a:pt x="1044" y="554"/>
                  </a:cubicBezTo>
                  <a:cubicBezTo>
                    <a:pt x="1075" y="522"/>
                    <a:pt x="1115" y="483"/>
                    <a:pt x="1115" y="459"/>
                  </a:cubicBezTo>
                  <a:cubicBezTo>
                    <a:pt x="1115" y="411"/>
                    <a:pt x="1344" y="127"/>
                    <a:pt x="1384" y="119"/>
                  </a:cubicBezTo>
                  <a:cubicBezTo>
                    <a:pt x="1399" y="119"/>
                    <a:pt x="1629" y="63"/>
                    <a:pt x="1874" y="0"/>
                  </a:cubicBezTo>
                  <a:cubicBezTo>
                    <a:pt x="1882" y="0"/>
                    <a:pt x="1882" y="0"/>
                    <a:pt x="1882" y="0"/>
                  </a:cubicBezTo>
                  <a:cubicBezTo>
                    <a:pt x="1882" y="8"/>
                    <a:pt x="1882" y="8"/>
                    <a:pt x="1882" y="8"/>
                  </a:cubicBezTo>
                  <a:cubicBezTo>
                    <a:pt x="1882" y="56"/>
                    <a:pt x="1882" y="87"/>
                    <a:pt x="1889" y="103"/>
                  </a:cubicBezTo>
                  <a:cubicBezTo>
                    <a:pt x="1897" y="111"/>
                    <a:pt x="1897" y="127"/>
                    <a:pt x="1897" y="150"/>
                  </a:cubicBezTo>
                  <a:cubicBezTo>
                    <a:pt x="1897" y="166"/>
                    <a:pt x="1897" y="182"/>
                    <a:pt x="1905" y="190"/>
                  </a:cubicBezTo>
                  <a:cubicBezTo>
                    <a:pt x="1905" y="214"/>
                    <a:pt x="1921" y="221"/>
                    <a:pt x="1929" y="230"/>
                  </a:cubicBezTo>
                  <a:cubicBezTo>
                    <a:pt x="1929" y="237"/>
                    <a:pt x="1937" y="245"/>
                    <a:pt x="1945" y="253"/>
                  </a:cubicBezTo>
                  <a:cubicBezTo>
                    <a:pt x="1961" y="269"/>
                    <a:pt x="1976" y="332"/>
                    <a:pt x="1976" y="356"/>
                  </a:cubicBezTo>
                  <a:cubicBezTo>
                    <a:pt x="1976" y="372"/>
                    <a:pt x="1976" y="380"/>
                    <a:pt x="1969" y="396"/>
                  </a:cubicBezTo>
                  <a:cubicBezTo>
                    <a:pt x="1969" y="411"/>
                    <a:pt x="1961" y="427"/>
                    <a:pt x="1969" y="451"/>
                  </a:cubicBezTo>
                  <a:cubicBezTo>
                    <a:pt x="1984" y="483"/>
                    <a:pt x="2000" y="546"/>
                    <a:pt x="2000" y="577"/>
                  </a:cubicBezTo>
                  <a:cubicBezTo>
                    <a:pt x="2000" y="617"/>
                    <a:pt x="2008" y="664"/>
                    <a:pt x="2024" y="664"/>
                  </a:cubicBezTo>
                  <a:cubicBezTo>
                    <a:pt x="2032" y="664"/>
                    <a:pt x="2040" y="664"/>
                    <a:pt x="2048" y="656"/>
                  </a:cubicBezTo>
                  <a:cubicBezTo>
                    <a:pt x="2048" y="656"/>
                    <a:pt x="2048" y="656"/>
                    <a:pt x="2055" y="656"/>
                  </a:cubicBezTo>
                  <a:cubicBezTo>
                    <a:pt x="2064" y="656"/>
                    <a:pt x="2064" y="656"/>
                    <a:pt x="2071" y="664"/>
                  </a:cubicBezTo>
                  <a:cubicBezTo>
                    <a:pt x="2087" y="696"/>
                    <a:pt x="2103" y="767"/>
                    <a:pt x="2111" y="822"/>
                  </a:cubicBezTo>
                  <a:cubicBezTo>
                    <a:pt x="2119" y="838"/>
                    <a:pt x="2127" y="870"/>
                    <a:pt x="2135" y="901"/>
                  </a:cubicBezTo>
                  <a:cubicBezTo>
                    <a:pt x="2142" y="957"/>
                    <a:pt x="2166" y="1036"/>
                    <a:pt x="2166" y="1044"/>
                  </a:cubicBezTo>
                  <a:lnTo>
                    <a:pt x="2166" y="1044"/>
                  </a:lnTo>
                  <a:lnTo>
                    <a:pt x="2166" y="1044"/>
                  </a:lnTo>
                  <a:cubicBezTo>
                    <a:pt x="2158" y="1368"/>
                    <a:pt x="2158" y="1368"/>
                    <a:pt x="2158" y="1368"/>
                  </a:cubicBezTo>
                  <a:cubicBezTo>
                    <a:pt x="2158" y="1368"/>
                    <a:pt x="2158" y="1376"/>
                    <a:pt x="2166" y="1376"/>
                  </a:cubicBezTo>
                  <a:lnTo>
                    <a:pt x="2166" y="1376"/>
                  </a:lnTo>
                  <a:lnTo>
                    <a:pt x="2166" y="1376"/>
                  </a:lnTo>
                  <a:cubicBezTo>
                    <a:pt x="2166" y="1384"/>
                    <a:pt x="2166" y="1384"/>
                    <a:pt x="2174" y="1407"/>
                  </a:cubicBezTo>
                  <a:cubicBezTo>
                    <a:pt x="2174" y="1423"/>
                    <a:pt x="2174" y="1447"/>
                    <a:pt x="2174" y="1447"/>
                  </a:cubicBezTo>
                  <a:cubicBezTo>
                    <a:pt x="2174" y="1455"/>
                    <a:pt x="2174" y="1463"/>
                    <a:pt x="2182" y="1478"/>
                  </a:cubicBezTo>
                  <a:cubicBezTo>
                    <a:pt x="2182" y="1502"/>
                    <a:pt x="2190" y="1534"/>
                    <a:pt x="2198" y="1558"/>
                  </a:cubicBezTo>
                  <a:cubicBezTo>
                    <a:pt x="2222" y="1597"/>
                    <a:pt x="2229" y="1668"/>
                    <a:pt x="2229" y="1692"/>
                  </a:cubicBezTo>
                  <a:cubicBezTo>
                    <a:pt x="2229" y="1708"/>
                    <a:pt x="2237" y="1716"/>
                    <a:pt x="2237" y="1724"/>
                  </a:cubicBezTo>
                  <a:cubicBezTo>
                    <a:pt x="2245" y="1724"/>
                    <a:pt x="2245" y="1731"/>
                    <a:pt x="2245" y="1739"/>
                  </a:cubicBezTo>
                  <a:cubicBezTo>
                    <a:pt x="2253" y="1747"/>
                    <a:pt x="2261" y="1779"/>
                    <a:pt x="2237" y="1795"/>
                  </a:cubicBezTo>
                  <a:cubicBezTo>
                    <a:pt x="2222" y="1803"/>
                    <a:pt x="2206" y="1834"/>
                    <a:pt x="2206" y="1850"/>
                  </a:cubicBezTo>
                  <a:cubicBezTo>
                    <a:pt x="2206" y="1850"/>
                    <a:pt x="2206" y="1858"/>
                    <a:pt x="2237" y="1890"/>
                  </a:cubicBezTo>
                  <a:lnTo>
                    <a:pt x="2237" y="1890"/>
                  </a:lnTo>
                  <a:lnTo>
                    <a:pt x="2237" y="1890"/>
                  </a:lnTo>
                  <a:cubicBezTo>
                    <a:pt x="2229" y="1897"/>
                    <a:pt x="2214" y="1905"/>
                    <a:pt x="2206" y="1913"/>
                  </a:cubicBezTo>
                  <a:cubicBezTo>
                    <a:pt x="2198" y="1929"/>
                    <a:pt x="2198" y="1937"/>
                    <a:pt x="2198" y="1937"/>
                  </a:cubicBezTo>
                  <a:cubicBezTo>
                    <a:pt x="2198" y="1937"/>
                    <a:pt x="2198" y="1937"/>
                    <a:pt x="2206" y="1937"/>
                  </a:cubicBezTo>
                  <a:cubicBezTo>
                    <a:pt x="2206" y="1937"/>
                    <a:pt x="2214" y="1929"/>
                    <a:pt x="2229" y="1929"/>
                  </a:cubicBezTo>
                  <a:cubicBezTo>
                    <a:pt x="2237" y="1921"/>
                    <a:pt x="2245" y="1913"/>
                    <a:pt x="2261" y="1905"/>
                  </a:cubicBezTo>
                  <a:cubicBezTo>
                    <a:pt x="2277" y="1897"/>
                    <a:pt x="2285" y="1890"/>
                    <a:pt x="2308" y="1882"/>
                  </a:cubicBezTo>
                  <a:cubicBezTo>
                    <a:pt x="2316" y="1882"/>
                    <a:pt x="2324" y="1874"/>
                    <a:pt x="2332" y="1874"/>
                  </a:cubicBezTo>
                  <a:cubicBezTo>
                    <a:pt x="2356" y="1874"/>
                    <a:pt x="2380" y="1866"/>
                    <a:pt x="2388" y="1850"/>
                  </a:cubicBezTo>
                  <a:cubicBezTo>
                    <a:pt x="2403" y="1818"/>
                    <a:pt x="2435" y="1811"/>
                    <a:pt x="2467" y="1811"/>
                  </a:cubicBezTo>
                  <a:cubicBezTo>
                    <a:pt x="2490" y="1811"/>
                    <a:pt x="2538" y="1803"/>
                    <a:pt x="2569" y="1779"/>
                  </a:cubicBezTo>
                  <a:cubicBezTo>
                    <a:pt x="2609" y="1763"/>
                    <a:pt x="2641" y="1716"/>
                    <a:pt x="2648" y="1684"/>
                  </a:cubicBezTo>
                  <a:lnTo>
                    <a:pt x="2656" y="1676"/>
                  </a:lnTo>
                  <a:cubicBezTo>
                    <a:pt x="2664" y="1676"/>
                    <a:pt x="2664" y="1676"/>
                    <a:pt x="2664" y="1676"/>
                  </a:cubicBezTo>
                  <a:cubicBezTo>
                    <a:pt x="2672" y="1684"/>
                    <a:pt x="2672" y="1716"/>
                    <a:pt x="2664" y="1731"/>
                  </a:cubicBezTo>
                  <a:cubicBezTo>
                    <a:pt x="2656" y="1747"/>
                    <a:pt x="2648" y="1755"/>
                    <a:pt x="2648" y="1763"/>
                  </a:cubicBezTo>
                  <a:cubicBezTo>
                    <a:pt x="2641" y="1779"/>
                    <a:pt x="2625" y="1795"/>
                    <a:pt x="2633" y="1795"/>
                  </a:cubicBezTo>
                  <a:lnTo>
                    <a:pt x="2633" y="1795"/>
                  </a:lnTo>
                  <a:lnTo>
                    <a:pt x="2633" y="1795"/>
                  </a:lnTo>
                  <a:cubicBezTo>
                    <a:pt x="2641" y="1795"/>
                    <a:pt x="2680" y="1747"/>
                    <a:pt x="2688" y="1731"/>
                  </a:cubicBezTo>
                  <a:lnTo>
                    <a:pt x="2688" y="1731"/>
                  </a:lnTo>
                  <a:cubicBezTo>
                    <a:pt x="2688" y="1716"/>
                    <a:pt x="2696" y="1700"/>
                    <a:pt x="2712" y="1700"/>
                  </a:cubicBezTo>
                  <a:cubicBezTo>
                    <a:pt x="2719" y="1700"/>
                    <a:pt x="2728" y="1700"/>
                    <a:pt x="2735" y="1700"/>
                  </a:cubicBezTo>
                  <a:cubicBezTo>
                    <a:pt x="2735" y="1708"/>
                    <a:pt x="2743" y="1708"/>
                    <a:pt x="2751" y="1708"/>
                  </a:cubicBezTo>
                  <a:cubicBezTo>
                    <a:pt x="2759" y="1708"/>
                    <a:pt x="2767" y="1700"/>
                    <a:pt x="2775" y="1700"/>
                  </a:cubicBezTo>
                  <a:cubicBezTo>
                    <a:pt x="2783" y="1700"/>
                    <a:pt x="2791" y="1692"/>
                    <a:pt x="2799" y="1692"/>
                  </a:cubicBezTo>
                  <a:cubicBezTo>
                    <a:pt x="2799" y="1692"/>
                    <a:pt x="2807" y="1692"/>
                    <a:pt x="2807" y="1700"/>
                  </a:cubicBezTo>
                  <a:cubicBezTo>
                    <a:pt x="2807" y="1700"/>
                    <a:pt x="2807" y="1700"/>
                    <a:pt x="2814" y="1708"/>
                  </a:cubicBezTo>
                  <a:cubicBezTo>
                    <a:pt x="2814" y="1716"/>
                    <a:pt x="2791" y="1731"/>
                    <a:pt x="2751" y="1763"/>
                  </a:cubicBezTo>
                  <a:cubicBezTo>
                    <a:pt x="2743" y="1771"/>
                    <a:pt x="2735" y="1779"/>
                    <a:pt x="2728" y="1787"/>
                  </a:cubicBezTo>
                  <a:cubicBezTo>
                    <a:pt x="2719" y="1795"/>
                    <a:pt x="2712" y="1795"/>
                    <a:pt x="2704" y="1803"/>
                  </a:cubicBezTo>
                  <a:cubicBezTo>
                    <a:pt x="2688" y="1818"/>
                    <a:pt x="2672" y="1834"/>
                    <a:pt x="2609" y="1866"/>
                  </a:cubicBezTo>
                  <a:cubicBezTo>
                    <a:pt x="2577" y="1882"/>
                    <a:pt x="2546" y="1897"/>
                    <a:pt x="2514" y="1921"/>
                  </a:cubicBezTo>
                  <a:cubicBezTo>
                    <a:pt x="2482" y="1945"/>
                    <a:pt x="2451" y="1969"/>
                    <a:pt x="2411" y="1984"/>
                  </a:cubicBezTo>
                  <a:cubicBezTo>
                    <a:pt x="2380" y="2000"/>
                    <a:pt x="2340" y="2016"/>
                    <a:pt x="2308" y="2032"/>
                  </a:cubicBezTo>
                  <a:cubicBezTo>
                    <a:pt x="2253" y="2064"/>
                    <a:pt x="2198" y="2087"/>
                    <a:pt x="2166" y="2095"/>
                  </a:cubicBezTo>
                  <a:cubicBezTo>
                    <a:pt x="2166" y="2095"/>
                    <a:pt x="2158" y="2095"/>
                    <a:pt x="2150" y="2095"/>
                  </a:cubicBezTo>
                  <a:close/>
                  <a:moveTo>
                    <a:pt x="2119" y="2064"/>
                  </a:moveTo>
                  <a:lnTo>
                    <a:pt x="2119" y="2064"/>
                  </a:lnTo>
                  <a:cubicBezTo>
                    <a:pt x="2127" y="2064"/>
                    <a:pt x="2127" y="2071"/>
                    <a:pt x="2135" y="2079"/>
                  </a:cubicBezTo>
                  <a:cubicBezTo>
                    <a:pt x="2135" y="2079"/>
                    <a:pt x="2135" y="2087"/>
                    <a:pt x="2150" y="2087"/>
                  </a:cubicBezTo>
                  <a:lnTo>
                    <a:pt x="2150" y="2087"/>
                  </a:lnTo>
                  <a:cubicBezTo>
                    <a:pt x="2158" y="2087"/>
                    <a:pt x="2158" y="2087"/>
                    <a:pt x="2166" y="2087"/>
                  </a:cubicBezTo>
                  <a:cubicBezTo>
                    <a:pt x="2198" y="2079"/>
                    <a:pt x="2253" y="2055"/>
                    <a:pt x="2308" y="2024"/>
                  </a:cubicBezTo>
                  <a:cubicBezTo>
                    <a:pt x="2340" y="2008"/>
                    <a:pt x="2372" y="1992"/>
                    <a:pt x="2403" y="1977"/>
                  </a:cubicBezTo>
                  <a:cubicBezTo>
                    <a:pt x="2443" y="1961"/>
                    <a:pt x="2482" y="1937"/>
                    <a:pt x="2514" y="1913"/>
                  </a:cubicBezTo>
                  <a:cubicBezTo>
                    <a:pt x="2546" y="1890"/>
                    <a:pt x="2577" y="1874"/>
                    <a:pt x="2609" y="1858"/>
                  </a:cubicBezTo>
                  <a:cubicBezTo>
                    <a:pt x="2664" y="1834"/>
                    <a:pt x="2680" y="1818"/>
                    <a:pt x="2704" y="1795"/>
                  </a:cubicBezTo>
                  <a:cubicBezTo>
                    <a:pt x="2704" y="1795"/>
                    <a:pt x="2712" y="1787"/>
                    <a:pt x="2719" y="1779"/>
                  </a:cubicBezTo>
                  <a:cubicBezTo>
                    <a:pt x="2728" y="1771"/>
                    <a:pt x="2735" y="1763"/>
                    <a:pt x="2751" y="1755"/>
                  </a:cubicBezTo>
                  <a:cubicBezTo>
                    <a:pt x="2775" y="1739"/>
                    <a:pt x="2807" y="1716"/>
                    <a:pt x="2807" y="1708"/>
                  </a:cubicBezTo>
                  <a:cubicBezTo>
                    <a:pt x="2807" y="1700"/>
                    <a:pt x="2807" y="1700"/>
                    <a:pt x="2807" y="1700"/>
                  </a:cubicBezTo>
                  <a:cubicBezTo>
                    <a:pt x="2799" y="1700"/>
                    <a:pt x="2791" y="1700"/>
                    <a:pt x="2783" y="1708"/>
                  </a:cubicBezTo>
                  <a:cubicBezTo>
                    <a:pt x="2775" y="1708"/>
                    <a:pt x="2759" y="1716"/>
                    <a:pt x="2751" y="1716"/>
                  </a:cubicBezTo>
                  <a:cubicBezTo>
                    <a:pt x="2743" y="1716"/>
                    <a:pt x="2735" y="1708"/>
                    <a:pt x="2728" y="1708"/>
                  </a:cubicBezTo>
                  <a:cubicBezTo>
                    <a:pt x="2719" y="1708"/>
                    <a:pt x="2719" y="1700"/>
                    <a:pt x="2712" y="1700"/>
                  </a:cubicBezTo>
                  <a:cubicBezTo>
                    <a:pt x="2704" y="1700"/>
                    <a:pt x="2696" y="1716"/>
                    <a:pt x="2696" y="1731"/>
                  </a:cubicBezTo>
                  <a:lnTo>
                    <a:pt x="2696" y="1739"/>
                  </a:lnTo>
                  <a:cubicBezTo>
                    <a:pt x="2688" y="1747"/>
                    <a:pt x="2648" y="1803"/>
                    <a:pt x="2633" y="1803"/>
                  </a:cubicBezTo>
                  <a:lnTo>
                    <a:pt x="2625" y="1803"/>
                  </a:lnTo>
                  <a:cubicBezTo>
                    <a:pt x="2625" y="1803"/>
                    <a:pt x="2625" y="1803"/>
                    <a:pt x="2625" y="1795"/>
                  </a:cubicBezTo>
                  <a:cubicBezTo>
                    <a:pt x="2617" y="1787"/>
                    <a:pt x="2625" y="1779"/>
                    <a:pt x="2641" y="1763"/>
                  </a:cubicBezTo>
                  <a:cubicBezTo>
                    <a:pt x="2648" y="1747"/>
                    <a:pt x="2656" y="1739"/>
                    <a:pt x="2656" y="1731"/>
                  </a:cubicBezTo>
                  <a:cubicBezTo>
                    <a:pt x="2664" y="1716"/>
                    <a:pt x="2664" y="1692"/>
                    <a:pt x="2656" y="1684"/>
                  </a:cubicBezTo>
                  <a:cubicBezTo>
                    <a:pt x="2656" y="1684"/>
                    <a:pt x="2656" y="1684"/>
                    <a:pt x="2656" y="1692"/>
                  </a:cubicBezTo>
                  <a:cubicBezTo>
                    <a:pt x="2648" y="1716"/>
                    <a:pt x="2609" y="1771"/>
                    <a:pt x="2577" y="1787"/>
                  </a:cubicBezTo>
                  <a:cubicBezTo>
                    <a:pt x="2546" y="1811"/>
                    <a:pt x="2490" y="1811"/>
                    <a:pt x="2467" y="1818"/>
                  </a:cubicBezTo>
                  <a:cubicBezTo>
                    <a:pt x="2435" y="1818"/>
                    <a:pt x="2403" y="1826"/>
                    <a:pt x="2395" y="1850"/>
                  </a:cubicBezTo>
                  <a:cubicBezTo>
                    <a:pt x="2380" y="1874"/>
                    <a:pt x="2356" y="1882"/>
                    <a:pt x="2332" y="1882"/>
                  </a:cubicBezTo>
                  <a:cubicBezTo>
                    <a:pt x="2324" y="1882"/>
                    <a:pt x="2316" y="1890"/>
                    <a:pt x="2308" y="1890"/>
                  </a:cubicBezTo>
                  <a:cubicBezTo>
                    <a:pt x="2293" y="1890"/>
                    <a:pt x="2277" y="1905"/>
                    <a:pt x="2261" y="1913"/>
                  </a:cubicBezTo>
                  <a:cubicBezTo>
                    <a:pt x="2253" y="1921"/>
                    <a:pt x="2237" y="1929"/>
                    <a:pt x="2229" y="1937"/>
                  </a:cubicBezTo>
                  <a:cubicBezTo>
                    <a:pt x="2222" y="1937"/>
                    <a:pt x="2214" y="1945"/>
                    <a:pt x="2206" y="1945"/>
                  </a:cubicBezTo>
                  <a:cubicBezTo>
                    <a:pt x="2198" y="1945"/>
                    <a:pt x="2198" y="1937"/>
                    <a:pt x="2190" y="1937"/>
                  </a:cubicBezTo>
                  <a:cubicBezTo>
                    <a:pt x="2190" y="1929"/>
                    <a:pt x="2198" y="1921"/>
                    <a:pt x="2206" y="1913"/>
                  </a:cubicBezTo>
                  <a:cubicBezTo>
                    <a:pt x="2214" y="1905"/>
                    <a:pt x="2222" y="1897"/>
                    <a:pt x="2229" y="1890"/>
                  </a:cubicBezTo>
                  <a:cubicBezTo>
                    <a:pt x="2206" y="1874"/>
                    <a:pt x="2198" y="1858"/>
                    <a:pt x="2198" y="1850"/>
                  </a:cubicBezTo>
                  <a:cubicBezTo>
                    <a:pt x="2198" y="1834"/>
                    <a:pt x="2222" y="1803"/>
                    <a:pt x="2237" y="1787"/>
                  </a:cubicBezTo>
                  <a:cubicBezTo>
                    <a:pt x="2253" y="1779"/>
                    <a:pt x="2245" y="1747"/>
                    <a:pt x="2237" y="1739"/>
                  </a:cubicBezTo>
                  <a:cubicBezTo>
                    <a:pt x="2237" y="1731"/>
                    <a:pt x="2237" y="1731"/>
                    <a:pt x="2229" y="1724"/>
                  </a:cubicBezTo>
                  <a:cubicBezTo>
                    <a:pt x="2229" y="1716"/>
                    <a:pt x="2222" y="1708"/>
                    <a:pt x="2222" y="1692"/>
                  </a:cubicBezTo>
                  <a:cubicBezTo>
                    <a:pt x="2222" y="1676"/>
                    <a:pt x="2214" y="1605"/>
                    <a:pt x="2198" y="1565"/>
                  </a:cubicBezTo>
                  <a:cubicBezTo>
                    <a:pt x="2182" y="1534"/>
                    <a:pt x="2174" y="1502"/>
                    <a:pt x="2174" y="1478"/>
                  </a:cubicBezTo>
                  <a:cubicBezTo>
                    <a:pt x="2174" y="1463"/>
                    <a:pt x="2166" y="1455"/>
                    <a:pt x="2166" y="1455"/>
                  </a:cubicBezTo>
                  <a:cubicBezTo>
                    <a:pt x="2166" y="1455"/>
                    <a:pt x="2166" y="1439"/>
                    <a:pt x="2166" y="1407"/>
                  </a:cubicBezTo>
                  <a:cubicBezTo>
                    <a:pt x="2166" y="1391"/>
                    <a:pt x="2158" y="1384"/>
                    <a:pt x="2158" y="1384"/>
                  </a:cubicBezTo>
                  <a:cubicBezTo>
                    <a:pt x="2150" y="1376"/>
                    <a:pt x="2150" y="1368"/>
                    <a:pt x="2150" y="1368"/>
                  </a:cubicBezTo>
                  <a:lnTo>
                    <a:pt x="2150" y="1368"/>
                  </a:lnTo>
                  <a:lnTo>
                    <a:pt x="2150" y="1368"/>
                  </a:lnTo>
                  <a:cubicBezTo>
                    <a:pt x="2158" y="1044"/>
                    <a:pt x="2158" y="1044"/>
                    <a:pt x="2158" y="1044"/>
                  </a:cubicBezTo>
                  <a:cubicBezTo>
                    <a:pt x="2158" y="1036"/>
                    <a:pt x="2142" y="996"/>
                    <a:pt x="2127" y="901"/>
                  </a:cubicBezTo>
                  <a:cubicBezTo>
                    <a:pt x="2119" y="870"/>
                    <a:pt x="2111" y="838"/>
                    <a:pt x="2111" y="822"/>
                  </a:cubicBezTo>
                  <a:cubicBezTo>
                    <a:pt x="2087" y="743"/>
                    <a:pt x="2071" y="696"/>
                    <a:pt x="2064" y="672"/>
                  </a:cubicBezTo>
                  <a:cubicBezTo>
                    <a:pt x="2055" y="664"/>
                    <a:pt x="2055" y="664"/>
                    <a:pt x="2055" y="664"/>
                  </a:cubicBezTo>
                  <a:cubicBezTo>
                    <a:pt x="2055" y="664"/>
                    <a:pt x="2055" y="664"/>
                    <a:pt x="2048" y="664"/>
                  </a:cubicBezTo>
                  <a:cubicBezTo>
                    <a:pt x="2048" y="672"/>
                    <a:pt x="2040" y="672"/>
                    <a:pt x="2032" y="672"/>
                  </a:cubicBezTo>
                  <a:cubicBezTo>
                    <a:pt x="2024" y="672"/>
                    <a:pt x="2024" y="672"/>
                    <a:pt x="2024" y="672"/>
                  </a:cubicBezTo>
                  <a:cubicBezTo>
                    <a:pt x="2000" y="664"/>
                    <a:pt x="1992" y="609"/>
                    <a:pt x="1992" y="577"/>
                  </a:cubicBezTo>
                  <a:cubicBezTo>
                    <a:pt x="1992" y="554"/>
                    <a:pt x="1976" y="483"/>
                    <a:pt x="1969" y="451"/>
                  </a:cubicBezTo>
                  <a:cubicBezTo>
                    <a:pt x="1961" y="427"/>
                    <a:pt x="1961" y="411"/>
                    <a:pt x="1969" y="387"/>
                  </a:cubicBezTo>
                  <a:cubicBezTo>
                    <a:pt x="1969" y="380"/>
                    <a:pt x="1969" y="372"/>
                    <a:pt x="1969" y="364"/>
                  </a:cubicBezTo>
                  <a:cubicBezTo>
                    <a:pt x="1969" y="332"/>
                    <a:pt x="1953" y="277"/>
                    <a:pt x="1937" y="253"/>
                  </a:cubicBezTo>
                  <a:cubicBezTo>
                    <a:pt x="1937" y="245"/>
                    <a:pt x="1929" y="237"/>
                    <a:pt x="1921" y="237"/>
                  </a:cubicBezTo>
                  <a:cubicBezTo>
                    <a:pt x="1913" y="230"/>
                    <a:pt x="1905" y="221"/>
                    <a:pt x="1897" y="198"/>
                  </a:cubicBezTo>
                  <a:cubicBezTo>
                    <a:pt x="1889" y="182"/>
                    <a:pt x="1889" y="166"/>
                    <a:pt x="1889" y="150"/>
                  </a:cubicBezTo>
                  <a:cubicBezTo>
                    <a:pt x="1889" y="127"/>
                    <a:pt x="1889" y="111"/>
                    <a:pt x="1882" y="103"/>
                  </a:cubicBezTo>
                  <a:cubicBezTo>
                    <a:pt x="1874" y="95"/>
                    <a:pt x="1874" y="48"/>
                    <a:pt x="1874" y="8"/>
                  </a:cubicBezTo>
                  <a:cubicBezTo>
                    <a:pt x="1629" y="71"/>
                    <a:pt x="1399" y="119"/>
                    <a:pt x="1384" y="127"/>
                  </a:cubicBezTo>
                  <a:cubicBezTo>
                    <a:pt x="1344" y="135"/>
                    <a:pt x="1123" y="419"/>
                    <a:pt x="1123" y="459"/>
                  </a:cubicBezTo>
                  <a:cubicBezTo>
                    <a:pt x="1123" y="490"/>
                    <a:pt x="1083" y="522"/>
                    <a:pt x="1044" y="554"/>
                  </a:cubicBezTo>
                  <a:cubicBezTo>
                    <a:pt x="1044" y="561"/>
                    <a:pt x="1044" y="561"/>
                    <a:pt x="1036" y="561"/>
                  </a:cubicBezTo>
                  <a:cubicBezTo>
                    <a:pt x="1044" y="561"/>
                    <a:pt x="1044" y="569"/>
                    <a:pt x="1044" y="569"/>
                  </a:cubicBezTo>
                  <a:cubicBezTo>
                    <a:pt x="1052" y="569"/>
                    <a:pt x="1044" y="569"/>
                    <a:pt x="1044" y="577"/>
                  </a:cubicBezTo>
                  <a:cubicBezTo>
                    <a:pt x="1028" y="585"/>
                    <a:pt x="980" y="641"/>
                    <a:pt x="980" y="648"/>
                  </a:cubicBezTo>
                  <a:cubicBezTo>
                    <a:pt x="980" y="656"/>
                    <a:pt x="996" y="664"/>
                    <a:pt x="1012" y="664"/>
                  </a:cubicBezTo>
                  <a:cubicBezTo>
                    <a:pt x="1020" y="664"/>
                    <a:pt x="1020" y="664"/>
                    <a:pt x="1020" y="664"/>
                  </a:cubicBezTo>
                  <a:cubicBezTo>
                    <a:pt x="1028" y="656"/>
                    <a:pt x="1036" y="656"/>
                    <a:pt x="1044" y="656"/>
                  </a:cubicBezTo>
                  <a:lnTo>
                    <a:pt x="1052" y="656"/>
                  </a:lnTo>
                  <a:cubicBezTo>
                    <a:pt x="1059" y="664"/>
                    <a:pt x="1059" y="664"/>
                    <a:pt x="1059" y="672"/>
                  </a:cubicBezTo>
                  <a:cubicBezTo>
                    <a:pt x="1052" y="680"/>
                    <a:pt x="1052" y="680"/>
                    <a:pt x="1052" y="680"/>
                  </a:cubicBezTo>
                  <a:cubicBezTo>
                    <a:pt x="1052" y="680"/>
                    <a:pt x="1059" y="680"/>
                    <a:pt x="1067" y="680"/>
                  </a:cubicBezTo>
                  <a:cubicBezTo>
                    <a:pt x="1067" y="672"/>
                    <a:pt x="1075" y="672"/>
                    <a:pt x="1075" y="672"/>
                  </a:cubicBezTo>
                  <a:cubicBezTo>
                    <a:pt x="1091" y="672"/>
                    <a:pt x="1099" y="680"/>
                    <a:pt x="1099" y="688"/>
                  </a:cubicBezTo>
                  <a:cubicBezTo>
                    <a:pt x="1099" y="688"/>
                    <a:pt x="1099" y="696"/>
                    <a:pt x="1091" y="696"/>
                  </a:cubicBezTo>
                  <a:cubicBezTo>
                    <a:pt x="1067" y="704"/>
                    <a:pt x="1059" y="727"/>
                    <a:pt x="1059" y="735"/>
                  </a:cubicBezTo>
                  <a:lnTo>
                    <a:pt x="1059" y="743"/>
                  </a:lnTo>
                  <a:cubicBezTo>
                    <a:pt x="1059" y="751"/>
                    <a:pt x="1052" y="751"/>
                    <a:pt x="1052" y="767"/>
                  </a:cubicBezTo>
                  <a:cubicBezTo>
                    <a:pt x="1052" y="775"/>
                    <a:pt x="1059" y="791"/>
                    <a:pt x="1067" y="798"/>
                  </a:cubicBezTo>
                  <a:cubicBezTo>
                    <a:pt x="1067" y="807"/>
                    <a:pt x="1067" y="807"/>
                    <a:pt x="1067" y="814"/>
                  </a:cubicBezTo>
                  <a:cubicBezTo>
                    <a:pt x="1075" y="822"/>
                    <a:pt x="1075" y="830"/>
                    <a:pt x="1083" y="830"/>
                  </a:cubicBezTo>
                  <a:cubicBezTo>
                    <a:pt x="1083" y="846"/>
                    <a:pt x="1091" y="862"/>
                    <a:pt x="1091" y="878"/>
                  </a:cubicBezTo>
                  <a:cubicBezTo>
                    <a:pt x="1091" y="878"/>
                    <a:pt x="1091" y="886"/>
                    <a:pt x="1083" y="886"/>
                  </a:cubicBezTo>
                  <a:cubicBezTo>
                    <a:pt x="1083" y="909"/>
                    <a:pt x="1083" y="925"/>
                    <a:pt x="1059" y="925"/>
                  </a:cubicBezTo>
                  <a:cubicBezTo>
                    <a:pt x="1059" y="925"/>
                    <a:pt x="1052" y="925"/>
                    <a:pt x="1044" y="925"/>
                  </a:cubicBezTo>
                  <a:cubicBezTo>
                    <a:pt x="1036" y="925"/>
                    <a:pt x="1028" y="917"/>
                    <a:pt x="1020" y="933"/>
                  </a:cubicBezTo>
                  <a:cubicBezTo>
                    <a:pt x="1020" y="933"/>
                    <a:pt x="1020" y="933"/>
                    <a:pt x="1020" y="941"/>
                  </a:cubicBezTo>
                  <a:cubicBezTo>
                    <a:pt x="1012" y="957"/>
                    <a:pt x="1004" y="965"/>
                    <a:pt x="988" y="973"/>
                  </a:cubicBezTo>
                  <a:lnTo>
                    <a:pt x="988" y="973"/>
                  </a:lnTo>
                  <a:cubicBezTo>
                    <a:pt x="980" y="973"/>
                    <a:pt x="965" y="980"/>
                    <a:pt x="965" y="988"/>
                  </a:cubicBezTo>
                  <a:cubicBezTo>
                    <a:pt x="957" y="1004"/>
                    <a:pt x="949" y="1028"/>
                    <a:pt x="933" y="1036"/>
                  </a:cubicBezTo>
                  <a:cubicBezTo>
                    <a:pt x="909" y="1044"/>
                    <a:pt x="894" y="1060"/>
                    <a:pt x="885" y="1075"/>
                  </a:cubicBezTo>
                  <a:cubicBezTo>
                    <a:pt x="885" y="1075"/>
                    <a:pt x="885" y="1075"/>
                    <a:pt x="885" y="1083"/>
                  </a:cubicBezTo>
                  <a:cubicBezTo>
                    <a:pt x="885" y="1091"/>
                    <a:pt x="885" y="1099"/>
                    <a:pt x="870" y="1091"/>
                  </a:cubicBezTo>
                  <a:lnTo>
                    <a:pt x="862" y="1091"/>
                  </a:lnTo>
                  <a:cubicBezTo>
                    <a:pt x="846" y="1083"/>
                    <a:pt x="838" y="1083"/>
                    <a:pt x="822" y="1083"/>
                  </a:cubicBezTo>
                  <a:cubicBezTo>
                    <a:pt x="791" y="1083"/>
                    <a:pt x="759" y="1091"/>
                    <a:pt x="743" y="1099"/>
                  </a:cubicBezTo>
                  <a:cubicBezTo>
                    <a:pt x="743" y="1099"/>
                    <a:pt x="735" y="1107"/>
                    <a:pt x="727" y="1107"/>
                  </a:cubicBezTo>
                  <a:cubicBezTo>
                    <a:pt x="712" y="1115"/>
                    <a:pt x="696" y="1123"/>
                    <a:pt x="688" y="1131"/>
                  </a:cubicBezTo>
                  <a:cubicBezTo>
                    <a:pt x="672" y="1147"/>
                    <a:pt x="656" y="1147"/>
                    <a:pt x="632" y="1138"/>
                  </a:cubicBezTo>
                  <a:lnTo>
                    <a:pt x="632" y="1138"/>
                  </a:lnTo>
                  <a:cubicBezTo>
                    <a:pt x="617" y="1123"/>
                    <a:pt x="601" y="1107"/>
                    <a:pt x="585" y="1107"/>
                  </a:cubicBezTo>
                  <a:lnTo>
                    <a:pt x="577" y="1107"/>
                  </a:lnTo>
                  <a:cubicBezTo>
                    <a:pt x="577" y="1107"/>
                    <a:pt x="561" y="1107"/>
                    <a:pt x="546" y="1107"/>
                  </a:cubicBezTo>
                  <a:cubicBezTo>
                    <a:pt x="474" y="1115"/>
                    <a:pt x="316" y="1115"/>
                    <a:pt x="206" y="1202"/>
                  </a:cubicBezTo>
                  <a:cubicBezTo>
                    <a:pt x="190" y="1210"/>
                    <a:pt x="182" y="1218"/>
                    <a:pt x="166" y="1225"/>
                  </a:cubicBezTo>
                  <a:cubicBezTo>
                    <a:pt x="174" y="1257"/>
                    <a:pt x="182" y="1289"/>
                    <a:pt x="190" y="1305"/>
                  </a:cubicBezTo>
                  <a:cubicBezTo>
                    <a:pt x="190" y="1313"/>
                    <a:pt x="190" y="1313"/>
                    <a:pt x="190" y="1313"/>
                  </a:cubicBezTo>
                  <a:cubicBezTo>
                    <a:pt x="190" y="1336"/>
                    <a:pt x="221" y="1376"/>
                    <a:pt x="229" y="1400"/>
                  </a:cubicBezTo>
                  <a:cubicBezTo>
                    <a:pt x="237" y="1400"/>
                    <a:pt x="237" y="1400"/>
                    <a:pt x="237" y="1391"/>
                  </a:cubicBezTo>
                  <a:lnTo>
                    <a:pt x="237" y="1391"/>
                  </a:lnTo>
                  <a:lnTo>
                    <a:pt x="237" y="1391"/>
                  </a:lnTo>
                  <a:cubicBezTo>
                    <a:pt x="245" y="1391"/>
                    <a:pt x="261" y="1391"/>
                    <a:pt x="269" y="1400"/>
                  </a:cubicBezTo>
                  <a:cubicBezTo>
                    <a:pt x="269" y="1407"/>
                    <a:pt x="269" y="1407"/>
                    <a:pt x="269" y="1415"/>
                  </a:cubicBezTo>
                  <a:cubicBezTo>
                    <a:pt x="269" y="1415"/>
                    <a:pt x="269" y="1423"/>
                    <a:pt x="261" y="1431"/>
                  </a:cubicBezTo>
                  <a:cubicBezTo>
                    <a:pt x="261" y="1447"/>
                    <a:pt x="253" y="1478"/>
                    <a:pt x="237" y="1486"/>
                  </a:cubicBezTo>
                  <a:cubicBezTo>
                    <a:pt x="221" y="1502"/>
                    <a:pt x="182" y="1542"/>
                    <a:pt x="150" y="1589"/>
                  </a:cubicBezTo>
                  <a:cubicBezTo>
                    <a:pt x="126" y="1613"/>
                    <a:pt x="111" y="1644"/>
                    <a:pt x="95" y="1660"/>
                  </a:cubicBezTo>
                  <a:cubicBezTo>
                    <a:pt x="79" y="1676"/>
                    <a:pt x="48" y="1708"/>
                    <a:pt x="8" y="1739"/>
                  </a:cubicBezTo>
                  <a:cubicBezTo>
                    <a:pt x="32" y="1850"/>
                    <a:pt x="32" y="1850"/>
                    <a:pt x="32" y="1850"/>
                  </a:cubicBezTo>
                  <a:cubicBezTo>
                    <a:pt x="111" y="1834"/>
                    <a:pt x="1415" y="1581"/>
                    <a:pt x="1439" y="1573"/>
                  </a:cubicBezTo>
                  <a:cubicBezTo>
                    <a:pt x="1447" y="1573"/>
                    <a:pt x="1455" y="1565"/>
                    <a:pt x="1455" y="1565"/>
                  </a:cubicBezTo>
                  <a:cubicBezTo>
                    <a:pt x="1471" y="1558"/>
                    <a:pt x="1486" y="1550"/>
                    <a:pt x="1502" y="1550"/>
                  </a:cubicBezTo>
                  <a:cubicBezTo>
                    <a:pt x="1510" y="1550"/>
                    <a:pt x="1526" y="1558"/>
                    <a:pt x="1542" y="1565"/>
                  </a:cubicBezTo>
                  <a:cubicBezTo>
                    <a:pt x="1589" y="1605"/>
                    <a:pt x="1613" y="1605"/>
                    <a:pt x="1644" y="1605"/>
                  </a:cubicBezTo>
                  <a:lnTo>
                    <a:pt x="1644" y="1605"/>
                  </a:lnTo>
                  <a:cubicBezTo>
                    <a:pt x="1668" y="1605"/>
                    <a:pt x="1684" y="1653"/>
                    <a:pt x="1700" y="1700"/>
                  </a:cubicBezTo>
                  <a:cubicBezTo>
                    <a:pt x="1708" y="1724"/>
                    <a:pt x="1716" y="1739"/>
                    <a:pt x="1724" y="1755"/>
                  </a:cubicBezTo>
                  <a:cubicBezTo>
                    <a:pt x="1731" y="1763"/>
                    <a:pt x="1731" y="1763"/>
                    <a:pt x="1739" y="1763"/>
                  </a:cubicBezTo>
                  <a:cubicBezTo>
                    <a:pt x="1739" y="1763"/>
                    <a:pt x="1739" y="1763"/>
                    <a:pt x="1747" y="1763"/>
                  </a:cubicBezTo>
                  <a:cubicBezTo>
                    <a:pt x="1747" y="1763"/>
                    <a:pt x="1755" y="1763"/>
                    <a:pt x="1763" y="1763"/>
                  </a:cubicBezTo>
                  <a:cubicBezTo>
                    <a:pt x="1771" y="1763"/>
                    <a:pt x="1779" y="1763"/>
                    <a:pt x="1787" y="1763"/>
                  </a:cubicBezTo>
                  <a:cubicBezTo>
                    <a:pt x="1826" y="1779"/>
                    <a:pt x="1842" y="1787"/>
                    <a:pt x="1874" y="1811"/>
                  </a:cubicBezTo>
                  <a:cubicBezTo>
                    <a:pt x="1897" y="1842"/>
                    <a:pt x="2079" y="1882"/>
                    <a:pt x="2103" y="1890"/>
                  </a:cubicBezTo>
                  <a:cubicBezTo>
                    <a:pt x="2127" y="1890"/>
                    <a:pt x="2142" y="1905"/>
                    <a:pt x="2150" y="1921"/>
                  </a:cubicBezTo>
                  <a:cubicBezTo>
                    <a:pt x="2158" y="1929"/>
                    <a:pt x="2150" y="1969"/>
                    <a:pt x="2142" y="2000"/>
                  </a:cubicBezTo>
                  <a:cubicBezTo>
                    <a:pt x="2135" y="2008"/>
                    <a:pt x="2135" y="2008"/>
                    <a:pt x="2135" y="2016"/>
                  </a:cubicBezTo>
                  <a:cubicBezTo>
                    <a:pt x="2135" y="2024"/>
                    <a:pt x="2127" y="2048"/>
                    <a:pt x="2119" y="206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30" name="Freeform 769"/>
            <p:cNvSpPr>
              <a:spLocks noChangeArrowheads="1"/>
            </p:cNvSpPr>
            <p:nvPr/>
          </p:nvSpPr>
          <p:spPr bwMode="auto">
            <a:xfrm>
              <a:off x="21358729" y="5966573"/>
              <a:ext cx="294551" cy="598381"/>
            </a:xfrm>
            <a:custGeom>
              <a:avLst/>
              <a:gdLst>
                <a:gd name="T0" fmla="*/ 450 w 562"/>
                <a:gd name="T1" fmla="*/ 371 h 1139"/>
                <a:gd name="T2" fmla="*/ 450 w 562"/>
                <a:gd name="T3" fmla="*/ 371 h 1139"/>
                <a:gd name="T4" fmla="*/ 387 w 562"/>
                <a:gd name="T5" fmla="*/ 332 h 1139"/>
                <a:gd name="T6" fmla="*/ 427 w 562"/>
                <a:gd name="T7" fmla="*/ 269 h 1139"/>
                <a:gd name="T8" fmla="*/ 427 w 562"/>
                <a:gd name="T9" fmla="*/ 269 h 1139"/>
                <a:gd name="T10" fmla="*/ 443 w 562"/>
                <a:gd name="T11" fmla="*/ 221 h 1139"/>
                <a:gd name="T12" fmla="*/ 458 w 562"/>
                <a:gd name="T13" fmla="*/ 126 h 1139"/>
                <a:gd name="T14" fmla="*/ 411 w 562"/>
                <a:gd name="T15" fmla="*/ 95 h 1139"/>
                <a:gd name="T16" fmla="*/ 174 w 562"/>
                <a:gd name="T17" fmla="*/ 23 h 1139"/>
                <a:gd name="T18" fmla="*/ 150 w 562"/>
                <a:gd name="T19" fmla="*/ 0 h 1139"/>
                <a:gd name="T20" fmla="*/ 95 w 562"/>
                <a:gd name="T21" fmla="*/ 63 h 1139"/>
                <a:gd name="T22" fmla="*/ 87 w 562"/>
                <a:gd name="T23" fmla="*/ 134 h 1139"/>
                <a:gd name="T24" fmla="*/ 39 w 562"/>
                <a:gd name="T25" fmla="*/ 245 h 1139"/>
                <a:gd name="T26" fmla="*/ 79 w 562"/>
                <a:gd name="T27" fmla="*/ 269 h 1139"/>
                <a:gd name="T28" fmla="*/ 55 w 562"/>
                <a:gd name="T29" fmla="*/ 316 h 1139"/>
                <a:gd name="T30" fmla="*/ 39 w 562"/>
                <a:gd name="T31" fmla="*/ 371 h 1139"/>
                <a:gd name="T32" fmla="*/ 245 w 562"/>
                <a:gd name="T33" fmla="*/ 545 h 1139"/>
                <a:gd name="T34" fmla="*/ 190 w 562"/>
                <a:gd name="T35" fmla="*/ 616 h 1139"/>
                <a:gd name="T36" fmla="*/ 158 w 562"/>
                <a:gd name="T37" fmla="*/ 703 h 1139"/>
                <a:gd name="T38" fmla="*/ 110 w 562"/>
                <a:gd name="T39" fmla="*/ 751 h 1139"/>
                <a:gd name="T40" fmla="*/ 47 w 562"/>
                <a:gd name="T41" fmla="*/ 846 h 1139"/>
                <a:gd name="T42" fmla="*/ 87 w 562"/>
                <a:gd name="T43" fmla="*/ 964 h 1139"/>
                <a:gd name="T44" fmla="*/ 110 w 562"/>
                <a:gd name="T45" fmla="*/ 972 h 1139"/>
                <a:gd name="T46" fmla="*/ 158 w 562"/>
                <a:gd name="T47" fmla="*/ 1019 h 1139"/>
                <a:gd name="T48" fmla="*/ 253 w 562"/>
                <a:gd name="T49" fmla="*/ 1035 h 1139"/>
                <a:gd name="T50" fmla="*/ 284 w 562"/>
                <a:gd name="T51" fmla="*/ 1043 h 1139"/>
                <a:gd name="T52" fmla="*/ 316 w 562"/>
                <a:gd name="T53" fmla="*/ 1083 h 1139"/>
                <a:gd name="T54" fmla="*/ 316 w 562"/>
                <a:gd name="T55" fmla="*/ 1138 h 1139"/>
                <a:gd name="T56" fmla="*/ 363 w 562"/>
                <a:gd name="T57" fmla="*/ 1106 h 1139"/>
                <a:gd name="T58" fmla="*/ 411 w 562"/>
                <a:gd name="T59" fmla="*/ 1035 h 1139"/>
                <a:gd name="T60" fmla="*/ 419 w 562"/>
                <a:gd name="T61" fmla="*/ 940 h 1139"/>
                <a:gd name="T62" fmla="*/ 458 w 562"/>
                <a:gd name="T63" fmla="*/ 853 h 1139"/>
                <a:gd name="T64" fmla="*/ 482 w 562"/>
                <a:gd name="T65" fmla="*/ 782 h 1139"/>
                <a:gd name="T66" fmla="*/ 514 w 562"/>
                <a:gd name="T67" fmla="*/ 513 h 1139"/>
                <a:gd name="T68" fmla="*/ 450 w 562"/>
                <a:gd name="T69" fmla="*/ 371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2" h="1139">
                  <a:moveTo>
                    <a:pt x="450" y="371"/>
                  </a:moveTo>
                  <a:lnTo>
                    <a:pt x="450" y="371"/>
                  </a:lnTo>
                  <a:cubicBezTo>
                    <a:pt x="340" y="387"/>
                    <a:pt x="387" y="371"/>
                    <a:pt x="387" y="332"/>
                  </a:cubicBezTo>
                  <a:cubicBezTo>
                    <a:pt x="387" y="300"/>
                    <a:pt x="403" y="260"/>
                    <a:pt x="427" y="269"/>
                  </a:cubicBezTo>
                  <a:lnTo>
                    <a:pt x="427" y="269"/>
                  </a:lnTo>
                  <a:cubicBezTo>
                    <a:pt x="427" y="253"/>
                    <a:pt x="435" y="229"/>
                    <a:pt x="443" y="221"/>
                  </a:cubicBezTo>
                  <a:cubicBezTo>
                    <a:pt x="443" y="205"/>
                    <a:pt x="466" y="142"/>
                    <a:pt x="458" y="126"/>
                  </a:cubicBezTo>
                  <a:cubicBezTo>
                    <a:pt x="450" y="110"/>
                    <a:pt x="435" y="102"/>
                    <a:pt x="411" y="95"/>
                  </a:cubicBezTo>
                  <a:cubicBezTo>
                    <a:pt x="387" y="95"/>
                    <a:pt x="197" y="47"/>
                    <a:pt x="174" y="23"/>
                  </a:cubicBezTo>
                  <a:cubicBezTo>
                    <a:pt x="166" y="8"/>
                    <a:pt x="158" y="0"/>
                    <a:pt x="150" y="0"/>
                  </a:cubicBezTo>
                  <a:cubicBezTo>
                    <a:pt x="134" y="8"/>
                    <a:pt x="95" y="55"/>
                    <a:pt x="95" y="63"/>
                  </a:cubicBezTo>
                  <a:cubicBezTo>
                    <a:pt x="95" y="79"/>
                    <a:pt x="103" y="126"/>
                    <a:pt x="87" y="134"/>
                  </a:cubicBezTo>
                  <a:cubicBezTo>
                    <a:pt x="63" y="150"/>
                    <a:pt x="0" y="229"/>
                    <a:pt x="39" y="245"/>
                  </a:cubicBezTo>
                  <a:cubicBezTo>
                    <a:pt x="71" y="260"/>
                    <a:pt x="79" y="245"/>
                    <a:pt x="79" y="269"/>
                  </a:cubicBezTo>
                  <a:cubicBezTo>
                    <a:pt x="79" y="284"/>
                    <a:pt x="71" y="300"/>
                    <a:pt x="55" y="316"/>
                  </a:cubicBezTo>
                  <a:cubicBezTo>
                    <a:pt x="39" y="324"/>
                    <a:pt x="32" y="363"/>
                    <a:pt x="39" y="371"/>
                  </a:cubicBezTo>
                  <a:cubicBezTo>
                    <a:pt x="55" y="387"/>
                    <a:pt x="237" y="537"/>
                    <a:pt x="245" y="545"/>
                  </a:cubicBezTo>
                  <a:cubicBezTo>
                    <a:pt x="245" y="545"/>
                    <a:pt x="205" y="600"/>
                    <a:pt x="190" y="616"/>
                  </a:cubicBezTo>
                  <a:cubicBezTo>
                    <a:pt x="174" y="640"/>
                    <a:pt x="174" y="680"/>
                    <a:pt x="158" y="703"/>
                  </a:cubicBezTo>
                  <a:cubicBezTo>
                    <a:pt x="150" y="735"/>
                    <a:pt x="134" y="743"/>
                    <a:pt x="110" y="751"/>
                  </a:cubicBezTo>
                  <a:cubicBezTo>
                    <a:pt x="87" y="759"/>
                    <a:pt x="39" y="798"/>
                    <a:pt x="47" y="846"/>
                  </a:cubicBezTo>
                  <a:cubicBezTo>
                    <a:pt x="47" y="877"/>
                    <a:pt x="63" y="925"/>
                    <a:pt x="87" y="964"/>
                  </a:cubicBezTo>
                  <a:cubicBezTo>
                    <a:pt x="95" y="956"/>
                    <a:pt x="87" y="940"/>
                    <a:pt x="110" y="972"/>
                  </a:cubicBezTo>
                  <a:cubicBezTo>
                    <a:pt x="142" y="1004"/>
                    <a:pt x="87" y="996"/>
                    <a:pt x="158" y="1019"/>
                  </a:cubicBezTo>
                  <a:cubicBezTo>
                    <a:pt x="237" y="1051"/>
                    <a:pt x="229" y="1043"/>
                    <a:pt x="253" y="1035"/>
                  </a:cubicBezTo>
                  <a:cubicBezTo>
                    <a:pt x="277" y="1027"/>
                    <a:pt x="284" y="1012"/>
                    <a:pt x="284" y="1043"/>
                  </a:cubicBezTo>
                  <a:cubicBezTo>
                    <a:pt x="292" y="1075"/>
                    <a:pt x="340" y="1035"/>
                    <a:pt x="316" y="1083"/>
                  </a:cubicBezTo>
                  <a:cubicBezTo>
                    <a:pt x="292" y="1122"/>
                    <a:pt x="277" y="1138"/>
                    <a:pt x="316" y="1138"/>
                  </a:cubicBezTo>
                  <a:cubicBezTo>
                    <a:pt x="348" y="1130"/>
                    <a:pt x="356" y="1130"/>
                    <a:pt x="363" y="1106"/>
                  </a:cubicBezTo>
                  <a:cubicBezTo>
                    <a:pt x="379" y="1083"/>
                    <a:pt x="403" y="1075"/>
                    <a:pt x="411" y="1035"/>
                  </a:cubicBezTo>
                  <a:cubicBezTo>
                    <a:pt x="419" y="1004"/>
                    <a:pt x="395" y="972"/>
                    <a:pt x="419" y="940"/>
                  </a:cubicBezTo>
                  <a:cubicBezTo>
                    <a:pt x="443" y="909"/>
                    <a:pt x="450" y="893"/>
                    <a:pt x="458" y="853"/>
                  </a:cubicBezTo>
                  <a:cubicBezTo>
                    <a:pt x="474" y="814"/>
                    <a:pt x="450" y="798"/>
                    <a:pt x="482" y="782"/>
                  </a:cubicBezTo>
                  <a:cubicBezTo>
                    <a:pt x="514" y="766"/>
                    <a:pt x="522" y="561"/>
                    <a:pt x="514" y="513"/>
                  </a:cubicBezTo>
                  <a:cubicBezTo>
                    <a:pt x="506" y="458"/>
                    <a:pt x="561" y="348"/>
                    <a:pt x="450" y="371"/>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31" name="Freeform 770"/>
            <p:cNvSpPr>
              <a:spLocks noChangeArrowheads="1"/>
            </p:cNvSpPr>
            <p:nvPr/>
          </p:nvSpPr>
          <p:spPr bwMode="auto">
            <a:xfrm>
              <a:off x="21365686" y="5961935"/>
              <a:ext cx="271359" cy="603020"/>
            </a:xfrm>
            <a:custGeom>
              <a:avLst/>
              <a:gdLst>
                <a:gd name="T0" fmla="*/ 276 w 515"/>
                <a:gd name="T1" fmla="*/ 1138 h 1147"/>
                <a:gd name="T2" fmla="*/ 300 w 515"/>
                <a:gd name="T3" fmla="*/ 1067 h 1147"/>
                <a:gd name="T4" fmla="*/ 261 w 515"/>
                <a:gd name="T5" fmla="*/ 1035 h 1147"/>
                <a:gd name="T6" fmla="*/ 229 w 515"/>
                <a:gd name="T7" fmla="*/ 1051 h 1147"/>
                <a:gd name="T8" fmla="*/ 103 w 515"/>
                <a:gd name="T9" fmla="*/ 1004 h 1147"/>
                <a:gd name="T10" fmla="*/ 71 w 515"/>
                <a:gd name="T11" fmla="*/ 972 h 1147"/>
                <a:gd name="T12" fmla="*/ 23 w 515"/>
                <a:gd name="T13" fmla="*/ 854 h 1147"/>
                <a:gd name="T14" fmla="*/ 150 w 515"/>
                <a:gd name="T15" fmla="*/ 680 h 1147"/>
                <a:gd name="T16" fmla="*/ 79 w 515"/>
                <a:gd name="T17" fmla="*/ 427 h 1147"/>
                <a:gd name="T18" fmla="*/ 39 w 515"/>
                <a:gd name="T19" fmla="*/ 316 h 1147"/>
                <a:gd name="T20" fmla="*/ 47 w 515"/>
                <a:gd name="T21" fmla="*/ 261 h 1147"/>
                <a:gd name="T22" fmla="*/ 63 w 515"/>
                <a:gd name="T23" fmla="*/ 142 h 1147"/>
                <a:gd name="T24" fmla="*/ 126 w 515"/>
                <a:gd name="T25" fmla="*/ 0 h 1147"/>
                <a:gd name="T26" fmla="*/ 166 w 515"/>
                <a:gd name="T27" fmla="*/ 24 h 1147"/>
                <a:gd name="T28" fmla="*/ 434 w 515"/>
                <a:gd name="T29" fmla="*/ 213 h 1147"/>
                <a:gd name="T30" fmla="*/ 411 w 515"/>
                <a:gd name="T31" fmla="*/ 284 h 1147"/>
                <a:gd name="T32" fmla="*/ 379 w 515"/>
                <a:gd name="T33" fmla="*/ 340 h 1147"/>
                <a:gd name="T34" fmla="*/ 379 w 515"/>
                <a:gd name="T35" fmla="*/ 379 h 1147"/>
                <a:gd name="T36" fmla="*/ 506 w 515"/>
                <a:gd name="T37" fmla="*/ 466 h 1147"/>
                <a:gd name="T38" fmla="*/ 450 w 515"/>
                <a:gd name="T39" fmla="*/ 830 h 1147"/>
                <a:gd name="T40" fmla="*/ 395 w 515"/>
                <a:gd name="T41" fmla="*/ 1004 h 1147"/>
                <a:gd name="T42" fmla="*/ 356 w 515"/>
                <a:gd name="T43" fmla="*/ 1114 h 1147"/>
                <a:gd name="T44" fmla="*/ 261 w 515"/>
                <a:gd name="T45" fmla="*/ 1027 h 1147"/>
                <a:gd name="T46" fmla="*/ 292 w 515"/>
                <a:gd name="T47" fmla="*/ 1059 h 1147"/>
                <a:gd name="T48" fmla="*/ 292 w 515"/>
                <a:gd name="T49" fmla="*/ 1114 h 1147"/>
                <a:gd name="T50" fmla="*/ 300 w 515"/>
                <a:gd name="T51" fmla="*/ 1138 h 1147"/>
                <a:gd name="T52" fmla="*/ 387 w 515"/>
                <a:gd name="T53" fmla="*/ 1043 h 1147"/>
                <a:gd name="T54" fmla="*/ 442 w 515"/>
                <a:gd name="T55" fmla="*/ 861 h 1147"/>
                <a:gd name="T56" fmla="*/ 498 w 515"/>
                <a:gd name="T57" fmla="*/ 521 h 1147"/>
                <a:gd name="T58" fmla="*/ 434 w 515"/>
                <a:gd name="T59" fmla="*/ 379 h 1147"/>
                <a:gd name="T60" fmla="*/ 363 w 515"/>
                <a:gd name="T61" fmla="*/ 363 h 1147"/>
                <a:gd name="T62" fmla="*/ 411 w 515"/>
                <a:gd name="T63" fmla="*/ 268 h 1147"/>
                <a:gd name="T64" fmla="*/ 434 w 515"/>
                <a:gd name="T65" fmla="*/ 134 h 1147"/>
                <a:gd name="T66" fmla="*/ 134 w 515"/>
                <a:gd name="T67" fmla="*/ 8 h 1147"/>
                <a:gd name="T68" fmla="*/ 71 w 515"/>
                <a:gd name="T69" fmla="*/ 142 h 1147"/>
                <a:gd name="T70" fmla="*/ 47 w 515"/>
                <a:gd name="T71" fmla="*/ 253 h 1147"/>
                <a:gd name="T72" fmla="*/ 23 w 515"/>
                <a:gd name="T73" fmla="*/ 363 h 1147"/>
                <a:gd name="T74" fmla="*/ 229 w 515"/>
                <a:gd name="T75" fmla="*/ 553 h 1147"/>
                <a:gd name="T76" fmla="*/ 150 w 515"/>
                <a:gd name="T77" fmla="*/ 711 h 1147"/>
                <a:gd name="T78" fmla="*/ 71 w 515"/>
                <a:gd name="T79" fmla="*/ 964 h 1147"/>
                <a:gd name="T80" fmla="*/ 94 w 515"/>
                <a:gd name="T81" fmla="*/ 980 h 1147"/>
                <a:gd name="T82" fmla="*/ 213 w 515"/>
                <a:gd name="T83" fmla="*/ 1043 h 1147"/>
                <a:gd name="T84" fmla="*/ 253 w 515"/>
                <a:gd name="T85" fmla="*/ 103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5" h="1147">
                  <a:moveTo>
                    <a:pt x="292" y="1146"/>
                  </a:moveTo>
                  <a:lnTo>
                    <a:pt x="292" y="1146"/>
                  </a:lnTo>
                  <a:cubicBezTo>
                    <a:pt x="284" y="1146"/>
                    <a:pt x="276" y="1146"/>
                    <a:pt x="276" y="1138"/>
                  </a:cubicBezTo>
                  <a:cubicBezTo>
                    <a:pt x="268" y="1130"/>
                    <a:pt x="276" y="1122"/>
                    <a:pt x="284" y="1107"/>
                  </a:cubicBezTo>
                  <a:cubicBezTo>
                    <a:pt x="292" y="1099"/>
                    <a:pt x="292" y="1099"/>
                    <a:pt x="300" y="1083"/>
                  </a:cubicBezTo>
                  <a:cubicBezTo>
                    <a:pt x="300" y="1075"/>
                    <a:pt x="300" y="1075"/>
                    <a:pt x="300" y="1067"/>
                  </a:cubicBezTo>
                  <a:lnTo>
                    <a:pt x="292" y="1067"/>
                  </a:lnTo>
                  <a:cubicBezTo>
                    <a:pt x="284" y="1067"/>
                    <a:pt x="268" y="1067"/>
                    <a:pt x="268" y="1051"/>
                  </a:cubicBezTo>
                  <a:cubicBezTo>
                    <a:pt x="268" y="1043"/>
                    <a:pt x="268" y="1035"/>
                    <a:pt x="261" y="1035"/>
                  </a:cubicBezTo>
                  <a:cubicBezTo>
                    <a:pt x="261" y="1035"/>
                    <a:pt x="261" y="1035"/>
                    <a:pt x="253" y="1035"/>
                  </a:cubicBezTo>
                  <a:cubicBezTo>
                    <a:pt x="253" y="1043"/>
                    <a:pt x="245" y="1043"/>
                    <a:pt x="237" y="1043"/>
                  </a:cubicBezTo>
                  <a:cubicBezTo>
                    <a:pt x="237" y="1043"/>
                    <a:pt x="237" y="1043"/>
                    <a:pt x="229" y="1051"/>
                  </a:cubicBezTo>
                  <a:cubicBezTo>
                    <a:pt x="229" y="1051"/>
                    <a:pt x="221" y="1051"/>
                    <a:pt x="213" y="1051"/>
                  </a:cubicBezTo>
                  <a:cubicBezTo>
                    <a:pt x="197" y="1051"/>
                    <a:pt x="181" y="1043"/>
                    <a:pt x="142" y="1035"/>
                  </a:cubicBezTo>
                  <a:cubicBezTo>
                    <a:pt x="103" y="1020"/>
                    <a:pt x="103" y="1012"/>
                    <a:pt x="103" y="1004"/>
                  </a:cubicBezTo>
                  <a:cubicBezTo>
                    <a:pt x="103" y="996"/>
                    <a:pt x="103" y="996"/>
                    <a:pt x="94" y="980"/>
                  </a:cubicBezTo>
                  <a:cubicBezTo>
                    <a:pt x="87" y="972"/>
                    <a:pt x="79" y="972"/>
                    <a:pt x="79" y="964"/>
                  </a:cubicBezTo>
                  <a:cubicBezTo>
                    <a:pt x="79" y="972"/>
                    <a:pt x="79" y="972"/>
                    <a:pt x="71" y="972"/>
                  </a:cubicBezTo>
                  <a:cubicBezTo>
                    <a:pt x="71" y="980"/>
                    <a:pt x="71" y="980"/>
                    <a:pt x="71" y="980"/>
                  </a:cubicBezTo>
                  <a:cubicBezTo>
                    <a:pt x="63" y="972"/>
                    <a:pt x="63" y="972"/>
                    <a:pt x="63" y="972"/>
                  </a:cubicBezTo>
                  <a:cubicBezTo>
                    <a:pt x="39" y="933"/>
                    <a:pt x="31" y="893"/>
                    <a:pt x="23" y="854"/>
                  </a:cubicBezTo>
                  <a:cubicBezTo>
                    <a:pt x="16" y="806"/>
                    <a:pt x="63" y="767"/>
                    <a:pt x="94" y="751"/>
                  </a:cubicBezTo>
                  <a:cubicBezTo>
                    <a:pt x="118" y="743"/>
                    <a:pt x="134" y="735"/>
                    <a:pt x="142" y="711"/>
                  </a:cubicBezTo>
                  <a:cubicBezTo>
                    <a:pt x="142" y="703"/>
                    <a:pt x="150" y="695"/>
                    <a:pt x="150" y="680"/>
                  </a:cubicBezTo>
                  <a:cubicBezTo>
                    <a:pt x="158" y="664"/>
                    <a:pt x="166" y="640"/>
                    <a:pt x="174" y="624"/>
                  </a:cubicBezTo>
                  <a:cubicBezTo>
                    <a:pt x="189" y="608"/>
                    <a:pt x="221" y="561"/>
                    <a:pt x="221" y="553"/>
                  </a:cubicBezTo>
                  <a:cubicBezTo>
                    <a:pt x="221" y="545"/>
                    <a:pt x="126" y="474"/>
                    <a:pt x="79" y="427"/>
                  </a:cubicBezTo>
                  <a:cubicBezTo>
                    <a:pt x="47" y="403"/>
                    <a:pt x="31" y="387"/>
                    <a:pt x="23" y="387"/>
                  </a:cubicBezTo>
                  <a:cubicBezTo>
                    <a:pt x="16" y="379"/>
                    <a:pt x="16" y="371"/>
                    <a:pt x="16" y="363"/>
                  </a:cubicBezTo>
                  <a:cubicBezTo>
                    <a:pt x="16" y="348"/>
                    <a:pt x="23" y="324"/>
                    <a:pt x="39" y="316"/>
                  </a:cubicBezTo>
                  <a:cubicBezTo>
                    <a:pt x="55" y="308"/>
                    <a:pt x="55" y="292"/>
                    <a:pt x="55" y="277"/>
                  </a:cubicBezTo>
                  <a:cubicBezTo>
                    <a:pt x="55" y="268"/>
                    <a:pt x="55" y="261"/>
                    <a:pt x="55" y="261"/>
                  </a:cubicBezTo>
                  <a:cubicBezTo>
                    <a:pt x="55" y="261"/>
                    <a:pt x="55" y="261"/>
                    <a:pt x="47" y="261"/>
                  </a:cubicBezTo>
                  <a:cubicBezTo>
                    <a:pt x="47" y="261"/>
                    <a:pt x="31" y="261"/>
                    <a:pt x="16" y="253"/>
                  </a:cubicBezTo>
                  <a:cubicBezTo>
                    <a:pt x="16" y="253"/>
                    <a:pt x="8" y="245"/>
                    <a:pt x="8" y="237"/>
                  </a:cubicBezTo>
                  <a:cubicBezTo>
                    <a:pt x="0" y="205"/>
                    <a:pt x="55" y="150"/>
                    <a:pt x="63" y="142"/>
                  </a:cubicBezTo>
                  <a:cubicBezTo>
                    <a:pt x="79" y="126"/>
                    <a:pt x="79" y="95"/>
                    <a:pt x="71" y="79"/>
                  </a:cubicBezTo>
                  <a:cubicBezTo>
                    <a:pt x="71" y="79"/>
                    <a:pt x="71" y="79"/>
                    <a:pt x="71" y="71"/>
                  </a:cubicBezTo>
                  <a:cubicBezTo>
                    <a:pt x="71" y="63"/>
                    <a:pt x="103" y="24"/>
                    <a:pt x="126" y="0"/>
                  </a:cubicBezTo>
                  <a:cubicBezTo>
                    <a:pt x="134" y="0"/>
                    <a:pt x="134" y="0"/>
                    <a:pt x="134" y="0"/>
                  </a:cubicBezTo>
                  <a:lnTo>
                    <a:pt x="134" y="0"/>
                  </a:lnTo>
                  <a:cubicBezTo>
                    <a:pt x="142" y="8"/>
                    <a:pt x="150" y="16"/>
                    <a:pt x="166" y="24"/>
                  </a:cubicBezTo>
                  <a:cubicBezTo>
                    <a:pt x="189" y="55"/>
                    <a:pt x="371" y="95"/>
                    <a:pt x="395" y="103"/>
                  </a:cubicBezTo>
                  <a:cubicBezTo>
                    <a:pt x="419" y="103"/>
                    <a:pt x="434" y="118"/>
                    <a:pt x="442" y="134"/>
                  </a:cubicBezTo>
                  <a:cubicBezTo>
                    <a:pt x="450" y="142"/>
                    <a:pt x="442" y="182"/>
                    <a:pt x="434" y="213"/>
                  </a:cubicBezTo>
                  <a:cubicBezTo>
                    <a:pt x="427" y="221"/>
                    <a:pt x="427" y="221"/>
                    <a:pt x="427" y="229"/>
                  </a:cubicBezTo>
                  <a:cubicBezTo>
                    <a:pt x="427" y="237"/>
                    <a:pt x="419" y="261"/>
                    <a:pt x="411" y="277"/>
                  </a:cubicBezTo>
                  <a:cubicBezTo>
                    <a:pt x="411" y="284"/>
                    <a:pt x="411" y="284"/>
                    <a:pt x="411" y="284"/>
                  </a:cubicBezTo>
                  <a:cubicBezTo>
                    <a:pt x="411" y="277"/>
                    <a:pt x="411" y="277"/>
                    <a:pt x="411" y="277"/>
                  </a:cubicBezTo>
                  <a:cubicBezTo>
                    <a:pt x="403" y="277"/>
                    <a:pt x="403" y="277"/>
                    <a:pt x="403" y="277"/>
                  </a:cubicBezTo>
                  <a:cubicBezTo>
                    <a:pt x="387" y="277"/>
                    <a:pt x="379" y="308"/>
                    <a:pt x="379" y="340"/>
                  </a:cubicBezTo>
                  <a:cubicBezTo>
                    <a:pt x="379" y="356"/>
                    <a:pt x="371" y="363"/>
                    <a:pt x="371" y="371"/>
                  </a:cubicBezTo>
                  <a:lnTo>
                    <a:pt x="363" y="379"/>
                  </a:lnTo>
                  <a:cubicBezTo>
                    <a:pt x="363" y="379"/>
                    <a:pt x="371" y="379"/>
                    <a:pt x="379" y="379"/>
                  </a:cubicBezTo>
                  <a:cubicBezTo>
                    <a:pt x="387" y="379"/>
                    <a:pt x="403" y="379"/>
                    <a:pt x="434" y="371"/>
                  </a:cubicBezTo>
                  <a:cubicBezTo>
                    <a:pt x="466" y="371"/>
                    <a:pt x="482" y="371"/>
                    <a:pt x="498" y="387"/>
                  </a:cubicBezTo>
                  <a:cubicBezTo>
                    <a:pt x="514" y="403"/>
                    <a:pt x="514" y="435"/>
                    <a:pt x="506" y="466"/>
                  </a:cubicBezTo>
                  <a:cubicBezTo>
                    <a:pt x="506" y="490"/>
                    <a:pt x="506" y="506"/>
                    <a:pt x="506" y="521"/>
                  </a:cubicBezTo>
                  <a:cubicBezTo>
                    <a:pt x="514" y="569"/>
                    <a:pt x="506" y="774"/>
                    <a:pt x="474" y="790"/>
                  </a:cubicBezTo>
                  <a:cubicBezTo>
                    <a:pt x="450" y="798"/>
                    <a:pt x="450" y="814"/>
                    <a:pt x="450" y="830"/>
                  </a:cubicBezTo>
                  <a:cubicBezTo>
                    <a:pt x="450" y="838"/>
                    <a:pt x="450" y="854"/>
                    <a:pt x="450" y="861"/>
                  </a:cubicBezTo>
                  <a:cubicBezTo>
                    <a:pt x="434" y="909"/>
                    <a:pt x="434" y="917"/>
                    <a:pt x="411" y="948"/>
                  </a:cubicBezTo>
                  <a:cubicBezTo>
                    <a:pt x="395" y="972"/>
                    <a:pt x="395" y="988"/>
                    <a:pt x="395" y="1004"/>
                  </a:cubicBezTo>
                  <a:cubicBezTo>
                    <a:pt x="395" y="1020"/>
                    <a:pt x="403" y="1035"/>
                    <a:pt x="395" y="1043"/>
                  </a:cubicBezTo>
                  <a:cubicBezTo>
                    <a:pt x="387" y="1067"/>
                    <a:pt x="379" y="1083"/>
                    <a:pt x="371" y="1091"/>
                  </a:cubicBezTo>
                  <a:cubicBezTo>
                    <a:pt x="363" y="1099"/>
                    <a:pt x="356" y="1107"/>
                    <a:pt x="356" y="1114"/>
                  </a:cubicBezTo>
                  <a:cubicBezTo>
                    <a:pt x="347" y="1138"/>
                    <a:pt x="332" y="1146"/>
                    <a:pt x="300" y="1146"/>
                  </a:cubicBezTo>
                  <a:cubicBezTo>
                    <a:pt x="292" y="1146"/>
                    <a:pt x="292" y="1146"/>
                    <a:pt x="292" y="1146"/>
                  </a:cubicBezTo>
                  <a:close/>
                  <a:moveTo>
                    <a:pt x="261" y="1027"/>
                  </a:moveTo>
                  <a:lnTo>
                    <a:pt x="261" y="1027"/>
                  </a:lnTo>
                  <a:cubicBezTo>
                    <a:pt x="276" y="1027"/>
                    <a:pt x="276" y="1043"/>
                    <a:pt x="276" y="1051"/>
                  </a:cubicBezTo>
                  <a:cubicBezTo>
                    <a:pt x="276" y="1059"/>
                    <a:pt x="284" y="1059"/>
                    <a:pt x="292" y="1059"/>
                  </a:cubicBezTo>
                  <a:cubicBezTo>
                    <a:pt x="300" y="1059"/>
                    <a:pt x="308" y="1059"/>
                    <a:pt x="308" y="1067"/>
                  </a:cubicBezTo>
                  <a:cubicBezTo>
                    <a:pt x="308" y="1075"/>
                    <a:pt x="308" y="1075"/>
                    <a:pt x="300" y="1091"/>
                  </a:cubicBezTo>
                  <a:cubicBezTo>
                    <a:pt x="300" y="1099"/>
                    <a:pt x="292" y="1107"/>
                    <a:pt x="292" y="1114"/>
                  </a:cubicBezTo>
                  <a:cubicBezTo>
                    <a:pt x="284" y="1122"/>
                    <a:pt x="276" y="1130"/>
                    <a:pt x="284" y="1138"/>
                  </a:cubicBezTo>
                  <a:cubicBezTo>
                    <a:pt x="284" y="1138"/>
                    <a:pt x="284" y="1138"/>
                    <a:pt x="292" y="1138"/>
                  </a:cubicBezTo>
                  <a:cubicBezTo>
                    <a:pt x="292" y="1138"/>
                    <a:pt x="292" y="1138"/>
                    <a:pt x="300" y="1138"/>
                  </a:cubicBezTo>
                  <a:cubicBezTo>
                    <a:pt x="332" y="1138"/>
                    <a:pt x="340" y="1130"/>
                    <a:pt x="347" y="1114"/>
                  </a:cubicBezTo>
                  <a:cubicBezTo>
                    <a:pt x="356" y="1099"/>
                    <a:pt x="356" y="1099"/>
                    <a:pt x="363" y="1091"/>
                  </a:cubicBezTo>
                  <a:cubicBezTo>
                    <a:pt x="371" y="1075"/>
                    <a:pt x="387" y="1067"/>
                    <a:pt x="387" y="1043"/>
                  </a:cubicBezTo>
                  <a:cubicBezTo>
                    <a:pt x="395" y="1027"/>
                    <a:pt x="395" y="1020"/>
                    <a:pt x="387" y="1004"/>
                  </a:cubicBezTo>
                  <a:cubicBezTo>
                    <a:pt x="387" y="988"/>
                    <a:pt x="387" y="964"/>
                    <a:pt x="403" y="948"/>
                  </a:cubicBezTo>
                  <a:cubicBezTo>
                    <a:pt x="427" y="917"/>
                    <a:pt x="434" y="901"/>
                    <a:pt x="442" y="861"/>
                  </a:cubicBezTo>
                  <a:cubicBezTo>
                    <a:pt x="442" y="846"/>
                    <a:pt x="442" y="838"/>
                    <a:pt x="442" y="830"/>
                  </a:cubicBezTo>
                  <a:cubicBezTo>
                    <a:pt x="442" y="814"/>
                    <a:pt x="442" y="798"/>
                    <a:pt x="466" y="790"/>
                  </a:cubicBezTo>
                  <a:cubicBezTo>
                    <a:pt x="498" y="774"/>
                    <a:pt x="506" y="577"/>
                    <a:pt x="498" y="521"/>
                  </a:cubicBezTo>
                  <a:cubicBezTo>
                    <a:pt x="498" y="506"/>
                    <a:pt x="498" y="490"/>
                    <a:pt x="498" y="466"/>
                  </a:cubicBezTo>
                  <a:cubicBezTo>
                    <a:pt x="506" y="435"/>
                    <a:pt x="506" y="411"/>
                    <a:pt x="490" y="387"/>
                  </a:cubicBezTo>
                  <a:cubicBezTo>
                    <a:pt x="482" y="379"/>
                    <a:pt x="466" y="379"/>
                    <a:pt x="434" y="379"/>
                  </a:cubicBezTo>
                  <a:cubicBezTo>
                    <a:pt x="403" y="387"/>
                    <a:pt x="387" y="387"/>
                    <a:pt x="379" y="387"/>
                  </a:cubicBezTo>
                  <a:cubicBezTo>
                    <a:pt x="363" y="387"/>
                    <a:pt x="363" y="387"/>
                    <a:pt x="363" y="387"/>
                  </a:cubicBezTo>
                  <a:cubicBezTo>
                    <a:pt x="356" y="379"/>
                    <a:pt x="363" y="371"/>
                    <a:pt x="363" y="363"/>
                  </a:cubicBezTo>
                  <a:cubicBezTo>
                    <a:pt x="363" y="356"/>
                    <a:pt x="371" y="348"/>
                    <a:pt x="371" y="340"/>
                  </a:cubicBezTo>
                  <a:cubicBezTo>
                    <a:pt x="371" y="308"/>
                    <a:pt x="387" y="268"/>
                    <a:pt x="403" y="268"/>
                  </a:cubicBezTo>
                  <a:cubicBezTo>
                    <a:pt x="403" y="268"/>
                    <a:pt x="403" y="268"/>
                    <a:pt x="411" y="268"/>
                  </a:cubicBezTo>
                  <a:cubicBezTo>
                    <a:pt x="411" y="261"/>
                    <a:pt x="419" y="237"/>
                    <a:pt x="419" y="229"/>
                  </a:cubicBezTo>
                  <a:cubicBezTo>
                    <a:pt x="419" y="221"/>
                    <a:pt x="427" y="221"/>
                    <a:pt x="427" y="213"/>
                  </a:cubicBezTo>
                  <a:cubicBezTo>
                    <a:pt x="427" y="190"/>
                    <a:pt x="442" y="150"/>
                    <a:pt x="434" y="134"/>
                  </a:cubicBezTo>
                  <a:cubicBezTo>
                    <a:pt x="434" y="118"/>
                    <a:pt x="419" y="110"/>
                    <a:pt x="395" y="110"/>
                  </a:cubicBezTo>
                  <a:cubicBezTo>
                    <a:pt x="379" y="103"/>
                    <a:pt x="181" y="63"/>
                    <a:pt x="158" y="31"/>
                  </a:cubicBezTo>
                  <a:cubicBezTo>
                    <a:pt x="150" y="24"/>
                    <a:pt x="142" y="16"/>
                    <a:pt x="134" y="8"/>
                  </a:cubicBezTo>
                  <a:cubicBezTo>
                    <a:pt x="103" y="39"/>
                    <a:pt x="79" y="63"/>
                    <a:pt x="79" y="71"/>
                  </a:cubicBezTo>
                  <a:cubicBezTo>
                    <a:pt x="79" y="79"/>
                    <a:pt x="79" y="79"/>
                    <a:pt x="79" y="79"/>
                  </a:cubicBezTo>
                  <a:cubicBezTo>
                    <a:pt x="79" y="103"/>
                    <a:pt x="87" y="134"/>
                    <a:pt x="71" y="142"/>
                  </a:cubicBezTo>
                  <a:cubicBezTo>
                    <a:pt x="55" y="158"/>
                    <a:pt x="8" y="213"/>
                    <a:pt x="16" y="237"/>
                  </a:cubicBezTo>
                  <a:cubicBezTo>
                    <a:pt x="16" y="245"/>
                    <a:pt x="16" y="245"/>
                    <a:pt x="23" y="245"/>
                  </a:cubicBezTo>
                  <a:cubicBezTo>
                    <a:pt x="39" y="253"/>
                    <a:pt x="47" y="253"/>
                    <a:pt x="47" y="253"/>
                  </a:cubicBezTo>
                  <a:cubicBezTo>
                    <a:pt x="63" y="253"/>
                    <a:pt x="63" y="261"/>
                    <a:pt x="63" y="277"/>
                  </a:cubicBezTo>
                  <a:cubicBezTo>
                    <a:pt x="63" y="300"/>
                    <a:pt x="55" y="308"/>
                    <a:pt x="39" y="324"/>
                  </a:cubicBezTo>
                  <a:cubicBezTo>
                    <a:pt x="31" y="332"/>
                    <a:pt x="23" y="348"/>
                    <a:pt x="23" y="363"/>
                  </a:cubicBezTo>
                  <a:cubicBezTo>
                    <a:pt x="23" y="371"/>
                    <a:pt x="23" y="379"/>
                    <a:pt x="31" y="379"/>
                  </a:cubicBezTo>
                  <a:cubicBezTo>
                    <a:pt x="31" y="379"/>
                    <a:pt x="55" y="403"/>
                    <a:pt x="79" y="427"/>
                  </a:cubicBezTo>
                  <a:cubicBezTo>
                    <a:pt x="197" y="521"/>
                    <a:pt x="229" y="545"/>
                    <a:pt x="229" y="553"/>
                  </a:cubicBezTo>
                  <a:cubicBezTo>
                    <a:pt x="237" y="561"/>
                    <a:pt x="181" y="632"/>
                    <a:pt x="181" y="632"/>
                  </a:cubicBezTo>
                  <a:cubicBezTo>
                    <a:pt x="166" y="640"/>
                    <a:pt x="166" y="664"/>
                    <a:pt x="158" y="688"/>
                  </a:cubicBezTo>
                  <a:cubicBezTo>
                    <a:pt x="158" y="695"/>
                    <a:pt x="150" y="703"/>
                    <a:pt x="150" y="711"/>
                  </a:cubicBezTo>
                  <a:cubicBezTo>
                    <a:pt x="134" y="743"/>
                    <a:pt x="126" y="751"/>
                    <a:pt x="94" y="759"/>
                  </a:cubicBezTo>
                  <a:cubicBezTo>
                    <a:pt x="71" y="767"/>
                    <a:pt x="23" y="806"/>
                    <a:pt x="31" y="854"/>
                  </a:cubicBezTo>
                  <a:cubicBezTo>
                    <a:pt x="39" y="885"/>
                    <a:pt x="47" y="925"/>
                    <a:pt x="71" y="964"/>
                  </a:cubicBezTo>
                  <a:lnTo>
                    <a:pt x="71" y="964"/>
                  </a:lnTo>
                  <a:cubicBezTo>
                    <a:pt x="71" y="964"/>
                    <a:pt x="71" y="956"/>
                    <a:pt x="79" y="956"/>
                  </a:cubicBezTo>
                  <a:cubicBezTo>
                    <a:pt x="79" y="956"/>
                    <a:pt x="87" y="956"/>
                    <a:pt x="94" y="980"/>
                  </a:cubicBezTo>
                  <a:cubicBezTo>
                    <a:pt x="110" y="988"/>
                    <a:pt x="110" y="996"/>
                    <a:pt x="110" y="1004"/>
                  </a:cubicBezTo>
                  <a:cubicBezTo>
                    <a:pt x="110" y="1012"/>
                    <a:pt x="110" y="1012"/>
                    <a:pt x="150" y="1027"/>
                  </a:cubicBezTo>
                  <a:cubicBezTo>
                    <a:pt x="181" y="1035"/>
                    <a:pt x="205" y="1043"/>
                    <a:pt x="213" y="1043"/>
                  </a:cubicBezTo>
                  <a:cubicBezTo>
                    <a:pt x="221" y="1043"/>
                    <a:pt x="221" y="1043"/>
                    <a:pt x="229" y="1043"/>
                  </a:cubicBezTo>
                  <a:lnTo>
                    <a:pt x="237" y="1035"/>
                  </a:lnTo>
                  <a:cubicBezTo>
                    <a:pt x="245" y="1035"/>
                    <a:pt x="245" y="1035"/>
                    <a:pt x="253" y="1035"/>
                  </a:cubicBezTo>
                  <a:cubicBezTo>
                    <a:pt x="253" y="1027"/>
                    <a:pt x="261" y="1027"/>
                    <a:pt x="261" y="1027"/>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32" name="Freeform 771"/>
            <p:cNvSpPr>
              <a:spLocks noChangeArrowheads="1"/>
            </p:cNvSpPr>
            <p:nvPr/>
          </p:nvSpPr>
          <p:spPr bwMode="auto">
            <a:xfrm>
              <a:off x="21323939" y="6365494"/>
              <a:ext cx="220335" cy="361812"/>
            </a:xfrm>
            <a:custGeom>
              <a:avLst/>
              <a:gdLst>
                <a:gd name="T0" fmla="*/ 102 w 420"/>
                <a:gd name="T1" fmla="*/ 0 h 688"/>
                <a:gd name="T2" fmla="*/ 102 w 420"/>
                <a:gd name="T3" fmla="*/ 0 h 688"/>
                <a:gd name="T4" fmla="*/ 31 w 420"/>
                <a:gd name="T5" fmla="*/ 31 h 688"/>
                <a:gd name="T6" fmla="*/ 7 w 420"/>
                <a:gd name="T7" fmla="*/ 79 h 688"/>
                <a:gd name="T8" fmla="*/ 31 w 420"/>
                <a:gd name="T9" fmla="*/ 181 h 688"/>
                <a:gd name="T10" fmla="*/ 102 w 420"/>
                <a:gd name="T11" fmla="*/ 411 h 688"/>
                <a:gd name="T12" fmla="*/ 142 w 420"/>
                <a:gd name="T13" fmla="*/ 640 h 688"/>
                <a:gd name="T14" fmla="*/ 268 w 420"/>
                <a:gd name="T15" fmla="*/ 664 h 688"/>
                <a:gd name="T16" fmla="*/ 419 w 420"/>
                <a:gd name="T17" fmla="*/ 687 h 688"/>
                <a:gd name="T18" fmla="*/ 419 w 420"/>
                <a:gd name="T19" fmla="*/ 671 h 688"/>
                <a:gd name="T20" fmla="*/ 371 w 420"/>
                <a:gd name="T21" fmla="*/ 632 h 688"/>
                <a:gd name="T22" fmla="*/ 355 w 420"/>
                <a:gd name="T23" fmla="*/ 561 h 688"/>
                <a:gd name="T24" fmla="*/ 355 w 420"/>
                <a:gd name="T25" fmla="*/ 506 h 688"/>
                <a:gd name="T26" fmla="*/ 332 w 420"/>
                <a:gd name="T27" fmla="*/ 450 h 688"/>
                <a:gd name="T28" fmla="*/ 253 w 420"/>
                <a:gd name="T29" fmla="*/ 387 h 688"/>
                <a:gd name="T30" fmla="*/ 182 w 420"/>
                <a:gd name="T31" fmla="*/ 260 h 688"/>
                <a:gd name="T32" fmla="*/ 150 w 420"/>
                <a:gd name="T33" fmla="*/ 205 h 688"/>
                <a:gd name="T34" fmla="*/ 150 w 420"/>
                <a:gd name="T35" fmla="*/ 205 h 688"/>
                <a:gd name="T36" fmla="*/ 110 w 420"/>
                <a:gd name="T37" fmla="*/ 87 h 688"/>
                <a:gd name="T38" fmla="*/ 134 w 420"/>
                <a:gd name="T39" fmla="*/ 23 h 688"/>
                <a:gd name="T40" fmla="*/ 102 w 420"/>
                <a:gd name="T41"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0" h="688">
                  <a:moveTo>
                    <a:pt x="102" y="0"/>
                  </a:moveTo>
                  <a:lnTo>
                    <a:pt x="102" y="0"/>
                  </a:lnTo>
                  <a:cubicBezTo>
                    <a:pt x="71" y="0"/>
                    <a:pt x="39" y="23"/>
                    <a:pt x="31" y="31"/>
                  </a:cubicBezTo>
                  <a:cubicBezTo>
                    <a:pt x="23" y="47"/>
                    <a:pt x="7" y="71"/>
                    <a:pt x="7" y="79"/>
                  </a:cubicBezTo>
                  <a:cubicBezTo>
                    <a:pt x="0" y="87"/>
                    <a:pt x="7" y="126"/>
                    <a:pt x="31" y="181"/>
                  </a:cubicBezTo>
                  <a:cubicBezTo>
                    <a:pt x="55" y="245"/>
                    <a:pt x="95" y="371"/>
                    <a:pt x="102" y="411"/>
                  </a:cubicBezTo>
                  <a:cubicBezTo>
                    <a:pt x="102" y="458"/>
                    <a:pt x="134" y="624"/>
                    <a:pt x="142" y="640"/>
                  </a:cubicBezTo>
                  <a:cubicBezTo>
                    <a:pt x="150" y="648"/>
                    <a:pt x="197" y="648"/>
                    <a:pt x="268" y="664"/>
                  </a:cubicBezTo>
                  <a:cubicBezTo>
                    <a:pt x="316" y="671"/>
                    <a:pt x="379" y="671"/>
                    <a:pt x="419" y="687"/>
                  </a:cubicBezTo>
                  <a:cubicBezTo>
                    <a:pt x="419" y="680"/>
                    <a:pt x="419" y="671"/>
                    <a:pt x="419" y="671"/>
                  </a:cubicBezTo>
                  <a:cubicBezTo>
                    <a:pt x="419" y="640"/>
                    <a:pt x="403" y="656"/>
                    <a:pt x="371" y="632"/>
                  </a:cubicBezTo>
                  <a:cubicBezTo>
                    <a:pt x="347" y="608"/>
                    <a:pt x="403" y="608"/>
                    <a:pt x="355" y="561"/>
                  </a:cubicBezTo>
                  <a:cubicBezTo>
                    <a:pt x="316" y="513"/>
                    <a:pt x="355" y="513"/>
                    <a:pt x="355" y="506"/>
                  </a:cubicBezTo>
                  <a:cubicBezTo>
                    <a:pt x="355" y="490"/>
                    <a:pt x="355" y="466"/>
                    <a:pt x="332" y="450"/>
                  </a:cubicBezTo>
                  <a:cubicBezTo>
                    <a:pt x="300" y="427"/>
                    <a:pt x="268" y="403"/>
                    <a:pt x="253" y="387"/>
                  </a:cubicBezTo>
                  <a:cubicBezTo>
                    <a:pt x="237" y="371"/>
                    <a:pt x="221" y="292"/>
                    <a:pt x="182" y="260"/>
                  </a:cubicBezTo>
                  <a:cubicBezTo>
                    <a:pt x="150" y="229"/>
                    <a:pt x="134" y="213"/>
                    <a:pt x="150" y="205"/>
                  </a:cubicBezTo>
                  <a:lnTo>
                    <a:pt x="150" y="205"/>
                  </a:lnTo>
                  <a:cubicBezTo>
                    <a:pt x="126" y="166"/>
                    <a:pt x="110" y="118"/>
                    <a:pt x="110" y="87"/>
                  </a:cubicBezTo>
                  <a:cubicBezTo>
                    <a:pt x="102" y="63"/>
                    <a:pt x="118" y="39"/>
                    <a:pt x="134" y="23"/>
                  </a:cubicBezTo>
                  <a:cubicBezTo>
                    <a:pt x="126" y="16"/>
                    <a:pt x="118" y="0"/>
                    <a:pt x="102" y="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33" name="Freeform 772"/>
            <p:cNvSpPr>
              <a:spLocks noChangeArrowheads="1"/>
            </p:cNvSpPr>
            <p:nvPr/>
          </p:nvSpPr>
          <p:spPr bwMode="auto">
            <a:xfrm>
              <a:off x="21323939" y="6365494"/>
              <a:ext cx="220335" cy="366450"/>
            </a:xfrm>
            <a:custGeom>
              <a:avLst/>
              <a:gdLst>
                <a:gd name="T0" fmla="*/ 419 w 420"/>
                <a:gd name="T1" fmla="*/ 695 h 696"/>
                <a:gd name="T2" fmla="*/ 316 w 420"/>
                <a:gd name="T3" fmla="*/ 671 h 696"/>
                <a:gd name="T4" fmla="*/ 205 w 420"/>
                <a:gd name="T5" fmla="*/ 656 h 696"/>
                <a:gd name="T6" fmla="*/ 95 w 420"/>
                <a:gd name="T7" fmla="*/ 411 h 696"/>
                <a:gd name="T8" fmla="*/ 0 w 420"/>
                <a:gd name="T9" fmla="*/ 79 h 696"/>
                <a:gd name="T10" fmla="*/ 31 w 420"/>
                <a:gd name="T11" fmla="*/ 31 h 696"/>
                <a:gd name="T12" fmla="*/ 134 w 420"/>
                <a:gd name="T13" fmla="*/ 16 h 696"/>
                <a:gd name="T14" fmla="*/ 134 w 420"/>
                <a:gd name="T15" fmla="*/ 23 h 696"/>
                <a:gd name="T16" fmla="*/ 150 w 420"/>
                <a:gd name="T17" fmla="*/ 205 h 696"/>
                <a:gd name="T18" fmla="*/ 150 w 420"/>
                <a:gd name="T19" fmla="*/ 205 h 696"/>
                <a:gd name="T20" fmla="*/ 142 w 420"/>
                <a:gd name="T21" fmla="*/ 213 h 696"/>
                <a:gd name="T22" fmla="*/ 237 w 420"/>
                <a:gd name="T23" fmla="*/ 347 h 696"/>
                <a:gd name="T24" fmla="*/ 300 w 420"/>
                <a:gd name="T25" fmla="*/ 418 h 696"/>
                <a:gd name="T26" fmla="*/ 355 w 420"/>
                <a:gd name="T27" fmla="*/ 506 h 696"/>
                <a:gd name="T28" fmla="*/ 347 w 420"/>
                <a:gd name="T29" fmla="*/ 513 h 696"/>
                <a:gd name="T30" fmla="*/ 363 w 420"/>
                <a:gd name="T31" fmla="*/ 561 h 696"/>
                <a:gd name="T32" fmla="*/ 379 w 420"/>
                <a:gd name="T33" fmla="*/ 632 h 696"/>
                <a:gd name="T34" fmla="*/ 419 w 420"/>
                <a:gd name="T35" fmla="*/ 671 h 696"/>
                <a:gd name="T36" fmla="*/ 419 w 420"/>
                <a:gd name="T37" fmla="*/ 695 h 696"/>
                <a:gd name="T38" fmla="*/ 102 w 420"/>
                <a:gd name="T39" fmla="*/ 7 h 696"/>
                <a:gd name="T40" fmla="*/ 15 w 420"/>
                <a:gd name="T41" fmla="*/ 71 h 696"/>
                <a:gd name="T42" fmla="*/ 31 w 420"/>
                <a:gd name="T43" fmla="*/ 181 h 696"/>
                <a:gd name="T44" fmla="*/ 142 w 420"/>
                <a:gd name="T45" fmla="*/ 640 h 696"/>
                <a:gd name="T46" fmla="*/ 268 w 420"/>
                <a:gd name="T47" fmla="*/ 656 h 696"/>
                <a:gd name="T48" fmla="*/ 411 w 420"/>
                <a:gd name="T49" fmla="*/ 680 h 696"/>
                <a:gd name="T50" fmla="*/ 395 w 420"/>
                <a:gd name="T51" fmla="*/ 648 h 696"/>
                <a:gd name="T52" fmla="*/ 371 w 420"/>
                <a:gd name="T53" fmla="*/ 608 h 696"/>
                <a:gd name="T54" fmla="*/ 332 w 420"/>
                <a:gd name="T55" fmla="*/ 529 h 696"/>
                <a:gd name="T56" fmla="*/ 347 w 420"/>
                <a:gd name="T57" fmla="*/ 506 h 696"/>
                <a:gd name="T58" fmla="*/ 324 w 420"/>
                <a:gd name="T59" fmla="*/ 450 h 696"/>
                <a:gd name="T60" fmla="*/ 253 w 420"/>
                <a:gd name="T61" fmla="*/ 387 h 696"/>
                <a:gd name="T62" fmla="*/ 182 w 420"/>
                <a:gd name="T63" fmla="*/ 260 h 696"/>
                <a:gd name="T64" fmla="*/ 142 w 420"/>
                <a:gd name="T65" fmla="*/ 205 h 696"/>
                <a:gd name="T66" fmla="*/ 126 w 420"/>
                <a:gd name="T67" fmla="*/ 23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0" h="696">
                  <a:moveTo>
                    <a:pt x="419" y="695"/>
                  </a:moveTo>
                  <a:lnTo>
                    <a:pt x="419" y="695"/>
                  </a:lnTo>
                  <a:cubicBezTo>
                    <a:pt x="411" y="687"/>
                    <a:pt x="411" y="687"/>
                    <a:pt x="411" y="687"/>
                  </a:cubicBezTo>
                  <a:cubicBezTo>
                    <a:pt x="387" y="680"/>
                    <a:pt x="347" y="680"/>
                    <a:pt x="316" y="671"/>
                  </a:cubicBezTo>
                  <a:cubicBezTo>
                    <a:pt x="300" y="671"/>
                    <a:pt x="284" y="671"/>
                    <a:pt x="268" y="664"/>
                  </a:cubicBezTo>
                  <a:cubicBezTo>
                    <a:pt x="245" y="664"/>
                    <a:pt x="221" y="664"/>
                    <a:pt x="205" y="656"/>
                  </a:cubicBezTo>
                  <a:cubicBezTo>
                    <a:pt x="166" y="656"/>
                    <a:pt x="142" y="648"/>
                    <a:pt x="142" y="640"/>
                  </a:cubicBezTo>
                  <a:cubicBezTo>
                    <a:pt x="134" y="624"/>
                    <a:pt x="102" y="458"/>
                    <a:pt x="95" y="411"/>
                  </a:cubicBezTo>
                  <a:cubicBezTo>
                    <a:pt x="95" y="371"/>
                    <a:pt x="55" y="245"/>
                    <a:pt x="23" y="189"/>
                  </a:cubicBezTo>
                  <a:cubicBezTo>
                    <a:pt x="0" y="134"/>
                    <a:pt x="0" y="87"/>
                    <a:pt x="0" y="79"/>
                  </a:cubicBezTo>
                  <a:cubicBezTo>
                    <a:pt x="7" y="79"/>
                    <a:pt x="7" y="71"/>
                    <a:pt x="7" y="63"/>
                  </a:cubicBezTo>
                  <a:cubicBezTo>
                    <a:pt x="15" y="55"/>
                    <a:pt x="23" y="39"/>
                    <a:pt x="31" y="31"/>
                  </a:cubicBezTo>
                  <a:cubicBezTo>
                    <a:pt x="39" y="16"/>
                    <a:pt x="71" y="0"/>
                    <a:pt x="102" y="0"/>
                  </a:cubicBezTo>
                  <a:cubicBezTo>
                    <a:pt x="118" y="0"/>
                    <a:pt x="134" y="7"/>
                    <a:pt x="134" y="16"/>
                  </a:cubicBezTo>
                  <a:cubicBezTo>
                    <a:pt x="134" y="23"/>
                    <a:pt x="134" y="23"/>
                    <a:pt x="134" y="23"/>
                  </a:cubicBezTo>
                  <a:lnTo>
                    <a:pt x="134" y="23"/>
                  </a:lnTo>
                  <a:cubicBezTo>
                    <a:pt x="126" y="31"/>
                    <a:pt x="102" y="55"/>
                    <a:pt x="110" y="87"/>
                  </a:cubicBezTo>
                  <a:cubicBezTo>
                    <a:pt x="118" y="118"/>
                    <a:pt x="126" y="166"/>
                    <a:pt x="150" y="205"/>
                  </a:cubicBezTo>
                  <a:lnTo>
                    <a:pt x="150" y="205"/>
                  </a:lnTo>
                  <a:lnTo>
                    <a:pt x="150" y="205"/>
                  </a:lnTo>
                  <a:lnTo>
                    <a:pt x="150" y="205"/>
                  </a:lnTo>
                  <a:cubicBezTo>
                    <a:pt x="142" y="213"/>
                    <a:pt x="142" y="213"/>
                    <a:pt x="142" y="213"/>
                  </a:cubicBezTo>
                  <a:cubicBezTo>
                    <a:pt x="142" y="221"/>
                    <a:pt x="173" y="245"/>
                    <a:pt x="189" y="260"/>
                  </a:cubicBezTo>
                  <a:cubicBezTo>
                    <a:pt x="213" y="276"/>
                    <a:pt x="229" y="324"/>
                    <a:pt x="237" y="347"/>
                  </a:cubicBezTo>
                  <a:cubicBezTo>
                    <a:pt x="245" y="363"/>
                    <a:pt x="253" y="379"/>
                    <a:pt x="253" y="387"/>
                  </a:cubicBezTo>
                  <a:cubicBezTo>
                    <a:pt x="260" y="395"/>
                    <a:pt x="276" y="403"/>
                    <a:pt x="300" y="418"/>
                  </a:cubicBezTo>
                  <a:cubicBezTo>
                    <a:pt x="308" y="427"/>
                    <a:pt x="324" y="434"/>
                    <a:pt x="332" y="442"/>
                  </a:cubicBezTo>
                  <a:cubicBezTo>
                    <a:pt x="355" y="466"/>
                    <a:pt x="355" y="490"/>
                    <a:pt x="355" y="506"/>
                  </a:cubicBezTo>
                  <a:lnTo>
                    <a:pt x="355" y="506"/>
                  </a:lnTo>
                  <a:cubicBezTo>
                    <a:pt x="355" y="506"/>
                    <a:pt x="355" y="513"/>
                    <a:pt x="347" y="513"/>
                  </a:cubicBezTo>
                  <a:cubicBezTo>
                    <a:pt x="347" y="513"/>
                    <a:pt x="340" y="521"/>
                    <a:pt x="340" y="529"/>
                  </a:cubicBezTo>
                  <a:cubicBezTo>
                    <a:pt x="340" y="537"/>
                    <a:pt x="347" y="545"/>
                    <a:pt x="363" y="561"/>
                  </a:cubicBezTo>
                  <a:cubicBezTo>
                    <a:pt x="387" y="593"/>
                    <a:pt x="379" y="600"/>
                    <a:pt x="371" y="616"/>
                  </a:cubicBezTo>
                  <a:cubicBezTo>
                    <a:pt x="371" y="616"/>
                    <a:pt x="371" y="624"/>
                    <a:pt x="379" y="632"/>
                  </a:cubicBezTo>
                  <a:cubicBezTo>
                    <a:pt x="387" y="640"/>
                    <a:pt x="395" y="640"/>
                    <a:pt x="403" y="640"/>
                  </a:cubicBezTo>
                  <a:cubicBezTo>
                    <a:pt x="411" y="648"/>
                    <a:pt x="419" y="648"/>
                    <a:pt x="419" y="671"/>
                  </a:cubicBezTo>
                  <a:cubicBezTo>
                    <a:pt x="419" y="671"/>
                    <a:pt x="419" y="680"/>
                    <a:pt x="419" y="687"/>
                  </a:cubicBezTo>
                  <a:lnTo>
                    <a:pt x="419" y="695"/>
                  </a:lnTo>
                  <a:close/>
                  <a:moveTo>
                    <a:pt x="102" y="7"/>
                  </a:moveTo>
                  <a:lnTo>
                    <a:pt x="102" y="7"/>
                  </a:lnTo>
                  <a:cubicBezTo>
                    <a:pt x="71" y="7"/>
                    <a:pt x="39" y="23"/>
                    <a:pt x="39" y="39"/>
                  </a:cubicBezTo>
                  <a:cubicBezTo>
                    <a:pt x="31" y="39"/>
                    <a:pt x="23" y="55"/>
                    <a:pt x="15" y="71"/>
                  </a:cubicBezTo>
                  <a:cubicBezTo>
                    <a:pt x="15" y="71"/>
                    <a:pt x="7" y="79"/>
                    <a:pt x="7" y="87"/>
                  </a:cubicBezTo>
                  <a:cubicBezTo>
                    <a:pt x="7" y="87"/>
                    <a:pt x="7" y="126"/>
                    <a:pt x="31" y="181"/>
                  </a:cubicBezTo>
                  <a:cubicBezTo>
                    <a:pt x="63" y="245"/>
                    <a:pt x="102" y="371"/>
                    <a:pt x="102" y="411"/>
                  </a:cubicBezTo>
                  <a:cubicBezTo>
                    <a:pt x="102" y="458"/>
                    <a:pt x="142" y="624"/>
                    <a:pt x="142" y="640"/>
                  </a:cubicBezTo>
                  <a:cubicBezTo>
                    <a:pt x="150" y="648"/>
                    <a:pt x="173" y="648"/>
                    <a:pt x="205" y="648"/>
                  </a:cubicBezTo>
                  <a:cubicBezTo>
                    <a:pt x="229" y="656"/>
                    <a:pt x="245" y="656"/>
                    <a:pt x="268" y="656"/>
                  </a:cubicBezTo>
                  <a:cubicBezTo>
                    <a:pt x="284" y="664"/>
                    <a:pt x="300" y="664"/>
                    <a:pt x="316" y="664"/>
                  </a:cubicBezTo>
                  <a:cubicBezTo>
                    <a:pt x="347" y="671"/>
                    <a:pt x="387" y="671"/>
                    <a:pt x="411" y="680"/>
                  </a:cubicBezTo>
                  <a:lnTo>
                    <a:pt x="411" y="671"/>
                  </a:lnTo>
                  <a:cubicBezTo>
                    <a:pt x="411" y="656"/>
                    <a:pt x="411" y="656"/>
                    <a:pt x="395" y="648"/>
                  </a:cubicBezTo>
                  <a:cubicBezTo>
                    <a:pt x="395" y="648"/>
                    <a:pt x="379" y="640"/>
                    <a:pt x="371" y="632"/>
                  </a:cubicBezTo>
                  <a:cubicBezTo>
                    <a:pt x="363" y="624"/>
                    <a:pt x="363" y="616"/>
                    <a:pt x="371" y="608"/>
                  </a:cubicBezTo>
                  <a:cubicBezTo>
                    <a:pt x="371" y="600"/>
                    <a:pt x="379" y="593"/>
                    <a:pt x="355" y="569"/>
                  </a:cubicBezTo>
                  <a:cubicBezTo>
                    <a:pt x="340" y="545"/>
                    <a:pt x="332" y="537"/>
                    <a:pt x="332" y="529"/>
                  </a:cubicBezTo>
                  <a:cubicBezTo>
                    <a:pt x="332" y="513"/>
                    <a:pt x="340" y="513"/>
                    <a:pt x="347" y="506"/>
                  </a:cubicBezTo>
                  <a:lnTo>
                    <a:pt x="347" y="506"/>
                  </a:lnTo>
                  <a:lnTo>
                    <a:pt x="347" y="506"/>
                  </a:lnTo>
                  <a:cubicBezTo>
                    <a:pt x="347" y="490"/>
                    <a:pt x="347" y="466"/>
                    <a:pt x="324" y="450"/>
                  </a:cubicBezTo>
                  <a:cubicBezTo>
                    <a:pt x="316" y="442"/>
                    <a:pt x="308" y="434"/>
                    <a:pt x="292" y="427"/>
                  </a:cubicBezTo>
                  <a:cubicBezTo>
                    <a:pt x="276" y="411"/>
                    <a:pt x="260" y="395"/>
                    <a:pt x="253" y="387"/>
                  </a:cubicBezTo>
                  <a:cubicBezTo>
                    <a:pt x="245" y="387"/>
                    <a:pt x="237" y="371"/>
                    <a:pt x="237" y="355"/>
                  </a:cubicBezTo>
                  <a:cubicBezTo>
                    <a:pt x="221" y="324"/>
                    <a:pt x="205" y="284"/>
                    <a:pt x="182" y="260"/>
                  </a:cubicBezTo>
                  <a:cubicBezTo>
                    <a:pt x="150" y="237"/>
                    <a:pt x="134" y="221"/>
                    <a:pt x="134" y="213"/>
                  </a:cubicBezTo>
                  <a:cubicBezTo>
                    <a:pt x="134" y="205"/>
                    <a:pt x="142" y="205"/>
                    <a:pt x="142" y="205"/>
                  </a:cubicBezTo>
                  <a:cubicBezTo>
                    <a:pt x="118" y="166"/>
                    <a:pt x="110" y="126"/>
                    <a:pt x="102" y="87"/>
                  </a:cubicBezTo>
                  <a:cubicBezTo>
                    <a:pt x="102" y="63"/>
                    <a:pt x="110" y="39"/>
                    <a:pt x="126" y="23"/>
                  </a:cubicBezTo>
                  <a:cubicBezTo>
                    <a:pt x="118" y="7"/>
                    <a:pt x="110" y="7"/>
                    <a:pt x="102" y="7"/>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34" name="Freeform 773"/>
            <p:cNvSpPr>
              <a:spLocks noChangeArrowheads="1"/>
            </p:cNvSpPr>
            <p:nvPr/>
          </p:nvSpPr>
          <p:spPr bwMode="auto">
            <a:xfrm>
              <a:off x="20338234" y="5829734"/>
              <a:ext cx="1148056" cy="753775"/>
            </a:xfrm>
            <a:custGeom>
              <a:avLst/>
              <a:gdLst>
                <a:gd name="T0" fmla="*/ 1881 w 2183"/>
                <a:gd name="T1" fmla="*/ 1114 h 1432"/>
                <a:gd name="T2" fmla="*/ 1881 w 2183"/>
                <a:gd name="T3" fmla="*/ 1114 h 1432"/>
                <a:gd name="T4" fmla="*/ 1881 w 2183"/>
                <a:gd name="T5" fmla="*/ 1099 h 1432"/>
                <a:gd name="T6" fmla="*/ 1905 w 2183"/>
                <a:gd name="T7" fmla="*/ 1051 h 1432"/>
                <a:gd name="T8" fmla="*/ 1976 w 2183"/>
                <a:gd name="T9" fmla="*/ 1020 h 1432"/>
                <a:gd name="T10" fmla="*/ 2008 w 2183"/>
                <a:gd name="T11" fmla="*/ 1043 h 1432"/>
                <a:gd name="T12" fmla="*/ 2047 w 2183"/>
                <a:gd name="T13" fmla="*/ 1012 h 1432"/>
                <a:gd name="T14" fmla="*/ 2095 w 2183"/>
                <a:gd name="T15" fmla="*/ 964 h 1432"/>
                <a:gd name="T16" fmla="*/ 2127 w 2183"/>
                <a:gd name="T17" fmla="*/ 877 h 1432"/>
                <a:gd name="T18" fmla="*/ 2182 w 2183"/>
                <a:gd name="T19" fmla="*/ 806 h 1432"/>
                <a:gd name="T20" fmla="*/ 1976 w 2183"/>
                <a:gd name="T21" fmla="*/ 632 h 1432"/>
                <a:gd name="T22" fmla="*/ 1992 w 2183"/>
                <a:gd name="T23" fmla="*/ 577 h 1432"/>
                <a:gd name="T24" fmla="*/ 2016 w 2183"/>
                <a:gd name="T25" fmla="*/ 530 h 1432"/>
                <a:gd name="T26" fmla="*/ 1976 w 2183"/>
                <a:gd name="T27" fmla="*/ 506 h 1432"/>
                <a:gd name="T28" fmla="*/ 2024 w 2183"/>
                <a:gd name="T29" fmla="*/ 395 h 1432"/>
                <a:gd name="T30" fmla="*/ 2032 w 2183"/>
                <a:gd name="T31" fmla="*/ 324 h 1432"/>
                <a:gd name="T32" fmla="*/ 2087 w 2183"/>
                <a:gd name="T33" fmla="*/ 261 h 1432"/>
                <a:gd name="T34" fmla="*/ 2032 w 2183"/>
                <a:gd name="T35" fmla="*/ 237 h 1432"/>
                <a:gd name="T36" fmla="*/ 1961 w 2183"/>
                <a:gd name="T37" fmla="*/ 221 h 1432"/>
                <a:gd name="T38" fmla="*/ 1889 w 2183"/>
                <a:gd name="T39" fmla="*/ 79 h 1432"/>
                <a:gd name="T40" fmla="*/ 1787 w 2183"/>
                <a:gd name="T41" fmla="*/ 39 h 1432"/>
                <a:gd name="T42" fmla="*/ 1684 w 2183"/>
                <a:gd name="T43" fmla="*/ 39 h 1432"/>
                <a:gd name="T44" fmla="*/ 269 w 2183"/>
                <a:gd name="T45" fmla="*/ 316 h 1432"/>
                <a:gd name="T46" fmla="*/ 245 w 2183"/>
                <a:gd name="T47" fmla="*/ 205 h 1432"/>
                <a:gd name="T48" fmla="*/ 55 w 2183"/>
                <a:gd name="T49" fmla="*/ 356 h 1432"/>
                <a:gd name="T50" fmla="*/ 0 w 2183"/>
                <a:gd name="T51" fmla="*/ 379 h 1432"/>
                <a:gd name="T52" fmla="*/ 198 w 2183"/>
                <a:gd name="T53" fmla="*/ 1431 h 1432"/>
                <a:gd name="T54" fmla="*/ 1881 w 2183"/>
                <a:gd name="T55" fmla="*/ 111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3" h="1432">
                  <a:moveTo>
                    <a:pt x="1881" y="1114"/>
                  </a:moveTo>
                  <a:lnTo>
                    <a:pt x="1881" y="1114"/>
                  </a:lnTo>
                  <a:cubicBezTo>
                    <a:pt x="1881" y="1107"/>
                    <a:pt x="1881" y="1099"/>
                    <a:pt x="1881" y="1099"/>
                  </a:cubicBezTo>
                  <a:cubicBezTo>
                    <a:pt x="1881" y="1091"/>
                    <a:pt x="1897" y="1067"/>
                    <a:pt x="1905" y="1051"/>
                  </a:cubicBezTo>
                  <a:cubicBezTo>
                    <a:pt x="1913" y="1043"/>
                    <a:pt x="1945" y="1020"/>
                    <a:pt x="1976" y="1020"/>
                  </a:cubicBezTo>
                  <a:cubicBezTo>
                    <a:pt x="1992" y="1020"/>
                    <a:pt x="2000" y="1036"/>
                    <a:pt x="2008" y="1043"/>
                  </a:cubicBezTo>
                  <a:cubicBezTo>
                    <a:pt x="2016" y="1027"/>
                    <a:pt x="2032" y="1012"/>
                    <a:pt x="2047" y="1012"/>
                  </a:cubicBezTo>
                  <a:cubicBezTo>
                    <a:pt x="2071" y="1004"/>
                    <a:pt x="2087" y="996"/>
                    <a:pt x="2095" y="964"/>
                  </a:cubicBezTo>
                  <a:cubicBezTo>
                    <a:pt x="2111" y="941"/>
                    <a:pt x="2111" y="901"/>
                    <a:pt x="2127" y="877"/>
                  </a:cubicBezTo>
                  <a:cubicBezTo>
                    <a:pt x="2142" y="861"/>
                    <a:pt x="2182" y="806"/>
                    <a:pt x="2182" y="806"/>
                  </a:cubicBezTo>
                  <a:cubicBezTo>
                    <a:pt x="2174" y="798"/>
                    <a:pt x="1992" y="648"/>
                    <a:pt x="1976" y="632"/>
                  </a:cubicBezTo>
                  <a:cubicBezTo>
                    <a:pt x="1969" y="624"/>
                    <a:pt x="1976" y="585"/>
                    <a:pt x="1992" y="577"/>
                  </a:cubicBezTo>
                  <a:cubicBezTo>
                    <a:pt x="2008" y="561"/>
                    <a:pt x="2016" y="545"/>
                    <a:pt x="2016" y="530"/>
                  </a:cubicBezTo>
                  <a:cubicBezTo>
                    <a:pt x="2016" y="506"/>
                    <a:pt x="2008" y="521"/>
                    <a:pt x="1976" y="506"/>
                  </a:cubicBezTo>
                  <a:cubicBezTo>
                    <a:pt x="1937" y="490"/>
                    <a:pt x="2000" y="411"/>
                    <a:pt x="2024" y="395"/>
                  </a:cubicBezTo>
                  <a:cubicBezTo>
                    <a:pt x="2040" y="387"/>
                    <a:pt x="2032" y="340"/>
                    <a:pt x="2032" y="324"/>
                  </a:cubicBezTo>
                  <a:cubicBezTo>
                    <a:pt x="2032" y="316"/>
                    <a:pt x="2071" y="269"/>
                    <a:pt x="2087" y="261"/>
                  </a:cubicBezTo>
                  <a:cubicBezTo>
                    <a:pt x="2071" y="245"/>
                    <a:pt x="2056" y="245"/>
                    <a:pt x="2032" y="237"/>
                  </a:cubicBezTo>
                  <a:cubicBezTo>
                    <a:pt x="1984" y="229"/>
                    <a:pt x="1984" y="253"/>
                    <a:pt x="1961" y="221"/>
                  </a:cubicBezTo>
                  <a:cubicBezTo>
                    <a:pt x="1945" y="190"/>
                    <a:pt x="1921" y="79"/>
                    <a:pt x="1889" y="79"/>
                  </a:cubicBezTo>
                  <a:cubicBezTo>
                    <a:pt x="1858" y="71"/>
                    <a:pt x="1834" y="71"/>
                    <a:pt x="1787" y="39"/>
                  </a:cubicBezTo>
                  <a:cubicBezTo>
                    <a:pt x="1739" y="0"/>
                    <a:pt x="1716" y="31"/>
                    <a:pt x="1684" y="39"/>
                  </a:cubicBezTo>
                  <a:cubicBezTo>
                    <a:pt x="1660" y="55"/>
                    <a:pt x="269" y="316"/>
                    <a:pt x="269" y="316"/>
                  </a:cubicBezTo>
                  <a:cubicBezTo>
                    <a:pt x="245" y="205"/>
                    <a:pt x="245" y="205"/>
                    <a:pt x="245" y="205"/>
                  </a:cubicBezTo>
                  <a:cubicBezTo>
                    <a:pt x="182" y="261"/>
                    <a:pt x="103" y="332"/>
                    <a:pt x="55" y="356"/>
                  </a:cubicBezTo>
                  <a:cubicBezTo>
                    <a:pt x="40" y="363"/>
                    <a:pt x="24" y="371"/>
                    <a:pt x="0" y="379"/>
                  </a:cubicBezTo>
                  <a:cubicBezTo>
                    <a:pt x="198" y="1431"/>
                    <a:pt x="198" y="1431"/>
                    <a:pt x="198" y="1431"/>
                  </a:cubicBezTo>
                  <a:lnTo>
                    <a:pt x="1881" y="1114"/>
                  </a:lnTo>
                </a:path>
              </a:pathLst>
            </a:custGeom>
            <a:solidFill>
              <a:schemeClr val="accent2"/>
            </a:solidFill>
            <a:ln>
              <a:solidFill>
                <a:schemeClr val="bg2"/>
              </a:solidFill>
            </a:ln>
            <a:effectLst/>
          </p:spPr>
          <p:txBody>
            <a:bodyPr wrap="none" anchor="ctr"/>
            <a:lstStyle/>
            <a:p>
              <a:endParaRPr lang="en-US" sz="2701" dirty="0">
                <a:latin typeface="Lato Light"/>
              </a:endParaRPr>
            </a:p>
          </p:txBody>
        </p:sp>
        <p:sp>
          <p:nvSpPr>
            <p:cNvPr id="335" name="Freeform 774"/>
            <p:cNvSpPr>
              <a:spLocks noChangeArrowheads="1"/>
            </p:cNvSpPr>
            <p:nvPr/>
          </p:nvSpPr>
          <p:spPr bwMode="auto">
            <a:xfrm>
              <a:off x="20338234" y="5836692"/>
              <a:ext cx="1152694" cy="749135"/>
            </a:xfrm>
            <a:custGeom>
              <a:avLst/>
              <a:gdLst>
                <a:gd name="T0" fmla="*/ 198 w 2191"/>
                <a:gd name="T1" fmla="*/ 1422 h 1423"/>
                <a:gd name="T2" fmla="*/ 0 w 2191"/>
                <a:gd name="T3" fmla="*/ 363 h 1423"/>
                <a:gd name="T4" fmla="*/ 47 w 2191"/>
                <a:gd name="T5" fmla="*/ 332 h 1423"/>
                <a:gd name="T6" fmla="*/ 253 w 2191"/>
                <a:gd name="T7" fmla="*/ 181 h 1423"/>
                <a:gd name="T8" fmla="*/ 1684 w 2191"/>
                <a:gd name="T9" fmla="*/ 23 h 1423"/>
                <a:gd name="T10" fmla="*/ 1747 w 2191"/>
                <a:gd name="T11" fmla="*/ 0 h 1423"/>
                <a:gd name="T12" fmla="*/ 1889 w 2191"/>
                <a:gd name="T13" fmla="*/ 55 h 1423"/>
                <a:gd name="T14" fmla="*/ 1945 w 2191"/>
                <a:gd name="T15" fmla="*/ 150 h 1423"/>
                <a:gd name="T16" fmla="*/ 1984 w 2191"/>
                <a:gd name="T17" fmla="*/ 213 h 1423"/>
                <a:gd name="T18" fmla="*/ 2008 w 2191"/>
                <a:gd name="T19" fmla="*/ 213 h 1423"/>
                <a:gd name="T20" fmla="*/ 2087 w 2191"/>
                <a:gd name="T21" fmla="*/ 237 h 1423"/>
                <a:gd name="T22" fmla="*/ 2087 w 2191"/>
                <a:gd name="T23" fmla="*/ 245 h 1423"/>
                <a:gd name="T24" fmla="*/ 2032 w 2191"/>
                <a:gd name="T25" fmla="*/ 316 h 1423"/>
                <a:gd name="T26" fmla="*/ 1969 w 2191"/>
                <a:gd name="T27" fmla="*/ 474 h 1423"/>
                <a:gd name="T28" fmla="*/ 2000 w 2191"/>
                <a:gd name="T29" fmla="*/ 490 h 1423"/>
                <a:gd name="T30" fmla="*/ 1992 w 2191"/>
                <a:gd name="T31" fmla="*/ 561 h 1423"/>
                <a:gd name="T32" fmla="*/ 1984 w 2191"/>
                <a:gd name="T33" fmla="*/ 616 h 1423"/>
                <a:gd name="T34" fmla="*/ 2182 w 2191"/>
                <a:gd name="T35" fmla="*/ 790 h 1423"/>
                <a:gd name="T36" fmla="*/ 2111 w 2191"/>
                <a:gd name="T37" fmla="*/ 925 h 1423"/>
                <a:gd name="T38" fmla="*/ 2047 w 2191"/>
                <a:gd name="T39" fmla="*/ 996 h 1423"/>
                <a:gd name="T40" fmla="*/ 2000 w 2191"/>
                <a:gd name="T41" fmla="*/ 1027 h 1423"/>
                <a:gd name="T42" fmla="*/ 1976 w 2191"/>
                <a:gd name="T43" fmla="*/ 1011 h 1423"/>
                <a:gd name="T44" fmla="*/ 1889 w 2191"/>
                <a:gd name="T45" fmla="*/ 1075 h 1423"/>
                <a:gd name="T46" fmla="*/ 1881 w 2191"/>
                <a:gd name="T47" fmla="*/ 1098 h 1423"/>
                <a:gd name="T48" fmla="*/ 198 w 2191"/>
                <a:gd name="T49" fmla="*/ 1422 h 1423"/>
                <a:gd name="T50" fmla="*/ 8 w 2191"/>
                <a:gd name="T51" fmla="*/ 363 h 1423"/>
                <a:gd name="T52" fmla="*/ 1874 w 2191"/>
                <a:gd name="T53" fmla="*/ 1091 h 1423"/>
                <a:gd name="T54" fmla="*/ 1881 w 2191"/>
                <a:gd name="T55" fmla="*/ 1067 h 1423"/>
                <a:gd name="T56" fmla="*/ 1976 w 2191"/>
                <a:gd name="T57" fmla="*/ 1004 h 1423"/>
                <a:gd name="T58" fmla="*/ 2047 w 2191"/>
                <a:gd name="T59" fmla="*/ 988 h 1423"/>
                <a:gd name="T60" fmla="*/ 2103 w 2191"/>
                <a:gd name="T61" fmla="*/ 917 h 1423"/>
                <a:gd name="T62" fmla="*/ 2174 w 2191"/>
                <a:gd name="T63" fmla="*/ 790 h 1423"/>
                <a:gd name="T64" fmla="*/ 1976 w 2191"/>
                <a:gd name="T65" fmla="*/ 624 h 1423"/>
                <a:gd name="T66" fmla="*/ 1992 w 2191"/>
                <a:gd name="T67" fmla="*/ 553 h 1423"/>
                <a:gd name="T68" fmla="*/ 2008 w 2191"/>
                <a:gd name="T69" fmla="*/ 498 h 1423"/>
                <a:gd name="T70" fmla="*/ 1969 w 2191"/>
                <a:gd name="T71" fmla="*/ 490 h 1423"/>
                <a:gd name="T72" fmla="*/ 2016 w 2191"/>
                <a:gd name="T73" fmla="*/ 379 h 1423"/>
                <a:gd name="T74" fmla="*/ 2024 w 2191"/>
                <a:gd name="T75" fmla="*/ 308 h 1423"/>
                <a:gd name="T76" fmla="*/ 2032 w 2191"/>
                <a:gd name="T77" fmla="*/ 221 h 1423"/>
                <a:gd name="T78" fmla="*/ 1992 w 2191"/>
                <a:gd name="T79" fmla="*/ 221 h 1423"/>
                <a:gd name="T80" fmla="*/ 1961 w 2191"/>
                <a:gd name="T81" fmla="*/ 205 h 1423"/>
                <a:gd name="T82" fmla="*/ 1889 w 2191"/>
                <a:gd name="T83" fmla="*/ 63 h 1423"/>
                <a:gd name="T84" fmla="*/ 1787 w 2191"/>
                <a:gd name="T85" fmla="*/ 23 h 1423"/>
                <a:gd name="T86" fmla="*/ 1708 w 2191"/>
                <a:gd name="T87" fmla="*/ 15 h 1423"/>
                <a:gd name="T88" fmla="*/ 277 w 2191"/>
                <a:gd name="T89" fmla="*/ 308 h 1423"/>
                <a:gd name="T90" fmla="*/ 245 w 2191"/>
                <a:gd name="T91" fmla="*/ 197 h 1423"/>
                <a:gd name="T92" fmla="*/ 8 w 2191"/>
                <a:gd name="T93" fmla="*/ 363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91" h="1423">
                  <a:moveTo>
                    <a:pt x="198" y="1422"/>
                  </a:moveTo>
                  <a:lnTo>
                    <a:pt x="198" y="1422"/>
                  </a:lnTo>
                  <a:cubicBezTo>
                    <a:pt x="198" y="1415"/>
                    <a:pt x="198" y="1415"/>
                    <a:pt x="198" y="1415"/>
                  </a:cubicBezTo>
                  <a:cubicBezTo>
                    <a:pt x="0" y="363"/>
                    <a:pt x="0" y="363"/>
                    <a:pt x="0" y="363"/>
                  </a:cubicBezTo>
                  <a:lnTo>
                    <a:pt x="0" y="363"/>
                  </a:lnTo>
                  <a:cubicBezTo>
                    <a:pt x="24" y="347"/>
                    <a:pt x="40" y="340"/>
                    <a:pt x="47" y="332"/>
                  </a:cubicBezTo>
                  <a:cubicBezTo>
                    <a:pt x="111" y="308"/>
                    <a:pt x="198" y="229"/>
                    <a:pt x="245" y="189"/>
                  </a:cubicBezTo>
                  <a:cubicBezTo>
                    <a:pt x="253" y="181"/>
                    <a:pt x="253" y="181"/>
                    <a:pt x="253" y="181"/>
                  </a:cubicBezTo>
                  <a:cubicBezTo>
                    <a:pt x="277" y="300"/>
                    <a:pt x="277" y="300"/>
                    <a:pt x="277" y="300"/>
                  </a:cubicBezTo>
                  <a:cubicBezTo>
                    <a:pt x="356" y="284"/>
                    <a:pt x="1660" y="31"/>
                    <a:pt x="1684" y="23"/>
                  </a:cubicBezTo>
                  <a:cubicBezTo>
                    <a:pt x="1692" y="23"/>
                    <a:pt x="1700" y="15"/>
                    <a:pt x="1700" y="15"/>
                  </a:cubicBezTo>
                  <a:cubicBezTo>
                    <a:pt x="1716" y="8"/>
                    <a:pt x="1731" y="0"/>
                    <a:pt x="1747" y="0"/>
                  </a:cubicBezTo>
                  <a:cubicBezTo>
                    <a:pt x="1755" y="0"/>
                    <a:pt x="1771" y="8"/>
                    <a:pt x="1787" y="15"/>
                  </a:cubicBezTo>
                  <a:cubicBezTo>
                    <a:pt x="1834" y="55"/>
                    <a:pt x="1858" y="55"/>
                    <a:pt x="1889" y="55"/>
                  </a:cubicBezTo>
                  <a:lnTo>
                    <a:pt x="1889" y="55"/>
                  </a:lnTo>
                  <a:cubicBezTo>
                    <a:pt x="1913" y="55"/>
                    <a:pt x="1929" y="103"/>
                    <a:pt x="1945" y="150"/>
                  </a:cubicBezTo>
                  <a:cubicBezTo>
                    <a:pt x="1953" y="174"/>
                    <a:pt x="1961" y="189"/>
                    <a:pt x="1969" y="205"/>
                  </a:cubicBezTo>
                  <a:cubicBezTo>
                    <a:pt x="1976" y="213"/>
                    <a:pt x="1976" y="213"/>
                    <a:pt x="1984" y="213"/>
                  </a:cubicBezTo>
                  <a:cubicBezTo>
                    <a:pt x="1984" y="213"/>
                    <a:pt x="1984" y="213"/>
                    <a:pt x="1992" y="213"/>
                  </a:cubicBezTo>
                  <a:cubicBezTo>
                    <a:pt x="1992" y="213"/>
                    <a:pt x="2000" y="213"/>
                    <a:pt x="2008" y="213"/>
                  </a:cubicBezTo>
                  <a:cubicBezTo>
                    <a:pt x="2016" y="213"/>
                    <a:pt x="2024" y="213"/>
                    <a:pt x="2032" y="213"/>
                  </a:cubicBezTo>
                  <a:cubicBezTo>
                    <a:pt x="2056" y="221"/>
                    <a:pt x="2071" y="229"/>
                    <a:pt x="2087" y="237"/>
                  </a:cubicBezTo>
                  <a:lnTo>
                    <a:pt x="2087" y="237"/>
                  </a:lnTo>
                  <a:cubicBezTo>
                    <a:pt x="2087" y="245"/>
                    <a:pt x="2087" y="245"/>
                    <a:pt x="2087" y="245"/>
                  </a:cubicBezTo>
                  <a:cubicBezTo>
                    <a:pt x="2056" y="276"/>
                    <a:pt x="2032" y="300"/>
                    <a:pt x="2032" y="308"/>
                  </a:cubicBezTo>
                  <a:cubicBezTo>
                    <a:pt x="2032" y="316"/>
                    <a:pt x="2032" y="316"/>
                    <a:pt x="2032" y="316"/>
                  </a:cubicBezTo>
                  <a:cubicBezTo>
                    <a:pt x="2032" y="340"/>
                    <a:pt x="2040" y="371"/>
                    <a:pt x="2024" y="379"/>
                  </a:cubicBezTo>
                  <a:cubicBezTo>
                    <a:pt x="2008" y="395"/>
                    <a:pt x="1961" y="450"/>
                    <a:pt x="1969" y="474"/>
                  </a:cubicBezTo>
                  <a:cubicBezTo>
                    <a:pt x="1969" y="482"/>
                    <a:pt x="1969" y="482"/>
                    <a:pt x="1976" y="482"/>
                  </a:cubicBezTo>
                  <a:cubicBezTo>
                    <a:pt x="1992" y="490"/>
                    <a:pt x="2000" y="490"/>
                    <a:pt x="2000" y="490"/>
                  </a:cubicBezTo>
                  <a:cubicBezTo>
                    <a:pt x="2016" y="490"/>
                    <a:pt x="2016" y="498"/>
                    <a:pt x="2016" y="514"/>
                  </a:cubicBezTo>
                  <a:cubicBezTo>
                    <a:pt x="2016" y="537"/>
                    <a:pt x="2008" y="545"/>
                    <a:pt x="1992" y="561"/>
                  </a:cubicBezTo>
                  <a:cubicBezTo>
                    <a:pt x="1984" y="569"/>
                    <a:pt x="1976" y="585"/>
                    <a:pt x="1976" y="600"/>
                  </a:cubicBezTo>
                  <a:cubicBezTo>
                    <a:pt x="1976" y="608"/>
                    <a:pt x="1976" y="616"/>
                    <a:pt x="1984" y="616"/>
                  </a:cubicBezTo>
                  <a:cubicBezTo>
                    <a:pt x="1984" y="616"/>
                    <a:pt x="2008" y="640"/>
                    <a:pt x="2032" y="664"/>
                  </a:cubicBezTo>
                  <a:cubicBezTo>
                    <a:pt x="2150" y="758"/>
                    <a:pt x="2182" y="782"/>
                    <a:pt x="2182" y="790"/>
                  </a:cubicBezTo>
                  <a:cubicBezTo>
                    <a:pt x="2190" y="798"/>
                    <a:pt x="2134" y="869"/>
                    <a:pt x="2134" y="869"/>
                  </a:cubicBezTo>
                  <a:cubicBezTo>
                    <a:pt x="2119" y="877"/>
                    <a:pt x="2119" y="901"/>
                    <a:pt x="2111" y="925"/>
                  </a:cubicBezTo>
                  <a:cubicBezTo>
                    <a:pt x="2111" y="932"/>
                    <a:pt x="2103" y="940"/>
                    <a:pt x="2103" y="948"/>
                  </a:cubicBezTo>
                  <a:cubicBezTo>
                    <a:pt x="2087" y="980"/>
                    <a:pt x="2079" y="988"/>
                    <a:pt x="2047" y="996"/>
                  </a:cubicBezTo>
                  <a:cubicBezTo>
                    <a:pt x="2032" y="1004"/>
                    <a:pt x="2016" y="1011"/>
                    <a:pt x="2008" y="1027"/>
                  </a:cubicBezTo>
                  <a:cubicBezTo>
                    <a:pt x="2000" y="1027"/>
                    <a:pt x="2000" y="1027"/>
                    <a:pt x="2000" y="1027"/>
                  </a:cubicBezTo>
                  <a:lnTo>
                    <a:pt x="2000" y="1027"/>
                  </a:lnTo>
                  <a:cubicBezTo>
                    <a:pt x="2000" y="1020"/>
                    <a:pt x="1992" y="1011"/>
                    <a:pt x="1976" y="1011"/>
                  </a:cubicBezTo>
                  <a:cubicBezTo>
                    <a:pt x="1945" y="1011"/>
                    <a:pt x="1913" y="1027"/>
                    <a:pt x="1913" y="1043"/>
                  </a:cubicBezTo>
                  <a:cubicBezTo>
                    <a:pt x="1905" y="1043"/>
                    <a:pt x="1897" y="1059"/>
                    <a:pt x="1889" y="1075"/>
                  </a:cubicBezTo>
                  <a:cubicBezTo>
                    <a:pt x="1889" y="1075"/>
                    <a:pt x="1881" y="1083"/>
                    <a:pt x="1881" y="1091"/>
                  </a:cubicBezTo>
                  <a:cubicBezTo>
                    <a:pt x="1881" y="1091"/>
                    <a:pt x="1881" y="1091"/>
                    <a:pt x="1881" y="1098"/>
                  </a:cubicBezTo>
                  <a:lnTo>
                    <a:pt x="1881" y="1098"/>
                  </a:lnTo>
                  <a:lnTo>
                    <a:pt x="198" y="1422"/>
                  </a:lnTo>
                  <a:close/>
                  <a:moveTo>
                    <a:pt x="8" y="363"/>
                  </a:moveTo>
                  <a:lnTo>
                    <a:pt x="8" y="363"/>
                  </a:lnTo>
                  <a:cubicBezTo>
                    <a:pt x="206" y="1415"/>
                    <a:pt x="206" y="1415"/>
                    <a:pt x="206" y="1415"/>
                  </a:cubicBezTo>
                  <a:cubicBezTo>
                    <a:pt x="1874" y="1091"/>
                    <a:pt x="1874" y="1091"/>
                    <a:pt x="1874" y="1091"/>
                  </a:cubicBezTo>
                  <a:cubicBezTo>
                    <a:pt x="1874" y="1083"/>
                    <a:pt x="1874" y="1083"/>
                    <a:pt x="1874" y="1083"/>
                  </a:cubicBezTo>
                  <a:cubicBezTo>
                    <a:pt x="1881" y="1083"/>
                    <a:pt x="1881" y="1075"/>
                    <a:pt x="1881" y="1067"/>
                  </a:cubicBezTo>
                  <a:cubicBezTo>
                    <a:pt x="1889" y="1059"/>
                    <a:pt x="1897" y="1043"/>
                    <a:pt x="1905" y="1035"/>
                  </a:cubicBezTo>
                  <a:cubicBezTo>
                    <a:pt x="1913" y="1020"/>
                    <a:pt x="1945" y="1004"/>
                    <a:pt x="1976" y="1004"/>
                  </a:cubicBezTo>
                  <a:cubicBezTo>
                    <a:pt x="1992" y="1004"/>
                    <a:pt x="2000" y="1011"/>
                    <a:pt x="2008" y="1020"/>
                  </a:cubicBezTo>
                  <a:cubicBezTo>
                    <a:pt x="2016" y="1004"/>
                    <a:pt x="2032" y="996"/>
                    <a:pt x="2047" y="988"/>
                  </a:cubicBezTo>
                  <a:cubicBezTo>
                    <a:pt x="2071" y="980"/>
                    <a:pt x="2087" y="972"/>
                    <a:pt x="2095" y="948"/>
                  </a:cubicBezTo>
                  <a:cubicBezTo>
                    <a:pt x="2095" y="940"/>
                    <a:pt x="2103" y="932"/>
                    <a:pt x="2103" y="917"/>
                  </a:cubicBezTo>
                  <a:cubicBezTo>
                    <a:pt x="2111" y="901"/>
                    <a:pt x="2119" y="877"/>
                    <a:pt x="2127" y="861"/>
                  </a:cubicBezTo>
                  <a:cubicBezTo>
                    <a:pt x="2142" y="845"/>
                    <a:pt x="2174" y="798"/>
                    <a:pt x="2174" y="790"/>
                  </a:cubicBezTo>
                  <a:cubicBezTo>
                    <a:pt x="2174" y="782"/>
                    <a:pt x="2079" y="711"/>
                    <a:pt x="2032" y="664"/>
                  </a:cubicBezTo>
                  <a:cubicBezTo>
                    <a:pt x="2000" y="640"/>
                    <a:pt x="1984" y="624"/>
                    <a:pt x="1976" y="624"/>
                  </a:cubicBezTo>
                  <a:cubicBezTo>
                    <a:pt x="1969" y="616"/>
                    <a:pt x="1969" y="608"/>
                    <a:pt x="1969" y="600"/>
                  </a:cubicBezTo>
                  <a:cubicBezTo>
                    <a:pt x="1969" y="585"/>
                    <a:pt x="1976" y="561"/>
                    <a:pt x="1992" y="553"/>
                  </a:cubicBezTo>
                  <a:cubicBezTo>
                    <a:pt x="2008" y="545"/>
                    <a:pt x="2008" y="529"/>
                    <a:pt x="2008" y="514"/>
                  </a:cubicBezTo>
                  <a:cubicBezTo>
                    <a:pt x="2008" y="505"/>
                    <a:pt x="2008" y="498"/>
                    <a:pt x="2008" y="498"/>
                  </a:cubicBezTo>
                  <a:cubicBezTo>
                    <a:pt x="2008" y="498"/>
                    <a:pt x="2008" y="498"/>
                    <a:pt x="2000" y="498"/>
                  </a:cubicBezTo>
                  <a:cubicBezTo>
                    <a:pt x="2000" y="498"/>
                    <a:pt x="1984" y="498"/>
                    <a:pt x="1969" y="490"/>
                  </a:cubicBezTo>
                  <a:cubicBezTo>
                    <a:pt x="1969" y="490"/>
                    <a:pt x="1961" y="482"/>
                    <a:pt x="1961" y="474"/>
                  </a:cubicBezTo>
                  <a:cubicBezTo>
                    <a:pt x="1953" y="442"/>
                    <a:pt x="2008" y="387"/>
                    <a:pt x="2016" y="379"/>
                  </a:cubicBezTo>
                  <a:cubicBezTo>
                    <a:pt x="2032" y="363"/>
                    <a:pt x="2032" y="332"/>
                    <a:pt x="2024" y="316"/>
                  </a:cubicBezTo>
                  <a:cubicBezTo>
                    <a:pt x="2024" y="316"/>
                    <a:pt x="2024" y="316"/>
                    <a:pt x="2024" y="308"/>
                  </a:cubicBezTo>
                  <a:cubicBezTo>
                    <a:pt x="2024" y="300"/>
                    <a:pt x="2056" y="268"/>
                    <a:pt x="2079" y="245"/>
                  </a:cubicBezTo>
                  <a:cubicBezTo>
                    <a:pt x="2063" y="237"/>
                    <a:pt x="2056" y="229"/>
                    <a:pt x="2032" y="221"/>
                  </a:cubicBezTo>
                  <a:cubicBezTo>
                    <a:pt x="2024" y="221"/>
                    <a:pt x="2016" y="221"/>
                    <a:pt x="2008" y="221"/>
                  </a:cubicBezTo>
                  <a:cubicBezTo>
                    <a:pt x="2000" y="221"/>
                    <a:pt x="2000" y="221"/>
                    <a:pt x="1992" y="221"/>
                  </a:cubicBezTo>
                  <a:lnTo>
                    <a:pt x="1984" y="221"/>
                  </a:lnTo>
                  <a:cubicBezTo>
                    <a:pt x="1976" y="221"/>
                    <a:pt x="1969" y="221"/>
                    <a:pt x="1961" y="205"/>
                  </a:cubicBezTo>
                  <a:cubicBezTo>
                    <a:pt x="1953" y="197"/>
                    <a:pt x="1945" y="174"/>
                    <a:pt x="1937" y="158"/>
                  </a:cubicBezTo>
                  <a:cubicBezTo>
                    <a:pt x="1921" y="118"/>
                    <a:pt x="1905" y="63"/>
                    <a:pt x="1889" y="63"/>
                  </a:cubicBezTo>
                  <a:lnTo>
                    <a:pt x="1889" y="63"/>
                  </a:lnTo>
                  <a:cubicBezTo>
                    <a:pt x="1858" y="63"/>
                    <a:pt x="1834" y="63"/>
                    <a:pt x="1787" y="23"/>
                  </a:cubicBezTo>
                  <a:cubicBezTo>
                    <a:pt x="1771" y="8"/>
                    <a:pt x="1755" y="8"/>
                    <a:pt x="1747" y="8"/>
                  </a:cubicBezTo>
                  <a:cubicBezTo>
                    <a:pt x="1731" y="8"/>
                    <a:pt x="1716" y="15"/>
                    <a:pt x="1708" y="15"/>
                  </a:cubicBezTo>
                  <a:cubicBezTo>
                    <a:pt x="1700" y="23"/>
                    <a:pt x="1692" y="23"/>
                    <a:pt x="1684" y="31"/>
                  </a:cubicBezTo>
                  <a:cubicBezTo>
                    <a:pt x="1660" y="39"/>
                    <a:pt x="332" y="292"/>
                    <a:pt x="277" y="308"/>
                  </a:cubicBezTo>
                  <a:cubicBezTo>
                    <a:pt x="269" y="308"/>
                    <a:pt x="269" y="308"/>
                    <a:pt x="269" y="308"/>
                  </a:cubicBezTo>
                  <a:cubicBezTo>
                    <a:pt x="245" y="197"/>
                    <a:pt x="245" y="197"/>
                    <a:pt x="245" y="197"/>
                  </a:cubicBezTo>
                  <a:cubicBezTo>
                    <a:pt x="198" y="245"/>
                    <a:pt x="111" y="316"/>
                    <a:pt x="55" y="340"/>
                  </a:cubicBezTo>
                  <a:cubicBezTo>
                    <a:pt x="40" y="347"/>
                    <a:pt x="24" y="355"/>
                    <a:pt x="8" y="36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36" name="Freeform 775"/>
            <p:cNvSpPr>
              <a:spLocks noChangeArrowheads="1"/>
            </p:cNvSpPr>
            <p:nvPr/>
          </p:nvSpPr>
          <p:spPr bwMode="auto">
            <a:xfrm>
              <a:off x="20637424" y="6414199"/>
              <a:ext cx="906849" cy="637810"/>
            </a:xfrm>
            <a:custGeom>
              <a:avLst/>
              <a:gdLst>
                <a:gd name="T0" fmla="*/ 1660 w 1725"/>
                <a:gd name="T1" fmla="*/ 752 h 1211"/>
                <a:gd name="T2" fmla="*/ 1692 w 1725"/>
                <a:gd name="T3" fmla="*/ 649 h 1211"/>
                <a:gd name="T4" fmla="*/ 1573 w 1725"/>
                <a:gd name="T5" fmla="*/ 570 h 1211"/>
                <a:gd name="T6" fmla="*/ 1407 w 1725"/>
                <a:gd name="T7" fmla="*/ 317 h 1211"/>
                <a:gd name="T8" fmla="*/ 1312 w 1725"/>
                <a:gd name="T9" fmla="*/ 0 h 1211"/>
                <a:gd name="T10" fmla="*/ 40 w 1725"/>
                <a:gd name="T11" fmla="*/ 483 h 1211"/>
                <a:gd name="T12" fmla="*/ 206 w 1725"/>
                <a:gd name="T13" fmla="*/ 340 h 1211"/>
                <a:gd name="T14" fmla="*/ 269 w 1725"/>
                <a:gd name="T15" fmla="*/ 246 h 1211"/>
                <a:gd name="T16" fmla="*/ 380 w 1725"/>
                <a:gd name="T17" fmla="*/ 238 h 1211"/>
                <a:gd name="T18" fmla="*/ 498 w 1725"/>
                <a:gd name="T19" fmla="*/ 190 h 1211"/>
                <a:gd name="T20" fmla="*/ 617 w 1725"/>
                <a:gd name="T21" fmla="*/ 246 h 1211"/>
                <a:gd name="T22" fmla="*/ 743 w 1725"/>
                <a:gd name="T23" fmla="*/ 324 h 1211"/>
                <a:gd name="T24" fmla="*/ 846 w 1725"/>
                <a:gd name="T25" fmla="*/ 419 h 1211"/>
                <a:gd name="T26" fmla="*/ 933 w 1725"/>
                <a:gd name="T27" fmla="*/ 601 h 1211"/>
                <a:gd name="T28" fmla="*/ 981 w 1725"/>
                <a:gd name="T29" fmla="*/ 720 h 1211"/>
                <a:gd name="T30" fmla="*/ 1044 w 1725"/>
                <a:gd name="T31" fmla="*/ 752 h 1211"/>
                <a:gd name="T32" fmla="*/ 1241 w 1725"/>
                <a:gd name="T33" fmla="*/ 775 h 1211"/>
                <a:gd name="T34" fmla="*/ 1225 w 1725"/>
                <a:gd name="T35" fmla="*/ 649 h 1211"/>
                <a:gd name="T36" fmla="*/ 1154 w 1725"/>
                <a:gd name="T37" fmla="*/ 491 h 1211"/>
                <a:gd name="T38" fmla="*/ 1131 w 1725"/>
                <a:gd name="T39" fmla="*/ 301 h 1211"/>
                <a:gd name="T40" fmla="*/ 1131 w 1725"/>
                <a:gd name="T41" fmla="*/ 238 h 1211"/>
                <a:gd name="T42" fmla="*/ 1210 w 1725"/>
                <a:gd name="T43" fmla="*/ 166 h 1211"/>
                <a:gd name="T44" fmla="*/ 1257 w 1725"/>
                <a:gd name="T45" fmla="*/ 119 h 1211"/>
                <a:gd name="T46" fmla="*/ 1273 w 1725"/>
                <a:gd name="T47" fmla="*/ 174 h 1211"/>
                <a:gd name="T48" fmla="*/ 1210 w 1725"/>
                <a:gd name="T49" fmla="*/ 317 h 1211"/>
                <a:gd name="T50" fmla="*/ 1202 w 1725"/>
                <a:gd name="T51" fmla="*/ 372 h 1211"/>
                <a:gd name="T52" fmla="*/ 1234 w 1725"/>
                <a:gd name="T53" fmla="*/ 396 h 1211"/>
                <a:gd name="T54" fmla="*/ 1218 w 1725"/>
                <a:gd name="T55" fmla="*/ 451 h 1211"/>
                <a:gd name="T56" fmla="*/ 1273 w 1725"/>
                <a:gd name="T57" fmla="*/ 483 h 1211"/>
                <a:gd name="T58" fmla="*/ 1249 w 1725"/>
                <a:gd name="T59" fmla="*/ 538 h 1211"/>
                <a:gd name="T60" fmla="*/ 1297 w 1725"/>
                <a:gd name="T61" fmla="*/ 601 h 1211"/>
                <a:gd name="T62" fmla="*/ 1312 w 1725"/>
                <a:gd name="T63" fmla="*/ 696 h 1211"/>
                <a:gd name="T64" fmla="*/ 1415 w 1725"/>
                <a:gd name="T65" fmla="*/ 672 h 1211"/>
                <a:gd name="T66" fmla="*/ 1455 w 1725"/>
                <a:gd name="T67" fmla="*/ 799 h 1211"/>
                <a:gd name="T68" fmla="*/ 1518 w 1725"/>
                <a:gd name="T69" fmla="*/ 846 h 1211"/>
                <a:gd name="T70" fmla="*/ 1478 w 1725"/>
                <a:gd name="T71" fmla="*/ 1083 h 1211"/>
                <a:gd name="T72" fmla="*/ 1534 w 1725"/>
                <a:gd name="T73" fmla="*/ 1155 h 1211"/>
                <a:gd name="T74" fmla="*/ 1558 w 1725"/>
                <a:gd name="T75" fmla="*/ 1004 h 1211"/>
                <a:gd name="T76" fmla="*/ 1605 w 1725"/>
                <a:gd name="T77" fmla="*/ 870 h 1211"/>
                <a:gd name="T78" fmla="*/ 1692 w 1725"/>
                <a:gd name="T79" fmla="*/ 76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5" h="1211">
                  <a:moveTo>
                    <a:pt x="1660" y="752"/>
                  </a:moveTo>
                  <a:lnTo>
                    <a:pt x="1660" y="752"/>
                  </a:lnTo>
                  <a:cubicBezTo>
                    <a:pt x="1645" y="728"/>
                    <a:pt x="1629" y="712"/>
                    <a:pt x="1652" y="696"/>
                  </a:cubicBezTo>
                  <a:cubicBezTo>
                    <a:pt x="1676" y="680"/>
                    <a:pt x="1660" y="680"/>
                    <a:pt x="1692" y="649"/>
                  </a:cubicBezTo>
                  <a:cubicBezTo>
                    <a:pt x="1716" y="625"/>
                    <a:pt x="1716" y="609"/>
                    <a:pt x="1724" y="593"/>
                  </a:cubicBezTo>
                  <a:cubicBezTo>
                    <a:pt x="1684" y="577"/>
                    <a:pt x="1621" y="577"/>
                    <a:pt x="1573" y="570"/>
                  </a:cubicBezTo>
                  <a:cubicBezTo>
                    <a:pt x="1502" y="554"/>
                    <a:pt x="1455" y="554"/>
                    <a:pt x="1447" y="546"/>
                  </a:cubicBezTo>
                  <a:cubicBezTo>
                    <a:pt x="1439" y="530"/>
                    <a:pt x="1407" y="364"/>
                    <a:pt x="1407" y="317"/>
                  </a:cubicBezTo>
                  <a:cubicBezTo>
                    <a:pt x="1400" y="277"/>
                    <a:pt x="1360" y="151"/>
                    <a:pt x="1336" y="87"/>
                  </a:cubicBezTo>
                  <a:cubicBezTo>
                    <a:pt x="1312" y="48"/>
                    <a:pt x="1312" y="16"/>
                    <a:pt x="1312" y="0"/>
                  </a:cubicBezTo>
                  <a:cubicBezTo>
                    <a:pt x="0" y="246"/>
                    <a:pt x="0" y="246"/>
                    <a:pt x="0" y="246"/>
                  </a:cubicBezTo>
                  <a:cubicBezTo>
                    <a:pt x="40" y="483"/>
                    <a:pt x="40" y="483"/>
                    <a:pt x="40" y="483"/>
                  </a:cubicBezTo>
                  <a:cubicBezTo>
                    <a:pt x="158" y="348"/>
                    <a:pt x="158" y="348"/>
                    <a:pt x="158" y="348"/>
                  </a:cubicBezTo>
                  <a:cubicBezTo>
                    <a:pt x="158" y="348"/>
                    <a:pt x="206" y="324"/>
                    <a:pt x="206" y="340"/>
                  </a:cubicBezTo>
                  <a:cubicBezTo>
                    <a:pt x="214" y="364"/>
                    <a:pt x="222" y="340"/>
                    <a:pt x="230" y="333"/>
                  </a:cubicBezTo>
                  <a:cubicBezTo>
                    <a:pt x="230" y="317"/>
                    <a:pt x="253" y="230"/>
                    <a:pt x="269" y="246"/>
                  </a:cubicBezTo>
                  <a:cubicBezTo>
                    <a:pt x="277" y="261"/>
                    <a:pt x="277" y="277"/>
                    <a:pt x="317" y="285"/>
                  </a:cubicBezTo>
                  <a:cubicBezTo>
                    <a:pt x="356" y="285"/>
                    <a:pt x="364" y="246"/>
                    <a:pt x="380" y="238"/>
                  </a:cubicBezTo>
                  <a:cubicBezTo>
                    <a:pt x="403" y="230"/>
                    <a:pt x="427" y="222"/>
                    <a:pt x="443" y="214"/>
                  </a:cubicBezTo>
                  <a:cubicBezTo>
                    <a:pt x="451" y="198"/>
                    <a:pt x="475" y="182"/>
                    <a:pt x="498" y="190"/>
                  </a:cubicBezTo>
                  <a:cubicBezTo>
                    <a:pt x="514" y="206"/>
                    <a:pt x="538" y="206"/>
                    <a:pt x="561" y="206"/>
                  </a:cubicBezTo>
                  <a:cubicBezTo>
                    <a:pt x="593" y="206"/>
                    <a:pt x="617" y="222"/>
                    <a:pt x="617" y="246"/>
                  </a:cubicBezTo>
                  <a:cubicBezTo>
                    <a:pt x="625" y="261"/>
                    <a:pt x="656" y="317"/>
                    <a:pt x="656" y="317"/>
                  </a:cubicBezTo>
                  <a:cubicBezTo>
                    <a:pt x="656" y="317"/>
                    <a:pt x="743" y="301"/>
                    <a:pt x="743" y="324"/>
                  </a:cubicBezTo>
                  <a:cubicBezTo>
                    <a:pt x="751" y="348"/>
                    <a:pt x="751" y="396"/>
                    <a:pt x="767" y="412"/>
                  </a:cubicBezTo>
                  <a:cubicBezTo>
                    <a:pt x="775" y="419"/>
                    <a:pt x="822" y="404"/>
                    <a:pt x="846" y="419"/>
                  </a:cubicBezTo>
                  <a:cubicBezTo>
                    <a:pt x="870" y="435"/>
                    <a:pt x="949" y="467"/>
                    <a:pt x="949" y="499"/>
                  </a:cubicBezTo>
                  <a:cubicBezTo>
                    <a:pt x="949" y="530"/>
                    <a:pt x="957" y="562"/>
                    <a:pt x="933" y="601"/>
                  </a:cubicBezTo>
                  <a:cubicBezTo>
                    <a:pt x="909" y="641"/>
                    <a:pt x="886" y="696"/>
                    <a:pt x="901" y="720"/>
                  </a:cubicBezTo>
                  <a:cubicBezTo>
                    <a:pt x="917" y="744"/>
                    <a:pt x="957" y="736"/>
                    <a:pt x="981" y="720"/>
                  </a:cubicBezTo>
                  <a:cubicBezTo>
                    <a:pt x="996" y="696"/>
                    <a:pt x="1036" y="704"/>
                    <a:pt x="1044" y="720"/>
                  </a:cubicBezTo>
                  <a:cubicBezTo>
                    <a:pt x="1052" y="728"/>
                    <a:pt x="1020" y="736"/>
                    <a:pt x="1044" y="752"/>
                  </a:cubicBezTo>
                  <a:cubicBezTo>
                    <a:pt x="1075" y="759"/>
                    <a:pt x="1115" y="775"/>
                    <a:pt x="1154" y="783"/>
                  </a:cubicBezTo>
                  <a:cubicBezTo>
                    <a:pt x="1186" y="791"/>
                    <a:pt x="1225" y="775"/>
                    <a:pt x="1241" y="775"/>
                  </a:cubicBezTo>
                  <a:cubicBezTo>
                    <a:pt x="1241" y="759"/>
                    <a:pt x="1249" y="752"/>
                    <a:pt x="1241" y="728"/>
                  </a:cubicBezTo>
                  <a:cubicBezTo>
                    <a:pt x="1234" y="688"/>
                    <a:pt x="1241" y="680"/>
                    <a:pt x="1225" y="649"/>
                  </a:cubicBezTo>
                  <a:cubicBezTo>
                    <a:pt x="1210" y="609"/>
                    <a:pt x="1194" y="617"/>
                    <a:pt x="1186" y="593"/>
                  </a:cubicBezTo>
                  <a:cubicBezTo>
                    <a:pt x="1178" y="562"/>
                    <a:pt x="1154" y="530"/>
                    <a:pt x="1154" y="491"/>
                  </a:cubicBezTo>
                  <a:cubicBezTo>
                    <a:pt x="1147" y="443"/>
                    <a:pt x="1147" y="404"/>
                    <a:pt x="1147" y="364"/>
                  </a:cubicBezTo>
                  <a:cubicBezTo>
                    <a:pt x="1139" y="333"/>
                    <a:pt x="1154" y="309"/>
                    <a:pt x="1131" y="301"/>
                  </a:cubicBezTo>
                  <a:cubicBezTo>
                    <a:pt x="1107" y="293"/>
                    <a:pt x="1083" y="230"/>
                    <a:pt x="1099" y="238"/>
                  </a:cubicBezTo>
                  <a:cubicBezTo>
                    <a:pt x="1107" y="246"/>
                    <a:pt x="1123" y="261"/>
                    <a:pt x="1131" y="238"/>
                  </a:cubicBezTo>
                  <a:cubicBezTo>
                    <a:pt x="1139" y="214"/>
                    <a:pt x="1170" y="182"/>
                    <a:pt x="1170" y="182"/>
                  </a:cubicBezTo>
                  <a:cubicBezTo>
                    <a:pt x="1178" y="182"/>
                    <a:pt x="1194" y="174"/>
                    <a:pt x="1210" y="166"/>
                  </a:cubicBezTo>
                  <a:cubicBezTo>
                    <a:pt x="1234" y="151"/>
                    <a:pt x="1249" y="135"/>
                    <a:pt x="1249" y="127"/>
                  </a:cubicBezTo>
                  <a:cubicBezTo>
                    <a:pt x="1241" y="111"/>
                    <a:pt x="1257" y="95"/>
                    <a:pt x="1257" y="119"/>
                  </a:cubicBezTo>
                  <a:cubicBezTo>
                    <a:pt x="1257" y="135"/>
                    <a:pt x="1257" y="166"/>
                    <a:pt x="1265" y="166"/>
                  </a:cubicBezTo>
                  <a:cubicBezTo>
                    <a:pt x="1281" y="166"/>
                    <a:pt x="1297" y="174"/>
                    <a:pt x="1273" y="174"/>
                  </a:cubicBezTo>
                  <a:cubicBezTo>
                    <a:pt x="1257" y="182"/>
                    <a:pt x="1170" y="198"/>
                    <a:pt x="1186" y="222"/>
                  </a:cubicBezTo>
                  <a:cubicBezTo>
                    <a:pt x="1194" y="253"/>
                    <a:pt x="1186" y="317"/>
                    <a:pt x="1210" y="317"/>
                  </a:cubicBezTo>
                  <a:cubicBezTo>
                    <a:pt x="1234" y="309"/>
                    <a:pt x="1241" y="309"/>
                    <a:pt x="1234" y="333"/>
                  </a:cubicBezTo>
                  <a:cubicBezTo>
                    <a:pt x="1234" y="356"/>
                    <a:pt x="1210" y="348"/>
                    <a:pt x="1202" y="372"/>
                  </a:cubicBezTo>
                  <a:cubicBezTo>
                    <a:pt x="1186" y="388"/>
                    <a:pt x="1147" y="412"/>
                    <a:pt x="1178" y="412"/>
                  </a:cubicBezTo>
                  <a:cubicBezTo>
                    <a:pt x="1210" y="419"/>
                    <a:pt x="1234" y="380"/>
                    <a:pt x="1234" y="396"/>
                  </a:cubicBezTo>
                  <a:cubicBezTo>
                    <a:pt x="1241" y="404"/>
                    <a:pt x="1265" y="412"/>
                    <a:pt x="1249" y="427"/>
                  </a:cubicBezTo>
                  <a:cubicBezTo>
                    <a:pt x="1234" y="443"/>
                    <a:pt x="1218" y="435"/>
                    <a:pt x="1218" y="451"/>
                  </a:cubicBezTo>
                  <a:cubicBezTo>
                    <a:pt x="1218" y="467"/>
                    <a:pt x="1202" y="475"/>
                    <a:pt x="1225" y="483"/>
                  </a:cubicBezTo>
                  <a:cubicBezTo>
                    <a:pt x="1249" y="491"/>
                    <a:pt x="1265" y="467"/>
                    <a:pt x="1273" y="483"/>
                  </a:cubicBezTo>
                  <a:cubicBezTo>
                    <a:pt x="1289" y="499"/>
                    <a:pt x="1312" y="506"/>
                    <a:pt x="1289" y="514"/>
                  </a:cubicBezTo>
                  <a:cubicBezTo>
                    <a:pt x="1273" y="530"/>
                    <a:pt x="1257" y="514"/>
                    <a:pt x="1249" y="538"/>
                  </a:cubicBezTo>
                  <a:cubicBezTo>
                    <a:pt x="1241" y="570"/>
                    <a:pt x="1234" y="577"/>
                    <a:pt x="1257" y="577"/>
                  </a:cubicBezTo>
                  <a:cubicBezTo>
                    <a:pt x="1289" y="586"/>
                    <a:pt x="1289" y="577"/>
                    <a:pt x="1297" y="601"/>
                  </a:cubicBezTo>
                  <a:cubicBezTo>
                    <a:pt x="1297" y="625"/>
                    <a:pt x="1297" y="609"/>
                    <a:pt x="1289" y="649"/>
                  </a:cubicBezTo>
                  <a:cubicBezTo>
                    <a:pt x="1289" y="680"/>
                    <a:pt x="1281" y="688"/>
                    <a:pt x="1312" y="696"/>
                  </a:cubicBezTo>
                  <a:cubicBezTo>
                    <a:pt x="1344" y="696"/>
                    <a:pt x="1360" y="672"/>
                    <a:pt x="1368" y="657"/>
                  </a:cubicBezTo>
                  <a:cubicBezTo>
                    <a:pt x="1368" y="649"/>
                    <a:pt x="1384" y="625"/>
                    <a:pt x="1415" y="672"/>
                  </a:cubicBezTo>
                  <a:cubicBezTo>
                    <a:pt x="1439" y="720"/>
                    <a:pt x="1463" y="728"/>
                    <a:pt x="1455" y="759"/>
                  </a:cubicBezTo>
                  <a:cubicBezTo>
                    <a:pt x="1439" y="791"/>
                    <a:pt x="1431" y="783"/>
                    <a:pt x="1455" y="799"/>
                  </a:cubicBezTo>
                  <a:cubicBezTo>
                    <a:pt x="1478" y="815"/>
                    <a:pt x="1494" y="815"/>
                    <a:pt x="1502" y="807"/>
                  </a:cubicBezTo>
                  <a:cubicBezTo>
                    <a:pt x="1510" y="807"/>
                    <a:pt x="1518" y="815"/>
                    <a:pt x="1518" y="846"/>
                  </a:cubicBezTo>
                  <a:cubicBezTo>
                    <a:pt x="1526" y="870"/>
                    <a:pt x="1487" y="941"/>
                    <a:pt x="1487" y="973"/>
                  </a:cubicBezTo>
                  <a:cubicBezTo>
                    <a:pt x="1487" y="1004"/>
                    <a:pt x="1478" y="1036"/>
                    <a:pt x="1478" y="1083"/>
                  </a:cubicBezTo>
                  <a:cubicBezTo>
                    <a:pt x="1487" y="1131"/>
                    <a:pt x="1471" y="1155"/>
                    <a:pt x="1494" y="1178"/>
                  </a:cubicBezTo>
                  <a:cubicBezTo>
                    <a:pt x="1518" y="1202"/>
                    <a:pt x="1534" y="1210"/>
                    <a:pt x="1534" y="1155"/>
                  </a:cubicBezTo>
                  <a:cubicBezTo>
                    <a:pt x="1534" y="1107"/>
                    <a:pt x="1526" y="1068"/>
                    <a:pt x="1542" y="1044"/>
                  </a:cubicBezTo>
                  <a:cubicBezTo>
                    <a:pt x="1550" y="1028"/>
                    <a:pt x="1558" y="1036"/>
                    <a:pt x="1558" y="1004"/>
                  </a:cubicBezTo>
                  <a:cubicBezTo>
                    <a:pt x="1558" y="981"/>
                    <a:pt x="1605" y="1028"/>
                    <a:pt x="1605" y="981"/>
                  </a:cubicBezTo>
                  <a:cubicBezTo>
                    <a:pt x="1597" y="941"/>
                    <a:pt x="1589" y="894"/>
                    <a:pt x="1605" y="870"/>
                  </a:cubicBezTo>
                  <a:cubicBezTo>
                    <a:pt x="1621" y="839"/>
                    <a:pt x="1605" y="815"/>
                    <a:pt x="1645" y="807"/>
                  </a:cubicBezTo>
                  <a:cubicBezTo>
                    <a:pt x="1684" y="791"/>
                    <a:pt x="1692" y="783"/>
                    <a:pt x="1692" y="767"/>
                  </a:cubicBezTo>
                  <a:cubicBezTo>
                    <a:pt x="1692" y="752"/>
                    <a:pt x="1668" y="767"/>
                    <a:pt x="1660" y="75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37" name="Freeform 776"/>
            <p:cNvSpPr>
              <a:spLocks noChangeArrowheads="1"/>
            </p:cNvSpPr>
            <p:nvPr/>
          </p:nvSpPr>
          <p:spPr bwMode="auto">
            <a:xfrm>
              <a:off x="20635106" y="6411880"/>
              <a:ext cx="911486" cy="635490"/>
            </a:xfrm>
            <a:custGeom>
              <a:avLst/>
              <a:gdLst>
                <a:gd name="T0" fmla="*/ 1486 w 1733"/>
                <a:gd name="T1" fmla="*/ 1011 h 1210"/>
                <a:gd name="T2" fmla="*/ 1463 w 1733"/>
                <a:gd name="T3" fmla="*/ 806 h 1210"/>
                <a:gd name="T4" fmla="*/ 1392 w 1733"/>
                <a:gd name="T5" fmla="*/ 656 h 1210"/>
                <a:gd name="T6" fmla="*/ 1297 w 1733"/>
                <a:gd name="T7" fmla="*/ 624 h 1210"/>
                <a:gd name="T8" fmla="*/ 1257 w 1733"/>
                <a:gd name="T9" fmla="*/ 545 h 1210"/>
                <a:gd name="T10" fmla="*/ 1273 w 1733"/>
                <a:gd name="T11" fmla="*/ 490 h 1210"/>
                <a:gd name="T12" fmla="*/ 1226 w 1733"/>
                <a:gd name="T13" fmla="*/ 458 h 1210"/>
                <a:gd name="T14" fmla="*/ 1233 w 1733"/>
                <a:gd name="T15" fmla="*/ 411 h 1210"/>
                <a:gd name="T16" fmla="*/ 1242 w 1733"/>
                <a:gd name="T17" fmla="*/ 340 h 1210"/>
                <a:gd name="T18" fmla="*/ 1186 w 1733"/>
                <a:gd name="T19" fmla="*/ 221 h 1210"/>
                <a:gd name="T20" fmla="*/ 1265 w 1733"/>
                <a:gd name="T21" fmla="*/ 142 h 1210"/>
                <a:gd name="T22" fmla="*/ 1186 w 1733"/>
                <a:gd name="T23" fmla="*/ 189 h 1210"/>
                <a:gd name="T24" fmla="*/ 1139 w 1733"/>
                <a:gd name="T25" fmla="*/ 300 h 1210"/>
                <a:gd name="T26" fmla="*/ 1202 w 1733"/>
                <a:gd name="T27" fmla="*/ 593 h 1210"/>
                <a:gd name="T28" fmla="*/ 1249 w 1733"/>
                <a:gd name="T29" fmla="*/ 790 h 1210"/>
                <a:gd name="T30" fmla="*/ 1052 w 1733"/>
                <a:gd name="T31" fmla="*/ 759 h 1210"/>
                <a:gd name="T32" fmla="*/ 941 w 1733"/>
                <a:gd name="T33" fmla="*/ 743 h 1210"/>
                <a:gd name="T34" fmla="*/ 854 w 1733"/>
                <a:gd name="T35" fmla="*/ 426 h 1210"/>
                <a:gd name="T36" fmla="*/ 751 w 1733"/>
                <a:gd name="T37" fmla="*/ 331 h 1210"/>
                <a:gd name="T38" fmla="*/ 569 w 1733"/>
                <a:gd name="T39" fmla="*/ 213 h 1210"/>
                <a:gd name="T40" fmla="*/ 372 w 1733"/>
                <a:gd name="T41" fmla="*/ 268 h 1210"/>
                <a:gd name="T42" fmla="*/ 238 w 1733"/>
                <a:gd name="T43" fmla="*/ 340 h 1210"/>
                <a:gd name="T44" fmla="*/ 0 w 1733"/>
                <a:gd name="T45" fmla="*/ 253 h 1210"/>
                <a:gd name="T46" fmla="*/ 1518 w 1733"/>
                <a:gd name="T47" fmla="*/ 561 h 1210"/>
                <a:gd name="T48" fmla="*/ 1700 w 1733"/>
                <a:gd name="T49" fmla="*/ 656 h 1210"/>
                <a:gd name="T50" fmla="*/ 1692 w 1733"/>
                <a:gd name="T51" fmla="*/ 766 h 1210"/>
                <a:gd name="T52" fmla="*/ 1613 w 1733"/>
                <a:gd name="T53" fmla="*/ 988 h 1210"/>
                <a:gd name="T54" fmla="*/ 1558 w 1733"/>
                <a:gd name="T55" fmla="*/ 1051 h 1210"/>
                <a:gd name="T56" fmla="*/ 1510 w 1733"/>
                <a:gd name="T57" fmla="*/ 814 h 1210"/>
                <a:gd name="T58" fmla="*/ 1495 w 1733"/>
                <a:gd name="T59" fmla="*/ 1130 h 1210"/>
                <a:gd name="T60" fmla="*/ 1550 w 1733"/>
                <a:gd name="T61" fmla="*/ 1043 h 1210"/>
                <a:gd name="T62" fmla="*/ 1605 w 1733"/>
                <a:gd name="T63" fmla="*/ 988 h 1210"/>
                <a:gd name="T64" fmla="*/ 1692 w 1733"/>
                <a:gd name="T65" fmla="*/ 774 h 1210"/>
                <a:gd name="T66" fmla="*/ 1724 w 1733"/>
                <a:gd name="T67" fmla="*/ 600 h 1210"/>
                <a:gd name="T68" fmla="*/ 1336 w 1733"/>
                <a:gd name="T69" fmla="*/ 102 h 1210"/>
                <a:gd name="T70" fmla="*/ 206 w 1733"/>
                <a:gd name="T71" fmla="*/ 340 h 1210"/>
                <a:gd name="T72" fmla="*/ 277 w 1733"/>
                <a:gd name="T73" fmla="*/ 253 h 1210"/>
                <a:gd name="T74" fmla="*/ 411 w 1733"/>
                <a:gd name="T75" fmla="*/ 237 h 1210"/>
                <a:gd name="T76" fmla="*/ 672 w 1733"/>
                <a:gd name="T77" fmla="*/ 324 h 1210"/>
                <a:gd name="T78" fmla="*/ 807 w 1733"/>
                <a:gd name="T79" fmla="*/ 411 h 1210"/>
                <a:gd name="T80" fmla="*/ 949 w 1733"/>
                <a:gd name="T81" fmla="*/ 608 h 1210"/>
                <a:gd name="T82" fmla="*/ 1052 w 1733"/>
                <a:gd name="T83" fmla="*/ 743 h 1210"/>
                <a:gd name="T84" fmla="*/ 1242 w 1733"/>
                <a:gd name="T85" fmla="*/ 782 h 1210"/>
                <a:gd name="T86" fmla="*/ 1194 w 1733"/>
                <a:gd name="T87" fmla="*/ 600 h 1210"/>
                <a:gd name="T88" fmla="*/ 1139 w 1733"/>
                <a:gd name="T89" fmla="*/ 308 h 1210"/>
                <a:gd name="T90" fmla="*/ 1139 w 1733"/>
                <a:gd name="T91" fmla="*/ 245 h 1210"/>
                <a:gd name="T92" fmla="*/ 1265 w 1733"/>
                <a:gd name="T93" fmla="*/ 110 h 1210"/>
                <a:gd name="T94" fmla="*/ 1281 w 1733"/>
                <a:gd name="T95" fmla="*/ 189 h 1210"/>
                <a:gd name="T96" fmla="*/ 1218 w 1733"/>
                <a:gd name="T97" fmla="*/ 316 h 1210"/>
                <a:gd name="T98" fmla="*/ 1194 w 1733"/>
                <a:gd name="T99" fmla="*/ 395 h 1210"/>
                <a:gd name="T100" fmla="*/ 1257 w 1733"/>
                <a:gd name="T101" fmla="*/ 403 h 1210"/>
                <a:gd name="T102" fmla="*/ 1226 w 1733"/>
                <a:gd name="T103" fmla="*/ 482 h 1210"/>
                <a:gd name="T104" fmla="*/ 1297 w 1733"/>
                <a:gd name="T105" fmla="*/ 498 h 1210"/>
                <a:gd name="T106" fmla="*/ 1257 w 1733"/>
                <a:gd name="T107" fmla="*/ 577 h 1210"/>
                <a:gd name="T108" fmla="*/ 1305 w 1733"/>
                <a:gd name="T109" fmla="*/ 664 h 1210"/>
                <a:gd name="T110" fmla="*/ 1447 w 1733"/>
                <a:gd name="T111" fmla="*/ 711 h 1210"/>
                <a:gd name="T112" fmla="*/ 1502 w 1733"/>
                <a:gd name="T113" fmla="*/ 814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3" h="1210">
                  <a:moveTo>
                    <a:pt x="1526" y="1209"/>
                  </a:moveTo>
                  <a:lnTo>
                    <a:pt x="1526" y="1209"/>
                  </a:lnTo>
                  <a:cubicBezTo>
                    <a:pt x="1518" y="1209"/>
                    <a:pt x="1510" y="1201"/>
                    <a:pt x="1502" y="1185"/>
                  </a:cubicBezTo>
                  <a:cubicBezTo>
                    <a:pt x="1479" y="1170"/>
                    <a:pt x="1486" y="1154"/>
                    <a:pt x="1486" y="1130"/>
                  </a:cubicBezTo>
                  <a:cubicBezTo>
                    <a:pt x="1486" y="1122"/>
                    <a:pt x="1486" y="1106"/>
                    <a:pt x="1486" y="1090"/>
                  </a:cubicBezTo>
                  <a:cubicBezTo>
                    <a:pt x="1479" y="1059"/>
                    <a:pt x="1486" y="1035"/>
                    <a:pt x="1486" y="1011"/>
                  </a:cubicBezTo>
                  <a:cubicBezTo>
                    <a:pt x="1495" y="1004"/>
                    <a:pt x="1495" y="996"/>
                    <a:pt x="1495" y="980"/>
                  </a:cubicBezTo>
                  <a:cubicBezTo>
                    <a:pt x="1495" y="964"/>
                    <a:pt x="1502" y="940"/>
                    <a:pt x="1510" y="917"/>
                  </a:cubicBezTo>
                  <a:cubicBezTo>
                    <a:pt x="1518" y="893"/>
                    <a:pt x="1526" y="861"/>
                    <a:pt x="1526" y="853"/>
                  </a:cubicBezTo>
                  <a:cubicBezTo>
                    <a:pt x="1526" y="830"/>
                    <a:pt x="1518" y="814"/>
                    <a:pt x="1510" y="814"/>
                  </a:cubicBezTo>
                  <a:cubicBezTo>
                    <a:pt x="1510" y="822"/>
                    <a:pt x="1510" y="822"/>
                    <a:pt x="1510" y="822"/>
                  </a:cubicBezTo>
                  <a:cubicBezTo>
                    <a:pt x="1502" y="822"/>
                    <a:pt x="1486" y="822"/>
                    <a:pt x="1463" y="806"/>
                  </a:cubicBezTo>
                  <a:lnTo>
                    <a:pt x="1455" y="806"/>
                  </a:lnTo>
                  <a:cubicBezTo>
                    <a:pt x="1447" y="798"/>
                    <a:pt x="1447" y="798"/>
                    <a:pt x="1447" y="782"/>
                  </a:cubicBezTo>
                  <a:cubicBezTo>
                    <a:pt x="1447" y="782"/>
                    <a:pt x="1455" y="774"/>
                    <a:pt x="1455" y="766"/>
                  </a:cubicBezTo>
                  <a:cubicBezTo>
                    <a:pt x="1463" y="743"/>
                    <a:pt x="1455" y="735"/>
                    <a:pt x="1439" y="719"/>
                  </a:cubicBezTo>
                  <a:cubicBezTo>
                    <a:pt x="1439" y="703"/>
                    <a:pt x="1423" y="695"/>
                    <a:pt x="1415" y="679"/>
                  </a:cubicBezTo>
                  <a:cubicBezTo>
                    <a:pt x="1408" y="656"/>
                    <a:pt x="1400" y="656"/>
                    <a:pt x="1392" y="656"/>
                  </a:cubicBezTo>
                  <a:cubicBezTo>
                    <a:pt x="1384" y="656"/>
                    <a:pt x="1376" y="664"/>
                    <a:pt x="1376" y="671"/>
                  </a:cubicBezTo>
                  <a:cubicBezTo>
                    <a:pt x="1368" y="679"/>
                    <a:pt x="1352" y="703"/>
                    <a:pt x="1320" y="703"/>
                  </a:cubicBezTo>
                  <a:cubicBezTo>
                    <a:pt x="1313" y="703"/>
                    <a:pt x="1305" y="703"/>
                    <a:pt x="1297" y="695"/>
                  </a:cubicBezTo>
                  <a:cubicBezTo>
                    <a:pt x="1297" y="687"/>
                    <a:pt x="1297" y="679"/>
                    <a:pt x="1297" y="664"/>
                  </a:cubicBezTo>
                  <a:lnTo>
                    <a:pt x="1297" y="656"/>
                  </a:lnTo>
                  <a:cubicBezTo>
                    <a:pt x="1297" y="640"/>
                    <a:pt x="1297" y="632"/>
                    <a:pt x="1297" y="624"/>
                  </a:cubicBezTo>
                  <a:cubicBezTo>
                    <a:pt x="1305" y="624"/>
                    <a:pt x="1305" y="616"/>
                    <a:pt x="1297" y="608"/>
                  </a:cubicBezTo>
                  <a:cubicBezTo>
                    <a:pt x="1297" y="593"/>
                    <a:pt x="1297" y="593"/>
                    <a:pt x="1281" y="593"/>
                  </a:cubicBezTo>
                  <a:cubicBezTo>
                    <a:pt x="1273" y="593"/>
                    <a:pt x="1273" y="593"/>
                    <a:pt x="1265" y="593"/>
                  </a:cubicBezTo>
                  <a:cubicBezTo>
                    <a:pt x="1257" y="593"/>
                    <a:pt x="1249" y="584"/>
                    <a:pt x="1249" y="584"/>
                  </a:cubicBezTo>
                  <a:cubicBezTo>
                    <a:pt x="1242" y="577"/>
                    <a:pt x="1249" y="569"/>
                    <a:pt x="1249" y="561"/>
                  </a:cubicBezTo>
                  <a:cubicBezTo>
                    <a:pt x="1249" y="561"/>
                    <a:pt x="1249" y="553"/>
                    <a:pt x="1257" y="545"/>
                  </a:cubicBezTo>
                  <a:cubicBezTo>
                    <a:pt x="1257" y="529"/>
                    <a:pt x="1273" y="529"/>
                    <a:pt x="1281" y="529"/>
                  </a:cubicBezTo>
                  <a:cubicBezTo>
                    <a:pt x="1289" y="529"/>
                    <a:pt x="1289" y="521"/>
                    <a:pt x="1297" y="521"/>
                  </a:cubicBezTo>
                  <a:cubicBezTo>
                    <a:pt x="1305" y="521"/>
                    <a:pt x="1305" y="513"/>
                    <a:pt x="1305" y="513"/>
                  </a:cubicBezTo>
                  <a:lnTo>
                    <a:pt x="1297" y="506"/>
                  </a:lnTo>
                  <a:cubicBezTo>
                    <a:pt x="1289" y="506"/>
                    <a:pt x="1289" y="498"/>
                    <a:pt x="1281" y="490"/>
                  </a:cubicBezTo>
                  <a:lnTo>
                    <a:pt x="1273" y="490"/>
                  </a:lnTo>
                  <a:lnTo>
                    <a:pt x="1265" y="490"/>
                  </a:lnTo>
                  <a:cubicBezTo>
                    <a:pt x="1257" y="490"/>
                    <a:pt x="1249" y="498"/>
                    <a:pt x="1242" y="498"/>
                  </a:cubicBezTo>
                  <a:cubicBezTo>
                    <a:pt x="1242" y="498"/>
                    <a:pt x="1242" y="498"/>
                    <a:pt x="1233" y="498"/>
                  </a:cubicBezTo>
                  <a:cubicBezTo>
                    <a:pt x="1226" y="490"/>
                    <a:pt x="1218" y="490"/>
                    <a:pt x="1218" y="482"/>
                  </a:cubicBezTo>
                  <a:cubicBezTo>
                    <a:pt x="1218" y="482"/>
                    <a:pt x="1218" y="474"/>
                    <a:pt x="1218" y="466"/>
                  </a:cubicBezTo>
                  <a:cubicBezTo>
                    <a:pt x="1218" y="466"/>
                    <a:pt x="1218" y="458"/>
                    <a:pt x="1226" y="458"/>
                  </a:cubicBezTo>
                  <a:cubicBezTo>
                    <a:pt x="1226" y="442"/>
                    <a:pt x="1233" y="442"/>
                    <a:pt x="1242" y="442"/>
                  </a:cubicBezTo>
                  <a:cubicBezTo>
                    <a:pt x="1242" y="442"/>
                    <a:pt x="1249" y="434"/>
                    <a:pt x="1257" y="434"/>
                  </a:cubicBezTo>
                  <a:cubicBezTo>
                    <a:pt x="1257" y="426"/>
                    <a:pt x="1257" y="426"/>
                    <a:pt x="1257" y="426"/>
                  </a:cubicBezTo>
                  <a:cubicBezTo>
                    <a:pt x="1257" y="419"/>
                    <a:pt x="1257" y="419"/>
                    <a:pt x="1249" y="411"/>
                  </a:cubicBezTo>
                  <a:lnTo>
                    <a:pt x="1242" y="403"/>
                  </a:lnTo>
                  <a:cubicBezTo>
                    <a:pt x="1242" y="403"/>
                    <a:pt x="1233" y="403"/>
                    <a:pt x="1233" y="411"/>
                  </a:cubicBezTo>
                  <a:cubicBezTo>
                    <a:pt x="1218" y="419"/>
                    <a:pt x="1210" y="426"/>
                    <a:pt x="1186" y="426"/>
                  </a:cubicBezTo>
                  <a:cubicBezTo>
                    <a:pt x="1186" y="426"/>
                    <a:pt x="1178" y="426"/>
                    <a:pt x="1170" y="419"/>
                  </a:cubicBezTo>
                  <a:cubicBezTo>
                    <a:pt x="1170" y="411"/>
                    <a:pt x="1178" y="403"/>
                    <a:pt x="1186" y="395"/>
                  </a:cubicBezTo>
                  <a:cubicBezTo>
                    <a:pt x="1194" y="387"/>
                    <a:pt x="1202" y="379"/>
                    <a:pt x="1202" y="371"/>
                  </a:cubicBezTo>
                  <a:cubicBezTo>
                    <a:pt x="1210" y="363"/>
                    <a:pt x="1218" y="355"/>
                    <a:pt x="1226" y="355"/>
                  </a:cubicBezTo>
                  <a:cubicBezTo>
                    <a:pt x="1233" y="347"/>
                    <a:pt x="1242" y="347"/>
                    <a:pt x="1242" y="340"/>
                  </a:cubicBezTo>
                  <a:cubicBezTo>
                    <a:pt x="1242" y="331"/>
                    <a:pt x="1242" y="324"/>
                    <a:pt x="1242" y="324"/>
                  </a:cubicBezTo>
                  <a:cubicBezTo>
                    <a:pt x="1242" y="324"/>
                    <a:pt x="1233" y="324"/>
                    <a:pt x="1226" y="324"/>
                  </a:cubicBezTo>
                  <a:cubicBezTo>
                    <a:pt x="1218" y="324"/>
                    <a:pt x="1218" y="324"/>
                    <a:pt x="1218" y="324"/>
                  </a:cubicBezTo>
                  <a:cubicBezTo>
                    <a:pt x="1202" y="324"/>
                    <a:pt x="1202" y="300"/>
                    <a:pt x="1194" y="276"/>
                  </a:cubicBezTo>
                  <a:cubicBezTo>
                    <a:pt x="1194" y="260"/>
                    <a:pt x="1194" y="245"/>
                    <a:pt x="1186" y="229"/>
                  </a:cubicBezTo>
                  <a:lnTo>
                    <a:pt x="1186" y="221"/>
                  </a:lnTo>
                  <a:cubicBezTo>
                    <a:pt x="1194" y="205"/>
                    <a:pt x="1233" y="189"/>
                    <a:pt x="1265" y="181"/>
                  </a:cubicBezTo>
                  <a:cubicBezTo>
                    <a:pt x="1273" y="181"/>
                    <a:pt x="1281" y="181"/>
                    <a:pt x="1281" y="181"/>
                  </a:cubicBezTo>
                  <a:cubicBezTo>
                    <a:pt x="1289" y="181"/>
                    <a:pt x="1289" y="181"/>
                    <a:pt x="1289" y="181"/>
                  </a:cubicBezTo>
                  <a:cubicBezTo>
                    <a:pt x="1289" y="173"/>
                    <a:pt x="1281" y="173"/>
                    <a:pt x="1273" y="173"/>
                  </a:cubicBezTo>
                  <a:cubicBezTo>
                    <a:pt x="1273" y="173"/>
                    <a:pt x="1273" y="173"/>
                    <a:pt x="1265" y="173"/>
                  </a:cubicBezTo>
                  <a:cubicBezTo>
                    <a:pt x="1265" y="166"/>
                    <a:pt x="1265" y="150"/>
                    <a:pt x="1265" y="142"/>
                  </a:cubicBezTo>
                  <a:cubicBezTo>
                    <a:pt x="1265" y="134"/>
                    <a:pt x="1265" y="126"/>
                    <a:pt x="1265" y="126"/>
                  </a:cubicBezTo>
                  <a:cubicBezTo>
                    <a:pt x="1265" y="118"/>
                    <a:pt x="1265" y="118"/>
                    <a:pt x="1265" y="118"/>
                  </a:cubicBezTo>
                  <a:cubicBezTo>
                    <a:pt x="1265" y="118"/>
                    <a:pt x="1265" y="118"/>
                    <a:pt x="1257" y="118"/>
                  </a:cubicBezTo>
                  <a:cubicBezTo>
                    <a:pt x="1257" y="126"/>
                    <a:pt x="1257" y="126"/>
                    <a:pt x="1257" y="134"/>
                  </a:cubicBezTo>
                  <a:cubicBezTo>
                    <a:pt x="1257" y="150"/>
                    <a:pt x="1242" y="158"/>
                    <a:pt x="1218" y="173"/>
                  </a:cubicBezTo>
                  <a:cubicBezTo>
                    <a:pt x="1202" y="181"/>
                    <a:pt x="1194" y="189"/>
                    <a:pt x="1186" y="189"/>
                  </a:cubicBezTo>
                  <a:lnTo>
                    <a:pt x="1186" y="189"/>
                  </a:lnTo>
                  <a:cubicBezTo>
                    <a:pt x="1178" y="197"/>
                    <a:pt x="1155" y="221"/>
                    <a:pt x="1139" y="245"/>
                  </a:cubicBezTo>
                  <a:cubicBezTo>
                    <a:pt x="1139" y="253"/>
                    <a:pt x="1131" y="260"/>
                    <a:pt x="1123" y="260"/>
                  </a:cubicBezTo>
                  <a:cubicBezTo>
                    <a:pt x="1123" y="260"/>
                    <a:pt x="1115" y="260"/>
                    <a:pt x="1107" y="253"/>
                  </a:cubicBezTo>
                  <a:lnTo>
                    <a:pt x="1107" y="253"/>
                  </a:lnTo>
                  <a:cubicBezTo>
                    <a:pt x="1107" y="260"/>
                    <a:pt x="1123" y="292"/>
                    <a:pt x="1139" y="300"/>
                  </a:cubicBezTo>
                  <a:cubicBezTo>
                    <a:pt x="1155" y="308"/>
                    <a:pt x="1155" y="324"/>
                    <a:pt x="1155" y="347"/>
                  </a:cubicBezTo>
                  <a:cubicBezTo>
                    <a:pt x="1155" y="355"/>
                    <a:pt x="1155" y="363"/>
                    <a:pt x="1155" y="371"/>
                  </a:cubicBezTo>
                  <a:cubicBezTo>
                    <a:pt x="1162" y="395"/>
                    <a:pt x="1162" y="419"/>
                    <a:pt x="1162" y="442"/>
                  </a:cubicBezTo>
                  <a:cubicBezTo>
                    <a:pt x="1162" y="458"/>
                    <a:pt x="1162" y="474"/>
                    <a:pt x="1162" y="490"/>
                  </a:cubicBezTo>
                  <a:cubicBezTo>
                    <a:pt x="1162" y="521"/>
                    <a:pt x="1178" y="545"/>
                    <a:pt x="1186" y="561"/>
                  </a:cubicBezTo>
                  <a:cubicBezTo>
                    <a:pt x="1194" y="577"/>
                    <a:pt x="1194" y="584"/>
                    <a:pt x="1202" y="593"/>
                  </a:cubicBezTo>
                  <a:cubicBezTo>
                    <a:pt x="1202" y="608"/>
                    <a:pt x="1210" y="616"/>
                    <a:pt x="1218" y="624"/>
                  </a:cubicBezTo>
                  <a:cubicBezTo>
                    <a:pt x="1226" y="624"/>
                    <a:pt x="1233" y="632"/>
                    <a:pt x="1242" y="648"/>
                  </a:cubicBezTo>
                  <a:cubicBezTo>
                    <a:pt x="1249" y="671"/>
                    <a:pt x="1249" y="679"/>
                    <a:pt x="1249" y="695"/>
                  </a:cubicBezTo>
                  <a:cubicBezTo>
                    <a:pt x="1249" y="703"/>
                    <a:pt x="1249" y="719"/>
                    <a:pt x="1249" y="727"/>
                  </a:cubicBezTo>
                  <a:cubicBezTo>
                    <a:pt x="1257" y="751"/>
                    <a:pt x="1257" y="766"/>
                    <a:pt x="1257" y="774"/>
                  </a:cubicBezTo>
                  <a:cubicBezTo>
                    <a:pt x="1249" y="782"/>
                    <a:pt x="1249" y="782"/>
                    <a:pt x="1249" y="790"/>
                  </a:cubicBezTo>
                  <a:lnTo>
                    <a:pt x="1249" y="790"/>
                  </a:lnTo>
                  <a:lnTo>
                    <a:pt x="1249" y="790"/>
                  </a:lnTo>
                  <a:cubicBezTo>
                    <a:pt x="1242" y="790"/>
                    <a:pt x="1226" y="790"/>
                    <a:pt x="1218" y="790"/>
                  </a:cubicBezTo>
                  <a:cubicBezTo>
                    <a:pt x="1202" y="790"/>
                    <a:pt x="1186" y="798"/>
                    <a:pt x="1178" y="798"/>
                  </a:cubicBezTo>
                  <a:cubicBezTo>
                    <a:pt x="1170" y="798"/>
                    <a:pt x="1162" y="798"/>
                    <a:pt x="1162" y="798"/>
                  </a:cubicBezTo>
                  <a:cubicBezTo>
                    <a:pt x="1123" y="790"/>
                    <a:pt x="1083" y="774"/>
                    <a:pt x="1052" y="759"/>
                  </a:cubicBezTo>
                  <a:cubicBezTo>
                    <a:pt x="1044" y="759"/>
                    <a:pt x="1044" y="751"/>
                    <a:pt x="1044" y="751"/>
                  </a:cubicBezTo>
                  <a:cubicBezTo>
                    <a:pt x="1036" y="743"/>
                    <a:pt x="1044" y="743"/>
                    <a:pt x="1044" y="735"/>
                  </a:cubicBezTo>
                  <a:cubicBezTo>
                    <a:pt x="1044" y="735"/>
                    <a:pt x="1052" y="727"/>
                    <a:pt x="1044" y="727"/>
                  </a:cubicBezTo>
                  <a:cubicBezTo>
                    <a:pt x="1044" y="719"/>
                    <a:pt x="1028" y="719"/>
                    <a:pt x="1020" y="719"/>
                  </a:cubicBezTo>
                  <a:cubicBezTo>
                    <a:pt x="1012" y="719"/>
                    <a:pt x="996" y="719"/>
                    <a:pt x="989" y="727"/>
                  </a:cubicBezTo>
                  <a:cubicBezTo>
                    <a:pt x="980" y="735"/>
                    <a:pt x="957" y="743"/>
                    <a:pt x="941" y="743"/>
                  </a:cubicBezTo>
                  <a:cubicBezTo>
                    <a:pt x="925" y="743"/>
                    <a:pt x="917" y="735"/>
                    <a:pt x="909" y="727"/>
                  </a:cubicBezTo>
                  <a:cubicBezTo>
                    <a:pt x="894" y="703"/>
                    <a:pt x="925" y="632"/>
                    <a:pt x="941" y="608"/>
                  </a:cubicBezTo>
                  <a:cubicBezTo>
                    <a:pt x="965" y="577"/>
                    <a:pt x="957" y="553"/>
                    <a:pt x="957" y="521"/>
                  </a:cubicBezTo>
                  <a:cubicBezTo>
                    <a:pt x="957" y="521"/>
                    <a:pt x="957" y="513"/>
                    <a:pt x="957" y="506"/>
                  </a:cubicBezTo>
                  <a:cubicBezTo>
                    <a:pt x="949" y="482"/>
                    <a:pt x="909" y="458"/>
                    <a:pt x="878" y="442"/>
                  </a:cubicBezTo>
                  <a:cubicBezTo>
                    <a:pt x="870" y="442"/>
                    <a:pt x="862" y="434"/>
                    <a:pt x="854" y="426"/>
                  </a:cubicBezTo>
                  <a:cubicBezTo>
                    <a:pt x="846" y="419"/>
                    <a:pt x="830" y="419"/>
                    <a:pt x="822" y="419"/>
                  </a:cubicBezTo>
                  <a:cubicBezTo>
                    <a:pt x="815" y="419"/>
                    <a:pt x="807" y="419"/>
                    <a:pt x="807" y="419"/>
                  </a:cubicBezTo>
                  <a:cubicBezTo>
                    <a:pt x="799" y="419"/>
                    <a:pt x="791" y="419"/>
                    <a:pt x="791" y="419"/>
                  </a:cubicBezTo>
                  <a:cubicBezTo>
                    <a:pt x="783" y="419"/>
                    <a:pt x="775" y="419"/>
                    <a:pt x="767" y="419"/>
                  </a:cubicBezTo>
                  <a:cubicBezTo>
                    <a:pt x="759" y="411"/>
                    <a:pt x="759" y="387"/>
                    <a:pt x="751" y="355"/>
                  </a:cubicBezTo>
                  <a:cubicBezTo>
                    <a:pt x="751" y="347"/>
                    <a:pt x="751" y="340"/>
                    <a:pt x="751" y="331"/>
                  </a:cubicBezTo>
                  <a:cubicBezTo>
                    <a:pt x="751" y="331"/>
                    <a:pt x="743" y="324"/>
                    <a:pt x="712" y="324"/>
                  </a:cubicBezTo>
                  <a:cubicBezTo>
                    <a:pt x="696" y="324"/>
                    <a:pt x="672" y="331"/>
                    <a:pt x="672" y="331"/>
                  </a:cubicBezTo>
                  <a:cubicBezTo>
                    <a:pt x="664" y="331"/>
                    <a:pt x="664" y="331"/>
                    <a:pt x="664" y="331"/>
                  </a:cubicBezTo>
                  <a:cubicBezTo>
                    <a:pt x="664" y="324"/>
                    <a:pt x="664" y="324"/>
                    <a:pt x="664" y="324"/>
                  </a:cubicBezTo>
                  <a:cubicBezTo>
                    <a:pt x="664" y="324"/>
                    <a:pt x="633" y="268"/>
                    <a:pt x="625" y="253"/>
                  </a:cubicBezTo>
                  <a:cubicBezTo>
                    <a:pt x="617" y="229"/>
                    <a:pt x="601" y="213"/>
                    <a:pt x="569" y="213"/>
                  </a:cubicBezTo>
                  <a:cubicBezTo>
                    <a:pt x="546" y="213"/>
                    <a:pt x="522" y="213"/>
                    <a:pt x="498" y="205"/>
                  </a:cubicBezTo>
                  <a:cubicBezTo>
                    <a:pt x="498" y="205"/>
                    <a:pt x="498" y="197"/>
                    <a:pt x="490" y="197"/>
                  </a:cubicBezTo>
                  <a:cubicBezTo>
                    <a:pt x="475" y="197"/>
                    <a:pt x="459" y="213"/>
                    <a:pt x="451" y="221"/>
                  </a:cubicBezTo>
                  <a:cubicBezTo>
                    <a:pt x="443" y="229"/>
                    <a:pt x="427" y="237"/>
                    <a:pt x="411" y="237"/>
                  </a:cubicBezTo>
                  <a:cubicBezTo>
                    <a:pt x="403" y="245"/>
                    <a:pt x="403" y="245"/>
                    <a:pt x="396" y="245"/>
                  </a:cubicBezTo>
                  <a:cubicBezTo>
                    <a:pt x="388" y="253"/>
                    <a:pt x="380" y="260"/>
                    <a:pt x="372" y="268"/>
                  </a:cubicBezTo>
                  <a:cubicBezTo>
                    <a:pt x="364" y="284"/>
                    <a:pt x="356" y="300"/>
                    <a:pt x="325" y="292"/>
                  </a:cubicBezTo>
                  <a:cubicBezTo>
                    <a:pt x="293" y="292"/>
                    <a:pt x="285" y="276"/>
                    <a:pt x="277" y="268"/>
                  </a:cubicBezTo>
                  <a:cubicBezTo>
                    <a:pt x="277" y="260"/>
                    <a:pt x="277" y="260"/>
                    <a:pt x="277" y="260"/>
                  </a:cubicBezTo>
                  <a:cubicBezTo>
                    <a:pt x="269" y="260"/>
                    <a:pt x="253" y="300"/>
                    <a:pt x="245" y="324"/>
                  </a:cubicBezTo>
                  <a:cubicBezTo>
                    <a:pt x="238" y="331"/>
                    <a:pt x="238" y="340"/>
                    <a:pt x="238" y="340"/>
                  </a:cubicBezTo>
                  <a:lnTo>
                    <a:pt x="238" y="340"/>
                  </a:lnTo>
                  <a:cubicBezTo>
                    <a:pt x="230" y="355"/>
                    <a:pt x="230" y="363"/>
                    <a:pt x="222" y="363"/>
                  </a:cubicBezTo>
                  <a:cubicBezTo>
                    <a:pt x="214" y="363"/>
                    <a:pt x="214" y="355"/>
                    <a:pt x="214" y="355"/>
                  </a:cubicBezTo>
                  <a:cubicBezTo>
                    <a:pt x="214" y="347"/>
                    <a:pt x="214" y="347"/>
                    <a:pt x="206" y="347"/>
                  </a:cubicBezTo>
                  <a:cubicBezTo>
                    <a:pt x="190" y="347"/>
                    <a:pt x="174" y="355"/>
                    <a:pt x="174" y="355"/>
                  </a:cubicBezTo>
                  <a:cubicBezTo>
                    <a:pt x="48" y="498"/>
                    <a:pt x="48" y="498"/>
                    <a:pt x="48" y="498"/>
                  </a:cubicBezTo>
                  <a:cubicBezTo>
                    <a:pt x="0" y="253"/>
                    <a:pt x="0" y="253"/>
                    <a:pt x="0" y="253"/>
                  </a:cubicBezTo>
                  <a:cubicBezTo>
                    <a:pt x="1320" y="0"/>
                    <a:pt x="1320" y="0"/>
                    <a:pt x="1320" y="0"/>
                  </a:cubicBezTo>
                  <a:cubicBezTo>
                    <a:pt x="1320" y="7"/>
                    <a:pt x="1320" y="7"/>
                    <a:pt x="1320" y="7"/>
                  </a:cubicBezTo>
                  <a:cubicBezTo>
                    <a:pt x="1320" y="15"/>
                    <a:pt x="1320" y="47"/>
                    <a:pt x="1344" y="94"/>
                  </a:cubicBezTo>
                  <a:cubicBezTo>
                    <a:pt x="1376" y="158"/>
                    <a:pt x="1415" y="284"/>
                    <a:pt x="1415" y="324"/>
                  </a:cubicBezTo>
                  <a:cubicBezTo>
                    <a:pt x="1415" y="371"/>
                    <a:pt x="1455" y="537"/>
                    <a:pt x="1455" y="553"/>
                  </a:cubicBezTo>
                  <a:cubicBezTo>
                    <a:pt x="1463" y="561"/>
                    <a:pt x="1486" y="561"/>
                    <a:pt x="1518" y="561"/>
                  </a:cubicBezTo>
                  <a:cubicBezTo>
                    <a:pt x="1542" y="569"/>
                    <a:pt x="1558" y="569"/>
                    <a:pt x="1581" y="569"/>
                  </a:cubicBezTo>
                  <a:cubicBezTo>
                    <a:pt x="1597" y="577"/>
                    <a:pt x="1613" y="577"/>
                    <a:pt x="1629" y="577"/>
                  </a:cubicBezTo>
                  <a:cubicBezTo>
                    <a:pt x="1660" y="584"/>
                    <a:pt x="1700" y="584"/>
                    <a:pt x="1732" y="600"/>
                  </a:cubicBezTo>
                  <a:lnTo>
                    <a:pt x="1732" y="600"/>
                  </a:lnTo>
                  <a:lnTo>
                    <a:pt x="1732" y="600"/>
                  </a:lnTo>
                  <a:cubicBezTo>
                    <a:pt x="1732" y="616"/>
                    <a:pt x="1724" y="632"/>
                    <a:pt x="1700" y="656"/>
                  </a:cubicBezTo>
                  <a:cubicBezTo>
                    <a:pt x="1692" y="671"/>
                    <a:pt x="1684" y="679"/>
                    <a:pt x="1684" y="687"/>
                  </a:cubicBezTo>
                  <a:cubicBezTo>
                    <a:pt x="1676" y="695"/>
                    <a:pt x="1676" y="695"/>
                    <a:pt x="1660" y="703"/>
                  </a:cubicBezTo>
                  <a:cubicBezTo>
                    <a:pt x="1645" y="719"/>
                    <a:pt x="1653" y="727"/>
                    <a:pt x="1660" y="743"/>
                  </a:cubicBezTo>
                  <a:cubicBezTo>
                    <a:pt x="1660" y="751"/>
                    <a:pt x="1668" y="751"/>
                    <a:pt x="1668" y="759"/>
                  </a:cubicBezTo>
                  <a:cubicBezTo>
                    <a:pt x="1676" y="766"/>
                    <a:pt x="1676" y="766"/>
                    <a:pt x="1684" y="766"/>
                  </a:cubicBezTo>
                  <a:cubicBezTo>
                    <a:pt x="1684" y="766"/>
                    <a:pt x="1684" y="766"/>
                    <a:pt x="1692" y="766"/>
                  </a:cubicBezTo>
                  <a:lnTo>
                    <a:pt x="1692" y="766"/>
                  </a:lnTo>
                  <a:cubicBezTo>
                    <a:pt x="1692" y="766"/>
                    <a:pt x="1700" y="766"/>
                    <a:pt x="1708" y="774"/>
                  </a:cubicBezTo>
                  <a:cubicBezTo>
                    <a:pt x="1708" y="790"/>
                    <a:pt x="1692" y="798"/>
                    <a:pt x="1653" y="814"/>
                  </a:cubicBezTo>
                  <a:cubicBezTo>
                    <a:pt x="1637" y="822"/>
                    <a:pt x="1629" y="830"/>
                    <a:pt x="1629" y="846"/>
                  </a:cubicBezTo>
                  <a:cubicBezTo>
                    <a:pt x="1629" y="853"/>
                    <a:pt x="1629" y="869"/>
                    <a:pt x="1621" y="877"/>
                  </a:cubicBezTo>
                  <a:cubicBezTo>
                    <a:pt x="1605" y="909"/>
                    <a:pt x="1605" y="948"/>
                    <a:pt x="1613" y="988"/>
                  </a:cubicBezTo>
                  <a:cubicBezTo>
                    <a:pt x="1613" y="996"/>
                    <a:pt x="1613" y="1004"/>
                    <a:pt x="1613" y="1011"/>
                  </a:cubicBezTo>
                  <a:cubicBezTo>
                    <a:pt x="1605" y="1011"/>
                    <a:pt x="1605" y="1011"/>
                    <a:pt x="1597" y="1011"/>
                  </a:cubicBezTo>
                  <a:cubicBezTo>
                    <a:pt x="1597" y="1011"/>
                    <a:pt x="1589" y="1011"/>
                    <a:pt x="1581" y="1011"/>
                  </a:cubicBezTo>
                  <a:lnTo>
                    <a:pt x="1573" y="1011"/>
                  </a:lnTo>
                  <a:lnTo>
                    <a:pt x="1573" y="1011"/>
                  </a:lnTo>
                  <a:cubicBezTo>
                    <a:pt x="1573" y="1035"/>
                    <a:pt x="1566" y="1035"/>
                    <a:pt x="1558" y="1051"/>
                  </a:cubicBezTo>
                  <a:cubicBezTo>
                    <a:pt x="1558" y="1051"/>
                    <a:pt x="1550" y="1051"/>
                    <a:pt x="1550" y="1059"/>
                  </a:cubicBezTo>
                  <a:cubicBezTo>
                    <a:pt x="1542" y="1067"/>
                    <a:pt x="1542" y="1090"/>
                    <a:pt x="1542" y="1114"/>
                  </a:cubicBezTo>
                  <a:cubicBezTo>
                    <a:pt x="1542" y="1130"/>
                    <a:pt x="1542" y="1146"/>
                    <a:pt x="1542" y="1162"/>
                  </a:cubicBezTo>
                  <a:cubicBezTo>
                    <a:pt x="1542" y="1193"/>
                    <a:pt x="1542" y="1209"/>
                    <a:pt x="1526" y="1209"/>
                  </a:cubicBezTo>
                  <a:close/>
                  <a:moveTo>
                    <a:pt x="1510" y="814"/>
                  </a:moveTo>
                  <a:lnTo>
                    <a:pt x="1510" y="814"/>
                  </a:lnTo>
                  <a:cubicBezTo>
                    <a:pt x="1526" y="814"/>
                    <a:pt x="1534" y="822"/>
                    <a:pt x="1534" y="853"/>
                  </a:cubicBezTo>
                  <a:cubicBezTo>
                    <a:pt x="1534" y="869"/>
                    <a:pt x="1526" y="893"/>
                    <a:pt x="1518" y="917"/>
                  </a:cubicBezTo>
                  <a:cubicBezTo>
                    <a:pt x="1510" y="940"/>
                    <a:pt x="1502" y="964"/>
                    <a:pt x="1502" y="980"/>
                  </a:cubicBezTo>
                  <a:cubicBezTo>
                    <a:pt x="1502" y="996"/>
                    <a:pt x="1495" y="1004"/>
                    <a:pt x="1495" y="1011"/>
                  </a:cubicBezTo>
                  <a:cubicBezTo>
                    <a:pt x="1495" y="1035"/>
                    <a:pt x="1486" y="1059"/>
                    <a:pt x="1495" y="1090"/>
                  </a:cubicBezTo>
                  <a:cubicBezTo>
                    <a:pt x="1495" y="1106"/>
                    <a:pt x="1495" y="1122"/>
                    <a:pt x="1495" y="1130"/>
                  </a:cubicBezTo>
                  <a:cubicBezTo>
                    <a:pt x="1495" y="1154"/>
                    <a:pt x="1486" y="1170"/>
                    <a:pt x="1502" y="1177"/>
                  </a:cubicBezTo>
                  <a:cubicBezTo>
                    <a:pt x="1510" y="1185"/>
                    <a:pt x="1526" y="1201"/>
                    <a:pt x="1526" y="1201"/>
                  </a:cubicBezTo>
                  <a:cubicBezTo>
                    <a:pt x="1534" y="1201"/>
                    <a:pt x="1534" y="1193"/>
                    <a:pt x="1534" y="1162"/>
                  </a:cubicBezTo>
                  <a:cubicBezTo>
                    <a:pt x="1534" y="1146"/>
                    <a:pt x="1534" y="1130"/>
                    <a:pt x="1534" y="1114"/>
                  </a:cubicBezTo>
                  <a:cubicBezTo>
                    <a:pt x="1534" y="1083"/>
                    <a:pt x="1534" y="1067"/>
                    <a:pt x="1542" y="1051"/>
                  </a:cubicBezTo>
                  <a:cubicBezTo>
                    <a:pt x="1550" y="1051"/>
                    <a:pt x="1550" y="1043"/>
                    <a:pt x="1550" y="1043"/>
                  </a:cubicBezTo>
                  <a:cubicBezTo>
                    <a:pt x="1558" y="1035"/>
                    <a:pt x="1566" y="1035"/>
                    <a:pt x="1566" y="1011"/>
                  </a:cubicBezTo>
                  <a:cubicBezTo>
                    <a:pt x="1566" y="1004"/>
                    <a:pt x="1566" y="1004"/>
                    <a:pt x="1573" y="1004"/>
                  </a:cubicBezTo>
                  <a:cubicBezTo>
                    <a:pt x="1581" y="1004"/>
                    <a:pt x="1581" y="1004"/>
                    <a:pt x="1589" y="1004"/>
                  </a:cubicBezTo>
                  <a:lnTo>
                    <a:pt x="1597" y="1004"/>
                  </a:lnTo>
                  <a:cubicBezTo>
                    <a:pt x="1605" y="1004"/>
                    <a:pt x="1605" y="1004"/>
                    <a:pt x="1605" y="1004"/>
                  </a:cubicBezTo>
                  <a:cubicBezTo>
                    <a:pt x="1605" y="1004"/>
                    <a:pt x="1605" y="1004"/>
                    <a:pt x="1605" y="988"/>
                  </a:cubicBezTo>
                  <a:cubicBezTo>
                    <a:pt x="1597" y="948"/>
                    <a:pt x="1597" y="901"/>
                    <a:pt x="1613" y="877"/>
                  </a:cubicBezTo>
                  <a:cubicBezTo>
                    <a:pt x="1621" y="861"/>
                    <a:pt x="1621" y="853"/>
                    <a:pt x="1621" y="846"/>
                  </a:cubicBezTo>
                  <a:cubicBezTo>
                    <a:pt x="1621" y="830"/>
                    <a:pt x="1629" y="814"/>
                    <a:pt x="1653" y="806"/>
                  </a:cubicBezTo>
                  <a:cubicBezTo>
                    <a:pt x="1692" y="790"/>
                    <a:pt x="1700" y="782"/>
                    <a:pt x="1700" y="774"/>
                  </a:cubicBezTo>
                  <a:lnTo>
                    <a:pt x="1692" y="774"/>
                  </a:lnTo>
                  <a:lnTo>
                    <a:pt x="1692" y="774"/>
                  </a:lnTo>
                  <a:cubicBezTo>
                    <a:pt x="1684" y="774"/>
                    <a:pt x="1668" y="774"/>
                    <a:pt x="1660" y="759"/>
                  </a:cubicBezTo>
                  <a:cubicBezTo>
                    <a:pt x="1660" y="759"/>
                    <a:pt x="1660" y="751"/>
                    <a:pt x="1653" y="751"/>
                  </a:cubicBezTo>
                  <a:cubicBezTo>
                    <a:pt x="1645" y="735"/>
                    <a:pt x="1637" y="719"/>
                    <a:pt x="1653" y="703"/>
                  </a:cubicBezTo>
                  <a:cubicBezTo>
                    <a:pt x="1668" y="695"/>
                    <a:pt x="1668" y="687"/>
                    <a:pt x="1676" y="679"/>
                  </a:cubicBezTo>
                  <a:cubicBezTo>
                    <a:pt x="1676" y="679"/>
                    <a:pt x="1684" y="671"/>
                    <a:pt x="1700" y="656"/>
                  </a:cubicBezTo>
                  <a:cubicBezTo>
                    <a:pt x="1716" y="632"/>
                    <a:pt x="1724" y="616"/>
                    <a:pt x="1724" y="600"/>
                  </a:cubicBezTo>
                  <a:cubicBezTo>
                    <a:pt x="1700" y="593"/>
                    <a:pt x="1660" y="593"/>
                    <a:pt x="1629" y="584"/>
                  </a:cubicBezTo>
                  <a:cubicBezTo>
                    <a:pt x="1613" y="584"/>
                    <a:pt x="1597" y="584"/>
                    <a:pt x="1581" y="577"/>
                  </a:cubicBezTo>
                  <a:cubicBezTo>
                    <a:pt x="1558" y="577"/>
                    <a:pt x="1534" y="577"/>
                    <a:pt x="1518" y="569"/>
                  </a:cubicBezTo>
                  <a:cubicBezTo>
                    <a:pt x="1479" y="569"/>
                    <a:pt x="1455" y="561"/>
                    <a:pt x="1455" y="553"/>
                  </a:cubicBezTo>
                  <a:cubicBezTo>
                    <a:pt x="1447" y="537"/>
                    <a:pt x="1415" y="371"/>
                    <a:pt x="1408" y="324"/>
                  </a:cubicBezTo>
                  <a:cubicBezTo>
                    <a:pt x="1408" y="284"/>
                    <a:pt x="1368" y="158"/>
                    <a:pt x="1336" y="102"/>
                  </a:cubicBezTo>
                  <a:cubicBezTo>
                    <a:pt x="1320" y="55"/>
                    <a:pt x="1313" y="23"/>
                    <a:pt x="1313" y="7"/>
                  </a:cubicBezTo>
                  <a:cubicBezTo>
                    <a:pt x="8" y="260"/>
                    <a:pt x="8" y="260"/>
                    <a:pt x="8" y="260"/>
                  </a:cubicBezTo>
                  <a:cubicBezTo>
                    <a:pt x="48" y="482"/>
                    <a:pt x="48" y="482"/>
                    <a:pt x="48" y="482"/>
                  </a:cubicBezTo>
                  <a:cubicBezTo>
                    <a:pt x="166" y="347"/>
                    <a:pt x="166" y="347"/>
                    <a:pt x="166" y="347"/>
                  </a:cubicBezTo>
                  <a:lnTo>
                    <a:pt x="166" y="347"/>
                  </a:lnTo>
                  <a:cubicBezTo>
                    <a:pt x="166" y="347"/>
                    <a:pt x="190" y="340"/>
                    <a:pt x="206" y="340"/>
                  </a:cubicBezTo>
                  <a:cubicBezTo>
                    <a:pt x="214" y="340"/>
                    <a:pt x="214" y="347"/>
                    <a:pt x="222" y="347"/>
                  </a:cubicBezTo>
                  <a:cubicBezTo>
                    <a:pt x="222" y="355"/>
                    <a:pt x="222" y="355"/>
                    <a:pt x="222" y="355"/>
                  </a:cubicBezTo>
                  <a:lnTo>
                    <a:pt x="230" y="340"/>
                  </a:lnTo>
                  <a:lnTo>
                    <a:pt x="230" y="340"/>
                  </a:lnTo>
                  <a:cubicBezTo>
                    <a:pt x="230" y="331"/>
                    <a:pt x="238" y="324"/>
                    <a:pt x="238" y="316"/>
                  </a:cubicBezTo>
                  <a:cubicBezTo>
                    <a:pt x="253" y="268"/>
                    <a:pt x="261" y="253"/>
                    <a:pt x="277" y="253"/>
                  </a:cubicBezTo>
                  <a:lnTo>
                    <a:pt x="277" y="253"/>
                  </a:lnTo>
                  <a:cubicBezTo>
                    <a:pt x="285" y="253"/>
                    <a:pt x="285" y="260"/>
                    <a:pt x="285" y="260"/>
                  </a:cubicBezTo>
                  <a:cubicBezTo>
                    <a:pt x="293" y="276"/>
                    <a:pt x="301" y="284"/>
                    <a:pt x="325" y="284"/>
                  </a:cubicBezTo>
                  <a:cubicBezTo>
                    <a:pt x="348" y="292"/>
                    <a:pt x="356" y="276"/>
                    <a:pt x="372" y="260"/>
                  </a:cubicBezTo>
                  <a:cubicBezTo>
                    <a:pt x="372" y="253"/>
                    <a:pt x="380" y="245"/>
                    <a:pt x="388" y="245"/>
                  </a:cubicBezTo>
                  <a:cubicBezTo>
                    <a:pt x="396" y="237"/>
                    <a:pt x="403" y="237"/>
                    <a:pt x="411" y="237"/>
                  </a:cubicBezTo>
                  <a:cubicBezTo>
                    <a:pt x="427" y="229"/>
                    <a:pt x="435" y="221"/>
                    <a:pt x="443" y="213"/>
                  </a:cubicBezTo>
                  <a:cubicBezTo>
                    <a:pt x="451" y="205"/>
                    <a:pt x="475" y="197"/>
                    <a:pt x="490" y="197"/>
                  </a:cubicBezTo>
                  <a:cubicBezTo>
                    <a:pt x="498" y="197"/>
                    <a:pt x="498" y="197"/>
                    <a:pt x="506" y="197"/>
                  </a:cubicBezTo>
                  <a:cubicBezTo>
                    <a:pt x="522" y="205"/>
                    <a:pt x="546" y="205"/>
                    <a:pt x="569" y="205"/>
                  </a:cubicBezTo>
                  <a:cubicBezTo>
                    <a:pt x="601" y="205"/>
                    <a:pt x="625" y="229"/>
                    <a:pt x="633" y="245"/>
                  </a:cubicBezTo>
                  <a:cubicBezTo>
                    <a:pt x="633" y="268"/>
                    <a:pt x="664" y="308"/>
                    <a:pt x="672" y="324"/>
                  </a:cubicBezTo>
                  <a:cubicBezTo>
                    <a:pt x="680" y="316"/>
                    <a:pt x="696" y="316"/>
                    <a:pt x="712" y="316"/>
                  </a:cubicBezTo>
                  <a:cubicBezTo>
                    <a:pt x="743" y="316"/>
                    <a:pt x="759" y="324"/>
                    <a:pt x="759" y="331"/>
                  </a:cubicBezTo>
                  <a:cubicBezTo>
                    <a:pt x="759" y="340"/>
                    <a:pt x="759" y="347"/>
                    <a:pt x="759" y="355"/>
                  </a:cubicBezTo>
                  <a:cubicBezTo>
                    <a:pt x="767" y="379"/>
                    <a:pt x="767" y="403"/>
                    <a:pt x="775" y="411"/>
                  </a:cubicBezTo>
                  <a:cubicBezTo>
                    <a:pt x="775" y="411"/>
                    <a:pt x="783" y="419"/>
                    <a:pt x="791" y="419"/>
                  </a:cubicBezTo>
                  <a:cubicBezTo>
                    <a:pt x="791" y="419"/>
                    <a:pt x="799" y="411"/>
                    <a:pt x="807" y="411"/>
                  </a:cubicBezTo>
                  <a:cubicBezTo>
                    <a:pt x="807" y="411"/>
                    <a:pt x="815" y="411"/>
                    <a:pt x="822" y="411"/>
                  </a:cubicBezTo>
                  <a:cubicBezTo>
                    <a:pt x="830" y="411"/>
                    <a:pt x="846" y="419"/>
                    <a:pt x="862" y="426"/>
                  </a:cubicBezTo>
                  <a:cubicBezTo>
                    <a:pt x="862" y="426"/>
                    <a:pt x="870" y="434"/>
                    <a:pt x="886" y="434"/>
                  </a:cubicBezTo>
                  <a:cubicBezTo>
                    <a:pt x="917" y="458"/>
                    <a:pt x="957" y="482"/>
                    <a:pt x="965" y="506"/>
                  </a:cubicBezTo>
                  <a:cubicBezTo>
                    <a:pt x="965" y="513"/>
                    <a:pt x="965" y="513"/>
                    <a:pt x="965" y="521"/>
                  </a:cubicBezTo>
                  <a:cubicBezTo>
                    <a:pt x="965" y="553"/>
                    <a:pt x="965" y="577"/>
                    <a:pt x="949" y="608"/>
                  </a:cubicBezTo>
                  <a:cubicBezTo>
                    <a:pt x="917" y="664"/>
                    <a:pt x="902" y="711"/>
                    <a:pt x="917" y="727"/>
                  </a:cubicBezTo>
                  <a:cubicBezTo>
                    <a:pt x="917" y="735"/>
                    <a:pt x="933" y="735"/>
                    <a:pt x="941" y="735"/>
                  </a:cubicBezTo>
                  <a:cubicBezTo>
                    <a:pt x="957" y="735"/>
                    <a:pt x="973" y="735"/>
                    <a:pt x="980" y="719"/>
                  </a:cubicBezTo>
                  <a:cubicBezTo>
                    <a:pt x="989" y="711"/>
                    <a:pt x="1004" y="711"/>
                    <a:pt x="1020" y="711"/>
                  </a:cubicBezTo>
                  <a:cubicBezTo>
                    <a:pt x="1028" y="711"/>
                    <a:pt x="1044" y="711"/>
                    <a:pt x="1052" y="727"/>
                  </a:cubicBezTo>
                  <a:cubicBezTo>
                    <a:pt x="1060" y="735"/>
                    <a:pt x="1052" y="735"/>
                    <a:pt x="1052" y="743"/>
                  </a:cubicBezTo>
                  <a:cubicBezTo>
                    <a:pt x="1052" y="743"/>
                    <a:pt x="1044" y="743"/>
                    <a:pt x="1044" y="751"/>
                  </a:cubicBezTo>
                  <a:cubicBezTo>
                    <a:pt x="1044" y="751"/>
                    <a:pt x="1052" y="751"/>
                    <a:pt x="1060" y="751"/>
                  </a:cubicBezTo>
                  <a:cubicBezTo>
                    <a:pt x="1083" y="766"/>
                    <a:pt x="1131" y="782"/>
                    <a:pt x="1162" y="790"/>
                  </a:cubicBezTo>
                  <a:cubicBezTo>
                    <a:pt x="1162" y="790"/>
                    <a:pt x="1170" y="790"/>
                    <a:pt x="1178" y="790"/>
                  </a:cubicBezTo>
                  <a:cubicBezTo>
                    <a:pt x="1186" y="790"/>
                    <a:pt x="1202" y="790"/>
                    <a:pt x="1210" y="782"/>
                  </a:cubicBezTo>
                  <a:cubicBezTo>
                    <a:pt x="1226" y="782"/>
                    <a:pt x="1242" y="782"/>
                    <a:pt x="1242" y="782"/>
                  </a:cubicBezTo>
                  <a:cubicBezTo>
                    <a:pt x="1249" y="782"/>
                    <a:pt x="1249" y="774"/>
                    <a:pt x="1249" y="774"/>
                  </a:cubicBezTo>
                  <a:cubicBezTo>
                    <a:pt x="1249" y="759"/>
                    <a:pt x="1249" y="751"/>
                    <a:pt x="1249" y="735"/>
                  </a:cubicBezTo>
                  <a:cubicBezTo>
                    <a:pt x="1242" y="719"/>
                    <a:pt x="1242" y="703"/>
                    <a:pt x="1242" y="695"/>
                  </a:cubicBezTo>
                  <a:cubicBezTo>
                    <a:pt x="1242" y="679"/>
                    <a:pt x="1242" y="671"/>
                    <a:pt x="1233" y="656"/>
                  </a:cubicBezTo>
                  <a:cubicBezTo>
                    <a:pt x="1226" y="640"/>
                    <a:pt x="1218" y="632"/>
                    <a:pt x="1210" y="624"/>
                  </a:cubicBezTo>
                  <a:cubicBezTo>
                    <a:pt x="1202" y="616"/>
                    <a:pt x="1194" y="616"/>
                    <a:pt x="1194" y="600"/>
                  </a:cubicBezTo>
                  <a:cubicBezTo>
                    <a:pt x="1186" y="584"/>
                    <a:pt x="1186" y="577"/>
                    <a:pt x="1178" y="569"/>
                  </a:cubicBezTo>
                  <a:cubicBezTo>
                    <a:pt x="1170" y="545"/>
                    <a:pt x="1155" y="521"/>
                    <a:pt x="1155" y="498"/>
                  </a:cubicBezTo>
                  <a:cubicBezTo>
                    <a:pt x="1155" y="474"/>
                    <a:pt x="1155" y="458"/>
                    <a:pt x="1155" y="442"/>
                  </a:cubicBezTo>
                  <a:cubicBezTo>
                    <a:pt x="1155" y="419"/>
                    <a:pt x="1155" y="395"/>
                    <a:pt x="1147" y="371"/>
                  </a:cubicBezTo>
                  <a:cubicBezTo>
                    <a:pt x="1147" y="363"/>
                    <a:pt x="1147" y="355"/>
                    <a:pt x="1147" y="347"/>
                  </a:cubicBezTo>
                  <a:cubicBezTo>
                    <a:pt x="1147" y="324"/>
                    <a:pt x="1147" y="316"/>
                    <a:pt x="1139" y="308"/>
                  </a:cubicBezTo>
                  <a:cubicBezTo>
                    <a:pt x="1115" y="300"/>
                    <a:pt x="1091" y="260"/>
                    <a:pt x="1099" y="245"/>
                  </a:cubicBezTo>
                  <a:lnTo>
                    <a:pt x="1099" y="245"/>
                  </a:lnTo>
                  <a:lnTo>
                    <a:pt x="1107" y="245"/>
                  </a:lnTo>
                  <a:lnTo>
                    <a:pt x="1115" y="245"/>
                  </a:lnTo>
                  <a:cubicBezTo>
                    <a:pt x="1115" y="253"/>
                    <a:pt x="1123" y="253"/>
                    <a:pt x="1123" y="253"/>
                  </a:cubicBezTo>
                  <a:cubicBezTo>
                    <a:pt x="1123" y="253"/>
                    <a:pt x="1131" y="253"/>
                    <a:pt x="1139" y="245"/>
                  </a:cubicBezTo>
                  <a:cubicBezTo>
                    <a:pt x="1147" y="221"/>
                    <a:pt x="1170" y="189"/>
                    <a:pt x="1178" y="189"/>
                  </a:cubicBezTo>
                  <a:cubicBezTo>
                    <a:pt x="1186" y="181"/>
                    <a:pt x="1186" y="181"/>
                    <a:pt x="1186" y="181"/>
                  </a:cubicBezTo>
                  <a:cubicBezTo>
                    <a:pt x="1194" y="181"/>
                    <a:pt x="1202" y="181"/>
                    <a:pt x="1218" y="166"/>
                  </a:cubicBezTo>
                  <a:cubicBezTo>
                    <a:pt x="1233" y="158"/>
                    <a:pt x="1249" y="142"/>
                    <a:pt x="1249" y="134"/>
                  </a:cubicBezTo>
                  <a:cubicBezTo>
                    <a:pt x="1249" y="126"/>
                    <a:pt x="1249" y="118"/>
                    <a:pt x="1257" y="118"/>
                  </a:cubicBezTo>
                  <a:cubicBezTo>
                    <a:pt x="1257" y="110"/>
                    <a:pt x="1257" y="110"/>
                    <a:pt x="1265" y="110"/>
                  </a:cubicBezTo>
                  <a:cubicBezTo>
                    <a:pt x="1265" y="110"/>
                    <a:pt x="1273" y="110"/>
                    <a:pt x="1273" y="126"/>
                  </a:cubicBezTo>
                  <a:cubicBezTo>
                    <a:pt x="1273" y="134"/>
                    <a:pt x="1273" y="134"/>
                    <a:pt x="1273" y="142"/>
                  </a:cubicBezTo>
                  <a:cubicBezTo>
                    <a:pt x="1273" y="150"/>
                    <a:pt x="1273" y="166"/>
                    <a:pt x="1273" y="166"/>
                  </a:cubicBezTo>
                  <a:lnTo>
                    <a:pt x="1273" y="166"/>
                  </a:lnTo>
                  <a:cubicBezTo>
                    <a:pt x="1281" y="166"/>
                    <a:pt x="1297" y="173"/>
                    <a:pt x="1297" y="173"/>
                  </a:cubicBezTo>
                  <a:cubicBezTo>
                    <a:pt x="1297" y="181"/>
                    <a:pt x="1289" y="189"/>
                    <a:pt x="1281" y="189"/>
                  </a:cubicBezTo>
                  <a:lnTo>
                    <a:pt x="1273" y="189"/>
                  </a:lnTo>
                  <a:cubicBezTo>
                    <a:pt x="1249" y="197"/>
                    <a:pt x="1202" y="205"/>
                    <a:pt x="1194" y="221"/>
                  </a:cubicBezTo>
                  <a:lnTo>
                    <a:pt x="1194" y="229"/>
                  </a:lnTo>
                  <a:cubicBezTo>
                    <a:pt x="1202" y="245"/>
                    <a:pt x="1202" y="260"/>
                    <a:pt x="1202" y="276"/>
                  </a:cubicBezTo>
                  <a:cubicBezTo>
                    <a:pt x="1210" y="300"/>
                    <a:pt x="1210" y="316"/>
                    <a:pt x="1218" y="316"/>
                  </a:cubicBezTo>
                  <a:lnTo>
                    <a:pt x="1218" y="316"/>
                  </a:lnTo>
                  <a:cubicBezTo>
                    <a:pt x="1226" y="316"/>
                    <a:pt x="1233" y="316"/>
                    <a:pt x="1233" y="316"/>
                  </a:cubicBezTo>
                  <a:cubicBezTo>
                    <a:pt x="1242" y="316"/>
                    <a:pt x="1242" y="316"/>
                    <a:pt x="1249" y="324"/>
                  </a:cubicBezTo>
                  <a:cubicBezTo>
                    <a:pt x="1249" y="324"/>
                    <a:pt x="1249" y="331"/>
                    <a:pt x="1249" y="340"/>
                  </a:cubicBezTo>
                  <a:cubicBezTo>
                    <a:pt x="1249" y="355"/>
                    <a:pt x="1242" y="355"/>
                    <a:pt x="1226" y="363"/>
                  </a:cubicBezTo>
                  <a:cubicBezTo>
                    <a:pt x="1226" y="363"/>
                    <a:pt x="1218" y="371"/>
                    <a:pt x="1210" y="379"/>
                  </a:cubicBezTo>
                  <a:cubicBezTo>
                    <a:pt x="1210" y="387"/>
                    <a:pt x="1202" y="387"/>
                    <a:pt x="1194" y="395"/>
                  </a:cubicBezTo>
                  <a:cubicBezTo>
                    <a:pt x="1186" y="403"/>
                    <a:pt x="1178" y="411"/>
                    <a:pt x="1178" y="419"/>
                  </a:cubicBezTo>
                  <a:lnTo>
                    <a:pt x="1186" y="419"/>
                  </a:lnTo>
                  <a:cubicBezTo>
                    <a:pt x="1202" y="419"/>
                    <a:pt x="1218" y="411"/>
                    <a:pt x="1226" y="403"/>
                  </a:cubicBezTo>
                  <a:cubicBezTo>
                    <a:pt x="1233" y="395"/>
                    <a:pt x="1233" y="395"/>
                    <a:pt x="1242" y="395"/>
                  </a:cubicBezTo>
                  <a:lnTo>
                    <a:pt x="1249" y="395"/>
                  </a:lnTo>
                  <a:cubicBezTo>
                    <a:pt x="1249" y="403"/>
                    <a:pt x="1257" y="403"/>
                    <a:pt x="1257" y="403"/>
                  </a:cubicBezTo>
                  <a:cubicBezTo>
                    <a:pt x="1265" y="411"/>
                    <a:pt x="1265" y="419"/>
                    <a:pt x="1265" y="426"/>
                  </a:cubicBezTo>
                  <a:lnTo>
                    <a:pt x="1265" y="434"/>
                  </a:lnTo>
                  <a:cubicBezTo>
                    <a:pt x="1257" y="442"/>
                    <a:pt x="1249" y="442"/>
                    <a:pt x="1242" y="450"/>
                  </a:cubicBezTo>
                  <a:cubicBezTo>
                    <a:pt x="1233" y="450"/>
                    <a:pt x="1226" y="450"/>
                    <a:pt x="1226" y="458"/>
                  </a:cubicBezTo>
                  <a:lnTo>
                    <a:pt x="1226" y="466"/>
                  </a:lnTo>
                  <a:cubicBezTo>
                    <a:pt x="1226" y="474"/>
                    <a:pt x="1226" y="482"/>
                    <a:pt x="1226" y="482"/>
                  </a:cubicBezTo>
                  <a:lnTo>
                    <a:pt x="1233" y="490"/>
                  </a:lnTo>
                  <a:cubicBezTo>
                    <a:pt x="1242" y="490"/>
                    <a:pt x="1242" y="490"/>
                    <a:pt x="1242" y="490"/>
                  </a:cubicBezTo>
                  <a:cubicBezTo>
                    <a:pt x="1249" y="490"/>
                    <a:pt x="1257" y="490"/>
                    <a:pt x="1257" y="482"/>
                  </a:cubicBezTo>
                  <a:cubicBezTo>
                    <a:pt x="1265" y="482"/>
                    <a:pt x="1265" y="482"/>
                    <a:pt x="1273" y="482"/>
                  </a:cubicBezTo>
                  <a:cubicBezTo>
                    <a:pt x="1281" y="482"/>
                    <a:pt x="1281" y="482"/>
                    <a:pt x="1289" y="490"/>
                  </a:cubicBezTo>
                  <a:lnTo>
                    <a:pt x="1297" y="498"/>
                  </a:lnTo>
                  <a:cubicBezTo>
                    <a:pt x="1305" y="506"/>
                    <a:pt x="1313" y="506"/>
                    <a:pt x="1313" y="513"/>
                  </a:cubicBezTo>
                  <a:cubicBezTo>
                    <a:pt x="1313" y="521"/>
                    <a:pt x="1305" y="521"/>
                    <a:pt x="1305" y="529"/>
                  </a:cubicBezTo>
                  <a:cubicBezTo>
                    <a:pt x="1297" y="529"/>
                    <a:pt x="1289" y="529"/>
                    <a:pt x="1281" y="537"/>
                  </a:cubicBezTo>
                  <a:cubicBezTo>
                    <a:pt x="1273" y="537"/>
                    <a:pt x="1265" y="537"/>
                    <a:pt x="1265" y="545"/>
                  </a:cubicBezTo>
                  <a:cubicBezTo>
                    <a:pt x="1257" y="553"/>
                    <a:pt x="1257" y="561"/>
                    <a:pt x="1257" y="569"/>
                  </a:cubicBezTo>
                  <a:cubicBezTo>
                    <a:pt x="1257" y="569"/>
                    <a:pt x="1249" y="577"/>
                    <a:pt x="1257" y="577"/>
                  </a:cubicBezTo>
                  <a:cubicBezTo>
                    <a:pt x="1257" y="584"/>
                    <a:pt x="1257" y="584"/>
                    <a:pt x="1265" y="584"/>
                  </a:cubicBezTo>
                  <a:cubicBezTo>
                    <a:pt x="1273" y="584"/>
                    <a:pt x="1281" y="584"/>
                    <a:pt x="1281" y="584"/>
                  </a:cubicBezTo>
                  <a:cubicBezTo>
                    <a:pt x="1297" y="584"/>
                    <a:pt x="1305" y="584"/>
                    <a:pt x="1305" y="608"/>
                  </a:cubicBezTo>
                  <a:cubicBezTo>
                    <a:pt x="1313" y="616"/>
                    <a:pt x="1305" y="624"/>
                    <a:pt x="1305" y="632"/>
                  </a:cubicBezTo>
                  <a:cubicBezTo>
                    <a:pt x="1305" y="632"/>
                    <a:pt x="1305" y="640"/>
                    <a:pt x="1305" y="656"/>
                  </a:cubicBezTo>
                  <a:lnTo>
                    <a:pt x="1305" y="664"/>
                  </a:lnTo>
                  <a:cubicBezTo>
                    <a:pt x="1305" y="679"/>
                    <a:pt x="1305" y="687"/>
                    <a:pt x="1305" y="687"/>
                  </a:cubicBezTo>
                  <a:cubicBezTo>
                    <a:pt x="1305" y="695"/>
                    <a:pt x="1313" y="695"/>
                    <a:pt x="1320" y="695"/>
                  </a:cubicBezTo>
                  <a:cubicBezTo>
                    <a:pt x="1352" y="703"/>
                    <a:pt x="1368" y="671"/>
                    <a:pt x="1368" y="664"/>
                  </a:cubicBezTo>
                  <a:cubicBezTo>
                    <a:pt x="1376" y="656"/>
                    <a:pt x="1384" y="648"/>
                    <a:pt x="1392" y="648"/>
                  </a:cubicBezTo>
                  <a:cubicBezTo>
                    <a:pt x="1400" y="648"/>
                    <a:pt x="1415" y="656"/>
                    <a:pt x="1423" y="679"/>
                  </a:cubicBezTo>
                  <a:cubicBezTo>
                    <a:pt x="1431" y="695"/>
                    <a:pt x="1439" y="703"/>
                    <a:pt x="1447" y="711"/>
                  </a:cubicBezTo>
                  <a:cubicBezTo>
                    <a:pt x="1463" y="735"/>
                    <a:pt x="1471" y="743"/>
                    <a:pt x="1463" y="766"/>
                  </a:cubicBezTo>
                  <a:cubicBezTo>
                    <a:pt x="1463" y="774"/>
                    <a:pt x="1455" y="782"/>
                    <a:pt x="1455" y="790"/>
                  </a:cubicBezTo>
                  <a:lnTo>
                    <a:pt x="1455" y="790"/>
                  </a:lnTo>
                  <a:lnTo>
                    <a:pt x="1455" y="798"/>
                  </a:lnTo>
                  <a:cubicBezTo>
                    <a:pt x="1463" y="798"/>
                    <a:pt x="1463" y="798"/>
                    <a:pt x="1471" y="798"/>
                  </a:cubicBezTo>
                  <a:cubicBezTo>
                    <a:pt x="1479" y="806"/>
                    <a:pt x="1486" y="814"/>
                    <a:pt x="1502" y="814"/>
                  </a:cubicBezTo>
                  <a:cubicBezTo>
                    <a:pt x="1502" y="814"/>
                    <a:pt x="1502" y="814"/>
                    <a:pt x="1510" y="81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38" name="Freeform 777"/>
            <p:cNvSpPr>
              <a:spLocks noChangeArrowheads="1"/>
            </p:cNvSpPr>
            <p:nvPr/>
          </p:nvSpPr>
          <p:spPr bwMode="auto">
            <a:xfrm>
              <a:off x="20106304" y="6360855"/>
              <a:ext cx="881336" cy="897571"/>
            </a:xfrm>
            <a:custGeom>
              <a:avLst/>
              <a:gdLst>
                <a:gd name="T0" fmla="*/ 538 w 1677"/>
                <a:gd name="T1" fmla="*/ 15 h 1707"/>
                <a:gd name="T2" fmla="*/ 561 w 1677"/>
                <a:gd name="T3" fmla="*/ 166 h 1707"/>
                <a:gd name="T4" fmla="*/ 546 w 1677"/>
                <a:gd name="T5" fmla="*/ 324 h 1707"/>
                <a:gd name="T6" fmla="*/ 498 w 1677"/>
                <a:gd name="T7" fmla="*/ 521 h 1707"/>
                <a:gd name="T8" fmla="*/ 356 w 1677"/>
                <a:gd name="T9" fmla="*/ 632 h 1707"/>
                <a:gd name="T10" fmla="*/ 277 w 1677"/>
                <a:gd name="T11" fmla="*/ 695 h 1707"/>
                <a:gd name="T12" fmla="*/ 222 w 1677"/>
                <a:gd name="T13" fmla="*/ 877 h 1707"/>
                <a:gd name="T14" fmla="*/ 119 w 1677"/>
                <a:gd name="T15" fmla="*/ 917 h 1707"/>
                <a:gd name="T16" fmla="*/ 119 w 1677"/>
                <a:gd name="T17" fmla="*/ 1075 h 1707"/>
                <a:gd name="T18" fmla="*/ 56 w 1677"/>
                <a:gd name="T19" fmla="*/ 1154 h 1707"/>
                <a:gd name="T20" fmla="*/ 32 w 1677"/>
                <a:gd name="T21" fmla="*/ 1304 h 1707"/>
                <a:gd name="T22" fmla="*/ 182 w 1677"/>
                <a:gd name="T23" fmla="*/ 1501 h 1707"/>
                <a:gd name="T24" fmla="*/ 348 w 1677"/>
                <a:gd name="T25" fmla="*/ 1619 h 1707"/>
                <a:gd name="T26" fmla="*/ 530 w 1677"/>
                <a:gd name="T27" fmla="*/ 1611 h 1707"/>
                <a:gd name="T28" fmla="*/ 696 w 1677"/>
                <a:gd name="T29" fmla="*/ 1532 h 1707"/>
                <a:gd name="T30" fmla="*/ 854 w 1677"/>
                <a:gd name="T31" fmla="*/ 1478 h 1707"/>
                <a:gd name="T32" fmla="*/ 925 w 1677"/>
                <a:gd name="T33" fmla="*/ 1367 h 1707"/>
                <a:gd name="T34" fmla="*/ 941 w 1677"/>
                <a:gd name="T35" fmla="*/ 1217 h 1707"/>
                <a:gd name="T36" fmla="*/ 1012 w 1677"/>
                <a:gd name="T37" fmla="*/ 1051 h 1707"/>
                <a:gd name="T38" fmla="*/ 1115 w 1677"/>
                <a:gd name="T39" fmla="*/ 901 h 1707"/>
                <a:gd name="T40" fmla="*/ 1194 w 1677"/>
                <a:gd name="T41" fmla="*/ 893 h 1707"/>
                <a:gd name="T42" fmla="*/ 1257 w 1677"/>
                <a:gd name="T43" fmla="*/ 822 h 1707"/>
                <a:gd name="T44" fmla="*/ 1336 w 1677"/>
                <a:gd name="T45" fmla="*/ 751 h 1707"/>
                <a:gd name="T46" fmla="*/ 1423 w 1677"/>
                <a:gd name="T47" fmla="*/ 624 h 1707"/>
                <a:gd name="T48" fmla="*/ 1471 w 1677"/>
                <a:gd name="T49" fmla="*/ 411 h 1707"/>
                <a:gd name="T50" fmla="*/ 1676 w 1677"/>
                <a:gd name="T51" fmla="*/ 419 h 1707"/>
                <a:gd name="T52" fmla="*/ 1629 w 1677"/>
                <a:gd name="T53" fmla="*/ 348 h 1707"/>
                <a:gd name="T54" fmla="*/ 1510 w 1677"/>
                <a:gd name="T55" fmla="*/ 292 h 1707"/>
                <a:gd name="T56" fmla="*/ 1392 w 1677"/>
                <a:gd name="T57" fmla="*/ 340 h 1707"/>
                <a:gd name="T58" fmla="*/ 1281 w 1677"/>
                <a:gd name="T59" fmla="*/ 348 h 1707"/>
                <a:gd name="T60" fmla="*/ 1218 w 1677"/>
                <a:gd name="T61" fmla="*/ 442 h 1707"/>
                <a:gd name="T62" fmla="*/ 1052 w 1677"/>
                <a:gd name="T63" fmla="*/ 585 h 1707"/>
                <a:gd name="T64" fmla="*/ 641 w 1677"/>
                <a:gd name="T65" fmla="*/ 419 h 1707"/>
                <a:gd name="T66" fmla="*/ 538 w 1677"/>
                <a:gd name="T67" fmla="*/ 15 h 1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7" h="1707">
                  <a:moveTo>
                    <a:pt x="538" y="15"/>
                  </a:moveTo>
                  <a:lnTo>
                    <a:pt x="538" y="15"/>
                  </a:lnTo>
                  <a:cubicBezTo>
                    <a:pt x="538" y="31"/>
                    <a:pt x="546" y="63"/>
                    <a:pt x="546" y="87"/>
                  </a:cubicBezTo>
                  <a:cubicBezTo>
                    <a:pt x="554" y="118"/>
                    <a:pt x="577" y="158"/>
                    <a:pt x="561" y="166"/>
                  </a:cubicBezTo>
                  <a:cubicBezTo>
                    <a:pt x="546" y="174"/>
                    <a:pt x="538" y="158"/>
                    <a:pt x="546" y="197"/>
                  </a:cubicBezTo>
                  <a:cubicBezTo>
                    <a:pt x="546" y="237"/>
                    <a:pt x="561" y="316"/>
                    <a:pt x="546" y="324"/>
                  </a:cubicBezTo>
                  <a:cubicBezTo>
                    <a:pt x="538" y="340"/>
                    <a:pt x="506" y="316"/>
                    <a:pt x="506" y="379"/>
                  </a:cubicBezTo>
                  <a:cubicBezTo>
                    <a:pt x="514" y="435"/>
                    <a:pt x="522" y="498"/>
                    <a:pt x="498" y="521"/>
                  </a:cubicBezTo>
                  <a:cubicBezTo>
                    <a:pt x="483" y="553"/>
                    <a:pt x="443" y="624"/>
                    <a:pt x="419" y="624"/>
                  </a:cubicBezTo>
                  <a:cubicBezTo>
                    <a:pt x="388" y="632"/>
                    <a:pt x="388" y="648"/>
                    <a:pt x="356" y="632"/>
                  </a:cubicBezTo>
                  <a:cubicBezTo>
                    <a:pt x="332" y="616"/>
                    <a:pt x="309" y="593"/>
                    <a:pt x="301" y="624"/>
                  </a:cubicBezTo>
                  <a:cubicBezTo>
                    <a:pt x="293" y="656"/>
                    <a:pt x="301" y="688"/>
                    <a:pt x="277" y="695"/>
                  </a:cubicBezTo>
                  <a:cubicBezTo>
                    <a:pt x="253" y="703"/>
                    <a:pt x="206" y="711"/>
                    <a:pt x="214" y="743"/>
                  </a:cubicBezTo>
                  <a:cubicBezTo>
                    <a:pt x="222" y="782"/>
                    <a:pt x="237" y="893"/>
                    <a:pt x="222" y="877"/>
                  </a:cubicBezTo>
                  <a:cubicBezTo>
                    <a:pt x="198" y="861"/>
                    <a:pt x="166" y="830"/>
                    <a:pt x="159" y="846"/>
                  </a:cubicBezTo>
                  <a:cubicBezTo>
                    <a:pt x="143" y="854"/>
                    <a:pt x="119" y="893"/>
                    <a:pt x="119" y="917"/>
                  </a:cubicBezTo>
                  <a:cubicBezTo>
                    <a:pt x="127" y="948"/>
                    <a:pt x="103" y="980"/>
                    <a:pt x="119" y="1004"/>
                  </a:cubicBezTo>
                  <a:cubicBezTo>
                    <a:pt x="127" y="1027"/>
                    <a:pt x="135" y="1067"/>
                    <a:pt x="119" y="1075"/>
                  </a:cubicBezTo>
                  <a:cubicBezTo>
                    <a:pt x="95" y="1083"/>
                    <a:pt x="79" y="1075"/>
                    <a:pt x="79" y="1106"/>
                  </a:cubicBezTo>
                  <a:cubicBezTo>
                    <a:pt x="79" y="1146"/>
                    <a:pt x="87" y="1154"/>
                    <a:pt x="56" y="1154"/>
                  </a:cubicBezTo>
                  <a:cubicBezTo>
                    <a:pt x="32" y="1162"/>
                    <a:pt x="0" y="1170"/>
                    <a:pt x="0" y="1178"/>
                  </a:cubicBezTo>
                  <a:cubicBezTo>
                    <a:pt x="0" y="1185"/>
                    <a:pt x="8" y="1280"/>
                    <a:pt x="32" y="1304"/>
                  </a:cubicBezTo>
                  <a:cubicBezTo>
                    <a:pt x="64" y="1328"/>
                    <a:pt x="79" y="1359"/>
                    <a:pt x="95" y="1391"/>
                  </a:cubicBezTo>
                  <a:cubicBezTo>
                    <a:pt x="119" y="1431"/>
                    <a:pt x="119" y="1470"/>
                    <a:pt x="182" y="1501"/>
                  </a:cubicBezTo>
                  <a:cubicBezTo>
                    <a:pt x="237" y="1532"/>
                    <a:pt x="261" y="1509"/>
                    <a:pt x="285" y="1548"/>
                  </a:cubicBezTo>
                  <a:cubicBezTo>
                    <a:pt x="309" y="1580"/>
                    <a:pt x="253" y="1595"/>
                    <a:pt x="348" y="1619"/>
                  </a:cubicBezTo>
                  <a:cubicBezTo>
                    <a:pt x="443" y="1635"/>
                    <a:pt x="435" y="1706"/>
                    <a:pt x="475" y="1659"/>
                  </a:cubicBezTo>
                  <a:cubicBezTo>
                    <a:pt x="506" y="1611"/>
                    <a:pt x="467" y="1588"/>
                    <a:pt x="530" y="1611"/>
                  </a:cubicBezTo>
                  <a:cubicBezTo>
                    <a:pt x="593" y="1627"/>
                    <a:pt x="656" y="1588"/>
                    <a:pt x="672" y="1580"/>
                  </a:cubicBezTo>
                  <a:cubicBezTo>
                    <a:pt x="680" y="1564"/>
                    <a:pt x="625" y="1548"/>
                    <a:pt x="696" y="1532"/>
                  </a:cubicBezTo>
                  <a:cubicBezTo>
                    <a:pt x="767" y="1524"/>
                    <a:pt x="814" y="1509"/>
                    <a:pt x="814" y="1493"/>
                  </a:cubicBezTo>
                  <a:cubicBezTo>
                    <a:pt x="807" y="1470"/>
                    <a:pt x="823" y="1493"/>
                    <a:pt x="854" y="1478"/>
                  </a:cubicBezTo>
                  <a:cubicBezTo>
                    <a:pt x="886" y="1462"/>
                    <a:pt x="894" y="1399"/>
                    <a:pt x="917" y="1399"/>
                  </a:cubicBezTo>
                  <a:cubicBezTo>
                    <a:pt x="933" y="1399"/>
                    <a:pt x="965" y="1383"/>
                    <a:pt x="925" y="1367"/>
                  </a:cubicBezTo>
                  <a:cubicBezTo>
                    <a:pt x="886" y="1352"/>
                    <a:pt x="854" y="1375"/>
                    <a:pt x="886" y="1328"/>
                  </a:cubicBezTo>
                  <a:cubicBezTo>
                    <a:pt x="917" y="1272"/>
                    <a:pt x="917" y="1257"/>
                    <a:pt x="941" y="1217"/>
                  </a:cubicBezTo>
                  <a:cubicBezTo>
                    <a:pt x="973" y="1178"/>
                    <a:pt x="973" y="1178"/>
                    <a:pt x="981" y="1138"/>
                  </a:cubicBezTo>
                  <a:cubicBezTo>
                    <a:pt x="989" y="1091"/>
                    <a:pt x="996" y="1114"/>
                    <a:pt x="1012" y="1051"/>
                  </a:cubicBezTo>
                  <a:cubicBezTo>
                    <a:pt x="1028" y="988"/>
                    <a:pt x="996" y="948"/>
                    <a:pt x="1036" y="925"/>
                  </a:cubicBezTo>
                  <a:cubicBezTo>
                    <a:pt x="1083" y="901"/>
                    <a:pt x="1091" y="877"/>
                    <a:pt x="1115" y="901"/>
                  </a:cubicBezTo>
                  <a:cubicBezTo>
                    <a:pt x="1139" y="925"/>
                    <a:pt x="1170" y="956"/>
                    <a:pt x="1186" y="941"/>
                  </a:cubicBezTo>
                  <a:cubicBezTo>
                    <a:pt x="1194" y="932"/>
                    <a:pt x="1194" y="917"/>
                    <a:pt x="1194" y="893"/>
                  </a:cubicBezTo>
                  <a:cubicBezTo>
                    <a:pt x="1186" y="877"/>
                    <a:pt x="1210" y="830"/>
                    <a:pt x="1234" y="846"/>
                  </a:cubicBezTo>
                  <a:cubicBezTo>
                    <a:pt x="1249" y="854"/>
                    <a:pt x="1257" y="854"/>
                    <a:pt x="1257" y="822"/>
                  </a:cubicBezTo>
                  <a:cubicBezTo>
                    <a:pt x="1257" y="790"/>
                    <a:pt x="1226" y="759"/>
                    <a:pt x="1257" y="759"/>
                  </a:cubicBezTo>
                  <a:cubicBezTo>
                    <a:pt x="1289" y="759"/>
                    <a:pt x="1329" y="774"/>
                    <a:pt x="1336" y="751"/>
                  </a:cubicBezTo>
                  <a:cubicBezTo>
                    <a:pt x="1344" y="719"/>
                    <a:pt x="1336" y="679"/>
                    <a:pt x="1368" y="672"/>
                  </a:cubicBezTo>
                  <a:cubicBezTo>
                    <a:pt x="1400" y="664"/>
                    <a:pt x="1407" y="688"/>
                    <a:pt x="1423" y="624"/>
                  </a:cubicBezTo>
                  <a:cubicBezTo>
                    <a:pt x="1431" y="569"/>
                    <a:pt x="1439" y="521"/>
                    <a:pt x="1431" y="482"/>
                  </a:cubicBezTo>
                  <a:cubicBezTo>
                    <a:pt x="1431" y="442"/>
                    <a:pt x="1447" y="395"/>
                    <a:pt x="1471" y="411"/>
                  </a:cubicBezTo>
                  <a:cubicBezTo>
                    <a:pt x="1494" y="419"/>
                    <a:pt x="1566" y="490"/>
                    <a:pt x="1605" y="498"/>
                  </a:cubicBezTo>
                  <a:cubicBezTo>
                    <a:pt x="1637" y="498"/>
                    <a:pt x="1660" y="466"/>
                    <a:pt x="1676" y="419"/>
                  </a:cubicBezTo>
                  <a:lnTo>
                    <a:pt x="1668" y="419"/>
                  </a:lnTo>
                  <a:cubicBezTo>
                    <a:pt x="1668" y="419"/>
                    <a:pt x="1637" y="363"/>
                    <a:pt x="1629" y="348"/>
                  </a:cubicBezTo>
                  <a:cubicBezTo>
                    <a:pt x="1629" y="324"/>
                    <a:pt x="1605" y="308"/>
                    <a:pt x="1573" y="308"/>
                  </a:cubicBezTo>
                  <a:cubicBezTo>
                    <a:pt x="1550" y="308"/>
                    <a:pt x="1526" y="308"/>
                    <a:pt x="1510" y="292"/>
                  </a:cubicBezTo>
                  <a:cubicBezTo>
                    <a:pt x="1487" y="284"/>
                    <a:pt x="1463" y="300"/>
                    <a:pt x="1455" y="316"/>
                  </a:cubicBezTo>
                  <a:cubicBezTo>
                    <a:pt x="1439" y="324"/>
                    <a:pt x="1415" y="332"/>
                    <a:pt x="1392" y="340"/>
                  </a:cubicBezTo>
                  <a:cubicBezTo>
                    <a:pt x="1376" y="348"/>
                    <a:pt x="1368" y="387"/>
                    <a:pt x="1329" y="387"/>
                  </a:cubicBezTo>
                  <a:cubicBezTo>
                    <a:pt x="1289" y="379"/>
                    <a:pt x="1289" y="363"/>
                    <a:pt x="1281" y="348"/>
                  </a:cubicBezTo>
                  <a:cubicBezTo>
                    <a:pt x="1265" y="332"/>
                    <a:pt x="1242" y="419"/>
                    <a:pt x="1242" y="435"/>
                  </a:cubicBezTo>
                  <a:cubicBezTo>
                    <a:pt x="1234" y="442"/>
                    <a:pt x="1226" y="466"/>
                    <a:pt x="1218" y="442"/>
                  </a:cubicBezTo>
                  <a:cubicBezTo>
                    <a:pt x="1218" y="426"/>
                    <a:pt x="1170" y="450"/>
                    <a:pt x="1170" y="450"/>
                  </a:cubicBezTo>
                  <a:cubicBezTo>
                    <a:pt x="1052" y="585"/>
                    <a:pt x="1052" y="585"/>
                    <a:pt x="1052" y="585"/>
                  </a:cubicBezTo>
                  <a:cubicBezTo>
                    <a:pt x="1012" y="348"/>
                    <a:pt x="1012" y="348"/>
                    <a:pt x="1012" y="348"/>
                  </a:cubicBezTo>
                  <a:cubicBezTo>
                    <a:pt x="641" y="419"/>
                    <a:pt x="641" y="419"/>
                    <a:pt x="641" y="419"/>
                  </a:cubicBezTo>
                  <a:cubicBezTo>
                    <a:pt x="561" y="8"/>
                    <a:pt x="561" y="8"/>
                    <a:pt x="561" y="8"/>
                  </a:cubicBezTo>
                  <a:cubicBezTo>
                    <a:pt x="546" y="0"/>
                    <a:pt x="530" y="8"/>
                    <a:pt x="538" y="15"/>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39" name="Freeform 778"/>
            <p:cNvSpPr>
              <a:spLocks noChangeArrowheads="1"/>
            </p:cNvSpPr>
            <p:nvPr/>
          </p:nvSpPr>
          <p:spPr bwMode="auto">
            <a:xfrm>
              <a:off x="20101665" y="6360855"/>
              <a:ext cx="890613" cy="885975"/>
            </a:xfrm>
            <a:custGeom>
              <a:avLst/>
              <a:gdLst>
                <a:gd name="T0" fmla="*/ 301 w 1693"/>
                <a:gd name="T1" fmla="*/ 1595 h 1683"/>
                <a:gd name="T2" fmla="*/ 111 w 1693"/>
                <a:gd name="T3" fmla="*/ 1423 h 1683"/>
                <a:gd name="T4" fmla="*/ 64 w 1693"/>
                <a:gd name="T5" fmla="*/ 1154 h 1683"/>
                <a:gd name="T6" fmla="*/ 127 w 1693"/>
                <a:gd name="T7" fmla="*/ 1067 h 1683"/>
                <a:gd name="T8" fmla="*/ 174 w 1693"/>
                <a:gd name="T9" fmla="*/ 838 h 1683"/>
                <a:gd name="T10" fmla="*/ 269 w 1693"/>
                <a:gd name="T11" fmla="*/ 695 h 1683"/>
                <a:gd name="T12" fmla="*/ 356 w 1693"/>
                <a:gd name="T13" fmla="*/ 624 h 1683"/>
                <a:gd name="T14" fmla="*/ 483 w 1693"/>
                <a:gd name="T15" fmla="*/ 553 h 1683"/>
                <a:gd name="T16" fmla="*/ 554 w 1693"/>
                <a:gd name="T17" fmla="*/ 237 h 1683"/>
                <a:gd name="T18" fmla="*/ 554 w 1693"/>
                <a:gd name="T19" fmla="*/ 87 h 1683"/>
                <a:gd name="T20" fmla="*/ 569 w 1693"/>
                <a:gd name="T21" fmla="*/ 0 h 1683"/>
                <a:gd name="T22" fmla="*/ 1178 w 1693"/>
                <a:gd name="T23" fmla="*/ 442 h 1683"/>
                <a:gd name="T24" fmla="*/ 1242 w 1693"/>
                <a:gd name="T25" fmla="*/ 435 h 1683"/>
                <a:gd name="T26" fmla="*/ 1297 w 1693"/>
                <a:gd name="T27" fmla="*/ 355 h 1683"/>
                <a:gd name="T28" fmla="*/ 1455 w 1693"/>
                <a:gd name="T29" fmla="*/ 308 h 1683"/>
                <a:gd name="T30" fmla="*/ 1684 w 1693"/>
                <a:gd name="T31" fmla="*/ 419 h 1683"/>
                <a:gd name="T32" fmla="*/ 1510 w 1693"/>
                <a:gd name="T33" fmla="*/ 435 h 1683"/>
                <a:gd name="T34" fmla="*/ 1392 w 1693"/>
                <a:gd name="T35" fmla="*/ 672 h 1683"/>
                <a:gd name="T36" fmla="*/ 1297 w 1693"/>
                <a:gd name="T37" fmla="*/ 766 h 1683"/>
                <a:gd name="T38" fmla="*/ 1257 w 1693"/>
                <a:gd name="T39" fmla="*/ 854 h 1683"/>
                <a:gd name="T40" fmla="*/ 1194 w 1693"/>
                <a:gd name="T41" fmla="*/ 941 h 1683"/>
                <a:gd name="T42" fmla="*/ 1052 w 1693"/>
                <a:gd name="T43" fmla="*/ 925 h 1683"/>
                <a:gd name="T44" fmla="*/ 965 w 1693"/>
                <a:gd name="T45" fmla="*/ 1201 h 1683"/>
                <a:gd name="T46" fmla="*/ 902 w 1693"/>
                <a:gd name="T47" fmla="*/ 1359 h 1683"/>
                <a:gd name="T48" fmla="*/ 862 w 1693"/>
                <a:gd name="T49" fmla="*/ 1478 h 1683"/>
                <a:gd name="T50" fmla="*/ 712 w 1693"/>
                <a:gd name="T51" fmla="*/ 1540 h 1683"/>
                <a:gd name="T52" fmla="*/ 569 w 1693"/>
                <a:gd name="T53" fmla="*/ 1619 h 1683"/>
                <a:gd name="T54" fmla="*/ 459 w 1693"/>
                <a:gd name="T55" fmla="*/ 1682 h 1683"/>
                <a:gd name="T56" fmla="*/ 127 w 1693"/>
                <a:gd name="T57" fmla="*/ 956 h 1683"/>
                <a:gd name="T58" fmla="*/ 95 w 1693"/>
                <a:gd name="T59" fmla="*/ 1106 h 1683"/>
                <a:gd name="T60" fmla="*/ 103 w 1693"/>
                <a:gd name="T61" fmla="*/ 1383 h 1683"/>
                <a:gd name="T62" fmla="*/ 301 w 1693"/>
                <a:gd name="T63" fmla="*/ 1548 h 1683"/>
                <a:gd name="T64" fmla="*/ 459 w 1693"/>
                <a:gd name="T65" fmla="*/ 1675 h 1683"/>
                <a:gd name="T66" fmla="*/ 569 w 1693"/>
                <a:gd name="T67" fmla="*/ 1611 h 1683"/>
                <a:gd name="T68" fmla="*/ 712 w 1693"/>
                <a:gd name="T69" fmla="*/ 1532 h 1683"/>
                <a:gd name="T70" fmla="*/ 862 w 1693"/>
                <a:gd name="T71" fmla="*/ 1478 h 1683"/>
                <a:gd name="T72" fmla="*/ 902 w 1693"/>
                <a:gd name="T73" fmla="*/ 1367 h 1683"/>
                <a:gd name="T74" fmla="*/ 965 w 1693"/>
                <a:gd name="T75" fmla="*/ 1193 h 1683"/>
                <a:gd name="T76" fmla="*/ 1044 w 1693"/>
                <a:gd name="T77" fmla="*/ 917 h 1683"/>
                <a:gd name="T78" fmla="*/ 1186 w 1693"/>
                <a:gd name="T79" fmla="*/ 941 h 1683"/>
                <a:gd name="T80" fmla="*/ 1242 w 1693"/>
                <a:gd name="T81" fmla="*/ 838 h 1683"/>
                <a:gd name="T82" fmla="*/ 1265 w 1693"/>
                <a:gd name="T83" fmla="*/ 759 h 1683"/>
                <a:gd name="T84" fmla="*/ 1376 w 1693"/>
                <a:gd name="T85" fmla="*/ 672 h 1683"/>
                <a:gd name="T86" fmla="*/ 1479 w 1693"/>
                <a:gd name="T87" fmla="*/ 403 h 1683"/>
                <a:gd name="T88" fmla="*/ 1676 w 1693"/>
                <a:gd name="T89" fmla="*/ 426 h 1683"/>
                <a:gd name="T90" fmla="*/ 1502 w 1693"/>
                <a:gd name="T91" fmla="*/ 292 h 1683"/>
                <a:gd name="T92" fmla="*/ 1337 w 1693"/>
                <a:gd name="T93" fmla="*/ 387 h 1683"/>
                <a:gd name="T94" fmla="*/ 1250 w 1693"/>
                <a:gd name="T95" fmla="*/ 435 h 1683"/>
                <a:gd name="T96" fmla="*/ 1060 w 1693"/>
                <a:gd name="T97" fmla="*/ 593 h 1683"/>
                <a:gd name="T98" fmla="*/ 546 w 1693"/>
                <a:gd name="T99" fmla="*/ 15 h 1683"/>
                <a:gd name="T100" fmla="*/ 569 w 1693"/>
                <a:gd name="T101" fmla="*/ 166 h 1683"/>
                <a:gd name="T102" fmla="*/ 538 w 1693"/>
                <a:gd name="T103" fmla="*/ 340 h 1683"/>
                <a:gd name="T104" fmla="*/ 404 w 1693"/>
                <a:gd name="T105" fmla="*/ 640 h 1683"/>
                <a:gd name="T106" fmla="*/ 317 w 1693"/>
                <a:gd name="T107" fmla="*/ 624 h 1683"/>
                <a:gd name="T108" fmla="*/ 238 w 1693"/>
                <a:gd name="T109" fmla="*/ 87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3" h="1683">
                  <a:moveTo>
                    <a:pt x="459" y="1682"/>
                  </a:moveTo>
                  <a:lnTo>
                    <a:pt x="459" y="1682"/>
                  </a:lnTo>
                  <a:cubicBezTo>
                    <a:pt x="451" y="1682"/>
                    <a:pt x="443" y="1675"/>
                    <a:pt x="435" y="1667"/>
                  </a:cubicBezTo>
                  <a:cubicBezTo>
                    <a:pt x="427" y="1651"/>
                    <a:pt x="404" y="1627"/>
                    <a:pt x="356" y="1619"/>
                  </a:cubicBezTo>
                  <a:cubicBezTo>
                    <a:pt x="325" y="1611"/>
                    <a:pt x="309" y="1604"/>
                    <a:pt x="301" y="1595"/>
                  </a:cubicBezTo>
                  <a:cubicBezTo>
                    <a:pt x="293" y="1588"/>
                    <a:pt x="293" y="1580"/>
                    <a:pt x="293" y="1572"/>
                  </a:cubicBezTo>
                  <a:cubicBezTo>
                    <a:pt x="293" y="1564"/>
                    <a:pt x="301" y="1556"/>
                    <a:pt x="293" y="1548"/>
                  </a:cubicBezTo>
                  <a:cubicBezTo>
                    <a:pt x="277" y="1532"/>
                    <a:pt x="269" y="1532"/>
                    <a:pt x="253" y="1524"/>
                  </a:cubicBezTo>
                  <a:cubicBezTo>
                    <a:pt x="238" y="1524"/>
                    <a:pt x="214" y="1524"/>
                    <a:pt x="182" y="1509"/>
                  </a:cubicBezTo>
                  <a:cubicBezTo>
                    <a:pt x="135" y="1485"/>
                    <a:pt x="127" y="1446"/>
                    <a:pt x="111" y="1423"/>
                  </a:cubicBezTo>
                  <a:cubicBezTo>
                    <a:pt x="111" y="1415"/>
                    <a:pt x="103" y="1399"/>
                    <a:pt x="103" y="1391"/>
                  </a:cubicBezTo>
                  <a:cubicBezTo>
                    <a:pt x="95" y="1383"/>
                    <a:pt x="95" y="1383"/>
                    <a:pt x="95" y="1383"/>
                  </a:cubicBezTo>
                  <a:cubicBezTo>
                    <a:pt x="79" y="1352"/>
                    <a:pt x="64" y="1328"/>
                    <a:pt x="40" y="1304"/>
                  </a:cubicBezTo>
                  <a:cubicBezTo>
                    <a:pt x="8" y="1280"/>
                    <a:pt x="0" y="1185"/>
                    <a:pt x="0" y="1178"/>
                  </a:cubicBezTo>
                  <a:cubicBezTo>
                    <a:pt x="0" y="1162"/>
                    <a:pt x="48" y="1154"/>
                    <a:pt x="64" y="1154"/>
                  </a:cubicBezTo>
                  <a:cubicBezTo>
                    <a:pt x="87" y="1146"/>
                    <a:pt x="87" y="1146"/>
                    <a:pt x="87" y="1114"/>
                  </a:cubicBezTo>
                  <a:cubicBezTo>
                    <a:pt x="87" y="1106"/>
                    <a:pt x="87" y="1106"/>
                    <a:pt x="87" y="1106"/>
                  </a:cubicBezTo>
                  <a:cubicBezTo>
                    <a:pt x="87" y="1083"/>
                    <a:pt x="95" y="1075"/>
                    <a:pt x="111" y="1075"/>
                  </a:cubicBezTo>
                  <a:lnTo>
                    <a:pt x="119" y="1075"/>
                  </a:lnTo>
                  <a:cubicBezTo>
                    <a:pt x="127" y="1067"/>
                    <a:pt x="127" y="1067"/>
                    <a:pt x="127" y="1067"/>
                  </a:cubicBezTo>
                  <a:cubicBezTo>
                    <a:pt x="135" y="1051"/>
                    <a:pt x="127" y="1027"/>
                    <a:pt x="119" y="1004"/>
                  </a:cubicBezTo>
                  <a:cubicBezTo>
                    <a:pt x="111" y="988"/>
                    <a:pt x="119" y="972"/>
                    <a:pt x="119" y="956"/>
                  </a:cubicBezTo>
                  <a:cubicBezTo>
                    <a:pt x="127" y="941"/>
                    <a:pt x="127" y="932"/>
                    <a:pt x="127" y="917"/>
                  </a:cubicBezTo>
                  <a:cubicBezTo>
                    <a:pt x="127" y="893"/>
                    <a:pt x="151" y="854"/>
                    <a:pt x="158" y="838"/>
                  </a:cubicBezTo>
                  <a:cubicBezTo>
                    <a:pt x="167" y="838"/>
                    <a:pt x="167" y="838"/>
                    <a:pt x="174" y="838"/>
                  </a:cubicBezTo>
                  <a:cubicBezTo>
                    <a:pt x="182" y="838"/>
                    <a:pt x="198" y="846"/>
                    <a:pt x="206" y="861"/>
                  </a:cubicBezTo>
                  <a:cubicBezTo>
                    <a:pt x="214" y="861"/>
                    <a:pt x="222" y="869"/>
                    <a:pt x="230" y="877"/>
                  </a:cubicBezTo>
                  <a:lnTo>
                    <a:pt x="230" y="877"/>
                  </a:lnTo>
                  <a:cubicBezTo>
                    <a:pt x="238" y="869"/>
                    <a:pt x="230" y="790"/>
                    <a:pt x="222" y="751"/>
                  </a:cubicBezTo>
                  <a:cubicBezTo>
                    <a:pt x="214" y="719"/>
                    <a:pt x="245" y="703"/>
                    <a:pt x="269" y="695"/>
                  </a:cubicBezTo>
                  <a:cubicBezTo>
                    <a:pt x="269" y="695"/>
                    <a:pt x="277" y="695"/>
                    <a:pt x="285" y="695"/>
                  </a:cubicBezTo>
                  <a:cubicBezTo>
                    <a:pt x="301" y="688"/>
                    <a:pt x="301" y="664"/>
                    <a:pt x="301" y="648"/>
                  </a:cubicBezTo>
                  <a:cubicBezTo>
                    <a:pt x="301" y="640"/>
                    <a:pt x="309" y="632"/>
                    <a:pt x="309" y="624"/>
                  </a:cubicBezTo>
                  <a:cubicBezTo>
                    <a:pt x="309" y="608"/>
                    <a:pt x="317" y="601"/>
                    <a:pt x="325" y="601"/>
                  </a:cubicBezTo>
                  <a:cubicBezTo>
                    <a:pt x="332" y="601"/>
                    <a:pt x="340" y="608"/>
                    <a:pt x="356" y="624"/>
                  </a:cubicBezTo>
                  <a:cubicBezTo>
                    <a:pt x="364" y="624"/>
                    <a:pt x="364" y="624"/>
                    <a:pt x="372" y="632"/>
                  </a:cubicBezTo>
                  <a:cubicBezTo>
                    <a:pt x="372" y="632"/>
                    <a:pt x="380" y="640"/>
                    <a:pt x="388" y="640"/>
                  </a:cubicBezTo>
                  <a:cubicBezTo>
                    <a:pt x="396" y="640"/>
                    <a:pt x="396" y="632"/>
                    <a:pt x="404" y="632"/>
                  </a:cubicBezTo>
                  <a:cubicBezTo>
                    <a:pt x="411" y="632"/>
                    <a:pt x="419" y="624"/>
                    <a:pt x="427" y="624"/>
                  </a:cubicBezTo>
                  <a:cubicBezTo>
                    <a:pt x="443" y="616"/>
                    <a:pt x="467" y="585"/>
                    <a:pt x="483" y="553"/>
                  </a:cubicBezTo>
                  <a:cubicBezTo>
                    <a:pt x="491" y="545"/>
                    <a:pt x="498" y="529"/>
                    <a:pt x="506" y="521"/>
                  </a:cubicBezTo>
                  <a:cubicBezTo>
                    <a:pt x="530" y="498"/>
                    <a:pt x="522" y="435"/>
                    <a:pt x="514" y="379"/>
                  </a:cubicBezTo>
                  <a:cubicBezTo>
                    <a:pt x="506" y="340"/>
                    <a:pt x="522" y="332"/>
                    <a:pt x="538" y="332"/>
                  </a:cubicBezTo>
                  <a:cubicBezTo>
                    <a:pt x="546" y="332"/>
                    <a:pt x="554" y="324"/>
                    <a:pt x="554" y="324"/>
                  </a:cubicBezTo>
                  <a:cubicBezTo>
                    <a:pt x="562" y="316"/>
                    <a:pt x="554" y="268"/>
                    <a:pt x="554" y="237"/>
                  </a:cubicBezTo>
                  <a:cubicBezTo>
                    <a:pt x="554" y="221"/>
                    <a:pt x="546" y="205"/>
                    <a:pt x="546" y="197"/>
                  </a:cubicBezTo>
                  <a:cubicBezTo>
                    <a:pt x="546" y="166"/>
                    <a:pt x="546" y="166"/>
                    <a:pt x="562" y="166"/>
                  </a:cubicBezTo>
                  <a:lnTo>
                    <a:pt x="569" y="158"/>
                  </a:lnTo>
                  <a:cubicBezTo>
                    <a:pt x="578" y="158"/>
                    <a:pt x="569" y="134"/>
                    <a:pt x="562" y="118"/>
                  </a:cubicBezTo>
                  <a:cubicBezTo>
                    <a:pt x="562" y="110"/>
                    <a:pt x="554" y="102"/>
                    <a:pt x="554" y="87"/>
                  </a:cubicBezTo>
                  <a:cubicBezTo>
                    <a:pt x="554" y="79"/>
                    <a:pt x="546" y="63"/>
                    <a:pt x="546" y="47"/>
                  </a:cubicBezTo>
                  <a:cubicBezTo>
                    <a:pt x="546" y="39"/>
                    <a:pt x="538" y="24"/>
                    <a:pt x="538" y="15"/>
                  </a:cubicBezTo>
                  <a:lnTo>
                    <a:pt x="538" y="8"/>
                  </a:lnTo>
                  <a:cubicBezTo>
                    <a:pt x="546" y="0"/>
                    <a:pt x="554" y="0"/>
                    <a:pt x="562" y="0"/>
                  </a:cubicBezTo>
                  <a:cubicBezTo>
                    <a:pt x="569" y="0"/>
                    <a:pt x="569" y="0"/>
                    <a:pt x="569" y="0"/>
                  </a:cubicBezTo>
                  <a:cubicBezTo>
                    <a:pt x="578" y="0"/>
                    <a:pt x="578" y="0"/>
                    <a:pt x="578" y="0"/>
                  </a:cubicBezTo>
                  <a:cubicBezTo>
                    <a:pt x="657" y="419"/>
                    <a:pt x="657" y="419"/>
                    <a:pt x="657" y="419"/>
                  </a:cubicBezTo>
                  <a:cubicBezTo>
                    <a:pt x="1020" y="348"/>
                    <a:pt x="1020" y="348"/>
                    <a:pt x="1020" y="348"/>
                  </a:cubicBezTo>
                  <a:cubicBezTo>
                    <a:pt x="1060" y="577"/>
                    <a:pt x="1060" y="577"/>
                    <a:pt x="1060" y="577"/>
                  </a:cubicBezTo>
                  <a:cubicBezTo>
                    <a:pt x="1178" y="442"/>
                    <a:pt x="1178" y="442"/>
                    <a:pt x="1178" y="442"/>
                  </a:cubicBezTo>
                  <a:lnTo>
                    <a:pt x="1178" y="442"/>
                  </a:lnTo>
                  <a:cubicBezTo>
                    <a:pt x="1178" y="442"/>
                    <a:pt x="1202" y="435"/>
                    <a:pt x="1218" y="435"/>
                  </a:cubicBezTo>
                  <a:cubicBezTo>
                    <a:pt x="1226" y="435"/>
                    <a:pt x="1226" y="442"/>
                    <a:pt x="1234" y="442"/>
                  </a:cubicBezTo>
                  <a:cubicBezTo>
                    <a:pt x="1234" y="450"/>
                    <a:pt x="1234" y="450"/>
                    <a:pt x="1234" y="450"/>
                  </a:cubicBezTo>
                  <a:lnTo>
                    <a:pt x="1242" y="435"/>
                  </a:lnTo>
                  <a:lnTo>
                    <a:pt x="1242" y="435"/>
                  </a:lnTo>
                  <a:cubicBezTo>
                    <a:pt x="1242" y="426"/>
                    <a:pt x="1250" y="419"/>
                    <a:pt x="1250" y="411"/>
                  </a:cubicBezTo>
                  <a:cubicBezTo>
                    <a:pt x="1265" y="363"/>
                    <a:pt x="1273" y="348"/>
                    <a:pt x="1289" y="348"/>
                  </a:cubicBezTo>
                  <a:lnTo>
                    <a:pt x="1289" y="348"/>
                  </a:lnTo>
                  <a:cubicBezTo>
                    <a:pt x="1297" y="348"/>
                    <a:pt x="1297" y="355"/>
                    <a:pt x="1297" y="355"/>
                  </a:cubicBezTo>
                  <a:cubicBezTo>
                    <a:pt x="1305" y="371"/>
                    <a:pt x="1313" y="379"/>
                    <a:pt x="1337" y="379"/>
                  </a:cubicBezTo>
                  <a:cubicBezTo>
                    <a:pt x="1360" y="387"/>
                    <a:pt x="1368" y="371"/>
                    <a:pt x="1384" y="355"/>
                  </a:cubicBezTo>
                  <a:cubicBezTo>
                    <a:pt x="1384" y="348"/>
                    <a:pt x="1392" y="340"/>
                    <a:pt x="1400" y="340"/>
                  </a:cubicBezTo>
                  <a:cubicBezTo>
                    <a:pt x="1408" y="332"/>
                    <a:pt x="1415" y="332"/>
                    <a:pt x="1423" y="332"/>
                  </a:cubicBezTo>
                  <a:cubicBezTo>
                    <a:pt x="1439" y="324"/>
                    <a:pt x="1447" y="316"/>
                    <a:pt x="1455" y="308"/>
                  </a:cubicBezTo>
                  <a:cubicBezTo>
                    <a:pt x="1463" y="300"/>
                    <a:pt x="1487" y="292"/>
                    <a:pt x="1502" y="292"/>
                  </a:cubicBezTo>
                  <a:cubicBezTo>
                    <a:pt x="1510" y="292"/>
                    <a:pt x="1510" y="292"/>
                    <a:pt x="1518" y="292"/>
                  </a:cubicBezTo>
                  <a:cubicBezTo>
                    <a:pt x="1534" y="300"/>
                    <a:pt x="1558" y="300"/>
                    <a:pt x="1581" y="300"/>
                  </a:cubicBezTo>
                  <a:cubicBezTo>
                    <a:pt x="1613" y="300"/>
                    <a:pt x="1637" y="324"/>
                    <a:pt x="1645" y="340"/>
                  </a:cubicBezTo>
                  <a:cubicBezTo>
                    <a:pt x="1645" y="363"/>
                    <a:pt x="1676" y="403"/>
                    <a:pt x="1684" y="419"/>
                  </a:cubicBezTo>
                  <a:lnTo>
                    <a:pt x="1684" y="419"/>
                  </a:lnTo>
                  <a:cubicBezTo>
                    <a:pt x="1692" y="411"/>
                    <a:pt x="1692" y="411"/>
                    <a:pt x="1692" y="411"/>
                  </a:cubicBezTo>
                  <a:cubicBezTo>
                    <a:pt x="1692" y="419"/>
                    <a:pt x="1692" y="419"/>
                    <a:pt x="1692" y="419"/>
                  </a:cubicBezTo>
                  <a:cubicBezTo>
                    <a:pt x="1668" y="474"/>
                    <a:pt x="1637" y="506"/>
                    <a:pt x="1613" y="498"/>
                  </a:cubicBezTo>
                  <a:cubicBezTo>
                    <a:pt x="1590" y="490"/>
                    <a:pt x="1542" y="458"/>
                    <a:pt x="1510" y="435"/>
                  </a:cubicBezTo>
                  <a:cubicBezTo>
                    <a:pt x="1495" y="426"/>
                    <a:pt x="1479" y="411"/>
                    <a:pt x="1479" y="411"/>
                  </a:cubicBezTo>
                  <a:cubicBezTo>
                    <a:pt x="1471" y="411"/>
                    <a:pt x="1463" y="411"/>
                    <a:pt x="1463" y="411"/>
                  </a:cubicBezTo>
                  <a:cubicBezTo>
                    <a:pt x="1455" y="426"/>
                    <a:pt x="1447" y="450"/>
                    <a:pt x="1447" y="482"/>
                  </a:cubicBezTo>
                  <a:cubicBezTo>
                    <a:pt x="1447" y="529"/>
                    <a:pt x="1447" y="577"/>
                    <a:pt x="1431" y="624"/>
                  </a:cubicBezTo>
                  <a:cubicBezTo>
                    <a:pt x="1423" y="672"/>
                    <a:pt x="1415" y="672"/>
                    <a:pt x="1392" y="672"/>
                  </a:cubicBezTo>
                  <a:cubicBezTo>
                    <a:pt x="1392" y="672"/>
                    <a:pt x="1384" y="679"/>
                    <a:pt x="1376" y="679"/>
                  </a:cubicBezTo>
                  <a:cubicBezTo>
                    <a:pt x="1352" y="679"/>
                    <a:pt x="1352" y="703"/>
                    <a:pt x="1352" y="719"/>
                  </a:cubicBezTo>
                  <a:cubicBezTo>
                    <a:pt x="1352" y="735"/>
                    <a:pt x="1352" y="743"/>
                    <a:pt x="1344" y="751"/>
                  </a:cubicBezTo>
                  <a:cubicBezTo>
                    <a:pt x="1344" y="766"/>
                    <a:pt x="1328" y="766"/>
                    <a:pt x="1321" y="766"/>
                  </a:cubicBezTo>
                  <a:cubicBezTo>
                    <a:pt x="1313" y="766"/>
                    <a:pt x="1305" y="766"/>
                    <a:pt x="1297" y="766"/>
                  </a:cubicBezTo>
                  <a:cubicBezTo>
                    <a:pt x="1289" y="766"/>
                    <a:pt x="1273" y="759"/>
                    <a:pt x="1265" y="766"/>
                  </a:cubicBezTo>
                  <a:cubicBezTo>
                    <a:pt x="1257" y="766"/>
                    <a:pt x="1257" y="766"/>
                    <a:pt x="1257" y="766"/>
                  </a:cubicBezTo>
                  <a:cubicBezTo>
                    <a:pt x="1257" y="766"/>
                    <a:pt x="1257" y="774"/>
                    <a:pt x="1257" y="782"/>
                  </a:cubicBezTo>
                  <a:cubicBezTo>
                    <a:pt x="1265" y="790"/>
                    <a:pt x="1265" y="806"/>
                    <a:pt x="1265" y="822"/>
                  </a:cubicBezTo>
                  <a:cubicBezTo>
                    <a:pt x="1265" y="838"/>
                    <a:pt x="1265" y="854"/>
                    <a:pt x="1257" y="854"/>
                  </a:cubicBezTo>
                  <a:cubicBezTo>
                    <a:pt x="1250" y="854"/>
                    <a:pt x="1242" y="854"/>
                    <a:pt x="1234" y="846"/>
                  </a:cubicBezTo>
                  <a:cubicBezTo>
                    <a:pt x="1234" y="838"/>
                    <a:pt x="1226" y="846"/>
                    <a:pt x="1218" y="854"/>
                  </a:cubicBezTo>
                  <a:cubicBezTo>
                    <a:pt x="1210" y="861"/>
                    <a:pt x="1202" y="885"/>
                    <a:pt x="1202" y="893"/>
                  </a:cubicBezTo>
                  <a:lnTo>
                    <a:pt x="1202" y="893"/>
                  </a:lnTo>
                  <a:cubicBezTo>
                    <a:pt x="1202" y="917"/>
                    <a:pt x="1202" y="932"/>
                    <a:pt x="1194" y="941"/>
                  </a:cubicBezTo>
                  <a:cubicBezTo>
                    <a:pt x="1194" y="948"/>
                    <a:pt x="1186" y="948"/>
                    <a:pt x="1186" y="948"/>
                  </a:cubicBezTo>
                  <a:cubicBezTo>
                    <a:pt x="1170" y="948"/>
                    <a:pt x="1147" y="925"/>
                    <a:pt x="1123" y="909"/>
                  </a:cubicBezTo>
                  <a:cubicBezTo>
                    <a:pt x="1123" y="901"/>
                    <a:pt x="1123" y="901"/>
                    <a:pt x="1123" y="901"/>
                  </a:cubicBezTo>
                  <a:cubicBezTo>
                    <a:pt x="1107" y="893"/>
                    <a:pt x="1099" y="893"/>
                    <a:pt x="1075" y="909"/>
                  </a:cubicBezTo>
                  <a:cubicBezTo>
                    <a:pt x="1068" y="917"/>
                    <a:pt x="1060" y="917"/>
                    <a:pt x="1052" y="925"/>
                  </a:cubicBezTo>
                  <a:cubicBezTo>
                    <a:pt x="1028" y="941"/>
                    <a:pt x="1028" y="956"/>
                    <a:pt x="1028" y="988"/>
                  </a:cubicBezTo>
                  <a:cubicBezTo>
                    <a:pt x="1028" y="1004"/>
                    <a:pt x="1028" y="1027"/>
                    <a:pt x="1020" y="1051"/>
                  </a:cubicBezTo>
                  <a:cubicBezTo>
                    <a:pt x="1012" y="1083"/>
                    <a:pt x="1004" y="1099"/>
                    <a:pt x="1004" y="1106"/>
                  </a:cubicBezTo>
                  <a:cubicBezTo>
                    <a:pt x="997" y="1114"/>
                    <a:pt x="997" y="1114"/>
                    <a:pt x="997" y="1138"/>
                  </a:cubicBezTo>
                  <a:cubicBezTo>
                    <a:pt x="989" y="1170"/>
                    <a:pt x="989" y="1178"/>
                    <a:pt x="965" y="1201"/>
                  </a:cubicBezTo>
                  <a:cubicBezTo>
                    <a:pt x="965" y="1201"/>
                    <a:pt x="957" y="1209"/>
                    <a:pt x="957" y="1217"/>
                  </a:cubicBezTo>
                  <a:cubicBezTo>
                    <a:pt x="941" y="1241"/>
                    <a:pt x="933" y="1249"/>
                    <a:pt x="925" y="1272"/>
                  </a:cubicBezTo>
                  <a:cubicBezTo>
                    <a:pt x="917" y="1288"/>
                    <a:pt x="910" y="1304"/>
                    <a:pt x="894" y="1328"/>
                  </a:cubicBezTo>
                  <a:cubicBezTo>
                    <a:pt x="886" y="1344"/>
                    <a:pt x="886" y="1352"/>
                    <a:pt x="886" y="1359"/>
                  </a:cubicBezTo>
                  <a:cubicBezTo>
                    <a:pt x="886" y="1359"/>
                    <a:pt x="894" y="1359"/>
                    <a:pt x="902" y="1359"/>
                  </a:cubicBezTo>
                  <a:cubicBezTo>
                    <a:pt x="910" y="1359"/>
                    <a:pt x="925" y="1359"/>
                    <a:pt x="933" y="1367"/>
                  </a:cubicBezTo>
                  <a:cubicBezTo>
                    <a:pt x="949" y="1375"/>
                    <a:pt x="957" y="1383"/>
                    <a:pt x="957" y="1391"/>
                  </a:cubicBezTo>
                  <a:cubicBezTo>
                    <a:pt x="957" y="1399"/>
                    <a:pt x="933" y="1399"/>
                    <a:pt x="925" y="1399"/>
                  </a:cubicBezTo>
                  <a:cubicBezTo>
                    <a:pt x="917" y="1399"/>
                    <a:pt x="910" y="1415"/>
                    <a:pt x="902" y="1431"/>
                  </a:cubicBezTo>
                  <a:cubicBezTo>
                    <a:pt x="894" y="1454"/>
                    <a:pt x="886" y="1470"/>
                    <a:pt x="862" y="1478"/>
                  </a:cubicBezTo>
                  <a:cubicBezTo>
                    <a:pt x="854" y="1485"/>
                    <a:pt x="846" y="1485"/>
                    <a:pt x="838" y="1485"/>
                  </a:cubicBezTo>
                  <a:lnTo>
                    <a:pt x="831" y="1485"/>
                  </a:lnTo>
                  <a:cubicBezTo>
                    <a:pt x="822" y="1485"/>
                    <a:pt x="822" y="1485"/>
                    <a:pt x="822" y="1485"/>
                  </a:cubicBezTo>
                  <a:lnTo>
                    <a:pt x="822" y="1485"/>
                  </a:lnTo>
                  <a:cubicBezTo>
                    <a:pt x="831" y="1517"/>
                    <a:pt x="783" y="1524"/>
                    <a:pt x="712" y="1540"/>
                  </a:cubicBezTo>
                  <a:cubicBezTo>
                    <a:pt x="704" y="1540"/>
                    <a:pt x="704" y="1540"/>
                    <a:pt x="704" y="1540"/>
                  </a:cubicBezTo>
                  <a:cubicBezTo>
                    <a:pt x="680" y="1548"/>
                    <a:pt x="672" y="1548"/>
                    <a:pt x="672" y="1548"/>
                  </a:cubicBezTo>
                  <a:cubicBezTo>
                    <a:pt x="672" y="1556"/>
                    <a:pt x="672" y="1556"/>
                    <a:pt x="680" y="1556"/>
                  </a:cubicBezTo>
                  <a:cubicBezTo>
                    <a:pt x="680" y="1564"/>
                    <a:pt x="688" y="1572"/>
                    <a:pt x="680" y="1580"/>
                  </a:cubicBezTo>
                  <a:cubicBezTo>
                    <a:pt x="664" y="1588"/>
                    <a:pt x="625" y="1619"/>
                    <a:pt x="569" y="1619"/>
                  </a:cubicBezTo>
                  <a:cubicBezTo>
                    <a:pt x="562" y="1619"/>
                    <a:pt x="546" y="1611"/>
                    <a:pt x="538" y="1611"/>
                  </a:cubicBezTo>
                  <a:cubicBezTo>
                    <a:pt x="522" y="1611"/>
                    <a:pt x="514" y="1604"/>
                    <a:pt x="506" y="1604"/>
                  </a:cubicBezTo>
                  <a:cubicBezTo>
                    <a:pt x="498" y="1604"/>
                    <a:pt x="498" y="1611"/>
                    <a:pt x="498" y="1619"/>
                  </a:cubicBezTo>
                  <a:cubicBezTo>
                    <a:pt x="498" y="1627"/>
                    <a:pt x="498" y="1643"/>
                    <a:pt x="483" y="1667"/>
                  </a:cubicBezTo>
                  <a:cubicBezTo>
                    <a:pt x="475" y="1675"/>
                    <a:pt x="467" y="1682"/>
                    <a:pt x="459" y="1682"/>
                  </a:cubicBezTo>
                  <a:close/>
                  <a:moveTo>
                    <a:pt x="174" y="846"/>
                  </a:moveTo>
                  <a:lnTo>
                    <a:pt x="174" y="846"/>
                  </a:lnTo>
                  <a:cubicBezTo>
                    <a:pt x="167" y="846"/>
                    <a:pt x="167" y="846"/>
                    <a:pt x="167" y="846"/>
                  </a:cubicBezTo>
                  <a:cubicBezTo>
                    <a:pt x="151" y="854"/>
                    <a:pt x="135" y="893"/>
                    <a:pt x="135" y="917"/>
                  </a:cubicBezTo>
                  <a:cubicBezTo>
                    <a:pt x="135" y="932"/>
                    <a:pt x="135" y="948"/>
                    <a:pt x="127" y="956"/>
                  </a:cubicBezTo>
                  <a:cubicBezTo>
                    <a:pt x="127" y="972"/>
                    <a:pt x="119" y="988"/>
                    <a:pt x="127" y="1004"/>
                  </a:cubicBezTo>
                  <a:cubicBezTo>
                    <a:pt x="135" y="1012"/>
                    <a:pt x="143" y="1043"/>
                    <a:pt x="135" y="1067"/>
                  </a:cubicBezTo>
                  <a:cubicBezTo>
                    <a:pt x="135" y="1075"/>
                    <a:pt x="127" y="1075"/>
                    <a:pt x="127" y="1075"/>
                  </a:cubicBezTo>
                  <a:cubicBezTo>
                    <a:pt x="119" y="1083"/>
                    <a:pt x="111" y="1083"/>
                    <a:pt x="111" y="1083"/>
                  </a:cubicBezTo>
                  <a:cubicBezTo>
                    <a:pt x="95" y="1083"/>
                    <a:pt x="95" y="1083"/>
                    <a:pt x="95" y="1106"/>
                  </a:cubicBezTo>
                  <a:cubicBezTo>
                    <a:pt x="95" y="1114"/>
                    <a:pt x="95" y="1114"/>
                    <a:pt x="95" y="1114"/>
                  </a:cubicBezTo>
                  <a:cubicBezTo>
                    <a:pt x="95" y="1146"/>
                    <a:pt x="95" y="1154"/>
                    <a:pt x="64" y="1162"/>
                  </a:cubicBezTo>
                  <a:cubicBezTo>
                    <a:pt x="32" y="1162"/>
                    <a:pt x="8" y="1178"/>
                    <a:pt x="8" y="1178"/>
                  </a:cubicBezTo>
                  <a:cubicBezTo>
                    <a:pt x="8" y="1193"/>
                    <a:pt x="16" y="1280"/>
                    <a:pt x="48" y="1304"/>
                  </a:cubicBezTo>
                  <a:cubicBezTo>
                    <a:pt x="72" y="1320"/>
                    <a:pt x="87" y="1352"/>
                    <a:pt x="103" y="1383"/>
                  </a:cubicBezTo>
                  <a:cubicBezTo>
                    <a:pt x="111" y="1391"/>
                    <a:pt x="111" y="1391"/>
                    <a:pt x="111" y="1391"/>
                  </a:cubicBezTo>
                  <a:cubicBezTo>
                    <a:pt x="111" y="1399"/>
                    <a:pt x="119" y="1407"/>
                    <a:pt x="119" y="1415"/>
                  </a:cubicBezTo>
                  <a:cubicBezTo>
                    <a:pt x="135" y="1446"/>
                    <a:pt x="143" y="1478"/>
                    <a:pt x="190" y="1501"/>
                  </a:cubicBezTo>
                  <a:cubicBezTo>
                    <a:pt x="214" y="1517"/>
                    <a:pt x="238" y="1517"/>
                    <a:pt x="253" y="1517"/>
                  </a:cubicBezTo>
                  <a:cubicBezTo>
                    <a:pt x="269" y="1524"/>
                    <a:pt x="285" y="1524"/>
                    <a:pt x="301" y="1548"/>
                  </a:cubicBezTo>
                  <a:cubicBezTo>
                    <a:pt x="309" y="1556"/>
                    <a:pt x="301" y="1572"/>
                    <a:pt x="301" y="1580"/>
                  </a:cubicBezTo>
                  <a:cubicBezTo>
                    <a:pt x="301" y="1588"/>
                    <a:pt x="301" y="1588"/>
                    <a:pt x="301" y="1595"/>
                  </a:cubicBezTo>
                  <a:cubicBezTo>
                    <a:pt x="309" y="1604"/>
                    <a:pt x="325" y="1604"/>
                    <a:pt x="356" y="1611"/>
                  </a:cubicBezTo>
                  <a:cubicBezTo>
                    <a:pt x="404" y="1627"/>
                    <a:pt x="427" y="1643"/>
                    <a:pt x="443" y="1659"/>
                  </a:cubicBezTo>
                  <a:cubicBezTo>
                    <a:pt x="451" y="1667"/>
                    <a:pt x="459" y="1675"/>
                    <a:pt x="459" y="1675"/>
                  </a:cubicBezTo>
                  <a:cubicBezTo>
                    <a:pt x="467" y="1675"/>
                    <a:pt x="467" y="1667"/>
                    <a:pt x="475" y="1659"/>
                  </a:cubicBezTo>
                  <a:cubicBezTo>
                    <a:pt x="491" y="1643"/>
                    <a:pt x="491" y="1627"/>
                    <a:pt x="491" y="1619"/>
                  </a:cubicBezTo>
                  <a:cubicBezTo>
                    <a:pt x="491" y="1604"/>
                    <a:pt x="498" y="1595"/>
                    <a:pt x="506" y="1595"/>
                  </a:cubicBezTo>
                  <a:cubicBezTo>
                    <a:pt x="514" y="1595"/>
                    <a:pt x="522" y="1604"/>
                    <a:pt x="538" y="1604"/>
                  </a:cubicBezTo>
                  <a:cubicBezTo>
                    <a:pt x="546" y="1604"/>
                    <a:pt x="562" y="1611"/>
                    <a:pt x="569" y="1611"/>
                  </a:cubicBezTo>
                  <a:cubicBezTo>
                    <a:pt x="617" y="1611"/>
                    <a:pt x="664" y="1588"/>
                    <a:pt x="672" y="1572"/>
                  </a:cubicBezTo>
                  <a:cubicBezTo>
                    <a:pt x="680" y="1572"/>
                    <a:pt x="680" y="1572"/>
                    <a:pt x="672" y="1564"/>
                  </a:cubicBezTo>
                  <a:cubicBezTo>
                    <a:pt x="664" y="1556"/>
                    <a:pt x="664" y="1556"/>
                    <a:pt x="664" y="1548"/>
                  </a:cubicBezTo>
                  <a:cubicBezTo>
                    <a:pt x="672" y="1540"/>
                    <a:pt x="680" y="1540"/>
                    <a:pt x="704" y="1532"/>
                  </a:cubicBezTo>
                  <a:cubicBezTo>
                    <a:pt x="712" y="1532"/>
                    <a:pt x="712" y="1532"/>
                    <a:pt x="712" y="1532"/>
                  </a:cubicBezTo>
                  <a:cubicBezTo>
                    <a:pt x="767" y="1517"/>
                    <a:pt x="822" y="1509"/>
                    <a:pt x="815" y="1493"/>
                  </a:cubicBezTo>
                  <a:cubicBezTo>
                    <a:pt x="815" y="1485"/>
                    <a:pt x="815" y="1485"/>
                    <a:pt x="815" y="1478"/>
                  </a:cubicBezTo>
                  <a:cubicBezTo>
                    <a:pt x="822" y="1478"/>
                    <a:pt x="822" y="1478"/>
                    <a:pt x="831" y="1478"/>
                  </a:cubicBezTo>
                  <a:lnTo>
                    <a:pt x="838" y="1478"/>
                  </a:lnTo>
                  <a:cubicBezTo>
                    <a:pt x="846" y="1478"/>
                    <a:pt x="854" y="1478"/>
                    <a:pt x="862" y="1478"/>
                  </a:cubicBezTo>
                  <a:cubicBezTo>
                    <a:pt x="878" y="1470"/>
                    <a:pt x="886" y="1446"/>
                    <a:pt x="894" y="1431"/>
                  </a:cubicBezTo>
                  <a:cubicBezTo>
                    <a:pt x="902" y="1415"/>
                    <a:pt x="910" y="1399"/>
                    <a:pt x="925" y="1399"/>
                  </a:cubicBezTo>
                  <a:cubicBezTo>
                    <a:pt x="933" y="1399"/>
                    <a:pt x="949" y="1391"/>
                    <a:pt x="949" y="1383"/>
                  </a:cubicBezTo>
                  <a:cubicBezTo>
                    <a:pt x="949" y="1383"/>
                    <a:pt x="949" y="1375"/>
                    <a:pt x="933" y="1375"/>
                  </a:cubicBezTo>
                  <a:cubicBezTo>
                    <a:pt x="917" y="1367"/>
                    <a:pt x="910" y="1367"/>
                    <a:pt x="902" y="1367"/>
                  </a:cubicBezTo>
                  <a:cubicBezTo>
                    <a:pt x="886" y="1367"/>
                    <a:pt x="878" y="1367"/>
                    <a:pt x="878" y="1359"/>
                  </a:cubicBezTo>
                  <a:cubicBezTo>
                    <a:pt x="878" y="1352"/>
                    <a:pt x="878" y="1344"/>
                    <a:pt x="894" y="1328"/>
                  </a:cubicBezTo>
                  <a:cubicBezTo>
                    <a:pt x="910" y="1304"/>
                    <a:pt x="910" y="1280"/>
                    <a:pt x="917" y="1265"/>
                  </a:cubicBezTo>
                  <a:cubicBezTo>
                    <a:pt x="925" y="1249"/>
                    <a:pt x="933" y="1233"/>
                    <a:pt x="949" y="1209"/>
                  </a:cubicBezTo>
                  <a:cubicBezTo>
                    <a:pt x="957" y="1209"/>
                    <a:pt x="957" y="1201"/>
                    <a:pt x="965" y="1193"/>
                  </a:cubicBezTo>
                  <a:cubicBezTo>
                    <a:pt x="981" y="1170"/>
                    <a:pt x="981" y="1170"/>
                    <a:pt x="989" y="1138"/>
                  </a:cubicBezTo>
                  <a:cubicBezTo>
                    <a:pt x="989" y="1114"/>
                    <a:pt x="989" y="1106"/>
                    <a:pt x="997" y="1099"/>
                  </a:cubicBezTo>
                  <a:cubicBezTo>
                    <a:pt x="1004" y="1091"/>
                    <a:pt x="1004" y="1083"/>
                    <a:pt x="1012" y="1051"/>
                  </a:cubicBezTo>
                  <a:cubicBezTo>
                    <a:pt x="1020" y="1027"/>
                    <a:pt x="1020" y="1004"/>
                    <a:pt x="1020" y="988"/>
                  </a:cubicBezTo>
                  <a:cubicBezTo>
                    <a:pt x="1020" y="956"/>
                    <a:pt x="1020" y="932"/>
                    <a:pt x="1044" y="917"/>
                  </a:cubicBezTo>
                  <a:cubicBezTo>
                    <a:pt x="1060" y="917"/>
                    <a:pt x="1068" y="909"/>
                    <a:pt x="1075" y="901"/>
                  </a:cubicBezTo>
                  <a:cubicBezTo>
                    <a:pt x="1084" y="893"/>
                    <a:pt x="1091" y="885"/>
                    <a:pt x="1107" y="885"/>
                  </a:cubicBezTo>
                  <a:cubicBezTo>
                    <a:pt x="1115" y="885"/>
                    <a:pt x="1115" y="893"/>
                    <a:pt x="1123" y="901"/>
                  </a:cubicBezTo>
                  <a:cubicBezTo>
                    <a:pt x="1131" y="901"/>
                    <a:pt x="1131" y="901"/>
                    <a:pt x="1131" y="901"/>
                  </a:cubicBezTo>
                  <a:cubicBezTo>
                    <a:pt x="1147" y="917"/>
                    <a:pt x="1170" y="941"/>
                    <a:pt x="1186" y="941"/>
                  </a:cubicBezTo>
                  <a:lnTo>
                    <a:pt x="1186" y="941"/>
                  </a:lnTo>
                  <a:cubicBezTo>
                    <a:pt x="1202" y="925"/>
                    <a:pt x="1194" y="917"/>
                    <a:pt x="1194" y="901"/>
                  </a:cubicBezTo>
                  <a:cubicBezTo>
                    <a:pt x="1194" y="893"/>
                    <a:pt x="1194" y="893"/>
                    <a:pt x="1194" y="893"/>
                  </a:cubicBezTo>
                  <a:cubicBezTo>
                    <a:pt x="1194" y="885"/>
                    <a:pt x="1202" y="861"/>
                    <a:pt x="1210" y="846"/>
                  </a:cubicBezTo>
                  <a:cubicBezTo>
                    <a:pt x="1226" y="838"/>
                    <a:pt x="1234" y="830"/>
                    <a:pt x="1242" y="838"/>
                  </a:cubicBezTo>
                  <a:cubicBezTo>
                    <a:pt x="1250" y="846"/>
                    <a:pt x="1250" y="846"/>
                    <a:pt x="1257" y="846"/>
                  </a:cubicBezTo>
                  <a:cubicBezTo>
                    <a:pt x="1257" y="846"/>
                    <a:pt x="1257" y="846"/>
                    <a:pt x="1257" y="822"/>
                  </a:cubicBezTo>
                  <a:cubicBezTo>
                    <a:pt x="1257" y="806"/>
                    <a:pt x="1257" y="798"/>
                    <a:pt x="1250" y="790"/>
                  </a:cubicBezTo>
                  <a:cubicBezTo>
                    <a:pt x="1250" y="774"/>
                    <a:pt x="1250" y="766"/>
                    <a:pt x="1250" y="759"/>
                  </a:cubicBezTo>
                  <a:cubicBezTo>
                    <a:pt x="1250" y="759"/>
                    <a:pt x="1257" y="759"/>
                    <a:pt x="1265" y="759"/>
                  </a:cubicBezTo>
                  <a:cubicBezTo>
                    <a:pt x="1273" y="759"/>
                    <a:pt x="1289" y="759"/>
                    <a:pt x="1297" y="759"/>
                  </a:cubicBezTo>
                  <a:cubicBezTo>
                    <a:pt x="1305" y="759"/>
                    <a:pt x="1313" y="759"/>
                    <a:pt x="1321" y="759"/>
                  </a:cubicBezTo>
                  <a:cubicBezTo>
                    <a:pt x="1328" y="759"/>
                    <a:pt x="1337" y="759"/>
                    <a:pt x="1337" y="751"/>
                  </a:cubicBezTo>
                  <a:cubicBezTo>
                    <a:pt x="1344" y="743"/>
                    <a:pt x="1344" y="727"/>
                    <a:pt x="1344" y="719"/>
                  </a:cubicBezTo>
                  <a:cubicBezTo>
                    <a:pt x="1344" y="703"/>
                    <a:pt x="1344" y="679"/>
                    <a:pt x="1376" y="672"/>
                  </a:cubicBezTo>
                  <a:cubicBezTo>
                    <a:pt x="1384" y="672"/>
                    <a:pt x="1392" y="672"/>
                    <a:pt x="1392" y="672"/>
                  </a:cubicBezTo>
                  <a:cubicBezTo>
                    <a:pt x="1408" y="664"/>
                    <a:pt x="1415" y="664"/>
                    <a:pt x="1423" y="624"/>
                  </a:cubicBezTo>
                  <a:cubicBezTo>
                    <a:pt x="1439" y="561"/>
                    <a:pt x="1439" y="514"/>
                    <a:pt x="1439" y="482"/>
                  </a:cubicBezTo>
                  <a:cubicBezTo>
                    <a:pt x="1439" y="458"/>
                    <a:pt x="1439" y="419"/>
                    <a:pt x="1455" y="411"/>
                  </a:cubicBezTo>
                  <a:cubicBezTo>
                    <a:pt x="1463" y="403"/>
                    <a:pt x="1471" y="403"/>
                    <a:pt x="1479" y="403"/>
                  </a:cubicBezTo>
                  <a:cubicBezTo>
                    <a:pt x="1487" y="411"/>
                    <a:pt x="1502" y="419"/>
                    <a:pt x="1518" y="426"/>
                  </a:cubicBezTo>
                  <a:cubicBezTo>
                    <a:pt x="1550" y="450"/>
                    <a:pt x="1590" y="490"/>
                    <a:pt x="1613" y="490"/>
                  </a:cubicBezTo>
                  <a:lnTo>
                    <a:pt x="1621" y="490"/>
                  </a:lnTo>
                  <a:cubicBezTo>
                    <a:pt x="1637" y="490"/>
                    <a:pt x="1661" y="466"/>
                    <a:pt x="1676" y="426"/>
                  </a:cubicBezTo>
                  <a:lnTo>
                    <a:pt x="1676" y="426"/>
                  </a:lnTo>
                  <a:cubicBezTo>
                    <a:pt x="1676" y="419"/>
                    <a:pt x="1676" y="419"/>
                    <a:pt x="1676" y="419"/>
                  </a:cubicBezTo>
                  <a:cubicBezTo>
                    <a:pt x="1676" y="419"/>
                    <a:pt x="1645" y="363"/>
                    <a:pt x="1637" y="348"/>
                  </a:cubicBezTo>
                  <a:cubicBezTo>
                    <a:pt x="1629" y="324"/>
                    <a:pt x="1613" y="308"/>
                    <a:pt x="1581" y="308"/>
                  </a:cubicBezTo>
                  <a:cubicBezTo>
                    <a:pt x="1558" y="308"/>
                    <a:pt x="1534" y="308"/>
                    <a:pt x="1510" y="300"/>
                  </a:cubicBezTo>
                  <a:cubicBezTo>
                    <a:pt x="1510" y="300"/>
                    <a:pt x="1510" y="292"/>
                    <a:pt x="1502" y="292"/>
                  </a:cubicBezTo>
                  <a:cubicBezTo>
                    <a:pt x="1487" y="292"/>
                    <a:pt x="1471" y="308"/>
                    <a:pt x="1463" y="316"/>
                  </a:cubicBezTo>
                  <a:cubicBezTo>
                    <a:pt x="1455" y="324"/>
                    <a:pt x="1439" y="332"/>
                    <a:pt x="1423" y="332"/>
                  </a:cubicBezTo>
                  <a:cubicBezTo>
                    <a:pt x="1415" y="340"/>
                    <a:pt x="1415" y="340"/>
                    <a:pt x="1408" y="340"/>
                  </a:cubicBezTo>
                  <a:cubicBezTo>
                    <a:pt x="1400" y="348"/>
                    <a:pt x="1392" y="355"/>
                    <a:pt x="1384" y="363"/>
                  </a:cubicBezTo>
                  <a:cubicBezTo>
                    <a:pt x="1376" y="379"/>
                    <a:pt x="1368" y="395"/>
                    <a:pt x="1337" y="387"/>
                  </a:cubicBezTo>
                  <a:cubicBezTo>
                    <a:pt x="1305" y="387"/>
                    <a:pt x="1297" y="371"/>
                    <a:pt x="1289" y="363"/>
                  </a:cubicBezTo>
                  <a:cubicBezTo>
                    <a:pt x="1289" y="355"/>
                    <a:pt x="1289" y="355"/>
                    <a:pt x="1289" y="355"/>
                  </a:cubicBezTo>
                  <a:cubicBezTo>
                    <a:pt x="1281" y="355"/>
                    <a:pt x="1265" y="395"/>
                    <a:pt x="1257" y="419"/>
                  </a:cubicBezTo>
                  <a:cubicBezTo>
                    <a:pt x="1250" y="426"/>
                    <a:pt x="1250" y="435"/>
                    <a:pt x="1250" y="435"/>
                  </a:cubicBezTo>
                  <a:lnTo>
                    <a:pt x="1250" y="435"/>
                  </a:lnTo>
                  <a:cubicBezTo>
                    <a:pt x="1242" y="450"/>
                    <a:pt x="1242" y="458"/>
                    <a:pt x="1234" y="458"/>
                  </a:cubicBezTo>
                  <a:cubicBezTo>
                    <a:pt x="1226" y="458"/>
                    <a:pt x="1226" y="450"/>
                    <a:pt x="1226" y="450"/>
                  </a:cubicBezTo>
                  <a:cubicBezTo>
                    <a:pt x="1226" y="442"/>
                    <a:pt x="1226" y="442"/>
                    <a:pt x="1218" y="442"/>
                  </a:cubicBezTo>
                  <a:cubicBezTo>
                    <a:pt x="1202" y="442"/>
                    <a:pt x="1186" y="450"/>
                    <a:pt x="1186" y="450"/>
                  </a:cubicBezTo>
                  <a:cubicBezTo>
                    <a:pt x="1060" y="593"/>
                    <a:pt x="1060" y="593"/>
                    <a:pt x="1060" y="593"/>
                  </a:cubicBezTo>
                  <a:cubicBezTo>
                    <a:pt x="1020" y="355"/>
                    <a:pt x="1020" y="355"/>
                    <a:pt x="1020" y="355"/>
                  </a:cubicBezTo>
                  <a:cubicBezTo>
                    <a:pt x="649" y="426"/>
                    <a:pt x="649" y="426"/>
                    <a:pt x="649" y="426"/>
                  </a:cubicBezTo>
                  <a:cubicBezTo>
                    <a:pt x="569" y="8"/>
                    <a:pt x="569" y="8"/>
                    <a:pt x="569" y="8"/>
                  </a:cubicBezTo>
                  <a:cubicBezTo>
                    <a:pt x="569" y="8"/>
                    <a:pt x="569" y="8"/>
                    <a:pt x="562" y="8"/>
                  </a:cubicBezTo>
                  <a:cubicBezTo>
                    <a:pt x="554" y="8"/>
                    <a:pt x="546" y="8"/>
                    <a:pt x="546" y="15"/>
                  </a:cubicBezTo>
                  <a:lnTo>
                    <a:pt x="546" y="15"/>
                  </a:lnTo>
                  <a:cubicBezTo>
                    <a:pt x="546" y="24"/>
                    <a:pt x="554" y="31"/>
                    <a:pt x="554" y="47"/>
                  </a:cubicBezTo>
                  <a:cubicBezTo>
                    <a:pt x="554" y="63"/>
                    <a:pt x="562" y="71"/>
                    <a:pt x="562" y="87"/>
                  </a:cubicBezTo>
                  <a:cubicBezTo>
                    <a:pt x="562" y="95"/>
                    <a:pt x="569" y="110"/>
                    <a:pt x="569" y="118"/>
                  </a:cubicBezTo>
                  <a:cubicBezTo>
                    <a:pt x="578" y="142"/>
                    <a:pt x="585" y="158"/>
                    <a:pt x="569" y="166"/>
                  </a:cubicBezTo>
                  <a:lnTo>
                    <a:pt x="562" y="166"/>
                  </a:lnTo>
                  <a:cubicBezTo>
                    <a:pt x="554" y="174"/>
                    <a:pt x="554" y="174"/>
                    <a:pt x="554" y="197"/>
                  </a:cubicBezTo>
                  <a:cubicBezTo>
                    <a:pt x="554" y="205"/>
                    <a:pt x="554" y="221"/>
                    <a:pt x="562" y="237"/>
                  </a:cubicBezTo>
                  <a:cubicBezTo>
                    <a:pt x="562" y="284"/>
                    <a:pt x="569" y="316"/>
                    <a:pt x="562" y="332"/>
                  </a:cubicBezTo>
                  <a:cubicBezTo>
                    <a:pt x="554" y="332"/>
                    <a:pt x="546" y="332"/>
                    <a:pt x="538" y="340"/>
                  </a:cubicBezTo>
                  <a:cubicBezTo>
                    <a:pt x="530" y="340"/>
                    <a:pt x="514" y="340"/>
                    <a:pt x="522" y="379"/>
                  </a:cubicBezTo>
                  <a:cubicBezTo>
                    <a:pt x="530" y="442"/>
                    <a:pt x="530" y="498"/>
                    <a:pt x="514" y="529"/>
                  </a:cubicBezTo>
                  <a:cubicBezTo>
                    <a:pt x="506" y="537"/>
                    <a:pt x="498" y="545"/>
                    <a:pt x="491" y="561"/>
                  </a:cubicBezTo>
                  <a:cubicBezTo>
                    <a:pt x="467" y="593"/>
                    <a:pt x="451" y="624"/>
                    <a:pt x="427" y="632"/>
                  </a:cubicBezTo>
                  <a:cubicBezTo>
                    <a:pt x="419" y="632"/>
                    <a:pt x="411" y="632"/>
                    <a:pt x="404" y="640"/>
                  </a:cubicBezTo>
                  <a:cubicBezTo>
                    <a:pt x="404" y="640"/>
                    <a:pt x="396" y="640"/>
                    <a:pt x="388" y="640"/>
                  </a:cubicBezTo>
                  <a:cubicBezTo>
                    <a:pt x="380" y="640"/>
                    <a:pt x="372" y="640"/>
                    <a:pt x="364" y="632"/>
                  </a:cubicBezTo>
                  <a:cubicBezTo>
                    <a:pt x="364" y="632"/>
                    <a:pt x="356" y="632"/>
                    <a:pt x="356" y="624"/>
                  </a:cubicBezTo>
                  <a:cubicBezTo>
                    <a:pt x="340" y="616"/>
                    <a:pt x="332" y="608"/>
                    <a:pt x="325" y="608"/>
                  </a:cubicBezTo>
                  <a:cubicBezTo>
                    <a:pt x="325" y="608"/>
                    <a:pt x="317" y="608"/>
                    <a:pt x="317" y="624"/>
                  </a:cubicBezTo>
                  <a:cubicBezTo>
                    <a:pt x="317" y="632"/>
                    <a:pt x="309" y="640"/>
                    <a:pt x="309" y="648"/>
                  </a:cubicBezTo>
                  <a:cubicBezTo>
                    <a:pt x="309" y="672"/>
                    <a:pt x="309" y="688"/>
                    <a:pt x="285" y="695"/>
                  </a:cubicBezTo>
                  <a:cubicBezTo>
                    <a:pt x="285" y="703"/>
                    <a:pt x="277" y="703"/>
                    <a:pt x="269" y="703"/>
                  </a:cubicBezTo>
                  <a:cubicBezTo>
                    <a:pt x="245" y="719"/>
                    <a:pt x="222" y="727"/>
                    <a:pt x="230" y="743"/>
                  </a:cubicBezTo>
                  <a:cubicBezTo>
                    <a:pt x="238" y="774"/>
                    <a:pt x="245" y="861"/>
                    <a:pt x="238" y="877"/>
                  </a:cubicBezTo>
                  <a:cubicBezTo>
                    <a:pt x="238" y="885"/>
                    <a:pt x="230" y="885"/>
                    <a:pt x="230" y="885"/>
                  </a:cubicBezTo>
                  <a:cubicBezTo>
                    <a:pt x="230" y="885"/>
                    <a:pt x="230" y="885"/>
                    <a:pt x="230" y="877"/>
                  </a:cubicBezTo>
                  <a:cubicBezTo>
                    <a:pt x="222" y="877"/>
                    <a:pt x="214" y="869"/>
                    <a:pt x="206" y="861"/>
                  </a:cubicBezTo>
                  <a:cubicBezTo>
                    <a:pt x="190" y="854"/>
                    <a:pt x="182" y="846"/>
                    <a:pt x="174" y="846"/>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40" name="Freeform 779"/>
            <p:cNvSpPr>
              <a:spLocks noChangeArrowheads="1"/>
            </p:cNvSpPr>
            <p:nvPr/>
          </p:nvSpPr>
          <p:spPr bwMode="auto">
            <a:xfrm>
              <a:off x="19976423" y="6569593"/>
              <a:ext cx="1514506" cy="876698"/>
            </a:xfrm>
            <a:custGeom>
              <a:avLst/>
              <a:gdLst>
                <a:gd name="T0" fmla="*/ 2846 w 2879"/>
                <a:gd name="T1" fmla="*/ 1122 h 1668"/>
                <a:gd name="T2" fmla="*/ 2744 w 2879"/>
                <a:gd name="T3" fmla="*/ 1012 h 1668"/>
                <a:gd name="T4" fmla="*/ 2664 w 2879"/>
                <a:gd name="T5" fmla="*/ 1043 h 1668"/>
                <a:gd name="T6" fmla="*/ 2562 w 2879"/>
                <a:gd name="T7" fmla="*/ 1012 h 1668"/>
                <a:gd name="T8" fmla="*/ 2522 w 2879"/>
                <a:gd name="T9" fmla="*/ 949 h 1668"/>
                <a:gd name="T10" fmla="*/ 2641 w 2879"/>
                <a:gd name="T11" fmla="*/ 1012 h 1668"/>
                <a:gd name="T12" fmla="*/ 2657 w 2879"/>
                <a:gd name="T13" fmla="*/ 933 h 1668"/>
                <a:gd name="T14" fmla="*/ 2593 w 2879"/>
                <a:gd name="T15" fmla="*/ 901 h 1668"/>
                <a:gd name="T16" fmla="*/ 2562 w 2879"/>
                <a:gd name="T17" fmla="*/ 877 h 1668"/>
                <a:gd name="T18" fmla="*/ 2585 w 2879"/>
                <a:gd name="T19" fmla="*/ 814 h 1668"/>
                <a:gd name="T20" fmla="*/ 2641 w 2879"/>
                <a:gd name="T21" fmla="*/ 790 h 1668"/>
                <a:gd name="T22" fmla="*/ 2538 w 2879"/>
                <a:gd name="T23" fmla="*/ 727 h 1668"/>
                <a:gd name="T24" fmla="*/ 2514 w 2879"/>
                <a:gd name="T25" fmla="*/ 680 h 1668"/>
                <a:gd name="T26" fmla="*/ 2585 w 2879"/>
                <a:gd name="T27" fmla="*/ 680 h 1668"/>
                <a:gd name="T28" fmla="*/ 2609 w 2879"/>
                <a:gd name="T29" fmla="*/ 593 h 1668"/>
                <a:gd name="T30" fmla="*/ 2498 w 2879"/>
                <a:gd name="T31" fmla="*/ 506 h 1668"/>
                <a:gd name="T32" fmla="*/ 2411 w 2879"/>
                <a:gd name="T33" fmla="*/ 490 h 1668"/>
                <a:gd name="T34" fmla="*/ 2301 w 2879"/>
                <a:gd name="T35" fmla="*/ 427 h 1668"/>
                <a:gd name="T36" fmla="*/ 2158 w 2879"/>
                <a:gd name="T37" fmla="*/ 427 h 1668"/>
                <a:gd name="T38" fmla="*/ 2206 w 2879"/>
                <a:gd name="T39" fmla="*/ 206 h 1668"/>
                <a:gd name="T40" fmla="*/ 2024 w 2879"/>
                <a:gd name="T41" fmla="*/ 119 h 1668"/>
                <a:gd name="T42" fmla="*/ 1921 w 2879"/>
                <a:gd name="T43" fmla="*/ 24 h 1668"/>
                <a:gd name="T44" fmla="*/ 1716 w 2879"/>
                <a:gd name="T45" fmla="*/ 16 h 1668"/>
                <a:gd name="T46" fmla="*/ 1668 w 2879"/>
                <a:gd name="T47" fmla="*/ 229 h 1668"/>
                <a:gd name="T48" fmla="*/ 1581 w 2879"/>
                <a:gd name="T49" fmla="*/ 356 h 1668"/>
                <a:gd name="T50" fmla="*/ 1502 w 2879"/>
                <a:gd name="T51" fmla="*/ 427 h 1668"/>
                <a:gd name="T52" fmla="*/ 1439 w 2879"/>
                <a:gd name="T53" fmla="*/ 498 h 1668"/>
                <a:gd name="T54" fmla="*/ 1360 w 2879"/>
                <a:gd name="T55" fmla="*/ 506 h 1668"/>
                <a:gd name="T56" fmla="*/ 1257 w 2879"/>
                <a:gd name="T57" fmla="*/ 656 h 1668"/>
                <a:gd name="T58" fmla="*/ 1186 w 2879"/>
                <a:gd name="T59" fmla="*/ 822 h 1668"/>
                <a:gd name="T60" fmla="*/ 1170 w 2879"/>
                <a:gd name="T61" fmla="*/ 972 h 1668"/>
                <a:gd name="T62" fmla="*/ 1099 w 2879"/>
                <a:gd name="T63" fmla="*/ 1083 h 1668"/>
                <a:gd name="T64" fmla="*/ 941 w 2879"/>
                <a:gd name="T65" fmla="*/ 1137 h 1668"/>
                <a:gd name="T66" fmla="*/ 775 w 2879"/>
                <a:gd name="T67" fmla="*/ 1216 h 1668"/>
                <a:gd name="T68" fmla="*/ 593 w 2879"/>
                <a:gd name="T69" fmla="*/ 1224 h 1668"/>
                <a:gd name="T70" fmla="*/ 530 w 2879"/>
                <a:gd name="T71" fmla="*/ 1145 h 1668"/>
                <a:gd name="T72" fmla="*/ 364 w 2879"/>
                <a:gd name="T73" fmla="*/ 1319 h 1668"/>
                <a:gd name="T74" fmla="*/ 269 w 2879"/>
                <a:gd name="T75" fmla="*/ 1430 h 1668"/>
                <a:gd name="T76" fmla="*/ 229 w 2879"/>
                <a:gd name="T77" fmla="*/ 1493 h 1668"/>
                <a:gd name="T78" fmla="*/ 142 w 2879"/>
                <a:gd name="T79" fmla="*/ 1588 h 1668"/>
                <a:gd name="T80" fmla="*/ 0 w 2879"/>
                <a:gd name="T81" fmla="*/ 1667 h 1668"/>
                <a:gd name="T82" fmla="*/ 728 w 2879"/>
                <a:gd name="T83" fmla="*/ 1564 h 1668"/>
                <a:gd name="T84" fmla="*/ 2878 w 2879"/>
                <a:gd name="T85" fmla="*/ 1169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9" h="1668">
                  <a:moveTo>
                    <a:pt x="2846" y="1122"/>
                  </a:moveTo>
                  <a:lnTo>
                    <a:pt x="2846" y="1122"/>
                  </a:lnTo>
                  <a:cubicBezTo>
                    <a:pt x="2822" y="1067"/>
                    <a:pt x="2838" y="1059"/>
                    <a:pt x="2807" y="1036"/>
                  </a:cubicBezTo>
                  <a:cubicBezTo>
                    <a:pt x="2775" y="1012"/>
                    <a:pt x="2767" y="1012"/>
                    <a:pt x="2744" y="1012"/>
                  </a:cubicBezTo>
                  <a:cubicBezTo>
                    <a:pt x="2720" y="1012"/>
                    <a:pt x="2680" y="1012"/>
                    <a:pt x="2672" y="1012"/>
                  </a:cubicBezTo>
                  <a:cubicBezTo>
                    <a:pt x="2672" y="1012"/>
                    <a:pt x="2680" y="1036"/>
                    <a:pt x="2664" y="1043"/>
                  </a:cubicBezTo>
                  <a:cubicBezTo>
                    <a:pt x="2649" y="1043"/>
                    <a:pt x="2633" y="1067"/>
                    <a:pt x="2617" y="1051"/>
                  </a:cubicBezTo>
                  <a:cubicBezTo>
                    <a:pt x="2593" y="1036"/>
                    <a:pt x="2601" y="1051"/>
                    <a:pt x="2562" y="1012"/>
                  </a:cubicBezTo>
                  <a:cubicBezTo>
                    <a:pt x="2530" y="972"/>
                    <a:pt x="2514" y="964"/>
                    <a:pt x="2506" y="957"/>
                  </a:cubicBezTo>
                  <a:cubicBezTo>
                    <a:pt x="2491" y="949"/>
                    <a:pt x="2498" y="933"/>
                    <a:pt x="2522" y="949"/>
                  </a:cubicBezTo>
                  <a:cubicBezTo>
                    <a:pt x="2546" y="964"/>
                    <a:pt x="2546" y="972"/>
                    <a:pt x="2585" y="988"/>
                  </a:cubicBezTo>
                  <a:cubicBezTo>
                    <a:pt x="2625" y="1012"/>
                    <a:pt x="2625" y="1028"/>
                    <a:pt x="2641" y="1012"/>
                  </a:cubicBezTo>
                  <a:cubicBezTo>
                    <a:pt x="2664" y="996"/>
                    <a:pt x="2657" y="988"/>
                    <a:pt x="2672" y="972"/>
                  </a:cubicBezTo>
                  <a:cubicBezTo>
                    <a:pt x="2680" y="964"/>
                    <a:pt x="2672" y="933"/>
                    <a:pt x="2657" y="933"/>
                  </a:cubicBezTo>
                  <a:cubicBezTo>
                    <a:pt x="2649" y="933"/>
                    <a:pt x="2649" y="949"/>
                    <a:pt x="2633" y="925"/>
                  </a:cubicBezTo>
                  <a:cubicBezTo>
                    <a:pt x="2617" y="909"/>
                    <a:pt x="2601" y="885"/>
                    <a:pt x="2593" y="901"/>
                  </a:cubicBezTo>
                  <a:cubicBezTo>
                    <a:pt x="2585" y="917"/>
                    <a:pt x="2577" y="917"/>
                    <a:pt x="2554" y="901"/>
                  </a:cubicBezTo>
                  <a:cubicBezTo>
                    <a:pt x="2538" y="885"/>
                    <a:pt x="2546" y="877"/>
                    <a:pt x="2562" y="877"/>
                  </a:cubicBezTo>
                  <a:cubicBezTo>
                    <a:pt x="2569" y="877"/>
                    <a:pt x="2601" y="870"/>
                    <a:pt x="2593" y="854"/>
                  </a:cubicBezTo>
                  <a:cubicBezTo>
                    <a:pt x="2593" y="830"/>
                    <a:pt x="2569" y="814"/>
                    <a:pt x="2585" y="814"/>
                  </a:cubicBezTo>
                  <a:cubicBezTo>
                    <a:pt x="2601" y="822"/>
                    <a:pt x="2601" y="846"/>
                    <a:pt x="2617" y="846"/>
                  </a:cubicBezTo>
                  <a:cubicBezTo>
                    <a:pt x="2641" y="846"/>
                    <a:pt x="2649" y="806"/>
                    <a:pt x="2641" y="790"/>
                  </a:cubicBezTo>
                  <a:cubicBezTo>
                    <a:pt x="2625" y="767"/>
                    <a:pt x="2625" y="759"/>
                    <a:pt x="2609" y="751"/>
                  </a:cubicBezTo>
                  <a:cubicBezTo>
                    <a:pt x="2593" y="743"/>
                    <a:pt x="2562" y="743"/>
                    <a:pt x="2538" y="727"/>
                  </a:cubicBezTo>
                  <a:cubicBezTo>
                    <a:pt x="2514" y="711"/>
                    <a:pt x="2522" y="719"/>
                    <a:pt x="2498" y="696"/>
                  </a:cubicBezTo>
                  <a:cubicBezTo>
                    <a:pt x="2482" y="672"/>
                    <a:pt x="2506" y="672"/>
                    <a:pt x="2514" y="680"/>
                  </a:cubicBezTo>
                  <a:cubicBezTo>
                    <a:pt x="2522" y="688"/>
                    <a:pt x="2530" y="704"/>
                    <a:pt x="2562" y="704"/>
                  </a:cubicBezTo>
                  <a:cubicBezTo>
                    <a:pt x="2585" y="704"/>
                    <a:pt x="2585" y="711"/>
                    <a:pt x="2585" y="680"/>
                  </a:cubicBezTo>
                  <a:cubicBezTo>
                    <a:pt x="2585" y="648"/>
                    <a:pt x="2562" y="624"/>
                    <a:pt x="2585" y="624"/>
                  </a:cubicBezTo>
                  <a:cubicBezTo>
                    <a:pt x="2601" y="624"/>
                    <a:pt x="2617" y="593"/>
                    <a:pt x="2609" y="593"/>
                  </a:cubicBezTo>
                  <a:cubicBezTo>
                    <a:pt x="2601" y="585"/>
                    <a:pt x="2585" y="569"/>
                    <a:pt x="2554" y="561"/>
                  </a:cubicBezTo>
                  <a:cubicBezTo>
                    <a:pt x="2530" y="546"/>
                    <a:pt x="2498" y="537"/>
                    <a:pt x="2498" y="506"/>
                  </a:cubicBezTo>
                  <a:cubicBezTo>
                    <a:pt x="2498" y="498"/>
                    <a:pt x="2498" y="490"/>
                    <a:pt x="2498" y="482"/>
                  </a:cubicBezTo>
                  <a:cubicBezTo>
                    <a:pt x="2482" y="482"/>
                    <a:pt x="2443" y="498"/>
                    <a:pt x="2411" y="490"/>
                  </a:cubicBezTo>
                  <a:cubicBezTo>
                    <a:pt x="2372" y="482"/>
                    <a:pt x="2332" y="466"/>
                    <a:pt x="2301" y="459"/>
                  </a:cubicBezTo>
                  <a:cubicBezTo>
                    <a:pt x="2277" y="443"/>
                    <a:pt x="2309" y="435"/>
                    <a:pt x="2301" y="427"/>
                  </a:cubicBezTo>
                  <a:cubicBezTo>
                    <a:pt x="2293" y="411"/>
                    <a:pt x="2253" y="403"/>
                    <a:pt x="2238" y="427"/>
                  </a:cubicBezTo>
                  <a:cubicBezTo>
                    <a:pt x="2214" y="443"/>
                    <a:pt x="2174" y="451"/>
                    <a:pt x="2158" y="427"/>
                  </a:cubicBezTo>
                  <a:cubicBezTo>
                    <a:pt x="2143" y="403"/>
                    <a:pt x="2166" y="348"/>
                    <a:pt x="2190" y="308"/>
                  </a:cubicBezTo>
                  <a:cubicBezTo>
                    <a:pt x="2214" y="269"/>
                    <a:pt x="2206" y="237"/>
                    <a:pt x="2206" y="206"/>
                  </a:cubicBezTo>
                  <a:cubicBezTo>
                    <a:pt x="2206" y="174"/>
                    <a:pt x="2127" y="142"/>
                    <a:pt x="2103" y="126"/>
                  </a:cubicBezTo>
                  <a:cubicBezTo>
                    <a:pt x="2079" y="111"/>
                    <a:pt x="2032" y="126"/>
                    <a:pt x="2024" y="119"/>
                  </a:cubicBezTo>
                  <a:cubicBezTo>
                    <a:pt x="2008" y="103"/>
                    <a:pt x="2008" y="55"/>
                    <a:pt x="2000" y="31"/>
                  </a:cubicBezTo>
                  <a:cubicBezTo>
                    <a:pt x="2000" y="16"/>
                    <a:pt x="1937" y="24"/>
                    <a:pt x="1921" y="24"/>
                  </a:cubicBezTo>
                  <a:cubicBezTo>
                    <a:pt x="1905" y="71"/>
                    <a:pt x="1882" y="103"/>
                    <a:pt x="1850" y="103"/>
                  </a:cubicBezTo>
                  <a:cubicBezTo>
                    <a:pt x="1811" y="95"/>
                    <a:pt x="1739" y="24"/>
                    <a:pt x="1716" y="16"/>
                  </a:cubicBezTo>
                  <a:cubicBezTo>
                    <a:pt x="1692" y="0"/>
                    <a:pt x="1676" y="47"/>
                    <a:pt x="1676" y="87"/>
                  </a:cubicBezTo>
                  <a:cubicBezTo>
                    <a:pt x="1684" y="126"/>
                    <a:pt x="1676" y="174"/>
                    <a:pt x="1668" y="229"/>
                  </a:cubicBezTo>
                  <a:cubicBezTo>
                    <a:pt x="1652" y="293"/>
                    <a:pt x="1645" y="269"/>
                    <a:pt x="1613" y="277"/>
                  </a:cubicBezTo>
                  <a:cubicBezTo>
                    <a:pt x="1581" y="284"/>
                    <a:pt x="1589" y="324"/>
                    <a:pt x="1581" y="356"/>
                  </a:cubicBezTo>
                  <a:cubicBezTo>
                    <a:pt x="1574" y="379"/>
                    <a:pt x="1534" y="364"/>
                    <a:pt x="1502" y="364"/>
                  </a:cubicBezTo>
                  <a:cubicBezTo>
                    <a:pt x="1471" y="364"/>
                    <a:pt x="1502" y="395"/>
                    <a:pt x="1502" y="427"/>
                  </a:cubicBezTo>
                  <a:cubicBezTo>
                    <a:pt x="1502" y="459"/>
                    <a:pt x="1494" y="459"/>
                    <a:pt x="1479" y="451"/>
                  </a:cubicBezTo>
                  <a:cubicBezTo>
                    <a:pt x="1455" y="435"/>
                    <a:pt x="1431" y="482"/>
                    <a:pt x="1439" y="498"/>
                  </a:cubicBezTo>
                  <a:cubicBezTo>
                    <a:pt x="1439" y="522"/>
                    <a:pt x="1439" y="537"/>
                    <a:pt x="1431" y="546"/>
                  </a:cubicBezTo>
                  <a:cubicBezTo>
                    <a:pt x="1415" y="561"/>
                    <a:pt x="1384" y="530"/>
                    <a:pt x="1360" y="506"/>
                  </a:cubicBezTo>
                  <a:cubicBezTo>
                    <a:pt x="1336" y="482"/>
                    <a:pt x="1328" y="506"/>
                    <a:pt x="1281" y="530"/>
                  </a:cubicBezTo>
                  <a:cubicBezTo>
                    <a:pt x="1241" y="553"/>
                    <a:pt x="1273" y="593"/>
                    <a:pt x="1257" y="656"/>
                  </a:cubicBezTo>
                  <a:cubicBezTo>
                    <a:pt x="1241" y="719"/>
                    <a:pt x="1234" y="696"/>
                    <a:pt x="1226" y="743"/>
                  </a:cubicBezTo>
                  <a:cubicBezTo>
                    <a:pt x="1218" y="783"/>
                    <a:pt x="1218" y="783"/>
                    <a:pt x="1186" y="822"/>
                  </a:cubicBezTo>
                  <a:cubicBezTo>
                    <a:pt x="1162" y="862"/>
                    <a:pt x="1162" y="877"/>
                    <a:pt x="1131" y="933"/>
                  </a:cubicBezTo>
                  <a:cubicBezTo>
                    <a:pt x="1099" y="980"/>
                    <a:pt x="1131" y="957"/>
                    <a:pt x="1170" y="972"/>
                  </a:cubicBezTo>
                  <a:cubicBezTo>
                    <a:pt x="1210" y="988"/>
                    <a:pt x="1178" y="1004"/>
                    <a:pt x="1162" y="1004"/>
                  </a:cubicBezTo>
                  <a:cubicBezTo>
                    <a:pt x="1139" y="1004"/>
                    <a:pt x="1131" y="1067"/>
                    <a:pt x="1099" y="1083"/>
                  </a:cubicBezTo>
                  <a:cubicBezTo>
                    <a:pt x="1068" y="1098"/>
                    <a:pt x="1052" y="1075"/>
                    <a:pt x="1059" y="1098"/>
                  </a:cubicBezTo>
                  <a:cubicBezTo>
                    <a:pt x="1059" y="1114"/>
                    <a:pt x="1012" y="1129"/>
                    <a:pt x="941" y="1137"/>
                  </a:cubicBezTo>
                  <a:cubicBezTo>
                    <a:pt x="870" y="1153"/>
                    <a:pt x="925" y="1169"/>
                    <a:pt x="917" y="1185"/>
                  </a:cubicBezTo>
                  <a:cubicBezTo>
                    <a:pt x="901" y="1193"/>
                    <a:pt x="838" y="1232"/>
                    <a:pt x="775" y="1216"/>
                  </a:cubicBezTo>
                  <a:cubicBezTo>
                    <a:pt x="712" y="1193"/>
                    <a:pt x="751" y="1216"/>
                    <a:pt x="720" y="1264"/>
                  </a:cubicBezTo>
                  <a:cubicBezTo>
                    <a:pt x="680" y="1311"/>
                    <a:pt x="688" y="1240"/>
                    <a:pt x="593" y="1224"/>
                  </a:cubicBezTo>
                  <a:cubicBezTo>
                    <a:pt x="498" y="1200"/>
                    <a:pt x="554" y="1185"/>
                    <a:pt x="530" y="1153"/>
                  </a:cubicBezTo>
                  <a:lnTo>
                    <a:pt x="530" y="1145"/>
                  </a:lnTo>
                  <a:cubicBezTo>
                    <a:pt x="506" y="1177"/>
                    <a:pt x="467" y="1216"/>
                    <a:pt x="459" y="1232"/>
                  </a:cubicBezTo>
                  <a:cubicBezTo>
                    <a:pt x="443" y="1248"/>
                    <a:pt x="380" y="1303"/>
                    <a:pt x="364" y="1319"/>
                  </a:cubicBezTo>
                  <a:cubicBezTo>
                    <a:pt x="340" y="1327"/>
                    <a:pt x="301" y="1351"/>
                    <a:pt x="301" y="1375"/>
                  </a:cubicBezTo>
                  <a:cubicBezTo>
                    <a:pt x="301" y="1398"/>
                    <a:pt x="277" y="1422"/>
                    <a:pt x="269" y="1430"/>
                  </a:cubicBezTo>
                  <a:cubicBezTo>
                    <a:pt x="261" y="1438"/>
                    <a:pt x="253" y="1422"/>
                    <a:pt x="253" y="1453"/>
                  </a:cubicBezTo>
                  <a:cubicBezTo>
                    <a:pt x="245" y="1485"/>
                    <a:pt x="253" y="1485"/>
                    <a:pt x="229" y="1493"/>
                  </a:cubicBezTo>
                  <a:cubicBezTo>
                    <a:pt x="214" y="1509"/>
                    <a:pt x="182" y="1493"/>
                    <a:pt x="174" y="1533"/>
                  </a:cubicBezTo>
                  <a:cubicBezTo>
                    <a:pt x="166" y="1572"/>
                    <a:pt x="158" y="1588"/>
                    <a:pt x="142" y="1588"/>
                  </a:cubicBezTo>
                  <a:cubicBezTo>
                    <a:pt x="119" y="1588"/>
                    <a:pt x="119" y="1564"/>
                    <a:pt x="95" y="1588"/>
                  </a:cubicBezTo>
                  <a:cubicBezTo>
                    <a:pt x="87" y="1604"/>
                    <a:pt x="40" y="1635"/>
                    <a:pt x="0" y="1667"/>
                  </a:cubicBezTo>
                  <a:cubicBezTo>
                    <a:pt x="293" y="1627"/>
                    <a:pt x="514" y="1588"/>
                    <a:pt x="546" y="1588"/>
                  </a:cubicBezTo>
                  <a:cubicBezTo>
                    <a:pt x="617" y="1572"/>
                    <a:pt x="704" y="1556"/>
                    <a:pt x="728" y="1564"/>
                  </a:cubicBezTo>
                  <a:cubicBezTo>
                    <a:pt x="751" y="1572"/>
                    <a:pt x="822" y="1556"/>
                    <a:pt x="822" y="1556"/>
                  </a:cubicBezTo>
                  <a:cubicBezTo>
                    <a:pt x="1700" y="1446"/>
                    <a:pt x="2704" y="1209"/>
                    <a:pt x="2878" y="1169"/>
                  </a:cubicBezTo>
                  <a:cubicBezTo>
                    <a:pt x="2862" y="1153"/>
                    <a:pt x="2862" y="1161"/>
                    <a:pt x="2846" y="1122"/>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41" name="Freeform 780"/>
            <p:cNvSpPr>
              <a:spLocks noChangeArrowheads="1"/>
            </p:cNvSpPr>
            <p:nvPr/>
          </p:nvSpPr>
          <p:spPr bwMode="auto">
            <a:xfrm>
              <a:off x="19969464" y="6574232"/>
              <a:ext cx="1523785" cy="872059"/>
            </a:xfrm>
            <a:custGeom>
              <a:avLst/>
              <a:gdLst>
                <a:gd name="T0" fmla="*/ 143 w 2895"/>
                <a:gd name="T1" fmla="*/ 1572 h 1660"/>
                <a:gd name="T2" fmla="*/ 261 w 2895"/>
                <a:gd name="T3" fmla="*/ 1469 h 1660"/>
                <a:gd name="T4" fmla="*/ 380 w 2895"/>
                <a:gd name="T5" fmla="*/ 1303 h 1660"/>
                <a:gd name="T6" fmla="*/ 554 w 2895"/>
                <a:gd name="T7" fmla="*/ 1177 h 1660"/>
                <a:gd name="T8" fmla="*/ 744 w 2895"/>
                <a:gd name="T9" fmla="*/ 1216 h 1660"/>
                <a:gd name="T10" fmla="*/ 917 w 2895"/>
                <a:gd name="T11" fmla="*/ 1145 h 1660"/>
                <a:gd name="T12" fmla="*/ 1091 w 2895"/>
                <a:gd name="T13" fmla="*/ 1075 h 1660"/>
                <a:gd name="T14" fmla="*/ 1155 w 2895"/>
                <a:gd name="T15" fmla="*/ 964 h 1660"/>
                <a:gd name="T16" fmla="*/ 1242 w 2895"/>
                <a:gd name="T17" fmla="*/ 735 h 1660"/>
                <a:gd name="T18" fmla="*/ 1360 w 2895"/>
                <a:gd name="T19" fmla="*/ 482 h 1660"/>
                <a:gd name="T20" fmla="*/ 1447 w 2895"/>
                <a:gd name="T21" fmla="*/ 490 h 1660"/>
                <a:gd name="T22" fmla="*/ 1503 w 2895"/>
                <a:gd name="T23" fmla="*/ 356 h 1660"/>
                <a:gd name="T24" fmla="*/ 1629 w 2895"/>
                <a:gd name="T25" fmla="*/ 269 h 1660"/>
                <a:gd name="T26" fmla="*/ 1771 w 2895"/>
                <a:gd name="T27" fmla="*/ 23 h 1660"/>
                <a:gd name="T28" fmla="*/ 2024 w 2895"/>
                <a:gd name="T29" fmla="*/ 23 h 1660"/>
                <a:gd name="T30" fmla="*/ 2127 w 2895"/>
                <a:gd name="T31" fmla="*/ 118 h 1660"/>
                <a:gd name="T32" fmla="*/ 2206 w 2895"/>
                <a:gd name="T33" fmla="*/ 427 h 1660"/>
                <a:gd name="T34" fmla="*/ 2325 w 2895"/>
                <a:gd name="T35" fmla="*/ 443 h 1660"/>
                <a:gd name="T36" fmla="*/ 2514 w 2895"/>
                <a:gd name="T37" fmla="*/ 482 h 1660"/>
                <a:gd name="T38" fmla="*/ 2601 w 2895"/>
                <a:gd name="T39" fmla="*/ 616 h 1660"/>
                <a:gd name="T40" fmla="*/ 2593 w 2895"/>
                <a:gd name="T41" fmla="*/ 703 h 1660"/>
                <a:gd name="T42" fmla="*/ 2514 w 2895"/>
                <a:gd name="T43" fmla="*/ 672 h 1660"/>
                <a:gd name="T44" fmla="*/ 2649 w 2895"/>
                <a:gd name="T45" fmla="*/ 759 h 1660"/>
                <a:gd name="T46" fmla="*/ 2601 w 2895"/>
                <a:gd name="T47" fmla="*/ 814 h 1660"/>
                <a:gd name="T48" fmla="*/ 2578 w 2895"/>
                <a:gd name="T49" fmla="*/ 893 h 1660"/>
                <a:gd name="T50" fmla="*/ 2665 w 2895"/>
                <a:gd name="T51" fmla="*/ 925 h 1660"/>
                <a:gd name="T52" fmla="*/ 2649 w 2895"/>
                <a:gd name="T53" fmla="*/ 1012 h 1660"/>
                <a:gd name="T54" fmla="*/ 2522 w 2895"/>
                <a:gd name="T55" fmla="*/ 941 h 1660"/>
                <a:gd name="T56" fmla="*/ 2649 w 2895"/>
                <a:gd name="T57" fmla="*/ 1043 h 1660"/>
                <a:gd name="T58" fmla="*/ 2736 w 2895"/>
                <a:gd name="T59" fmla="*/ 996 h 1660"/>
                <a:gd name="T60" fmla="*/ 2894 w 2895"/>
                <a:gd name="T61" fmla="*/ 1153 h 1660"/>
                <a:gd name="T62" fmla="*/ 720 w 2895"/>
                <a:gd name="T63" fmla="*/ 1556 h 1660"/>
                <a:gd name="T64" fmla="*/ 119 w 2895"/>
                <a:gd name="T65" fmla="*/ 1588 h 1660"/>
                <a:gd name="T66" fmla="*/ 838 w 2895"/>
                <a:gd name="T67" fmla="*/ 1548 h 1660"/>
                <a:gd name="T68" fmla="*/ 2760 w 2895"/>
                <a:gd name="T69" fmla="*/ 1004 h 1660"/>
                <a:gd name="T70" fmla="*/ 2665 w 2895"/>
                <a:gd name="T71" fmla="*/ 1043 h 1660"/>
                <a:gd name="T72" fmla="*/ 2514 w 2895"/>
                <a:gd name="T73" fmla="*/ 949 h 1660"/>
                <a:gd name="T74" fmla="*/ 2649 w 2895"/>
                <a:gd name="T75" fmla="*/ 1004 h 1660"/>
                <a:gd name="T76" fmla="*/ 2665 w 2895"/>
                <a:gd name="T77" fmla="*/ 933 h 1660"/>
                <a:gd name="T78" fmla="*/ 2570 w 2895"/>
                <a:gd name="T79" fmla="*/ 893 h 1660"/>
                <a:gd name="T80" fmla="*/ 2593 w 2895"/>
                <a:gd name="T81" fmla="*/ 806 h 1660"/>
                <a:gd name="T82" fmla="*/ 2641 w 2895"/>
                <a:gd name="T83" fmla="*/ 767 h 1660"/>
                <a:gd name="T84" fmla="*/ 2507 w 2895"/>
                <a:gd name="T85" fmla="*/ 664 h 1660"/>
                <a:gd name="T86" fmla="*/ 2593 w 2895"/>
                <a:gd name="T87" fmla="*/ 696 h 1660"/>
                <a:gd name="T88" fmla="*/ 2601 w 2895"/>
                <a:gd name="T89" fmla="*/ 616 h 1660"/>
                <a:gd name="T90" fmla="*/ 2507 w 2895"/>
                <a:gd name="T91" fmla="*/ 482 h 1660"/>
                <a:gd name="T92" fmla="*/ 2309 w 2895"/>
                <a:gd name="T93" fmla="*/ 427 h 1660"/>
                <a:gd name="T94" fmla="*/ 2206 w 2895"/>
                <a:gd name="T95" fmla="*/ 300 h 1660"/>
                <a:gd name="T96" fmla="*/ 2072 w 2895"/>
                <a:gd name="T97" fmla="*/ 111 h 1660"/>
                <a:gd name="T98" fmla="*/ 1937 w 2895"/>
                <a:gd name="T99" fmla="*/ 16 h 1660"/>
                <a:gd name="T100" fmla="*/ 1684 w 2895"/>
                <a:gd name="T101" fmla="*/ 221 h 1660"/>
                <a:gd name="T102" fmla="*/ 1550 w 2895"/>
                <a:gd name="T103" fmla="*/ 363 h 1660"/>
                <a:gd name="T104" fmla="*/ 1487 w 2895"/>
                <a:gd name="T105" fmla="*/ 443 h 1660"/>
                <a:gd name="T106" fmla="*/ 1376 w 2895"/>
                <a:gd name="T107" fmla="*/ 506 h 1660"/>
                <a:gd name="T108" fmla="*/ 1257 w 2895"/>
                <a:gd name="T109" fmla="*/ 703 h 1660"/>
                <a:gd name="T110" fmla="*/ 1139 w 2895"/>
                <a:gd name="T111" fmla="*/ 956 h 1660"/>
                <a:gd name="T112" fmla="*/ 1115 w 2895"/>
                <a:gd name="T113" fmla="*/ 1075 h 1660"/>
                <a:gd name="T114" fmla="*/ 957 w 2895"/>
                <a:gd name="T115" fmla="*/ 1137 h 1660"/>
                <a:gd name="T116" fmla="*/ 759 w 2895"/>
                <a:gd name="T117" fmla="*/ 1201 h 1660"/>
                <a:gd name="T118" fmla="*/ 554 w 2895"/>
                <a:gd name="T119" fmla="*/ 1192 h 1660"/>
                <a:gd name="T120" fmla="*/ 293 w 2895"/>
                <a:gd name="T121" fmla="*/ 1422 h 1660"/>
                <a:gd name="T122" fmla="*/ 230 w 2895"/>
                <a:gd name="T123" fmla="*/ 1493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5" h="1660">
                  <a:moveTo>
                    <a:pt x="0" y="1659"/>
                  </a:moveTo>
                  <a:lnTo>
                    <a:pt x="0" y="1659"/>
                  </a:lnTo>
                  <a:cubicBezTo>
                    <a:pt x="8" y="1651"/>
                    <a:pt x="8" y="1651"/>
                    <a:pt x="8" y="1651"/>
                  </a:cubicBezTo>
                  <a:cubicBezTo>
                    <a:pt x="64" y="1619"/>
                    <a:pt x="103" y="1588"/>
                    <a:pt x="111" y="1580"/>
                  </a:cubicBezTo>
                  <a:cubicBezTo>
                    <a:pt x="119" y="1572"/>
                    <a:pt x="127" y="1564"/>
                    <a:pt x="135" y="1564"/>
                  </a:cubicBezTo>
                  <a:lnTo>
                    <a:pt x="143" y="1572"/>
                  </a:lnTo>
                  <a:cubicBezTo>
                    <a:pt x="151" y="1572"/>
                    <a:pt x="151" y="1572"/>
                    <a:pt x="158" y="1572"/>
                  </a:cubicBezTo>
                  <a:cubicBezTo>
                    <a:pt x="174" y="1572"/>
                    <a:pt x="174" y="1564"/>
                    <a:pt x="182" y="1532"/>
                  </a:cubicBezTo>
                  <a:lnTo>
                    <a:pt x="182" y="1525"/>
                  </a:lnTo>
                  <a:cubicBezTo>
                    <a:pt x="190" y="1493"/>
                    <a:pt x="214" y="1493"/>
                    <a:pt x="230" y="1493"/>
                  </a:cubicBezTo>
                  <a:cubicBezTo>
                    <a:pt x="238" y="1485"/>
                    <a:pt x="245" y="1485"/>
                    <a:pt x="245" y="1485"/>
                  </a:cubicBezTo>
                  <a:cubicBezTo>
                    <a:pt x="261" y="1477"/>
                    <a:pt x="261" y="1477"/>
                    <a:pt x="261" y="1469"/>
                  </a:cubicBezTo>
                  <a:cubicBezTo>
                    <a:pt x="261" y="1461"/>
                    <a:pt x="261" y="1454"/>
                    <a:pt x="261" y="1445"/>
                  </a:cubicBezTo>
                  <a:cubicBezTo>
                    <a:pt x="261" y="1430"/>
                    <a:pt x="269" y="1422"/>
                    <a:pt x="277" y="1422"/>
                  </a:cubicBezTo>
                  <a:cubicBezTo>
                    <a:pt x="277" y="1422"/>
                    <a:pt x="277" y="1422"/>
                    <a:pt x="285" y="1422"/>
                  </a:cubicBezTo>
                  <a:lnTo>
                    <a:pt x="285" y="1414"/>
                  </a:lnTo>
                  <a:cubicBezTo>
                    <a:pt x="293" y="1406"/>
                    <a:pt x="317" y="1382"/>
                    <a:pt x="317" y="1367"/>
                  </a:cubicBezTo>
                  <a:cubicBezTo>
                    <a:pt x="317" y="1343"/>
                    <a:pt x="356" y="1319"/>
                    <a:pt x="380" y="1303"/>
                  </a:cubicBezTo>
                  <a:cubicBezTo>
                    <a:pt x="396" y="1295"/>
                    <a:pt x="459" y="1240"/>
                    <a:pt x="467" y="1224"/>
                  </a:cubicBezTo>
                  <a:cubicBezTo>
                    <a:pt x="475" y="1208"/>
                    <a:pt x="522" y="1161"/>
                    <a:pt x="538" y="1137"/>
                  </a:cubicBezTo>
                  <a:cubicBezTo>
                    <a:pt x="546" y="1137"/>
                    <a:pt x="546" y="1137"/>
                    <a:pt x="546" y="1137"/>
                  </a:cubicBezTo>
                  <a:lnTo>
                    <a:pt x="546" y="1137"/>
                  </a:lnTo>
                  <a:cubicBezTo>
                    <a:pt x="546" y="1137"/>
                    <a:pt x="546" y="1137"/>
                    <a:pt x="554" y="1145"/>
                  </a:cubicBezTo>
                  <a:cubicBezTo>
                    <a:pt x="562" y="1153"/>
                    <a:pt x="554" y="1169"/>
                    <a:pt x="554" y="1177"/>
                  </a:cubicBezTo>
                  <a:cubicBezTo>
                    <a:pt x="554" y="1185"/>
                    <a:pt x="554" y="1185"/>
                    <a:pt x="554" y="1192"/>
                  </a:cubicBezTo>
                  <a:cubicBezTo>
                    <a:pt x="562" y="1201"/>
                    <a:pt x="578" y="1201"/>
                    <a:pt x="609" y="1208"/>
                  </a:cubicBezTo>
                  <a:cubicBezTo>
                    <a:pt x="657" y="1224"/>
                    <a:pt x="680" y="1240"/>
                    <a:pt x="696" y="1256"/>
                  </a:cubicBezTo>
                  <a:cubicBezTo>
                    <a:pt x="704" y="1264"/>
                    <a:pt x="712" y="1272"/>
                    <a:pt x="712" y="1272"/>
                  </a:cubicBezTo>
                  <a:cubicBezTo>
                    <a:pt x="720" y="1272"/>
                    <a:pt x="720" y="1264"/>
                    <a:pt x="728" y="1256"/>
                  </a:cubicBezTo>
                  <a:cubicBezTo>
                    <a:pt x="744" y="1240"/>
                    <a:pt x="744" y="1224"/>
                    <a:pt x="744" y="1216"/>
                  </a:cubicBezTo>
                  <a:cubicBezTo>
                    <a:pt x="744" y="1201"/>
                    <a:pt x="751" y="1192"/>
                    <a:pt x="759" y="1192"/>
                  </a:cubicBezTo>
                  <a:cubicBezTo>
                    <a:pt x="767" y="1192"/>
                    <a:pt x="775" y="1201"/>
                    <a:pt x="791" y="1201"/>
                  </a:cubicBezTo>
                  <a:cubicBezTo>
                    <a:pt x="799" y="1201"/>
                    <a:pt x="815" y="1208"/>
                    <a:pt x="822" y="1208"/>
                  </a:cubicBezTo>
                  <a:cubicBezTo>
                    <a:pt x="870" y="1208"/>
                    <a:pt x="917" y="1185"/>
                    <a:pt x="925" y="1169"/>
                  </a:cubicBezTo>
                  <a:cubicBezTo>
                    <a:pt x="933" y="1169"/>
                    <a:pt x="933" y="1169"/>
                    <a:pt x="925" y="1161"/>
                  </a:cubicBezTo>
                  <a:cubicBezTo>
                    <a:pt x="917" y="1153"/>
                    <a:pt x="917" y="1153"/>
                    <a:pt x="917" y="1145"/>
                  </a:cubicBezTo>
                  <a:cubicBezTo>
                    <a:pt x="925" y="1137"/>
                    <a:pt x="933" y="1137"/>
                    <a:pt x="957" y="1129"/>
                  </a:cubicBezTo>
                  <a:cubicBezTo>
                    <a:pt x="965" y="1129"/>
                    <a:pt x="965" y="1129"/>
                    <a:pt x="965" y="1129"/>
                  </a:cubicBezTo>
                  <a:cubicBezTo>
                    <a:pt x="1020" y="1114"/>
                    <a:pt x="1075" y="1106"/>
                    <a:pt x="1068" y="1090"/>
                  </a:cubicBezTo>
                  <a:cubicBezTo>
                    <a:pt x="1068" y="1082"/>
                    <a:pt x="1068" y="1082"/>
                    <a:pt x="1068" y="1075"/>
                  </a:cubicBezTo>
                  <a:cubicBezTo>
                    <a:pt x="1075" y="1075"/>
                    <a:pt x="1075" y="1075"/>
                    <a:pt x="1084" y="1075"/>
                  </a:cubicBezTo>
                  <a:lnTo>
                    <a:pt x="1091" y="1075"/>
                  </a:lnTo>
                  <a:cubicBezTo>
                    <a:pt x="1099" y="1075"/>
                    <a:pt x="1107" y="1075"/>
                    <a:pt x="1115" y="1075"/>
                  </a:cubicBezTo>
                  <a:cubicBezTo>
                    <a:pt x="1131" y="1067"/>
                    <a:pt x="1139" y="1043"/>
                    <a:pt x="1147" y="1028"/>
                  </a:cubicBezTo>
                  <a:cubicBezTo>
                    <a:pt x="1155" y="1012"/>
                    <a:pt x="1163" y="996"/>
                    <a:pt x="1178" y="996"/>
                  </a:cubicBezTo>
                  <a:cubicBezTo>
                    <a:pt x="1186" y="996"/>
                    <a:pt x="1202" y="988"/>
                    <a:pt x="1202" y="980"/>
                  </a:cubicBezTo>
                  <a:cubicBezTo>
                    <a:pt x="1202" y="980"/>
                    <a:pt x="1202" y="972"/>
                    <a:pt x="1186" y="972"/>
                  </a:cubicBezTo>
                  <a:cubicBezTo>
                    <a:pt x="1170" y="964"/>
                    <a:pt x="1163" y="964"/>
                    <a:pt x="1155" y="964"/>
                  </a:cubicBezTo>
                  <a:cubicBezTo>
                    <a:pt x="1139" y="964"/>
                    <a:pt x="1131" y="964"/>
                    <a:pt x="1131" y="956"/>
                  </a:cubicBezTo>
                  <a:cubicBezTo>
                    <a:pt x="1131" y="949"/>
                    <a:pt x="1131" y="941"/>
                    <a:pt x="1147" y="925"/>
                  </a:cubicBezTo>
                  <a:cubicBezTo>
                    <a:pt x="1163" y="901"/>
                    <a:pt x="1163" y="877"/>
                    <a:pt x="1170" y="862"/>
                  </a:cubicBezTo>
                  <a:cubicBezTo>
                    <a:pt x="1178" y="846"/>
                    <a:pt x="1186" y="830"/>
                    <a:pt x="1202" y="806"/>
                  </a:cubicBezTo>
                  <a:cubicBezTo>
                    <a:pt x="1210" y="806"/>
                    <a:pt x="1210" y="798"/>
                    <a:pt x="1218" y="790"/>
                  </a:cubicBezTo>
                  <a:cubicBezTo>
                    <a:pt x="1234" y="767"/>
                    <a:pt x="1234" y="767"/>
                    <a:pt x="1242" y="735"/>
                  </a:cubicBezTo>
                  <a:cubicBezTo>
                    <a:pt x="1242" y="711"/>
                    <a:pt x="1242" y="703"/>
                    <a:pt x="1250" y="696"/>
                  </a:cubicBezTo>
                  <a:cubicBezTo>
                    <a:pt x="1257" y="688"/>
                    <a:pt x="1257" y="680"/>
                    <a:pt x="1265" y="648"/>
                  </a:cubicBezTo>
                  <a:cubicBezTo>
                    <a:pt x="1273" y="624"/>
                    <a:pt x="1273" y="601"/>
                    <a:pt x="1273" y="585"/>
                  </a:cubicBezTo>
                  <a:cubicBezTo>
                    <a:pt x="1273" y="553"/>
                    <a:pt x="1273" y="529"/>
                    <a:pt x="1297" y="514"/>
                  </a:cubicBezTo>
                  <a:cubicBezTo>
                    <a:pt x="1313" y="514"/>
                    <a:pt x="1321" y="506"/>
                    <a:pt x="1328" y="498"/>
                  </a:cubicBezTo>
                  <a:cubicBezTo>
                    <a:pt x="1337" y="490"/>
                    <a:pt x="1344" y="482"/>
                    <a:pt x="1360" y="482"/>
                  </a:cubicBezTo>
                  <a:cubicBezTo>
                    <a:pt x="1368" y="482"/>
                    <a:pt x="1368" y="490"/>
                    <a:pt x="1376" y="498"/>
                  </a:cubicBezTo>
                  <a:cubicBezTo>
                    <a:pt x="1384" y="498"/>
                    <a:pt x="1384" y="498"/>
                    <a:pt x="1384" y="498"/>
                  </a:cubicBezTo>
                  <a:cubicBezTo>
                    <a:pt x="1400" y="514"/>
                    <a:pt x="1423" y="538"/>
                    <a:pt x="1439" y="538"/>
                  </a:cubicBezTo>
                  <a:lnTo>
                    <a:pt x="1439" y="538"/>
                  </a:lnTo>
                  <a:cubicBezTo>
                    <a:pt x="1455" y="522"/>
                    <a:pt x="1447" y="514"/>
                    <a:pt x="1447" y="498"/>
                  </a:cubicBezTo>
                  <a:cubicBezTo>
                    <a:pt x="1447" y="490"/>
                    <a:pt x="1447" y="490"/>
                    <a:pt x="1447" y="490"/>
                  </a:cubicBezTo>
                  <a:cubicBezTo>
                    <a:pt x="1447" y="482"/>
                    <a:pt x="1455" y="458"/>
                    <a:pt x="1463" y="443"/>
                  </a:cubicBezTo>
                  <a:cubicBezTo>
                    <a:pt x="1479" y="435"/>
                    <a:pt x="1487" y="427"/>
                    <a:pt x="1495" y="435"/>
                  </a:cubicBezTo>
                  <a:cubicBezTo>
                    <a:pt x="1503" y="443"/>
                    <a:pt x="1503" y="443"/>
                    <a:pt x="1510" y="443"/>
                  </a:cubicBezTo>
                  <a:cubicBezTo>
                    <a:pt x="1510" y="443"/>
                    <a:pt x="1510" y="443"/>
                    <a:pt x="1510" y="419"/>
                  </a:cubicBezTo>
                  <a:cubicBezTo>
                    <a:pt x="1510" y="403"/>
                    <a:pt x="1510" y="395"/>
                    <a:pt x="1503" y="387"/>
                  </a:cubicBezTo>
                  <a:cubicBezTo>
                    <a:pt x="1503" y="371"/>
                    <a:pt x="1503" y="363"/>
                    <a:pt x="1503" y="356"/>
                  </a:cubicBezTo>
                  <a:cubicBezTo>
                    <a:pt x="1503" y="356"/>
                    <a:pt x="1510" y="356"/>
                    <a:pt x="1518" y="356"/>
                  </a:cubicBezTo>
                  <a:cubicBezTo>
                    <a:pt x="1526" y="356"/>
                    <a:pt x="1542" y="356"/>
                    <a:pt x="1550" y="356"/>
                  </a:cubicBezTo>
                  <a:cubicBezTo>
                    <a:pt x="1558" y="356"/>
                    <a:pt x="1566" y="356"/>
                    <a:pt x="1574" y="356"/>
                  </a:cubicBezTo>
                  <a:cubicBezTo>
                    <a:pt x="1581" y="356"/>
                    <a:pt x="1590" y="356"/>
                    <a:pt x="1590" y="348"/>
                  </a:cubicBezTo>
                  <a:cubicBezTo>
                    <a:pt x="1597" y="340"/>
                    <a:pt x="1597" y="324"/>
                    <a:pt x="1597" y="316"/>
                  </a:cubicBezTo>
                  <a:cubicBezTo>
                    <a:pt x="1597" y="300"/>
                    <a:pt x="1597" y="276"/>
                    <a:pt x="1629" y="269"/>
                  </a:cubicBezTo>
                  <a:cubicBezTo>
                    <a:pt x="1637" y="269"/>
                    <a:pt x="1645" y="269"/>
                    <a:pt x="1645" y="269"/>
                  </a:cubicBezTo>
                  <a:cubicBezTo>
                    <a:pt x="1661" y="261"/>
                    <a:pt x="1668" y="261"/>
                    <a:pt x="1676" y="221"/>
                  </a:cubicBezTo>
                  <a:cubicBezTo>
                    <a:pt x="1692" y="158"/>
                    <a:pt x="1692" y="111"/>
                    <a:pt x="1692" y="79"/>
                  </a:cubicBezTo>
                  <a:cubicBezTo>
                    <a:pt x="1692" y="55"/>
                    <a:pt x="1692" y="16"/>
                    <a:pt x="1708" y="8"/>
                  </a:cubicBezTo>
                  <a:cubicBezTo>
                    <a:pt x="1716" y="0"/>
                    <a:pt x="1724" y="0"/>
                    <a:pt x="1732" y="0"/>
                  </a:cubicBezTo>
                  <a:cubicBezTo>
                    <a:pt x="1740" y="8"/>
                    <a:pt x="1755" y="16"/>
                    <a:pt x="1771" y="23"/>
                  </a:cubicBezTo>
                  <a:cubicBezTo>
                    <a:pt x="1803" y="47"/>
                    <a:pt x="1843" y="87"/>
                    <a:pt x="1866" y="87"/>
                  </a:cubicBezTo>
                  <a:cubicBezTo>
                    <a:pt x="1890" y="95"/>
                    <a:pt x="1914" y="63"/>
                    <a:pt x="1937" y="16"/>
                  </a:cubicBezTo>
                  <a:lnTo>
                    <a:pt x="1937" y="16"/>
                  </a:lnTo>
                  <a:lnTo>
                    <a:pt x="1937" y="16"/>
                  </a:lnTo>
                  <a:cubicBezTo>
                    <a:pt x="1945" y="8"/>
                    <a:pt x="1961" y="8"/>
                    <a:pt x="1977" y="8"/>
                  </a:cubicBezTo>
                  <a:cubicBezTo>
                    <a:pt x="2008" y="8"/>
                    <a:pt x="2024" y="16"/>
                    <a:pt x="2024" y="23"/>
                  </a:cubicBezTo>
                  <a:cubicBezTo>
                    <a:pt x="2024" y="32"/>
                    <a:pt x="2024" y="39"/>
                    <a:pt x="2024" y="47"/>
                  </a:cubicBezTo>
                  <a:cubicBezTo>
                    <a:pt x="2032" y="71"/>
                    <a:pt x="2032" y="95"/>
                    <a:pt x="2040" y="103"/>
                  </a:cubicBezTo>
                  <a:cubicBezTo>
                    <a:pt x="2040" y="103"/>
                    <a:pt x="2048" y="111"/>
                    <a:pt x="2056" y="111"/>
                  </a:cubicBezTo>
                  <a:cubicBezTo>
                    <a:pt x="2056" y="111"/>
                    <a:pt x="2064" y="103"/>
                    <a:pt x="2072" y="103"/>
                  </a:cubicBezTo>
                  <a:cubicBezTo>
                    <a:pt x="2072" y="103"/>
                    <a:pt x="2080" y="103"/>
                    <a:pt x="2087" y="103"/>
                  </a:cubicBezTo>
                  <a:cubicBezTo>
                    <a:pt x="2095" y="103"/>
                    <a:pt x="2111" y="111"/>
                    <a:pt x="2127" y="118"/>
                  </a:cubicBezTo>
                  <a:cubicBezTo>
                    <a:pt x="2127" y="118"/>
                    <a:pt x="2135" y="126"/>
                    <a:pt x="2151" y="126"/>
                  </a:cubicBezTo>
                  <a:cubicBezTo>
                    <a:pt x="2182" y="150"/>
                    <a:pt x="2222" y="174"/>
                    <a:pt x="2230" y="198"/>
                  </a:cubicBezTo>
                  <a:cubicBezTo>
                    <a:pt x="2230" y="205"/>
                    <a:pt x="2230" y="205"/>
                    <a:pt x="2230" y="213"/>
                  </a:cubicBezTo>
                  <a:cubicBezTo>
                    <a:pt x="2230" y="245"/>
                    <a:pt x="2230" y="269"/>
                    <a:pt x="2214" y="300"/>
                  </a:cubicBezTo>
                  <a:cubicBezTo>
                    <a:pt x="2182" y="356"/>
                    <a:pt x="2167" y="403"/>
                    <a:pt x="2182" y="419"/>
                  </a:cubicBezTo>
                  <a:cubicBezTo>
                    <a:pt x="2182" y="427"/>
                    <a:pt x="2198" y="427"/>
                    <a:pt x="2206" y="427"/>
                  </a:cubicBezTo>
                  <a:cubicBezTo>
                    <a:pt x="2222" y="427"/>
                    <a:pt x="2238" y="427"/>
                    <a:pt x="2245" y="411"/>
                  </a:cubicBezTo>
                  <a:cubicBezTo>
                    <a:pt x="2254" y="403"/>
                    <a:pt x="2269" y="403"/>
                    <a:pt x="2285" y="403"/>
                  </a:cubicBezTo>
                  <a:cubicBezTo>
                    <a:pt x="2293" y="403"/>
                    <a:pt x="2309" y="403"/>
                    <a:pt x="2317" y="419"/>
                  </a:cubicBezTo>
                  <a:cubicBezTo>
                    <a:pt x="2325" y="427"/>
                    <a:pt x="2317" y="427"/>
                    <a:pt x="2317" y="435"/>
                  </a:cubicBezTo>
                  <a:cubicBezTo>
                    <a:pt x="2317" y="435"/>
                    <a:pt x="2309" y="435"/>
                    <a:pt x="2309" y="443"/>
                  </a:cubicBezTo>
                  <a:cubicBezTo>
                    <a:pt x="2309" y="443"/>
                    <a:pt x="2317" y="443"/>
                    <a:pt x="2325" y="443"/>
                  </a:cubicBezTo>
                  <a:cubicBezTo>
                    <a:pt x="2348" y="458"/>
                    <a:pt x="2396" y="474"/>
                    <a:pt x="2427" y="482"/>
                  </a:cubicBezTo>
                  <a:cubicBezTo>
                    <a:pt x="2427" y="482"/>
                    <a:pt x="2435" y="482"/>
                    <a:pt x="2443" y="482"/>
                  </a:cubicBezTo>
                  <a:cubicBezTo>
                    <a:pt x="2451" y="482"/>
                    <a:pt x="2467" y="482"/>
                    <a:pt x="2475" y="474"/>
                  </a:cubicBezTo>
                  <a:cubicBezTo>
                    <a:pt x="2491" y="474"/>
                    <a:pt x="2507" y="474"/>
                    <a:pt x="2514" y="474"/>
                  </a:cubicBezTo>
                  <a:lnTo>
                    <a:pt x="2514" y="474"/>
                  </a:lnTo>
                  <a:cubicBezTo>
                    <a:pt x="2514" y="482"/>
                    <a:pt x="2514" y="482"/>
                    <a:pt x="2514" y="482"/>
                  </a:cubicBezTo>
                  <a:cubicBezTo>
                    <a:pt x="2514" y="482"/>
                    <a:pt x="2514" y="490"/>
                    <a:pt x="2514" y="498"/>
                  </a:cubicBezTo>
                  <a:cubicBezTo>
                    <a:pt x="2514" y="522"/>
                    <a:pt x="2546" y="538"/>
                    <a:pt x="2570" y="545"/>
                  </a:cubicBezTo>
                  <a:lnTo>
                    <a:pt x="2570" y="545"/>
                  </a:lnTo>
                  <a:cubicBezTo>
                    <a:pt x="2593" y="553"/>
                    <a:pt x="2625" y="569"/>
                    <a:pt x="2625" y="577"/>
                  </a:cubicBezTo>
                  <a:cubicBezTo>
                    <a:pt x="2633" y="585"/>
                    <a:pt x="2625" y="593"/>
                    <a:pt x="2625" y="601"/>
                  </a:cubicBezTo>
                  <a:cubicBezTo>
                    <a:pt x="2617" y="609"/>
                    <a:pt x="2609" y="616"/>
                    <a:pt x="2601" y="616"/>
                  </a:cubicBezTo>
                  <a:cubicBezTo>
                    <a:pt x="2593" y="624"/>
                    <a:pt x="2593" y="624"/>
                    <a:pt x="2593" y="624"/>
                  </a:cubicBezTo>
                  <a:cubicBezTo>
                    <a:pt x="2593" y="624"/>
                    <a:pt x="2593" y="632"/>
                    <a:pt x="2593" y="640"/>
                  </a:cubicBezTo>
                  <a:cubicBezTo>
                    <a:pt x="2601" y="648"/>
                    <a:pt x="2601" y="664"/>
                    <a:pt x="2601" y="672"/>
                  </a:cubicBezTo>
                  <a:lnTo>
                    <a:pt x="2601" y="672"/>
                  </a:lnTo>
                  <a:cubicBezTo>
                    <a:pt x="2609" y="688"/>
                    <a:pt x="2609" y="696"/>
                    <a:pt x="2601" y="696"/>
                  </a:cubicBezTo>
                  <a:cubicBezTo>
                    <a:pt x="2601" y="703"/>
                    <a:pt x="2601" y="703"/>
                    <a:pt x="2593" y="703"/>
                  </a:cubicBezTo>
                  <a:cubicBezTo>
                    <a:pt x="2593" y="703"/>
                    <a:pt x="2593" y="703"/>
                    <a:pt x="2585" y="703"/>
                  </a:cubicBezTo>
                  <a:lnTo>
                    <a:pt x="2578" y="703"/>
                  </a:lnTo>
                  <a:cubicBezTo>
                    <a:pt x="2546" y="703"/>
                    <a:pt x="2538" y="688"/>
                    <a:pt x="2530" y="680"/>
                  </a:cubicBezTo>
                  <a:lnTo>
                    <a:pt x="2530" y="672"/>
                  </a:lnTo>
                  <a:cubicBezTo>
                    <a:pt x="2522" y="672"/>
                    <a:pt x="2522" y="672"/>
                    <a:pt x="2514" y="672"/>
                  </a:cubicBezTo>
                  <a:lnTo>
                    <a:pt x="2514" y="672"/>
                  </a:lnTo>
                  <a:cubicBezTo>
                    <a:pt x="2514" y="672"/>
                    <a:pt x="2514" y="672"/>
                    <a:pt x="2522" y="688"/>
                  </a:cubicBezTo>
                  <a:cubicBezTo>
                    <a:pt x="2530" y="703"/>
                    <a:pt x="2530" y="703"/>
                    <a:pt x="2538" y="703"/>
                  </a:cubicBezTo>
                  <a:cubicBezTo>
                    <a:pt x="2546" y="703"/>
                    <a:pt x="2546" y="711"/>
                    <a:pt x="2554" y="711"/>
                  </a:cubicBezTo>
                  <a:cubicBezTo>
                    <a:pt x="2570" y="719"/>
                    <a:pt x="2585" y="727"/>
                    <a:pt x="2601" y="727"/>
                  </a:cubicBezTo>
                  <a:cubicBezTo>
                    <a:pt x="2609" y="727"/>
                    <a:pt x="2617" y="735"/>
                    <a:pt x="2625" y="735"/>
                  </a:cubicBezTo>
                  <a:cubicBezTo>
                    <a:pt x="2641" y="743"/>
                    <a:pt x="2641" y="751"/>
                    <a:pt x="2649" y="759"/>
                  </a:cubicBezTo>
                  <a:cubicBezTo>
                    <a:pt x="2649" y="767"/>
                    <a:pt x="2657" y="775"/>
                    <a:pt x="2657" y="775"/>
                  </a:cubicBezTo>
                  <a:cubicBezTo>
                    <a:pt x="2665" y="790"/>
                    <a:pt x="2665" y="806"/>
                    <a:pt x="2657" y="822"/>
                  </a:cubicBezTo>
                  <a:cubicBezTo>
                    <a:pt x="2657" y="830"/>
                    <a:pt x="2641" y="838"/>
                    <a:pt x="2633" y="838"/>
                  </a:cubicBezTo>
                  <a:cubicBezTo>
                    <a:pt x="2625" y="846"/>
                    <a:pt x="2617" y="830"/>
                    <a:pt x="2617" y="822"/>
                  </a:cubicBezTo>
                  <a:cubicBezTo>
                    <a:pt x="2609" y="822"/>
                    <a:pt x="2609" y="814"/>
                    <a:pt x="2601" y="814"/>
                  </a:cubicBezTo>
                  <a:lnTo>
                    <a:pt x="2601" y="814"/>
                  </a:lnTo>
                  <a:cubicBezTo>
                    <a:pt x="2601" y="814"/>
                    <a:pt x="2601" y="814"/>
                    <a:pt x="2601" y="822"/>
                  </a:cubicBezTo>
                  <a:cubicBezTo>
                    <a:pt x="2609" y="822"/>
                    <a:pt x="2609" y="838"/>
                    <a:pt x="2617" y="846"/>
                  </a:cubicBezTo>
                  <a:cubicBezTo>
                    <a:pt x="2617" y="846"/>
                    <a:pt x="2617" y="854"/>
                    <a:pt x="2609" y="862"/>
                  </a:cubicBezTo>
                  <a:cubicBezTo>
                    <a:pt x="2601" y="869"/>
                    <a:pt x="2578" y="869"/>
                    <a:pt x="2578" y="869"/>
                  </a:cubicBezTo>
                  <a:cubicBezTo>
                    <a:pt x="2570" y="869"/>
                    <a:pt x="2562" y="869"/>
                    <a:pt x="2562" y="877"/>
                  </a:cubicBezTo>
                  <a:cubicBezTo>
                    <a:pt x="2562" y="877"/>
                    <a:pt x="2562" y="885"/>
                    <a:pt x="2578" y="893"/>
                  </a:cubicBezTo>
                  <a:cubicBezTo>
                    <a:pt x="2585" y="901"/>
                    <a:pt x="2593" y="901"/>
                    <a:pt x="2593" y="901"/>
                  </a:cubicBezTo>
                  <a:cubicBezTo>
                    <a:pt x="2601" y="901"/>
                    <a:pt x="2601" y="901"/>
                    <a:pt x="2601" y="893"/>
                  </a:cubicBezTo>
                  <a:cubicBezTo>
                    <a:pt x="2609" y="885"/>
                    <a:pt x="2609" y="885"/>
                    <a:pt x="2617" y="885"/>
                  </a:cubicBezTo>
                  <a:cubicBezTo>
                    <a:pt x="2617" y="885"/>
                    <a:pt x="2625" y="885"/>
                    <a:pt x="2649" y="917"/>
                  </a:cubicBezTo>
                  <a:cubicBezTo>
                    <a:pt x="2657" y="925"/>
                    <a:pt x="2665" y="925"/>
                    <a:pt x="2665" y="925"/>
                  </a:cubicBezTo>
                  <a:lnTo>
                    <a:pt x="2665" y="925"/>
                  </a:lnTo>
                  <a:lnTo>
                    <a:pt x="2673" y="925"/>
                  </a:lnTo>
                  <a:cubicBezTo>
                    <a:pt x="2680" y="925"/>
                    <a:pt x="2688" y="933"/>
                    <a:pt x="2688" y="941"/>
                  </a:cubicBezTo>
                  <a:cubicBezTo>
                    <a:pt x="2696" y="949"/>
                    <a:pt x="2696" y="964"/>
                    <a:pt x="2688" y="972"/>
                  </a:cubicBezTo>
                  <a:cubicBezTo>
                    <a:pt x="2680" y="972"/>
                    <a:pt x="2680" y="980"/>
                    <a:pt x="2680" y="980"/>
                  </a:cubicBezTo>
                  <a:cubicBezTo>
                    <a:pt x="2673" y="988"/>
                    <a:pt x="2673" y="996"/>
                    <a:pt x="2665" y="1004"/>
                  </a:cubicBezTo>
                  <a:cubicBezTo>
                    <a:pt x="2657" y="1012"/>
                    <a:pt x="2649" y="1012"/>
                    <a:pt x="2649" y="1012"/>
                  </a:cubicBezTo>
                  <a:cubicBezTo>
                    <a:pt x="2641" y="1012"/>
                    <a:pt x="2633" y="1012"/>
                    <a:pt x="2625" y="1004"/>
                  </a:cubicBezTo>
                  <a:cubicBezTo>
                    <a:pt x="2617" y="996"/>
                    <a:pt x="2609" y="996"/>
                    <a:pt x="2601" y="988"/>
                  </a:cubicBezTo>
                  <a:cubicBezTo>
                    <a:pt x="2578" y="972"/>
                    <a:pt x="2570" y="964"/>
                    <a:pt x="2562" y="964"/>
                  </a:cubicBezTo>
                  <a:cubicBezTo>
                    <a:pt x="2554" y="956"/>
                    <a:pt x="2546" y="949"/>
                    <a:pt x="2538" y="949"/>
                  </a:cubicBezTo>
                  <a:cubicBezTo>
                    <a:pt x="2530" y="941"/>
                    <a:pt x="2522" y="941"/>
                    <a:pt x="2522" y="941"/>
                  </a:cubicBezTo>
                  <a:lnTo>
                    <a:pt x="2522" y="941"/>
                  </a:lnTo>
                  <a:lnTo>
                    <a:pt x="2522" y="941"/>
                  </a:lnTo>
                  <a:lnTo>
                    <a:pt x="2522" y="949"/>
                  </a:lnTo>
                  <a:cubicBezTo>
                    <a:pt x="2538" y="956"/>
                    <a:pt x="2554" y="964"/>
                    <a:pt x="2585" y="1004"/>
                  </a:cubicBezTo>
                  <a:cubicBezTo>
                    <a:pt x="2601" y="1028"/>
                    <a:pt x="2609" y="1028"/>
                    <a:pt x="2617" y="1028"/>
                  </a:cubicBezTo>
                  <a:cubicBezTo>
                    <a:pt x="2625" y="1028"/>
                    <a:pt x="2625" y="1035"/>
                    <a:pt x="2633" y="1035"/>
                  </a:cubicBezTo>
                  <a:cubicBezTo>
                    <a:pt x="2641" y="1043"/>
                    <a:pt x="2641" y="1043"/>
                    <a:pt x="2649" y="1043"/>
                  </a:cubicBezTo>
                  <a:cubicBezTo>
                    <a:pt x="2657" y="1043"/>
                    <a:pt x="2657" y="1043"/>
                    <a:pt x="2665" y="1035"/>
                  </a:cubicBezTo>
                  <a:lnTo>
                    <a:pt x="2673" y="1028"/>
                  </a:lnTo>
                  <a:cubicBezTo>
                    <a:pt x="2680" y="1028"/>
                    <a:pt x="2680" y="1020"/>
                    <a:pt x="2688" y="1012"/>
                  </a:cubicBezTo>
                  <a:lnTo>
                    <a:pt x="2688" y="1004"/>
                  </a:lnTo>
                  <a:cubicBezTo>
                    <a:pt x="2696" y="996"/>
                    <a:pt x="2696" y="996"/>
                    <a:pt x="2704" y="996"/>
                  </a:cubicBezTo>
                  <a:cubicBezTo>
                    <a:pt x="2712" y="996"/>
                    <a:pt x="2728" y="996"/>
                    <a:pt x="2736" y="996"/>
                  </a:cubicBezTo>
                  <a:cubicBezTo>
                    <a:pt x="2744" y="996"/>
                    <a:pt x="2751" y="1004"/>
                    <a:pt x="2760" y="1004"/>
                  </a:cubicBezTo>
                  <a:cubicBezTo>
                    <a:pt x="2783" y="1004"/>
                    <a:pt x="2799" y="1004"/>
                    <a:pt x="2823" y="1028"/>
                  </a:cubicBezTo>
                  <a:cubicBezTo>
                    <a:pt x="2838" y="1043"/>
                    <a:pt x="2846" y="1051"/>
                    <a:pt x="2846" y="1067"/>
                  </a:cubicBezTo>
                  <a:cubicBezTo>
                    <a:pt x="2846" y="1075"/>
                    <a:pt x="2854" y="1090"/>
                    <a:pt x="2862" y="1114"/>
                  </a:cubicBezTo>
                  <a:cubicBezTo>
                    <a:pt x="2878" y="1137"/>
                    <a:pt x="2878" y="1145"/>
                    <a:pt x="2886" y="1145"/>
                  </a:cubicBezTo>
                  <a:cubicBezTo>
                    <a:pt x="2886" y="1153"/>
                    <a:pt x="2886" y="1153"/>
                    <a:pt x="2894" y="1153"/>
                  </a:cubicBezTo>
                  <a:cubicBezTo>
                    <a:pt x="2894" y="1161"/>
                    <a:pt x="2894" y="1161"/>
                    <a:pt x="2894" y="1161"/>
                  </a:cubicBezTo>
                  <a:lnTo>
                    <a:pt x="2894" y="1161"/>
                  </a:lnTo>
                  <a:cubicBezTo>
                    <a:pt x="2704" y="1208"/>
                    <a:pt x="1708" y="1438"/>
                    <a:pt x="838" y="1556"/>
                  </a:cubicBezTo>
                  <a:cubicBezTo>
                    <a:pt x="838" y="1556"/>
                    <a:pt x="791" y="1564"/>
                    <a:pt x="759" y="1564"/>
                  </a:cubicBezTo>
                  <a:cubicBezTo>
                    <a:pt x="751" y="1564"/>
                    <a:pt x="744" y="1564"/>
                    <a:pt x="744" y="1564"/>
                  </a:cubicBezTo>
                  <a:cubicBezTo>
                    <a:pt x="736" y="1556"/>
                    <a:pt x="736" y="1556"/>
                    <a:pt x="720" y="1556"/>
                  </a:cubicBezTo>
                  <a:cubicBezTo>
                    <a:pt x="680" y="1556"/>
                    <a:pt x="609" y="1572"/>
                    <a:pt x="562" y="1580"/>
                  </a:cubicBezTo>
                  <a:cubicBezTo>
                    <a:pt x="530" y="1588"/>
                    <a:pt x="309" y="1619"/>
                    <a:pt x="16" y="1659"/>
                  </a:cubicBezTo>
                  <a:lnTo>
                    <a:pt x="0" y="1659"/>
                  </a:lnTo>
                  <a:close/>
                  <a:moveTo>
                    <a:pt x="135" y="1572"/>
                  </a:moveTo>
                  <a:lnTo>
                    <a:pt x="135" y="1572"/>
                  </a:lnTo>
                  <a:cubicBezTo>
                    <a:pt x="127" y="1572"/>
                    <a:pt x="127" y="1572"/>
                    <a:pt x="119" y="1588"/>
                  </a:cubicBezTo>
                  <a:cubicBezTo>
                    <a:pt x="103" y="1596"/>
                    <a:pt x="64" y="1627"/>
                    <a:pt x="32" y="1651"/>
                  </a:cubicBezTo>
                  <a:cubicBezTo>
                    <a:pt x="317" y="1612"/>
                    <a:pt x="530" y="1580"/>
                    <a:pt x="562" y="1572"/>
                  </a:cubicBezTo>
                  <a:cubicBezTo>
                    <a:pt x="641" y="1556"/>
                    <a:pt x="696" y="1548"/>
                    <a:pt x="720" y="1548"/>
                  </a:cubicBezTo>
                  <a:cubicBezTo>
                    <a:pt x="736" y="1548"/>
                    <a:pt x="744" y="1556"/>
                    <a:pt x="744" y="1556"/>
                  </a:cubicBezTo>
                  <a:cubicBezTo>
                    <a:pt x="751" y="1556"/>
                    <a:pt x="751" y="1556"/>
                    <a:pt x="759" y="1556"/>
                  </a:cubicBezTo>
                  <a:cubicBezTo>
                    <a:pt x="791" y="1556"/>
                    <a:pt x="838" y="1548"/>
                    <a:pt x="838" y="1548"/>
                  </a:cubicBezTo>
                  <a:cubicBezTo>
                    <a:pt x="1700" y="1438"/>
                    <a:pt x="2680" y="1201"/>
                    <a:pt x="2886" y="1153"/>
                  </a:cubicBezTo>
                  <a:cubicBezTo>
                    <a:pt x="2878" y="1153"/>
                    <a:pt x="2878" y="1153"/>
                    <a:pt x="2878" y="1153"/>
                  </a:cubicBezTo>
                  <a:cubicBezTo>
                    <a:pt x="2878" y="1145"/>
                    <a:pt x="2870" y="1145"/>
                    <a:pt x="2854" y="1114"/>
                  </a:cubicBezTo>
                  <a:cubicBezTo>
                    <a:pt x="2846" y="1090"/>
                    <a:pt x="2838" y="1082"/>
                    <a:pt x="2838" y="1067"/>
                  </a:cubicBezTo>
                  <a:cubicBezTo>
                    <a:pt x="2838" y="1051"/>
                    <a:pt x="2838" y="1043"/>
                    <a:pt x="2823" y="1035"/>
                  </a:cubicBezTo>
                  <a:cubicBezTo>
                    <a:pt x="2791" y="1004"/>
                    <a:pt x="2783" y="1004"/>
                    <a:pt x="2760" y="1004"/>
                  </a:cubicBezTo>
                  <a:cubicBezTo>
                    <a:pt x="2751" y="1004"/>
                    <a:pt x="2744" y="1004"/>
                    <a:pt x="2736" y="1004"/>
                  </a:cubicBezTo>
                  <a:cubicBezTo>
                    <a:pt x="2728" y="1004"/>
                    <a:pt x="2712" y="1004"/>
                    <a:pt x="2704" y="1004"/>
                  </a:cubicBezTo>
                  <a:cubicBezTo>
                    <a:pt x="2696" y="1004"/>
                    <a:pt x="2696" y="1004"/>
                    <a:pt x="2696" y="1004"/>
                  </a:cubicBezTo>
                  <a:lnTo>
                    <a:pt x="2688" y="1012"/>
                  </a:lnTo>
                  <a:cubicBezTo>
                    <a:pt x="2688" y="1020"/>
                    <a:pt x="2688" y="1028"/>
                    <a:pt x="2680" y="1035"/>
                  </a:cubicBezTo>
                  <a:cubicBezTo>
                    <a:pt x="2673" y="1035"/>
                    <a:pt x="2673" y="1043"/>
                    <a:pt x="2665" y="1043"/>
                  </a:cubicBezTo>
                  <a:cubicBezTo>
                    <a:pt x="2665" y="1043"/>
                    <a:pt x="2657" y="1051"/>
                    <a:pt x="2649" y="1051"/>
                  </a:cubicBezTo>
                  <a:cubicBezTo>
                    <a:pt x="2641" y="1051"/>
                    <a:pt x="2633" y="1051"/>
                    <a:pt x="2633" y="1043"/>
                  </a:cubicBezTo>
                  <a:cubicBezTo>
                    <a:pt x="2625" y="1043"/>
                    <a:pt x="2617" y="1035"/>
                    <a:pt x="2617" y="1035"/>
                  </a:cubicBezTo>
                  <a:cubicBezTo>
                    <a:pt x="2609" y="1035"/>
                    <a:pt x="2601" y="1035"/>
                    <a:pt x="2578" y="1004"/>
                  </a:cubicBezTo>
                  <a:cubicBezTo>
                    <a:pt x="2546" y="972"/>
                    <a:pt x="2530" y="956"/>
                    <a:pt x="2522" y="949"/>
                  </a:cubicBezTo>
                  <a:lnTo>
                    <a:pt x="2514" y="949"/>
                  </a:lnTo>
                  <a:lnTo>
                    <a:pt x="2514" y="941"/>
                  </a:lnTo>
                  <a:cubicBezTo>
                    <a:pt x="2514" y="933"/>
                    <a:pt x="2530" y="933"/>
                    <a:pt x="2546" y="941"/>
                  </a:cubicBezTo>
                  <a:cubicBezTo>
                    <a:pt x="2554" y="949"/>
                    <a:pt x="2562" y="949"/>
                    <a:pt x="2562" y="956"/>
                  </a:cubicBezTo>
                  <a:cubicBezTo>
                    <a:pt x="2570" y="964"/>
                    <a:pt x="2578" y="972"/>
                    <a:pt x="2601" y="980"/>
                  </a:cubicBezTo>
                  <a:cubicBezTo>
                    <a:pt x="2617" y="988"/>
                    <a:pt x="2625" y="996"/>
                    <a:pt x="2625" y="996"/>
                  </a:cubicBezTo>
                  <a:cubicBezTo>
                    <a:pt x="2633" y="1004"/>
                    <a:pt x="2641" y="1004"/>
                    <a:pt x="2649" y="1004"/>
                  </a:cubicBezTo>
                  <a:cubicBezTo>
                    <a:pt x="2649" y="1004"/>
                    <a:pt x="2649" y="1004"/>
                    <a:pt x="2657" y="1004"/>
                  </a:cubicBezTo>
                  <a:cubicBezTo>
                    <a:pt x="2665" y="996"/>
                    <a:pt x="2673" y="988"/>
                    <a:pt x="2673" y="980"/>
                  </a:cubicBezTo>
                  <a:cubicBezTo>
                    <a:pt x="2673" y="972"/>
                    <a:pt x="2680" y="972"/>
                    <a:pt x="2680" y="964"/>
                  </a:cubicBezTo>
                  <a:cubicBezTo>
                    <a:pt x="2688" y="964"/>
                    <a:pt x="2688" y="949"/>
                    <a:pt x="2688" y="941"/>
                  </a:cubicBezTo>
                  <a:cubicBezTo>
                    <a:pt x="2680" y="933"/>
                    <a:pt x="2680" y="933"/>
                    <a:pt x="2673" y="933"/>
                  </a:cubicBezTo>
                  <a:cubicBezTo>
                    <a:pt x="2673" y="933"/>
                    <a:pt x="2673" y="933"/>
                    <a:pt x="2665" y="933"/>
                  </a:cubicBezTo>
                  <a:lnTo>
                    <a:pt x="2665" y="933"/>
                  </a:lnTo>
                  <a:cubicBezTo>
                    <a:pt x="2657" y="933"/>
                    <a:pt x="2657" y="933"/>
                    <a:pt x="2649" y="925"/>
                  </a:cubicBezTo>
                  <a:cubicBezTo>
                    <a:pt x="2625" y="901"/>
                    <a:pt x="2617" y="893"/>
                    <a:pt x="2617" y="893"/>
                  </a:cubicBezTo>
                  <a:lnTo>
                    <a:pt x="2609" y="893"/>
                  </a:lnTo>
                  <a:cubicBezTo>
                    <a:pt x="2609" y="901"/>
                    <a:pt x="2601" y="909"/>
                    <a:pt x="2593" y="909"/>
                  </a:cubicBezTo>
                  <a:cubicBezTo>
                    <a:pt x="2585" y="909"/>
                    <a:pt x="2578" y="901"/>
                    <a:pt x="2570" y="893"/>
                  </a:cubicBezTo>
                  <a:cubicBezTo>
                    <a:pt x="2562" y="885"/>
                    <a:pt x="2554" y="877"/>
                    <a:pt x="2554" y="869"/>
                  </a:cubicBezTo>
                  <a:cubicBezTo>
                    <a:pt x="2562" y="869"/>
                    <a:pt x="2562" y="862"/>
                    <a:pt x="2578" y="862"/>
                  </a:cubicBezTo>
                  <a:cubicBezTo>
                    <a:pt x="2585" y="862"/>
                    <a:pt x="2601" y="862"/>
                    <a:pt x="2609" y="854"/>
                  </a:cubicBezTo>
                  <a:lnTo>
                    <a:pt x="2609" y="846"/>
                  </a:lnTo>
                  <a:cubicBezTo>
                    <a:pt x="2609" y="838"/>
                    <a:pt x="2601" y="830"/>
                    <a:pt x="2593" y="822"/>
                  </a:cubicBezTo>
                  <a:cubicBezTo>
                    <a:pt x="2593" y="814"/>
                    <a:pt x="2593" y="806"/>
                    <a:pt x="2593" y="806"/>
                  </a:cubicBezTo>
                  <a:cubicBezTo>
                    <a:pt x="2593" y="806"/>
                    <a:pt x="2593" y="798"/>
                    <a:pt x="2601" y="806"/>
                  </a:cubicBezTo>
                  <a:cubicBezTo>
                    <a:pt x="2609" y="806"/>
                    <a:pt x="2617" y="814"/>
                    <a:pt x="2617" y="822"/>
                  </a:cubicBezTo>
                  <a:cubicBezTo>
                    <a:pt x="2625" y="830"/>
                    <a:pt x="2625" y="838"/>
                    <a:pt x="2633" y="830"/>
                  </a:cubicBezTo>
                  <a:cubicBezTo>
                    <a:pt x="2641" y="830"/>
                    <a:pt x="2649" y="830"/>
                    <a:pt x="2649" y="814"/>
                  </a:cubicBezTo>
                  <a:cubicBezTo>
                    <a:pt x="2657" y="806"/>
                    <a:pt x="2657" y="790"/>
                    <a:pt x="2649" y="782"/>
                  </a:cubicBezTo>
                  <a:cubicBezTo>
                    <a:pt x="2649" y="775"/>
                    <a:pt x="2641" y="767"/>
                    <a:pt x="2641" y="767"/>
                  </a:cubicBezTo>
                  <a:cubicBezTo>
                    <a:pt x="2641" y="751"/>
                    <a:pt x="2633" y="751"/>
                    <a:pt x="2625" y="743"/>
                  </a:cubicBezTo>
                  <a:cubicBezTo>
                    <a:pt x="2617" y="743"/>
                    <a:pt x="2609" y="735"/>
                    <a:pt x="2601" y="735"/>
                  </a:cubicBezTo>
                  <a:cubicBezTo>
                    <a:pt x="2585" y="735"/>
                    <a:pt x="2570" y="727"/>
                    <a:pt x="2554" y="719"/>
                  </a:cubicBezTo>
                  <a:cubicBezTo>
                    <a:pt x="2546" y="711"/>
                    <a:pt x="2538" y="711"/>
                    <a:pt x="2538" y="711"/>
                  </a:cubicBezTo>
                  <a:cubicBezTo>
                    <a:pt x="2530" y="703"/>
                    <a:pt x="2530" y="703"/>
                    <a:pt x="2514" y="688"/>
                  </a:cubicBezTo>
                  <a:cubicBezTo>
                    <a:pt x="2507" y="680"/>
                    <a:pt x="2507" y="672"/>
                    <a:pt x="2507" y="664"/>
                  </a:cubicBezTo>
                  <a:lnTo>
                    <a:pt x="2514" y="664"/>
                  </a:lnTo>
                  <a:cubicBezTo>
                    <a:pt x="2522" y="664"/>
                    <a:pt x="2530" y="664"/>
                    <a:pt x="2530" y="672"/>
                  </a:cubicBezTo>
                  <a:lnTo>
                    <a:pt x="2538" y="672"/>
                  </a:lnTo>
                  <a:cubicBezTo>
                    <a:pt x="2546" y="680"/>
                    <a:pt x="2554" y="696"/>
                    <a:pt x="2578" y="696"/>
                  </a:cubicBezTo>
                  <a:lnTo>
                    <a:pt x="2585" y="696"/>
                  </a:lnTo>
                  <a:cubicBezTo>
                    <a:pt x="2593" y="696"/>
                    <a:pt x="2593" y="696"/>
                    <a:pt x="2593" y="696"/>
                  </a:cubicBezTo>
                  <a:lnTo>
                    <a:pt x="2601" y="696"/>
                  </a:lnTo>
                  <a:cubicBezTo>
                    <a:pt x="2601" y="696"/>
                    <a:pt x="2601" y="688"/>
                    <a:pt x="2601" y="672"/>
                  </a:cubicBezTo>
                  <a:lnTo>
                    <a:pt x="2601" y="672"/>
                  </a:lnTo>
                  <a:cubicBezTo>
                    <a:pt x="2593" y="664"/>
                    <a:pt x="2593" y="656"/>
                    <a:pt x="2593" y="640"/>
                  </a:cubicBezTo>
                  <a:cubicBezTo>
                    <a:pt x="2585" y="632"/>
                    <a:pt x="2585" y="624"/>
                    <a:pt x="2585" y="616"/>
                  </a:cubicBezTo>
                  <a:cubicBezTo>
                    <a:pt x="2593" y="616"/>
                    <a:pt x="2593" y="616"/>
                    <a:pt x="2601" y="616"/>
                  </a:cubicBezTo>
                  <a:cubicBezTo>
                    <a:pt x="2609" y="609"/>
                    <a:pt x="2617" y="601"/>
                    <a:pt x="2617" y="601"/>
                  </a:cubicBezTo>
                  <a:cubicBezTo>
                    <a:pt x="2625" y="593"/>
                    <a:pt x="2625" y="585"/>
                    <a:pt x="2625" y="585"/>
                  </a:cubicBezTo>
                  <a:cubicBezTo>
                    <a:pt x="2617" y="577"/>
                    <a:pt x="2601" y="569"/>
                    <a:pt x="2570" y="553"/>
                  </a:cubicBezTo>
                  <a:lnTo>
                    <a:pt x="2570" y="553"/>
                  </a:lnTo>
                  <a:cubicBezTo>
                    <a:pt x="2538" y="538"/>
                    <a:pt x="2507" y="529"/>
                    <a:pt x="2507" y="498"/>
                  </a:cubicBezTo>
                  <a:cubicBezTo>
                    <a:pt x="2507" y="490"/>
                    <a:pt x="2507" y="482"/>
                    <a:pt x="2507" y="482"/>
                  </a:cubicBezTo>
                  <a:cubicBezTo>
                    <a:pt x="2507" y="482"/>
                    <a:pt x="2491" y="482"/>
                    <a:pt x="2483" y="482"/>
                  </a:cubicBezTo>
                  <a:cubicBezTo>
                    <a:pt x="2467" y="482"/>
                    <a:pt x="2451" y="490"/>
                    <a:pt x="2443" y="490"/>
                  </a:cubicBezTo>
                  <a:cubicBezTo>
                    <a:pt x="2435" y="490"/>
                    <a:pt x="2427" y="490"/>
                    <a:pt x="2427" y="490"/>
                  </a:cubicBezTo>
                  <a:cubicBezTo>
                    <a:pt x="2388" y="482"/>
                    <a:pt x="2348" y="466"/>
                    <a:pt x="2317" y="451"/>
                  </a:cubicBezTo>
                  <a:cubicBezTo>
                    <a:pt x="2309" y="451"/>
                    <a:pt x="2309" y="443"/>
                    <a:pt x="2309" y="443"/>
                  </a:cubicBezTo>
                  <a:cubicBezTo>
                    <a:pt x="2301" y="435"/>
                    <a:pt x="2309" y="435"/>
                    <a:pt x="2309" y="427"/>
                  </a:cubicBezTo>
                  <a:cubicBezTo>
                    <a:pt x="2309" y="427"/>
                    <a:pt x="2317" y="419"/>
                    <a:pt x="2309" y="419"/>
                  </a:cubicBezTo>
                  <a:cubicBezTo>
                    <a:pt x="2309" y="411"/>
                    <a:pt x="2293" y="411"/>
                    <a:pt x="2285" y="411"/>
                  </a:cubicBezTo>
                  <a:cubicBezTo>
                    <a:pt x="2277" y="411"/>
                    <a:pt x="2261" y="411"/>
                    <a:pt x="2254" y="419"/>
                  </a:cubicBezTo>
                  <a:cubicBezTo>
                    <a:pt x="2245" y="427"/>
                    <a:pt x="2222" y="435"/>
                    <a:pt x="2206" y="435"/>
                  </a:cubicBezTo>
                  <a:cubicBezTo>
                    <a:pt x="2190" y="435"/>
                    <a:pt x="2182" y="427"/>
                    <a:pt x="2174" y="419"/>
                  </a:cubicBezTo>
                  <a:cubicBezTo>
                    <a:pt x="2159" y="395"/>
                    <a:pt x="2190" y="324"/>
                    <a:pt x="2206" y="300"/>
                  </a:cubicBezTo>
                  <a:cubicBezTo>
                    <a:pt x="2230" y="269"/>
                    <a:pt x="2222" y="245"/>
                    <a:pt x="2222" y="213"/>
                  </a:cubicBezTo>
                  <a:cubicBezTo>
                    <a:pt x="2222" y="213"/>
                    <a:pt x="2222" y="205"/>
                    <a:pt x="2222" y="198"/>
                  </a:cubicBezTo>
                  <a:cubicBezTo>
                    <a:pt x="2214" y="174"/>
                    <a:pt x="2174" y="150"/>
                    <a:pt x="2143" y="134"/>
                  </a:cubicBezTo>
                  <a:cubicBezTo>
                    <a:pt x="2135" y="134"/>
                    <a:pt x="2127" y="126"/>
                    <a:pt x="2119" y="118"/>
                  </a:cubicBezTo>
                  <a:cubicBezTo>
                    <a:pt x="2111" y="111"/>
                    <a:pt x="2095" y="111"/>
                    <a:pt x="2087" y="111"/>
                  </a:cubicBezTo>
                  <a:cubicBezTo>
                    <a:pt x="2080" y="111"/>
                    <a:pt x="2072" y="111"/>
                    <a:pt x="2072" y="111"/>
                  </a:cubicBezTo>
                  <a:cubicBezTo>
                    <a:pt x="2064" y="111"/>
                    <a:pt x="2056" y="111"/>
                    <a:pt x="2056" y="111"/>
                  </a:cubicBezTo>
                  <a:cubicBezTo>
                    <a:pt x="2048" y="111"/>
                    <a:pt x="2040" y="111"/>
                    <a:pt x="2032" y="111"/>
                  </a:cubicBezTo>
                  <a:cubicBezTo>
                    <a:pt x="2024" y="103"/>
                    <a:pt x="2024" y="79"/>
                    <a:pt x="2016" y="47"/>
                  </a:cubicBezTo>
                  <a:cubicBezTo>
                    <a:pt x="2016" y="39"/>
                    <a:pt x="2016" y="32"/>
                    <a:pt x="2016" y="23"/>
                  </a:cubicBezTo>
                  <a:cubicBezTo>
                    <a:pt x="2016" y="23"/>
                    <a:pt x="2008" y="16"/>
                    <a:pt x="1977" y="16"/>
                  </a:cubicBezTo>
                  <a:cubicBezTo>
                    <a:pt x="1969" y="16"/>
                    <a:pt x="1953" y="16"/>
                    <a:pt x="1937" y="16"/>
                  </a:cubicBezTo>
                  <a:cubicBezTo>
                    <a:pt x="1921" y="71"/>
                    <a:pt x="1890" y="103"/>
                    <a:pt x="1866" y="95"/>
                  </a:cubicBezTo>
                  <a:cubicBezTo>
                    <a:pt x="1843" y="87"/>
                    <a:pt x="1795" y="55"/>
                    <a:pt x="1763" y="32"/>
                  </a:cubicBezTo>
                  <a:cubicBezTo>
                    <a:pt x="1748" y="23"/>
                    <a:pt x="1732" y="8"/>
                    <a:pt x="1732" y="8"/>
                  </a:cubicBezTo>
                  <a:cubicBezTo>
                    <a:pt x="1724" y="8"/>
                    <a:pt x="1716" y="8"/>
                    <a:pt x="1716" y="8"/>
                  </a:cubicBezTo>
                  <a:cubicBezTo>
                    <a:pt x="1708" y="23"/>
                    <a:pt x="1700" y="47"/>
                    <a:pt x="1700" y="79"/>
                  </a:cubicBezTo>
                  <a:cubicBezTo>
                    <a:pt x="1700" y="126"/>
                    <a:pt x="1700" y="174"/>
                    <a:pt x="1684" y="221"/>
                  </a:cubicBezTo>
                  <a:cubicBezTo>
                    <a:pt x="1676" y="269"/>
                    <a:pt x="1668" y="269"/>
                    <a:pt x="1645" y="269"/>
                  </a:cubicBezTo>
                  <a:cubicBezTo>
                    <a:pt x="1645" y="269"/>
                    <a:pt x="1637" y="276"/>
                    <a:pt x="1629" y="276"/>
                  </a:cubicBezTo>
                  <a:cubicBezTo>
                    <a:pt x="1605" y="276"/>
                    <a:pt x="1605" y="300"/>
                    <a:pt x="1605" y="316"/>
                  </a:cubicBezTo>
                  <a:cubicBezTo>
                    <a:pt x="1605" y="332"/>
                    <a:pt x="1605" y="340"/>
                    <a:pt x="1597" y="348"/>
                  </a:cubicBezTo>
                  <a:cubicBezTo>
                    <a:pt x="1597" y="363"/>
                    <a:pt x="1581" y="363"/>
                    <a:pt x="1574" y="363"/>
                  </a:cubicBezTo>
                  <a:cubicBezTo>
                    <a:pt x="1566" y="363"/>
                    <a:pt x="1558" y="363"/>
                    <a:pt x="1550" y="363"/>
                  </a:cubicBezTo>
                  <a:cubicBezTo>
                    <a:pt x="1542" y="363"/>
                    <a:pt x="1526" y="356"/>
                    <a:pt x="1518" y="363"/>
                  </a:cubicBezTo>
                  <a:cubicBezTo>
                    <a:pt x="1510" y="363"/>
                    <a:pt x="1510" y="363"/>
                    <a:pt x="1510" y="363"/>
                  </a:cubicBezTo>
                  <a:cubicBezTo>
                    <a:pt x="1510" y="363"/>
                    <a:pt x="1510" y="371"/>
                    <a:pt x="1510" y="379"/>
                  </a:cubicBezTo>
                  <a:cubicBezTo>
                    <a:pt x="1518" y="387"/>
                    <a:pt x="1518" y="403"/>
                    <a:pt x="1518" y="419"/>
                  </a:cubicBezTo>
                  <a:cubicBezTo>
                    <a:pt x="1518" y="435"/>
                    <a:pt x="1518" y="451"/>
                    <a:pt x="1510" y="451"/>
                  </a:cubicBezTo>
                  <a:cubicBezTo>
                    <a:pt x="1503" y="451"/>
                    <a:pt x="1495" y="451"/>
                    <a:pt x="1487" y="443"/>
                  </a:cubicBezTo>
                  <a:cubicBezTo>
                    <a:pt x="1487" y="435"/>
                    <a:pt x="1479" y="443"/>
                    <a:pt x="1471" y="451"/>
                  </a:cubicBezTo>
                  <a:cubicBezTo>
                    <a:pt x="1463" y="458"/>
                    <a:pt x="1455" y="482"/>
                    <a:pt x="1455" y="490"/>
                  </a:cubicBezTo>
                  <a:lnTo>
                    <a:pt x="1455" y="490"/>
                  </a:lnTo>
                  <a:cubicBezTo>
                    <a:pt x="1455" y="514"/>
                    <a:pt x="1455" y="529"/>
                    <a:pt x="1447" y="538"/>
                  </a:cubicBezTo>
                  <a:cubicBezTo>
                    <a:pt x="1447" y="545"/>
                    <a:pt x="1439" y="545"/>
                    <a:pt x="1439" y="545"/>
                  </a:cubicBezTo>
                  <a:cubicBezTo>
                    <a:pt x="1423" y="545"/>
                    <a:pt x="1400" y="522"/>
                    <a:pt x="1376" y="506"/>
                  </a:cubicBezTo>
                  <a:cubicBezTo>
                    <a:pt x="1376" y="498"/>
                    <a:pt x="1376" y="498"/>
                    <a:pt x="1376" y="498"/>
                  </a:cubicBezTo>
                  <a:cubicBezTo>
                    <a:pt x="1360" y="490"/>
                    <a:pt x="1352" y="490"/>
                    <a:pt x="1328" y="506"/>
                  </a:cubicBezTo>
                  <a:cubicBezTo>
                    <a:pt x="1321" y="514"/>
                    <a:pt x="1313" y="514"/>
                    <a:pt x="1305" y="522"/>
                  </a:cubicBezTo>
                  <a:cubicBezTo>
                    <a:pt x="1281" y="538"/>
                    <a:pt x="1281" y="553"/>
                    <a:pt x="1281" y="585"/>
                  </a:cubicBezTo>
                  <a:cubicBezTo>
                    <a:pt x="1281" y="601"/>
                    <a:pt x="1281" y="624"/>
                    <a:pt x="1273" y="648"/>
                  </a:cubicBezTo>
                  <a:cubicBezTo>
                    <a:pt x="1265" y="680"/>
                    <a:pt x="1257" y="696"/>
                    <a:pt x="1257" y="703"/>
                  </a:cubicBezTo>
                  <a:cubicBezTo>
                    <a:pt x="1250" y="711"/>
                    <a:pt x="1250" y="711"/>
                    <a:pt x="1250" y="735"/>
                  </a:cubicBezTo>
                  <a:cubicBezTo>
                    <a:pt x="1242" y="767"/>
                    <a:pt x="1242" y="775"/>
                    <a:pt x="1218" y="798"/>
                  </a:cubicBezTo>
                  <a:cubicBezTo>
                    <a:pt x="1218" y="798"/>
                    <a:pt x="1210" y="806"/>
                    <a:pt x="1210" y="814"/>
                  </a:cubicBezTo>
                  <a:cubicBezTo>
                    <a:pt x="1194" y="838"/>
                    <a:pt x="1186" y="846"/>
                    <a:pt x="1178" y="869"/>
                  </a:cubicBezTo>
                  <a:cubicBezTo>
                    <a:pt x="1170" y="885"/>
                    <a:pt x="1163" y="901"/>
                    <a:pt x="1147" y="925"/>
                  </a:cubicBezTo>
                  <a:cubicBezTo>
                    <a:pt x="1139" y="941"/>
                    <a:pt x="1139" y="949"/>
                    <a:pt x="1139" y="956"/>
                  </a:cubicBezTo>
                  <a:cubicBezTo>
                    <a:pt x="1139" y="956"/>
                    <a:pt x="1147" y="956"/>
                    <a:pt x="1155" y="956"/>
                  </a:cubicBezTo>
                  <a:cubicBezTo>
                    <a:pt x="1163" y="956"/>
                    <a:pt x="1178" y="956"/>
                    <a:pt x="1186" y="964"/>
                  </a:cubicBezTo>
                  <a:cubicBezTo>
                    <a:pt x="1202" y="972"/>
                    <a:pt x="1210" y="980"/>
                    <a:pt x="1210" y="988"/>
                  </a:cubicBezTo>
                  <a:cubicBezTo>
                    <a:pt x="1210" y="996"/>
                    <a:pt x="1186" y="996"/>
                    <a:pt x="1178" y="996"/>
                  </a:cubicBezTo>
                  <a:cubicBezTo>
                    <a:pt x="1170" y="996"/>
                    <a:pt x="1163" y="1012"/>
                    <a:pt x="1155" y="1028"/>
                  </a:cubicBezTo>
                  <a:cubicBezTo>
                    <a:pt x="1147" y="1051"/>
                    <a:pt x="1139" y="1067"/>
                    <a:pt x="1115" y="1075"/>
                  </a:cubicBezTo>
                  <a:cubicBezTo>
                    <a:pt x="1107" y="1082"/>
                    <a:pt x="1099" y="1082"/>
                    <a:pt x="1091" y="1082"/>
                  </a:cubicBezTo>
                  <a:lnTo>
                    <a:pt x="1084" y="1082"/>
                  </a:lnTo>
                  <a:cubicBezTo>
                    <a:pt x="1075" y="1082"/>
                    <a:pt x="1075" y="1082"/>
                    <a:pt x="1075" y="1082"/>
                  </a:cubicBezTo>
                  <a:lnTo>
                    <a:pt x="1075" y="1082"/>
                  </a:lnTo>
                  <a:cubicBezTo>
                    <a:pt x="1084" y="1114"/>
                    <a:pt x="1036" y="1121"/>
                    <a:pt x="965" y="1137"/>
                  </a:cubicBezTo>
                  <a:cubicBezTo>
                    <a:pt x="957" y="1137"/>
                    <a:pt x="957" y="1137"/>
                    <a:pt x="957" y="1137"/>
                  </a:cubicBezTo>
                  <a:cubicBezTo>
                    <a:pt x="933" y="1145"/>
                    <a:pt x="925" y="1145"/>
                    <a:pt x="925" y="1145"/>
                  </a:cubicBezTo>
                  <a:cubicBezTo>
                    <a:pt x="925" y="1153"/>
                    <a:pt x="925" y="1153"/>
                    <a:pt x="933" y="1153"/>
                  </a:cubicBezTo>
                  <a:cubicBezTo>
                    <a:pt x="933" y="1161"/>
                    <a:pt x="941" y="1169"/>
                    <a:pt x="933" y="1177"/>
                  </a:cubicBezTo>
                  <a:cubicBezTo>
                    <a:pt x="917" y="1185"/>
                    <a:pt x="878" y="1216"/>
                    <a:pt x="822" y="1216"/>
                  </a:cubicBezTo>
                  <a:cubicBezTo>
                    <a:pt x="815" y="1216"/>
                    <a:pt x="799" y="1208"/>
                    <a:pt x="791" y="1208"/>
                  </a:cubicBezTo>
                  <a:cubicBezTo>
                    <a:pt x="775" y="1208"/>
                    <a:pt x="767" y="1201"/>
                    <a:pt x="759" y="1201"/>
                  </a:cubicBezTo>
                  <a:cubicBezTo>
                    <a:pt x="751" y="1201"/>
                    <a:pt x="751" y="1208"/>
                    <a:pt x="751" y="1216"/>
                  </a:cubicBezTo>
                  <a:cubicBezTo>
                    <a:pt x="751" y="1224"/>
                    <a:pt x="751" y="1240"/>
                    <a:pt x="736" y="1264"/>
                  </a:cubicBezTo>
                  <a:cubicBezTo>
                    <a:pt x="728" y="1272"/>
                    <a:pt x="720" y="1279"/>
                    <a:pt x="712" y="1279"/>
                  </a:cubicBezTo>
                  <a:cubicBezTo>
                    <a:pt x="704" y="1279"/>
                    <a:pt x="696" y="1272"/>
                    <a:pt x="688" y="1264"/>
                  </a:cubicBezTo>
                  <a:cubicBezTo>
                    <a:pt x="680" y="1248"/>
                    <a:pt x="657" y="1224"/>
                    <a:pt x="609" y="1216"/>
                  </a:cubicBezTo>
                  <a:cubicBezTo>
                    <a:pt x="578" y="1208"/>
                    <a:pt x="562" y="1201"/>
                    <a:pt x="554" y="1192"/>
                  </a:cubicBezTo>
                  <a:cubicBezTo>
                    <a:pt x="546" y="1185"/>
                    <a:pt x="546" y="1177"/>
                    <a:pt x="546" y="1169"/>
                  </a:cubicBezTo>
                  <a:cubicBezTo>
                    <a:pt x="546" y="1161"/>
                    <a:pt x="554" y="1153"/>
                    <a:pt x="546" y="1145"/>
                  </a:cubicBezTo>
                  <a:cubicBezTo>
                    <a:pt x="522" y="1169"/>
                    <a:pt x="483" y="1216"/>
                    <a:pt x="475" y="1224"/>
                  </a:cubicBezTo>
                  <a:cubicBezTo>
                    <a:pt x="459" y="1248"/>
                    <a:pt x="404" y="1303"/>
                    <a:pt x="380" y="1311"/>
                  </a:cubicBezTo>
                  <a:cubicBezTo>
                    <a:pt x="364" y="1319"/>
                    <a:pt x="325" y="1343"/>
                    <a:pt x="325" y="1367"/>
                  </a:cubicBezTo>
                  <a:cubicBezTo>
                    <a:pt x="325" y="1390"/>
                    <a:pt x="301" y="1406"/>
                    <a:pt x="293" y="1422"/>
                  </a:cubicBezTo>
                  <a:cubicBezTo>
                    <a:pt x="293" y="1422"/>
                    <a:pt x="293" y="1422"/>
                    <a:pt x="285" y="1422"/>
                  </a:cubicBezTo>
                  <a:cubicBezTo>
                    <a:pt x="285" y="1430"/>
                    <a:pt x="285" y="1430"/>
                    <a:pt x="277" y="1430"/>
                  </a:cubicBezTo>
                  <a:cubicBezTo>
                    <a:pt x="277" y="1430"/>
                    <a:pt x="269" y="1430"/>
                    <a:pt x="269" y="1445"/>
                  </a:cubicBezTo>
                  <a:cubicBezTo>
                    <a:pt x="269" y="1454"/>
                    <a:pt x="269" y="1461"/>
                    <a:pt x="269" y="1469"/>
                  </a:cubicBezTo>
                  <a:cubicBezTo>
                    <a:pt x="269" y="1485"/>
                    <a:pt x="269" y="1485"/>
                    <a:pt x="253" y="1493"/>
                  </a:cubicBezTo>
                  <a:cubicBezTo>
                    <a:pt x="245" y="1493"/>
                    <a:pt x="238" y="1493"/>
                    <a:pt x="230" y="1493"/>
                  </a:cubicBezTo>
                  <a:cubicBezTo>
                    <a:pt x="214" y="1501"/>
                    <a:pt x="198" y="1501"/>
                    <a:pt x="190" y="1525"/>
                  </a:cubicBezTo>
                  <a:cubicBezTo>
                    <a:pt x="190" y="1532"/>
                    <a:pt x="190" y="1532"/>
                    <a:pt x="190" y="1540"/>
                  </a:cubicBezTo>
                  <a:cubicBezTo>
                    <a:pt x="182" y="1564"/>
                    <a:pt x="174" y="1580"/>
                    <a:pt x="158" y="1580"/>
                  </a:cubicBezTo>
                  <a:cubicBezTo>
                    <a:pt x="151" y="1580"/>
                    <a:pt x="143" y="1580"/>
                    <a:pt x="143" y="1580"/>
                  </a:cubicBezTo>
                  <a:cubicBezTo>
                    <a:pt x="135" y="1572"/>
                    <a:pt x="135" y="1572"/>
                    <a:pt x="135" y="1572"/>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42" name="Freeform 781"/>
            <p:cNvSpPr>
              <a:spLocks noChangeArrowheads="1"/>
            </p:cNvSpPr>
            <p:nvPr/>
          </p:nvSpPr>
          <p:spPr bwMode="auto">
            <a:xfrm>
              <a:off x="18833004" y="6838632"/>
              <a:ext cx="1421735" cy="756094"/>
            </a:xfrm>
            <a:custGeom>
              <a:avLst/>
              <a:gdLst>
                <a:gd name="T0" fmla="*/ 2396 w 2705"/>
                <a:gd name="T1" fmla="*/ 229 h 1439"/>
                <a:gd name="T2" fmla="*/ 2325 w 2705"/>
                <a:gd name="T3" fmla="*/ 182 h 1439"/>
                <a:gd name="T4" fmla="*/ 2285 w 2705"/>
                <a:gd name="T5" fmla="*/ 134 h 1439"/>
                <a:gd name="T6" fmla="*/ 2269 w 2705"/>
                <a:gd name="T7" fmla="*/ 110 h 1439"/>
                <a:gd name="T8" fmla="*/ 2222 w 2705"/>
                <a:gd name="T9" fmla="*/ 142 h 1439"/>
                <a:gd name="T10" fmla="*/ 2174 w 2705"/>
                <a:gd name="T11" fmla="*/ 174 h 1439"/>
                <a:gd name="T12" fmla="*/ 2079 w 2705"/>
                <a:gd name="T13" fmla="*/ 166 h 1439"/>
                <a:gd name="T14" fmla="*/ 1945 w 2705"/>
                <a:gd name="T15" fmla="*/ 158 h 1439"/>
                <a:gd name="T16" fmla="*/ 1779 w 2705"/>
                <a:gd name="T17" fmla="*/ 103 h 1439"/>
                <a:gd name="T18" fmla="*/ 1668 w 2705"/>
                <a:gd name="T19" fmla="*/ 23 h 1439"/>
                <a:gd name="T20" fmla="*/ 1550 w 2705"/>
                <a:gd name="T21" fmla="*/ 79 h 1439"/>
                <a:gd name="T22" fmla="*/ 1573 w 2705"/>
                <a:gd name="T23" fmla="*/ 182 h 1439"/>
                <a:gd name="T24" fmla="*/ 1463 w 2705"/>
                <a:gd name="T25" fmla="*/ 253 h 1439"/>
                <a:gd name="T26" fmla="*/ 1368 w 2705"/>
                <a:gd name="T27" fmla="*/ 261 h 1439"/>
                <a:gd name="T28" fmla="*/ 1352 w 2705"/>
                <a:gd name="T29" fmla="*/ 356 h 1439"/>
                <a:gd name="T30" fmla="*/ 1305 w 2705"/>
                <a:gd name="T31" fmla="*/ 419 h 1439"/>
                <a:gd name="T32" fmla="*/ 1218 w 2705"/>
                <a:gd name="T33" fmla="*/ 584 h 1439"/>
                <a:gd name="T34" fmla="*/ 1146 w 2705"/>
                <a:gd name="T35" fmla="*/ 600 h 1439"/>
                <a:gd name="T36" fmla="*/ 1067 w 2705"/>
                <a:gd name="T37" fmla="*/ 545 h 1439"/>
                <a:gd name="T38" fmla="*/ 1004 w 2705"/>
                <a:gd name="T39" fmla="*/ 615 h 1439"/>
                <a:gd name="T40" fmla="*/ 973 w 2705"/>
                <a:gd name="T41" fmla="*/ 663 h 1439"/>
                <a:gd name="T42" fmla="*/ 949 w 2705"/>
                <a:gd name="T43" fmla="*/ 702 h 1439"/>
                <a:gd name="T44" fmla="*/ 909 w 2705"/>
                <a:gd name="T45" fmla="*/ 655 h 1439"/>
                <a:gd name="T46" fmla="*/ 870 w 2705"/>
                <a:gd name="T47" fmla="*/ 663 h 1439"/>
                <a:gd name="T48" fmla="*/ 815 w 2705"/>
                <a:gd name="T49" fmla="*/ 695 h 1439"/>
                <a:gd name="T50" fmla="*/ 791 w 2705"/>
                <a:gd name="T51" fmla="*/ 750 h 1439"/>
                <a:gd name="T52" fmla="*/ 727 w 2705"/>
                <a:gd name="T53" fmla="*/ 718 h 1439"/>
                <a:gd name="T54" fmla="*/ 633 w 2705"/>
                <a:gd name="T55" fmla="*/ 718 h 1439"/>
                <a:gd name="T56" fmla="*/ 554 w 2705"/>
                <a:gd name="T57" fmla="*/ 742 h 1439"/>
                <a:gd name="T58" fmla="*/ 490 w 2705"/>
                <a:gd name="T59" fmla="*/ 789 h 1439"/>
                <a:gd name="T60" fmla="*/ 451 w 2705"/>
                <a:gd name="T61" fmla="*/ 821 h 1439"/>
                <a:gd name="T62" fmla="*/ 459 w 2705"/>
                <a:gd name="T63" fmla="*/ 932 h 1439"/>
                <a:gd name="T64" fmla="*/ 340 w 2705"/>
                <a:gd name="T65" fmla="*/ 1098 h 1439"/>
                <a:gd name="T66" fmla="*/ 87 w 2705"/>
                <a:gd name="T67" fmla="*/ 1200 h 1439"/>
                <a:gd name="T68" fmla="*/ 63 w 2705"/>
                <a:gd name="T69" fmla="*/ 1366 h 1439"/>
                <a:gd name="T70" fmla="*/ 0 w 2705"/>
                <a:gd name="T71" fmla="*/ 1414 h 1439"/>
                <a:gd name="T72" fmla="*/ 498 w 2705"/>
                <a:gd name="T73" fmla="*/ 1406 h 1439"/>
                <a:gd name="T74" fmla="*/ 577 w 2705"/>
                <a:gd name="T75" fmla="*/ 1311 h 1439"/>
                <a:gd name="T76" fmla="*/ 680 w 2705"/>
                <a:gd name="T77" fmla="*/ 1303 h 1439"/>
                <a:gd name="T78" fmla="*/ 2269 w 2705"/>
                <a:gd name="T79" fmla="*/ 1074 h 1439"/>
                <a:gd name="T80" fmla="*/ 2348 w 2705"/>
                <a:gd name="T81" fmla="*/ 1019 h 1439"/>
                <a:gd name="T82" fmla="*/ 2427 w 2705"/>
                <a:gd name="T83" fmla="*/ 939 h 1439"/>
                <a:gd name="T84" fmla="*/ 2475 w 2705"/>
                <a:gd name="T85" fmla="*/ 861 h 1439"/>
                <a:gd name="T86" fmla="*/ 2633 w 2705"/>
                <a:gd name="T87" fmla="*/ 718 h 1439"/>
                <a:gd name="T88" fmla="*/ 2601 w 2705"/>
                <a:gd name="T89" fmla="*/ 592 h 1439"/>
                <a:gd name="T90" fmla="*/ 2451 w 2705"/>
                <a:gd name="T91" fmla="*/ 395 h 1439"/>
                <a:gd name="T92" fmla="*/ 2427 w 2705"/>
                <a:gd name="T93" fmla="*/ 261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5" h="1439">
                  <a:moveTo>
                    <a:pt x="2396" y="229"/>
                  </a:moveTo>
                  <a:lnTo>
                    <a:pt x="2396" y="229"/>
                  </a:lnTo>
                  <a:cubicBezTo>
                    <a:pt x="2396" y="221"/>
                    <a:pt x="2396" y="205"/>
                    <a:pt x="2380" y="205"/>
                  </a:cubicBezTo>
                  <a:cubicBezTo>
                    <a:pt x="2364" y="197"/>
                    <a:pt x="2340" y="190"/>
                    <a:pt x="2325" y="182"/>
                  </a:cubicBezTo>
                  <a:cubicBezTo>
                    <a:pt x="2316" y="166"/>
                    <a:pt x="2325" y="166"/>
                    <a:pt x="2309" y="158"/>
                  </a:cubicBezTo>
                  <a:cubicBezTo>
                    <a:pt x="2301" y="158"/>
                    <a:pt x="2293" y="150"/>
                    <a:pt x="2285" y="134"/>
                  </a:cubicBezTo>
                  <a:cubicBezTo>
                    <a:pt x="2285" y="126"/>
                    <a:pt x="2285" y="126"/>
                    <a:pt x="2285" y="126"/>
                  </a:cubicBezTo>
                  <a:cubicBezTo>
                    <a:pt x="2269" y="110"/>
                    <a:pt x="2269" y="110"/>
                    <a:pt x="2269" y="110"/>
                  </a:cubicBezTo>
                  <a:cubicBezTo>
                    <a:pt x="2245" y="134"/>
                    <a:pt x="2245" y="134"/>
                    <a:pt x="2245" y="134"/>
                  </a:cubicBezTo>
                  <a:lnTo>
                    <a:pt x="2222" y="142"/>
                  </a:lnTo>
                  <a:cubicBezTo>
                    <a:pt x="2214" y="150"/>
                    <a:pt x="2206" y="166"/>
                    <a:pt x="2198" y="166"/>
                  </a:cubicBezTo>
                  <a:cubicBezTo>
                    <a:pt x="2190" y="158"/>
                    <a:pt x="2174" y="158"/>
                    <a:pt x="2174" y="174"/>
                  </a:cubicBezTo>
                  <a:cubicBezTo>
                    <a:pt x="2166" y="182"/>
                    <a:pt x="2158" y="190"/>
                    <a:pt x="2143" y="190"/>
                  </a:cubicBezTo>
                  <a:cubicBezTo>
                    <a:pt x="2119" y="190"/>
                    <a:pt x="2111" y="174"/>
                    <a:pt x="2079" y="166"/>
                  </a:cubicBezTo>
                  <a:cubicBezTo>
                    <a:pt x="2048" y="158"/>
                    <a:pt x="2056" y="205"/>
                    <a:pt x="2032" y="213"/>
                  </a:cubicBezTo>
                  <a:cubicBezTo>
                    <a:pt x="2008" y="221"/>
                    <a:pt x="1961" y="182"/>
                    <a:pt x="1945" y="158"/>
                  </a:cubicBezTo>
                  <a:cubicBezTo>
                    <a:pt x="1929" y="142"/>
                    <a:pt x="1882" y="166"/>
                    <a:pt x="1834" y="158"/>
                  </a:cubicBezTo>
                  <a:cubicBezTo>
                    <a:pt x="1787" y="158"/>
                    <a:pt x="1803" y="118"/>
                    <a:pt x="1779" y="103"/>
                  </a:cubicBezTo>
                  <a:cubicBezTo>
                    <a:pt x="1755" y="87"/>
                    <a:pt x="1755" y="71"/>
                    <a:pt x="1732" y="32"/>
                  </a:cubicBezTo>
                  <a:cubicBezTo>
                    <a:pt x="1708" y="0"/>
                    <a:pt x="1700" y="32"/>
                    <a:pt x="1668" y="23"/>
                  </a:cubicBezTo>
                  <a:cubicBezTo>
                    <a:pt x="1637" y="16"/>
                    <a:pt x="1613" y="16"/>
                    <a:pt x="1581" y="16"/>
                  </a:cubicBezTo>
                  <a:cubicBezTo>
                    <a:pt x="1558" y="16"/>
                    <a:pt x="1558" y="55"/>
                    <a:pt x="1550" y="79"/>
                  </a:cubicBezTo>
                  <a:cubicBezTo>
                    <a:pt x="1542" y="103"/>
                    <a:pt x="1550" y="110"/>
                    <a:pt x="1566" y="126"/>
                  </a:cubicBezTo>
                  <a:cubicBezTo>
                    <a:pt x="1581" y="150"/>
                    <a:pt x="1573" y="174"/>
                    <a:pt x="1573" y="182"/>
                  </a:cubicBezTo>
                  <a:cubicBezTo>
                    <a:pt x="1573" y="197"/>
                    <a:pt x="1542" y="190"/>
                    <a:pt x="1494" y="197"/>
                  </a:cubicBezTo>
                  <a:cubicBezTo>
                    <a:pt x="1455" y="205"/>
                    <a:pt x="1486" y="229"/>
                    <a:pt x="1463" y="253"/>
                  </a:cubicBezTo>
                  <a:cubicBezTo>
                    <a:pt x="1447" y="269"/>
                    <a:pt x="1423" y="229"/>
                    <a:pt x="1407" y="221"/>
                  </a:cubicBezTo>
                  <a:cubicBezTo>
                    <a:pt x="1399" y="205"/>
                    <a:pt x="1368" y="221"/>
                    <a:pt x="1368" y="261"/>
                  </a:cubicBezTo>
                  <a:cubicBezTo>
                    <a:pt x="1360" y="292"/>
                    <a:pt x="1368" y="284"/>
                    <a:pt x="1384" y="316"/>
                  </a:cubicBezTo>
                  <a:cubicBezTo>
                    <a:pt x="1392" y="348"/>
                    <a:pt x="1360" y="340"/>
                    <a:pt x="1352" y="356"/>
                  </a:cubicBezTo>
                  <a:cubicBezTo>
                    <a:pt x="1336" y="379"/>
                    <a:pt x="1336" y="371"/>
                    <a:pt x="1320" y="371"/>
                  </a:cubicBezTo>
                  <a:cubicBezTo>
                    <a:pt x="1305" y="379"/>
                    <a:pt x="1305" y="395"/>
                    <a:pt x="1305" y="419"/>
                  </a:cubicBezTo>
                  <a:cubicBezTo>
                    <a:pt x="1305" y="435"/>
                    <a:pt x="1281" y="466"/>
                    <a:pt x="1265" y="458"/>
                  </a:cubicBezTo>
                  <a:cubicBezTo>
                    <a:pt x="1249" y="458"/>
                    <a:pt x="1210" y="561"/>
                    <a:pt x="1218" y="584"/>
                  </a:cubicBezTo>
                  <a:cubicBezTo>
                    <a:pt x="1218" y="608"/>
                    <a:pt x="1202" y="600"/>
                    <a:pt x="1178" y="608"/>
                  </a:cubicBezTo>
                  <a:cubicBezTo>
                    <a:pt x="1155" y="615"/>
                    <a:pt x="1155" y="600"/>
                    <a:pt x="1146" y="600"/>
                  </a:cubicBezTo>
                  <a:cubicBezTo>
                    <a:pt x="1131" y="592"/>
                    <a:pt x="1115" y="592"/>
                    <a:pt x="1099" y="576"/>
                  </a:cubicBezTo>
                  <a:cubicBezTo>
                    <a:pt x="1083" y="569"/>
                    <a:pt x="1075" y="545"/>
                    <a:pt x="1067" y="545"/>
                  </a:cubicBezTo>
                  <a:cubicBezTo>
                    <a:pt x="1060" y="545"/>
                    <a:pt x="1052" y="569"/>
                    <a:pt x="1036" y="584"/>
                  </a:cubicBezTo>
                  <a:cubicBezTo>
                    <a:pt x="1028" y="592"/>
                    <a:pt x="1012" y="592"/>
                    <a:pt x="1004" y="615"/>
                  </a:cubicBezTo>
                  <a:cubicBezTo>
                    <a:pt x="1004" y="631"/>
                    <a:pt x="1004" y="631"/>
                    <a:pt x="988" y="639"/>
                  </a:cubicBezTo>
                  <a:cubicBezTo>
                    <a:pt x="973" y="647"/>
                    <a:pt x="973" y="655"/>
                    <a:pt x="973" y="663"/>
                  </a:cubicBezTo>
                  <a:cubicBezTo>
                    <a:pt x="973" y="671"/>
                    <a:pt x="980" y="695"/>
                    <a:pt x="973" y="702"/>
                  </a:cubicBezTo>
                  <a:cubicBezTo>
                    <a:pt x="973" y="710"/>
                    <a:pt x="949" y="702"/>
                    <a:pt x="949" y="702"/>
                  </a:cubicBezTo>
                  <a:cubicBezTo>
                    <a:pt x="941" y="679"/>
                    <a:pt x="941" y="679"/>
                    <a:pt x="941" y="679"/>
                  </a:cubicBezTo>
                  <a:cubicBezTo>
                    <a:pt x="941" y="679"/>
                    <a:pt x="909" y="663"/>
                    <a:pt x="909" y="655"/>
                  </a:cubicBezTo>
                  <a:cubicBezTo>
                    <a:pt x="902" y="647"/>
                    <a:pt x="902" y="639"/>
                    <a:pt x="893" y="639"/>
                  </a:cubicBezTo>
                  <a:cubicBezTo>
                    <a:pt x="886" y="647"/>
                    <a:pt x="878" y="663"/>
                    <a:pt x="870" y="663"/>
                  </a:cubicBezTo>
                  <a:cubicBezTo>
                    <a:pt x="862" y="663"/>
                    <a:pt x="846" y="671"/>
                    <a:pt x="838" y="679"/>
                  </a:cubicBezTo>
                  <a:cubicBezTo>
                    <a:pt x="838" y="686"/>
                    <a:pt x="830" y="695"/>
                    <a:pt x="815" y="695"/>
                  </a:cubicBezTo>
                  <a:cubicBezTo>
                    <a:pt x="807" y="686"/>
                    <a:pt x="799" y="702"/>
                    <a:pt x="799" y="718"/>
                  </a:cubicBezTo>
                  <a:cubicBezTo>
                    <a:pt x="807" y="734"/>
                    <a:pt x="799" y="750"/>
                    <a:pt x="791" y="750"/>
                  </a:cubicBezTo>
                  <a:cubicBezTo>
                    <a:pt x="783" y="758"/>
                    <a:pt x="775" y="750"/>
                    <a:pt x="759" y="734"/>
                  </a:cubicBezTo>
                  <a:cubicBezTo>
                    <a:pt x="743" y="718"/>
                    <a:pt x="743" y="726"/>
                    <a:pt x="727" y="718"/>
                  </a:cubicBezTo>
                  <a:cubicBezTo>
                    <a:pt x="704" y="718"/>
                    <a:pt x="704" y="702"/>
                    <a:pt x="688" y="695"/>
                  </a:cubicBezTo>
                  <a:cubicBezTo>
                    <a:pt x="672" y="695"/>
                    <a:pt x="649" y="702"/>
                    <a:pt x="633" y="718"/>
                  </a:cubicBezTo>
                  <a:cubicBezTo>
                    <a:pt x="617" y="726"/>
                    <a:pt x="609" y="734"/>
                    <a:pt x="617" y="750"/>
                  </a:cubicBezTo>
                  <a:cubicBezTo>
                    <a:pt x="617" y="766"/>
                    <a:pt x="569" y="742"/>
                    <a:pt x="554" y="742"/>
                  </a:cubicBezTo>
                  <a:cubicBezTo>
                    <a:pt x="538" y="742"/>
                    <a:pt x="522" y="758"/>
                    <a:pt x="522" y="766"/>
                  </a:cubicBezTo>
                  <a:cubicBezTo>
                    <a:pt x="522" y="781"/>
                    <a:pt x="514" y="789"/>
                    <a:pt x="490" y="789"/>
                  </a:cubicBezTo>
                  <a:cubicBezTo>
                    <a:pt x="482" y="789"/>
                    <a:pt x="467" y="789"/>
                    <a:pt x="459" y="789"/>
                  </a:cubicBezTo>
                  <a:cubicBezTo>
                    <a:pt x="459" y="805"/>
                    <a:pt x="459" y="813"/>
                    <a:pt x="451" y="821"/>
                  </a:cubicBezTo>
                  <a:cubicBezTo>
                    <a:pt x="435" y="845"/>
                    <a:pt x="411" y="861"/>
                    <a:pt x="435" y="884"/>
                  </a:cubicBezTo>
                  <a:cubicBezTo>
                    <a:pt x="451" y="900"/>
                    <a:pt x="475" y="924"/>
                    <a:pt x="459" y="932"/>
                  </a:cubicBezTo>
                  <a:cubicBezTo>
                    <a:pt x="435" y="939"/>
                    <a:pt x="293" y="939"/>
                    <a:pt x="309" y="1003"/>
                  </a:cubicBezTo>
                  <a:cubicBezTo>
                    <a:pt x="324" y="1066"/>
                    <a:pt x="348" y="1074"/>
                    <a:pt x="340" y="1098"/>
                  </a:cubicBezTo>
                  <a:cubicBezTo>
                    <a:pt x="332" y="1129"/>
                    <a:pt x="301" y="1169"/>
                    <a:pt x="261" y="1137"/>
                  </a:cubicBezTo>
                  <a:cubicBezTo>
                    <a:pt x="222" y="1106"/>
                    <a:pt x="79" y="1074"/>
                    <a:pt x="87" y="1200"/>
                  </a:cubicBezTo>
                  <a:cubicBezTo>
                    <a:pt x="95" y="1208"/>
                    <a:pt x="119" y="1295"/>
                    <a:pt x="79" y="1295"/>
                  </a:cubicBezTo>
                  <a:cubicBezTo>
                    <a:pt x="48" y="1295"/>
                    <a:pt x="79" y="1319"/>
                    <a:pt x="63" y="1366"/>
                  </a:cubicBezTo>
                  <a:cubicBezTo>
                    <a:pt x="48" y="1414"/>
                    <a:pt x="48" y="1398"/>
                    <a:pt x="40" y="1390"/>
                  </a:cubicBezTo>
                  <a:cubicBezTo>
                    <a:pt x="24" y="1390"/>
                    <a:pt x="0" y="1406"/>
                    <a:pt x="0" y="1414"/>
                  </a:cubicBezTo>
                  <a:cubicBezTo>
                    <a:pt x="0" y="1422"/>
                    <a:pt x="0" y="1422"/>
                    <a:pt x="0" y="1422"/>
                  </a:cubicBezTo>
                  <a:cubicBezTo>
                    <a:pt x="95" y="1438"/>
                    <a:pt x="467" y="1406"/>
                    <a:pt x="498" y="1406"/>
                  </a:cubicBezTo>
                  <a:cubicBezTo>
                    <a:pt x="530" y="1398"/>
                    <a:pt x="498" y="1343"/>
                    <a:pt x="498" y="1319"/>
                  </a:cubicBezTo>
                  <a:cubicBezTo>
                    <a:pt x="498" y="1295"/>
                    <a:pt x="562" y="1303"/>
                    <a:pt x="577" y="1311"/>
                  </a:cubicBezTo>
                  <a:cubicBezTo>
                    <a:pt x="601" y="1327"/>
                    <a:pt x="625" y="1351"/>
                    <a:pt x="633" y="1335"/>
                  </a:cubicBezTo>
                  <a:cubicBezTo>
                    <a:pt x="640" y="1311"/>
                    <a:pt x="680" y="1303"/>
                    <a:pt x="680" y="1303"/>
                  </a:cubicBezTo>
                  <a:cubicBezTo>
                    <a:pt x="1099" y="1279"/>
                    <a:pt x="1724" y="1208"/>
                    <a:pt x="2174" y="1153"/>
                  </a:cubicBezTo>
                  <a:cubicBezTo>
                    <a:pt x="2214" y="1121"/>
                    <a:pt x="2261" y="1090"/>
                    <a:pt x="2269" y="1074"/>
                  </a:cubicBezTo>
                  <a:cubicBezTo>
                    <a:pt x="2293" y="1050"/>
                    <a:pt x="2293" y="1074"/>
                    <a:pt x="2316" y="1074"/>
                  </a:cubicBezTo>
                  <a:cubicBezTo>
                    <a:pt x="2332" y="1074"/>
                    <a:pt x="2340" y="1058"/>
                    <a:pt x="2348" y="1019"/>
                  </a:cubicBezTo>
                  <a:cubicBezTo>
                    <a:pt x="2356" y="979"/>
                    <a:pt x="2388" y="995"/>
                    <a:pt x="2403" y="979"/>
                  </a:cubicBezTo>
                  <a:cubicBezTo>
                    <a:pt x="2427" y="971"/>
                    <a:pt x="2419" y="971"/>
                    <a:pt x="2427" y="939"/>
                  </a:cubicBezTo>
                  <a:cubicBezTo>
                    <a:pt x="2427" y="908"/>
                    <a:pt x="2435" y="924"/>
                    <a:pt x="2443" y="916"/>
                  </a:cubicBezTo>
                  <a:cubicBezTo>
                    <a:pt x="2451" y="908"/>
                    <a:pt x="2475" y="884"/>
                    <a:pt x="2475" y="861"/>
                  </a:cubicBezTo>
                  <a:cubicBezTo>
                    <a:pt x="2475" y="837"/>
                    <a:pt x="2514" y="813"/>
                    <a:pt x="2538" y="805"/>
                  </a:cubicBezTo>
                  <a:cubicBezTo>
                    <a:pt x="2554" y="789"/>
                    <a:pt x="2617" y="734"/>
                    <a:pt x="2633" y="718"/>
                  </a:cubicBezTo>
                  <a:cubicBezTo>
                    <a:pt x="2641" y="702"/>
                    <a:pt x="2680" y="663"/>
                    <a:pt x="2704" y="631"/>
                  </a:cubicBezTo>
                  <a:cubicBezTo>
                    <a:pt x="2680" y="608"/>
                    <a:pt x="2656" y="623"/>
                    <a:pt x="2601" y="592"/>
                  </a:cubicBezTo>
                  <a:cubicBezTo>
                    <a:pt x="2538" y="561"/>
                    <a:pt x="2538" y="522"/>
                    <a:pt x="2514" y="482"/>
                  </a:cubicBezTo>
                  <a:cubicBezTo>
                    <a:pt x="2498" y="450"/>
                    <a:pt x="2483" y="419"/>
                    <a:pt x="2451" y="395"/>
                  </a:cubicBezTo>
                  <a:cubicBezTo>
                    <a:pt x="2427" y="371"/>
                    <a:pt x="2419" y="276"/>
                    <a:pt x="2419" y="269"/>
                  </a:cubicBezTo>
                  <a:cubicBezTo>
                    <a:pt x="2419" y="269"/>
                    <a:pt x="2419" y="261"/>
                    <a:pt x="2427" y="261"/>
                  </a:cubicBezTo>
                  <a:cubicBezTo>
                    <a:pt x="2419" y="253"/>
                    <a:pt x="2403" y="237"/>
                    <a:pt x="2396" y="229"/>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43" name="Freeform 782"/>
            <p:cNvSpPr>
              <a:spLocks noChangeArrowheads="1"/>
            </p:cNvSpPr>
            <p:nvPr/>
          </p:nvSpPr>
          <p:spPr bwMode="auto">
            <a:xfrm>
              <a:off x="18828366" y="6843271"/>
              <a:ext cx="1426374" cy="749135"/>
            </a:xfrm>
            <a:custGeom>
              <a:avLst/>
              <a:gdLst>
                <a:gd name="T0" fmla="*/ 8 w 2713"/>
                <a:gd name="T1" fmla="*/ 1406 h 1423"/>
                <a:gd name="T2" fmla="*/ 71 w 2713"/>
                <a:gd name="T3" fmla="*/ 1311 h 1423"/>
                <a:gd name="T4" fmla="*/ 87 w 2713"/>
                <a:gd name="T5" fmla="*/ 1192 h 1423"/>
                <a:gd name="T6" fmla="*/ 332 w 2713"/>
                <a:gd name="T7" fmla="*/ 1058 h 1423"/>
                <a:gd name="T8" fmla="*/ 443 w 2713"/>
                <a:gd name="T9" fmla="*/ 876 h 1423"/>
                <a:gd name="T10" fmla="*/ 467 w 2713"/>
                <a:gd name="T11" fmla="*/ 781 h 1423"/>
                <a:gd name="T12" fmla="*/ 617 w 2713"/>
                <a:gd name="T13" fmla="*/ 750 h 1423"/>
                <a:gd name="T14" fmla="*/ 712 w 2713"/>
                <a:gd name="T15" fmla="*/ 694 h 1423"/>
                <a:gd name="T16" fmla="*/ 807 w 2713"/>
                <a:gd name="T17" fmla="*/ 710 h 1423"/>
                <a:gd name="T18" fmla="*/ 886 w 2713"/>
                <a:gd name="T19" fmla="*/ 639 h 1423"/>
                <a:gd name="T20" fmla="*/ 949 w 2713"/>
                <a:gd name="T21" fmla="*/ 663 h 1423"/>
                <a:gd name="T22" fmla="*/ 996 w 2713"/>
                <a:gd name="T23" fmla="*/ 631 h 1423"/>
                <a:gd name="T24" fmla="*/ 1060 w 2713"/>
                <a:gd name="T25" fmla="*/ 553 h 1423"/>
                <a:gd name="T26" fmla="*/ 1154 w 2713"/>
                <a:gd name="T27" fmla="*/ 584 h 1423"/>
                <a:gd name="T28" fmla="*/ 1218 w 2713"/>
                <a:gd name="T29" fmla="*/ 576 h 1423"/>
                <a:gd name="T30" fmla="*/ 1352 w 2713"/>
                <a:gd name="T31" fmla="*/ 348 h 1423"/>
                <a:gd name="T32" fmla="*/ 1423 w 2713"/>
                <a:gd name="T33" fmla="*/ 205 h 1423"/>
                <a:gd name="T34" fmla="*/ 1550 w 2713"/>
                <a:gd name="T35" fmla="*/ 182 h 1423"/>
                <a:gd name="T36" fmla="*/ 1589 w 2713"/>
                <a:gd name="T37" fmla="*/ 0 h 1423"/>
                <a:gd name="T38" fmla="*/ 1740 w 2713"/>
                <a:gd name="T39" fmla="*/ 24 h 1423"/>
                <a:gd name="T40" fmla="*/ 1898 w 2713"/>
                <a:gd name="T41" fmla="*/ 142 h 1423"/>
                <a:gd name="T42" fmla="*/ 2080 w 2713"/>
                <a:gd name="T43" fmla="*/ 150 h 1423"/>
                <a:gd name="T44" fmla="*/ 2206 w 2713"/>
                <a:gd name="T45" fmla="*/ 150 h 1423"/>
                <a:gd name="T46" fmla="*/ 2301 w 2713"/>
                <a:gd name="T47" fmla="*/ 126 h 1423"/>
                <a:gd name="T48" fmla="*/ 2411 w 2713"/>
                <a:gd name="T49" fmla="*/ 221 h 1423"/>
                <a:gd name="T50" fmla="*/ 2522 w 2713"/>
                <a:gd name="T51" fmla="*/ 466 h 1423"/>
                <a:gd name="T52" fmla="*/ 2712 w 2713"/>
                <a:gd name="T53" fmla="*/ 623 h 1423"/>
                <a:gd name="T54" fmla="*/ 2451 w 2713"/>
                <a:gd name="T55" fmla="*/ 908 h 1423"/>
                <a:gd name="T56" fmla="*/ 2356 w 2713"/>
                <a:gd name="T57" fmla="*/ 1011 h 1423"/>
                <a:gd name="T58" fmla="*/ 2182 w 2713"/>
                <a:gd name="T59" fmla="*/ 1145 h 1423"/>
                <a:gd name="T60" fmla="*/ 593 w 2713"/>
                <a:gd name="T61" fmla="*/ 1311 h 1423"/>
                <a:gd name="T62" fmla="*/ 506 w 2713"/>
                <a:gd name="T63" fmla="*/ 1398 h 1423"/>
                <a:gd name="T64" fmla="*/ 490 w 2713"/>
                <a:gd name="T65" fmla="*/ 1390 h 1423"/>
                <a:gd name="T66" fmla="*/ 593 w 2713"/>
                <a:gd name="T67" fmla="*/ 1303 h 1423"/>
                <a:gd name="T68" fmla="*/ 2174 w 2713"/>
                <a:gd name="T69" fmla="*/ 1137 h 1423"/>
                <a:gd name="T70" fmla="*/ 2348 w 2713"/>
                <a:gd name="T71" fmla="*/ 1011 h 1423"/>
                <a:gd name="T72" fmla="*/ 2451 w 2713"/>
                <a:gd name="T73" fmla="*/ 908 h 1423"/>
                <a:gd name="T74" fmla="*/ 2672 w 2713"/>
                <a:gd name="T75" fmla="*/ 607 h 1423"/>
                <a:gd name="T76" fmla="*/ 2419 w 2713"/>
                <a:gd name="T77" fmla="*/ 261 h 1423"/>
                <a:gd name="T78" fmla="*/ 2324 w 2713"/>
                <a:gd name="T79" fmla="*/ 158 h 1423"/>
                <a:gd name="T80" fmla="*/ 2230 w 2713"/>
                <a:gd name="T81" fmla="*/ 142 h 1423"/>
                <a:gd name="T82" fmla="*/ 2087 w 2713"/>
                <a:gd name="T83" fmla="*/ 158 h 1423"/>
                <a:gd name="T84" fmla="*/ 1929 w 2713"/>
                <a:gd name="T85" fmla="*/ 150 h 1423"/>
                <a:gd name="T86" fmla="*/ 1755 w 2713"/>
                <a:gd name="T87" fmla="*/ 55 h 1423"/>
                <a:gd name="T88" fmla="*/ 1589 w 2713"/>
                <a:gd name="T89" fmla="*/ 8 h 1423"/>
                <a:gd name="T90" fmla="*/ 1581 w 2713"/>
                <a:gd name="T91" fmla="*/ 174 h 1423"/>
                <a:gd name="T92" fmla="*/ 1423 w 2713"/>
                <a:gd name="T93" fmla="*/ 221 h 1423"/>
                <a:gd name="T94" fmla="*/ 1376 w 2713"/>
                <a:gd name="T95" fmla="*/ 340 h 1423"/>
                <a:gd name="T96" fmla="*/ 1265 w 2713"/>
                <a:gd name="T97" fmla="*/ 466 h 1423"/>
                <a:gd name="T98" fmla="*/ 1154 w 2713"/>
                <a:gd name="T99" fmla="*/ 600 h 1423"/>
                <a:gd name="T100" fmla="*/ 1075 w 2713"/>
                <a:gd name="T101" fmla="*/ 545 h 1423"/>
                <a:gd name="T102" fmla="*/ 1004 w 2713"/>
                <a:gd name="T103" fmla="*/ 631 h 1423"/>
                <a:gd name="T104" fmla="*/ 957 w 2713"/>
                <a:gd name="T105" fmla="*/ 694 h 1423"/>
                <a:gd name="T106" fmla="*/ 894 w 2713"/>
                <a:gd name="T107" fmla="*/ 647 h 1423"/>
                <a:gd name="T108" fmla="*/ 815 w 2713"/>
                <a:gd name="T109" fmla="*/ 687 h 1423"/>
                <a:gd name="T110" fmla="*/ 728 w 2713"/>
                <a:gd name="T111" fmla="*/ 718 h 1423"/>
                <a:gd name="T112" fmla="*/ 625 w 2713"/>
                <a:gd name="T113" fmla="*/ 750 h 1423"/>
                <a:gd name="T114" fmla="*/ 498 w 2713"/>
                <a:gd name="T115" fmla="*/ 781 h 1423"/>
                <a:gd name="T116" fmla="*/ 475 w 2713"/>
                <a:gd name="T117" fmla="*/ 916 h 1423"/>
                <a:gd name="T118" fmla="*/ 348 w 2713"/>
                <a:gd name="T119" fmla="*/ 1098 h 1423"/>
                <a:gd name="T120" fmla="*/ 111 w 2713"/>
                <a:gd name="T121" fmla="*/ 1279 h 1423"/>
                <a:gd name="T122" fmla="*/ 48 w 2713"/>
                <a:gd name="T123" fmla="*/ 1390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3" h="1423">
                  <a:moveTo>
                    <a:pt x="71" y="1422"/>
                  </a:moveTo>
                  <a:lnTo>
                    <a:pt x="71" y="1422"/>
                  </a:lnTo>
                  <a:cubicBezTo>
                    <a:pt x="40" y="1422"/>
                    <a:pt x="24" y="1422"/>
                    <a:pt x="8" y="1422"/>
                  </a:cubicBezTo>
                  <a:cubicBezTo>
                    <a:pt x="0" y="1422"/>
                    <a:pt x="0" y="1422"/>
                    <a:pt x="0" y="1422"/>
                  </a:cubicBezTo>
                  <a:cubicBezTo>
                    <a:pt x="8" y="1414"/>
                    <a:pt x="8" y="1414"/>
                    <a:pt x="8" y="1414"/>
                  </a:cubicBezTo>
                  <a:cubicBezTo>
                    <a:pt x="8" y="1414"/>
                    <a:pt x="8" y="1414"/>
                    <a:pt x="8" y="1406"/>
                  </a:cubicBezTo>
                  <a:cubicBezTo>
                    <a:pt x="8" y="1398"/>
                    <a:pt x="24" y="1382"/>
                    <a:pt x="40" y="1382"/>
                  </a:cubicBezTo>
                  <a:cubicBezTo>
                    <a:pt x="40" y="1382"/>
                    <a:pt x="40" y="1382"/>
                    <a:pt x="48" y="1382"/>
                  </a:cubicBezTo>
                  <a:lnTo>
                    <a:pt x="56" y="1382"/>
                  </a:lnTo>
                  <a:cubicBezTo>
                    <a:pt x="56" y="1390"/>
                    <a:pt x="56" y="1390"/>
                    <a:pt x="56" y="1390"/>
                  </a:cubicBezTo>
                  <a:cubicBezTo>
                    <a:pt x="56" y="1382"/>
                    <a:pt x="64" y="1366"/>
                    <a:pt x="71" y="1358"/>
                  </a:cubicBezTo>
                  <a:cubicBezTo>
                    <a:pt x="71" y="1335"/>
                    <a:pt x="71" y="1319"/>
                    <a:pt x="71" y="1311"/>
                  </a:cubicBezTo>
                  <a:cubicBezTo>
                    <a:pt x="71" y="1303"/>
                    <a:pt x="71" y="1295"/>
                    <a:pt x="71" y="1287"/>
                  </a:cubicBezTo>
                  <a:cubicBezTo>
                    <a:pt x="71" y="1287"/>
                    <a:pt x="79" y="1287"/>
                    <a:pt x="87" y="1287"/>
                  </a:cubicBezTo>
                  <a:cubicBezTo>
                    <a:pt x="95" y="1287"/>
                    <a:pt x="103" y="1279"/>
                    <a:pt x="103" y="1271"/>
                  </a:cubicBezTo>
                  <a:cubicBezTo>
                    <a:pt x="111" y="1248"/>
                    <a:pt x="95" y="1200"/>
                    <a:pt x="87" y="1192"/>
                  </a:cubicBezTo>
                  <a:lnTo>
                    <a:pt x="87" y="1192"/>
                  </a:lnTo>
                  <a:lnTo>
                    <a:pt x="87" y="1192"/>
                  </a:lnTo>
                  <a:cubicBezTo>
                    <a:pt x="87" y="1161"/>
                    <a:pt x="95" y="1137"/>
                    <a:pt x="111" y="1121"/>
                  </a:cubicBezTo>
                  <a:cubicBezTo>
                    <a:pt x="127" y="1105"/>
                    <a:pt x="151" y="1098"/>
                    <a:pt x="174" y="1098"/>
                  </a:cubicBezTo>
                  <a:cubicBezTo>
                    <a:pt x="214" y="1098"/>
                    <a:pt x="253" y="1113"/>
                    <a:pt x="269" y="1129"/>
                  </a:cubicBezTo>
                  <a:cubicBezTo>
                    <a:pt x="277" y="1137"/>
                    <a:pt x="293" y="1137"/>
                    <a:pt x="301" y="1137"/>
                  </a:cubicBezTo>
                  <a:cubicBezTo>
                    <a:pt x="324" y="1137"/>
                    <a:pt x="340" y="1113"/>
                    <a:pt x="340" y="1090"/>
                  </a:cubicBezTo>
                  <a:cubicBezTo>
                    <a:pt x="348" y="1082"/>
                    <a:pt x="340" y="1074"/>
                    <a:pt x="332" y="1058"/>
                  </a:cubicBezTo>
                  <a:cubicBezTo>
                    <a:pt x="324" y="1042"/>
                    <a:pt x="317" y="1026"/>
                    <a:pt x="309" y="995"/>
                  </a:cubicBezTo>
                  <a:cubicBezTo>
                    <a:pt x="309" y="987"/>
                    <a:pt x="309" y="979"/>
                    <a:pt x="317" y="971"/>
                  </a:cubicBezTo>
                  <a:cubicBezTo>
                    <a:pt x="332" y="940"/>
                    <a:pt x="395" y="931"/>
                    <a:pt x="435" y="924"/>
                  </a:cubicBezTo>
                  <a:cubicBezTo>
                    <a:pt x="451" y="924"/>
                    <a:pt x="459" y="924"/>
                    <a:pt x="467" y="924"/>
                  </a:cubicBezTo>
                  <a:cubicBezTo>
                    <a:pt x="467" y="916"/>
                    <a:pt x="467" y="916"/>
                    <a:pt x="467" y="916"/>
                  </a:cubicBezTo>
                  <a:cubicBezTo>
                    <a:pt x="467" y="908"/>
                    <a:pt x="459" y="892"/>
                    <a:pt x="443" y="876"/>
                  </a:cubicBezTo>
                  <a:cubicBezTo>
                    <a:pt x="435" y="876"/>
                    <a:pt x="435" y="876"/>
                    <a:pt x="435" y="876"/>
                  </a:cubicBezTo>
                  <a:cubicBezTo>
                    <a:pt x="419" y="860"/>
                    <a:pt x="435" y="845"/>
                    <a:pt x="443" y="829"/>
                  </a:cubicBezTo>
                  <a:cubicBezTo>
                    <a:pt x="451" y="821"/>
                    <a:pt x="451" y="821"/>
                    <a:pt x="459" y="813"/>
                  </a:cubicBezTo>
                  <a:cubicBezTo>
                    <a:pt x="467" y="805"/>
                    <a:pt x="467" y="797"/>
                    <a:pt x="459" y="781"/>
                  </a:cubicBezTo>
                  <a:lnTo>
                    <a:pt x="459" y="781"/>
                  </a:lnTo>
                  <a:cubicBezTo>
                    <a:pt x="467" y="781"/>
                    <a:pt x="467" y="781"/>
                    <a:pt x="467" y="781"/>
                  </a:cubicBezTo>
                  <a:cubicBezTo>
                    <a:pt x="475" y="773"/>
                    <a:pt x="490" y="773"/>
                    <a:pt x="498" y="781"/>
                  </a:cubicBezTo>
                  <a:lnTo>
                    <a:pt x="506" y="781"/>
                  </a:lnTo>
                  <a:cubicBezTo>
                    <a:pt x="522" y="781"/>
                    <a:pt x="522" y="773"/>
                    <a:pt x="522" y="758"/>
                  </a:cubicBezTo>
                  <a:cubicBezTo>
                    <a:pt x="522" y="742"/>
                    <a:pt x="538" y="726"/>
                    <a:pt x="562" y="726"/>
                  </a:cubicBezTo>
                  <a:cubicBezTo>
                    <a:pt x="570" y="734"/>
                    <a:pt x="577" y="734"/>
                    <a:pt x="585" y="734"/>
                  </a:cubicBezTo>
                  <a:cubicBezTo>
                    <a:pt x="593" y="742"/>
                    <a:pt x="609" y="750"/>
                    <a:pt x="617" y="750"/>
                  </a:cubicBezTo>
                  <a:lnTo>
                    <a:pt x="617" y="750"/>
                  </a:lnTo>
                  <a:cubicBezTo>
                    <a:pt x="617" y="742"/>
                    <a:pt x="617" y="742"/>
                    <a:pt x="617" y="742"/>
                  </a:cubicBezTo>
                  <a:cubicBezTo>
                    <a:pt x="617" y="726"/>
                    <a:pt x="617" y="718"/>
                    <a:pt x="641" y="702"/>
                  </a:cubicBezTo>
                  <a:cubicBezTo>
                    <a:pt x="657" y="694"/>
                    <a:pt x="672" y="687"/>
                    <a:pt x="688" y="687"/>
                  </a:cubicBezTo>
                  <a:cubicBezTo>
                    <a:pt x="696" y="687"/>
                    <a:pt x="696" y="687"/>
                    <a:pt x="696" y="687"/>
                  </a:cubicBezTo>
                  <a:cubicBezTo>
                    <a:pt x="704" y="687"/>
                    <a:pt x="712" y="694"/>
                    <a:pt x="712" y="694"/>
                  </a:cubicBezTo>
                  <a:cubicBezTo>
                    <a:pt x="720" y="702"/>
                    <a:pt x="720" y="710"/>
                    <a:pt x="735" y="710"/>
                  </a:cubicBezTo>
                  <a:lnTo>
                    <a:pt x="743" y="710"/>
                  </a:lnTo>
                  <a:lnTo>
                    <a:pt x="743" y="710"/>
                  </a:lnTo>
                  <a:cubicBezTo>
                    <a:pt x="751" y="710"/>
                    <a:pt x="759" y="710"/>
                    <a:pt x="767" y="726"/>
                  </a:cubicBezTo>
                  <a:cubicBezTo>
                    <a:pt x="783" y="734"/>
                    <a:pt x="791" y="742"/>
                    <a:pt x="799" y="742"/>
                  </a:cubicBezTo>
                  <a:cubicBezTo>
                    <a:pt x="807" y="742"/>
                    <a:pt x="807" y="726"/>
                    <a:pt x="807" y="710"/>
                  </a:cubicBezTo>
                  <a:cubicBezTo>
                    <a:pt x="807" y="702"/>
                    <a:pt x="807" y="687"/>
                    <a:pt x="807" y="687"/>
                  </a:cubicBezTo>
                  <a:cubicBezTo>
                    <a:pt x="815" y="678"/>
                    <a:pt x="823" y="678"/>
                    <a:pt x="830" y="678"/>
                  </a:cubicBezTo>
                  <a:cubicBezTo>
                    <a:pt x="838" y="678"/>
                    <a:pt x="838" y="678"/>
                    <a:pt x="846" y="671"/>
                  </a:cubicBezTo>
                  <a:lnTo>
                    <a:pt x="846" y="671"/>
                  </a:lnTo>
                  <a:cubicBezTo>
                    <a:pt x="854" y="655"/>
                    <a:pt x="870" y="655"/>
                    <a:pt x="878" y="647"/>
                  </a:cubicBezTo>
                  <a:cubicBezTo>
                    <a:pt x="878" y="647"/>
                    <a:pt x="886" y="647"/>
                    <a:pt x="886" y="639"/>
                  </a:cubicBezTo>
                  <a:cubicBezTo>
                    <a:pt x="886" y="639"/>
                    <a:pt x="894" y="631"/>
                    <a:pt x="901" y="631"/>
                  </a:cubicBezTo>
                  <a:lnTo>
                    <a:pt x="901" y="631"/>
                  </a:lnTo>
                  <a:cubicBezTo>
                    <a:pt x="910" y="631"/>
                    <a:pt x="910" y="639"/>
                    <a:pt x="917" y="639"/>
                  </a:cubicBezTo>
                  <a:lnTo>
                    <a:pt x="917" y="647"/>
                  </a:lnTo>
                  <a:cubicBezTo>
                    <a:pt x="917" y="647"/>
                    <a:pt x="933" y="655"/>
                    <a:pt x="949" y="663"/>
                  </a:cubicBezTo>
                  <a:lnTo>
                    <a:pt x="949" y="663"/>
                  </a:lnTo>
                  <a:cubicBezTo>
                    <a:pt x="957" y="687"/>
                    <a:pt x="957" y="687"/>
                    <a:pt x="957" y="687"/>
                  </a:cubicBezTo>
                  <a:cubicBezTo>
                    <a:pt x="965" y="694"/>
                    <a:pt x="973" y="694"/>
                    <a:pt x="973" y="694"/>
                  </a:cubicBezTo>
                  <a:cubicBezTo>
                    <a:pt x="981" y="694"/>
                    <a:pt x="981" y="694"/>
                    <a:pt x="981" y="694"/>
                  </a:cubicBezTo>
                  <a:cubicBezTo>
                    <a:pt x="981" y="694"/>
                    <a:pt x="981" y="671"/>
                    <a:pt x="981" y="663"/>
                  </a:cubicBezTo>
                  <a:lnTo>
                    <a:pt x="981" y="655"/>
                  </a:lnTo>
                  <a:cubicBezTo>
                    <a:pt x="981" y="647"/>
                    <a:pt x="981" y="639"/>
                    <a:pt x="996" y="631"/>
                  </a:cubicBezTo>
                  <a:lnTo>
                    <a:pt x="996" y="631"/>
                  </a:lnTo>
                  <a:cubicBezTo>
                    <a:pt x="1004" y="623"/>
                    <a:pt x="1004" y="623"/>
                    <a:pt x="1012" y="607"/>
                  </a:cubicBezTo>
                  <a:lnTo>
                    <a:pt x="1012" y="607"/>
                  </a:lnTo>
                  <a:cubicBezTo>
                    <a:pt x="1020" y="584"/>
                    <a:pt x="1028" y="584"/>
                    <a:pt x="1036" y="576"/>
                  </a:cubicBezTo>
                  <a:cubicBezTo>
                    <a:pt x="1036" y="576"/>
                    <a:pt x="1044" y="576"/>
                    <a:pt x="1044" y="568"/>
                  </a:cubicBezTo>
                  <a:cubicBezTo>
                    <a:pt x="1052" y="568"/>
                    <a:pt x="1052" y="561"/>
                    <a:pt x="1060" y="553"/>
                  </a:cubicBezTo>
                  <a:cubicBezTo>
                    <a:pt x="1060" y="545"/>
                    <a:pt x="1068" y="537"/>
                    <a:pt x="1075" y="537"/>
                  </a:cubicBezTo>
                  <a:lnTo>
                    <a:pt x="1075" y="537"/>
                  </a:lnTo>
                  <a:cubicBezTo>
                    <a:pt x="1083" y="537"/>
                    <a:pt x="1091" y="545"/>
                    <a:pt x="1099" y="553"/>
                  </a:cubicBezTo>
                  <a:cubicBezTo>
                    <a:pt x="1099" y="561"/>
                    <a:pt x="1107" y="561"/>
                    <a:pt x="1107" y="568"/>
                  </a:cubicBezTo>
                  <a:cubicBezTo>
                    <a:pt x="1123" y="576"/>
                    <a:pt x="1131" y="584"/>
                    <a:pt x="1147" y="584"/>
                  </a:cubicBezTo>
                  <a:cubicBezTo>
                    <a:pt x="1147" y="584"/>
                    <a:pt x="1147" y="584"/>
                    <a:pt x="1154" y="584"/>
                  </a:cubicBezTo>
                  <a:lnTo>
                    <a:pt x="1163" y="592"/>
                  </a:lnTo>
                  <a:lnTo>
                    <a:pt x="1170" y="600"/>
                  </a:lnTo>
                  <a:cubicBezTo>
                    <a:pt x="1178" y="600"/>
                    <a:pt x="1178" y="600"/>
                    <a:pt x="1186" y="592"/>
                  </a:cubicBezTo>
                  <a:cubicBezTo>
                    <a:pt x="1194" y="592"/>
                    <a:pt x="1194" y="592"/>
                    <a:pt x="1202" y="592"/>
                  </a:cubicBezTo>
                  <a:cubicBezTo>
                    <a:pt x="1210" y="592"/>
                    <a:pt x="1218" y="592"/>
                    <a:pt x="1218" y="584"/>
                  </a:cubicBezTo>
                  <a:lnTo>
                    <a:pt x="1218" y="576"/>
                  </a:lnTo>
                  <a:cubicBezTo>
                    <a:pt x="1210" y="553"/>
                    <a:pt x="1241" y="482"/>
                    <a:pt x="1257" y="458"/>
                  </a:cubicBezTo>
                  <a:cubicBezTo>
                    <a:pt x="1265" y="450"/>
                    <a:pt x="1273" y="450"/>
                    <a:pt x="1273" y="450"/>
                  </a:cubicBezTo>
                  <a:cubicBezTo>
                    <a:pt x="1289" y="450"/>
                    <a:pt x="1305" y="427"/>
                    <a:pt x="1305" y="411"/>
                  </a:cubicBezTo>
                  <a:cubicBezTo>
                    <a:pt x="1305" y="379"/>
                    <a:pt x="1313" y="363"/>
                    <a:pt x="1328" y="363"/>
                  </a:cubicBezTo>
                  <a:cubicBezTo>
                    <a:pt x="1336" y="363"/>
                    <a:pt x="1336" y="363"/>
                    <a:pt x="1336" y="363"/>
                  </a:cubicBezTo>
                  <a:cubicBezTo>
                    <a:pt x="1344" y="363"/>
                    <a:pt x="1344" y="363"/>
                    <a:pt x="1352" y="348"/>
                  </a:cubicBezTo>
                  <a:cubicBezTo>
                    <a:pt x="1360" y="340"/>
                    <a:pt x="1368" y="340"/>
                    <a:pt x="1376" y="332"/>
                  </a:cubicBezTo>
                  <a:cubicBezTo>
                    <a:pt x="1384" y="332"/>
                    <a:pt x="1392" y="324"/>
                    <a:pt x="1384" y="308"/>
                  </a:cubicBezTo>
                  <a:cubicBezTo>
                    <a:pt x="1384" y="300"/>
                    <a:pt x="1376" y="292"/>
                    <a:pt x="1376" y="292"/>
                  </a:cubicBezTo>
                  <a:cubicBezTo>
                    <a:pt x="1368" y="276"/>
                    <a:pt x="1368" y="276"/>
                    <a:pt x="1368" y="245"/>
                  </a:cubicBezTo>
                  <a:cubicBezTo>
                    <a:pt x="1376" y="221"/>
                    <a:pt x="1392" y="205"/>
                    <a:pt x="1407" y="205"/>
                  </a:cubicBezTo>
                  <a:cubicBezTo>
                    <a:pt x="1415" y="205"/>
                    <a:pt x="1415" y="205"/>
                    <a:pt x="1423" y="205"/>
                  </a:cubicBezTo>
                  <a:cubicBezTo>
                    <a:pt x="1423" y="213"/>
                    <a:pt x="1423" y="213"/>
                    <a:pt x="1431" y="213"/>
                  </a:cubicBezTo>
                  <a:cubicBezTo>
                    <a:pt x="1439" y="229"/>
                    <a:pt x="1455" y="245"/>
                    <a:pt x="1463" y="245"/>
                  </a:cubicBezTo>
                  <a:cubicBezTo>
                    <a:pt x="1463" y="245"/>
                    <a:pt x="1471" y="245"/>
                    <a:pt x="1471" y="237"/>
                  </a:cubicBezTo>
                  <a:cubicBezTo>
                    <a:pt x="1479" y="229"/>
                    <a:pt x="1479" y="221"/>
                    <a:pt x="1479" y="213"/>
                  </a:cubicBezTo>
                  <a:cubicBezTo>
                    <a:pt x="1479" y="205"/>
                    <a:pt x="1471" y="189"/>
                    <a:pt x="1502" y="182"/>
                  </a:cubicBezTo>
                  <a:cubicBezTo>
                    <a:pt x="1518" y="182"/>
                    <a:pt x="1534" y="182"/>
                    <a:pt x="1550" y="182"/>
                  </a:cubicBezTo>
                  <a:cubicBezTo>
                    <a:pt x="1566" y="182"/>
                    <a:pt x="1574" y="182"/>
                    <a:pt x="1574" y="174"/>
                  </a:cubicBezTo>
                  <a:cubicBezTo>
                    <a:pt x="1581" y="166"/>
                    <a:pt x="1581" y="142"/>
                    <a:pt x="1574" y="118"/>
                  </a:cubicBezTo>
                  <a:cubicBezTo>
                    <a:pt x="1566" y="118"/>
                    <a:pt x="1566" y="110"/>
                    <a:pt x="1566" y="110"/>
                  </a:cubicBezTo>
                  <a:cubicBezTo>
                    <a:pt x="1550" y="102"/>
                    <a:pt x="1550" y="95"/>
                    <a:pt x="1550" y="71"/>
                  </a:cubicBezTo>
                  <a:cubicBezTo>
                    <a:pt x="1558" y="63"/>
                    <a:pt x="1558" y="55"/>
                    <a:pt x="1558" y="47"/>
                  </a:cubicBezTo>
                  <a:cubicBezTo>
                    <a:pt x="1566" y="31"/>
                    <a:pt x="1566" y="0"/>
                    <a:pt x="1589" y="0"/>
                  </a:cubicBezTo>
                  <a:lnTo>
                    <a:pt x="1589" y="0"/>
                  </a:lnTo>
                  <a:cubicBezTo>
                    <a:pt x="1621" y="0"/>
                    <a:pt x="1645" y="8"/>
                    <a:pt x="1676" y="15"/>
                  </a:cubicBezTo>
                  <a:lnTo>
                    <a:pt x="1684" y="15"/>
                  </a:lnTo>
                  <a:cubicBezTo>
                    <a:pt x="1692" y="15"/>
                    <a:pt x="1700" y="15"/>
                    <a:pt x="1700" y="8"/>
                  </a:cubicBezTo>
                  <a:cubicBezTo>
                    <a:pt x="1708" y="8"/>
                    <a:pt x="1708" y="8"/>
                    <a:pt x="1716" y="8"/>
                  </a:cubicBezTo>
                  <a:cubicBezTo>
                    <a:pt x="1724" y="8"/>
                    <a:pt x="1732" y="8"/>
                    <a:pt x="1740" y="24"/>
                  </a:cubicBezTo>
                  <a:cubicBezTo>
                    <a:pt x="1747" y="31"/>
                    <a:pt x="1755" y="47"/>
                    <a:pt x="1755" y="55"/>
                  </a:cubicBezTo>
                  <a:cubicBezTo>
                    <a:pt x="1771" y="71"/>
                    <a:pt x="1771" y="87"/>
                    <a:pt x="1787" y="95"/>
                  </a:cubicBezTo>
                  <a:cubicBezTo>
                    <a:pt x="1795" y="102"/>
                    <a:pt x="1803" y="110"/>
                    <a:pt x="1803" y="118"/>
                  </a:cubicBezTo>
                  <a:cubicBezTo>
                    <a:pt x="1811" y="134"/>
                    <a:pt x="1811" y="142"/>
                    <a:pt x="1842" y="150"/>
                  </a:cubicBezTo>
                  <a:cubicBezTo>
                    <a:pt x="1850" y="150"/>
                    <a:pt x="1850" y="150"/>
                    <a:pt x="1858" y="150"/>
                  </a:cubicBezTo>
                  <a:cubicBezTo>
                    <a:pt x="1874" y="150"/>
                    <a:pt x="1890" y="150"/>
                    <a:pt x="1898" y="142"/>
                  </a:cubicBezTo>
                  <a:cubicBezTo>
                    <a:pt x="1913" y="142"/>
                    <a:pt x="1921" y="142"/>
                    <a:pt x="1929" y="142"/>
                  </a:cubicBezTo>
                  <a:cubicBezTo>
                    <a:pt x="1945" y="142"/>
                    <a:pt x="1953" y="142"/>
                    <a:pt x="1953" y="150"/>
                  </a:cubicBezTo>
                  <a:cubicBezTo>
                    <a:pt x="1969" y="166"/>
                    <a:pt x="2008" y="197"/>
                    <a:pt x="2032" y="197"/>
                  </a:cubicBezTo>
                  <a:lnTo>
                    <a:pt x="2040" y="197"/>
                  </a:lnTo>
                  <a:cubicBezTo>
                    <a:pt x="2048" y="197"/>
                    <a:pt x="2056" y="189"/>
                    <a:pt x="2056" y="182"/>
                  </a:cubicBezTo>
                  <a:cubicBezTo>
                    <a:pt x="2064" y="166"/>
                    <a:pt x="2064" y="150"/>
                    <a:pt x="2080" y="150"/>
                  </a:cubicBezTo>
                  <a:cubicBezTo>
                    <a:pt x="2087" y="150"/>
                    <a:pt x="2087" y="150"/>
                    <a:pt x="2087" y="158"/>
                  </a:cubicBezTo>
                  <a:cubicBezTo>
                    <a:pt x="2103" y="158"/>
                    <a:pt x="2119" y="166"/>
                    <a:pt x="2127" y="166"/>
                  </a:cubicBezTo>
                  <a:cubicBezTo>
                    <a:pt x="2135" y="174"/>
                    <a:pt x="2135" y="182"/>
                    <a:pt x="2143" y="174"/>
                  </a:cubicBezTo>
                  <a:cubicBezTo>
                    <a:pt x="2166" y="174"/>
                    <a:pt x="2174" y="166"/>
                    <a:pt x="2174" y="158"/>
                  </a:cubicBezTo>
                  <a:cubicBezTo>
                    <a:pt x="2182" y="158"/>
                    <a:pt x="2182" y="150"/>
                    <a:pt x="2198" y="150"/>
                  </a:cubicBezTo>
                  <a:lnTo>
                    <a:pt x="2206" y="150"/>
                  </a:lnTo>
                  <a:cubicBezTo>
                    <a:pt x="2214" y="150"/>
                    <a:pt x="2214" y="150"/>
                    <a:pt x="2222" y="134"/>
                  </a:cubicBezTo>
                  <a:cubicBezTo>
                    <a:pt x="2230" y="134"/>
                    <a:pt x="2238" y="126"/>
                    <a:pt x="2246" y="118"/>
                  </a:cubicBezTo>
                  <a:cubicBezTo>
                    <a:pt x="2277" y="102"/>
                    <a:pt x="2277" y="102"/>
                    <a:pt x="2277" y="102"/>
                  </a:cubicBezTo>
                  <a:cubicBezTo>
                    <a:pt x="2293" y="110"/>
                    <a:pt x="2293" y="110"/>
                    <a:pt x="2293" y="110"/>
                  </a:cubicBezTo>
                  <a:cubicBezTo>
                    <a:pt x="2293" y="118"/>
                    <a:pt x="2293" y="118"/>
                    <a:pt x="2293" y="118"/>
                  </a:cubicBezTo>
                  <a:cubicBezTo>
                    <a:pt x="2293" y="118"/>
                    <a:pt x="2293" y="118"/>
                    <a:pt x="2301" y="126"/>
                  </a:cubicBezTo>
                  <a:cubicBezTo>
                    <a:pt x="2301" y="134"/>
                    <a:pt x="2309" y="142"/>
                    <a:pt x="2317" y="150"/>
                  </a:cubicBezTo>
                  <a:cubicBezTo>
                    <a:pt x="2324" y="150"/>
                    <a:pt x="2333" y="158"/>
                    <a:pt x="2333" y="158"/>
                  </a:cubicBezTo>
                  <a:cubicBezTo>
                    <a:pt x="2333" y="158"/>
                    <a:pt x="2333" y="166"/>
                    <a:pt x="2340" y="174"/>
                  </a:cubicBezTo>
                  <a:cubicBezTo>
                    <a:pt x="2340" y="182"/>
                    <a:pt x="2364" y="189"/>
                    <a:pt x="2388" y="189"/>
                  </a:cubicBezTo>
                  <a:cubicBezTo>
                    <a:pt x="2404" y="197"/>
                    <a:pt x="2404" y="205"/>
                    <a:pt x="2404" y="213"/>
                  </a:cubicBezTo>
                  <a:lnTo>
                    <a:pt x="2411" y="221"/>
                  </a:lnTo>
                  <a:cubicBezTo>
                    <a:pt x="2411" y="229"/>
                    <a:pt x="2419" y="229"/>
                    <a:pt x="2443" y="245"/>
                  </a:cubicBezTo>
                  <a:cubicBezTo>
                    <a:pt x="2443" y="253"/>
                    <a:pt x="2443" y="253"/>
                    <a:pt x="2443" y="253"/>
                  </a:cubicBezTo>
                  <a:cubicBezTo>
                    <a:pt x="2435" y="253"/>
                    <a:pt x="2435" y="253"/>
                    <a:pt x="2435" y="253"/>
                  </a:cubicBezTo>
                  <a:cubicBezTo>
                    <a:pt x="2427" y="261"/>
                    <a:pt x="2427" y="261"/>
                    <a:pt x="2427" y="261"/>
                  </a:cubicBezTo>
                  <a:cubicBezTo>
                    <a:pt x="2427" y="276"/>
                    <a:pt x="2435" y="363"/>
                    <a:pt x="2467" y="387"/>
                  </a:cubicBezTo>
                  <a:cubicBezTo>
                    <a:pt x="2491" y="403"/>
                    <a:pt x="2506" y="435"/>
                    <a:pt x="2522" y="466"/>
                  </a:cubicBezTo>
                  <a:cubicBezTo>
                    <a:pt x="2530" y="474"/>
                    <a:pt x="2530" y="474"/>
                    <a:pt x="2530" y="474"/>
                  </a:cubicBezTo>
                  <a:cubicBezTo>
                    <a:pt x="2530" y="482"/>
                    <a:pt x="2538" y="490"/>
                    <a:pt x="2538" y="498"/>
                  </a:cubicBezTo>
                  <a:cubicBezTo>
                    <a:pt x="2554" y="529"/>
                    <a:pt x="2562" y="561"/>
                    <a:pt x="2609" y="584"/>
                  </a:cubicBezTo>
                  <a:cubicBezTo>
                    <a:pt x="2633" y="600"/>
                    <a:pt x="2657" y="600"/>
                    <a:pt x="2672" y="600"/>
                  </a:cubicBezTo>
                  <a:cubicBezTo>
                    <a:pt x="2688" y="607"/>
                    <a:pt x="2704" y="607"/>
                    <a:pt x="2712" y="623"/>
                  </a:cubicBezTo>
                  <a:lnTo>
                    <a:pt x="2712" y="623"/>
                  </a:lnTo>
                  <a:cubicBezTo>
                    <a:pt x="2712" y="631"/>
                    <a:pt x="2712" y="631"/>
                    <a:pt x="2712" y="631"/>
                  </a:cubicBezTo>
                  <a:cubicBezTo>
                    <a:pt x="2688" y="655"/>
                    <a:pt x="2649" y="702"/>
                    <a:pt x="2641" y="710"/>
                  </a:cubicBezTo>
                  <a:cubicBezTo>
                    <a:pt x="2625" y="734"/>
                    <a:pt x="2570" y="789"/>
                    <a:pt x="2546" y="797"/>
                  </a:cubicBezTo>
                  <a:cubicBezTo>
                    <a:pt x="2530" y="805"/>
                    <a:pt x="2491" y="829"/>
                    <a:pt x="2491" y="853"/>
                  </a:cubicBezTo>
                  <a:cubicBezTo>
                    <a:pt x="2491" y="876"/>
                    <a:pt x="2467" y="892"/>
                    <a:pt x="2459" y="908"/>
                  </a:cubicBezTo>
                  <a:cubicBezTo>
                    <a:pt x="2459" y="908"/>
                    <a:pt x="2459" y="908"/>
                    <a:pt x="2451" y="908"/>
                  </a:cubicBezTo>
                  <a:cubicBezTo>
                    <a:pt x="2451" y="916"/>
                    <a:pt x="2451" y="916"/>
                    <a:pt x="2443" y="916"/>
                  </a:cubicBezTo>
                  <a:cubicBezTo>
                    <a:pt x="2443" y="916"/>
                    <a:pt x="2435" y="916"/>
                    <a:pt x="2435" y="931"/>
                  </a:cubicBezTo>
                  <a:cubicBezTo>
                    <a:pt x="2435" y="940"/>
                    <a:pt x="2435" y="947"/>
                    <a:pt x="2435" y="955"/>
                  </a:cubicBezTo>
                  <a:cubicBezTo>
                    <a:pt x="2435" y="971"/>
                    <a:pt x="2435" y="971"/>
                    <a:pt x="2419" y="979"/>
                  </a:cubicBezTo>
                  <a:cubicBezTo>
                    <a:pt x="2411" y="979"/>
                    <a:pt x="2404" y="979"/>
                    <a:pt x="2396" y="979"/>
                  </a:cubicBezTo>
                  <a:cubicBezTo>
                    <a:pt x="2380" y="987"/>
                    <a:pt x="2364" y="987"/>
                    <a:pt x="2356" y="1011"/>
                  </a:cubicBezTo>
                  <a:cubicBezTo>
                    <a:pt x="2356" y="1018"/>
                    <a:pt x="2356" y="1018"/>
                    <a:pt x="2356" y="1026"/>
                  </a:cubicBezTo>
                  <a:cubicBezTo>
                    <a:pt x="2348" y="1050"/>
                    <a:pt x="2340" y="1066"/>
                    <a:pt x="2324" y="1066"/>
                  </a:cubicBezTo>
                  <a:cubicBezTo>
                    <a:pt x="2317" y="1066"/>
                    <a:pt x="2309" y="1066"/>
                    <a:pt x="2309" y="1066"/>
                  </a:cubicBezTo>
                  <a:cubicBezTo>
                    <a:pt x="2301" y="1058"/>
                    <a:pt x="2301" y="1058"/>
                    <a:pt x="2301" y="1058"/>
                  </a:cubicBezTo>
                  <a:cubicBezTo>
                    <a:pt x="2293" y="1058"/>
                    <a:pt x="2293" y="1058"/>
                    <a:pt x="2285" y="1074"/>
                  </a:cubicBezTo>
                  <a:cubicBezTo>
                    <a:pt x="2269" y="1082"/>
                    <a:pt x="2222" y="1121"/>
                    <a:pt x="2182" y="1145"/>
                  </a:cubicBezTo>
                  <a:lnTo>
                    <a:pt x="2182" y="1145"/>
                  </a:lnTo>
                  <a:lnTo>
                    <a:pt x="2182" y="1145"/>
                  </a:lnTo>
                  <a:cubicBezTo>
                    <a:pt x="1818" y="1192"/>
                    <a:pt x="1139" y="1279"/>
                    <a:pt x="688" y="1295"/>
                  </a:cubicBezTo>
                  <a:cubicBezTo>
                    <a:pt x="680" y="1303"/>
                    <a:pt x="648" y="1311"/>
                    <a:pt x="641" y="1327"/>
                  </a:cubicBezTo>
                  <a:cubicBezTo>
                    <a:pt x="641" y="1335"/>
                    <a:pt x="633" y="1335"/>
                    <a:pt x="633" y="1335"/>
                  </a:cubicBezTo>
                  <a:cubicBezTo>
                    <a:pt x="617" y="1335"/>
                    <a:pt x="609" y="1327"/>
                    <a:pt x="593" y="1311"/>
                  </a:cubicBezTo>
                  <a:cubicBezTo>
                    <a:pt x="593" y="1311"/>
                    <a:pt x="593" y="1311"/>
                    <a:pt x="585" y="1311"/>
                  </a:cubicBezTo>
                  <a:cubicBezTo>
                    <a:pt x="577" y="1303"/>
                    <a:pt x="562" y="1303"/>
                    <a:pt x="538" y="1303"/>
                  </a:cubicBezTo>
                  <a:cubicBezTo>
                    <a:pt x="522" y="1303"/>
                    <a:pt x="506" y="1303"/>
                    <a:pt x="506" y="1311"/>
                  </a:cubicBezTo>
                  <a:cubicBezTo>
                    <a:pt x="506" y="1319"/>
                    <a:pt x="514" y="1327"/>
                    <a:pt x="514" y="1343"/>
                  </a:cubicBezTo>
                  <a:cubicBezTo>
                    <a:pt x="522" y="1358"/>
                    <a:pt x="530" y="1374"/>
                    <a:pt x="522" y="1390"/>
                  </a:cubicBezTo>
                  <a:cubicBezTo>
                    <a:pt x="514" y="1398"/>
                    <a:pt x="514" y="1398"/>
                    <a:pt x="506" y="1398"/>
                  </a:cubicBezTo>
                  <a:cubicBezTo>
                    <a:pt x="498" y="1398"/>
                    <a:pt x="498" y="1398"/>
                    <a:pt x="490" y="1398"/>
                  </a:cubicBezTo>
                  <a:cubicBezTo>
                    <a:pt x="293" y="1414"/>
                    <a:pt x="151" y="1422"/>
                    <a:pt x="71" y="1422"/>
                  </a:cubicBezTo>
                  <a:close/>
                  <a:moveTo>
                    <a:pt x="16" y="1414"/>
                  </a:moveTo>
                  <a:lnTo>
                    <a:pt x="16" y="1414"/>
                  </a:lnTo>
                  <a:cubicBezTo>
                    <a:pt x="24" y="1414"/>
                    <a:pt x="48" y="1414"/>
                    <a:pt x="71" y="1414"/>
                  </a:cubicBezTo>
                  <a:cubicBezTo>
                    <a:pt x="151" y="1414"/>
                    <a:pt x="293" y="1406"/>
                    <a:pt x="490" y="1390"/>
                  </a:cubicBezTo>
                  <a:cubicBezTo>
                    <a:pt x="498" y="1390"/>
                    <a:pt x="498" y="1390"/>
                    <a:pt x="506" y="1390"/>
                  </a:cubicBezTo>
                  <a:cubicBezTo>
                    <a:pt x="506" y="1390"/>
                    <a:pt x="514" y="1390"/>
                    <a:pt x="514" y="1382"/>
                  </a:cubicBezTo>
                  <a:cubicBezTo>
                    <a:pt x="522" y="1374"/>
                    <a:pt x="514" y="1358"/>
                    <a:pt x="506" y="1343"/>
                  </a:cubicBezTo>
                  <a:cubicBezTo>
                    <a:pt x="506" y="1327"/>
                    <a:pt x="498" y="1319"/>
                    <a:pt x="498" y="1311"/>
                  </a:cubicBezTo>
                  <a:cubicBezTo>
                    <a:pt x="498" y="1303"/>
                    <a:pt x="514" y="1295"/>
                    <a:pt x="538" y="1295"/>
                  </a:cubicBezTo>
                  <a:cubicBezTo>
                    <a:pt x="562" y="1295"/>
                    <a:pt x="577" y="1295"/>
                    <a:pt x="593" y="1303"/>
                  </a:cubicBezTo>
                  <a:cubicBezTo>
                    <a:pt x="593" y="1303"/>
                    <a:pt x="593" y="1311"/>
                    <a:pt x="601" y="1311"/>
                  </a:cubicBezTo>
                  <a:cubicBezTo>
                    <a:pt x="609" y="1319"/>
                    <a:pt x="625" y="1327"/>
                    <a:pt x="633" y="1327"/>
                  </a:cubicBezTo>
                  <a:cubicBezTo>
                    <a:pt x="633" y="1327"/>
                    <a:pt x="633" y="1327"/>
                    <a:pt x="641" y="1319"/>
                  </a:cubicBezTo>
                  <a:cubicBezTo>
                    <a:pt x="648" y="1303"/>
                    <a:pt x="688" y="1287"/>
                    <a:pt x="688" y="1287"/>
                  </a:cubicBezTo>
                  <a:lnTo>
                    <a:pt x="688" y="1287"/>
                  </a:lnTo>
                  <a:cubicBezTo>
                    <a:pt x="1131" y="1271"/>
                    <a:pt x="1811" y="1184"/>
                    <a:pt x="2174" y="1137"/>
                  </a:cubicBezTo>
                  <a:cubicBezTo>
                    <a:pt x="2230" y="1105"/>
                    <a:pt x="2269" y="1074"/>
                    <a:pt x="2277" y="1066"/>
                  </a:cubicBezTo>
                  <a:cubicBezTo>
                    <a:pt x="2285" y="1058"/>
                    <a:pt x="2293" y="1050"/>
                    <a:pt x="2301" y="1050"/>
                  </a:cubicBezTo>
                  <a:lnTo>
                    <a:pt x="2309" y="1058"/>
                  </a:lnTo>
                  <a:cubicBezTo>
                    <a:pt x="2317" y="1058"/>
                    <a:pt x="2317" y="1058"/>
                    <a:pt x="2324" y="1058"/>
                  </a:cubicBezTo>
                  <a:cubicBezTo>
                    <a:pt x="2340" y="1058"/>
                    <a:pt x="2340" y="1050"/>
                    <a:pt x="2348" y="1018"/>
                  </a:cubicBezTo>
                  <a:lnTo>
                    <a:pt x="2348" y="1011"/>
                  </a:lnTo>
                  <a:cubicBezTo>
                    <a:pt x="2356" y="979"/>
                    <a:pt x="2380" y="979"/>
                    <a:pt x="2396" y="979"/>
                  </a:cubicBezTo>
                  <a:cubicBezTo>
                    <a:pt x="2404" y="971"/>
                    <a:pt x="2411" y="971"/>
                    <a:pt x="2411" y="971"/>
                  </a:cubicBezTo>
                  <a:cubicBezTo>
                    <a:pt x="2427" y="963"/>
                    <a:pt x="2427" y="963"/>
                    <a:pt x="2427" y="955"/>
                  </a:cubicBezTo>
                  <a:cubicBezTo>
                    <a:pt x="2427" y="947"/>
                    <a:pt x="2427" y="940"/>
                    <a:pt x="2427" y="931"/>
                  </a:cubicBezTo>
                  <a:cubicBezTo>
                    <a:pt x="2427" y="916"/>
                    <a:pt x="2435" y="908"/>
                    <a:pt x="2443" y="908"/>
                  </a:cubicBezTo>
                  <a:cubicBezTo>
                    <a:pt x="2443" y="908"/>
                    <a:pt x="2443" y="908"/>
                    <a:pt x="2451" y="908"/>
                  </a:cubicBezTo>
                  <a:lnTo>
                    <a:pt x="2451" y="900"/>
                  </a:lnTo>
                  <a:cubicBezTo>
                    <a:pt x="2459" y="892"/>
                    <a:pt x="2483" y="868"/>
                    <a:pt x="2483" y="853"/>
                  </a:cubicBezTo>
                  <a:cubicBezTo>
                    <a:pt x="2483" y="829"/>
                    <a:pt x="2522" y="805"/>
                    <a:pt x="2546" y="789"/>
                  </a:cubicBezTo>
                  <a:cubicBezTo>
                    <a:pt x="2562" y="781"/>
                    <a:pt x="2625" y="726"/>
                    <a:pt x="2633" y="710"/>
                  </a:cubicBezTo>
                  <a:cubicBezTo>
                    <a:pt x="2641" y="694"/>
                    <a:pt x="2680" y="655"/>
                    <a:pt x="2704" y="623"/>
                  </a:cubicBezTo>
                  <a:cubicBezTo>
                    <a:pt x="2696" y="615"/>
                    <a:pt x="2688" y="615"/>
                    <a:pt x="2672" y="607"/>
                  </a:cubicBezTo>
                  <a:cubicBezTo>
                    <a:pt x="2657" y="607"/>
                    <a:pt x="2633" y="607"/>
                    <a:pt x="2601" y="592"/>
                  </a:cubicBezTo>
                  <a:cubicBezTo>
                    <a:pt x="2554" y="568"/>
                    <a:pt x="2546" y="529"/>
                    <a:pt x="2530" y="506"/>
                  </a:cubicBezTo>
                  <a:cubicBezTo>
                    <a:pt x="2530" y="498"/>
                    <a:pt x="2522" y="482"/>
                    <a:pt x="2522" y="474"/>
                  </a:cubicBezTo>
                  <a:cubicBezTo>
                    <a:pt x="2514" y="466"/>
                    <a:pt x="2514" y="466"/>
                    <a:pt x="2514" y="466"/>
                  </a:cubicBezTo>
                  <a:cubicBezTo>
                    <a:pt x="2498" y="435"/>
                    <a:pt x="2483" y="411"/>
                    <a:pt x="2459" y="387"/>
                  </a:cubicBezTo>
                  <a:cubicBezTo>
                    <a:pt x="2427" y="363"/>
                    <a:pt x="2419" y="268"/>
                    <a:pt x="2419" y="261"/>
                  </a:cubicBezTo>
                  <a:cubicBezTo>
                    <a:pt x="2419" y="261"/>
                    <a:pt x="2419" y="253"/>
                    <a:pt x="2427" y="253"/>
                  </a:cubicBezTo>
                  <a:cubicBezTo>
                    <a:pt x="2411" y="237"/>
                    <a:pt x="2404" y="229"/>
                    <a:pt x="2404" y="229"/>
                  </a:cubicBezTo>
                  <a:cubicBezTo>
                    <a:pt x="2404" y="221"/>
                    <a:pt x="2404" y="221"/>
                    <a:pt x="2396" y="213"/>
                  </a:cubicBezTo>
                  <a:cubicBezTo>
                    <a:pt x="2396" y="205"/>
                    <a:pt x="2396" y="197"/>
                    <a:pt x="2388" y="197"/>
                  </a:cubicBezTo>
                  <a:cubicBezTo>
                    <a:pt x="2356" y="189"/>
                    <a:pt x="2340" y="182"/>
                    <a:pt x="2333" y="174"/>
                  </a:cubicBezTo>
                  <a:cubicBezTo>
                    <a:pt x="2324" y="166"/>
                    <a:pt x="2324" y="166"/>
                    <a:pt x="2324" y="158"/>
                  </a:cubicBezTo>
                  <a:cubicBezTo>
                    <a:pt x="2324" y="158"/>
                    <a:pt x="2324" y="158"/>
                    <a:pt x="2317" y="158"/>
                  </a:cubicBezTo>
                  <a:cubicBezTo>
                    <a:pt x="2309" y="150"/>
                    <a:pt x="2293" y="142"/>
                    <a:pt x="2293" y="134"/>
                  </a:cubicBezTo>
                  <a:cubicBezTo>
                    <a:pt x="2285" y="126"/>
                    <a:pt x="2285" y="118"/>
                    <a:pt x="2285" y="118"/>
                  </a:cubicBezTo>
                  <a:cubicBezTo>
                    <a:pt x="2277" y="110"/>
                    <a:pt x="2277" y="110"/>
                    <a:pt x="2277" y="110"/>
                  </a:cubicBezTo>
                  <a:cubicBezTo>
                    <a:pt x="2253" y="126"/>
                    <a:pt x="2253" y="126"/>
                    <a:pt x="2253" y="126"/>
                  </a:cubicBezTo>
                  <a:cubicBezTo>
                    <a:pt x="2246" y="134"/>
                    <a:pt x="2230" y="134"/>
                    <a:pt x="2230" y="142"/>
                  </a:cubicBezTo>
                  <a:cubicBezTo>
                    <a:pt x="2222" y="158"/>
                    <a:pt x="2214" y="158"/>
                    <a:pt x="2206" y="158"/>
                  </a:cubicBezTo>
                  <a:lnTo>
                    <a:pt x="2198" y="158"/>
                  </a:lnTo>
                  <a:cubicBezTo>
                    <a:pt x="2190" y="158"/>
                    <a:pt x="2182" y="158"/>
                    <a:pt x="2182" y="166"/>
                  </a:cubicBezTo>
                  <a:cubicBezTo>
                    <a:pt x="2182" y="174"/>
                    <a:pt x="2166" y="182"/>
                    <a:pt x="2151" y="182"/>
                  </a:cubicBezTo>
                  <a:cubicBezTo>
                    <a:pt x="2135" y="182"/>
                    <a:pt x="2127" y="182"/>
                    <a:pt x="2119" y="174"/>
                  </a:cubicBezTo>
                  <a:cubicBezTo>
                    <a:pt x="2111" y="174"/>
                    <a:pt x="2103" y="166"/>
                    <a:pt x="2087" y="158"/>
                  </a:cubicBezTo>
                  <a:lnTo>
                    <a:pt x="2080" y="158"/>
                  </a:lnTo>
                  <a:cubicBezTo>
                    <a:pt x="2071" y="158"/>
                    <a:pt x="2071" y="166"/>
                    <a:pt x="2064" y="182"/>
                  </a:cubicBezTo>
                  <a:cubicBezTo>
                    <a:pt x="2056" y="189"/>
                    <a:pt x="2056" y="205"/>
                    <a:pt x="2040" y="205"/>
                  </a:cubicBezTo>
                  <a:cubicBezTo>
                    <a:pt x="2040" y="205"/>
                    <a:pt x="2040" y="205"/>
                    <a:pt x="2032" y="205"/>
                  </a:cubicBezTo>
                  <a:cubicBezTo>
                    <a:pt x="2008" y="205"/>
                    <a:pt x="1961" y="174"/>
                    <a:pt x="1953" y="150"/>
                  </a:cubicBezTo>
                  <a:cubicBezTo>
                    <a:pt x="1945" y="150"/>
                    <a:pt x="1937" y="150"/>
                    <a:pt x="1929" y="150"/>
                  </a:cubicBezTo>
                  <a:cubicBezTo>
                    <a:pt x="1921" y="150"/>
                    <a:pt x="1913" y="150"/>
                    <a:pt x="1906" y="150"/>
                  </a:cubicBezTo>
                  <a:cubicBezTo>
                    <a:pt x="1890" y="158"/>
                    <a:pt x="1874" y="158"/>
                    <a:pt x="1858" y="158"/>
                  </a:cubicBezTo>
                  <a:cubicBezTo>
                    <a:pt x="1850" y="158"/>
                    <a:pt x="1842" y="158"/>
                    <a:pt x="1842" y="158"/>
                  </a:cubicBezTo>
                  <a:cubicBezTo>
                    <a:pt x="1811" y="150"/>
                    <a:pt x="1803" y="134"/>
                    <a:pt x="1795" y="118"/>
                  </a:cubicBezTo>
                  <a:cubicBezTo>
                    <a:pt x="1795" y="110"/>
                    <a:pt x="1795" y="102"/>
                    <a:pt x="1787" y="95"/>
                  </a:cubicBezTo>
                  <a:cubicBezTo>
                    <a:pt x="1771" y="87"/>
                    <a:pt x="1763" y="79"/>
                    <a:pt x="1755" y="55"/>
                  </a:cubicBezTo>
                  <a:cubicBezTo>
                    <a:pt x="1747" y="47"/>
                    <a:pt x="1740" y="39"/>
                    <a:pt x="1732" y="24"/>
                  </a:cubicBezTo>
                  <a:cubicBezTo>
                    <a:pt x="1724" y="15"/>
                    <a:pt x="1716" y="15"/>
                    <a:pt x="1716" y="15"/>
                  </a:cubicBezTo>
                  <a:lnTo>
                    <a:pt x="1708" y="15"/>
                  </a:lnTo>
                  <a:cubicBezTo>
                    <a:pt x="1700" y="15"/>
                    <a:pt x="1692" y="24"/>
                    <a:pt x="1684" y="24"/>
                  </a:cubicBezTo>
                  <a:lnTo>
                    <a:pt x="1676" y="24"/>
                  </a:lnTo>
                  <a:cubicBezTo>
                    <a:pt x="1645" y="15"/>
                    <a:pt x="1621" y="8"/>
                    <a:pt x="1589" y="8"/>
                  </a:cubicBezTo>
                  <a:lnTo>
                    <a:pt x="1589" y="8"/>
                  </a:lnTo>
                  <a:cubicBezTo>
                    <a:pt x="1574" y="8"/>
                    <a:pt x="1566" y="31"/>
                    <a:pt x="1566" y="55"/>
                  </a:cubicBezTo>
                  <a:cubicBezTo>
                    <a:pt x="1566" y="55"/>
                    <a:pt x="1558" y="63"/>
                    <a:pt x="1558" y="71"/>
                  </a:cubicBezTo>
                  <a:cubicBezTo>
                    <a:pt x="1558" y="87"/>
                    <a:pt x="1558" y="95"/>
                    <a:pt x="1566" y="110"/>
                  </a:cubicBezTo>
                  <a:cubicBezTo>
                    <a:pt x="1574" y="110"/>
                    <a:pt x="1574" y="110"/>
                    <a:pt x="1574" y="118"/>
                  </a:cubicBezTo>
                  <a:cubicBezTo>
                    <a:pt x="1589" y="142"/>
                    <a:pt x="1589" y="166"/>
                    <a:pt x="1581" y="174"/>
                  </a:cubicBezTo>
                  <a:cubicBezTo>
                    <a:pt x="1581" y="189"/>
                    <a:pt x="1566" y="189"/>
                    <a:pt x="1550" y="189"/>
                  </a:cubicBezTo>
                  <a:cubicBezTo>
                    <a:pt x="1534" y="189"/>
                    <a:pt x="1518" y="189"/>
                    <a:pt x="1502" y="189"/>
                  </a:cubicBezTo>
                  <a:cubicBezTo>
                    <a:pt x="1479" y="197"/>
                    <a:pt x="1487" y="205"/>
                    <a:pt x="1487" y="213"/>
                  </a:cubicBezTo>
                  <a:cubicBezTo>
                    <a:pt x="1487" y="221"/>
                    <a:pt x="1487" y="237"/>
                    <a:pt x="1479" y="245"/>
                  </a:cubicBezTo>
                  <a:cubicBezTo>
                    <a:pt x="1471" y="245"/>
                    <a:pt x="1471" y="253"/>
                    <a:pt x="1463" y="253"/>
                  </a:cubicBezTo>
                  <a:cubicBezTo>
                    <a:pt x="1447" y="253"/>
                    <a:pt x="1431" y="237"/>
                    <a:pt x="1423" y="221"/>
                  </a:cubicBezTo>
                  <a:lnTo>
                    <a:pt x="1415" y="213"/>
                  </a:lnTo>
                  <a:lnTo>
                    <a:pt x="1407" y="213"/>
                  </a:lnTo>
                  <a:cubicBezTo>
                    <a:pt x="1392" y="213"/>
                    <a:pt x="1376" y="229"/>
                    <a:pt x="1376" y="253"/>
                  </a:cubicBezTo>
                  <a:cubicBezTo>
                    <a:pt x="1376" y="268"/>
                    <a:pt x="1376" y="276"/>
                    <a:pt x="1384" y="284"/>
                  </a:cubicBezTo>
                  <a:cubicBezTo>
                    <a:pt x="1384" y="292"/>
                    <a:pt x="1384" y="300"/>
                    <a:pt x="1392" y="308"/>
                  </a:cubicBezTo>
                  <a:cubicBezTo>
                    <a:pt x="1400" y="332"/>
                    <a:pt x="1392" y="332"/>
                    <a:pt x="1376" y="340"/>
                  </a:cubicBezTo>
                  <a:cubicBezTo>
                    <a:pt x="1368" y="340"/>
                    <a:pt x="1368" y="348"/>
                    <a:pt x="1360" y="355"/>
                  </a:cubicBezTo>
                  <a:cubicBezTo>
                    <a:pt x="1352" y="363"/>
                    <a:pt x="1352" y="371"/>
                    <a:pt x="1336" y="371"/>
                  </a:cubicBezTo>
                  <a:cubicBezTo>
                    <a:pt x="1336" y="371"/>
                    <a:pt x="1336" y="371"/>
                    <a:pt x="1328" y="371"/>
                  </a:cubicBezTo>
                  <a:cubicBezTo>
                    <a:pt x="1321" y="371"/>
                    <a:pt x="1313" y="387"/>
                    <a:pt x="1313" y="411"/>
                  </a:cubicBezTo>
                  <a:cubicBezTo>
                    <a:pt x="1313" y="427"/>
                    <a:pt x="1297" y="458"/>
                    <a:pt x="1273" y="458"/>
                  </a:cubicBezTo>
                  <a:cubicBezTo>
                    <a:pt x="1273" y="458"/>
                    <a:pt x="1273" y="458"/>
                    <a:pt x="1265" y="466"/>
                  </a:cubicBezTo>
                  <a:cubicBezTo>
                    <a:pt x="1241" y="490"/>
                    <a:pt x="1218" y="553"/>
                    <a:pt x="1226" y="576"/>
                  </a:cubicBezTo>
                  <a:cubicBezTo>
                    <a:pt x="1226" y="584"/>
                    <a:pt x="1226" y="584"/>
                    <a:pt x="1226" y="592"/>
                  </a:cubicBezTo>
                  <a:cubicBezTo>
                    <a:pt x="1218" y="592"/>
                    <a:pt x="1210" y="600"/>
                    <a:pt x="1202" y="600"/>
                  </a:cubicBezTo>
                  <a:cubicBezTo>
                    <a:pt x="1202" y="600"/>
                    <a:pt x="1194" y="600"/>
                    <a:pt x="1186" y="600"/>
                  </a:cubicBezTo>
                  <a:cubicBezTo>
                    <a:pt x="1178" y="607"/>
                    <a:pt x="1178" y="607"/>
                    <a:pt x="1170" y="607"/>
                  </a:cubicBezTo>
                  <a:cubicBezTo>
                    <a:pt x="1163" y="607"/>
                    <a:pt x="1163" y="600"/>
                    <a:pt x="1154" y="600"/>
                  </a:cubicBezTo>
                  <a:cubicBezTo>
                    <a:pt x="1154" y="592"/>
                    <a:pt x="1154" y="592"/>
                    <a:pt x="1147" y="592"/>
                  </a:cubicBezTo>
                  <a:cubicBezTo>
                    <a:pt x="1147" y="592"/>
                    <a:pt x="1147" y="592"/>
                    <a:pt x="1139" y="592"/>
                  </a:cubicBezTo>
                  <a:cubicBezTo>
                    <a:pt x="1131" y="584"/>
                    <a:pt x="1115" y="584"/>
                    <a:pt x="1107" y="576"/>
                  </a:cubicBezTo>
                  <a:cubicBezTo>
                    <a:pt x="1099" y="568"/>
                    <a:pt x="1091" y="561"/>
                    <a:pt x="1091" y="553"/>
                  </a:cubicBezTo>
                  <a:cubicBezTo>
                    <a:pt x="1083" y="553"/>
                    <a:pt x="1083" y="545"/>
                    <a:pt x="1075" y="545"/>
                  </a:cubicBezTo>
                  <a:lnTo>
                    <a:pt x="1075" y="545"/>
                  </a:lnTo>
                  <a:cubicBezTo>
                    <a:pt x="1068" y="545"/>
                    <a:pt x="1068" y="553"/>
                    <a:pt x="1068" y="553"/>
                  </a:cubicBezTo>
                  <a:cubicBezTo>
                    <a:pt x="1060" y="561"/>
                    <a:pt x="1052" y="568"/>
                    <a:pt x="1052" y="576"/>
                  </a:cubicBezTo>
                  <a:cubicBezTo>
                    <a:pt x="1044" y="576"/>
                    <a:pt x="1044" y="584"/>
                    <a:pt x="1036" y="584"/>
                  </a:cubicBezTo>
                  <a:cubicBezTo>
                    <a:pt x="1028" y="584"/>
                    <a:pt x="1020" y="592"/>
                    <a:pt x="1020" y="607"/>
                  </a:cubicBezTo>
                  <a:lnTo>
                    <a:pt x="1020" y="607"/>
                  </a:lnTo>
                  <a:cubicBezTo>
                    <a:pt x="1012" y="623"/>
                    <a:pt x="1012" y="631"/>
                    <a:pt x="1004" y="631"/>
                  </a:cubicBezTo>
                  <a:cubicBezTo>
                    <a:pt x="996" y="639"/>
                    <a:pt x="996" y="639"/>
                    <a:pt x="996" y="639"/>
                  </a:cubicBezTo>
                  <a:cubicBezTo>
                    <a:pt x="988" y="639"/>
                    <a:pt x="988" y="647"/>
                    <a:pt x="988" y="655"/>
                  </a:cubicBezTo>
                  <a:lnTo>
                    <a:pt x="988" y="663"/>
                  </a:lnTo>
                  <a:cubicBezTo>
                    <a:pt x="988" y="678"/>
                    <a:pt x="988" y="694"/>
                    <a:pt x="988" y="702"/>
                  </a:cubicBezTo>
                  <a:cubicBezTo>
                    <a:pt x="981" y="702"/>
                    <a:pt x="981" y="702"/>
                    <a:pt x="973" y="702"/>
                  </a:cubicBezTo>
                  <a:cubicBezTo>
                    <a:pt x="965" y="702"/>
                    <a:pt x="957" y="694"/>
                    <a:pt x="957" y="694"/>
                  </a:cubicBezTo>
                  <a:lnTo>
                    <a:pt x="957" y="694"/>
                  </a:lnTo>
                  <a:cubicBezTo>
                    <a:pt x="941" y="671"/>
                    <a:pt x="941" y="671"/>
                    <a:pt x="941" y="671"/>
                  </a:cubicBezTo>
                  <a:cubicBezTo>
                    <a:pt x="933" y="663"/>
                    <a:pt x="917" y="655"/>
                    <a:pt x="910" y="647"/>
                  </a:cubicBezTo>
                  <a:lnTo>
                    <a:pt x="910" y="647"/>
                  </a:lnTo>
                  <a:cubicBezTo>
                    <a:pt x="910" y="639"/>
                    <a:pt x="901" y="639"/>
                    <a:pt x="901" y="639"/>
                  </a:cubicBezTo>
                  <a:cubicBezTo>
                    <a:pt x="894" y="639"/>
                    <a:pt x="894" y="639"/>
                    <a:pt x="894" y="647"/>
                  </a:cubicBezTo>
                  <a:cubicBezTo>
                    <a:pt x="886" y="655"/>
                    <a:pt x="886" y="655"/>
                    <a:pt x="878" y="655"/>
                  </a:cubicBezTo>
                  <a:cubicBezTo>
                    <a:pt x="870" y="655"/>
                    <a:pt x="854" y="663"/>
                    <a:pt x="854" y="671"/>
                  </a:cubicBezTo>
                  <a:lnTo>
                    <a:pt x="854" y="671"/>
                  </a:lnTo>
                  <a:cubicBezTo>
                    <a:pt x="846" y="678"/>
                    <a:pt x="846" y="687"/>
                    <a:pt x="830" y="687"/>
                  </a:cubicBezTo>
                  <a:cubicBezTo>
                    <a:pt x="830" y="687"/>
                    <a:pt x="830" y="687"/>
                    <a:pt x="823" y="687"/>
                  </a:cubicBezTo>
                  <a:lnTo>
                    <a:pt x="815" y="687"/>
                  </a:lnTo>
                  <a:cubicBezTo>
                    <a:pt x="815" y="694"/>
                    <a:pt x="815" y="702"/>
                    <a:pt x="815" y="710"/>
                  </a:cubicBezTo>
                  <a:cubicBezTo>
                    <a:pt x="815" y="726"/>
                    <a:pt x="815" y="750"/>
                    <a:pt x="799" y="750"/>
                  </a:cubicBezTo>
                  <a:cubicBezTo>
                    <a:pt x="791" y="750"/>
                    <a:pt x="775" y="742"/>
                    <a:pt x="759" y="726"/>
                  </a:cubicBezTo>
                  <a:cubicBezTo>
                    <a:pt x="751" y="718"/>
                    <a:pt x="751" y="718"/>
                    <a:pt x="743" y="718"/>
                  </a:cubicBezTo>
                  <a:lnTo>
                    <a:pt x="743" y="718"/>
                  </a:lnTo>
                  <a:cubicBezTo>
                    <a:pt x="743" y="718"/>
                    <a:pt x="735" y="718"/>
                    <a:pt x="728" y="718"/>
                  </a:cubicBezTo>
                  <a:cubicBezTo>
                    <a:pt x="720" y="710"/>
                    <a:pt x="712" y="710"/>
                    <a:pt x="712" y="702"/>
                  </a:cubicBezTo>
                  <a:cubicBezTo>
                    <a:pt x="704" y="694"/>
                    <a:pt x="704" y="694"/>
                    <a:pt x="696" y="694"/>
                  </a:cubicBezTo>
                  <a:cubicBezTo>
                    <a:pt x="696" y="694"/>
                    <a:pt x="696" y="687"/>
                    <a:pt x="688" y="687"/>
                  </a:cubicBezTo>
                  <a:cubicBezTo>
                    <a:pt x="680" y="687"/>
                    <a:pt x="657" y="702"/>
                    <a:pt x="641" y="710"/>
                  </a:cubicBezTo>
                  <a:cubicBezTo>
                    <a:pt x="625" y="718"/>
                    <a:pt x="625" y="734"/>
                    <a:pt x="625" y="742"/>
                  </a:cubicBezTo>
                  <a:cubicBezTo>
                    <a:pt x="625" y="750"/>
                    <a:pt x="625" y="750"/>
                    <a:pt x="625" y="750"/>
                  </a:cubicBezTo>
                  <a:lnTo>
                    <a:pt x="617" y="758"/>
                  </a:lnTo>
                  <a:cubicBezTo>
                    <a:pt x="609" y="758"/>
                    <a:pt x="593" y="750"/>
                    <a:pt x="585" y="742"/>
                  </a:cubicBezTo>
                  <a:cubicBezTo>
                    <a:pt x="577" y="742"/>
                    <a:pt x="562" y="734"/>
                    <a:pt x="562" y="734"/>
                  </a:cubicBezTo>
                  <a:cubicBezTo>
                    <a:pt x="546" y="734"/>
                    <a:pt x="530" y="750"/>
                    <a:pt x="530" y="758"/>
                  </a:cubicBezTo>
                  <a:cubicBezTo>
                    <a:pt x="530" y="773"/>
                    <a:pt x="530" y="789"/>
                    <a:pt x="506" y="789"/>
                  </a:cubicBezTo>
                  <a:lnTo>
                    <a:pt x="498" y="781"/>
                  </a:lnTo>
                  <a:cubicBezTo>
                    <a:pt x="490" y="781"/>
                    <a:pt x="483" y="781"/>
                    <a:pt x="467" y="789"/>
                  </a:cubicBezTo>
                  <a:cubicBezTo>
                    <a:pt x="475" y="797"/>
                    <a:pt x="475" y="805"/>
                    <a:pt x="467" y="821"/>
                  </a:cubicBezTo>
                  <a:cubicBezTo>
                    <a:pt x="459" y="821"/>
                    <a:pt x="459" y="829"/>
                    <a:pt x="451" y="837"/>
                  </a:cubicBezTo>
                  <a:cubicBezTo>
                    <a:pt x="435" y="853"/>
                    <a:pt x="427" y="860"/>
                    <a:pt x="443" y="868"/>
                  </a:cubicBezTo>
                  <a:cubicBezTo>
                    <a:pt x="451" y="876"/>
                    <a:pt x="451" y="876"/>
                    <a:pt x="451" y="876"/>
                  </a:cubicBezTo>
                  <a:cubicBezTo>
                    <a:pt x="467" y="892"/>
                    <a:pt x="475" y="908"/>
                    <a:pt x="475" y="916"/>
                  </a:cubicBezTo>
                  <a:cubicBezTo>
                    <a:pt x="475" y="924"/>
                    <a:pt x="475" y="924"/>
                    <a:pt x="467" y="924"/>
                  </a:cubicBezTo>
                  <a:cubicBezTo>
                    <a:pt x="459" y="931"/>
                    <a:pt x="451" y="931"/>
                    <a:pt x="435" y="931"/>
                  </a:cubicBezTo>
                  <a:cubicBezTo>
                    <a:pt x="404" y="940"/>
                    <a:pt x="340" y="947"/>
                    <a:pt x="324" y="971"/>
                  </a:cubicBezTo>
                  <a:cubicBezTo>
                    <a:pt x="317" y="979"/>
                    <a:pt x="317" y="987"/>
                    <a:pt x="317" y="995"/>
                  </a:cubicBezTo>
                  <a:cubicBezTo>
                    <a:pt x="324" y="1026"/>
                    <a:pt x="332" y="1042"/>
                    <a:pt x="340" y="1050"/>
                  </a:cubicBezTo>
                  <a:cubicBezTo>
                    <a:pt x="348" y="1066"/>
                    <a:pt x="356" y="1082"/>
                    <a:pt x="348" y="1098"/>
                  </a:cubicBezTo>
                  <a:cubicBezTo>
                    <a:pt x="348" y="1113"/>
                    <a:pt x="324" y="1145"/>
                    <a:pt x="301" y="1145"/>
                  </a:cubicBezTo>
                  <a:cubicBezTo>
                    <a:pt x="285" y="1145"/>
                    <a:pt x="277" y="1145"/>
                    <a:pt x="269" y="1137"/>
                  </a:cubicBezTo>
                  <a:cubicBezTo>
                    <a:pt x="253" y="1121"/>
                    <a:pt x="214" y="1105"/>
                    <a:pt x="174" y="1105"/>
                  </a:cubicBezTo>
                  <a:cubicBezTo>
                    <a:pt x="158" y="1105"/>
                    <a:pt x="135" y="1113"/>
                    <a:pt x="119" y="1129"/>
                  </a:cubicBezTo>
                  <a:cubicBezTo>
                    <a:pt x="103" y="1145"/>
                    <a:pt x="95" y="1161"/>
                    <a:pt x="95" y="1192"/>
                  </a:cubicBezTo>
                  <a:cubicBezTo>
                    <a:pt x="103" y="1200"/>
                    <a:pt x="119" y="1248"/>
                    <a:pt x="111" y="1279"/>
                  </a:cubicBezTo>
                  <a:cubicBezTo>
                    <a:pt x="103" y="1287"/>
                    <a:pt x="103" y="1295"/>
                    <a:pt x="95" y="1295"/>
                  </a:cubicBezTo>
                  <a:cubicBezTo>
                    <a:pt x="87" y="1295"/>
                    <a:pt x="79" y="1295"/>
                    <a:pt x="79" y="1295"/>
                  </a:cubicBezTo>
                  <a:cubicBezTo>
                    <a:pt x="79" y="1295"/>
                    <a:pt x="79" y="1303"/>
                    <a:pt x="79" y="1311"/>
                  </a:cubicBezTo>
                  <a:cubicBezTo>
                    <a:pt x="79" y="1319"/>
                    <a:pt x="79" y="1335"/>
                    <a:pt x="79" y="1358"/>
                  </a:cubicBezTo>
                  <a:cubicBezTo>
                    <a:pt x="64" y="1390"/>
                    <a:pt x="64" y="1390"/>
                    <a:pt x="56" y="1390"/>
                  </a:cubicBezTo>
                  <a:cubicBezTo>
                    <a:pt x="56" y="1390"/>
                    <a:pt x="56" y="1390"/>
                    <a:pt x="48" y="1390"/>
                  </a:cubicBezTo>
                  <a:cubicBezTo>
                    <a:pt x="48" y="1390"/>
                    <a:pt x="48" y="1390"/>
                    <a:pt x="40" y="1390"/>
                  </a:cubicBezTo>
                  <a:lnTo>
                    <a:pt x="40" y="1390"/>
                  </a:lnTo>
                  <a:cubicBezTo>
                    <a:pt x="24" y="1390"/>
                    <a:pt x="16" y="1398"/>
                    <a:pt x="16" y="1406"/>
                  </a:cubicBezTo>
                  <a:cubicBezTo>
                    <a:pt x="16" y="1414"/>
                    <a:pt x="16" y="1414"/>
                    <a:pt x="16" y="1414"/>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44" name="Freeform 783"/>
            <p:cNvSpPr>
              <a:spLocks noChangeArrowheads="1"/>
            </p:cNvSpPr>
            <p:nvPr/>
          </p:nvSpPr>
          <p:spPr bwMode="auto">
            <a:xfrm>
              <a:off x="19067255" y="6198504"/>
              <a:ext cx="598381" cy="1055283"/>
            </a:xfrm>
            <a:custGeom>
              <a:avLst/>
              <a:gdLst>
                <a:gd name="T0" fmla="*/ 933 w 1139"/>
                <a:gd name="T1" fmla="*/ 8 h 2008"/>
                <a:gd name="T2" fmla="*/ 933 w 1139"/>
                <a:gd name="T3" fmla="*/ 8 h 2008"/>
                <a:gd name="T4" fmla="*/ 261 w 1139"/>
                <a:gd name="T5" fmla="*/ 87 h 2008"/>
                <a:gd name="T6" fmla="*/ 111 w 1139"/>
                <a:gd name="T7" fmla="*/ 158 h 2008"/>
                <a:gd name="T8" fmla="*/ 32 w 1139"/>
                <a:gd name="T9" fmla="*/ 135 h 2008"/>
                <a:gd name="T10" fmla="*/ 126 w 1139"/>
                <a:gd name="T11" fmla="*/ 1178 h 2008"/>
                <a:gd name="T12" fmla="*/ 111 w 1139"/>
                <a:gd name="T13" fmla="*/ 1281 h 2008"/>
                <a:gd name="T14" fmla="*/ 95 w 1139"/>
                <a:gd name="T15" fmla="*/ 1360 h 2008"/>
                <a:gd name="T16" fmla="*/ 134 w 1139"/>
                <a:gd name="T17" fmla="*/ 1423 h 2008"/>
                <a:gd name="T18" fmla="*/ 150 w 1139"/>
                <a:gd name="T19" fmla="*/ 1502 h 2008"/>
                <a:gd name="T20" fmla="*/ 158 w 1139"/>
                <a:gd name="T21" fmla="*/ 1581 h 2008"/>
                <a:gd name="T22" fmla="*/ 119 w 1139"/>
                <a:gd name="T23" fmla="*/ 1637 h 2008"/>
                <a:gd name="T24" fmla="*/ 39 w 1139"/>
                <a:gd name="T25" fmla="*/ 1771 h 2008"/>
                <a:gd name="T26" fmla="*/ 24 w 1139"/>
                <a:gd name="T27" fmla="*/ 1833 h 2008"/>
                <a:gd name="T28" fmla="*/ 16 w 1139"/>
                <a:gd name="T29" fmla="*/ 1889 h 2008"/>
                <a:gd name="T30" fmla="*/ 0 w 1139"/>
                <a:gd name="T31" fmla="*/ 1960 h 2008"/>
                <a:gd name="T32" fmla="*/ 16 w 1139"/>
                <a:gd name="T33" fmla="*/ 2007 h 2008"/>
                <a:gd name="T34" fmla="*/ 47 w 1139"/>
                <a:gd name="T35" fmla="*/ 2007 h 2008"/>
                <a:gd name="T36" fmla="*/ 79 w 1139"/>
                <a:gd name="T37" fmla="*/ 1984 h 2008"/>
                <a:gd name="T38" fmla="*/ 111 w 1139"/>
                <a:gd name="T39" fmla="*/ 1960 h 2008"/>
                <a:gd name="T40" fmla="*/ 174 w 1139"/>
                <a:gd name="T41" fmla="*/ 1968 h 2008"/>
                <a:gd name="T42" fmla="*/ 190 w 1139"/>
                <a:gd name="T43" fmla="*/ 1936 h 2008"/>
                <a:gd name="T44" fmla="*/ 245 w 1139"/>
                <a:gd name="T45" fmla="*/ 1913 h 2008"/>
                <a:gd name="T46" fmla="*/ 284 w 1139"/>
                <a:gd name="T47" fmla="*/ 1936 h 2008"/>
                <a:gd name="T48" fmla="*/ 316 w 1139"/>
                <a:gd name="T49" fmla="*/ 1952 h 2008"/>
                <a:gd name="T50" fmla="*/ 348 w 1139"/>
                <a:gd name="T51" fmla="*/ 1968 h 2008"/>
                <a:gd name="T52" fmla="*/ 356 w 1139"/>
                <a:gd name="T53" fmla="*/ 1936 h 2008"/>
                <a:gd name="T54" fmla="*/ 372 w 1139"/>
                <a:gd name="T55" fmla="*/ 1913 h 2008"/>
                <a:gd name="T56" fmla="*/ 395 w 1139"/>
                <a:gd name="T57" fmla="*/ 1897 h 2008"/>
                <a:gd name="T58" fmla="*/ 427 w 1139"/>
                <a:gd name="T59" fmla="*/ 1881 h 2008"/>
                <a:gd name="T60" fmla="*/ 450 w 1139"/>
                <a:gd name="T61" fmla="*/ 1857 h 2008"/>
                <a:gd name="T62" fmla="*/ 466 w 1139"/>
                <a:gd name="T63" fmla="*/ 1873 h 2008"/>
                <a:gd name="T64" fmla="*/ 498 w 1139"/>
                <a:gd name="T65" fmla="*/ 1897 h 2008"/>
                <a:gd name="T66" fmla="*/ 506 w 1139"/>
                <a:gd name="T67" fmla="*/ 1920 h 2008"/>
                <a:gd name="T68" fmla="*/ 530 w 1139"/>
                <a:gd name="T69" fmla="*/ 1920 h 2008"/>
                <a:gd name="T70" fmla="*/ 530 w 1139"/>
                <a:gd name="T71" fmla="*/ 1881 h 2008"/>
                <a:gd name="T72" fmla="*/ 545 w 1139"/>
                <a:gd name="T73" fmla="*/ 1857 h 2008"/>
                <a:gd name="T74" fmla="*/ 561 w 1139"/>
                <a:gd name="T75" fmla="*/ 1833 h 2008"/>
                <a:gd name="T76" fmla="*/ 593 w 1139"/>
                <a:gd name="T77" fmla="*/ 1802 h 2008"/>
                <a:gd name="T78" fmla="*/ 624 w 1139"/>
                <a:gd name="T79" fmla="*/ 1763 h 2008"/>
                <a:gd name="T80" fmla="*/ 656 w 1139"/>
                <a:gd name="T81" fmla="*/ 1794 h 2008"/>
                <a:gd name="T82" fmla="*/ 703 w 1139"/>
                <a:gd name="T83" fmla="*/ 1818 h 2008"/>
                <a:gd name="T84" fmla="*/ 735 w 1139"/>
                <a:gd name="T85" fmla="*/ 1826 h 2008"/>
                <a:gd name="T86" fmla="*/ 775 w 1139"/>
                <a:gd name="T87" fmla="*/ 1802 h 2008"/>
                <a:gd name="T88" fmla="*/ 822 w 1139"/>
                <a:gd name="T89" fmla="*/ 1676 h 2008"/>
                <a:gd name="T90" fmla="*/ 862 w 1139"/>
                <a:gd name="T91" fmla="*/ 1637 h 2008"/>
                <a:gd name="T92" fmla="*/ 877 w 1139"/>
                <a:gd name="T93" fmla="*/ 1589 h 2008"/>
                <a:gd name="T94" fmla="*/ 909 w 1139"/>
                <a:gd name="T95" fmla="*/ 1574 h 2008"/>
                <a:gd name="T96" fmla="*/ 941 w 1139"/>
                <a:gd name="T97" fmla="*/ 1534 h 2008"/>
                <a:gd name="T98" fmla="*/ 925 w 1139"/>
                <a:gd name="T99" fmla="*/ 1479 h 2008"/>
                <a:gd name="T100" fmla="*/ 964 w 1139"/>
                <a:gd name="T101" fmla="*/ 1439 h 2008"/>
                <a:gd name="T102" fmla="*/ 1020 w 1139"/>
                <a:gd name="T103" fmla="*/ 1471 h 2008"/>
                <a:gd name="T104" fmla="*/ 1051 w 1139"/>
                <a:gd name="T105" fmla="*/ 1415 h 2008"/>
                <a:gd name="T106" fmla="*/ 1130 w 1139"/>
                <a:gd name="T107" fmla="*/ 1400 h 2008"/>
                <a:gd name="T108" fmla="*/ 1123 w 1139"/>
                <a:gd name="T109" fmla="*/ 1344 h 2008"/>
                <a:gd name="T110" fmla="*/ 1107 w 1139"/>
                <a:gd name="T111" fmla="*/ 1297 h 2008"/>
                <a:gd name="T112" fmla="*/ 1123 w 1139"/>
                <a:gd name="T113" fmla="*/ 1250 h 2008"/>
                <a:gd name="T114" fmla="*/ 972 w 1139"/>
                <a:gd name="T115" fmla="*/ 32 h 2008"/>
                <a:gd name="T116" fmla="*/ 933 w 1139"/>
                <a:gd name="T117" fmla="*/ 8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9" h="2008">
                  <a:moveTo>
                    <a:pt x="933" y="8"/>
                  </a:moveTo>
                  <a:lnTo>
                    <a:pt x="933" y="8"/>
                  </a:lnTo>
                  <a:cubicBezTo>
                    <a:pt x="261" y="87"/>
                    <a:pt x="261" y="87"/>
                    <a:pt x="261" y="87"/>
                  </a:cubicBezTo>
                  <a:cubicBezTo>
                    <a:pt x="221" y="119"/>
                    <a:pt x="166" y="158"/>
                    <a:pt x="111" y="158"/>
                  </a:cubicBezTo>
                  <a:cubicBezTo>
                    <a:pt x="79" y="158"/>
                    <a:pt x="47" y="151"/>
                    <a:pt x="32" y="135"/>
                  </a:cubicBezTo>
                  <a:cubicBezTo>
                    <a:pt x="126" y="1178"/>
                    <a:pt x="126" y="1178"/>
                    <a:pt x="126" y="1178"/>
                  </a:cubicBezTo>
                  <a:cubicBezTo>
                    <a:pt x="126" y="1178"/>
                    <a:pt x="126" y="1257"/>
                    <a:pt x="111" y="1281"/>
                  </a:cubicBezTo>
                  <a:cubicBezTo>
                    <a:pt x="103" y="1297"/>
                    <a:pt x="79" y="1336"/>
                    <a:pt x="95" y="1360"/>
                  </a:cubicBezTo>
                  <a:cubicBezTo>
                    <a:pt x="119" y="1392"/>
                    <a:pt x="134" y="1368"/>
                    <a:pt x="134" y="1423"/>
                  </a:cubicBezTo>
                  <a:cubicBezTo>
                    <a:pt x="134" y="1471"/>
                    <a:pt x="134" y="1494"/>
                    <a:pt x="150" y="1502"/>
                  </a:cubicBezTo>
                  <a:cubicBezTo>
                    <a:pt x="166" y="1510"/>
                    <a:pt x="182" y="1566"/>
                    <a:pt x="158" y="1581"/>
                  </a:cubicBezTo>
                  <a:cubicBezTo>
                    <a:pt x="134" y="1597"/>
                    <a:pt x="119" y="1613"/>
                    <a:pt x="119" y="1637"/>
                  </a:cubicBezTo>
                  <a:cubicBezTo>
                    <a:pt x="119" y="1653"/>
                    <a:pt x="63" y="1763"/>
                    <a:pt x="39" y="1771"/>
                  </a:cubicBezTo>
                  <a:cubicBezTo>
                    <a:pt x="16" y="1779"/>
                    <a:pt x="24" y="1818"/>
                    <a:pt x="24" y="1833"/>
                  </a:cubicBezTo>
                  <a:cubicBezTo>
                    <a:pt x="32" y="1841"/>
                    <a:pt x="24" y="1873"/>
                    <a:pt x="16" y="1889"/>
                  </a:cubicBezTo>
                  <a:cubicBezTo>
                    <a:pt x="0" y="1913"/>
                    <a:pt x="0" y="1928"/>
                    <a:pt x="0" y="1960"/>
                  </a:cubicBezTo>
                  <a:cubicBezTo>
                    <a:pt x="0" y="1984"/>
                    <a:pt x="8" y="1999"/>
                    <a:pt x="16" y="2007"/>
                  </a:cubicBezTo>
                  <a:cubicBezTo>
                    <a:pt x="24" y="2007"/>
                    <a:pt x="39" y="2007"/>
                    <a:pt x="47" y="2007"/>
                  </a:cubicBezTo>
                  <a:cubicBezTo>
                    <a:pt x="71" y="2007"/>
                    <a:pt x="79" y="1999"/>
                    <a:pt x="79" y="1984"/>
                  </a:cubicBezTo>
                  <a:cubicBezTo>
                    <a:pt x="79" y="1976"/>
                    <a:pt x="95" y="1960"/>
                    <a:pt x="111" y="1960"/>
                  </a:cubicBezTo>
                  <a:cubicBezTo>
                    <a:pt x="126" y="1960"/>
                    <a:pt x="174" y="1984"/>
                    <a:pt x="174" y="1968"/>
                  </a:cubicBezTo>
                  <a:cubicBezTo>
                    <a:pt x="166" y="1952"/>
                    <a:pt x="174" y="1944"/>
                    <a:pt x="190" y="1936"/>
                  </a:cubicBezTo>
                  <a:cubicBezTo>
                    <a:pt x="206" y="1920"/>
                    <a:pt x="229" y="1913"/>
                    <a:pt x="245" y="1913"/>
                  </a:cubicBezTo>
                  <a:cubicBezTo>
                    <a:pt x="261" y="1920"/>
                    <a:pt x="261" y="1936"/>
                    <a:pt x="284" y="1936"/>
                  </a:cubicBezTo>
                  <a:cubicBezTo>
                    <a:pt x="300" y="1944"/>
                    <a:pt x="300" y="1936"/>
                    <a:pt x="316" y="1952"/>
                  </a:cubicBezTo>
                  <a:cubicBezTo>
                    <a:pt x="332" y="1968"/>
                    <a:pt x="340" y="1976"/>
                    <a:pt x="348" y="1968"/>
                  </a:cubicBezTo>
                  <a:cubicBezTo>
                    <a:pt x="356" y="1968"/>
                    <a:pt x="364" y="1952"/>
                    <a:pt x="356" y="1936"/>
                  </a:cubicBezTo>
                  <a:cubicBezTo>
                    <a:pt x="356" y="1920"/>
                    <a:pt x="364" y="1904"/>
                    <a:pt x="372" y="1913"/>
                  </a:cubicBezTo>
                  <a:cubicBezTo>
                    <a:pt x="387" y="1913"/>
                    <a:pt x="395" y="1904"/>
                    <a:pt x="395" y="1897"/>
                  </a:cubicBezTo>
                  <a:cubicBezTo>
                    <a:pt x="403" y="1889"/>
                    <a:pt x="419" y="1881"/>
                    <a:pt x="427" y="1881"/>
                  </a:cubicBezTo>
                  <a:cubicBezTo>
                    <a:pt x="435" y="1881"/>
                    <a:pt x="443" y="1865"/>
                    <a:pt x="450" y="1857"/>
                  </a:cubicBezTo>
                  <a:cubicBezTo>
                    <a:pt x="459" y="1857"/>
                    <a:pt x="459" y="1865"/>
                    <a:pt x="466" y="1873"/>
                  </a:cubicBezTo>
                  <a:cubicBezTo>
                    <a:pt x="466" y="1881"/>
                    <a:pt x="498" y="1897"/>
                    <a:pt x="498" y="1897"/>
                  </a:cubicBezTo>
                  <a:cubicBezTo>
                    <a:pt x="506" y="1920"/>
                    <a:pt x="506" y="1920"/>
                    <a:pt x="506" y="1920"/>
                  </a:cubicBezTo>
                  <a:cubicBezTo>
                    <a:pt x="506" y="1920"/>
                    <a:pt x="530" y="1928"/>
                    <a:pt x="530" y="1920"/>
                  </a:cubicBezTo>
                  <a:cubicBezTo>
                    <a:pt x="537" y="1913"/>
                    <a:pt x="530" y="1889"/>
                    <a:pt x="530" y="1881"/>
                  </a:cubicBezTo>
                  <a:cubicBezTo>
                    <a:pt x="530" y="1873"/>
                    <a:pt x="530" y="1865"/>
                    <a:pt x="545" y="1857"/>
                  </a:cubicBezTo>
                  <a:cubicBezTo>
                    <a:pt x="561" y="1849"/>
                    <a:pt x="561" y="1849"/>
                    <a:pt x="561" y="1833"/>
                  </a:cubicBezTo>
                  <a:cubicBezTo>
                    <a:pt x="569" y="1810"/>
                    <a:pt x="585" y="1810"/>
                    <a:pt x="593" y="1802"/>
                  </a:cubicBezTo>
                  <a:cubicBezTo>
                    <a:pt x="609" y="1787"/>
                    <a:pt x="617" y="1763"/>
                    <a:pt x="624" y="1763"/>
                  </a:cubicBezTo>
                  <a:cubicBezTo>
                    <a:pt x="632" y="1763"/>
                    <a:pt x="640" y="1787"/>
                    <a:pt x="656" y="1794"/>
                  </a:cubicBezTo>
                  <a:cubicBezTo>
                    <a:pt x="672" y="1810"/>
                    <a:pt x="688" y="1810"/>
                    <a:pt x="703" y="1818"/>
                  </a:cubicBezTo>
                  <a:cubicBezTo>
                    <a:pt x="712" y="1818"/>
                    <a:pt x="712" y="1833"/>
                    <a:pt x="735" y="1826"/>
                  </a:cubicBezTo>
                  <a:cubicBezTo>
                    <a:pt x="759" y="1818"/>
                    <a:pt x="775" y="1826"/>
                    <a:pt x="775" y="1802"/>
                  </a:cubicBezTo>
                  <a:cubicBezTo>
                    <a:pt x="767" y="1779"/>
                    <a:pt x="806" y="1676"/>
                    <a:pt x="822" y="1676"/>
                  </a:cubicBezTo>
                  <a:cubicBezTo>
                    <a:pt x="838" y="1684"/>
                    <a:pt x="862" y="1653"/>
                    <a:pt x="862" y="1637"/>
                  </a:cubicBezTo>
                  <a:cubicBezTo>
                    <a:pt x="862" y="1613"/>
                    <a:pt x="862" y="1597"/>
                    <a:pt x="877" y="1589"/>
                  </a:cubicBezTo>
                  <a:cubicBezTo>
                    <a:pt x="893" y="1589"/>
                    <a:pt x="893" y="1597"/>
                    <a:pt x="909" y="1574"/>
                  </a:cubicBezTo>
                  <a:cubicBezTo>
                    <a:pt x="917" y="1558"/>
                    <a:pt x="949" y="1566"/>
                    <a:pt x="941" y="1534"/>
                  </a:cubicBezTo>
                  <a:cubicBezTo>
                    <a:pt x="925" y="1502"/>
                    <a:pt x="917" y="1510"/>
                    <a:pt x="925" y="1479"/>
                  </a:cubicBezTo>
                  <a:cubicBezTo>
                    <a:pt x="925" y="1439"/>
                    <a:pt x="956" y="1423"/>
                    <a:pt x="964" y="1439"/>
                  </a:cubicBezTo>
                  <a:cubicBezTo>
                    <a:pt x="980" y="1447"/>
                    <a:pt x="1004" y="1487"/>
                    <a:pt x="1020" y="1471"/>
                  </a:cubicBezTo>
                  <a:cubicBezTo>
                    <a:pt x="1043" y="1447"/>
                    <a:pt x="1012" y="1423"/>
                    <a:pt x="1051" y="1415"/>
                  </a:cubicBezTo>
                  <a:cubicBezTo>
                    <a:pt x="1099" y="1408"/>
                    <a:pt x="1130" y="1415"/>
                    <a:pt x="1130" y="1400"/>
                  </a:cubicBezTo>
                  <a:cubicBezTo>
                    <a:pt x="1130" y="1392"/>
                    <a:pt x="1138" y="1368"/>
                    <a:pt x="1123" y="1344"/>
                  </a:cubicBezTo>
                  <a:cubicBezTo>
                    <a:pt x="1107" y="1328"/>
                    <a:pt x="1099" y="1321"/>
                    <a:pt x="1107" y="1297"/>
                  </a:cubicBezTo>
                  <a:cubicBezTo>
                    <a:pt x="1107" y="1281"/>
                    <a:pt x="1115" y="1257"/>
                    <a:pt x="1123" y="1250"/>
                  </a:cubicBezTo>
                  <a:cubicBezTo>
                    <a:pt x="972" y="32"/>
                    <a:pt x="972" y="32"/>
                    <a:pt x="972" y="32"/>
                  </a:cubicBezTo>
                  <a:cubicBezTo>
                    <a:pt x="949" y="0"/>
                    <a:pt x="933" y="8"/>
                    <a:pt x="933" y="8"/>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45" name="Freeform 784"/>
            <p:cNvSpPr>
              <a:spLocks noChangeArrowheads="1"/>
            </p:cNvSpPr>
            <p:nvPr/>
          </p:nvSpPr>
          <p:spPr bwMode="auto">
            <a:xfrm>
              <a:off x="19067255" y="6198504"/>
              <a:ext cx="598381" cy="1059922"/>
            </a:xfrm>
            <a:custGeom>
              <a:avLst/>
              <a:gdLst>
                <a:gd name="T0" fmla="*/ 8 w 1139"/>
                <a:gd name="T1" fmla="*/ 1999 h 2016"/>
                <a:gd name="T2" fmla="*/ 24 w 1139"/>
                <a:gd name="T3" fmla="*/ 1826 h 2016"/>
                <a:gd name="T4" fmla="*/ 166 w 1139"/>
                <a:gd name="T5" fmla="*/ 1550 h 2016"/>
                <a:gd name="T6" fmla="*/ 119 w 1139"/>
                <a:gd name="T7" fmla="*/ 1384 h 2016"/>
                <a:gd name="T8" fmla="*/ 24 w 1139"/>
                <a:gd name="T9" fmla="*/ 127 h 2016"/>
                <a:gd name="T10" fmla="*/ 261 w 1139"/>
                <a:gd name="T11" fmla="*/ 80 h 2016"/>
                <a:gd name="T12" fmla="*/ 972 w 1139"/>
                <a:gd name="T13" fmla="*/ 24 h 2016"/>
                <a:gd name="T14" fmla="*/ 1115 w 1139"/>
                <a:gd name="T15" fmla="*/ 1281 h 2016"/>
                <a:gd name="T16" fmla="*/ 1130 w 1139"/>
                <a:gd name="T17" fmla="*/ 1400 h 2016"/>
                <a:gd name="T18" fmla="*/ 1028 w 1139"/>
                <a:gd name="T19" fmla="*/ 1471 h 2016"/>
                <a:gd name="T20" fmla="*/ 956 w 1139"/>
                <a:gd name="T21" fmla="*/ 1439 h 2016"/>
                <a:gd name="T22" fmla="*/ 925 w 1139"/>
                <a:gd name="T23" fmla="*/ 1566 h 2016"/>
                <a:gd name="T24" fmla="*/ 862 w 1139"/>
                <a:gd name="T25" fmla="*/ 1637 h 2016"/>
                <a:gd name="T26" fmla="*/ 775 w 1139"/>
                <a:gd name="T27" fmla="*/ 1818 h 2016"/>
                <a:gd name="T28" fmla="*/ 703 w 1139"/>
                <a:gd name="T29" fmla="*/ 1826 h 2016"/>
                <a:gd name="T30" fmla="*/ 640 w 1139"/>
                <a:gd name="T31" fmla="*/ 1779 h 2016"/>
                <a:gd name="T32" fmla="*/ 601 w 1139"/>
                <a:gd name="T33" fmla="*/ 1802 h 2016"/>
                <a:gd name="T34" fmla="*/ 553 w 1139"/>
                <a:gd name="T35" fmla="*/ 1857 h 2016"/>
                <a:gd name="T36" fmla="*/ 537 w 1139"/>
                <a:gd name="T37" fmla="*/ 1928 h 2016"/>
                <a:gd name="T38" fmla="*/ 490 w 1139"/>
                <a:gd name="T39" fmla="*/ 1897 h 2016"/>
                <a:gd name="T40" fmla="*/ 443 w 1139"/>
                <a:gd name="T41" fmla="*/ 1873 h 2016"/>
                <a:gd name="T42" fmla="*/ 379 w 1139"/>
                <a:gd name="T43" fmla="*/ 1913 h 2016"/>
                <a:gd name="T44" fmla="*/ 348 w 1139"/>
                <a:gd name="T45" fmla="*/ 1976 h 2016"/>
                <a:gd name="T46" fmla="*/ 277 w 1139"/>
                <a:gd name="T47" fmla="*/ 1944 h 2016"/>
                <a:gd name="T48" fmla="*/ 190 w 1139"/>
                <a:gd name="T49" fmla="*/ 1936 h 2016"/>
                <a:gd name="T50" fmla="*/ 134 w 1139"/>
                <a:gd name="T51" fmla="*/ 1968 h 2016"/>
                <a:gd name="T52" fmla="*/ 47 w 1139"/>
                <a:gd name="T53" fmla="*/ 2007 h 2016"/>
                <a:gd name="T54" fmla="*/ 32 w 1139"/>
                <a:gd name="T55" fmla="*/ 143 h 2016"/>
                <a:gd name="T56" fmla="*/ 119 w 1139"/>
                <a:gd name="T57" fmla="*/ 1376 h 2016"/>
                <a:gd name="T58" fmla="*/ 174 w 1139"/>
                <a:gd name="T59" fmla="*/ 1550 h 2016"/>
                <a:gd name="T60" fmla="*/ 32 w 1139"/>
                <a:gd name="T61" fmla="*/ 1826 h 2016"/>
                <a:gd name="T62" fmla="*/ 16 w 1139"/>
                <a:gd name="T63" fmla="*/ 1999 h 2016"/>
                <a:gd name="T64" fmla="*/ 71 w 1139"/>
                <a:gd name="T65" fmla="*/ 1984 h 2016"/>
                <a:gd name="T66" fmla="*/ 166 w 1139"/>
                <a:gd name="T67" fmla="*/ 1976 h 2016"/>
                <a:gd name="T68" fmla="*/ 245 w 1139"/>
                <a:gd name="T69" fmla="*/ 1913 h 2016"/>
                <a:gd name="T70" fmla="*/ 292 w 1139"/>
                <a:gd name="T71" fmla="*/ 1936 h 2016"/>
                <a:gd name="T72" fmla="*/ 356 w 1139"/>
                <a:gd name="T73" fmla="*/ 1913 h 2016"/>
                <a:gd name="T74" fmla="*/ 427 w 1139"/>
                <a:gd name="T75" fmla="*/ 1873 h 2016"/>
                <a:gd name="T76" fmla="*/ 466 w 1139"/>
                <a:gd name="T77" fmla="*/ 1865 h 2016"/>
                <a:gd name="T78" fmla="*/ 506 w 1139"/>
                <a:gd name="T79" fmla="*/ 1913 h 2016"/>
                <a:gd name="T80" fmla="*/ 530 w 1139"/>
                <a:gd name="T81" fmla="*/ 1881 h 2016"/>
                <a:gd name="T82" fmla="*/ 561 w 1139"/>
                <a:gd name="T83" fmla="*/ 1833 h 2016"/>
                <a:gd name="T84" fmla="*/ 624 w 1139"/>
                <a:gd name="T85" fmla="*/ 1763 h 2016"/>
                <a:gd name="T86" fmla="*/ 696 w 1139"/>
                <a:gd name="T87" fmla="*/ 1810 h 2016"/>
                <a:gd name="T88" fmla="*/ 735 w 1139"/>
                <a:gd name="T89" fmla="*/ 1818 h 2016"/>
                <a:gd name="T90" fmla="*/ 806 w 1139"/>
                <a:gd name="T91" fmla="*/ 1684 h 2016"/>
                <a:gd name="T92" fmla="*/ 885 w 1139"/>
                <a:gd name="T93" fmla="*/ 1589 h 2016"/>
                <a:gd name="T94" fmla="*/ 925 w 1139"/>
                <a:gd name="T95" fmla="*/ 1518 h 2016"/>
                <a:gd name="T96" fmla="*/ 980 w 1139"/>
                <a:gd name="T97" fmla="*/ 1439 h 2016"/>
                <a:gd name="T98" fmla="*/ 1051 w 1139"/>
                <a:gd name="T99" fmla="*/ 1408 h 2016"/>
                <a:gd name="T100" fmla="*/ 1115 w 1139"/>
                <a:gd name="T101" fmla="*/ 1336 h 2016"/>
                <a:gd name="T102" fmla="*/ 964 w 1139"/>
                <a:gd name="T103" fmla="*/ 32 h 2016"/>
                <a:gd name="T104" fmla="*/ 111 w 1139"/>
                <a:gd name="T105" fmla="*/ 166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9" h="2016">
                  <a:moveTo>
                    <a:pt x="8" y="2015"/>
                  </a:moveTo>
                  <a:lnTo>
                    <a:pt x="8" y="2015"/>
                  </a:lnTo>
                  <a:cubicBezTo>
                    <a:pt x="8" y="2007"/>
                    <a:pt x="8" y="2007"/>
                    <a:pt x="8" y="2007"/>
                  </a:cubicBezTo>
                  <a:lnTo>
                    <a:pt x="8" y="1999"/>
                  </a:lnTo>
                  <a:cubicBezTo>
                    <a:pt x="0" y="1991"/>
                    <a:pt x="0" y="1976"/>
                    <a:pt x="0" y="1960"/>
                  </a:cubicBezTo>
                  <a:cubicBezTo>
                    <a:pt x="0" y="1928"/>
                    <a:pt x="0" y="1913"/>
                    <a:pt x="8" y="1889"/>
                  </a:cubicBezTo>
                  <a:cubicBezTo>
                    <a:pt x="24" y="1873"/>
                    <a:pt x="24" y="1841"/>
                    <a:pt x="24" y="1833"/>
                  </a:cubicBezTo>
                  <a:lnTo>
                    <a:pt x="24" y="1826"/>
                  </a:lnTo>
                  <a:cubicBezTo>
                    <a:pt x="16" y="1810"/>
                    <a:pt x="8" y="1771"/>
                    <a:pt x="39" y="1763"/>
                  </a:cubicBezTo>
                  <a:cubicBezTo>
                    <a:pt x="63" y="1755"/>
                    <a:pt x="119" y="1653"/>
                    <a:pt x="119" y="1637"/>
                  </a:cubicBezTo>
                  <a:cubicBezTo>
                    <a:pt x="119" y="1613"/>
                    <a:pt x="134" y="1589"/>
                    <a:pt x="158" y="1574"/>
                  </a:cubicBezTo>
                  <a:cubicBezTo>
                    <a:pt x="166" y="1574"/>
                    <a:pt x="166" y="1558"/>
                    <a:pt x="166" y="1550"/>
                  </a:cubicBezTo>
                  <a:cubicBezTo>
                    <a:pt x="166" y="1534"/>
                    <a:pt x="158" y="1510"/>
                    <a:pt x="150" y="1502"/>
                  </a:cubicBezTo>
                  <a:cubicBezTo>
                    <a:pt x="134" y="1494"/>
                    <a:pt x="134" y="1479"/>
                    <a:pt x="134" y="1431"/>
                  </a:cubicBezTo>
                  <a:cubicBezTo>
                    <a:pt x="134" y="1423"/>
                    <a:pt x="134" y="1423"/>
                    <a:pt x="134" y="1423"/>
                  </a:cubicBezTo>
                  <a:cubicBezTo>
                    <a:pt x="134" y="1392"/>
                    <a:pt x="126" y="1392"/>
                    <a:pt x="119" y="1384"/>
                  </a:cubicBezTo>
                  <a:cubicBezTo>
                    <a:pt x="111" y="1384"/>
                    <a:pt x="103" y="1376"/>
                    <a:pt x="95" y="1368"/>
                  </a:cubicBezTo>
                  <a:cubicBezTo>
                    <a:pt x="79" y="1336"/>
                    <a:pt x="95" y="1297"/>
                    <a:pt x="111" y="1273"/>
                  </a:cubicBezTo>
                  <a:cubicBezTo>
                    <a:pt x="119" y="1265"/>
                    <a:pt x="126" y="1202"/>
                    <a:pt x="126" y="1178"/>
                  </a:cubicBezTo>
                  <a:cubicBezTo>
                    <a:pt x="24" y="127"/>
                    <a:pt x="24" y="127"/>
                    <a:pt x="24" y="127"/>
                  </a:cubicBezTo>
                  <a:cubicBezTo>
                    <a:pt x="32" y="135"/>
                    <a:pt x="32" y="135"/>
                    <a:pt x="32" y="135"/>
                  </a:cubicBezTo>
                  <a:cubicBezTo>
                    <a:pt x="47" y="151"/>
                    <a:pt x="79" y="158"/>
                    <a:pt x="111" y="158"/>
                  </a:cubicBezTo>
                  <a:cubicBezTo>
                    <a:pt x="166" y="158"/>
                    <a:pt x="229" y="111"/>
                    <a:pt x="261" y="87"/>
                  </a:cubicBezTo>
                  <a:cubicBezTo>
                    <a:pt x="261" y="80"/>
                    <a:pt x="261" y="80"/>
                    <a:pt x="261" y="80"/>
                  </a:cubicBezTo>
                  <a:lnTo>
                    <a:pt x="261" y="80"/>
                  </a:lnTo>
                  <a:cubicBezTo>
                    <a:pt x="933" y="0"/>
                    <a:pt x="933" y="0"/>
                    <a:pt x="933" y="0"/>
                  </a:cubicBezTo>
                  <a:cubicBezTo>
                    <a:pt x="933" y="0"/>
                    <a:pt x="949" y="0"/>
                    <a:pt x="972" y="24"/>
                  </a:cubicBezTo>
                  <a:lnTo>
                    <a:pt x="972" y="24"/>
                  </a:lnTo>
                  <a:cubicBezTo>
                    <a:pt x="972" y="32"/>
                    <a:pt x="972" y="32"/>
                    <a:pt x="972" y="32"/>
                  </a:cubicBezTo>
                  <a:cubicBezTo>
                    <a:pt x="1123" y="1250"/>
                    <a:pt x="1123" y="1250"/>
                    <a:pt x="1123" y="1250"/>
                  </a:cubicBezTo>
                  <a:lnTo>
                    <a:pt x="1123" y="1250"/>
                  </a:lnTo>
                  <a:cubicBezTo>
                    <a:pt x="1115" y="1257"/>
                    <a:pt x="1115" y="1265"/>
                    <a:pt x="1115" y="1281"/>
                  </a:cubicBezTo>
                  <a:cubicBezTo>
                    <a:pt x="1115" y="1289"/>
                    <a:pt x="1107" y="1289"/>
                    <a:pt x="1107" y="1297"/>
                  </a:cubicBezTo>
                  <a:cubicBezTo>
                    <a:pt x="1107" y="1313"/>
                    <a:pt x="1107" y="1321"/>
                    <a:pt x="1115" y="1336"/>
                  </a:cubicBezTo>
                  <a:cubicBezTo>
                    <a:pt x="1123" y="1336"/>
                    <a:pt x="1123" y="1336"/>
                    <a:pt x="1123" y="1344"/>
                  </a:cubicBezTo>
                  <a:cubicBezTo>
                    <a:pt x="1138" y="1368"/>
                    <a:pt x="1138" y="1392"/>
                    <a:pt x="1130" y="1400"/>
                  </a:cubicBezTo>
                  <a:cubicBezTo>
                    <a:pt x="1130" y="1415"/>
                    <a:pt x="1115" y="1415"/>
                    <a:pt x="1099" y="1415"/>
                  </a:cubicBezTo>
                  <a:cubicBezTo>
                    <a:pt x="1083" y="1415"/>
                    <a:pt x="1067" y="1415"/>
                    <a:pt x="1051" y="1415"/>
                  </a:cubicBezTo>
                  <a:cubicBezTo>
                    <a:pt x="1028" y="1423"/>
                    <a:pt x="1036" y="1431"/>
                    <a:pt x="1036" y="1439"/>
                  </a:cubicBezTo>
                  <a:cubicBezTo>
                    <a:pt x="1036" y="1447"/>
                    <a:pt x="1036" y="1463"/>
                    <a:pt x="1028" y="1471"/>
                  </a:cubicBezTo>
                  <a:cubicBezTo>
                    <a:pt x="1020" y="1471"/>
                    <a:pt x="1020" y="1479"/>
                    <a:pt x="1012" y="1479"/>
                  </a:cubicBezTo>
                  <a:cubicBezTo>
                    <a:pt x="996" y="1479"/>
                    <a:pt x="980" y="1463"/>
                    <a:pt x="972" y="1447"/>
                  </a:cubicBezTo>
                  <a:lnTo>
                    <a:pt x="964" y="1439"/>
                  </a:lnTo>
                  <a:lnTo>
                    <a:pt x="956" y="1439"/>
                  </a:lnTo>
                  <a:cubicBezTo>
                    <a:pt x="941" y="1439"/>
                    <a:pt x="925" y="1455"/>
                    <a:pt x="925" y="1479"/>
                  </a:cubicBezTo>
                  <a:cubicBezTo>
                    <a:pt x="925" y="1494"/>
                    <a:pt x="925" y="1502"/>
                    <a:pt x="933" y="1510"/>
                  </a:cubicBezTo>
                  <a:cubicBezTo>
                    <a:pt x="933" y="1518"/>
                    <a:pt x="933" y="1526"/>
                    <a:pt x="941" y="1534"/>
                  </a:cubicBezTo>
                  <a:cubicBezTo>
                    <a:pt x="949" y="1558"/>
                    <a:pt x="941" y="1558"/>
                    <a:pt x="925" y="1566"/>
                  </a:cubicBezTo>
                  <a:cubicBezTo>
                    <a:pt x="917" y="1566"/>
                    <a:pt x="917" y="1574"/>
                    <a:pt x="909" y="1581"/>
                  </a:cubicBezTo>
                  <a:cubicBezTo>
                    <a:pt x="901" y="1589"/>
                    <a:pt x="901" y="1597"/>
                    <a:pt x="885" y="1597"/>
                  </a:cubicBezTo>
                  <a:cubicBezTo>
                    <a:pt x="885" y="1597"/>
                    <a:pt x="885" y="1597"/>
                    <a:pt x="877" y="1597"/>
                  </a:cubicBezTo>
                  <a:cubicBezTo>
                    <a:pt x="870" y="1597"/>
                    <a:pt x="862" y="1613"/>
                    <a:pt x="862" y="1637"/>
                  </a:cubicBezTo>
                  <a:cubicBezTo>
                    <a:pt x="862" y="1653"/>
                    <a:pt x="846" y="1684"/>
                    <a:pt x="822" y="1684"/>
                  </a:cubicBezTo>
                  <a:cubicBezTo>
                    <a:pt x="822" y="1684"/>
                    <a:pt x="822" y="1684"/>
                    <a:pt x="814" y="1692"/>
                  </a:cubicBezTo>
                  <a:cubicBezTo>
                    <a:pt x="790" y="1716"/>
                    <a:pt x="767" y="1779"/>
                    <a:pt x="775" y="1802"/>
                  </a:cubicBezTo>
                  <a:cubicBezTo>
                    <a:pt x="775" y="1810"/>
                    <a:pt x="775" y="1810"/>
                    <a:pt x="775" y="1818"/>
                  </a:cubicBezTo>
                  <a:cubicBezTo>
                    <a:pt x="767" y="1818"/>
                    <a:pt x="759" y="1826"/>
                    <a:pt x="751" y="1826"/>
                  </a:cubicBezTo>
                  <a:cubicBezTo>
                    <a:pt x="751" y="1826"/>
                    <a:pt x="743" y="1826"/>
                    <a:pt x="735" y="1826"/>
                  </a:cubicBezTo>
                  <a:cubicBezTo>
                    <a:pt x="727" y="1833"/>
                    <a:pt x="727" y="1833"/>
                    <a:pt x="719" y="1833"/>
                  </a:cubicBezTo>
                  <a:cubicBezTo>
                    <a:pt x="712" y="1833"/>
                    <a:pt x="712" y="1826"/>
                    <a:pt x="703" y="1826"/>
                  </a:cubicBezTo>
                  <a:cubicBezTo>
                    <a:pt x="703" y="1818"/>
                    <a:pt x="703" y="1818"/>
                    <a:pt x="696" y="1818"/>
                  </a:cubicBezTo>
                  <a:cubicBezTo>
                    <a:pt x="696" y="1818"/>
                    <a:pt x="696" y="1818"/>
                    <a:pt x="688" y="1818"/>
                  </a:cubicBezTo>
                  <a:cubicBezTo>
                    <a:pt x="680" y="1810"/>
                    <a:pt x="664" y="1810"/>
                    <a:pt x="656" y="1802"/>
                  </a:cubicBezTo>
                  <a:cubicBezTo>
                    <a:pt x="648" y="1794"/>
                    <a:pt x="640" y="1787"/>
                    <a:pt x="640" y="1779"/>
                  </a:cubicBezTo>
                  <a:cubicBezTo>
                    <a:pt x="632" y="1779"/>
                    <a:pt x="632" y="1771"/>
                    <a:pt x="624" y="1771"/>
                  </a:cubicBezTo>
                  <a:lnTo>
                    <a:pt x="624" y="1771"/>
                  </a:lnTo>
                  <a:cubicBezTo>
                    <a:pt x="617" y="1771"/>
                    <a:pt x="617" y="1779"/>
                    <a:pt x="617" y="1779"/>
                  </a:cubicBezTo>
                  <a:cubicBezTo>
                    <a:pt x="609" y="1787"/>
                    <a:pt x="601" y="1794"/>
                    <a:pt x="601" y="1802"/>
                  </a:cubicBezTo>
                  <a:cubicBezTo>
                    <a:pt x="593" y="1802"/>
                    <a:pt x="593" y="1810"/>
                    <a:pt x="585" y="1810"/>
                  </a:cubicBezTo>
                  <a:cubicBezTo>
                    <a:pt x="577" y="1810"/>
                    <a:pt x="569" y="1818"/>
                    <a:pt x="569" y="1833"/>
                  </a:cubicBezTo>
                  <a:lnTo>
                    <a:pt x="569" y="1833"/>
                  </a:lnTo>
                  <a:cubicBezTo>
                    <a:pt x="561" y="1849"/>
                    <a:pt x="561" y="1857"/>
                    <a:pt x="553" y="1857"/>
                  </a:cubicBezTo>
                  <a:cubicBezTo>
                    <a:pt x="545" y="1865"/>
                    <a:pt x="545" y="1865"/>
                    <a:pt x="545" y="1865"/>
                  </a:cubicBezTo>
                  <a:cubicBezTo>
                    <a:pt x="537" y="1865"/>
                    <a:pt x="537" y="1873"/>
                    <a:pt x="537" y="1881"/>
                  </a:cubicBezTo>
                  <a:lnTo>
                    <a:pt x="537" y="1889"/>
                  </a:lnTo>
                  <a:cubicBezTo>
                    <a:pt x="537" y="1904"/>
                    <a:pt x="537" y="1920"/>
                    <a:pt x="537" y="1928"/>
                  </a:cubicBezTo>
                  <a:cubicBezTo>
                    <a:pt x="530" y="1928"/>
                    <a:pt x="530" y="1928"/>
                    <a:pt x="522" y="1928"/>
                  </a:cubicBezTo>
                  <a:cubicBezTo>
                    <a:pt x="514" y="1928"/>
                    <a:pt x="506" y="1920"/>
                    <a:pt x="506" y="1920"/>
                  </a:cubicBezTo>
                  <a:lnTo>
                    <a:pt x="506" y="1920"/>
                  </a:lnTo>
                  <a:cubicBezTo>
                    <a:pt x="490" y="1897"/>
                    <a:pt x="490" y="1897"/>
                    <a:pt x="490" y="1897"/>
                  </a:cubicBezTo>
                  <a:cubicBezTo>
                    <a:pt x="482" y="1889"/>
                    <a:pt x="466" y="1881"/>
                    <a:pt x="459" y="1873"/>
                  </a:cubicBezTo>
                  <a:lnTo>
                    <a:pt x="459" y="1873"/>
                  </a:lnTo>
                  <a:cubicBezTo>
                    <a:pt x="459" y="1865"/>
                    <a:pt x="450" y="1865"/>
                    <a:pt x="450" y="1865"/>
                  </a:cubicBezTo>
                  <a:cubicBezTo>
                    <a:pt x="443" y="1865"/>
                    <a:pt x="443" y="1865"/>
                    <a:pt x="443" y="1873"/>
                  </a:cubicBezTo>
                  <a:cubicBezTo>
                    <a:pt x="435" y="1881"/>
                    <a:pt x="435" y="1881"/>
                    <a:pt x="427" y="1881"/>
                  </a:cubicBezTo>
                  <a:cubicBezTo>
                    <a:pt x="419" y="1881"/>
                    <a:pt x="403" y="1889"/>
                    <a:pt x="403" y="1897"/>
                  </a:cubicBezTo>
                  <a:lnTo>
                    <a:pt x="403" y="1897"/>
                  </a:lnTo>
                  <a:cubicBezTo>
                    <a:pt x="395" y="1904"/>
                    <a:pt x="395" y="1913"/>
                    <a:pt x="379" y="1913"/>
                  </a:cubicBezTo>
                  <a:cubicBezTo>
                    <a:pt x="379" y="1913"/>
                    <a:pt x="379" y="1913"/>
                    <a:pt x="372" y="1913"/>
                  </a:cubicBezTo>
                  <a:lnTo>
                    <a:pt x="364" y="1913"/>
                  </a:lnTo>
                  <a:cubicBezTo>
                    <a:pt x="364" y="1920"/>
                    <a:pt x="364" y="1928"/>
                    <a:pt x="364" y="1936"/>
                  </a:cubicBezTo>
                  <a:cubicBezTo>
                    <a:pt x="364" y="1952"/>
                    <a:pt x="364" y="1976"/>
                    <a:pt x="348" y="1976"/>
                  </a:cubicBezTo>
                  <a:cubicBezTo>
                    <a:pt x="340" y="1976"/>
                    <a:pt x="324" y="1968"/>
                    <a:pt x="308" y="1952"/>
                  </a:cubicBezTo>
                  <a:cubicBezTo>
                    <a:pt x="300" y="1944"/>
                    <a:pt x="300" y="1944"/>
                    <a:pt x="292" y="1944"/>
                  </a:cubicBezTo>
                  <a:lnTo>
                    <a:pt x="292" y="1944"/>
                  </a:lnTo>
                  <a:cubicBezTo>
                    <a:pt x="292" y="1944"/>
                    <a:pt x="284" y="1944"/>
                    <a:pt x="277" y="1944"/>
                  </a:cubicBezTo>
                  <a:cubicBezTo>
                    <a:pt x="269" y="1936"/>
                    <a:pt x="261" y="1936"/>
                    <a:pt x="261" y="1928"/>
                  </a:cubicBezTo>
                  <a:cubicBezTo>
                    <a:pt x="253" y="1920"/>
                    <a:pt x="253" y="1920"/>
                    <a:pt x="245" y="1920"/>
                  </a:cubicBezTo>
                  <a:cubicBezTo>
                    <a:pt x="245" y="1920"/>
                    <a:pt x="245" y="1913"/>
                    <a:pt x="237" y="1913"/>
                  </a:cubicBezTo>
                  <a:cubicBezTo>
                    <a:pt x="229" y="1913"/>
                    <a:pt x="206" y="1928"/>
                    <a:pt x="190" y="1936"/>
                  </a:cubicBezTo>
                  <a:cubicBezTo>
                    <a:pt x="174" y="1944"/>
                    <a:pt x="174" y="1960"/>
                    <a:pt x="174" y="1968"/>
                  </a:cubicBezTo>
                  <a:cubicBezTo>
                    <a:pt x="174" y="1976"/>
                    <a:pt x="174" y="1976"/>
                    <a:pt x="174" y="1976"/>
                  </a:cubicBezTo>
                  <a:lnTo>
                    <a:pt x="166" y="1984"/>
                  </a:lnTo>
                  <a:cubicBezTo>
                    <a:pt x="158" y="1984"/>
                    <a:pt x="142" y="1976"/>
                    <a:pt x="134" y="1968"/>
                  </a:cubicBezTo>
                  <a:cubicBezTo>
                    <a:pt x="126" y="1968"/>
                    <a:pt x="111" y="1960"/>
                    <a:pt x="111" y="1960"/>
                  </a:cubicBezTo>
                  <a:cubicBezTo>
                    <a:pt x="95" y="1960"/>
                    <a:pt x="79" y="1976"/>
                    <a:pt x="79" y="1984"/>
                  </a:cubicBezTo>
                  <a:cubicBezTo>
                    <a:pt x="79" y="1999"/>
                    <a:pt x="79" y="2015"/>
                    <a:pt x="55" y="2015"/>
                  </a:cubicBezTo>
                  <a:lnTo>
                    <a:pt x="47" y="2007"/>
                  </a:lnTo>
                  <a:cubicBezTo>
                    <a:pt x="39" y="2007"/>
                    <a:pt x="32" y="2007"/>
                    <a:pt x="16" y="2015"/>
                  </a:cubicBezTo>
                  <a:lnTo>
                    <a:pt x="8" y="2015"/>
                  </a:lnTo>
                  <a:close/>
                  <a:moveTo>
                    <a:pt x="32" y="143"/>
                  </a:moveTo>
                  <a:lnTo>
                    <a:pt x="32" y="143"/>
                  </a:lnTo>
                  <a:cubicBezTo>
                    <a:pt x="134" y="1178"/>
                    <a:pt x="134" y="1178"/>
                    <a:pt x="134" y="1178"/>
                  </a:cubicBezTo>
                  <a:cubicBezTo>
                    <a:pt x="134" y="1186"/>
                    <a:pt x="126" y="1265"/>
                    <a:pt x="119" y="1281"/>
                  </a:cubicBezTo>
                  <a:cubicBezTo>
                    <a:pt x="103" y="1297"/>
                    <a:pt x="87" y="1336"/>
                    <a:pt x="103" y="1360"/>
                  </a:cubicBezTo>
                  <a:cubicBezTo>
                    <a:pt x="111" y="1368"/>
                    <a:pt x="111" y="1376"/>
                    <a:pt x="119" y="1376"/>
                  </a:cubicBezTo>
                  <a:cubicBezTo>
                    <a:pt x="134" y="1384"/>
                    <a:pt x="142" y="1392"/>
                    <a:pt x="142" y="1423"/>
                  </a:cubicBezTo>
                  <a:cubicBezTo>
                    <a:pt x="142" y="1431"/>
                    <a:pt x="142" y="1431"/>
                    <a:pt x="142" y="1431"/>
                  </a:cubicBezTo>
                  <a:cubicBezTo>
                    <a:pt x="142" y="1471"/>
                    <a:pt x="142" y="1494"/>
                    <a:pt x="158" y="1502"/>
                  </a:cubicBezTo>
                  <a:cubicBezTo>
                    <a:pt x="166" y="1502"/>
                    <a:pt x="174" y="1526"/>
                    <a:pt x="174" y="1550"/>
                  </a:cubicBezTo>
                  <a:cubicBezTo>
                    <a:pt x="174" y="1566"/>
                    <a:pt x="174" y="1574"/>
                    <a:pt x="158" y="1581"/>
                  </a:cubicBezTo>
                  <a:cubicBezTo>
                    <a:pt x="134" y="1597"/>
                    <a:pt x="126" y="1613"/>
                    <a:pt x="126" y="1637"/>
                  </a:cubicBezTo>
                  <a:cubicBezTo>
                    <a:pt x="126" y="1653"/>
                    <a:pt x="63" y="1763"/>
                    <a:pt x="39" y="1771"/>
                  </a:cubicBezTo>
                  <a:cubicBezTo>
                    <a:pt x="24" y="1779"/>
                    <a:pt x="24" y="1810"/>
                    <a:pt x="32" y="1826"/>
                  </a:cubicBezTo>
                  <a:lnTo>
                    <a:pt x="32" y="1833"/>
                  </a:lnTo>
                  <a:cubicBezTo>
                    <a:pt x="32" y="1849"/>
                    <a:pt x="32" y="1873"/>
                    <a:pt x="16" y="1897"/>
                  </a:cubicBezTo>
                  <a:cubicBezTo>
                    <a:pt x="8" y="1913"/>
                    <a:pt x="0" y="1928"/>
                    <a:pt x="8" y="1960"/>
                  </a:cubicBezTo>
                  <a:cubicBezTo>
                    <a:pt x="8" y="1976"/>
                    <a:pt x="8" y="1984"/>
                    <a:pt x="16" y="1999"/>
                  </a:cubicBezTo>
                  <a:cubicBezTo>
                    <a:pt x="16" y="1999"/>
                    <a:pt x="16" y="1999"/>
                    <a:pt x="16" y="2007"/>
                  </a:cubicBezTo>
                  <a:cubicBezTo>
                    <a:pt x="32" y="1999"/>
                    <a:pt x="39" y="1999"/>
                    <a:pt x="47" y="2007"/>
                  </a:cubicBezTo>
                  <a:lnTo>
                    <a:pt x="55" y="2007"/>
                  </a:lnTo>
                  <a:cubicBezTo>
                    <a:pt x="71" y="2007"/>
                    <a:pt x="71" y="1999"/>
                    <a:pt x="71" y="1984"/>
                  </a:cubicBezTo>
                  <a:cubicBezTo>
                    <a:pt x="71" y="1968"/>
                    <a:pt x="87" y="1952"/>
                    <a:pt x="111" y="1952"/>
                  </a:cubicBezTo>
                  <a:cubicBezTo>
                    <a:pt x="119" y="1960"/>
                    <a:pt x="126" y="1960"/>
                    <a:pt x="134" y="1960"/>
                  </a:cubicBezTo>
                  <a:cubicBezTo>
                    <a:pt x="142" y="1968"/>
                    <a:pt x="158" y="1976"/>
                    <a:pt x="166" y="1976"/>
                  </a:cubicBezTo>
                  <a:lnTo>
                    <a:pt x="166" y="1976"/>
                  </a:lnTo>
                  <a:cubicBezTo>
                    <a:pt x="166" y="1968"/>
                    <a:pt x="166" y="1968"/>
                    <a:pt x="166" y="1968"/>
                  </a:cubicBezTo>
                  <a:cubicBezTo>
                    <a:pt x="166" y="1952"/>
                    <a:pt x="166" y="1944"/>
                    <a:pt x="190" y="1928"/>
                  </a:cubicBezTo>
                  <a:cubicBezTo>
                    <a:pt x="206" y="1920"/>
                    <a:pt x="221" y="1913"/>
                    <a:pt x="237" y="1913"/>
                  </a:cubicBezTo>
                  <a:cubicBezTo>
                    <a:pt x="245" y="1913"/>
                    <a:pt x="245" y="1913"/>
                    <a:pt x="245" y="1913"/>
                  </a:cubicBezTo>
                  <a:cubicBezTo>
                    <a:pt x="253" y="1913"/>
                    <a:pt x="261" y="1920"/>
                    <a:pt x="261" y="1920"/>
                  </a:cubicBezTo>
                  <a:cubicBezTo>
                    <a:pt x="269" y="1928"/>
                    <a:pt x="269" y="1936"/>
                    <a:pt x="284" y="1936"/>
                  </a:cubicBezTo>
                  <a:lnTo>
                    <a:pt x="292" y="1936"/>
                  </a:lnTo>
                  <a:lnTo>
                    <a:pt x="292" y="1936"/>
                  </a:lnTo>
                  <a:cubicBezTo>
                    <a:pt x="300" y="1936"/>
                    <a:pt x="308" y="1936"/>
                    <a:pt x="316" y="1952"/>
                  </a:cubicBezTo>
                  <a:cubicBezTo>
                    <a:pt x="332" y="1960"/>
                    <a:pt x="340" y="1968"/>
                    <a:pt x="348" y="1968"/>
                  </a:cubicBezTo>
                  <a:cubicBezTo>
                    <a:pt x="356" y="1968"/>
                    <a:pt x="356" y="1952"/>
                    <a:pt x="356" y="1936"/>
                  </a:cubicBezTo>
                  <a:cubicBezTo>
                    <a:pt x="356" y="1928"/>
                    <a:pt x="356" y="1913"/>
                    <a:pt x="356" y="1913"/>
                  </a:cubicBezTo>
                  <a:cubicBezTo>
                    <a:pt x="364" y="1904"/>
                    <a:pt x="372" y="1904"/>
                    <a:pt x="379" y="1904"/>
                  </a:cubicBezTo>
                  <a:cubicBezTo>
                    <a:pt x="387" y="1904"/>
                    <a:pt x="387" y="1904"/>
                    <a:pt x="395" y="1897"/>
                  </a:cubicBezTo>
                  <a:lnTo>
                    <a:pt x="395" y="1897"/>
                  </a:lnTo>
                  <a:cubicBezTo>
                    <a:pt x="403" y="1881"/>
                    <a:pt x="419" y="1881"/>
                    <a:pt x="427" y="1873"/>
                  </a:cubicBezTo>
                  <a:cubicBezTo>
                    <a:pt x="427" y="1873"/>
                    <a:pt x="435" y="1873"/>
                    <a:pt x="435" y="1865"/>
                  </a:cubicBezTo>
                  <a:cubicBezTo>
                    <a:pt x="435" y="1865"/>
                    <a:pt x="443" y="1857"/>
                    <a:pt x="450" y="1857"/>
                  </a:cubicBezTo>
                  <a:lnTo>
                    <a:pt x="450" y="1857"/>
                  </a:lnTo>
                  <a:cubicBezTo>
                    <a:pt x="459" y="1857"/>
                    <a:pt x="459" y="1865"/>
                    <a:pt x="466" y="1865"/>
                  </a:cubicBezTo>
                  <a:lnTo>
                    <a:pt x="466" y="1873"/>
                  </a:lnTo>
                  <a:cubicBezTo>
                    <a:pt x="466" y="1873"/>
                    <a:pt x="482" y="1881"/>
                    <a:pt x="498" y="1889"/>
                  </a:cubicBezTo>
                  <a:lnTo>
                    <a:pt x="498" y="1889"/>
                  </a:lnTo>
                  <a:cubicBezTo>
                    <a:pt x="506" y="1913"/>
                    <a:pt x="506" y="1913"/>
                    <a:pt x="506" y="1913"/>
                  </a:cubicBezTo>
                  <a:cubicBezTo>
                    <a:pt x="514" y="1920"/>
                    <a:pt x="522" y="1920"/>
                    <a:pt x="522" y="1920"/>
                  </a:cubicBezTo>
                  <a:cubicBezTo>
                    <a:pt x="530" y="1920"/>
                    <a:pt x="530" y="1920"/>
                    <a:pt x="530" y="1920"/>
                  </a:cubicBezTo>
                  <a:cubicBezTo>
                    <a:pt x="530" y="1920"/>
                    <a:pt x="530" y="1897"/>
                    <a:pt x="530" y="1889"/>
                  </a:cubicBezTo>
                  <a:lnTo>
                    <a:pt x="530" y="1881"/>
                  </a:lnTo>
                  <a:cubicBezTo>
                    <a:pt x="530" y="1873"/>
                    <a:pt x="530" y="1865"/>
                    <a:pt x="545" y="1857"/>
                  </a:cubicBezTo>
                  <a:lnTo>
                    <a:pt x="545" y="1857"/>
                  </a:lnTo>
                  <a:cubicBezTo>
                    <a:pt x="553" y="1849"/>
                    <a:pt x="553" y="1849"/>
                    <a:pt x="561" y="1833"/>
                  </a:cubicBezTo>
                  <a:lnTo>
                    <a:pt x="561" y="1833"/>
                  </a:lnTo>
                  <a:cubicBezTo>
                    <a:pt x="569" y="1810"/>
                    <a:pt x="577" y="1810"/>
                    <a:pt x="585" y="1802"/>
                  </a:cubicBezTo>
                  <a:cubicBezTo>
                    <a:pt x="585" y="1802"/>
                    <a:pt x="593" y="1802"/>
                    <a:pt x="593" y="1794"/>
                  </a:cubicBezTo>
                  <a:cubicBezTo>
                    <a:pt x="601" y="1794"/>
                    <a:pt x="601" y="1787"/>
                    <a:pt x="609" y="1779"/>
                  </a:cubicBezTo>
                  <a:cubicBezTo>
                    <a:pt x="609" y="1771"/>
                    <a:pt x="617" y="1763"/>
                    <a:pt x="624" y="1763"/>
                  </a:cubicBezTo>
                  <a:lnTo>
                    <a:pt x="624" y="1763"/>
                  </a:lnTo>
                  <a:cubicBezTo>
                    <a:pt x="632" y="1763"/>
                    <a:pt x="640" y="1771"/>
                    <a:pt x="648" y="1779"/>
                  </a:cubicBezTo>
                  <a:cubicBezTo>
                    <a:pt x="648" y="1787"/>
                    <a:pt x="656" y="1787"/>
                    <a:pt x="656" y="1794"/>
                  </a:cubicBezTo>
                  <a:cubicBezTo>
                    <a:pt x="672" y="1802"/>
                    <a:pt x="680" y="1810"/>
                    <a:pt x="696" y="1810"/>
                  </a:cubicBezTo>
                  <a:cubicBezTo>
                    <a:pt x="696" y="1810"/>
                    <a:pt x="696" y="1810"/>
                    <a:pt x="703" y="1810"/>
                  </a:cubicBezTo>
                  <a:lnTo>
                    <a:pt x="712" y="1818"/>
                  </a:lnTo>
                  <a:lnTo>
                    <a:pt x="719" y="1826"/>
                  </a:lnTo>
                  <a:cubicBezTo>
                    <a:pt x="727" y="1826"/>
                    <a:pt x="727" y="1826"/>
                    <a:pt x="735" y="1818"/>
                  </a:cubicBezTo>
                  <a:cubicBezTo>
                    <a:pt x="743" y="1818"/>
                    <a:pt x="743" y="1818"/>
                    <a:pt x="751" y="1818"/>
                  </a:cubicBezTo>
                  <a:cubicBezTo>
                    <a:pt x="759" y="1818"/>
                    <a:pt x="767" y="1818"/>
                    <a:pt x="767" y="1810"/>
                  </a:cubicBezTo>
                  <a:lnTo>
                    <a:pt x="767" y="1802"/>
                  </a:lnTo>
                  <a:cubicBezTo>
                    <a:pt x="759" y="1779"/>
                    <a:pt x="790" y="1708"/>
                    <a:pt x="806" y="1684"/>
                  </a:cubicBezTo>
                  <a:cubicBezTo>
                    <a:pt x="814" y="1676"/>
                    <a:pt x="822" y="1676"/>
                    <a:pt x="822" y="1676"/>
                  </a:cubicBezTo>
                  <a:cubicBezTo>
                    <a:pt x="838" y="1676"/>
                    <a:pt x="854" y="1653"/>
                    <a:pt x="854" y="1637"/>
                  </a:cubicBezTo>
                  <a:cubicBezTo>
                    <a:pt x="854" y="1605"/>
                    <a:pt x="862" y="1589"/>
                    <a:pt x="877" y="1589"/>
                  </a:cubicBezTo>
                  <a:cubicBezTo>
                    <a:pt x="885" y="1589"/>
                    <a:pt x="885" y="1589"/>
                    <a:pt x="885" y="1589"/>
                  </a:cubicBezTo>
                  <a:cubicBezTo>
                    <a:pt x="893" y="1589"/>
                    <a:pt x="893" y="1589"/>
                    <a:pt x="901" y="1574"/>
                  </a:cubicBezTo>
                  <a:cubicBezTo>
                    <a:pt x="909" y="1566"/>
                    <a:pt x="917" y="1566"/>
                    <a:pt x="925" y="1558"/>
                  </a:cubicBezTo>
                  <a:cubicBezTo>
                    <a:pt x="933" y="1558"/>
                    <a:pt x="941" y="1550"/>
                    <a:pt x="933" y="1534"/>
                  </a:cubicBezTo>
                  <a:cubicBezTo>
                    <a:pt x="933" y="1526"/>
                    <a:pt x="925" y="1518"/>
                    <a:pt x="925" y="1518"/>
                  </a:cubicBezTo>
                  <a:cubicBezTo>
                    <a:pt x="917" y="1502"/>
                    <a:pt x="917" y="1502"/>
                    <a:pt x="917" y="1471"/>
                  </a:cubicBezTo>
                  <a:cubicBezTo>
                    <a:pt x="925" y="1447"/>
                    <a:pt x="941" y="1431"/>
                    <a:pt x="956" y="1431"/>
                  </a:cubicBezTo>
                  <a:cubicBezTo>
                    <a:pt x="964" y="1431"/>
                    <a:pt x="964" y="1431"/>
                    <a:pt x="972" y="1431"/>
                  </a:cubicBezTo>
                  <a:cubicBezTo>
                    <a:pt x="972" y="1439"/>
                    <a:pt x="972" y="1439"/>
                    <a:pt x="980" y="1439"/>
                  </a:cubicBezTo>
                  <a:cubicBezTo>
                    <a:pt x="988" y="1455"/>
                    <a:pt x="1004" y="1471"/>
                    <a:pt x="1012" y="1471"/>
                  </a:cubicBezTo>
                  <a:cubicBezTo>
                    <a:pt x="1012" y="1471"/>
                    <a:pt x="1020" y="1471"/>
                    <a:pt x="1020" y="1463"/>
                  </a:cubicBezTo>
                  <a:cubicBezTo>
                    <a:pt x="1028" y="1455"/>
                    <a:pt x="1028" y="1447"/>
                    <a:pt x="1028" y="1439"/>
                  </a:cubicBezTo>
                  <a:cubicBezTo>
                    <a:pt x="1028" y="1431"/>
                    <a:pt x="1020" y="1415"/>
                    <a:pt x="1051" y="1408"/>
                  </a:cubicBezTo>
                  <a:cubicBezTo>
                    <a:pt x="1067" y="1408"/>
                    <a:pt x="1083" y="1408"/>
                    <a:pt x="1099" y="1408"/>
                  </a:cubicBezTo>
                  <a:cubicBezTo>
                    <a:pt x="1115" y="1408"/>
                    <a:pt x="1123" y="1408"/>
                    <a:pt x="1123" y="1400"/>
                  </a:cubicBezTo>
                  <a:cubicBezTo>
                    <a:pt x="1130" y="1392"/>
                    <a:pt x="1130" y="1368"/>
                    <a:pt x="1123" y="1344"/>
                  </a:cubicBezTo>
                  <a:cubicBezTo>
                    <a:pt x="1115" y="1344"/>
                    <a:pt x="1115" y="1336"/>
                    <a:pt x="1115" y="1336"/>
                  </a:cubicBezTo>
                  <a:cubicBezTo>
                    <a:pt x="1099" y="1328"/>
                    <a:pt x="1099" y="1321"/>
                    <a:pt x="1099" y="1297"/>
                  </a:cubicBezTo>
                  <a:cubicBezTo>
                    <a:pt x="1107" y="1289"/>
                    <a:pt x="1107" y="1281"/>
                    <a:pt x="1107" y="1273"/>
                  </a:cubicBezTo>
                  <a:cubicBezTo>
                    <a:pt x="1107" y="1265"/>
                    <a:pt x="1115" y="1257"/>
                    <a:pt x="1115" y="1241"/>
                  </a:cubicBezTo>
                  <a:cubicBezTo>
                    <a:pt x="964" y="32"/>
                    <a:pt x="964" y="32"/>
                    <a:pt x="964" y="32"/>
                  </a:cubicBezTo>
                  <a:cubicBezTo>
                    <a:pt x="949" y="8"/>
                    <a:pt x="941" y="8"/>
                    <a:pt x="933" y="8"/>
                  </a:cubicBezTo>
                  <a:lnTo>
                    <a:pt x="933" y="8"/>
                  </a:lnTo>
                  <a:cubicBezTo>
                    <a:pt x="261" y="87"/>
                    <a:pt x="261" y="87"/>
                    <a:pt x="261" y="87"/>
                  </a:cubicBezTo>
                  <a:cubicBezTo>
                    <a:pt x="229" y="119"/>
                    <a:pt x="166" y="166"/>
                    <a:pt x="111" y="166"/>
                  </a:cubicBezTo>
                  <a:cubicBezTo>
                    <a:pt x="79" y="166"/>
                    <a:pt x="55" y="158"/>
                    <a:pt x="32" y="143"/>
                  </a:cubicBez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46" name="Freeform 785"/>
            <p:cNvSpPr>
              <a:spLocks noChangeArrowheads="1"/>
            </p:cNvSpPr>
            <p:nvPr/>
          </p:nvSpPr>
          <p:spPr bwMode="auto">
            <a:xfrm>
              <a:off x="19577502" y="6029194"/>
              <a:ext cx="832630" cy="948597"/>
            </a:xfrm>
            <a:custGeom>
              <a:avLst/>
              <a:gdLst>
                <a:gd name="T0" fmla="*/ 1550 w 1582"/>
                <a:gd name="T1" fmla="*/ 720 h 1804"/>
                <a:gd name="T2" fmla="*/ 1550 w 1582"/>
                <a:gd name="T3" fmla="*/ 720 h 1804"/>
                <a:gd name="T4" fmla="*/ 1542 w 1582"/>
                <a:gd name="T5" fmla="*/ 648 h 1804"/>
                <a:gd name="T6" fmla="*/ 1565 w 1582"/>
                <a:gd name="T7" fmla="*/ 641 h 1804"/>
                <a:gd name="T8" fmla="*/ 1447 w 1582"/>
                <a:gd name="T9" fmla="*/ 0 h 1804"/>
                <a:gd name="T10" fmla="*/ 1186 w 1582"/>
                <a:gd name="T11" fmla="*/ 190 h 1804"/>
                <a:gd name="T12" fmla="*/ 1052 w 1582"/>
                <a:gd name="T13" fmla="*/ 309 h 1804"/>
                <a:gd name="T14" fmla="*/ 925 w 1582"/>
                <a:gd name="T15" fmla="*/ 332 h 1804"/>
                <a:gd name="T16" fmla="*/ 791 w 1582"/>
                <a:gd name="T17" fmla="*/ 380 h 1804"/>
                <a:gd name="T18" fmla="*/ 728 w 1582"/>
                <a:gd name="T19" fmla="*/ 364 h 1804"/>
                <a:gd name="T20" fmla="*/ 672 w 1582"/>
                <a:gd name="T21" fmla="*/ 388 h 1804"/>
                <a:gd name="T22" fmla="*/ 657 w 1582"/>
                <a:gd name="T23" fmla="*/ 364 h 1804"/>
                <a:gd name="T24" fmla="*/ 712 w 1582"/>
                <a:gd name="T25" fmla="*/ 348 h 1804"/>
                <a:gd name="T26" fmla="*/ 672 w 1582"/>
                <a:gd name="T27" fmla="*/ 332 h 1804"/>
                <a:gd name="T28" fmla="*/ 641 w 1582"/>
                <a:gd name="T29" fmla="*/ 340 h 1804"/>
                <a:gd name="T30" fmla="*/ 577 w 1582"/>
                <a:gd name="T31" fmla="*/ 317 h 1804"/>
                <a:gd name="T32" fmla="*/ 506 w 1582"/>
                <a:gd name="T33" fmla="*/ 285 h 1804"/>
                <a:gd name="T34" fmla="*/ 459 w 1582"/>
                <a:gd name="T35" fmla="*/ 261 h 1804"/>
                <a:gd name="T36" fmla="*/ 0 w 1582"/>
                <a:gd name="T37" fmla="*/ 356 h 1804"/>
                <a:gd name="T38" fmla="*/ 0 w 1582"/>
                <a:gd name="T39" fmla="*/ 356 h 1804"/>
                <a:gd name="T40" fmla="*/ 151 w 1582"/>
                <a:gd name="T41" fmla="*/ 1574 h 1804"/>
                <a:gd name="T42" fmla="*/ 166 w 1582"/>
                <a:gd name="T43" fmla="*/ 1558 h 1804"/>
                <a:gd name="T44" fmla="*/ 253 w 1582"/>
                <a:gd name="T45" fmla="*/ 1565 h 1804"/>
                <a:gd name="T46" fmla="*/ 317 w 1582"/>
                <a:gd name="T47" fmla="*/ 1574 h 1804"/>
                <a:gd name="T48" fmla="*/ 364 w 1582"/>
                <a:gd name="T49" fmla="*/ 1645 h 1804"/>
                <a:gd name="T50" fmla="*/ 419 w 1582"/>
                <a:gd name="T51" fmla="*/ 1700 h 1804"/>
                <a:gd name="T52" fmla="*/ 530 w 1582"/>
                <a:gd name="T53" fmla="*/ 1700 h 1804"/>
                <a:gd name="T54" fmla="*/ 617 w 1582"/>
                <a:gd name="T55" fmla="*/ 1755 h 1804"/>
                <a:gd name="T56" fmla="*/ 664 w 1582"/>
                <a:gd name="T57" fmla="*/ 1708 h 1804"/>
                <a:gd name="T58" fmla="*/ 728 w 1582"/>
                <a:gd name="T59" fmla="*/ 1732 h 1804"/>
                <a:gd name="T60" fmla="*/ 759 w 1582"/>
                <a:gd name="T61" fmla="*/ 1716 h 1804"/>
                <a:gd name="T62" fmla="*/ 783 w 1582"/>
                <a:gd name="T63" fmla="*/ 1708 h 1804"/>
                <a:gd name="T64" fmla="*/ 807 w 1582"/>
                <a:gd name="T65" fmla="*/ 1684 h 1804"/>
                <a:gd name="T66" fmla="*/ 830 w 1582"/>
                <a:gd name="T67" fmla="*/ 1676 h 1804"/>
                <a:gd name="T68" fmla="*/ 854 w 1582"/>
                <a:gd name="T69" fmla="*/ 1652 h 1804"/>
                <a:gd name="T70" fmla="*/ 870 w 1582"/>
                <a:gd name="T71" fmla="*/ 1668 h 1804"/>
                <a:gd name="T72" fmla="*/ 870 w 1582"/>
                <a:gd name="T73" fmla="*/ 1676 h 1804"/>
                <a:gd name="T74" fmla="*/ 894 w 1582"/>
                <a:gd name="T75" fmla="*/ 1700 h 1804"/>
                <a:gd name="T76" fmla="*/ 910 w 1582"/>
                <a:gd name="T77" fmla="*/ 1724 h 1804"/>
                <a:gd name="T78" fmla="*/ 965 w 1582"/>
                <a:gd name="T79" fmla="*/ 1747 h 1804"/>
                <a:gd name="T80" fmla="*/ 981 w 1582"/>
                <a:gd name="T81" fmla="*/ 1771 h 1804"/>
                <a:gd name="T82" fmla="*/ 1012 w 1582"/>
                <a:gd name="T83" fmla="*/ 1803 h 1804"/>
                <a:gd name="T84" fmla="*/ 1060 w 1582"/>
                <a:gd name="T85" fmla="*/ 1787 h 1804"/>
                <a:gd name="T86" fmla="*/ 1083 w 1582"/>
                <a:gd name="T87" fmla="*/ 1739 h 1804"/>
                <a:gd name="T88" fmla="*/ 1123 w 1582"/>
                <a:gd name="T89" fmla="*/ 1708 h 1804"/>
                <a:gd name="T90" fmla="*/ 1123 w 1582"/>
                <a:gd name="T91" fmla="*/ 1637 h 1804"/>
                <a:gd name="T92" fmla="*/ 1123 w 1582"/>
                <a:gd name="T93" fmla="*/ 1550 h 1804"/>
                <a:gd name="T94" fmla="*/ 1163 w 1582"/>
                <a:gd name="T95" fmla="*/ 1479 h 1804"/>
                <a:gd name="T96" fmla="*/ 1226 w 1582"/>
                <a:gd name="T97" fmla="*/ 1510 h 1804"/>
                <a:gd name="T98" fmla="*/ 1218 w 1582"/>
                <a:gd name="T99" fmla="*/ 1376 h 1804"/>
                <a:gd name="T100" fmla="*/ 1281 w 1582"/>
                <a:gd name="T101" fmla="*/ 1328 h 1804"/>
                <a:gd name="T102" fmla="*/ 1305 w 1582"/>
                <a:gd name="T103" fmla="*/ 1257 h 1804"/>
                <a:gd name="T104" fmla="*/ 1360 w 1582"/>
                <a:gd name="T105" fmla="*/ 1265 h 1804"/>
                <a:gd name="T106" fmla="*/ 1423 w 1582"/>
                <a:gd name="T107" fmla="*/ 1257 h 1804"/>
                <a:gd name="T108" fmla="*/ 1502 w 1582"/>
                <a:gd name="T109" fmla="*/ 1154 h 1804"/>
                <a:gd name="T110" fmla="*/ 1510 w 1582"/>
                <a:gd name="T111" fmla="*/ 1012 h 1804"/>
                <a:gd name="T112" fmla="*/ 1550 w 1582"/>
                <a:gd name="T113" fmla="*/ 957 h 1804"/>
                <a:gd name="T114" fmla="*/ 1550 w 1582"/>
                <a:gd name="T115" fmla="*/ 830 h 1804"/>
                <a:gd name="T116" fmla="*/ 1565 w 1582"/>
                <a:gd name="T117" fmla="*/ 799 h 1804"/>
                <a:gd name="T118" fmla="*/ 1550 w 1582"/>
                <a:gd name="T119" fmla="*/ 72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2" h="1804">
                  <a:moveTo>
                    <a:pt x="1550" y="720"/>
                  </a:moveTo>
                  <a:lnTo>
                    <a:pt x="1550" y="720"/>
                  </a:lnTo>
                  <a:cubicBezTo>
                    <a:pt x="1550" y="696"/>
                    <a:pt x="1542" y="664"/>
                    <a:pt x="1542" y="648"/>
                  </a:cubicBezTo>
                  <a:cubicBezTo>
                    <a:pt x="1534" y="641"/>
                    <a:pt x="1550" y="633"/>
                    <a:pt x="1565" y="641"/>
                  </a:cubicBezTo>
                  <a:cubicBezTo>
                    <a:pt x="1447" y="0"/>
                    <a:pt x="1447" y="0"/>
                    <a:pt x="1447" y="0"/>
                  </a:cubicBezTo>
                  <a:cubicBezTo>
                    <a:pt x="1352" y="56"/>
                    <a:pt x="1210" y="151"/>
                    <a:pt x="1186" y="190"/>
                  </a:cubicBezTo>
                  <a:cubicBezTo>
                    <a:pt x="1154" y="230"/>
                    <a:pt x="1083" y="309"/>
                    <a:pt x="1052" y="309"/>
                  </a:cubicBezTo>
                  <a:cubicBezTo>
                    <a:pt x="1012" y="309"/>
                    <a:pt x="949" y="309"/>
                    <a:pt x="925" y="332"/>
                  </a:cubicBezTo>
                  <a:cubicBezTo>
                    <a:pt x="910" y="356"/>
                    <a:pt x="807" y="395"/>
                    <a:pt x="791" y="380"/>
                  </a:cubicBezTo>
                  <a:cubicBezTo>
                    <a:pt x="767" y="364"/>
                    <a:pt x="728" y="356"/>
                    <a:pt x="728" y="364"/>
                  </a:cubicBezTo>
                  <a:cubicBezTo>
                    <a:pt x="720" y="372"/>
                    <a:pt x="688" y="380"/>
                    <a:pt x="672" y="388"/>
                  </a:cubicBezTo>
                  <a:cubicBezTo>
                    <a:pt x="657" y="395"/>
                    <a:pt x="648" y="372"/>
                    <a:pt x="657" y="364"/>
                  </a:cubicBezTo>
                  <a:cubicBezTo>
                    <a:pt x="672" y="356"/>
                    <a:pt x="712" y="364"/>
                    <a:pt x="712" y="348"/>
                  </a:cubicBezTo>
                  <a:cubicBezTo>
                    <a:pt x="704" y="332"/>
                    <a:pt x="696" y="324"/>
                    <a:pt x="672" y="332"/>
                  </a:cubicBezTo>
                  <a:cubicBezTo>
                    <a:pt x="648" y="348"/>
                    <a:pt x="657" y="364"/>
                    <a:pt x="641" y="340"/>
                  </a:cubicBezTo>
                  <a:cubicBezTo>
                    <a:pt x="625" y="324"/>
                    <a:pt x="617" y="332"/>
                    <a:pt x="577" y="317"/>
                  </a:cubicBezTo>
                  <a:cubicBezTo>
                    <a:pt x="538" y="301"/>
                    <a:pt x="538" y="309"/>
                    <a:pt x="506" y="285"/>
                  </a:cubicBezTo>
                  <a:cubicBezTo>
                    <a:pt x="483" y="277"/>
                    <a:pt x="459" y="285"/>
                    <a:pt x="459" y="261"/>
                  </a:cubicBezTo>
                  <a:cubicBezTo>
                    <a:pt x="332" y="301"/>
                    <a:pt x="16" y="380"/>
                    <a:pt x="0" y="356"/>
                  </a:cubicBezTo>
                  <a:lnTo>
                    <a:pt x="0" y="356"/>
                  </a:lnTo>
                  <a:cubicBezTo>
                    <a:pt x="151" y="1574"/>
                    <a:pt x="151" y="1574"/>
                    <a:pt x="151" y="1574"/>
                  </a:cubicBezTo>
                  <a:cubicBezTo>
                    <a:pt x="151" y="1558"/>
                    <a:pt x="158" y="1558"/>
                    <a:pt x="166" y="1558"/>
                  </a:cubicBezTo>
                  <a:cubicBezTo>
                    <a:pt x="198" y="1558"/>
                    <a:pt x="222" y="1558"/>
                    <a:pt x="253" y="1565"/>
                  </a:cubicBezTo>
                  <a:cubicBezTo>
                    <a:pt x="285" y="1574"/>
                    <a:pt x="293" y="1542"/>
                    <a:pt x="317" y="1574"/>
                  </a:cubicBezTo>
                  <a:cubicBezTo>
                    <a:pt x="340" y="1613"/>
                    <a:pt x="340" y="1629"/>
                    <a:pt x="364" y="1645"/>
                  </a:cubicBezTo>
                  <a:cubicBezTo>
                    <a:pt x="388" y="1660"/>
                    <a:pt x="372" y="1700"/>
                    <a:pt x="419" y="1700"/>
                  </a:cubicBezTo>
                  <a:cubicBezTo>
                    <a:pt x="467" y="1708"/>
                    <a:pt x="514" y="1684"/>
                    <a:pt x="530" y="1700"/>
                  </a:cubicBezTo>
                  <a:cubicBezTo>
                    <a:pt x="546" y="1724"/>
                    <a:pt x="593" y="1763"/>
                    <a:pt x="617" y="1755"/>
                  </a:cubicBezTo>
                  <a:cubicBezTo>
                    <a:pt x="641" y="1747"/>
                    <a:pt x="633" y="1700"/>
                    <a:pt x="664" y="1708"/>
                  </a:cubicBezTo>
                  <a:cubicBezTo>
                    <a:pt x="696" y="1716"/>
                    <a:pt x="704" y="1732"/>
                    <a:pt x="728" y="1732"/>
                  </a:cubicBezTo>
                  <a:cubicBezTo>
                    <a:pt x="743" y="1732"/>
                    <a:pt x="751" y="1724"/>
                    <a:pt x="759" y="1716"/>
                  </a:cubicBezTo>
                  <a:cubicBezTo>
                    <a:pt x="759" y="1700"/>
                    <a:pt x="775" y="1700"/>
                    <a:pt x="783" y="1708"/>
                  </a:cubicBezTo>
                  <a:cubicBezTo>
                    <a:pt x="791" y="1708"/>
                    <a:pt x="799" y="1692"/>
                    <a:pt x="807" y="1684"/>
                  </a:cubicBezTo>
                  <a:lnTo>
                    <a:pt x="830" y="1676"/>
                  </a:lnTo>
                  <a:cubicBezTo>
                    <a:pt x="854" y="1652"/>
                    <a:pt x="854" y="1652"/>
                    <a:pt x="854" y="1652"/>
                  </a:cubicBezTo>
                  <a:cubicBezTo>
                    <a:pt x="870" y="1668"/>
                    <a:pt x="870" y="1668"/>
                    <a:pt x="870" y="1668"/>
                  </a:cubicBezTo>
                  <a:cubicBezTo>
                    <a:pt x="870" y="1668"/>
                    <a:pt x="870" y="1668"/>
                    <a:pt x="870" y="1676"/>
                  </a:cubicBezTo>
                  <a:cubicBezTo>
                    <a:pt x="878" y="1692"/>
                    <a:pt x="886" y="1700"/>
                    <a:pt x="894" y="1700"/>
                  </a:cubicBezTo>
                  <a:cubicBezTo>
                    <a:pt x="910" y="1708"/>
                    <a:pt x="901" y="1708"/>
                    <a:pt x="910" y="1724"/>
                  </a:cubicBezTo>
                  <a:cubicBezTo>
                    <a:pt x="925" y="1732"/>
                    <a:pt x="949" y="1739"/>
                    <a:pt x="965" y="1747"/>
                  </a:cubicBezTo>
                  <a:cubicBezTo>
                    <a:pt x="981" y="1747"/>
                    <a:pt x="981" y="1763"/>
                    <a:pt x="981" y="1771"/>
                  </a:cubicBezTo>
                  <a:cubicBezTo>
                    <a:pt x="988" y="1779"/>
                    <a:pt x="1004" y="1795"/>
                    <a:pt x="1012" y="1803"/>
                  </a:cubicBezTo>
                  <a:cubicBezTo>
                    <a:pt x="1028" y="1795"/>
                    <a:pt x="1044" y="1795"/>
                    <a:pt x="1060" y="1787"/>
                  </a:cubicBezTo>
                  <a:cubicBezTo>
                    <a:pt x="1091" y="1787"/>
                    <a:pt x="1083" y="1779"/>
                    <a:pt x="1083" y="1739"/>
                  </a:cubicBezTo>
                  <a:cubicBezTo>
                    <a:pt x="1083" y="1708"/>
                    <a:pt x="1099" y="1716"/>
                    <a:pt x="1123" y="1708"/>
                  </a:cubicBezTo>
                  <a:cubicBezTo>
                    <a:pt x="1139" y="1700"/>
                    <a:pt x="1131" y="1660"/>
                    <a:pt x="1123" y="1637"/>
                  </a:cubicBezTo>
                  <a:cubicBezTo>
                    <a:pt x="1107" y="1613"/>
                    <a:pt x="1131" y="1581"/>
                    <a:pt x="1123" y="1550"/>
                  </a:cubicBezTo>
                  <a:cubicBezTo>
                    <a:pt x="1123" y="1526"/>
                    <a:pt x="1147" y="1487"/>
                    <a:pt x="1163" y="1479"/>
                  </a:cubicBezTo>
                  <a:cubicBezTo>
                    <a:pt x="1170" y="1463"/>
                    <a:pt x="1202" y="1494"/>
                    <a:pt x="1226" y="1510"/>
                  </a:cubicBezTo>
                  <a:cubicBezTo>
                    <a:pt x="1241" y="1526"/>
                    <a:pt x="1226" y="1415"/>
                    <a:pt x="1218" y="1376"/>
                  </a:cubicBezTo>
                  <a:cubicBezTo>
                    <a:pt x="1210" y="1344"/>
                    <a:pt x="1257" y="1336"/>
                    <a:pt x="1281" y="1328"/>
                  </a:cubicBezTo>
                  <a:cubicBezTo>
                    <a:pt x="1305" y="1321"/>
                    <a:pt x="1297" y="1289"/>
                    <a:pt x="1305" y="1257"/>
                  </a:cubicBezTo>
                  <a:cubicBezTo>
                    <a:pt x="1313" y="1226"/>
                    <a:pt x="1336" y="1249"/>
                    <a:pt x="1360" y="1265"/>
                  </a:cubicBezTo>
                  <a:cubicBezTo>
                    <a:pt x="1392" y="1281"/>
                    <a:pt x="1392" y="1265"/>
                    <a:pt x="1423" y="1257"/>
                  </a:cubicBezTo>
                  <a:cubicBezTo>
                    <a:pt x="1447" y="1257"/>
                    <a:pt x="1487" y="1186"/>
                    <a:pt x="1502" y="1154"/>
                  </a:cubicBezTo>
                  <a:cubicBezTo>
                    <a:pt x="1526" y="1131"/>
                    <a:pt x="1518" y="1068"/>
                    <a:pt x="1510" y="1012"/>
                  </a:cubicBezTo>
                  <a:cubicBezTo>
                    <a:pt x="1510" y="949"/>
                    <a:pt x="1542" y="973"/>
                    <a:pt x="1550" y="957"/>
                  </a:cubicBezTo>
                  <a:cubicBezTo>
                    <a:pt x="1565" y="949"/>
                    <a:pt x="1550" y="870"/>
                    <a:pt x="1550" y="830"/>
                  </a:cubicBezTo>
                  <a:cubicBezTo>
                    <a:pt x="1542" y="791"/>
                    <a:pt x="1550" y="807"/>
                    <a:pt x="1565" y="799"/>
                  </a:cubicBezTo>
                  <a:cubicBezTo>
                    <a:pt x="1581" y="791"/>
                    <a:pt x="1558" y="751"/>
                    <a:pt x="1550" y="720"/>
                  </a:cubicBez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47" name="Freeform 786"/>
            <p:cNvSpPr>
              <a:spLocks noChangeArrowheads="1"/>
            </p:cNvSpPr>
            <p:nvPr/>
          </p:nvSpPr>
          <p:spPr bwMode="auto">
            <a:xfrm>
              <a:off x="19572864" y="6024555"/>
              <a:ext cx="837269" cy="953235"/>
            </a:xfrm>
            <a:custGeom>
              <a:avLst/>
              <a:gdLst>
                <a:gd name="T0" fmla="*/ 989 w 1590"/>
                <a:gd name="T1" fmla="*/ 1787 h 1812"/>
                <a:gd name="T2" fmla="*/ 909 w 1590"/>
                <a:gd name="T3" fmla="*/ 1716 h 1812"/>
                <a:gd name="T4" fmla="*/ 862 w 1590"/>
                <a:gd name="T5" fmla="*/ 1668 h 1812"/>
                <a:gd name="T6" fmla="*/ 783 w 1590"/>
                <a:gd name="T7" fmla="*/ 1716 h 1812"/>
                <a:gd name="T8" fmla="*/ 672 w 1590"/>
                <a:gd name="T9" fmla="*/ 1716 h 1812"/>
                <a:gd name="T10" fmla="*/ 617 w 1590"/>
                <a:gd name="T11" fmla="*/ 1763 h 1812"/>
                <a:gd name="T12" fmla="*/ 443 w 1590"/>
                <a:gd name="T13" fmla="*/ 1716 h 1812"/>
                <a:gd name="T14" fmla="*/ 340 w 1590"/>
                <a:gd name="T15" fmla="*/ 1613 h 1812"/>
                <a:gd name="T16" fmla="*/ 269 w 1590"/>
                <a:gd name="T17" fmla="*/ 1582 h 1812"/>
                <a:gd name="T18" fmla="*/ 159 w 1590"/>
                <a:gd name="T19" fmla="*/ 1582 h 1812"/>
                <a:gd name="T20" fmla="*/ 8 w 1590"/>
                <a:gd name="T21" fmla="*/ 356 h 1812"/>
                <a:gd name="T22" fmla="*/ 475 w 1590"/>
                <a:gd name="T23" fmla="*/ 269 h 1812"/>
                <a:gd name="T24" fmla="*/ 554 w 1590"/>
                <a:gd name="T25" fmla="*/ 309 h 1812"/>
                <a:gd name="T26" fmla="*/ 656 w 1590"/>
                <a:gd name="T27" fmla="*/ 356 h 1812"/>
                <a:gd name="T28" fmla="*/ 720 w 1590"/>
                <a:gd name="T29" fmla="*/ 356 h 1812"/>
                <a:gd name="T30" fmla="*/ 665 w 1590"/>
                <a:gd name="T31" fmla="*/ 388 h 1812"/>
                <a:gd name="T32" fmla="*/ 728 w 1590"/>
                <a:gd name="T33" fmla="*/ 372 h 1812"/>
                <a:gd name="T34" fmla="*/ 933 w 1590"/>
                <a:gd name="T35" fmla="*/ 340 h 1812"/>
                <a:gd name="T36" fmla="*/ 1463 w 1590"/>
                <a:gd name="T37" fmla="*/ 0 h 1812"/>
                <a:gd name="T38" fmla="*/ 1566 w 1590"/>
                <a:gd name="T39" fmla="*/ 649 h 1812"/>
                <a:gd name="T40" fmla="*/ 1566 w 1590"/>
                <a:gd name="T41" fmla="*/ 728 h 1812"/>
                <a:gd name="T42" fmla="*/ 1558 w 1590"/>
                <a:gd name="T43" fmla="*/ 838 h 1812"/>
                <a:gd name="T44" fmla="*/ 1526 w 1590"/>
                <a:gd name="T45" fmla="*/ 1020 h 1812"/>
                <a:gd name="T46" fmla="*/ 1408 w 1590"/>
                <a:gd name="T47" fmla="*/ 1281 h 1812"/>
                <a:gd name="T48" fmla="*/ 1329 w 1590"/>
                <a:gd name="T49" fmla="*/ 1249 h 1812"/>
                <a:gd name="T50" fmla="*/ 1273 w 1590"/>
                <a:gd name="T51" fmla="*/ 1344 h 1812"/>
                <a:gd name="T52" fmla="*/ 1234 w 1590"/>
                <a:gd name="T53" fmla="*/ 1518 h 1812"/>
                <a:gd name="T54" fmla="*/ 1131 w 1590"/>
                <a:gd name="T55" fmla="*/ 1597 h 1812"/>
                <a:gd name="T56" fmla="*/ 1115 w 1590"/>
                <a:gd name="T57" fmla="*/ 1724 h 1812"/>
                <a:gd name="T58" fmla="*/ 1020 w 1590"/>
                <a:gd name="T59" fmla="*/ 1811 h 1812"/>
                <a:gd name="T60" fmla="*/ 878 w 1590"/>
                <a:gd name="T61" fmla="*/ 1676 h 1812"/>
                <a:gd name="T62" fmla="*/ 925 w 1590"/>
                <a:gd name="T63" fmla="*/ 1732 h 1812"/>
                <a:gd name="T64" fmla="*/ 1020 w 1590"/>
                <a:gd name="T65" fmla="*/ 1803 h 1812"/>
                <a:gd name="T66" fmla="*/ 1115 w 1590"/>
                <a:gd name="T67" fmla="*/ 1716 h 1812"/>
                <a:gd name="T68" fmla="*/ 1123 w 1590"/>
                <a:gd name="T69" fmla="*/ 1597 h 1812"/>
                <a:gd name="T70" fmla="*/ 1210 w 1590"/>
                <a:gd name="T71" fmla="*/ 1502 h 1812"/>
                <a:gd name="T72" fmla="*/ 1273 w 1590"/>
                <a:gd name="T73" fmla="*/ 1336 h 1812"/>
                <a:gd name="T74" fmla="*/ 1329 w 1590"/>
                <a:gd name="T75" fmla="*/ 1242 h 1812"/>
                <a:gd name="T76" fmla="*/ 1408 w 1590"/>
                <a:gd name="T77" fmla="*/ 1273 h 1812"/>
                <a:gd name="T78" fmla="*/ 1518 w 1590"/>
                <a:gd name="T79" fmla="*/ 1020 h 1812"/>
                <a:gd name="T80" fmla="*/ 1550 w 1590"/>
                <a:gd name="T81" fmla="*/ 838 h 1812"/>
                <a:gd name="T82" fmla="*/ 1558 w 1590"/>
                <a:gd name="T83" fmla="*/ 728 h 1812"/>
                <a:gd name="T84" fmla="*/ 1566 w 1590"/>
                <a:gd name="T85" fmla="*/ 641 h 1812"/>
                <a:gd name="T86" fmla="*/ 1060 w 1590"/>
                <a:gd name="T87" fmla="*/ 325 h 1812"/>
                <a:gd name="T88" fmla="*/ 743 w 1590"/>
                <a:gd name="T89" fmla="*/ 372 h 1812"/>
                <a:gd name="T90" fmla="*/ 672 w 1590"/>
                <a:gd name="T91" fmla="*/ 403 h 1812"/>
                <a:gd name="T92" fmla="*/ 712 w 1590"/>
                <a:gd name="T93" fmla="*/ 356 h 1812"/>
                <a:gd name="T94" fmla="*/ 665 w 1590"/>
                <a:gd name="T95" fmla="*/ 356 h 1812"/>
                <a:gd name="T96" fmla="*/ 585 w 1590"/>
                <a:gd name="T97" fmla="*/ 325 h 1812"/>
                <a:gd name="T98" fmla="*/ 467 w 1590"/>
                <a:gd name="T99" fmla="*/ 277 h 1812"/>
                <a:gd name="T100" fmla="*/ 174 w 1590"/>
                <a:gd name="T101" fmla="*/ 1558 h 1812"/>
                <a:gd name="T102" fmla="*/ 285 w 1590"/>
                <a:gd name="T103" fmla="*/ 1566 h 1812"/>
                <a:gd name="T104" fmla="*/ 372 w 1590"/>
                <a:gd name="T105" fmla="*/ 1653 h 1812"/>
                <a:gd name="T106" fmla="*/ 483 w 1590"/>
                <a:gd name="T107" fmla="*/ 1700 h 1812"/>
                <a:gd name="T108" fmla="*/ 625 w 1590"/>
                <a:gd name="T109" fmla="*/ 1755 h 1812"/>
                <a:gd name="T110" fmla="*/ 712 w 1590"/>
                <a:gd name="T111" fmla="*/ 1724 h 1812"/>
                <a:gd name="T112" fmla="*/ 791 w 1590"/>
                <a:gd name="T113" fmla="*/ 1708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0" h="1812">
                  <a:moveTo>
                    <a:pt x="1020" y="1811"/>
                  </a:moveTo>
                  <a:lnTo>
                    <a:pt x="1020" y="1811"/>
                  </a:lnTo>
                  <a:lnTo>
                    <a:pt x="1020" y="1811"/>
                  </a:lnTo>
                  <a:cubicBezTo>
                    <a:pt x="1004" y="1803"/>
                    <a:pt x="989" y="1787"/>
                    <a:pt x="989" y="1787"/>
                  </a:cubicBezTo>
                  <a:cubicBezTo>
                    <a:pt x="989" y="1779"/>
                    <a:pt x="989" y="1779"/>
                    <a:pt x="981" y="1771"/>
                  </a:cubicBezTo>
                  <a:cubicBezTo>
                    <a:pt x="981" y="1763"/>
                    <a:pt x="981" y="1755"/>
                    <a:pt x="973" y="1755"/>
                  </a:cubicBezTo>
                  <a:cubicBezTo>
                    <a:pt x="941" y="1747"/>
                    <a:pt x="925" y="1740"/>
                    <a:pt x="918" y="1732"/>
                  </a:cubicBezTo>
                  <a:cubicBezTo>
                    <a:pt x="909" y="1724"/>
                    <a:pt x="909" y="1724"/>
                    <a:pt x="909" y="1716"/>
                  </a:cubicBezTo>
                  <a:cubicBezTo>
                    <a:pt x="909" y="1716"/>
                    <a:pt x="909" y="1716"/>
                    <a:pt x="902" y="1716"/>
                  </a:cubicBezTo>
                  <a:cubicBezTo>
                    <a:pt x="894" y="1708"/>
                    <a:pt x="878" y="1700"/>
                    <a:pt x="878" y="1692"/>
                  </a:cubicBezTo>
                  <a:cubicBezTo>
                    <a:pt x="870" y="1684"/>
                    <a:pt x="870" y="1676"/>
                    <a:pt x="870" y="1676"/>
                  </a:cubicBezTo>
                  <a:cubicBezTo>
                    <a:pt x="862" y="1668"/>
                    <a:pt x="862" y="1668"/>
                    <a:pt x="862" y="1668"/>
                  </a:cubicBezTo>
                  <a:cubicBezTo>
                    <a:pt x="838" y="1684"/>
                    <a:pt x="838" y="1684"/>
                    <a:pt x="838" y="1684"/>
                  </a:cubicBezTo>
                  <a:cubicBezTo>
                    <a:pt x="831" y="1692"/>
                    <a:pt x="815" y="1692"/>
                    <a:pt x="815" y="1700"/>
                  </a:cubicBezTo>
                  <a:cubicBezTo>
                    <a:pt x="807" y="1716"/>
                    <a:pt x="799" y="1716"/>
                    <a:pt x="791" y="1716"/>
                  </a:cubicBezTo>
                  <a:lnTo>
                    <a:pt x="783" y="1716"/>
                  </a:lnTo>
                  <a:cubicBezTo>
                    <a:pt x="775" y="1716"/>
                    <a:pt x="767" y="1716"/>
                    <a:pt x="767" y="1724"/>
                  </a:cubicBezTo>
                  <a:cubicBezTo>
                    <a:pt x="767" y="1732"/>
                    <a:pt x="751" y="1740"/>
                    <a:pt x="736" y="1740"/>
                  </a:cubicBezTo>
                  <a:cubicBezTo>
                    <a:pt x="720" y="1740"/>
                    <a:pt x="712" y="1740"/>
                    <a:pt x="704" y="1732"/>
                  </a:cubicBezTo>
                  <a:cubicBezTo>
                    <a:pt x="696" y="1732"/>
                    <a:pt x="688" y="1724"/>
                    <a:pt x="672" y="1716"/>
                  </a:cubicBezTo>
                  <a:lnTo>
                    <a:pt x="665" y="1716"/>
                  </a:lnTo>
                  <a:cubicBezTo>
                    <a:pt x="656" y="1716"/>
                    <a:pt x="656" y="1724"/>
                    <a:pt x="649" y="1740"/>
                  </a:cubicBezTo>
                  <a:cubicBezTo>
                    <a:pt x="641" y="1747"/>
                    <a:pt x="641" y="1763"/>
                    <a:pt x="625" y="1763"/>
                  </a:cubicBezTo>
                  <a:cubicBezTo>
                    <a:pt x="625" y="1763"/>
                    <a:pt x="625" y="1763"/>
                    <a:pt x="617" y="1763"/>
                  </a:cubicBezTo>
                  <a:cubicBezTo>
                    <a:pt x="593" y="1763"/>
                    <a:pt x="546" y="1732"/>
                    <a:pt x="538" y="1708"/>
                  </a:cubicBezTo>
                  <a:cubicBezTo>
                    <a:pt x="530" y="1708"/>
                    <a:pt x="522" y="1708"/>
                    <a:pt x="514" y="1708"/>
                  </a:cubicBezTo>
                  <a:cubicBezTo>
                    <a:pt x="506" y="1708"/>
                    <a:pt x="498" y="1708"/>
                    <a:pt x="491" y="1708"/>
                  </a:cubicBezTo>
                  <a:cubicBezTo>
                    <a:pt x="475" y="1716"/>
                    <a:pt x="459" y="1716"/>
                    <a:pt x="443" y="1716"/>
                  </a:cubicBezTo>
                  <a:cubicBezTo>
                    <a:pt x="435" y="1716"/>
                    <a:pt x="427" y="1716"/>
                    <a:pt x="427" y="1716"/>
                  </a:cubicBezTo>
                  <a:cubicBezTo>
                    <a:pt x="396" y="1708"/>
                    <a:pt x="388" y="1692"/>
                    <a:pt x="380" y="1676"/>
                  </a:cubicBezTo>
                  <a:cubicBezTo>
                    <a:pt x="380" y="1668"/>
                    <a:pt x="380" y="1660"/>
                    <a:pt x="372" y="1653"/>
                  </a:cubicBezTo>
                  <a:cubicBezTo>
                    <a:pt x="356" y="1645"/>
                    <a:pt x="348" y="1637"/>
                    <a:pt x="340" y="1613"/>
                  </a:cubicBezTo>
                  <a:cubicBezTo>
                    <a:pt x="332" y="1605"/>
                    <a:pt x="325" y="1597"/>
                    <a:pt x="317" y="1582"/>
                  </a:cubicBezTo>
                  <a:cubicBezTo>
                    <a:pt x="309" y="1573"/>
                    <a:pt x="301" y="1573"/>
                    <a:pt x="301" y="1573"/>
                  </a:cubicBezTo>
                  <a:lnTo>
                    <a:pt x="293" y="1573"/>
                  </a:lnTo>
                  <a:cubicBezTo>
                    <a:pt x="285" y="1573"/>
                    <a:pt x="277" y="1582"/>
                    <a:pt x="269" y="1582"/>
                  </a:cubicBezTo>
                  <a:lnTo>
                    <a:pt x="261" y="1582"/>
                  </a:lnTo>
                  <a:cubicBezTo>
                    <a:pt x="230" y="1573"/>
                    <a:pt x="206" y="1566"/>
                    <a:pt x="174" y="1566"/>
                  </a:cubicBezTo>
                  <a:lnTo>
                    <a:pt x="174" y="1566"/>
                  </a:lnTo>
                  <a:cubicBezTo>
                    <a:pt x="166" y="1566"/>
                    <a:pt x="159" y="1573"/>
                    <a:pt x="159" y="1582"/>
                  </a:cubicBezTo>
                  <a:cubicBezTo>
                    <a:pt x="151" y="1589"/>
                    <a:pt x="151" y="1589"/>
                    <a:pt x="151" y="1589"/>
                  </a:cubicBezTo>
                  <a:cubicBezTo>
                    <a:pt x="0" y="348"/>
                    <a:pt x="0" y="348"/>
                    <a:pt x="0" y="348"/>
                  </a:cubicBezTo>
                  <a:cubicBezTo>
                    <a:pt x="8" y="356"/>
                    <a:pt x="8" y="356"/>
                    <a:pt x="8" y="356"/>
                  </a:cubicBezTo>
                  <a:lnTo>
                    <a:pt x="8" y="356"/>
                  </a:lnTo>
                  <a:cubicBezTo>
                    <a:pt x="8" y="364"/>
                    <a:pt x="8" y="364"/>
                    <a:pt x="8" y="364"/>
                  </a:cubicBezTo>
                  <a:cubicBezTo>
                    <a:pt x="8" y="364"/>
                    <a:pt x="16" y="364"/>
                    <a:pt x="24" y="364"/>
                  </a:cubicBezTo>
                  <a:cubicBezTo>
                    <a:pt x="103" y="364"/>
                    <a:pt x="356" y="301"/>
                    <a:pt x="467" y="269"/>
                  </a:cubicBezTo>
                  <a:cubicBezTo>
                    <a:pt x="475" y="269"/>
                    <a:pt x="475" y="269"/>
                    <a:pt x="475" y="269"/>
                  </a:cubicBezTo>
                  <a:cubicBezTo>
                    <a:pt x="475" y="277"/>
                    <a:pt x="475" y="277"/>
                    <a:pt x="475" y="277"/>
                  </a:cubicBezTo>
                  <a:cubicBezTo>
                    <a:pt x="467" y="277"/>
                    <a:pt x="475" y="277"/>
                    <a:pt x="491" y="285"/>
                  </a:cubicBezTo>
                  <a:cubicBezTo>
                    <a:pt x="498" y="285"/>
                    <a:pt x="506" y="285"/>
                    <a:pt x="522" y="293"/>
                  </a:cubicBezTo>
                  <a:cubicBezTo>
                    <a:pt x="538" y="301"/>
                    <a:pt x="546" y="301"/>
                    <a:pt x="554" y="309"/>
                  </a:cubicBezTo>
                  <a:cubicBezTo>
                    <a:pt x="562" y="309"/>
                    <a:pt x="570" y="309"/>
                    <a:pt x="585" y="317"/>
                  </a:cubicBezTo>
                  <a:cubicBezTo>
                    <a:pt x="601" y="325"/>
                    <a:pt x="609" y="325"/>
                    <a:pt x="617" y="325"/>
                  </a:cubicBezTo>
                  <a:cubicBezTo>
                    <a:pt x="633" y="332"/>
                    <a:pt x="641" y="332"/>
                    <a:pt x="649" y="348"/>
                  </a:cubicBezTo>
                  <a:cubicBezTo>
                    <a:pt x="656" y="356"/>
                    <a:pt x="656" y="356"/>
                    <a:pt x="656" y="356"/>
                  </a:cubicBezTo>
                  <a:cubicBezTo>
                    <a:pt x="656" y="356"/>
                    <a:pt x="656" y="356"/>
                    <a:pt x="665" y="348"/>
                  </a:cubicBezTo>
                  <a:cubicBezTo>
                    <a:pt x="665" y="348"/>
                    <a:pt x="672" y="340"/>
                    <a:pt x="680" y="340"/>
                  </a:cubicBezTo>
                  <a:cubicBezTo>
                    <a:pt x="688" y="332"/>
                    <a:pt x="688" y="332"/>
                    <a:pt x="696" y="332"/>
                  </a:cubicBezTo>
                  <a:cubicBezTo>
                    <a:pt x="712" y="332"/>
                    <a:pt x="712" y="340"/>
                    <a:pt x="720" y="356"/>
                  </a:cubicBezTo>
                  <a:lnTo>
                    <a:pt x="720" y="364"/>
                  </a:lnTo>
                  <a:cubicBezTo>
                    <a:pt x="712" y="372"/>
                    <a:pt x="704" y="372"/>
                    <a:pt x="688" y="372"/>
                  </a:cubicBezTo>
                  <a:cubicBezTo>
                    <a:pt x="680" y="372"/>
                    <a:pt x="672" y="372"/>
                    <a:pt x="672" y="380"/>
                  </a:cubicBezTo>
                  <a:cubicBezTo>
                    <a:pt x="665" y="380"/>
                    <a:pt x="665" y="380"/>
                    <a:pt x="665" y="388"/>
                  </a:cubicBezTo>
                  <a:lnTo>
                    <a:pt x="672" y="396"/>
                  </a:lnTo>
                  <a:cubicBezTo>
                    <a:pt x="680" y="396"/>
                    <a:pt x="680" y="396"/>
                    <a:pt x="680" y="396"/>
                  </a:cubicBezTo>
                  <a:cubicBezTo>
                    <a:pt x="688" y="388"/>
                    <a:pt x="696" y="388"/>
                    <a:pt x="704" y="380"/>
                  </a:cubicBezTo>
                  <a:cubicBezTo>
                    <a:pt x="712" y="380"/>
                    <a:pt x="728" y="372"/>
                    <a:pt x="728" y="372"/>
                  </a:cubicBezTo>
                  <a:cubicBezTo>
                    <a:pt x="728" y="372"/>
                    <a:pt x="736" y="364"/>
                    <a:pt x="743" y="364"/>
                  </a:cubicBezTo>
                  <a:cubicBezTo>
                    <a:pt x="759" y="364"/>
                    <a:pt x="783" y="372"/>
                    <a:pt x="799" y="388"/>
                  </a:cubicBezTo>
                  <a:lnTo>
                    <a:pt x="807" y="388"/>
                  </a:lnTo>
                  <a:cubicBezTo>
                    <a:pt x="846" y="388"/>
                    <a:pt x="918" y="356"/>
                    <a:pt x="933" y="340"/>
                  </a:cubicBezTo>
                  <a:cubicBezTo>
                    <a:pt x="957" y="317"/>
                    <a:pt x="1012" y="317"/>
                    <a:pt x="1060" y="317"/>
                  </a:cubicBezTo>
                  <a:cubicBezTo>
                    <a:pt x="1091" y="317"/>
                    <a:pt x="1155" y="245"/>
                    <a:pt x="1194" y="190"/>
                  </a:cubicBezTo>
                  <a:cubicBezTo>
                    <a:pt x="1218" y="159"/>
                    <a:pt x="1352" y="64"/>
                    <a:pt x="1455" y="8"/>
                  </a:cubicBezTo>
                  <a:cubicBezTo>
                    <a:pt x="1463" y="0"/>
                    <a:pt x="1463" y="0"/>
                    <a:pt x="1463" y="0"/>
                  </a:cubicBezTo>
                  <a:cubicBezTo>
                    <a:pt x="1463" y="8"/>
                    <a:pt x="1463" y="8"/>
                    <a:pt x="1463" y="8"/>
                  </a:cubicBezTo>
                  <a:cubicBezTo>
                    <a:pt x="1582" y="649"/>
                    <a:pt x="1582" y="649"/>
                    <a:pt x="1582" y="649"/>
                  </a:cubicBezTo>
                  <a:cubicBezTo>
                    <a:pt x="1573" y="649"/>
                    <a:pt x="1573" y="649"/>
                    <a:pt x="1573" y="649"/>
                  </a:cubicBezTo>
                  <a:cubicBezTo>
                    <a:pt x="1573" y="649"/>
                    <a:pt x="1573" y="649"/>
                    <a:pt x="1566" y="649"/>
                  </a:cubicBezTo>
                  <a:cubicBezTo>
                    <a:pt x="1558" y="649"/>
                    <a:pt x="1550" y="649"/>
                    <a:pt x="1550" y="656"/>
                  </a:cubicBezTo>
                  <a:lnTo>
                    <a:pt x="1550" y="656"/>
                  </a:lnTo>
                  <a:cubicBezTo>
                    <a:pt x="1550" y="665"/>
                    <a:pt x="1558" y="672"/>
                    <a:pt x="1558" y="688"/>
                  </a:cubicBezTo>
                  <a:cubicBezTo>
                    <a:pt x="1558" y="704"/>
                    <a:pt x="1566" y="712"/>
                    <a:pt x="1566" y="728"/>
                  </a:cubicBezTo>
                  <a:cubicBezTo>
                    <a:pt x="1566" y="736"/>
                    <a:pt x="1573" y="751"/>
                    <a:pt x="1573" y="759"/>
                  </a:cubicBezTo>
                  <a:cubicBezTo>
                    <a:pt x="1582" y="783"/>
                    <a:pt x="1589" y="799"/>
                    <a:pt x="1573" y="807"/>
                  </a:cubicBezTo>
                  <a:lnTo>
                    <a:pt x="1566" y="807"/>
                  </a:lnTo>
                  <a:cubicBezTo>
                    <a:pt x="1558" y="815"/>
                    <a:pt x="1558" y="815"/>
                    <a:pt x="1558" y="838"/>
                  </a:cubicBezTo>
                  <a:cubicBezTo>
                    <a:pt x="1558" y="846"/>
                    <a:pt x="1558" y="862"/>
                    <a:pt x="1566" y="878"/>
                  </a:cubicBezTo>
                  <a:cubicBezTo>
                    <a:pt x="1566" y="925"/>
                    <a:pt x="1573" y="957"/>
                    <a:pt x="1566" y="973"/>
                  </a:cubicBezTo>
                  <a:cubicBezTo>
                    <a:pt x="1558" y="973"/>
                    <a:pt x="1550" y="973"/>
                    <a:pt x="1542" y="981"/>
                  </a:cubicBezTo>
                  <a:cubicBezTo>
                    <a:pt x="1534" y="981"/>
                    <a:pt x="1518" y="981"/>
                    <a:pt x="1526" y="1020"/>
                  </a:cubicBezTo>
                  <a:cubicBezTo>
                    <a:pt x="1534" y="1083"/>
                    <a:pt x="1534" y="1139"/>
                    <a:pt x="1518" y="1170"/>
                  </a:cubicBezTo>
                  <a:cubicBezTo>
                    <a:pt x="1510" y="1178"/>
                    <a:pt x="1502" y="1186"/>
                    <a:pt x="1495" y="1202"/>
                  </a:cubicBezTo>
                  <a:cubicBezTo>
                    <a:pt x="1471" y="1234"/>
                    <a:pt x="1455" y="1265"/>
                    <a:pt x="1431" y="1273"/>
                  </a:cubicBezTo>
                  <a:cubicBezTo>
                    <a:pt x="1423" y="1273"/>
                    <a:pt x="1415" y="1273"/>
                    <a:pt x="1408" y="1281"/>
                  </a:cubicBezTo>
                  <a:cubicBezTo>
                    <a:pt x="1408" y="1281"/>
                    <a:pt x="1400" y="1281"/>
                    <a:pt x="1392" y="1281"/>
                  </a:cubicBezTo>
                  <a:cubicBezTo>
                    <a:pt x="1384" y="1281"/>
                    <a:pt x="1376" y="1281"/>
                    <a:pt x="1368" y="1273"/>
                  </a:cubicBezTo>
                  <a:cubicBezTo>
                    <a:pt x="1368" y="1273"/>
                    <a:pt x="1360" y="1273"/>
                    <a:pt x="1360" y="1265"/>
                  </a:cubicBezTo>
                  <a:cubicBezTo>
                    <a:pt x="1344" y="1257"/>
                    <a:pt x="1336" y="1249"/>
                    <a:pt x="1329" y="1249"/>
                  </a:cubicBezTo>
                  <a:cubicBezTo>
                    <a:pt x="1329" y="1249"/>
                    <a:pt x="1321" y="1249"/>
                    <a:pt x="1321" y="1265"/>
                  </a:cubicBezTo>
                  <a:cubicBezTo>
                    <a:pt x="1321" y="1273"/>
                    <a:pt x="1313" y="1281"/>
                    <a:pt x="1313" y="1289"/>
                  </a:cubicBezTo>
                  <a:cubicBezTo>
                    <a:pt x="1313" y="1313"/>
                    <a:pt x="1313" y="1329"/>
                    <a:pt x="1289" y="1336"/>
                  </a:cubicBezTo>
                  <a:cubicBezTo>
                    <a:pt x="1289" y="1344"/>
                    <a:pt x="1281" y="1344"/>
                    <a:pt x="1273" y="1344"/>
                  </a:cubicBezTo>
                  <a:cubicBezTo>
                    <a:pt x="1249" y="1360"/>
                    <a:pt x="1226" y="1368"/>
                    <a:pt x="1234" y="1384"/>
                  </a:cubicBezTo>
                  <a:cubicBezTo>
                    <a:pt x="1242" y="1415"/>
                    <a:pt x="1249" y="1502"/>
                    <a:pt x="1242" y="1518"/>
                  </a:cubicBezTo>
                  <a:cubicBezTo>
                    <a:pt x="1242" y="1526"/>
                    <a:pt x="1234" y="1526"/>
                    <a:pt x="1234" y="1526"/>
                  </a:cubicBezTo>
                  <a:cubicBezTo>
                    <a:pt x="1234" y="1526"/>
                    <a:pt x="1234" y="1526"/>
                    <a:pt x="1234" y="1518"/>
                  </a:cubicBezTo>
                  <a:cubicBezTo>
                    <a:pt x="1226" y="1518"/>
                    <a:pt x="1218" y="1510"/>
                    <a:pt x="1210" y="1502"/>
                  </a:cubicBezTo>
                  <a:cubicBezTo>
                    <a:pt x="1194" y="1495"/>
                    <a:pt x="1178" y="1479"/>
                    <a:pt x="1171" y="1487"/>
                  </a:cubicBezTo>
                  <a:cubicBezTo>
                    <a:pt x="1155" y="1495"/>
                    <a:pt x="1139" y="1534"/>
                    <a:pt x="1139" y="1558"/>
                  </a:cubicBezTo>
                  <a:cubicBezTo>
                    <a:pt x="1139" y="1573"/>
                    <a:pt x="1139" y="1589"/>
                    <a:pt x="1131" y="1597"/>
                  </a:cubicBezTo>
                  <a:cubicBezTo>
                    <a:pt x="1131" y="1613"/>
                    <a:pt x="1123" y="1629"/>
                    <a:pt x="1131" y="1645"/>
                  </a:cubicBezTo>
                  <a:cubicBezTo>
                    <a:pt x="1139" y="1653"/>
                    <a:pt x="1147" y="1684"/>
                    <a:pt x="1139" y="1708"/>
                  </a:cubicBezTo>
                  <a:cubicBezTo>
                    <a:pt x="1139" y="1716"/>
                    <a:pt x="1131" y="1716"/>
                    <a:pt x="1131" y="1716"/>
                  </a:cubicBezTo>
                  <a:cubicBezTo>
                    <a:pt x="1123" y="1724"/>
                    <a:pt x="1115" y="1724"/>
                    <a:pt x="1115" y="1724"/>
                  </a:cubicBezTo>
                  <a:cubicBezTo>
                    <a:pt x="1099" y="1724"/>
                    <a:pt x="1099" y="1724"/>
                    <a:pt x="1099" y="1747"/>
                  </a:cubicBezTo>
                  <a:cubicBezTo>
                    <a:pt x="1099" y="1755"/>
                    <a:pt x="1099" y="1755"/>
                    <a:pt x="1099" y="1755"/>
                  </a:cubicBezTo>
                  <a:cubicBezTo>
                    <a:pt x="1099" y="1787"/>
                    <a:pt x="1099" y="1795"/>
                    <a:pt x="1068" y="1803"/>
                  </a:cubicBezTo>
                  <a:cubicBezTo>
                    <a:pt x="1052" y="1803"/>
                    <a:pt x="1036" y="1811"/>
                    <a:pt x="1020" y="1811"/>
                  </a:cubicBezTo>
                  <a:close/>
                  <a:moveTo>
                    <a:pt x="862" y="1660"/>
                  </a:moveTo>
                  <a:lnTo>
                    <a:pt x="862" y="1660"/>
                  </a:lnTo>
                  <a:cubicBezTo>
                    <a:pt x="878" y="1668"/>
                    <a:pt x="878" y="1668"/>
                    <a:pt x="878" y="1668"/>
                  </a:cubicBezTo>
                  <a:cubicBezTo>
                    <a:pt x="878" y="1676"/>
                    <a:pt x="878" y="1676"/>
                    <a:pt x="878" y="1676"/>
                  </a:cubicBezTo>
                  <a:cubicBezTo>
                    <a:pt x="878" y="1676"/>
                    <a:pt x="878" y="1676"/>
                    <a:pt x="886" y="1684"/>
                  </a:cubicBezTo>
                  <a:cubicBezTo>
                    <a:pt x="886" y="1692"/>
                    <a:pt x="894" y="1700"/>
                    <a:pt x="902" y="1708"/>
                  </a:cubicBezTo>
                  <a:cubicBezTo>
                    <a:pt x="909" y="1708"/>
                    <a:pt x="918" y="1716"/>
                    <a:pt x="918" y="1716"/>
                  </a:cubicBezTo>
                  <a:cubicBezTo>
                    <a:pt x="918" y="1716"/>
                    <a:pt x="918" y="1724"/>
                    <a:pt x="925" y="1732"/>
                  </a:cubicBezTo>
                  <a:cubicBezTo>
                    <a:pt x="925" y="1740"/>
                    <a:pt x="949" y="1747"/>
                    <a:pt x="973" y="1747"/>
                  </a:cubicBezTo>
                  <a:cubicBezTo>
                    <a:pt x="989" y="1755"/>
                    <a:pt x="989" y="1763"/>
                    <a:pt x="989" y="1771"/>
                  </a:cubicBezTo>
                  <a:lnTo>
                    <a:pt x="996" y="1779"/>
                  </a:lnTo>
                  <a:cubicBezTo>
                    <a:pt x="996" y="1787"/>
                    <a:pt x="1004" y="1787"/>
                    <a:pt x="1020" y="1803"/>
                  </a:cubicBezTo>
                  <a:cubicBezTo>
                    <a:pt x="1036" y="1803"/>
                    <a:pt x="1052" y="1795"/>
                    <a:pt x="1068" y="1795"/>
                  </a:cubicBezTo>
                  <a:cubicBezTo>
                    <a:pt x="1091" y="1787"/>
                    <a:pt x="1091" y="1787"/>
                    <a:pt x="1091" y="1755"/>
                  </a:cubicBezTo>
                  <a:cubicBezTo>
                    <a:pt x="1091" y="1747"/>
                    <a:pt x="1091" y="1747"/>
                    <a:pt x="1091" y="1747"/>
                  </a:cubicBezTo>
                  <a:cubicBezTo>
                    <a:pt x="1091" y="1724"/>
                    <a:pt x="1099" y="1716"/>
                    <a:pt x="1115" y="1716"/>
                  </a:cubicBezTo>
                  <a:lnTo>
                    <a:pt x="1123" y="1716"/>
                  </a:lnTo>
                  <a:cubicBezTo>
                    <a:pt x="1131" y="1708"/>
                    <a:pt x="1131" y="1708"/>
                    <a:pt x="1131" y="1708"/>
                  </a:cubicBezTo>
                  <a:cubicBezTo>
                    <a:pt x="1139" y="1692"/>
                    <a:pt x="1131" y="1668"/>
                    <a:pt x="1123" y="1645"/>
                  </a:cubicBezTo>
                  <a:cubicBezTo>
                    <a:pt x="1115" y="1629"/>
                    <a:pt x="1123" y="1613"/>
                    <a:pt x="1123" y="1597"/>
                  </a:cubicBezTo>
                  <a:cubicBezTo>
                    <a:pt x="1131" y="1582"/>
                    <a:pt x="1131" y="1573"/>
                    <a:pt x="1131" y="1558"/>
                  </a:cubicBezTo>
                  <a:cubicBezTo>
                    <a:pt x="1131" y="1534"/>
                    <a:pt x="1155" y="1495"/>
                    <a:pt x="1162" y="1479"/>
                  </a:cubicBezTo>
                  <a:cubicBezTo>
                    <a:pt x="1171" y="1479"/>
                    <a:pt x="1171" y="1479"/>
                    <a:pt x="1178" y="1479"/>
                  </a:cubicBezTo>
                  <a:cubicBezTo>
                    <a:pt x="1186" y="1479"/>
                    <a:pt x="1202" y="1487"/>
                    <a:pt x="1210" y="1502"/>
                  </a:cubicBezTo>
                  <a:cubicBezTo>
                    <a:pt x="1218" y="1502"/>
                    <a:pt x="1226" y="1510"/>
                    <a:pt x="1234" y="1518"/>
                  </a:cubicBezTo>
                  <a:lnTo>
                    <a:pt x="1234" y="1518"/>
                  </a:lnTo>
                  <a:cubicBezTo>
                    <a:pt x="1242" y="1510"/>
                    <a:pt x="1234" y="1431"/>
                    <a:pt x="1226" y="1392"/>
                  </a:cubicBezTo>
                  <a:cubicBezTo>
                    <a:pt x="1218" y="1360"/>
                    <a:pt x="1249" y="1344"/>
                    <a:pt x="1273" y="1336"/>
                  </a:cubicBezTo>
                  <a:cubicBezTo>
                    <a:pt x="1273" y="1336"/>
                    <a:pt x="1281" y="1336"/>
                    <a:pt x="1289" y="1336"/>
                  </a:cubicBezTo>
                  <a:cubicBezTo>
                    <a:pt x="1305" y="1329"/>
                    <a:pt x="1305" y="1305"/>
                    <a:pt x="1305" y="1289"/>
                  </a:cubicBezTo>
                  <a:cubicBezTo>
                    <a:pt x="1305" y="1281"/>
                    <a:pt x="1313" y="1273"/>
                    <a:pt x="1313" y="1265"/>
                  </a:cubicBezTo>
                  <a:cubicBezTo>
                    <a:pt x="1313" y="1249"/>
                    <a:pt x="1321" y="1242"/>
                    <a:pt x="1329" y="1242"/>
                  </a:cubicBezTo>
                  <a:cubicBezTo>
                    <a:pt x="1336" y="1242"/>
                    <a:pt x="1344" y="1249"/>
                    <a:pt x="1360" y="1265"/>
                  </a:cubicBezTo>
                  <a:cubicBezTo>
                    <a:pt x="1368" y="1265"/>
                    <a:pt x="1368" y="1265"/>
                    <a:pt x="1376" y="1273"/>
                  </a:cubicBezTo>
                  <a:cubicBezTo>
                    <a:pt x="1376" y="1273"/>
                    <a:pt x="1384" y="1281"/>
                    <a:pt x="1392" y="1281"/>
                  </a:cubicBezTo>
                  <a:cubicBezTo>
                    <a:pt x="1400" y="1281"/>
                    <a:pt x="1400" y="1273"/>
                    <a:pt x="1408" y="1273"/>
                  </a:cubicBezTo>
                  <a:cubicBezTo>
                    <a:pt x="1415" y="1273"/>
                    <a:pt x="1423" y="1265"/>
                    <a:pt x="1431" y="1265"/>
                  </a:cubicBezTo>
                  <a:cubicBezTo>
                    <a:pt x="1447" y="1257"/>
                    <a:pt x="1471" y="1226"/>
                    <a:pt x="1487" y="1194"/>
                  </a:cubicBezTo>
                  <a:cubicBezTo>
                    <a:pt x="1495" y="1186"/>
                    <a:pt x="1502" y="1170"/>
                    <a:pt x="1510" y="1162"/>
                  </a:cubicBezTo>
                  <a:cubicBezTo>
                    <a:pt x="1534" y="1139"/>
                    <a:pt x="1526" y="1076"/>
                    <a:pt x="1518" y="1020"/>
                  </a:cubicBezTo>
                  <a:cubicBezTo>
                    <a:pt x="1510" y="981"/>
                    <a:pt x="1526" y="973"/>
                    <a:pt x="1542" y="973"/>
                  </a:cubicBezTo>
                  <a:cubicBezTo>
                    <a:pt x="1550" y="973"/>
                    <a:pt x="1558" y="965"/>
                    <a:pt x="1558" y="965"/>
                  </a:cubicBezTo>
                  <a:cubicBezTo>
                    <a:pt x="1566" y="957"/>
                    <a:pt x="1558" y="909"/>
                    <a:pt x="1558" y="878"/>
                  </a:cubicBezTo>
                  <a:cubicBezTo>
                    <a:pt x="1558" y="862"/>
                    <a:pt x="1550" y="846"/>
                    <a:pt x="1550" y="838"/>
                  </a:cubicBezTo>
                  <a:cubicBezTo>
                    <a:pt x="1550" y="807"/>
                    <a:pt x="1550" y="807"/>
                    <a:pt x="1566" y="807"/>
                  </a:cubicBezTo>
                  <a:lnTo>
                    <a:pt x="1573" y="799"/>
                  </a:lnTo>
                  <a:cubicBezTo>
                    <a:pt x="1582" y="799"/>
                    <a:pt x="1573" y="775"/>
                    <a:pt x="1566" y="759"/>
                  </a:cubicBezTo>
                  <a:cubicBezTo>
                    <a:pt x="1566" y="751"/>
                    <a:pt x="1558" y="743"/>
                    <a:pt x="1558" y="728"/>
                  </a:cubicBezTo>
                  <a:cubicBezTo>
                    <a:pt x="1558" y="720"/>
                    <a:pt x="1550" y="704"/>
                    <a:pt x="1550" y="688"/>
                  </a:cubicBezTo>
                  <a:cubicBezTo>
                    <a:pt x="1550" y="680"/>
                    <a:pt x="1542" y="665"/>
                    <a:pt x="1542" y="656"/>
                  </a:cubicBezTo>
                  <a:lnTo>
                    <a:pt x="1542" y="649"/>
                  </a:lnTo>
                  <a:cubicBezTo>
                    <a:pt x="1550" y="641"/>
                    <a:pt x="1558" y="641"/>
                    <a:pt x="1566" y="641"/>
                  </a:cubicBezTo>
                  <a:cubicBezTo>
                    <a:pt x="1573" y="641"/>
                    <a:pt x="1573" y="641"/>
                    <a:pt x="1573" y="641"/>
                  </a:cubicBezTo>
                  <a:cubicBezTo>
                    <a:pt x="1455" y="16"/>
                    <a:pt x="1455" y="16"/>
                    <a:pt x="1455" y="16"/>
                  </a:cubicBezTo>
                  <a:cubicBezTo>
                    <a:pt x="1352" y="72"/>
                    <a:pt x="1226" y="166"/>
                    <a:pt x="1194" y="198"/>
                  </a:cubicBezTo>
                  <a:cubicBezTo>
                    <a:pt x="1171" y="230"/>
                    <a:pt x="1099" y="325"/>
                    <a:pt x="1060" y="325"/>
                  </a:cubicBezTo>
                  <a:cubicBezTo>
                    <a:pt x="1036" y="325"/>
                    <a:pt x="957" y="325"/>
                    <a:pt x="941" y="340"/>
                  </a:cubicBezTo>
                  <a:cubicBezTo>
                    <a:pt x="918" y="364"/>
                    <a:pt x="846" y="396"/>
                    <a:pt x="807" y="396"/>
                  </a:cubicBezTo>
                  <a:cubicBezTo>
                    <a:pt x="799" y="396"/>
                    <a:pt x="799" y="396"/>
                    <a:pt x="791" y="388"/>
                  </a:cubicBezTo>
                  <a:cubicBezTo>
                    <a:pt x="783" y="380"/>
                    <a:pt x="759" y="372"/>
                    <a:pt x="743" y="372"/>
                  </a:cubicBezTo>
                  <a:cubicBezTo>
                    <a:pt x="736" y="372"/>
                    <a:pt x="736" y="372"/>
                    <a:pt x="736" y="372"/>
                  </a:cubicBezTo>
                  <a:cubicBezTo>
                    <a:pt x="736" y="380"/>
                    <a:pt x="728" y="388"/>
                    <a:pt x="704" y="388"/>
                  </a:cubicBezTo>
                  <a:cubicBezTo>
                    <a:pt x="696" y="396"/>
                    <a:pt x="688" y="396"/>
                    <a:pt x="680" y="396"/>
                  </a:cubicBezTo>
                  <a:cubicBezTo>
                    <a:pt x="680" y="403"/>
                    <a:pt x="680" y="403"/>
                    <a:pt x="672" y="403"/>
                  </a:cubicBezTo>
                  <a:cubicBezTo>
                    <a:pt x="665" y="403"/>
                    <a:pt x="656" y="396"/>
                    <a:pt x="656" y="388"/>
                  </a:cubicBezTo>
                  <a:cubicBezTo>
                    <a:pt x="656" y="380"/>
                    <a:pt x="656" y="372"/>
                    <a:pt x="665" y="372"/>
                  </a:cubicBezTo>
                  <a:cubicBezTo>
                    <a:pt x="672" y="364"/>
                    <a:pt x="680" y="364"/>
                    <a:pt x="688" y="364"/>
                  </a:cubicBezTo>
                  <a:cubicBezTo>
                    <a:pt x="696" y="364"/>
                    <a:pt x="712" y="364"/>
                    <a:pt x="712" y="356"/>
                  </a:cubicBezTo>
                  <a:lnTo>
                    <a:pt x="712" y="356"/>
                  </a:lnTo>
                  <a:cubicBezTo>
                    <a:pt x="712" y="348"/>
                    <a:pt x="704" y="340"/>
                    <a:pt x="696" y="340"/>
                  </a:cubicBezTo>
                  <a:cubicBezTo>
                    <a:pt x="696" y="340"/>
                    <a:pt x="688" y="340"/>
                    <a:pt x="680" y="348"/>
                  </a:cubicBezTo>
                  <a:cubicBezTo>
                    <a:pt x="672" y="348"/>
                    <a:pt x="672" y="356"/>
                    <a:pt x="665" y="356"/>
                  </a:cubicBezTo>
                  <a:cubicBezTo>
                    <a:pt x="665" y="356"/>
                    <a:pt x="665" y="364"/>
                    <a:pt x="656" y="364"/>
                  </a:cubicBezTo>
                  <a:cubicBezTo>
                    <a:pt x="656" y="364"/>
                    <a:pt x="649" y="356"/>
                    <a:pt x="641" y="356"/>
                  </a:cubicBezTo>
                  <a:cubicBezTo>
                    <a:pt x="633" y="340"/>
                    <a:pt x="633" y="340"/>
                    <a:pt x="617" y="332"/>
                  </a:cubicBezTo>
                  <a:cubicBezTo>
                    <a:pt x="609" y="332"/>
                    <a:pt x="601" y="332"/>
                    <a:pt x="585" y="325"/>
                  </a:cubicBezTo>
                  <a:cubicBezTo>
                    <a:pt x="570" y="317"/>
                    <a:pt x="562" y="317"/>
                    <a:pt x="554" y="317"/>
                  </a:cubicBezTo>
                  <a:cubicBezTo>
                    <a:pt x="538" y="309"/>
                    <a:pt x="530" y="309"/>
                    <a:pt x="514" y="301"/>
                  </a:cubicBezTo>
                  <a:cubicBezTo>
                    <a:pt x="506" y="293"/>
                    <a:pt x="498" y="293"/>
                    <a:pt x="483" y="293"/>
                  </a:cubicBezTo>
                  <a:cubicBezTo>
                    <a:pt x="475" y="285"/>
                    <a:pt x="467" y="285"/>
                    <a:pt x="467" y="277"/>
                  </a:cubicBezTo>
                  <a:cubicBezTo>
                    <a:pt x="356" y="309"/>
                    <a:pt x="103" y="372"/>
                    <a:pt x="24" y="372"/>
                  </a:cubicBezTo>
                  <a:cubicBezTo>
                    <a:pt x="16" y="372"/>
                    <a:pt x="16" y="372"/>
                    <a:pt x="8" y="372"/>
                  </a:cubicBezTo>
                  <a:cubicBezTo>
                    <a:pt x="159" y="1566"/>
                    <a:pt x="159" y="1566"/>
                    <a:pt x="159" y="1566"/>
                  </a:cubicBezTo>
                  <a:cubicBezTo>
                    <a:pt x="159" y="1566"/>
                    <a:pt x="166" y="1558"/>
                    <a:pt x="174" y="1558"/>
                  </a:cubicBezTo>
                  <a:lnTo>
                    <a:pt x="174" y="1558"/>
                  </a:lnTo>
                  <a:cubicBezTo>
                    <a:pt x="206" y="1558"/>
                    <a:pt x="230" y="1566"/>
                    <a:pt x="261" y="1573"/>
                  </a:cubicBezTo>
                  <a:lnTo>
                    <a:pt x="269" y="1573"/>
                  </a:lnTo>
                  <a:cubicBezTo>
                    <a:pt x="277" y="1573"/>
                    <a:pt x="285" y="1573"/>
                    <a:pt x="285" y="1566"/>
                  </a:cubicBezTo>
                  <a:cubicBezTo>
                    <a:pt x="293" y="1566"/>
                    <a:pt x="293" y="1566"/>
                    <a:pt x="301" y="1566"/>
                  </a:cubicBezTo>
                  <a:cubicBezTo>
                    <a:pt x="309" y="1566"/>
                    <a:pt x="317" y="1566"/>
                    <a:pt x="325" y="1582"/>
                  </a:cubicBezTo>
                  <a:cubicBezTo>
                    <a:pt x="332" y="1589"/>
                    <a:pt x="340" y="1605"/>
                    <a:pt x="340" y="1613"/>
                  </a:cubicBezTo>
                  <a:cubicBezTo>
                    <a:pt x="356" y="1629"/>
                    <a:pt x="356" y="1645"/>
                    <a:pt x="372" y="1653"/>
                  </a:cubicBezTo>
                  <a:cubicBezTo>
                    <a:pt x="380" y="1660"/>
                    <a:pt x="388" y="1668"/>
                    <a:pt x="388" y="1676"/>
                  </a:cubicBezTo>
                  <a:cubicBezTo>
                    <a:pt x="396" y="1692"/>
                    <a:pt x="396" y="1700"/>
                    <a:pt x="427" y="1708"/>
                  </a:cubicBezTo>
                  <a:cubicBezTo>
                    <a:pt x="435" y="1708"/>
                    <a:pt x="435" y="1708"/>
                    <a:pt x="443" y="1708"/>
                  </a:cubicBezTo>
                  <a:cubicBezTo>
                    <a:pt x="459" y="1708"/>
                    <a:pt x="475" y="1708"/>
                    <a:pt x="483" y="1700"/>
                  </a:cubicBezTo>
                  <a:cubicBezTo>
                    <a:pt x="498" y="1700"/>
                    <a:pt x="506" y="1700"/>
                    <a:pt x="514" y="1700"/>
                  </a:cubicBezTo>
                  <a:cubicBezTo>
                    <a:pt x="530" y="1700"/>
                    <a:pt x="538" y="1700"/>
                    <a:pt x="538" y="1708"/>
                  </a:cubicBezTo>
                  <a:cubicBezTo>
                    <a:pt x="554" y="1724"/>
                    <a:pt x="593" y="1755"/>
                    <a:pt x="617" y="1755"/>
                  </a:cubicBezTo>
                  <a:lnTo>
                    <a:pt x="625" y="1755"/>
                  </a:lnTo>
                  <a:cubicBezTo>
                    <a:pt x="633" y="1755"/>
                    <a:pt x="641" y="1747"/>
                    <a:pt x="641" y="1740"/>
                  </a:cubicBezTo>
                  <a:cubicBezTo>
                    <a:pt x="649" y="1724"/>
                    <a:pt x="649" y="1708"/>
                    <a:pt x="665" y="1708"/>
                  </a:cubicBezTo>
                  <a:cubicBezTo>
                    <a:pt x="672" y="1708"/>
                    <a:pt x="672" y="1708"/>
                    <a:pt x="672" y="1716"/>
                  </a:cubicBezTo>
                  <a:cubicBezTo>
                    <a:pt x="688" y="1716"/>
                    <a:pt x="704" y="1724"/>
                    <a:pt x="712" y="1724"/>
                  </a:cubicBezTo>
                  <a:cubicBezTo>
                    <a:pt x="720" y="1732"/>
                    <a:pt x="720" y="1740"/>
                    <a:pt x="728" y="1732"/>
                  </a:cubicBezTo>
                  <a:cubicBezTo>
                    <a:pt x="751" y="1732"/>
                    <a:pt x="759" y="1724"/>
                    <a:pt x="759" y="1716"/>
                  </a:cubicBezTo>
                  <a:cubicBezTo>
                    <a:pt x="767" y="1716"/>
                    <a:pt x="767" y="1708"/>
                    <a:pt x="783" y="1708"/>
                  </a:cubicBezTo>
                  <a:lnTo>
                    <a:pt x="791" y="1708"/>
                  </a:lnTo>
                  <a:cubicBezTo>
                    <a:pt x="799" y="1708"/>
                    <a:pt x="799" y="1708"/>
                    <a:pt x="807" y="1692"/>
                  </a:cubicBezTo>
                  <a:cubicBezTo>
                    <a:pt x="815" y="1692"/>
                    <a:pt x="823" y="1684"/>
                    <a:pt x="831" y="1676"/>
                  </a:cubicBezTo>
                  <a:lnTo>
                    <a:pt x="862" y="1660"/>
                  </a:lnTo>
                  <a:close/>
                </a:path>
              </a:pathLst>
            </a:custGeom>
            <a:solidFill>
              <a:schemeClr val="accent6"/>
            </a:solidFill>
            <a:ln>
              <a:solidFill>
                <a:schemeClr val="bg2"/>
              </a:solidFill>
            </a:ln>
            <a:effectLst/>
          </p:spPr>
          <p:txBody>
            <a:bodyPr wrap="none" anchor="ctr"/>
            <a:lstStyle/>
            <a:p>
              <a:endParaRPr lang="en-US" sz="2701" dirty="0">
                <a:latin typeface="Lato Light"/>
              </a:endParaRPr>
            </a:p>
          </p:txBody>
        </p:sp>
        <p:grpSp>
          <p:nvGrpSpPr>
            <p:cNvPr id="348" name="Group 347"/>
            <p:cNvGrpSpPr/>
            <p:nvPr/>
          </p:nvGrpSpPr>
          <p:grpSpPr>
            <a:xfrm>
              <a:off x="14001891" y="6008321"/>
              <a:ext cx="1085435" cy="1370709"/>
              <a:chOff x="14001891" y="6008321"/>
              <a:chExt cx="1085435" cy="1370709"/>
            </a:xfrm>
          </p:grpSpPr>
          <p:sp>
            <p:nvSpPr>
              <p:cNvPr id="349" name="Freeform 131"/>
              <p:cNvSpPr>
                <a:spLocks noChangeArrowheads="1"/>
              </p:cNvSpPr>
              <p:nvPr/>
            </p:nvSpPr>
            <p:spPr bwMode="auto">
              <a:xfrm>
                <a:off x="14001891" y="6008321"/>
                <a:ext cx="1085435" cy="1370709"/>
              </a:xfrm>
              <a:custGeom>
                <a:avLst/>
                <a:gdLst>
                  <a:gd name="T0" fmla="*/ 2040 w 2064"/>
                  <a:gd name="T1" fmla="*/ 711 h 2608"/>
                  <a:gd name="T2" fmla="*/ 2040 w 2064"/>
                  <a:gd name="T3" fmla="*/ 711 h 2608"/>
                  <a:gd name="T4" fmla="*/ 1344 w 2064"/>
                  <a:gd name="T5" fmla="*/ 632 h 2608"/>
                  <a:gd name="T6" fmla="*/ 1415 w 2064"/>
                  <a:gd name="T7" fmla="*/ 174 h 2608"/>
                  <a:gd name="T8" fmla="*/ 403 w 2064"/>
                  <a:gd name="T9" fmla="*/ 0 h 2608"/>
                  <a:gd name="T10" fmla="*/ 0 w 2064"/>
                  <a:gd name="T11" fmla="*/ 2315 h 2608"/>
                  <a:gd name="T12" fmla="*/ 0 w 2064"/>
                  <a:gd name="T13" fmla="*/ 2315 h 2608"/>
                  <a:gd name="T14" fmla="*/ 24 w 2064"/>
                  <a:gd name="T15" fmla="*/ 2323 h 2608"/>
                  <a:gd name="T16" fmla="*/ 24 w 2064"/>
                  <a:gd name="T17" fmla="*/ 2323 h 2608"/>
                  <a:gd name="T18" fmla="*/ 40 w 2064"/>
                  <a:gd name="T19" fmla="*/ 2323 h 2608"/>
                  <a:gd name="T20" fmla="*/ 40 w 2064"/>
                  <a:gd name="T21" fmla="*/ 2323 h 2608"/>
                  <a:gd name="T22" fmla="*/ 1818 w 2064"/>
                  <a:gd name="T23" fmla="*/ 2607 h 2608"/>
                  <a:gd name="T24" fmla="*/ 2063 w 2064"/>
                  <a:gd name="T25" fmla="*/ 735 h 2608"/>
                  <a:gd name="T26" fmla="*/ 2040 w 2064"/>
                  <a:gd name="T27" fmla="*/ 711 h 2608"/>
                  <a:gd name="T28" fmla="*/ 941 w 2064"/>
                  <a:gd name="T29" fmla="*/ 569 h 2608"/>
                  <a:gd name="T30" fmla="*/ 941 w 2064"/>
                  <a:gd name="T31" fmla="*/ 569 h 2608"/>
                  <a:gd name="T32" fmla="*/ 917 w 2064"/>
                  <a:gd name="T33" fmla="*/ 521 h 2608"/>
                  <a:gd name="T34" fmla="*/ 886 w 2064"/>
                  <a:gd name="T35" fmla="*/ 490 h 2608"/>
                  <a:gd name="T36" fmla="*/ 893 w 2064"/>
                  <a:gd name="T37" fmla="*/ 577 h 2608"/>
                  <a:gd name="T38" fmla="*/ 886 w 2064"/>
                  <a:gd name="T39" fmla="*/ 632 h 2608"/>
                  <a:gd name="T40" fmla="*/ 830 w 2064"/>
                  <a:gd name="T41" fmla="*/ 664 h 2608"/>
                  <a:gd name="T42" fmla="*/ 814 w 2064"/>
                  <a:gd name="T43" fmla="*/ 616 h 2608"/>
                  <a:gd name="T44" fmla="*/ 798 w 2064"/>
                  <a:gd name="T45" fmla="*/ 577 h 2608"/>
                  <a:gd name="T46" fmla="*/ 791 w 2064"/>
                  <a:gd name="T47" fmla="*/ 537 h 2608"/>
                  <a:gd name="T48" fmla="*/ 775 w 2064"/>
                  <a:gd name="T49" fmla="*/ 466 h 2608"/>
                  <a:gd name="T50" fmla="*/ 743 w 2064"/>
                  <a:gd name="T51" fmla="*/ 490 h 2608"/>
                  <a:gd name="T52" fmla="*/ 711 w 2064"/>
                  <a:gd name="T53" fmla="*/ 466 h 2608"/>
                  <a:gd name="T54" fmla="*/ 719 w 2064"/>
                  <a:gd name="T55" fmla="*/ 371 h 2608"/>
                  <a:gd name="T56" fmla="*/ 688 w 2064"/>
                  <a:gd name="T57" fmla="*/ 316 h 2608"/>
                  <a:gd name="T58" fmla="*/ 680 w 2064"/>
                  <a:gd name="T59" fmla="*/ 221 h 2608"/>
                  <a:gd name="T60" fmla="*/ 719 w 2064"/>
                  <a:gd name="T61" fmla="*/ 158 h 2608"/>
                  <a:gd name="T62" fmla="*/ 775 w 2064"/>
                  <a:gd name="T63" fmla="*/ 166 h 2608"/>
                  <a:gd name="T64" fmla="*/ 767 w 2064"/>
                  <a:gd name="T65" fmla="*/ 190 h 2608"/>
                  <a:gd name="T66" fmla="*/ 759 w 2064"/>
                  <a:gd name="T67" fmla="*/ 205 h 2608"/>
                  <a:gd name="T68" fmla="*/ 822 w 2064"/>
                  <a:gd name="T69" fmla="*/ 316 h 2608"/>
                  <a:gd name="T70" fmla="*/ 830 w 2064"/>
                  <a:gd name="T71" fmla="*/ 379 h 2608"/>
                  <a:gd name="T72" fmla="*/ 854 w 2064"/>
                  <a:gd name="T73" fmla="*/ 395 h 2608"/>
                  <a:gd name="T74" fmla="*/ 893 w 2064"/>
                  <a:gd name="T75" fmla="*/ 411 h 2608"/>
                  <a:gd name="T76" fmla="*/ 933 w 2064"/>
                  <a:gd name="T77" fmla="*/ 498 h 2608"/>
                  <a:gd name="T78" fmla="*/ 941 w 2064"/>
                  <a:gd name="T79" fmla="*/ 569 h 2608"/>
                  <a:gd name="T80" fmla="*/ 2040 w 2064"/>
                  <a:gd name="T81" fmla="*/ 711 h 2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4" h="2608">
                    <a:moveTo>
                      <a:pt x="2040" y="711"/>
                    </a:moveTo>
                    <a:lnTo>
                      <a:pt x="2040" y="711"/>
                    </a:lnTo>
                    <a:cubicBezTo>
                      <a:pt x="1344" y="632"/>
                      <a:pt x="1344" y="632"/>
                      <a:pt x="1344" y="632"/>
                    </a:cubicBezTo>
                    <a:cubicBezTo>
                      <a:pt x="1415" y="174"/>
                      <a:pt x="1415" y="174"/>
                      <a:pt x="1415" y="174"/>
                    </a:cubicBezTo>
                    <a:cubicBezTo>
                      <a:pt x="1075" y="118"/>
                      <a:pt x="735" y="63"/>
                      <a:pt x="403" y="0"/>
                    </a:cubicBezTo>
                    <a:cubicBezTo>
                      <a:pt x="0" y="2315"/>
                      <a:pt x="0" y="2315"/>
                      <a:pt x="0" y="2315"/>
                    </a:cubicBezTo>
                    <a:lnTo>
                      <a:pt x="0" y="2315"/>
                    </a:lnTo>
                    <a:cubicBezTo>
                      <a:pt x="8" y="2315"/>
                      <a:pt x="8" y="2323"/>
                      <a:pt x="24" y="2323"/>
                    </a:cubicBezTo>
                    <a:lnTo>
                      <a:pt x="24" y="2323"/>
                    </a:lnTo>
                    <a:cubicBezTo>
                      <a:pt x="24" y="2323"/>
                      <a:pt x="32" y="2323"/>
                      <a:pt x="40" y="2323"/>
                    </a:cubicBezTo>
                    <a:lnTo>
                      <a:pt x="40" y="2323"/>
                    </a:lnTo>
                    <a:cubicBezTo>
                      <a:pt x="206" y="2354"/>
                      <a:pt x="814" y="2481"/>
                      <a:pt x="1818" y="2607"/>
                    </a:cubicBezTo>
                    <a:cubicBezTo>
                      <a:pt x="2063" y="735"/>
                      <a:pt x="2063" y="735"/>
                      <a:pt x="2063" y="735"/>
                    </a:cubicBezTo>
                    <a:cubicBezTo>
                      <a:pt x="2040" y="711"/>
                      <a:pt x="2040" y="711"/>
                      <a:pt x="2040" y="711"/>
                    </a:cubicBezTo>
                    <a:lnTo>
                      <a:pt x="941" y="569"/>
                    </a:lnTo>
                    <a:lnTo>
                      <a:pt x="941" y="569"/>
                    </a:lnTo>
                    <a:cubicBezTo>
                      <a:pt x="933" y="585"/>
                      <a:pt x="925" y="561"/>
                      <a:pt x="917" y="521"/>
                    </a:cubicBezTo>
                    <a:cubicBezTo>
                      <a:pt x="901" y="482"/>
                      <a:pt x="901" y="498"/>
                      <a:pt x="886" y="490"/>
                    </a:cubicBezTo>
                    <a:cubicBezTo>
                      <a:pt x="862" y="482"/>
                      <a:pt x="886" y="529"/>
                      <a:pt x="893" y="577"/>
                    </a:cubicBezTo>
                    <a:cubicBezTo>
                      <a:pt x="893" y="616"/>
                      <a:pt x="893" y="601"/>
                      <a:pt x="886" y="632"/>
                    </a:cubicBezTo>
                    <a:cubicBezTo>
                      <a:pt x="877" y="664"/>
                      <a:pt x="854" y="648"/>
                      <a:pt x="830" y="664"/>
                    </a:cubicBezTo>
                    <a:cubicBezTo>
                      <a:pt x="806" y="672"/>
                      <a:pt x="814" y="632"/>
                      <a:pt x="814" y="616"/>
                    </a:cubicBezTo>
                    <a:cubicBezTo>
                      <a:pt x="806" y="601"/>
                      <a:pt x="798" y="601"/>
                      <a:pt x="798" y="577"/>
                    </a:cubicBezTo>
                    <a:cubicBezTo>
                      <a:pt x="798" y="545"/>
                      <a:pt x="798" y="537"/>
                      <a:pt x="791" y="537"/>
                    </a:cubicBezTo>
                    <a:cubicBezTo>
                      <a:pt x="783" y="529"/>
                      <a:pt x="775" y="482"/>
                      <a:pt x="775" y="466"/>
                    </a:cubicBezTo>
                    <a:cubicBezTo>
                      <a:pt x="767" y="450"/>
                      <a:pt x="759" y="458"/>
                      <a:pt x="743" y="490"/>
                    </a:cubicBezTo>
                    <a:cubicBezTo>
                      <a:pt x="719" y="514"/>
                      <a:pt x="719" y="498"/>
                      <a:pt x="711" y="466"/>
                    </a:cubicBezTo>
                    <a:cubicBezTo>
                      <a:pt x="711" y="443"/>
                      <a:pt x="719" y="403"/>
                      <a:pt x="719" y="371"/>
                    </a:cubicBezTo>
                    <a:cubicBezTo>
                      <a:pt x="719" y="340"/>
                      <a:pt x="704" y="348"/>
                      <a:pt x="688" y="316"/>
                    </a:cubicBezTo>
                    <a:cubicBezTo>
                      <a:pt x="664" y="292"/>
                      <a:pt x="680" y="245"/>
                      <a:pt x="680" y="221"/>
                    </a:cubicBezTo>
                    <a:cubicBezTo>
                      <a:pt x="680" y="205"/>
                      <a:pt x="711" y="166"/>
                      <a:pt x="719" y="158"/>
                    </a:cubicBezTo>
                    <a:cubicBezTo>
                      <a:pt x="735" y="142"/>
                      <a:pt x="759" y="150"/>
                      <a:pt x="775" y="166"/>
                    </a:cubicBezTo>
                    <a:cubicBezTo>
                      <a:pt x="791" y="174"/>
                      <a:pt x="775" y="181"/>
                      <a:pt x="767" y="190"/>
                    </a:cubicBezTo>
                    <a:cubicBezTo>
                      <a:pt x="751" y="197"/>
                      <a:pt x="759" y="205"/>
                      <a:pt x="759" y="205"/>
                    </a:cubicBezTo>
                    <a:cubicBezTo>
                      <a:pt x="751" y="237"/>
                      <a:pt x="791" y="292"/>
                      <a:pt x="822" y="316"/>
                    </a:cubicBezTo>
                    <a:cubicBezTo>
                      <a:pt x="846" y="332"/>
                      <a:pt x="830" y="348"/>
                      <a:pt x="830" y="379"/>
                    </a:cubicBezTo>
                    <a:cubicBezTo>
                      <a:pt x="830" y="411"/>
                      <a:pt x="846" y="403"/>
                      <a:pt x="854" y="395"/>
                    </a:cubicBezTo>
                    <a:cubicBezTo>
                      <a:pt x="870" y="395"/>
                      <a:pt x="886" y="395"/>
                      <a:pt x="893" y="411"/>
                    </a:cubicBezTo>
                    <a:cubicBezTo>
                      <a:pt x="893" y="427"/>
                      <a:pt x="917" y="466"/>
                      <a:pt x="933" y="498"/>
                    </a:cubicBezTo>
                    <a:cubicBezTo>
                      <a:pt x="957" y="529"/>
                      <a:pt x="941" y="545"/>
                      <a:pt x="941" y="569"/>
                    </a:cubicBezTo>
                    <a:lnTo>
                      <a:pt x="2040" y="711"/>
                    </a:lnTo>
                  </a:path>
                </a:pathLst>
              </a:custGeom>
              <a:solidFill>
                <a:schemeClr val="accent6"/>
              </a:solidFill>
              <a:ln>
                <a:solidFill>
                  <a:schemeClr val="bg2"/>
                </a:solidFill>
              </a:ln>
              <a:effectLst/>
            </p:spPr>
            <p:txBody>
              <a:bodyPr wrap="none" anchor="ctr"/>
              <a:lstStyle/>
              <a:p>
                <a:endParaRPr lang="en-US" sz="2701" dirty="0">
                  <a:latin typeface="Lato Light"/>
                </a:endParaRPr>
              </a:p>
            </p:txBody>
          </p:sp>
          <p:sp>
            <p:nvSpPr>
              <p:cNvPr id="350" name="Freeform 1061"/>
              <p:cNvSpPr>
                <a:spLocks noChangeArrowheads="1"/>
              </p:cNvSpPr>
              <p:nvPr/>
            </p:nvSpPr>
            <p:spPr bwMode="auto">
              <a:xfrm>
                <a:off x="14306109" y="6070942"/>
                <a:ext cx="221161" cy="329230"/>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 name="T12" fmla="*/ 31 w 388"/>
                  <a:gd name="T13" fmla="*/ 143 h 579"/>
                </a:gdLst>
                <a:ahLst/>
                <a:cxnLst>
                  <a:cxn ang="0">
                    <a:pos x="T0" y="T1"/>
                  </a:cxn>
                  <a:cxn ang="0">
                    <a:pos x="T2" y="T3"/>
                  </a:cxn>
                  <a:cxn ang="0">
                    <a:pos x="T4" y="T5"/>
                  </a:cxn>
                  <a:cxn ang="0">
                    <a:pos x="T6" y="T7"/>
                  </a:cxn>
                  <a:cxn ang="0">
                    <a:pos x="T8" y="T9"/>
                  </a:cxn>
                  <a:cxn ang="0">
                    <a:pos x="T10" y="T11"/>
                  </a:cxn>
                  <a:cxn ang="0">
                    <a:pos x="T12" y="T13"/>
                  </a:cxn>
                </a:cxnLst>
                <a:rect l="0" t="0" r="r" b="b"/>
                <a:pathLst>
                  <a:path w="388" h="579">
                    <a:moveTo>
                      <a:pt x="31" y="143"/>
                    </a:moveTo>
                    <a:lnTo>
                      <a:pt x="86" y="32"/>
                    </a:lnTo>
                    <a:lnTo>
                      <a:pt x="173" y="0"/>
                    </a:lnTo>
                    <a:lnTo>
                      <a:pt x="387" y="435"/>
                    </a:lnTo>
                    <a:lnTo>
                      <a:pt x="150" y="578"/>
                    </a:lnTo>
                    <a:lnTo>
                      <a:pt x="0" y="111"/>
                    </a:lnTo>
                    <a:lnTo>
                      <a:pt x="31" y="143"/>
                    </a:lnTo>
                  </a:path>
                </a:pathLst>
              </a:custGeom>
              <a:solidFill>
                <a:schemeClr val="accent6"/>
              </a:solidFill>
              <a:ln>
                <a:noFill/>
              </a:ln>
              <a:effectLst/>
            </p:spPr>
            <p:txBody>
              <a:bodyPr wrap="none" anchor="ctr"/>
              <a:lstStyle/>
              <a:p>
                <a:endParaRPr lang="en-US" sz="2701" dirty="0">
                  <a:latin typeface="Lato Light"/>
                </a:endParaRPr>
              </a:p>
            </p:txBody>
          </p:sp>
        </p:grpSp>
      </p:grpSp>
      <p:grpSp>
        <p:nvGrpSpPr>
          <p:cNvPr id="2" name="Group 1"/>
          <p:cNvGrpSpPr/>
          <p:nvPr/>
        </p:nvGrpSpPr>
        <p:grpSpPr>
          <a:xfrm>
            <a:off x="2246935" y="8574601"/>
            <a:ext cx="3307989" cy="2373202"/>
            <a:chOff x="2995133" y="9146205"/>
            <a:chExt cx="4409503" cy="3163445"/>
          </a:xfrm>
        </p:grpSpPr>
        <p:sp>
          <p:nvSpPr>
            <p:cNvPr id="141" name="Content Placeholder 2"/>
            <p:cNvSpPr txBox="1">
              <a:spLocks/>
            </p:cNvSpPr>
            <p:nvPr/>
          </p:nvSpPr>
          <p:spPr bwMode="auto">
            <a:xfrm>
              <a:off x="2995133" y="10715158"/>
              <a:ext cx="4409503" cy="1594492"/>
            </a:xfrm>
            <a:prstGeom prst="rect">
              <a:avLst/>
            </a:prstGeom>
          </p:spPr>
          <p:txBody>
            <a:bodyPr wrap="square" lIns="137168" tIns="68584" rIns="137168" bIns="68584" numCol="1" anchor="t" anchorCtr="0" compatLnSpc="1">
              <a:prstTxWarp prst="textNoShape">
                <a:avLst/>
              </a:prstTxWarp>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dirty="0">
                  <a:latin typeface="Lato Light"/>
                  <a:cs typeface="Lato Light"/>
                </a:rPr>
                <a:t>Curabitur elementum posuere pretium. Quisque nibh dolor, dignissim ac dignissim</a:t>
              </a:r>
            </a:p>
          </p:txBody>
        </p:sp>
        <p:grpSp>
          <p:nvGrpSpPr>
            <p:cNvPr id="142" name="Group 141"/>
            <p:cNvGrpSpPr/>
            <p:nvPr/>
          </p:nvGrpSpPr>
          <p:grpSpPr>
            <a:xfrm>
              <a:off x="3024716" y="9146205"/>
              <a:ext cx="3552809" cy="1714502"/>
              <a:chOff x="1723376" y="4860642"/>
              <a:chExt cx="1776867" cy="857251"/>
            </a:xfrm>
          </p:grpSpPr>
          <p:grpSp>
            <p:nvGrpSpPr>
              <p:cNvPr id="143" name="Group 142"/>
              <p:cNvGrpSpPr>
                <a:grpSpLocks/>
              </p:cNvGrpSpPr>
              <p:nvPr/>
            </p:nvGrpSpPr>
            <p:grpSpPr bwMode="auto">
              <a:xfrm>
                <a:off x="2210618" y="4860642"/>
                <a:ext cx="1289625" cy="857251"/>
                <a:chOff x="975398" y="1453103"/>
                <a:chExt cx="967262" cy="643920"/>
              </a:xfrm>
            </p:grpSpPr>
            <p:sp>
              <p:nvSpPr>
                <p:cNvPr id="145"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5551" dirty="0">
                      <a:solidFill>
                        <a:schemeClr val="tx2"/>
                      </a:solidFill>
                      <a:latin typeface="Lato Regular"/>
                      <a:cs typeface="Lato Regular"/>
                    </a:rPr>
                    <a:t>18%</a:t>
                  </a:r>
                </a:p>
              </p:txBody>
            </p:sp>
            <p:sp>
              <p:nvSpPr>
                <p:cNvPr id="146"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401" b="1" dirty="0">
                      <a:solidFill>
                        <a:schemeClr val="tx2"/>
                      </a:solidFill>
                      <a:latin typeface="Lato Regular"/>
                      <a:cs typeface="Lato Regular"/>
                    </a:rPr>
                    <a:t>Fall Leaf</a:t>
                  </a:r>
                </a:p>
              </p:txBody>
            </p:sp>
          </p:grpSp>
          <p:sp>
            <p:nvSpPr>
              <p:cNvPr id="144" name="AutoShape 91"/>
              <p:cNvSpPr>
                <a:spLocks/>
              </p:cNvSpPr>
              <p:nvPr/>
            </p:nvSpPr>
            <p:spPr bwMode="auto">
              <a:xfrm>
                <a:off x="1723376" y="4984722"/>
                <a:ext cx="551081" cy="606190"/>
              </a:xfrm>
              <a:custGeom>
                <a:avLst/>
                <a:gdLst>
                  <a:gd name="T0" fmla="+- 0 10795 54"/>
                  <a:gd name="T1" fmla="*/ T0 w 21483"/>
                  <a:gd name="T2" fmla="*/ 10800 h 21600"/>
                  <a:gd name="T3" fmla="+- 0 10795 54"/>
                  <a:gd name="T4" fmla="*/ T3 w 21483"/>
                  <a:gd name="T5" fmla="*/ 10800 h 21600"/>
                  <a:gd name="T6" fmla="+- 0 10795 54"/>
                  <a:gd name="T7" fmla="*/ T6 w 21483"/>
                  <a:gd name="T8" fmla="*/ 10800 h 21600"/>
                  <a:gd name="T9" fmla="+- 0 10795 54"/>
                  <a:gd name="T10" fmla="*/ T9 w 21483"/>
                  <a:gd name="T11" fmla="*/ 10800 h 21600"/>
                </a:gdLst>
                <a:ahLst/>
                <a:cxnLst>
                  <a:cxn ang="0">
                    <a:pos x="T1" y="T2"/>
                  </a:cxn>
                  <a:cxn ang="0">
                    <a:pos x="T4" y="T5"/>
                  </a:cxn>
                  <a:cxn ang="0">
                    <a:pos x="T7" y="T8"/>
                  </a:cxn>
                  <a:cxn ang="0">
                    <a:pos x="T10" y="T11"/>
                  </a:cxn>
                </a:cxnLst>
                <a:rect l="0" t="0" r="r" b="b"/>
                <a:pathLst>
                  <a:path w="21483" h="2160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accent1"/>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grpSp>
        <p:nvGrpSpPr>
          <p:cNvPr id="3" name="Group 2"/>
          <p:cNvGrpSpPr/>
          <p:nvPr/>
        </p:nvGrpSpPr>
        <p:grpSpPr>
          <a:xfrm>
            <a:off x="5912766" y="8593917"/>
            <a:ext cx="3307989" cy="2373202"/>
            <a:chOff x="7881634" y="9171953"/>
            <a:chExt cx="4409503" cy="3163445"/>
          </a:xfrm>
        </p:grpSpPr>
        <p:sp>
          <p:nvSpPr>
            <p:cNvPr id="147" name="Content Placeholder 2"/>
            <p:cNvSpPr txBox="1">
              <a:spLocks/>
            </p:cNvSpPr>
            <p:nvPr/>
          </p:nvSpPr>
          <p:spPr bwMode="auto">
            <a:xfrm>
              <a:off x="7881634" y="10740906"/>
              <a:ext cx="4409503" cy="1594492"/>
            </a:xfrm>
            <a:prstGeom prst="rect">
              <a:avLst/>
            </a:prstGeom>
          </p:spPr>
          <p:txBody>
            <a:bodyPr wrap="square" lIns="137168" tIns="68584" rIns="137168" bIns="68584" numCol="1" anchor="t" anchorCtr="0" compatLnSpc="1">
              <a:prstTxWarp prst="textNoShape">
                <a:avLst/>
              </a:prstTxWarp>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dirty="0">
                  <a:latin typeface="Lato Light"/>
                  <a:cs typeface="Lato Light"/>
                </a:rPr>
                <a:t>Curabitur elementum posuere pretium. Quisque nibh dolor, dignissim ac dignissim</a:t>
              </a:r>
            </a:p>
          </p:txBody>
        </p:sp>
        <p:grpSp>
          <p:nvGrpSpPr>
            <p:cNvPr id="150" name="Group 149"/>
            <p:cNvGrpSpPr/>
            <p:nvPr/>
          </p:nvGrpSpPr>
          <p:grpSpPr>
            <a:xfrm>
              <a:off x="7917630" y="9171953"/>
              <a:ext cx="3843707" cy="1714502"/>
              <a:chOff x="3881846" y="4873516"/>
              <a:chExt cx="1922354" cy="857251"/>
            </a:xfrm>
          </p:grpSpPr>
          <p:grpSp>
            <p:nvGrpSpPr>
              <p:cNvPr id="151" name="Group 150"/>
              <p:cNvGrpSpPr>
                <a:grpSpLocks/>
              </p:cNvGrpSpPr>
              <p:nvPr/>
            </p:nvGrpSpPr>
            <p:grpSpPr bwMode="auto">
              <a:xfrm>
                <a:off x="4365880" y="4873516"/>
                <a:ext cx="1438320" cy="857251"/>
                <a:chOff x="975398" y="1453103"/>
                <a:chExt cx="1078788" cy="643920"/>
              </a:xfrm>
            </p:grpSpPr>
            <p:sp>
              <p:nvSpPr>
                <p:cNvPr id="153"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5551" dirty="0">
                      <a:solidFill>
                        <a:schemeClr val="tx2"/>
                      </a:solidFill>
                      <a:latin typeface="Lato Regular"/>
                      <a:cs typeface="Lato Regular"/>
                    </a:rPr>
                    <a:t>27%</a:t>
                  </a:r>
                </a:p>
              </p:txBody>
            </p:sp>
            <p:sp>
              <p:nvSpPr>
                <p:cNvPr id="154" name="Content Placeholder 2"/>
                <p:cNvSpPr txBox="1">
                  <a:spLocks/>
                </p:cNvSpPr>
                <p:nvPr/>
              </p:nvSpPr>
              <p:spPr>
                <a:xfrm>
                  <a:off x="1018693" y="1812426"/>
                  <a:ext cx="1035493"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401" b="1" dirty="0">
                      <a:solidFill>
                        <a:schemeClr val="tx2"/>
                      </a:solidFill>
                      <a:latin typeface="Lato Regular"/>
                      <a:cs typeface="Lato Regular"/>
                    </a:rPr>
                    <a:t>Conflagration</a:t>
                  </a:r>
                </a:p>
              </p:txBody>
            </p:sp>
          </p:grpSp>
          <p:sp>
            <p:nvSpPr>
              <p:cNvPr id="152" name="AutoShape 28"/>
              <p:cNvSpPr>
                <a:spLocks/>
              </p:cNvSpPr>
              <p:nvPr/>
            </p:nvSpPr>
            <p:spPr bwMode="auto">
              <a:xfrm>
                <a:off x="3881846" y="5036101"/>
                <a:ext cx="565514" cy="563254"/>
              </a:xfrm>
              <a:custGeom>
                <a:avLst/>
                <a:gdLst>
                  <a:gd name="T0" fmla="*/ 10800 w 21600"/>
                  <a:gd name="T1" fmla="+- 0 10821 42"/>
                  <a:gd name="T2" fmla="*/ 10821 h 21558"/>
                  <a:gd name="T3" fmla="*/ 10800 w 21600"/>
                  <a:gd name="T4" fmla="+- 0 10821 42"/>
                  <a:gd name="T5" fmla="*/ 10821 h 21558"/>
                  <a:gd name="T6" fmla="*/ 10800 w 21600"/>
                  <a:gd name="T7" fmla="+- 0 10821 42"/>
                  <a:gd name="T8" fmla="*/ 10821 h 21558"/>
                  <a:gd name="T9" fmla="*/ 10800 w 21600"/>
                  <a:gd name="T10" fmla="+- 0 10821 42"/>
                  <a:gd name="T11" fmla="*/ 10821 h 21558"/>
                </a:gdLst>
                <a:ahLst/>
                <a:cxnLst>
                  <a:cxn ang="0">
                    <a:pos x="T0" y="T2"/>
                  </a:cxn>
                  <a:cxn ang="0">
                    <a:pos x="T3" y="T5"/>
                  </a:cxn>
                  <a:cxn ang="0">
                    <a:pos x="T6" y="T8"/>
                  </a:cxn>
                  <a:cxn ang="0">
                    <a:pos x="T9" y="T11"/>
                  </a:cxn>
                </a:cxnLst>
                <a:rect l="0" t="0" r="r" b="b"/>
                <a:pathLst>
                  <a:path w="21600" h="21558">
                    <a:moveTo>
                      <a:pt x="18076" y="8547"/>
                    </a:moveTo>
                    <a:cubicBezTo>
                      <a:pt x="19181" y="9499"/>
                      <a:pt x="20046" y="10569"/>
                      <a:pt x="20670" y="11749"/>
                    </a:cubicBezTo>
                    <a:cubicBezTo>
                      <a:pt x="21291" y="12932"/>
                      <a:pt x="21599" y="14075"/>
                      <a:pt x="21599" y="15179"/>
                    </a:cubicBezTo>
                    <a:cubicBezTo>
                      <a:pt x="21599" y="16159"/>
                      <a:pt x="21344" y="17040"/>
                      <a:pt x="20832" y="17815"/>
                    </a:cubicBezTo>
                    <a:cubicBezTo>
                      <a:pt x="20320" y="18592"/>
                      <a:pt x="19593" y="19260"/>
                      <a:pt x="18660" y="19812"/>
                    </a:cubicBezTo>
                    <a:cubicBezTo>
                      <a:pt x="17724" y="20363"/>
                      <a:pt x="16585" y="20794"/>
                      <a:pt x="15252" y="21098"/>
                    </a:cubicBezTo>
                    <a:cubicBezTo>
                      <a:pt x="13917" y="21403"/>
                      <a:pt x="12435" y="21558"/>
                      <a:pt x="10800" y="21558"/>
                    </a:cubicBezTo>
                    <a:cubicBezTo>
                      <a:pt x="9168" y="21558"/>
                      <a:pt x="7682" y="21403"/>
                      <a:pt x="6350" y="21098"/>
                    </a:cubicBezTo>
                    <a:cubicBezTo>
                      <a:pt x="5014" y="20794"/>
                      <a:pt x="3878" y="20363"/>
                      <a:pt x="2936" y="19812"/>
                    </a:cubicBezTo>
                    <a:cubicBezTo>
                      <a:pt x="1993" y="19260"/>
                      <a:pt x="1270" y="18589"/>
                      <a:pt x="761" y="17809"/>
                    </a:cubicBezTo>
                    <a:cubicBezTo>
                      <a:pt x="255" y="17029"/>
                      <a:pt x="0" y="16150"/>
                      <a:pt x="0" y="15179"/>
                    </a:cubicBezTo>
                    <a:cubicBezTo>
                      <a:pt x="0" y="14075"/>
                      <a:pt x="318" y="12934"/>
                      <a:pt x="948" y="11757"/>
                    </a:cubicBezTo>
                    <a:cubicBezTo>
                      <a:pt x="1582" y="10580"/>
                      <a:pt x="2449" y="9510"/>
                      <a:pt x="3557" y="8547"/>
                    </a:cubicBezTo>
                    <a:cubicBezTo>
                      <a:pt x="3654" y="8403"/>
                      <a:pt x="3822" y="8344"/>
                      <a:pt x="4056" y="8369"/>
                    </a:cubicBezTo>
                    <a:cubicBezTo>
                      <a:pt x="4290" y="8398"/>
                      <a:pt x="4446" y="8491"/>
                      <a:pt x="4527" y="8654"/>
                    </a:cubicBezTo>
                    <a:cubicBezTo>
                      <a:pt x="4565" y="8800"/>
                      <a:pt x="4565" y="8930"/>
                      <a:pt x="4527" y="9045"/>
                    </a:cubicBezTo>
                    <a:cubicBezTo>
                      <a:pt x="4446" y="9361"/>
                      <a:pt x="4378" y="9738"/>
                      <a:pt x="4318" y="10177"/>
                    </a:cubicBezTo>
                    <a:cubicBezTo>
                      <a:pt x="4259" y="10617"/>
                      <a:pt x="4237" y="11073"/>
                      <a:pt x="4259" y="11546"/>
                    </a:cubicBezTo>
                    <a:cubicBezTo>
                      <a:pt x="4278" y="12016"/>
                      <a:pt x="4343" y="12475"/>
                      <a:pt x="4452" y="12915"/>
                    </a:cubicBezTo>
                    <a:cubicBezTo>
                      <a:pt x="4562" y="13354"/>
                      <a:pt x="4749" y="13734"/>
                      <a:pt x="5020" y="14047"/>
                    </a:cubicBezTo>
                    <a:cubicBezTo>
                      <a:pt x="5329" y="14379"/>
                      <a:pt x="5716" y="14599"/>
                      <a:pt x="6184" y="14709"/>
                    </a:cubicBezTo>
                    <a:cubicBezTo>
                      <a:pt x="5698" y="13323"/>
                      <a:pt x="5498" y="12008"/>
                      <a:pt x="5588" y="10757"/>
                    </a:cubicBezTo>
                    <a:cubicBezTo>
                      <a:pt x="5676" y="9510"/>
                      <a:pt x="5919" y="8344"/>
                      <a:pt x="6318" y="7265"/>
                    </a:cubicBezTo>
                    <a:cubicBezTo>
                      <a:pt x="6718" y="6187"/>
                      <a:pt x="7223" y="5212"/>
                      <a:pt x="7835" y="4339"/>
                    </a:cubicBezTo>
                    <a:cubicBezTo>
                      <a:pt x="8450" y="3469"/>
                      <a:pt x="9040" y="2720"/>
                      <a:pt x="9607" y="2089"/>
                    </a:cubicBezTo>
                    <a:cubicBezTo>
                      <a:pt x="10172" y="1459"/>
                      <a:pt x="10662" y="980"/>
                      <a:pt x="11068" y="653"/>
                    </a:cubicBezTo>
                    <a:cubicBezTo>
                      <a:pt x="11477" y="326"/>
                      <a:pt x="11692" y="149"/>
                      <a:pt x="11711" y="124"/>
                    </a:cubicBezTo>
                    <a:cubicBezTo>
                      <a:pt x="11960" y="-42"/>
                      <a:pt x="12194" y="-42"/>
                      <a:pt x="12416" y="124"/>
                    </a:cubicBezTo>
                    <a:cubicBezTo>
                      <a:pt x="12513" y="191"/>
                      <a:pt x="12581" y="293"/>
                      <a:pt x="12616" y="414"/>
                    </a:cubicBezTo>
                    <a:cubicBezTo>
                      <a:pt x="12650" y="535"/>
                      <a:pt x="12647" y="645"/>
                      <a:pt x="12609" y="746"/>
                    </a:cubicBezTo>
                    <a:cubicBezTo>
                      <a:pt x="12609" y="760"/>
                      <a:pt x="12531" y="954"/>
                      <a:pt x="12375" y="1318"/>
                    </a:cubicBezTo>
                    <a:cubicBezTo>
                      <a:pt x="12222" y="1681"/>
                      <a:pt x="12116" y="2140"/>
                      <a:pt x="12057" y="2692"/>
                    </a:cubicBezTo>
                    <a:cubicBezTo>
                      <a:pt x="11995" y="3244"/>
                      <a:pt x="12029" y="3849"/>
                      <a:pt x="12160" y="4503"/>
                    </a:cubicBezTo>
                    <a:cubicBezTo>
                      <a:pt x="12291" y="5162"/>
                      <a:pt x="12644" y="5773"/>
                      <a:pt x="13221" y="6339"/>
                    </a:cubicBezTo>
                    <a:cubicBezTo>
                      <a:pt x="13589" y="6728"/>
                      <a:pt x="13926" y="7108"/>
                      <a:pt x="14229" y="7485"/>
                    </a:cubicBezTo>
                    <a:cubicBezTo>
                      <a:pt x="14532" y="7862"/>
                      <a:pt x="14791" y="8282"/>
                      <a:pt x="15006" y="8744"/>
                    </a:cubicBezTo>
                    <a:cubicBezTo>
                      <a:pt x="15218" y="9209"/>
                      <a:pt x="15390" y="9749"/>
                      <a:pt x="15515" y="10363"/>
                    </a:cubicBezTo>
                    <a:cubicBezTo>
                      <a:pt x="15639" y="10977"/>
                      <a:pt x="15702" y="11709"/>
                      <a:pt x="15702" y="12554"/>
                    </a:cubicBezTo>
                    <a:cubicBezTo>
                      <a:pt x="15702" y="12850"/>
                      <a:pt x="15546" y="13027"/>
                      <a:pt x="15237" y="13078"/>
                    </a:cubicBezTo>
                    <a:cubicBezTo>
                      <a:pt x="15118" y="13098"/>
                      <a:pt x="14997" y="13078"/>
                      <a:pt x="14872" y="13027"/>
                    </a:cubicBezTo>
                    <a:cubicBezTo>
                      <a:pt x="14747" y="12971"/>
                      <a:pt x="14666" y="12886"/>
                      <a:pt x="14625" y="12768"/>
                    </a:cubicBezTo>
                    <a:cubicBezTo>
                      <a:pt x="14485" y="12489"/>
                      <a:pt x="14276" y="12270"/>
                      <a:pt x="13998" y="12109"/>
                    </a:cubicBezTo>
                    <a:cubicBezTo>
                      <a:pt x="13720" y="11946"/>
                      <a:pt x="13405" y="11867"/>
                      <a:pt x="13056" y="11867"/>
                    </a:cubicBezTo>
                    <a:cubicBezTo>
                      <a:pt x="12588" y="11867"/>
                      <a:pt x="12191" y="12016"/>
                      <a:pt x="11870" y="12318"/>
                    </a:cubicBezTo>
                    <a:cubicBezTo>
                      <a:pt x="11545" y="12619"/>
                      <a:pt x="11383" y="12985"/>
                      <a:pt x="11383" y="13419"/>
                    </a:cubicBezTo>
                    <a:cubicBezTo>
                      <a:pt x="11383" y="14503"/>
                      <a:pt x="12160" y="15044"/>
                      <a:pt x="13714" y="15035"/>
                    </a:cubicBezTo>
                    <a:cubicBezTo>
                      <a:pt x="14691" y="15035"/>
                      <a:pt x="15452" y="14751"/>
                      <a:pt x="15998" y="14185"/>
                    </a:cubicBezTo>
                    <a:cubicBezTo>
                      <a:pt x="16370" y="13799"/>
                      <a:pt x="16635" y="13343"/>
                      <a:pt x="16797" y="12819"/>
                    </a:cubicBezTo>
                    <a:cubicBezTo>
                      <a:pt x="16963" y="12290"/>
                      <a:pt x="17065" y="11777"/>
                      <a:pt x="17103" y="11273"/>
                    </a:cubicBezTo>
                    <a:cubicBezTo>
                      <a:pt x="17143" y="10769"/>
                      <a:pt x="17156" y="10310"/>
                      <a:pt x="17134" y="9893"/>
                    </a:cubicBezTo>
                    <a:cubicBezTo>
                      <a:pt x="17115" y="9473"/>
                      <a:pt x="17097" y="9195"/>
                      <a:pt x="17075" y="9048"/>
                    </a:cubicBezTo>
                    <a:cubicBezTo>
                      <a:pt x="17016" y="8941"/>
                      <a:pt x="17016" y="8812"/>
                      <a:pt x="17075" y="8657"/>
                    </a:cubicBezTo>
                    <a:cubicBezTo>
                      <a:pt x="17156" y="8493"/>
                      <a:pt x="17312" y="8400"/>
                      <a:pt x="17546" y="8372"/>
                    </a:cubicBezTo>
                    <a:cubicBezTo>
                      <a:pt x="17780" y="8347"/>
                      <a:pt x="17955" y="8403"/>
                      <a:pt x="18076" y="8547"/>
                    </a:cubicBezTo>
                  </a:path>
                </a:pathLst>
              </a:custGeom>
              <a:solidFill>
                <a:schemeClr val="accent2"/>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grpSp>
        <p:nvGrpSpPr>
          <p:cNvPr id="4" name="Group 3"/>
          <p:cNvGrpSpPr/>
          <p:nvPr/>
        </p:nvGrpSpPr>
        <p:grpSpPr>
          <a:xfrm>
            <a:off x="9532914" y="8613235"/>
            <a:ext cx="3307989" cy="2373202"/>
            <a:chOff x="12707241" y="9197703"/>
            <a:chExt cx="4409503" cy="3163445"/>
          </a:xfrm>
        </p:grpSpPr>
        <p:sp>
          <p:nvSpPr>
            <p:cNvPr id="148" name="Content Placeholder 2"/>
            <p:cNvSpPr txBox="1">
              <a:spLocks/>
            </p:cNvSpPr>
            <p:nvPr/>
          </p:nvSpPr>
          <p:spPr bwMode="auto">
            <a:xfrm>
              <a:off x="12707241" y="10766656"/>
              <a:ext cx="4409503" cy="1594492"/>
            </a:xfrm>
            <a:prstGeom prst="rect">
              <a:avLst/>
            </a:prstGeom>
          </p:spPr>
          <p:txBody>
            <a:bodyPr wrap="square" lIns="137168" tIns="68584" rIns="137168" bIns="68584" numCol="1" anchor="t" anchorCtr="0" compatLnSpc="1">
              <a:prstTxWarp prst="textNoShape">
                <a:avLst/>
              </a:prstTxWarp>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dirty="0">
                  <a:latin typeface="Lato Light"/>
                  <a:cs typeface="Lato Light"/>
                </a:rPr>
                <a:t>Curabitur elementum posuere pretium. Quisque nibh dolor, dignissim ac dignissim</a:t>
              </a:r>
            </a:p>
          </p:txBody>
        </p:sp>
        <p:grpSp>
          <p:nvGrpSpPr>
            <p:cNvPr id="155" name="Group 154"/>
            <p:cNvGrpSpPr/>
            <p:nvPr/>
          </p:nvGrpSpPr>
          <p:grpSpPr>
            <a:xfrm>
              <a:off x="12724703" y="9197703"/>
              <a:ext cx="3564929" cy="1714502"/>
              <a:chOff x="6286008" y="4886391"/>
              <a:chExt cx="1782929" cy="857251"/>
            </a:xfrm>
          </p:grpSpPr>
          <p:grpSp>
            <p:nvGrpSpPr>
              <p:cNvPr id="156" name="Group 155"/>
              <p:cNvGrpSpPr>
                <a:grpSpLocks/>
              </p:cNvGrpSpPr>
              <p:nvPr/>
            </p:nvGrpSpPr>
            <p:grpSpPr bwMode="auto">
              <a:xfrm>
                <a:off x="6779312" y="4886391"/>
                <a:ext cx="1289625" cy="857251"/>
                <a:chOff x="975398" y="1453103"/>
                <a:chExt cx="967262" cy="643920"/>
              </a:xfrm>
            </p:grpSpPr>
            <p:sp>
              <p:nvSpPr>
                <p:cNvPr id="158"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5551" dirty="0">
                      <a:solidFill>
                        <a:schemeClr val="tx2"/>
                      </a:solidFill>
                      <a:latin typeface="Lato Regular"/>
                      <a:cs typeface="Lato Regular"/>
                    </a:rPr>
                    <a:t>45%</a:t>
                  </a:r>
                </a:p>
              </p:txBody>
            </p:sp>
            <p:sp>
              <p:nvSpPr>
                <p:cNvPr id="159"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401" b="1" dirty="0">
                      <a:solidFill>
                        <a:schemeClr val="tx2"/>
                      </a:solidFill>
                      <a:latin typeface="Lato Regular"/>
                      <a:cs typeface="Lato Regular"/>
                    </a:rPr>
                    <a:t>Trash</a:t>
                  </a:r>
                </a:p>
              </p:txBody>
            </p:sp>
          </p:grpSp>
          <p:sp>
            <p:nvSpPr>
              <p:cNvPr id="157" name="AutoShape 122"/>
              <p:cNvSpPr>
                <a:spLocks/>
              </p:cNvSpPr>
              <p:nvPr/>
            </p:nvSpPr>
            <p:spPr bwMode="auto">
              <a:xfrm>
                <a:off x="6286008" y="5004526"/>
                <a:ext cx="551248" cy="6063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4921"/>
                    </a:moveTo>
                    <a:lnTo>
                      <a:pt x="21599" y="5871"/>
                    </a:lnTo>
                    <a:cubicBezTo>
                      <a:pt x="21192" y="6052"/>
                      <a:pt x="20518" y="6202"/>
                      <a:pt x="19564" y="6320"/>
                    </a:cubicBezTo>
                    <a:cubicBezTo>
                      <a:pt x="18617" y="6436"/>
                      <a:pt x="17593" y="6522"/>
                      <a:pt x="16494" y="6579"/>
                    </a:cubicBezTo>
                    <a:cubicBezTo>
                      <a:pt x="15398" y="6643"/>
                      <a:pt x="14330" y="6677"/>
                      <a:pt x="13290" y="6683"/>
                    </a:cubicBezTo>
                    <a:cubicBezTo>
                      <a:pt x="12253" y="6692"/>
                      <a:pt x="11427" y="6698"/>
                      <a:pt x="10808" y="6698"/>
                    </a:cubicBezTo>
                    <a:cubicBezTo>
                      <a:pt x="10200" y="6698"/>
                      <a:pt x="9374" y="6692"/>
                      <a:pt x="8326" y="6683"/>
                    </a:cubicBezTo>
                    <a:cubicBezTo>
                      <a:pt x="7276" y="6677"/>
                      <a:pt x="6204" y="6643"/>
                      <a:pt x="5105" y="6579"/>
                    </a:cubicBezTo>
                    <a:cubicBezTo>
                      <a:pt x="4009" y="6522"/>
                      <a:pt x="2993" y="6436"/>
                      <a:pt x="2053" y="6326"/>
                    </a:cubicBezTo>
                    <a:cubicBezTo>
                      <a:pt x="1116" y="6214"/>
                      <a:pt x="442" y="6064"/>
                      <a:pt x="34" y="5871"/>
                    </a:cubicBezTo>
                    <a:cubicBezTo>
                      <a:pt x="10" y="5724"/>
                      <a:pt x="0" y="5566"/>
                      <a:pt x="0" y="5393"/>
                    </a:cubicBezTo>
                    <a:lnTo>
                      <a:pt x="0" y="4921"/>
                    </a:lnTo>
                    <a:lnTo>
                      <a:pt x="0" y="4423"/>
                    </a:lnTo>
                    <a:cubicBezTo>
                      <a:pt x="0" y="4258"/>
                      <a:pt x="10" y="4092"/>
                      <a:pt x="34" y="3924"/>
                    </a:cubicBezTo>
                    <a:cubicBezTo>
                      <a:pt x="307" y="3801"/>
                      <a:pt x="701" y="3688"/>
                      <a:pt x="1213" y="3602"/>
                    </a:cubicBezTo>
                    <a:cubicBezTo>
                      <a:pt x="1717" y="3516"/>
                      <a:pt x="2257" y="3444"/>
                      <a:pt x="2830" y="3389"/>
                    </a:cubicBezTo>
                    <a:cubicBezTo>
                      <a:pt x="3404" y="3334"/>
                      <a:pt x="3971" y="3294"/>
                      <a:pt x="4528" y="3265"/>
                    </a:cubicBezTo>
                    <a:cubicBezTo>
                      <a:pt x="5084" y="3239"/>
                      <a:pt x="5516" y="3213"/>
                      <a:pt x="5827" y="3196"/>
                    </a:cubicBezTo>
                    <a:cubicBezTo>
                      <a:pt x="5737" y="2444"/>
                      <a:pt x="5800" y="1857"/>
                      <a:pt x="6017" y="1431"/>
                    </a:cubicBezTo>
                    <a:cubicBezTo>
                      <a:pt x="6232" y="1010"/>
                      <a:pt x="6560" y="693"/>
                      <a:pt x="7003" y="489"/>
                    </a:cubicBezTo>
                    <a:cubicBezTo>
                      <a:pt x="7441" y="282"/>
                      <a:pt x="7984" y="146"/>
                      <a:pt x="8631" y="86"/>
                    </a:cubicBezTo>
                    <a:cubicBezTo>
                      <a:pt x="9280" y="28"/>
                      <a:pt x="9999" y="0"/>
                      <a:pt x="10808" y="0"/>
                    </a:cubicBezTo>
                    <a:cubicBezTo>
                      <a:pt x="11417" y="0"/>
                      <a:pt x="12021" y="11"/>
                      <a:pt x="12619" y="40"/>
                    </a:cubicBezTo>
                    <a:cubicBezTo>
                      <a:pt x="13221" y="69"/>
                      <a:pt x="13757" y="164"/>
                      <a:pt x="14234" y="319"/>
                    </a:cubicBezTo>
                    <a:cubicBezTo>
                      <a:pt x="14707" y="483"/>
                      <a:pt x="15084" y="734"/>
                      <a:pt x="15367" y="1074"/>
                    </a:cubicBezTo>
                    <a:cubicBezTo>
                      <a:pt x="15647" y="1413"/>
                      <a:pt x="15789" y="1894"/>
                      <a:pt x="15789" y="2519"/>
                    </a:cubicBezTo>
                    <a:lnTo>
                      <a:pt x="15789" y="2850"/>
                    </a:lnTo>
                    <a:cubicBezTo>
                      <a:pt x="15789" y="2963"/>
                      <a:pt x="15775" y="3078"/>
                      <a:pt x="15758" y="3196"/>
                    </a:cubicBezTo>
                    <a:cubicBezTo>
                      <a:pt x="16076" y="3213"/>
                      <a:pt x="16511" y="3239"/>
                      <a:pt x="17061" y="3265"/>
                    </a:cubicBezTo>
                    <a:cubicBezTo>
                      <a:pt x="17611" y="3294"/>
                      <a:pt x="18178" y="3334"/>
                      <a:pt x="18758" y="3389"/>
                    </a:cubicBezTo>
                    <a:cubicBezTo>
                      <a:pt x="19335" y="3443"/>
                      <a:pt x="19885" y="3515"/>
                      <a:pt x="20404" y="3602"/>
                    </a:cubicBezTo>
                    <a:cubicBezTo>
                      <a:pt x="20922" y="3688"/>
                      <a:pt x="21323" y="3801"/>
                      <a:pt x="21596" y="3924"/>
                    </a:cubicBezTo>
                    <a:lnTo>
                      <a:pt x="21596" y="4921"/>
                    </a:lnTo>
                    <a:close/>
                    <a:moveTo>
                      <a:pt x="10812" y="8296"/>
                    </a:moveTo>
                    <a:cubicBezTo>
                      <a:pt x="12236" y="8278"/>
                      <a:pt x="13656" y="8250"/>
                      <a:pt x="15080" y="8215"/>
                    </a:cubicBezTo>
                    <a:cubicBezTo>
                      <a:pt x="16501" y="8178"/>
                      <a:pt x="17925" y="8088"/>
                      <a:pt x="19353" y="7939"/>
                    </a:cubicBezTo>
                    <a:lnTo>
                      <a:pt x="19353" y="19477"/>
                    </a:lnTo>
                    <a:cubicBezTo>
                      <a:pt x="19353" y="20056"/>
                      <a:pt x="19107" y="20557"/>
                      <a:pt x="18620" y="20972"/>
                    </a:cubicBezTo>
                    <a:cubicBezTo>
                      <a:pt x="18133" y="21392"/>
                      <a:pt x="17542" y="21599"/>
                      <a:pt x="16847" y="21599"/>
                    </a:cubicBezTo>
                    <a:lnTo>
                      <a:pt x="4752" y="21599"/>
                    </a:lnTo>
                    <a:cubicBezTo>
                      <a:pt x="4058" y="21599"/>
                      <a:pt x="3460" y="21395"/>
                      <a:pt x="2955" y="20977"/>
                    </a:cubicBezTo>
                    <a:cubicBezTo>
                      <a:pt x="2450" y="20569"/>
                      <a:pt x="2201" y="20068"/>
                      <a:pt x="2201" y="19477"/>
                    </a:cubicBezTo>
                    <a:lnTo>
                      <a:pt x="2201" y="7939"/>
                    </a:lnTo>
                    <a:cubicBezTo>
                      <a:pt x="3560" y="8088"/>
                      <a:pt x="4904" y="8183"/>
                      <a:pt x="6239" y="8229"/>
                    </a:cubicBezTo>
                    <a:cubicBezTo>
                      <a:pt x="7576" y="8273"/>
                      <a:pt x="8917" y="8296"/>
                      <a:pt x="10276" y="8296"/>
                    </a:cubicBezTo>
                    <a:lnTo>
                      <a:pt x="10812" y="8296"/>
                    </a:lnTo>
                    <a:close/>
                    <a:moveTo>
                      <a:pt x="6923" y="10395"/>
                    </a:moveTo>
                    <a:cubicBezTo>
                      <a:pt x="6923" y="10248"/>
                      <a:pt x="6857" y="10119"/>
                      <a:pt x="6733" y="10015"/>
                    </a:cubicBezTo>
                    <a:cubicBezTo>
                      <a:pt x="6605" y="9908"/>
                      <a:pt x="6453" y="9854"/>
                      <a:pt x="6277" y="9854"/>
                    </a:cubicBezTo>
                    <a:lnTo>
                      <a:pt x="5630" y="9854"/>
                    </a:lnTo>
                    <a:cubicBezTo>
                      <a:pt x="5450" y="9854"/>
                      <a:pt x="5305" y="9908"/>
                      <a:pt x="5191" y="10015"/>
                    </a:cubicBezTo>
                    <a:cubicBezTo>
                      <a:pt x="5074" y="10119"/>
                      <a:pt x="5015" y="10248"/>
                      <a:pt x="5015" y="10395"/>
                    </a:cubicBezTo>
                    <a:lnTo>
                      <a:pt x="5015" y="18858"/>
                    </a:lnTo>
                    <a:cubicBezTo>
                      <a:pt x="5015" y="19005"/>
                      <a:pt x="5074" y="19126"/>
                      <a:pt x="5191" y="19224"/>
                    </a:cubicBezTo>
                    <a:cubicBezTo>
                      <a:pt x="5305" y="19319"/>
                      <a:pt x="5450" y="19368"/>
                      <a:pt x="5630" y="19368"/>
                    </a:cubicBezTo>
                    <a:lnTo>
                      <a:pt x="6277" y="19368"/>
                    </a:lnTo>
                    <a:cubicBezTo>
                      <a:pt x="6453" y="19368"/>
                      <a:pt x="6605" y="19319"/>
                      <a:pt x="6733" y="19230"/>
                    </a:cubicBezTo>
                    <a:cubicBezTo>
                      <a:pt x="6857" y="19137"/>
                      <a:pt x="6923" y="19014"/>
                      <a:pt x="6923" y="18858"/>
                    </a:cubicBezTo>
                    <a:lnTo>
                      <a:pt x="6923" y="10395"/>
                    </a:lnTo>
                    <a:close/>
                    <a:moveTo>
                      <a:pt x="8416" y="3141"/>
                    </a:moveTo>
                    <a:cubicBezTo>
                      <a:pt x="10006" y="3121"/>
                      <a:pt x="11607" y="3121"/>
                      <a:pt x="13231" y="3141"/>
                    </a:cubicBezTo>
                    <a:cubicBezTo>
                      <a:pt x="13231" y="3032"/>
                      <a:pt x="13242" y="2925"/>
                      <a:pt x="13266" y="2819"/>
                    </a:cubicBezTo>
                    <a:cubicBezTo>
                      <a:pt x="13286" y="2712"/>
                      <a:pt x="13286" y="2611"/>
                      <a:pt x="13266" y="2519"/>
                    </a:cubicBezTo>
                    <a:lnTo>
                      <a:pt x="13266" y="2315"/>
                    </a:lnTo>
                    <a:cubicBezTo>
                      <a:pt x="12879" y="2222"/>
                      <a:pt x="12471" y="2171"/>
                      <a:pt x="12042" y="2162"/>
                    </a:cubicBezTo>
                    <a:cubicBezTo>
                      <a:pt x="11610" y="2153"/>
                      <a:pt x="11202" y="2148"/>
                      <a:pt x="10819" y="2148"/>
                    </a:cubicBezTo>
                    <a:cubicBezTo>
                      <a:pt x="10411" y="2148"/>
                      <a:pt x="9996" y="2153"/>
                      <a:pt x="9574" y="2162"/>
                    </a:cubicBezTo>
                    <a:cubicBezTo>
                      <a:pt x="9149" y="2171"/>
                      <a:pt x="8741" y="2222"/>
                      <a:pt x="8354" y="2315"/>
                    </a:cubicBezTo>
                    <a:lnTo>
                      <a:pt x="8354" y="2519"/>
                    </a:lnTo>
                    <a:cubicBezTo>
                      <a:pt x="8354" y="2611"/>
                      <a:pt x="8357" y="2715"/>
                      <a:pt x="8371" y="2824"/>
                    </a:cubicBezTo>
                    <a:cubicBezTo>
                      <a:pt x="8375" y="2937"/>
                      <a:pt x="8392" y="3040"/>
                      <a:pt x="8416" y="3141"/>
                    </a:cubicBezTo>
                    <a:moveTo>
                      <a:pt x="11769" y="10395"/>
                    </a:moveTo>
                    <a:cubicBezTo>
                      <a:pt x="11769" y="10248"/>
                      <a:pt x="11707" y="10119"/>
                      <a:pt x="11582" y="10015"/>
                    </a:cubicBezTo>
                    <a:cubicBezTo>
                      <a:pt x="11451" y="9908"/>
                      <a:pt x="11299" y="9854"/>
                      <a:pt x="11123" y="9854"/>
                    </a:cubicBezTo>
                    <a:lnTo>
                      <a:pt x="10476" y="9854"/>
                    </a:lnTo>
                    <a:cubicBezTo>
                      <a:pt x="10300" y="9854"/>
                      <a:pt x="10151" y="9908"/>
                      <a:pt x="10037" y="10015"/>
                    </a:cubicBezTo>
                    <a:cubicBezTo>
                      <a:pt x="9923" y="10119"/>
                      <a:pt x="9865" y="10248"/>
                      <a:pt x="9865" y="10395"/>
                    </a:cubicBezTo>
                    <a:lnTo>
                      <a:pt x="9865" y="18858"/>
                    </a:lnTo>
                    <a:cubicBezTo>
                      <a:pt x="9865" y="19005"/>
                      <a:pt x="9920" y="19126"/>
                      <a:pt x="10030" y="19224"/>
                    </a:cubicBezTo>
                    <a:cubicBezTo>
                      <a:pt x="10141" y="19319"/>
                      <a:pt x="10286" y="19368"/>
                      <a:pt x="10476" y="19368"/>
                    </a:cubicBezTo>
                    <a:lnTo>
                      <a:pt x="11123" y="19368"/>
                    </a:lnTo>
                    <a:cubicBezTo>
                      <a:pt x="11299" y="19368"/>
                      <a:pt x="11451" y="19319"/>
                      <a:pt x="11582" y="19230"/>
                    </a:cubicBezTo>
                    <a:cubicBezTo>
                      <a:pt x="11707" y="19137"/>
                      <a:pt x="11769" y="19014"/>
                      <a:pt x="11769" y="18858"/>
                    </a:cubicBezTo>
                    <a:lnTo>
                      <a:pt x="11769" y="10395"/>
                    </a:lnTo>
                    <a:close/>
                    <a:moveTo>
                      <a:pt x="14683" y="18858"/>
                    </a:moveTo>
                    <a:cubicBezTo>
                      <a:pt x="14683" y="19005"/>
                      <a:pt x="14745" y="19126"/>
                      <a:pt x="14866" y="19224"/>
                    </a:cubicBezTo>
                    <a:cubicBezTo>
                      <a:pt x="14987" y="19319"/>
                      <a:pt x="15143" y="19368"/>
                      <a:pt x="15333" y="19368"/>
                    </a:cubicBezTo>
                    <a:lnTo>
                      <a:pt x="15979" y="19368"/>
                    </a:lnTo>
                    <a:cubicBezTo>
                      <a:pt x="16155" y="19368"/>
                      <a:pt x="16308" y="19319"/>
                      <a:pt x="16432" y="19230"/>
                    </a:cubicBezTo>
                    <a:cubicBezTo>
                      <a:pt x="16560" y="19137"/>
                      <a:pt x="16629" y="19014"/>
                      <a:pt x="16629" y="18858"/>
                    </a:cubicBezTo>
                    <a:lnTo>
                      <a:pt x="16629" y="10395"/>
                    </a:lnTo>
                    <a:cubicBezTo>
                      <a:pt x="16629" y="10248"/>
                      <a:pt x="16560" y="10119"/>
                      <a:pt x="16432" y="10015"/>
                    </a:cubicBezTo>
                    <a:cubicBezTo>
                      <a:pt x="16308" y="9908"/>
                      <a:pt x="16155" y="9854"/>
                      <a:pt x="15979" y="9854"/>
                    </a:cubicBezTo>
                    <a:lnTo>
                      <a:pt x="15333" y="9854"/>
                    </a:lnTo>
                    <a:cubicBezTo>
                      <a:pt x="15153" y="9854"/>
                      <a:pt x="15001" y="9908"/>
                      <a:pt x="14877" y="10015"/>
                    </a:cubicBezTo>
                    <a:cubicBezTo>
                      <a:pt x="14752" y="10119"/>
                      <a:pt x="14683" y="10248"/>
                      <a:pt x="14683" y="10395"/>
                    </a:cubicBezTo>
                    <a:lnTo>
                      <a:pt x="14683" y="18858"/>
                    </a:lnTo>
                    <a:close/>
                  </a:path>
                </a:pathLst>
              </a:custGeom>
              <a:solidFill>
                <a:schemeClr val="accent3"/>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grpSp>
        <p:nvGrpSpPr>
          <p:cNvPr id="5" name="Group 4"/>
          <p:cNvGrpSpPr/>
          <p:nvPr/>
        </p:nvGrpSpPr>
        <p:grpSpPr>
          <a:xfrm>
            <a:off x="13179696" y="8615229"/>
            <a:ext cx="3307989" cy="2373202"/>
            <a:chOff x="17568351" y="9200361"/>
            <a:chExt cx="4409503" cy="3163445"/>
          </a:xfrm>
        </p:grpSpPr>
        <p:sp>
          <p:nvSpPr>
            <p:cNvPr id="149" name="Content Placeholder 2"/>
            <p:cNvSpPr txBox="1">
              <a:spLocks/>
            </p:cNvSpPr>
            <p:nvPr/>
          </p:nvSpPr>
          <p:spPr bwMode="auto">
            <a:xfrm>
              <a:off x="17568351" y="10769314"/>
              <a:ext cx="4409503" cy="1594492"/>
            </a:xfrm>
            <a:prstGeom prst="rect">
              <a:avLst/>
            </a:prstGeom>
          </p:spPr>
          <p:txBody>
            <a:bodyPr wrap="square" lIns="137168" tIns="68584" rIns="137168" bIns="68584" numCol="1" anchor="t" anchorCtr="0" compatLnSpc="1">
              <a:prstTxWarp prst="textNoShape">
                <a:avLst/>
              </a:prstTxWarp>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dirty="0">
                  <a:latin typeface="Lato Light"/>
                  <a:cs typeface="Lato Light"/>
                </a:rPr>
                <a:t>Curabitur elementum posuere pretium. Quisque nibh dolor, dignissim ac dignissim</a:t>
              </a:r>
            </a:p>
          </p:txBody>
        </p:sp>
        <p:grpSp>
          <p:nvGrpSpPr>
            <p:cNvPr id="160" name="Group 159"/>
            <p:cNvGrpSpPr/>
            <p:nvPr/>
          </p:nvGrpSpPr>
          <p:grpSpPr>
            <a:xfrm>
              <a:off x="17592492" y="9200361"/>
              <a:ext cx="3558249" cy="1714502"/>
              <a:chOff x="8720537" y="4887720"/>
              <a:chExt cx="1779588" cy="857251"/>
            </a:xfrm>
          </p:grpSpPr>
          <p:grpSp>
            <p:nvGrpSpPr>
              <p:cNvPr id="161" name="Group 160"/>
              <p:cNvGrpSpPr>
                <a:grpSpLocks/>
              </p:cNvGrpSpPr>
              <p:nvPr/>
            </p:nvGrpSpPr>
            <p:grpSpPr bwMode="auto">
              <a:xfrm>
                <a:off x="9210500" y="4887720"/>
                <a:ext cx="1289625" cy="857251"/>
                <a:chOff x="975398" y="1453103"/>
                <a:chExt cx="967262" cy="643920"/>
              </a:xfrm>
            </p:grpSpPr>
            <p:sp>
              <p:nvSpPr>
                <p:cNvPr id="163"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5551" dirty="0">
                      <a:solidFill>
                        <a:schemeClr val="tx2"/>
                      </a:solidFill>
                      <a:latin typeface="Lato Regular"/>
                      <a:cs typeface="Lato Regular"/>
                    </a:rPr>
                    <a:t>67%</a:t>
                  </a:r>
                </a:p>
              </p:txBody>
            </p:sp>
            <p:sp>
              <p:nvSpPr>
                <p:cNvPr id="164"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401" b="1" dirty="0">
                      <a:solidFill>
                        <a:schemeClr val="tx2"/>
                      </a:solidFill>
                      <a:latin typeface="Lato Regular"/>
                      <a:cs typeface="Lato Regular"/>
                    </a:rPr>
                    <a:t>Dangerous</a:t>
                  </a:r>
                </a:p>
              </p:txBody>
            </p:sp>
          </p:grpSp>
          <p:sp>
            <p:nvSpPr>
              <p:cNvPr id="162" name="AutoShape 133"/>
              <p:cNvSpPr>
                <a:spLocks/>
              </p:cNvSpPr>
              <p:nvPr/>
            </p:nvSpPr>
            <p:spPr bwMode="auto">
              <a:xfrm>
                <a:off x="8720537" y="5031726"/>
                <a:ext cx="559232" cy="5569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88" y="0"/>
                    </a:moveTo>
                    <a:cubicBezTo>
                      <a:pt x="11055" y="0"/>
                      <a:pt x="11283" y="97"/>
                      <a:pt x="11476" y="293"/>
                    </a:cubicBezTo>
                    <a:cubicBezTo>
                      <a:pt x="11667" y="495"/>
                      <a:pt x="11830" y="714"/>
                      <a:pt x="11957" y="964"/>
                    </a:cubicBezTo>
                    <a:lnTo>
                      <a:pt x="21320" y="19313"/>
                    </a:lnTo>
                    <a:cubicBezTo>
                      <a:pt x="21401" y="19460"/>
                      <a:pt x="21470" y="19615"/>
                      <a:pt x="21518" y="19785"/>
                    </a:cubicBezTo>
                    <a:cubicBezTo>
                      <a:pt x="21574" y="19958"/>
                      <a:pt x="21599" y="20139"/>
                      <a:pt x="21599" y="20329"/>
                    </a:cubicBezTo>
                    <a:cubicBezTo>
                      <a:pt x="21599" y="20782"/>
                      <a:pt x="21445" y="21107"/>
                      <a:pt x="21137" y="21303"/>
                    </a:cubicBezTo>
                    <a:cubicBezTo>
                      <a:pt x="20830" y="21501"/>
                      <a:pt x="20500" y="21599"/>
                      <a:pt x="20152" y="21599"/>
                    </a:cubicBezTo>
                    <a:lnTo>
                      <a:pt x="1447" y="21599"/>
                    </a:lnTo>
                    <a:cubicBezTo>
                      <a:pt x="1099" y="21599"/>
                      <a:pt x="772" y="21502"/>
                      <a:pt x="462" y="21303"/>
                    </a:cubicBezTo>
                    <a:cubicBezTo>
                      <a:pt x="154" y="21107"/>
                      <a:pt x="0" y="20782"/>
                      <a:pt x="0" y="20329"/>
                    </a:cubicBezTo>
                    <a:cubicBezTo>
                      <a:pt x="0" y="20148"/>
                      <a:pt x="25" y="19967"/>
                      <a:pt x="71" y="19794"/>
                    </a:cubicBezTo>
                    <a:cubicBezTo>
                      <a:pt x="121" y="19618"/>
                      <a:pt x="190" y="19460"/>
                      <a:pt x="279" y="19313"/>
                    </a:cubicBezTo>
                    <a:lnTo>
                      <a:pt x="9620" y="964"/>
                    </a:lnTo>
                    <a:cubicBezTo>
                      <a:pt x="9749" y="714"/>
                      <a:pt x="9907" y="495"/>
                      <a:pt x="10097" y="293"/>
                    </a:cubicBezTo>
                    <a:cubicBezTo>
                      <a:pt x="10290" y="97"/>
                      <a:pt x="10519" y="0"/>
                      <a:pt x="10788" y="0"/>
                    </a:cubicBezTo>
                    <a:moveTo>
                      <a:pt x="11629" y="15452"/>
                    </a:moveTo>
                    <a:cubicBezTo>
                      <a:pt x="11741" y="15452"/>
                      <a:pt x="11840" y="15402"/>
                      <a:pt x="11926" y="15308"/>
                    </a:cubicBezTo>
                    <a:cubicBezTo>
                      <a:pt x="12010" y="15210"/>
                      <a:pt x="12053" y="15097"/>
                      <a:pt x="12053" y="14971"/>
                    </a:cubicBezTo>
                    <a:lnTo>
                      <a:pt x="12236" y="6243"/>
                    </a:lnTo>
                    <a:cubicBezTo>
                      <a:pt x="12236" y="6113"/>
                      <a:pt x="12190" y="6001"/>
                      <a:pt x="12106" y="5906"/>
                    </a:cubicBezTo>
                    <a:cubicBezTo>
                      <a:pt x="12023" y="5808"/>
                      <a:pt x="11924" y="5762"/>
                      <a:pt x="11809" y="5762"/>
                    </a:cubicBezTo>
                    <a:lnTo>
                      <a:pt x="9790" y="5762"/>
                    </a:lnTo>
                    <a:cubicBezTo>
                      <a:pt x="9663" y="5762"/>
                      <a:pt x="9553" y="5808"/>
                      <a:pt x="9480" y="5906"/>
                    </a:cubicBezTo>
                    <a:cubicBezTo>
                      <a:pt x="9404" y="6001"/>
                      <a:pt x="9366" y="6113"/>
                      <a:pt x="9366" y="6243"/>
                    </a:cubicBezTo>
                    <a:lnTo>
                      <a:pt x="9513" y="14971"/>
                    </a:lnTo>
                    <a:cubicBezTo>
                      <a:pt x="9513" y="15097"/>
                      <a:pt x="9556" y="15210"/>
                      <a:pt x="9640" y="15308"/>
                    </a:cubicBezTo>
                    <a:cubicBezTo>
                      <a:pt x="9724" y="15403"/>
                      <a:pt x="9823" y="15452"/>
                      <a:pt x="9937" y="15452"/>
                    </a:cubicBezTo>
                    <a:lnTo>
                      <a:pt x="11629" y="15452"/>
                    </a:lnTo>
                    <a:close/>
                    <a:moveTo>
                      <a:pt x="12150" y="17257"/>
                    </a:moveTo>
                    <a:cubicBezTo>
                      <a:pt x="12150" y="17110"/>
                      <a:pt x="12114" y="16989"/>
                      <a:pt x="12040" y="16891"/>
                    </a:cubicBezTo>
                    <a:cubicBezTo>
                      <a:pt x="11969" y="16796"/>
                      <a:pt x="11868" y="16747"/>
                      <a:pt x="11738" y="16747"/>
                    </a:cubicBezTo>
                    <a:lnTo>
                      <a:pt x="9866" y="16747"/>
                    </a:lnTo>
                    <a:cubicBezTo>
                      <a:pt x="9752" y="16747"/>
                      <a:pt x="9653" y="16793"/>
                      <a:pt x="9569" y="16886"/>
                    </a:cubicBezTo>
                    <a:cubicBezTo>
                      <a:pt x="9482" y="16978"/>
                      <a:pt x="9439" y="17102"/>
                      <a:pt x="9439" y="17257"/>
                    </a:cubicBezTo>
                    <a:lnTo>
                      <a:pt x="9439" y="19284"/>
                    </a:lnTo>
                    <a:cubicBezTo>
                      <a:pt x="9439" y="19431"/>
                      <a:pt x="9482" y="19549"/>
                      <a:pt x="9569" y="19636"/>
                    </a:cubicBezTo>
                    <a:cubicBezTo>
                      <a:pt x="9653" y="19722"/>
                      <a:pt x="9752" y="19765"/>
                      <a:pt x="9866" y="19765"/>
                    </a:cubicBezTo>
                    <a:lnTo>
                      <a:pt x="11738" y="19765"/>
                    </a:lnTo>
                    <a:cubicBezTo>
                      <a:pt x="12020" y="19765"/>
                      <a:pt x="12160" y="19604"/>
                      <a:pt x="12150" y="19284"/>
                    </a:cubicBezTo>
                    <a:lnTo>
                      <a:pt x="12150" y="17257"/>
                    </a:lnTo>
                    <a:close/>
                  </a:path>
                </a:pathLst>
              </a:custGeom>
              <a:solidFill>
                <a:schemeClr val="accent4"/>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grpSp>
        <p:nvGrpSpPr>
          <p:cNvPr id="165" name="Group 164"/>
          <p:cNvGrpSpPr/>
          <p:nvPr/>
        </p:nvGrpSpPr>
        <p:grpSpPr>
          <a:xfrm>
            <a:off x="4056617" y="2075518"/>
            <a:ext cx="10234260" cy="1559721"/>
            <a:chOff x="5386828" y="483017"/>
            <a:chExt cx="13642126" cy="2079087"/>
          </a:xfrm>
        </p:grpSpPr>
        <p:sp>
          <p:nvSpPr>
            <p:cNvPr id="166" name="TextBox 165"/>
            <p:cNvSpPr txBox="1"/>
            <p:nvPr/>
          </p:nvSpPr>
          <p:spPr>
            <a:xfrm>
              <a:off x="5386828" y="483017"/>
              <a:ext cx="13642126" cy="1446608"/>
            </a:xfrm>
            <a:prstGeom prst="rect">
              <a:avLst/>
            </a:prstGeom>
            <a:noFill/>
          </p:spPr>
          <p:txBody>
            <a:bodyPr wrap="square" lIns="68584" tIns="34292" rIns="68584" bIns="34292" rtlCol="0">
              <a:spAutoFit/>
            </a:bodyPr>
            <a:lstStyle/>
            <a:p>
              <a:pPr algn="ctr"/>
              <a:r>
                <a:rPr lang="en-US" sz="6602" b="1" dirty="0">
                  <a:solidFill>
                    <a:schemeClr val="accent1"/>
                  </a:solidFill>
                  <a:latin typeface="Lato Regular"/>
                  <a:cs typeface="Lato Regular"/>
                </a:rPr>
                <a:t>Eco</a:t>
              </a:r>
              <a:r>
                <a:rPr lang="en-US" sz="6602" b="1" dirty="0">
                  <a:solidFill>
                    <a:schemeClr val="tx2"/>
                  </a:solidFill>
                  <a:latin typeface="Lato Regular"/>
                  <a:cs typeface="Lato Regular"/>
                </a:rPr>
                <a:t> System Analysis</a:t>
              </a:r>
              <a:endParaRPr lang="id-ID" sz="6602" b="1" dirty="0">
                <a:solidFill>
                  <a:schemeClr val="tx2"/>
                </a:solidFill>
                <a:latin typeface="Lato Regular"/>
                <a:cs typeface="Lato Regular"/>
              </a:endParaRPr>
            </a:p>
          </p:txBody>
        </p:sp>
        <p:sp>
          <p:nvSpPr>
            <p:cNvPr id="167" name="Rectangle 16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168"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738505285"/>
      </p:ext>
    </p:extLst>
  </p:cSld>
  <p:clrMapOvr>
    <a:masterClrMapping/>
  </p:clrMapOvr>
  <mc:AlternateContent xmlns:mc="http://schemas.openxmlformats.org/markup-compatibility/2006" xmlns:p14="http://schemas.microsoft.com/office/powerpoint/2010/main">
    <mc:Choice Requires="p14">
      <p:transition spd="slow" p14:dur="1300" advClick="0" advTm="2000">
        <p14:pan dir="u"/>
      </p:transition>
    </mc:Choice>
    <mc:Fallback xmlns="">
      <p:transition xmlns:p14="http://schemas.microsoft.com/office/powerpoint/2010/main" spd="slow"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65"/>
                                        </p:tgtEl>
                                        <p:attrNameLst>
                                          <p:attrName>style.visibility</p:attrName>
                                        </p:attrNameLst>
                                      </p:cBhvr>
                                      <p:to>
                                        <p:strVal val="visible"/>
                                      </p:to>
                                    </p:set>
                                    <p:animEffect transition="in" filter="fade">
                                      <p:cBhvr>
                                        <p:cTn id="7" dur="1000"/>
                                        <p:tgtEl>
                                          <p:spTgt spid="165"/>
                                        </p:tgtEl>
                                      </p:cBhvr>
                                    </p:animEffect>
                                    <p:anim calcmode="lin" valueType="num">
                                      <p:cBhvr>
                                        <p:cTn id="8" dur="1000" fill="hold"/>
                                        <p:tgtEl>
                                          <p:spTgt spid="165"/>
                                        </p:tgtEl>
                                        <p:attrNameLst>
                                          <p:attrName>ppt_x</p:attrName>
                                        </p:attrNameLst>
                                      </p:cBhvr>
                                      <p:tavLst>
                                        <p:tav tm="0">
                                          <p:val>
                                            <p:strVal val="#ppt_x"/>
                                          </p:val>
                                        </p:tav>
                                        <p:tav tm="100000">
                                          <p:val>
                                            <p:strVal val="#ppt_x"/>
                                          </p:val>
                                        </p:tav>
                                      </p:tavLst>
                                    </p:anim>
                                    <p:anim calcmode="lin" valueType="num">
                                      <p:cBhvr>
                                        <p:cTn id="9" dur="1000" fill="hold"/>
                                        <p:tgtEl>
                                          <p:spTgt spid="16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235"/>
                                        </p:tgtEl>
                                        <p:attrNameLst>
                                          <p:attrName>style.visibility</p:attrName>
                                        </p:attrNameLst>
                                      </p:cBhvr>
                                      <p:to>
                                        <p:strVal val="visible"/>
                                      </p:to>
                                    </p:set>
                                    <p:anim calcmode="lin" valueType="num">
                                      <p:cBhvr>
                                        <p:cTn id="13" dur="500" fill="hold"/>
                                        <p:tgtEl>
                                          <p:spTgt spid="235"/>
                                        </p:tgtEl>
                                        <p:attrNameLst>
                                          <p:attrName>ppt_w</p:attrName>
                                        </p:attrNameLst>
                                      </p:cBhvr>
                                      <p:tavLst>
                                        <p:tav tm="0">
                                          <p:val>
                                            <p:fltVal val="0"/>
                                          </p:val>
                                        </p:tav>
                                        <p:tav tm="100000">
                                          <p:val>
                                            <p:strVal val="#ppt_w"/>
                                          </p:val>
                                        </p:tav>
                                      </p:tavLst>
                                    </p:anim>
                                    <p:anim calcmode="lin" valueType="num">
                                      <p:cBhvr>
                                        <p:cTn id="14" dur="500" fill="hold"/>
                                        <p:tgtEl>
                                          <p:spTgt spid="235"/>
                                        </p:tgtEl>
                                        <p:attrNameLst>
                                          <p:attrName>ppt_h</p:attrName>
                                        </p:attrNameLst>
                                      </p:cBhvr>
                                      <p:tavLst>
                                        <p:tav tm="0">
                                          <p:val>
                                            <p:fltVal val="0"/>
                                          </p:val>
                                        </p:tav>
                                        <p:tav tm="100000">
                                          <p:val>
                                            <p:strVal val="#ppt_h"/>
                                          </p:val>
                                        </p:tav>
                                      </p:tavLst>
                                    </p:anim>
                                    <p:animEffect transition="in" filter="fade">
                                      <p:cBhvr>
                                        <p:cTn id="15" dur="500"/>
                                        <p:tgtEl>
                                          <p:spTgt spid="235"/>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fade">
                                      <p:cBhvr>
                                        <p:cTn id="27" dur="500"/>
                                        <p:tgtEl>
                                          <p:spTgt spid="4"/>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fade">
                                      <p:cBhvr>
                                        <p:cTn id="3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1789181" y="4967444"/>
            <a:ext cx="3400125" cy="2373202"/>
            <a:chOff x="2384953" y="4337915"/>
            <a:chExt cx="4532320" cy="3163445"/>
          </a:xfrm>
        </p:grpSpPr>
        <p:sp>
          <p:nvSpPr>
            <p:cNvPr id="141" name="Content Placeholder 2"/>
            <p:cNvSpPr txBox="1">
              <a:spLocks/>
            </p:cNvSpPr>
            <p:nvPr/>
          </p:nvSpPr>
          <p:spPr bwMode="auto">
            <a:xfrm>
              <a:off x="2507770" y="5906868"/>
              <a:ext cx="4409503" cy="1594492"/>
            </a:xfrm>
            <a:prstGeom prst="rect">
              <a:avLst/>
            </a:prstGeom>
          </p:spPr>
          <p:txBody>
            <a:bodyPr wrap="square" lIns="137168" tIns="68584" rIns="137168" bIns="68584" numCol="1" anchor="t" anchorCtr="0" compatLnSpc="1">
              <a:prstTxWarp prst="textNoShape">
                <a:avLst/>
              </a:prstTxWarp>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dirty="0">
                  <a:latin typeface="Lato Light"/>
                  <a:cs typeface="Lato Light"/>
                </a:rPr>
                <a:t>Curabitur elementum posuere pretium. Quisque nibh dolor, dignissim ac dignissim</a:t>
              </a:r>
            </a:p>
          </p:txBody>
        </p:sp>
        <p:grpSp>
          <p:nvGrpSpPr>
            <p:cNvPr id="142" name="Group 141"/>
            <p:cNvGrpSpPr/>
            <p:nvPr/>
          </p:nvGrpSpPr>
          <p:grpSpPr>
            <a:xfrm>
              <a:off x="2384953" y="4337915"/>
              <a:ext cx="3705203" cy="1714502"/>
              <a:chOff x="1647158" y="4860642"/>
              <a:chExt cx="1853085" cy="857251"/>
            </a:xfrm>
          </p:grpSpPr>
          <p:grpSp>
            <p:nvGrpSpPr>
              <p:cNvPr id="143" name="Group 142"/>
              <p:cNvGrpSpPr>
                <a:grpSpLocks/>
              </p:cNvGrpSpPr>
              <p:nvPr/>
            </p:nvGrpSpPr>
            <p:grpSpPr bwMode="auto">
              <a:xfrm>
                <a:off x="2210618" y="4860642"/>
                <a:ext cx="1289625" cy="857251"/>
                <a:chOff x="975398" y="1453103"/>
                <a:chExt cx="967262" cy="643920"/>
              </a:xfrm>
            </p:grpSpPr>
            <p:sp>
              <p:nvSpPr>
                <p:cNvPr id="145"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5551" dirty="0">
                      <a:solidFill>
                        <a:schemeClr val="tx2"/>
                      </a:solidFill>
                      <a:latin typeface="Lato Regular"/>
                      <a:cs typeface="Lato Regular"/>
                    </a:rPr>
                    <a:t>18%</a:t>
                  </a:r>
                </a:p>
              </p:txBody>
            </p:sp>
            <p:sp>
              <p:nvSpPr>
                <p:cNvPr id="146"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401" b="1" dirty="0">
                      <a:solidFill>
                        <a:schemeClr val="tx1"/>
                      </a:solidFill>
                      <a:latin typeface="Lato Regular"/>
                      <a:cs typeface="Lato Regular"/>
                    </a:rPr>
                    <a:t>Fall Leaf</a:t>
                  </a:r>
                </a:p>
              </p:txBody>
            </p:sp>
          </p:grpSp>
          <p:sp>
            <p:nvSpPr>
              <p:cNvPr id="144" name="AutoShape 91"/>
              <p:cNvSpPr>
                <a:spLocks/>
              </p:cNvSpPr>
              <p:nvPr/>
            </p:nvSpPr>
            <p:spPr bwMode="auto">
              <a:xfrm>
                <a:off x="1647158" y="4959322"/>
                <a:ext cx="551081" cy="606190"/>
              </a:xfrm>
              <a:custGeom>
                <a:avLst/>
                <a:gdLst>
                  <a:gd name="T0" fmla="+- 0 10795 54"/>
                  <a:gd name="T1" fmla="*/ T0 w 21483"/>
                  <a:gd name="T2" fmla="*/ 10800 h 21600"/>
                  <a:gd name="T3" fmla="+- 0 10795 54"/>
                  <a:gd name="T4" fmla="*/ T3 w 21483"/>
                  <a:gd name="T5" fmla="*/ 10800 h 21600"/>
                  <a:gd name="T6" fmla="+- 0 10795 54"/>
                  <a:gd name="T7" fmla="*/ T6 w 21483"/>
                  <a:gd name="T8" fmla="*/ 10800 h 21600"/>
                  <a:gd name="T9" fmla="+- 0 10795 54"/>
                  <a:gd name="T10" fmla="*/ T9 w 21483"/>
                  <a:gd name="T11" fmla="*/ 10800 h 21600"/>
                </a:gdLst>
                <a:ahLst/>
                <a:cxnLst>
                  <a:cxn ang="0">
                    <a:pos x="T1" y="T2"/>
                  </a:cxn>
                  <a:cxn ang="0">
                    <a:pos x="T4" y="T5"/>
                  </a:cxn>
                  <a:cxn ang="0">
                    <a:pos x="T7" y="T8"/>
                  </a:cxn>
                  <a:cxn ang="0">
                    <a:pos x="T10" y="T11"/>
                  </a:cxn>
                </a:cxnLst>
                <a:rect l="0" t="0" r="r" b="b"/>
                <a:pathLst>
                  <a:path w="21483" h="2160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accent1"/>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grpSp>
        <p:nvGrpSpPr>
          <p:cNvPr id="4" name="Group 3"/>
          <p:cNvGrpSpPr/>
          <p:nvPr/>
        </p:nvGrpSpPr>
        <p:grpSpPr>
          <a:xfrm>
            <a:off x="5383603" y="4986760"/>
            <a:ext cx="3471534" cy="2373202"/>
            <a:chOff x="7176267" y="4363663"/>
            <a:chExt cx="4627507" cy="3163445"/>
          </a:xfrm>
        </p:grpSpPr>
        <p:sp>
          <p:nvSpPr>
            <p:cNvPr id="147" name="Content Placeholder 2"/>
            <p:cNvSpPr txBox="1">
              <a:spLocks/>
            </p:cNvSpPr>
            <p:nvPr/>
          </p:nvSpPr>
          <p:spPr bwMode="auto">
            <a:xfrm>
              <a:off x="7394271" y="5932616"/>
              <a:ext cx="4409503" cy="1594492"/>
            </a:xfrm>
            <a:prstGeom prst="rect">
              <a:avLst/>
            </a:prstGeom>
          </p:spPr>
          <p:txBody>
            <a:bodyPr wrap="square" lIns="137168" tIns="68584" rIns="137168" bIns="68584" numCol="1" anchor="t" anchorCtr="0" compatLnSpc="1">
              <a:prstTxWarp prst="textNoShape">
                <a:avLst/>
              </a:prstTxWarp>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dirty="0">
                  <a:latin typeface="Lato Light"/>
                  <a:cs typeface="Lato Light"/>
                </a:rPr>
                <a:t>Curabitur elementum posuere pretium. Quisque nibh dolor, dignissim ac dignissim</a:t>
              </a:r>
            </a:p>
          </p:txBody>
        </p:sp>
        <p:grpSp>
          <p:nvGrpSpPr>
            <p:cNvPr id="150" name="Group 149"/>
            <p:cNvGrpSpPr/>
            <p:nvPr/>
          </p:nvGrpSpPr>
          <p:grpSpPr>
            <a:xfrm>
              <a:off x="7176267" y="4363663"/>
              <a:ext cx="4166967" cy="1714502"/>
              <a:chOff x="3754816" y="4873516"/>
              <a:chExt cx="2084028" cy="857251"/>
            </a:xfrm>
          </p:grpSpPr>
          <p:grpSp>
            <p:nvGrpSpPr>
              <p:cNvPr id="151" name="Group 150"/>
              <p:cNvGrpSpPr>
                <a:grpSpLocks/>
              </p:cNvGrpSpPr>
              <p:nvPr/>
            </p:nvGrpSpPr>
            <p:grpSpPr bwMode="auto">
              <a:xfrm>
                <a:off x="4400524" y="4873516"/>
                <a:ext cx="1438320" cy="857251"/>
                <a:chOff x="1001381" y="1453103"/>
                <a:chExt cx="1078788" cy="643920"/>
              </a:xfrm>
            </p:grpSpPr>
            <p:sp>
              <p:nvSpPr>
                <p:cNvPr id="153" name="Content Placeholder 2"/>
                <p:cNvSpPr txBox="1">
                  <a:spLocks/>
                </p:cNvSpPr>
                <p:nvPr/>
              </p:nvSpPr>
              <p:spPr>
                <a:xfrm>
                  <a:off x="1001381"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5551" dirty="0">
                      <a:solidFill>
                        <a:schemeClr val="tx2"/>
                      </a:solidFill>
                      <a:latin typeface="Lato Regular"/>
                      <a:cs typeface="Lato Regular"/>
                    </a:rPr>
                    <a:t>27%</a:t>
                  </a:r>
                </a:p>
              </p:txBody>
            </p:sp>
            <p:sp>
              <p:nvSpPr>
                <p:cNvPr id="154" name="Content Placeholder 2"/>
                <p:cNvSpPr txBox="1">
                  <a:spLocks/>
                </p:cNvSpPr>
                <p:nvPr/>
              </p:nvSpPr>
              <p:spPr>
                <a:xfrm>
                  <a:off x="1044676" y="1812426"/>
                  <a:ext cx="1035493"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401" dirty="0">
                      <a:solidFill>
                        <a:schemeClr val="tx1"/>
                      </a:solidFill>
                      <a:latin typeface="Lato Regular"/>
                      <a:cs typeface="Lato Regular"/>
                    </a:rPr>
                    <a:t>Conflagration</a:t>
                  </a:r>
                </a:p>
              </p:txBody>
            </p:sp>
          </p:grpSp>
          <p:sp>
            <p:nvSpPr>
              <p:cNvPr id="152" name="AutoShape 28"/>
              <p:cNvSpPr>
                <a:spLocks/>
              </p:cNvSpPr>
              <p:nvPr/>
            </p:nvSpPr>
            <p:spPr bwMode="auto">
              <a:xfrm>
                <a:off x="3754816" y="4985301"/>
                <a:ext cx="565514" cy="563254"/>
              </a:xfrm>
              <a:custGeom>
                <a:avLst/>
                <a:gdLst>
                  <a:gd name="T0" fmla="*/ 10800 w 21600"/>
                  <a:gd name="T1" fmla="+- 0 10821 42"/>
                  <a:gd name="T2" fmla="*/ 10821 h 21558"/>
                  <a:gd name="T3" fmla="*/ 10800 w 21600"/>
                  <a:gd name="T4" fmla="+- 0 10821 42"/>
                  <a:gd name="T5" fmla="*/ 10821 h 21558"/>
                  <a:gd name="T6" fmla="*/ 10800 w 21600"/>
                  <a:gd name="T7" fmla="+- 0 10821 42"/>
                  <a:gd name="T8" fmla="*/ 10821 h 21558"/>
                  <a:gd name="T9" fmla="*/ 10800 w 21600"/>
                  <a:gd name="T10" fmla="+- 0 10821 42"/>
                  <a:gd name="T11" fmla="*/ 10821 h 21558"/>
                </a:gdLst>
                <a:ahLst/>
                <a:cxnLst>
                  <a:cxn ang="0">
                    <a:pos x="T0" y="T2"/>
                  </a:cxn>
                  <a:cxn ang="0">
                    <a:pos x="T3" y="T5"/>
                  </a:cxn>
                  <a:cxn ang="0">
                    <a:pos x="T6" y="T8"/>
                  </a:cxn>
                  <a:cxn ang="0">
                    <a:pos x="T9" y="T11"/>
                  </a:cxn>
                </a:cxnLst>
                <a:rect l="0" t="0" r="r" b="b"/>
                <a:pathLst>
                  <a:path w="21600" h="21558">
                    <a:moveTo>
                      <a:pt x="18076" y="8547"/>
                    </a:moveTo>
                    <a:cubicBezTo>
                      <a:pt x="19181" y="9499"/>
                      <a:pt x="20046" y="10569"/>
                      <a:pt x="20670" y="11749"/>
                    </a:cubicBezTo>
                    <a:cubicBezTo>
                      <a:pt x="21291" y="12932"/>
                      <a:pt x="21599" y="14075"/>
                      <a:pt x="21599" y="15179"/>
                    </a:cubicBezTo>
                    <a:cubicBezTo>
                      <a:pt x="21599" y="16159"/>
                      <a:pt x="21344" y="17040"/>
                      <a:pt x="20832" y="17815"/>
                    </a:cubicBezTo>
                    <a:cubicBezTo>
                      <a:pt x="20320" y="18592"/>
                      <a:pt x="19593" y="19260"/>
                      <a:pt x="18660" y="19812"/>
                    </a:cubicBezTo>
                    <a:cubicBezTo>
                      <a:pt x="17724" y="20363"/>
                      <a:pt x="16585" y="20794"/>
                      <a:pt x="15252" y="21098"/>
                    </a:cubicBezTo>
                    <a:cubicBezTo>
                      <a:pt x="13917" y="21403"/>
                      <a:pt x="12435" y="21558"/>
                      <a:pt x="10800" y="21558"/>
                    </a:cubicBezTo>
                    <a:cubicBezTo>
                      <a:pt x="9168" y="21558"/>
                      <a:pt x="7682" y="21403"/>
                      <a:pt x="6350" y="21098"/>
                    </a:cubicBezTo>
                    <a:cubicBezTo>
                      <a:pt x="5014" y="20794"/>
                      <a:pt x="3878" y="20363"/>
                      <a:pt x="2936" y="19812"/>
                    </a:cubicBezTo>
                    <a:cubicBezTo>
                      <a:pt x="1993" y="19260"/>
                      <a:pt x="1270" y="18589"/>
                      <a:pt x="761" y="17809"/>
                    </a:cubicBezTo>
                    <a:cubicBezTo>
                      <a:pt x="255" y="17029"/>
                      <a:pt x="0" y="16150"/>
                      <a:pt x="0" y="15179"/>
                    </a:cubicBezTo>
                    <a:cubicBezTo>
                      <a:pt x="0" y="14075"/>
                      <a:pt x="318" y="12934"/>
                      <a:pt x="948" y="11757"/>
                    </a:cubicBezTo>
                    <a:cubicBezTo>
                      <a:pt x="1582" y="10580"/>
                      <a:pt x="2449" y="9510"/>
                      <a:pt x="3557" y="8547"/>
                    </a:cubicBezTo>
                    <a:cubicBezTo>
                      <a:pt x="3654" y="8403"/>
                      <a:pt x="3822" y="8344"/>
                      <a:pt x="4056" y="8369"/>
                    </a:cubicBezTo>
                    <a:cubicBezTo>
                      <a:pt x="4290" y="8398"/>
                      <a:pt x="4446" y="8491"/>
                      <a:pt x="4527" y="8654"/>
                    </a:cubicBezTo>
                    <a:cubicBezTo>
                      <a:pt x="4565" y="8800"/>
                      <a:pt x="4565" y="8930"/>
                      <a:pt x="4527" y="9045"/>
                    </a:cubicBezTo>
                    <a:cubicBezTo>
                      <a:pt x="4446" y="9361"/>
                      <a:pt x="4378" y="9738"/>
                      <a:pt x="4318" y="10177"/>
                    </a:cubicBezTo>
                    <a:cubicBezTo>
                      <a:pt x="4259" y="10617"/>
                      <a:pt x="4237" y="11073"/>
                      <a:pt x="4259" y="11546"/>
                    </a:cubicBezTo>
                    <a:cubicBezTo>
                      <a:pt x="4278" y="12016"/>
                      <a:pt x="4343" y="12475"/>
                      <a:pt x="4452" y="12915"/>
                    </a:cubicBezTo>
                    <a:cubicBezTo>
                      <a:pt x="4562" y="13354"/>
                      <a:pt x="4749" y="13734"/>
                      <a:pt x="5020" y="14047"/>
                    </a:cubicBezTo>
                    <a:cubicBezTo>
                      <a:pt x="5329" y="14379"/>
                      <a:pt x="5716" y="14599"/>
                      <a:pt x="6184" y="14709"/>
                    </a:cubicBezTo>
                    <a:cubicBezTo>
                      <a:pt x="5698" y="13323"/>
                      <a:pt x="5498" y="12008"/>
                      <a:pt x="5588" y="10757"/>
                    </a:cubicBezTo>
                    <a:cubicBezTo>
                      <a:pt x="5676" y="9510"/>
                      <a:pt x="5919" y="8344"/>
                      <a:pt x="6318" y="7265"/>
                    </a:cubicBezTo>
                    <a:cubicBezTo>
                      <a:pt x="6718" y="6187"/>
                      <a:pt x="7223" y="5212"/>
                      <a:pt x="7835" y="4339"/>
                    </a:cubicBezTo>
                    <a:cubicBezTo>
                      <a:pt x="8450" y="3469"/>
                      <a:pt x="9040" y="2720"/>
                      <a:pt x="9607" y="2089"/>
                    </a:cubicBezTo>
                    <a:cubicBezTo>
                      <a:pt x="10172" y="1459"/>
                      <a:pt x="10662" y="980"/>
                      <a:pt x="11068" y="653"/>
                    </a:cubicBezTo>
                    <a:cubicBezTo>
                      <a:pt x="11477" y="326"/>
                      <a:pt x="11692" y="149"/>
                      <a:pt x="11711" y="124"/>
                    </a:cubicBezTo>
                    <a:cubicBezTo>
                      <a:pt x="11960" y="-42"/>
                      <a:pt x="12194" y="-42"/>
                      <a:pt x="12416" y="124"/>
                    </a:cubicBezTo>
                    <a:cubicBezTo>
                      <a:pt x="12513" y="191"/>
                      <a:pt x="12581" y="293"/>
                      <a:pt x="12616" y="414"/>
                    </a:cubicBezTo>
                    <a:cubicBezTo>
                      <a:pt x="12650" y="535"/>
                      <a:pt x="12647" y="645"/>
                      <a:pt x="12609" y="746"/>
                    </a:cubicBezTo>
                    <a:cubicBezTo>
                      <a:pt x="12609" y="760"/>
                      <a:pt x="12531" y="954"/>
                      <a:pt x="12375" y="1318"/>
                    </a:cubicBezTo>
                    <a:cubicBezTo>
                      <a:pt x="12222" y="1681"/>
                      <a:pt x="12116" y="2140"/>
                      <a:pt x="12057" y="2692"/>
                    </a:cubicBezTo>
                    <a:cubicBezTo>
                      <a:pt x="11995" y="3244"/>
                      <a:pt x="12029" y="3849"/>
                      <a:pt x="12160" y="4503"/>
                    </a:cubicBezTo>
                    <a:cubicBezTo>
                      <a:pt x="12291" y="5162"/>
                      <a:pt x="12644" y="5773"/>
                      <a:pt x="13221" y="6339"/>
                    </a:cubicBezTo>
                    <a:cubicBezTo>
                      <a:pt x="13589" y="6728"/>
                      <a:pt x="13926" y="7108"/>
                      <a:pt x="14229" y="7485"/>
                    </a:cubicBezTo>
                    <a:cubicBezTo>
                      <a:pt x="14532" y="7862"/>
                      <a:pt x="14791" y="8282"/>
                      <a:pt x="15006" y="8744"/>
                    </a:cubicBezTo>
                    <a:cubicBezTo>
                      <a:pt x="15218" y="9209"/>
                      <a:pt x="15390" y="9749"/>
                      <a:pt x="15515" y="10363"/>
                    </a:cubicBezTo>
                    <a:cubicBezTo>
                      <a:pt x="15639" y="10977"/>
                      <a:pt x="15702" y="11709"/>
                      <a:pt x="15702" y="12554"/>
                    </a:cubicBezTo>
                    <a:cubicBezTo>
                      <a:pt x="15702" y="12850"/>
                      <a:pt x="15546" y="13027"/>
                      <a:pt x="15237" y="13078"/>
                    </a:cubicBezTo>
                    <a:cubicBezTo>
                      <a:pt x="15118" y="13098"/>
                      <a:pt x="14997" y="13078"/>
                      <a:pt x="14872" y="13027"/>
                    </a:cubicBezTo>
                    <a:cubicBezTo>
                      <a:pt x="14747" y="12971"/>
                      <a:pt x="14666" y="12886"/>
                      <a:pt x="14625" y="12768"/>
                    </a:cubicBezTo>
                    <a:cubicBezTo>
                      <a:pt x="14485" y="12489"/>
                      <a:pt x="14276" y="12270"/>
                      <a:pt x="13998" y="12109"/>
                    </a:cubicBezTo>
                    <a:cubicBezTo>
                      <a:pt x="13720" y="11946"/>
                      <a:pt x="13405" y="11867"/>
                      <a:pt x="13056" y="11867"/>
                    </a:cubicBezTo>
                    <a:cubicBezTo>
                      <a:pt x="12588" y="11867"/>
                      <a:pt x="12191" y="12016"/>
                      <a:pt x="11870" y="12318"/>
                    </a:cubicBezTo>
                    <a:cubicBezTo>
                      <a:pt x="11545" y="12619"/>
                      <a:pt x="11383" y="12985"/>
                      <a:pt x="11383" y="13419"/>
                    </a:cubicBezTo>
                    <a:cubicBezTo>
                      <a:pt x="11383" y="14503"/>
                      <a:pt x="12160" y="15044"/>
                      <a:pt x="13714" y="15035"/>
                    </a:cubicBezTo>
                    <a:cubicBezTo>
                      <a:pt x="14691" y="15035"/>
                      <a:pt x="15452" y="14751"/>
                      <a:pt x="15998" y="14185"/>
                    </a:cubicBezTo>
                    <a:cubicBezTo>
                      <a:pt x="16370" y="13799"/>
                      <a:pt x="16635" y="13343"/>
                      <a:pt x="16797" y="12819"/>
                    </a:cubicBezTo>
                    <a:cubicBezTo>
                      <a:pt x="16963" y="12290"/>
                      <a:pt x="17065" y="11777"/>
                      <a:pt x="17103" y="11273"/>
                    </a:cubicBezTo>
                    <a:cubicBezTo>
                      <a:pt x="17143" y="10769"/>
                      <a:pt x="17156" y="10310"/>
                      <a:pt x="17134" y="9893"/>
                    </a:cubicBezTo>
                    <a:cubicBezTo>
                      <a:pt x="17115" y="9473"/>
                      <a:pt x="17097" y="9195"/>
                      <a:pt x="17075" y="9048"/>
                    </a:cubicBezTo>
                    <a:cubicBezTo>
                      <a:pt x="17016" y="8941"/>
                      <a:pt x="17016" y="8812"/>
                      <a:pt x="17075" y="8657"/>
                    </a:cubicBezTo>
                    <a:cubicBezTo>
                      <a:pt x="17156" y="8493"/>
                      <a:pt x="17312" y="8400"/>
                      <a:pt x="17546" y="8372"/>
                    </a:cubicBezTo>
                    <a:cubicBezTo>
                      <a:pt x="17780" y="8347"/>
                      <a:pt x="17955" y="8403"/>
                      <a:pt x="18076" y="8547"/>
                    </a:cubicBezTo>
                  </a:path>
                </a:pathLst>
              </a:custGeom>
              <a:solidFill>
                <a:schemeClr val="accent2"/>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grpSp>
        <p:nvGrpSpPr>
          <p:cNvPr id="5" name="Group 4"/>
          <p:cNvGrpSpPr/>
          <p:nvPr/>
        </p:nvGrpSpPr>
        <p:grpSpPr>
          <a:xfrm>
            <a:off x="1707345" y="7552369"/>
            <a:ext cx="3466390" cy="2373202"/>
            <a:chOff x="2275867" y="7783584"/>
            <a:chExt cx="4620650" cy="3163445"/>
          </a:xfrm>
        </p:grpSpPr>
        <p:sp>
          <p:nvSpPr>
            <p:cNvPr id="148" name="Content Placeholder 2"/>
            <p:cNvSpPr txBox="1">
              <a:spLocks/>
            </p:cNvSpPr>
            <p:nvPr/>
          </p:nvSpPr>
          <p:spPr bwMode="auto">
            <a:xfrm>
              <a:off x="2487014" y="9352537"/>
              <a:ext cx="4409503" cy="1594492"/>
            </a:xfrm>
            <a:prstGeom prst="rect">
              <a:avLst/>
            </a:prstGeom>
          </p:spPr>
          <p:txBody>
            <a:bodyPr wrap="square" lIns="137168" tIns="68584" rIns="137168" bIns="68584" numCol="1" anchor="t" anchorCtr="0" compatLnSpc="1">
              <a:prstTxWarp prst="textNoShape">
                <a:avLst/>
              </a:prstTxWarp>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dirty="0">
                  <a:latin typeface="Lato Light"/>
                  <a:cs typeface="Lato Light"/>
                </a:rPr>
                <a:t>Curabitur elementum posuere pretium. Quisque nibh dolor, dignissim ac dignissim</a:t>
              </a:r>
            </a:p>
          </p:txBody>
        </p:sp>
        <p:grpSp>
          <p:nvGrpSpPr>
            <p:cNvPr id="155" name="Group 154"/>
            <p:cNvGrpSpPr/>
            <p:nvPr/>
          </p:nvGrpSpPr>
          <p:grpSpPr>
            <a:xfrm>
              <a:off x="2275867" y="7783584"/>
              <a:ext cx="3793520" cy="1714502"/>
              <a:chOff x="6171681" y="4886391"/>
              <a:chExt cx="1897256" cy="857251"/>
            </a:xfrm>
          </p:grpSpPr>
          <p:grpSp>
            <p:nvGrpSpPr>
              <p:cNvPr id="156" name="Group 155"/>
              <p:cNvGrpSpPr>
                <a:grpSpLocks/>
              </p:cNvGrpSpPr>
              <p:nvPr/>
            </p:nvGrpSpPr>
            <p:grpSpPr bwMode="auto">
              <a:xfrm>
                <a:off x="6779312" y="4886391"/>
                <a:ext cx="1289625" cy="857251"/>
                <a:chOff x="975398" y="1453103"/>
                <a:chExt cx="967262" cy="643920"/>
              </a:xfrm>
            </p:grpSpPr>
            <p:sp>
              <p:nvSpPr>
                <p:cNvPr id="158"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5551" dirty="0">
                      <a:solidFill>
                        <a:schemeClr val="tx2"/>
                      </a:solidFill>
                      <a:latin typeface="Lato Regular"/>
                      <a:cs typeface="Lato Regular"/>
                    </a:rPr>
                    <a:t>45%</a:t>
                  </a:r>
                </a:p>
              </p:txBody>
            </p:sp>
            <p:sp>
              <p:nvSpPr>
                <p:cNvPr id="159"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401" dirty="0">
                      <a:solidFill>
                        <a:schemeClr val="tx1"/>
                      </a:solidFill>
                      <a:latin typeface="Lato Regular"/>
                      <a:cs typeface="Lato Regular"/>
                    </a:rPr>
                    <a:t>Trash</a:t>
                  </a:r>
                </a:p>
              </p:txBody>
            </p:sp>
          </p:grpSp>
          <p:sp>
            <p:nvSpPr>
              <p:cNvPr id="157" name="AutoShape 122"/>
              <p:cNvSpPr>
                <a:spLocks/>
              </p:cNvSpPr>
              <p:nvPr/>
            </p:nvSpPr>
            <p:spPr bwMode="auto">
              <a:xfrm>
                <a:off x="6171681" y="4979126"/>
                <a:ext cx="551248" cy="6063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4921"/>
                    </a:moveTo>
                    <a:lnTo>
                      <a:pt x="21599" y="5871"/>
                    </a:lnTo>
                    <a:cubicBezTo>
                      <a:pt x="21192" y="6052"/>
                      <a:pt x="20518" y="6202"/>
                      <a:pt x="19564" y="6320"/>
                    </a:cubicBezTo>
                    <a:cubicBezTo>
                      <a:pt x="18617" y="6436"/>
                      <a:pt x="17593" y="6522"/>
                      <a:pt x="16494" y="6579"/>
                    </a:cubicBezTo>
                    <a:cubicBezTo>
                      <a:pt x="15398" y="6643"/>
                      <a:pt x="14330" y="6677"/>
                      <a:pt x="13290" y="6683"/>
                    </a:cubicBezTo>
                    <a:cubicBezTo>
                      <a:pt x="12253" y="6692"/>
                      <a:pt x="11427" y="6698"/>
                      <a:pt x="10808" y="6698"/>
                    </a:cubicBezTo>
                    <a:cubicBezTo>
                      <a:pt x="10200" y="6698"/>
                      <a:pt x="9374" y="6692"/>
                      <a:pt x="8326" y="6683"/>
                    </a:cubicBezTo>
                    <a:cubicBezTo>
                      <a:pt x="7276" y="6677"/>
                      <a:pt x="6204" y="6643"/>
                      <a:pt x="5105" y="6579"/>
                    </a:cubicBezTo>
                    <a:cubicBezTo>
                      <a:pt x="4009" y="6522"/>
                      <a:pt x="2993" y="6436"/>
                      <a:pt x="2053" y="6326"/>
                    </a:cubicBezTo>
                    <a:cubicBezTo>
                      <a:pt x="1116" y="6214"/>
                      <a:pt x="442" y="6064"/>
                      <a:pt x="34" y="5871"/>
                    </a:cubicBezTo>
                    <a:cubicBezTo>
                      <a:pt x="10" y="5724"/>
                      <a:pt x="0" y="5566"/>
                      <a:pt x="0" y="5393"/>
                    </a:cubicBezTo>
                    <a:lnTo>
                      <a:pt x="0" y="4921"/>
                    </a:lnTo>
                    <a:lnTo>
                      <a:pt x="0" y="4423"/>
                    </a:lnTo>
                    <a:cubicBezTo>
                      <a:pt x="0" y="4258"/>
                      <a:pt x="10" y="4092"/>
                      <a:pt x="34" y="3924"/>
                    </a:cubicBezTo>
                    <a:cubicBezTo>
                      <a:pt x="307" y="3801"/>
                      <a:pt x="701" y="3688"/>
                      <a:pt x="1213" y="3602"/>
                    </a:cubicBezTo>
                    <a:cubicBezTo>
                      <a:pt x="1717" y="3516"/>
                      <a:pt x="2257" y="3444"/>
                      <a:pt x="2830" y="3389"/>
                    </a:cubicBezTo>
                    <a:cubicBezTo>
                      <a:pt x="3404" y="3334"/>
                      <a:pt x="3971" y="3294"/>
                      <a:pt x="4528" y="3265"/>
                    </a:cubicBezTo>
                    <a:cubicBezTo>
                      <a:pt x="5084" y="3239"/>
                      <a:pt x="5516" y="3213"/>
                      <a:pt x="5827" y="3196"/>
                    </a:cubicBezTo>
                    <a:cubicBezTo>
                      <a:pt x="5737" y="2444"/>
                      <a:pt x="5800" y="1857"/>
                      <a:pt x="6017" y="1431"/>
                    </a:cubicBezTo>
                    <a:cubicBezTo>
                      <a:pt x="6232" y="1010"/>
                      <a:pt x="6560" y="693"/>
                      <a:pt x="7003" y="489"/>
                    </a:cubicBezTo>
                    <a:cubicBezTo>
                      <a:pt x="7441" y="282"/>
                      <a:pt x="7984" y="146"/>
                      <a:pt x="8631" y="86"/>
                    </a:cubicBezTo>
                    <a:cubicBezTo>
                      <a:pt x="9280" y="28"/>
                      <a:pt x="9999" y="0"/>
                      <a:pt x="10808" y="0"/>
                    </a:cubicBezTo>
                    <a:cubicBezTo>
                      <a:pt x="11417" y="0"/>
                      <a:pt x="12021" y="11"/>
                      <a:pt x="12619" y="40"/>
                    </a:cubicBezTo>
                    <a:cubicBezTo>
                      <a:pt x="13221" y="69"/>
                      <a:pt x="13757" y="164"/>
                      <a:pt x="14234" y="319"/>
                    </a:cubicBezTo>
                    <a:cubicBezTo>
                      <a:pt x="14707" y="483"/>
                      <a:pt x="15084" y="734"/>
                      <a:pt x="15367" y="1074"/>
                    </a:cubicBezTo>
                    <a:cubicBezTo>
                      <a:pt x="15647" y="1413"/>
                      <a:pt x="15789" y="1894"/>
                      <a:pt x="15789" y="2519"/>
                    </a:cubicBezTo>
                    <a:lnTo>
                      <a:pt x="15789" y="2850"/>
                    </a:lnTo>
                    <a:cubicBezTo>
                      <a:pt x="15789" y="2963"/>
                      <a:pt x="15775" y="3078"/>
                      <a:pt x="15758" y="3196"/>
                    </a:cubicBezTo>
                    <a:cubicBezTo>
                      <a:pt x="16076" y="3213"/>
                      <a:pt x="16511" y="3239"/>
                      <a:pt x="17061" y="3265"/>
                    </a:cubicBezTo>
                    <a:cubicBezTo>
                      <a:pt x="17611" y="3294"/>
                      <a:pt x="18178" y="3334"/>
                      <a:pt x="18758" y="3389"/>
                    </a:cubicBezTo>
                    <a:cubicBezTo>
                      <a:pt x="19335" y="3443"/>
                      <a:pt x="19885" y="3515"/>
                      <a:pt x="20404" y="3602"/>
                    </a:cubicBezTo>
                    <a:cubicBezTo>
                      <a:pt x="20922" y="3688"/>
                      <a:pt x="21323" y="3801"/>
                      <a:pt x="21596" y="3924"/>
                    </a:cubicBezTo>
                    <a:lnTo>
                      <a:pt x="21596" y="4921"/>
                    </a:lnTo>
                    <a:close/>
                    <a:moveTo>
                      <a:pt x="10812" y="8296"/>
                    </a:moveTo>
                    <a:cubicBezTo>
                      <a:pt x="12236" y="8278"/>
                      <a:pt x="13656" y="8250"/>
                      <a:pt x="15080" y="8215"/>
                    </a:cubicBezTo>
                    <a:cubicBezTo>
                      <a:pt x="16501" y="8178"/>
                      <a:pt x="17925" y="8088"/>
                      <a:pt x="19353" y="7939"/>
                    </a:cubicBezTo>
                    <a:lnTo>
                      <a:pt x="19353" y="19477"/>
                    </a:lnTo>
                    <a:cubicBezTo>
                      <a:pt x="19353" y="20056"/>
                      <a:pt x="19107" y="20557"/>
                      <a:pt x="18620" y="20972"/>
                    </a:cubicBezTo>
                    <a:cubicBezTo>
                      <a:pt x="18133" y="21392"/>
                      <a:pt x="17542" y="21599"/>
                      <a:pt x="16847" y="21599"/>
                    </a:cubicBezTo>
                    <a:lnTo>
                      <a:pt x="4752" y="21599"/>
                    </a:lnTo>
                    <a:cubicBezTo>
                      <a:pt x="4058" y="21599"/>
                      <a:pt x="3460" y="21395"/>
                      <a:pt x="2955" y="20977"/>
                    </a:cubicBezTo>
                    <a:cubicBezTo>
                      <a:pt x="2450" y="20569"/>
                      <a:pt x="2201" y="20068"/>
                      <a:pt x="2201" y="19477"/>
                    </a:cubicBezTo>
                    <a:lnTo>
                      <a:pt x="2201" y="7939"/>
                    </a:lnTo>
                    <a:cubicBezTo>
                      <a:pt x="3560" y="8088"/>
                      <a:pt x="4904" y="8183"/>
                      <a:pt x="6239" y="8229"/>
                    </a:cubicBezTo>
                    <a:cubicBezTo>
                      <a:pt x="7576" y="8273"/>
                      <a:pt x="8917" y="8296"/>
                      <a:pt x="10276" y="8296"/>
                    </a:cubicBezTo>
                    <a:lnTo>
                      <a:pt x="10812" y="8296"/>
                    </a:lnTo>
                    <a:close/>
                    <a:moveTo>
                      <a:pt x="6923" y="10395"/>
                    </a:moveTo>
                    <a:cubicBezTo>
                      <a:pt x="6923" y="10248"/>
                      <a:pt x="6857" y="10119"/>
                      <a:pt x="6733" y="10015"/>
                    </a:cubicBezTo>
                    <a:cubicBezTo>
                      <a:pt x="6605" y="9908"/>
                      <a:pt x="6453" y="9854"/>
                      <a:pt x="6277" y="9854"/>
                    </a:cubicBezTo>
                    <a:lnTo>
                      <a:pt x="5630" y="9854"/>
                    </a:lnTo>
                    <a:cubicBezTo>
                      <a:pt x="5450" y="9854"/>
                      <a:pt x="5305" y="9908"/>
                      <a:pt x="5191" y="10015"/>
                    </a:cubicBezTo>
                    <a:cubicBezTo>
                      <a:pt x="5074" y="10119"/>
                      <a:pt x="5015" y="10248"/>
                      <a:pt x="5015" y="10395"/>
                    </a:cubicBezTo>
                    <a:lnTo>
                      <a:pt x="5015" y="18858"/>
                    </a:lnTo>
                    <a:cubicBezTo>
                      <a:pt x="5015" y="19005"/>
                      <a:pt x="5074" y="19126"/>
                      <a:pt x="5191" y="19224"/>
                    </a:cubicBezTo>
                    <a:cubicBezTo>
                      <a:pt x="5305" y="19319"/>
                      <a:pt x="5450" y="19368"/>
                      <a:pt x="5630" y="19368"/>
                    </a:cubicBezTo>
                    <a:lnTo>
                      <a:pt x="6277" y="19368"/>
                    </a:lnTo>
                    <a:cubicBezTo>
                      <a:pt x="6453" y="19368"/>
                      <a:pt x="6605" y="19319"/>
                      <a:pt x="6733" y="19230"/>
                    </a:cubicBezTo>
                    <a:cubicBezTo>
                      <a:pt x="6857" y="19137"/>
                      <a:pt x="6923" y="19014"/>
                      <a:pt x="6923" y="18858"/>
                    </a:cubicBezTo>
                    <a:lnTo>
                      <a:pt x="6923" y="10395"/>
                    </a:lnTo>
                    <a:close/>
                    <a:moveTo>
                      <a:pt x="8416" y="3141"/>
                    </a:moveTo>
                    <a:cubicBezTo>
                      <a:pt x="10006" y="3121"/>
                      <a:pt x="11607" y="3121"/>
                      <a:pt x="13231" y="3141"/>
                    </a:cubicBezTo>
                    <a:cubicBezTo>
                      <a:pt x="13231" y="3032"/>
                      <a:pt x="13242" y="2925"/>
                      <a:pt x="13266" y="2819"/>
                    </a:cubicBezTo>
                    <a:cubicBezTo>
                      <a:pt x="13286" y="2712"/>
                      <a:pt x="13286" y="2611"/>
                      <a:pt x="13266" y="2519"/>
                    </a:cubicBezTo>
                    <a:lnTo>
                      <a:pt x="13266" y="2315"/>
                    </a:lnTo>
                    <a:cubicBezTo>
                      <a:pt x="12879" y="2222"/>
                      <a:pt x="12471" y="2171"/>
                      <a:pt x="12042" y="2162"/>
                    </a:cubicBezTo>
                    <a:cubicBezTo>
                      <a:pt x="11610" y="2153"/>
                      <a:pt x="11202" y="2148"/>
                      <a:pt x="10819" y="2148"/>
                    </a:cubicBezTo>
                    <a:cubicBezTo>
                      <a:pt x="10411" y="2148"/>
                      <a:pt x="9996" y="2153"/>
                      <a:pt x="9574" y="2162"/>
                    </a:cubicBezTo>
                    <a:cubicBezTo>
                      <a:pt x="9149" y="2171"/>
                      <a:pt x="8741" y="2222"/>
                      <a:pt x="8354" y="2315"/>
                    </a:cubicBezTo>
                    <a:lnTo>
                      <a:pt x="8354" y="2519"/>
                    </a:lnTo>
                    <a:cubicBezTo>
                      <a:pt x="8354" y="2611"/>
                      <a:pt x="8357" y="2715"/>
                      <a:pt x="8371" y="2824"/>
                    </a:cubicBezTo>
                    <a:cubicBezTo>
                      <a:pt x="8375" y="2937"/>
                      <a:pt x="8392" y="3040"/>
                      <a:pt x="8416" y="3141"/>
                    </a:cubicBezTo>
                    <a:moveTo>
                      <a:pt x="11769" y="10395"/>
                    </a:moveTo>
                    <a:cubicBezTo>
                      <a:pt x="11769" y="10248"/>
                      <a:pt x="11707" y="10119"/>
                      <a:pt x="11582" y="10015"/>
                    </a:cubicBezTo>
                    <a:cubicBezTo>
                      <a:pt x="11451" y="9908"/>
                      <a:pt x="11299" y="9854"/>
                      <a:pt x="11123" y="9854"/>
                    </a:cubicBezTo>
                    <a:lnTo>
                      <a:pt x="10476" y="9854"/>
                    </a:lnTo>
                    <a:cubicBezTo>
                      <a:pt x="10300" y="9854"/>
                      <a:pt x="10151" y="9908"/>
                      <a:pt x="10037" y="10015"/>
                    </a:cubicBezTo>
                    <a:cubicBezTo>
                      <a:pt x="9923" y="10119"/>
                      <a:pt x="9865" y="10248"/>
                      <a:pt x="9865" y="10395"/>
                    </a:cubicBezTo>
                    <a:lnTo>
                      <a:pt x="9865" y="18858"/>
                    </a:lnTo>
                    <a:cubicBezTo>
                      <a:pt x="9865" y="19005"/>
                      <a:pt x="9920" y="19126"/>
                      <a:pt x="10030" y="19224"/>
                    </a:cubicBezTo>
                    <a:cubicBezTo>
                      <a:pt x="10141" y="19319"/>
                      <a:pt x="10286" y="19368"/>
                      <a:pt x="10476" y="19368"/>
                    </a:cubicBezTo>
                    <a:lnTo>
                      <a:pt x="11123" y="19368"/>
                    </a:lnTo>
                    <a:cubicBezTo>
                      <a:pt x="11299" y="19368"/>
                      <a:pt x="11451" y="19319"/>
                      <a:pt x="11582" y="19230"/>
                    </a:cubicBezTo>
                    <a:cubicBezTo>
                      <a:pt x="11707" y="19137"/>
                      <a:pt x="11769" y="19014"/>
                      <a:pt x="11769" y="18858"/>
                    </a:cubicBezTo>
                    <a:lnTo>
                      <a:pt x="11769" y="10395"/>
                    </a:lnTo>
                    <a:close/>
                    <a:moveTo>
                      <a:pt x="14683" y="18858"/>
                    </a:moveTo>
                    <a:cubicBezTo>
                      <a:pt x="14683" y="19005"/>
                      <a:pt x="14745" y="19126"/>
                      <a:pt x="14866" y="19224"/>
                    </a:cubicBezTo>
                    <a:cubicBezTo>
                      <a:pt x="14987" y="19319"/>
                      <a:pt x="15143" y="19368"/>
                      <a:pt x="15333" y="19368"/>
                    </a:cubicBezTo>
                    <a:lnTo>
                      <a:pt x="15979" y="19368"/>
                    </a:lnTo>
                    <a:cubicBezTo>
                      <a:pt x="16155" y="19368"/>
                      <a:pt x="16308" y="19319"/>
                      <a:pt x="16432" y="19230"/>
                    </a:cubicBezTo>
                    <a:cubicBezTo>
                      <a:pt x="16560" y="19137"/>
                      <a:pt x="16629" y="19014"/>
                      <a:pt x="16629" y="18858"/>
                    </a:cubicBezTo>
                    <a:lnTo>
                      <a:pt x="16629" y="10395"/>
                    </a:lnTo>
                    <a:cubicBezTo>
                      <a:pt x="16629" y="10248"/>
                      <a:pt x="16560" y="10119"/>
                      <a:pt x="16432" y="10015"/>
                    </a:cubicBezTo>
                    <a:cubicBezTo>
                      <a:pt x="16308" y="9908"/>
                      <a:pt x="16155" y="9854"/>
                      <a:pt x="15979" y="9854"/>
                    </a:cubicBezTo>
                    <a:lnTo>
                      <a:pt x="15333" y="9854"/>
                    </a:lnTo>
                    <a:cubicBezTo>
                      <a:pt x="15153" y="9854"/>
                      <a:pt x="15001" y="9908"/>
                      <a:pt x="14877" y="10015"/>
                    </a:cubicBezTo>
                    <a:cubicBezTo>
                      <a:pt x="14752" y="10119"/>
                      <a:pt x="14683" y="10248"/>
                      <a:pt x="14683" y="10395"/>
                    </a:cubicBezTo>
                    <a:lnTo>
                      <a:pt x="14683" y="18858"/>
                    </a:lnTo>
                    <a:close/>
                  </a:path>
                </a:pathLst>
              </a:custGeom>
              <a:solidFill>
                <a:schemeClr val="accent3"/>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grpSp>
        <p:nvGrpSpPr>
          <p:cNvPr id="6" name="Group 5"/>
          <p:cNvGrpSpPr/>
          <p:nvPr/>
        </p:nvGrpSpPr>
        <p:grpSpPr>
          <a:xfrm>
            <a:off x="5378193" y="7554363"/>
            <a:ext cx="3442324" cy="2373202"/>
            <a:chOff x="7169057" y="7786242"/>
            <a:chExt cx="4588570" cy="3163445"/>
          </a:xfrm>
        </p:grpSpPr>
        <p:sp>
          <p:nvSpPr>
            <p:cNvPr id="149" name="Content Placeholder 2"/>
            <p:cNvSpPr txBox="1">
              <a:spLocks/>
            </p:cNvSpPr>
            <p:nvPr/>
          </p:nvSpPr>
          <p:spPr bwMode="auto">
            <a:xfrm>
              <a:off x="7348124" y="9355195"/>
              <a:ext cx="4409503" cy="1594492"/>
            </a:xfrm>
            <a:prstGeom prst="rect">
              <a:avLst/>
            </a:prstGeom>
          </p:spPr>
          <p:txBody>
            <a:bodyPr wrap="square" lIns="137168" tIns="68584" rIns="137168" bIns="68584" numCol="1" anchor="t" anchorCtr="0" compatLnSpc="1">
              <a:prstTxWarp prst="textNoShape">
                <a:avLst/>
              </a:prstTxWarp>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dirty="0">
                  <a:latin typeface="Lato Light"/>
                  <a:cs typeface="Lato Light"/>
                </a:rPr>
                <a:t>Curabitur elementum posuere pretium. Quisque nibh dolor, dignissim ac dignissim</a:t>
              </a:r>
            </a:p>
          </p:txBody>
        </p:sp>
        <p:grpSp>
          <p:nvGrpSpPr>
            <p:cNvPr id="160" name="Group 159"/>
            <p:cNvGrpSpPr/>
            <p:nvPr/>
          </p:nvGrpSpPr>
          <p:grpSpPr>
            <a:xfrm>
              <a:off x="7169057" y="7786242"/>
              <a:ext cx="3761441" cy="1714502"/>
              <a:chOff x="8618913" y="4887720"/>
              <a:chExt cx="1881212" cy="857251"/>
            </a:xfrm>
          </p:grpSpPr>
          <p:grpSp>
            <p:nvGrpSpPr>
              <p:cNvPr id="161" name="Group 160"/>
              <p:cNvGrpSpPr>
                <a:grpSpLocks/>
              </p:cNvGrpSpPr>
              <p:nvPr/>
            </p:nvGrpSpPr>
            <p:grpSpPr bwMode="auto">
              <a:xfrm>
                <a:off x="9210500" y="4887720"/>
                <a:ext cx="1289625" cy="857251"/>
                <a:chOff x="975398" y="1453103"/>
                <a:chExt cx="967262" cy="643920"/>
              </a:xfrm>
            </p:grpSpPr>
            <p:sp>
              <p:nvSpPr>
                <p:cNvPr id="163"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5551" dirty="0">
                      <a:solidFill>
                        <a:schemeClr val="tx2"/>
                      </a:solidFill>
                      <a:latin typeface="Lato Regular"/>
                      <a:cs typeface="Lato Regular"/>
                    </a:rPr>
                    <a:t>67%</a:t>
                  </a:r>
                </a:p>
              </p:txBody>
            </p:sp>
            <p:sp>
              <p:nvSpPr>
                <p:cNvPr id="164"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401" dirty="0">
                      <a:solidFill>
                        <a:schemeClr val="tx1"/>
                      </a:solidFill>
                      <a:latin typeface="Lato Regular"/>
                      <a:cs typeface="Lato Regular"/>
                    </a:rPr>
                    <a:t>Dangerous</a:t>
                  </a:r>
                </a:p>
              </p:txBody>
            </p:sp>
          </p:grpSp>
          <p:sp>
            <p:nvSpPr>
              <p:cNvPr id="162" name="AutoShape 133"/>
              <p:cNvSpPr>
                <a:spLocks/>
              </p:cNvSpPr>
              <p:nvPr/>
            </p:nvSpPr>
            <p:spPr bwMode="auto">
              <a:xfrm>
                <a:off x="8618913" y="4993626"/>
                <a:ext cx="559232" cy="5569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88" y="0"/>
                    </a:moveTo>
                    <a:cubicBezTo>
                      <a:pt x="11055" y="0"/>
                      <a:pt x="11283" y="97"/>
                      <a:pt x="11476" y="293"/>
                    </a:cubicBezTo>
                    <a:cubicBezTo>
                      <a:pt x="11667" y="495"/>
                      <a:pt x="11830" y="714"/>
                      <a:pt x="11957" y="964"/>
                    </a:cubicBezTo>
                    <a:lnTo>
                      <a:pt x="21320" y="19313"/>
                    </a:lnTo>
                    <a:cubicBezTo>
                      <a:pt x="21401" y="19460"/>
                      <a:pt x="21470" y="19615"/>
                      <a:pt x="21518" y="19785"/>
                    </a:cubicBezTo>
                    <a:cubicBezTo>
                      <a:pt x="21574" y="19958"/>
                      <a:pt x="21599" y="20139"/>
                      <a:pt x="21599" y="20329"/>
                    </a:cubicBezTo>
                    <a:cubicBezTo>
                      <a:pt x="21599" y="20782"/>
                      <a:pt x="21445" y="21107"/>
                      <a:pt x="21137" y="21303"/>
                    </a:cubicBezTo>
                    <a:cubicBezTo>
                      <a:pt x="20830" y="21501"/>
                      <a:pt x="20500" y="21599"/>
                      <a:pt x="20152" y="21599"/>
                    </a:cubicBezTo>
                    <a:lnTo>
                      <a:pt x="1447" y="21599"/>
                    </a:lnTo>
                    <a:cubicBezTo>
                      <a:pt x="1099" y="21599"/>
                      <a:pt x="772" y="21502"/>
                      <a:pt x="462" y="21303"/>
                    </a:cubicBezTo>
                    <a:cubicBezTo>
                      <a:pt x="154" y="21107"/>
                      <a:pt x="0" y="20782"/>
                      <a:pt x="0" y="20329"/>
                    </a:cubicBezTo>
                    <a:cubicBezTo>
                      <a:pt x="0" y="20148"/>
                      <a:pt x="25" y="19967"/>
                      <a:pt x="71" y="19794"/>
                    </a:cubicBezTo>
                    <a:cubicBezTo>
                      <a:pt x="121" y="19618"/>
                      <a:pt x="190" y="19460"/>
                      <a:pt x="279" y="19313"/>
                    </a:cubicBezTo>
                    <a:lnTo>
                      <a:pt x="9620" y="964"/>
                    </a:lnTo>
                    <a:cubicBezTo>
                      <a:pt x="9749" y="714"/>
                      <a:pt x="9907" y="495"/>
                      <a:pt x="10097" y="293"/>
                    </a:cubicBezTo>
                    <a:cubicBezTo>
                      <a:pt x="10290" y="97"/>
                      <a:pt x="10519" y="0"/>
                      <a:pt x="10788" y="0"/>
                    </a:cubicBezTo>
                    <a:moveTo>
                      <a:pt x="11629" y="15452"/>
                    </a:moveTo>
                    <a:cubicBezTo>
                      <a:pt x="11741" y="15452"/>
                      <a:pt x="11840" y="15402"/>
                      <a:pt x="11926" y="15308"/>
                    </a:cubicBezTo>
                    <a:cubicBezTo>
                      <a:pt x="12010" y="15210"/>
                      <a:pt x="12053" y="15097"/>
                      <a:pt x="12053" y="14971"/>
                    </a:cubicBezTo>
                    <a:lnTo>
                      <a:pt x="12236" y="6243"/>
                    </a:lnTo>
                    <a:cubicBezTo>
                      <a:pt x="12236" y="6113"/>
                      <a:pt x="12190" y="6001"/>
                      <a:pt x="12106" y="5906"/>
                    </a:cubicBezTo>
                    <a:cubicBezTo>
                      <a:pt x="12023" y="5808"/>
                      <a:pt x="11924" y="5762"/>
                      <a:pt x="11809" y="5762"/>
                    </a:cubicBezTo>
                    <a:lnTo>
                      <a:pt x="9790" y="5762"/>
                    </a:lnTo>
                    <a:cubicBezTo>
                      <a:pt x="9663" y="5762"/>
                      <a:pt x="9553" y="5808"/>
                      <a:pt x="9480" y="5906"/>
                    </a:cubicBezTo>
                    <a:cubicBezTo>
                      <a:pt x="9404" y="6001"/>
                      <a:pt x="9366" y="6113"/>
                      <a:pt x="9366" y="6243"/>
                    </a:cubicBezTo>
                    <a:lnTo>
                      <a:pt x="9513" y="14971"/>
                    </a:lnTo>
                    <a:cubicBezTo>
                      <a:pt x="9513" y="15097"/>
                      <a:pt x="9556" y="15210"/>
                      <a:pt x="9640" y="15308"/>
                    </a:cubicBezTo>
                    <a:cubicBezTo>
                      <a:pt x="9724" y="15403"/>
                      <a:pt x="9823" y="15452"/>
                      <a:pt x="9937" y="15452"/>
                    </a:cubicBezTo>
                    <a:lnTo>
                      <a:pt x="11629" y="15452"/>
                    </a:lnTo>
                    <a:close/>
                    <a:moveTo>
                      <a:pt x="12150" y="17257"/>
                    </a:moveTo>
                    <a:cubicBezTo>
                      <a:pt x="12150" y="17110"/>
                      <a:pt x="12114" y="16989"/>
                      <a:pt x="12040" y="16891"/>
                    </a:cubicBezTo>
                    <a:cubicBezTo>
                      <a:pt x="11969" y="16796"/>
                      <a:pt x="11868" y="16747"/>
                      <a:pt x="11738" y="16747"/>
                    </a:cubicBezTo>
                    <a:lnTo>
                      <a:pt x="9866" y="16747"/>
                    </a:lnTo>
                    <a:cubicBezTo>
                      <a:pt x="9752" y="16747"/>
                      <a:pt x="9653" y="16793"/>
                      <a:pt x="9569" y="16886"/>
                    </a:cubicBezTo>
                    <a:cubicBezTo>
                      <a:pt x="9482" y="16978"/>
                      <a:pt x="9439" y="17102"/>
                      <a:pt x="9439" y="17257"/>
                    </a:cubicBezTo>
                    <a:lnTo>
                      <a:pt x="9439" y="19284"/>
                    </a:lnTo>
                    <a:cubicBezTo>
                      <a:pt x="9439" y="19431"/>
                      <a:pt x="9482" y="19549"/>
                      <a:pt x="9569" y="19636"/>
                    </a:cubicBezTo>
                    <a:cubicBezTo>
                      <a:pt x="9653" y="19722"/>
                      <a:pt x="9752" y="19765"/>
                      <a:pt x="9866" y="19765"/>
                    </a:cubicBezTo>
                    <a:lnTo>
                      <a:pt x="11738" y="19765"/>
                    </a:lnTo>
                    <a:cubicBezTo>
                      <a:pt x="12020" y="19765"/>
                      <a:pt x="12160" y="19604"/>
                      <a:pt x="12150" y="19284"/>
                    </a:cubicBezTo>
                    <a:lnTo>
                      <a:pt x="12150" y="17257"/>
                    </a:lnTo>
                    <a:close/>
                  </a:path>
                </a:pathLst>
              </a:custGeom>
              <a:solidFill>
                <a:schemeClr val="accent4"/>
              </a:solidFill>
              <a:ln>
                <a:noFill/>
              </a:ln>
              <a:effectLst/>
              <a:extLst/>
            </p:spPr>
            <p:txBody>
              <a:bodyPr lIns="38109" tIns="38109" rIns="38109" bIns="38109"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grpSp>
        <p:nvGrpSpPr>
          <p:cNvPr id="2" name="Group 1"/>
          <p:cNvGrpSpPr/>
          <p:nvPr/>
        </p:nvGrpSpPr>
        <p:grpSpPr>
          <a:xfrm>
            <a:off x="9746217" y="4147101"/>
            <a:ext cx="6333853" cy="6117625"/>
            <a:chOff x="13038289" y="4383655"/>
            <a:chExt cx="6322552" cy="6106710"/>
          </a:xfrm>
        </p:grpSpPr>
        <p:sp>
          <p:nvSpPr>
            <p:cNvPr id="165" name="Freeform 11"/>
            <p:cNvSpPr>
              <a:spLocks noChangeArrowheads="1"/>
            </p:cNvSpPr>
            <p:nvPr/>
          </p:nvSpPr>
          <p:spPr bwMode="auto">
            <a:xfrm>
              <a:off x="13038289" y="4383655"/>
              <a:ext cx="6322552" cy="6106710"/>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4"/>
            </a:solidFill>
            <a:ln>
              <a:solidFill>
                <a:schemeClr val="bg2"/>
              </a:solidFill>
            </a:ln>
            <a:effectLst/>
          </p:spPr>
          <p:txBody>
            <a:bodyPr wrap="none" anchor="ctr"/>
            <a:lstStyle/>
            <a:p>
              <a:endParaRPr lang="en-US" sz="2701" dirty="0">
                <a:latin typeface="Lato Light"/>
              </a:endParaRPr>
            </a:p>
          </p:txBody>
        </p:sp>
        <p:sp>
          <p:nvSpPr>
            <p:cNvPr id="168" name="TextBox 167"/>
            <p:cNvSpPr txBox="1"/>
            <p:nvPr/>
          </p:nvSpPr>
          <p:spPr>
            <a:xfrm>
              <a:off x="15727784" y="6619441"/>
              <a:ext cx="2275099" cy="1382852"/>
            </a:xfrm>
            <a:prstGeom prst="rect">
              <a:avLst/>
            </a:prstGeom>
            <a:noFill/>
          </p:spPr>
          <p:txBody>
            <a:bodyPr wrap="none" lIns="137168" tIns="68584" rIns="137168" bIns="68584" rtlCol="0">
              <a:spAutoFit/>
            </a:bodyPr>
            <a:lstStyle/>
            <a:p>
              <a:r>
                <a:rPr lang="id-ID" sz="8102" b="1" dirty="0">
                  <a:solidFill>
                    <a:schemeClr val="bg1"/>
                  </a:solidFill>
                  <a:latin typeface="Lato Light"/>
                  <a:cs typeface="Lato Light"/>
                </a:rPr>
                <a:t>89%</a:t>
              </a:r>
            </a:p>
          </p:txBody>
        </p:sp>
      </p:grpSp>
      <p:cxnSp>
        <p:nvCxnSpPr>
          <p:cNvPr id="169" name="Straight Connector 168"/>
          <p:cNvCxnSpPr/>
          <p:nvPr/>
        </p:nvCxnSpPr>
        <p:spPr>
          <a:xfrm>
            <a:off x="9275917" y="4132318"/>
            <a:ext cx="0" cy="6252728"/>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grpSp>
        <p:nvGrpSpPr>
          <p:cNvPr id="33" name="Group 32"/>
          <p:cNvGrpSpPr/>
          <p:nvPr/>
        </p:nvGrpSpPr>
        <p:grpSpPr>
          <a:xfrm>
            <a:off x="4056617" y="2075518"/>
            <a:ext cx="10234260" cy="1559721"/>
            <a:chOff x="5386828" y="483017"/>
            <a:chExt cx="13642126" cy="2079087"/>
          </a:xfrm>
        </p:grpSpPr>
        <p:sp>
          <p:nvSpPr>
            <p:cNvPr id="34" name="TextBox 33"/>
            <p:cNvSpPr txBox="1"/>
            <p:nvPr/>
          </p:nvSpPr>
          <p:spPr>
            <a:xfrm>
              <a:off x="5386828" y="483017"/>
              <a:ext cx="13642126"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Texas Analysis</a:t>
              </a:r>
              <a:endParaRPr lang="id-ID" sz="6602" b="1" dirty="0">
                <a:solidFill>
                  <a:schemeClr val="tx2"/>
                </a:solidFill>
                <a:latin typeface="Lato Regular"/>
                <a:cs typeface="Lato Regular"/>
              </a:endParaRPr>
            </a:p>
          </p:txBody>
        </p:sp>
        <p:sp>
          <p:nvSpPr>
            <p:cNvPr id="35" name="Rectangle 34"/>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36"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143792302"/>
      </p:ext>
    </p:extLst>
  </p:cSld>
  <p:clrMapOvr>
    <a:masterClrMapping/>
  </p:clrMapOvr>
  <p:transition xmlns:p14="http://schemas.microsoft.com/office/powerpoint/2010/main" spd="slow" advClick="0" advTm="2000">
    <p:wip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1000"/>
                                        <p:tgtEl>
                                          <p:spTgt spid="33"/>
                                        </p:tgtEl>
                                      </p:cBhvr>
                                    </p:animEffect>
                                    <p:anim calcmode="lin" valueType="num">
                                      <p:cBhvr>
                                        <p:cTn id="8" dur="1000" fill="hold"/>
                                        <p:tgtEl>
                                          <p:spTgt spid="33"/>
                                        </p:tgtEl>
                                        <p:attrNameLst>
                                          <p:attrName>ppt_x</p:attrName>
                                        </p:attrNameLst>
                                      </p:cBhvr>
                                      <p:tavLst>
                                        <p:tav tm="0">
                                          <p:val>
                                            <p:strVal val="#ppt_x"/>
                                          </p:val>
                                        </p:tav>
                                        <p:tav tm="100000">
                                          <p:val>
                                            <p:strVal val="#ppt_x"/>
                                          </p:val>
                                        </p:tav>
                                      </p:tavLst>
                                    </p:anim>
                                    <p:anim calcmode="lin" valueType="num">
                                      <p:cBhvr>
                                        <p:cTn id="9" dur="1000" fill="hold"/>
                                        <p:tgtEl>
                                          <p:spTgt spid="3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1000"/>
                                        <p:tgtEl>
                                          <p:spTgt spid="2"/>
                                        </p:tgtEl>
                                      </p:cBhvr>
                                    </p:animEffect>
                                    <p:anim calcmode="lin" valueType="num">
                                      <p:cBhvr>
                                        <p:cTn id="14" dur="1000" fill="hold"/>
                                        <p:tgtEl>
                                          <p:spTgt spid="2"/>
                                        </p:tgtEl>
                                        <p:attrNameLst>
                                          <p:attrName>ppt_x</p:attrName>
                                        </p:attrNameLst>
                                      </p:cBhvr>
                                      <p:tavLst>
                                        <p:tav tm="0">
                                          <p:val>
                                            <p:strVal val="#ppt_x"/>
                                          </p:val>
                                        </p:tav>
                                        <p:tav tm="100000">
                                          <p:val>
                                            <p:strVal val="#ppt_x"/>
                                          </p:val>
                                        </p:tav>
                                      </p:tavLst>
                                    </p:anim>
                                    <p:anim calcmode="lin" valueType="num">
                                      <p:cBhvr>
                                        <p:cTn id="15" dur="1000" fill="hold"/>
                                        <p:tgtEl>
                                          <p:spTgt spid="2"/>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69"/>
                                        </p:tgtEl>
                                        <p:attrNameLst>
                                          <p:attrName>style.visibility</p:attrName>
                                        </p:attrNameLst>
                                      </p:cBhvr>
                                      <p:to>
                                        <p:strVal val="visible"/>
                                      </p:to>
                                    </p:set>
                                    <p:animEffect transition="in" filter="fade">
                                      <p:cBhvr>
                                        <p:cTn id="19" dur="1000"/>
                                        <p:tgtEl>
                                          <p:spTgt spid="169"/>
                                        </p:tgtEl>
                                      </p:cBhvr>
                                    </p:animEffect>
                                    <p:anim calcmode="lin" valueType="num">
                                      <p:cBhvr>
                                        <p:cTn id="20" dur="1000" fill="hold"/>
                                        <p:tgtEl>
                                          <p:spTgt spid="169"/>
                                        </p:tgtEl>
                                        <p:attrNameLst>
                                          <p:attrName>ppt_x</p:attrName>
                                        </p:attrNameLst>
                                      </p:cBhvr>
                                      <p:tavLst>
                                        <p:tav tm="0">
                                          <p:val>
                                            <p:strVal val="#ppt_x"/>
                                          </p:val>
                                        </p:tav>
                                        <p:tav tm="100000">
                                          <p:val>
                                            <p:strVal val="#ppt_x"/>
                                          </p:val>
                                        </p:tav>
                                      </p:tavLst>
                                    </p:anim>
                                    <p:anim calcmode="lin" valueType="num">
                                      <p:cBhvr>
                                        <p:cTn id="21" dur="900" decel="100000" fill="hold"/>
                                        <p:tgtEl>
                                          <p:spTgt spid="169"/>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69"/>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42" presetClass="entr" presetSubtype="0" fill="hold" nodeType="after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fade">
                                      <p:cBhvr>
                                        <p:cTn id="26" dur="1000"/>
                                        <p:tgtEl>
                                          <p:spTgt spid="3"/>
                                        </p:tgtEl>
                                      </p:cBhvr>
                                    </p:animEffect>
                                    <p:anim calcmode="lin" valueType="num">
                                      <p:cBhvr>
                                        <p:cTn id="27" dur="1000" fill="hold"/>
                                        <p:tgtEl>
                                          <p:spTgt spid="3"/>
                                        </p:tgtEl>
                                        <p:attrNameLst>
                                          <p:attrName>ppt_x</p:attrName>
                                        </p:attrNameLst>
                                      </p:cBhvr>
                                      <p:tavLst>
                                        <p:tav tm="0">
                                          <p:val>
                                            <p:strVal val="#ppt_x"/>
                                          </p:val>
                                        </p:tav>
                                        <p:tav tm="100000">
                                          <p:val>
                                            <p:strVal val="#ppt_x"/>
                                          </p:val>
                                        </p:tav>
                                      </p:tavLst>
                                    </p:anim>
                                    <p:anim calcmode="lin" valueType="num">
                                      <p:cBhvr>
                                        <p:cTn id="28" dur="1000" fill="hold"/>
                                        <p:tgtEl>
                                          <p:spTgt spid="3"/>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fade">
                                      <p:cBhvr>
                                        <p:cTn id="31" dur="1000"/>
                                        <p:tgtEl>
                                          <p:spTgt spid="4"/>
                                        </p:tgtEl>
                                      </p:cBhvr>
                                    </p:animEffect>
                                    <p:anim calcmode="lin" valueType="num">
                                      <p:cBhvr>
                                        <p:cTn id="32" dur="1000" fill="hold"/>
                                        <p:tgtEl>
                                          <p:spTgt spid="4"/>
                                        </p:tgtEl>
                                        <p:attrNameLst>
                                          <p:attrName>ppt_x</p:attrName>
                                        </p:attrNameLst>
                                      </p:cBhvr>
                                      <p:tavLst>
                                        <p:tav tm="0">
                                          <p:val>
                                            <p:strVal val="#ppt_x"/>
                                          </p:val>
                                        </p:tav>
                                        <p:tav tm="100000">
                                          <p:val>
                                            <p:strVal val="#ppt_x"/>
                                          </p:val>
                                        </p:tav>
                                      </p:tavLst>
                                    </p:anim>
                                    <p:anim calcmode="lin" valueType="num">
                                      <p:cBhvr>
                                        <p:cTn id="33" dur="1000" fill="hold"/>
                                        <p:tgtEl>
                                          <p:spTgt spid="4"/>
                                        </p:tgtEl>
                                        <p:attrNameLst>
                                          <p:attrName>ppt_y</p:attrName>
                                        </p:attrNameLst>
                                      </p:cBhvr>
                                      <p:tavLst>
                                        <p:tav tm="0">
                                          <p:val>
                                            <p:strVal val="#ppt_y+.1"/>
                                          </p:val>
                                        </p:tav>
                                        <p:tav tm="100000">
                                          <p:val>
                                            <p:strVal val="#ppt_y"/>
                                          </p:val>
                                        </p:tav>
                                      </p:tavLst>
                                    </p:anim>
                                  </p:childTnLst>
                                </p:cTn>
                              </p:par>
                              <p:par>
                                <p:cTn id="34" presetID="42" presetClass="entr" presetSubtype="0" fill="hold" nodeType="with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fade">
                                      <p:cBhvr>
                                        <p:cTn id="36" dur="1000"/>
                                        <p:tgtEl>
                                          <p:spTgt spid="5"/>
                                        </p:tgtEl>
                                      </p:cBhvr>
                                    </p:animEffect>
                                    <p:anim calcmode="lin" valueType="num">
                                      <p:cBhvr>
                                        <p:cTn id="37" dur="1000" fill="hold"/>
                                        <p:tgtEl>
                                          <p:spTgt spid="5"/>
                                        </p:tgtEl>
                                        <p:attrNameLst>
                                          <p:attrName>ppt_x</p:attrName>
                                        </p:attrNameLst>
                                      </p:cBhvr>
                                      <p:tavLst>
                                        <p:tav tm="0">
                                          <p:val>
                                            <p:strVal val="#ppt_x"/>
                                          </p:val>
                                        </p:tav>
                                        <p:tav tm="100000">
                                          <p:val>
                                            <p:strVal val="#ppt_x"/>
                                          </p:val>
                                        </p:tav>
                                      </p:tavLst>
                                    </p:anim>
                                    <p:anim calcmode="lin" valueType="num">
                                      <p:cBhvr>
                                        <p:cTn id="38" dur="1000" fill="hold"/>
                                        <p:tgtEl>
                                          <p:spTgt spid="5"/>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6"/>
                                        </p:tgtEl>
                                        <p:attrNameLst>
                                          <p:attrName>style.visibility</p:attrName>
                                        </p:attrNameLst>
                                      </p:cBhvr>
                                      <p:to>
                                        <p:strVal val="visible"/>
                                      </p:to>
                                    </p:set>
                                    <p:animEffect transition="in" filter="fade">
                                      <p:cBhvr>
                                        <p:cTn id="41" dur="1000"/>
                                        <p:tgtEl>
                                          <p:spTgt spid="6"/>
                                        </p:tgtEl>
                                      </p:cBhvr>
                                    </p:animEffect>
                                    <p:anim calcmode="lin" valueType="num">
                                      <p:cBhvr>
                                        <p:cTn id="42" dur="1000" fill="hold"/>
                                        <p:tgtEl>
                                          <p:spTgt spid="6"/>
                                        </p:tgtEl>
                                        <p:attrNameLst>
                                          <p:attrName>ppt_x</p:attrName>
                                        </p:attrNameLst>
                                      </p:cBhvr>
                                      <p:tavLst>
                                        <p:tav tm="0">
                                          <p:val>
                                            <p:strVal val="#ppt_x"/>
                                          </p:val>
                                        </p:tav>
                                        <p:tav tm="100000">
                                          <p:val>
                                            <p:strVal val="#ppt_x"/>
                                          </p:val>
                                        </p:tav>
                                      </p:tavLst>
                                    </p:anim>
                                    <p:anim calcmode="lin" valueType="num">
                                      <p:cBhvr>
                                        <p:cTn id="43"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3742213" y="4085729"/>
            <a:ext cx="10838064" cy="6518199"/>
            <a:chOff x="5491252" y="3450935"/>
            <a:chExt cx="14121217" cy="8674100"/>
          </a:xfrm>
        </p:grpSpPr>
        <p:sp>
          <p:nvSpPr>
            <p:cNvPr id="6" name="Freeform 1"/>
            <p:cNvSpPr>
              <a:spLocks noChangeArrowheads="1"/>
            </p:cNvSpPr>
            <p:nvPr/>
          </p:nvSpPr>
          <p:spPr bwMode="auto">
            <a:xfrm>
              <a:off x="16976254" y="11785185"/>
              <a:ext cx="22232" cy="34939"/>
            </a:xfrm>
            <a:custGeom>
              <a:avLst/>
              <a:gdLst>
                <a:gd name="T0" fmla="*/ 15 w 32"/>
                <a:gd name="T1" fmla="*/ 0 h 49"/>
                <a:gd name="T2" fmla="*/ 15 w 32"/>
                <a:gd name="T3" fmla="*/ 0 h 49"/>
                <a:gd name="T4" fmla="*/ 0 w 32"/>
                <a:gd name="T5" fmla="*/ 16 h 49"/>
                <a:gd name="T6" fmla="*/ 15 w 32"/>
                <a:gd name="T7" fmla="*/ 32 h 49"/>
                <a:gd name="T8" fmla="*/ 15 w 32"/>
                <a:gd name="T9" fmla="*/ 0 h 49"/>
              </a:gdLst>
              <a:ahLst/>
              <a:cxnLst>
                <a:cxn ang="0">
                  <a:pos x="T0" y="T1"/>
                </a:cxn>
                <a:cxn ang="0">
                  <a:pos x="T2" y="T3"/>
                </a:cxn>
                <a:cxn ang="0">
                  <a:pos x="T4" y="T5"/>
                </a:cxn>
                <a:cxn ang="0">
                  <a:pos x="T6" y="T7"/>
                </a:cxn>
                <a:cxn ang="0">
                  <a:pos x="T8" y="T9"/>
                </a:cxn>
              </a:cxnLst>
              <a:rect l="0" t="0" r="r" b="b"/>
              <a:pathLst>
                <a:path w="32" h="49">
                  <a:moveTo>
                    <a:pt x="15" y="0"/>
                  </a:moveTo>
                  <a:lnTo>
                    <a:pt x="15" y="0"/>
                  </a:lnTo>
                  <a:cubicBezTo>
                    <a:pt x="15" y="0"/>
                    <a:pt x="0" y="8"/>
                    <a:pt x="0" y="16"/>
                  </a:cubicBezTo>
                  <a:cubicBezTo>
                    <a:pt x="0" y="32"/>
                    <a:pt x="7" y="48"/>
                    <a:pt x="15" y="32"/>
                  </a:cubicBezTo>
                  <a:cubicBezTo>
                    <a:pt x="23" y="24"/>
                    <a:pt x="31" y="0"/>
                    <a:pt x="15" y="0"/>
                  </a:cubicBezTo>
                </a:path>
              </a:pathLst>
            </a:custGeom>
            <a:solidFill>
              <a:schemeClr val="accent1"/>
            </a:solidFill>
            <a:ln>
              <a:noFill/>
            </a:ln>
            <a:effectLst/>
          </p:spPr>
          <p:txBody>
            <a:bodyPr wrap="none" anchor="ctr"/>
            <a:lstStyle/>
            <a:p>
              <a:endParaRPr lang="en-US" sz="2701" dirty="0">
                <a:latin typeface="Lato Light"/>
              </a:endParaRPr>
            </a:p>
          </p:txBody>
        </p:sp>
        <p:sp>
          <p:nvSpPr>
            <p:cNvPr id="7" name="Freeform 2"/>
            <p:cNvSpPr>
              <a:spLocks noChangeArrowheads="1"/>
            </p:cNvSpPr>
            <p:nvPr/>
          </p:nvSpPr>
          <p:spPr bwMode="auto">
            <a:xfrm>
              <a:off x="16976254" y="11785185"/>
              <a:ext cx="22232" cy="28586"/>
            </a:xfrm>
            <a:custGeom>
              <a:avLst/>
              <a:gdLst>
                <a:gd name="T0" fmla="*/ 7 w 32"/>
                <a:gd name="T1" fmla="*/ 40 h 41"/>
                <a:gd name="T2" fmla="*/ 7 w 32"/>
                <a:gd name="T3" fmla="*/ 40 h 41"/>
                <a:gd name="T4" fmla="*/ 7 w 32"/>
                <a:gd name="T5" fmla="*/ 40 h 41"/>
                <a:gd name="T6" fmla="*/ 0 w 32"/>
                <a:gd name="T7" fmla="*/ 16 h 41"/>
                <a:gd name="T8" fmla="*/ 15 w 32"/>
                <a:gd name="T9" fmla="*/ 0 h 41"/>
                <a:gd name="T10" fmla="*/ 15 w 32"/>
                <a:gd name="T11" fmla="*/ 0 h 41"/>
                <a:gd name="T12" fmla="*/ 23 w 32"/>
                <a:gd name="T13" fmla="*/ 0 h 41"/>
                <a:gd name="T14" fmla="*/ 15 w 32"/>
                <a:gd name="T15" fmla="*/ 32 h 41"/>
                <a:gd name="T16" fmla="*/ 7 w 32"/>
                <a:gd name="T17" fmla="*/ 40 h 41"/>
                <a:gd name="T18" fmla="*/ 15 w 32"/>
                <a:gd name="T19" fmla="*/ 8 h 41"/>
                <a:gd name="T20" fmla="*/ 15 w 32"/>
                <a:gd name="T21" fmla="*/ 8 h 41"/>
                <a:gd name="T22" fmla="*/ 7 w 32"/>
                <a:gd name="T23" fmla="*/ 16 h 41"/>
                <a:gd name="T24" fmla="*/ 7 w 32"/>
                <a:gd name="T25" fmla="*/ 32 h 41"/>
                <a:gd name="T26" fmla="*/ 15 w 32"/>
                <a:gd name="T27" fmla="*/ 32 h 41"/>
                <a:gd name="T28" fmla="*/ 15 w 32"/>
                <a:gd name="T2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1">
                  <a:moveTo>
                    <a:pt x="7" y="40"/>
                  </a:moveTo>
                  <a:lnTo>
                    <a:pt x="7" y="40"/>
                  </a:lnTo>
                  <a:lnTo>
                    <a:pt x="7" y="40"/>
                  </a:lnTo>
                  <a:cubicBezTo>
                    <a:pt x="0" y="40"/>
                    <a:pt x="0" y="24"/>
                    <a:pt x="0" y="16"/>
                  </a:cubicBezTo>
                  <a:cubicBezTo>
                    <a:pt x="0" y="0"/>
                    <a:pt x="15" y="0"/>
                    <a:pt x="15" y="0"/>
                  </a:cubicBezTo>
                  <a:lnTo>
                    <a:pt x="15" y="0"/>
                  </a:lnTo>
                  <a:cubicBezTo>
                    <a:pt x="23" y="0"/>
                    <a:pt x="23" y="0"/>
                    <a:pt x="23" y="0"/>
                  </a:cubicBezTo>
                  <a:cubicBezTo>
                    <a:pt x="31" y="8"/>
                    <a:pt x="23" y="24"/>
                    <a:pt x="15" y="32"/>
                  </a:cubicBezTo>
                  <a:cubicBezTo>
                    <a:pt x="15" y="40"/>
                    <a:pt x="15" y="40"/>
                    <a:pt x="7" y="40"/>
                  </a:cubicBezTo>
                  <a:close/>
                  <a:moveTo>
                    <a:pt x="15" y="8"/>
                  </a:moveTo>
                  <a:lnTo>
                    <a:pt x="15" y="8"/>
                  </a:lnTo>
                  <a:cubicBezTo>
                    <a:pt x="15" y="8"/>
                    <a:pt x="7" y="8"/>
                    <a:pt x="7" y="16"/>
                  </a:cubicBezTo>
                  <a:cubicBezTo>
                    <a:pt x="7" y="24"/>
                    <a:pt x="7" y="32"/>
                    <a:pt x="7" y="32"/>
                  </a:cubicBezTo>
                  <a:lnTo>
                    <a:pt x="15" y="32"/>
                  </a:lnTo>
                  <a:cubicBezTo>
                    <a:pt x="15" y="16"/>
                    <a:pt x="15" y="8"/>
                    <a:pt x="15" y="8"/>
                  </a:cubicBezTo>
                  <a:close/>
                </a:path>
              </a:pathLst>
            </a:custGeom>
            <a:solidFill>
              <a:schemeClr val="accent1"/>
            </a:solidFill>
            <a:ln>
              <a:noFill/>
            </a:ln>
            <a:effectLst/>
          </p:spPr>
          <p:txBody>
            <a:bodyPr wrap="none" anchor="ctr"/>
            <a:lstStyle/>
            <a:p>
              <a:endParaRPr lang="en-US" sz="2701" dirty="0">
                <a:latin typeface="Lato Light"/>
              </a:endParaRPr>
            </a:p>
          </p:txBody>
        </p:sp>
        <p:sp>
          <p:nvSpPr>
            <p:cNvPr id="8" name="Freeform 3"/>
            <p:cNvSpPr>
              <a:spLocks noChangeArrowheads="1"/>
            </p:cNvSpPr>
            <p:nvPr/>
          </p:nvSpPr>
          <p:spPr bwMode="auto">
            <a:xfrm>
              <a:off x="16947668" y="11804242"/>
              <a:ext cx="22234" cy="19057"/>
            </a:xfrm>
            <a:custGeom>
              <a:avLst/>
              <a:gdLst>
                <a:gd name="T0" fmla="*/ 8 w 33"/>
                <a:gd name="T1" fmla="*/ 0 h 25"/>
                <a:gd name="T2" fmla="*/ 8 w 33"/>
                <a:gd name="T3" fmla="*/ 0 h 25"/>
                <a:gd name="T4" fmla="*/ 8 w 33"/>
                <a:gd name="T5" fmla="*/ 16 h 25"/>
                <a:gd name="T6" fmla="*/ 24 w 33"/>
                <a:gd name="T7" fmla="*/ 8 h 25"/>
                <a:gd name="T8" fmla="*/ 8 w 33"/>
                <a:gd name="T9" fmla="*/ 0 h 25"/>
              </a:gdLst>
              <a:ahLst/>
              <a:cxnLst>
                <a:cxn ang="0">
                  <a:pos x="T0" y="T1"/>
                </a:cxn>
                <a:cxn ang="0">
                  <a:pos x="T2" y="T3"/>
                </a:cxn>
                <a:cxn ang="0">
                  <a:pos x="T4" y="T5"/>
                </a:cxn>
                <a:cxn ang="0">
                  <a:pos x="T6" y="T7"/>
                </a:cxn>
                <a:cxn ang="0">
                  <a:pos x="T8" y="T9"/>
                </a:cxn>
              </a:cxnLst>
              <a:rect l="0" t="0" r="r" b="b"/>
              <a:pathLst>
                <a:path w="33" h="25">
                  <a:moveTo>
                    <a:pt x="8" y="0"/>
                  </a:moveTo>
                  <a:lnTo>
                    <a:pt x="8" y="0"/>
                  </a:lnTo>
                  <a:cubicBezTo>
                    <a:pt x="8" y="0"/>
                    <a:pt x="0" y="16"/>
                    <a:pt x="8" y="16"/>
                  </a:cubicBezTo>
                  <a:cubicBezTo>
                    <a:pt x="24" y="16"/>
                    <a:pt x="32" y="24"/>
                    <a:pt x="24" y="8"/>
                  </a:cubicBezTo>
                  <a:cubicBezTo>
                    <a:pt x="16" y="0"/>
                    <a:pt x="16" y="0"/>
                    <a:pt x="8" y="0"/>
                  </a:cubicBezTo>
                </a:path>
              </a:pathLst>
            </a:custGeom>
            <a:solidFill>
              <a:schemeClr val="accent1"/>
            </a:solidFill>
            <a:ln>
              <a:noFill/>
            </a:ln>
            <a:effectLst/>
          </p:spPr>
          <p:txBody>
            <a:bodyPr wrap="none" anchor="ctr"/>
            <a:lstStyle/>
            <a:p>
              <a:endParaRPr lang="en-US" sz="2701" dirty="0">
                <a:latin typeface="Lato Light"/>
              </a:endParaRPr>
            </a:p>
          </p:txBody>
        </p:sp>
        <p:sp>
          <p:nvSpPr>
            <p:cNvPr id="9" name="Freeform 4"/>
            <p:cNvSpPr>
              <a:spLocks noChangeArrowheads="1"/>
            </p:cNvSpPr>
            <p:nvPr/>
          </p:nvSpPr>
          <p:spPr bwMode="auto">
            <a:xfrm>
              <a:off x="16947668" y="11797889"/>
              <a:ext cx="22234" cy="22234"/>
            </a:xfrm>
            <a:custGeom>
              <a:avLst/>
              <a:gdLst>
                <a:gd name="T0" fmla="*/ 24 w 33"/>
                <a:gd name="T1" fmla="*/ 32 h 33"/>
                <a:gd name="T2" fmla="*/ 24 w 33"/>
                <a:gd name="T3" fmla="*/ 32 h 33"/>
                <a:gd name="T4" fmla="*/ 24 w 33"/>
                <a:gd name="T5" fmla="*/ 32 h 33"/>
                <a:gd name="T6" fmla="*/ 8 w 33"/>
                <a:gd name="T7" fmla="*/ 24 h 33"/>
                <a:gd name="T8" fmla="*/ 0 w 33"/>
                <a:gd name="T9" fmla="*/ 24 h 33"/>
                <a:gd name="T10" fmla="*/ 0 w 33"/>
                <a:gd name="T11" fmla="*/ 8 h 33"/>
                <a:gd name="T12" fmla="*/ 0 w 33"/>
                <a:gd name="T13" fmla="*/ 0 h 33"/>
                <a:gd name="T14" fmla="*/ 8 w 33"/>
                <a:gd name="T15" fmla="*/ 0 h 33"/>
                <a:gd name="T16" fmla="*/ 32 w 33"/>
                <a:gd name="T17" fmla="*/ 16 h 33"/>
                <a:gd name="T18" fmla="*/ 32 w 33"/>
                <a:gd name="T19" fmla="*/ 16 h 33"/>
                <a:gd name="T20" fmla="*/ 32 w 33"/>
                <a:gd name="T21" fmla="*/ 24 h 33"/>
                <a:gd name="T22" fmla="*/ 24 w 33"/>
                <a:gd name="T23" fmla="*/ 32 h 33"/>
                <a:gd name="T24" fmla="*/ 8 w 33"/>
                <a:gd name="T25" fmla="*/ 8 h 33"/>
                <a:gd name="T26" fmla="*/ 8 w 33"/>
                <a:gd name="T27" fmla="*/ 8 h 33"/>
                <a:gd name="T28" fmla="*/ 8 w 33"/>
                <a:gd name="T29" fmla="*/ 16 h 33"/>
                <a:gd name="T30" fmla="*/ 8 w 33"/>
                <a:gd name="T31" fmla="*/ 24 h 33"/>
                <a:gd name="T32" fmla="*/ 24 w 33"/>
                <a:gd name="T33" fmla="*/ 24 h 33"/>
                <a:gd name="T34" fmla="*/ 24 w 33"/>
                <a:gd name="T35" fmla="*/ 24 h 33"/>
                <a:gd name="T36" fmla="*/ 24 w 33"/>
                <a:gd name="T37" fmla="*/ 24 h 33"/>
                <a:gd name="T38" fmla="*/ 8 w 33"/>
                <a:gd name="T3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32"/>
                  </a:moveTo>
                  <a:lnTo>
                    <a:pt x="24" y="32"/>
                  </a:lnTo>
                  <a:lnTo>
                    <a:pt x="24" y="32"/>
                  </a:lnTo>
                  <a:cubicBezTo>
                    <a:pt x="24" y="32"/>
                    <a:pt x="16" y="32"/>
                    <a:pt x="8" y="24"/>
                  </a:cubicBezTo>
                  <a:cubicBezTo>
                    <a:pt x="0" y="24"/>
                    <a:pt x="0" y="24"/>
                    <a:pt x="0" y="24"/>
                  </a:cubicBezTo>
                  <a:cubicBezTo>
                    <a:pt x="0" y="16"/>
                    <a:pt x="0" y="8"/>
                    <a:pt x="0" y="8"/>
                  </a:cubicBezTo>
                  <a:cubicBezTo>
                    <a:pt x="0" y="0"/>
                    <a:pt x="0" y="0"/>
                    <a:pt x="0" y="0"/>
                  </a:cubicBezTo>
                  <a:cubicBezTo>
                    <a:pt x="8" y="0"/>
                    <a:pt x="8" y="0"/>
                    <a:pt x="8" y="0"/>
                  </a:cubicBezTo>
                  <a:cubicBezTo>
                    <a:pt x="16" y="0"/>
                    <a:pt x="24" y="8"/>
                    <a:pt x="32" y="16"/>
                  </a:cubicBezTo>
                  <a:lnTo>
                    <a:pt x="32" y="16"/>
                  </a:lnTo>
                  <a:lnTo>
                    <a:pt x="32" y="24"/>
                  </a:lnTo>
                  <a:cubicBezTo>
                    <a:pt x="32" y="32"/>
                    <a:pt x="24" y="32"/>
                    <a:pt x="24" y="32"/>
                  </a:cubicBezTo>
                  <a:close/>
                  <a:moveTo>
                    <a:pt x="8" y="8"/>
                  </a:moveTo>
                  <a:lnTo>
                    <a:pt x="8" y="8"/>
                  </a:lnTo>
                  <a:cubicBezTo>
                    <a:pt x="8" y="16"/>
                    <a:pt x="8" y="16"/>
                    <a:pt x="8" y="16"/>
                  </a:cubicBezTo>
                  <a:cubicBezTo>
                    <a:pt x="8" y="16"/>
                    <a:pt x="8" y="16"/>
                    <a:pt x="8" y="24"/>
                  </a:cubicBezTo>
                  <a:cubicBezTo>
                    <a:pt x="16" y="24"/>
                    <a:pt x="24" y="24"/>
                    <a:pt x="24" y="24"/>
                  </a:cubicBezTo>
                  <a:lnTo>
                    <a:pt x="24" y="24"/>
                  </a:lnTo>
                  <a:lnTo>
                    <a:pt x="24" y="24"/>
                  </a:lnTo>
                  <a:cubicBezTo>
                    <a:pt x="16" y="16"/>
                    <a:pt x="16" y="8"/>
                    <a:pt x="8" y="8"/>
                  </a:cubicBezTo>
                  <a:close/>
                </a:path>
              </a:pathLst>
            </a:custGeom>
            <a:solidFill>
              <a:schemeClr val="accent1"/>
            </a:solidFill>
            <a:ln>
              <a:noFill/>
            </a:ln>
            <a:effectLst/>
          </p:spPr>
          <p:txBody>
            <a:bodyPr wrap="none" anchor="ctr"/>
            <a:lstStyle/>
            <a:p>
              <a:endParaRPr lang="en-US" sz="2701" dirty="0">
                <a:latin typeface="Lato Light"/>
              </a:endParaRPr>
            </a:p>
          </p:txBody>
        </p:sp>
        <p:sp>
          <p:nvSpPr>
            <p:cNvPr id="10" name="Freeform 5"/>
            <p:cNvSpPr>
              <a:spLocks noChangeArrowheads="1"/>
            </p:cNvSpPr>
            <p:nvPr/>
          </p:nvSpPr>
          <p:spPr bwMode="auto">
            <a:xfrm>
              <a:off x="16868265" y="11839180"/>
              <a:ext cx="63523" cy="22232"/>
            </a:xfrm>
            <a:custGeom>
              <a:avLst/>
              <a:gdLst>
                <a:gd name="T0" fmla="*/ 71 w 88"/>
                <a:gd name="T1" fmla="*/ 0 h 32"/>
                <a:gd name="T2" fmla="*/ 71 w 88"/>
                <a:gd name="T3" fmla="*/ 0 h 32"/>
                <a:gd name="T4" fmla="*/ 56 w 88"/>
                <a:gd name="T5" fmla="*/ 7 h 32"/>
                <a:gd name="T6" fmla="*/ 24 w 88"/>
                <a:gd name="T7" fmla="*/ 31 h 32"/>
                <a:gd name="T8" fmla="*/ 71 w 88"/>
                <a:gd name="T9" fmla="*/ 15 h 32"/>
                <a:gd name="T10" fmla="*/ 71 w 88"/>
                <a:gd name="T11" fmla="*/ 0 h 32"/>
              </a:gdLst>
              <a:ahLst/>
              <a:cxnLst>
                <a:cxn ang="0">
                  <a:pos x="T0" y="T1"/>
                </a:cxn>
                <a:cxn ang="0">
                  <a:pos x="T2" y="T3"/>
                </a:cxn>
                <a:cxn ang="0">
                  <a:pos x="T4" y="T5"/>
                </a:cxn>
                <a:cxn ang="0">
                  <a:pos x="T6" y="T7"/>
                </a:cxn>
                <a:cxn ang="0">
                  <a:pos x="T8" y="T9"/>
                </a:cxn>
                <a:cxn ang="0">
                  <a:pos x="T10" y="T11"/>
                </a:cxn>
              </a:cxnLst>
              <a:rect l="0" t="0" r="r" b="b"/>
              <a:pathLst>
                <a:path w="88" h="32">
                  <a:moveTo>
                    <a:pt x="71" y="0"/>
                  </a:moveTo>
                  <a:lnTo>
                    <a:pt x="71" y="0"/>
                  </a:lnTo>
                  <a:cubicBezTo>
                    <a:pt x="71" y="0"/>
                    <a:pt x="64" y="15"/>
                    <a:pt x="56" y="7"/>
                  </a:cubicBezTo>
                  <a:cubicBezTo>
                    <a:pt x="40" y="0"/>
                    <a:pt x="0" y="23"/>
                    <a:pt x="24" y="31"/>
                  </a:cubicBezTo>
                  <a:cubicBezTo>
                    <a:pt x="56" y="31"/>
                    <a:pt x="71" y="15"/>
                    <a:pt x="71" y="15"/>
                  </a:cubicBezTo>
                  <a:cubicBezTo>
                    <a:pt x="71" y="15"/>
                    <a:pt x="87" y="7"/>
                    <a:pt x="71" y="0"/>
                  </a:cubicBezTo>
                </a:path>
              </a:pathLst>
            </a:custGeom>
            <a:solidFill>
              <a:schemeClr val="accent1"/>
            </a:solidFill>
            <a:ln>
              <a:noFill/>
            </a:ln>
            <a:effectLst/>
          </p:spPr>
          <p:txBody>
            <a:bodyPr wrap="none" anchor="ctr"/>
            <a:lstStyle/>
            <a:p>
              <a:endParaRPr lang="en-US" sz="2701" dirty="0">
                <a:latin typeface="Lato Light"/>
              </a:endParaRPr>
            </a:p>
          </p:txBody>
        </p:sp>
        <p:sp>
          <p:nvSpPr>
            <p:cNvPr id="11" name="Freeform 6"/>
            <p:cNvSpPr>
              <a:spLocks noChangeArrowheads="1"/>
            </p:cNvSpPr>
            <p:nvPr/>
          </p:nvSpPr>
          <p:spPr bwMode="auto">
            <a:xfrm>
              <a:off x="16880970" y="11832828"/>
              <a:ext cx="50819" cy="28584"/>
            </a:xfrm>
            <a:custGeom>
              <a:avLst/>
              <a:gdLst>
                <a:gd name="T0" fmla="*/ 24 w 72"/>
                <a:gd name="T1" fmla="*/ 39 h 40"/>
                <a:gd name="T2" fmla="*/ 24 w 72"/>
                <a:gd name="T3" fmla="*/ 39 h 40"/>
                <a:gd name="T4" fmla="*/ 24 w 72"/>
                <a:gd name="T5" fmla="*/ 39 h 40"/>
                <a:gd name="T6" fmla="*/ 8 w 72"/>
                <a:gd name="T7" fmla="*/ 39 h 40"/>
                <a:gd name="T8" fmla="*/ 0 w 72"/>
                <a:gd name="T9" fmla="*/ 31 h 40"/>
                <a:gd name="T10" fmla="*/ 32 w 72"/>
                <a:gd name="T11" fmla="*/ 8 h 40"/>
                <a:gd name="T12" fmla="*/ 40 w 72"/>
                <a:gd name="T13" fmla="*/ 15 h 40"/>
                <a:gd name="T14" fmla="*/ 55 w 72"/>
                <a:gd name="T15" fmla="*/ 8 h 40"/>
                <a:gd name="T16" fmla="*/ 55 w 72"/>
                <a:gd name="T17" fmla="*/ 0 h 40"/>
                <a:gd name="T18" fmla="*/ 55 w 72"/>
                <a:gd name="T19" fmla="*/ 0 h 40"/>
                <a:gd name="T20" fmla="*/ 71 w 72"/>
                <a:gd name="T21" fmla="*/ 15 h 40"/>
                <a:gd name="T22" fmla="*/ 55 w 72"/>
                <a:gd name="T23" fmla="*/ 23 h 40"/>
                <a:gd name="T24" fmla="*/ 24 w 72"/>
                <a:gd name="T25" fmla="*/ 39 h 40"/>
                <a:gd name="T26" fmla="*/ 8 w 72"/>
                <a:gd name="T27" fmla="*/ 31 h 40"/>
                <a:gd name="T28" fmla="*/ 8 w 72"/>
                <a:gd name="T29" fmla="*/ 31 h 40"/>
                <a:gd name="T30" fmla="*/ 8 w 72"/>
                <a:gd name="T31" fmla="*/ 31 h 40"/>
                <a:gd name="T32" fmla="*/ 24 w 72"/>
                <a:gd name="T33" fmla="*/ 31 h 40"/>
                <a:gd name="T34" fmla="*/ 55 w 72"/>
                <a:gd name="T35" fmla="*/ 23 h 40"/>
                <a:gd name="T36" fmla="*/ 55 w 72"/>
                <a:gd name="T37" fmla="*/ 15 h 40"/>
                <a:gd name="T38" fmla="*/ 63 w 72"/>
                <a:gd name="T39" fmla="*/ 15 h 40"/>
                <a:gd name="T40" fmla="*/ 55 w 72"/>
                <a:gd name="T41" fmla="*/ 8 h 40"/>
                <a:gd name="T42" fmla="*/ 40 w 72"/>
                <a:gd name="T43" fmla="*/ 23 h 40"/>
                <a:gd name="T44" fmla="*/ 32 w 72"/>
                <a:gd name="T45" fmla="*/ 23 h 40"/>
                <a:gd name="T46" fmla="*/ 32 w 72"/>
                <a:gd name="T47" fmla="*/ 15 h 40"/>
                <a:gd name="T48" fmla="*/ 8 w 72"/>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40">
                  <a:moveTo>
                    <a:pt x="24" y="39"/>
                  </a:moveTo>
                  <a:lnTo>
                    <a:pt x="24" y="39"/>
                  </a:lnTo>
                  <a:lnTo>
                    <a:pt x="24" y="39"/>
                  </a:lnTo>
                  <a:cubicBezTo>
                    <a:pt x="16" y="39"/>
                    <a:pt x="16" y="39"/>
                    <a:pt x="8" y="39"/>
                  </a:cubicBezTo>
                  <a:cubicBezTo>
                    <a:pt x="0" y="39"/>
                    <a:pt x="0" y="31"/>
                    <a:pt x="0" y="31"/>
                  </a:cubicBezTo>
                  <a:cubicBezTo>
                    <a:pt x="0" y="23"/>
                    <a:pt x="24" y="8"/>
                    <a:pt x="32" y="8"/>
                  </a:cubicBezTo>
                  <a:lnTo>
                    <a:pt x="40" y="15"/>
                  </a:lnTo>
                  <a:cubicBezTo>
                    <a:pt x="48" y="15"/>
                    <a:pt x="48" y="8"/>
                    <a:pt x="55" y="8"/>
                  </a:cubicBezTo>
                  <a:cubicBezTo>
                    <a:pt x="55" y="0"/>
                    <a:pt x="55" y="0"/>
                    <a:pt x="55" y="0"/>
                  </a:cubicBezTo>
                  <a:lnTo>
                    <a:pt x="55" y="0"/>
                  </a:lnTo>
                  <a:cubicBezTo>
                    <a:pt x="63" y="8"/>
                    <a:pt x="63" y="8"/>
                    <a:pt x="71" y="15"/>
                  </a:cubicBezTo>
                  <a:cubicBezTo>
                    <a:pt x="71" y="15"/>
                    <a:pt x="63" y="23"/>
                    <a:pt x="55" y="23"/>
                  </a:cubicBezTo>
                  <a:cubicBezTo>
                    <a:pt x="55" y="31"/>
                    <a:pt x="40" y="39"/>
                    <a:pt x="24" y="39"/>
                  </a:cubicBezTo>
                  <a:close/>
                  <a:moveTo>
                    <a:pt x="8" y="31"/>
                  </a:moveTo>
                  <a:lnTo>
                    <a:pt x="8" y="31"/>
                  </a:lnTo>
                  <a:lnTo>
                    <a:pt x="8" y="31"/>
                  </a:lnTo>
                  <a:cubicBezTo>
                    <a:pt x="16" y="31"/>
                    <a:pt x="16" y="31"/>
                    <a:pt x="24" y="31"/>
                  </a:cubicBezTo>
                  <a:cubicBezTo>
                    <a:pt x="40" y="31"/>
                    <a:pt x="55" y="23"/>
                    <a:pt x="55" y="23"/>
                  </a:cubicBezTo>
                  <a:cubicBezTo>
                    <a:pt x="55" y="15"/>
                    <a:pt x="55" y="15"/>
                    <a:pt x="55" y="15"/>
                  </a:cubicBezTo>
                  <a:lnTo>
                    <a:pt x="63" y="15"/>
                  </a:lnTo>
                  <a:lnTo>
                    <a:pt x="55" y="8"/>
                  </a:lnTo>
                  <a:cubicBezTo>
                    <a:pt x="55" y="15"/>
                    <a:pt x="48" y="23"/>
                    <a:pt x="40" y="23"/>
                  </a:cubicBezTo>
                  <a:cubicBezTo>
                    <a:pt x="40" y="23"/>
                    <a:pt x="40" y="23"/>
                    <a:pt x="32" y="23"/>
                  </a:cubicBezTo>
                  <a:lnTo>
                    <a:pt x="32" y="15"/>
                  </a:lnTo>
                  <a:cubicBezTo>
                    <a:pt x="24" y="15"/>
                    <a:pt x="8" y="23"/>
                    <a:pt x="8" y="31"/>
                  </a:cubicBezTo>
                  <a:close/>
                </a:path>
              </a:pathLst>
            </a:custGeom>
            <a:solidFill>
              <a:schemeClr val="accent1"/>
            </a:solidFill>
            <a:ln>
              <a:noFill/>
            </a:ln>
            <a:effectLst/>
          </p:spPr>
          <p:txBody>
            <a:bodyPr wrap="none" anchor="ctr"/>
            <a:lstStyle/>
            <a:p>
              <a:endParaRPr lang="en-US" sz="2701" dirty="0">
                <a:latin typeface="Lato Light"/>
              </a:endParaRPr>
            </a:p>
          </p:txBody>
        </p:sp>
        <p:sp>
          <p:nvSpPr>
            <p:cNvPr id="12" name="Freeform 7"/>
            <p:cNvSpPr>
              <a:spLocks noChangeArrowheads="1"/>
            </p:cNvSpPr>
            <p:nvPr/>
          </p:nvSpPr>
          <p:spPr bwMode="auto">
            <a:xfrm>
              <a:off x="16760275" y="11867765"/>
              <a:ext cx="34937" cy="50819"/>
            </a:xfrm>
            <a:custGeom>
              <a:avLst/>
              <a:gdLst>
                <a:gd name="T0" fmla="*/ 16 w 49"/>
                <a:gd name="T1" fmla="*/ 8 h 72"/>
                <a:gd name="T2" fmla="*/ 16 w 49"/>
                <a:gd name="T3" fmla="*/ 8 h 72"/>
                <a:gd name="T4" fmla="*/ 8 w 49"/>
                <a:gd name="T5" fmla="*/ 16 h 72"/>
                <a:gd name="T6" fmla="*/ 32 w 49"/>
                <a:gd name="T7" fmla="*/ 47 h 72"/>
                <a:gd name="T8" fmla="*/ 48 w 49"/>
                <a:gd name="T9" fmla="*/ 55 h 72"/>
                <a:gd name="T10" fmla="*/ 32 w 49"/>
                <a:gd name="T11" fmla="*/ 24 h 72"/>
                <a:gd name="T12" fmla="*/ 16 w 49"/>
                <a:gd name="T13" fmla="*/ 8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16" y="8"/>
                  </a:moveTo>
                  <a:lnTo>
                    <a:pt x="16" y="8"/>
                  </a:lnTo>
                  <a:cubicBezTo>
                    <a:pt x="16" y="8"/>
                    <a:pt x="0" y="8"/>
                    <a:pt x="8" y="16"/>
                  </a:cubicBezTo>
                  <a:cubicBezTo>
                    <a:pt x="8" y="24"/>
                    <a:pt x="24" y="32"/>
                    <a:pt x="32" y="47"/>
                  </a:cubicBezTo>
                  <a:cubicBezTo>
                    <a:pt x="32" y="63"/>
                    <a:pt x="48" y="71"/>
                    <a:pt x="48" y="55"/>
                  </a:cubicBezTo>
                  <a:cubicBezTo>
                    <a:pt x="48" y="40"/>
                    <a:pt x="40" y="32"/>
                    <a:pt x="32" y="24"/>
                  </a:cubicBezTo>
                  <a:cubicBezTo>
                    <a:pt x="32" y="8"/>
                    <a:pt x="32" y="0"/>
                    <a:pt x="16" y="8"/>
                  </a:cubicBezTo>
                </a:path>
              </a:pathLst>
            </a:custGeom>
            <a:solidFill>
              <a:schemeClr val="accent1"/>
            </a:solidFill>
            <a:ln>
              <a:noFill/>
            </a:ln>
            <a:effectLst/>
          </p:spPr>
          <p:txBody>
            <a:bodyPr wrap="none" anchor="ctr"/>
            <a:lstStyle/>
            <a:p>
              <a:endParaRPr lang="en-US" sz="2701" dirty="0">
                <a:latin typeface="Lato Light"/>
              </a:endParaRPr>
            </a:p>
          </p:txBody>
        </p:sp>
        <p:sp>
          <p:nvSpPr>
            <p:cNvPr id="13" name="Freeform 8"/>
            <p:cNvSpPr>
              <a:spLocks noChangeArrowheads="1"/>
            </p:cNvSpPr>
            <p:nvPr/>
          </p:nvSpPr>
          <p:spPr bwMode="auto">
            <a:xfrm>
              <a:off x="16760275" y="11867765"/>
              <a:ext cx="41289" cy="50819"/>
            </a:xfrm>
            <a:custGeom>
              <a:avLst/>
              <a:gdLst>
                <a:gd name="T0" fmla="*/ 48 w 56"/>
                <a:gd name="T1" fmla="*/ 71 h 72"/>
                <a:gd name="T2" fmla="*/ 48 w 56"/>
                <a:gd name="T3" fmla="*/ 71 h 72"/>
                <a:gd name="T4" fmla="*/ 48 w 56"/>
                <a:gd name="T5" fmla="*/ 71 h 72"/>
                <a:gd name="T6" fmla="*/ 24 w 56"/>
                <a:gd name="T7" fmla="*/ 47 h 72"/>
                <a:gd name="T8" fmla="*/ 8 w 56"/>
                <a:gd name="T9" fmla="*/ 32 h 72"/>
                <a:gd name="T10" fmla="*/ 0 w 56"/>
                <a:gd name="T11" fmla="*/ 16 h 72"/>
                <a:gd name="T12" fmla="*/ 0 w 56"/>
                <a:gd name="T13" fmla="*/ 8 h 72"/>
                <a:gd name="T14" fmla="*/ 16 w 56"/>
                <a:gd name="T15" fmla="*/ 0 h 72"/>
                <a:gd name="T16" fmla="*/ 32 w 56"/>
                <a:gd name="T17" fmla="*/ 16 h 72"/>
                <a:gd name="T18" fmla="*/ 40 w 56"/>
                <a:gd name="T19" fmla="*/ 24 h 72"/>
                <a:gd name="T20" fmla="*/ 48 w 56"/>
                <a:gd name="T21" fmla="*/ 32 h 72"/>
                <a:gd name="T22" fmla="*/ 55 w 56"/>
                <a:gd name="T23" fmla="*/ 55 h 72"/>
                <a:gd name="T24" fmla="*/ 55 w 56"/>
                <a:gd name="T25" fmla="*/ 63 h 72"/>
                <a:gd name="T26" fmla="*/ 48 w 56"/>
                <a:gd name="T27" fmla="*/ 71 h 72"/>
                <a:gd name="T28" fmla="*/ 24 w 56"/>
                <a:gd name="T29" fmla="*/ 8 h 72"/>
                <a:gd name="T30" fmla="*/ 24 w 56"/>
                <a:gd name="T31" fmla="*/ 8 h 72"/>
                <a:gd name="T32" fmla="*/ 16 w 56"/>
                <a:gd name="T33" fmla="*/ 8 h 72"/>
                <a:gd name="T34" fmla="*/ 16 w 56"/>
                <a:gd name="T35" fmla="*/ 8 h 72"/>
                <a:gd name="T36" fmla="*/ 8 w 56"/>
                <a:gd name="T37" fmla="*/ 16 h 72"/>
                <a:gd name="T38" fmla="*/ 8 w 56"/>
                <a:gd name="T39" fmla="*/ 16 h 72"/>
                <a:gd name="T40" fmla="*/ 16 w 56"/>
                <a:gd name="T41" fmla="*/ 24 h 72"/>
                <a:gd name="T42" fmla="*/ 32 w 56"/>
                <a:gd name="T43" fmla="*/ 47 h 72"/>
                <a:gd name="T44" fmla="*/ 48 w 56"/>
                <a:gd name="T45" fmla="*/ 63 h 72"/>
                <a:gd name="T46" fmla="*/ 48 w 56"/>
                <a:gd name="T47" fmla="*/ 63 h 72"/>
                <a:gd name="T48" fmla="*/ 48 w 56"/>
                <a:gd name="T49" fmla="*/ 55 h 72"/>
                <a:gd name="T50" fmla="*/ 40 w 56"/>
                <a:gd name="T51" fmla="*/ 40 h 72"/>
                <a:gd name="T52" fmla="*/ 32 w 56"/>
                <a:gd name="T53" fmla="*/ 24 h 72"/>
                <a:gd name="T54" fmla="*/ 24 w 56"/>
                <a:gd name="T55" fmla="*/ 16 h 72"/>
                <a:gd name="T56" fmla="*/ 24 w 56"/>
                <a:gd name="T57"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72">
                  <a:moveTo>
                    <a:pt x="48" y="71"/>
                  </a:moveTo>
                  <a:lnTo>
                    <a:pt x="48" y="71"/>
                  </a:lnTo>
                  <a:lnTo>
                    <a:pt x="48" y="71"/>
                  </a:lnTo>
                  <a:cubicBezTo>
                    <a:pt x="40" y="71"/>
                    <a:pt x="32" y="63"/>
                    <a:pt x="24" y="47"/>
                  </a:cubicBezTo>
                  <a:cubicBezTo>
                    <a:pt x="24" y="40"/>
                    <a:pt x="16" y="32"/>
                    <a:pt x="8" y="32"/>
                  </a:cubicBezTo>
                  <a:cubicBezTo>
                    <a:pt x="8" y="24"/>
                    <a:pt x="0" y="24"/>
                    <a:pt x="0" y="16"/>
                  </a:cubicBezTo>
                  <a:lnTo>
                    <a:pt x="0" y="8"/>
                  </a:lnTo>
                  <a:cubicBezTo>
                    <a:pt x="0" y="0"/>
                    <a:pt x="16" y="0"/>
                    <a:pt x="16" y="0"/>
                  </a:cubicBezTo>
                  <a:cubicBezTo>
                    <a:pt x="32" y="0"/>
                    <a:pt x="32" y="8"/>
                    <a:pt x="32" y="16"/>
                  </a:cubicBezTo>
                  <a:cubicBezTo>
                    <a:pt x="32" y="16"/>
                    <a:pt x="40" y="16"/>
                    <a:pt x="40" y="24"/>
                  </a:cubicBezTo>
                  <a:cubicBezTo>
                    <a:pt x="40" y="24"/>
                    <a:pt x="40" y="24"/>
                    <a:pt x="48" y="32"/>
                  </a:cubicBezTo>
                  <a:cubicBezTo>
                    <a:pt x="48" y="32"/>
                    <a:pt x="55" y="40"/>
                    <a:pt x="55" y="55"/>
                  </a:cubicBezTo>
                  <a:lnTo>
                    <a:pt x="55" y="63"/>
                  </a:lnTo>
                  <a:cubicBezTo>
                    <a:pt x="48" y="63"/>
                    <a:pt x="48" y="71"/>
                    <a:pt x="48" y="71"/>
                  </a:cubicBezTo>
                  <a:close/>
                  <a:moveTo>
                    <a:pt x="24" y="8"/>
                  </a:moveTo>
                  <a:lnTo>
                    <a:pt x="24" y="8"/>
                  </a:lnTo>
                  <a:cubicBezTo>
                    <a:pt x="24" y="8"/>
                    <a:pt x="24" y="8"/>
                    <a:pt x="16" y="8"/>
                  </a:cubicBezTo>
                  <a:lnTo>
                    <a:pt x="16" y="8"/>
                  </a:lnTo>
                  <a:cubicBezTo>
                    <a:pt x="16" y="8"/>
                    <a:pt x="8" y="8"/>
                    <a:pt x="8" y="16"/>
                  </a:cubicBezTo>
                  <a:lnTo>
                    <a:pt x="8" y="16"/>
                  </a:lnTo>
                  <a:lnTo>
                    <a:pt x="16" y="24"/>
                  </a:lnTo>
                  <a:cubicBezTo>
                    <a:pt x="24" y="32"/>
                    <a:pt x="32" y="40"/>
                    <a:pt x="32" y="47"/>
                  </a:cubicBezTo>
                  <a:cubicBezTo>
                    <a:pt x="32" y="55"/>
                    <a:pt x="40" y="63"/>
                    <a:pt x="48" y="63"/>
                  </a:cubicBezTo>
                  <a:lnTo>
                    <a:pt x="48" y="63"/>
                  </a:lnTo>
                  <a:cubicBezTo>
                    <a:pt x="48" y="55"/>
                    <a:pt x="48" y="55"/>
                    <a:pt x="48" y="55"/>
                  </a:cubicBezTo>
                  <a:cubicBezTo>
                    <a:pt x="48" y="47"/>
                    <a:pt x="40" y="40"/>
                    <a:pt x="40" y="40"/>
                  </a:cubicBezTo>
                  <a:cubicBezTo>
                    <a:pt x="32" y="32"/>
                    <a:pt x="32" y="32"/>
                    <a:pt x="32" y="24"/>
                  </a:cubicBezTo>
                  <a:cubicBezTo>
                    <a:pt x="32" y="24"/>
                    <a:pt x="32" y="16"/>
                    <a:pt x="24" y="16"/>
                  </a:cubicBezTo>
                  <a:cubicBezTo>
                    <a:pt x="24" y="8"/>
                    <a:pt x="24" y="8"/>
                    <a:pt x="24" y="8"/>
                  </a:cubicBezTo>
                  <a:close/>
                </a:path>
              </a:pathLst>
            </a:custGeom>
            <a:solidFill>
              <a:schemeClr val="accent1"/>
            </a:solidFill>
            <a:ln>
              <a:noFill/>
            </a:ln>
            <a:effectLst/>
          </p:spPr>
          <p:txBody>
            <a:bodyPr wrap="none" anchor="ctr"/>
            <a:lstStyle/>
            <a:p>
              <a:endParaRPr lang="en-US" sz="2701" dirty="0">
                <a:latin typeface="Lato Light"/>
              </a:endParaRPr>
            </a:p>
          </p:txBody>
        </p:sp>
        <p:sp>
          <p:nvSpPr>
            <p:cNvPr id="14" name="Freeform 9"/>
            <p:cNvSpPr>
              <a:spLocks noChangeArrowheads="1"/>
            </p:cNvSpPr>
            <p:nvPr/>
          </p:nvSpPr>
          <p:spPr bwMode="auto">
            <a:xfrm>
              <a:off x="16633229" y="11899526"/>
              <a:ext cx="107990" cy="76228"/>
            </a:xfrm>
            <a:custGeom>
              <a:avLst/>
              <a:gdLst>
                <a:gd name="T0" fmla="*/ 135 w 151"/>
                <a:gd name="T1" fmla="*/ 16 h 104"/>
                <a:gd name="T2" fmla="*/ 135 w 151"/>
                <a:gd name="T3" fmla="*/ 16 h 104"/>
                <a:gd name="T4" fmla="*/ 135 w 151"/>
                <a:gd name="T5" fmla="*/ 32 h 104"/>
                <a:gd name="T6" fmla="*/ 111 w 151"/>
                <a:gd name="T7" fmla="*/ 40 h 104"/>
                <a:gd name="T8" fmla="*/ 63 w 151"/>
                <a:gd name="T9" fmla="*/ 56 h 104"/>
                <a:gd name="T10" fmla="*/ 8 w 151"/>
                <a:gd name="T11" fmla="*/ 80 h 104"/>
                <a:gd name="T12" fmla="*/ 32 w 151"/>
                <a:gd name="T13" fmla="*/ 95 h 104"/>
                <a:gd name="T14" fmla="*/ 79 w 151"/>
                <a:gd name="T15" fmla="*/ 72 h 104"/>
                <a:gd name="T16" fmla="*/ 119 w 151"/>
                <a:gd name="T17" fmla="*/ 56 h 104"/>
                <a:gd name="T18" fmla="*/ 127 w 151"/>
                <a:gd name="T19" fmla="*/ 48 h 104"/>
                <a:gd name="T20" fmla="*/ 142 w 151"/>
                <a:gd name="T21" fmla="*/ 32 h 104"/>
                <a:gd name="T22" fmla="*/ 150 w 151"/>
                <a:gd name="T23" fmla="*/ 24 h 104"/>
                <a:gd name="T24" fmla="*/ 135 w 151"/>
                <a:gd name="T2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04">
                  <a:moveTo>
                    <a:pt x="135" y="16"/>
                  </a:moveTo>
                  <a:lnTo>
                    <a:pt x="135" y="16"/>
                  </a:lnTo>
                  <a:cubicBezTo>
                    <a:pt x="135" y="16"/>
                    <a:pt x="135" y="24"/>
                    <a:pt x="135" y="32"/>
                  </a:cubicBezTo>
                  <a:cubicBezTo>
                    <a:pt x="135" y="40"/>
                    <a:pt x="127" y="40"/>
                    <a:pt x="111" y="40"/>
                  </a:cubicBezTo>
                  <a:cubicBezTo>
                    <a:pt x="95" y="40"/>
                    <a:pt x="71" y="48"/>
                    <a:pt x="63" y="56"/>
                  </a:cubicBezTo>
                  <a:cubicBezTo>
                    <a:pt x="47" y="72"/>
                    <a:pt x="8" y="72"/>
                    <a:pt x="8" y="80"/>
                  </a:cubicBezTo>
                  <a:cubicBezTo>
                    <a:pt x="16" y="87"/>
                    <a:pt x="0" y="95"/>
                    <a:pt x="32" y="95"/>
                  </a:cubicBezTo>
                  <a:cubicBezTo>
                    <a:pt x="63" y="103"/>
                    <a:pt x="63" y="72"/>
                    <a:pt x="79" y="72"/>
                  </a:cubicBezTo>
                  <a:cubicBezTo>
                    <a:pt x="103" y="72"/>
                    <a:pt x="119" y="64"/>
                    <a:pt x="119" y="56"/>
                  </a:cubicBezTo>
                  <a:cubicBezTo>
                    <a:pt x="119" y="48"/>
                    <a:pt x="119" y="48"/>
                    <a:pt x="127" y="48"/>
                  </a:cubicBezTo>
                  <a:cubicBezTo>
                    <a:pt x="135" y="48"/>
                    <a:pt x="142" y="32"/>
                    <a:pt x="142" y="32"/>
                  </a:cubicBezTo>
                  <a:cubicBezTo>
                    <a:pt x="150" y="32"/>
                    <a:pt x="150" y="32"/>
                    <a:pt x="150" y="24"/>
                  </a:cubicBezTo>
                  <a:cubicBezTo>
                    <a:pt x="150" y="16"/>
                    <a:pt x="142" y="0"/>
                    <a:pt x="135" y="16"/>
                  </a:cubicBezTo>
                </a:path>
              </a:pathLst>
            </a:custGeom>
            <a:solidFill>
              <a:schemeClr val="accent1"/>
            </a:solidFill>
            <a:ln>
              <a:noFill/>
            </a:ln>
            <a:effectLst/>
          </p:spPr>
          <p:txBody>
            <a:bodyPr wrap="none" anchor="ctr"/>
            <a:lstStyle/>
            <a:p>
              <a:endParaRPr lang="en-US" sz="2701" dirty="0">
                <a:latin typeface="Lato Light"/>
              </a:endParaRPr>
            </a:p>
          </p:txBody>
        </p:sp>
        <p:sp>
          <p:nvSpPr>
            <p:cNvPr id="15" name="Freeform 10"/>
            <p:cNvSpPr>
              <a:spLocks noChangeArrowheads="1"/>
            </p:cNvSpPr>
            <p:nvPr/>
          </p:nvSpPr>
          <p:spPr bwMode="auto">
            <a:xfrm>
              <a:off x="16639581" y="11905879"/>
              <a:ext cx="107990" cy="69876"/>
            </a:xfrm>
            <a:custGeom>
              <a:avLst/>
              <a:gdLst>
                <a:gd name="T0" fmla="*/ 24 w 151"/>
                <a:gd name="T1" fmla="*/ 95 h 96"/>
                <a:gd name="T2" fmla="*/ 24 w 151"/>
                <a:gd name="T3" fmla="*/ 95 h 96"/>
                <a:gd name="T4" fmla="*/ 24 w 151"/>
                <a:gd name="T5" fmla="*/ 95 h 96"/>
                <a:gd name="T6" fmla="*/ 24 w 151"/>
                <a:gd name="T7" fmla="*/ 95 h 96"/>
                <a:gd name="T8" fmla="*/ 0 w 151"/>
                <a:gd name="T9" fmla="*/ 87 h 96"/>
                <a:gd name="T10" fmla="*/ 0 w 151"/>
                <a:gd name="T11" fmla="*/ 79 h 96"/>
                <a:gd name="T12" fmla="*/ 0 w 151"/>
                <a:gd name="T13" fmla="*/ 72 h 96"/>
                <a:gd name="T14" fmla="*/ 24 w 151"/>
                <a:gd name="T15" fmla="*/ 56 h 96"/>
                <a:gd name="T16" fmla="*/ 48 w 151"/>
                <a:gd name="T17" fmla="*/ 48 h 96"/>
                <a:gd name="T18" fmla="*/ 103 w 151"/>
                <a:gd name="T19" fmla="*/ 32 h 96"/>
                <a:gd name="T20" fmla="*/ 127 w 151"/>
                <a:gd name="T21" fmla="*/ 24 h 96"/>
                <a:gd name="T22" fmla="*/ 127 w 151"/>
                <a:gd name="T23" fmla="*/ 8 h 96"/>
                <a:gd name="T24" fmla="*/ 127 w 151"/>
                <a:gd name="T25" fmla="*/ 0 h 96"/>
                <a:gd name="T26" fmla="*/ 134 w 151"/>
                <a:gd name="T27" fmla="*/ 0 h 96"/>
                <a:gd name="T28" fmla="*/ 142 w 151"/>
                <a:gd name="T29" fmla="*/ 16 h 96"/>
                <a:gd name="T30" fmla="*/ 142 w 151"/>
                <a:gd name="T31" fmla="*/ 24 h 96"/>
                <a:gd name="T32" fmla="*/ 134 w 151"/>
                <a:gd name="T33" fmla="*/ 32 h 96"/>
                <a:gd name="T34" fmla="*/ 134 w 151"/>
                <a:gd name="T35" fmla="*/ 32 h 96"/>
                <a:gd name="T36" fmla="*/ 119 w 151"/>
                <a:gd name="T37" fmla="*/ 40 h 96"/>
                <a:gd name="T38" fmla="*/ 111 w 151"/>
                <a:gd name="T39" fmla="*/ 40 h 96"/>
                <a:gd name="T40" fmla="*/ 111 w 151"/>
                <a:gd name="T41" fmla="*/ 48 h 96"/>
                <a:gd name="T42" fmla="*/ 71 w 151"/>
                <a:gd name="T43" fmla="*/ 72 h 96"/>
                <a:gd name="T44" fmla="*/ 55 w 151"/>
                <a:gd name="T45" fmla="*/ 79 h 96"/>
                <a:gd name="T46" fmla="*/ 24 w 151"/>
                <a:gd name="T47" fmla="*/ 95 h 96"/>
                <a:gd name="T48" fmla="*/ 8 w 151"/>
                <a:gd name="T49" fmla="*/ 72 h 96"/>
                <a:gd name="T50" fmla="*/ 8 w 151"/>
                <a:gd name="T51" fmla="*/ 72 h 96"/>
                <a:gd name="T52" fmla="*/ 8 w 151"/>
                <a:gd name="T53" fmla="*/ 79 h 96"/>
                <a:gd name="T54" fmla="*/ 8 w 151"/>
                <a:gd name="T55" fmla="*/ 87 h 96"/>
                <a:gd name="T56" fmla="*/ 24 w 151"/>
                <a:gd name="T57" fmla="*/ 87 h 96"/>
                <a:gd name="T58" fmla="*/ 24 w 151"/>
                <a:gd name="T59" fmla="*/ 87 h 96"/>
                <a:gd name="T60" fmla="*/ 48 w 151"/>
                <a:gd name="T61" fmla="*/ 72 h 96"/>
                <a:gd name="T62" fmla="*/ 71 w 151"/>
                <a:gd name="T63" fmla="*/ 64 h 96"/>
                <a:gd name="T64" fmla="*/ 103 w 151"/>
                <a:gd name="T65" fmla="*/ 48 h 96"/>
                <a:gd name="T66" fmla="*/ 111 w 151"/>
                <a:gd name="T67" fmla="*/ 32 h 96"/>
                <a:gd name="T68" fmla="*/ 103 w 151"/>
                <a:gd name="T69" fmla="*/ 32 h 96"/>
                <a:gd name="T70" fmla="*/ 55 w 151"/>
                <a:gd name="T71" fmla="*/ 48 h 96"/>
                <a:gd name="T72" fmla="*/ 24 w 151"/>
                <a:gd name="T73" fmla="*/ 64 h 96"/>
                <a:gd name="T74" fmla="*/ 8 w 151"/>
                <a:gd name="T75" fmla="*/ 72 h 96"/>
                <a:gd name="T76" fmla="*/ 134 w 151"/>
                <a:gd name="T77" fmla="*/ 8 h 96"/>
                <a:gd name="T78" fmla="*/ 134 w 151"/>
                <a:gd name="T79" fmla="*/ 8 h 96"/>
                <a:gd name="T80" fmla="*/ 134 w 151"/>
                <a:gd name="T81" fmla="*/ 24 h 96"/>
                <a:gd name="T82" fmla="*/ 134 w 151"/>
                <a:gd name="T83" fmla="*/ 24 h 96"/>
                <a:gd name="T84" fmla="*/ 134 w 151"/>
                <a:gd name="T85" fmla="*/ 24 h 96"/>
                <a:gd name="T86" fmla="*/ 134 w 151"/>
                <a:gd name="T87" fmla="*/ 16 h 96"/>
                <a:gd name="T88" fmla="*/ 134 w 151"/>
                <a:gd name="T8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96">
                  <a:moveTo>
                    <a:pt x="24" y="95"/>
                  </a:moveTo>
                  <a:lnTo>
                    <a:pt x="24" y="95"/>
                  </a:lnTo>
                  <a:lnTo>
                    <a:pt x="24" y="95"/>
                  </a:lnTo>
                  <a:lnTo>
                    <a:pt x="24" y="95"/>
                  </a:lnTo>
                  <a:cubicBezTo>
                    <a:pt x="8" y="95"/>
                    <a:pt x="8" y="95"/>
                    <a:pt x="0" y="87"/>
                  </a:cubicBezTo>
                  <a:lnTo>
                    <a:pt x="0" y="79"/>
                  </a:lnTo>
                  <a:cubicBezTo>
                    <a:pt x="0" y="79"/>
                    <a:pt x="0" y="79"/>
                    <a:pt x="0" y="72"/>
                  </a:cubicBezTo>
                  <a:cubicBezTo>
                    <a:pt x="0" y="72"/>
                    <a:pt x="8" y="64"/>
                    <a:pt x="24" y="56"/>
                  </a:cubicBezTo>
                  <a:cubicBezTo>
                    <a:pt x="32" y="56"/>
                    <a:pt x="48" y="48"/>
                    <a:pt x="48" y="48"/>
                  </a:cubicBezTo>
                  <a:cubicBezTo>
                    <a:pt x="63" y="32"/>
                    <a:pt x="79" y="32"/>
                    <a:pt x="103" y="32"/>
                  </a:cubicBezTo>
                  <a:cubicBezTo>
                    <a:pt x="111" y="24"/>
                    <a:pt x="127" y="24"/>
                    <a:pt x="127" y="24"/>
                  </a:cubicBezTo>
                  <a:lnTo>
                    <a:pt x="127" y="8"/>
                  </a:lnTo>
                  <a:cubicBezTo>
                    <a:pt x="127" y="0"/>
                    <a:pt x="127" y="0"/>
                    <a:pt x="127" y="0"/>
                  </a:cubicBezTo>
                  <a:cubicBezTo>
                    <a:pt x="127" y="0"/>
                    <a:pt x="127" y="0"/>
                    <a:pt x="134" y="0"/>
                  </a:cubicBezTo>
                  <a:cubicBezTo>
                    <a:pt x="142" y="0"/>
                    <a:pt x="142" y="8"/>
                    <a:pt x="142" y="16"/>
                  </a:cubicBezTo>
                  <a:cubicBezTo>
                    <a:pt x="150" y="24"/>
                    <a:pt x="142" y="24"/>
                    <a:pt x="142" y="24"/>
                  </a:cubicBezTo>
                  <a:cubicBezTo>
                    <a:pt x="142" y="32"/>
                    <a:pt x="134" y="32"/>
                    <a:pt x="134" y="32"/>
                  </a:cubicBezTo>
                  <a:lnTo>
                    <a:pt x="134" y="32"/>
                  </a:lnTo>
                  <a:cubicBezTo>
                    <a:pt x="127" y="40"/>
                    <a:pt x="119" y="40"/>
                    <a:pt x="119" y="40"/>
                  </a:cubicBezTo>
                  <a:lnTo>
                    <a:pt x="111" y="40"/>
                  </a:lnTo>
                  <a:lnTo>
                    <a:pt x="111" y="48"/>
                  </a:lnTo>
                  <a:cubicBezTo>
                    <a:pt x="111" y="56"/>
                    <a:pt x="95" y="72"/>
                    <a:pt x="71" y="72"/>
                  </a:cubicBezTo>
                  <a:cubicBezTo>
                    <a:pt x="63" y="72"/>
                    <a:pt x="63" y="72"/>
                    <a:pt x="55" y="79"/>
                  </a:cubicBezTo>
                  <a:cubicBezTo>
                    <a:pt x="48" y="87"/>
                    <a:pt x="39" y="95"/>
                    <a:pt x="24" y="95"/>
                  </a:cubicBezTo>
                  <a:close/>
                  <a:moveTo>
                    <a:pt x="8" y="72"/>
                  </a:moveTo>
                  <a:lnTo>
                    <a:pt x="8" y="72"/>
                  </a:lnTo>
                  <a:cubicBezTo>
                    <a:pt x="8" y="79"/>
                    <a:pt x="8" y="79"/>
                    <a:pt x="8" y="79"/>
                  </a:cubicBezTo>
                  <a:cubicBezTo>
                    <a:pt x="8" y="79"/>
                    <a:pt x="8" y="79"/>
                    <a:pt x="8" y="87"/>
                  </a:cubicBezTo>
                  <a:cubicBezTo>
                    <a:pt x="8" y="87"/>
                    <a:pt x="8" y="87"/>
                    <a:pt x="24" y="87"/>
                  </a:cubicBezTo>
                  <a:lnTo>
                    <a:pt x="24" y="87"/>
                  </a:lnTo>
                  <a:cubicBezTo>
                    <a:pt x="39" y="87"/>
                    <a:pt x="48" y="79"/>
                    <a:pt x="48" y="72"/>
                  </a:cubicBezTo>
                  <a:cubicBezTo>
                    <a:pt x="55" y="64"/>
                    <a:pt x="63" y="64"/>
                    <a:pt x="71" y="64"/>
                  </a:cubicBezTo>
                  <a:cubicBezTo>
                    <a:pt x="95" y="64"/>
                    <a:pt x="103" y="48"/>
                    <a:pt x="103" y="48"/>
                  </a:cubicBezTo>
                  <a:cubicBezTo>
                    <a:pt x="103" y="40"/>
                    <a:pt x="103" y="40"/>
                    <a:pt x="111" y="32"/>
                  </a:cubicBezTo>
                  <a:cubicBezTo>
                    <a:pt x="103" y="32"/>
                    <a:pt x="103" y="32"/>
                    <a:pt x="103" y="32"/>
                  </a:cubicBezTo>
                  <a:cubicBezTo>
                    <a:pt x="87" y="40"/>
                    <a:pt x="63" y="40"/>
                    <a:pt x="55" y="48"/>
                  </a:cubicBezTo>
                  <a:cubicBezTo>
                    <a:pt x="48" y="56"/>
                    <a:pt x="39" y="64"/>
                    <a:pt x="24" y="64"/>
                  </a:cubicBezTo>
                  <a:cubicBezTo>
                    <a:pt x="16" y="72"/>
                    <a:pt x="8" y="72"/>
                    <a:pt x="8" y="72"/>
                  </a:cubicBezTo>
                  <a:close/>
                  <a:moveTo>
                    <a:pt x="134" y="8"/>
                  </a:moveTo>
                  <a:lnTo>
                    <a:pt x="134" y="8"/>
                  </a:lnTo>
                  <a:cubicBezTo>
                    <a:pt x="134" y="8"/>
                    <a:pt x="134" y="16"/>
                    <a:pt x="134" y="24"/>
                  </a:cubicBezTo>
                  <a:lnTo>
                    <a:pt x="134" y="24"/>
                  </a:lnTo>
                  <a:lnTo>
                    <a:pt x="134" y="24"/>
                  </a:lnTo>
                  <a:cubicBezTo>
                    <a:pt x="134" y="24"/>
                    <a:pt x="142" y="16"/>
                    <a:pt x="134" y="16"/>
                  </a:cubicBezTo>
                  <a:cubicBezTo>
                    <a:pt x="134" y="8"/>
                    <a:pt x="134" y="8"/>
                    <a:pt x="134" y="8"/>
                  </a:cubicBezTo>
                  <a:close/>
                </a:path>
              </a:pathLst>
            </a:custGeom>
            <a:solidFill>
              <a:schemeClr val="accent1"/>
            </a:solidFill>
            <a:ln>
              <a:noFill/>
            </a:ln>
            <a:effectLst/>
          </p:spPr>
          <p:txBody>
            <a:bodyPr wrap="none" anchor="ctr"/>
            <a:lstStyle/>
            <a:p>
              <a:endParaRPr lang="en-US" sz="2701" dirty="0">
                <a:latin typeface="Lato Light"/>
              </a:endParaRPr>
            </a:p>
          </p:txBody>
        </p:sp>
        <p:sp>
          <p:nvSpPr>
            <p:cNvPr id="16" name="Freeform 11"/>
            <p:cNvSpPr>
              <a:spLocks noChangeArrowheads="1"/>
            </p:cNvSpPr>
            <p:nvPr/>
          </p:nvSpPr>
          <p:spPr bwMode="auto">
            <a:xfrm>
              <a:off x="9661552" y="8437510"/>
              <a:ext cx="3814572" cy="3684348"/>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2"/>
            </a:solidFill>
            <a:ln>
              <a:noFill/>
            </a:ln>
            <a:effectLst/>
          </p:spPr>
          <p:txBody>
            <a:bodyPr wrap="none" anchor="ctr"/>
            <a:lstStyle/>
            <a:p>
              <a:endParaRPr lang="en-US" sz="2701" dirty="0">
                <a:latin typeface="Lato Light"/>
              </a:endParaRPr>
            </a:p>
          </p:txBody>
        </p:sp>
        <p:sp>
          <p:nvSpPr>
            <p:cNvPr id="17" name="Freeform 12"/>
            <p:cNvSpPr>
              <a:spLocks noChangeArrowheads="1"/>
            </p:cNvSpPr>
            <p:nvPr/>
          </p:nvSpPr>
          <p:spPr bwMode="auto">
            <a:xfrm>
              <a:off x="9671081" y="8434335"/>
              <a:ext cx="3805042" cy="3690700"/>
            </a:xfrm>
            <a:custGeom>
              <a:avLst/>
              <a:gdLst>
                <a:gd name="T0" fmla="*/ 3170 w 5281"/>
                <a:gd name="T1" fmla="*/ 4901 h 5124"/>
                <a:gd name="T2" fmla="*/ 2822 w 5281"/>
                <a:gd name="T3" fmla="*/ 4301 h 5124"/>
                <a:gd name="T4" fmla="*/ 2016 w 5281"/>
                <a:gd name="T5" fmla="*/ 3202 h 5124"/>
                <a:gd name="T6" fmla="*/ 1525 w 5281"/>
                <a:gd name="T7" fmla="*/ 3273 h 5124"/>
                <a:gd name="T8" fmla="*/ 893 w 5281"/>
                <a:gd name="T9" fmla="*/ 3281 h 5124"/>
                <a:gd name="T10" fmla="*/ 482 w 5281"/>
                <a:gd name="T11" fmla="*/ 2593 h 5124"/>
                <a:gd name="T12" fmla="*/ 1454 w 5281"/>
                <a:gd name="T13" fmla="*/ 2103 h 5124"/>
                <a:gd name="T14" fmla="*/ 2972 w 5281"/>
                <a:gd name="T15" fmla="*/ 1028 h 5124"/>
                <a:gd name="T16" fmla="*/ 3320 w 5281"/>
                <a:gd name="T17" fmla="*/ 1241 h 5124"/>
                <a:gd name="T18" fmla="*/ 3510 w 5281"/>
                <a:gd name="T19" fmla="*/ 1328 h 5124"/>
                <a:gd name="T20" fmla="*/ 3842 w 5281"/>
                <a:gd name="T21" fmla="*/ 1399 h 5124"/>
                <a:gd name="T22" fmla="*/ 4125 w 5281"/>
                <a:gd name="T23" fmla="*/ 1407 h 5124"/>
                <a:gd name="T24" fmla="*/ 4537 w 5281"/>
                <a:gd name="T25" fmla="*/ 1313 h 5124"/>
                <a:gd name="T26" fmla="*/ 5003 w 5281"/>
                <a:gd name="T27" fmla="*/ 1439 h 5124"/>
                <a:gd name="T28" fmla="*/ 5280 w 5281"/>
                <a:gd name="T29" fmla="*/ 2656 h 5124"/>
                <a:gd name="T30" fmla="*/ 5232 w 5281"/>
                <a:gd name="T31" fmla="*/ 3075 h 5124"/>
                <a:gd name="T32" fmla="*/ 4924 w 5281"/>
                <a:gd name="T33" fmla="*/ 3368 h 5124"/>
                <a:gd name="T34" fmla="*/ 4813 w 5281"/>
                <a:gd name="T35" fmla="*/ 3384 h 5124"/>
                <a:gd name="T36" fmla="*/ 4734 w 5281"/>
                <a:gd name="T37" fmla="*/ 3320 h 5124"/>
                <a:gd name="T38" fmla="*/ 4457 w 5281"/>
                <a:gd name="T39" fmla="*/ 3739 h 5124"/>
                <a:gd name="T40" fmla="*/ 4204 w 5281"/>
                <a:gd name="T41" fmla="*/ 3811 h 5124"/>
                <a:gd name="T42" fmla="*/ 4125 w 5281"/>
                <a:gd name="T43" fmla="*/ 3913 h 5124"/>
                <a:gd name="T44" fmla="*/ 3960 w 5281"/>
                <a:gd name="T45" fmla="*/ 3897 h 5124"/>
                <a:gd name="T46" fmla="*/ 3826 w 5281"/>
                <a:gd name="T47" fmla="*/ 4064 h 5124"/>
                <a:gd name="T48" fmla="*/ 3684 w 5281"/>
                <a:gd name="T49" fmla="*/ 4158 h 5124"/>
                <a:gd name="T50" fmla="*/ 3826 w 5281"/>
                <a:gd name="T51" fmla="*/ 4230 h 5124"/>
                <a:gd name="T52" fmla="*/ 3581 w 5281"/>
                <a:gd name="T53" fmla="*/ 4411 h 5124"/>
                <a:gd name="T54" fmla="*/ 3802 w 5281"/>
                <a:gd name="T55" fmla="*/ 4949 h 5124"/>
                <a:gd name="T56" fmla="*/ 3699 w 5281"/>
                <a:gd name="T57" fmla="*/ 4822 h 5124"/>
                <a:gd name="T58" fmla="*/ 3810 w 5281"/>
                <a:gd name="T59" fmla="*/ 5052 h 5124"/>
                <a:gd name="T60" fmla="*/ 3723 w 5281"/>
                <a:gd name="T61" fmla="*/ 5115 h 5124"/>
                <a:gd name="T62" fmla="*/ 3763 w 5281"/>
                <a:gd name="T63" fmla="*/ 4981 h 5124"/>
                <a:gd name="T64" fmla="*/ 3707 w 5281"/>
                <a:gd name="T65" fmla="*/ 4561 h 5124"/>
                <a:gd name="T66" fmla="*/ 3652 w 5281"/>
                <a:gd name="T67" fmla="*/ 4443 h 5124"/>
                <a:gd name="T68" fmla="*/ 3723 w 5281"/>
                <a:gd name="T69" fmla="*/ 4435 h 5124"/>
                <a:gd name="T70" fmla="*/ 3731 w 5281"/>
                <a:gd name="T71" fmla="*/ 4222 h 5124"/>
                <a:gd name="T72" fmla="*/ 3802 w 5281"/>
                <a:gd name="T73" fmla="*/ 4150 h 5124"/>
                <a:gd name="T74" fmla="*/ 3976 w 5281"/>
                <a:gd name="T75" fmla="*/ 3953 h 5124"/>
                <a:gd name="T76" fmla="*/ 3984 w 5281"/>
                <a:gd name="T77" fmla="*/ 4024 h 5124"/>
                <a:gd name="T78" fmla="*/ 4117 w 5281"/>
                <a:gd name="T79" fmla="*/ 3818 h 5124"/>
                <a:gd name="T80" fmla="*/ 4363 w 5281"/>
                <a:gd name="T81" fmla="*/ 3763 h 5124"/>
                <a:gd name="T82" fmla="*/ 4687 w 5281"/>
                <a:gd name="T83" fmla="*/ 3289 h 5124"/>
                <a:gd name="T84" fmla="*/ 4790 w 5281"/>
                <a:gd name="T85" fmla="*/ 3360 h 5124"/>
                <a:gd name="T86" fmla="*/ 4781 w 5281"/>
                <a:gd name="T87" fmla="*/ 3478 h 5124"/>
                <a:gd name="T88" fmla="*/ 5224 w 5281"/>
                <a:gd name="T89" fmla="*/ 3075 h 5124"/>
                <a:gd name="T90" fmla="*/ 5272 w 5281"/>
                <a:gd name="T91" fmla="*/ 2656 h 5124"/>
                <a:gd name="T92" fmla="*/ 5003 w 5281"/>
                <a:gd name="T93" fmla="*/ 1447 h 5124"/>
                <a:gd name="T94" fmla="*/ 4544 w 5281"/>
                <a:gd name="T95" fmla="*/ 1313 h 5124"/>
                <a:gd name="T96" fmla="*/ 4117 w 5281"/>
                <a:gd name="T97" fmla="*/ 1415 h 5124"/>
                <a:gd name="T98" fmla="*/ 3842 w 5281"/>
                <a:gd name="T99" fmla="*/ 1399 h 5124"/>
                <a:gd name="T100" fmla="*/ 3502 w 5281"/>
                <a:gd name="T101" fmla="*/ 1336 h 5124"/>
                <a:gd name="T102" fmla="*/ 3320 w 5281"/>
                <a:gd name="T103" fmla="*/ 1249 h 5124"/>
                <a:gd name="T104" fmla="*/ 3004 w 5281"/>
                <a:gd name="T105" fmla="*/ 1083 h 5124"/>
                <a:gd name="T106" fmla="*/ 1423 w 5281"/>
                <a:gd name="T107" fmla="*/ 2150 h 5124"/>
                <a:gd name="T108" fmla="*/ 569 w 5281"/>
                <a:gd name="T109" fmla="*/ 2648 h 5124"/>
                <a:gd name="T110" fmla="*/ 1028 w 5281"/>
                <a:gd name="T111" fmla="*/ 3368 h 5124"/>
                <a:gd name="T112" fmla="*/ 1597 w 5281"/>
                <a:gd name="T113" fmla="*/ 3186 h 5124"/>
                <a:gd name="T114" fmla="*/ 2150 w 5281"/>
                <a:gd name="T115" fmla="*/ 3336 h 5124"/>
                <a:gd name="T116" fmla="*/ 2822 w 5281"/>
                <a:gd name="T117" fmla="*/ 4348 h 5124"/>
                <a:gd name="T118" fmla="*/ 3265 w 5281"/>
                <a:gd name="T119" fmla="*/ 4917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1" h="5124">
                  <a:moveTo>
                    <a:pt x="3715" y="5123"/>
                  </a:moveTo>
                  <a:lnTo>
                    <a:pt x="3715" y="5123"/>
                  </a:lnTo>
                  <a:cubicBezTo>
                    <a:pt x="3699" y="5123"/>
                    <a:pt x="3699" y="5115"/>
                    <a:pt x="3699" y="5115"/>
                  </a:cubicBezTo>
                  <a:cubicBezTo>
                    <a:pt x="3699" y="5107"/>
                    <a:pt x="3692" y="5107"/>
                    <a:pt x="3684" y="5099"/>
                  </a:cubicBezTo>
                  <a:cubicBezTo>
                    <a:pt x="3684" y="5091"/>
                    <a:pt x="3676" y="5083"/>
                    <a:pt x="3668" y="5075"/>
                  </a:cubicBezTo>
                  <a:cubicBezTo>
                    <a:pt x="3660" y="5060"/>
                    <a:pt x="3644" y="5044"/>
                    <a:pt x="3621" y="5028"/>
                  </a:cubicBezTo>
                  <a:cubicBezTo>
                    <a:pt x="3605" y="5028"/>
                    <a:pt x="3597" y="5020"/>
                    <a:pt x="3589" y="5012"/>
                  </a:cubicBezTo>
                  <a:cubicBezTo>
                    <a:pt x="3565" y="4996"/>
                    <a:pt x="3534" y="4981"/>
                    <a:pt x="3518" y="4981"/>
                  </a:cubicBezTo>
                  <a:cubicBezTo>
                    <a:pt x="3510" y="4981"/>
                    <a:pt x="3502" y="4981"/>
                    <a:pt x="3494" y="4988"/>
                  </a:cubicBezTo>
                  <a:cubicBezTo>
                    <a:pt x="3462" y="5012"/>
                    <a:pt x="3454" y="5012"/>
                    <a:pt x="3407" y="5004"/>
                  </a:cubicBezTo>
                  <a:cubicBezTo>
                    <a:pt x="3367" y="4996"/>
                    <a:pt x="3352" y="4988"/>
                    <a:pt x="3312" y="4965"/>
                  </a:cubicBezTo>
                  <a:cubicBezTo>
                    <a:pt x="3304" y="4957"/>
                    <a:pt x="3296" y="4957"/>
                    <a:pt x="3288" y="4949"/>
                  </a:cubicBezTo>
                  <a:cubicBezTo>
                    <a:pt x="3281" y="4941"/>
                    <a:pt x="3265" y="4933"/>
                    <a:pt x="3257" y="4925"/>
                  </a:cubicBezTo>
                  <a:cubicBezTo>
                    <a:pt x="3233" y="4909"/>
                    <a:pt x="3217" y="4894"/>
                    <a:pt x="3186" y="4901"/>
                  </a:cubicBezTo>
                  <a:cubicBezTo>
                    <a:pt x="3178" y="4901"/>
                    <a:pt x="3170" y="4901"/>
                    <a:pt x="3170" y="4901"/>
                  </a:cubicBezTo>
                  <a:cubicBezTo>
                    <a:pt x="3154" y="4901"/>
                    <a:pt x="3146" y="4894"/>
                    <a:pt x="3138" y="4886"/>
                  </a:cubicBezTo>
                  <a:cubicBezTo>
                    <a:pt x="3130" y="4886"/>
                    <a:pt x="3122" y="4878"/>
                    <a:pt x="3099" y="4862"/>
                  </a:cubicBezTo>
                  <a:cubicBezTo>
                    <a:pt x="3035" y="4830"/>
                    <a:pt x="3004" y="4822"/>
                    <a:pt x="2988" y="4822"/>
                  </a:cubicBezTo>
                  <a:cubicBezTo>
                    <a:pt x="2980" y="4822"/>
                    <a:pt x="2980" y="4807"/>
                    <a:pt x="2972" y="4799"/>
                  </a:cubicBezTo>
                  <a:cubicBezTo>
                    <a:pt x="2972" y="4791"/>
                    <a:pt x="2972" y="4775"/>
                    <a:pt x="2956" y="4767"/>
                  </a:cubicBezTo>
                  <a:cubicBezTo>
                    <a:pt x="2941" y="4759"/>
                    <a:pt x="2948" y="4743"/>
                    <a:pt x="2948" y="4728"/>
                  </a:cubicBezTo>
                  <a:cubicBezTo>
                    <a:pt x="2956" y="4712"/>
                    <a:pt x="2956" y="4696"/>
                    <a:pt x="2948" y="4688"/>
                  </a:cubicBezTo>
                  <a:cubicBezTo>
                    <a:pt x="2933" y="4672"/>
                    <a:pt x="2917" y="4641"/>
                    <a:pt x="2901" y="4617"/>
                  </a:cubicBezTo>
                  <a:cubicBezTo>
                    <a:pt x="2877" y="4577"/>
                    <a:pt x="2862" y="4546"/>
                    <a:pt x="2846" y="4530"/>
                  </a:cubicBezTo>
                  <a:cubicBezTo>
                    <a:pt x="2830" y="4506"/>
                    <a:pt x="2838" y="4482"/>
                    <a:pt x="2854" y="4467"/>
                  </a:cubicBezTo>
                  <a:cubicBezTo>
                    <a:pt x="2862" y="4459"/>
                    <a:pt x="2862" y="4443"/>
                    <a:pt x="2862" y="4435"/>
                  </a:cubicBezTo>
                  <a:cubicBezTo>
                    <a:pt x="2862" y="4435"/>
                    <a:pt x="2854" y="4427"/>
                    <a:pt x="2846" y="4419"/>
                  </a:cubicBezTo>
                  <a:cubicBezTo>
                    <a:pt x="2798" y="4395"/>
                    <a:pt x="2806" y="4372"/>
                    <a:pt x="2814" y="4348"/>
                  </a:cubicBezTo>
                  <a:cubicBezTo>
                    <a:pt x="2814" y="4340"/>
                    <a:pt x="2814" y="4332"/>
                    <a:pt x="2814" y="4332"/>
                  </a:cubicBezTo>
                  <a:cubicBezTo>
                    <a:pt x="2814" y="4317"/>
                    <a:pt x="2822" y="4308"/>
                    <a:pt x="2822" y="4301"/>
                  </a:cubicBezTo>
                  <a:cubicBezTo>
                    <a:pt x="2830" y="4293"/>
                    <a:pt x="2830" y="4293"/>
                    <a:pt x="2822" y="4285"/>
                  </a:cubicBezTo>
                  <a:cubicBezTo>
                    <a:pt x="2814" y="4277"/>
                    <a:pt x="2806" y="4269"/>
                    <a:pt x="2798" y="4261"/>
                  </a:cubicBezTo>
                  <a:cubicBezTo>
                    <a:pt x="2790" y="4245"/>
                    <a:pt x="2775" y="4230"/>
                    <a:pt x="2751" y="4222"/>
                  </a:cubicBezTo>
                  <a:cubicBezTo>
                    <a:pt x="2719" y="4222"/>
                    <a:pt x="2711" y="4206"/>
                    <a:pt x="2703" y="4182"/>
                  </a:cubicBezTo>
                  <a:cubicBezTo>
                    <a:pt x="2703" y="4166"/>
                    <a:pt x="2695" y="4158"/>
                    <a:pt x="2688" y="4142"/>
                  </a:cubicBezTo>
                  <a:cubicBezTo>
                    <a:pt x="2664" y="4111"/>
                    <a:pt x="2569" y="3977"/>
                    <a:pt x="2522" y="3953"/>
                  </a:cubicBezTo>
                  <a:cubicBezTo>
                    <a:pt x="2498" y="3945"/>
                    <a:pt x="2498" y="3929"/>
                    <a:pt x="2506" y="3921"/>
                  </a:cubicBezTo>
                  <a:cubicBezTo>
                    <a:pt x="2506" y="3905"/>
                    <a:pt x="2514" y="3897"/>
                    <a:pt x="2498" y="3882"/>
                  </a:cubicBezTo>
                  <a:cubicBezTo>
                    <a:pt x="2490" y="3866"/>
                    <a:pt x="2482" y="3858"/>
                    <a:pt x="2482" y="3842"/>
                  </a:cubicBezTo>
                  <a:cubicBezTo>
                    <a:pt x="2474" y="3811"/>
                    <a:pt x="2466" y="3763"/>
                    <a:pt x="2395" y="3668"/>
                  </a:cubicBezTo>
                  <a:cubicBezTo>
                    <a:pt x="2340" y="3581"/>
                    <a:pt x="2332" y="3534"/>
                    <a:pt x="2332" y="3510"/>
                  </a:cubicBezTo>
                  <a:cubicBezTo>
                    <a:pt x="2332" y="3494"/>
                    <a:pt x="2324" y="3486"/>
                    <a:pt x="2308" y="3471"/>
                  </a:cubicBezTo>
                  <a:cubicBezTo>
                    <a:pt x="2261" y="3439"/>
                    <a:pt x="2182" y="3376"/>
                    <a:pt x="2150" y="3336"/>
                  </a:cubicBezTo>
                  <a:cubicBezTo>
                    <a:pt x="2134" y="3328"/>
                    <a:pt x="2118" y="3313"/>
                    <a:pt x="2103" y="3289"/>
                  </a:cubicBezTo>
                  <a:cubicBezTo>
                    <a:pt x="2071" y="3249"/>
                    <a:pt x="2031" y="3202"/>
                    <a:pt x="2016" y="3202"/>
                  </a:cubicBezTo>
                  <a:lnTo>
                    <a:pt x="2016" y="3202"/>
                  </a:lnTo>
                  <a:cubicBezTo>
                    <a:pt x="2000" y="3218"/>
                    <a:pt x="1976" y="3225"/>
                    <a:pt x="1960" y="3225"/>
                  </a:cubicBezTo>
                  <a:cubicBezTo>
                    <a:pt x="1952" y="3225"/>
                    <a:pt x="1945" y="3218"/>
                    <a:pt x="1936" y="3210"/>
                  </a:cubicBezTo>
                  <a:cubicBezTo>
                    <a:pt x="1929" y="3210"/>
                    <a:pt x="1929" y="3202"/>
                    <a:pt x="1921" y="3202"/>
                  </a:cubicBezTo>
                  <a:cubicBezTo>
                    <a:pt x="1913" y="3186"/>
                    <a:pt x="1905" y="3186"/>
                    <a:pt x="1897" y="3186"/>
                  </a:cubicBezTo>
                  <a:cubicBezTo>
                    <a:pt x="1889" y="3186"/>
                    <a:pt x="1881" y="3186"/>
                    <a:pt x="1873" y="3186"/>
                  </a:cubicBezTo>
                  <a:cubicBezTo>
                    <a:pt x="1865" y="3186"/>
                    <a:pt x="1858" y="3194"/>
                    <a:pt x="1850" y="3194"/>
                  </a:cubicBezTo>
                  <a:cubicBezTo>
                    <a:pt x="1834" y="3202"/>
                    <a:pt x="1826" y="3202"/>
                    <a:pt x="1810" y="3202"/>
                  </a:cubicBezTo>
                  <a:cubicBezTo>
                    <a:pt x="1794" y="3202"/>
                    <a:pt x="1786" y="3186"/>
                    <a:pt x="1778" y="3178"/>
                  </a:cubicBezTo>
                  <a:cubicBezTo>
                    <a:pt x="1763" y="3170"/>
                    <a:pt x="1755" y="3154"/>
                    <a:pt x="1723" y="3154"/>
                  </a:cubicBezTo>
                  <a:cubicBezTo>
                    <a:pt x="1723" y="3154"/>
                    <a:pt x="1723" y="3154"/>
                    <a:pt x="1715" y="3154"/>
                  </a:cubicBezTo>
                  <a:cubicBezTo>
                    <a:pt x="1699" y="3154"/>
                    <a:pt x="1692" y="3154"/>
                    <a:pt x="1676" y="3162"/>
                  </a:cubicBezTo>
                  <a:cubicBezTo>
                    <a:pt x="1660" y="3178"/>
                    <a:pt x="1644" y="3186"/>
                    <a:pt x="1597" y="3194"/>
                  </a:cubicBezTo>
                  <a:cubicBezTo>
                    <a:pt x="1533" y="3202"/>
                    <a:pt x="1533" y="3225"/>
                    <a:pt x="1533" y="3249"/>
                  </a:cubicBezTo>
                  <a:cubicBezTo>
                    <a:pt x="1533" y="3257"/>
                    <a:pt x="1525" y="3265"/>
                    <a:pt x="1525" y="3273"/>
                  </a:cubicBezTo>
                  <a:cubicBezTo>
                    <a:pt x="1525" y="3281"/>
                    <a:pt x="1518" y="3289"/>
                    <a:pt x="1510" y="3297"/>
                  </a:cubicBezTo>
                  <a:cubicBezTo>
                    <a:pt x="1502" y="3320"/>
                    <a:pt x="1486" y="3344"/>
                    <a:pt x="1478" y="3376"/>
                  </a:cubicBezTo>
                  <a:cubicBezTo>
                    <a:pt x="1470" y="3384"/>
                    <a:pt x="1470" y="3391"/>
                    <a:pt x="1470" y="3400"/>
                  </a:cubicBezTo>
                  <a:cubicBezTo>
                    <a:pt x="1462" y="3439"/>
                    <a:pt x="1454" y="3478"/>
                    <a:pt x="1415" y="3494"/>
                  </a:cubicBezTo>
                  <a:cubicBezTo>
                    <a:pt x="1399" y="3502"/>
                    <a:pt x="1391" y="3526"/>
                    <a:pt x="1383" y="3542"/>
                  </a:cubicBezTo>
                  <a:cubicBezTo>
                    <a:pt x="1375" y="3550"/>
                    <a:pt x="1375" y="3565"/>
                    <a:pt x="1359" y="3565"/>
                  </a:cubicBezTo>
                  <a:cubicBezTo>
                    <a:pt x="1352" y="3565"/>
                    <a:pt x="1336" y="3565"/>
                    <a:pt x="1328" y="3557"/>
                  </a:cubicBezTo>
                  <a:cubicBezTo>
                    <a:pt x="1312" y="3550"/>
                    <a:pt x="1304" y="3534"/>
                    <a:pt x="1288" y="3526"/>
                  </a:cubicBezTo>
                  <a:cubicBezTo>
                    <a:pt x="1233" y="3494"/>
                    <a:pt x="1162" y="3439"/>
                    <a:pt x="1146" y="3439"/>
                  </a:cubicBezTo>
                  <a:cubicBezTo>
                    <a:pt x="1138" y="3439"/>
                    <a:pt x="1138" y="3439"/>
                    <a:pt x="1138" y="3439"/>
                  </a:cubicBezTo>
                  <a:cubicBezTo>
                    <a:pt x="1138" y="3447"/>
                    <a:pt x="1138" y="3447"/>
                    <a:pt x="1138" y="3447"/>
                  </a:cubicBezTo>
                  <a:cubicBezTo>
                    <a:pt x="1122" y="3447"/>
                    <a:pt x="1106" y="3431"/>
                    <a:pt x="1091" y="3415"/>
                  </a:cubicBezTo>
                  <a:cubicBezTo>
                    <a:pt x="1067" y="3391"/>
                    <a:pt x="1051" y="3376"/>
                    <a:pt x="1028" y="3376"/>
                  </a:cubicBezTo>
                  <a:cubicBezTo>
                    <a:pt x="996" y="3376"/>
                    <a:pt x="933" y="3344"/>
                    <a:pt x="909" y="3304"/>
                  </a:cubicBezTo>
                  <a:cubicBezTo>
                    <a:pt x="901" y="3297"/>
                    <a:pt x="901" y="3289"/>
                    <a:pt x="893" y="3281"/>
                  </a:cubicBezTo>
                  <a:cubicBezTo>
                    <a:pt x="893" y="3265"/>
                    <a:pt x="893" y="3265"/>
                    <a:pt x="869" y="3257"/>
                  </a:cubicBezTo>
                  <a:cubicBezTo>
                    <a:pt x="861" y="3249"/>
                    <a:pt x="861" y="3249"/>
                    <a:pt x="861" y="3249"/>
                  </a:cubicBezTo>
                  <a:cubicBezTo>
                    <a:pt x="822" y="3241"/>
                    <a:pt x="798" y="3233"/>
                    <a:pt x="782" y="3186"/>
                  </a:cubicBezTo>
                  <a:cubicBezTo>
                    <a:pt x="775" y="3170"/>
                    <a:pt x="766" y="3147"/>
                    <a:pt x="751" y="3131"/>
                  </a:cubicBezTo>
                  <a:cubicBezTo>
                    <a:pt x="735" y="3091"/>
                    <a:pt x="711" y="3051"/>
                    <a:pt x="719" y="3020"/>
                  </a:cubicBezTo>
                  <a:cubicBezTo>
                    <a:pt x="727" y="2996"/>
                    <a:pt x="743" y="2988"/>
                    <a:pt x="759" y="2980"/>
                  </a:cubicBezTo>
                  <a:cubicBezTo>
                    <a:pt x="766" y="2980"/>
                    <a:pt x="766" y="2973"/>
                    <a:pt x="775" y="2965"/>
                  </a:cubicBezTo>
                  <a:cubicBezTo>
                    <a:pt x="775" y="2957"/>
                    <a:pt x="766" y="2941"/>
                    <a:pt x="743" y="2917"/>
                  </a:cubicBezTo>
                  <a:cubicBezTo>
                    <a:pt x="695" y="2854"/>
                    <a:pt x="695" y="2854"/>
                    <a:pt x="695" y="2830"/>
                  </a:cubicBezTo>
                  <a:cubicBezTo>
                    <a:pt x="695" y="2830"/>
                    <a:pt x="695" y="2822"/>
                    <a:pt x="695" y="2814"/>
                  </a:cubicBezTo>
                  <a:cubicBezTo>
                    <a:pt x="695" y="2807"/>
                    <a:pt x="695" y="2799"/>
                    <a:pt x="695" y="2791"/>
                  </a:cubicBezTo>
                  <a:cubicBezTo>
                    <a:pt x="703" y="2775"/>
                    <a:pt x="703" y="2767"/>
                    <a:pt x="656" y="2727"/>
                  </a:cubicBezTo>
                  <a:cubicBezTo>
                    <a:pt x="608" y="2696"/>
                    <a:pt x="585" y="2672"/>
                    <a:pt x="561" y="2648"/>
                  </a:cubicBezTo>
                  <a:cubicBezTo>
                    <a:pt x="553" y="2641"/>
                    <a:pt x="545" y="2633"/>
                    <a:pt x="529" y="2617"/>
                  </a:cubicBezTo>
                  <a:cubicBezTo>
                    <a:pt x="513" y="2601"/>
                    <a:pt x="498" y="2593"/>
                    <a:pt x="482" y="2593"/>
                  </a:cubicBezTo>
                  <a:cubicBezTo>
                    <a:pt x="458" y="2585"/>
                    <a:pt x="435" y="2577"/>
                    <a:pt x="427" y="2538"/>
                  </a:cubicBezTo>
                  <a:cubicBezTo>
                    <a:pt x="411" y="2490"/>
                    <a:pt x="403" y="2474"/>
                    <a:pt x="371" y="2451"/>
                  </a:cubicBezTo>
                  <a:cubicBezTo>
                    <a:pt x="371" y="2443"/>
                    <a:pt x="363" y="2435"/>
                    <a:pt x="355" y="2427"/>
                  </a:cubicBezTo>
                  <a:cubicBezTo>
                    <a:pt x="308" y="2380"/>
                    <a:pt x="292" y="2364"/>
                    <a:pt x="229" y="2324"/>
                  </a:cubicBezTo>
                  <a:cubicBezTo>
                    <a:pt x="213" y="2308"/>
                    <a:pt x="197" y="2308"/>
                    <a:pt x="189" y="2308"/>
                  </a:cubicBezTo>
                  <a:cubicBezTo>
                    <a:pt x="166" y="2301"/>
                    <a:pt x="166" y="2301"/>
                    <a:pt x="166" y="2261"/>
                  </a:cubicBezTo>
                  <a:cubicBezTo>
                    <a:pt x="166" y="2190"/>
                    <a:pt x="95" y="2143"/>
                    <a:pt x="87" y="2143"/>
                  </a:cubicBezTo>
                  <a:cubicBezTo>
                    <a:pt x="87" y="2143"/>
                    <a:pt x="87" y="2143"/>
                    <a:pt x="55" y="2143"/>
                  </a:cubicBezTo>
                  <a:cubicBezTo>
                    <a:pt x="47" y="2143"/>
                    <a:pt x="47" y="2143"/>
                    <a:pt x="47" y="2143"/>
                  </a:cubicBezTo>
                  <a:cubicBezTo>
                    <a:pt x="47" y="2135"/>
                    <a:pt x="47" y="2135"/>
                    <a:pt x="47" y="2135"/>
                  </a:cubicBezTo>
                  <a:cubicBezTo>
                    <a:pt x="0" y="2040"/>
                    <a:pt x="8" y="2032"/>
                    <a:pt x="8" y="2024"/>
                  </a:cubicBezTo>
                  <a:lnTo>
                    <a:pt x="16" y="2024"/>
                  </a:lnTo>
                  <a:lnTo>
                    <a:pt x="23" y="2024"/>
                  </a:lnTo>
                  <a:cubicBezTo>
                    <a:pt x="71" y="2032"/>
                    <a:pt x="1399" y="2143"/>
                    <a:pt x="1423" y="2143"/>
                  </a:cubicBezTo>
                  <a:cubicBezTo>
                    <a:pt x="1454" y="2143"/>
                    <a:pt x="1454" y="2103"/>
                    <a:pt x="1454" y="2103"/>
                  </a:cubicBezTo>
                  <a:cubicBezTo>
                    <a:pt x="1597" y="0"/>
                    <a:pt x="1597" y="0"/>
                    <a:pt x="1597" y="0"/>
                  </a:cubicBezTo>
                  <a:lnTo>
                    <a:pt x="1597" y="0"/>
                  </a:lnTo>
                  <a:cubicBezTo>
                    <a:pt x="2743" y="63"/>
                    <a:pt x="2743" y="63"/>
                    <a:pt x="2743" y="63"/>
                  </a:cubicBezTo>
                  <a:lnTo>
                    <a:pt x="2743" y="63"/>
                  </a:lnTo>
                  <a:cubicBezTo>
                    <a:pt x="2735" y="419"/>
                    <a:pt x="2735" y="949"/>
                    <a:pt x="2759" y="965"/>
                  </a:cubicBezTo>
                  <a:cubicBezTo>
                    <a:pt x="2775" y="980"/>
                    <a:pt x="2790" y="996"/>
                    <a:pt x="2798" y="1012"/>
                  </a:cubicBezTo>
                  <a:cubicBezTo>
                    <a:pt x="2806" y="1028"/>
                    <a:pt x="2822" y="1044"/>
                    <a:pt x="2838" y="1060"/>
                  </a:cubicBezTo>
                  <a:cubicBezTo>
                    <a:pt x="2846" y="1067"/>
                    <a:pt x="2854" y="1067"/>
                    <a:pt x="2862" y="1067"/>
                  </a:cubicBezTo>
                  <a:cubicBezTo>
                    <a:pt x="2869" y="1067"/>
                    <a:pt x="2869" y="1067"/>
                    <a:pt x="2877" y="1067"/>
                  </a:cubicBezTo>
                  <a:cubicBezTo>
                    <a:pt x="2885" y="1067"/>
                    <a:pt x="2885" y="1060"/>
                    <a:pt x="2893" y="1060"/>
                  </a:cubicBezTo>
                  <a:cubicBezTo>
                    <a:pt x="2901" y="1060"/>
                    <a:pt x="2909" y="1060"/>
                    <a:pt x="2917" y="1067"/>
                  </a:cubicBezTo>
                  <a:cubicBezTo>
                    <a:pt x="2925" y="1067"/>
                    <a:pt x="2925" y="1067"/>
                    <a:pt x="2933" y="1067"/>
                  </a:cubicBezTo>
                  <a:cubicBezTo>
                    <a:pt x="2941" y="1067"/>
                    <a:pt x="2941" y="1060"/>
                    <a:pt x="2948" y="1051"/>
                  </a:cubicBezTo>
                  <a:cubicBezTo>
                    <a:pt x="2948" y="1044"/>
                    <a:pt x="2948" y="1036"/>
                    <a:pt x="2964" y="1028"/>
                  </a:cubicBezTo>
                  <a:cubicBezTo>
                    <a:pt x="2964" y="1028"/>
                    <a:pt x="2964" y="1028"/>
                    <a:pt x="2972" y="1028"/>
                  </a:cubicBezTo>
                  <a:cubicBezTo>
                    <a:pt x="2988" y="1028"/>
                    <a:pt x="2996" y="1051"/>
                    <a:pt x="3012" y="1075"/>
                  </a:cubicBezTo>
                  <a:cubicBezTo>
                    <a:pt x="3012" y="1083"/>
                    <a:pt x="3012" y="1083"/>
                    <a:pt x="3012" y="1083"/>
                  </a:cubicBezTo>
                  <a:cubicBezTo>
                    <a:pt x="3020" y="1091"/>
                    <a:pt x="3020" y="1099"/>
                    <a:pt x="3020" y="1107"/>
                  </a:cubicBezTo>
                  <a:cubicBezTo>
                    <a:pt x="3020" y="1131"/>
                    <a:pt x="3028" y="1146"/>
                    <a:pt x="3043" y="1146"/>
                  </a:cubicBezTo>
                  <a:cubicBezTo>
                    <a:pt x="3051" y="1154"/>
                    <a:pt x="3067" y="1154"/>
                    <a:pt x="3067" y="1162"/>
                  </a:cubicBezTo>
                  <a:cubicBezTo>
                    <a:pt x="3083" y="1162"/>
                    <a:pt x="3091" y="1170"/>
                    <a:pt x="3115" y="1170"/>
                  </a:cubicBezTo>
                  <a:cubicBezTo>
                    <a:pt x="3115" y="1170"/>
                    <a:pt x="3122" y="1170"/>
                    <a:pt x="3130" y="1170"/>
                  </a:cubicBezTo>
                  <a:cubicBezTo>
                    <a:pt x="3170" y="1162"/>
                    <a:pt x="3186" y="1194"/>
                    <a:pt x="3186" y="1194"/>
                  </a:cubicBezTo>
                  <a:cubicBezTo>
                    <a:pt x="3194" y="1202"/>
                    <a:pt x="3201" y="1202"/>
                    <a:pt x="3209" y="1202"/>
                  </a:cubicBezTo>
                  <a:cubicBezTo>
                    <a:pt x="3217" y="1202"/>
                    <a:pt x="3225" y="1202"/>
                    <a:pt x="3233" y="1202"/>
                  </a:cubicBezTo>
                  <a:cubicBezTo>
                    <a:pt x="3241" y="1194"/>
                    <a:pt x="3249" y="1194"/>
                    <a:pt x="3265" y="1194"/>
                  </a:cubicBezTo>
                  <a:lnTo>
                    <a:pt x="3273" y="1194"/>
                  </a:lnTo>
                  <a:cubicBezTo>
                    <a:pt x="3304" y="1194"/>
                    <a:pt x="3304" y="1210"/>
                    <a:pt x="3312" y="1226"/>
                  </a:cubicBezTo>
                  <a:cubicBezTo>
                    <a:pt x="3312" y="1233"/>
                    <a:pt x="3312" y="1233"/>
                    <a:pt x="3312" y="1233"/>
                  </a:cubicBezTo>
                  <a:cubicBezTo>
                    <a:pt x="3312" y="1241"/>
                    <a:pt x="3312" y="1241"/>
                    <a:pt x="3320" y="1241"/>
                  </a:cubicBezTo>
                  <a:cubicBezTo>
                    <a:pt x="3328" y="1241"/>
                    <a:pt x="3344" y="1233"/>
                    <a:pt x="3352" y="1218"/>
                  </a:cubicBezTo>
                  <a:cubicBezTo>
                    <a:pt x="3352" y="1202"/>
                    <a:pt x="3359" y="1194"/>
                    <a:pt x="3367" y="1194"/>
                  </a:cubicBezTo>
                  <a:cubicBezTo>
                    <a:pt x="3367" y="1194"/>
                    <a:pt x="3375" y="1194"/>
                    <a:pt x="3375" y="1202"/>
                  </a:cubicBezTo>
                  <a:lnTo>
                    <a:pt x="3383" y="1202"/>
                  </a:lnTo>
                  <a:lnTo>
                    <a:pt x="3383" y="1202"/>
                  </a:lnTo>
                  <a:cubicBezTo>
                    <a:pt x="3383" y="1186"/>
                    <a:pt x="3399" y="1186"/>
                    <a:pt x="3399" y="1186"/>
                  </a:cubicBezTo>
                  <a:cubicBezTo>
                    <a:pt x="3407" y="1186"/>
                    <a:pt x="3415" y="1186"/>
                    <a:pt x="3423" y="1186"/>
                  </a:cubicBezTo>
                  <a:cubicBezTo>
                    <a:pt x="3423" y="1186"/>
                    <a:pt x="3439" y="1186"/>
                    <a:pt x="3446" y="1186"/>
                  </a:cubicBezTo>
                  <a:cubicBezTo>
                    <a:pt x="3454" y="1186"/>
                    <a:pt x="3462" y="1194"/>
                    <a:pt x="3462" y="1194"/>
                  </a:cubicBezTo>
                  <a:cubicBezTo>
                    <a:pt x="3470" y="1202"/>
                    <a:pt x="3470" y="1210"/>
                    <a:pt x="3470" y="1226"/>
                  </a:cubicBezTo>
                  <a:lnTo>
                    <a:pt x="3470" y="1233"/>
                  </a:lnTo>
                  <a:cubicBezTo>
                    <a:pt x="3470" y="1249"/>
                    <a:pt x="3470" y="1249"/>
                    <a:pt x="3478" y="1249"/>
                  </a:cubicBezTo>
                  <a:cubicBezTo>
                    <a:pt x="3486" y="1257"/>
                    <a:pt x="3486" y="1257"/>
                    <a:pt x="3494" y="1257"/>
                  </a:cubicBezTo>
                  <a:cubicBezTo>
                    <a:pt x="3510" y="1265"/>
                    <a:pt x="3510" y="1281"/>
                    <a:pt x="3510" y="1297"/>
                  </a:cubicBezTo>
                  <a:cubicBezTo>
                    <a:pt x="3510" y="1304"/>
                    <a:pt x="3502" y="1320"/>
                    <a:pt x="3510" y="1328"/>
                  </a:cubicBezTo>
                  <a:cubicBezTo>
                    <a:pt x="3510" y="1336"/>
                    <a:pt x="3518" y="1336"/>
                    <a:pt x="3518" y="1336"/>
                  </a:cubicBezTo>
                  <a:cubicBezTo>
                    <a:pt x="3526" y="1336"/>
                    <a:pt x="3549" y="1320"/>
                    <a:pt x="3557" y="1304"/>
                  </a:cubicBezTo>
                  <a:cubicBezTo>
                    <a:pt x="3573" y="1281"/>
                    <a:pt x="3597" y="1273"/>
                    <a:pt x="3628" y="1281"/>
                  </a:cubicBezTo>
                  <a:cubicBezTo>
                    <a:pt x="3660" y="1289"/>
                    <a:pt x="3668" y="1304"/>
                    <a:pt x="3676" y="1320"/>
                  </a:cubicBezTo>
                  <a:cubicBezTo>
                    <a:pt x="3684" y="1328"/>
                    <a:pt x="3684" y="1328"/>
                    <a:pt x="3684" y="1328"/>
                  </a:cubicBezTo>
                  <a:cubicBezTo>
                    <a:pt x="3684" y="1336"/>
                    <a:pt x="3692" y="1336"/>
                    <a:pt x="3699" y="1336"/>
                  </a:cubicBezTo>
                  <a:cubicBezTo>
                    <a:pt x="3707" y="1336"/>
                    <a:pt x="3715" y="1336"/>
                    <a:pt x="3715" y="1320"/>
                  </a:cubicBezTo>
                  <a:cubicBezTo>
                    <a:pt x="3715" y="1313"/>
                    <a:pt x="3739" y="1304"/>
                    <a:pt x="3778" y="1304"/>
                  </a:cubicBezTo>
                  <a:cubicBezTo>
                    <a:pt x="3786" y="1304"/>
                    <a:pt x="3794" y="1304"/>
                    <a:pt x="3802" y="1304"/>
                  </a:cubicBezTo>
                  <a:cubicBezTo>
                    <a:pt x="3810" y="1304"/>
                    <a:pt x="3810" y="1304"/>
                    <a:pt x="3810" y="1304"/>
                  </a:cubicBezTo>
                  <a:cubicBezTo>
                    <a:pt x="3818" y="1304"/>
                    <a:pt x="3818" y="1304"/>
                    <a:pt x="3818" y="1313"/>
                  </a:cubicBezTo>
                  <a:cubicBezTo>
                    <a:pt x="3826" y="1313"/>
                    <a:pt x="3818" y="1320"/>
                    <a:pt x="3818" y="1336"/>
                  </a:cubicBezTo>
                  <a:cubicBezTo>
                    <a:pt x="3818" y="1344"/>
                    <a:pt x="3818" y="1352"/>
                    <a:pt x="3810" y="1360"/>
                  </a:cubicBezTo>
                  <a:cubicBezTo>
                    <a:pt x="3810" y="1384"/>
                    <a:pt x="3818" y="1391"/>
                    <a:pt x="3834" y="1391"/>
                  </a:cubicBezTo>
                  <a:cubicBezTo>
                    <a:pt x="3834" y="1391"/>
                    <a:pt x="3842" y="1391"/>
                    <a:pt x="3842" y="1399"/>
                  </a:cubicBezTo>
                  <a:lnTo>
                    <a:pt x="3842" y="1399"/>
                  </a:lnTo>
                  <a:cubicBezTo>
                    <a:pt x="3850" y="1399"/>
                    <a:pt x="3858" y="1368"/>
                    <a:pt x="3858" y="1344"/>
                  </a:cubicBezTo>
                  <a:cubicBezTo>
                    <a:pt x="3858" y="1320"/>
                    <a:pt x="3865" y="1320"/>
                    <a:pt x="3865" y="1304"/>
                  </a:cubicBezTo>
                  <a:cubicBezTo>
                    <a:pt x="3874" y="1297"/>
                    <a:pt x="3874" y="1297"/>
                    <a:pt x="3881" y="1281"/>
                  </a:cubicBezTo>
                  <a:cubicBezTo>
                    <a:pt x="3881" y="1273"/>
                    <a:pt x="3889" y="1265"/>
                    <a:pt x="3897" y="1265"/>
                  </a:cubicBezTo>
                  <a:lnTo>
                    <a:pt x="3905" y="1273"/>
                  </a:lnTo>
                  <a:cubicBezTo>
                    <a:pt x="3913" y="1281"/>
                    <a:pt x="3913" y="1289"/>
                    <a:pt x="3913" y="1289"/>
                  </a:cubicBezTo>
                  <a:cubicBezTo>
                    <a:pt x="3929" y="1304"/>
                    <a:pt x="3945" y="1313"/>
                    <a:pt x="3960" y="1336"/>
                  </a:cubicBezTo>
                  <a:cubicBezTo>
                    <a:pt x="3960" y="1344"/>
                    <a:pt x="3968" y="1344"/>
                    <a:pt x="3968" y="1344"/>
                  </a:cubicBezTo>
                  <a:cubicBezTo>
                    <a:pt x="3976" y="1344"/>
                    <a:pt x="3984" y="1328"/>
                    <a:pt x="3984" y="1313"/>
                  </a:cubicBezTo>
                  <a:lnTo>
                    <a:pt x="3984" y="1313"/>
                  </a:lnTo>
                  <a:cubicBezTo>
                    <a:pt x="3992" y="1304"/>
                    <a:pt x="3992" y="1297"/>
                    <a:pt x="4000" y="1297"/>
                  </a:cubicBezTo>
                  <a:cubicBezTo>
                    <a:pt x="4007" y="1297"/>
                    <a:pt x="4023" y="1313"/>
                    <a:pt x="4038" y="1328"/>
                  </a:cubicBezTo>
                  <a:cubicBezTo>
                    <a:pt x="4046" y="1336"/>
                    <a:pt x="4046" y="1336"/>
                    <a:pt x="4054" y="1344"/>
                  </a:cubicBezTo>
                  <a:cubicBezTo>
                    <a:pt x="4078" y="1368"/>
                    <a:pt x="4094" y="1391"/>
                    <a:pt x="4125" y="1407"/>
                  </a:cubicBezTo>
                  <a:cubicBezTo>
                    <a:pt x="4133" y="1415"/>
                    <a:pt x="4133" y="1415"/>
                    <a:pt x="4141" y="1415"/>
                  </a:cubicBezTo>
                  <a:cubicBezTo>
                    <a:pt x="4157" y="1415"/>
                    <a:pt x="4165" y="1399"/>
                    <a:pt x="4181" y="1384"/>
                  </a:cubicBezTo>
                  <a:cubicBezTo>
                    <a:pt x="4181" y="1376"/>
                    <a:pt x="4181" y="1376"/>
                    <a:pt x="4188" y="1376"/>
                  </a:cubicBezTo>
                  <a:cubicBezTo>
                    <a:pt x="4204" y="1352"/>
                    <a:pt x="4236" y="1328"/>
                    <a:pt x="4276" y="1320"/>
                  </a:cubicBezTo>
                  <a:cubicBezTo>
                    <a:pt x="4276" y="1313"/>
                    <a:pt x="4284" y="1313"/>
                    <a:pt x="4291" y="1313"/>
                  </a:cubicBezTo>
                  <a:cubicBezTo>
                    <a:pt x="4299" y="1313"/>
                    <a:pt x="4299" y="1320"/>
                    <a:pt x="4307" y="1328"/>
                  </a:cubicBezTo>
                  <a:cubicBezTo>
                    <a:pt x="4307" y="1328"/>
                    <a:pt x="4315" y="1336"/>
                    <a:pt x="4323" y="1344"/>
                  </a:cubicBezTo>
                  <a:cubicBezTo>
                    <a:pt x="4323" y="1352"/>
                    <a:pt x="4331" y="1352"/>
                    <a:pt x="4339" y="1352"/>
                  </a:cubicBezTo>
                  <a:cubicBezTo>
                    <a:pt x="4347" y="1352"/>
                    <a:pt x="4363" y="1328"/>
                    <a:pt x="4363" y="1313"/>
                  </a:cubicBezTo>
                  <a:cubicBezTo>
                    <a:pt x="4370" y="1281"/>
                    <a:pt x="4410" y="1281"/>
                    <a:pt x="4434" y="1281"/>
                  </a:cubicBezTo>
                  <a:cubicBezTo>
                    <a:pt x="4450" y="1281"/>
                    <a:pt x="4450" y="1289"/>
                    <a:pt x="4457" y="1297"/>
                  </a:cubicBezTo>
                  <a:cubicBezTo>
                    <a:pt x="4465" y="1304"/>
                    <a:pt x="4465" y="1313"/>
                    <a:pt x="4481" y="1328"/>
                  </a:cubicBezTo>
                  <a:cubicBezTo>
                    <a:pt x="4489" y="1336"/>
                    <a:pt x="4497" y="1336"/>
                    <a:pt x="4505" y="1336"/>
                  </a:cubicBezTo>
                  <a:cubicBezTo>
                    <a:pt x="4521" y="1336"/>
                    <a:pt x="4528" y="1320"/>
                    <a:pt x="4537" y="1313"/>
                  </a:cubicBezTo>
                  <a:lnTo>
                    <a:pt x="4537" y="1313"/>
                  </a:lnTo>
                  <a:cubicBezTo>
                    <a:pt x="4537" y="1304"/>
                    <a:pt x="4544" y="1304"/>
                    <a:pt x="4544" y="1304"/>
                  </a:cubicBezTo>
                  <a:cubicBezTo>
                    <a:pt x="4552" y="1289"/>
                    <a:pt x="4568" y="1273"/>
                    <a:pt x="4584" y="1265"/>
                  </a:cubicBezTo>
                  <a:cubicBezTo>
                    <a:pt x="4608" y="1265"/>
                    <a:pt x="4631" y="1281"/>
                    <a:pt x="4671" y="1328"/>
                  </a:cubicBezTo>
                  <a:cubicBezTo>
                    <a:pt x="4703" y="1368"/>
                    <a:pt x="4718" y="1368"/>
                    <a:pt x="4734" y="1376"/>
                  </a:cubicBezTo>
                  <a:cubicBezTo>
                    <a:pt x="4742" y="1376"/>
                    <a:pt x="4750" y="1376"/>
                    <a:pt x="4750" y="1384"/>
                  </a:cubicBezTo>
                  <a:cubicBezTo>
                    <a:pt x="4766" y="1391"/>
                    <a:pt x="4781" y="1415"/>
                    <a:pt x="4813" y="1415"/>
                  </a:cubicBezTo>
                  <a:cubicBezTo>
                    <a:pt x="4829" y="1415"/>
                    <a:pt x="4837" y="1407"/>
                    <a:pt x="4845" y="1407"/>
                  </a:cubicBezTo>
                  <a:cubicBezTo>
                    <a:pt x="4845" y="1399"/>
                    <a:pt x="4853" y="1399"/>
                    <a:pt x="4868" y="1399"/>
                  </a:cubicBezTo>
                  <a:cubicBezTo>
                    <a:pt x="4884" y="1399"/>
                    <a:pt x="4892" y="1415"/>
                    <a:pt x="4892" y="1431"/>
                  </a:cubicBezTo>
                  <a:cubicBezTo>
                    <a:pt x="4900" y="1447"/>
                    <a:pt x="4900" y="1455"/>
                    <a:pt x="4908" y="1463"/>
                  </a:cubicBezTo>
                  <a:cubicBezTo>
                    <a:pt x="4916" y="1471"/>
                    <a:pt x="4916" y="1471"/>
                    <a:pt x="4916" y="1471"/>
                  </a:cubicBezTo>
                  <a:cubicBezTo>
                    <a:pt x="4916" y="1471"/>
                    <a:pt x="4924" y="1463"/>
                    <a:pt x="4924" y="1455"/>
                  </a:cubicBezTo>
                  <a:cubicBezTo>
                    <a:pt x="4924" y="1439"/>
                    <a:pt x="4932" y="1431"/>
                    <a:pt x="4940" y="1431"/>
                  </a:cubicBezTo>
                  <a:cubicBezTo>
                    <a:pt x="4940" y="1431"/>
                    <a:pt x="4956" y="1431"/>
                    <a:pt x="4963" y="1431"/>
                  </a:cubicBezTo>
                  <a:cubicBezTo>
                    <a:pt x="4971" y="1439"/>
                    <a:pt x="4987" y="1439"/>
                    <a:pt x="5003" y="1439"/>
                  </a:cubicBezTo>
                  <a:cubicBezTo>
                    <a:pt x="5027" y="1439"/>
                    <a:pt x="5043" y="1463"/>
                    <a:pt x="5043" y="1463"/>
                  </a:cubicBezTo>
                  <a:lnTo>
                    <a:pt x="5043" y="1463"/>
                  </a:lnTo>
                  <a:lnTo>
                    <a:pt x="5043" y="1463"/>
                  </a:lnTo>
                  <a:cubicBezTo>
                    <a:pt x="5058" y="2206"/>
                    <a:pt x="5058" y="2206"/>
                    <a:pt x="5058" y="2206"/>
                  </a:cubicBezTo>
                  <a:cubicBezTo>
                    <a:pt x="5066" y="2206"/>
                    <a:pt x="5090" y="2221"/>
                    <a:pt x="5106" y="2245"/>
                  </a:cubicBezTo>
                  <a:cubicBezTo>
                    <a:pt x="5106" y="2253"/>
                    <a:pt x="5114" y="2261"/>
                    <a:pt x="5121" y="2269"/>
                  </a:cubicBezTo>
                  <a:cubicBezTo>
                    <a:pt x="5137" y="2277"/>
                    <a:pt x="5153" y="2293"/>
                    <a:pt x="5161" y="2316"/>
                  </a:cubicBezTo>
                  <a:cubicBezTo>
                    <a:pt x="5169" y="2348"/>
                    <a:pt x="5169" y="2356"/>
                    <a:pt x="5161" y="2372"/>
                  </a:cubicBezTo>
                  <a:cubicBezTo>
                    <a:pt x="5161" y="2372"/>
                    <a:pt x="5161" y="2380"/>
                    <a:pt x="5153" y="2388"/>
                  </a:cubicBezTo>
                  <a:cubicBezTo>
                    <a:pt x="5153" y="2403"/>
                    <a:pt x="5161" y="2403"/>
                    <a:pt x="5169" y="2411"/>
                  </a:cubicBezTo>
                  <a:cubicBezTo>
                    <a:pt x="5177" y="2411"/>
                    <a:pt x="5177" y="2419"/>
                    <a:pt x="5185" y="2419"/>
                  </a:cubicBezTo>
                  <a:cubicBezTo>
                    <a:pt x="5201" y="2435"/>
                    <a:pt x="5224" y="2459"/>
                    <a:pt x="5216" y="2506"/>
                  </a:cubicBezTo>
                  <a:cubicBezTo>
                    <a:pt x="5216" y="2530"/>
                    <a:pt x="5224" y="2530"/>
                    <a:pt x="5232" y="2538"/>
                  </a:cubicBezTo>
                  <a:cubicBezTo>
                    <a:pt x="5240" y="2538"/>
                    <a:pt x="5256" y="2546"/>
                    <a:pt x="5264" y="2561"/>
                  </a:cubicBezTo>
                  <a:cubicBezTo>
                    <a:pt x="5280" y="2593"/>
                    <a:pt x="5280" y="2625"/>
                    <a:pt x="5280" y="2656"/>
                  </a:cubicBezTo>
                  <a:cubicBezTo>
                    <a:pt x="5272" y="2672"/>
                    <a:pt x="5272" y="2696"/>
                    <a:pt x="5272" y="2712"/>
                  </a:cubicBezTo>
                  <a:cubicBezTo>
                    <a:pt x="5272" y="2712"/>
                    <a:pt x="5272" y="2712"/>
                    <a:pt x="5280" y="2720"/>
                  </a:cubicBezTo>
                  <a:cubicBezTo>
                    <a:pt x="5280" y="2727"/>
                    <a:pt x="5280" y="2759"/>
                    <a:pt x="5256" y="2807"/>
                  </a:cubicBezTo>
                  <a:cubicBezTo>
                    <a:pt x="5248" y="2830"/>
                    <a:pt x="5240" y="2838"/>
                    <a:pt x="5224" y="2846"/>
                  </a:cubicBezTo>
                  <a:cubicBezTo>
                    <a:pt x="5224" y="2846"/>
                    <a:pt x="5216" y="2854"/>
                    <a:pt x="5208" y="2862"/>
                  </a:cubicBezTo>
                  <a:cubicBezTo>
                    <a:pt x="5201" y="2870"/>
                    <a:pt x="5201" y="2878"/>
                    <a:pt x="5201" y="2878"/>
                  </a:cubicBezTo>
                  <a:cubicBezTo>
                    <a:pt x="5201" y="2878"/>
                    <a:pt x="5201" y="2878"/>
                    <a:pt x="5208" y="2878"/>
                  </a:cubicBezTo>
                  <a:cubicBezTo>
                    <a:pt x="5216" y="2886"/>
                    <a:pt x="5224" y="2886"/>
                    <a:pt x="5224" y="2894"/>
                  </a:cubicBezTo>
                  <a:cubicBezTo>
                    <a:pt x="5232" y="2909"/>
                    <a:pt x="5232" y="2925"/>
                    <a:pt x="5232" y="2933"/>
                  </a:cubicBezTo>
                  <a:cubicBezTo>
                    <a:pt x="5224" y="2933"/>
                    <a:pt x="5224" y="2933"/>
                    <a:pt x="5216" y="2933"/>
                  </a:cubicBezTo>
                  <a:cubicBezTo>
                    <a:pt x="5216" y="2933"/>
                    <a:pt x="5208" y="2957"/>
                    <a:pt x="5201" y="2973"/>
                  </a:cubicBezTo>
                  <a:cubicBezTo>
                    <a:pt x="5201" y="2973"/>
                    <a:pt x="5201" y="2973"/>
                    <a:pt x="5201" y="2980"/>
                  </a:cubicBezTo>
                  <a:cubicBezTo>
                    <a:pt x="5201" y="2988"/>
                    <a:pt x="5208" y="2996"/>
                    <a:pt x="5216" y="3012"/>
                  </a:cubicBezTo>
                  <a:cubicBezTo>
                    <a:pt x="5216" y="3020"/>
                    <a:pt x="5216" y="3020"/>
                    <a:pt x="5224" y="3028"/>
                  </a:cubicBezTo>
                  <a:cubicBezTo>
                    <a:pt x="5232" y="3044"/>
                    <a:pt x="5232" y="3060"/>
                    <a:pt x="5232" y="3075"/>
                  </a:cubicBezTo>
                  <a:cubicBezTo>
                    <a:pt x="5232" y="3083"/>
                    <a:pt x="5232" y="3083"/>
                    <a:pt x="5232" y="3091"/>
                  </a:cubicBezTo>
                  <a:cubicBezTo>
                    <a:pt x="5232" y="3099"/>
                    <a:pt x="5224" y="3107"/>
                    <a:pt x="5216" y="3107"/>
                  </a:cubicBezTo>
                  <a:lnTo>
                    <a:pt x="5208" y="3115"/>
                  </a:lnTo>
                  <a:cubicBezTo>
                    <a:pt x="5201" y="3123"/>
                    <a:pt x="5201" y="3131"/>
                    <a:pt x="5201" y="3138"/>
                  </a:cubicBezTo>
                  <a:cubicBezTo>
                    <a:pt x="5201" y="3154"/>
                    <a:pt x="5193" y="3170"/>
                    <a:pt x="5185" y="3178"/>
                  </a:cubicBezTo>
                  <a:cubicBezTo>
                    <a:pt x="5161" y="3202"/>
                    <a:pt x="5153" y="3210"/>
                    <a:pt x="5145" y="3225"/>
                  </a:cubicBezTo>
                  <a:cubicBezTo>
                    <a:pt x="5137" y="3241"/>
                    <a:pt x="5145" y="3241"/>
                    <a:pt x="5153" y="3249"/>
                  </a:cubicBezTo>
                  <a:lnTo>
                    <a:pt x="5153" y="3249"/>
                  </a:lnTo>
                  <a:cubicBezTo>
                    <a:pt x="5169" y="3257"/>
                    <a:pt x="5177" y="3273"/>
                    <a:pt x="5177" y="3273"/>
                  </a:cubicBezTo>
                  <a:cubicBezTo>
                    <a:pt x="5177" y="3281"/>
                    <a:pt x="5177" y="3281"/>
                    <a:pt x="5177" y="3281"/>
                  </a:cubicBezTo>
                  <a:cubicBezTo>
                    <a:pt x="5169" y="3281"/>
                    <a:pt x="5169" y="3281"/>
                    <a:pt x="5169" y="3281"/>
                  </a:cubicBezTo>
                  <a:cubicBezTo>
                    <a:pt x="5169" y="3281"/>
                    <a:pt x="5169" y="3281"/>
                    <a:pt x="5161" y="3281"/>
                  </a:cubicBezTo>
                  <a:cubicBezTo>
                    <a:pt x="5145" y="3281"/>
                    <a:pt x="5114" y="3297"/>
                    <a:pt x="5074" y="3313"/>
                  </a:cubicBezTo>
                  <a:cubicBezTo>
                    <a:pt x="5034" y="3328"/>
                    <a:pt x="5003" y="3336"/>
                    <a:pt x="4979" y="3344"/>
                  </a:cubicBezTo>
                  <a:cubicBezTo>
                    <a:pt x="4963" y="3344"/>
                    <a:pt x="4948" y="3360"/>
                    <a:pt x="4924" y="3368"/>
                  </a:cubicBezTo>
                  <a:cubicBezTo>
                    <a:pt x="4908" y="3384"/>
                    <a:pt x="4892" y="3391"/>
                    <a:pt x="4868" y="3407"/>
                  </a:cubicBezTo>
                  <a:cubicBezTo>
                    <a:pt x="4813" y="3431"/>
                    <a:pt x="4797" y="3463"/>
                    <a:pt x="4790" y="3486"/>
                  </a:cubicBezTo>
                  <a:lnTo>
                    <a:pt x="4790" y="3486"/>
                  </a:lnTo>
                  <a:cubicBezTo>
                    <a:pt x="4781" y="3502"/>
                    <a:pt x="4742" y="3534"/>
                    <a:pt x="4703" y="3550"/>
                  </a:cubicBezTo>
                  <a:cubicBezTo>
                    <a:pt x="4695" y="3557"/>
                    <a:pt x="4687" y="3557"/>
                    <a:pt x="4679" y="3557"/>
                  </a:cubicBezTo>
                  <a:lnTo>
                    <a:pt x="4679" y="3557"/>
                  </a:lnTo>
                  <a:cubicBezTo>
                    <a:pt x="4671" y="3550"/>
                    <a:pt x="4671" y="3550"/>
                    <a:pt x="4679" y="3542"/>
                  </a:cubicBezTo>
                  <a:lnTo>
                    <a:pt x="4679" y="3534"/>
                  </a:lnTo>
                  <a:cubicBezTo>
                    <a:pt x="4679" y="3526"/>
                    <a:pt x="4695" y="3518"/>
                    <a:pt x="4710" y="3510"/>
                  </a:cubicBezTo>
                  <a:cubicBezTo>
                    <a:pt x="4718" y="3502"/>
                    <a:pt x="4726" y="3494"/>
                    <a:pt x="4734" y="3494"/>
                  </a:cubicBezTo>
                  <a:cubicBezTo>
                    <a:pt x="4758" y="3478"/>
                    <a:pt x="4766" y="3463"/>
                    <a:pt x="4774" y="3455"/>
                  </a:cubicBezTo>
                  <a:cubicBezTo>
                    <a:pt x="4781" y="3439"/>
                    <a:pt x="4813" y="3391"/>
                    <a:pt x="4837" y="3384"/>
                  </a:cubicBezTo>
                  <a:lnTo>
                    <a:pt x="4837" y="3384"/>
                  </a:lnTo>
                  <a:lnTo>
                    <a:pt x="4829" y="3384"/>
                  </a:lnTo>
                  <a:cubicBezTo>
                    <a:pt x="4821" y="3384"/>
                    <a:pt x="4821" y="3384"/>
                    <a:pt x="4813" y="3384"/>
                  </a:cubicBezTo>
                  <a:cubicBezTo>
                    <a:pt x="4805" y="3384"/>
                    <a:pt x="4805" y="3384"/>
                    <a:pt x="4797" y="3384"/>
                  </a:cubicBezTo>
                  <a:cubicBezTo>
                    <a:pt x="4790" y="3384"/>
                    <a:pt x="4790" y="3384"/>
                    <a:pt x="4790" y="3376"/>
                  </a:cubicBezTo>
                  <a:cubicBezTo>
                    <a:pt x="4790" y="3368"/>
                    <a:pt x="4781" y="3368"/>
                    <a:pt x="4781" y="3360"/>
                  </a:cubicBezTo>
                  <a:cubicBezTo>
                    <a:pt x="4774" y="3352"/>
                    <a:pt x="4790" y="3344"/>
                    <a:pt x="4790" y="3344"/>
                  </a:cubicBezTo>
                  <a:cubicBezTo>
                    <a:pt x="4790" y="3336"/>
                    <a:pt x="4797" y="3336"/>
                    <a:pt x="4797" y="3336"/>
                  </a:cubicBezTo>
                  <a:cubicBezTo>
                    <a:pt x="4790" y="3336"/>
                    <a:pt x="4790" y="3328"/>
                    <a:pt x="4797" y="3320"/>
                  </a:cubicBezTo>
                  <a:cubicBezTo>
                    <a:pt x="4797" y="3313"/>
                    <a:pt x="4805" y="3304"/>
                    <a:pt x="4813" y="3297"/>
                  </a:cubicBezTo>
                  <a:cubicBezTo>
                    <a:pt x="4821" y="3297"/>
                    <a:pt x="4821" y="3297"/>
                    <a:pt x="4821" y="3289"/>
                  </a:cubicBezTo>
                  <a:cubicBezTo>
                    <a:pt x="4821" y="3289"/>
                    <a:pt x="4813" y="3281"/>
                    <a:pt x="4805" y="3273"/>
                  </a:cubicBezTo>
                  <a:lnTo>
                    <a:pt x="4797" y="3265"/>
                  </a:lnTo>
                  <a:lnTo>
                    <a:pt x="4797" y="3265"/>
                  </a:lnTo>
                  <a:cubicBezTo>
                    <a:pt x="4790" y="3265"/>
                    <a:pt x="4781" y="3265"/>
                    <a:pt x="4774" y="3273"/>
                  </a:cubicBezTo>
                  <a:cubicBezTo>
                    <a:pt x="4766" y="3281"/>
                    <a:pt x="4766" y="3289"/>
                    <a:pt x="4766" y="3297"/>
                  </a:cubicBezTo>
                  <a:cubicBezTo>
                    <a:pt x="4758" y="3297"/>
                    <a:pt x="4758" y="3304"/>
                    <a:pt x="4750" y="3313"/>
                  </a:cubicBezTo>
                  <a:cubicBezTo>
                    <a:pt x="4742" y="3320"/>
                    <a:pt x="4742" y="3320"/>
                    <a:pt x="4734" y="3320"/>
                  </a:cubicBezTo>
                  <a:cubicBezTo>
                    <a:pt x="4726" y="3320"/>
                    <a:pt x="4718" y="3313"/>
                    <a:pt x="4710" y="3304"/>
                  </a:cubicBezTo>
                  <a:cubicBezTo>
                    <a:pt x="4703" y="3304"/>
                    <a:pt x="4695" y="3297"/>
                    <a:pt x="4695" y="3297"/>
                  </a:cubicBezTo>
                  <a:lnTo>
                    <a:pt x="4687" y="3297"/>
                  </a:lnTo>
                  <a:lnTo>
                    <a:pt x="4687" y="3304"/>
                  </a:lnTo>
                  <a:cubicBezTo>
                    <a:pt x="4687" y="3313"/>
                    <a:pt x="4695" y="3320"/>
                    <a:pt x="4687" y="3328"/>
                  </a:cubicBezTo>
                  <a:cubicBezTo>
                    <a:pt x="4687" y="3336"/>
                    <a:pt x="4695" y="3344"/>
                    <a:pt x="4695" y="3344"/>
                  </a:cubicBezTo>
                  <a:cubicBezTo>
                    <a:pt x="4703" y="3352"/>
                    <a:pt x="4703" y="3352"/>
                    <a:pt x="4710" y="3368"/>
                  </a:cubicBezTo>
                  <a:cubicBezTo>
                    <a:pt x="4718" y="3376"/>
                    <a:pt x="4718" y="3384"/>
                    <a:pt x="4718" y="3384"/>
                  </a:cubicBezTo>
                  <a:cubicBezTo>
                    <a:pt x="4726" y="3391"/>
                    <a:pt x="4726" y="3400"/>
                    <a:pt x="4734" y="3407"/>
                  </a:cubicBezTo>
                  <a:cubicBezTo>
                    <a:pt x="4758" y="3431"/>
                    <a:pt x="4742" y="3471"/>
                    <a:pt x="4734" y="3478"/>
                  </a:cubicBezTo>
                  <a:cubicBezTo>
                    <a:pt x="4726" y="3486"/>
                    <a:pt x="4695" y="3518"/>
                    <a:pt x="4663" y="3534"/>
                  </a:cubicBezTo>
                  <a:cubicBezTo>
                    <a:pt x="4647" y="3534"/>
                    <a:pt x="4647" y="3542"/>
                    <a:pt x="4647" y="3557"/>
                  </a:cubicBezTo>
                  <a:cubicBezTo>
                    <a:pt x="4639" y="3565"/>
                    <a:pt x="4639" y="3581"/>
                    <a:pt x="4631" y="3605"/>
                  </a:cubicBezTo>
                  <a:cubicBezTo>
                    <a:pt x="4608" y="3637"/>
                    <a:pt x="4537" y="3684"/>
                    <a:pt x="4489" y="3716"/>
                  </a:cubicBezTo>
                  <a:cubicBezTo>
                    <a:pt x="4473" y="3724"/>
                    <a:pt x="4465" y="3731"/>
                    <a:pt x="4457" y="3739"/>
                  </a:cubicBezTo>
                  <a:cubicBezTo>
                    <a:pt x="4442" y="3755"/>
                    <a:pt x="4410" y="3755"/>
                    <a:pt x="4386" y="3763"/>
                  </a:cubicBezTo>
                  <a:lnTo>
                    <a:pt x="4386" y="3763"/>
                  </a:lnTo>
                  <a:cubicBezTo>
                    <a:pt x="4370" y="3763"/>
                    <a:pt x="4370" y="3763"/>
                    <a:pt x="4370" y="3763"/>
                  </a:cubicBezTo>
                  <a:cubicBezTo>
                    <a:pt x="4370" y="3771"/>
                    <a:pt x="4370" y="3771"/>
                    <a:pt x="4378" y="3779"/>
                  </a:cubicBezTo>
                  <a:cubicBezTo>
                    <a:pt x="4378" y="3779"/>
                    <a:pt x="4378" y="3779"/>
                    <a:pt x="4378" y="3787"/>
                  </a:cubicBezTo>
                  <a:cubicBezTo>
                    <a:pt x="4378" y="3803"/>
                    <a:pt x="4355" y="3811"/>
                    <a:pt x="4315" y="3834"/>
                  </a:cubicBezTo>
                  <a:cubicBezTo>
                    <a:pt x="4291" y="3842"/>
                    <a:pt x="4268" y="3858"/>
                    <a:pt x="4252" y="3866"/>
                  </a:cubicBezTo>
                  <a:cubicBezTo>
                    <a:pt x="4228" y="3882"/>
                    <a:pt x="4212" y="3890"/>
                    <a:pt x="4204" y="3890"/>
                  </a:cubicBezTo>
                  <a:lnTo>
                    <a:pt x="4204" y="3882"/>
                  </a:lnTo>
                  <a:cubicBezTo>
                    <a:pt x="4204" y="3874"/>
                    <a:pt x="4212" y="3842"/>
                    <a:pt x="4236" y="3834"/>
                  </a:cubicBezTo>
                  <a:cubicBezTo>
                    <a:pt x="4252" y="3834"/>
                    <a:pt x="4260" y="3826"/>
                    <a:pt x="4260" y="3818"/>
                  </a:cubicBezTo>
                  <a:cubicBezTo>
                    <a:pt x="4260" y="3826"/>
                    <a:pt x="4260" y="3818"/>
                    <a:pt x="4252" y="3818"/>
                  </a:cubicBezTo>
                  <a:lnTo>
                    <a:pt x="4252" y="3826"/>
                  </a:lnTo>
                  <a:cubicBezTo>
                    <a:pt x="4244" y="3826"/>
                    <a:pt x="4244" y="3826"/>
                    <a:pt x="4244" y="3826"/>
                  </a:cubicBezTo>
                  <a:cubicBezTo>
                    <a:pt x="4228" y="3826"/>
                    <a:pt x="4220" y="3818"/>
                    <a:pt x="4204" y="3811"/>
                  </a:cubicBezTo>
                  <a:cubicBezTo>
                    <a:pt x="4197" y="3803"/>
                    <a:pt x="4188" y="3803"/>
                    <a:pt x="4188" y="3795"/>
                  </a:cubicBezTo>
                  <a:cubicBezTo>
                    <a:pt x="4181" y="3795"/>
                    <a:pt x="4173" y="3795"/>
                    <a:pt x="4165" y="3795"/>
                  </a:cubicBezTo>
                  <a:cubicBezTo>
                    <a:pt x="4157" y="3795"/>
                    <a:pt x="4149" y="3795"/>
                    <a:pt x="4141" y="3811"/>
                  </a:cubicBezTo>
                  <a:cubicBezTo>
                    <a:pt x="4133" y="3818"/>
                    <a:pt x="4133" y="3826"/>
                    <a:pt x="4117" y="3826"/>
                  </a:cubicBezTo>
                  <a:cubicBezTo>
                    <a:pt x="4110" y="3826"/>
                    <a:pt x="4102" y="3818"/>
                    <a:pt x="4086" y="3811"/>
                  </a:cubicBezTo>
                  <a:lnTo>
                    <a:pt x="4078" y="3811"/>
                  </a:lnTo>
                  <a:cubicBezTo>
                    <a:pt x="4054" y="3803"/>
                    <a:pt x="4054" y="3787"/>
                    <a:pt x="4054" y="3779"/>
                  </a:cubicBezTo>
                  <a:cubicBezTo>
                    <a:pt x="4054" y="3771"/>
                    <a:pt x="4046" y="3771"/>
                    <a:pt x="4046" y="3771"/>
                  </a:cubicBezTo>
                  <a:lnTo>
                    <a:pt x="4046" y="3771"/>
                  </a:lnTo>
                  <a:cubicBezTo>
                    <a:pt x="4038" y="3779"/>
                    <a:pt x="4038" y="3779"/>
                    <a:pt x="4038" y="3779"/>
                  </a:cubicBezTo>
                  <a:cubicBezTo>
                    <a:pt x="4031" y="3787"/>
                    <a:pt x="4046" y="3811"/>
                    <a:pt x="4062" y="3826"/>
                  </a:cubicBezTo>
                  <a:cubicBezTo>
                    <a:pt x="4070" y="3834"/>
                    <a:pt x="4070" y="3834"/>
                    <a:pt x="4070" y="3842"/>
                  </a:cubicBezTo>
                  <a:cubicBezTo>
                    <a:pt x="4070" y="3850"/>
                    <a:pt x="4078" y="3858"/>
                    <a:pt x="4094" y="3866"/>
                  </a:cubicBezTo>
                  <a:cubicBezTo>
                    <a:pt x="4117" y="3874"/>
                    <a:pt x="4117" y="3890"/>
                    <a:pt x="4117" y="3897"/>
                  </a:cubicBezTo>
                  <a:cubicBezTo>
                    <a:pt x="4117" y="3905"/>
                    <a:pt x="4117" y="3913"/>
                    <a:pt x="4125" y="3913"/>
                  </a:cubicBezTo>
                  <a:cubicBezTo>
                    <a:pt x="4133" y="3913"/>
                    <a:pt x="4133" y="3921"/>
                    <a:pt x="4133" y="3921"/>
                  </a:cubicBezTo>
                  <a:cubicBezTo>
                    <a:pt x="4133" y="3937"/>
                    <a:pt x="4094" y="3961"/>
                    <a:pt x="4046" y="3992"/>
                  </a:cubicBezTo>
                  <a:cubicBezTo>
                    <a:pt x="4038" y="4000"/>
                    <a:pt x="4023" y="4008"/>
                    <a:pt x="4023" y="4008"/>
                  </a:cubicBezTo>
                  <a:cubicBezTo>
                    <a:pt x="4015" y="4016"/>
                    <a:pt x="4015" y="4016"/>
                    <a:pt x="4015" y="4016"/>
                  </a:cubicBezTo>
                  <a:cubicBezTo>
                    <a:pt x="4007" y="4024"/>
                    <a:pt x="3992" y="4032"/>
                    <a:pt x="3984" y="4032"/>
                  </a:cubicBezTo>
                  <a:cubicBezTo>
                    <a:pt x="3976" y="4032"/>
                    <a:pt x="3976" y="4032"/>
                    <a:pt x="3968" y="4024"/>
                  </a:cubicBezTo>
                  <a:cubicBezTo>
                    <a:pt x="3968" y="4016"/>
                    <a:pt x="3992" y="4000"/>
                    <a:pt x="4023" y="3969"/>
                  </a:cubicBezTo>
                  <a:cubicBezTo>
                    <a:pt x="4046" y="3953"/>
                    <a:pt x="4070" y="3937"/>
                    <a:pt x="4070" y="3929"/>
                  </a:cubicBezTo>
                  <a:cubicBezTo>
                    <a:pt x="4070" y="3921"/>
                    <a:pt x="4070" y="3921"/>
                    <a:pt x="4070" y="3921"/>
                  </a:cubicBezTo>
                  <a:cubicBezTo>
                    <a:pt x="4070" y="3929"/>
                    <a:pt x="4070" y="3929"/>
                    <a:pt x="4062" y="3929"/>
                  </a:cubicBezTo>
                  <a:cubicBezTo>
                    <a:pt x="4054" y="3937"/>
                    <a:pt x="4038" y="3953"/>
                    <a:pt x="4023" y="3953"/>
                  </a:cubicBezTo>
                  <a:cubicBezTo>
                    <a:pt x="4015" y="3953"/>
                    <a:pt x="4015" y="3953"/>
                    <a:pt x="4015" y="3953"/>
                  </a:cubicBezTo>
                  <a:cubicBezTo>
                    <a:pt x="4000" y="3953"/>
                    <a:pt x="4000" y="3945"/>
                    <a:pt x="3992" y="3937"/>
                  </a:cubicBezTo>
                  <a:cubicBezTo>
                    <a:pt x="3992" y="3929"/>
                    <a:pt x="3992" y="3921"/>
                    <a:pt x="3976" y="3905"/>
                  </a:cubicBezTo>
                  <a:cubicBezTo>
                    <a:pt x="3968" y="3897"/>
                    <a:pt x="3960" y="3897"/>
                    <a:pt x="3960" y="3897"/>
                  </a:cubicBezTo>
                  <a:cubicBezTo>
                    <a:pt x="3952" y="3897"/>
                    <a:pt x="3952" y="3905"/>
                    <a:pt x="3952" y="3913"/>
                  </a:cubicBezTo>
                  <a:cubicBezTo>
                    <a:pt x="3952" y="3921"/>
                    <a:pt x="3952" y="3921"/>
                    <a:pt x="3952" y="3921"/>
                  </a:cubicBezTo>
                  <a:cubicBezTo>
                    <a:pt x="3945" y="3937"/>
                    <a:pt x="3945" y="3937"/>
                    <a:pt x="3976" y="3945"/>
                  </a:cubicBezTo>
                  <a:lnTo>
                    <a:pt x="3984" y="3953"/>
                  </a:lnTo>
                  <a:cubicBezTo>
                    <a:pt x="3992" y="3977"/>
                    <a:pt x="3929" y="4032"/>
                    <a:pt x="3929" y="4032"/>
                  </a:cubicBezTo>
                  <a:cubicBezTo>
                    <a:pt x="3921" y="4032"/>
                    <a:pt x="3913" y="4040"/>
                    <a:pt x="3913" y="4040"/>
                  </a:cubicBezTo>
                  <a:cubicBezTo>
                    <a:pt x="3905" y="4040"/>
                    <a:pt x="3905" y="4032"/>
                    <a:pt x="3897" y="4024"/>
                  </a:cubicBezTo>
                  <a:cubicBezTo>
                    <a:pt x="3889" y="4024"/>
                    <a:pt x="3889" y="4024"/>
                    <a:pt x="3889" y="4016"/>
                  </a:cubicBezTo>
                  <a:cubicBezTo>
                    <a:pt x="3881" y="4016"/>
                    <a:pt x="3874" y="4016"/>
                    <a:pt x="3874" y="4016"/>
                  </a:cubicBezTo>
                  <a:cubicBezTo>
                    <a:pt x="3865" y="4016"/>
                    <a:pt x="3858" y="4016"/>
                    <a:pt x="3850" y="4016"/>
                  </a:cubicBezTo>
                  <a:cubicBezTo>
                    <a:pt x="3842" y="4024"/>
                    <a:pt x="3834" y="4024"/>
                    <a:pt x="3826" y="4024"/>
                  </a:cubicBezTo>
                  <a:cubicBezTo>
                    <a:pt x="3818" y="4024"/>
                    <a:pt x="3818" y="4024"/>
                    <a:pt x="3810" y="4032"/>
                  </a:cubicBezTo>
                  <a:cubicBezTo>
                    <a:pt x="3810" y="4040"/>
                    <a:pt x="3810" y="4048"/>
                    <a:pt x="3810" y="4064"/>
                  </a:cubicBezTo>
                  <a:cubicBezTo>
                    <a:pt x="3810" y="4071"/>
                    <a:pt x="3810" y="4071"/>
                    <a:pt x="3810" y="4071"/>
                  </a:cubicBezTo>
                  <a:cubicBezTo>
                    <a:pt x="3818" y="4071"/>
                    <a:pt x="3818" y="4064"/>
                    <a:pt x="3826" y="4064"/>
                  </a:cubicBezTo>
                  <a:cubicBezTo>
                    <a:pt x="3834" y="4055"/>
                    <a:pt x="3842" y="4048"/>
                    <a:pt x="3858" y="4048"/>
                  </a:cubicBezTo>
                  <a:cubicBezTo>
                    <a:pt x="3858" y="4048"/>
                    <a:pt x="3865" y="4048"/>
                    <a:pt x="3865" y="4055"/>
                  </a:cubicBezTo>
                  <a:cubicBezTo>
                    <a:pt x="3874" y="4064"/>
                    <a:pt x="3850" y="4087"/>
                    <a:pt x="3826" y="4127"/>
                  </a:cubicBezTo>
                  <a:cubicBezTo>
                    <a:pt x="3818" y="4142"/>
                    <a:pt x="3818" y="4150"/>
                    <a:pt x="3810" y="4158"/>
                  </a:cubicBezTo>
                  <a:lnTo>
                    <a:pt x="3802" y="4166"/>
                  </a:lnTo>
                  <a:cubicBezTo>
                    <a:pt x="3794" y="4182"/>
                    <a:pt x="3794" y="4182"/>
                    <a:pt x="3786" y="4182"/>
                  </a:cubicBezTo>
                  <a:lnTo>
                    <a:pt x="3778" y="4182"/>
                  </a:lnTo>
                  <a:lnTo>
                    <a:pt x="3778" y="4182"/>
                  </a:lnTo>
                  <a:cubicBezTo>
                    <a:pt x="3763" y="4182"/>
                    <a:pt x="3763" y="4174"/>
                    <a:pt x="3755" y="4166"/>
                  </a:cubicBezTo>
                  <a:cubicBezTo>
                    <a:pt x="3755" y="4158"/>
                    <a:pt x="3755" y="4158"/>
                    <a:pt x="3747" y="4150"/>
                  </a:cubicBezTo>
                  <a:lnTo>
                    <a:pt x="3739" y="4150"/>
                  </a:lnTo>
                  <a:cubicBezTo>
                    <a:pt x="3731" y="4150"/>
                    <a:pt x="3723" y="4150"/>
                    <a:pt x="3715" y="4150"/>
                  </a:cubicBezTo>
                  <a:cubicBezTo>
                    <a:pt x="3707" y="4150"/>
                    <a:pt x="3699" y="4150"/>
                    <a:pt x="3692" y="4150"/>
                  </a:cubicBezTo>
                  <a:cubicBezTo>
                    <a:pt x="3684" y="4150"/>
                    <a:pt x="3684" y="4158"/>
                    <a:pt x="3684" y="4158"/>
                  </a:cubicBezTo>
                  <a:lnTo>
                    <a:pt x="3684" y="4158"/>
                  </a:lnTo>
                  <a:cubicBezTo>
                    <a:pt x="3684" y="4166"/>
                    <a:pt x="3684" y="4174"/>
                    <a:pt x="3684" y="4182"/>
                  </a:cubicBezTo>
                  <a:cubicBezTo>
                    <a:pt x="3684" y="4190"/>
                    <a:pt x="3692" y="4190"/>
                    <a:pt x="3699" y="4198"/>
                  </a:cubicBezTo>
                  <a:cubicBezTo>
                    <a:pt x="3715" y="4198"/>
                    <a:pt x="3723" y="4206"/>
                    <a:pt x="3731" y="4214"/>
                  </a:cubicBezTo>
                  <a:cubicBezTo>
                    <a:pt x="3739" y="4214"/>
                    <a:pt x="3739" y="4214"/>
                    <a:pt x="3739" y="4214"/>
                  </a:cubicBezTo>
                  <a:cubicBezTo>
                    <a:pt x="3755" y="4230"/>
                    <a:pt x="3755" y="4230"/>
                    <a:pt x="3755" y="4245"/>
                  </a:cubicBezTo>
                  <a:cubicBezTo>
                    <a:pt x="3755" y="4253"/>
                    <a:pt x="3755" y="4261"/>
                    <a:pt x="3755" y="4261"/>
                  </a:cubicBezTo>
                  <a:cubicBezTo>
                    <a:pt x="3755" y="4277"/>
                    <a:pt x="3755" y="4285"/>
                    <a:pt x="3755" y="4285"/>
                  </a:cubicBezTo>
                  <a:cubicBezTo>
                    <a:pt x="3755" y="4293"/>
                    <a:pt x="3755" y="4293"/>
                    <a:pt x="3763" y="4293"/>
                  </a:cubicBezTo>
                  <a:lnTo>
                    <a:pt x="3763" y="4285"/>
                  </a:lnTo>
                  <a:cubicBezTo>
                    <a:pt x="3771" y="4285"/>
                    <a:pt x="3778" y="4261"/>
                    <a:pt x="3778" y="4237"/>
                  </a:cubicBezTo>
                  <a:cubicBezTo>
                    <a:pt x="3778" y="4222"/>
                    <a:pt x="3786" y="4214"/>
                    <a:pt x="3802" y="4198"/>
                  </a:cubicBezTo>
                  <a:lnTo>
                    <a:pt x="3810" y="4190"/>
                  </a:lnTo>
                  <a:cubicBezTo>
                    <a:pt x="3818" y="4182"/>
                    <a:pt x="3818" y="4182"/>
                    <a:pt x="3826" y="4182"/>
                  </a:cubicBezTo>
                  <a:lnTo>
                    <a:pt x="3834" y="4182"/>
                  </a:lnTo>
                  <a:cubicBezTo>
                    <a:pt x="3834" y="4190"/>
                    <a:pt x="3834" y="4214"/>
                    <a:pt x="3826" y="4230"/>
                  </a:cubicBezTo>
                  <a:cubicBezTo>
                    <a:pt x="3810" y="4253"/>
                    <a:pt x="3747" y="4372"/>
                    <a:pt x="3747" y="4395"/>
                  </a:cubicBezTo>
                  <a:cubicBezTo>
                    <a:pt x="3747" y="4403"/>
                    <a:pt x="3747" y="4411"/>
                    <a:pt x="3747" y="4411"/>
                  </a:cubicBezTo>
                  <a:cubicBezTo>
                    <a:pt x="3747" y="4427"/>
                    <a:pt x="3739" y="4435"/>
                    <a:pt x="3723" y="4443"/>
                  </a:cubicBezTo>
                  <a:lnTo>
                    <a:pt x="3715" y="4435"/>
                  </a:lnTo>
                  <a:cubicBezTo>
                    <a:pt x="3715" y="4435"/>
                    <a:pt x="3715" y="4427"/>
                    <a:pt x="3715" y="4411"/>
                  </a:cubicBezTo>
                  <a:cubicBezTo>
                    <a:pt x="3715" y="4403"/>
                    <a:pt x="3723" y="4395"/>
                    <a:pt x="3715" y="4395"/>
                  </a:cubicBezTo>
                  <a:lnTo>
                    <a:pt x="3715" y="4395"/>
                  </a:lnTo>
                  <a:lnTo>
                    <a:pt x="3715" y="4395"/>
                  </a:lnTo>
                  <a:cubicBezTo>
                    <a:pt x="3715" y="4403"/>
                    <a:pt x="3707" y="4411"/>
                    <a:pt x="3699" y="4419"/>
                  </a:cubicBezTo>
                  <a:cubicBezTo>
                    <a:pt x="3692" y="4419"/>
                    <a:pt x="3692" y="4427"/>
                    <a:pt x="3684" y="4427"/>
                  </a:cubicBezTo>
                  <a:cubicBezTo>
                    <a:pt x="3676" y="4427"/>
                    <a:pt x="3676" y="4419"/>
                    <a:pt x="3668" y="4419"/>
                  </a:cubicBezTo>
                  <a:cubicBezTo>
                    <a:pt x="3660" y="4419"/>
                    <a:pt x="3660" y="4419"/>
                    <a:pt x="3660" y="4411"/>
                  </a:cubicBezTo>
                  <a:cubicBezTo>
                    <a:pt x="3644" y="4411"/>
                    <a:pt x="3628" y="4403"/>
                    <a:pt x="3605" y="4403"/>
                  </a:cubicBezTo>
                  <a:cubicBezTo>
                    <a:pt x="3597" y="4403"/>
                    <a:pt x="3589" y="4403"/>
                    <a:pt x="3581" y="4411"/>
                  </a:cubicBezTo>
                  <a:lnTo>
                    <a:pt x="3581" y="4411"/>
                  </a:lnTo>
                  <a:cubicBezTo>
                    <a:pt x="3581" y="4419"/>
                    <a:pt x="3581" y="4419"/>
                    <a:pt x="3589" y="4427"/>
                  </a:cubicBezTo>
                  <a:cubicBezTo>
                    <a:pt x="3597" y="4427"/>
                    <a:pt x="3597" y="4435"/>
                    <a:pt x="3605" y="4435"/>
                  </a:cubicBezTo>
                  <a:cubicBezTo>
                    <a:pt x="3612" y="4443"/>
                    <a:pt x="3612" y="4443"/>
                    <a:pt x="3621" y="4443"/>
                  </a:cubicBezTo>
                  <a:cubicBezTo>
                    <a:pt x="3621" y="4443"/>
                    <a:pt x="3628" y="4443"/>
                    <a:pt x="3636" y="4443"/>
                  </a:cubicBezTo>
                  <a:cubicBezTo>
                    <a:pt x="3636" y="4443"/>
                    <a:pt x="3644" y="4435"/>
                    <a:pt x="3652" y="4435"/>
                  </a:cubicBezTo>
                  <a:cubicBezTo>
                    <a:pt x="3684" y="4435"/>
                    <a:pt x="3692" y="4443"/>
                    <a:pt x="3699" y="4459"/>
                  </a:cubicBezTo>
                  <a:cubicBezTo>
                    <a:pt x="3707" y="4475"/>
                    <a:pt x="3715" y="4475"/>
                    <a:pt x="3715" y="4490"/>
                  </a:cubicBezTo>
                  <a:cubicBezTo>
                    <a:pt x="3715" y="4490"/>
                    <a:pt x="3715" y="4498"/>
                    <a:pt x="3715" y="4506"/>
                  </a:cubicBezTo>
                  <a:cubicBezTo>
                    <a:pt x="3715" y="4514"/>
                    <a:pt x="3723" y="4514"/>
                    <a:pt x="3723" y="4522"/>
                  </a:cubicBezTo>
                  <a:cubicBezTo>
                    <a:pt x="3723" y="4538"/>
                    <a:pt x="3731" y="4554"/>
                    <a:pt x="3731" y="4585"/>
                  </a:cubicBezTo>
                  <a:cubicBezTo>
                    <a:pt x="3731" y="4617"/>
                    <a:pt x="3739" y="4633"/>
                    <a:pt x="3747" y="4672"/>
                  </a:cubicBezTo>
                  <a:cubicBezTo>
                    <a:pt x="3755" y="4680"/>
                    <a:pt x="3755" y="4696"/>
                    <a:pt x="3763" y="4720"/>
                  </a:cubicBezTo>
                  <a:cubicBezTo>
                    <a:pt x="3778" y="4759"/>
                    <a:pt x="3786" y="4807"/>
                    <a:pt x="3794" y="4838"/>
                  </a:cubicBezTo>
                  <a:cubicBezTo>
                    <a:pt x="3794" y="4862"/>
                    <a:pt x="3802" y="4878"/>
                    <a:pt x="3802" y="4894"/>
                  </a:cubicBezTo>
                  <a:cubicBezTo>
                    <a:pt x="3810" y="4925"/>
                    <a:pt x="3810" y="4933"/>
                    <a:pt x="3802" y="4949"/>
                  </a:cubicBezTo>
                  <a:lnTo>
                    <a:pt x="3802" y="4949"/>
                  </a:lnTo>
                  <a:cubicBezTo>
                    <a:pt x="3802" y="4957"/>
                    <a:pt x="3794" y="4957"/>
                    <a:pt x="3794" y="4957"/>
                  </a:cubicBezTo>
                  <a:lnTo>
                    <a:pt x="3794" y="4957"/>
                  </a:lnTo>
                  <a:cubicBezTo>
                    <a:pt x="3786" y="4949"/>
                    <a:pt x="3778" y="4909"/>
                    <a:pt x="3778" y="4886"/>
                  </a:cubicBezTo>
                  <a:cubicBezTo>
                    <a:pt x="3778" y="4870"/>
                    <a:pt x="3747" y="4775"/>
                    <a:pt x="3731" y="4759"/>
                  </a:cubicBezTo>
                  <a:cubicBezTo>
                    <a:pt x="3715" y="4735"/>
                    <a:pt x="3699" y="4601"/>
                    <a:pt x="3699" y="4561"/>
                  </a:cubicBezTo>
                  <a:cubicBezTo>
                    <a:pt x="3699" y="4538"/>
                    <a:pt x="3699" y="4522"/>
                    <a:pt x="3692" y="4514"/>
                  </a:cubicBezTo>
                  <a:cubicBezTo>
                    <a:pt x="3692" y="4530"/>
                    <a:pt x="3684" y="4554"/>
                    <a:pt x="3660" y="4561"/>
                  </a:cubicBezTo>
                  <a:cubicBezTo>
                    <a:pt x="3636" y="4570"/>
                    <a:pt x="3636" y="4577"/>
                    <a:pt x="3644" y="4601"/>
                  </a:cubicBezTo>
                  <a:cubicBezTo>
                    <a:pt x="3644" y="4609"/>
                    <a:pt x="3652" y="4609"/>
                    <a:pt x="3652" y="4617"/>
                  </a:cubicBezTo>
                  <a:cubicBezTo>
                    <a:pt x="3660" y="4625"/>
                    <a:pt x="3668" y="4625"/>
                    <a:pt x="3660" y="4641"/>
                  </a:cubicBezTo>
                  <a:cubicBezTo>
                    <a:pt x="3660" y="4656"/>
                    <a:pt x="3668" y="4664"/>
                    <a:pt x="3684" y="4680"/>
                  </a:cubicBezTo>
                  <a:cubicBezTo>
                    <a:pt x="3684" y="4688"/>
                    <a:pt x="3692" y="4696"/>
                    <a:pt x="3692" y="4704"/>
                  </a:cubicBezTo>
                  <a:cubicBezTo>
                    <a:pt x="3707" y="4720"/>
                    <a:pt x="3707" y="4743"/>
                    <a:pt x="3699" y="4767"/>
                  </a:cubicBezTo>
                  <a:cubicBezTo>
                    <a:pt x="3699" y="4783"/>
                    <a:pt x="3699" y="4799"/>
                    <a:pt x="3699" y="4822"/>
                  </a:cubicBezTo>
                  <a:cubicBezTo>
                    <a:pt x="3699" y="4846"/>
                    <a:pt x="3707" y="4854"/>
                    <a:pt x="3715" y="4862"/>
                  </a:cubicBezTo>
                  <a:cubicBezTo>
                    <a:pt x="3723" y="4878"/>
                    <a:pt x="3731" y="4886"/>
                    <a:pt x="3739" y="4909"/>
                  </a:cubicBezTo>
                  <a:cubicBezTo>
                    <a:pt x="3739" y="4941"/>
                    <a:pt x="3747" y="4949"/>
                    <a:pt x="3755" y="4957"/>
                  </a:cubicBezTo>
                  <a:cubicBezTo>
                    <a:pt x="3755" y="4965"/>
                    <a:pt x="3763" y="4972"/>
                    <a:pt x="3771" y="4981"/>
                  </a:cubicBezTo>
                  <a:cubicBezTo>
                    <a:pt x="3778" y="5004"/>
                    <a:pt x="3778" y="5012"/>
                    <a:pt x="3771" y="5020"/>
                  </a:cubicBezTo>
                  <a:cubicBezTo>
                    <a:pt x="3771" y="5028"/>
                    <a:pt x="3763" y="5028"/>
                    <a:pt x="3771" y="5036"/>
                  </a:cubicBezTo>
                  <a:lnTo>
                    <a:pt x="3771" y="5036"/>
                  </a:lnTo>
                  <a:cubicBezTo>
                    <a:pt x="3771" y="5036"/>
                    <a:pt x="3771" y="5036"/>
                    <a:pt x="3778" y="5028"/>
                  </a:cubicBezTo>
                  <a:cubicBezTo>
                    <a:pt x="3778" y="5028"/>
                    <a:pt x="3778" y="5020"/>
                    <a:pt x="3786" y="5012"/>
                  </a:cubicBezTo>
                  <a:lnTo>
                    <a:pt x="3786" y="5012"/>
                  </a:lnTo>
                  <a:cubicBezTo>
                    <a:pt x="3786" y="5004"/>
                    <a:pt x="3794" y="5004"/>
                    <a:pt x="3794" y="5004"/>
                  </a:cubicBezTo>
                  <a:cubicBezTo>
                    <a:pt x="3802" y="5004"/>
                    <a:pt x="3810" y="5012"/>
                    <a:pt x="3818" y="5044"/>
                  </a:cubicBezTo>
                  <a:cubicBezTo>
                    <a:pt x="3818" y="5044"/>
                    <a:pt x="3818" y="5044"/>
                    <a:pt x="3818" y="5052"/>
                  </a:cubicBezTo>
                  <a:cubicBezTo>
                    <a:pt x="3818" y="5060"/>
                    <a:pt x="3818" y="5060"/>
                    <a:pt x="3818" y="5060"/>
                  </a:cubicBezTo>
                  <a:cubicBezTo>
                    <a:pt x="3810" y="5052"/>
                    <a:pt x="3810" y="5052"/>
                    <a:pt x="3810" y="5052"/>
                  </a:cubicBezTo>
                  <a:cubicBezTo>
                    <a:pt x="3810" y="5052"/>
                    <a:pt x="3802" y="5052"/>
                    <a:pt x="3794" y="5052"/>
                  </a:cubicBezTo>
                  <a:lnTo>
                    <a:pt x="3794" y="5052"/>
                  </a:lnTo>
                  <a:cubicBezTo>
                    <a:pt x="3786" y="5060"/>
                    <a:pt x="3763" y="5075"/>
                    <a:pt x="3755" y="5083"/>
                  </a:cubicBezTo>
                  <a:cubicBezTo>
                    <a:pt x="3755" y="5083"/>
                    <a:pt x="3755" y="5091"/>
                    <a:pt x="3755" y="5099"/>
                  </a:cubicBezTo>
                  <a:cubicBezTo>
                    <a:pt x="3747" y="5107"/>
                    <a:pt x="3739" y="5115"/>
                    <a:pt x="3731" y="5123"/>
                  </a:cubicBezTo>
                  <a:cubicBezTo>
                    <a:pt x="3723" y="5123"/>
                    <a:pt x="3715" y="5123"/>
                    <a:pt x="3715" y="5123"/>
                  </a:cubicBezTo>
                  <a:close/>
                  <a:moveTo>
                    <a:pt x="3518" y="4972"/>
                  </a:moveTo>
                  <a:lnTo>
                    <a:pt x="3518" y="4972"/>
                  </a:lnTo>
                  <a:cubicBezTo>
                    <a:pt x="3541" y="4972"/>
                    <a:pt x="3565" y="4988"/>
                    <a:pt x="3589" y="5004"/>
                  </a:cubicBezTo>
                  <a:cubicBezTo>
                    <a:pt x="3597" y="5012"/>
                    <a:pt x="3612" y="5020"/>
                    <a:pt x="3621" y="5020"/>
                  </a:cubicBezTo>
                  <a:cubicBezTo>
                    <a:pt x="3644" y="5036"/>
                    <a:pt x="3660" y="5060"/>
                    <a:pt x="3676" y="5075"/>
                  </a:cubicBezTo>
                  <a:cubicBezTo>
                    <a:pt x="3684" y="5083"/>
                    <a:pt x="3684" y="5083"/>
                    <a:pt x="3692" y="5091"/>
                  </a:cubicBezTo>
                  <a:cubicBezTo>
                    <a:pt x="3699" y="5099"/>
                    <a:pt x="3699" y="5107"/>
                    <a:pt x="3707" y="5107"/>
                  </a:cubicBezTo>
                  <a:cubicBezTo>
                    <a:pt x="3707" y="5115"/>
                    <a:pt x="3707" y="5115"/>
                    <a:pt x="3715" y="5115"/>
                  </a:cubicBezTo>
                  <a:lnTo>
                    <a:pt x="3723" y="5115"/>
                  </a:lnTo>
                  <a:cubicBezTo>
                    <a:pt x="3739" y="5107"/>
                    <a:pt x="3739" y="5107"/>
                    <a:pt x="3747" y="5099"/>
                  </a:cubicBezTo>
                  <a:cubicBezTo>
                    <a:pt x="3747" y="5091"/>
                    <a:pt x="3747" y="5083"/>
                    <a:pt x="3747" y="5083"/>
                  </a:cubicBezTo>
                  <a:cubicBezTo>
                    <a:pt x="3747" y="5075"/>
                    <a:pt x="3747" y="5075"/>
                    <a:pt x="3747" y="5075"/>
                  </a:cubicBezTo>
                  <a:lnTo>
                    <a:pt x="3747" y="5075"/>
                  </a:lnTo>
                  <a:cubicBezTo>
                    <a:pt x="3755" y="5075"/>
                    <a:pt x="3778" y="5060"/>
                    <a:pt x="3786" y="5052"/>
                  </a:cubicBezTo>
                  <a:cubicBezTo>
                    <a:pt x="3786" y="5044"/>
                    <a:pt x="3794" y="5044"/>
                    <a:pt x="3794" y="5044"/>
                  </a:cubicBezTo>
                  <a:cubicBezTo>
                    <a:pt x="3802" y="5044"/>
                    <a:pt x="3802" y="5044"/>
                    <a:pt x="3810" y="5044"/>
                  </a:cubicBezTo>
                  <a:cubicBezTo>
                    <a:pt x="3802" y="5012"/>
                    <a:pt x="3794" y="5012"/>
                    <a:pt x="3794" y="5012"/>
                  </a:cubicBezTo>
                  <a:lnTo>
                    <a:pt x="3794" y="5012"/>
                  </a:lnTo>
                  <a:cubicBezTo>
                    <a:pt x="3786" y="5020"/>
                    <a:pt x="3786" y="5020"/>
                    <a:pt x="3786" y="5020"/>
                  </a:cubicBezTo>
                  <a:cubicBezTo>
                    <a:pt x="3786" y="5020"/>
                    <a:pt x="3786" y="5028"/>
                    <a:pt x="3778" y="5036"/>
                  </a:cubicBezTo>
                  <a:cubicBezTo>
                    <a:pt x="3778" y="5044"/>
                    <a:pt x="3778" y="5044"/>
                    <a:pt x="3771" y="5044"/>
                  </a:cubicBezTo>
                  <a:cubicBezTo>
                    <a:pt x="3771" y="5044"/>
                    <a:pt x="3763" y="5044"/>
                    <a:pt x="3763" y="5036"/>
                  </a:cubicBezTo>
                  <a:cubicBezTo>
                    <a:pt x="3755" y="5028"/>
                    <a:pt x="3763" y="5028"/>
                    <a:pt x="3763" y="5020"/>
                  </a:cubicBezTo>
                  <a:cubicBezTo>
                    <a:pt x="3771" y="5012"/>
                    <a:pt x="3771" y="5004"/>
                    <a:pt x="3763" y="4981"/>
                  </a:cubicBezTo>
                  <a:cubicBezTo>
                    <a:pt x="3755" y="4972"/>
                    <a:pt x="3755" y="4972"/>
                    <a:pt x="3747" y="4965"/>
                  </a:cubicBezTo>
                  <a:cubicBezTo>
                    <a:pt x="3739" y="4949"/>
                    <a:pt x="3731" y="4949"/>
                    <a:pt x="3731" y="4909"/>
                  </a:cubicBezTo>
                  <a:cubicBezTo>
                    <a:pt x="3723" y="4886"/>
                    <a:pt x="3715" y="4878"/>
                    <a:pt x="3707" y="4870"/>
                  </a:cubicBezTo>
                  <a:cubicBezTo>
                    <a:pt x="3699" y="4862"/>
                    <a:pt x="3692" y="4854"/>
                    <a:pt x="3692" y="4822"/>
                  </a:cubicBezTo>
                  <a:cubicBezTo>
                    <a:pt x="3692" y="4799"/>
                    <a:pt x="3692" y="4783"/>
                    <a:pt x="3692" y="4767"/>
                  </a:cubicBezTo>
                  <a:cubicBezTo>
                    <a:pt x="3699" y="4743"/>
                    <a:pt x="3699" y="4728"/>
                    <a:pt x="3692" y="4704"/>
                  </a:cubicBezTo>
                  <a:cubicBezTo>
                    <a:pt x="3684" y="4704"/>
                    <a:pt x="3676" y="4696"/>
                    <a:pt x="3676" y="4688"/>
                  </a:cubicBezTo>
                  <a:cubicBezTo>
                    <a:pt x="3660" y="4672"/>
                    <a:pt x="3652" y="4656"/>
                    <a:pt x="3652" y="4641"/>
                  </a:cubicBezTo>
                  <a:cubicBezTo>
                    <a:pt x="3660" y="4625"/>
                    <a:pt x="3652" y="4625"/>
                    <a:pt x="3652" y="4617"/>
                  </a:cubicBezTo>
                  <a:cubicBezTo>
                    <a:pt x="3644" y="4617"/>
                    <a:pt x="3644" y="4609"/>
                    <a:pt x="3636" y="4601"/>
                  </a:cubicBezTo>
                  <a:cubicBezTo>
                    <a:pt x="3628" y="4577"/>
                    <a:pt x="3628" y="4570"/>
                    <a:pt x="3660" y="4554"/>
                  </a:cubicBezTo>
                  <a:cubicBezTo>
                    <a:pt x="3684" y="4546"/>
                    <a:pt x="3684" y="4530"/>
                    <a:pt x="3684" y="4514"/>
                  </a:cubicBezTo>
                  <a:lnTo>
                    <a:pt x="3684" y="4506"/>
                  </a:lnTo>
                  <a:cubicBezTo>
                    <a:pt x="3684" y="4506"/>
                    <a:pt x="3684" y="4506"/>
                    <a:pt x="3692" y="4506"/>
                  </a:cubicBezTo>
                  <a:cubicBezTo>
                    <a:pt x="3699" y="4506"/>
                    <a:pt x="3707" y="4530"/>
                    <a:pt x="3707" y="4561"/>
                  </a:cubicBezTo>
                  <a:cubicBezTo>
                    <a:pt x="3707" y="4601"/>
                    <a:pt x="3723" y="4735"/>
                    <a:pt x="3739" y="4751"/>
                  </a:cubicBezTo>
                  <a:cubicBezTo>
                    <a:pt x="3755" y="4775"/>
                    <a:pt x="3786" y="4862"/>
                    <a:pt x="3786" y="4886"/>
                  </a:cubicBezTo>
                  <a:cubicBezTo>
                    <a:pt x="3786" y="4909"/>
                    <a:pt x="3794" y="4941"/>
                    <a:pt x="3794" y="4949"/>
                  </a:cubicBezTo>
                  <a:lnTo>
                    <a:pt x="3794" y="4949"/>
                  </a:lnTo>
                  <a:cubicBezTo>
                    <a:pt x="3794" y="4949"/>
                    <a:pt x="3794" y="4941"/>
                    <a:pt x="3802" y="4941"/>
                  </a:cubicBezTo>
                  <a:cubicBezTo>
                    <a:pt x="3802" y="4933"/>
                    <a:pt x="3802" y="4933"/>
                    <a:pt x="3794" y="4894"/>
                  </a:cubicBezTo>
                  <a:cubicBezTo>
                    <a:pt x="3794" y="4878"/>
                    <a:pt x="3786" y="4862"/>
                    <a:pt x="3786" y="4846"/>
                  </a:cubicBezTo>
                  <a:cubicBezTo>
                    <a:pt x="3778" y="4807"/>
                    <a:pt x="3771" y="4759"/>
                    <a:pt x="3755" y="4720"/>
                  </a:cubicBezTo>
                  <a:cubicBezTo>
                    <a:pt x="3755" y="4704"/>
                    <a:pt x="3747" y="4688"/>
                    <a:pt x="3739" y="4672"/>
                  </a:cubicBezTo>
                  <a:cubicBezTo>
                    <a:pt x="3731" y="4641"/>
                    <a:pt x="3723" y="4617"/>
                    <a:pt x="3723" y="4585"/>
                  </a:cubicBezTo>
                  <a:cubicBezTo>
                    <a:pt x="3723" y="4561"/>
                    <a:pt x="3715" y="4538"/>
                    <a:pt x="3715" y="4522"/>
                  </a:cubicBezTo>
                  <a:cubicBezTo>
                    <a:pt x="3715" y="4514"/>
                    <a:pt x="3707" y="4514"/>
                    <a:pt x="3707" y="4506"/>
                  </a:cubicBezTo>
                  <a:cubicBezTo>
                    <a:pt x="3707" y="4498"/>
                    <a:pt x="3707" y="4498"/>
                    <a:pt x="3707" y="4490"/>
                  </a:cubicBezTo>
                  <a:cubicBezTo>
                    <a:pt x="3707" y="4482"/>
                    <a:pt x="3699" y="4475"/>
                    <a:pt x="3699" y="4467"/>
                  </a:cubicBezTo>
                  <a:cubicBezTo>
                    <a:pt x="3684" y="4451"/>
                    <a:pt x="3676" y="4443"/>
                    <a:pt x="3652" y="4443"/>
                  </a:cubicBezTo>
                  <a:cubicBezTo>
                    <a:pt x="3644" y="4443"/>
                    <a:pt x="3644" y="4443"/>
                    <a:pt x="3636" y="4451"/>
                  </a:cubicBezTo>
                  <a:cubicBezTo>
                    <a:pt x="3628" y="4451"/>
                    <a:pt x="3628" y="4451"/>
                    <a:pt x="3621" y="4451"/>
                  </a:cubicBezTo>
                  <a:cubicBezTo>
                    <a:pt x="3612" y="4451"/>
                    <a:pt x="3605" y="4451"/>
                    <a:pt x="3597" y="4443"/>
                  </a:cubicBezTo>
                  <a:cubicBezTo>
                    <a:pt x="3597" y="4435"/>
                    <a:pt x="3589" y="4435"/>
                    <a:pt x="3581" y="4427"/>
                  </a:cubicBezTo>
                  <a:cubicBezTo>
                    <a:pt x="3581" y="4427"/>
                    <a:pt x="3573" y="4419"/>
                    <a:pt x="3573" y="4411"/>
                  </a:cubicBezTo>
                  <a:cubicBezTo>
                    <a:pt x="3573" y="4411"/>
                    <a:pt x="3573" y="4403"/>
                    <a:pt x="3581" y="4403"/>
                  </a:cubicBezTo>
                  <a:cubicBezTo>
                    <a:pt x="3589" y="4395"/>
                    <a:pt x="3597" y="4395"/>
                    <a:pt x="3605" y="4395"/>
                  </a:cubicBezTo>
                  <a:cubicBezTo>
                    <a:pt x="3621" y="4395"/>
                    <a:pt x="3644" y="4403"/>
                    <a:pt x="3660" y="4403"/>
                  </a:cubicBezTo>
                  <a:cubicBezTo>
                    <a:pt x="3660" y="4411"/>
                    <a:pt x="3668" y="4411"/>
                    <a:pt x="3668" y="4411"/>
                  </a:cubicBezTo>
                  <a:cubicBezTo>
                    <a:pt x="3684" y="4419"/>
                    <a:pt x="3684" y="4419"/>
                    <a:pt x="3699" y="4411"/>
                  </a:cubicBezTo>
                  <a:cubicBezTo>
                    <a:pt x="3699" y="4403"/>
                    <a:pt x="3707" y="4395"/>
                    <a:pt x="3707" y="4395"/>
                  </a:cubicBezTo>
                  <a:cubicBezTo>
                    <a:pt x="3715" y="4388"/>
                    <a:pt x="3715" y="4380"/>
                    <a:pt x="3715" y="4380"/>
                  </a:cubicBezTo>
                  <a:cubicBezTo>
                    <a:pt x="3723" y="4380"/>
                    <a:pt x="3723" y="4388"/>
                    <a:pt x="3723" y="4388"/>
                  </a:cubicBezTo>
                  <a:cubicBezTo>
                    <a:pt x="3731" y="4395"/>
                    <a:pt x="3723" y="4411"/>
                    <a:pt x="3723" y="4419"/>
                  </a:cubicBezTo>
                  <a:cubicBezTo>
                    <a:pt x="3723" y="4419"/>
                    <a:pt x="3723" y="4427"/>
                    <a:pt x="3723" y="4435"/>
                  </a:cubicBezTo>
                  <a:lnTo>
                    <a:pt x="3723" y="4435"/>
                  </a:lnTo>
                  <a:cubicBezTo>
                    <a:pt x="3739" y="4427"/>
                    <a:pt x="3739" y="4427"/>
                    <a:pt x="3739" y="4411"/>
                  </a:cubicBezTo>
                  <a:cubicBezTo>
                    <a:pt x="3739" y="4411"/>
                    <a:pt x="3739" y="4403"/>
                    <a:pt x="3739" y="4395"/>
                  </a:cubicBezTo>
                  <a:cubicBezTo>
                    <a:pt x="3747" y="4372"/>
                    <a:pt x="3802" y="4253"/>
                    <a:pt x="3818" y="4222"/>
                  </a:cubicBezTo>
                  <a:cubicBezTo>
                    <a:pt x="3826" y="4206"/>
                    <a:pt x="3826" y="4190"/>
                    <a:pt x="3826" y="4190"/>
                  </a:cubicBezTo>
                  <a:lnTo>
                    <a:pt x="3826" y="4190"/>
                  </a:lnTo>
                  <a:cubicBezTo>
                    <a:pt x="3826" y="4190"/>
                    <a:pt x="3826" y="4190"/>
                    <a:pt x="3818" y="4190"/>
                  </a:cubicBezTo>
                  <a:cubicBezTo>
                    <a:pt x="3818" y="4198"/>
                    <a:pt x="3810" y="4198"/>
                    <a:pt x="3810" y="4206"/>
                  </a:cubicBezTo>
                  <a:cubicBezTo>
                    <a:pt x="3794" y="4214"/>
                    <a:pt x="3786" y="4222"/>
                    <a:pt x="3786" y="4237"/>
                  </a:cubicBezTo>
                  <a:cubicBezTo>
                    <a:pt x="3786" y="4261"/>
                    <a:pt x="3778" y="4285"/>
                    <a:pt x="3771" y="4293"/>
                  </a:cubicBezTo>
                  <a:cubicBezTo>
                    <a:pt x="3763" y="4293"/>
                    <a:pt x="3763" y="4301"/>
                    <a:pt x="3763" y="4301"/>
                  </a:cubicBezTo>
                  <a:cubicBezTo>
                    <a:pt x="3755" y="4301"/>
                    <a:pt x="3755" y="4293"/>
                    <a:pt x="3747" y="4285"/>
                  </a:cubicBezTo>
                  <a:cubicBezTo>
                    <a:pt x="3747" y="4285"/>
                    <a:pt x="3747" y="4277"/>
                    <a:pt x="3747" y="4261"/>
                  </a:cubicBezTo>
                  <a:cubicBezTo>
                    <a:pt x="3747" y="4261"/>
                    <a:pt x="3747" y="4253"/>
                    <a:pt x="3747" y="4245"/>
                  </a:cubicBezTo>
                  <a:cubicBezTo>
                    <a:pt x="3747" y="4237"/>
                    <a:pt x="3747" y="4237"/>
                    <a:pt x="3731" y="4222"/>
                  </a:cubicBezTo>
                  <a:lnTo>
                    <a:pt x="3731" y="4222"/>
                  </a:lnTo>
                  <a:cubicBezTo>
                    <a:pt x="3723" y="4206"/>
                    <a:pt x="3707" y="4206"/>
                    <a:pt x="3699" y="4206"/>
                  </a:cubicBezTo>
                  <a:cubicBezTo>
                    <a:pt x="3692" y="4198"/>
                    <a:pt x="3684" y="4198"/>
                    <a:pt x="3684" y="4182"/>
                  </a:cubicBezTo>
                  <a:cubicBezTo>
                    <a:pt x="3684" y="4174"/>
                    <a:pt x="3676" y="4166"/>
                    <a:pt x="3676" y="4166"/>
                  </a:cubicBezTo>
                  <a:cubicBezTo>
                    <a:pt x="3676" y="4158"/>
                    <a:pt x="3676" y="4158"/>
                    <a:pt x="3676" y="4150"/>
                  </a:cubicBezTo>
                  <a:cubicBezTo>
                    <a:pt x="3676" y="4150"/>
                    <a:pt x="3684" y="4142"/>
                    <a:pt x="3692" y="4142"/>
                  </a:cubicBezTo>
                  <a:cubicBezTo>
                    <a:pt x="3699" y="4142"/>
                    <a:pt x="3707" y="4142"/>
                    <a:pt x="3715" y="4142"/>
                  </a:cubicBezTo>
                  <a:cubicBezTo>
                    <a:pt x="3723" y="4142"/>
                    <a:pt x="3731" y="4142"/>
                    <a:pt x="3739" y="4142"/>
                  </a:cubicBezTo>
                  <a:cubicBezTo>
                    <a:pt x="3747" y="4142"/>
                    <a:pt x="3747" y="4142"/>
                    <a:pt x="3755" y="4150"/>
                  </a:cubicBezTo>
                  <a:cubicBezTo>
                    <a:pt x="3763" y="4150"/>
                    <a:pt x="3763" y="4158"/>
                    <a:pt x="3763" y="4166"/>
                  </a:cubicBezTo>
                  <a:cubicBezTo>
                    <a:pt x="3771" y="4174"/>
                    <a:pt x="3771" y="4174"/>
                    <a:pt x="3778" y="4174"/>
                  </a:cubicBezTo>
                  <a:lnTo>
                    <a:pt x="3778" y="4174"/>
                  </a:lnTo>
                  <a:cubicBezTo>
                    <a:pt x="3778" y="4182"/>
                    <a:pt x="3786" y="4182"/>
                    <a:pt x="3786" y="4182"/>
                  </a:cubicBezTo>
                  <a:cubicBezTo>
                    <a:pt x="3786" y="4182"/>
                    <a:pt x="3786" y="4174"/>
                    <a:pt x="3794" y="4166"/>
                  </a:cubicBezTo>
                  <a:cubicBezTo>
                    <a:pt x="3794" y="4166"/>
                    <a:pt x="3802" y="4158"/>
                    <a:pt x="3802" y="4150"/>
                  </a:cubicBezTo>
                  <a:cubicBezTo>
                    <a:pt x="3810" y="4142"/>
                    <a:pt x="3818" y="4135"/>
                    <a:pt x="3818" y="4127"/>
                  </a:cubicBezTo>
                  <a:cubicBezTo>
                    <a:pt x="3834" y="4103"/>
                    <a:pt x="3865" y="4064"/>
                    <a:pt x="3858" y="4055"/>
                  </a:cubicBezTo>
                  <a:lnTo>
                    <a:pt x="3858" y="4055"/>
                  </a:lnTo>
                  <a:cubicBezTo>
                    <a:pt x="3850" y="4055"/>
                    <a:pt x="3842" y="4064"/>
                    <a:pt x="3826" y="4071"/>
                  </a:cubicBezTo>
                  <a:cubicBezTo>
                    <a:pt x="3826" y="4071"/>
                    <a:pt x="3818" y="4079"/>
                    <a:pt x="3810" y="4079"/>
                  </a:cubicBezTo>
                  <a:cubicBezTo>
                    <a:pt x="3810" y="4079"/>
                    <a:pt x="3802" y="4079"/>
                    <a:pt x="3802" y="4071"/>
                  </a:cubicBezTo>
                  <a:cubicBezTo>
                    <a:pt x="3802" y="4055"/>
                    <a:pt x="3802" y="4040"/>
                    <a:pt x="3810" y="4024"/>
                  </a:cubicBezTo>
                  <a:cubicBezTo>
                    <a:pt x="3810" y="4024"/>
                    <a:pt x="3818" y="4016"/>
                    <a:pt x="3826" y="4016"/>
                  </a:cubicBezTo>
                  <a:cubicBezTo>
                    <a:pt x="3834" y="4016"/>
                    <a:pt x="3834" y="4016"/>
                    <a:pt x="3842" y="4016"/>
                  </a:cubicBezTo>
                  <a:cubicBezTo>
                    <a:pt x="3850" y="4008"/>
                    <a:pt x="3858" y="4008"/>
                    <a:pt x="3874" y="4008"/>
                  </a:cubicBezTo>
                  <a:cubicBezTo>
                    <a:pt x="3881" y="4008"/>
                    <a:pt x="3881" y="4008"/>
                    <a:pt x="3889" y="4016"/>
                  </a:cubicBezTo>
                  <a:cubicBezTo>
                    <a:pt x="3897" y="4016"/>
                    <a:pt x="3897" y="4016"/>
                    <a:pt x="3897" y="4024"/>
                  </a:cubicBezTo>
                  <a:cubicBezTo>
                    <a:pt x="3905" y="4024"/>
                    <a:pt x="3913" y="4032"/>
                    <a:pt x="3913" y="4032"/>
                  </a:cubicBezTo>
                  <a:cubicBezTo>
                    <a:pt x="3913" y="4032"/>
                    <a:pt x="3913" y="4032"/>
                    <a:pt x="3921" y="4024"/>
                  </a:cubicBezTo>
                  <a:cubicBezTo>
                    <a:pt x="3937" y="4008"/>
                    <a:pt x="3976" y="3969"/>
                    <a:pt x="3976" y="3953"/>
                  </a:cubicBezTo>
                  <a:lnTo>
                    <a:pt x="3976" y="3953"/>
                  </a:lnTo>
                  <a:cubicBezTo>
                    <a:pt x="3945" y="3945"/>
                    <a:pt x="3937" y="3945"/>
                    <a:pt x="3945" y="3921"/>
                  </a:cubicBezTo>
                  <a:cubicBezTo>
                    <a:pt x="3945" y="3913"/>
                    <a:pt x="3945" y="3913"/>
                    <a:pt x="3945" y="3913"/>
                  </a:cubicBezTo>
                  <a:cubicBezTo>
                    <a:pt x="3945" y="3905"/>
                    <a:pt x="3945" y="3890"/>
                    <a:pt x="3960" y="3890"/>
                  </a:cubicBezTo>
                  <a:cubicBezTo>
                    <a:pt x="3960" y="3890"/>
                    <a:pt x="3968" y="3890"/>
                    <a:pt x="3984" y="3905"/>
                  </a:cubicBezTo>
                  <a:cubicBezTo>
                    <a:pt x="3999" y="3921"/>
                    <a:pt x="4000" y="3929"/>
                    <a:pt x="4000" y="3937"/>
                  </a:cubicBezTo>
                  <a:cubicBezTo>
                    <a:pt x="4007" y="3945"/>
                    <a:pt x="4007" y="3945"/>
                    <a:pt x="4015" y="3945"/>
                  </a:cubicBezTo>
                  <a:lnTo>
                    <a:pt x="4015" y="3945"/>
                  </a:lnTo>
                  <a:cubicBezTo>
                    <a:pt x="4031" y="3945"/>
                    <a:pt x="4046" y="3929"/>
                    <a:pt x="4062" y="3921"/>
                  </a:cubicBezTo>
                  <a:cubicBezTo>
                    <a:pt x="4070" y="3921"/>
                    <a:pt x="4070" y="3921"/>
                    <a:pt x="4078" y="3921"/>
                  </a:cubicBezTo>
                  <a:lnTo>
                    <a:pt x="4078" y="3921"/>
                  </a:lnTo>
                  <a:cubicBezTo>
                    <a:pt x="4078" y="3921"/>
                    <a:pt x="4078" y="3921"/>
                    <a:pt x="4078" y="3929"/>
                  </a:cubicBezTo>
                  <a:cubicBezTo>
                    <a:pt x="4078" y="3937"/>
                    <a:pt x="4062" y="3953"/>
                    <a:pt x="4031" y="3977"/>
                  </a:cubicBezTo>
                  <a:cubicBezTo>
                    <a:pt x="4007" y="3992"/>
                    <a:pt x="3976" y="4016"/>
                    <a:pt x="3976" y="4024"/>
                  </a:cubicBezTo>
                  <a:cubicBezTo>
                    <a:pt x="3984" y="4024"/>
                    <a:pt x="3984" y="4024"/>
                    <a:pt x="3984" y="4024"/>
                  </a:cubicBezTo>
                  <a:cubicBezTo>
                    <a:pt x="3992" y="4024"/>
                    <a:pt x="4000" y="4016"/>
                    <a:pt x="4015" y="4008"/>
                  </a:cubicBezTo>
                  <a:lnTo>
                    <a:pt x="4015" y="4008"/>
                  </a:lnTo>
                  <a:cubicBezTo>
                    <a:pt x="4023" y="4000"/>
                    <a:pt x="4031" y="3992"/>
                    <a:pt x="4046" y="3984"/>
                  </a:cubicBezTo>
                  <a:cubicBezTo>
                    <a:pt x="4070" y="3969"/>
                    <a:pt x="4125" y="3929"/>
                    <a:pt x="4125" y="3921"/>
                  </a:cubicBezTo>
                  <a:lnTo>
                    <a:pt x="4125" y="3921"/>
                  </a:lnTo>
                  <a:cubicBezTo>
                    <a:pt x="4110" y="3913"/>
                    <a:pt x="4110" y="3905"/>
                    <a:pt x="4110" y="3897"/>
                  </a:cubicBezTo>
                  <a:cubicBezTo>
                    <a:pt x="4110" y="3890"/>
                    <a:pt x="4110" y="3882"/>
                    <a:pt x="4094" y="3874"/>
                  </a:cubicBezTo>
                  <a:cubicBezTo>
                    <a:pt x="4070" y="3866"/>
                    <a:pt x="4070" y="3858"/>
                    <a:pt x="4062" y="3842"/>
                  </a:cubicBezTo>
                  <a:cubicBezTo>
                    <a:pt x="4062" y="3842"/>
                    <a:pt x="4062" y="3834"/>
                    <a:pt x="4054" y="3826"/>
                  </a:cubicBezTo>
                  <a:cubicBezTo>
                    <a:pt x="4046" y="3818"/>
                    <a:pt x="4023" y="3795"/>
                    <a:pt x="4031" y="3779"/>
                  </a:cubicBezTo>
                  <a:cubicBezTo>
                    <a:pt x="4031" y="3779"/>
                    <a:pt x="4031" y="3771"/>
                    <a:pt x="4038" y="3771"/>
                  </a:cubicBezTo>
                  <a:cubicBezTo>
                    <a:pt x="4054" y="3763"/>
                    <a:pt x="4054" y="3771"/>
                    <a:pt x="4062" y="3779"/>
                  </a:cubicBezTo>
                  <a:cubicBezTo>
                    <a:pt x="4062" y="3787"/>
                    <a:pt x="4062" y="3795"/>
                    <a:pt x="4078" y="3803"/>
                  </a:cubicBezTo>
                  <a:cubicBezTo>
                    <a:pt x="4086" y="3803"/>
                    <a:pt x="4086" y="3803"/>
                    <a:pt x="4094" y="3811"/>
                  </a:cubicBezTo>
                  <a:cubicBezTo>
                    <a:pt x="4102" y="3811"/>
                    <a:pt x="4110" y="3818"/>
                    <a:pt x="4117" y="3818"/>
                  </a:cubicBezTo>
                  <a:cubicBezTo>
                    <a:pt x="4125" y="3818"/>
                    <a:pt x="4133" y="3811"/>
                    <a:pt x="4133" y="3811"/>
                  </a:cubicBezTo>
                  <a:cubicBezTo>
                    <a:pt x="4149" y="3795"/>
                    <a:pt x="4157" y="3787"/>
                    <a:pt x="4165" y="3787"/>
                  </a:cubicBezTo>
                  <a:cubicBezTo>
                    <a:pt x="4173" y="3787"/>
                    <a:pt x="4181" y="3787"/>
                    <a:pt x="4188" y="3787"/>
                  </a:cubicBezTo>
                  <a:cubicBezTo>
                    <a:pt x="4197" y="3795"/>
                    <a:pt x="4204" y="3795"/>
                    <a:pt x="4212" y="3803"/>
                  </a:cubicBezTo>
                  <a:cubicBezTo>
                    <a:pt x="4220" y="3811"/>
                    <a:pt x="4236" y="3818"/>
                    <a:pt x="4252" y="3818"/>
                  </a:cubicBezTo>
                  <a:lnTo>
                    <a:pt x="4252" y="3818"/>
                  </a:lnTo>
                  <a:cubicBezTo>
                    <a:pt x="4260" y="3818"/>
                    <a:pt x="4268" y="3818"/>
                    <a:pt x="4268" y="3818"/>
                  </a:cubicBezTo>
                  <a:cubicBezTo>
                    <a:pt x="4268" y="3826"/>
                    <a:pt x="4252" y="3842"/>
                    <a:pt x="4236" y="3842"/>
                  </a:cubicBezTo>
                  <a:cubicBezTo>
                    <a:pt x="4228" y="3850"/>
                    <a:pt x="4220" y="3858"/>
                    <a:pt x="4212" y="3866"/>
                  </a:cubicBezTo>
                  <a:cubicBezTo>
                    <a:pt x="4212" y="3874"/>
                    <a:pt x="4212" y="3874"/>
                    <a:pt x="4212" y="3882"/>
                  </a:cubicBezTo>
                  <a:cubicBezTo>
                    <a:pt x="4212" y="3874"/>
                    <a:pt x="4228" y="3866"/>
                    <a:pt x="4252" y="3858"/>
                  </a:cubicBezTo>
                  <a:cubicBezTo>
                    <a:pt x="4268" y="3850"/>
                    <a:pt x="4284" y="3834"/>
                    <a:pt x="4307" y="3826"/>
                  </a:cubicBezTo>
                  <a:cubicBezTo>
                    <a:pt x="4339" y="3811"/>
                    <a:pt x="4370" y="3795"/>
                    <a:pt x="4370" y="3787"/>
                  </a:cubicBezTo>
                  <a:lnTo>
                    <a:pt x="4370" y="3779"/>
                  </a:lnTo>
                  <a:cubicBezTo>
                    <a:pt x="4363" y="3771"/>
                    <a:pt x="4363" y="3771"/>
                    <a:pt x="4363" y="3763"/>
                  </a:cubicBezTo>
                  <a:cubicBezTo>
                    <a:pt x="4363" y="3763"/>
                    <a:pt x="4370" y="3755"/>
                    <a:pt x="4386" y="3755"/>
                  </a:cubicBezTo>
                  <a:lnTo>
                    <a:pt x="4386" y="3755"/>
                  </a:lnTo>
                  <a:cubicBezTo>
                    <a:pt x="4410" y="3747"/>
                    <a:pt x="4434" y="3747"/>
                    <a:pt x="4450" y="3731"/>
                  </a:cubicBezTo>
                  <a:cubicBezTo>
                    <a:pt x="4457" y="3724"/>
                    <a:pt x="4473" y="3716"/>
                    <a:pt x="4489" y="3708"/>
                  </a:cubicBezTo>
                  <a:cubicBezTo>
                    <a:pt x="4528" y="3684"/>
                    <a:pt x="4608" y="3637"/>
                    <a:pt x="4623" y="3605"/>
                  </a:cubicBezTo>
                  <a:cubicBezTo>
                    <a:pt x="4631" y="3581"/>
                    <a:pt x="4631" y="3565"/>
                    <a:pt x="4639" y="3557"/>
                  </a:cubicBezTo>
                  <a:cubicBezTo>
                    <a:pt x="4639" y="3542"/>
                    <a:pt x="4639" y="3534"/>
                    <a:pt x="4655" y="3526"/>
                  </a:cubicBezTo>
                  <a:cubicBezTo>
                    <a:pt x="4687" y="3510"/>
                    <a:pt x="4718" y="3486"/>
                    <a:pt x="4726" y="3478"/>
                  </a:cubicBezTo>
                  <a:cubicBezTo>
                    <a:pt x="4734" y="3463"/>
                    <a:pt x="4750" y="3431"/>
                    <a:pt x="4734" y="3415"/>
                  </a:cubicBezTo>
                  <a:cubicBezTo>
                    <a:pt x="4718" y="3407"/>
                    <a:pt x="4718" y="3400"/>
                    <a:pt x="4710" y="3391"/>
                  </a:cubicBezTo>
                  <a:cubicBezTo>
                    <a:pt x="4710" y="3384"/>
                    <a:pt x="4710" y="3376"/>
                    <a:pt x="4703" y="3368"/>
                  </a:cubicBezTo>
                  <a:cubicBezTo>
                    <a:pt x="4703" y="3360"/>
                    <a:pt x="4695" y="3352"/>
                    <a:pt x="4695" y="3352"/>
                  </a:cubicBezTo>
                  <a:cubicBezTo>
                    <a:pt x="4687" y="3344"/>
                    <a:pt x="4679" y="3344"/>
                    <a:pt x="4687" y="3328"/>
                  </a:cubicBezTo>
                  <a:cubicBezTo>
                    <a:pt x="4687" y="3320"/>
                    <a:pt x="4687" y="3313"/>
                    <a:pt x="4679" y="3304"/>
                  </a:cubicBezTo>
                  <a:cubicBezTo>
                    <a:pt x="4679" y="3297"/>
                    <a:pt x="4679" y="3297"/>
                    <a:pt x="4687" y="3289"/>
                  </a:cubicBezTo>
                  <a:cubicBezTo>
                    <a:pt x="4687" y="3289"/>
                    <a:pt x="4687" y="3289"/>
                    <a:pt x="4695" y="3289"/>
                  </a:cubicBezTo>
                  <a:cubicBezTo>
                    <a:pt x="4703" y="3297"/>
                    <a:pt x="4710" y="3297"/>
                    <a:pt x="4710" y="3304"/>
                  </a:cubicBezTo>
                  <a:cubicBezTo>
                    <a:pt x="4718" y="3304"/>
                    <a:pt x="4726" y="3313"/>
                    <a:pt x="4734" y="3313"/>
                  </a:cubicBezTo>
                  <a:cubicBezTo>
                    <a:pt x="4742" y="3313"/>
                    <a:pt x="4742" y="3313"/>
                    <a:pt x="4742" y="3304"/>
                  </a:cubicBezTo>
                  <a:cubicBezTo>
                    <a:pt x="4750" y="3297"/>
                    <a:pt x="4750" y="3297"/>
                    <a:pt x="4758" y="3289"/>
                  </a:cubicBezTo>
                  <a:cubicBezTo>
                    <a:pt x="4758" y="3281"/>
                    <a:pt x="4766" y="3281"/>
                    <a:pt x="4766" y="3273"/>
                  </a:cubicBezTo>
                  <a:cubicBezTo>
                    <a:pt x="4781" y="3257"/>
                    <a:pt x="4790" y="3257"/>
                    <a:pt x="4797" y="3257"/>
                  </a:cubicBezTo>
                  <a:lnTo>
                    <a:pt x="4805" y="3257"/>
                  </a:lnTo>
                  <a:cubicBezTo>
                    <a:pt x="4805" y="3265"/>
                    <a:pt x="4805" y="3265"/>
                    <a:pt x="4813" y="3265"/>
                  </a:cubicBezTo>
                  <a:cubicBezTo>
                    <a:pt x="4821" y="3273"/>
                    <a:pt x="4829" y="3289"/>
                    <a:pt x="4829" y="3297"/>
                  </a:cubicBezTo>
                  <a:lnTo>
                    <a:pt x="4821" y="3304"/>
                  </a:lnTo>
                  <a:cubicBezTo>
                    <a:pt x="4805" y="3304"/>
                    <a:pt x="4805" y="3313"/>
                    <a:pt x="4805" y="3320"/>
                  </a:cubicBezTo>
                  <a:cubicBezTo>
                    <a:pt x="4797" y="3328"/>
                    <a:pt x="4797" y="3336"/>
                    <a:pt x="4805" y="3336"/>
                  </a:cubicBezTo>
                  <a:cubicBezTo>
                    <a:pt x="4805" y="3344"/>
                    <a:pt x="4797" y="3344"/>
                    <a:pt x="4797" y="3344"/>
                  </a:cubicBezTo>
                  <a:cubicBezTo>
                    <a:pt x="4790" y="3352"/>
                    <a:pt x="4790" y="3352"/>
                    <a:pt x="4790" y="3360"/>
                  </a:cubicBezTo>
                  <a:cubicBezTo>
                    <a:pt x="4790" y="3368"/>
                    <a:pt x="4790" y="3368"/>
                    <a:pt x="4797" y="3368"/>
                  </a:cubicBezTo>
                  <a:cubicBezTo>
                    <a:pt x="4797" y="3376"/>
                    <a:pt x="4797" y="3376"/>
                    <a:pt x="4797" y="3376"/>
                  </a:cubicBezTo>
                  <a:cubicBezTo>
                    <a:pt x="4805" y="3376"/>
                    <a:pt x="4805" y="3376"/>
                    <a:pt x="4813" y="3376"/>
                  </a:cubicBezTo>
                  <a:cubicBezTo>
                    <a:pt x="4821" y="3376"/>
                    <a:pt x="4821" y="3376"/>
                    <a:pt x="4829" y="3376"/>
                  </a:cubicBezTo>
                  <a:cubicBezTo>
                    <a:pt x="4837" y="3376"/>
                    <a:pt x="4845" y="3376"/>
                    <a:pt x="4845" y="3384"/>
                  </a:cubicBezTo>
                  <a:cubicBezTo>
                    <a:pt x="4845" y="3384"/>
                    <a:pt x="4845" y="3391"/>
                    <a:pt x="4837" y="3391"/>
                  </a:cubicBezTo>
                  <a:cubicBezTo>
                    <a:pt x="4821" y="3400"/>
                    <a:pt x="4790" y="3439"/>
                    <a:pt x="4781" y="3455"/>
                  </a:cubicBezTo>
                  <a:cubicBezTo>
                    <a:pt x="4774" y="3471"/>
                    <a:pt x="4758" y="3486"/>
                    <a:pt x="4742" y="3502"/>
                  </a:cubicBezTo>
                  <a:cubicBezTo>
                    <a:pt x="4734" y="3502"/>
                    <a:pt x="4726" y="3510"/>
                    <a:pt x="4718" y="3510"/>
                  </a:cubicBezTo>
                  <a:cubicBezTo>
                    <a:pt x="4703" y="3518"/>
                    <a:pt x="4687" y="3526"/>
                    <a:pt x="4687" y="3534"/>
                  </a:cubicBezTo>
                  <a:cubicBezTo>
                    <a:pt x="4687" y="3542"/>
                    <a:pt x="4687" y="3542"/>
                    <a:pt x="4687" y="3542"/>
                  </a:cubicBezTo>
                  <a:cubicBezTo>
                    <a:pt x="4687" y="3550"/>
                    <a:pt x="4679" y="3550"/>
                    <a:pt x="4679" y="3550"/>
                  </a:cubicBezTo>
                  <a:cubicBezTo>
                    <a:pt x="4687" y="3550"/>
                    <a:pt x="4687" y="3550"/>
                    <a:pt x="4703" y="3542"/>
                  </a:cubicBezTo>
                  <a:cubicBezTo>
                    <a:pt x="4742" y="3526"/>
                    <a:pt x="4774" y="3502"/>
                    <a:pt x="4781" y="3486"/>
                  </a:cubicBezTo>
                  <a:cubicBezTo>
                    <a:pt x="4781" y="3478"/>
                    <a:pt x="4781" y="3478"/>
                    <a:pt x="4781" y="3478"/>
                  </a:cubicBezTo>
                  <a:cubicBezTo>
                    <a:pt x="4790" y="3463"/>
                    <a:pt x="4805" y="3423"/>
                    <a:pt x="4861" y="3400"/>
                  </a:cubicBezTo>
                  <a:cubicBezTo>
                    <a:pt x="4884" y="3391"/>
                    <a:pt x="4908" y="3376"/>
                    <a:pt x="4924" y="3368"/>
                  </a:cubicBezTo>
                  <a:cubicBezTo>
                    <a:pt x="4940" y="3352"/>
                    <a:pt x="4963" y="3344"/>
                    <a:pt x="4979" y="3336"/>
                  </a:cubicBezTo>
                  <a:cubicBezTo>
                    <a:pt x="4995" y="3336"/>
                    <a:pt x="5034" y="3320"/>
                    <a:pt x="5074" y="3304"/>
                  </a:cubicBezTo>
                  <a:cubicBezTo>
                    <a:pt x="5114" y="3289"/>
                    <a:pt x="5145" y="3273"/>
                    <a:pt x="5161" y="3273"/>
                  </a:cubicBezTo>
                  <a:cubicBezTo>
                    <a:pt x="5161" y="3273"/>
                    <a:pt x="5161" y="3273"/>
                    <a:pt x="5169" y="3273"/>
                  </a:cubicBezTo>
                  <a:cubicBezTo>
                    <a:pt x="5169" y="3273"/>
                    <a:pt x="5161" y="3265"/>
                    <a:pt x="5153" y="3257"/>
                  </a:cubicBezTo>
                  <a:lnTo>
                    <a:pt x="5153" y="3257"/>
                  </a:lnTo>
                  <a:cubicBezTo>
                    <a:pt x="5137" y="3249"/>
                    <a:pt x="5129" y="3241"/>
                    <a:pt x="5137" y="3225"/>
                  </a:cubicBezTo>
                  <a:cubicBezTo>
                    <a:pt x="5145" y="3210"/>
                    <a:pt x="5153" y="3194"/>
                    <a:pt x="5177" y="3178"/>
                  </a:cubicBezTo>
                  <a:cubicBezTo>
                    <a:pt x="5185" y="3162"/>
                    <a:pt x="5193" y="3154"/>
                    <a:pt x="5193" y="3138"/>
                  </a:cubicBezTo>
                  <a:cubicBezTo>
                    <a:pt x="5193" y="3131"/>
                    <a:pt x="5193" y="3123"/>
                    <a:pt x="5201" y="3115"/>
                  </a:cubicBezTo>
                  <a:cubicBezTo>
                    <a:pt x="5208" y="3107"/>
                    <a:pt x="5208" y="3107"/>
                    <a:pt x="5216" y="3099"/>
                  </a:cubicBezTo>
                  <a:cubicBezTo>
                    <a:pt x="5224" y="3099"/>
                    <a:pt x="5224" y="3099"/>
                    <a:pt x="5224" y="3091"/>
                  </a:cubicBezTo>
                  <a:cubicBezTo>
                    <a:pt x="5224" y="3083"/>
                    <a:pt x="5224" y="3083"/>
                    <a:pt x="5224" y="3075"/>
                  </a:cubicBezTo>
                  <a:cubicBezTo>
                    <a:pt x="5224" y="3060"/>
                    <a:pt x="5224" y="3044"/>
                    <a:pt x="5216" y="3028"/>
                  </a:cubicBezTo>
                  <a:lnTo>
                    <a:pt x="5208" y="3020"/>
                  </a:lnTo>
                  <a:cubicBezTo>
                    <a:pt x="5201" y="3004"/>
                    <a:pt x="5193" y="2988"/>
                    <a:pt x="5193" y="2973"/>
                  </a:cubicBezTo>
                  <a:cubicBezTo>
                    <a:pt x="5193" y="2973"/>
                    <a:pt x="5193" y="2973"/>
                    <a:pt x="5193" y="2965"/>
                  </a:cubicBezTo>
                  <a:cubicBezTo>
                    <a:pt x="5201" y="2949"/>
                    <a:pt x="5208" y="2925"/>
                    <a:pt x="5216" y="2925"/>
                  </a:cubicBezTo>
                  <a:cubicBezTo>
                    <a:pt x="5224" y="2925"/>
                    <a:pt x="5224" y="2925"/>
                    <a:pt x="5224" y="2925"/>
                  </a:cubicBezTo>
                  <a:cubicBezTo>
                    <a:pt x="5224" y="2925"/>
                    <a:pt x="5224" y="2909"/>
                    <a:pt x="5216" y="2894"/>
                  </a:cubicBezTo>
                  <a:cubicBezTo>
                    <a:pt x="5216" y="2894"/>
                    <a:pt x="5208" y="2886"/>
                    <a:pt x="5201" y="2886"/>
                  </a:cubicBezTo>
                  <a:cubicBezTo>
                    <a:pt x="5201" y="2886"/>
                    <a:pt x="5193" y="2886"/>
                    <a:pt x="5193" y="2878"/>
                  </a:cubicBezTo>
                  <a:cubicBezTo>
                    <a:pt x="5193" y="2870"/>
                    <a:pt x="5193" y="2862"/>
                    <a:pt x="5201" y="2854"/>
                  </a:cubicBezTo>
                  <a:cubicBezTo>
                    <a:pt x="5208" y="2846"/>
                    <a:pt x="5216" y="2838"/>
                    <a:pt x="5224" y="2838"/>
                  </a:cubicBezTo>
                  <a:cubicBezTo>
                    <a:pt x="5232" y="2830"/>
                    <a:pt x="5240" y="2830"/>
                    <a:pt x="5248" y="2807"/>
                  </a:cubicBezTo>
                  <a:cubicBezTo>
                    <a:pt x="5272" y="2759"/>
                    <a:pt x="5272" y="2727"/>
                    <a:pt x="5272" y="2720"/>
                  </a:cubicBezTo>
                  <a:cubicBezTo>
                    <a:pt x="5272" y="2712"/>
                    <a:pt x="5272" y="2712"/>
                    <a:pt x="5264" y="2712"/>
                  </a:cubicBezTo>
                  <a:cubicBezTo>
                    <a:pt x="5264" y="2696"/>
                    <a:pt x="5264" y="2672"/>
                    <a:pt x="5272" y="2656"/>
                  </a:cubicBezTo>
                  <a:cubicBezTo>
                    <a:pt x="5272" y="2625"/>
                    <a:pt x="5272" y="2593"/>
                    <a:pt x="5256" y="2561"/>
                  </a:cubicBezTo>
                  <a:cubicBezTo>
                    <a:pt x="5248" y="2554"/>
                    <a:pt x="5240" y="2546"/>
                    <a:pt x="5232" y="2546"/>
                  </a:cubicBezTo>
                  <a:cubicBezTo>
                    <a:pt x="5224" y="2538"/>
                    <a:pt x="5208" y="2538"/>
                    <a:pt x="5208" y="2506"/>
                  </a:cubicBezTo>
                  <a:cubicBezTo>
                    <a:pt x="5216" y="2459"/>
                    <a:pt x="5193" y="2443"/>
                    <a:pt x="5177" y="2427"/>
                  </a:cubicBezTo>
                  <a:lnTo>
                    <a:pt x="5169" y="2419"/>
                  </a:lnTo>
                  <a:cubicBezTo>
                    <a:pt x="5153" y="2411"/>
                    <a:pt x="5145" y="2403"/>
                    <a:pt x="5153" y="2388"/>
                  </a:cubicBezTo>
                  <a:cubicBezTo>
                    <a:pt x="5153" y="2380"/>
                    <a:pt x="5153" y="2372"/>
                    <a:pt x="5153" y="2364"/>
                  </a:cubicBezTo>
                  <a:cubicBezTo>
                    <a:pt x="5161" y="2356"/>
                    <a:pt x="5161" y="2348"/>
                    <a:pt x="5153" y="2324"/>
                  </a:cubicBezTo>
                  <a:cubicBezTo>
                    <a:pt x="5145" y="2301"/>
                    <a:pt x="5129" y="2285"/>
                    <a:pt x="5121" y="2269"/>
                  </a:cubicBezTo>
                  <a:cubicBezTo>
                    <a:pt x="5114" y="2261"/>
                    <a:pt x="5106" y="2253"/>
                    <a:pt x="5098" y="2245"/>
                  </a:cubicBezTo>
                  <a:cubicBezTo>
                    <a:pt x="5082" y="2221"/>
                    <a:pt x="5050" y="2214"/>
                    <a:pt x="5050" y="2214"/>
                  </a:cubicBezTo>
                  <a:cubicBezTo>
                    <a:pt x="5050" y="2206"/>
                    <a:pt x="5050" y="2206"/>
                    <a:pt x="5050" y="2206"/>
                  </a:cubicBezTo>
                  <a:lnTo>
                    <a:pt x="5050" y="2206"/>
                  </a:lnTo>
                  <a:cubicBezTo>
                    <a:pt x="5034" y="1463"/>
                    <a:pt x="5034" y="1463"/>
                    <a:pt x="5034" y="1463"/>
                  </a:cubicBezTo>
                  <a:cubicBezTo>
                    <a:pt x="5034" y="1463"/>
                    <a:pt x="5027" y="1447"/>
                    <a:pt x="5003" y="1447"/>
                  </a:cubicBezTo>
                  <a:cubicBezTo>
                    <a:pt x="4987" y="1447"/>
                    <a:pt x="4971" y="1447"/>
                    <a:pt x="4963" y="1439"/>
                  </a:cubicBezTo>
                  <a:cubicBezTo>
                    <a:pt x="4948" y="1439"/>
                    <a:pt x="4940" y="1439"/>
                    <a:pt x="4940" y="1439"/>
                  </a:cubicBezTo>
                  <a:cubicBezTo>
                    <a:pt x="4940" y="1439"/>
                    <a:pt x="4932" y="1447"/>
                    <a:pt x="4932" y="1455"/>
                  </a:cubicBezTo>
                  <a:cubicBezTo>
                    <a:pt x="4932" y="1463"/>
                    <a:pt x="4924" y="1478"/>
                    <a:pt x="4916" y="1478"/>
                  </a:cubicBezTo>
                  <a:cubicBezTo>
                    <a:pt x="4916" y="1478"/>
                    <a:pt x="4908" y="1471"/>
                    <a:pt x="4900" y="1471"/>
                  </a:cubicBezTo>
                  <a:cubicBezTo>
                    <a:pt x="4892" y="1463"/>
                    <a:pt x="4892" y="1447"/>
                    <a:pt x="4884" y="1431"/>
                  </a:cubicBezTo>
                  <a:cubicBezTo>
                    <a:pt x="4884" y="1415"/>
                    <a:pt x="4884" y="1407"/>
                    <a:pt x="4868" y="1407"/>
                  </a:cubicBezTo>
                  <a:cubicBezTo>
                    <a:pt x="4853" y="1407"/>
                    <a:pt x="4853" y="1407"/>
                    <a:pt x="4845" y="1415"/>
                  </a:cubicBezTo>
                  <a:cubicBezTo>
                    <a:pt x="4837" y="1415"/>
                    <a:pt x="4837" y="1423"/>
                    <a:pt x="4813" y="1423"/>
                  </a:cubicBezTo>
                  <a:cubicBezTo>
                    <a:pt x="4781" y="1423"/>
                    <a:pt x="4758" y="1399"/>
                    <a:pt x="4750" y="1391"/>
                  </a:cubicBezTo>
                  <a:cubicBezTo>
                    <a:pt x="4742" y="1384"/>
                    <a:pt x="4742" y="1384"/>
                    <a:pt x="4734" y="1384"/>
                  </a:cubicBezTo>
                  <a:cubicBezTo>
                    <a:pt x="4718" y="1376"/>
                    <a:pt x="4695" y="1368"/>
                    <a:pt x="4671" y="1336"/>
                  </a:cubicBezTo>
                  <a:cubicBezTo>
                    <a:pt x="4631" y="1289"/>
                    <a:pt x="4608" y="1273"/>
                    <a:pt x="4584" y="1273"/>
                  </a:cubicBezTo>
                  <a:cubicBezTo>
                    <a:pt x="4568" y="1281"/>
                    <a:pt x="4560" y="1289"/>
                    <a:pt x="4552" y="1304"/>
                  </a:cubicBezTo>
                  <a:cubicBezTo>
                    <a:pt x="4544" y="1304"/>
                    <a:pt x="4544" y="1313"/>
                    <a:pt x="4544" y="1313"/>
                  </a:cubicBezTo>
                  <a:cubicBezTo>
                    <a:pt x="4544" y="1313"/>
                    <a:pt x="4544" y="1320"/>
                    <a:pt x="4537" y="1320"/>
                  </a:cubicBezTo>
                  <a:cubicBezTo>
                    <a:pt x="4528" y="1328"/>
                    <a:pt x="4521" y="1344"/>
                    <a:pt x="4505" y="1344"/>
                  </a:cubicBezTo>
                  <a:cubicBezTo>
                    <a:pt x="4497" y="1344"/>
                    <a:pt x="4489" y="1336"/>
                    <a:pt x="4481" y="1328"/>
                  </a:cubicBezTo>
                  <a:cubicBezTo>
                    <a:pt x="4465" y="1320"/>
                    <a:pt x="4457" y="1313"/>
                    <a:pt x="4450" y="1304"/>
                  </a:cubicBezTo>
                  <a:cubicBezTo>
                    <a:pt x="4450" y="1297"/>
                    <a:pt x="4442" y="1289"/>
                    <a:pt x="4434" y="1289"/>
                  </a:cubicBezTo>
                  <a:cubicBezTo>
                    <a:pt x="4418" y="1289"/>
                    <a:pt x="4378" y="1289"/>
                    <a:pt x="4370" y="1313"/>
                  </a:cubicBezTo>
                  <a:cubicBezTo>
                    <a:pt x="4363" y="1336"/>
                    <a:pt x="4355" y="1360"/>
                    <a:pt x="4339" y="1360"/>
                  </a:cubicBezTo>
                  <a:cubicBezTo>
                    <a:pt x="4331" y="1360"/>
                    <a:pt x="4323" y="1360"/>
                    <a:pt x="4315" y="1352"/>
                  </a:cubicBezTo>
                  <a:cubicBezTo>
                    <a:pt x="4307" y="1344"/>
                    <a:pt x="4299" y="1336"/>
                    <a:pt x="4299" y="1328"/>
                  </a:cubicBezTo>
                  <a:cubicBezTo>
                    <a:pt x="4299" y="1320"/>
                    <a:pt x="4291" y="1320"/>
                    <a:pt x="4291" y="1320"/>
                  </a:cubicBezTo>
                  <a:cubicBezTo>
                    <a:pt x="4284" y="1320"/>
                    <a:pt x="4284" y="1320"/>
                    <a:pt x="4276" y="1320"/>
                  </a:cubicBezTo>
                  <a:cubicBezTo>
                    <a:pt x="4236" y="1336"/>
                    <a:pt x="4212" y="1352"/>
                    <a:pt x="4188" y="1376"/>
                  </a:cubicBezTo>
                  <a:cubicBezTo>
                    <a:pt x="4188" y="1384"/>
                    <a:pt x="4188" y="1384"/>
                    <a:pt x="4188" y="1384"/>
                  </a:cubicBezTo>
                  <a:cubicBezTo>
                    <a:pt x="4173" y="1407"/>
                    <a:pt x="4157" y="1423"/>
                    <a:pt x="4141" y="1423"/>
                  </a:cubicBezTo>
                  <a:cubicBezTo>
                    <a:pt x="4133" y="1423"/>
                    <a:pt x="4125" y="1415"/>
                    <a:pt x="4117" y="1415"/>
                  </a:cubicBezTo>
                  <a:cubicBezTo>
                    <a:pt x="4094" y="1391"/>
                    <a:pt x="4078" y="1376"/>
                    <a:pt x="4046" y="1352"/>
                  </a:cubicBezTo>
                  <a:cubicBezTo>
                    <a:pt x="4046" y="1344"/>
                    <a:pt x="4038" y="1344"/>
                    <a:pt x="4038" y="1336"/>
                  </a:cubicBezTo>
                  <a:cubicBezTo>
                    <a:pt x="4023" y="1320"/>
                    <a:pt x="4007" y="1304"/>
                    <a:pt x="4000" y="1304"/>
                  </a:cubicBezTo>
                  <a:cubicBezTo>
                    <a:pt x="4000" y="1304"/>
                    <a:pt x="4000" y="1304"/>
                    <a:pt x="3992" y="1313"/>
                  </a:cubicBezTo>
                  <a:cubicBezTo>
                    <a:pt x="3992" y="1320"/>
                    <a:pt x="3992" y="1320"/>
                    <a:pt x="3992" y="1320"/>
                  </a:cubicBezTo>
                  <a:cubicBezTo>
                    <a:pt x="3984" y="1336"/>
                    <a:pt x="3976" y="1352"/>
                    <a:pt x="3968" y="1352"/>
                  </a:cubicBezTo>
                  <a:cubicBezTo>
                    <a:pt x="3960" y="1352"/>
                    <a:pt x="3960" y="1352"/>
                    <a:pt x="3952" y="1344"/>
                  </a:cubicBezTo>
                  <a:cubicBezTo>
                    <a:pt x="3937" y="1320"/>
                    <a:pt x="3929" y="1313"/>
                    <a:pt x="3913" y="1297"/>
                  </a:cubicBezTo>
                  <a:cubicBezTo>
                    <a:pt x="3905" y="1289"/>
                    <a:pt x="3905" y="1289"/>
                    <a:pt x="3897" y="1281"/>
                  </a:cubicBezTo>
                  <a:cubicBezTo>
                    <a:pt x="3897" y="1273"/>
                    <a:pt x="3897" y="1273"/>
                    <a:pt x="3897" y="1273"/>
                  </a:cubicBezTo>
                  <a:cubicBezTo>
                    <a:pt x="3897" y="1273"/>
                    <a:pt x="3889" y="1273"/>
                    <a:pt x="3889" y="1289"/>
                  </a:cubicBezTo>
                  <a:cubicBezTo>
                    <a:pt x="3881" y="1297"/>
                    <a:pt x="3881" y="1304"/>
                    <a:pt x="3874" y="1313"/>
                  </a:cubicBezTo>
                  <a:cubicBezTo>
                    <a:pt x="3865" y="1320"/>
                    <a:pt x="3865" y="1328"/>
                    <a:pt x="3865" y="1344"/>
                  </a:cubicBezTo>
                  <a:cubicBezTo>
                    <a:pt x="3865" y="1368"/>
                    <a:pt x="3858" y="1407"/>
                    <a:pt x="3842" y="1407"/>
                  </a:cubicBezTo>
                  <a:cubicBezTo>
                    <a:pt x="3842" y="1407"/>
                    <a:pt x="3842" y="1407"/>
                    <a:pt x="3842" y="1399"/>
                  </a:cubicBezTo>
                  <a:cubicBezTo>
                    <a:pt x="3834" y="1399"/>
                    <a:pt x="3834" y="1399"/>
                    <a:pt x="3834" y="1399"/>
                  </a:cubicBezTo>
                  <a:cubicBezTo>
                    <a:pt x="3818" y="1399"/>
                    <a:pt x="3802" y="1391"/>
                    <a:pt x="3802" y="1360"/>
                  </a:cubicBezTo>
                  <a:cubicBezTo>
                    <a:pt x="3810" y="1352"/>
                    <a:pt x="3810" y="1344"/>
                    <a:pt x="3810" y="1336"/>
                  </a:cubicBezTo>
                  <a:cubicBezTo>
                    <a:pt x="3810" y="1328"/>
                    <a:pt x="3818" y="1313"/>
                    <a:pt x="3818" y="1313"/>
                  </a:cubicBezTo>
                  <a:cubicBezTo>
                    <a:pt x="3810" y="1313"/>
                    <a:pt x="3810" y="1313"/>
                    <a:pt x="3810" y="1313"/>
                  </a:cubicBezTo>
                  <a:cubicBezTo>
                    <a:pt x="3810" y="1313"/>
                    <a:pt x="3810" y="1313"/>
                    <a:pt x="3802" y="1313"/>
                  </a:cubicBezTo>
                  <a:cubicBezTo>
                    <a:pt x="3794" y="1313"/>
                    <a:pt x="3786" y="1313"/>
                    <a:pt x="3778" y="1313"/>
                  </a:cubicBezTo>
                  <a:cubicBezTo>
                    <a:pt x="3731" y="1313"/>
                    <a:pt x="3723" y="1320"/>
                    <a:pt x="3723" y="1320"/>
                  </a:cubicBezTo>
                  <a:cubicBezTo>
                    <a:pt x="3723" y="1336"/>
                    <a:pt x="3715" y="1344"/>
                    <a:pt x="3699" y="1344"/>
                  </a:cubicBezTo>
                  <a:cubicBezTo>
                    <a:pt x="3692" y="1344"/>
                    <a:pt x="3684" y="1336"/>
                    <a:pt x="3676" y="1328"/>
                  </a:cubicBezTo>
                  <a:lnTo>
                    <a:pt x="3676" y="1328"/>
                  </a:lnTo>
                  <a:cubicBezTo>
                    <a:pt x="3660" y="1313"/>
                    <a:pt x="3652" y="1297"/>
                    <a:pt x="3628" y="1289"/>
                  </a:cubicBezTo>
                  <a:cubicBezTo>
                    <a:pt x="3597" y="1281"/>
                    <a:pt x="3573" y="1289"/>
                    <a:pt x="3565" y="1304"/>
                  </a:cubicBezTo>
                  <a:cubicBezTo>
                    <a:pt x="3557" y="1320"/>
                    <a:pt x="3534" y="1344"/>
                    <a:pt x="3518" y="1344"/>
                  </a:cubicBezTo>
                  <a:cubicBezTo>
                    <a:pt x="3510" y="1344"/>
                    <a:pt x="3502" y="1344"/>
                    <a:pt x="3502" y="1336"/>
                  </a:cubicBezTo>
                  <a:cubicBezTo>
                    <a:pt x="3502" y="1320"/>
                    <a:pt x="3502" y="1304"/>
                    <a:pt x="3502" y="1297"/>
                  </a:cubicBezTo>
                  <a:cubicBezTo>
                    <a:pt x="3502" y="1281"/>
                    <a:pt x="3502" y="1265"/>
                    <a:pt x="3486" y="1265"/>
                  </a:cubicBezTo>
                  <a:lnTo>
                    <a:pt x="3478" y="1257"/>
                  </a:lnTo>
                  <a:cubicBezTo>
                    <a:pt x="3462" y="1257"/>
                    <a:pt x="3462" y="1257"/>
                    <a:pt x="3462" y="1233"/>
                  </a:cubicBezTo>
                  <a:lnTo>
                    <a:pt x="3462" y="1226"/>
                  </a:lnTo>
                  <a:cubicBezTo>
                    <a:pt x="3462" y="1210"/>
                    <a:pt x="3462" y="1202"/>
                    <a:pt x="3454" y="1202"/>
                  </a:cubicBezTo>
                  <a:lnTo>
                    <a:pt x="3446" y="1194"/>
                  </a:lnTo>
                  <a:cubicBezTo>
                    <a:pt x="3431" y="1194"/>
                    <a:pt x="3423" y="1194"/>
                    <a:pt x="3415" y="1194"/>
                  </a:cubicBezTo>
                  <a:cubicBezTo>
                    <a:pt x="3415" y="1194"/>
                    <a:pt x="3407" y="1194"/>
                    <a:pt x="3399" y="1194"/>
                  </a:cubicBezTo>
                  <a:cubicBezTo>
                    <a:pt x="3391" y="1194"/>
                    <a:pt x="3391" y="1194"/>
                    <a:pt x="3391" y="1202"/>
                  </a:cubicBezTo>
                  <a:lnTo>
                    <a:pt x="3383" y="1210"/>
                  </a:lnTo>
                  <a:cubicBezTo>
                    <a:pt x="3383" y="1210"/>
                    <a:pt x="3375" y="1210"/>
                    <a:pt x="3375" y="1202"/>
                  </a:cubicBezTo>
                  <a:lnTo>
                    <a:pt x="3367" y="1202"/>
                  </a:lnTo>
                  <a:cubicBezTo>
                    <a:pt x="3367" y="1202"/>
                    <a:pt x="3359" y="1202"/>
                    <a:pt x="3359" y="1218"/>
                  </a:cubicBezTo>
                  <a:cubicBezTo>
                    <a:pt x="3352" y="1241"/>
                    <a:pt x="3336" y="1249"/>
                    <a:pt x="3320" y="1249"/>
                  </a:cubicBezTo>
                  <a:cubicBezTo>
                    <a:pt x="3312" y="1249"/>
                    <a:pt x="3304" y="1249"/>
                    <a:pt x="3304" y="1233"/>
                  </a:cubicBezTo>
                  <a:cubicBezTo>
                    <a:pt x="3304" y="1233"/>
                    <a:pt x="3304" y="1233"/>
                    <a:pt x="3304" y="1226"/>
                  </a:cubicBezTo>
                  <a:cubicBezTo>
                    <a:pt x="3304" y="1210"/>
                    <a:pt x="3296" y="1202"/>
                    <a:pt x="3273" y="1202"/>
                  </a:cubicBezTo>
                  <a:lnTo>
                    <a:pt x="3265" y="1202"/>
                  </a:lnTo>
                  <a:cubicBezTo>
                    <a:pt x="3257" y="1202"/>
                    <a:pt x="3241" y="1202"/>
                    <a:pt x="3233" y="1202"/>
                  </a:cubicBezTo>
                  <a:cubicBezTo>
                    <a:pt x="3225" y="1210"/>
                    <a:pt x="3217" y="1210"/>
                    <a:pt x="3209" y="1210"/>
                  </a:cubicBezTo>
                  <a:cubicBezTo>
                    <a:pt x="3194" y="1210"/>
                    <a:pt x="3186" y="1210"/>
                    <a:pt x="3178" y="1202"/>
                  </a:cubicBezTo>
                  <a:lnTo>
                    <a:pt x="3178" y="1202"/>
                  </a:lnTo>
                  <a:lnTo>
                    <a:pt x="3178" y="1202"/>
                  </a:lnTo>
                  <a:cubicBezTo>
                    <a:pt x="3178" y="1202"/>
                    <a:pt x="3170" y="1170"/>
                    <a:pt x="3130" y="1178"/>
                  </a:cubicBezTo>
                  <a:cubicBezTo>
                    <a:pt x="3122" y="1178"/>
                    <a:pt x="3115" y="1178"/>
                    <a:pt x="3115" y="1178"/>
                  </a:cubicBezTo>
                  <a:cubicBezTo>
                    <a:pt x="3091" y="1178"/>
                    <a:pt x="3083" y="1170"/>
                    <a:pt x="3067" y="1162"/>
                  </a:cubicBezTo>
                  <a:cubicBezTo>
                    <a:pt x="3059" y="1162"/>
                    <a:pt x="3051" y="1162"/>
                    <a:pt x="3043" y="1154"/>
                  </a:cubicBezTo>
                  <a:cubicBezTo>
                    <a:pt x="3020" y="1154"/>
                    <a:pt x="3012" y="1131"/>
                    <a:pt x="3012" y="1115"/>
                  </a:cubicBezTo>
                  <a:cubicBezTo>
                    <a:pt x="3012" y="1099"/>
                    <a:pt x="3012" y="1091"/>
                    <a:pt x="3004" y="1083"/>
                  </a:cubicBezTo>
                  <a:cubicBezTo>
                    <a:pt x="3004" y="1075"/>
                    <a:pt x="3004" y="1075"/>
                    <a:pt x="3004" y="1075"/>
                  </a:cubicBezTo>
                  <a:cubicBezTo>
                    <a:pt x="2988" y="1051"/>
                    <a:pt x="2980" y="1028"/>
                    <a:pt x="2964" y="1036"/>
                  </a:cubicBezTo>
                  <a:cubicBezTo>
                    <a:pt x="2956" y="1044"/>
                    <a:pt x="2956" y="1044"/>
                    <a:pt x="2956" y="1051"/>
                  </a:cubicBezTo>
                  <a:cubicBezTo>
                    <a:pt x="2948" y="1067"/>
                    <a:pt x="2948" y="1075"/>
                    <a:pt x="2933" y="1075"/>
                  </a:cubicBezTo>
                  <a:cubicBezTo>
                    <a:pt x="2925" y="1075"/>
                    <a:pt x="2917" y="1075"/>
                    <a:pt x="2917" y="1075"/>
                  </a:cubicBezTo>
                  <a:cubicBezTo>
                    <a:pt x="2909" y="1067"/>
                    <a:pt x="2901" y="1067"/>
                    <a:pt x="2893" y="1067"/>
                  </a:cubicBezTo>
                  <a:cubicBezTo>
                    <a:pt x="2885" y="1067"/>
                    <a:pt x="2885" y="1075"/>
                    <a:pt x="2877" y="1075"/>
                  </a:cubicBezTo>
                  <a:cubicBezTo>
                    <a:pt x="2869" y="1075"/>
                    <a:pt x="2869" y="1075"/>
                    <a:pt x="2862" y="1075"/>
                  </a:cubicBezTo>
                  <a:cubicBezTo>
                    <a:pt x="2854" y="1075"/>
                    <a:pt x="2846" y="1075"/>
                    <a:pt x="2830" y="1060"/>
                  </a:cubicBezTo>
                  <a:cubicBezTo>
                    <a:pt x="2814" y="1051"/>
                    <a:pt x="2798" y="1028"/>
                    <a:pt x="2790" y="1012"/>
                  </a:cubicBezTo>
                  <a:cubicBezTo>
                    <a:pt x="2782" y="996"/>
                    <a:pt x="2775" y="988"/>
                    <a:pt x="2759" y="973"/>
                  </a:cubicBezTo>
                  <a:cubicBezTo>
                    <a:pt x="2719" y="957"/>
                    <a:pt x="2735" y="174"/>
                    <a:pt x="2735" y="71"/>
                  </a:cubicBezTo>
                  <a:cubicBezTo>
                    <a:pt x="1605" y="8"/>
                    <a:pt x="1605" y="8"/>
                    <a:pt x="1605" y="8"/>
                  </a:cubicBezTo>
                  <a:cubicBezTo>
                    <a:pt x="1462" y="2103"/>
                    <a:pt x="1462" y="2103"/>
                    <a:pt x="1462" y="2103"/>
                  </a:cubicBezTo>
                  <a:cubicBezTo>
                    <a:pt x="1462" y="2103"/>
                    <a:pt x="1454" y="2150"/>
                    <a:pt x="1423" y="2150"/>
                  </a:cubicBezTo>
                  <a:cubicBezTo>
                    <a:pt x="1399" y="2150"/>
                    <a:pt x="79" y="2040"/>
                    <a:pt x="23" y="2032"/>
                  </a:cubicBezTo>
                  <a:lnTo>
                    <a:pt x="23" y="2032"/>
                  </a:lnTo>
                  <a:lnTo>
                    <a:pt x="23" y="2032"/>
                  </a:lnTo>
                  <a:lnTo>
                    <a:pt x="16" y="2032"/>
                  </a:lnTo>
                  <a:cubicBezTo>
                    <a:pt x="16" y="2032"/>
                    <a:pt x="8" y="2040"/>
                    <a:pt x="55" y="2135"/>
                  </a:cubicBezTo>
                  <a:cubicBezTo>
                    <a:pt x="79" y="2135"/>
                    <a:pt x="87" y="2135"/>
                    <a:pt x="87" y="2135"/>
                  </a:cubicBezTo>
                  <a:cubicBezTo>
                    <a:pt x="95" y="2135"/>
                    <a:pt x="166" y="2190"/>
                    <a:pt x="166" y="2261"/>
                  </a:cubicBezTo>
                  <a:cubicBezTo>
                    <a:pt x="166" y="2293"/>
                    <a:pt x="174" y="2301"/>
                    <a:pt x="189" y="2301"/>
                  </a:cubicBezTo>
                  <a:cubicBezTo>
                    <a:pt x="197" y="2301"/>
                    <a:pt x="213" y="2301"/>
                    <a:pt x="237" y="2316"/>
                  </a:cubicBezTo>
                  <a:cubicBezTo>
                    <a:pt x="292" y="2356"/>
                    <a:pt x="316" y="2380"/>
                    <a:pt x="355" y="2419"/>
                  </a:cubicBezTo>
                  <a:cubicBezTo>
                    <a:pt x="363" y="2435"/>
                    <a:pt x="371" y="2435"/>
                    <a:pt x="379" y="2443"/>
                  </a:cubicBezTo>
                  <a:cubicBezTo>
                    <a:pt x="403" y="2474"/>
                    <a:pt x="419" y="2482"/>
                    <a:pt x="427" y="2538"/>
                  </a:cubicBezTo>
                  <a:cubicBezTo>
                    <a:pt x="442" y="2569"/>
                    <a:pt x="458" y="2577"/>
                    <a:pt x="482" y="2585"/>
                  </a:cubicBezTo>
                  <a:cubicBezTo>
                    <a:pt x="498" y="2593"/>
                    <a:pt x="513" y="2593"/>
                    <a:pt x="537" y="2609"/>
                  </a:cubicBezTo>
                  <a:cubicBezTo>
                    <a:pt x="545" y="2625"/>
                    <a:pt x="561" y="2633"/>
                    <a:pt x="569" y="2648"/>
                  </a:cubicBezTo>
                  <a:cubicBezTo>
                    <a:pt x="593" y="2672"/>
                    <a:pt x="616" y="2696"/>
                    <a:pt x="656" y="2727"/>
                  </a:cubicBezTo>
                  <a:cubicBezTo>
                    <a:pt x="711" y="2759"/>
                    <a:pt x="711" y="2775"/>
                    <a:pt x="703" y="2791"/>
                  </a:cubicBezTo>
                  <a:cubicBezTo>
                    <a:pt x="703" y="2799"/>
                    <a:pt x="703" y="2807"/>
                    <a:pt x="703" y="2814"/>
                  </a:cubicBezTo>
                  <a:cubicBezTo>
                    <a:pt x="703" y="2822"/>
                    <a:pt x="703" y="2830"/>
                    <a:pt x="703" y="2830"/>
                  </a:cubicBezTo>
                  <a:cubicBezTo>
                    <a:pt x="703" y="2846"/>
                    <a:pt x="695" y="2854"/>
                    <a:pt x="751" y="2917"/>
                  </a:cubicBezTo>
                  <a:cubicBezTo>
                    <a:pt x="775" y="2941"/>
                    <a:pt x="782" y="2957"/>
                    <a:pt x="782" y="2965"/>
                  </a:cubicBezTo>
                  <a:cubicBezTo>
                    <a:pt x="775" y="2980"/>
                    <a:pt x="766" y="2980"/>
                    <a:pt x="759" y="2988"/>
                  </a:cubicBezTo>
                  <a:cubicBezTo>
                    <a:pt x="751" y="2996"/>
                    <a:pt x="735" y="3004"/>
                    <a:pt x="727" y="3020"/>
                  </a:cubicBezTo>
                  <a:cubicBezTo>
                    <a:pt x="719" y="3051"/>
                    <a:pt x="735" y="3091"/>
                    <a:pt x="759" y="3123"/>
                  </a:cubicBezTo>
                  <a:cubicBezTo>
                    <a:pt x="775" y="3147"/>
                    <a:pt x="782" y="3162"/>
                    <a:pt x="790" y="3178"/>
                  </a:cubicBezTo>
                  <a:cubicBezTo>
                    <a:pt x="798" y="3225"/>
                    <a:pt x="822" y="3233"/>
                    <a:pt x="861" y="3241"/>
                  </a:cubicBezTo>
                  <a:cubicBezTo>
                    <a:pt x="869" y="3249"/>
                    <a:pt x="869" y="3249"/>
                    <a:pt x="869" y="3249"/>
                  </a:cubicBezTo>
                  <a:cubicBezTo>
                    <a:pt x="893" y="3257"/>
                    <a:pt x="901" y="3265"/>
                    <a:pt x="901" y="3281"/>
                  </a:cubicBezTo>
                  <a:cubicBezTo>
                    <a:pt x="901" y="3281"/>
                    <a:pt x="909" y="3289"/>
                    <a:pt x="917" y="3304"/>
                  </a:cubicBezTo>
                  <a:cubicBezTo>
                    <a:pt x="941" y="3336"/>
                    <a:pt x="996" y="3368"/>
                    <a:pt x="1028" y="3368"/>
                  </a:cubicBezTo>
                  <a:cubicBezTo>
                    <a:pt x="1051" y="3368"/>
                    <a:pt x="1075" y="3384"/>
                    <a:pt x="1099" y="3407"/>
                  </a:cubicBezTo>
                  <a:cubicBezTo>
                    <a:pt x="1114" y="3423"/>
                    <a:pt x="1130" y="3439"/>
                    <a:pt x="1138" y="3439"/>
                  </a:cubicBezTo>
                  <a:lnTo>
                    <a:pt x="1138" y="3439"/>
                  </a:lnTo>
                  <a:cubicBezTo>
                    <a:pt x="1138" y="3439"/>
                    <a:pt x="1138" y="3431"/>
                    <a:pt x="1146" y="3431"/>
                  </a:cubicBezTo>
                  <a:cubicBezTo>
                    <a:pt x="1162" y="3431"/>
                    <a:pt x="1233" y="3478"/>
                    <a:pt x="1288" y="3518"/>
                  </a:cubicBezTo>
                  <a:cubicBezTo>
                    <a:pt x="1304" y="3534"/>
                    <a:pt x="1320" y="3542"/>
                    <a:pt x="1328" y="3550"/>
                  </a:cubicBezTo>
                  <a:cubicBezTo>
                    <a:pt x="1344" y="3557"/>
                    <a:pt x="1352" y="3557"/>
                    <a:pt x="1359" y="3557"/>
                  </a:cubicBezTo>
                  <a:cubicBezTo>
                    <a:pt x="1367" y="3557"/>
                    <a:pt x="1367" y="3550"/>
                    <a:pt x="1375" y="3534"/>
                  </a:cubicBezTo>
                  <a:cubicBezTo>
                    <a:pt x="1383" y="3518"/>
                    <a:pt x="1391" y="3502"/>
                    <a:pt x="1415" y="3486"/>
                  </a:cubicBezTo>
                  <a:cubicBezTo>
                    <a:pt x="1446" y="3471"/>
                    <a:pt x="1454" y="3439"/>
                    <a:pt x="1462" y="3400"/>
                  </a:cubicBezTo>
                  <a:cubicBezTo>
                    <a:pt x="1462" y="3391"/>
                    <a:pt x="1462" y="3384"/>
                    <a:pt x="1470" y="3368"/>
                  </a:cubicBezTo>
                  <a:cubicBezTo>
                    <a:pt x="1478" y="3344"/>
                    <a:pt x="1494" y="3313"/>
                    <a:pt x="1502" y="3297"/>
                  </a:cubicBezTo>
                  <a:cubicBezTo>
                    <a:pt x="1510" y="3289"/>
                    <a:pt x="1518" y="3281"/>
                    <a:pt x="1518" y="3273"/>
                  </a:cubicBezTo>
                  <a:cubicBezTo>
                    <a:pt x="1518" y="3265"/>
                    <a:pt x="1525" y="3257"/>
                    <a:pt x="1525" y="3249"/>
                  </a:cubicBezTo>
                  <a:cubicBezTo>
                    <a:pt x="1525" y="3225"/>
                    <a:pt x="1533" y="3194"/>
                    <a:pt x="1597" y="3186"/>
                  </a:cubicBezTo>
                  <a:cubicBezTo>
                    <a:pt x="1636" y="3186"/>
                    <a:pt x="1660" y="3170"/>
                    <a:pt x="1676" y="3162"/>
                  </a:cubicBezTo>
                  <a:cubicBezTo>
                    <a:pt x="1692" y="3154"/>
                    <a:pt x="1699" y="3147"/>
                    <a:pt x="1715" y="3147"/>
                  </a:cubicBezTo>
                  <a:cubicBezTo>
                    <a:pt x="1723" y="3147"/>
                    <a:pt x="1723" y="3147"/>
                    <a:pt x="1723" y="3147"/>
                  </a:cubicBezTo>
                  <a:cubicBezTo>
                    <a:pt x="1755" y="3147"/>
                    <a:pt x="1771" y="3162"/>
                    <a:pt x="1778" y="3178"/>
                  </a:cubicBezTo>
                  <a:cubicBezTo>
                    <a:pt x="1794" y="3186"/>
                    <a:pt x="1794" y="3194"/>
                    <a:pt x="1810" y="3194"/>
                  </a:cubicBezTo>
                  <a:cubicBezTo>
                    <a:pt x="1826" y="3194"/>
                    <a:pt x="1834" y="3194"/>
                    <a:pt x="1850" y="3186"/>
                  </a:cubicBezTo>
                  <a:cubicBezTo>
                    <a:pt x="1858" y="3186"/>
                    <a:pt x="1865" y="3186"/>
                    <a:pt x="1873" y="3178"/>
                  </a:cubicBezTo>
                  <a:cubicBezTo>
                    <a:pt x="1881" y="3178"/>
                    <a:pt x="1889" y="3178"/>
                    <a:pt x="1897" y="3178"/>
                  </a:cubicBezTo>
                  <a:cubicBezTo>
                    <a:pt x="1913" y="3178"/>
                    <a:pt x="1921" y="3186"/>
                    <a:pt x="1929" y="3194"/>
                  </a:cubicBezTo>
                  <a:cubicBezTo>
                    <a:pt x="1936" y="3202"/>
                    <a:pt x="1936" y="3202"/>
                    <a:pt x="1936" y="3202"/>
                  </a:cubicBezTo>
                  <a:cubicBezTo>
                    <a:pt x="1945" y="3210"/>
                    <a:pt x="1952" y="3218"/>
                    <a:pt x="1960" y="3218"/>
                  </a:cubicBezTo>
                  <a:cubicBezTo>
                    <a:pt x="1976" y="3218"/>
                    <a:pt x="1992" y="3210"/>
                    <a:pt x="2008" y="3194"/>
                  </a:cubicBezTo>
                  <a:lnTo>
                    <a:pt x="2016" y="3194"/>
                  </a:lnTo>
                  <a:cubicBezTo>
                    <a:pt x="2031" y="3194"/>
                    <a:pt x="2063" y="3233"/>
                    <a:pt x="2111" y="3281"/>
                  </a:cubicBezTo>
                  <a:cubicBezTo>
                    <a:pt x="2126" y="3304"/>
                    <a:pt x="2142" y="3320"/>
                    <a:pt x="2150" y="3336"/>
                  </a:cubicBezTo>
                  <a:cubicBezTo>
                    <a:pt x="2189" y="3376"/>
                    <a:pt x="2269" y="3439"/>
                    <a:pt x="2316" y="3471"/>
                  </a:cubicBezTo>
                  <a:cubicBezTo>
                    <a:pt x="2332" y="3478"/>
                    <a:pt x="2332" y="3494"/>
                    <a:pt x="2340" y="3510"/>
                  </a:cubicBezTo>
                  <a:cubicBezTo>
                    <a:pt x="2340" y="3534"/>
                    <a:pt x="2348" y="3581"/>
                    <a:pt x="2403" y="3668"/>
                  </a:cubicBezTo>
                  <a:cubicBezTo>
                    <a:pt x="2474" y="3763"/>
                    <a:pt x="2482" y="3811"/>
                    <a:pt x="2490" y="3834"/>
                  </a:cubicBezTo>
                  <a:cubicBezTo>
                    <a:pt x="2490" y="3858"/>
                    <a:pt x="2490" y="3866"/>
                    <a:pt x="2506" y="3874"/>
                  </a:cubicBezTo>
                  <a:cubicBezTo>
                    <a:pt x="2522" y="3897"/>
                    <a:pt x="2514" y="3913"/>
                    <a:pt x="2514" y="3921"/>
                  </a:cubicBezTo>
                  <a:cubicBezTo>
                    <a:pt x="2506" y="3929"/>
                    <a:pt x="2506" y="3937"/>
                    <a:pt x="2522" y="3945"/>
                  </a:cubicBezTo>
                  <a:cubicBezTo>
                    <a:pt x="2569" y="3969"/>
                    <a:pt x="2672" y="4103"/>
                    <a:pt x="2695" y="4142"/>
                  </a:cubicBezTo>
                  <a:cubicBezTo>
                    <a:pt x="2703" y="4150"/>
                    <a:pt x="2703" y="4166"/>
                    <a:pt x="2711" y="4174"/>
                  </a:cubicBezTo>
                  <a:cubicBezTo>
                    <a:pt x="2719" y="4198"/>
                    <a:pt x="2727" y="4214"/>
                    <a:pt x="2751" y="4222"/>
                  </a:cubicBezTo>
                  <a:cubicBezTo>
                    <a:pt x="2775" y="4222"/>
                    <a:pt x="2790" y="4237"/>
                    <a:pt x="2806" y="4253"/>
                  </a:cubicBezTo>
                  <a:cubicBezTo>
                    <a:pt x="2814" y="4261"/>
                    <a:pt x="2814" y="4269"/>
                    <a:pt x="2822" y="4277"/>
                  </a:cubicBezTo>
                  <a:cubicBezTo>
                    <a:pt x="2838" y="4293"/>
                    <a:pt x="2838" y="4293"/>
                    <a:pt x="2830" y="4308"/>
                  </a:cubicBezTo>
                  <a:cubicBezTo>
                    <a:pt x="2830" y="4317"/>
                    <a:pt x="2822" y="4324"/>
                    <a:pt x="2822" y="4332"/>
                  </a:cubicBezTo>
                  <a:cubicBezTo>
                    <a:pt x="2822" y="4340"/>
                    <a:pt x="2822" y="4340"/>
                    <a:pt x="2822" y="4348"/>
                  </a:cubicBezTo>
                  <a:cubicBezTo>
                    <a:pt x="2814" y="4372"/>
                    <a:pt x="2806" y="4395"/>
                    <a:pt x="2854" y="4419"/>
                  </a:cubicBezTo>
                  <a:cubicBezTo>
                    <a:pt x="2862" y="4419"/>
                    <a:pt x="2869" y="4427"/>
                    <a:pt x="2869" y="4435"/>
                  </a:cubicBezTo>
                  <a:cubicBezTo>
                    <a:pt x="2869" y="4451"/>
                    <a:pt x="2862" y="4459"/>
                    <a:pt x="2854" y="4475"/>
                  </a:cubicBezTo>
                  <a:cubicBezTo>
                    <a:pt x="2846" y="4490"/>
                    <a:pt x="2838" y="4506"/>
                    <a:pt x="2854" y="4522"/>
                  </a:cubicBezTo>
                  <a:cubicBezTo>
                    <a:pt x="2869" y="4546"/>
                    <a:pt x="2885" y="4577"/>
                    <a:pt x="2909" y="4609"/>
                  </a:cubicBezTo>
                  <a:cubicBezTo>
                    <a:pt x="2925" y="4641"/>
                    <a:pt x="2941" y="4672"/>
                    <a:pt x="2948" y="4680"/>
                  </a:cubicBezTo>
                  <a:cubicBezTo>
                    <a:pt x="2964" y="4696"/>
                    <a:pt x="2956" y="4712"/>
                    <a:pt x="2956" y="4728"/>
                  </a:cubicBezTo>
                  <a:cubicBezTo>
                    <a:pt x="2956" y="4743"/>
                    <a:pt x="2948" y="4759"/>
                    <a:pt x="2964" y="4767"/>
                  </a:cubicBezTo>
                  <a:cubicBezTo>
                    <a:pt x="2972" y="4775"/>
                    <a:pt x="2980" y="4783"/>
                    <a:pt x="2980" y="4799"/>
                  </a:cubicBezTo>
                  <a:cubicBezTo>
                    <a:pt x="2988" y="4807"/>
                    <a:pt x="2988" y="4814"/>
                    <a:pt x="2996" y="4814"/>
                  </a:cubicBezTo>
                  <a:cubicBezTo>
                    <a:pt x="3004" y="4814"/>
                    <a:pt x="3043" y="4822"/>
                    <a:pt x="3106" y="4854"/>
                  </a:cubicBezTo>
                  <a:cubicBezTo>
                    <a:pt x="3122" y="4870"/>
                    <a:pt x="3138" y="4878"/>
                    <a:pt x="3146" y="4886"/>
                  </a:cubicBezTo>
                  <a:cubicBezTo>
                    <a:pt x="3154" y="4894"/>
                    <a:pt x="3154" y="4894"/>
                    <a:pt x="3186" y="4894"/>
                  </a:cubicBezTo>
                  <a:lnTo>
                    <a:pt x="3194" y="4894"/>
                  </a:lnTo>
                  <a:cubicBezTo>
                    <a:pt x="3225" y="4894"/>
                    <a:pt x="3241" y="4901"/>
                    <a:pt x="3265" y="4917"/>
                  </a:cubicBezTo>
                  <a:cubicBezTo>
                    <a:pt x="3273" y="4925"/>
                    <a:pt x="3281" y="4933"/>
                    <a:pt x="3296" y="4941"/>
                  </a:cubicBezTo>
                  <a:cubicBezTo>
                    <a:pt x="3304" y="4949"/>
                    <a:pt x="3312" y="4949"/>
                    <a:pt x="3312" y="4957"/>
                  </a:cubicBezTo>
                  <a:cubicBezTo>
                    <a:pt x="3352" y="4981"/>
                    <a:pt x="3367" y="4988"/>
                    <a:pt x="3407" y="4996"/>
                  </a:cubicBezTo>
                  <a:cubicBezTo>
                    <a:pt x="3423" y="4996"/>
                    <a:pt x="3431" y="4996"/>
                    <a:pt x="3446" y="4996"/>
                  </a:cubicBezTo>
                  <a:cubicBezTo>
                    <a:pt x="3462" y="4996"/>
                    <a:pt x="3470" y="4996"/>
                    <a:pt x="3494" y="4981"/>
                  </a:cubicBezTo>
                  <a:cubicBezTo>
                    <a:pt x="3502" y="4972"/>
                    <a:pt x="3510" y="4972"/>
                    <a:pt x="3518" y="4972"/>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8" name="Freeform 13"/>
            <p:cNvSpPr>
              <a:spLocks noChangeArrowheads="1"/>
            </p:cNvSpPr>
            <p:nvPr/>
          </p:nvSpPr>
          <p:spPr bwMode="auto">
            <a:xfrm>
              <a:off x="11367152" y="10187576"/>
              <a:ext cx="92108" cy="158808"/>
            </a:xfrm>
            <a:custGeom>
              <a:avLst/>
              <a:gdLst>
                <a:gd name="T0" fmla="*/ 126 w 127"/>
                <a:gd name="T1" fmla="*/ 0 h 222"/>
                <a:gd name="T2" fmla="*/ 126 w 127"/>
                <a:gd name="T3" fmla="*/ 47 h 222"/>
                <a:gd name="T4" fmla="*/ 95 w 127"/>
                <a:gd name="T5" fmla="*/ 47 h 222"/>
                <a:gd name="T6" fmla="*/ 95 w 127"/>
                <a:gd name="T7" fmla="*/ 221 h 222"/>
                <a:gd name="T8" fmla="*/ 31 w 127"/>
                <a:gd name="T9" fmla="*/ 221 h 222"/>
                <a:gd name="T10" fmla="*/ 31 w 127"/>
                <a:gd name="T11" fmla="*/ 47 h 222"/>
                <a:gd name="T12" fmla="*/ 0 w 127"/>
                <a:gd name="T13" fmla="*/ 47 h 222"/>
                <a:gd name="T14" fmla="*/ 0 w 127"/>
                <a:gd name="T15" fmla="*/ 0 h 222"/>
                <a:gd name="T16" fmla="*/ 126 w 127"/>
                <a:gd name="T17"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7" h="222">
                  <a:moveTo>
                    <a:pt x="126" y="0"/>
                  </a:moveTo>
                  <a:lnTo>
                    <a:pt x="126" y="47"/>
                  </a:lnTo>
                  <a:lnTo>
                    <a:pt x="95" y="47"/>
                  </a:lnTo>
                  <a:lnTo>
                    <a:pt x="95" y="221"/>
                  </a:lnTo>
                  <a:lnTo>
                    <a:pt x="31" y="221"/>
                  </a:lnTo>
                  <a:lnTo>
                    <a:pt x="31" y="47"/>
                  </a:lnTo>
                  <a:lnTo>
                    <a:pt x="0" y="47"/>
                  </a:lnTo>
                  <a:lnTo>
                    <a:pt x="0" y="0"/>
                  </a:lnTo>
                  <a:lnTo>
                    <a:pt x="12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9" name="Freeform 14"/>
            <p:cNvSpPr>
              <a:spLocks noChangeArrowheads="1"/>
            </p:cNvSpPr>
            <p:nvPr/>
          </p:nvSpPr>
          <p:spPr bwMode="auto">
            <a:xfrm>
              <a:off x="11471964" y="10187576"/>
              <a:ext cx="69876" cy="158808"/>
            </a:xfrm>
            <a:custGeom>
              <a:avLst/>
              <a:gdLst>
                <a:gd name="T0" fmla="*/ 0 w 96"/>
                <a:gd name="T1" fmla="*/ 0 h 222"/>
                <a:gd name="T2" fmla="*/ 95 w 96"/>
                <a:gd name="T3" fmla="*/ 0 h 222"/>
                <a:gd name="T4" fmla="*/ 95 w 96"/>
                <a:gd name="T5" fmla="*/ 47 h 222"/>
                <a:gd name="T6" fmla="*/ 55 w 96"/>
                <a:gd name="T7" fmla="*/ 47 h 222"/>
                <a:gd name="T8" fmla="*/ 55 w 96"/>
                <a:gd name="T9" fmla="*/ 87 h 222"/>
                <a:gd name="T10" fmla="*/ 87 w 96"/>
                <a:gd name="T11" fmla="*/ 87 h 222"/>
                <a:gd name="T12" fmla="*/ 87 w 96"/>
                <a:gd name="T13" fmla="*/ 126 h 222"/>
                <a:gd name="T14" fmla="*/ 55 w 96"/>
                <a:gd name="T15" fmla="*/ 126 h 222"/>
                <a:gd name="T16" fmla="*/ 55 w 96"/>
                <a:gd name="T17" fmla="*/ 174 h 222"/>
                <a:gd name="T18" fmla="*/ 95 w 96"/>
                <a:gd name="T19" fmla="*/ 174 h 222"/>
                <a:gd name="T20" fmla="*/ 95 w 96"/>
                <a:gd name="T21" fmla="*/ 221 h 222"/>
                <a:gd name="T22" fmla="*/ 0 w 96"/>
                <a:gd name="T23" fmla="*/ 221 h 222"/>
                <a:gd name="T24" fmla="*/ 0 w 96"/>
                <a:gd name="T25"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222">
                  <a:moveTo>
                    <a:pt x="0" y="0"/>
                  </a:moveTo>
                  <a:lnTo>
                    <a:pt x="95" y="0"/>
                  </a:lnTo>
                  <a:lnTo>
                    <a:pt x="95" y="47"/>
                  </a:lnTo>
                  <a:lnTo>
                    <a:pt x="55" y="47"/>
                  </a:lnTo>
                  <a:lnTo>
                    <a:pt x="55" y="87"/>
                  </a:lnTo>
                  <a:lnTo>
                    <a:pt x="87" y="87"/>
                  </a:lnTo>
                  <a:lnTo>
                    <a:pt x="87" y="126"/>
                  </a:lnTo>
                  <a:lnTo>
                    <a:pt x="55" y="126"/>
                  </a:lnTo>
                  <a:lnTo>
                    <a:pt x="55" y="174"/>
                  </a:lnTo>
                  <a:lnTo>
                    <a:pt x="95" y="174"/>
                  </a:lnTo>
                  <a:lnTo>
                    <a:pt x="95" y="221"/>
                  </a:lnTo>
                  <a:lnTo>
                    <a:pt x="0" y="221"/>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0" name="Freeform 15"/>
            <p:cNvSpPr>
              <a:spLocks noChangeArrowheads="1"/>
            </p:cNvSpPr>
            <p:nvPr/>
          </p:nvSpPr>
          <p:spPr bwMode="auto">
            <a:xfrm>
              <a:off x="11545017" y="10187576"/>
              <a:ext cx="98460" cy="158808"/>
            </a:xfrm>
            <a:custGeom>
              <a:avLst/>
              <a:gdLst>
                <a:gd name="T0" fmla="*/ 126 w 135"/>
                <a:gd name="T1" fmla="*/ 0 h 222"/>
                <a:gd name="T2" fmla="*/ 126 w 135"/>
                <a:gd name="T3" fmla="*/ 0 h 222"/>
                <a:gd name="T4" fmla="*/ 110 w 135"/>
                <a:gd name="T5" fmla="*/ 95 h 222"/>
                <a:gd name="T6" fmla="*/ 134 w 135"/>
                <a:gd name="T7" fmla="*/ 221 h 222"/>
                <a:gd name="T8" fmla="*/ 87 w 135"/>
                <a:gd name="T9" fmla="*/ 221 h 222"/>
                <a:gd name="T10" fmla="*/ 63 w 135"/>
                <a:gd name="T11" fmla="*/ 142 h 222"/>
                <a:gd name="T12" fmla="*/ 63 w 135"/>
                <a:gd name="T13" fmla="*/ 182 h 222"/>
                <a:gd name="T14" fmla="*/ 55 w 135"/>
                <a:gd name="T15" fmla="*/ 221 h 222"/>
                <a:gd name="T16" fmla="*/ 0 w 135"/>
                <a:gd name="T17" fmla="*/ 221 h 222"/>
                <a:gd name="T18" fmla="*/ 23 w 135"/>
                <a:gd name="T19" fmla="*/ 95 h 222"/>
                <a:gd name="T20" fmla="*/ 0 w 135"/>
                <a:gd name="T21" fmla="*/ 0 h 222"/>
                <a:gd name="T22" fmla="*/ 55 w 135"/>
                <a:gd name="T23" fmla="*/ 0 h 222"/>
                <a:gd name="T24" fmla="*/ 63 w 135"/>
                <a:gd name="T25" fmla="*/ 32 h 222"/>
                <a:gd name="T26" fmla="*/ 63 w 135"/>
                <a:gd name="T27" fmla="*/ 63 h 222"/>
                <a:gd name="T28" fmla="*/ 79 w 135"/>
                <a:gd name="T29" fmla="*/ 0 h 222"/>
                <a:gd name="T30" fmla="*/ 126 w 135"/>
                <a:gd name="T3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5" h="222">
                  <a:moveTo>
                    <a:pt x="126" y="0"/>
                  </a:moveTo>
                  <a:lnTo>
                    <a:pt x="126" y="0"/>
                  </a:lnTo>
                  <a:cubicBezTo>
                    <a:pt x="110" y="95"/>
                    <a:pt x="110" y="95"/>
                    <a:pt x="110" y="95"/>
                  </a:cubicBezTo>
                  <a:cubicBezTo>
                    <a:pt x="134" y="221"/>
                    <a:pt x="134" y="221"/>
                    <a:pt x="134" y="221"/>
                  </a:cubicBezTo>
                  <a:cubicBezTo>
                    <a:pt x="87" y="221"/>
                    <a:pt x="87" y="221"/>
                    <a:pt x="87" y="221"/>
                  </a:cubicBezTo>
                  <a:cubicBezTo>
                    <a:pt x="79" y="198"/>
                    <a:pt x="71" y="174"/>
                    <a:pt x="63" y="142"/>
                  </a:cubicBezTo>
                  <a:cubicBezTo>
                    <a:pt x="63" y="150"/>
                    <a:pt x="63" y="166"/>
                    <a:pt x="63" y="182"/>
                  </a:cubicBezTo>
                  <a:cubicBezTo>
                    <a:pt x="55" y="221"/>
                    <a:pt x="55" y="221"/>
                    <a:pt x="55" y="221"/>
                  </a:cubicBezTo>
                  <a:cubicBezTo>
                    <a:pt x="0" y="221"/>
                    <a:pt x="0" y="221"/>
                    <a:pt x="0" y="221"/>
                  </a:cubicBezTo>
                  <a:cubicBezTo>
                    <a:pt x="23" y="95"/>
                    <a:pt x="23" y="95"/>
                    <a:pt x="23" y="95"/>
                  </a:cubicBezTo>
                  <a:cubicBezTo>
                    <a:pt x="0" y="0"/>
                    <a:pt x="0" y="0"/>
                    <a:pt x="0" y="0"/>
                  </a:cubicBezTo>
                  <a:cubicBezTo>
                    <a:pt x="55" y="0"/>
                    <a:pt x="55" y="0"/>
                    <a:pt x="55" y="0"/>
                  </a:cubicBezTo>
                  <a:cubicBezTo>
                    <a:pt x="55" y="8"/>
                    <a:pt x="55" y="16"/>
                    <a:pt x="63" y="32"/>
                  </a:cubicBezTo>
                  <a:cubicBezTo>
                    <a:pt x="63" y="39"/>
                    <a:pt x="63" y="55"/>
                    <a:pt x="63" y="63"/>
                  </a:cubicBezTo>
                  <a:cubicBezTo>
                    <a:pt x="79" y="0"/>
                    <a:pt x="79" y="0"/>
                    <a:pt x="79" y="0"/>
                  </a:cubicBezTo>
                  <a:lnTo>
                    <a:pt x="12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1" name="Freeform 16"/>
            <p:cNvSpPr>
              <a:spLocks noChangeArrowheads="1"/>
            </p:cNvSpPr>
            <p:nvPr/>
          </p:nvSpPr>
          <p:spPr bwMode="auto">
            <a:xfrm>
              <a:off x="11646654" y="10187576"/>
              <a:ext cx="101637" cy="158808"/>
            </a:xfrm>
            <a:custGeom>
              <a:avLst/>
              <a:gdLst>
                <a:gd name="T0" fmla="*/ 111 w 143"/>
                <a:gd name="T1" fmla="*/ 0 h 222"/>
                <a:gd name="T2" fmla="*/ 111 w 143"/>
                <a:gd name="T3" fmla="*/ 0 h 222"/>
                <a:gd name="T4" fmla="*/ 142 w 143"/>
                <a:gd name="T5" fmla="*/ 221 h 222"/>
                <a:gd name="T6" fmla="*/ 87 w 143"/>
                <a:gd name="T7" fmla="*/ 221 h 222"/>
                <a:gd name="T8" fmla="*/ 79 w 143"/>
                <a:gd name="T9" fmla="*/ 182 h 222"/>
                <a:gd name="T10" fmla="*/ 63 w 143"/>
                <a:gd name="T11" fmla="*/ 182 h 222"/>
                <a:gd name="T12" fmla="*/ 55 w 143"/>
                <a:gd name="T13" fmla="*/ 221 h 222"/>
                <a:gd name="T14" fmla="*/ 0 w 143"/>
                <a:gd name="T15" fmla="*/ 221 h 222"/>
                <a:gd name="T16" fmla="*/ 24 w 143"/>
                <a:gd name="T17" fmla="*/ 0 h 222"/>
                <a:gd name="T18" fmla="*/ 111 w 143"/>
                <a:gd name="T19" fmla="*/ 0 h 222"/>
                <a:gd name="T20" fmla="*/ 79 w 143"/>
                <a:gd name="T21" fmla="*/ 142 h 222"/>
                <a:gd name="T22" fmla="*/ 79 w 143"/>
                <a:gd name="T23" fmla="*/ 142 h 222"/>
                <a:gd name="T24" fmla="*/ 71 w 143"/>
                <a:gd name="T25" fmla="*/ 47 h 222"/>
                <a:gd name="T26" fmla="*/ 55 w 143"/>
                <a:gd name="T27" fmla="*/ 142 h 222"/>
                <a:gd name="T28" fmla="*/ 79 w 143"/>
                <a:gd name="T29" fmla="*/ 14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3" h="222">
                  <a:moveTo>
                    <a:pt x="111" y="0"/>
                  </a:moveTo>
                  <a:lnTo>
                    <a:pt x="111" y="0"/>
                  </a:lnTo>
                  <a:cubicBezTo>
                    <a:pt x="142" y="221"/>
                    <a:pt x="142" y="221"/>
                    <a:pt x="142" y="221"/>
                  </a:cubicBezTo>
                  <a:cubicBezTo>
                    <a:pt x="87" y="221"/>
                    <a:pt x="87" y="221"/>
                    <a:pt x="87" y="221"/>
                  </a:cubicBezTo>
                  <a:cubicBezTo>
                    <a:pt x="79" y="182"/>
                    <a:pt x="79" y="182"/>
                    <a:pt x="79" y="182"/>
                  </a:cubicBezTo>
                  <a:cubicBezTo>
                    <a:pt x="63" y="182"/>
                    <a:pt x="63" y="182"/>
                    <a:pt x="63" y="182"/>
                  </a:cubicBezTo>
                  <a:cubicBezTo>
                    <a:pt x="55" y="221"/>
                    <a:pt x="55" y="221"/>
                    <a:pt x="55" y="221"/>
                  </a:cubicBezTo>
                  <a:cubicBezTo>
                    <a:pt x="0" y="221"/>
                    <a:pt x="0" y="221"/>
                    <a:pt x="0" y="221"/>
                  </a:cubicBezTo>
                  <a:cubicBezTo>
                    <a:pt x="24" y="0"/>
                    <a:pt x="24" y="0"/>
                    <a:pt x="24" y="0"/>
                  </a:cubicBezTo>
                  <a:lnTo>
                    <a:pt x="111" y="0"/>
                  </a:lnTo>
                  <a:close/>
                  <a:moveTo>
                    <a:pt x="79" y="142"/>
                  </a:moveTo>
                  <a:lnTo>
                    <a:pt x="79" y="142"/>
                  </a:lnTo>
                  <a:cubicBezTo>
                    <a:pt x="79" y="119"/>
                    <a:pt x="71" y="87"/>
                    <a:pt x="71" y="47"/>
                  </a:cubicBezTo>
                  <a:cubicBezTo>
                    <a:pt x="63" y="95"/>
                    <a:pt x="63" y="119"/>
                    <a:pt x="55" y="142"/>
                  </a:cubicBezTo>
                  <a:lnTo>
                    <a:pt x="79" y="14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2" name="Freeform 17"/>
            <p:cNvSpPr>
              <a:spLocks noChangeArrowheads="1"/>
            </p:cNvSpPr>
            <p:nvPr/>
          </p:nvSpPr>
          <p:spPr bwMode="auto">
            <a:xfrm>
              <a:off x="11754644" y="10181224"/>
              <a:ext cx="92108" cy="165160"/>
            </a:xfrm>
            <a:custGeom>
              <a:avLst/>
              <a:gdLst>
                <a:gd name="T0" fmla="*/ 127 w 128"/>
                <a:gd name="T1" fmla="*/ 71 h 230"/>
                <a:gd name="T2" fmla="*/ 127 w 128"/>
                <a:gd name="T3" fmla="*/ 71 h 230"/>
                <a:gd name="T4" fmla="*/ 71 w 128"/>
                <a:gd name="T5" fmla="*/ 71 h 230"/>
                <a:gd name="T6" fmla="*/ 71 w 128"/>
                <a:gd name="T7" fmla="*/ 55 h 230"/>
                <a:gd name="T8" fmla="*/ 71 w 128"/>
                <a:gd name="T9" fmla="*/ 47 h 230"/>
                <a:gd name="T10" fmla="*/ 63 w 128"/>
                <a:gd name="T11" fmla="*/ 40 h 230"/>
                <a:gd name="T12" fmla="*/ 55 w 128"/>
                <a:gd name="T13" fmla="*/ 47 h 230"/>
                <a:gd name="T14" fmla="*/ 48 w 128"/>
                <a:gd name="T15" fmla="*/ 55 h 230"/>
                <a:gd name="T16" fmla="*/ 55 w 128"/>
                <a:gd name="T17" fmla="*/ 71 h 230"/>
                <a:gd name="T18" fmla="*/ 71 w 128"/>
                <a:gd name="T19" fmla="*/ 87 h 230"/>
                <a:gd name="T20" fmla="*/ 119 w 128"/>
                <a:gd name="T21" fmla="*/ 127 h 230"/>
                <a:gd name="T22" fmla="*/ 127 w 128"/>
                <a:gd name="T23" fmla="*/ 174 h 230"/>
                <a:gd name="T24" fmla="*/ 119 w 128"/>
                <a:gd name="T25" fmla="*/ 206 h 230"/>
                <a:gd name="T26" fmla="*/ 103 w 128"/>
                <a:gd name="T27" fmla="*/ 221 h 230"/>
                <a:gd name="T28" fmla="*/ 63 w 128"/>
                <a:gd name="T29" fmla="*/ 229 h 230"/>
                <a:gd name="T30" fmla="*/ 24 w 128"/>
                <a:gd name="T31" fmla="*/ 221 h 230"/>
                <a:gd name="T32" fmla="*/ 0 w 128"/>
                <a:gd name="T33" fmla="*/ 206 h 230"/>
                <a:gd name="T34" fmla="*/ 0 w 128"/>
                <a:gd name="T35" fmla="*/ 166 h 230"/>
                <a:gd name="T36" fmla="*/ 0 w 128"/>
                <a:gd name="T37" fmla="*/ 150 h 230"/>
                <a:gd name="T38" fmla="*/ 55 w 128"/>
                <a:gd name="T39" fmla="*/ 150 h 230"/>
                <a:gd name="T40" fmla="*/ 55 w 128"/>
                <a:gd name="T41" fmla="*/ 174 h 230"/>
                <a:gd name="T42" fmla="*/ 55 w 128"/>
                <a:gd name="T43" fmla="*/ 190 h 230"/>
                <a:gd name="T44" fmla="*/ 63 w 128"/>
                <a:gd name="T45" fmla="*/ 198 h 230"/>
                <a:gd name="T46" fmla="*/ 71 w 128"/>
                <a:gd name="T47" fmla="*/ 190 h 230"/>
                <a:gd name="T48" fmla="*/ 71 w 128"/>
                <a:gd name="T49" fmla="*/ 174 h 230"/>
                <a:gd name="T50" fmla="*/ 71 w 128"/>
                <a:gd name="T51" fmla="*/ 150 h 230"/>
                <a:gd name="T52" fmla="*/ 40 w 128"/>
                <a:gd name="T53" fmla="*/ 134 h 230"/>
                <a:gd name="T54" fmla="*/ 16 w 128"/>
                <a:gd name="T55" fmla="*/ 111 h 230"/>
                <a:gd name="T56" fmla="*/ 0 w 128"/>
                <a:gd name="T57" fmla="*/ 95 h 230"/>
                <a:gd name="T58" fmla="*/ 0 w 128"/>
                <a:gd name="T59" fmla="*/ 63 h 230"/>
                <a:gd name="T60" fmla="*/ 0 w 128"/>
                <a:gd name="T61" fmla="*/ 32 h 230"/>
                <a:gd name="T62" fmla="*/ 24 w 128"/>
                <a:gd name="T63" fmla="*/ 8 h 230"/>
                <a:gd name="T64" fmla="*/ 55 w 128"/>
                <a:gd name="T65" fmla="*/ 0 h 230"/>
                <a:gd name="T66" fmla="*/ 95 w 128"/>
                <a:gd name="T67" fmla="*/ 8 h 230"/>
                <a:gd name="T68" fmla="*/ 119 w 128"/>
                <a:gd name="T69" fmla="*/ 32 h 230"/>
                <a:gd name="T70" fmla="*/ 127 w 128"/>
                <a:gd name="T71" fmla="*/ 63 h 230"/>
                <a:gd name="T72" fmla="*/ 127 w 128"/>
                <a:gd name="T73" fmla="*/ 7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8" h="230">
                  <a:moveTo>
                    <a:pt x="127" y="71"/>
                  </a:moveTo>
                  <a:lnTo>
                    <a:pt x="127" y="71"/>
                  </a:lnTo>
                  <a:cubicBezTo>
                    <a:pt x="71" y="71"/>
                    <a:pt x="71" y="71"/>
                    <a:pt x="71" y="71"/>
                  </a:cubicBezTo>
                  <a:cubicBezTo>
                    <a:pt x="71" y="55"/>
                    <a:pt x="71" y="55"/>
                    <a:pt x="71" y="55"/>
                  </a:cubicBezTo>
                  <a:cubicBezTo>
                    <a:pt x="71" y="47"/>
                    <a:pt x="71" y="47"/>
                    <a:pt x="71" y="47"/>
                  </a:cubicBezTo>
                  <a:cubicBezTo>
                    <a:pt x="63" y="40"/>
                    <a:pt x="63" y="40"/>
                    <a:pt x="63" y="40"/>
                  </a:cubicBezTo>
                  <a:cubicBezTo>
                    <a:pt x="55" y="40"/>
                    <a:pt x="55" y="40"/>
                    <a:pt x="55" y="47"/>
                  </a:cubicBezTo>
                  <a:cubicBezTo>
                    <a:pt x="48" y="47"/>
                    <a:pt x="48" y="55"/>
                    <a:pt x="48" y="55"/>
                  </a:cubicBezTo>
                  <a:cubicBezTo>
                    <a:pt x="48" y="63"/>
                    <a:pt x="48" y="71"/>
                    <a:pt x="55" y="71"/>
                  </a:cubicBezTo>
                  <a:cubicBezTo>
                    <a:pt x="55" y="79"/>
                    <a:pt x="63" y="79"/>
                    <a:pt x="71" y="87"/>
                  </a:cubicBezTo>
                  <a:cubicBezTo>
                    <a:pt x="95" y="103"/>
                    <a:pt x="111" y="119"/>
                    <a:pt x="119" y="127"/>
                  </a:cubicBezTo>
                  <a:cubicBezTo>
                    <a:pt x="127" y="134"/>
                    <a:pt x="127" y="150"/>
                    <a:pt x="127" y="174"/>
                  </a:cubicBezTo>
                  <a:cubicBezTo>
                    <a:pt x="127" y="190"/>
                    <a:pt x="127" y="198"/>
                    <a:pt x="119" y="206"/>
                  </a:cubicBezTo>
                  <a:cubicBezTo>
                    <a:pt x="119" y="214"/>
                    <a:pt x="111" y="221"/>
                    <a:pt x="103" y="221"/>
                  </a:cubicBezTo>
                  <a:cubicBezTo>
                    <a:pt x="87" y="229"/>
                    <a:pt x="79" y="229"/>
                    <a:pt x="63" y="229"/>
                  </a:cubicBezTo>
                  <a:cubicBezTo>
                    <a:pt x="48" y="229"/>
                    <a:pt x="32" y="229"/>
                    <a:pt x="24" y="221"/>
                  </a:cubicBezTo>
                  <a:cubicBezTo>
                    <a:pt x="16" y="221"/>
                    <a:pt x="8" y="214"/>
                    <a:pt x="0" y="206"/>
                  </a:cubicBezTo>
                  <a:cubicBezTo>
                    <a:pt x="0" y="190"/>
                    <a:pt x="0" y="182"/>
                    <a:pt x="0" y="166"/>
                  </a:cubicBezTo>
                  <a:cubicBezTo>
                    <a:pt x="0" y="150"/>
                    <a:pt x="0" y="150"/>
                    <a:pt x="0" y="150"/>
                  </a:cubicBezTo>
                  <a:cubicBezTo>
                    <a:pt x="55" y="150"/>
                    <a:pt x="55" y="150"/>
                    <a:pt x="55" y="150"/>
                  </a:cubicBezTo>
                  <a:cubicBezTo>
                    <a:pt x="55" y="174"/>
                    <a:pt x="55" y="174"/>
                    <a:pt x="55" y="174"/>
                  </a:cubicBezTo>
                  <a:cubicBezTo>
                    <a:pt x="55" y="182"/>
                    <a:pt x="55" y="190"/>
                    <a:pt x="55" y="190"/>
                  </a:cubicBezTo>
                  <a:cubicBezTo>
                    <a:pt x="55" y="198"/>
                    <a:pt x="55" y="198"/>
                    <a:pt x="63" y="198"/>
                  </a:cubicBezTo>
                  <a:cubicBezTo>
                    <a:pt x="63" y="198"/>
                    <a:pt x="71" y="198"/>
                    <a:pt x="71" y="190"/>
                  </a:cubicBezTo>
                  <a:cubicBezTo>
                    <a:pt x="71" y="190"/>
                    <a:pt x="71" y="182"/>
                    <a:pt x="71" y="174"/>
                  </a:cubicBezTo>
                  <a:cubicBezTo>
                    <a:pt x="71" y="166"/>
                    <a:pt x="71" y="158"/>
                    <a:pt x="71" y="150"/>
                  </a:cubicBezTo>
                  <a:cubicBezTo>
                    <a:pt x="63" y="150"/>
                    <a:pt x="55" y="142"/>
                    <a:pt x="40" y="134"/>
                  </a:cubicBezTo>
                  <a:cubicBezTo>
                    <a:pt x="24" y="127"/>
                    <a:pt x="16" y="119"/>
                    <a:pt x="16" y="111"/>
                  </a:cubicBezTo>
                  <a:cubicBezTo>
                    <a:pt x="8" y="111"/>
                    <a:pt x="8" y="103"/>
                    <a:pt x="0" y="95"/>
                  </a:cubicBezTo>
                  <a:cubicBezTo>
                    <a:pt x="0" y="87"/>
                    <a:pt x="0" y="79"/>
                    <a:pt x="0" y="63"/>
                  </a:cubicBezTo>
                  <a:cubicBezTo>
                    <a:pt x="0" y="47"/>
                    <a:pt x="0" y="40"/>
                    <a:pt x="0" y="32"/>
                  </a:cubicBezTo>
                  <a:cubicBezTo>
                    <a:pt x="8" y="24"/>
                    <a:pt x="16" y="16"/>
                    <a:pt x="24" y="8"/>
                  </a:cubicBezTo>
                  <a:cubicBezTo>
                    <a:pt x="32" y="8"/>
                    <a:pt x="48" y="0"/>
                    <a:pt x="55" y="0"/>
                  </a:cubicBezTo>
                  <a:cubicBezTo>
                    <a:pt x="71" y="0"/>
                    <a:pt x="87" y="8"/>
                    <a:pt x="95" y="8"/>
                  </a:cubicBezTo>
                  <a:cubicBezTo>
                    <a:pt x="111" y="16"/>
                    <a:pt x="111" y="24"/>
                    <a:pt x="119" y="32"/>
                  </a:cubicBezTo>
                  <a:cubicBezTo>
                    <a:pt x="119" y="40"/>
                    <a:pt x="127" y="47"/>
                    <a:pt x="127" y="63"/>
                  </a:cubicBezTo>
                  <a:lnTo>
                    <a:pt x="127" y="7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3" name="Freeform 18"/>
            <p:cNvSpPr>
              <a:spLocks noChangeArrowheads="1"/>
            </p:cNvSpPr>
            <p:nvPr/>
          </p:nvSpPr>
          <p:spPr bwMode="auto">
            <a:xfrm>
              <a:off x="12399404" y="10575068"/>
              <a:ext cx="47643" cy="69876"/>
            </a:xfrm>
            <a:custGeom>
              <a:avLst/>
              <a:gdLst>
                <a:gd name="T0" fmla="*/ 48 w 65"/>
                <a:gd name="T1" fmla="*/ 0 h 95"/>
                <a:gd name="T2" fmla="*/ 48 w 65"/>
                <a:gd name="T3" fmla="*/ 0 h 95"/>
                <a:gd name="T4" fmla="*/ 64 w 65"/>
                <a:gd name="T5" fmla="*/ 94 h 95"/>
                <a:gd name="T6" fmla="*/ 40 w 65"/>
                <a:gd name="T7" fmla="*/ 94 h 95"/>
                <a:gd name="T8" fmla="*/ 32 w 65"/>
                <a:gd name="T9" fmla="*/ 78 h 95"/>
                <a:gd name="T10" fmla="*/ 24 w 65"/>
                <a:gd name="T11" fmla="*/ 78 h 95"/>
                <a:gd name="T12" fmla="*/ 24 w 65"/>
                <a:gd name="T13" fmla="*/ 94 h 95"/>
                <a:gd name="T14" fmla="*/ 0 w 65"/>
                <a:gd name="T15" fmla="*/ 94 h 95"/>
                <a:gd name="T16" fmla="*/ 8 w 65"/>
                <a:gd name="T17" fmla="*/ 0 h 95"/>
                <a:gd name="T18" fmla="*/ 48 w 65"/>
                <a:gd name="T19" fmla="*/ 0 h 95"/>
                <a:gd name="T20" fmla="*/ 32 w 65"/>
                <a:gd name="T21" fmla="*/ 55 h 95"/>
                <a:gd name="T22" fmla="*/ 32 w 65"/>
                <a:gd name="T23" fmla="*/ 55 h 95"/>
                <a:gd name="T24" fmla="*/ 32 w 65"/>
                <a:gd name="T25" fmla="*/ 15 h 95"/>
                <a:gd name="T26" fmla="*/ 24 w 65"/>
                <a:gd name="T27" fmla="*/ 55 h 95"/>
                <a:gd name="T28" fmla="*/ 32 w 65"/>
                <a:gd name="T29" fmla="*/ 5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95">
                  <a:moveTo>
                    <a:pt x="48" y="0"/>
                  </a:moveTo>
                  <a:lnTo>
                    <a:pt x="48" y="0"/>
                  </a:lnTo>
                  <a:cubicBezTo>
                    <a:pt x="64" y="94"/>
                    <a:pt x="64" y="94"/>
                    <a:pt x="64" y="94"/>
                  </a:cubicBezTo>
                  <a:cubicBezTo>
                    <a:pt x="40" y="94"/>
                    <a:pt x="40" y="94"/>
                    <a:pt x="40" y="94"/>
                  </a:cubicBezTo>
                  <a:cubicBezTo>
                    <a:pt x="32" y="78"/>
                    <a:pt x="32" y="78"/>
                    <a:pt x="32" y="78"/>
                  </a:cubicBezTo>
                  <a:cubicBezTo>
                    <a:pt x="24" y="78"/>
                    <a:pt x="24" y="78"/>
                    <a:pt x="24" y="78"/>
                  </a:cubicBezTo>
                  <a:cubicBezTo>
                    <a:pt x="24" y="94"/>
                    <a:pt x="24" y="94"/>
                    <a:pt x="24" y="94"/>
                  </a:cubicBezTo>
                  <a:cubicBezTo>
                    <a:pt x="0" y="94"/>
                    <a:pt x="0" y="94"/>
                    <a:pt x="0" y="94"/>
                  </a:cubicBezTo>
                  <a:cubicBezTo>
                    <a:pt x="8" y="0"/>
                    <a:pt x="8" y="0"/>
                    <a:pt x="8" y="0"/>
                  </a:cubicBezTo>
                  <a:lnTo>
                    <a:pt x="48" y="0"/>
                  </a:lnTo>
                  <a:close/>
                  <a:moveTo>
                    <a:pt x="32" y="55"/>
                  </a:moveTo>
                  <a:lnTo>
                    <a:pt x="32" y="55"/>
                  </a:lnTo>
                  <a:cubicBezTo>
                    <a:pt x="32" y="47"/>
                    <a:pt x="32" y="31"/>
                    <a:pt x="32" y="15"/>
                  </a:cubicBezTo>
                  <a:cubicBezTo>
                    <a:pt x="32" y="39"/>
                    <a:pt x="24" y="47"/>
                    <a:pt x="24" y="55"/>
                  </a:cubicBezTo>
                  <a:lnTo>
                    <a:pt x="32" y="5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4" name="Freeform 19"/>
            <p:cNvSpPr>
              <a:spLocks noChangeArrowheads="1"/>
            </p:cNvSpPr>
            <p:nvPr/>
          </p:nvSpPr>
          <p:spPr bwMode="auto">
            <a:xfrm>
              <a:off x="12443870" y="10575068"/>
              <a:ext cx="47643" cy="69876"/>
            </a:xfrm>
            <a:custGeom>
              <a:avLst/>
              <a:gdLst>
                <a:gd name="T0" fmla="*/ 63 w 64"/>
                <a:gd name="T1" fmla="*/ 0 h 95"/>
                <a:gd name="T2" fmla="*/ 63 w 64"/>
                <a:gd name="T3" fmla="*/ 0 h 95"/>
                <a:gd name="T4" fmla="*/ 63 w 64"/>
                <a:gd name="T5" fmla="*/ 63 h 95"/>
                <a:gd name="T6" fmla="*/ 63 w 64"/>
                <a:gd name="T7" fmla="*/ 78 h 95"/>
                <a:gd name="T8" fmla="*/ 55 w 64"/>
                <a:gd name="T9" fmla="*/ 87 h 95"/>
                <a:gd name="T10" fmla="*/ 47 w 64"/>
                <a:gd name="T11" fmla="*/ 94 h 95"/>
                <a:gd name="T12" fmla="*/ 31 w 64"/>
                <a:gd name="T13" fmla="*/ 94 h 95"/>
                <a:gd name="T14" fmla="*/ 15 w 64"/>
                <a:gd name="T15" fmla="*/ 94 h 95"/>
                <a:gd name="T16" fmla="*/ 8 w 64"/>
                <a:gd name="T17" fmla="*/ 87 h 95"/>
                <a:gd name="T18" fmla="*/ 0 w 64"/>
                <a:gd name="T19" fmla="*/ 78 h 95"/>
                <a:gd name="T20" fmla="*/ 0 w 64"/>
                <a:gd name="T21" fmla="*/ 55 h 95"/>
                <a:gd name="T22" fmla="*/ 0 w 64"/>
                <a:gd name="T23" fmla="*/ 0 h 95"/>
                <a:gd name="T24" fmla="*/ 31 w 64"/>
                <a:gd name="T25" fmla="*/ 0 h 95"/>
                <a:gd name="T26" fmla="*/ 31 w 64"/>
                <a:gd name="T27" fmla="*/ 71 h 95"/>
                <a:gd name="T28" fmla="*/ 31 w 64"/>
                <a:gd name="T29" fmla="*/ 78 h 95"/>
                <a:gd name="T30" fmla="*/ 31 w 64"/>
                <a:gd name="T31" fmla="*/ 78 h 95"/>
                <a:gd name="T32" fmla="*/ 31 w 64"/>
                <a:gd name="T33" fmla="*/ 78 h 95"/>
                <a:gd name="T34" fmla="*/ 31 w 64"/>
                <a:gd name="T35" fmla="*/ 71 h 95"/>
                <a:gd name="T36" fmla="*/ 31 w 64"/>
                <a:gd name="T37" fmla="*/ 0 h 95"/>
                <a:gd name="T38" fmla="*/ 63 w 64"/>
                <a:gd name="T3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95">
                  <a:moveTo>
                    <a:pt x="63" y="0"/>
                  </a:moveTo>
                  <a:lnTo>
                    <a:pt x="63" y="0"/>
                  </a:lnTo>
                  <a:cubicBezTo>
                    <a:pt x="63" y="63"/>
                    <a:pt x="63" y="63"/>
                    <a:pt x="63" y="63"/>
                  </a:cubicBezTo>
                  <a:cubicBezTo>
                    <a:pt x="63" y="71"/>
                    <a:pt x="63" y="71"/>
                    <a:pt x="63" y="78"/>
                  </a:cubicBezTo>
                  <a:cubicBezTo>
                    <a:pt x="55" y="78"/>
                    <a:pt x="55" y="78"/>
                    <a:pt x="55" y="87"/>
                  </a:cubicBezTo>
                  <a:lnTo>
                    <a:pt x="47" y="94"/>
                  </a:lnTo>
                  <a:cubicBezTo>
                    <a:pt x="39" y="94"/>
                    <a:pt x="39" y="94"/>
                    <a:pt x="31" y="94"/>
                  </a:cubicBezTo>
                  <a:cubicBezTo>
                    <a:pt x="24" y="94"/>
                    <a:pt x="24" y="94"/>
                    <a:pt x="15" y="94"/>
                  </a:cubicBezTo>
                  <a:cubicBezTo>
                    <a:pt x="15" y="87"/>
                    <a:pt x="8" y="87"/>
                    <a:pt x="8" y="87"/>
                  </a:cubicBezTo>
                  <a:cubicBezTo>
                    <a:pt x="8" y="78"/>
                    <a:pt x="0" y="78"/>
                    <a:pt x="0" y="78"/>
                  </a:cubicBezTo>
                  <a:cubicBezTo>
                    <a:pt x="0" y="71"/>
                    <a:pt x="0" y="63"/>
                    <a:pt x="0" y="55"/>
                  </a:cubicBezTo>
                  <a:cubicBezTo>
                    <a:pt x="0" y="0"/>
                    <a:pt x="0" y="0"/>
                    <a:pt x="0" y="0"/>
                  </a:cubicBezTo>
                  <a:cubicBezTo>
                    <a:pt x="31" y="0"/>
                    <a:pt x="31" y="0"/>
                    <a:pt x="31" y="0"/>
                  </a:cubicBezTo>
                  <a:cubicBezTo>
                    <a:pt x="31" y="71"/>
                    <a:pt x="31" y="71"/>
                    <a:pt x="31" y="71"/>
                  </a:cubicBezTo>
                  <a:lnTo>
                    <a:pt x="31" y="78"/>
                  </a:lnTo>
                  <a:lnTo>
                    <a:pt x="31" y="78"/>
                  </a:lnTo>
                  <a:lnTo>
                    <a:pt x="31" y="78"/>
                  </a:lnTo>
                  <a:lnTo>
                    <a:pt x="31" y="71"/>
                  </a:lnTo>
                  <a:cubicBezTo>
                    <a:pt x="31" y="0"/>
                    <a:pt x="31" y="0"/>
                    <a:pt x="31" y="0"/>
                  </a:cubicBez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5" name="Freeform 20"/>
            <p:cNvSpPr>
              <a:spLocks noChangeArrowheads="1"/>
            </p:cNvSpPr>
            <p:nvPr/>
          </p:nvSpPr>
          <p:spPr bwMode="auto">
            <a:xfrm>
              <a:off x="12494689" y="10568716"/>
              <a:ext cx="41291" cy="73051"/>
            </a:xfrm>
            <a:custGeom>
              <a:avLst/>
              <a:gdLst>
                <a:gd name="T0" fmla="*/ 55 w 56"/>
                <a:gd name="T1" fmla="*/ 31 h 103"/>
                <a:gd name="T2" fmla="*/ 55 w 56"/>
                <a:gd name="T3" fmla="*/ 31 h 103"/>
                <a:gd name="T4" fmla="*/ 31 w 56"/>
                <a:gd name="T5" fmla="*/ 31 h 103"/>
                <a:gd name="T6" fmla="*/ 31 w 56"/>
                <a:gd name="T7" fmla="*/ 23 h 103"/>
                <a:gd name="T8" fmla="*/ 31 w 56"/>
                <a:gd name="T9" fmla="*/ 23 h 103"/>
                <a:gd name="T10" fmla="*/ 24 w 56"/>
                <a:gd name="T11" fmla="*/ 15 h 103"/>
                <a:gd name="T12" fmla="*/ 24 w 56"/>
                <a:gd name="T13" fmla="*/ 23 h 103"/>
                <a:gd name="T14" fmla="*/ 24 w 56"/>
                <a:gd name="T15" fmla="*/ 23 h 103"/>
                <a:gd name="T16" fmla="*/ 24 w 56"/>
                <a:gd name="T17" fmla="*/ 31 h 103"/>
                <a:gd name="T18" fmla="*/ 31 w 56"/>
                <a:gd name="T19" fmla="*/ 39 h 103"/>
                <a:gd name="T20" fmla="*/ 47 w 56"/>
                <a:gd name="T21" fmla="*/ 55 h 103"/>
                <a:gd name="T22" fmla="*/ 55 w 56"/>
                <a:gd name="T23" fmla="*/ 79 h 103"/>
                <a:gd name="T24" fmla="*/ 55 w 56"/>
                <a:gd name="T25" fmla="*/ 95 h 103"/>
                <a:gd name="T26" fmla="*/ 39 w 56"/>
                <a:gd name="T27" fmla="*/ 102 h 103"/>
                <a:gd name="T28" fmla="*/ 24 w 56"/>
                <a:gd name="T29" fmla="*/ 102 h 103"/>
                <a:gd name="T30" fmla="*/ 8 w 56"/>
                <a:gd name="T31" fmla="*/ 102 h 103"/>
                <a:gd name="T32" fmla="*/ 0 w 56"/>
                <a:gd name="T33" fmla="*/ 86 h 103"/>
                <a:gd name="T34" fmla="*/ 0 w 56"/>
                <a:gd name="T35" fmla="*/ 71 h 103"/>
                <a:gd name="T36" fmla="*/ 0 w 56"/>
                <a:gd name="T37" fmla="*/ 63 h 103"/>
                <a:gd name="T38" fmla="*/ 24 w 56"/>
                <a:gd name="T39" fmla="*/ 63 h 103"/>
                <a:gd name="T40" fmla="*/ 24 w 56"/>
                <a:gd name="T41" fmla="*/ 79 h 103"/>
                <a:gd name="T42" fmla="*/ 24 w 56"/>
                <a:gd name="T43" fmla="*/ 86 h 103"/>
                <a:gd name="T44" fmla="*/ 24 w 56"/>
                <a:gd name="T45" fmla="*/ 86 h 103"/>
                <a:gd name="T46" fmla="*/ 31 w 56"/>
                <a:gd name="T47" fmla="*/ 86 h 103"/>
                <a:gd name="T48" fmla="*/ 31 w 56"/>
                <a:gd name="T49" fmla="*/ 79 h 103"/>
                <a:gd name="T50" fmla="*/ 31 w 56"/>
                <a:gd name="T51" fmla="*/ 71 h 103"/>
                <a:gd name="T52" fmla="*/ 16 w 56"/>
                <a:gd name="T53" fmla="*/ 63 h 103"/>
                <a:gd name="T54" fmla="*/ 0 w 56"/>
                <a:gd name="T55" fmla="*/ 47 h 103"/>
                <a:gd name="T56" fmla="*/ 0 w 56"/>
                <a:gd name="T57" fmla="*/ 39 h 103"/>
                <a:gd name="T58" fmla="*/ 0 w 56"/>
                <a:gd name="T59" fmla="*/ 31 h 103"/>
                <a:gd name="T60" fmla="*/ 0 w 56"/>
                <a:gd name="T61" fmla="*/ 15 h 103"/>
                <a:gd name="T62" fmla="*/ 8 w 56"/>
                <a:gd name="T63" fmla="*/ 8 h 103"/>
                <a:gd name="T64" fmla="*/ 24 w 56"/>
                <a:gd name="T65" fmla="*/ 0 h 103"/>
                <a:gd name="T66" fmla="*/ 39 w 56"/>
                <a:gd name="T67" fmla="*/ 8 h 103"/>
                <a:gd name="T68" fmla="*/ 47 w 56"/>
                <a:gd name="T69" fmla="*/ 15 h 103"/>
                <a:gd name="T70" fmla="*/ 55 w 56"/>
                <a:gd name="T71" fmla="*/ 3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103">
                  <a:moveTo>
                    <a:pt x="55" y="31"/>
                  </a:moveTo>
                  <a:lnTo>
                    <a:pt x="55" y="31"/>
                  </a:lnTo>
                  <a:cubicBezTo>
                    <a:pt x="31" y="31"/>
                    <a:pt x="31" y="31"/>
                    <a:pt x="31" y="31"/>
                  </a:cubicBezTo>
                  <a:cubicBezTo>
                    <a:pt x="31" y="23"/>
                    <a:pt x="31" y="23"/>
                    <a:pt x="31" y="23"/>
                  </a:cubicBezTo>
                  <a:lnTo>
                    <a:pt x="31" y="23"/>
                  </a:lnTo>
                  <a:cubicBezTo>
                    <a:pt x="24" y="23"/>
                    <a:pt x="24" y="15"/>
                    <a:pt x="24" y="15"/>
                  </a:cubicBezTo>
                  <a:lnTo>
                    <a:pt x="24" y="23"/>
                  </a:lnTo>
                  <a:lnTo>
                    <a:pt x="24" y="23"/>
                  </a:lnTo>
                  <a:cubicBezTo>
                    <a:pt x="24" y="31"/>
                    <a:pt x="24" y="31"/>
                    <a:pt x="24" y="31"/>
                  </a:cubicBezTo>
                  <a:cubicBezTo>
                    <a:pt x="24" y="39"/>
                    <a:pt x="24" y="39"/>
                    <a:pt x="31" y="39"/>
                  </a:cubicBezTo>
                  <a:cubicBezTo>
                    <a:pt x="39" y="47"/>
                    <a:pt x="47" y="55"/>
                    <a:pt x="47" y="55"/>
                  </a:cubicBezTo>
                  <a:cubicBezTo>
                    <a:pt x="55" y="63"/>
                    <a:pt x="55" y="63"/>
                    <a:pt x="55" y="79"/>
                  </a:cubicBezTo>
                  <a:cubicBezTo>
                    <a:pt x="55" y="86"/>
                    <a:pt x="55" y="86"/>
                    <a:pt x="55" y="95"/>
                  </a:cubicBezTo>
                  <a:cubicBezTo>
                    <a:pt x="47" y="95"/>
                    <a:pt x="47" y="95"/>
                    <a:pt x="39" y="102"/>
                  </a:cubicBezTo>
                  <a:cubicBezTo>
                    <a:pt x="39" y="102"/>
                    <a:pt x="31" y="102"/>
                    <a:pt x="24" y="102"/>
                  </a:cubicBezTo>
                  <a:cubicBezTo>
                    <a:pt x="16" y="102"/>
                    <a:pt x="16" y="102"/>
                    <a:pt x="8" y="102"/>
                  </a:cubicBezTo>
                  <a:cubicBezTo>
                    <a:pt x="8" y="95"/>
                    <a:pt x="0" y="95"/>
                    <a:pt x="0" y="86"/>
                  </a:cubicBezTo>
                  <a:cubicBezTo>
                    <a:pt x="0" y="86"/>
                    <a:pt x="0" y="79"/>
                    <a:pt x="0" y="71"/>
                  </a:cubicBezTo>
                  <a:cubicBezTo>
                    <a:pt x="0" y="63"/>
                    <a:pt x="0" y="63"/>
                    <a:pt x="0" y="63"/>
                  </a:cubicBezTo>
                  <a:cubicBezTo>
                    <a:pt x="24" y="63"/>
                    <a:pt x="24" y="63"/>
                    <a:pt x="24" y="63"/>
                  </a:cubicBezTo>
                  <a:cubicBezTo>
                    <a:pt x="24" y="79"/>
                    <a:pt x="24" y="79"/>
                    <a:pt x="24" y="79"/>
                  </a:cubicBezTo>
                  <a:lnTo>
                    <a:pt x="24" y="86"/>
                  </a:lnTo>
                  <a:lnTo>
                    <a:pt x="24" y="86"/>
                  </a:lnTo>
                  <a:lnTo>
                    <a:pt x="31" y="86"/>
                  </a:lnTo>
                  <a:lnTo>
                    <a:pt x="31" y="79"/>
                  </a:lnTo>
                  <a:cubicBezTo>
                    <a:pt x="31" y="71"/>
                    <a:pt x="31" y="71"/>
                    <a:pt x="31" y="71"/>
                  </a:cubicBezTo>
                  <a:cubicBezTo>
                    <a:pt x="24" y="63"/>
                    <a:pt x="24" y="63"/>
                    <a:pt x="16" y="63"/>
                  </a:cubicBezTo>
                  <a:cubicBezTo>
                    <a:pt x="8" y="55"/>
                    <a:pt x="8" y="55"/>
                    <a:pt x="0" y="47"/>
                  </a:cubicBezTo>
                  <a:cubicBezTo>
                    <a:pt x="0" y="47"/>
                    <a:pt x="0" y="47"/>
                    <a:pt x="0" y="39"/>
                  </a:cubicBezTo>
                  <a:lnTo>
                    <a:pt x="0" y="31"/>
                  </a:lnTo>
                  <a:cubicBezTo>
                    <a:pt x="0" y="23"/>
                    <a:pt x="0" y="15"/>
                    <a:pt x="0" y="15"/>
                  </a:cubicBezTo>
                  <a:cubicBezTo>
                    <a:pt x="0" y="8"/>
                    <a:pt x="8" y="8"/>
                    <a:pt x="8" y="8"/>
                  </a:cubicBezTo>
                  <a:cubicBezTo>
                    <a:pt x="16" y="8"/>
                    <a:pt x="16" y="0"/>
                    <a:pt x="24" y="0"/>
                  </a:cubicBezTo>
                  <a:cubicBezTo>
                    <a:pt x="31" y="0"/>
                    <a:pt x="39" y="8"/>
                    <a:pt x="39" y="8"/>
                  </a:cubicBezTo>
                  <a:cubicBezTo>
                    <a:pt x="47" y="8"/>
                    <a:pt x="47" y="8"/>
                    <a:pt x="47" y="15"/>
                  </a:cubicBezTo>
                  <a:cubicBezTo>
                    <a:pt x="47" y="15"/>
                    <a:pt x="55" y="23"/>
                    <a:pt x="55" y="3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6" name="Freeform 21"/>
            <p:cNvSpPr>
              <a:spLocks noChangeArrowheads="1"/>
            </p:cNvSpPr>
            <p:nvPr/>
          </p:nvSpPr>
          <p:spPr bwMode="auto">
            <a:xfrm>
              <a:off x="12535980" y="10575068"/>
              <a:ext cx="41289" cy="69876"/>
            </a:xfrm>
            <a:custGeom>
              <a:avLst/>
              <a:gdLst>
                <a:gd name="T0" fmla="*/ 55 w 56"/>
                <a:gd name="T1" fmla="*/ 0 h 95"/>
                <a:gd name="T2" fmla="*/ 55 w 56"/>
                <a:gd name="T3" fmla="*/ 15 h 95"/>
                <a:gd name="T4" fmla="*/ 39 w 56"/>
                <a:gd name="T5" fmla="*/ 15 h 95"/>
                <a:gd name="T6" fmla="*/ 39 w 56"/>
                <a:gd name="T7" fmla="*/ 94 h 95"/>
                <a:gd name="T8" fmla="*/ 16 w 56"/>
                <a:gd name="T9" fmla="*/ 94 h 95"/>
                <a:gd name="T10" fmla="*/ 16 w 56"/>
                <a:gd name="T11" fmla="*/ 15 h 95"/>
                <a:gd name="T12" fmla="*/ 0 w 56"/>
                <a:gd name="T13" fmla="*/ 15 h 95"/>
                <a:gd name="T14" fmla="*/ 0 w 56"/>
                <a:gd name="T15" fmla="*/ 0 h 95"/>
                <a:gd name="T16" fmla="*/ 55 w 5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95">
                  <a:moveTo>
                    <a:pt x="55" y="0"/>
                  </a:moveTo>
                  <a:lnTo>
                    <a:pt x="55" y="15"/>
                  </a:lnTo>
                  <a:lnTo>
                    <a:pt x="39" y="15"/>
                  </a:lnTo>
                  <a:lnTo>
                    <a:pt x="39" y="94"/>
                  </a:lnTo>
                  <a:lnTo>
                    <a:pt x="16" y="94"/>
                  </a:lnTo>
                  <a:lnTo>
                    <a:pt x="16" y="15"/>
                  </a:lnTo>
                  <a:lnTo>
                    <a:pt x="0" y="15"/>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7" name="Freeform 22"/>
            <p:cNvSpPr>
              <a:spLocks noChangeArrowheads="1"/>
            </p:cNvSpPr>
            <p:nvPr/>
          </p:nvSpPr>
          <p:spPr bwMode="auto">
            <a:xfrm>
              <a:off x="12580446" y="10575068"/>
              <a:ext cx="19057" cy="69876"/>
            </a:xfrm>
            <a:custGeom>
              <a:avLst/>
              <a:gdLst>
                <a:gd name="T0" fmla="*/ 24 w 25"/>
                <a:gd name="T1" fmla="*/ 0 h 95"/>
                <a:gd name="T2" fmla="*/ 24 w 25"/>
                <a:gd name="T3" fmla="*/ 94 h 95"/>
                <a:gd name="T4" fmla="*/ 0 w 25"/>
                <a:gd name="T5" fmla="*/ 94 h 95"/>
                <a:gd name="T6" fmla="*/ 0 w 25"/>
                <a:gd name="T7" fmla="*/ 0 h 95"/>
                <a:gd name="T8" fmla="*/ 24 w 25"/>
                <a:gd name="T9" fmla="*/ 0 h 95"/>
              </a:gdLst>
              <a:ahLst/>
              <a:cxnLst>
                <a:cxn ang="0">
                  <a:pos x="T0" y="T1"/>
                </a:cxn>
                <a:cxn ang="0">
                  <a:pos x="T2" y="T3"/>
                </a:cxn>
                <a:cxn ang="0">
                  <a:pos x="T4" y="T5"/>
                </a:cxn>
                <a:cxn ang="0">
                  <a:pos x="T6" y="T7"/>
                </a:cxn>
                <a:cxn ang="0">
                  <a:pos x="T8" y="T9"/>
                </a:cxn>
              </a:cxnLst>
              <a:rect l="0" t="0" r="r" b="b"/>
              <a:pathLst>
                <a:path w="25" h="95">
                  <a:moveTo>
                    <a:pt x="24" y="0"/>
                  </a:moveTo>
                  <a:lnTo>
                    <a:pt x="24" y="94"/>
                  </a:lnTo>
                  <a:lnTo>
                    <a:pt x="0" y="94"/>
                  </a:lnTo>
                  <a:lnTo>
                    <a:pt x="0" y="0"/>
                  </a:lnTo>
                  <a:lnTo>
                    <a:pt x="2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8" name="Freeform 23"/>
            <p:cNvSpPr>
              <a:spLocks noChangeArrowheads="1"/>
            </p:cNvSpPr>
            <p:nvPr/>
          </p:nvSpPr>
          <p:spPr bwMode="auto">
            <a:xfrm>
              <a:off x="12602678" y="10575068"/>
              <a:ext cx="41291" cy="69876"/>
            </a:xfrm>
            <a:custGeom>
              <a:avLst/>
              <a:gdLst>
                <a:gd name="T0" fmla="*/ 55 w 56"/>
                <a:gd name="T1" fmla="*/ 0 h 95"/>
                <a:gd name="T2" fmla="*/ 55 w 56"/>
                <a:gd name="T3" fmla="*/ 94 h 95"/>
                <a:gd name="T4" fmla="*/ 40 w 56"/>
                <a:gd name="T5" fmla="*/ 94 h 95"/>
                <a:gd name="T6" fmla="*/ 24 w 56"/>
                <a:gd name="T7" fmla="*/ 47 h 95"/>
                <a:gd name="T8" fmla="*/ 24 w 56"/>
                <a:gd name="T9" fmla="*/ 94 h 95"/>
                <a:gd name="T10" fmla="*/ 0 w 56"/>
                <a:gd name="T11" fmla="*/ 94 h 95"/>
                <a:gd name="T12" fmla="*/ 0 w 56"/>
                <a:gd name="T13" fmla="*/ 0 h 95"/>
                <a:gd name="T14" fmla="*/ 24 w 56"/>
                <a:gd name="T15" fmla="*/ 0 h 95"/>
                <a:gd name="T16" fmla="*/ 40 w 56"/>
                <a:gd name="T17" fmla="*/ 39 h 95"/>
                <a:gd name="T18" fmla="*/ 40 w 56"/>
                <a:gd name="T19" fmla="*/ 0 h 95"/>
                <a:gd name="T20" fmla="*/ 55 w 56"/>
                <a:gd name="T2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95">
                  <a:moveTo>
                    <a:pt x="55" y="0"/>
                  </a:moveTo>
                  <a:lnTo>
                    <a:pt x="55" y="94"/>
                  </a:lnTo>
                  <a:lnTo>
                    <a:pt x="40" y="94"/>
                  </a:lnTo>
                  <a:lnTo>
                    <a:pt x="24" y="47"/>
                  </a:lnTo>
                  <a:lnTo>
                    <a:pt x="24" y="94"/>
                  </a:lnTo>
                  <a:lnTo>
                    <a:pt x="0" y="94"/>
                  </a:lnTo>
                  <a:lnTo>
                    <a:pt x="0" y="0"/>
                  </a:lnTo>
                  <a:lnTo>
                    <a:pt x="24" y="0"/>
                  </a:lnTo>
                  <a:lnTo>
                    <a:pt x="40" y="39"/>
                  </a:lnTo>
                  <a:lnTo>
                    <a:pt x="4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9" name="Freeform 24"/>
            <p:cNvSpPr>
              <a:spLocks noChangeArrowheads="1"/>
            </p:cNvSpPr>
            <p:nvPr/>
          </p:nvSpPr>
          <p:spPr bwMode="auto">
            <a:xfrm>
              <a:off x="10839909" y="8262822"/>
              <a:ext cx="2334478" cy="1200589"/>
            </a:xfrm>
            <a:custGeom>
              <a:avLst/>
              <a:gdLst>
                <a:gd name="T0" fmla="*/ 3233 w 3242"/>
                <a:gd name="T1" fmla="*/ 751 h 1669"/>
                <a:gd name="T2" fmla="*/ 3233 w 3242"/>
                <a:gd name="T3" fmla="*/ 751 h 1669"/>
                <a:gd name="T4" fmla="*/ 3130 w 3242"/>
                <a:gd name="T5" fmla="*/ 71 h 1669"/>
                <a:gd name="T6" fmla="*/ 0 w 3242"/>
                <a:gd name="T7" fmla="*/ 0 h 1669"/>
                <a:gd name="T8" fmla="*/ 0 w 3242"/>
                <a:gd name="T9" fmla="*/ 245 h 1669"/>
                <a:gd name="T10" fmla="*/ 1123 w 3242"/>
                <a:gd name="T11" fmla="*/ 300 h 1669"/>
                <a:gd name="T12" fmla="*/ 1139 w 3242"/>
                <a:gd name="T13" fmla="*/ 1210 h 1669"/>
                <a:gd name="T14" fmla="*/ 1218 w 3242"/>
                <a:gd name="T15" fmla="*/ 1297 h 1669"/>
                <a:gd name="T16" fmla="*/ 1297 w 3242"/>
                <a:gd name="T17" fmla="*/ 1304 h 1669"/>
                <a:gd name="T18" fmla="*/ 1344 w 3242"/>
                <a:gd name="T19" fmla="*/ 1273 h 1669"/>
                <a:gd name="T20" fmla="*/ 1392 w 3242"/>
                <a:gd name="T21" fmla="*/ 1320 h 1669"/>
                <a:gd name="T22" fmla="*/ 1423 w 3242"/>
                <a:gd name="T23" fmla="*/ 1391 h 1669"/>
                <a:gd name="T24" fmla="*/ 1510 w 3242"/>
                <a:gd name="T25" fmla="*/ 1407 h 1669"/>
                <a:gd name="T26" fmla="*/ 1566 w 3242"/>
                <a:gd name="T27" fmla="*/ 1439 h 1669"/>
                <a:gd name="T28" fmla="*/ 1653 w 3242"/>
                <a:gd name="T29" fmla="*/ 1431 h 1669"/>
                <a:gd name="T30" fmla="*/ 1684 w 3242"/>
                <a:gd name="T31" fmla="*/ 1470 h 1669"/>
                <a:gd name="T32" fmla="*/ 1732 w 3242"/>
                <a:gd name="T33" fmla="*/ 1455 h 1669"/>
                <a:gd name="T34" fmla="*/ 1763 w 3242"/>
                <a:gd name="T35" fmla="*/ 1439 h 1669"/>
                <a:gd name="T36" fmla="*/ 1826 w 3242"/>
                <a:gd name="T37" fmla="*/ 1431 h 1669"/>
                <a:gd name="T38" fmla="*/ 1842 w 3242"/>
                <a:gd name="T39" fmla="*/ 1470 h 1669"/>
                <a:gd name="T40" fmla="*/ 1874 w 3242"/>
                <a:gd name="T41" fmla="*/ 1494 h 1669"/>
                <a:gd name="T42" fmla="*/ 1882 w 3242"/>
                <a:gd name="T43" fmla="*/ 1565 h 1669"/>
                <a:gd name="T44" fmla="*/ 1945 w 3242"/>
                <a:gd name="T45" fmla="*/ 1541 h 1669"/>
                <a:gd name="T46" fmla="*/ 2008 w 3242"/>
                <a:gd name="T47" fmla="*/ 1526 h 1669"/>
                <a:gd name="T48" fmla="*/ 2056 w 3242"/>
                <a:gd name="T49" fmla="*/ 1565 h 1669"/>
                <a:gd name="T50" fmla="*/ 2103 w 3242"/>
                <a:gd name="T51" fmla="*/ 1557 h 1669"/>
                <a:gd name="T52" fmla="*/ 2190 w 3242"/>
                <a:gd name="T53" fmla="*/ 1550 h 1669"/>
                <a:gd name="T54" fmla="*/ 2190 w 3242"/>
                <a:gd name="T55" fmla="*/ 1597 h 1669"/>
                <a:gd name="T56" fmla="*/ 2222 w 3242"/>
                <a:gd name="T57" fmla="*/ 1636 h 1669"/>
                <a:gd name="T58" fmla="*/ 2245 w 3242"/>
                <a:gd name="T59" fmla="*/ 1581 h 1669"/>
                <a:gd name="T60" fmla="*/ 2261 w 3242"/>
                <a:gd name="T61" fmla="*/ 1518 h 1669"/>
                <a:gd name="T62" fmla="*/ 2293 w 3242"/>
                <a:gd name="T63" fmla="*/ 1526 h 1669"/>
                <a:gd name="T64" fmla="*/ 2340 w 3242"/>
                <a:gd name="T65" fmla="*/ 1581 h 1669"/>
                <a:gd name="T66" fmla="*/ 2372 w 3242"/>
                <a:gd name="T67" fmla="*/ 1550 h 1669"/>
                <a:gd name="T68" fmla="*/ 2426 w 3242"/>
                <a:gd name="T69" fmla="*/ 1581 h 1669"/>
                <a:gd name="T70" fmla="*/ 2505 w 3242"/>
                <a:gd name="T71" fmla="*/ 1644 h 1669"/>
                <a:gd name="T72" fmla="*/ 2568 w 3242"/>
                <a:gd name="T73" fmla="*/ 1613 h 1669"/>
                <a:gd name="T74" fmla="*/ 2656 w 3242"/>
                <a:gd name="T75" fmla="*/ 1557 h 1669"/>
                <a:gd name="T76" fmla="*/ 2695 w 3242"/>
                <a:gd name="T77" fmla="*/ 1589 h 1669"/>
                <a:gd name="T78" fmla="*/ 2750 w 3242"/>
                <a:gd name="T79" fmla="*/ 1550 h 1669"/>
                <a:gd name="T80" fmla="*/ 2814 w 3242"/>
                <a:gd name="T81" fmla="*/ 1526 h 1669"/>
                <a:gd name="T82" fmla="*/ 2861 w 3242"/>
                <a:gd name="T83" fmla="*/ 1565 h 1669"/>
                <a:gd name="T84" fmla="*/ 2917 w 3242"/>
                <a:gd name="T85" fmla="*/ 1550 h 1669"/>
                <a:gd name="T86" fmla="*/ 2964 w 3242"/>
                <a:gd name="T87" fmla="*/ 1510 h 1669"/>
                <a:gd name="T88" fmla="*/ 3051 w 3242"/>
                <a:gd name="T89" fmla="*/ 1573 h 1669"/>
                <a:gd name="T90" fmla="*/ 3130 w 3242"/>
                <a:gd name="T91" fmla="*/ 1621 h 1669"/>
                <a:gd name="T92" fmla="*/ 3193 w 3242"/>
                <a:gd name="T93" fmla="*/ 1652 h 1669"/>
                <a:gd name="T94" fmla="*/ 3241 w 3242"/>
                <a:gd name="T95" fmla="*/ 1644 h 1669"/>
                <a:gd name="T96" fmla="*/ 3233 w 3242"/>
                <a:gd name="T97" fmla="*/ 751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2" h="1669">
                  <a:moveTo>
                    <a:pt x="3233" y="751"/>
                  </a:moveTo>
                  <a:lnTo>
                    <a:pt x="3233" y="751"/>
                  </a:lnTo>
                  <a:cubicBezTo>
                    <a:pt x="3138" y="380"/>
                    <a:pt x="3130" y="71"/>
                    <a:pt x="3130" y="71"/>
                  </a:cubicBezTo>
                  <a:cubicBezTo>
                    <a:pt x="1953" y="87"/>
                    <a:pt x="909" y="55"/>
                    <a:pt x="0" y="0"/>
                  </a:cubicBezTo>
                  <a:cubicBezTo>
                    <a:pt x="0" y="245"/>
                    <a:pt x="0" y="245"/>
                    <a:pt x="0" y="245"/>
                  </a:cubicBezTo>
                  <a:cubicBezTo>
                    <a:pt x="1123" y="300"/>
                    <a:pt x="1123" y="300"/>
                    <a:pt x="1123" y="300"/>
                  </a:cubicBezTo>
                  <a:cubicBezTo>
                    <a:pt x="1123" y="300"/>
                    <a:pt x="1107" y="1186"/>
                    <a:pt x="1139" y="1210"/>
                  </a:cubicBezTo>
                  <a:cubicBezTo>
                    <a:pt x="1170" y="1233"/>
                    <a:pt x="1178" y="1265"/>
                    <a:pt x="1218" y="1297"/>
                  </a:cubicBezTo>
                  <a:cubicBezTo>
                    <a:pt x="1249" y="1328"/>
                    <a:pt x="1249" y="1297"/>
                    <a:pt x="1297" y="1304"/>
                  </a:cubicBezTo>
                  <a:cubicBezTo>
                    <a:pt x="1336" y="1320"/>
                    <a:pt x="1321" y="1281"/>
                    <a:pt x="1344" y="1273"/>
                  </a:cubicBezTo>
                  <a:cubicBezTo>
                    <a:pt x="1360" y="1265"/>
                    <a:pt x="1376" y="1297"/>
                    <a:pt x="1392" y="1320"/>
                  </a:cubicBezTo>
                  <a:cubicBezTo>
                    <a:pt x="1400" y="1344"/>
                    <a:pt x="1392" y="1383"/>
                    <a:pt x="1423" y="1391"/>
                  </a:cubicBezTo>
                  <a:cubicBezTo>
                    <a:pt x="1455" y="1399"/>
                    <a:pt x="1463" y="1415"/>
                    <a:pt x="1510" y="1407"/>
                  </a:cubicBezTo>
                  <a:cubicBezTo>
                    <a:pt x="1550" y="1407"/>
                    <a:pt x="1566" y="1439"/>
                    <a:pt x="1566" y="1439"/>
                  </a:cubicBezTo>
                  <a:cubicBezTo>
                    <a:pt x="1589" y="1455"/>
                    <a:pt x="1621" y="1431"/>
                    <a:pt x="1653" y="1431"/>
                  </a:cubicBezTo>
                  <a:cubicBezTo>
                    <a:pt x="1684" y="1439"/>
                    <a:pt x="1684" y="1447"/>
                    <a:pt x="1684" y="1470"/>
                  </a:cubicBezTo>
                  <a:cubicBezTo>
                    <a:pt x="1692" y="1494"/>
                    <a:pt x="1724" y="1486"/>
                    <a:pt x="1732" y="1455"/>
                  </a:cubicBezTo>
                  <a:cubicBezTo>
                    <a:pt x="1739" y="1423"/>
                    <a:pt x="1763" y="1447"/>
                    <a:pt x="1763" y="1439"/>
                  </a:cubicBezTo>
                  <a:cubicBezTo>
                    <a:pt x="1771" y="1423"/>
                    <a:pt x="1795" y="1431"/>
                    <a:pt x="1826" y="1431"/>
                  </a:cubicBezTo>
                  <a:cubicBezTo>
                    <a:pt x="1850" y="1431"/>
                    <a:pt x="1842" y="1447"/>
                    <a:pt x="1842" y="1470"/>
                  </a:cubicBezTo>
                  <a:cubicBezTo>
                    <a:pt x="1842" y="1494"/>
                    <a:pt x="1850" y="1486"/>
                    <a:pt x="1874" y="1494"/>
                  </a:cubicBezTo>
                  <a:cubicBezTo>
                    <a:pt x="1890" y="1510"/>
                    <a:pt x="1874" y="1541"/>
                    <a:pt x="1882" y="1565"/>
                  </a:cubicBezTo>
                  <a:cubicBezTo>
                    <a:pt x="1898" y="1597"/>
                    <a:pt x="1929" y="1557"/>
                    <a:pt x="1945" y="1541"/>
                  </a:cubicBezTo>
                  <a:cubicBezTo>
                    <a:pt x="1953" y="1518"/>
                    <a:pt x="1977" y="1518"/>
                    <a:pt x="2008" y="1526"/>
                  </a:cubicBezTo>
                  <a:cubicBezTo>
                    <a:pt x="2040" y="1534"/>
                    <a:pt x="2048" y="1550"/>
                    <a:pt x="2056" y="1565"/>
                  </a:cubicBezTo>
                  <a:cubicBezTo>
                    <a:pt x="2072" y="1581"/>
                    <a:pt x="2103" y="1581"/>
                    <a:pt x="2103" y="1557"/>
                  </a:cubicBezTo>
                  <a:cubicBezTo>
                    <a:pt x="2103" y="1541"/>
                    <a:pt x="2174" y="1550"/>
                    <a:pt x="2190" y="1550"/>
                  </a:cubicBezTo>
                  <a:cubicBezTo>
                    <a:pt x="2206" y="1550"/>
                    <a:pt x="2198" y="1565"/>
                    <a:pt x="2190" y="1597"/>
                  </a:cubicBezTo>
                  <a:cubicBezTo>
                    <a:pt x="2182" y="1628"/>
                    <a:pt x="2206" y="1628"/>
                    <a:pt x="2222" y="1636"/>
                  </a:cubicBezTo>
                  <a:cubicBezTo>
                    <a:pt x="2238" y="1644"/>
                    <a:pt x="2245" y="1605"/>
                    <a:pt x="2245" y="1581"/>
                  </a:cubicBezTo>
                  <a:cubicBezTo>
                    <a:pt x="2245" y="1550"/>
                    <a:pt x="2245" y="1557"/>
                    <a:pt x="2261" y="1518"/>
                  </a:cubicBezTo>
                  <a:cubicBezTo>
                    <a:pt x="2277" y="1486"/>
                    <a:pt x="2277" y="1518"/>
                    <a:pt x="2293" y="1526"/>
                  </a:cubicBezTo>
                  <a:cubicBezTo>
                    <a:pt x="2309" y="1541"/>
                    <a:pt x="2317" y="1557"/>
                    <a:pt x="2340" y="1581"/>
                  </a:cubicBezTo>
                  <a:cubicBezTo>
                    <a:pt x="2356" y="1597"/>
                    <a:pt x="2364" y="1573"/>
                    <a:pt x="2372" y="1550"/>
                  </a:cubicBezTo>
                  <a:cubicBezTo>
                    <a:pt x="2380" y="1526"/>
                    <a:pt x="2403" y="1557"/>
                    <a:pt x="2426" y="1581"/>
                  </a:cubicBezTo>
                  <a:cubicBezTo>
                    <a:pt x="2458" y="1613"/>
                    <a:pt x="2474" y="1628"/>
                    <a:pt x="2505" y="1644"/>
                  </a:cubicBezTo>
                  <a:cubicBezTo>
                    <a:pt x="2529" y="1668"/>
                    <a:pt x="2545" y="1636"/>
                    <a:pt x="2568" y="1613"/>
                  </a:cubicBezTo>
                  <a:cubicBezTo>
                    <a:pt x="2584" y="1589"/>
                    <a:pt x="2616" y="1565"/>
                    <a:pt x="2656" y="1557"/>
                  </a:cubicBezTo>
                  <a:cubicBezTo>
                    <a:pt x="2687" y="1550"/>
                    <a:pt x="2671" y="1565"/>
                    <a:pt x="2695" y="1589"/>
                  </a:cubicBezTo>
                  <a:cubicBezTo>
                    <a:pt x="2727" y="1605"/>
                    <a:pt x="2743" y="1581"/>
                    <a:pt x="2750" y="1550"/>
                  </a:cubicBezTo>
                  <a:cubicBezTo>
                    <a:pt x="2750" y="1526"/>
                    <a:pt x="2798" y="1526"/>
                    <a:pt x="2814" y="1526"/>
                  </a:cubicBezTo>
                  <a:cubicBezTo>
                    <a:pt x="2837" y="1526"/>
                    <a:pt x="2830" y="1541"/>
                    <a:pt x="2861" y="1565"/>
                  </a:cubicBezTo>
                  <a:cubicBezTo>
                    <a:pt x="2893" y="1589"/>
                    <a:pt x="2908" y="1565"/>
                    <a:pt x="2917" y="1550"/>
                  </a:cubicBezTo>
                  <a:cubicBezTo>
                    <a:pt x="2932" y="1534"/>
                    <a:pt x="2940" y="1510"/>
                    <a:pt x="2964" y="1510"/>
                  </a:cubicBezTo>
                  <a:cubicBezTo>
                    <a:pt x="2988" y="1510"/>
                    <a:pt x="3011" y="1526"/>
                    <a:pt x="3051" y="1573"/>
                  </a:cubicBezTo>
                  <a:cubicBezTo>
                    <a:pt x="3090" y="1621"/>
                    <a:pt x="3122" y="1613"/>
                    <a:pt x="3130" y="1621"/>
                  </a:cubicBezTo>
                  <a:cubicBezTo>
                    <a:pt x="3138" y="1636"/>
                    <a:pt x="3161" y="1652"/>
                    <a:pt x="3193" y="1652"/>
                  </a:cubicBezTo>
                  <a:cubicBezTo>
                    <a:pt x="3225" y="1652"/>
                    <a:pt x="3225" y="1644"/>
                    <a:pt x="3241" y="1644"/>
                  </a:cubicBezTo>
                  <a:lnTo>
                    <a:pt x="3233" y="751"/>
                  </a:lnTo>
                </a:path>
              </a:pathLst>
            </a:custGeom>
            <a:solidFill>
              <a:schemeClr val="accent2"/>
            </a:solidFill>
            <a:ln>
              <a:noFill/>
            </a:ln>
            <a:effectLst/>
          </p:spPr>
          <p:txBody>
            <a:bodyPr wrap="none" anchor="ctr"/>
            <a:lstStyle/>
            <a:p>
              <a:endParaRPr lang="en-US" sz="2701" dirty="0">
                <a:latin typeface="Lato Light"/>
              </a:endParaRPr>
            </a:p>
          </p:txBody>
        </p:sp>
        <p:sp>
          <p:nvSpPr>
            <p:cNvPr id="30" name="Freeform 25"/>
            <p:cNvSpPr>
              <a:spLocks noChangeArrowheads="1"/>
            </p:cNvSpPr>
            <p:nvPr/>
          </p:nvSpPr>
          <p:spPr bwMode="auto">
            <a:xfrm>
              <a:off x="10833557" y="8262822"/>
              <a:ext cx="2340831" cy="1197412"/>
            </a:xfrm>
            <a:custGeom>
              <a:avLst/>
              <a:gdLst>
                <a:gd name="T0" fmla="*/ 2434 w 3250"/>
                <a:gd name="T1" fmla="*/ 1589 h 1661"/>
                <a:gd name="T2" fmla="*/ 2380 w 3250"/>
                <a:gd name="T3" fmla="*/ 1557 h 1661"/>
                <a:gd name="T4" fmla="*/ 2285 w 3250"/>
                <a:gd name="T5" fmla="*/ 1518 h 1661"/>
                <a:gd name="T6" fmla="*/ 2253 w 3250"/>
                <a:gd name="T7" fmla="*/ 1581 h 1661"/>
                <a:gd name="T8" fmla="*/ 2190 w 3250"/>
                <a:gd name="T9" fmla="*/ 1597 h 1661"/>
                <a:gd name="T10" fmla="*/ 2190 w 3250"/>
                <a:gd name="T11" fmla="*/ 1550 h 1661"/>
                <a:gd name="T12" fmla="*/ 2064 w 3250"/>
                <a:gd name="T13" fmla="*/ 1565 h 1661"/>
                <a:gd name="T14" fmla="*/ 1906 w 3250"/>
                <a:gd name="T15" fmla="*/ 1581 h 1661"/>
                <a:gd name="T16" fmla="*/ 1866 w 3250"/>
                <a:gd name="T17" fmla="*/ 1494 h 1661"/>
                <a:gd name="T18" fmla="*/ 1834 w 3250"/>
                <a:gd name="T19" fmla="*/ 1431 h 1661"/>
                <a:gd name="T20" fmla="*/ 1771 w 3250"/>
                <a:gd name="T21" fmla="*/ 1447 h 1661"/>
                <a:gd name="T22" fmla="*/ 1708 w 3250"/>
                <a:gd name="T23" fmla="*/ 1486 h 1661"/>
                <a:gd name="T24" fmla="*/ 1621 w 3250"/>
                <a:gd name="T25" fmla="*/ 1439 h 1661"/>
                <a:gd name="T26" fmla="*/ 1566 w 3250"/>
                <a:gd name="T27" fmla="*/ 1439 h 1661"/>
                <a:gd name="T28" fmla="*/ 1431 w 3250"/>
                <a:gd name="T29" fmla="*/ 1391 h 1661"/>
                <a:gd name="T30" fmla="*/ 1360 w 3250"/>
                <a:gd name="T31" fmla="*/ 1273 h 1661"/>
                <a:gd name="T32" fmla="*/ 1305 w 3250"/>
                <a:gd name="T33" fmla="*/ 1312 h 1661"/>
                <a:gd name="T34" fmla="*/ 1218 w 3250"/>
                <a:gd name="T35" fmla="*/ 1297 h 1661"/>
                <a:gd name="T36" fmla="*/ 0 w 3250"/>
                <a:gd name="T37" fmla="*/ 245 h 1661"/>
                <a:gd name="T38" fmla="*/ 3138 w 3250"/>
                <a:gd name="T39" fmla="*/ 71 h 1661"/>
                <a:gd name="T40" fmla="*/ 3249 w 3250"/>
                <a:gd name="T41" fmla="*/ 751 h 1661"/>
                <a:gd name="T42" fmla="*/ 3201 w 3250"/>
                <a:gd name="T43" fmla="*/ 1660 h 1661"/>
                <a:gd name="T44" fmla="*/ 2972 w 3250"/>
                <a:gd name="T45" fmla="*/ 1510 h 1661"/>
                <a:gd name="T46" fmla="*/ 2893 w 3250"/>
                <a:gd name="T47" fmla="*/ 1581 h 1661"/>
                <a:gd name="T48" fmla="*/ 2758 w 3250"/>
                <a:gd name="T49" fmla="*/ 1550 h 1661"/>
                <a:gd name="T50" fmla="*/ 2679 w 3250"/>
                <a:gd name="T51" fmla="*/ 1557 h 1661"/>
                <a:gd name="T52" fmla="*/ 2529 w 3250"/>
                <a:gd name="T53" fmla="*/ 1660 h 1661"/>
                <a:gd name="T54" fmla="*/ 2442 w 3250"/>
                <a:gd name="T55" fmla="*/ 1581 h 1661"/>
                <a:gd name="T56" fmla="*/ 2576 w 3250"/>
                <a:gd name="T57" fmla="*/ 1613 h 1661"/>
                <a:gd name="T58" fmla="*/ 2711 w 3250"/>
                <a:gd name="T59" fmla="*/ 1581 h 1661"/>
                <a:gd name="T60" fmla="*/ 2845 w 3250"/>
                <a:gd name="T61" fmla="*/ 1534 h 1661"/>
                <a:gd name="T62" fmla="*/ 2925 w 3250"/>
                <a:gd name="T63" fmla="*/ 1550 h 1661"/>
                <a:gd name="T64" fmla="*/ 3122 w 3250"/>
                <a:gd name="T65" fmla="*/ 1613 h 1661"/>
                <a:gd name="T66" fmla="*/ 3241 w 3250"/>
                <a:gd name="T67" fmla="*/ 1636 h 1661"/>
                <a:gd name="T68" fmla="*/ 16 w 3250"/>
                <a:gd name="T69" fmla="*/ 8 h 1661"/>
                <a:gd name="T70" fmla="*/ 1147 w 3250"/>
                <a:gd name="T71" fmla="*/ 1202 h 1661"/>
                <a:gd name="T72" fmla="*/ 1265 w 3250"/>
                <a:gd name="T73" fmla="*/ 1304 h 1661"/>
                <a:gd name="T74" fmla="*/ 1336 w 3250"/>
                <a:gd name="T75" fmla="*/ 1288 h 1661"/>
                <a:gd name="T76" fmla="*/ 1400 w 3250"/>
                <a:gd name="T77" fmla="*/ 1320 h 1661"/>
                <a:gd name="T78" fmla="*/ 1503 w 3250"/>
                <a:gd name="T79" fmla="*/ 1407 h 1661"/>
                <a:gd name="T80" fmla="*/ 1621 w 3250"/>
                <a:gd name="T81" fmla="*/ 1439 h 1661"/>
                <a:gd name="T82" fmla="*/ 1700 w 3250"/>
                <a:gd name="T83" fmla="*/ 1470 h 1661"/>
                <a:gd name="T84" fmla="*/ 1763 w 3250"/>
                <a:gd name="T85" fmla="*/ 1439 h 1661"/>
                <a:gd name="T86" fmla="*/ 1811 w 3250"/>
                <a:gd name="T87" fmla="*/ 1423 h 1661"/>
                <a:gd name="T88" fmla="*/ 1858 w 3250"/>
                <a:gd name="T89" fmla="*/ 1470 h 1661"/>
                <a:gd name="T90" fmla="*/ 1898 w 3250"/>
                <a:gd name="T91" fmla="*/ 1565 h 1661"/>
                <a:gd name="T92" fmla="*/ 2064 w 3250"/>
                <a:gd name="T93" fmla="*/ 1557 h 1661"/>
                <a:gd name="T94" fmla="*/ 2166 w 3250"/>
                <a:gd name="T95" fmla="*/ 1541 h 1661"/>
                <a:gd name="T96" fmla="*/ 2206 w 3250"/>
                <a:gd name="T97" fmla="*/ 1573 h 1661"/>
                <a:gd name="T98" fmla="*/ 2230 w 3250"/>
                <a:gd name="T99" fmla="*/ 1636 h 1661"/>
                <a:gd name="T100" fmla="*/ 2285 w 3250"/>
                <a:gd name="T101" fmla="*/ 1502 h 1661"/>
                <a:gd name="T102" fmla="*/ 2356 w 3250"/>
                <a:gd name="T103" fmla="*/ 1581 h 1661"/>
                <a:gd name="T104" fmla="*/ 2529 w 3250"/>
                <a:gd name="T105" fmla="*/ 1660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50" h="1661">
                  <a:moveTo>
                    <a:pt x="2529" y="1660"/>
                  </a:moveTo>
                  <a:lnTo>
                    <a:pt x="2529" y="1660"/>
                  </a:lnTo>
                  <a:cubicBezTo>
                    <a:pt x="2521" y="1660"/>
                    <a:pt x="2513" y="1652"/>
                    <a:pt x="2505" y="1652"/>
                  </a:cubicBezTo>
                  <a:cubicBezTo>
                    <a:pt x="2482" y="1628"/>
                    <a:pt x="2466" y="1613"/>
                    <a:pt x="2434" y="1589"/>
                  </a:cubicBezTo>
                  <a:cubicBezTo>
                    <a:pt x="2434" y="1581"/>
                    <a:pt x="2426" y="1581"/>
                    <a:pt x="2426" y="1573"/>
                  </a:cubicBezTo>
                  <a:cubicBezTo>
                    <a:pt x="2411" y="1557"/>
                    <a:pt x="2395" y="1541"/>
                    <a:pt x="2388" y="1541"/>
                  </a:cubicBezTo>
                  <a:cubicBezTo>
                    <a:pt x="2388" y="1541"/>
                    <a:pt x="2388" y="1541"/>
                    <a:pt x="2380" y="1550"/>
                  </a:cubicBezTo>
                  <a:cubicBezTo>
                    <a:pt x="2380" y="1557"/>
                    <a:pt x="2380" y="1557"/>
                    <a:pt x="2380" y="1557"/>
                  </a:cubicBezTo>
                  <a:cubicBezTo>
                    <a:pt x="2372" y="1573"/>
                    <a:pt x="2364" y="1589"/>
                    <a:pt x="2356" y="1589"/>
                  </a:cubicBezTo>
                  <a:cubicBezTo>
                    <a:pt x="2348" y="1589"/>
                    <a:pt x="2348" y="1589"/>
                    <a:pt x="2340" y="1581"/>
                  </a:cubicBezTo>
                  <a:cubicBezTo>
                    <a:pt x="2325" y="1557"/>
                    <a:pt x="2317" y="1550"/>
                    <a:pt x="2301" y="1534"/>
                  </a:cubicBezTo>
                  <a:cubicBezTo>
                    <a:pt x="2293" y="1526"/>
                    <a:pt x="2293" y="1526"/>
                    <a:pt x="2285" y="1518"/>
                  </a:cubicBezTo>
                  <a:cubicBezTo>
                    <a:pt x="2285" y="1510"/>
                    <a:pt x="2285" y="1510"/>
                    <a:pt x="2285" y="1510"/>
                  </a:cubicBezTo>
                  <a:cubicBezTo>
                    <a:pt x="2285" y="1510"/>
                    <a:pt x="2277" y="1510"/>
                    <a:pt x="2277" y="1526"/>
                  </a:cubicBezTo>
                  <a:cubicBezTo>
                    <a:pt x="2269" y="1534"/>
                    <a:pt x="2269" y="1541"/>
                    <a:pt x="2262" y="1550"/>
                  </a:cubicBezTo>
                  <a:cubicBezTo>
                    <a:pt x="2253" y="1557"/>
                    <a:pt x="2253" y="1565"/>
                    <a:pt x="2253" y="1581"/>
                  </a:cubicBezTo>
                  <a:cubicBezTo>
                    <a:pt x="2253" y="1605"/>
                    <a:pt x="2246" y="1644"/>
                    <a:pt x="2230" y="1644"/>
                  </a:cubicBezTo>
                  <a:cubicBezTo>
                    <a:pt x="2230" y="1644"/>
                    <a:pt x="2230" y="1644"/>
                    <a:pt x="2230" y="1636"/>
                  </a:cubicBezTo>
                  <a:cubicBezTo>
                    <a:pt x="2222" y="1636"/>
                    <a:pt x="2222" y="1636"/>
                    <a:pt x="2222" y="1636"/>
                  </a:cubicBezTo>
                  <a:cubicBezTo>
                    <a:pt x="2206" y="1636"/>
                    <a:pt x="2190" y="1628"/>
                    <a:pt x="2190" y="1597"/>
                  </a:cubicBezTo>
                  <a:cubicBezTo>
                    <a:pt x="2198" y="1589"/>
                    <a:pt x="2198" y="1581"/>
                    <a:pt x="2198" y="1573"/>
                  </a:cubicBezTo>
                  <a:cubicBezTo>
                    <a:pt x="2198" y="1565"/>
                    <a:pt x="2206" y="1550"/>
                    <a:pt x="2206" y="1550"/>
                  </a:cubicBezTo>
                  <a:cubicBezTo>
                    <a:pt x="2198" y="1550"/>
                    <a:pt x="2198" y="1550"/>
                    <a:pt x="2198" y="1550"/>
                  </a:cubicBezTo>
                  <a:cubicBezTo>
                    <a:pt x="2198" y="1550"/>
                    <a:pt x="2198" y="1550"/>
                    <a:pt x="2190" y="1550"/>
                  </a:cubicBezTo>
                  <a:cubicBezTo>
                    <a:pt x="2182" y="1550"/>
                    <a:pt x="2174" y="1550"/>
                    <a:pt x="2166" y="1550"/>
                  </a:cubicBezTo>
                  <a:cubicBezTo>
                    <a:pt x="2119" y="1550"/>
                    <a:pt x="2111" y="1557"/>
                    <a:pt x="2111" y="1557"/>
                  </a:cubicBezTo>
                  <a:cubicBezTo>
                    <a:pt x="2111" y="1573"/>
                    <a:pt x="2103" y="1581"/>
                    <a:pt x="2087" y="1581"/>
                  </a:cubicBezTo>
                  <a:cubicBezTo>
                    <a:pt x="2080" y="1581"/>
                    <a:pt x="2072" y="1573"/>
                    <a:pt x="2064" y="1565"/>
                  </a:cubicBezTo>
                  <a:lnTo>
                    <a:pt x="2064" y="1565"/>
                  </a:lnTo>
                  <a:cubicBezTo>
                    <a:pt x="2048" y="1550"/>
                    <a:pt x="2040" y="1534"/>
                    <a:pt x="2016" y="1526"/>
                  </a:cubicBezTo>
                  <a:cubicBezTo>
                    <a:pt x="1985" y="1518"/>
                    <a:pt x="1961" y="1526"/>
                    <a:pt x="1953" y="1541"/>
                  </a:cubicBezTo>
                  <a:cubicBezTo>
                    <a:pt x="1945" y="1557"/>
                    <a:pt x="1922" y="1581"/>
                    <a:pt x="1906" y="1581"/>
                  </a:cubicBezTo>
                  <a:cubicBezTo>
                    <a:pt x="1898" y="1581"/>
                    <a:pt x="1890" y="1581"/>
                    <a:pt x="1890" y="1573"/>
                  </a:cubicBezTo>
                  <a:cubicBezTo>
                    <a:pt x="1890" y="1557"/>
                    <a:pt x="1890" y="1541"/>
                    <a:pt x="1890" y="1534"/>
                  </a:cubicBezTo>
                  <a:cubicBezTo>
                    <a:pt x="1890" y="1518"/>
                    <a:pt x="1890" y="1502"/>
                    <a:pt x="1874" y="1502"/>
                  </a:cubicBezTo>
                  <a:lnTo>
                    <a:pt x="1866" y="1494"/>
                  </a:lnTo>
                  <a:cubicBezTo>
                    <a:pt x="1850" y="1494"/>
                    <a:pt x="1850" y="1494"/>
                    <a:pt x="1850" y="1470"/>
                  </a:cubicBezTo>
                  <a:lnTo>
                    <a:pt x="1850" y="1463"/>
                  </a:lnTo>
                  <a:cubicBezTo>
                    <a:pt x="1850" y="1447"/>
                    <a:pt x="1850" y="1439"/>
                    <a:pt x="1842" y="1439"/>
                  </a:cubicBezTo>
                  <a:lnTo>
                    <a:pt x="1834" y="1431"/>
                  </a:lnTo>
                  <a:cubicBezTo>
                    <a:pt x="1819" y="1431"/>
                    <a:pt x="1811" y="1431"/>
                    <a:pt x="1803" y="1431"/>
                  </a:cubicBezTo>
                  <a:cubicBezTo>
                    <a:pt x="1803" y="1431"/>
                    <a:pt x="1795" y="1431"/>
                    <a:pt x="1787" y="1431"/>
                  </a:cubicBezTo>
                  <a:cubicBezTo>
                    <a:pt x="1779" y="1431"/>
                    <a:pt x="1779" y="1431"/>
                    <a:pt x="1779" y="1439"/>
                  </a:cubicBezTo>
                  <a:lnTo>
                    <a:pt x="1771" y="1447"/>
                  </a:lnTo>
                  <a:cubicBezTo>
                    <a:pt x="1771" y="1447"/>
                    <a:pt x="1763" y="1447"/>
                    <a:pt x="1763" y="1439"/>
                  </a:cubicBezTo>
                  <a:lnTo>
                    <a:pt x="1755" y="1439"/>
                  </a:lnTo>
                  <a:cubicBezTo>
                    <a:pt x="1755" y="1439"/>
                    <a:pt x="1747" y="1439"/>
                    <a:pt x="1747" y="1455"/>
                  </a:cubicBezTo>
                  <a:cubicBezTo>
                    <a:pt x="1740" y="1478"/>
                    <a:pt x="1724" y="1486"/>
                    <a:pt x="1708" y="1486"/>
                  </a:cubicBezTo>
                  <a:cubicBezTo>
                    <a:pt x="1700" y="1486"/>
                    <a:pt x="1692" y="1486"/>
                    <a:pt x="1692" y="1470"/>
                  </a:cubicBezTo>
                  <a:cubicBezTo>
                    <a:pt x="1692" y="1470"/>
                    <a:pt x="1692" y="1470"/>
                    <a:pt x="1692" y="1463"/>
                  </a:cubicBezTo>
                  <a:cubicBezTo>
                    <a:pt x="1692" y="1447"/>
                    <a:pt x="1684" y="1439"/>
                    <a:pt x="1661" y="1439"/>
                  </a:cubicBezTo>
                  <a:cubicBezTo>
                    <a:pt x="1645" y="1431"/>
                    <a:pt x="1637" y="1439"/>
                    <a:pt x="1621" y="1439"/>
                  </a:cubicBezTo>
                  <a:cubicBezTo>
                    <a:pt x="1613" y="1447"/>
                    <a:pt x="1605" y="1447"/>
                    <a:pt x="1597" y="1447"/>
                  </a:cubicBezTo>
                  <a:cubicBezTo>
                    <a:pt x="1582" y="1447"/>
                    <a:pt x="1574" y="1447"/>
                    <a:pt x="1566" y="1439"/>
                  </a:cubicBezTo>
                  <a:lnTo>
                    <a:pt x="1566" y="1439"/>
                  </a:lnTo>
                  <a:lnTo>
                    <a:pt x="1566" y="1439"/>
                  </a:lnTo>
                  <a:cubicBezTo>
                    <a:pt x="1566" y="1439"/>
                    <a:pt x="1558" y="1407"/>
                    <a:pt x="1518" y="1415"/>
                  </a:cubicBezTo>
                  <a:cubicBezTo>
                    <a:pt x="1510" y="1415"/>
                    <a:pt x="1503" y="1415"/>
                    <a:pt x="1503" y="1415"/>
                  </a:cubicBezTo>
                  <a:cubicBezTo>
                    <a:pt x="1479" y="1415"/>
                    <a:pt x="1471" y="1407"/>
                    <a:pt x="1455" y="1399"/>
                  </a:cubicBezTo>
                  <a:cubicBezTo>
                    <a:pt x="1447" y="1399"/>
                    <a:pt x="1439" y="1399"/>
                    <a:pt x="1431" y="1391"/>
                  </a:cubicBezTo>
                  <a:cubicBezTo>
                    <a:pt x="1408" y="1391"/>
                    <a:pt x="1400" y="1368"/>
                    <a:pt x="1400" y="1352"/>
                  </a:cubicBezTo>
                  <a:cubicBezTo>
                    <a:pt x="1400" y="1336"/>
                    <a:pt x="1400" y="1328"/>
                    <a:pt x="1392" y="1320"/>
                  </a:cubicBezTo>
                  <a:cubicBezTo>
                    <a:pt x="1392" y="1312"/>
                    <a:pt x="1392" y="1312"/>
                    <a:pt x="1392" y="1312"/>
                  </a:cubicBezTo>
                  <a:cubicBezTo>
                    <a:pt x="1384" y="1297"/>
                    <a:pt x="1368" y="1273"/>
                    <a:pt x="1360" y="1273"/>
                  </a:cubicBezTo>
                  <a:cubicBezTo>
                    <a:pt x="1352" y="1273"/>
                    <a:pt x="1352" y="1273"/>
                    <a:pt x="1352" y="1273"/>
                  </a:cubicBezTo>
                  <a:cubicBezTo>
                    <a:pt x="1344" y="1281"/>
                    <a:pt x="1344" y="1281"/>
                    <a:pt x="1344" y="1288"/>
                  </a:cubicBezTo>
                  <a:cubicBezTo>
                    <a:pt x="1336" y="1304"/>
                    <a:pt x="1336" y="1312"/>
                    <a:pt x="1321" y="1312"/>
                  </a:cubicBezTo>
                  <a:cubicBezTo>
                    <a:pt x="1313" y="1312"/>
                    <a:pt x="1305" y="1312"/>
                    <a:pt x="1305" y="1312"/>
                  </a:cubicBezTo>
                  <a:cubicBezTo>
                    <a:pt x="1297" y="1304"/>
                    <a:pt x="1289" y="1304"/>
                    <a:pt x="1281" y="1304"/>
                  </a:cubicBezTo>
                  <a:cubicBezTo>
                    <a:pt x="1273" y="1304"/>
                    <a:pt x="1273" y="1312"/>
                    <a:pt x="1265" y="1312"/>
                  </a:cubicBezTo>
                  <a:cubicBezTo>
                    <a:pt x="1257" y="1312"/>
                    <a:pt x="1257" y="1312"/>
                    <a:pt x="1250" y="1312"/>
                  </a:cubicBezTo>
                  <a:cubicBezTo>
                    <a:pt x="1242" y="1312"/>
                    <a:pt x="1234" y="1312"/>
                    <a:pt x="1218" y="1297"/>
                  </a:cubicBezTo>
                  <a:cubicBezTo>
                    <a:pt x="1202" y="1288"/>
                    <a:pt x="1186" y="1265"/>
                    <a:pt x="1178" y="1249"/>
                  </a:cubicBezTo>
                  <a:cubicBezTo>
                    <a:pt x="1170" y="1233"/>
                    <a:pt x="1163" y="1225"/>
                    <a:pt x="1147" y="1210"/>
                  </a:cubicBezTo>
                  <a:cubicBezTo>
                    <a:pt x="1107" y="1194"/>
                    <a:pt x="1123" y="411"/>
                    <a:pt x="1123" y="308"/>
                  </a:cubicBezTo>
                  <a:cubicBezTo>
                    <a:pt x="0" y="245"/>
                    <a:pt x="0" y="245"/>
                    <a:pt x="0" y="245"/>
                  </a:cubicBezTo>
                  <a:cubicBezTo>
                    <a:pt x="8" y="0"/>
                    <a:pt x="8" y="0"/>
                    <a:pt x="8" y="0"/>
                  </a:cubicBezTo>
                  <a:lnTo>
                    <a:pt x="8" y="0"/>
                  </a:lnTo>
                  <a:cubicBezTo>
                    <a:pt x="839" y="47"/>
                    <a:pt x="1692" y="71"/>
                    <a:pt x="2569" y="71"/>
                  </a:cubicBezTo>
                  <a:cubicBezTo>
                    <a:pt x="2758" y="71"/>
                    <a:pt x="2948" y="71"/>
                    <a:pt x="3138" y="71"/>
                  </a:cubicBezTo>
                  <a:cubicBezTo>
                    <a:pt x="3146" y="71"/>
                    <a:pt x="3146" y="71"/>
                    <a:pt x="3146" y="71"/>
                  </a:cubicBezTo>
                  <a:lnTo>
                    <a:pt x="3146" y="71"/>
                  </a:lnTo>
                  <a:cubicBezTo>
                    <a:pt x="3146" y="71"/>
                    <a:pt x="3154" y="380"/>
                    <a:pt x="3249" y="751"/>
                  </a:cubicBezTo>
                  <a:lnTo>
                    <a:pt x="3249" y="751"/>
                  </a:lnTo>
                  <a:cubicBezTo>
                    <a:pt x="3249" y="1644"/>
                    <a:pt x="3249" y="1644"/>
                    <a:pt x="3249" y="1644"/>
                  </a:cubicBezTo>
                  <a:lnTo>
                    <a:pt x="3249" y="1644"/>
                  </a:lnTo>
                  <a:cubicBezTo>
                    <a:pt x="3241" y="1644"/>
                    <a:pt x="3241" y="1644"/>
                    <a:pt x="3233" y="1652"/>
                  </a:cubicBezTo>
                  <a:cubicBezTo>
                    <a:pt x="3225" y="1652"/>
                    <a:pt x="3225" y="1660"/>
                    <a:pt x="3201" y="1660"/>
                  </a:cubicBezTo>
                  <a:cubicBezTo>
                    <a:pt x="3169" y="1660"/>
                    <a:pt x="3146" y="1636"/>
                    <a:pt x="3138" y="1628"/>
                  </a:cubicBezTo>
                  <a:cubicBezTo>
                    <a:pt x="3130" y="1621"/>
                    <a:pt x="3130" y="1621"/>
                    <a:pt x="3122" y="1621"/>
                  </a:cubicBezTo>
                  <a:cubicBezTo>
                    <a:pt x="3106" y="1613"/>
                    <a:pt x="3083" y="1605"/>
                    <a:pt x="3059" y="1573"/>
                  </a:cubicBezTo>
                  <a:cubicBezTo>
                    <a:pt x="3019" y="1526"/>
                    <a:pt x="2996" y="1510"/>
                    <a:pt x="2972" y="1510"/>
                  </a:cubicBezTo>
                  <a:cubicBezTo>
                    <a:pt x="2956" y="1518"/>
                    <a:pt x="2948" y="1526"/>
                    <a:pt x="2940" y="1541"/>
                  </a:cubicBezTo>
                  <a:cubicBezTo>
                    <a:pt x="2932" y="1541"/>
                    <a:pt x="2932" y="1550"/>
                    <a:pt x="2932" y="1550"/>
                  </a:cubicBezTo>
                  <a:cubicBezTo>
                    <a:pt x="2932" y="1550"/>
                    <a:pt x="2932" y="1557"/>
                    <a:pt x="2925" y="1557"/>
                  </a:cubicBezTo>
                  <a:cubicBezTo>
                    <a:pt x="2916" y="1565"/>
                    <a:pt x="2909" y="1581"/>
                    <a:pt x="2893" y="1581"/>
                  </a:cubicBezTo>
                  <a:cubicBezTo>
                    <a:pt x="2885" y="1581"/>
                    <a:pt x="2877" y="1573"/>
                    <a:pt x="2869" y="1565"/>
                  </a:cubicBezTo>
                  <a:cubicBezTo>
                    <a:pt x="2853" y="1557"/>
                    <a:pt x="2845" y="1550"/>
                    <a:pt x="2838" y="1541"/>
                  </a:cubicBezTo>
                  <a:cubicBezTo>
                    <a:pt x="2838" y="1534"/>
                    <a:pt x="2830" y="1526"/>
                    <a:pt x="2822" y="1526"/>
                  </a:cubicBezTo>
                  <a:cubicBezTo>
                    <a:pt x="2806" y="1526"/>
                    <a:pt x="2766" y="1526"/>
                    <a:pt x="2758" y="1550"/>
                  </a:cubicBezTo>
                  <a:cubicBezTo>
                    <a:pt x="2751" y="1573"/>
                    <a:pt x="2743" y="1597"/>
                    <a:pt x="2727" y="1597"/>
                  </a:cubicBezTo>
                  <a:cubicBezTo>
                    <a:pt x="2719" y="1597"/>
                    <a:pt x="2711" y="1597"/>
                    <a:pt x="2703" y="1589"/>
                  </a:cubicBezTo>
                  <a:cubicBezTo>
                    <a:pt x="2695" y="1581"/>
                    <a:pt x="2687" y="1573"/>
                    <a:pt x="2687" y="1565"/>
                  </a:cubicBezTo>
                  <a:cubicBezTo>
                    <a:pt x="2687" y="1557"/>
                    <a:pt x="2679" y="1557"/>
                    <a:pt x="2679" y="1557"/>
                  </a:cubicBezTo>
                  <a:cubicBezTo>
                    <a:pt x="2672" y="1557"/>
                    <a:pt x="2672" y="1557"/>
                    <a:pt x="2664" y="1557"/>
                  </a:cubicBezTo>
                  <a:cubicBezTo>
                    <a:pt x="2624" y="1573"/>
                    <a:pt x="2600" y="1589"/>
                    <a:pt x="2576" y="1613"/>
                  </a:cubicBezTo>
                  <a:cubicBezTo>
                    <a:pt x="2576" y="1621"/>
                    <a:pt x="2576" y="1621"/>
                    <a:pt x="2576" y="1621"/>
                  </a:cubicBezTo>
                  <a:cubicBezTo>
                    <a:pt x="2561" y="1644"/>
                    <a:pt x="2545" y="1660"/>
                    <a:pt x="2529" y="1660"/>
                  </a:cubicBezTo>
                  <a:lnTo>
                    <a:pt x="2388" y="1534"/>
                  </a:lnTo>
                  <a:lnTo>
                    <a:pt x="2388" y="1534"/>
                  </a:lnTo>
                  <a:cubicBezTo>
                    <a:pt x="2395" y="1534"/>
                    <a:pt x="2411" y="1550"/>
                    <a:pt x="2426" y="1565"/>
                  </a:cubicBezTo>
                  <a:cubicBezTo>
                    <a:pt x="2434" y="1573"/>
                    <a:pt x="2434" y="1573"/>
                    <a:pt x="2442" y="1581"/>
                  </a:cubicBezTo>
                  <a:cubicBezTo>
                    <a:pt x="2466" y="1605"/>
                    <a:pt x="2482" y="1628"/>
                    <a:pt x="2513" y="1644"/>
                  </a:cubicBezTo>
                  <a:cubicBezTo>
                    <a:pt x="2521" y="1652"/>
                    <a:pt x="2521" y="1652"/>
                    <a:pt x="2529" y="1652"/>
                  </a:cubicBezTo>
                  <a:cubicBezTo>
                    <a:pt x="2545" y="1652"/>
                    <a:pt x="2553" y="1636"/>
                    <a:pt x="2569" y="1621"/>
                  </a:cubicBezTo>
                  <a:cubicBezTo>
                    <a:pt x="2569" y="1613"/>
                    <a:pt x="2569" y="1613"/>
                    <a:pt x="2576" y="1613"/>
                  </a:cubicBezTo>
                  <a:cubicBezTo>
                    <a:pt x="2592" y="1589"/>
                    <a:pt x="2624" y="1565"/>
                    <a:pt x="2664" y="1557"/>
                  </a:cubicBezTo>
                  <a:cubicBezTo>
                    <a:pt x="2664" y="1550"/>
                    <a:pt x="2672" y="1550"/>
                    <a:pt x="2679" y="1550"/>
                  </a:cubicBezTo>
                  <a:cubicBezTo>
                    <a:pt x="2687" y="1550"/>
                    <a:pt x="2687" y="1557"/>
                    <a:pt x="2695" y="1565"/>
                  </a:cubicBezTo>
                  <a:cubicBezTo>
                    <a:pt x="2695" y="1565"/>
                    <a:pt x="2703" y="1573"/>
                    <a:pt x="2711" y="1581"/>
                  </a:cubicBezTo>
                  <a:cubicBezTo>
                    <a:pt x="2711" y="1589"/>
                    <a:pt x="2719" y="1589"/>
                    <a:pt x="2727" y="1589"/>
                  </a:cubicBezTo>
                  <a:cubicBezTo>
                    <a:pt x="2735" y="1589"/>
                    <a:pt x="2751" y="1565"/>
                    <a:pt x="2751" y="1550"/>
                  </a:cubicBezTo>
                  <a:cubicBezTo>
                    <a:pt x="2758" y="1518"/>
                    <a:pt x="2798" y="1518"/>
                    <a:pt x="2822" y="1518"/>
                  </a:cubicBezTo>
                  <a:cubicBezTo>
                    <a:pt x="2838" y="1518"/>
                    <a:pt x="2838" y="1526"/>
                    <a:pt x="2845" y="1534"/>
                  </a:cubicBezTo>
                  <a:cubicBezTo>
                    <a:pt x="2853" y="1541"/>
                    <a:pt x="2853" y="1550"/>
                    <a:pt x="2869" y="1565"/>
                  </a:cubicBezTo>
                  <a:cubicBezTo>
                    <a:pt x="2877" y="1573"/>
                    <a:pt x="2885" y="1573"/>
                    <a:pt x="2893" y="1573"/>
                  </a:cubicBezTo>
                  <a:cubicBezTo>
                    <a:pt x="2909" y="1573"/>
                    <a:pt x="2916" y="1557"/>
                    <a:pt x="2925" y="1550"/>
                  </a:cubicBezTo>
                  <a:lnTo>
                    <a:pt x="2925" y="1550"/>
                  </a:lnTo>
                  <a:cubicBezTo>
                    <a:pt x="2925" y="1541"/>
                    <a:pt x="2932" y="1541"/>
                    <a:pt x="2932" y="1541"/>
                  </a:cubicBezTo>
                  <a:cubicBezTo>
                    <a:pt x="2940" y="1526"/>
                    <a:pt x="2956" y="1510"/>
                    <a:pt x="2972" y="1502"/>
                  </a:cubicBezTo>
                  <a:cubicBezTo>
                    <a:pt x="2996" y="1502"/>
                    <a:pt x="3019" y="1518"/>
                    <a:pt x="3059" y="1565"/>
                  </a:cubicBezTo>
                  <a:cubicBezTo>
                    <a:pt x="3091" y="1605"/>
                    <a:pt x="3106" y="1605"/>
                    <a:pt x="3122" y="1613"/>
                  </a:cubicBezTo>
                  <a:cubicBezTo>
                    <a:pt x="3130" y="1613"/>
                    <a:pt x="3138" y="1613"/>
                    <a:pt x="3138" y="1621"/>
                  </a:cubicBezTo>
                  <a:cubicBezTo>
                    <a:pt x="3154" y="1628"/>
                    <a:pt x="3169" y="1652"/>
                    <a:pt x="3201" y="1652"/>
                  </a:cubicBezTo>
                  <a:cubicBezTo>
                    <a:pt x="3217" y="1652"/>
                    <a:pt x="3225" y="1644"/>
                    <a:pt x="3233" y="1644"/>
                  </a:cubicBezTo>
                  <a:lnTo>
                    <a:pt x="3241" y="1636"/>
                  </a:lnTo>
                  <a:cubicBezTo>
                    <a:pt x="3241" y="751"/>
                    <a:pt x="3241" y="751"/>
                    <a:pt x="3241" y="751"/>
                  </a:cubicBezTo>
                  <a:cubicBezTo>
                    <a:pt x="3154" y="403"/>
                    <a:pt x="3138" y="111"/>
                    <a:pt x="3138" y="71"/>
                  </a:cubicBezTo>
                  <a:cubicBezTo>
                    <a:pt x="2948" y="79"/>
                    <a:pt x="2751" y="79"/>
                    <a:pt x="2569" y="79"/>
                  </a:cubicBezTo>
                  <a:cubicBezTo>
                    <a:pt x="1700" y="79"/>
                    <a:pt x="839" y="55"/>
                    <a:pt x="16" y="8"/>
                  </a:cubicBezTo>
                  <a:cubicBezTo>
                    <a:pt x="8" y="245"/>
                    <a:pt x="8" y="245"/>
                    <a:pt x="8" y="245"/>
                  </a:cubicBezTo>
                  <a:cubicBezTo>
                    <a:pt x="1131" y="300"/>
                    <a:pt x="1131" y="300"/>
                    <a:pt x="1131" y="300"/>
                  </a:cubicBezTo>
                  <a:lnTo>
                    <a:pt x="1131" y="300"/>
                  </a:lnTo>
                  <a:cubicBezTo>
                    <a:pt x="1123" y="656"/>
                    <a:pt x="1123" y="1186"/>
                    <a:pt x="1147" y="1202"/>
                  </a:cubicBezTo>
                  <a:cubicBezTo>
                    <a:pt x="1163" y="1217"/>
                    <a:pt x="1178" y="1233"/>
                    <a:pt x="1186" y="1249"/>
                  </a:cubicBezTo>
                  <a:cubicBezTo>
                    <a:pt x="1194" y="1265"/>
                    <a:pt x="1210" y="1281"/>
                    <a:pt x="1226" y="1297"/>
                  </a:cubicBezTo>
                  <a:cubicBezTo>
                    <a:pt x="1234" y="1304"/>
                    <a:pt x="1242" y="1304"/>
                    <a:pt x="1250" y="1304"/>
                  </a:cubicBezTo>
                  <a:cubicBezTo>
                    <a:pt x="1257" y="1304"/>
                    <a:pt x="1257" y="1304"/>
                    <a:pt x="1265" y="1304"/>
                  </a:cubicBezTo>
                  <a:cubicBezTo>
                    <a:pt x="1273" y="1304"/>
                    <a:pt x="1273" y="1297"/>
                    <a:pt x="1281" y="1297"/>
                  </a:cubicBezTo>
                  <a:cubicBezTo>
                    <a:pt x="1289" y="1297"/>
                    <a:pt x="1297" y="1297"/>
                    <a:pt x="1305" y="1304"/>
                  </a:cubicBezTo>
                  <a:cubicBezTo>
                    <a:pt x="1313" y="1304"/>
                    <a:pt x="1313" y="1304"/>
                    <a:pt x="1321" y="1304"/>
                  </a:cubicBezTo>
                  <a:cubicBezTo>
                    <a:pt x="1329" y="1304"/>
                    <a:pt x="1329" y="1297"/>
                    <a:pt x="1336" y="1288"/>
                  </a:cubicBezTo>
                  <a:cubicBezTo>
                    <a:pt x="1336" y="1281"/>
                    <a:pt x="1336" y="1273"/>
                    <a:pt x="1352" y="1265"/>
                  </a:cubicBezTo>
                  <a:cubicBezTo>
                    <a:pt x="1352" y="1265"/>
                    <a:pt x="1352" y="1265"/>
                    <a:pt x="1360" y="1265"/>
                  </a:cubicBezTo>
                  <a:cubicBezTo>
                    <a:pt x="1376" y="1265"/>
                    <a:pt x="1384" y="1288"/>
                    <a:pt x="1400" y="1312"/>
                  </a:cubicBezTo>
                  <a:cubicBezTo>
                    <a:pt x="1400" y="1320"/>
                    <a:pt x="1400" y="1320"/>
                    <a:pt x="1400" y="1320"/>
                  </a:cubicBezTo>
                  <a:cubicBezTo>
                    <a:pt x="1408" y="1328"/>
                    <a:pt x="1408" y="1336"/>
                    <a:pt x="1408" y="1344"/>
                  </a:cubicBezTo>
                  <a:cubicBezTo>
                    <a:pt x="1408" y="1368"/>
                    <a:pt x="1416" y="1383"/>
                    <a:pt x="1431" y="1383"/>
                  </a:cubicBezTo>
                  <a:cubicBezTo>
                    <a:pt x="1439" y="1391"/>
                    <a:pt x="1455" y="1391"/>
                    <a:pt x="1455" y="1399"/>
                  </a:cubicBezTo>
                  <a:cubicBezTo>
                    <a:pt x="1471" y="1399"/>
                    <a:pt x="1479" y="1407"/>
                    <a:pt x="1503" y="1407"/>
                  </a:cubicBezTo>
                  <a:cubicBezTo>
                    <a:pt x="1503" y="1407"/>
                    <a:pt x="1510" y="1407"/>
                    <a:pt x="1518" y="1407"/>
                  </a:cubicBezTo>
                  <a:cubicBezTo>
                    <a:pt x="1558" y="1399"/>
                    <a:pt x="1574" y="1431"/>
                    <a:pt x="1574" y="1431"/>
                  </a:cubicBezTo>
                  <a:cubicBezTo>
                    <a:pt x="1582" y="1439"/>
                    <a:pt x="1589" y="1439"/>
                    <a:pt x="1597" y="1439"/>
                  </a:cubicBezTo>
                  <a:cubicBezTo>
                    <a:pt x="1605" y="1439"/>
                    <a:pt x="1613" y="1439"/>
                    <a:pt x="1621" y="1439"/>
                  </a:cubicBezTo>
                  <a:cubicBezTo>
                    <a:pt x="1629" y="1431"/>
                    <a:pt x="1637" y="1431"/>
                    <a:pt x="1653" y="1431"/>
                  </a:cubicBezTo>
                  <a:lnTo>
                    <a:pt x="1661" y="1431"/>
                  </a:lnTo>
                  <a:cubicBezTo>
                    <a:pt x="1692" y="1431"/>
                    <a:pt x="1692" y="1447"/>
                    <a:pt x="1700" y="1463"/>
                  </a:cubicBezTo>
                  <a:cubicBezTo>
                    <a:pt x="1700" y="1470"/>
                    <a:pt x="1700" y="1470"/>
                    <a:pt x="1700" y="1470"/>
                  </a:cubicBezTo>
                  <a:cubicBezTo>
                    <a:pt x="1700" y="1478"/>
                    <a:pt x="1700" y="1478"/>
                    <a:pt x="1708" y="1478"/>
                  </a:cubicBezTo>
                  <a:cubicBezTo>
                    <a:pt x="1716" y="1478"/>
                    <a:pt x="1732" y="1470"/>
                    <a:pt x="1740" y="1455"/>
                  </a:cubicBezTo>
                  <a:cubicBezTo>
                    <a:pt x="1740" y="1439"/>
                    <a:pt x="1747" y="1431"/>
                    <a:pt x="1755" y="1431"/>
                  </a:cubicBezTo>
                  <a:cubicBezTo>
                    <a:pt x="1755" y="1431"/>
                    <a:pt x="1763" y="1431"/>
                    <a:pt x="1763" y="1439"/>
                  </a:cubicBezTo>
                  <a:lnTo>
                    <a:pt x="1771" y="1439"/>
                  </a:lnTo>
                  <a:lnTo>
                    <a:pt x="1771" y="1439"/>
                  </a:lnTo>
                  <a:cubicBezTo>
                    <a:pt x="1771" y="1423"/>
                    <a:pt x="1787" y="1423"/>
                    <a:pt x="1787" y="1423"/>
                  </a:cubicBezTo>
                  <a:cubicBezTo>
                    <a:pt x="1795" y="1423"/>
                    <a:pt x="1803" y="1423"/>
                    <a:pt x="1811" y="1423"/>
                  </a:cubicBezTo>
                  <a:cubicBezTo>
                    <a:pt x="1811" y="1423"/>
                    <a:pt x="1827" y="1423"/>
                    <a:pt x="1834" y="1423"/>
                  </a:cubicBezTo>
                  <a:cubicBezTo>
                    <a:pt x="1842" y="1423"/>
                    <a:pt x="1850" y="1431"/>
                    <a:pt x="1850" y="1431"/>
                  </a:cubicBezTo>
                  <a:cubicBezTo>
                    <a:pt x="1858" y="1439"/>
                    <a:pt x="1858" y="1447"/>
                    <a:pt x="1858" y="1463"/>
                  </a:cubicBezTo>
                  <a:lnTo>
                    <a:pt x="1858" y="1470"/>
                  </a:lnTo>
                  <a:cubicBezTo>
                    <a:pt x="1858" y="1486"/>
                    <a:pt x="1858" y="1486"/>
                    <a:pt x="1866" y="1486"/>
                  </a:cubicBezTo>
                  <a:cubicBezTo>
                    <a:pt x="1874" y="1494"/>
                    <a:pt x="1874" y="1494"/>
                    <a:pt x="1882" y="1494"/>
                  </a:cubicBezTo>
                  <a:cubicBezTo>
                    <a:pt x="1898" y="1502"/>
                    <a:pt x="1898" y="1518"/>
                    <a:pt x="1898" y="1534"/>
                  </a:cubicBezTo>
                  <a:cubicBezTo>
                    <a:pt x="1898" y="1541"/>
                    <a:pt x="1890" y="1557"/>
                    <a:pt x="1898" y="1565"/>
                  </a:cubicBezTo>
                  <a:cubicBezTo>
                    <a:pt x="1898" y="1573"/>
                    <a:pt x="1906" y="1573"/>
                    <a:pt x="1906" y="1573"/>
                  </a:cubicBezTo>
                  <a:cubicBezTo>
                    <a:pt x="1914" y="1573"/>
                    <a:pt x="1937" y="1557"/>
                    <a:pt x="1945" y="1541"/>
                  </a:cubicBezTo>
                  <a:cubicBezTo>
                    <a:pt x="1961" y="1518"/>
                    <a:pt x="1985" y="1510"/>
                    <a:pt x="2016" y="1518"/>
                  </a:cubicBezTo>
                  <a:cubicBezTo>
                    <a:pt x="2048" y="1526"/>
                    <a:pt x="2056" y="1541"/>
                    <a:pt x="2064" y="1557"/>
                  </a:cubicBezTo>
                  <a:cubicBezTo>
                    <a:pt x="2072" y="1565"/>
                    <a:pt x="2072" y="1565"/>
                    <a:pt x="2072" y="1565"/>
                  </a:cubicBezTo>
                  <a:cubicBezTo>
                    <a:pt x="2072" y="1573"/>
                    <a:pt x="2080" y="1573"/>
                    <a:pt x="2087" y="1573"/>
                  </a:cubicBezTo>
                  <a:cubicBezTo>
                    <a:pt x="2095" y="1573"/>
                    <a:pt x="2103" y="1573"/>
                    <a:pt x="2103" y="1557"/>
                  </a:cubicBezTo>
                  <a:cubicBezTo>
                    <a:pt x="2103" y="1550"/>
                    <a:pt x="2127" y="1541"/>
                    <a:pt x="2166" y="1541"/>
                  </a:cubicBezTo>
                  <a:cubicBezTo>
                    <a:pt x="2174" y="1541"/>
                    <a:pt x="2182" y="1541"/>
                    <a:pt x="2190" y="1541"/>
                  </a:cubicBezTo>
                  <a:cubicBezTo>
                    <a:pt x="2198" y="1541"/>
                    <a:pt x="2198" y="1541"/>
                    <a:pt x="2198" y="1541"/>
                  </a:cubicBezTo>
                  <a:cubicBezTo>
                    <a:pt x="2206" y="1541"/>
                    <a:pt x="2206" y="1541"/>
                    <a:pt x="2206" y="1550"/>
                  </a:cubicBezTo>
                  <a:cubicBezTo>
                    <a:pt x="2214" y="1550"/>
                    <a:pt x="2206" y="1557"/>
                    <a:pt x="2206" y="1573"/>
                  </a:cubicBezTo>
                  <a:cubicBezTo>
                    <a:pt x="2206" y="1581"/>
                    <a:pt x="2206" y="1589"/>
                    <a:pt x="2198" y="1597"/>
                  </a:cubicBezTo>
                  <a:cubicBezTo>
                    <a:pt x="2198" y="1621"/>
                    <a:pt x="2206" y="1628"/>
                    <a:pt x="2222" y="1628"/>
                  </a:cubicBezTo>
                  <a:cubicBezTo>
                    <a:pt x="2222" y="1628"/>
                    <a:pt x="2230" y="1628"/>
                    <a:pt x="2230" y="1636"/>
                  </a:cubicBezTo>
                  <a:lnTo>
                    <a:pt x="2230" y="1636"/>
                  </a:lnTo>
                  <a:cubicBezTo>
                    <a:pt x="2238" y="1636"/>
                    <a:pt x="2246" y="1605"/>
                    <a:pt x="2246" y="1581"/>
                  </a:cubicBezTo>
                  <a:cubicBezTo>
                    <a:pt x="2246" y="1557"/>
                    <a:pt x="2253" y="1557"/>
                    <a:pt x="2253" y="1541"/>
                  </a:cubicBezTo>
                  <a:cubicBezTo>
                    <a:pt x="2262" y="1534"/>
                    <a:pt x="2262" y="1534"/>
                    <a:pt x="2269" y="1518"/>
                  </a:cubicBezTo>
                  <a:cubicBezTo>
                    <a:pt x="2269" y="1510"/>
                    <a:pt x="2277" y="1502"/>
                    <a:pt x="2285" y="1502"/>
                  </a:cubicBezTo>
                  <a:lnTo>
                    <a:pt x="2293" y="1510"/>
                  </a:lnTo>
                  <a:cubicBezTo>
                    <a:pt x="2301" y="1518"/>
                    <a:pt x="2301" y="1526"/>
                    <a:pt x="2301" y="1526"/>
                  </a:cubicBezTo>
                  <a:cubicBezTo>
                    <a:pt x="2317" y="1541"/>
                    <a:pt x="2333" y="1550"/>
                    <a:pt x="2348" y="1573"/>
                  </a:cubicBezTo>
                  <a:cubicBezTo>
                    <a:pt x="2348" y="1581"/>
                    <a:pt x="2356" y="1581"/>
                    <a:pt x="2356" y="1581"/>
                  </a:cubicBezTo>
                  <a:cubicBezTo>
                    <a:pt x="2364" y="1581"/>
                    <a:pt x="2372" y="1565"/>
                    <a:pt x="2372" y="1550"/>
                  </a:cubicBezTo>
                  <a:lnTo>
                    <a:pt x="2372" y="1550"/>
                  </a:lnTo>
                  <a:cubicBezTo>
                    <a:pt x="2380" y="1541"/>
                    <a:pt x="2380" y="1534"/>
                    <a:pt x="2388" y="1534"/>
                  </a:cubicBezTo>
                  <a:lnTo>
                    <a:pt x="2529" y="166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1" name="Freeform 26"/>
            <p:cNvSpPr>
              <a:spLocks noChangeArrowheads="1"/>
            </p:cNvSpPr>
            <p:nvPr/>
          </p:nvSpPr>
          <p:spPr bwMode="auto">
            <a:xfrm>
              <a:off x="11976975" y="8462919"/>
              <a:ext cx="92108" cy="158808"/>
            </a:xfrm>
            <a:custGeom>
              <a:avLst/>
              <a:gdLst>
                <a:gd name="T0" fmla="*/ 127 w 128"/>
                <a:gd name="T1" fmla="*/ 126 h 222"/>
                <a:gd name="T2" fmla="*/ 127 w 128"/>
                <a:gd name="T3" fmla="*/ 126 h 222"/>
                <a:gd name="T4" fmla="*/ 127 w 128"/>
                <a:gd name="T5" fmla="*/ 174 h 222"/>
                <a:gd name="T6" fmla="*/ 119 w 128"/>
                <a:gd name="T7" fmla="*/ 197 h 222"/>
                <a:gd name="T8" fmla="*/ 95 w 128"/>
                <a:gd name="T9" fmla="*/ 213 h 222"/>
                <a:gd name="T10" fmla="*/ 64 w 128"/>
                <a:gd name="T11" fmla="*/ 221 h 222"/>
                <a:gd name="T12" fmla="*/ 32 w 128"/>
                <a:gd name="T13" fmla="*/ 213 h 222"/>
                <a:gd name="T14" fmla="*/ 16 w 128"/>
                <a:gd name="T15" fmla="*/ 197 h 222"/>
                <a:gd name="T16" fmla="*/ 0 w 128"/>
                <a:gd name="T17" fmla="*/ 174 h 222"/>
                <a:gd name="T18" fmla="*/ 0 w 128"/>
                <a:gd name="T19" fmla="*/ 126 h 222"/>
                <a:gd name="T20" fmla="*/ 0 w 128"/>
                <a:gd name="T21" fmla="*/ 94 h 222"/>
                <a:gd name="T22" fmla="*/ 0 w 128"/>
                <a:gd name="T23" fmla="*/ 47 h 222"/>
                <a:gd name="T24" fmla="*/ 16 w 128"/>
                <a:gd name="T25" fmla="*/ 23 h 222"/>
                <a:gd name="T26" fmla="*/ 32 w 128"/>
                <a:gd name="T27" fmla="*/ 8 h 222"/>
                <a:gd name="T28" fmla="*/ 64 w 128"/>
                <a:gd name="T29" fmla="*/ 0 h 222"/>
                <a:gd name="T30" fmla="*/ 95 w 128"/>
                <a:gd name="T31" fmla="*/ 8 h 222"/>
                <a:gd name="T32" fmla="*/ 119 w 128"/>
                <a:gd name="T33" fmla="*/ 23 h 222"/>
                <a:gd name="T34" fmla="*/ 127 w 128"/>
                <a:gd name="T35" fmla="*/ 47 h 222"/>
                <a:gd name="T36" fmla="*/ 127 w 128"/>
                <a:gd name="T37" fmla="*/ 94 h 222"/>
                <a:gd name="T38" fmla="*/ 127 w 128"/>
                <a:gd name="T39" fmla="*/ 126 h 222"/>
                <a:gd name="T40" fmla="*/ 72 w 128"/>
                <a:gd name="T41" fmla="*/ 63 h 222"/>
                <a:gd name="T42" fmla="*/ 72 w 128"/>
                <a:gd name="T43" fmla="*/ 63 h 222"/>
                <a:gd name="T44" fmla="*/ 72 w 128"/>
                <a:gd name="T45" fmla="*/ 39 h 222"/>
                <a:gd name="T46" fmla="*/ 64 w 128"/>
                <a:gd name="T47" fmla="*/ 39 h 222"/>
                <a:gd name="T48" fmla="*/ 56 w 128"/>
                <a:gd name="T49" fmla="*/ 39 h 222"/>
                <a:gd name="T50" fmla="*/ 56 w 128"/>
                <a:gd name="T51" fmla="*/ 63 h 222"/>
                <a:gd name="T52" fmla="*/ 56 w 128"/>
                <a:gd name="T53" fmla="*/ 158 h 222"/>
                <a:gd name="T54" fmla="*/ 56 w 128"/>
                <a:gd name="T55" fmla="*/ 181 h 222"/>
                <a:gd name="T56" fmla="*/ 64 w 128"/>
                <a:gd name="T57" fmla="*/ 181 h 222"/>
                <a:gd name="T58" fmla="*/ 72 w 128"/>
                <a:gd name="T59" fmla="*/ 181 h 222"/>
                <a:gd name="T60" fmla="*/ 72 w 128"/>
                <a:gd name="T61" fmla="*/ 158 h 222"/>
                <a:gd name="T62" fmla="*/ 72 w 128"/>
                <a:gd name="T63" fmla="*/ 63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8" h="222">
                  <a:moveTo>
                    <a:pt x="127" y="126"/>
                  </a:moveTo>
                  <a:lnTo>
                    <a:pt x="127" y="126"/>
                  </a:lnTo>
                  <a:cubicBezTo>
                    <a:pt x="127" y="150"/>
                    <a:pt x="127" y="166"/>
                    <a:pt x="127" y="174"/>
                  </a:cubicBezTo>
                  <a:cubicBezTo>
                    <a:pt x="127" y="181"/>
                    <a:pt x="119" y="189"/>
                    <a:pt x="119" y="197"/>
                  </a:cubicBezTo>
                  <a:cubicBezTo>
                    <a:pt x="111" y="205"/>
                    <a:pt x="103" y="205"/>
                    <a:pt x="95" y="213"/>
                  </a:cubicBezTo>
                  <a:cubicBezTo>
                    <a:pt x="87" y="213"/>
                    <a:pt x="80" y="221"/>
                    <a:pt x="64" y="221"/>
                  </a:cubicBezTo>
                  <a:cubicBezTo>
                    <a:pt x="56" y="221"/>
                    <a:pt x="40" y="213"/>
                    <a:pt x="32" y="213"/>
                  </a:cubicBezTo>
                  <a:cubicBezTo>
                    <a:pt x="24" y="205"/>
                    <a:pt x="16" y="205"/>
                    <a:pt x="16" y="197"/>
                  </a:cubicBezTo>
                  <a:cubicBezTo>
                    <a:pt x="8" y="189"/>
                    <a:pt x="8" y="181"/>
                    <a:pt x="0" y="174"/>
                  </a:cubicBezTo>
                  <a:cubicBezTo>
                    <a:pt x="0" y="166"/>
                    <a:pt x="0" y="150"/>
                    <a:pt x="0" y="126"/>
                  </a:cubicBezTo>
                  <a:cubicBezTo>
                    <a:pt x="0" y="94"/>
                    <a:pt x="0" y="94"/>
                    <a:pt x="0" y="94"/>
                  </a:cubicBezTo>
                  <a:cubicBezTo>
                    <a:pt x="0" y="71"/>
                    <a:pt x="0" y="55"/>
                    <a:pt x="0" y="47"/>
                  </a:cubicBezTo>
                  <a:cubicBezTo>
                    <a:pt x="0" y="39"/>
                    <a:pt x="8" y="31"/>
                    <a:pt x="16" y="23"/>
                  </a:cubicBezTo>
                  <a:cubicBezTo>
                    <a:pt x="16" y="16"/>
                    <a:pt x="24" y="16"/>
                    <a:pt x="32" y="8"/>
                  </a:cubicBezTo>
                  <a:cubicBezTo>
                    <a:pt x="40" y="8"/>
                    <a:pt x="56" y="0"/>
                    <a:pt x="64" y="0"/>
                  </a:cubicBezTo>
                  <a:cubicBezTo>
                    <a:pt x="72" y="0"/>
                    <a:pt x="87" y="8"/>
                    <a:pt x="95" y="8"/>
                  </a:cubicBezTo>
                  <a:cubicBezTo>
                    <a:pt x="103" y="16"/>
                    <a:pt x="111" y="16"/>
                    <a:pt x="119" y="23"/>
                  </a:cubicBezTo>
                  <a:cubicBezTo>
                    <a:pt x="119" y="31"/>
                    <a:pt x="127" y="39"/>
                    <a:pt x="127" y="47"/>
                  </a:cubicBezTo>
                  <a:cubicBezTo>
                    <a:pt x="127" y="55"/>
                    <a:pt x="127" y="71"/>
                    <a:pt x="127" y="94"/>
                  </a:cubicBezTo>
                  <a:lnTo>
                    <a:pt x="127" y="126"/>
                  </a:lnTo>
                  <a:close/>
                  <a:moveTo>
                    <a:pt x="72" y="63"/>
                  </a:moveTo>
                  <a:lnTo>
                    <a:pt x="72" y="63"/>
                  </a:lnTo>
                  <a:cubicBezTo>
                    <a:pt x="72" y="55"/>
                    <a:pt x="72" y="47"/>
                    <a:pt x="72" y="39"/>
                  </a:cubicBezTo>
                  <a:lnTo>
                    <a:pt x="64" y="39"/>
                  </a:lnTo>
                  <a:lnTo>
                    <a:pt x="56" y="39"/>
                  </a:lnTo>
                  <a:cubicBezTo>
                    <a:pt x="56" y="47"/>
                    <a:pt x="56" y="47"/>
                    <a:pt x="56" y="63"/>
                  </a:cubicBezTo>
                  <a:cubicBezTo>
                    <a:pt x="56" y="158"/>
                    <a:pt x="56" y="158"/>
                    <a:pt x="56" y="158"/>
                  </a:cubicBezTo>
                  <a:cubicBezTo>
                    <a:pt x="56" y="166"/>
                    <a:pt x="56" y="174"/>
                    <a:pt x="56" y="181"/>
                  </a:cubicBezTo>
                  <a:lnTo>
                    <a:pt x="64" y="181"/>
                  </a:lnTo>
                  <a:lnTo>
                    <a:pt x="72" y="181"/>
                  </a:lnTo>
                  <a:cubicBezTo>
                    <a:pt x="72" y="174"/>
                    <a:pt x="72" y="166"/>
                    <a:pt x="72" y="158"/>
                  </a:cubicBezTo>
                  <a:lnTo>
                    <a:pt x="72"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2" name="Freeform 27"/>
            <p:cNvSpPr>
              <a:spLocks noChangeArrowheads="1"/>
            </p:cNvSpPr>
            <p:nvPr/>
          </p:nvSpPr>
          <p:spPr bwMode="auto">
            <a:xfrm>
              <a:off x="12081787" y="8466096"/>
              <a:ext cx="98462" cy="149279"/>
            </a:xfrm>
            <a:custGeom>
              <a:avLst/>
              <a:gdLst>
                <a:gd name="T0" fmla="*/ 134 w 135"/>
                <a:gd name="T1" fmla="*/ 0 h 206"/>
                <a:gd name="T2" fmla="*/ 102 w 135"/>
                <a:gd name="T3" fmla="*/ 95 h 206"/>
                <a:gd name="T4" fmla="*/ 134 w 135"/>
                <a:gd name="T5" fmla="*/ 205 h 206"/>
                <a:gd name="T6" fmla="*/ 79 w 135"/>
                <a:gd name="T7" fmla="*/ 205 h 206"/>
                <a:gd name="T8" fmla="*/ 55 w 135"/>
                <a:gd name="T9" fmla="*/ 118 h 206"/>
                <a:gd name="T10" fmla="*/ 55 w 135"/>
                <a:gd name="T11" fmla="*/ 205 h 206"/>
                <a:gd name="T12" fmla="*/ 0 w 135"/>
                <a:gd name="T13" fmla="*/ 205 h 206"/>
                <a:gd name="T14" fmla="*/ 0 w 135"/>
                <a:gd name="T15" fmla="*/ 0 h 206"/>
                <a:gd name="T16" fmla="*/ 55 w 135"/>
                <a:gd name="T17" fmla="*/ 0 h 206"/>
                <a:gd name="T18" fmla="*/ 55 w 135"/>
                <a:gd name="T19" fmla="*/ 79 h 206"/>
                <a:gd name="T20" fmla="*/ 79 w 135"/>
                <a:gd name="T21" fmla="*/ 0 h 206"/>
                <a:gd name="T22" fmla="*/ 134 w 135"/>
                <a:gd name="T23"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5" h="206">
                  <a:moveTo>
                    <a:pt x="134" y="0"/>
                  </a:moveTo>
                  <a:lnTo>
                    <a:pt x="102" y="95"/>
                  </a:lnTo>
                  <a:lnTo>
                    <a:pt x="134" y="205"/>
                  </a:lnTo>
                  <a:lnTo>
                    <a:pt x="79" y="205"/>
                  </a:lnTo>
                  <a:lnTo>
                    <a:pt x="55" y="118"/>
                  </a:lnTo>
                  <a:lnTo>
                    <a:pt x="55" y="205"/>
                  </a:lnTo>
                  <a:lnTo>
                    <a:pt x="0" y="205"/>
                  </a:lnTo>
                  <a:lnTo>
                    <a:pt x="0" y="0"/>
                  </a:lnTo>
                  <a:lnTo>
                    <a:pt x="55" y="0"/>
                  </a:lnTo>
                  <a:lnTo>
                    <a:pt x="55" y="79"/>
                  </a:lnTo>
                  <a:lnTo>
                    <a:pt x="79" y="0"/>
                  </a:lnTo>
                  <a:lnTo>
                    <a:pt x="13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3" name="Freeform 28"/>
            <p:cNvSpPr>
              <a:spLocks noChangeArrowheads="1"/>
            </p:cNvSpPr>
            <p:nvPr/>
          </p:nvSpPr>
          <p:spPr bwMode="auto">
            <a:xfrm>
              <a:off x="12183425" y="8466096"/>
              <a:ext cx="63523" cy="149279"/>
            </a:xfrm>
            <a:custGeom>
              <a:avLst/>
              <a:gdLst>
                <a:gd name="T0" fmla="*/ 55 w 88"/>
                <a:gd name="T1" fmla="*/ 0 h 206"/>
                <a:gd name="T2" fmla="*/ 55 w 88"/>
                <a:gd name="T3" fmla="*/ 166 h 206"/>
                <a:gd name="T4" fmla="*/ 87 w 88"/>
                <a:gd name="T5" fmla="*/ 166 h 206"/>
                <a:gd name="T6" fmla="*/ 87 w 88"/>
                <a:gd name="T7" fmla="*/ 205 h 206"/>
                <a:gd name="T8" fmla="*/ 0 w 88"/>
                <a:gd name="T9" fmla="*/ 205 h 206"/>
                <a:gd name="T10" fmla="*/ 0 w 88"/>
                <a:gd name="T11" fmla="*/ 0 h 206"/>
                <a:gd name="T12" fmla="*/ 55 w 88"/>
                <a:gd name="T13" fmla="*/ 0 h 206"/>
              </a:gdLst>
              <a:ahLst/>
              <a:cxnLst>
                <a:cxn ang="0">
                  <a:pos x="T0" y="T1"/>
                </a:cxn>
                <a:cxn ang="0">
                  <a:pos x="T2" y="T3"/>
                </a:cxn>
                <a:cxn ang="0">
                  <a:pos x="T4" y="T5"/>
                </a:cxn>
                <a:cxn ang="0">
                  <a:pos x="T6" y="T7"/>
                </a:cxn>
                <a:cxn ang="0">
                  <a:pos x="T8" y="T9"/>
                </a:cxn>
                <a:cxn ang="0">
                  <a:pos x="T10" y="T11"/>
                </a:cxn>
                <a:cxn ang="0">
                  <a:pos x="T12" y="T13"/>
                </a:cxn>
              </a:cxnLst>
              <a:rect l="0" t="0" r="r" b="b"/>
              <a:pathLst>
                <a:path w="88" h="206">
                  <a:moveTo>
                    <a:pt x="55" y="0"/>
                  </a:moveTo>
                  <a:lnTo>
                    <a:pt x="55" y="166"/>
                  </a:lnTo>
                  <a:lnTo>
                    <a:pt x="87" y="166"/>
                  </a:lnTo>
                  <a:lnTo>
                    <a:pt x="87" y="205"/>
                  </a:lnTo>
                  <a:lnTo>
                    <a:pt x="0" y="205"/>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4" name="Freeform 29"/>
            <p:cNvSpPr>
              <a:spLocks noChangeArrowheads="1"/>
            </p:cNvSpPr>
            <p:nvPr/>
          </p:nvSpPr>
          <p:spPr bwMode="auto">
            <a:xfrm>
              <a:off x="12250125" y="8466096"/>
              <a:ext cx="98460" cy="149279"/>
            </a:xfrm>
            <a:custGeom>
              <a:avLst/>
              <a:gdLst>
                <a:gd name="T0" fmla="*/ 103 w 135"/>
                <a:gd name="T1" fmla="*/ 0 h 206"/>
                <a:gd name="T2" fmla="*/ 103 w 135"/>
                <a:gd name="T3" fmla="*/ 0 h 206"/>
                <a:gd name="T4" fmla="*/ 134 w 135"/>
                <a:gd name="T5" fmla="*/ 205 h 206"/>
                <a:gd name="T6" fmla="*/ 79 w 135"/>
                <a:gd name="T7" fmla="*/ 205 h 206"/>
                <a:gd name="T8" fmla="*/ 79 w 135"/>
                <a:gd name="T9" fmla="*/ 166 h 206"/>
                <a:gd name="T10" fmla="*/ 55 w 135"/>
                <a:gd name="T11" fmla="*/ 166 h 206"/>
                <a:gd name="T12" fmla="*/ 55 w 135"/>
                <a:gd name="T13" fmla="*/ 205 h 206"/>
                <a:gd name="T14" fmla="*/ 0 w 135"/>
                <a:gd name="T15" fmla="*/ 205 h 206"/>
                <a:gd name="T16" fmla="*/ 31 w 135"/>
                <a:gd name="T17" fmla="*/ 0 h 206"/>
                <a:gd name="T18" fmla="*/ 103 w 135"/>
                <a:gd name="T19" fmla="*/ 0 h 206"/>
                <a:gd name="T20" fmla="*/ 79 w 135"/>
                <a:gd name="T21" fmla="*/ 134 h 206"/>
                <a:gd name="T22" fmla="*/ 79 w 135"/>
                <a:gd name="T23" fmla="*/ 134 h 206"/>
                <a:gd name="T24" fmla="*/ 71 w 135"/>
                <a:gd name="T25" fmla="*/ 47 h 206"/>
                <a:gd name="T26" fmla="*/ 55 w 135"/>
                <a:gd name="T27" fmla="*/ 134 h 206"/>
                <a:gd name="T28" fmla="*/ 79 w 135"/>
                <a:gd name="T29" fmla="*/ 134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5" h="206">
                  <a:moveTo>
                    <a:pt x="103" y="0"/>
                  </a:moveTo>
                  <a:lnTo>
                    <a:pt x="103" y="0"/>
                  </a:lnTo>
                  <a:cubicBezTo>
                    <a:pt x="134" y="205"/>
                    <a:pt x="134" y="205"/>
                    <a:pt x="134" y="205"/>
                  </a:cubicBezTo>
                  <a:cubicBezTo>
                    <a:pt x="79" y="205"/>
                    <a:pt x="79" y="205"/>
                    <a:pt x="79" y="205"/>
                  </a:cubicBezTo>
                  <a:cubicBezTo>
                    <a:pt x="79" y="166"/>
                    <a:pt x="79" y="166"/>
                    <a:pt x="79" y="166"/>
                  </a:cubicBezTo>
                  <a:cubicBezTo>
                    <a:pt x="55" y="166"/>
                    <a:pt x="55" y="166"/>
                    <a:pt x="55" y="166"/>
                  </a:cubicBezTo>
                  <a:cubicBezTo>
                    <a:pt x="55" y="205"/>
                    <a:pt x="55" y="205"/>
                    <a:pt x="55" y="205"/>
                  </a:cubicBezTo>
                  <a:cubicBezTo>
                    <a:pt x="0" y="205"/>
                    <a:pt x="0" y="205"/>
                    <a:pt x="0" y="205"/>
                  </a:cubicBezTo>
                  <a:cubicBezTo>
                    <a:pt x="31" y="0"/>
                    <a:pt x="31" y="0"/>
                    <a:pt x="31" y="0"/>
                  </a:cubicBezTo>
                  <a:lnTo>
                    <a:pt x="103" y="0"/>
                  </a:lnTo>
                  <a:close/>
                  <a:moveTo>
                    <a:pt x="79" y="134"/>
                  </a:moveTo>
                  <a:lnTo>
                    <a:pt x="79" y="134"/>
                  </a:lnTo>
                  <a:cubicBezTo>
                    <a:pt x="71" y="110"/>
                    <a:pt x="71" y="79"/>
                    <a:pt x="71" y="47"/>
                  </a:cubicBezTo>
                  <a:cubicBezTo>
                    <a:pt x="63" y="86"/>
                    <a:pt x="63" y="110"/>
                    <a:pt x="55" y="134"/>
                  </a:cubicBezTo>
                  <a:lnTo>
                    <a:pt x="79" y="13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5" name="Freeform 30"/>
            <p:cNvSpPr>
              <a:spLocks noChangeArrowheads="1"/>
            </p:cNvSpPr>
            <p:nvPr/>
          </p:nvSpPr>
          <p:spPr bwMode="auto">
            <a:xfrm>
              <a:off x="12351762" y="8466096"/>
              <a:ext cx="92108" cy="149279"/>
            </a:xfrm>
            <a:custGeom>
              <a:avLst/>
              <a:gdLst>
                <a:gd name="T0" fmla="*/ 127 w 128"/>
                <a:gd name="T1" fmla="*/ 0 h 206"/>
                <a:gd name="T2" fmla="*/ 127 w 128"/>
                <a:gd name="T3" fmla="*/ 205 h 206"/>
                <a:gd name="T4" fmla="*/ 71 w 128"/>
                <a:gd name="T5" fmla="*/ 205 h 206"/>
                <a:gd name="T6" fmla="*/ 71 w 128"/>
                <a:gd name="T7" fmla="*/ 118 h 206"/>
                <a:gd name="T8" fmla="*/ 55 w 128"/>
                <a:gd name="T9" fmla="*/ 118 h 206"/>
                <a:gd name="T10" fmla="*/ 55 w 128"/>
                <a:gd name="T11" fmla="*/ 205 h 206"/>
                <a:gd name="T12" fmla="*/ 0 w 128"/>
                <a:gd name="T13" fmla="*/ 205 h 206"/>
                <a:gd name="T14" fmla="*/ 0 w 128"/>
                <a:gd name="T15" fmla="*/ 0 h 206"/>
                <a:gd name="T16" fmla="*/ 55 w 128"/>
                <a:gd name="T17" fmla="*/ 0 h 206"/>
                <a:gd name="T18" fmla="*/ 55 w 128"/>
                <a:gd name="T19" fmla="*/ 71 h 206"/>
                <a:gd name="T20" fmla="*/ 71 w 128"/>
                <a:gd name="T21" fmla="*/ 71 h 206"/>
                <a:gd name="T22" fmla="*/ 71 w 128"/>
                <a:gd name="T23" fmla="*/ 0 h 206"/>
                <a:gd name="T24" fmla="*/ 127 w 128"/>
                <a:gd name="T2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8" h="206">
                  <a:moveTo>
                    <a:pt x="127" y="0"/>
                  </a:moveTo>
                  <a:lnTo>
                    <a:pt x="127" y="205"/>
                  </a:lnTo>
                  <a:lnTo>
                    <a:pt x="71" y="205"/>
                  </a:lnTo>
                  <a:lnTo>
                    <a:pt x="71" y="118"/>
                  </a:lnTo>
                  <a:lnTo>
                    <a:pt x="55" y="118"/>
                  </a:lnTo>
                  <a:lnTo>
                    <a:pt x="55" y="205"/>
                  </a:lnTo>
                  <a:lnTo>
                    <a:pt x="0" y="205"/>
                  </a:lnTo>
                  <a:lnTo>
                    <a:pt x="0" y="0"/>
                  </a:lnTo>
                  <a:lnTo>
                    <a:pt x="55" y="0"/>
                  </a:lnTo>
                  <a:lnTo>
                    <a:pt x="55" y="71"/>
                  </a:lnTo>
                  <a:lnTo>
                    <a:pt x="71" y="71"/>
                  </a:lnTo>
                  <a:lnTo>
                    <a:pt x="71" y="0"/>
                  </a:lnTo>
                  <a:lnTo>
                    <a:pt x="12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6" name="Freeform 31"/>
            <p:cNvSpPr>
              <a:spLocks noChangeArrowheads="1"/>
            </p:cNvSpPr>
            <p:nvPr/>
          </p:nvSpPr>
          <p:spPr bwMode="auto">
            <a:xfrm>
              <a:off x="12462927" y="8462919"/>
              <a:ext cx="85757" cy="158808"/>
            </a:xfrm>
            <a:custGeom>
              <a:avLst/>
              <a:gdLst>
                <a:gd name="T0" fmla="*/ 118 w 119"/>
                <a:gd name="T1" fmla="*/ 126 h 222"/>
                <a:gd name="T2" fmla="*/ 118 w 119"/>
                <a:gd name="T3" fmla="*/ 126 h 222"/>
                <a:gd name="T4" fmla="*/ 118 w 119"/>
                <a:gd name="T5" fmla="*/ 174 h 222"/>
                <a:gd name="T6" fmla="*/ 110 w 119"/>
                <a:gd name="T7" fmla="*/ 197 h 222"/>
                <a:gd name="T8" fmla="*/ 86 w 119"/>
                <a:gd name="T9" fmla="*/ 213 h 222"/>
                <a:gd name="T10" fmla="*/ 55 w 119"/>
                <a:gd name="T11" fmla="*/ 221 h 222"/>
                <a:gd name="T12" fmla="*/ 31 w 119"/>
                <a:gd name="T13" fmla="*/ 213 h 222"/>
                <a:gd name="T14" fmla="*/ 7 w 119"/>
                <a:gd name="T15" fmla="*/ 197 h 222"/>
                <a:gd name="T16" fmla="*/ 0 w 119"/>
                <a:gd name="T17" fmla="*/ 174 h 222"/>
                <a:gd name="T18" fmla="*/ 0 w 119"/>
                <a:gd name="T19" fmla="*/ 126 h 222"/>
                <a:gd name="T20" fmla="*/ 0 w 119"/>
                <a:gd name="T21" fmla="*/ 94 h 222"/>
                <a:gd name="T22" fmla="*/ 0 w 119"/>
                <a:gd name="T23" fmla="*/ 47 h 222"/>
                <a:gd name="T24" fmla="*/ 7 w 119"/>
                <a:gd name="T25" fmla="*/ 23 h 222"/>
                <a:gd name="T26" fmla="*/ 31 w 119"/>
                <a:gd name="T27" fmla="*/ 8 h 222"/>
                <a:gd name="T28" fmla="*/ 55 w 119"/>
                <a:gd name="T29" fmla="*/ 0 h 222"/>
                <a:gd name="T30" fmla="*/ 86 w 119"/>
                <a:gd name="T31" fmla="*/ 8 h 222"/>
                <a:gd name="T32" fmla="*/ 110 w 119"/>
                <a:gd name="T33" fmla="*/ 23 h 222"/>
                <a:gd name="T34" fmla="*/ 118 w 119"/>
                <a:gd name="T35" fmla="*/ 47 h 222"/>
                <a:gd name="T36" fmla="*/ 118 w 119"/>
                <a:gd name="T37" fmla="*/ 94 h 222"/>
                <a:gd name="T38" fmla="*/ 118 w 119"/>
                <a:gd name="T39" fmla="*/ 126 h 222"/>
                <a:gd name="T40" fmla="*/ 71 w 119"/>
                <a:gd name="T41" fmla="*/ 63 h 222"/>
                <a:gd name="T42" fmla="*/ 71 w 119"/>
                <a:gd name="T43" fmla="*/ 63 h 222"/>
                <a:gd name="T44" fmla="*/ 63 w 119"/>
                <a:gd name="T45" fmla="*/ 39 h 222"/>
                <a:gd name="T46" fmla="*/ 55 w 119"/>
                <a:gd name="T47" fmla="*/ 39 h 222"/>
                <a:gd name="T48" fmla="*/ 55 w 119"/>
                <a:gd name="T49" fmla="*/ 39 h 222"/>
                <a:gd name="T50" fmla="*/ 47 w 119"/>
                <a:gd name="T51" fmla="*/ 63 h 222"/>
                <a:gd name="T52" fmla="*/ 47 w 119"/>
                <a:gd name="T53" fmla="*/ 158 h 222"/>
                <a:gd name="T54" fmla="*/ 55 w 119"/>
                <a:gd name="T55" fmla="*/ 181 h 222"/>
                <a:gd name="T56" fmla="*/ 55 w 119"/>
                <a:gd name="T57" fmla="*/ 181 h 222"/>
                <a:gd name="T58" fmla="*/ 63 w 119"/>
                <a:gd name="T59" fmla="*/ 181 h 222"/>
                <a:gd name="T60" fmla="*/ 71 w 119"/>
                <a:gd name="T61" fmla="*/ 158 h 222"/>
                <a:gd name="T62" fmla="*/ 71 w 119"/>
                <a:gd name="T63" fmla="*/ 63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9" h="222">
                  <a:moveTo>
                    <a:pt x="118" y="126"/>
                  </a:moveTo>
                  <a:lnTo>
                    <a:pt x="118" y="126"/>
                  </a:lnTo>
                  <a:cubicBezTo>
                    <a:pt x="118" y="150"/>
                    <a:pt x="118" y="166"/>
                    <a:pt x="118" y="174"/>
                  </a:cubicBezTo>
                  <a:cubicBezTo>
                    <a:pt x="118" y="181"/>
                    <a:pt x="118" y="189"/>
                    <a:pt x="110" y="197"/>
                  </a:cubicBezTo>
                  <a:cubicBezTo>
                    <a:pt x="102" y="205"/>
                    <a:pt x="94" y="205"/>
                    <a:pt x="86" y="213"/>
                  </a:cubicBezTo>
                  <a:cubicBezTo>
                    <a:pt x="78" y="213"/>
                    <a:pt x="71" y="221"/>
                    <a:pt x="55" y="221"/>
                  </a:cubicBezTo>
                  <a:cubicBezTo>
                    <a:pt x="47" y="221"/>
                    <a:pt x="39" y="213"/>
                    <a:pt x="31" y="213"/>
                  </a:cubicBezTo>
                  <a:cubicBezTo>
                    <a:pt x="23" y="205"/>
                    <a:pt x="15" y="205"/>
                    <a:pt x="7" y="197"/>
                  </a:cubicBezTo>
                  <a:cubicBezTo>
                    <a:pt x="0" y="189"/>
                    <a:pt x="0" y="181"/>
                    <a:pt x="0" y="174"/>
                  </a:cubicBezTo>
                  <a:cubicBezTo>
                    <a:pt x="0" y="166"/>
                    <a:pt x="0" y="150"/>
                    <a:pt x="0" y="126"/>
                  </a:cubicBezTo>
                  <a:cubicBezTo>
                    <a:pt x="0" y="94"/>
                    <a:pt x="0" y="94"/>
                    <a:pt x="0" y="94"/>
                  </a:cubicBezTo>
                  <a:cubicBezTo>
                    <a:pt x="0" y="71"/>
                    <a:pt x="0" y="55"/>
                    <a:pt x="0" y="47"/>
                  </a:cubicBezTo>
                  <a:cubicBezTo>
                    <a:pt x="0" y="39"/>
                    <a:pt x="0" y="31"/>
                    <a:pt x="7" y="23"/>
                  </a:cubicBezTo>
                  <a:cubicBezTo>
                    <a:pt x="15" y="16"/>
                    <a:pt x="15" y="16"/>
                    <a:pt x="31" y="8"/>
                  </a:cubicBezTo>
                  <a:cubicBezTo>
                    <a:pt x="39" y="8"/>
                    <a:pt x="47" y="0"/>
                    <a:pt x="55" y="0"/>
                  </a:cubicBezTo>
                  <a:cubicBezTo>
                    <a:pt x="71" y="0"/>
                    <a:pt x="78" y="8"/>
                    <a:pt x="86" y="8"/>
                  </a:cubicBezTo>
                  <a:cubicBezTo>
                    <a:pt x="94" y="16"/>
                    <a:pt x="102" y="16"/>
                    <a:pt x="110" y="23"/>
                  </a:cubicBezTo>
                  <a:cubicBezTo>
                    <a:pt x="118" y="31"/>
                    <a:pt x="118" y="39"/>
                    <a:pt x="118" y="47"/>
                  </a:cubicBezTo>
                  <a:cubicBezTo>
                    <a:pt x="118" y="55"/>
                    <a:pt x="118" y="71"/>
                    <a:pt x="118" y="94"/>
                  </a:cubicBezTo>
                  <a:lnTo>
                    <a:pt x="118" y="126"/>
                  </a:lnTo>
                  <a:close/>
                  <a:moveTo>
                    <a:pt x="71" y="63"/>
                  </a:moveTo>
                  <a:lnTo>
                    <a:pt x="71" y="63"/>
                  </a:lnTo>
                  <a:cubicBezTo>
                    <a:pt x="71" y="55"/>
                    <a:pt x="63" y="47"/>
                    <a:pt x="63" y="39"/>
                  </a:cubicBezTo>
                  <a:cubicBezTo>
                    <a:pt x="63" y="39"/>
                    <a:pt x="63" y="39"/>
                    <a:pt x="55" y="39"/>
                  </a:cubicBezTo>
                  <a:lnTo>
                    <a:pt x="55" y="39"/>
                  </a:lnTo>
                  <a:cubicBezTo>
                    <a:pt x="47" y="47"/>
                    <a:pt x="47" y="47"/>
                    <a:pt x="47" y="63"/>
                  </a:cubicBezTo>
                  <a:cubicBezTo>
                    <a:pt x="47" y="158"/>
                    <a:pt x="47" y="158"/>
                    <a:pt x="47" y="158"/>
                  </a:cubicBezTo>
                  <a:cubicBezTo>
                    <a:pt x="47" y="166"/>
                    <a:pt x="47" y="174"/>
                    <a:pt x="55" y="181"/>
                  </a:cubicBezTo>
                  <a:lnTo>
                    <a:pt x="55" y="181"/>
                  </a:lnTo>
                  <a:cubicBezTo>
                    <a:pt x="63" y="181"/>
                    <a:pt x="63" y="181"/>
                    <a:pt x="63" y="181"/>
                  </a:cubicBezTo>
                  <a:cubicBezTo>
                    <a:pt x="63" y="174"/>
                    <a:pt x="71" y="166"/>
                    <a:pt x="71" y="158"/>
                  </a:cubicBezTo>
                  <a:lnTo>
                    <a:pt x="71"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7" name="Freeform 32"/>
            <p:cNvSpPr>
              <a:spLocks noChangeArrowheads="1"/>
            </p:cNvSpPr>
            <p:nvPr/>
          </p:nvSpPr>
          <p:spPr bwMode="auto">
            <a:xfrm>
              <a:off x="12564564" y="8466096"/>
              <a:ext cx="120694" cy="149279"/>
            </a:xfrm>
            <a:custGeom>
              <a:avLst/>
              <a:gdLst>
                <a:gd name="T0" fmla="*/ 166 w 167"/>
                <a:gd name="T1" fmla="*/ 0 h 206"/>
                <a:gd name="T2" fmla="*/ 166 w 167"/>
                <a:gd name="T3" fmla="*/ 0 h 206"/>
                <a:gd name="T4" fmla="*/ 166 w 167"/>
                <a:gd name="T5" fmla="*/ 205 h 206"/>
                <a:gd name="T6" fmla="*/ 118 w 167"/>
                <a:gd name="T7" fmla="*/ 205 h 206"/>
                <a:gd name="T8" fmla="*/ 118 w 167"/>
                <a:gd name="T9" fmla="*/ 63 h 206"/>
                <a:gd name="T10" fmla="*/ 95 w 167"/>
                <a:gd name="T11" fmla="*/ 205 h 206"/>
                <a:gd name="T12" fmla="*/ 63 w 167"/>
                <a:gd name="T13" fmla="*/ 205 h 206"/>
                <a:gd name="T14" fmla="*/ 47 w 167"/>
                <a:gd name="T15" fmla="*/ 71 h 206"/>
                <a:gd name="T16" fmla="*/ 47 w 167"/>
                <a:gd name="T17" fmla="*/ 205 h 206"/>
                <a:gd name="T18" fmla="*/ 0 w 167"/>
                <a:gd name="T19" fmla="*/ 205 h 206"/>
                <a:gd name="T20" fmla="*/ 0 w 167"/>
                <a:gd name="T21" fmla="*/ 0 h 206"/>
                <a:gd name="T22" fmla="*/ 71 w 167"/>
                <a:gd name="T23" fmla="*/ 0 h 206"/>
                <a:gd name="T24" fmla="*/ 71 w 167"/>
                <a:gd name="T25" fmla="*/ 47 h 206"/>
                <a:gd name="T26" fmla="*/ 79 w 167"/>
                <a:gd name="T27" fmla="*/ 95 h 206"/>
                <a:gd name="T28" fmla="*/ 95 w 167"/>
                <a:gd name="T29" fmla="*/ 0 h 206"/>
                <a:gd name="T30" fmla="*/ 166 w 167"/>
                <a:gd name="T31"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7" h="206">
                  <a:moveTo>
                    <a:pt x="166" y="0"/>
                  </a:moveTo>
                  <a:lnTo>
                    <a:pt x="166" y="0"/>
                  </a:lnTo>
                  <a:cubicBezTo>
                    <a:pt x="166" y="205"/>
                    <a:pt x="166" y="205"/>
                    <a:pt x="166" y="205"/>
                  </a:cubicBezTo>
                  <a:cubicBezTo>
                    <a:pt x="118" y="205"/>
                    <a:pt x="118" y="205"/>
                    <a:pt x="118" y="205"/>
                  </a:cubicBezTo>
                  <a:cubicBezTo>
                    <a:pt x="118" y="63"/>
                    <a:pt x="118" y="63"/>
                    <a:pt x="118" y="63"/>
                  </a:cubicBezTo>
                  <a:cubicBezTo>
                    <a:pt x="95" y="205"/>
                    <a:pt x="95" y="205"/>
                    <a:pt x="95" y="205"/>
                  </a:cubicBezTo>
                  <a:cubicBezTo>
                    <a:pt x="63" y="205"/>
                    <a:pt x="63" y="205"/>
                    <a:pt x="63" y="205"/>
                  </a:cubicBezTo>
                  <a:cubicBezTo>
                    <a:pt x="47" y="71"/>
                    <a:pt x="47" y="71"/>
                    <a:pt x="47" y="71"/>
                  </a:cubicBezTo>
                  <a:cubicBezTo>
                    <a:pt x="47" y="205"/>
                    <a:pt x="47" y="205"/>
                    <a:pt x="47" y="205"/>
                  </a:cubicBezTo>
                  <a:cubicBezTo>
                    <a:pt x="0" y="205"/>
                    <a:pt x="0" y="205"/>
                    <a:pt x="0" y="205"/>
                  </a:cubicBezTo>
                  <a:cubicBezTo>
                    <a:pt x="0" y="0"/>
                    <a:pt x="0" y="0"/>
                    <a:pt x="0" y="0"/>
                  </a:cubicBezTo>
                  <a:cubicBezTo>
                    <a:pt x="71" y="0"/>
                    <a:pt x="71" y="0"/>
                    <a:pt x="71" y="0"/>
                  </a:cubicBezTo>
                  <a:cubicBezTo>
                    <a:pt x="71" y="15"/>
                    <a:pt x="71" y="23"/>
                    <a:pt x="71" y="47"/>
                  </a:cubicBezTo>
                  <a:cubicBezTo>
                    <a:pt x="79" y="95"/>
                    <a:pt x="79" y="95"/>
                    <a:pt x="79" y="95"/>
                  </a:cubicBezTo>
                  <a:cubicBezTo>
                    <a:pt x="95" y="0"/>
                    <a:pt x="95" y="0"/>
                    <a:pt x="95" y="0"/>
                  </a:cubicBezTo>
                  <a:lnTo>
                    <a:pt x="16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8" name="Freeform 33"/>
            <p:cNvSpPr>
              <a:spLocks noChangeArrowheads="1"/>
            </p:cNvSpPr>
            <p:nvPr/>
          </p:nvSpPr>
          <p:spPr bwMode="auto">
            <a:xfrm>
              <a:off x="12688435" y="8466096"/>
              <a:ext cx="98460" cy="149279"/>
            </a:xfrm>
            <a:custGeom>
              <a:avLst/>
              <a:gdLst>
                <a:gd name="T0" fmla="*/ 103 w 136"/>
                <a:gd name="T1" fmla="*/ 0 h 206"/>
                <a:gd name="T2" fmla="*/ 103 w 136"/>
                <a:gd name="T3" fmla="*/ 0 h 206"/>
                <a:gd name="T4" fmla="*/ 135 w 136"/>
                <a:gd name="T5" fmla="*/ 205 h 206"/>
                <a:gd name="T6" fmla="*/ 80 w 136"/>
                <a:gd name="T7" fmla="*/ 205 h 206"/>
                <a:gd name="T8" fmla="*/ 80 w 136"/>
                <a:gd name="T9" fmla="*/ 166 h 206"/>
                <a:gd name="T10" fmla="*/ 56 w 136"/>
                <a:gd name="T11" fmla="*/ 166 h 206"/>
                <a:gd name="T12" fmla="*/ 56 w 136"/>
                <a:gd name="T13" fmla="*/ 205 h 206"/>
                <a:gd name="T14" fmla="*/ 0 w 136"/>
                <a:gd name="T15" fmla="*/ 205 h 206"/>
                <a:gd name="T16" fmla="*/ 24 w 136"/>
                <a:gd name="T17" fmla="*/ 0 h 206"/>
                <a:gd name="T18" fmla="*/ 103 w 136"/>
                <a:gd name="T19" fmla="*/ 0 h 206"/>
                <a:gd name="T20" fmla="*/ 80 w 136"/>
                <a:gd name="T21" fmla="*/ 134 h 206"/>
                <a:gd name="T22" fmla="*/ 80 w 136"/>
                <a:gd name="T23" fmla="*/ 134 h 206"/>
                <a:gd name="T24" fmla="*/ 72 w 136"/>
                <a:gd name="T25" fmla="*/ 47 h 206"/>
                <a:gd name="T26" fmla="*/ 56 w 136"/>
                <a:gd name="T27" fmla="*/ 134 h 206"/>
                <a:gd name="T28" fmla="*/ 80 w 136"/>
                <a:gd name="T29" fmla="*/ 134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6" h="206">
                  <a:moveTo>
                    <a:pt x="103" y="0"/>
                  </a:moveTo>
                  <a:lnTo>
                    <a:pt x="103" y="0"/>
                  </a:lnTo>
                  <a:cubicBezTo>
                    <a:pt x="135" y="205"/>
                    <a:pt x="135" y="205"/>
                    <a:pt x="135" y="205"/>
                  </a:cubicBezTo>
                  <a:cubicBezTo>
                    <a:pt x="80" y="205"/>
                    <a:pt x="80" y="205"/>
                    <a:pt x="80" y="205"/>
                  </a:cubicBezTo>
                  <a:cubicBezTo>
                    <a:pt x="80" y="166"/>
                    <a:pt x="80" y="166"/>
                    <a:pt x="80" y="166"/>
                  </a:cubicBezTo>
                  <a:cubicBezTo>
                    <a:pt x="56" y="166"/>
                    <a:pt x="56" y="166"/>
                    <a:pt x="56" y="166"/>
                  </a:cubicBezTo>
                  <a:cubicBezTo>
                    <a:pt x="56" y="205"/>
                    <a:pt x="56" y="205"/>
                    <a:pt x="56" y="205"/>
                  </a:cubicBezTo>
                  <a:cubicBezTo>
                    <a:pt x="0" y="205"/>
                    <a:pt x="0" y="205"/>
                    <a:pt x="0" y="205"/>
                  </a:cubicBezTo>
                  <a:cubicBezTo>
                    <a:pt x="24" y="0"/>
                    <a:pt x="24" y="0"/>
                    <a:pt x="24" y="0"/>
                  </a:cubicBezTo>
                  <a:lnTo>
                    <a:pt x="103" y="0"/>
                  </a:lnTo>
                  <a:close/>
                  <a:moveTo>
                    <a:pt x="80" y="134"/>
                  </a:moveTo>
                  <a:lnTo>
                    <a:pt x="80" y="134"/>
                  </a:lnTo>
                  <a:cubicBezTo>
                    <a:pt x="72" y="110"/>
                    <a:pt x="72" y="79"/>
                    <a:pt x="72" y="47"/>
                  </a:cubicBezTo>
                  <a:cubicBezTo>
                    <a:pt x="64" y="86"/>
                    <a:pt x="64" y="110"/>
                    <a:pt x="56" y="134"/>
                  </a:cubicBezTo>
                  <a:lnTo>
                    <a:pt x="80" y="13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9" name="Freeform 34"/>
            <p:cNvSpPr>
              <a:spLocks noChangeArrowheads="1"/>
            </p:cNvSpPr>
            <p:nvPr/>
          </p:nvSpPr>
          <p:spPr bwMode="auto">
            <a:xfrm>
              <a:off x="12278710" y="8952048"/>
              <a:ext cx="41291" cy="63523"/>
            </a:xfrm>
            <a:custGeom>
              <a:avLst/>
              <a:gdLst>
                <a:gd name="T0" fmla="*/ 55 w 56"/>
                <a:gd name="T1" fmla="*/ 55 h 88"/>
                <a:gd name="T2" fmla="*/ 55 w 56"/>
                <a:gd name="T3" fmla="*/ 55 h 88"/>
                <a:gd name="T4" fmla="*/ 55 w 56"/>
                <a:gd name="T5" fmla="*/ 71 h 88"/>
                <a:gd name="T6" fmla="*/ 47 w 56"/>
                <a:gd name="T7" fmla="*/ 79 h 88"/>
                <a:gd name="T8" fmla="*/ 39 w 56"/>
                <a:gd name="T9" fmla="*/ 87 h 88"/>
                <a:gd name="T10" fmla="*/ 23 w 56"/>
                <a:gd name="T11" fmla="*/ 87 h 88"/>
                <a:gd name="T12" fmla="*/ 15 w 56"/>
                <a:gd name="T13" fmla="*/ 87 h 88"/>
                <a:gd name="T14" fmla="*/ 0 w 56"/>
                <a:gd name="T15" fmla="*/ 79 h 88"/>
                <a:gd name="T16" fmla="*/ 0 w 56"/>
                <a:gd name="T17" fmla="*/ 71 h 88"/>
                <a:gd name="T18" fmla="*/ 0 w 56"/>
                <a:gd name="T19" fmla="*/ 55 h 88"/>
                <a:gd name="T20" fmla="*/ 0 w 56"/>
                <a:gd name="T21" fmla="*/ 39 h 88"/>
                <a:gd name="T22" fmla="*/ 0 w 56"/>
                <a:gd name="T23" fmla="*/ 15 h 88"/>
                <a:gd name="T24" fmla="*/ 0 w 56"/>
                <a:gd name="T25" fmla="*/ 7 h 88"/>
                <a:gd name="T26" fmla="*/ 15 w 56"/>
                <a:gd name="T27" fmla="*/ 0 h 88"/>
                <a:gd name="T28" fmla="*/ 23 w 56"/>
                <a:gd name="T29" fmla="*/ 0 h 88"/>
                <a:gd name="T30" fmla="*/ 39 w 56"/>
                <a:gd name="T31" fmla="*/ 0 h 88"/>
                <a:gd name="T32" fmla="*/ 47 w 56"/>
                <a:gd name="T33" fmla="*/ 7 h 88"/>
                <a:gd name="T34" fmla="*/ 55 w 56"/>
                <a:gd name="T35" fmla="*/ 15 h 88"/>
                <a:gd name="T36" fmla="*/ 55 w 56"/>
                <a:gd name="T37" fmla="*/ 39 h 88"/>
                <a:gd name="T38" fmla="*/ 55 w 56"/>
                <a:gd name="T39" fmla="*/ 55 h 88"/>
                <a:gd name="T40" fmla="*/ 31 w 56"/>
                <a:gd name="T41" fmla="*/ 23 h 88"/>
                <a:gd name="T42" fmla="*/ 31 w 56"/>
                <a:gd name="T43" fmla="*/ 23 h 88"/>
                <a:gd name="T44" fmla="*/ 31 w 56"/>
                <a:gd name="T45" fmla="*/ 15 h 88"/>
                <a:gd name="T46" fmla="*/ 23 w 56"/>
                <a:gd name="T47" fmla="*/ 15 h 88"/>
                <a:gd name="T48" fmla="*/ 23 w 56"/>
                <a:gd name="T49" fmla="*/ 15 h 88"/>
                <a:gd name="T50" fmla="*/ 23 w 56"/>
                <a:gd name="T51" fmla="*/ 23 h 88"/>
                <a:gd name="T52" fmla="*/ 23 w 56"/>
                <a:gd name="T53" fmla="*/ 63 h 88"/>
                <a:gd name="T54" fmla="*/ 23 w 56"/>
                <a:gd name="T55" fmla="*/ 71 h 88"/>
                <a:gd name="T56" fmla="*/ 23 w 56"/>
                <a:gd name="T57" fmla="*/ 79 h 88"/>
                <a:gd name="T58" fmla="*/ 31 w 56"/>
                <a:gd name="T59" fmla="*/ 71 h 88"/>
                <a:gd name="T60" fmla="*/ 31 w 56"/>
                <a:gd name="T61" fmla="*/ 63 h 88"/>
                <a:gd name="T62" fmla="*/ 31 w 56"/>
                <a:gd name="T63"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6" h="88">
                  <a:moveTo>
                    <a:pt x="55" y="55"/>
                  </a:moveTo>
                  <a:lnTo>
                    <a:pt x="55" y="55"/>
                  </a:lnTo>
                  <a:cubicBezTo>
                    <a:pt x="55" y="63"/>
                    <a:pt x="55" y="63"/>
                    <a:pt x="55" y="71"/>
                  </a:cubicBezTo>
                  <a:lnTo>
                    <a:pt x="47" y="79"/>
                  </a:lnTo>
                  <a:cubicBezTo>
                    <a:pt x="47" y="87"/>
                    <a:pt x="39" y="87"/>
                    <a:pt x="39" y="87"/>
                  </a:cubicBezTo>
                  <a:cubicBezTo>
                    <a:pt x="31" y="87"/>
                    <a:pt x="31" y="87"/>
                    <a:pt x="23" y="87"/>
                  </a:cubicBezTo>
                  <a:lnTo>
                    <a:pt x="15" y="87"/>
                  </a:lnTo>
                  <a:cubicBezTo>
                    <a:pt x="7" y="87"/>
                    <a:pt x="7" y="87"/>
                    <a:pt x="0" y="79"/>
                  </a:cubicBezTo>
                  <a:lnTo>
                    <a:pt x="0" y="71"/>
                  </a:lnTo>
                  <a:cubicBezTo>
                    <a:pt x="0" y="63"/>
                    <a:pt x="0" y="63"/>
                    <a:pt x="0" y="55"/>
                  </a:cubicBezTo>
                  <a:cubicBezTo>
                    <a:pt x="0" y="39"/>
                    <a:pt x="0" y="39"/>
                    <a:pt x="0" y="39"/>
                  </a:cubicBezTo>
                  <a:cubicBezTo>
                    <a:pt x="0" y="23"/>
                    <a:pt x="0" y="23"/>
                    <a:pt x="0" y="15"/>
                  </a:cubicBezTo>
                  <a:lnTo>
                    <a:pt x="0" y="7"/>
                  </a:lnTo>
                  <a:cubicBezTo>
                    <a:pt x="7" y="0"/>
                    <a:pt x="7" y="0"/>
                    <a:pt x="15" y="0"/>
                  </a:cubicBezTo>
                  <a:lnTo>
                    <a:pt x="23" y="0"/>
                  </a:lnTo>
                  <a:cubicBezTo>
                    <a:pt x="31" y="0"/>
                    <a:pt x="31" y="0"/>
                    <a:pt x="39" y="0"/>
                  </a:cubicBezTo>
                  <a:cubicBezTo>
                    <a:pt x="39" y="0"/>
                    <a:pt x="47" y="0"/>
                    <a:pt x="47" y="7"/>
                  </a:cubicBezTo>
                  <a:lnTo>
                    <a:pt x="55" y="15"/>
                  </a:lnTo>
                  <a:cubicBezTo>
                    <a:pt x="55" y="23"/>
                    <a:pt x="55" y="23"/>
                    <a:pt x="55" y="39"/>
                  </a:cubicBezTo>
                  <a:lnTo>
                    <a:pt x="55" y="55"/>
                  </a:lnTo>
                  <a:close/>
                  <a:moveTo>
                    <a:pt x="31" y="23"/>
                  </a:moveTo>
                  <a:lnTo>
                    <a:pt x="31" y="23"/>
                  </a:lnTo>
                  <a:cubicBezTo>
                    <a:pt x="31" y="15"/>
                    <a:pt x="31" y="15"/>
                    <a:pt x="31" y="15"/>
                  </a:cubicBezTo>
                  <a:lnTo>
                    <a:pt x="23" y="15"/>
                  </a:lnTo>
                  <a:lnTo>
                    <a:pt x="23" y="15"/>
                  </a:lnTo>
                  <a:cubicBezTo>
                    <a:pt x="23" y="15"/>
                    <a:pt x="23" y="15"/>
                    <a:pt x="23" y="23"/>
                  </a:cubicBezTo>
                  <a:cubicBezTo>
                    <a:pt x="23" y="63"/>
                    <a:pt x="23" y="63"/>
                    <a:pt x="23" y="63"/>
                  </a:cubicBezTo>
                  <a:cubicBezTo>
                    <a:pt x="23" y="71"/>
                    <a:pt x="23" y="71"/>
                    <a:pt x="23" y="71"/>
                  </a:cubicBezTo>
                  <a:lnTo>
                    <a:pt x="23" y="79"/>
                  </a:lnTo>
                  <a:lnTo>
                    <a:pt x="31" y="71"/>
                  </a:lnTo>
                  <a:cubicBezTo>
                    <a:pt x="31" y="71"/>
                    <a:pt x="31" y="71"/>
                    <a:pt x="31" y="63"/>
                  </a:cubicBezTo>
                  <a:lnTo>
                    <a:pt x="31" y="2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0" name="Freeform 35"/>
            <p:cNvSpPr>
              <a:spLocks noChangeArrowheads="1"/>
            </p:cNvSpPr>
            <p:nvPr/>
          </p:nvSpPr>
          <p:spPr bwMode="auto">
            <a:xfrm>
              <a:off x="12326353" y="8952048"/>
              <a:ext cx="41289" cy="63523"/>
            </a:xfrm>
            <a:custGeom>
              <a:avLst/>
              <a:gdLst>
                <a:gd name="T0" fmla="*/ 55 w 56"/>
                <a:gd name="T1" fmla="*/ 0 h 88"/>
                <a:gd name="T2" fmla="*/ 39 w 56"/>
                <a:gd name="T3" fmla="*/ 39 h 88"/>
                <a:gd name="T4" fmla="*/ 55 w 56"/>
                <a:gd name="T5" fmla="*/ 87 h 88"/>
                <a:gd name="T6" fmla="*/ 31 w 56"/>
                <a:gd name="T7" fmla="*/ 87 h 88"/>
                <a:gd name="T8" fmla="*/ 23 w 56"/>
                <a:gd name="T9" fmla="*/ 47 h 88"/>
                <a:gd name="T10" fmla="*/ 23 w 56"/>
                <a:gd name="T11" fmla="*/ 87 h 88"/>
                <a:gd name="T12" fmla="*/ 0 w 56"/>
                <a:gd name="T13" fmla="*/ 87 h 88"/>
                <a:gd name="T14" fmla="*/ 0 w 56"/>
                <a:gd name="T15" fmla="*/ 0 h 88"/>
                <a:gd name="T16" fmla="*/ 23 w 56"/>
                <a:gd name="T17" fmla="*/ 0 h 88"/>
                <a:gd name="T18" fmla="*/ 23 w 56"/>
                <a:gd name="T19" fmla="*/ 31 h 88"/>
                <a:gd name="T20" fmla="*/ 31 w 56"/>
                <a:gd name="T21" fmla="*/ 0 h 88"/>
                <a:gd name="T22" fmla="*/ 55 w 56"/>
                <a:gd name="T23"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88">
                  <a:moveTo>
                    <a:pt x="55" y="0"/>
                  </a:moveTo>
                  <a:lnTo>
                    <a:pt x="39" y="39"/>
                  </a:lnTo>
                  <a:lnTo>
                    <a:pt x="55" y="87"/>
                  </a:lnTo>
                  <a:lnTo>
                    <a:pt x="31" y="87"/>
                  </a:lnTo>
                  <a:lnTo>
                    <a:pt x="23" y="47"/>
                  </a:lnTo>
                  <a:lnTo>
                    <a:pt x="23" y="87"/>
                  </a:lnTo>
                  <a:lnTo>
                    <a:pt x="0" y="87"/>
                  </a:lnTo>
                  <a:lnTo>
                    <a:pt x="0" y="0"/>
                  </a:lnTo>
                  <a:lnTo>
                    <a:pt x="23" y="0"/>
                  </a:lnTo>
                  <a:lnTo>
                    <a:pt x="23" y="31"/>
                  </a:lnTo>
                  <a:lnTo>
                    <a:pt x="31"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1" name="Freeform 36"/>
            <p:cNvSpPr>
              <a:spLocks noChangeArrowheads="1"/>
            </p:cNvSpPr>
            <p:nvPr/>
          </p:nvSpPr>
          <p:spPr bwMode="auto">
            <a:xfrm>
              <a:off x="12370819" y="8952048"/>
              <a:ext cx="22232" cy="63523"/>
            </a:xfrm>
            <a:custGeom>
              <a:avLst/>
              <a:gdLst>
                <a:gd name="T0" fmla="*/ 16 w 32"/>
                <a:gd name="T1" fmla="*/ 0 h 88"/>
                <a:gd name="T2" fmla="*/ 16 w 32"/>
                <a:gd name="T3" fmla="*/ 71 h 88"/>
                <a:gd name="T4" fmla="*/ 31 w 32"/>
                <a:gd name="T5" fmla="*/ 71 h 88"/>
                <a:gd name="T6" fmla="*/ 31 w 32"/>
                <a:gd name="T7" fmla="*/ 87 h 88"/>
                <a:gd name="T8" fmla="*/ 0 w 32"/>
                <a:gd name="T9" fmla="*/ 87 h 88"/>
                <a:gd name="T10" fmla="*/ 0 w 32"/>
                <a:gd name="T11" fmla="*/ 0 h 88"/>
                <a:gd name="T12" fmla="*/ 16 w 32"/>
                <a:gd name="T13" fmla="*/ 0 h 88"/>
              </a:gdLst>
              <a:ahLst/>
              <a:cxnLst>
                <a:cxn ang="0">
                  <a:pos x="T0" y="T1"/>
                </a:cxn>
                <a:cxn ang="0">
                  <a:pos x="T2" y="T3"/>
                </a:cxn>
                <a:cxn ang="0">
                  <a:pos x="T4" y="T5"/>
                </a:cxn>
                <a:cxn ang="0">
                  <a:pos x="T6" y="T7"/>
                </a:cxn>
                <a:cxn ang="0">
                  <a:pos x="T8" y="T9"/>
                </a:cxn>
                <a:cxn ang="0">
                  <a:pos x="T10" y="T11"/>
                </a:cxn>
                <a:cxn ang="0">
                  <a:pos x="T12" y="T13"/>
                </a:cxn>
              </a:cxnLst>
              <a:rect l="0" t="0" r="r" b="b"/>
              <a:pathLst>
                <a:path w="32" h="88">
                  <a:moveTo>
                    <a:pt x="16" y="0"/>
                  </a:moveTo>
                  <a:lnTo>
                    <a:pt x="16" y="71"/>
                  </a:lnTo>
                  <a:lnTo>
                    <a:pt x="31" y="71"/>
                  </a:lnTo>
                  <a:lnTo>
                    <a:pt x="31" y="87"/>
                  </a:lnTo>
                  <a:lnTo>
                    <a:pt x="0" y="87"/>
                  </a:lnTo>
                  <a:lnTo>
                    <a:pt x="0" y="0"/>
                  </a:lnTo>
                  <a:lnTo>
                    <a:pt x="1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5" name="Freeform 37"/>
            <p:cNvSpPr>
              <a:spLocks noChangeArrowheads="1"/>
            </p:cNvSpPr>
            <p:nvPr/>
          </p:nvSpPr>
          <p:spPr bwMode="auto">
            <a:xfrm>
              <a:off x="12399404" y="8952048"/>
              <a:ext cx="41291" cy="63523"/>
            </a:xfrm>
            <a:custGeom>
              <a:avLst/>
              <a:gdLst>
                <a:gd name="T0" fmla="*/ 40 w 57"/>
                <a:gd name="T1" fmla="*/ 0 h 88"/>
                <a:gd name="T2" fmla="*/ 40 w 57"/>
                <a:gd name="T3" fmla="*/ 0 h 88"/>
                <a:gd name="T4" fmla="*/ 56 w 57"/>
                <a:gd name="T5" fmla="*/ 87 h 88"/>
                <a:gd name="T6" fmla="*/ 32 w 57"/>
                <a:gd name="T7" fmla="*/ 87 h 88"/>
                <a:gd name="T8" fmla="*/ 32 w 57"/>
                <a:gd name="T9" fmla="*/ 71 h 88"/>
                <a:gd name="T10" fmla="*/ 24 w 57"/>
                <a:gd name="T11" fmla="*/ 71 h 88"/>
                <a:gd name="T12" fmla="*/ 24 w 57"/>
                <a:gd name="T13" fmla="*/ 87 h 88"/>
                <a:gd name="T14" fmla="*/ 0 w 57"/>
                <a:gd name="T15" fmla="*/ 87 h 88"/>
                <a:gd name="T16" fmla="*/ 8 w 57"/>
                <a:gd name="T17" fmla="*/ 0 h 88"/>
                <a:gd name="T18" fmla="*/ 40 w 57"/>
                <a:gd name="T19" fmla="*/ 0 h 88"/>
                <a:gd name="T20" fmla="*/ 32 w 57"/>
                <a:gd name="T21" fmla="*/ 55 h 88"/>
                <a:gd name="T22" fmla="*/ 32 w 57"/>
                <a:gd name="T23" fmla="*/ 55 h 88"/>
                <a:gd name="T24" fmla="*/ 24 w 57"/>
                <a:gd name="T25" fmla="*/ 15 h 88"/>
                <a:gd name="T26" fmla="*/ 24 w 57"/>
                <a:gd name="T27" fmla="*/ 55 h 88"/>
                <a:gd name="T28" fmla="*/ 32 w 57"/>
                <a:gd name="T29" fmla="*/ 5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88">
                  <a:moveTo>
                    <a:pt x="40" y="0"/>
                  </a:moveTo>
                  <a:lnTo>
                    <a:pt x="40" y="0"/>
                  </a:lnTo>
                  <a:cubicBezTo>
                    <a:pt x="56" y="87"/>
                    <a:pt x="56" y="87"/>
                    <a:pt x="56" y="87"/>
                  </a:cubicBezTo>
                  <a:cubicBezTo>
                    <a:pt x="32" y="87"/>
                    <a:pt x="32" y="87"/>
                    <a:pt x="32" y="87"/>
                  </a:cubicBezTo>
                  <a:cubicBezTo>
                    <a:pt x="32" y="71"/>
                    <a:pt x="32" y="71"/>
                    <a:pt x="32" y="71"/>
                  </a:cubicBezTo>
                  <a:cubicBezTo>
                    <a:pt x="24" y="71"/>
                    <a:pt x="24" y="71"/>
                    <a:pt x="24" y="71"/>
                  </a:cubicBezTo>
                  <a:cubicBezTo>
                    <a:pt x="24" y="87"/>
                    <a:pt x="24" y="87"/>
                    <a:pt x="24" y="87"/>
                  </a:cubicBezTo>
                  <a:cubicBezTo>
                    <a:pt x="0" y="87"/>
                    <a:pt x="0" y="87"/>
                    <a:pt x="0" y="87"/>
                  </a:cubicBezTo>
                  <a:cubicBezTo>
                    <a:pt x="8" y="0"/>
                    <a:pt x="8" y="0"/>
                    <a:pt x="8" y="0"/>
                  </a:cubicBezTo>
                  <a:lnTo>
                    <a:pt x="40" y="0"/>
                  </a:lnTo>
                  <a:close/>
                  <a:moveTo>
                    <a:pt x="32" y="55"/>
                  </a:moveTo>
                  <a:lnTo>
                    <a:pt x="32" y="55"/>
                  </a:lnTo>
                  <a:cubicBezTo>
                    <a:pt x="32" y="47"/>
                    <a:pt x="32" y="31"/>
                    <a:pt x="24" y="15"/>
                  </a:cubicBezTo>
                  <a:cubicBezTo>
                    <a:pt x="24" y="39"/>
                    <a:pt x="24" y="47"/>
                    <a:pt x="24" y="55"/>
                  </a:cubicBezTo>
                  <a:lnTo>
                    <a:pt x="32" y="5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6" name="Freeform 38"/>
            <p:cNvSpPr>
              <a:spLocks noChangeArrowheads="1"/>
            </p:cNvSpPr>
            <p:nvPr/>
          </p:nvSpPr>
          <p:spPr bwMode="auto">
            <a:xfrm>
              <a:off x="12443870" y="8952048"/>
              <a:ext cx="41291" cy="63523"/>
            </a:xfrm>
            <a:custGeom>
              <a:avLst/>
              <a:gdLst>
                <a:gd name="T0" fmla="*/ 55 w 56"/>
                <a:gd name="T1" fmla="*/ 0 h 88"/>
                <a:gd name="T2" fmla="*/ 55 w 56"/>
                <a:gd name="T3" fmla="*/ 87 h 88"/>
                <a:gd name="T4" fmla="*/ 31 w 56"/>
                <a:gd name="T5" fmla="*/ 87 h 88"/>
                <a:gd name="T6" fmla="*/ 31 w 56"/>
                <a:gd name="T7" fmla="*/ 47 h 88"/>
                <a:gd name="T8" fmla="*/ 24 w 56"/>
                <a:gd name="T9" fmla="*/ 47 h 88"/>
                <a:gd name="T10" fmla="*/ 24 w 56"/>
                <a:gd name="T11" fmla="*/ 87 h 88"/>
                <a:gd name="T12" fmla="*/ 0 w 56"/>
                <a:gd name="T13" fmla="*/ 87 h 88"/>
                <a:gd name="T14" fmla="*/ 0 w 56"/>
                <a:gd name="T15" fmla="*/ 0 h 88"/>
                <a:gd name="T16" fmla="*/ 24 w 56"/>
                <a:gd name="T17" fmla="*/ 0 h 88"/>
                <a:gd name="T18" fmla="*/ 24 w 56"/>
                <a:gd name="T19" fmla="*/ 31 h 88"/>
                <a:gd name="T20" fmla="*/ 31 w 56"/>
                <a:gd name="T21" fmla="*/ 31 h 88"/>
                <a:gd name="T22" fmla="*/ 31 w 56"/>
                <a:gd name="T23" fmla="*/ 0 h 88"/>
                <a:gd name="T24" fmla="*/ 55 w 56"/>
                <a:gd name="T2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88">
                  <a:moveTo>
                    <a:pt x="55" y="0"/>
                  </a:moveTo>
                  <a:lnTo>
                    <a:pt x="55" y="87"/>
                  </a:lnTo>
                  <a:lnTo>
                    <a:pt x="31" y="87"/>
                  </a:lnTo>
                  <a:lnTo>
                    <a:pt x="31" y="47"/>
                  </a:lnTo>
                  <a:lnTo>
                    <a:pt x="24" y="47"/>
                  </a:lnTo>
                  <a:lnTo>
                    <a:pt x="24" y="87"/>
                  </a:lnTo>
                  <a:lnTo>
                    <a:pt x="0" y="87"/>
                  </a:lnTo>
                  <a:lnTo>
                    <a:pt x="0" y="0"/>
                  </a:lnTo>
                  <a:lnTo>
                    <a:pt x="24" y="0"/>
                  </a:lnTo>
                  <a:lnTo>
                    <a:pt x="24" y="31"/>
                  </a:lnTo>
                  <a:lnTo>
                    <a:pt x="31" y="31"/>
                  </a:lnTo>
                  <a:lnTo>
                    <a:pt x="31"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7" name="Freeform 39"/>
            <p:cNvSpPr>
              <a:spLocks noChangeArrowheads="1"/>
            </p:cNvSpPr>
            <p:nvPr/>
          </p:nvSpPr>
          <p:spPr bwMode="auto">
            <a:xfrm>
              <a:off x="12491513" y="8952048"/>
              <a:ext cx="34937" cy="63523"/>
            </a:xfrm>
            <a:custGeom>
              <a:avLst/>
              <a:gdLst>
                <a:gd name="T0" fmla="*/ 47 w 48"/>
                <a:gd name="T1" fmla="*/ 55 h 88"/>
                <a:gd name="T2" fmla="*/ 47 w 48"/>
                <a:gd name="T3" fmla="*/ 55 h 88"/>
                <a:gd name="T4" fmla="*/ 47 w 48"/>
                <a:gd name="T5" fmla="*/ 71 h 88"/>
                <a:gd name="T6" fmla="*/ 47 w 48"/>
                <a:gd name="T7" fmla="*/ 79 h 88"/>
                <a:gd name="T8" fmla="*/ 39 w 48"/>
                <a:gd name="T9" fmla="*/ 87 h 88"/>
                <a:gd name="T10" fmla="*/ 24 w 48"/>
                <a:gd name="T11" fmla="*/ 87 h 88"/>
                <a:gd name="T12" fmla="*/ 8 w 48"/>
                <a:gd name="T13" fmla="*/ 87 h 88"/>
                <a:gd name="T14" fmla="*/ 0 w 48"/>
                <a:gd name="T15" fmla="*/ 79 h 88"/>
                <a:gd name="T16" fmla="*/ 0 w 48"/>
                <a:gd name="T17" fmla="*/ 71 h 88"/>
                <a:gd name="T18" fmla="*/ 0 w 48"/>
                <a:gd name="T19" fmla="*/ 55 h 88"/>
                <a:gd name="T20" fmla="*/ 0 w 48"/>
                <a:gd name="T21" fmla="*/ 39 h 88"/>
                <a:gd name="T22" fmla="*/ 0 w 48"/>
                <a:gd name="T23" fmla="*/ 15 h 88"/>
                <a:gd name="T24" fmla="*/ 0 w 48"/>
                <a:gd name="T25" fmla="*/ 7 h 88"/>
                <a:gd name="T26" fmla="*/ 8 w 48"/>
                <a:gd name="T27" fmla="*/ 0 h 88"/>
                <a:gd name="T28" fmla="*/ 24 w 48"/>
                <a:gd name="T29" fmla="*/ 0 h 88"/>
                <a:gd name="T30" fmla="*/ 39 w 48"/>
                <a:gd name="T31" fmla="*/ 0 h 88"/>
                <a:gd name="T32" fmla="*/ 47 w 48"/>
                <a:gd name="T33" fmla="*/ 7 h 88"/>
                <a:gd name="T34" fmla="*/ 47 w 48"/>
                <a:gd name="T35" fmla="*/ 15 h 88"/>
                <a:gd name="T36" fmla="*/ 47 w 48"/>
                <a:gd name="T37" fmla="*/ 39 h 88"/>
                <a:gd name="T38" fmla="*/ 47 w 48"/>
                <a:gd name="T39" fmla="*/ 55 h 88"/>
                <a:gd name="T40" fmla="*/ 32 w 48"/>
                <a:gd name="T41" fmla="*/ 23 h 88"/>
                <a:gd name="T42" fmla="*/ 32 w 48"/>
                <a:gd name="T43" fmla="*/ 23 h 88"/>
                <a:gd name="T44" fmla="*/ 24 w 48"/>
                <a:gd name="T45" fmla="*/ 15 h 88"/>
                <a:gd name="T46" fmla="*/ 24 w 48"/>
                <a:gd name="T47" fmla="*/ 15 h 88"/>
                <a:gd name="T48" fmla="*/ 24 w 48"/>
                <a:gd name="T49" fmla="*/ 15 h 88"/>
                <a:gd name="T50" fmla="*/ 24 w 48"/>
                <a:gd name="T51" fmla="*/ 23 h 88"/>
                <a:gd name="T52" fmla="*/ 24 w 48"/>
                <a:gd name="T53" fmla="*/ 63 h 88"/>
                <a:gd name="T54" fmla="*/ 24 w 48"/>
                <a:gd name="T55" fmla="*/ 71 h 88"/>
                <a:gd name="T56" fmla="*/ 24 w 48"/>
                <a:gd name="T57" fmla="*/ 79 h 88"/>
                <a:gd name="T58" fmla="*/ 24 w 48"/>
                <a:gd name="T59" fmla="*/ 71 h 88"/>
                <a:gd name="T60" fmla="*/ 32 w 48"/>
                <a:gd name="T61" fmla="*/ 63 h 88"/>
                <a:gd name="T62" fmla="*/ 32 w 48"/>
                <a:gd name="T63"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88">
                  <a:moveTo>
                    <a:pt x="47" y="55"/>
                  </a:moveTo>
                  <a:lnTo>
                    <a:pt x="47" y="55"/>
                  </a:lnTo>
                  <a:cubicBezTo>
                    <a:pt x="47" y="63"/>
                    <a:pt x="47" y="63"/>
                    <a:pt x="47" y="71"/>
                  </a:cubicBezTo>
                  <a:lnTo>
                    <a:pt x="47" y="79"/>
                  </a:lnTo>
                  <a:cubicBezTo>
                    <a:pt x="47" y="87"/>
                    <a:pt x="39" y="87"/>
                    <a:pt x="39" y="87"/>
                  </a:cubicBezTo>
                  <a:cubicBezTo>
                    <a:pt x="32" y="87"/>
                    <a:pt x="32" y="87"/>
                    <a:pt x="24" y="87"/>
                  </a:cubicBezTo>
                  <a:cubicBezTo>
                    <a:pt x="16" y="87"/>
                    <a:pt x="16" y="87"/>
                    <a:pt x="8" y="87"/>
                  </a:cubicBezTo>
                  <a:cubicBezTo>
                    <a:pt x="8" y="87"/>
                    <a:pt x="8" y="87"/>
                    <a:pt x="0" y="79"/>
                  </a:cubicBezTo>
                  <a:lnTo>
                    <a:pt x="0" y="71"/>
                  </a:lnTo>
                  <a:cubicBezTo>
                    <a:pt x="0" y="63"/>
                    <a:pt x="0" y="63"/>
                    <a:pt x="0" y="55"/>
                  </a:cubicBezTo>
                  <a:cubicBezTo>
                    <a:pt x="0" y="39"/>
                    <a:pt x="0" y="39"/>
                    <a:pt x="0" y="39"/>
                  </a:cubicBezTo>
                  <a:cubicBezTo>
                    <a:pt x="0" y="23"/>
                    <a:pt x="0" y="23"/>
                    <a:pt x="0" y="15"/>
                  </a:cubicBezTo>
                  <a:lnTo>
                    <a:pt x="0" y="7"/>
                  </a:lnTo>
                  <a:cubicBezTo>
                    <a:pt x="0" y="0"/>
                    <a:pt x="8" y="0"/>
                    <a:pt x="8" y="0"/>
                  </a:cubicBezTo>
                  <a:cubicBezTo>
                    <a:pt x="16" y="0"/>
                    <a:pt x="16" y="0"/>
                    <a:pt x="24" y="0"/>
                  </a:cubicBezTo>
                  <a:cubicBezTo>
                    <a:pt x="32" y="0"/>
                    <a:pt x="32" y="0"/>
                    <a:pt x="39" y="0"/>
                  </a:cubicBezTo>
                  <a:cubicBezTo>
                    <a:pt x="39" y="0"/>
                    <a:pt x="47" y="0"/>
                    <a:pt x="47" y="7"/>
                  </a:cubicBezTo>
                  <a:lnTo>
                    <a:pt x="47" y="15"/>
                  </a:lnTo>
                  <a:cubicBezTo>
                    <a:pt x="47" y="23"/>
                    <a:pt x="47" y="23"/>
                    <a:pt x="47" y="39"/>
                  </a:cubicBezTo>
                  <a:lnTo>
                    <a:pt x="47" y="55"/>
                  </a:lnTo>
                  <a:close/>
                  <a:moveTo>
                    <a:pt x="32" y="23"/>
                  </a:moveTo>
                  <a:lnTo>
                    <a:pt x="32" y="23"/>
                  </a:lnTo>
                  <a:cubicBezTo>
                    <a:pt x="32" y="15"/>
                    <a:pt x="24" y="15"/>
                    <a:pt x="24" y="15"/>
                  </a:cubicBezTo>
                  <a:lnTo>
                    <a:pt x="24" y="15"/>
                  </a:lnTo>
                  <a:lnTo>
                    <a:pt x="24" y="15"/>
                  </a:lnTo>
                  <a:cubicBezTo>
                    <a:pt x="24" y="15"/>
                    <a:pt x="24" y="15"/>
                    <a:pt x="24" y="23"/>
                  </a:cubicBezTo>
                  <a:cubicBezTo>
                    <a:pt x="24" y="63"/>
                    <a:pt x="24" y="63"/>
                    <a:pt x="24" y="63"/>
                  </a:cubicBezTo>
                  <a:cubicBezTo>
                    <a:pt x="24" y="71"/>
                    <a:pt x="24" y="71"/>
                    <a:pt x="24" y="71"/>
                  </a:cubicBezTo>
                  <a:lnTo>
                    <a:pt x="24" y="79"/>
                  </a:lnTo>
                  <a:lnTo>
                    <a:pt x="24" y="71"/>
                  </a:lnTo>
                  <a:cubicBezTo>
                    <a:pt x="24" y="71"/>
                    <a:pt x="32" y="71"/>
                    <a:pt x="32" y="63"/>
                  </a:cubicBezTo>
                  <a:lnTo>
                    <a:pt x="32" y="2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8" name="Freeform 40"/>
            <p:cNvSpPr>
              <a:spLocks noChangeArrowheads="1"/>
            </p:cNvSpPr>
            <p:nvPr/>
          </p:nvSpPr>
          <p:spPr bwMode="auto">
            <a:xfrm>
              <a:off x="12535980" y="8952048"/>
              <a:ext cx="50819" cy="63523"/>
            </a:xfrm>
            <a:custGeom>
              <a:avLst/>
              <a:gdLst>
                <a:gd name="T0" fmla="*/ 70 w 71"/>
                <a:gd name="T1" fmla="*/ 0 h 88"/>
                <a:gd name="T2" fmla="*/ 70 w 71"/>
                <a:gd name="T3" fmla="*/ 0 h 88"/>
                <a:gd name="T4" fmla="*/ 70 w 71"/>
                <a:gd name="T5" fmla="*/ 87 h 88"/>
                <a:gd name="T6" fmla="*/ 47 w 71"/>
                <a:gd name="T7" fmla="*/ 87 h 88"/>
                <a:gd name="T8" fmla="*/ 47 w 71"/>
                <a:gd name="T9" fmla="*/ 31 h 88"/>
                <a:gd name="T10" fmla="*/ 39 w 71"/>
                <a:gd name="T11" fmla="*/ 87 h 88"/>
                <a:gd name="T12" fmla="*/ 24 w 71"/>
                <a:gd name="T13" fmla="*/ 87 h 88"/>
                <a:gd name="T14" fmla="*/ 16 w 71"/>
                <a:gd name="T15" fmla="*/ 31 h 88"/>
                <a:gd name="T16" fmla="*/ 16 w 71"/>
                <a:gd name="T17" fmla="*/ 87 h 88"/>
                <a:gd name="T18" fmla="*/ 0 w 71"/>
                <a:gd name="T19" fmla="*/ 87 h 88"/>
                <a:gd name="T20" fmla="*/ 0 w 71"/>
                <a:gd name="T21" fmla="*/ 0 h 88"/>
                <a:gd name="T22" fmla="*/ 24 w 71"/>
                <a:gd name="T23" fmla="*/ 0 h 88"/>
                <a:gd name="T24" fmla="*/ 31 w 71"/>
                <a:gd name="T25" fmla="*/ 15 h 88"/>
                <a:gd name="T26" fmla="*/ 31 w 71"/>
                <a:gd name="T27" fmla="*/ 39 h 88"/>
                <a:gd name="T28" fmla="*/ 39 w 71"/>
                <a:gd name="T29" fmla="*/ 0 h 88"/>
                <a:gd name="T30" fmla="*/ 70 w 71"/>
                <a:gd name="T3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1" h="88">
                  <a:moveTo>
                    <a:pt x="70" y="0"/>
                  </a:moveTo>
                  <a:lnTo>
                    <a:pt x="70" y="0"/>
                  </a:lnTo>
                  <a:cubicBezTo>
                    <a:pt x="70" y="87"/>
                    <a:pt x="70" y="87"/>
                    <a:pt x="70" y="87"/>
                  </a:cubicBezTo>
                  <a:cubicBezTo>
                    <a:pt x="47" y="87"/>
                    <a:pt x="47" y="87"/>
                    <a:pt x="47" y="87"/>
                  </a:cubicBezTo>
                  <a:cubicBezTo>
                    <a:pt x="47" y="31"/>
                    <a:pt x="47" y="31"/>
                    <a:pt x="47" y="31"/>
                  </a:cubicBezTo>
                  <a:cubicBezTo>
                    <a:pt x="39" y="87"/>
                    <a:pt x="39" y="87"/>
                    <a:pt x="39" y="87"/>
                  </a:cubicBezTo>
                  <a:cubicBezTo>
                    <a:pt x="24" y="87"/>
                    <a:pt x="24" y="87"/>
                    <a:pt x="24" y="87"/>
                  </a:cubicBezTo>
                  <a:cubicBezTo>
                    <a:pt x="16" y="31"/>
                    <a:pt x="16" y="31"/>
                    <a:pt x="16" y="31"/>
                  </a:cubicBezTo>
                  <a:cubicBezTo>
                    <a:pt x="16" y="87"/>
                    <a:pt x="16" y="87"/>
                    <a:pt x="16" y="87"/>
                  </a:cubicBezTo>
                  <a:cubicBezTo>
                    <a:pt x="0" y="87"/>
                    <a:pt x="0" y="87"/>
                    <a:pt x="0" y="87"/>
                  </a:cubicBezTo>
                  <a:cubicBezTo>
                    <a:pt x="0" y="0"/>
                    <a:pt x="0" y="0"/>
                    <a:pt x="0" y="0"/>
                  </a:cubicBezTo>
                  <a:cubicBezTo>
                    <a:pt x="24" y="0"/>
                    <a:pt x="24" y="0"/>
                    <a:pt x="24" y="0"/>
                  </a:cubicBezTo>
                  <a:cubicBezTo>
                    <a:pt x="31" y="7"/>
                    <a:pt x="31" y="7"/>
                    <a:pt x="31" y="15"/>
                  </a:cubicBezTo>
                  <a:cubicBezTo>
                    <a:pt x="31" y="39"/>
                    <a:pt x="31" y="39"/>
                    <a:pt x="31" y="39"/>
                  </a:cubicBezTo>
                  <a:cubicBezTo>
                    <a:pt x="39" y="0"/>
                    <a:pt x="39" y="0"/>
                    <a:pt x="39" y="0"/>
                  </a:cubicBezTo>
                  <a:lnTo>
                    <a:pt x="7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9" name="Freeform 41"/>
            <p:cNvSpPr>
              <a:spLocks noChangeArrowheads="1"/>
            </p:cNvSpPr>
            <p:nvPr/>
          </p:nvSpPr>
          <p:spPr bwMode="auto">
            <a:xfrm>
              <a:off x="12586798" y="8952048"/>
              <a:ext cx="47641" cy="63523"/>
            </a:xfrm>
            <a:custGeom>
              <a:avLst/>
              <a:gdLst>
                <a:gd name="T0" fmla="*/ 48 w 65"/>
                <a:gd name="T1" fmla="*/ 0 h 88"/>
                <a:gd name="T2" fmla="*/ 48 w 65"/>
                <a:gd name="T3" fmla="*/ 0 h 88"/>
                <a:gd name="T4" fmla="*/ 64 w 65"/>
                <a:gd name="T5" fmla="*/ 87 h 88"/>
                <a:gd name="T6" fmla="*/ 40 w 65"/>
                <a:gd name="T7" fmla="*/ 87 h 88"/>
                <a:gd name="T8" fmla="*/ 40 w 65"/>
                <a:gd name="T9" fmla="*/ 71 h 88"/>
                <a:gd name="T10" fmla="*/ 24 w 65"/>
                <a:gd name="T11" fmla="*/ 71 h 88"/>
                <a:gd name="T12" fmla="*/ 24 w 65"/>
                <a:gd name="T13" fmla="*/ 87 h 88"/>
                <a:gd name="T14" fmla="*/ 0 w 65"/>
                <a:gd name="T15" fmla="*/ 87 h 88"/>
                <a:gd name="T16" fmla="*/ 16 w 65"/>
                <a:gd name="T17" fmla="*/ 0 h 88"/>
                <a:gd name="T18" fmla="*/ 48 w 65"/>
                <a:gd name="T19" fmla="*/ 0 h 88"/>
                <a:gd name="T20" fmla="*/ 32 w 65"/>
                <a:gd name="T21" fmla="*/ 55 h 88"/>
                <a:gd name="T22" fmla="*/ 32 w 65"/>
                <a:gd name="T23" fmla="*/ 55 h 88"/>
                <a:gd name="T24" fmla="*/ 32 w 65"/>
                <a:gd name="T25" fmla="*/ 15 h 88"/>
                <a:gd name="T26" fmla="*/ 24 w 65"/>
                <a:gd name="T27" fmla="*/ 55 h 88"/>
                <a:gd name="T28" fmla="*/ 32 w 65"/>
                <a:gd name="T29" fmla="*/ 5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88">
                  <a:moveTo>
                    <a:pt x="48" y="0"/>
                  </a:moveTo>
                  <a:lnTo>
                    <a:pt x="48" y="0"/>
                  </a:lnTo>
                  <a:cubicBezTo>
                    <a:pt x="64" y="87"/>
                    <a:pt x="64" y="87"/>
                    <a:pt x="64" y="87"/>
                  </a:cubicBezTo>
                  <a:cubicBezTo>
                    <a:pt x="40" y="87"/>
                    <a:pt x="40" y="87"/>
                    <a:pt x="40" y="87"/>
                  </a:cubicBezTo>
                  <a:cubicBezTo>
                    <a:pt x="40" y="71"/>
                    <a:pt x="40" y="71"/>
                    <a:pt x="40" y="71"/>
                  </a:cubicBezTo>
                  <a:cubicBezTo>
                    <a:pt x="24" y="71"/>
                    <a:pt x="24" y="71"/>
                    <a:pt x="24" y="71"/>
                  </a:cubicBezTo>
                  <a:cubicBezTo>
                    <a:pt x="24" y="87"/>
                    <a:pt x="24" y="87"/>
                    <a:pt x="24" y="87"/>
                  </a:cubicBezTo>
                  <a:cubicBezTo>
                    <a:pt x="0" y="87"/>
                    <a:pt x="0" y="87"/>
                    <a:pt x="0" y="87"/>
                  </a:cubicBezTo>
                  <a:cubicBezTo>
                    <a:pt x="16" y="0"/>
                    <a:pt x="16" y="0"/>
                    <a:pt x="16" y="0"/>
                  </a:cubicBezTo>
                  <a:lnTo>
                    <a:pt x="48" y="0"/>
                  </a:lnTo>
                  <a:close/>
                  <a:moveTo>
                    <a:pt x="32" y="55"/>
                  </a:moveTo>
                  <a:lnTo>
                    <a:pt x="32" y="55"/>
                  </a:lnTo>
                  <a:cubicBezTo>
                    <a:pt x="32" y="47"/>
                    <a:pt x="32" y="31"/>
                    <a:pt x="32" y="15"/>
                  </a:cubicBezTo>
                  <a:cubicBezTo>
                    <a:pt x="32" y="39"/>
                    <a:pt x="32" y="47"/>
                    <a:pt x="24" y="55"/>
                  </a:cubicBezTo>
                  <a:lnTo>
                    <a:pt x="32" y="5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0" name="Freeform 42"/>
            <p:cNvSpPr>
              <a:spLocks noChangeArrowheads="1"/>
            </p:cNvSpPr>
            <p:nvPr/>
          </p:nvSpPr>
          <p:spPr bwMode="auto">
            <a:xfrm>
              <a:off x="12647144" y="8952048"/>
              <a:ext cx="41291" cy="63523"/>
            </a:xfrm>
            <a:custGeom>
              <a:avLst/>
              <a:gdLst>
                <a:gd name="T0" fmla="*/ 55 w 56"/>
                <a:gd name="T1" fmla="*/ 39 h 88"/>
                <a:gd name="T2" fmla="*/ 55 w 56"/>
                <a:gd name="T3" fmla="*/ 39 h 88"/>
                <a:gd name="T4" fmla="*/ 32 w 56"/>
                <a:gd name="T5" fmla="*/ 39 h 88"/>
                <a:gd name="T6" fmla="*/ 32 w 56"/>
                <a:gd name="T7" fmla="*/ 23 h 88"/>
                <a:gd name="T8" fmla="*/ 32 w 56"/>
                <a:gd name="T9" fmla="*/ 15 h 88"/>
                <a:gd name="T10" fmla="*/ 24 w 56"/>
                <a:gd name="T11" fmla="*/ 15 h 88"/>
                <a:gd name="T12" fmla="*/ 24 w 56"/>
                <a:gd name="T13" fmla="*/ 15 h 88"/>
                <a:gd name="T14" fmla="*/ 24 w 56"/>
                <a:gd name="T15" fmla="*/ 23 h 88"/>
                <a:gd name="T16" fmla="*/ 24 w 56"/>
                <a:gd name="T17" fmla="*/ 63 h 88"/>
                <a:gd name="T18" fmla="*/ 24 w 56"/>
                <a:gd name="T19" fmla="*/ 71 h 88"/>
                <a:gd name="T20" fmla="*/ 24 w 56"/>
                <a:gd name="T21" fmla="*/ 79 h 88"/>
                <a:gd name="T22" fmla="*/ 32 w 56"/>
                <a:gd name="T23" fmla="*/ 71 h 88"/>
                <a:gd name="T24" fmla="*/ 32 w 56"/>
                <a:gd name="T25" fmla="*/ 63 h 88"/>
                <a:gd name="T26" fmla="*/ 32 w 56"/>
                <a:gd name="T27" fmla="*/ 55 h 88"/>
                <a:gd name="T28" fmla="*/ 55 w 56"/>
                <a:gd name="T29" fmla="*/ 55 h 88"/>
                <a:gd name="T30" fmla="*/ 55 w 56"/>
                <a:gd name="T31" fmla="*/ 55 h 88"/>
                <a:gd name="T32" fmla="*/ 48 w 56"/>
                <a:gd name="T33" fmla="*/ 79 h 88"/>
                <a:gd name="T34" fmla="*/ 40 w 56"/>
                <a:gd name="T35" fmla="*/ 87 h 88"/>
                <a:gd name="T36" fmla="*/ 24 w 56"/>
                <a:gd name="T37" fmla="*/ 87 h 88"/>
                <a:gd name="T38" fmla="*/ 8 w 56"/>
                <a:gd name="T39" fmla="*/ 87 h 88"/>
                <a:gd name="T40" fmla="*/ 0 w 56"/>
                <a:gd name="T41" fmla="*/ 79 h 88"/>
                <a:gd name="T42" fmla="*/ 0 w 56"/>
                <a:gd name="T43" fmla="*/ 55 h 88"/>
                <a:gd name="T44" fmla="*/ 0 w 56"/>
                <a:gd name="T45" fmla="*/ 31 h 88"/>
                <a:gd name="T46" fmla="*/ 0 w 56"/>
                <a:gd name="T47" fmla="*/ 15 h 88"/>
                <a:gd name="T48" fmla="*/ 0 w 56"/>
                <a:gd name="T49" fmla="*/ 7 h 88"/>
                <a:gd name="T50" fmla="*/ 8 w 56"/>
                <a:gd name="T51" fmla="*/ 0 h 88"/>
                <a:gd name="T52" fmla="*/ 24 w 56"/>
                <a:gd name="T53" fmla="*/ 0 h 88"/>
                <a:gd name="T54" fmla="*/ 40 w 56"/>
                <a:gd name="T55" fmla="*/ 0 h 88"/>
                <a:gd name="T56" fmla="*/ 48 w 56"/>
                <a:gd name="T57" fmla="*/ 7 h 88"/>
                <a:gd name="T58" fmla="*/ 55 w 56"/>
                <a:gd name="T59" fmla="*/ 31 h 88"/>
                <a:gd name="T60" fmla="*/ 55 w 56"/>
                <a:gd name="T61" fmla="*/ 3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88">
                  <a:moveTo>
                    <a:pt x="55" y="39"/>
                  </a:moveTo>
                  <a:lnTo>
                    <a:pt x="55" y="39"/>
                  </a:lnTo>
                  <a:cubicBezTo>
                    <a:pt x="32" y="39"/>
                    <a:pt x="32" y="39"/>
                    <a:pt x="32" y="39"/>
                  </a:cubicBezTo>
                  <a:cubicBezTo>
                    <a:pt x="32" y="23"/>
                    <a:pt x="32" y="23"/>
                    <a:pt x="32" y="23"/>
                  </a:cubicBezTo>
                  <a:cubicBezTo>
                    <a:pt x="32" y="15"/>
                    <a:pt x="32" y="15"/>
                    <a:pt x="32" y="15"/>
                  </a:cubicBezTo>
                  <a:lnTo>
                    <a:pt x="24" y="15"/>
                  </a:lnTo>
                  <a:lnTo>
                    <a:pt x="24" y="15"/>
                  </a:lnTo>
                  <a:cubicBezTo>
                    <a:pt x="24" y="15"/>
                    <a:pt x="24" y="15"/>
                    <a:pt x="24" y="23"/>
                  </a:cubicBezTo>
                  <a:cubicBezTo>
                    <a:pt x="24" y="63"/>
                    <a:pt x="24" y="63"/>
                    <a:pt x="24" y="63"/>
                  </a:cubicBezTo>
                  <a:cubicBezTo>
                    <a:pt x="24" y="71"/>
                    <a:pt x="24" y="71"/>
                    <a:pt x="24" y="71"/>
                  </a:cubicBezTo>
                  <a:lnTo>
                    <a:pt x="24" y="79"/>
                  </a:lnTo>
                  <a:lnTo>
                    <a:pt x="32" y="71"/>
                  </a:lnTo>
                  <a:cubicBezTo>
                    <a:pt x="32" y="71"/>
                    <a:pt x="32" y="71"/>
                    <a:pt x="32" y="63"/>
                  </a:cubicBezTo>
                  <a:cubicBezTo>
                    <a:pt x="32" y="55"/>
                    <a:pt x="32" y="55"/>
                    <a:pt x="32" y="55"/>
                  </a:cubicBezTo>
                  <a:cubicBezTo>
                    <a:pt x="55" y="55"/>
                    <a:pt x="55" y="55"/>
                    <a:pt x="55" y="55"/>
                  </a:cubicBezTo>
                  <a:lnTo>
                    <a:pt x="55" y="55"/>
                  </a:lnTo>
                  <a:cubicBezTo>
                    <a:pt x="55" y="63"/>
                    <a:pt x="55" y="71"/>
                    <a:pt x="48" y="79"/>
                  </a:cubicBezTo>
                  <a:cubicBezTo>
                    <a:pt x="48" y="79"/>
                    <a:pt x="48" y="87"/>
                    <a:pt x="40" y="87"/>
                  </a:cubicBezTo>
                  <a:cubicBezTo>
                    <a:pt x="40" y="87"/>
                    <a:pt x="32" y="87"/>
                    <a:pt x="24" y="87"/>
                  </a:cubicBezTo>
                  <a:cubicBezTo>
                    <a:pt x="16" y="87"/>
                    <a:pt x="16" y="87"/>
                    <a:pt x="8" y="87"/>
                  </a:cubicBezTo>
                  <a:lnTo>
                    <a:pt x="0" y="79"/>
                  </a:lnTo>
                  <a:cubicBezTo>
                    <a:pt x="0" y="71"/>
                    <a:pt x="0" y="63"/>
                    <a:pt x="0" y="55"/>
                  </a:cubicBezTo>
                  <a:cubicBezTo>
                    <a:pt x="0" y="31"/>
                    <a:pt x="0" y="31"/>
                    <a:pt x="0" y="31"/>
                  </a:cubicBezTo>
                  <a:cubicBezTo>
                    <a:pt x="0" y="23"/>
                    <a:pt x="0" y="15"/>
                    <a:pt x="0" y="15"/>
                  </a:cubicBezTo>
                  <a:lnTo>
                    <a:pt x="0" y="7"/>
                  </a:lnTo>
                  <a:cubicBezTo>
                    <a:pt x="8" y="0"/>
                    <a:pt x="8" y="0"/>
                    <a:pt x="8" y="0"/>
                  </a:cubicBezTo>
                  <a:cubicBezTo>
                    <a:pt x="16" y="0"/>
                    <a:pt x="24" y="0"/>
                    <a:pt x="24" y="0"/>
                  </a:cubicBezTo>
                  <a:cubicBezTo>
                    <a:pt x="32" y="0"/>
                    <a:pt x="40" y="0"/>
                    <a:pt x="40" y="0"/>
                  </a:cubicBezTo>
                  <a:cubicBezTo>
                    <a:pt x="48" y="0"/>
                    <a:pt x="48" y="7"/>
                    <a:pt x="48" y="7"/>
                  </a:cubicBezTo>
                  <a:cubicBezTo>
                    <a:pt x="55" y="15"/>
                    <a:pt x="55" y="23"/>
                    <a:pt x="55" y="31"/>
                  </a:cubicBezTo>
                  <a:lnTo>
                    <a:pt x="55"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1" name="Freeform 43"/>
            <p:cNvSpPr>
              <a:spLocks noChangeArrowheads="1"/>
            </p:cNvSpPr>
            <p:nvPr/>
          </p:nvSpPr>
          <p:spPr bwMode="auto">
            <a:xfrm>
              <a:off x="12694788" y="8952048"/>
              <a:ext cx="15880" cy="63523"/>
            </a:xfrm>
            <a:custGeom>
              <a:avLst/>
              <a:gdLst>
                <a:gd name="T0" fmla="*/ 23 w 24"/>
                <a:gd name="T1" fmla="*/ 0 h 88"/>
                <a:gd name="T2" fmla="*/ 23 w 24"/>
                <a:gd name="T3" fmla="*/ 87 h 88"/>
                <a:gd name="T4" fmla="*/ 0 w 24"/>
                <a:gd name="T5" fmla="*/ 87 h 88"/>
                <a:gd name="T6" fmla="*/ 0 w 24"/>
                <a:gd name="T7" fmla="*/ 0 h 88"/>
                <a:gd name="T8" fmla="*/ 23 w 24"/>
                <a:gd name="T9" fmla="*/ 0 h 88"/>
              </a:gdLst>
              <a:ahLst/>
              <a:cxnLst>
                <a:cxn ang="0">
                  <a:pos x="T0" y="T1"/>
                </a:cxn>
                <a:cxn ang="0">
                  <a:pos x="T2" y="T3"/>
                </a:cxn>
                <a:cxn ang="0">
                  <a:pos x="T4" y="T5"/>
                </a:cxn>
                <a:cxn ang="0">
                  <a:pos x="T6" y="T7"/>
                </a:cxn>
                <a:cxn ang="0">
                  <a:pos x="T8" y="T9"/>
                </a:cxn>
              </a:cxnLst>
              <a:rect l="0" t="0" r="r" b="b"/>
              <a:pathLst>
                <a:path w="24" h="88">
                  <a:moveTo>
                    <a:pt x="23" y="0"/>
                  </a:moveTo>
                  <a:lnTo>
                    <a:pt x="23" y="87"/>
                  </a:lnTo>
                  <a:lnTo>
                    <a:pt x="0" y="87"/>
                  </a:lnTo>
                  <a:lnTo>
                    <a:pt x="0" y="0"/>
                  </a:lnTo>
                  <a:lnTo>
                    <a:pt x="2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2" name="Freeform 44"/>
            <p:cNvSpPr>
              <a:spLocks noChangeArrowheads="1"/>
            </p:cNvSpPr>
            <p:nvPr/>
          </p:nvSpPr>
          <p:spPr bwMode="auto">
            <a:xfrm>
              <a:off x="12710668" y="8952048"/>
              <a:ext cx="41291" cy="63523"/>
            </a:xfrm>
            <a:custGeom>
              <a:avLst/>
              <a:gdLst>
                <a:gd name="T0" fmla="*/ 56 w 57"/>
                <a:gd name="T1" fmla="*/ 0 h 88"/>
                <a:gd name="T2" fmla="*/ 56 w 57"/>
                <a:gd name="T3" fmla="*/ 15 h 88"/>
                <a:gd name="T4" fmla="*/ 40 w 57"/>
                <a:gd name="T5" fmla="*/ 15 h 88"/>
                <a:gd name="T6" fmla="*/ 40 w 57"/>
                <a:gd name="T7" fmla="*/ 87 h 88"/>
                <a:gd name="T8" fmla="*/ 16 w 57"/>
                <a:gd name="T9" fmla="*/ 87 h 88"/>
                <a:gd name="T10" fmla="*/ 16 w 57"/>
                <a:gd name="T11" fmla="*/ 15 h 88"/>
                <a:gd name="T12" fmla="*/ 0 w 57"/>
                <a:gd name="T13" fmla="*/ 15 h 88"/>
                <a:gd name="T14" fmla="*/ 0 w 57"/>
                <a:gd name="T15" fmla="*/ 0 h 88"/>
                <a:gd name="T16" fmla="*/ 56 w 57"/>
                <a:gd name="T17"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88">
                  <a:moveTo>
                    <a:pt x="56" y="0"/>
                  </a:moveTo>
                  <a:lnTo>
                    <a:pt x="56" y="15"/>
                  </a:lnTo>
                  <a:lnTo>
                    <a:pt x="40" y="15"/>
                  </a:lnTo>
                  <a:lnTo>
                    <a:pt x="40" y="87"/>
                  </a:lnTo>
                  <a:lnTo>
                    <a:pt x="16" y="87"/>
                  </a:lnTo>
                  <a:lnTo>
                    <a:pt x="16" y="15"/>
                  </a:lnTo>
                  <a:lnTo>
                    <a:pt x="0" y="15"/>
                  </a:lnTo>
                  <a:lnTo>
                    <a:pt x="0" y="0"/>
                  </a:ln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3" name="Freeform 45"/>
            <p:cNvSpPr>
              <a:spLocks noChangeArrowheads="1"/>
            </p:cNvSpPr>
            <p:nvPr/>
          </p:nvSpPr>
          <p:spPr bwMode="auto">
            <a:xfrm>
              <a:off x="12751959" y="8952048"/>
              <a:ext cx="41289" cy="63523"/>
            </a:xfrm>
            <a:custGeom>
              <a:avLst/>
              <a:gdLst>
                <a:gd name="T0" fmla="*/ 55 w 56"/>
                <a:gd name="T1" fmla="*/ 0 h 88"/>
                <a:gd name="T2" fmla="*/ 55 w 56"/>
                <a:gd name="T3" fmla="*/ 0 h 88"/>
                <a:gd name="T4" fmla="*/ 39 w 56"/>
                <a:gd name="T5" fmla="*/ 55 h 88"/>
                <a:gd name="T6" fmla="*/ 39 w 56"/>
                <a:gd name="T7" fmla="*/ 87 h 88"/>
                <a:gd name="T8" fmla="*/ 15 w 56"/>
                <a:gd name="T9" fmla="*/ 87 h 88"/>
                <a:gd name="T10" fmla="*/ 15 w 56"/>
                <a:gd name="T11" fmla="*/ 55 h 88"/>
                <a:gd name="T12" fmla="*/ 0 w 56"/>
                <a:gd name="T13" fmla="*/ 0 h 88"/>
                <a:gd name="T14" fmla="*/ 23 w 56"/>
                <a:gd name="T15" fmla="*/ 0 h 88"/>
                <a:gd name="T16" fmla="*/ 31 w 56"/>
                <a:gd name="T17" fmla="*/ 31 h 88"/>
                <a:gd name="T18" fmla="*/ 39 w 56"/>
                <a:gd name="T19" fmla="*/ 0 h 88"/>
                <a:gd name="T20" fmla="*/ 55 w 56"/>
                <a:gd name="T2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88">
                  <a:moveTo>
                    <a:pt x="55" y="0"/>
                  </a:moveTo>
                  <a:lnTo>
                    <a:pt x="55" y="0"/>
                  </a:lnTo>
                  <a:cubicBezTo>
                    <a:pt x="39" y="55"/>
                    <a:pt x="39" y="55"/>
                    <a:pt x="39" y="55"/>
                  </a:cubicBezTo>
                  <a:cubicBezTo>
                    <a:pt x="39" y="87"/>
                    <a:pt x="39" y="87"/>
                    <a:pt x="39" y="87"/>
                  </a:cubicBezTo>
                  <a:cubicBezTo>
                    <a:pt x="15" y="87"/>
                    <a:pt x="15" y="87"/>
                    <a:pt x="15" y="87"/>
                  </a:cubicBezTo>
                  <a:cubicBezTo>
                    <a:pt x="15" y="55"/>
                    <a:pt x="15" y="55"/>
                    <a:pt x="15" y="55"/>
                  </a:cubicBezTo>
                  <a:cubicBezTo>
                    <a:pt x="0" y="0"/>
                    <a:pt x="0" y="0"/>
                    <a:pt x="0" y="0"/>
                  </a:cubicBezTo>
                  <a:cubicBezTo>
                    <a:pt x="23" y="0"/>
                    <a:pt x="23" y="0"/>
                    <a:pt x="23" y="0"/>
                  </a:cubicBezTo>
                  <a:cubicBezTo>
                    <a:pt x="23" y="15"/>
                    <a:pt x="31" y="31"/>
                    <a:pt x="31" y="31"/>
                  </a:cubicBezTo>
                  <a:cubicBezTo>
                    <a:pt x="31" y="23"/>
                    <a:pt x="31" y="15"/>
                    <a:pt x="39" y="0"/>
                  </a:cubicBez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4" name="Freeform 46"/>
            <p:cNvSpPr>
              <a:spLocks noChangeArrowheads="1"/>
            </p:cNvSpPr>
            <p:nvPr/>
          </p:nvSpPr>
          <p:spPr bwMode="auto">
            <a:xfrm>
              <a:off x="12240596" y="8745598"/>
              <a:ext cx="171513" cy="158808"/>
            </a:xfrm>
            <a:custGeom>
              <a:avLst/>
              <a:gdLst>
                <a:gd name="T0" fmla="*/ 119 w 238"/>
                <a:gd name="T1" fmla="*/ 0 h 222"/>
                <a:gd name="T2" fmla="*/ 150 w 238"/>
                <a:gd name="T3" fmla="*/ 71 h 222"/>
                <a:gd name="T4" fmla="*/ 237 w 238"/>
                <a:gd name="T5" fmla="*/ 87 h 222"/>
                <a:gd name="T6" fmla="*/ 174 w 238"/>
                <a:gd name="T7" fmla="*/ 142 h 222"/>
                <a:gd name="T8" fmla="*/ 190 w 238"/>
                <a:gd name="T9" fmla="*/ 221 h 222"/>
                <a:gd name="T10" fmla="*/ 119 w 238"/>
                <a:gd name="T11" fmla="*/ 182 h 222"/>
                <a:gd name="T12" fmla="*/ 40 w 238"/>
                <a:gd name="T13" fmla="*/ 221 h 222"/>
                <a:gd name="T14" fmla="*/ 56 w 238"/>
                <a:gd name="T15" fmla="*/ 142 h 222"/>
                <a:gd name="T16" fmla="*/ 0 w 238"/>
                <a:gd name="T17" fmla="*/ 87 h 222"/>
                <a:gd name="T18" fmla="*/ 79 w 238"/>
                <a:gd name="T19" fmla="*/ 71 h 222"/>
                <a:gd name="T20" fmla="*/ 119 w 238"/>
                <a:gd name="T2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22">
                  <a:moveTo>
                    <a:pt x="119" y="0"/>
                  </a:moveTo>
                  <a:lnTo>
                    <a:pt x="150" y="71"/>
                  </a:lnTo>
                  <a:lnTo>
                    <a:pt x="237" y="87"/>
                  </a:lnTo>
                  <a:lnTo>
                    <a:pt x="174" y="142"/>
                  </a:lnTo>
                  <a:lnTo>
                    <a:pt x="190" y="221"/>
                  </a:lnTo>
                  <a:lnTo>
                    <a:pt x="119" y="182"/>
                  </a:lnTo>
                  <a:lnTo>
                    <a:pt x="40" y="221"/>
                  </a:lnTo>
                  <a:lnTo>
                    <a:pt x="56" y="142"/>
                  </a:lnTo>
                  <a:lnTo>
                    <a:pt x="0" y="87"/>
                  </a:lnTo>
                  <a:lnTo>
                    <a:pt x="79"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5" name="Freeform 47"/>
            <p:cNvSpPr>
              <a:spLocks noChangeArrowheads="1"/>
            </p:cNvSpPr>
            <p:nvPr/>
          </p:nvSpPr>
          <p:spPr bwMode="auto">
            <a:xfrm>
              <a:off x="8972326" y="8113541"/>
              <a:ext cx="1867583" cy="1966045"/>
            </a:xfrm>
            <a:custGeom>
              <a:avLst/>
              <a:gdLst>
                <a:gd name="T0" fmla="*/ 2230 w 2594"/>
                <a:gd name="T1" fmla="*/ 182 h 2729"/>
                <a:gd name="T2" fmla="*/ 2230 w 2594"/>
                <a:gd name="T3" fmla="*/ 182 h 2729"/>
                <a:gd name="T4" fmla="*/ 340 w 2594"/>
                <a:gd name="T5" fmla="*/ 0 h 2729"/>
                <a:gd name="T6" fmla="*/ 0 w 2594"/>
                <a:gd name="T7" fmla="*/ 2664 h 2729"/>
                <a:gd name="T8" fmla="*/ 293 w 2594"/>
                <a:gd name="T9" fmla="*/ 2704 h 2729"/>
                <a:gd name="T10" fmla="*/ 356 w 2594"/>
                <a:gd name="T11" fmla="*/ 2672 h 2729"/>
                <a:gd name="T12" fmla="*/ 372 w 2594"/>
                <a:gd name="T13" fmla="*/ 2546 h 2729"/>
                <a:gd name="T14" fmla="*/ 443 w 2594"/>
                <a:gd name="T15" fmla="*/ 2506 h 2729"/>
                <a:gd name="T16" fmla="*/ 1028 w 2594"/>
                <a:gd name="T17" fmla="*/ 2578 h 2729"/>
                <a:gd name="T18" fmla="*/ 996 w 2594"/>
                <a:gd name="T19" fmla="*/ 2475 h 2729"/>
                <a:gd name="T20" fmla="*/ 2396 w 2594"/>
                <a:gd name="T21" fmla="*/ 2593 h 2729"/>
                <a:gd name="T22" fmla="*/ 2427 w 2594"/>
                <a:gd name="T23" fmla="*/ 2546 h 2729"/>
                <a:gd name="T24" fmla="*/ 2570 w 2594"/>
                <a:gd name="T25" fmla="*/ 451 h 2729"/>
                <a:gd name="T26" fmla="*/ 2593 w 2594"/>
                <a:gd name="T27" fmla="*/ 451 h 2729"/>
                <a:gd name="T28" fmla="*/ 2593 w 2594"/>
                <a:gd name="T29" fmla="*/ 206 h 2729"/>
                <a:gd name="T30" fmla="*/ 2238 w 2594"/>
                <a:gd name="T31" fmla="*/ 182 h 2729"/>
                <a:gd name="T32" fmla="*/ 2230 w 2594"/>
                <a:gd name="T33" fmla="*/ 182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4" h="2729">
                  <a:moveTo>
                    <a:pt x="2230" y="182"/>
                  </a:moveTo>
                  <a:lnTo>
                    <a:pt x="2230" y="182"/>
                  </a:lnTo>
                  <a:cubicBezTo>
                    <a:pt x="1495" y="135"/>
                    <a:pt x="862" y="72"/>
                    <a:pt x="340" y="0"/>
                  </a:cubicBezTo>
                  <a:cubicBezTo>
                    <a:pt x="0" y="2664"/>
                    <a:pt x="0" y="2664"/>
                    <a:pt x="0" y="2664"/>
                  </a:cubicBezTo>
                  <a:cubicBezTo>
                    <a:pt x="143" y="2672"/>
                    <a:pt x="277" y="2688"/>
                    <a:pt x="293" y="2704"/>
                  </a:cubicBezTo>
                  <a:cubicBezTo>
                    <a:pt x="348" y="2728"/>
                    <a:pt x="356" y="2672"/>
                    <a:pt x="356" y="2672"/>
                  </a:cubicBezTo>
                  <a:cubicBezTo>
                    <a:pt x="356" y="2672"/>
                    <a:pt x="364" y="2601"/>
                    <a:pt x="372" y="2546"/>
                  </a:cubicBezTo>
                  <a:cubicBezTo>
                    <a:pt x="388" y="2483"/>
                    <a:pt x="443" y="2506"/>
                    <a:pt x="443" y="2506"/>
                  </a:cubicBezTo>
                  <a:cubicBezTo>
                    <a:pt x="443" y="2506"/>
                    <a:pt x="894" y="2562"/>
                    <a:pt x="1028" y="2578"/>
                  </a:cubicBezTo>
                  <a:cubicBezTo>
                    <a:pt x="957" y="2435"/>
                    <a:pt x="996" y="2475"/>
                    <a:pt x="996" y="2475"/>
                  </a:cubicBezTo>
                  <a:cubicBezTo>
                    <a:pt x="996" y="2475"/>
                    <a:pt x="2372" y="2593"/>
                    <a:pt x="2396" y="2593"/>
                  </a:cubicBezTo>
                  <a:cubicBezTo>
                    <a:pt x="2427" y="2593"/>
                    <a:pt x="2427" y="2546"/>
                    <a:pt x="2427" y="2546"/>
                  </a:cubicBezTo>
                  <a:cubicBezTo>
                    <a:pt x="2570" y="451"/>
                    <a:pt x="2570" y="451"/>
                    <a:pt x="2570" y="451"/>
                  </a:cubicBezTo>
                  <a:cubicBezTo>
                    <a:pt x="2593" y="451"/>
                    <a:pt x="2593" y="451"/>
                    <a:pt x="2593" y="451"/>
                  </a:cubicBezTo>
                  <a:cubicBezTo>
                    <a:pt x="2593" y="206"/>
                    <a:pt x="2593" y="206"/>
                    <a:pt x="2593" y="206"/>
                  </a:cubicBezTo>
                  <a:cubicBezTo>
                    <a:pt x="2475" y="198"/>
                    <a:pt x="2356" y="190"/>
                    <a:pt x="2238" y="182"/>
                  </a:cubicBezTo>
                  <a:lnTo>
                    <a:pt x="2230" y="182"/>
                  </a:lnTo>
                </a:path>
              </a:pathLst>
            </a:custGeom>
            <a:solidFill>
              <a:schemeClr val="accent2"/>
            </a:solidFill>
            <a:ln>
              <a:noFill/>
            </a:ln>
            <a:effectLst/>
          </p:spPr>
          <p:txBody>
            <a:bodyPr wrap="none" anchor="ctr"/>
            <a:lstStyle/>
            <a:p>
              <a:endParaRPr lang="en-US" sz="2701" dirty="0">
                <a:latin typeface="Lato Light"/>
              </a:endParaRPr>
            </a:p>
          </p:txBody>
        </p:sp>
        <p:sp>
          <p:nvSpPr>
            <p:cNvPr id="56" name="Freeform 48"/>
            <p:cNvSpPr>
              <a:spLocks noChangeArrowheads="1"/>
            </p:cNvSpPr>
            <p:nvPr/>
          </p:nvSpPr>
          <p:spPr bwMode="auto">
            <a:xfrm>
              <a:off x="5491252" y="5655192"/>
              <a:ext cx="2216961" cy="3671644"/>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1"/>
            </a:solidFill>
            <a:ln>
              <a:noFill/>
            </a:ln>
            <a:effectLst/>
          </p:spPr>
          <p:txBody>
            <a:bodyPr wrap="none" anchor="ctr"/>
            <a:lstStyle/>
            <a:p>
              <a:endParaRPr lang="en-US" sz="2701" dirty="0">
                <a:latin typeface="Lato Light"/>
              </a:endParaRPr>
            </a:p>
          </p:txBody>
        </p:sp>
        <p:sp>
          <p:nvSpPr>
            <p:cNvPr id="57" name="Freeform 49"/>
            <p:cNvSpPr>
              <a:spLocks noChangeArrowheads="1"/>
            </p:cNvSpPr>
            <p:nvPr/>
          </p:nvSpPr>
          <p:spPr bwMode="auto">
            <a:xfrm>
              <a:off x="5497604" y="5655192"/>
              <a:ext cx="2210609" cy="3677996"/>
            </a:xfrm>
            <a:custGeom>
              <a:avLst/>
              <a:gdLst>
                <a:gd name="T0" fmla="*/ 1723 w 3068"/>
                <a:gd name="T1" fmla="*/ 4988 h 5107"/>
                <a:gd name="T2" fmla="*/ 1431 w 3068"/>
                <a:gd name="T3" fmla="*/ 4355 h 5107"/>
                <a:gd name="T4" fmla="*/ 1312 w 3068"/>
                <a:gd name="T5" fmla="*/ 4181 h 5107"/>
                <a:gd name="T6" fmla="*/ 988 w 3068"/>
                <a:gd name="T7" fmla="*/ 3913 h 5107"/>
                <a:gd name="T8" fmla="*/ 632 w 3068"/>
                <a:gd name="T9" fmla="*/ 3731 h 5107"/>
                <a:gd name="T10" fmla="*/ 648 w 3068"/>
                <a:gd name="T11" fmla="*/ 3454 h 5107"/>
                <a:gd name="T12" fmla="*/ 553 w 3068"/>
                <a:gd name="T13" fmla="*/ 3193 h 5107"/>
                <a:gd name="T14" fmla="*/ 443 w 3068"/>
                <a:gd name="T15" fmla="*/ 2933 h 5107"/>
                <a:gd name="T16" fmla="*/ 466 w 3068"/>
                <a:gd name="T17" fmla="*/ 2601 h 5107"/>
                <a:gd name="T18" fmla="*/ 403 w 3068"/>
                <a:gd name="T19" fmla="*/ 2530 h 5107"/>
                <a:gd name="T20" fmla="*/ 324 w 3068"/>
                <a:gd name="T21" fmla="*/ 2253 h 5107"/>
                <a:gd name="T22" fmla="*/ 427 w 3068"/>
                <a:gd name="T23" fmla="*/ 2269 h 5107"/>
                <a:gd name="T24" fmla="*/ 419 w 3068"/>
                <a:gd name="T25" fmla="*/ 2087 h 5107"/>
                <a:gd name="T26" fmla="*/ 395 w 3068"/>
                <a:gd name="T27" fmla="*/ 1929 h 5107"/>
                <a:gd name="T28" fmla="*/ 269 w 3068"/>
                <a:gd name="T29" fmla="*/ 1977 h 5107"/>
                <a:gd name="T30" fmla="*/ 229 w 3068"/>
                <a:gd name="T31" fmla="*/ 1819 h 5107"/>
                <a:gd name="T32" fmla="*/ 126 w 3068"/>
                <a:gd name="T33" fmla="*/ 1597 h 5107"/>
                <a:gd name="T34" fmla="*/ 55 w 3068"/>
                <a:gd name="T35" fmla="*/ 1408 h 5107"/>
                <a:gd name="T36" fmla="*/ 119 w 3068"/>
                <a:gd name="T37" fmla="*/ 1123 h 5107"/>
                <a:gd name="T38" fmla="*/ 24 w 3068"/>
                <a:gd name="T39" fmla="*/ 799 h 5107"/>
                <a:gd name="T40" fmla="*/ 150 w 3068"/>
                <a:gd name="T41" fmla="*/ 514 h 5107"/>
                <a:gd name="T42" fmla="*/ 245 w 3068"/>
                <a:gd name="T43" fmla="*/ 301 h 5107"/>
                <a:gd name="T44" fmla="*/ 237 w 3068"/>
                <a:gd name="T45" fmla="*/ 71 h 5107"/>
                <a:gd name="T46" fmla="*/ 1684 w 3068"/>
                <a:gd name="T47" fmla="*/ 364 h 5107"/>
                <a:gd name="T48" fmla="*/ 2965 w 3068"/>
                <a:gd name="T49" fmla="*/ 4158 h 5107"/>
                <a:gd name="T50" fmla="*/ 2996 w 3068"/>
                <a:gd name="T51" fmla="*/ 4450 h 5107"/>
                <a:gd name="T52" fmla="*/ 2783 w 3068"/>
                <a:gd name="T53" fmla="*/ 4782 h 5107"/>
                <a:gd name="T54" fmla="*/ 2798 w 3068"/>
                <a:gd name="T55" fmla="*/ 4956 h 5107"/>
                <a:gd name="T56" fmla="*/ 1723 w 3068"/>
                <a:gd name="T57" fmla="*/ 4980 h 5107"/>
                <a:gd name="T58" fmla="*/ 2822 w 3068"/>
                <a:gd name="T59" fmla="*/ 5011 h 5107"/>
                <a:gd name="T60" fmla="*/ 2751 w 3068"/>
                <a:gd name="T61" fmla="*/ 4845 h 5107"/>
                <a:gd name="T62" fmla="*/ 2901 w 3068"/>
                <a:gd name="T63" fmla="*/ 4521 h 5107"/>
                <a:gd name="T64" fmla="*/ 2988 w 3068"/>
                <a:gd name="T65" fmla="*/ 4237 h 5107"/>
                <a:gd name="T66" fmla="*/ 1684 w 3068"/>
                <a:gd name="T67" fmla="*/ 372 h 5107"/>
                <a:gd name="T68" fmla="*/ 292 w 3068"/>
                <a:gd name="T69" fmla="*/ 182 h 5107"/>
                <a:gd name="T70" fmla="*/ 198 w 3068"/>
                <a:gd name="T71" fmla="*/ 396 h 5107"/>
                <a:gd name="T72" fmla="*/ 63 w 3068"/>
                <a:gd name="T73" fmla="*/ 633 h 5107"/>
                <a:gd name="T74" fmla="*/ 95 w 3068"/>
                <a:gd name="T75" fmla="*/ 917 h 5107"/>
                <a:gd name="T76" fmla="*/ 79 w 3068"/>
                <a:gd name="T77" fmla="*/ 1234 h 5107"/>
                <a:gd name="T78" fmla="*/ 47 w 3068"/>
                <a:gd name="T79" fmla="*/ 1423 h 5107"/>
                <a:gd name="T80" fmla="*/ 198 w 3068"/>
                <a:gd name="T81" fmla="*/ 1700 h 5107"/>
                <a:gd name="T82" fmla="*/ 190 w 3068"/>
                <a:gd name="T83" fmla="*/ 1937 h 5107"/>
                <a:gd name="T84" fmla="*/ 364 w 3068"/>
                <a:gd name="T85" fmla="*/ 2040 h 5107"/>
                <a:gd name="T86" fmla="*/ 458 w 3068"/>
                <a:gd name="T87" fmla="*/ 1985 h 5107"/>
                <a:gd name="T88" fmla="*/ 451 w 3068"/>
                <a:gd name="T89" fmla="*/ 2198 h 5107"/>
                <a:gd name="T90" fmla="*/ 379 w 3068"/>
                <a:gd name="T91" fmla="*/ 2182 h 5107"/>
                <a:gd name="T92" fmla="*/ 308 w 3068"/>
                <a:gd name="T93" fmla="*/ 2325 h 5107"/>
                <a:gd name="T94" fmla="*/ 419 w 3068"/>
                <a:gd name="T95" fmla="*/ 2522 h 5107"/>
                <a:gd name="T96" fmla="*/ 403 w 3068"/>
                <a:gd name="T97" fmla="*/ 2680 h 5107"/>
                <a:gd name="T98" fmla="*/ 506 w 3068"/>
                <a:gd name="T99" fmla="*/ 3043 h 5107"/>
                <a:gd name="T100" fmla="*/ 577 w 3068"/>
                <a:gd name="T101" fmla="*/ 3241 h 5107"/>
                <a:gd name="T102" fmla="*/ 672 w 3068"/>
                <a:gd name="T103" fmla="*/ 3549 h 5107"/>
                <a:gd name="T104" fmla="*/ 680 w 3068"/>
                <a:gd name="T105" fmla="*/ 3778 h 5107"/>
                <a:gd name="T106" fmla="*/ 1051 w 3068"/>
                <a:gd name="T107" fmla="*/ 3944 h 5107"/>
                <a:gd name="T108" fmla="*/ 1391 w 3068"/>
                <a:gd name="T109" fmla="*/ 4173 h 5107"/>
                <a:gd name="T110" fmla="*/ 1486 w 3068"/>
                <a:gd name="T111" fmla="*/ 4339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8" h="5107">
                  <a:moveTo>
                    <a:pt x="2688" y="5106"/>
                  </a:moveTo>
                  <a:lnTo>
                    <a:pt x="2688" y="5106"/>
                  </a:lnTo>
                  <a:lnTo>
                    <a:pt x="2688" y="5106"/>
                  </a:lnTo>
                  <a:cubicBezTo>
                    <a:pt x="2688" y="5098"/>
                    <a:pt x="2680" y="5098"/>
                    <a:pt x="2664" y="5090"/>
                  </a:cubicBezTo>
                  <a:cubicBezTo>
                    <a:pt x="2632" y="5083"/>
                    <a:pt x="1874" y="5003"/>
                    <a:pt x="1723" y="4988"/>
                  </a:cubicBezTo>
                  <a:lnTo>
                    <a:pt x="1723" y="4988"/>
                  </a:lnTo>
                  <a:lnTo>
                    <a:pt x="1723" y="4988"/>
                  </a:lnTo>
                  <a:cubicBezTo>
                    <a:pt x="1708" y="4964"/>
                    <a:pt x="1715" y="4956"/>
                    <a:pt x="1723" y="4940"/>
                  </a:cubicBezTo>
                  <a:cubicBezTo>
                    <a:pt x="1723" y="4924"/>
                    <a:pt x="1731" y="4908"/>
                    <a:pt x="1731" y="4877"/>
                  </a:cubicBezTo>
                  <a:cubicBezTo>
                    <a:pt x="1739" y="4814"/>
                    <a:pt x="1723" y="4600"/>
                    <a:pt x="1668" y="4569"/>
                  </a:cubicBezTo>
                  <a:cubicBezTo>
                    <a:pt x="1613" y="4529"/>
                    <a:pt x="1534" y="4434"/>
                    <a:pt x="1518" y="4379"/>
                  </a:cubicBezTo>
                  <a:cubicBezTo>
                    <a:pt x="1510" y="4355"/>
                    <a:pt x="1502" y="4347"/>
                    <a:pt x="1486" y="4347"/>
                  </a:cubicBezTo>
                  <a:cubicBezTo>
                    <a:pt x="1478" y="4347"/>
                    <a:pt x="1470" y="4347"/>
                    <a:pt x="1462" y="4347"/>
                  </a:cubicBezTo>
                  <a:cubicBezTo>
                    <a:pt x="1455" y="4355"/>
                    <a:pt x="1439" y="4355"/>
                    <a:pt x="1431" y="4355"/>
                  </a:cubicBezTo>
                  <a:cubicBezTo>
                    <a:pt x="1415" y="4355"/>
                    <a:pt x="1407" y="4355"/>
                    <a:pt x="1399" y="4347"/>
                  </a:cubicBezTo>
                  <a:cubicBezTo>
                    <a:pt x="1375" y="4324"/>
                    <a:pt x="1384" y="4276"/>
                    <a:pt x="1384" y="4253"/>
                  </a:cubicBezTo>
                  <a:cubicBezTo>
                    <a:pt x="1384" y="4237"/>
                    <a:pt x="1384" y="4229"/>
                    <a:pt x="1384" y="4229"/>
                  </a:cubicBezTo>
                  <a:cubicBezTo>
                    <a:pt x="1384" y="4221"/>
                    <a:pt x="1384" y="4213"/>
                    <a:pt x="1384" y="4205"/>
                  </a:cubicBezTo>
                  <a:cubicBezTo>
                    <a:pt x="1384" y="4197"/>
                    <a:pt x="1391" y="4181"/>
                    <a:pt x="1384" y="4181"/>
                  </a:cubicBezTo>
                  <a:cubicBezTo>
                    <a:pt x="1375" y="4173"/>
                    <a:pt x="1368" y="4173"/>
                    <a:pt x="1344" y="4173"/>
                  </a:cubicBezTo>
                  <a:cubicBezTo>
                    <a:pt x="1336" y="4181"/>
                    <a:pt x="1320" y="4181"/>
                    <a:pt x="1312" y="4181"/>
                  </a:cubicBezTo>
                  <a:cubicBezTo>
                    <a:pt x="1265" y="4181"/>
                    <a:pt x="1233" y="4158"/>
                    <a:pt x="1217" y="4142"/>
                  </a:cubicBezTo>
                  <a:cubicBezTo>
                    <a:pt x="1209" y="4142"/>
                    <a:pt x="1209" y="4134"/>
                    <a:pt x="1202" y="4134"/>
                  </a:cubicBezTo>
                  <a:cubicBezTo>
                    <a:pt x="1202" y="4126"/>
                    <a:pt x="1194" y="4126"/>
                    <a:pt x="1186" y="4126"/>
                  </a:cubicBezTo>
                  <a:cubicBezTo>
                    <a:pt x="1162" y="4118"/>
                    <a:pt x="1138" y="4110"/>
                    <a:pt x="1122" y="4063"/>
                  </a:cubicBezTo>
                  <a:cubicBezTo>
                    <a:pt x="1099" y="4015"/>
                    <a:pt x="1059" y="3960"/>
                    <a:pt x="1051" y="3952"/>
                  </a:cubicBezTo>
                  <a:cubicBezTo>
                    <a:pt x="1044" y="3952"/>
                    <a:pt x="1044" y="3944"/>
                    <a:pt x="1035" y="3944"/>
                  </a:cubicBezTo>
                  <a:cubicBezTo>
                    <a:pt x="1028" y="3928"/>
                    <a:pt x="1012" y="3913"/>
                    <a:pt x="988" y="3913"/>
                  </a:cubicBezTo>
                  <a:cubicBezTo>
                    <a:pt x="980" y="3913"/>
                    <a:pt x="972" y="3913"/>
                    <a:pt x="972" y="3913"/>
                  </a:cubicBezTo>
                  <a:cubicBezTo>
                    <a:pt x="964" y="3920"/>
                    <a:pt x="957" y="3920"/>
                    <a:pt x="949" y="3920"/>
                  </a:cubicBezTo>
                  <a:cubicBezTo>
                    <a:pt x="901" y="3920"/>
                    <a:pt x="854" y="3881"/>
                    <a:pt x="838" y="3849"/>
                  </a:cubicBezTo>
                  <a:cubicBezTo>
                    <a:pt x="822" y="3826"/>
                    <a:pt x="783" y="3826"/>
                    <a:pt x="735" y="3826"/>
                  </a:cubicBezTo>
                  <a:cubicBezTo>
                    <a:pt x="696" y="3826"/>
                    <a:pt x="672" y="3818"/>
                    <a:pt x="672" y="3778"/>
                  </a:cubicBezTo>
                  <a:cubicBezTo>
                    <a:pt x="664" y="3762"/>
                    <a:pt x="664" y="3754"/>
                    <a:pt x="648" y="3747"/>
                  </a:cubicBezTo>
                  <a:cubicBezTo>
                    <a:pt x="648" y="3739"/>
                    <a:pt x="640" y="3739"/>
                    <a:pt x="632" y="3731"/>
                  </a:cubicBezTo>
                  <a:cubicBezTo>
                    <a:pt x="617" y="3715"/>
                    <a:pt x="625" y="3707"/>
                    <a:pt x="632" y="3691"/>
                  </a:cubicBezTo>
                  <a:cubicBezTo>
                    <a:pt x="632" y="3683"/>
                    <a:pt x="640" y="3667"/>
                    <a:pt x="640" y="3660"/>
                  </a:cubicBezTo>
                  <a:cubicBezTo>
                    <a:pt x="640" y="3644"/>
                    <a:pt x="648" y="3628"/>
                    <a:pt x="648" y="3620"/>
                  </a:cubicBezTo>
                  <a:cubicBezTo>
                    <a:pt x="656" y="3612"/>
                    <a:pt x="664" y="3596"/>
                    <a:pt x="656" y="3580"/>
                  </a:cubicBezTo>
                  <a:cubicBezTo>
                    <a:pt x="656" y="3557"/>
                    <a:pt x="664" y="3549"/>
                    <a:pt x="672" y="3549"/>
                  </a:cubicBezTo>
                  <a:cubicBezTo>
                    <a:pt x="672" y="3541"/>
                    <a:pt x="680" y="3533"/>
                    <a:pt x="680" y="3509"/>
                  </a:cubicBezTo>
                  <a:cubicBezTo>
                    <a:pt x="688" y="3470"/>
                    <a:pt x="664" y="3462"/>
                    <a:pt x="648" y="3454"/>
                  </a:cubicBezTo>
                  <a:cubicBezTo>
                    <a:pt x="640" y="3454"/>
                    <a:pt x="632" y="3446"/>
                    <a:pt x="625" y="3446"/>
                  </a:cubicBezTo>
                  <a:cubicBezTo>
                    <a:pt x="601" y="3422"/>
                    <a:pt x="625" y="3391"/>
                    <a:pt x="648" y="3359"/>
                  </a:cubicBezTo>
                  <a:cubicBezTo>
                    <a:pt x="648" y="3351"/>
                    <a:pt x="648" y="3343"/>
                    <a:pt x="648" y="3343"/>
                  </a:cubicBezTo>
                  <a:cubicBezTo>
                    <a:pt x="648" y="3320"/>
                    <a:pt x="617" y="3304"/>
                    <a:pt x="601" y="3296"/>
                  </a:cubicBezTo>
                  <a:cubicBezTo>
                    <a:pt x="585" y="3288"/>
                    <a:pt x="577" y="3272"/>
                    <a:pt x="569" y="3249"/>
                  </a:cubicBezTo>
                  <a:cubicBezTo>
                    <a:pt x="569" y="3233"/>
                    <a:pt x="569" y="3225"/>
                    <a:pt x="561" y="3217"/>
                  </a:cubicBezTo>
                  <a:cubicBezTo>
                    <a:pt x="553" y="3201"/>
                    <a:pt x="553" y="3193"/>
                    <a:pt x="553" y="3193"/>
                  </a:cubicBezTo>
                  <a:cubicBezTo>
                    <a:pt x="545" y="3193"/>
                    <a:pt x="545" y="3185"/>
                    <a:pt x="538" y="3169"/>
                  </a:cubicBezTo>
                  <a:cubicBezTo>
                    <a:pt x="538" y="3154"/>
                    <a:pt x="530" y="3146"/>
                    <a:pt x="530" y="3138"/>
                  </a:cubicBezTo>
                  <a:cubicBezTo>
                    <a:pt x="530" y="3130"/>
                    <a:pt x="530" y="3130"/>
                    <a:pt x="522" y="3122"/>
                  </a:cubicBezTo>
                  <a:cubicBezTo>
                    <a:pt x="506" y="3106"/>
                    <a:pt x="506" y="3106"/>
                    <a:pt x="498" y="3067"/>
                  </a:cubicBezTo>
                  <a:cubicBezTo>
                    <a:pt x="498" y="3059"/>
                    <a:pt x="498" y="3051"/>
                    <a:pt x="498" y="3043"/>
                  </a:cubicBezTo>
                  <a:cubicBezTo>
                    <a:pt x="498" y="3019"/>
                    <a:pt x="498" y="3011"/>
                    <a:pt x="490" y="3003"/>
                  </a:cubicBezTo>
                  <a:cubicBezTo>
                    <a:pt x="474" y="3003"/>
                    <a:pt x="458" y="2980"/>
                    <a:pt x="443" y="2933"/>
                  </a:cubicBezTo>
                  <a:cubicBezTo>
                    <a:pt x="435" y="2902"/>
                    <a:pt x="427" y="2894"/>
                    <a:pt x="403" y="2870"/>
                  </a:cubicBezTo>
                  <a:cubicBezTo>
                    <a:pt x="372" y="2846"/>
                    <a:pt x="387" y="2744"/>
                    <a:pt x="387" y="2712"/>
                  </a:cubicBezTo>
                  <a:cubicBezTo>
                    <a:pt x="387" y="2696"/>
                    <a:pt x="387" y="2688"/>
                    <a:pt x="387" y="2680"/>
                  </a:cubicBezTo>
                  <a:cubicBezTo>
                    <a:pt x="387" y="2680"/>
                    <a:pt x="379" y="2680"/>
                    <a:pt x="387" y="2672"/>
                  </a:cubicBezTo>
                  <a:cubicBezTo>
                    <a:pt x="387" y="2672"/>
                    <a:pt x="387" y="2672"/>
                    <a:pt x="403" y="2672"/>
                  </a:cubicBezTo>
                  <a:cubicBezTo>
                    <a:pt x="403" y="2672"/>
                    <a:pt x="411" y="2672"/>
                    <a:pt x="419" y="2672"/>
                  </a:cubicBezTo>
                  <a:cubicBezTo>
                    <a:pt x="458" y="2664"/>
                    <a:pt x="458" y="2641"/>
                    <a:pt x="466" y="2601"/>
                  </a:cubicBezTo>
                  <a:cubicBezTo>
                    <a:pt x="466" y="2593"/>
                    <a:pt x="474" y="2585"/>
                    <a:pt x="474" y="2578"/>
                  </a:cubicBezTo>
                  <a:cubicBezTo>
                    <a:pt x="482" y="2554"/>
                    <a:pt x="482" y="2546"/>
                    <a:pt x="474" y="2538"/>
                  </a:cubicBezTo>
                  <a:cubicBezTo>
                    <a:pt x="474" y="2538"/>
                    <a:pt x="466" y="2530"/>
                    <a:pt x="451" y="2530"/>
                  </a:cubicBezTo>
                  <a:cubicBezTo>
                    <a:pt x="451" y="2530"/>
                    <a:pt x="443" y="2530"/>
                    <a:pt x="435" y="2530"/>
                  </a:cubicBezTo>
                  <a:cubicBezTo>
                    <a:pt x="427" y="2530"/>
                    <a:pt x="419" y="2530"/>
                    <a:pt x="419" y="2530"/>
                  </a:cubicBezTo>
                  <a:cubicBezTo>
                    <a:pt x="411" y="2530"/>
                    <a:pt x="411" y="2530"/>
                    <a:pt x="411" y="2530"/>
                  </a:cubicBezTo>
                  <a:cubicBezTo>
                    <a:pt x="403" y="2530"/>
                    <a:pt x="403" y="2530"/>
                    <a:pt x="403" y="2530"/>
                  </a:cubicBezTo>
                  <a:cubicBezTo>
                    <a:pt x="395" y="2530"/>
                    <a:pt x="387" y="2522"/>
                    <a:pt x="372" y="2498"/>
                  </a:cubicBezTo>
                  <a:cubicBezTo>
                    <a:pt x="356" y="2475"/>
                    <a:pt x="348" y="2475"/>
                    <a:pt x="340" y="2467"/>
                  </a:cubicBezTo>
                  <a:cubicBezTo>
                    <a:pt x="332" y="2459"/>
                    <a:pt x="332" y="2459"/>
                    <a:pt x="316" y="2443"/>
                  </a:cubicBezTo>
                  <a:cubicBezTo>
                    <a:pt x="292" y="2420"/>
                    <a:pt x="300" y="2388"/>
                    <a:pt x="300" y="2356"/>
                  </a:cubicBezTo>
                  <a:cubicBezTo>
                    <a:pt x="300" y="2348"/>
                    <a:pt x="300" y="2340"/>
                    <a:pt x="300" y="2325"/>
                  </a:cubicBezTo>
                  <a:cubicBezTo>
                    <a:pt x="300" y="2301"/>
                    <a:pt x="300" y="2293"/>
                    <a:pt x="308" y="2285"/>
                  </a:cubicBezTo>
                  <a:cubicBezTo>
                    <a:pt x="316" y="2277"/>
                    <a:pt x="316" y="2269"/>
                    <a:pt x="324" y="2253"/>
                  </a:cubicBezTo>
                  <a:cubicBezTo>
                    <a:pt x="332" y="2230"/>
                    <a:pt x="332" y="2214"/>
                    <a:pt x="324" y="2198"/>
                  </a:cubicBezTo>
                  <a:cubicBezTo>
                    <a:pt x="324" y="2190"/>
                    <a:pt x="324" y="2182"/>
                    <a:pt x="324" y="2167"/>
                  </a:cubicBezTo>
                  <a:cubicBezTo>
                    <a:pt x="324" y="2151"/>
                    <a:pt x="324" y="2135"/>
                    <a:pt x="332" y="2135"/>
                  </a:cubicBezTo>
                  <a:cubicBezTo>
                    <a:pt x="340" y="2135"/>
                    <a:pt x="348" y="2135"/>
                    <a:pt x="356" y="2143"/>
                  </a:cubicBezTo>
                  <a:cubicBezTo>
                    <a:pt x="372" y="2151"/>
                    <a:pt x="372" y="2158"/>
                    <a:pt x="387" y="2182"/>
                  </a:cubicBezTo>
                  <a:cubicBezTo>
                    <a:pt x="387" y="2190"/>
                    <a:pt x="395" y="2206"/>
                    <a:pt x="403" y="2222"/>
                  </a:cubicBezTo>
                  <a:cubicBezTo>
                    <a:pt x="419" y="2245"/>
                    <a:pt x="427" y="2269"/>
                    <a:pt x="427" y="2269"/>
                  </a:cubicBezTo>
                  <a:cubicBezTo>
                    <a:pt x="427" y="2269"/>
                    <a:pt x="427" y="2269"/>
                    <a:pt x="435" y="2269"/>
                  </a:cubicBezTo>
                  <a:cubicBezTo>
                    <a:pt x="435" y="2261"/>
                    <a:pt x="443" y="2261"/>
                    <a:pt x="451" y="2261"/>
                  </a:cubicBezTo>
                  <a:cubicBezTo>
                    <a:pt x="458" y="2261"/>
                    <a:pt x="458" y="2261"/>
                    <a:pt x="458" y="2261"/>
                  </a:cubicBezTo>
                  <a:cubicBezTo>
                    <a:pt x="458" y="2253"/>
                    <a:pt x="458" y="2245"/>
                    <a:pt x="451" y="2230"/>
                  </a:cubicBezTo>
                  <a:cubicBezTo>
                    <a:pt x="451" y="2222"/>
                    <a:pt x="451" y="2206"/>
                    <a:pt x="443" y="2198"/>
                  </a:cubicBezTo>
                  <a:cubicBezTo>
                    <a:pt x="443" y="2174"/>
                    <a:pt x="435" y="2151"/>
                    <a:pt x="435" y="2127"/>
                  </a:cubicBezTo>
                  <a:cubicBezTo>
                    <a:pt x="427" y="2111"/>
                    <a:pt x="427" y="2095"/>
                    <a:pt x="419" y="2087"/>
                  </a:cubicBezTo>
                  <a:cubicBezTo>
                    <a:pt x="419" y="2072"/>
                    <a:pt x="411" y="2064"/>
                    <a:pt x="411" y="2064"/>
                  </a:cubicBezTo>
                  <a:cubicBezTo>
                    <a:pt x="403" y="2056"/>
                    <a:pt x="395" y="2056"/>
                    <a:pt x="395" y="2048"/>
                  </a:cubicBezTo>
                  <a:cubicBezTo>
                    <a:pt x="387" y="2032"/>
                    <a:pt x="395" y="2024"/>
                    <a:pt x="403" y="2016"/>
                  </a:cubicBezTo>
                  <a:cubicBezTo>
                    <a:pt x="403" y="2008"/>
                    <a:pt x="419" y="2000"/>
                    <a:pt x="427" y="2000"/>
                  </a:cubicBezTo>
                  <a:cubicBezTo>
                    <a:pt x="435" y="2000"/>
                    <a:pt x="451" y="1993"/>
                    <a:pt x="451" y="1985"/>
                  </a:cubicBezTo>
                  <a:cubicBezTo>
                    <a:pt x="451" y="1977"/>
                    <a:pt x="451" y="1969"/>
                    <a:pt x="443" y="1961"/>
                  </a:cubicBezTo>
                  <a:cubicBezTo>
                    <a:pt x="427" y="1945"/>
                    <a:pt x="419" y="1937"/>
                    <a:pt x="395" y="1929"/>
                  </a:cubicBezTo>
                  <a:cubicBezTo>
                    <a:pt x="387" y="1929"/>
                    <a:pt x="387" y="1929"/>
                    <a:pt x="387" y="1945"/>
                  </a:cubicBezTo>
                  <a:cubicBezTo>
                    <a:pt x="387" y="1953"/>
                    <a:pt x="387" y="1969"/>
                    <a:pt x="379" y="1985"/>
                  </a:cubicBezTo>
                  <a:cubicBezTo>
                    <a:pt x="364" y="2000"/>
                    <a:pt x="372" y="2008"/>
                    <a:pt x="372" y="2016"/>
                  </a:cubicBezTo>
                  <a:cubicBezTo>
                    <a:pt x="372" y="2024"/>
                    <a:pt x="372" y="2032"/>
                    <a:pt x="372" y="2040"/>
                  </a:cubicBezTo>
                  <a:cubicBezTo>
                    <a:pt x="372" y="2064"/>
                    <a:pt x="356" y="2072"/>
                    <a:pt x="348" y="2072"/>
                  </a:cubicBezTo>
                  <a:cubicBezTo>
                    <a:pt x="340" y="2072"/>
                    <a:pt x="332" y="2072"/>
                    <a:pt x="332" y="2064"/>
                  </a:cubicBezTo>
                  <a:cubicBezTo>
                    <a:pt x="308" y="2056"/>
                    <a:pt x="292" y="2032"/>
                    <a:pt x="269" y="1977"/>
                  </a:cubicBezTo>
                  <a:cubicBezTo>
                    <a:pt x="261" y="1945"/>
                    <a:pt x="253" y="1945"/>
                    <a:pt x="245" y="1945"/>
                  </a:cubicBezTo>
                  <a:cubicBezTo>
                    <a:pt x="237" y="1945"/>
                    <a:pt x="237" y="1945"/>
                    <a:pt x="229" y="1945"/>
                  </a:cubicBezTo>
                  <a:cubicBezTo>
                    <a:pt x="221" y="1945"/>
                    <a:pt x="214" y="1945"/>
                    <a:pt x="198" y="1945"/>
                  </a:cubicBezTo>
                  <a:cubicBezTo>
                    <a:pt x="198" y="1945"/>
                    <a:pt x="182" y="1945"/>
                    <a:pt x="182" y="1937"/>
                  </a:cubicBezTo>
                  <a:cubicBezTo>
                    <a:pt x="182" y="1929"/>
                    <a:pt x="190" y="1921"/>
                    <a:pt x="214" y="1905"/>
                  </a:cubicBezTo>
                  <a:lnTo>
                    <a:pt x="214" y="1898"/>
                  </a:lnTo>
                  <a:cubicBezTo>
                    <a:pt x="229" y="1890"/>
                    <a:pt x="237" y="1850"/>
                    <a:pt x="229" y="1819"/>
                  </a:cubicBezTo>
                  <a:cubicBezTo>
                    <a:pt x="229" y="1803"/>
                    <a:pt x="229" y="1803"/>
                    <a:pt x="221" y="1795"/>
                  </a:cubicBezTo>
                  <a:cubicBezTo>
                    <a:pt x="221" y="1795"/>
                    <a:pt x="214" y="1787"/>
                    <a:pt x="214" y="1763"/>
                  </a:cubicBezTo>
                  <a:cubicBezTo>
                    <a:pt x="205" y="1755"/>
                    <a:pt x="205" y="1740"/>
                    <a:pt x="205" y="1740"/>
                  </a:cubicBezTo>
                  <a:cubicBezTo>
                    <a:pt x="205" y="1724"/>
                    <a:pt x="205" y="1724"/>
                    <a:pt x="190" y="1708"/>
                  </a:cubicBezTo>
                  <a:cubicBezTo>
                    <a:pt x="182" y="1708"/>
                    <a:pt x="182" y="1700"/>
                    <a:pt x="174" y="1700"/>
                  </a:cubicBezTo>
                  <a:cubicBezTo>
                    <a:pt x="166" y="1692"/>
                    <a:pt x="158" y="1684"/>
                    <a:pt x="150" y="1653"/>
                  </a:cubicBezTo>
                  <a:cubicBezTo>
                    <a:pt x="150" y="1621"/>
                    <a:pt x="142" y="1613"/>
                    <a:pt x="126" y="1597"/>
                  </a:cubicBezTo>
                  <a:cubicBezTo>
                    <a:pt x="119" y="1597"/>
                    <a:pt x="111" y="1589"/>
                    <a:pt x="111" y="1581"/>
                  </a:cubicBezTo>
                  <a:cubicBezTo>
                    <a:pt x="95" y="1574"/>
                    <a:pt x="95" y="1566"/>
                    <a:pt x="95" y="1550"/>
                  </a:cubicBezTo>
                  <a:cubicBezTo>
                    <a:pt x="95" y="1534"/>
                    <a:pt x="95" y="1510"/>
                    <a:pt x="63" y="1471"/>
                  </a:cubicBezTo>
                  <a:cubicBezTo>
                    <a:pt x="39" y="1439"/>
                    <a:pt x="39" y="1423"/>
                    <a:pt x="39" y="1423"/>
                  </a:cubicBezTo>
                  <a:cubicBezTo>
                    <a:pt x="39" y="1415"/>
                    <a:pt x="47" y="1415"/>
                    <a:pt x="47" y="1415"/>
                  </a:cubicBezTo>
                  <a:lnTo>
                    <a:pt x="55" y="1415"/>
                  </a:lnTo>
                  <a:lnTo>
                    <a:pt x="55" y="1408"/>
                  </a:lnTo>
                  <a:cubicBezTo>
                    <a:pt x="47" y="1384"/>
                    <a:pt x="55" y="1360"/>
                    <a:pt x="71" y="1328"/>
                  </a:cubicBezTo>
                  <a:cubicBezTo>
                    <a:pt x="71" y="1313"/>
                    <a:pt x="71" y="1313"/>
                    <a:pt x="71" y="1313"/>
                  </a:cubicBezTo>
                  <a:cubicBezTo>
                    <a:pt x="87" y="1281"/>
                    <a:pt x="87" y="1273"/>
                    <a:pt x="79" y="1241"/>
                  </a:cubicBezTo>
                  <a:cubicBezTo>
                    <a:pt x="71" y="1234"/>
                    <a:pt x="71" y="1234"/>
                    <a:pt x="71" y="1234"/>
                  </a:cubicBezTo>
                  <a:cubicBezTo>
                    <a:pt x="63" y="1202"/>
                    <a:pt x="71" y="1202"/>
                    <a:pt x="87" y="1186"/>
                  </a:cubicBezTo>
                  <a:cubicBezTo>
                    <a:pt x="95" y="1186"/>
                    <a:pt x="103" y="1178"/>
                    <a:pt x="111" y="1170"/>
                  </a:cubicBezTo>
                  <a:cubicBezTo>
                    <a:pt x="126" y="1155"/>
                    <a:pt x="126" y="1147"/>
                    <a:pt x="119" y="1123"/>
                  </a:cubicBezTo>
                  <a:cubicBezTo>
                    <a:pt x="119" y="1115"/>
                    <a:pt x="119" y="1099"/>
                    <a:pt x="119" y="1083"/>
                  </a:cubicBezTo>
                  <a:cubicBezTo>
                    <a:pt x="119" y="1076"/>
                    <a:pt x="119" y="1068"/>
                    <a:pt x="119" y="1060"/>
                  </a:cubicBezTo>
                  <a:cubicBezTo>
                    <a:pt x="119" y="1036"/>
                    <a:pt x="119" y="1028"/>
                    <a:pt x="111" y="981"/>
                  </a:cubicBezTo>
                  <a:cubicBezTo>
                    <a:pt x="103" y="949"/>
                    <a:pt x="95" y="933"/>
                    <a:pt x="87" y="925"/>
                  </a:cubicBezTo>
                  <a:cubicBezTo>
                    <a:pt x="87" y="910"/>
                    <a:pt x="79" y="902"/>
                    <a:pt x="71" y="878"/>
                  </a:cubicBezTo>
                  <a:cubicBezTo>
                    <a:pt x="63" y="846"/>
                    <a:pt x="55" y="846"/>
                    <a:pt x="47" y="838"/>
                  </a:cubicBezTo>
                  <a:cubicBezTo>
                    <a:pt x="39" y="830"/>
                    <a:pt x="32" y="823"/>
                    <a:pt x="24" y="799"/>
                  </a:cubicBezTo>
                  <a:cubicBezTo>
                    <a:pt x="0" y="767"/>
                    <a:pt x="0" y="759"/>
                    <a:pt x="8" y="736"/>
                  </a:cubicBezTo>
                  <a:cubicBezTo>
                    <a:pt x="8" y="728"/>
                    <a:pt x="16" y="712"/>
                    <a:pt x="16" y="696"/>
                  </a:cubicBezTo>
                  <a:cubicBezTo>
                    <a:pt x="16" y="657"/>
                    <a:pt x="24" y="649"/>
                    <a:pt x="39" y="641"/>
                  </a:cubicBezTo>
                  <a:cubicBezTo>
                    <a:pt x="47" y="633"/>
                    <a:pt x="55" y="633"/>
                    <a:pt x="55" y="625"/>
                  </a:cubicBezTo>
                  <a:cubicBezTo>
                    <a:pt x="71" y="609"/>
                    <a:pt x="95" y="577"/>
                    <a:pt x="119" y="562"/>
                  </a:cubicBezTo>
                  <a:cubicBezTo>
                    <a:pt x="126" y="554"/>
                    <a:pt x="126" y="546"/>
                    <a:pt x="134" y="546"/>
                  </a:cubicBezTo>
                  <a:cubicBezTo>
                    <a:pt x="142" y="538"/>
                    <a:pt x="142" y="530"/>
                    <a:pt x="150" y="514"/>
                  </a:cubicBezTo>
                  <a:cubicBezTo>
                    <a:pt x="150" y="506"/>
                    <a:pt x="150" y="498"/>
                    <a:pt x="158" y="491"/>
                  </a:cubicBezTo>
                  <a:cubicBezTo>
                    <a:pt x="158" y="467"/>
                    <a:pt x="166" y="467"/>
                    <a:pt x="174" y="459"/>
                  </a:cubicBezTo>
                  <a:cubicBezTo>
                    <a:pt x="174" y="459"/>
                    <a:pt x="182" y="451"/>
                    <a:pt x="190" y="435"/>
                  </a:cubicBezTo>
                  <a:cubicBezTo>
                    <a:pt x="198" y="419"/>
                    <a:pt x="198" y="404"/>
                    <a:pt x="190" y="396"/>
                  </a:cubicBezTo>
                  <a:cubicBezTo>
                    <a:pt x="190" y="388"/>
                    <a:pt x="190" y="372"/>
                    <a:pt x="190" y="364"/>
                  </a:cubicBezTo>
                  <a:cubicBezTo>
                    <a:pt x="198" y="340"/>
                    <a:pt x="221" y="324"/>
                    <a:pt x="237" y="309"/>
                  </a:cubicBezTo>
                  <a:cubicBezTo>
                    <a:pt x="237" y="301"/>
                    <a:pt x="245" y="301"/>
                    <a:pt x="245" y="301"/>
                  </a:cubicBezTo>
                  <a:cubicBezTo>
                    <a:pt x="253" y="293"/>
                    <a:pt x="253" y="285"/>
                    <a:pt x="253" y="277"/>
                  </a:cubicBezTo>
                  <a:cubicBezTo>
                    <a:pt x="253" y="277"/>
                    <a:pt x="253" y="261"/>
                    <a:pt x="253" y="246"/>
                  </a:cubicBezTo>
                  <a:cubicBezTo>
                    <a:pt x="253" y="222"/>
                    <a:pt x="261" y="214"/>
                    <a:pt x="269" y="206"/>
                  </a:cubicBezTo>
                  <a:cubicBezTo>
                    <a:pt x="277" y="198"/>
                    <a:pt x="277" y="190"/>
                    <a:pt x="285" y="182"/>
                  </a:cubicBezTo>
                  <a:cubicBezTo>
                    <a:pt x="292" y="158"/>
                    <a:pt x="285" y="151"/>
                    <a:pt x="269" y="143"/>
                  </a:cubicBezTo>
                  <a:cubicBezTo>
                    <a:pt x="261" y="135"/>
                    <a:pt x="253" y="119"/>
                    <a:pt x="245" y="103"/>
                  </a:cubicBezTo>
                  <a:cubicBezTo>
                    <a:pt x="237" y="95"/>
                    <a:pt x="229" y="80"/>
                    <a:pt x="237" y="71"/>
                  </a:cubicBezTo>
                  <a:cubicBezTo>
                    <a:pt x="245" y="48"/>
                    <a:pt x="269" y="32"/>
                    <a:pt x="269" y="32"/>
                  </a:cubicBezTo>
                  <a:lnTo>
                    <a:pt x="269" y="32"/>
                  </a:lnTo>
                  <a:cubicBezTo>
                    <a:pt x="269" y="32"/>
                    <a:pt x="285" y="32"/>
                    <a:pt x="292" y="24"/>
                  </a:cubicBezTo>
                  <a:cubicBezTo>
                    <a:pt x="300" y="16"/>
                    <a:pt x="300" y="8"/>
                    <a:pt x="300" y="8"/>
                  </a:cubicBezTo>
                  <a:cubicBezTo>
                    <a:pt x="292" y="0"/>
                    <a:pt x="292" y="0"/>
                    <a:pt x="292" y="0"/>
                  </a:cubicBezTo>
                  <a:cubicBezTo>
                    <a:pt x="300" y="0"/>
                    <a:pt x="300" y="0"/>
                    <a:pt x="300" y="0"/>
                  </a:cubicBezTo>
                  <a:cubicBezTo>
                    <a:pt x="538" y="71"/>
                    <a:pt x="1035" y="206"/>
                    <a:pt x="1684" y="364"/>
                  </a:cubicBezTo>
                  <a:cubicBezTo>
                    <a:pt x="1692" y="364"/>
                    <a:pt x="1692" y="364"/>
                    <a:pt x="1692" y="364"/>
                  </a:cubicBezTo>
                  <a:cubicBezTo>
                    <a:pt x="1336" y="1755"/>
                    <a:pt x="1336" y="1755"/>
                    <a:pt x="1336" y="1755"/>
                  </a:cubicBezTo>
                  <a:cubicBezTo>
                    <a:pt x="2933" y="4039"/>
                    <a:pt x="2933" y="4039"/>
                    <a:pt x="2933" y="4039"/>
                  </a:cubicBezTo>
                  <a:lnTo>
                    <a:pt x="2933" y="4039"/>
                  </a:lnTo>
                  <a:cubicBezTo>
                    <a:pt x="2933" y="4055"/>
                    <a:pt x="2933" y="4063"/>
                    <a:pt x="2925" y="4086"/>
                  </a:cubicBezTo>
                  <a:cubicBezTo>
                    <a:pt x="2925" y="4110"/>
                    <a:pt x="2933" y="4118"/>
                    <a:pt x="2941" y="4134"/>
                  </a:cubicBezTo>
                  <a:cubicBezTo>
                    <a:pt x="2949" y="4142"/>
                    <a:pt x="2957" y="4150"/>
                    <a:pt x="2965" y="4158"/>
                  </a:cubicBezTo>
                  <a:cubicBezTo>
                    <a:pt x="2965" y="4166"/>
                    <a:pt x="2972" y="4173"/>
                    <a:pt x="2972" y="4181"/>
                  </a:cubicBezTo>
                  <a:cubicBezTo>
                    <a:pt x="2980" y="4197"/>
                    <a:pt x="2988" y="4213"/>
                    <a:pt x="2996" y="4237"/>
                  </a:cubicBezTo>
                  <a:cubicBezTo>
                    <a:pt x="2996" y="4260"/>
                    <a:pt x="3020" y="4324"/>
                    <a:pt x="3044" y="4339"/>
                  </a:cubicBezTo>
                  <a:cubicBezTo>
                    <a:pt x="3051" y="4339"/>
                    <a:pt x="3059" y="4355"/>
                    <a:pt x="3067" y="4371"/>
                  </a:cubicBezTo>
                  <a:cubicBezTo>
                    <a:pt x="3067" y="4387"/>
                    <a:pt x="3067" y="4403"/>
                    <a:pt x="3059" y="4411"/>
                  </a:cubicBezTo>
                  <a:cubicBezTo>
                    <a:pt x="3051" y="4426"/>
                    <a:pt x="3044" y="4426"/>
                    <a:pt x="3036" y="4434"/>
                  </a:cubicBezTo>
                  <a:cubicBezTo>
                    <a:pt x="3028" y="4434"/>
                    <a:pt x="3012" y="4442"/>
                    <a:pt x="2996" y="4450"/>
                  </a:cubicBezTo>
                  <a:cubicBezTo>
                    <a:pt x="2980" y="4458"/>
                    <a:pt x="2965" y="4474"/>
                    <a:pt x="2957" y="4490"/>
                  </a:cubicBezTo>
                  <a:cubicBezTo>
                    <a:pt x="2941" y="4506"/>
                    <a:pt x="2925" y="4521"/>
                    <a:pt x="2901" y="4529"/>
                  </a:cubicBezTo>
                  <a:cubicBezTo>
                    <a:pt x="2878" y="4545"/>
                    <a:pt x="2885" y="4561"/>
                    <a:pt x="2885" y="4584"/>
                  </a:cubicBezTo>
                  <a:cubicBezTo>
                    <a:pt x="2885" y="4592"/>
                    <a:pt x="2893" y="4608"/>
                    <a:pt x="2885" y="4632"/>
                  </a:cubicBezTo>
                  <a:cubicBezTo>
                    <a:pt x="2878" y="4671"/>
                    <a:pt x="2846" y="4719"/>
                    <a:pt x="2830" y="4750"/>
                  </a:cubicBezTo>
                  <a:cubicBezTo>
                    <a:pt x="2822" y="4758"/>
                    <a:pt x="2822" y="4758"/>
                    <a:pt x="2814" y="4766"/>
                  </a:cubicBezTo>
                  <a:cubicBezTo>
                    <a:pt x="2807" y="4774"/>
                    <a:pt x="2798" y="4782"/>
                    <a:pt x="2783" y="4782"/>
                  </a:cubicBezTo>
                  <a:cubicBezTo>
                    <a:pt x="2775" y="4790"/>
                    <a:pt x="2759" y="4790"/>
                    <a:pt x="2751" y="4806"/>
                  </a:cubicBezTo>
                  <a:cubicBezTo>
                    <a:pt x="2743" y="4822"/>
                    <a:pt x="2751" y="4830"/>
                    <a:pt x="2751" y="4845"/>
                  </a:cubicBezTo>
                  <a:cubicBezTo>
                    <a:pt x="2759" y="4853"/>
                    <a:pt x="2767" y="4869"/>
                    <a:pt x="2767" y="4885"/>
                  </a:cubicBezTo>
                  <a:cubicBezTo>
                    <a:pt x="2767" y="4908"/>
                    <a:pt x="2759" y="4908"/>
                    <a:pt x="2751" y="4917"/>
                  </a:cubicBezTo>
                  <a:cubicBezTo>
                    <a:pt x="2751" y="4917"/>
                    <a:pt x="2751" y="4917"/>
                    <a:pt x="2751" y="4932"/>
                  </a:cubicBezTo>
                  <a:cubicBezTo>
                    <a:pt x="2751" y="4940"/>
                    <a:pt x="2751" y="4948"/>
                    <a:pt x="2767" y="4948"/>
                  </a:cubicBezTo>
                  <a:cubicBezTo>
                    <a:pt x="2775" y="4948"/>
                    <a:pt x="2783" y="4948"/>
                    <a:pt x="2798" y="4956"/>
                  </a:cubicBezTo>
                  <a:cubicBezTo>
                    <a:pt x="2822" y="4964"/>
                    <a:pt x="2822" y="4972"/>
                    <a:pt x="2830" y="5011"/>
                  </a:cubicBezTo>
                  <a:lnTo>
                    <a:pt x="2830" y="5011"/>
                  </a:lnTo>
                  <a:cubicBezTo>
                    <a:pt x="2830" y="5035"/>
                    <a:pt x="2822" y="5043"/>
                    <a:pt x="2807" y="5043"/>
                  </a:cubicBezTo>
                  <a:cubicBezTo>
                    <a:pt x="2798" y="5051"/>
                    <a:pt x="2798" y="5051"/>
                    <a:pt x="2791" y="5067"/>
                  </a:cubicBezTo>
                  <a:cubicBezTo>
                    <a:pt x="2791" y="5098"/>
                    <a:pt x="2743" y="5098"/>
                    <a:pt x="2727" y="5098"/>
                  </a:cubicBezTo>
                  <a:cubicBezTo>
                    <a:pt x="2719" y="5098"/>
                    <a:pt x="2704" y="5106"/>
                    <a:pt x="2688" y="5106"/>
                  </a:cubicBezTo>
                  <a:close/>
                  <a:moveTo>
                    <a:pt x="1723" y="4980"/>
                  </a:moveTo>
                  <a:lnTo>
                    <a:pt x="1723" y="4980"/>
                  </a:lnTo>
                  <a:cubicBezTo>
                    <a:pt x="1881" y="4996"/>
                    <a:pt x="2632" y="5083"/>
                    <a:pt x="2672" y="5083"/>
                  </a:cubicBezTo>
                  <a:cubicBezTo>
                    <a:pt x="2680" y="5090"/>
                    <a:pt x="2688" y="5090"/>
                    <a:pt x="2696" y="5098"/>
                  </a:cubicBezTo>
                  <a:cubicBezTo>
                    <a:pt x="2704" y="5098"/>
                    <a:pt x="2719" y="5090"/>
                    <a:pt x="2727" y="5090"/>
                  </a:cubicBezTo>
                  <a:cubicBezTo>
                    <a:pt x="2743" y="5090"/>
                    <a:pt x="2783" y="5090"/>
                    <a:pt x="2783" y="5067"/>
                  </a:cubicBezTo>
                  <a:cubicBezTo>
                    <a:pt x="2791" y="5051"/>
                    <a:pt x="2798" y="5043"/>
                    <a:pt x="2807" y="5043"/>
                  </a:cubicBezTo>
                  <a:cubicBezTo>
                    <a:pt x="2814" y="5035"/>
                    <a:pt x="2822" y="5035"/>
                    <a:pt x="2822" y="5011"/>
                  </a:cubicBezTo>
                  <a:lnTo>
                    <a:pt x="2822" y="5011"/>
                  </a:lnTo>
                  <a:cubicBezTo>
                    <a:pt x="2814" y="4972"/>
                    <a:pt x="2814" y="4972"/>
                    <a:pt x="2791" y="4956"/>
                  </a:cubicBezTo>
                  <a:cubicBezTo>
                    <a:pt x="2783" y="4956"/>
                    <a:pt x="2775" y="4956"/>
                    <a:pt x="2767" y="4956"/>
                  </a:cubicBezTo>
                  <a:cubicBezTo>
                    <a:pt x="2751" y="4948"/>
                    <a:pt x="2743" y="4948"/>
                    <a:pt x="2743" y="4932"/>
                  </a:cubicBezTo>
                  <a:cubicBezTo>
                    <a:pt x="2743" y="4917"/>
                    <a:pt x="2743" y="4917"/>
                    <a:pt x="2751" y="4908"/>
                  </a:cubicBezTo>
                  <a:cubicBezTo>
                    <a:pt x="2751" y="4908"/>
                    <a:pt x="2759" y="4901"/>
                    <a:pt x="2759" y="4885"/>
                  </a:cubicBezTo>
                  <a:cubicBezTo>
                    <a:pt x="2759" y="4869"/>
                    <a:pt x="2751" y="4861"/>
                    <a:pt x="2751" y="4845"/>
                  </a:cubicBezTo>
                  <a:cubicBezTo>
                    <a:pt x="2743" y="4830"/>
                    <a:pt x="2735" y="4822"/>
                    <a:pt x="2743" y="4806"/>
                  </a:cubicBezTo>
                  <a:cubicBezTo>
                    <a:pt x="2751" y="4782"/>
                    <a:pt x="2767" y="4782"/>
                    <a:pt x="2783" y="4774"/>
                  </a:cubicBezTo>
                  <a:cubicBezTo>
                    <a:pt x="2798" y="4774"/>
                    <a:pt x="2807" y="4766"/>
                    <a:pt x="2814" y="4758"/>
                  </a:cubicBezTo>
                  <a:cubicBezTo>
                    <a:pt x="2814" y="4758"/>
                    <a:pt x="2814" y="4750"/>
                    <a:pt x="2822" y="4743"/>
                  </a:cubicBezTo>
                  <a:cubicBezTo>
                    <a:pt x="2838" y="4711"/>
                    <a:pt x="2870" y="4664"/>
                    <a:pt x="2878" y="4632"/>
                  </a:cubicBezTo>
                  <a:cubicBezTo>
                    <a:pt x="2885" y="4608"/>
                    <a:pt x="2878" y="4600"/>
                    <a:pt x="2878" y="4584"/>
                  </a:cubicBezTo>
                  <a:cubicBezTo>
                    <a:pt x="2878" y="4561"/>
                    <a:pt x="2870" y="4537"/>
                    <a:pt x="2901" y="4521"/>
                  </a:cubicBezTo>
                  <a:cubicBezTo>
                    <a:pt x="2917" y="4513"/>
                    <a:pt x="2933" y="4497"/>
                    <a:pt x="2949" y="4482"/>
                  </a:cubicBezTo>
                  <a:cubicBezTo>
                    <a:pt x="2965" y="4466"/>
                    <a:pt x="2980" y="4450"/>
                    <a:pt x="2996" y="4442"/>
                  </a:cubicBezTo>
                  <a:cubicBezTo>
                    <a:pt x="3012" y="4434"/>
                    <a:pt x="3020" y="4426"/>
                    <a:pt x="3028" y="4426"/>
                  </a:cubicBezTo>
                  <a:cubicBezTo>
                    <a:pt x="3044" y="4418"/>
                    <a:pt x="3051" y="4418"/>
                    <a:pt x="3051" y="4411"/>
                  </a:cubicBezTo>
                  <a:cubicBezTo>
                    <a:pt x="3059" y="4403"/>
                    <a:pt x="3059" y="4387"/>
                    <a:pt x="3059" y="4371"/>
                  </a:cubicBezTo>
                  <a:cubicBezTo>
                    <a:pt x="3051" y="4355"/>
                    <a:pt x="3044" y="4347"/>
                    <a:pt x="3036" y="4339"/>
                  </a:cubicBezTo>
                  <a:cubicBezTo>
                    <a:pt x="3012" y="4331"/>
                    <a:pt x="2988" y="4260"/>
                    <a:pt x="2988" y="4237"/>
                  </a:cubicBezTo>
                  <a:cubicBezTo>
                    <a:pt x="2980" y="4213"/>
                    <a:pt x="2980" y="4205"/>
                    <a:pt x="2965" y="4181"/>
                  </a:cubicBezTo>
                  <a:cubicBezTo>
                    <a:pt x="2965" y="4181"/>
                    <a:pt x="2957" y="4173"/>
                    <a:pt x="2957" y="4166"/>
                  </a:cubicBezTo>
                  <a:cubicBezTo>
                    <a:pt x="2949" y="4150"/>
                    <a:pt x="2941" y="4142"/>
                    <a:pt x="2933" y="4134"/>
                  </a:cubicBezTo>
                  <a:cubicBezTo>
                    <a:pt x="2925" y="4126"/>
                    <a:pt x="2917" y="4110"/>
                    <a:pt x="2917" y="4078"/>
                  </a:cubicBezTo>
                  <a:cubicBezTo>
                    <a:pt x="2925" y="4063"/>
                    <a:pt x="2925" y="4055"/>
                    <a:pt x="2925" y="4039"/>
                  </a:cubicBezTo>
                  <a:cubicBezTo>
                    <a:pt x="1328" y="1763"/>
                    <a:pt x="1328" y="1763"/>
                    <a:pt x="1328" y="1763"/>
                  </a:cubicBezTo>
                  <a:cubicBezTo>
                    <a:pt x="1684" y="372"/>
                    <a:pt x="1684" y="372"/>
                    <a:pt x="1684" y="372"/>
                  </a:cubicBezTo>
                  <a:cubicBezTo>
                    <a:pt x="1035" y="214"/>
                    <a:pt x="545" y="80"/>
                    <a:pt x="308" y="8"/>
                  </a:cubicBezTo>
                  <a:cubicBezTo>
                    <a:pt x="308" y="16"/>
                    <a:pt x="300" y="24"/>
                    <a:pt x="300" y="24"/>
                  </a:cubicBezTo>
                  <a:cubicBezTo>
                    <a:pt x="292" y="40"/>
                    <a:pt x="277" y="40"/>
                    <a:pt x="269" y="40"/>
                  </a:cubicBezTo>
                  <a:cubicBezTo>
                    <a:pt x="269" y="40"/>
                    <a:pt x="245" y="56"/>
                    <a:pt x="245" y="71"/>
                  </a:cubicBezTo>
                  <a:cubicBezTo>
                    <a:pt x="237" y="80"/>
                    <a:pt x="245" y="95"/>
                    <a:pt x="245" y="103"/>
                  </a:cubicBezTo>
                  <a:cubicBezTo>
                    <a:pt x="261" y="119"/>
                    <a:pt x="269" y="127"/>
                    <a:pt x="277" y="135"/>
                  </a:cubicBezTo>
                  <a:cubicBezTo>
                    <a:pt x="292" y="151"/>
                    <a:pt x="300" y="158"/>
                    <a:pt x="292" y="182"/>
                  </a:cubicBezTo>
                  <a:cubicBezTo>
                    <a:pt x="285" y="198"/>
                    <a:pt x="277" y="206"/>
                    <a:pt x="277" y="214"/>
                  </a:cubicBezTo>
                  <a:cubicBezTo>
                    <a:pt x="269" y="222"/>
                    <a:pt x="261" y="230"/>
                    <a:pt x="261" y="246"/>
                  </a:cubicBezTo>
                  <a:cubicBezTo>
                    <a:pt x="261" y="261"/>
                    <a:pt x="261" y="269"/>
                    <a:pt x="261" y="277"/>
                  </a:cubicBezTo>
                  <a:cubicBezTo>
                    <a:pt x="261" y="285"/>
                    <a:pt x="261" y="293"/>
                    <a:pt x="253" y="309"/>
                  </a:cubicBezTo>
                  <a:cubicBezTo>
                    <a:pt x="245" y="309"/>
                    <a:pt x="245" y="309"/>
                    <a:pt x="237" y="309"/>
                  </a:cubicBezTo>
                  <a:cubicBezTo>
                    <a:pt x="221" y="324"/>
                    <a:pt x="205" y="340"/>
                    <a:pt x="198" y="364"/>
                  </a:cubicBezTo>
                  <a:cubicBezTo>
                    <a:pt x="198" y="372"/>
                    <a:pt x="198" y="380"/>
                    <a:pt x="198" y="396"/>
                  </a:cubicBezTo>
                  <a:cubicBezTo>
                    <a:pt x="205" y="404"/>
                    <a:pt x="205" y="419"/>
                    <a:pt x="198" y="443"/>
                  </a:cubicBezTo>
                  <a:cubicBezTo>
                    <a:pt x="182" y="459"/>
                    <a:pt x="182" y="459"/>
                    <a:pt x="174" y="467"/>
                  </a:cubicBezTo>
                  <a:cubicBezTo>
                    <a:pt x="174" y="467"/>
                    <a:pt x="166" y="475"/>
                    <a:pt x="166" y="491"/>
                  </a:cubicBezTo>
                  <a:cubicBezTo>
                    <a:pt x="158" y="498"/>
                    <a:pt x="158" y="506"/>
                    <a:pt x="158" y="514"/>
                  </a:cubicBezTo>
                  <a:cubicBezTo>
                    <a:pt x="150" y="530"/>
                    <a:pt x="150" y="538"/>
                    <a:pt x="142" y="554"/>
                  </a:cubicBezTo>
                  <a:cubicBezTo>
                    <a:pt x="134" y="554"/>
                    <a:pt x="126" y="562"/>
                    <a:pt x="119" y="570"/>
                  </a:cubicBezTo>
                  <a:cubicBezTo>
                    <a:pt x="103" y="586"/>
                    <a:pt x="71" y="609"/>
                    <a:pt x="63" y="633"/>
                  </a:cubicBezTo>
                  <a:cubicBezTo>
                    <a:pt x="55" y="641"/>
                    <a:pt x="47" y="641"/>
                    <a:pt x="47" y="649"/>
                  </a:cubicBezTo>
                  <a:cubicBezTo>
                    <a:pt x="32" y="657"/>
                    <a:pt x="24" y="664"/>
                    <a:pt x="24" y="696"/>
                  </a:cubicBezTo>
                  <a:cubicBezTo>
                    <a:pt x="24" y="712"/>
                    <a:pt x="16" y="728"/>
                    <a:pt x="16" y="736"/>
                  </a:cubicBezTo>
                  <a:cubicBezTo>
                    <a:pt x="8" y="759"/>
                    <a:pt x="8" y="767"/>
                    <a:pt x="24" y="799"/>
                  </a:cubicBezTo>
                  <a:cubicBezTo>
                    <a:pt x="39" y="815"/>
                    <a:pt x="47" y="823"/>
                    <a:pt x="55" y="830"/>
                  </a:cubicBezTo>
                  <a:cubicBezTo>
                    <a:pt x="63" y="838"/>
                    <a:pt x="71" y="846"/>
                    <a:pt x="79" y="878"/>
                  </a:cubicBezTo>
                  <a:cubicBezTo>
                    <a:pt x="87" y="894"/>
                    <a:pt x="87" y="910"/>
                    <a:pt x="95" y="917"/>
                  </a:cubicBezTo>
                  <a:cubicBezTo>
                    <a:pt x="103" y="933"/>
                    <a:pt x="111" y="941"/>
                    <a:pt x="119" y="973"/>
                  </a:cubicBezTo>
                  <a:cubicBezTo>
                    <a:pt x="126" y="1028"/>
                    <a:pt x="126" y="1036"/>
                    <a:pt x="126" y="1060"/>
                  </a:cubicBezTo>
                  <a:cubicBezTo>
                    <a:pt x="126" y="1068"/>
                    <a:pt x="126" y="1076"/>
                    <a:pt x="126" y="1083"/>
                  </a:cubicBezTo>
                  <a:cubicBezTo>
                    <a:pt x="119" y="1099"/>
                    <a:pt x="126" y="1115"/>
                    <a:pt x="126" y="1123"/>
                  </a:cubicBezTo>
                  <a:cubicBezTo>
                    <a:pt x="134" y="1147"/>
                    <a:pt x="134" y="1163"/>
                    <a:pt x="111" y="1178"/>
                  </a:cubicBezTo>
                  <a:cubicBezTo>
                    <a:pt x="103" y="1186"/>
                    <a:pt x="95" y="1186"/>
                    <a:pt x="95" y="1194"/>
                  </a:cubicBezTo>
                  <a:cubicBezTo>
                    <a:pt x="79" y="1202"/>
                    <a:pt x="71" y="1210"/>
                    <a:pt x="79" y="1234"/>
                  </a:cubicBezTo>
                  <a:cubicBezTo>
                    <a:pt x="87" y="1241"/>
                    <a:pt x="87" y="1241"/>
                    <a:pt x="87" y="1241"/>
                  </a:cubicBezTo>
                  <a:cubicBezTo>
                    <a:pt x="95" y="1273"/>
                    <a:pt x="95" y="1281"/>
                    <a:pt x="79" y="1321"/>
                  </a:cubicBezTo>
                  <a:cubicBezTo>
                    <a:pt x="79" y="1328"/>
                    <a:pt x="79" y="1328"/>
                    <a:pt x="79" y="1328"/>
                  </a:cubicBezTo>
                  <a:cubicBezTo>
                    <a:pt x="63" y="1360"/>
                    <a:pt x="55" y="1384"/>
                    <a:pt x="63" y="1408"/>
                  </a:cubicBezTo>
                  <a:lnTo>
                    <a:pt x="63" y="1415"/>
                  </a:lnTo>
                  <a:cubicBezTo>
                    <a:pt x="55" y="1423"/>
                    <a:pt x="55" y="1423"/>
                    <a:pt x="47" y="1423"/>
                  </a:cubicBezTo>
                  <a:lnTo>
                    <a:pt x="47" y="1423"/>
                  </a:lnTo>
                  <a:cubicBezTo>
                    <a:pt x="47" y="1423"/>
                    <a:pt x="47" y="1439"/>
                    <a:pt x="71" y="1463"/>
                  </a:cubicBezTo>
                  <a:cubicBezTo>
                    <a:pt x="103" y="1510"/>
                    <a:pt x="103" y="1534"/>
                    <a:pt x="103" y="1550"/>
                  </a:cubicBezTo>
                  <a:cubicBezTo>
                    <a:pt x="103" y="1558"/>
                    <a:pt x="103" y="1566"/>
                    <a:pt x="111" y="1581"/>
                  </a:cubicBezTo>
                  <a:cubicBezTo>
                    <a:pt x="119" y="1589"/>
                    <a:pt x="126" y="1589"/>
                    <a:pt x="126" y="1597"/>
                  </a:cubicBezTo>
                  <a:cubicBezTo>
                    <a:pt x="142" y="1613"/>
                    <a:pt x="150" y="1621"/>
                    <a:pt x="158" y="1653"/>
                  </a:cubicBezTo>
                  <a:cubicBezTo>
                    <a:pt x="166" y="1684"/>
                    <a:pt x="174" y="1684"/>
                    <a:pt x="182" y="1692"/>
                  </a:cubicBezTo>
                  <a:cubicBezTo>
                    <a:pt x="182" y="1692"/>
                    <a:pt x="190" y="1700"/>
                    <a:pt x="198" y="1700"/>
                  </a:cubicBezTo>
                  <a:cubicBezTo>
                    <a:pt x="214" y="1716"/>
                    <a:pt x="214" y="1724"/>
                    <a:pt x="214" y="1740"/>
                  </a:cubicBezTo>
                  <a:cubicBezTo>
                    <a:pt x="214" y="1740"/>
                    <a:pt x="214" y="1747"/>
                    <a:pt x="214" y="1763"/>
                  </a:cubicBezTo>
                  <a:cubicBezTo>
                    <a:pt x="221" y="1787"/>
                    <a:pt x="221" y="1787"/>
                    <a:pt x="229" y="1787"/>
                  </a:cubicBezTo>
                  <a:cubicBezTo>
                    <a:pt x="237" y="1795"/>
                    <a:pt x="237" y="1803"/>
                    <a:pt x="237" y="1819"/>
                  </a:cubicBezTo>
                  <a:cubicBezTo>
                    <a:pt x="245" y="1850"/>
                    <a:pt x="237" y="1890"/>
                    <a:pt x="221" y="1905"/>
                  </a:cubicBezTo>
                  <a:lnTo>
                    <a:pt x="214" y="1905"/>
                  </a:lnTo>
                  <a:cubicBezTo>
                    <a:pt x="205" y="1914"/>
                    <a:pt x="190" y="1929"/>
                    <a:pt x="190" y="1937"/>
                  </a:cubicBezTo>
                  <a:cubicBezTo>
                    <a:pt x="190" y="1937"/>
                    <a:pt x="190" y="1937"/>
                    <a:pt x="205" y="1937"/>
                  </a:cubicBezTo>
                  <a:cubicBezTo>
                    <a:pt x="214" y="1937"/>
                    <a:pt x="221" y="1937"/>
                    <a:pt x="229" y="1937"/>
                  </a:cubicBezTo>
                  <a:cubicBezTo>
                    <a:pt x="237" y="1937"/>
                    <a:pt x="237" y="1937"/>
                    <a:pt x="245" y="1937"/>
                  </a:cubicBezTo>
                  <a:cubicBezTo>
                    <a:pt x="261" y="1937"/>
                    <a:pt x="269" y="1945"/>
                    <a:pt x="277" y="1977"/>
                  </a:cubicBezTo>
                  <a:cubicBezTo>
                    <a:pt x="300" y="2024"/>
                    <a:pt x="316" y="2056"/>
                    <a:pt x="332" y="2056"/>
                  </a:cubicBezTo>
                  <a:cubicBezTo>
                    <a:pt x="332" y="2064"/>
                    <a:pt x="340" y="2064"/>
                    <a:pt x="348" y="2064"/>
                  </a:cubicBezTo>
                  <a:cubicBezTo>
                    <a:pt x="356" y="2064"/>
                    <a:pt x="364" y="2064"/>
                    <a:pt x="364" y="2040"/>
                  </a:cubicBezTo>
                  <a:cubicBezTo>
                    <a:pt x="364" y="2032"/>
                    <a:pt x="364" y="2024"/>
                    <a:pt x="364" y="2024"/>
                  </a:cubicBezTo>
                  <a:cubicBezTo>
                    <a:pt x="364" y="2008"/>
                    <a:pt x="364" y="2000"/>
                    <a:pt x="372" y="1985"/>
                  </a:cubicBezTo>
                  <a:cubicBezTo>
                    <a:pt x="379" y="1969"/>
                    <a:pt x="379" y="1953"/>
                    <a:pt x="379" y="1945"/>
                  </a:cubicBezTo>
                  <a:cubicBezTo>
                    <a:pt x="379" y="1937"/>
                    <a:pt x="379" y="1921"/>
                    <a:pt x="395" y="1921"/>
                  </a:cubicBezTo>
                  <a:cubicBezTo>
                    <a:pt x="395" y="1921"/>
                    <a:pt x="395" y="1921"/>
                    <a:pt x="395" y="1929"/>
                  </a:cubicBezTo>
                  <a:cubicBezTo>
                    <a:pt x="419" y="1929"/>
                    <a:pt x="427" y="1937"/>
                    <a:pt x="451" y="1961"/>
                  </a:cubicBezTo>
                  <a:cubicBezTo>
                    <a:pt x="458" y="1969"/>
                    <a:pt x="458" y="1977"/>
                    <a:pt x="458" y="1985"/>
                  </a:cubicBezTo>
                  <a:cubicBezTo>
                    <a:pt x="451" y="2000"/>
                    <a:pt x="443" y="2008"/>
                    <a:pt x="427" y="2008"/>
                  </a:cubicBezTo>
                  <a:cubicBezTo>
                    <a:pt x="419" y="2008"/>
                    <a:pt x="411" y="2016"/>
                    <a:pt x="403" y="2016"/>
                  </a:cubicBezTo>
                  <a:cubicBezTo>
                    <a:pt x="403" y="2024"/>
                    <a:pt x="395" y="2032"/>
                    <a:pt x="403" y="2048"/>
                  </a:cubicBezTo>
                  <a:cubicBezTo>
                    <a:pt x="403" y="2048"/>
                    <a:pt x="403" y="2056"/>
                    <a:pt x="411" y="2056"/>
                  </a:cubicBezTo>
                  <a:cubicBezTo>
                    <a:pt x="419" y="2064"/>
                    <a:pt x="427" y="2064"/>
                    <a:pt x="427" y="2087"/>
                  </a:cubicBezTo>
                  <a:cubicBezTo>
                    <a:pt x="435" y="2095"/>
                    <a:pt x="435" y="2111"/>
                    <a:pt x="435" y="2127"/>
                  </a:cubicBezTo>
                  <a:cubicBezTo>
                    <a:pt x="443" y="2151"/>
                    <a:pt x="451" y="2174"/>
                    <a:pt x="451" y="2198"/>
                  </a:cubicBezTo>
                  <a:cubicBezTo>
                    <a:pt x="451" y="2206"/>
                    <a:pt x="458" y="2222"/>
                    <a:pt x="458" y="2230"/>
                  </a:cubicBezTo>
                  <a:cubicBezTo>
                    <a:pt x="466" y="2245"/>
                    <a:pt x="466" y="2253"/>
                    <a:pt x="458" y="2261"/>
                  </a:cubicBezTo>
                  <a:cubicBezTo>
                    <a:pt x="458" y="2269"/>
                    <a:pt x="458" y="2269"/>
                    <a:pt x="451" y="2269"/>
                  </a:cubicBezTo>
                  <a:cubicBezTo>
                    <a:pt x="443" y="2269"/>
                    <a:pt x="435" y="2269"/>
                    <a:pt x="435" y="2269"/>
                  </a:cubicBezTo>
                  <a:cubicBezTo>
                    <a:pt x="435" y="2277"/>
                    <a:pt x="435" y="2277"/>
                    <a:pt x="427" y="2277"/>
                  </a:cubicBezTo>
                  <a:cubicBezTo>
                    <a:pt x="419" y="2277"/>
                    <a:pt x="419" y="2269"/>
                    <a:pt x="395" y="2230"/>
                  </a:cubicBezTo>
                  <a:cubicBezTo>
                    <a:pt x="387" y="2206"/>
                    <a:pt x="379" y="2198"/>
                    <a:pt x="379" y="2182"/>
                  </a:cubicBezTo>
                  <a:cubicBezTo>
                    <a:pt x="364" y="2158"/>
                    <a:pt x="364" y="2158"/>
                    <a:pt x="348" y="2151"/>
                  </a:cubicBezTo>
                  <a:cubicBezTo>
                    <a:pt x="340" y="2143"/>
                    <a:pt x="340" y="2143"/>
                    <a:pt x="332" y="2143"/>
                  </a:cubicBezTo>
                  <a:cubicBezTo>
                    <a:pt x="332" y="2143"/>
                    <a:pt x="324" y="2143"/>
                    <a:pt x="324" y="2167"/>
                  </a:cubicBezTo>
                  <a:cubicBezTo>
                    <a:pt x="324" y="2182"/>
                    <a:pt x="332" y="2190"/>
                    <a:pt x="332" y="2198"/>
                  </a:cubicBezTo>
                  <a:cubicBezTo>
                    <a:pt x="332" y="2214"/>
                    <a:pt x="340" y="2230"/>
                    <a:pt x="332" y="2253"/>
                  </a:cubicBezTo>
                  <a:cubicBezTo>
                    <a:pt x="324" y="2269"/>
                    <a:pt x="316" y="2277"/>
                    <a:pt x="316" y="2285"/>
                  </a:cubicBezTo>
                  <a:cubicBezTo>
                    <a:pt x="308" y="2301"/>
                    <a:pt x="308" y="2301"/>
                    <a:pt x="308" y="2325"/>
                  </a:cubicBezTo>
                  <a:cubicBezTo>
                    <a:pt x="308" y="2340"/>
                    <a:pt x="308" y="2348"/>
                    <a:pt x="308" y="2356"/>
                  </a:cubicBezTo>
                  <a:cubicBezTo>
                    <a:pt x="308" y="2388"/>
                    <a:pt x="300" y="2411"/>
                    <a:pt x="324" y="2435"/>
                  </a:cubicBezTo>
                  <a:cubicBezTo>
                    <a:pt x="332" y="2451"/>
                    <a:pt x="340" y="2459"/>
                    <a:pt x="348" y="2459"/>
                  </a:cubicBezTo>
                  <a:cubicBezTo>
                    <a:pt x="356" y="2467"/>
                    <a:pt x="356" y="2467"/>
                    <a:pt x="379" y="2498"/>
                  </a:cubicBezTo>
                  <a:cubicBezTo>
                    <a:pt x="395" y="2514"/>
                    <a:pt x="395" y="2522"/>
                    <a:pt x="403" y="2522"/>
                  </a:cubicBezTo>
                  <a:cubicBezTo>
                    <a:pt x="403" y="2522"/>
                    <a:pt x="403" y="2522"/>
                    <a:pt x="411" y="2522"/>
                  </a:cubicBezTo>
                  <a:cubicBezTo>
                    <a:pt x="411" y="2522"/>
                    <a:pt x="411" y="2522"/>
                    <a:pt x="419" y="2522"/>
                  </a:cubicBezTo>
                  <a:cubicBezTo>
                    <a:pt x="427" y="2522"/>
                    <a:pt x="427" y="2522"/>
                    <a:pt x="435" y="2522"/>
                  </a:cubicBezTo>
                  <a:cubicBezTo>
                    <a:pt x="443" y="2522"/>
                    <a:pt x="451" y="2522"/>
                    <a:pt x="458" y="2522"/>
                  </a:cubicBezTo>
                  <a:cubicBezTo>
                    <a:pt x="466" y="2530"/>
                    <a:pt x="474" y="2530"/>
                    <a:pt x="482" y="2538"/>
                  </a:cubicBezTo>
                  <a:cubicBezTo>
                    <a:pt x="490" y="2546"/>
                    <a:pt x="482" y="2554"/>
                    <a:pt x="482" y="2578"/>
                  </a:cubicBezTo>
                  <a:cubicBezTo>
                    <a:pt x="482" y="2585"/>
                    <a:pt x="474" y="2593"/>
                    <a:pt x="474" y="2601"/>
                  </a:cubicBezTo>
                  <a:cubicBezTo>
                    <a:pt x="466" y="2641"/>
                    <a:pt x="466" y="2672"/>
                    <a:pt x="419" y="2672"/>
                  </a:cubicBezTo>
                  <a:cubicBezTo>
                    <a:pt x="411" y="2680"/>
                    <a:pt x="411" y="2680"/>
                    <a:pt x="403" y="2680"/>
                  </a:cubicBezTo>
                  <a:cubicBezTo>
                    <a:pt x="395" y="2680"/>
                    <a:pt x="395" y="2680"/>
                    <a:pt x="395" y="2680"/>
                  </a:cubicBezTo>
                  <a:lnTo>
                    <a:pt x="395" y="2680"/>
                  </a:lnTo>
                  <a:cubicBezTo>
                    <a:pt x="395" y="2688"/>
                    <a:pt x="395" y="2696"/>
                    <a:pt x="395" y="2712"/>
                  </a:cubicBezTo>
                  <a:cubicBezTo>
                    <a:pt x="387" y="2775"/>
                    <a:pt x="387" y="2846"/>
                    <a:pt x="403" y="2862"/>
                  </a:cubicBezTo>
                  <a:cubicBezTo>
                    <a:pt x="427" y="2886"/>
                    <a:pt x="435" y="2902"/>
                    <a:pt x="451" y="2933"/>
                  </a:cubicBezTo>
                  <a:cubicBezTo>
                    <a:pt x="466" y="2972"/>
                    <a:pt x="474" y="2996"/>
                    <a:pt x="490" y="2996"/>
                  </a:cubicBezTo>
                  <a:cubicBezTo>
                    <a:pt x="506" y="3003"/>
                    <a:pt x="506" y="3019"/>
                    <a:pt x="506" y="3043"/>
                  </a:cubicBezTo>
                  <a:cubicBezTo>
                    <a:pt x="506" y="3051"/>
                    <a:pt x="506" y="3059"/>
                    <a:pt x="506" y="3067"/>
                  </a:cubicBezTo>
                  <a:cubicBezTo>
                    <a:pt x="506" y="3098"/>
                    <a:pt x="514" y="3106"/>
                    <a:pt x="530" y="3114"/>
                  </a:cubicBezTo>
                  <a:cubicBezTo>
                    <a:pt x="538" y="3122"/>
                    <a:pt x="538" y="3130"/>
                    <a:pt x="538" y="3138"/>
                  </a:cubicBezTo>
                  <a:cubicBezTo>
                    <a:pt x="538" y="3146"/>
                    <a:pt x="538" y="3154"/>
                    <a:pt x="545" y="3169"/>
                  </a:cubicBezTo>
                  <a:cubicBezTo>
                    <a:pt x="553" y="3185"/>
                    <a:pt x="553" y="3185"/>
                    <a:pt x="553" y="3185"/>
                  </a:cubicBezTo>
                  <a:cubicBezTo>
                    <a:pt x="561" y="3193"/>
                    <a:pt x="561" y="3193"/>
                    <a:pt x="569" y="3209"/>
                  </a:cubicBezTo>
                  <a:cubicBezTo>
                    <a:pt x="569" y="3225"/>
                    <a:pt x="577" y="3233"/>
                    <a:pt x="577" y="3241"/>
                  </a:cubicBezTo>
                  <a:cubicBezTo>
                    <a:pt x="585" y="3264"/>
                    <a:pt x="593" y="3280"/>
                    <a:pt x="609" y="3296"/>
                  </a:cubicBezTo>
                  <a:cubicBezTo>
                    <a:pt x="632" y="3304"/>
                    <a:pt x="648" y="3320"/>
                    <a:pt x="656" y="3336"/>
                  </a:cubicBezTo>
                  <a:cubicBezTo>
                    <a:pt x="656" y="3343"/>
                    <a:pt x="656" y="3351"/>
                    <a:pt x="648" y="3359"/>
                  </a:cubicBezTo>
                  <a:cubicBezTo>
                    <a:pt x="632" y="3391"/>
                    <a:pt x="609" y="3422"/>
                    <a:pt x="632" y="3438"/>
                  </a:cubicBezTo>
                  <a:cubicBezTo>
                    <a:pt x="640" y="3438"/>
                    <a:pt x="648" y="3446"/>
                    <a:pt x="648" y="3446"/>
                  </a:cubicBezTo>
                  <a:cubicBezTo>
                    <a:pt x="672" y="3454"/>
                    <a:pt x="696" y="3470"/>
                    <a:pt x="688" y="3509"/>
                  </a:cubicBezTo>
                  <a:cubicBezTo>
                    <a:pt x="688" y="3533"/>
                    <a:pt x="680" y="3541"/>
                    <a:pt x="672" y="3549"/>
                  </a:cubicBezTo>
                  <a:cubicBezTo>
                    <a:pt x="664" y="3557"/>
                    <a:pt x="664" y="3557"/>
                    <a:pt x="664" y="3580"/>
                  </a:cubicBezTo>
                  <a:cubicBezTo>
                    <a:pt x="672" y="3604"/>
                    <a:pt x="664" y="3612"/>
                    <a:pt x="656" y="3628"/>
                  </a:cubicBezTo>
                  <a:cubicBezTo>
                    <a:pt x="648" y="3636"/>
                    <a:pt x="648" y="3644"/>
                    <a:pt x="648" y="3660"/>
                  </a:cubicBezTo>
                  <a:cubicBezTo>
                    <a:pt x="640" y="3675"/>
                    <a:pt x="640" y="3683"/>
                    <a:pt x="632" y="3691"/>
                  </a:cubicBezTo>
                  <a:cubicBezTo>
                    <a:pt x="632" y="3707"/>
                    <a:pt x="625" y="3715"/>
                    <a:pt x="640" y="3723"/>
                  </a:cubicBezTo>
                  <a:cubicBezTo>
                    <a:pt x="648" y="3731"/>
                    <a:pt x="648" y="3739"/>
                    <a:pt x="656" y="3739"/>
                  </a:cubicBezTo>
                  <a:cubicBezTo>
                    <a:pt x="664" y="3747"/>
                    <a:pt x="672" y="3754"/>
                    <a:pt x="680" y="3778"/>
                  </a:cubicBezTo>
                  <a:cubicBezTo>
                    <a:pt x="680" y="3810"/>
                    <a:pt x="696" y="3818"/>
                    <a:pt x="735" y="3818"/>
                  </a:cubicBezTo>
                  <a:cubicBezTo>
                    <a:pt x="783" y="3818"/>
                    <a:pt x="822" y="3818"/>
                    <a:pt x="846" y="3849"/>
                  </a:cubicBezTo>
                  <a:cubicBezTo>
                    <a:pt x="854" y="3873"/>
                    <a:pt x="909" y="3913"/>
                    <a:pt x="949" y="3913"/>
                  </a:cubicBezTo>
                  <a:cubicBezTo>
                    <a:pt x="957" y="3913"/>
                    <a:pt x="964" y="3913"/>
                    <a:pt x="964" y="3905"/>
                  </a:cubicBezTo>
                  <a:cubicBezTo>
                    <a:pt x="972" y="3905"/>
                    <a:pt x="980" y="3905"/>
                    <a:pt x="988" y="3905"/>
                  </a:cubicBezTo>
                  <a:cubicBezTo>
                    <a:pt x="1020" y="3905"/>
                    <a:pt x="1035" y="3920"/>
                    <a:pt x="1044" y="3936"/>
                  </a:cubicBezTo>
                  <a:cubicBezTo>
                    <a:pt x="1044" y="3944"/>
                    <a:pt x="1051" y="3944"/>
                    <a:pt x="1051" y="3944"/>
                  </a:cubicBezTo>
                  <a:cubicBezTo>
                    <a:pt x="1067" y="3960"/>
                    <a:pt x="1107" y="4007"/>
                    <a:pt x="1131" y="4063"/>
                  </a:cubicBezTo>
                  <a:cubicBezTo>
                    <a:pt x="1146" y="4102"/>
                    <a:pt x="1170" y="4110"/>
                    <a:pt x="1186" y="4118"/>
                  </a:cubicBezTo>
                  <a:cubicBezTo>
                    <a:pt x="1194" y="4118"/>
                    <a:pt x="1202" y="4126"/>
                    <a:pt x="1209" y="4126"/>
                  </a:cubicBezTo>
                  <a:cubicBezTo>
                    <a:pt x="1209" y="4126"/>
                    <a:pt x="1217" y="4134"/>
                    <a:pt x="1225" y="4134"/>
                  </a:cubicBezTo>
                  <a:cubicBezTo>
                    <a:pt x="1241" y="4150"/>
                    <a:pt x="1273" y="4173"/>
                    <a:pt x="1312" y="4173"/>
                  </a:cubicBezTo>
                  <a:cubicBezTo>
                    <a:pt x="1320" y="4173"/>
                    <a:pt x="1328" y="4173"/>
                    <a:pt x="1344" y="4166"/>
                  </a:cubicBezTo>
                  <a:cubicBezTo>
                    <a:pt x="1368" y="4166"/>
                    <a:pt x="1384" y="4166"/>
                    <a:pt x="1391" y="4173"/>
                  </a:cubicBezTo>
                  <a:cubicBezTo>
                    <a:pt x="1399" y="4181"/>
                    <a:pt x="1391" y="4197"/>
                    <a:pt x="1391" y="4213"/>
                  </a:cubicBezTo>
                  <a:cubicBezTo>
                    <a:pt x="1391" y="4221"/>
                    <a:pt x="1391" y="4221"/>
                    <a:pt x="1391" y="4229"/>
                  </a:cubicBezTo>
                  <a:cubicBezTo>
                    <a:pt x="1391" y="4229"/>
                    <a:pt x="1391" y="4237"/>
                    <a:pt x="1391" y="4253"/>
                  </a:cubicBezTo>
                  <a:cubicBezTo>
                    <a:pt x="1391" y="4276"/>
                    <a:pt x="1384" y="4324"/>
                    <a:pt x="1407" y="4339"/>
                  </a:cubicBezTo>
                  <a:cubicBezTo>
                    <a:pt x="1407" y="4347"/>
                    <a:pt x="1415" y="4347"/>
                    <a:pt x="1431" y="4347"/>
                  </a:cubicBezTo>
                  <a:cubicBezTo>
                    <a:pt x="1439" y="4347"/>
                    <a:pt x="1447" y="4347"/>
                    <a:pt x="1462" y="4347"/>
                  </a:cubicBezTo>
                  <a:cubicBezTo>
                    <a:pt x="1470" y="4339"/>
                    <a:pt x="1478" y="4339"/>
                    <a:pt x="1486" y="4339"/>
                  </a:cubicBezTo>
                  <a:cubicBezTo>
                    <a:pt x="1502" y="4339"/>
                    <a:pt x="1518" y="4347"/>
                    <a:pt x="1526" y="4379"/>
                  </a:cubicBezTo>
                  <a:cubicBezTo>
                    <a:pt x="1542" y="4426"/>
                    <a:pt x="1613" y="4521"/>
                    <a:pt x="1676" y="4561"/>
                  </a:cubicBezTo>
                  <a:cubicBezTo>
                    <a:pt x="1731" y="4600"/>
                    <a:pt x="1747" y="4814"/>
                    <a:pt x="1739" y="4885"/>
                  </a:cubicBezTo>
                  <a:cubicBezTo>
                    <a:pt x="1739" y="4908"/>
                    <a:pt x="1731" y="4924"/>
                    <a:pt x="1723" y="4940"/>
                  </a:cubicBezTo>
                  <a:cubicBezTo>
                    <a:pt x="1723" y="4956"/>
                    <a:pt x="1715" y="4964"/>
                    <a:pt x="1723" y="4980"/>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8" name="Freeform 50"/>
            <p:cNvSpPr>
              <a:spLocks noChangeArrowheads="1"/>
            </p:cNvSpPr>
            <p:nvPr/>
          </p:nvSpPr>
          <p:spPr bwMode="auto">
            <a:xfrm>
              <a:off x="7393772" y="7910267"/>
              <a:ext cx="1823117" cy="2124854"/>
            </a:xfrm>
            <a:custGeom>
              <a:avLst/>
              <a:gdLst>
                <a:gd name="T0" fmla="*/ 752 w 2531"/>
                <a:gd name="T1" fmla="*/ 8 h 2949"/>
                <a:gd name="T2" fmla="*/ 752 w 2531"/>
                <a:gd name="T3" fmla="*/ 8 h 2949"/>
                <a:gd name="T4" fmla="*/ 752 w 2531"/>
                <a:gd name="T5" fmla="*/ 0 h 2949"/>
                <a:gd name="T6" fmla="*/ 736 w 2531"/>
                <a:gd name="T7" fmla="*/ 0 h 2949"/>
                <a:gd name="T8" fmla="*/ 736 w 2531"/>
                <a:gd name="T9" fmla="*/ 0 h 2949"/>
                <a:gd name="T10" fmla="*/ 712 w 2531"/>
                <a:gd name="T11" fmla="*/ 0 h 2949"/>
                <a:gd name="T12" fmla="*/ 712 w 2531"/>
                <a:gd name="T13" fmla="*/ 0 h 2949"/>
                <a:gd name="T14" fmla="*/ 704 w 2531"/>
                <a:gd name="T15" fmla="*/ 0 h 2949"/>
                <a:gd name="T16" fmla="*/ 704 w 2531"/>
                <a:gd name="T17" fmla="*/ 0 h 2949"/>
                <a:gd name="T18" fmla="*/ 704 w 2531"/>
                <a:gd name="T19" fmla="*/ 0 h 2949"/>
                <a:gd name="T20" fmla="*/ 601 w 2531"/>
                <a:gd name="T21" fmla="*/ 403 h 2949"/>
                <a:gd name="T22" fmla="*/ 546 w 2531"/>
                <a:gd name="T23" fmla="*/ 458 h 2949"/>
                <a:gd name="T24" fmla="*/ 506 w 2531"/>
                <a:gd name="T25" fmla="*/ 411 h 2949"/>
                <a:gd name="T26" fmla="*/ 396 w 2531"/>
                <a:gd name="T27" fmla="*/ 379 h 2949"/>
                <a:gd name="T28" fmla="*/ 372 w 2531"/>
                <a:gd name="T29" fmla="*/ 443 h 2949"/>
                <a:gd name="T30" fmla="*/ 372 w 2531"/>
                <a:gd name="T31" fmla="*/ 506 h 2949"/>
                <a:gd name="T32" fmla="*/ 364 w 2531"/>
                <a:gd name="T33" fmla="*/ 593 h 2949"/>
                <a:gd name="T34" fmla="*/ 333 w 2531"/>
                <a:gd name="T35" fmla="*/ 680 h 2949"/>
                <a:gd name="T36" fmla="*/ 356 w 2531"/>
                <a:gd name="T37" fmla="*/ 798 h 2949"/>
                <a:gd name="T38" fmla="*/ 309 w 2531"/>
                <a:gd name="T39" fmla="*/ 861 h 2949"/>
                <a:gd name="T40" fmla="*/ 293 w 2531"/>
                <a:gd name="T41" fmla="*/ 956 h 2949"/>
                <a:gd name="T42" fmla="*/ 325 w 2531"/>
                <a:gd name="T43" fmla="*/ 1028 h 2949"/>
                <a:gd name="T44" fmla="*/ 364 w 2531"/>
                <a:gd name="T45" fmla="*/ 1107 h 2949"/>
                <a:gd name="T46" fmla="*/ 412 w 2531"/>
                <a:gd name="T47" fmla="*/ 1209 h 2949"/>
                <a:gd name="T48" fmla="*/ 427 w 2531"/>
                <a:gd name="T49" fmla="*/ 1281 h 2949"/>
                <a:gd name="T50" fmla="*/ 364 w 2531"/>
                <a:gd name="T51" fmla="*/ 1312 h 2949"/>
                <a:gd name="T52" fmla="*/ 269 w 2531"/>
                <a:gd name="T53" fmla="*/ 1399 h 2949"/>
                <a:gd name="T54" fmla="*/ 253 w 2531"/>
                <a:gd name="T55" fmla="*/ 1502 h 2949"/>
                <a:gd name="T56" fmla="*/ 182 w 2531"/>
                <a:gd name="T57" fmla="*/ 1636 h 2949"/>
                <a:gd name="T58" fmla="*/ 119 w 2531"/>
                <a:gd name="T59" fmla="*/ 1676 h 2949"/>
                <a:gd name="T60" fmla="*/ 135 w 2531"/>
                <a:gd name="T61" fmla="*/ 1755 h 2949"/>
                <a:gd name="T62" fmla="*/ 119 w 2531"/>
                <a:gd name="T63" fmla="*/ 1802 h 2949"/>
                <a:gd name="T64" fmla="*/ 166 w 2531"/>
                <a:gd name="T65" fmla="*/ 1826 h 2949"/>
                <a:gd name="T66" fmla="*/ 198 w 2531"/>
                <a:gd name="T67" fmla="*/ 1881 h 2949"/>
                <a:gd name="T68" fmla="*/ 159 w 2531"/>
                <a:gd name="T69" fmla="*/ 1937 h 2949"/>
                <a:gd name="T70" fmla="*/ 103 w 2531"/>
                <a:gd name="T71" fmla="*/ 1968 h 2949"/>
                <a:gd name="T72" fmla="*/ 64 w 2531"/>
                <a:gd name="T73" fmla="*/ 1968 h 2949"/>
                <a:gd name="T74" fmla="*/ 32 w 2531"/>
                <a:gd name="T75" fmla="*/ 2016 h 2949"/>
                <a:gd name="T76" fmla="*/ 48 w 2531"/>
                <a:gd name="T77" fmla="*/ 2071 h 2949"/>
                <a:gd name="T78" fmla="*/ 1423 w 2531"/>
                <a:gd name="T79" fmla="*/ 2854 h 2949"/>
                <a:gd name="T80" fmla="*/ 1684 w 2531"/>
                <a:gd name="T81" fmla="*/ 2885 h 2949"/>
                <a:gd name="T82" fmla="*/ 2190 w 2531"/>
                <a:gd name="T83" fmla="*/ 2948 h 2949"/>
                <a:gd name="T84" fmla="*/ 2530 w 2531"/>
                <a:gd name="T85" fmla="*/ 284 h 2949"/>
                <a:gd name="T86" fmla="*/ 752 w 2531"/>
                <a:gd name="T87" fmla="*/ 8 h 2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1" h="2949">
                  <a:moveTo>
                    <a:pt x="752" y="8"/>
                  </a:moveTo>
                  <a:lnTo>
                    <a:pt x="752" y="8"/>
                  </a:lnTo>
                  <a:cubicBezTo>
                    <a:pt x="752" y="0"/>
                    <a:pt x="752" y="0"/>
                    <a:pt x="752" y="0"/>
                  </a:cubicBezTo>
                  <a:cubicBezTo>
                    <a:pt x="744" y="0"/>
                    <a:pt x="736" y="0"/>
                    <a:pt x="736" y="0"/>
                  </a:cubicBezTo>
                  <a:lnTo>
                    <a:pt x="736" y="0"/>
                  </a:lnTo>
                  <a:cubicBezTo>
                    <a:pt x="720" y="0"/>
                    <a:pt x="720" y="0"/>
                    <a:pt x="712" y="0"/>
                  </a:cubicBezTo>
                  <a:lnTo>
                    <a:pt x="712" y="0"/>
                  </a:lnTo>
                  <a:cubicBezTo>
                    <a:pt x="704" y="0"/>
                    <a:pt x="704" y="0"/>
                    <a:pt x="704" y="0"/>
                  </a:cubicBezTo>
                  <a:lnTo>
                    <a:pt x="704" y="0"/>
                  </a:lnTo>
                  <a:lnTo>
                    <a:pt x="704" y="0"/>
                  </a:lnTo>
                  <a:cubicBezTo>
                    <a:pt x="704" y="16"/>
                    <a:pt x="617" y="371"/>
                    <a:pt x="601" y="403"/>
                  </a:cubicBezTo>
                  <a:cubicBezTo>
                    <a:pt x="593" y="435"/>
                    <a:pt x="586" y="435"/>
                    <a:pt x="546" y="458"/>
                  </a:cubicBezTo>
                  <a:cubicBezTo>
                    <a:pt x="506" y="482"/>
                    <a:pt x="522" y="443"/>
                    <a:pt x="506" y="411"/>
                  </a:cubicBezTo>
                  <a:cubicBezTo>
                    <a:pt x="483" y="371"/>
                    <a:pt x="459" y="371"/>
                    <a:pt x="396" y="379"/>
                  </a:cubicBezTo>
                  <a:cubicBezTo>
                    <a:pt x="340" y="379"/>
                    <a:pt x="364" y="411"/>
                    <a:pt x="372" y="443"/>
                  </a:cubicBezTo>
                  <a:cubicBezTo>
                    <a:pt x="380" y="474"/>
                    <a:pt x="380" y="490"/>
                    <a:pt x="372" y="506"/>
                  </a:cubicBezTo>
                  <a:cubicBezTo>
                    <a:pt x="356" y="522"/>
                    <a:pt x="356" y="545"/>
                    <a:pt x="364" y="593"/>
                  </a:cubicBezTo>
                  <a:cubicBezTo>
                    <a:pt x="372" y="640"/>
                    <a:pt x="333" y="632"/>
                    <a:pt x="333" y="680"/>
                  </a:cubicBezTo>
                  <a:cubicBezTo>
                    <a:pt x="333" y="735"/>
                    <a:pt x="348" y="743"/>
                    <a:pt x="356" y="798"/>
                  </a:cubicBezTo>
                  <a:cubicBezTo>
                    <a:pt x="356" y="854"/>
                    <a:pt x="333" y="838"/>
                    <a:pt x="309" y="861"/>
                  </a:cubicBezTo>
                  <a:cubicBezTo>
                    <a:pt x="285" y="885"/>
                    <a:pt x="309" y="909"/>
                    <a:pt x="293" y="956"/>
                  </a:cubicBezTo>
                  <a:cubicBezTo>
                    <a:pt x="285" y="996"/>
                    <a:pt x="309" y="996"/>
                    <a:pt x="325" y="1028"/>
                  </a:cubicBezTo>
                  <a:cubicBezTo>
                    <a:pt x="348" y="1067"/>
                    <a:pt x="356" y="1083"/>
                    <a:pt x="364" y="1107"/>
                  </a:cubicBezTo>
                  <a:cubicBezTo>
                    <a:pt x="364" y="1130"/>
                    <a:pt x="388" y="1194"/>
                    <a:pt x="412" y="1209"/>
                  </a:cubicBezTo>
                  <a:cubicBezTo>
                    <a:pt x="435" y="1225"/>
                    <a:pt x="443" y="1257"/>
                    <a:pt x="427" y="1281"/>
                  </a:cubicBezTo>
                  <a:cubicBezTo>
                    <a:pt x="419" y="1304"/>
                    <a:pt x="404" y="1296"/>
                    <a:pt x="364" y="1312"/>
                  </a:cubicBezTo>
                  <a:cubicBezTo>
                    <a:pt x="333" y="1336"/>
                    <a:pt x="309" y="1376"/>
                    <a:pt x="269" y="1399"/>
                  </a:cubicBezTo>
                  <a:cubicBezTo>
                    <a:pt x="230" y="1423"/>
                    <a:pt x="261" y="1454"/>
                    <a:pt x="253" y="1502"/>
                  </a:cubicBezTo>
                  <a:cubicBezTo>
                    <a:pt x="246" y="1549"/>
                    <a:pt x="198" y="1613"/>
                    <a:pt x="182" y="1636"/>
                  </a:cubicBezTo>
                  <a:cubicBezTo>
                    <a:pt x="175" y="1652"/>
                    <a:pt x="135" y="1644"/>
                    <a:pt x="119" y="1676"/>
                  </a:cubicBezTo>
                  <a:cubicBezTo>
                    <a:pt x="103" y="1707"/>
                    <a:pt x="135" y="1715"/>
                    <a:pt x="135" y="1755"/>
                  </a:cubicBezTo>
                  <a:cubicBezTo>
                    <a:pt x="127" y="1794"/>
                    <a:pt x="119" y="1771"/>
                    <a:pt x="119" y="1802"/>
                  </a:cubicBezTo>
                  <a:cubicBezTo>
                    <a:pt x="111" y="1826"/>
                    <a:pt x="143" y="1810"/>
                    <a:pt x="166" y="1826"/>
                  </a:cubicBezTo>
                  <a:cubicBezTo>
                    <a:pt x="190" y="1842"/>
                    <a:pt x="190" y="1842"/>
                    <a:pt x="198" y="1881"/>
                  </a:cubicBezTo>
                  <a:cubicBezTo>
                    <a:pt x="198" y="1921"/>
                    <a:pt x="159" y="1905"/>
                    <a:pt x="159" y="1937"/>
                  </a:cubicBezTo>
                  <a:cubicBezTo>
                    <a:pt x="159" y="1960"/>
                    <a:pt x="119" y="1968"/>
                    <a:pt x="103" y="1968"/>
                  </a:cubicBezTo>
                  <a:cubicBezTo>
                    <a:pt x="87" y="1968"/>
                    <a:pt x="72" y="1968"/>
                    <a:pt x="64" y="1968"/>
                  </a:cubicBezTo>
                  <a:cubicBezTo>
                    <a:pt x="64" y="1984"/>
                    <a:pt x="48" y="2000"/>
                    <a:pt x="32" y="2016"/>
                  </a:cubicBezTo>
                  <a:cubicBezTo>
                    <a:pt x="0" y="2031"/>
                    <a:pt x="48" y="2071"/>
                    <a:pt x="48" y="2071"/>
                  </a:cubicBezTo>
                  <a:cubicBezTo>
                    <a:pt x="1423" y="2854"/>
                    <a:pt x="1423" y="2854"/>
                    <a:pt x="1423" y="2854"/>
                  </a:cubicBezTo>
                  <a:cubicBezTo>
                    <a:pt x="1423" y="2854"/>
                    <a:pt x="1629" y="2870"/>
                    <a:pt x="1684" y="2885"/>
                  </a:cubicBezTo>
                  <a:cubicBezTo>
                    <a:pt x="1716" y="2901"/>
                    <a:pt x="1969" y="2925"/>
                    <a:pt x="2190" y="2948"/>
                  </a:cubicBezTo>
                  <a:cubicBezTo>
                    <a:pt x="2530" y="284"/>
                    <a:pt x="2530" y="284"/>
                    <a:pt x="2530" y="284"/>
                  </a:cubicBezTo>
                  <a:cubicBezTo>
                    <a:pt x="1526" y="166"/>
                    <a:pt x="918" y="39"/>
                    <a:pt x="752" y="8"/>
                  </a:cubicBezTo>
                </a:path>
              </a:pathLst>
            </a:custGeom>
            <a:solidFill>
              <a:schemeClr val="accent2"/>
            </a:solidFill>
            <a:ln>
              <a:noFill/>
            </a:ln>
            <a:effectLst/>
          </p:spPr>
          <p:txBody>
            <a:bodyPr wrap="none" anchor="ctr"/>
            <a:lstStyle/>
            <a:p>
              <a:endParaRPr lang="en-US" sz="2701" dirty="0">
                <a:latin typeface="Lato Light"/>
              </a:endParaRPr>
            </a:p>
          </p:txBody>
        </p:sp>
        <p:sp>
          <p:nvSpPr>
            <p:cNvPr id="59" name="Freeform 51"/>
            <p:cNvSpPr>
              <a:spLocks noChangeArrowheads="1"/>
            </p:cNvSpPr>
            <p:nvPr/>
          </p:nvSpPr>
          <p:spPr bwMode="auto">
            <a:xfrm>
              <a:off x="7406477" y="7903914"/>
              <a:ext cx="1816765" cy="2131206"/>
            </a:xfrm>
            <a:custGeom>
              <a:avLst/>
              <a:gdLst>
                <a:gd name="T0" fmla="*/ 2174 w 2523"/>
                <a:gd name="T1" fmla="*/ 2956 h 2957"/>
                <a:gd name="T2" fmla="*/ 1407 w 2523"/>
                <a:gd name="T3" fmla="*/ 2862 h 2957"/>
                <a:gd name="T4" fmla="*/ 0 w 2523"/>
                <a:gd name="T5" fmla="*/ 2039 h 2957"/>
                <a:gd name="T6" fmla="*/ 40 w 2523"/>
                <a:gd name="T7" fmla="*/ 1976 h 2957"/>
                <a:gd name="T8" fmla="*/ 143 w 2523"/>
                <a:gd name="T9" fmla="*/ 1945 h 2957"/>
                <a:gd name="T10" fmla="*/ 174 w 2523"/>
                <a:gd name="T11" fmla="*/ 1889 h 2957"/>
                <a:gd name="T12" fmla="*/ 95 w 2523"/>
                <a:gd name="T13" fmla="*/ 1810 h 2957"/>
                <a:gd name="T14" fmla="*/ 103 w 2523"/>
                <a:gd name="T15" fmla="*/ 1723 h 2957"/>
                <a:gd name="T16" fmla="*/ 166 w 2523"/>
                <a:gd name="T17" fmla="*/ 1636 h 2957"/>
                <a:gd name="T18" fmla="*/ 230 w 2523"/>
                <a:gd name="T19" fmla="*/ 1462 h 2957"/>
                <a:gd name="T20" fmla="*/ 348 w 2523"/>
                <a:gd name="T21" fmla="*/ 1320 h 2957"/>
                <a:gd name="T22" fmla="*/ 411 w 2523"/>
                <a:gd name="T23" fmla="*/ 1249 h 2957"/>
                <a:gd name="T24" fmla="*/ 317 w 2523"/>
                <a:gd name="T25" fmla="*/ 1059 h 2957"/>
                <a:gd name="T26" fmla="*/ 277 w 2523"/>
                <a:gd name="T27" fmla="*/ 956 h 2957"/>
                <a:gd name="T28" fmla="*/ 317 w 2523"/>
                <a:gd name="T29" fmla="*/ 854 h 2957"/>
                <a:gd name="T30" fmla="*/ 309 w 2523"/>
                <a:gd name="T31" fmla="*/ 688 h 2957"/>
                <a:gd name="T32" fmla="*/ 356 w 2523"/>
                <a:gd name="T33" fmla="*/ 514 h 2957"/>
                <a:gd name="T34" fmla="*/ 348 w 2523"/>
                <a:gd name="T35" fmla="*/ 435 h 2957"/>
                <a:gd name="T36" fmla="*/ 419 w 2523"/>
                <a:gd name="T37" fmla="*/ 379 h 2957"/>
                <a:gd name="T38" fmla="*/ 514 w 2523"/>
                <a:gd name="T39" fmla="*/ 466 h 2957"/>
                <a:gd name="T40" fmla="*/ 585 w 2523"/>
                <a:gd name="T41" fmla="*/ 411 h 2957"/>
                <a:gd name="T42" fmla="*/ 688 w 2523"/>
                <a:gd name="T43" fmla="*/ 0 h 2957"/>
                <a:gd name="T44" fmla="*/ 720 w 2523"/>
                <a:gd name="T45" fmla="*/ 8 h 2957"/>
                <a:gd name="T46" fmla="*/ 736 w 2523"/>
                <a:gd name="T47" fmla="*/ 8 h 2957"/>
                <a:gd name="T48" fmla="*/ 2522 w 2523"/>
                <a:gd name="T49" fmla="*/ 292 h 2957"/>
                <a:gd name="T50" fmla="*/ 1407 w 2523"/>
                <a:gd name="T51" fmla="*/ 2854 h 2957"/>
                <a:gd name="T52" fmla="*/ 1993 w 2523"/>
                <a:gd name="T53" fmla="*/ 2933 h 2957"/>
                <a:gd name="T54" fmla="*/ 807 w 2523"/>
                <a:gd name="T55" fmla="*/ 32 h 2957"/>
                <a:gd name="T56" fmla="*/ 712 w 2523"/>
                <a:gd name="T57" fmla="*/ 16 h 2957"/>
                <a:gd name="T58" fmla="*/ 688 w 2523"/>
                <a:gd name="T59" fmla="*/ 8 h 2957"/>
                <a:gd name="T60" fmla="*/ 530 w 2523"/>
                <a:gd name="T61" fmla="*/ 466 h 2957"/>
                <a:gd name="T62" fmla="*/ 483 w 2523"/>
                <a:gd name="T63" fmla="*/ 419 h 2957"/>
                <a:gd name="T64" fmla="*/ 348 w 2523"/>
                <a:gd name="T65" fmla="*/ 403 h 2957"/>
                <a:gd name="T66" fmla="*/ 356 w 2523"/>
                <a:gd name="T67" fmla="*/ 458 h 2957"/>
                <a:gd name="T68" fmla="*/ 332 w 2523"/>
                <a:gd name="T69" fmla="*/ 648 h 2957"/>
                <a:gd name="T70" fmla="*/ 340 w 2523"/>
                <a:gd name="T71" fmla="*/ 806 h 2957"/>
                <a:gd name="T72" fmla="*/ 285 w 2523"/>
                <a:gd name="T73" fmla="*/ 917 h 2957"/>
                <a:gd name="T74" fmla="*/ 317 w 2523"/>
                <a:gd name="T75" fmla="*/ 1036 h 2957"/>
                <a:gd name="T76" fmla="*/ 396 w 2523"/>
                <a:gd name="T77" fmla="*/ 1217 h 2957"/>
                <a:gd name="T78" fmla="*/ 388 w 2523"/>
                <a:gd name="T79" fmla="*/ 1312 h 2957"/>
                <a:gd name="T80" fmla="*/ 253 w 2523"/>
                <a:gd name="T81" fmla="*/ 1407 h 2957"/>
                <a:gd name="T82" fmla="*/ 182 w 2523"/>
                <a:gd name="T83" fmla="*/ 1628 h 2957"/>
                <a:gd name="T84" fmla="*/ 103 w 2523"/>
                <a:gd name="T85" fmla="*/ 1684 h 2957"/>
                <a:gd name="T86" fmla="*/ 111 w 2523"/>
                <a:gd name="T87" fmla="*/ 1795 h 2957"/>
                <a:gd name="T88" fmla="*/ 150 w 2523"/>
                <a:gd name="T89" fmla="*/ 1834 h 2957"/>
                <a:gd name="T90" fmla="*/ 166 w 2523"/>
                <a:gd name="T91" fmla="*/ 1921 h 2957"/>
                <a:gd name="T92" fmla="*/ 48 w 2523"/>
                <a:gd name="T93" fmla="*/ 1984 h 2957"/>
                <a:gd name="T94" fmla="*/ 32 w 2523"/>
                <a:gd name="T95" fmla="*/ 2071 h 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23" h="2957">
                  <a:moveTo>
                    <a:pt x="2174" y="2956"/>
                  </a:moveTo>
                  <a:lnTo>
                    <a:pt x="2174" y="2956"/>
                  </a:lnTo>
                  <a:lnTo>
                    <a:pt x="2174" y="2956"/>
                  </a:lnTo>
                  <a:cubicBezTo>
                    <a:pt x="2111" y="2949"/>
                    <a:pt x="2056" y="2941"/>
                    <a:pt x="1993" y="2941"/>
                  </a:cubicBezTo>
                  <a:cubicBezTo>
                    <a:pt x="1826" y="2925"/>
                    <a:pt x="1692" y="2909"/>
                    <a:pt x="1668" y="2901"/>
                  </a:cubicBezTo>
                  <a:cubicBezTo>
                    <a:pt x="1613" y="2885"/>
                    <a:pt x="1407" y="2862"/>
                    <a:pt x="1407" y="2862"/>
                  </a:cubicBezTo>
                  <a:lnTo>
                    <a:pt x="1407" y="2862"/>
                  </a:lnTo>
                  <a:cubicBezTo>
                    <a:pt x="32" y="2079"/>
                    <a:pt x="32" y="2079"/>
                    <a:pt x="32" y="2079"/>
                  </a:cubicBezTo>
                  <a:cubicBezTo>
                    <a:pt x="24" y="2079"/>
                    <a:pt x="0" y="2055"/>
                    <a:pt x="0" y="2039"/>
                  </a:cubicBezTo>
                  <a:cubicBezTo>
                    <a:pt x="0" y="2032"/>
                    <a:pt x="8" y="2024"/>
                    <a:pt x="16" y="2016"/>
                  </a:cubicBezTo>
                  <a:cubicBezTo>
                    <a:pt x="32" y="2000"/>
                    <a:pt x="48" y="1992"/>
                    <a:pt x="40" y="1984"/>
                  </a:cubicBezTo>
                  <a:cubicBezTo>
                    <a:pt x="40" y="1976"/>
                    <a:pt x="40" y="1976"/>
                    <a:pt x="40" y="1976"/>
                  </a:cubicBezTo>
                  <a:lnTo>
                    <a:pt x="40" y="1976"/>
                  </a:lnTo>
                  <a:cubicBezTo>
                    <a:pt x="56" y="1976"/>
                    <a:pt x="71" y="1968"/>
                    <a:pt x="87" y="1968"/>
                  </a:cubicBezTo>
                  <a:cubicBezTo>
                    <a:pt x="95" y="1968"/>
                    <a:pt x="135" y="1968"/>
                    <a:pt x="143" y="1945"/>
                  </a:cubicBezTo>
                  <a:cubicBezTo>
                    <a:pt x="143" y="1929"/>
                    <a:pt x="150" y="1921"/>
                    <a:pt x="159" y="1921"/>
                  </a:cubicBezTo>
                  <a:cubicBezTo>
                    <a:pt x="166" y="1913"/>
                    <a:pt x="174" y="1913"/>
                    <a:pt x="174" y="1889"/>
                  </a:cubicBezTo>
                  <a:lnTo>
                    <a:pt x="174" y="1889"/>
                  </a:lnTo>
                  <a:cubicBezTo>
                    <a:pt x="174" y="1850"/>
                    <a:pt x="166" y="1850"/>
                    <a:pt x="150" y="1834"/>
                  </a:cubicBezTo>
                  <a:cubicBezTo>
                    <a:pt x="135" y="1834"/>
                    <a:pt x="127" y="1834"/>
                    <a:pt x="119" y="1834"/>
                  </a:cubicBezTo>
                  <a:cubicBezTo>
                    <a:pt x="111" y="1826"/>
                    <a:pt x="95" y="1826"/>
                    <a:pt x="95" y="1810"/>
                  </a:cubicBezTo>
                  <a:cubicBezTo>
                    <a:pt x="95" y="1795"/>
                    <a:pt x="103" y="1795"/>
                    <a:pt x="103" y="1786"/>
                  </a:cubicBezTo>
                  <a:cubicBezTo>
                    <a:pt x="111" y="1786"/>
                    <a:pt x="111" y="1779"/>
                    <a:pt x="111" y="1763"/>
                  </a:cubicBezTo>
                  <a:cubicBezTo>
                    <a:pt x="111" y="1747"/>
                    <a:pt x="111" y="1739"/>
                    <a:pt x="103" y="1723"/>
                  </a:cubicBezTo>
                  <a:cubicBezTo>
                    <a:pt x="95" y="1708"/>
                    <a:pt x="87" y="1700"/>
                    <a:pt x="95" y="1684"/>
                  </a:cubicBezTo>
                  <a:cubicBezTo>
                    <a:pt x="111" y="1660"/>
                    <a:pt x="127" y="1660"/>
                    <a:pt x="135" y="1652"/>
                  </a:cubicBezTo>
                  <a:cubicBezTo>
                    <a:pt x="150" y="1652"/>
                    <a:pt x="159" y="1644"/>
                    <a:pt x="166" y="1636"/>
                  </a:cubicBezTo>
                  <a:cubicBezTo>
                    <a:pt x="166" y="1636"/>
                    <a:pt x="174" y="1628"/>
                    <a:pt x="174" y="1621"/>
                  </a:cubicBezTo>
                  <a:cubicBezTo>
                    <a:pt x="198" y="1589"/>
                    <a:pt x="230" y="1542"/>
                    <a:pt x="237" y="1510"/>
                  </a:cubicBezTo>
                  <a:cubicBezTo>
                    <a:pt x="237" y="1486"/>
                    <a:pt x="237" y="1478"/>
                    <a:pt x="230" y="1462"/>
                  </a:cubicBezTo>
                  <a:cubicBezTo>
                    <a:pt x="230" y="1439"/>
                    <a:pt x="230" y="1415"/>
                    <a:pt x="253" y="1399"/>
                  </a:cubicBezTo>
                  <a:cubicBezTo>
                    <a:pt x="277" y="1391"/>
                    <a:pt x="285" y="1375"/>
                    <a:pt x="301" y="1360"/>
                  </a:cubicBezTo>
                  <a:cubicBezTo>
                    <a:pt x="317" y="1344"/>
                    <a:pt x="332" y="1328"/>
                    <a:pt x="348" y="1320"/>
                  </a:cubicBezTo>
                  <a:cubicBezTo>
                    <a:pt x="364" y="1312"/>
                    <a:pt x="380" y="1304"/>
                    <a:pt x="388" y="1304"/>
                  </a:cubicBezTo>
                  <a:cubicBezTo>
                    <a:pt x="396" y="1296"/>
                    <a:pt x="403" y="1296"/>
                    <a:pt x="411" y="1289"/>
                  </a:cubicBezTo>
                  <a:cubicBezTo>
                    <a:pt x="411" y="1281"/>
                    <a:pt x="419" y="1265"/>
                    <a:pt x="411" y="1249"/>
                  </a:cubicBezTo>
                  <a:cubicBezTo>
                    <a:pt x="411" y="1233"/>
                    <a:pt x="403" y="1225"/>
                    <a:pt x="388" y="1217"/>
                  </a:cubicBezTo>
                  <a:cubicBezTo>
                    <a:pt x="364" y="1209"/>
                    <a:pt x="348" y="1138"/>
                    <a:pt x="340" y="1115"/>
                  </a:cubicBezTo>
                  <a:cubicBezTo>
                    <a:pt x="340" y="1091"/>
                    <a:pt x="332" y="1083"/>
                    <a:pt x="317" y="1059"/>
                  </a:cubicBezTo>
                  <a:cubicBezTo>
                    <a:pt x="317" y="1059"/>
                    <a:pt x="317" y="1051"/>
                    <a:pt x="309" y="1044"/>
                  </a:cubicBezTo>
                  <a:cubicBezTo>
                    <a:pt x="301" y="1028"/>
                    <a:pt x="293" y="1020"/>
                    <a:pt x="293" y="1012"/>
                  </a:cubicBezTo>
                  <a:cubicBezTo>
                    <a:pt x="277" y="1004"/>
                    <a:pt x="269" y="988"/>
                    <a:pt x="277" y="956"/>
                  </a:cubicBezTo>
                  <a:cubicBezTo>
                    <a:pt x="277" y="941"/>
                    <a:pt x="277" y="925"/>
                    <a:pt x="277" y="917"/>
                  </a:cubicBezTo>
                  <a:cubicBezTo>
                    <a:pt x="277" y="893"/>
                    <a:pt x="277" y="885"/>
                    <a:pt x="293" y="869"/>
                  </a:cubicBezTo>
                  <a:cubicBezTo>
                    <a:pt x="301" y="862"/>
                    <a:pt x="309" y="854"/>
                    <a:pt x="317" y="854"/>
                  </a:cubicBezTo>
                  <a:cubicBezTo>
                    <a:pt x="332" y="846"/>
                    <a:pt x="340" y="838"/>
                    <a:pt x="332" y="806"/>
                  </a:cubicBezTo>
                  <a:cubicBezTo>
                    <a:pt x="332" y="783"/>
                    <a:pt x="324" y="767"/>
                    <a:pt x="324" y="751"/>
                  </a:cubicBezTo>
                  <a:cubicBezTo>
                    <a:pt x="317" y="735"/>
                    <a:pt x="309" y="719"/>
                    <a:pt x="309" y="688"/>
                  </a:cubicBezTo>
                  <a:cubicBezTo>
                    <a:pt x="309" y="664"/>
                    <a:pt x="324" y="656"/>
                    <a:pt x="332" y="648"/>
                  </a:cubicBezTo>
                  <a:cubicBezTo>
                    <a:pt x="340" y="632"/>
                    <a:pt x="348" y="625"/>
                    <a:pt x="340" y="601"/>
                  </a:cubicBezTo>
                  <a:cubicBezTo>
                    <a:pt x="332" y="553"/>
                    <a:pt x="340" y="530"/>
                    <a:pt x="356" y="514"/>
                  </a:cubicBezTo>
                  <a:cubicBezTo>
                    <a:pt x="364" y="498"/>
                    <a:pt x="356" y="490"/>
                    <a:pt x="348" y="458"/>
                  </a:cubicBezTo>
                  <a:cubicBezTo>
                    <a:pt x="348" y="451"/>
                    <a:pt x="348" y="451"/>
                    <a:pt x="348" y="451"/>
                  </a:cubicBezTo>
                  <a:cubicBezTo>
                    <a:pt x="348" y="443"/>
                    <a:pt x="348" y="443"/>
                    <a:pt x="348" y="435"/>
                  </a:cubicBezTo>
                  <a:cubicBezTo>
                    <a:pt x="340" y="419"/>
                    <a:pt x="332" y="403"/>
                    <a:pt x="340" y="395"/>
                  </a:cubicBezTo>
                  <a:cubicBezTo>
                    <a:pt x="348" y="387"/>
                    <a:pt x="364" y="379"/>
                    <a:pt x="380" y="379"/>
                  </a:cubicBezTo>
                  <a:cubicBezTo>
                    <a:pt x="396" y="379"/>
                    <a:pt x="411" y="379"/>
                    <a:pt x="419" y="379"/>
                  </a:cubicBezTo>
                  <a:cubicBezTo>
                    <a:pt x="451" y="379"/>
                    <a:pt x="475" y="387"/>
                    <a:pt x="490" y="411"/>
                  </a:cubicBezTo>
                  <a:cubicBezTo>
                    <a:pt x="498" y="427"/>
                    <a:pt x="498" y="443"/>
                    <a:pt x="506" y="451"/>
                  </a:cubicBezTo>
                  <a:cubicBezTo>
                    <a:pt x="506" y="466"/>
                    <a:pt x="506" y="466"/>
                    <a:pt x="514" y="466"/>
                  </a:cubicBezTo>
                  <a:cubicBezTo>
                    <a:pt x="514" y="466"/>
                    <a:pt x="522" y="466"/>
                    <a:pt x="530" y="458"/>
                  </a:cubicBezTo>
                  <a:cubicBezTo>
                    <a:pt x="538" y="458"/>
                    <a:pt x="538" y="458"/>
                    <a:pt x="538" y="458"/>
                  </a:cubicBezTo>
                  <a:cubicBezTo>
                    <a:pt x="570" y="435"/>
                    <a:pt x="577" y="435"/>
                    <a:pt x="585" y="411"/>
                  </a:cubicBezTo>
                  <a:cubicBezTo>
                    <a:pt x="601" y="379"/>
                    <a:pt x="680" y="24"/>
                    <a:pt x="680" y="8"/>
                  </a:cubicBezTo>
                  <a:cubicBezTo>
                    <a:pt x="680" y="0"/>
                    <a:pt x="680" y="0"/>
                    <a:pt x="688" y="0"/>
                  </a:cubicBezTo>
                  <a:lnTo>
                    <a:pt x="688" y="0"/>
                  </a:lnTo>
                  <a:lnTo>
                    <a:pt x="696" y="0"/>
                  </a:lnTo>
                  <a:lnTo>
                    <a:pt x="696" y="0"/>
                  </a:lnTo>
                  <a:cubicBezTo>
                    <a:pt x="704" y="0"/>
                    <a:pt x="704" y="0"/>
                    <a:pt x="720" y="8"/>
                  </a:cubicBezTo>
                  <a:lnTo>
                    <a:pt x="720" y="8"/>
                  </a:lnTo>
                  <a:cubicBezTo>
                    <a:pt x="728" y="8"/>
                    <a:pt x="728" y="8"/>
                    <a:pt x="736" y="8"/>
                  </a:cubicBezTo>
                  <a:lnTo>
                    <a:pt x="736" y="8"/>
                  </a:lnTo>
                  <a:cubicBezTo>
                    <a:pt x="751" y="16"/>
                    <a:pt x="775" y="16"/>
                    <a:pt x="807" y="24"/>
                  </a:cubicBezTo>
                  <a:cubicBezTo>
                    <a:pt x="1052" y="71"/>
                    <a:pt x="1621" y="182"/>
                    <a:pt x="2514" y="292"/>
                  </a:cubicBezTo>
                  <a:cubicBezTo>
                    <a:pt x="2522" y="292"/>
                    <a:pt x="2522" y="292"/>
                    <a:pt x="2522" y="292"/>
                  </a:cubicBezTo>
                  <a:lnTo>
                    <a:pt x="2522" y="292"/>
                  </a:lnTo>
                  <a:cubicBezTo>
                    <a:pt x="2174" y="2956"/>
                    <a:pt x="2174" y="2956"/>
                    <a:pt x="2174" y="2956"/>
                  </a:cubicBezTo>
                  <a:lnTo>
                    <a:pt x="1407" y="2854"/>
                  </a:lnTo>
                  <a:lnTo>
                    <a:pt x="1407" y="2854"/>
                  </a:lnTo>
                  <a:cubicBezTo>
                    <a:pt x="1423" y="2862"/>
                    <a:pt x="1621" y="2878"/>
                    <a:pt x="1668" y="2893"/>
                  </a:cubicBezTo>
                  <a:cubicBezTo>
                    <a:pt x="1692" y="2901"/>
                    <a:pt x="1834" y="2917"/>
                    <a:pt x="1993" y="2933"/>
                  </a:cubicBezTo>
                  <a:cubicBezTo>
                    <a:pt x="2056" y="2941"/>
                    <a:pt x="2111" y="2941"/>
                    <a:pt x="2166" y="2949"/>
                  </a:cubicBezTo>
                  <a:cubicBezTo>
                    <a:pt x="2514" y="300"/>
                    <a:pt x="2514" y="300"/>
                    <a:pt x="2514" y="300"/>
                  </a:cubicBezTo>
                  <a:cubicBezTo>
                    <a:pt x="1613" y="190"/>
                    <a:pt x="1044" y="79"/>
                    <a:pt x="807" y="32"/>
                  </a:cubicBezTo>
                  <a:cubicBezTo>
                    <a:pt x="775" y="24"/>
                    <a:pt x="751" y="16"/>
                    <a:pt x="736" y="16"/>
                  </a:cubicBezTo>
                  <a:lnTo>
                    <a:pt x="736" y="16"/>
                  </a:lnTo>
                  <a:cubicBezTo>
                    <a:pt x="712" y="16"/>
                    <a:pt x="712" y="16"/>
                    <a:pt x="712" y="16"/>
                  </a:cubicBezTo>
                  <a:cubicBezTo>
                    <a:pt x="704" y="8"/>
                    <a:pt x="696" y="8"/>
                    <a:pt x="696" y="8"/>
                  </a:cubicBezTo>
                  <a:lnTo>
                    <a:pt x="696" y="8"/>
                  </a:lnTo>
                  <a:lnTo>
                    <a:pt x="688" y="8"/>
                  </a:lnTo>
                  <a:cubicBezTo>
                    <a:pt x="688" y="47"/>
                    <a:pt x="601" y="387"/>
                    <a:pt x="593" y="411"/>
                  </a:cubicBezTo>
                  <a:cubicBezTo>
                    <a:pt x="577" y="443"/>
                    <a:pt x="570" y="443"/>
                    <a:pt x="538" y="466"/>
                  </a:cubicBezTo>
                  <a:cubicBezTo>
                    <a:pt x="530" y="466"/>
                    <a:pt x="530" y="466"/>
                    <a:pt x="530" y="466"/>
                  </a:cubicBezTo>
                  <a:cubicBezTo>
                    <a:pt x="522" y="474"/>
                    <a:pt x="522" y="474"/>
                    <a:pt x="514" y="474"/>
                  </a:cubicBezTo>
                  <a:cubicBezTo>
                    <a:pt x="498" y="474"/>
                    <a:pt x="498" y="466"/>
                    <a:pt x="498" y="451"/>
                  </a:cubicBezTo>
                  <a:cubicBezTo>
                    <a:pt x="490" y="443"/>
                    <a:pt x="490" y="427"/>
                    <a:pt x="483" y="419"/>
                  </a:cubicBezTo>
                  <a:cubicBezTo>
                    <a:pt x="467" y="395"/>
                    <a:pt x="451" y="387"/>
                    <a:pt x="419" y="387"/>
                  </a:cubicBezTo>
                  <a:cubicBezTo>
                    <a:pt x="411" y="387"/>
                    <a:pt x="396" y="387"/>
                    <a:pt x="380" y="387"/>
                  </a:cubicBezTo>
                  <a:cubicBezTo>
                    <a:pt x="364" y="387"/>
                    <a:pt x="356" y="395"/>
                    <a:pt x="348" y="403"/>
                  </a:cubicBezTo>
                  <a:cubicBezTo>
                    <a:pt x="340" y="411"/>
                    <a:pt x="348" y="419"/>
                    <a:pt x="348" y="435"/>
                  </a:cubicBezTo>
                  <a:cubicBezTo>
                    <a:pt x="356" y="435"/>
                    <a:pt x="356" y="443"/>
                    <a:pt x="356" y="451"/>
                  </a:cubicBezTo>
                  <a:cubicBezTo>
                    <a:pt x="356" y="458"/>
                    <a:pt x="356" y="458"/>
                    <a:pt x="356" y="458"/>
                  </a:cubicBezTo>
                  <a:cubicBezTo>
                    <a:pt x="364" y="490"/>
                    <a:pt x="372" y="506"/>
                    <a:pt x="356" y="522"/>
                  </a:cubicBezTo>
                  <a:cubicBezTo>
                    <a:pt x="348" y="530"/>
                    <a:pt x="340" y="553"/>
                    <a:pt x="348" y="601"/>
                  </a:cubicBezTo>
                  <a:cubicBezTo>
                    <a:pt x="356" y="632"/>
                    <a:pt x="340" y="640"/>
                    <a:pt x="332" y="648"/>
                  </a:cubicBezTo>
                  <a:cubicBezTo>
                    <a:pt x="324" y="664"/>
                    <a:pt x="317" y="672"/>
                    <a:pt x="317" y="688"/>
                  </a:cubicBezTo>
                  <a:cubicBezTo>
                    <a:pt x="317" y="719"/>
                    <a:pt x="324" y="735"/>
                    <a:pt x="332" y="751"/>
                  </a:cubicBezTo>
                  <a:cubicBezTo>
                    <a:pt x="332" y="767"/>
                    <a:pt x="340" y="783"/>
                    <a:pt x="340" y="806"/>
                  </a:cubicBezTo>
                  <a:cubicBezTo>
                    <a:pt x="348" y="838"/>
                    <a:pt x="332" y="846"/>
                    <a:pt x="317" y="854"/>
                  </a:cubicBezTo>
                  <a:cubicBezTo>
                    <a:pt x="317" y="862"/>
                    <a:pt x="309" y="862"/>
                    <a:pt x="301" y="869"/>
                  </a:cubicBezTo>
                  <a:cubicBezTo>
                    <a:pt x="285" y="885"/>
                    <a:pt x="285" y="901"/>
                    <a:pt x="285" y="917"/>
                  </a:cubicBezTo>
                  <a:cubicBezTo>
                    <a:pt x="285" y="925"/>
                    <a:pt x="285" y="941"/>
                    <a:pt x="285" y="964"/>
                  </a:cubicBezTo>
                  <a:cubicBezTo>
                    <a:pt x="277" y="988"/>
                    <a:pt x="285" y="996"/>
                    <a:pt x="293" y="1012"/>
                  </a:cubicBezTo>
                  <a:cubicBezTo>
                    <a:pt x="301" y="1020"/>
                    <a:pt x="309" y="1028"/>
                    <a:pt x="317" y="1036"/>
                  </a:cubicBezTo>
                  <a:cubicBezTo>
                    <a:pt x="317" y="1044"/>
                    <a:pt x="324" y="1051"/>
                    <a:pt x="324" y="1059"/>
                  </a:cubicBezTo>
                  <a:cubicBezTo>
                    <a:pt x="340" y="1075"/>
                    <a:pt x="348" y="1091"/>
                    <a:pt x="348" y="1115"/>
                  </a:cubicBezTo>
                  <a:cubicBezTo>
                    <a:pt x="348" y="1138"/>
                    <a:pt x="372" y="1202"/>
                    <a:pt x="396" y="1217"/>
                  </a:cubicBezTo>
                  <a:cubicBezTo>
                    <a:pt x="403" y="1217"/>
                    <a:pt x="419" y="1233"/>
                    <a:pt x="419" y="1249"/>
                  </a:cubicBezTo>
                  <a:cubicBezTo>
                    <a:pt x="427" y="1265"/>
                    <a:pt x="419" y="1281"/>
                    <a:pt x="419" y="1289"/>
                  </a:cubicBezTo>
                  <a:cubicBezTo>
                    <a:pt x="411" y="1304"/>
                    <a:pt x="396" y="1304"/>
                    <a:pt x="388" y="1312"/>
                  </a:cubicBezTo>
                  <a:cubicBezTo>
                    <a:pt x="380" y="1312"/>
                    <a:pt x="364" y="1320"/>
                    <a:pt x="356" y="1328"/>
                  </a:cubicBezTo>
                  <a:cubicBezTo>
                    <a:pt x="332" y="1336"/>
                    <a:pt x="324" y="1352"/>
                    <a:pt x="309" y="1368"/>
                  </a:cubicBezTo>
                  <a:cubicBezTo>
                    <a:pt x="293" y="1384"/>
                    <a:pt x="277" y="1399"/>
                    <a:pt x="253" y="1407"/>
                  </a:cubicBezTo>
                  <a:cubicBezTo>
                    <a:pt x="237" y="1423"/>
                    <a:pt x="237" y="1439"/>
                    <a:pt x="237" y="1462"/>
                  </a:cubicBezTo>
                  <a:cubicBezTo>
                    <a:pt x="245" y="1470"/>
                    <a:pt x="245" y="1486"/>
                    <a:pt x="245" y="1510"/>
                  </a:cubicBezTo>
                  <a:cubicBezTo>
                    <a:pt x="237" y="1549"/>
                    <a:pt x="198" y="1597"/>
                    <a:pt x="182" y="1628"/>
                  </a:cubicBezTo>
                  <a:cubicBezTo>
                    <a:pt x="174" y="1636"/>
                    <a:pt x="174" y="1636"/>
                    <a:pt x="174" y="1644"/>
                  </a:cubicBezTo>
                  <a:cubicBezTo>
                    <a:pt x="166" y="1652"/>
                    <a:pt x="150" y="1660"/>
                    <a:pt x="143" y="1660"/>
                  </a:cubicBezTo>
                  <a:cubicBezTo>
                    <a:pt x="127" y="1668"/>
                    <a:pt x="111" y="1668"/>
                    <a:pt x="103" y="1684"/>
                  </a:cubicBezTo>
                  <a:cubicBezTo>
                    <a:pt x="95" y="1700"/>
                    <a:pt x="103" y="1708"/>
                    <a:pt x="111" y="1723"/>
                  </a:cubicBezTo>
                  <a:cubicBezTo>
                    <a:pt x="119" y="1731"/>
                    <a:pt x="119" y="1747"/>
                    <a:pt x="119" y="1763"/>
                  </a:cubicBezTo>
                  <a:cubicBezTo>
                    <a:pt x="119" y="1786"/>
                    <a:pt x="111" y="1786"/>
                    <a:pt x="111" y="1795"/>
                  </a:cubicBezTo>
                  <a:cubicBezTo>
                    <a:pt x="103" y="1795"/>
                    <a:pt x="103" y="1795"/>
                    <a:pt x="103" y="1810"/>
                  </a:cubicBezTo>
                  <a:cubicBezTo>
                    <a:pt x="103" y="1818"/>
                    <a:pt x="111" y="1826"/>
                    <a:pt x="119" y="1826"/>
                  </a:cubicBezTo>
                  <a:cubicBezTo>
                    <a:pt x="127" y="1826"/>
                    <a:pt x="143" y="1826"/>
                    <a:pt x="150" y="1834"/>
                  </a:cubicBezTo>
                  <a:cubicBezTo>
                    <a:pt x="174" y="1842"/>
                    <a:pt x="174" y="1850"/>
                    <a:pt x="182" y="1889"/>
                  </a:cubicBezTo>
                  <a:lnTo>
                    <a:pt x="182" y="1889"/>
                  </a:lnTo>
                  <a:cubicBezTo>
                    <a:pt x="182" y="1913"/>
                    <a:pt x="174" y="1921"/>
                    <a:pt x="166" y="1921"/>
                  </a:cubicBezTo>
                  <a:cubicBezTo>
                    <a:pt x="159" y="1929"/>
                    <a:pt x="150" y="1929"/>
                    <a:pt x="150" y="1945"/>
                  </a:cubicBezTo>
                  <a:cubicBezTo>
                    <a:pt x="143" y="1976"/>
                    <a:pt x="95" y="1976"/>
                    <a:pt x="87" y="1976"/>
                  </a:cubicBezTo>
                  <a:cubicBezTo>
                    <a:pt x="71" y="1976"/>
                    <a:pt x="64" y="1976"/>
                    <a:pt x="48" y="1984"/>
                  </a:cubicBezTo>
                  <a:cubicBezTo>
                    <a:pt x="56" y="1992"/>
                    <a:pt x="40" y="2008"/>
                    <a:pt x="16" y="2024"/>
                  </a:cubicBezTo>
                  <a:cubicBezTo>
                    <a:pt x="16" y="2032"/>
                    <a:pt x="8" y="2032"/>
                    <a:pt x="8" y="2039"/>
                  </a:cubicBezTo>
                  <a:cubicBezTo>
                    <a:pt x="8" y="2055"/>
                    <a:pt x="32" y="2071"/>
                    <a:pt x="32" y="2071"/>
                  </a:cubicBezTo>
                  <a:cubicBezTo>
                    <a:pt x="1407" y="2854"/>
                    <a:pt x="1407" y="2854"/>
                    <a:pt x="1407" y="2854"/>
                  </a:cubicBezTo>
                  <a:lnTo>
                    <a:pt x="2174" y="2956"/>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0" name="Freeform 52"/>
            <p:cNvSpPr>
              <a:spLocks noChangeArrowheads="1"/>
            </p:cNvSpPr>
            <p:nvPr/>
          </p:nvSpPr>
          <p:spPr bwMode="auto">
            <a:xfrm>
              <a:off x="9216889" y="6747791"/>
              <a:ext cx="1966045" cy="1530910"/>
            </a:xfrm>
            <a:custGeom>
              <a:avLst/>
              <a:gdLst>
                <a:gd name="T0" fmla="*/ 2720 w 2729"/>
                <a:gd name="T1" fmla="*/ 269 h 2127"/>
                <a:gd name="T2" fmla="*/ 2720 w 2729"/>
                <a:gd name="T3" fmla="*/ 269 h 2127"/>
                <a:gd name="T4" fmla="*/ 2649 w 2729"/>
                <a:gd name="T5" fmla="*/ 222 h 2127"/>
                <a:gd name="T6" fmla="*/ 245 w 2729"/>
                <a:gd name="T7" fmla="*/ 0 h 2127"/>
                <a:gd name="T8" fmla="*/ 0 w 2729"/>
                <a:gd name="T9" fmla="*/ 1896 h 2127"/>
                <a:gd name="T10" fmla="*/ 1890 w 2729"/>
                <a:gd name="T11" fmla="*/ 2078 h 2127"/>
                <a:gd name="T12" fmla="*/ 1898 w 2729"/>
                <a:gd name="T13" fmla="*/ 2078 h 2127"/>
                <a:gd name="T14" fmla="*/ 2253 w 2729"/>
                <a:gd name="T15" fmla="*/ 2102 h 2127"/>
                <a:gd name="T16" fmla="*/ 2625 w 2729"/>
                <a:gd name="T17" fmla="*/ 2126 h 2127"/>
                <a:gd name="T18" fmla="*/ 2720 w 2729"/>
                <a:gd name="T19" fmla="*/ 269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9" h="2127">
                  <a:moveTo>
                    <a:pt x="2720" y="269"/>
                  </a:moveTo>
                  <a:lnTo>
                    <a:pt x="2720" y="269"/>
                  </a:lnTo>
                  <a:cubicBezTo>
                    <a:pt x="2712" y="206"/>
                    <a:pt x="2649" y="222"/>
                    <a:pt x="2649" y="222"/>
                  </a:cubicBezTo>
                  <a:cubicBezTo>
                    <a:pt x="2269" y="269"/>
                    <a:pt x="245" y="0"/>
                    <a:pt x="245" y="0"/>
                  </a:cubicBezTo>
                  <a:cubicBezTo>
                    <a:pt x="0" y="1896"/>
                    <a:pt x="0" y="1896"/>
                    <a:pt x="0" y="1896"/>
                  </a:cubicBezTo>
                  <a:cubicBezTo>
                    <a:pt x="522" y="1968"/>
                    <a:pt x="1155" y="2031"/>
                    <a:pt x="1890" y="2078"/>
                  </a:cubicBezTo>
                  <a:lnTo>
                    <a:pt x="1898" y="2078"/>
                  </a:lnTo>
                  <a:cubicBezTo>
                    <a:pt x="2016" y="2086"/>
                    <a:pt x="2135" y="2094"/>
                    <a:pt x="2253" y="2102"/>
                  </a:cubicBezTo>
                  <a:cubicBezTo>
                    <a:pt x="2380" y="2110"/>
                    <a:pt x="2498" y="2118"/>
                    <a:pt x="2625" y="2126"/>
                  </a:cubicBezTo>
                  <a:cubicBezTo>
                    <a:pt x="2664" y="1493"/>
                    <a:pt x="2728" y="324"/>
                    <a:pt x="2720" y="269"/>
                  </a:cubicBezTo>
                </a:path>
              </a:pathLst>
            </a:custGeom>
            <a:solidFill>
              <a:schemeClr val="accent2"/>
            </a:solidFill>
            <a:ln>
              <a:noFill/>
            </a:ln>
            <a:effectLst/>
          </p:spPr>
          <p:txBody>
            <a:bodyPr wrap="none" anchor="ctr"/>
            <a:lstStyle/>
            <a:p>
              <a:endParaRPr lang="en-US" sz="2701" dirty="0">
                <a:latin typeface="Lato Light"/>
              </a:endParaRPr>
            </a:p>
          </p:txBody>
        </p:sp>
        <p:sp>
          <p:nvSpPr>
            <p:cNvPr id="61" name="Freeform 53"/>
            <p:cNvSpPr>
              <a:spLocks noChangeArrowheads="1"/>
            </p:cNvSpPr>
            <p:nvPr/>
          </p:nvSpPr>
          <p:spPr bwMode="auto">
            <a:xfrm>
              <a:off x="9216889" y="6747791"/>
              <a:ext cx="1972398" cy="1530910"/>
            </a:xfrm>
            <a:custGeom>
              <a:avLst/>
              <a:gdLst>
                <a:gd name="T0" fmla="*/ 2633 w 2737"/>
                <a:gd name="T1" fmla="*/ 2126 h 2127"/>
                <a:gd name="T2" fmla="*/ 2633 w 2737"/>
                <a:gd name="T3" fmla="*/ 2126 h 2127"/>
                <a:gd name="T4" fmla="*/ 2625 w 2737"/>
                <a:gd name="T5" fmla="*/ 2126 h 2127"/>
                <a:gd name="T6" fmla="*/ 2253 w 2737"/>
                <a:gd name="T7" fmla="*/ 2110 h 2127"/>
                <a:gd name="T8" fmla="*/ 1898 w 2737"/>
                <a:gd name="T9" fmla="*/ 2086 h 2127"/>
                <a:gd name="T10" fmla="*/ 1890 w 2737"/>
                <a:gd name="T11" fmla="*/ 2086 h 2127"/>
                <a:gd name="T12" fmla="*/ 0 w 2737"/>
                <a:gd name="T13" fmla="*/ 1904 h 2127"/>
                <a:gd name="T14" fmla="*/ 0 w 2737"/>
                <a:gd name="T15" fmla="*/ 1904 h 2127"/>
                <a:gd name="T16" fmla="*/ 0 w 2737"/>
                <a:gd name="T17" fmla="*/ 1896 h 2127"/>
                <a:gd name="T18" fmla="*/ 245 w 2737"/>
                <a:gd name="T19" fmla="*/ 0 h 2127"/>
                <a:gd name="T20" fmla="*/ 245 w 2737"/>
                <a:gd name="T21" fmla="*/ 0 h 2127"/>
                <a:gd name="T22" fmla="*/ 2514 w 2737"/>
                <a:gd name="T23" fmla="*/ 222 h 2127"/>
                <a:gd name="T24" fmla="*/ 2649 w 2737"/>
                <a:gd name="T25" fmla="*/ 222 h 2127"/>
                <a:gd name="T26" fmla="*/ 2664 w 2737"/>
                <a:gd name="T27" fmla="*/ 214 h 2127"/>
                <a:gd name="T28" fmla="*/ 2728 w 2737"/>
                <a:gd name="T29" fmla="*/ 269 h 2127"/>
                <a:gd name="T30" fmla="*/ 2633 w 2737"/>
                <a:gd name="T31" fmla="*/ 2126 h 2127"/>
                <a:gd name="T32" fmla="*/ 2633 w 2737"/>
                <a:gd name="T33" fmla="*/ 2126 h 2127"/>
                <a:gd name="T34" fmla="*/ 8 w 2737"/>
                <a:gd name="T35" fmla="*/ 1896 h 2127"/>
                <a:gd name="T36" fmla="*/ 8 w 2737"/>
                <a:gd name="T37" fmla="*/ 1896 h 2127"/>
                <a:gd name="T38" fmla="*/ 1890 w 2737"/>
                <a:gd name="T39" fmla="*/ 2078 h 2127"/>
                <a:gd name="T40" fmla="*/ 1898 w 2737"/>
                <a:gd name="T41" fmla="*/ 2078 h 2127"/>
                <a:gd name="T42" fmla="*/ 2253 w 2737"/>
                <a:gd name="T43" fmla="*/ 2102 h 2127"/>
                <a:gd name="T44" fmla="*/ 2625 w 2737"/>
                <a:gd name="T45" fmla="*/ 2118 h 2127"/>
                <a:gd name="T46" fmla="*/ 2720 w 2737"/>
                <a:gd name="T47" fmla="*/ 277 h 2127"/>
                <a:gd name="T48" fmla="*/ 2664 w 2737"/>
                <a:gd name="T49" fmla="*/ 222 h 2127"/>
                <a:gd name="T50" fmla="*/ 2649 w 2737"/>
                <a:gd name="T51" fmla="*/ 229 h 2127"/>
                <a:gd name="T52" fmla="*/ 2514 w 2737"/>
                <a:gd name="T53" fmla="*/ 229 h 2127"/>
                <a:gd name="T54" fmla="*/ 245 w 2737"/>
                <a:gd name="T55" fmla="*/ 8 h 2127"/>
                <a:gd name="T56" fmla="*/ 8 w 2737"/>
                <a:gd name="T57" fmla="*/ 1896 h 2127"/>
                <a:gd name="T58" fmla="*/ 2633 w 2737"/>
                <a:gd name="T59" fmla="*/ 2126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7" h="2127">
                  <a:moveTo>
                    <a:pt x="2633" y="2126"/>
                  </a:moveTo>
                  <a:lnTo>
                    <a:pt x="2633" y="2126"/>
                  </a:lnTo>
                  <a:cubicBezTo>
                    <a:pt x="2625" y="2126"/>
                    <a:pt x="2625" y="2126"/>
                    <a:pt x="2625" y="2126"/>
                  </a:cubicBezTo>
                  <a:cubicBezTo>
                    <a:pt x="2506" y="2118"/>
                    <a:pt x="2380" y="2118"/>
                    <a:pt x="2253" y="2110"/>
                  </a:cubicBezTo>
                  <a:cubicBezTo>
                    <a:pt x="2135" y="2102"/>
                    <a:pt x="2016" y="2094"/>
                    <a:pt x="1898" y="2086"/>
                  </a:cubicBezTo>
                  <a:cubicBezTo>
                    <a:pt x="1890" y="2086"/>
                    <a:pt x="1890" y="2086"/>
                    <a:pt x="1890" y="2086"/>
                  </a:cubicBezTo>
                  <a:cubicBezTo>
                    <a:pt x="1234" y="2039"/>
                    <a:pt x="601" y="1976"/>
                    <a:pt x="0" y="1904"/>
                  </a:cubicBezTo>
                  <a:lnTo>
                    <a:pt x="0" y="1904"/>
                  </a:lnTo>
                  <a:cubicBezTo>
                    <a:pt x="0" y="1896"/>
                    <a:pt x="0" y="1896"/>
                    <a:pt x="0" y="1896"/>
                  </a:cubicBezTo>
                  <a:cubicBezTo>
                    <a:pt x="245" y="0"/>
                    <a:pt x="245" y="0"/>
                    <a:pt x="245" y="0"/>
                  </a:cubicBezTo>
                  <a:lnTo>
                    <a:pt x="245" y="0"/>
                  </a:lnTo>
                  <a:cubicBezTo>
                    <a:pt x="261" y="0"/>
                    <a:pt x="1945" y="222"/>
                    <a:pt x="2514" y="222"/>
                  </a:cubicBezTo>
                  <a:cubicBezTo>
                    <a:pt x="2569" y="222"/>
                    <a:pt x="2617" y="222"/>
                    <a:pt x="2649" y="222"/>
                  </a:cubicBezTo>
                  <a:cubicBezTo>
                    <a:pt x="2649" y="222"/>
                    <a:pt x="2656" y="214"/>
                    <a:pt x="2664" y="214"/>
                  </a:cubicBezTo>
                  <a:cubicBezTo>
                    <a:pt x="2688" y="214"/>
                    <a:pt x="2720" y="222"/>
                    <a:pt x="2728" y="269"/>
                  </a:cubicBezTo>
                  <a:cubicBezTo>
                    <a:pt x="2736" y="324"/>
                    <a:pt x="2664" y="1454"/>
                    <a:pt x="2633" y="2126"/>
                  </a:cubicBezTo>
                  <a:lnTo>
                    <a:pt x="2633" y="2126"/>
                  </a:lnTo>
                  <a:lnTo>
                    <a:pt x="8" y="1896"/>
                  </a:lnTo>
                  <a:lnTo>
                    <a:pt x="8" y="1896"/>
                  </a:lnTo>
                  <a:cubicBezTo>
                    <a:pt x="601" y="1968"/>
                    <a:pt x="1241" y="2031"/>
                    <a:pt x="1890" y="2078"/>
                  </a:cubicBezTo>
                  <a:cubicBezTo>
                    <a:pt x="1898" y="2078"/>
                    <a:pt x="1898" y="2078"/>
                    <a:pt x="1898" y="2078"/>
                  </a:cubicBezTo>
                  <a:cubicBezTo>
                    <a:pt x="2016" y="2086"/>
                    <a:pt x="2143" y="2094"/>
                    <a:pt x="2253" y="2102"/>
                  </a:cubicBezTo>
                  <a:cubicBezTo>
                    <a:pt x="2380" y="2110"/>
                    <a:pt x="2498" y="2110"/>
                    <a:pt x="2625" y="2118"/>
                  </a:cubicBezTo>
                  <a:cubicBezTo>
                    <a:pt x="2664" y="1446"/>
                    <a:pt x="2728" y="324"/>
                    <a:pt x="2720" y="277"/>
                  </a:cubicBezTo>
                  <a:cubicBezTo>
                    <a:pt x="2712" y="229"/>
                    <a:pt x="2688" y="222"/>
                    <a:pt x="2664" y="222"/>
                  </a:cubicBezTo>
                  <a:cubicBezTo>
                    <a:pt x="2656" y="222"/>
                    <a:pt x="2649" y="229"/>
                    <a:pt x="2649" y="229"/>
                  </a:cubicBezTo>
                  <a:cubicBezTo>
                    <a:pt x="2617" y="229"/>
                    <a:pt x="2569" y="229"/>
                    <a:pt x="2514" y="229"/>
                  </a:cubicBezTo>
                  <a:cubicBezTo>
                    <a:pt x="1961" y="229"/>
                    <a:pt x="340" y="16"/>
                    <a:pt x="245" y="8"/>
                  </a:cubicBezTo>
                  <a:cubicBezTo>
                    <a:pt x="8" y="1896"/>
                    <a:pt x="8" y="1896"/>
                    <a:pt x="8" y="1896"/>
                  </a:cubicBezTo>
                  <a:lnTo>
                    <a:pt x="2633" y="2126"/>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2" name="Freeform 54"/>
            <p:cNvSpPr>
              <a:spLocks noChangeArrowheads="1"/>
            </p:cNvSpPr>
            <p:nvPr/>
          </p:nvSpPr>
          <p:spPr bwMode="auto">
            <a:xfrm>
              <a:off x="8146524" y="9098151"/>
              <a:ext cx="177865" cy="165160"/>
            </a:xfrm>
            <a:custGeom>
              <a:avLst/>
              <a:gdLst>
                <a:gd name="T0" fmla="*/ 126 w 246"/>
                <a:gd name="T1" fmla="*/ 0 h 230"/>
                <a:gd name="T2" fmla="*/ 158 w 246"/>
                <a:gd name="T3" fmla="*/ 71 h 230"/>
                <a:gd name="T4" fmla="*/ 245 w 246"/>
                <a:gd name="T5" fmla="*/ 87 h 230"/>
                <a:gd name="T6" fmla="*/ 182 w 246"/>
                <a:gd name="T7" fmla="*/ 142 h 230"/>
                <a:gd name="T8" fmla="*/ 198 w 246"/>
                <a:gd name="T9" fmla="*/ 229 h 230"/>
                <a:gd name="T10" fmla="*/ 126 w 246"/>
                <a:gd name="T11" fmla="*/ 190 h 230"/>
                <a:gd name="T12" fmla="*/ 48 w 246"/>
                <a:gd name="T13" fmla="*/ 229 h 230"/>
                <a:gd name="T14" fmla="*/ 63 w 246"/>
                <a:gd name="T15" fmla="*/ 142 h 230"/>
                <a:gd name="T16" fmla="*/ 0 w 246"/>
                <a:gd name="T17" fmla="*/ 87 h 230"/>
                <a:gd name="T18" fmla="*/ 87 w 246"/>
                <a:gd name="T19" fmla="*/ 71 h 230"/>
                <a:gd name="T20" fmla="*/ 126 w 246"/>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30">
                  <a:moveTo>
                    <a:pt x="126" y="0"/>
                  </a:moveTo>
                  <a:lnTo>
                    <a:pt x="158" y="71"/>
                  </a:lnTo>
                  <a:lnTo>
                    <a:pt x="245" y="87"/>
                  </a:lnTo>
                  <a:lnTo>
                    <a:pt x="182" y="142"/>
                  </a:lnTo>
                  <a:lnTo>
                    <a:pt x="198" y="229"/>
                  </a:lnTo>
                  <a:lnTo>
                    <a:pt x="126" y="190"/>
                  </a:lnTo>
                  <a:lnTo>
                    <a:pt x="48" y="229"/>
                  </a:lnTo>
                  <a:lnTo>
                    <a:pt x="63" y="142"/>
                  </a:lnTo>
                  <a:lnTo>
                    <a:pt x="0" y="87"/>
                  </a:lnTo>
                  <a:lnTo>
                    <a:pt x="87" y="71"/>
                  </a:lnTo>
                  <a:lnTo>
                    <a:pt x="12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3" name="Freeform 55"/>
            <p:cNvSpPr>
              <a:spLocks noChangeArrowheads="1"/>
            </p:cNvSpPr>
            <p:nvPr/>
          </p:nvSpPr>
          <p:spPr bwMode="auto">
            <a:xfrm>
              <a:off x="8105232" y="8558204"/>
              <a:ext cx="98462" cy="155633"/>
            </a:xfrm>
            <a:custGeom>
              <a:avLst/>
              <a:gdLst>
                <a:gd name="T0" fmla="*/ 103 w 135"/>
                <a:gd name="T1" fmla="*/ 0 h 214"/>
                <a:gd name="T2" fmla="*/ 103 w 135"/>
                <a:gd name="T3" fmla="*/ 0 h 214"/>
                <a:gd name="T4" fmla="*/ 134 w 135"/>
                <a:gd name="T5" fmla="*/ 213 h 214"/>
                <a:gd name="T6" fmla="*/ 79 w 135"/>
                <a:gd name="T7" fmla="*/ 213 h 214"/>
                <a:gd name="T8" fmla="*/ 79 w 135"/>
                <a:gd name="T9" fmla="*/ 174 h 214"/>
                <a:gd name="T10" fmla="*/ 63 w 135"/>
                <a:gd name="T11" fmla="*/ 174 h 214"/>
                <a:gd name="T12" fmla="*/ 55 w 135"/>
                <a:gd name="T13" fmla="*/ 213 h 214"/>
                <a:gd name="T14" fmla="*/ 0 w 135"/>
                <a:gd name="T15" fmla="*/ 213 h 214"/>
                <a:gd name="T16" fmla="*/ 31 w 135"/>
                <a:gd name="T17" fmla="*/ 0 h 214"/>
                <a:gd name="T18" fmla="*/ 103 w 135"/>
                <a:gd name="T19" fmla="*/ 0 h 214"/>
                <a:gd name="T20" fmla="*/ 79 w 135"/>
                <a:gd name="T21" fmla="*/ 135 h 214"/>
                <a:gd name="T22" fmla="*/ 79 w 135"/>
                <a:gd name="T23" fmla="*/ 135 h 214"/>
                <a:gd name="T24" fmla="*/ 71 w 135"/>
                <a:gd name="T25" fmla="*/ 47 h 214"/>
                <a:gd name="T26" fmla="*/ 55 w 135"/>
                <a:gd name="T27" fmla="*/ 135 h 214"/>
                <a:gd name="T28" fmla="*/ 79 w 135"/>
                <a:gd name="T29" fmla="*/ 135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5" h="214">
                  <a:moveTo>
                    <a:pt x="103" y="0"/>
                  </a:moveTo>
                  <a:lnTo>
                    <a:pt x="103" y="0"/>
                  </a:lnTo>
                  <a:cubicBezTo>
                    <a:pt x="134" y="213"/>
                    <a:pt x="134" y="213"/>
                    <a:pt x="134" y="213"/>
                  </a:cubicBezTo>
                  <a:cubicBezTo>
                    <a:pt x="79" y="213"/>
                    <a:pt x="79" y="213"/>
                    <a:pt x="79" y="213"/>
                  </a:cubicBezTo>
                  <a:cubicBezTo>
                    <a:pt x="79" y="174"/>
                    <a:pt x="79" y="174"/>
                    <a:pt x="79" y="174"/>
                  </a:cubicBezTo>
                  <a:cubicBezTo>
                    <a:pt x="63" y="174"/>
                    <a:pt x="63" y="174"/>
                    <a:pt x="63" y="174"/>
                  </a:cubicBezTo>
                  <a:cubicBezTo>
                    <a:pt x="55" y="213"/>
                    <a:pt x="55" y="213"/>
                    <a:pt x="55" y="213"/>
                  </a:cubicBezTo>
                  <a:cubicBezTo>
                    <a:pt x="0" y="213"/>
                    <a:pt x="0" y="213"/>
                    <a:pt x="0" y="213"/>
                  </a:cubicBezTo>
                  <a:cubicBezTo>
                    <a:pt x="31" y="0"/>
                    <a:pt x="31" y="0"/>
                    <a:pt x="31" y="0"/>
                  </a:cubicBezTo>
                  <a:lnTo>
                    <a:pt x="103" y="0"/>
                  </a:lnTo>
                  <a:close/>
                  <a:moveTo>
                    <a:pt x="79" y="135"/>
                  </a:moveTo>
                  <a:lnTo>
                    <a:pt x="79" y="135"/>
                  </a:lnTo>
                  <a:cubicBezTo>
                    <a:pt x="71" y="111"/>
                    <a:pt x="71" y="87"/>
                    <a:pt x="71" y="47"/>
                  </a:cubicBezTo>
                  <a:cubicBezTo>
                    <a:pt x="63" y="87"/>
                    <a:pt x="63" y="119"/>
                    <a:pt x="55" y="135"/>
                  </a:cubicBezTo>
                  <a:lnTo>
                    <a:pt x="79" y="13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4" name="Freeform 56"/>
            <p:cNvSpPr>
              <a:spLocks noChangeArrowheads="1"/>
            </p:cNvSpPr>
            <p:nvPr/>
          </p:nvSpPr>
          <p:spPr bwMode="auto">
            <a:xfrm>
              <a:off x="8213222" y="8558204"/>
              <a:ext cx="85757" cy="155633"/>
            </a:xfrm>
            <a:custGeom>
              <a:avLst/>
              <a:gdLst>
                <a:gd name="T0" fmla="*/ 0 w 120"/>
                <a:gd name="T1" fmla="*/ 0 h 214"/>
                <a:gd name="T2" fmla="*/ 0 w 120"/>
                <a:gd name="T3" fmla="*/ 0 h 214"/>
                <a:gd name="T4" fmla="*/ 31 w 120"/>
                <a:gd name="T5" fmla="*/ 0 h 214"/>
                <a:gd name="T6" fmla="*/ 87 w 120"/>
                <a:gd name="T7" fmla="*/ 8 h 214"/>
                <a:gd name="T8" fmla="*/ 111 w 120"/>
                <a:gd name="T9" fmla="*/ 24 h 214"/>
                <a:gd name="T10" fmla="*/ 119 w 120"/>
                <a:gd name="T11" fmla="*/ 63 h 214"/>
                <a:gd name="T12" fmla="*/ 111 w 120"/>
                <a:gd name="T13" fmla="*/ 95 h 214"/>
                <a:gd name="T14" fmla="*/ 87 w 120"/>
                <a:gd name="T15" fmla="*/ 103 h 214"/>
                <a:gd name="T16" fmla="*/ 111 w 120"/>
                <a:gd name="T17" fmla="*/ 111 h 214"/>
                <a:gd name="T18" fmla="*/ 119 w 120"/>
                <a:gd name="T19" fmla="*/ 127 h 214"/>
                <a:gd name="T20" fmla="*/ 119 w 120"/>
                <a:gd name="T21" fmla="*/ 158 h 214"/>
                <a:gd name="T22" fmla="*/ 119 w 120"/>
                <a:gd name="T23" fmla="*/ 213 h 214"/>
                <a:gd name="T24" fmla="*/ 63 w 120"/>
                <a:gd name="T25" fmla="*/ 213 h 214"/>
                <a:gd name="T26" fmla="*/ 63 w 120"/>
                <a:gd name="T27" fmla="*/ 142 h 214"/>
                <a:gd name="T28" fmla="*/ 63 w 120"/>
                <a:gd name="T29" fmla="*/ 119 h 214"/>
                <a:gd name="T30" fmla="*/ 47 w 120"/>
                <a:gd name="T31" fmla="*/ 119 h 214"/>
                <a:gd name="T32" fmla="*/ 47 w 120"/>
                <a:gd name="T33" fmla="*/ 213 h 214"/>
                <a:gd name="T34" fmla="*/ 0 w 120"/>
                <a:gd name="T35" fmla="*/ 213 h 214"/>
                <a:gd name="T36" fmla="*/ 0 w 120"/>
                <a:gd name="T37" fmla="*/ 0 h 214"/>
                <a:gd name="T38" fmla="*/ 47 w 120"/>
                <a:gd name="T39" fmla="*/ 40 h 214"/>
                <a:gd name="T40" fmla="*/ 47 w 120"/>
                <a:gd name="T41" fmla="*/ 40 h 214"/>
                <a:gd name="T42" fmla="*/ 47 w 120"/>
                <a:gd name="T43" fmla="*/ 87 h 214"/>
                <a:gd name="T44" fmla="*/ 63 w 120"/>
                <a:gd name="T45" fmla="*/ 79 h 214"/>
                <a:gd name="T46" fmla="*/ 63 w 120"/>
                <a:gd name="T47" fmla="*/ 63 h 214"/>
                <a:gd name="T48" fmla="*/ 63 w 120"/>
                <a:gd name="T49" fmla="*/ 55 h 214"/>
                <a:gd name="T50" fmla="*/ 63 w 120"/>
                <a:gd name="T51" fmla="*/ 40 h 214"/>
                <a:gd name="T52" fmla="*/ 47 w 120"/>
                <a:gd name="T53" fmla="*/ 4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0" h="214">
                  <a:moveTo>
                    <a:pt x="0" y="0"/>
                  </a:moveTo>
                  <a:lnTo>
                    <a:pt x="0" y="0"/>
                  </a:lnTo>
                  <a:cubicBezTo>
                    <a:pt x="31" y="0"/>
                    <a:pt x="31" y="0"/>
                    <a:pt x="31" y="0"/>
                  </a:cubicBezTo>
                  <a:cubicBezTo>
                    <a:pt x="63" y="0"/>
                    <a:pt x="79" y="8"/>
                    <a:pt x="87" y="8"/>
                  </a:cubicBezTo>
                  <a:cubicBezTo>
                    <a:pt x="95" y="8"/>
                    <a:pt x="103" y="16"/>
                    <a:pt x="111" y="24"/>
                  </a:cubicBezTo>
                  <a:cubicBezTo>
                    <a:pt x="111" y="32"/>
                    <a:pt x="119" y="40"/>
                    <a:pt x="119" y="63"/>
                  </a:cubicBezTo>
                  <a:cubicBezTo>
                    <a:pt x="119" y="79"/>
                    <a:pt x="119" y="87"/>
                    <a:pt x="111" y="95"/>
                  </a:cubicBezTo>
                  <a:cubicBezTo>
                    <a:pt x="111" y="95"/>
                    <a:pt x="103" y="103"/>
                    <a:pt x="87" y="103"/>
                  </a:cubicBezTo>
                  <a:cubicBezTo>
                    <a:pt x="95" y="103"/>
                    <a:pt x="103" y="111"/>
                    <a:pt x="111" y="111"/>
                  </a:cubicBezTo>
                  <a:cubicBezTo>
                    <a:pt x="111" y="119"/>
                    <a:pt x="119" y="119"/>
                    <a:pt x="119" y="127"/>
                  </a:cubicBezTo>
                  <a:cubicBezTo>
                    <a:pt x="119" y="127"/>
                    <a:pt x="119" y="142"/>
                    <a:pt x="119" y="158"/>
                  </a:cubicBezTo>
                  <a:cubicBezTo>
                    <a:pt x="119" y="213"/>
                    <a:pt x="119" y="213"/>
                    <a:pt x="119" y="213"/>
                  </a:cubicBezTo>
                  <a:cubicBezTo>
                    <a:pt x="63" y="213"/>
                    <a:pt x="63" y="213"/>
                    <a:pt x="63" y="213"/>
                  </a:cubicBezTo>
                  <a:cubicBezTo>
                    <a:pt x="63" y="142"/>
                    <a:pt x="63" y="142"/>
                    <a:pt x="63" y="142"/>
                  </a:cubicBezTo>
                  <a:cubicBezTo>
                    <a:pt x="63" y="135"/>
                    <a:pt x="63" y="127"/>
                    <a:pt x="63" y="119"/>
                  </a:cubicBezTo>
                  <a:cubicBezTo>
                    <a:pt x="63" y="119"/>
                    <a:pt x="55" y="119"/>
                    <a:pt x="47" y="119"/>
                  </a:cubicBezTo>
                  <a:cubicBezTo>
                    <a:pt x="47" y="213"/>
                    <a:pt x="47" y="213"/>
                    <a:pt x="47" y="213"/>
                  </a:cubicBezTo>
                  <a:cubicBezTo>
                    <a:pt x="0" y="213"/>
                    <a:pt x="0" y="213"/>
                    <a:pt x="0" y="213"/>
                  </a:cubicBezTo>
                  <a:lnTo>
                    <a:pt x="0" y="0"/>
                  </a:lnTo>
                  <a:close/>
                  <a:moveTo>
                    <a:pt x="47" y="40"/>
                  </a:moveTo>
                  <a:lnTo>
                    <a:pt x="47" y="40"/>
                  </a:lnTo>
                  <a:cubicBezTo>
                    <a:pt x="47" y="87"/>
                    <a:pt x="47" y="87"/>
                    <a:pt x="47" y="87"/>
                  </a:cubicBezTo>
                  <a:cubicBezTo>
                    <a:pt x="55" y="87"/>
                    <a:pt x="63" y="87"/>
                    <a:pt x="63" y="79"/>
                  </a:cubicBezTo>
                  <a:cubicBezTo>
                    <a:pt x="63" y="79"/>
                    <a:pt x="63" y="79"/>
                    <a:pt x="63" y="63"/>
                  </a:cubicBezTo>
                  <a:cubicBezTo>
                    <a:pt x="63" y="55"/>
                    <a:pt x="63" y="55"/>
                    <a:pt x="63" y="55"/>
                  </a:cubicBezTo>
                  <a:cubicBezTo>
                    <a:pt x="63" y="47"/>
                    <a:pt x="63" y="47"/>
                    <a:pt x="63" y="40"/>
                  </a:cubicBezTo>
                  <a:cubicBezTo>
                    <a:pt x="63" y="40"/>
                    <a:pt x="55" y="40"/>
                    <a:pt x="47" y="40"/>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5" name="Freeform 57"/>
            <p:cNvSpPr>
              <a:spLocks noChangeArrowheads="1"/>
            </p:cNvSpPr>
            <p:nvPr/>
          </p:nvSpPr>
          <p:spPr bwMode="auto">
            <a:xfrm>
              <a:off x="8314859" y="8558204"/>
              <a:ext cx="34939" cy="155633"/>
            </a:xfrm>
            <a:custGeom>
              <a:avLst/>
              <a:gdLst>
                <a:gd name="T0" fmla="*/ 48 w 49"/>
                <a:gd name="T1" fmla="*/ 0 h 214"/>
                <a:gd name="T2" fmla="*/ 48 w 49"/>
                <a:gd name="T3" fmla="*/ 213 h 214"/>
                <a:gd name="T4" fmla="*/ 0 w 49"/>
                <a:gd name="T5" fmla="*/ 213 h 214"/>
                <a:gd name="T6" fmla="*/ 0 w 49"/>
                <a:gd name="T7" fmla="*/ 0 h 214"/>
                <a:gd name="T8" fmla="*/ 48 w 49"/>
                <a:gd name="T9" fmla="*/ 0 h 214"/>
              </a:gdLst>
              <a:ahLst/>
              <a:cxnLst>
                <a:cxn ang="0">
                  <a:pos x="T0" y="T1"/>
                </a:cxn>
                <a:cxn ang="0">
                  <a:pos x="T2" y="T3"/>
                </a:cxn>
                <a:cxn ang="0">
                  <a:pos x="T4" y="T5"/>
                </a:cxn>
                <a:cxn ang="0">
                  <a:pos x="T6" y="T7"/>
                </a:cxn>
                <a:cxn ang="0">
                  <a:pos x="T8" y="T9"/>
                </a:cxn>
              </a:cxnLst>
              <a:rect l="0" t="0" r="r" b="b"/>
              <a:pathLst>
                <a:path w="49" h="214">
                  <a:moveTo>
                    <a:pt x="48" y="0"/>
                  </a:moveTo>
                  <a:lnTo>
                    <a:pt x="48" y="213"/>
                  </a:lnTo>
                  <a:lnTo>
                    <a:pt x="0" y="213"/>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6" name="Freeform 58"/>
            <p:cNvSpPr>
              <a:spLocks noChangeArrowheads="1"/>
            </p:cNvSpPr>
            <p:nvPr/>
          </p:nvSpPr>
          <p:spPr bwMode="auto">
            <a:xfrm>
              <a:off x="8362503" y="8558204"/>
              <a:ext cx="73051" cy="155633"/>
            </a:xfrm>
            <a:custGeom>
              <a:avLst/>
              <a:gdLst>
                <a:gd name="T0" fmla="*/ 102 w 103"/>
                <a:gd name="T1" fmla="*/ 0 h 214"/>
                <a:gd name="T2" fmla="*/ 102 w 103"/>
                <a:gd name="T3" fmla="*/ 47 h 214"/>
                <a:gd name="T4" fmla="*/ 63 w 103"/>
                <a:gd name="T5" fmla="*/ 166 h 214"/>
                <a:gd name="T6" fmla="*/ 102 w 103"/>
                <a:gd name="T7" fmla="*/ 166 h 214"/>
                <a:gd name="T8" fmla="*/ 102 w 103"/>
                <a:gd name="T9" fmla="*/ 213 h 214"/>
                <a:gd name="T10" fmla="*/ 0 w 103"/>
                <a:gd name="T11" fmla="*/ 213 h 214"/>
                <a:gd name="T12" fmla="*/ 0 w 103"/>
                <a:gd name="T13" fmla="*/ 182 h 214"/>
                <a:gd name="T14" fmla="*/ 39 w 103"/>
                <a:gd name="T15" fmla="*/ 47 h 214"/>
                <a:gd name="T16" fmla="*/ 7 w 103"/>
                <a:gd name="T17" fmla="*/ 47 h 214"/>
                <a:gd name="T18" fmla="*/ 7 w 103"/>
                <a:gd name="T19" fmla="*/ 0 h 214"/>
                <a:gd name="T20" fmla="*/ 102 w 103"/>
                <a:gd name="T2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214">
                  <a:moveTo>
                    <a:pt x="102" y="0"/>
                  </a:moveTo>
                  <a:lnTo>
                    <a:pt x="102" y="47"/>
                  </a:lnTo>
                  <a:lnTo>
                    <a:pt x="63" y="166"/>
                  </a:lnTo>
                  <a:lnTo>
                    <a:pt x="102" y="166"/>
                  </a:lnTo>
                  <a:lnTo>
                    <a:pt x="102" y="213"/>
                  </a:lnTo>
                  <a:lnTo>
                    <a:pt x="0" y="213"/>
                  </a:lnTo>
                  <a:lnTo>
                    <a:pt x="0" y="182"/>
                  </a:lnTo>
                  <a:lnTo>
                    <a:pt x="39" y="47"/>
                  </a:lnTo>
                  <a:lnTo>
                    <a:pt x="7" y="47"/>
                  </a:lnTo>
                  <a:lnTo>
                    <a:pt x="7" y="0"/>
                  </a:lnTo>
                  <a:lnTo>
                    <a:pt x="10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7" name="Freeform 59"/>
            <p:cNvSpPr>
              <a:spLocks noChangeArrowheads="1"/>
            </p:cNvSpPr>
            <p:nvPr/>
          </p:nvSpPr>
          <p:spPr bwMode="auto">
            <a:xfrm>
              <a:off x="8441906" y="8558204"/>
              <a:ext cx="92110" cy="155633"/>
            </a:xfrm>
            <a:custGeom>
              <a:avLst/>
              <a:gdLst>
                <a:gd name="T0" fmla="*/ 127 w 128"/>
                <a:gd name="T1" fmla="*/ 127 h 214"/>
                <a:gd name="T2" fmla="*/ 127 w 128"/>
                <a:gd name="T3" fmla="*/ 127 h 214"/>
                <a:gd name="T4" fmla="*/ 127 w 128"/>
                <a:gd name="T5" fmla="*/ 166 h 214"/>
                <a:gd name="T6" fmla="*/ 119 w 128"/>
                <a:gd name="T7" fmla="*/ 190 h 214"/>
                <a:gd name="T8" fmla="*/ 95 w 128"/>
                <a:gd name="T9" fmla="*/ 213 h 214"/>
                <a:gd name="T10" fmla="*/ 63 w 128"/>
                <a:gd name="T11" fmla="*/ 213 h 214"/>
                <a:gd name="T12" fmla="*/ 32 w 128"/>
                <a:gd name="T13" fmla="*/ 213 h 214"/>
                <a:gd name="T14" fmla="*/ 16 w 128"/>
                <a:gd name="T15" fmla="*/ 190 h 214"/>
                <a:gd name="T16" fmla="*/ 0 w 128"/>
                <a:gd name="T17" fmla="*/ 166 h 214"/>
                <a:gd name="T18" fmla="*/ 0 w 128"/>
                <a:gd name="T19" fmla="*/ 127 h 214"/>
                <a:gd name="T20" fmla="*/ 0 w 128"/>
                <a:gd name="T21" fmla="*/ 87 h 214"/>
                <a:gd name="T22" fmla="*/ 0 w 128"/>
                <a:gd name="T23" fmla="*/ 47 h 214"/>
                <a:gd name="T24" fmla="*/ 16 w 128"/>
                <a:gd name="T25" fmla="*/ 24 h 214"/>
                <a:gd name="T26" fmla="*/ 32 w 128"/>
                <a:gd name="T27" fmla="*/ 8 h 214"/>
                <a:gd name="T28" fmla="*/ 63 w 128"/>
                <a:gd name="T29" fmla="*/ 0 h 214"/>
                <a:gd name="T30" fmla="*/ 95 w 128"/>
                <a:gd name="T31" fmla="*/ 8 h 214"/>
                <a:gd name="T32" fmla="*/ 119 w 128"/>
                <a:gd name="T33" fmla="*/ 24 h 214"/>
                <a:gd name="T34" fmla="*/ 127 w 128"/>
                <a:gd name="T35" fmla="*/ 47 h 214"/>
                <a:gd name="T36" fmla="*/ 127 w 128"/>
                <a:gd name="T37" fmla="*/ 87 h 214"/>
                <a:gd name="T38" fmla="*/ 127 w 128"/>
                <a:gd name="T39" fmla="*/ 127 h 214"/>
                <a:gd name="T40" fmla="*/ 71 w 128"/>
                <a:gd name="T41" fmla="*/ 55 h 214"/>
                <a:gd name="T42" fmla="*/ 71 w 128"/>
                <a:gd name="T43" fmla="*/ 55 h 214"/>
                <a:gd name="T44" fmla="*/ 71 w 128"/>
                <a:gd name="T45" fmla="*/ 40 h 214"/>
                <a:gd name="T46" fmla="*/ 63 w 128"/>
                <a:gd name="T47" fmla="*/ 32 h 214"/>
                <a:gd name="T48" fmla="*/ 55 w 128"/>
                <a:gd name="T49" fmla="*/ 40 h 214"/>
                <a:gd name="T50" fmla="*/ 55 w 128"/>
                <a:gd name="T51" fmla="*/ 55 h 214"/>
                <a:gd name="T52" fmla="*/ 55 w 128"/>
                <a:gd name="T53" fmla="*/ 150 h 214"/>
                <a:gd name="T54" fmla="*/ 55 w 128"/>
                <a:gd name="T55" fmla="*/ 174 h 214"/>
                <a:gd name="T56" fmla="*/ 63 w 128"/>
                <a:gd name="T57" fmla="*/ 182 h 214"/>
                <a:gd name="T58" fmla="*/ 71 w 128"/>
                <a:gd name="T59" fmla="*/ 174 h 214"/>
                <a:gd name="T60" fmla="*/ 71 w 128"/>
                <a:gd name="T61" fmla="*/ 150 h 214"/>
                <a:gd name="T62" fmla="*/ 71 w 128"/>
                <a:gd name="T63" fmla="*/ 55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8" h="214">
                  <a:moveTo>
                    <a:pt x="127" y="127"/>
                  </a:moveTo>
                  <a:lnTo>
                    <a:pt x="127" y="127"/>
                  </a:lnTo>
                  <a:cubicBezTo>
                    <a:pt x="127" y="142"/>
                    <a:pt x="127" y="158"/>
                    <a:pt x="127" y="166"/>
                  </a:cubicBezTo>
                  <a:cubicBezTo>
                    <a:pt x="127" y="182"/>
                    <a:pt x="119" y="190"/>
                    <a:pt x="119" y="190"/>
                  </a:cubicBezTo>
                  <a:cubicBezTo>
                    <a:pt x="111" y="198"/>
                    <a:pt x="103" y="206"/>
                    <a:pt x="95" y="213"/>
                  </a:cubicBezTo>
                  <a:cubicBezTo>
                    <a:pt x="87" y="213"/>
                    <a:pt x="79" y="213"/>
                    <a:pt x="63" y="213"/>
                  </a:cubicBezTo>
                  <a:cubicBezTo>
                    <a:pt x="55" y="213"/>
                    <a:pt x="40" y="213"/>
                    <a:pt x="32" y="213"/>
                  </a:cubicBezTo>
                  <a:cubicBezTo>
                    <a:pt x="24" y="206"/>
                    <a:pt x="16" y="198"/>
                    <a:pt x="16" y="190"/>
                  </a:cubicBezTo>
                  <a:cubicBezTo>
                    <a:pt x="8" y="190"/>
                    <a:pt x="8" y="182"/>
                    <a:pt x="0" y="166"/>
                  </a:cubicBezTo>
                  <a:cubicBezTo>
                    <a:pt x="0" y="158"/>
                    <a:pt x="0" y="150"/>
                    <a:pt x="0" y="127"/>
                  </a:cubicBezTo>
                  <a:cubicBezTo>
                    <a:pt x="0" y="87"/>
                    <a:pt x="0" y="87"/>
                    <a:pt x="0" y="87"/>
                  </a:cubicBezTo>
                  <a:cubicBezTo>
                    <a:pt x="0" y="71"/>
                    <a:pt x="0" y="55"/>
                    <a:pt x="0" y="47"/>
                  </a:cubicBezTo>
                  <a:cubicBezTo>
                    <a:pt x="8" y="40"/>
                    <a:pt x="8" y="32"/>
                    <a:pt x="16" y="24"/>
                  </a:cubicBezTo>
                  <a:cubicBezTo>
                    <a:pt x="16" y="16"/>
                    <a:pt x="24" y="8"/>
                    <a:pt x="32" y="8"/>
                  </a:cubicBezTo>
                  <a:cubicBezTo>
                    <a:pt x="40" y="0"/>
                    <a:pt x="55" y="0"/>
                    <a:pt x="63" y="0"/>
                  </a:cubicBezTo>
                  <a:cubicBezTo>
                    <a:pt x="79" y="0"/>
                    <a:pt x="87" y="0"/>
                    <a:pt x="95" y="8"/>
                  </a:cubicBezTo>
                  <a:cubicBezTo>
                    <a:pt x="103" y="8"/>
                    <a:pt x="111" y="16"/>
                    <a:pt x="119" y="24"/>
                  </a:cubicBezTo>
                  <a:cubicBezTo>
                    <a:pt x="119" y="32"/>
                    <a:pt x="127" y="40"/>
                    <a:pt x="127" y="47"/>
                  </a:cubicBezTo>
                  <a:cubicBezTo>
                    <a:pt x="127" y="55"/>
                    <a:pt x="127" y="71"/>
                    <a:pt x="127" y="87"/>
                  </a:cubicBezTo>
                  <a:lnTo>
                    <a:pt x="127" y="127"/>
                  </a:lnTo>
                  <a:close/>
                  <a:moveTo>
                    <a:pt x="71" y="55"/>
                  </a:moveTo>
                  <a:lnTo>
                    <a:pt x="71" y="55"/>
                  </a:lnTo>
                  <a:cubicBezTo>
                    <a:pt x="71" y="47"/>
                    <a:pt x="71" y="40"/>
                    <a:pt x="71" y="40"/>
                  </a:cubicBezTo>
                  <a:cubicBezTo>
                    <a:pt x="71" y="32"/>
                    <a:pt x="71" y="32"/>
                    <a:pt x="63" y="32"/>
                  </a:cubicBezTo>
                  <a:cubicBezTo>
                    <a:pt x="63" y="32"/>
                    <a:pt x="63" y="32"/>
                    <a:pt x="55" y="40"/>
                  </a:cubicBezTo>
                  <a:cubicBezTo>
                    <a:pt x="55" y="40"/>
                    <a:pt x="55" y="47"/>
                    <a:pt x="55" y="55"/>
                  </a:cubicBezTo>
                  <a:cubicBezTo>
                    <a:pt x="55" y="150"/>
                    <a:pt x="55" y="150"/>
                    <a:pt x="55" y="150"/>
                  </a:cubicBezTo>
                  <a:cubicBezTo>
                    <a:pt x="55" y="166"/>
                    <a:pt x="55" y="174"/>
                    <a:pt x="55" y="174"/>
                  </a:cubicBezTo>
                  <a:cubicBezTo>
                    <a:pt x="55" y="182"/>
                    <a:pt x="63" y="182"/>
                    <a:pt x="63" y="182"/>
                  </a:cubicBezTo>
                  <a:cubicBezTo>
                    <a:pt x="71" y="182"/>
                    <a:pt x="71" y="182"/>
                    <a:pt x="71" y="174"/>
                  </a:cubicBezTo>
                  <a:cubicBezTo>
                    <a:pt x="71" y="174"/>
                    <a:pt x="71" y="166"/>
                    <a:pt x="71" y="150"/>
                  </a:cubicBezTo>
                  <a:lnTo>
                    <a:pt x="71" y="5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8" name="Freeform 60"/>
            <p:cNvSpPr>
              <a:spLocks noChangeArrowheads="1"/>
            </p:cNvSpPr>
            <p:nvPr/>
          </p:nvSpPr>
          <p:spPr bwMode="auto">
            <a:xfrm>
              <a:off x="8549895" y="8558204"/>
              <a:ext cx="85757" cy="155633"/>
            </a:xfrm>
            <a:custGeom>
              <a:avLst/>
              <a:gdLst>
                <a:gd name="T0" fmla="*/ 119 w 120"/>
                <a:gd name="T1" fmla="*/ 0 h 214"/>
                <a:gd name="T2" fmla="*/ 119 w 120"/>
                <a:gd name="T3" fmla="*/ 213 h 214"/>
                <a:gd name="T4" fmla="*/ 71 w 120"/>
                <a:gd name="T5" fmla="*/ 213 h 214"/>
                <a:gd name="T6" fmla="*/ 40 w 120"/>
                <a:gd name="T7" fmla="*/ 119 h 214"/>
                <a:gd name="T8" fmla="*/ 40 w 120"/>
                <a:gd name="T9" fmla="*/ 213 h 214"/>
                <a:gd name="T10" fmla="*/ 0 w 120"/>
                <a:gd name="T11" fmla="*/ 213 h 214"/>
                <a:gd name="T12" fmla="*/ 0 w 120"/>
                <a:gd name="T13" fmla="*/ 0 h 214"/>
                <a:gd name="T14" fmla="*/ 40 w 120"/>
                <a:gd name="T15" fmla="*/ 0 h 214"/>
                <a:gd name="T16" fmla="*/ 71 w 120"/>
                <a:gd name="T17" fmla="*/ 95 h 214"/>
                <a:gd name="T18" fmla="*/ 71 w 120"/>
                <a:gd name="T19" fmla="*/ 0 h 214"/>
                <a:gd name="T20" fmla="*/ 119 w 120"/>
                <a:gd name="T2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214">
                  <a:moveTo>
                    <a:pt x="119" y="0"/>
                  </a:moveTo>
                  <a:lnTo>
                    <a:pt x="119" y="213"/>
                  </a:lnTo>
                  <a:lnTo>
                    <a:pt x="71" y="213"/>
                  </a:lnTo>
                  <a:lnTo>
                    <a:pt x="40" y="119"/>
                  </a:lnTo>
                  <a:lnTo>
                    <a:pt x="40" y="213"/>
                  </a:lnTo>
                  <a:lnTo>
                    <a:pt x="0" y="213"/>
                  </a:lnTo>
                  <a:lnTo>
                    <a:pt x="0" y="0"/>
                  </a:lnTo>
                  <a:lnTo>
                    <a:pt x="40" y="0"/>
                  </a:lnTo>
                  <a:lnTo>
                    <a:pt x="71" y="95"/>
                  </a:lnTo>
                  <a:lnTo>
                    <a:pt x="71" y="0"/>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9" name="Freeform 61"/>
            <p:cNvSpPr>
              <a:spLocks noChangeArrowheads="1"/>
            </p:cNvSpPr>
            <p:nvPr/>
          </p:nvSpPr>
          <p:spPr bwMode="auto">
            <a:xfrm>
              <a:off x="8642005" y="8558204"/>
              <a:ext cx="101637" cy="155633"/>
            </a:xfrm>
            <a:custGeom>
              <a:avLst/>
              <a:gdLst>
                <a:gd name="T0" fmla="*/ 110 w 143"/>
                <a:gd name="T1" fmla="*/ 0 h 214"/>
                <a:gd name="T2" fmla="*/ 110 w 143"/>
                <a:gd name="T3" fmla="*/ 0 h 214"/>
                <a:gd name="T4" fmla="*/ 142 w 143"/>
                <a:gd name="T5" fmla="*/ 213 h 214"/>
                <a:gd name="T6" fmla="*/ 87 w 143"/>
                <a:gd name="T7" fmla="*/ 213 h 214"/>
                <a:gd name="T8" fmla="*/ 79 w 143"/>
                <a:gd name="T9" fmla="*/ 174 h 214"/>
                <a:gd name="T10" fmla="*/ 63 w 143"/>
                <a:gd name="T11" fmla="*/ 174 h 214"/>
                <a:gd name="T12" fmla="*/ 55 w 143"/>
                <a:gd name="T13" fmla="*/ 213 h 214"/>
                <a:gd name="T14" fmla="*/ 0 w 143"/>
                <a:gd name="T15" fmla="*/ 213 h 214"/>
                <a:gd name="T16" fmla="*/ 31 w 143"/>
                <a:gd name="T17" fmla="*/ 0 h 214"/>
                <a:gd name="T18" fmla="*/ 110 w 143"/>
                <a:gd name="T19" fmla="*/ 0 h 214"/>
                <a:gd name="T20" fmla="*/ 79 w 143"/>
                <a:gd name="T21" fmla="*/ 135 h 214"/>
                <a:gd name="T22" fmla="*/ 79 w 143"/>
                <a:gd name="T23" fmla="*/ 135 h 214"/>
                <a:gd name="T24" fmla="*/ 71 w 143"/>
                <a:gd name="T25" fmla="*/ 47 h 214"/>
                <a:gd name="T26" fmla="*/ 63 w 143"/>
                <a:gd name="T27" fmla="*/ 135 h 214"/>
                <a:gd name="T28" fmla="*/ 79 w 143"/>
                <a:gd name="T29" fmla="*/ 135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3" h="214">
                  <a:moveTo>
                    <a:pt x="110" y="0"/>
                  </a:moveTo>
                  <a:lnTo>
                    <a:pt x="110" y="0"/>
                  </a:lnTo>
                  <a:cubicBezTo>
                    <a:pt x="142" y="213"/>
                    <a:pt x="142" y="213"/>
                    <a:pt x="142" y="213"/>
                  </a:cubicBezTo>
                  <a:cubicBezTo>
                    <a:pt x="87" y="213"/>
                    <a:pt x="87" y="213"/>
                    <a:pt x="87" y="213"/>
                  </a:cubicBezTo>
                  <a:cubicBezTo>
                    <a:pt x="79" y="174"/>
                    <a:pt x="79" y="174"/>
                    <a:pt x="79" y="174"/>
                  </a:cubicBezTo>
                  <a:cubicBezTo>
                    <a:pt x="63" y="174"/>
                    <a:pt x="63" y="174"/>
                    <a:pt x="63" y="174"/>
                  </a:cubicBezTo>
                  <a:cubicBezTo>
                    <a:pt x="55" y="213"/>
                    <a:pt x="55" y="213"/>
                    <a:pt x="55" y="213"/>
                  </a:cubicBezTo>
                  <a:cubicBezTo>
                    <a:pt x="0" y="213"/>
                    <a:pt x="0" y="213"/>
                    <a:pt x="0" y="213"/>
                  </a:cubicBezTo>
                  <a:cubicBezTo>
                    <a:pt x="31" y="0"/>
                    <a:pt x="31" y="0"/>
                    <a:pt x="31" y="0"/>
                  </a:cubicBezTo>
                  <a:lnTo>
                    <a:pt x="110" y="0"/>
                  </a:lnTo>
                  <a:close/>
                  <a:moveTo>
                    <a:pt x="79" y="135"/>
                  </a:moveTo>
                  <a:lnTo>
                    <a:pt x="79" y="135"/>
                  </a:lnTo>
                  <a:cubicBezTo>
                    <a:pt x="79" y="111"/>
                    <a:pt x="71" y="87"/>
                    <a:pt x="71" y="47"/>
                  </a:cubicBezTo>
                  <a:cubicBezTo>
                    <a:pt x="63" y="87"/>
                    <a:pt x="63" y="119"/>
                    <a:pt x="63" y="135"/>
                  </a:cubicBezTo>
                  <a:lnTo>
                    <a:pt x="79" y="13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0" name="Freeform 62"/>
            <p:cNvSpPr>
              <a:spLocks noChangeArrowheads="1"/>
            </p:cNvSpPr>
            <p:nvPr/>
          </p:nvSpPr>
          <p:spPr bwMode="auto">
            <a:xfrm>
              <a:off x="8333916" y="9031453"/>
              <a:ext cx="47643" cy="76228"/>
            </a:xfrm>
            <a:custGeom>
              <a:avLst/>
              <a:gdLst>
                <a:gd name="T0" fmla="*/ 0 w 64"/>
                <a:gd name="T1" fmla="*/ 0 h 104"/>
                <a:gd name="T2" fmla="*/ 0 w 64"/>
                <a:gd name="T3" fmla="*/ 0 h 104"/>
                <a:gd name="T4" fmla="*/ 31 w 64"/>
                <a:gd name="T5" fmla="*/ 0 h 104"/>
                <a:gd name="T6" fmla="*/ 47 w 64"/>
                <a:gd name="T7" fmla="*/ 0 h 104"/>
                <a:gd name="T8" fmla="*/ 55 w 64"/>
                <a:gd name="T9" fmla="*/ 8 h 104"/>
                <a:gd name="T10" fmla="*/ 63 w 64"/>
                <a:gd name="T11" fmla="*/ 16 h 104"/>
                <a:gd name="T12" fmla="*/ 63 w 64"/>
                <a:gd name="T13" fmla="*/ 32 h 104"/>
                <a:gd name="T14" fmla="*/ 63 w 64"/>
                <a:gd name="T15" fmla="*/ 40 h 104"/>
                <a:gd name="T16" fmla="*/ 63 w 64"/>
                <a:gd name="T17" fmla="*/ 56 h 104"/>
                <a:gd name="T18" fmla="*/ 55 w 64"/>
                <a:gd name="T19" fmla="*/ 63 h 104"/>
                <a:gd name="T20" fmla="*/ 40 w 64"/>
                <a:gd name="T21" fmla="*/ 63 h 104"/>
                <a:gd name="T22" fmla="*/ 31 w 64"/>
                <a:gd name="T23" fmla="*/ 63 h 104"/>
                <a:gd name="T24" fmla="*/ 31 w 64"/>
                <a:gd name="T25" fmla="*/ 103 h 104"/>
                <a:gd name="T26" fmla="*/ 0 w 64"/>
                <a:gd name="T27" fmla="*/ 103 h 104"/>
                <a:gd name="T28" fmla="*/ 0 w 64"/>
                <a:gd name="T29" fmla="*/ 0 h 104"/>
                <a:gd name="T30" fmla="*/ 31 w 64"/>
                <a:gd name="T31" fmla="*/ 16 h 104"/>
                <a:gd name="T32" fmla="*/ 31 w 64"/>
                <a:gd name="T33" fmla="*/ 16 h 104"/>
                <a:gd name="T34" fmla="*/ 31 w 64"/>
                <a:gd name="T35" fmla="*/ 48 h 104"/>
                <a:gd name="T36" fmla="*/ 31 w 64"/>
                <a:gd name="T37" fmla="*/ 48 h 104"/>
                <a:gd name="T38" fmla="*/ 40 w 64"/>
                <a:gd name="T39" fmla="*/ 40 h 104"/>
                <a:gd name="T40" fmla="*/ 40 w 64"/>
                <a:gd name="T41" fmla="*/ 32 h 104"/>
                <a:gd name="T42" fmla="*/ 40 w 64"/>
                <a:gd name="T43" fmla="*/ 24 h 104"/>
                <a:gd name="T44" fmla="*/ 40 w 64"/>
                <a:gd name="T45" fmla="*/ 16 h 104"/>
                <a:gd name="T46" fmla="*/ 31 w 64"/>
                <a:gd name="T47"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 h="104">
                  <a:moveTo>
                    <a:pt x="0" y="0"/>
                  </a:moveTo>
                  <a:lnTo>
                    <a:pt x="0" y="0"/>
                  </a:lnTo>
                  <a:cubicBezTo>
                    <a:pt x="31" y="0"/>
                    <a:pt x="31" y="0"/>
                    <a:pt x="31" y="0"/>
                  </a:cubicBezTo>
                  <a:cubicBezTo>
                    <a:pt x="40" y="0"/>
                    <a:pt x="47" y="0"/>
                    <a:pt x="47" y="0"/>
                  </a:cubicBezTo>
                  <a:cubicBezTo>
                    <a:pt x="55" y="0"/>
                    <a:pt x="55" y="8"/>
                    <a:pt x="55" y="8"/>
                  </a:cubicBezTo>
                  <a:cubicBezTo>
                    <a:pt x="55" y="8"/>
                    <a:pt x="63" y="8"/>
                    <a:pt x="63" y="16"/>
                  </a:cubicBezTo>
                  <a:cubicBezTo>
                    <a:pt x="63" y="16"/>
                    <a:pt x="63" y="24"/>
                    <a:pt x="63" y="32"/>
                  </a:cubicBezTo>
                  <a:cubicBezTo>
                    <a:pt x="63" y="40"/>
                    <a:pt x="63" y="40"/>
                    <a:pt x="63" y="40"/>
                  </a:cubicBezTo>
                  <a:cubicBezTo>
                    <a:pt x="63" y="48"/>
                    <a:pt x="63" y="48"/>
                    <a:pt x="63" y="56"/>
                  </a:cubicBezTo>
                  <a:cubicBezTo>
                    <a:pt x="55" y="56"/>
                    <a:pt x="55" y="56"/>
                    <a:pt x="55" y="63"/>
                  </a:cubicBezTo>
                  <a:cubicBezTo>
                    <a:pt x="47" y="63"/>
                    <a:pt x="40" y="63"/>
                    <a:pt x="40" y="63"/>
                  </a:cubicBezTo>
                  <a:cubicBezTo>
                    <a:pt x="31" y="63"/>
                    <a:pt x="31" y="63"/>
                    <a:pt x="31" y="63"/>
                  </a:cubicBezTo>
                  <a:cubicBezTo>
                    <a:pt x="31" y="103"/>
                    <a:pt x="31" y="103"/>
                    <a:pt x="31" y="103"/>
                  </a:cubicBezTo>
                  <a:cubicBezTo>
                    <a:pt x="0" y="103"/>
                    <a:pt x="0" y="103"/>
                    <a:pt x="0" y="103"/>
                  </a:cubicBezTo>
                  <a:lnTo>
                    <a:pt x="0" y="0"/>
                  </a:lnTo>
                  <a:close/>
                  <a:moveTo>
                    <a:pt x="31" y="16"/>
                  </a:moveTo>
                  <a:lnTo>
                    <a:pt x="31" y="16"/>
                  </a:lnTo>
                  <a:cubicBezTo>
                    <a:pt x="31" y="48"/>
                    <a:pt x="31" y="48"/>
                    <a:pt x="31" y="48"/>
                  </a:cubicBezTo>
                  <a:lnTo>
                    <a:pt x="31" y="48"/>
                  </a:lnTo>
                  <a:cubicBezTo>
                    <a:pt x="31" y="48"/>
                    <a:pt x="40" y="48"/>
                    <a:pt x="40" y="40"/>
                  </a:cubicBezTo>
                  <a:cubicBezTo>
                    <a:pt x="40" y="40"/>
                    <a:pt x="40" y="40"/>
                    <a:pt x="40" y="32"/>
                  </a:cubicBezTo>
                  <a:cubicBezTo>
                    <a:pt x="40" y="24"/>
                    <a:pt x="40" y="24"/>
                    <a:pt x="40" y="24"/>
                  </a:cubicBezTo>
                  <a:cubicBezTo>
                    <a:pt x="40" y="24"/>
                    <a:pt x="40" y="24"/>
                    <a:pt x="40" y="16"/>
                  </a:cubicBezTo>
                  <a:lnTo>
                    <a:pt x="31"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1" name="Freeform 63"/>
            <p:cNvSpPr>
              <a:spLocks noChangeArrowheads="1"/>
            </p:cNvSpPr>
            <p:nvPr/>
          </p:nvSpPr>
          <p:spPr bwMode="auto">
            <a:xfrm>
              <a:off x="8384735" y="9031453"/>
              <a:ext cx="47643" cy="76228"/>
            </a:xfrm>
            <a:custGeom>
              <a:avLst/>
              <a:gdLst>
                <a:gd name="T0" fmla="*/ 63 w 64"/>
                <a:gd name="T1" fmla="*/ 0 h 104"/>
                <a:gd name="T2" fmla="*/ 63 w 64"/>
                <a:gd name="T3" fmla="*/ 103 h 104"/>
                <a:gd name="T4" fmla="*/ 32 w 64"/>
                <a:gd name="T5" fmla="*/ 103 h 104"/>
                <a:gd name="T6" fmla="*/ 32 w 64"/>
                <a:gd name="T7" fmla="*/ 63 h 104"/>
                <a:gd name="T8" fmla="*/ 24 w 64"/>
                <a:gd name="T9" fmla="*/ 63 h 104"/>
                <a:gd name="T10" fmla="*/ 24 w 64"/>
                <a:gd name="T11" fmla="*/ 103 h 104"/>
                <a:gd name="T12" fmla="*/ 0 w 64"/>
                <a:gd name="T13" fmla="*/ 103 h 104"/>
                <a:gd name="T14" fmla="*/ 0 w 64"/>
                <a:gd name="T15" fmla="*/ 0 h 104"/>
                <a:gd name="T16" fmla="*/ 24 w 64"/>
                <a:gd name="T17" fmla="*/ 0 h 104"/>
                <a:gd name="T18" fmla="*/ 24 w 64"/>
                <a:gd name="T19" fmla="*/ 40 h 104"/>
                <a:gd name="T20" fmla="*/ 32 w 64"/>
                <a:gd name="T21" fmla="*/ 40 h 104"/>
                <a:gd name="T22" fmla="*/ 32 w 64"/>
                <a:gd name="T23" fmla="*/ 0 h 104"/>
                <a:gd name="T24" fmla="*/ 63 w 64"/>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04">
                  <a:moveTo>
                    <a:pt x="63" y="0"/>
                  </a:moveTo>
                  <a:lnTo>
                    <a:pt x="63" y="103"/>
                  </a:lnTo>
                  <a:lnTo>
                    <a:pt x="32" y="103"/>
                  </a:lnTo>
                  <a:lnTo>
                    <a:pt x="32" y="63"/>
                  </a:lnTo>
                  <a:lnTo>
                    <a:pt x="24" y="63"/>
                  </a:lnTo>
                  <a:lnTo>
                    <a:pt x="24" y="103"/>
                  </a:lnTo>
                  <a:lnTo>
                    <a:pt x="0" y="103"/>
                  </a:lnTo>
                  <a:lnTo>
                    <a:pt x="0" y="0"/>
                  </a:lnTo>
                  <a:lnTo>
                    <a:pt x="24" y="0"/>
                  </a:lnTo>
                  <a:lnTo>
                    <a:pt x="24" y="40"/>
                  </a:lnTo>
                  <a:lnTo>
                    <a:pt x="32" y="40"/>
                  </a:lnTo>
                  <a:lnTo>
                    <a:pt x="32"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2" name="Freeform 64"/>
            <p:cNvSpPr>
              <a:spLocks noChangeArrowheads="1"/>
            </p:cNvSpPr>
            <p:nvPr/>
          </p:nvSpPr>
          <p:spPr bwMode="auto">
            <a:xfrm>
              <a:off x="8435553" y="9031453"/>
              <a:ext cx="50819" cy="79403"/>
            </a:xfrm>
            <a:custGeom>
              <a:avLst/>
              <a:gdLst>
                <a:gd name="T0" fmla="*/ 71 w 72"/>
                <a:gd name="T1" fmla="*/ 63 h 112"/>
                <a:gd name="T2" fmla="*/ 71 w 72"/>
                <a:gd name="T3" fmla="*/ 63 h 112"/>
                <a:gd name="T4" fmla="*/ 63 w 72"/>
                <a:gd name="T5" fmla="*/ 87 h 112"/>
                <a:gd name="T6" fmla="*/ 63 w 72"/>
                <a:gd name="T7" fmla="*/ 95 h 112"/>
                <a:gd name="T8" fmla="*/ 48 w 72"/>
                <a:gd name="T9" fmla="*/ 103 h 112"/>
                <a:gd name="T10" fmla="*/ 32 w 72"/>
                <a:gd name="T11" fmla="*/ 111 h 112"/>
                <a:gd name="T12" fmla="*/ 16 w 72"/>
                <a:gd name="T13" fmla="*/ 103 h 112"/>
                <a:gd name="T14" fmla="*/ 8 w 72"/>
                <a:gd name="T15" fmla="*/ 95 h 112"/>
                <a:gd name="T16" fmla="*/ 0 w 72"/>
                <a:gd name="T17" fmla="*/ 87 h 112"/>
                <a:gd name="T18" fmla="*/ 0 w 72"/>
                <a:gd name="T19" fmla="*/ 63 h 112"/>
                <a:gd name="T20" fmla="*/ 0 w 72"/>
                <a:gd name="T21" fmla="*/ 48 h 112"/>
                <a:gd name="T22" fmla="*/ 0 w 72"/>
                <a:gd name="T23" fmla="*/ 24 h 112"/>
                <a:gd name="T24" fmla="*/ 8 w 72"/>
                <a:gd name="T25" fmla="*/ 8 h 112"/>
                <a:gd name="T26" fmla="*/ 16 w 72"/>
                <a:gd name="T27" fmla="*/ 0 h 112"/>
                <a:gd name="T28" fmla="*/ 32 w 72"/>
                <a:gd name="T29" fmla="*/ 0 h 112"/>
                <a:gd name="T30" fmla="*/ 48 w 72"/>
                <a:gd name="T31" fmla="*/ 0 h 112"/>
                <a:gd name="T32" fmla="*/ 63 w 72"/>
                <a:gd name="T33" fmla="*/ 8 h 112"/>
                <a:gd name="T34" fmla="*/ 63 w 72"/>
                <a:gd name="T35" fmla="*/ 24 h 112"/>
                <a:gd name="T36" fmla="*/ 71 w 72"/>
                <a:gd name="T37" fmla="*/ 48 h 112"/>
                <a:gd name="T38" fmla="*/ 71 w 72"/>
                <a:gd name="T39" fmla="*/ 63 h 112"/>
                <a:gd name="T40" fmla="*/ 40 w 72"/>
                <a:gd name="T41" fmla="*/ 24 h 112"/>
                <a:gd name="T42" fmla="*/ 40 w 72"/>
                <a:gd name="T43" fmla="*/ 24 h 112"/>
                <a:gd name="T44" fmla="*/ 40 w 72"/>
                <a:gd name="T45" fmla="*/ 16 h 112"/>
                <a:gd name="T46" fmla="*/ 32 w 72"/>
                <a:gd name="T47" fmla="*/ 16 h 112"/>
                <a:gd name="T48" fmla="*/ 32 w 72"/>
                <a:gd name="T49" fmla="*/ 16 h 112"/>
                <a:gd name="T50" fmla="*/ 32 w 72"/>
                <a:gd name="T51" fmla="*/ 24 h 112"/>
                <a:gd name="T52" fmla="*/ 32 w 72"/>
                <a:gd name="T53" fmla="*/ 79 h 112"/>
                <a:gd name="T54" fmla="*/ 32 w 72"/>
                <a:gd name="T55" fmla="*/ 87 h 112"/>
                <a:gd name="T56" fmla="*/ 32 w 72"/>
                <a:gd name="T57" fmla="*/ 87 h 112"/>
                <a:gd name="T58" fmla="*/ 40 w 72"/>
                <a:gd name="T59" fmla="*/ 87 h 112"/>
                <a:gd name="T60" fmla="*/ 40 w 72"/>
                <a:gd name="T61" fmla="*/ 79 h 112"/>
                <a:gd name="T62" fmla="*/ 40 w 72"/>
                <a:gd name="T63" fmla="*/ 2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2" h="112">
                  <a:moveTo>
                    <a:pt x="71" y="63"/>
                  </a:moveTo>
                  <a:lnTo>
                    <a:pt x="71" y="63"/>
                  </a:lnTo>
                  <a:cubicBezTo>
                    <a:pt x="71" y="71"/>
                    <a:pt x="63" y="79"/>
                    <a:pt x="63" y="87"/>
                  </a:cubicBezTo>
                  <a:lnTo>
                    <a:pt x="63" y="95"/>
                  </a:lnTo>
                  <a:cubicBezTo>
                    <a:pt x="56" y="103"/>
                    <a:pt x="56" y="103"/>
                    <a:pt x="48" y="103"/>
                  </a:cubicBezTo>
                  <a:cubicBezTo>
                    <a:pt x="48" y="111"/>
                    <a:pt x="40" y="111"/>
                    <a:pt x="32" y="111"/>
                  </a:cubicBezTo>
                  <a:cubicBezTo>
                    <a:pt x="32" y="111"/>
                    <a:pt x="24" y="111"/>
                    <a:pt x="16" y="103"/>
                  </a:cubicBezTo>
                  <a:cubicBezTo>
                    <a:pt x="16" y="103"/>
                    <a:pt x="8" y="103"/>
                    <a:pt x="8" y="95"/>
                  </a:cubicBezTo>
                  <a:lnTo>
                    <a:pt x="0" y="87"/>
                  </a:lnTo>
                  <a:cubicBezTo>
                    <a:pt x="0" y="79"/>
                    <a:pt x="0" y="71"/>
                    <a:pt x="0" y="63"/>
                  </a:cubicBezTo>
                  <a:cubicBezTo>
                    <a:pt x="0" y="48"/>
                    <a:pt x="0" y="48"/>
                    <a:pt x="0" y="48"/>
                  </a:cubicBezTo>
                  <a:cubicBezTo>
                    <a:pt x="0" y="32"/>
                    <a:pt x="0" y="24"/>
                    <a:pt x="0" y="24"/>
                  </a:cubicBezTo>
                  <a:cubicBezTo>
                    <a:pt x="0" y="16"/>
                    <a:pt x="8" y="16"/>
                    <a:pt x="8" y="8"/>
                  </a:cubicBezTo>
                  <a:lnTo>
                    <a:pt x="16" y="0"/>
                  </a:lnTo>
                  <a:cubicBezTo>
                    <a:pt x="24" y="0"/>
                    <a:pt x="32" y="0"/>
                    <a:pt x="32" y="0"/>
                  </a:cubicBezTo>
                  <a:cubicBezTo>
                    <a:pt x="40" y="0"/>
                    <a:pt x="48" y="0"/>
                    <a:pt x="48" y="0"/>
                  </a:cubicBezTo>
                  <a:cubicBezTo>
                    <a:pt x="56" y="0"/>
                    <a:pt x="56" y="8"/>
                    <a:pt x="63" y="8"/>
                  </a:cubicBezTo>
                  <a:cubicBezTo>
                    <a:pt x="63" y="16"/>
                    <a:pt x="63" y="16"/>
                    <a:pt x="63" y="24"/>
                  </a:cubicBezTo>
                  <a:cubicBezTo>
                    <a:pt x="63" y="24"/>
                    <a:pt x="71" y="32"/>
                    <a:pt x="71" y="48"/>
                  </a:cubicBezTo>
                  <a:lnTo>
                    <a:pt x="71" y="63"/>
                  </a:lnTo>
                  <a:close/>
                  <a:moveTo>
                    <a:pt x="40" y="24"/>
                  </a:moveTo>
                  <a:lnTo>
                    <a:pt x="40" y="24"/>
                  </a:lnTo>
                  <a:lnTo>
                    <a:pt x="40" y="16"/>
                  </a:lnTo>
                  <a:cubicBezTo>
                    <a:pt x="40" y="16"/>
                    <a:pt x="40" y="16"/>
                    <a:pt x="32" y="16"/>
                  </a:cubicBezTo>
                  <a:lnTo>
                    <a:pt x="32" y="16"/>
                  </a:lnTo>
                  <a:lnTo>
                    <a:pt x="32" y="24"/>
                  </a:lnTo>
                  <a:cubicBezTo>
                    <a:pt x="32" y="79"/>
                    <a:pt x="32" y="79"/>
                    <a:pt x="32" y="79"/>
                  </a:cubicBezTo>
                  <a:cubicBezTo>
                    <a:pt x="32" y="87"/>
                    <a:pt x="32" y="87"/>
                    <a:pt x="32" y="87"/>
                  </a:cubicBezTo>
                  <a:lnTo>
                    <a:pt x="32" y="87"/>
                  </a:lnTo>
                  <a:cubicBezTo>
                    <a:pt x="40" y="87"/>
                    <a:pt x="40" y="87"/>
                    <a:pt x="40" y="87"/>
                  </a:cubicBezTo>
                  <a:lnTo>
                    <a:pt x="40" y="79"/>
                  </a:lnTo>
                  <a:lnTo>
                    <a:pt x="40"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3" name="Freeform 65"/>
            <p:cNvSpPr>
              <a:spLocks noChangeArrowheads="1"/>
            </p:cNvSpPr>
            <p:nvPr/>
          </p:nvSpPr>
          <p:spPr bwMode="auto">
            <a:xfrm>
              <a:off x="8492724" y="9031453"/>
              <a:ext cx="34939" cy="76228"/>
            </a:xfrm>
            <a:custGeom>
              <a:avLst/>
              <a:gdLst>
                <a:gd name="T0" fmla="*/ 0 w 49"/>
                <a:gd name="T1" fmla="*/ 0 h 104"/>
                <a:gd name="T2" fmla="*/ 48 w 49"/>
                <a:gd name="T3" fmla="*/ 0 h 104"/>
                <a:gd name="T4" fmla="*/ 48 w 49"/>
                <a:gd name="T5" fmla="*/ 24 h 104"/>
                <a:gd name="T6" fmla="*/ 24 w 49"/>
                <a:gd name="T7" fmla="*/ 24 h 104"/>
                <a:gd name="T8" fmla="*/ 24 w 49"/>
                <a:gd name="T9" fmla="*/ 40 h 104"/>
                <a:gd name="T10" fmla="*/ 48 w 49"/>
                <a:gd name="T11" fmla="*/ 40 h 104"/>
                <a:gd name="T12" fmla="*/ 48 w 49"/>
                <a:gd name="T13" fmla="*/ 63 h 104"/>
                <a:gd name="T14" fmla="*/ 24 w 49"/>
                <a:gd name="T15" fmla="*/ 63 h 104"/>
                <a:gd name="T16" fmla="*/ 24 w 49"/>
                <a:gd name="T17" fmla="*/ 87 h 104"/>
                <a:gd name="T18" fmla="*/ 48 w 49"/>
                <a:gd name="T19" fmla="*/ 87 h 104"/>
                <a:gd name="T20" fmla="*/ 48 w 49"/>
                <a:gd name="T21" fmla="*/ 103 h 104"/>
                <a:gd name="T22" fmla="*/ 0 w 49"/>
                <a:gd name="T23" fmla="*/ 103 h 104"/>
                <a:gd name="T24" fmla="*/ 0 w 49"/>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104">
                  <a:moveTo>
                    <a:pt x="0" y="0"/>
                  </a:moveTo>
                  <a:lnTo>
                    <a:pt x="48" y="0"/>
                  </a:lnTo>
                  <a:lnTo>
                    <a:pt x="48" y="24"/>
                  </a:lnTo>
                  <a:lnTo>
                    <a:pt x="24" y="24"/>
                  </a:lnTo>
                  <a:lnTo>
                    <a:pt x="24" y="40"/>
                  </a:lnTo>
                  <a:lnTo>
                    <a:pt x="48" y="40"/>
                  </a:lnTo>
                  <a:lnTo>
                    <a:pt x="48" y="63"/>
                  </a:lnTo>
                  <a:lnTo>
                    <a:pt x="24" y="63"/>
                  </a:lnTo>
                  <a:lnTo>
                    <a:pt x="24" y="87"/>
                  </a:lnTo>
                  <a:lnTo>
                    <a:pt x="48" y="87"/>
                  </a:lnTo>
                  <a:lnTo>
                    <a:pt x="48"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4" name="Freeform 66"/>
            <p:cNvSpPr>
              <a:spLocks noChangeArrowheads="1"/>
            </p:cNvSpPr>
            <p:nvPr/>
          </p:nvSpPr>
          <p:spPr bwMode="auto">
            <a:xfrm>
              <a:off x="8534015" y="9031453"/>
              <a:ext cx="47641" cy="76228"/>
            </a:xfrm>
            <a:custGeom>
              <a:avLst/>
              <a:gdLst>
                <a:gd name="T0" fmla="*/ 63 w 64"/>
                <a:gd name="T1" fmla="*/ 0 h 104"/>
                <a:gd name="T2" fmla="*/ 63 w 64"/>
                <a:gd name="T3" fmla="*/ 103 h 104"/>
                <a:gd name="T4" fmla="*/ 39 w 64"/>
                <a:gd name="T5" fmla="*/ 103 h 104"/>
                <a:gd name="T6" fmla="*/ 23 w 64"/>
                <a:gd name="T7" fmla="*/ 56 h 104"/>
                <a:gd name="T8" fmla="*/ 23 w 64"/>
                <a:gd name="T9" fmla="*/ 103 h 104"/>
                <a:gd name="T10" fmla="*/ 0 w 64"/>
                <a:gd name="T11" fmla="*/ 103 h 104"/>
                <a:gd name="T12" fmla="*/ 0 w 64"/>
                <a:gd name="T13" fmla="*/ 0 h 104"/>
                <a:gd name="T14" fmla="*/ 23 w 64"/>
                <a:gd name="T15" fmla="*/ 0 h 104"/>
                <a:gd name="T16" fmla="*/ 39 w 64"/>
                <a:gd name="T17" fmla="*/ 48 h 104"/>
                <a:gd name="T18" fmla="*/ 39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39" y="103"/>
                  </a:lnTo>
                  <a:lnTo>
                    <a:pt x="23" y="56"/>
                  </a:lnTo>
                  <a:lnTo>
                    <a:pt x="23" y="103"/>
                  </a:lnTo>
                  <a:lnTo>
                    <a:pt x="0" y="103"/>
                  </a:lnTo>
                  <a:lnTo>
                    <a:pt x="0" y="0"/>
                  </a:lnTo>
                  <a:lnTo>
                    <a:pt x="23" y="0"/>
                  </a:lnTo>
                  <a:lnTo>
                    <a:pt x="39" y="48"/>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5" name="Freeform 67"/>
            <p:cNvSpPr>
              <a:spLocks noChangeArrowheads="1"/>
            </p:cNvSpPr>
            <p:nvPr/>
          </p:nvSpPr>
          <p:spPr bwMode="auto">
            <a:xfrm>
              <a:off x="8584834" y="9031453"/>
              <a:ext cx="22232" cy="76228"/>
            </a:xfrm>
            <a:custGeom>
              <a:avLst/>
              <a:gdLst>
                <a:gd name="T0" fmla="*/ 31 w 32"/>
                <a:gd name="T1" fmla="*/ 0 h 104"/>
                <a:gd name="T2" fmla="*/ 31 w 32"/>
                <a:gd name="T3" fmla="*/ 103 h 104"/>
                <a:gd name="T4" fmla="*/ 0 w 32"/>
                <a:gd name="T5" fmla="*/ 103 h 104"/>
                <a:gd name="T6" fmla="*/ 0 w 32"/>
                <a:gd name="T7" fmla="*/ 0 h 104"/>
                <a:gd name="T8" fmla="*/ 31 w 32"/>
                <a:gd name="T9" fmla="*/ 0 h 104"/>
              </a:gdLst>
              <a:ahLst/>
              <a:cxnLst>
                <a:cxn ang="0">
                  <a:pos x="T0" y="T1"/>
                </a:cxn>
                <a:cxn ang="0">
                  <a:pos x="T2" y="T3"/>
                </a:cxn>
                <a:cxn ang="0">
                  <a:pos x="T4" y="T5"/>
                </a:cxn>
                <a:cxn ang="0">
                  <a:pos x="T6" y="T7"/>
                </a:cxn>
                <a:cxn ang="0">
                  <a:pos x="T8" y="T9"/>
                </a:cxn>
              </a:cxnLst>
              <a:rect l="0" t="0" r="r" b="b"/>
              <a:pathLst>
                <a:path w="32" h="104">
                  <a:moveTo>
                    <a:pt x="31" y="0"/>
                  </a:moveTo>
                  <a:lnTo>
                    <a:pt x="31" y="103"/>
                  </a:lnTo>
                  <a:lnTo>
                    <a:pt x="0" y="103"/>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6" name="Freeform 68"/>
            <p:cNvSpPr>
              <a:spLocks noChangeArrowheads="1"/>
            </p:cNvSpPr>
            <p:nvPr/>
          </p:nvSpPr>
          <p:spPr bwMode="auto">
            <a:xfrm>
              <a:off x="8613418" y="9031453"/>
              <a:ext cx="47643" cy="76228"/>
            </a:xfrm>
            <a:custGeom>
              <a:avLst/>
              <a:gdLst>
                <a:gd name="T0" fmla="*/ 56 w 65"/>
                <a:gd name="T1" fmla="*/ 0 h 104"/>
                <a:gd name="T2" fmla="*/ 56 w 65"/>
                <a:gd name="T3" fmla="*/ 0 h 104"/>
                <a:gd name="T4" fmla="*/ 48 w 65"/>
                <a:gd name="T5" fmla="*/ 48 h 104"/>
                <a:gd name="T6" fmla="*/ 64 w 65"/>
                <a:gd name="T7" fmla="*/ 103 h 104"/>
                <a:gd name="T8" fmla="*/ 40 w 65"/>
                <a:gd name="T9" fmla="*/ 103 h 104"/>
                <a:gd name="T10" fmla="*/ 32 w 65"/>
                <a:gd name="T11" fmla="*/ 71 h 104"/>
                <a:gd name="T12" fmla="*/ 24 w 65"/>
                <a:gd name="T13" fmla="*/ 87 h 104"/>
                <a:gd name="T14" fmla="*/ 24 w 65"/>
                <a:gd name="T15" fmla="*/ 103 h 104"/>
                <a:gd name="T16" fmla="*/ 0 w 65"/>
                <a:gd name="T17" fmla="*/ 103 h 104"/>
                <a:gd name="T18" fmla="*/ 8 w 65"/>
                <a:gd name="T19" fmla="*/ 48 h 104"/>
                <a:gd name="T20" fmla="*/ 0 w 65"/>
                <a:gd name="T21" fmla="*/ 0 h 104"/>
                <a:gd name="T22" fmla="*/ 24 w 65"/>
                <a:gd name="T23" fmla="*/ 0 h 104"/>
                <a:gd name="T24" fmla="*/ 24 w 65"/>
                <a:gd name="T25" fmla="*/ 16 h 104"/>
                <a:gd name="T26" fmla="*/ 32 w 65"/>
                <a:gd name="T27" fmla="*/ 32 h 104"/>
                <a:gd name="T28" fmla="*/ 40 w 65"/>
                <a:gd name="T29" fmla="*/ 0 h 104"/>
                <a:gd name="T30" fmla="*/ 56 w 65"/>
                <a:gd name="T3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04">
                  <a:moveTo>
                    <a:pt x="56" y="0"/>
                  </a:moveTo>
                  <a:lnTo>
                    <a:pt x="56" y="0"/>
                  </a:lnTo>
                  <a:cubicBezTo>
                    <a:pt x="48" y="48"/>
                    <a:pt x="48" y="48"/>
                    <a:pt x="48" y="48"/>
                  </a:cubicBezTo>
                  <a:cubicBezTo>
                    <a:pt x="64" y="103"/>
                    <a:pt x="64" y="103"/>
                    <a:pt x="64" y="103"/>
                  </a:cubicBezTo>
                  <a:cubicBezTo>
                    <a:pt x="40" y="103"/>
                    <a:pt x="40" y="103"/>
                    <a:pt x="40" y="103"/>
                  </a:cubicBezTo>
                  <a:cubicBezTo>
                    <a:pt x="32" y="95"/>
                    <a:pt x="32" y="79"/>
                    <a:pt x="32" y="71"/>
                  </a:cubicBezTo>
                  <a:cubicBezTo>
                    <a:pt x="32" y="71"/>
                    <a:pt x="32" y="79"/>
                    <a:pt x="24" y="87"/>
                  </a:cubicBezTo>
                  <a:cubicBezTo>
                    <a:pt x="24" y="103"/>
                    <a:pt x="24" y="103"/>
                    <a:pt x="24" y="103"/>
                  </a:cubicBezTo>
                  <a:cubicBezTo>
                    <a:pt x="0" y="103"/>
                    <a:pt x="0" y="103"/>
                    <a:pt x="0" y="103"/>
                  </a:cubicBezTo>
                  <a:cubicBezTo>
                    <a:pt x="8" y="48"/>
                    <a:pt x="8" y="48"/>
                    <a:pt x="8" y="48"/>
                  </a:cubicBezTo>
                  <a:cubicBezTo>
                    <a:pt x="0" y="0"/>
                    <a:pt x="0" y="0"/>
                    <a:pt x="0" y="0"/>
                  </a:cubicBezTo>
                  <a:cubicBezTo>
                    <a:pt x="24" y="0"/>
                    <a:pt x="24" y="0"/>
                    <a:pt x="24" y="0"/>
                  </a:cubicBezTo>
                  <a:cubicBezTo>
                    <a:pt x="24" y="0"/>
                    <a:pt x="24" y="8"/>
                    <a:pt x="24" y="16"/>
                  </a:cubicBezTo>
                  <a:cubicBezTo>
                    <a:pt x="32" y="16"/>
                    <a:pt x="32" y="24"/>
                    <a:pt x="32" y="32"/>
                  </a:cubicBezTo>
                  <a:cubicBezTo>
                    <a:pt x="40" y="0"/>
                    <a:pt x="40" y="0"/>
                    <a:pt x="40" y="0"/>
                  </a:cubicBez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7" name="Freeform 69"/>
            <p:cNvSpPr>
              <a:spLocks noChangeArrowheads="1"/>
            </p:cNvSpPr>
            <p:nvPr/>
          </p:nvSpPr>
          <p:spPr bwMode="auto">
            <a:xfrm>
              <a:off x="6475862" y="8621727"/>
              <a:ext cx="98460" cy="98462"/>
            </a:xfrm>
            <a:custGeom>
              <a:avLst/>
              <a:gdLst>
                <a:gd name="T0" fmla="*/ 134 w 135"/>
                <a:gd name="T1" fmla="*/ 71 h 136"/>
                <a:gd name="T2" fmla="*/ 134 w 135"/>
                <a:gd name="T3" fmla="*/ 71 h 136"/>
                <a:gd name="T4" fmla="*/ 63 w 135"/>
                <a:gd name="T5" fmla="*/ 135 h 136"/>
                <a:gd name="T6" fmla="*/ 0 w 135"/>
                <a:gd name="T7" fmla="*/ 71 h 136"/>
                <a:gd name="T8" fmla="*/ 63 w 135"/>
                <a:gd name="T9" fmla="*/ 0 h 136"/>
                <a:gd name="T10" fmla="*/ 134 w 135"/>
                <a:gd name="T11" fmla="*/ 71 h 136"/>
              </a:gdLst>
              <a:ahLst/>
              <a:cxnLst>
                <a:cxn ang="0">
                  <a:pos x="T0" y="T1"/>
                </a:cxn>
                <a:cxn ang="0">
                  <a:pos x="T2" y="T3"/>
                </a:cxn>
                <a:cxn ang="0">
                  <a:pos x="T4" y="T5"/>
                </a:cxn>
                <a:cxn ang="0">
                  <a:pos x="T6" y="T7"/>
                </a:cxn>
                <a:cxn ang="0">
                  <a:pos x="T8" y="T9"/>
                </a:cxn>
                <a:cxn ang="0">
                  <a:pos x="T10" y="T11"/>
                </a:cxn>
              </a:cxnLst>
              <a:rect l="0" t="0" r="r" b="b"/>
              <a:pathLst>
                <a:path w="135" h="136">
                  <a:moveTo>
                    <a:pt x="134" y="71"/>
                  </a:moveTo>
                  <a:lnTo>
                    <a:pt x="134" y="71"/>
                  </a:lnTo>
                  <a:cubicBezTo>
                    <a:pt x="134" y="103"/>
                    <a:pt x="102" y="135"/>
                    <a:pt x="63" y="135"/>
                  </a:cubicBezTo>
                  <a:cubicBezTo>
                    <a:pt x="31" y="135"/>
                    <a:pt x="0" y="103"/>
                    <a:pt x="0" y="71"/>
                  </a:cubicBezTo>
                  <a:cubicBezTo>
                    <a:pt x="0" y="32"/>
                    <a:pt x="31" y="0"/>
                    <a:pt x="63" y="0"/>
                  </a:cubicBezTo>
                  <a:cubicBezTo>
                    <a:pt x="102" y="0"/>
                    <a:pt x="134" y="32"/>
                    <a:pt x="134"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8" name="Freeform 70"/>
            <p:cNvSpPr>
              <a:spLocks noChangeArrowheads="1"/>
            </p:cNvSpPr>
            <p:nvPr/>
          </p:nvSpPr>
          <p:spPr bwMode="auto">
            <a:xfrm>
              <a:off x="10538173" y="8443862"/>
              <a:ext cx="104814" cy="101637"/>
            </a:xfrm>
            <a:custGeom>
              <a:avLst/>
              <a:gdLst>
                <a:gd name="T0" fmla="*/ 143 w 144"/>
                <a:gd name="T1" fmla="*/ 71 h 143"/>
                <a:gd name="T2" fmla="*/ 143 w 144"/>
                <a:gd name="T3" fmla="*/ 71 h 143"/>
                <a:gd name="T4" fmla="*/ 71 w 144"/>
                <a:gd name="T5" fmla="*/ 142 h 143"/>
                <a:gd name="T6" fmla="*/ 0 w 144"/>
                <a:gd name="T7" fmla="*/ 71 h 143"/>
                <a:gd name="T8" fmla="*/ 71 w 144"/>
                <a:gd name="T9" fmla="*/ 0 h 143"/>
                <a:gd name="T10" fmla="*/ 143 w 144"/>
                <a:gd name="T11" fmla="*/ 71 h 143"/>
              </a:gdLst>
              <a:ahLst/>
              <a:cxnLst>
                <a:cxn ang="0">
                  <a:pos x="T0" y="T1"/>
                </a:cxn>
                <a:cxn ang="0">
                  <a:pos x="T2" y="T3"/>
                </a:cxn>
                <a:cxn ang="0">
                  <a:pos x="T4" y="T5"/>
                </a:cxn>
                <a:cxn ang="0">
                  <a:pos x="T6" y="T7"/>
                </a:cxn>
                <a:cxn ang="0">
                  <a:pos x="T8" y="T9"/>
                </a:cxn>
                <a:cxn ang="0">
                  <a:pos x="T10" y="T11"/>
                </a:cxn>
              </a:cxnLst>
              <a:rect l="0" t="0" r="r" b="b"/>
              <a:pathLst>
                <a:path w="144" h="143">
                  <a:moveTo>
                    <a:pt x="143" y="71"/>
                  </a:moveTo>
                  <a:lnTo>
                    <a:pt x="143" y="71"/>
                  </a:lnTo>
                  <a:cubicBezTo>
                    <a:pt x="143" y="111"/>
                    <a:pt x="111" y="142"/>
                    <a:pt x="71" y="142"/>
                  </a:cubicBezTo>
                  <a:cubicBezTo>
                    <a:pt x="32" y="142"/>
                    <a:pt x="0" y="111"/>
                    <a:pt x="0" y="71"/>
                  </a:cubicBezTo>
                  <a:cubicBezTo>
                    <a:pt x="0" y="32"/>
                    <a:pt x="32" y="0"/>
                    <a:pt x="71" y="0"/>
                  </a:cubicBezTo>
                  <a:cubicBezTo>
                    <a:pt x="111" y="0"/>
                    <a:pt x="143" y="32"/>
                    <a:pt x="143"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9" name="Freeform 71"/>
            <p:cNvSpPr>
              <a:spLocks noChangeArrowheads="1"/>
            </p:cNvSpPr>
            <p:nvPr/>
          </p:nvSpPr>
          <p:spPr bwMode="auto">
            <a:xfrm>
              <a:off x="6682312" y="8551852"/>
              <a:ext cx="34939" cy="76228"/>
            </a:xfrm>
            <a:custGeom>
              <a:avLst/>
              <a:gdLst>
                <a:gd name="T0" fmla="*/ 32 w 49"/>
                <a:gd name="T1" fmla="*/ 0 h 104"/>
                <a:gd name="T2" fmla="*/ 32 w 49"/>
                <a:gd name="T3" fmla="*/ 79 h 104"/>
                <a:gd name="T4" fmla="*/ 48 w 49"/>
                <a:gd name="T5" fmla="*/ 79 h 104"/>
                <a:gd name="T6" fmla="*/ 48 w 49"/>
                <a:gd name="T7" fmla="*/ 103 h 104"/>
                <a:gd name="T8" fmla="*/ 0 w 49"/>
                <a:gd name="T9" fmla="*/ 103 h 104"/>
                <a:gd name="T10" fmla="*/ 0 w 49"/>
                <a:gd name="T11" fmla="*/ 0 h 104"/>
                <a:gd name="T12" fmla="*/ 32 w 49"/>
                <a:gd name="T13" fmla="*/ 0 h 104"/>
              </a:gdLst>
              <a:ahLst/>
              <a:cxnLst>
                <a:cxn ang="0">
                  <a:pos x="T0" y="T1"/>
                </a:cxn>
                <a:cxn ang="0">
                  <a:pos x="T2" y="T3"/>
                </a:cxn>
                <a:cxn ang="0">
                  <a:pos x="T4" y="T5"/>
                </a:cxn>
                <a:cxn ang="0">
                  <a:pos x="T6" y="T7"/>
                </a:cxn>
                <a:cxn ang="0">
                  <a:pos x="T8" y="T9"/>
                </a:cxn>
                <a:cxn ang="0">
                  <a:pos x="T10" y="T11"/>
                </a:cxn>
                <a:cxn ang="0">
                  <a:pos x="T12" y="T13"/>
                </a:cxn>
              </a:cxnLst>
              <a:rect l="0" t="0" r="r" b="b"/>
              <a:pathLst>
                <a:path w="49" h="104">
                  <a:moveTo>
                    <a:pt x="32" y="0"/>
                  </a:moveTo>
                  <a:lnTo>
                    <a:pt x="32" y="79"/>
                  </a:lnTo>
                  <a:lnTo>
                    <a:pt x="48" y="79"/>
                  </a:lnTo>
                  <a:lnTo>
                    <a:pt x="48" y="103"/>
                  </a:lnTo>
                  <a:lnTo>
                    <a:pt x="0" y="103"/>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0" name="Freeform 72"/>
            <p:cNvSpPr>
              <a:spLocks noChangeArrowheads="1"/>
            </p:cNvSpPr>
            <p:nvPr/>
          </p:nvSpPr>
          <p:spPr bwMode="auto">
            <a:xfrm>
              <a:off x="6717251" y="8545499"/>
              <a:ext cx="47641" cy="79405"/>
            </a:xfrm>
            <a:custGeom>
              <a:avLst/>
              <a:gdLst>
                <a:gd name="T0" fmla="*/ 63 w 64"/>
                <a:gd name="T1" fmla="*/ 71 h 112"/>
                <a:gd name="T2" fmla="*/ 63 w 64"/>
                <a:gd name="T3" fmla="*/ 71 h 112"/>
                <a:gd name="T4" fmla="*/ 63 w 64"/>
                <a:gd name="T5" fmla="*/ 87 h 112"/>
                <a:gd name="T6" fmla="*/ 63 w 64"/>
                <a:gd name="T7" fmla="*/ 103 h 112"/>
                <a:gd name="T8" fmla="*/ 47 w 64"/>
                <a:gd name="T9" fmla="*/ 111 h 112"/>
                <a:gd name="T10" fmla="*/ 31 w 64"/>
                <a:gd name="T11" fmla="*/ 111 h 112"/>
                <a:gd name="T12" fmla="*/ 16 w 64"/>
                <a:gd name="T13" fmla="*/ 111 h 112"/>
                <a:gd name="T14" fmla="*/ 8 w 64"/>
                <a:gd name="T15" fmla="*/ 103 h 112"/>
                <a:gd name="T16" fmla="*/ 0 w 64"/>
                <a:gd name="T17" fmla="*/ 87 h 112"/>
                <a:gd name="T18" fmla="*/ 0 w 64"/>
                <a:gd name="T19" fmla="*/ 71 h 112"/>
                <a:gd name="T20" fmla="*/ 0 w 64"/>
                <a:gd name="T21" fmla="*/ 48 h 112"/>
                <a:gd name="T22" fmla="*/ 0 w 64"/>
                <a:gd name="T23" fmla="*/ 24 h 112"/>
                <a:gd name="T24" fmla="*/ 8 w 64"/>
                <a:gd name="T25" fmla="*/ 16 h 112"/>
                <a:gd name="T26" fmla="*/ 16 w 64"/>
                <a:gd name="T27" fmla="*/ 8 h 112"/>
                <a:gd name="T28" fmla="*/ 31 w 64"/>
                <a:gd name="T29" fmla="*/ 0 h 112"/>
                <a:gd name="T30" fmla="*/ 47 w 64"/>
                <a:gd name="T31" fmla="*/ 8 h 112"/>
                <a:gd name="T32" fmla="*/ 63 w 64"/>
                <a:gd name="T33" fmla="*/ 16 h 112"/>
                <a:gd name="T34" fmla="*/ 63 w 64"/>
                <a:gd name="T35" fmla="*/ 24 h 112"/>
                <a:gd name="T36" fmla="*/ 63 w 64"/>
                <a:gd name="T37" fmla="*/ 48 h 112"/>
                <a:gd name="T38" fmla="*/ 63 w 64"/>
                <a:gd name="T39" fmla="*/ 71 h 112"/>
                <a:gd name="T40" fmla="*/ 39 w 64"/>
                <a:gd name="T41" fmla="*/ 32 h 112"/>
                <a:gd name="T42" fmla="*/ 39 w 64"/>
                <a:gd name="T43" fmla="*/ 32 h 112"/>
                <a:gd name="T44" fmla="*/ 39 w 64"/>
                <a:gd name="T45" fmla="*/ 24 h 112"/>
                <a:gd name="T46" fmla="*/ 31 w 64"/>
                <a:gd name="T47" fmla="*/ 24 h 112"/>
                <a:gd name="T48" fmla="*/ 31 w 64"/>
                <a:gd name="T49" fmla="*/ 24 h 112"/>
                <a:gd name="T50" fmla="*/ 31 w 64"/>
                <a:gd name="T51" fmla="*/ 32 h 112"/>
                <a:gd name="T52" fmla="*/ 31 w 64"/>
                <a:gd name="T53" fmla="*/ 79 h 112"/>
                <a:gd name="T54" fmla="*/ 31 w 64"/>
                <a:gd name="T55" fmla="*/ 95 h 112"/>
                <a:gd name="T56" fmla="*/ 31 w 64"/>
                <a:gd name="T57" fmla="*/ 95 h 112"/>
                <a:gd name="T58" fmla="*/ 39 w 64"/>
                <a:gd name="T59" fmla="*/ 95 h 112"/>
                <a:gd name="T60" fmla="*/ 39 w 64"/>
                <a:gd name="T61" fmla="*/ 79 h 112"/>
                <a:gd name="T62" fmla="*/ 39 w 64"/>
                <a:gd name="T63" fmla="*/ 3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12">
                  <a:moveTo>
                    <a:pt x="63" y="71"/>
                  </a:moveTo>
                  <a:lnTo>
                    <a:pt x="63" y="71"/>
                  </a:lnTo>
                  <a:cubicBezTo>
                    <a:pt x="63" y="79"/>
                    <a:pt x="63" y="87"/>
                    <a:pt x="63" y="87"/>
                  </a:cubicBezTo>
                  <a:cubicBezTo>
                    <a:pt x="63" y="95"/>
                    <a:pt x="63" y="103"/>
                    <a:pt x="63" y="103"/>
                  </a:cubicBezTo>
                  <a:cubicBezTo>
                    <a:pt x="55" y="103"/>
                    <a:pt x="55" y="111"/>
                    <a:pt x="47" y="111"/>
                  </a:cubicBezTo>
                  <a:cubicBezTo>
                    <a:pt x="47" y="111"/>
                    <a:pt x="39" y="111"/>
                    <a:pt x="31" y="111"/>
                  </a:cubicBezTo>
                  <a:cubicBezTo>
                    <a:pt x="31" y="111"/>
                    <a:pt x="23" y="111"/>
                    <a:pt x="16" y="111"/>
                  </a:cubicBezTo>
                  <a:lnTo>
                    <a:pt x="8" y="103"/>
                  </a:lnTo>
                  <a:cubicBezTo>
                    <a:pt x="8" y="103"/>
                    <a:pt x="0" y="95"/>
                    <a:pt x="0" y="87"/>
                  </a:cubicBezTo>
                  <a:cubicBezTo>
                    <a:pt x="0" y="87"/>
                    <a:pt x="0" y="79"/>
                    <a:pt x="0" y="71"/>
                  </a:cubicBezTo>
                  <a:cubicBezTo>
                    <a:pt x="0" y="48"/>
                    <a:pt x="0" y="48"/>
                    <a:pt x="0" y="48"/>
                  </a:cubicBezTo>
                  <a:cubicBezTo>
                    <a:pt x="0" y="40"/>
                    <a:pt x="0" y="32"/>
                    <a:pt x="0" y="24"/>
                  </a:cubicBezTo>
                  <a:lnTo>
                    <a:pt x="8" y="16"/>
                  </a:lnTo>
                  <a:cubicBezTo>
                    <a:pt x="8" y="8"/>
                    <a:pt x="16" y="8"/>
                    <a:pt x="16" y="8"/>
                  </a:cubicBezTo>
                  <a:cubicBezTo>
                    <a:pt x="23" y="0"/>
                    <a:pt x="31" y="0"/>
                    <a:pt x="31" y="0"/>
                  </a:cubicBezTo>
                  <a:cubicBezTo>
                    <a:pt x="39" y="0"/>
                    <a:pt x="47" y="0"/>
                    <a:pt x="47" y="8"/>
                  </a:cubicBezTo>
                  <a:cubicBezTo>
                    <a:pt x="55" y="8"/>
                    <a:pt x="55" y="8"/>
                    <a:pt x="63" y="16"/>
                  </a:cubicBezTo>
                  <a:lnTo>
                    <a:pt x="63" y="24"/>
                  </a:lnTo>
                  <a:cubicBezTo>
                    <a:pt x="63" y="32"/>
                    <a:pt x="63" y="40"/>
                    <a:pt x="63" y="48"/>
                  </a:cubicBezTo>
                  <a:lnTo>
                    <a:pt x="63" y="71"/>
                  </a:lnTo>
                  <a:close/>
                  <a:moveTo>
                    <a:pt x="39" y="32"/>
                  </a:moveTo>
                  <a:lnTo>
                    <a:pt x="39" y="32"/>
                  </a:lnTo>
                  <a:cubicBezTo>
                    <a:pt x="39" y="24"/>
                    <a:pt x="39" y="24"/>
                    <a:pt x="39" y="24"/>
                  </a:cubicBezTo>
                  <a:cubicBezTo>
                    <a:pt x="39" y="24"/>
                    <a:pt x="39" y="24"/>
                    <a:pt x="31" y="24"/>
                  </a:cubicBezTo>
                  <a:lnTo>
                    <a:pt x="31" y="24"/>
                  </a:lnTo>
                  <a:cubicBezTo>
                    <a:pt x="31" y="24"/>
                    <a:pt x="31" y="24"/>
                    <a:pt x="31" y="32"/>
                  </a:cubicBezTo>
                  <a:cubicBezTo>
                    <a:pt x="31" y="79"/>
                    <a:pt x="31" y="79"/>
                    <a:pt x="31" y="79"/>
                  </a:cubicBezTo>
                  <a:cubicBezTo>
                    <a:pt x="31" y="87"/>
                    <a:pt x="31" y="95"/>
                    <a:pt x="31" y="95"/>
                  </a:cubicBezTo>
                  <a:lnTo>
                    <a:pt x="31" y="95"/>
                  </a:lnTo>
                  <a:cubicBezTo>
                    <a:pt x="39" y="95"/>
                    <a:pt x="39" y="95"/>
                    <a:pt x="39" y="95"/>
                  </a:cubicBezTo>
                  <a:cubicBezTo>
                    <a:pt x="39" y="95"/>
                    <a:pt x="39" y="87"/>
                    <a:pt x="39" y="79"/>
                  </a:cubicBezTo>
                  <a:lnTo>
                    <a:pt x="39"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1" name="Freeform 73"/>
            <p:cNvSpPr>
              <a:spLocks noChangeArrowheads="1"/>
            </p:cNvSpPr>
            <p:nvPr/>
          </p:nvSpPr>
          <p:spPr bwMode="auto">
            <a:xfrm>
              <a:off x="6768069" y="8545499"/>
              <a:ext cx="50819" cy="79405"/>
            </a:xfrm>
            <a:custGeom>
              <a:avLst/>
              <a:gdLst>
                <a:gd name="T0" fmla="*/ 63 w 72"/>
                <a:gd name="T1" fmla="*/ 40 h 112"/>
                <a:gd name="T2" fmla="*/ 63 w 72"/>
                <a:gd name="T3" fmla="*/ 40 h 112"/>
                <a:gd name="T4" fmla="*/ 39 w 72"/>
                <a:gd name="T5" fmla="*/ 40 h 112"/>
                <a:gd name="T6" fmla="*/ 39 w 72"/>
                <a:gd name="T7" fmla="*/ 32 h 112"/>
                <a:gd name="T8" fmla="*/ 39 w 72"/>
                <a:gd name="T9" fmla="*/ 24 h 112"/>
                <a:gd name="T10" fmla="*/ 32 w 72"/>
                <a:gd name="T11" fmla="*/ 24 h 112"/>
                <a:gd name="T12" fmla="*/ 32 w 72"/>
                <a:gd name="T13" fmla="*/ 24 h 112"/>
                <a:gd name="T14" fmla="*/ 32 w 72"/>
                <a:gd name="T15" fmla="*/ 32 h 112"/>
                <a:gd name="T16" fmla="*/ 32 w 72"/>
                <a:gd name="T17" fmla="*/ 40 h 112"/>
                <a:gd name="T18" fmla="*/ 39 w 72"/>
                <a:gd name="T19" fmla="*/ 40 h 112"/>
                <a:gd name="T20" fmla="*/ 63 w 72"/>
                <a:gd name="T21" fmla="*/ 63 h 112"/>
                <a:gd name="T22" fmla="*/ 71 w 72"/>
                <a:gd name="T23" fmla="*/ 87 h 112"/>
                <a:gd name="T24" fmla="*/ 63 w 72"/>
                <a:gd name="T25" fmla="*/ 103 h 112"/>
                <a:gd name="T26" fmla="*/ 55 w 72"/>
                <a:gd name="T27" fmla="*/ 111 h 112"/>
                <a:gd name="T28" fmla="*/ 39 w 72"/>
                <a:gd name="T29" fmla="*/ 111 h 112"/>
                <a:gd name="T30" fmla="*/ 16 w 72"/>
                <a:gd name="T31" fmla="*/ 111 h 112"/>
                <a:gd name="T32" fmla="*/ 8 w 72"/>
                <a:gd name="T33" fmla="*/ 103 h 112"/>
                <a:gd name="T34" fmla="*/ 8 w 72"/>
                <a:gd name="T35" fmla="*/ 79 h 112"/>
                <a:gd name="T36" fmla="*/ 8 w 72"/>
                <a:gd name="T37" fmla="*/ 71 h 112"/>
                <a:gd name="T38" fmla="*/ 32 w 72"/>
                <a:gd name="T39" fmla="*/ 71 h 112"/>
                <a:gd name="T40" fmla="*/ 32 w 72"/>
                <a:gd name="T41" fmla="*/ 87 h 112"/>
                <a:gd name="T42" fmla="*/ 32 w 72"/>
                <a:gd name="T43" fmla="*/ 95 h 112"/>
                <a:gd name="T44" fmla="*/ 32 w 72"/>
                <a:gd name="T45" fmla="*/ 95 h 112"/>
                <a:gd name="T46" fmla="*/ 39 w 72"/>
                <a:gd name="T47" fmla="*/ 95 h 112"/>
                <a:gd name="T48" fmla="*/ 39 w 72"/>
                <a:gd name="T49" fmla="*/ 87 h 112"/>
                <a:gd name="T50" fmla="*/ 39 w 72"/>
                <a:gd name="T51" fmla="*/ 71 h 112"/>
                <a:gd name="T52" fmla="*/ 24 w 72"/>
                <a:gd name="T53" fmla="*/ 63 h 112"/>
                <a:gd name="T54" fmla="*/ 8 w 72"/>
                <a:gd name="T55" fmla="*/ 56 h 112"/>
                <a:gd name="T56" fmla="*/ 8 w 72"/>
                <a:gd name="T57" fmla="*/ 48 h 112"/>
                <a:gd name="T58" fmla="*/ 0 w 72"/>
                <a:gd name="T59" fmla="*/ 32 h 112"/>
                <a:gd name="T60" fmla="*/ 8 w 72"/>
                <a:gd name="T61" fmla="*/ 16 h 112"/>
                <a:gd name="T62" fmla="*/ 16 w 72"/>
                <a:gd name="T63" fmla="*/ 8 h 112"/>
                <a:gd name="T64" fmla="*/ 32 w 72"/>
                <a:gd name="T65" fmla="*/ 0 h 112"/>
                <a:gd name="T66" fmla="*/ 55 w 72"/>
                <a:gd name="T67" fmla="*/ 8 h 112"/>
                <a:gd name="T68" fmla="*/ 63 w 72"/>
                <a:gd name="T69" fmla="*/ 16 h 112"/>
                <a:gd name="T70" fmla="*/ 63 w 72"/>
                <a:gd name="T71" fmla="*/ 32 h 112"/>
                <a:gd name="T72" fmla="*/ 63 w 72"/>
                <a:gd name="T73" fmla="*/ 4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2" h="112">
                  <a:moveTo>
                    <a:pt x="63" y="40"/>
                  </a:moveTo>
                  <a:lnTo>
                    <a:pt x="63" y="40"/>
                  </a:lnTo>
                  <a:cubicBezTo>
                    <a:pt x="39" y="40"/>
                    <a:pt x="39" y="40"/>
                    <a:pt x="39" y="40"/>
                  </a:cubicBezTo>
                  <a:cubicBezTo>
                    <a:pt x="39" y="32"/>
                    <a:pt x="39" y="32"/>
                    <a:pt x="39" y="32"/>
                  </a:cubicBezTo>
                  <a:cubicBezTo>
                    <a:pt x="39" y="24"/>
                    <a:pt x="39" y="24"/>
                    <a:pt x="39" y="24"/>
                  </a:cubicBezTo>
                  <a:cubicBezTo>
                    <a:pt x="39" y="24"/>
                    <a:pt x="39" y="24"/>
                    <a:pt x="32" y="24"/>
                  </a:cubicBezTo>
                  <a:lnTo>
                    <a:pt x="32" y="24"/>
                  </a:lnTo>
                  <a:cubicBezTo>
                    <a:pt x="32" y="24"/>
                    <a:pt x="32" y="24"/>
                    <a:pt x="32" y="32"/>
                  </a:cubicBezTo>
                  <a:cubicBezTo>
                    <a:pt x="32" y="32"/>
                    <a:pt x="32" y="32"/>
                    <a:pt x="32" y="40"/>
                  </a:cubicBezTo>
                  <a:cubicBezTo>
                    <a:pt x="32" y="40"/>
                    <a:pt x="32" y="40"/>
                    <a:pt x="39" y="40"/>
                  </a:cubicBezTo>
                  <a:cubicBezTo>
                    <a:pt x="55" y="48"/>
                    <a:pt x="55" y="56"/>
                    <a:pt x="63" y="63"/>
                  </a:cubicBezTo>
                  <a:cubicBezTo>
                    <a:pt x="63" y="63"/>
                    <a:pt x="71" y="71"/>
                    <a:pt x="71" y="87"/>
                  </a:cubicBezTo>
                  <a:cubicBezTo>
                    <a:pt x="71" y="95"/>
                    <a:pt x="63" y="95"/>
                    <a:pt x="63" y="103"/>
                  </a:cubicBezTo>
                  <a:cubicBezTo>
                    <a:pt x="63" y="103"/>
                    <a:pt x="63" y="111"/>
                    <a:pt x="55" y="111"/>
                  </a:cubicBezTo>
                  <a:cubicBezTo>
                    <a:pt x="47" y="111"/>
                    <a:pt x="39" y="111"/>
                    <a:pt x="39" y="111"/>
                  </a:cubicBezTo>
                  <a:cubicBezTo>
                    <a:pt x="32" y="111"/>
                    <a:pt x="24" y="111"/>
                    <a:pt x="16" y="111"/>
                  </a:cubicBezTo>
                  <a:cubicBezTo>
                    <a:pt x="8" y="111"/>
                    <a:pt x="8" y="103"/>
                    <a:pt x="8" y="103"/>
                  </a:cubicBezTo>
                  <a:cubicBezTo>
                    <a:pt x="8" y="95"/>
                    <a:pt x="8" y="87"/>
                    <a:pt x="8" y="79"/>
                  </a:cubicBezTo>
                  <a:cubicBezTo>
                    <a:pt x="8" y="71"/>
                    <a:pt x="8" y="71"/>
                    <a:pt x="8" y="71"/>
                  </a:cubicBezTo>
                  <a:cubicBezTo>
                    <a:pt x="32" y="71"/>
                    <a:pt x="32" y="71"/>
                    <a:pt x="32" y="71"/>
                  </a:cubicBezTo>
                  <a:cubicBezTo>
                    <a:pt x="32" y="87"/>
                    <a:pt x="32" y="87"/>
                    <a:pt x="32" y="87"/>
                  </a:cubicBezTo>
                  <a:lnTo>
                    <a:pt x="32" y="95"/>
                  </a:lnTo>
                  <a:lnTo>
                    <a:pt x="32" y="95"/>
                  </a:lnTo>
                  <a:cubicBezTo>
                    <a:pt x="39" y="95"/>
                    <a:pt x="39" y="95"/>
                    <a:pt x="39" y="95"/>
                  </a:cubicBezTo>
                  <a:lnTo>
                    <a:pt x="39" y="87"/>
                  </a:lnTo>
                  <a:cubicBezTo>
                    <a:pt x="39" y="79"/>
                    <a:pt x="39" y="79"/>
                    <a:pt x="39" y="71"/>
                  </a:cubicBezTo>
                  <a:cubicBezTo>
                    <a:pt x="39" y="71"/>
                    <a:pt x="32" y="71"/>
                    <a:pt x="24" y="63"/>
                  </a:cubicBezTo>
                  <a:cubicBezTo>
                    <a:pt x="16" y="63"/>
                    <a:pt x="16" y="56"/>
                    <a:pt x="8" y="56"/>
                  </a:cubicBezTo>
                  <a:lnTo>
                    <a:pt x="8" y="48"/>
                  </a:lnTo>
                  <a:cubicBezTo>
                    <a:pt x="8" y="40"/>
                    <a:pt x="0" y="40"/>
                    <a:pt x="0" y="32"/>
                  </a:cubicBezTo>
                  <a:cubicBezTo>
                    <a:pt x="0" y="24"/>
                    <a:pt x="8" y="16"/>
                    <a:pt x="8" y="16"/>
                  </a:cubicBezTo>
                  <a:cubicBezTo>
                    <a:pt x="8" y="8"/>
                    <a:pt x="16" y="8"/>
                    <a:pt x="16" y="8"/>
                  </a:cubicBezTo>
                  <a:cubicBezTo>
                    <a:pt x="24" y="0"/>
                    <a:pt x="24" y="0"/>
                    <a:pt x="32" y="0"/>
                  </a:cubicBezTo>
                  <a:cubicBezTo>
                    <a:pt x="39" y="0"/>
                    <a:pt x="47" y="0"/>
                    <a:pt x="55" y="8"/>
                  </a:cubicBezTo>
                  <a:cubicBezTo>
                    <a:pt x="55" y="8"/>
                    <a:pt x="63" y="8"/>
                    <a:pt x="63" y="16"/>
                  </a:cubicBezTo>
                  <a:cubicBezTo>
                    <a:pt x="63" y="16"/>
                    <a:pt x="63" y="24"/>
                    <a:pt x="63" y="32"/>
                  </a:cubicBezTo>
                  <a:lnTo>
                    <a:pt x="63" y="4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2" name="Freeform 74"/>
            <p:cNvSpPr>
              <a:spLocks noChangeArrowheads="1"/>
            </p:cNvSpPr>
            <p:nvPr/>
          </p:nvSpPr>
          <p:spPr bwMode="auto">
            <a:xfrm>
              <a:off x="6834768" y="8551852"/>
              <a:ext cx="50819" cy="76228"/>
            </a:xfrm>
            <a:custGeom>
              <a:avLst/>
              <a:gdLst>
                <a:gd name="T0" fmla="*/ 55 w 72"/>
                <a:gd name="T1" fmla="*/ 0 h 104"/>
                <a:gd name="T2" fmla="*/ 55 w 72"/>
                <a:gd name="T3" fmla="*/ 0 h 104"/>
                <a:gd name="T4" fmla="*/ 71 w 72"/>
                <a:gd name="T5" fmla="*/ 103 h 104"/>
                <a:gd name="T6" fmla="*/ 39 w 72"/>
                <a:gd name="T7" fmla="*/ 103 h 104"/>
                <a:gd name="T8" fmla="*/ 39 w 72"/>
                <a:gd name="T9" fmla="*/ 87 h 104"/>
                <a:gd name="T10" fmla="*/ 31 w 72"/>
                <a:gd name="T11" fmla="*/ 87 h 104"/>
                <a:gd name="T12" fmla="*/ 31 w 72"/>
                <a:gd name="T13" fmla="*/ 103 h 104"/>
                <a:gd name="T14" fmla="*/ 0 w 72"/>
                <a:gd name="T15" fmla="*/ 103 h 104"/>
                <a:gd name="T16" fmla="*/ 16 w 72"/>
                <a:gd name="T17" fmla="*/ 0 h 104"/>
                <a:gd name="T18" fmla="*/ 55 w 72"/>
                <a:gd name="T19" fmla="*/ 0 h 104"/>
                <a:gd name="T20" fmla="*/ 39 w 72"/>
                <a:gd name="T21" fmla="*/ 63 h 104"/>
                <a:gd name="T22" fmla="*/ 39 w 72"/>
                <a:gd name="T23" fmla="*/ 63 h 104"/>
                <a:gd name="T24" fmla="*/ 31 w 72"/>
                <a:gd name="T25" fmla="*/ 24 h 104"/>
                <a:gd name="T26" fmla="*/ 31 w 72"/>
                <a:gd name="T27" fmla="*/ 63 h 104"/>
                <a:gd name="T28" fmla="*/ 39 w 72"/>
                <a:gd name="T29" fmla="*/ 6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04">
                  <a:moveTo>
                    <a:pt x="55" y="0"/>
                  </a:moveTo>
                  <a:lnTo>
                    <a:pt x="55" y="0"/>
                  </a:lnTo>
                  <a:cubicBezTo>
                    <a:pt x="71" y="103"/>
                    <a:pt x="71" y="103"/>
                    <a:pt x="71" y="103"/>
                  </a:cubicBezTo>
                  <a:cubicBezTo>
                    <a:pt x="39" y="103"/>
                    <a:pt x="39" y="103"/>
                    <a:pt x="39" y="103"/>
                  </a:cubicBezTo>
                  <a:cubicBezTo>
                    <a:pt x="39" y="87"/>
                    <a:pt x="39" y="87"/>
                    <a:pt x="39" y="87"/>
                  </a:cubicBezTo>
                  <a:cubicBezTo>
                    <a:pt x="31" y="87"/>
                    <a:pt x="31" y="87"/>
                    <a:pt x="31" y="87"/>
                  </a:cubicBezTo>
                  <a:cubicBezTo>
                    <a:pt x="31" y="103"/>
                    <a:pt x="31" y="103"/>
                    <a:pt x="31" y="103"/>
                  </a:cubicBezTo>
                  <a:cubicBezTo>
                    <a:pt x="0" y="103"/>
                    <a:pt x="0" y="103"/>
                    <a:pt x="0" y="103"/>
                  </a:cubicBezTo>
                  <a:cubicBezTo>
                    <a:pt x="16" y="0"/>
                    <a:pt x="16" y="0"/>
                    <a:pt x="16" y="0"/>
                  </a:cubicBezTo>
                  <a:lnTo>
                    <a:pt x="55" y="0"/>
                  </a:lnTo>
                  <a:close/>
                  <a:moveTo>
                    <a:pt x="39" y="63"/>
                  </a:moveTo>
                  <a:lnTo>
                    <a:pt x="39" y="63"/>
                  </a:lnTo>
                  <a:cubicBezTo>
                    <a:pt x="39" y="55"/>
                    <a:pt x="39" y="40"/>
                    <a:pt x="31" y="24"/>
                  </a:cubicBezTo>
                  <a:cubicBezTo>
                    <a:pt x="31" y="40"/>
                    <a:pt x="31" y="55"/>
                    <a:pt x="31" y="63"/>
                  </a:cubicBezTo>
                  <a:lnTo>
                    <a:pt x="39"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3" name="Freeform 75"/>
            <p:cNvSpPr>
              <a:spLocks noChangeArrowheads="1"/>
            </p:cNvSpPr>
            <p:nvPr/>
          </p:nvSpPr>
          <p:spPr bwMode="auto">
            <a:xfrm>
              <a:off x="6888763" y="8551852"/>
              <a:ext cx="47641" cy="76228"/>
            </a:xfrm>
            <a:custGeom>
              <a:avLst/>
              <a:gdLst>
                <a:gd name="T0" fmla="*/ 63 w 64"/>
                <a:gd name="T1" fmla="*/ 0 h 104"/>
                <a:gd name="T2" fmla="*/ 63 w 64"/>
                <a:gd name="T3" fmla="*/ 103 h 104"/>
                <a:gd name="T4" fmla="*/ 39 w 64"/>
                <a:gd name="T5" fmla="*/ 103 h 104"/>
                <a:gd name="T6" fmla="*/ 24 w 64"/>
                <a:gd name="T7" fmla="*/ 55 h 104"/>
                <a:gd name="T8" fmla="*/ 24 w 64"/>
                <a:gd name="T9" fmla="*/ 103 h 104"/>
                <a:gd name="T10" fmla="*/ 0 w 64"/>
                <a:gd name="T11" fmla="*/ 103 h 104"/>
                <a:gd name="T12" fmla="*/ 0 w 64"/>
                <a:gd name="T13" fmla="*/ 0 h 104"/>
                <a:gd name="T14" fmla="*/ 24 w 64"/>
                <a:gd name="T15" fmla="*/ 0 h 104"/>
                <a:gd name="T16" fmla="*/ 39 w 64"/>
                <a:gd name="T17" fmla="*/ 48 h 104"/>
                <a:gd name="T18" fmla="*/ 39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39" y="103"/>
                  </a:lnTo>
                  <a:lnTo>
                    <a:pt x="24" y="55"/>
                  </a:lnTo>
                  <a:lnTo>
                    <a:pt x="24" y="103"/>
                  </a:lnTo>
                  <a:lnTo>
                    <a:pt x="0" y="103"/>
                  </a:lnTo>
                  <a:lnTo>
                    <a:pt x="0" y="0"/>
                  </a:lnTo>
                  <a:lnTo>
                    <a:pt x="24" y="0"/>
                  </a:lnTo>
                  <a:lnTo>
                    <a:pt x="39" y="48"/>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4" name="Freeform 76"/>
            <p:cNvSpPr>
              <a:spLocks noChangeArrowheads="1"/>
            </p:cNvSpPr>
            <p:nvPr/>
          </p:nvSpPr>
          <p:spPr bwMode="auto">
            <a:xfrm>
              <a:off x="6942757" y="8545499"/>
              <a:ext cx="47643" cy="79405"/>
            </a:xfrm>
            <a:custGeom>
              <a:avLst/>
              <a:gdLst>
                <a:gd name="T0" fmla="*/ 63 w 64"/>
                <a:gd name="T1" fmla="*/ 48 h 112"/>
                <a:gd name="T2" fmla="*/ 63 w 64"/>
                <a:gd name="T3" fmla="*/ 48 h 112"/>
                <a:gd name="T4" fmla="*/ 31 w 64"/>
                <a:gd name="T5" fmla="*/ 48 h 112"/>
                <a:gd name="T6" fmla="*/ 31 w 64"/>
                <a:gd name="T7" fmla="*/ 32 h 112"/>
                <a:gd name="T8" fmla="*/ 31 w 64"/>
                <a:gd name="T9" fmla="*/ 24 h 112"/>
                <a:gd name="T10" fmla="*/ 31 w 64"/>
                <a:gd name="T11" fmla="*/ 24 h 112"/>
                <a:gd name="T12" fmla="*/ 24 w 64"/>
                <a:gd name="T13" fmla="*/ 24 h 112"/>
                <a:gd name="T14" fmla="*/ 24 w 64"/>
                <a:gd name="T15" fmla="*/ 32 h 112"/>
                <a:gd name="T16" fmla="*/ 24 w 64"/>
                <a:gd name="T17" fmla="*/ 87 h 112"/>
                <a:gd name="T18" fmla="*/ 24 w 64"/>
                <a:gd name="T19" fmla="*/ 95 h 112"/>
                <a:gd name="T20" fmla="*/ 31 w 64"/>
                <a:gd name="T21" fmla="*/ 95 h 112"/>
                <a:gd name="T22" fmla="*/ 31 w 64"/>
                <a:gd name="T23" fmla="*/ 95 h 112"/>
                <a:gd name="T24" fmla="*/ 31 w 64"/>
                <a:gd name="T25" fmla="*/ 87 h 112"/>
                <a:gd name="T26" fmla="*/ 31 w 64"/>
                <a:gd name="T27" fmla="*/ 71 h 112"/>
                <a:gd name="T28" fmla="*/ 31 w 64"/>
                <a:gd name="T29" fmla="*/ 71 h 112"/>
                <a:gd name="T30" fmla="*/ 31 w 64"/>
                <a:gd name="T31" fmla="*/ 56 h 112"/>
                <a:gd name="T32" fmla="*/ 63 w 64"/>
                <a:gd name="T33" fmla="*/ 56 h 112"/>
                <a:gd name="T34" fmla="*/ 63 w 64"/>
                <a:gd name="T35" fmla="*/ 111 h 112"/>
                <a:gd name="T36" fmla="*/ 47 w 64"/>
                <a:gd name="T37" fmla="*/ 111 h 112"/>
                <a:gd name="T38" fmla="*/ 40 w 64"/>
                <a:gd name="T39" fmla="*/ 103 h 112"/>
                <a:gd name="T40" fmla="*/ 31 w 64"/>
                <a:gd name="T41" fmla="*/ 111 h 112"/>
                <a:gd name="T42" fmla="*/ 24 w 64"/>
                <a:gd name="T43" fmla="*/ 111 h 112"/>
                <a:gd name="T44" fmla="*/ 8 w 64"/>
                <a:gd name="T45" fmla="*/ 111 h 112"/>
                <a:gd name="T46" fmla="*/ 0 w 64"/>
                <a:gd name="T47" fmla="*/ 103 h 112"/>
                <a:gd name="T48" fmla="*/ 0 w 64"/>
                <a:gd name="T49" fmla="*/ 95 h 112"/>
                <a:gd name="T50" fmla="*/ 0 w 64"/>
                <a:gd name="T51" fmla="*/ 71 h 112"/>
                <a:gd name="T52" fmla="*/ 0 w 64"/>
                <a:gd name="T53" fmla="*/ 40 h 112"/>
                <a:gd name="T54" fmla="*/ 0 w 64"/>
                <a:gd name="T55" fmla="*/ 24 h 112"/>
                <a:gd name="T56" fmla="*/ 8 w 64"/>
                <a:gd name="T57" fmla="*/ 8 h 112"/>
                <a:gd name="T58" fmla="*/ 31 w 64"/>
                <a:gd name="T59" fmla="*/ 0 h 112"/>
                <a:gd name="T60" fmla="*/ 47 w 64"/>
                <a:gd name="T61" fmla="*/ 8 h 112"/>
                <a:gd name="T62" fmla="*/ 63 w 64"/>
                <a:gd name="T63" fmla="*/ 16 h 112"/>
                <a:gd name="T64" fmla="*/ 63 w 64"/>
                <a:gd name="T65" fmla="*/ 40 h 112"/>
                <a:gd name="T66" fmla="*/ 63 w 64"/>
                <a:gd name="T67" fmla="*/ 4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4" h="112">
                  <a:moveTo>
                    <a:pt x="63" y="48"/>
                  </a:moveTo>
                  <a:lnTo>
                    <a:pt x="63" y="48"/>
                  </a:lnTo>
                  <a:cubicBezTo>
                    <a:pt x="31" y="48"/>
                    <a:pt x="31" y="48"/>
                    <a:pt x="31" y="48"/>
                  </a:cubicBezTo>
                  <a:cubicBezTo>
                    <a:pt x="31" y="32"/>
                    <a:pt x="31" y="32"/>
                    <a:pt x="31" y="32"/>
                  </a:cubicBezTo>
                  <a:lnTo>
                    <a:pt x="31" y="24"/>
                  </a:lnTo>
                  <a:lnTo>
                    <a:pt x="31" y="24"/>
                  </a:lnTo>
                  <a:lnTo>
                    <a:pt x="24" y="24"/>
                  </a:lnTo>
                  <a:cubicBezTo>
                    <a:pt x="24" y="24"/>
                    <a:pt x="24" y="24"/>
                    <a:pt x="24" y="32"/>
                  </a:cubicBezTo>
                  <a:cubicBezTo>
                    <a:pt x="24" y="87"/>
                    <a:pt x="24" y="87"/>
                    <a:pt x="24" y="87"/>
                  </a:cubicBezTo>
                  <a:lnTo>
                    <a:pt x="24" y="95"/>
                  </a:lnTo>
                  <a:lnTo>
                    <a:pt x="31" y="95"/>
                  </a:lnTo>
                  <a:lnTo>
                    <a:pt x="31" y="95"/>
                  </a:lnTo>
                  <a:lnTo>
                    <a:pt x="31" y="87"/>
                  </a:lnTo>
                  <a:cubicBezTo>
                    <a:pt x="31" y="71"/>
                    <a:pt x="31" y="71"/>
                    <a:pt x="31" y="71"/>
                  </a:cubicBezTo>
                  <a:lnTo>
                    <a:pt x="31" y="71"/>
                  </a:lnTo>
                  <a:cubicBezTo>
                    <a:pt x="31" y="56"/>
                    <a:pt x="31" y="56"/>
                    <a:pt x="31" y="56"/>
                  </a:cubicBezTo>
                  <a:cubicBezTo>
                    <a:pt x="63" y="56"/>
                    <a:pt x="63" y="56"/>
                    <a:pt x="63" y="56"/>
                  </a:cubicBezTo>
                  <a:cubicBezTo>
                    <a:pt x="63" y="111"/>
                    <a:pt x="63" y="111"/>
                    <a:pt x="63" y="111"/>
                  </a:cubicBezTo>
                  <a:cubicBezTo>
                    <a:pt x="47" y="111"/>
                    <a:pt x="47" y="111"/>
                    <a:pt x="47" y="111"/>
                  </a:cubicBezTo>
                  <a:cubicBezTo>
                    <a:pt x="40" y="103"/>
                    <a:pt x="40" y="103"/>
                    <a:pt x="40" y="103"/>
                  </a:cubicBezTo>
                  <a:cubicBezTo>
                    <a:pt x="40" y="111"/>
                    <a:pt x="40" y="111"/>
                    <a:pt x="31" y="111"/>
                  </a:cubicBezTo>
                  <a:cubicBezTo>
                    <a:pt x="31" y="111"/>
                    <a:pt x="31" y="111"/>
                    <a:pt x="24" y="111"/>
                  </a:cubicBezTo>
                  <a:cubicBezTo>
                    <a:pt x="24" y="111"/>
                    <a:pt x="16" y="111"/>
                    <a:pt x="8" y="111"/>
                  </a:cubicBezTo>
                  <a:cubicBezTo>
                    <a:pt x="8" y="111"/>
                    <a:pt x="8" y="103"/>
                    <a:pt x="0" y="103"/>
                  </a:cubicBezTo>
                  <a:lnTo>
                    <a:pt x="0" y="95"/>
                  </a:lnTo>
                  <a:cubicBezTo>
                    <a:pt x="0" y="87"/>
                    <a:pt x="0" y="79"/>
                    <a:pt x="0" y="71"/>
                  </a:cubicBezTo>
                  <a:cubicBezTo>
                    <a:pt x="0" y="40"/>
                    <a:pt x="0" y="40"/>
                    <a:pt x="0" y="40"/>
                  </a:cubicBezTo>
                  <a:cubicBezTo>
                    <a:pt x="0" y="32"/>
                    <a:pt x="0" y="24"/>
                    <a:pt x="0" y="24"/>
                  </a:cubicBezTo>
                  <a:cubicBezTo>
                    <a:pt x="0" y="16"/>
                    <a:pt x="0" y="16"/>
                    <a:pt x="8" y="8"/>
                  </a:cubicBezTo>
                  <a:cubicBezTo>
                    <a:pt x="16" y="8"/>
                    <a:pt x="24" y="0"/>
                    <a:pt x="31" y="0"/>
                  </a:cubicBezTo>
                  <a:cubicBezTo>
                    <a:pt x="40" y="0"/>
                    <a:pt x="47" y="8"/>
                    <a:pt x="47" y="8"/>
                  </a:cubicBezTo>
                  <a:cubicBezTo>
                    <a:pt x="55" y="8"/>
                    <a:pt x="55" y="16"/>
                    <a:pt x="63" y="16"/>
                  </a:cubicBezTo>
                  <a:cubicBezTo>
                    <a:pt x="63" y="24"/>
                    <a:pt x="63" y="32"/>
                    <a:pt x="63" y="40"/>
                  </a:cubicBezTo>
                  <a:lnTo>
                    <a:pt x="63" y="48"/>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5" name="Freeform 77"/>
            <p:cNvSpPr>
              <a:spLocks noChangeArrowheads="1"/>
            </p:cNvSpPr>
            <p:nvPr/>
          </p:nvSpPr>
          <p:spPr bwMode="auto">
            <a:xfrm>
              <a:off x="6996753" y="8551852"/>
              <a:ext cx="34937" cy="76228"/>
            </a:xfrm>
            <a:custGeom>
              <a:avLst/>
              <a:gdLst>
                <a:gd name="T0" fmla="*/ 0 w 49"/>
                <a:gd name="T1" fmla="*/ 0 h 104"/>
                <a:gd name="T2" fmla="*/ 48 w 49"/>
                <a:gd name="T3" fmla="*/ 0 h 104"/>
                <a:gd name="T4" fmla="*/ 48 w 49"/>
                <a:gd name="T5" fmla="*/ 16 h 104"/>
                <a:gd name="T6" fmla="*/ 32 w 49"/>
                <a:gd name="T7" fmla="*/ 16 h 104"/>
                <a:gd name="T8" fmla="*/ 32 w 49"/>
                <a:gd name="T9" fmla="*/ 40 h 104"/>
                <a:gd name="T10" fmla="*/ 48 w 49"/>
                <a:gd name="T11" fmla="*/ 40 h 104"/>
                <a:gd name="T12" fmla="*/ 48 w 49"/>
                <a:gd name="T13" fmla="*/ 55 h 104"/>
                <a:gd name="T14" fmla="*/ 32 w 49"/>
                <a:gd name="T15" fmla="*/ 55 h 104"/>
                <a:gd name="T16" fmla="*/ 32 w 49"/>
                <a:gd name="T17" fmla="*/ 79 h 104"/>
                <a:gd name="T18" fmla="*/ 48 w 49"/>
                <a:gd name="T19" fmla="*/ 79 h 104"/>
                <a:gd name="T20" fmla="*/ 48 w 49"/>
                <a:gd name="T21" fmla="*/ 103 h 104"/>
                <a:gd name="T22" fmla="*/ 0 w 49"/>
                <a:gd name="T23" fmla="*/ 103 h 104"/>
                <a:gd name="T24" fmla="*/ 0 w 49"/>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104">
                  <a:moveTo>
                    <a:pt x="0" y="0"/>
                  </a:moveTo>
                  <a:lnTo>
                    <a:pt x="48" y="0"/>
                  </a:lnTo>
                  <a:lnTo>
                    <a:pt x="48" y="16"/>
                  </a:lnTo>
                  <a:lnTo>
                    <a:pt x="32" y="16"/>
                  </a:lnTo>
                  <a:lnTo>
                    <a:pt x="32" y="40"/>
                  </a:lnTo>
                  <a:lnTo>
                    <a:pt x="48" y="40"/>
                  </a:lnTo>
                  <a:lnTo>
                    <a:pt x="48" y="55"/>
                  </a:lnTo>
                  <a:lnTo>
                    <a:pt x="32" y="55"/>
                  </a:lnTo>
                  <a:lnTo>
                    <a:pt x="32" y="79"/>
                  </a:lnTo>
                  <a:lnTo>
                    <a:pt x="48" y="79"/>
                  </a:lnTo>
                  <a:lnTo>
                    <a:pt x="48"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6" name="Freeform 78"/>
            <p:cNvSpPr>
              <a:spLocks noChangeArrowheads="1"/>
            </p:cNvSpPr>
            <p:nvPr/>
          </p:nvSpPr>
          <p:spPr bwMode="auto">
            <a:xfrm>
              <a:off x="7034867" y="8551852"/>
              <a:ext cx="34937" cy="76228"/>
            </a:xfrm>
            <a:custGeom>
              <a:avLst/>
              <a:gdLst>
                <a:gd name="T0" fmla="*/ 32 w 49"/>
                <a:gd name="T1" fmla="*/ 0 h 104"/>
                <a:gd name="T2" fmla="*/ 32 w 49"/>
                <a:gd name="T3" fmla="*/ 79 h 104"/>
                <a:gd name="T4" fmla="*/ 48 w 49"/>
                <a:gd name="T5" fmla="*/ 79 h 104"/>
                <a:gd name="T6" fmla="*/ 48 w 49"/>
                <a:gd name="T7" fmla="*/ 103 h 104"/>
                <a:gd name="T8" fmla="*/ 0 w 49"/>
                <a:gd name="T9" fmla="*/ 103 h 104"/>
                <a:gd name="T10" fmla="*/ 0 w 49"/>
                <a:gd name="T11" fmla="*/ 0 h 104"/>
                <a:gd name="T12" fmla="*/ 32 w 49"/>
                <a:gd name="T13" fmla="*/ 0 h 104"/>
              </a:gdLst>
              <a:ahLst/>
              <a:cxnLst>
                <a:cxn ang="0">
                  <a:pos x="T0" y="T1"/>
                </a:cxn>
                <a:cxn ang="0">
                  <a:pos x="T2" y="T3"/>
                </a:cxn>
                <a:cxn ang="0">
                  <a:pos x="T4" y="T5"/>
                </a:cxn>
                <a:cxn ang="0">
                  <a:pos x="T6" y="T7"/>
                </a:cxn>
                <a:cxn ang="0">
                  <a:pos x="T8" y="T9"/>
                </a:cxn>
                <a:cxn ang="0">
                  <a:pos x="T10" y="T11"/>
                </a:cxn>
                <a:cxn ang="0">
                  <a:pos x="T12" y="T13"/>
                </a:cxn>
              </a:cxnLst>
              <a:rect l="0" t="0" r="r" b="b"/>
              <a:pathLst>
                <a:path w="49" h="104">
                  <a:moveTo>
                    <a:pt x="32" y="0"/>
                  </a:moveTo>
                  <a:lnTo>
                    <a:pt x="32" y="79"/>
                  </a:lnTo>
                  <a:lnTo>
                    <a:pt x="48" y="79"/>
                  </a:lnTo>
                  <a:lnTo>
                    <a:pt x="48" y="103"/>
                  </a:lnTo>
                  <a:lnTo>
                    <a:pt x="0" y="103"/>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7" name="Freeform 79"/>
            <p:cNvSpPr>
              <a:spLocks noChangeArrowheads="1"/>
            </p:cNvSpPr>
            <p:nvPr/>
          </p:nvSpPr>
          <p:spPr bwMode="auto">
            <a:xfrm>
              <a:off x="7076156" y="8551852"/>
              <a:ext cx="34939" cy="76228"/>
            </a:xfrm>
            <a:custGeom>
              <a:avLst/>
              <a:gdLst>
                <a:gd name="T0" fmla="*/ 0 w 48"/>
                <a:gd name="T1" fmla="*/ 0 h 104"/>
                <a:gd name="T2" fmla="*/ 47 w 48"/>
                <a:gd name="T3" fmla="*/ 0 h 104"/>
                <a:gd name="T4" fmla="*/ 47 w 48"/>
                <a:gd name="T5" fmla="*/ 16 h 104"/>
                <a:gd name="T6" fmla="*/ 24 w 48"/>
                <a:gd name="T7" fmla="*/ 16 h 104"/>
                <a:gd name="T8" fmla="*/ 24 w 48"/>
                <a:gd name="T9" fmla="*/ 40 h 104"/>
                <a:gd name="T10" fmla="*/ 47 w 48"/>
                <a:gd name="T11" fmla="*/ 40 h 104"/>
                <a:gd name="T12" fmla="*/ 47 w 48"/>
                <a:gd name="T13" fmla="*/ 55 h 104"/>
                <a:gd name="T14" fmla="*/ 24 w 48"/>
                <a:gd name="T15" fmla="*/ 55 h 104"/>
                <a:gd name="T16" fmla="*/ 24 w 48"/>
                <a:gd name="T17" fmla="*/ 79 h 104"/>
                <a:gd name="T18" fmla="*/ 47 w 48"/>
                <a:gd name="T19" fmla="*/ 79 h 104"/>
                <a:gd name="T20" fmla="*/ 47 w 48"/>
                <a:gd name="T21" fmla="*/ 103 h 104"/>
                <a:gd name="T22" fmla="*/ 0 w 48"/>
                <a:gd name="T23" fmla="*/ 103 h 104"/>
                <a:gd name="T24" fmla="*/ 0 w 48"/>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04">
                  <a:moveTo>
                    <a:pt x="0" y="0"/>
                  </a:moveTo>
                  <a:lnTo>
                    <a:pt x="47" y="0"/>
                  </a:lnTo>
                  <a:lnTo>
                    <a:pt x="47" y="16"/>
                  </a:lnTo>
                  <a:lnTo>
                    <a:pt x="24" y="16"/>
                  </a:lnTo>
                  <a:lnTo>
                    <a:pt x="24" y="40"/>
                  </a:lnTo>
                  <a:lnTo>
                    <a:pt x="47" y="40"/>
                  </a:lnTo>
                  <a:lnTo>
                    <a:pt x="47" y="55"/>
                  </a:lnTo>
                  <a:lnTo>
                    <a:pt x="24" y="55"/>
                  </a:lnTo>
                  <a:lnTo>
                    <a:pt x="24" y="79"/>
                  </a:lnTo>
                  <a:lnTo>
                    <a:pt x="47" y="79"/>
                  </a:lnTo>
                  <a:lnTo>
                    <a:pt x="47"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8" name="Freeform 80"/>
            <p:cNvSpPr>
              <a:spLocks noChangeArrowheads="1"/>
            </p:cNvSpPr>
            <p:nvPr/>
          </p:nvSpPr>
          <p:spPr bwMode="auto">
            <a:xfrm>
              <a:off x="7114270" y="8545499"/>
              <a:ext cx="47643" cy="79405"/>
            </a:xfrm>
            <a:custGeom>
              <a:avLst/>
              <a:gdLst>
                <a:gd name="T0" fmla="*/ 63 w 64"/>
                <a:gd name="T1" fmla="*/ 40 h 112"/>
                <a:gd name="T2" fmla="*/ 63 w 64"/>
                <a:gd name="T3" fmla="*/ 40 h 112"/>
                <a:gd name="T4" fmla="*/ 32 w 64"/>
                <a:gd name="T5" fmla="*/ 40 h 112"/>
                <a:gd name="T6" fmla="*/ 32 w 64"/>
                <a:gd name="T7" fmla="*/ 32 h 112"/>
                <a:gd name="T8" fmla="*/ 32 w 64"/>
                <a:gd name="T9" fmla="*/ 24 h 112"/>
                <a:gd name="T10" fmla="*/ 32 w 64"/>
                <a:gd name="T11" fmla="*/ 24 h 112"/>
                <a:gd name="T12" fmla="*/ 24 w 64"/>
                <a:gd name="T13" fmla="*/ 24 h 112"/>
                <a:gd name="T14" fmla="*/ 24 w 64"/>
                <a:gd name="T15" fmla="*/ 32 h 112"/>
                <a:gd name="T16" fmla="*/ 24 w 64"/>
                <a:gd name="T17" fmla="*/ 40 h 112"/>
                <a:gd name="T18" fmla="*/ 32 w 64"/>
                <a:gd name="T19" fmla="*/ 40 h 112"/>
                <a:gd name="T20" fmla="*/ 55 w 64"/>
                <a:gd name="T21" fmla="*/ 63 h 112"/>
                <a:gd name="T22" fmla="*/ 63 w 64"/>
                <a:gd name="T23" fmla="*/ 87 h 112"/>
                <a:gd name="T24" fmla="*/ 63 w 64"/>
                <a:gd name="T25" fmla="*/ 103 h 112"/>
                <a:gd name="T26" fmla="*/ 47 w 64"/>
                <a:gd name="T27" fmla="*/ 111 h 112"/>
                <a:gd name="T28" fmla="*/ 32 w 64"/>
                <a:gd name="T29" fmla="*/ 111 h 112"/>
                <a:gd name="T30" fmla="*/ 16 w 64"/>
                <a:gd name="T31" fmla="*/ 111 h 112"/>
                <a:gd name="T32" fmla="*/ 0 w 64"/>
                <a:gd name="T33" fmla="*/ 103 h 112"/>
                <a:gd name="T34" fmla="*/ 0 w 64"/>
                <a:gd name="T35" fmla="*/ 79 h 112"/>
                <a:gd name="T36" fmla="*/ 0 w 64"/>
                <a:gd name="T37" fmla="*/ 71 h 112"/>
                <a:gd name="T38" fmla="*/ 24 w 64"/>
                <a:gd name="T39" fmla="*/ 71 h 112"/>
                <a:gd name="T40" fmla="*/ 24 w 64"/>
                <a:gd name="T41" fmla="*/ 87 h 112"/>
                <a:gd name="T42" fmla="*/ 24 w 64"/>
                <a:gd name="T43" fmla="*/ 95 h 112"/>
                <a:gd name="T44" fmla="*/ 32 w 64"/>
                <a:gd name="T45" fmla="*/ 95 h 112"/>
                <a:gd name="T46" fmla="*/ 32 w 64"/>
                <a:gd name="T47" fmla="*/ 95 h 112"/>
                <a:gd name="T48" fmla="*/ 40 w 64"/>
                <a:gd name="T49" fmla="*/ 87 h 112"/>
                <a:gd name="T50" fmla="*/ 32 w 64"/>
                <a:gd name="T51" fmla="*/ 71 h 112"/>
                <a:gd name="T52" fmla="*/ 24 w 64"/>
                <a:gd name="T53" fmla="*/ 63 h 112"/>
                <a:gd name="T54" fmla="*/ 8 w 64"/>
                <a:gd name="T55" fmla="*/ 56 h 112"/>
                <a:gd name="T56" fmla="*/ 0 w 64"/>
                <a:gd name="T57" fmla="*/ 48 h 112"/>
                <a:gd name="T58" fmla="*/ 0 w 64"/>
                <a:gd name="T59" fmla="*/ 32 h 112"/>
                <a:gd name="T60" fmla="*/ 0 w 64"/>
                <a:gd name="T61" fmla="*/ 16 h 112"/>
                <a:gd name="T62" fmla="*/ 16 w 64"/>
                <a:gd name="T63" fmla="*/ 8 h 112"/>
                <a:gd name="T64" fmla="*/ 32 w 64"/>
                <a:gd name="T65" fmla="*/ 0 h 112"/>
                <a:gd name="T66" fmla="*/ 47 w 64"/>
                <a:gd name="T67" fmla="*/ 8 h 112"/>
                <a:gd name="T68" fmla="*/ 55 w 64"/>
                <a:gd name="T69" fmla="*/ 16 h 112"/>
                <a:gd name="T70" fmla="*/ 63 w 64"/>
                <a:gd name="T71" fmla="*/ 32 h 112"/>
                <a:gd name="T72" fmla="*/ 63 w 64"/>
                <a:gd name="T73" fmla="*/ 4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112">
                  <a:moveTo>
                    <a:pt x="63" y="40"/>
                  </a:moveTo>
                  <a:lnTo>
                    <a:pt x="63" y="40"/>
                  </a:lnTo>
                  <a:cubicBezTo>
                    <a:pt x="32" y="40"/>
                    <a:pt x="32" y="40"/>
                    <a:pt x="32" y="40"/>
                  </a:cubicBezTo>
                  <a:cubicBezTo>
                    <a:pt x="32" y="32"/>
                    <a:pt x="32" y="32"/>
                    <a:pt x="32" y="32"/>
                  </a:cubicBezTo>
                  <a:cubicBezTo>
                    <a:pt x="32" y="24"/>
                    <a:pt x="32" y="24"/>
                    <a:pt x="32" y="24"/>
                  </a:cubicBezTo>
                  <a:lnTo>
                    <a:pt x="32" y="24"/>
                  </a:lnTo>
                  <a:lnTo>
                    <a:pt x="24" y="24"/>
                  </a:lnTo>
                  <a:cubicBezTo>
                    <a:pt x="24" y="24"/>
                    <a:pt x="24" y="24"/>
                    <a:pt x="24" y="32"/>
                  </a:cubicBezTo>
                  <a:cubicBezTo>
                    <a:pt x="24" y="32"/>
                    <a:pt x="24" y="32"/>
                    <a:pt x="24" y="40"/>
                  </a:cubicBezTo>
                  <a:lnTo>
                    <a:pt x="32" y="40"/>
                  </a:lnTo>
                  <a:cubicBezTo>
                    <a:pt x="47" y="48"/>
                    <a:pt x="55" y="56"/>
                    <a:pt x="55" y="63"/>
                  </a:cubicBezTo>
                  <a:cubicBezTo>
                    <a:pt x="63" y="63"/>
                    <a:pt x="63" y="71"/>
                    <a:pt x="63" y="87"/>
                  </a:cubicBezTo>
                  <a:cubicBezTo>
                    <a:pt x="63" y="95"/>
                    <a:pt x="63" y="95"/>
                    <a:pt x="63" y="103"/>
                  </a:cubicBezTo>
                  <a:cubicBezTo>
                    <a:pt x="55" y="103"/>
                    <a:pt x="55" y="111"/>
                    <a:pt x="47" y="111"/>
                  </a:cubicBezTo>
                  <a:cubicBezTo>
                    <a:pt x="47" y="111"/>
                    <a:pt x="40" y="111"/>
                    <a:pt x="32" y="111"/>
                  </a:cubicBezTo>
                  <a:cubicBezTo>
                    <a:pt x="24" y="111"/>
                    <a:pt x="16" y="111"/>
                    <a:pt x="16" y="111"/>
                  </a:cubicBezTo>
                  <a:cubicBezTo>
                    <a:pt x="8" y="111"/>
                    <a:pt x="0" y="103"/>
                    <a:pt x="0" y="103"/>
                  </a:cubicBezTo>
                  <a:cubicBezTo>
                    <a:pt x="0" y="95"/>
                    <a:pt x="0" y="87"/>
                    <a:pt x="0" y="79"/>
                  </a:cubicBezTo>
                  <a:cubicBezTo>
                    <a:pt x="0" y="71"/>
                    <a:pt x="0" y="71"/>
                    <a:pt x="0" y="71"/>
                  </a:cubicBezTo>
                  <a:cubicBezTo>
                    <a:pt x="24" y="71"/>
                    <a:pt x="24" y="71"/>
                    <a:pt x="24" y="71"/>
                  </a:cubicBezTo>
                  <a:cubicBezTo>
                    <a:pt x="24" y="87"/>
                    <a:pt x="24" y="87"/>
                    <a:pt x="24" y="87"/>
                  </a:cubicBezTo>
                  <a:lnTo>
                    <a:pt x="24" y="95"/>
                  </a:lnTo>
                  <a:lnTo>
                    <a:pt x="32" y="95"/>
                  </a:lnTo>
                  <a:lnTo>
                    <a:pt x="32" y="95"/>
                  </a:lnTo>
                  <a:lnTo>
                    <a:pt x="40" y="87"/>
                  </a:lnTo>
                  <a:cubicBezTo>
                    <a:pt x="40" y="79"/>
                    <a:pt x="32" y="79"/>
                    <a:pt x="32" y="71"/>
                  </a:cubicBezTo>
                  <a:cubicBezTo>
                    <a:pt x="32" y="71"/>
                    <a:pt x="24" y="71"/>
                    <a:pt x="24" y="63"/>
                  </a:cubicBezTo>
                  <a:cubicBezTo>
                    <a:pt x="16" y="63"/>
                    <a:pt x="8" y="56"/>
                    <a:pt x="8" y="56"/>
                  </a:cubicBezTo>
                  <a:lnTo>
                    <a:pt x="0" y="48"/>
                  </a:lnTo>
                  <a:cubicBezTo>
                    <a:pt x="0" y="40"/>
                    <a:pt x="0" y="40"/>
                    <a:pt x="0" y="32"/>
                  </a:cubicBezTo>
                  <a:cubicBezTo>
                    <a:pt x="0" y="24"/>
                    <a:pt x="0" y="16"/>
                    <a:pt x="0" y="16"/>
                  </a:cubicBezTo>
                  <a:cubicBezTo>
                    <a:pt x="0" y="8"/>
                    <a:pt x="8" y="8"/>
                    <a:pt x="16" y="8"/>
                  </a:cubicBezTo>
                  <a:cubicBezTo>
                    <a:pt x="16" y="0"/>
                    <a:pt x="24" y="0"/>
                    <a:pt x="32" y="0"/>
                  </a:cubicBezTo>
                  <a:cubicBezTo>
                    <a:pt x="40" y="0"/>
                    <a:pt x="40" y="0"/>
                    <a:pt x="47" y="8"/>
                  </a:cubicBezTo>
                  <a:cubicBezTo>
                    <a:pt x="55" y="8"/>
                    <a:pt x="55" y="8"/>
                    <a:pt x="55" y="16"/>
                  </a:cubicBezTo>
                  <a:cubicBezTo>
                    <a:pt x="55" y="16"/>
                    <a:pt x="63" y="24"/>
                    <a:pt x="63" y="32"/>
                  </a:cubicBezTo>
                  <a:lnTo>
                    <a:pt x="63" y="4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9" name="Freeform 81"/>
            <p:cNvSpPr>
              <a:spLocks noChangeArrowheads="1"/>
            </p:cNvSpPr>
            <p:nvPr/>
          </p:nvSpPr>
          <p:spPr bwMode="auto">
            <a:xfrm>
              <a:off x="12415286" y="9698447"/>
              <a:ext cx="101637" cy="101637"/>
            </a:xfrm>
            <a:custGeom>
              <a:avLst/>
              <a:gdLst>
                <a:gd name="T0" fmla="*/ 142 w 143"/>
                <a:gd name="T1" fmla="*/ 71 h 143"/>
                <a:gd name="T2" fmla="*/ 142 w 143"/>
                <a:gd name="T3" fmla="*/ 71 h 143"/>
                <a:gd name="T4" fmla="*/ 71 w 143"/>
                <a:gd name="T5" fmla="*/ 142 h 143"/>
                <a:gd name="T6" fmla="*/ 0 w 143"/>
                <a:gd name="T7" fmla="*/ 71 h 143"/>
                <a:gd name="T8" fmla="*/ 71 w 143"/>
                <a:gd name="T9" fmla="*/ 0 h 143"/>
                <a:gd name="T10" fmla="*/ 142 w 143"/>
                <a:gd name="T11" fmla="*/ 71 h 143"/>
              </a:gdLst>
              <a:ahLst/>
              <a:cxnLst>
                <a:cxn ang="0">
                  <a:pos x="T0" y="T1"/>
                </a:cxn>
                <a:cxn ang="0">
                  <a:pos x="T2" y="T3"/>
                </a:cxn>
                <a:cxn ang="0">
                  <a:pos x="T4" y="T5"/>
                </a:cxn>
                <a:cxn ang="0">
                  <a:pos x="T6" y="T7"/>
                </a:cxn>
                <a:cxn ang="0">
                  <a:pos x="T8" y="T9"/>
                </a:cxn>
                <a:cxn ang="0">
                  <a:pos x="T10" y="T11"/>
                </a:cxn>
              </a:cxnLst>
              <a:rect l="0" t="0" r="r" b="b"/>
              <a:pathLst>
                <a:path w="143" h="143">
                  <a:moveTo>
                    <a:pt x="142" y="71"/>
                  </a:moveTo>
                  <a:lnTo>
                    <a:pt x="142" y="71"/>
                  </a:lnTo>
                  <a:cubicBezTo>
                    <a:pt x="142" y="111"/>
                    <a:pt x="111" y="142"/>
                    <a:pt x="71" y="142"/>
                  </a:cubicBezTo>
                  <a:cubicBezTo>
                    <a:pt x="32" y="142"/>
                    <a:pt x="0" y="111"/>
                    <a:pt x="0" y="71"/>
                  </a:cubicBezTo>
                  <a:cubicBezTo>
                    <a:pt x="0" y="32"/>
                    <a:pt x="32" y="0"/>
                    <a:pt x="71" y="0"/>
                  </a:cubicBezTo>
                  <a:cubicBezTo>
                    <a:pt x="111" y="0"/>
                    <a:pt x="142" y="32"/>
                    <a:pt x="142"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0" name="Freeform 82"/>
            <p:cNvSpPr>
              <a:spLocks noChangeArrowheads="1"/>
            </p:cNvSpPr>
            <p:nvPr/>
          </p:nvSpPr>
          <p:spPr bwMode="auto">
            <a:xfrm>
              <a:off x="12923471" y="10740228"/>
              <a:ext cx="101637" cy="101637"/>
            </a:xfrm>
            <a:custGeom>
              <a:avLst/>
              <a:gdLst>
                <a:gd name="T0" fmla="*/ 142 w 143"/>
                <a:gd name="T1" fmla="*/ 71 h 143"/>
                <a:gd name="T2" fmla="*/ 142 w 143"/>
                <a:gd name="T3" fmla="*/ 71 h 143"/>
                <a:gd name="T4" fmla="*/ 71 w 143"/>
                <a:gd name="T5" fmla="*/ 142 h 143"/>
                <a:gd name="T6" fmla="*/ 0 w 143"/>
                <a:gd name="T7" fmla="*/ 71 h 143"/>
                <a:gd name="T8" fmla="*/ 71 w 143"/>
                <a:gd name="T9" fmla="*/ 0 h 143"/>
                <a:gd name="T10" fmla="*/ 142 w 143"/>
                <a:gd name="T11" fmla="*/ 71 h 143"/>
              </a:gdLst>
              <a:ahLst/>
              <a:cxnLst>
                <a:cxn ang="0">
                  <a:pos x="T0" y="T1"/>
                </a:cxn>
                <a:cxn ang="0">
                  <a:pos x="T2" y="T3"/>
                </a:cxn>
                <a:cxn ang="0">
                  <a:pos x="T4" y="T5"/>
                </a:cxn>
                <a:cxn ang="0">
                  <a:pos x="T6" y="T7"/>
                </a:cxn>
                <a:cxn ang="0">
                  <a:pos x="T8" y="T9"/>
                </a:cxn>
                <a:cxn ang="0">
                  <a:pos x="T10" y="T11"/>
                </a:cxn>
              </a:cxnLst>
              <a:rect l="0" t="0" r="r" b="b"/>
              <a:pathLst>
                <a:path w="143" h="143">
                  <a:moveTo>
                    <a:pt x="142" y="71"/>
                  </a:moveTo>
                  <a:lnTo>
                    <a:pt x="142" y="71"/>
                  </a:lnTo>
                  <a:cubicBezTo>
                    <a:pt x="142" y="111"/>
                    <a:pt x="110" y="142"/>
                    <a:pt x="71" y="142"/>
                  </a:cubicBezTo>
                  <a:cubicBezTo>
                    <a:pt x="31" y="142"/>
                    <a:pt x="0" y="111"/>
                    <a:pt x="0" y="71"/>
                  </a:cubicBezTo>
                  <a:cubicBezTo>
                    <a:pt x="0" y="31"/>
                    <a:pt x="31" y="0"/>
                    <a:pt x="71" y="0"/>
                  </a:cubicBezTo>
                  <a:cubicBezTo>
                    <a:pt x="110" y="0"/>
                    <a:pt x="142" y="31"/>
                    <a:pt x="142"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1" name="Freeform 83"/>
            <p:cNvSpPr>
              <a:spLocks noChangeArrowheads="1"/>
            </p:cNvSpPr>
            <p:nvPr/>
          </p:nvSpPr>
          <p:spPr bwMode="auto">
            <a:xfrm>
              <a:off x="12154840" y="9628572"/>
              <a:ext cx="41289" cy="69876"/>
            </a:xfrm>
            <a:custGeom>
              <a:avLst/>
              <a:gdLst>
                <a:gd name="T0" fmla="*/ 0 w 57"/>
                <a:gd name="T1" fmla="*/ 0 h 96"/>
                <a:gd name="T2" fmla="*/ 0 w 57"/>
                <a:gd name="T3" fmla="*/ 0 h 96"/>
                <a:gd name="T4" fmla="*/ 16 w 57"/>
                <a:gd name="T5" fmla="*/ 0 h 96"/>
                <a:gd name="T6" fmla="*/ 40 w 57"/>
                <a:gd name="T7" fmla="*/ 0 h 96"/>
                <a:gd name="T8" fmla="*/ 48 w 57"/>
                <a:gd name="T9" fmla="*/ 8 h 96"/>
                <a:gd name="T10" fmla="*/ 56 w 57"/>
                <a:gd name="T11" fmla="*/ 16 h 96"/>
                <a:gd name="T12" fmla="*/ 56 w 57"/>
                <a:gd name="T13" fmla="*/ 32 h 96"/>
                <a:gd name="T14" fmla="*/ 56 w 57"/>
                <a:gd name="T15" fmla="*/ 64 h 96"/>
                <a:gd name="T16" fmla="*/ 56 w 57"/>
                <a:gd name="T17" fmla="*/ 79 h 96"/>
                <a:gd name="T18" fmla="*/ 48 w 57"/>
                <a:gd name="T19" fmla="*/ 87 h 96"/>
                <a:gd name="T20" fmla="*/ 48 w 57"/>
                <a:gd name="T21" fmla="*/ 95 h 96"/>
                <a:gd name="T22" fmla="*/ 32 w 57"/>
                <a:gd name="T23" fmla="*/ 95 h 96"/>
                <a:gd name="T24" fmla="*/ 0 w 57"/>
                <a:gd name="T25" fmla="*/ 95 h 96"/>
                <a:gd name="T26" fmla="*/ 0 w 57"/>
                <a:gd name="T27" fmla="*/ 0 h 96"/>
                <a:gd name="T28" fmla="*/ 24 w 57"/>
                <a:gd name="T29" fmla="*/ 16 h 96"/>
                <a:gd name="T30" fmla="*/ 24 w 57"/>
                <a:gd name="T31" fmla="*/ 16 h 96"/>
                <a:gd name="T32" fmla="*/ 24 w 57"/>
                <a:gd name="T33" fmla="*/ 79 h 96"/>
                <a:gd name="T34" fmla="*/ 32 w 57"/>
                <a:gd name="T35" fmla="*/ 79 h 96"/>
                <a:gd name="T36" fmla="*/ 32 w 57"/>
                <a:gd name="T37" fmla="*/ 64 h 96"/>
                <a:gd name="T38" fmla="*/ 32 w 57"/>
                <a:gd name="T39" fmla="*/ 32 h 96"/>
                <a:gd name="T40" fmla="*/ 32 w 57"/>
                <a:gd name="T41" fmla="*/ 24 h 96"/>
                <a:gd name="T42" fmla="*/ 32 w 57"/>
                <a:gd name="T43" fmla="*/ 16 h 96"/>
                <a:gd name="T44" fmla="*/ 24 w 57"/>
                <a:gd name="T45" fmla="*/ 1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96">
                  <a:moveTo>
                    <a:pt x="0" y="0"/>
                  </a:moveTo>
                  <a:lnTo>
                    <a:pt x="0" y="0"/>
                  </a:lnTo>
                  <a:cubicBezTo>
                    <a:pt x="16" y="0"/>
                    <a:pt x="16" y="0"/>
                    <a:pt x="16" y="0"/>
                  </a:cubicBezTo>
                  <a:cubicBezTo>
                    <a:pt x="32" y="0"/>
                    <a:pt x="40" y="0"/>
                    <a:pt x="40" y="0"/>
                  </a:cubicBezTo>
                  <a:cubicBezTo>
                    <a:pt x="48" y="8"/>
                    <a:pt x="48" y="8"/>
                    <a:pt x="48" y="8"/>
                  </a:cubicBezTo>
                  <a:cubicBezTo>
                    <a:pt x="56" y="8"/>
                    <a:pt x="56" y="16"/>
                    <a:pt x="56" y="16"/>
                  </a:cubicBezTo>
                  <a:cubicBezTo>
                    <a:pt x="56" y="24"/>
                    <a:pt x="56" y="24"/>
                    <a:pt x="56" y="32"/>
                  </a:cubicBezTo>
                  <a:cubicBezTo>
                    <a:pt x="56" y="64"/>
                    <a:pt x="56" y="64"/>
                    <a:pt x="56" y="64"/>
                  </a:cubicBezTo>
                  <a:cubicBezTo>
                    <a:pt x="56" y="71"/>
                    <a:pt x="56" y="79"/>
                    <a:pt x="56" y="79"/>
                  </a:cubicBezTo>
                  <a:cubicBezTo>
                    <a:pt x="56" y="87"/>
                    <a:pt x="56" y="87"/>
                    <a:pt x="48" y="87"/>
                  </a:cubicBezTo>
                  <a:lnTo>
                    <a:pt x="48" y="95"/>
                  </a:lnTo>
                  <a:cubicBezTo>
                    <a:pt x="40" y="95"/>
                    <a:pt x="40" y="95"/>
                    <a:pt x="32" y="95"/>
                  </a:cubicBezTo>
                  <a:cubicBezTo>
                    <a:pt x="0" y="95"/>
                    <a:pt x="0" y="95"/>
                    <a:pt x="0" y="95"/>
                  </a:cubicBezTo>
                  <a:lnTo>
                    <a:pt x="0" y="0"/>
                  </a:lnTo>
                  <a:close/>
                  <a:moveTo>
                    <a:pt x="24" y="16"/>
                  </a:moveTo>
                  <a:lnTo>
                    <a:pt x="24" y="16"/>
                  </a:lnTo>
                  <a:cubicBezTo>
                    <a:pt x="24" y="79"/>
                    <a:pt x="24" y="79"/>
                    <a:pt x="24" y="79"/>
                  </a:cubicBezTo>
                  <a:cubicBezTo>
                    <a:pt x="32" y="79"/>
                    <a:pt x="32" y="79"/>
                    <a:pt x="32" y="79"/>
                  </a:cubicBezTo>
                  <a:cubicBezTo>
                    <a:pt x="32" y="71"/>
                    <a:pt x="32" y="71"/>
                    <a:pt x="32" y="64"/>
                  </a:cubicBezTo>
                  <a:cubicBezTo>
                    <a:pt x="32" y="32"/>
                    <a:pt x="32" y="32"/>
                    <a:pt x="32" y="32"/>
                  </a:cubicBezTo>
                  <a:cubicBezTo>
                    <a:pt x="32" y="24"/>
                    <a:pt x="32" y="24"/>
                    <a:pt x="32" y="24"/>
                  </a:cubicBezTo>
                  <a:lnTo>
                    <a:pt x="32" y="16"/>
                  </a:lnTo>
                  <a:lnTo>
                    <a:pt x="24"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2" name="Freeform 84"/>
            <p:cNvSpPr>
              <a:spLocks noChangeArrowheads="1"/>
            </p:cNvSpPr>
            <p:nvPr/>
          </p:nvSpPr>
          <p:spPr bwMode="auto">
            <a:xfrm>
              <a:off x="12199306" y="9628572"/>
              <a:ext cx="41289" cy="69876"/>
            </a:xfrm>
            <a:custGeom>
              <a:avLst/>
              <a:gdLst>
                <a:gd name="T0" fmla="*/ 39 w 56"/>
                <a:gd name="T1" fmla="*/ 0 h 96"/>
                <a:gd name="T2" fmla="*/ 39 w 56"/>
                <a:gd name="T3" fmla="*/ 0 h 96"/>
                <a:gd name="T4" fmla="*/ 55 w 56"/>
                <a:gd name="T5" fmla="*/ 95 h 96"/>
                <a:gd name="T6" fmla="*/ 31 w 56"/>
                <a:gd name="T7" fmla="*/ 95 h 96"/>
                <a:gd name="T8" fmla="*/ 31 w 56"/>
                <a:gd name="T9" fmla="*/ 79 h 96"/>
                <a:gd name="T10" fmla="*/ 24 w 56"/>
                <a:gd name="T11" fmla="*/ 79 h 96"/>
                <a:gd name="T12" fmla="*/ 24 w 56"/>
                <a:gd name="T13" fmla="*/ 95 h 96"/>
                <a:gd name="T14" fmla="*/ 0 w 56"/>
                <a:gd name="T15" fmla="*/ 95 h 96"/>
                <a:gd name="T16" fmla="*/ 8 w 56"/>
                <a:gd name="T17" fmla="*/ 0 h 96"/>
                <a:gd name="T18" fmla="*/ 39 w 56"/>
                <a:gd name="T19" fmla="*/ 0 h 96"/>
                <a:gd name="T20" fmla="*/ 31 w 56"/>
                <a:gd name="T21" fmla="*/ 64 h 96"/>
                <a:gd name="T22" fmla="*/ 31 w 56"/>
                <a:gd name="T23" fmla="*/ 64 h 96"/>
                <a:gd name="T24" fmla="*/ 24 w 56"/>
                <a:gd name="T25" fmla="*/ 24 h 96"/>
                <a:gd name="T26" fmla="*/ 24 w 56"/>
                <a:gd name="T27" fmla="*/ 64 h 96"/>
                <a:gd name="T28" fmla="*/ 31 w 56"/>
                <a:gd name="T29" fmla="*/ 6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96">
                  <a:moveTo>
                    <a:pt x="39" y="0"/>
                  </a:moveTo>
                  <a:lnTo>
                    <a:pt x="39" y="0"/>
                  </a:lnTo>
                  <a:cubicBezTo>
                    <a:pt x="55" y="95"/>
                    <a:pt x="55" y="95"/>
                    <a:pt x="55" y="95"/>
                  </a:cubicBezTo>
                  <a:cubicBezTo>
                    <a:pt x="31" y="95"/>
                    <a:pt x="31" y="95"/>
                    <a:pt x="31" y="95"/>
                  </a:cubicBezTo>
                  <a:cubicBezTo>
                    <a:pt x="31" y="79"/>
                    <a:pt x="31" y="79"/>
                    <a:pt x="31" y="79"/>
                  </a:cubicBezTo>
                  <a:cubicBezTo>
                    <a:pt x="24" y="79"/>
                    <a:pt x="24" y="79"/>
                    <a:pt x="24" y="79"/>
                  </a:cubicBezTo>
                  <a:cubicBezTo>
                    <a:pt x="24" y="95"/>
                    <a:pt x="24" y="95"/>
                    <a:pt x="24" y="95"/>
                  </a:cubicBezTo>
                  <a:cubicBezTo>
                    <a:pt x="0" y="95"/>
                    <a:pt x="0" y="95"/>
                    <a:pt x="0" y="95"/>
                  </a:cubicBezTo>
                  <a:cubicBezTo>
                    <a:pt x="8" y="0"/>
                    <a:pt x="8" y="0"/>
                    <a:pt x="8" y="0"/>
                  </a:cubicBezTo>
                  <a:lnTo>
                    <a:pt x="39" y="0"/>
                  </a:lnTo>
                  <a:close/>
                  <a:moveTo>
                    <a:pt x="31" y="64"/>
                  </a:moveTo>
                  <a:lnTo>
                    <a:pt x="31" y="64"/>
                  </a:lnTo>
                  <a:cubicBezTo>
                    <a:pt x="31" y="48"/>
                    <a:pt x="24" y="40"/>
                    <a:pt x="24" y="24"/>
                  </a:cubicBezTo>
                  <a:cubicBezTo>
                    <a:pt x="24" y="40"/>
                    <a:pt x="24" y="56"/>
                    <a:pt x="24" y="64"/>
                  </a:cubicBezTo>
                  <a:lnTo>
                    <a:pt x="31" y="6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3" name="Freeform 85"/>
            <p:cNvSpPr>
              <a:spLocks noChangeArrowheads="1"/>
            </p:cNvSpPr>
            <p:nvPr/>
          </p:nvSpPr>
          <p:spPr bwMode="auto">
            <a:xfrm>
              <a:off x="12243773" y="9628572"/>
              <a:ext cx="22232" cy="69876"/>
            </a:xfrm>
            <a:custGeom>
              <a:avLst/>
              <a:gdLst>
                <a:gd name="T0" fmla="*/ 24 w 33"/>
                <a:gd name="T1" fmla="*/ 0 h 96"/>
                <a:gd name="T2" fmla="*/ 24 w 33"/>
                <a:gd name="T3" fmla="*/ 71 h 96"/>
                <a:gd name="T4" fmla="*/ 32 w 33"/>
                <a:gd name="T5" fmla="*/ 71 h 96"/>
                <a:gd name="T6" fmla="*/ 32 w 33"/>
                <a:gd name="T7" fmla="*/ 95 h 96"/>
                <a:gd name="T8" fmla="*/ 0 w 33"/>
                <a:gd name="T9" fmla="*/ 95 h 96"/>
                <a:gd name="T10" fmla="*/ 0 w 33"/>
                <a:gd name="T11" fmla="*/ 0 h 96"/>
                <a:gd name="T12" fmla="*/ 24 w 33"/>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33" h="96">
                  <a:moveTo>
                    <a:pt x="24" y="0"/>
                  </a:moveTo>
                  <a:lnTo>
                    <a:pt x="24" y="71"/>
                  </a:lnTo>
                  <a:lnTo>
                    <a:pt x="32" y="71"/>
                  </a:lnTo>
                  <a:lnTo>
                    <a:pt x="32" y="95"/>
                  </a:lnTo>
                  <a:lnTo>
                    <a:pt x="0" y="95"/>
                  </a:lnTo>
                  <a:lnTo>
                    <a:pt x="0" y="0"/>
                  </a:lnTo>
                  <a:lnTo>
                    <a:pt x="2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4" name="Freeform 86"/>
            <p:cNvSpPr>
              <a:spLocks noChangeArrowheads="1"/>
            </p:cNvSpPr>
            <p:nvPr/>
          </p:nvSpPr>
          <p:spPr bwMode="auto">
            <a:xfrm>
              <a:off x="12272357" y="9628572"/>
              <a:ext cx="28586" cy="69876"/>
            </a:xfrm>
            <a:custGeom>
              <a:avLst/>
              <a:gdLst>
                <a:gd name="T0" fmla="*/ 24 w 41"/>
                <a:gd name="T1" fmla="*/ 0 h 96"/>
                <a:gd name="T2" fmla="*/ 24 w 41"/>
                <a:gd name="T3" fmla="*/ 71 h 96"/>
                <a:gd name="T4" fmla="*/ 40 w 41"/>
                <a:gd name="T5" fmla="*/ 71 h 96"/>
                <a:gd name="T6" fmla="*/ 40 w 41"/>
                <a:gd name="T7" fmla="*/ 95 h 96"/>
                <a:gd name="T8" fmla="*/ 0 w 41"/>
                <a:gd name="T9" fmla="*/ 95 h 96"/>
                <a:gd name="T10" fmla="*/ 0 w 41"/>
                <a:gd name="T11" fmla="*/ 0 h 96"/>
                <a:gd name="T12" fmla="*/ 24 w 41"/>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41" h="96">
                  <a:moveTo>
                    <a:pt x="24" y="0"/>
                  </a:moveTo>
                  <a:lnTo>
                    <a:pt x="24" y="71"/>
                  </a:lnTo>
                  <a:lnTo>
                    <a:pt x="40" y="71"/>
                  </a:lnTo>
                  <a:lnTo>
                    <a:pt x="40" y="95"/>
                  </a:lnTo>
                  <a:lnTo>
                    <a:pt x="0" y="95"/>
                  </a:lnTo>
                  <a:lnTo>
                    <a:pt x="0" y="0"/>
                  </a:lnTo>
                  <a:lnTo>
                    <a:pt x="2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5" name="Freeform 87"/>
            <p:cNvSpPr>
              <a:spLocks noChangeArrowheads="1"/>
            </p:cNvSpPr>
            <p:nvPr/>
          </p:nvSpPr>
          <p:spPr bwMode="auto">
            <a:xfrm>
              <a:off x="12300944" y="9628572"/>
              <a:ext cx="47641" cy="69876"/>
            </a:xfrm>
            <a:custGeom>
              <a:avLst/>
              <a:gdLst>
                <a:gd name="T0" fmla="*/ 47 w 64"/>
                <a:gd name="T1" fmla="*/ 0 h 96"/>
                <a:gd name="T2" fmla="*/ 47 w 64"/>
                <a:gd name="T3" fmla="*/ 0 h 96"/>
                <a:gd name="T4" fmla="*/ 63 w 64"/>
                <a:gd name="T5" fmla="*/ 95 h 96"/>
                <a:gd name="T6" fmla="*/ 40 w 64"/>
                <a:gd name="T7" fmla="*/ 95 h 96"/>
                <a:gd name="T8" fmla="*/ 40 w 64"/>
                <a:gd name="T9" fmla="*/ 79 h 96"/>
                <a:gd name="T10" fmla="*/ 32 w 64"/>
                <a:gd name="T11" fmla="*/ 79 h 96"/>
                <a:gd name="T12" fmla="*/ 32 w 64"/>
                <a:gd name="T13" fmla="*/ 95 h 96"/>
                <a:gd name="T14" fmla="*/ 0 w 64"/>
                <a:gd name="T15" fmla="*/ 95 h 96"/>
                <a:gd name="T16" fmla="*/ 16 w 64"/>
                <a:gd name="T17" fmla="*/ 0 h 96"/>
                <a:gd name="T18" fmla="*/ 47 w 64"/>
                <a:gd name="T19" fmla="*/ 0 h 96"/>
                <a:gd name="T20" fmla="*/ 40 w 64"/>
                <a:gd name="T21" fmla="*/ 64 h 96"/>
                <a:gd name="T22" fmla="*/ 40 w 64"/>
                <a:gd name="T23" fmla="*/ 64 h 96"/>
                <a:gd name="T24" fmla="*/ 32 w 64"/>
                <a:gd name="T25" fmla="*/ 24 h 96"/>
                <a:gd name="T26" fmla="*/ 32 w 64"/>
                <a:gd name="T27" fmla="*/ 64 h 96"/>
                <a:gd name="T28" fmla="*/ 40 w 64"/>
                <a:gd name="T29" fmla="*/ 6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96">
                  <a:moveTo>
                    <a:pt x="47" y="0"/>
                  </a:moveTo>
                  <a:lnTo>
                    <a:pt x="47" y="0"/>
                  </a:lnTo>
                  <a:cubicBezTo>
                    <a:pt x="63" y="95"/>
                    <a:pt x="63" y="95"/>
                    <a:pt x="63" y="95"/>
                  </a:cubicBezTo>
                  <a:cubicBezTo>
                    <a:pt x="40" y="95"/>
                    <a:pt x="40" y="95"/>
                    <a:pt x="40" y="95"/>
                  </a:cubicBezTo>
                  <a:cubicBezTo>
                    <a:pt x="40" y="79"/>
                    <a:pt x="40" y="79"/>
                    <a:pt x="40" y="79"/>
                  </a:cubicBezTo>
                  <a:cubicBezTo>
                    <a:pt x="32" y="79"/>
                    <a:pt x="32" y="79"/>
                    <a:pt x="32" y="79"/>
                  </a:cubicBezTo>
                  <a:cubicBezTo>
                    <a:pt x="32" y="95"/>
                    <a:pt x="32" y="95"/>
                    <a:pt x="32" y="95"/>
                  </a:cubicBezTo>
                  <a:cubicBezTo>
                    <a:pt x="0" y="95"/>
                    <a:pt x="0" y="95"/>
                    <a:pt x="0" y="95"/>
                  </a:cubicBezTo>
                  <a:cubicBezTo>
                    <a:pt x="16" y="0"/>
                    <a:pt x="16" y="0"/>
                    <a:pt x="16" y="0"/>
                  </a:cubicBezTo>
                  <a:lnTo>
                    <a:pt x="47" y="0"/>
                  </a:lnTo>
                  <a:close/>
                  <a:moveTo>
                    <a:pt x="40" y="64"/>
                  </a:moveTo>
                  <a:lnTo>
                    <a:pt x="40" y="64"/>
                  </a:lnTo>
                  <a:cubicBezTo>
                    <a:pt x="40" y="48"/>
                    <a:pt x="32" y="40"/>
                    <a:pt x="32" y="24"/>
                  </a:cubicBezTo>
                  <a:cubicBezTo>
                    <a:pt x="32" y="40"/>
                    <a:pt x="32" y="56"/>
                    <a:pt x="32" y="64"/>
                  </a:cubicBezTo>
                  <a:lnTo>
                    <a:pt x="40" y="6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6" name="Freeform 88"/>
            <p:cNvSpPr>
              <a:spLocks noChangeArrowheads="1"/>
            </p:cNvSpPr>
            <p:nvPr/>
          </p:nvSpPr>
          <p:spPr bwMode="auto">
            <a:xfrm>
              <a:off x="12348585" y="9628572"/>
              <a:ext cx="41291" cy="69876"/>
            </a:xfrm>
            <a:custGeom>
              <a:avLst/>
              <a:gdLst>
                <a:gd name="T0" fmla="*/ 56 w 57"/>
                <a:gd name="T1" fmla="*/ 32 h 96"/>
                <a:gd name="T2" fmla="*/ 56 w 57"/>
                <a:gd name="T3" fmla="*/ 32 h 96"/>
                <a:gd name="T4" fmla="*/ 32 w 57"/>
                <a:gd name="T5" fmla="*/ 32 h 96"/>
                <a:gd name="T6" fmla="*/ 32 w 57"/>
                <a:gd name="T7" fmla="*/ 24 h 96"/>
                <a:gd name="T8" fmla="*/ 32 w 57"/>
                <a:gd name="T9" fmla="*/ 16 h 96"/>
                <a:gd name="T10" fmla="*/ 32 w 57"/>
                <a:gd name="T11" fmla="*/ 16 h 96"/>
                <a:gd name="T12" fmla="*/ 24 w 57"/>
                <a:gd name="T13" fmla="*/ 16 h 96"/>
                <a:gd name="T14" fmla="*/ 24 w 57"/>
                <a:gd name="T15" fmla="*/ 24 h 96"/>
                <a:gd name="T16" fmla="*/ 24 w 57"/>
                <a:gd name="T17" fmla="*/ 32 h 96"/>
                <a:gd name="T18" fmla="*/ 32 w 57"/>
                <a:gd name="T19" fmla="*/ 32 h 96"/>
                <a:gd name="T20" fmla="*/ 56 w 57"/>
                <a:gd name="T21" fmla="*/ 48 h 96"/>
                <a:gd name="T22" fmla="*/ 56 w 57"/>
                <a:gd name="T23" fmla="*/ 71 h 96"/>
                <a:gd name="T24" fmla="*/ 56 w 57"/>
                <a:gd name="T25" fmla="*/ 87 h 96"/>
                <a:gd name="T26" fmla="*/ 48 w 57"/>
                <a:gd name="T27" fmla="*/ 95 h 96"/>
                <a:gd name="T28" fmla="*/ 32 w 57"/>
                <a:gd name="T29" fmla="*/ 95 h 96"/>
                <a:gd name="T30" fmla="*/ 16 w 57"/>
                <a:gd name="T31" fmla="*/ 95 h 96"/>
                <a:gd name="T32" fmla="*/ 8 w 57"/>
                <a:gd name="T33" fmla="*/ 79 h 96"/>
                <a:gd name="T34" fmla="*/ 0 w 57"/>
                <a:gd name="T35" fmla="*/ 64 h 96"/>
                <a:gd name="T36" fmla="*/ 0 w 57"/>
                <a:gd name="T37" fmla="*/ 64 h 96"/>
                <a:gd name="T38" fmla="*/ 24 w 57"/>
                <a:gd name="T39" fmla="*/ 64 h 96"/>
                <a:gd name="T40" fmla="*/ 24 w 57"/>
                <a:gd name="T41" fmla="*/ 71 h 96"/>
                <a:gd name="T42" fmla="*/ 24 w 57"/>
                <a:gd name="T43" fmla="*/ 79 h 96"/>
                <a:gd name="T44" fmla="*/ 32 w 57"/>
                <a:gd name="T45" fmla="*/ 79 h 96"/>
                <a:gd name="T46" fmla="*/ 32 w 57"/>
                <a:gd name="T47" fmla="*/ 79 h 96"/>
                <a:gd name="T48" fmla="*/ 32 w 57"/>
                <a:gd name="T49" fmla="*/ 71 h 96"/>
                <a:gd name="T50" fmla="*/ 32 w 57"/>
                <a:gd name="T51" fmla="*/ 64 h 96"/>
                <a:gd name="T52" fmla="*/ 24 w 57"/>
                <a:gd name="T53" fmla="*/ 56 h 96"/>
                <a:gd name="T54" fmla="*/ 8 w 57"/>
                <a:gd name="T55" fmla="*/ 48 h 96"/>
                <a:gd name="T56" fmla="*/ 0 w 57"/>
                <a:gd name="T57" fmla="*/ 40 h 96"/>
                <a:gd name="T58" fmla="*/ 0 w 57"/>
                <a:gd name="T59" fmla="*/ 24 h 96"/>
                <a:gd name="T60" fmla="*/ 8 w 57"/>
                <a:gd name="T61" fmla="*/ 8 h 96"/>
                <a:gd name="T62" fmla="*/ 16 w 57"/>
                <a:gd name="T63" fmla="*/ 0 h 96"/>
                <a:gd name="T64" fmla="*/ 32 w 57"/>
                <a:gd name="T65" fmla="*/ 0 h 96"/>
                <a:gd name="T66" fmla="*/ 48 w 57"/>
                <a:gd name="T67" fmla="*/ 0 h 96"/>
                <a:gd name="T68" fmla="*/ 56 w 57"/>
                <a:gd name="T69" fmla="*/ 8 h 96"/>
                <a:gd name="T70" fmla="*/ 56 w 57"/>
                <a:gd name="T71" fmla="*/ 24 h 96"/>
                <a:gd name="T72" fmla="*/ 56 w 57"/>
                <a:gd name="T73" fmla="*/ 3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7" h="96">
                  <a:moveTo>
                    <a:pt x="56" y="32"/>
                  </a:moveTo>
                  <a:lnTo>
                    <a:pt x="56" y="32"/>
                  </a:lnTo>
                  <a:cubicBezTo>
                    <a:pt x="32" y="32"/>
                    <a:pt x="32" y="32"/>
                    <a:pt x="32" y="32"/>
                  </a:cubicBezTo>
                  <a:cubicBezTo>
                    <a:pt x="32" y="24"/>
                    <a:pt x="32" y="24"/>
                    <a:pt x="32" y="24"/>
                  </a:cubicBezTo>
                  <a:lnTo>
                    <a:pt x="32" y="16"/>
                  </a:lnTo>
                  <a:lnTo>
                    <a:pt x="32" y="16"/>
                  </a:lnTo>
                  <a:cubicBezTo>
                    <a:pt x="24" y="16"/>
                    <a:pt x="24" y="16"/>
                    <a:pt x="24" y="16"/>
                  </a:cubicBezTo>
                  <a:lnTo>
                    <a:pt x="24" y="24"/>
                  </a:lnTo>
                  <a:lnTo>
                    <a:pt x="24" y="32"/>
                  </a:lnTo>
                  <a:lnTo>
                    <a:pt x="32" y="32"/>
                  </a:lnTo>
                  <a:cubicBezTo>
                    <a:pt x="40" y="40"/>
                    <a:pt x="48" y="48"/>
                    <a:pt x="56" y="48"/>
                  </a:cubicBezTo>
                  <a:cubicBezTo>
                    <a:pt x="56" y="56"/>
                    <a:pt x="56" y="64"/>
                    <a:pt x="56" y="71"/>
                  </a:cubicBezTo>
                  <a:cubicBezTo>
                    <a:pt x="56" y="79"/>
                    <a:pt x="56" y="79"/>
                    <a:pt x="56" y="87"/>
                  </a:cubicBezTo>
                  <a:cubicBezTo>
                    <a:pt x="56" y="87"/>
                    <a:pt x="48" y="87"/>
                    <a:pt x="48" y="95"/>
                  </a:cubicBezTo>
                  <a:cubicBezTo>
                    <a:pt x="40" y="95"/>
                    <a:pt x="40" y="95"/>
                    <a:pt x="32" y="95"/>
                  </a:cubicBezTo>
                  <a:cubicBezTo>
                    <a:pt x="24" y="95"/>
                    <a:pt x="16" y="95"/>
                    <a:pt x="16" y="95"/>
                  </a:cubicBezTo>
                  <a:cubicBezTo>
                    <a:pt x="8" y="87"/>
                    <a:pt x="8" y="87"/>
                    <a:pt x="8" y="79"/>
                  </a:cubicBezTo>
                  <a:cubicBezTo>
                    <a:pt x="0" y="79"/>
                    <a:pt x="0" y="71"/>
                    <a:pt x="0" y="64"/>
                  </a:cubicBezTo>
                  <a:lnTo>
                    <a:pt x="0" y="64"/>
                  </a:lnTo>
                  <a:cubicBezTo>
                    <a:pt x="24" y="64"/>
                    <a:pt x="24" y="64"/>
                    <a:pt x="24" y="64"/>
                  </a:cubicBezTo>
                  <a:cubicBezTo>
                    <a:pt x="24" y="71"/>
                    <a:pt x="24" y="71"/>
                    <a:pt x="24" y="71"/>
                  </a:cubicBezTo>
                  <a:cubicBezTo>
                    <a:pt x="24" y="79"/>
                    <a:pt x="24" y="79"/>
                    <a:pt x="24" y="79"/>
                  </a:cubicBezTo>
                  <a:cubicBezTo>
                    <a:pt x="24" y="79"/>
                    <a:pt x="24" y="79"/>
                    <a:pt x="32" y="79"/>
                  </a:cubicBezTo>
                  <a:lnTo>
                    <a:pt x="32" y="79"/>
                  </a:lnTo>
                  <a:lnTo>
                    <a:pt x="32" y="71"/>
                  </a:lnTo>
                  <a:cubicBezTo>
                    <a:pt x="32" y="64"/>
                    <a:pt x="32" y="64"/>
                    <a:pt x="32" y="64"/>
                  </a:cubicBezTo>
                  <a:lnTo>
                    <a:pt x="24" y="56"/>
                  </a:lnTo>
                  <a:cubicBezTo>
                    <a:pt x="16" y="48"/>
                    <a:pt x="8" y="48"/>
                    <a:pt x="8" y="48"/>
                  </a:cubicBezTo>
                  <a:cubicBezTo>
                    <a:pt x="8" y="40"/>
                    <a:pt x="8" y="40"/>
                    <a:pt x="0" y="40"/>
                  </a:cubicBezTo>
                  <a:cubicBezTo>
                    <a:pt x="0" y="32"/>
                    <a:pt x="0" y="32"/>
                    <a:pt x="0" y="24"/>
                  </a:cubicBezTo>
                  <a:cubicBezTo>
                    <a:pt x="0" y="16"/>
                    <a:pt x="0" y="16"/>
                    <a:pt x="8" y="8"/>
                  </a:cubicBezTo>
                  <a:cubicBezTo>
                    <a:pt x="8" y="8"/>
                    <a:pt x="8" y="8"/>
                    <a:pt x="16" y="0"/>
                  </a:cubicBezTo>
                  <a:cubicBezTo>
                    <a:pt x="16" y="0"/>
                    <a:pt x="24" y="0"/>
                    <a:pt x="32" y="0"/>
                  </a:cubicBezTo>
                  <a:cubicBezTo>
                    <a:pt x="32" y="0"/>
                    <a:pt x="40" y="0"/>
                    <a:pt x="48" y="0"/>
                  </a:cubicBezTo>
                  <a:cubicBezTo>
                    <a:pt x="48" y="8"/>
                    <a:pt x="48" y="8"/>
                    <a:pt x="56" y="8"/>
                  </a:cubicBezTo>
                  <a:cubicBezTo>
                    <a:pt x="56" y="16"/>
                    <a:pt x="56" y="16"/>
                    <a:pt x="56" y="24"/>
                  </a:cubicBezTo>
                  <a:lnTo>
                    <a:pt x="56" y="32"/>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7" name="Freeform 89"/>
            <p:cNvSpPr>
              <a:spLocks noChangeArrowheads="1"/>
            </p:cNvSpPr>
            <p:nvPr/>
          </p:nvSpPr>
          <p:spPr bwMode="auto">
            <a:xfrm>
              <a:off x="12609030" y="10835513"/>
              <a:ext cx="41291" cy="63523"/>
            </a:xfrm>
            <a:custGeom>
              <a:avLst/>
              <a:gdLst>
                <a:gd name="T0" fmla="*/ 55 w 56"/>
                <a:gd name="T1" fmla="*/ 0 h 88"/>
                <a:gd name="T2" fmla="*/ 55 w 56"/>
                <a:gd name="T3" fmla="*/ 87 h 88"/>
                <a:gd name="T4" fmla="*/ 32 w 56"/>
                <a:gd name="T5" fmla="*/ 87 h 88"/>
                <a:gd name="T6" fmla="*/ 32 w 56"/>
                <a:gd name="T7" fmla="*/ 55 h 88"/>
                <a:gd name="T8" fmla="*/ 24 w 56"/>
                <a:gd name="T9" fmla="*/ 55 h 88"/>
                <a:gd name="T10" fmla="*/ 24 w 56"/>
                <a:gd name="T11" fmla="*/ 87 h 88"/>
                <a:gd name="T12" fmla="*/ 0 w 56"/>
                <a:gd name="T13" fmla="*/ 87 h 88"/>
                <a:gd name="T14" fmla="*/ 0 w 56"/>
                <a:gd name="T15" fmla="*/ 0 h 88"/>
                <a:gd name="T16" fmla="*/ 24 w 56"/>
                <a:gd name="T17" fmla="*/ 0 h 88"/>
                <a:gd name="T18" fmla="*/ 24 w 56"/>
                <a:gd name="T19" fmla="*/ 32 h 88"/>
                <a:gd name="T20" fmla="*/ 32 w 56"/>
                <a:gd name="T21" fmla="*/ 32 h 88"/>
                <a:gd name="T22" fmla="*/ 32 w 56"/>
                <a:gd name="T23" fmla="*/ 0 h 88"/>
                <a:gd name="T24" fmla="*/ 55 w 56"/>
                <a:gd name="T2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88">
                  <a:moveTo>
                    <a:pt x="55" y="0"/>
                  </a:moveTo>
                  <a:lnTo>
                    <a:pt x="55" y="87"/>
                  </a:lnTo>
                  <a:lnTo>
                    <a:pt x="32" y="87"/>
                  </a:lnTo>
                  <a:lnTo>
                    <a:pt x="32" y="55"/>
                  </a:lnTo>
                  <a:lnTo>
                    <a:pt x="24" y="55"/>
                  </a:lnTo>
                  <a:lnTo>
                    <a:pt x="24" y="87"/>
                  </a:lnTo>
                  <a:lnTo>
                    <a:pt x="0" y="87"/>
                  </a:lnTo>
                  <a:lnTo>
                    <a:pt x="0" y="0"/>
                  </a:lnTo>
                  <a:lnTo>
                    <a:pt x="24" y="0"/>
                  </a:lnTo>
                  <a:lnTo>
                    <a:pt x="24" y="32"/>
                  </a:lnTo>
                  <a:lnTo>
                    <a:pt x="32" y="32"/>
                  </a:lnTo>
                  <a:lnTo>
                    <a:pt x="32"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8" name="Freeform 90"/>
            <p:cNvSpPr>
              <a:spLocks noChangeArrowheads="1"/>
            </p:cNvSpPr>
            <p:nvPr/>
          </p:nvSpPr>
          <p:spPr bwMode="auto">
            <a:xfrm>
              <a:off x="12653497" y="10835513"/>
              <a:ext cx="41291" cy="69876"/>
            </a:xfrm>
            <a:custGeom>
              <a:avLst/>
              <a:gdLst>
                <a:gd name="T0" fmla="*/ 56 w 57"/>
                <a:gd name="T1" fmla="*/ 55 h 96"/>
                <a:gd name="T2" fmla="*/ 56 w 57"/>
                <a:gd name="T3" fmla="*/ 55 h 96"/>
                <a:gd name="T4" fmla="*/ 56 w 57"/>
                <a:gd name="T5" fmla="*/ 71 h 96"/>
                <a:gd name="T6" fmla="*/ 56 w 57"/>
                <a:gd name="T7" fmla="*/ 79 h 96"/>
                <a:gd name="T8" fmla="*/ 47 w 57"/>
                <a:gd name="T9" fmla="*/ 87 h 96"/>
                <a:gd name="T10" fmla="*/ 32 w 57"/>
                <a:gd name="T11" fmla="*/ 95 h 96"/>
                <a:gd name="T12" fmla="*/ 16 w 57"/>
                <a:gd name="T13" fmla="*/ 87 h 96"/>
                <a:gd name="T14" fmla="*/ 8 w 57"/>
                <a:gd name="T15" fmla="*/ 79 h 96"/>
                <a:gd name="T16" fmla="*/ 8 w 57"/>
                <a:gd name="T17" fmla="*/ 71 h 96"/>
                <a:gd name="T18" fmla="*/ 0 w 57"/>
                <a:gd name="T19" fmla="*/ 55 h 96"/>
                <a:gd name="T20" fmla="*/ 0 w 57"/>
                <a:gd name="T21" fmla="*/ 40 h 96"/>
                <a:gd name="T22" fmla="*/ 8 w 57"/>
                <a:gd name="T23" fmla="*/ 16 h 96"/>
                <a:gd name="T24" fmla="*/ 8 w 57"/>
                <a:gd name="T25" fmla="*/ 8 h 96"/>
                <a:gd name="T26" fmla="*/ 16 w 57"/>
                <a:gd name="T27" fmla="*/ 0 h 96"/>
                <a:gd name="T28" fmla="*/ 32 w 57"/>
                <a:gd name="T29" fmla="*/ 0 h 96"/>
                <a:gd name="T30" fmla="*/ 47 w 57"/>
                <a:gd name="T31" fmla="*/ 0 h 96"/>
                <a:gd name="T32" fmla="*/ 56 w 57"/>
                <a:gd name="T33" fmla="*/ 8 h 96"/>
                <a:gd name="T34" fmla="*/ 56 w 57"/>
                <a:gd name="T35" fmla="*/ 16 h 96"/>
                <a:gd name="T36" fmla="*/ 56 w 57"/>
                <a:gd name="T37" fmla="*/ 40 h 96"/>
                <a:gd name="T38" fmla="*/ 56 w 57"/>
                <a:gd name="T39" fmla="*/ 55 h 96"/>
                <a:gd name="T40" fmla="*/ 32 w 57"/>
                <a:gd name="T41" fmla="*/ 24 h 96"/>
                <a:gd name="T42" fmla="*/ 32 w 57"/>
                <a:gd name="T43" fmla="*/ 24 h 96"/>
                <a:gd name="T44" fmla="*/ 32 w 57"/>
                <a:gd name="T45" fmla="*/ 16 h 96"/>
                <a:gd name="T46" fmla="*/ 32 w 57"/>
                <a:gd name="T47" fmla="*/ 16 h 96"/>
                <a:gd name="T48" fmla="*/ 32 w 57"/>
                <a:gd name="T49" fmla="*/ 16 h 96"/>
                <a:gd name="T50" fmla="*/ 24 w 57"/>
                <a:gd name="T51" fmla="*/ 24 h 96"/>
                <a:gd name="T52" fmla="*/ 24 w 57"/>
                <a:gd name="T53" fmla="*/ 64 h 96"/>
                <a:gd name="T54" fmla="*/ 32 w 57"/>
                <a:gd name="T55" fmla="*/ 71 h 96"/>
                <a:gd name="T56" fmla="*/ 32 w 57"/>
                <a:gd name="T57" fmla="*/ 79 h 96"/>
                <a:gd name="T58" fmla="*/ 32 w 57"/>
                <a:gd name="T59" fmla="*/ 71 h 96"/>
                <a:gd name="T60" fmla="*/ 32 w 57"/>
                <a:gd name="T61" fmla="*/ 64 h 96"/>
                <a:gd name="T62" fmla="*/ 32 w 57"/>
                <a:gd name="T63" fmla="*/ 2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7" h="96">
                  <a:moveTo>
                    <a:pt x="56" y="55"/>
                  </a:moveTo>
                  <a:lnTo>
                    <a:pt x="56" y="55"/>
                  </a:lnTo>
                  <a:cubicBezTo>
                    <a:pt x="56" y="64"/>
                    <a:pt x="56" y="71"/>
                    <a:pt x="56" y="71"/>
                  </a:cubicBezTo>
                  <a:cubicBezTo>
                    <a:pt x="56" y="79"/>
                    <a:pt x="56" y="79"/>
                    <a:pt x="56" y="79"/>
                  </a:cubicBezTo>
                  <a:cubicBezTo>
                    <a:pt x="56" y="87"/>
                    <a:pt x="47" y="87"/>
                    <a:pt x="47" y="87"/>
                  </a:cubicBezTo>
                  <a:cubicBezTo>
                    <a:pt x="40" y="95"/>
                    <a:pt x="40" y="95"/>
                    <a:pt x="32" y="95"/>
                  </a:cubicBezTo>
                  <a:cubicBezTo>
                    <a:pt x="24" y="95"/>
                    <a:pt x="24" y="95"/>
                    <a:pt x="16" y="87"/>
                  </a:cubicBezTo>
                  <a:cubicBezTo>
                    <a:pt x="16" y="87"/>
                    <a:pt x="8" y="87"/>
                    <a:pt x="8" y="79"/>
                  </a:cubicBezTo>
                  <a:cubicBezTo>
                    <a:pt x="8" y="79"/>
                    <a:pt x="8" y="79"/>
                    <a:pt x="8" y="71"/>
                  </a:cubicBezTo>
                  <a:cubicBezTo>
                    <a:pt x="0" y="71"/>
                    <a:pt x="0" y="64"/>
                    <a:pt x="0" y="55"/>
                  </a:cubicBezTo>
                  <a:cubicBezTo>
                    <a:pt x="0" y="40"/>
                    <a:pt x="0" y="40"/>
                    <a:pt x="0" y="40"/>
                  </a:cubicBezTo>
                  <a:cubicBezTo>
                    <a:pt x="0" y="32"/>
                    <a:pt x="0" y="24"/>
                    <a:pt x="8" y="16"/>
                  </a:cubicBezTo>
                  <a:lnTo>
                    <a:pt x="8" y="8"/>
                  </a:lnTo>
                  <a:lnTo>
                    <a:pt x="16" y="0"/>
                  </a:lnTo>
                  <a:cubicBezTo>
                    <a:pt x="24" y="0"/>
                    <a:pt x="24" y="0"/>
                    <a:pt x="32" y="0"/>
                  </a:cubicBezTo>
                  <a:cubicBezTo>
                    <a:pt x="40" y="0"/>
                    <a:pt x="40" y="0"/>
                    <a:pt x="47" y="0"/>
                  </a:cubicBezTo>
                  <a:cubicBezTo>
                    <a:pt x="47" y="0"/>
                    <a:pt x="47" y="8"/>
                    <a:pt x="56" y="8"/>
                  </a:cubicBezTo>
                  <a:lnTo>
                    <a:pt x="56" y="16"/>
                  </a:lnTo>
                  <a:cubicBezTo>
                    <a:pt x="56" y="24"/>
                    <a:pt x="56" y="32"/>
                    <a:pt x="56" y="40"/>
                  </a:cubicBezTo>
                  <a:lnTo>
                    <a:pt x="56" y="55"/>
                  </a:lnTo>
                  <a:close/>
                  <a:moveTo>
                    <a:pt x="32" y="24"/>
                  </a:moveTo>
                  <a:lnTo>
                    <a:pt x="32" y="24"/>
                  </a:lnTo>
                  <a:cubicBezTo>
                    <a:pt x="32" y="16"/>
                    <a:pt x="32" y="16"/>
                    <a:pt x="32" y="16"/>
                  </a:cubicBezTo>
                  <a:lnTo>
                    <a:pt x="32" y="16"/>
                  </a:lnTo>
                  <a:lnTo>
                    <a:pt x="32" y="16"/>
                  </a:lnTo>
                  <a:cubicBezTo>
                    <a:pt x="24" y="16"/>
                    <a:pt x="24" y="16"/>
                    <a:pt x="24" y="24"/>
                  </a:cubicBezTo>
                  <a:cubicBezTo>
                    <a:pt x="24" y="64"/>
                    <a:pt x="24" y="64"/>
                    <a:pt x="24" y="64"/>
                  </a:cubicBezTo>
                  <a:cubicBezTo>
                    <a:pt x="24" y="71"/>
                    <a:pt x="24" y="71"/>
                    <a:pt x="32" y="71"/>
                  </a:cubicBezTo>
                  <a:cubicBezTo>
                    <a:pt x="32" y="79"/>
                    <a:pt x="32" y="79"/>
                    <a:pt x="32" y="79"/>
                  </a:cubicBezTo>
                  <a:cubicBezTo>
                    <a:pt x="32" y="79"/>
                    <a:pt x="32" y="79"/>
                    <a:pt x="32" y="71"/>
                  </a:cubicBezTo>
                  <a:cubicBezTo>
                    <a:pt x="32" y="71"/>
                    <a:pt x="32" y="71"/>
                    <a:pt x="32" y="64"/>
                  </a:cubicBezTo>
                  <a:lnTo>
                    <a:pt x="32"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9" name="Freeform 91"/>
            <p:cNvSpPr>
              <a:spLocks noChangeArrowheads="1"/>
            </p:cNvSpPr>
            <p:nvPr/>
          </p:nvSpPr>
          <p:spPr bwMode="auto">
            <a:xfrm>
              <a:off x="12701140" y="10835513"/>
              <a:ext cx="41289" cy="69876"/>
            </a:xfrm>
            <a:custGeom>
              <a:avLst/>
              <a:gdLst>
                <a:gd name="T0" fmla="*/ 56 w 57"/>
                <a:gd name="T1" fmla="*/ 0 h 96"/>
                <a:gd name="T2" fmla="*/ 56 w 57"/>
                <a:gd name="T3" fmla="*/ 0 h 96"/>
                <a:gd name="T4" fmla="*/ 56 w 57"/>
                <a:gd name="T5" fmla="*/ 64 h 96"/>
                <a:gd name="T6" fmla="*/ 56 w 57"/>
                <a:gd name="T7" fmla="*/ 71 h 96"/>
                <a:gd name="T8" fmla="*/ 56 w 57"/>
                <a:gd name="T9" fmla="*/ 87 h 96"/>
                <a:gd name="T10" fmla="*/ 48 w 57"/>
                <a:gd name="T11" fmla="*/ 87 h 96"/>
                <a:gd name="T12" fmla="*/ 32 w 57"/>
                <a:gd name="T13" fmla="*/ 95 h 96"/>
                <a:gd name="T14" fmla="*/ 16 w 57"/>
                <a:gd name="T15" fmla="*/ 87 h 96"/>
                <a:gd name="T16" fmla="*/ 8 w 57"/>
                <a:gd name="T17" fmla="*/ 79 h 96"/>
                <a:gd name="T18" fmla="*/ 8 w 57"/>
                <a:gd name="T19" fmla="*/ 71 h 96"/>
                <a:gd name="T20" fmla="*/ 0 w 57"/>
                <a:gd name="T21" fmla="*/ 55 h 96"/>
                <a:gd name="T22" fmla="*/ 0 w 57"/>
                <a:gd name="T23" fmla="*/ 0 h 96"/>
                <a:gd name="T24" fmla="*/ 24 w 57"/>
                <a:gd name="T25" fmla="*/ 0 h 96"/>
                <a:gd name="T26" fmla="*/ 24 w 57"/>
                <a:gd name="T27" fmla="*/ 71 h 96"/>
                <a:gd name="T28" fmla="*/ 32 w 57"/>
                <a:gd name="T29" fmla="*/ 71 h 96"/>
                <a:gd name="T30" fmla="*/ 32 w 57"/>
                <a:gd name="T31" fmla="*/ 79 h 96"/>
                <a:gd name="T32" fmla="*/ 32 w 57"/>
                <a:gd name="T33" fmla="*/ 71 h 96"/>
                <a:gd name="T34" fmla="*/ 32 w 57"/>
                <a:gd name="T35" fmla="*/ 64 h 96"/>
                <a:gd name="T36" fmla="*/ 32 w 57"/>
                <a:gd name="T37" fmla="*/ 0 h 96"/>
                <a:gd name="T38" fmla="*/ 56 w 57"/>
                <a:gd name="T3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7" h="96">
                  <a:moveTo>
                    <a:pt x="56" y="0"/>
                  </a:moveTo>
                  <a:lnTo>
                    <a:pt x="56" y="0"/>
                  </a:lnTo>
                  <a:cubicBezTo>
                    <a:pt x="56" y="64"/>
                    <a:pt x="56" y="64"/>
                    <a:pt x="56" y="64"/>
                  </a:cubicBezTo>
                  <a:lnTo>
                    <a:pt x="56" y="71"/>
                  </a:lnTo>
                  <a:cubicBezTo>
                    <a:pt x="56" y="79"/>
                    <a:pt x="56" y="79"/>
                    <a:pt x="56" y="87"/>
                  </a:cubicBezTo>
                  <a:cubicBezTo>
                    <a:pt x="48" y="87"/>
                    <a:pt x="48" y="87"/>
                    <a:pt x="48" y="87"/>
                  </a:cubicBezTo>
                  <a:cubicBezTo>
                    <a:pt x="40" y="95"/>
                    <a:pt x="40" y="95"/>
                    <a:pt x="32" y="95"/>
                  </a:cubicBezTo>
                  <a:cubicBezTo>
                    <a:pt x="24" y="95"/>
                    <a:pt x="24" y="95"/>
                    <a:pt x="16" y="87"/>
                  </a:cubicBezTo>
                  <a:cubicBezTo>
                    <a:pt x="16" y="87"/>
                    <a:pt x="8" y="87"/>
                    <a:pt x="8" y="79"/>
                  </a:cubicBezTo>
                  <a:cubicBezTo>
                    <a:pt x="8" y="79"/>
                    <a:pt x="8" y="79"/>
                    <a:pt x="8" y="71"/>
                  </a:cubicBezTo>
                  <a:cubicBezTo>
                    <a:pt x="0" y="71"/>
                    <a:pt x="0" y="64"/>
                    <a:pt x="0" y="55"/>
                  </a:cubicBezTo>
                  <a:cubicBezTo>
                    <a:pt x="0" y="0"/>
                    <a:pt x="0" y="0"/>
                    <a:pt x="0" y="0"/>
                  </a:cubicBezTo>
                  <a:cubicBezTo>
                    <a:pt x="24" y="0"/>
                    <a:pt x="24" y="0"/>
                    <a:pt x="24" y="0"/>
                  </a:cubicBezTo>
                  <a:cubicBezTo>
                    <a:pt x="24" y="71"/>
                    <a:pt x="24" y="71"/>
                    <a:pt x="24" y="71"/>
                  </a:cubicBezTo>
                  <a:cubicBezTo>
                    <a:pt x="24" y="71"/>
                    <a:pt x="24" y="71"/>
                    <a:pt x="32" y="71"/>
                  </a:cubicBezTo>
                  <a:cubicBezTo>
                    <a:pt x="32" y="79"/>
                    <a:pt x="32" y="79"/>
                    <a:pt x="32" y="79"/>
                  </a:cubicBezTo>
                  <a:cubicBezTo>
                    <a:pt x="32" y="79"/>
                    <a:pt x="32" y="79"/>
                    <a:pt x="32" y="71"/>
                  </a:cubicBezTo>
                  <a:cubicBezTo>
                    <a:pt x="32" y="71"/>
                    <a:pt x="32" y="71"/>
                    <a:pt x="32" y="64"/>
                  </a:cubicBezTo>
                  <a:cubicBezTo>
                    <a:pt x="32" y="0"/>
                    <a:pt x="32" y="0"/>
                    <a:pt x="32" y="0"/>
                  </a:cubicBez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0" name="Freeform 92"/>
            <p:cNvSpPr>
              <a:spLocks noChangeArrowheads="1"/>
            </p:cNvSpPr>
            <p:nvPr/>
          </p:nvSpPr>
          <p:spPr bwMode="auto">
            <a:xfrm>
              <a:off x="12745606" y="10835513"/>
              <a:ext cx="41289" cy="69876"/>
            </a:xfrm>
            <a:custGeom>
              <a:avLst/>
              <a:gdLst>
                <a:gd name="T0" fmla="*/ 55 w 56"/>
                <a:gd name="T1" fmla="*/ 24 h 96"/>
                <a:gd name="T2" fmla="*/ 55 w 56"/>
                <a:gd name="T3" fmla="*/ 24 h 96"/>
                <a:gd name="T4" fmla="*/ 31 w 56"/>
                <a:gd name="T5" fmla="*/ 24 h 96"/>
                <a:gd name="T6" fmla="*/ 31 w 56"/>
                <a:gd name="T7" fmla="*/ 24 h 96"/>
                <a:gd name="T8" fmla="*/ 31 w 56"/>
                <a:gd name="T9" fmla="*/ 16 h 96"/>
                <a:gd name="T10" fmla="*/ 31 w 56"/>
                <a:gd name="T11" fmla="*/ 16 h 96"/>
                <a:gd name="T12" fmla="*/ 23 w 56"/>
                <a:gd name="T13" fmla="*/ 16 h 96"/>
                <a:gd name="T14" fmla="*/ 23 w 56"/>
                <a:gd name="T15" fmla="*/ 24 h 96"/>
                <a:gd name="T16" fmla="*/ 23 w 56"/>
                <a:gd name="T17" fmla="*/ 24 h 96"/>
                <a:gd name="T18" fmla="*/ 31 w 56"/>
                <a:gd name="T19" fmla="*/ 32 h 96"/>
                <a:gd name="T20" fmla="*/ 55 w 56"/>
                <a:gd name="T21" fmla="*/ 48 h 96"/>
                <a:gd name="T22" fmla="*/ 55 w 56"/>
                <a:gd name="T23" fmla="*/ 64 h 96"/>
                <a:gd name="T24" fmla="*/ 55 w 56"/>
                <a:gd name="T25" fmla="*/ 79 h 96"/>
                <a:gd name="T26" fmla="*/ 47 w 56"/>
                <a:gd name="T27" fmla="*/ 87 h 96"/>
                <a:gd name="T28" fmla="*/ 31 w 56"/>
                <a:gd name="T29" fmla="*/ 95 h 96"/>
                <a:gd name="T30" fmla="*/ 16 w 56"/>
                <a:gd name="T31" fmla="*/ 87 h 96"/>
                <a:gd name="T32" fmla="*/ 8 w 56"/>
                <a:gd name="T33" fmla="*/ 79 h 96"/>
                <a:gd name="T34" fmla="*/ 0 w 56"/>
                <a:gd name="T35" fmla="*/ 64 h 96"/>
                <a:gd name="T36" fmla="*/ 0 w 56"/>
                <a:gd name="T37" fmla="*/ 55 h 96"/>
                <a:gd name="T38" fmla="*/ 23 w 56"/>
                <a:gd name="T39" fmla="*/ 55 h 96"/>
                <a:gd name="T40" fmla="*/ 23 w 56"/>
                <a:gd name="T41" fmla="*/ 71 h 96"/>
                <a:gd name="T42" fmla="*/ 23 w 56"/>
                <a:gd name="T43" fmla="*/ 79 h 96"/>
                <a:gd name="T44" fmla="*/ 31 w 56"/>
                <a:gd name="T45" fmla="*/ 79 h 96"/>
                <a:gd name="T46" fmla="*/ 31 w 56"/>
                <a:gd name="T47" fmla="*/ 71 h 96"/>
                <a:gd name="T48" fmla="*/ 31 w 56"/>
                <a:gd name="T49" fmla="*/ 71 h 96"/>
                <a:gd name="T50" fmla="*/ 31 w 56"/>
                <a:gd name="T51" fmla="*/ 55 h 96"/>
                <a:gd name="T52" fmla="*/ 23 w 56"/>
                <a:gd name="T53" fmla="*/ 48 h 96"/>
                <a:gd name="T54" fmla="*/ 8 w 56"/>
                <a:gd name="T55" fmla="*/ 40 h 96"/>
                <a:gd name="T56" fmla="*/ 0 w 56"/>
                <a:gd name="T57" fmla="*/ 32 h 96"/>
                <a:gd name="T58" fmla="*/ 0 w 56"/>
                <a:gd name="T59" fmla="*/ 24 h 96"/>
                <a:gd name="T60" fmla="*/ 8 w 56"/>
                <a:gd name="T61" fmla="*/ 8 h 96"/>
                <a:gd name="T62" fmla="*/ 16 w 56"/>
                <a:gd name="T63" fmla="*/ 0 h 96"/>
                <a:gd name="T64" fmla="*/ 23 w 56"/>
                <a:gd name="T65" fmla="*/ 0 h 96"/>
                <a:gd name="T66" fmla="*/ 39 w 56"/>
                <a:gd name="T67" fmla="*/ 0 h 96"/>
                <a:gd name="T68" fmla="*/ 55 w 56"/>
                <a:gd name="T69" fmla="*/ 8 h 96"/>
                <a:gd name="T70" fmla="*/ 55 w 56"/>
                <a:gd name="T71" fmla="*/ 2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96">
                  <a:moveTo>
                    <a:pt x="55" y="24"/>
                  </a:moveTo>
                  <a:lnTo>
                    <a:pt x="55" y="24"/>
                  </a:lnTo>
                  <a:cubicBezTo>
                    <a:pt x="31" y="24"/>
                    <a:pt x="31" y="24"/>
                    <a:pt x="31" y="24"/>
                  </a:cubicBezTo>
                  <a:lnTo>
                    <a:pt x="31" y="24"/>
                  </a:lnTo>
                  <a:cubicBezTo>
                    <a:pt x="31" y="16"/>
                    <a:pt x="31" y="16"/>
                    <a:pt x="31" y="16"/>
                  </a:cubicBezTo>
                  <a:lnTo>
                    <a:pt x="31" y="16"/>
                  </a:lnTo>
                  <a:cubicBezTo>
                    <a:pt x="23" y="16"/>
                    <a:pt x="23" y="16"/>
                    <a:pt x="23" y="16"/>
                  </a:cubicBezTo>
                  <a:cubicBezTo>
                    <a:pt x="23" y="16"/>
                    <a:pt x="23" y="16"/>
                    <a:pt x="23" y="24"/>
                  </a:cubicBezTo>
                  <a:lnTo>
                    <a:pt x="23" y="24"/>
                  </a:lnTo>
                  <a:cubicBezTo>
                    <a:pt x="23" y="32"/>
                    <a:pt x="31" y="32"/>
                    <a:pt x="31" y="32"/>
                  </a:cubicBezTo>
                  <a:cubicBezTo>
                    <a:pt x="39" y="40"/>
                    <a:pt x="47" y="48"/>
                    <a:pt x="55" y="48"/>
                  </a:cubicBezTo>
                  <a:cubicBezTo>
                    <a:pt x="55" y="55"/>
                    <a:pt x="55" y="55"/>
                    <a:pt x="55" y="64"/>
                  </a:cubicBezTo>
                  <a:cubicBezTo>
                    <a:pt x="55" y="71"/>
                    <a:pt x="55" y="79"/>
                    <a:pt x="55" y="79"/>
                  </a:cubicBezTo>
                  <a:cubicBezTo>
                    <a:pt x="55" y="87"/>
                    <a:pt x="47" y="87"/>
                    <a:pt x="47" y="87"/>
                  </a:cubicBezTo>
                  <a:cubicBezTo>
                    <a:pt x="39" y="87"/>
                    <a:pt x="31" y="95"/>
                    <a:pt x="31" y="95"/>
                  </a:cubicBezTo>
                  <a:cubicBezTo>
                    <a:pt x="23" y="95"/>
                    <a:pt x="16" y="87"/>
                    <a:pt x="16" y="87"/>
                  </a:cubicBezTo>
                  <a:cubicBezTo>
                    <a:pt x="8" y="87"/>
                    <a:pt x="8" y="79"/>
                    <a:pt x="8" y="79"/>
                  </a:cubicBezTo>
                  <a:cubicBezTo>
                    <a:pt x="0" y="79"/>
                    <a:pt x="0" y="71"/>
                    <a:pt x="0" y="64"/>
                  </a:cubicBezTo>
                  <a:cubicBezTo>
                    <a:pt x="0" y="55"/>
                    <a:pt x="0" y="55"/>
                    <a:pt x="0" y="55"/>
                  </a:cubicBezTo>
                  <a:cubicBezTo>
                    <a:pt x="23" y="55"/>
                    <a:pt x="23" y="55"/>
                    <a:pt x="23" y="55"/>
                  </a:cubicBezTo>
                  <a:cubicBezTo>
                    <a:pt x="23" y="71"/>
                    <a:pt x="23" y="71"/>
                    <a:pt x="23" y="71"/>
                  </a:cubicBezTo>
                  <a:cubicBezTo>
                    <a:pt x="23" y="71"/>
                    <a:pt x="23" y="71"/>
                    <a:pt x="23" y="79"/>
                  </a:cubicBezTo>
                  <a:cubicBezTo>
                    <a:pt x="23" y="79"/>
                    <a:pt x="23" y="79"/>
                    <a:pt x="31" y="79"/>
                  </a:cubicBezTo>
                  <a:cubicBezTo>
                    <a:pt x="31" y="79"/>
                    <a:pt x="31" y="79"/>
                    <a:pt x="31" y="71"/>
                  </a:cubicBezTo>
                  <a:lnTo>
                    <a:pt x="31" y="71"/>
                  </a:lnTo>
                  <a:cubicBezTo>
                    <a:pt x="31" y="64"/>
                    <a:pt x="31" y="64"/>
                    <a:pt x="31" y="55"/>
                  </a:cubicBezTo>
                  <a:cubicBezTo>
                    <a:pt x="31" y="55"/>
                    <a:pt x="23" y="55"/>
                    <a:pt x="23" y="48"/>
                  </a:cubicBezTo>
                  <a:cubicBezTo>
                    <a:pt x="16" y="48"/>
                    <a:pt x="8" y="48"/>
                    <a:pt x="8" y="40"/>
                  </a:cubicBezTo>
                  <a:cubicBezTo>
                    <a:pt x="8" y="40"/>
                    <a:pt x="8" y="40"/>
                    <a:pt x="0" y="32"/>
                  </a:cubicBezTo>
                  <a:cubicBezTo>
                    <a:pt x="0" y="32"/>
                    <a:pt x="0" y="32"/>
                    <a:pt x="0" y="24"/>
                  </a:cubicBezTo>
                  <a:cubicBezTo>
                    <a:pt x="0" y="16"/>
                    <a:pt x="0" y="8"/>
                    <a:pt x="8" y="8"/>
                  </a:cubicBezTo>
                  <a:cubicBezTo>
                    <a:pt x="8" y="8"/>
                    <a:pt x="8" y="0"/>
                    <a:pt x="16" y="0"/>
                  </a:cubicBezTo>
                  <a:lnTo>
                    <a:pt x="23" y="0"/>
                  </a:lnTo>
                  <a:cubicBezTo>
                    <a:pt x="31" y="0"/>
                    <a:pt x="39" y="0"/>
                    <a:pt x="39" y="0"/>
                  </a:cubicBezTo>
                  <a:cubicBezTo>
                    <a:pt x="47" y="0"/>
                    <a:pt x="47" y="8"/>
                    <a:pt x="55" y="8"/>
                  </a:cubicBezTo>
                  <a:cubicBezTo>
                    <a:pt x="55" y="8"/>
                    <a:pt x="55" y="16"/>
                    <a:pt x="55" y="24"/>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1" name="Freeform 93"/>
            <p:cNvSpPr>
              <a:spLocks noChangeArrowheads="1"/>
            </p:cNvSpPr>
            <p:nvPr/>
          </p:nvSpPr>
          <p:spPr bwMode="auto">
            <a:xfrm>
              <a:off x="12786896" y="10835513"/>
              <a:ext cx="41291" cy="63523"/>
            </a:xfrm>
            <a:custGeom>
              <a:avLst/>
              <a:gdLst>
                <a:gd name="T0" fmla="*/ 55 w 56"/>
                <a:gd name="T1" fmla="*/ 0 h 88"/>
                <a:gd name="T2" fmla="*/ 55 w 56"/>
                <a:gd name="T3" fmla="*/ 16 h 88"/>
                <a:gd name="T4" fmla="*/ 40 w 56"/>
                <a:gd name="T5" fmla="*/ 16 h 88"/>
                <a:gd name="T6" fmla="*/ 40 w 56"/>
                <a:gd name="T7" fmla="*/ 87 h 88"/>
                <a:gd name="T8" fmla="*/ 16 w 56"/>
                <a:gd name="T9" fmla="*/ 87 h 88"/>
                <a:gd name="T10" fmla="*/ 16 w 56"/>
                <a:gd name="T11" fmla="*/ 16 h 88"/>
                <a:gd name="T12" fmla="*/ 0 w 56"/>
                <a:gd name="T13" fmla="*/ 16 h 88"/>
                <a:gd name="T14" fmla="*/ 0 w 56"/>
                <a:gd name="T15" fmla="*/ 0 h 88"/>
                <a:gd name="T16" fmla="*/ 55 w 56"/>
                <a:gd name="T17"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88">
                  <a:moveTo>
                    <a:pt x="55" y="0"/>
                  </a:moveTo>
                  <a:lnTo>
                    <a:pt x="55" y="16"/>
                  </a:lnTo>
                  <a:lnTo>
                    <a:pt x="40" y="16"/>
                  </a:lnTo>
                  <a:lnTo>
                    <a:pt x="40" y="87"/>
                  </a:lnTo>
                  <a:lnTo>
                    <a:pt x="16" y="87"/>
                  </a:lnTo>
                  <a:lnTo>
                    <a:pt x="16" y="16"/>
                  </a:lnTo>
                  <a:lnTo>
                    <a:pt x="0" y="16"/>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2" name="Freeform 94"/>
            <p:cNvSpPr>
              <a:spLocks noChangeArrowheads="1"/>
            </p:cNvSpPr>
            <p:nvPr/>
          </p:nvSpPr>
          <p:spPr bwMode="auto">
            <a:xfrm>
              <a:off x="12831362" y="10835513"/>
              <a:ext cx="41291" cy="69876"/>
            </a:xfrm>
            <a:custGeom>
              <a:avLst/>
              <a:gdLst>
                <a:gd name="T0" fmla="*/ 56 w 57"/>
                <a:gd name="T1" fmla="*/ 55 h 96"/>
                <a:gd name="T2" fmla="*/ 56 w 57"/>
                <a:gd name="T3" fmla="*/ 55 h 96"/>
                <a:gd name="T4" fmla="*/ 48 w 57"/>
                <a:gd name="T5" fmla="*/ 71 h 96"/>
                <a:gd name="T6" fmla="*/ 48 w 57"/>
                <a:gd name="T7" fmla="*/ 79 h 96"/>
                <a:gd name="T8" fmla="*/ 40 w 57"/>
                <a:gd name="T9" fmla="*/ 87 h 96"/>
                <a:gd name="T10" fmla="*/ 24 w 57"/>
                <a:gd name="T11" fmla="*/ 95 h 96"/>
                <a:gd name="T12" fmla="*/ 8 w 57"/>
                <a:gd name="T13" fmla="*/ 87 h 96"/>
                <a:gd name="T14" fmla="*/ 0 w 57"/>
                <a:gd name="T15" fmla="*/ 79 h 96"/>
                <a:gd name="T16" fmla="*/ 0 w 57"/>
                <a:gd name="T17" fmla="*/ 71 h 96"/>
                <a:gd name="T18" fmla="*/ 0 w 57"/>
                <a:gd name="T19" fmla="*/ 55 h 96"/>
                <a:gd name="T20" fmla="*/ 0 w 57"/>
                <a:gd name="T21" fmla="*/ 40 h 96"/>
                <a:gd name="T22" fmla="*/ 0 w 57"/>
                <a:gd name="T23" fmla="*/ 16 h 96"/>
                <a:gd name="T24" fmla="*/ 0 w 57"/>
                <a:gd name="T25" fmla="*/ 8 h 96"/>
                <a:gd name="T26" fmla="*/ 8 w 57"/>
                <a:gd name="T27" fmla="*/ 0 h 96"/>
                <a:gd name="T28" fmla="*/ 24 w 57"/>
                <a:gd name="T29" fmla="*/ 0 h 96"/>
                <a:gd name="T30" fmla="*/ 40 w 57"/>
                <a:gd name="T31" fmla="*/ 0 h 96"/>
                <a:gd name="T32" fmla="*/ 48 w 57"/>
                <a:gd name="T33" fmla="*/ 8 h 96"/>
                <a:gd name="T34" fmla="*/ 48 w 57"/>
                <a:gd name="T35" fmla="*/ 16 h 96"/>
                <a:gd name="T36" fmla="*/ 56 w 57"/>
                <a:gd name="T37" fmla="*/ 40 h 96"/>
                <a:gd name="T38" fmla="*/ 56 w 57"/>
                <a:gd name="T39" fmla="*/ 55 h 96"/>
                <a:gd name="T40" fmla="*/ 32 w 57"/>
                <a:gd name="T41" fmla="*/ 24 h 96"/>
                <a:gd name="T42" fmla="*/ 32 w 57"/>
                <a:gd name="T43" fmla="*/ 24 h 96"/>
                <a:gd name="T44" fmla="*/ 24 w 57"/>
                <a:gd name="T45" fmla="*/ 16 h 96"/>
                <a:gd name="T46" fmla="*/ 24 w 57"/>
                <a:gd name="T47" fmla="*/ 16 h 96"/>
                <a:gd name="T48" fmla="*/ 24 w 57"/>
                <a:gd name="T49" fmla="*/ 16 h 96"/>
                <a:gd name="T50" fmla="*/ 24 w 57"/>
                <a:gd name="T51" fmla="*/ 24 h 96"/>
                <a:gd name="T52" fmla="*/ 24 w 57"/>
                <a:gd name="T53" fmla="*/ 64 h 96"/>
                <a:gd name="T54" fmla="*/ 24 w 57"/>
                <a:gd name="T55" fmla="*/ 71 h 96"/>
                <a:gd name="T56" fmla="*/ 24 w 57"/>
                <a:gd name="T57" fmla="*/ 79 h 96"/>
                <a:gd name="T58" fmla="*/ 24 w 57"/>
                <a:gd name="T59" fmla="*/ 71 h 96"/>
                <a:gd name="T60" fmla="*/ 32 w 57"/>
                <a:gd name="T61" fmla="*/ 64 h 96"/>
                <a:gd name="T62" fmla="*/ 32 w 57"/>
                <a:gd name="T63" fmla="*/ 2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7" h="96">
                  <a:moveTo>
                    <a:pt x="56" y="55"/>
                  </a:moveTo>
                  <a:lnTo>
                    <a:pt x="56" y="55"/>
                  </a:lnTo>
                  <a:cubicBezTo>
                    <a:pt x="56" y="64"/>
                    <a:pt x="48" y="71"/>
                    <a:pt x="48" y="71"/>
                  </a:cubicBezTo>
                  <a:cubicBezTo>
                    <a:pt x="48" y="79"/>
                    <a:pt x="48" y="79"/>
                    <a:pt x="48" y="79"/>
                  </a:cubicBezTo>
                  <a:cubicBezTo>
                    <a:pt x="48" y="87"/>
                    <a:pt x="40" y="87"/>
                    <a:pt x="40" y="87"/>
                  </a:cubicBezTo>
                  <a:cubicBezTo>
                    <a:pt x="32" y="95"/>
                    <a:pt x="32" y="95"/>
                    <a:pt x="24" y="95"/>
                  </a:cubicBezTo>
                  <a:cubicBezTo>
                    <a:pt x="16" y="95"/>
                    <a:pt x="16" y="95"/>
                    <a:pt x="8" y="87"/>
                  </a:cubicBezTo>
                  <a:cubicBezTo>
                    <a:pt x="8" y="87"/>
                    <a:pt x="8" y="87"/>
                    <a:pt x="0" y="79"/>
                  </a:cubicBezTo>
                  <a:cubicBezTo>
                    <a:pt x="0" y="79"/>
                    <a:pt x="0" y="79"/>
                    <a:pt x="0" y="71"/>
                  </a:cubicBezTo>
                  <a:cubicBezTo>
                    <a:pt x="0" y="71"/>
                    <a:pt x="0" y="64"/>
                    <a:pt x="0" y="55"/>
                  </a:cubicBezTo>
                  <a:cubicBezTo>
                    <a:pt x="0" y="40"/>
                    <a:pt x="0" y="40"/>
                    <a:pt x="0" y="40"/>
                  </a:cubicBezTo>
                  <a:cubicBezTo>
                    <a:pt x="0" y="32"/>
                    <a:pt x="0" y="24"/>
                    <a:pt x="0" y="16"/>
                  </a:cubicBezTo>
                  <a:lnTo>
                    <a:pt x="0" y="8"/>
                  </a:lnTo>
                  <a:lnTo>
                    <a:pt x="8" y="0"/>
                  </a:lnTo>
                  <a:cubicBezTo>
                    <a:pt x="16" y="0"/>
                    <a:pt x="16" y="0"/>
                    <a:pt x="24" y="0"/>
                  </a:cubicBezTo>
                  <a:cubicBezTo>
                    <a:pt x="32" y="0"/>
                    <a:pt x="32" y="0"/>
                    <a:pt x="40" y="0"/>
                  </a:cubicBezTo>
                  <a:lnTo>
                    <a:pt x="48" y="8"/>
                  </a:lnTo>
                  <a:lnTo>
                    <a:pt x="48" y="16"/>
                  </a:lnTo>
                  <a:cubicBezTo>
                    <a:pt x="48" y="24"/>
                    <a:pt x="56" y="32"/>
                    <a:pt x="56" y="40"/>
                  </a:cubicBezTo>
                  <a:lnTo>
                    <a:pt x="56" y="55"/>
                  </a:lnTo>
                  <a:close/>
                  <a:moveTo>
                    <a:pt x="32" y="24"/>
                  </a:moveTo>
                  <a:lnTo>
                    <a:pt x="32" y="24"/>
                  </a:lnTo>
                  <a:cubicBezTo>
                    <a:pt x="32" y="16"/>
                    <a:pt x="24" y="16"/>
                    <a:pt x="24" y="16"/>
                  </a:cubicBezTo>
                  <a:lnTo>
                    <a:pt x="24" y="16"/>
                  </a:lnTo>
                  <a:lnTo>
                    <a:pt x="24" y="16"/>
                  </a:lnTo>
                  <a:cubicBezTo>
                    <a:pt x="24" y="16"/>
                    <a:pt x="24" y="16"/>
                    <a:pt x="24" y="24"/>
                  </a:cubicBezTo>
                  <a:cubicBezTo>
                    <a:pt x="24" y="64"/>
                    <a:pt x="24" y="64"/>
                    <a:pt x="24" y="64"/>
                  </a:cubicBezTo>
                  <a:cubicBezTo>
                    <a:pt x="24" y="71"/>
                    <a:pt x="24" y="71"/>
                    <a:pt x="24" y="71"/>
                  </a:cubicBezTo>
                  <a:cubicBezTo>
                    <a:pt x="24" y="79"/>
                    <a:pt x="24" y="79"/>
                    <a:pt x="24" y="79"/>
                  </a:cubicBezTo>
                  <a:cubicBezTo>
                    <a:pt x="24" y="79"/>
                    <a:pt x="24" y="79"/>
                    <a:pt x="24" y="71"/>
                  </a:cubicBezTo>
                  <a:cubicBezTo>
                    <a:pt x="24" y="71"/>
                    <a:pt x="32" y="71"/>
                    <a:pt x="32" y="64"/>
                  </a:cubicBezTo>
                  <a:lnTo>
                    <a:pt x="32"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3" name="Freeform 95"/>
            <p:cNvSpPr>
              <a:spLocks noChangeArrowheads="1"/>
            </p:cNvSpPr>
            <p:nvPr/>
          </p:nvSpPr>
          <p:spPr bwMode="auto">
            <a:xfrm>
              <a:off x="12875828" y="10835513"/>
              <a:ext cx="34939" cy="63523"/>
            </a:xfrm>
            <a:custGeom>
              <a:avLst/>
              <a:gdLst>
                <a:gd name="T0" fmla="*/ 47 w 48"/>
                <a:gd name="T1" fmla="*/ 0 h 88"/>
                <a:gd name="T2" fmla="*/ 47 w 48"/>
                <a:gd name="T3" fmla="*/ 87 h 88"/>
                <a:gd name="T4" fmla="*/ 31 w 48"/>
                <a:gd name="T5" fmla="*/ 87 h 88"/>
                <a:gd name="T6" fmla="*/ 15 w 48"/>
                <a:gd name="T7" fmla="*/ 48 h 88"/>
                <a:gd name="T8" fmla="*/ 15 w 48"/>
                <a:gd name="T9" fmla="*/ 87 h 88"/>
                <a:gd name="T10" fmla="*/ 0 w 48"/>
                <a:gd name="T11" fmla="*/ 87 h 88"/>
                <a:gd name="T12" fmla="*/ 0 w 48"/>
                <a:gd name="T13" fmla="*/ 0 h 88"/>
                <a:gd name="T14" fmla="*/ 15 w 48"/>
                <a:gd name="T15" fmla="*/ 0 h 88"/>
                <a:gd name="T16" fmla="*/ 31 w 48"/>
                <a:gd name="T17" fmla="*/ 40 h 88"/>
                <a:gd name="T18" fmla="*/ 31 w 48"/>
                <a:gd name="T19" fmla="*/ 0 h 88"/>
                <a:gd name="T20" fmla="*/ 47 w 48"/>
                <a:gd name="T2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88">
                  <a:moveTo>
                    <a:pt x="47" y="0"/>
                  </a:moveTo>
                  <a:lnTo>
                    <a:pt x="47" y="87"/>
                  </a:lnTo>
                  <a:lnTo>
                    <a:pt x="31" y="87"/>
                  </a:lnTo>
                  <a:lnTo>
                    <a:pt x="15" y="48"/>
                  </a:lnTo>
                  <a:lnTo>
                    <a:pt x="15" y="87"/>
                  </a:lnTo>
                  <a:lnTo>
                    <a:pt x="0" y="87"/>
                  </a:lnTo>
                  <a:lnTo>
                    <a:pt x="0" y="0"/>
                  </a:lnTo>
                  <a:lnTo>
                    <a:pt x="15" y="0"/>
                  </a:lnTo>
                  <a:lnTo>
                    <a:pt x="31" y="40"/>
                  </a:lnTo>
                  <a:lnTo>
                    <a:pt x="31" y="0"/>
                  </a:ln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4" name="Freeform 96"/>
            <p:cNvSpPr>
              <a:spLocks noChangeArrowheads="1"/>
            </p:cNvSpPr>
            <p:nvPr/>
          </p:nvSpPr>
          <p:spPr bwMode="auto">
            <a:xfrm>
              <a:off x="10582639" y="8243765"/>
              <a:ext cx="257270" cy="19057"/>
            </a:xfrm>
            <a:custGeom>
              <a:avLst/>
              <a:gdLst>
                <a:gd name="T0" fmla="*/ 0 w 356"/>
                <a:gd name="T1" fmla="*/ 0 h 25"/>
                <a:gd name="T2" fmla="*/ 0 w 356"/>
                <a:gd name="T3" fmla="*/ 0 h 25"/>
                <a:gd name="T4" fmla="*/ 355 w 356"/>
                <a:gd name="T5" fmla="*/ 24 h 25"/>
                <a:gd name="T6" fmla="*/ 0 w 356"/>
                <a:gd name="T7" fmla="*/ 0 h 25"/>
              </a:gdLst>
              <a:ahLst/>
              <a:cxnLst>
                <a:cxn ang="0">
                  <a:pos x="T0" y="T1"/>
                </a:cxn>
                <a:cxn ang="0">
                  <a:pos x="T2" y="T3"/>
                </a:cxn>
                <a:cxn ang="0">
                  <a:pos x="T4" y="T5"/>
                </a:cxn>
                <a:cxn ang="0">
                  <a:pos x="T6" y="T7"/>
                </a:cxn>
              </a:cxnLst>
              <a:rect l="0" t="0" r="r" b="b"/>
              <a:pathLst>
                <a:path w="356" h="25">
                  <a:moveTo>
                    <a:pt x="0" y="0"/>
                  </a:moveTo>
                  <a:lnTo>
                    <a:pt x="0" y="0"/>
                  </a:lnTo>
                  <a:cubicBezTo>
                    <a:pt x="118" y="8"/>
                    <a:pt x="237" y="16"/>
                    <a:pt x="355" y="24"/>
                  </a:cubicBezTo>
                  <a:cubicBezTo>
                    <a:pt x="237" y="16"/>
                    <a:pt x="118" y="8"/>
                    <a:pt x="0" y="0"/>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5" name="Freeform 97"/>
            <p:cNvSpPr>
              <a:spLocks noChangeArrowheads="1"/>
            </p:cNvSpPr>
            <p:nvPr/>
          </p:nvSpPr>
          <p:spPr bwMode="auto">
            <a:xfrm>
              <a:off x="10582639" y="8243765"/>
              <a:ext cx="257270" cy="19057"/>
            </a:xfrm>
            <a:custGeom>
              <a:avLst/>
              <a:gdLst>
                <a:gd name="T0" fmla="*/ 0 w 356"/>
                <a:gd name="T1" fmla="*/ 0 h 25"/>
                <a:gd name="T2" fmla="*/ 0 w 356"/>
                <a:gd name="T3" fmla="*/ 0 h 25"/>
                <a:gd name="T4" fmla="*/ 355 w 356"/>
                <a:gd name="T5" fmla="*/ 24 h 25"/>
                <a:gd name="T6" fmla="*/ 0 w 356"/>
                <a:gd name="T7" fmla="*/ 0 h 25"/>
              </a:gdLst>
              <a:ahLst/>
              <a:cxnLst>
                <a:cxn ang="0">
                  <a:pos x="T0" y="T1"/>
                </a:cxn>
                <a:cxn ang="0">
                  <a:pos x="T2" y="T3"/>
                </a:cxn>
                <a:cxn ang="0">
                  <a:pos x="T4" y="T5"/>
                </a:cxn>
                <a:cxn ang="0">
                  <a:pos x="T6" y="T7"/>
                </a:cxn>
              </a:cxnLst>
              <a:rect l="0" t="0" r="r" b="b"/>
              <a:pathLst>
                <a:path w="356" h="25">
                  <a:moveTo>
                    <a:pt x="0" y="0"/>
                  </a:moveTo>
                  <a:lnTo>
                    <a:pt x="0" y="0"/>
                  </a:lnTo>
                  <a:cubicBezTo>
                    <a:pt x="118" y="8"/>
                    <a:pt x="237" y="16"/>
                    <a:pt x="355" y="24"/>
                  </a:cubicBezTo>
                  <a:cubicBezTo>
                    <a:pt x="237" y="16"/>
                    <a:pt x="118" y="8"/>
                    <a:pt x="0" y="0"/>
                  </a:cubicBezTo>
                </a:path>
              </a:pathLst>
            </a:custGeom>
            <a:solidFill>
              <a:srgbClr val="CAEB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6" name="Freeform 98"/>
            <p:cNvSpPr>
              <a:spLocks noChangeArrowheads="1"/>
            </p:cNvSpPr>
            <p:nvPr/>
          </p:nvSpPr>
          <p:spPr bwMode="auto">
            <a:xfrm>
              <a:off x="9470982" y="9212493"/>
              <a:ext cx="85757" cy="149281"/>
            </a:xfrm>
            <a:custGeom>
              <a:avLst/>
              <a:gdLst>
                <a:gd name="T0" fmla="*/ 119 w 120"/>
                <a:gd name="T1" fmla="*/ 0 h 207"/>
                <a:gd name="T2" fmla="*/ 119 w 120"/>
                <a:gd name="T3" fmla="*/ 206 h 207"/>
                <a:gd name="T4" fmla="*/ 71 w 120"/>
                <a:gd name="T5" fmla="*/ 206 h 207"/>
                <a:gd name="T6" fmla="*/ 47 w 120"/>
                <a:gd name="T7" fmla="*/ 111 h 207"/>
                <a:gd name="T8" fmla="*/ 47 w 120"/>
                <a:gd name="T9" fmla="*/ 206 h 207"/>
                <a:gd name="T10" fmla="*/ 0 w 120"/>
                <a:gd name="T11" fmla="*/ 206 h 207"/>
                <a:gd name="T12" fmla="*/ 0 w 120"/>
                <a:gd name="T13" fmla="*/ 0 h 207"/>
                <a:gd name="T14" fmla="*/ 47 w 120"/>
                <a:gd name="T15" fmla="*/ 0 h 207"/>
                <a:gd name="T16" fmla="*/ 79 w 120"/>
                <a:gd name="T17" fmla="*/ 95 h 207"/>
                <a:gd name="T18" fmla="*/ 79 w 120"/>
                <a:gd name="T19" fmla="*/ 0 h 207"/>
                <a:gd name="T20" fmla="*/ 119 w 120"/>
                <a:gd name="T21"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207">
                  <a:moveTo>
                    <a:pt x="119" y="0"/>
                  </a:moveTo>
                  <a:lnTo>
                    <a:pt x="119" y="206"/>
                  </a:lnTo>
                  <a:lnTo>
                    <a:pt x="71" y="206"/>
                  </a:lnTo>
                  <a:lnTo>
                    <a:pt x="47" y="111"/>
                  </a:lnTo>
                  <a:lnTo>
                    <a:pt x="47" y="206"/>
                  </a:lnTo>
                  <a:lnTo>
                    <a:pt x="0" y="206"/>
                  </a:lnTo>
                  <a:lnTo>
                    <a:pt x="0" y="0"/>
                  </a:lnTo>
                  <a:lnTo>
                    <a:pt x="47" y="0"/>
                  </a:lnTo>
                  <a:lnTo>
                    <a:pt x="79" y="95"/>
                  </a:lnTo>
                  <a:lnTo>
                    <a:pt x="79" y="0"/>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7" name="Freeform 99"/>
            <p:cNvSpPr>
              <a:spLocks noChangeArrowheads="1"/>
            </p:cNvSpPr>
            <p:nvPr/>
          </p:nvSpPr>
          <p:spPr bwMode="auto">
            <a:xfrm>
              <a:off x="9575797" y="9212493"/>
              <a:ext cx="69876" cy="149281"/>
            </a:xfrm>
            <a:custGeom>
              <a:avLst/>
              <a:gdLst>
                <a:gd name="T0" fmla="*/ 0 w 96"/>
                <a:gd name="T1" fmla="*/ 0 h 207"/>
                <a:gd name="T2" fmla="*/ 95 w 96"/>
                <a:gd name="T3" fmla="*/ 0 h 207"/>
                <a:gd name="T4" fmla="*/ 95 w 96"/>
                <a:gd name="T5" fmla="*/ 40 h 207"/>
                <a:gd name="T6" fmla="*/ 56 w 96"/>
                <a:gd name="T7" fmla="*/ 40 h 207"/>
                <a:gd name="T8" fmla="*/ 56 w 96"/>
                <a:gd name="T9" fmla="*/ 79 h 207"/>
                <a:gd name="T10" fmla="*/ 87 w 96"/>
                <a:gd name="T11" fmla="*/ 79 h 207"/>
                <a:gd name="T12" fmla="*/ 87 w 96"/>
                <a:gd name="T13" fmla="*/ 119 h 207"/>
                <a:gd name="T14" fmla="*/ 56 w 96"/>
                <a:gd name="T15" fmla="*/ 119 h 207"/>
                <a:gd name="T16" fmla="*/ 56 w 96"/>
                <a:gd name="T17" fmla="*/ 166 h 207"/>
                <a:gd name="T18" fmla="*/ 95 w 96"/>
                <a:gd name="T19" fmla="*/ 166 h 207"/>
                <a:gd name="T20" fmla="*/ 95 w 96"/>
                <a:gd name="T21" fmla="*/ 206 h 207"/>
                <a:gd name="T22" fmla="*/ 0 w 96"/>
                <a:gd name="T23" fmla="*/ 206 h 207"/>
                <a:gd name="T24" fmla="*/ 0 w 96"/>
                <a:gd name="T25"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207">
                  <a:moveTo>
                    <a:pt x="0" y="0"/>
                  </a:moveTo>
                  <a:lnTo>
                    <a:pt x="95" y="0"/>
                  </a:lnTo>
                  <a:lnTo>
                    <a:pt x="95" y="40"/>
                  </a:lnTo>
                  <a:lnTo>
                    <a:pt x="56" y="40"/>
                  </a:lnTo>
                  <a:lnTo>
                    <a:pt x="56" y="79"/>
                  </a:lnTo>
                  <a:lnTo>
                    <a:pt x="87" y="79"/>
                  </a:lnTo>
                  <a:lnTo>
                    <a:pt x="87" y="119"/>
                  </a:lnTo>
                  <a:lnTo>
                    <a:pt x="56" y="119"/>
                  </a:lnTo>
                  <a:lnTo>
                    <a:pt x="56" y="166"/>
                  </a:lnTo>
                  <a:lnTo>
                    <a:pt x="95" y="166"/>
                  </a:lnTo>
                  <a:lnTo>
                    <a:pt x="95" y="206"/>
                  </a:lnTo>
                  <a:lnTo>
                    <a:pt x="0" y="206"/>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8" name="Freeform 100"/>
            <p:cNvSpPr>
              <a:spLocks noChangeArrowheads="1"/>
            </p:cNvSpPr>
            <p:nvPr/>
          </p:nvSpPr>
          <p:spPr bwMode="auto">
            <a:xfrm>
              <a:off x="9648847" y="9212493"/>
              <a:ext cx="155633" cy="149281"/>
            </a:xfrm>
            <a:custGeom>
              <a:avLst/>
              <a:gdLst>
                <a:gd name="T0" fmla="*/ 214 w 215"/>
                <a:gd name="T1" fmla="*/ 0 h 207"/>
                <a:gd name="T2" fmla="*/ 214 w 215"/>
                <a:gd name="T3" fmla="*/ 0 h 207"/>
                <a:gd name="T4" fmla="*/ 190 w 215"/>
                <a:gd name="T5" fmla="*/ 206 h 207"/>
                <a:gd name="T6" fmla="*/ 119 w 215"/>
                <a:gd name="T7" fmla="*/ 206 h 207"/>
                <a:gd name="T8" fmla="*/ 103 w 215"/>
                <a:gd name="T9" fmla="*/ 103 h 207"/>
                <a:gd name="T10" fmla="*/ 87 w 215"/>
                <a:gd name="T11" fmla="*/ 206 h 207"/>
                <a:gd name="T12" fmla="*/ 24 w 215"/>
                <a:gd name="T13" fmla="*/ 206 h 207"/>
                <a:gd name="T14" fmla="*/ 0 w 215"/>
                <a:gd name="T15" fmla="*/ 0 h 207"/>
                <a:gd name="T16" fmla="*/ 48 w 215"/>
                <a:gd name="T17" fmla="*/ 0 h 207"/>
                <a:gd name="T18" fmla="*/ 55 w 215"/>
                <a:gd name="T19" fmla="*/ 71 h 207"/>
                <a:gd name="T20" fmla="*/ 63 w 215"/>
                <a:gd name="T21" fmla="*/ 143 h 207"/>
                <a:gd name="T22" fmla="*/ 79 w 215"/>
                <a:gd name="T23" fmla="*/ 0 h 207"/>
                <a:gd name="T24" fmla="*/ 134 w 215"/>
                <a:gd name="T25" fmla="*/ 0 h 207"/>
                <a:gd name="T26" fmla="*/ 142 w 215"/>
                <a:gd name="T27" fmla="*/ 71 h 207"/>
                <a:gd name="T28" fmla="*/ 142 w 215"/>
                <a:gd name="T29" fmla="*/ 150 h 207"/>
                <a:gd name="T30" fmla="*/ 158 w 215"/>
                <a:gd name="T31" fmla="*/ 0 h 207"/>
                <a:gd name="T32" fmla="*/ 214 w 215"/>
                <a:gd name="T33"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5" h="207">
                  <a:moveTo>
                    <a:pt x="214" y="0"/>
                  </a:moveTo>
                  <a:lnTo>
                    <a:pt x="214" y="0"/>
                  </a:lnTo>
                  <a:cubicBezTo>
                    <a:pt x="190" y="206"/>
                    <a:pt x="190" y="206"/>
                    <a:pt x="190" y="206"/>
                  </a:cubicBezTo>
                  <a:cubicBezTo>
                    <a:pt x="119" y="206"/>
                    <a:pt x="119" y="206"/>
                    <a:pt x="119" y="206"/>
                  </a:cubicBezTo>
                  <a:cubicBezTo>
                    <a:pt x="119" y="174"/>
                    <a:pt x="111" y="143"/>
                    <a:pt x="103" y="103"/>
                  </a:cubicBezTo>
                  <a:cubicBezTo>
                    <a:pt x="103" y="119"/>
                    <a:pt x="95" y="150"/>
                    <a:pt x="87" y="206"/>
                  </a:cubicBezTo>
                  <a:cubicBezTo>
                    <a:pt x="24" y="206"/>
                    <a:pt x="24" y="206"/>
                    <a:pt x="24" y="206"/>
                  </a:cubicBezTo>
                  <a:cubicBezTo>
                    <a:pt x="0" y="0"/>
                    <a:pt x="0" y="0"/>
                    <a:pt x="0" y="0"/>
                  </a:cubicBezTo>
                  <a:cubicBezTo>
                    <a:pt x="48" y="0"/>
                    <a:pt x="48" y="0"/>
                    <a:pt x="48" y="0"/>
                  </a:cubicBezTo>
                  <a:cubicBezTo>
                    <a:pt x="55" y="71"/>
                    <a:pt x="55" y="71"/>
                    <a:pt x="55" y="71"/>
                  </a:cubicBezTo>
                  <a:cubicBezTo>
                    <a:pt x="63" y="143"/>
                    <a:pt x="63" y="143"/>
                    <a:pt x="63" y="143"/>
                  </a:cubicBezTo>
                  <a:cubicBezTo>
                    <a:pt x="63" y="111"/>
                    <a:pt x="71" y="63"/>
                    <a:pt x="79" y="0"/>
                  </a:cubicBezTo>
                  <a:cubicBezTo>
                    <a:pt x="134" y="0"/>
                    <a:pt x="134" y="0"/>
                    <a:pt x="134" y="0"/>
                  </a:cubicBezTo>
                  <a:cubicBezTo>
                    <a:pt x="134" y="8"/>
                    <a:pt x="134" y="32"/>
                    <a:pt x="142" y="71"/>
                  </a:cubicBezTo>
                  <a:cubicBezTo>
                    <a:pt x="142" y="150"/>
                    <a:pt x="142" y="150"/>
                    <a:pt x="142" y="150"/>
                  </a:cubicBezTo>
                  <a:cubicBezTo>
                    <a:pt x="150" y="95"/>
                    <a:pt x="150" y="48"/>
                    <a:pt x="158" y="0"/>
                  </a:cubicBezTo>
                  <a:lnTo>
                    <a:pt x="21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9" name="Freeform 101"/>
            <p:cNvSpPr>
              <a:spLocks noChangeArrowheads="1"/>
            </p:cNvSpPr>
            <p:nvPr/>
          </p:nvSpPr>
          <p:spPr bwMode="auto">
            <a:xfrm>
              <a:off x="9842594" y="9212493"/>
              <a:ext cx="127046" cy="149281"/>
            </a:xfrm>
            <a:custGeom>
              <a:avLst/>
              <a:gdLst>
                <a:gd name="T0" fmla="*/ 174 w 175"/>
                <a:gd name="T1" fmla="*/ 0 h 207"/>
                <a:gd name="T2" fmla="*/ 174 w 175"/>
                <a:gd name="T3" fmla="*/ 0 h 207"/>
                <a:gd name="T4" fmla="*/ 174 w 175"/>
                <a:gd name="T5" fmla="*/ 206 h 207"/>
                <a:gd name="T6" fmla="*/ 126 w 175"/>
                <a:gd name="T7" fmla="*/ 206 h 207"/>
                <a:gd name="T8" fmla="*/ 126 w 175"/>
                <a:gd name="T9" fmla="*/ 71 h 207"/>
                <a:gd name="T10" fmla="*/ 103 w 175"/>
                <a:gd name="T11" fmla="*/ 206 h 207"/>
                <a:gd name="T12" fmla="*/ 71 w 175"/>
                <a:gd name="T13" fmla="*/ 206 h 207"/>
                <a:gd name="T14" fmla="*/ 47 w 175"/>
                <a:gd name="T15" fmla="*/ 71 h 207"/>
                <a:gd name="T16" fmla="*/ 47 w 175"/>
                <a:gd name="T17" fmla="*/ 206 h 207"/>
                <a:gd name="T18" fmla="*/ 0 w 175"/>
                <a:gd name="T19" fmla="*/ 206 h 207"/>
                <a:gd name="T20" fmla="*/ 0 w 175"/>
                <a:gd name="T21" fmla="*/ 0 h 207"/>
                <a:gd name="T22" fmla="*/ 71 w 175"/>
                <a:gd name="T23" fmla="*/ 0 h 207"/>
                <a:gd name="T24" fmla="*/ 79 w 175"/>
                <a:gd name="T25" fmla="*/ 48 h 207"/>
                <a:gd name="T26" fmla="*/ 87 w 175"/>
                <a:gd name="T27" fmla="*/ 95 h 207"/>
                <a:gd name="T28" fmla="*/ 103 w 175"/>
                <a:gd name="T29" fmla="*/ 0 h 207"/>
                <a:gd name="T30" fmla="*/ 174 w 175"/>
                <a:gd name="T31"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5" h="207">
                  <a:moveTo>
                    <a:pt x="174" y="0"/>
                  </a:moveTo>
                  <a:lnTo>
                    <a:pt x="174" y="0"/>
                  </a:lnTo>
                  <a:cubicBezTo>
                    <a:pt x="174" y="206"/>
                    <a:pt x="174" y="206"/>
                    <a:pt x="174" y="206"/>
                  </a:cubicBezTo>
                  <a:cubicBezTo>
                    <a:pt x="126" y="206"/>
                    <a:pt x="126" y="206"/>
                    <a:pt x="126" y="206"/>
                  </a:cubicBezTo>
                  <a:cubicBezTo>
                    <a:pt x="126" y="71"/>
                    <a:pt x="126" y="71"/>
                    <a:pt x="126" y="71"/>
                  </a:cubicBezTo>
                  <a:cubicBezTo>
                    <a:pt x="103" y="206"/>
                    <a:pt x="103" y="206"/>
                    <a:pt x="103" y="206"/>
                  </a:cubicBezTo>
                  <a:cubicBezTo>
                    <a:pt x="71" y="206"/>
                    <a:pt x="71" y="206"/>
                    <a:pt x="71" y="206"/>
                  </a:cubicBezTo>
                  <a:cubicBezTo>
                    <a:pt x="47" y="71"/>
                    <a:pt x="47" y="71"/>
                    <a:pt x="47" y="71"/>
                  </a:cubicBezTo>
                  <a:cubicBezTo>
                    <a:pt x="47" y="206"/>
                    <a:pt x="47" y="206"/>
                    <a:pt x="47" y="206"/>
                  </a:cubicBezTo>
                  <a:cubicBezTo>
                    <a:pt x="0" y="206"/>
                    <a:pt x="0" y="206"/>
                    <a:pt x="0" y="206"/>
                  </a:cubicBezTo>
                  <a:cubicBezTo>
                    <a:pt x="0" y="0"/>
                    <a:pt x="0" y="0"/>
                    <a:pt x="0" y="0"/>
                  </a:cubicBezTo>
                  <a:cubicBezTo>
                    <a:pt x="71" y="0"/>
                    <a:pt x="71" y="0"/>
                    <a:pt x="71" y="0"/>
                  </a:cubicBezTo>
                  <a:cubicBezTo>
                    <a:pt x="79" y="16"/>
                    <a:pt x="79" y="32"/>
                    <a:pt x="79" y="48"/>
                  </a:cubicBezTo>
                  <a:cubicBezTo>
                    <a:pt x="87" y="95"/>
                    <a:pt x="87" y="95"/>
                    <a:pt x="87" y="95"/>
                  </a:cubicBezTo>
                  <a:cubicBezTo>
                    <a:pt x="103" y="0"/>
                    <a:pt x="103" y="0"/>
                    <a:pt x="103" y="0"/>
                  </a:cubicBezTo>
                  <a:lnTo>
                    <a:pt x="17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10" name="Freeform 102"/>
            <p:cNvSpPr>
              <a:spLocks noChangeArrowheads="1"/>
            </p:cNvSpPr>
            <p:nvPr/>
          </p:nvSpPr>
          <p:spPr bwMode="auto">
            <a:xfrm>
              <a:off x="9979168" y="9212493"/>
              <a:ext cx="69876" cy="149281"/>
            </a:xfrm>
            <a:custGeom>
              <a:avLst/>
              <a:gdLst>
                <a:gd name="T0" fmla="*/ 0 w 96"/>
                <a:gd name="T1" fmla="*/ 0 h 207"/>
                <a:gd name="T2" fmla="*/ 95 w 96"/>
                <a:gd name="T3" fmla="*/ 0 h 207"/>
                <a:gd name="T4" fmla="*/ 95 w 96"/>
                <a:gd name="T5" fmla="*/ 40 h 207"/>
                <a:gd name="T6" fmla="*/ 55 w 96"/>
                <a:gd name="T7" fmla="*/ 40 h 207"/>
                <a:gd name="T8" fmla="*/ 55 w 96"/>
                <a:gd name="T9" fmla="*/ 79 h 207"/>
                <a:gd name="T10" fmla="*/ 95 w 96"/>
                <a:gd name="T11" fmla="*/ 79 h 207"/>
                <a:gd name="T12" fmla="*/ 95 w 96"/>
                <a:gd name="T13" fmla="*/ 119 h 207"/>
                <a:gd name="T14" fmla="*/ 55 w 96"/>
                <a:gd name="T15" fmla="*/ 119 h 207"/>
                <a:gd name="T16" fmla="*/ 55 w 96"/>
                <a:gd name="T17" fmla="*/ 166 h 207"/>
                <a:gd name="T18" fmla="*/ 95 w 96"/>
                <a:gd name="T19" fmla="*/ 166 h 207"/>
                <a:gd name="T20" fmla="*/ 95 w 96"/>
                <a:gd name="T21" fmla="*/ 206 h 207"/>
                <a:gd name="T22" fmla="*/ 0 w 96"/>
                <a:gd name="T23" fmla="*/ 206 h 207"/>
                <a:gd name="T24" fmla="*/ 0 w 96"/>
                <a:gd name="T25"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207">
                  <a:moveTo>
                    <a:pt x="0" y="0"/>
                  </a:moveTo>
                  <a:lnTo>
                    <a:pt x="95" y="0"/>
                  </a:lnTo>
                  <a:lnTo>
                    <a:pt x="95" y="40"/>
                  </a:lnTo>
                  <a:lnTo>
                    <a:pt x="55" y="40"/>
                  </a:lnTo>
                  <a:lnTo>
                    <a:pt x="55" y="79"/>
                  </a:lnTo>
                  <a:lnTo>
                    <a:pt x="95" y="79"/>
                  </a:lnTo>
                  <a:lnTo>
                    <a:pt x="95" y="119"/>
                  </a:lnTo>
                  <a:lnTo>
                    <a:pt x="55" y="119"/>
                  </a:lnTo>
                  <a:lnTo>
                    <a:pt x="55" y="166"/>
                  </a:lnTo>
                  <a:lnTo>
                    <a:pt x="95" y="166"/>
                  </a:lnTo>
                  <a:lnTo>
                    <a:pt x="95" y="206"/>
                  </a:lnTo>
                  <a:lnTo>
                    <a:pt x="0" y="206"/>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11" name="Freeform 103"/>
            <p:cNvSpPr>
              <a:spLocks noChangeArrowheads="1"/>
            </p:cNvSpPr>
            <p:nvPr/>
          </p:nvSpPr>
          <p:spPr bwMode="auto">
            <a:xfrm>
              <a:off x="10052221" y="9212493"/>
              <a:ext cx="98460" cy="149281"/>
            </a:xfrm>
            <a:custGeom>
              <a:avLst/>
              <a:gdLst>
                <a:gd name="T0" fmla="*/ 119 w 136"/>
                <a:gd name="T1" fmla="*/ 0 h 207"/>
                <a:gd name="T2" fmla="*/ 119 w 136"/>
                <a:gd name="T3" fmla="*/ 0 h 207"/>
                <a:gd name="T4" fmla="*/ 103 w 136"/>
                <a:gd name="T5" fmla="*/ 95 h 207"/>
                <a:gd name="T6" fmla="*/ 135 w 136"/>
                <a:gd name="T7" fmla="*/ 206 h 207"/>
                <a:gd name="T8" fmla="*/ 79 w 136"/>
                <a:gd name="T9" fmla="*/ 206 h 207"/>
                <a:gd name="T10" fmla="*/ 64 w 136"/>
                <a:gd name="T11" fmla="*/ 135 h 207"/>
                <a:gd name="T12" fmla="*/ 56 w 136"/>
                <a:gd name="T13" fmla="*/ 174 h 207"/>
                <a:gd name="T14" fmla="*/ 56 w 136"/>
                <a:gd name="T15" fmla="*/ 206 h 207"/>
                <a:gd name="T16" fmla="*/ 0 w 136"/>
                <a:gd name="T17" fmla="*/ 206 h 207"/>
                <a:gd name="T18" fmla="*/ 24 w 136"/>
                <a:gd name="T19" fmla="*/ 95 h 207"/>
                <a:gd name="T20" fmla="*/ 0 w 136"/>
                <a:gd name="T21" fmla="*/ 0 h 207"/>
                <a:gd name="T22" fmla="*/ 56 w 136"/>
                <a:gd name="T23" fmla="*/ 0 h 207"/>
                <a:gd name="T24" fmla="*/ 56 w 136"/>
                <a:gd name="T25" fmla="*/ 32 h 207"/>
                <a:gd name="T26" fmla="*/ 64 w 136"/>
                <a:gd name="T27" fmla="*/ 56 h 207"/>
                <a:gd name="T28" fmla="*/ 79 w 136"/>
                <a:gd name="T29" fmla="*/ 0 h 207"/>
                <a:gd name="T30" fmla="*/ 119 w 136"/>
                <a:gd name="T31"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6" h="207">
                  <a:moveTo>
                    <a:pt x="119" y="0"/>
                  </a:moveTo>
                  <a:lnTo>
                    <a:pt x="119" y="0"/>
                  </a:lnTo>
                  <a:cubicBezTo>
                    <a:pt x="103" y="95"/>
                    <a:pt x="103" y="95"/>
                    <a:pt x="103" y="95"/>
                  </a:cubicBezTo>
                  <a:cubicBezTo>
                    <a:pt x="135" y="206"/>
                    <a:pt x="135" y="206"/>
                    <a:pt x="135" y="206"/>
                  </a:cubicBezTo>
                  <a:cubicBezTo>
                    <a:pt x="79" y="206"/>
                    <a:pt x="79" y="206"/>
                    <a:pt x="79" y="206"/>
                  </a:cubicBezTo>
                  <a:cubicBezTo>
                    <a:pt x="72" y="190"/>
                    <a:pt x="72" y="166"/>
                    <a:pt x="64" y="135"/>
                  </a:cubicBezTo>
                  <a:cubicBezTo>
                    <a:pt x="64" y="150"/>
                    <a:pt x="64" y="158"/>
                    <a:pt x="56" y="174"/>
                  </a:cubicBezTo>
                  <a:cubicBezTo>
                    <a:pt x="56" y="206"/>
                    <a:pt x="56" y="206"/>
                    <a:pt x="56" y="206"/>
                  </a:cubicBezTo>
                  <a:cubicBezTo>
                    <a:pt x="0" y="206"/>
                    <a:pt x="0" y="206"/>
                    <a:pt x="0" y="206"/>
                  </a:cubicBezTo>
                  <a:cubicBezTo>
                    <a:pt x="24" y="95"/>
                    <a:pt x="24" y="95"/>
                    <a:pt x="24" y="95"/>
                  </a:cubicBezTo>
                  <a:cubicBezTo>
                    <a:pt x="0" y="0"/>
                    <a:pt x="0" y="0"/>
                    <a:pt x="0" y="0"/>
                  </a:cubicBezTo>
                  <a:cubicBezTo>
                    <a:pt x="56" y="0"/>
                    <a:pt x="56" y="0"/>
                    <a:pt x="56" y="0"/>
                  </a:cubicBezTo>
                  <a:cubicBezTo>
                    <a:pt x="56" y="8"/>
                    <a:pt x="56" y="16"/>
                    <a:pt x="56" y="32"/>
                  </a:cubicBezTo>
                  <a:cubicBezTo>
                    <a:pt x="64" y="40"/>
                    <a:pt x="64" y="48"/>
                    <a:pt x="64" y="56"/>
                  </a:cubicBezTo>
                  <a:cubicBezTo>
                    <a:pt x="79" y="0"/>
                    <a:pt x="79" y="0"/>
                    <a:pt x="79" y="0"/>
                  </a:cubicBez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12" name="Freeform 104"/>
            <p:cNvSpPr>
              <a:spLocks noChangeArrowheads="1"/>
            </p:cNvSpPr>
            <p:nvPr/>
          </p:nvSpPr>
          <p:spPr bwMode="auto">
            <a:xfrm>
              <a:off x="10157033" y="9212493"/>
              <a:ext cx="41291" cy="149281"/>
            </a:xfrm>
            <a:custGeom>
              <a:avLst/>
              <a:gdLst>
                <a:gd name="T0" fmla="*/ 55 w 56"/>
                <a:gd name="T1" fmla="*/ 0 h 207"/>
                <a:gd name="T2" fmla="*/ 55 w 56"/>
                <a:gd name="T3" fmla="*/ 206 h 207"/>
                <a:gd name="T4" fmla="*/ 0 w 56"/>
                <a:gd name="T5" fmla="*/ 206 h 207"/>
                <a:gd name="T6" fmla="*/ 0 w 56"/>
                <a:gd name="T7" fmla="*/ 0 h 207"/>
                <a:gd name="T8" fmla="*/ 55 w 56"/>
                <a:gd name="T9" fmla="*/ 0 h 207"/>
              </a:gdLst>
              <a:ahLst/>
              <a:cxnLst>
                <a:cxn ang="0">
                  <a:pos x="T0" y="T1"/>
                </a:cxn>
                <a:cxn ang="0">
                  <a:pos x="T2" y="T3"/>
                </a:cxn>
                <a:cxn ang="0">
                  <a:pos x="T4" y="T5"/>
                </a:cxn>
                <a:cxn ang="0">
                  <a:pos x="T6" y="T7"/>
                </a:cxn>
                <a:cxn ang="0">
                  <a:pos x="T8" y="T9"/>
                </a:cxn>
              </a:cxnLst>
              <a:rect l="0" t="0" r="r" b="b"/>
              <a:pathLst>
                <a:path w="56" h="207">
                  <a:moveTo>
                    <a:pt x="55" y="0"/>
                  </a:moveTo>
                  <a:lnTo>
                    <a:pt x="55" y="206"/>
                  </a:lnTo>
                  <a:lnTo>
                    <a:pt x="0" y="206"/>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13" name="Freeform 105"/>
            <p:cNvSpPr>
              <a:spLocks noChangeArrowheads="1"/>
            </p:cNvSpPr>
            <p:nvPr/>
          </p:nvSpPr>
          <p:spPr bwMode="auto">
            <a:xfrm>
              <a:off x="10207852" y="9206141"/>
              <a:ext cx="92110" cy="161985"/>
            </a:xfrm>
            <a:custGeom>
              <a:avLst/>
              <a:gdLst>
                <a:gd name="T0" fmla="*/ 126 w 127"/>
                <a:gd name="T1" fmla="*/ 103 h 223"/>
                <a:gd name="T2" fmla="*/ 126 w 127"/>
                <a:gd name="T3" fmla="*/ 103 h 223"/>
                <a:gd name="T4" fmla="*/ 79 w 127"/>
                <a:gd name="T5" fmla="*/ 103 h 223"/>
                <a:gd name="T6" fmla="*/ 79 w 127"/>
                <a:gd name="T7" fmla="*/ 64 h 223"/>
                <a:gd name="T8" fmla="*/ 71 w 127"/>
                <a:gd name="T9" fmla="*/ 40 h 223"/>
                <a:gd name="T10" fmla="*/ 63 w 127"/>
                <a:gd name="T11" fmla="*/ 40 h 223"/>
                <a:gd name="T12" fmla="*/ 55 w 127"/>
                <a:gd name="T13" fmla="*/ 48 h 223"/>
                <a:gd name="T14" fmla="*/ 55 w 127"/>
                <a:gd name="T15" fmla="*/ 64 h 223"/>
                <a:gd name="T16" fmla="*/ 55 w 127"/>
                <a:gd name="T17" fmla="*/ 158 h 223"/>
                <a:gd name="T18" fmla="*/ 55 w 127"/>
                <a:gd name="T19" fmla="*/ 182 h 223"/>
                <a:gd name="T20" fmla="*/ 63 w 127"/>
                <a:gd name="T21" fmla="*/ 190 h 223"/>
                <a:gd name="T22" fmla="*/ 71 w 127"/>
                <a:gd name="T23" fmla="*/ 182 h 223"/>
                <a:gd name="T24" fmla="*/ 79 w 127"/>
                <a:gd name="T25" fmla="*/ 158 h 223"/>
                <a:gd name="T26" fmla="*/ 79 w 127"/>
                <a:gd name="T27" fmla="*/ 135 h 223"/>
                <a:gd name="T28" fmla="*/ 126 w 127"/>
                <a:gd name="T29" fmla="*/ 135 h 223"/>
                <a:gd name="T30" fmla="*/ 126 w 127"/>
                <a:gd name="T31" fmla="*/ 143 h 223"/>
                <a:gd name="T32" fmla="*/ 126 w 127"/>
                <a:gd name="T33" fmla="*/ 190 h 223"/>
                <a:gd name="T34" fmla="*/ 103 w 127"/>
                <a:gd name="T35" fmla="*/ 214 h 223"/>
                <a:gd name="T36" fmla="*/ 63 w 127"/>
                <a:gd name="T37" fmla="*/ 222 h 223"/>
                <a:gd name="T38" fmla="*/ 23 w 127"/>
                <a:gd name="T39" fmla="*/ 214 h 223"/>
                <a:gd name="T40" fmla="*/ 8 w 127"/>
                <a:gd name="T41" fmla="*/ 190 h 223"/>
                <a:gd name="T42" fmla="*/ 0 w 127"/>
                <a:gd name="T43" fmla="*/ 143 h 223"/>
                <a:gd name="T44" fmla="*/ 0 w 127"/>
                <a:gd name="T45" fmla="*/ 79 h 223"/>
                <a:gd name="T46" fmla="*/ 0 w 127"/>
                <a:gd name="T47" fmla="*/ 48 h 223"/>
                <a:gd name="T48" fmla="*/ 8 w 127"/>
                <a:gd name="T49" fmla="*/ 24 h 223"/>
                <a:gd name="T50" fmla="*/ 32 w 127"/>
                <a:gd name="T51" fmla="*/ 8 h 223"/>
                <a:gd name="T52" fmla="*/ 63 w 127"/>
                <a:gd name="T53" fmla="*/ 0 h 223"/>
                <a:gd name="T54" fmla="*/ 103 w 127"/>
                <a:gd name="T55" fmla="*/ 16 h 223"/>
                <a:gd name="T56" fmla="*/ 126 w 127"/>
                <a:gd name="T57" fmla="*/ 40 h 223"/>
                <a:gd name="T58" fmla="*/ 126 w 127"/>
                <a:gd name="T59" fmla="*/ 79 h 223"/>
                <a:gd name="T60" fmla="*/ 126 w 127"/>
                <a:gd name="T61" fmla="*/ 10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7" h="223">
                  <a:moveTo>
                    <a:pt x="126" y="103"/>
                  </a:moveTo>
                  <a:lnTo>
                    <a:pt x="126" y="103"/>
                  </a:lnTo>
                  <a:cubicBezTo>
                    <a:pt x="79" y="103"/>
                    <a:pt x="79" y="103"/>
                    <a:pt x="79" y="103"/>
                  </a:cubicBezTo>
                  <a:cubicBezTo>
                    <a:pt x="79" y="64"/>
                    <a:pt x="79" y="64"/>
                    <a:pt x="79" y="64"/>
                  </a:cubicBezTo>
                  <a:cubicBezTo>
                    <a:pt x="79" y="56"/>
                    <a:pt x="71" y="48"/>
                    <a:pt x="71" y="40"/>
                  </a:cubicBezTo>
                  <a:cubicBezTo>
                    <a:pt x="71" y="40"/>
                    <a:pt x="71" y="40"/>
                    <a:pt x="63" y="40"/>
                  </a:cubicBezTo>
                  <a:cubicBezTo>
                    <a:pt x="63" y="40"/>
                    <a:pt x="55" y="40"/>
                    <a:pt x="55" y="48"/>
                  </a:cubicBezTo>
                  <a:cubicBezTo>
                    <a:pt x="55" y="48"/>
                    <a:pt x="55" y="56"/>
                    <a:pt x="55" y="64"/>
                  </a:cubicBezTo>
                  <a:cubicBezTo>
                    <a:pt x="55" y="158"/>
                    <a:pt x="55" y="158"/>
                    <a:pt x="55" y="158"/>
                  </a:cubicBezTo>
                  <a:cubicBezTo>
                    <a:pt x="55" y="174"/>
                    <a:pt x="55" y="182"/>
                    <a:pt x="55" y="182"/>
                  </a:cubicBezTo>
                  <a:lnTo>
                    <a:pt x="63" y="190"/>
                  </a:lnTo>
                  <a:cubicBezTo>
                    <a:pt x="71" y="190"/>
                    <a:pt x="71" y="182"/>
                    <a:pt x="71" y="182"/>
                  </a:cubicBezTo>
                  <a:cubicBezTo>
                    <a:pt x="71" y="182"/>
                    <a:pt x="79" y="174"/>
                    <a:pt x="79" y="158"/>
                  </a:cubicBezTo>
                  <a:cubicBezTo>
                    <a:pt x="79" y="135"/>
                    <a:pt x="79" y="135"/>
                    <a:pt x="79" y="135"/>
                  </a:cubicBezTo>
                  <a:cubicBezTo>
                    <a:pt x="126" y="135"/>
                    <a:pt x="126" y="135"/>
                    <a:pt x="126" y="135"/>
                  </a:cubicBezTo>
                  <a:cubicBezTo>
                    <a:pt x="126" y="143"/>
                    <a:pt x="126" y="143"/>
                    <a:pt x="126" y="143"/>
                  </a:cubicBezTo>
                  <a:cubicBezTo>
                    <a:pt x="126" y="166"/>
                    <a:pt x="126" y="182"/>
                    <a:pt x="126" y="190"/>
                  </a:cubicBezTo>
                  <a:cubicBezTo>
                    <a:pt x="118" y="198"/>
                    <a:pt x="118" y="206"/>
                    <a:pt x="103" y="214"/>
                  </a:cubicBezTo>
                  <a:cubicBezTo>
                    <a:pt x="95" y="222"/>
                    <a:pt x="79" y="222"/>
                    <a:pt x="63" y="222"/>
                  </a:cubicBezTo>
                  <a:cubicBezTo>
                    <a:pt x="47" y="222"/>
                    <a:pt x="39" y="222"/>
                    <a:pt x="23" y="214"/>
                  </a:cubicBezTo>
                  <a:cubicBezTo>
                    <a:pt x="16" y="206"/>
                    <a:pt x="8" y="198"/>
                    <a:pt x="8" y="190"/>
                  </a:cubicBezTo>
                  <a:cubicBezTo>
                    <a:pt x="0" y="182"/>
                    <a:pt x="0" y="166"/>
                    <a:pt x="0" y="143"/>
                  </a:cubicBezTo>
                  <a:cubicBezTo>
                    <a:pt x="0" y="79"/>
                    <a:pt x="0" y="79"/>
                    <a:pt x="0" y="79"/>
                  </a:cubicBezTo>
                  <a:cubicBezTo>
                    <a:pt x="0" y="64"/>
                    <a:pt x="0" y="56"/>
                    <a:pt x="0" y="48"/>
                  </a:cubicBezTo>
                  <a:cubicBezTo>
                    <a:pt x="0" y="40"/>
                    <a:pt x="8" y="32"/>
                    <a:pt x="8" y="24"/>
                  </a:cubicBezTo>
                  <a:cubicBezTo>
                    <a:pt x="16" y="16"/>
                    <a:pt x="23" y="16"/>
                    <a:pt x="32" y="8"/>
                  </a:cubicBezTo>
                  <a:cubicBezTo>
                    <a:pt x="39" y="8"/>
                    <a:pt x="55" y="0"/>
                    <a:pt x="63" y="0"/>
                  </a:cubicBezTo>
                  <a:cubicBezTo>
                    <a:pt x="79" y="0"/>
                    <a:pt x="95" y="8"/>
                    <a:pt x="103" y="16"/>
                  </a:cubicBezTo>
                  <a:cubicBezTo>
                    <a:pt x="118" y="16"/>
                    <a:pt x="118" y="24"/>
                    <a:pt x="126" y="40"/>
                  </a:cubicBezTo>
                  <a:cubicBezTo>
                    <a:pt x="126" y="48"/>
                    <a:pt x="126" y="64"/>
                    <a:pt x="126" y="79"/>
                  </a:cubicBezTo>
                  <a:lnTo>
                    <a:pt x="126" y="10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14" name="Freeform 106"/>
            <p:cNvSpPr>
              <a:spLocks noChangeArrowheads="1"/>
            </p:cNvSpPr>
            <p:nvPr/>
          </p:nvSpPr>
          <p:spPr bwMode="auto">
            <a:xfrm>
              <a:off x="10315841" y="9206141"/>
              <a:ext cx="92110" cy="161985"/>
            </a:xfrm>
            <a:custGeom>
              <a:avLst/>
              <a:gdLst>
                <a:gd name="T0" fmla="*/ 126 w 127"/>
                <a:gd name="T1" fmla="*/ 135 h 223"/>
                <a:gd name="T2" fmla="*/ 126 w 127"/>
                <a:gd name="T3" fmla="*/ 135 h 223"/>
                <a:gd name="T4" fmla="*/ 119 w 127"/>
                <a:gd name="T5" fmla="*/ 174 h 223"/>
                <a:gd name="T6" fmla="*/ 111 w 127"/>
                <a:gd name="T7" fmla="*/ 198 h 223"/>
                <a:gd name="T8" fmla="*/ 95 w 127"/>
                <a:gd name="T9" fmla="*/ 214 h 223"/>
                <a:gd name="T10" fmla="*/ 63 w 127"/>
                <a:gd name="T11" fmla="*/ 222 h 223"/>
                <a:gd name="T12" fmla="*/ 32 w 127"/>
                <a:gd name="T13" fmla="*/ 214 h 223"/>
                <a:gd name="T14" fmla="*/ 8 w 127"/>
                <a:gd name="T15" fmla="*/ 198 h 223"/>
                <a:gd name="T16" fmla="*/ 0 w 127"/>
                <a:gd name="T17" fmla="*/ 174 h 223"/>
                <a:gd name="T18" fmla="*/ 0 w 127"/>
                <a:gd name="T19" fmla="*/ 135 h 223"/>
                <a:gd name="T20" fmla="*/ 0 w 127"/>
                <a:gd name="T21" fmla="*/ 95 h 223"/>
                <a:gd name="T22" fmla="*/ 0 w 127"/>
                <a:gd name="T23" fmla="*/ 48 h 223"/>
                <a:gd name="T24" fmla="*/ 8 w 127"/>
                <a:gd name="T25" fmla="*/ 24 h 223"/>
                <a:gd name="T26" fmla="*/ 32 w 127"/>
                <a:gd name="T27" fmla="*/ 8 h 223"/>
                <a:gd name="T28" fmla="*/ 63 w 127"/>
                <a:gd name="T29" fmla="*/ 0 h 223"/>
                <a:gd name="T30" fmla="*/ 95 w 127"/>
                <a:gd name="T31" fmla="*/ 8 h 223"/>
                <a:gd name="T32" fmla="*/ 111 w 127"/>
                <a:gd name="T33" fmla="*/ 24 h 223"/>
                <a:gd name="T34" fmla="*/ 119 w 127"/>
                <a:gd name="T35" fmla="*/ 48 h 223"/>
                <a:gd name="T36" fmla="*/ 126 w 127"/>
                <a:gd name="T37" fmla="*/ 95 h 223"/>
                <a:gd name="T38" fmla="*/ 126 w 127"/>
                <a:gd name="T39" fmla="*/ 135 h 223"/>
                <a:gd name="T40" fmla="*/ 71 w 127"/>
                <a:gd name="T41" fmla="*/ 64 h 223"/>
                <a:gd name="T42" fmla="*/ 71 w 127"/>
                <a:gd name="T43" fmla="*/ 64 h 223"/>
                <a:gd name="T44" fmla="*/ 71 w 127"/>
                <a:gd name="T45" fmla="*/ 40 h 223"/>
                <a:gd name="T46" fmla="*/ 63 w 127"/>
                <a:gd name="T47" fmla="*/ 40 h 223"/>
                <a:gd name="T48" fmla="*/ 55 w 127"/>
                <a:gd name="T49" fmla="*/ 40 h 223"/>
                <a:gd name="T50" fmla="*/ 55 w 127"/>
                <a:gd name="T51" fmla="*/ 64 h 223"/>
                <a:gd name="T52" fmla="*/ 55 w 127"/>
                <a:gd name="T53" fmla="*/ 158 h 223"/>
                <a:gd name="T54" fmla="*/ 55 w 127"/>
                <a:gd name="T55" fmla="*/ 182 h 223"/>
                <a:gd name="T56" fmla="*/ 63 w 127"/>
                <a:gd name="T57" fmla="*/ 190 h 223"/>
                <a:gd name="T58" fmla="*/ 71 w 127"/>
                <a:gd name="T59" fmla="*/ 182 h 223"/>
                <a:gd name="T60" fmla="*/ 71 w 127"/>
                <a:gd name="T61" fmla="*/ 158 h 223"/>
                <a:gd name="T62" fmla="*/ 71 w 127"/>
                <a:gd name="T63" fmla="*/ 64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223">
                  <a:moveTo>
                    <a:pt x="126" y="135"/>
                  </a:moveTo>
                  <a:lnTo>
                    <a:pt x="126" y="135"/>
                  </a:lnTo>
                  <a:cubicBezTo>
                    <a:pt x="126" y="151"/>
                    <a:pt x="126" y="166"/>
                    <a:pt x="119" y="174"/>
                  </a:cubicBezTo>
                  <a:cubicBezTo>
                    <a:pt x="119" y="182"/>
                    <a:pt x="119" y="190"/>
                    <a:pt x="111" y="198"/>
                  </a:cubicBezTo>
                  <a:cubicBezTo>
                    <a:pt x="111" y="206"/>
                    <a:pt x="103" y="214"/>
                    <a:pt x="95" y="214"/>
                  </a:cubicBezTo>
                  <a:cubicBezTo>
                    <a:pt x="79" y="222"/>
                    <a:pt x="71" y="222"/>
                    <a:pt x="63" y="222"/>
                  </a:cubicBezTo>
                  <a:cubicBezTo>
                    <a:pt x="48" y="222"/>
                    <a:pt x="40" y="222"/>
                    <a:pt x="32" y="214"/>
                  </a:cubicBezTo>
                  <a:cubicBezTo>
                    <a:pt x="24" y="214"/>
                    <a:pt x="16" y="206"/>
                    <a:pt x="8" y="198"/>
                  </a:cubicBezTo>
                  <a:cubicBezTo>
                    <a:pt x="0" y="190"/>
                    <a:pt x="0" y="182"/>
                    <a:pt x="0" y="174"/>
                  </a:cubicBezTo>
                  <a:cubicBezTo>
                    <a:pt x="0" y="166"/>
                    <a:pt x="0" y="151"/>
                    <a:pt x="0" y="135"/>
                  </a:cubicBezTo>
                  <a:cubicBezTo>
                    <a:pt x="0" y="95"/>
                    <a:pt x="0" y="95"/>
                    <a:pt x="0" y="95"/>
                  </a:cubicBezTo>
                  <a:cubicBezTo>
                    <a:pt x="0" y="71"/>
                    <a:pt x="0" y="56"/>
                    <a:pt x="0" y="48"/>
                  </a:cubicBezTo>
                  <a:cubicBezTo>
                    <a:pt x="0" y="40"/>
                    <a:pt x="0" y="32"/>
                    <a:pt x="8" y="24"/>
                  </a:cubicBezTo>
                  <a:cubicBezTo>
                    <a:pt x="16" y="16"/>
                    <a:pt x="24" y="16"/>
                    <a:pt x="32" y="8"/>
                  </a:cubicBezTo>
                  <a:cubicBezTo>
                    <a:pt x="40" y="8"/>
                    <a:pt x="48" y="0"/>
                    <a:pt x="63" y="0"/>
                  </a:cubicBezTo>
                  <a:cubicBezTo>
                    <a:pt x="71" y="0"/>
                    <a:pt x="79" y="8"/>
                    <a:pt x="95" y="8"/>
                  </a:cubicBezTo>
                  <a:cubicBezTo>
                    <a:pt x="103" y="16"/>
                    <a:pt x="111" y="16"/>
                    <a:pt x="111" y="24"/>
                  </a:cubicBezTo>
                  <a:cubicBezTo>
                    <a:pt x="119" y="32"/>
                    <a:pt x="119" y="40"/>
                    <a:pt x="119" y="48"/>
                  </a:cubicBezTo>
                  <a:cubicBezTo>
                    <a:pt x="126" y="56"/>
                    <a:pt x="126" y="71"/>
                    <a:pt x="126" y="95"/>
                  </a:cubicBezTo>
                  <a:lnTo>
                    <a:pt x="126" y="135"/>
                  </a:lnTo>
                  <a:close/>
                  <a:moveTo>
                    <a:pt x="71" y="64"/>
                  </a:moveTo>
                  <a:lnTo>
                    <a:pt x="71" y="64"/>
                  </a:lnTo>
                  <a:cubicBezTo>
                    <a:pt x="71" y="56"/>
                    <a:pt x="71" y="48"/>
                    <a:pt x="71" y="40"/>
                  </a:cubicBezTo>
                  <a:cubicBezTo>
                    <a:pt x="63" y="40"/>
                    <a:pt x="63" y="40"/>
                    <a:pt x="63" y="40"/>
                  </a:cubicBezTo>
                  <a:cubicBezTo>
                    <a:pt x="55" y="40"/>
                    <a:pt x="55" y="40"/>
                    <a:pt x="55" y="40"/>
                  </a:cubicBezTo>
                  <a:cubicBezTo>
                    <a:pt x="55" y="48"/>
                    <a:pt x="55" y="48"/>
                    <a:pt x="55" y="64"/>
                  </a:cubicBezTo>
                  <a:cubicBezTo>
                    <a:pt x="55" y="158"/>
                    <a:pt x="55" y="158"/>
                    <a:pt x="55" y="158"/>
                  </a:cubicBezTo>
                  <a:cubicBezTo>
                    <a:pt x="55" y="174"/>
                    <a:pt x="55" y="182"/>
                    <a:pt x="55" y="182"/>
                  </a:cubicBezTo>
                  <a:cubicBezTo>
                    <a:pt x="55" y="182"/>
                    <a:pt x="55" y="190"/>
                    <a:pt x="63" y="190"/>
                  </a:cubicBezTo>
                  <a:cubicBezTo>
                    <a:pt x="63" y="190"/>
                    <a:pt x="63" y="182"/>
                    <a:pt x="71" y="182"/>
                  </a:cubicBezTo>
                  <a:cubicBezTo>
                    <a:pt x="71" y="182"/>
                    <a:pt x="71" y="174"/>
                    <a:pt x="71" y="158"/>
                  </a:cubicBezTo>
                  <a:lnTo>
                    <a:pt x="71" y="6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15" name="Freeform 107"/>
            <p:cNvSpPr>
              <a:spLocks noChangeArrowheads="1"/>
            </p:cNvSpPr>
            <p:nvPr/>
          </p:nvSpPr>
          <p:spPr bwMode="auto">
            <a:xfrm>
              <a:off x="10287257" y="7198806"/>
              <a:ext cx="171513" cy="165160"/>
            </a:xfrm>
            <a:custGeom>
              <a:avLst/>
              <a:gdLst>
                <a:gd name="T0" fmla="*/ 119 w 239"/>
                <a:gd name="T1" fmla="*/ 0 h 230"/>
                <a:gd name="T2" fmla="*/ 159 w 239"/>
                <a:gd name="T3" fmla="*/ 79 h 230"/>
                <a:gd name="T4" fmla="*/ 238 w 239"/>
                <a:gd name="T5" fmla="*/ 87 h 230"/>
                <a:gd name="T6" fmla="*/ 182 w 239"/>
                <a:gd name="T7" fmla="*/ 150 h 230"/>
                <a:gd name="T8" fmla="*/ 198 w 239"/>
                <a:gd name="T9" fmla="*/ 229 h 230"/>
                <a:gd name="T10" fmla="*/ 119 w 239"/>
                <a:gd name="T11" fmla="*/ 190 h 230"/>
                <a:gd name="T12" fmla="*/ 48 w 239"/>
                <a:gd name="T13" fmla="*/ 229 h 230"/>
                <a:gd name="T14" fmla="*/ 64 w 239"/>
                <a:gd name="T15" fmla="*/ 150 h 230"/>
                <a:gd name="T16" fmla="*/ 0 w 239"/>
                <a:gd name="T17" fmla="*/ 87 h 230"/>
                <a:gd name="T18" fmla="*/ 88 w 239"/>
                <a:gd name="T19" fmla="*/ 79 h 230"/>
                <a:gd name="T20" fmla="*/ 119 w 239"/>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30">
                  <a:moveTo>
                    <a:pt x="119" y="0"/>
                  </a:moveTo>
                  <a:lnTo>
                    <a:pt x="159" y="79"/>
                  </a:lnTo>
                  <a:lnTo>
                    <a:pt x="238" y="87"/>
                  </a:lnTo>
                  <a:lnTo>
                    <a:pt x="182" y="150"/>
                  </a:lnTo>
                  <a:lnTo>
                    <a:pt x="198" y="229"/>
                  </a:lnTo>
                  <a:lnTo>
                    <a:pt x="119" y="190"/>
                  </a:lnTo>
                  <a:lnTo>
                    <a:pt x="48" y="229"/>
                  </a:lnTo>
                  <a:lnTo>
                    <a:pt x="64" y="150"/>
                  </a:lnTo>
                  <a:lnTo>
                    <a:pt x="0" y="87"/>
                  </a:lnTo>
                  <a:lnTo>
                    <a:pt x="88" y="79"/>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16" name="Freeform 108"/>
            <p:cNvSpPr>
              <a:spLocks noChangeArrowheads="1"/>
            </p:cNvSpPr>
            <p:nvPr/>
          </p:nvSpPr>
          <p:spPr bwMode="auto">
            <a:xfrm>
              <a:off x="10179267" y="8535972"/>
              <a:ext cx="47641" cy="79403"/>
            </a:xfrm>
            <a:custGeom>
              <a:avLst/>
              <a:gdLst>
                <a:gd name="T0" fmla="*/ 63 w 64"/>
                <a:gd name="T1" fmla="*/ 31 h 111"/>
                <a:gd name="T2" fmla="*/ 63 w 64"/>
                <a:gd name="T3" fmla="*/ 31 h 111"/>
                <a:gd name="T4" fmla="*/ 32 w 64"/>
                <a:gd name="T5" fmla="*/ 31 h 111"/>
                <a:gd name="T6" fmla="*/ 32 w 64"/>
                <a:gd name="T7" fmla="*/ 23 h 111"/>
                <a:gd name="T8" fmla="*/ 32 w 64"/>
                <a:gd name="T9" fmla="*/ 15 h 111"/>
                <a:gd name="T10" fmla="*/ 32 w 64"/>
                <a:gd name="T11" fmla="*/ 15 h 111"/>
                <a:gd name="T12" fmla="*/ 24 w 64"/>
                <a:gd name="T13" fmla="*/ 15 h 111"/>
                <a:gd name="T14" fmla="*/ 24 w 64"/>
                <a:gd name="T15" fmla="*/ 23 h 111"/>
                <a:gd name="T16" fmla="*/ 24 w 64"/>
                <a:gd name="T17" fmla="*/ 31 h 111"/>
                <a:gd name="T18" fmla="*/ 32 w 64"/>
                <a:gd name="T19" fmla="*/ 39 h 111"/>
                <a:gd name="T20" fmla="*/ 56 w 64"/>
                <a:gd name="T21" fmla="*/ 55 h 111"/>
                <a:gd name="T22" fmla="*/ 63 w 64"/>
                <a:gd name="T23" fmla="*/ 78 h 111"/>
                <a:gd name="T24" fmla="*/ 63 w 64"/>
                <a:gd name="T25" fmla="*/ 94 h 111"/>
                <a:gd name="T26" fmla="*/ 48 w 64"/>
                <a:gd name="T27" fmla="*/ 102 h 111"/>
                <a:gd name="T28" fmla="*/ 32 w 64"/>
                <a:gd name="T29" fmla="*/ 110 h 111"/>
                <a:gd name="T30" fmla="*/ 16 w 64"/>
                <a:gd name="T31" fmla="*/ 102 h 111"/>
                <a:gd name="T32" fmla="*/ 0 w 64"/>
                <a:gd name="T33" fmla="*/ 94 h 111"/>
                <a:gd name="T34" fmla="*/ 0 w 64"/>
                <a:gd name="T35" fmla="*/ 71 h 111"/>
                <a:gd name="T36" fmla="*/ 0 w 64"/>
                <a:gd name="T37" fmla="*/ 71 h 111"/>
                <a:gd name="T38" fmla="*/ 24 w 64"/>
                <a:gd name="T39" fmla="*/ 71 h 111"/>
                <a:gd name="T40" fmla="*/ 24 w 64"/>
                <a:gd name="T41" fmla="*/ 78 h 111"/>
                <a:gd name="T42" fmla="*/ 24 w 64"/>
                <a:gd name="T43" fmla="*/ 86 h 111"/>
                <a:gd name="T44" fmla="*/ 32 w 64"/>
                <a:gd name="T45" fmla="*/ 86 h 111"/>
                <a:gd name="T46" fmla="*/ 32 w 64"/>
                <a:gd name="T47" fmla="*/ 86 h 111"/>
                <a:gd name="T48" fmla="*/ 40 w 64"/>
                <a:gd name="T49" fmla="*/ 78 h 111"/>
                <a:gd name="T50" fmla="*/ 32 w 64"/>
                <a:gd name="T51" fmla="*/ 71 h 111"/>
                <a:gd name="T52" fmla="*/ 24 w 64"/>
                <a:gd name="T53" fmla="*/ 63 h 111"/>
                <a:gd name="T54" fmla="*/ 8 w 64"/>
                <a:gd name="T55" fmla="*/ 47 h 111"/>
                <a:gd name="T56" fmla="*/ 0 w 64"/>
                <a:gd name="T57" fmla="*/ 39 h 111"/>
                <a:gd name="T58" fmla="*/ 0 w 64"/>
                <a:gd name="T59" fmla="*/ 23 h 111"/>
                <a:gd name="T60" fmla="*/ 0 w 64"/>
                <a:gd name="T61" fmla="*/ 7 h 111"/>
                <a:gd name="T62" fmla="*/ 16 w 64"/>
                <a:gd name="T63" fmla="*/ 0 h 111"/>
                <a:gd name="T64" fmla="*/ 32 w 64"/>
                <a:gd name="T65" fmla="*/ 0 h 111"/>
                <a:gd name="T66" fmla="*/ 48 w 64"/>
                <a:gd name="T67" fmla="*/ 0 h 111"/>
                <a:gd name="T68" fmla="*/ 56 w 64"/>
                <a:gd name="T69" fmla="*/ 7 h 111"/>
                <a:gd name="T70" fmla="*/ 63 w 64"/>
                <a:gd name="T71" fmla="*/ 23 h 111"/>
                <a:gd name="T72" fmla="*/ 63 w 64"/>
                <a:gd name="T73" fmla="*/ 3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111">
                  <a:moveTo>
                    <a:pt x="63" y="31"/>
                  </a:moveTo>
                  <a:lnTo>
                    <a:pt x="63" y="31"/>
                  </a:lnTo>
                  <a:cubicBezTo>
                    <a:pt x="32" y="31"/>
                    <a:pt x="32" y="31"/>
                    <a:pt x="32" y="31"/>
                  </a:cubicBezTo>
                  <a:cubicBezTo>
                    <a:pt x="32" y="23"/>
                    <a:pt x="32" y="23"/>
                    <a:pt x="32" y="23"/>
                  </a:cubicBezTo>
                  <a:cubicBezTo>
                    <a:pt x="32" y="15"/>
                    <a:pt x="32" y="15"/>
                    <a:pt x="32" y="15"/>
                  </a:cubicBezTo>
                  <a:lnTo>
                    <a:pt x="32" y="15"/>
                  </a:lnTo>
                  <a:cubicBezTo>
                    <a:pt x="32" y="15"/>
                    <a:pt x="32" y="15"/>
                    <a:pt x="24" y="15"/>
                  </a:cubicBezTo>
                  <a:lnTo>
                    <a:pt x="24" y="23"/>
                  </a:lnTo>
                  <a:lnTo>
                    <a:pt x="24" y="31"/>
                  </a:lnTo>
                  <a:cubicBezTo>
                    <a:pt x="32" y="31"/>
                    <a:pt x="32" y="31"/>
                    <a:pt x="32" y="39"/>
                  </a:cubicBezTo>
                  <a:cubicBezTo>
                    <a:pt x="48" y="47"/>
                    <a:pt x="56" y="47"/>
                    <a:pt x="56" y="55"/>
                  </a:cubicBezTo>
                  <a:cubicBezTo>
                    <a:pt x="63" y="63"/>
                    <a:pt x="63" y="71"/>
                    <a:pt x="63" y="78"/>
                  </a:cubicBezTo>
                  <a:cubicBezTo>
                    <a:pt x="63" y="86"/>
                    <a:pt x="63" y="94"/>
                    <a:pt x="63" y="94"/>
                  </a:cubicBezTo>
                  <a:cubicBezTo>
                    <a:pt x="56" y="102"/>
                    <a:pt x="56" y="102"/>
                    <a:pt x="48" y="102"/>
                  </a:cubicBezTo>
                  <a:cubicBezTo>
                    <a:pt x="48" y="110"/>
                    <a:pt x="40" y="110"/>
                    <a:pt x="32" y="110"/>
                  </a:cubicBezTo>
                  <a:cubicBezTo>
                    <a:pt x="24" y="110"/>
                    <a:pt x="16" y="110"/>
                    <a:pt x="16" y="102"/>
                  </a:cubicBezTo>
                  <a:cubicBezTo>
                    <a:pt x="8" y="102"/>
                    <a:pt x="8" y="94"/>
                    <a:pt x="0" y="94"/>
                  </a:cubicBezTo>
                  <a:cubicBezTo>
                    <a:pt x="0" y="86"/>
                    <a:pt x="0" y="78"/>
                    <a:pt x="0" y="71"/>
                  </a:cubicBezTo>
                  <a:lnTo>
                    <a:pt x="0" y="71"/>
                  </a:lnTo>
                  <a:cubicBezTo>
                    <a:pt x="24" y="71"/>
                    <a:pt x="24" y="71"/>
                    <a:pt x="24" y="71"/>
                  </a:cubicBezTo>
                  <a:cubicBezTo>
                    <a:pt x="24" y="78"/>
                    <a:pt x="24" y="78"/>
                    <a:pt x="24" y="78"/>
                  </a:cubicBezTo>
                  <a:cubicBezTo>
                    <a:pt x="24" y="86"/>
                    <a:pt x="24" y="86"/>
                    <a:pt x="24" y="86"/>
                  </a:cubicBezTo>
                  <a:cubicBezTo>
                    <a:pt x="32" y="86"/>
                    <a:pt x="32" y="86"/>
                    <a:pt x="32" y="86"/>
                  </a:cubicBezTo>
                  <a:lnTo>
                    <a:pt x="32" y="86"/>
                  </a:lnTo>
                  <a:cubicBezTo>
                    <a:pt x="40" y="86"/>
                    <a:pt x="40" y="86"/>
                    <a:pt x="40" y="78"/>
                  </a:cubicBezTo>
                  <a:cubicBezTo>
                    <a:pt x="40" y="78"/>
                    <a:pt x="40" y="71"/>
                    <a:pt x="32" y="71"/>
                  </a:cubicBezTo>
                  <a:cubicBezTo>
                    <a:pt x="32" y="71"/>
                    <a:pt x="32" y="63"/>
                    <a:pt x="24" y="63"/>
                  </a:cubicBezTo>
                  <a:cubicBezTo>
                    <a:pt x="16" y="55"/>
                    <a:pt x="8" y="55"/>
                    <a:pt x="8" y="47"/>
                  </a:cubicBezTo>
                  <a:cubicBezTo>
                    <a:pt x="8" y="47"/>
                    <a:pt x="0" y="47"/>
                    <a:pt x="0" y="39"/>
                  </a:cubicBezTo>
                  <a:cubicBezTo>
                    <a:pt x="0" y="39"/>
                    <a:pt x="0" y="31"/>
                    <a:pt x="0" y="23"/>
                  </a:cubicBezTo>
                  <a:cubicBezTo>
                    <a:pt x="0" y="15"/>
                    <a:pt x="0" y="15"/>
                    <a:pt x="0" y="7"/>
                  </a:cubicBezTo>
                  <a:cubicBezTo>
                    <a:pt x="8" y="7"/>
                    <a:pt x="8" y="0"/>
                    <a:pt x="16" y="0"/>
                  </a:cubicBezTo>
                  <a:cubicBezTo>
                    <a:pt x="16" y="0"/>
                    <a:pt x="24" y="0"/>
                    <a:pt x="32" y="0"/>
                  </a:cubicBezTo>
                  <a:cubicBezTo>
                    <a:pt x="40" y="0"/>
                    <a:pt x="40" y="0"/>
                    <a:pt x="48" y="0"/>
                  </a:cubicBezTo>
                  <a:cubicBezTo>
                    <a:pt x="56" y="0"/>
                    <a:pt x="56" y="7"/>
                    <a:pt x="56" y="7"/>
                  </a:cubicBezTo>
                  <a:cubicBezTo>
                    <a:pt x="63" y="15"/>
                    <a:pt x="63" y="15"/>
                    <a:pt x="63" y="23"/>
                  </a:cubicBezTo>
                  <a:lnTo>
                    <a:pt x="63" y="3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17" name="Freeform 109"/>
            <p:cNvSpPr>
              <a:spLocks noChangeArrowheads="1"/>
            </p:cNvSpPr>
            <p:nvPr/>
          </p:nvSpPr>
          <p:spPr bwMode="auto">
            <a:xfrm>
              <a:off x="10223734" y="8535972"/>
              <a:ext cx="53994" cy="73051"/>
            </a:xfrm>
            <a:custGeom>
              <a:avLst/>
              <a:gdLst>
                <a:gd name="T0" fmla="*/ 56 w 73"/>
                <a:gd name="T1" fmla="*/ 0 h 103"/>
                <a:gd name="T2" fmla="*/ 56 w 73"/>
                <a:gd name="T3" fmla="*/ 0 h 103"/>
                <a:gd name="T4" fmla="*/ 72 w 73"/>
                <a:gd name="T5" fmla="*/ 102 h 103"/>
                <a:gd name="T6" fmla="*/ 48 w 73"/>
                <a:gd name="T7" fmla="*/ 102 h 103"/>
                <a:gd name="T8" fmla="*/ 48 w 73"/>
                <a:gd name="T9" fmla="*/ 86 h 103"/>
                <a:gd name="T10" fmla="*/ 32 w 73"/>
                <a:gd name="T11" fmla="*/ 86 h 103"/>
                <a:gd name="T12" fmla="*/ 32 w 73"/>
                <a:gd name="T13" fmla="*/ 102 h 103"/>
                <a:gd name="T14" fmla="*/ 0 w 73"/>
                <a:gd name="T15" fmla="*/ 102 h 103"/>
                <a:gd name="T16" fmla="*/ 16 w 73"/>
                <a:gd name="T17" fmla="*/ 0 h 103"/>
                <a:gd name="T18" fmla="*/ 56 w 73"/>
                <a:gd name="T19" fmla="*/ 0 h 103"/>
                <a:gd name="T20" fmla="*/ 40 w 73"/>
                <a:gd name="T21" fmla="*/ 71 h 103"/>
                <a:gd name="T22" fmla="*/ 40 w 73"/>
                <a:gd name="T23" fmla="*/ 71 h 103"/>
                <a:gd name="T24" fmla="*/ 40 w 73"/>
                <a:gd name="T25" fmla="*/ 23 h 103"/>
                <a:gd name="T26" fmla="*/ 32 w 73"/>
                <a:gd name="T27" fmla="*/ 71 h 103"/>
                <a:gd name="T28" fmla="*/ 40 w 73"/>
                <a:gd name="T29" fmla="*/ 7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03">
                  <a:moveTo>
                    <a:pt x="56" y="0"/>
                  </a:moveTo>
                  <a:lnTo>
                    <a:pt x="56" y="0"/>
                  </a:lnTo>
                  <a:cubicBezTo>
                    <a:pt x="72" y="102"/>
                    <a:pt x="72" y="102"/>
                    <a:pt x="72" y="102"/>
                  </a:cubicBezTo>
                  <a:cubicBezTo>
                    <a:pt x="48" y="102"/>
                    <a:pt x="48" y="102"/>
                    <a:pt x="48" y="102"/>
                  </a:cubicBezTo>
                  <a:cubicBezTo>
                    <a:pt x="48" y="86"/>
                    <a:pt x="48" y="86"/>
                    <a:pt x="48" y="86"/>
                  </a:cubicBezTo>
                  <a:cubicBezTo>
                    <a:pt x="32" y="86"/>
                    <a:pt x="32" y="86"/>
                    <a:pt x="32" y="86"/>
                  </a:cubicBezTo>
                  <a:cubicBezTo>
                    <a:pt x="32" y="102"/>
                    <a:pt x="32" y="102"/>
                    <a:pt x="32" y="102"/>
                  </a:cubicBezTo>
                  <a:cubicBezTo>
                    <a:pt x="0" y="102"/>
                    <a:pt x="0" y="102"/>
                    <a:pt x="0" y="102"/>
                  </a:cubicBezTo>
                  <a:cubicBezTo>
                    <a:pt x="16" y="0"/>
                    <a:pt x="16" y="0"/>
                    <a:pt x="16" y="0"/>
                  </a:cubicBezTo>
                  <a:lnTo>
                    <a:pt x="56" y="0"/>
                  </a:lnTo>
                  <a:close/>
                  <a:moveTo>
                    <a:pt x="40" y="71"/>
                  </a:moveTo>
                  <a:lnTo>
                    <a:pt x="40" y="71"/>
                  </a:lnTo>
                  <a:cubicBezTo>
                    <a:pt x="40" y="55"/>
                    <a:pt x="40" y="39"/>
                    <a:pt x="40" y="23"/>
                  </a:cubicBezTo>
                  <a:cubicBezTo>
                    <a:pt x="40" y="39"/>
                    <a:pt x="32" y="55"/>
                    <a:pt x="32" y="71"/>
                  </a:cubicBezTo>
                  <a:lnTo>
                    <a:pt x="40" y="7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18" name="Freeform 110"/>
            <p:cNvSpPr>
              <a:spLocks noChangeArrowheads="1"/>
            </p:cNvSpPr>
            <p:nvPr/>
          </p:nvSpPr>
          <p:spPr bwMode="auto">
            <a:xfrm>
              <a:off x="10280905" y="8535972"/>
              <a:ext cx="47641" cy="73051"/>
            </a:xfrm>
            <a:custGeom>
              <a:avLst/>
              <a:gdLst>
                <a:gd name="T0" fmla="*/ 63 w 64"/>
                <a:gd name="T1" fmla="*/ 0 h 103"/>
                <a:gd name="T2" fmla="*/ 63 w 64"/>
                <a:gd name="T3" fmla="*/ 102 h 103"/>
                <a:gd name="T4" fmla="*/ 39 w 64"/>
                <a:gd name="T5" fmla="*/ 102 h 103"/>
                <a:gd name="T6" fmla="*/ 23 w 64"/>
                <a:gd name="T7" fmla="*/ 55 h 103"/>
                <a:gd name="T8" fmla="*/ 23 w 64"/>
                <a:gd name="T9" fmla="*/ 102 h 103"/>
                <a:gd name="T10" fmla="*/ 0 w 64"/>
                <a:gd name="T11" fmla="*/ 102 h 103"/>
                <a:gd name="T12" fmla="*/ 0 w 64"/>
                <a:gd name="T13" fmla="*/ 0 h 103"/>
                <a:gd name="T14" fmla="*/ 23 w 64"/>
                <a:gd name="T15" fmla="*/ 0 h 103"/>
                <a:gd name="T16" fmla="*/ 39 w 64"/>
                <a:gd name="T17" fmla="*/ 47 h 103"/>
                <a:gd name="T18" fmla="*/ 39 w 64"/>
                <a:gd name="T19" fmla="*/ 0 h 103"/>
                <a:gd name="T20" fmla="*/ 63 w 64"/>
                <a:gd name="T2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3">
                  <a:moveTo>
                    <a:pt x="63" y="0"/>
                  </a:moveTo>
                  <a:lnTo>
                    <a:pt x="63" y="102"/>
                  </a:lnTo>
                  <a:lnTo>
                    <a:pt x="39" y="102"/>
                  </a:lnTo>
                  <a:lnTo>
                    <a:pt x="23" y="55"/>
                  </a:lnTo>
                  <a:lnTo>
                    <a:pt x="23" y="102"/>
                  </a:lnTo>
                  <a:lnTo>
                    <a:pt x="0" y="102"/>
                  </a:lnTo>
                  <a:lnTo>
                    <a:pt x="0" y="0"/>
                  </a:lnTo>
                  <a:lnTo>
                    <a:pt x="23" y="0"/>
                  </a:lnTo>
                  <a:lnTo>
                    <a:pt x="39" y="47"/>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19" name="Freeform 111"/>
            <p:cNvSpPr>
              <a:spLocks noChangeArrowheads="1"/>
            </p:cNvSpPr>
            <p:nvPr/>
          </p:nvSpPr>
          <p:spPr bwMode="auto">
            <a:xfrm>
              <a:off x="10331723" y="8535972"/>
              <a:ext cx="47641" cy="73051"/>
            </a:xfrm>
            <a:custGeom>
              <a:avLst/>
              <a:gdLst>
                <a:gd name="T0" fmla="*/ 63 w 64"/>
                <a:gd name="T1" fmla="*/ 0 h 103"/>
                <a:gd name="T2" fmla="*/ 63 w 64"/>
                <a:gd name="T3" fmla="*/ 23 h 103"/>
                <a:gd name="T4" fmla="*/ 39 w 64"/>
                <a:gd name="T5" fmla="*/ 23 h 103"/>
                <a:gd name="T6" fmla="*/ 39 w 64"/>
                <a:gd name="T7" fmla="*/ 102 h 103"/>
                <a:gd name="T8" fmla="*/ 16 w 64"/>
                <a:gd name="T9" fmla="*/ 102 h 103"/>
                <a:gd name="T10" fmla="*/ 16 w 64"/>
                <a:gd name="T11" fmla="*/ 23 h 103"/>
                <a:gd name="T12" fmla="*/ 0 w 64"/>
                <a:gd name="T13" fmla="*/ 23 h 103"/>
                <a:gd name="T14" fmla="*/ 0 w 64"/>
                <a:gd name="T15" fmla="*/ 0 h 103"/>
                <a:gd name="T16" fmla="*/ 63 w 64"/>
                <a:gd name="T1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03">
                  <a:moveTo>
                    <a:pt x="63" y="0"/>
                  </a:moveTo>
                  <a:lnTo>
                    <a:pt x="63" y="23"/>
                  </a:lnTo>
                  <a:lnTo>
                    <a:pt x="39" y="23"/>
                  </a:lnTo>
                  <a:lnTo>
                    <a:pt x="39" y="102"/>
                  </a:lnTo>
                  <a:lnTo>
                    <a:pt x="16" y="102"/>
                  </a:lnTo>
                  <a:lnTo>
                    <a:pt x="16" y="23"/>
                  </a:lnTo>
                  <a:lnTo>
                    <a:pt x="0" y="23"/>
                  </a:lnTo>
                  <a:lnTo>
                    <a:pt x="0"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20" name="Freeform 112"/>
            <p:cNvSpPr>
              <a:spLocks noChangeArrowheads="1"/>
            </p:cNvSpPr>
            <p:nvPr/>
          </p:nvSpPr>
          <p:spPr bwMode="auto">
            <a:xfrm>
              <a:off x="10373012" y="8535972"/>
              <a:ext cx="50819" cy="73051"/>
            </a:xfrm>
            <a:custGeom>
              <a:avLst/>
              <a:gdLst>
                <a:gd name="T0" fmla="*/ 56 w 72"/>
                <a:gd name="T1" fmla="*/ 0 h 103"/>
                <a:gd name="T2" fmla="*/ 56 w 72"/>
                <a:gd name="T3" fmla="*/ 0 h 103"/>
                <a:gd name="T4" fmla="*/ 71 w 72"/>
                <a:gd name="T5" fmla="*/ 102 h 103"/>
                <a:gd name="T6" fmla="*/ 40 w 72"/>
                <a:gd name="T7" fmla="*/ 102 h 103"/>
                <a:gd name="T8" fmla="*/ 40 w 72"/>
                <a:gd name="T9" fmla="*/ 86 h 103"/>
                <a:gd name="T10" fmla="*/ 32 w 72"/>
                <a:gd name="T11" fmla="*/ 86 h 103"/>
                <a:gd name="T12" fmla="*/ 32 w 72"/>
                <a:gd name="T13" fmla="*/ 102 h 103"/>
                <a:gd name="T14" fmla="*/ 0 w 72"/>
                <a:gd name="T15" fmla="*/ 102 h 103"/>
                <a:gd name="T16" fmla="*/ 16 w 72"/>
                <a:gd name="T17" fmla="*/ 0 h 103"/>
                <a:gd name="T18" fmla="*/ 56 w 72"/>
                <a:gd name="T19" fmla="*/ 0 h 103"/>
                <a:gd name="T20" fmla="*/ 40 w 72"/>
                <a:gd name="T21" fmla="*/ 71 h 103"/>
                <a:gd name="T22" fmla="*/ 40 w 72"/>
                <a:gd name="T23" fmla="*/ 71 h 103"/>
                <a:gd name="T24" fmla="*/ 32 w 72"/>
                <a:gd name="T25" fmla="*/ 23 h 103"/>
                <a:gd name="T26" fmla="*/ 32 w 72"/>
                <a:gd name="T27" fmla="*/ 71 h 103"/>
                <a:gd name="T28" fmla="*/ 40 w 72"/>
                <a:gd name="T29" fmla="*/ 7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03">
                  <a:moveTo>
                    <a:pt x="56" y="0"/>
                  </a:moveTo>
                  <a:lnTo>
                    <a:pt x="56" y="0"/>
                  </a:lnTo>
                  <a:cubicBezTo>
                    <a:pt x="71" y="102"/>
                    <a:pt x="71" y="102"/>
                    <a:pt x="71" y="102"/>
                  </a:cubicBezTo>
                  <a:cubicBezTo>
                    <a:pt x="40" y="102"/>
                    <a:pt x="40" y="102"/>
                    <a:pt x="40" y="102"/>
                  </a:cubicBezTo>
                  <a:cubicBezTo>
                    <a:pt x="40" y="86"/>
                    <a:pt x="40" y="86"/>
                    <a:pt x="40" y="86"/>
                  </a:cubicBezTo>
                  <a:cubicBezTo>
                    <a:pt x="32" y="86"/>
                    <a:pt x="32" y="86"/>
                    <a:pt x="32" y="86"/>
                  </a:cubicBezTo>
                  <a:cubicBezTo>
                    <a:pt x="32" y="102"/>
                    <a:pt x="32" y="102"/>
                    <a:pt x="32" y="102"/>
                  </a:cubicBezTo>
                  <a:cubicBezTo>
                    <a:pt x="0" y="102"/>
                    <a:pt x="0" y="102"/>
                    <a:pt x="0" y="102"/>
                  </a:cubicBezTo>
                  <a:cubicBezTo>
                    <a:pt x="16" y="0"/>
                    <a:pt x="16" y="0"/>
                    <a:pt x="16" y="0"/>
                  </a:cubicBezTo>
                  <a:lnTo>
                    <a:pt x="56" y="0"/>
                  </a:lnTo>
                  <a:close/>
                  <a:moveTo>
                    <a:pt x="40" y="71"/>
                  </a:moveTo>
                  <a:lnTo>
                    <a:pt x="40" y="71"/>
                  </a:lnTo>
                  <a:cubicBezTo>
                    <a:pt x="40" y="55"/>
                    <a:pt x="40" y="39"/>
                    <a:pt x="32" y="23"/>
                  </a:cubicBezTo>
                  <a:cubicBezTo>
                    <a:pt x="32" y="39"/>
                    <a:pt x="32" y="55"/>
                    <a:pt x="32" y="71"/>
                  </a:cubicBezTo>
                  <a:lnTo>
                    <a:pt x="40" y="7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21" name="Freeform 113"/>
            <p:cNvSpPr>
              <a:spLocks noChangeArrowheads="1"/>
            </p:cNvSpPr>
            <p:nvPr/>
          </p:nvSpPr>
          <p:spPr bwMode="auto">
            <a:xfrm>
              <a:off x="10439713" y="8535972"/>
              <a:ext cx="41289" cy="73051"/>
            </a:xfrm>
            <a:custGeom>
              <a:avLst/>
              <a:gdLst>
                <a:gd name="T0" fmla="*/ 0 w 56"/>
                <a:gd name="T1" fmla="*/ 0 h 103"/>
                <a:gd name="T2" fmla="*/ 55 w 56"/>
                <a:gd name="T3" fmla="*/ 0 h 103"/>
                <a:gd name="T4" fmla="*/ 55 w 56"/>
                <a:gd name="T5" fmla="*/ 23 h 103"/>
                <a:gd name="T6" fmla="*/ 32 w 56"/>
                <a:gd name="T7" fmla="*/ 23 h 103"/>
                <a:gd name="T8" fmla="*/ 32 w 56"/>
                <a:gd name="T9" fmla="*/ 39 h 103"/>
                <a:gd name="T10" fmla="*/ 47 w 56"/>
                <a:gd name="T11" fmla="*/ 39 h 103"/>
                <a:gd name="T12" fmla="*/ 47 w 56"/>
                <a:gd name="T13" fmla="*/ 63 h 103"/>
                <a:gd name="T14" fmla="*/ 32 w 56"/>
                <a:gd name="T15" fmla="*/ 63 h 103"/>
                <a:gd name="T16" fmla="*/ 32 w 56"/>
                <a:gd name="T17" fmla="*/ 102 h 103"/>
                <a:gd name="T18" fmla="*/ 0 w 56"/>
                <a:gd name="T19" fmla="*/ 102 h 103"/>
                <a:gd name="T20" fmla="*/ 0 w 56"/>
                <a:gd name="T2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103">
                  <a:moveTo>
                    <a:pt x="0" y="0"/>
                  </a:moveTo>
                  <a:lnTo>
                    <a:pt x="55" y="0"/>
                  </a:lnTo>
                  <a:lnTo>
                    <a:pt x="55" y="23"/>
                  </a:lnTo>
                  <a:lnTo>
                    <a:pt x="32" y="23"/>
                  </a:lnTo>
                  <a:lnTo>
                    <a:pt x="32" y="39"/>
                  </a:lnTo>
                  <a:lnTo>
                    <a:pt x="47" y="39"/>
                  </a:lnTo>
                  <a:lnTo>
                    <a:pt x="47" y="63"/>
                  </a:lnTo>
                  <a:lnTo>
                    <a:pt x="32" y="63"/>
                  </a:lnTo>
                  <a:lnTo>
                    <a:pt x="32" y="102"/>
                  </a:lnTo>
                  <a:lnTo>
                    <a:pt x="0" y="102"/>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22" name="Freeform 114"/>
            <p:cNvSpPr>
              <a:spLocks noChangeArrowheads="1"/>
            </p:cNvSpPr>
            <p:nvPr/>
          </p:nvSpPr>
          <p:spPr bwMode="auto">
            <a:xfrm>
              <a:off x="10481002" y="8535972"/>
              <a:ext cx="41291" cy="73051"/>
            </a:xfrm>
            <a:custGeom>
              <a:avLst/>
              <a:gdLst>
                <a:gd name="T0" fmla="*/ 0 w 57"/>
                <a:gd name="T1" fmla="*/ 0 h 103"/>
                <a:gd name="T2" fmla="*/ 48 w 57"/>
                <a:gd name="T3" fmla="*/ 0 h 103"/>
                <a:gd name="T4" fmla="*/ 48 w 57"/>
                <a:gd name="T5" fmla="*/ 23 h 103"/>
                <a:gd name="T6" fmla="*/ 32 w 57"/>
                <a:gd name="T7" fmla="*/ 23 h 103"/>
                <a:gd name="T8" fmla="*/ 32 w 57"/>
                <a:gd name="T9" fmla="*/ 39 h 103"/>
                <a:gd name="T10" fmla="*/ 48 w 57"/>
                <a:gd name="T11" fmla="*/ 39 h 103"/>
                <a:gd name="T12" fmla="*/ 48 w 57"/>
                <a:gd name="T13" fmla="*/ 63 h 103"/>
                <a:gd name="T14" fmla="*/ 32 w 57"/>
                <a:gd name="T15" fmla="*/ 63 h 103"/>
                <a:gd name="T16" fmla="*/ 32 w 57"/>
                <a:gd name="T17" fmla="*/ 86 h 103"/>
                <a:gd name="T18" fmla="*/ 56 w 57"/>
                <a:gd name="T19" fmla="*/ 86 h 103"/>
                <a:gd name="T20" fmla="*/ 56 w 57"/>
                <a:gd name="T21" fmla="*/ 102 h 103"/>
                <a:gd name="T22" fmla="*/ 0 w 57"/>
                <a:gd name="T23" fmla="*/ 102 h 103"/>
                <a:gd name="T24" fmla="*/ 0 w 57"/>
                <a:gd name="T2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103">
                  <a:moveTo>
                    <a:pt x="0" y="0"/>
                  </a:moveTo>
                  <a:lnTo>
                    <a:pt x="48" y="0"/>
                  </a:lnTo>
                  <a:lnTo>
                    <a:pt x="48" y="23"/>
                  </a:lnTo>
                  <a:lnTo>
                    <a:pt x="32" y="23"/>
                  </a:lnTo>
                  <a:lnTo>
                    <a:pt x="32" y="39"/>
                  </a:lnTo>
                  <a:lnTo>
                    <a:pt x="48" y="39"/>
                  </a:lnTo>
                  <a:lnTo>
                    <a:pt x="48" y="63"/>
                  </a:lnTo>
                  <a:lnTo>
                    <a:pt x="32" y="63"/>
                  </a:lnTo>
                  <a:lnTo>
                    <a:pt x="32" y="86"/>
                  </a:lnTo>
                  <a:lnTo>
                    <a:pt x="56" y="86"/>
                  </a:lnTo>
                  <a:lnTo>
                    <a:pt x="56" y="102"/>
                  </a:lnTo>
                  <a:lnTo>
                    <a:pt x="0" y="102"/>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23" name="Freeform 115"/>
            <p:cNvSpPr>
              <a:spLocks noChangeArrowheads="1"/>
            </p:cNvSpPr>
            <p:nvPr/>
          </p:nvSpPr>
          <p:spPr bwMode="auto">
            <a:xfrm>
              <a:off x="9779071" y="7624412"/>
              <a:ext cx="79403" cy="130224"/>
            </a:xfrm>
            <a:custGeom>
              <a:avLst/>
              <a:gdLst>
                <a:gd name="T0" fmla="*/ 111 w 112"/>
                <a:gd name="T1" fmla="*/ 79 h 182"/>
                <a:gd name="T2" fmla="*/ 111 w 112"/>
                <a:gd name="T3" fmla="*/ 79 h 182"/>
                <a:gd name="T4" fmla="*/ 63 w 112"/>
                <a:gd name="T5" fmla="*/ 79 h 182"/>
                <a:gd name="T6" fmla="*/ 63 w 112"/>
                <a:gd name="T7" fmla="*/ 47 h 182"/>
                <a:gd name="T8" fmla="*/ 63 w 112"/>
                <a:gd name="T9" fmla="*/ 31 h 182"/>
                <a:gd name="T10" fmla="*/ 55 w 112"/>
                <a:gd name="T11" fmla="*/ 31 h 182"/>
                <a:gd name="T12" fmla="*/ 47 w 112"/>
                <a:gd name="T13" fmla="*/ 31 h 182"/>
                <a:gd name="T14" fmla="*/ 47 w 112"/>
                <a:gd name="T15" fmla="*/ 47 h 182"/>
                <a:gd name="T16" fmla="*/ 47 w 112"/>
                <a:gd name="T17" fmla="*/ 134 h 182"/>
                <a:gd name="T18" fmla="*/ 47 w 112"/>
                <a:gd name="T19" fmla="*/ 150 h 182"/>
                <a:gd name="T20" fmla="*/ 55 w 112"/>
                <a:gd name="T21" fmla="*/ 150 h 182"/>
                <a:gd name="T22" fmla="*/ 63 w 112"/>
                <a:gd name="T23" fmla="*/ 150 h 182"/>
                <a:gd name="T24" fmla="*/ 63 w 112"/>
                <a:gd name="T25" fmla="*/ 126 h 182"/>
                <a:gd name="T26" fmla="*/ 63 w 112"/>
                <a:gd name="T27" fmla="*/ 110 h 182"/>
                <a:gd name="T28" fmla="*/ 111 w 112"/>
                <a:gd name="T29" fmla="*/ 110 h 182"/>
                <a:gd name="T30" fmla="*/ 111 w 112"/>
                <a:gd name="T31" fmla="*/ 118 h 182"/>
                <a:gd name="T32" fmla="*/ 103 w 112"/>
                <a:gd name="T33" fmla="*/ 150 h 182"/>
                <a:gd name="T34" fmla="*/ 87 w 112"/>
                <a:gd name="T35" fmla="*/ 174 h 182"/>
                <a:gd name="T36" fmla="*/ 55 w 112"/>
                <a:gd name="T37" fmla="*/ 181 h 182"/>
                <a:gd name="T38" fmla="*/ 24 w 112"/>
                <a:gd name="T39" fmla="*/ 174 h 182"/>
                <a:gd name="T40" fmla="*/ 8 w 112"/>
                <a:gd name="T41" fmla="*/ 158 h 182"/>
                <a:gd name="T42" fmla="*/ 0 w 112"/>
                <a:gd name="T43" fmla="*/ 118 h 182"/>
                <a:gd name="T44" fmla="*/ 0 w 112"/>
                <a:gd name="T45" fmla="*/ 63 h 182"/>
                <a:gd name="T46" fmla="*/ 0 w 112"/>
                <a:gd name="T47" fmla="*/ 39 h 182"/>
                <a:gd name="T48" fmla="*/ 8 w 112"/>
                <a:gd name="T49" fmla="*/ 15 h 182"/>
                <a:gd name="T50" fmla="*/ 32 w 112"/>
                <a:gd name="T51" fmla="*/ 8 h 182"/>
                <a:gd name="T52" fmla="*/ 55 w 112"/>
                <a:gd name="T53" fmla="*/ 0 h 182"/>
                <a:gd name="T54" fmla="*/ 87 w 112"/>
                <a:gd name="T55" fmla="*/ 8 h 182"/>
                <a:gd name="T56" fmla="*/ 103 w 112"/>
                <a:gd name="T57" fmla="*/ 23 h 182"/>
                <a:gd name="T58" fmla="*/ 111 w 112"/>
                <a:gd name="T59" fmla="*/ 63 h 182"/>
                <a:gd name="T60" fmla="*/ 111 w 112"/>
                <a:gd name="T61" fmla="*/ 79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2" h="182">
                  <a:moveTo>
                    <a:pt x="111" y="79"/>
                  </a:moveTo>
                  <a:lnTo>
                    <a:pt x="111" y="79"/>
                  </a:lnTo>
                  <a:cubicBezTo>
                    <a:pt x="63" y="79"/>
                    <a:pt x="63" y="79"/>
                    <a:pt x="63" y="79"/>
                  </a:cubicBezTo>
                  <a:cubicBezTo>
                    <a:pt x="63" y="47"/>
                    <a:pt x="63" y="47"/>
                    <a:pt x="63" y="47"/>
                  </a:cubicBezTo>
                  <a:cubicBezTo>
                    <a:pt x="63" y="39"/>
                    <a:pt x="63" y="31"/>
                    <a:pt x="63" y="31"/>
                  </a:cubicBezTo>
                  <a:cubicBezTo>
                    <a:pt x="63" y="31"/>
                    <a:pt x="63" y="31"/>
                    <a:pt x="55" y="31"/>
                  </a:cubicBezTo>
                  <a:lnTo>
                    <a:pt x="47" y="31"/>
                  </a:lnTo>
                  <a:cubicBezTo>
                    <a:pt x="47" y="39"/>
                    <a:pt x="47" y="39"/>
                    <a:pt x="47" y="47"/>
                  </a:cubicBezTo>
                  <a:cubicBezTo>
                    <a:pt x="47" y="134"/>
                    <a:pt x="47" y="134"/>
                    <a:pt x="47" y="134"/>
                  </a:cubicBezTo>
                  <a:cubicBezTo>
                    <a:pt x="47" y="142"/>
                    <a:pt x="47" y="142"/>
                    <a:pt x="47" y="150"/>
                  </a:cubicBezTo>
                  <a:lnTo>
                    <a:pt x="55" y="150"/>
                  </a:lnTo>
                  <a:lnTo>
                    <a:pt x="63" y="150"/>
                  </a:lnTo>
                  <a:cubicBezTo>
                    <a:pt x="63" y="142"/>
                    <a:pt x="63" y="142"/>
                    <a:pt x="63" y="126"/>
                  </a:cubicBezTo>
                  <a:cubicBezTo>
                    <a:pt x="63" y="110"/>
                    <a:pt x="63" y="110"/>
                    <a:pt x="63" y="110"/>
                  </a:cubicBezTo>
                  <a:cubicBezTo>
                    <a:pt x="111" y="110"/>
                    <a:pt x="111" y="110"/>
                    <a:pt x="111" y="110"/>
                  </a:cubicBezTo>
                  <a:cubicBezTo>
                    <a:pt x="111" y="118"/>
                    <a:pt x="111" y="118"/>
                    <a:pt x="111" y="118"/>
                  </a:cubicBezTo>
                  <a:cubicBezTo>
                    <a:pt x="111" y="134"/>
                    <a:pt x="111" y="142"/>
                    <a:pt x="103" y="150"/>
                  </a:cubicBezTo>
                  <a:cubicBezTo>
                    <a:pt x="103" y="158"/>
                    <a:pt x="95" y="166"/>
                    <a:pt x="87" y="174"/>
                  </a:cubicBezTo>
                  <a:cubicBezTo>
                    <a:pt x="79" y="181"/>
                    <a:pt x="71" y="181"/>
                    <a:pt x="55" y="181"/>
                  </a:cubicBezTo>
                  <a:cubicBezTo>
                    <a:pt x="39" y="181"/>
                    <a:pt x="32" y="181"/>
                    <a:pt x="24" y="174"/>
                  </a:cubicBezTo>
                  <a:cubicBezTo>
                    <a:pt x="16" y="166"/>
                    <a:pt x="8" y="166"/>
                    <a:pt x="8" y="158"/>
                  </a:cubicBezTo>
                  <a:cubicBezTo>
                    <a:pt x="0" y="142"/>
                    <a:pt x="0" y="134"/>
                    <a:pt x="0" y="118"/>
                  </a:cubicBezTo>
                  <a:cubicBezTo>
                    <a:pt x="0" y="63"/>
                    <a:pt x="0" y="63"/>
                    <a:pt x="0" y="63"/>
                  </a:cubicBezTo>
                  <a:cubicBezTo>
                    <a:pt x="0" y="55"/>
                    <a:pt x="0" y="39"/>
                    <a:pt x="0" y="39"/>
                  </a:cubicBezTo>
                  <a:cubicBezTo>
                    <a:pt x="0" y="31"/>
                    <a:pt x="8" y="23"/>
                    <a:pt x="8" y="15"/>
                  </a:cubicBezTo>
                  <a:cubicBezTo>
                    <a:pt x="16" y="15"/>
                    <a:pt x="24" y="8"/>
                    <a:pt x="32" y="8"/>
                  </a:cubicBezTo>
                  <a:cubicBezTo>
                    <a:pt x="39" y="0"/>
                    <a:pt x="47" y="0"/>
                    <a:pt x="55" y="0"/>
                  </a:cubicBezTo>
                  <a:cubicBezTo>
                    <a:pt x="71" y="0"/>
                    <a:pt x="79" y="0"/>
                    <a:pt x="87" y="8"/>
                  </a:cubicBezTo>
                  <a:cubicBezTo>
                    <a:pt x="95" y="15"/>
                    <a:pt x="103" y="15"/>
                    <a:pt x="103" y="23"/>
                  </a:cubicBezTo>
                  <a:cubicBezTo>
                    <a:pt x="111" y="31"/>
                    <a:pt x="111" y="47"/>
                    <a:pt x="111" y="63"/>
                  </a:cubicBezTo>
                  <a:lnTo>
                    <a:pt x="111" y="7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24" name="Freeform 116"/>
            <p:cNvSpPr>
              <a:spLocks noChangeArrowheads="1"/>
            </p:cNvSpPr>
            <p:nvPr/>
          </p:nvSpPr>
          <p:spPr bwMode="auto">
            <a:xfrm>
              <a:off x="9871179" y="7624412"/>
              <a:ext cx="76228" cy="130224"/>
            </a:xfrm>
            <a:custGeom>
              <a:avLst/>
              <a:gdLst>
                <a:gd name="T0" fmla="*/ 103 w 104"/>
                <a:gd name="T1" fmla="*/ 102 h 182"/>
                <a:gd name="T2" fmla="*/ 103 w 104"/>
                <a:gd name="T3" fmla="*/ 102 h 182"/>
                <a:gd name="T4" fmla="*/ 103 w 104"/>
                <a:gd name="T5" fmla="*/ 142 h 182"/>
                <a:gd name="T6" fmla="*/ 95 w 104"/>
                <a:gd name="T7" fmla="*/ 166 h 182"/>
                <a:gd name="T8" fmla="*/ 79 w 104"/>
                <a:gd name="T9" fmla="*/ 174 h 182"/>
                <a:gd name="T10" fmla="*/ 56 w 104"/>
                <a:gd name="T11" fmla="*/ 181 h 182"/>
                <a:gd name="T12" fmla="*/ 24 w 104"/>
                <a:gd name="T13" fmla="*/ 174 h 182"/>
                <a:gd name="T14" fmla="*/ 8 w 104"/>
                <a:gd name="T15" fmla="*/ 166 h 182"/>
                <a:gd name="T16" fmla="*/ 0 w 104"/>
                <a:gd name="T17" fmla="*/ 142 h 182"/>
                <a:gd name="T18" fmla="*/ 0 w 104"/>
                <a:gd name="T19" fmla="*/ 102 h 182"/>
                <a:gd name="T20" fmla="*/ 0 w 104"/>
                <a:gd name="T21" fmla="*/ 79 h 182"/>
                <a:gd name="T22" fmla="*/ 0 w 104"/>
                <a:gd name="T23" fmla="*/ 39 h 182"/>
                <a:gd name="T24" fmla="*/ 8 w 104"/>
                <a:gd name="T25" fmla="*/ 15 h 182"/>
                <a:gd name="T26" fmla="*/ 24 w 104"/>
                <a:gd name="T27" fmla="*/ 8 h 182"/>
                <a:gd name="T28" fmla="*/ 56 w 104"/>
                <a:gd name="T29" fmla="*/ 0 h 182"/>
                <a:gd name="T30" fmla="*/ 79 w 104"/>
                <a:gd name="T31" fmla="*/ 0 h 182"/>
                <a:gd name="T32" fmla="*/ 95 w 104"/>
                <a:gd name="T33" fmla="*/ 15 h 182"/>
                <a:gd name="T34" fmla="*/ 103 w 104"/>
                <a:gd name="T35" fmla="*/ 39 h 182"/>
                <a:gd name="T36" fmla="*/ 103 w 104"/>
                <a:gd name="T37" fmla="*/ 79 h 182"/>
                <a:gd name="T38" fmla="*/ 103 w 104"/>
                <a:gd name="T39" fmla="*/ 102 h 182"/>
                <a:gd name="T40" fmla="*/ 56 w 104"/>
                <a:gd name="T41" fmla="*/ 47 h 182"/>
                <a:gd name="T42" fmla="*/ 56 w 104"/>
                <a:gd name="T43" fmla="*/ 47 h 182"/>
                <a:gd name="T44" fmla="*/ 56 w 104"/>
                <a:gd name="T45" fmla="*/ 31 h 182"/>
                <a:gd name="T46" fmla="*/ 56 w 104"/>
                <a:gd name="T47" fmla="*/ 31 h 182"/>
                <a:gd name="T48" fmla="*/ 48 w 104"/>
                <a:gd name="T49" fmla="*/ 31 h 182"/>
                <a:gd name="T50" fmla="*/ 48 w 104"/>
                <a:gd name="T51" fmla="*/ 47 h 182"/>
                <a:gd name="T52" fmla="*/ 48 w 104"/>
                <a:gd name="T53" fmla="*/ 126 h 182"/>
                <a:gd name="T54" fmla="*/ 48 w 104"/>
                <a:gd name="T55" fmla="*/ 150 h 182"/>
                <a:gd name="T56" fmla="*/ 48 w 104"/>
                <a:gd name="T57" fmla="*/ 150 h 182"/>
                <a:gd name="T58" fmla="*/ 56 w 104"/>
                <a:gd name="T59" fmla="*/ 150 h 182"/>
                <a:gd name="T60" fmla="*/ 56 w 104"/>
                <a:gd name="T61" fmla="*/ 126 h 182"/>
                <a:gd name="T62" fmla="*/ 56 w 104"/>
                <a:gd name="T63" fmla="*/ 4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182">
                  <a:moveTo>
                    <a:pt x="103" y="102"/>
                  </a:moveTo>
                  <a:lnTo>
                    <a:pt x="103" y="102"/>
                  </a:lnTo>
                  <a:cubicBezTo>
                    <a:pt x="103" y="126"/>
                    <a:pt x="103" y="134"/>
                    <a:pt x="103" y="142"/>
                  </a:cubicBezTo>
                  <a:cubicBezTo>
                    <a:pt x="103" y="150"/>
                    <a:pt x="103" y="158"/>
                    <a:pt x="95" y="166"/>
                  </a:cubicBezTo>
                  <a:cubicBezTo>
                    <a:pt x="87" y="166"/>
                    <a:pt x="87" y="174"/>
                    <a:pt x="79" y="174"/>
                  </a:cubicBezTo>
                  <a:cubicBezTo>
                    <a:pt x="72" y="181"/>
                    <a:pt x="64" y="181"/>
                    <a:pt x="56" y="181"/>
                  </a:cubicBezTo>
                  <a:cubicBezTo>
                    <a:pt x="40" y="181"/>
                    <a:pt x="32" y="181"/>
                    <a:pt x="24" y="174"/>
                  </a:cubicBezTo>
                  <a:cubicBezTo>
                    <a:pt x="16" y="174"/>
                    <a:pt x="16" y="166"/>
                    <a:pt x="8" y="166"/>
                  </a:cubicBezTo>
                  <a:cubicBezTo>
                    <a:pt x="0" y="158"/>
                    <a:pt x="0" y="150"/>
                    <a:pt x="0" y="142"/>
                  </a:cubicBezTo>
                  <a:cubicBezTo>
                    <a:pt x="0" y="134"/>
                    <a:pt x="0" y="126"/>
                    <a:pt x="0" y="102"/>
                  </a:cubicBezTo>
                  <a:cubicBezTo>
                    <a:pt x="0" y="79"/>
                    <a:pt x="0" y="79"/>
                    <a:pt x="0" y="79"/>
                  </a:cubicBezTo>
                  <a:cubicBezTo>
                    <a:pt x="0" y="55"/>
                    <a:pt x="0" y="47"/>
                    <a:pt x="0" y="39"/>
                  </a:cubicBezTo>
                  <a:cubicBezTo>
                    <a:pt x="0" y="31"/>
                    <a:pt x="0" y="23"/>
                    <a:pt x="8" y="15"/>
                  </a:cubicBezTo>
                  <a:cubicBezTo>
                    <a:pt x="16" y="15"/>
                    <a:pt x="16" y="8"/>
                    <a:pt x="24" y="8"/>
                  </a:cubicBezTo>
                  <a:cubicBezTo>
                    <a:pt x="32" y="0"/>
                    <a:pt x="40" y="0"/>
                    <a:pt x="56" y="0"/>
                  </a:cubicBezTo>
                  <a:cubicBezTo>
                    <a:pt x="64" y="0"/>
                    <a:pt x="72" y="0"/>
                    <a:pt x="79" y="0"/>
                  </a:cubicBezTo>
                  <a:cubicBezTo>
                    <a:pt x="87" y="8"/>
                    <a:pt x="87" y="8"/>
                    <a:pt x="95" y="15"/>
                  </a:cubicBezTo>
                  <a:cubicBezTo>
                    <a:pt x="103" y="23"/>
                    <a:pt x="103" y="31"/>
                    <a:pt x="103" y="39"/>
                  </a:cubicBezTo>
                  <a:cubicBezTo>
                    <a:pt x="103" y="47"/>
                    <a:pt x="103" y="55"/>
                    <a:pt x="103" y="79"/>
                  </a:cubicBezTo>
                  <a:lnTo>
                    <a:pt x="103" y="102"/>
                  </a:lnTo>
                  <a:close/>
                  <a:moveTo>
                    <a:pt x="56" y="47"/>
                  </a:moveTo>
                  <a:lnTo>
                    <a:pt x="56" y="47"/>
                  </a:lnTo>
                  <a:cubicBezTo>
                    <a:pt x="56" y="39"/>
                    <a:pt x="56" y="31"/>
                    <a:pt x="56" y="31"/>
                  </a:cubicBezTo>
                  <a:lnTo>
                    <a:pt x="56" y="31"/>
                  </a:lnTo>
                  <a:cubicBezTo>
                    <a:pt x="48" y="31"/>
                    <a:pt x="48" y="31"/>
                    <a:pt x="48" y="31"/>
                  </a:cubicBezTo>
                  <a:cubicBezTo>
                    <a:pt x="48" y="31"/>
                    <a:pt x="48" y="39"/>
                    <a:pt x="48" y="47"/>
                  </a:cubicBezTo>
                  <a:cubicBezTo>
                    <a:pt x="48" y="126"/>
                    <a:pt x="48" y="126"/>
                    <a:pt x="48" y="126"/>
                  </a:cubicBezTo>
                  <a:cubicBezTo>
                    <a:pt x="48" y="142"/>
                    <a:pt x="48" y="150"/>
                    <a:pt x="48" y="150"/>
                  </a:cubicBezTo>
                  <a:lnTo>
                    <a:pt x="48" y="150"/>
                  </a:lnTo>
                  <a:cubicBezTo>
                    <a:pt x="56" y="150"/>
                    <a:pt x="56" y="150"/>
                    <a:pt x="56" y="150"/>
                  </a:cubicBezTo>
                  <a:cubicBezTo>
                    <a:pt x="56" y="142"/>
                    <a:pt x="56" y="142"/>
                    <a:pt x="56" y="126"/>
                  </a:cubicBezTo>
                  <a:lnTo>
                    <a:pt x="56" y="4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25" name="Freeform 117"/>
            <p:cNvSpPr>
              <a:spLocks noChangeArrowheads="1"/>
            </p:cNvSpPr>
            <p:nvPr/>
          </p:nvSpPr>
          <p:spPr bwMode="auto">
            <a:xfrm>
              <a:off x="9956936" y="7624412"/>
              <a:ext cx="57171" cy="130224"/>
            </a:xfrm>
            <a:custGeom>
              <a:avLst/>
              <a:gdLst>
                <a:gd name="T0" fmla="*/ 47 w 80"/>
                <a:gd name="T1" fmla="*/ 0 h 182"/>
                <a:gd name="T2" fmla="*/ 47 w 80"/>
                <a:gd name="T3" fmla="*/ 142 h 182"/>
                <a:gd name="T4" fmla="*/ 79 w 80"/>
                <a:gd name="T5" fmla="*/ 142 h 182"/>
                <a:gd name="T6" fmla="*/ 79 w 80"/>
                <a:gd name="T7" fmla="*/ 181 h 182"/>
                <a:gd name="T8" fmla="*/ 0 w 80"/>
                <a:gd name="T9" fmla="*/ 181 h 182"/>
                <a:gd name="T10" fmla="*/ 0 w 80"/>
                <a:gd name="T11" fmla="*/ 0 h 182"/>
                <a:gd name="T12" fmla="*/ 47 w 80"/>
                <a:gd name="T13" fmla="*/ 0 h 182"/>
              </a:gdLst>
              <a:ahLst/>
              <a:cxnLst>
                <a:cxn ang="0">
                  <a:pos x="T0" y="T1"/>
                </a:cxn>
                <a:cxn ang="0">
                  <a:pos x="T2" y="T3"/>
                </a:cxn>
                <a:cxn ang="0">
                  <a:pos x="T4" y="T5"/>
                </a:cxn>
                <a:cxn ang="0">
                  <a:pos x="T6" y="T7"/>
                </a:cxn>
                <a:cxn ang="0">
                  <a:pos x="T8" y="T9"/>
                </a:cxn>
                <a:cxn ang="0">
                  <a:pos x="T10" y="T11"/>
                </a:cxn>
                <a:cxn ang="0">
                  <a:pos x="T12" y="T13"/>
                </a:cxn>
              </a:cxnLst>
              <a:rect l="0" t="0" r="r" b="b"/>
              <a:pathLst>
                <a:path w="80" h="182">
                  <a:moveTo>
                    <a:pt x="47" y="0"/>
                  </a:moveTo>
                  <a:lnTo>
                    <a:pt x="47" y="142"/>
                  </a:lnTo>
                  <a:lnTo>
                    <a:pt x="79" y="142"/>
                  </a:lnTo>
                  <a:lnTo>
                    <a:pt x="79" y="181"/>
                  </a:lnTo>
                  <a:lnTo>
                    <a:pt x="0" y="181"/>
                  </a:lnTo>
                  <a:lnTo>
                    <a:pt x="0" y="0"/>
                  </a:ln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26" name="Freeform 118"/>
            <p:cNvSpPr>
              <a:spLocks noChangeArrowheads="1"/>
            </p:cNvSpPr>
            <p:nvPr/>
          </p:nvSpPr>
          <p:spPr bwMode="auto">
            <a:xfrm>
              <a:off x="10014107" y="7624412"/>
              <a:ext cx="79403" cy="130224"/>
            </a:xfrm>
            <a:custGeom>
              <a:avLst/>
              <a:gdLst>
                <a:gd name="T0" fmla="*/ 111 w 112"/>
                <a:gd name="T1" fmla="*/ 102 h 182"/>
                <a:gd name="T2" fmla="*/ 111 w 112"/>
                <a:gd name="T3" fmla="*/ 102 h 182"/>
                <a:gd name="T4" fmla="*/ 111 w 112"/>
                <a:gd name="T5" fmla="*/ 142 h 182"/>
                <a:gd name="T6" fmla="*/ 103 w 112"/>
                <a:gd name="T7" fmla="*/ 166 h 182"/>
                <a:gd name="T8" fmla="*/ 79 w 112"/>
                <a:gd name="T9" fmla="*/ 174 h 182"/>
                <a:gd name="T10" fmla="*/ 55 w 112"/>
                <a:gd name="T11" fmla="*/ 181 h 182"/>
                <a:gd name="T12" fmla="*/ 32 w 112"/>
                <a:gd name="T13" fmla="*/ 174 h 182"/>
                <a:gd name="T14" fmla="*/ 16 w 112"/>
                <a:gd name="T15" fmla="*/ 166 h 182"/>
                <a:gd name="T16" fmla="*/ 8 w 112"/>
                <a:gd name="T17" fmla="*/ 142 h 182"/>
                <a:gd name="T18" fmla="*/ 0 w 112"/>
                <a:gd name="T19" fmla="*/ 102 h 182"/>
                <a:gd name="T20" fmla="*/ 0 w 112"/>
                <a:gd name="T21" fmla="*/ 79 h 182"/>
                <a:gd name="T22" fmla="*/ 8 w 112"/>
                <a:gd name="T23" fmla="*/ 39 h 182"/>
                <a:gd name="T24" fmla="*/ 16 w 112"/>
                <a:gd name="T25" fmla="*/ 15 h 182"/>
                <a:gd name="T26" fmla="*/ 32 w 112"/>
                <a:gd name="T27" fmla="*/ 8 h 182"/>
                <a:gd name="T28" fmla="*/ 55 w 112"/>
                <a:gd name="T29" fmla="*/ 0 h 182"/>
                <a:gd name="T30" fmla="*/ 79 w 112"/>
                <a:gd name="T31" fmla="*/ 0 h 182"/>
                <a:gd name="T32" fmla="*/ 103 w 112"/>
                <a:gd name="T33" fmla="*/ 15 h 182"/>
                <a:gd name="T34" fmla="*/ 111 w 112"/>
                <a:gd name="T35" fmla="*/ 39 h 182"/>
                <a:gd name="T36" fmla="*/ 111 w 112"/>
                <a:gd name="T37" fmla="*/ 79 h 182"/>
                <a:gd name="T38" fmla="*/ 111 w 112"/>
                <a:gd name="T39" fmla="*/ 102 h 182"/>
                <a:gd name="T40" fmla="*/ 63 w 112"/>
                <a:gd name="T41" fmla="*/ 47 h 182"/>
                <a:gd name="T42" fmla="*/ 63 w 112"/>
                <a:gd name="T43" fmla="*/ 47 h 182"/>
                <a:gd name="T44" fmla="*/ 63 w 112"/>
                <a:gd name="T45" fmla="*/ 31 h 182"/>
                <a:gd name="T46" fmla="*/ 55 w 112"/>
                <a:gd name="T47" fmla="*/ 31 h 182"/>
                <a:gd name="T48" fmla="*/ 55 w 112"/>
                <a:gd name="T49" fmla="*/ 31 h 182"/>
                <a:gd name="T50" fmla="*/ 48 w 112"/>
                <a:gd name="T51" fmla="*/ 47 h 182"/>
                <a:gd name="T52" fmla="*/ 48 w 112"/>
                <a:gd name="T53" fmla="*/ 126 h 182"/>
                <a:gd name="T54" fmla="*/ 48 w 112"/>
                <a:gd name="T55" fmla="*/ 150 h 182"/>
                <a:gd name="T56" fmla="*/ 55 w 112"/>
                <a:gd name="T57" fmla="*/ 150 h 182"/>
                <a:gd name="T58" fmla="*/ 63 w 112"/>
                <a:gd name="T59" fmla="*/ 150 h 182"/>
                <a:gd name="T60" fmla="*/ 63 w 112"/>
                <a:gd name="T61" fmla="*/ 126 h 182"/>
                <a:gd name="T62" fmla="*/ 63 w 112"/>
                <a:gd name="T63" fmla="*/ 4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2" h="182">
                  <a:moveTo>
                    <a:pt x="111" y="102"/>
                  </a:moveTo>
                  <a:lnTo>
                    <a:pt x="111" y="102"/>
                  </a:lnTo>
                  <a:cubicBezTo>
                    <a:pt x="111" y="126"/>
                    <a:pt x="111" y="134"/>
                    <a:pt x="111" y="142"/>
                  </a:cubicBezTo>
                  <a:cubicBezTo>
                    <a:pt x="111" y="150"/>
                    <a:pt x="103" y="158"/>
                    <a:pt x="103" y="166"/>
                  </a:cubicBezTo>
                  <a:cubicBezTo>
                    <a:pt x="95" y="166"/>
                    <a:pt x="87" y="174"/>
                    <a:pt x="79" y="174"/>
                  </a:cubicBezTo>
                  <a:cubicBezTo>
                    <a:pt x="79" y="181"/>
                    <a:pt x="63" y="181"/>
                    <a:pt x="55" y="181"/>
                  </a:cubicBezTo>
                  <a:cubicBezTo>
                    <a:pt x="48" y="181"/>
                    <a:pt x="39" y="181"/>
                    <a:pt x="32" y="174"/>
                  </a:cubicBezTo>
                  <a:cubicBezTo>
                    <a:pt x="24" y="174"/>
                    <a:pt x="16" y="166"/>
                    <a:pt x="16" y="166"/>
                  </a:cubicBezTo>
                  <a:cubicBezTo>
                    <a:pt x="8" y="158"/>
                    <a:pt x="8" y="150"/>
                    <a:pt x="8" y="142"/>
                  </a:cubicBezTo>
                  <a:cubicBezTo>
                    <a:pt x="8" y="134"/>
                    <a:pt x="0" y="126"/>
                    <a:pt x="0" y="102"/>
                  </a:cubicBezTo>
                  <a:cubicBezTo>
                    <a:pt x="0" y="79"/>
                    <a:pt x="0" y="79"/>
                    <a:pt x="0" y="79"/>
                  </a:cubicBezTo>
                  <a:cubicBezTo>
                    <a:pt x="0" y="55"/>
                    <a:pt x="8" y="47"/>
                    <a:pt x="8" y="39"/>
                  </a:cubicBezTo>
                  <a:cubicBezTo>
                    <a:pt x="8" y="31"/>
                    <a:pt x="8" y="23"/>
                    <a:pt x="16" y="15"/>
                  </a:cubicBezTo>
                  <a:cubicBezTo>
                    <a:pt x="16" y="15"/>
                    <a:pt x="24" y="8"/>
                    <a:pt x="32" y="8"/>
                  </a:cubicBezTo>
                  <a:cubicBezTo>
                    <a:pt x="39" y="0"/>
                    <a:pt x="48" y="0"/>
                    <a:pt x="55" y="0"/>
                  </a:cubicBezTo>
                  <a:cubicBezTo>
                    <a:pt x="63" y="0"/>
                    <a:pt x="71" y="0"/>
                    <a:pt x="79" y="0"/>
                  </a:cubicBezTo>
                  <a:cubicBezTo>
                    <a:pt x="87" y="8"/>
                    <a:pt x="95" y="8"/>
                    <a:pt x="103" y="15"/>
                  </a:cubicBezTo>
                  <a:cubicBezTo>
                    <a:pt x="103" y="23"/>
                    <a:pt x="111" y="31"/>
                    <a:pt x="111" y="39"/>
                  </a:cubicBezTo>
                  <a:cubicBezTo>
                    <a:pt x="111" y="47"/>
                    <a:pt x="111" y="55"/>
                    <a:pt x="111" y="79"/>
                  </a:cubicBezTo>
                  <a:lnTo>
                    <a:pt x="111" y="102"/>
                  </a:lnTo>
                  <a:close/>
                  <a:moveTo>
                    <a:pt x="63" y="47"/>
                  </a:moveTo>
                  <a:lnTo>
                    <a:pt x="63" y="47"/>
                  </a:lnTo>
                  <a:cubicBezTo>
                    <a:pt x="63" y="39"/>
                    <a:pt x="63" y="31"/>
                    <a:pt x="63" y="31"/>
                  </a:cubicBezTo>
                  <a:cubicBezTo>
                    <a:pt x="63" y="31"/>
                    <a:pt x="63" y="31"/>
                    <a:pt x="55" y="31"/>
                  </a:cubicBezTo>
                  <a:lnTo>
                    <a:pt x="55" y="31"/>
                  </a:lnTo>
                  <a:cubicBezTo>
                    <a:pt x="48" y="31"/>
                    <a:pt x="48" y="39"/>
                    <a:pt x="48" y="47"/>
                  </a:cubicBezTo>
                  <a:cubicBezTo>
                    <a:pt x="48" y="126"/>
                    <a:pt x="48" y="126"/>
                    <a:pt x="48" y="126"/>
                  </a:cubicBezTo>
                  <a:cubicBezTo>
                    <a:pt x="48" y="142"/>
                    <a:pt x="48" y="150"/>
                    <a:pt x="48" y="150"/>
                  </a:cubicBezTo>
                  <a:cubicBezTo>
                    <a:pt x="55" y="150"/>
                    <a:pt x="55" y="150"/>
                    <a:pt x="55" y="150"/>
                  </a:cubicBezTo>
                  <a:cubicBezTo>
                    <a:pt x="63" y="150"/>
                    <a:pt x="63" y="150"/>
                    <a:pt x="63" y="150"/>
                  </a:cubicBezTo>
                  <a:cubicBezTo>
                    <a:pt x="63" y="142"/>
                    <a:pt x="63" y="142"/>
                    <a:pt x="63" y="126"/>
                  </a:cubicBezTo>
                  <a:lnTo>
                    <a:pt x="63" y="4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27" name="Freeform 119"/>
            <p:cNvSpPr>
              <a:spLocks noChangeArrowheads="1"/>
            </p:cNvSpPr>
            <p:nvPr/>
          </p:nvSpPr>
          <p:spPr bwMode="auto">
            <a:xfrm>
              <a:off x="10106215" y="7624412"/>
              <a:ext cx="73053" cy="130224"/>
            </a:xfrm>
            <a:custGeom>
              <a:avLst/>
              <a:gdLst>
                <a:gd name="T0" fmla="*/ 0 w 103"/>
                <a:gd name="T1" fmla="*/ 0 h 182"/>
                <a:gd name="T2" fmla="*/ 0 w 103"/>
                <a:gd name="T3" fmla="*/ 0 h 182"/>
                <a:gd name="T4" fmla="*/ 31 w 103"/>
                <a:gd name="T5" fmla="*/ 0 h 182"/>
                <a:gd name="T6" fmla="*/ 79 w 103"/>
                <a:gd name="T7" fmla="*/ 8 h 182"/>
                <a:gd name="T8" fmla="*/ 94 w 103"/>
                <a:gd name="T9" fmla="*/ 15 h 182"/>
                <a:gd name="T10" fmla="*/ 102 w 103"/>
                <a:gd name="T11" fmla="*/ 47 h 182"/>
                <a:gd name="T12" fmla="*/ 94 w 103"/>
                <a:gd name="T13" fmla="*/ 79 h 182"/>
                <a:gd name="T14" fmla="*/ 79 w 103"/>
                <a:gd name="T15" fmla="*/ 87 h 182"/>
                <a:gd name="T16" fmla="*/ 94 w 103"/>
                <a:gd name="T17" fmla="*/ 95 h 182"/>
                <a:gd name="T18" fmla="*/ 102 w 103"/>
                <a:gd name="T19" fmla="*/ 102 h 182"/>
                <a:gd name="T20" fmla="*/ 102 w 103"/>
                <a:gd name="T21" fmla="*/ 134 h 182"/>
                <a:gd name="T22" fmla="*/ 102 w 103"/>
                <a:gd name="T23" fmla="*/ 181 h 182"/>
                <a:gd name="T24" fmla="*/ 63 w 103"/>
                <a:gd name="T25" fmla="*/ 181 h 182"/>
                <a:gd name="T26" fmla="*/ 63 w 103"/>
                <a:gd name="T27" fmla="*/ 118 h 182"/>
                <a:gd name="T28" fmla="*/ 55 w 103"/>
                <a:gd name="T29" fmla="*/ 102 h 182"/>
                <a:gd name="T30" fmla="*/ 47 w 103"/>
                <a:gd name="T31" fmla="*/ 102 h 182"/>
                <a:gd name="T32" fmla="*/ 47 w 103"/>
                <a:gd name="T33" fmla="*/ 181 h 182"/>
                <a:gd name="T34" fmla="*/ 0 w 103"/>
                <a:gd name="T35" fmla="*/ 181 h 182"/>
                <a:gd name="T36" fmla="*/ 0 w 103"/>
                <a:gd name="T37" fmla="*/ 0 h 182"/>
                <a:gd name="T38" fmla="*/ 47 w 103"/>
                <a:gd name="T39" fmla="*/ 31 h 182"/>
                <a:gd name="T40" fmla="*/ 47 w 103"/>
                <a:gd name="T41" fmla="*/ 31 h 182"/>
                <a:gd name="T42" fmla="*/ 47 w 103"/>
                <a:gd name="T43" fmla="*/ 71 h 182"/>
                <a:gd name="T44" fmla="*/ 55 w 103"/>
                <a:gd name="T45" fmla="*/ 71 h 182"/>
                <a:gd name="T46" fmla="*/ 63 w 103"/>
                <a:gd name="T47" fmla="*/ 55 h 182"/>
                <a:gd name="T48" fmla="*/ 63 w 103"/>
                <a:gd name="T49" fmla="*/ 47 h 182"/>
                <a:gd name="T50" fmla="*/ 55 w 103"/>
                <a:gd name="T51" fmla="*/ 39 h 182"/>
                <a:gd name="T52" fmla="*/ 47 w 103"/>
                <a:gd name="T53" fmla="*/ 31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 h="182">
                  <a:moveTo>
                    <a:pt x="0" y="0"/>
                  </a:moveTo>
                  <a:lnTo>
                    <a:pt x="0" y="0"/>
                  </a:lnTo>
                  <a:cubicBezTo>
                    <a:pt x="31" y="0"/>
                    <a:pt x="31" y="0"/>
                    <a:pt x="31" y="0"/>
                  </a:cubicBezTo>
                  <a:cubicBezTo>
                    <a:pt x="55" y="0"/>
                    <a:pt x="71" y="0"/>
                    <a:pt x="79" y="8"/>
                  </a:cubicBezTo>
                  <a:cubicBezTo>
                    <a:pt x="87" y="8"/>
                    <a:pt x="87" y="8"/>
                    <a:pt x="94" y="15"/>
                  </a:cubicBezTo>
                  <a:cubicBezTo>
                    <a:pt x="102" y="23"/>
                    <a:pt x="102" y="39"/>
                    <a:pt x="102" y="47"/>
                  </a:cubicBezTo>
                  <a:cubicBezTo>
                    <a:pt x="102" y="63"/>
                    <a:pt x="102" y="71"/>
                    <a:pt x="94" y="79"/>
                  </a:cubicBezTo>
                  <a:cubicBezTo>
                    <a:pt x="94" y="79"/>
                    <a:pt x="87" y="87"/>
                    <a:pt x="79" y="87"/>
                  </a:cubicBezTo>
                  <a:cubicBezTo>
                    <a:pt x="87" y="87"/>
                    <a:pt x="94" y="95"/>
                    <a:pt x="94" y="95"/>
                  </a:cubicBezTo>
                  <a:cubicBezTo>
                    <a:pt x="94" y="102"/>
                    <a:pt x="102" y="102"/>
                    <a:pt x="102" y="102"/>
                  </a:cubicBezTo>
                  <a:cubicBezTo>
                    <a:pt x="102" y="110"/>
                    <a:pt x="102" y="118"/>
                    <a:pt x="102" y="134"/>
                  </a:cubicBezTo>
                  <a:cubicBezTo>
                    <a:pt x="102" y="181"/>
                    <a:pt x="102" y="181"/>
                    <a:pt x="102" y="181"/>
                  </a:cubicBezTo>
                  <a:cubicBezTo>
                    <a:pt x="63" y="181"/>
                    <a:pt x="63" y="181"/>
                    <a:pt x="63" y="181"/>
                  </a:cubicBezTo>
                  <a:cubicBezTo>
                    <a:pt x="63" y="118"/>
                    <a:pt x="63" y="118"/>
                    <a:pt x="63" y="118"/>
                  </a:cubicBezTo>
                  <a:cubicBezTo>
                    <a:pt x="63" y="110"/>
                    <a:pt x="55" y="102"/>
                    <a:pt x="55" y="102"/>
                  </a:cubicBezTo>
                  <a:cubicBezTo>
                    <a:pt x="55" y="102"/>
                    <a:pt x="55" y="102"/>
                    <a:pt x="47" y="102"/>
                  </a:cubicBezTo>
                  <a:cubicBezTo>
                    <a:pt x="47" y="181"/>
                    <a:pt x="47" y="181"/>
                    <a:pt x="47" y="181"/>
                  </a:cubicBezTo>
                  <a:cubicBezTo>
                    <a:pt x="0" y="181"/>
                    <a:pt x="0" y="181"/>
                    <a:pt x="0" y="181"/>
                  </a:cubicBezTo>
                  <a:lnTo>
                    <a:pt x="0" y="0"/>
                  </a:lnTo>
                  <a:close/>
                  <a:moveTo>
                    <a:pt x="47" y="31"/>
                  </a:moveTo>
                  <a:lnTo>
                    <a:pt x="47" y="31"/>
                  </a:lnTo>
                  <a:cubicBezTo>
                    <a:pt x="47" y="71"/>
                    <a:pt x="47" y="71"/>
                    <a:pt x="47" y="71"/>
                  </a:cubicBezTo>
                  <a:lnTo>
                    <a:pt x="55" y="71"/>
                  </a:lnTo>
                  <a:cubicBezTo>
                    <a:pt x="55" y="71"/>
                    <a:pt x="63" y="63"/>
                    <a:pt x="63" y="55"/>
                  </a:cubicBezTo>
                  <a:cubicBezTo>
                    <a:pt x="63" y="47"/>
                    <a:pt x="63" y="47"/>
                    <a:pt x="63" y="47"/>
                  </a:cubicBezTo>
                  <a:cubicBezTo>
                    <a:pt x="63" y="39"/>
                    <a:pt x="55" y="39"/>
                    <a:pt x="55" y="39"/>
                  </a:cubicBezTo>
                  <a:cubicBezTo>
                    <a:pt x="55" y="31"/>
                    <a:pt x="47" y="31"/>
                    <a:pt x="47" y="31"/>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28" name="Freeform 120"/>
            <p:cNvSpPr>
              <a:spLocks noChangeArrowheads="1"/>
            </p:cNvSpPr>
            <p:nvPr/>
          </p:nvSpPr>
          <p:spPr bwMode="auto">
            <a:xfrm>
              <a:off x="10182443" y="7624412"/>
              <a:ext cx="85757" cy="130224"/>
            </a:xfrm>
            <a:custGeom>
              <a:avLst/>
              <a:gdLst>
                <a:gd name="T0" fmla="*/ 87 w 120"/>
                <a:gd name="T1" fmla="*/ 0 h 182"/>
                <a:gd name="T2" fmla="*/ 87 w 120"/>
                <a:gd name="T3" fmla="*/ 0 h 182"/>
                <a:gd name="T4" fmla="*/ 119 w 120"/>
                <a:gd name="T5" fmla="*/ 181 h 182"/>
                <a:gd name="T6" fmla="*/ 71 w 120"/>
                <a:gd name="T7" fmla="*/ 181 h 182"/>
                <a:gd name="T8" fmla="*/ 64 w 120"/>
                <a:gd name="T9" fmla="*/ 150 h 182"/>
                <a:gd name="T10" fmla="*/ 48 w 120"/>
                <a:gd name="T11" fmla="*/ 150 h 182"/>
                <a:gd name="T12" fmla="*/ 48 w 120"/>
                <a:gd name="T13" fmla="*/ 181 h 182"/>
                <a:gd name="T14" fmla="*/ 0 w 120"/>
                <a:gd name="T15" fmla="*/ 181 h 182"/>
                <a:gd name="T16" fmla="*/ 24 w 120"/>
                <a:gd name="T17" fmla="*/ 0 h 182"/>
                <a:gd name="T18" fmla="*/ 87 w 120"/>
                <a:gd name="T19" fmla="*/ 0 h 182"/>
                <a:gd name="T20" fmla="*/ 64 w 120"/>
                <a:gd name="T21" fmla="*/ 118 h 182"/>
                <a:gd name="T22" fmla="*/ 64 w 120"/>
                <a:gd name="T23" fmla="*/ 118 h 182"/>
                <a:gd name="T24" fmla="*/ 55 w 120"/>
                <a:gd name="T25" fmla="*/ 39 h 182"/>
                <a:gd name="T26" fmla="*/ 48 w 120"/>
                <a:gd name="T27" fmla="*/ 118 h 182"/>
                <a:gd name="T28" fmla="*/ 64 w 120"/>
                <a:gd name="T29" fmla="*/ 11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82">
                  <a:moveTo>
                    <a:pt x="87" y="0"/>
                  </a:moveTo>
                  <a:lnTo>
                    <a:pt x="87" y="0"/>
                  </a:lnTo>
                  <a:cubicBezTo>
                    <a:pt x="119" y="181"/>
                    <a:pt x="119" y="181"/>
                    <a:pt x="119" y="181"/>
                  </a:cubicBezTo>
                  <a:cubicBezTo>
                    <a:pt x="71" y="181"/>
                    <a:pt x="71" y="181"/>
                    <a:pt x="71" y="181"/>
                  </a:cubicBezTo>
                  <a:cubicBezTo>
                    <a:pt x="64" y="150"/>
                    <a:pt x="64" y="150"/>
                    <a:pt x="64" y="150"/>
                  </a:cubicBezTo>
                  <a:cubicBezTo>
                    <a:pt x="48" y="150"/>
                    <a:pt x="48" y="150"/>
                    <a:pt x="48" y="150"/>
                  </a:cubicBezTo>
                  <a:cubicBezTo>
                    <a:pt x="48" y="181"/>
                    <a:pt x="48" y="181"/>
                    <a:pt x="48" y="181"/>
                  </a:cubicBezTo>
                  <a:cubicBezTo>
                    <a:pt x="0" y="181"/>
                    <a:pt x="0" y="181"/>
                    <a:pt x="0" y="181"/>
                  </a:cubicBezTo>
                  <a:cubicBezTo>
                    <a:pt x="24" y="0"/>
                    <a:pt x="24" y="0"/>
                    <a:pt x="24" y="0"/>
                  </a:cubicBezTo>
                  <a:lnTo>
                    <a:pt x="87" y="0"/>
                  </a:lnTo>
                  <a:close/>
                  <a:moveTo>
                    <a:pt x="64" y="118"/>
                  </a:moveTo>
                  <a:lnTo>
                    <a:pt x="64" y="118"/>
                  </a:lnTo>
                  <a:cubicBezTo>
                    <a:pt x="64" y="95"/>
                    <a:pt x="64" y="71"/>
                    <a:pt x="55" y="39"/>
                  </a:cubicBezTo>
                  <a:cubicBezTo>
                    <a:pt x="55" y="79"/>
                    <a:pt x="48" y="102"/>
                    <a:pt x="48" y="118"/>
                  </a:cubicBezTo>
                  <a:lnTo>
                    <a:pt x="64" y="118"/>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29" name="Freeform 121"/>
            <p:cNvSpPr>
              <a:spLocks noChangeArrowheads="1"/>
            </p:cNvSpPr>
            <p:nvPr/>
          </p:nvSpPr>
          <p:spPr bwMode="auto">
            <a:xfrm>
              <a:off x="10274552" y="7624412"/>
              <a:ext cx="76228" cy="130224"/>
            </a:xfrm>
            <a:custGeom>
              <a:avLst/>
              <a:gdLst>
                <a:gd name="T0" fmla="*/ 0 w 104"/>
                <a:gd name="T1" fmla="*/ 0 h 182"/>
                <a:gd name="T2" fmla="*/ 0 w 104"/>
                <a:gd name="T3" fmla="*/ 0 h 182"/>
                <a:gd name="T4" fmla="*/ 31 w 104"/>
                <a:gd name="T5" fmla="*/ 0 h 182"/>
                <a:gd name="T6" fmla="*/ 79 w 104"/>
                <a:gd name="T7" fmla="*/ 8 h 182"/>
                <a:gd name="T8" fmla="*/ 95 w 104"/>
                <a:gd name="T9" fmla="*/ 15 h 182"/>
                <a:gd name="T10" fmla="*/ 103 w 104"/>
                <a:gd name="T11" fmla="*/ 31 h 182"/>
                <a:gd name="T12" fmla="*/ 103 w 104"/>
                <a:gd name="T13" fmla="*/ 63 h 182"/>
                <a:gd name="T14" fmla="*/ 103 w 104"/>
                <a:gd name="T15" fmla="*/ 126 h 182"/>
                <a:gd name="T16" fmla="*/ 103 w 104"/>
                <a:gd name="T17" fmla="*/ 158 h 182"/>
                <a:gd name="T18" fmla="*/ 95 w 104"/>
                <a:gd name="T19" fmla="*/ 174 h 182"/>
                <a:gd name="T20" fmla="*/ 79 w 104"/>
                <a:gd name="T21" fmla="*/ 174 h 182"/>
                <a:gd name="T22" fmla="*/ 55 w 104"/>
                <a:gd name="T23" fmla="*/ 181 h 182"/>
                <a:gd name="T24" fmla="*/ 0 w 104"/>
                <a:gd name="T25" fmla="*/ 181 h 182"/>
                <a:gd name="T26" fmla="*/ 0 w 104"/>
                <a:gd name="T27" fmla="*/ 0 h 182"/>
                <a:gd name="T28" fmla="*/ 39 w 104"/>
                <a:gd name="T29" fmla="*/ 31 h 182"/>
                <a:gd name="T30" fmla="*/ 39 w 104"/>
                <a:gd name="T31" fmla="*/ 31 h 182"/>
                <a:gd name="T32" fmla="*/ 39 w 104"/>
                <a:gd name="T33" fmla="*/ 150 h 182"/>
                <a:gd name="T34" fmla="*/ 55 w 104"/>
                <a:gd name="T35" fmla="*/ 142 h 182"/>
                <a:gd name="T36" fmla="*/ 55 w 104"/>
                <a:gd name="T37" fmla="*/ 126 h 182"/>
                <a:gd name="T38" fmla="*/ 55 w 104"/>
                <a:gd name="T39" fmla="*/ 55 h 182"/>
                <a:gd name="T40" fmla="*/ 55 w 104"/>
                <a:gd name="T41" fmla="*/ 39 h 182"/>
                <a:gd name="T42" fmla="*/ 55 w 104"/>
                <a:gd name="T43" fmla="*/ 31 h 182"/>
                <a:gd name="T44" fmla="*/ 39 w 104"/>
                <a:gd name="T45" fmla="*/ 31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4" h="182">
                  <a:moveTo>
                    <a:pt x="0" y="0"/>
                  </a:moveTo>
                  <a:lnTo>
                    <a:pt x="0" y="0"/>
                  </a:lnTo>
                  <a:cubicBezTo>
                    <a:pt x="31" y="0"/>
                    <a:pt x="31" y="0"/>
                    <a:pt x="31" y="0"/>
                  </a:cubicBezTo>
                  <a:cubicBezTo>
                    <a:pt x="55" y="0"/>
                    <a:pt x="71" y="8"/>
                    <a:pt x="79" y="8"/>
                  </a:cubicBezTo>
                  <a:cubicBezTo>
                    <a:pt x="87" y="8"/>
                    <a:pt x="87" y="8"/>
                    <a:pt x="95" y="15"/>
                  </a:cubicBezTo>
                  <a:cubicBezTo>
                    <a:pt x="95" y="23"/>
                    <a:pt x="103" y="23"/>
                    <a:pt x="103" y="31"/>
                  </a:cubicBezTo>
                  <a:cubicBezTo>
                    <a:pt x="103" y="39"/>
                    <a:pt x="103" y="47"/>
                    <a:pt x="103" y="63"/>
                  </a:cubicBezTo>
                  <a:cubicBezTo>
                    <a:pt x="103" y="126"/>
                    <a:pt x="103" y="126"/>
                    <a:pt x="103" y="126"/>
                  </a:cubicBezTo>
                  <a:cubicBezTo>
                    <a:pt x="103" y="142"/>
                    <a:pt x="103" y="150"/>
                    <a:pt x="103" y="158"/>
                  </a:cubicBezTo>
                  <a:cubicBezTo>
                    <a:pt x="95" y="166"/>
                    <a:pt x="95" y="166"/>
                    <a:pt x="95" y="174"/>
                  </a:cubicBezTo>
                  <a:cubicBezTo>
                    <a:pt x="87" y="174"/>
                    <a:pt x="87" y="174"/>
                    <a:pt x="79" y="174"/>
                  </a:cubicBezTo>
                  <a:cubicBezTo>
                    <a:pt x="71" y="174"/>
                    <a:pt x="63" y="181"/>
                    <a:pt x="55" y="181"/>
                  </a:cubicBezTo>
                  <a:cubicBezTo>
                    <a:pt x="0" y="181"/>
                    <a:pt x="0" y="181"/>
                    <a:pt x="0" y="181"/>
                  </a:cubicBezTo>
                  <a:lnTo>
                    <a:pt x="0" y="0"/>
                  </a:lnTo>
                  <a:close/>
                  <a:moveTo>
                    <a:pt x="39" y="31"/>
                  </a:moveTo>
                  <a:lnTo>
                    <a:pt x="39" y="31"/>
                  </a:lnTo>
                  <a:cubicBezTo>
                    <a:pt x="39" y="150"/>
                    <a:pt x="39" y="150"/>
                    <a:pt x="39" y="150"/>
                  </a:cubicBezTo>
                  <a:cubicBezTo>
                    <a:pt x="47" y="150"/>
                    <a:pt x="55" y="150"/>
                    <a:pt x="55" y="142"/>
                  </a:cubicBezTo>
                  <a:cubicBezTo>
                    <a:pt x="55" y="142"/>
                    <a:pt x="55" y="134"/>
                    <a:pt x="55" y="126"/>
                  </a:cubicBezTo>
                  <a:cubicBezTo>
                    <a:pt x="55" y="55"/>
                    <a:pt x="55" y="55"/>
                    <a:pt x="55" y="55"/>
                  </a:cubicBezTo>
                  <a:cubicBezTo>
                    <a:pt x="55" y="47"/>
                    <a:pt x="55" y="39"/>
                    <a:pt x="55" y="39"/>
                  </a:cubicBezTo>
                  <a:cubicBezTo>
                    <a:pt x="55" y="39"/>
                    <a:pt x="55" y="39"/>
                    <a:pt x="55" y="31"/>
                  </a:cubicBezTo>
                  <a:cubicBezTo>
                    <a:pt x="47" y="31"/>
                    <a:pt x="47" y="31"/>
                    <a:pt x="39" y="31"/>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30" name="Freeform 122"/>
            <p:cNvSpPr>
              <a:spLocks noChangeArrowheads="1"/>
            </p:cNvSpPr>
            <p:nvPr/>
          </p:nvSpPr>
          <p:spPr bwMode="auto">
            <a:xfrm>
              <a:off x="10360308" y="7624412"/>
              <a:ext cx="76228" cy="130224"/>
            </a:xfrm>
            <a:custGeom>
              <a:avLst/>
              <a:gdLst>
                <a:gd name="T0" fmla="*/ 103 w 104"/>
                <a:gd name="T1" fmla="*/ 102 h 182"/>
                <a:gd name="T2" fmla="*/ 103 w 104"/>
                <a:gd name="T3" fmla="*/ 102 h 182"/>
                <a:gd name="T4" fmla="*/ 103 w 104"/>
                <a:gd name="T5" fmla="*/ 142 h 182"/>
                <a:gd name="T6" fmla="*/ 95 w 104"/>
                <a:gd name="T7" fmla="*/ 166 h 182"/>
                <a:gd name="T8" fmla="*/ 79 w 104"/>
                <a:gd name="T9" fmla="*/ 174 h 182"/>
                <a:gd name="T10" fmla="*/ 56 w 104"/>
                <a:gd name="T11" fmla="*/ 181 h 182"/>
                <a:gd name="T12" fmla="*/ 24 w 104"/>
                <a:gd name="T13" fmla="*/ 174 h 182"/>
                <a:gd name="T14" fmla="*/ 8 w 104"/>
                <a:gd name="T15" fmla="*/ 166 h 182"/>
                <a:gd name="T16" fmla="*/ 0 w 104"/>
                <a:gd name="T17" fmla="*/ 142 h 182"/>
                <a:gd name="T18" fmla="*/ 0 w 104"/>
                <a:gd name="T19" fmla="*/ 102 h 182"/>
                <a:gd name="T20" fmla="*/ 0 w 104"/>
                <a:gd name="T21" fmla="*/ 79 h 182"/>
                <a:gd name="T22" fmla="*/ 0 w 104"/>
                <a:gd name="T23" fmla="*/ 39 h 182"/>
                <a:gd name="T24" fmla="*/ 8 w 104"/>
                <a:gd name="T25" fmla="*/ 15 h 182"/>
                <a:gd name="T26" fmla="*/ 24 w 104"/>
                <a:gd name="T27" fmla="*/ 8 h 182"/>
                <a:gd name="T28" fmla="*/ 56 w 104"/>
                <a:gd name="T29" fmla="*/ 0 h 182"/>
                <a:gd name="T30" fmla="*/ 79 w 104"/>
                <a:gd name="T31" fmla="*/ 0 h 182"/>
                <a:gd name="T32" fmla="*/ 95 w 104"/>
                <a:gd name="T33" fmla="*/ 15 h 182"/>
                <a:gd name="T34" fmla="*/ 103 w 104"/>
                <a:gd name="T35" fmla="*/ 39 h 182"/>
                <a:gd name="T36" fmla="*/ 103 w 104"/>
                <a:gd name="T37" fmla="*/ 79 h 182"/>
                <a:gd name="T38" fmla="*/ 103 w 104"/>
                <a:gd name="T39" fmla="*/ 102 h 182"/>
                <a:gd name="T40" fmla="*/ 63 w 104"/>
                <a:gd name="T41" fmla="*/ 47 h 182"/>
                <a:gd name="T42" fmla="*/ 63 w 104"/>
                <a:gd name="T43" fmla="*/ 47 h 182"/>
                <a:gd name="T44" fmla="*/ 56 w 104"/>
                <a:gd name="T45" fmla="*/ 31 h 182"/>
                <a:gd name="T46" fmla="*/ 56 w 104"/>
                <a:gd name="T47" fmla="*/ 31 h 182"/>
                <a:gd name="T48" fmla="*/ 48 w 104"/>
                <a:gd name="T49" fmla="*/ 31 h 182"/>
                <a:gd name="T50" fmla="*/ 48 w 104"/>
                <a:gd name="T51" fmla="*/ 47 h 182"/>
                <a:gd name="T52" fmla="*/ 48 w 104"/>
                <a:gd name="T53" fmla="*/ 126 h 182"/>
                <a:gd name="T54" fmla="*/ 48 w 104"/>
                <a:gd name="T55" fmla="*/ 150 h 182"/>
                <a:gd name="T56" fmla="*/ 56 w 104"/>
                <a:gd name="T57" fmla="*/ 150 h 182"/>
                <a:gd name="T58" fmla="*/ 56 w 104"/>
                <a:gd name="T59" fmla="*/ 150 h 182"/>
                <a:gd name="T60" fmla="*/ 63 w 104"/>
                <a:gd name="T61" fmla="*/ 126 h 182"/>
                <a:gd name="T62" fmla="*/ 63 w 104"/>
                <a:gd name="T63" fmla="*/ 4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182">
                  <a:moveTo>
                    <a:pt x="103" y="102"/>
                  </a:moveTo>
                  <a:lnTo>
                    <a:pt x="103" y="102"/>
                  </a:lnTo>
                  <a:cubicBezTo>
                    <a:pt x="103" y="126"/>
                    <a:pt x="103" y="134"/>
                    <a:pt x="103" y="142"/>
                  </a:cubicBezTo>
                  <a:cubicBezTo>
                    <a:pt x="103" y="150"/>
                    <a:pt x="103" y="158"/>
                    <a:pt x="95" y="166"/>
                  </a:cubicBezTo>
                  <a:cubicBezTo>
                    <a:pt x="95" y="166"/>
                    <a:pt x="87" y="174"/>
                    <a:pt x="79" y="174"/>
                  </a:cubicBezTo>
                  <a:cubicBezTo>
                    <a:pt x="72" y="181"/>
                    <a:pt x="63" y="181"/>
                    <a:pt x="56" y="181"/>
                  </a:cubicBezTo>
                  <a:cubicBezTo>
                    <a:pt x="40" y="181"/>
                    <a:pt x="32" y="181"/>
                    <a:pt x="24" y="174"/>
                  </a:cubicBezTo>
                  <a:cubicBezTo>
                    <a:pt x="16" y="174"/>
                    <a:pt x="16" y="166"/>
                    <a:pt x="8" y="166"/>
                  </a:cubicBezTo>
                  <a:cubicBezTo>
                    <a:pt x="8" y="158"/>
                    <a:pt x="0" y="150"/>
                    <a:pt x="0" y="142"/>
                  </a:cubicBezTo>
                  <a:cubicBezTo>
                    <a:pt x="0" y="134"/>
                    <a:pt x="0" y="126"/>
                    <a:pt x="0" y="102"/>
                  </a:cubicBezTo>
                  <a:cubicBezTo>
                    <a:pt x="0" y="79"/>
                    <a:pt x="0" y="79"/>
                    <a:pt x="0" y="79"/>
                  </a:cubicBezTo>
                  <a:cubicBezTo>
                    <a:pt x="0" y="55"/>
                    <a:pt x="0" y="47"/>
                    <a:pt x="0" y="39"/>
                  </a:cubicBezTo>
                  <a:cubicBezTo>
                    <a:pt x="0" y="31"/>
                    <a:pt x="8" y="23"/>
                    <a:pt x="8" y="15"/>
                  </a:cubicBezTo>
                  <a:cubicBezTo>
                    <a:pt x="16" y="15"/>
                    <a:pt x="16" y="8"/>
                    <a:pt x="24" y="8"/>
                  </a:cubicBezTo>
                  <a:cubicBezTo>
                    <a:pt x="32" y="0"/>
                    <a:pt x="40" y="0"/>
                    <a:pt x="56" y="0"/>
                  </a:cubicBezTo>
                  <a:cubicBezTo>
                    <a:pt x="63" y="0"/>
                    <a:pt x="72" y="0"/>
                    <a:pt x="79" y="0"/>
                  </a:cubicBezTo>
                  <a:cubicBezTo>
                    <a:pt x="87" y="8"/>
                    <a:pt x="95" y="8"/>
                    <a:pt x="95" y="15"/>
                  </a:cubicBezTo>
                  <a:cubicBezTo>
                    <a:pt x="103" y="23"/>
                    <a:pt x="103" y="31"/>
                    <a:pt x="103" y="39"/>
                  </a:cubicBezTo>
                  <a:cubicBezTo>
                    <a:pt x="103" y="47"/>
                    <a:pt x="103" y="55"/>
                    <a:pt x="103" y="79"/>
                  </a:cubicBezTo>
                  <a:lnTo>
                    <a:pt x="103" y="102"/>
                  </a:lnTo>
                  <a:close/>
                  <a:moveTo>
                    <a:pt x="63" y="47"/>
                  </a:moveTo>
                  <a:lnTo>
                    <a:pt x="63" y="47"/>
                  </a:lnTo>
                  <a:cubicBezTo>
                    <a:pt x="63" y="39"/>
                    <a:pt x="56" y="31"/>
                    <a:pt x="56" y="31"/>
                  </a:cubicBezTo>
                  <a:lnTo>
                    <a:pt x="56" y="31"/>
                  </a:lnTo>
                  <a:cubicBezTo>
                    <a:pt x="48" y="31"/>
                    <a:pt x="48" y="31"/>
                    <a:pt x="48" y="31"/>
                  </a:cubicBezTo>
                  <a:cubicBezTo>
                    <a:pt x="48" y="31"/>
                    <a:pt x="48" y="39"/>
                    <a:pt x="48" y="47"/>
                  </a:cubicBezTo>
                  <a:cubicBezTo>
                    <a:pt x="48" y="126"/>
                    <a:pt x="48" y="126"/>
                    <a:pt x="48" y="126"/>
                  </a:cubicBezTo>
                  <a:cubicBezTo>
                    <a:pt x="48" y="142"/>
                    <a:pt x="48" y="150"/>
                    <a:pt x="48" y="150"/>
                  </a:cubicBezTo>
                  <a:cubicBezTo>
                    <a:pt x="48" y="150"/>
                    <a:pt x="48" y="150"/>
                    <a:pt x="56" y="150"/>
                  </a:cubicBezTo>
                  <a:lnTo>
                    <a:pt x="56" y="150"/>
                  </a:lnTo>
                  <a:cubicBezTo>
                    <a:pt x="56" y="142"/>
                    <a:pt x="63" y="142"/>
                    <a:pt x="63" y="126"/>
                  </a:cubicBezTo>
                  <a:lnTo>
                    <a:pt x="63" y="4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31" name="Freeform 123"/>
            <p:cNvSpPr>
              <a:spLocks noChangeArrowheads="1"/>
            </p:cNvSpPr>
            <p:nvPr/>
          </p:nvSpPr>
          <p:spPr bwMode="auto">
            <a:xfrm>
              <a:off x="10461945" y="7141635"/>
              <a:ext cx="47643" cy="76228"/>
            </a:xfrm>
            <a:custGeom>
              <a:avLst/>
              <a:gdLst>
                <a:gd name="T0" fmla="*/ 0 w 64"/>
                <a:gd name="T1" fmla="*/ 0 h 104"/>
                <a:gd name="T2" fmla="*/ 0 w 64"/>
                <a:gd name="T3" fmla="*/ 0 h 104"/>
                <a:gd name="T4" fmla="*/ 23 w 64"/>
                <a:gd name="T5" fmla="*/ 0 h 104"/>
                <a:gd name="T6" fmla="*/ 47 w 64"/>
                <a:gd name="T7" fmla="*/ 0 h 104"/>
                <a:gd name="T8" fmla="*/ 63 w 64"/>
                <a:gd name="T9" fmla="*/ 8 h 104"/>
                <a:gd name="T10" fmla="*/ 63 w 64"/>
                <a:gd name="T11" fmla="*/ 16 h 104"/>
                <a:gd name="T12" fmla="*/ 63 w 64"/>
                <a:gd name="T13" fmla="*/ 31 h 104"/>
                <a:gd name="T14" fmla="*/ 63 w 64"/>
                <a:gd name="T15" fmla="*/ 71 h 104"/>
                <a:gd name="T16" fmla="*/ 63 w 64"/>
                <a:gd name="T17" fmla="*/ 94 h 104"/>
                <a:gd name="T18" fmla="*/ 63 w 64"/>
                <a:gd name="T19" fmla="*/ 94 h 104"/>
                <a:gd name="T20" fmla="*/ 47 w 64"/>
                <a:gd name="T21" fmla="*/ 103 h 104"/>
                <a:gd name="T22" fmla="*/ 39 w 64"/>
                <a:gd name="T23" fmla="*/ 103 h 104"/>
                <a:gd name="T24" fmla="*/ 0 w 64"/>
                <a:gd name="T25" fmla="*/ 103 h 104"/>
                <a:gd name="T26" fmla="*/ 0 w 64"/>
                <a:gd name="T27" fmla="*/ 0 h 104"/>
                <a:gd name="T28" fmla="*/ 31 w 64"/>
                <a:gd name="T29" fmla="*/ 16 h 104"/>
                <a:gd name="T30" fmla="*/ 31 w 64"/>
                <a:gd name="T31" fmla="*/ 16 h 104"/>
                <a:gd name="T32" fmla="*/ 31 w 64"/>
                <a:gd name="T33" fmla="*/ 87 h 104"/>
                <a:gd name="T34" fmla="*/ 39 w 64"/>
                <a:gd name="T35" fmla="*/ 79 h 104"/>
                <a:gd name="T36" fmla="*/ 39 w 64"/>
                <a:gd name="T37" fmla="*/ 71 h 104"/>
                <a:gd name="T38" fmla="*/ 39 w 64"/>
                <a:gd name="T39" fmla="*/ 31 h 104"/>
                <a:gd name="T40" fmla="*/ 39 w 64"/>
                <a:gd name="T41" fmla="*/ 16 h 104"/>
                <a:gd name="T42" fmla="*/ 31 w 64"/>
                <a:gd name="T43"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104">
                  <a:moveTo>
                    <a:pt x="0" y="0"/>
                  </a:moveTo>
                  <a:lnTo>
                    <a:pt x="0" y="0"/>
                  </a:lnTo>
                  <a:cubicBezTo>
                    <a:pt x="23" y="0"/>
                    <a:pt x="23" y="0"/>
                    <a:pt x="23" y="0"/>
                  </a:cubicBezTo>
                  <a:cubicBezTo>
                    <a:pt x="31" y="0"/>
                    <a:pt x="47" y="0"/>
                    <a:pt x="47" y="0"/>
                  </a:cubicBezTo>
                  <a:cubicBezTo>
                    <a:pt x="55" y="0"/>
                    <a:pt x="55" y="0"/>
                    <a:pt x="63" y="8"/>
                  </a:cubicBezTo>
                  <a:cubicBezTo>
                    <a:pt x="63" y="8"/>
                    <a:pt x="63" y="8"/>
                    <a:pt x="63" y="16"/>
                  </a:cubicBezTo>
                  <a:cubicBezTo>
                    <a:pt x="63" y="16"/>
                    <a:pt x="63" y="23"/>
                    <a:pt x="63" y="31"/>
                  </a:cubicBezTo>
                  <a:cubicBezTo>
                    <a:pt x="63" y="71"/>
                    <a:pt x="63" y="71"/>
                    <a:pt x="63" y="71"/>
                  </a:cubicBezTo>
                  <a:cubicBezTo>
                    <a:pt x="63" y="79"/>
                    <a:pt x="63" y="87"/>
                    <a:pt x="63" y="94"/>
                  </a:cubicBezTo>
                  <a:lnTo>
                    <a:pt x="63" y="94"/>
                  </a:lnTo>
                  <a:cubicBezTo>
                    <a:pt x="55" y="103"/>
                    <a:pt x="55" y="103"/>
                    <a:pt x="47" y="103"/>
                  </a:cubicBezTo>
                  <a:lnTo>
                    <a:pt x="39" y="103"/>
                  </a:lnTo>
                  <a:cubicBezTo>
                    <a:pt x="0" y="103"/>
                    <a:pt x="0" y="103"/>
                    <a:pt x="0" y="103"/>
                  </a:cubicBezTo>
                  <a:lnTo>
                    <a:pt x="0" y="0"/>
                  </a:lnTo>
                  <a:close/>
                  <a:moveTo>
                    <a:pt x="31" y="16"/>
                  </a:moveTo>
                  <a:lnTo>
                    <a:pt x="31" y="16"/>
                  </a:lnTo>
                  <a:cubicBezTo>
                    <a:pt x="31" y="87"/>
                    <a:pt x="31" y="87"/>
                    <a:pt x="31" y="87"/>
                  </a:cubicBezTo>
                  <a:cubicBezTo>
                    <a:pt x="31" y="87"/>
                    <a:pt x="31" y="87"/>
                    <a:pt x="39" y="79"/>
                  </a:cubicBezTo>
                  <a:cubicBezTo>
                    <a:pt x="39" y="79"/>
                    <a:pt x="39" y="79"/>
                    <a:pt x="39" y="71"/>
                  </a:cubicBezTo>
                  <a:cubicBezTo>
                    <a:pt x="39" y="31"/>
                    <a:pt x="39" y="31"/>
                    <a:pt x="39" y="31"/>
                  </a:cubicBezTo>
                  <a:cubicBezTo>
                    <a:pt x="39" y="23"/>
                    <a:pt x="39" y="23"/>
                    <a:pt x="39" y="16"/>
                  </a:cubicBezTo>
                  <a:cubicBezTo>
                    <a:pt x="39" y="16"/>
                    <a:pt x="39" y="16"/>
                    <a:pt x="31"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32" name="Freeform 124"/>
            <p:cNvSpPr>
              <a:spLocks noChangeArrowheads="1"/>
            </p:cNvSpPr>
            <p:nvPr/>
          </p:nvSpPr>
          <p:spPr bwMode="auto">
            <a:xfrm>
              <a:off x="10519116" y="7141635"/>
              <a:ext cx="34939" cy="76228"/>
            </a:xfrm>
            <a:custGeom>
              <a:avLst/>
              <a:gdLst>
                <a:gd name="T0" fmla="*/ 0 w 48"/>
                <a:gd name="T1" fmla="*/ 0 h 104"/>
                <a:gd name="T2" fmla="*/ 47 w 48"/>
                <a:gd name="T3" fmla="*/ 0 h 104"/>
                <a:gd name="T4" fmla="*/ 47 w 48"/>
                <a:gd name="T5" fmla="*/ 16 h 104"/>
                <a:gd name="T6" fmla="*/ 23 w 48"/>
                <a:gd name="T7" fmla="*/ 16 h 104"/>
                <a:gd name="T8" fmla="*/ 23 w 48"/>
                <a:gd name="T9" fmla="*/ 39 h 104"/>
                <a:gd name="T10" fmla="*/ 39 w 48"/>
                <a:gd name="T11" fmla="*/ 39 h 104"/>
                <a:gd name="T12" fmla="*/ 39 w 48"/>
                <a:gd name="T13" fmla="*/ 55 h 104"/>
                <a:gd name="T14" fmla="*/ 23 w 48"/>
                <a:gd name="T15" fmla="*/ 55 h 104"/>
                <a:gd name="T16" fmla="*/ 23 w 48"/>
                <a:gd name="T17" fmla="*/ 79 h 104"/>
                <a:gd name="T18" fmla="*/ 47 w 48"/>
                <a:gd name="T19" fmla="*/ 79 h 104"/>
                <a:gd name="T20" fmla="*/ 47 w 48"/>
                <a:gd name="T21" fmla="*/ 103 h 104"/>
                <a:gd name="T22" fmla="*/ 0 w 48"/>
                <a:gd name="T23" fmla="*/ 103 h 104"/>
                <a:gd name="T24" fmla="*/ 0 w 48"/>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04">
                  <a:moveTo>
                    <a:pt x="0" y="0"/>
                  </a:moveTo>
                  <a:lnTo>
                    <a:pt x="47" y="0"/>
                  </a:lnTo>
                  <a:lnTo>
                    <a:pt x="47" y="16"/>
                  </a:lnTo>
                  <a:lnTo>
                    <a:pt x="23" y="16"/>
                  </a:lnTo>
                  <a:lnTo>
                    <a:pt x="23" y="39"/>
                  </a:lnTo>
                  <a:lnTo>
                    <a:pt x="39" y="39"/>
                  </a:lnTo>
                  <a:lnTo>
                    <a:pt x="39" y="55"/>
                  </a:lnTo>
                  <a:lnTo>
                    <a:pt x="23" y="55"/>
                  </a:lnTo>
                  <a:lnTo>
                    <a:pt x="23" y="79"/>
                  </a:lnTo>
                  <a:lnTo>
                    <a:pt x="47" y="79"/>
                  </a:lnTo>
                  <a:lnTo>
                    <a:pt x="47"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33" name="Freeform 125"/>
            <p:cNvSpPr>
              <a:spLocks noChangeArrowheads="1"/>
            </p:cNvSpPr>
            <p:nvPr/>
          </p:nvSpPr>
          <p:spPr bwMode="auto">
            <a:xfrm>
              <a:off x="10560407" y="7141635"/>
              <a:ext cx="47641" cy="76228"/>
            </a:xfrm>
            <a:custGeom>
              <a:avLst/>
              <a:gdLst>
                <a:gd name="T0" fmla="*/ 63 w 64"/>
                <a:gd name="T1" fmla="*/ 0 h 104"/>
                <a:gd name="T2" fmla="*/ 63 w 64"/>
                <a:gd name="T3" fmla="*/ 103 h 104"/>
                <a:gd name="T4" fmla="*/ 39 w 64"/>
                <a:gd name="T5" fmla="*/ 103 h 104"/>
                <a:gd name="T6" fmla="*/ 24 w 64"/>
                <a:gd name="T7" fmla="*/ 55 h 104"/>
                <a:gd name="T8" fmla="*/ 24 w 64"/>
                <a:gd name="T9" fmla="*/ 103 h 104"/>
                <a:gd name="T10" fmla="*/ 0 w 64"/>
                <a:gd name="T11" fmla="*/ 103 h 104"/>
                <a:gd name="T12" fmla="*/ 0 w 64"/>
                <a:gd name="T13" fmla="*/ 0 h 104"/>
                <a:gd name="T14" fmla="*/ 24 w 64"/>
                <a:gd name="T15" fmla="*/ 0 h 104"/>
                <a:gd name="T16" fmla="*/ 39 w 64"/>
                <a:gd name="T17" fmla="*/ 47 h 104"/>
                <a:gd name="T18" fmla="*/ 39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39" y="103"/>
                  </a:lnTo>
                  <a:lnTo>
                    <a:pt x="24" y="55"/>
                  </a:lnTo>
                  <a:lnTo>
                    <a:pt x="24" y="103"/>
                  </a:lnTo>
                  <a:lnTo>
                    <a:pt x="0" y="103"/>
                  </a:lnTo>
                  <a:lnTo>
                    <a:pt x="0" y="0"/>
                  </a:lnTo>
                  <a:lnTo>
                    <a:pt x="24" y="0"/>
                  </a:lnTo>
                  <a:lnTo>
                    <a:pt x="39" y="47"/>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34" name="Freeform 126"/>
            <p:cNvSpPr>
              <a:spLocks noChangeArrowheads="1"/>
            </p:cNvSpPr>
            <p:nvPr/>
          </p:nvSpPr>
          <p:spPr bwMode="auto">
            <a:xfrm>
              <a:off x="10604873" y="7141635"/>
              <a:ext cx="57171" cy="76228"/>
            </a:xfrm>
            <a:custGeom>
              <a:avLst/>
              <a:gdLst>
                <a:gd name="T0" fmla="*/ 79 w 80"/>
                <a:gd name="T1" fmla="*/ 0 h 104"/>
                <a:gd name="T2" fmla="*/ 79 w 80"/>
                <a:gd name="T3" fmla="*/ 0 h 104"/>
                <a:gd name="T4" fmla="*/ 63 w 80"/>
                <a:gd name="T5" fmla="*/ 103 h 104"/>
                <a:gd name="T6" fmla="*/ 16 w 80"/>
                <a:gd name="T7" fmla="*/ 103 h 104"/>
                <a:gd name="T8" fmla="*/ 0 w 80"/>
                <a:gd name="T9" fmla="*/ 0 h 104"/>
                <a:gd name="T10" fmla="*/ 32 w 80"/>
                <a:gd name="T11" fmla="*/ 0 h 104"/>
                <a:gd name="T12" fmla="*/ 40 w 80"/>
                <a:gd name="T13" fmla="*/ 71 h 104"/>
                <a:gd name="T14" fmla="*/ 48 w 80"/>
                <a:gd name="T15" fmla="*/ 16 h 104"/>
                <a:gd name="T16" fmla="*/ 48 w 80"/>
                <a:gd name="T17" fmla="*/ 0 h 104"/>
                <a:gd name="T18" fmla="*/ 79 w 80"/>
                <a:gd name="T1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104">
                  <a:moveTo>
                    <a:pt x="79" y="0"/>
                  </a:moveTo>
                  <a:lnTo>
                    <a:pt x="79" y="0"/>
                  </a:lnTo>
                  <a:cubicBezTo>
                    <a:pt x="63" y="103"/>
                    <a:pt x="63" y="103"/>
                    <a:pt x="63" y="103"/>
                  </a:cubicBezTo>
                  <a:cubicBezTo>
                    <a:pt x="16" y="103"/>
                    <a:pt x="16" y="103"/>
                    <a:pt x="16" y="103"/>
                  </a:cubicBezTo>
                  <a:cubicBezTo>
                    <a:pt x="0" y="0"/>
                    <a:pt x="0" y="0"/>
                    <a:pt x="0" y="0"/>
                  </a:cubicBezTo>
                  <a:cubicBezTo>
                    <a:pt x="32" y="0"/>
                    <a:pt x="32" y="0"/>
                    <a:pt x="32" y="0"/>
                  </a:cubicBezTo>
                  <a:cubicBezTo>
                    <a:pt x="32" y="23"/>
                    <a:pt x="40" y="47"/>
                    <a:pt x="40" y="71"/>
                  </a:cubicBezTo>
                  <a:cubicBezTo>
                    <a:pt x="40" y="47"/>
                    <a:pt x="40" y="31"/>
                    <a:pt x="48" y="16"/>
                  </a:cubicBezTo>
                  <a:cubicBezTo>
                    <a:pt x="48" y="0"/>
                    <a:pt x="48" y="0"/>
                    <a:pt x="48" y="0"/>
                  </a:cubicBez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35" name="Freeform 127"/>
            <p:cNvSpPr>
              <a:spLocks noChangeArrowheads="1"/>
            </p:cNvSpPr>
            <p:nvPr/>
          </p:nvSpPr>
          <p:spPr bwMode="auto">
            <a:xfrm>
              <a:off x="10662044" y="7141635"/>
              <a:ext cx="34937" cy="76228"/>
            </a:xfrm>
            <a:custGeom>
              <a:avLst/>
              <a:gdLst>
                <a:gd name="T0" fmla="*/ 0 w 49"/>
                <a:gd name="T1" fmla="*/ 0 h 104"/>
                <a:gd name="T2" fmla="*/ 48 w 49"/>
                <a:gd name="T3" fmla="*/ 0 h 104"/>
                <a:gd name="T4" fmla="*/ 48 w 49"/>
                <a:gd name="T5" fmla="*/ 16 h 104"/>
                <a:gd name="T6" fmla="*/ 32 w 49"/>
                <a:gd name="T7" fmla="*/ 16 h 104"/>
                <a:gd name="T8" fmla="*/ 32 w 49"/>
                <a:gd name="T9" fmla="*/ 39 h 104"/>
                <a:gd name="T10" fmla="*/ 48 w 49"/>
                <a:gd name="T11" fmla="*/ 39 h 104"/>
                <a:gd name="T12" fmla="*/ 48 w 49"/>
                <a:gd name="T13" fmla="*/ 55 h 104"/>
                <a:gd name="T14" fmla="*/ 32 w 49"/>
                <a:gd name="T15" fmla="*/ 55 h 104"/>
                <a:gd name="T16" fmla="*/ 32 w 49"/>
                <a:gd name="T17" fmla="*/ 79 h 104"/>
                <a:gd name="T18" fmla="*/ 48 w 49"/>
                <a:gd name="T19" fmla="*/ 79 h 104"/>
                <a:gd name="T20" fmla="*/ 48 w 49"/>
                <a:gd name="T21" fmla="*/ 103 h 104"/>
                <a:gd name="T22" fmla="*/ 0 w 49"/>
                <a:gd name="T23" fmla="*/ 103 h 104"/>
                <a:gd name="T24" fmla="*/ 0 w 49"/>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104">
                  <a:moveTo>
                    <a:pt x="0" y="0"/>
                  </a:moveTo>
                  <a:lnTo>
                    <a:pt x="48" y="0"/>
                  </a:lnTo>
                  <a:lnTo>
                    <a:pt x="48" y="16"/>
                  </a:lnTo>
                  <a:lnTo>
                    <a:pt x="32" y="16"/>
                  </a:lnTo>
                  <a:lnTo>
                    <a:pt x="32" y="39"/>
                  </a:lnTo>
                  <a:lnTo>
                    <a:pt x="48" y="39"/>
                  </a:lnTo>
                  <a:lnTo>
                    <a:pt x="48" y="55"/>
                  </a:lnTo>
                  <a:lnTo>
                    <a:pt x="32" y="55"/>
                  </a:lnTo>
                  <a:lnTo>
                    <a:pt x="32" y="79"/>
                  </a:lnTo>
                  <a:lnTo>
                    <a:pt x="48" y="79"/>
                  </a:lnTo>
                  <a:lnTo>
                    <a:pt x="48"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36" name="Freeform 128"/>
            <p:cNvSpPr>
              <a:spLocks noChangeArrowheads="1"/>
            </p:cNvSpPr>
            <p:nvPr/>
          </p:nvSpPr>
          <p:spPr bwMode="auto">
            <a:xfrm>
              <a:off x="10703333" y="7141635"/>
              <a:ext cx="47643" cy="76228"/>
            </a:xfrm>
            <a:custGeom>
              <a:avLst/>
              <a:gdLst>
                <a:gd name="T0" fmla="*/ 0 w 64"/>
                <a:gd name="T1" fmla="*/ 0 h 104"/>
                <a:gd name="T2" fmla="*/ 0 w 64"/>
                <a:gd name="T3" fmla="*/ 0 h 104"/>
                <a:gd name="T4" fmla="*/ 23 w 64"/>
                <a:gd name="T5" fmla="*/ 0 h 104"/>
                <a:gd name="T6" fmla="*/ 47 w 64"/>
                <a:gd name="T7" fmla="*/ 0 h 104"/>
                <a:gd name="T8" fmla="*/ 63 w 64"/>
                <a:gd name="T9" fmla="*/ 8 h 104"/>
                <a:gd name="T10" fmla="*/ 63 w 64"/>
                <a:gd name="T11" fmla="*/ 23 h 104"/>
                <a:gd name="T12" fmla="*/ 63 w 64"/>
                <a:gd name="T13" fmla="*/ 39 h 104"/>
                <a:gd name="T14" fmla="*/ 47 w 64"/>
                <a:gd name="T15" fmla="*/ 47 h 104"/>
                <a:gd name="T16" fmla="*/ 63 w 64"/>
                <a:gd name="T17" fmla="*/ 55 h 104"/>
                <a:gd name="T18" fmla="*/ 63 w 64"/>
                <a:gd name="T19" fmla="*/ 63 h 104"/>
                <a:gd name="T20" fmla="*/ 63 w 64"/>
                <a:gd name="T21" fmla="*/ 79 h 104"/>
                <a:gd name="T22" fmla="*/ 63 w 64"/>
                <a:gd name="T23" fmla="*/ 103 h 104"/>
                <a:gd name="T24" fmla="*/ 39 w 64"/>
                <a:gd name="T25" fmla="*/ 103 h 104"/>
                <a:gd name="T26" fmla="*/ 39 w 64"/>
                <a:gd name="T27" fmla="*/ 71 h 104"/>
                <a:gd name="T28" fmla="*/ 39 w 64"/>
                <a:gd name="T29" fmla="*/ 55 h 104"/>
                <a:gd name="T30" fmla="*/ 31 w 64"/>
                <a:gd name="T31" fmla="*/ 55 h 104"/>
                <a:gd name="T32" fmla="*/ 31 w 64"/>
                <a:gd name="T33" fmla="*/ 103 h 104"/>
                <a:gd name="T34" fmla="*/ 0 w 64"/>
                <a:gd name="T35" fmla="*/ 103 h 104"/>
                <a:gd name="T36" fmla="*/ 0 w 64"/>
                <a:gd name="T37" fmla="*/ 0 h 104"/>
                <a:gd name="T38" fmla="*/ 31 w 64"/>
                <a:gd name="T39" fmla="*/ 16 h 104"/>
                <a:gd name="T40" fmla="*/ 31 w 64"/>
                <a:gd name="T41" fmla="*/ 16 h 104"/>
                <a:gd name="T42" fmla="*/ 31 w 64"/>
                <a:gd name="T43" fmla="*/ 39 h 104"/>
                <a:gd name="T44" fmla="*/ 39 w 64"/>
                <a:gd name="T45" fmla="*/ 39 h 104"/>
                <a:gd name="T46" fmla="*/ 39 w 64"/>
                <a:gd name="T47" fmla="*/ 31 h 104"/>
                <a:gd name="T48" fmla="*/ 39 w 64"/>
                <a:gd name="T49" fmla="*/ 23 h 104"/>
                <a:gd name="T50" fmla="*/ 39 w 64"/>
                <a:gd name="T51" fmla="*/ 16 h 104"/>
                <a:gd name="T52" fmla="*/ 31 w 64"/>
                <a:gd name="T53"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 h="104">
                  <a:moveTo>
                    <a:pt x="0" y="0"/>
                  </a:moveTo>
                  <a:lnTo>
                    <a:pt x="0" y="0"/>
                  </a:lnTo>
                  <a:cubicBezTo>
                    <a:pt x="23" y="0"/>
                    <a:pt x="23" y="0"/>
                    <a:pt x="23" y="0"/>
                  </a:cubicBezTo>
                  <a:cubicBezTo>
                    <a:pt x="31" y="0"/>
                    <a:pt x="47" y="0"/>
                    <a:pt x="47" y="0"/>
                  </a:cubicBezTo>
                  <a:cubicBezTo>
                    <a:pt x="55" y="0"/>
                    <a:pt x="55" y="0"/>
                    <a:pt x="63" y="8"/>
                  </a:cubicBezTo>
                  <a:cubicBezTo>
                    <a:pt x="63" y="8"/>
                    <a:pt x="63" y="16"/>
                    <a:pt x="63" y="23"/>
                  </a:cubicBezTo>
                  <a:cubicBezTo>
                    <a:pt x="63" y="31"/>
                    <a:pt x="63" y="39"/>
                    <a:pt x="63" y="39"/>
                  </a:cubicBezTo>
                  <a:cubicBezTo>
                    <a:pt x="63" y="47"/>
                    <a:pt x="55" y="47"/>
                    <a:pt x="47" y="47"/>
                  </a:cubicBezTo>
                  <a:cubicBezTo>
                    <a:pt x="55" y="47"/>
                    <a:pt x="55" y="47"/>
                    <a:pt x="63" y="55"/>
                  </a:cubicBezTo>
                  <a:cubicBezTo>
                    <a:pt x="63" y="55"/>
                    <a:pt x="63" y="55"/>
                    <a:pt x="63" y="63"/>
                  </a:cubicBezTo>
                  <a:cubicBezTo>
                    <a:pt x="63" y="63"/>
                    <a:pt x="63" y="63"/>
                    <a:pt x="63" y="79"/>
                  </a:cubicBezTo>
                  <a:cubicBezTo>
                    <a:pt x="63" y="103"/>
                    <a:pt x="63" y="103"/>
                    <a:pt x="63" y="103"/>
                  </a:cubicBezTo>
                  <a:cubicBezTo>
                    <a:pt x="39" y="103"/>
                    <a:pt x="39" y="103"/>
                    <a:pt x="39" y="103"/>
                  </a:cubicBezTo>
                  <a:cubicBezTo>
                    <a:pt x="39" y="71"/>
                    <a:pt x="39" y="71"/>
                    <a:pt x="39" y="71"/>
                  </a:cubicBezTo>
                  <a:cubicBezTo>
                    <a:pt x="39" y="63"/>
                    <a:pt x="39" y="55"/>
                    <a:pt x="39" y="55"/>
                  </a:cubicBezTo>
                  <a:lnTo>
                    <a:pt x="31" y="55"/>
                  </a:lnTo>
                  <a:cubicBezTo>
                    <a:pt x="31" y="103"/>
                    <a:pt x="31" y="103"/>
                    <a:pt x="31" y="103"/>
                  </a:cubicBezTo>
                  <a:cubicBezTo>
                    <a:pt x="0" y="103"/>
                    <a:pt x="0" y="103"/>
                    <a:pt x="0" y="103"/>
                  </a:cubicBezTo>
                  <a:lnTo>
                    <a:pt x="0" y="0"/>
                  </a:lnTo>
                  <a:close/>
                  <a:moveTo>
                    <a:pt x="31" y="16"/>
                  </a:moveTo>
                  <a:lnTo>
                    <a:pt x="31" y="16"/>
                  </a:lnTo>
                  <a:cubicBezTo>
                    <a:pt x="31" y="39"/>
                    <a:pt x="31" y="39"/>
                    <a:pt x="31" y="39"/>
                  </a:cubicBezTo>
                  <a:cubicBezTo>
                    <a:pt x="31" y="39"/>
                    <a:pt x="31" y="39"/>
                    <a:pt x="39" y="39"/>
                  </a:cubicBezTo>
                  <a:lnTo>
                    <a:pt x="39" y="31"/>
                  </a:lnTo>
                  <a:cubicBezTo>
                    <a:pt x="39" y="23"/>
                    <a:pt x="39" y="23"/>
                    <a:pt x="39" y="23"/>
                  </a:cubicBezTo>
                  <a:lnTo>
                    <a:pt x="39" y="16"/>
                  </a:lnTo>
                  <a:cubicBezTo>
                    <a:pt x="31" y="16"/>
                    <a:pt x="31" y="16"/>
                    <a:pt x="31"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37" name="Freeform 129"/>
            <p:cNvSpPr>
              <a:spLocks noChangeArrowheads="1"/>
            </p:cNvSpPr>
            <p:nvPr/>
          </p:nvSpPr>
          <p:spPr bwMode="auto">
            <a:xfrm>
              <a:off x="6459980" y="5915637"/>
              <a:ext cx="1737362" cy="2648919"/>
            </a:xfrm>
            <a:custGeom>
              <a:avLst/>
              <a:gdLst>
                <a:gd name="T0" fmla="*/ 356 w 2412"/>
                <a:gd name="T1" fmla="*/ 0 h 3676"/>
                <a:gd name="T2" fmla="*/ 356 w 2412"/>
                <a:gd name="T3" fmla="*/ 0 h 3676"/>
                <a:gd name="T4" fmla="*/ 0 w 2412"/>
                <a:gd name="T5" fmla="*/ 1391 h 3676"/>
                <a:gd name="T6" fmla="*/ 1597 w 2412"/>
                <a:gd name="T7" fmla="*/ 3675 h 3676"/>
                <a:gd name="T8" fmla="*/ 1605 w 2412"/>
                <a:gd name="T9" fmla="*/ 3627 h 3676"/>
                <a:gd name="T10" fmla="*/ 1652 w 2412"/>
                <a:gd name="T11" fmla="*/ 3564 h 3676"/>
                <a:gd name="T12" fmla="*/ 1629 w 2412"/>
                <a:gd name="T13" fmla="*/ 3446 h 3676"/>
                <a:gd name="T14" fmla="*/ 1660 w 2412"/>
                <a:gd name="T15" fmla="*/ 3359 h 3676"/>
                <a:gd name="T16" fmla="*/ 1668 w 2412"/>
                <a:gd name="T17" fmla="*/ 3272 h 3676"/>
                <a:gd name="T18" fmla="*/ 1668 w 2412"/>
                <a:gd name="T19" fmla="*/ 3209 h 3676"/>
                <a:gd name="T20" fmla="*/ 1692 w 2412"/>
                <a:gd name="T21" fmla="*/ 3137 h 3676"/>
                <a:gd name="T22" fmla="*/ 1802 w 2412"/>
                <a:gd name="T23" fmla="*/ 3169 h 3676"/>
                <a:gd name="T24" fmla="*/ 1842 w 2412"/>
                <a:gd name="T25" fmla="*/ 3224 h 3676"/>
                <a:gd name="T26" fmla="*/ 1897 w 2412"/>
                <a:gd name="T27" fmla="*/ 3169 h 3676"/>
                <a:gd name="T28" fmla="*/ 2000 w 2412"/>
                <a:gd name="T29" fmla="*/ 2758 h 3676"/>
                <a:gd name="T30" fmla="*/ 2000 w 2412"/>
                <a:gd name="T31" fmla="*/ 2758 h 3676"/>
                <a:gd name="T32" fmla="*/ 2000 w 2412"/>
                <a:gd name="T33" fmla="*/ 2758 h 3676"/>
                <a:gd name="T34" fmla="*/ 2008 w 2412"/>
                <a:gd name="T35" fmla="*/ 2758 h 3676"/>
                <a:gd name="T36" fmla="*/ 2411 w 2412"/>
                <a:gd name="T37" fmla="*/ 443 h 3676"/>
                <a:gd name="T38" fmla="*/ 356 w 2412"/>
                <a:gd name="T39" fmla="*/ 0 h 3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2" h="3676">
                  <a:moveTo>
                    <a:pt x="356" y="0"/>
                  </a:moveTo>
                  <a:lnTo>
                    <a:pt x="356" y="0"/>
                  </a:lnTo>
                  <a:cubicBezTo>
                    <a:pt x="0" y="1391"/>
                    <a:pt x="0" y="1391"/>
                    <a:pt x="0" y="1391"/>
                  </a:cubicBezTo>
                  <a:cubicBezTo>
                    <a:pt x="1597" y="3675"/>
                    <a:pt x="1597" y="3675"/>
                    <a:pt x="1597" y="3675"/>
                  </a:cubicBezTo>
                  <a:cubicBezTo>
                    <a:pt x="1597" y="3651"/>
                    <a:pt x="1589" y="3643"/>
                    <a:pt x="1605" y="3627"/>
                  </a:cubicBezTo>
                  <a:cubicBezTo>
                    <a:pt x="1629" y="3604"/>
                    <a:pt x="1652" y="3612"/>
                    <a:pt x="1652" y="3564"/>
                  </a:cubicBezTo>
                  <a:cubicBezTo>
                    <a:pt x="1644" y="3509"/>
                    <a:pt x="1629" y="3493"/>
                    <a:pt x="1629" y="3446"/>
                  </a:cubicBezTo>
                  <a:cubicBezTo>
                    <a:pt x="1629" y="3398"/>
                    <a:pt x="1668" y="3406"/>
                    <a:pt x="1660" y="3359"/>
                  </a:cubicBezTo>
                  <a:cubicBezTo>
                    <a:pt x="1652" y="3311"/>
                    <a:pt x="1652" y="3288"/>
                    <a:pt x="1668" y="3272"/>
                  </a:cubicBezTo>
                  <a:cubicBezTo>
                    <a:pt x="1676" y="3256"/>
                    <a:pt x="1676" y="3240"/>
                    <a:pt x="1668" y="3209"/>
                  </a:cubicBezTo>
                  <a:cubicBezTo>
                    <a:pt x="1660" y="3169"/>
                    <a:pt x="1636" y="3145"/>
                    <a:pt x="1692" y="3137"/>
                  </a:cubicBezTo>
                  <a:cubicBezTo>
                    <a:pt x="1755" y="3137"/>
                    <a:pt x="1779" y="3137"/>
                    <a:pt x="1802" y="3169"/>
                  </a:cubicBezTo>
                  <a:cubicBezTo>
                    <a:pt x="1818" y="3209"/>
                    <a:pt x="1802" y="3240"/>
                    <a:pt x="1842" y="3224"/>
                  </a:cubicBezTo>
                  <a:cubicBezTo>
                    <a:pt x="1882" y="3201"/>
                    <a:pt x="1889" y="3193"/>
                    <a:pt x="1897" y="3169"/>
                  </a:cubicBezTo>
                  <a:cubicBezTo>
                    <a:pt x="1913" y="3137"/>
                    <a:pt x="2000" y="2782"/>
                    <a:pt x="2000" y="2758"/>
                  </a:cubicBezTo>
                  <a:lnTo>
                    <a:pt x="2000" y="2758"/>
                  </a:lnTo>
                  <a:lnTo>
                    <a:pt x="2000" y="2758"/>
                  </a:lnTo>
                  <a:cubicBezTo>
                    <a:pt x="2000" y="2758"/>
                    <a:pt x="2000" y="2758"/>
                    <a:pt x="2008" y="2758"/>
                  </a:cubicBezTo>
                  <a:cubicBezTo>
                    <a:pt x="2411" y="443"/>
                    <a:pt x="2411" y="443"/>
                    <a:pt x="2411" y="443"/>
                  </a:cubicBezTo>
                  <a:cubicBezTo>
                    <a:pt x="1652" y="300"/>
                    <a:pt x="941" y="142"/>
                    <a:pt x="356" y="0"/>
                  </a:cubicBezTo>
                </a:path>
              </a:pathLst>
            </a:custGeom>
            <a:solidFill>
              <a:schemeClr val="accent1"/>
            </a:solidFill>
            <a:ln>
              <a:noFill/>
            </a:ln>
            <a:effectLst/>
          </p:spPr>
          <p:txBody>
            <a:bodyPr wrap="none" anchor="ctr"/>
            <a:lstStyle/>
            <a:p>
              <a:endParaRPr lang="en-US" sz="2701" dirty="0">
                <a:latin typeface="Lato Light"/>
              </a:endParaRPr>
            </a:p>
          </p:txBody>
        </p:sp>
        <p:sp>
          <p:nvSpPr>
            <p:cNvPr id="138" name="Freeform 130"/>
            <p:cNvSpPr>
              <a:spLocks noChangeArrowheads="1"/>
            </p:cNvSpPr>
            <p:nvPr/>
          </p:nvSpPr>
          <p:spPr bwMode="auto">
            <a:xfrm>
              <a:off x="6459980" y="5912462"/>
              <a:ext cx="1737362" cy="2658447"/>
            </a:xfrm>
            <a:custGeom>
              <a:avLst/>
              <a:gdLst>
                <a:gd name="T0" fmla="*/ 1597 w 2412"/>
                <a:gd name="T1" fmla="*/ 3691 h 3692"/>
                <a:gd name="T2" fmla="*/ 348 w 2412"/>
                <a:gd name="T3" fmla="*/ 0 h 3692"/>
                <a:gd name="T4" fmla="*/ 2411 w 2412"/>
                <a:gd name="T5" fmla="*/ 451 h 3692"/>
                <a:gd name="T6" fmla="*/ 2411 w 2412"/>
                <a:gd name="T7" fmla="*/ 451 h 3692"/>
                <a:gd name="T8" fmla="*/ 2008 w 2412"/>
                <a:gd name="T9" fmla="*/ 2774 h 3692"/>
                <a:gd name="T10" fmla="*/ 1905 w 2412"/>
                <a:gd name="T11" fmla="*/ 3177 h 3692"/>
                <a:gd name="T12" fmla="*/ 1842 w 2412"/>
                <a:gd name="T13" fmla="*/ 3232 h 3692"/>
                <a:gd name="T14" fmla="*/ 1810 w 2412"/>
                <a:gd name="T15" fmla="*/ 3217 h 3692"/>
                <a:gd name="T16" fmla="*/ 1731 w 2412"/>
                <a:gd name="T17" fmla="*/ 3153 h 3692"/>
                <a:gd name="T18" fmla="*/ 1660 w 2412"/>
                <a:gd name="T19" fmla="*/ 3161 h 3692"/>
                <a:gd name="T20" fmla="*/ 1668 w 2412"/>
                <a:gd name="T21" fmla="*/ 3217 h 3692"/>
                <a:gd name="T22" fmla="*/ 1668 w 2412"/>
                <a:gd name="T23" fmla="*/ 3280 h 3692"/>
                <a:gd name="T24" fmla="*/ 1644 w 2412"/>
                <a:gd name="T25" fmla="*/ 3414 h 3692"/>
                <a:gd name="T26" fmla="*/ 1644 w 2412"/>
                <a:gd name="T27" fmla="*/ 3509 h 3692"/>
                <a:gd name="T28" fmla="*/ 1629 w 2412"/>
                <a:gd name="T29" fmla="*/ 3620 h 3692"/>
                <a:gd name="T30" fmla="*/ 1597 w 2412"/>
                <a:gd name="T31" fmla="*/ 3675 h 3692"/>
                <a:gd name="T32" fmla="*/ 8 w 2412"/>
                <a:gd name="T33" fmla="*/ 1399 h 3692"/>
                <a:gd name="T34" fmla="*/ 1589 w 2412"/>
                <a:gd name="T35" fmla="*/ 3675 h 3692"/>
                <a:gd name="T36" fmla="*/ 1629 w 2412"/>
                <a:gd name="T37" fmla="*/ 3612 h 3692"/>
                <a:gd name="T38" fmla="*/ 1636 w 2412"/>
                <a:gd name="T39" fmla="*/ 3517 h 3692"/>
                <a:gd name="T40" fmla="*/ 1644 w 2412"/>
                <a:gd name="T41" fmla="*/ 3406 h 3692"/>
                <a:gd name="T42" fmla="*/ 1668 w 2412"/>
                <a:gd name="T43" fmla="*/ 3280 h 3692"/>
                <a:gd name="T44" fmla="*/ 1660 w 2412"/>
                <a:gd name="T45" fmla="*/ 3217 h 3692"/>
                <a:gd name="T46" fmla="*/ 1652 w 2412"/>
                <a:gd name="T47" fmla="*/ 3161 h 3692"/>
                <a:gd name="T48" fmla="*/ 1731 w 2412"/>
                <a:gd name="T49" fmla="*/ 3145 h 3692"/>
                <a:gd name="T50" fmla="*/ 1818 w 2412"/>
                <a:gd name="T51" fmla="*/ 3217 h 3692"/>
                <a:gd name="T52" fmla="*/ 1842 w 2412"/>
                <a:gd name="T53" fmla="*/ 3224 h 3692"/>
                <a:gd name="T54" fmla="*/ 1897 w 2412"/>
                <a:gd name="T55" fmla="*/ 3169 h 3692"/>
                <a:gd name="T56" fmla="*/ 2000 w 2412"/>
                <a:gd name="T57" fmla="*/ 2766 h 3692"/>
                <a:gd name="T58" fmla="*/ 2000 w 2412"/>
                <a:gd name="T59" fmla="*/ 2766 h 3692"/>
                <a:gd name="T60" fmla="*/ 356 w 2412"/>
                <a:gd name="T61" fmla="*/ 16 h 3692"/>
                <a:gd name="T62" fmla="*/ 1597 w 2412"/>
                <a:gd name="T63" fmla="*/ 3691 h 3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2" h="3692">
                  <a:moveTo>
                    <a:pt x="1597" y="3691"/>
                  </a:moveTo>
                  <a:lnTo>
                    <a:pt x="1597" y="3691"/>
                  </a:lnTo>
                  <a:cubicBezTo>
                    <a:pt x="0" y="1399"/>
                    <a:pt x="0" y="1399"/>
                    <a:pt x="0" y="1399"/>
                  </a:cubicBezTo>
                  <a:cubicBezTo>
                    <a:pt x="348" y="0"/>
                    <a:pt x="348" y="0"/>
                    <a:pt x="348" y="0"/>
                  </a:cubicBezTo>
                  <a:cubicBezTo>
                    <a:pt x="356" y="8"/>
                    <a:pt x="356" y="8"/>
                    <a:pt x="356" y="8"/>
                  </a:cubicBezTo>
                  <a:cubicBezTo>
                    <a:pt x="1067" y="174"/>
                    <a:pt x="1755" y="324"/>
                    <a:pt x="2411" y="451"/>
                  </a:cubicBezTo>
                  <a:lnTo>
                    <a:pt x="2411" y="451"/>
                  </a:lnTo>
                  <a:lnTo>
                    <a:pt x="2411" y="451"/>
                  </a:lnTo>
                  <a:cubicBezTo>
                    <a:pt x="2008" y="2774"/>
                    <a:pt x="2008" y="2774"/>
                    <a:pt x="2008" y="2774"/>
                  </a:cubicBezTo>
                  <a:lnTo>
                    <a:pt x="2008" y="2774"/>
                  </a:lnTo>
                  <a:lnTo>
                    <a:pt x="2000" y="2774"/>
                  </a:lnTo>
                  <a:cubicBezTo>
                    <a:pt x="2000" y="2813"/>
                    <a:pt x="1913" y="3145"/>
                    <a:pt x="1905" y="3177"/>
                  </a:cubicBezTo>
                  <a:cubicBezTo>
                    <a:pt x="1889" y="3201"/>
                    <a:pt x="1882" y="3209"/>
                    <a:pt x="1850" y="3224"/>
                  </a:cubicBezTo>
                  <a:cubicBezTo>
                    <a:pt x="1842" y="3232"/>
                    <a:pt x="1842" y="3232"/>
                    <a:pt x="1842" y="3232"/>
                  </a:cubicBezTo>
                  <a:cubicBezTo>
                    <a:pt x="1834" y="3240"/>
                    <a:pt x="1834" y="3240"/>
                    <a:pt x="1826" y="3240"/>
                  </a:cubicBezTo>
                  <a:cubicBezTo>
                    <a:pt x="1810" y="3240"/>
                    <a:pt x="1810" y="3232"/>
                    <a:pt x="1810" y="3217"/>
                  </a:cubicBezTo>
                  <a:cubicBezTo>
                    <a:pt x="1802" y="3209"/>
                    <a:pt x="1802" y="3193"/>
                    <a:pt x="1795" y="3185"/>
                  </a:cubicBezTo>
                  <a:cubicBezTo>
                    <a:pt x="1779" y="3161"/>
                    <a:pt x="1763" y="3153"/>
                    <a:pt x="1731" y="3153"/>
                  </a:cubicBezTo>
                  <a:cubicBezTo>
                    <a:pt x="1723" y="3153"/>
                    <a:pt x="1708" y="3153"/>
                    <a:pt x="1692" y="3153"/>
                  </a:cubicBezTo>
                  <a:cubicBezTo>
                    <a:pt x="1676" y="3153"/>
                    <a:pt x="1668" y="3153"/>
                    <a:pt x="1660" y="3161"/>
                  </a:cubicBezTo>
                  <a:cubicBezTo>
                    <a:pt x="1652" y="3169"/>
                    <a:pt x="1660" y="3185"/>
                    <a:pt x="1660" y="3201"/>
                  </a:cubicBezTo>
                  <a:cubicBezTo>
                    <a:pt x="1668" y="3201"/>
                    <a:pt x="1668" y="3209"/>
                    <a:pt x="1668" y="3217"/>
                  </a:cubicBezTo>
                  <a:cubicBezTo>
                    <a:pt x="1668" y="3224"/>
                    <a:pt x="1668" y="3224"/>
                    <a:pt x="1668" y="3224"/>
                  </a:cubicBezTo>
                  <a:cubicBezTo>
                    <a:pt x="1676" y="3248"/>
                    <a:pt x="1684" y="3264"/>
                    <a:pt x="1668" y="3280"/>
                  </a:cubicBezTo>
                  <a:cubicBezTo>
                    <a:pt x="1660" y="3296"/>
                    <a:pt x="1652" y="3319"/>
                    <a:pt x="1660" y="3367"/>
                  </a:cubicBezTo>
                  <a:cubicBezTo>
                    <a:pt x="1668" y="3391"/>
                    <a:pt x="1652" y="3406"/>
                    <a:pt x="1644" y="3414"/>
                  </a:cubicBezTo>
                  <a:cubicBezTo>
                    <a:pt x="1636" y="3422"/>
                    <a:pt x="1629" y="3430"/>
                    <a:pt x="1629" y="3454"/>
                  </a:cubicBezTo>
                  <a:cubicBezTo>
                    <a:pt x="1629" y="3477"/>
                    <a:pt x="1636" y="3493"/>
                    <a:pt x="1644" y="3509"/>
                  </a:cubicBezTo>
                  <a:cubicBezTo>
                    <a:pt x="1644" y="3525"/>
                    <a:pt x="1652" y="3541"/>
                    <a:pt x="1652" y="3572"/>
                  </a:cubicBezTo>
                  <a:cubicBezTo>
                    <a:pt x="1660" y="3604"/>
                    <a:pt x="1644" y="3612"/>
                    <a:pt x="1629" y="3620"/>
                  </a:cubicBezTo>
                  <a:cubicBezTo>
                    <a:pt x="1629" y="3628"/>
                    <a:pt x="1621" y="3628"/>
                    <a:pt x="1613" y="3635"/>
                  </a:cubicBezTo>
                  <a:cubicBezTo>
                    <a:pt x="1597" y="3651"/>
                    <a:pt x="1597" y="3659"/>
                    <a:pt x="1597" y="3675"/>
                  </a:cubicBezTo>
                  <a:cubicBezTo>
                    <a:pt x="1597" y="3691"/>
                    <a:pt x="1597" y="3691"/>
                    <a:pt x="1597" y="3691"/>
                  </a:cubicBezTo>
                  <a:lnTo>
                    <a:pt x="8" y="1399"/>
                  </a:lnTo>
                  <a:lnTo>
                    <a:pt x="8" y="1399"/>
                  </a:lnTo>
                  <a:cubicBezTo>
                    <a:pt x="1589" y="3675"/>
                    <a:pt x="1589" y="3675"/>
                    <a:pt x="1589" y="3675"/>
                  </a:cubicBezTo>
                  <a:cubicBezTo>
                    <a:pt x="1589" y="3659"/>
                    <a:pt x="1589" y="3644"/>
                    <a:pt x="1605" y="3628"/>
                  </a:cubicBezTo>
                  <a:cubicBezTo>
                    <a:pt x="1613" y="3620"/>
                    <a:pt x="1621" y="3620"/>
                    <a:pt x="1629" y="3612"/>
                  </a:cubicBezTo>
                  <a:cubicBezTo>
                    <a:pt x="1644" y="3604"/>
                    <a:pt x="1652" y="3604"/>
                    <a:pt x="1644" y="3572"/>
                  </a:cubicBezTo>
                  <a:cubicBezTo>
                    <a:pt x="1644" y="3549"/>
                    <a:pt x="1636" y="3533"/>
                    <a:pt x="1636" y="3517"/>
                  </a:cubicBezTo>
                  <a:cubicBezTo>
                    <a:pt x="1629" y="3501"/>
                    <a:pt x="1621" y="3485"/>
                    <a:pt x="1621" y="3454"/>
                  </a:cubicBezTo>
                  <a:cubicBezTo>
                    <a:pt x="1621" y="3430"/>
                    <a:pt x="1636" y="3422"/>
                    <a:pt x="1644" y="3406"/>
                  </a:cubicBezTo>
                  <a:cubicBezTo>
                    <a:pt x="1652" y="3398"/>
                    <a:pt x="1660" y="3391"/>
                    <a:pt x="1652" y="3367"/>
                  </a:cubicBezTo>
                  <a:cubicBezTo>
                    <a:pt x="1644" y="3319"/>
                    <a:pt x="1652" y="3296"/>
                    <a:pt x="1668" y="3280"/>
                  </a:cubicBezTo>
                  <a:cubicBezTo>
                    <a:pt x="1676" y="3264"/>
                    <a:pt x="1668" y="3248"/>
                    <a:pt x="1660" y="3224"/>
                  </a:cubicBezTo>
                  <a:cubicBezTo>
                    <a:pt x="1660" y="3217"/>
                    <a:pt x="1660" y="3217"/>
                    <a:pt x="1660" y="3217"/>
                  </a:cubicBezTo>
                  <a:cubicBezTo>
                    <a:pt x="1660" y="3209"/>
                    <a:pt x="1660" y="3201"/>
                    <a:pt x="1660" y="3201"/>
                  </a:cubicBezTo>
                  <a:cubicBezTo>
                    <a:pt x="1652" y="3185"/>
                    <a:pt x="1644" y="3169"/>
                    <a:pt x="1652" y="3161"/>
                  </a:cubicBezTo>
                  <a:cubicBezTo>
                    <a:pt x="1660" y="3153"/>
                    <a:pt x="1676" y="3145"/>
                    <a:pt x="1692" y="3145"/>
                  </a:cubicBezTo>
                  <a:cubicBezTo>
                    <a:pt x="1708" y="3145"/>
                    <a:pt x="1723" y="3145"/>
                    <a:pt x="1731" y="3145"/>
                  </a:cubicBezTo>
                  <a:cubicBezTo>
                    <a:pt x="1763" y="3145"/>
                    <a:pt x="1787" y="3145"/>
                    <a:pt x="1802" y="3177"/>
                  </a:cubicBezTo>
                  <a:cubicBezTo>
                    <a:pt x="1810" y="3193"/>
                    <a:pt x="1810" y="3201"/>
                    <a:pt x="1818" y="3217"/>
                  </a:cubicBezTo>
                  <a:cubicBezTo>
                    <a:pt x="1818" y="3224"/>
                    <a:pt x="1818" y="3232"/>
                    <a:pt x="1826" y="3232"/>
                  </a:cubicBezTo>
                  <a:cubicBezTo>
                    <a:pt x="1826" y="3232"/>
                    <a:pt x="1834" y="3232"/>
                    <a:pt x="1842" y="3224"/>
                  </a:cubicBezTo>
                  <a:cubicBezTo>
                    <a:pt x="1850" y="3224"/>
                    <a:pt x="1850" y="3224"/>
                    <a:pt x="1850" y="3224"/>
                  </a:cubicBezTo>
                  <a:cubicBezTo>
                    <a:pt x="1882" y="3201"/>
                    <a:pt x="1889" y="3201"/>
                    <a:pt x="1897" y="3169"/>
                  </a:cubicBezTo>
                  <a:cubicBezTo>
                    <a:pt x="1913" y="3145"/>
                    <a:pt x="1992" y="2790"/>
                    <a:pt x="1992" y="2766"/>
                  </a:cubicBezTo>
                  <a:cubicBezTo>
                    <a:pt x="1992" y="2766"/>
                    <a:pt x="1992" y="2766"/>
                    <a:pt x="2000" y="2766"/>
                  </a:cubicBezTo>
                  <a:lnTo>
                    <a:pt x="2000" y="2766"/>
                  </a:lnTo>
                  <a:lnTo>
                    <a:pt x="2000" y="2766"/>
                  </a:lnTo>
                  <a:cubicBezTo>
                    <a:pt x="2403" y="451"/>
                    <a:pt x="2403" y="451"/>
                    <a:pt x="2403" y="451"/>
                  </a:cubicBezTo>
                  <a:cubicBezTo>
                    <a:pt x="1755" y="332"/>
                    <a:pt x="1067" y="182"/>
                    <a:pt x="356" y="16"/>
                  </a:cubicBezTo>
                  <a:cubicBezTo>
                    <a:pt x="8" y="1399"/>
                    <a:pt x="8" y="1399"/>
                    <a:pt x="8" y="1399"/>
                  </a:cubicBezTo>
                  <a:lnTo>
                    <a:pt x="1597" y="3691"/>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39" name="Freeform 131"/>
            <p:cNvSpPr>
              <a:spLocks noChangeArrowheads="1"/>
            </p:cNvSpPr>
            <p:nvPr/>
          </p:nvSpPr>
          <p:spPr bwMode="auto">
            <a:xfrm>
              <a:off x="7905135" y="6236430"/>
              <a:ext cx="1486444" cy="1877111"/>
            </a:xfrm>
            <a:custGeom>
              <a:avLst/>
              <a:gdLst>
                <a:gd name="T0" fmla="*/ 2040 w 2064"/>
                <a:gd name="T1" fmla="*/ 711 h 2608"/>
                <a:gd name="T2" fmla="*/ 2040 w 2064"/>
                <a:gd name="T3" fmla="*/ 711 h 2608"/>
                <a:gd name="T4" fmla="*/ 1344 w 2064"/>
                <a:gd name="T5" fmla="*/ 632 h 2608"/>
                <a:gd name="T6" fmla="*/ 1415 w 2064"/>
                <a:gd name="T7" fmla="*/ 174 h 2608"/>
                <a:gd name="T8" fmla="*/ 403 w 2064"/>
                <a:gd name="T9" fmla="*/ 0 h 2608"/>
                <a:gd name="T10" fmla="*/ 0 w 2064"/>
                <a:gd name="T11" fmla="*/ 2315 h 2608"/>
                <a:gd name="T12" fmla="*/ 0 w 2064"/>
                <a:gd name="T13" fmla="*/ 2315 h 2608"/>
                <a:gd name="T14" fmla="*/ 24 w 2064"/>
                <a:gd name="T15" fmla="*/ 2323 h 2608"/>
                <a:gd name="T16" fmla="*/ 24 w 2064"/>
                <a:gd name="T17" fmla="*/ 2323 h 2608"/>
                <a:gd name="T18" fmla="*/ 40 w 2064"/>
                <a:gd name="T19" fmla="*/ 2323 h 2608"/>
                <a:gd name="T20" fmla="*/ 40 w 2064"/>
                <a:gd name="T21" fmla="*/ 2323 h 2608"/>
                <a:gd name="T22" fmla="*/ 1818 w 2064"/>
                <a:gd name="T23" fmla="*/ 2607 h 2608"/>
                <a:gd name="T24" fmla="*/ 2063 w 2064"/>
                <a:gd name="T25" fmla="*/ 735 h 2608"/>
                <a:gd name="T26" fmla="*/ 2040 w 2064"/>
                <a:gd name="T27" fmla="*/ 711 h 2608"/>
                <a:gd name="T28" fmla="*/ 941 w 2064"/>
                <a:gd name="T29" fmla="*/ 569 h 2608"/>
                <a:gd name="T30" fmla="*/ 941 w 2064"/>
                <a:gd name="T31" fmla="*/ 569 h 2608"/>
                <a:gd name="T32" fmla="*/ 917 w 2064"/>
                <a:gd name="T33" fmla="*/ 521 h 2608"/>
                <a:gd name="T34" fmla="*/ 886 w 2064"/>
                <a:gd name="T35" fmla="*/ 490 h 2608"/>
                <a:gd name="T36" fmla="*/ 893 w 2064"/>
                <a:gd name="T37" fmla="*/ 577 h 2608"/>
                <a:gd name="T38" fmla="*/ 886 w 2064"/>
                <a:gd name="T39" fmla="*/ 632 h 2608"/>
                <a:gd name="T40" fmla="*/ 830 w 2064"/>
                <a:gd name="T41" fmla="*/ 664 h 2608"/>
                <a:gd name="T42" fmla="*/ 814 w 2064"/>
                <a:gd name="T43" fmla="*/ 616 h 2608"/>
                <a:gd name="T44" fmla="*/ 798 w 2064"/>
                <a:gd name="T45" fmla="*/ 577 h 2608"/>
                <a:gd name="T46" fmla="*/ 791 w 2064"/>
                <a:gd name="T47" fmla="*/ 537 h 2608"/>
                <a:gd name="T48" fmla="*/ 775 w 2064"/>
                <a:gd name="T49" fmla="*/ 466 h 2608"/>
                <a:gd name="T50" fmla="*/ 743 w 2064"/>
                <a:gd name="T51" fmla="*/ 490 h 2608"/>
                <a:gd name="T52" fmla="*/ 711 w 2064"/>
                <a:gd name="T53" fmla="*/ 466 h 2608"/>
                <a:gd name="T54" fmla="*/ 719 w 2064"/>
                <a:gd name="T55" fmla="*/ 371 h 2608"/>
                <a:gd name="T56" fmla="*/ 688 w 2064"/>
                <a:gd name="T57" fmla="*/ 316 h 2608"/>
                <a:gd name="T58" fmla="*/ 680 w 2064"/>
                <a:gd name="T59" fmla="*/ 221 h 2608"/>
                <a:gd name="T60" fmla="*/ 719 w 2064"/>
                <a:gd name="T61" fmla="*/ 158 h 2608"/>
                <a:gd name="T62" fmla="*/ 775 w 2064"/>
                <a:gd name="T63" fmla="*/ 166 h 2608"/>
                <a:gd name="T64" fmla="*/ 767 w 2064"/>
                <a:gd name="T65" fmla="*/ 190 h 2608"/>
                <a:gd name="T66" fmla="*/ 759 w 2064"/>
                <a:gd name="T67" fmla="*/ 205 h 2608"/>
                <a:gd name="T68" fmla="*/ 822 w 2064"/>
                <a:gd name="T69" fmla="*/ 316 h 2608"/>
                <a:gd name="T70" fmla="*/ 830 w 2064"/>
                <a:gd name="T71" fmla="*/ 379 h 2608"/>
                <a:gd name="T72" fmla="*/ 854 w 2064"/>
                <a:gd name="T73" fmla="*/ 395 h 2608"/>
                <a:gd name="T74" fmla="*/ 893 w 2064"/>
                <a:gd name="T75" fmla="*/ 411 h 2608"/>
                <a:gd name="T76" fmla="*/ 933 w 2064"/>
                <a:gd name="T77" fmla="*/ 498 h 2608"/>
                <a:gd name="T78" fmla="*/ 941 w 2064"/>
                <a:gd name="T79" fmla="*/ 569 h 2608"/>
                <a:gd name="T80" fmla="*/ 2040 w 2064"/>
                <a:gd name="T81" fmla="*/ 711 h 2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4" h="2608">
                  <a:moveTo>
                    <a:pt x="2040" y="711"/>
                  </a:moveTo>
                  <a:lnTo>
                    <a:pt x="2040" y="711"/>
                  </a:lnTo>
                  <a:cubicBezTo>
                    <a:pt x="1344" y="632"/>
                    <a:pt x="1344" y="632"/>
                    <a:pt x="1344" y="632"/>
                  </a:cubicBezTo>
                  <a:cubicBezTo>
                    <a:pt x="1415" y="174"/>
                    <a:pt x="1415" y="174"/>
                    <a:pt x="1415" y="174"/>
                  </a:cubicBezTo>
                  <a:cubicBezTo>
                    <a:pt x="1075" y="118"/>
                    <a:pt x="735" y="63"/>
                    <a:pt x="403" y="0"/>
                  </a:cubicBezTo>
                  <a:cubicBezTo>
                    <a:pt x="0" y="2315"/>
                    <a:pt x="0" y="2315"/>
                    <a:pt x="0" y="2315"/>
                  </a:cubicBezTo>
                  <a:lnTo>
                    <a:pt x="0" y="2315"/>
                  </a:lnTo>
                  <a:cubicBezTo>
                    <a:pt x="8" y="2315"/>
                    <a:pt x="8" y="2323"/>
                    <a:pt x="24" y="2323"/>
                  </a:cubicBezTo>
                  <a:lnTo>
                    <a:pt x="24" y="2323"/>
                  </a:lnTo>
                  <a:cubicBezTo>
                    <a:pt x="24" y="2323"/>
                    <a:pt x="32" y="2323"/>
                    <a:pt x="40" y="2323"/>
                  </a:cubicBezTo>
                  <a:lnTo>
                    <a:pt x="40" y="2323"/>
                  </a:lnTo>
                  <a:cubicBezTo>
                    <a:pt x="206" y="2354"/>
                    <a:pt x="814" y="2481"/>
                    <a:pt x="1818" y="2607"/>
                  </a:cubicBezTo>
                  <a:cubicBezTo>
                    <a:pt x="2063" y="735"/>
                    <a:pt x="2063" y="735"/>
                    <a:pt x="2063" y="735"/>
                  </a:cubicBezTo>
                  <a:cubicBezTo>
                    <a:pt x="2040" y="711"/>
                    <a:pt x="2040" y="711"/>
                    <a:pt x="2040" y="711"/>
                  </a:cubicBezTo>
                  <a:lnTo>
                    <a:pt x="941" y="569"/>
                  </a:lnTo>
                  <a:lnTo>
                    <a:pt x="941" y="569"/>
                  </a:lnTo>
                  <a:cubicBezTo>
                    <a:pt x="933" y="585"/>
                    <a:pt x="925" y="561"/>
                    <a:pt x="917" y="521"/>
                  </a:cubicBezTo>
                  <a:cubicBezTo>
                    <a:pt x="901" y="482"/>
                    <a:pt x="901" y="498"/>
                    <a:pt x="886" y="490"/>
                  </a:cubicBezTo>
                  <a:cubicBezTo>
                    <a:pt x="862" y="482"/>
                    <a:pt x="886" y="529"/>
                    <a:pt x="893" y="577"/>
                  </a:cubicBezTo>
                  <a:cubicBezTo>
                    <a:pt x="893" y="616"/>
                    <a:pt x="893" y="601"/>
                    <a:pt x="886" y="632"/>
                  </a:cubicBezTo>
                  <a:cubicBezTo>
                    <a:pt x="877" y="664"/>
                    <a:pt x="854" y="648"/>
                    <a:pt x="830" y="664"/>
                  </a:cubicBezTo>
                  <a:cubicBezTo>
                    <a:pt x="806" y="672"/>
                    <a:pt x="814" y="632"/>
                    <a:pt x="814" y="616"/>
                  </a:cubicBezTo>
                  <a:cubicBezTo>
                    <a:pt x="806" y="601"/>
                    <a:pt x="798" y="601"/>
                    <a:pt x="798" y="577"/>
                  </a:cubicBezTo>
                  <a:cubicBezTo>
                    <a:pt x="798" y="545"/>
                    <a:pt x="798" y="537"/>
                    <a:pt x="791" y="537"/>
                  </a:cubicBezTo>
                  <a:cubicBezTo>
                    <a:pt x="783" y="529"/>
                    <a:pt x="775" y="482"/>
                    <a:pt x="775" y="466"/>
                  </a:cubicBezTo>
                  <a:cubicBezTo>
                    <a:pt x="767" y="450"/>
                    <a:pt x="759" y="458"/>
                    <a:pt x="743" y="490"/>
                  </a:cubicBezTo>
                  <a:cubicBezTo>
                    <a:pt x="719" y="514"/>
                    <a:pt x="719" y="498"/>
                    <a:pt x="711" y="466"/>
                  </a:cubicBezTo>
                  <a:cubicBezTo>
                    <a:pt x="711" y="443"/>
                    <a:pt x="719" y="403"/>
                    <a:pt x="719" y="371"/>
                  </a:cubicBezTo>
                  <a:cubicBezTo>
                    <a:pt x="719" y="340"/>
                    <a:pt x="704" y="348"/>
                    <a:pt x="688" y="316"/>
                  </a:cubicBezTo>
                  <a:cubicBezTo>
                    <a:pt x="664" y="292"/>
                    <a:pt x="680" y="245"/>
                    <a:pt x="680" y="221"/>
                  </a:cubicBezTo>
                  <a:cubicBezTo>
                    <a:pt x="680" y="205"/>
                    <a:pt x="711" y="166"/>
                    <a:pt x="719" y="158"/>
                  </a:cubicBezTo>
                  <a:cubicBezTo>
                    <a:pt x="735" y="142"/>
                    <a:pt x="759" y="150"/>
                    <a:pt x="775" y="166"/>
                  </a:cubicBezTo>
                  <a:cubicBezTo>
                    <a:pt x="791" y="174"/>
                    <a:pt x="775" y="181"/>
                    <a:pt x="767" y="190"/>
                  </a:cubicBezTo>
                  <a:cubicBezTo>
                    <a:pt x="751" y="197"/>
                    <a:pt x="759" y="205"/>
                    <a:pt x="759" y="205"/>
                  </a:cubicBezTo>
                  <a:cubicBezTo>
                    <a:pt x="751" y="237"/>
                    <a:pt x="791" y="292"/>
                    <a:pt x="822" y="316"/>
                  </a:cubicBezTo>
                  <a:cubicBezTo>
                    <a:pt x="846" y="332"/>
                    <a:pt x="830" y="348"/>
                    <a:pt x="830" y="379"/>
                  </a:cubicBezTo>
                  <a:cubicBezTo>
                    <a:pt x="830" y="411"/>
                    <a:pt x="846" y="403"/>
                    <a:pt x="854" y="395"/>
                  </a:cubicBezTo>
                  <a:cubicBezTo>
                    <a:pt x="870" y="395"/>
                    <a:pt x="886" y="395"/>
                    <a:pt x="893" y="411"/>
                  </a:cubicBezTo>
                  <a:cubicBezTo>
                    <a:pt x="893" y="427"/>
                    <a:pt x="917" y="466"/>
                    <a:pt x="933" y="498"/>
                  </a:cubicBezTo>
                  <a:cubicBezTo>
                    <a:pt x="957" y="529"/>
                    <a:pt x="941" y="545"/>
                    <a:pt x="941" y="569"/>
                  </a:cubicBezTo>
                  <a:lnTo>
                    <a:pt x="2040" y="711"/>
                  </a:lnTo>
                </a:path>
              </a:pathLst>
            </a:custGeom>
            <a:solidFill>
              <a:schemeClr val="accent1"/>
            </a:solidFill>
            <a:ln>
              <a:noFill/>
            </a:ln>
            <a:effectLst/>
          </p:spPr>
          <p:txBody>
            <a:bodyPr wrap="none" anchor="ctr"/>
            <a:lstStyle/>
            <a:p>
              <a:endParaRPr lang="en-US" sz="2701" dirty="0">
                <a:latin typeface="Lato Light"/>
              </a:endParaRPr>
            </a:p>
          </p:txBody>
        </p:sp>
        <p:sp>
          <p:nvSpPr>
            <p:cNvPr id="140" name="Freeform 132"/>
            <p:cNvSpPr>
              <a:spLocks noChangeArrowheads="1"/>
            </p:cNvSpPr>
            <p:nvPr/>
          </p:nvSpPr>
          <p:spPr bwMode="auto">
            <a:xfrm>
              <a:off x="7901958" y="6236430"/>
              <a:ext cx="1492796" cy="1883463"/>
            </a:xfrm>
            <a:custGeom>
              <a:avLst/>
              <a:gdLst>
                <a:gd name="T0" fmla="*/ 1826 w 2072"/>
                <a:gd name="T1" fmla="*/ 2615 h 2616"/>
                <a:gd name="T2" fmla="*/ 1826 w 2072"/>
                <a:gd name="T3" fmla="*/ 2615 h 2616"/>
                <a:gd name="T4" fmla="*/ 1826 w 2072"/>
                <a:gd name="T5" fmla="*/ 2615 h 2616"/>
                <a:gd name="T6" fmla="*/ 119 w 2072"/>
                <a:gd name="T7" fmla="*/ 2339 h 2616"/>
                <a:gd name="T8" fmla="*/ 48 w 2072"/>
                <a:gd name="T9" fmla="*/ 2331 h 2616"/>
                <a:gd name="T10" fmla="*/ 48 w 2072"/>
                <a:gd name="T11" fmla="*/ 2331 h 2616"/>
                <a:gd name="T12" fmla="*/ 32 w 2072"/>
                <a:gd name="T13" fmla="*/ 2323 h 2616"/>
                <a:gd name="T14" fmla="*/ 24 w 2072"/>
                <a:gd name="T15" fmla="*/ 2323 h 2616"/>
                <a:gd name="T16" fmla="*/ 8 w 2072"/>
                <a:gd name="T17" fmla="*/ 2323 h 2616"/>
                <a:gd name="T18" fmla="*/ 0 w 2072"/>
                <a:gd name="T19" fmla="*/ 2323 h 2616"/>
                <a:gd name="T20" fmla="*/ 403 w 2072"/>
                <a:gd name="T21" fmla="*/ 0 h 2616"/>
                <a:gd name="T22" fmla="*/ 411 w 2072"/>
                <a:gd name="T23" fmla="*/ 0 h 2616"/>
                <a:gd name="T24" fmla="*/ 1423 w 2072"/>
                <a:gd name="T25" fmla="*/ 166 h 2616"/>
                <a:gd name="T26" fmla="*/ 1423 w 2072"/>
                <a:gd name="T27" fmla="*/ 166 h 2616"/>
                <a:gd name="T28" fmla="*/ 1360 w 2072"/>
                <a:gd name="T29" fmla="*/ 624 h 2616"/>
                <a:gd name="T30" fmla="*/ 2048 w 2072"/>
                <a:gd name="T31" fmla="*/ 703 h 2616"/>
                <a:gd name="T32" fmla="*/ 2071 w 2072"/>
                <a:gd name="T33" fmla="*/ 735 h 2616"/>
                <a:gd name="T34" fmla="*/ 1826 w 2072"/>
                <a:gd name="T35" fmla="*/ 2615 h 2616"/>
                <a:gd name="T36" fmla="*/ 8 w 2072"/>
                <a:gd name="T37" fmla="*/ 2315 h 2616"/>
                <a:gd name="T38" fmla="*/ 8 w 2072"/>
                <a:gd name="T39" fmla="*/ 2315 h 2616"/>
                <a:gd name="T40" fmla="*/ 32 w 2072"/>
                <a:gd name="T41" fmla="*/ 2315 h 2616"/>
                <a:gd name="T42" fmla="*/ 32 w 2072"/>
                <a:gd name="T43" fmla="*/ 2315 h 2616"/>
                <a:gd name="T44" fmla="*/ 48 w 2072"/>
                <a:gd name="T45" fmla="*/ 2323 h 2616"/>
                <a:gd name="T46" fmla="*/ 48 w 2072"/>
                <a:gd name="T47" fmla="*/ 2323 h 2616"/>
                <a:gd name="T48" fmla="*/ 119 w 2072"/>
                <a:gd name="T49" fmla="*/ 2339 h 2616"/>
                <a:gd name="T50" fmla="*/ 1826 w 2072"/>
                <a:gd name="T51" fmla="*/ 2607 h 2616"/>
                <a:gd name="T52" fmla="*/ 2064 w 2072"/>
                <a:gd name="T53" fmla="*/ 735 h 2616"/>
                <a:gd name="T54" fmla="*/ 2048 w 2072"/>
                <a:gd name="T55" fmla="*/ 711 h 2616"/>
                <a:gd name="T56" fmla="*/ 1352 w 2072"/>
                <a:gd name="T57" fmla="*/ 632 h 2616"/>
                <a:gd name="T58" fmla="*/ 1415 w 2072"/>
                <a:gd name="T59" fmla="*/ 174 h 2616"/>
                <a:gd name="T60" fmla="*/ 411 w 2072"/>
                <a:gd name="T61" fmla="*/ 8 h 2616"/>
                <a:gd name="T62" fmla="*/ 8 w 2072"/>
                <a:gd name="T63" fmla="*/ 2315 h 2616"/>
                <a:gd name="T64" fmla="*/ 1826 w 2072"/>
                <a:gd name="T65" fmla="*/ 2615 h 2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2" h="2616">
                  <a:moveTo>
                    <a:pt x="1826" y="2615"/>
                  </a:moveTo>
                  <a:lnTo>
                    <a:pt x="1826" y="2615"/>
                  </a:lnTo>
                  <a:lnTo>
                    <a:pt x="1826" y="2615"/>
                  </a:lnTo>
                  <a:cubicBezTo>
                    <a:pt x="925" y="2497"/>
                    <a:pt x="356" y="2386"/>
                    <a:pt x="119" y="2339"/>
                  </a:cubicBezTo>
                  <a:cubicBezTo>
                    <a:pt x="87" y="2339"/>
                    <a:pt x="63" y="2331"/>
                    <a:pt x="48" y="2331"/>
                  </a:cubicBezTo>
                  <a:lnTo>
                    <a:pt x="48" y="2331"/>
                  </a:lnTo>
                  <a:cubicBezTo>
                    <a:pt x="40" y="2331"/>
                    <a:pt x="40" y="2323"/>
                    <a:pt x="32" y="2323"/>
                  </a:cubicBezTo>
                  <a:cubicBezTo>
                    <a:pt x="24" y="2323"/>
                    <a:pt x="24" y="2323"/>
                    <a:pt x="24" y="2323"/>
                  </a:cubicBezTo>
                  <a:cubicBezTo>
                    <a:pt x="16" y="2323"/>
                    <a:pt x="8" y="2323"/>
                    <a:pt x="8" y="2323"/>
                  </a:cubicBezTo>
                  <a:cubicBezTo>
                    <a:pt x="0" y="2323"/>
                    <a:pt x="0" y="2323"/>
                    <a:pt x="0" y="2323"/>
                  </a:cubicBezTo>
                  <a:cubicBezTo>
                    <a:pt x="403" y="0"/>
                    <a:pt x="403" y="0"/>
                    <a:pt x="403" y="0"/>
                  </a:cubicBezTo>
                  <a:cubicBezTo>
                    <a:pt x="411" y="0"/>
                    <a:pt x="411" y="0"/>
                    <a:pt x="411" y="0"/>
                  </a:cubicBezTo>
                  <a:cubicBezTo>
                    <a:pt x="759" y="63"/>
                    <a:pt x="1099" y="118"/>
                    <a:pt x="1423" y="166"/>
                  </a:cubicBezTo>
                  <a:lnTo>
                    <a:pt x="1423" y="166"/>
                  </a:lnTo>
                  <a:cubicBezTo>
                    <a:pt x="1360" y="624"/>
                    <a:pt x="1360" y="624"/>
                    <a:pt x="1360" y="624"/>
                  </a:cubicBezTo>
                  <a:cubicBezTo>
                    <a:pt x="2048" y="703"/>
                    <a:pt x="2048" y="703"/>
                    <a:pt x="2048" y="703"/>
                  </a:cubicBezTo>
                  <a:cubicBezTo>
                    <a:pt x="2071" y="735"/>
                    <a:pt x="2071" y="735"/>
                    <a:pt x="2071" y="735"/>
                  </a:cubicBezTo>
                  <a:cubicBezTo>
                    <a:pt x="1826" y="2615"/>
                    <a:pt x="1826" y="2615"/>
                    <a:pt x="1826" y="2615"/>
                  </a:cubicBezTo>
                  <a:lnTo>
                    <a:pt x="8" y="2315"/>
                  </a:lnTo>
                  <a:lnTo>
                    <a:pt x="8" y="2315"/>
                  </a:lnTo>
                  <a:cubicBezTo>
                    <a:pt x="16" y="2315"/>
                    <a:pt x="24" y="2315"/>
                    <a:pt x="32" y="2315"/>
                  </a:cubicBezTo>
                  <a:lnTo>
                    <a:pt x="32" y="2315"/>
                  </a:lnTo>
                  <a:cubicBezTo>
                    <a:pt x="40" y="2323"/>
                    <a:pt x="40" y="2323"/>
                    <a:pt x="48" y="2323"/>
                  </a:cubicBezTo>
                  <a:lnTo>
                    <a:pt x="48" y="2323"/>
                  </a:lnTo>
                  <a:cubicBezTo>
                    <a:pt x="63" y="2323"/>
                    <a:pt x="87" y="2331"/>
                    <a:pt x="119" y="2339"/>
                  </a:cubicBezTo>
                  <a:cubicBezTo>
                    <a:pt x="356" y="2386"/>
                    <a:pt x="925" y="2497"/>
                    <a:pt x="1826" y="2607"/>
                  </a:cubicBezTo>
                  <a:cubicBezTo>
                    <a:pt x="2064" y="735"/>
                    <a:pt x="2064" y="735"/>
                    <a:pt x="2064" y="735"/>
                  </a:cubicBezTo>
                  <a:cubicBezTo>
                    <a:pt x="2048" y="711"/>
                    <a:pt x="2048" y="711"/>
                    <a:pt x="2048" y="711"/>
                  </a:cubicBezTo>
                  <a:cubicBezTo>
                    <a:pt x="1352" y="632"/>
                    <a:pt x="1352" y="632"/>
                    <a:pt x="1352" y="632"/>
                  </a:cubicBezTo>
                  <a:cubicBezTo>
                    <a:pt x="1415" y="174"/>
                    <a:pt x="1415" y="174"/>
                    <a:pt x="1415" y="174"/>
                  </a:cubicBezTo>
                  <a:cubicBezTo>
                    <a:pt x="1099" y="126"/>
                    <a:pt x="759" y="71"/>
                    <a:pt x="411" y="8"/>
                  </a:cubicBezTo>
                  <a:cubicBezTo>
                    <a:pt x="8" y="2315"/>
                    <a:pt x="8" y="2315"/>
                    <a:pt x="8" y="2315"/>
                  </a:cubicBezTo>
                  <a:lnTo>
                    <a:pt x="1826" y="2615"/>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41" name="Freeform 133"/>
            <p:cNvSpPr>
              <a:spLocks noChangeArrowheads="1"/>
            </p:cNvSpPr>
            <p:nvPr/>
          </p:nvSpPr>
          <p:spPr bwMode="auto">
            <a:xfrm>
              <a:off x="7905135" y="7910267"/>
              <a:ext cx="19057" cy="3177"/>
            </a:xfrm>
            <a:custGeom>
              <a:avLst/>
              <a:gdLst>
                <a:gd name="T0" fmla="*/ 0 w 25"/>
                <a:gd name="T1" fmla="*/ 0 h 1"/>
                <a:gd name="T2" fmla="*/ 0 w 25"/>
                <a:gd name="T3" fmla="*/ 0 h 1"/>
                <a:gd name="T4" fmla="*/ 24 w 25"/>
                <a:gd name="T5" fmla="*/ 0 h 1"/>
                <a:gd name="T6" fmla="*/ 0 w 25"/>
                <a:gd name="T7" fmla="*/ 0 h 1"/>
              </a:gdLst>
              <a:ahLst/>
              <a:cxnLst>
                <a:cxn ang="0">
                  <a:pos x="T0" y="T1"/>
                </a:cxn>
                <a:cxn ang="0">
                  <a:pos x="T2" y="T3"/>
                </a:cxn>
                <a:cxn ang="0">
                  <a:pos x="T4" y="T5"/>
                </a:cxn>
                <a:cxn ang="0">
                  <a:pos x="T6" y="T7"/>
                </a:cxn>
              </a:cxnLst>
              <a:rect l="0" t="0" r="r" b="b"/>
              <a:pathLst>
                <a:path w="25" h="1">
                  <a:moveTo>
                    <a:pt x="0" y="0"/>
                  </a:moveTo>
                  <a:lnTo>
                    <a:pt x="0" y="0"/>
                  </a:lnTo>
                  <a:cubicBezTo>
                    <a:pt x="8" y="0"/>
                    <a:pt x="8" y="0"/>
                    <a:pt x="24" y="0"/>
                  </a:cubicBezTo>
                  <a:cubicBezTo>
                    <a:pt x="8" y="0"/>
                    <a:pt x="8" y="0"/>
                    <a:pt x="0" y="0"/>
                  </a:cubicBezTo>
                </a:path>
              </a:pathLst>
            </a:custGeom>
            <a:solidFill>
              <a:srgbClr val="CAEB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42" name="Freeform 134"/>
            <p:cNvSpPr>
              <a:spLocks noChangeArrowheads="1"/>
            </p:cNvSpPr>
            <p:nvPr/>
          </p:nvSpPr>
          <p:spPr bwMode="auto">
            <a:xfrm>
              <a:off x="7901958" y="7910267"/>
              <a:ext cx="3177" cy="317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43" name="Freeform 135"/>
            <p:cNvSpPr>
              <a:spLocks noChangeArrowheads="1"/>
            </p:cNvSpPr>
            <p:nvPr/>
          </p:nvSpPr>
          <p:spPr bwMode="auto">
            <a:xfrm>
              <a:off x="7901958" y="7910267"/>
              <a:ext cx="3177" cy="317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CAEB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44" name="Freeform 136"/>
            <p:cNvSpPr>
              <a:spLocks noChangeArrowheads="1"/>
            </p:cNvSpPr>
            <p:nvPr/>
          </p:nvSpPr>
          <p:spPr bwMode="auto">
            <a:xfrm>
              <a:off x="7901958" y="7910267"/>
              <a:ext cx="6352" cy="3177"/>
            </a:xfrm>
            <a:custGeom>
              <a:avLst/>
              <a:gdLst>
                <a:gd name="T0" fmla="*/ 0 w 9"/>
                <a:gd name="T1" fmla="*/ 0 h 1"/>
                <a:gd name="T2" fmla="*/ 0 w 9"/>
                <a:gd name="T3" fmla="*/ 0 h 1"/>
                <a:gd name="T4" fmla="*/ 8 w 9"/>
                <a:gd name="T5" fmla="*/ 0 h 1"/>
                <a:gd name="T6" fmla="*/ 0 w 9"/>
                <a:gd name="T7" fmla="*/ 0 h 1"/>
              </a:gdLst>
              <a:ahLst/>
              <a:cxnLst>
                <a:cxn ang="0">
                  <a:pos x="T0" y="T1"/>
                </a:cxn>
                <a:cxn ang="0">
                  <a:pos x="T2" y="T3"/>
                </a:cxn>
                <a:cxn ang="0">
                  <a:pos x="T4" y="T5"/>
                </a:cxn>
                <a:cxn ang="0">
                  <a:pos x="T6" y="T7"/>
                </a:cxn>
              </a:cxnLst>
              <a:rect l="0" t="0" r="r" b="b"/>
              <a:pathLst>
                <a:path w="9" h="1">
                  <a:moveTo>
                    <a:pt x="0" y="0"/>
                  </a:moveTo>
                  <a:lnTo>
                    <a:pt x="0" y="0"/>
                  </a:lnTo>
                  <a:cubicBezTo>
                    <a:pt x="0" y="0"/>
                    <a:pt x="0" y="0"/>
                    <a:pt x="8" y="0"/>
                  </a:cubicBezTo>
                  <a:cubicBezTo>
                    <a:pt x="0" y="0"/>
                    <a:pt x="0" y="0"/>
                    <a:pt x="0" y="0"/>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45" name="Freeform 137"/>
            <p:cNvSpPr>
              <a:spLocks noChangeArrowheads="1"/>
            </p:cNvSpPr>
            <p:nvPr/>
          </p:nvSpPr>
          <p:spPr bwMode="auto">
            <a:xfrm>
              <a:off x="7901958" y="7910267"/>
              <a:ext cx="6352" cy="3177"/>
            </a:xfrm>
            <a:custGeom>
              <a:avLst/>
              <a:gdLst>
                <a:gd name="T0" fmla="*/ 0 w 9"/>
                <a:gd name="T1" fmla="*/ 0 h 1"/>
                <a:gd name="T2" fmla="*/ 0 w 9"/>
                <a:gd name="T3" fmla="*/ 0 h 1"/>
                <a:gd name="T4" fmla="*/ 8 w 9"/>
                <a:gd name="T5" fmla="*/ 0 h 1"/>
                <a:gd name="T6" fmla="*/ 0 w 9"/>
                <a:gd name="T7" fmla="*/ 0 h 1"/>
              </a:gdLst>
              <a:ahLst/>
              <a:cxnLst>
                <a:cxn ang="0">
                  <a:pos x="T0" y="T1"/>
                </a:cxn>
                <a:cxn ang="0">
                  <a:pos x="T2" y="T3"/>
                </a:cxn>
                <a:cxn ang="0">
                  <a:pos x="T4" y="T5"/>
                </a:cxn>
                <a:cxn ang="0">
                  <a:pos x="T6" y="T7"/>
                </a:cxn>
              </a:cxnLst>
              <a:rect l="0" t="0" r="r" b="b"/>
              <a:pathLst>
                <a:path w="9" h="1">
                  <a:moveTo>
                    <a:pt x="0" y="0"/>
                  </a:moveTo>
                  <a:lnTo>
                    <a:pt x="0" y="0"/>
                  </a:lnTo>
                  <a:cubicBezTo>
                    <a:pt x="0" y="0"/>
                    <a:pt x="0" y="0"/>
                    <a:pt x="8" y="0"/>
                  </a:cubicBezTo>
                  <a:cubicBezTo>
                    <a:pt x="0" y="0"/>
                    <a:pt x="0" y="0"/>
                    <a:pt x="0" y="0"/>
                  </a:cubicBezTo>
                </a:path>
              </a:pathLst>
            </a:custGeom>
            <a:solidFill>
              <a:srgbClr val="CAEB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46" name="Freeform 138"/>
            <p:cNvSpPr>
              <a:spLocks noChangeArrowheads="1"/>
            </p:cNvSpPr>
            <p:nvPr/>
          </p:nvSpPr>
          <p:spPr bwMode="auto">
            <a:xfrm>
              <a:off x="7933720" y="7913444"/>
              <a:ext cx="1279994" cy="200097"/>
            </a:xfrm>
            <a:custGeom>
              <a:avLst/>
              <a:gdLst>
                <a:gd name="T0" fmla="*/ 0 w 1779"/>
                <a:gd name="T1" fmla="*/ 0 h 277"/>
                <a:gd name="T2" fmla="*/ 0 w 1779"/>
                <a:gd name="T3" fmla="*/ 0 h 277"/>
                <a:gd name="T4" fmla="*/ 1778 w 1779"/>
                <a:gd name="T5" fmla="*/ 276 h 277"/>
                <a:gd name="T6" fmla="*/ 1778 w 1779"/>
                <a:gd name="T7" fmla="*/ 276 h 277"/>
                <a:gd name="T8" fmla="*/ 0 w 1779"/>
                <a:gd name="T9" fmla="*/ 0 h 277"/>
              </a:gdLst>
              <a:ahLst/>
              <a:cxnLst>
                <a:cxn ang="0">
                  <a:pos x="T0" y="T1"/>
                </a:cxn>
                <a:cxn ang="0">
                  <a:pos x="T2" y="T3"/>
                </a:cxn>
                <a:cxn ang="0">
                  <a:pos x="T4" y="T5"/>
                </a:cxn>
                <a:cxn ang="0">
                  <a:pos x="T6" y="T7"/>
                </a:cxn>
                <a:cxn ang="0">
                  <a:pos x="T8" y="T9"/>
                </a:cxn>
              </a:cxnLst>
              <a:rect l="0" t="0" r="r" b="b"/>
              <a:pathLst>
                <a:path w="1779" h="277">
                  <a:moveTo>
                    <a:pt x="0" y="0"/>
                  </a:moveTo>
                  <a:lnTo>
                    <a:pt x="0" y="0"/>
                  </a:lnTo>
                  <a:cubicBezTo>
                    <a:pt x="166" y="31"/>
                    <a:pt x="774" y="158"/>
                    <a:pt x="1778" y="276"/>
                  </a:cubicBezTo>
                  <a:lnTo>
                    <a:pt x="1778" y="276"/>
                  </a:lnTo>
                  <a:cubicBezTo>
                    <a:pt x="774" y="158"/>
                    <a:pt x="166" y="31"/>
                    <a:pt x="0" y="0"/>
                  </a:cubicBezTo>
                </a:path>
              </a:pathLst>
            </a:custGeom>
            <a:solidFill>
              <a:srgbClr val="CAEB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47" name="Freeform 139"/>
            <p:cNvSpPr>
              <a:spLocks noChangeArrowheads="1"/>
            </p:cNvSpPr>
            <p:nvPr/>
          </p:nvSpPr>
          <p:spPr bwMode="auto">
            <a:xfrm>
              <a:off x="7924192" y="7910267"/>
              <a:ext cx="12705" cy="3177"/>
            </a:xfrm>
            <a:custGeom>
              <a:avLst/>
              <a:gdLst>
                <a:gd name="T0" fmla="*/ 8 w 17"/>
                <a:gd name="T1" fmla="*/ 0 h 1"/>
                <a:gd name="T2" fmla="*/ 8 w 17"/>
                <a:gd name="T3" fmla="*/ 0 h 1"/>
                <a:gd name="T4" fmla="*/ 16 w 17"/>
                <a:gd name="T5" fmla="*/ 0 h 1"/>
                <a:gd name="T6" fmla="*/ 8 w 17"/>
                <a:gd name="T7" fmla="*/ 0 h 1"/>
                <a:gd name="T8" fmla="*/ 0 w 17"/>
                <a:gd name="T9" fmla="*/ 0 h 1"/>
                <a:gd name="T10" fmla="*/ 0 w 17"/>
                <a:gd name="T11" fmla="*/ 0 h 1"/>
                <a:gd name="T12" fmla="*/ 8 w 17"/>
                <a:gd name="T13" fmla="*/ 0 h 1"/>
                <a:gd name="T14" fmla="*/ 0 w 17"/>
                <a:gd name="T15" fmla="*/ 0 h 1"/>
                <a:gd name="T16" fmla="*/ 8 w 17"/>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
                  <a:moveTo>
                    <a:pt x="8" y="0"/>
                  </a:moveTo>
                  <a:lnTo>
                    <a:pt x="8" y="0"/>
                  </a:lnTo>
                  <a:cubicBezTo>
                    <a:pt x="8" y="0"/>
                    <a:pt x="8" y="0"/>
                    <a:pt x="16" y="0"/>
                  </a:cubicBezTo>
                  <a:cubicBezTo>
                    <a:pt x="8" y="0"/>
                    <a:pt x="8" y="0"/>
                    <a:pt x="8" y="0"/>
                  </a:cubicBezTo>
                  <a:lnTo>
                    <a:pt x="0" y="0"/>
                  </a:lnTo>
                  <a:lnTo>
                    <a:pt x="0" y="0"/>
                  </a:lnTo>
                  <a:cubicBezTo>
                    <a:pt x="0" y="0"/>
                    <a:pt x="0" y="0"/>
                    <a:pt x="8" y="0"/>
                  </a:cubicBezTo>
                  <a:cubicBezTo>
                    <a:pt x="0" y="0"/>
                    <a:pt x="0" y="0"/>
                    <a:pt x="0" y="0"/>
                  </a:cubicBezTo>
                  <a:lnTo>
                    <a:pt x="8" y="0"/>
                  </a:lnTo>
                </a:path>
              </a:pathLst>
            </a:custGeom>
            <a:solidFill>
              <a:srgbClr val="CAEB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48" name="Freeform 140"/>
            <p:cNvSpPr>
              <a:spLocks noChangeArrowheads="1"/>
            </p:cNvSpPr>
            <p:nvPr/>
          </p:nvSpPr>
          <p:spPr bwMode="auto">
            <a:xfrm>
              <a:off x="5986733" y="3695500"/>
              <a:ext cx="171513" cy="165160"/>
            </a:xfrm>
            <a:custGeom>
              <a:avLst/>
              <a:gdLst>
                <a:gd name="T0" fmla="*/ 118 w 238"/>
                <a:gd name="T1" fmla="*/ 0 h 230"/>
                <a:gd name="T2" fmla="*/ 158 w 238"/>
                <a:gd name="T3" fmla="*/ 79 h 230"/>
                <a:gd name="T4" fmla="*/ 237 w 238"/>
                <a:gd name="T5" fmla="*/ 87 h 230"/>
                <a:gd name="T6" fmla="*/ 182 w 238"/>
                <a:gd name="T7" fmla="*/ 150 h 230"/>
                <a:gd name="T8" fmla="*/ 189 w 238"/>
                <a:gd name="T9" fmla="*/ 229 h 230"/>
                <a:gd name="T10" fmla="*/ 118 w 238"/>
                <a:gd name="T11" fmla="*/ 190 h 230"/>
                <a:gd name="T12" fmla="*/ 47 w 238"/>
                <a:gd name="T13" fmla="*/ 229 h 230"/>
                <a:gd name="T14" fmla="*/ 63 w 238"/>
                <a:gd name="T15" fmla="*/ 150 h 230"/>
                <a:gd name="T16" fmla="*/ 0 w 238"/>
                <a:gd name="T17" fmla="*/ 87 h 230"/>
                <a:gd name="T18" fmla="*/ 79 w 238"/>
                <a:gd name="T19" fmla="*/ 79 h 230"/>
                <a:gd name="T20" fmla="*/ 118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8" y="0"/>
                  </a:moveTo>
                  <a:lnTo>
                    <a:pt x="158" y="79"/>
                  </a:lnTo>
                  <a:lnTo>
                    <a:pt x="237" y="87"/>
                  </a:lnTo>
                  <a:lnTo>
                    <a:pt x="182" y="150"/>
                  </a:lnTo>
                  <a:lnTo>
                    <a:pt x="189" y="229"/>
                  </a:lnTo>
                  <a:lnTo>
                    <a:pt x="118" y="190"/>
                  </a:lnTo>
                  <a:lnTo>
                    <a:pt x="47" y="229"/>
                  </a:lnTo>
                  <a:lnTo>
                    <a:pt x="63" y="150"/>
                  </a:lnTo>
                  <a:lnTo>
                    <a:pt x="0" y="87"/>
                  </a:lnTo>
                  <a:lnTo>
                    <a:pt x="79" y="79"/>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49" name="Freeform 141"/>
            <p:cNvSpPr>
              <a:spLocks noChangeArrowheads="1"/>
            </p:cNvSpPr>
            <p:nvPr/>
          </p:nvSpPr>
          <p:spPr bwMode="auto">
            <a:xfrm>
              <a:off x="8578482" y="6658859"/>
              <a:ext cx="171513" cy="165160"/>
            </a:xfrm>
            <a:custGeom>
              <a:avLst/>
              <a:gdLst>
                <a:gd name="T0" fmla="*/ 118 w 238"/>
                <a:gd name="T1" fmla="*/ 0 h 230"/>
                <a:gd name="T2" fmla="*/ 158 w 238"/>
                <a:gd name="T3" fmla="*/ 71 h 230"/>
                <a:gd name="T4" fmla="*/ 237 w 238"/>
                <a:gd name="T5" fmla="*/ 87 h 230"/>
                <a:gd name="T6" fmla="*/ 182 w 238"/>
                <a:gd name="T7" fmla="*/ 142 h 230"/>
                <a:gd name="T8" fmla="*/ 197 w 238"/>
                <a:gd name="T9" fmla="*/ 229 h 230"/>
                <a:gd name="T10" fmla="*/ 118 w 238"/>
                <a:gd name="T11" fmla="*/ 189 h 230"/>
                <a:gd name="T12" fmla="*/ 47 w 238"/>
                <a:gd name="T13" fmla="*/ 229 h 230"/>
                <a:gd name="T14" fmla="*/ 63 w 238"/>
                <a:gd name="T15" fmla="*/ 142 h 230"/>
                <a:gd name="T16" fmla="*/ 0 w 238"/>
                <a:gd name="T17" fmla="*/ 87 h 230"/>
                <a:gd name="T18" fmla="*/ 87 w 238"/>
                <a:gd name="T19" fmla="*/ 71 h 230"/>
                <a:gd name="T20" fmla="*/ 118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8" y="0"/>
                  </a:moveTo>
                  <a:lnTo>
                    <a:pt x="158" y="71"/>
                  </a:lnTo>
                  <a:lnTo>
                    <a:pt x="237" y="87"/>
                  </a:lnTo>
                  <a:lnTo>
                    <a:pt x="182" y="142"/>
                  </a:lnTo>
                  <a:lnTo>
                    <a:pt x="197" y="229"/>
                  </a:lnTo>
                  <a:lnTo>
                    <a:pt x="118" y="189"/>
                  </a:lnTo>
                  <a:lnTo>
                    <a:pt x="47" y="229"/>
                  </a:lnTo>
                  <a:lnTo>
                    <a:pt x="63" y="142"/>
                  </a:lnTo>
                  <a:lnTo>
                    <a:pt x="0" y="87"/>
                  </a:lnTo>
                  <a:lnTo>
                    <a:pt x="87" y="71"/>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50" name="Freeform 142"/>
            <p:cNvSpPr>
              <a:spLocks noChangeArrowheads="1"/>
            </p:cNvSpPr>
            <p:nvPr/>
          </p:nvSpPr>
          <p:spPr bwMode="auto">
            <a:xfrm>
              <a:off x="5818396" y="6766848"/>
              <a:ext cx="47643" cy="79405"/>
            </a:xfrm>
            <a:custGeom>
              <a:avLst/>
              <a:gdLst>
                <a:gd name="T0" fmla="*/ 63 w 64"/>
                <a:gd name="T1" fmla="*/ 39 h 112"/>
                <a:gd name="T2" fmla="*/ 63 w 64"/>
                <a:gd name="T3" fmla="*/ 39 h 112"/>
                <a:gd name="T4" fmla="*/ 31 w 64"/>
                <a:gd name="T5" fmla="*/ 39 h 112"/>
                <a:gd name="T6" fmla="*/ 31 w 64"/>
                <a:gd name="T7" fmla="*/ 32 h 112"/>
                <a:gd name="T8" fmla="*/ 31 w 64"/>
                <a:gd name="T9" fmla="*/ 24 h 112"/>
                <a:gd name="T10" fmla="*/ 31 w 64"/>
                <a:gd name="T11" fmla="*/ 24 h 112"/>
                <a:gd name="T12" fmla="*/ 23 w 64"/>
                <a:gd name="T13" fmla="*/ 24 h 112"/>
                <a:gd name="T14" fmla="*/ 23 w 64"/>
                <a:gd name="T15" fmla="*/ 32 h 112"/>
                <a:gd name="T16" fmla="*/ 23 w 64"/>
                <a:gd name="T17" fmla="*/ 39 h 112"/>
                <a:gd name="T18" fmla="*/ 31 w 64"/>
                <a:gd name="T19" fmla="*/ 39 h 112"/>
                <a:gd name="T20" fmla="*/ 55 w 64"/>
                <a:gd name="T21" fmla="*/ 63 h 112"/>
                <a:gd name="T22" fmla="*/ 63 w 64"/>
                <a:gd name="T23" fmla="*/ 87 h 112"/>
                <a:gd name="T24" fmla="*/ 63 w 64"/>
                <a:gd name="T25" fmla="*/ 103 h 112"/>
                <a:gd name="T26" fmla="*/ 47 w 64"/>
                <a:gd name="T27" fmla="*/ 111 h 112"/>
                <a:gd name="T28" fmla="*/ 31 w 64"/>
                <a:gd name="T29" fmla="*/ 111 h 112"/>
                <a:gd name="T30" fmla="*/ 15 w 64"/>
                <a:gd name="T31" fmla="*/ 111 h 112"/>
                <a:gd name="T32" fmla="*/ 0 w 64"/>
                <a:gd name="T33" fmla="*/ 95 h 112"/>
                <a:gd name="T34" fmla="*/ 0 w 64"/>
                <a:gd name="T35" fmla="*/ 79 h 112"/>
                <a:gd name="T36" fmla="*/ 0 w 64"/>
                <a:gd name="T37" fmla="*/ 71 h 112"/>
                <a:gd name="T38" fmla="*/ 23 w 64"/>
                <a:gd name="T39" fmla="*/ 71 h 112"/>
                <a:gd name="T40" fmla="*/ 23 w 64"/>
                <a:gd name="T41" fmla="*/ 87 h 112"/>
                <a:gd name="T42" fmla="*/ 23 w 64"/>
                <a:gd name="T43" fmla="*/ 95 h 112"/>
                <a:gd name="T44" fmla="*/ 31 w 64"/>
                <a:gd name="T45" fmla="*/ 95 h 112"/>
                <a:gd name="T46" fmla="*/ 31 w 64"/>
                <a:gd name="T47" fmla="*/ 95 h 112"/>
                <a:gd name="T48" fmla="*/ 39 w 64"/>
                <a:gd name="T49" fmla="*/ 87 h 112"/>
                <a:gd name="T50" fmla="*/ 31 w 64"/>
                <a:gd name="T51" fmla="*/ 71 h 112"/>
                <a:gd name="T52" fmla="*/ 23 w 64"/>
                <a:gd name="T53" fmla="*/ 63 h 112"/>
                <a:gd name="T54" fmla="*/ 8 w 64"/>
                <a:gd name="T55" fmla="*/ 55 h 112"/>
                <a:gd name="T56" fmla="*/ 0 w 64"/>
                <a:gd name="T57" fmla="*/ 47 h 112"/>
                <a:gd name="T58" fmla="*/ 0 w 64"/>
                <a:gd name="T59" fmla="*/ 32 h 112"/>
                <a:gd name="T60" fmla="*/ 0 w 64"/>
                <a:gd name="T61" fmla="*/ 16 h 112"/>
                <a:gd name="T62" fmla="*/ 15 w 64"/>
                <a:gd name="T63" fmla="*/ 8 h 112"/>
                <a:gd name="T64" fmla="*/ 31 w 64"/>
                <a:gd name="T65" fmla="*/ 0 h 112"/>
                <a:gd name="T66" fmla="*/ 47 w 64"/>
                <a:gd name="T67" fmla="*/ 8 h 112"/>
                <a:gd name="T68" fmla="*/ 55 w 64"/>
                <a:gd name="T69" fmla="*/ 16 h 112"/>
                <a:gd name="T70" fmla="*/ 63 w 64"/>
                <a:gd name="T71" fmla="*/ 32 h 112"/>
                <a:gd name="T72" fmla="*/ 63 w 64"/>
                <a:gd name="T73" fmla="*/ 3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112">
                  <a:moveTo>
                    <a:pt x="63" y="39"/>
                  </a:moveTo>
                  <a:lnTo>
                    <a:pt x="63" y="39"/>
                  </a:lnTo>
                  <a:cubicBezTo>
                    <a:pt x="31" y="39"/>
                    <a:pt x="31" y="39"/>
                    <a:pt x="31" y="39"/>
                  </a:cubicBezTo>
                  <a:cubicBezTo>
                    <a:pt x="31" y="32"/>
                    <a:pt x="31" y="32"/>
                    <a:pt x="31" y="32"/>
                  </a:cubicBezTo>
                  <a:cubicBezTo>
                    <a:pt x="31" y="24"/>
                    <a:pt x="31" y="24"/>
                    <a:pt x="31" y="24"/>
                  </a:cubicBezTo>
                  <a:lnTo>
                    <a:pt x="31" y="24"/>
                  </a:lnTo>
                  <a:cubicBezTo>
                    <a:pt x="31" y="24"/>
                    <a:pt x="31" y="24"/>
                    <a:pt x="23" y="24"/>
                  </a:cubicBezTo>
                  <a:cubicBezTo>
                    <a:pt x="23" y="24"/>
                    <a:pt x="23" y="24"/>
                    <a:pt x="23" y="32"/>
                  </a:cubicBezTo>
                  <a:cubicBezTo>
                    <a:pt x="23" y="32"/>
                    <a:pt x="23" y="32"/>
                    <a:pt x="23" y="39"/>
                  </a:cubicBezTo>
                  <a:cubicBezTo>
                    <a:pt x="31" y="39"/>
                    <a:pt x="31" y="39"/>
                    <a:pt x="31" y="39"/>
                  </a:cubicBezTo>
                  <a:cubicBezTo>
                    <a:pt x="47" y="47"/>
                    <a:pt x="55" y="55"/>
                    <a:pt x="55" y="63"/>
                  </a:cubicBezTo>
                  <a:cubicBezTo>
                    <a:pt x="63" y="63"/>
                    <a:pt x="63" y="71"/>
                    <a:pt x="63" y="87"/>
                  </a:cubicBezTo>
                  <a:cubicBezTo>
                    <a:pt x="63" y="95"/>
                    <a:pt x="63" y="95"/>
                    <a:pt x="63" y="103"/>
                  </a:cubicBezTo>
                  <a:cubicBezTo>
                    <a:pt x="55" y="103"/>
                    <a:pt x="55" y="111"/>
                    <a:pt x="47" y="111"/>
                  </a:cubicBezTo>
                  <a:cubicBezTo>
                    <a:pt x="47" y="111"/>
                    <a:pt x="39" y="111"/>
                    <a:pt x="31" y="111"/>
                  </a:cubicBezTo>
                  <a:cubicBezTo>
                    <a:pt x="23" y="111"/>
                    <a:pt x="15" y="111"/>
                    <a:pt x="15" y="111"/>
                  </a:cubicBezTo>
                  <a:cubicBezTo>
                    <a:pt x="8" y="103"/>
                    <a:pt x="8" y="103"/>
                    <a:pt x="0" y="95"/>
                  </a:cubicBezTo>
                  <a:cubicBezTo>
                    <a:pt x="0" y="95"/>
                    <a:pt x="0" y="87"/>
                    <a:pt x="0" y="79"/>
                  </a:cubicBezTo>
                  <a:cubicBezTo>
                    <a:pt x="0" y="71"/>
                    <a:pt x="0" y="71"/>
                    <a:pt x="0" y="71"/>
                  </a:cubicBezTo>
                  <a:cubicBezTo>
                    <a:pt x="23" y="71"/>
                    <a:pt x="23" y="71"/>
                    <a:pt x="23" y="71"/>
                  </a:cubicBezTo>
                  <a:cubicBezTo>
                    <a:pt x="23" y="87"/>
                    <a:pt x="23" y="87"/>
                    <a:pt x="23" y="87"/>
                  </a:cubicBezTo>
                  <a:lnTo>
                    <a:pt x="23" y="95"/>
                  </a:lnTo>
                  <a:cubicBezTo>
                    <a:pt x="31" y="95"/>
                    <a:pt x="31" y="95"/>
                    <a:pt x="31" y="95"/>
                  </a:cubicBezTo>
                  <a:lnTo>
                    <a:pt x="31" y="95"/>
                  </a:lnTo>
                  <a:cubicBezTo>
                    <a:pt x="39" y="95"/>
                    <a:pt x="39" y="87"/>
                    <a:pt x="39" y="87"/>
                  </a:cubicBezTo>
                  <a:cubicBezTo>
                    <a:pt x="39" y="79"/>
                    <a:pt x="39" y="79"/>
                    <a:pt x="31" y="71"/>
                  </a:cubicBezTo>
                  <a:cubicBezTo>
                    <a:pt x="31" y="71"/>
                    <a:pt x="31" y="71"/>
                    <a:pt x="23" y="63"/>
                  </a:cubicBezTo>
                  <a:cubicBezTo>
                    <a:pt x="15" y="63"/>
                    <a:pt x="8" y="55"/>
                    <a:pt x="8" y="55"/>
                  </a:cubicBezTo>
                  <a:lnTo>
                    <a:pt x="0" y="47"/>
                  </a:lnTo>
                  <a:cubicBezTo>
                    <a:pt x="0" y="39"/>
                    <a:pt x="0" y="39"/>
                    <a:pt x="0" y="32"/>
                  </a:cubicBezTo>
                  <a:cubicBezTo>
                    <a:pt x="0" y="24"/>
                    <a:pt x="0" y="16"/>
                    <a:pt x="0" y="16"/>
                  </a:cubicBezTo>
                  <a:cubicBezTo>
                    <a:pt x="8" y="8"/>
                    <a:pt x="8" y="8"/>
                    <a:pt x="15" y="8"/>
                  </a:cubicBezTo>
                  <a:cubicBezTo>
                    <a:pt x="15" y="0"/>
                    <a:pt x="23" y="0"/>
                    <a:pt x="31" y="0"/>
                  </a:cubicBezTo>
                  <a:cubicBezTo>
                    <a:pt x="39" y="0"/>
                    <a:pt x="39" y="0"/>
                    <a:pt x="47" y="8"/>
                  </a:cubicBezTo>
                  <a:cubicBezTo>
                    <a:pt x="55" y="8"/>
                    <a:pt x="55" y="8"/>
                    <a:pt x="55" y="16"/>
                  </a:cubicBezTo>
                  <a:cubicBezTo>
                    <a:pt x="63" y="16"/>
                    <a:pt x="63" y="24"/>
                    <a:pt x="63" y="32"/>
                  </a:cubicBezTo>
                  <a:lnTo>
                    <a:pt x="63"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51" name="Freeform 143"/>
            <p:cNvSpPr>
              <a:spLocks noChangeArrowheads="1"/>
            </p:cNvSpPr>
            <p:nvPr/>
          </p:nvSpPr>
          <p:spPr bwMode="auto">
            <a:xfrm>
              <a:off x="5862862" y="6770026"/>
              <a:ext cx="50819" cy="76228"/>
            </a:xfrm>
            <a:custGeom>
              <a:avLst/>
              <a:gdLst>
                <a:gd name="T0" fmla="*/ 55 w 72"/>
                <a:gd name="T1" fmla="*/ 0 h 104"/>
                <a:gd name="T2" fmla="*/ 55 w 72"/>
                <a:gd name="T3" fmla="*/ 0 h 104"/>
                <a:gd name="T4" fmla="*/ 71 w 72"/>
                <a:gd name="T5" fmla="*/ 103 h 104"/>
                <a:gd name="T6" fmla="*/ 47 w 72"/>
                <a:gd name="T7" fmla="*/ 103 h 104"/>
                <a:gd name="T8" fmla="*/ 39 w 72"/>
                <a:gd name="T9" fmla="*/ 87 h 104"/>
                <a:gd name="T10" fmla="*/ 32 w 72"/>
                <a:gd name="T11" fmla="*/ 87 h 104"/>
                <a:gd name="T12" fmla="*/ 32 w 72"/>
                <a:gd name="T13" fmla="*/ 103 h 104"/>
                <a:gd name="T14" fmla="*/ 0 w 72"/>
                <a:gd name="T15" fmla="*/ 103 h 104"/>
                <a:gd name="T16" fmla="*/ 16 w 72"/>
                <a:gd name="T17" fmla="*/ 0 h 104"/>
                <a:gd name="T18" fmla="*/ 55 w 72"/>
                <a:gd name="T19" fmla="*/ 0 h 104"/>
                <a:gd name="T20" fmla="*/ 39 w 72"/>
                <a:gd name="T21" fmla="*/ 63 h 104"/>
                <a:gd name="T22" fmla="*/ 39 w 72"/>
                <a:gd name="T23" fmla="*/ 63 h 104"/>
                <a:gd name="T24" fmla="*/ 39 w 72"/>
                <a:gd name="T25" fmla="*/ 24 h 104"/>
                <a:gd name="T26" fmla="*/ 32 w 72"/>
                <a:gd name="T27" fmla="*/ 63 h 104"/>
                <a:gd name="T28" fmla="*/ 39 w 72"/>
                <a:gd name="T29" fmla="*/ 6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04">
                  <a:moveTo>
                    <a:pt x="55" y="0"/>
                  </a:moveTo>
                  <a:lnTo>
                    <a:pt x="55" y="0"/>
                  </a:lnTo>
                  <a:cubicBezTo>
                    <a:pt x="71" y="103"/>
                    <a:pt x="71" y="103"/>
                    <a:pt x="71" y="103"/>
                  </a:cubicBezTo>
                  <a:cubicBezTo>
                    <a:pt x="47" y="103"/>
                    <a:pt x="47" y="103"/>
                    <a:pt x="47" y="103"/>
                  </a:cubicBezTo>
                  <a:cubicBezTo>
                    <a:pt x="39" y="87"/>
                    <a:pt x="39" y="87"/>
                    <a:pt x="39" y="87"/>
                  </a:cubicBezTo>
                  <a:cubicBezTo>
                    <a:pt x="32" y="87"/>
                    <a:pt x="32" y="87"/>
                    <a:pt x="32" y="87"/>
                  </a:cubicBezTo>
                  <a:cubicBezTo>
                    <a:pt x="32" y="103"/>
                    <a:pt x="32" y="103"/>
                    <a:pt x="32" y="103"/>
                  </a:cubicBezTo>
                  <a:cubicBezTo>
                    <a:pt x="0" y="103"/>
                    <a:pt x="0" y="103"/>
                    <a:pt x="0" y="103"/>
                  </a:cubicBezTo>
                  <a:cubicBezTo>
                    <a:pt x="16" y="0"/>
                    <a:pt x="16" y="0"/>
                    <a:pt x="16" y="0"/>
                  </a:cubicBezTo>
                  <a:lnTo>
                    <a:pt x="55" y="0"/>
                  </a:lnTo>
                  <a:close/>
                  <a:moveTo>
                    <a:pt x="39" y="63"/>
                  </a:moveTo>
                  <a:lnTo>
                    <a:pt x="39" y="63"/>
                  </a:lnTo>
                  <a:cubicBezTo>
                    <a:pt x="39" y="55"/>
                    <a:pt x="39" y="39"/>
                    <a:pt x="39" y="24"/>
                  </a:cubicBezTo>
                  <a:cubicBezTo>
                    <a:pt x="32" y="39"/>
                    <a:pt x="32" y="55"/>
                    <a:pt x="32" y="63"/>
                  </a:cubicBezTo>
                  <a:lnTo>
                    <a:pt x="39"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52" name="Freeform 144"/>
            <p:cNvSpPr>
              <a:spLocks noChangeArrowheads="1"/>
            </p:cNvSpPr>
            <p:nvPr/>
          </p:nvSpPr>
          <p:spPr bwMode="auto">
            <a:xfrm>
              <a:off x="5920033" y="6766848"/>
              <a:ext cx="47643" cy="79405"/>
            </a:xfrm>
            <a:custGeom>
              <a:avLst/>
              <a:gdLst>
                <a:gd name="T0" fmla="*/ 63 w 64"/>
                <a:gd name="T1" fmla="*/ 47 h 112"/>
                <a:gd name="T2" fmla="*/ 63 w 64"/>
                <a:gd name="T3" fmla="*/ 47 h 112"/>
                <a:gd name="T4" fmla="*/ 40 w 64"/>
                <a:gd name="T5" fmla="*/ 47 h 112"/>
                <a:gd name="T6" fmla="*/ 40 w 64"/>
                <a:gd name="T7" fmla="*/ 32 h 112"/>
                <a:gd name="T8" fmla="*/ 32 w 64"/>
                <a:gd name="T9" fmla="*/ 24 h 112"/>
                <a:gd name="T10" fmla="*/ 32 w 64"/>
                <a:gd name="T11" fmla="*/ 24 h 112"/>
                <a:gd name="T12" fmla="*/ 24 w 64"/>
                <a:gd name="T13" fmla="*/ 24 h 112"/>
                <a:gd name="T14" fmla="*/ 24 w 64"/>
                <a:gd name="T15" fmla="*/ 32 h 112"/>
                <a:gd name="T16" fmla="*/ 24 w 64"/>
                <a:gd name="T17" fmla="*/ 79 h 112"/>
                <a:gd name="T18" fmla="*/ 24 w 64"/>
                <a:gd name="T19" fmla="*/ 95 h 112"/>
                <a:gd name="T20" fmla="*/ 32 w 64"/>
                <a:gd name="T21" fmla="*/ 95 h 112"/>
                <a:gd name="T22" fmla="*/ 32 w 64"/>
                <a:gd name="T23" fmla="*/ 95 h 112"/>
                <a:gd name="T24" fmla="*/ 40 w 64"/>
                <a:gd name="T25" fmla="*/ 79 h 112"/>
                <a:gd name="T26" fmla="*/ 40 w 64"/>
                <a:gd name="T27" fmla="*/ 71 h 112"/>
                <a:gd name="T28" fmla="*/ 63 w 64"/>
                <a:gd name="T29" fmla="*/ 71 h 112"/>
                <a:gd name="T30" fmla="*/ 63 w 64"/>
                <a:gd name="T31" fmla="*/ 71 h 112"/>
                <a:gd name="T32" fmla="*/ 63 w 64"/>
                <a:gd name="T33" fmla="*/ 95 h 112"/>
                <a:gd name="T34" fmla="*/ 55 w 64"/>
                <a:gd name="T35" fmla="*/ 111 h 112"/>
                <a:gd name="T36" fmla="*/ 32 w 64"/>
                <a:gd name="T37" fmla="*/ 111 h 112"/>
                <a:gd name="T38" fmla="*/ 8 w 64"/>
                <a:gd name="T39" fmla="*/ 111 h 112"/>
                <a:gd name="T40" fmla="*/ 0 w 64"/>
                <a:gd name="T41" fmla="*/ 95 h 112"/>
                <a:gd name="T42" fmla="*/ 0 w 64"/>
                <a:gd name="T43" fmla="*/ 71 h 112"/>
                <a:gd name="T44" fmla="*/ 0 w 64"/>
                <a:gd name="T45" fmla="*/ 39 h 112"/>
                <a:gd name="T46" fmla="*/ 0 w 64"/>
                <a:gd name="T47" fmla="*/ 24 h 112"/>
                <a:gd name="T48" fmla="*/ 0 w 64"/>
                <a:gd name="T49" fmla="*/ 16 h 112"/>
                <a:gd name="T50" fmla="*/ 16 w 64"/>
                <a:gd name="T51" fmla="*/ 8 h 112"/>
                <a:gd name="T52" fmla="*/ 32 w 64"/>
                <a:gd name="T53" fmla="*/ 0 h 112"/>
                <a:gd name="T54" fmla="*/ 47 w 64"/>
                <a:gd name="T55" fmla="*/ 8 h 112"/>
                <a:gd name="T56" fmla="*/ 63 w 64"/>
                <a:gd name="T57" fmla="*/ 16 h 112"/>
                <a:gd name="T58" fmla="*/ 63 w 64"/>
                <a:gd name="T59" fmla="*/ 39 h 112"/>
                <a:gd name="T60" fmla="*/ 63 w 64"/>
                <a:gd name="T61" fmla="*/ 4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112">
                  <a:moveTo>
                    <a:pt x="63" y="47"/>
                  </a:moveTo>
                  <a:lnTo>
                    <a:pt x="63" y="47"/>
                  </a:lnTo>
                  <a:cubicBezTo>
                    <a:pt x="40" y="47"/>
                    <a:pt x="40" y="47"/>
                    <a:pt x="40" y="47"/>
                  </a:cubicBezTo>
                  <a:cubicBezTo>
                    <a:pt x="40" y="32"/>
                    <a:pt x="40" y="32"/>
                    <a:pt x="40" y="32"/>
                  </a:cubicBezTo>
                  <a:cubicBezTo>
                    <a:pt x="40" y="24"/>
                    <a:pt x="40" y="24"/>
                    <a:pt x="32" y="24"/>
                  </a:cubicBezTo>
                  <a:lnTo>
                    <a:pt x="32" y="24"/>
                  </a:lnTo>
                  <a:cubicBezTo>
                    <a:pt x="32" y="24"/>
                    <a:pt x="32" y="24"/>
                    <a:pt x="24" y="24"/>
                  </a:cubicBezTo>
                  <a:cubicBezTo>
                    <a:pt x="24" y="24"/>
                    <a:pt x="24" y="24"/>
                    <a:pt x="24" y="32"/>
                  </a:cubicBezTo>
                  <a:cubicBezTo>
                    <a:pt x="24" y="79"/>
                    <a:pt x="24" y="79"/>
                    <a:pt x="24" y="79"/>
                  </a:cubicBezTo>
                  <a:cubicBezTo>
                    <a:pt x="24" y="87"/>
                    <a:pt x="24" y="95"/>
                    <a:pt x="24" y="95"/>
                  </a:cubicBezTo>
                  <a:cubicBezTo>
                    <a:pt x="32" y="95"/>
                    <a:pt x="32" y="95"/>
                    <a:pt x="32" y="95"/>
                  </a:cubicBezTo>
                  <a:lnTo>
                    <a:pt x="32" y="95"/>
                  </a:lnTo>
                  <a:cubicBezTo>
                    <a:pt x="40" y="95"/>
                    <a:pt x="40" y="87"/>
                    <a:pt x="40" y="79"/>
                  </a:cubicBezTo>
                  <a:cubicBezTo>
                    <a:pt x="40" y="71"/>
                    <a:pt x="40" y="71"/>
                    <a:pt x="40" y="71"/>
                  </a:cubicBezTo>
                  <a:cubicBezTo>
                    <a:pt x="63" y="71"/>
                    <a:pt x="63" y="71"/>
                    <a:pt x="63" y="71"/>
                  </a:cubicBezTo>
                  <a:lnTo>
                    <a:pt x="63" y="71"/>
                  </a:lnTo>
                  <a:cubicBezTo>
                    <a:pt x="63" y="87"/>
                    <a:pt x="63" y="95"/>
                    <a:pt x="63" y="95"/>
                  </a:cubicBezTo>
                  <a:cubicBezTo>
                    <a:pt x="63" y="103"/>
                    <a:pt x="55" y="103"/>
                    <a:pt x="55" y="111"/>
                  </a:cubicBezTo>
                  <a:cubicBezTo>
                    <a:pt x="47" y="111"/>
                    <a:pt x="40" y="111"/>
                    <a:pt x="32" y="111"/>
                  </a:cubicBezTo>
                  <a:cubicBezTo>
                    <a:pt x="24" y="111"/>
                    <a:pt x="16" y="111"/>
                    <a:pt x="8" y="111"/>
                  </a:cubicBezTo>
                  <a:cubicBezTo>
                    <a:pt x="8" y="103"/>
                    <a:pt x="0" y="103"/>
                    <a:pt x="0" y="95"/>
                  </a:cubicBezTo>
                  <a:cubicBezTo>
                    <a:pt x="0" y="95"/>
                    <a:pt x="0" y="87"/>
                    <a:pt x="0" y="71"/>
                  </a:cubicBezTo>
                  <a:cubicBezTo>
                    <a:pt x="0" y="39"/>
                    <a:pt x="0" y="39"/>
                    <a:pt x="0" y="39"/>
                  </a:cubicBezTo>
                  <a:cubicBezTo>
                    <a:pt x="0" y="32"/>
                    <a:pt x="0" y="32"/>
                    <a:pt x="0" y="24"/>
                  </a:cubicBezTo>
                  <a:lnTo>
                    <a:pt x="0" y="16"/>
                  </a:lnTo>
                  <a:cubicBezTo>
                    <a:pt x="8" y="8"/>
                    <a:pt x="8" y="8"/>
                    <a:pt x="16" y="8"/>
                  </a:cubicBezTo>
                  <a:cubicBezTo>
                    <a:pt x="16" y="0"/>
                    <a:pt x="24" y="0"/>
                    <a:pt x="32" y="0"/>
                  </a:cubicBezTo>
                  <a:cubicBezTo>
                    <a:pt x="40" y="0"/>
                    <a:pt x="47" y="0"/>
                    <a:pt x="47" y="8"/>
                  </a:cubicBezTo>
                  <a:cubicBezTo>
                    <a:pt x="55" y="8"/>
                    <a:pt x="63" y="16"/>
                    <a:pt x="63" y="16"/>
                  </a:cubicBezTo>
                  <a:cubicBezTo>
                    <a:pt x="63" y="24"/>
                    <a:pt x="63" y="32"/>
                    <a:pt x="63" y="39"/>
                  </a:cubicBezTo>
                  <a:lnTo>
                    <a:pt x="63" y="4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53" name="Freeform 145"/>
            <p:cNvSpPr>
              <a:spLocks noChangeArrowheads="1"/>
            </p:cNvSpPr>
            <p:nvPr/>
          </p:nvSpPr>
          <p:spPr bwMode="auto">
            <a:xfrm>
              <a:off x="5970851" y="6770026"/>
              <a:ext cx="47643" cy="76228"/>
            </a:xfrm>
            <a:custGeom>
              <a:avLst/>
              <a:gdLst>
                <a:gd name="T0" fmla="*/ 0 w 64"/>
                <a:gd name="T1" fmla="*/ 0 h 104"/>
                <a:gd name="T2" fmla="*/ 0 w 64"/>
                <a:gd name="T3" fmla="*/ 0 h 104"/>
                <a:gd name="T4" fmla="*/ 24 w 64"/>
                <a:gd name="T5" fmla="*/ 0 h 104"/>
                <a:gd name="T6" fmla="*/ 48 w 64"/>
                <a:gd name="T7" fmla="*/ 0 h 104"/>
                <a:gd name="T8" fmla="*/ 63 w 64"/>
                <a:gd name="T9" fmla="*/ 8 h 104"/>
                <a:gd name="T10" fmla="*/ 63 w 64"/>
                <a:gd name="T11" fmla="*/ 24 h 104"/>
                <a:gd name="T12" fmla="*/ 63 w 64"/>
                <a:gd name="T13" fmla="*/ 39 h 104"/>
                <a:gd name="T14" fmla="*/ 48 w 64"/>
                <a:gd name="T15" fmla="*/ 47 h 104"/>
                <a:gd name="T16" fmla="*/ 63 w 64"/>
                <a:gd name="T17" fmla="*/ 55 h 104"/>
                <a:gd name="T18" fmla="*/ 63 w 64"/>
                <a:gd name="T19" fmla="*/ 63 h 104"/>
                <a:gd name="T20" fmla="*/ 63 w 64"/>
                <a:gd name="T21" fmla="*/ 79 h 104"/>
                <a:gd name="T22" fmla="*/ 63 w 64"/>
                <a:gd name="T23" fmla="*/ 103 h 104"/>
                <a:gd name="T24" fmla="*/ 40 w 64"/>
                <a:gd name="T25" fmla="*/ 103 h 104"/>
                <a:gd name="T26" fmla="*/ 40 w 64"/>
                <a:gd name="T27" fmla="*/ 71 h 104"/>
                <a:gd name="T28" fmla="*/ 40 w 64"/>
                <a:gd name="T29" fmla="*/ 55 h 104"/>
                <a:gd name="T30" fmla="*/ 32 w 64"/>
                <a:gd name="T31" fmla="*/ 55 h 104"/>
                <a:gd name="T32" fmla="*/ 32 w 64"/>
                <a:gd name="T33" fmla="*/ 103 h 104"/>
                <a:gd name="T34" fmla="*/ 0 w 64"/>
                <a:gd name="T35" fmla="*/ 103 h 104"/>
                <a:gd name="T36" fmla="*/ 0 w 64"/>
                <a:gd name="T37" fmla="*/ 0 h 104"/>
                <a:gd name="T38" fmla="*/ 32 w 64"/>
                <a:gd name="T39" fmla="*/ 16 h 104"/>
                <a:gd name="T40" fmla="*/ 32 w 64"/>
                <a:gd name="T41" fmla="*/ 16 h 104"/>
                <a:gd name="T42" fmla="*/ 32 w 64"/>
                <a:gd name="T43" fmla="*/ 39 h 104"/>
                <a:gd name="T44" fmla="*/ 40 w 64"/>
                <a:gd name="T45" fmla="*/ 39 h 104"/>
                <a:gd name="T46" fmla="*/ 40 w 64"/>
                <a:gd name="T47" fmla="*/ 31 h 104"/>
                <a:gd name="T48" fmla="*/ 40 w 64"/>
                <a:gd name="T49" fmla="*/ 24 h 104"/>
                <a:gd name="T50" fmla="*/ 40 w 64"/>
                <a:gd name="T51" fmla="*/ 16 h 104"/>
                <a:gd name="T52" fmla="*/ 32 w 64"/>
                <a:gd name="T53"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 h="104">
                  <a:moveTo>
                    <a:pt x="0" y="0"/>
                  </a:moveTo>
                  <a:lnTo>
                    <a:pt x="0" y="0"/>
                  </a:lnTo>
                  <a:cubicBezTo>
                    <a:pt x="24" y="0"/>
                    <a:pt x="24" y="0"/>
                    <a:pt x="24" y="0"/>
                  </a:cubicBezTo>
                  <a:cubicBezTo>
                    <a:pt x="40" y="0"/>
                    <a:pt x="48" y="0"/>
                    <a:pt x="48" y="0"/>
                  </a:cubicBezTo>
                  <a:cubicBezTo>
                    <a:pt x="55" y="0"/>
                    <a:pt x="55" y="0"/>
                    <a:pt x="63" y="8"/>
                  </a:cubicBezTo>
                  <a:cubicBezTo>
                    <a:pt x="63" y="8"/>
                    <a:pt x="63" y="16"/>
                    <a:pt x="63" y="24"/>
                  </a:cubicBezTo>
                  <a:cubicBezTo>
                    <a:pt x="63" y="31"/>
                    <a:pt x="63" y="39"/>
                    <a:pt x="63" y="39"/>
                  </a:cubicBezTo>
                  <a:cubicBezTo>
                    <a:pt x="63" y="47"/>
                    <a:pt x="55" y="47"/>
                    <a:pt x="48" y="47"/>
                  </a:cubicBezTo>
                  <a:cubicBezTo>
                    <a:pt x="55" y="47"/>
                    <a:pt x="63" y="47"/>
                    <a:pt x="63" y="55"/>
                  </a:cubicBezTo>
                  <a:cubicBezTo>
                    <a:pt x="63" y="55"/>
                    <a:pt x="63" y="55"/>
                    <a:pt x="63" y="63"/>
                  </a:cubicBezTo>
                  <a:cubicBezTo>
                    <a:pt x="63" y="63"/>
                    <a:pt x="63" y="63"/>
                    <a:pt x="63" y="79"/>
                  </a:cubicBezTo>
                  <a:cubicBezTo>
                    <a:pt x="63" y="103"/>
                    <a:pt x="63" y="103"/>
                    <a:pt x="63" y="103"/>
                  </a:cubicBezTo>
                  <a:cubicBezTo>
                    <a:pt x="40" y="103"/>
                    <a:pt x="40" y="103"/>
                    <a:pt x="40" y="103"/>
                  </a:cubicBezTo>
                  <a:cubicBezTo>
                    <a:pt x="40" y="71"/>
                    <a:pt x="40" y="71"/>
                    <a:pt x="40" y="71"/>
                  </a:cubicBezTo>
                  <a:cubicBezTo>
                    <a:pt x="40" y="63"/>
                    <a:pt x="40" y="55"/>
                    <a:pt x="40" y="55"/>
                  </a:cubicBezTo>
                  <a:lnTo>
                    <a:pt x="32" y="55"/>
                  </a:lnTo>
                  <a:cubicBezTo>
                    <a:pt x="32" y="103"/>
                    <a:pt x="32" y="103"/>
                    <a:pt x="32" y="103"/>
                  </a:cubicBezTo>
                  <a:cubicBezTo>
                    <a:pt x="0" y="103"/>
                    <a:pt x="0" y="103"/>
                    <a:pt x="0" y="103"/>
                  </a:cubicBezTo>
                  <a:lnTo>
                    <a:pt x="0" y="0"/>
                  </a:lnTo>
                  <a:close/>
                  <a:moveTo>
                    <a:pt x="32" y="16"/>
                  </a:moveTo>
                  <a:lnTo>
                    <a:pt x="32" y="16"/>
                  </a:lnTo>
                  <a:cubicBezTo>
                    <a:pt x="32" y="39"/>
                    <a:pt x="32" y="39"/>
                    <a:pt x="32" y="39"/>
                  </a:cubicBezTo>
                  <a:lnTo>
                    <a:pt x="40" y="39"/>
                  </a:lnTo>
                  <a:lnTo>
                    <a:pt x="40" y="31"/>
                  </a:lnTo>
                  <a:cubicBezTo>
                    <a:pt x="40" y="24"/>
                    <a:pt x="40" y="24"/>
                    <a:pt x="40" y="24"/>
                  </a:cubicBezTo>
                  <a:cubicBezTo>
                    <a:pt x="40" y="16"/>
                    <a:pt x="40" y="16"/>
                    <a:pt x="40" y="16"/>
                  </a:cubicBezTo>
                  <a:lnTo>
                    <a:pt x="32"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54" name="Freeform 146"/>
            <p:cNvSpPr>
              <a:spLocks noChangeArrowheads="1"/>
            </p:cNvSpPr>
            <p:nvPr/>
          </p:nvSpPr>
          <p:spPr bwMode="auto">
            <a:xfrm>
              <a:off x="6021670" y="6770026"/>
              <a:ext cx="50819" cy="76228"/>
            </a:xfrm>
            <a:custGeom>
              <a:avLst/>
              <a:gdLst>
                <a:gd name="T0" fmla="*/ 56 w 72"/>
                <a:gd name="T1" fmla="*/ 0 h 104"/>
                <a:gd name="T2" fmla="*/ 56 w 72"/>
                <a:gd name="T3" fmla="*/ 0 h 104"/>
                <a:gd name="T4" fmla="*/ 71 w 72"/>
                <a:gd name="T5" fmla="*/ 103 h 104"/>
                <a:gd name="T6" fmla="*/ 40 w 72"/>
                <a:gd name="T7" fmla="*/ 103 h 104"/>
                <a:gd name="T8" fmla="*/ 40 w 72"/>
                <a:gd name="T9" fmla="*/ 87 h 104"/>
                <a:gd name="T10" fmla="*/ 32 w 72"/>
                <a:gd name="T11" fmla="*/ 87 h 104"/>
                <a:gd name="T12" fmla="*/ 32 w 72"/>
                <a:gd name="T13" fmla="*/ 103 h 104"/>
                <a:gd name="T14" fmla="*/ 0 w 72"/>
                <a:gd name="T15" fmla="*/ 103 h 104"/>
                <a:gd name="T16" fmla="*/ 16 w 72"/>
                <a:gd name="T17" fmla="*/ 0 h 104"/>
                <a:gd name="T18" fmla="*/ 56 w 72"/>
                <a:gd name="T19" fmla="*/ 0 h 104"/>
                <a:gd name="T20" fmla="*/ 40 w 72"/>
                <a:gd name="T21" fmla="*/ 63 h 104"/>
                <a:gd name="T22" fmla="*/ 40 w 72"/>
                <a:gd name="T23" fmla="*/ 63 h 104"/>
                <a:gd name="T24" fmla="*/ 32 w 72"/>
                <a:gd name="T25" fmla="*/ 24 h 104"/>
                <a:gd name="T26" fmla="*/ 32 w 72"/>
                <a:gd name="T27" fmla="*/ 63 h 104"/>
                <a:gd name="T28" fmla="*/ 40 w 72"/>
                <a:gd name="T29" fmla="*/ 6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04">
                  <a:moveTo>
                    <a:pt x="56" y="0"/>
                  </a:moveTo>
                  <a:lnTo>
                    <a:pt x="56" y="0"/>
                  </a:lnTo>
                  <a:cubicBezTo>
                    <a:pt x="71" y="103"/>
                    <a:pt x="71" y="103"/>
                    <a:pt x="71" y="103"/>
                  </a:cubicBezTo>
                  <a:cubicBezTo>
                    <a:pt x="40" y="103"/>
                    <a:pt x="40" y="103"/>
                    <a:pt x="40" y="103"/>
                  </a:cubicBezTo>
                  <a:cubicBezTo>
                    <a:pt x="40" y="87"/>
                    <a:pt x="40" y="87"/>
                    <a:pt x="40" y="87"/>
                  </a:cubicBezTo>
                  <a:cubicBezTo>
                    <a:pt x="32" y="87"/>
                    <a:pt x="32" y="87"/>
                    <a:pt x="32" y="87"/>
                  </a:cubicBezTo>
                  <a:cubicBezTo>
                    <a:pt x="32" y="103"/>
                    <a:pt x="32" y="103"/>
                    <a:pt x="32" y="103"/>
                  </a:cubicBezTo>
                  <a:cubicBezTo>
                    <a:pt x="0" y="103"/>
                    <a:pt x="0" y="103"/>
                    <a:pt x="0" y="103"/>
                  </a:cubicBezTo>
                  <a:cubicBezTo>
                    <a:pt x="16" y="0"/>
                    <a:pt x="16" y="0"/>
                    <a:pt x="16" y="0"/>
                  </a:cubicBezTo>
                  <a:lnTo>
                    <a:pt x="56" y="0"/>
                  </a:lnTo>
                  <a:close/>
                  <a:moveTo>
                    <a:pt x="40" y="63"/>
                  </a:moveTo>
                  <a:lnTo>
                    <a:pt x="40" y="63"/>
                  </a:lnTo>
                  <a:cubicBezTo>
                    <a:pt x="40" y="55"/>
                    <a:pt x="40" y="39"/>
                    <a:pt x="32" y="24"/>
                  </a:cubicBezTo>
                  <a:cubicBezTo>
                    <a:pt x="32" y="39"/>
                    <a:pt x="32" y="55"/>
                    <a:pt x="32" y="63"/>
                  </a:cubicBezTo>
                  <a:lnTo>
                    <a:pt x="40"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55" name="Freeform 147"/>
            <p:cNvSpPr>
              <a:spLocks noChangeArrowheads="1"/>
            </p:cNvSpPr>
            <p:nvPr/>
          </p:nvSpPr>
          <p:spPr bwMode="auto">
            <a:xfrm>
              <a:off x="6072489" y="6770026"/>
              <a:ext cx="63523" cy="76228"/>
            </a:xfrm>
            <a:custGeom>
              <a:avLst/>
              <a:gdLst>
                <a:gd name="T0" fmla="*/ 87 w 88"/>
                <a:gd name="T1" fmla="*/ 0 h 104"/>
                <a:gd name="T2" fmla="*/ 87 w 88"/>
                <a:gd name="T3" fmla="*/ 0 h 104"/>
                <a:gd name="T4" fmla="*/ 87 w 88"/>
                <a:gd name="T5" fmla="*/ 103 h 104"/>
                <a:gd name="T6" fmla="*/ 64 w 88"/>
                <a:gd name="T7" fmla="*/ 103 h 104"/>
                <a:gd name="T8" fmla="*/ 64 w 88"/>
                <a:gd name="T9" fmla="*/ 31 h 104"/>
                <a:gd name="T10" fmla="*/ 56 w 88"/>
                <a:gd name="T11" fmla="*/ 103 h 104"/>
                <a:gd name="T12" fmla="*/ 40 w 88"/>
                <a:gd name="T13" fmla="*/ 103 h 104"/>
                <a:gd name="T14" fmla="*/ 32 w 88"/>
                <a:gd name="T15" fmla="*/ 31 h 104"/>
                <a:gd name="T16" fmla="*/ 32 w 88"/>
                <a:gd name="T17" fmla="*/ 103 h 104"/>
                <a:gd name="T18" fmla="*/ 0 w 88"/>
                <a:gd name="T19" fmla="*/ 103 h 104"/>
                <a:gd name="T20" fmla="*/ 0 w 88"/>
                <a:gd name="T21" fmla="*/ 0 h 104"/>
                <a:gd name="T22" fmla="*/ 40 w 88"/>
                <a:gd name="T23" fmla="*/ 0 h 104"/>
                <a:gd name="T24" fmla="*/ 40 w 88"/>
                <a:gd name="T25" fmla="*/ 16 h 104"/>
                <a:gd name="T26" fmla="*/ 48 w 88"/>
                <a:gd name="T27" fmla="*/ 47 h 104"/>
                <a:gd name="T28" fmla="*/ 56 w 88"/>
                <a:gd name="T29" fmla="*/ 0 h 104"/>
                <a:gd name="T30" fmla="*/ 87 w 88"/>
                <a:gd name="T3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 h="104">
                  <a:moveTo>
                    <a:pt x="87" y="0"/>
                  </a:moveTo>
                  <a:lnTo>
                    <a:pt x="87" y="0"/>
                  </a:lnTo>
                  <a:cubicBezTo>
                    <a:pt x="87" y="103"/>
                    <a:pt x="87" y="103"/>
                    <a:pt x="87" y="103"/>
                  </a:cubicBezTo>
                  <a:cubicBezTo>
                    <a:pt x="64" y="103"/>
                    <a:pt x="64" y="103"/>
                    <a:pt x="64" y="103"/>
                  </a:cubicBezTo>
                  <a:cubicBezTo>
                    <a:pt x="64" y="31"/>
                    <a:pt x="64" y="31"/>
                    <a:pt x="64" y="31"/>
                  </a:cubicBezTo>
                  <a:cubicBezTo>
                    <a:pt x="56" y="103"/>
                    <a:pt x="56" y="103"/>
                    <a:pt x="56" y="103"/>
                  </a:cubicBezTo>
                  <a:cubicBezTo>
                    <a:pt x="40" y="103"/>
                    <a:pt x="40" y="103"/>
                    <a:pt x="40" y="103"/>
                  </a:cubicBezTo>
                  <a:cubicBezTo>
                    <a:pt x="32" y="31"/>
                    <a:pt x="32" y="31"/>
                    <a:pt x="32" y="31"/>
                  </a:cubicBezTo>
                  <a:cubicBezTo>
                    <a:pt x="32" y="103"/>
                    <a:pt x="32" y="103"/>
                    <a:pt x="32" y="103"/>
                  </a:cubicBezTo>
                  <a:cubicBezTo>
                    <a:pt x="0" y="103"/>
                    <a:pt x="0" y="103"/>
                    <a:pt x="0" y="103"/>
                  </a:cubicBezTo>
                  <a:cubicBezTo>
                    <a:pt x="0" y="0"/>
                    <a:pt x="0" y="0"/>
                    <a:pt x="0" y="0"/>
                  </a:cubicBezTo>
                  <a:cubicBezTo>
                    <a:pt x="40" y="0"/>
                    <a:pt x="40" y="0"/>
                    <a:pt x="40" y="0"/>
                  </a:cubicBezTo>
                  <a:cubicBezTo>
                    <a:pt x="40" y="0"/>
                    <a:pt x="40" y="8"/>
                    <a:pt x="40" y="16"/>
                  </a:cubicBezTo>
                  <a:cubicBezTo>
                    <a:pt x="48" y="47"/>
                    <a:pt x="48" y="47"/>
                    <a:pt x="48" y="47"/>
                  </a:cubicBezTo>
                  <a:cubicBezTo>
                    <a:pt x="56" y="0"/>
                    <a:pt x="56" y="0"/>
                    <a:pt x="56"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56" name="Freeform 148"/>
            <p:cNvSpPr>
              <a:spLocks noChangeArrowheads="1"/>
            </p:cNvSpPr>
            <p:nvPr/>
          </p:nvSpPr>
          <p:spPr bwMode="auto">
            <a:xfrm>
              <a:off x="6145541" y="6770026"/>
              <a:ext cx="34937" cy="76228"/>
            </a:xfrm>
            <a:custGeom>
              <a:avLst/>
              <a:gdLst>
                <a:gd name="T0" fmla="*/ 0 w 49"/>
                <a:gd name="T1" fmla="*/ 0 h 104"/>
                <a:gd name="T2" fmla="*/ 48 w 49"/>
                <a:gd name="T3" fmla="*/ 0 h 104"/>
                <a:gd name="T4" fmla="*/ 48 w 49"/>
                <a:gd name="T5" fmla="*/ 16 h 104"/>
                <a:gd name="T6" fmla="*/ 24 w 49"/>
                <a:gd name="T7" fmla="*/ 16 h 104"/>
                <a:gd name="T8" fmla="*/ 24 w 49"/>
                <a:gd name="T9" fmla="*/ 39 h 104"/>
                <a:gd name="T10" fmla="*/ 48 w 49"/>
                <a:gd name="T11" fmla="*/ 39 h 104"/>
                <a:gd name="T12" fmla="*/ 48 w 49"/>
                <a:gd name="T13" fmla="*/ 55 h 104"/>
                <a:gd name="T14" fmla="*/ 24 w 49"/>
                <a:gd name="T15" fmla="*/ 55 h 104"/>
                <a:gd name="T16" fmla="*/ 24 w 49"/>
                <a:gd name="T17" fmla="*/ 79 h 104"/>
                <a:gd name="T18" fmla="*/ 48 w 49"/>
                <a:gd name="T19" fmla="*/ 79 h 104"/>
                <a:gd name="T20" fmla="*/ 48 w 49"/>
                <a:gd name="T21" fmla="*/ 103 h 104"/>
                <a:gd name="T22" fmla="*/ 0 w 49"/>
                <a:gd name="T23" fmla="*/ 103 h 104"/>
                <a:gd name="T24" fmla="*/ 0 w 49"/>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104">
                  <a:moveTo>
                    <a:pt x="0" y="0"/>
                  </a:moveTo>
                  <a:lnTo>
                    <a:pt x="48" y="0"/>
                  </a:lnTo>
                  <a:lnTo>
                    <a:pt x="48" y="16"/>
                  </a:lnTo>
                  <a:lnTo>
                    <a:pt x="24" y="16"/>
                  </a:lnTo>
                  <a:lnTo>
                    <a:pt x="24" y="39"/>
                  </a:lnTo>
                  <a:lnTo>
                    <a:pt x="48" y="39"/>
                  </a:lnTo>
                  <a:lnTo>
                    <a:pt x="48" y="55"/>
                  </a:lnTo>
                  <a:lnTo>
                    <a:pt x="24" y="55"/>
                  </a:lnTo>
                  <a:lnTo>
                    <a:pt x="24" y="79"/>
                  </a:lnTo>
                  <a:lnTo>
                    <a:pt x="48" y="79"/>
                  </a:lnTo>
                  <a:lnTo>
                    <a:pt x="48"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57" name="Freeform 149"/>
            <p:cNvSpPr>
              <a:spLocks noChangeArrowheads="1"/>
            </p:cNvSpPr>
            <p:nvPr/>
          </p:nvSpPr>
          <p:spPr bwMode="auto">
            <a:xfrm>
              <a:off x="6186831" y="6770026"/>
              <a:ext cx="47643" cy="76228"/>
            </a:xfrm>
            <a:custGeom>
              <a:avLst/>
              <a:gdLst>
                <a:gd name="T0" fmla="*/ 63 w 64"/>
                <a:gd name="T1" fmla="*/ 0 h 104"/>
                <a:gd name="T2" fmla="*/ 63 w 64"/>
                <a:gd name="T3" fmla="*/ 103 h 104"/>
                <a:gd name="T4" fmla="*/ 39 w 64"/>
                <a:gd name="T5" fmla="*/ 103 h 104"/>
                <a:gd name="T6" fmla="*/ 23 w 64"/>
                <a:gd name="T7" fmla="*/ 55 h 104"/>
                <a:gd name="T8" fmla="*/ 23 w 64"/>
                <a:gd name="T9" fmla="*/ 103 h 104"/>
                <a:gd name="T10" fmla="*/ 0 w 64"/>
                <a:gd name="T11" fmla="*/ 103 h 104"/>
                <a:gd name="T12" fmla="*/ 0 w 64"/>
                <a:gd name="T13" fmla="*/ 0 h 104"/>
                <a:gd name="T14" fmla="*/ 23 w 64"/>
                <a:gd name="T15" fmla="*/ 0 h 104"/>
                <a:gd name="T16" fmla="*/ 39 w 64"/>
                <a:gd name="T17" fmla="*/ 47 h 104"/>
                <a:gd name="T18" fmla="*/ 39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39" y="103"/>
                  </a:lnTo>
                  <a:lnTo>
                    <a:pt x="23" y="55"/>
                  </a:lnTo>
                  <a:lnTo>
                    <a:pt x="23" y="103"/>
                  </a:lnTo>
                  <a:lnTo>
                    <a:pt x="0" y="103"/>
                  </a:lnTo>
                  <a:lnTo>
                    <a:pt x="0" y="0"/>
                  </a:lnTo>
                  <a:lnTo>
                    <a:pt x="23" y="0"/>
                  </a:lnTo>
                  <a:lnTo>
                    <a:pt x="39" y="47"/>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58" name="Freeform 150"/>
            <p:cNvSpPr>
              <a:spLocks noChangeArrowheads="1"/>
            </p:cNvSpPr>
            <p:nvPr/>
          </p:nvSpPr>
          <p:spPr bwMode="auto">
            <a:xfrm>
              <a:off x="6237649" y="6770026"/>
              <a:ext cx="41291" cy="76228"/>
            </a:xfrm>
            <a:custGeom>
              <a:avLst/>
              <a:gdLst>
                <a:gd name="T0" fmla="*/ 55 w 56"/>
                <a:gd name="T1" fmla="*/ 0 h 104"/>
                <a:gd name="T2" fmla="*/ 55 w 56"/>
                <a:gd name="T3" fmla="*/ 16 h 104"/>
                <a:gd name="T4" fmla="*/ 39 w 56"/>
                <a:gd name="T5" fmla="*/ 16 h 104"/>
                <a:gd name="T6" fmla="*/ 39 w 56"/>
                <a:gd name="T7" fmla="*/ 103 h 104"/>
                <a:gd name="T8" fmla="*/ 16 w 56"/>
                <a:gd name="T9" fmla="*/ 103 h 104"/>
                <a:gd name="T10" fmla="*/ 16 w 56"/>
                <a:gd name="T11" fmla="*/ 16 h 104"/>
                <a:gd name="T12" fmla="*/ 0 w 56"/>
                <a:gd name="T13" fmla="*/ 16 h 104"/>
                <a:gd name="T14" fmla="*/ 0 w 56"/>
                <a:gd name="T15" fmla="*/ 0 h 104"/>
                <a:gd name="T16" fmla="*/ 55 w 56"/>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104">
                  <a:moveTo>
                    <a:pt x="55" y="0"/>
                  </a:moveTo>
                  <a:lnTo>
                    <a:pt x="55" y="16"/>
                  </a:lnTo>
                  <a:lnTo>
                    <a:pt x="39" y="16"/>
                  </a:lnTo>
                  <a:lnTo>
                    <a:pt x="39" y="103"/>
                  </a:lnTo>
                  <a:lnTo>
                    <a:pt x="16" y="103"/>
                  </a:lnTo>
                  <a:lnTo>
                    <a:pt x="16" y="16"/>
                  </a:lnTo>
                  <a:lnTo>
                    <a:pt x="0" y="16"/>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59" name="Freeform 151"/>
            <p:cNvSpPr>
              <a:spLocks noChangeArrowheads="1"/>
            </p:cNvSpPr>
            <p:nvPr/>
          </p:nvSpPr>
          <p:spPr bwMode="auto">
            <a:xfrm>
              <a:off x="6282115" y="6766848"/>
              <a:ext cx="47643" cy="79405"/>
            </a:xfrm>
            <a:custGeom>
              <a:avLst/>
              <a:gdLst>
                <a:gd name="T0" fmla="*/ 63 w 64"/>
                <a:gd name="T1" fmla="*/ 63 h 112"/>
                <a:gd name="T2" fmla="*/ 63 w 64"/>
                <a:gd name="T3" fmla="*/ 63 h 112"/>
                <a:gd name="T4" fmla="*/ 63 w 64"/>
                <a:gd name="T5" fmla="*/ 87 h 112"/>
                <a:gd name="T6" fmla="*/ 63 w 64"/>
                <a:gd name="T7" fmla="*/ 103 h 112"/>
                <a:gd name="T8" fmla="*/ 47 w 64"/>
                <a:gd name="T9" fmla="*/ 111 h 112"/>
                <a:gd name="T10" fmla="*/ 31 w 64"/>
                <a:gd name="T11" fmla="*/ 111 h 112"/>
                <a:gd name="T12" fmla="*/ 16 w 64"/>
                <a:gd name="T13" fmla="*/ 111 h 112"/>
                <a:gd name="T14" fmla="*/ 8 w 64"/>
                <a:gd name="T15" fmla="*/ 103 h 112"/>
                <a:gd name="T16" fmla="*/ 0 w 64"/>
                <a:gd name="T17" fmla="*/ 87 h 112"/>
                <a:gd name="T18" fmla="*/ 0 w 64"/>
                <a:gd name="T19" fmla="*/ 63 h 112"/>
                <a:gd name="T20" fmla="*/ 0 w 64"/>
                <a:gd name="T21" fmla="*/ 47 h 112"/>
                <a:gd name="T22" fmla="*/ 0 w 64"/>
                <a:gd name="T23" fmla="*/ 24 h 112"/>
                <a:gd name="T24" fmla="*/ 8 w 64"/>
                <a:gd name="T25" fmla="*/ 16 h 112"/>
                <a:gd name="T26" fmla="*/ 16 w 64"/>
                <a:gd name="T27" fmla="*/ 8 h 112"/>
                <a:gd name="T28" fmla="*/ 31 w 64"/>
                <a:gd name="T29" fmla="*/ 0 h 112"/>
                <a:gd name="T30" fmla="*/ 47 w 64"/>
                <a:gd name="T31" fmla="*/ 8 h 112"/>
                <a:gd name="T32" fmla="*/ 63 w 64"/>
                <a:gd name="T33" fmla="*/ 16 h 112"/>
                <a:gd name="T34" fmla="*/ 63 w 64"/>
                <a:gd name="T35" fmla="*/ 24 h 112"/>
                <a:gd name="T36" fmla="*/ 63 w 64"/>
                <a:gd name="T37" fmla="*/ 47 h 112"/>
                <a:gd name="T38" fmla="*/ 63 w 64"/>
                <a:gd name="T39" fmla="*/ 63 h 112"/>
                <a:gd name="T40" fmla="*/ 40 w 64"/>
                <a:gd name="T41" fmla="*/ 32 h 112"/>
                <a:gd name="T42" fmla="*/ 40 w 64"/>
                <a:gd name="T43" fmla="*/ 32 h 112"/>
                <a:gd name="T44" fmla="*/ 40 w 64"/>
                <a:gd name="T45" fmla="*/ 24 h 112"/>
                <a:gd name="T46" fmla="*/ 31 w 64"/>
                <a:gd name="T47" fmla="*/ 24 h 112"/>
                <a:gd name="T48" fmla="*/ 31 w 64"/>
                <a:gd name="T49" fmla="*/ 24 h 112"/>
                <a:gd name="T50" fmla="*/ 31 w 64"/>
                <a:gd name="T51" fmla="*/ 32 h 112"/>
                <a:gd name="T52" fmla="*/ 31 w 64"/>
                <a:gd name="T53" fmla="*/ 79 h 112"/>
                <a:gd name="T54" fmla="*/ 31 w 64"/>
                <a:gd name="T55" fmla="*/ 95 h 112"/>
                <a:gd name="T56" fmla="*/ 31 w 64"/>
                <a:gd name="T57" fmla="*/ 95 h 112"/>
                <a:gd name="T58" fmla="*/ 40 w 64"/>
                <a:gd name="T59" fmla="*/ 95 h 112"/>
                <a:gd name="T60" fmla="*/ 40 w 64"/>
                <a:gd name="T61" fmla="*/ 79 h 112"/>
                <a:gd name="T62" fmla="*/ 40 w 64"/>
                <a:gd name="T63" fmla="*/ 3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12">
                  <a:moveTo>
                    <a:pt x="63" y="63"/>
                  </a:moveTo>
                  <a:lnTo>
                    <a:pt x="63" y="63"/>
                  </a:lnTo>
                  <a:cubicBezTo>
                    <a:pt x="63" y="79"/>
                    <a:pt x="63" y="87"/>
                    <a:pt x="63" y="87"/>
                  </a:cubicBezTo>
                  <a:cubicBezTo>
                    <a:pt x="63" y="95"/>
                    <a:pt x="63" y="95"/>
                    <a:pt x="63" y="103"/>
                  </a:cubicBezTo>
                  <a:cubicBezTo>
                    <a:pt x="55" y="103"/>
                    <a:pt x="55" y="111"/>
                    <a:pt x="47" y="111"/>
                  </a:cubicBezTo>
                  <a:cubicBezTo>
                    <a:pt x="47" y="111"/>
                    <a:pt x="40" y="111"/>
                    <a:pt x="31" y="111"/>
                  </a:cubicBezTo>
                  <a:cubicBezTo>
                    <a:pt x="24" y="111"/>
                    <a:pt x="24" y="111"/>
                    <a:pt x="16" y="111"/>
                  </a:cubicBezTo>
                  <a:lnTo>
                    <a:pt x="8" y="103"/>
                  </a:lnTo>
                  <a:cubicBezTo>
                    <a:pt x="0" y="95"/>
                    <a:pt x="0" y="95"/>
                    <a:pt x="0" y="87"/>
                  </a:cubicBezTo>
                  <a:cubicBezTo>
                    <a:pt x="0" y="87"/>
                    <a:pt x="0" y="79"/>
                    <a:pt x="0" y="63"/>
                  </a:cubicBezTo>
                  <a:cubicBezTo>
                    <a:pt x="0" y="47"/>
                    <a:pt x="0" y="47"/>
                    <a:pt x="0" y="47"/>
                  </a:cubicBezTo>
                  <a:cubicBezTo>
                    <a:pt x="0" y="39"/>
                    <a:pt x="0" y="32"/>
                    <a:pt x="0" y="24"/>
                  </a:cubicBezTo>
                  <a:cubicBezTo>
                    <a:pt x="0" y="24"/>
                    <a:pt x="0" y="16"/>
                    <a:pt x="8" y="16"/>
                  </a:cubicBezTo>
                  <a:cubicBezTo>
                    <a:pt x="8" y="8"/>
                    <a:pt x="16" y="8"/>
                    <a:pt x="16" y="8"/>
                  </a:cubicBezTo>
                  <a:cubicBezTo>
                    <a:pt x="24" y="0"/>
                    <a:pt x="24" y="0"/>
                    <a:pt x="31" y="0"/>
                  </a:cubicBezTo>
                  <a:cubicBezTo>
                    <a:pt x="40" y="0"/>
                    <a:pt x="47" y="0"/>
                    <a:pt x="47" y="8"/>
                  </a:cubicBezTo>
                  <a:cubicBezTo>
                    <a:pt x="55" y="8"/>
                    <a:pt x="55" y="8"/>
                    <a:pt x="63" y="16"/>
                  </a:cubicBezTo>
                  <a:lnTo>
                    <a:pt x="63" y="24"/>
                  </a:lnTo>
                  <a:cubicBezTo>
                    <a:pt x="63" y="32"/>
                    <a:pt x="63" y="39"/>
                    <a:pt x="63" y="47"/>
                  </a:cubicBezTo>
                  <a:lnTo>
                    <a:pt x="63" y="63"/>
                  </a:lnTo>
                  <a:close/>
                  <a:moveTo>
                    <a:pt x="40" y="32"/>
                  </a:moveTo>
                  <a:lnTo>
                    <a:pt x="40" y="32"/>
                  </a:lnTo>
                  <a:cubicBezTo>
                    <a:pt x="40" y="24"/>
                    <a:pt x="40" y="24"/>
                    <a:pt x="40" y="24"/>
                  </a:cubicBezTo>
                  <a:lnTo>
                    <a:pt x="31" y="24"/>
                  </a:lnTo>
                  <a:lnTo>
                    <a:pt x="31" y="24"/>
                  </a:lnTo>
                  <a:cubicBezTo>
                    <a:pt x="31" y="24"/>
                    <a:pt x="31" y="24"/>
                    <a:pt x="31" y="32"/>
                  </a:cubicBezTo>
                  <a:cubicBezTo>
                    <a:pt x="31" y="79"/>
                    <a:pt x="31" y="79"/>
                    <a:pt x="31" y="79"/>
                  </a:cubicBezTo>
                  <a:cubicBezTo>
                    <a:pt x="31" y="87"/>
                    <a:pt x="31" y="95"/>
                    <a:pt x="31" y="95"/>
                  </a:cubicBezTo>
                  <a:lnTo>
                    <a:pt x="31" y="95"/>
                  </a:lnTo>
                  <a:lnTo>
                    <a:pt x="40" y="95"/>
                  </a:lnTo>
                  <a:cubicBezTo>
                    <a:pt x="40" y="95"/>
                    <a:pt x="40" y="87"/>
                    <a:pt x="40" y="79"/>
                  </a:cubicBezTo>
                  <a:lnTo>
                    <a:pt x="40"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60" name="Freeform 152"/>
            <p:cNvSpPr>
              <a:spLocks noChangeArrowheads="1"/>
            </p:cNvSpPr>
            <p:nvPr/>
          </p:nvSpPr>
          <p:spPr bwMode="auto">
            <a:xfrm>
              <a:off x="6698194" y="6890720"/>
              <a:ext cx="47641" cy="85755"/>
            </a:xfrm>
            <a:custGeom>
              <a:avLst/>
              <a:gdLst>
                <a:gd name="T0" fmla="*/ 63 w 64"/>
                <a:gd name="T1" fmla="*/ 55 h 119"/>
                <a:gd name="T2" fmla="*/ 63 w 64"/>
                <a:gd name="T3" fmla="*/ 55 h 119"/>
                <a:gd name="T4" fmla="*/ 40 w 64"/>
                <a:gd name="T5" fmla="*/ 55 h 119"/>
                <a:gd name="T6" fmla="*/ 40 w 64"/>
                <a:gd name="T7" fmla="*/ 31 h 119"/>
                <a:gd name="T8" fmla="*/ 40 w 64"/>
                <a:gd name="T9" fmla="*/ 24 h 119"/>
                <a:gd name="T10" fmla="*/ 32 w 64"/>
                <a:gd name="T11" fmla="*/ 24 h 119"/>
                <a:gd name="T12" fmla="*/ 32 w 64"/>
                <a:gd name="T13" fmla="*/ 24 h 119"/>
                <a:gd name="T14" fmla="*/ 32 w 64"/>
                <a:gd name="T15" fmla="*/ 31 h 119"/>
                <a:gd name="T16" fmla="*/ 32 w 64"/>
                <a:gd name="T17" fmla="*/ 87 h 119"/>
                <a:gd name="T18" fmla="*/ 32 w 64"/>
                <a:gd name="T19" fmla="*/ 95 h 119"/>
                <a:gd name="T20" fmla="*/ 32 w 64"/>
                <a:gd name="T21" fmla="*/ 95 h 119"/>
                <a:gd name="T22" fmla="*/ 40 w 64"/>
                <a:gd name="T23" fmla="*/ 95 h 119"/>
                <a:gd name="T24" fmla="*/ 40 w 64"/>
                <a:gd name="T25" fmla="*/ 87 h 119"/>
                <a:gd name="T26" fmla="*/ 40 w 64"/>
                <a:gd name="T27" fmla="*/ 71 h 119"/>
                <a:gd name="T28" fmla="*/ 63 w 64"/>
                <a:gd name="T29" fmla="*/ 71 h 119"/>
                <a:gd name="T30" fmla="*/ 63 w 64"/>
                <a:gd name="T31" fmla="*/ 71 h 119"/>
                <a:gd name="T32" fmla="*/ 63 w 64"/>
                <a:gd name="T33" fmla="*/ 95 h 119"/>
                <a:gd name="T34" fmla="*/ 55 w 64"/>
                <a:gd name="T35" fmla="*/ 111 h 119"/>
                <a:gd name="T36" fmla="*/ 32 w 64"/>
                <a:gd name="T37" fmla="*/ 118 h 119"/>
                <a:gd name="T38" fmla="*/ 16 w 64"/>
                <a:gd name="T39" fmla="*/ 111 h 119"/>
                <a:gd name="T40" fmla="*/ 0 w 64"/>
                <a:gd name="T41" fmla="*/ 95 h 119"/>
                <a:gd name="T42" fmla="*/ 0 w 64"/>
                <a:gd name="T43" fmla="*/ 71 h 119"/>
                <a:gd name="T44" fmla="*/ 0 w 64"/>
                <a:gd name="T45" fmla="*/ 39 h 119"/>
                <a:gd name="T46" fmla="*/ 0 w 64"/>
                <a:gd name="T47" fmla="*/ 24 h 119"/>
                <a:gd name="T48" fmla="*/ 8 w 64"/>
                <a:gd name="T49" fmla="*/ 16 h 119"/>
                <a:gd name="T50" fmla="*/ 16 w 64"/>
                <a:gd name="T51" fmla="*/ 8 h 119"/>
                <a:gd name="T52" fmla="*/ 32 w 64"/>
                <a:gd name="T53" fmla="*/ 0 h 119"/>
                <a:gd name="T54" fmla="*/ 55 w 64"/>
                <a:gd name="T55" fmla="*/ 8 h 119"/>
                <a:gd name="T56" fmla="*/ 63 w 64"/>
                <a:gd name="T57" fmla="*/ 16 h 119"/>
                <a:gd name="T58" fmla="*/ 63 w 64"/>
                <a:gd name="T59" fmla="*/ 39 h 119"/>
                <a:gd name="T60" fmla="*/ 63 w 64"/>
                <a:gd name="T61" fmla="*/ 5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119">
                  <a:moveTo>
                    <a:pt x="63" y="55"/>
                  </a:moveTo>
                  <a:lnTo>
                    <a:pt x="63" y="55"/>
                  </a:lnTo>
                  <a:cubicBezTo>
                    <a:pt x="40" y="55"/>
                    <a:pt x="40" y="55"/>
                    <a:pt x="40" y="55"/>
                  </a:cubicBezTo>
                  <a:cubicBezTo>
                    <a:pt x="40" y="31"/>
                    <a:pt x="40" y="31"/>
                    <a:pt x="40" y="31"/>
                  </a:cubicBezTo>
                  <a:lnTo>
                    <a:pt x="40" y="24"/>
                  </a:lnTo>
                  <a:lnTo>
                    <a:pt x="32" y="24"/>
                  </a:lnTo>
                  <a:lnTo>
                    <a:pt x="32" y="24"/>
                  </a:lnTo>
                  <a:lnTo>
                    <a:pt x="32" y="31"/>
                  </a:lnTo>
                  <a:cubicBezTo>
                    <a:pt x="32" y="87"/>
                    <a:pt x="32" y="87"/>
                    <a:pt x="32" y="87"/>
                  </a:cubicBezTo>
                  <a:lnTo>
                    <a:pt x="32" y="95"/>
                  </a:lnTo>
                  <a:lnTo>
                    <a:pt x="32" y="95"/>
                  </a:lnTo>
                  <a:lnTo>
                    <a:pt x="40" y="95"/>
                  </a:lnTo>
                  <a:lnTo>
                    <a:pt x="40" y="87"/>
                  </a:lnTo>
                  <a:cubicBezTo>
                    <a:pt x="40" y="71"/>
                    <a:pt x="40" y="71"/>
                    <a:pt x="40" y="71"/>
                  </a:cubicBezTo>
                  <a:cubicBezTo>
                    <a:pt x="63" y="71"/>
                    <a:pt x="63" y="71"/>
                    <a:pt x="63" y="71"/>
                  </a:cubicBezTo>
                  <a:lnTo>
                    <a:pt x="63" y="71"/>
                  </a:lnTo>
                  <a:cubicBezTo>
                    <a:pt x="63" y="87"/>
                    <a:pt x="63" y="95"/>
                    <a:pt x="63" y="95"/>
                  </a:cubicBezTo>
                  <a:cubicBezTo>
                    <a:pt x="63" y="103"/>
                    <a:pt x="55" y="103"/>
                    <a:pt x="55" y="111"/>
                  </a:cubicBezTo>
                  <a:cubicBezTo>
                    <a:pt x="47" y="111"/>
                    <a:pt x="40" y="118"/>
                    <a:pt x="32" y="118"/>
                  </a:cubicBezTo>
                  <a:cubicBezTo>
                    <a:pt x="24" y="118"/>
                    <a:pt x="16" y="111"/>
                    <a:pt x="16" y="111"/>
                  </a:cubicBezTo>
                  <a:cubicBezTo>
                    <a:pt x="8" y="111"/>
                    <a:pt x="8" y="103"/>
                    <a:pt x="0" y="95"/>
                  </a:cubicBezTo>
                  <a:cubicBezTo>
                    <a:pt x="0" y="95"/>
                    <a:pt x="0" y="87"/>
                    <a:pt x="0" y="71"/>
                  </a:cubicBezTo>
                  <a:cubicBezTo>
                    <a:pt x="0" y="39"/>
                    <a:pt x="0" y="39"/>
                    <a:pt x="0" y="39"/>
                  </a:cubicBezTo>
                  <a:cubicBezTo>
                    <a:pt x="0" y="31"/>
                    <a:pt x="0" y="31"/>
                    <a:pt x="0" y="24"/>
                  </a:cubicBezTo>
                  <a:cubicBezTo>
                    <a:pt x="0" y="24"/>
                    <a:pt x="0" y="16"/>
                    <a:pt x="8" y="16"/>
                  </a:cubicBezTo>
                  <a:cubicBezTo>
                    <a:pt x="8" y="8"/>
                    <a:pt x="16" y="8"/>
                    <a:pt x="16" y="8"/>
                  </a:cubicBezTo>
                  <a:cubicBezTo>
                    <a:pt x="24" y="8"/>
                    <a:pt x="24" y="0"/>
                    <a:pt x="32" y="0"/>
                  </a:cubicBezTo>
                  <a:cubicBezTo>
                    <a:pt x="40" y="0"/>
                    <a:pt x="47" y="8"/>
                    <a:pt x="55" y="8"/>
                  </a:cubicBezTo>
                  <a:lnTo>
                    <a:pt x="63" y="16"/>
                  </a:lnTo>
                  <a:cubicBezTo>
                    <a:pt x="63" y="24"/>
                    <a:pt x="63" y="31"/>
                    <a:pt x="63" y="39"/>
                  </a:cubicBezTo>
                  <a:lnTo>
                    <a:pt x="63"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61" name="Freeform 153"/>
            <p:cNvSpPr>
              <a:spLocks noChangeArrowheads="1"/>
            </p:cNvSpPr>
            <p:nvPr/>
          </p:nvSpPr>
          <p:spPr bwMode="auto">
            <a:xfrm>
              <a:off x="6749012" y="6897072"/>
              <a:ext cx="50819" cy="76228"/>
            </a:xfrm>
            <a:custGeom>
              <a:avLst/>
              <a:gdLst>
                <a:gd name="T0" fmla="*/ 56 w 72"/>
                <a:gd name="T1" fmla="*/ 0 h 104"/>
                <a:gd name="T2" fmla="*/ 56 w 72"/>
                <a:gd name="T3" fmla="*/ 0 h 104"/>
                <a:gd name="T4" fmla="*/ 71 w 72"/>
                <a:gd name="T5" fmla="*/ 103 h 104"/>
                <a:gd name="T6" fmla="*/ 40 w 72"/>
                <a:gd name="T7" fmla="*/ 103 h 104"/>
                <a:gd name="T8" fmla="*/ 40 w 72"/>
                <a:gd name="T9" fmla="*/ 87 h 104"/>
                <a:gd name="T10" fmla="*/ 32 w 72"/>
                <a:gd name="T11" fmla="*/ 87 h 104"/>
                <a:gd name="T12" fmla="*/ 32 w 72"/>
                <a:gd name="T13" fmla="*/ 103 h 104"/>
                <a:gd name="T14" fmla="*/ 0 w 72"/>
                <a:gd name="T15" fmla="*/ 103 h 104"/>
                <a:gd name="T16" fmla="*/ 16 w 72"/>
                <a:gd name="T17" fmla="*/ 0 h 104"/>
                <a:gd name="T18" fmla="*/ 56 w 72"/>
                <a:gd name="T19" fmla="*/ 0 h 104"/>
                <a:gd name="T20" fmla="*/ 40 w 72"/>
                <a:gd name="T21" fmla="*/ 63 h 104"/>
                <a:gd name="T22" fmla="*/ 40 w 72"/>
                <a:gd name="T23" fmla="*/ 63 h 104"/>
                <a:gd name="T24" fmla="*/ 32 w 72"/>
                <a:gd name="T25" fmla="*/ 23 h 104"/>
                <a:gd name="T26" fmla="*/ 32 w 72"/>
                <a:gd name="T27" fmla="*/ 63 h 104"/>
                <a:gd name="T28" fmla="*/ 40 w 72"/>
                <a:gd name="T29" fmla="*/ 6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04">
                  <a:moveTo>
                    <a:pt x="56" y="0"/>
                  </a:moveTo>
                  <a:lnTo>
                    <a:pt x="56" y="0"/>
                  </a:lnTo>
                  <a:cubicBezTo>
                    <a:pt x="71" y="103"/>
                    <a:pt x="71" y="103"/>
                    <a:pt x="71" y="103"/>
                  </a:cubicBezTo>
                  <a:cubicBezTo>
                    <a:pt x="40" y="103"/>
                    <a:pt x="40" y="103"/>
                    <a:pt x="40" y="103"/>
                  </a:cubicBezTo>
                  <a:cubicBezTo>
                    <a:pt x="40" y="87"/>
                    <a:pt x="40" y="87"/>
                    <a:pt x="40" y="87"/>
                  </a:cubicBezTo>
                  <a:cubicBezTo>
                    <a:pt x="32" y="87"/>
                    <a:pt x="32" y="87"/>
                    <a:pt x="32" y="87"/>
                  </a:cubicBezTo>
                  <a:cubicBezTo>
                    <a:pt x="32" y="103"/>
                    <a:pt x="32" y="103"/>
                    <a:pt x="32" y="103"/>
                  </a:cubicBezTo>
                  <a:cubicBezTo>
                    <a:pt x="0" y="103"/>
                    <a:pt x="0" y="103"/>
                    <a:pt x="0" y="103"/>
                  </a:cubicBezTo>
                  <a:cubicBezTo>
                    <a:pt x="16" y="0"/>
                    <a:pt x="16" y="0"/>
                    <a:pt x="16" y="0"/>
                  </a:cubicBezTo>
                  <a:lnTo>
                    <a:pt x="56" y="0"/>
                  </a:lnTo>
                  <a:close/>
                  <a:moveTo>
                    <a:pt x="40" y="63"/>
                  </a:moveTo>
                  <a:lnTo>
                    <a:pt x="40" y="63"/>
                  </a:lnTo>
                  <a:cubicBezTo>
                    <a:pt x="40" y="55"/>
                    <a:pt x="40" y="39"/>
                    <a:pt x="32" y="23"/>
                  </a:cubicBezTo>
                  <a:cubicBezTo>
                    <a:pt x="32" y="39"/>
                    <a:pt x="32" y="55"/>
                    <a:pt x="32" y="63"/>
                  </a:cubicBezTo>
                  <a:lnTo>
                    <a:pt x="40"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62" name="Freeform 154"/>
            <p:cNvSpPr>
              <a:spLocks noChangeArrowheads="1"/>
            </p:cNvSpPr>
            <p:nvPr/>
          </p:nvSpPr>
          <p:spPr bwMode="auto">
            <a:xfrm>
              <a:off x="6803006" y="6897072"/>
              <a:ext cx="47643" cy="76228"/>
            </a:xfrm>
            <a:custGeom>
              <a:avLst/>
              <a:gdLst>
                <a:gd name="T0" fmla="*/ 0 w 65"/>
                <a:gd name="T1" fmla="*/ 0 h 104"/>
                <a:gd name="T2" fmla="*/ 0 w 65"/>
                <a:gd name="T3" fmla="*/ 0 h 104"/>
                <a:gd name="T4" fmla="*/ 24 w 65"/>
                <a:gd name="T5" fmla="*/ 0 h 104"/>
                <a:gd name="T6" fmla="*/ 48 w 65"/>
                <a:gd name="T7" fmla="*/ 0 h 104"/>
                <a:gd name="T8" fmla="*/ 64 w 65"/>
                <a:gd name="T9" fmla="*/ 8 h 104"/>
                <a:gd name="T10" fmla="*/ 64 w 65"/>
                <a:gd name="T11" fmla="*/ 23 h 104"/>
                <a:gd name="T12" fmla="*/ 64 w 65"/>
                <a:gd name="T13" fmla="*/ 47 h 104"/>
                <a:gd name="T14" fmla="*/ 48 w 65"/>
                <a:gd name="T15" fmla="*/ 47 h 104"/>
                <a:gd name="T16" fmla="*/ 64 w 65"/>
                <a:gd name="T17" fmla="*/ 55 h 104"/>
                <a:gd name="T18" fmla="*/ 64 w 65"/>
                <a:gd name="T19" fmla="*/ 63 h 104"/>
                <a:gd name="T20" fmla="*/ 64 w 65"/>
                <a:gd name="T21" fmla="*/ 79 h 104"/>
                <a:gd name="T22" fmla="*/ 64 w 65"/>
                <a:gd name="T23" fmla="*/ 103 h 104"/>
                <a:gd name="T24" fmla="*/ 40 w 65"/>
                <a:gd name="T25" fmla="*/ 103 h 104"/>
                <a:gd name="T26" fmla="*/ 40 w 65"/>
                <a:gd name="T27" fmla="*/ 71 h 104"/>
                <a:gd name="T28" fmla="*/ 40 w 65"/>
                <a:gd name="T29" fmla="*/ 55 h 104"/>
                <a:gd name="T30" fmla="*/ 32 w 65"/>
                <a:gd name="T31" fmla="*/ 55 h 104"/>
                <a:gd name="T32" fmla="*/ 32 w 65"/>
                <a:gd name="T33" fmla="*/ 103 h 104"/>
                <a:gd name="T34" fmla="*/ 0 w 65"/>
                <a:gd name="T35" fmla="*/ 103 h 104"/>
                <a:gd name="T36" fmla="*/ 0 w 65"/>
                <a:gd name="T37" fmla="*/ 0 h 104"/>
                <a:gd name="T38" fmla="*/ 32 w 65"/>
                <a:gd name="T39" fmla="*/ 16 h 104"/>
                <a:gd name="T40" fmla="*/ 32 w 65"/>
                <a:gd name="T41" fmla="*/ 16 h 104"/>
                <a:gd name="T42" fmla="*/ 32 w 65"/>
                <a:gd name="T43" fmla="*/ 39 h 104"/>
                <a:gd name="T44" fmla="*/ 40 w 65"/>
                <a:gd name="T45" fmla="*/ 39 h 104"/>
                <a:gd name="T46" fmla="*/ 40 w 65"/>
                <a:gd name="T47" fmla="*/ 31 h 104"/>
                <a:gd name="T48" fmla="*/ 40 w 65"/>
                <a:gd name="T49" fmla="*/ 23 h 104"/>
                <a:gd name="T50" fmla="*/ 40 w 65"/>
                <a:gd name="T51" fmla="*/ 16 h 104"/>
                <a:gd name="T52" fmla="*/ 32 w 65"/>
                <a:gd name="T53"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 h="104">
                  <a:moveTo>
                    <a:pt x="0" y="0"/>
                  </a:moveTo>
                  <a:lnTo>
                    <a:pt x="0" y="0"/>
                  </a:lnTo>
                  <a:cubicBezTo>
                    <a:pt x="24" y="0"/>
                    <a:pt x="24" y="0"/>
                    <a:pt x="24" y="0"/>
                  </a:cubicBezTo>
                  <a:cubicBezTo>
                    <a:pt x="40" y="0"/>
                    <a:pt x="48" y="0"/>
                    <a:pt x="48" y="0"/>
                  </a:cubicBezTo>
                  <a:cubicBezTo>
                    <a:pt x="56" y="0"/>
                    <a:pt x="56" y="0"/>
                    <a:pt x="64" y="8"/>
                  </a:cubicBezTo>
                  <a:cubicBezTo>
                    <a:pt x="64" y="8"/>
                    <a:pt x="64" y="16"/>
                    <a:pt x="64" y="23"/>
                  </a:cubicBezTo>
                  <a:cubicBezTo>
                    <a:pt x="64" y="31"/>
                    <a:pt x="64" y="39"/>
                    <a:pt x="64" y="47"/>
                  </a:cubicBezTo>
                  <a:cubicBezTo>
                    <a:pt x="64" y="47"/>
                    <a:pt x="56" y="47"/>
                    <a:pt x="48" y="47"/>
                  </a:cubicBezTo>
                  <a:cubicBezTo>
                    <a:pt x="56" y="47"/>
                    <a:pt x="64" y="55"/>
                    <a:pt x="64" y="55"/>
                  </a:cubicBezTo>
                  <a:cubicBezTo>
                    <a:pt x="64" y="55"/>
                    <a:pt x="64" y="55"/>
                    <a:pt x="64" y="63"/>
                  </a:cubicBezTo>
                  <a:cubicBezTo>
                    <a:pt x="64" y="63"/>
                    <a:pt x="64" y="71"/>
                    <a:pt x="64" y="79"/>
                  </a:cubicBezTo>
                  <a:cubicBezTo>
                    <a:pt x="64" y="103"/>
                    <a:pt x="64" y="103"/>
                    <a:pt x="64" y="103"/>
                  </a:cubicBezTo>
                  <a:cubicBezTo>
                    <a:pt x="40" y="103"/>
                    <a:pt x="40" y="103"/>
                    <a:pt x="40" y="103"/>
                  </a:cubicBezTo>
                  <a:cubicBezTo>
                    <a:pt x="40" y="71"/>
                    <a:pt x="40" y="71"/>
                    <a:pt x="40" y="71"/>
                  </a:cubicBezTo>
                  <a:cubicBezTo>
                    <a:pt x="40" y="63"/>
                    <a:pt x="40" y="63"/>
                    <a:pt x="40" y="55"/>
                  </a:cubicBezTo>
                  <a:lnTo>
                    <a:pt x="32" y="55"/>
                  </a:lnTo>
                  <a:cubicBezTo>
                    <a:pt x="32" y="103"/>
                    <a:pt x="32" y="103"/>
                    <a:pt x="32" y="103"/>
                  </a:cubicBezTo>
                  <a:cubicBezTo>
                    <a:pt x="0" y="103"/>
                    <a:pt x="0" y="103"/>
                    <a:pt x="0" y="103"/>
                  </a:cubicBezTo>
                  <a:lnTo>
                    <a:pt x="0" y="0"/>
                  </a:lnTo>
                  <a:close/>
                  <a:moveTo>
                    <a:pt x="32" y="16"/>
                  </a:moveTo>
                  <a:lnTo>
                    <a:pt x="32" y="16"/>
                  </a:lnTo>
                  <a:cubicBezTo>
                    <a:pt x="32" y="39"/>
                    <a:pt x="32" y="39"/>
                    <a:pt x="32" y="39"/>
                  </a:cubicBezTo>
                  <a:lnTo>
                    <a:pt x="40" y="39"/>
                  </a:lnTo>
                  <a:lnTo>
                    <a:pt x="40" y="31"/>
                  </a:lnTo>
                  <a:cubicBezTo>
                    <a:pt x="40" y="23"/>
                    <a:pt x="40" y="23"/>
                    <a:pt x="40" y="23"/>
                  </a:cubicBezTo>
                  <a:lnTo>
                    <a:pt x="40" y="16"/>
                  </a:lnTo>
                  <a:lnTo>
                    <a:pt x="32"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63" name="Freeform 155"/>
            <p:cNvSpPr>
              <a:spLocks noChangeArrowheads="1"/>
            </p:cNvSpPr>
            <p:nvPr/>
          </p:nvSpPr>
          <p:spPr bwMode="auto">
            <a:xfrm>
              <a:off x="6853825" y="6890720"/>
              <a:ext cx="47643" cy="85755"/>
            </a:xfrm>
            <a:custGeom>
              <a:avLst/>
              <a:gdLst>
                <a:gd name="T0" fmla="*/ 64 w 65"/>
                <a:gd name="T1" fmla="*/ 39 h 119"/>
                <a:gd name="T2" fmla="*/ 64 w 65"/>
                <a:gd name="T3" fmla="*/ 39 h 119"/>
                <a:gd name="T4" fmla="*/ 40 w 65"/>
                <a:gd name="T5" fmla="*/ 39 h 119"/>
                <a:gd name="T6" fmla="*/ 40 w 65"/>
                <a:gd name="T7" fmla="*/ 31 h 119"/>
                <a:gd name="T8" fmla="*/ 40 w 65"/>
                <a:gd name="T9" fmla="*/ 24 h 119"/>
                <a:gd name="T10" fmla="*/ 32 w 65"/>
                <a:gd name="T11" fmla="*/ 24 h 119"/>
                <a:gd name="T12" fmla="*/ 32 w 65"/>
                <a:gd name="T13" fmla="*/ 24 h 119"/>
                <a:gd name="T14" fmla="*/ 32 w 65"/>
                <a:gd name="T15" fmla="*/ 31 h 119"/>
                <a:gd name="T16" fmla="*/ 32 w 65"/>
                <a:gd name="T17" fmla="*/ 39 h 119"/>
                <a:gd name="T18" fmla="*/ 40 w 65"/>
                <a:gd name="T19" fmla="*/ 47 h 119"/>
                <a:gd name="T20" fmla="*/ 64 w 65"/>
                <a:gd name="T21" fmla="*/ 63 h 119"/>
                <a:gd name="T22" fmla="*/ 64 w 65"/>
                <a:gd name="T23" fmla="*/ 87 h 119"/>
                <a:gd name="T24" fmla="*/ 64 w 65"/>
                <a:gd name="T25" fmla="*/ 103 h 119"/>
                <a:gd name="T26" fmla="*/ 56 w 65"/>
                <a:gd name="T27" fmla="*/ 111 h 119"/>
                <a:gd name="T28" fmla="*/ 40 w 65"/>
                <a:gd name="T29" fmla="*/ 118 h 119"/>
                <a:gd name="T30" fmla="*/ 16 w 65"/>
                <a:gd name="T31" fmla="*/ 111 h 119"/>
                <a:gd name="T32" fmla="*/ 8 w 65"/>
                <a:gd name="T33" fmla="*/ 103 h 119"/>
                <a:gd name="T34" fmla="*/ 0 w 65"/>
                <a:gd name="T35" fmla="*/ 79 h 119"/>
                <a:gd name="T36" fmla="*/ 0 w 65"/>
                <a:gd name="T37" fmla="*/ 71 h 119"/>
                <a:gd name="T38" fmla="*/ 32 w 65"/>
                <a:gd name="T39" fmla="*/ 71 h 119"/>
                <a:gd name="T40" fmla="*/ 32 w 65"/>
                <a:gd name="T41" fmla="*/ 87 h 119"/>
                <a:gd name="T42" fmla="*/ 32 w 65"/>
                <a:gd name="T43" fmla="*/ 95 h 119"/>
                <a:gd name="T44" fmla="*/ 32 w 65"/>
                <a:gd name="T45" fmla="*/ 95 h 119"/>
                <a:gd name="T46" fmla="*/ 40 w 65"/>
                <a:gd name="T47" fmla="*/ 95 h 119"/>
                <a:gd name="T48" fmla="*/ 40 w 65"/>
                <a:gd name="T49" fmla="*/ 87 h 119"/>
                <a:gd name="T50" fmla="*/ 40 w 65"/>
                <a:gd name="T51" fmla="*/ 79 h 119"/>
                <a:gd name="T52" fmla="*/ 24 w 65"/>
                <a:gd name="T53" fmla="*/ 63 h 119"/>
                <a:gd name="T54" fmla="*/ 8 w 65"/>
                <a:gd name="T55" fmla="*/ 55 h 119"/>
                <a:gd name="T56" fmla="*/ 8 w 65"/>
                <a:gd name="T57" fmla="*/ 47 h 119"/>
                <a:gd name="T58" fmla="*/ 0 w 65"/>
                <a:gd name="T59" fmla="*/ 31 h 119"/>
                <a:gd name="T60" fmla="*/ 8 w 65"/>
                <a:gd name="T61" fmla="*/ 16 h 119"/>
                <a:gd name="T62" fmla="*/ 16 w 65"/>
                <a:gd name="T63" fmla="*/ 8 h 119"/>
                <a:gd name="T64" fmla="*/ 32 w 65"/>
                <a:gd name="T65" fmla="*/ 0 h 119"/>
                <a:gd name="T66" fmla="*/ 56 w 65"/>
                <a:gd name="T67" fmla="*/ 8 h 119"/>
                <a:gd name="T68" fmla="*/ 64 w 65"/>
                <a:gd name="T69" fmla="*/ 16 h 119"/>
                <a:gd name="T70" fmla="*/ 64 w 65"/>
                <a:gd name="T71" fmla="*/ 31 h 119"/>
                <a:gd name="T72" fmla="*/ 64 w 65"/>
                <a:gd name="T73" fmla="*/ 3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5" h="119">
                  <a:moveTo>
                    <a:pt x="64" y="39"/>
                  </a:moveTo>
                  <a:lnTo>
                    <a:pt x="64" y="39"/>
                  </a:lnTo>
                  <a:cubicBezTo>
                    <a:pt x="40" y="39"/>
                    <a:pt x="40" y="39"/>
                    <a:pt x="40" y="39"/>
                  </a:cubicBezTo>
                  <a:cubicBezTo>
                    <a:pt x="40" y="31"/>
                    <a:pt x="40" y="31"/>
                    <a:pt x="40" y="31"/>
                  </a:cubicBezTo>
                  <a:cubicBezTo>
                    <a:pt x="40" y="24"/>
                    <a:pt x="40" y="24"/>
                    <a:pt x="40" y="24"/>
                  </a:cubicBezTo>
                  <a:cubicBezTo>
                    <a:pt x="40" y="24"/>
                    <a:pt x="40" y="24"/>
                    <a:pt x="32" y="24"/>
                  </a:cubicBezTo>
                  <a:lnTo>
                    <a:pt x="32" y="24"/>
                  </a:lnTo>
                  <a:cubicBezTo>
                    <a:pt x="32" y="24"/>
                    <a:pt x="32" y="24"/>
                    <a:pt x="32" y="31"/>
                  </a:cubicBezTo>
                  <a:lnTo>
                    <a:pt x="32" y="39"/>
                  </a:lnTo>
                  <a:cubicBezTo>
                    <a:pt x="32" y="39"/>
                    <a:pt x="32" y="39"/>
                    <a:pt x="40" y="47"/>
                  </a:cubicBezTo>
                  <a:cubicBezTo>
                    <a:pt x="48" y="55"/>
                    <a:pt x="56" y="55"/>
                    <a:pt x="64" y="63"/>
                  </a:cubicBezTo>
                  <a:cubicBezTo>
                    <a:pt x="64" y="63"/>
                    <a:pt x="64" y="71"/>
                    <a:pt x="64" y="87"/>
                  </a:cubicBezTo>
                  <a:cubicBezTo>
                    <a:pt x="64" y="95"/>
                    <a:pt x="64" y="95"/>
                    <a:pt x="64" y="103"/>
                  </a:cubicBezTo>
                  <a:lnTo>
                    <a:pt x="56" y="111"/>
                  </a:lnTo>
                  <a:cubicBezTo>
                    <a:pt x="48" y="111"/>
                    <a:pt x="40" y="118"/>
                    <a:pt x="40" y="118"/>
                  </a:cubicBezTo>
                  <a:cubicBezTo>
                    <a:pt x="32" y="118"/>
                    <a:pt x="24" y="111"/>
                    <a:pt x="16" y="111"/>
                  </a:cubicBezTo>
                  <a:cubicBezTo>
                    <a:pt x="8" y="111"/>
                    <a:pt x="8" y="103"/>
                    <a:pt x="8" y="103"/>
                  </a:cubicBezTo>
                  <a:cubicBezTo>
                    <a:pt x="8" y="95"/>
                    <a:pt x="0" y="87"/>
                    <a:pt x="0" y="79"/>
                  </a:cubicBezTo>
                  <a:cubicBezTo>
                    <a:pt x="0" y="71"/>
                    <a:pt x="0" y="71"/>
                    <a:pt x="0" y="71"/>
                  </a:cubicBezTo>
                  <a:cubicBezTo>
                    <a:pt x="32" y="71"/>
                    <a:pt x="32" y="71"/>
                    <a:pt x="32" y="71"/>
                  </a:cubicBezTo>
                  <a:cubicBezTo>
                    <a:pt x="32" y="87"/>
                    <a:pt x="32" y="87"/>
                    <a:pt x="32" y="87"/>
                  </a:cubicBezTo>
                  <a:cubicBezTo>
                    <a:pt x="32" y="95"/>
                    <a:pt x="32" y="95"/>
                    <a:pt x="32" y="95"/>
                  </a:cubicBezTo>
                  <a:lnTo>
                    <a:pt x="32" y="95"/>
                  </a:lnTo>
                  <a:cubicBezTo>
                    <a:pt x="40" y="95"/>
                    <a:pt x="40" y="95"/>
                    <a:pt x="40" y="95"/>
                  </a:cubicBezTo>
                  <a:lnTo>
                    <a:pt x="40" y="87"/>
                  </a:lnTo>
                  <a:cubicBezTo>
                    <a:pt x="40" y="79"/>
                    <a:pt x="40" y="79"/>
                    <a:pt x="40" y="79"/>
                  </a:cubicBezTo>
                  <a:cubicBezTo>
                    <a:pt x="40" y="71"/>
                    <a:pt x="32" y="71"/>
                    <a:pt x="24" y="63"/>
                  </a:cubicBezTo>
                  <a:cubicBezTo>
                    <a:pt x="16" y="63"/>
                    <a:pt x="16" y="55"/>
                    <a:pt x="8" y="55"/>
                  </a:cubicBezTo>
                  <a:lnTo>
                    <a:pt x="8" y="47"/>
                  </a:lnTo>
                  <a:cubicBezTo>
                    <a:pt x="0" y="47"/>
                    <a:pt x="0" y="39"/>
                    <a:pt x="0" y="31"/>
                  </a:cubicBezTo>
                  <a:cubicBezTo>
                    <a:pt x="0" y="24"/>
                    <a:pt x="8" y="16"/>
                    <a:pt x="8" y="16"/>
                  </a:cubicBezTo>
                  <a:cubicBezTo>
                    <a:pt x="8" y="8"/>
                    <a:pt x="8" y="8"/>
                    <a:pt x="16" y="8"/>
                  </a:cubicBezTo>
                  <a:cubicBezTo>
                    <a:pt x="24" y="8"/>
                    <a:pt x="24" y="0"/>
                    <a:pt x="32" y="0"/>
                  </a:cubicBezTo>
                  <a:cubicBezTo>
                    <a:pt x="40" y="0"/>
                    <a:pt x="48" y="8"/>
                    <a:pt x="56" y="8"/>
                  </a:cubicBezTo>
                  <a:lnTo>
                    <a:pt x="64" y="16"/>
                  </a:lnTo>
                  <a:cubicBezTo>
                    <a:pt x="64" y="16"/>
                    <a:pt x="64" y="24"/>
                    <a:pt x="64" y="31"/>
                  </a:cubicBezTo>
                  <a:lnTo>
                    <a:pt x="64"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64" name="Freeform 156"/>
            <p:cNvSpPr>
              <a:spLocks noChangeArrowheads="1"/>
            </p:cNvSpPr>
            <p:nvPr/>
          </p:nvSpPr>
          <p:spPr bwMode="auto">
            <a:xfrm>
              <a:off x="6904643" y="6890720"/>
              <a:ext cx="50819" cy="85755"/>
            </a:xfrm>
            <a:custGeom>
              <a:avLst/>
              <a:gdLst>
                <a:gd name="T0" fmla="*/ 71 w 72"/>
                <a:gd name="T1" fmla="*/ 71 h 119"/>
                <a:gd name="T2" fmla="*/ 71 w 72"/>
                <a:gd name="T3" fmla="*/ 71 h 119"/>
                <a:gd name="T4" fmla="*/ 71 w 72"/>
                <a:gd name="T5" fmla="*/ 95 h 119"/>
                <a:gd name="T6" fmla="*/ 63 w 72"/>
                <a:gd name="T7" fmla="*/ 103 h 119"/>
                <a:gd name="T8" fmla="*/ 55 w 72"/>
                <a:gd name="T9" fmla="*/ 111 h 119"/>
                <a:gd name="T10" fmla="*/ 39 w 72"/>
                <a:gd name="T11" fmla="*/ 118 h 119"/>
                <a:gd name="T12" fmla="*/ 23 w 72"/>
                <a:gd name="T13" fmla="*/ 111 h 119"/>
                <a:gd name="T14" fmla="*/ 8 w 72"/>
                <a:gd name="T15" fmla="*/ 103 h 119"/>
                <a:gd name="T16" fmla="*/ 8 w 72"/>
                <a:gd name="T17" fmla="*/ 95 h 119"/>
                <a:gd name="T18" fmla="*/ 0 w 72"/>
                <a:gd name="T19" fmla="*/ 71 h 119"/>
                <a:gd name="T20" fmla="*/ 0 w 72"/>
                <a:gd name="T21" fmla="*/ 47 h 119"/>
                <a:gd name="T22" fmla="*/ 8 w 72"/>
                <a:gd name="T23" fmla="*/ 24 h 119"/>
                <a:gd name="T24" fmla="*/ 8 w 72"/>
                <a:gd name="T25" fmla="*/ 16 h 119"/>
                <a:gd name="T26" fmla="*/ 23 w 72"/>
                <a:gd name="T27" fmla="*/ 8 h 119"/>
                <a:gd name="T28" fmla="*/ 39 w 72"/>
                <a:gd name="T29" fmla="*/ 0 h 119"/>
                <a:gd name="T30" fmla="*/ 55 w 72"/>
                <a:gd name="T31" fmla="*/ 8 h 119"/>
                <a:gd name="T32" fmla="*/ 63 w 72"/>
                <a:gd name="T33" fmla="*/ 16 h 119"/>
                <a:gd name="T34" fmla="*/ 71 w 72"/>
                <a:gd name="T35" fmla="*/ 24 h 119"/>
                <a:gd name="T36" fmla="*/ 71 w 72"/>
                <a:gd name="T37" fmla="*/ 47 h 119"/>
                <a:gd name="T38" fmla="*/ 71 w 72"/>
                <a:gd name="T39" fmla="*/ 71 h 119"/>
                <a:gd name="T40" fmla="*/ 39 w 72"/>
                <a:gd name="T41" fmla="*/ 31 h 119"/>
                <a:gd name="T42" fmla="*/ 39 w 72"/>
                <a:gd name="T43" fmla="*/ 31 h 119"/>
                <a:gd name="T44" fmla="*/ 39 w 72"/>
                <a:gd name="T45" fmla="*/ 24 h 119"/>
                <a:gd name="T46" fmla="*/ 39 w 72"/>
                <a:gd name="T47" fmla="*/ 24 h 119"/>
                <a:gd name="T48" fmla="*/ 31 w 72"/>
                <a:gd name="T49" fmla="*/ 24 h 119"/>
                <a:gd name="T50" fmla="*/ 31 w 72"/>
                <a:gd name="T51" fmla="*/ 31 h 119"/>
                <a:gd name="T52" fmla="*/ 31 w 72"/>
                <a:gd name="T53" fmla="*/ 87 h 119"/>
                <a:gd name="T54" fmla="*/ 31 w 72"/>
                <a:gd name="T55" fmla="*/ 95 h 119"/>
                <a:gd name="T56" fmla="*/ 39 w 72"/>
                <a:gd name="T57" fmla="*/ 95 h 119"/>
                <a:gd name="T58" fmla="*/ 39 w 72"/>
                <a:gd name="T59" fmla="*/ 95 h 119"/>
                <a:gd name="T60" fmla="*/ 39 w 72"/>
                <a:gd name="T61" fmla="*/ 79 h 119"/>
                <a:gd name="T62" fmla="*/ 39 w 72"/>
                <a:gd name="T63" fmla="*/ 3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2" h="119">
                  <a:moveTo>
                    <a:pt x="71" y="71"/>
                  </a:moveTo>
                  <a:lnTo>
                    <a:pt x="71" y="71"/>
                  </a:lnTo>
                  <a:cubicBezTo>
                    <a:pt x="71" y="79"/>
                    <a:pt x="71" y="87"/>
                    <a:pt x="71" y="95"/>
                  </a:cubicBezTo>
                  <a:lnTo>
                    <a:pt x="63" y="103"/>
                  </a:lnTo>
                  <a:cubicBezTo>
                    <a:pt x="63" y="111"/>
                    <a:pt x="55" y="111"/>
                    <a:pt x="55" y="111"/>
                  </a:cubicBezTo>
                  <a:cubicBezTo>
                    <a:pt x="47" y="111"/>
                    <a:pt x="39" y="118"/>
                    <a:pt x="39" y="118"/>
                  </a:cubicBezTo>
                  <a:cubicBezTo>
                    <a:pt x="31" y="118"/>
                    <a:pt x="23" y="111"/>
                    <a:pt x="23" y="111"/>
                  </a:cubicBezTo>
                  <a:cubicBezTo>
                    <a:pt x="15" y="111"/>
                    <a:pt x="15" y="111"/>
                    <a:pt x="8" y="103"/>
                  </a:cubicBezTo>
                  <a:lnTo>
                    <a:pt x="8" y="95"/>
                  </a:lnTo>
                  <a:cubicBezTo>
                    <a:pt x="8" y="87"/>
                    <a:pt x="0" y="79"/>
                    <a:pt x="0" y="71"/>
                  </a:cubicBezTo>
                  <a:cubicBezTo>
                    <a:pt x="0" y="47"/>
                    <a:pt x="0" y="47"/>
                    <a:pt x="0" y="47"/>
                  </a:cubicBezTo>
                  <a:cubicBezTo>
                    <a:pt x="0" y="39"/>
                    <a:pt x="8" y="31"/>
                    <a:pt x="8" y="24"/>
                  </a:cubicBezTo>
                  <a:lnTo>
                    <a:pt x="8" y="16"/>
                  </a:lnTo>
                  <a:cubicBezTo>
                    <a:pt x="15" y="8"/>
                    <a:pt x="15" y="8"/>
                    <a:pt x="23" y="8"/>
                  </a:cubicBezTo>
                  <a:cubicBezTo>
                    <a:pt x="23" y="8"/>
                    <a:pt x="31" y="0"/>
                    <a:pt x="39" y="0"/>
                  </a:cubicBezTo>
                  <a:cubicBezTo>
                    <a:pt x="39" y="0"/>
                    <a:pt x="47" y="8"/>
                    <a:pt x="55" y="8"/>
                  </a:cubicBezTo>
                  <a:cubicBezTo>
                    <a:pt x="55" y="8"/>
                    <a:pt x="63" y="8"/>
                    <a:pt x="63" y="16"/>
                  </a:cubicBezTo>
                  <a:lnTo>
                    <a:pt x="71" y="24"/>
                  </a:lnTo>
                  <a:cubicBezTo>
                    <a:pt x="71" y="31"/>
                    <a:pt x="71" y="39"/>
                    <a:pt x="71" y="47"/>
                  </a:cubicBezTo>
                  <a:lnTo>
                    <a:pt x="71" y="71"/>
                  </a:lnTo>
                  <a:close/>
                  <a:moveTo>
                    <a:pt x="39" y="31"/>
                  </a:moveTo>
                  <a:lnTo>
                    <a:pt x="39" y="31"/>
                  </a:lnTo>
                  <a:lnTo>
                    <a:pt x="39" y="24"/>
                  </a:lnTo>
                  <a:lnTo>
                    <a:pt x="39" y="24"/>
                  </a:lnTo>
                  <a:cubicBezTo>
                    <a:pt x="31" y="24"/>
                    <a:pt x="31" y="24"/>
                    <a:pt x="31" y="24"/>
                  </a:cubicBezTo>
                  <a:cubicBezTo>
                    <a:pt x="31" y="24"/>
                    <a:pt x="31" y="24"/>
                    <a:pt x="31" y="31"/>
                  </a:cubicBezTo>
                  <a:cubicBezTo>
                    <a:pt x="31" y="87"/>
                    <a:pt x="31" y="87"/>
                    <a:pt x="31" y="87"/>
                  </a:cubicBezTo>
                  <a:lnTo>
                    <a:pt x="31" y="95"/>
                  </a:lnTo>
                  <a:cubicBezTo>
                    <a:pt x="31" y="95"/>
                    <a:pt x="31" y="95"/>
                    <a:pt x="39" y="95"/>
                  </a:cubicBezTo>
                  <a:lnTo>
                    <a:pt x="39" y="95"/>
                  </a:lnTo>
                  <a:cubicBezTo>
                    <a:pt x="39" y="95"/>
                    <a:pt x="39" y="87"/>
                    <a:pt x="39" y="79"/>
                  </a:cubicBezTo>
                  <a:lnTo>
                    <a:pt x="39"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65" name="Freeform 157"/>
            <p:cNvSpPr>
              <a:spLocks noChangeArrowheads="1"/>
            </p:cNvSpPr>
            <p:nvPr/>
          </p:nvSpPr>
          <p:spPr bwMode="auto">
            <a:xfrm>
              <a:off x="6961814" y="6897072"/>
              <a:ext cx="47643" cy="76228"/>
            </a:xfrm>
            <a:custGeom>
              <a:avLst/>
              <a:gdLst>
                <a:gd name="T0" fmla="*/ 63 w 64"/>
                <a:gd name="T1" fmla="*/ 0 h 104"/>
                <a:gd name="T2" fmla="*/ 63 w 64"/>
                <a:gd name="T3" fmla="*/ 103 h 104"/>
                <a:gd name="T4" fmla="*/ 39 w 64"/>
                <a:gd name="T5" fmla="*/ 103 h 104"/>
                <a:gd name="T6" fmla="*/ 23 w 64"/>
                <a:gd name="T7" fmla="*/ 55 h 104"/>
                <a:gd name="T8" fmla="*/ 23 w 64"/>
                <a:gd name="T9" fmla="*/ 103 h 104"/>
                <a:gd name="T10" fmla="*/ 0 w 64"/>
                <a:gd name="T11" fmla="*/ 103 h 104"/>
                <a:gd name="T12" fmla="*/ 0 w 64"/>
                <a:gd name="T13" fmla="*/ 0 h 104"/>
                <a:gd name="T14" fmla="*/ 23 w 64"/>
                <a:gd name="T15" fmla="*/ 0 h 104"/>
                <a:gd name="T16" fmla="*/ 39 w 64"/>
                <a:gd name="T17" fmla="*/ 47 h 104"/>
                <a:gd name="T18" fmla="*/ 39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39" y="103"/>
                  </a:lnTo>
                  <a:lnTo>
                    <a:pt x="23" y="55"/>
                  </a:lnTo>
                  <a:lnTo>
                    <a:pt x="23" y="103"/>
                  </a:lnTo>
                  <a:lnTo>
                    <a:pt x="0" y="103"/>
                  </a:lnTo>
                  <a:lnTo>
                    <a:pt x="0" y="0"/>
                  </a:lnTo>
                  <a:lnTo>
                    <a:pt x="23" y="0"/>
                  </a:lnTo>
                  <a:lnTo>
                    <a:pt x="39" y="47"/>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66" name="Freeform 158"/>
            <p:cNvSpPr>
              <a:spLocks noChangeArrowheads="1"/>
            </p:cNvSpPr>
            <p:nvPr/>
          </p:nvSpPr>
          <p:spPr bwMode="auto">
            <a:xfrm>
              <a:off x="7028514" y="6890720"/>
              <a:ext cx="50819" cy="85755"/>
            </a:xfrm>
            <a:custGeom>
              <a:avLst/>
              <a:gdLst>
                <a:gd name="T0" fmla="*/ 71 w 72"/>
                <a:gd name="T1" fmla="*/ 55 h 119"/>
                <a:gd name="T2" fmla="*/ 71 w 72"/>
                <a:gd name="T3" fmla="*/ 55 h 119"/>
                <a:gd name="T4" fmla="*/ 39 w 72"/>
                <a:gd name="T5" fmla="*/ 55 h 119"/>
                <a:gd name="T6" fmla="*/ 39 w 72"/>
                <a:gd name="T7" fmla="*/ 31 h 119"/>
                <a:gd name="T8" fmla="*/ 39 w 72"/>
                <a:gd name="T9" fmla="*/ 24 h 119"/>
                <a:gd name="T10" fmla="*/ 31 w 72"/>
                <a:gd name="T11" fmla="*/ 24 h 119"/>
                <a:gd name="T12" fmla="*/ 31 w 72"/>
                <a:gd name="T13" fmla="*/ 24 h 119"/>
                <a:gd name="T14" fmla="*/ 31 w 72"/>
                <a:gd name="T15" fmla="*/ 31 h 119"/>
                <a:gd name="T16" fmla="*/ 31 w 72"/>
                <a:gd name="T17" fmla="*/ 87 h 119"/>
                <a:gd name="T18" fmla="*/ 31 w 72"/>
                <a:gd name="T19" fmla="*/ 95 h 119"/>
                <a:gd name="T20" fmla="*/ 31 w 72"/>
                <a:gd name="T21" fmla="*/ 95 h 119"/>
                <a:gd name="T22" fmla="*/ 39 w 72"/>
                <a:gd name="T23" fmla="*/ 95 h 119"/>
                <a:gd name="T24" fmla="*/ 39 w 72"/>
                <a:gd name="T25" fmla="*/ 87 h 119"/>
                <a:gd name="T26" fmla="*/ 39 w 72"/>
                <a:gd name="T27" fmla="*/ 71 h 119"/>
                <a:gd name="T28" fmla="*/ 71 w 72"/>
                <a:gd name="T29" fmla="*/ 71 h 119"/>
                <a:gd name="T30" fmla="*/ 71 w 72"/>
                <a:gd name="T31" fmla="*/ 71 h 119"/>
                <a:gd name="T32" fmla="*/ 63 w 72"/>
                <a:gd name="T33" fmla="*/ 95 h 119"/>
                <a:gd name="T34" fmla="*/ 55 w 72"/>
                <a:gd name="T35" fmla="*/ 111 h 119"/>
                <a:gd name="T36" fmla="*/ 31 w 72"/>
                <a:gd name="T37" fmla="*/ 118 h 119"/>
                <a:gd name="T38" fmla="*/ 15 w 72"/>
                <a:gd name="T39" fmla="*/ 111 h 119"/>
                <a:gd name="T40" fmla="*/ 7 w 72"/>
                <a:gd name="T41" fmla="*/ 95 h 119"/>
                <a:gd name="T42" fmla="*/ 0 w 72"/>
                <a:gd name="T43" fmla="*/ 71 h 119"/>
                <a:gd name="T44" fmla="*/ 0 w 72"/>
                <a:gd name="T45" fmla="*/ 39 h 119"/>
                <a:gd name="T46" fmla="*/ 0 w 72"/>
                <a:gd name="T47" fmla="*/ 24 h 119"/>
                <a:gd name="T48" fmla="*/ 7 w 72"/>
                <a:gd name="T49" fmla="*/ 16 h 119"/>
                <a:gd name="T50" fmla="*/ 15 w 72"/>
                <a:gd name="T51" fmla="*/ 8 h 119"/>
                <a:gd name="T52" fmla="*/ 31 w 72"/>
                <a:gd name="T53" fmla="*/ 0 h 119"/>
                <a:gd name="T54" fmla="*/ 55 w 72"/>
                <a:gd name="T55" fmla="*/ 8 h 119"/>
                <a:gd name="T56" fmla="*/ 63 w 72"/>
                <a:gd name="T57" fmla="*/ 16 h 119"/>
                <a:gd name="T58" fmla="*/ 71 w 72"/>
                <a:gd name="T59" fmla="*/ 39 h 119"/>
                <a:gd name="T60" fmla="*/ 71 w 72"/>
                <a:gd name="T61" fmla="*/ 5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119">
                  <a:moveTo>
                    <a:pt x="71" y="55"/>
                  </a:moveTo>
                  <a:lnTo>
                    <a:pt x="71" y="55"/>
                  </a:lnTo>
                  <a:cubicBezTo>
                    <a:pt x="39" y="55"/>
                    <a:pt x="39" y="55"/>
                    <a:pt x="39" y="55"/>
                  </a:cubicBezTo>
                  <a:cubicBezTo>
                    <a:pt x="39" y="31"/>
                    <a:pt x="39" y="31"/>
                    <a:pt x="39" y="31"/>
                  </a:cubicBezTo>
                  <a:lnTo>
                    <a:pt x="39" y="24"/>
                  </a:lnTo>
                  <a:cubicBezTo>
                    <a:pt x="39" y="24"/>
                    <a:pt x="39" y="24"/>
                    <a:pt x="31" y="24"/>
                  </a:cubicBezTo>
                  <a:lnTo>
                    <a:pt x="31" y="24"/>
                  </a:lnTo>
                  <a:lnTo>
                    <a:pt x="31" y="31"/>
                  </a:lnTo>
                  <a:cubicBezTo>
                    <a:pt x="31" y="87"/>
                    <a:pt x="31" y="87"/>
                    <a:pt x="31" y="87"/>
                  </a:cubicBezTo>
                  <a:lnTo>
                    <a:pt x="31" y="95"/>
                  </a:lnTo>
                  <a:lnTo>
                    <a:pt x="31" y="95"/>
                  </a:lnTo>
                  <a:cubicBezTo>
                    <a:pt x="39" y="95"/>
                    <a:pt x="39" y="95"/>
                    <a:pt x="39" y="95"/>
                  </a:cubicBezTo>
                  <a:lnTo>
                    <a:pt x="39" y="87"/>
                  </a:lnTo>
                  <a:cubicBezTo>
                    <a:pt x="39" y="71"/>
                    <a:pt x="39" y="71"/>
                    <a:pt x="39" y="71"/>
                  </a:cubicBezTo>
                  <a:cubicBezTo>
                    <a:pt x="71" y="71"/>
                    <a:pt x="71" y="71"/>
                    <a:pt x="71" y="71"/>
                  </a:cubicBezTo>
                  <a:lnTo>
                    <a:pt x="71" y="71"/>
                  </a:lnTo>
                  <a:cubicBezTo>
                    <a:pt x="71" y="87"/>
                    <a:pt x="71" y="95"/>
                    <a:pt x="63" y="95"/>
                  </a:cubicBezTo>
                  <a:cubicBezTo>
                    <a:pt x="63" y="103"/>
                    <a:pt x="63" y="103"/>
                    <a:pt x="55" y="111"/>
                  </a:cubicBezTo>
                  <a:cubicBezTo>
                    <a:pt x="47" y="111"/>
                    <a:pt x="39" y="118"/>
                    <a:pt x="31" y="118"/>
                  </a:cubicBezTo>
                  <a:cubicBezTo>
                    <a:pt x="23" y="118"/>
                    <a:pt x="23" y="111"/>
                    <a:pt x="15" y="111"/>
                  </a:cubicBezTo>
                  <a:cubicBezTo>
                    <a:pt x="7" y="111"/>
                    <a:pt x="7" y="103"/>
                    <a:pt x="7" y="95"/>
                  </a:cubicBezTo>
                  <a:cubicBezTo>
                    <a:pt x="0" y="95"/>
                    <a:pt x="0" y="87"/>
                    <a:pt x="0" y="71"/>
                  </a:cubicBezTo>
                  <a:cubicBezTo>
                    <a:pt x="0" y="39"/>
                    <a:pt x="0" y="39"/>
                    <a:pt x="0" y="39"/>
                  </a:cubicBezTo>
                  <a:cubicBezTo>
                    <a:pt x="0" y="31"/>
                    <a:pt x="0" y="31"/>
                    <a:pt x="0" y="24"/>
                  </a:cubicBezTo>
                  <a:lnTo>
                    <a:pt x="7" y="16"/>
                  </a:lnTo>
                  <a:cubicBezTo>
                    <a:pt x="7" y="8"/>
                    <a:pt x="15" y="8"/>
                    <a:pt x="15" y="8"/>
                  </a:cubicBezTo>
                  <a:cubicBezTo>
                    <a:pt x="23" y="8"/>
                    <a:pt x="31" y="0"/>
                    <a:pt x="31" y="0"/>
                  </a:cubicBezTo>
                  <a:cubicBezTo>
                    <a:pt x="39" y="0"/>
                    <a:pt x="47" y="8"/>
                    <a:pt x="55" y="8"/>
                  </a:cubicBezTo>
                  <a:cubicBezTo>
                    <a:pt x="63" y="8"/>
                    <a:pt x="63" y="16"/>
                    <a:pt x="63" y="16"/>
                  </a:cubicBezTo>
                  <a:cubicBezTo>
                    <a:pt x="71" y="24"/>
                    <a:pt x="71" y="31"/>
                    <a:pt x="71" y="39"/>
                  </a:cubicBezTo>
                  <a:lnTo>
                    <a:pt x="71"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67" name="Freeform 159"/>
            <p:cNvSpPr>
              <a:spLocks noChangeArrowheads="1"/>
            </p:cNvSpPr>
            <p:nvPr/>
          </p:nvSpPr>
          <p:spPr bwMode="auto">
            <a:xfrm>
              <a:off x="7085685" y="6897072"/>
              <a:ext cx="15880" cy="76228"/>
            </a:xfrm>
            <a:custGeom>
              <a:avLst/>
              <a:gdLst>
                <a:gd name="T0" fmla="*/ 23 w 24"/>
                <a:gd name="T1" fmla="*/ 0 h 104"/>
                <a:gd name="T2" fmla="*/ 23 w 24"/>
                <a:gd name="T3" fmla="*/ 103 h 104"/>
                <a:gd name="T4" fmla="*/ 0 w 24"/>
                <a:gd name="T5" fmla="*/ 103 h 104"/>
                <a:gd name="T6" fmla="*/ 0 w 24"/>
                <a:gd name="T7" fmla="*/ 0 h 104"/>
                <a:gd name="T8" fmla="*/ 23 w 24"/>
                <a:gd name="T9" fmla="*/ 0 h 104"/>
              </a:gdLst>
              <a:ahLst/>
              <a:cxnLst>
                <a:cxn ang="0">
                  <a:pos x="T0" y="T1"/>
                </a:cxn>
                <a:cxn ang="0">
                  <a:pos x="T2" y="T3"/>
                </a:cxn>
                <a:cxn ang="0">
                  <a:pos x="T4" y="T5"/>
                </a:cxn>
                <a:cxn ang="0">
                  <a:pos x="T6" y="T7"/>
                </a:cxn>
                <a:cxn ang="0">
                  <a:pos x="T8" y="T9"/>
                </a:cxn>
              </a:cxnLst>
              <a:rect l="0" t="0" r="r" b="b"/>
              <a:pathLst>
                <a:path w="24" h="104">
                  <a:moveTo>
                    <a:pt x="23" y="0"/>
                  </a:moveTo>
                  <a:lnTo>
                    <a:pt x="23" y="103"/>
                  </a:lnTo>
                  <a:lnTo>
                    <a:pt x="0" y="103"/>
                  </a:lnTo>
                  <a:lnTo>
                    <a:pt x="0" y="0"/>
                  </a:lnTo>
                  <a:lnTo>
                    <a:pt x="2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68" name="Freeform 160"/>
            <p:cNvSpPr>
              <a:spLocks noChangeArrowheads="1"/>
            </p:cNvSpPr>
            <p:nvPr/>
          </p:nvSpPr>
          <p:spPr bwMode="auto">
            <a:xfrm>
              <a:off x="7107918" y="6897072"/>
              <a:ext cx="47643" cy="76228"/>
            </a:xfrm>
            <a:custGeom>
              <a:avLst/>
              <a:gdLst>
                <a:gd name="T0" fmla="*/ 63 w 64"/>
                <a:gd name="T1" fmla="*/ 0 h 104"/>
                <a:gd name="T2" fmla="*/ 63 w 64"/>
                <a:gd name="T3" fmla="*/ 16 h 104"/>
                <a:gd name="T4" fmla="*/ 48 w 64"/>
                <a:gd name="T5" fmla="*/ 16 h 104"/>
                <a:gd name="T6" fmla="*/ 48 w 64"/>
                <a:gd name="T7" fmla="*/ 103 h 104"/>
                <a:gd name="T8" fmla="*/ 16 w 64"/>
                <a:gd name="T9" fmla="*/ 103 h 104"/>
                <a:gd name="T10" fmla="*/ 16 w 64"/>
                <a:gd name="T11" fmla="*/ 16 h 104"/>
                <a:gd name="T12" fmla="*/ 0 w 64"/>
                <a:gd name="T13" fmla="*/ 16 h 104"/>
                <a:gd name="T14" fmla="*/ 0 w 64"/>
                <a:gd name="T15" fmla="*/ 0 h 104"/>
                <a:gd name="T16" fmla="*/ 63 w 64"/>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04">
                  <a:moveTo>
                    <a:pt x="63" y="0"/>
                  </a:moveTo>
                  <a:lnTo>
                    <a:pt x="63" y="16"/>
                  </a:lnTo>
                  <a:lnTo>
                    <a:pt x="48" y="16"/>
                  </a:lnTo>
                  <a:lnTo>
                    <a:pt x="48" y="103"/>
                  </a:lnTo>
                  <a:lnTo>
                    <a:pt x="16" y="103"/>
                  </a:lnTo>
                  <a:lnTo>
                    <a:pt x="16" y="16"/>
                  </a:lnTo>
                  <a:lnTo>
                    <a:pt x="0" y="16"/>
                  </a:lnTo>
                  <a:lnTo>
                    <a:pt x="0"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69" name="Freeform 161"/>
            <p:cNvSpPr>
              <a:spLocks noChangeArrowheads="1"/>
            </p:cNvSpPr>
            <p:nvPr/>
          </p:nvSpPr>
          <p:spPr bwMode="auto">
            <a:xfrm>
              <a:off x="7155561" y="6897072"/>
              <a:ext cx="53994" cy="76228"/>
            </a:xfrm>
            <a:custGeom>
              <a:avLst/>
              <a:gdLst>
                <a:gd name="T0" fmla="*/ 72 w 73"/>
                <a:gd name="T1" fmla="*/ 0 h 104"/>
                <a:gd name="T2" fmla="*/ 72 w 73"/>
                <a:gd name="T3" fmla="*/ 0 h 104"/>
                <a:gd name="T4" fmla="*/ 48 w 73"/>
                <a:gd name="T5" fmla="*/ 63 h 104"/>
                <a:gd name="T6" fmla="*/ 48 w 73"/>
                <a:gd name="T7" fmla="*/ 103 h 104"/>
                <a:gd name="T8" fmla="*/ 24 w 73"/>
                <a:gd name="T9" fmla="*/ 103 h 104"/>
                <a:gd name="T10" fmla="*/ 24 w 73"/>
                <a:gd name="T11" fmla="*/ 63 h 104"/>
                <a:gd name="T12" fmla="*/ 0 w 73"/>
                <a:gd name="T13" fmla="*/ 0 h 104"/>
                <a:gd name="T14" fmla="*/ 32 w 73"/>
                <a:gd name="T15" fmla="*/ 0 h 104"/>
                <a:gd name="T16" fmla="*/ 40 w 73"/>
                <a:gd name="T17" fmla="*/ 39 h 104"/>
                <a:gd name="T18" fmla="*/ 48 w 73"/>
                <a:gd name="T19" fmla="*/ 0 h 104"/>
                <a:gd name="T20" fmla="*/ 72 w 73"/>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104">
                  <a:moveTo>
                    <a:pt x="72" y="0"/>
                  </a:moveTo>
                  <a:lnTo>
                    <a:pt x="72" y="0"/>
                  </a:lnTo>
                  <a:cubicBezTo>
                    <a:pt x="48" y="63"/>
                    <a:pt x="48" y="63"/>
                    <a:pt x="48" y="63"/>
                  </a:cubicBezTo>
                  <a:cubicBezTo>
                    <a:pt x="48" y="103"/>
                    <a:pt x="48" y="103"/>
                    <a:pt x="48" y="103"/>
                  </a:cubicBezTo>
                  <a:cubicBezTo>
                    <a:pt x="24" y="103"/>
                    <a:pt x="24" y="103"/>
                    <a:pt x="24" y="103"/>
                  </a:cubicBezTo>
                  <a:cubicBezTo>
                    <a:pt x="24" y="63"/>
                    <a:pt x="24" y="63"/>
                    <a:pt x="24" y="63"/>
                  </a:cubicBezTo>
                  <a:cubicBezTo>
                    <a:pt x="0" y="0"/>
                    <a:pt x="0" y="0"/>
                    <a:pt x="0" y="0"/>
                  </a:cubicBezTo>
                  <a:cubicBezTo>
                    <a:pt x="32" y="0"/>
                    <a:pt x="32" y="0"/>
                    <a:pt x="32" y="0"/>
                  </a:cubicBezTo>
                  <a:cubicBezTo>
                    <a:pt x="32" y="16"/>
                    <a:pt x="32" y="31"/>
                    <a:pt x="40" y="39"/>
                  </a:cubicBezTo>
                  <a:cubicBezTo>
                    <a:pt x="40" y="31"/>
                    <a:pt x="40" y="16"/>
                    <a:pt x="48" y="0"/>
                  </a:cubicBezTo>
                  <a:lnTo>
                    <a:pt x="7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70" name="Freeform 162"/>
            <p:cNvSpPr>
              <a:spLocks noChangeArrowheads="1"/>
            </p:cNvSpPr>
            <p:nvPr/>
          </p:nvSpPr>
          <p:spPr bwMode="auto">
            <a:xfrm>
              <a:off x="8413321" y="6897072"/>
              <a:ext cx="47641" cy="79403"/>
            </a:xfrm>
            <a:custGeom>
              <a:avLst/>
              <a:gdLst>
                <a:gd name="T0" fmla="*/ 63 w 64"/>
                <a:gd name="T1" fmla="*/ 31 h 111"/>
                <a:gd name="T2" fmla="*/ 63 w 64"/>
                <a:gd name="T3" fmla="*/ 31 h 111"/>
                <a:gd name="T4" fmla="*/ 31 w 64"/>
                <a:gd name="T5" fmla="*/ 31 h 111"/>
                <a:gd name="T6" fmla="*/ 31 w 64"/>
                <a:gd name="T7" fmla="*/ 23 h 111"/>
                <a:gd name="T8" fmla="*/ 31 w 64"/>
                <a:gd name="T9" fmla="*/ 23 h 111"/>
                <a:gd name="T10" fmla="*/ 31 w 64"/>
                <a:gd name="T11" fmla="*/ 16 h 111"/>
                <a:gd name="T12" fmla="*/ 23 w 64"/>
                <a:gd name="T13" fmla="*/ 23 h 111"/>
                <a:gd name="T14" fmla="*/ 23 w 64"/>
                <a:gd name="T15" fmla="*/ 23 h 111"/>
                <a:gd name="T16" fmla="*/ 23 w 64"/>
                <a:gd name="T17" fmla="*/ 31 h 111"/>
                <a:gd name="T18" fmla="*/ 31 w 64"/>
                <a:gd name="T19" fmla="*/ 39 h 111"/>
                <a:gd name="T20" fmla="*/ 55 w 64"/>
                <a:gd name="T21" fmla="*/ 63 h 111"/>
                <a:gd name="T22" fmla="*/ 63 w 64"/>
                <a:gd name="T23" fmla="*/ 79 h 111"/>
                <a:gd name="T24" fmla="*/ 63 w 64"/>
                <a:gd name="T25" fmla="*/ 103 h 111"/>
                <a:gd name="T26" fmla="*/ 47 w 64"/>
                <a:gd name="T27" fmla="*/ 110 h 111"/>
                <a:gd name="T28" fmla="*/ 31 w 64"/>
                <a:gd name="T29" fmla="*/ 110 h 111"/>
                <a:gd name="T30" fmla="*/ 15 w 64"/>
                <a:gd name="T31" fmla="*/ 110 h 111"/>
                <a:gd name="T32" fmla="*/ 0 w 64"/>
                <a:gd name="T33" fmla="*/ 95 h 111"/>
                <a:gd name="T34" fmla="*/ 0 w 64"/>
                <a:gd name="T35" fmla="*/ 79 h 111"/>
                <a:gd name="T36" fmla="*/ 0 w 64"/>
                <a:gd name="T37" fmla="*/ 71 h 111"/>
                <a:gd name="T38" fmla="*/ 23 w 64"/>
                <a:gd name="T39" fmla="*/ 71 h 111"/>
                <a:gd name="T40" fmla="*/ 23 w 64"/>
                <a:gd name="T41" fmla="*/ 87 h 111"/>
                <a:gd name="T42" fmla="*/ 23 w 64"/>
                <a:gd name="T43" fmla="*/ 95 h 111"/>
                <a:gd name="T44" fmla="*/ 31 w 64"/>
                <a:gd name="T45" fmla="*/ 95 h 111"/>
                <a:gd name="T46" fmla="*/ 31 w 64"/>
                <a:gd name="T47" fmla="*/ 95 h 111"/>
                <a:gd name="T48" fmla="*/ 39 w 64"/>
                <a:gd name="T49" fmla="*/ 87 h 111"/>
                <a:gd name="T50" fmla="*/ 31 w 64"/>
                <a:gd name="T51" fmla="*/ 71 h 111"/>
                <a:gd name="T52" fmla="*/ 23 w 64"/>
                <a:gd name="T53" fmla="*/ 63 h 111"/>
                <a:gd name="T54" fmla="*/ 7 w 64"/>
                <a:gd name="T55" fmla="*/ 55 h 111"/>
                <a:gd name="T56" fmla="*/ 0 w 64"/>
                <a:gd name="T57" fmla="*/ 47 h 111"/>
                <a:gd name="T58" fmla="*/ 0 w 64"/>
                <a:gd name="T59" fmla="*/ 31 h 111"/>
                <a:gd name="T60" fmla="*/ 0 w 64"/>
                <a:gd name="T61" fmla="*/ 16 h 111"/>
                <a:gd name="T62" fmla="*/ 15 w 64"/>
                <a:gd name="T63" fmla="*/ 8 h 111"/>
                <a:gd name="T64" fmla="*/ 31 w 64"/>
                <a:gd name="T65" fmla="*/ 0 h 111"/>
                <a:gd name="T66" fmla="*/ 47 w 64"/>
                <a:gd name="T67" fmla="*/ 8 h 111"/>
                <a:gd name="T68" fmla="*/ 55 w 64"/>
                <a:gd name="T69" fmla="*/ 16 h 111"/>
                <a:gd name="T70" fmla="*/ 63 w 64"/>
                <a:gd name="T71" fmla="*/ 3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4" h="111">
                  <a:moveTo>
                    <a:pt x="63" y="31"/>
                  </a:moveTo>
                  <a:lnTo>
                    <a:pt x="63" y="31"/>
                  </a:lnTo>
                  <a:cubicBezTo>
                    <a:pt x="31" y="31"/>
                    <a:pt x="31" y="31"/>
                    <a:pt x="31" y="31"/>
                  </a:cubicBezTo>
                  <a:cubicBezTo>
                    <a:pt x="31" y="23"/>
                    <a:pt x="31" y="23"/>
                    <a:pt x="31" y="23"/>
                  </a:cubicBezTo>
                  <a:lnTo>
                    <a:pt x="31" y="23"/>
                  </a:lnTo>
                  <a:cubicBezTo>
                    <a:pt x="31" y="16"/>
                    <a:pt x="31" y="16"/>
                    <a:pt x="31" y="16"/>
                  </a:cubicBezTo>
                  <a:cubicBezTo>
                    <a:pt x="31" y="16"/>
                    <a:pt x="23" y="16"/>
                    <a:pt x="23" y="23"/>
                  </a:cubicBezTo>
                  <a:lnTo>
                    <a:pt x="23" y="23"/>
                  </a:lnTo>
                  <a:cubicBezTo>
                    <a:pt x="23" y="31"/>
                    <a:pt x="23" y="31"/>
                    <a:pt x="23" y="31"/>
                  </a:cubicBezTo>
                  <a:cubicBezTo>
                    <a:pt x="23" y="39"/>
                    <a:pt x="31" y="39"/>
                    <a:pt x="31" y="39"/>
                  </a:cubicBezTo>
                  <a:cubicBezTo>
                    <a:pt x="47" y="47"/>
                    <a:pt x="55" y="55"/>
                    <a:pt x="55" y="63"/>
                  </a:cubicBezTo>
                  <a:cubicBezTo>
                    <a:pt x="63" y="63"/>
                    <a:pt x="63" y="71"/>
                    <a:pt x="63" y="79"/>
                  </a:cubicBezTo>
                  <a:cubicBezTo>
                    <a:pt x="63" y="87"/>
                    <a:pt x="63" y="95"/>
                    <a:pt x="63" y="103"/>
                  </a:cubicBezTo>
                  <a:cubicBezTo>
                    <a:pt x="55" y="103"/>
                    <a:pt x="55" y="103"/>
                    <a:pt x="47" y="110"/>
                  </a:cubicBezTo>
                  <a:cubicBezTo>
                    <a:pt x="47" y="110"/>
                    <a:pt x="39" y="110"/>
                    <a:pt x="31" y="110"/>
                  </a:cubicBezTo>
                  <a:cubicBezTo>
                    <a:pt x="23" y="110"/>
                    <a:pt x="15" y="110"/>
                    <a:pt x="15" y="110"/>
                  </a:cubicBezTo>
                  <a:cubicBezTo>
                    <a:pt x="7" y="103"/>
                    <a:pt x="0" y="103"/>
                    <a:pt x="0" y="95"/>
                  </a:cubicBezTo>
                  <a:cubicBezTo>
                    <a:pt x="0" y="95"/>
                    <a:pt x="0" y="87"/>
                    <a:pt x="0" y="79"/>
                  </a:cubicBezTo>
                  <a:cubicBezTo>
                    <a:pt x="0" y="71"/>
                    <a:pt x="0" y="71"/>
                    <a:pt x="0" y="71"/>
                  </a:cubicBezTo>
                  <a:cubicBezTo>
                    <a:pt x="23" y="71"/>
                    <a:pt x="23" y="71"/>
                    <a:pt x="23" y="71"/>
                  </a:cubicBezTo>
                  <a:cubicBezTo>
                    <a:pt x="23" y="87"/>
                    <a:pt x="23" y="87"/>
                    <a:pt x="23" y="87"/>
                  </a:cubicBezTo>
                  <a:lnTo>
                    <a:pt x="23" y="95"/>
                  </a:lnTo>
                  <a:lnTo>
                    <a:pt x="31" y="95"/>
                  </a:lnTo>
                  <a:lnTo>
                    <a:pt x="31" y="95"/>
                  </a:lnTo>
                  <a:cubicBezTo>
                    <a:pt x="39" y="87"/>
                    <a:pt x="39" y="87"/>
                    <a:pt x="39" y="87"/>
                  </a:cubicBezTo>
                  <a:cubicBezTo>
                    <a:pt x="39" y="79"/>
                    <a:pt x="31" y="79"/>
                    <a:pt x="31" y="71"/>
                  </a:cubicBezTo>
                  <a:cubicBezTo>
                    <a:pt x="31" y="71"/>
                    <a:pt x="23" y="71"/>
                    <a:pt x="23" y="63"/>
                  </a:cubicBezTo>
                  <a:cubicBezTo>
                    <a:pt x="15" y="55"/>
                    <a:pt x="7" y="55"/>
                    <a:pt x="7" y="55"/>
                  </a:cubicBezTo>
                  <a:lnTo>
                    <a:pt x="0" y="47"/>
                  </a:lnTo>
                  <a:cubicBezTo>
                    <a:pt x="0" y="39"/>
                    <a:pt x="0" y="39"/>
                    <a:pt x="0" y="31"/>
                  </a:cubicBezTo>
                  <a:cubicBezTo>
                    <a:pt x="0" y="23"/>
                    <a:pt x="0" y="16"/>
                    <a:pt x="0" y="16"/>
                  </a:cubicBezTo>
                  <a:cubicBezTo>
                    <a:pt x="7" y="8"/>
                    <a:pt x="7" y="8"/>
                    <a:pt x="15" y="8"/>
                  </a:cubicBezTo>
                  <a:cubicBezTo>
                    <a:pt x="15" y="0"/>
                    <a:pt x="23" y="0"/>
                    <a:pt x="31" y="0"/>
                  </a:cubicBezTo>
                  <a:cubicBezTo>
                    <a:pt x="39" y="0"/>
                    <a:pt x="39" y="0"/>
                    <a:pt x="47" y="8"/>
                  </a:cubicBezTo>
                  <a:cubicBezTo>
                    <a:pt x="55" y="8"/>
                    <a:pt x="55" y="8"/>
                    <a:pt x="55" y="16"/>
                  </a:cubicBezTo>
                  <a:cubicBezTo>
                    <a:pt x="63" y="16"/>
                    <a:pt x="63" y="23"/>
                    <a:pt x="63" y="3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71" name="Freeform 163"/>
            <p:cNvSpPr>
              <a:spLocks noChangeArrowheads="1"/>
            </p:cNvSpPr>
            <p:nvPr/>
          </p:nvSpPr>
          <p:spPr bwMode="auto">
            <a:xfrm>
              <a:off x="8457787" y="6897072"/>
              <a:ext cx="50819" cy="79403"/>
            </a:xfrm>
            <a:custGeom>
              <a:avLst/>
              <a:gdLst>
                <a:gd name="T0" fmla="*/ 55 w 72"/>
                <a:gd name="T1" fmla="*/ 0 h 111"/>
                <a:gd name="T2" fmla="*/ 55 w 72"/>
                <a:gd name="T3" fmla="*/ 0 h 111"/>
                <a:gd name="T4" fmla="*/ 71 w 72"/>
                <a:gd name="T5" fmla="*/ 110 h 111"/>
                <a:gd name="T6" fmla="*/ 47 w 72"/>
                <a:gd name="T7" fmla="*/ 110 h 111"/>
                <a:gd name="T8" fmla="*/ 39 w 72"/>
                <a:gd name="T9" fmla="*/ 95 h 111"/>
                <a:gd name="T10" fmla="*/ 31 w 72"/>
                <a:gd name="T11" fmla="*/ 95 h 111"/>
                <a:gd name="T12" fmla="*/ 31 w 72"/>
                <a:gd name="T13" fmla="*/ 110 h 111"/>
                <a:gd name="T14" fmla="*/ 0 w 72"/>
                <a:gd name="T15" fmla="*/ 110 h 111"/>
                <a:gd name="T16" fmla="*/ 16 w 72"/>
                <a:gd name="T17" fmla="*/ 0 h 111"/>
                <a:gd name="T18" fmla="*/ 55 w 72"/>
                <a:gd name="T19" fmla="*/ 0 h 111"/>
                <a:gd name="T20" fmla="*/ 39 w 72"/>
                <a:gd name="T21" fmla="*/ 71 h 111"/>
                <a:gd name="T22" fmla="*/ 39 w 72"/>
                <a:gd name="T23" fmla="*/ 71 h 111"/>
                <a:gd name="T24" fmla="*/ 39 w 72"/>
                <a:gd name="T25" fmla="*/ 23 h 111"/>
                <a:gd name="T26" fmla="*/ 31 w 72"/>
                <a:gd name="T27" fmla="*/ 71 h 111"/>
                <a:gd name="T28" fmla="*/ 39 w 72"/>
                <a:gd name="T29" fmla="*/ 7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11">
                  <a:moveTo>
                    <a:pt x="55" y="0"/>
                  </a:moveTo>
                  <a:lnTo>
                    <a:pt x="55" y="0"/>
                  </a:lnTo>
                  <a:cubicBezTo>
                    <a:pt x="71" y="110"/>
                    <a:pt x="71" y="110"/>
                    <a:pt x="71" y="110"/>
                  </a:cubicBezTo>
                  <a:cubicBezTo>
                    <a:pt x="47" y="110"/>
                    <a:pt x="47" y="110"/>
                    <a:pt x="47" y="110"/>
                  </a:cubicBezTo>
                  <a:cubicBezTo>
                    <a:pt x="39" y="95"/>
                    <a:pt x="39" y="95"/>
                    <a:pt x="39" y="95"/>
                  </a:cubicBezTo>
                  <a:cubicBezTo>
                    <a:pt x="31" y="95"/>
                    <a:pt x="31" y="95"/>
                    <a:pt x="31" y="95"/>
                  </a:cubicBezTo>
                  <a:cubicBezTo>
                    <a:pt x="31" y="110"/>
                    <a:pt x="31" y="110"/>
                    <a:pt x="31" y="110"/>
                  </a:cubicBezTo>
                  <a:cubicBezTo>
                    <a:pt x="0" y="110"/>
                    <a:pt x="0" y="110"/>
                    <a:pt x="0" y="110"/>
                  </a:cubicBezTo>
                  <a:cubicBezTo>
                    <a:pt x="16" y="0"/>
                    <a:pt x="16" y="0"/>
                    <a:pt x="16" y="0"/>
                  </a:cubicBezTo>
                  <a:lnTo>
                    <a:pt x="55" y="0"/>
                  </a:lnTo>
                  <a:close/>
                  <a:moveTo>
                    <a:pt x="39" y="71"/>
                  </a:moveTo>
                  <a:lnTo>
                    <a:pt x="39" y="71"/>
                  </a:lnTo>
                  <a:cubicBezTo>
                    <a:pt x="39" y="63"/>
                    <a:pt x="39" y="47"/>
                    <a:pt x="39" y="23"/>
                  </a:cubicBezTo>
                  <a:cubicBezTo>
                    <a:pt x="31" y="47"/>
                    <a:pt x="31" y="63"/>
                    <a:pt x="31" y="71"/>
                  </a:cubicBezTo>
                  <a:lnTo>
                    <a:pt x="39" y="7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72" name="Freeform 164"/>
            <p:cNvSpPr>
              <a:spLocks noChangeArrowheads="1"/>
            </p:cNvSpPr>
            <p:nvPr/>
          </p:nvSpPr>
          <p:spPr bwMode="auto">
            <a:xfrm>
              <a:off x="8514958" y="6897072"/>
              <a:ext cx="28584" cy="79403"/>
            </a:xfrm>
            <a:custGeom>
              <a:avLst/>
              <a:gdLst>
                <a:gd name="T0" fmla="*/ 24 w 41"/>
                <a:gd name="T1" fmla="*/ 0 h 111"/>
                <a:gd name="T2" fmla="*/ 24 w 41"/>
                <a:gd name="T3" fmla="*/ 87 h 111"/>
                <a:gd name="T4" fmla="*/ 40 w 41"/>
                <a:gd name="T5" fmla="*/ 87 h 111"/>
                <a:gd name="T6" fmla="*/ 40 w 41"/>
                <a:gd name="T7" fmla="*/ 110 h 111"/>
                <a:gd name="T8" fmla="*/ 0 w 41"/>
                <a:gd name="T9" fmla="*/ 110 h 111"/>
                <a:gd name="T10" fmla="*/ 0 w 41"/>
                <a:gd name="T11" fmla="*/ 0 h 111"/>
                <a:gd name="T12" fmla="*/ 24 w 41"/>
                <a:gd name="T13" fmla="*/ 0 h 111"/>
              </a:gdLst>
              <a:ahLst/>
              <a:cxnLst>
                <a:cxn ang="0">
                  <a:pos x="T0" y="T1"/>
                </a:cxn>
                <a:cxn ang="0">
                  <a:pos x="T2" y="T3"/>
                </a:cxn>
                <a:cxn ang="0">
                  <a:pos x="T4" y="T5"/>
                </a:cxn>
                <a:cxn ang="0">
                  <a:pos x="T6" y="T7"/>
                </a:cxn>
                <a:cxn ang="0">
                  <a:pos x="T8" y="T9"/>
                </a:cxn>
                <a:cxn ang="0">
                  <a:pos x="T10" y="T11"/>
                </a:cxn>
                <a:cxn ang="0">
                  <a:pos x="T12" y="T13"/>
                </a:cxn>
              </a:cxnLst>
              <a:rect l="0" t="0" r="r" b="b"/>
              <a:pathLst>
                <a:path w="41" h="111">
                  <a:moveTo>
                    <a:pt x="24" y="0"/>
                  </a:moveTo>
                  <a:lnTo>
                    <a:pt x="24" y="87"/>
                  </a:lnTo>
                  <a:lnTo>
                    <a:pt x="40" y="87"/>
                  </a:lnTo>
                  <a:lnTo>
                    <a:pt x="40" y="110"/>
                  </a:lnTo>
                  <a:lnTo>
                    <a:pt x="0" y="110"/>
                  </a:lnTo>
                  <a:lnTo>
                    <a:pt x="0" y="0"/>
                  </a:lnTo>
                  <a:lnTo>
                    <a:pt x="2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73" name="Freeform 165"/>
            <p:cNvSpPr>
              <a:spLocks noChangeArrowheads="1"/>
            </p:cNvSpPr>
            <p:nvPr/>
          </p:nvSpPr>
          <p:spPr bwMode="auto">
            <a:xfrm>
              <a:off x="8537191" y="6897072"/>
              <a:ext cx="47643" cy="79403"/>
            </a:xfrm>
            <a:custGeom>
              <a:avLst/>
              <a:gdLst>
                <a:gd name="T0" fmla="*/ 64 w 65"/>
                <a:gd name="T1" fmla="*/ 0 h 111"/>
                <a:gd name="T2" fmla="*/ 64 w 65"/>
                <a:gd name="T3" fmla="*/ 23 h 111"/>
                <a:gd name="T4" fmla="*/ 48 w 65"/>
                <a:gd name="T5" fmla="*/ 23 h 111"/>
                <a:gd name="T6" fmla="*/ 48 w 65"/>
                <a:gd name="T7" fmla="*/ 110 h 111"/>
                <a:gd name="T8" fmla="*/ 24 w 65"/>
                <a:gd name="T9" fmla="*/ 110 h 111"/>
                <a:gd name="T10" fmla="*/ 24 w 65"/>
                <a:gd name="T11" fmla="*/ 23 h 111"/>
                <a:gd name="T12" fmla="*/ 0 w 65"/>
                <a:gd name="T13" fmla="*/ 23 h 111"/>
                <a:gd name="T14" fmla="*/ 0 w 65"/>
                <a:gd name="T15" fmla="*/ 0 h 111"/>
                <a:gd name="T16" fmla="*/ 64 w 65"/>
                <a:gd name="T1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111">
                  <a:moveTo>
                    <a:pt x="64" y="0"/>
                  </a:moveTo>
                  <a:lnTo>
                    <a:pt x="64" y="23"/>
                  </a:lnTo>
                  <a:lnTo>
                    <a:pt x="48" y="23"/>
                  </a:lnTo>
                  <a:lnTo>
                    <a:pt x="48" y="110"/>
                  </a:lnTo>
                  <a:lnTo>
                    <a:pt x="24" y="110"/>
                  </a:lnTo>
                  <a:lnTo>
                    <a:pt x="24" y="23"/>
                  </a:lnTo>
                  <a:lnTo>
                    <a:pt x="0" y="23"/>
                  </a:lnTo>
                  <a:lnTo>
                    <a:pt x="0" y="0"/>
                  </a:lnTo>
                  <a:lnTo>
                    <a:pt x="6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74" name="Freeform 166"/>
            <p:cNvSpPr>
              <a:spLocks noChangeArrowheads="1"/>
            </p:cNvSpPr>
            <p:nvPr/>
          </p:nvSpPr>
          <p:spPr bwMode="auto">
            <a:xfrm>
              <a:off x="8607066" y="6897072"/>
              <a:ext cx="34939" cy="79403"/>
            </a:xfrm>
            <a:custGeom>
              <a:avLst/>
              <a:gdLst>
                <a:gd name="T0" fmla="*/ 32 w 49"/>
                <a:gd name="T1" fmla="*/ 0 h 111"/>
                <a:gd name="T2" fmla="*/ 32 w 49"/>
                <a:gd name="T3" fmla="*/ 87 h 111"/>
                <a:gd name="T4" fmla="*/ 48 w 49"/>
                <a:gd name="T5" fmla="*/ 87 h 111"/>
                <a:gd name="T6" fmla="*/ 48 w 49"/>
                <a:gd name="T7" fmla="*/ 110 h 111"/>
                <a:gd name="T8" fmla="*/ 0 w 49"/>
                <a:gd name="T9" fmla="*/ 110 h 111"/>
                <a:gd name="T10" fmla="*/ 0 w 49"/>
                <a:gd name="T11" fmla="*/ 0 h 111"/>
                <a:gd name="T12" fmla="*/ 32 w 49"/>
                <a:gd name="T13" fmla="*/ 0 h 111"/>
              </a:gdLst>
              <a:ahLst/>
              <a:cxnLst>
                <a:cxn ang="0">
                  <a:pos x="T0" y="T1"/>
                </a:cxn>
                <a:cxn ang="0">
                  <a:pos x="T2" y="T3"/>
                </a:cxn>
                <a:cxn ang="0">
                  <a:pos x="T4" y="T5"/>
                </a:cxn>
                <a:cxn ang="0">
                  <a:pos x="T6" y="T7"/>
                </a:cxn>
                <a:cxn ang="0">
                  <a:pos x="T8" y="T9"/>
                </a:cxn>
                <a:cxn ang="0">
                  <a:pos x="T10" y="T11"/>
                </a:cxn>
                <a:cxn ang="0">
                  <a:pos x="T12" y="T13"/>
                </a:cxn>
              </a:cxnLst>
              <a:rect l="0" t="0" r="r" b="b"/>
              <a:pathLst>
                <a:path w="49" h="111">
                  <a:moveTo>
                    <a:pt x="32" y="0"/>
                  </a:moveTo>
                  <a:lnTo>
                    <a:pt x="32" y="87"/>
                  </a:lnTo>
                  <a:lnTo>
                    <a:pt x="48" y="87"/>
                  </a:lnTo>
                  <a:lnTo>
                    <a:pt x="48" y="110"/>
                  </a:lnTo>
                  <a:lnTo>
                    <a:pt x="0" y="110"/>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75" name="Freeform 167"/>
            <p:cNvSpPr>
              <a:spLocks noChangeArrowheads="1"/>
            </p:cNvSpPr>
            <p:nvPr/>
          </p:nvSpPr>
          <p:spPr bwMode="auto">
            <a:xfrm>
              <a:off x="8642005" y="6897072"/>
              <a:ext cx="50819" cy="79403"/>
            </a:xfrm>
            <a:custGeom>
              <a:avLst/>
              <a:gdLst>
                <a:gd name="T0" fmla="*/ 55 w 72"/>
                <a:gd name="T1" fmla="*/ 0 h 111"/>
                <a:gd name="T2" fmla="*/ 55 w 72"/>
                <a:gd name="T3" fmla="*/ 0 h 111"/>
                <a:gd name="T4" fmla="*/ 71 w 72"/>
                <a:gd name="T5" fmla="*/ 110 h 111"/>
                <a:gd name="T6" fmla="*/ 47 w 72"/>
                <a:gd name="T7" fmla="*/ 110 h 111"/>
                <a:gd name="T8" fmla="*/ 39 w 72"/>
                <a:gd name="T9" fmla="*/ 95 h 111"/>
                <a:gd name="T10" fmla="*/ 31 w 72"/>
                <a:gd name="T11" fmla="*/ 95 h 111"/>
                <a:gd name="T12" fmla="*/ 31 w 72"/>
                <a:gd name="T13" fmla="*/ 110 h 111"/>
                <a:gd name="T14" fmla="*/ 0 w 72"/>
                <a:gd name="T15" fmla="*/ 110 h 111"/>
                <a:gd name="T16" fmla="*/ 16 w 72"/>
                <a:gd name="T17" fmla="*/ 0 h 111"/>
                <a:gd name="T18" fmla="*/ 55 w 72"/>
                <a:gd name="T19" fmla="*/ 0 h 111"/>
                <a:gd name="T20" fmla="*/ 39 w 72"/>
                <a:gd name="T21" fmla="*/ 71 h 111"/>
                <a:gd name="T22" fmla="*/ 39 w 72"/>
                <a:gd name="T23" fmla="*/ 71 h 111"/>
                <a:gd name="T24" fmla="*/ 39 w 72"/>
                <a:gd name="T25" fmla="*/ 23 h 111"/>
                <a:gd name="T26" fmla="*/ 31 w 72"/>
                <a:gd name="T27" fmla="*/ 71 h 111"/>
                <a:gd name="T28" fmla="*/ 39 w 72"/>
                <a:gd name="T29" fmla="*/ 7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11">
                  <a:moveTo>
                    <a:pt x="55" y="0"/>
                  </a:moveTo>
                  <a:lnTo>
                    <a:pt x="55" y="0"/>
                  </a:lnTo>
                  <a:cubicBezTo>
                    <a:pt x="71" y="110"/>
                    <a:pt x="71" y="110"/>
                    <a:pt x="71" y="110"/>
                  </a:cubicBezTo>
                  <a:cubicBezTo>
                    <a:pt x="47" y="110"/>
                    <a:pt x="47" y="110"/>
                    <a:pt x="47" y="110"/>
                  </a:cubicBezTo>
                  <a:cubicBezTo>
                    <a:pt x="39" y="95"/>
                    <a:pt x="39" y="95"/>
                    <a:pt x="39" y="95"/>
                  </a:cubicBezTo>
                  <a:cubicBezTo>
                    <a:pt x="31" y="95"/>
                    <a:pt x="31" y="95"/>
                    <a:pt x="31" y="95"/>
                  </a:cubicBezTo>
                  <a:cubicBezTo>
                    <a:pt x="31" y="110"/>
                    <a:pt x="31" y="110"/>
                    <a:pt x="31" y="110"/>
                  </a:cubicBezTo>
                  <a:cubicBezTo>
                    <a:pt x="0" y="110"/>
                    <a:pt x="0" y="110"/>
                    <a:pt x="0" y="110"/>
                  </a:cubicBezTo>
                  <a:cubicBezTo>
                    <a:pt x="16" y="0"/>
                    <a:pt x="16" y="0"/>
                    <a:pt x="16" y="0"/>
                  </a:cubicBezTo>
                  <a:lnTo>
                    <a:pt x="55" y="0"/>
                  </a:lnTo>
                  <a:close/>
                  <a:moveTo>
                    <a:pt x="39" y="71"/>
                  </a:moveTo>
                  <a:lnTo>
                    <a:pt x="39" y="71"/>
                  </a:lnTo>
                  <a:cubicBezTo>
                    <a:pt x="39" y="63"/>
                    <a:pt x="39" y="47"/>
                    <a:pt x="39" y="23"/>
                  </a:cubicBezTo>
                  <a:cubicBezTo>
                    <a:pt x="31" y="47"/>
                    <a:pt x="31" y="63"/>
                    <a:pt x="31" y="71"/>
                  </a:cubicBezTo>
                  <a:lnTo>
                    <a:pt x="39" y="7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76" name="Freeform 168"/>
            <p:cNvSpPr>
              <a:spLocks noChangeArrowheads="1"/>
            </p:cNvSpPr>
            <p:nvPr/>
          </p:nvSpPr>
          <p:spPr bwMode="auto">
            <a:xfrm>
              <a:off x="8699176" y="6897072"/>
              <a:ext cx="47641" cy="79403"/>
            </a:xfrm>
            <a:custGeom>
              <a:avLst/>
              <a:gdLst>
                <a:gd name="T0" fmla="*/ 63 w 64"/>
                <a:gd name="T1" fmla="*/ 0 h 111"/>
                <a:gd name="T2" fmla="*/ 47 w 64"/>
                <a:gd name="T3" fmla="*/ 55 h 111"/>
                <a:gd name="T4" fmla="*/ 63 w 64"/>
                <a:gd name="T5" fmla="*/ 110 h 111"/>
                <a:gd name="T6" fmla="*/ 39 w 64"/>
                <a:gd name="T7" fmla="*/ 110 h 111"/>
                <a:gd name="T8" fmla="*/ 24 w 64"/>
                <a:gd name="T9" fmla="*/ 63 h 111"/>
                <a:gd name="T10" fmla="*/ 24 w 64"/>
                <a:gd name="T11" fmla="*/ 110 h 111"/>
                <a:gd name="T12" fmla="*/ 0 w 64"/>
                <a:gd name="T13" fmla="*/ 110 h 111"/>
                <a:gd name="T14" fmla="*/ 0 w 64"/>
                <a:gd name="T15" fmla="*/ 0 h 111"/>
                <a:gd name="T16" fmla="*/ 24 w 64"/>
                <a:gd name="T17" fmla="*/ 0 h 111"/>
                <a:gd name="T18" fmla="*/ 24 w 64"/>
                <a:gd name="T19" fmla="*/ 47 h 111"/>
                <a:gd name="T20" fmla="*/ 39 w 64"/>
                <a:gd name="T21" fmla="*/ 0 h 111"/>
                <a:gd name="T22" fmla="*/ 63 w 64"/>
                <a:gd name="T23"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111">
                  <a:moveTo>
                    <a:pt x="63" y="0"/>
                  </a:moveTo>
                  <a:lnTo>
                    <a:pt x="47" y="55"/>
                  </a:lnTo>
                  <a:lnTo>
                    <a:pt x="63" y="110"/>
                  </a:lnTo>
                  <a:lnTo>
                    <a:pt x="39" y="110"/>
                  </a:lnTo>
                  <a:lnTo>
                    <a:pt x="24" y="63"/>
                  </a:lnTo>
                  <a:lnTo>
                    <a:pt x="24" y="110"/>
                  </a:lnTo>
                  <a:lnTo>
                    <a:pt x="0" y="110"/>
                  </a:lnTo>
                  <a:lnTo>
                    <a:pt x="0" y="0"/>
                  </a:lnTo>
                  <a:lnTo>
                    <a:pt x="24" y="0"/>
                  </a:lnTo>
                  <a:lnTo>
                    <a:pt x="24" y="47"/>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77" name="Freeform 169"/>
            <p:cNvSpPr>
              <a:spLocks noChangeArrowheads="1"/>
            </p:cNvSpPr>
            <p:nvPr/>
          </p:nvSpPr>
          <p:spPr bwMode="auto">
            <a:xfrm>
              <a:off x="8749994" y="6897072"/>
              <a:ext cx="34937" cy="79403"/>
            </a:xfrm>
            <a:custGeom>
              <a:avLst/>
              <a:gdLst>
                <a:gd name="T0" fmla="*/ 0 w 48"/>
                <a:gd name="T1" fmla="*/ 0 h 111"/>
                <a:gd name="T2" fmla="*/ 47 w 48"/>
                <a:gd name="T3" fmla="*/ 0 h 111"/>
                <a:gd name="T4" fmla="*/ 47 w 48"/>
                <a:gd name="T5" fmla="*/ 23 h 111"/>
                <a:gd name="T6" fmla="*/ 32 w 48"/>
                <a:gd name="T7" fmla="*/ 23 h 111"/>
                <a:gd name="T8" fmla="*/ 32 w 48"/>
                <a:gd name="T9" fmla="*/ 47 h 111"/>
                <a:gd name="T10" fmla="*/ 47 w 48"/>
                <a:gd name="T11" fmla="*/ 47 h 111"/>
                <a:gd name="T12" fmla="*/ 47 w 48"/>
                <a:gd name="T13" fmla="*/ 63 h 111"/>
                <a:gd name="T14" fmla="*/ 32 w 48"/>
                <a:gd name="T15" fmla="*/ 63 h 111"/>
                <a:gd name="T16" fmla="*/ 32 w 48"/>
                <a:gd name="T17" fmla="*/ 87 h 111"/>
                <a:gd name="T18" fmla="*/ 47 w 48"/>
                <a:gd name="T19" fmla="*/ 87 h 111"/>
                <a:gd name="T20" fmla="*/ 47 w 48"/>
                <a:gd name="T21" fmla="*/ 110 h 111"/>
                <a:gd name="T22" fmla="*/ 0 w 48"/>
                <a:gd name="T23" fmla="*/ 110 h 111"/>
                <a:gd name="T24" fmla="*/ 0 w 48"/>
                <a:gd name="T25"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11">
                  <a:moveTo>
                    <a:pt x="0" y="0"/>
                  </a:moveTo>
                  <a:lnTo>
                    <a:pt x="47" y="0"/>
                  </a:lnTo>
                  <a:lnTo>
                    <a:pt x="47" y="23"/>
                  </a:lnTo>
                  <a:lnTo>
                    <a:pt x="32" y="23"/>
                  </a:lnTo>
                  <a:lnTo>
                    <a:pt x="32" y="47"/>
                  </a:lnTo>
                  <a:lnTo>
                    <a:pt x="47" y="47"/>
                  </a:lnTo>
                  <a:lnTo>
                    <a:pt x="47" y="63"/>
                  </a:lnTo>
                  <a:lnTo>
                    <a:pt x="32" y="63"/>
                  </a:lnTo>
                  <a:lnTo>
                    <a:pt x="32" y="87"/>
                  </a:lnTo>
                  <a:lnTo>
                    <a:pt x="47" y="87"/>
                  </a:lnTo>
                  <a:lnTo>
                    <a:pt x="47" y="110"/>
                  </a:lnTo>
                  <a:lnTo>
                    <a:pt x="0" y="110"/>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78" name="Freeform 170"/>
            <p:cNvSpPr>
              <a:spLocks noChangeArrowheads="1"/>
            </p:cNvSpPr>
            <p:nvPr/>
          </p:nvSpPr>
          <p:spPr bwMode="auto">
            <a:xfrm>
              <a:off x="8807165" y="6897072"/>
              <a:ext cx="50819" cy="79403"/>
            </a:xfrm>
            <a:custGeom>
              <a:avLst/>
              <a:gdLst>
                <a:gd name="T0" fmla="*/ 71 w 72"/>
                <a:gd name="T1" fmla="*/ 47 h 111"/>
                <a:gd name="T2" fmla="*/ 71 w 72"/>
                <a:gd name="T3" fmla="*/ 47 h 111"/>
                <a:gd name="T4" fmla="*/ 40 w 72"/>
                <a:gd name="T5" fmla="*/ 47 h 111"/>
                <a:gd name="T6" fmla="*/ 40 w 72"/>
                <a:gd name="T7" fmla="*/ 31 h 111"/>
                <a:gd name="T8" fmla="*/ 40 w 72"/>
                <a:gd name="T9" fmla="*/ 23 h 111"/>
                <a:gd name="T10" fmla="*/ 32 w 72"/>
                <a:gd name="T11" fmla="*/ 16 h 111"/>
                <a:gd name="T12" fmla="*/ 32 w 72"/>
                <a:gd name="T13" fmla="*/ 23 h 111"/>
                <a:gd name="T14" fmla="*/ 32 w 72"/>
                <a:gd name="T15" fmla="*/ 31 h 111"/>
                <a:gd name="T16" fmla="*/ 32 w 72"/>
                <a:gd name="T17" fmla="*/ 79 h 111"/>
                <a:gd name="T18" fmla="*/ 32 w 72"/>
                <a:gd name="T19" fmla="*/ 95 h 111"/>
                <a:gd name="T20" fmla="*/ 32 w 72"/>
                <a:gd name="T21" fmla="*/ 95 h 111"/>
                <a:gd name="T22" fmla="*/ 40 w 72"/>
                <a:gd name="T23" fmla="*/ 95 h 111"/>
                <a:gd name="T24" fmla="*/ 40 w 72"/>
                <a:gd name="T25" fmla="*/ 79 h 111"/>
                <a:gd name="T26" fmla="*/ 40 w 72"/>
                <a:gd name="T27" fmla="*/ 71 h 111"/>
                <a:gd name="T28" fmla="*/ 71 w 72"/>
                <a:gd name="T29" fmla="*/ 71 h 111"/>
                <a:gd name="T30" fmla="*/ 71 w 72"/>
                <a:gd name="T31" fmla="*/ 71 h 111"/>
                <a:gd name="T32" fmla="*/ 63 w 72"/>
                <a:gd name="T33" fmla="*/ 95 h 111"/>
                <a:gd name="T34" fmla="*/ 55 w 72"/>
                <a:gd name="T35" fmla="*/ 110 h 111"/>
                <a:gd name="T36" fmla="*/ 32 w 72"/>
                <a:gd name="T37" fmla="*/ 110 h 111"/>
                <a:gd name="T38" fmla="*/ 16 w 72"/>
                <a:gd name="T39" fmla="*/ 110 h 111"/>
                <a:gd name="T40" fmla="*/ 0 w 72"/>
                <a:gd name="T41" fmla="*/ 95 h 111"/>
                <a:gd name="T42" fmla="*/ 0 w 72"/>
                <a:gd name="T43" fmla="*/ 71 h 111"/>
                <a:gd name="T44" fmla="*/ 0 w 72"/>
                <a:gd name="T45" fmla="*/ 39 h 111"/>
                <a:gd name="T46" fmla="*/ 0 w 72"/>
                <a:gd name="T47" fmla="*/ 23 h 111"/>
                <a:gd name="T48" fmla="*/ 8 w 72"/>
                <a:gd name="T49" fmla="*/ 16 h 111"/>
                <a:gd name="T50" fmla="*/ 16 w 72"/>
                <a:gd name="T51" fmla="*/ 0 h 111"/>
                <a:gd name="T52" fmla="*/ 32 w 72"/>
                <a:gd name="T53" fmla="*/ 0 h 111"/>
                <a:gd name="T54" fmla="*/ 55 w 72"/>
                <a:gd name="T55" fmla="*/ 8 h 111"/>
                <a:gd name="T56" fmla="*/ 63 w 72"/>
                <a:gd name="T57" fmla="*/ 16 h 111"/>
                <a:gd name="T58" fmla="*/ 71 w 72"/>
                <a:gd name="T59" fmla="*/ 39 h 111"/>
                <a:gd name="T60" fmla="*/ 71 w 72"/>
                <a:gd name="T61" fmla="*/ 4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111">
                  <a:moveTo>
                    <a:pt x="71" y="47"/>
                  </a:moveTo>
                  <a:lnTo>
                    <a:pt x="71" y="47"/>
                  </a:lnTo>
                  <a:cubicBezTo>
                    <a:pt x="40" y="47"/>
                    <a:pt x="40" y="47"/>
                    <a:pt x="40" y="47"/>
                  </a:cubicBezTo>
                  <a:cubicBezTo>
                    <a:pt x="40" y="31"/>
                    <a:pt x="40" y="31"/>
                    <a:pt x="40" y="31"/>
                  </a:cubicBezTo>
                  <a:cubicBezTo>
                    <a:pt x="40" y="23"/>
                    <a:pt x="40" y="23"/>
                    <a:pt x="40" y="23"/>
                  </a:cubicBezTo>
                  <a:cubicBezTo>
                    <a:pt x="40" y="16"/>
                    <a:pt x="40" y="16"/>
                    <a:pt x="32" y="16"/>
                  </a:cubicBezTo>
                  <a:lnTo>
                    <a:pt x="32" y="23"/>
                  </a:lnTo>
                  <a:cubicBezTo>
                    <a:pt x="32" y="23"/>
                    <a:pt x="32" y="23"/>
                    <a:pt x="32" y="31"/>
                  </a:cubicBezTo>
                  <a:cubicBezTo>
                    <a:pt x="32" y="79"/>
                    <a:pt x="32" y="79"/>
                    <a:pt x="32" y="79"/>
                  </a:cubicBezTo>
                  <a:cubicBezTo>
                    <a:pt x="32" y="87"/>
                    <a:pt x="32" y="87"/>
                    <a:pt x="32" y="95"/>
                  </a:cubicBezTo>
                  <a:lnTo>
                    <a:pt x="32" y="95"/>
                  </a:lnTo>
                  <a:cubicBezTo>
                    <a:pt x="40" y="95"/>
                    <a:pt x="40" y="95"/>
                    <a:pt x="40" y="95"/>
                  </a:cubicBezTo>
                  <a:cubicBezTo>
                    <a:pt x="40" y="87"/>
                    <a:pt x="40" y="87"/>
                    <a:pt x="40" y="79"/>
                  </a:cubicBezTo>
                  <a:cubicBezTo>
                    <a:pt x="40" y="71"/>
                    <a:pt x="40" y="71"/>
                    <a:pt x="40" y="71"/>
                  </a:cubicBezTo>
                  <a:cubicBezTo>
                    <a:pt x="71" y="71"/>
                    <a:pt x="71" y="71"/>
                    <a:pt x="71" y="71"/>
                  </a:cubicBezTo>
                  <a:lnTo>
                    <a:pt x="71" y="71"/>
                  </a:lnTo>
                  <a:cubicBezTo>
                    <a:pt x="71" y="79"/>
                    <a:pt x="63" y="87"/>
                    <a:pt x="63" y="95"/>
                  </a:cubicBezTo>
                  <a:cubicBezTo>
                    <a:pt x="63" y="103"/>
                    <a:pt x="63" y="103"/>
                    <a:pt x="55" y="110"/>
                  </a:cubicBezTo>
                  <a:cubicBezTo>
                    <a:pt x="48" y="110"/>
                    <a:pt x="40" y="110"/>
                    <a:pt x="32" y="110"/>
                  </a:cubicBezTo>
                  <a:cubicBezTo>
                    <a:pt x="24" y="110"/>
                    <a:pt x="16" y="110"/>
                    <a:pt x="16" y="110"/>
                  </a:cubicBezTo>
                  <a:cubicBezTo>
                    <a:pt x="8" y="103"/>
                    <a:pt x="8" y="103"/>
                    <a:pt x="0" y="95"/>
                  </a:cubicBezTo>
                  <a:cubicBezTo>
                    <a:pt x="0" y="87"/>
                    <a:pt x="0" y="79"/>
                    <a:pt x="0" y="71"/>
                  </a:cubicBezTo>
                  <a:cubicBezTo>
                    <a:pt x="0" y="39"/>
                    <a:pt x="0" y="39"/>
                    <a:pt x="0" y="39"/>
                  </a:cubicBezTo>
                  <a:cubicBezTo>
                    <a:pt x="0" y="31"/>
                    <a:pt x="0" y="23"/>
                    <a:pt x="0" y="23"/>
                  </a:cubicBezTo>
                  <a:cubicBezTo>
                    <a:pt x="0" y="16"/>
                    <a:pt x="8" y="16"/>
                    <a:pt x="8" y="16"/>
                  </a:cubicBezTo>
                  <a:cubicBezTo>
                    <a:pt x="8" y="8"/>
                    <a:pt x="16" y="8"/>
                    <a:pt x="16" y="0"/>
                  </a:cubicBezTo>
                  <a:cubicBezTo>
                    <a:pt x="24" y="0"/>
                    <a:pt x="32" y="0"/>
                    <a:pt x="32" y="0"/>
                  </a:cubicBezTo>
                  <a:cubicBezTo>
                    <a:pt x="40" y="0"/>
                    <a:pt x="48" y="0"/>
                    <a:pt x="55" y="8"/>
                  </a:cubicBezTo>
                  <a:cubicBezTo>
                    <a:pt x="63" y="8"/>
                    <a:pt x="63" y="16"/>
                    <a:pt x="63" y="16"/>
                  </a:cubicBezTo>
                  <a:cubicBezTo>
                    <a:pt x="63" y="23"/>
                    <a:pt x="71" y="31"/>
                    <a:pt x="71" y="39"/>
                  </a:cubicBezTo>
                  <a:lnTo>
                    <a:pt x="71" y="4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79" name="Freeform 171"/>
            <p:cNvSpPr>
              <a:spLocks noChangeArrowheads="1"/>
            </p:cNvSpPr>
            <p:nvPr/>
          </p:nvSpPr>
          <p:spPr bwMode="auto">
            <a:xfrm>
              <a:off x="8864336" y="6897072"/>
              <a:ext cx="19057" cy="79403"/>
            </a:xfrm>
            <a:custGeom>
              <a:avLst/>
              <a:gdLst>
                <a:gd name="T0" fmla="*/ 24 w 25"/>
                <a:gd name="T1" fmla="*/ 0 h 111"/>
                <a:gd name="T2" fmla="*/ 24 w 25"/>
                <a:gd name="T3" fmla="*/ 110 h 111"/>
                <a:gd name="T4" fmla="*/ 0 w 25"/>
                <a:gd name="T5" fmla="*/ 110 h 111"/>
                <a:gd name="T6" fmla="*/ 0 w 25"/>
                <a:gd name="T7" fmla="*/ 0 h 111"/>
                <a:gd name="T8" fmla="*/ 24 w 25"/>
                <a:gd name="T9" fmla="*/ 0 h 111"/>
              </a:gdLst>
              <a:ahLst/>
              <a:cxnLst>
                <a:cxn ang="0">
                  <a:pos x="T0" y="T1"/>
                </a:cxn>
                <a:cxn ang="0">
                  <a:pos x="T2" y="T3"/>
                </a:cxn>
                <a:cxn ang="0">
                  <a:pos x="T4" y="T5"/>
                </a:cxn>
                <a:cxn ang="0">
                  <a:pos x="T6" y="T7"/>
                </a:cxn>
                <a:cxn ang="0">
                  <a:pos x="T8" y="T9"/>
                </a:cxn>
              </a:cxnLst>
              <a:rect l="0" t="0" r="r" b="b"/>
              <a:pathLst>
                <a:path w="25" h="111">
                  <a:moveTo>
                    <a:pt x="24" y="0"/>
                  </a:moveTo>
                  <a:lnTo>
                    <a:pt x="24" y="110"/>
                  </a:lnTo>
                  <a:lnTo>
                    <a:pt x="0" y="110"/>
                  </a:lnTo>
                  <a:lnTo>
                    <a:pt x="0" y="0"/>
                  </a:lnTo>
                  <a:lnTo>
                    <a:pt x="2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80" name="Freeform 172"/>
            <p:cNvSpPr>
              <a:spLocks noChangeArrowheads="1"/>
            </p:cNvSpPr>
            <p:nvPr/>
          </p:nvSpPr>
          <p:spPr bwMode="auto">
            <a:xfrm>
              <a:off x="8886568" y="6897072"/>
              <a:ext cx="47643" cy="79403"/>
            </a:xfrm>
            <a:custGeom>
              <a:avLst/>
              <a:gdLst>
                <a:gd name="T0" fmla="*/ 63 w 64"/>
                <a:gd name="T1" fmla="*/ 0 h 111"/>
                <a:gd name="T2" fmla="*/ 63 w 64"/>
                <a:gd name="T3" fmla="*/ 23 h 111"/>
                <a:gd name="T4" fmla="*/ 47 w 64"/>
                <a:gd name="T5" fmla="*/ 23 h 111"/>
                <a:gd name="T6" fmla="*/ 47 w 64"/>
                <a:gd name="T7" fmla="*/ 110 h 111"/>
                <a:gd name="T8" fmla="*/ 16 w 64"/>
                <a:gd name="T9" fmla="*/ 110 h 111"/>
                <a:gd name="T10" fmla="*/ 16 w 64"/>
                <a:gd name="T11" fmla="*/ 23 h 111"/>
                <a:gd name="T12" fmla="*/ 0 w 64"/>
                <a:gd name="T13" fmla="*/ 23 h 111"/>
                <a:gd name="T14" fmla="*/ 0 w 64"/>
                <a:gd name="T15" fmla="*/ 0 h 111"/>
                <a:gd name="T16" fmla="*/ 63 w 64"/>
                <a:gd name="T1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11">
                  <a:moveTo>
                    <a:pt x="63" y="0"/>
                  </a:moveTo>
                  <a:lnTo>
                    <a:pt x="63" y="23"/>
                  </a:lnTo>
                  <a:lnTo>
                    <a:pt x="47" y="23"/>
                  </a:lnTo>
                  <a:lnTo>
                    <a:pt x="47" y="110"/>
                  </a:lnTo>
                  <a:lnTo>
                    <a:pt x="16" y="110"/>
                  </a:lnTo>
                  <a:lnTo>
                    <a:pt x="16" y="23"/>
                  </a:lnTo>
                  <a:lnTo>
                    <a:pt x="0" y="23"/>
                  </a:lnTo>
                  <a:lnTo>
                    <a:pt x="0"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81" name="Freeform 173"/>
            <p:cNvSpPr>
              <a:spLocks noChangeArrowheads="1"/>
            </p:cNvSpPr>
            <p:nvPr/>
          </p:nvSpPr>
          <p:spPr bwMode="auto">
            <a:xfrm>
              <a:off x="8931035" y="6897072"/>
              <a:ext cx="50819" cy="79403"/>
            </a:xfrm>
            <a:custGeom>
              <a:avLst/>
              <a:gdLst>
                <a:gd name="T0" fmla="*/ 71 w 72"/>
                <a:gd name="T1" fmla="*/ 0 h 111"/>
                <a:gd name="T2" fmla="*/ 71 w 72"/>
                <a:gd name="T3" fmla="*/ 0 h 111"/>
                <a:gd name="T4" fmla="*/ 47 w 72"/>
                <a:gd name="T5" fmla="*/ 71 h 111"/>
                <a:gd name="T6" fmla="*/ 47 w 72"/>
                <a:gd name="T7" fmla="*/ 110 h 111"/>
                <a:gd name="T8" fmla="*/ 24 w 72"/>
                <a:gd name="T9" fmla="*/ 110 h 111"/>
                <a:gd name="T10" fmla="*/ 24 w 72"/>
                <a:gd name="T11" fmla="*/ 71 h 111"/>
                <a:gd name="T12" fmla="*/ 0 w 72"/>
                <a:gd name="T13" fmla="*/ 0 h 111"/>
                <a:gd name="T14" fmla="*/ 32 w 72"/>
                <a:gd name="T15" fmla="*/ 0 h 111"/>
                <a:gd name="T16" fmla="*/ 32 w 72"/>
                <a:gd name="T17" fmla="*/ 47 h 111"/>
                <a:gd name="T18" fmla="*/ 40 w 72"/>
                <a:gd name="T19" fmla="*/ 0 h 111"/>
                <a:gd name="T20" fmla="*/ 71 w 72"/>
                <a:gd name="T2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111">
                  <a:moveTo>
                    <a:pt x="71" y="0"/>
                  </a:moveTo>
                  <a:lnTo>
                    <a:pt x="71" y="0"/>
                  </a:lnTo>
                  <a:cubicBezTo>
                    <a:pt x="47" y="71"/>
                    <a:pt x="47" y="71"/>
                    <a:pt x="47" y="71"/>
                  </a:cubicBezTo>
                  <a:cubicBezTo>
                    <a:pt x="47" y="110"/>
                    <a:pt x="47" y="110"/>
                    <a:pt x="47" y="110"/>
                  </a:cubicBezTo>
                  <a:cubicBezTo>
                    <a:pt x="24" y="110"/>
                    <a:pt x="24" y="110"/>
                    <a:pt x="24" y="110"/>
                  </a:cubicBezTo>
                  <a:cubicBezTo>
                    <a:pt x="24" y="71"/>
                    <a:pt x="24" y="71"/>
                    <a:pt x="24" y="71"/>
                  </a:cubicBezTo>
                  <a:cubicBezTo>
                    <a:pt x="0" y="0"/>
                    <a:pt x="0" y="0"/>
                    <a:pt x="0" y="0"/>
                  </a:cubicBezTo>
                  <a:cubicBezTo>
                    <a:pt x="32" y="0"/>
                    <a:pt x="32" y="0"/>
                    <a:pt x="32" y="0"/>
                  </a:cubicBezTo>
                  <a:cubicBezTo>
                    <a:pt x="32" y="23"/>
                    <a:pt x="32" y="39"/>
                    <a:pt x="32" y="47"/>
                  </a:cubicBezTo>
                  <a:cubicBezTo>
                    <a:pt x="40" y="31"/>
                    <a:pt x="40" y="23"/>
                    <a:pt x="40" y="0"/>
                  </a:cubicBez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82" name="Freeform 174"/>
            <p:cNvSpPr>
              <a:spLocks noChangeArrowheads="1"/>
            </p:cNvSpPr>
            <p:nvPr/>
          </p:nvSpPr>
          <p:spPr bwMode="auto">
            <a:xfrm>
              <a:off x="6266236" y="8148480"/>
              <a:ext cx="85755" cy="142926"/>
            </a:xfrm>
            <a:custGeom>
              <a:avLst/>
              <a:gdLst>
                <a:gd name="T0" fmla="*/ 119 w 120"/>
                <a:gd name="T1" fmla="*/ 87 h 199"/>
                <a:gd name="T2" fmla="*/ 119 w 120"/>
                <a:gd name="T3" fmla="*/ 87 h 199"/>
                <a:gd name="T4" fmla="*/ 71 w 120"/>
                <a:gd name="T5" fmla="*/ 87 h 199"/>
                <a:gd name="T6" fmla="*/ 71 w 120"/>
                <a:gd name="T7" fmla="*/ 55 h 199"/>
                <a:gd name="T8" fmla="*/ 71 w 120"/>
                <a:gd name="T9" fmla="*/ 32 h 199"/>
                <a:gd name="T10" fmla="*/ 64 w 120"/>
                <a:gd name="T11" fmla="*/ 32 h 199"/>
                <a:gd name="T12" fmla="*/ 55 w 120"/>
                <a:gd name="T13" fmla="*/ 32 h 199"/>
                <a:gd name="T14" fmla="*/ 55 w 120"/>
                <a:gd name="T15" fmla="*/ 55 h 199"/>
                <a:gd name="T16" fmla="*/ 55 w 120"/>
                <a:gd name="T17" fmla="*/ 142 h 199"/>
                <a:gd name="T18" fmla="*/ 55 w 120"/>
                <a:gd name="T19" fmla="*/ 158 h 199"/>
                <a:gd name="T20" fmla="*/ 64 w 120"/>
                <a:gd name="T21" fmla="*/ 166 h 199"/>
                <a:gd name="T22" fmla="*/ 71 w 120"/>
                <a:gd name="T23" fmla="*/ 158 h 199"/>
                <a:gd name="T24" fmla="*/ 71 w 120"/>
                <a:gd name="T25" fmla="*/ 142 h 199"/>
                <a:gd name="T26" fmla="*/ 71 w 120"/>
                <a:gd name="T27" fmla="*/ 118 h 199"/>
                <a:gd name="T28" fmla="*/ 119 w 120"/>
                <a:gd name="T29" fmla="*/ 118 h 199"/>
                <a:gd name="T30" fmla="*/ 119 w 120"/>
                <a:gd name="T31" fmla="*/ 126 h 199"/>
                <a:gd name="T32" fmla="*/ 119 w 120"/>
                <a:gd name="T33" fmla="*/ 166 h 199"/>
                <a:gd name="T34" fmla="*/ 95 w 120"/>
                <a:gd name="T35" fmla="*/ 190 h 199"/>
                <a:gd name="T36" fmla="*/ 64 w 120"/>
                <a:gd name="T37" fmla="*/ 198 h 199"/>
                <a:gd name="T38" fmla="*/ 24 w 120"/>
                <a:gd name="T39" fmla="*/ 190 h 199"/>
                <a:gd name="T40" fmla="*/ 8 w 120"/>
                <a:gd name="T41" fmla="*/ 166 h 199"/>
                <a:gd name="T42" fmla="*/ 0 w 120"/>
                <a:gd name="T43" fmla="*/ 126 h 199"/>
                <a:gd name="T44" fmla="*/ 0 w 120"/>
                <a:gd name="T45" fmla="*/ 71 h 199"/>
                <a:gd name="T46" fmla="*/ 0 w 120"/>
                <a:gd name="T47" fmla="*/ 39 h 199"/>
                <a:gd name="T48" fmla="*/ 8 w 120"/>
                <a:gd name="T49" fmla="*/ 16 h 199"/>
                <a:gd name="T50" fmla="*/ 32 w 120"/>
                <a:gd name="T51" fmla="*/ 0 h 199"/>
                <a:gd name="T52" fmla="*/ 64 w 120"/>
                <a:gd name="T53" fmla="*/ 0 h 199"/>
                <a:gd name="T54" fmla="*/ 95 w 120"/>
                <a:gd name="T55" fmla="*/ 8 h 199"/>
                <a:gd name="T56" fmla="*/ 119 w 120"/>
                <a:gd name="T57" fmla="*/ 24 h 199"/>
                <a:gd name="T58" fmla="*/ 119 w 120"/>
                <a:gd name="T59" fmla="*/ 63 h 199"/>
                <a:gd name="T60" fmla="*/ 119 w 120"/>
                <a:gd name="T61" fmla="*/ 87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0" h="199">
                  <a:moveTo>
                    <a:pt x="119" y="87"/>
                  </a:moveTo>
                  <a:lnTo>
                    <a:pt x="119" y="87"/>
                  </a:lnTo>
                  <a:cubicBezTo>
                    <a:pt x="71" y="87"/>
                    <a:pt x="71" y="87"/>
                    <a:pt x="71" y="87"/>
                  </a:cubicBezTo>
                  <a:cubicBezTo>
                    <a:pt x="71" y="55"/>
                    <a:pt x="71" y="55"/>
                    <a:pt x="71" y="55"/>
                  </a:cubicBezTo>
                  <a:cubicBezTo>
                    <a:pt x="71" y="39"/>
                    <a:pt x="71" y="39"/>
                    <a:pt x="71" y="32"/>
                  </a:cubicBezTo>
                  <a:lnTo>
                    <a:pt x="64" y="32"/>
                  </a:lnTo>
                  <a:cubicBezTo>
                    <a:pt x="55" y="32"/>
                    <a:pt x="55" y="32"/>
                    <a:pt x="55" y="32"/>
                  </a:cubicBezTo>
                  <a:cubicBezTo>
                    <a:pt x="55" y="39"/>
                    <a:pt x="55" y="47"/>
                    <a:pt x="55" y="55"/>
                  </a:cubicBezTo>
                  <a:cubicBezTo>
                    <a:pt x="55" y="142"/>
                    <a:pt x="55" y="142"/>
                    <a:pt x="55" y="142"/>
                  </a:cubicBezTo>
                  <a:cubicBezTo>
                    <a:pt x="55" y="150"/>
                    <a:pt x="55" y="158"/>
                    <a:pt x="55" y="158"/>
                  </a:cubicBezTo>
                  <a:cubicBezTo>
                    <a:pt x="55" y="166"/>
                    <a:pt x="55" y="166"/>
                    <a:pt x="64" y="166"/>
                  </a:cubicBezTo>
                  <a:cubicBezTo>
                    <a:pt x="64" y="166"/>
                    <a:pt x="64" y="166"/>
                    <a:pt x="71" y="158"/>
                  </a:cubicBezTo>
                  <a:cubicBezTo>
                    <a:pt x="71" y="158"/>
                    <a:pt x="71" y="150"/>
                    <a:pt x="71" y="142"/>
                  </a:cubicBezTo>
                  <a:cubicBezTo>
                    <a:pt x="71" y="118"/>
                    <a:pt x="71" y="118"/>
                    <a:pt x="71" y="118"/>
                  </a:cubicBezTo>
                  <a:cubicBezTo>
                    <a:pt x="119" y="118"/>
                    <a:pt x="119" y="118"/>
                    <a:pt x="119" y="118"/>
                  </a:cubicBezTo>
                  <a:cubicBezTo>
                    <a:pt x="119" y="126"/>
                    <a:pt x="119" y="126"/>
                    <a:pt x="119" y="126"/>
                  </a:cubicBezTo>
                  <a:cubicBezTo>
                    <a:pt x="119" y="142"/>
                    <a:pt x="119" y="158"/>
                    <a:pt x="119" y="166"/>
                  </a:cubicBezTo>
                  <a:cubicBezTo>
                    <a:pt x="111" y="174"/>
                    <a:pt x="111" y="182"/>
                    <a:pt x="95" y="190"/>
                  </a:cubicBezTo>
                  <a:cubicBezTo>
                    <a:pt x="87" y="198"/>
                    <a:pt x="79" y="198"/>
                    <a:pt x="64" y="198"/>
                  </a:cubicBezTo>
                  <a:cubicBezTo>
                    <a:pt x="48" y="198"/>
                    <a:pt x="32" y="198"/>
                    <a:pt x="24" y="190"/>
                  </a:cubicBezTo>
                  <a:cubicBezTo>
                    <a:pt x="16" y="182"/>
                    <a:pt x="8" y="182"/>
                    <a:pt x="8" y="166"/>
                  </a:cubicBezTo>
                  <a:cubicBezTo>
                    <a:pt x="0" y="158"/>
                    <a:pt x="0" y="142"/>
                    <a:pt x="0" y="126"/>
                  </a:cubicBezTo>
                  <a:cubicBezTo>
                    <a:pt x="0" y="71"/>
                    <a:pt x="0" y="71"/>
                    <a:pt x="0" y="71"/>
                  </a:cubicBezTo>
                  <a:cubicBezTo>
                    <a:pt x="0" y="55"/>
                    <a:pt x="0" y="47"/>
                    <a:pt x="0" y="39"/>
                  </a:cubicBezTo>
                  <a:cubicBezTo>
                    <a:pt x="0" y="32"/>
                    <a:pt x="8" y="24"/>
                    <a:pt x="8" y="16"/>
                  </a:cubicBezTo>
                  <a:cubicBezTo>
                    <a:pt x="16" y="8"/>
                    <a:pt x="24" y="8"/>
                    <a:pt x="32" y="0"/>
                  </a:cubicBezTo>
                  <a:cubicBezTo>
                    <a:pt x="40" y="0"/>
                    <a:pt x="48" y="0"/>
                    <a:pt x="64" y="0"/>
                  </a:cubicBezTo>
                  <a:cubicBezTo>
                    <a:pt x="71" y="0"/>
                    <a:pt x="87" y="0"/>
                    <a:pt x="95" y="8"/>
                  </a:cubicBezTo>
                  <a:cubicBezTo>
                    <a:pt x="103" y="8"/>
                    <a:pt x="111" y="16"/>
                    <a:pt x="119" y="24"/>
                  </a:cubicBezTo>
                  <a:cubicBezTo>
                    <a:pt x="119" y="39"/>
                    <a:pt x="119" y="47"/>
                    <a:pt x="119" y="63"/>
                  </a:cubicBezTo>
                  <a:lnTo>
                    <a:pt x="119" y="8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83" name="Freeform 175"/>
            <p:cNvSpPr>
              <a:spLocks noChangeArrowheads="1"/>
            </p:cNvSpPr>
            <p:nvPr/>
          </p:nvSpPr>
          <p:spPr bwMode="auto">
            <a:xfrm>
              <a:off x="6358343" y="8148480"/>
              <a:ext cx="92110" cy="142926"/>
            </a:xfrm>
            <a:custGeom>
              <a:avLst/>
              <a:gdLst>
                <a:gd name="T0" fmla="*/ 103 w 127"/>
                <a:gd name="T1" fmla="*/ 0 h 199"/>
                <a:gd name="T2" fmla="*/ 103 w 127"/>
                <a:gd name="T3" fmla="*/ 0 h 199"/>
                <a:gd name="T4" fmla="*/ 126 w 127"/>
                <a:gd name="T5" fmla="*/ 198 h 199"/>
                <a:gd name="T6" fmla="*/ 79 w 127"/>
                <a:gd name="T7" fmla="*/ 198 h 199"/>
                <a:gd name="T8" fmla="*/ 71 w 127"/>
                <a:gd name="T9" fmla="*/ 158 h 199"/>
                <a:gd name="T10" fmla="*/ 55 w 127"/>
                <a:gd name="T11" fmla="*/ 158 h 199"/>
                <a:gd name="T12" fmla="*/ 55 w 127"/>
                <a:gd name="T13" fmla="*/ 198 h 199"/>
                <a:gd name="T14" fmla="*/ 0 w 127"/>
                <a:gd name="T15" fmla="*/ 198 h 199"/>
                <a:gd name="T16" fmla="*/ 23 w 127"/>
                <a:gd name="T17" fmla="*/ 0 h 199"/>
                <a:gd name="T18" fmla="*/ 103 w 127"/>
                <a:gd name="T19" fmla="*/ 0 h 199"/>
                <a:gd name="T20" fmla="*/ 71 w 127"/>
                <a:gd name="T21" fmla="*/ 126 h 199"/>
                <a:gd name="T22" fmla="*/ 71 w 127"/>
                <a:gd name="T23" fmla="*/ 126 h 199"/>
                <a:gd name="T24" fmla="*/ 63 w 127"/>
                <a:gd name="T25" fmla="*/ 47 h 199"/>
                <a:gd name="T26" fmla="*/ 55 w 127"/>
                <a:gd name="T27" fmla="*/ 126 h 199"/>
                <a:gd name="T28" fmla="*/ 71 w 127"/>
                <a:gd name="T29" fmla="*/ 12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199">
                  <a:moveTo>
                    <a:pt x="103" y="0"/>
                  </a:moveTo>
                  <a:lnTo>
                    <a:pt x="103" y="0"/>
                  </a:lnTo>
                  <a:cubicBezTo>
                    <a:pt x="126" y="198"/>
                    <a:pt x="126" y="198"/>
                    <a:pt x="126" y="198"/>
                  </a:cubicBezTo>
                  <a:cubicBezTo>
                    <a:pt x="79" y="198"/>
                    <a:pt x="79" y="198"/>
                    <a:pt x="79" y="198"/>
                  </a:cubicBezTo>
                  <a:cubicBezTo>
                    <a:pt x="71" y="158"/>
                    <a:pt x="71" y="158"/>
                    <a:pt x="71" y="158"/>
                  </a:cubicBezTo>
                  <a:cubicBezTo>
                    <a:pt x="55" y="158"/>
                    <a:pt x="55" y="158"/>
                    <a:pt x="55" y="158"/>
                  </a:cubicBezTo>
                  <a:cubicBezTo>
                    <a:pt x="55" y="198"/>
                    <a:pt x="55" y="198"/>
                    <a:pt x="55" y="198"/>
                  </a:cubicBezTo>
                  <a:cubicBezTo>
                    <a:pt x="0" y="198"/>
                    <a:pt x="0" y="198"/>
                    <a:pt x="0" y="198"/>
                  </a:cubicBezTo>
                  <a:cubicBezTo>
                    <a:pt x="23" y="0"/>
                    <a:pt x="23" y="0"/>
                    <a:pt x="23" y="0"/>
                  </a:cubicBezTo>
                  <a:lnTo>
                    <a:pt x="103" y="0"/>
                  </a:lnTo>
                  <a:close/>
                  <a:moveTo>
                    <a:pt x="71" y="126"/>
                  </a:moveTo>
                  <a:lnTo>
                    <a:pt x="71" y="126"/>
                  </a:lnTo>
                  <a:cubicBezTo>
                    <a:pt x="71" y="103"/>
                    <a:pt x="71" y="79"/>
                    <a:pt x="63" y="47"/>
                  </a:cubicBezTo>
                  <a:cubicBezTo>
                    <a:pt x="63" y="79"/>
                    <a:pt x="55" y="111"/>
                    <a:pt x="55" y="126"/>
                  </a:cubicBezTo>
                  <a:lnTo>
                    <a:pt x="71" y="12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84" name="Freeform 176"/>
            <p:cNvSpPr>
              <a:spLocks noChangeArrowheads="1"/>
            </p:cNvSpPr>
            <p:nvPr/>
          </p:nvSpPr>
          <p:spPr bwMode="auto">
            <a:xfrm>
              <a:off x="6453628" y="8148480"/>
              <a:ext cx="63523" cy="142926"/>
            </a:xfrm>
            <a:custGeom>
              <a:avLst/>
              <a:gdLst>
                <a:gd name="T0" fmla="*/ 56 w 88"/>
                <a:gd name="T1" fmla="*/ 0 h 199"/>
                <a:gd name="T2" fmla="*/ 56 w 88"/>
                <a:gd name="T3" fmla="*/ 158 h 199"/>
                <a:gd name="T4" fmla="*/ 87 w 88"/>
                <a:gd name="T5" fmla="*/ 158 h 199"/>
                <a:gd name="T6" fmla="*/ 87 w 88"/>
                <a:gd name="T7" fmla="*/ 198 h 199"/>
                <a:gd name="T8" fmla="*/ 0 w 88"/>
                <a:gd name="T9" fmla="*/ 198 h 199"/>
                <a:gd name="T10" fmla="*/ 0 w 88"/>
                <a:gd name="T11" fmla="*/ 0 h 199"/>
                <a:gd name="T12" fmla="*/ 56 w 88"/>
                <a:gd name="T13" fmla="*/ 0 h 199"/>
              </a:gdLst>
              <a:ahLst/>
              <a:cxnLst>
                <a:cxn ang="0">
                  <a:pos x="T0" y="T1"/>
                </a:cxn>
                <a:cxn ang="0">
                  <a:pos x="T2" y="T3"/>
                </a:cxn>
                <a:cxn ang="0">
                  <a:pos x="T4" y="T5"/>
                </a:cxn>
                <a:cxn ang="0">
                  <a:pos x="T6" y="T7"/>
                </a:cxn>
                <a:cxn ang="0">
                  <a:pos x="T8" y="T9"/>
                </a:cxn>
                <a:cxn ang="0">
                  <a:pos x="T10" y="T11"/>
                </a:cxn>
                <a:cxn ang="0">
                  <a:pos x="T12" y="T13"/>
                </a:cxn>
              </a:cxnLst>
              <a:rect l="0" t="0" r="r" b="b"/>
              <a:pathLst>
                <a:path w="88" h="199">
                  <a:moveTo>
                    <a:pt x="56" y="0"/>
                  </a:moveTo>
                  <a:lnTo>
                    <a:pt x="56" y="158"/>
                  </a:lnTo>
                  <a:lnTo>
                    <a:pt x="87" y="158"/>
                  </a:lnTo>
                  <a:lnTo>
                    <a:pt x="87" y="198"/>
                  </a:lnTo>
                  <a:lnTo>
                    <a:pt x="0" y="198"/>
                  </a:lnTo>
                  <a:lnTo>
                    <a:pt x="0" y="0"/>
                  </a:ln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85" name="Freeform 177"/>
            <p:cNvSpPr>
              <a:spLocks noChangeArrowheads="1"/>
            </p:cNvSpPr>
            <p:nvPr/>
          </p:nvSpPr>
          <p:spPr bwMode="auto">
            <a:xfrm>
              <a:off x="6523504" y="8148480"/>
              <a:ext cx="41291" cy="142926"/>
            </a:xfrm>
            <a:custGeom>
              <a:avLst/>
              <a:gdLst>
                <a:gd name="T0" fmla="*/ 55 w 56"/>
                <a:gd name="T1" fmla="*/ 0 h 199"/>
                <a:gd name="T2" fmla="*/ 55 w 56"/>
                <a:gd name="T3" fmla="*/ 198 h 199"/>
                <a:gd name="T4" fmla="*/ 0 w 56"/>
                <a:gd name="T5" fmla="*/ 198 h 199"/>
                <a:gd name="T6" fmla="*/ 0 w 56"/>
                <a:gd name="T7" fmla="*/ 0 h 199"/>
                <a:gd name="T8" fmla="*/ 55 w 56"/>
                <a:gd name="T9" fmla="*/ 0 h 199"/>
              </a:gdLst>
              <a:ahLst/>
              <a:cxnLst>
                <a:cxn ang="0">
                  <a:pos x="T0" y="T1"/>
                </a:cxn>
                <a:cxn ang="0">
                  <a:pos x="T2" y="T3"/>
                </a:cxn>
                <a:cxn ang="0">
                  <a:pos x="T4" y="T5"/>
                </a:cxn>
                <a:cxn ang="0">
                  <a:pos x="T6" y="T7"/>
                </a:cxn>
                <a:cxn ang="0">
                  <a:pos x="T8" y="T9"/>
                </a:cxn>
              </a:cxnLst>
              <a:rect l="0" t="0" r="r" b="b"/>
              <a:pathLst>
                <a:path w="56" h="199">
                  <a:moveTo>
                    <a:pt x="55" y="0"/>
                  </a:moveTo>
                  <a:lnTo>
                    <a:pt x="55" y="198"/>
                  </a:lnTo>
                  <a:lnTo>
                    <a:pt x="0" y="198"/>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86" name="Freeform 178"/>
            <p:cNvSpPr>
              <a:spLocks noChangeArrowheads="1"/>
            </p:cNvSpPr>
            <p:nvPr/>
          </p:nvSpPr>
          <p:spPr bwMode="auto">
            <a:xfrm>
              <a:off x="6574322" y="8148480"/>
              <a:ext cx="63523" cy="142926"/>
            </a:xfrm>
            <a:custGeom>
              <a:avLst/>
              <a:gdLst>
                <a:gd name="T0" fmla="*/ 0 w 88"/>
                <a:gd name="T1" fmla="*/ 0 h 199"/>
                <a:gd name="T2" fmla="*/ 87 w 88"/>
                <a:gd name="T3" fmla="*/ 0 h 199"/>
                <a:gd name="T4" fmla="*/ 87 w 88"/>
                <a:gd name="T5" fmla="*/ 39 h 199"/>
                <a:gd name="T6" fmla="*/ 55 w 88"/>
                <a:gd name="T7" fmla="*/ 39 h 199"/>
                <a:gd name="T8" fmla="*/ 55 w 88"/>
                <a:gd name="T9" fmla="*/ 79 h 199"/>
                <a:gd name="T10" fmla="*/ 79 w 88"/>
                <a:gd name="T11" fmla="*/ 79 h 199"/>
                <a:gd name="T12" fmla="*/ 79 w 88"/>
                <a:gd name="T13" fmla="*/ 111 h 199"/>
                <a:gd name="T14" fmla="*/ 55 w 88"/>
                <a:gd name="T15" fmla="*/ 111 h 199"/>
                <a:gd name="T16" fmla="*/ 55 w 88"/>
                <a:gd name="T17" fmla="*/ 198 h 199"/>
                <a:gd name="T18" fmla="*/ 0 w 88"/>
                <a:gd name="T19" fmla="*/ 198 h 199"/>
                <a:gd name="T20" fmla="*/ 0 w 88"/>
                <a:gd name="T2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99">
                  <a:moveTo>
                    <a:pt x="0" y="0"/>
                  </a:moveTo>
                  <a:lnTo>
                    <a:pt x="87" y="0"/>
                  </a:lnTo>
                  <a:lnTo>
                    <a:pt x="87" y="39"/>
                  </a:lnTo>
                  <a:lnTo>
                    <a:pt x="55" y="39"/>
                  </a:lnTo>
                  <a:lnTo>
                    <a:pt x="55" y="79"/>
                  </a:lnTo>
                  <a:lnTo>
                    <a:pt x="79" y="79"/>
                  </a:lnTo>
                  <a:lnTo>
                    <a:pt x="79" y="111"/>
                  </a:lnTo>
                  <a:lnTo>
                    <a:pt x="55" y="111"/>
                  </a:lnTo>
                  <a:lnTo>
                    <a:pt x="55" y="198"/>
                  </a:lnTo>
                  <a:lnTo>
                    <a:pt x="0" y="198"/>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87" name="Freeform 179"/>
            <p:cNvSpPr>
              <a:spLocks noChangeArrowheads="1"/>
            </p:cNvSpPr>
            <p:nvPr/>
          </p:nvSpPr>
          <p:spPr bwMode="auto">
            <a:xfrm>
              <a:off x="6641023" y="8148480"/>
              <a:ext cx="85755" cy="142926"/>
            </a:xfrm>
            <a:custGeom>
              <a:avLst/>
              <a:gdLst>
                <a:gd name="T0" fmla="*/ 119 w 120"/>
                <a:gd name="T1" fmla="*/ 111 h 199"/>
                <a:gd name="T2" fmla="*/ 119 w 120"/>
                <a:gd name="T3" fmla="*/ 111 h 199"/>
                <a:gd name="T4" fmla="*/ 119 w 120"/>
                <a:gd name="T5" fmla="*/ 158 h 199"/>
                <a:gd name="T6" fmla="*/ 111 w 120"/>
                <a:gd name="T7" fmla="*/ 182 h 199"/>
                <a:gd name="T8" fmla="*/ 87 w 120"/>
                <a:gd name="T9" fmla="*/ 190 h 199"/>
                <a:gd name="T10" fmla="*/ 63 w 120"/>
                <a:gd name="T11" fmla="*/ 198 h 199"/>
                <a:gd name="T12" fmla="*/ 32 w 120"/>
                <a:gd name="T13" fmla="*/ 198 h 199"/>
                <a:gd name="T14" fmla="*/ 16 w 120"/>
                <a:gd name="T15" fmla="*/ 182 h 199"/>
                <a:gd name="T16" fmla="*/ 8 w 120"/>
                <a:gd name="T17" fmla="*/ 158 h 199"/>
                <a:gd name="T18" fmla="*/ 0 w 120"/>
                <a:gd name="T19" fmla="*/ 111 h 199"/>
                <a:gd name="T20" fmla="*/ 0 w 120"/>
                <a:gd name="T21" fmla="*/ 79 h 199"/>
                <a:gd name="T22" fmla="*/ 8 w 120"/>
                <a:gd name="T23" fmla="*/ 39 h 199"/>
                <a:gd name="T24" fmla="*/ 16 w 120"/>
                <a:gd name="T25" fmla="*/ 16 h 199"/>
                <a:gd name="T26" fmla="*/ 32 w 120"/>
                <a:gd name="T27" fmla="*/ 0 h 199"/>
                <a:gd name="T28" fmla="*/ 63 w 120"/>
                <a:gd name="T29" fmla="*/ 0 h 199"/>
                <a:gd name="T30" fmla="*/ 87 w 120"/>
                <a:gd name="T31" fmla="*/ 0 h 199"/>
                <a:gd name="T32" fmla="*/ 111 w 120"/>
                <a:gd name="T33" fmla="*/ 16 h 199"/>
                <a:gd name="T34" fmla="*/ 119 w 120"/>
                <a:gd name="T35" fmla="*/ 39 h 199"/>
                <a:gd name="T36" fmla="*/ 119 w 120"/>
                <a:gd name="T37" fmla="*/ 79 h 199"/>
                <a:gd name="T38" fmla="*/ 119 w 120"/>
                <a:gd name="T39" fmla="*/ 111 h 199"/>
                <a:gd name="T40" fmla="*/ 71 w 120"/>
                <a:gd name="T41" fmla="*/ 47 h 199"/>
                <a:gd name="T42" fmla="*/ 71 w 120"/>
                <a:gd name="T43" fmla="*/ 47 h 199"/>
                <a:gd name="T44" fmla="*/ 71 w 120"/>
                <a:gd name="T45" fmla="*/ 32 h 199"/>
                <a:gd name="T46" fmla="*/ 63 w 120"/>
                <a:gd name="T47" fmla="*/ 32 h 199"/>
                <a:gd name="T48" fmla="*/ 55 w 120"/>
                <a:gd name="T49" fmla="*/ 32 h 199"/>
                <a:gd name="T50" fmla="*/ 55 w 120"/>
                <a:gd name="T51" fmla="*/ 47 h 199"/>
                <a:gd name="T52" fmla="*/ 55 w 120"/>
                <a:gd name="T53" fmla="*/ 142 h 199"/>
                <a:gd name="T54" fmla="*/ 55 w 120"/>
                <a:gd name="T55" fmla="*/ 158 h 199"/>
                <a:gd name="T56" fmla="*/ 63 w 120"/>
                <a:gd name="T57" fmla="*/ 166 h 199"/>
                <a:gd name="T58" fmla="*/ 71 w 120"/>
                <a:gd name="T59" fmla="*/ 158 h 199"/>
                <a:gd name="T60" fmla="*/ 71 w 120"/>
                <a:gd name="T61" fmla="*/ 142 h 199"/>
                <a:gd name="T62" fmla="*/ 71 w 120"/>
                <a:gd name="T63" fmla="*/ 47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0" h="199">
                  <a:moveTo>
                    <a:pt x="119" y="111"/>
                  </a:moveTo>
                  <a:lnTo>
                    <a:pt x="119" y="111"/>
                  </a:lnTo>
                  <a:cubicBezTo>
                    <a:pt x="119" y="134"/>
                    <a:pt x="119" y="150"/>
                    <a:pt x="119" y="158"/>
                  </a:cubicBezTo>
                  <a:cubicBezTo>
                    <a:pt x="119" y="166"/>
                    <a:pt x="111" y="174"/>
                    <a:pt x="111" y="182"/>
                  </a:cubicBezTo>
                  <a:cubicBezTo>
                    <a:pt x="103" y="182"/>
                    <a:pt x="95" y="190"/>
                    <a:pt x="87" y="190"/>
                  </a:cubicBezTo>
                  <a:cubicBezTo>
                    <a:pt x="79" y="198"/>
                    <a:pt x="71" y="198"/>
                    <a:pt x="63" y="198"/>
                  </a:cubicBezTo>
                  <a:cubicBezTo>
                    <a:pt x="48" y="198"/>
                    <a:pt x="39" y="198"/>
                    <a:pt x="32" y="198"/>
                  </a:cubicBezTo>
                  <a:cubicBezTo>
                    <a:pt x="24" y="190"/>
                    <a:pt x="16" y="182"/>
                    <a:pt x="16" y="182"/>
                  </a:cubicBezTo>
                  <a:cubicBezTo>
                    <a:pt x="8" y="174"/>
                    <a:pt x="8" y="166"/>
                    <a:pt x="8" y="158"/>
                  </a:cubicBezTo>
                  <a:cubicBezTo>
                    <a:pt x="0" y="150"/>
                    <a:pt x="0" y="134"/>
                    <a:pt x="0" y="111"/>
                  </a:cubicBezTo>
                  <a:cubicBezTo>
                    <a:pt x="0" y="79"/>
                    <a:pt x="0" y="79"/>
                    <a:pt x="0" y="79"/>
                  </a:cubicBezTo>
                  <a:cubicBezTo>
                    <a:pt x="0" y="63"/>
                    <a:pt x="0" y="47"/>
                    <a:pt x="8" y="39"/>
                  </a:cubicBezTo>
                  <a:cubicBezTo>
                    <a:pt x="8" y="32"/>
                    <a:pt x="8" y="24"/>
                    <a:pt x="16" y="16"/>
                  </a:cubicBezTo>
                  <a:cubicBezTo>
                    <a:pt x="16" y="8"/>
                    <a:pt x="24" y="8"/>
                    <a:pt x="32" y="0"/>
                  </a:cubicBezTo>
                  <a:cubicBezTo>
                    <a:pt x="39" y="0"/>
                    <a:pt x="48" y="0"/>
                    <a:pt x="63" y="0"/>
                  </a:cubicBezTo>
                  <a:cubicBezTo>
                    <a:pt x="71" y="0"/>
                    <a:pt x="79" y="0"/>
                    <a:pt x="87" y="0"/>
                  </a:cubicBezTo>
                  <a:cubicBezTo>
                    <a:pt x="95" y="8"/>
                    <a:pt x="103" y="8"/>
                    <a:pt x="111" y="16"/>
                  </a:cubicBezTo>
                  <a:cubicBezTo>
                    <a:pt x="111" y="24"/>
                    <a:pt x="119" y="32"/>
                    <a:pt x="119" y="39"/>
                  </a:cubicBezTo>
                  <a:cubicBezTo>
                    <a:pt x="119" y="47"/>
                    <a:pt x="119" y="63"/>
                    <a:pt x="119" y="79"/>
                  </a:cubicBezTo>
                  <a:lnTo>
                    <a:pt x="119" y="111"/>
                  </a:lnTo>
                  <a:close/>
                  <a:moveTo>
                    <a:pt x="71" y="47"/>
                  </a:moveTo>
                  <a:lnTo>
                    <a:pt x="71" y="47"/>
                  </a:lnTo>
                  <a:cubicBezTo>
                    <a:pt x="71" y="39"/>
                    <a:pt x="71" y="39"/>
                    <a:pt x="71" y="32"/>
                  </a:cubicBezTo>
                  <a:cubicBezTo>
                    <a:pt x="63" y="32"/>
                    <a:pt x="63" y="32"/>
                    <a:pt x="63" y="32"/>
                  </a:cubicBezTo>
                  <a:cubicBezTo>
                    <a:pt x="55" y="32"/>
                    <a:pt x="55" y="32"/>
                    <a:pt x="55" y="32"/>
                  </a:cubicBezTo>
                  <a:cubicBezTo>
                    <a:pt x="55" y="32"/>
                    <a:pt x="55" y="39"/>
                    <a:pt x="55" y="47"/>
                  </a:cubicBezTo>
                  <a:cubicBezTo>
                    <a:pt x="55" y="142"/>
                    <a:pt x="55" y="142"/>
                    <a:pt x="55" y="142"/>
                  </a:cubicBezTo>
                  <a:cubicBezTo>
                    <a:pt x="55" y="150"/>
                    <a:pt x="55" y="158"/>
                    <a:pt x="55" y="158"/>
                  </a:cubicBezTo>
                  <a:cubicBezTo>
                    <a:pt x="55" y="166"/>
                    <a:pt x="55" y="166"/>
                    <a:pt x="63" y="166"/>
                  </a:cubicBezTo>
                  <a:cubicBezTo>
                    <a:pt x="63" y="166"/>
                    <a:pt x="63" y="166"/>
                    <a:pt x="71" y="158"/>
                  </a:cubicBezTo>
                  <a:cubicBezTo>
                    <a:pt x="71" y="158"/>
                    <a:pt x="71" y="150"/>
                    <a:pt x="71" y="142"/>
                  </a:cubicBezTo>
                  <a:lnTo>
                    <a:pt x="71" y="4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88" name="Freeform 180"/>
            <p:cNvSpPr>
              <a:spLocks noChangeArrowheads="1"/>
            </p:cNvSpPr>
            <p:nvPr/>
          </p:nvSpPr>
          <p:spPr bwMode="auto">
            <a:xfrm>
              <a:off x="6745835" y="8148480"/>
              <a:ext cx="79405" cy="142926"/>
            </a:xfrm>
            <a:custGeom>
              <a:avLst/>
              <a:gdLst>
                <a:gd name="T0" fmla="*/ 0 w 112"/>
                <a:gd name="T1" fmla="*/ 0 h 199"/>
                <a:gd name="T2" fmla="*/ 0 w 112"/>
                <a:gd name="T3" fmla="*/ 0 h 199"/>
                <a:gd name="T4" fmla="*/ 32 w 112"/>
                <a:gd name="T5" fmla="*/ 0 h 199"/>
                <a:gd name="T6" fmla="*/ 79 w 112"/>
                <a:gd name="T7" fmla="*/ 0 h 199"/>
                <a:gd name="T8" fmla="*/ 103 w 112"/>
                <a:gd name="T9" fmla="*/ 16 h 199"/>
                <a:gd name="T10" fmla="*/ 111 w 112"/>
                <a:gd name="T11" fmla="*/ 55 h 199"/>
                <a:gd name="T12" fmla="*/ 103 w 112"/>
                <a:gd name="T13" fmla="*/ 87 h 199"/>
                <a:gd name="T14" fmla="*/ 79 w 112"/>
                <a:gd name="T15" fmla="*/ 95 h 199"/>
                <a:gd name="T16" fmla="*/ 103 w 112"/>
                <a:gd name="T17" fmla="*/ 103 h 199"/>
                <a:gd name="T18" fmla="*/ 111 w 112"/>
                <a:gd name="T19" fmla="*/ 118 h 199"/>
                <a:gd name="T20" fmla="*/ 111 w 112"/>
                <a:gd name="T21" fmla="*/ 142 h 199"/>
                <a:gd name="T22" fmla="*/ 111 w 112"/>
                <a:gd name="T23" fmla="*/ 198 h 199"/>
                <a:gd name="T24" fmla="*/ 64 w 112"/>
                <a:gd name="T25" fmla="*/ 198 h 199"/>
                <a:gd name="T26" fmla="*/ 64 w 112"/>
                <a:gd name="T27" fmla="*/ 126 h 199"/>
                <a:gd name="T28" fmla="*/ 64 w 112"/>
                <a:gd name="T29" fmla="*/ 111 h 199"/>
                <a:gd name="T30" fmla="*/ 48 w 112"/>
                <a:gd name="T31" fmla="*/ 111 h 199"/>
                <a:gd name="T32" fmla="*/ 48 w 112"/>
                <a:gd name="T33" fmla="*/ 198 h 199"/>
                <a:gd name="T34" fmla="*/ 0 w 112"/>
                <a:gd name="T35" fmla="*/ 198 h 199"/>
                <a:gd name="T36" fmla="*/ 0 w 112"/>
                <a:gd name="T37" fmla="*/ 0 h 199"/>
                <a:gd name="T38" fmla="*/ 48 w 112"/>
                <a:gd name="T39" fmla="*/ 32 h 199"/>
                <a:gd name="T40" fmla="*/ 48 w 112"/>
                <a:gd name="T41" fmla="*/ 32 h 199"/>
                <a:gd name="T42" fmla="*/ 48 w 112"/>
                <a:gd name="T43" fmla="*/ 79 h 199"/>
                <a:gd name="T44" fmla="*/ 56 w 112"/>
                <a:gd name="T45" fmla="*/ 71 h 199"/>
                <a:gd name="T46" fmla="*/ 64 w 112"/>
                <a:gd name="T47" fmla="*/ 63 h 199"/>
                <a:gd name="T48" fmla="*/ 64 w 112"/>
                <a:gd name="T49" fmla="*/ 47 h 199"/>
                <a:gd name="T50" fmla="*/ 56 w 112"/>
                <a:gd name="T51" fmla="*/ 39 h 199"/>
                <a:gd name="T52" fmla="*/ 48 w 112"/>
                <a:gd name="T53" fmla="*/ 3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2" h="199">
                  <a:moveTo>
                    <a:pt x="0" y="0"/>
                  </a:moveTo>
                  <a:lnTo>
                    <a:pt x="0" y="0"/>
                  </a:lnTo>
                  <a:cubicBezTo>
                    <a:pt x="32" y="0"/>
                    <a:pt x="32" y="0"/>
                    <a:pt x="32" y="0"/>
                  </a:cubicBezTo>
                  <a:cubicBezTo>
                    <a:pt x="56" y="0"/>
                    <a:pt x="71" y="0"/>
                    <a:pt x="79" y="0"/>
                  </a:cubicBezTo>
                  <a:cubicBezTo>
                    <a:pt x="87" y="8"/>
                    <a:pt x="95" y="8"/>
                    <a:pt x="103" y="16"/>
                  </a:cubicBezTo>
                  <a:cubicBezTo>
                    <a:pt x="103" y="24"/>
                    <a:pt x="111" y="39"/>
                    <a:pt x="111" y="55"/>
                  </a:cubicBezTo>
                  <a:cubicBezTo>
                    <a:pt x="111" y="71"/>
                    <a:pt x="111" y="79"/>
                    <a:pt x="103" y="87"/>
                  </a:cubicBezTo>
                  <a:cubicBezTo>
                    <a:pt x="103" y="87"/>
                    <a:pt x="95" y="95"/>
                    <a:pt x="79" y="95"/>
                  </a:cubicBezTo>
                  <a:cubicBezTo>
                    <a:pt x="95" y="95"/>
                    <a:pt x="95" y="103"/>
                    <a:pt x="103" y="103"/>
                  </a:cubicBezTo>
                  <a:cubicBezTo>
                    <a:pt x="103" y="111"/>
                    <a:pt x="111" y="111"/>
                    <a:pt x="111" y="118"/>
                  </a:cubicBezTo>
                  <a:cubicBezTo>
                    <a:pt x="111" y="118"/>
                    <a:pt x="111" y="126"/>
                    <a:pt x="111" y="142"/>
                  </a:cubicBezTo>
                  <a:cubicBezTo>
                    <a:pt x="111" y="198"/>
                    <a:pt x="111" y="198"/>
                    <a:pt x="111" y="198"/>
                  </a:cubicBezTo>
                  <a:cubicBezTo>
                    <a:pt x="64" y="198"/>
                    <a:pt x="64" y="198"/>
                    <a:pt x="64" y="198"/>
                  </a:cubicBezTo>
                  <a:cubicBezTo>
                    <a:pt x="64" y="126"/>
                    <a:pt x="64" y="126"/>
                    <a:pt x="64" y="126"/>
                  </a:cubicBezTo>
                  <a:cubicBezTo>
                    <a:pt x="64" y="118"/>
                    <a:pt x="64" y="111"/>
                    <a:pt x="64" y="111"/>
                  </a:cubicBezTo>
                  <a:cubicBezTo>
                    <a:pt x="56" y="111"/>
                    <a:pt x="56" y="111"/>
                    <a:pt x="48" y="111"/>
                  </a:cubicBezTo>
                  <a:cubicBezTo>
                    <a:pt x="48" y="198"/>
                    <a:pt x="48" y="198"/>
                    <a:pt x="48" y="198"/>
                  </a:cubicBezTo>
                  <a:cubicBezTo>
                    <a:pt x="0" y="198"/>
                    <a:pt x="0" y="198"/>
                    <a:pt x="0" y="198"/>
                  </a:cubicBezTo>
                  <a:lnTo>
                    <a:pt x="0" y="0"/>
                  </a:lnTo>
                  <a:close/>
                  <a:moveTo>
                    <a:pt x="48" y="32"/>
                  </a:moveTo>
                  <a:lnTo>
                    <a:pt x="48" y="32"/>
                  </a:lnTo>
                  <a:cubicBezTo>
                    <a:pt x="48" y="79"/>
                    <a:pt x="48" y="79"/>
                    <a:pt x="48" y="79"/>
                  </a:cubicBezTo>
                  <a:cubicBezTo>
                    <a:pt x="56" y="79"/>
                    <a:pt x="56" y="79"/>
                    <a:pt x="56" y="71"/>
                  </a:cubicBezTo>
                  <a:cubicBezTo>
                    <a:pt x="64" y="71"/>
                    <a:pt x="64" y="71"/>
                    <a:pt x="64" y="63"/>
                  </a:cubicBezTo>
                  <a:cubicBezTo>
                    <a:pt x="64" y="47"/>
                    <a:pt x="64" y="47"/>
                    <a:pt x="64" y="47"/>
                  </a:cubicBezTo>
                  <a:cubicBezTo>
                    <a:pt x="64" y="39"/>
                    <a:pt x="64" y="39"/>
                    <a:pt x="56" y="39"/>
                  </a:cubicBezTo>
                  <a:cubicBezTo>
                    <a:pt x="56" y="32"/>
                    <a:pt x="56" y="32"/>
                    <a:pt x="48" y="32"/>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89" name="Freeform 181"/>
            <p:cNvSpPr>
              <a:spLocks noChangeArrowheads="1"/>
            </p:cNvSpPr>
            <p:nvPr/>
          </p:nvSpPr>
          <p:spPr bwMode="auto">
            <a:xfrm>
              <a:off x="6834768" y="8148480"/>
              <a:ext cx="85757" cy="142926"/>
            </a:xfrm>
            <a:custGeom>
              <a:avLst/>
              <a:gdLst>
                <a:gd name="T0" fmla="*/ 118 w 119"/>
                <a:gd name="T1" fmla="*/ 0 h 199"/>
                <a:gd name="T2" fmla="*/ 118 w 119"/>
                <a:gd name="T3" fmla="*/ 198 h 199"/>
                <a:gd name="T4" fmla="*/ 71 w 119"/>
                <a:gd name="T5" fmla="*/ 198 h 199"/>
                <a:gd name="T6" fmla="*/ 47 w 119"/>
                <a:gd name="T7" fmla="*/ 103 h 199"/>
                <a:gd name="T8" fmla="*/ 47 w 119"/>
                <a:gd name="T9" fmla="*/ 198 h 199"/>
                <a:gd name="T10" fmla="*/ 0 w 119"/>
                <a:gd name="T11" fmla="*/ 198 h 199"/>
                <a:gd name="T12" fmla="*/ 0 w 119"/>
                <a:gd name="T13" fmla="*/ 0 h 199"/>
                <a:gd name="T14" fmla="*/ 47 w 119"/>
                <a:gd name="T15" fmla="*/ 0 h 199"/>
                <a:gd name="T16" fmla="*/ 71 w 119"/>
                <a:gd name="T17" fmla="*/ 87 h 199"/>
                <a:gd name="T18" fmla="*/ 71 w 119"/>
                <a:gd name="T19" fmla="*/ 0 h 199"/>
                <a:gd name="T20" fmla="*/ 118 w 119"/>
                <a:gd name="T2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 h="199">
                  <a:moveTo>
                    <a:pt x="118" y="0"/>
                  </a:moveTo>
                  <a:lnTo>
                    <a:pt x="118" y="198"/>
                  </a:lnTo>
                  <a:lnTo>
                    <a:pt x="71" y="198"/>
                  </a:lnTo>
                  <a:lnTo>
                    <a:pt x="47" y="103"/>
                  </a:lnTo>
                  <a:lnTo>
                    <a:pt x="47" y="198"/>
                  </a:lnTo>
                  <a:lnTo>
                    <a:pt x="0" y="198"/>
                  </a:lnTo>
                  <a:lnTo>
                    <a:pt x="0" y="0"/>
                  </a:lnTo>
                  <a:lnTo>
                    <a:pt x="47" y="0"/>
                  </a:lnTo>
                  <a:lnTo>
                    <a:pt x="71" y="87"/>
                  </a:lnTo>
                  <a:lnTo>
                    <a:pt x="71" y="0"/>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90" name="Freeform 182"/>
            <p:cNvSpPr>
              <a:spLocks noChangeArrowheads="1"/>
            </p:cNvSpPr>
            <p:nvPr/>
          </p:nvSpPr>
          <p:spPr bwMode="auto">
            <a:xfrm>
              <a:off x="6933230" y="8148480"/>
              <a:ext cx="41289" cy="142926"/>
            </a:xfrm>
            <a:custGeom>
              <a:avLst/>
              <a:gdLst>
                <a:gd name="T0" fmla="*/ 56 w 57"/>
                <a:gd name="T1" fmla="*/ 0 h 199"/>
                <a:gd name="T2" fmla="*/ 56 w 57"/>
                <a:gd name="T3" fmla="*/ 198 h 199"/>
                <a:gd name="T4" fmla="*/ 0 w 57"/>
                <a:gd name="T5" fmla="*/ 198 h 199"/>
                <a:gd name="T6" fmla="*/ 0 w 57"/>
                <a:gd name="T7" fmla="*/ 0 h 199"/>
                <a:gd name="T8" fmla="*/ 56 w 57"/>
                <a:gd name="T9" fmla="*/ 0 h 199"/>
              </a:gdLst>
              <a:ahLst/>
              <a:cxnLst>
                <a:cxn ang="0">
                  <a:pos x="T0" y="T1"/>
                </a:cxn>
                <a:cxn ang="0">
                  <a:pos x="T2" y="T3"/>
                </a:cxn>
                <a:cxn ang="0">
                  <a:pos x="T4" y="T5"/>
                </a:cxn>
                <a:cxn ang="0">
                  <a:pos x="T6" y="T7"/>
                </a:cxn>
                <a:cxn ang="0">
                  <a:pos x="T8" y="T9"/>
                </a:cxn>
              </a:cxnLst>
              <a:rect l="0" t="0" r="r" b="b"/>
              <a:pathLst>
                <a:path w="57" h="199">
                  <a:moveTo>
                    <a:pt x="56" y="0"/>
                  </a:moveTo>
                  <a:lnTo>
                    <a:pt x="56" y="198"/>
                  </a:lnTo>
                  <a:lnTo>
                    <a:pt x="0" y="198"/>
                  </a:lnTo>
                  <a:lnTo>
                    <a:pt x="0" y="0"/>
                  </a:ln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91" name="Freeform 183"/>
            <p:cNvSpPr>
              <a:spLocks noChangeArrowheads="1"/>
            </p:cNvSpPr>
            <p:nvPr/>
          </p:nvSpPr>
          <p:spPr bwMode="auto">
            <a:xfrm>
              <a:off x="6977696" y="8148480"/>
              <a:ext cx="92108" cy="142926"/>
            </a:xfrm>
            <a:custGeom>
              <a:avLst/>
              <a:gdLst>
                <a:gd name="T0" fmla="*/ 95 w 128"/>
                <a:gd name="T1" fmla="*/ 0 h 199"/>
                <a:gd name="T2" fmla="*/ 95 w 128"/>
                <a:gd name="T3" fmla="*/ 0 h 199"/>
                <a:gd name="T4" fmla="*/ 127 w 128"/>
                <a:gd name="T5" fmla="*/ 198 h 199"/>
                <a:gd name="T6" fmla="*/ 72 w 128"/>
                <a:gd name="T7" fmla="*/ 198 h 199"/>
                <a:gd name="T8" fmla="*/ 72 w 128"/>
                <a:gd name="T9" fmla="*/ 158 h 199"/>
                <a:gd name="T10" fmla="*/ 56 w 128"/>
                <a:gd name="T11" fmla="*/ 158 h 199"/>
                <a:gd name="T12" fmla="*/ 48 w 128"/>
                <a:gd name="T13" fmla="*/ 198 h 199"/>
                <a:gd name="T14" fmla="*/ 0 w 128"/>
                <a:gd name="T15" fmla="*/ 198 h 199"/>
                <a:gd name="T16" fmla="*/ 24 w 128"/>
                <a:gd name="T17" fmla="*/ 0 h 199"/>
                <a:gd name="T18" fmla="*/ 95 w 128"/>
                <a:gd name="T19" fmla="*/ 0 h 199"/>
                <a:gd name="T20" fmla="*/ 72 w 128"/>
                <a:gd name="T21" fmla="*/ 126 h 199"/>
                <a:gd name="T22" fmla="*/ 72 w 128"/>
                <a:gd name="T23" fmla="*/ 126 h 199"/>
                <a:gd name="T24" fmla="*/ 64 w 128"/>
                <a:gd name="T25" fmla="*/ 47 h 199"/>
                <a:gd name="T26" fmla="*/ 56 w 128"/>
                <a:gd name="T27" fmla="*/ 126 h 199"/>
                <a:gd name="T28" fmla="*/ 72 w 128"/>
                <a:gd name="T29" fmla="*/ 12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8" h="199">
                  <a:moveTo>
                    <a:pt x="95" y="0"/>
                  </a:moveTo>
                  <a:lnTo>
                    <a:pt x="95" y="0"/>
                  </a:lnTo>
                  <a:cubicBezTo>
                    <a:pt x="127" y="198"/>
                    <a:pt x="127" y="198"/>
                    <a:pt x="127" y="198"/>
                  </a:cubicBezTo>
                  <a:cubicBezTo>
                    <a:pt x="72" y="198"/>
                    <a:pt x="72" y="198"/>
                    <a:pt x="72" y="198"/>
                  </a:cubicBezTo>
                  <a:cubicBezTo>
                    <a:pt x="72" y="158"/>
                    <a:pt x="72" y="158"/>
                    <a:pt x="72" y="158"/>
                  </a:cubicBezTo>
                  <a:cubicBezTo>
                    <a:pt x="56" y="158"/>
                    <a:pt x="56" y="158"/>
                    <a:pt x="56" y="158"/>
                  </a:cubicBezTo>
                  <a:cubicBezTo>
                    <a:pt x="48" y="198"/>
                    <a:pt x="48" y="198"/>
                    <a:pt x="48" y="198"/>
                  </a:cubicBezTo>
                  <a:cubicBezTo>
                    <a:pt x="0" y="198"/>
                    <a:pt x="0" y="198"/>
                    <a:pt x="0" y="198"/>
                  </a:cubicBezTo>
                  <a:cubicBezTo>
                    <a:pt x="24" y="0"/>
                    <a:pt x="24" y="0"/>
                    <a:pt x="24" y="0"/>
                  </a:cubicBezTo>
                  <a:lnTo>
                    <a:pt x="95" y="0"/>
                  </a:lnTo>
                  <a:close/>
                  <a:moveTo>
                    <a:pt x="72" y="126"/>
                  </a:moveTo>
                  <a:lnTo>
                    <a:pt x="72" y="126"/>
                  </a:lnTo>
                  <a:cubicBezTo>
                    <a:pt x="64" y="103"/>
                    <a:pt x="64" y="79"/>
                    <a:pt x="64" y="47"/>
                  </a:cubicBezTo>
                  <a:cubicBezTo>
                    <a:pt x="56" y="79"/>
                    <a:pt x="56" y="111"/>
                    <a:pt x="56" y="126"/>
                  </a:cubicBezTo>
                  <a:lnTo>
                    <a:pt x="72" y="12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92" name="Freeform 184"/>
            <p:cNvSpPr>
              <a:spLocks noChangeArrowheads="1"/>
            </p:cNvSpPr>
            <p:nvPr/>
          </p:nvSpPr>
          <p:spPr bwMode="auto">
            <a:xfrm>
              <a:off x="7479530" y="8062723"/>
              <a:ext cx="101637" cy="104814"/>
            </a:xfrm>
            <a:custGeom>
              <a:avLst/>
              <a:gdLst>
                <a:gd name="T0" fmla="*/ 142 w 143"/>
                <a:gd name="T1" fmla="*/ 71 h 144"/>
                <a:gd name="T2" fmla="*/ 142 w 143"/>
                <a:gd name="T3" fmla="*/ 71 h 144"/>
                <a:gd name="T4" fmla="*/ 71 w 143"/>
                <a:gd name="T5" fmla="*/ 143 h 144"/>
                <a:gd name="T6" fmla="*/ 0 w 143"/>
                <a:gd name="T7" fmla="*/ 71 h 144"/>
                <a:gd name="T8" fmla="*/ 71 w 143"/>
                <a:gd name="T9" fmla="*/ 0 h 144"/>
                <a:gd name="T10" fmla="*/ 142 w 143"/>
                <a:gd name="T11" fmla="*/ 71 h 144"/>
              </a:gdLst>
              <a:ahLst/>
              <a:cxnLst>
                <a:cxn ang="0">
                  <a:pos x="T0" y="T1"/>
                </a:cxn>
                <a:cxn ang="0">
                  <a:pos x="T2" y="T3"/>
                </a:cxn>
                <a:cxn ang="0">
                  <a:pos x="T4" y="T5"/>
                </a:cxn>
                <a:cxn ang="0">
                  <a:pos x="T6" y="T7"/>
                </a:cxn>
                <a:cxn ang="0">
                  <a:pos x="T8" y="T9"/>
                </a:cxn>
                <a:cxn ang="0">
                  <a:pos x="T10" y="T11"/>
                </a:cxn>
              </a:cxnLst>
              <a:rect l="0" t="0" r="r" b="b"/>
              <a:pathLst>
                <a:path w="143" h="144">
                  <a:moveTo>
                    <a:pt x="142" y="71"/>
                  </a:moveTo>
                  <a:lnTo>
                    <a:pt x="142" y="71"/>
                  </a:lnTo>
                  <a:cubicBezTo>
                    <a:pt x="142" y="111"/>
                    <a:pt x="111" y="143"/>
                    <a:pt x="71" y="143"/>
                  </a:cubicBezTo>
                  <a:cubicBezTo>
                    <a:pt x="32" y="143"/>
                    <a:pt x="0" y="111"/>
                    <a:pt x="0" y="71"/>
                  </a:cubicBezTo>
                  <a:cubicBezTo>
                    <a:pt x="0" y="32"/>
                    <a:pt x="32" y="0"/>
                    <a:pt x="71" y="0"/>
                  </a:cubicBezTo>
                  <a:cubicBezTo>
                    <a:pt x="111" y="0"/>
                    <a:pt x="142" y="32"/>
                    <a:pt x="142"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93" name="Freeform 185"/>
            <p:cNvSpPr>
              <a:spLocks noChangeArrowheads="1"/>
            </p:cNvSpPr>
            <p:nvPr/>
          </p:nvSpPr>
          <p:spPr bwMode="auto">
            <a:xfrm>
              <a:off x="5697702" y="3965473"/>
              <a:ext cx="101637" cy="101637"/>
            </a:xfrm>
            <a:custGeom>
              <a:avLst/>
              <a:gdLst>
                <a:gd name="T0" fmla="*/ 142 w 143"/>
                <a:gd name="T1" fmla="*/ 71 h 143"/>
                <a:gd name="T2" fmla="*/ 142 w 143"/>
                <a:gd name="T3" fmla="*/ 71 h 143"/>
                <a:gd name="T4" fmla="*/ 71 w 143"/>
                <a:gd name="T5" fmla="*/ 142 h 143"/>
                <a:gd name="T6" fmla="*/ 0 w 143"/>
                <a:gd name="T7" fmla="*/ 71 h 143"/>
                <a:gd name="T8" fmla="*/ 71 w 143"/>
                <a:gd name="T9" fmla="*/ 0 h 143"/>
                <a:gd name="T10" fmla="*/ 142 w 143"/>
                <a:gd name="T11" fmla="*/ 71 h 143"/>
              </a:gdLst>
              <a:ahLst/>
              <a:cxnLst>
                <a:cxn ang="0">
                  <a:pos x="T0" y="T1"/>
                </a:cxn>
                <a:cxn ang="0">
                  <a:pos x="T2" y="T3"/>
                </a:cxn>
                <a:cxn ang="0">
                  <a:pos x="T4" y="T5"/>
                </a:cxn>
                <a:cxn ang="0">
                  <a:pos x="T6" y="T7"/>
                </a:cxn>
                <a:cxn ang="0">
                  <a:pos x="T8" y="T9"/>
                </a:cxn>
                <a:cxn ang="0">
                  <a:pos x="T10" y="T11"/>
                </a:cxn>
              </a:cxnLst>
              <a:rect l="0" t="0" r="r" b="b"/>
              <a:pathLst>
                <a:path w="143" h="143">
                  <a:moveTo>
                    <a:pt x="142" y="71"/>
                  </a:moveTo>
                  <a:lnTo>
                    <a:pt x="142" y="71"/>
                  </a:lnTo>
                  <a:cubicBezTo>
                    <a:pt x="142" y="110"/>
                    <a:pt x="110" y="142"/>
                    <a:pt x="71" y="142"/>
                  </a:cubicBezTo>
                  <a:cubicBezTo>
                    <a:pt x="31" y="142"/>
                    <a:pt x="0" y="110"/>
                    <a:pt x="0" y="71"/>
                  </a:cubicBezTo>
                  <a:cubicBezTo>
                    <a:pt x="0" y="31"/>
                    <a:pt x="31" y="0"/>
                    <a:pt x="71" y="0"/>
                  </a:cubicBezTo>
                  <a:cubicBezTo>
                    <a:pt x="110" y="0"/>
                    <a:pt x="142" y="31"/>
                    <a:pt x="142"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94" name="Freeform 186"/>
            <p:cNvSpPr>
              <a:spLocks noChangeArrowheads="1"/>
            </p:cNvSpPr>
            <p:nvPr/>
          </p:nvSpPr>
          <p:spPr bwMode="auto">
            <a:xfrm>
              <a:off x="5885096" y="7205159"/>
              <a:ext cx="47641" cy="85757"/>
            </a:xfrm>
            <a:custGeom>
              <a:avLst/>
              <a:gdLst>
                <a:gd name="T0" fmla="*/ 55 w 64"/>
                <a:gd name="T1" fmla="*/ 39 h 119"/>
                <a:gd name="T2" fmla="*/ 55 w 64"/>
                <a:gd name="T3" fmla="*/ 39 h 119"/>
                <a:gd name="T4" fmla="*/ 31 w 64"/>
                <a:gd name="T5" fmla="*/ 39 h 119"/>
                <a:gd name="T6" fmla="*/ 31 w 64"/>
                <a:gd name="T7" fmla="*/ 31 h 119"/>
                <a:gd name="T8" fmla="*/ 31 w 64"/>
                <a:gd name="T9" fmla="*/ 23 h 119"/>
                <a:gd name="T10" fmla="*/ 23 w 64"/>
                <a:gd name="T11" fmla="*/ 23 h 119"/>
                <a:gd name="T12" fmla="*/ 23 w 64"/>
                <a:gd name="T13" fmla="*/ 23 h 119"/>
                <a:gd name="T14" fmla="*/ 23 w 64"/>
                <a:gd name="T15" fmla="*/ 31 h 119"/>
                <a:gd name="T16" fmla="*/ 23 w 64"/>
                <a:gd name="T17" fmla="*/ 39 h 119"/>
                <a:gd name="T18" fmla="*/ 31 w 64"/>
                <a:gd name="T19" fmla="*/ 47 h 119"/>
                <a:gd name="T20" fmla="*/ 55 w 64"/>
                <a:gd name="T21" fmla="*/ 63 h 119"/>
                <a:gd name="T22" fmla="*/ 63 w 64"/>
                <a:gd name="T23" fmla="*/ 87 h 119"/>
                <a:gd name="T24" fmla="*/ 55 w 64"/>
                <a:gd name="T25" fmla="*/ 102 h 119"/>
                <a:gd name="T26" fmla="*/ 47 w 64"/>
                <a:gd name="T27" fmla="*/ 110 h 119"/>
                <a:gd name="T28" fmla="*/ 31 w 64"/>
                <a:gd name="T29" fmla="*/ 118 h 119"/>
                <a:gd name="T30" fmla="*/ 7 w 64"/>
                <a:gd name="T31" fmla="*/ 110 h 119"/>
                <a:gd name="T32" fmla="*/ 0 w 64"/>
                <a:gd name="T33" fmla="*/ 102 h 119"/>
                <a:gd name="T34" fmla="*/ 0 w 64"/>
                <a:gd name="T35" fmla="*/ 79 h 119"/>
                <a:gd name="T36" fmla="*/ 0 w 64"/>
                <a:gd name="T37" fmla="*/ 71 h 119"/>
                <a:gd name="T38" fmla="*/ 23 w 64"/>
                <a:gd name="T39" fmla="*/ 71 h 119"/>
                <a:gd name="T40" fmla="*/ 23 w 64"/>
                <a:gd name="T41" fmla="*/ 87 h 119"/>
                <a:gd name="T42" fmla="*/ 23 w 64"/>
                <a:gd name="T43" fmla="*/ 94 h 119"/>
                <a:gd name="T44" fmla="*/ 31 w 64"/>
                <a:gd name="T45" fmla="*/ 94 h 119"/>
                <a:gd name="T46" fmla="*/ 31 w 64"/>
                <a:gd name="T47" fmla="*/ 94 h 119"/>
                <a:gd name="T48" fmla="*/ 31 w 64"/>
                <a:gd name="T49" fmla="*/ 87 h 119"/>
                <a:gd name="T50" fmla="*/ 31 w 64"/>
                <a:gd name="T51" fmla="*/ 79 h 119"/>
                <a:gd name="T52" fmla="*/ 15 w 64"/>
                <a:gd name="T53" fmla="*/ 63 h 119"/>
                <a:gd name="T54" fmla="*/ 7 w 64"/>
                <a:gd name="T55" fmla="*/ 55 h 119"/>
                <a:gd name="T56" fmla="*/ 0 w 64"/>
                <a:gd name="T57" fmla="*/ 47 h 119"/>
                <a:gd name="T58" fmla="*/ 0 w 64"/>
                <a:gd name="T59" fmla="*/ 31 h 119"/>
                <a:gd name="T60" fmla="*/ 0 w 64"/>
                <a:gd name="T61" fmla="*/ 16 h 119"/>
                <a:gd name="T62" fmla="*/ 7 w 64"/>
                <a:gd name="T63" fmla="*/ 7 h 119"/>
                <a:gd name="T64" fmla="*/ 23 w 64"/>
                <a:gd name="T65" fmla="*/ 0 h 119"/>
                <a:gd name="T66" fmla="*/ 47 w 64"/>
                <a:gd name="T67" fmla="*/ 7 h 119"/>
                <a:gd name="T68" fmla="*/ 55 w 64"/>
                <a:gd name="T69" fmla="*/ 16 h 119"/>
                <a:gd name="T70" fmla="*/ 55 w 64"/>
                <a:gd name="T71" fmla="*/ 31 h 119"/>
                <a:gd name="T72" fmla="*/ 55 w 64"/>
                <a:gd name="T73" fmla="*/ 3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119">
                  <a:moveTo>
                    <a:pt x="55" y="39"/>
                  </a:moveTo>
                  <a:lnTo>
                    <a:pt x="55" y="39"/>
                  </a:lnTo>
                  <a:cubicBezTo>
                    <a:pt x="31" y="39"/>
                    <a:pt x="31" y="39"/>
                    <a:pt x="31" y="39"/>
                  </a:cubicBezTo>
                  <a:cubicBezTo>
                    <a:pt x="31" y="31"/>
                    <a:pt x="31" y="31"/>
                    <a:pt x="31" y="31"/>
                  </a:cubicBezTo>
                  <a:cubicBezTo>
                    <a:pt x="31" y="23"/>
                    <a:pt x="31" y="23"/>
                    <a:pt x="31" y="23"/>
                  </a:cubicBezTo>
                  <a:cubicBezTo>
                    <a:pt x="31" y="23"/>
                    <a:pt x="31" y="23"/>
                    <a:pt x="23" y="23"/>
                  </a:cubicBezTo>
                  <a:lnTo>
                    <a:pt x="23" y="23"/>
                  </a:lnTo>
                  <a:cubicBezTo>
                    <a:pt x="23" y="23"/>
                    <a:pt x="23" y="23"/>
                    <a:pt x="23" y="31"/>
                  </a:cubicBezTo>
                  <a:lnTo>
                    <a:pt x="23" y="39"/>
                  </a:lnTo>
                  <a:cubicBezTo>
                    <a:pt x="23" y="39"/>
                    <a:pt x="23" y="39"/>
                    <a:pt x="31" y="47"/>
                  </a:cubicBezTo>
                  <a:cubicBezTo>
                    <a:pt x="47" y="55"/>
                    <a:pt x="55" y="55"/>
                    <a:pt x="55" y="63"/>
                  </a:cubicBezTo>
                  <a:cubicBezTo>
                    <a:pt x="55" y="71"/>
                    <a:pt x="63" y="71"/>
                    <a:pt x="63" y="87"/>
                  </a:cubicBezTo>
                  <a:cubicBezTo>
                    <a:pt x="63" y="94"/>
                    <a:pt x="55" y="94"/>
                    <a:pt x="55" y="102"/>
                  </a:cubicBezTo>
                  <a:cubicBezTo>
                    <a:pt x="55" y="102"/>
                    <a:pt x="55" y="110"/>
                    <a:pt x="47" y="110"/>
                  </a:cubicBezTo>
                  <a:cubicBezTo>
                    <a:pt x="39" y="110"/>
                    <a:pt x="39" y="118"/>
                    <a:pt x="31" y="118"/>
                  </a:cubicBezTo>
                  <a:cubicBezTo>
                    <a:pt x="23" y="118"/>
                    <a:pt x="15" y="110"/>
                    <a:pt x="7" y="110"/>
                  </a:cubicBezTo>
                  <a:lnTo>
                    <a:pt x="0" y="102"/>
                  </a:lnTo>
                  <a:cubicBezTo>
                    <a:pt x="0" y="94"/>
                    <a:pt x="0" y="87"/>
                    <a:pt x="0" y="79"/>
                  </a:cubicBezTo>
                  <a:cubicBezTo>
                    <a:pt x="0" y="71"/>
                    <a:pt x="0" y="71"/>
                    <a:pt x="0" y="71"/>
                  </a:cubicBezTo>
                  <a:cubicBezTo>
                    <a:pt x="23" y="71"/>
                    <a:pt x="23" y="71"/>
                    <a:pt x="23" y="71"/>
                  </a:cubicBezTo>
                  <a:cubicBezTo>
                    <a:pt x="23" y="87"/>
                    <a:pt x="23" y="87"/>
                    <a:pt x="23" y="87"/>
                  </a:cubicBezTo>
                  <a:cubicBezTo>
                    <a:pt x="23" y="94"/>
                    <a:pt x="23" y="94"/>
                    <a:pt x="23" y="94"/>
                  </a:cubicBezTo>
                  <a:cubicBezTo>
                    <a:pt x="23" y="94"/>
                    <a:pt x="23" y="94"/>
                    <a:pt x="31" y="94"/>
                  </a:cubicBezTo>
                  <a:lnTo>
                    <a:pt x="31" y="94"/>
                  </a:lnTo>
                  <a:cubicBezTo>
                    <a:pt x="31" y="94"/>
                    <a:pt x="31" y="94"/>
                    <a:pt x="31" y="87"/>
                  </a:cubicBezTo>
                  <a:cubicBezTo>
                    <a:pt x="31" y="79"/>
                    <a:pt x="31" y="79"/>
                    <a:pt x="31" y="79"/>
                  </a:cubicBezTo>
                  <a:cubicBezTo>
                    <a:pt x="31" y="71"/>
                    <a:pt x="23" y="71"/>
                    <a:pt x="15" y="63"/>
                  </a:cubicBezTo>
                  <a:cubicBezTo>
                    <a:pt x="7" y="63"/>
                    <a:pt x="7" y="55"/>
                    <a:pt x="7" y="55"/>
                  </a:cubicBezTo>
                  <a:cubicBezTo>
                    <a:pt x="0" y="55"/>
                    <a:pt x="0" y="47"/>
                    <a:pt x="0" y="47"/>
                  </a:cubicBezTo>
                  <a:cubicBezTo>
                    <a:pt x="0" y="47"/>
                    <a:pt x="0" y="39"/>
                    <a:pt x="0" y="31"/>
                  </a:cubicBezTo>
                  <a:cubicBezTo>
                    <a:pt x="0" y="23"/>
                    <a:pt x="0" y="16"/>
                    <a:pt x="0" y="16"/>
                  </a:cubicBezTo>
                  <a:cubicBezTo>
                    <a:pt x="0" y="7"/>
                    <a:pt x="7" y="7"/>
                    <a:pt x="7" y="7"/>
                  </a:cubicBezTo>
                  <a:cubicBezTo>
                    <a:pt x="15" y="7"/>
                    <a:pt x="23" y="0"/>
                    <a:pt x="23" y="0"/>
                  </a:cubicBezTo>
                  <a:cubicBezTo>
                    <a:pt x="31" y="0"/>
                    <a:pt x="39" y="7"/>
                    <a:pt x="47" y="7"/>
                  </a:cubicBezTo>
                  <a:lnTo>
                    <a:pt x="55" y="16"/>
                  </a:lnTo>
                  <a:cubicBezTo>
                    <a:pt x="55" y="16"/>
                    <a:pt x="55" y="23"/>
                    <a:pt x="55" y="31"/>
                  </a:cubicBezTo>
                  <a:lnTo>
                    <a:pt x="55"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95" name="Freeform 187"/>
            <p:cNvSpPr>
              <a:spLocks noChangeArrowheads="1"/>
            </p:cNvSpPr>
            <p:nvPr/>
          </p:nvSpPr>
          <p:spPr bwMode="auto">
            <a:xfrm>
              <a:off x="5929562" y="7208336"/>
              <a:ext cx="50819" cy="76228"/>
            </a:xfrm>
            <a:custGeom>
              <a:avLst/>
              <a:gdLst>
                <a:gd name="T0" fmla="*/ 55 w 72"/>
                <a:gd name="T1" fmla="*/ 0 h 104"/>
                <a:gd name="T2" fmla="*/ 55 w 72"/>
                <a:gd name="T3" fmla="*/ 0 h 104"/>
                <a:gd name="T4" fmla="*/ 71 w 72"/>
                <a:gd name="T5" fmla="*/ 103 h 104"/>
                <a:gd name="T6" fmla="*/ 39 w 72"/>
                <a:gd name="T7" fmla="*/ 103 h 104"/>
                <a:gd name="T8" fmla="*/ 39 w 72"/>
                <a:gd name="T9" fmla="*/ 87 h 104"/>
                <a:gd name="T10" fmla="*/ 31 w 72"/>
                <a:gd name="T11" fmla="*/ 87 h 104"/>
                <a:gd name="T12" fmla="*/ 31 w 72"/>
                <a:gd name="T13" fmla="*/ 103 h 104"/>
                <a:gd name="T14" fmla="*/ 0 w 72"/>
                <a:gd name="T15" fmla="*/ 103 h 104"/>
                <a:gd name="T16" fmla="*/ 16 w 72"/>
                <a:gd name="T17" fmla="*/ 0 h 104"/>
                <a:gd name="T18" fmla="*/ 55 w 72"/>
                <a:gd name="T19" fmla="*/ 0 h 104"/>
                <a:gd name="T20" fmla="*/ 39 w 72"/>
                <a:gd name="T21" fmla="*/ 64 h 104"/>
                <a:gd name="T22" fmla="*/ 39 w 72"/>
                <a:gd name="T23" fmla="*/ 64 h 104"/>
                <a:gd name="T24" fmla="*/ 31 w 72"/>
                <a:gd name="T25" fmla="*/ 24 h 104"/>
                <a:gd name="T26" fmla="*/ 31 w 72"/>
                <a:gd name="T27" fmla="*/ 64 h 104"/>
                <a:gd name="T28" fmla="*/ 39 w 72"/>
                <a:gd name="T29"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04">
                  <a:moveTo>
                    <a:pt x="55" y="0"/>
                  </a:moveTo>
                  <a:lnTo>
                    <a:pt x="55" y="0"/>
                  </a:lnTo>
                  <a:cubicBezTo>
                    <a:pt x="71" y="103"/>
                    <a:pt x="71" y="103"/>
                    <a:pt x="71" y="103"/>
                  </a:cubicBezTo>
                  <a:cubicBezTo>
                    <a:pt x="39" y="103"/>
                    <a:pt x="39" y="103"/>
                    <a:pt x="39" y="103"/>
                  </a:cubicBezTo>
                  <a:cubicBezTo>
                    <a:pt x="39" y="87"/>
                    <a:pt x="39" y="87"/>
                    <a:pt x="39" y="87"/>
                  </a:cubicBezTo>
                  <a:cubicBezTo>
                    <a:pt x="31" y="87"/>
                    <a:pt x="31" y="87"/>
                    <a:pt x="31" y="87"/>
                  </a:cubicBezTo>
                  <a:cubicBezTo>
                    <a:pt x="31" y="103"/>
                    <a:pt x="31" y="103"/>
                    <a:pt x="31" y="103"/>
                  </a:cubicBezTo>
                  <a:cubicBezTo>
                    <a:pt x="0" y="103"/>
                    <a:pt x="0" y="103"/>
                    <a:pt x="0" y="103"/>
                  </a:cubicBezTo>
                  <a:cubicBezTo>
                    <a:pt x="16" y="0"/>
                    <a:pt x="16" y="0"/>
                    <a:pt x="16" y="0"/>
                  </a:cubicBezTo>
                  <a:lnTo>
                    <a:pt x="55" y="0"/>
                  </a:lnTo>
                  <a:close/>
                  <a:moveTo>
                    <a:pt x="39" y="64"/>
                  </a:moveTo>
                  <a:lnTo>
                    <a:pt x="39" y="64"/>
                  </a:lnTo>
                  <a:cubicBezTo>
                    <a:pt x="39" y="56"/>
                    <a:pt x="39" y="40"/>
                    <a:pt x="31" y="24"/>
                  </a:cubicBezTo>
                  <a:cubicBezTo>
                    <a:pt x="31" y="40"/>
                    <a:pt x="31" y="56"/>
                    <a:pt x="31" y="64"/>
                  </a:cubicBezTo>
                  <a:lnTo>
                    <a:pt x="39" y="6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96" name="Freeform 188"/>
            <p:cNvSpPr>
              <a:spLocks noChangeArrowheads="1"/>
            </p:cNvSpPr>
            <p:nvPr/>
          </p:nvSpPr>
          <p:spPr bwMode="auto">
            <a:xfrm>
              <a:off x="5980381" y="7208336"/>
              <a:ext cx="47641" cy="76228"/>
            </a:xfrm>
            <a:custGeom>
              <a:avLst/>
              <a:gdLst>
                <a:gd name="T0" fmla="*/ 63 w 64"/>
                <a:gd name="T1" fmla="*/ 0 h 104"/>
                <a:gd name="T2" fmla="*/ 63 w 64"/>
                <a:gd name="T3" fmla="*/ 103 h 104"/>
                <a:gd name="T4" fmla="*/ 39 w 64"/>
                <a:gd name="T5" fmla="*/ 103 h 104"/>
                <a:gd name="T6" fmla="*/ 24 w 64"/>
                <a:gd name="T7" fmla="*/ 56 h 104"/>
                <a:gd name="T8" fmla="*/ 24 w 64"/>
                <a:gd name="T9" fmla="*/ 103 h 104"/>
                <a:gd name="T10" fmla="*/ 0 w 64"/>
                <a:gd name="T11" fmla="*/ 103 h 104"/>
                <a:gd name="T12" fmla="*/ 0 w 64"/>
                <a:gd name="T13" fmla="*/ 0 h 104"/>
                <a:gd name="T14" fmla="*/ 24 w 64"/>
                <a:gd name="T15" fmla="*/ 0 h 104"/>
                <a:gd name="T16" fmla="*/ 39 w 64"/>
                <a:gd name="T17" fmla="*/ 48 h 104"/>
                <a:gd name="T18" fmla="*/ 39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39" y="103"/>
                  </a:lnTo>
                  <a:lnTo>
                    <a:pt x="24" y="56"/>
                  </a:lnTo>
                  <a:lnTo>
                    <a:pt x="24" y="103"/>
                  </a:lnTo>
                  <a:lnTo>
                    <a:pt x="0" y="103"/>
                  </a:lnTo>
                  <a:lnTo>
                    <a:pt x="0" y="0"/>
                  </a:lnTo>
                  <a:lnTo>
                    <a:pt x="24" y="0"/>
                  </a:lnTo>
                  <a:lnTo>
                    <a:pt x="39" y="48"/>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97" name="Freeform 189"/>
            <p:cNvSpPr>
              <a:spLocks noChangeArrowheads="1"/>
            </p:cNvSpPr>
            <p:nvPr/>
          </p:nvSpPr>
          <p:spPr bwMode="auto">
            <a:xfrm>
              <a:off x="6056609" y="7208336"/>
              <a:ext cx="34937" cy="76228"/>
            </a:xfrm>
            <a:custGeom>
              <a:avLst/>
              <a:gdLst>
                <a:gd name="T0" fmla="*/ 0 w 48"/>
                <a:gd name="T1" fmla="*/ 0 h 104"/>
                <a:gd name="T2" fmla="*/ 47 w 48"/>
                <a:gd name="T3" fmla="*/ 0 h 104"/>
                <a:gd name="T4" fmla="*/ 47 w 48"/>
                <a:gd name="T5" fmla="*/ 16 h 104"/>
                <a:gd name="T6" fmla="*/ 23 w 48"/>
                <a:gd name="T7" fmla="*/ 16 h 104"/>
                <a:gd name="T8" fmla="*/ 23 w 48"/>
                <a:gd name="T9" fmla="*/ 40 h 104"/>
                <a:gd name="T10" fmla="*/ 47 w 48"/>
                <a:gd name="T11" fmla="*/ 40 h 104"/>
                <a:gd name="T12" fmla="*/ 47 w 48"/>
                <a:gd name="T13" fmla="*/ 64 h 104"/>
                <a:gd name="T14" fmla="*/ 23 w 48"/>
                <a:gd name="T15" fmla="*/ 64 h 104"/>
                <a:gd name="T16" fmla="*/ 23 w 48"/>
                <a:gd name="T17" fmla="*/ 103 h 104"/>
                <a:gd name="T18" fmla="*/ 0 w 48"/>
                <a:gd name="T19" fmla="*/ 103 h 104"/>
                <a:gd name="T20" fmla="*/ 0 w 48"/>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104">
                  <a:moveTo>
                    <a:pt x="0" y="0"/>
                  </a:moveTo>
                  <a:lnTo>
                    <a:pt x="47" y="0"/>
                  </a:lnTo>
                  <a:lnTo>
                    <a:pt x="47" y="16"/>
                  </a:lnTo>
                  <a:lnTo>
                    <a:pt x="23" y="16"/>
                  </a:lnTo>
                  <a:lnTo>
                    <a:pt x="23" y="40"/>
                  </a:lnTo>
                  <a:lnTo>
                    <a:pt x="47" y="40"/>
                  </a:lnTo>
                  <a:lnTo>
                    <a:pt x="47" y="64"/>
                  </a:lnTo>
                  <a:lnTo>
                    <a:pt x="23" y="64"/>
                  </a:lnTo>
                  <a:lnTo>
                    <a:pt x="23"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98" name="Freeform 190"/>
            <p:cNvSpPr>
              <a:spLocks noChangeArrowheads="1"/>
            </p:cNvSpPr>
            <p:nvPr/>
          </p:nvSpPr>
          <p:spPr bwMode="auto">
            <a:xfrm>
              <a:off x="6094723" y="7208336"/>
              <a:ext cx="47641" cy="76228"/>
            </a:xfrm>
            <a:custGeom>
              <a:avLst/>
              <a:gdLst>
                <a:gd name="T0" fmla="*/ 0 w 64"/>
                <a:gd name="T1" fmla="*/ 0 h 104"/>
                <a:gd name="T2" fmla="*/ 0 w 64"/>
                <a:gd name="T3" fmla="*/ 0 h 104"/>
                <a:gd name="T4" fmla="*/ 16 w 64"/>
                <a:gd name="T5" fmla="*/ 0 h 104"/>
                <a:gd name="T6" fmla="*/ 47 w 64"/>
                <a:gd name="T7" fmla="*/ 0 h 104"/>
                <a:gd name="T8" fmla="*/ 55 w 64"/>
                <a:gd name="T9" fmla="*/ 9 h 104"/>
                <a:gd name="T10" fmla="*/ 63 w 64"/>
                <a:gd name="T11" fmla="*/ 24 h 104"/>
                <a:gd name="T12" fmla="*/ 55 w 64"/>
                <a:gd name="T13" fmla="*/ 48 h 104"/>
                <a:gd name="T14" fmla="*/ 47 w 64"/>
                <a:gd name="T15" fmla="*/ 48 h 104"/>
                <a:gd name="T16" fmla="*/ 55 w 64"/>
                <a:gd name="T17" fmla="*/ 56 h 104"/>
                <a:gd name="T18" fmla="*/ 55 w 64"/>
                <a:gd name="T19" fmla="*/ 64 h 104"/>
                <a:gd name="T20" fmla="*/ 63 w 64"/>
                <a:gd name="T21" fmla="*/ 80 h 104"/>
                <a:gd name="T22" fmla="*/ 63 w 64"/>
                <a:gd name="T23" fmla="*/ 103 h 104"/>
                <a:gd name="T24" fmla="*/ 32 w 64"/>
                <a:gd name="T25" fmla="*/ 103 h 104"/>
                <a:gd name="T26" fmla="*/ 32 w 64"/>
                <a:gd name="T27" fmla="*/ 72 h 104"/>
                <a:gd name="T28" fmla="*/ 32 w 64"/>
                <a:gd name="T29" fmla="*/ 56 h 104"/>
                <a:gd name="T30" fmla="*/ 24 w 64"/>
                <a:gd name="T31" fmla="*/ 56 h 104"/>
                <a:gd name="T32" fmla="*/ 24 w 64"/>
                <a:gd name="T33" fmla="*/ 103 h 104"/>
                <a:gd name="T34" fmla="*/ 0 w 64"/>
                <a:gd name="T35" fmla="*/ 103 h 104"/>
                <a:gd name="T36" fmla="*/ 0 w 64"/>
                <a:gd name="T37" fmla="*/ 0 h 104"/>
                <a:gd name="T38" fmla="*/ 24 w 64"/>
                <a:gd name="T39" fmla="*/ 16 h 104"/>
                <a:gd name="T40" fmla="*/ 24 w 64"/>
                <a:gd name="T41" fmla="*/ 16 h 104"/>
                <a:gd name="T42" fmla="*/ 24 w 64"/>
                <a:gd name="T43" fmla="*/ 40 h 104"/>
                <a:gd name="T44" fmla="*/ 32 w 64"/>
                <a:gd name="T45" fmla="*/ 40 h 104"/>
                <a:gd name="T46" fmla="*/ 32 w 64"/>
                <a:gd name="T47" fmla="*/ 32 h 104"/>
                <a:gd name="T48" fmla="*/ 32 w 64"/>
                <a:gd name="T49" fmla="*/ 24 h 104"/>
                <a:gd name="T50" fmla="*/ 32 w 64"/>
                <a:gd name="T51" fmla="*/ 16 h 104"/>
                <a:gd name="T52" fmla="*/ 24 w 64"/>
                <a:gd name="T53"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 h="104">
                  <a:moveTo>
                    <a:pt x="0" y="0"/>
                  </a:moveTo>
                  <a:lnTo>
                    <a:pt x="0" y="0"/>
                  </a:lnTo>
                  <a:cubicBezTo>
                    <a:pt x="16" y="0"/>
                    <a:pt x="16" y="0"/>
                    <a:pt x="16" y="0"/>
                  </a:cubicBezTo>
                  <a:cubicBezTo>
                    <a:pt x="32" y="0"/>
                    <a:pt x="39" y="0"/>
                    <a:pt x="47" y="0"/>
                  </a:cubicBezTo>
                  <a:cubicBezTo>
                    <a:pt x="47" y="0"/>
                    <a:pt x="55" y="0"/>
                    <a:pt x="55" y="9"/>
                  </a:cubicBezTo>
                  <a:cubicBezTo>
                    <a:pt x="55" y="9"/>
                    <a:pt x="63" y="16"/>
                    <a:pt x="63" y="24"/>
                  </a:cubicBezTo>
                  <a:cubicBezTo>
                    <a:pt x="63" y="32"/>
                    <a:pt x="55" y="40"/>
                    <a:pt x="55" y="48"/>
                  </a:cubicBezTo>
                  <a:lnTo>
                    <a:pt x="47" y="48"/>
                  </a:lnTo>
                  <a:lnTo>
                    <a:pt x="55" y="56"/>
                  </a:lnTo>
                  <a:cubicBezTo>
                    <a:pt x="55" y="56"/>
                    <a:pt x="55" y="56"/>
                    <a:pt x="55" y="64"/>
                  </a:cubicBezTo>
                  <a:cubicBezTo>
                    <a:pt x="63" y="64"/>
                    <a:pt x="63" y="72"/>
                    <a:pt x="63" y="80"/>
                  </a:cubicBezTo>
                  <a:cubicBezTo>
                    <a:pt x="63" y="103"/>
                    <a:pt x="63" y="103"/>
                    <a:pt x="63" y="103"/>
                  </a:cubicBezTo>
                  <a:cubicBezTo>
                    <a:pt x="32" y="103"/>
                    <a:pt x="32" y="103"/>
                    <a:pt x="32" y="103"/>
                  </a:cubicBezTo>
                  <a:cubicBezTo>
                    <a:pt x="32" y="72"/>
                    <a:pt x="32" y="72"/>
                    <a:pt x="32" y="72"/>
                  </a:cubicBezTo>
                  <a:cubicBezTo>
                    <a:pt x="32" y="64"/>
                    <a:pt x="32" y="64"/>
                    <a:pt x="32" y="56"/>
                  </a:cubicBezTo>
                  <a:cubicBezTo>
                    <a:pt x="32" y="56"/>
                    <a:pt x="32" y="56"/>
                    <a:pt x="24" y="56"/>
                  </a:cubicBezTo>
                  <a:cubicBezTo>
                    <a:pt x="24" y="103"/>
                    <a:pt x="24" y="103"/>
                    <a:pt x="24" y="103"/>
                  </a:cubicBezTo>
                  <a:cubicBezTo>
                    <a:pt x="0" y="103"/>
                    <a:pt x="0" y="103"/>
                    <a:pt x="0" y="103"/>
                  </a:cubicBezTo>
                  <a:lnTo>
                    <a:pt x="0" y="0"/>
                  </a:lnTo>
                  <a:close/>
                  <a:moveTo>
                    <a:pt x="24" y="16"/>
                  </a:moveTo>
                  <a:lnTo>
                    <a:pt x="24" y="16"/>
                  </a:lnTo>
                  <a:cubicBezTo>
                    <a:pt x="24" y="40"/>
                    <a:pt x="24" y="40"/>
                    <a:pt x="24" y="40"/>
                  </a:cubicBezTo>
                  <a:cubicBezTo>
                    <a:pt x="32" y="40"/>
                    <a:pt x="32" y="40"/>
                    <a:pt x="32" y="40"/>
                  </a:cubicBezTo>
                  <a:lnTo>
                    <a:pt x="32" y="32"/>
                  </a:lnTo>
                  <a:cubicBezTo>
                    <a:pt x="32" y="24"/>
                    <a:pt x="32" y="24"/>
                    <a:pt x="32" y="24"/>
                  </a:cubicBezTo>
                  <a:lnTo>
                    <a:pt x="32" y="16"/>
                  </a:lnTo>
                  <a:cubicBezTo>
                    <a:pt x="32" y="16"/>
                    <a:pt x="32"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99" name="Freeform 191"/>
            <p:cNvSpPr>
              <a:spLocks noChangeArrowheads="1"/>
            </p:cNvSpPr>
            <p:nvPr/>
          </p:nvSpPr>
          <p:spPr bwMode="auto">
            <a:xfrm>
              <a:off x="6142364" y="7208336"/>
              <a:ext cx="50819" cy="76228"/>
            </a:xfrm>
            <a:custGeom>
              <a:avLst/>
              <a:gdLst>
                <a:gd name="T0" fmla="*/ 56 w 72"/>
                <a:gd name="T1" fmla="*/ 0 h 104"/>
                <a:gd name="T2" fmla="*/ 56 w 72"/>
                <a:gd name="T3" fmla="*/ 0 h 104"/>
                <a:gd name="T4" fmla="*/ 71 w 72"/>
                <a:gd name="T5" fmla="*/ 103 h 104"/>
                <a:gd name="T6" fmla="*/ 40 w 72"/>
                <a:gd name="T7" fmla="*/ 103 h 104"/>
                <a:gd name="T8" fmla="*/ 40 w 72"/>
                <a:gd name="T9" fmla="*/ 87 h 104"/>
                <a:gd name="T10" fmla="*/ 32 w 72"/>
                <a:gd name="T11" fmla="*/ 87 h 104"/>
                <a:gd name="T12" fmla="*/ 32 w 72"/>
                <a:gd name="T13" fmla="*/ 103 h 104"/>
                <a:gd name="T14" fmla="*/ 0 w 72"/>
                <a:gd name="T15" fmla="*/ 103 h 104"/>
                <a:gd name="T16" fmla="*/ 16 w 72"/>
                <a:gd name="T17" fmla="*/ 0 h 104"/>
                <a:gd name="T18" fmla="*/ 56 w 72"/>
                <a:gd name="T19" fmla="*/ 0 h 104"/>
                <a:gd name="T20" fmla="*/ 40 w 72"/>
                <a:gd name="T21" fmla="*/ 64 h 104"/>
                <a:gd name="T22" fmla="*/ 40 w 72"/>
                <a:gd name="T23" fmla="*/ 64 h 104"/>
                <a:gd name="T24" fmla="*/ 40 w 72"/>
                <a:gd name="T25" fmla="*/ 24 h 104"/>
                <a:gd name="T26" fmla="*/ 32 w 72"/>
                <a:gd name="T27" fmla="*/ 64 h 104"/>
                <a:gd name="T28" fmla="*/ 40 w 72"/>
                <a:gd name="T29"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04">
                  <a:moveTo>
                    <a:pt x="56" y="0"/>
                  </a:moveTo>
                  <a:lnTo>
                    <a:pt x="56" y="0"/>
                  </a:lnTo>
                  <a:cubicBezTo>
                    <a:pt x="71" y="103"/>
                    <a:pt x="71" y="103"/>
                    <a:pt x="71" y="103"/>
                  </a:cubicBezTo>
                  <a:cubicBezTo>
                    <a:pt x="40" y="103"/>
                    <a:pt x="40" y="103"/>
                    <a:pt x="40" y="103"/>
                  </a:cubicBezTo>
                  <a:cubicBezTo>
                    <a:pt x="40" y="87"/>
                    <a:pt x="40" y="87"/>
                    <a:pt x="40" y="87"/>
                  </a:cubicBezTo>
                  <a:cubicBezTo>
                    <a:pt x="32" y="87"/>
                    <a:pt x="32" y="87"/>
                    <a:pt x="32" y="87"/>
                  </a:cubicBezTo>
                  <a:cubicBezTo>
                    <a:pt x="32" y="103"/>
                    <a:pt x="32" y="103"/>
                    <a:pt x="32" y="103"/>
                  </a:cubicBezTo>
                  <a:cubicBezTo>
                    <a:pt x="0" y="103"/>
                    <a:pt x="0" y="103"/>
                    <a:pt x="0" y="103"/>
                  </a:cubicBezTo>
                  <a:cubicBezTo>
                    <a:pt x="16" y="0"/>
                    <a:pt x="16" y="0"/>
                    <a:pt x="16" y="0"/>
                  </a:cubicBezTo>
                  <a:lnTo>
                    <a:pt x="56" y="0"/>
                  </a:lnTo>
                  <a:close/>
                  <a:moveTo>
                    <a:pt x="40" y="64"/>
                  </a:moveTo>
                  <a:lnTo>
                    <a:pt x="40" y="64"/>
                  </a:lnTo>
                  <a:cubicBezTo>
                    <a:pt x="40" y="56"/>
                    <a:pt x="40" y="40"/>
                    <a:pt x="40" y="24"/>
                  </a:cubicBezTo>
                  <a:cubicBezTo>
                    <a:pt x="32" y="40"/>
                    <a:pt x="32" y="56"/>
                    <a:pt x="32" y="64"/>
                  </a:cubicBezTo>
                  <a:lnTo>
                    <a:pt x="40" y="6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00" name="Freeform 192"/>
            <p:cNvSpPr>
              <a:spLocks noChangeArrowheads="1"/>
            </p:cNvSpPr>
            <p:nvPr/>
          </p:nvSpPr>
          <p:spPr bwMode="auto">
            <a:xfrm>
              <a:off x="6199535" y="7208336"/>
              <a:ext cx="47643" cy="76228"/>
            </a:xfrm>
            <a:custGeom>
              <a:avLst/>
              <a:gdLst>
                <a:gd name="T0" fmla="*/ 63 w 64"/>
                <a:gd name="T1" fmla="*/ 0 h 104"/>
                <a:gd name="T2" fmla="*/ 63 w 64"/>
                <a:gd name="T3" fmla="*/ 103 h 104"/>
                <a:gd name="T4" fmla="*/ 40 w 64"/>
                <a:gd name="T5" fmla="*/ 103 h 104"/>
                <a:gd name="T6" fmla="*/ 24 w 64"/>
                <a:gd name="T7" fmla="*/ 56 h 104"/>
                <a:gd name="T8" fmla="*/ 24 w 64"/>
                <a:gd name="T9" fmla="*/ 103 h 104"/>
                <a:gd name="T10" fmla="*/ 0 w 64"/>
                <a:gd name="T11" fmla="*/ 103 h 104"/>
                <a:gd name="T12" fmla="*/ 0 w 64"/>
                <a:gd name="T13" fmla="*/ 0 h 104"/>
                <a:gd name="T14" fmla="*/ 24 w 64"/>
                <a:gd name="T15" fmla="*/ 0 h 104"/>
                <a:gd name="T16" fmla="*/ 40 w 64"/>
                <a:gd name="T17" fmla="*/ 48 h 104"/>
                <a:gd name="T18" fmla="*/ 40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40" y="103"/>
                  </a:lnTo>
                  <a:lnTo>
                    <a:pt x="24" y="56"/>
                  </a:lnTo>
                  <a:lnTo>
                    <a:pt x="24" y="103"/>
                  </a:lnTo>
                  <a:lnTo>
                    <a:pt x="0" y="103"/>
                  </a:lnTo>
                  <a:lnTo>
                    <a:pt x="0" y="0"/>
                  </a:lnTo>
                  <a:lnTo>
                    <a:pt x="24" y="0"/>
                  </a:lnTo>
                  <a:lnTo>
                    <a:pt x="40" y="48"/>
                  </a:lnTo>
                  <a:lnTo>
                    <a:pt x="40"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01" name="Freeform 193"/>
            <p:cNvSpPr>
              <a:spLocks noChangeArrowheads="1"/>
            </p:cNvSpPr>
            <p:nvPr/>
          </p:nvSpPr>
          <p:spPr bwMode="auto">
            <a:xfrm>
              <a:off x="6250354" y="7205159"/>
              <a:ext cx="47643" cy="85757"/>
            </a:xfrm>
            <a:custGeom>
              <a:avLst/>
              <a:gdLst>
                <a:gd name="T0" fmla="*/ 63 w 64"/>
                <a:gd name="T1" fmla="*/ 55 h 119"/>
                <a:gd name="T2" fmla="*/ 63 w 64"/>
                <a:gd name="T3" fmla="*/ 55 h 119"/>
                <a:gd name="T4" fmla="*/ 39 w 64"/>
                <a:gd name="T5" fmla="*/ 55 h 119"/>
                <a:gd name="T6" fmla="*/ 39 w 64"/>
                <a:gd name="T7" fmla="*/ 31 h 119"/>
                <a:gd name="T8" fmla="*/ 39 w 64"/>
                <a:gd name="T9" fmla="*/ 23 h 119"/>
                <a:gd name="T10" fmla="*/ 31 w 64"/>
                <a:gd name="T11" fmla="*/ 23 h 119"/>
                <a:gd name="T12" fmla="*/ 31 w 64"/>
                <a:gd name="T13" fmla="*/ 23 h 119"/>
                <a:gd name="T14" fmla="*/ 23 w 64"/>
                <a:gd name="T15" fmla="*/ 31 h 119"/>
                <a:gd name="T16" fmla="*/ 23 w 64"/>
                <a:gd name="T17" fmla="*/ 87 h 119"/>
                <a:gd name="T18" fmla="*/ 31 w 64"/>
                <a:gd name="T19" fmla="*/ 94 h 119"/>
                <a:gd name="T20" fmla="*/ 31 w 64"/>
                <a:gd name="T21" fmla="*/ 94 h 119"/>
                <a:gd name="T22" fmla="*/ 39 w 64"/>
                <a:gd name="T23" fmla="*/ 94 h 119"/>
                <a:gd name="T24" fmla="*/ 39 w 64"/>
                <a:gd name="T25" fmla="*/ 87 h 119"/>
                <a:gd name="T26" fmla="*/ 39 w 64"/>
                <a:gd name="T27" fmla="*/ 71 h 119"/>
                <a:gd name="T28" fmla="*/ 63 w 64"/>
                <a:gd name="T29" fmla="*/ 71 h 119"/>
                <a:gd name="T30" fmla="*/ 63 w 64"/>
                <a:gd name="T31" fmla="*/ 71 h 119"/>
                <a:gd name="T32" fmla="*/ 63 w 64"/>
                <a:gd name="T33" fmla="*/ 94 h 119"/>
                <a:gd name="T34" fmla="*/ 55 w 64"/>
                <a:gd name="T35" fmla="*/ 110 h 119"/>
                <a:gd name="T36" fmla="*/ 31 w 64"/>
                <a:gd name="T37" fmla="*/ 118 h 119"/>
                <a:gd name="T38" fmla="*/ 15 w 64"/>
                <a:gd name="T39" fmla="*/ 110 h 119"/>
                <a:gd name="T40" fmla="*/ 0 w 64"/>
                <a:gd name="T41" fmla="*/ 94 h 119"/>
                <a:gd name="T42" fmla="*/ 0 w 64"/>
                <a:gd name="T43" fmla="*/ 71 h 119"/>
                <a:gd name="T44" fmla="*/ 0 w 64"/>
                <a:gd name="T45" fmla="*/ 39 h 119"/>
                <a:gd name="T46" fmla="*/ 0 w 64"/>
                <a:gd name="T47" fmla="*/ 23 h 119"/>
                <a:gd name="T48" fmla="*/ 7 w 64"/>
                <a:gd name="T49" fmla="*/ 16 h 119"/>
                <a:gd name="T50" fmla="*/ 15 w 64"/>
                <a:gd name="T51" fmla="*/ 7 h 119"/>
                <a:gd name="T52" fmla="*/ 31 w 64"/>
                <a:gd name="T53" fmla="*/ 0 h 119"/>
                <a:gd name="T54" fmla="*/ 55 w 64"/>
                <a:gd name="T55" fmla="*/ 7 h 119"/>
                <a:gd name="T56" fmla="*/ 63 w 64"/>
                <a:gd name="T57" fmla="*/ 23 h 119"/>
                <a:gd name="T58" fmla="*/ 63 w 64"/>
                <a:gd name="T59" fmla="*/ 39 h 119"/>
                <a:gd name="T60" fmla="*/ 63 w 64"/>
                <a:gd name="T61" fmla="*/ 5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119">
                  <a:moveTo>
                    <a:pt x="63" y="55"/>
                  </a:moveTo>
                  <a:lnTo>
                    <a:pt x="63" y="55"/>
                  </a:lnTo>
                  <a:cubicBezTo>
                    <a:pt x="39" y="55"/>
                    <a:pt x="39" y="55"/>
                    <a:pt x="39" y="55"/>
                  </a:cubicBezTo>
                  <a:cubicBezTo>
                    <a:pt x="39" y="31"/>
                    <a:pt x="39" y="31"/>
                    <a:pt x="39" y="31"/>
                  </a:cubicBezTo>
                  <a:lnTo>
                    <a:pt x="39" y="23"/>
                  </a:lnTo>
                  <a:lnTo>
                    <a:pt x="31" y="23"/>
                  </a:lnTo>
                  <a:lnTo>
                    <a:pt x="31" y="23"/>
                  </a:lnTo>
                  <a:lnTo>
                    <a:pt x="23" y="31"/>
                  </a:lnTo>
                  <a:cubicBezTo>
                    <a:pt x="23" y="87"/>
                    <a:pt x="23" y="87"/>
                    <a:pt x="23" y="87"/>
                  </a:cubicBezTo>
                  <a:lnTo>
                    <a:pt x="31" y="94"/>
                  </a:lnTo>
                  <a:lnTo>
                    <a:pt x="31" y="94"/>
                  </a:lnTo>
                  <a:lnTo>
                    <a:pt x="39" y="94"/>
                  </a:lnTo>
                  <a:lnTo>
                    <a:pt x="39" y="87"/>
                  </a:lnTo>
                  <a:cubicBezTo>
                    <a:pt x="39" y="71"/>
                    <a:pt x="39" y="71"/>
                    <a:pt x="39" y="71"/>
                  </a:cubicBezTo>
                  <a:cubicBezTo>
                    <a:pt x="63" y="71"/>
                    <a:pt x="63" y="71"/>
                    <a:pt x="63" y="71"/>
                  </a:cubicBezTo>
                  <a:lnTo>
                    <a:pt x="63" y="71"/>
                  </a:lnTo>
                  <a:cubicBezTo>
                    <a:pt x="63" y="87"/>
                    <a:pt x="63" y="94"/>
                    <a:pt x="63" y="94"/>
                  </a:cubicBezTo>
                  <a:cubicBezTo>
                    <a:pt x="63" y="102"/>
                    <a:pt x="55" y="102"/>
                    <a:pt x="55" y="110"/>
                  </a:cubicBezTo>
                  <a:cubicBezTo>
                    <a:pt x="47" y="110"/>
                    <a:pt x="39" y="118"/>
                    <a:pt x="31" y="118"/>
                  </a:cubicBezTo>
                  <a:cubicBezTo>
                    <a:pt x="23" y="118"/>
                    <a:pt x="15" y="110"/>
                    <a:pt x="15" y="110"/>
                  </a:cubicBezTo>
                  <a:cubicBezTo>
                    <a:pt x="7" y="110"/>
                    <a:pt x="0" y="102"/>
                    <a:pt x="0" y="94"/>
                  </a:cubicBezTo>
                  <a:cubicBezTo>
                    <a:pt x="0" y="94"/>
                    <a:pt x="0" y="87"/>
                    <a:pt x="0" y="71"/>
                  </a:cubicBezTo>
                  <a:cubicBezTo>
                    <a:pt x="0" y="39"/>
                    <a:pt x="0" y="39"/>
                    <a:pt x="0" y="39"/>
                  </a:cubicBezTo>
                  <a:cubicBezTo>
                    <a:pt x="0" y="39"/>
                    <a:pt x="0" y="31"/>
                    <a:pt x="0" y="23"/>
                  </a:cubicBezTo>
                  <a:cubicBezTo>
                    <a:pt x="0" y="23"/>
                    <a:pt x="0" y="16"/>
                    <a:pt x="7" y="16"/>
                  </a:cubicBezTo>
                  <a:cubicBezTo>
                    <a:pt x="7" y="7"/>
                    <a:pt x="7" y="7"/>
                    <a:pt x="15" y="7"/>
                  </a:cubicBezTo>
                  <a:cubicBezTo>
                    <a:pt x="23" y="7"/>
                    <a:pt x="23" y="0"/>
                    <a:pt x="31" y="0"/>
                  </a:cubicBezTo>
                  <a:cubicBezTo>
                    <a:pt x="39" y="0"/>
                    <a:pt x="47" y="7"/>
                    <a:pt x="55" y="7"/>
                  </a:cubicBezTo>
                  <a:cubicBezTo>
                    <a:pt x="55" y="7"/>
                    <a:pt x="63" y="16"/>
                    <a:pt x="63" y="23"/>
                  </a:cubicBezTo>
                  <a:cubicBezTo>
                    <a:pt x="63" y="23"/>
                    <a:pt x="63" y="31"/>
                    <a:pt x="63" y="39"/>
                  </a:cubicBezTo>
                  <a:lnTo>
                    <a:pt x="63"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02" name="Freeform 194"/>
            <p:cNvSpPr>
              <a:spLocks noChangeArrowheads="1"/>
            </p:cNvSpPr>
            <p:nvPr/>
          </p:nvSpPr>
          <p:spPr bwMode="auto">
            <a:xfrm>
              <a:off x="6307525" y="7208336"/>
              <a:ext cx="19057" cy="76228"/>
            </a:xfrm>
            <a:custGeom>
              <a:avLst/>
              <a:gdLst>
                <a:gd name="T0" fmla="*/ 24 w 25"/>
                <a:gd name="T1" fmla="*/ 0 h 104"/>
                <a:gd name="T2" fmla="*/ 24 w 25"/>
                <a:gd name="T3" fmla="*/ 103 h 104"/>
                <a:gd name="T4" fmla="*/ 0 w 25"/>
                <a:gd name="T5" fmla="*/ 103 h 104"/>
                <a:gd name="T6" fmla="*/ 0 w 25"/>
                <a:gd name="T7" fmla="*/ 0 h 104"/>
                <a:gd name="T8" fmla="*/ 24 w 25"/>
                <a:gd name="T9" fmla="*/ 0 h 104"/>
              </a:gdLst>
              <a:ahLst/>
              <a:cxnLst>
                <a:cxn ang="0">
                  <a:pos x="T0" y="T1"/>
                </a:cxn>
                <a:cxn ang="0">
                  <a:pos x="T2" y="T3"/>
                </a:cxn>
                <a:cxn ang="0">
                  <a:pos x="T4" y="T5"/>
                </a:cxn>
                <a:cxn ang="0">
                  <a:pos x="T6" y="T7"/>
                </a:cxn>
                <a:cxn ang="0">
                  <a:pos x="T8" y="T9"/>
                </a:cxn>
              </a:cxnLst>
              <a:rect l="0" t="0" r="r" b="b"/>
              <a:pathLst>
                <a:path w="25" h="104">
                  <a:moveTo>
                    <a:pt x="24" y="0"/>
                  </a:moveTo>
                  <a:lnTo>
                    <a:pt x="24" y="103"/>
                  </a:lnTo>
                  <a:lnTo>
                    <a:pt x="0" y="103"/>
                  </a:lnTo>
                  <a:lnTo>
                    <a:pt x="0" y="0"/>
                  </a:lnTo>
                  <a:lnTo>
                    <a:pt x="2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03" name="Freeform 195"/>
            <p:cNvSpPr>
              <a:spLocks noChangeArrowheads="1"/>
            </p:cNvSpPr>
            <p:nvPr/>
          </p:nvSpPr>
          <p:spPr bwMode="auto">
            <a:xfrm>
              <a:off x="6329759" y="7205159"/>
              <a:ext cx="47641" cy="85757"/>
            </a:xfrm>
            <a:custGeom>
              <a:avLst/>
              <a:gdLst>
                <a:gd name="T0" fmla="*/ 63 w 64"/>
                <a:gd name="T1" fmla="*/ 39 h 119"/>
                <a:gd name="T2" fmla="*/ 63 w 64"/>
                <a:gd name="T3" fmla="*/ 39 h 119"/>
                <a:gd name="T4" fmla="*/ 40 w 64"/>
                <a:gd name="T5" fmla="*/ 39 h 119"/>
                <a:gd name="T6" fmla="*/ 40 w 64"/>
                <a:gd name="T7" fmla="*/ 31 h 119"/>
                <a:gd name="T8" fmla="*/ 40 w 64"/>
                <a:gd name="T9" fmla="*/ 23 h 119"/>
                <a:gd name="T10" fmla="*/ 32 w 64"/>
                <a:gd name="T11" fmla="*/ 23 h 119"/>
                <a:gd name="T12" fmla="*/ 32 w 64"/>
                <a:gd name="T13" fmla="*/ 23 h 119"/>
                <a:gd name="T14" fmla="*/ 32 w 64"/>
                <a:gd name="T15" fmla="*/ 31 h 119"/>
                <a:gd name="T16" fmla="*/ 32 w 64"/>
                <a:gd name="T17" fmla="*/ 39 h 119"/>
                <a:gd name="T18" fmla="*/ 40 w 64"/>
                <a:gd name="T19" fmla="*/ 47 h 119"/>
                <a:gd name="T20" fmla="*/ 63 w 64"/>
                <a:gd name="T21" fmla="*/ 63 h 119"/>
                <a:gd name="T22" fmla="*/ 63 w 64"/>
                <a:gd name="T23" fmla="*/ 87 h 119"/>
                <a:gd name="T24" fmla="*/ 63 w 64"/>
                <a:gd name="T25" fmla="*/ 102 h 119"/>
                <a:gd name="T26" fmla="*/ 55 w 64"/>
                <a:gd name="T27" fmla="*/ 110 h 119"/>
                <a:gd name="T28" fmla="*/ 32 w 64"/>
                <a:gd name="T29" fmla="*/ 118 h 119"/>
                <a:gd name="T30" fmla="*/ 16 w 64"/>
                <a:gd name="T31" fmla="*/ 110 h 119"/>
                <a:gd name="T32" fmla="*/ 8 w 64"/>
                <a:gd name="T33" fmla="*/ 102 h 119"/>
                <a:gd name="T34" fmla="*/ 0 w 64"/>
                <a:gd name="T35" fmla="*/ 79 h 119"/>
                <a:gd name="T36" fmla="*/ 0 w 64"/>
                <a:gd name="T37" fmla="*/ 71 h 119"/>
                <a:gd name="T38" fmla="*/ 32 w 64"/>
                <a:gd name="T39" fmla="*/ 71 h 119"/>
                <a:gd name="T40" fmla="*/ 32 w 64"/>
                <a:gd name="T41" fmla="*/ 87 h 119"/>
                <a:gd name="T42" fmla="*/ 32 w 64"/>
                <a:gd name="T43" fmla="*/ 94 h 119"/>
                <a:gd name="T44" fmla="*/ 32 w 64"/>
                <a:gd name="T45" fmla="*/ 94 h 119"/>
                <a:gd name="T46" fmla="*/ 40 w 64"/>
                <a:gd name="T47" fmla="*/ 94 h 119"/>
                <a:gd name="T48" fmla="*/ 40 w 64"/>
                <a:gd name="T49" fmla="*/ 87 h 119"/>
                <a:gd name="T50" fmla="*/ 40 w 64"/>
                <a:gd name="T51" fmla="*/ 79 h 119"/>
                <a:gd name="T52" fmla="*/ 24 w 64"/>
                <a:gd name="T53" fmla="*/ 63 h 119"/>
                <a:gd name="T54" fmla="*/ 8 w 64"/>
                <a:gd name="T55" fmla="*/ 55 h 119"/>
                <a:gd name="T56" fmla="*/ 8 w 64"/>
                <a:gd name="T57" fmla="*/ 47 h 119"/>
                <a:gd name="T58" fmla="*/ 0 w 64"/>
                <a:gd name="T59" fmla="*/ 31 h 119"/>
                <a:gd name="T60" fmla="*/ 8 w 64"/>
                <a:gd name="T61" fmla="*/ 16 h 119"/>
                <a:gd name="T62" fmla="*/ 16 w 64"/>
                <a:gd name="T63" fmla="*/ 7 h 119"/>
                <a:gd name="T64" fmla="*/ 32 w 64"/>
                <a:gd name="T65" fmla="*/ 0 h 119"/>
                <a:gd name="T66" fmla="*/ 48 w 64"/>
                <a:gd name="T67" fmla="*/ 7 h 119"/>
                <a:gd name="T68" fmla="*/ 63 w 64"/>
                <a:gd name="T69" fmla="*/ 16 h 119"/>
                <a:gd name="T70" fmla="*/ 63 w 64"/>
                <a:gd name="T71" fmla="*/ 31 h 119"/>
                <a:gd name="T72" fmla="*/ 63 w 64"/>
                <a:gd name="T73" fmla="*/ 3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119">
                  <a:moveTo>
                    <a:pt x="63" y="39"/>
                  </a:moveTo>
                  <a:lnTo>
                    <a:pt x="63" y="39"/>
                  </a:lnTo>
                  <a:cubicBezTo>
                    <a:pt x="40" y="39"/>
                    <a:pt x="40" y="39"/>
                    <a:pt x="40" y="39"/>
                  </a:cubicBezTo>
                  <a:cubicBezTo>
                    <a:pt x="40" y="31"/>
                    <a:pt x="40" y="31"/>
                    <a:pt x="40" y="31"/>
                  </a:cubicBezTo>
                  <a:cubicBezTo>
                    <a:pt x="40" y="23"/>
                    <a:pt x="40" y="23"/>
                    <a:pt x="40" y="23"/>
                  </a:cubicBezTo>
                  <a:lnTo>
                    <a:pt x="32" y="23"/>
                  </a:lnTo>
                  <a:lnTo>
                    <a:pt x="32" y="23"/>
                  </a:lnTo>
                  <a:cubicBezTo>
                    <a:pt x="32" y="23"/>
                    <a:pt x="32" y="23"/>
                    <a:pt x="32" y="31"/>
                  </a:cubicBezTo>
                  <a:lnTo>
                    <a:pt x="32" y="39"/>
                  </a:lnTo>
                  <a:cubicBezTo>
                    <a:pt x="32" y="39"/>
                    <a:pt x="32" y="39"/>
                    <a:pt x="40" y="47"/>
                  </a:cubicBezTo>
                  <a:cubicBezTo>
                    <a:pt x="48" y="55"/>
                    <a:pt x="55" y="55"/>
                    <a:pt x="63" y="63"/>
                  </a:cubicBezTo>
                  <a:cubicBezTo>
                    <a:pt x="63" y="71"/>
                    <a:pt x="63" y="71"/>
                    <a:pt x="63" y="87"/>
                  </a:cubicBezTo>
                  <a:cubicBezTo>
                    <a:pt x="63" y="94"/>
                    <a:pt x="63" y="94"/>
                    <a:pt x="63" y="102"/>
                  </a:cubicBezTo>
                  <a:lnTo>
                    <a:pt x="55" y="110"/>
                  </a:lnTo>
                  <a:cubicBezTo>
                    <a:pt x="48" y="110"/>
                    <a:pt x="40" y="118"/>
                    <a:pt x="32" y="118"/>
                  </a:cubicBezTo>
                  <a:cubicBezTo>
                    <a:pt x="24" y="118"/>
                    <a:pt x="24" y="110"/>
                    <a:pt x="16" y="110"/>
                  </a:cubicBezTo>
                  <a:cubicBezTo>
                    <a:pt x="8" y="110"/>
                    <a:pt x="8" y="102"/>
                    <a:pt x="8" y="102"/>
                  </a:cubicBezTo>
                  <a:cubicBezTo>
                    <a:pt x="0" y="94"/>
                    <a:pt x="0" y="87"/>
                    <a:pt x="0" y="79"/>
                  </a:cubicBezTo>
                  <a:cubicBezTo>
                    <a:pt x="0" y="71"/>
                    <a:pt x="0" y="71"/>
                    <a:pt x="0" y="71"/>
                  </a:cubicBezTo>
                  <a:cubicBezTo>
                    <a:pt x="32" y="71"/>
                    <a:pt x="32" y="71"/>
                    <a:pt x="32" y="71"/>
                  </a:cubicBezTo>
                  <a:cubicBezTo>
                    <a:pt x="32" y="87"/>
                    <a:pt x="32" y="87"/>
                    <a:pt x="32" y="87"/>
                  </a:cubicBezTo>
                  <a:cubicBezTo>
                    <a:pt x="32" y="94"/>
                    <a:pt x="32" y="94"/>
                    <a:pt x="32" y="94"/>
                  </a:cubicBezTo>
                  <a:lnTo>
                    <a:pt x="32" y="94"/>
                  </a:lnTo>
                  <a:cubicBezTo>
                    <a:pt x="40" y="94"/>
                    <a:pt x="40" y="94"/>
                    <a:pt x="40" y="94"/>
                  </a:cubicBezTo>
                  <a:cubicBezTo>
                    <a:pt x="40" y="94"/>
                    <a:pt x="40" y="94"/>
                    <a:pt x="40" y="87"/>
                  </a:cubicBezTo>
                  <a:cubicBezTo>
                    <a:pt x="40" y="79"/>
                    <a:pt x="40" y="79"/>
                    <a:pt x="40" y="79"/>
                  </a:cubicBezTo>
                  <a:cubicBezTo>
                    <a:pt x="32" y="71"/>
                    <a:pt x="32" y="71"/>
                    <a:pt x="24" y="63"/>
                  </a:cubicBezTo>
                  <a:cubicBezTo>
                    <a:pt x="16" y="63"/>
                    <a:pt x="16" y="55"/>
                    <a:pt x="8" y="55"/>
                  </a:cubicBezTo>
                  <a:lnTo>
                    <a:pt x="8" y="47"/>
                  </a:lnTo>
                  <a:cubicBezTo>
                    <a:pt x="0" y="47"/>
                    <a:pt x="0" y="39"/>
                    <a:pt x="0" y="31"/>
                  </a:cubicBezTo>
                  <a:cubicBezTo>
                    <a:pt x="0" y="23"/>
                    <a:pt x="0" y="16"/>
                    <a:pt x="8" y="16"/>
                  </a:cubicBezTo>
                  <a:cubicBezTo>
                    <a:pt x="8" y="7"/>
                    <a:pt x="8" y="7"/>
                    <a:pt x="16" y="7"/>
                  </a:cubicBezTo>
                  <a:cubicBezTo>
                    <a:pt x="24" y="7"/>
                    <a:pt x="24" y="0"/>
                    <a:pt x="32" y="0"/>
                  </a:cubicBezTo>
                  <a:cubicBezTo>
                    <a:pt x="40" y="0"/>
                    <a:pt x="48" y="7"/>
                    <a:pt x="48" y="7"/>
                  </a:cubicBezTo>
                  <a:cubicBezTo>
                    <a:pt x="55" y="7"/>
                    <a:pt x="63" y="16"/>
                    <a:pt x="63" y="16"/>
                  </a:cubicBezTo>
                  <a:cubicBezTo>
                    <a:pt x="63" y="16"/>
                    <a:pt x="63" y="23"/>
                    <a:pt x="63" y="31"/>
                  </a:cubicBezTo>
                  <a:lnTo>
                    <a:pt x="63"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04" name="Freeform 196"/>
            <p:cNvSpPr>
              <a:spLocks noChangeArrowheads="1"/>
            </p:cNvSpPr>
            <p:nvPr/>
          </p:nvSpPr>
          <p:spPr bwMode="auto">
            <a:xfrm>
              <a:off x="6380577" y="7205159"/>
              <a:ext cx="53994" cy="85757"/>
            </a:xfrm>
            <a:custGeom>
              <a:avLst/>
              <a:gdLst>
                <a:gd name="T0" fmla="*/ 72 w 73"/>
                <a:gd name="T1" fmla="*/ 55 h 119"/>
                <a:gd name="T2" fmla="*/ 72 w 73"/>
                <a:gd name="T3" fmla="*/ 55 h 119"/>
                <a:gd name="T4" fmla="*/ 40 w 73"/>
                <a:gd name="T5" fmla="*/ 55 h 119"/>
                <a:gd name="T6" fmla="*/ 40 w 73"/>
                <a:gd name="T7" fmla="*/ 31 h 119"/>
                <a:gd name="T8" fmla="*/ 40 w 73"/>
                <a:gd name="T9" fmla="*/ 23 h 119"/>
                <a:gd name="T10" fmla="*/ 40 w 73"/>
                <a:gd name="T11" fmla="*/ 23 h 119"/>
                <a:gd name="T12" fmla="*/ 32 w 73"/>
                <a:gd name="T13" fmla="*/ 23 h 119"/>
                <a:gd name="T14" fmla="*/ 32 w 73"/>
                <a:gd name="T15" fmla="*/ 31 h 119"/>
                <a:gd name="T16" fmla="*/ 32 w 73"/>
                <a:gd name="T17" fmla="*/ 87 h 119"/>
                <a:gd name="T18" fmla="*/ 32 w 73"/>
                <a:gd name="T19" fmla="*/ 94 h 119"/>
                <a:gd name="T20" fmla="*/ 40 w 73"/>
                <a:gd name="T21" fmla="*/ 94 h 119"/>
                <a:gd name="T22" fmla="*/ 40 w 73"/>
                <a:gd name="T23" fmla="*/ 94 h 119"/>
                <a:gd name="T24" fmla="*/ 40 w 73"/>
                <a:gd name="T25" fmla="*/ 87 h 119"/>
                <a:gd name="T26" fmla="*/ 40 w 73"/>
                <a:gd name="T27" fmla="*/ 71 h 119"/>
                <a:gd name="T28" fmla="*/ 72 w 73"/>
                <a:gd name="T29" fmla="*/ 71 h 119"/>
                <a:gd name="T30" fmla="*/ 72 w 73"/>
                <a:gd name="T31" fmla="*/ 71 h 119"/>
                <a:gd name="T32" fmla="*/ 64 w 73"/>
                <a:gd name="T33" fmla="*/ 94 h 119"/>
                <a:gd name="T34" fmla="*/ 56 w 73"/>
                <a:gd name="T35" fmla="*/ 110 h 119"/>
                <a:gd name="T36" fmla="*/ 40 w 73"/>
                <a:gd name="T37" fmla="*/ 118 h 119"/>
                <a:gd name="T38" fmla="*/ 16 w 73"/>
                <a:gd name="T39" fmla="*/ 110 h 119"/>
                <a:gd name="T40" fmla="*/ 8 w 73"/>
                <a:gd name="T41" fmla="*/ 94 h 119"/>
                <a:gd name="T42" fmla="*/ 0 w 73"/>
                <a:gd name="T43" fmla="*/ 71 h 119"/>
                <a:gd name="T44" fmla="*/ 0 w 73"/>
                <a:gd name="T45" fmla="*/ 39 h 119"/>
                <a:gd name="T46" fmla="*/ 0 w 73"/>
                <a:gd name="T47" fmla="*/ 23 h 119"/>
                <a:gd name="T48" fmla="*/ 8 w 73"/>
                <a:gd name="T49" fmla="*/ 16 h 119"/>
                <a:gd name="T50" fmla="*/ 16 w 73"/>
                <a:gd name="T51" fmla="*/ 7 h 119"/>
                <a:gd name="T52" fmla="*/ 32 w 73"/>
                <a:gd name="T53" fmla="*/ 0 h 119"/>
                <a:gd name="T54" fmla="*/ 56 w 73"/>
                <a:gd name="T55" fmla="*/ 7 h 119"/>
                <a:gd name="T56" fmla="*/ 64 w 73"/>
                <a:gd name="T57" fmla="*/ 23 h 119"/>
                <a:gd name="T58" fmla="*/ 72 w 73"/>
                <a:gd name="T59" fmla="*/ 39 h 119"/>
                <a:gd name="T60" fmla="*/ 72 w 73"/>
                <a:gd name="T61" fmla="*/ 5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3" h="119">
                  <a:moveTo>
                    <a:pt x="72" y="55"/>
                  </a:moveTo>
                  <a:lnTo>
                    <a:pt x="72" y="55"/>
                  </a:lnTo>
                  <a:cubicBezTo>
                    <a:pt x="40" y="55"/>
                    <a:pt x="40" y="55"/>
                    <a:pt x="40" y="55"/>
                  </a:cubicBezTo>
                  <a:cubicBezTo>
                    <a:pt x="40" y="31"/>
                    <a:pt x="40" y="31"/>
                    <a:pt x="40" y="31"/>
                  </a:cubicBezTo>
                  <a:lnTo>
                    <a:pt x="40" y="23"/>
                  </a:lnTo>
                  <a:lnTo>
                    <a:pt x="40" y="23"/>
                  </a:lnTo>
                  <a:cubicBezTo>
                    <a:pt x="32" y="23"/>
                    <a:pt x="32" y="23"/>
                    <a:pt x="32" y="23"/>
                  </a:cubicBezTo>
                  <a:lnTo>
                    <a:pt x="32" y="31"/>
                  </a:lnTo>
                  <a:cubicBezTo>
                    <a:pt x="32" y="87"/>
                    <a:pt x="32" y="87"/>
                    <a:pt x="32" y="87"/>
                  </a:cubicBezTo>
                  <a:lnTo>
                    <a:pt x="32" y="94"/>
                  </a:lnTo>
                  <a:cubicBezTo>
                    <a:pt x="32" y="94"/>
                    <a:pt x="32" y="94"/>
                    <a:pt x="40" y="94"/>
                  </a:cubicBezTo>
                  <a:lnTo>
                    <a:pt x="40" y="94"/>
                  </a:lnTo>
                  <a:lnTo>
                    <a:pt x="40" y="87"/>
                  </a:lnTo>
                  <a:cubicBezTo>
                    <a:pt x="40" y="71"/>
                    <a:pt x="40" y="71"/>
                    <a:pt x="40" y="71"/>
                  </a:cubicBezTo>
                  <a:cubicBezTo>
                    <a:pt x="72" y="71"/>
                    <a:pt x="72" y="71"/>
                    <a:pt x="72" y="71"/>
                  </a:cubicBezTo>
                  <a:lnTo>
                    <a:pt x="72" y="71"/>
                  </a:lnTo>
                  <a:cubicBezTo>
                    <a:pt x="72" y="87"/>
                    <a:pt x="72" y="94"/>
                    <a:pt x="64" y="94"/>
                  </a:cubicBezTo>
                  <a:cubicBezTo>
                    <a:pt x="64" y="102"/>
                    <a:pt x="64" y="102"/>
                    <a:pt x="56" y="110"/>
                  </a:cubicBezTo>
                  <a:cubicBezTo>
                    <a:pt x="48" y="110"/>
                    <a:pt x="48" y="118"/>
                    <a:pt x="40" y="118"/>
                  </a:cubicBezTo>
                  <a:cubicBezTo>
                    <a:pt x="32" y="118"/>
                    <a:pt x="24" y="110"/>
                    <a:pt x="16" y="110"/>
                  </a:cubicBezTo>
                  <a:cubicBezTo>
                    <a:pt x="8" y="110"/>
                    <a:pt x="8" y="102"/>
                    <a:pt x="8" y="94"/>
                  </a:cubicBezTo>
                  <a:cubicBezTo>
                    <a:pt x="0" y="94"/>
                    <a:pt x="0" y="87"/>
                    <a:pt x="0" y="71"/>
                  </a:cubicBezTo>
                  <a:cubicBezTo>
                    <a:pt x="0" y="39"/>
                    <a:pt x="0" y="39"/>
                    <a:pt x="0" y="39"/>
                  </a:cubicBezTo>
                  <a:cubicBezTo>
                    <a:pt x="0" y="39"/>
                    <a:pt x="0" y="31"/>
                    <a:pt x="0" y="23"/>
                  </a:cubicBezTo>
                  <a:cubicBezTo>
                    <a:pt x="8" y="23"/>
                    <a:pt x="8" y="16"/>
                    <a:pt x="8" y="16"/>
                  </a:cubicBezTo>
                  <a:cubicBezTo>
                    <a:pt x="8" y="7"/>
                    <a:pt x="16" y="7"/>
                    <a:pt x="16" y="7"/>
                  </a:cubicBezTo>
                  <a:cubicBezTo>
                    <a:pt x="24" y="7"/>
                    <a:pt x="32" y="0"/>
                    <a:pt x="32" y="0"/>
                  </a:cubicBezTo>
                  <a:cubicBezTo>
                    <a:pt x="48" y="0"/>
                    <a:pt x="48" y="7"/>
                    <a:pt x="56" y="7"/>
                  </a:cubicBezTo>
                  <a:cubicBezTo>
                    <a:pt x="64" y="7"/>
                    <a:pt x="64" y="16"/>
                    <a:pt x="64" y="23"/>
                  </a:cubicBezTo>
                  <a:cubicBezTo>
                    <a:pt x="72" y="23"/>
                    <a:pt x="72" y="31"/>
                    <a:pt x="72" y="39"/>
                  </a:cubicBezTo>
                  <a:lnTo>
                    <a:pt x="72"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05" name="Freeform 197"/>
            <p:cNvSpPr>
              <a:spLocks noChangeArrowheads="1"/>
            </p:cNvSpPr>
            <p:nvPr/>
          </p:nvSpPr>
          <p:spPr bwMode="auto">
            <a:xfrm>
              <a:off x="6437748" y="7205159"/>
              <a:ext cx="47641" cy="85757"/>
            </a:xfrm>
            <a:custGeom>
              <a:avLst/>
              <a:gdLst>
                <a:gd name="T0" fmla="*/ 64 w 65"/>
                <a:gd name="T1" fmla="*/ 71 h 119"/>
                <a:gd name="T2" fmla="*/ 64 w 65"/>
                <a:gd name="T3" fmla="*/ 71 h 119"/>
                <a:gd name="T4" fmla="*/ 64 w 65"/>
                <a:gd name="T5" fmla="*/ 94 h 119"/>
                <a:gd name="T6" fmla="*/ 56 w 65"/>
                <a:gd name="T7" fmla="*/ 102 h 119"/>
                <a:gd name="T8" fmla="*/ 48 w 65"/>
                <a:gd name="T9" fmla="*/ 110 h 119"/>
                <a:gd name="T10" fmla="*/ 32 w 65"/>
                <a:gd name="T11" fmla="*/ 118 h 119"/>
                <a:gd name="T12" fmla="*/ 16 w 65"/>
                <a:gd name="T13" fmla="*/ 110 h 119"/>
                <a:gd name="T14" fmla="*/ 8 w 65"/>
                <a:gd name="T15" fmla="*/ 102 h 119"/>
                <a:gd name="T16" fmla="*/ 0 w 65"/>
                <a:gd name="T17" fmla="*/ 94 h 119"/>
                <a:gd name="T18" fmla="*/ 0 w 65"/>
                <a:gd name="T19" fmla="*/ 71 h 119"/>
                <a:gd name="T20" fmla="*/ 0 w 65"/>
                <a:gd name="T21" fmla="*/ 47 h 119"/>
                <a:gd name="T22" fmla="*/ 0 w 65"/>
                <a:gd name="T23" fmla="*/ 23 h 119"/>
                <a:gd name="T24" fmla="*/ 8 w 65"/>
                <a:gd name="T25" fmla="*/ 16 h 119"/>
                <a:gd name="T26" fmla="*/ 16 w 65"/>
                <a:gd name="T27" fmla="*/ 7 h 119"/>
                <a:gd name="T28" fmla="*/ 32 w 65"/>
                <a:gd name="T29" fmla="*/ 0 h 119"/>
                <a:gd name="T30" fmla="*/ 48 w 65"/>
                <a:gd name="T31" fmla="*/ 7 h 119"/>
                <a:gd name="T32" fmla="*/ 56 w 65"/>
                <a:gd name="T33" fmla="*/ 16 h 119"/>
                <a:gd name="T34" fmla="*/ 64 w 65"/>
                <a:gd name="T35" fmla="*/ 23 h 119"/>
                <a:gd name="T36" fmla="*/ 64 w 65"/>
                <a:gd name="T37" fmla="*/ 47 h 119"/>
                <a:gd name="T38" fmla="*/ 64 w 65"/>
                <a:gd name="T39" fmla="*/ 71 h 119"/>
                <a:gd name="T40" fmla="*/ 40 w 65"/>
                <a:gd name="T41" fmla="*/ 31 h 119"/>
                <a:gd name="T42" fmla="*/ 40 w 65"/>
                <a:gd name="T43" fmla="*/ 31 h 119"/>
                <a:gd name="T44" fmla="*/ 32 w 65"/>
                <a:gd name="T45" fmla="*/ 23 h 119"/>
                <a:gd name="T46" fmla="*/ 32 w 65"/>
                <a:gd name="T47" fmla="*/ 23 h 119"/>
                <a:gd name="T48" fmla="*/ 32 w 65"/>
                <a:gd name="T49" fmla="*/ 23 h 119"/>
                <a:gd name="T50" fmla="*/ 24 w 65"/>
                <a:gd name="T51" fmla="*/ 31 h 119"/>
                <a:gd name="T52" fmla="*/ 24 w 65"/>
                <a:gd name="T53" fmla="*/ 87 h 119"/>
                <a:gd name="T54" fmla="*/ 32 w 65"/>
                <a:gd name="T55" fmla="*/ 94 h 119"/>
                <a:gd name="T56" fmla="*/ 32 w 65"/>
                <a:gd name="T57" fmla="*/ 94 h 119"/>
                <a:gd name="T58" fmla="*/ 32 w 65"/>
                <a:gd name="T59" fmla="*/ 94 h 119"/>
                <a:gd name="T60" fmla="*/ 40 w 65"/>
                <a:gd name="T61" fmla="*/ 79 h 119"/>
                <a:gd name="T62" fmla="*/ 40 w 65"/>
                <a:gd name="T63" fmla="*/ 3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5" h="119">
                  <a:moveTo>
                    <a:pt x="64" y="71"/>
                  </a:moveTo>
                  <a:lnTo>
                    <a:pt x="64" y="71"/>
                  </a:lnTo>
                  <a:cubicBezTo>
                    <a:pt x="64" y="79"/>
                    <a:pt x="64" y="87"/>
                    <a:pt x="64" y="94"/>
                  </a:cubicBezTo>
                  <a:cubicBezTo>
                    <a:pt x="64" y="94"/>
                    <a:pt x="64" y="102"/>
                    <a:pt x="56" y="102"/>
                  </a:cubicBezTo>
                  <a:cubicBezTo>
                    <a:pt x="56" y="110"/>
                    <a:pt x="56" y="110"/>
                    <a:pt x="48" y="110"/>
                  </a:cubicBezTo>
                  <a:cubicBezTo>
                    <a:pt x="40" y="110"/>
                    <a:pt x="40" y="118"/>
                    <a:pt x="32" y="118"/>
                  </a:cubicBezTo>
                  <a:cubicBezTo>
                    <a:pt x="24" y="118"/>
                    <a:pt x="24" y="110"/>
                    <a:pt x="16" y="110"/>
                  </a:cubicBezTo>
                  <a:cubicBezTo>
                    <a:pt x="8" y="110"/>
                    <a:pt x="8" y="110"/>
                    <a:pt x="8" y="102"/>
                  </a:cubicBezTo>
                  <a:cubicBezTo>
                    <a:pt x="0" y="102"/>
                    <a:pt x="0" y="94"/>
                    <a:pt x="0" y="94"/>
                  </a:cubicBezTo>
                  <a:cubicBezTo>
                    <a:pt x="0" y="87"/>
                    <a:pt x="0" y="79"/>
                    <a:pt x="0" y="71"/>
                  </a:cubicBezTo>
                  <a:cubicBezTo>
                    <a:pt x="0" y="47"/>
                    <a:pt x="0" y="47"/>
                    <a:pt x="0" y="47"/>
                  </a:cubicBezTo>
                  <a:cubicBezTo>
                    <a:pt x="0" y="39"/>
                    <a:pt x="0" y="31"/>
                    <a:pt x="0" y="23"/>
                  </a:cubicBezTo>
                  <a:cubicBezTo>
                    <a:pt x="0" y="23"/>
                    <a:pt x="0" y="16"/>
                    <a:pt x="8" y="16"/>
                  </a:cubicBezTo>
                  <a:cubicBezTo>
                    <a:pt x="8" y="7"/>
                    <a:pt x="8" y="7"/>
                    <a:pt x="16" y="7"/>
                  </a:cubicBezTo>
                  <a:cubicBezTo>
                    <a:pt x="24" y="7"/>
                    <a:pt x="24" y="0"/>
                    <a:pt x="32" y="0"/>
                  </a:cubicBezTo>
                  <a:cubicBezTo>
                    <a:pt x="40" y="0"/>
                    <a:pt x="40" y="7"/>
                    <a:pt x="48" y="7"/>
                  </a:cubicBezTo>
                  <a:cubicBezTo>
                    <a:pt x="56" y="7"/>
                    <a:pt x="56" y="7"/>
                    <a:pt x="56" y="16"/>
                  </a:cubicBezTo>
                  <a:cubicBezTo>
                    <a:pt x="64" y="16"/>
                    <a:pt x="64" y="23"/>
                    <a:pt x="64" y="23"/>
                  </a:cubicBezTo>
                  <a:cubicBezTo>
                    <a:pt x="64" y="31"/>
                    <a:pt x="64" y="39"/>
                    <a:pt x="64" y="47"/>
                  </a:cubicBezTo>
                  <a:lnTo>
                    <a:pt x="64" y="71"/>
                  </a:lnTo>
                  <a:close/>
                  <a:moveTo>
                    <a:pt x="40" y="31"/>
                  </a:moveTo>
                  <a:lnTo>
                    <a:pt x="40" y="31"/>
                  </a:lnTo>
                  <a:cubicBezTo>
                    <a:pt x="40" y="31"/>
                    <a:pt x="40" y="23"/>
                    <a:pt x="32" y="23"/>
                  </a:cubicBezTo>
                  <a:lnTo>
                    <a:pt x="32" y="23"/>
                  </a:lnTo>
                  <a:lnTo>
                    <a:pt x="32" y="23"/>
                  </a:lnTo>
                  <a:cubicBezTo>
                    <a:pt x="24" y="23"/>
                    <a:pt x="24" y="31"/>
                    <a:pt x="24" y="31"/>
                  </a:cubicBezTo>
                  <a:cubicBezTo>
                    <a:pt x="24" y="87"/>
                    <a:pt x="24" y="87"/>
                    <a:pt x="24" y="87"/>
                  </a:cubicBezTo>
                  <a:cubicBezTo>
                    <a:pt x="24" y="87"/>
                    <a:pt x="24" y="94"/>
                    <a:pt x="32" y="94"/>
                  </a:cubicBezTo>
                  <a:lnTo>
                    <a:pt x="32" y="94"/>
                  </a:lnTo>
                  <a:lnTo>
                    <a:pt x="32" y="94"/>
                  </a:lnTo>
                  <a:cubicBezTo>
                    <a:pt x="40" y="94"/>
                    <a:pt x="40" y="87"/>
                    <a:pt x="40" y="79"/>
                  </a:cubicBezTo>
                  <a:lnTo>
                    <a:pt x="40"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06" name="Freeform 198"/>
            <p:cNvSpPr>
              <a:spLocks noChangeArrowheads="1"/>
            </p:cNvSpPr>
            <p:nvPr/>
          </p:nvSpPr>
          <p:spPr bwMode="auto">
            <a:xfrm>
              <a:off x="7308017" y="7938853"/>
              <a:ext cx="41289" cy="98460"/>
            </a:xfrm>
            <a:custGeom>
              <a:avLst/>
              <a:gdLst>
                <a:gd name="T0" fmla="*/ 31 w 56"/>
                <a:gd name="T1" fmla="*/ 0 h 136"/>
                <a:gd name="T2" fmla="*/ 31 w 56"/>
                <a:gd name="T3" fmla="*/ 111 h 136"/>
                <a:gd name="T4" fmla="*/ 55 w 56"/>
                <a:gd name="T5" fmla="*/ 111 h 136"/>
                <a:gd name="T6" fmla="*/ 55 w 56"/>
                <a:gd name="T7" fmla="*/ 135 h 136"/>
                <a:gd name="T8" fmla="*/ 0 w 56"/>
                <a:gd name="T9" fmla="*/ 135 h 136"/>
                <a:gd name="T10" fmla="*/ 0 w 56"/>
                <a:gd name="T11" fmla="*/ 0 h 136"/>
                <a:gd name="T12" fmla="*/ 31 w 56"/>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56" h="136">
                  <a:moveTo>
                    <a:pt x="31" y="0"/>
                  </a:moveTo>
                  <a:lnTo>
                    <a:pt x="31" y="111"/>
                  </a:lnTo>
                  <a:lnTo>
                    <a:pt x="55" y="111"/>
                  </a:lnTo>
                  <a:lnTo>
                    <a:pt x="55" y="135"/>
                  </a:lnTo>
                  <a:lnTo>
                    <a:pt x="0" y="135"/>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07" name="Freeform 199"/>
            <p:cNvSpPr>
              <a:spLocks noChangeArrowheads="1"/>
            </p:cNvSpPr>
            <p:nvPr/>
          </p:nvSpPr>
          <p:spPr bwMode="auto">
            <a:xfrm>
              <a:off x="7349306" y="7938853"/>
              <a:ext cx="69876" cy="98460"/>
            </a:xfrm>
            <a:custGeom>
              <a:avLst/>
              <a:gdLst>
                <a:gd name="T0" fmla="*/ 71 w 96"/>
                <a:gd name="T1" fmla="*/ 0 h 136"/>
                <a:gd name="T2" fmla="*/ 71 w 96"/>
                <a:gd name="T3" fmla="*/ 0 h 136"/>
                <a:gd name="T4" fmla="*/ 95 w 96"/>
                <a:gd name="T5" fmla="*/ 135 h 136"/>
                <a:gd name="T6" fmla="*/ 56 w 96"/>
                <a:gd name="T7" fmla="*/ 135 h 136"/>
                <a:gd name="T8" fmla="*/ 56 w 96"/>
                <a:gd name="T9" fmla="*/ 111 h 136"/>
                <a:gd name="T10" fmla="*/ 40 w 96"/>
                <a:gd name="T11" fmla="*/ 111 h 136"/>
                <a:gd name="T12" fmla="*/ 40 w 96"/>
                <a:gd name="T13" fmla="*/ 135 h 136"/>
                <a:gd name="T14" fmla="*/ 0 w 96"/>
                <a:gd name="T15" fmla="*/ 135 h 136"/>
                <a:gd name="T16" fmla="*/ 24 w 96"/>
                <a:gd name="T17" fmla="*/ 0 h 136"/>
                <a:gd name="T18" fmla="*/ 71 w 96"/>
                <a:gd name="T19" fmla="*/ 0 h 136"/>
                <a:gd name="T20" fmla="*/ 56 w 96"/>
                <a:gd name="T21" fmla="*/ 87 h 136"/>
                <a:gd name="T22" fmla="*/ 56 w 96"/>
                <a:gd name="T23" fmla="*/ 87 h 136"/>
                <a:gd name="T24" fmla="*/ 48 w 96"/>
                <a:gd name="T25" fmla="*/ 32 h 136"/>
                <a:gd name="T26" fmla="*/ 40 w 96"/>
                <a:gd name="T27" fmla="*/ 87 h 136"/>
                <a:gd name="T28" fmla="*/ 56 w 96"/>
                <a:gd name="T29" fmla="*/ 87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136">
                  <a:moveTo>
                    <a:pt x="71" y="0"/>
                  </a:moveTo>
                  <a:lnTo>
                    <a:pt x="71" y="0"/>
                  </a:lnTo>
                  <a:cubicBezTo>
                    <a:pt x="95" y="135"/>
                    <a:pt x="95" y="135"/>
                    <a:pt x="95" y="135"/>
                  </a:cubicBezTo>
                  <a:cubicBezTo>
                    <a:pt x="56" y="135"/>
                    <a:pt x="56" y="135"/>
                    <a:pt x="56" y="135"/>
                  </a:cubicBezTo>
                  <a:cubicBezTo>
                    <a:pt x="56" y="111"/>
                    <a:pt x="56" y="111"/>
                    <a:pt x="56" y="111"/>
                  </a:cubicBezTo>
                  <a:cubicBezTo>
                    <a:pt x="40" y="111"/>
                    <a:pt x="40" y="111"/>
                    <a:pt x="40" y="111"/>
                  </a:cubicBezTo>
                  <a:cubicBezTo>
                    <a:pt x="40" y="135"/>
                    <a:pt x="40" y="135"/>
                    <a:pt x="40" y="135"/>
                  </a:cubicBezTo>
                  <a:cubicBezTo>
                    <a:pt x="0" y="135"/>
                    <a:pt x="0" y="135"/>
                    <a:pt x="0" y="135"/>
                  </a:cubicBezTo>
                  <a:cubicBezTo>
                    <a:pt x="24" y="0"/>
                    <a:pt x="24" y="0"/>
                    <a:pt x="24" y="0"/>
                  </a:cubicBezTo>
                  <a:lnTo>
                    <a:pt x="71" y="0"/>
                  </a:lnTo>
                  <a:close/>
                  <a:moveTo>
                    <a:pt x="56" y="87"/>
                  </a:moveTo>
                  <a:lnTo>
                    <a:pt x="56" y="87"/>
                  </a:lnTo>
                  <a:cubicBezTo>
                    <a:pt x="56" y="72"/>
                    <a:pt x="48" y="56"/>
                    <a:pt x="48" y="32"/>
                  </a:cubicBezTo>
                  <a:cubicBezTo>
                    <a:pt x="48" y="56"/>
                    <a:pt x="40" y="80"/>
                    <a:pt x="40" y="87"/>
                  </a:cubicBezTo>
                  <a:lnTo>
                    <a:pt x="56"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08" name="Freeform 200"/>
            <p:cNvSpPr>
              <a:spLocks noChangeArrowheads="1"/>
            </p:cNvSpPr>
            <p:nvPr/>
          </p:nvSpPr>
          <p:spPr bwMode="auto">
            <a:xfrm>
              <a:off x="7416006" y="7938853"/>
              <a:ext cx="57171" cy="104812"/>
            </a:xfrm>
            <a:custGeom>
              <a:avLst/>
              <a:gdLst>
                <a:gd name="T0" fmla="*/ 79 w 80"/>
                <a:gd name="T1" fmla="*/ 48 h 144"/>
                <a:gd name="T2" fmla="*/ 79 w 80"/>
                <a:gd name="T3" fmla="*/ 48 h 144"/>
                <a:gd name="T4" fmla="*/ 48 w 80"/>
                <a:gd name="T5" fmla="*/ 48 h 144"/>
                <a:gd name="T6" fmla="*/ 48 w 80"/>
                <a:gd name="T7" fmla="*/ 32 h 144"/>
                <a:gd name="T8" fmla="*/ 48 w 80"/>
                <a:gd name="T9" fmla="*/ 24 h 144"/>
                <a:gd name="T10" fmla="*/ 40 w 80"/>
                <a:gd name="T11" fmla="*/ 24 h 144"/>
                <a:gd name="T12" fmla="*/ 32 w 80"/>
                <a:gd name="T13" fmla="*/ 24 h 144"/>
                <a:gd name="T14" fmla="*/ 32 w 80"/>
                <a:gd name="T15" fmla="*/ 32 h 144"/>
                <a:gd name="T16" fmla="*/ 32 w 80"/>
                <a:gd name="T17" fmla="*/ 48 h 144"/>
                <a:gd name="T18" fmla="*/ 48 w 80"/>
                <a:gd name="T19" fmla="*/ 56 h 144"/>
                <a:gd name="T20" fmla="*/ 71 w 80"/>
                <a:gd name="T21" fmla="*/ 72 h 144"/>
                <a:gd name="T22" fmla="*/ 79 w 80"/>
                <a:gd name="T23" fmla="*/ 103 h 144"/>
                <a:gd name="T24" fmla="*/ 79 w 80"/>
                <a:gd name="T25" fmla="*/ 127 h 144"/>
                <a:gd name="T26" fmla="*/ 63 w 80"/>
                <a:gd name="T27" fmla="*/ 135 h 144"/>
                <a:gd name="T28" fmla="*/ 40 w 80"/>
                <a:gd name="T29" fmla="*/ 143 h 144"/>
                <a:gd name="T30" fmla="*/ 16 w 80"/>
                <a:gd name="T31" fmla="*/ 135 h 144"/>
                <a:gd name="T32" fmla="*/ 8 w 80"/>
                <a:gd name="T33" fmla="*/ 119 h 144"/>
                <a:gd name="T34" fmla="*/ 0 w 80"/>
                <a:gd name="T35" fmla="*/ 95 h 144"/>
                <a:gd name="T36" fmla="*/ 0 w 80"/>
                <a:gd name="T37" fmla="*/ 87 h 144"/>
                <a:gd name="T38" fmla="*/ 32 w 80"/>
                <a:gd name="T39" fmla="*/ 87 h 144"/>
                <a:gd name="T40" fmla="*/ 32 w 80"/>
                <a:gd name="T41" fmla="*/ 103 h 144"/>
                <a:gd name="T42" fmla="*/ 32 w 80"/>
                <a:gd name="T43" fmla="*/ 119 h 144"/>
                <a:gd name="T44" fmla="*/ 40 w 80"/>
                <a:gd name="T45" fmla="*/ 119 h 144"/>
                <a:gd name="T46" fmla="*/ 48 w 80"/>
                <a:gd name="T47" fmla="*/ 119 h 144"/>
                <a:gd name="T48" fmla="*/ 48 w 80"/>
                <a:gd name="T49" fmla="*/ 111 h 144"/>
                <a:gd name="T50" fmla="*/ 48 w 80"/>
                <a:gd name="T51" fmla="*/ 95 h 144"/>
                <a:gd name="T52" fmla="*/ 24 w 80"/>
                <a:gd name="T53" fmla="*/ 80 h 144"/>
                <a:gd name="T54" fmla="*/ 8 w 80"/>
                <a:gd name="T55" fmla="*/ 64 h 144"/>
                <a:gd name="T56" fmla="*/ 0 w 80"/>
                <a:gd name="T57" fmla="*/ 56 h 144"/>
                <a:gd name="T58" fmla="*/ 0 w 80"/>
                <a:gd name="T59" fmla="*/ 40 h 144"/>
                <a:gd name="T60" fmla="*/ 8 w 80"/>
                <a:gd name="T61" fmla="*/ 16 h 144"/>
                <a:gd name="T62" fmla="*/ 16 w 80"/>
                <a:gd name="T63" fmla="*/ 8 h 144"/>
                <a:gd name="T64" fmla="*/ 40 w 80"/>
                <a:gd name="T65" fmla="*/ 0 h 144"/>
                <a:gd name="T66" fmla="*/ 63 w 80"/>
                <a:gd name="T67" fmla="*/ 8 h 144"/>
                <a:gd name="T68" fmla="*/ 71 w 80"/>
                <a:gd name="T69" fmla="*/ 16 h 144"/>
                <a:gd name="T70" fmla="*/ 79 w 80"/>
                <a:gd name="T71" fmla="*/ 40 h 144"/>
                <a:gd name="T72" fmla="*/ 79 w 80"/>
                <a:gd name="T73"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44">
                  <a:moveTo>
                    <a:pt x="79" y="48"/>
                  </a:moveTo>
                  <a:lnTo>
                    <a:pt x="79" y="48"/>
                  </a:lnTo>
                  <a:cubicBezTo>
                    <a:pt x="48" y="48"/>
                    <a:pt x="48" y="48"/>
                    <a:pt x="48" y="48"/>
                  </a:cubicBezTo>
                  <a:cubicBezTo>
                    <a:pt x="48" y="32"/>
                    <a:pt x="48" y="32"/>
                    <a:pt x="48" y="32"/>
                  </a:cubicBezTo>
                  <a:lnTo>
                    <a:pt x="48" y="24"/>
                  </a:lnTo>
                  <a:cubicBezTo>
                    <a:pt x="40" y="24"/>
                    <a:pt x="40" y="24"/>
                    <a:pt x="40" y="24"/>
                  </a:cubicBezTo>
                  <a:cubicBezTo>
                    <a:pt x="40" y="24"/>
                    <a:pt x="40" y="24"/>
                    <a:pt x="32" y="24"/>
                  </a:cubicBezTo>
                  <a:cubicBezTo>
                    <a:pt x="32" y="32"/>
                    <a:pt x="32" y="32"/>
                    <a:pt x="32" y="32"/>
                  </a:cubicBezTo>
                  <a:cubicBezTo>
                    <a:pt x="32" y="40"/>
                    <a:pt x="32" y="40"/>
                    <a:pt x="32" y="48"/>
                  </a:cubicBezTo>
                  <a:cubicBezTo>
                    <a:pt x="40" y="48"/>
                    <a:pt x="40" y="48"/>
                    <a:pt x="48" y="56"/>
                  </a:cubicBezTo>
                  <a:cubicBezTo>
                    <a:pt x="63" y="64"/>
                    <a:pt x="71" y="72"/>
                    <a:pt x="71" y="72"/>
                  </a:cubicBezTo>
                  <a:cubicBezTo>
                    <a:pt x="79" y="80"/>
                    <a:pt x="79" y="87"/>
                    <a:pt x="79" y="103"/>
                  </a:cubicBezTo>
                  <a:cubicBezTo>
                    <a:pt x="79" y="111"/>
                    <a:pt x="79" y="119"/>
                    <a:pt x="79" y="127"/>
                  </a:cubicBezTo>
                  <a:cubicBezTo>
                    <a:pt x="71" y="127"/>
                    <a:pt x="71" y="135"/>
                    <a:pt x="63" y="135"/>
                  </a:cubicBezTo>
                  <a:cubicBezTo>
                    <a:pt x="55" y="143"/>
                    <a:pt x="48" y="143"/>
                    <a:pt x="40" y="143"/>
                  </a:cubicBezTo>
                  <a:cubicBezTo>
                    <a:pt x="32" y="143"/>
                    <a:pt x="24" y="143"/>
                    <a:pt x="16" y="135"/>
                  </a:cubicBezTo>
                  <a:cubicBezTo>
                    <a:pt x="8" y="135"/>
                    <a:pt x="8" y="127"/>
                    <a:pt x="8" y="119"/>
                  </a:cubicBezTo>
                  <a:cubicBezTo>
                    <a:pt x="0" y="119"/>
                    <a:pt x="0" y="111"/>
                    <a:pt x="0" y="95"/>
                  </a:cubicBezTo>
                  <a:cubicBezTo>
                    <a:pt x="0" y="87"/>
                    <a:pt x="0" y="87"/>
                    <a:pt x="0" y="87"/>
                  </a:cubicBezTo>
                  <a:cubicBezTo>
                    <a:pt x="32" y="87"/>
                    <a:pt x="32" y="87"/>
                    <a:pt x="32" y="87"/>
                  </a:cubicBezTo>
                  <a:cubicBezTo>
                    <a:pt x="32" y="103"/>
                    <a:pt x="32" y="103"/>
                    <a:pt x="32" y="103"/>
                  </a:cubicBezTo>
                  <a:cubicBezTo>
                    <a:pt x="32" y="111"/>
                    <a:pt x="32" y="111"/>
                    <a:pt x="32" y="119"/>
                  </a:cubicBezTo>
                  <a:cubicBezTo>
                    <a:pt x="40" y="119"/>
                    <a:pt x="40" y="119"/>
                    <a:pt x="40" y="119"/>
                  </a:cubicBezTo>
                  <a:lnTo>
                    <a:pt x="48" y="119"/>
                  </a:lnTo>
                  <a:cubicBezTo>
                    <a:pt x="48" y="111"/>
                    <a:pt x="48" y="111"/>
                    <a:pt x="48" y="111"/>
                  </a:cubicBezTo>
                  <a:cubicBezTo>
                    <a:pt x="48" y="103"/>
                    <a:pt x="48" y="95"/>
                    <a:pt x="48" y="95"/>
                  </a:cubicBezTo>
                  <a:cubicBezTo>
                    <a:pt x="40" y="87"/>
                    <a:pt x="40" y="87"/>
                    <a:pt x="24" y="80"/>
                  </a:cubicBezTo>
                  <a:cubicBezTo>
                    <a:pt x="16" y="72"/>
                    <a:pt x="16" y="72"/>
                    <a:pt x="8" y="64"/>
                  </a:cubicBezTo>
                  <a:cubicBezTo>
                    <a:pt x="8" y="64"/>
                    <a:pt x="8" y="64"/>
                    <a:pt x="0" y="56"/>
                  </a:cubicBezTo>
                  <a:cubicBezTo>
                    <a:pt x="0" y="56"/>
                    <a:pt x="0" y="48"/>
                    <a:pt x="0" y="40"/>
                  </a:cubicBezTo>
                  <a:cubicBezTo>
                    <a:pt x="0" y="32"/>
                    <a:pt x="0" y="24"/>
                    <a:pt x="8" y="16"/>
                  </a:cubicBezTo>
                  <a:cubicBezTo>
                    <a:pt x="8" y="8"/>
                    <a:pt x="8" y="8"/>
                    <a:pt x="16" y="8"/>
                  </a:cubicBezTo>
                  <a:cubicBezTo>
                    <a:pt x="24" y="0"/>
                    <a:pt x="32" y="0"/>
                    <a:pt x="40" y="0"/>
                  </a:cubicBezTo>
                  <a:cubicBezTo>
                    <a:pt x="48" y="0"/>
                    <a:pt x="55" y="0"/>
                    <a:pt x="63" y="8"/>
                  </a:cubicBezTo>
                  <a:cubicBezTo>
                    <a:pt x="71" y="8"/>
                    <a:pt x="71" y="16"/>
                    <a:pt x="71" y="16"/>
                  </a:cubicBezTo>
                  <a:cubicBezTo>
                    <a:pt x="79" y="24"/>
                    <a:pt x="79" y="32"/>
                    <a:pt x="79" y="40"/>
                  </a:cubicBezTo>
                  <a:lnTo>
                    <a:pt x="79" y="48"/>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09" name="Freeform 201"/>
            <p:cNvSpPr>
              <a:spLocks noChangeArrowheads="1"/>
            </p:cNvSpPr>
            <p:nvPr/>
          </p:nvSpPr>
          <p:spPr bwMode="auto">
            <a:xfrm>
              <a:off x="7495409" y="7938853"/>
              <a:ext cx="69876" cy="98460"/>
            </a:xfrm>
            <a:custGeom>
              <a:avLst/>
              <a:gdLst>
                <a:gd name="T0" fmla="*/ 95 w 96"/>
                <a:gd name="T1" fmla="*/ 0 h 136"/>
                <a:gd name="T2" fmla="*/ 95 w 96"/>
                <a:gd name="T3" fmla="*/ 0 h 136"/>
                <a:gd name="T4" fmla="*/ 79 w 96"/>
                <a:gd name="T5" fmla="*/ 135 h 136"/>
                <a:gd name="T6" fmla="*/ 23 w 96"/>
                <a:gd name="T7" fmla="*/ 135 h 136"/>
                <a:gd name="T8" fmla="*/ 0 w 96"/>
                <a:gd name="T9" fmla="*/ 0 h 136"/>
                <a:gd name="T10" fmla="*/ 39 w 96"/>
                <a:gd name="T11" fmla="*/ 0 h 136"/>
                <a:gd name="T12" fmla="*/ 47 w 96"/>
                <a:gd name="T13" fmla="*/ 95 h 136"/>
                <a:gd name="T14" fmla="*/ 55 w 96"/>
                <a:gd name="T15" fmla="*/ 32 h 136"/>
                <a:gd name="T16" fmla="*/ 55 w 96"/>
                <a:gd name="T17" fmla="*/ 0 h 136"/>
                <a:gd name="T18" fmla="*/ 95 w 96"/>
                <a:gd name="T19"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36">
                  <a:moveTo>
                    <a:pt x="95" y="0"/>
                  </a:moveTo>
                  <a:lnTo>
                    <a:pt x="95" y="0"/>
                  </a:lnTo>
                  <a:cubicBezTo>
                    <a:pt x="79" y="135"/>
                    <a:pt x="79" y="135"/>
                    <a:pt x="79" y="135"/>
                  </a:cubicBezTo>
                  <a:cubicBezTo>
                    <a:pt x="23" y="135"/>
                    <a:pt x="23" y="135"/>
                    <a:pt x="23" y="135"/>
                  </a:cubicBezTo>
                  <a:cubicBezTo>
                    <a:pt x="0" y="0"/>
                    <a:pt x="0" y="0"/>
                    <a:pt x="0" y="0"/>
                  </a:cubicBezTo>
                  <a:cubicBezTo>
                    <a:pt x="39" y="0"/>
                    <a:pt x="39" y="0"/>
                    <a:pt x="39" y="0"/>
                  </a:cubicBezTo>
                  <a:cubicBezTo>
                    <a:pt x="47" y="40"/>
                    <a:pt x="47" y="72"/>
                    <a:pt x="47" y="95"/>
                  </a:cubicBezTo>
                  <a:cubicBezTo>
                    <a:pt x="47" y="72"/>
                    <a:pt x="55" y="48"/>
                    <a:pt x="55" y="32"/>
                  </a:cubicBezTo>
                  <a:cubicBezTo>
                    <a:pt x="55" y="0"/>
                    <a:pt x="55" y="0"/>
                    <a:pt x="55" y="0"/>
                  </a:cubicBezTo>
                  <a:lnTo>
                    <a:pt x="9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10" name="Freeform 202"/>
            <p:cNvSpPr>
              <a:spLocks noChangeArrowheads="1"/>
            </p:cNvSpPr>
            <p:nvPr/>
          </p:nvSpPr>
          <p:spPr bwMode="auto">
            <a:xfrm>
              <a:off x="7571637" y="7938853"/>
              <a:ext cx="41291" cy="98460"/>
            </a:xfrm>
            <a:custGeom>
              <a:avLst/>
              <a:gdLst>
                <a:gd name="T0" fmla="*/ 0 w 56"/>
                <a:gd name="T1" fmla="*/ 0 h 136"/>
                <a:gd name="T2" fmla="*/ 55 w 56"/>
                <a:gd name="T3" fmla="*/ 0 h 136"/>
                <a:gd name="T4" fmla="*/ 55 w 56"/>
                <a:gd name="T5" fmla="*/ 32 h 136"/>
                <a:gd name="T6" fmla="*/ 31 w 56"/>
                <a:gd name="T7" fmla="*/ 32 h 136"/>
                <a:gd name="T8" fmla="*/ 31 w 56"/>
                <a:gd name="T9" fmla="*/ 56 h 136"/>
                <a:gd name="T10" fmla="*/ 55 w 56"/>
                <a:gd name="T11" fmla="*/ 56 h 136"/>
                <a:gd name="T12" fmla="*/ 55 w 56"/>
                <a:gd name="T13" fmla="*/ 80 h 136"/>
                <a:gd name="T14" fmla="*/ 31 w 56"/>
                <a:gd name="T15" fmla="*/ 80 h 136"/>
                <a:gd name="T16" fmla="*/ 31 w 56"/>
                <a:gd name="T17" fmla="*/ 111 h 136"/>
                <a:gd name="T18" fmla="*/ 55 w 56"/>
                <a:gd name="T19" fmla="*/ 111 h 136"/>
                <a:gd name="T20" fmla="*/ 55 w 56"/>
                <a:gd name="T21" fmla="*/ 135 h 136"/>
                <a:gd name="T22" fmla="*/ 0 w 56"/>
                <a:gd name="T23" fmla="*/ 135 h 136"/>
                <a:gd name="T24" fmla="*/ 0 w 56"/>
                <a:gd name="T2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136">
                  <a:moveTo>
                    <a:pt x="0" y="0"/>
                  </a:moveTo>
                  <a:lnTo>
                    <a:pt x="55" y="0"/>
                  </a:lnTo>
                  <a:lnTo>
                    <a:pt x="55" y="32"/>
                  </a:lnTo>
                  <a:lnTo>
                    <a:pt x="31" y="32"/>
                  </a:lnTo>
                  <a:lnTo>
                    <a:pt x="31" y="56"/>
                  </a:lnTo>
                  <a:lnTo>
                    <a:pt x="55" y="56"/>
                  </a:lnTo>
                  <a:lnTo>
                    <a:pt x="55" y="80"/>
                  </a:lnTo>
                  <a:lnTo>
                    <a:pt x="31" y="80"/>
                  </a:lnTo>
                  <a:lnTo>
                    <a:pt x="31" y="111"/>
                  </a:lnTo>
                  <a:lnTo>
                    <a:pt x="55" y="111"/>
                  </a:lnTo>
                  <a:lnTo>
                    <a:pt x="55" y="135"/>
                  </a:lnTo>
                  <a:lnTo>
                    <a:pt x="0" y="13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11" name="Freeform 203"/>
            <p:cNvSpPr>
              <a:spLocks noChangeArrowheads="1"/>
            </p:cNvSpPr>
            <p:nvPr/>
          </p:nvSpPr>
          <p:spPr bwMode="auto">
            <a:xfrm>
              <a:off x="7616103" y="7938853"/>
              <a:ext cx="63523" cy="104812"/>
            </a:xfrm>
            <a:custGeom>
              <a:avLst/>
              <a:gdLst>
                <a:gd name="T0" fmla="*/ 87 w 88"/>
                <a:gd name="T1" fmla="*/ 56 h 144"/>
                <a:gd name="T2" fmla="*/ 87 w 88"/>
                <a:gd name="T3" fmla="*/ 56 h 144"/>
                <a:gd name="T4" fmla="*/ 47 w 88"/>
                <a:gd name="T5" fmla="*/ 56 h 144"/>
                <a:gd name="T6" fmla="*/ 47 w 88"/>
                <a:gd name="T7" fmla="*/ 40 h 144"/>
                <a:gd name="T8" fmla="*/ 47 w 88"/>
                <a:gd name="T9" fmla="*/ 24 h 144"/>
                <a:gd name="T10" fmla="*/ 47 w 88"/>
                <a:gd name="T11" fmla="*/ 24 h 144"/>
                <a:gd name="T12" fmla="*/ 39 w 88"/>
                <a:gd name="T13" fmla="*/ 24 h 144"/>
                <a:gd name="T14" fmla="*/ 39 w 88"/>
                <a:gd name="T15" fmla="*/ 40 h 144"/>
                <a:gd name="T16" fmla="*/ 39 w 88"/>
                <a:gd name="T17" fmla="*/ 103 h 144"/>
                <a:gd name="T18" fmla="*/ 39 w 88"/>
                <a:gd name="T19" fmla="*/ 119 h 144"/>
                <a:gd name="T20" fmla="*/ 47 w 88"/>
                <a:gd name="T21" fmla="*/ 119 h 144"/>
                <a:gd name="T22" fmla="*/ 47 w 88"/>
                <a:gd name="T23" fmla="*/ 111 h 144"/>
                <a:gd name="T24" fmla="*/ 47 w 88"/>
                <a:gd name="T25" fmla="*/ 103 h 144"/>
                <a:gd name="T26" fmla="*/ 47 w 88"/>
                <a:gd name="T27" fmla="*/ 87 h 144"/>
                <a:gd name="T28" fmla="*/ 47 w 88"/>
                <a:gd name="T29" fmla="*/ 87 h 144"/>
                <a:gd name="T30" fmla="*/ 47 w 88"/>
                <a:gd name="T31" fmla="*/ 64 h 144"/>
                <a:gd name="T32" fmla="*/ 87 w 88"/>
                <a:gd name="T33" fmla="*/ 64 h 144"/>
                <a:gd name="T34" fmla="*/ 87 w 88"/>
                <a:gd name="T35" fmla="*/ 135 h 144"/>
                <a:gd name="T36" fmla="*/ 63 w 88"/>
                <a:gd name="T37" fmla="*/ 135 h 144"/>
                <a:gd name="T38" fmla="*/ 63 w 88"/>
                <a:gd name="T39" fmla="*/ 127 h 144"/>
                <a:gd name="T40" fmla="*/ 47 w 88"/>
                <a:gd name="T41" fmla="*/ 135 h 144"/>
                <a:gd name="T42" fmla="*/ 39 w 88"/>
                <a:gd name="T43" fmla="*/ 143 h 144"/>
                <a:gd name="T44" fmla="*/ 24 w 88"/>
                <a:gd name="T45" fmla="*/ 135 h 144"/>
                <a:gd name="T46" fmla="*/ 8 w 88"/>
                <a:gd name="T47" fmla="*/ 127 h 144"/>
                <a:gd name="T48" fmla="*/ 8 w 88"/>
                <a:gd name="T49" fmla="*/ 111 h 144"/>
                <a:gd name="T50" fmla="*/ 0 w 88"/>
                <a:gd name="T51" fmla="*/ 95 h 144"/>
                <a:gd name="T52" fmla="*/ 0 w 88"/>
                <a:gd name="T53" fmla="*/ 56 h 144"/>
                <a:gd name="T54" fmla="*/ 8 w 88"/>
                <a:gd name="T55" fmla="*/ 24 h 144"/>
                <a:gd name="T56" fmla="*/ 16 w 88"/>
                <a:gd name="T57" fmla="*/ 8 h 144"/>
                <a:gd name="T58" fmla="*/ 39 w 88"/>
                <a:gd name="T59" fmla="*/ 0 h 144"/>
                <a:gd name="T60" fmla="*/ 71 w 88"/>
                <a:gd name="T61" fmla="*/ 8 h 144"/>
                <a:gd name="T62" fmla="*/ 79 w 88"/>
                <a:gd name="T63" fmla="*/ 24 h 144"/>
                <a:gd name="T64" fmla="*/ 87 w 88"/>
                <a:gd name="T65" fmla="*/ 48 h 144"/>
                <a:gd name="T66" fmla="*/ 87 w 88"/>
                <a:gd name="T67" fmla="*/ 5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144">
                  <a:moveTo>
                    <a:pt x="87" y="56"/>
                  </a:moveTo>
                  <a:lnTo>
                    <a:pt x="87" y="56"/>
                  </a:lnTo>
                  <a:cubicBezTo>
                    <a:pt x="47" y="56"/>
                    <a:pt x="47" y="56"/>
                    <a:pt x="47" y="56"/>
                  </a:cubicBezTo>
                  <a:cubicBezTo>
                    <a:pt x="47" y="40"/>
                    <a:pt x="47" y="40"/>
                    <a:pt x="47" y="40"/>
                  </a:cubicBezTo>
                  <a:cubicBezTo>
                    <a:pt x="47" y="32"/>
                    <a:pt x="47" y="32"/>
                    <a:pt x="47" y="24"/>
                  </a:cubicBezTo>
                  <a:lnTo>
                    <a:pt x="47" y="24"/>
                  </a:lnTo>
                  <a:cubicBezTo>
                    <a:pt x="39" y="24"/>
                    <a:pt x="39" y="24"/>
                    <a:pt x="39" y="24"/>
                  </a:cubicBezTo>
                  <a:cubicBezTo>
                    <a:pt x="39" y="24"/>
                    <a:pt x="39" y="32"/>
                    <a:pt x="39" y="40"/>
                  </a:cubicBezTo>
                  <a:cubicBezTo>
                    <a:pt x="39" y="103"/>
                    <a:pt x="39" y="103"/>
                    <a:pt x="39" y="103"/>
                  </a:cubicBezTo>
                  <a:cubicBezTo>
                    <a:pt x="39" y="111"/>
                    <a:pt x="39" y="111"/>
                    <a:pt x="39" y="119"/>
                  </a:cubicBezTo>
                  <a:cubicBezTo>
                    <a:pt x="39" y="119"/>
                    <a:pt x="39" y="119"/>
                    <a:pt x="47" y="119"/>
                  </a:cubicBezTo>
                  <a:cubicBezTo>
                    <a:pt x="47" y="119"/>
                    <a:pt x="47" y="119"/>
                    <a:pt x="47" y="111"/>
                  </a:cubicBezTo>
                  <a:cubicBezTo>
                    <a:pt x="47" y="111"/>
                    <a:pt x="47" y="111"/>
                    <a:pt x="47" y="103"/>
                  </a:cubicBezTo>
                  <a:cubicBezTo>
                    <a:pt x="47" y="87"/>
                    <a:pt x="47" y="87"/>
                    <a:pt x="47" y="87"/>
                  </a:cubicBezTo>
                  <a:lnTo>
                    <a:pt x="47" y="87"/>
                  </a:lnTo>
                  <a:cubicBezTo>
                    <a:pt x="47" y="64"/>
                    <a:pt x="47" y="64"/>
                    <a:pt x="47" y="64"/>
                  </a:cubicBezTo>
                  <a:cubicBezTo>
                    <a:pt x="87" y="64"/>
                    <a:pt x="87" y="64"/>
                    <a:pt x="87" y="64"/>
                  </a:cubicBezTo>
                  <a:cubicBezTo>
                    <a:pt x="87" y="135"/>
                    <a:pt x="87" y="135"/>
                    <a:pt x="87" y="135"/>
                  </a:cubicBezTo>
                  <a:cubicBezTo>
                    <a:pt x="63" y="135"/>
                    <a:pt x="63" y="135"/>
                    <a:pt x="63" y="135"/>
                  </a:cubicBezTo>
                  <a:cubicBezTo>
                    <a:pt x="63" y="127"/>
                    <a:pt x="63" y="127"/>
                    <a:pt x="63" y="127"/>
                  </a:cubicBezTo>
                  <a:cubicBezTo>
                    <a:pt x="55" y="135"/>
                    <a:pt x="55" y="135"/>
                    <a:pt x="47" y="135"/>
                  </a:cubicBezTo>
                  <a:cubicBezTo>
                    <a:pt x="47" y="143"/>
                    <a:pt x="39" y="143"/>
                    <a:pt x="39" y="143"/>
                  </a:cubicBezTo>
                  <a:cubicBezTo>
                    <a:pt x="31" y="143"/>
                    <a:pt x="24" y="143"/>
                    <a:pt x="24" y="135"/>
                  </a:cubicBezTo>
                  <a:cubicBezTo>
                    <a:pt x="16" y="135"/>
                    <a:pt x="16" y="127"/>
                    <a:pt x="8" y="127"/>
                  </a:cubicBezTo>
                  <a:cubicBezTo>
                    <a:pt x="8" y="119"/>
                    <a:pt x="8" y="119"/>
                    <a:pt x="8" y="111"/>
                  </a:cubicBezTo>
                  <a:cubicBezTo>
                    <a:pt x="0" y="111"/>
                    <a:pt x="0" y="103"/>
                    <a:pt x="0" y="95"/>
                  </a:cubicBezTo>
                  <a:cubicBezTo>
                    <a:pt x="0" y="56"/>
                    <a:pt x="0" y="56"/>
                    <a:pt x="0" y="56"/>
                  </a:cubicBezTo>
                  <a:cubicBezTo>
                    <a:pt x="0" y="40"/>
                    <a:pt x="8" y="32"/>
                    <a:pt x="8" y="24"/>
                  </a:cubicBezTo>
                  <a:cubicBezTo>
                    <a:pt x="8" y="16"/>
                    <a:pt x="8" y="16"/>
                    <a:pt x="16" y="8"/>
                  </a:cubicBezTo>
                  <a:cubicBezTo>
                    <a:pt x="24" y="0"/>
                    <a:pt x="31" y="0"/>
                    <a:pt x="39" y="0"/>
                  </a:cubicBezTo>
                  <a:cubicBezTo>
                    <a:pt x="55" y="0"/>
                    <a:pt x="63" y="0"/>
                    <a:pt x="71" y="8"/>
                  </a:cubicBezTo>
                  <a:cubicBezTo>
                    <a:pt x="79" y="8"/>
                    <a:pt x="79" y="16"/>
                    <a:pt x="79" y="24"/>
                  </a:cubicBezTo>
                  <a:cubicBezTo>
                    <a:pt x="87" y="32"/>
                    <a:pt x="87" y="40"/>
                    <a:pt x="87" y="48"/>
                  </a:cubicBezTo>
                  <a:lnTo>
                    <a:pt x="87" y="56"/>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12" name="Freeform 204"/>
            <p:cNvSpPr>
              <a:spLocks noChangeArrowheads="1"/>
            </p:cNvSpPr>
            <p:nvPr/>
          </p:nvSpPr>
          <p:spPr bwMode="auto">
            <a:xfrm>
              <a:off x="7679627" y="7938853"/>
              <a:ext cx="69876" cy="98460"/>
            </a:xfrm>
            <a:custGeom>
              <a:avLst/>
              <a:gdLst>
                <a:gd name="T0" fmla="*/ 71 w 96"/>
                <a:gd name="T1" fmla="*/ 0 h 136"/>
                <a:gd name="T2" fmla="*/ 71 w 96"/>
                <a:gd name="T3" fmla="*/ 0 h 136"/>
                <a:gd name="T4" fmla="*/ 95 w 96"/>
                <a:gd name="T5" fmla="*/ 135 h 136"/>
                <a:gd name="T6" fmla="*/ 55 w 96"/>
                <a:gd name="T7" fmla="*/ 135 h 136"/>
                <a:gd name="T8" fmla="*/ 55 w 96"/>
                <a:gd name="T9" fmla="*/ 111 h 136"/>
                <a:gd name="T10" fmla="*/ 39 w 96"/>
                <a:gd name="T11" fmla="*/ 111 h 136"/>
                <a:gd name="T12" fmla="*/ 39 w 96"/>
                <a:gd name="T13" fmla="*/ 135 h 136"/>
                <a:gd name="T14" fmla="*/ 0 w 96"/>
                <a:gd name="T15" fmla="*/ 135 h 136"/>
                <a:gd name="T16" fmla="*/ 23 w 96"/>
                <a:gd name="T17" fmla="*/ 0 h 136"/>
                <a:gd name="T18" fmla="*/ 71 w 96"/>
                <a:gd name="T19" fmla="*/ 0 h 136"/>
                <a:gd name="T20" fmla="*/ 55 w 96"/>
                <a:gd name="T21" fmla="*/ 87 h 136"/>
                <a:gd name="T22" fmla="*/ 55 w 96"/>
                <a:gd name="T23" fmla="*/ 87 h 136"/>
                <a:gd name="T24" fmla="*/ 47 w 96"/>
                <a:gd name="T25" fmla="*/ 32 h 136"/>
                <a:gd name="T26" fmla="*/ 39 w 96"/>
                <a:gd name="T27" fmla="*/ 87 h 136"/>
                <a:gd name="T28" fmla="*/ 55 w 96"/>
                <a:gd name="T29" fmla="*/ 87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136">
                  <a:moveTo>
                    <a:pt x="71" y="0"/>
                  </a:moveTo>
                  <a:lnTo>
                    <a:pt x="71" y="0"/>
                  </a:lnTo>
                  <a:cubicBezTo>
                    <a:pt x="95" y="135"/>
                    <a:pt x="95" y="135"/>
                    <a:pt x="95" y="135"/>
                  </a:cubicBezTo>
                  <a:cubicBezTo>
                    <a:pt x="55" y="135"/>
                    <a:pt x="55" y="135"/>
                    <a:pt x="55" y="135"/>
                  </a:cubicBezTo>
                  <a:cubicBezTo>
                    <a:pt x="55" y="111"/>
                    <a:pt x="55" y="111"/>
                    <a:pt x="55" y="111"/>
                  </a:cubicBezTo>
                  <a:cubicBezTo>
                    <a:pt x="39" y="111"/>
                    <a:pt x="39" y="111"/>
                    <a:pt x="39" y="111"/>
                  </a:cubicBezTo>
                  <a:cubicBezTo>
                    <a:pt x="39" y="135"/>
                    <a:pt x="39" y="135"/>
                    <a:pt x="39" y="135"/>
                  </a:cubicBezTo>
                  <a:cubicBezTo>
                    <a:pt x="0" y="135"/>
                    <a:pt x="0" y="135"/>
                    <a:pt x="0" y="135"/>
                  </a:cubicBezTo>
                  <a:cubicBezTo>
                    <a:pt x="23" y="0"/>
                    <a:pt x="23" y="0"/>
                    <a:pt x="23" y="0"/>
                  </a:cubicBezTo>
                  <a:lnTo>
                    <a:pt x="71" y="0"/>
                  </a:lnTo>
                  <a:close/>
                  <a:moveTo>
                    <a:pt x="55" y="87"/>
                  </a:moveTo>
                  <a:lnTo>
                    <a:pt x="55" y="87"/>
                  </a:lnTo>
                  <a:cubicBezTo>
                    <a:pt x="55" y="72"/>
                    <a:pt x="47" y="56"/>
                    <a:pt x="47" y="32"/>
                  </a:cubicBezTo>
                  <a:cubicBezTo>
                    <a:pt x="47" y="56"/>
                    <a:pt x="39" y="80"/>
                    <a:pt x="39" y="87"/>
                  </a:cubicBezTo>
                  <a:lnTo>
                    <a:pt x="55"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13" name="Freeform 205"/>
            <p:cNvSpPr>
              <a:spLocks noChangeArrowheads="1"/>
            </p:cNvSpPr>
            <p:nvPr/>
          </p:nvSpPr>
          <p:spPr bwMode="auto">
            <a:xfrm>
              <a:off x="7746327" y="7938853"/>
              <a:ext cx="57171" cy="104812"/>
            </a:xfrm>
            <a:custGeom>
              <a:avLst/>
              <a:gdLst>
                <a:gd name="T0" fmla="*/ 79 w 80"/>
                <a:gd name="T1" fmla="*/ 48 h 144"/>
                <a:gd name="T2" fmla="*/ 79 w 80"/>
                <a:gd name="T3" fmla="*/ 48 h 144"/>
                <a:gd name="T4" fmla="*/ 47 w 80"/>
                <a:gd name="T5" fmla="*/ 48 h 144"/>
                <a:gd name="T6" fmla="*/ 47 w 80"/>
                <a:gd name="T7" fmla="*/ 32 h 144"/>
                <a:gd name="T8" fmla="*/ 39 w 80"/>
                <a:gd name="T9" fmla="*/ 24 h 144"/>
                <a:gd name="T10" fmla="*/ 39 w 80"/>
                <a:gd name="T11" fmla="*/ 24 h 144"/>
                <a:gd name="T12" fmla="*/ 31 w 80"/>
                <a:gd name="T13" fmla="*/ 24 h 144"/>
                <a:gd name="T14" fmla="*/ 31 w 80"/>
                <a:gd name="T15" fmla="*/ 32 h 144"/>
                <a:gd name="T16" fmla="*/ 31 w 80"/>
                <a:gd name="T17" fmla="*/ 48 h 144"/>
                <a:gd name="T18" fmla="*/ 47 w 80"/>
                <a:gd name="T19" fmla="*/ 56 h 144"/>
                <a:gd name="T20" fmla="*/ 71 w 80"/>
                <a:gd name="T21" fmla="*/ 72 h 144"/>
                <a:gd name="T22" fmla="*/ 79 w 80"/>
                <a:gd name="T23" fmla="*/ 103 h 144"/>
                <a:gd name="T24" fmla="*/ 79 w 80"/>
                <a:gd name="T25" fmla="*/ 127 h 144"/>
                <a:gd name="T26" fmla="*/ 63 w 80"/>
                <a:gd name="T27" fmla="*/ 135 h 144"/>
                <a:gd name="T28" fmla="*/ 39 w 80"/>
                <a:gd name="T29" fmla="*/ 143 h 144"/>
                <a:gd name="T30" fmla="*/ 15 w 80"/>
                <a:gd name="T31" fmla="*/ 135 h 144"/>
                <a:gd name="T32" fmla="*/ 8 w 80"/>
                <a:gd name="T33" fmla="*/ 119 h 144"/>
                <a:gd name="T34" fmla="*/ 0 w 80"/>
                <a:gd name="T35" fmla="*/ 95 h 144"/>
                <a:gd name="T36" fmla="*/ 0 w 80"/>
                <a:gd name="T37" fmla="*/ 87 h 144"/>
                <a:gd name="T38" fmla="*/ 31 w 80"/>
                <a:gd name="T39" fmla="*/ 87 h 144"/>
                <a:gd name="T40" fmla="*/ 31 w 80"/>
                <a:gd name="T41" fmla="*/ 103 h 144"/>
                <a:gd name="T42" fmla="*/ 31 w 80"/>
                <a:gd name="T43" fmla="*/ 119 h 144"/>
                <a:gd name="T44" fmla="*/ 39 w 80"/>
                <a:gd name="T45" fmla="*/ 119 h 144"/>
                <a:gd name="T46" fmla="*/ 47 w 80"/>
                <a:gd name="T47" fmla="*/ 119 h 144"/>
                <a:gd name="T48" fmla="*/ 47 w 80"/>
                <a:gd name="T49" fmla="*/ 111 h 144"/>
                <a:gd name="T50" fmla="*/ 47 w 80"/>
                <a:gd name="T51" fmla="*/ 95 h 144"/>
                <a:gd name="T52" fmla="*/ 23 w 80"/>
                <a:gd name="T53" fmla="*/ 80 h 144"/>
                <a:gd name="T54" fmla="*/ 8 w 80"/>
                <a:gd name="T55" fmla="*/ 64 h 144"/>
                <a:gd name="T56" fmla="*/ 0 w 80"/>
                <a:gd name="T57" fmla="*/ 56 h 144"/>
                <a:gd name="T58" fmla="*/ 0 w 80"/>
                <a:gd name="T59" fmla="*/ 40 h 144"/>
                <a:gd name="T60" fmla="*/ 8 w 80"/>
                <a:gd name="T61" fmla="*/ 16 h 144"/>
                <a:gd name="T62" fmla="*/ 15 w 80"/>
                <a:gd name="T63" fmla="*/ 8 h 144"/>
                <a:gd name="T64" fmla="*/ 39 w 80"/>
                <a:gd name="T65" fmla="*/ 0 h 144"/>
                <a:gd name="T66" fmla="*/ 63 w 80"/>
                <a:gd name="T67" fmla="*/ 8 h 144"/>
                <a:gd name="T68" fmla="*/ 71 w 80"/>
                <a:gd name="T69" fmla="*/ 16 h 144"/>
                <a:gd name="T70" fmla="*/ 79 w 80"/>
                <a:gd name="T71" fmla="*/ 40 h 144"/>
                <a:gd name="T72" fmla="*/ 79 w 80"/>
                <a:gd name="T73"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44">
                  <a:moveTo>
                    <a:pt x="79" y="48"/>
                  </a:moveTo>
                  <a:lnTo>
                    <a:pt x="79" y="48"/>
                  </a:lnTo>
                  <a:cubicBezTo>
                    <a:pt x="47" y="48"/>
                    <a:pt x="47" y="48"/>
                    <a:pt x="47" y="48"/>
                  </a:cubicBezTo>
                  <a:cubicBezTo>
                    <a:pt x="47" y="32"/>
                    <a:pt x="47" y="32"/>
                    <a:pt x="47" y="32"/>
                  </a:cubicBezTo>
                  <a:cubicBezTo>
                    <a:pt x="47" y="32"/>
                    <a:pt x="47" y="24"/>
                    <a:pt x="39" y="24"/>
                  </a:cubicBezTo>
                  <a:lnTo>
                    <a:pt x="39" y="24"/>
                  </a:lnTo>
                  <a:lnTo>
                    <a:pt x="31" y="24"/>
                  </a:lnTo>
                  <a:cubicBezTo>
                    <a:pt x="31" y="32"/>
                    <a:pt x="31" y="32"/>
                    <a:pt x="31" y="32"/>
                  </a:cubicBezTo>
                  <a:cubicBezTo>
                    <a:pt x="31" y="40"/>
                    <a:pt x="31" y="40"/>
                    <a:pt x="31" y="48"/>
                  </a:cubicBezTo>
                  <a:cubicBezTo>
                    <a:pt x="39" y="48"/>
                    <a:pt x="39" y="48"/>
                    <a:pt x="47" y="56"/>
                  </a:cubicBezTo>
                  <a:cubicBezTo>
                    <a:pt x="63" y="64"/>
                    <a:pt x="71" y="72"/>
                    <a:pt x="71" y="72"/>
                  </a:cubicBezTo>
                  <a:cubicBezTo>
                    <a:pt x="79" y="80"/>
                    <a:pt x="79" y="87"/>
                    <a:pt x="79" y="103"/>
                  </a:cubicBezTo>
                  <a:cubicBezTo>
                    <a:pt x="79" y="111"/>
                    <a:pt x="79" y="119"/>
                    <a:pt x="79" y="127"/>
                  </a:cubicBezTo>
                  <a:cubicBezTo>
                    <a:pt x="71" y="127"/>
                    <a:pt x="71" y="135"/>
                    <a:pt x="63" y="135"/>
                  </a:cubicBezTo>
                  <a:cubicBezTo>
                    <a:pt x="55" y="143"/>
                    <a:pt x="47" y="143"/>
                    <a:pt x="39" y="143"/>
                  </a:cubicBezTo>
                  <a:cubicBezTo>
                    <a:pt x="31" y="143"/>
                    <a:pt x="23" y="143"/>
                    <a:pt x="15" y="135"/>
                  </a:cubicBezTo>
                  <a:cubicBezTo>
                    <a:pt x="8" y="135"/>
                    <a:pt x="8" y="127"/>
                    <a:pt x="8" y="119"/>
                  </a:cubicBezTo>
                  <a:cubicBezTo>
                    <a:pt x="0" y="119"/>
                    <a:pt x="0" y="111"/>
                    <a:pt x="0" y="95"/>
                  </a:cubicBezTo>
                  <a:cubicBezTo>
                    <a:pt x="0" y="87"/>
                    <a:pt x="0" y="87"/>
                    <a:pt x="0" y="87"/>
                  </a:cubicBezTo>
                  <a:cubicBezTo>
                    <a:pt x="31" y="87"/>
                    <a:pt x="31" y="87"/>
                    <a:pt x="31" y="87"/>
                  </a:cubicBezTo>
                  <a:cubicBezTo>
                    <a:pt x="31" y="103"/>
                    <a:pt x="31" y="103"/>
                    <a:pt x="31" y="103"/>
                  </a:cubicBezTo>
                  <a:cubicBezTo>
                    <a:pt x="31" y="111"/>
                    <a:pt x="31" y="111"/>
                    <a:pt x="31" y="119"/>
                  </a:cubicBezTo>
                  <a:cubicBezTo>
                    <a:pt x="39" y="119"/>
                    <a:pt x="39" y="119"/>
                    <a:pt x="39" y="119"/>
                  </a:cubicBezTo>
                  <a:lnTo>
                    <a:pt x="47" y="119"/>
                  </a:lnTo>
                  <a:cubicBezTo>
                    <a:pt x="47" y="111"/>
                    <a:pt x="47" y="111"/>
                    <a:pt x="47" y="111"/>
                  </a:cubicBezTo>
                  <a:cubicBezTo>
                    <a:pt x="47" y="103"/>
                    <a:pt x="47" y="95"/>
                    <a:pt x="47" y="95"/>
                  </a:cubicBezTo>
                  <a:cubicBezTo>
                    <a:pt x="39" y="87"/>
                    <a:pt x="39" y="87"/>
                    <a:pt x="23" y="80"/>
                  </a:cubicBezTo>
                  <a:cubicBezTo>
                    <a:pt x="15" y="72"/>
                    <a:pt x="15" y="72"/>
                    <a:pt x="8" y="64"/>
                  </a:cubicBezTo>
                  <a:cubicBezTo>
                    <a:pt x="8" y="64"/>
                    <a:pt x="8" y="64"/>
                    <a:pt x="0" y="56"/>
                  </a:cubicBezTo>
                  <a:cubicBezTo>
                    <a:pt x="0" y="56"/>
                    <a:pt x="0" y="48"/>
                    <a:pt x="0" y="40"/>
                  </a:cubicBezTo>
                  <a:cubicBezTo>
                    <a:pt x="0" y="32"/>
                    <a:pt x="0" y="24"/>
                    <a:pt x="8" y="16"/>
                  </a:cubicBezTo>
                  <a:cubicBezTo>
                    <a:pt x="8" y="8"/>
                    <a:pt x="8" y="8"/>
                    <a:pt x="15" y="8"/>
                  </a:cubicBezTo>
                  <a:cubicBezTo>
                    <a:pt x="23" y="0"/>
                    <a:pt x="31" y="0"/>
                    <a:pt x="39" y="0"/>
                  </a:cubicBezTo>
                  <a:cubicBezTo>
                    <a:pt x="47" y="0"/>
                    <a:pt x="55" y="0"/>
                    <a:pt x="63" y="8"/>
                  </a:cubicBezTo>
                  <a:cubicBezTo>
                    <a:pt x="71" y="8"/>
                    <a:pt x="71" y="16"/>
                    <a:pt x="71" y="16"/>
                  </a:cubicBezTo>
                  <a:cubicBezTo>
                    <a:pt x="79" y="24"/>
                    <a:pt x="79" y="32"/>
                    <a:pt x="79" y="40"/>
                  </a:cubicBezTo>
                  <a:lnTo>
                    <a:pt x="79" y="48"/>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14" name="Freeform 206"/>
            <p:cNvSpPr>
              <a:spLocks noChangeArrowheads="1"/>
            </p:cNvSpPr>
            <p:nvPr/>
          </p:nvSpPr>
          <p:spPr bwMode="auto">
            <a:xfrm>
              <a:off x="9220066" y="8113541"/>
              <a:ext cx="1092600" cy="114342"/>
            </a:xfrm>
            <a:custGeom>
              <a:avLst/>
              <a:gdLst>
                <a:gd name="T0" fmla="*/ 0 w 1519"/>
                <a:gd name="T1" fmla="*/ 0 h 160"/>
                <a:gd name="T2" fmla="*/ 0 w 1519"/>
                <a:gd name="T3" fmla="*/ 0 h 160"/>
                <a:gd name="T4" fmla="*/ 0 w 1519"/>
                <a:gd name="T5" fmla="*/ 0 h 160"/>
                <a:gd name="T6" fmla="*/ 1518 w 1519"/>
                <a:gd name="T7" fmla="*/ 159 h 160"/>
                <a:gd name="T8" fmla="*/ 0 w 1519"/>
                <a:gd name="T9" fmla="*/ 0 h 160"/>
              </a:gdLst>
              <a:ahLst/>
              <a:cxnLst>
                <a:cxn ang="0">
                  <a:pos x="T0" y="T1"/>
                </a:cxn>
                <a:cxn ang="0">
                  <a:pos x="T2" y="T3"/>
                </a:cxn>
                <a:cxn ang="0">
                  <a:pos x="T4" y="T5"/>
                </a:cxn>
                <a:cxn ang="0">
                  <a:pos x="T6" y="T7"/>
                </a:cxn>
                <a:cxn ang="0">
                  <a:pos x="T8" y="T9"/>
                </a:cxn>
              </a:cxnLst>
              <a:rect l="0" t="0" r="r" b="b"/>
              <a:pathLst>
                <a:path w="1519" h="160">
                  <a:moveTo>
                    <a:pt x="0" y="0"/>
                  </a:moveTo>
                  <a:lnTo>
                    <a:pt x="0" y="0"/>
                  </a:lnTo>
                  <a:lnTo>
                    <a:pt x="0" y="0"/>
                  </a:lnTo>
                  <a:cubicBezTo>
                    <a:pt x="427" y="56"/>
                    <a:pt x="941" y="111"/>
                    <a:pt x="1518" y="159"/>
                  </a:cubicBezTo>
                  <a:cubicBezTo>
                    <a:pt x="941" y="111"/>
                    <a:pt x="427" y="56"/>
                    <a:pt x="0" y="0"/>
                  </a:cubicBezTo>
                </a:path>
              </a:pathLst>
            </a:custGeom>
            <a:solidFill>
              <a:srgbClr val="CAEB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15" name="Freeform 207"/>
            <p:cNvSpPr>
              <a:spLocks noChangeArrowheads="1"/>
            </p:cNvSpPr>
            <p:nvPr/>
          </p:nvSpPr>
          <p:spPr bwMode="auto">
            <a:xfrm>
              <a:off x="9216889" y="8113541"/>
              <a:ext cx="6352" cy="3177"/>
            </a:xfrm>
            <a:custGeom>
              <a:avLst/>
              <a:gdLst>
                <a:gd name="T0" fmla="*/ 0 w 9"/>
                <a:gd name="T1" fmla="*/ 0 h 1"/>
                <a:gd name="T2" fmla="*/ 0 w 9"/>
                <a:gd name="T3" fmla="*/ 0 h 1"/>
                <a:gd name="T4" fmla="*/ 0 w 9"/>
                <a:gd name="T5" fmla="*/ 0 h 1"/>
                <a:gd name="T6" fmla="*/ 8 w 9"/>
                <a:gd name="T7" fmla="*/ 0 h 1"/>
                <a:gd name="T8" fmla="*/ 8 w 9"/>
                <a:gd name="T9" fmla="*/ 0 h 1"/>
                <a:gd name="T10" fmla="*/ 0 w 9"/>
                <a:gd name="T11" fmla="*/ 0 h 1"/>
              </a:gdLst>
              <a:ahLst/>
              <a:cxnLst>
                <a:cxn ang="0">
                  <a:pos x="T0" y="T1"/>
                </a:cxn>
                <a:cxn ang="0">
                  <a:pos x="T2" y="T3"/>
                </a:cxn>
                <a:cxn ang="0">
                  <a:pos x="T4" y="T5"/>
                </a:cxn>
                <a:cxn ang="0">
                  <a:pos x="T6" y="T7"/>
                </a:cxn>
                <a:cxn ang="0">
                  <a:pos x="T8" y="T9"/>
                </a:cxn>
                <a:cxn ang="0">
                  <a:pos x="T10" y="T11"/>
                </a:cxn>
              </a:cxnLst>
              <a:rect l="0" t="0" r="r" b="b"/>
              <a:pathLst>
                <a:path w="9" h="1">
                  <a:moveTo>
                    <a:pt x="0" y="0"/>
                  </a:moveTo>
                  <a:lnTo>
                    <a:pt x="0" y="0"/>
                  </a:lnTo>
                  <a:lnTo>
                    <a:pt x="0" y="0"/>
                  </a:lnTo>
                  <a:cubicBezTo>
                    <a:pt x="0" y="0"/>
                    <a:pt x="0" y="0"/>
                    <a:pt x="8" y="0"/>
                  </a:cubicBezTo>
                  <a:lnTo>
                    <a:pt x="8" y="0"/>
                  </a:lnTo>
                  <a:cubicBezTo>
                    <a:pt x="0" y="0"/>
                    <a:pt x="0" y="0"/>
                    <a:pt x="0" y="0"/>
                  </a:cubicBezTo>
                </a:path>
              </a:pathLst>
            </a:custGeom>
            <a:solidFill>
              <a:srgbClr val="CAEB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16" name="Freeform 208"/>
            <p:cNvSpPr>
              <a:spLocks noChangeArrowheads="1"/>
            </p:cNvSpPr>
            <p:nvPr/>
          </p:nvSpPr>
          <p:spPr bwMode="auto">
            <a:xfrm>
              <a:off x="10315841" y="8227883"/>
              <a:ext cx="263622" cy="15882"/>
            </a:xfrm>
            <a:custGeom>
              <a:avLst/>
              <a:gdLst>
                <a:gd name="T0" fmla="*/ 0 w 365"/>
                <a:gd name="T1" fmla="*/ 0 h 24"/>
                <a:gd name="T2" fmla="*/ 0 w 365"/>
                <a:gd name="T3" fmla="*/ 0 h 24"/>
                <a:gd name="T4" fmla="*/ 364 w 365"/>
                <a:gd name="T5" fmla="*/ 23 h 24"/>
                <a:gd name="T6" fmla="*/ 0 w 365"/>
                <a:gd name="T7" fmla="*/ 0 h 24"/>
              </a:gdLst>
              <a:ahLst/>
              <a:cxnLst>
                <a:cxn ang="0">
                  <a:pos x="T0" y="T1"/>
                </a:cxn>
                <a:cxn ang="0">
                  <a:pos x="T2" y="T3"/>
                </a:cxn>
                <a:cxn ang="0">
                  <a:pos x="T4" y="T5"/>
                </a:cxn>
                <a:cxn ang="0">
                  <a:pos x="T6" y="T7"/>
                </a:cxn>
              </a:cxnLst>
              <a:rect l="0" t="0" r="r" b="b"/>
              <a:pathLst>
                <a:path w="365" h="24">
                  <a:moveTo>
                    <a:pt x="0" y="0"/>
                  </a:moveTo>
                  <a:lnTo>
                    <a:pt x="0" y="0"/>
                  </a:lnTo>
                  <a:cubicBezTo>
                    <a:pt x="119" y="7"/>
                    <a:pt x="237" y="15"/>
                    <a:pt x="364" y="23"/>
                  </a:cubicBezTo>
                  <a:cubicBezTo>
                    <a:pt x="237" y="15"/>
                    <a:pt x="119" y="7"/>
                    <a:pt x="0" y="0"/>
                  </a:cubicBezTo>
                </a:path>
              </a:pathLst>
            </a:custGeom>
            <a:solidFill>
              <a:srgbClr val="CAEB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17" name="Freeform 209"/>
            <p:cNvSpPr>
              <a:spLocks noChangeArrowheads="1"/>
            </p:cNvSpPr>
            <p:nvPr/>
          </p:nvSpPr>
          <p:spPr bwMode="auto">
            <a:xfrm>
              <a:off x="7171441" y="7157517"/>
              <a:ext cx="98462" cy="161983"/>
            </a:xfrm>
            <a:custGeom>
              <a:avLst/>
              <a:gdLst>
                <a:gd name="T0" fmla="*/ 135 w 136"/>
                <a:gd name="T1" fmla="*/ 0 h 223"/>
                <a:gd name="T2" fmla="*/ 135 w 136"/>
                <a:gd name="T3" fmla="*/ 222 h 223"/>
                <a:gd name="T4" fmla="*/ 79 w 136"/>
                <a:gd name="T5" fmla="*/ 222 h 223"/>
                <a:gd name="T6" fmla="*/ 55 w 136"/>
                <a:gd name="T7" fmla="*/ 127 h 223"/>
                <a:gd name="T8" fmla="*/ 55 w 136"/>
                <a:gd name="T9" fmla="*/ 222 h 223"/>
                <a:gd name="T10" fmla="*/ 0 w 136"/>
                <a:gd name="T11" fmla="*/ 222 h 223"/>
                <a:gd name="T12" fmla="*/ 0 w 136"/>
                <a:gd name="T13" fmla="*/ 0 h 223"/>
                <a:gd name="T14" fmla="*/ 55 w 136"/>
                <a:gd name="T15" fmla="*/ 0 h 223"/>
                <a:gd name="T16" fmla="*/ 87 w 136"/>
                <a:gd name="T17" fmla="*/ 103 h 223"/>
                <a:gd name="T18" fmla="*/ 87 w 136"/>
                <a:gd name="T19" fmla="*/ 0 h 223"/>
                <a:gd name="T20" fmla="*/ 135 w 136"/>
                <a:gd name="T21"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6" h="223">
                  <a:moveTo>
                    <a:pt x="135" y="0"/>
                  </a:moveTo>
                  <a:lnTo>
                    <a:pt x="135" y="222"/>
                  </a:lnTo>
                  <a:lnTo>
                    <a:pt x="79" y="222"/>
                  </a:lnTo>
                  <a:lnTo>
                    <a:pt x="55" y="127"/>
                  </a:lnTo>
                  <a:lnTo>
                    <a:pt x="55" y="222"/>
                  </a:lnTo>
                  <a:lnTo>
                    <a:pt x="0" y="222"/>
                  </a:lnTo>
                  <a:lnTo>
                    <a:pt x="0" y="0"/>
                  </a:lnTo>
                  <a:lnTo>
                    <a:pt x="55" y="0"/>
                  </a:lnTo>
                  <a:lnTo>
                    <a:pt x="87" y="103"/>
                  </a:lnTo>
                  <a:lnTo>
                    <a:pt x="87" y="0"/>
                  </a:lnTo>
                  <a:lnTo>
                    <a:pt x="13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18" name="Freeform 210"/>
            <p:cNvSpPr>
              <a:spLocks noChangeArrowheads="1"/>
            </p:cNvSpPr>
            <p:nvPr/>
          </p:nvSpPr>
          <p:spPr bwMode="auto">
            <a:xfrm>
              <a:off x="7285783" y="7157517"/>
              <a:ext cx="69876" cy="161983"/>
            </a:xfrm>
            <a:custGeom>
              <a:avLst/>
              <a:gdLst>
                <a:gd name="T0" fmla="*/ 0 w 96"/>
                <a:gd name="T1" fmla="*/ 0 h 223"/>
                <a:gd name="T2" fmla="*/ 95 w 96"/>
                <a:gd name="T3" fmla="*/ 0 h 223"/>
                <a:gd name="T4" fmla="*/ 95 w 96"/>
                <a:gd name="T5" fmla="*/ 48 h 223"/>
                <a:gd name="T6" fmla="*/ 56 w 96"/>
                <a:gd name="T7" fmla="*/ 48 h 223"/>
                <a:gd name="T8" fmla="*/ 56 w 96"/>
                <a:gd name="T9" fmla="*/ 87 h 223"/>
                <a:gd name="T10" fmla="*/ 87 w 96"/>
                <a:gd name="T11" fmla="*/ 87 h 223"/>
                <a:gd name="T12" fmla="*/ 87 w 96"/>
                <a:gd name="T13" fmla="*/ 127 h 223"/>
                <a:gd name="T14" fmla="*/ 56 w 96"/>
                <a:gd name="T15" fmla="*/ 127 h 223"/>
                <a:gd name="T16" fmla="*/ 56 w 96"/>
                <a:gd name="T17" fmla="*/ 182 h 223"/>
                <a:gd name="T18" fmla="*/ 95 w 96"/>
                <a:gd name="T19" fmla="*/ 182 h 223"/>
                <a:gd name="T20" fmla="*/ 95 w 96"/>
                <a:gd name="T21" fmla="*/ 222 h 223"/>
                <a:gd name="T22" fmla="*/ 0 w 96"/>
                <a:gd name="T23" fmla="*/ 222 h 223"/>
                <a:gd name="T24" fmla="*/ 0 w 96"/>
                <a:gd name="T25"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223">
                  <a:moveTo>
                    <a:pt x="0" y="0"/>
                  </a:moveTo>
                  <a:lnTo>
                    <a:pt x="95" y="0"/>
                  </a:lnTo>
                  <a:lnTo>
                    <a:pt x="95" y="48"/>
                  </a:lnTo>
                  <a:lnTo>
                    <a:pt x="56" y="48"/>
                  </a:lnTo>
                  <a:lnTo>
                    <a:pt x="56" y="87"/>
                  </a:lnTo>
                  <a:lnTo>
                    <a:pt x="87" y="87"/>
                  </a:lnTo>
                  <a:lnTo>
                    <a:pt x="87" y="127"/>
                  </a:lnTo>
                  <a:lnTo>
                    <a:pt x="56" y="127"/>
                  </a:lnTo>
                  <a:lnTo>
                    <a:pt x="56" y="182"/>
                  </a:lnTo>
                  <a:lnTo>
                    <a:pt x="95" y="182"/>
                  </a:lnTo>
                  <a:lnTo>
                    <a:pt x="95" y="222"/>
                  </a:lnTo>
                  <a:lnTo>
                    <a:pt x="0" y="222"/>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19" name="Freeform 211"/>
            <p:cNvSpPr>
              <a:spLocks noChangeArrowheads="1"/>
            </p:cNvSpPr>
            <p:nvPr/>
          </p:nvSpPr>
          <p:spPr bwMode="auto">
            <a:xfrm>
              <a:off x="7358835" y="7157517"/>
              <a:ext cx="101637" cy="161983"/>
            </a:xfrm>
            <a:custGeom>
              <a:avLst/>
              <a:gdLst>
                <a:gd name="T0" fmla="*/ 142 w 143"/>
                <a:gd name="T1" fmla="*/ 0 h 223"/>
                <a:gd name="T2" fmla="*/ 142 w 143"/>
                <a:gd name="T3" fmla="*/ 0 h 223"/>
                <a:gd name="T4" fmla="*/ 119 w 143"/>
                <a:gd name="T5" fmla="*/ 222 h 223"/>
                <a:gd name="T6" fmla="*/ 32 w 143"/>
                <a:gd name="T7" fmla="*/ 222 h 223"/>
                <a:gd name="T8" fmla="*/ 0 w 143"/>
                <a:gd name="T9" fmla="*/ 0 h 223"/>
                <a:gd name="T10" fmla="*/ 55 w 143"/>
                <a:gd name="T11" fmla="*/ 0 h 223"/>
                <a:gd name="T12" fmla="*/ 71 w 143"/>
                <a:gd name="T13" fmla="*/ 158 h 223"/>
                <a:gd name="T14" fmla="*/ 79 w 143"/>
                <a:gd name="T15" fmla="*/ 48 h 223"/>
                <a:gd name="T16" fmla="*/ 87 w 143"/>
                <a:gd name="T17" fmla="*/ 0 h 223"/>
                <a:gd name="T18" fmla="*/ 142 w 143"/>
                <a:gd name="T19"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3" h="223">
                  <a:moveTo>
                    <a:pt x="142" y="0"/>
                  </a:moveTo>
                  <a:lnTo>
                    <a:pt x="142" y="0"/>
                  </a:lnTo>
                  <a:cubicBezTo>
                    <a:pt x="119" y="222"/>
                    <a:pt x="119" y="222"/>
                    <a:pt x="119" y="222"/>
                  </a:cubicBezTo>
                  <a:cubicBezTo>
                    <a:pt x="32" y="222"/>
                    <a:pt x="32" y="222"/>
                    <a:pt x="32" y="222"/>
                  </a:cubicBezTo>
                  <a:cubicBezTo>
                    <a:pt x="0" y="0"/>
                    <a:pt x="0" y="0"/>
                    <a:pt x="0" y="0"/>
                  </a:cubicBezTo>
                  <a:cubicBezTo>
                    <a:pt x="55" y="0"/>
                    <a:pt x="55" y="0"/>
                    <a:pt x="55" y="0"/>
                  </a:cubicBezTo>
                  <a:cubicBezTo>
                    <a:pt x="63" y="64"/>
                    <a:pt x="71" y="111"/>
                    <a:pt x="71" y="158"/>
                  </a:cubicBezTo>
                  <a:cubicBezTo>
                    <a:pt x="71" y="111"/>
                    <a:pt x="79" y="80"/>
                    <a:pt x="79" y="48"/>
                  </a:cubicBezTo>
                  <a:cubicBezTo>
                    <a:pt x="87" y="0"/>
                    <a:pt x="87" y="0"/>
                    <a:pt x="87" y="0"/>
                  </a:cubicBezTo>
                  <a:lnTo>
                    <a:pt x="14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20" name="Freeform 212"/>
            <p:cNvSpPr>
              <a:spLocks noChangeArrowheads="1"/>
            </p:cNvSpPr>
            <p:nvPr/>
          </p:nvSpPr>
          <p:spPr bwMode="auto">
            <a:xfrm>
              <a:off x="7460473" y="7157517"/>
              <a:ext cx="104812" cy="161983"/>
            </a:xfrm>
            <a:custGeom>
              <a:avLst/>
              <a:gdLst>
                <a:gd name="T0" fmla="*/ 111 w 144"/>
                <a:gd name="T1" fmla="*/ 0 h 223"/>
                <a:gd name="T2" fmla="*/ 111 w 144"/>
                <a:gd name="T3" fmla="*/ 0 h 223"/>
                <a:gd name="T4" fmla="*/ 143 w 144"/>
                <a:gd name="T5" fmla="*/ 222 h 223"/>
                <a:gd name="T6" fmla="*/ 80 w 144"/>
                <a:gd name="T7" fmla="*/ 222 h 223"/>
                <a:gd name="T8" fmla="*/ 80 w 144"/>
                <a:gd name="T9" fmla="*/ 182 h 223"/>
                <a:gd name="T10" fmla="*/ 56 w 144"/>
                <a:gd name="T11" fmla="*/ 182 h 223"/>
                <a:gd name="T12" fmla="*/ 56 w 144"/>
                <a:gd name="T13" fmla="*/ 222 h 223"/>
                <a:gd name="T14" fmla="*/ 0 w 144"/>
                <a:gd name="T15" fmla="*/ 222 h 223"/>
                <a:gd name="T16" fmla="*/ 24 w 144"/>
                <a:gd name="T17" fmla="*/ 0 h 223"/>
                <a:gd name="T18" fmla="*/ 111 w 144"/>
                <a:gd name="T19" fmla="*/ 0 h 223"/>
                <a:gd name="T20" fmla="*/ 80 w 144"/>
                <a:gd name="T21" fmla="*/ 143 h 223"/>
                <a:gd name="T22" fmla="*/ 80 w 144"/>
                <a:gd name="T23" fmla="*/ 143 h 223"/>
                <a:gd name="T24" fmla="*/ 71 w 144"/>
                <a:gd name="T25" fmla="*/ 56 h 223"/>
                <a:gd name="T26" fmla="*/ 56 w 144"/>
                <a:gd name="T27" fmla="*/ 143 h 223"/>
                <a:gd name="T28" fmla="*/ 80 w 144"/>
                <a:gd name="T29" fmla="*/ 14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223">
                  <a:moveTo>
                    <a:pt x="111" y="0"/>
                  </a:moveTo>
                  <a:lnTo>
                    <a:pt x="111" y="0"/>
                  </a:lnTo>
                  <a:cubicBezTo>
                    <a:pt x="143" y="222"/>
                    <a:pt x="143" y="222"/>
                    <a:pt x="143" y="222"/>
                  </a:cubicBezTo>
                  <a:cubicBezTo>
                    <a:pt x="80" y="222"/>
                    <a:pt x="80" y="222"/>
                    <a:pt x="80" y="222"/>
                  </a:cubicBezTo>
                  <a:cubicBezTo>
                    <a:pt x="80" y="182"/>
                    <a:pt x="80" y="182"/>
                    <a:pt x="80" y="182"/>
                  </a:cubicBezTo>
                  <a:cubicBezTo>
                    <a:pt x="56" y="182"/>
                    <a:pt x="56" y="182"/>
                    <a:pt x="56" y="182"/>
                  </a:cubicBezTo>
                  <a:cubicBezTo>
                    <a:pt x="56" y="222"/>
                    <a:pt x="56" y="222"/>
                    <a:pt x="56" y="222"/>
                  </a:cubicBezTo>
                  <a:cubicBezTo>
                    <a:pt x="0" y="222"/>
                    <a:pt x="0" y="222"/>
                    <a:pt x="0" y="222"/>
                  </a:cubicBezTo>
                  <a:cubicBezTo>
                    <a:pt x="24" y="0"/>
                    <a:pt x="24" y="0"/>
                    <a:pt x="24" y="0"/>
                  </a:cubicBezTo>
                  <a:lnTo>
                    <a:pt x="111" y="0"/>
                  </a:lnTo>
                  <a:close/>
                  <a:moveTo>
                    <a:pt x="80" y="143"/>
                  </a:moveTo>
                  <a:lnTo>
                    <a:pt x="80" y="143"/>
                  </a:lnTo>
                  <a:cubicBezTo>
                    <a:pt x="80" y="119"/>
                    <a:pt x="71" y="87"/>
                    <a:pt x="71" y="56"/>
                  </a:cubicBezTo>
                  <a:cubicBezTo>
                    <a:pt x="64" y="95"/>
                    <a:pt x="64" y="127"/>
                    <a:pt x="56" y="143"/>
                  </a:cubicBezTo>
                  <a:lnTo>
                    <a:pt x="80" y="14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21" name="Freeform 213"/>
            <p:cNvSpPr>
              <a:spLocks noChangeArrowheads="1"/>
            </p:cNvSpPr>
            <p:nvPr/>
          </p:nvSpPr>
          <p:spPr bwMode="auto">
            <a:xfrm>
              <a:off x="7571637" y="7157517"/>
              <a:ext cx="98462" cy="161983"/>
            </a:xfrm>
            <a:custGeom>
              <a:avLst/>
              <a:gdLst>
                <a:gd name="T0" fmla="*/ 0 w 135"/>
                <a:gd name="T1" fmla="*/ 0 h 223"/>
                <a:gd name="T2" fmla="*/ 0 w 135"/>
                <a:gd name="T3" fmla="*/ 0 h 223"/>
                <a:gd name="T4" fmla="*/ 47 w 135"/>
                <a:gd name="T5" fmla="*/ 0 h 223"/>
                <a:gd name="T6" fmla="*/ 102 w 135"/>
                <a:gd name="T7" fmla="*/ 8 h 223"/>
                <a:gd name="T8" fmla="*/ 118 w 135"/>
                <a:gd name="T9" fmla="*/ 16 h 223"/>
                <a:gd name="T10" fmla="*/ 134 w 135"/>
                <a:gd name="T11" fmla="*/ 40 h 223"/>
                <a:gd name="T12" fmla="*/ 134 w 135"/>
                <a:gd name="T13" fmla="*/ 80 h 223"/>
                <a:gd name="T14" fmla="*/ 134 w 135"/>
                <a:gd name="T15" fmla="*/ 158 h 223"/>
                <a:gd name="T16" fmla="*/ 134 w 135"/>
                <a:gd name="T17" fmla="*/ 198 h 223"/>
                <a:gd name="T18" fmla="*/ 118 w 135"/>
                <a:gd name="T19" fmla="*/ 214 h 223"/>
                <a:gd name="T20" fmla="*/ 102 w 135"/>
                <a:gd name="T21" fmla="*/ 222 h 223"/>
                <a:gd name="T22" fmla="*/ 71 w 135"/>
                <a:gd name="T23" fmla="*/ 222 h 223"/>
                <a:gd name="T24" fmla="*/ 0 w 135"/>
                <a:gd name="T25" fmla="*/ 222 h 223"/>
                <a:gd name="T26" fmla="*/ 0 w 135"/>
                <a:gd name="T27" fmla="*/ 0 h 223"/>
                <a:gd name="T28" fmla="*/ 55 w 135"/>
                <a:gd name="T29" fmla="*/ 40 h 223"/>
                <a:gd name="T30" fmla="*/ 55 w 135"/>
                <a:gd name="T31" fmla="*/ 40 h 223"/>
                <a:gd name="T32" fmla="*/ 55 w 135"/>
                <a:gd name="T33" fmla="*/ 182 h 223"/>
                <a:gd name="T34" fmla="*/ 71 w 135"/>
                <a:gd name="T35" fmla="*/ 182 h 223"/>
                <a:gd name="T36" fmla="*/ 79 w 135"/>
                <a:gd name="T37" fmla="*/ 151 h 223"/>
                <a:gd name="T38" fmla="*/ 79 w 135"/>
                <a:gd name="T39" fmla="*/ 71 h 223"/>
                <a:gd name="T40" fmla="*/ 79 w 135"/>
                <a:gd name="T41" fmla="*/ 48 h 223"/>
                <a:gd name="T42" fmla="*/ 71 w 135"/>
                <a:gd name="T43" fmla="*/ 40 h 223"/>
                <a:gd name="T44" fmla="*/ 55 w 135"/>
                <a:gd name="T45" fmla="*/ 4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5" h="223">
                  <a:moveTo>
                    <a:pt x="0" y="0"/>
                  </a:moveTo>
                  <a:lnTo>
                    <a:pt x="0" y="0"/>
                  </a:lnTo>
                  <a:cubicBezTo>
                    <a:pt x="47" y="0"/>
                    <a:pt x="47" y="0"/>
                    <a:pt x="47" y="0"/>
                  </a:cubicBezTo>
                  <a:cubicBezTo>
                    <a:pt x="71" y="0"/>
                    <a:pt x="87" y="8"/>
                    <a:pt x="102" y="8"/>
                  </a:cubicBezTo>
                  <a:cubicBezTo>
                    <a:pt x="110" y="8"/>
                    <a:pt x="118" y="16"/>
                    <a:pt x="118" y="16"/>
                  </a:cubicBezTo>
                  <a:cubicBezTo>
                    <a:pt x="126" y="24"/>
                    <a:pt x="126" y="32"/>
                    <a:pt x="134" y="40"/>
                  </a:cubicBezTo>
                  <a:cubicBezTo>
                    <a:pt x="134" y="48"/>
                    <a:pt x="134" y="64"/>
                    <a:pt x="134" y="80"/>
                  </a:cubicBezTo>
                  <a:cubicBezTo>
                    <a:pt x="134" y="158"/>
                    <a:pt x="134" y="158"/>
                    <a:pt x="134" y="158"/>
                  </a:cubicBezTo>
                  <a:cubicBezTo>
                    <a:pt x="134" y="174"/>
                    <a:pt x="134" y="190"/>
                    <a:pt x="134" y="198"/>
                  </a:cubicBezTo>
                  <a:cubicBezTo>
                    <a:pt x="126" y="206"/>
                    <a:pt x="126" y="206"/>
                    <a:pt x="118" y="214"/>
                  </a:cubicBezTo>
                  <a:cubicBezTo>
                    <a:pt x="118" y="214"/>
                    <a:pt x="110" y="222"/>
                    <a:pt x="102" y="222"/>
                  </a:cubicBezTo>
                  <a:cubicBezTo>
                    <a:pt x="94" y="222"/>
                    <a:pt x="87" y="222"/>
                    <a:pt x="71" y="222"/>
                  </a:cubicBezTo>
                  <a:cubicBezTo>
                    <a:pt x="0" y="222"/>
                    <a:pt x="0" y="222"/>
                    <a:pt x="0" y="222"/>
                  </a:cubicBezTo>
                  <a:lnTo>
                    <a:pt x="0" y="0"/>
                  </a:lnTo>
                  <a:close/>
                  <a:moveTo>
                    <a:pt x="55" y="40"/>
                  </a:moveTo>
                  <a:lnTo>
                    <a:pt x="55" y="40"/>
                  </a:lnTo>
                  <a:cubicBezTo>
                    <a:pt x="55" y="182"/>
                    <a:pt x="55" y="182"/>
                    <a:pt x="55" y="182"/>
                  </a:cubicBezTo>
                  <a:cubicBezTo>
                    <a:pt x="63" y="182"/>
                    <a:pt x="71" y="182"/>
                    <a:pt x="71" y="182"/>
                  </a:cubicBezTo>
                  <a:cubicBezTo>
                    <a:pt x="79" y="174"/>
                    <a:pt x="79" y="166"/>
                    <a:pt x="79" y="151"/>
                  </a:cubicBezTo>
                  <a:cubicBezTo>
                    <a:pt x="79" y="71"/>
                    <a:pt x="79" y="71"/>
                    <a:pt x="79" y="71"/>
                  </a:cubicBezTo>
                  <a:cubicBezTo>
                    <a:pt x="79" y="56"/>
                    <a:pt x="79" y="56"/>
                    <a:pt x="79" y="48"/>
                  </a:cubicBezTo>
                  <a:cubicBezTo>
                    <a:pt x="71" y="48"/>
                    <a:pt x="71" y="48"/>
                    <a:pt x="71" y="40"/>
                  </a:cubicBezTo>
                  <a:cubicBezTo>
                    <a:pt x="71" y="40"/>
                    <a:pt x="63" y="40"/>
                    <a:pt x="55" y="40"/>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22" name="Freeform 214"/>
            <p:cNvSpPr>
              <a:spLocks noChangeArrowheads="1"/>
            </p:cNvSpPr>
            <p:nvPr/>
          </p:nvSpPr>
          <p:spPr bwMode="auto">
            <a:xfrm>
              <a:off x="7673274" y="7157517"/>
              <a:ext cx="101637" cy="161983"/>
            </a:xfrm>
            <a:custGeom>
              <a:avLst/>
              <a:gdLst>
                <a:gd name="T0" fmla="*/ 111 w 143"/>
                <a:gd name="T1" fmla="*/ 0 h 223"/>
                <a:gd name="T2" fmla="*/ 111 w 143"/>
                <a:gd name="T3" fmla="*/ 0 h 223"/>
                <a:gd name="T4" fmla="*/ 142 w 143"/>
                <a:gd name="T5" fmla="*/ 222 h 223"/>
                <a:gd name="T6" fmla="*/ 87 w 143"/>
                <a:gd name="T7" fmla="*/ 222 h 223"/>
                <a:gd name="T8" fmla="*/ 79 w 143"/>
                <a:gd name="T9" fmla="*/ 182 h 223"/>
                <a:gd name="T10" fmla="*/ 63 w 143"/>
                <a:gd name="T11" fmla="*/ 182 h 223"/>
                <a:gd name="T12" fmla="*/ 55 w 143"/>
                <a:gd name="T13" fmla="*/ 222 h 223"/>
                <a:gd name="T14" fmla="*/ 0 w 143"/>
                <a:gd name="T15" fmla="*/ 222 h 223"/>
                <a:gd name="T16" fmla="*/ 31 w 143"/>
                <a:gd name="T17" fmla="*/ 0 h 223"/>
                <a:gd name="T18" fmla="*/ 111 w 143"/>
                <a:gd name="T19" fmla="*/ 0 h 223"/>
                <a:gd name="T20" fmla="*/ 79 w 143"/>
                <a:gd name="T21" fmla="*/ 143 h 223"/>
                <a:gd name="T22" fmla="*/ 79 w 143"/>
                <a:gd name="T23" fmla="*/ 143 h 223"/>
                <a:gd name="T24" fmla="*/ 71 w 143"/>
                <a:gd name="T25" fmla="*/ 56 h 223"/>
                <a:gd name="T26" fmla="*/ 63 w 143"/>
                <a:gd name="T27" fmla="*/ 143 h 223"/>
                <a:gd name="T28" fmla="*/ 79 w 143"/>
                <a:gd name="T29" fmla="*/ 14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3" h="223">
                  <a:moveTo>
                    <a:pt x="111" y="0"/>
                  </a:moveTo>
                  <a:lnTo>
                    <a:pt x="111" y="0"/>
                  </a:lnTo>
                  <a:cubicBezTo>
                    <a:pt x="142" y="222"/>
                    <a:pt x="142" y="222"/>
                    <a:pt x="142" y="222"/>
                  </a:cubicBezTo>
                  <a:cubicBezTo>
                    <a:pt x="87" y="222"/>
                    <a:pt x="87" y="222"/>
                    <a:pt x="87" y="222"/>
                  </a:cubicBezTo>
                  <a:cubicBezTo>
                    <a:pt x="79" y="182"/>
                    <a:pt x="79" y="182"/>
                    <a:pt x="79" y="182"/>
                  </a:cubicBezTo>
                  <a:cubicBezTo>
                    <a:pt x="63" y="182"/>
                    <a:pt x="63" y="182"/>
                    <a:pt x="63" y="182"/>
                  </a:cubicBezTo>
                  <a:cubicBezTo>
                    <a:pt x="55" y="222"/>
                    <a:pt x="55" y="222"/>
                    <a:pt x="55" y="222"/>
                  </a:cubicBezTo>
                  <a:cubicBezTo>
                    <a:pt x="0" y="222"/>
                    <a:pt x="0" y="222"/>
                    <a:pt x="0" y="222"/>
                  </a:cubicBezTo>
                  <a:cubicBezTo>
                    <a:pt x="31" y="0"/>
                    <a:pt x="31" y="0"/>
                    <a:pt x="31" y="0"/>
                  </a:cubicBezTo>
                  <a:lnTo>
                    <a:pt x="111" y="0"/>
                  </a:lnTo>
                  <a:close/>
                  <a:moveTo>
                    <a:pt x="79" y="143"/>
                  </a:moveTo>
                  <a:lnTo>
                    <a:pt x="79" y="143"/>
                  </a:lnTo>
                  <a:cubicBezTo>
                    <a:pt x="79" y="119"/>
                    <a:pt x="79" y="87"/>
                    <a:pt x="71" y="56"/>
                  </a:cubicBezTo>
                  <a:cubicBezTo>
                    <a:pt x="63" y="95"/>
                    <a:pt x="63" y="127"/>
                    <a:pt x="63" y="143"/>
                  </a:cubicBezTo>
                  <a:lnTo>
                    <a:pt x="79" y="14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23" name="Freeform 215"/>
            <p:cNvSpPr>
              <a:spLocks noChangeArrowheads="1"/>
            </p:cNvSpPr>
            <p:nvPr/>
          </p:nvSpPr>
          <p:spPr bwMode="auto">
            <a:xfrm>
              <a:off x="8413321" y="7208336"/>
              <a:ext cx="114342" cy="190570"/>
            </a:xfrm>
            <a:custGeom>
              <a:avLst/>
              <a:gdLst>
                <a:gd name="T0" fmla="*/ 158 w 159"/>
                <a:gd name="T1" fmla="*/ 0 h 263"/>
                <a:gd name="T2" fmla="*/ 158 w 159"/>
                <a:gd name="T3" fmla="*/ 0 h 263"/>
                <a:gd name="T4" fmla="*/ 158 w 159"/>
                <a:gd name="T5" fmla="*/ 167 h 263"/>
                <a:gd name="T6" fmla="*/ 158 w 159"/>
                <a:gd name="T7" fmla="*/ 206 h 263"/>
                <a:gd name="T8" fmla="*/ 142 w 159"/>
                <a:gd name="T9" fmla="*/ 238 h 263"/>
                <a:gd name="T10" fmla="*/ 118 w 159"/>
                <a:gd name="T11" fmla="*/ 253 h 263"/>
                <a:gd name="T12" fmla="*/ 79 w 159"/>
                <a:gd name="T13" fmla="*/ 262 h 263"/>
                <a:gd name="T14" fmla="*/ 39 w 159"/>
                <a:gd name="T15" fmla="*/ 253 h 263"/>
                <a:gd name="T16" fmla="*/ 15 w 159"/>
                <a:gd name="T17" fmla="*/ 230 h 263"/>
                <a:gd name="T18" fmla="*/ 7 w 159"/>
                <a:gd name="T19" fmla="*/ 206 h 263"/>
                <a:gd name="T20" fmla="*/ 0 w 159"/>
                <a:gd name="T21" fmla="*/ 151 h 263"/>
                <a:gd name="T22" fmla="*/ 0 w 159"/>
                <a:gd name="T23" fmla="*/ 0 h 263"/>
                <a:gd name="T24" fmla="*/ 71 w 159"/>
                <a:gd name="T25" fmla="*/ 0 h 263"/>
                <a:gd name="T26" fmla="*/ 71 w 159"/>
                <a:gd name="T27" fmla="*/ 190 h 263"/>
                <a:gd name="T28" fmla="*/ 71 w 159"/>
                <a:gd name="T29" fmla="*/ 214 h 263"/>
                <a:gd name="T30" fmla="*/ 79 w 159"/>
                <a:gd name="T31" fmla="*/ 214 h 263"/>
                <a:gd name="T32" fmla="*/ 87 w 159"/>
                <a:gd name="T33" fmla="*/ 214 h 263"/>
                <a:gd name="T34" fmla="*/ 87 w 159"/>
                <a:gd name="T35" fmla="*/ 190 h 263"/>
                <a:gd name="T36" fmla="*/ 87 w 159"/>
                <a:gd name="T37" fmla="*/ 0 h 263"/>
                <a:gd name="T38" fmla="*/ 158 w 159"/>
                <a:gd name="T39"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9" h="263">
                  <a:moveTo>
                    <a:pt x="158" y="0"/>
                  </a:moveTo>
                  <a:lnTo>
                    <a:pt x="158" y="0"/>
                  </a:lnTo>
                  <a:cubicBezTo>
                    <a:pt x="158" y="167"/>
                    <a:pt x="158" y="167"/>
                    <a:pt x="158" y="167"/>
                  </a:cubicBezTo>
                  <a:cubicBezTo>
                    <a:pt x="158" y="190"/>
                    <a:pt x="158" y="198"/>
                    <a:pt x="158" y="206"/>
                  </a:cubicBezTo>
                  <a:cubicBezTo>
                    <a:pt x="150" y="214"/>
                    <a:pt x="150" y="230"/>
                    <a:pt x="142" y="238"/>
                  </a:cubicBezTo>
                  <a:cubicBezTo>
                    <a:pt x="134" y="246"/>
                    <a:pt x="126" y="246"/>
                    <a:pt x="118" y="253"/>
                  </a:cubicBezTo>
                  <a:cubicBezTo>
                    <a:pt x="110" y="253"/>
                    <a:pt x="94" y="262"/>
                    <a:pt x="79" y="262"/>
                  </a:cubicBezTo>
                  <a:cubicBezTo>
                    <a:pt x="63" y="262"/>
                    <a:pt x="55" y="253"/>
                    <a:pt x="39" y="253"/>
                  </a:cubicBezTo>
                  <a:cubicBezTo>
                    <a:pt x="31" y="246"/>
                    <a:pt x="23" y="238"/>
                    <a:pt x="15" y="230"/>
                  </a:cubicBezTo>
                  <a:cubicBezTo>
                    <a:pt x="7" y="222"/>
                    <a:pt x="7" y="214"/>
                    <a:pt x="7" y="206"/>
                  </a:cubicBezTo>
                  <a:cubicBezTo>
                    <a:pt x="0" y="198"/>
                    <a:pt x="0" y="175"/>
                    <a:pt x="0" y="151"/>
                  </a:cubicBezTo>
                  <a:cubicBezTo>
                    <a:pt x="0" y="0"/>
                    <a:pt x="0" y="0"/>
                    <a:pt x="0" y="0"/>
                  </a:cubicBezTo>
                  <a:cubicBezTo>
                    <a:pt x="71" y="0"/>
                    <a:pt x="71" y="0"/>
                    <a:pt x="71" y="0"/>
                  </a:cubicBezTo>
                  <a:cubicBezTo>
                    <a:pt x="71" y="190"/>
                    <a:pt x="71" y="190"/>
                    <a:pt x="71" y="190"/>
                  </a:cubicBezTo>
                  <a:cubicBezTo>
                    <a:pt x="71" y="198"/>
                    <a:pt x="71" y="206"/>
                    <a:pt x="71" y="214"/>
                  </a:cubicBezTo>
                  <a:lnTo>
                    <a:pt x="79" y="214"/>
                  </a:lnTo>
                  <a:cubicBezTo>
                    <a:pt x="87" y="214"/>
                    <a:pt x="87" y="214"/>
                    <a:pt x="87" y="214"/>
                  </a:cubicBezTo>
                  <a:cubicBezTo>
                    <a:pt x="87" y="206"/>
                    <a:pt x="87" y="198"/>
                    <a:pt x="87" y="190"/>
                  </a:cubicBezTo>
                  <a:cubicBezTo>
                    <a:pt x="87" y="0"/>
                    <a:pt x="87" y="0"/>
                    <a:pt x="87" y="0"/>
                  </a:cubicBezTo>
                  <a:lnTo>
                    <a:pt x="15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24" name="Freeform 216"/>
            <p:cNvSpPr>
              <a:spLocks noChangeArrowheads="1"/>
            </p:cNvSpPr>
            <p:nvPr/>
          </p:nvSpPr>
          <p:spPr bwMode="auto">
            <a:xfrm>
              <a:off x="8537191" y="7208336"/>
              <a:ext cx="104814" cy="184217"/>
            </a:xfrm>
            <a:custGeom>
              <a:avLst/>
              <a:gdLst>
                <a:gd name="T0" fmla="*/ 143 w 144"/>
                <a:gd name="T1" fmla="*/ 0 h 254"/>
                <a:gd name="T2" fmla="*/ 143 w 144"/>
                <a:gd name="T3" fmla="*/ 48 h 254"/>
                <a:gd name="T4" fmla="*/ 103 w 144"/>
                <a:gd name="T5" fmla="*/ 48 h 254"/>
                <a:gd name="T6" fmla="*/ 103 w 144"/>
                <a:gd name="T7" fmla="*/ 253 h 254"/>
                <a:gd name="T8" fmla="*/ 40 w 144"/>
                <a:gd name="T9" fmla="*/ 253 h 254"/>
                <a:gd name="T10" fmla="*/ 40 w 144"/>
                <a:gd name="T11" fmla="*/ 48 h 254"/>
                <a:gd name="T12" fmla="*/ 0 w 144"/>
                <a:gd name="T13" fmla="*/ 48 h 254"/>
                <a:gd name="T14" fmla="*/ 0 w 144"/>
                <a:gd name="T15" fmla="*/ 0 h 254"/>
                <a:gd name="T16" fmla="*/ 143 w 144"/>
                <a:gd name="T1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4" h="254">
                  <a:moveTo>
                    <a:pt x="143" y="0"/>
                  </a:moveTo>
                  <a:lnTo>
                    <a:pt x="143" y="48"/>
                  </a:lnTo>
                  <a:lnTo>
                    <a:pt x="103" y="48"/>
                  </a:lnTo>
                  <a:lnTo>
                    <a:pt x="103" y="253"/>
                  </a:lnTo>
                  <a:lnTo>
                    <a:pt x="40" y="253"/>
                  </a:lnTo>
                  <a:lnTo>
                    <a:pt x="40" y="48"/>
                  </a:lnTo>
                  <a:lnTo>
                    <a:pt x="0" y="48"/>
                  </a:lnTo>
                  <a:lnTo>
                    <a:pt x="0" y="0"/>
                  </a:lnTo>
                  <a:lnTo>
                    <a:pt x="14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25" name="Freeform 217"/>
            <p:cNvSpPr>
              <a:spLocks noChangeArrowheads="1"/>
            </p:cNvSpPr>
            <p:nvPr/>
          </p:nvSpPr>
          <p:spPr bwMode="auto">
            <a:xfrm>
              <a:off x="8635653" y="7208336"/>
              <a:ext cx="120694" cy="184217"/>
            </a:xfrm>
            <a:custGeom>
              <a:avLst/>
              <a:gdLst>
                <a:gd name="T0" fmla="*/ 126 w 167"/>
                <a:gd name="T1" fmla="*/ 0 h 254"/>
                <a:gd name="T2" fmla="*/ 126 w 167"/>
                <a:gd name="T3" fmla="*/ 0 h 254"/>
                <a:gd name="T4" fmla="*/ 166 w 167"/>
                <a:gd name="T5" fmla="*/ 253 h 254"/>
                <a:gd name="T6" fmla="*/ 95 w 167"/>
                <a:gd name="T7" fmla="*/ 253 h 254"/>
                <a:gd name="T8" fmla="*/ 95 w 167"/>
                <a:gd name="T9" fmla="*/ 206 h 254"/>
                <a:gd name="T10" fmla="*/ 71 w 167"/>
                <a:gd name="T11" fmla="*/ 206 h 254"/>
                <a:gd name="T12" fmla="*/ 63 w 167"/>
                <a:gd name="T13" fmla="*/ 253 h 254"/>
                <a:gd name="T14" fmla="*/ 0 w 167"/>
                <a:gd name="T15" fmla="*/ 253 h 254"/>
                <a:gd name="T16" fmla="*/ 32 w 167"/>
                <a:gd name="T17" fmla="*/ 0 h 254"/>
                <a:gd name="T18" fmla="*/ 126 w 167"/>
                <a:gd name="T19" fmla="*/ 0 h 254"/>
                <a:gd name="T20" fmla="*/ 95 w 167"/>
                <a:gd name="T21" fmla="*/ 159 h 254"/>
                <a:gd name="T22" fmla="*/ 95 w 167"/>
                <a:gd name="T23" fmla="*/ 159 h 254"/>
                <a:gd name="T24" fmla="*/ 79 w 167"/>
                <a:gd name="T25" fmla="*/ 56 h 254"/>
                <a:gd name="T26" fmla="*/ 71 w 167"/>
                <a:gd name="T27" fmla="*/ 159 h 254"/>
                <a:gd name="T28" fmla="*/ 95 w 167"/>
                <a:gd name="T29" fmla="*/ 159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7" h="254">
                  <a:moveTo>
                    <a:pt x="126" y="0"/>
                  </a:moveTo>
                  <a:lnTo>
                    <a:pt x="126" y="0"/>
                  </a:lnTo>
                  <a:cubicBezTo>
                    <a:pt x="166" y="253"/>
                    <a:pt x="166" y="253"/>
                    <a:pt x="166" y="253"/>
                  </a:cubicBezTo>
                  <a:cubicBezTo>
                    <a:pt x="95" y="253"/>
                    <a:pt x="95" y="253"/>
                    <a:pt x="95" y="253"/>
                  </a:cubicBezTo>
                  <a:cubicBezTo>
                    <a:pt x="95" y="206"/>
                    <a:pt x="95" y="206"/>
                    <a:pt x="95" y="206"/>
                  </a:cubicBezTo>
                  <a:cubicBezTo>
                    <a:pt x="71" y="206"/>
                    <a:pt x="71" y="206"/>
                    <a:pt x="71" y="206"/>
                  </a:cubicBezTo>
                  <a:cubicBezTo>
                    <a:pt x="63" y="253"/>
                    <a:pt x="63" y="253"/>
                    <a:pt x="63" y="253"/>
                  </a:cubicBezTo>
                  <a:cubicBezTo>
                    <a:pt x="0" y="253"/>
                    <a:pt x="0" y="253"/>
                    <a:pt x="0" y="253"/>
                  </a:cubicBezTo>
                  <a:cubicBezTo>
                    <a:pt x="32" y="0"/>
                    <a:pt x="32" y="0"/>
                    <a:pt x="32" y="0"/>
                  </a:cubicBezTo>
                  <a:lnTo>
                    <a:pt x="126" y="0"/>
                  </a:lnTo>
                  <a:close/>
                  <a:moveTo>
                    <a:pt x="95" y="159"/>
                  </a:moveTo>
                  <a:lnTo>
                    <a:pt x="95" y="159"/>
                  </a:lnTo>
                  <a:cubicBezTo>
                    <a:pt x="87" y="135"/>
                    <a:pt x="87" y="95"/>
                    <a:pt x="79" y="56"/>
                  </a:cubicBezTo>
                  <a:cubicBezTo>
                    <a:pt x="71" y="103"/>
                    <a:pt x="71" y="143"/>
                    <a:pt x="71" y="159"/>
                  </a:cubicBezTo>
                  <a:lnTo>
                    <a:pt x="95" y="15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26" name="Freeform 218"/>
            <p:cNvSpPr>
              <a:spLocks noChangeArrowheads="1"/>
            </p:cNvSpPr>
            <p:nvPr/>
          </p:nvSpPr>
          <p:spPr bwMode="auto">
            <a:xfrm>
              <a:off x="8759522" y="7208336"/>
              <a:ext cx="114342" cy="184217"/>
            </a:xfrm>
            <a:custGeom>
              <a:avLst/>
              <a:gdLst>
                <a:gd name="T0" fmla="*/ 158 w 159"/>
                <a:gd name="T1" fmla="*/ 0 h 254"/>
                <a:gd name="T2" fmla="*/ 158 w 159"/>
                <a:gd name="T3" fmla="*/ 253 h 254"/>
                <a:gd name="T4" fmla="*/ 95 w 159"/>
                <a:gd name="T5" fmla="*/ 253 h 254"/>
                <a:gd name="T6" fmla="*/ 95 w 159"/>
                <a:gd name="T7" fmla="*/ 143 h 254"/>
                <a:gd name="T8" fmla="*/ 71 w 159"/>
                <a:gd name="T9" fmla="*/ 143 h 254"/>
                <a:gd name="T10" fmla="*/ 71 w 159"/>
                <a:gd name="T11" fmla="*/ 253 h 254"/>
                <a:gd name="T12" fmla="*/ 0 w 159"/>
                <a:gd name="T13" fmla="*/ 253 h 254"/>
                <a:gd name="T14" fmla="*/ 0 w 159"/>
                <a:gd name="T15" fmla="*/ 0 h 254"/>
                <a:gd name="T16" fmla="*/ 71 w 159"/>
                <a:gd name="T17" fmla="*/ 0 h 254"/>
                <a:gd name="T18" fmla="*/ 71 w 159"/>
                <a:gd name="T19" fmla="*/ 87 h 254"/>
                <a:gd name="T20" fmla="*/ 95 w 159"/>
                <a:gd name="T21" fmla="*/ 87 h 254"/>
                <a:gd name="T22" fmla="*/ 95 w 159"/>
                <a:gd name="T23" fmla="*/ 0 h 254"/>
                <a:gd name="T24" fmla="*/ 158 w 159"/>
                <a:gd name="T25"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9" h="254">
                  <a:moveTo>
                    <a:pt x="158" y="0"/>
                  </a:moveTo>
                  <a:lnTo>
                    <a:pt x="158" y="253"/>
                  </a:lnTo>
                  <a:lnTo>
                    <a:pt x="95" y="253"/>
                  </a:lnTo>
                  <a:lnTo>
                    <a:pt x="95" y="143"/>
                  </a:lnTo>
                  <a:lnTo>
                    <a:pt x="71" y="143"/>
                  </a:lnTo>
                  <a:lnTo>
                    <a:pt x="71" y="253"/>
                  </a:lnTo>
                  <a:lnTo>
                    <a:pt x="0" y="253"/>
                  </a:lnTo>
                  <a:lnTo>
                    <a:pt x="0" y="0"/>
                  </a:lnTo>
                  <a:lnTo>
                    <a:pt x="71" y="0"/>
                  </a:lnTo>
                  <a:lnTo>
                    <a:pt x="71" y="87"/>
                  </a:lnTo>
                  <a:lnTo>
                    <a:pt x="95" y="87"/>
                  </a:lnTo>
                  <a:lnTo>
                    <a:pt x="95" y="0"/>
                  </a:lnTo>
                  <a:lnTo>
                    <a:pt x="15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27" name="Freeform 219"/>
            <p:cNvSpPr>
              <a:spLocks noChangeArrowheads="1"/>
            </p:cNvSpPr>
            <p:nvPr/>
          </p:nvSpPr>
          <p:spPr bwMode="auto">
            <a:xfrm>
              <a:off x="5697702" y="4276737"/>
              <a:ext cx="2153438" cy="1810412"/>
            </a:xfrm>
            <a:custGeom>
              <a:avLst/>
              <a:gdLst>
                <a:gd name="T0" fmla="*/ 2450 w 2989"/>
                <a:gd name="T1" fmla="*/ 601 h 2515"/>
                <a:gd name="T2" fmla="*/ 2450 w 2989"/>
                <a:gd name="T3" fmla="*/ 601 h 2515"/>
                <a:gd name="T4" fmla="*/ 2213 w 2989"/>
                <a:gd name="T5" fmla="*/ 538 h 2515"/>
                <a:gd name="T6" fmla="*/ 2102 w 2989"/>
                <a:gd name="T7" fmla="*/ 546 h 2515"/>
                <a:gd name="T8" fmla="*/ 2015 w 2989"/>
                <a:gd name="T9" fmla="*/ 538 h 2515"/>
                <a:gd name="T10" fmla="*/ 1968 w 2989"/>
                <a:gd name="T11" fmla="*/ 554 h 2515"/>
                <a:gd name="T12" fmla="*/ 1818 w 2989"/>
                <a:gd name="T13" fmla="*/ 554 h 2515"/>
                <a:gd name="T14" fmla="*/ 1707 w 2989"/>
                <a:gd name="T15" fmla="*/ 554 h 2515"/>
                <a:gd name="T16" fmla="*/ 1620 w 2989"/>
                <a:gd name="T17" fmla="*/ 522 h 2515"/>
                <a:gd name="T18" fmla="*/ 1533 w 2989"/>
                <a:gd name="T19" fmla="*/ 538 h 2515"/>
                <a:gd name="T20" fmla="*/ 1454 w 2989"/>
                <a:gd name="T21" fmla="*/ 522 h 2515"/>
                <a:gd name="T22" fmla="*/ 1415 w 2989"/>
                <a:gd name="T23" fmla="*/ 490 h 2515"/>
                <a:gd name="T24" fmla="*/ 1360 w 2989"/>
                <a:gd name="T25" fmla="*/ 459 h 2515"/>
                <a:gd name="T26" fmla="*/ 1272 w 2989"/>
                <a:gd name="T27" fmla="*/ 451 h 2515"/>
                <a:gd name="T28" fmla="*/ 1185 w 2989"/>
                <a:gd name="T29" fmla="*/ 467 h 2515"/>
                <a:gd name="T30" fmla="*/ 1059 w 2989"/>
                <a:gd name="T31" fmla="*/ 451 h 2515"/>
                <a:gd name="T32" fmla="*/ 956 w 2989"/>
                <a:gd name="T33" fmla="*/ 419 h 2515"/>
                <a:gd name="T34" fmla="*/ 948 w 2989"/>
                <a:gd name="T35" fmla="*/ 348 h 2515"/>
                <a:gd name="T36" fmla="*/ 964 w 2989"/>
                <a:gd name="T37" fmla="*/ 190 h 2515"/>
                <a:gd name="T38" fmla="*/ 877 w 2989"/>
                <a:gd name="T39" fmla="*/ 103 h 2515"/>
                <a:gd name="T40" fmla="*/ 822 w 2989"/>
                <a:gd name="T41" fmla="*/ 87 h 2515"/>
                <a:gd name="T42" fmla="*/ 790 w 2989"/>
                <a:gd name="T43" fmla="*/ 40 h 2515"/>
                <a:gd name="T44" fmla="*/ 687 w 2989"/>
                <a:gd name="T45" fmla="*/ 0 h 2515"/>
                <a:gd name="T46" fmla="*/ 687 w 2989"/>
                <a:gd name="T47" fmla="*/ 16 h 2515"/>
                <a:gd name="T48" fmla="*/ 672 w 2989"/>
                <a:gd name="T49" fmla="*/ 79 h 2515"/>
                <a:gd name="T50" fmla="*/ 664 w 2989"/>
                <a:gd name="T51" fmla="*/ 95 h 2515"/>
                <a:gd name="T52" fmla="*/ 608 w 2989"/>
                <a:gd name="T53" fmla="*/ 277 h 2515"/>
                <a:gd name="T54" fmla="*/ 545 w 2989"/>
                <a:gd name="T55" fmla="*/ 459 h 2515"/>
                <a:gd name="T56" fmla="*/ 474 w 2989"/>
                <a:gd name="T57" fmla="*/ 593 h 2515"/>
                <a:gd name="T58" fmla="*/ 442 w 2989"/>
                <a:gd name="T59" fmla="*/ 672 h 2515"/>
                <a:gd name="T60" fmla="*/ 434 w 2989"/>
                <a:gd name="T61" fmla="*/ 743 h 2515"/>
                <a:gd name="T62" fmla="*/ 419 w 2989"/>
                <a:gd name="T63" fmla="*/ 799 h 2515"/>
                <a:gd name="T64" fmla="*/ 387 w 2989"/>
                <a:gd name="T65" fmla="*/ 862 h 2515"/>
                <a:gd name="T66" fmla="*/ 300 w 2989"/>
                <a:gd name="T67" fmla="*/ 1067 h 2515"/>
                <a:gd name="T68" fmla="*/ 253 w 2989"/>
                <a:gd name="T69" fmla="*/ 1178 h 2515"/>
                <a:gd name="T70" fmla="*/ 197 w 2989"/>
                <a:gd name="T71" fmla="*/ 1249 h 2515"/>
                <a:gd name="T72" fmla="*/ 166 w 2989"/>
                <a:gd name="T73" fmla="*/ 1289 h 2515"/>
                <a:gd name="T74" fmla="*/ 102 w 2989"/>
                <a:gd name="T75" fmla="*/ 1392 h 2515"/>
                <a:gd name="T76" fmla="*/ 55 w 2989"/>
                <a:gd name="T77" fmla="*/ 1494 h 2515"/>
                <a:gd name="T78" fmla="*/ 63 w 2989"/>
                <a:gd name="T79" fmla="*/ 1605 h 2515"/>
                <a:gd name="T80" fmla="*/ 15 w 2989"/>
                <a:gd name="T81" fmla="*/ 1692 h 2515"/>
                <a:gd name="T82" fmla="*/ 39 w 2989"/>
                <a:gd name="T83" fmla="*/ 1890 h 2515"/>
                <a:gd name="T84" fmla="*/ 55 w 2989"/>
                <a:gd name="T85" fmla="*/ 1913 h 2515"/>
                <a:gd name="T86" fmla="*/ 2442 w 2989"/>
                <a:gd name="T87" fmla="*/ 2514 h 2515"/>
                <a:gd name="T88" fmla="*/ 2616 w 2989"/>
                <a:gd name="T89" fmla="*/ 1724 h 2515"/>
                <a:gd name="T90" fmla="*/ 2672 w 2989"/>
                <a:gd name="T91" fmla="*/ 1629 h 2515"/>
                <a:gd name="T92" fmla="*/ 2680 w 2989"/>
                <a:gd name="T93" fmla="*/ 1566 h 2515"/>
                <a:gd name="T94" fmla="*/ 2672 w 2989"/>
                <a:gd name="T95" fmla="*/ 1479 h 2515"/>
                <a:gd name="T96" fmla="*/ 2616 w 2989"/>
                <a:gd name="T97" fmla="*/ 1376 h 2515"/>
                <a:gd name="T98" fmla="*/ 2798 w 2989"/>
                <a:gd name="T99" fmla="*/ 1178 h 2515"/>
                <a:gd name="T100" fmla="*/ 2814 w 2989"/>
                <a:gd name="T101" fmla="*/ 1115 h 2515"/>
                <a:gd name="T102" fmla="*/ 2885 w 2989"/>
                <a:gd name="T103" fmla="*/ 1036 h 2515"/>
                <a:gd name="T104" fmla="*/ 2972 w 2989"/>
                <a:gd name="T105" fmla="*/ 917 h 2515"/>
                <a:gd name="T106" fmla="*/ 2925 w 2989"/>
                <a:gd name="T107" fmla="*/ 783 h 2515"/>
                <a:gd name="T108" fmla="*/ 2877 w 2989"/>
                <a:gd name="T109" fmla="*/ 680 h 2515"/>
                <a:gd name="T110" fmla="*/ 2869 w 2989"/>
                <a:gd name="T111" fmla="*/ 672 h 2515"/>
                <a:gd name="T112" fmla="*/ 2450 w 2989"/>
                <a:gd name="T113" fmla="*/ 601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9" h="2515">
                  <a:moveTo>
                    <a:pt x="2450" y="601"/>
                  </a:moveTo>
                  <a:lnTo>
                    <a:pt x="2450" y="601"/>
                  </a:lnTo>
                  <a:cubicBezTo>
                    <a:pt x="2395" y="570"/>
                    <a:pt x="2237" y="530"/>
                    <a:pt x="2213" y="538"/>
                  </a:cubicBezTo>
                  <a:cubicBezTo>
                    <a:pt x="2190" y="554"/>
                    <a:pt x="2126" y="554"/>
                    <a:pt x="2102" y="546"/>
                  </a:cubicBezTo>
                  <a:cubicBezTo>
                    <a:pt x="2071" y="538"/>
                    <a:pt x="2031" y="522"/>
                    <a:pt x="2015" y="538"/>
                  </a:cubicBezTo>
                  <a:cubicBezTo>
                    <a:pt x="2000" y="546"/>
                    <a:pt x="2047" y="554"/>
                    <a:pt x="1968" y="554"/>
                  </a:cubicBezTo>
                  <a:cubicBezTo>
                    <a:pt x="1897" y="546"/>
                    <a:pt x="1834" y="546"/>
                    <a:pt x="1818" y="554"/>
                  </a:cubicBezTo>
                  <a:cubicBezTo>
                    <a:pt x="1802" y="570"/>
                    <a:pt x="1731" y="585"/>
                    <a:pt x="1707" y="554"/>
                  </a:cubicBezTo>
                  <a:cubicBezTo>
                    <a:pt x="1684" y="522"/>
                    <a:pt x="1636" y="506"/>
                    <a:pt x="1620" y="522"/>
                  </a:cubicBezTo>
                  <a:cubicBezTo>
                    <a:pt x="1604" y="530"/>
                    <a:pt x="1549" y="554"/>
                    <a:pt x="1533" y="538"/>
                  </a:cubicBezTo>
                  <a:cubicBezTo>
                    <a:pt x="1518" y="514"/>
                    <a:pt x="1470" y="522"/>
                    <a:pt x="1454" y="522"/>
                  </a:cubicBezTo>
                  <a:cubicBezTo>
                    <a:pt x="1438" y="522"/>
                    <a:pt x="1438" y="514"/>
                    <a:pt x="1415" y="490"/>
                  </a:cubicBezTo>
                  <a:cubicBezTo>
                    <a:pt x="1399" y="467"/>
                    <a:pt x="1391" y="459"/>
                    <a:pt x="1360" y="459"/>
                  </a:cubicBezTo>
                  <a:cubicBezTo>
                    <a:pt x="1320" y="459"/>
                    <a:pt x="1312" y="467"/>
                    <a:pt x="1272" y="451"/>
                  </a:cubicBezTo>
                  <a:cubicBezTo>
                    <a:pt x="1233" y="427"/>
                    <a:pt x="1225" y="451"/>
                    <a:pt x="1185" y="467"/>
                  </a:cubicBezTo>
                  <a:cubicBezTo>
                    <a:pt x="1146" y="475"/>
                    <a:pt x="1083" y="475"/>
                    <a:pt x="1059" y="451"/>
                  </a:cubicBezTo>
                  <a:cubicBezTo>
                    <a:pt x="1027" y="427"/>
                    <a:pt x="972" y="427"/>
                    <a:pt x="956" y="419"/>
                  </a:cubicBezTo>
                  <a:cubicBezTo>
                    <a:pt x="940" y="403"/>
                    <a:pt x="940" y="380"/>
                    <a:pt x="948" y="348"/>
                  </a:cubicBezTo>
                  <a:cubicBezTo>
                    <a:pt x="948" y="309"/>
                    <a:pt x="996" y="230"/>
                    <a:pt x="964" y="190"/>
                  </a:cubicBezTo>
                  <a:cubicBezTo>
                    <a:pt x="940" y="143"/>
                    <a:pt x="917" y="103"/>
                    <a:pt x="877" y="103"/>
                  </a:cubicBezTo>
                  <a:cubicBezTo>
                    <a:pt x="845" y="103"/>
                    <a:pt x="830" y="127"/>
                    <a:pt x="822" y="87"/>
                  </a:cubicBezTo>
                  <a:cubicBezTo>
                    <a:pt x="814" y="48"/>
                    <a:pt x="822" y="48"/>
                    <a:pt x="790" y="40"/>
                  </a:cubicBezTo>
                  <a:cubicBezTo>
                    <a:pt x="774" y="32"/>
                    <a:pt x="727" y="16"/>
                    <a:pt x="687" y="0"/>
                  </a:cubicBezTo>
                  <a:cubicBezTo>
                    <a:pt x="687" y="0"/>
                    <a:pt x="687" y="8"/>
                    <a:pt x="687" y="16"/>
                  </a:cubicBezTo>
                  <a:cubicBezTo>
                    <a:pt x="680" y="40"/>
                    <a:pt x="680" y="56"/>
                    <a:pt x="672" y="79"/>
                  </a:cubicBezTo>
                  <a:cubicBezTo>
                    <a:pt x="664" y="95"/>
                    <a:pt x="672" y="64"/>
                    <a:pt x="664" y="95"/>
                  </a:cubicBezTo>
                  <a:cubicBezTo>
                    <a:pt x="656" y="135"/>
                    <a:pt x="616" y="222"/>
                    <a:pt x="608" y="277"/>
                  </a:cubicBezTo>
                  <a:cubicBezTo>
                    <a:pt x="592" y="325"/>
                    <a:pt x="569" y="403"/>
                    <a:pt x="545" y="459"/>
                  </a:cubicBezTo>
                  <a:cubicBezTo>
                    <a:pt x="521" y="514"/>
                    <a:pt x="490" y="538"/>
                    <a:pt x="474" y="593"/>
                  </a:cubicBezTo>
                  <a:cubicBezTo>
                    <a:pt x="458" y="649"/>
                    <a:pt x="442" y="633"/>
                    <a:pt x="442" y="672"/>
                  </a:cubicBezTo>
                  <a:cubicBezTo>
                    <a:pt x="442" y="712"/>
                    <a:pt x="450" y="720"/>
                    <a:pt x="434" y="743"/>
                  </a:cubicBezTo>
                  <a:cubicBezTo>
                    <a:pt x="419" y="759"/>
                    <a:pt x="427" y="767"/>
                    <a:pt x="419" y="799"/>
                  </a:cubicBezTo>
                  <a:cubicBezTo>
                    <a:pt x="411" y="838"/>
                    <a:pt x="403" y="799"/>
                    <a:pt x="387" y="862"/>
                  </a:cubicBezTo>
                  <a:cubicBezTo>
                    <a:pt x="363" y="925"/>
                    <a:pt x="308" y="1028"/>
                    <a:pt x="300" y="1067"/>
                  </a:cubicBezTo>
                  <a:cubicBezTo>
                    <a:pt x="284" y="1099"/>
                    <a:pt x="276" y="1162"/>
                    <a:pt x="253" y="1178"/>
                  </a:cubicBezTo>
                  <a:cubicBezTo>
                    <a:pt x="229" y="1202"/>
                    <a:pt x="205" y="1218"/>
                    <a:pt x="197" y="1249"/>
                  </a:cubicBezTo>
                  <a:cubicBezTo>
                    <a:pt x="189" y="1289"/>
                    <a:pt x="158" y="1242"/>
                    <a:pt x="166" y="1289"/>
                  </a:cubicBezTo>
                  <a:cubicBezTo>
                    <a:pt x="174" y="1329"/>
                    <a:pt x="110" y="1376"/>
                    <a:pt x="102" y="1392"/>
                  </a:cubicBezTo>
                  <a:cubicBezTo>
                    <a:pt x="87" y="1407"/>
                    <a:pt x="63" y="1439"/>
                    <a:pt x="55" y="1494"/>
                  </a:cubicBezTo>
                  <a:cubicBezTo>
                    <a:pt x="47" y="1550"/>
                    <a:pt x="87" y="1581"/>
                    <a:pt x="63" y="1605"/>
                  </a:cubicBezTo>
                  <a:cubicBezTo>
                    <a:pt x="39" y="1629"/>
                    <a:pt x="15" y="1660"/>
                    <a:pt x="15" y="1692"/>
                  </a:cubicBezTo>
                  <a:cubicBezTo>
                    <a:pt x="15" y="1716"/>
                    <a:pt x="0" y="1826"/>
                    <a:pt x="39" y="1890"/>
                  </a:cubicBezTo>
                  <a:cubicBezTo>
                    <a:pt x="47" y="1898"/>
                    <a:pt x="47" y="1906"/>
                    <a:pt x="55" y="1913"/>
                  </a:cubicBezTo>
                  <a:cubicBezTo>
                    <a:pt x="371" y="2008"/>
                    <a:pt x="1296" y="2261"/>
                    <a:pt x="2442" y="2514"/>
                  </a:cubicBezTo>
                  <a:cubicBezTo>
                    <a:pt x="2474" y="2364"/>
                    <a:pt x="2616" y="1747"/>
                    <a:pt x="2616" y="1724"/>
                  </a:cubicBezTo>
                  <a:cubicBezTo>
                    <a:pt x="2616" y="1700"/>
                    <a:pt x="2656" y="1653"/>
                    <a:pt x="2672" y="1629"/>
                  </a:cubicBezTo>
                  <a:cubicBezTo>
                    <a:pt x="2680" y="1605"/>
                    <a:pt x="2664" y="1589"/>
                    <a:pt x="2680" y="1566"/>
                  </a:cubicBezTo>
                  <a:cubicBezTo>
                    <a:pt x="2688" y="1550"/>
                    <a:pt x="2727" y="1502"/>
                    <a:pt x="2672" y="1479"/>
                  </a:cubicBezTo>
                  <a:cubicBezTo>
                    <a:pt x="2616" y="1447"/>
                    <a:pt x="2624" y="1415"/>
                    <a:pt x="2616" y="1376"/>
                  </a:cubicBezTo>
                  <a:cubicBezTo>
                    <a:pt x="2616" y="1329"/>
                    <a:pt x="2798" y="1194"/>
                    <a:pt x="2798" y="1178"/>
                  </a:cubicBezTo>
                  <a:cubicBezTo>
                    <a:pt x="2798" y="1162"/>
                    <a:pt x="2790" y="1139"/>
                    <a:pt x="2814" y="1115"/>
                  </a:cubicBezTo>
                  <a:cubicBezTo>
                    <a:pt x="2838" y="1091"/>
                    <a:pt x="2885" y="1060"/>
                    <a:pt x="2885" y="1036"/>
                  </a:cubicBezTo>
                  <a:cubicBezTo>
                    <a:pt x="2885" y="1020"/>
                    <a:pt x="2948" y="933"/>
                    <a:pt x="2972" y="917"/>
                  </a:cubicBezTo>
                  <a:cubicBezTo>
                    <a:pt x="2988" y="902"/>
                    <a:pt x="2972" y="815"/>
                    <a:pt x="2925" y="783"/>
                  </a:cubicBezTo>
                  <a:cubicBezTo>
                    <a:pt x="2901" y="759"/>
                    <a:pt x="2885" y="712"/>
                    <a:pt x="2877" y="680"/>
                  </a:cubicBezTo>
                  <a:cubicBezTo>
                    <a:pt x="2869" y="672"/>
                    <a:pt x="2869" y="672"/>
                    <a:pt x="2869" y="672"/>
                  </a:cubicBezTo>
                  <a:cubicBezTo>
                    <a:pt x="2869" y="672"/>
                    <a:pt x="2506" y="625"/>
                    <a:pt x="2450" y="601"/>
                  </a:cubicBezTo>
                </a:path>
              </a:pathLst>
            </a:custGeom>
            <a:solidFill>
              <a:schemeClr val="accent1"/>
            </a:solidFill>
            <a:ln>
              <a:noFill/>
            </a:ln>
            <a:effectLst/>
          </p:spPr>
          <p:txBody>
            <a:bodyPr wrap="none" anchor="ctr"/>
            <a:lstStyle/>
            <a:p>
              <a:endParaRPr lang="en-US" sz="2701" dirty="0">
                <a:latin typeface="Lato Light"/>
              </a:endParaRPr>
            </a:p>
          </p:txBody>
        </p:sp>
        <p:sp>
          <p:nvSpPr>
            <p:cNvPr id="228" name="Freeform 220"/>
            <p:cNvSpPr>
              <a:spLocks noChangeArrowheads="1"/>
            </p:cNvSpPr>
            <p:nvPr/>
          </p:nvSpPr>
          <p:spPr bwMode="auto">
            <a:xfrm>
              <a:off x="5697702" y="4270385"/>
              <a:ext cx="2147086" cy="1816765"/>
            </a:xfrm>
            <a:custGeom>
              <a:avLst/>
              <a:gdLst>
                <a:gd name="T0" fmla="*/ 47 w 2981"/>
                <a:gd name="T1" fmla="*/ 1929 h 2523"/>
                <a:gd name="T2" fmla="*/ 15 w 2981"/>
                <a:gd name="T3" fmla="*/ 1724 h 2523"/>
                <a:gd name="T4" fmla="*/ 47 w 2981"/>
                <a:gd name="T5" fmla="*/ 1502 h 2523"/>
                <a:gd name="T6" fmla="*/ 166 w 2981"/>
                <a:gd name="T7" fmla="*/ 1273 h 2523"/>
                <a:gd name="T8" fmla="*/ 253 w 2981"/>
                <a:gd name="T9" fmla="*/ 1186 h 2523"/>
                <a:gd name="T10" fmla="*/ 379 w 2981"/>
                <a:gd name="T11" fmla="*/ 870 h 2523"/>
                <a:gd name="T12" fmla="*/ 434 w 2981"/>
                <a:gd name="T13" fmla="*/ 744 h 2523"/>
                <a:gd name="T14" fmla="*/ 474 w 2981"/>
                <a:gd name="T15" fmla="*/ 601 h 2523"/>
                <a:gd name="T16" fmla="*/ 632 w 2981"/>
                <a:gd name="T17" fmla="*/ 182 h 2523"/>
                <a:gd name="T18" fmla="*/ 672 w 2981"/>
                <a:gd name="T19" fmla="*/ 87 h 2523"/>
                <a:gd name="T20" fmla="*/ 687 w 2981"/>
                <a:gd name="T21" fmla="*/ 0 h 2523"/>
                <a:gd name="T22" fmla="*/ 830 w 2981"/>
                <a:gd name="T23" fmla="*/ 95 h 2523"/>
                <a:gd name="T24" fmla="*/ 956 w 2981"/>
                <a:gd name="T25" fmla="*/ 182 h 2523"/>
                <a:gd name="T26" fmla="*/ 956 w 2981"/>
                <a:gd name="T27" fmla="*/ 420 h 2523"/>
                <a:gd name="T28" fmla="*/ 1185 w 2981"/>
                <a:gd name="T29" fmla="*/ 467 h 2523"/>
                <a:gd name="T30" fmla="*/ 1312 w 2981"/>
                <a:gd name="T31" fmla="*/ 467 h 2523"/>
                <a:gd name="T32" fmla="*/ 1423 w 2981"/>
                <a:gd name="T33" fmla="*/ 498 h 2523"/>
                <a:gd name="T34" fmla="*/ 1533 w 2981"/>
                <a:gd name="T35" fmla="*/ 538 h 2523"/>
                <a:gd name="T36" fmla="*/ 1715 w 2981"/>
                <a:gd name="T37" fmla="*/ 562 h 2523"/>
                <a:gd name="T38" fmla="*/ 1968 w 2981"/>
                <a:gd name="T39" fmla="*/ 554 h 2523"/>
                <a:gd name="T40" fmla="*/ 2039 w 2981"/>
                <a:gd name="T41" fmla="*/ 530 h 2523"/>
                <a:gd name="T42" fmla="*/ 2221 w 2981"/>
                <a:gd name="T43" fmla="*/ 546 h 2523"/>
                <a:gd name="T44" fmla="*/ 2885 w 2981"/>
                <a:gd name="T45" fmla="*/ 688 h 2523"/>
                <a:gd name="T46" fmla="*/ 2893 w 2981"/>
                <a:gd name="T47" fmla="*/ 1044 h 2523"/>
                <a:gd name="T48" fmla="*/ 2798 w 2981"/>
                <a:gd name="T49" fmla="*/ 1186 h 2523"/>
                <a:gd name="T50" fmla="*/ 2672 w 2981"/>
                <a:gd name="T51" fmla="*/ 1479 h 2523"/>
                <a:gd name="T52" fmla="*/ 2680 w 2981"/>
                <a:gd name="T53" fmla="*/ 1605 h 2523"/>
                <a:gd name="T54" fmla="*/ 2442 w 2981"/>
                <a:gd name="T55" fmla="*/ 2522 h 2523"/>
                <a:gd name="T56" fmla="*/ 2616 w 2981"/>
                <a:gd name="T57" fmla="*/ 1732 h 2523"/>
                <a:gd name="T58" fmla="*/ 2672 w 2981"/>
                <a:gd name="T59" fmla="*/ 1574 h 2523"/>
                <a:gd name="T60" fmla="*/ 2616 w 2981"/>
                <a:gd name="T61" fmla="*/ 1408 h 2523"/>
                <a:gd name="T62" fmla="*/ 2798 w 2981"/>
                <a:gd name="T63" fmla="*/ 1186 h 2523"/>
                <a:gd name="T64" fmla="*/ 2964 w 2981"/>
                <a:gd name="T65" fmla="*/ 925 h 2523"/>
                <a:gd name="T66" fmla="*/ 2869 w 2981"/>
                <a:gd name="T67" fmla="*/ 688 h 2523"/>
                <a:gd name="T68" fmla="*/ 2150 w 2981"/>
                <a:gd name="T69" fmla="*/ 562 h 2523"/>
                <a:gd name="T70" fmla="*/ 2015 w 2981"/>
                <a:gd name="T71" fmla="*/ 554 h 2523"/>
                <a:gd name="T72" fmla="*/ 1881 w 2981"/>
                <a:gd name="T73" fmla="*/ 562 h 2523"/>
                <a:gd name="T74" fmla="*/ 1636 w 2981"/>
                <a:gd name="T75" fmla="*/ 530 h 2523"/>
                <a:gd name="T76" fmla="*/ 1486 w 2981"/>
                <a:gd name="T77" fmla="*/ 530 h 2523"/>
                <a:gd name="T78" fmla="*/ 1407 w 2981"/>
                <a:gd name="T79" fmla="*/ 498 h 2523"/>
                <a:gd name="T80" fmla="*/ 1272 w 2981"/>
                <a:gd name="T81" fmla="*/ 459 h 2523"/>
                <a:gd name="T82" fmla="*/ 1130 w 2981"/>
                <a:gd name="T83" fmla="*/ 483 h 2523"/>
                <a:gd name="T84" fmla="*/ 940 w 2981"/>
                <a:gd name="T85" fmla="*/ 356 h 2523"/>
                <a:gd name="T86" fmla="*/ 877 w 2981"/>
                <a:gd name="T87" fmla="*/ 111 h 2523"/>
                <a:gd name="T88" fmla="*/ 814 w 2981"/>
                <a:gd name="T89" fmla="*/ 87 h 2523"/>
                <a:gd name="T90" fmla="*/ 680 w 2981"/>
                <a:gd name="T91" fmla="*/ 56 h 2523"/>
                <a:gd name="T92" fmla="*/ 640 w 2981"/>
                <a:gd name="T93" fmla="*/ 190 h 2523"/>
                <a:gd name="T94" fmla="*/ 482 w 2981"/>
                <a:gd name="T95" fmla="*/ 601 h 2523"/>
                <a:gd name="T96" fmla="*/ 434 w 2981"/>
                <a:gd name="T97" fmla="*/ 751 h 2523"/>
                <a:gd name="T98" fmla="*/ 387 w 2981"/>
                <a:gd name="T99" fmla="*/ 870 h 2523"/>
                <a:gd name="T100" fmla="*/ 253 w 2981"/>
                <a:gd name="T101" fmla="*/ 1186 h 2523"/>
                <a:gd name="T102" fmla="*/ 174 w 2981"/>
                <a:gd name="T103" fmla="*/ 1281 h 2523"/>
                <a:gd name="T104" fmla="*/ 102 w 2981"/>
                <a:gd name="T105" fmla="*/ 1400 h 2523"/>
                <a:gd name="T106" fmla="*/ 23 w 2981"/>
                <a:gd name="T107" fmla="*/ 1700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1" h="2523">
                  <a:moveTo>
                    <a:pt x="2442" y="2522"/>
                  </a:moveTo>
                  <a:lnTo>
                    <a:pt x="2442" y="2522"/>
                  </a:lnTo>
                  <a:lnTo>
                    <a:pt x="2442" y="2522"/>
                  </a:lnTo>
                  <a:cubicBezTo>
                    <a:pt x="1304" y="2277"/>
                    <a:pt x="387" y="2024"/>
                    <a:pt x="47" y="1929"/>
                  </a:cubicBezTo>
                  <a:lnTo>
                    <a:pt x="47" y="1929"/>
                  </a:lnTo>
                  <a:lnTo>
                    <a:pt x="47" y="1929"/>
                  </a:lnTo>
                  <a:cubicBezTo>
                    <a:pt x="47" y="1921"/>
                    <a:pt x="39" y="1906"/>
                    <a:pt x="31" y="1898"/>
                  </a:cubicBezTo>
                  <a:cubicBezTo>
                    <a:pt x="0" y="1850"/>
                    <a:pt x="8" y="1763"/>
                    <a:pt x="15" y="1724"/>
                  </a:cubicBezTo>
                  <a:cubicBezTo>
                    <a:pt x="15" y="1708"/>
                    <a:pt x="15" y="1700"/>
                    <a:pt x="15" y="1700"/>
                  </a:cubicBezTo>
                  <a:cubicBezTo>
                    <a:pt x="15" y="1668"/>
                    <a:pt x="31" y="1637"/>
                    <a:pt x="63" y="1613"/>
                  </a:cubicBezTo>
                  <a:cubicBezTo>
                    <a:pt x="71" y="1605"/>
                    <a:pt x="71" y="1589"/>
                    <a:pt x="63" y="1566"/>
                  </a:cubicBezTo>
                  <a:cubicBezTo>
                    <a:pt x="55" y="1550"/>
                    <a:pt x="47" y="1526"/>
                    <a:pt x="47" y="1502"/>
                  </a:cubicBezTo>
                  <a:cubicBezTo>
                    <a:pt x="55" y="1463"/>
                    <a:pt x="71" y="1423"/>
                    <a:pt x="95" y="1400"/>
                  </a:cubicBezTo>
                  <a:cubicBezTo>
                    <a:pt x="102" y="1400"/>
                    <a:pt x="102" y="1400"/>
                    <a:pt x="102" y="1392"/>
                  </a:cubicBezTo>
                  <a:cubicBezTo>
                    <a:pt x="118" y="1376"/>
                    <a:pt x="166" y="1328"/>
                    <a:pt x="158" y="1297"/>
                  </a:cubicBezTo>
                  <a:cubicBezTo>
                    <a:pt x="158" y="1281"/>
                    <a:pt x="158" y="1273"/>
                    <a:pt x="166" y="1273"/>
                  </a:cubicBezTo>
                  <a:cubicBezTo>
                    <a:pt x="166" y="1273"/>
                    <a:pt x="174" y="1273"/>
                    <a:pt x="181" y="1273"/>
                  </a:cubicBezTo>
                  <a:lnTo>
                    <a:pt x="181" y="1273"/>
                  </a:lnTo>
                  <a:cubicBezTo>
                    <a:pt x="189" y="1273"/>
                    <a:pt x="189" y="1273"/>
                    <a:pt x="197" y="1257"/>
                  </a:cubicBezTo>
                  <a:cubicBezTo>
                    <a:pt x="205" y="1226"/>
                    <a:pt x="221" y="1202"/>
                    <a:pt x="253" y="1186"/>
                  </a:cubicBezTo>
                  <a:cubicBezTo>
                    <a:pt x="268" y="1170"/>
                    <a:pt x="276" y="1131"/>
                    <a:pt x="284" y="1099"/>
                  </a:cubicBezTo>
                  <a:cubicBezTo>
                    <a:pt x="292" y="1091"/>
                    <a:pt x="292" y="1084"/>
                    <a:pt x="292" y="1075"/>
                  </a:cubicBezTo>
                  <a:cubicBezTo>
                    <a:pt x="300" y="1060"/>
                    <a:pt x="316" y="1028"/>
                    <a:pt x="324" y="997"/>
                  </a:cubicBezTo>
                  <a:cubicBezTo>
                    <a:pt x="348" y="957"/>
                    <a:pt x="371" y="902"/>
                    <a:pt x="379" y="870"/>
                  </a:cubicBezTo>
                  <a:cubicBezTo>
                    <a:pt x="387" y="838"/>
                    <a:pt x="395" y="831"/>
                    <a:pt x="403" y="823"/>
                  </a:cubicBezTo>
                  <a:cubicBezTo>
                    <a:pt x="411" y="823"/>
                    <a:pt x="411" y="823"/>
                    <a:pt x="411" y="807"/>
                  </a:cubicBezTo>
                  <a:cubicBezTo>
                    <a:pt x="419" y="799"/>
                    <a:pt x="419" y="791"/>
                    <a:pt x="419" y="783"/>
                  </a:cubicBezTo>
                  <a:cubicBezTo>
                    <a:pt x="419" y="767"/>
                    <a:pt x="419" y="759"/>
                    <a:pt x="434" y="744"/>
                  </a:cubicBezTo>
                  <a:cubicBezTo>
                    <a:pt x="442" y="736"/>
                    <a:pt x="442" y="728"/>
                    <a:pt x="442" y="704"/>
                  </a:cubicBezTo>
                  <a:cubicBezTo>
                    <a:pt x="442" y="696"/>
                    <a:pt x="442" y="688"/>
                    <a:pt x="442" y="680"/>
                  </a:cubicBezTo>
                  <a:cubicBezTo>
                    <a:pt x="442" y="657"/>
                    <a:pt x="442" y="649"/>
                    <a:pt x="450" y="641"/>
                  </a:cubicBezTo>
                  <a:cubicBezTo>
                    <a:pt x="458" y="633"/>
                    <a:pt x="466" y="625"/>
                    <a:pt x="474" y="601"/>
                  </a:cubicBezTo>
                  <a:cubicBezTo>
                    <a:pt x="482" y="570"/>
                    <a:pt x="490" y="546"/>
                    <a:pt x="506" y="522"/>
                  </a:cubicBezTo>
                  <a:cubicBezTo>
                    <a:pt x="521" y="506"/>
                    <a:pt x="529" y="491"/>
                    <a:pt x="537" y="467"/>
                  </a:cubicBezTo>
                  <a:cubicBezTo>
                    <a:pt x="561" y="411"/>
                    <a:pt x="585" y="340"/>
                    <a:pt x="600" y="285"/>
                  </a:cubicBezTo>
                  <a:cubicBezTo>
                    <a:pt x="608" y="253"/>
                    <a:pt x="624" y="222"/>
                    <a:pt x="632" y="182"/>
                  </a:cubicBezTo>
                  <a:cubicBezTo>
                    <a:pt x="640" y="151"/>
                    <a:pt x="656" y="127"/>
                    <a:pt x="656" y="103"/>
                  </a:cubicBezTo>
                  <a:cubicBezTo>
                    <a:pt x="664" y="87"/>
                    <a:pt x="664" y="87"/>
                    <a:pt x="664" y="87"/>
                  </a:cubicBezTo>
                  <a:lnTo>
                    <a:pt x="664" y="87"/>
                  </a:lnTo>
                  <a:cubicBezTo>
                    <a:pt x="672" y="87"/>
                    <a:pt x="672" y="87"/>
                    <a:pt x="672" y="87"/>
                  </a:cubicBezTo>
                  <a:cubicBezTo>
                    <a:pt x="672" y="72"/>
                    <a:pt x="672" y="64"/>
                    <a:pt x="672" y="56"/>
                  </a:cubicBezTo>
                  <a:cubicBezTo>
                    <a:pt x="680" y="48"/>
                    <a:pt x="680" y="32"/>
                    <a:pt x="680" y="24"/>
                  </a:cubicBezTo>
                  <a:cubicBezTo>
                    <a:pt x="680" y="16"/>
                    <a:pt x="687" y="8"/>
                    <a:pt x="687" y="8"/>
                  </a:cubicBezTo>
                  <a:cubicBezTo>
                    <a:pt x="687" y="0"/>
                    <a:pt x="687" y="0"/>
                    <a:pt x="687" y="0"/>
                  </a:cubicBezTo>
                  <a:lnTo>
                    <a:pt x="687" y="0"/>
                  </a:lnTo>
                  <a:cubicBezTo>
                    <a:pt x="743" y="24"/>
                    <a:pt x="782" y="40"/>
                    <a:pt x="790" y="40"/>
                  </a:cubicBezTo>
                  <a:cubicBezTo>
                    <a:pt x="822" y="48"/>
                    <a:pt x="822" y="56"/>
                    <a:pt x="822" y="87"/>
                  </a:cubicBezTo>
                  <a:cubicBezTo>
                    <a:pt x="822" y="87"/>
                    <a:pt x="830" y="87"/>
                    <a:pt x="830" y="95"/>
                  </a:cubicBezTo>
                  <a:cubicBezTo>
                    <a:pt x="830" y="119"/>
                    <a:pt x="838" y="119"/>
                    <a:pt x="838" y="119"/>
                  </a:cubicBezTo>
                  <a:lnTo>
                    <a:pt x="845" y="111"/>
                  </a:lnTo>
                  <a:cubicBezTo>
                    <a:pt x="854" y="111"/>
                    <a:pt x="869" y="103"/>
                    <a:pt x="877" y="103"/>
                  </a:cubicBezTo>
                  <a:cubicBezTo>
                    <a:pt x="917" y="103"/>
                    <a:pt x="932" y="143"/>
                    <a:pt x="956" y="182"/>
                  </a:cubicBezTo>
                  <a:cubicBezTo>
                    <a:pt x="964" y="182"/>
                    <a:pt x="964" y="190"/>
                    <a:pt x="972" y="190"/>
                  </a:cubicBezTo>
                  <a:cubicBezTo>
                    <a:pt x="988" y="230"/>
                    <a:pt x="972" y="277"/>
                    <a:pt x="956" y="317"/>
                  </a:cubicBezTo>
                  <a:cubicBezTo>
                    <a:pt x="956" y="333"/>
                    <a:pt x="948" y="340"/>
                    <a:pt x="948" y="356"/>
                  </a:cubicBezTo>
                  <a:cubicBezTo>
                    <a:pt x="940" y="388"/>
                    <a:pt x="948" y="411"/>
                    <a:pt x="956" y="420"/>
                  </a:cubicBezTo>
                  <a:cubicBezTo>
                    <a:pt x="964" y="427"/>
                    <a:pt x="980" y="427"/>
                    <a:pt x="988" y="427"/>
                  </a:cubicBezTo>
                  <a:cubicBezTo>
                    <a:pt x="1012" y="435"/>
                    <a:pt x="1043" y="435"/>
                    <a:pt x="1059" y="451"/>
                  </a:cubicBezTo>
                  <a:cubicBezTo>
                    <a:pt x="1075" y="467"/>
                    <a:pt x="1098" y="475"/>
                    <a:pt x="1130" y="475"/>
                  </a:cubicBezTo>
                  <a:cubicBezTo>
                    <a:pt x="1154" y="475"/>
                    <a:pt x="1170" y="475"/>
                    <a:pt x="1185" y="467"/>
                  </a:cubicBezTo>
                  <a:cubicBezTo>
                    <a:pt x="1193" y="467"/>
                    <a:pt x="1209" y="459"/>
                    <a:pt x="1209" y="459"/>
                  </a:cubicBezTo>
                  <a:cubicBezTo>
                    <a:pt x="1225" y="451"/>
                    <a:pt x="1233" y="443"/>
                    <a:pt x="1241" y="443"/>
                  </a:cubicBezTo>
                  <a:cubicBezTo>
                    <a:pt x="1249" y="443"/>
                    <a:pt x="1265" y="451"/>
                    <a:pt x="1272" y="451"/>
                  </a:cubicBezTo>
                  <a:cubicBezTo>
                    <a:pt x="1288" y="459"/>
                    <a:pt x="1304" y="467"/>
                    <a:pt x="1312" y="467"/>
                  </a:cubicBezTo>
                  <a:cubicBezTo>
                    <a:pt x="1320" y="467"/>
                    <a:pt x="1320" y="467"/>
                    <a:pt x="1328" y="459"/>
                  </a:cubicBezTo>
                  <a:cubicBezTo>
                    <a:pt x="1336" y="459"/>
                    <a:pt x="1344" y="459"/>
                    <a:pt x="1360" y="459"/>
                  </a:cubicBezTo>
                  <a:cubicBezTo>
                    <a:pt x="1391" y="459"/>
                    <a:pt x="1399" y="467"/>
                    <a:pt x="1415" y="491"/>
                  </a:cubicBezTo>
                  <a:cubicBezTo>
                    <a:pt x="1423" y="498"/>
                    <a:pt x="1423" y="498"/>
                    <a:pt x="1423" y="498"/>
                  </a:cubicBezTo>
                  <a:cubicBezTo>
                    <a:pt x="1423" y="498"/>
                    <a:pt x="1423" y="506"/>
                    <a:pt x="1431" y="506"/>
                  </a:cubicBezTo>
                  <a:cubicBezTo>
                    <a:pt x="1438" y="530"/>
                    <a:pt x="1446" y="530"/>
                    <a:pt x="1454" y="530"/>
                  </a:cubicBezTo>
                  <a:cubicBezTo>
                    <a:pt x="1462" y="530"/>
                    <a:pt x="1470" y="522"/>
                    <a:pt x="1486" y="522"/>
                  </a:cubicBezTo>
                  <a:cubicBezTo>
                    <a:pt x="1502" y="522"/>
                    <a:pt x="1525" y="530"/>
                    <a:pt x="1533" y="538"/>
                  </a:cubicBezTo>
                  <a:cubicBezTo>
                    <a:pt x="1541" y="546"/>
                    <a:pt x="1549" y="546"/>
                    <a:pt x="1557" y="546"/>
                  </a:cubicBezTo>
                  <a:cubicBezTo>
                    <a:pt x="1573" y="546"/>
                    <a:pt x="1604" y="530"/>
                    <a:pt x="1620" y="522"/>
                  </a:cubicBezTo>
                  <a:cubicBezTo>
                    <a:pt x="1620" y="522"/>
                    <a:pt x="1628" y="522"/>
                    <a:pt x="1636" y="522"/>
                  </a:cubicBezTo>
                  <a:cubicBezTo>
                    <a:pt x="1660" y="522"/>
                    <a:pt x="1691" y="530"/>
                    <a:pt x="1715" y="562"/>
                  </a:cubicBezTo>
                  <a:cubicBezTo>
                    <a:pt x="1723" y="570"/>
                    <a:pt x="1739" y="578"/>
                    <a:pt x="1755" y="578"/>
                  </a:cubicBezTo>
                  <a:cubicBezTo>
                    <a:pt x="1778" y="578"/>
                    <a:pt x="1810" y="570"/>
                    <a:pt x="1818" y="562"/>
                  </a:cubicBezTo>
                  <a:cubicBezTo>
                    <a:pt x="1826" y="554"/>
                    <a:pt x="1850" y="554"/>
                    <a:pt x="1881" y="554"/>
                  </a:cubicBezTo>
                  <a:cubicBezTo>
                    <a:pt x="1905" y="554"/>
                    <a:pt x="1937" y="554"/>
                    <a:pt x="1968" y="554"/>
                  </a:cubicBezTo>
                  <a:cubicBezTo>
                    <a:pt x="2000" y="554"/>
                    <a:pt x="2008" y="554"/>
                    <a:pt x="2008" y="554"/>
                  </a:cubicBezTo>
                  <a:lnTo>
                    <a:pt x="2008" y="554"/>
                  </a:lnTo>
                  <a:cubicBezTo>
                    <a:pt x="2008" y="554"/>
                    <a:pt x="2008" y="546"/>
                    <a:pt x="2015" y="538"/>
                  </a:cubicBezTo>
                  <a:cubicBezTo>
                    <a:pt x="2015" y="538"/>
                    <a:pt x="2023" y="530"/>
                    <a:pt x="2039" y="530"/>
                  </a:cubicBezTo>
                  <a:cubicBezTo>
                    <a:pt x="2055" y="530"/>
                    <a:pt x="2079" y="538"/>
                    <a:pt x="2102" y="546"/>
                  </a:cubicBezTo>
                  <a:cubicBezTo>
                    <a:pt x="2110" y="554"/>
                    <a:pt x="2134" y="554"/>
                    <a:pt x="2150" y="554"/>
                  </a:cubicBezTo>
                  <a:cubicBezTo>
                    <a:pt x="2174" y="554"/>
                    <a:pt x="2197" y="546"/>
                    <a:pt x="2213" y="546"/>
                  </a:cubicBezTo>
                  <a:cubicBezTo>
                    <a:pt x="2213" y="546"/>
                    <a:pt x="2213" y="546"/>
                    <a:pt x="2221" y="546"/>
                  </a:cubicBezTo>
                  <a:cubicBezTo>
                    <a:pt x="2268" y="546"/>
                    <a:pt x="2403" y="578"/>
                    <a:pt x="2450" y="601"/>
                  </a:cubicBezTo>
                  <a:cubicBezTo>
                    <a:pt x="2506" y="633"/>
                    <a:pt x="2861" y="680"/>
                    <a:pt x="2869" y="680"/>
                  </a:cubicBezTo>
                  <a:cubicBezTo>
                    <a:pt x="2885" y="680"/>
                    <a:pt x="2885" y="680"/>
                    <a:pt x="2885" y="680"/>
                  </a:cubicBezTo>
                  <a:cubicBezTo>
                    <a:pt x="2885" y="688"/>
                    <a:pt x="2885" y="688"/>
                    <a:pt x="2885" y="688"/>
                  </a:cubicBezTo>
                  <a:cubicBezTo>
                    <a:pt x="2885" y="712"/>
                    <a:pt x="2901" y="759"/>
                    <a:pt x="2925" y="783"/>
                  </a:cubicBezTo>
                  <a:cubicBezTo>
                    <a:pt x="2964" y="815"/>
                    <a:pt x="2980" y="862"/>
                    <a:pt x="2980" y="902"/>
                  </a:cubicBezTo>
                  <a:cubicBezTo>
                    <a:pt x="2980" y="910"/>
                    <a:pt x="2980" y="925"/>
                    <a:pt x="2972" y="925"/>
                  </a:cubicBezTo>
                  <a:cubicBezTo>
                    <a:pt x="2948" y="949"/>
                    <a:pt x="2893" y="1028"/>
                    <a:pt x="2893" y="1044"/>
                  </a:cubicBezTo>
                  <a:cubicBezTo>
                    <a:pt x="2893" y="1060"/>
                    <a:pt x="2869" y="1084"/>
                    <a:pt x="2846" y="1099"/>
                  </a:cubicBezTo>
                  <a:cubicBezTo>
                    <a:pt x="2838" y="1107"/>
                    <a:pt x="2830" y="1115"/>
                    <a:pt x="2814" y="1123"/>
                  </a:cubicBezTo>
                  <a:cubicBezTo>
                    <a:pt x="2790" y="1147"/>
                    <a:pt x="2798" y="1170"/>
                    <a:pt x="2798" y="1186"/>
                  </a:cubicBezTo>
                  <a:lnTo>
                    <a:pt x="2798" y="1186"/>
                  </a:lnTo>
                  <a:cubicBezTo>
                    <a:pt x="2806" y="1194"/>
                    <a:pt x="2790" y="1202"/>
                    <a:pt x="2743" y="1241"/>
                  </a:cubicBezTo>
                  <a:cubicBezTo>
                    <a:pt x="2695" y="1289"/>
                    <a:pt x="2616" y="1352"/>
                    <a:pt x="2624" y="1384"/>
                  </a:cubicBezTo>
                  <a:cubicBezTo>
                    <a:pt x="2624" y="1392"/>
                    <a:pt x="2624" y="1400"/>
                    <a:pt x="2624" y="1408"/>
                  </a:cubicBezTo>
                  <a:cubicBezTo>
                    <a:pt x="2624" y="1439"/>
                    <a:pt x="2624" y="1455"/>
                    <a:pt x="2672" y="1479"/>
                  </a:cubicBezTo>
                  <a:cubicBezTo>
                    <a:pt x="2688" y="1487"/>
                    <a:pt x="2703" y="1502"/>
                    <a:pt x="2703" y="1510"/>
                  </a:cubicBezTo>
                  <a:cubicBezTo>
                    <a:pt x="2711" y="1534"/>
                    <a:pt x="2695" y="1558"/>
                    <a:pt x="2680" y="1574"/>
                  </a:cubicBezTo>
                  <a:cubicBezTo>
                    <a:pt x="2680" y="1581"/>
                    <a:pt x="2680" y="1581"/>
                    <a:pt x="2680" y="1581"/>
                  </a:cubicBezTo>
                  <a:cubicBezTo>
                    <a:pt x="2672" y="1589"/>
                    <a:pt x="2672" y="1597"/>
                    <a:pt x="2680" y="1605"/>
                  </a:cubicBezTo>
                  <a:cubicBezTo>
                    <a:pt x="2680" y="1613"/>
                    <a:pt x="2680" y="1629"/>
                    <a:pt x="2672" y="1637"/>
                  </a:cubicBezTo>
                  <a:cubicBezTo>
                    <a:pt x="2664" y="1645"/>
                    <a:pt x="2664" y="1645"/>
                    <a:pt x="2664" y="1645"/>
                  </a:cubicBezTo>
                  <a:cubicBezTo>
                    <a:pt x="2648" y="1668"/>
                    <a:pt x="2624" y="1716"/>
                    <a:pt x="2624" y="1732"/>
                  </a:cubicBezTo>
                  <a:cubicBezTo>
                    <a:pt x="2624" y="1755"/>
                    <a:pt x="2490" y="2340"/>
                    <a:pt x="2442" y="2522"/>
                  </a:cubicBezTo>
                  <a:close/>
                  <a:moveTo>
                    <a:pt x="55" y="1921"/>
                  </a:moveTo>
                  <a:lnTo>
                    <a:pt x="55" y="1921"/>
                  </a:lnTo>
                  <a:cubicBezTo>
                    <a:pt x="395" y="2016"/>
                    <a:pt x="1304" y="2269"/>
                    <a:pt x="2442" y="2514"/>
                  </a:cubicBezTo>
                  <a:cubicBezTo>
                    <a:pt x="2521" y="2143"/>
                    <a:pt x="2616" y="1748"/>
                    <a:pt x="2616" y="1732"/>
                  </a:cubicBezTo>
                  <a:cubicBezTo>
                    <a:pt x="2616" y="1716"/>
                    <a:pt x="2640" y="1668"/>
                    <a:pt x="2656" y="1645"/>
                  </a:cubicBezTo>
                  <a:cubicBezTo>
                    <a:pt x="2664" y="1637"/>
                    <a:pt x="2664" y="1637"/>
                    <a:pt x="2664" y="1637"/>
                  </a:cubicBezTo>
                  <a:cubicBezTo>
                    <a:pt x="2672" y="1629"/>
                    <a:pt x="2672" y="1613"/>
                    <a:pt x="2672" y="1605"/>
                  </a:cubicBezTo>
                  <a:cubicBezTo>
                    <a:pt x="2664" y="1597"/>
                    <a:pt x="2664" y="1581"/>
                    <a:pt x="2672" y="1574"/>
                  </a:cubicBezTo>
                  <a:lnTo>
                    <a:pt x="2672" y="1574"/>
                  </a:lnTo>
                  <a:cubicBezTo>
                    <a:pt x="2688" y="1558"/>
                    <a:pt x="2703" y="1534"/>
                    <a:pt x="2695" y="1518"/>
                  </a:cubicBezTo>
                  <a:cubicBezTo>
                    <a:pt x="2695" y="1502"/>
                    <a:pt x="2688" y="1495"/>
                    <a:pt x="2672" y="1487"/>
                  </a:cubicBezTo>
                  <a:cubicBezTo>
                    <a:pt x="2624" y="1463"/>
                    <a:pt x="2616" y="1439"/>
                    <a:pt x="2616" y="1408"/>
                  </a:cubicBezTo>
                  <a:cubicBezTo>
                    <a:pt x="2616" y="1400"/>
                    <a:pt x="2616" y="1392"/>
                    <a:pt x="2616" y="1384"/>
                  </a:cubicBezTo>
                  <a:cubicBezTo>
                    <a:pt x="2608" y="1352"/>
                    <a:pt x="2672" y="1297"/>
                    <a:pt x="2743" y="1234"/>
                  </a:cubicBezTo>
                  <a:cubicBezTo>
                    <a:pt x="2767" y="1218"/>
                    <a:pt x="2790" y="1194"/>
                    <a:pt x="2798" y="1186"/>
                  </a:cubicBezTo>
                  <a:lnTo>
                    <a:pt x="2798" y="1186"/>
                  </a:lnTo>
                  <a:cubicBezTo>
                    <a:pt x="2790" y="1170"/>
                    <a:pt x="2782" y="1147"/>
                    <a:pt x="2814" y="1115"/>
                  </a:cubicBezTo>
                  <a:cubicBezTo>
                    <a:pt x="2822" y="1107"/>
                    <a:pt x="2830" y="1099"/>
                    <a:pt x="2838" y="1091"/>
                  </a:cubicBezTo>
                  <a:cubicBezTo>
                    <a:pt x="2861" y="1075"/>
                    <a:pt x="2885" y="1060"/>
                    <a:pt x="2885" y="1044"/>
                  </a:cubicBezTo>
                  <a:cubicBezTo>
                    <a:pt x="2885" y="1028"/>
                    <a:pt x="2948" y="941"/>
                    <a:pt x="2964" y="925"/>
                  </a:cubicBezTo>
                  <a:cubicBezTo>
                    <a:pt x="2972" y="917"/>
                    <a:pt x="2972" y="910"/>
                    <a:pt x="2972" y="902"/>
                  </a:cubicBezTo>
                  <a:cubicBezTo>
                    <a:pt x="2972" y="862"/>
                    <a:pt x="2956" y="815"/>
                    <a:pt x="2925" y="791"/>
                  </a:cubicBezTo>
                  <a:cubicBezTo>
                    <a:pt x="2893" y="767"/>
                    <a:pt x="2885" y="728"/>
                    <a:pt x="2877" y="688"/>
                  </a:cubicBezTo>
                  <a:cubicBezTo>
                    <a:pt x="2869" y="688"/>
                    <a:pt x="2869" y="688"/>
                    <a:pt x="2869" y="688"/>
                  </a:cubicBezTo>
                  <a:cubicBezTo>
                    <a:pt x="2854" y="688"/>
                    <a:pt x="2506" y="641"/>
                    <a:pt x="2450" y="609"/>
                  </a:cubicBezTo>
                  <a:cubicBezTo>
                    <a:pt x="2403" y="585"/>
                    <a:pt x="2268" y="546"/>
                    <a:pt x="2221" y="546"/>
                  </a:cubicBezTo>
                  <a:cubicBezTo>
                    <a:pt x="2213" y="546"/>
                    <a:pt x="2213" y="554"/>
                    <a:pt x="2213" y="554"/>
                  </a:cubicBezTo>
                  <a:cubicBezTo>
                    <a:pt x="2197" y="554"/>
                    <a:pt x="2182" y="562"/>
                    <a:pt x="2150" y="562"/>
                  </a:cubicBezTo>
                  <a:cubicBezTo>
                    <a:pt x="2134" y="562"/>
                    <a:pt x="2110" y="562"/>
                    <a:pt x="2102" y="554"/>
                  </a:cubicBezTo>
                  <a:cubicBezTo>
                    <a:pt x="2087" y="546"/>
                    <a:pt x="2055" y="538"/>
                    <a:pt x="2039" y="538"/>
                  </a:cubicBezTo>
                  <a:cubicBezTo>
                    <a:pt x="2023" y="538"/>
                    <a:pt x="2023" y="538"/>
                    <a:pt x="2015" y="546"/>
                  </a:cubicBezTo>
                  <a:cubicBezTo>
                    <a:pt x="2015" y="546"/>
                    <a:pt x="2015" y="546"/>
                    <a:pt x="2015" y="554"/>
                  </a:cubicBezTo>
                  <a:cubicBezTo>
                    <a:pt x="2015" y="554"/>
                    <a:pt x="2023" y="562"/>
                    <a:pt x="2015" y="562"/>
                  </a:cubicBezTo>
                  <a:cubicBezTo>
                    <a:pt x="2015" y="562"/>
                    <a:pt x="2015" y="562"/>
                    <a:pt x="2008" y="562"/>
                  </a:cubicBezTo>
                  <a:cubicBezTo>
                    <a:pt x="2000" y="562"/>
                    <a:pt x="1984" y="562"/>
                    <a:pt x="1968" y="562"/>
                  </a:cubicBezTo>
                  <a:cubicBezTo>
                    <a:pt x="1937" y="562"/>
                    <a:pt x="1905" y="562"/>
                    <a:pt x="1881" y="562"/>
                  </a:cubicBezTo>
                  <a:cubicBezTo>
                    <a:pt x="1842" y="562"/>
                    <a:pt x="1826" y="562"/>
                    <a:pt x="1818" y="570"/>
                  </a:cubicBezTo>
                  <a:cubicBezTo>
                    <a:pt x="1810" y="578"/>
                    <a:pt x="1778" y="585"/>
                    <a:pt x="1755" y="585"/>
                  </a:cubicBezTo>
                  <a:cubicBezTo>
                    <a:pt x="1731" y="585"/>
                    <a:pt x="1715" y="578"/>
                    <a:pt x="1707" y="562"/>
                  </a:cubicBezTo>
                  <a:cubicBezTo>
                    <a:pt x="1684" y="538"/>
                    <a:pt x="1652" y="530"/>
                    <a:pt x="1636" y="530"/>
                  </a:cubicBezTo>
                  <a:cubicBezTo>
                    <a:pt x="1628" y="530"/>
                    <a:pt x="1628" y="530"/>
                    <a:pt x="1620" y="530"/>
                  </a:cubicBezTo>
                  <a:cubicBezTo>
                    <a:pt x="1612" y="538"/>
                    <a:pt x="1581" y="554"/>
                    <a:pt x="1557" y="554"/>
                  </a:cubicBezTo>
                  <a:cubicBezTo>
                    <a:pt x="1541" y="554"/>
                    <a:pt x="1533" y="546"/>
                    <a:pt x="1533" y="546"/>
                  </a:cubicBezTo>
                  <a:cubicBezTo>
                    <a:pt x="1525" y="538"/>
                    <a:pt x="1510" y="530"/>
                    <a:pt x="1486" y="530"/>
                  </a:cubicBezTo>
                  <a:cubicBezTo>
                    <a:pt x="1478" y="530"/>
                    <a:pt x="1462" y="530"/>
                    <a:pt x="1454" y="538"/>
                  </a:cubicBezTo>
                  <a:cubicBezTo>
                    <a:pt x="1438" y="538"/>
                    <a:pt x="1438" y="530"/>
                    <a:pt x="1423" y="514"/>
                  </a:cubicBezTo>
                  <a:cubicBezTo>
                    <a:pt x="1423" y="506"/>
                    <a:pt x="1415" y="506"/>
                    <a:pt x="1415" y="498"/>
                  </a:cubicBezTo>
                  <a:cubicBezTo>
                    <a:pt x="1407" y="498"/>
                    <a:pt x="1407" y="498"/>
                    <a:pt x="1407" y="498"/>
                  </a:cubicBezTo>
                  <a:cubicBezTo>
                    <a:pt x="1391" y="475"/>
                    <a:pt x="1383" y="467"/>
                    <a:pt x="1360" y="467"/>
                  </a:cubicBezTo>
                  <a:cubicBezTo>
                    <a:pt x="1344" y="467"/>
                    <a:pt x="1336" y="467"/>
                    <a:pt x="1328" y="467"/>
                  </a:cubicBezTo>
                  <a:cubicBezTo>
                    <a:pt x="1328" y="467"/>
                    <a:pt x="1320" y="475"/>
                    <a:pt x="1312" y="475"/>
                  </a:cubicBezTo>
                  <a:cubicBezTo>
                    <a:pt x="1296" y="475"/>
                    <a:pt x="1288" y="467"/>
                    <a:pt x="1272" y="459"/>
                  </a:cubicBezTo>
                  <a:cubicBezTo>
                    <a:pt x="1257" y="459"/>
                    <a:pt x="1249" y="451"/>
                    <a:pt x="1241" y="451"/>
                  </a:cubicBezTo>
                  <a:cubicBezTo>
                    <a:pt x="1233" y="451"/>
                    <a:pt x="1225" y="459"/>
                    <a:pt x="1217" y="459"/>
                  </a:cubicBezTo>
                  <a:cubicBezTo>
                    <a:pt x="1209" y="467"/>
                    <a:pt x="1201" y="467"/>
                    <a:pt x="1185" y="475"/>
                  </a:cubicBezTo>
                  <a:cubicBezTo>
                    <a:pt x="1170" y="483"/>
                    <a:pt x="1154" y="483"/>
                    <a:pt x="1130" y="483"/>
                  </a:cubicBezTo>
                  <a:cubicBezTo>
                    <a:pt x="1098" y="483"/>
                    <a:pt x="1067" y="475"/>
                    <a:pt x="1051" y="459"/>
                  </a:cubicBezTo>
                  <a:cubicBezTo>
                    <a:pt x="1035" y="443"/>
                    <a:pt x="1012" y="443"/>
                    <a:pt x="988" y="435"/>
                  </a:cubicBezTo>
                  <a:cubicBezTo>
                    <a:pt x="972" y="435"/>
                    <a:pt x="964" y="435"/>
                    <a:pt x="956" y="427"/>
                  </a:cubicBezTo>
                  <a:cubicBezTo>
                    <a:pt x="940" y="411"/>
                    <a:pt x="932" y="388"/>
                    <a:pt x="940" y="356"/>
                  </a:cubicBezTo>
                  <a:cubicBezTo>
                    <a:pt x="940" y="340"/>
                    <a:pt x="948" y="325"/>
                    <a:pt x="956" y="317"/>
                  </a:cubicBezTo>
                  <a:cubicBezTo>
                    <a:pt x="964" y="277"/>
                    <a:pt x="980" y="230"/>
                    <a:pt x="964" y="198"/>
                  </a:cubicBezTo>
                  <a:cubicBezTo>
                    <a:pt x="956" y="190"/>
                    <a:pt x="956" y="190"/>
                    <a:pt x="956" y="182"/>
                  </a:cubicBezTo>
                  <a:cubicBezTo>
                    <a:pt x="932" y="143"/>
                    <a:pt x="909" y="111"/>
                    <a:pt x="877" y="111"/>
                  </a:cubicBezTo>
                  <a:cubicBezTo>
                    <a:pt x="869" y="111"/>
                    <a:pt x="861" y="119"/>
                    <a:pt x="854" y="119"/>
                  </a:cubicBezTo>
                  <a:cubicBezTo>
                    <a:pt x="845" y="119"/>
                    <a:pt x="845" y="119"/>
                    <a:pt x="838" y="119"/>
                  </a:cubicBezTo>
                  <a:cubicBezTo>
                    <a:pt x="830" y="119"/>
                    <a:pt x="822" y="111"/>
                    <a:pt x="822" y="95"/>
                  </a:cubicBezTo>
                  <a:cubicBezTo>
                    <a:pt x="822" y="95"/>
                    <a:pt x="822" y="87"/>
                    <a:pt x="814" y="87"/>
                  </a:cubicBezTo>
                  <a:cubicBezTo>
                    <a:pt x="814" y="56"/>
                    <a:pt x="814" y="56"/>
                    <a:pt x="790" y="48"/>
                  </a:cubicBezTo>
                  <a:cubicBezTo>
                    <a:pt x="774" y="40"/>
                    <a:pt x="727" y="24"/>
                    <a:pt x="687" y="8"/>
                  </a:cubicBezTo>
                  <a:cubicBezTo>
                    <a:pt x="687" y="16"/>
                    <a:pt x="687" y="16"/>
                    <a:pt x="687" y="24"/>
                  </a:cubicBezTo>
                  <a:cubicBezTo>
                    <a:pt x="687" y="40"/>
                    <a:pt x="680" y="48"/>
                    <a:pt x="680" y="56"/>
                  </a:cubicBezTo>
                  <a:cubicBezTo>
                    <a:pt x="680" y="64"/>
                    <a:pt x="680" y="72"/>
                    <a:pt x="672" y="87"/>
                  </a:cubicBezTo>
                  <a:cubicBezTo>
                    <a:pt x="672" y="95"/>
                    <a:pt x="672" y="95"/>
                    <a:pt x="672" y="95"/>
                  </a:cubicBezTo>
                  <a:cubicBezTo>
                    <a:pt x="664" y="95"/>
                    <a:pt x="664" y="103"/>
                    <a:pt x="664" y="111"/>
                  </a:cubicBezTo>
                  <a:cubicBezTo>
                    <a:pt x="664" y="127"/>
                    <a:pt x="648" y="158"/>
                    <a:pt x="640" y="190"/>
                  </a:cubicBezTo>
                  <a:cubicBezTo>
                    <a:pt x="624" y="222"/>
                    <a:pt x="616" y="253"/>
                    <a:pt x="608" y="285"/>
                  </a:cubicBezTo>
                  <a:cubicBezTo>
                    <a:pt x="592" y="340"/>
                    <a:pt x="569" y="420"/>
                    <a:pt x="545" y="467"/>
                  </a:cubicBezTo>
                  <a:cubicBezTo>
                    <a:pt x="537" y="491"/>
                    <a:pt x="521" y="506"/>
                    <a:pt x="514" y="522"/>
                  </a:cubicBezTo>
                  <a:cubicBezTo>
                    <a:pt x="498" y="546"/>
                    <a:pt x="490" y="570"/>
                    <a:pt x="482" y="601"/>
                  </a:cubicBezTo>
                  <a:cubicBezTo>
                    <a:pt x="474" y="633"/>
                    <a:pt x="466" y="641"/>
                    <a:pt x="458" y="649"/>
                  </a:cubicBezTo>
                  <a:cubicBezTo>
                    <a:pt x="450" y="657"/>
                    <a:pt x="450" y="657"/>
                    <a:pt x="450" y="680"/>
                  </a:cubicBezTo>
                  <a:cubicBezTo>
                    <a:pt x="450" y="688"/>
                    <a:pt x="450" y="696"/>
                    <a:pt x="450" y="704"/>
                  </a:cubicBezTo>
                  <a:cubicBezTo>
                    <a:pt x="450" y="728"/>
                    <a:pt x="450" y="736"/>
                    <a:pt x="434" y="751"/>
                  </a:cubicBezTo>
                  <a:cubicBezTo>
                    <a:pt x="427" y="759"/>
                    <a:pt x="427" y="767"/>
                    <a:pt x="427" y="783"/>
                  </a:cubicBezTo>
                  <a:cubicBezTo>
                    <a:pt x="427" y="791"/>
                    <a:pt x="427" y="799"/>
                    <a:pt x="419" y="815"/>
                  </a:cubicBezTo>
                  <a:cubicBezTo>
                    <a:pt x="419" y="823"/>
                    <a:pt x="411" y="831"/>
                    <a:pt x="411" y="831"/>
                  </a:cubicBezTo>
                  <a:cubicBezTo>
                    <a:pt x="403" y="831"/>
                    <a:pt x="395" y="838"/>
                    <a:pt x="387" y="870"/>
                  </a:cubicBezTo>
                  <a:cubicBezTo>
                    <a:pt x="379" y="910"/>
                    <a:pt x="355" y="957"/>
                    <a:pt x="332" y="1004"/>
                  </a:cubicBezTo>
                  <a:cubicBezTo>
                    <a:pt x="316" y="1036"/>
                    <a:pt x="308" y="1060"/>
                    <a:pt x="300" y="1075"/>
                  </a:cubicBezTo>
                  <a:cubicBezTo>
                    <a:pt x="300" y="1084"/>
                    <a:pt x="300" y="1091"/>
                    <a:pt x="292" y="1099"/>
                  </a:cubicBezTo>
                  <a:cubicBezTo>
                    <a:pt x="284" y="1139"/>
                    <a:pt x="276" y="1170"/>
                    <a:pt x="253" y="1186"/>
                  </a:cubicBezTo>
                  <a:cubicBezTo>
                    <a:pt x="229" y="1210"/>
                    <a:pt x="213" y="1226"/>
                    <a:pt x="205" y="1257"/>
                  </a:cubicBezTo>
                  <a:cubicBezTo>
                    <a:pt x="197" y="1273"/>
                    <a:pt x="197" y="1281"/>
                    <a:pt x="181" y="1281"/>
                  </a:cubicBezTo>
                  <a:cubicBezTo>
                    <a:pt x="181" y="1281"/>
                    <a:pt x="181" y="1281"/>
                    <a:pt x="174" y="1281"/>
                  </a:cubicBezTo>
                  <a:lnTo>
                    <a:pt x="174" y="1281"/>
                  </a:lnTo>
                  <a:cubicBezTo>
                    <a:pt x="174" y="1281"/>
                    <a:pt x="174" y="1281"/>
                    <a:pt x="166" y="1281"/>
                  </a:cubicBezTo>
                  <a:cubicBezTo>
                    <a:pt x="166" y="1281"/>
                    <a:pt x="166" y="1281"/>
                    <a:pt x="166" y="1297"/>
                  </a:cubicBezTo>
                  <a:cubicBezTo>
                    <a:pt x="174" y="1337"/>
                    <a:pt x="126" y="1376"/>
                    <a:pt x="110" y="1400"/>
                  </a:cubicBezTo>
                  <a:cubicBezTo>
                    <a:pt x="102" y="1400"/>
                    <a:pt x="102" y="1400"/>
                    <a:pt x="102" y="1400"/>
                  </a:cubicBezTo>
                  <a:cubicBezTo>
                    <a:pt x="79" y="1431"/>
                    <a:pt x="63" y="1463"/>
                    <a:pt x="55" y="1502"/>
                  </a:cubicBezTo>
                  <a:cubicBezTo>
                    <a:pt x="55" y="1526"/>
                    <a:pt x="63" y="1550"/>
                    <a:pt x="71" y="1566"/>
                  </a:cubicBezTo>
                  <a:cubicBezTo>
                    <a:pt x="79" y="1589"/>
                    <a:pt x="79" y="1605"/>
                    <a:pt x="63" y="1621"/>
                  </a:cubicBezTo>
                  <a:cubicBezTo>
                    <a:pt x="39" y="1645"/>
                    <a:pt x="23" y="1676"/>
                    <a:pt x="23" y="1700"/>
                  </a:cubicBezTo>
                  <a:cubicBezTo>
                    <a:pt x="23" y="1700"/>
                    <a:pt x="23" y="1708"/>
                    <a:pt x="23" y="1724"/>
                  </a:cubicBezTo>
                  <a:cubicBezTo>
                    <a:pt x="15" y="1763"/>
                    <a:pt x="8" y="1842"/>
                    <a:pt x="39" y="1890"/>
                  </a:cubicBezTo>
                  <a:cubicBezTo>
                    <a:pt x="47" y="1906"/>
                    <a:pt x="55" y="1914"/>
                    <a:pt x="55" y="1921"/>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29" name="Freeform 221"/>
            <p:cNvSpPr>
              <a:spLocks noChangeArrowheads="1"/>
            </p:cNvSpPr>
            <p:nvPr/>
          </p:nvSpPr>
          <p:spPr bwMode="auto">
            <a:xfrm>
              <a:off x="6174126" y="3457287"/>
              <a:ext cx="1765946" cy="1308579"/>
            </a:xfrm>
            <a:custGeom>
              <a:avLst/>
              <a:gdLst>
                <a:gd name="T0" fmla="*/ 2332 w 2451"/>
                <a:gd name="T1" fmla="*/ 1020 h 1819"/>
                <a:gd name="T2" fmla="*/ 656 w 2451"/>
                <a:gd name="T3" fmla="*/ 0 h 1819"/>
                <a:gd name="T4" fmla="*/ 719 w 2451"/>
                <a:gd name="T5" fmla="*/ 95 h 1819"/>
                <a:gd name="T6" fmla="*/ 767 w 2451"/>
                <a:gd name="T7" fmla="*/ 174 h 1819"/>
                <a:gd name="T8" fmla="*/ 743 w 2451"/>
                <a:gd name="T9" fmla="*/ 261 h 1819"/>
                <a:gd name="T10" fmla="*/ 703 w 2451"/>
                <a:gd name="T11" fmla="*/ 293 h 1819"/>
                <a:gd name="T12" fmla="*/ 759 w 2451"/>
                <a:gd name="T13" fmla="*/ 364 h 1819"/>
                <a:gd name="T14" fmla="*/ 759 w 2451"/>
                <a:gd name="T15" fmla="*/ 458 h 1819"/>
                <a:gd name="T16" fmla="*/ 727 w 2451"/>
                <a:gd name="T17" fmla="*/ 553 h 1819"/>
                <a:gd name="T18" fmla="*/ 672 w 2451"/>
                <a:gd name="T19" fmla="*/ 648 h 1819"/>
                <a:gd name="T20" fmla="*/ 664 w 2451"/>
                <a:gd name="T21" fmla="*/ 743 h 1819"/>
                <a:gd name="T22" fmla="*/ 577 w 2451"/>
                <a:gd name="T23" fmla="*/ 830 h 1819"/>
                <a:gd name="T24" fmla="*/ 443 w 2451"/>
                <a:gd name="T25" fmla="*/ 814 h 1819"/>
                <a:gd name="T26" fmla="*/ 506 w 2451"/>
                <a:gd name="T27" fmla="*/ 751 h 1819"/>
                <a:gd name="T28" fmla="*/ 529 w 2451"/>
                <a:gd name="T29" fmla="*/ 767 h 1819"/>
                <a:gd name="T30" fmla="*/ 569 w 2451"/>
                <a:gd name="T31" fmla="*/ 791 h 1819"/>
                <a:gd name="T32" fmla="*/ 616 w 2451"/>
                <a:gd name="T33" fmla="*/ 664 h 1819"/>
                <a:gd name="T34" fmla="*/ 624 w 2451"/>
                <a:gd name="T35" fmla="*/ 593 h 1819"/>
                <a:gd name="T36" fmla="*/ 640 w 2451"/>
                <a:gd name="T37" fmla="*/ 522 h 1819"/>
                <a:gd name="T38" fmla="*/ 616 w 2451"/>
                <a:gd name="T39" fmla="*/ 427 h 1819"/>
                <a:gd name="T40" fmla="*/ 545 w 2451"/>
                <a:gd name="T41" fmla="*/ 387 h 1819"/>
                <a:gd name="T42" fmla="*/ 419 w 2451"/>
                <a:gd name="T43" fmla="*/ 324 h 1819"/>
                <a:gd name="T44" fmla="*/ 71 w 2451"/>
                <a:gd name="T45" fmla="*/ 127 h 1819"/>
                <a:gd name="T46" fmla="*/ 23 w 2451"/>
                <a:gd name="T47" fmla="*/ 277 h 1819"/>
                <a:gd name="T48" fmla="*/ 63 w 2451"/>
                <a:gd name="T49" fmla="*/ 451 h 1819"/>
                <a:gd name="T50" fmla="*/ 79 w 2451"/>
                <a:gd name="T51" fmla="*/ 648 h 1819"/>
                <a:gd name="T52" fmla="*/ 47 w 2451"/>
                <a:gd name="T53" fmla="*/ 775 h 1819"/>
                <a:gd name="T54" fmla="*/ 110 w 2451"/>
                <a:gd name="T55" fmla="*/ 798 h 1819"/>
                <a:gd name="T56" fmla="*/ 94 w 2451"/>
                <a:gd name="T57" fmla="*/ 846 h 1819"/>
                <a:gd name="T58" fmla="*/ 55 w 2451"/>
                <a:gd name="T59" fmla="*/ 885 h 1819"/>
                <a:gd name="T60" fmla="*/ 110 w 2451"/>
                <a:gd name="T61" fmla="*/ 941 h 1819"/>
                <a:gd name="T62" fmla="*/ 71 w 2451"/>
                <a:gd name="T63" fmla="*/ 964 h 1819"/>
                <a:gd name="T64" fmla="*/ 47 w 2451"/>
                <a:gd name="T65" fmla="*/ 1035 h 1819"/>
                <a:gd name="T66" fmla="*/ 23 w 2451"/>
                <a:gd name="T67" fmla="*/ 1012 h 1819"/>
                <a:gd name="T68" fmla="*/ 8 w 2451"/>
                <a:gd name="T69" fmla="*/ 1028 h 1819"/>
                <a:gd name="T70" fmla="*/ 23 w 2451"/>
                <a:gd name="T71" fmla="*/ 1138 h 1819"/>
                <a:gd name="T72" fmla="*/ 158 w 2451"/>
                <a:gd name="T73" fmla="*/ 1225 h 1819"/>
                <a:gd name="T74" fmla="*/ 300 w 2451"/>
                <a:gd name="T75" fmla="*/ 1328 h 1819"/>
                <a:gd name="T76" fmla="*/ 292 w 2451"/>
                <a:gd name="T77" fmla="*/ 1557 h 1819"/>
                <a:gd name="T78" fmla="*/ 521 w 2451"/>
                <a:gd name="T79" fmla="*/ 1605 h 1819"/>
                <a:gd name="T80" fmla="*/ 696 w 2451"/>
                <a:gd name="T81" fmla="*/ 1597 h 1819"/>
                <a:gd name="T82" fmla="*/ 790 w 2451"/>
                <a:gd name="T83" fmla="*/ 1660 h 1819"/>
                <a:gd name="T84" fmla="*/ 956 w 2451"/>
                <a:gd name="T85" fmla="*/ 1660 h 1819"/>
                <a:gd name="T86" fmla="*/ 1154 w 2451"/>
                <a:gd name="T87" fmla="*/ 1692 h 1819"/>
                <a:gd name="T88" fmla="*/ 1351 w 2451"/>
                <a:gd name="T89" fmla="*/ 1676 h 1819"/>
                <a:gd name="T90" fmla="*/ 1549 w 2451"/>
                <a:gd name="T91" fmla="*/ 1676 h 1819"/>
                <a:gd name="T92" fmla="*/ 2205 w 2451"/>
                <a:gd name="T93" fmla="*/ 1810 h 1819"/>
                <a:gd name="T94" fmla="*/ 2213 w 2451"/>
                <a:gd name="T95" fmla="*/ 1763 h 1819"/>
                <a:gd name="T96" fmla="*/ 2229 w 2451"/>
                <a:gd name="T97" fmla="*/ 1486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1" h="1819">
                  <a:moveTo>
                    <a:pt x="2332" y="1020"/>
                  </a:moveTo>
                  <a:lnTo>
                    <a:pt x="2332" y="1020"/>
                  </a:lnTo>
                  <a:cubicBezTo>
                    <a:pt x="2340" y="996"/>
                    <a:pt x="2427" y="538"/>
                    <a:pt x="2450" y="427"/>
                  </a:cubicBezTo>
                  <a:cubicBezTo>
                    <a:pt x="1351" y="198"/>
                    <a:pt x="656" y="0"/>
                    <a:pt x="656" y="0"/>
                  </a:cubicBezTo>
                  <a:cubicBezTo>
                    <a:pt x="672" y="8"/>
                    <a:pt x="687" y="0"/>
                    <a:pt x="696" y="24"/>
                  </a:cubicBezTo>
                  <a:cubicBezTo>
                    <a:pt x="703" y="40"/>
                    <a:pt x="696" y="71"/>
                    <a:pt x="719" y="95"/>
                  </a:cubicBezTo>
                  <a:cubicBezTo>
                    <a:pt x="735" y="111"/>
                    <a:pt x="751" y="111"/>
                    <a:pt x="759" y="127"/>
                  </a:cubicBezTo>
                  <a:cubicBezTo>
                    <a:pt x="767" y="142"/>
                    <a:pt x="774" y="150"/>
                    <a:pt x="767" y="174"/>
                  </a:cubicBezTo>
                  <a:cubicBezTo>
                    <a:pt x="767" y="206"/>
                    <a:pt x="759" y="221"/>
                    <a:pt x="751" y="229"/>
                  </a:cubicBezTo>
                  <a:cubicBezTo>
                    <a:pt x="743" y="237"/>
                    <a:pt x="735" y="245"/>
                    <a:pt x="743" y="261"/>
                  </a:cubicBezTo>
                  <a:cubicBezTo>
                    <a:pt x="743" y="277"/>
                    <a:pt x="743" y="277"/>
                    <a:pt x="727" y="277"/>
                  </a:cubicBezTo>
                  <a:cubicBezTo>
                    <a:pt x="703" y="277"/>
                    <a:pt x="687" y="269"/>
                    <a:pt x="703" y="293"/>
                  </a:cubicBezTo>
                  <a:cubicBezTo>
                    <a:pt x="727" y="308"/>
                    <a:pt x="727" y="316"/>
                    <a:pt x="735" y="332"/>
                  </a:cubicBezTo>
                  <a:cubicBezTo>
                    <a:pt x="743" y="340"/>
                    <a:pt x="767" y="340"/>
                    <a:pt x="759" y="364"/>
                  </a:cubicBezTo>
                  <a:cubicBezTo>
                    <a:pt x="751" y="387"/>
                    <a:pt x="735" y="380"/>
                    <a:pt x="743" y="403"/>
                  </a:cubicBezTo>
                  <a:cubicBezTo>
                    <a:pt x="743" y="427"/>
                    <a:pt x="751" y="443"/>
                    <a:pt x="759" y="458"/>
                  </a:cubicBezTo>
                  <a:cubicBezTo>
                    <a:pt x="767" y="466"/>
                    <a:pt x="767" y="498"/>
                    <a:pt x="759" y="514"/>
                  </a:cubicBezTo>
                  <a:cubicBezTo>
                    <a:pt x="751" y="538"/>
                    <a:pt x="743" y="545"/>
                    <a:pt x="727" y="553"/>
                  </a:cubicBezTo>
                  <a:cubicBezTo>
                    <a:pt x="711" y="569"/>
                    <a:pt x="703" y="585"/>
                    <a:pt x="687" y="601"/>
                  </a:cubicBezTo>
                  <a:cubicBezTo>
                    <a:pt x="672" y="617"/>
                    <a:pt x="664" y="624"/>
                    <a:pt x="672" y="648"/>
                  </a:cubicBezTo>
                  <a:cubicBezTo>
                    <a:pt x="680" y="672"/>
                    <a:pt x="680" y="680"/>
                    <a:pt x="672" y="696"/>
                  </a:cubicBezTo>
                  <a:cubicBezTo>
                    <a:pt x="664" y="711"/>
                    <a:pt x="664" y="719"/>
                    <a:pt x="664" y="743"/>
                  </a:cubicBezTo>
                  <a:cubicBezTo>
                    <a:pt x="656" y="767"/>
                    <a:pt x="656" y="767"/>
                    <a:pt x="640" y="791"/>
                  </a:cubicBezTo>
                  <a:cubicBezTo>
                    <a:pt x="616" y="814"/>
                    <a:pt x="624" y="814"/>
                    <a:pt x="577" y="830"/>
                  </a:cubicBezTo>
                  <a:cubicBezTo>
                    <a:pt x="537" y="846"/>
                    <a:pt x="553" y="870"/>
                    <a:pt x="506" y="854"/>
                  </a:cubicBezTo>
                  <a:cubicBezTo>
                    <a:pt x="458" y="838"/>
                    <a:pt x="427" y="838"/>
                    <a:pt x="443" y="814"/>
                  </a:cubicBezTo>
                  <a:cubicBezTo>
                    <a:pt x="450" y="791"/>
                    <a:pt x="474" y="783"/>
                    <a:pt x="482" y="759"/>
                  </a:cubicBezTo>
                  <a:cubicBezTo>
                    <a:pt x="498" y="735"/>
                    <a:pt x="506" y="727"/>
                    <a:pt x="506" y="751"/>
                  </a:cubicBezTo>
                  <a:cubicBezTo>
                    <a:pt x="506" y="775"/>
                    <a:pt x="482" y="798"/>
                    <a:pt x="506" y="798"/>
                  </a:cubicBezTo>
                  <a:cubicBezTo>
                    <a:pt x="529" y="798"/>
                    <a:pt x="514" y="783"/>
                    <a:pt x="529" y="767"/>
                  </a:cubicBezTo>
                  <a:cubicBezTo>
                    <a:pt x="545" y="759"/>
                    <a:pt x="537" y="735"/>
                    <a:pt x="553" y="759"/>
                  </a:cubicBezTo>
                  <a:cubicBezTo>
                    <a:pt x="561" y="775"/>
                    <a:pt x="545" y="783"/>
                    <a:pt x="569" y="791"/>
                  </a:cubicBezTo>
                  <a:cubicBezTo>
                    <a:pt x="593" y="791"/>
                    <a:pt x="608" y="759"/>
                    <a:pt x="616" y="735"/>
                  </a:cubicBezTo>
                  <a:cubicBezTo>
                    <a:pt x="616" y="704"/>
                    <a:pt x="632" y="672"/>
                    <a:pt x="616" y="664"/>
                  </a:cubicBezTo>
                  <a:cubicBezTo>
                    <a:pt x="593" y="664"/>
                    <a:pt x="577" y="656"/>
                    <a:pt x="593" y="640"/>
                  </a:cubicBezTo>
                  <a:cubicBezTo>
                    <a:pt x="616" y="624"/>
                    <a:pt x="608" y="609"/>
                    <a:pt x="624" y="593"/>
                  </a:cubicBezTo>
                  <a:cubicBezTo>
                    <a:pt x="632" y="577"/>
                    <a:pt x="664" y="585"/>
                    <a:pt x="664" y="569"/>
                  </a:cubicBezTo>
                  <a:cubicBezTo>
                    <a:pt x="664" y="545"/>
                    <a:pt x="656" y="522"/>
                    <a:pt x="640" y="522"/>
                  </a:cubicBezTo>
                  <a:cubicBezTo>
                    <a:pt x="624" y="522"/>
                    <a:pt x="624" y="530"/>
                    <a:pt x="624" y="498"/>
                  </a:cubicBezTo>
                  <a:cubicBezTo>
                    <a:pt x="616" y="466"/>
                    <a:pt x="624" y="451"/>
                    <a:pt x="616" y="427"/>
                  </a:cubicBezTo>
                  <a:cubicBezTo>
                    <a:pt x="608" y="395"/>
                    <a:pt x="593" y="380"/>
                    <a:pt x="585" y="395"/>
                  </a:cubicBezTo>
                  <a:cubicBezTo>
                    <a:pt x="569" y="411"/>
                    <a:pt x="561" y="411"/>
                    <a:pt x="545" y="387"/>
                  </a:cubicBezTo>
                  <a:cubicBezTo>
                    <a:pt x="537" y="364"/>
                    <a:pt x="521" y="348"/>
                    <a:pt x="498" y="348"/>
                  </a:cubicBezTo>
                  <a:cubicBezTo>
                    <a:pt x="474" y="348"/>
                    <a:pt x="474" y="348"/>
                    <a:pt x="419" y="324"/>
                  </a:cubicBezTo>
                  <a:cubicBezTo>
                    <a:pt x="363" y="300"/>
                    <a:pt x="174" y="269"/>
                    <a:pt x="87" y="134"/>
                  </a:cubicBezTo>
                  <a:cubicBezTo>
                    <a:pt x="87" y="134"/>
                    <a:pt x="71" y="111"/>
                    <a:pt x="71" y="127"/>
                  </a:cubicBezTo>
                  <a:cubicBezTo>
                    <a:pt x="71" y="150"/>
                    <a:pt x="79" y="142"/>
                    <a:pt x="71" y="158"/>
                  </a:cubicBezTo>
                  <a:cubicBezTo>
                    <a:pt x="63" y="174"/>
                    <a:pt x="16" y="229"/>
                    <a:pt x="23" y="277"/>
                  </a:cubicBezTo>
                  <a:cubicBezTo>
                    <a:pt x="31" y="316"/>
                    <a:pt x="55" y="332"/>
                    <a:pt x="63" y="371"/>
                  </a:cubicBezTo>
                  <a:cubicBezTo>
                    <a:pt x="71" y="411"/>
                    <a:pt x="71" y="411"/>
                    <a:pt x="63" y="451"/>
                  </a:cubicBezTo>
                  <a:cubicBezTo>
                    <a:pt x="55" y="498"/>
                    <a:pt x="63" y="561"/>
                    <a:pt x="71" y="601"/>
                  </a:cubicBezTo>
                  <a:cubicBezTo>
                    <a:pt x="79" y="640"/>
                    <a:pt x="87" y="609"/>
                    <a:pt x="79" y="648"/>
                  </a:cubicBezTo>
                  <a:cubicBezTo>
                    <a:pt x="71" y="680"/>
                    <a:pt x="71" y="704"/>
                    <a:pt x="63" y="727"/>
                  </a:cubicBezTo>
                  <a:cubicBezTo>
                    <a:pt x="55" y="751"/>
                    <a:pt x="39" y="759"/>
                    <a:pt x="47" y="775"/>
                  </a:cubicBezTo>
                  <a:cubicBezTo>
                    <a:pt x="63" y="798"/>
                    <a:pt x="63" y="775"/>
                    <a:pt x="79" y="775"/>
                  </a:cubicBezTo>
                  <a:cubicBezTo>
                    <a:pt x="87" y="783"/>
                    <a:pt x="103" y="791"/>
                    <a:pt x="110" y="798"/>
                  </a:cubicBezTo>
                  <a:cubicBezTo>
                    <a:pt x="126" y="814"/>
                    <a:pt x="142" y="814"/>
                    <a:pt x="134" y="822"/>
                  </a:cubicBezTo>
                  <a:cubicBezTo>
                    <a:pt x="118" y="830"/>
                    <a:pt x="126" y="846"/>
                    <a:pt x="94" y="846"/>
                  </a:cubicBezTo>
                  <a:cubicBezTo>
                    <a:pt x="71" y="846"/>
                    <a:pt x="55" y="814"/>
                    <a:pt x="55" y="822"/>
                  </a:cubicBezTo>
                  <a:cubicBezTo>
                    <a:pt x="55" y="838"/>
                    <a:pt x="47" y="854"/>
                    <a:pt x="55" y="885"/>
                  </a:cubicBezTo>
                  <a:cubicBezTo>
                    <a:pt x="55" y="917"/>
                    <a:pt x="23" y="933"/>
                    <a:pt x="63" y="941"/>
                  </a:cubicBezTo>
                  <a:cubicBezTo>
                    <a:pt x="103" y="941"/>
                    <a:pt x="103" y="925"/>
                    <a:pt x="110" y="941"/>
                  </a:cubicBezTo>
                  <a:cubicBezTo>
                    <a:pt x="126" y="949"/>
                    <a:pt x="126" y="957"/>
                    <a:pt x="110" y="957"/>
                  </a:cubicBezTo>
                  <a:cubicBezTo>
                    <a:pt x="94" y="957"/>
                    <a:pt x="71" y="949"/>
                    <a:pt x="71" y="964"/>
                  </a:cubicBezTo>
                  <a:cubicBezTo>
                    <a:pt x="63" y="980"/>
                    <a:pt x="63" y="988"/>
                    <a:pt x="63" y="1004"/>
                  </a:cubicBezTo>
                  <a:cubicBezTo>
                    <a:pt x="71" y="1020"/>
                    <a:pt x="55" y="1020"/>
                    <a:pt x="47" y="1035"/>
                  </a:cubicBezTo>
                  <a:cubicBezTo>
                    <a:pt x="39" y="1059"/>
                    <a:pt x="47" y="1091"/>
                    <a:pt x="31" y="1067"/>
                  </a:cubicBezTo>
                  <a:cubicBezTo>
                    <a:pt x="23" y="1044"/>
                    <a:pt x="16" y="1044"/>
                    <a:pt x="23" y="1012"/>
                  </a:cubicBezTo>
                  <a:cubicBezTo>
                    <a:pt x="31" y="972"/>
                    <a:pt x="39" y="957"/>
                    <a:pt x="23" y="972"/>
                  </a:cubicBezTo>
                  <a:cubicBezTo>
                    <a:pt x="8" y="988"/>
                    <a:pt x="0" y="1004"/>
                    <a:pt x="8" y="1028"/>
                  </a:cubicBezTo>
                  <a:cubicBezTo>
                    <a:pt x="16" y="1051"/>
                    <a:pt x="8" y="1083"/>
                    <a:pt x="16" y="1107"/>
                  </a:cubicBezTo>
                  <a:cubicBezTo>
                    <a:pt x="23" y="1123"/>
                    <a:pt x="23" y="1130"/>
                    <a:pt x="23" y="1138"/>
                  </a:cubicBezTo>
                  <a:cubicBezTo>
                    <a:pt x="63" y="1154"/>
                    <a:pt x="110" y="1170"/>
                    <a:pt x="126" y="1178"/>
                  </a:cubicBezTo>
                  <a:cubicBezTo>
                    <a:pt x="158" y="1186"/>
                    <a:pt x="150" y="1186"/>
                    <a:pt x="158" y="1225"/>
                  </a:cubicBezTo>
                  <a:cubicBezTo>
                    <a:pt x="166" y="1265"/>
                    <a:pt x="181" y="1241"/>
                    <a:pt x="213" y="1241"/>
                  </a:cubicBezTo>
                  <a:cubicBezTo>
                    <a:pt x="253" y="1241"/>
                    <a:pt x="276" y="1281"/>
                    <a:pt x="300" y="1328"/>
                  </a:cubicBezTo>
                  <a:cubicBezTo>
                    <a:pt x="332" y="1368"/>
                    <a:pt x="284" y="1447"/>
                    <a:pt x="284" y="1486"/>
                  </a:cubicBezTo>
                  <a:cubicBezTo>
                    <a:pt x="276" y="1518"/>
                    <a:pt x="276" y="1541"/>
                    <a:pt x="292" y="1557"/>
                  </a:cubicBezTo>
                  <a:cubicBezTo>
                    <a:pt x="308" y="1565"/>
                    <a:pt x="363" y="1565"/>
                    <a:pt x="395" y="1589"/>
                  </a:cubicBezTo>
                  <a:cubicBezTo>
                    <a:pt x="419" y="1613"/>
                    <a:pt x="482" y="1613"/>
                    <a:pt x="521" y="1605"/>
                  </a:cubicBezTo>
                  <a:cubicBezTo>
                    <a:pt x="561" y="1589"/>
                    <a:pt x="569" y="1565"/>
                    <a:pt x="608" y="1589"/>
                  </a:cubicBezTo>
                  <a:cubicBezTo>
                    <a:pt x="648" y="1605"/>
                    <a:pt x="656" y="1597"/>
                    <a:pt x="696" y="1597"/>
                  </a:cubicBezTo>
                  <a:cubicBezTo>
                    <a:pt x="727" y="1597"/>
                    <a:pt x="735" y="1605"/>
                    <a:pt x="751" y="1628"/>
                  </a:cubicBezTo>
                  <a:cubicBezTo>
                    <a:pt x="774" y="1652"/>
                    <a:pt x="774" y="1660"/>
                    <a:pt x="790" y="1660"/>
                  </a:cubicBezTo>
                  <a:cubicBezTo>
                    <a:pt x="806" y="1660"/>
                    <a:pt x="854" y="1652"/>
                    <a:pt x="869" y="1676"/>
                  </a:cubicBezTo>
                  <a:cubicBezTo>
                    <a:pt x="885" y="1692"/>
                    <a:pt x="940" y="1668"/>
                    <a:pt x="956" y="1660"/>
                  </a:cubicBezTo>
                  <a:cubicBezTo>
                    <a:pt x="972" y="1644"/>
                    <a:pt x="1020" y="1660"/>
                    <a:pt x="1043" y="1692"/>
                  </a:cubicBezTo>
                  <a:cubicBezTo>
                    <a:pt x="1067" y="1723"/>
                    <a:pt x="1138" y="1708"/>
                    <a:pt x="1154" y="1692"/>
                  </a:cubicBezTo>
                  <a:cubicBezTo>
                    <a:pt x="1170" y="1684"/>
                    <a:pt x="1233" y="1684"/>
                    <a:pt x="1304" y="1692"/>
                  </a:cubicBezTo>
                  <a:cubicBezTo>
                    <a:pt x="1383" y="1692"/>
                    <a:pt x="1336" y="1684"/>
                    <a:pt x="1351" y="1676"/>
                  </a:cubicBezTo>
                  <a:cubicBezTo>
                    <a:pt x="1367" y="1660"/>
                    <a:pt x="1407" y="1676"/>
                    <a:pt x="1438" y="1684"/>
                  </a:cubicBezTo>
                  <a:cubicBezTo>
                    <a:pt x="1462" y="1692"/>
                    <a:pt x="1526" y="1692"/>
                    <a:pt x="1549" y="1676"/>
                  </a:cubicBezTo>
                  <a:cubicBezTo>
                    <a:pt x="1573" y="1668"/>
                    <a:pt x="1731" y="1708"/>
                    <a:pt x="1786" y="1739"/>
                  </a:cubicBezTo>
                  <a:cubicBezTo>
                    <a:pt x="1842" y="1763"/>
                    <a:pt x="2205" y="1810"/>
                    <a:pt x="2205" y="1810"/>
                  </a:cubicBezTo>
                  <a:cubicBezTo>
                    <a:pt x="2213" y="1818"/>
                    <a:pt x="2213" y="1818"/>
                    <a:pt x="2213" y="1818"/>
                  </a:cubicBezTo>
                  <a:cubicBezTo>
                    <a:pt x="2213" y="1794"/>
                    <a:pt x="2213" y="1771"/>
                    <a:pt x="2213" y="1763"/>
                  </a:cubicBezTo>
                  <a:cubicBezTo>
                    <a:pt x="2213" y="1739"/>
                    <a:pt x="2237" y="1700"/>
                    <a:pt x="2221" y="1676"/>
                  </a:cubicBezTo>
                  <a:cubicBezTo>
                    <a:pt x="2213" y="1660"/>
                    <a:pt x="2205" y="1518"/>
                    <a:pt x="2229" y="1486"/>
                  </a:cubicBezTo>
                  <a:cubicBezTo>
                    <a:pt x="2245" y="1455"/>
                    <a:pt x="2324" y="1051"/>
                    <a:pt x="2332" y="1020"/>
                  </a:cubicBezTo>
                </a:path>
              </a:pathLst>
            </a:custGeom>
            <a:solidFill>
              <a:schemeClr val="accent1"/>
            </a:solidFill>
            <a:ln>
              <a:noFill/>
            </a:ln>
            <a:effectLst/>
          </p:spPr>
          <p:txBody>
            <a:bodyPr wrap="none" anchor="ctr"/>
            <a:lstStyle/>
            <a:p>
              <a:endParaRPr lang="en-US" sz="2701" dirty="0">
                <a:latin typeface="Lato Light"/>
              </a:endParaRPr>
            </a:p>
          </p:txBody>
        </p:sp>
        <p:sp>
          <p:nvSpPr>
            <p:cNvPr id="230" name="Freeform 222"/>
            <p:cNvSpPr>
              <a:spLocks noChangeArrowheads="1"/>
            </p:cNvSpPr>
            <p:nvPr/>
          </p:nvSpPr>
          <p:spPr bwMode="auto">
            <a:xfrm>
              <a:off x="6174126" y="3450935"/>
              <a:ext cx="1772298" cy="1314931"/>
            </a:xfrm>
            <a:custGeom>
              <a:avLst/>
              <a:gdLst>
                <a:gd name="T0" fmla="*/ 1486 w 2459"/>
                <a:gd name="T1" fmla="*/ 1700 h 1827"/>
                <a:gd name="T2" fmla="*/ 1304 w 2459"/>
                <a:gd name="T3" fmla="*/ 1700 h 1827"/>
                <a:gd name="T4" fmla="*/ 893 w 2459"/>
                <a:gd name="T5" fmla="*/ 1692 h 1827"/>
                <a:gd name="T6" fmla="*/ 696 w 2459"/>
                <a:gd name="T7" fmla="*/ 1605 h 1827"/>
                <a:gd name="T8" fmla="*/ 466 w 2459"/>
                <a:gd name="T9" fmla="*/ 1621 h 1827"/>
                <a:gd name="T10" fmla="*/ 292 w 2459"/>
                <a:gd name="T11" fmla="*/ 1320 h 1827"/>
                <a:gd name="T12" fmla="*/ 23 w 2459"/>
                <a:gd name="T13" fmla="*/ 1146 h 1827"/>
                <a:gd name="T14" fmla="*/ 23 w 2459"/>
                <a:gd name="T15" fmla="*/ 972 h 1827"/>
                <a:gd name="T16" fmla="*/ 39 w 2459"/>
                <a:gd name="T17" fmla="*/ 1075 h 1827"/>
                <a:gd name="T18" fmla="*/ 87 w 2459"/>
                <a:gd name="T19" fmla="*/ 957 h 1827"/>
                <a:gd name="T20" fmla="*/ 39 w 2459"/>
                <a:gd name="T21" fmla="*/ 941 h 1827"/>
                <a:gd name="T22" fmla="*/ 94 w 2459"/>
                <a:gd name="T23" fmla="*/ 846 h 1827"/>
                <a:gd name="T24" fmla="*/ 79 w 2459"/>
                <a:gd name="T25" fmla="*/ 791 h 1827"/>
                <a:gd name="T26" fmla="*/ 71 w 2459"/>
                <a:gd name="T27" fmla="*/ 656 h 1827"/>
                <a:gd name="T28" fmla="*/ 63 w 2459"/>
                <a:gd name="T29" fmla="*/ 379 h 1827"/>
                <a:gd name="T30" fmla="*/ 71 w 2459"/>
                <a:gd name="T31" fmla="*/ 126 h 1827"/>
                <a:gd name="T32" fmla="*/ 553 w 2459"/>
                <a:gd name="T33" fmla="*/ 395 h 1827"/>
                <a:gd name="T34" fmla="*/ 632 w 2459"/>
                <a:gd name="T35" fmla="*/ 522 h 1827"/>
                <a:gd name="T36" fmla="*/ 616 w 2459"/>
                <a:gd name="T37" fmla="*/ 625 h 1827"/>
                <a:gd name="T38" fmla="*/ 545 w 2459"/>
                <a:gd name="T39" fmla="*/ 783 h 1827"/>
                <a:gd name="T40" fmla="*/ 498 w 2459"/>
                <a:gd name="T41" fmla="*/ 806 h 1827"/>
                <a:gd name="T42" fmla="*/ 443 w 2459"/>
                <a:gd name="T43" fmla="*/ 830 h 1827"/>
                <a:gd name="T44" fmla="*/ 632 w 2459"/>
                <a:gd name="T45" fmla="*/ 791 h 1827"/>
                <a:gd name="T46" fmla="*/ 687 w 2459"/>
                <a:gd name="T47" fmla="*/ 609 h 1827"/>
                <a:gd name="T48" fmla="*/ 743 w 2459"/>
                <a:gd name="T49" fmla="*/ 388 h 1827"/>
                <a:gd name="T50" fmla="*/ 719 w 2459"/>
                <a:gd name="T51" fmla="*/ 277 h 1827"/>
                <a:gd name="T52" fmla="*/ 767 w 2459"/>
                <a:gd name="T53" fmla="*/ 182 h 1827"/>
                <a:gd name="T54" fmla="*/ 672 w 2459"/>
                <a:gd name="T55" fmla="*/ 16 h 1827"/>
                <a:gd name="T56" fmla="*/ 2340 w 2459"/>
                <a:gd name="T57" fmla="*/ 1028 h 1827"/>
                <a:gd name="T58" fmla="*/ 1557 w 2459"/>
                <a:gd name="T59" fmla="*/ 1684 h 1827"/>
                <a:gd name="T60" fmla="*/ 2221 w 2459"/>
                <a:gd name="T61" fmla="*/ 1684 h 1827"/>
                <a:gd name="T62" fmla="*/ 703 w 2459"/>
                <a:gd name="T63" fmla="*/ 55 h 1827"/>
                <a:gd name="T64" fmla="*/ 743 w 2459"/>
                <a:gd name="T65" fmla="*/ 269 h 1827"/>
                <a:gd name="T66" fmla="*/ 703 w 2459"/>
                <a:gd name="T67" fmla="*/ 293 h 1827"/>
                <a:gd name="T68" fmla="*/ 767 w 2459"/>
                <a:gd name="T69" fmla="*/ 459 h 1827"/>
                <a:gd name="T70" fmla="*/ 680 w 2459"/>
                <a:gd name="T71" fmla="*/ 656 h 1827"/>
                <a:gd name="T72" fmla="*/ 577 w 2459"/>
                <a:gd name="T73" fmla="*/ 846 h 1827"/>
                <a:gd name="T74" fmla="*/ 482 w 2459"/>
                <a:gd name="T75" fmla="*/ 767 h 1827"/>
                <a:gd name="T76" fmla="*/ 529 w 2459"/>
                <a:gd name="T77" fmla="*/ 775 h 1827"/>
                <a:gd name="T78" fmla="*/ 616 w 2459"/>
                <a:gd name="T79" fmla="*/ 712 h 1827"/>
                <a:gd name="T80" fmla="*/ 656 w 2459"/>
                <a:gd name="T81" fmla="*/ 577 h 1827"/>
                <a:gd name="T82" fmla="*/ 616 w 2459"/>
                <a:gd name="T83" fmla="*/ 435 h 1827"/>
                <a:gd name="T84" fmla="*/ 419 w 2459"/>
                <a:gd name="T85" fmla="*/ 340 h 1827"/>
                <a:gd name="T86" fmla="*/ 63 w 2459"/>
                <a:gd name="T87" fmla="*/ 182 h 1827"/>
                <a:gd name="T88" fmla="*/ 79 w 2459"/>
                <a:gd name="T89" fmla="*/ 609 h 1827"/>
                <a:gd name="T90" fmla="*/ 55 w 2459"/>
                <a:gd name="T91" fmla="*/ 783 h 1827"/>
                <a:gd name="T92" fmla="*/ 126 w 2459"/>
                <a:gd name="T93" fmla="*/ 814 h 1827"/>
                <a:gd name="T94" fmla="*/ 55 w 2459"/>
                <a:gd name="T95" fmla="*/ 838 h 1827"/>
                <a:gd name="T96" fmla="*/ 118 w 2459"/>
                <a:gd name="T97" fmla="*/ 941 h 1827"/>
                <a:gd name="T98" fmla="*/ 63 w 2459"/>
                <a:gd name="T99" fmla="*/ 1036 h 1827"/>
                <a:gd name="T100" fmla="*/ 23 w 2459"/>
                <a:gd name="T101" fmla="*/ 996 h 1827"/>
                <a:gd name="T102" fmla="*/ 31 w 2459"/>
                <a:gd name="T103" fmla="*/ 1138 h 1827"/>
                <a:gd name="T104" fmla="*/ 292 w 2459"/>
                <a:gd name="T105" fmla="*/ 1320 h 1827"/>
                <a:gd name="T106" fmla="*/ 466 w 2459"/>
                <a:gd name="T107" fmla="*/ 1613 h 1827"/>
                <a:gd name="T108" fmla="*/ 696 w 2459"/>
                <a:gd name="T109" fmla="*/ 1597 h 1827"/>
                <a:gd name="T110" fmla="*/ 893 w 2459"/>
                <a:gd name="T111" fmla="*/ 1684 h 1827"/>
                <a:gd name="T112" fmla="*/ 1304 w 2459"/>
                <a:gd name="T113" fmla="*/ 1692 h 1827"/>
                <a:gd name="T114" fmla="*/ 1549 w 2459"/>
                <a:gd name="T115" fmla="*/ 1684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59" h="1827">
                  <a:moveTo>
                    <a:pt x="2221" y="1826"/>
                  </a:moveTo>
                  <a:lnTo>
                    <a:pt x="2221" y="1826"/>
                  </a:lnTo>
                  <a:cubicBezTo>
                    <a:pt x="2205" y="1826"/>
                    <a:pt x="2205" y="1826"/>
                    <a:pt x="2205" y="1826"/>
                  </a:cubicBezTo>
                  <a:cubicBezTo>
                    <a:pt x="2190" y="1826"/>
                    <a:pt x="1842" y="1779"/>
                    <a:pt x="1786" y="1747"/>
                  </a:cubicBezTo>
                  <a:cubicBezTo>
                    <a:pt x="1739" y="1723"/>
                    <a:pt x="1604" y="1684"/>
                    <a:pt x="1557" y="1684"/>
                  </a:cubicBezTo>
                  <a:cubicBezTo>
                    <a:pt x="1549" y="1684"/>
                    <a:pt x="1549" y="1692"/>
                    <a:pt x="1549" y="1692"/>
                  </a:cubicBezTo>
                  <a:cubicBezTo>
                    <a:pt x="1533" y="1692"/>
                    <a:pt x="1518" y="1700"/>
                    <a:pt x="1486" y="1700"/>
                  </a:cubicBezTo>
                  <a:cubicBezTo>
                    <a:pt x="1470" y="1700"/>
                    <a:pt x="1446" y="1700"/>
                    <a:pt x="1438" y="1692"/>
                  </a:cubicBezTo>
                  <a:cubicBezTo>
                    <a:pt x="1423" y="1684"/>
                    <a:pt x="1391" y="1676"/>
                    <a:pt x="1375" y="1676"/>
                  </a:cubicBezTo>
                  <a:cubicBezTo>
                    <a:pt x="1359" y="1676"/>
                    <a:pt x="1359" y="1676"/>
                    <a:pt x="1351" y="1684"/>
                  </a:cubicBezTo>
                  <a:cubicBezTo>
                    <a:pt x="1351" y="1684"/>
                    <a:pt x="1351" y="1684"/>
                    <a:pt x="1351" y="1692"/>
                  </a:cubicBezTo>
                  <a:cubicBezTo>
                    <a:pt x="1351" y="1692"/>
                    <a:pt x="1359" y="1700"/>
                    <a:pt x="1351" y="1700"/>
                  </a:cubicBezTo>
                  <a:cubicBezTo>
                    <a:pt x="1351" y="1700"/>
                    <a:pt x="1351" y="1700"/>
                    <a:pt x="1344" y="1700"/>
                  </a:cubicBezTo>
                  <a:cubicBezTo>
                    <a:pt x="1336" y="1700"/>
                    <a:pt x="1320" y="1700"/>
                    <a:pt x="1304" y="1700"/>
                  </a:cubicBezTo>
                  <a:cubicBezTo>
                    <a:pt x="1273" y="1700"/>
                    <a:pt x="1241" y="1700"/>
                    <a:pt x="1217" y="1700"/>
                  </a:cubicBezTo>
                  <a:cubicBezTo>
                    <a:pt x="1178" y="1700"/>
                    <a:pt x="1162" y="1700"/>
                    <a:pt x="1154" y="1708"/>
                  </a:cubicBezTo>
                  <a:cubicBezTo>
                    <a:pt x="1146" y="1716"/>
                    <a:pt x="1114" y="1723"/>
                    <a:pt x="1091" y="1723"/>
                  </a:cubicBezTo>
                  <a:cubicBezTo>
                    <a:pt x="1067" y="1723"/>
                    <a:pt x="1051" y="1716"/>
                    <a:pt x="1043" y="1700"/>
                  </a:cubicBezTo>
                  <a:cubicBezTo>
                    <a:pt x="1020" y="1676"/>
                    <a:pt x="988" y="1668"/>
                    <a:pt x="972" y="1668"/>
                  </a:cubicBezTo>
                  <a:cubicBezTo>
                    <a:pt x="964" y="1668"/>
                    <a:pt x="964" y="1668"/>
                    <a:pt x="956" y="1668"/>
                  </a:cubicBezTo>
                  <a:cubicBezTo>
                    <a:pt x="948" y="1676"/>
                    <a:pt x="917" y="1692"/>
                    <a:pt x="893" y="1692"/>
                  </a:cubicBezTo>
                  <a:cubicBezTo>
                    <a:pt x="877" y="1692"/>
                    <a:pt x="869" y="1684"/>
                    <a:pt x="869" y="1684"/>
                  </a:cubicBezTo>
                  <a:cubicBezTo>
                    <a:pt x="861" y="1676"/>
                    <a:pt x="846" y="1668"/>
                    <a:pt x="822" y="1668"/>
                  </a:cubicBezTo>
                  <a:cubicBezTo>
                    <a:pt x="814" y="1668"/>
                    <a:pt x="798" y="1668"/>
                    <a:pt x="790" y="1676"/>
                  </a:cubicBezTo>
                  <a:cubicBezTo>
                    <a:pt x="774" y="1676"/>
                    <a:pt x="774" y="1668"/>
                    <a:pt x="759" y="1652"/>
                  </a:cubicBezTo>
                  <a:cubicBezTo>
                    <a:pt x="759" y="1644"/>
                    <a:pt x="751" y="1644"/>
                    <a:pt x="751" y="1636"/>
                  </a:cubicBezTo>
                  <a:cubicBezTo>
                    <a:pt x="743" y="1636"/>
                    <a:pt x="743" y="1636"/>
                    <a:pt x="743" y="1636"/>
                  </a:cubicBezTo>
                  <a:cubicBezTo>
                    <a:pt x="727" y="1613"/>
                    <a:pt x="719" y="1605"/>
                    <a:pt x="696" y="1605"/>
                  </a:cubicBezTo>
                  <a:cubicBezTo>
                    <a:pt x="680" y="1605"/>
                    <a:pt x="672" y="1605"/>
                    <a:pt x="664" y="1605"/>
                  </a:cubicBezTo>
                  <a:cubicBezTo>
                    <a:pt x="664" y="1605"/>
                    <a:pt x="656" y="1613"/>
                    <a:pt x="648" y="1613"/>
                  </a:cubicBezTo>
                  <a:cubicBezTo>
                    <a:pt x="632" y="1613"/>
                    <a:pt x="624" y="1605"/>
                    <a:pt x="608" y="1597"/>
                  </a:cubicBezTo>
                  <a:cubicBezTo>
                    <a:pt x="593" y="1597"/>
                    <a:pt x="585" y="1589"/>
                    <a:pt x="577" y="1589"/>
                  </a:cubicBezTo>
                  <a:cubicBezTo>
                    <a:pt x="569" y="1589"/>
                    <a:pt x="561" y="1597"/>
                    <a:pt x="553" y="1597"/>
                  </a:cubicBezTo>
                  <a:cubicBezTo>
                    <a:pt x="545" y="1605"/>
                    <a:pt x="537" y="1605"/>
                    <a:pt x="521" y="1613"/>
                  </a:cubicBezTo>
                  <a:cubicBezTo>
                    <a:pt x="506" y="1621"/>
                    <a:pt x="490" y="1621"/>
                    <a:pt x="466" y="1621"/>
                  </a:cubicBezTo>
                  <a:cubicBezTo>
                    <a:pt x="434" y="1621"/>
                    <a:pt x="403" y="1613"/>
                    <a:pt x="387" y="1597"/>
                  </a:cubicBezTo>
                  <a:cubicBezTo>
                    <a:pt x="371" y="1581"/>
                    <a:pt x="348" y="1581"/>
                    <a:pt x="324" y="1573"/>
                  </a:cubicBezTo>
                  <a:cubicBezTo>
                    <a:pt x="308" y="1573"/>
                    <a:pt x="300" y="1573"/>
                    <a:pt x="292" y="1565"/>
                  </a:cubicBezTo>
                  <a:cubicBezTo>
                    <a:pt x="276" y="1549"/>
                    <a:pt x="268" y="1526"/>
                    <a:pt x="276" y="1494"/>
                  </a:cubicBezTo>
                  <a:cubicBezTo>
                    <a:pt x="276" y="1478"/>
                    <a:pt x="284" y="1463"/>
                    <a:pt x="292" y="1455"/>
                  </a:cubicBezTo>
                  <a:cubicBezTo>
                    <a:pt x="300" y="1415"/>
                    <a:pt x="316" y="1368"/>
                    <a:pt x="300" y="1336"/>
                  </a:cubicBezTo>
                  <a:cubicBezTo>
                    <a:pt x="292" y="1328"/>
                    <a:pt x="292" y="1328"/>
                    <a:pt x="292" y="1320"/>
                  </a:cubicBezTo>
                  <a:cubicBezTo>
                    <a:pt x="268" y="1281"/>
                    <a:pt x="245" y="1249"/>
                    <a:pt x="213" y="1249"/>
                  </a:cubicBezTo>
                  <a:cubicBezTo>
                    <a:pt x="205" y="1249"/>
                    <a:pt x="197" y="1257"/>
                    <a:pt x="190" y="1257"/>
                  </a:cubicBezTo>
                  <a:cubicBezTo>
                    <a:pt x="181" y="1257"/>
                    <a:pt x="181" y="1257"/>
                    <a:pt x="174" y="1257"/>
                  </a:cubicBezTo>
                  <a:cubicBezTo>
                    <a:pt x="166" y="1257"/>
                    <a:pt x="158" y="1249"/>
                    <a:pt x="158" y="1233"/>
                  </a:cubicBezTo>
                  <a:cubicBezTo>
                    <a:pt x="158" y="1233"/>
                    <a:pt x="158" y="1225"/>
                    <a:pt x="150" y="1225"/>
                  </a:cubicBezTo>
                  <a:cubicBezTo>
                    <a:pt x="150" y="1194"/>
                    <a:pt x="150" y="1194"/>
                    <a:pt x="126" y="1186"/>
                  </a:cubicBezTo>
                  <a:cubicBezTo>
                    <a:pt x="110" y="1178"/>
                    <a:pt x="63" y="1162"/>
                    <a:pt x="23" y="1146"/>
                  </a:cubicBezTo>
                  <a:lnTo>
                    <a:pt x="23" y="1146"/>
                  </a:lnTo>
                  <a:lnTo>
                    <a:pt x="23" y="1146"/>
                  </a:lnTo>
                  <a:cubicBezTo>
                    <a:pt x="23" y="1138"/>
                    <a:pt x="23" y="1138"/>
                    <a:pt x="16" y="1131"/>
                  </a:cubicBezTo>
                  <a:cubicBezTo>
                    <a:pt x="16" y="1131"/>
                    <a:pt x="16" y="1123"/>
                    <a:pt x="16" y="1115"/>
                  </a:cubicBezTo>
                  <a:cubicBezTo>
                    <a:pt x="8" y="1099"/>
                    <a:pt x="8" y="1083"/>
                    <a:pt x="8" y="1067"/>
                  </a:cubicBezTo>
                  <a:cubicBezTo>
                    <a:pt x="8" y="1059"/>
                    <a:pt x="8" y="1043"/>
                    <a:pt x="8" y="1036"/>
                  </a:cubicBezTo>
                  <a:cubicBezTo>
                    <a:pt x="0" y="1012"/>
                    <a:pt x="8" y="988"/>
                    <a:pt x="23" y="972"/>
                  </a:cubicBezTo>
                  <a:cubicBezTo>
                    <a:pt x="23" y="972"/>
                    <a:pt x="23" y="965"/>
                    <a:pt x="31" y="965"/>
                  </a:cubicBezTo>
                  <a:lnTo>
                    <a:pt x="31" y="972"/>
                  </a:lnTo>
                  <a:cubicBezTo>
                    <a:pt x="39" y="972"/>
                    <a:pt x="31" y="980"/>
                    <a:pt x="31" y="996"/>
                  </a:cubicBezTo>
                  <a:cubicBezTo>
                    <a:pt x="31" y="1004"/>
                    <a:pt x="31" y="1012"/>
                    <a:pt x="23" y="1020"/>
                  </a:cubicBezTo>
                  <a:cubicBezTo>
                    <a:pt x="23" y="1052"/>
                    <a:pt x="23" y="1052"/>
                    <a:pt x="31" y="1067"/>
                  </a:cubicBezTo>
                  <a:cubicBezTo>
                    <a:pt x="39" y="1075"/>
                    <a:pt x="39" y="1075"/>
                    <a:pt x="39" y="1075"/>
                  </a:cubicBezTo>
                  <a:lnTo>
                    <a:pt x="39" y="1075"/>
                  </a:lnTo>
                  <a:cubicBezTo>
                    <a:pt x="39" y="1075"/>
                    <a:pt x="39" y="1075"/>
                    <a:pt x="39" y="1067"/>
                  </a:cubicBezTo>
                  <a:cubicBezTo>
                    <a:pt x="39" y="1059"/>
                    <a:pt x="39" y="1052"/>
                    <a:pt x="39" y="1043"/>
                  </a:cubicBezTo>
                  <a:cubicBezTo>
                    <a:pt x="47" y="1036"/>
                    <a:pt x="47" y="1036"/>
                    <a:pt x="55" y="1028"/>
                  </a:cubicBezTo>
                  <a:cubicBezTo>
                    <a:pt x="63" y="1028"/>
                    <a:pt x="63" y="1020"/>
                    <a:pt x="63" y="1012"/>
                  </a:cubicBezTo>
                  <a:cubicBezTo>
                    <a:pt x="63" y="996"/>
                    <a:pt x="63" y="988"/>
                    <a:pt x="63" y="972"/>
                  </a:cubicBezTo>
                  <a:cubicBezTo>
                    <a:pt x="63" y="965"/>
                    <a:pt x="71" y="957"/>
                    <a:pt x="79" y="957"/>
                  </a:cubicBezTo>
                  <a:lnTo>
                    <a:pt x="87" y="957"/>
                  </a:lnTo>
                  <a:cubicBezTo>
                    <a:pt x="94" y="965"/>
                    <a:pt x="103" y="965"/>
                    <a:pt x="103" y="965"/>
                  </a:cubicBezTo>
                  <a:cubicBezTo>
                    <a:pt x="118" y="957"/>
                    <a:pt x="118" y="957"/>
                    <a:pt x="118" y="957"/>
                  </a:cubicBezTo>
                  <a:cubicBezTo>
                    <a:pt x="118" y="957"/>
                    <a:pt x="118" y="957"/>
                    <a:pt x="110" y="949"/>
                  </a:cubicBezTo>
                  <a:cubicBezTo>
                    <a:pt x="110" y="941"/>
                    <a:pt x="110" y="941"/>
                    <a:pt x="103" y="941"/>
                  </a:cubicBezTo>
                  <a:lnTo>
                    <a:pt x="103" y="949"/>
                  </a:lnTo>
                  <a:cubicBezTo>
                    <a:pt x="94" y="949"/>
                    <a:pt x="79" y="949"/>
                    <a:pt x="63" y="949"/>
                  </a:cubicBezTo>
                  <a:cubicBezTo>
                    <a:pt x="55" y="949"/>
                    <a:pt x="47" y="949"/>
                    <a:pt x="39" y="941"/>
                  </a:cubicBezTo>
                  <a:cubicBezTo>
                    <a:pt x="39" y="933"/>
                    <a:pt x="39" y="933"/>
                    <a:pt x="47" y="925"/>
                  </a:cubicBezTo>
                  <a:cubicBezTo>
                    <a:pt x="47" y="917"/>
                    <a:pt x="47" y="901"/>
                    <a:pt x="47" y="893"/>
                  </a:cubicBezTo>
                  <a:cubicBezTo>
                    <a:pt x="47" y="862"/>
                    <a:pt x="47" y="854"/>
                    <a:pt x="47" y="838"/>
                  </a:cubicBezTo>
                  <a:cubicBezTo>
                    <a:pt x="47" y="830"/>
                    <a:pt x="47" y="830"/>
                    <a:pt x="47" y="830"/>
                  </a:cubicBezTo>
                  <a:cubicBezTo>
                    <a:pt x="55" y="830"/>
                    <a:pt x="55" y="830"/>
                    <a:pt x="55" y="830"/>
                  </a:cubicBezTo>
                  <a:cubicBezTo>
                    <a:pt x="63" y="830"/>
                    <a:pt x="63" y="830"/>
                    <a:pt x="63" y="830"/>
                  </a:cubicBezTo>
                  <a:cubicBezTo>
                    <a:pt x="71" y="838"/>
                    <a:pt x="79" y="846"/>
                    <a:pt x="94" y="846"/>
                  </a:cubicBezTo>
                  <a:cubicBezTo>
                    <a:pt x="110" y="846"/>
                    <a:pt x="110" y="846"/>
                    <a:pt x="118" y="838"/>
                  </a:cubicBezTo>
                  <a:lnTo>
                    <a:pt x="126" y="830"/>
                  </a:lnTo>
                  <a:cubicBezTo>
                    <a:pt x="134" y="830"/>
                    <a:pt x="134" y="830"/>
                    <a:pt x="134" y="830"/>
                  </a:cubicBezTo>
                  <a:cubicBezTo>
                    <a:pt x="134" y="822"/>
                    <a:pt x="126" y="822"/>
                    <a:pt x="126" y="822"/>
                  </a:cubicBezTo>
                  <a:cubicBezTo>
                    <a:pt x="118" y="822"/>
                    <a:pt x="110" y="814"/>
                    <a:pt x="110" y="814"/>
                  </a:cubicBezTo>
                  <a:cubicBezTo>
                    <a:pt x="103" y="806"/>
                    <a:pt x="94" y="799"/>
                    <a:pt x="87" y="791"/>
                  </a:cubicBezTo>
                  <a:cubicBezTo>
                    <a:pt x="79" y="791"/>
                    <a:pt x="79" y="791"/>
                    <a:pt x="79" y="791"/>
                  </a:cubicBezTo>
                  <a:cubicBezTo>
                    <a:pt x="71" y="791"/>
                    <a:pt x="71" y="791"/>
                    <a:pt x="63" y="791"/>
                  </a:cubicBezTo>
                  <a:cubicBezTo>
                    <a:pt x="63" y="791"/>
                    <a:pt x="63" y="799"/>
                    <a:pt x="55" y="799"/>
                  </a:cubicBezTo>
                  <a:lnTo>
                    <a:pt x="47" y="791"/>
                  </a:lnTo>
                  <a:cubicBezTo>
                    <a:pt x="39" y="775"/>
                    <a:pt x="39" y="767"/>
                    <a:pt x="47" y="751"/>
                  </a:cubicBezTo>
                  <a:cubicBezTo>
                    <a:pt x="55" y="751"/>
                    <a:pt x="55" y="743"/>
                    <a:pt x="55" y="735"/>
                  </a:cubicBezTo>
                  <a:cubicBezTo>
                    <a:pt x="63" y="719"/>
                    <a:pt x="63" y="704"/>
                    <a:pt x="63" y="696"/>
                  </a:cubicBezTo>
                  <a:cubicBezTo>
                    <a:pt x="71" y="680"/>
                    <a:pt x="71" y="672"/>
                    <a:pt x="71" y="656"/>
                  </a:cubicBezTo>
                  <a:cubicBezTo>
                    <a:pt x="71" y="648"/>
                    <a:pt x="71" y="648"/>
                    <a:pt x="71" y="648"/>
                  </a:cubicBezTo>
                  <a:cubicBezTo>
                    <a:pt x="79" y="632"/>
                    <a:pt x="79" y="632"/>
                    <a:pt x="79" y="632"/>
                  </a:cubicBezTo>
                  <a:cubicBezTo>
                    <a:pt x="71" y="632"/>
                    <a:pt x="71" y="625"/>
                    <a:pt x="71" y="609"/>
                  </a:cubicBezTo>
                  <a:cubicBezTo>
                    <a:pt x="71" y="601"/>
                    <a:pt x="71" y="601"/>
                    <a:pt x="71" y="601"/>
                  </a:cubicBezTo>
                  <a:cubicBezTo>
                    <a:pt x="63" y="561"/>
                    <a:pt x="55" y="506"/>
                    <a:pt x="63" y="459"/>
                  </a:cubicBezTo>
                  <a:cubicBezTo>
                    <a:pt x="63" y="451"/>
                    <a:pt x="63" y="443"/>
                    <a:pt x="63" y="443"/>
                  </a:cubicBezTo>
                  <a:cubicBezTo>
                    <a:pt x="63" y="411"/>
                    <a:pt x="63" y="411"/>
                    <a:pt x="63" y="379"/>
                  </a:cubicBezTo>
                  <a:cubicBezTo>
                    <a:pt x="55" y="364"/>
                    <a:pt x="47" y="348"/>
                    <a:pt x="39" y="340"/>
                  </a:cubicBezTo>
                  <a:cubicBezTo>
                    <a:pt x="31" y="324"/>
                    <a:pt x="23" y="308"/>
                    <a:pt x="23" y="285"/>
                  </a:cubicBezTo>
                  <a:cubicBezTo>
                    <a:pt x="16" y="245"/>
                    <a:pt x="47" y="198"/>
                    <a:pt x="55" y="174"/>
                  </a:cubicBezTo>
                  <a:cubicBezTo>
                    <a:pt x="63" y="174"/>
                    <a:pt x="63" y="166"/>
                    <a:pt x="63" y="166"/>
                  </a:cubicBezTo>
                  <a:cubicBezTo>
                    <a:pt x="71" y="158"/>
                    <a:pt x="71" y="158"/>
                    <a:pt x="71" y="150"/>
                  </a:cubicBezTo>
                  <a:cubicBezTo>
                    <a:pt x="71" y="150"/>
                    <a:pt x="71" y="150"/>
                    <a:pt x="63" y="135"/>
                  </a:cubicBezTo>
                  <a:lnTo>
                    <a:pt x="71" y="126"/>
                  </a:lnTo>
                  <a:lnTo>
                    <a:pt x="71" y="126"/>
                  </a:lnTo>
                  <a:cubicBezTo>
                    <a:pt x="79" y="126"/>
                    <a:pt x="87" y="135"/>
                    <a:pt x="87" y="135"/>
                  </a:cubicBezTo>
                  <a:cubicBezTo>
                    <a:pt x="158" y="245"/>
                    <a:pt x="300" y="293"/>
                    <a:pt x="379" y="316"/>
                  </a:cubicBezTo>
                  <a:cubicBezTo>
                    <a:pt x="395" y="324"/>
                    <a:pt x="411" y="324"/>
                    <a:pt x="419" y="332"/>
                  </a:cubicBezTo>
                  <a:cubicBezTo>
                    <a:pt x="434" y="332"/>
                    <a:pt x="443" y="340"/>
                    <a:pt x="450" y="340"/>
                  </a:cubicBezTo>
                  <a:cubicBezTo>
                    <a:pt x="474" y="356"/>
                    <a:pt x="474" y="356"/>
                    <a:pt x="498" y="356"/>
                  </a:cubicBezTo>
                  <a:cubicBezTo>
                    <a:pt x="529" y="356"/>
                    <a:pt x="537" y="372"/>
                    <a:pt x="553" y="395"/>
                  </a:cubicBezTo>
                  <a:cubicBezTo>
                    <a:pt x="553" y="403"/>
                    <a:pt x="561" y="411"/>
                    <a:pt x="569" y="411"/>
                  </a:cubicBezTo>
                  <a:lnTo>
                    <a:pt x="577" y="403"/>
                  </a:lnTo>
                  <a:cubicBezTo>
                    <a:pt x="577" y="395"/>
                    <a:pt x="585" y="395"/>
                    <a:pt x="593" y="395"/>
                  </a:cubicBezTo>
                  <a:cubicBezTo>
                    <a:pt x="601" y="395"/>
                    <a:pt x="616" y="411"/>
                    <a:pt x="616" y="435"/>
                  </a:cubicBezTo>
                  <a:cubicBezTo>
                    <a:pt x="624" y="443"/>
                    <a:pt x="624" y="451"/>
                    <a:pt x="624" y="466"/>
                  </a:cubicBezTo>
                  <a:cubicBezTo>
                    <a:pt x="624" y="474"/>
                    <a:pt x="624" y="490"/>
                    <a:pt x="624" y="506"/>
                  </a:cubicBezTo>
                  <a:cubicBezTo>
                    <a:pt x="624" y="514"/>
                    <a:pt x="624" y="522"/>
                    <a:pt x="632" y="522"/>
                  </a:cubicBezTo>
                  <a:lnTo>
                    <a:pt x="632" y="522"/>
                  </a:lnTo>
                  <a:cubicBezTo>
                    <a:pt x="632" y="522"/>
                    <a:pt x="632" y="522"/>
                    <a:pt x="640" y="522"/>
                  </a:cubicBezTo>
                  <a:cubicBezTo>
                    <a:pt x="648" y="522"/>
                    <a:pt x="648" y="522"/>
                    <a:pt x="656" y="530"/>
                  </a:cubicBezTo>
                  <a:cubicBezTo>
                    <a:pt x="664" y="538"/>
                    <a:pt x="664" y="561"/>
                    <a:pt x="664" y="577"/>
                  </a:cubicBezTo>
                  <a:cubicBezTo>
                    <a:pt x="664" y="585"/>
                    <a:pt x="656" y="593"/>
                    <a:pt x="640" y="593"/>
                  </a:cubicBezTo>
                  <a:cubicBezTo>
                    <a:pt x="640" y="593"/>
                    <a:pt x="632" y="601"/>
                    <a:pt x="624" y="601"/>
                  </a:cubicBezTo>
                  <a:cubicBezTo>
                    <a:pt x="616" y="609"/>
                    <a:pt x="616" y="617"/>
                    <a:pt x="616" y="625"/>
                  </a:cubicBezTo>
                  <a:cubicBezTo>
                    <a:pt x="608" y="632"/>
                    <a:pt x="608" y="641"/>
                    <a:pt x="593" y="648"/>
                  </a:cubicBezTo>
                  <a:cubicBezTo>
                    <a:pt x="593" y="656"/>
                    <a:pt x="593" y="656"/>
                    <a:pt x="593" y="656"/>
                  </a:cubicBezTo>
                  <a:cubicBezTo>
                    <a:pt x="593" y="664"/>
                    <a:pt x="608" y="672"/>
                    <a:pt x="616" y="672"/>
                  </a:cubicBezTo>
                  <a:cubicBezTo>
                    <a:pt x="632" y="680"/>
                    <a:pt x="624" y="696"/>
                    <a:pt x="624" y="712"/>
                  </a:cubicBezTo>
                  <a:cubicBezTo>
                    <a:pt x="616" y="719"/>
                    <a:pt x="616" y="735"/>
                    <a:pt x="616" y="743"/>
                  </a:cubicBezTo>
                  <a:cubicBezTo>
                    <a:pt x="616" y="767"/>
                    <a:pt x="593" y="806"/>
                    <a:pt x="569" y="799"/>
                  </a:cubicBezTo>
                  <a:cubicBezTo>
                    <a:pt x="553" y="799"/>
                    <a:pt x="545" y="791"/>
                    <a:pt x="545" y="783"/>
                  </a:cubicBezTo>
                  <a:cubicBezTo>
                    <a:pt x="545" y="775"/>
                    <a:pt x="553" y="775"/>
                    <a:pt x="545" y="767"/>
                  </a:cubicBezTo>
                  <a:lnTo>
                    <a:pt x="545" y="759"/>
                  </a:lnTo>
                  <a:cubicBezTo>
                    <a:pt x="545" y="767"/>
                    <a:pt x="545" y="767"/>
                    <a:pt x="545" y="767"/>
                  </a:cubicBezTo>
                  <a:cubicBezTo>
                    <a:pt x="537" y="767"/>
                    <a:pt x="537" y="775"/>
                    <a:pt x="529" y="783"/>
                  </a:cubicBezTo>
                  <a:lnTo>
                    <a:pt x="521" y="791"/>
                  </a:lnTo>
                  <a:cubicBezTo>
                    <a:pt x="521" y="799"/>
                    <a:pt x="521" y="814"/>
                    <a:pt x="506" y="814"/>
                  </a:cubicBezTo>
                  <a:cubicBezTo>
                    <a:pt x="498" y="814"/>
                    <a:pt x="498" y="806"/>
                    <a:pt x="498" y="806"/>
                  </a:cubicBezTo>
                  <a:cubicBezTo>
                    <a:pt x="490" y="799"/>
                    <a:pt x="498" y="791"/>
                    <a:pt x="498" y="783"/>
                  </a:cubicBezTo>
                  <a:cubicBezTo>
                    <a:pt x="498" y="775"/>
                    <a:pt x="506" y="767"/>
                    <a:pt x="506" y="759"/>
                  </a:cubicBezTo>
                  <a:cubicBezTo>
                    <a:pt x="506" y="751"/>
                    <a:pt x="506" y="751"/>
                    <a:pt x="506" y="751"/>
                  </a:cubicBezTo>
                  <a:cubicBezTo>
                    <a:pt x="498" y="751"/>
                    <a:pt x="498" y="751"/>
                    <a:pt x="490" y="767"/>
                  </a:cubicBezTo>
                  <a:cubicBezTo>
                    <a:pt x="482" y="783"/>
                    <a:pt x="474" y="791"/>
                    <a:pt x="466" y="799"/>
                  </a:cubicBezTo>
                  <a:cubicBezTo>
                    <a:pt x="458" y="806"/>
                    <a:pt x="450" y="814"/>
                    <a:pt x="443" y="822"/>
                  </a:cubicBezTo>
                  <a:lnTo>
                    <a:pt x="443" y="830"/>
                  </a:lnTo>
                  <a:cubicBezTo>
                    <a:pt x="443" y="838"/>
                    <a:pt x="458" y="846"/>
                    <a:pt x="482" y="854"/>
                  </a:cubicBezTo>
                  <a:cubicBezTo>
                    <a:pt x="490" y="854"/>
                    <a:pt x="498" y="854"/>
                    <a:pt x="506" y="862"/>
                  </a:cubicBezTo>
                  <a:cubicBezTo>
                    <a:pt x="521" y="862"/>
                    <a:pt x="529" y="862"/>
                    <a:pt x="537" y="862"/>
                  </a:cubicBezTo>
                  <a:cubicBezTo>
                    <a:pt x="537" y="862"/>
                    <a:pt x="545" y="862"/>
                    <a:pt x="545" y="854"/>
                  </a:cubicBezTo>
                  <a:cubicBezTo>
                    <a:pt x="553" y="854"/>
                    <a:pt x="561" y="846"/>
                    <a:pt x="577" y="838"/>
                  </a:cubicBezTo>
                  <a:cubicBezTo>
                    <a:pt x="608" y="830"/>
                    <a:pt x="616" y="822"/>
                    <a:pt x="624" y="806"/>
                  </a:cubicBezTo>
                  <a:cubicBezTo>
                    <a:pt x="624" y="806"/>
                    <a:pt x="632" y="799"/>
                    <a:pt x="632" y="791"/>
                  </a:cubicBezTo>
                  <a:cubicBezTo>
                    <a:pt x="656" y="775"/>
                    <a:pt x="656" y="775"/>
                    <a:pt x="656" y="759"/>
                  </a:cubicBezTo>
                  <a:lnTo>
                    <a:pt x="656" y="751"/>
                  </a:lnTo>
                  <a:lnTo>
                    <a:pt x="656" y="743"/>
                  </a:lnTo>
                  <a:cubicBezTo>
                    <a:pt x="664" y="727"/>
                    <a:pt x="664" y="719"/>
                    <a:pt x="672" y="704"/>
                  </a:cubicBezTo>
                  <a:cubicBezTo>
                    <a:pt x="680" y="688"/>
                    <a:pt x="680" y="688"/>
                    <a:pt x="672" y="656"/>
                  </a:cubicBezTo>
                  <a:cubicBezTo>
                    <a:pt x="664" y="632"/>
                    <a:pt x="672" y="625"/>
                    <a:pt x="680" y="617"/>
                  </a:cubicBezTo>
                  <a:cubicBezTo>
                    <a:pt x="680" y="609"/>
                    <a:pt x="680" y="609"/>
                    <a:pt x="687" y="609"/>
                  </a:cubicBezTo>
                  <a:cubicBezTo>
                    <a:pt x="687" y="601"/>
                    <a:pt x="687" y="601"/>
                    <a:pt x="696" y="593"/>
                  </a:cubicBezTo>
                  <a:cubicBezTo>
                    <a:pt x="703" y="585"/>
                    <a:pt x="711" y="569"/>
                    <a:pt x="727" y="561"/>
                  </a:cubicBezTo>
                  <a:cubicBezTo>
                    <a:pt x="743" y="553"/>
                    <a:pt x="743" y="546"/>
                    <a:pt x="751" y="530"/>
                  </a:cubicBezTo>
                  <a:cubicBezTo>
                    <a:pt x="751" y="522"/>
                    <a:pt x="751" y="522"/>
                    <a:pt x="751" y="522"/>
                  </a:cubicBezTo>
                  <a:cubicBezTo>
                    <a:pt x="767" y="498"/>
                    <a:pt x="767" y="474"/>
                    <a:pt x="759" y="466"/>
                  </a:cubicBezTo>
                  <a:cubicBezTo>
                    <a:pt x="751" y="459"/>
                    <a:pt x="743" y="435"/>
                    <a:pt x="735" y="411"/>
                  </a:cubicBezTo>
                  <a:cubicBezTo>
                    <a:pt x="735" y="395"/>
                    <a:pt x="743" y="395"/>
                    <a:pt x="743" y="388"/>
                  </a:cubicBezTo>
                  <a:cubicBezTo>
                    <a:pt x="751" y="388"/>
                    <a:pt x="751" y="379"/>
                    <a:pt x="759" y="372"/>
                  </a:cubicBezTo>
                  <a:cubicBezTo>
                    <a:pt x="759" y="364"/>
                    <a:pt x="751" y="356"/>
                    <a:pt x="743" y="348"/>
                  </a:cubicBezTo>
                  <a:cubicBezTo>
                    <a:pt x="735" y="348"/>
                    <a:pt x="735" y="348"/>
                    <a:pt x="727" y="340"/>
                  </a:cubicBezTo>
                  <a:lnTo>
                    <a:pt x="727" y="332"/>
                  </a:lnTo>
                  <a:cubicBezTo>
                    <a:pt x="719" y="324"/>
                    <a:pt x="719" y="316"/>
                    <a:pt x="703" y="301"/>
                  </a:cubicBezTo>
                  <a:cubicBezTo>
                    <a:pt x="696" y="301"/>
                    <a:pt x="687" y="293"/>
                    <a:pt x="696" y="285"/>
                  </a:cubicBezTo>
                  <a:cubicBezTo>
                    <a:pt x="696" y="277"/>
                    <a:pt x="703" y="277"/>
                    <a:pt x="719" y="277"/>
                  </a:cubicBezTo>
                  <a:cubicBezTo>
                    <a:pt x="727" y="277"/>
                    <a:pt x="727" y="277"/>
                    <a:pt x="727" y="277"/>
                  </a:cubicBezTo>
                  <a:cubicBezTo>
                    <a:pt x="727" y="277"/>
                    <a:pt x="727" y="277"/>
                    <a:pt x="735" y="277"/>
                  </a:cubicBezTo>
                  <a:lnTo>
                    <a:pt x="735" y="277"/>
                  </a:lnTo>
                  <a:lnTo>
                    <a:pt x="735" y="277"/>
                  </a:lnTo>
                  <a:cubicBezTo>
                    <a:pt x="735" y="277"/>
                    <a:pt x="735" y="277"/>
                    <a:pt x="735" y="269"/>
                  </a:cubicBezTo>
                  <a:cubicBezTo>
                    <a:pt x="735" y="253"/>
                    <a:pt x="743" y="245"/>
                    <a:pt x="743" y="237"/>
                  </a:cubicBezTo>
                  <a:cubicBezTo>
                    <a:pt x="759" y="221"/>
                    <a:pt x="759" y="206"/>
                    <a:pt x="767" y="182"/>
                  </a:cubicBezTo>
                  <a:cubicBezTo>
                    <a:pt x="767" y="166"/>
                    <a:pt x="767" y="158"/>
                    <a:pt x="759" y="150"/>
                  </a:cubicBezTo>
                  <a:cubicBezTo>
                    <a:pt x="759" y="142"/>
                    <a:pt x="759" y="142"/>
                    <a:pt x="759" y="135"/>
                  </a:cubicBezTo>
                  <a:cubicBezTo>
                    <a:pt x="751" y="126"/>
                    <a:pt x="743" y="126"/>
                    <a:pt x="735" y="119"/>
                  </a:cubicBezTo>
                  <a:cubicBezTo>
                    <a:pt x="727" y="119"/>
                    <a:pt x="719" y="111"/>
                    <a:pt x="711" y="103"/>
                  </a:cubicBezTo>
                  <a:cubicBezTo>
                    <a:pt x="696" y="87"/>
                    <a:pt x="696" y="71"/>
                    <a:pt x="696" y="55"/>
                  </a:cubicBezTo>
                  <a:cubicBezTo>
                    <a:pt x="696" y="48"/>
                    <a:pt x="696" y="39"/>
                    <a:pt x="696" y="32"/>
                  </a:cubicBezTo>
                  <a:cubicBezTo>
                    <a:pt x="687" y="16"/>
                    <a:pt x="680" y="16"/>
                    <a:pt x="672" y="16"/>
                  </a:cubicBezTo>
                  <a:cubicBezTo>
                    <a:pt x="672" y="16"/>
                    <a:pt x="664" y="16"/>
                    <a:pt x="656" y="8"/>
                  </a:cubicBezTo>
                  <a:cubicBezTo>
                    <a:pt x="640" y="0"/>
                    <a:pt x="640" y="0"/>
                    <a:pt x="640" y="0"/>
                  </a:cubicBezTo>
                  <a:cubicBezTo>
                    <a:pt x="656" y="0"/>
                    <a:pt x="656" y="0"/>
                    <a:pt x="656" y="0"/>
                  </a:cubicBezTo>
                  <a:cubicBezTo>
                    <a:pt x="664" y="8"/>
                    <a:pt x="1367" y="206"/>
                    <a:pt x="2450" y="427"/>
                  </a:cubicBezTo>
                  <a:cubicBezTo>
                    <a:pt x="2458" y="435"/>
                    <a:pt x="2458" y="435"/>
                    <a:pt x="2458" y="435"/>
                  </a:cubicBezTo>
                  <a:cubicBezTo>
                    <a:pt x="2450" y="435"/>
                    <a:pt x="2450" y="435"/>
                    <a:pt x="2450" y="435"/>
                  </a:cubicBezTo>
                  <a:cubicBezTo>
                    <a:pt x="2427" y="569"/>
                    <a:pt x="2348" y="1004"/>
                    <a:pt x="2340" y="1028"/>
                  </a:cubicBezTo>
                  <a:cubicBezTo>
                    <a:pt x="2340" y="1036"/>
                    <a:pt x="2324" y="1083"/>
                    <a:pt x="2316" y="1138"/>
                  </a:cubicBezTo>
                  <a:cubicBezTo>
                    <a:pt x="2284" y="1273"/>
                    <a:pt x="2245" y="1471"/>
                    <a:pt x="2229" y="1494"/>
                  </a:cubicBezTo>
                  <a:cubicBezTo>
                    <a:pt x="2213" y="1526"/>
                    <a:pt x="2213" y="1660"/>
                    <a:pt x="2229" y="1684"/>
                  </a:cubicBezTo>
                  <a:cubicBezTo>
                    <a:pt x="2237" y="1700"/>
                    <a:pt x="2229" y="1723"/>
                    <a:pt x="2221" y="1747"/>
                  </a:cubicBezTo>
                  <a:cubicBezTo>
                    <a:pt x="2221" y="1755"/>
                    <a:pt x="2221" y="1763"/>
                    <a:pt x="2221" y="1771"/>
                  </a:cubicBezTo>
                  <a:cubicBezTo>
                    <a:pt x="2213" y="1779"/>
                    <a:pt x="2213" y="1795"/>
                    <a:pt x="2221" y="1826"/>
                  </a:cubicBezTo>
                  <a:close/>
                  <a:moveTo>
                    <a:pt x="1557" y="1684"/>
                  </a:moveTo>
                  <a:lnTo>
                    <a:pt x="1557" y="1684"/>
                  </a:lnTo>
                  <a:cubicBezTo>
                    <a:pt x="1604" y="1684"/>
                    <a:pt x="1739" y="1716"/>
                    <a:pt x="1786" y="1739"/>
                  </a:cubicBezTo>
                  <a:cubicBezTo>
                    <a:pt x="1842" y="1771"/>
                    <a:pt x="2197" y="1818"/>
                    <a:pt x="2205" y="1818"/>
                  </a:cubicBezTo>
                  <a:cubicBezTo>
                    <a:pt x="2213" y="1818"/>
                    <a:pt x="2213" y="1818"/>
                    <a:pt x="2213" y="1818"/>
                  </a:cubicBezTo>
                  <a:cubicBezTo>
                    <a:pt x="2213" y="1795"/>
                    <a:pt x="2205" y="1779"/>
                    <a:pt x="2213" y="1771"/>
                  </a:cubicBezTo>
                  <a:cubicBezTo>
                    <a:pt x="2213" y="1763"/>
                    <a:pt x="2213" y="1755"/>
                    <a:pt x="2213" y="1747"/>
                  </a:cubicBezTo>
                  <a:cubicBezTo>
                    <a:pt x="2221" y="1723"/>
                    <a:pt x="2229" y="1700"/>
                    <a:pt x="2221" y="1684"/>
                  </a:cubicBezTo>
                  <a:cubicBezTo>
                    <a:pt x="2205" y="1668"/>
                    <a:pt x="2205" y="1518"/>
                    <a:pt x="2221" y="1486"/>
                  </a:cubicBezTo>
                  <a:cubicBezTo>
                    <a:pt x="2237" y="1471"/>
                    <a:pt x="2284" y="1257"/>
                    <a:pt x="2308" y="1138"/>
                  </a:cubicBezTo>
                  <a:cubicBezTo>
                    <a:pt x="2324" y="1075"/>
                    <a:pt x="2332" y="1036"/>
                    <a:pt x="2332" y="1028"/>
                  </a:cubicBezTo>
                  <a:cubicBezTo>
                    <a:pt x="2340" y="1004"/>
                    <a:pt x="2419" y="577"/>
                    <a:pt x="2443" y="435"/>
                  </a:cubicBezTo>
                  <a:cubicBezTo>
                    <a:pt x="1518" y="245"/>
                    <a:pt x="861" y="63"/>
                    <a:pt x="696" y="24"/>
                  </a:cubicBezTo>
                  <a:lnTo>
                    <a:pt x="696" y="24"/>
                  </a:lnTo>
                  <a:cubicBezTo>
                    <a:pt x="703" y="39"/>
                    <a:pt x="703" y="48"/>
                    <a:pt x="703" y="55"/>
                  </a:cubicBezTo>
                  <a:cubicBezTo>
                    <a:pt x="703" y="71"/>
                    <a:pt x="703" y="87"/>
                    <a:pt x="719" y="95"/>
                  </a:cubicBezTo>
                  <a:cubicBezTo>
                    <a:pt x="727" y="103"/>
                    <a:pt x="735" y="111"/>
                    <a:pt x="743" y="111"/>
                  </a:cubicBezTo>
                  <a:cubicBezTo>
                    <a:pt x="751" y="119"/>
                    <a:pt x="759" y="126"/>
                    <a:pt x="759" y="135"/>
                  </a:cubicBezTo>
                  <a:cubicBezTo>
                    <a:pt x="767" y="142"/>
                    <a:pt x="767" y="142"/>
                    <a:pt x="767" y="142"/>
                  </a:cubicBezTo>
                  <a:cubicBezTo>
                    <a:pt x="767" y="150"/>
                    <a:pt x="774" y="158"/>
                    <a:pt x="774" y="182"/>
                  </a:cubicBezTo>
                  <a:cubicBezTo>
                    <a:pt x="767" y="206"/>
                    <a:pt x="767" y="221"/>
                    <a:pt x="751" y="237"/>
                  </a:cubicBezTo>
                  <a:cubicBezTo>
                    <a:pt x="751" y="245"/>
                    <a:pt x="743" y="253"/>
                    <a:pt x="743" y="269"/>
                  </a:cubicBezTo>
                  <a:cubicBezTo>
                    <a:pt x="743" y="277"/>
                    <a:pt x="743" y="277"/>
                    <a:pt x="743" y="285"/>
                  </a:cubicBezTo>
                  <a:lnTo>
                    <a:pt x="735" y="285"/>
                  </a:lnTo>
                  <a:cubicBezTo>
                    <a:pt x="735" y="285"/>
                    <a:pt x="735" y="285"/>
                    <a:pt x="727" y="285"/>
                  </a:cubicBezTo>
                  <a:lnTo>
                    <a:pt x="727" y="285"/>
                  </a:lnTo>
                  <a:cubicBezTo>
                    <a:pt x="719" y="285"/>
                    <a:pt x="719" y="285"/>
                    <a:pt x="719" y="285"/>
                  </a:cubicBezTo>
                  <a:cubicBezTo>
                    <a:pt x="703" y="285"/>
                    <a:pt x="703" y="285"/>
                    <a:pt x="703" y="285"/>
                  </a:cubicBezTo>
                  <a:lnTo>
                    <a:pt x="703" y="293"/>
                  </a:lnTo>
                  <a:cubicBezTo>
                    <a:pt x="719" y="308"/>
                    <a:pt x="727" y="316"/>
                    <a:pt x="727" y="324"/>
                  </a:cubicBezTo>
                  <a:cubicBezTo>
                    <a:pt x="735" y="332"/>
                    <a:pt x="735" y="332"/>
                    <a:pt x="735" y="340"/>
                  </a:cubicBezTo>
                  <a:cubicBezTo>
                    <a:pt x="735" y="340"/>
                    <a:pt x="743" y="340"/>
                    <a:pt x="751" y="348"/>
                  </a:cubicBezTo>
                  <a:cubicBezTo>
                    <a:pt x="759" y="348"/>
                    <a:pt x="767" y="356"/>
                    <a:pt x="759" y="372"/>
                  </a:cubicBezTo>
                  <a:cubicBezTo>
                    <a:pt x="759" y="379"/>
                    <a:pt x="751" y="388"/>
                    <a:pt x="751" y="395"/>
                  </a:cubicBezTo>
                  <a:cubicBezTo>
                    <a:pt x="743" y="395"/>
                    <a:pt x="743" y="403"/>
                    <a:pt x="743" y="411"/>
                  </a:cubicBezTo>
                  <a:cubicBezTo>
                    <a:pt x="751" y="435"/>
                    <a:pt x="759" y="451"/>
                    <a:pt x="767" y="459"/>
                  </a:cubicBezTo>
                  <a:cubicBezTo>
                    <a:pt x="774" y="474"/>
                    <a:pt x="767" y="506"/>
                    <a:pt x="759" y="522"/>
                  </a:cubicBezTo>
                  <a:cubicBezTo>
                    <a:pt x="759" y="530"/>
                    <a:pt x="759" y="530"/>
                    <a:pt x="759" y="530"/>
                  </a:cubicBezTo>
                  <a:cubicBezTo>
                    <a:pt x="751" y="546"/>
                    <a:pt x="743" y="553"/>
                    <a:pt x="727" y="569"/>
                  </a:cubicBezTo>
                  <a:cubicBezTo>
                    <a:pt x="719" y="577"/>
                    <a:pt x="711" y="585"/>
                    <a:pt x="703" y="601"/>
                  </a:cubicBezTo>
                  <a:cubicBezTo>
                    <a:pt x="696" y="601"/>
                    <a:pt x="696" y="609"/>
                    <a:pt x="687" y="609"/>
                  </a:cubicBezTo>
                  <a:cubicBezTo>
                    <a:pt x="687" y="617"/>
                    <a:pt x="687" y="617"/>
                    <a:pt x="687" y="617"/>
                  </a:cubicBezTo>
                  <a:cubicBezTo>
                    <a:pt x="672" y="632"/>
                    <a:pt x="672" y="632"/>
                    <a:pt x="680" y="656"/>
                  </a:cubicBezTo>
                  <a:cubicBezTo>
                    <a:pt x="687" y="680"/>
                    <a:pt x="687" y="688"/>
                    <a:pt x="680" y="712"/>
                  </a:cubicBezTo>
                  <a:cubicBezTo>
                    <a:pt x="672" y="719"/>
                    <a:pt x="672" y="727"/>
                    <a:pt x="664" y="743"/>
                  </a:cubicBezTo>
                  <a:lnTo>
                    <a:pt x="664" y="751"/>
                  </a:lnTo>
                  <a:cubicBezTo>
                    <a:pt x="664" y="759"/>
                    <a:pt x="664" y="759"/>
                    <a:pt x="664" y="759"/>
                  </a:cubicBezTo>
                  <a:cubicBezTo>
                    <a:pt x="664" y="775"/>
                    <a:pt x="656" y="775"/>
                    <a:pt x="640" y="799"/>
                  </a:cubicBezTo>
                  <a:cubicBezTo>
                    <a:pt x="632" y="806"/>
                    <a:pt x="632" y="806"/>
                    <a:pt x="632" y="814"/>
                  </a:cubicBezTo>
                  <a:cubicBezTo>
                    <a:pt x="616" y="822"/>
                    <a:pt x="616" y="830"/>
                    <a:pt x="577" y="846"/>
                  </a:cubicBezTo>
                  <a:cubicBezTo>
                    <a:pt x="561" y="854"/>
                    <a:pt x="553" y="854"/>
                    <a:pt x="553" y="862"/>
                  </a:cubicBezTo>
                  <a:cubicBezTo>
                    <a:pt x="545" y="870"/>
                    <a:pt x="537" y="878"/>
                    <a:pt x="506" y="862"/>
                  </a:cubicBezTo>
                  <a:cubicBezTo>
                    <a:pt x="498" y="862"/>
                    <a:pt x="490" y="862"/>
                    <a:pt x="482" y="862"/>
                  </a:cubicBezTo>
                  <a:cubicBezTo>
                    <a:pt x="458" y="854"/>
                    <a:pt x="443" y="846"/>
                    <a:pt x="434" y="838"/>
                  </a:cubicBezTo>
                  <a:cubicBezTo>
                    <a:pt x="434" y="830"/>
                    <a:pt x="434" y="822"/>
                    <a:pt x="434" y="822"/>
                  </a:cubicBezTo>
                  <a:cubicBezTo>
                    <a:pt x="443" y="806"/>
                    <a:pt x="450" y="799"/>
                    <a:pt x="458" y="791"/>
                  </a:cubicBezTo>
                  <a:cubicBezTo>
                    <a:pt x="466" y="783"/>
                    <a:pt x="474" y="783"/>
                    <a:pt x="482" y="767"/>
                  </a:cubicBezTo>
                  <a:cubicBezTo>
                    <a:pt x="482" y="759"/>
                    <a:pt x="490" y="743"/>
                    <a:pt x="506" y="743"/>
                  </a:cubicBezTo>
                  <a:cubicBezTo>
                    <a:pt x="506" y="743"/>
                    <a:pt x="514" y="743"/>
                    <a:pt x="514" y="759"/>
                  </a:cubicBezTo>
                  <a:cubicBezTo>
                    <a:pt x="514" y="767"/>
                    <a:pt x="506" y="775"/>
                    <a:pt x="506" y="783"/>
                  </a:cubicBezTo>
                  <a:cubicBezTo>
                    <a:pt x="506" y="791"/>
                    <a:pt x="498" y="799"/>
                    <a:pt x="498" y="799"/>
                  </a:cubicBezTo>
                  <a:cubicBezTo>
                    <a:pt x="506" y="806"/>
                    <a:pt x="506" y="806"/>
                    <a:pt x="506" y="806"/>
                  </a:cubicBezTo>
                  <a:cubicBezTo>
                    <a:pt x="514" y="806"/>
                    <a:pt x="514" y="799"/>
                    <a:pt x="514" y="791"/>
                  </a:cubicBezTo>
                  <a:cubicBezTo>
                    <a:pt x="514" y="791"/>
                    <a:pt x="521" y="783"/>
                    <a:pt x="529" y="775"/>
                  </a:cubicBezTo>
                  <a:cubicBezTo>
                    <a:pt x="529" y="767"/>
                    <a:pt x="537" y="767"/>
                    <a:pt x="537" y="759"/>
                  </a:cubicBezTo>
                  <a:cubicBezTo>
                    <a:pt x="537" y="759"/>
                    <a:pt x="537" y="751"/>
                    <a:pt x="545" y="751"/>
                  </a:cubicBezTo>
                  <a:cubicBezTo>
                    <a:pt x="545" y="751"/>
                    <a:pt x="553" y="759"/>
                    <a:pt x="553" y="767"/>
                  </a:cubicBezTo>
                  <a:cubicBezTo>
                    <a:pt x="553" y="775"/>
                    <a:pt x="553" y="775"/>
                    <a:pt x="553" y="783"/>
                  </a:cubicBezTo>
                  <a:cubicBezTo>
                    <a:pt x="553" y="791"/>
                    <a:pt x="553" y="791"/>
                    <a:pt x="569" y="791"/>
                  </a:cubicBezTo>
                  <a:cubicBezTo>
                    <a:pt x="593" y="799"/>
                    <a:pt x="608" y="767"/>
                    <a:pt x="608" y="743"/>
                  </a:cubicBezTo>
                  <a:cubicBezTo>
                    <a:pt x="608" y="727"/>
                    <a:pt x="616" y="719"/>
                    <a:pt x="616" y="712"/>
                  </a:cubicBezTo>
                  <a:cubicBezTo>
                    <a:pt x="624" y="688"/>
                    <a:pt x="624" y="680"/>
                    <a:pt x="616" y="680"/>
                  </a:cubicBezTo>
                  <a:cubicBezTo>
                    <a:pt x="601" y="672"/>
                    <a:pt x="585" y="672"/>
                    <a:pt x="585" y="664"/>
                  </a:cubicBezTo>
                  <a:cubicBezTo>
                    <a:pt x="585" y="656"/>
                    <a:pt x="585" y="648"/>
                    <a:pt x="593" y="648"/>
                  </a:cubicBezTo>
                  <a:cubicBezTo>
                    <a:pt x="601" y="632"/>
                    <a:pt x="608" y="625"/>
                    <a:pt x="608" y="617"/>
                  </a:cubicBezTo>
                  <a:cubicBezTo>
                    <a:pt x="608" y="609"/>
                    <a:pt x="616" y="609"/>
                    <a:pt x="616" y="601"/>
                  </a:cubicBezTo>
                  <a:cubicBezTo>
                    <a:pt x="624" y="593"/>
                    <a:pt x="632" y="593"/>
                    <a:pt x="640" y="585"/>
                  </a:cubicBezTo>
                  <a:cubicBezTo>
                    <a:pt x="656" y="585"/>
                    <a:pt x="656" y="585"/>
                    <a:pt x="656" y="577"/>
                  </a:cubicBezTo>
                  <a:cubicBezTo>
                    <a:pt x="656" y="561"/>
                    <a:pt x="656" y="538"/>
                    <a:pt x="648" y="530"/>
                  </a:cubicBezTo>
                  <a:lnTo>
                    <a:pt x="640" y="530"/>
                  </a:lnTo>
                  <a:lnTo>
                    <a:pt x="632" y="530"/>
                  </a:lnTo>
                  <a:cubicBezTo>
                    <a:pt x="632" y="530"/>
                    <a:pt x="632" y="530"/>
                    <a:pt x="624" y="530"/>
                  </a:cubicBezTo>
                  <a:cubicBezTo>
                    <a:pt x="624" y="530"/>
                    <a:pt x="616" y="522"/>
                    <a:pt x="616" y="506"/>
                  </a:cubicBezTo>
                  <a:cubicBezTo>
                    <a:pt x="616" y="490"/>
                    <a:pt x="616" y="474"/>
                    <a:pt x="616" y="466"/>
                  </a:cubicBezTo>
                  <a:cubicBezTo>
                    <a:pt x="616" y="459"/>
                    <a:pt x="616" y="443"/>
                    <a:pt x="616" y="435"/>
                  </a:cubicBezTo>
                  <a:cubicBezTo>
                    <a:pt x="608" y="411"/>
                    <a:pt x="601" y="403"/>
                    <a:pt x="593" y="403"/>
                  </a:cubicBezTo>
                  <a:cubicBezTo>
                    <a:pt x="585" y="403"/>
                    <a:pt x="585" y="403"/>
                    <a:pt x="585" y="403"/>
                  </a:cubicBezTo>
                  <a:cubicBezTo>
                    <a:pt x="577" y="419"/>
                    <a:pt x="569" y="419"/>
                    <a:pt x="569" y="419"/>
                  </a:cubicBezTo>
                  <a:cubicBezTo>
                    <a:pt x="561" y="419"/>
                    <a:pt x="553" y="411"/>
                    <a:pt x="545" y="395"/>
                  </a:cubicBezTo>
                  <a:cubicBezTo>
                    <a:pt x="529" y="372"/>
                    <a:pt x="521" y="364"/>
                    <a:pt x="498" y="364"/>
                  </a:cubicBezTo>
                  <a:cubicBezTo>
                    <a:pt x="474" y="364"/>
                    <a:pt x="474" y="364"/>
                    <a:pt x="443" y="348"/>
                  </a:cubicBezTo>
                  <a:cubicBezTo>
                    <a:pt x="434" y="348"/>
                    <a:pt x="427" y="340"/>
                    <a:pt x="419" y="340"/>
                  </a:cubicBezTo>
                  <a:cubicBezTo>
                    <a:pt x="411" y="332"/>
                    <a:pt x="395" y="332"/>
                    <a:pt x="379" y="324"/>
                  </a:cubicBezTo>
                  <a:cubicBezTo>
                    <a:pt x="300" y="301"/>
                    <a:pt x="158" y="253"/>
                    <a:pt x="87" y="142"/>
                  </a:cubicBezTo>
                  <a:cubicBezTo>
                    <a:pt x="79" y="135"/>
                    <a:pt x="79" y="135"/>
                    <a:pt x="71" y="135"/>
                  </a:cubicBezTo>
                  <a:lnTo>
                    <a:pt x="71" y="135"/>
                  </a:lnTo>
                  <a:cubicBezTo>
                    <a:pt x="71" y="142"/>
                    <a:pt x="79" y="150"/>
                    <a:pt x="79" y="150"/>
                  </a:cubicBezTo>
                  <a:cubicBezTo>
                    <a:pt x="79" y="158"/>
                    <a:pt x="79" y="158"/>
                    <a:pt x="71" y="166"/>
                  </a:cubicBezTo>
                  <a:cubicBezTo>
                    <a:pt x="71" y="174"/>
                    <a:pt x="71" y="174"/>
                    <a:pt x="63" y="182"/>
                  </a:cubicBezTo>
                  <a:cubicBezTo>
                    <a:pt x="47" y="206"/>
                    <a:pt x="23" y="245"/>
                    <a:pt x="31" y="285"/>
                  </a:cubicBezTo>
                  <a:cubicBezTo>
                    <a:pt x="31" y="301"/>
                    <a:pt x="39" y="316"/>
                    <a:pt x="47" y="332"/>
                  </a:cubicBezTo>
                  <a:cubicBezTo>
                    <a:pt x="55" y="348"/>
                    <a:pt x="63" y="356"/>
                    <a:pt x="71" y="379"/>
                  </a:cubicBezTo>
                  <a:cubicBezTo>
                    <a:pt x="71" y="411"/>
                    <a:pt x="71" y="411"/>
                    <a:pt x="71" y="443"/>
                  </a:cubicBezTo>
                  <a:cubicBezTo>
                    <a:pt x="71" y="451"/>
                    <a:pt x="71" y="451"/>
                    <a:pt x="63" y="466"/>
                  </a:cubicBezTo>
                  <a:cubicBezTo>
                    <a:pt x="63" y="506"/>
                    <a:pt x="71" y="561"/>
                    <a:pt x="71" y="601"/>
                  </a:cubicBezTo>
                  <a:cubicBezTo>
                    <a:pt x="79" y="609"/>
                    <a:pt x="79" y="609"/>
                    <a:pt x="79" y="609"/>
                  </a:cubicBezTo>
                  <a:cubicBezTo>
                    <a:pt x="79" y="625"/>
                    <a:pt x="79" y="632"/>
                    <a:pt x="79" y="632"/>
                  </a:cubicBezTo>
                  <a:cubicBezTo>
                    <a:pt x="87" y="632"/>
                    <a:pt x="87" y="632"/>
                    <a:pt x="79" y="656"/>
                  </a:cubicBezTo>
                  <a:lnTo>
                    <a:pt x="79" y="656"/>
                  </a:lnTo>
                  <a:cubicBezTo>
                    <a:pt x="79" y="672"/>
                    <a:pt x="79" y="680"/>
                    <a:pt x="71" y="696"/>
                  </a:cubicBezTo>
                  <a:cubicBezTo>
                    <a:pt x="71" y="712"/>
                    <a:pt x="71" y="719"/>
                    <a:pt x="63" y="735"/>
                  </a:cubicBezTo>
                  <a:cubicBezTo>
                    <a:pt x="63" y="743"/>
                    <a:pt x="55" y="751"/>
                    <a:pt x="55" y="759"/>
                  </a:cubicBezTo>
                  <a:cubicBezTo>
                    <a:pt x="47" y="767"/>
                    <a:pt x="47" y="775"/>
                    <a:pt x="55" y="783"/>
                  </a:cubicBezTo>
                  <a:cubicBezTo>
                    <a:pt x="55" y="791"/>
                    <a:pt x="55" y="791"/>
                    <a:pt x="55" y="791"/>
                  </a:cubicBezTo>
                  <a:cubicBezTo>
                    <a:pt x="55" y="791"/>
                    <a:pt x="63" y="791"/>
                    <a:pt x="63" y="783"/>
                  </a:cubicBezTo>
                  <a:lnTo>
                    <a:pt x="71" y="783"/>
                  </a:lnTo>
                  <a:lnTo>
                    <a:pt x="79" y="783"/>
                  </a:lnTo>
                  <a:cubicBezTo>
                    <a:pt x="79" y="783"/>
                    <a:pt x="87" y="783"/>
                    <a:pt x="87" y="791"/>
                  </a:cubicBezTo>
                  <a:cubicBezTo>
                    <a:pt x="94" y="791"/>
                    <a:pt x="110" y="799"/>
                    <a:pt x="118" y="806"/>
                  </a:cubicBezTo>
                  <a:lnTo>
                    <a:pt x="126" y="814"/>
                  </a:lnTo>
                  <a:cubicBezTo>
                    <a:pt x="134" y="822"/>
                    <a:pt x="142" y="822"/>
                    <a:pt x="142" y="830"/>
                  </a:cubicBezTo>
                  <a:cubicBezTo>
                    <a:pt x="142" y="830"/>
                    <a:pt x="134" y="830"/>
                    <a:pt x="134" y="838"/>
                  </a:cubicBezTo>
                  <a:cubicBezTo>
                    <a:pt x="126" y="838"/>
                    <a:pt x="126" y="838"/>
                    <a:pt x="126" y="846"/>
                  </a:cubicBezTo>
                  <a:cubicBezTo>
                    <a:pt x="118" y="846"/>
                    <a:pt x="118" y="854"/>
                    <a:pt x="94" y="854"/>
                  </a:cubicBezTo>
                  <a:cubicBezTo>
                    <a:pt x="79" y="854"/>
                    <a:pt x="71" y="846"/>
                    <a:pt x="63" y="838"/>
                  </a:cubicBezTo>
                  <a:cubicBezTo>
                    <a:pt x="63" y="838"/>
                    <a:pt x="63" y="838"/>
                    <a:pt x="55" y="838"/>
                  </a:cubicBezTo>
                  <a:lnTo>
                    <a:pt x="55" y="838"/>
                  </a:lnTo>
                  <a:lnTo>
                    <a:pt x="55" y="838"/>
                  </a:lnTo>
                  <a:cubicBezTo>
                    <a:pt x="55" y="854"/>
                    <a:pt x="55" y="862"/>
                    <a:pt x="55" y="893"/>
                  </a:cubicBezTo>
                  <a:cubicBezTo>
                    <a:pt x="55" y="909"/>
                    <a:pt x="55" y="917"/>
                    <a:pt x="47" y="925"/>
                  </a:cubicBezTo>
                  <a:cubicBezTo>
                    <a:pt x="47" y="933"/>
                    <a:pt x="47" y="933"/>
                    <a:pt x="47" y="941"/>
                  </a:cubicBezTo>
                  <a:cubicBezTo>
                    <a:pt x="47" y="941"/>
                    <a:pt x="55" y="941"/>
                    <a:pt x="63" y="941"/>
                  </a:cubicBezTo>
                  <a:cubicBezTo>
                    <a:pt x="79" y="941"/>
                    <a:pt x="87" y="941"/>
                    <a:pt x="94" y="941"/>
                  </a:cubicBezTo>
                  <a:cubicBezTo>
                    <a:pt x="110" y="933"/>
                    <a:pt x="110" y="933"/>
                    <a:pt x="118" y="941"/>
                  </a:cubicBezTo>
                  <a:cubicBezTo>
                    <a:pt x="126" y="949"/>
                    <a:pt x="126" y="957"/>
                    <a:pt x="126" y="965"/>
                  </a:cubicBezTo>
                  <a:cubicBezTo>
                    <a:pt x="118" y="965"/>
                    <a:pt x="110" y="965"/>
                    <a:pt x="110" y="972"/>
                  </a:cubicBezTo>
                  <a:cubicBezTo>
                    <a:pt x="103" y="972"/>
                    <a:pt x="94" y="972"/>
                    <a:pt x="87" y="965"/>
                  </a:cubicBezTo>
                  <a:lnTo>
                    <a:pt x="79" y="965"/>
                  </a:lnTo>
                  <a:cubicBezTo>
                    <a:pt x="71" y="965"/>
                    <a:pt x="71" y="965"/>
                    <a:pt x="71" y="972"/>
                  </a:cubicBezTo>
                  <a:cubicBezTo>
                    <a:pt x="71" y="988"/>
                    <a:pt x="71" y="996"/>
                    <a:pt x="71" y="1012"/>
                  </a:cubicBezTo>
                  <a:cubicBezTo>
                    <a:pt x="71" y="1028"/>
                    <a:pt x="63" y="1028"/>
                    <a:pt x="63" y="1036"/>
                  </a:cubicBezTo>
                  <a:cubicBezTo>
                    <a:pt x="55" y="1036"/>
                    <a:pt x="47" y="1043"/>
                    <a:pt x="47" y="1052"/>
                  </a:cubicBezTo>
                  <a:cubicBezTo>
                    <a:pt x="47" y="1052"/>
                    <a:pt x="47" y="1067"/>
                    <a:pt x="47" y="1075"/>
                  </a:cubicBezTo>
                  <a:cubicBezTo>
                    <a:pt x="47" y="1083"/>
                    <a:pt x="47" y="1083"/>
                    <a:pt x="39" y="1083"/>
                  </a:cubicBezTo>
                  <a:cubicBezTo>
                    <a:pt x="39" y="1083"/>
                    <a:pt x="31" y="1083"/>
                    <a:pt x="31" y="1075"/>
                  </a:cubicBezTo>
                  <a:cubicBezTo>
                    <a:pt x="23" y="1075"/>
                    <a:pt x="23" y="1075"/>
                    <a:pt x="23" y="1075"/>
                  </a:cubicBezTo>
                  <a:cubicBezTo>
                    <a:pt x="16" y="1052"/>
                    <a:pt x="16" y="1052"/>
                    <a:pt x="23" y="1020"/>
                  </a:cubicBezTo>
                  <a:cubicBezTo>
                    <a:pt x="23" y="1012"/>
                    <a:pt x="23" y="1004"/>
                    <a:pt x="23" y="996"/>
                  </a:cubicBezTo>
                  <a:cubicBezTo>
                    <a:pt x="23" y="988"/>
                    <a:pt x="23" y="980"/>
                    <a:pt x="23" y="980"/>
                  </a:cubicBezTo>
                  <a:lnTo>
                    <a:pt x="23" y="980"/>
                  </a:lnTo>
                  <a:cubicBezTo>
                    <a:pt x="16" y="996"/>
                    <a:pt x="8" y="1012"/>
                    <a:pt x="8" y="1036"/>
                  </a:cubicBezTo>
                  <a:cubicBezTo>
                    <a:pt x="16" y="1043"/>
                    <a:pt x="16" y="1059"/>
                    <a:pt x="16" y="1067"/>
                  </a:cubicBezTo>
                  <a:cubicBezTo>
                    <a:pt x="16" y="1083"/>
                    <a:pt x="16" y="1099"/>
                    <a:pt x="23" y="1115"/>
                  </a:cubicBezTo>
                  <a:cubicBezTo>
                    <a:pt x="23" y="1123"/>
                    <a:pt x="23" y="1131"/>
                    <a:pt x="23" y="1131"/>
                  </a:cubicBezTo>
                  <a:cubicBezTo>
                    <a:pt x="23" y="1138"/>
                    <a:pt x="31" y="1138"/>
                    <a:pt x="31" y="1138"/>
                  </a:cubicBezTo>
                  <a:cubicBezTo>
                    <a:pt x="79" y="1162"/>
                    <a:pt x="118" y="1178"/>
                    <a:pt x="126" y="1178"/>
                  </a:cubicBezTo>
                  <a:cubicBezTo>
                    <a:pt x="158" y="1186"/>
                    <a:pt x="158" y="1194"/>
                    <a:pt x="158" y="1225"/>
                  </a:cubicBezTo>
                  <a:cubicBezTo>
                    <a:pt x="158" y="1225"/>
                    <a:pt x="166" y="1225"/>
                    <a:pt x="166" y="1233"/>
                  </a:cubicBezTo>
                  <a:cubicBezTo>
                    <a:pt x="166" y="1257"/>
                    <a:pt x="174" y="1257"/>
                    <a:pt x="174" y="1257"/>
                  </a:cubicBezTo>
                  <a:lnTo>
                    <a:pt x="181" y="1249"/>
                  </a:lnTo>
                  <a:cubicBezTo>
                    <a:pt x="190" y="1249"/>
                    <a:pt x="205" y="1241"/>
                    <a:pt x="213" y="1241"/>
                  </a:cubicBezTo>
                  <a:cubicBezTo>
                    <a:pt x="253" y="1241"/>
                    <a:pt x="268" y="1281"/>
                    <a:pt x="292" y="1320"/>
                  </a:cubicBezTo>
                  <a:cubicBezTo>
                    <a:pt x="300" y="1320"/>
                    <a:pt x="300" y="1328"/>
                    <a:pt x="308" y="1328"/>
                  </a:cubicBezTo>
                  <a:cubicBezTo>
                    <a:pt x="324" y="1368"/>
                    <a:pt x="308" y="1415"/>
                    <a:pt x="292" y="1455"/>
                  </a:cubicBezTo>
                  <a:cubicBezTo>
                    <a:pt x="292" y="1471"/>
                    <a:pt x="284" y="1478"/>
                    <a:pt x="284" y="1494"/>
                  </a:cubicBezTo>
                  <a:cubicBezTo>
                    <a:pt x="276" y="1526"/>
                    <a:pt x="284" y="1549"/>
                    <a:pt x="292" y="1558"/>
                  </a:cubicBezTo>
                  <a:cubicBezTo>
                    <a:pt x="300" y="1565"/>
                    <a:pt x="316" y="1565"/>
                    <a:pt x="324" y="1565"/>
                  </a:cubicBezTo>
                  <a:cubicBezTo>
                    <a:pt x="348" y="1573"/>
                    <a:pt x="379" y="1573"/>
                    <a:pt x="395" y="1589"/>
                  </a:cubicBezTo>
                  <a:cubicBezTo>
                    <a:pt x="411" y="1605"/>
                    <a:pt x="434" y="1613"/>
                    <a:pt x="466" y="1613"/>
                  </a:cubicBezTo>
                  <a:cubicBezTo>
                    <a:pt x="490" y="1613"/>
                    <a:pt x="506" y="1613"/>
                    <a:pt x="521" y="1605"/>
                  </a:cubicBezTo>
                  <a:cubicBezTo>
                    <a:pt x="529" y="1605"/>
                    <a:pt x="545" y="1597"/>
                    <a:pt x="545" y="1597"/>
                  </a:cubicBezTo>
                  <a:cubicBezTo>
                    <a:pt x="561" y="1589"/>
                    <a:pt x="569" y="1581"/>
                    <a:pt x="577" y="1581"/>
                  </a:cubicBezTo>
                  <a:cubicBezTo>
                    <a:pt x="585" y="1581"/>
                    <a:pt x="601" y="1589"/>
                    <a:pt x="608" y="1589"/>
                  </a:cubicBezTo>
                  <a:cubicBezTo>
                    <a:pt x="624" y="1597"/>
                    <a:pt x="640" y="1605"/>
                    <a:pt x="648" y="1605"/>
                  </a:cubicBezTo>
                  <a:cubicBezTo>
                    <a:pt x="656" y="1605"/>
                    <a:pt x="656" y="1605"/>
                    <a:pt x="664" y="1597"/>
                  </a:cubicBezTo>
                  <a:cubicBezTo>
                    <a:pt x="672" y="1597"/>
                    <a:pt x="680" y="1597"/>
                    <a:pt x="696" y="1597"/>
                  </a:cubicBezTo>
                  <a:cubicBezTo>
                    <a:pt x="727" y="1597"/>
                    <a:pt x="735" y="1605"/>
                    <a:pt x="751" y="1629"/>
                  </a:cubicBezTo>
                  <a:cubicBezTo>
                    <a:pt x="759" y="1636"/>
                    <a:pt x="759" y="1636"/>
                    <a:pt x="759" y="1636"/>
                  </a:cubicBezTo>
                  <a:cubicBezTo>
                    <a:pt x="759" y="1636"/>
                    <a:pt x="759" y="1644"/>
                    <a:pt x="767" y="1644"/>
                  </a:cubicBezTo>
                  <a:cubicBezTo>
                    <a:pt x="774" y="1668"/>
                    <a:pt x="782" y="1668"/>
                    <a:pt x="790" y="1668"/>
                  </a:cubicBezTo>
                  <a:cubicBezTo>
                    <a:pt x="798" y="1668"/>
                    <a:pt x="806" y="1660"/>
                    <a:pt x="822" y="1660"/>
                  </a:cubicBezTo>
                  <a:cubicBezTo>
                    <a:pt x="838" y="1660"/>
                    <a:pt x="861" y="1668"/>
                    <a:pt x="869" y="1676"/>
                  </a:cubicBezTo>
                  <a:cubicBezTo>
                    <a:pt x="877" y="1684"/>
                    <a:pt x="885" y="1684"/>
                    <a:pt x="893" y="1684"/>
                  </a:cubicBezTo>
                  <a:cubicBezTo>
                    <a:pt x="909" y="1684"/>
                    <a:pt x="940" y="1668"/>
                    <a:pt x="956" y="1660"/>
                  </a:cubicBezTo>
                  <a:cubicBezTo>
                    <a:pt x="956" y="1660"/>
                    <a:pt x="964" y="1660"/>
                    <a:pt x="972" y="1660"/>
                  </a:cubicBezTo>
                  <a:cubicBezTo>
                    <a:pt x="996" y="1660"/>
                    <a:pt x="1027" y="1668"/>
                    <a:pt x="1051" y="1700"/>
                  </a:cubicBezTo>
                  <a:cubicBezTo>
                    <a:pt x="1059" y="1708"/>
                    <a:pt x="1075" y="1716"/>
                    <a:pt x="1091" y="1716"/>
                  </a:cubicBezTo>
                  <a:cubicBezTo>
                    <a:pt x="1114" y="1716"/>
                    <a:pt x="1146" y="1708"/>
                    <a:pt x="1154" y="1700"/>
                  </a:cubicBezTo>
                  <a:cubicBezTo>
                    <a:pt x="1162" y="1692"/>
                    <a:pt x="1186" y="1692"/>
                    <a:pt x="1217" y="1692"/>
                  </a:cubicBezTo>
                  <a:cubicBezTo>
                    <a:pt x="1241" y="1692"/>
                    <a:pt x="1273" y="1692"/>
                    <a:pt x="1304" y="1692"/>
                  </a:cubicBezTo>
                  <a:cubicBezTo>
                    <a:pt x="1336" y="1692"/>
                    <a:pt x="1344" y="1692"/>
                    <a:pt x="1344" y="1692"/>
                  </a:cubicBezTo>
                  <a:lnTo>
                    <a:pt x="1344" y="1692"/>
                  </a:lnTo>
                  <a:cubicBezTo>
                    <a:pt x="1344" y="1692"/>
                    <a:pt x="1344" y="1684"/>
                    <a:pt x="1351" y="1676"/>
                  </a:cubicBezTo>
                  <a:cubicBezTo>
                    <a:pt x="1351" y="1676"/>
                    <a:pt x="1359" y="1668"/>
                    <a:pt x="1375" y="1668"/>
                  </a:cubicBezTo>
                  <a:cubicBezTo>
                    <a:pt x="1391" y="1668"/>
                    <a:pt x="1415" y="1676"/>
                    <a:pt x="1438" y="1684"/>
                  </a:cubicBezTo>
                  <a:cubicBezTo>
                    <a:pt x="1446" y="1692"/>
                    <a:pt x="1470" y="1692"/>
                    <a:pt x="1486" y="1692"/>
                  </a:cubicBezTo>
                  <a:cubicBezTo>
                    <a:pt x="1510" y="1692"/>
                    <a:pt x="1533" y="1684"/>
                    <a:pt x="1549" y="1684"/>
                  </a:cubicBezTo>
                  <a:cubicBezTo>
                    <a:pt x="1549" y="1684"/>
                    <a:pt x="1549" y="1684"/>
                    <a:pt x="1557" y="1684"/>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31" name="Freeform 223"/>
            <p:cNvSpPr>
              <a:spLocks noChangeArrowheads="1"/>
            </p:cNvSpPr>
            <p:nvPr/>
          </p:nvSpPr>
          <p:spPr bwMode="auto">
            <a:xfrm>
              <a:off x="6164598" y="4670581"/>
              <a:ext cx="171513" cy="165160"/>
            </a:xfrm>
            <a:custGeom>
              <a:avLst/>
              <a:gdLst>
                <a:gd name="T0" fmla="*/ 119 w 238"/>
                <a:gd name="T1" fmla="*/ 0 h 230"/>
                <a:gd name="T2" fmla="*/ 158 w 238"/>
                <a:gd name="T3" fmla="*/ 79 h 230"/>
                <a:gd name="T4" fmla="*/ 237 w 238"/>
                <a:gd name="T5" fmla="*/ 87 h 230"/>
                <a:gd name="T6" fmla="*/ 182 w 238"/>
                <a:gd name="T7" fmla="*/ 150 h 230"/>
                <a:gd name="T8" fmla="*/ 197 w 238"/>
                <a:gd name="T9" fmla="*/ 229 h 230"/>
                <a:gd name="T10" fmla="*/ 119 w 238"/>
                <a:gd name="T11" fmla="*/ 190 h 230"/>
                <a:gd name="T12" fmla="*/ 47 w 238"/>
                <a:gd name="T13" fmla="*/ 229 h 230"/>
                <a:gd name="T14" fmla="*/ 63 w 238"/>
                <a:gd name="T15" fmla="*/ 150 h 230"/>
                <a:gd name="T16" fmla="*/ 0 w 238"/>
                <a:gd name="T17" fmla="*/ 87 h 230"/>
                <a:gd name="T18" fmla="*/ 87 w 238"/>
                <a:gd name="T19" fmla="*/ 79 h 230"/>
                <a:gd name="T20" fmla="*/ 119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9" y="0"/>
                  </a:moveTo>
                  <a:lnTo>
                    <a:pt x="158" y="79"/>
                  </a:lnTo>
                  <a:lnTo>
                    <a:pt x="237" y="87"/>
                  </a:lnTo>
                  <a:lnTo>
                    <a:pt x="182" y="150"/>
                  </a:lnTo>
                  <a:lnTo>
                    <a:pt x="197" y="229"/>
                  </a:lnTo>
                  <a:lnTo>
                    <a:pt x="119" y="190"/>
                  </a:lnTo>
                  <a:lnTo>
                    <a:pt x="47" y="229"/>
                  </a:lnTo>
                  <a:lnTo>
                    <a:pt x="63" y="150"/>
                  </a:lnTo>
                  <a:lnTo>
                    <a:pt x="0" y="87"/>
                  </a:lnTo>
                  <a:lnTo>
                    <a:pt x="87" y="79"/>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32" name="Freeform 224"/>
            <p:cNvSpPr>
              <a:spLocks noChangeArrowheads="1"/>
            </p:cNvSpPr>
            <p:nvPr/>
          </p:nvSpPr>
          <p:spPr bwMode="auto">
            <a:xfrm>
              <a:off x="6386930" y="3990883"/>
              <a:ext cx="171513" cy="165160"/>
            </a:xfrm>
            <a:custGeom>
              <a:avLst/>
              <a:gdLst>
                <a:gd name="T0" fmla="*/ 119 w 238"/>
                <a:gd name="T1" fmla="*/ 0 h 230"/>
                <a:gd name="T2" fmla="*/ 158 w 238"/>
                <a:gd name="T3" fmla="*/ 79 h 230"/>
                <a:gd name="T4" fmla="*/ 237 w 238"/>
                <a:gd name="T5" fmla="*/ 87 h 230"/>
                <a:gd name="T6" fmla="*/ 182 w 238"/>
                <a:gd name="T7" fmla="*/ 150 h 230"/>
                <a:gd name="T8" fmla="*/ 190 w 238"/>
                <a:gd name="T9" fmla="*/ 229 h 230"/>
                <a:gd name="T10" fmla="*/ 119 w 238"/>
                <a:gd name="T11" fmla="*/ 190 h 230"/>
                <a:gd name="T12" fmla="*/ 48 w 238"/>
                <a:gd name="T13" fmla="*/ 229 h 230"/>
                <a:gd name="T14" fmla="*/ 64 w 238"/>
                <a:gd name="T15" fmla="*/ 150 h 230"/>
                <a:gd name="T16" fmla="*/ 0 w 238"/>
                <a:gd name="T17" fmla="*/ 87 h 230"/>
                <a:gd name="T18" fmla="*/ 79 w 238"/>
                <a:gd name="T19" fmla="*/ 79 h 230"/>
                <a:gd name="T20" fmla="*/ 119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9" y="0"/>
                  </a:moveTo>
                  <a:lnTo>
                    <a:pt x="158" y="79"/>
                  </a:lnTo>
                  <a:lnTo>
                    <a:pt x="237" y="87"/>
                  </a:lnTo>
                  <a:lnTo>
                    <a:pt x="182" y="150"/>
                  </a:lnTo>
                  <a:lnTo>
                    <a:pt x="190" y="229"/>
                  </a:lnTo>
                  <a:lnTo>
                    <a:pt x="119" y="190"/>
                  </a:lnTo>
                  <a:lnTo>
                    <a:pt x="48" y="229"/>
                  </a:lnTo>
                  <a:lnTo>
                    <a:pt x="64" y="150"/>
                  </a:lnTo>
                  <a:lnTo>
                    <a:pt x="0" y="87"/>
                  </a:lnTo>
                  <a:lnTo>
                    <a:pt x="79" y="79"/>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33" name="Freeform 225"/>
            <p:cNvSpPr>
              <a:spLocks noChangeArrowheads="1"/>
            </p:cNvSpPr>
            <p:nvPr/>
          </p:nvSpPr>
          <p:spPr bwMode="auto">
            <a:xfrm>
              <a:off x="6637846" y="3867013"/>
              <a:ext cx="101637" cy="101637"/>
            </a:xfrm>
            <a:custGeom>
              <a:avLst/>
              <a:gdLst>
                <a:gd name="T0" fmla="*/ 142 w 143"/>
                <a:gd name="T1" fmla="*/ 71 h 143"/>
                <a:gd name="T2" fmla="*/ 142 w 143"/>
                <a:gd name="T3" fmla="*/ 71 h 143"/>
                <a:gd name="T4" fmla="*/ 71 w 143"/>
                <a:gd name="T5" fmla="*/ 142 h 143"/>
                <a:gd name="T6" fmla="*/ 0 w 143"/>
                <a:gd name="T7" fmla="*/ 71 h 143"/>
                <a:gd name="T8" fmla="*/ 71 w 143"/>
                <a:gd name="T9" fmla="*/ 0 h 143"/>
                <a:gd name="T10" fmla="*/ 142 w 143"/>
                <a:gd name="T11" fmla="*/ 71 h 143"/>
              </a:gdLst>
              <a:ahLst/>
              <a:cxnLst>
                <a:cxn ang="0">
                  <a:pos x="T0" y="T1"/>
                </a:cxn>
                <a:cxn ang="0">
                  <a:pos x="T2" y="T3"/>
                </a:cxn>
                <a:cxn ang="0">
                  <a:pos x="T4" y="T5"/>
                </a:cxn>
                <a:cxn ang="0">
                  <a:pos x="T6" y="T7"/>
                </a:cxn>
                <a:cxn ang="0">
                  <a:pos x="T8" y="T9"/>
                </a:cxn>
                <a:cxn ang="0">
                  <a:pos x="T10" y="T11"/>
                </a:cxn>
              </a:cxnLst>
              <a:rect l="0" t="0" r="r" b="b"/>
              <a:pathLst>
                <a:path w="143" h="143">
                  <a:moveTo>
                    <a:pt x="142" y="71"/>
                  </a:moveTo>
                  <a:lnTo>
                    <a:pt x="142" y="71"/>
                  </a:lnTo>
                  <a:cubicBezTo>
                    <a:pt x="142" y="111"/>
                    <a:pt x="111" y="142"/>
                    <a:pt x="71" y="142"/>
                  </a:cubicBezTo>
                  <a:cubicBezTo>
                    <a:pt x="32" y="142"/>
                    <a:pt x="0" y="111"/>
                    <a:pt x="0" y="71"/>
                  </a:cubicBezTo>
                  <a:cubicBezTo>
                    <a:pt x="0" y="32"/>
                    <a:pt x="32" y="0"/>
                    <a:pt x="71" y="0"/>
                  </a:cubicBezTo>
                  <a:cubicBezTo>
                    <a:pt x="111" y="0"/>
                    <a:pt x="142" y="32"/>
                    <a:pt x="142"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34" name="Freeform 226"/>
            <p:cNvSpPr>
              <a:spLocks noChangeArrowheads="1"/>
            </p:cNvSpPr>
            <p:nvPr/>
          </p:nvSpPr>
          <p:spPr bwMode="auto">
            <a:xfrm>
              <a:off x="6396457" y="5223234"/>
              <a:ext cx="98462" cy="171513"/>
            </a:xfrm>
            <a:custGeom>
              <a:avLst/>
              <a:gdLst>
                <a:gd name="T0" fmla="*/ 135 w 136"/>
                <a:gd name="T1" fmla="*/ 134 h 238"/>
                <a:gd name="T2" fmla="*/ 135 w 136"/>
                <a:gd name="T3" fmla="*/ 134 h 238"/>
                <a:gd name="T4" fmla="*/ 135 w 136"/>
                <a:gd name="T5" fmla="*/ 189 h 238"/>
                <a:gd name="T6" fmla="*/ 126 w 136"/>
                <a:gd name="T7" fmla="*/ 213 h 238"/>
                <a:gd name="T8" fmla="*/ 103 w 136"/>
                <a:gd name="T9" fmla="*/ 229 h 238"/>
                <a:gd name="T10" fmla="*/ 63 w 136"/>
                <a:gd name="T11" fmla="*/ 237 h 238"/>
                <a:gd name="T12" fmla="*/ 32 w 136"/>
                <a:gd name="T13" fmla="*/ 229 h 238"/>
                <a:gd name="T14" fmla="*/ 8 w 136"/>
                <a:gd name="T15" fmla="*/ 213 h 238"/>
                <a:gd name="T16" fmla="*/ 0 w 136"/>
                <a:gd name="T17" fmla="*/ 189 h 238"/>
                <a:gd name="T18" fmla="*/ 0 w 136"/>
                <a:gd name="T19" fmla="*/ 134 h 238"/>
                <a:gd name="T20" fmla="*/ 0 w 136"/>
                <a:gd name="T21" fmla="*/ 102 h 238"/>
                <a:gd name="T22" fmla="*/ 0 w 136"/>
                <a:gd name="T23" fmla="*/ 47 h 238"/>
                <a:gd name="T24" fmla="*/ 8 w 136"/>
                <a:gd name="T25" fmla="*/ 23 h 238"/>
                <a:gd name="T26" fmla="*/ 32 w 136"/>
                <a:gd name="T27" fmla="*/ 7 h 238"/>
                <a:gd name="T28" fmla="*/ 63 w 136"/>
                <a:gd name="T29" fmla="*/ 0 h 238"/>
                <a:gd name="T30" fmla="*/ 103 w 136"/>
                <a:gd name="T31" fmla="*/ 7 h 238"/>
                <a:gd name="T32" fmla="*/ 126 w 136"/>
                <a:gd name="T33" fmla="*/ 23 h 238"/>
                <a:gd name="T34" fmla="*/ 135 w 136"/>
                <a:gd name="T35" fmla="*/ 47 h 238"/>
                <a:gd name="T36" fmla="*/ 135 w 136"/>
                <a:gd name="T37" fmla="*/ 102 h 238"/>
                <a:gd name="T38" fmla="*/ 135 w 136"/>
                <a:gd name="T39" fmla="*/ 134 h 238"/>
                <a:gd name="T40" fmla="*/ 79 w 136"/>
                <a:gd name="T41" fmla="*/ 63 h 238"/>
                <a:gd name="T42" fmla="*/ 79 w 136"/>
                <a:gd name="T43" fmla="*/ 63 h 238"/>
                <a:gd name="T44" fmla="*/ 71 w 136"/>
                <a:gd name="T45" fmla="*/ 39 h 238"/>
                <a:gd name="T46" fmla="*/ 63 w 136"/>
                <a:gd name="T47" fmla="*/ 39 h 238"/>
                <a:gd name="T48" fmla="*/ 55 w 136"/>
                <a:gd name="T49" fmla="*/ 39 h 238"/>
                <a:gd name="T50" fmla="*/ 55 w 136"/>
                <a:gd name="T51" fmla="*/ 63 h 238"/>
                <a:gd name="T52" fmla="*/ 55 w 136"/>
                <a:gd name="T53" fmla="*/ 166 h 238"/>
                <a:gd name="T54" fmla="*/ 55 w 136"/>
                <a:gd name="T55" fmla="*/ 197 h 238"/>
                <a:gd name="T56" fmla="*/ 63 w 136"/>
                <a:gd name="T57" fmla="*/ 197 h 238"/>
                <a:gd name="T58" fmla="*/ 71 w 136"/>
                <a:gd name="T59" fmla="*/ 189 h 238"/>
                <a:gd name="T60" fmla="*/ 79 w 136"/>
                <a:gd name="T61" fmla="*/ 166 h 238"/>
                <a:gd name="T62" fmla="*/ 79 w 136"/>
                <a:gd name="T63" fmla="*/ 63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6" h="238">
                  <a:moveTo>
                    <a:pt x="135" y="134"/>
                  </a:moveTo>
                  <a:lnTo>
                    <a:pt x="135" y="134"/>
                  </a:lnTo>
                  <a:cubicBezTo>
                    <a:pt x="135" y="158"/>
                    <a:pt x="135" y="174"/>
                    <a:pt x="135" y="189"/>
                  </a:cubicBezTo>
                  <a:cubicBezTo>
                    <a:pt x="135" y="197"/>
                    <a:pt x="126" y="205"/>
                    <a:pt x="126" y="213"/>
                  </a:cubicBezTo>
                  <a:cubicBezTo>
                    <a:pt x="119" y="221"/>
                    <a:pt x="111" y="229"/>
                    <a:pt x="103" y="229"/>
                  </a:cubicBezTo>
                  <a:cubicBezTo>
                    <a:pt x="87" y="237"/>
                    <a:pt x="79" y="237"/>
                    <a:pt x="63" y="237"/>
                  </a:cubicBezTo>
                  <a:cubicBezTo>
                    <a:pt x="55" y="237"/>
                    <a:pt x="40" y="237"/>
                    <a:pt x="32" y="229"/>
                  </a:cubicBezTo>
                  <a:cubicBezTo>
                    <a:pt x="24" y="229"/>
                    <a:pt x="16" y="221"/>
                    <a:pt x="8" y="213"/>
                  </a:cubicBezTo>
                  <a:cubicBezTo>
                    <a:pt x="0" y="205"/>
                    <a:pt x="0" y="197"/>
                    <a:pt x="0" y="189"/>
                  </a:cubicBezTo>
                  <a:cubicBezTo>
                    <a:pt x="0" y="174"/>
                    <a:pt x="0" y="158"/>
                    <a:pt x="0" y="134"/>
                  </a:cubicBezTo>
                  <a:cubicBezTo>
                    <a:pt x="0" y="102"/>
                    <a:pt x="0" y="102"/>
                    <a:pt x="0" y="102"/>
                  </a:cubicBezTo>
                  <a:cubicBezTo>
                    <a:pt x="0" y="79"/>
                    <a:pt x="0" y="63"/>
                    <a:pt x="0" y="47"/>
                  </a:cubicBezTo>
                  <a:cubicBezTo>
                    <a:pt x="0" y="39"/>
                    <a:pt x="0" y="31"/>
                    <a:pt x="8" y="23"/>
                  </a:cubicBezTo>
                  <a:cubicBezTo>
                    <a:pt x="16" y="16"/>
                    <a:pt x="24" y="7"/>
                    <a:pt x="32" y="7"/>
                  </a:cubicBezTo>
                  <a:cubicBezTo>
                    <a:pt x="40" y="0"/>
                    <a:pt x="55" y="0"/>
                    <a:pt x="63" y="0"/>
                  </a:cubicBezTo>
                  <a:cubicBezTo>
                    <a:pt x="79" y="0"/>
                    <a:pt x="87" y="0"/>
                    <a:pt x="103" y="7"/>
                  </a:cubicBezTo>
                  <a:cubicBezTo>
                    <a:pt x="111" y="7"/>
                    <a:pt x="119" y="16"/>
                    <a:pt x="126" y="23"/>
                  </a:cubicBezTo>
                  <a:cubicBezTo>
                    <a:pt x="126" y="31"/>
                    <a:pt x="135" y="39"/>
                    <a:pt x="135" y="47"/>
                  </a:cubicBezTo>
                  <a:cubicBezTo>
                    <a:pt x="135" y="55"/>
                    <a:pt x="135" y="79"/>
                    <a:pt x="135" y="102"/>
                  </a:cubicBezTo>
                  <a:lnTo>
                    <a:pt x="135" y="134"/>
                  </a:lnTo>
                  <a:close/>
                  <a:moveTo>
                    <a:pt x="79" y="63"/>
                  </a:moveTo>
                  <a:lnTo>
                    <a:pt x="79" y="63"/>
                  </a:lnTo>
                  <a:cubicBezTo>
                    <a:pt x="79" y="55"/>
                    <a:pt x="71" y="47"/>
                    <a:pt x="71" y="39"/>
                  </a:cubicBezTo>
                  <a:cubicBezTo>
                    <a:pt x="71" y="39"/>
                    <a:pt x="71" y="39"/>
                    <a:pt x="63" y="39"/>
                  </a:cubicBezTo>
                  <a:cubicBezTo>
                    <a:pt x="63" y="39"/>
                    <a:pt x="63" y="39"/>
                    <a:pt x="55" y="39"/>
                  </a:cubicBezTo>
                  <a:cubicBezTo>
                    <a:pt x="55" y="47"/>
                    <a:pt x="55" y="55"/>
                    <a:pt x="55" y="63"/>
                  </a:cubicBezTo>
                  <a:cubicBezTo>
                    <a:pt x="55" y="166"/>
                    <a:pt x="55" y="166"/>
                    <a:pt x="55" y="166"/>
                  </a:cubicBezTo>
                  <a:cubicBezTo>
                    <a:pt x="55" y="181"/>
                    <a:pt x="55" y="189"/>
                    <a:pt x="55" y="197"/>
                  </a:cubicBezTo>
                  <a:lnTo>
                    <a:pt x="63" y="197"/>
                  </a:lnTo>
                  <a:cubicBezTo>
                    <a:pt x="71" y="197"/>
                    <a:pt x="71" y="197"/>
                    <a:pt x="71" y="189"/>
                  </a:cubicBezTo>
                  <a:cubicBezTo>
                    <a:pt x="71" y="189"/>
                    <a:pt x="79" y="181"/>
                    <a:pt x="79" y="166"/>
                  </a:cubicBezTo>
                  <a:lnTo>
                    <a:pt x="79"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35" name="Freeform 227"/>
            <p:cNvSpPr>
              <a:spLocks noChangeArrowheads="1"/>
            </p:cNvSpPr>
            <p:nvPr/>
          </p:nvSpPr>
          <p:spPr bwMode="auto">
            <a:xfrm>
              <a:off x="6510799" y="5226411"/>
              <a:ext cx="98462" cy="161983"/>
            </a:xfrm>
            <a:custGeom>
              <a:avLst/>
              <a:gdLst>
                <a:gd name="T0" fmla="*/ 0 w 136"/>
                <a:gd name="T1" fmla="*/ 0 h 223"/>
                <a:gd name="T2" fmla="*/ 0 w 136"/>
                <a:gd name="T3" fmla="*/ 0 h 223"/>
                <a:gd name="T4" fmla="*/ 40 w 136"/>
                <a:gd name="T5" fmla="*/ 0 h 223"/>
                <a:gd name="T6" fmla="*/ 95 w 136"/>
                <a:gd name="T7" fmla="*/ 0 h 223"/>
                <a:gd name="T8" fmla="*/ 119 w 136"/>
                <a:gd name="T9" fmla="*/ 16 h 223"/>
                <a:gd name="T10" fmla="*/ 135 w 136"/>
                <a:gd name="T11" fmla="*/ 56 h 223"/>
                <a:gd name="T12" fmla="*/ 127 w 136"/>
                <a:gd name="T13" fmla="*/ 95 h 223"/>
                <a:gd name="T14" fmla="*/ 103 w 136"/>
                <a:gd name="T15" fmla="*/ 103 h 223"/>
                <a:gd name="T16" fmla="*/ 127 w 136"/>
                <a:gd name="T17" fmla="*/ 119 h 223"/>
                <a:gd name="T18" fmla="*/ 127 w 136"/>
                <a:gd name="T19" fmla="*/ 135 h 223"/>
                <a:gd name="T20" fmla="*/ 135 w 136"/>
                <a:gd name="T21" fmla="*/ 167 h 223"/>
                <a:gd name="T22" fmla="*/ 135 w 136"/>
                <a:gd name="T23" fmla="*/ 222 h 223"/>
                <a:gd name="T24" fmla="*/ 79 w 136"/>
                <a:gd name="T25" fmla="*/ 222 h 223"/>
                <a:gd name="T26" fmla="*/ 79 w 136"/>
                <a:gd name="T27" fmla="*/ 151 h 223"/>
                <a:gd name="T28" fmla="*/ 71 w 136"/>
                <a:gd name="T29" fmla="*/ 127 h 223"/>
                <a:gd name="T30" fmla="*/ 55 w 136"/>
                <a:gd name="T31" fmla="*/ 119 h 223"/>
                <a:gd name="T32" fmla="*/ 55 w 136"/>
                <a:gd name="T33" fmla="*/ 222 h 223"/>
                <a:gd name="T34" fmla="*/ 0 w 136"/>
                <a:gd name="T35" fmla="*/ 222 h 223"/>
                <a:gd name="T36" fmla="*/ 0 w 136"/>
                <a:gd name="T37" fmla="*/ 0 h 223"/>
                <a:gd name="T38" fmla="*/ 55 w 136"/>
                <a:gd name="T39" fmla="*/ 40 h 223"/>
                <a:gd name="T40" fmla="*/ 55 w 136"/>
                <a:gd name="T41" fmla="*/ 40 h 223"/>
                <a:gd name="T42" fmla="*/ 55 w 136"/>
                <a:gd name="T43" fmla="*/ 87 h 223"/>
                <a:gd name="T44" fmla="*/ 71 w 136"/>
                <a:gd name="T45" fmla="*/ 87 h 223"/>
                <a:gd name="T46" fmla="*/ 79 w 136"/>
                <a:gd name="T47" fmla="*/ 64 h 223"/>
                <a:gd name="T48" fmla="*/ 79 w 136"/>
                <a:gd name="T49" fmla="*/ 56 h 223"/>
                <a:gd name="T50" fmla="*/ 71 w 136"/>
                <a:gd name="T51" fmla="*/ 40 h 223"/>
                <a:gd name="T52" fmla="*/ 55 w 136"/>
                <a:gd name="T53" fmla="*/ 4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6" h="223">
                  <a:moveTo>
                    <a:pt x="0" y="0"/>
                  </a:moveTo>
                  <a:lnTo>
                    <a:pt x="0" y="0"/>
                  </a:lnTo>
                  <a:cubicBezTo>
                    <a:pt x="40" y="0"/>
                    <a:pt x="40" y="0"/>
                    <a:pt x="40" y="0"/>
                  </a:cubicBezTo>
                  <a:cubicBezTo>
                    <a:pt x="71" y="0"/>
                    <a:pt x="87" y="0"/>
                    <a:pt x="95" y="0"/>
                  </a:cubicBezTo>
                  <a:cubicBezTo>
                    <a:pt x="111" y="0"/>
                    <a:pt x="119" y="9"/>
                    <a:pt x="119" y="16"/>
                  </a:cubicBezTo>
                  <a:cubicBezTo>
                    <a:pt x="127" y="24"/>
                    <a:pt x="135" y="40"/>
                    <a:pt x="135" y="56"/>
                  </a:cubicBezTo>
                  <a:cubicBezTo>
                    <a:pt x="135" y="80"/>
                    <a:pt x="127" y="87"/>
                    <a:pt x="127" y="95"/>
                  </a:cubicBezTo>
                  <a:cubicBezTo>
                    <a:pt x="119" y="103"/>
                    <a:pt x="111" y="103"/>
                    <a:pt x="103" y="103"/>
                  </a:cubicBezTo>
                  <a:cubicBezTo>
                    <a:pt x="111" y="111"/>
                    <a:pt x="119" y="111"/>
                    <a:pt x="127" y="119"/>
                  </a:cubicBezTo>
                  <a:cubicBezTo>
                    <a:pt x="127" y="119"/>
                    <a:pt x="127" y="127"/>
                    <a:pt x="127" y="135"/>
                  </a:cubicBezTo>
                  <a:cubicBezTo>
                    <a:pt x="135" y="135"/>
                    <a:pt x="135" y="143"/>
                    <a:pt x="135" y="167"/>
                  </a:cubicBezTo>
                  <a:cubicBezTo>
                    <a:pt x="135" y="222"/>
                    <a:pt x="135" y="222"/>
                    <a:pt x="135" y="222"/>
                  </a:cubicBezTo>
                  <a:cubicBezTo>
                    <a:pt x="79" y="222"/>
                    <a:pt x="79" y="222"/>
                    <a:pt x="79" y="222"/>
                  </a:cubicBezTo>
                  <a:cubicBezTo>
                    <a:pt x="79" y="151"/>
                    <a:pt x="79" y="151"/>
                    <a:pt x="79" y="151"/>
                  </a:cubicBezTo>
                  <a:cubicBezTo>
                    <a:pt x="79" y="135"/>
                    <a:pt x="79" y="127"/>
                    <a:pt x="71" y="127"/>
                  </a:cubicBezTo>
                  <a:cubicBezTo>
                    <a:pt x="71" y="127"/>
                    <a:pt x="63" y="119"/>
                    <a:pt x="55" y="119"/>
                  </a:cubicBezTo>
                  <a:cubicBezTo>
                    <a:pt x="55" y="222"/>
                    <a:pt x="55" y="222"/>
                    <a:pt x="55" y="222"/>
                  </a:cubicBezTo>
                  <a:cubicBezTo>
                    <a:pt x="0" y="222"/>
                    <a:pt x="0" y="222"/>
                    <a:pt x="0" y="222"/>
                  </a:cubicBezTo>
                  <a:lnTo>
                    <a:pt x="0" y="0"/>
                  </a:lnTo>
                  <a:close/>
                  <a:moveTo>
                    <a:pt x="55" y="40"/>
                  </a:moveTo>
                  <a:lnTo>
                    <a:pt x="55" y="40"/>
                  </a:lnTo>
                  <a:cubicBezTo>
                    <a:pt x="55" y="87"/>
                    <a:pt x="55" y="87"/>
                    <a:pt x="55" y="87"/>
                  </a:cubicBezTo>
                  <a:cubicBezTo>
                    <a:pt x="63" y="87"/>
                    <a:pt x="71" y="87"/>
                    <a:pt x="71" y="87"/>
                  </a:cubicBezTo>
                  <a:cubicBezTo>
                    <a:pt x="79" y="80"/>
                    <a:pt x="79" y="80"/>
                    <a:pt x="79" y="64"/>
                  </a:cubicBezTo>
                  <a:cubicBezTo>
                    <a:pt x="79" y="56"/>
                    <a:pt x="79" y="56"/>
                    <a:pt x="79" y="56"/>
                  </a:cubicBezTo>
                  <a:cubicBezTo>
                    <a:pt x="79" y="48"/>
                    <a:pt x="79" y="40"/>
                    <a:pt x="71" y="40"/>
                  </a:cubicBezTo>
                  <a:cubicBezTo>
                    <a:pt x="71" y="40"/>
                    <a:pt x="63" y="40"/>
                    <a:pt x="55" y="40"/>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36" name="Freeform 228"/>
            <p:cNvSpPr>
              <a:spLocks noChangeArrowheads="1"/>
            </p:cNvSpPr>
            <p:nvPr/>
          </p:nvSpPr>
          <p:spPr bwMode="auto">
            <a:xfrm>
              <a:off x="6625141" y="5226411"/>
              <a:ext cx="76228" cy="161983"/>
            </a:xfrm>
            <a:custGeom>
              <a:avLst/>
              <a:gdLst>
                <a:gd name="T0" fmla="*/ 0 w 104"/>
                <a:gd name="T1" fmla="*/ 0 h 223"/>
                <a:gd name="T2" fmla="*/ 95 w 104"/>
                <a:gd name="T3" fmla="*/ 0 h 223"/>
                <a:gd name="T4" fmla="*/ 95 w 104"/>
                <a:gd name="T5" fmla="*/ 40 h 223"/>
                <a:gd name="T6" fmla="*/ 56 w 104"/>
                <a:gd name="T7" fmla="*/ 40 h 223"/>
                <a:gd name="T8" fmla="*/ 56 w 104"/>
                <a:gd name="T9" fmla="*/ 87 h 223"/>
                <a:gd name="T10" fmla="*/ 95 w 104"/>
                <a:gd name="T11" fmla="*/ 87 h 223"/>
                <a:gd name="T12" fmla="*/ 95 w 104"/>
                <a:gd name="T13" fmla="*/ 127 h 223"/>
                <a:gd name="T14" fmla="*/ 56 w 104"/>
                <a:gd name="T15" fmla="*/ 127 h 223"/>
                <a:gd name="T16" fmla="*/ 56 w 104"/>
                <a:gd name="T17" fmla="*/ 182 h 223"/>
                <a:gd name="T18" fmla="*/ 103 w 104"/>
                <a:gd name="T19" fmla="*/ 182 h 223"/>
                <a:gd name="T20" fmla="*/ 103 w 104"/>
                <a:gd name="T21" fmla="*/ 222 h 223"/>
                <a:gd name="T22" fmla="*/ 0 w 104"/>
                <a:gd name="T23" fmla="*/ 222 h 223"/>
                <a:gd name="T24" fmla="*/ 0 w 104"/>
                <a:gd name="T25"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223">
                  <a:moveTo>
                    <a:pt x="0" y="0"/>
                  </a:moveTo>
                  <a:lnTo>
                    <a:pt x="95" y="0"/>
                  </a:lnTo>
                  <a:lnTo>
                    <a:pt x="95" y="40"/>
                  </a:lnTo>
                  <a:lnTo>
                    <a:pt x="56" y="40"/>
                  </a:lnTo>
                  <a:lnTo>
                    <a:pt x="56" y="87"/>
                  </a:lnTo>
                  <a:lnTo>
                    <a:pt x="95" y="87"/>
                  </a:lnTo>
                  <a:lnTo>
                    <a:pt x="95" y="127"/>
                  </a:lnTo>
                  <a:lnTo>
                    <a:pt x="56" y="127"/>
                  </a:lnTo>
                  <a:lnTo>
                    <a:pt x="56" y="182"/>
                  </a:lnTo>
                  <a:lnTo>
                    <a:pt x="103" y="182"/>
                  </a:lnTo>
                  <a:lnTo>
                    <a:pt x="103" y="222"/>
                  </a:lnTo>
                  <a:lnTo>
                    <a:pt x="0" y="222"/>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37" name="Freeform 229"/>
            <p:cNvSpPr>
              <a:spLocks noChangeArrowheads="1"/>
            </p:cNvSpPr>
            <p:nvPr/>
          </p:nvSpPr>
          <p:spPr bwMode="auto">
            <a:xfrm>
              <a:off x="6710898" y="5223234"/>
              <a:ext cx="98460" cy="171513"/>
            </a:xfrm>
            <a:custGeom>
              <a:avLst/>
              <a:gdLst>
                <a:gd name="T0" fmla="*/ 134 w 135"/>
                <a:gd name="T1" fmla="*/ 87 h 238"/>
                <a:gd name="T2" fmla="*/ 134 w 135"/>
                <a:gd name="T3" fmla="*/ 87 h 238"/>
                <a:gd name="T4" fmla="*/ 79 w 135"/>
                <a:gd name="T5" fmla="*/ 87 h 238"/>
                <a:gd name="T6" fmla="*/ 79 w 135"/>
                <a:gd name="T7" fmla="*/ 71 h 238"/>
                <a:gd name="T8" fmla="*/ 71 w 135"/>
                <a:gd name="T9" fmla="*/ 39 h 238"/>
                <a:gd name="T10" fmla="*/ 63 w 135"/>
                <a:gd name="T11" fmla="*/ 39 h 238"/>
                <a:gd name="T12" fmla="*/ 55 w 135"/>
                <a:gd name="T13" fmla="*/ 39 h 238"/>
                <a:gd name="T14" fmla="*/ 55 w 135"/>
                <a:gd name="T15" fmla="*/ 63 h 238"/>
                <a:gd name="T16" fmla="*/ 55 w 135"/>
                <a:gd name="T17" fmla="*/ 174 h 238"/>
                <a:gd name="T18" fmla="*/ 55 w 135"/>
                <a:gd name="T19" fmla="*/ 197 h 238"/>
                <a:gd name="T20" fmla="*/ 63 w 135"/>
                <a:gd name="T21" fmla="*/ 197 h 238"/>
                <a:gd name="T22" fmla="*/ 71 w 135"/>
                <a:gd name="T23" fmla="*/ 189 h 238"/>
                <a:gd name="T24" fmla="*/ 79 w 135"/>
                <a:gd name="T25" fmla="*/ 174 h 238"/>
                <a:gd name="T26" fmla="*/ 79 w 135"/>
                <a:gd name="T27" fmla="*/ 142 h 238"/>
                <a:gd name="T28" fmla="*/ 63 w 135"/>
                <a:gd name="T29" fmla="*/ 142 h 238"/>
                <a:gd name="T30" fmla="*/ 63 w 135"/>
                <a:gd name="T31" fmla="*/ 110 h 238"/>
                <a:gd name="T32" fmla="*/ 134 w 135"/>
                <a:gd name="T33" fmla="*/ 110 h 238"/>
                <a:gd name="T34" fmla="*/ 134 w 135"/>
                <a:gd name="T35" fmla="*/ 229 h 238"/>
                <a:gd name="T36" fmla="*/ 95 w 135"/>
                <a:gd name="T37" fmla="*/ 229 h 238"/>
                <a:gd name="T38" fmla="*/ 95 w 135"/>
                <a:gd name="T39" fmla="*/ 213 h 238"/>
                <a:gd name="T40" fmla="*/ 79 w 135"/>
                <a:gd name="T41" fmla="*/ 229 h 238"/>
                <a:gd name="T42" fmla="*/ 55 w 135"/>
                <a:gd name="T43" fmla="*/ 237 h 238"/>
                <a:gd name="T44" fmla="*/ 24 w 135"/>
                <a:gd name="T45" fmla="*/ 229 h 238"/>
                <a:gd name="T46" fmla="*/ 8 w 135"/>
                <a:gd name="T47" fmla="*/ 213 h 238"/>
                <a:gd name="T48" fmla="*/ 0 w 135"/>
                <a:gd name="T49" fmla="*/ 189 h 238"/>
                <a:gd name="T50" fmla="*/ 0 w 135"/>
                <a:gd name="T51" fmla="*/ 158 h 238"/>
                <a:gd name="T52" fmla="*/ 0 w 135"/>
                <a:gd name="T53" fmla="*/ 87 h 238"/>
                <a:gd name="T54" fmla="*/ 0 w 135"/>
                <a:gd name="T55" fmla="*/ 39 h 238"/>
                <a:gd name="T56" fmla="*/ 24 w 135"/>
                <a:gd name="T57" fmla="*/ 16 h 238"/>
                <a:gd name="T58" fmla="*/ 63 w 135"/>
                <a:gd name="T59" fmla="*/ 0 h 238"/>
                <a:gd name="T60" fmla="*/ 111 w 135"/>
                <a:gd name="T61" fmla="*/ 7 h 238"/>
                <a:gd name="T62" fmla="*/ 126 w 135"/>
                <a:gd name="T63" fmla="*/ 39 h 238"/>
                <a:gd name="T64" fmla="*/ 134 w 135"/>
                <a:gd name="T65" fmla="*/ 79 h 238"/>
                <a:gd name="T66" fmla="*/ 134 w 135"/>
                <a:gd name="T67" fmla="*/ 87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238">
                  <a:moveTo>
                    <a:pt x="134" y="87"/>
                  </a:moveTo>
                  <a:lnTo>
                    <a:pt x="134" y="87"/>
                  </a:lnTo>
                  <a:cubicBezTo>
                    <a:pt x="79" y="87"/>
                    <a:pt x="79" y="87"/>
                    <a:pt x="79" y="87"/>
                  </a:cubicBezTo>
                  <a:cubicBezTo>
                    <a:pt x="79" y="71"/>
                    <a:pt x="79" y="71"/>
                    <a:pt x="79" y="71"/>
                  </a:cubicBezTo>
                  <a:cubicBezTo>
                    <a:pt x="79" y="55"/>
                    <a:pt x="71" y="47"/>
                    <a:pt x="71" y="39"/>
                  </a:cubicBezTo>
                  <a:cubicBezTo>
                    <a:pt x="71" y="39"/>
                    <a:pt x="71" y="39"/>
                    <a:pt x="63" y="39"/>
                  </a:cubicBezTo>
                  <a:cubicBezTo>
                    <a:pt x="63" y="39"/>
                    <a:pt x="63" y="39"/>
                    <a:pt x="55" y="39"/>
                  </a:cubicBezTo>
                  <a:cubicBezTo>
                    <a:pt x="55" y="47"/>
                    <a:pt x="55" y="55"/>
                    <a:pt x="55" y="63"/>
                  </a:cubicBezTo>
                  <a:cubicBezTo>
                    <a:pt x="55" y="174"/>
                    <a:pt x="55" y="174"/>
                    <a:pt x="55" y="174"/>
                  </a:cubicBezTo>
                  <a:cubicBezTo>
                    <a:pt x="55" y="181"/>
                    <a:pt x="55" y="189"/>
                    <a:pt x="55" y="197"/>
                  </a:cubicBezTo>
                  <a:cubicBezTo>
                    <a:pt x="63" y="197"/>
                    <a:pt x="63" y="197"/>
                    <a:pt x="63" y="197"/>
                  </a:cubicBezTo>
                  <a:cubicBezTo>
                    <a:pt x="71" y="197"/>
                    <a:pt x="71" y="197"/>
                    <a:pt x="71" y="189"/>
                  </a:cubicBezTo>
                  <a:cubicBezTo>
                    <a:pt x="79" y="189"/>
                    <a:pt x="79" y="181"/>
                    <a:pt x="79" y="174"/>
                  </a:cubicBezTo>
                  <a:cubicBezTo>
                    <a:pt x="79" y="142"/>
                    <a:pt x="79" y="142"/>
                    <a:pt x="79" y="142"/>
                  </a:cubicBezTo>
                  <a:cubicBezTo>
                    <a:pt x="63" y="142"/>
                    <a:pt x="63" y="142"/>
                    <a:pt x="63" y="142"/>
                  </a:cubicBezTo>
                  <a:cubicBezTo>
                    <a:pt x="63" y="110"/>
                    <a:pt x="63" y="110"/>
                    <a:pt x="63" y="110"/>
                  </a:cubicBezTo>
                  <a:cubicBezTo>
                    <a:pt x="134" y="110"/>
                    <a:pt x="134" y="110"/>
                    <a:pt x="134" y="110"/>
                  </a:cubicBezTo>
                  <a:cubicBezTo>
                    <a:pt x="134" y="229"/>
                    <a:pt x="134" y="229"/>
                    <a:pt x="134" y="229"/>
                  </a:cubicBezTo>
                  <a:cubicBezTo>
                    <a:pt x="95" y="229"/>
                    <a:pt x="95" y="229"/>
                    <a:pt x="95" y="229"/>
                  </a:cubicBezTo>
                  <a:cubicBezTo>
                    <a:pt x="95" y="213"/>
                    <a:pt x="95" y="213"/>
                    <a:pt x="95" y="213"/>
                  </a:cubicBezTo>
                  <a:cubicBezTo>
                    <a:pt x="87" y="221"/>
                    <a:pt x="79" y="229"/>
                    <a:pt x="79" y="229"/>
                  </a:cubicBezTo>
                  <a:cubicBezTo>
                    <a:pt x="71" y="237"/>
                    <a:pt x="63" y="237"/>
                    <a:pt x="55" y="237"/>
                  </a:cubicBezTo>
                  <a:cubicBezTo>
                    <a:pt x="47" y="237"/>
                    <a:pt x="31" y="237"/>
                    <a:pt x="24" y="229"/>
                  </a:cubicBezTo>
                  <a:cubicBezTo>
                    <a:pt x="16" y="221"/>
                    <a:pt x="8" y="221"/>
                    <a:pt x="8" y="213"/>
                  </a:cubicBezTo>
                  <a:cubicBezTo>
                    <a:pt x="0" y="205"/>
                    <a:pt x="0" y="197"/>
                    <a:pt x="0" y="189"/>
                  </a:cubicBezTo>
                  <a:cubicBezTo>
                    <a:pt x="0" y="181"/>
                    <a:pt x="0" y="174"/>
                    <a:pt x="0" y="158"/>
                  </a:cubicBezTo>
                  <a:cubicBezTo>
                    <a:pt x="0" y="87"/>
                    <a:pt x="0" y="87"/>
                    <a:pt x="0" y="87"/>
                  </a:cubicBezTo>
                  <a:cubicBezTo>
                    <a:pt x="0" y="63"/>
                    <a:pt x="0" y="47"/>
                    <a:pt x="0" y="39"/>
                  </a:cubicBezTo>
                  <a:cubicBezTo>
                    <a:pt x="0" y="31"/>
                    <a:pt x="8" y="23"/>
                    <a:pt x="24" y="16"/>
                  </a:cubicBezTo>
                  <a:cubicBezTo>
                    <a:pt x="31" y="0"/>
                    <a:pt x="47" y="0"/>
                    <a:pt x="63" y="0"/>
                  </a:cubicBezTo>
                  <a:cubicBezTo>
                    <a:pt x="79" y="0"/>
                    <a:pt x="95" y="0"/>
                    <a:pt x="111" y="7"/>
                  </a:cubicBezTo>
                  <a:cubicBezTo>
                    <a:pt x="118" y="16"/>
                    <a:pt x="126" y="23"/>
                    <a:pt x="126" y="39"/>
                  </a:cubicBezTo>
                  <a:cubicBezTo>
                    <a:pt x="134" y="47"/>
                    <a:pt x="134" y="63"/>
                    <a:pt x="134" y="79"/>
                  </a:cubicBezTo>
                  <a:lnTo>
                    <a:pt x="134" y="8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38" name="Freeform 230"/>
            <p:cNvSpPr>
              <a:spLocks noChangeArrowheads="1"/>
            </p:cNvSpPr>
            <p:nvPr/>
          </p:nvSpPr>
          <p:spPr bwMode="auto">
            <a:xfrm>
              <a:off x="6825240" y="5223234"/>
              <a:ext cx="98460" cy="171513"/>
            </a:xfrm>
            <a:custGeom>
              <a:avLst/>
              <a:gdLst>
                <a:gd name="T0" fmla="*/ 134 w 135"/>
                <a:gd name="T1" fmla="*/ 134 h 238"/>
                <a:gd name="T2" fmla="*/ 134 w 135"/>
                <a:gd name="T3" fmla="*/ 134 h 238"/>
                <a:gd name="T4" fmla="*/ 134 w 135"/>
                <a:gd name="T5" fmla="*/ 189 h 238"/>
                <a:gd name="T6" fmla="*/ 126 w 135"/>
                <a:gd name="T7" fmla="*/ 213 h 238"/>
                <a:gd name="T8" fmla="*/ 103 w 135"/>
                <a:gd name="T9" fmla="*/ 229 h 238"/>
                <a:gd name="T10" fmla="*/ 63 w 135"/>
                <a:gd name="T11" fmla="*/ 237 h 238"/>
                <a:gd name="T12" fmla="*/ 32 w 135"/>
                <a:gd name="T13" fmla="*/ 229 h 238"/>
                <a:gd name="T14" fmla="*/ 8 w 135"/>
                <a:gd name="T15" fmla="*/ 213 h 238"/>
                <a:gd name="T16" fmla="*/ 0 w 135"/>
                <a:gd name="T17" fmla="*/ 189 h 238"/>
                <a:gd name="T18" fmla="*/ 0 w 135"/>
                <a:gd name="T19" fmla="*/ 134 h 238"/>
                <a:gd name="T20" fmla="*/ 0 w 135"/>
                <a:gd name="T21" fmla="*/ 102 h 238"/>
                <a:gd name="T22" fmla="*/ 0 w 135"/>
                <a:gd name="T23" fmla="*/ 47 h 238"/>
                <a:gd name="T24" fmla="*/ 8 w 135"/>
                <a:gd name="T25" fmla="*/ 23 h 238"/>
                <a:gd name="T26" fmla="*/ 32 w 135"/>
                <a:gd name="T27" fmla="*/ 7 h 238"/>
                <a:gd name="T28" fmla="*/ 63 w 135"/>
                <a:gd name="T29" fmla="*/ 0 h 238"/>
                <a:gd name="T30" fmla="*/ 103 w 135"/>
                <a:gd name="T31" fmla="*/ 7 h 238"/>
                <a:gd name="T32" fmla="*/ 126 w 135"/>
                <a:gd name="T33" fmla="*/ 23 h 238"/>
                <a:gd name="T34" fmla="*/ 134 w 135"/>
                <a:gd name="T35" fmla="*/ 47 h 238"/>
                <a:gd name="T36" fmla="*/ 134 w 135"/>
                <a:gd name="T37" fmla="*/ 102 h 238"/>
                <a:gd name="T38" fmla="*/ 134 w 135"/>
                <a:gd name="T39" fmla="*/ 134 h 238"/>
                <a:gd name="T40" fmla="*/ 79 w 135"/>
                <a:gd name="T41" fmla="*/ 63 h 238"/>
                <a:gd name="T42" fmla="*/ 79 w 135"/>
                <a:gd name="T43" fmla="*/ 63 h 238"/>
                <a:gd name="T44" fmla="*/ 71 w 135"/>
                <a:gd name="T45" fmla="*/ 39 h 238"/>
                <a:gd name="T46" fmla="*/ 71 w 135"/>
                <a:gd name="T47" fmla="*/ 39 h 238"/>
                <a:gd name="T48" fmla="*/ 63 w 135"/>
                <a:gd name="T49" fmla="*/ 39 h 238"/>
                <a:gd name="T50" fmla="*/ 55 w 135"/>
                <a:gd name="T51" fmla="*/ 63 h 238"/>
                <a:gd name="T52" fmla="*/ 55 w 135"/>
                <a:gd name="T53" fmla="*/ 166 h 238"/>
                <a:gd name="T54" fmla="*/ 63 w 135"/>
                <a:gd name="T55" fmla="*/ 197 h 238"/>
                <a:gd name="T56" fmla="*/ 63 w 135"/>
                <a:gd name="T57" fmla="*/ 197 h 238"/>
                <a:gd name="T58" fmla="*/ 71 w 135"/>
                <a:gd name="T59" fmla="*/ 189 h 238"/>
                <a:gd name="T60" fmla="*/ 79 w 135"/>
                <a:gd name="T61" fmla="*/ 166 h 238"/>
                <a:gd name="T62" fmla="*/ 79 w 135"/>
                <a:gd name="T63" fmla="*/ 63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5" h="238">
                  <a:moveTo>
                    <a:pt x="134" y="134"/>
                  </a:moveTo>
                  <a:lnTo>
                    <a:pt x="134" y="134"/>
                  </a:lnTo>
                  <a:cubicBezTo>
                    <a:pt x="134" y="158"/>
                    <a:pt x="134" y="174"/>
                    <a:pt x="134" y="189"/>
                  </a:cubicBezTo>
                  <a:cubicBezTo>
                    <a:pt x="134" y="197"/>
                    <a:pt x="126" y="205"/>
                    <a:pt x="126" y="213"/>
                  </a:cubicBezTo>
                  <a:cubicBezTo>
                    <a:pt x="119" y="221"/>
                    <a:pt x="111" y="229"/>
                    <a:pt x="103" y="229"/>
                  </a:cubicBezTo>
                  <a:cubicBezTo>
                    <a:pt x="95" y="237"/>
                    <a:pt x="79" y="237"/>
                    <a:pt x="63" y="237"/>
                  </a:cubicBezTo>
                  <a:cubicBezTo>
                    <a:pt x="55" y="237"/>
                    <a:pt x="47" y="237"/>
                    <a:pt x="32" y="229"/>
                  </a:cubicBezTo>
                  <a:cubicBezTo>
                    <a:pt x="24" y="229"/>
                    <a:pt x="16" y="221"/>
                    <a:pt x="8" y="213"/>
                  </a:cubicBezTo>
                  <a:cubicBezTo>
                    <a:pt x="8" y="205"/>
                    <a:pt x="0" y="197"/>
                    <a:pt x="0" y="189"/>
                  </a:cubicBezTo>
                  <a:cubicBezTo>
                    <a:pt x="0" y="174"/>
                    <a:pt x="0" y="158"/>
                    <a:pt x="0" y="134"/>
                  </a:cubicBezTo>
                  <a:cubicBezTo>
                    <a:pt x="0" y="102"/>
                    <a:pt x="0" y="102"/>
                    <a:pt x="0" y="102"/>
                  </a:cubicBezTo>
                  <a:cubicBezTo>
                    <a:pt x="0" y="79"/>
                    <a:pt x="0" y="63"/>
                    <a:pt x="0" y="47"/>
                  </a:cubicBezTo>
                  <a:cubicBezTo>
                    <a:pt x="0" y="39"/>
                    <a:pt x="8" y="31"/>
                    <a:pt x="8" y="23"/>
                  </a:cubicBezTo>
                  <a:cubicBezTo>
                    <a:pt x="16" y="16"/>
                    <a:pt x="24" y="7"/>
                    <a:pt x="32" y="7"/>
                  </a:cubicBezTo>
                  <a:cubicBezTo>
                    <a:pt x="39" y="0"/>
                    <a:pt x="55" y="0"/>
                    <a:pt x="63" y="0"/>
                  </a:cubicBezTo>
                  <a:cubicBezTo>
                    <a:pt x="79" y="0"/>
                    <a:pt x="87" y="0"/>
                    <a:pt x="103" y="7"/>
                  </a:cubicBezTo>
                  <a:cubicBezTo>
                    <a:pt x="111" y="7"/>
                    <a:pt x="119" y="16"/>
                    <a:pt x="126" y="23"/>
                  </a:cubicBezTo>
                  <a:cubicBezTo>
                    <a:pt x="126" y="31"/>
                    <a:pt x="134" y="39"/>
                    <a:pt x="134" y="47"/>
                  </a:cubicBezTo>
                  <a:cubicBezTo>
                    <a:pt x="134" y="55"/>
                    <a:pt x="134" y="79"/>
                    <a:pt x="134" y="102"/>
                  </a:cubicBezTo>
                  <a:lnTo>
                    <a:pt x="134" y="134"/>
                  </a:lnTo>
                  <a:close/>
                  <a:moveTo>
                    <a:pt x="79" y="63"/>
                  </a:moveTo>
                  <a:lnTo>
                    <a:pt x="79" y="63"/>
                  </a:lnTo>
                  <a:cubicBezTo>
                    <a:pt x="79" y="55"/>
                    <a:pt x="79" y="47"/>
                    <a:pt x="71" y="39"/>
                  </a:cubicBezTo>
                  <a:lnTo>
                    <a:pt x="71" y="39"/>
                  </a:lnTo>
                  <a:cubicBezTo>
                    <a:pt x="63" y="39"/>
                    <a:pt x="63" y="39"/>
                    <a:pt x="63" y="39"/>
                  </a:cubicBezTo>
                  <a:cubicBezTo>
                    <a:pt x="55" y="47"/>
                    <a:pt x="55" y="55"/>
                    <a:pt x="55" y="63"/>
                  </a:cubicBezTo>
                  <a:cubicBezTo>
                    <a:pt x="55" y="166"/>
                    <a:pt x="55" y="166"/>
                    <a:pt x="55" y="166"/>
                  </a:cubicBezTo>
                  <a:cubicBezTo>
                    <a:pt x="55" y="181"/>
                    <a:pt x="55" y="189"/>
                    <a:pt x="63" y="197"/>
                  </a:cubicBezTo>
                  <a:lnTo>
                    <a:pt x="63" y="197"/>
                  </a:lnTo>
                  <a:cubicBezTo>
                    <a:pt x="71" y="197"/>
                    <a:pt x="71" y="197"/>
                    <a:pt x="71" y="189"/>
                  </a:cubicBezTo>
                  <a:cubicBezTo>
                    <a:pt x="79" y="189"/>
                    <a:pt x="79" y="181"/>
                    <a:pt x="79" y="166"/>
                  </a:cubicBezTo>
                  <a:lnTo>
                    <a:pt x="79"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39" name="Freeform 231"/>
            <p:cNvSpPr>
              <a:spLocks noChangeArrowheads="1"/>
            </p:cNvSpPr>
            <p:nvPr/>
          </p:nvSpPr>
          <p:spPr bwMode="auto">
            <a:xfrm>
              <a:off x="6939582" y="5226411"/>
              <a:ext cx="98460" cy="161983"/>
            </a:xfrm>
            <a:custGeom>
              <a:avLst/>
              <a:gdLst>
                <a:gd name="T0" fmla="*/ 134 w 135"/>
                <a:gd name="T1" fmla="*/ 0 h 223"/>
                <a:gd name="T2" fmla="*/ 134 w 135"/>
                <a:gd name="T3" fmla="*/ 222 h 223"/>
                <a:gd name="T4" fmla="*/ 79 w 135"/>
                <a:gd name="T5" fmla="*/ 222 h 223"/>
                <a:gd name="T6" fmla="*/ 48 w 135"/>
                <a:gd name="T7" fmla="*/ 119 h 223"/>
                <a:gd name="T8" fmla="*/ 48 w 135"/>
                <a:gd name="T9" fmla="*/ 222 h 223"/>
                <a:gd name="T10" fmla="*/ 0 w 135"/>
                <a:gd name="T11" fmla="*/ 222 h 223"/>
                <a:gd name="T12" fmla="*/ 0 w 135"/>
                <a:gd name="T13" fmla="*/ 0 h 223"/>
                <a:gd name="T14" fmla="*/ 48 w 135"/>
                <a:gd name="T15" fmla="*/ 0 h 223"/>
                <a:gd name="T16" fmla="*/ 87 w 135"/>
                <a:gd name="T17" fmla="*/ 103 h 223"/>
                <a:gd name="T18" fmla="*/ 87 w 135"/>
                <a:gd name="T19" fmla="*/ 0 h 223"/>
                <a:gd name="T20" fmla="*/ 134 w 135"/>
                <a:gd name="T21"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5" h="223">
                  <a:moveTo>
                    <a:pt x="134" y="0"/>
                  </a:moveTo>
                  <a:lnTo>
                    <a:pt x="134" y="222"/>
                  </a:lnTo>
                  <a:lnTo>
                    <a:pt x="79" y="222"/>
                  </a:lnTo>
                  <a:lnTo>
                    <a:pt x="48" y="119"/>
                  </a:lnTo>
                  <a:lnTo>
                    <a:pt x="48" y="222"/>
                  </a:lnTo>
                  <a:lnTo>
                    <a:pt x="0" y="222"/>
                  </a:lnTo>
                  <a:lnTo>
                    <a:pt x="0" y="0"/>
                  </a:lnTo>
                  <a:lnTo>
                    <a:pt x="48" y="0"/>
                  </a:lnTo>
                  <a:lnTo>
                    <a:pt x="87" y="103"/>
                  </a:lnTo>
                  <a:lnTo>
                    <a:pt x="87" y="0"/>
                  </a:lnTo>
                  <a:lnTo>
                    <a:pt x="13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40" name="Freeform 232"/>
            <p:cNvSpPr>
              <a:spLocks noChangeArrowheads="1"/>
            </p:cNvSpPr>
            <p:nvPr/>
          </p:nvSpPr>
          <p:spPr bwMode="auto">
            <a:xfrm>
              <a:off x="6587027" y="4267210"/>
              <a:ext cx="158808" cy="155631"/>
            </a:xfrm>
            <a:custGeom>
              <a:avLst/>
              <a:gdLst>
                <a:gd name="T0" fmla="*/ 221 w 222"/>
                <a:gd name="T1" fmla="*/ 0 h 214"/>
                <a:gd name="T2" fmla="*/ 221 w 222"/>
                <a:gd name="T3" fmla="*/ 0 h 214"/>
                <a:gd name="T4" fmla="*/ 198 w 222"/>
                <a:gd name="T5" fmla="*/ 213 h 214"/>
                <a:gd name="T6" fmla="*/ 127 w 222"/>
                <a:gd name="T7" fmla="*/ 213 h 214"/>
                <a:gd name="T8" fmla="*/ 111 w 222"/>
                <a:gd name="T9" fmla="*/ 102 h 214"/>
                <a:gd name="T10" fmla="*/ 95 w 222"/>
                <a:gd name="T11" fmla="*/ 213 h 214"/>
                <a:gd name="T12" fmla="*/ 24 w 222"/>
                <a:gd name="T13" fmla="*/ 213 h 214"/>
                <a:gd name="T14" fmla="*/ 0 w 222"/>
                <a:gd name="T15" fmla="*/ 0 h 214"/>
                <a:gd name="T16" fmla="*/ 55 w 222"/>
                <a:gd name="T17" fmla="*/ 0 h 214"/>
                <a:gd name="T18" fmla="*/ 55 w 222"/>
                <a:gd name="T19" fmla="*/ 71 h 214"/>
                <a:gd name="T20" fmla="*/ 63 w 222"/>
                <a:gd name="T21" fmla="*/ 142 h 214"/>
                <a:gd name="T22" fmla="*/ 79 w 222"/>
                <a:gd name="T23" fmla="*/ 0 h 214"/>
                <a:gd name="T24" fmla="*/ 134 w 222"/>
                <a:gd name="T25" fmla="*/ 0 h 214"/>
                <a:gd name="T26" fmla="*/ 142 w 222"/>
                <a:gd name="T27" fmla="*/ 71 h 214"/>
                <a:gd name="T28" fmla="*/ 150 w 222"/>
                <a:gd name="T29" fmla="*/ 150 h 214"/>
                <a:gd name="T30" fmla="*/ 166 w 222"/>
                <a:gd name="T31" fmla="*/ 0 h 214"/>
                <a:gd name="T32" fmla="*/ 221 w 222"/>
                <a:gd name="T33"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214">
                  <a:moveTo>
                    <a:pt x="221" y="0"/>
                  </a:moveTo>
                  <a:lnTo>
                    <a:pt x="221" y="0"/>
                  </a:lnTo>
                  <a:cubicBezTo>
                    <a:pt x="198" y="213"/>
                    <a:pt x="198" y="213"/>
                    <a:pt x="198" y="213"/>
                  </a:cubicBezTo>
                  <a:cubicBezTo>
                    <a:pt x="127" y="213"/>
                    <a:pt x="127" y="213"/>
                    <a:pt x="127" y="213"/>
                  </a:cubicBezTo>
                  <a:cubicBezTo>
                    <a:pt x="118" y="181"/>
                    <a:pt x="111" y="142"/>
                    <a:pt x="111" y="102"/>
                  </a:cubicBezTo>
                  <a:cubicBezTo>
                    <a:pt x="103" y="118"/>
                    <a:pt x="103" y="158"/>
                    <a:pt x="95" y="213"/>
                  </a:cubicBezTo>
                  <a:cubicBezTo>
                    <a:pt x="24" y="213"/>
                    <a:pt x="24" y="213"/>
                    <a:pt x="24" y="213"/>
                  </a:cubicBezTo>
                  <a:cubicBezTo>
                    <a:pt x="0" y="0"/>
                    <a:pt x="0" y="0"/>
                    <a:pt x="0" y="0"/>
                  </a:cubicBezTo>
                  <a:cubicBezTo>
                    <a:pt x="55" y="0"/>
                    <a:pt x="55" y="0"/>
                    <a:pt x="55" y="0"/>
                  </a:cubicBezTo>
                  <a:cubicBezTo>
                    <a:pt x="55" y="71"/>
                    <a:pt x="55" y="71"/>
                    <a:pt x="55" y="71"/>
                  </a:cubicBezTo>
                  <a:cubicBezTo>
                    <a:pt x="63" y="142"/>
                    <a:pt x="63" y="142"/>
                    <a:pt x="63" y="142"/>
                  </a:cubicBezTo>
                  <a:cubicBezTo>
                    <a:pt x="63" y="110"/>
                    <a:pt x="71" y="55"/>
                    <a:pt x="79" y="0"/>
                  </a:cubicBezTo>
                  <a:cubicBezTo>
                    <a:pt x="134" y="0"/>
                    <a:pt x="134" y="0"/>
                    <a:pt x="134" y="0"/>
                  </a:cubicBezTo>
                  <a:cubicBezTo>
                    <a:pt x="142" y="0"/>
                    <a:pt x="142" y="23"/>
                    <a:pt x="142" y="71"/>
                  </a:cubicBezTo>
                  <a:cubicBezTo>
                    <a:pt x="150" y="150"/>
                    <a:pt x="150" y="150"/>
                    <a:pt x="150" y="150"/>
                  </a:cubicBezTo>
                  <a:cubicBezTo>
                    <a:pt x="150" y="94"/>
                    <a:pt x="158" y="47"/>
                    <a:pt x="166" y="0"/>
                  </a:cubicBezTo>
                  <a:lnTo>
                    <a:pt x="22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41" name="Freeform 233"/>
            <p:cNvSpPr>
              <a:spLocks noChangeArrowheads="1"/>
            </p:cNvSpPr>
            <p:nvPr/>
          </p:nvSpPr>
          <p:spPr bwMode="auto">
            <a:xfrm>
              <a:off x="6739483" y="4267210"/>
              <a:ext cx="104814" cy="155631"/>
            </a:xfrm>
            <a:custGeom>
              <a:avLst/>
              <a:gdLst>
                <a:gd name="T0" fmla="*/ 111 w 144"/>
                <a:gd name="T1" fmla="*/ 0 h 214"/>
                <a:gd name="T2" fmla="*/ 111 w 144"/>
                <a:gd name="T3" fmla="*/ 0 h 214"/>
                <a:gd name="T4" fmla="*/ 143 w 144"/>
                <a:gd name="T5" fmla="*/ 213 h 214"/>
                <a:gd name="T6" fmla="*/ 87 w 144"/>
                <a:gd name="T7" fmla="*/ 213 h 214"/>
                <a:gd name="T8" fmla="*/ 87 w 144"/>
                <a:gd name="T9" fmla="*/ 174 h 214"/>
                <a:gd name="T10" fmla="*/ 64 w 144"/>
                <a:gd name="T11" fmla="*/ 174 h 214"/>
                <a:gd name="T12" fmla="*/ 64 w 144"/>
                <a:gd name="T13" fmla="*/ 213 h 214"/>
                <a:gd name="T14" fmla="*/ 0 w 144"/>
                <a:gd name="T15" fmla="*/ 213 h 214"/>
                <a:gd name="T16" fmla="*/ 32 w 144"/>
                <a:gd name="T17" fmla="*/ 0 h 214"/>
                <a:gd name="T18" fmla="*/ 111 w 144"/>
                <a:gd name="T19" fmla="*/ 0 h 214"/>
                <a:gd name="T20" fmla="*/ 87 w 144"/>
                <a:gd name="T21" fmla="*/ 134 h 214"/>
                <a:gd name="T22" fmla="*/ 87 w 144"/>
                <a:gd name="T23" fmla="*/ 134 h 214"/>
                <a:gd name="T24" fmla="*/ 72 w 144"/>
                <a:gd name="T25" fmla="*/ 47 h 214"/>
                <a:gd name="T26" fmla="*/ 64 w 144"/>
                <a:gd name="T27" fmla="*/ 134 h 214"/>
                <a:gd name="T28" fmla="*/ 87 w 144"/>
                <a:gd name="T29" fmla="*/ 13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214">
                  <a:moveTo>
                    <a:pt x="111" y="0"/>
                  </a:moveTo>
                  <a:lnTo>
                    <a:pt x="111" y="0"/>
                  </a:lnTo>
                  <a:cubicBezTo>
                    <a:pt x="143" y="213"/>
                    <a:pt x="143" y="213"/>
                    <a:pt x="143" y="213"/>
                  </a:cubicBezTo>
                  <a:cubicBezTo>
                    <a:pt x="87" y="213"/>
                    <a:pt x="87" y="213"/>
                    <a:pt x="87" y="213"/>
                  </a:cubicBezTo>
                  <a:cubicBezTo>
                    <a:pt x="87" y="174"/>
                    <a:pt x="87" y="174"/>
                    <a:pt x="87" y="174"/>
                  </a:cubicBezTo>
                  <a:cubicBezTo>
                    <a:pt x="64" y="174"/>
                    <a:pt x="64" y="174"/>
                    <a:pt x="64" y="174"/>
                  </a:cubicBezTo>
                  <a:cubicBezTo>
                    <a:pt x="64" y="213"/>
                    <a:pt x="64" y="213"/>
                    <a:pt x="64" y="213"/>
                  </a:cubicBezTo>
                  <a:cubicBezTo>
                    <a:pt x="0" y="213"/>
                    <a:pt x="0" y="213"/>
                    <a:pt x="0" y="213"/>
                  </a:cubicBezTo>
                  <a:cubicBezTo>
                    <a:pt x="32" y="0"/>
                    <a:pt x="32" y="0"/>
                    <a:pt x="32" y="0"/>
                  </a:cubicBezTo>
                  <a:lnTo>
                    <a:pt x="111" y="0"/>
                  </a:lnTo>
                  <a:close/>
                  <a:moveTo>
                    <a:pt x="87" y="134"/>
                  </a:moveTo>
                  <a:lnTo>
                    <a:pt x="87" y="134"/>
                  </a:lnTo>
                  <a:cubicBezTo>
                    <a:pt x="79" y="110"/>
                    <a:pt x="79" y="79"/>
                    <a:pt x="72" y="47"/>
                  </a:cubicBezTo>
                  <a:cubicBezTo>
                    <a:pt x="72" y="87"/>
                    <a:pt x="64" y="118"/>
                    <a:pt x="64" y="134"/>
                  </a:cubicBezTo>
                  <a:lnTo>
                    <a:pt x="87" y="13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42" name="Freeform 234"/>
            <p:cNvSpPr>
              <a:spLocks noChangeArrowheads="1"/>
            </p:cNvSpPr>
            <p:nvPr/>
          </p:nvSpPr>
          <p:spPr bwMode="auto">
            <a:xfrm>
              <a:off x="6847472" y="4260857"/>
              <a:ext cx="92110" cy="158808"/>
            </a:xfrm>
            <a:custGeom>
              <a:avLst/>
              <a:gdLst>
                <a:gd name="T0" fmla="*/ 126 w 127"/>
                <a:gd name="T1" fmla="*/ 71 h 222"/>
                <a:gd name="T2" fmla="*/ 126 w 127"/>
                <a:gd name="T3" fmla="*/ 71 h 222"/>
                <a:gd name="T4" fmla="*/ 71 w 127"/>
                <a:gd name="T5" fmla="*/ 71 h 222"/>
                <a:gd name="T6" fmla="*/ 71 w 127"/>
                <a:gd name="T7" fmla="*/ 55 h 222"/>
                <a:gd name="T8" fmla="*/ 71 w 127"/>
                <a:gd name="T9" fmla="*/ 39 h 222"/>
                <a:gd name="T10" fmla="*/ 63 w 127"/>
                <a:gd name="T11" fmla="*/ 39 h 222"/>
                <a:gd name="T12" fmla="*/ 55 w 127"/>
                <a:gd name="T13" fmla="*/ 39 h 222"/>
                <a:gd name="T14" fmla="*/ 55 w 127"/>
                <a:gd name="T15" fmla="*/ 55 h 222"/>
                <a:gd name="T16" fmla="*/ 55 w 127"/>
                <a:gd name="T17" fmla="*/ 71 h 222"/>
                <a:gd name="T18" fmla="*/ 71 w 127"/>
                <a:gd name="T19" fmla="*/ 79 h 222"/>
                <a:gd name="T20" fmla="*/ 118 w 127"/>
                <a:gd name="T21" fmla="*/ 118 h 222"/>
                <a:gd name="T22" fmla="*/ 126 w 127"/>
                <a:gd name="T23" fmla="*/ 166 h 222"/>
                <a:gd name="T24" fmla="*/ 126 w 127"/>
                <a:gd name="T25" fmla="*/ 197 h 222"/>
                <a:gd name="T26" fmla="*/ 102 w 127"/>
                <a:gd name="T27" fmla="*/ 221 h 222"/>
                <a:gd name="T28" fmla="*/ 63 w 127"/>
                <a:gd name="T29" fmla="*/ 221 h 222"/>
                <a:gd name="T30" fmla="*/ 23 w 127"/>
                <a:gd name="T31" fmla="*/ 213 h 222"/>
                <a:gd name="T32" fmla="*/ 7 w 127"/>
                <a:gd name="T33" fmla="*/ 197 h 222"/>
                <a:gd name="T34" fmla="*/ 0 w 127"/>
                <a:gd name="T35" fmla="*/ 158 h 222"/>
                <a:gd name="T36" fmla="*/ 0 w 127"/>
                <a:gd name="T37" fmla="*/ 142 h 222"/>
                <a:gd name="T38" fmla="*/ 55 w 127"/>
                <a:gd name="T39" fmla="*/ 142 h 222"/>
                <a:gd name="T40" fmla="*/ 55 w 127"/>
                <a:gd name="T41" fmla="*/ 166 h 222"/>
                <a:gd name="T42" fmla="*/ 55 w 127"/>
                <a:gd name="T43" fmla="*/ 182 h 222"/>
                <a:gd name="T44" fmla="*/ 63 w 127"/>
                <a:gd name="T45" fmla="*/ 189 h 222"/>
                <a:gd name="T46" fmla="*/ 71 w 127"/>
                <a:gd name="T47" fmla="*/ 182 h 222"/>
                <a:gd name="T48" fmla="*/ 79 w 127"/>
                <a:gd name="T49" fmla="*/ 173 h 222"/>
                <a:gd name="T50" fmla="*/ 71 w 127"/>
                <a:gd name="T51" fmla="*/ 142 h 222"/>
                <a:gd name="T52" fmla="*/ 47 w 127"/>
                <a:gd name="T53" fmla="*/ 126 h 222"/>
                <a:gd name="T54" fmla="*/ 15 w 127"/>
                <a:gd name="T55" fmla="*/ 102 h 222"/>
                <a:gd name="T56" fmla="*/ 7 w 127"/>
                <a:gd name="T57" fmla="*/ 87 h 222"/>
                <a:gd name="T58" fmla="*/ 0 w 127"/>
                <a:gd name="T59" fmla="*/ 63 h 222"/>
                <a:gd name="T60" fmla="*/ 7 w 127"/>
                <a:gd name="T61" fmla="*/ 23 h 222"/>
                <a:gd name="T62" fmla="*/ 23 w 127"/>
                <a:gd name="T63" fmla="*/ 8 h 222"/>
                <a:gd name="T64" fmla="*/ 63 w 127"/>
                <a:gd name="T65" fmla="*/ 0 h 222"/>
                <a:gd name="T66" fmla="*/ 94 w 127"/>
                <a:gd name="T67" fmla="*/ 8 h 222"/>
                <a:gd name="T68" fmla="*/ 118 w 127"/>
                <a:gd name="T69" fmla="*/ 23 h 222"/>
                <a:gd name="T70" fmla="*/ 126 w 127"/>
                <a:gd name="T71" fmla="*/ 63 h 222"/>
                <a:gd name="T72" fmla="*/ 126 w 127"/>
                <a:gd name="T73" fmla="*/ 7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7" h="222">
                  <a:moveTo>
                    <a:pt x="126" y="71"/>
                  </a:moveTo>
                  <a:lnTo>
                    <a:pt x="126" y="71"/>
                  </a:lnTo>
                  <a:cubicBezTo>
                    <a:pt x="71" y="71"/>
                    <a:pt x="71" y="71"/>
                    <a:pt x="71" y="71"/>
                  </a:cubicBezTo>
                  <a:cubicBezTo>
                    <a:pt x="71" y="55"/>
                    <a:pt x="71" y="55"/>
                    <a:pt x="71" y="55"/>
                  </a:cubicBezTo>
                  <a:cubicBezTo>
                    <a:pt x="71" y="47"/>
                    <a:pt x="71" y="39"/>
                    <a:pt x="71" y="39"/>
                  </a:cubicBezTo>
                  <a:lnTo>
                    <a:pt x="63" y="39"/>
                  </a:lnTo>
                  <a:lnTo>
                    <a:pt x="55" y="39"/>
                  </a:lnTo>
                  <a:cubicBezTo>
                    <a:pt x="55" y="47"/>
                    <a:pt x="55" y="47"/>
                    <a:pt x="55" y="55"/>
                  </a:cubicBezTo>
                  <a:cubicBezTo>
                    <a:pt x="55" y="63"/>
                    <a:pt x="55" y="63"/>
                    <a:pt x="55" y="71"/>
                  </a:cubicBezTo>
                  <a:cubicBezTo>
                    <a:pt x="55" y="71"/>
                    <a:pt x="63" y="79"/>
                    <a:pt x="71" y="79"/>
                  </a:cubicBezTo>
                  <a:cubicBezTo>
                    <a:pt x="94" y="95"/>
                    <a:pt x="110" y="110"/>
                    <a:pt x="118" y="118"/>
                  </a:cubicBezTo>
                  <a:cubicBezTo>
                    <a:pt x="126" y="126"/>
                    <a:pt x="126" y="142"/>
                    <a:pt x="126" y="166"/>
                  </a:cubicBezTo>
                  <a:cubicBezTo>
                    <a:pt x="126" y="182"/>
                    <a:pt x="126" y="189"/>
                    <a:pt x="126" y="197"/>
                  </a:cubicBezTo>
                  <a:cubicBezTo>
                    <a:pt x="118" y="205"/>
                    <a:pt x="110" y="213"/>
                    <a:pt x="102" y="221"/>
                  </a:cubicBezTo>
                  <a:cubicBezTo>
                    <a:pt x="94" y="221"/>
                    <a:pt x="79" y="221"/>
                    <a:pt x="63" y="221"/>
                  </a:cubicBezTo>
                  <a:cubicBezTo>
                    <a:pt x="47" y="221"/>
                    <a:pt x="39" y="221"/>
                    <a:pt x="23" y="213"/>
                  </a:cubicBezTo>
                  <a:cubicBezTo>
                    <a:pt x="15" y="213"/>
                    <a:pt x="7" y="205"/>
                    <a:pt x="7" y="197"/>
                  </a:cubicBezTo>
                  <a:cubicBezTo>
                    <a:pt x="0" y="189"/>
                    <a:pt x="0" y="173"/>
                    <a:pt x="0" y="158"/>
                  </a:cubicBezTo>
                  <a:cubicBezTo>
                    <a:pt x="0" y="142"/>
                    <a:pt x="0" y="142"/>
                    <a:pt x="0" y="142"/>
                  </a:cubicBezTo>
                  <a:cubicBezTo>
                    <a:pt x="55" y="142"/>
                    <a:pt x="55" y="142"/>
                    <a:pt x="55" y="142"/>
                  </a:cubicBezTo>
                  <a:cubicBezTo>
                    <a:pt x="55" y="166"/>
                    <a:pt x="55" y="166"/>
                    <a:pt x="55" y="166"/>
                  </a:cubicBezTo>
                  <a:cubicBezTo>
                    <a:pt x="55" y="173"/>
                    <a:pt x="55" y="182"/>
                    <a:pt x="55" y="182"/>
                  </a:cubicBezTo>
                  <a:cubicBezTo>
                    <a:pt x="55" y="189"/>
                    <a:pt x="63" y="189"/>
                    <a:pt x="63" y="189"/>
                  </a:cubicBezTo>
                  <a:cubicBezTo>
                    <a:pt x="71" y="189"/>
                    <a:pt x="71" y="189"/>
                    <a:pt x="71" y="182"/>
                  </a:cubicBezTo>
                  <a:lnTo>
                    <a:pt x="79" y="173"/>
                  </a:lnTo>
                  <a:cubicBezTo>
                    <a:pt x="79" y="158"/>
                    <a:pt x="71" y="150"/>
                    <a:pt x="71" y="142"/>
                  </a:cubicBezTo>
                  <a:cubicBezTo>
                    <a:pt x="63" y="142"/>
                    <a:pt x="55" y="134"/>
                    <a:pt x="47" y="126"/>
                  </a:cubicBezTo>
                  <a:cubicBezTo>
                    <a:pt x="31" y="118"/>
                    <a:pt x="23" y="110"/>
                    <a:pt x="15" y="102"/>
                  </a:cubicBezTo>
                  <a:cubicBezTo>
                    <a:pt x="7" y="102"/>
                    <a:pt x="7" y="95"/>
                    <a:pt x="7" y="87"/>
                  </a:cubicBezTo>
                  <a:cubicBezTo>
                    <a:pt x="0" y="79"/>
                    <a:pt x="0" y="71"/>
                    <a:pt x="0" y="63"/>
                  </a:cubicBezTo>
                  <a:cubicBezTo>
                    <a:pt x="0" y="47"/>
                    <a:pt x="0" y="31"/>
                    <a:pt x="7" y="23"/>
                  </a:cubicBezTo>
                  <a:cubicBezTo>
                    <a:pt x="7" y="15"/>
                    <a:pt x="15" y="8"/>
                    <a:pt x="23" y="8"/>
                  </a:cubicBezTo>
                  <a:cubicBezTo>
                    <a:pt x="39" y="0"/>
                    <a:pt x="47" y="0"/>
                    <a:pt x="63" y="0"/>
                  </a:cubicBezTo>
                  <a:cubicBezTo>
                    <a:pt x="79" y="0"/>
                    <a:pt x="87" y="0"/>
                    <a:pt x="94" y="8"/>
                  </a:cubicBezTo>
                  <a:cubicBezTo>
                    <a:pt x="110" y="15"/>
                    <a:pt x="118" y="15"/>
                    <a:pt x="118" y="23"/>
                  </a:cubicBezTo>
                  <a:cubicBezTo>
                    <a:pt x="118" y="31"/>
                    <a:pt x="126" y="47"/>
                    <a:pt x="126" y="63"/>
                  </a:cubicBezTo>
                  <a:lnTo>
                    <a:pt x="126" y="7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43" name="Freeform 235"/>
            <p:cNvSpPr>
              <a:spLocks noChangeArrowheads="1"/>
            </p:cNvSpPr>
            <p:nvPr/>
          </p:nvSpPr>
          <p:spPr bwMode="auto">
            <a:xfrm>
              <a:off x="6955462" y="4267210"/>
              <a:ext cx="92110" cy="155631"/>
            </a:xfrm>
            <a:custGeom>
              <a:avLst/>
              <a:gdLst>
                <a:gd name="T0" fmla="*/ 126 w 127"/>
                <a:gd name="T1" fmla="*/ 0 h 214"/>
                <a:gd name="T2" fmla="*/ 126 w 127"/>
                <a:gd name="T3" fmla="*/ 213 h 214"/>
                <a:gd name="T4" fmla="*/ 71 w 127"/>
                <a:gd name="T5" fmla="*/ 213 h 214"/>
                <a:gd name="T6" fmla="*/ 71 w 127"/>
                <a:gd name="T7" fmla="*/ 118 h 214"/>
                <a:gd name="T8" fmla="*/ 55 w 127"/>
                <a:gd name="T9" fmla="*/ 118 h 214"/>
                <a:gd name="T10" fmla="*/ 55 w 127"/>
                <a:gd name="T11" fmla="*/ 213 h 214"/>
                <a:gd name="T12" fmla="*/ 0 w 127"/>
                <a:gd name="T13" fmla="*/ 213 h 214"/>
                <a:gd name="T14" fmla="*/ 0 w 127"/>
                <a:gd name="T15" fmla="*/ 0 h 214"/>
                <a:gd name="T16" fmla="*/ 55 w 127"/>
                <a:gd name="T17" fmla="*/ 0 h 214"/>
                <a:gd name="T18" fmla="*/ 55 w 127"/>
                <a:gd name="T19" fmla="*/ 71 h 214"/>
                <a:gd name="T20" fmla="*/ 71 w 127"/>
                <a:gd name="T21" fmla="*/ 71 h 214"/>
                <a:gd name="T22" fmla="*/ 71 w 127"/>
                <a:gd name="T23" fmla="*/ 0 h 214"/>
                <a:gd name="T24" fmla="*/ 126 w 127"/>
                <a:gd name="T25"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 h="214">
                  <a:moveTo>
                    <a:pt x="126" y="0"/>
                  </a:moveTo>
                  <a:lnTo>
                    <a:pt x="126" y="213"/>
                  </a:lnTo>
                  <a:lnTo>
                    <a:pt x="71" y="213"/>
                  </a:lnTo>
                  <a:lnTo>
                    <a:pt x="71" y="118"/>
                  </a:lnTo>
                  <a:lnTo>
                    <a:pt x="55" y="118"/>
                  </a:lnTo>
                  <a:lnTo>
                    <a:pt x="55" y="213"/>
                  </a:lnTo>
                  <a:lnTo>
                    <a:pt x="0" y="213"/>
                  </a:lnTo>
                  <a:lnTo>
                    <a:pt x="0" y="0"/>
                  </a:lnTo>
                  <a:lnTo>
                    <a:pt x="55" y="0"/>
                  </a:lnTo>
                  <a:lnTo>
                    <a:pt x="55" y="71"/>
                  </a:lnTo>
                  <a:lnTo>
                    <a:pt x="71" y="71"/>
                  </a:lnTo>
                  <a:lnTo>
                    <a:pt x="71" y="0"/>
                  </a:lnTo>
                  <a:lnTo>
                    <a:pt x="12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44" name="Freeform 236"/>
            <p:cNvSpPr>
              <a:spLocks noChangeArrowheads="1"/>
            </p:cNvSpPr>
            <p:nvPr/>
          </p:nvSpPr>
          <p:spPr bwMode="auto">
            <a:xfrm>
              <a:off x="7063451" y="4267210"/>
              <a:ext cx="41291" cy="155631"/>
            </a:xfrm>
            <a:custGeom>
              <a:avLst/>
              <a:gdLst>
                <a:gd name="T0" fmla="*/ 55 w 56"/>
                <a:gd name="T1" fmla="*/ 0 h 214"/>
                <a:gd name="T2" fmla="*/ 55 w 56"/>
                <a:gd name="T3" fmla="*/ 213 h 214"/>
                <a:gd name="T4" fmla="*/ 0 w 56"/>
                <a:gd name="T5" fmla="*/ 213 h 214"/>
                <a:gd name="T6" fmla="*/ 0 w 56"/>
                <a:gd name="T7" fmla="*/ 0 h 214"/>
                <a:gd name="T8" fmla="*/ 55 w 56"/>
                <a:gd name="T9" fmla="*/ 0 h 214"/>
              </a:gdLst>
              <a:ahLst/>
              <a:cxnLst>
                <a:cxn ang="0">
                  <a:pos x="T0" y="T1"/>
                </a:cxn>
                <a:cxn ang="0">
                  <a:pos x="T2" y="T3"/>
                </a:cxn>
                <a:cxn ang="0">
                  <a:pos x="T4" y="T5"/>
                </a:cxn>
                <a:cxn ang="0">
                  <a:pos x="T6" y="T7"/>
                </a:cxn>
                <a:cxn ang="0">
                  <a:pos x="T8" y="T9"/>
                </a:cxn>
              </a:cxnLst>
              <a:rect l="0" t="0" r="r" b="b"/>
              <a:pathLst>
                <a:path w="56" h="214">
                  <a:moveTo>
                    <a:pt x="55" y="0"/>
                  </a:moveTo>
                  <a:lnTo>
                    <a:pt x="55" y="213"/>
                  </a:lnTo>
                  <a:lnTo>
                    <a:pt x="0" y="213"/>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45" name="Freeform 237"/>
            <p:cNvSpPr>
              <a:spLocks noChangeArrowheads="1"/>
            </p:cNvSpPr>
            <p:nvPr/>
          </p:nvSpPr>
          <p:spPr bwMode="auto">
            <a:xfrm>
              <a:off x="7120622" y="4267210"/>
              <a:ext cx="92110" cy="155631"/>
            </a:xfrm>
            <a:custGeom>
              <a:avLst/>
              <a:gdLst>
                <a:gd name="T0" fmla="*/ 126 w 127"/>
                <a:gd name="T1" fmla="*/ 0 h 214"/>
                <a:gd name="T2" fmla="*/ 126 w 127"/>
                <a:gd name="T3" fmla="*/ 213 h 214"/>
                <a:gd name="T4" fmla="*/ 71 w 127"/>
                <a:gd name="T5" fmla="*/ 213 h 214"/>
                <a:gd name="T6" fmla="*/ 47 w 127"/>
                <a:gd name="T7" fmla="*/ 110 h 214"/>
                <a:gd name="T8" fmla="*/ 47 w 127"/>
                <a:gd name="T9" fmla="*/ 213 h 214"/>
                <a:gd name="T10" fmla="*/ 0 w 127"/>
                <a:gd name="T11" fmla="*/ 213 h 214"/>
                <a:gd name="T12" fmla="*/ 0 w 127"/>
                <a:gd name="T13" fmla="*/ 0 h 214"/>
                <a:gd name="T14" fmla="*/ 47 w 127"/>
                <a:gd name="T15" fmla="*/ 0 h 214"/>
                <a:gd name="T16" fmla="*/ 79 w 127"/>
                <a:gd name="T17" fmla="*/ 94 h 214"/>
                <a:gd name="T18" fmla="*/ 79 w 127"/>
                <a:gd name="T19" fmla="*/ 0 h 214"/>
                <a:gd name="T20" fmla="*/ 126 w 127"/>
                <a:gd name="T2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7" h="214">
                  <a:moveTo>
                    <a:pt x="126" y="0"/>
                  </a:moveTo>
                  <a:lnTo>
                    <a:pt x="126" y="213"/>
                  </a:lnTo>
                  <a:lnTo>
                    <a:pt x="71" y="213"/>
                  </a:lnTo>
                  <a:lnTo>
                    <a:pt x="47" y="110"/>
                  </a:lnTo>
                  <a:lnTo>
                    <a:pt x="47" y="213"/>
                  </a:lnTo>
                  <a:lnTo>
                    <a:pt x="0" y="213"/>
                  </a:lnTo>
                  <a:lnTo>
                    <a:pt x="0" y="0"/>
                  </a:lnTo>
                  <a:lnTo>
                    <a:pt x="47" y="0"/>
                  </a:lnTo>
                  <a:lnTo>
                    <a:pt x="79" y="94"/>
                  </a:lnTo>
                  <a:lnTo>
                    <a:pt x="79" y="0"/>
                  </a:lnTo>
                  <a:lnTo>
                    <a:pt x="12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46" name="Freeform 238"/>
            <p:cNvSpPr>
              <a:spLocks noChangeArrowheads="1"/>
            </p:cNvSpPr>
            <p:nvPr/>
          </p:nvSpPr>
          <p:spPr bwMode="auto">
            <a:xfrm>
              <a:off x="7222259" y="4260857"/>
              <a:ext cx="98462" cy="158808"/>
            </a:xfrm>
            <a:custGeom>
              <a:avLst/>
              <a:gdLst>
                <a:gd name="T0" fmla="*/ 135 w 136"/>
                <a:gd name="T1" fmla="*/ 87 h 222"/>
                <a:gd name="T2" fmla="*/ 135 w 136"/>
                <a:gd name="T3" fmla="*/ 87 h 222"/>
                <a:gd name="T4" fmla="*/ 79 w 136"/>
                <a:gd name="T5" fmla="*/ 87 h 222"/>
                <a:gd name="T6" fmla="*/ 79 w 136"/>
                <a:gd name="T7" fmla="*/ 63 h 222"/>
                <a:gd name="T8" fmla="*/ 79 w 136"/>
                <a:gd name="T9" fmla="*/ 39 h 222"/>
                <a:gd name="T10" fmla="*/ 72 w 136"/>
                <a:gd name="T11" fmla="*/ 39 h 222"/>
                <a:gd name="T12" fmla="*/ 64 w 136"/>
                <a:gd name="T13" fmla="*/ 39 h 222"/>
                <a:gd name="T14" fmla="*/ 56 w 136"/>
                <a:gd name="T15" fmla="*/ 63 h 222"/>
                <a:gd name="T16" fmla="*/ 56 w 136"/>
                <a:gd name="T17" fmla="*/ 166 h 222"/>
                <a:gd name="T18" fmla="*/ 64 w 136"/>
                <a:gd name="T19" fmla="*/ 182 h 222"/>
                <a:gd name="T20" fmla="*/ 72 w 136"/>
                <a:gd name="T21" fmla="*/ 189 h 222"/>
                <a:gd name="T22" fmla="*/ 79 w 136"/>
                <a:gd name="T23" fmla="*/ 182 h 222"/>
                <a:gd name="T24" fmla="*/ 79 w 136"/>
                <a:gd name="T25" fmla="*/ 166 h 222"/>
                <a:gd name="T26" fmla="*/ 79 w 136"/>
                <a:gd name="T27" fmla="*/ 134 h 222"/>
                <a:gd name="T28" fmla="*/ 72 w 136"/>
                <a:gd name="T29" fmla="*/ 134 h 222"/>
                <a:gd name="T30" fmla="*/ 72 w 136"/>
                <a:gd name="T31" fmla="*/ 102 h 222"/>
                <a:gd name="T32" fmla="*/ 135 w 136"/>
                <a:gd name="T33" fmla="*/ 102 h 222"/>
                <a:gd name="T34" fmla="*/ 135 w 136"/>
                <a:gd name="T35" fmla="*/ 221 h 222"/>
                <a:gd name="T36" fmla="*/ 95 w 136"/>
                <a:gd name="T37" fmla="*/ 221 h 222"/>
                <a:gd name="T38" fmla="*/ 95 w 136"/>
                <a:gd name="T39" fmla="*/ 205 h 222"/>
                <a:gd name="T40" fmla="*/ 79 w 136"/>
                <a:gd name="T41" fmla="*/ 221 h 222"/>
                <a:gd name="T42" fmla="*/ 56 w 136"/>
                <a:gd name="T43" fmla="*/ 221 h 222"/>
                <a:gd name="T44" fmla="*/ 32 w 136"/>
                <a:gd name="T45" fmla="*/ 221 h 222"/>
                <a:gd name="T46" fmla="*/ 16 w 136"/>
                <a:gd name="T47" fmla="*/ 197 h 222"/>
                <a:gd name="T48" fmla="*/ 8 w 136"/>
                <a:gd name="T49" fmla="*/ 182 h 222"/>
                <a:gd name="T50" fmla="*/ 0 w 136"/>
                <a:gd name="T51" fmla="*/ 150 h 222"/>
                <a:gd name="T52" fmla="*/ 0 w 136"/>
                <a:gd name="T53" fmla="*/ 79 h 222"/>
                <a:gd name="T54" fmla="*/ 8 w 136"/>
                <a:gd name="T55" fmla="*/ 39 h 222"/>
                <a:gd name="T56" fmla="*/ 24 w 136"/>
                <a:gd name="T57" fmla="*/ 8 h 222"/>
                <a:gd name="T58" fmla="*/ 64 w 136"/>
                <a:gd name="T59" fmla="*/ 0 h 222"/>
                <a:gd name="T60" fmla="*/ 111 w 136"/>
                <a:gd name="T61" fmla="*/ 8 h 222"/>
                <a:gd name="T62" fmla="*/ 127 w 136"/>
                <a:gd name="T63" fmla="*/ 31 h 222"/>
                <a:gd name="T64" fmla="*/ 135 w 136"/>
                <a:gd name="T65" fmla="*/ 71 h 222"/>
                <a:gd name="T66" fmla="*/ 135 w 136"/>
                <a:gd name="T67" fmla="*/ 8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6" h="222">
                  <a:moveTo>
                    <a:pt x="135" y="87"/>
                  </a:moveTo>
                  <a:lnTo>
                    <a:pt x="135" y="87"/>
                  </a:lnTo>
                  <a:cubicBezTo>
                    <a:pt x="79" y="87"/>
                    <a:pt x="79" y="87"/>
                    <a:pt x="79" y="87"/>
                  </a:cubicBezTo>
                  <a:cubicBezTo>
                    <a:pt x="79" y="63"/>
                    <a:pt x="79" y="63"/>
                    <a:pt x="79" y="63"/>
                  </a:cubicBezTo>
                  <a:cubicBezTo>
                    <a:pt x="79" y="55"/>
                    <a:pt x="79" y="47"/>
                    <a:pt x="79" y="39"/>
                  </a:cubicBezTo>
                  <a:cubicBezTo>
                    <a:pt x="72" y="39"/>
                    <a:pt x="72" y="39"/>
                    <a:pt x="72" y="39"/>
                  </a:cubicBezTo>
                  <a:cubicBezTo>
                    <a:pt x="64" y="39"/>
                    <a:pt x="64" y="39"/>
                    <a:pt x="64" y="39"/>
                  </a:cubicBezTo>
                  <a:cubicBezTo>
                    <a:pt x="64" y="39"/>
                    <a:pt x="56" y="47"/>
                    <a:pt x="56" y="63"/>
                  </a:cubicBezTo>
                  <a:cubicBezTo>
                    <a:pt x="56" y="166"/>
                    <a:pt x="56" y="166"/>
                    <a:pt x="56" y="166"/>
                  </a:cubicBezTo>
                  <a:cubicBezTo>
                    <a:pt x="56" y="173"/>
                    <a:pt x="64" y="182"/>
                    <a:pt x="64" y="182"/>
                  </a:cubicBezTo>
                  <a:cubicBezTo>
                    <a:pt x="64" y="189"/>
                    <a:pt x="64" y="189"/>
                    <a:pt x="72" y="189"/>
                  </a:cubicBezTo>
                  <a:cubicBezTo>
                    <a:pt x="72" y="189"/>
                    <a:pt x="79" y="189"/>
                    <a:pt x="79" y="182"/>
                  </a:cubicBezTo>
                  <a:cubicBezTo>
                    <a:pt x="79" y="182"/>
                    <a:pt x="79" y="173"/>
                    <a:pt x="79" y="166"/>
                  </a:cubicBezTo>
                  <a:cubicBezTo>
                    <a:pt x="79" y="134"/>
                    <a:pt x="79" y="134"/>
                    <a:pt x="79" y="134"/>
                  </a:cubicBezTo>
                  <a:cubicBezTo>
                    <a:pt x="72" y="134"/>
                    <a:pt x="72" y="134"/>
                    <a:pt x="72" y="134"/>
                  </a:cubicBezTo>
                  <a:cubicBezTo>
                    <a:pt x="72" y="102"/>
                    <a:pt x="72" y="102"/>
                    <a:pt x="72" y="102"/>
                  </a:cubicBezTo>
                  <a:cubicBezTo>
                    <a:pt x="135" y="102"/>
                    <a:pt x="135" y="102"/>
                    <a:pt x="135" y="102"/>
                  </a:cubicBezTo>
                  <a:cubicBezTo>
                    <a:pt x="135" y="221"/>
                    <a:pt x="135" y="221"/>
                    <a:pt x="135" y="221"/>
                  </a:cubicBezTo>
                  <a:cubicBezTo>
                    <a:pt x="95" y="221"/>
                    <a:pt x="95" y="221"/>
                    <a:pt x="95" y="221"/>
                  </a:cubicBezTo>
                  <a:cubicBezTo>
                    <a:pt x="95" y="205"/>
                    <a:pt x="95" y="205"/>
                    <a:pt x="95" y="205"/>
                  </a:cubicBezTo>
                  <a:cubicBezTo>
                    <a:pt x="87" y="213"/>
                    <a:pt x="87" y="213"/>
                    <a:pt x="79" y="221"/>
                  </a:cubicBezTo>
                  <a:cubicBezTo>
                    <a:pt x="72" y="221"/>
                    <a:pt x="64" y="221"/>
                    <a:pt x="56" y="221"/>
                  </a:cubicBezTo>
                  <a:cubicBezTo>
                    <a:pt x="48" y="221"/>
                    <a:pt x="40" y="221"/>
                    <a:pt x="32" y="221"/>
                  </a:cubicBezTo>
                  <a:cubicBezTo>
                    <a:pt x="24" y="213"/>
                    <a:pt x="16" y="205"/>
                    <a:pt x="16" y="197"/>
                  </a:cubicBezTo>
                  <a:cubicBezTo>
                    <a:pt x="8" y="197"/>
                    <a:pt x="8" y="189"/>
                    <a:pt x="8" y="182"/>
                  </a:cubicBezTo>
                  <a:cubicBezTo>
                    <a:pt x="0" y="173"/>
                    <a:pt x="0" y="158"/>
                    <a:pt x="0" y="150"/>
                  </a:cubicBezTo>
                  <a:cubicBezTo>
                    <a:pt x="0" y="79"/>
                    <a:pt x="0" y="79"/>
                    <a:pt x="0" y="79"/>
                  </a:cubicBezTo>
                  <a:cubicBezTo>
                    <a:pt x="0" y="63"/>
                    <a:pt x="0" y="47"/>
                    <a:pt x="8" y="39"/>
                  </a:cubicBezTo>
                  <a:cubicBezTo>
                    <a:pt x="8" y="31"/>
                    <a:pt x="16" y="15"/>
                    <a:pt x="24" y="8"/>
                  </a:cubicBezTo>
                  <a:cubicBezTo>
                    <a:pt x="40" y="8"/>
                    <a:pt x="48" y="0"/>
                    <a:pt x="64" y="0"/>
                  </a:cubicBezTo>
                  <a:cubicBezTo>
                    <a:pt x="79" y="0"/>
                    <a:pt x="95" y="0"/>
                    <a:pt x="111" y="8"/>
                  </a:cubicBezTo>
                  <a:cubicBezTo>
                    <a:pt x="119" y="15"/>
                    <a:pt x="127" y="23"/>
                    <a:pt x="127" y="31"/>
                  </a:cubicBezTo>
                  <a:cubicBezTo>
                    <a:pt x="135" y="47"/>
                    <a:pt x="135" y="55"/>
                    <a:pt x="135" y="71"/>
                  </a:cubicBezTo>
                  <a:lnTo>
                    <a:pt x="135" y="8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47" name="Freeform 239"/>
            <p:cNvSpPr>
              <a:spLocks noChangeArrowheads="1"/>
            </p:cNvSpPr>
            <p:nvPr/>
          </p:nvSpPr>
          <p:spPr bwMode="auto">
            <a:xfrm>
              <a:off x="7327074" y="4267210"/>
              <a:ext cx="92108" cy="155631"/>
            </a:xfrm>
            <a:custGeom>
              <a:avLst/>
              <a:gdLst>
                <a:gd name="T0" fmla="*/ 126 w 127"/>
                <a:gd name="T1" fmla="*/ 0 h 214"/>
                <a:gd name="T2" fmla="*/ 126 w 127"/>
                <a:gd name="T3" fmla="*/ 39 h 214"/>
                <a:gd name="T4" fmla="*/ 94 w 127"/>
                <a:gd name="T5" fmla="*/ 39 h 214"/>
                <a:gd name="T6" fmla="*/ 94 w 127"/>
                <a:gd name="T7" fmla="*/ 213 h 214"/>
                <a:gd name="T8" fmla="*/ 39 w 127"/>
                <a:gd name="T9" fmla="*/ 213 h 214"/>
                <a:gd name="T10" fmla="*/ 39 w 127"/>
                <a:gd name="T11" fmla="*/ 39 h 214"/>
                <a:gd name="T12" fmla="*/ 0 w 127"/>
                <a:gd name="T13" fmla="*/ 39 h 214"/>
                <a:gd name="T14" fmla="*/ 0 w 127"/>
                <a:gd name="T15" fmla="*/ 0 h 214"/>
                <a:gd name="T16" fmla="*/ 126 w 127"/>
                <a:gd name="T17"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7" h="214">
                  <a:moveTo>
                    <a:pt x="126" y="0"/>
                  </a:moveTo>
                  <a:lnTo>
                    <a:pt x="126" y="39"/>
                  </a:lnTo>
                  <a:lnTo>
                    <a:pt x="94" y="39"/>
                  </a:lnTo>
                  <a:lnTo>
                    <a:pt x="94" y="213"/>
                  </a:lnTo>
                  <a:lnTo>
                    <a:pt x="39" y="213"/>
                  </a:lnTo>
                  <a:lnTo>
                    <a:pt x="39" y="39"/>
                  </a:lnTo>
                  <a:lnTo>
                    <a:pt x="0" y="39"/>
                  </a:lnTo>
                  <a:lnTo>
                    <a:pt x="0" y="0"/>
                  </a:lnTo>
                  <a:lnTo>
                    <a:pt x="12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48" name="Freeform 240"/>
            <p:cNvSpPr>
              <a:spLocks noChangeArrowheads="1"/>
            </p:cNvSpPr>
            <p:nvPr/>
          </p:nvSpPr>
          <p:spPr bwMode="auto">
            <a:xfrm>
              <a:off x="7422359" y="4260857"/>
              <a:ext cx="98460" cy="158808"/>
            </a:xfrm>
            <a:custGeom>
              <a:avLst/>
              <a:gdLst>
                <a:gd name="T0" fmla="*/ 135 w 136"/>
                <a:gd name="T1" fmla="*/ 134 h 222"/>
                <a:gd name="T2" fmla="*/ 135 w 136"/>
                <a:gd name="T3" fmla="*/ 134 h 222"/>
                <a:gd name="T4" fmla="*/ 135 w 136"/>
                <a:gd name="T5" fmla="*/ 173 h 222"/>
                <a:gd name="T6" fmla="*/ 126 w 136"/>
                <a:gd name="T7" fmla="*/ 205 h 222"/>
                <a:gd name="T8" fmla="*/ 103 w 136"/>
                <a:gd name="T9" fmla="*/ 221 h 222"/>
                <a:gd name="T10" fmla="*/ 71 w 136"/>
                <a:gd name="T11" fmla="*/ 221 h 222"/>
                <a:gd name="T12" fmla="*/ 40 w 136"/>
                <a:gd name="T13" fmla="*/ 221 h 222"/>
                <a:gd name="T14" fmla="*/ 16 w 136"/>
                <a:gd name="T15" fmla="*/ 205 h 222"/>
                <a:gd name="T16" fmla="*/ 8 w 136"/>
                <a:gd name="T17" fmla="*/ 173 h 222"/>
                <a:gd name="T18" fmla="*/ 0 w 136"/>
                <a:gd name="T19" fmla="*/ 134 h 222"/>
                <a:gd name="T20" fmla="*/ 0 w 136"/>
                <a:gd name="T21" fmla="*/ 95 h 222"/>
                <a:gd name="T22" fmla="*/ 8 w 136"/>
                <a:gd name="T23" fmla="*/ 47 h 222"/>
                <a:gd name="T24" fmla="*/ 16 w 136"/>
                <a:gd name="T25" fmla="*/ 23 h 222"/>
                <a:gd name="T26" fmla="*/ 40 w 136"/>
                <a:gd name="T27" fmla="*/ 8 h 222"/>
                <a:gd name="T28" fmla="*/ 71 w 136"/>
                <a:gd name="T29" fmla="*/ 0 h 222"/>
                <a:gd name="T30" fmla="*/ 103 w 136"/>
                <a:gd name="T31" fmla="*/ 8 h 222"/>
                <a:gd name="T32" fmla="*/ 119 w 136"/>
                <a:gd name="T33" fmla="*/ 23 h 222"/>
                <a:gd name="T34" fmla="*/ 135 w 136"/>
                <a:gd name="T35" fmla="*/ 47 h 222"/>
                <a:gd name="T36" fmla="*/ 135 w 136"/>
                <a:gd name="T37" fmla="*/ 95 h 222"/>
                <a:gd name="T38" fmla="*/ 135 w 136"/>
                <a:gd name="T39" fmla="*/ 134 h 222"/>
                <a:gd name="T40" fmla="*/ 79 w 136"/>
                <a:gd name="T41" fmla="*/ 63 h 222"/>
                <a:gd name="T42" fmla="*/ 79 w 136"/>
                <a:gd name="T43" fmla="*/ 63 h 222"/>
                <a:gd name="T44" fmla="*/ 79 w 136"/>
                <a:gd name="T45" fmla="*/ 39 h 222"/>
                <a:gd name="T46" fmla="*/ 71 w 136"/>
                <a:gd name="T47" fmla="*/ 39 h 222"/>
                <a:gd name="T48" fmla="*/ 63 w 136"/>
                <a:gd name="T49" fmla="*/ 39 h 222"/>
                <a:gd name="T50" fmla="*/ 63 w 136"/>
                <a:gd name="T51" fmla="*/ 63 h 222"/>
                <a:gd name="T52" fmla="*/ 63 w 136"/>
                <a:gd name="T53" fmla="*/ 158 h 222"/>
                <a:gd name="T54" fmla="*/ 63 w 136"/>
                <a:gd name="T55" fmla="*/ 182 h 222"/>
                <a:gd name="T56" fmla="*/ 71 w 136"/>
                <a:gd name="T57" fmla="*/ 189 h 222"/>
                <a:gd name="T58" fmla="*/ 79 w 136"/>
                <a:gd name="T59" fmla="*/ 182 h 222"/>
                <a:gd name="T60" fmla="*/ 79 w 136"/>
                <a:gd name="T61" fmla="*/ 158 h 222"/>
                <a:gd name="T62" fmla="*/ 79 w 136"/>
                <a:gd name="T63" fmla="*/ 63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6" h="222">
                  <a:moveTo>
                    <a:pt x="135" y="134"/>
                  </a:moveTo>
                  <a:lnTo>
                    <a:pt x="135" y="134"/>
                  </a:lnTo>
                  <a:cubicBezTo>
                    <a:pt x="135" y="150"/>
                    <a:pt x="135" y="166"/>
                    <a:pt x="135" y="173"/>
                  </a:cubicBezTo>
                  <a:cubicBezTo>
                    <a:pt x="135" y="189"/>
                    <a:pt x="126" y="197"/>
                    <a:pt x="126" y="205"/>
                  </a:cubicBezTo>
                  <a:cubicBezTo>
                    <a:pt x="119" y="205"/>
                    <a:pt x="111" y="213"/>
                    <a:pt x="103" y="221"/>
                  </a:cubicBezTo>
                  <a:cubicBezTo>
                    <a:pt x="95" y="221"/>
                    <a:pt x="79" y="221"/>
                    <a:pt x="71" y="221"/>
                  </a:cubicBezTo>
                  <a:cubicBezTo>
                    <a:pt x="55" y="221"/>
                    <a:pt x="47" y="221"/>
                    <a:pt x="40" y="221"/>
                  </a:cubicBezTo>
                  <a:cubicBezTo>
                    <a:pt x="32" y="213"/>
                    <a:pt x="24" y="213"/>
                    <a:pt x="16" y="205"/>
                  </a:cubicBezTo>
                  <a:cubicBezTo>
                    <a:pt x="8" y="197"/>
                    <a:pt x="8" y="189"/>
                    <a:pt x="8" y="173"/>
                  </a:cubicBezTo>
                  <a:cubicBezTo>
                    <a:pt x="8" y="166"/>
                    <a:pt x="0" y="150"/>
                    <a:pt x="0" y="134"/>
                  </a:cubicBezTo>
                  <a:cubicBezTo>
                    <a:pt x="0" y="95"/>
                    <a:pt x="0" y="95"/>
                    <a:pt x="0" y="95"/>
                  </a:cubicBezTo>
                  <a:cubicBezTo>
                    <a:pt x="0" y="71"/>
                    <a:pt x="8" y="55"/>
                    <a:pt x="8" y="47"/>
                  </a:cubicBezTo>
                  <a:cubicBezTo>
                    <a:pt x="8" y="39"/>
                    <a:pt x="8" y="31"/>
                    <a:pt x="16" y="23"/>
                  </a:cubicBezTo>
                  <a:cubicBezTo>
                    <a:pt x="24" y="15"/>
                    <a:pt x="24" y="8"/>
                    <a:pt x="40" y="8"/>
                  </a:cubicBezTo>
                  <a:cubicBezTo>
                    <a:pt x="47" y="0"/>
                    <a:pt x="55" y="0"/>
                    <a:pt x="71" y="0"/>
                  </a:cubicBezTo>
                  <a:cubicBezTo>
                    <a:pt x="79" y="0"/>
                    <a:pt x="87" y="0"/>
                    <a:pt x="103" y="8"/>
                  </a:cubicBezTo>
                  <a:cubicBezTo>
                    <a:pt x="111" y="8"/>
                    <a:pt x="119" y="15"/>
                    <a:pt x="119" y="23"/>
                  </a:cubicBezTo>
                  <a:cubicBezTo>
                    <a:pt x="126" y="31"/>
                    <a:pt x="135" y="39"/>
                    <a:pt x="135" y="47"/>
                  </a:cubicBezTo>
                  <a:cubicBezTo>
                    <a:pt x="135" y="55"/>
                    <a:pt x="135" y="71"/>
                    <a:pt x="135" y="95"/>
                  </a:cubicBezTo>
                  <a:lnTo>
                    <a:pt x="135" y="134"/>
                  </a:lnTo>
                  <a:close/>
                  <a:moveTo>
                    <a:pt x="79" y="63"/>
                  </a:moveTo>
                  <a:lnTo>
                    <a:pt x="79" y="63"/>
                  </a:lnTo>
                  <a:cubicBezTo>
                    <a:pt x="79" y="47"/>
                    <a:pt x="79" y="47"/>
                    <a:pt x="79" y="39"/>
                  </a:cubicBezTo>
                  <a:cubicBezTo>
                    <a:pt x="71" y="39"/>
                    <a:pt x="71" y="39"/>
                    <a:pt x="71" y="39"/>
                  </a:cubicBezTo>
                  <a:cubicBezTo>
                    <a:pt x="63" y="39"/>
                    <a:pt x="63" y="39"/>
                    <a:pt x="63" y="39"/>
                  </a:cubicBezTo>
                  <a:cubicBezTo>
                    <a:pt x="63" y="39"/>
                    <a:pt x="63" y="47"/>
                    <a:pt x="63" y="63"/>
                  </a:cubicBezTo>
                  <a:cubicBezTo>
                    <a:pt x="63" y="158"/>
                    <a:pt x="63" y="158"/>
                    <a:pt x="63" y="158"/>
                  </a:cubicBezTo>
                  <a:cubicBezTo>
                    <a:pt x="63" y="173"/>
                    <a:pt x="63" y="182"/>
                    <a:pt x="63" y="182"/>
                  </a:cubicBezTo>
                  <a:cubicBezTo>
                    <a:pt x="63" y="189"/>
                    <a:pt x="63" y="189"/>
                    <a:pt x="71" y="189"/>
                  </a:cubicBezTo>
                  <a:cubicBezTo>
                    <a:pt x="71" y="189"/>
                    <a:pt x="71" y="189"/>
                    <a:pt x="79" y="182"/>
                  </a:cubicBezTo>
                  <a:cubicBezTo>
                    <a:pt x="79" y="182"/>
                    <a:pt x="79" y="173"/>
                    <a:pt x="79" y="158"/>
                  </a:cubicBezTo>
                  <a:lnTo>
                    <a:pt x="79"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49" name="Freeform 241"/>
            <p:cNvSpPr>
              <a:spLocks noChangeArrowheads="1"/>
            </p:cNvSpPr>
            <p:nvPr/>
          </p:nvSpPr>
          <p:spPr bwMode="auto">
            <a:xfrm>
              <a:off x="7536700" y="4267210"/>
              <a:ext cx="92108" cy="155631"/>
            </a:xfrm>
            <a:custGeom>
              <a:avLst/>
              <a:gdLst>
                <a:gd name="T0" fmla="*/ 127 w 128"/>
                <a:gd name="T1" fmla="*/ 0 h 214"/>
                <a:gd name="T2" fmla="*/ 127 w 128"/>
                <a:gd name="T3" fmla="*/ 213 h 214"/>
                <a:gd name="T4" fmla="*/ 71 w 128"/>
                <a:gd name="T5" fmla="*/ 213 h 214"/>
                <a:gd name="T6" fmla="*/ 48 w 128"/>
                <a:gd name="T7" fmla="*/ 110 h 214"/>
                <a:gd name="T8" fmla="*/ 48 w 128"/>
                <a:gd name="T9" fmla="*/ 213 h 214"/>
                <a:gd name="T10" fmla="*/ 0 w 128"/>
                <a:gd name="T11" fmla="*/ 213 h 214"/>
                <a:gd name="T12" fmla="*/ 0 w 128"/>
                <a:gd name="T13" fmla="*/ 0 h 214"/>
                <a:gd name="T14" fmla="*/ 48 w 128"/>
                <a:gd name="T15" fmla="*/ 0 h 214"/>
                <a:gd name="T16" fmla="*/ 79 w 128"/>
                <a:gd name="T17" fmla="*/ 94 h 214"/>
                <a:gd name="T18" fmla="*/ 79 w 128"/>
                <a:gd name="T19" fmla="*/ 0 h 214"/>
                <a:gd name="T20" fmla="*/ 127 w 128"/>
                <a:gd name="T2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 h="214">
                  <a:moveTo>
                    <a:pt x="127" y="0"/>
                  </a:moveTo>
                  <a:lnTo>
                    <a:pt x="127" y="213"/>
                  </a:lnTo>
                  <a:lnTo>
                    <a:pt x="71" y="213"/>
                  </a:lnTo>
                  <a:lnTo>
                    <a:pt x="48" y="110"/>
                  </a:lnTo>
                  <a:lnTo>
                    <a:pt x="48" y="213"/>
                  </a:lnTo>
                  <a:lnTo>
                    <a:pt x="0" y="213"/>
                  </a:lnTo>
                  <a:lnTo>
                    <a:pt x="0" y="0"/>
                  </a:lnTo>
                  <a:lnTo>
                    <a:pt x="48" y="0"/>
                  </a:lnTo>
                  <a:lnTo>
                    <a:pt x="79" y="94"/>
                  </a:lnTo>
                  <a:lnTo>
                    <a:pt x="79" y="0"/>
                  </a:lnTo>
                  <a:lnTo>
                    <a:pt x="12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50" name="Freeform 242"/>
            <p:cNvSpPr>
              <a:spLocks noChangeArrowheads="1"/>
            </p:cNvSpPr>
            <p:nvPr/>
          </p:nvSpPr>
          <p:spPr bwMode="auto">
            <a:xfrm>
              <a:off x="6790301" y="3867013"/>
              <a:ext cx="57171" cy="101637"/>
            </a:xfrm>
            <a:custGeom>
              <a:avLst/>
              <a:gdLst>
                <a:gd name="T0" fmla="*/ 79 w 80"/>
                <a:gd name="T1" fmla="*/ 40 h 143"/>
                <a:gd name="T2" fmla="*/ 79 w 80"/>
                <a:gd name="T3" fmla="*/ 40 h 143"/>
                <a:gd name="T4" fmla="*/ 47 w 80"/>
                <a:gd name="T5" fmla="*/ 40 h 143"/>
                <a:gd name="T6" fmla="*/ 47 w 80"/>
                <a:gd name="T7" fmla="*/ 32 h 143"/>
                <a:gd name="T8" fmla="*/ 39 w 80"/>
                <a:gd name="T9" fmla="*/ 24 h 143"/>
                <a:gd name="T10" fmla="*/ 39 w 80"/>
                <a:gd name="T11" fmla="*/ 24 h 143"/>
                <a:gd name="T12" fmla="*/ 31 w 80"/>
                <a:gd name="T13" fmla="*/ 24 h 143"/>
                <a:gd name="T14" fmla="*/ 31 w 80"/>
                <a:gd name="T15" fmla="*/ 32 h 143"/>
                <a:gd name="T16" fmla="*/ 31 w 80"/>
                <a:gd name="T17" fmla="*/ 40 h 143"/>
                <a:gd name="T18" fmla="*/ 47 w 80"/>
                <a:gd name="T19" fmla="*/ 48 h 143"/>
                <a:gd name="T20" fmla="*/ 71 w 80"/>
                <a:gd name="T21" fmla="*/ 71 h 143"/>
                <a:gd name="T22" fmla="*/ 79 w 80"/>
                <a:gd name="T23" fmla="*/ 103 h 143"/>
                <a:gd name="T24" fmla="*/ 79 w 80"/>
                <a:gd name="T25" fmla="*/ 127 h 143"/>
                <a:gd name="T26" fmla="*/ 63 w 80"/>
                <a:gd name="T27" fmla="*/ 135 h 143"/>
                <a:gd name="T28" fmla="*/ 39 w 80"/>
                <a:gd name="T29" fmla="*/ 142 h 143"/>
                <a:gd name="T30" fmla="*/ 15 w 80"/>
                <a:gd name="T31" fmla="*/ 135 h 143"/>
                <a:gd name="T32" fmla="*/ 0 w 80"/>
                <a:gd name="T33" fmla="*/ 119 h 143"/>
                <a:gd name="T34" fmla="*/ 0 w 80"/>
                <a:gd name="T35" fmla="*/ 95 h 143"/>
                <a:gd name="T36" fmla="*/ 0 w 80"/>
                <a:gd name="T37" fmla="*/ 87 h 143"/>
                <a:gd name="T38" fmla="*/ 31 w 80"/>
                <a:gd name="T39" fmla="*/ 87 h 143"/>
                <a:gd name="T40" fmla="*/ 31 w 80"/>
                <a:gd name="T41" fmla="*/ 103 h 143"/>
                <a:gd name="T42" fmla="*/ 31 w 80"/>
                <a:gd name="T43" fmla="*/ 119 h 143"/>
                <a:gd name="T44" fmla="*/ 39 w 80"/>
                <a:gd name="T45" fmla="*/ 119 h 143"/>
                <a:gd name="T46" fmla="*/ 47 w 80"/>
                <a:gd name="T47" fmla="*/ 111 h 143"/>
                <a:gd name="T48" fmla="*/ 47 w 80"/>
                <a:gd name="T49" fmla="*/ 103 h 143"/>
                <a:gd name="T50" fmla="*/ 39 w 80"/>
                <a:gd name="T51" fmla="*/ 87 h 143"/>
                <a:gd name="T52" fmla="*/ 23 w 80"/>
                <a:gd name="T53" fmla="*/ 79 h 143"/>
                <a:gd name="T54" fmla="*/ 7 w 80"/>
                <a:gd name="T55" fmla="*/ 64 h 143"/>
                <a:gd name="T56" fmla="*/ 0 w 80"/>
                <a:gd name="T57" fmla="*/ 55 h 143"/>
                <a:gd name="T58" fmla="*/ 0 w 80"/>
                <a:gd name="T59" fmla="*/ 40 h 143"/>
                <a:gd name="T60" fmla="*/ 0 w 80"/>
                <a:gd name="T61" fmla="*/ 16 h 143"/>
                <a:gd name="T62" fmla="*/ 15 w 80"/>
                <a:gd name="T63" fmla="*/ 8 h 143"/>
                <a:gd name="T64" fmla="*/ 39 w 80"/>
                <a:gd name="T65" fmla="*/ 0 h 143"/>
                <a:gd name="T66" fmla="*/ 63 w 80"/>
                <a:gd name="T67" fmla="*/ 8 h 143"/>
                <a:gd name="T68" fmla="*/ 71 w 80"/>
                <a:gd name="T69" fmla="*/ 16 h 143"/>
                <a:gd name="T70" fmla="*/ 79 w 80"/>
                <a:gd name="T71" fmla="*/ 4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0" h="143">
                  <a:moveTo>
                    <a:pt x="79" y="40"/>
                  </a:moveTo>
                  <a:lnTo>
                    <a:pt x="79" y="40"/>
                  </a:lnTo>
                  <a:cubicBezTo>
                    <a:pt x="47" y="40"/>
                    <a:pt x="47" y="40"/>
                    <a:pt x="47" y="40"/>
                  </a:cubicBezTo>
                  <a:cubicBezTo>
                    <a:pt x="47" y="32"/>
                    <a:pt x="47" y="32"/>
                    <a:pt x="47" y="32"/>
                  </a:cubicBezTo>
                  <a:cubicBezTo>
                    <a:pt x="47" y="32"/>
                    <a:pt x="47" y="24"/>
                    <a:pt x="39" y="24"/>
                  </a:cubicBezTo>
                  <a:lnTo>
                    <a:pt x="39" y="24"/>
                  </a:lnTo>
                  <a:lnTo>
                    <a:pt x="31" y="24"/>
                  </a:lnTo>
                  <a:lnTo>
                    <a:pt x="31" y="32"/>
                  </a:lnTo>
                  <a:cubicBezTo>
                    <a:pt x="31" y="40"/>
                    <a:pt x="31" y="40"/>
                    <a:pt x="31" y="40"/>
                  </a:cubicBezTo>
                  <a:cubicBezTo>
                    <a:pt x="31" y="48"/>
                    <a:pt x="39" y="48"/>
                    <a:pt x="47" y="48"/>
                  </a:cubicBezTo>
                  <a:cubicBezTo>
                    <a:pt x="63" y="64"/>
                    <a:pt x="71" y="71"/>
                    <a:pt x="71" y="71"/>
                  </a:cubicBezTo>
                  <a:cubicBezTo>
                    <a:pt x="79" y="79"/>
                    <a:pt x="79" y="87"/>
                    <a:pt x="79" y="103"/>
                  </a:cubicBezTo>
                  <a:cubicBezTo>
                    <a:pt x="79" y="111"/>
                    <a:pt x="79" y="119"/>
                    <a:pt x="79" y="127"/>
                  </a:cubicBezTo>
                  <a:cubicBezTo>
                    <a:pt x="71" y="127"/>
                    <a:pt x="71" y="135"/>
                    <a:pt x="63" y="135"/>
                  </a:cubicBezTo>
                  <a:cubicBezTo>
                    <a:pt x="55" y="135"/>
                    <a:pt x="47" y="142"/>
                    <a:pt x="39" y="142"/>
                  </a:cubicBezTo>
                  <a:cubicBezTo>
                    <a:pt x="31" y="142"/>
                    <a:pt x="23" y="135"/>
                    <a:pt x="15" y="135"/>
                  </a:cubicBezTo>
                  <a:cubicBezTo>
                    <a:pt x="7" y="135"/>
                    <a:pt x="7" y="127"/>
                    <a:pt x="0" y="119"/>
                  </a:cubicBezTo>
                  <a:cubicBezTo>
                    <a:pt x="0" y="119"/>
                    <a:pt x="0" y="111"/>
                    <a:pt x="0" y="95"/>
                  </a:cubicBezTo>
                  <a:cubicBezTo>
                    <a:pt x="0" y="87"/>
                    <a:pt x="0" y="87"/>
                    <a:pt x="0" y="87"/>
                  </a:cubicBezTo>
                  <a:cubicBezTo>
                    <a:pt x="31" y="87"/>
                    <a:pt x="31" y="87"/>
                    <a:pt x="31" y="87"/>
                  </a:cubicBezTo>
                  <a:cubicBezTo>
                    <a:pt x="31" y="103"/>
                    <a:pt x="31" y="103"/>
                    <a:pt x="31" y="103"/>
                  </a:cubicBezTo>
                  <a:cubicBezTo>
                    <a:pt x="31" y="111"/>
                    <a:pt x="31" y="111"/>
                    <a:pt x="31" y="119"/>
                  </a:cubicBezTo>
                  <a:lnTo>
                    <a:pt x="39" y="119"/>
                  </a:lnTo>
                  <a:cubicBezTo>
                    <a:pt x="39" y="119"/>
                    <a:pt x="39" y="119"/>
                    <a:pt x="47" y="111"/>
                  </a:cubicBezTo>
                  <a:cubicBezTo>
                    <a:pt x="47" y="111"/>
                    <a:pt x="47" y="111"/>
                    <a:pt x="47" y="103"/>
                  </a:cubicBezTo>
                  <a:cubicBezTo>
                    <a:pt x="47" y="95"/>
                    <a:pt x="47" y="95"/>
                    <a:pt x="39" y="87"/>
                  </a:cubicBezTo>
                  <a:cubicBezTo>
                    <a:pt x="39" y="87"/>
                    <a:pt x="31" y="87"/>
                    <a:pt x="23" y="79"/>
                  </a:cubicBezTo>
                  <a:cubicBezTo>
                    <a:pt x="15" y="71"/>
                    <a:pt x="15" y="71"/>
                    <a:pt x="7" y="64"/>
                  </a:cubicBezTo>
                  <a:cubicBezTo>
                    <a:pt x="7" y="64"/>
                    <a:pt x="7" y="64"/>
                    <a:pt x="0" y="55"/>
                  </a:cubicBezTo>
                  <a:cubicBezTo>
                    <a:pt x="0" y="48"/>
                    <a:pt x="0" y="48"/>
                    <a:pt x="0" y="40"/>
                  </a:cubicBezTo>
                  <a:cubicBezTo>
                    <a:pt x="0" y="24"/>
                    <a:pt x="0" y="24"/>
                    <a:pt x="0" y="16"/>
                  </a:cubicBezTo>
                  <a:cubicBezTo>
                    <a:pt x="7" y="8"/>
                    <a:pt x="7" y="8"/>
                    <a:pt x="15" y="8"/>
                  </a:cubicBezTo>
                  <a:cubicBezTo>
                    <a:pt x="23" y="0"/>
                    <a:pt x="31" y="0"/>
                    <a:pt x="39" y="0"/>
                  </a:cubicBezTo>
                  <a:cubicBezTo>
                    <a:pt x="47" y="0"/>
                    <a:pt x="55" y="0"/>
                    <a:pt x="63" y="8"/>
                  </a:cubicBezTo>
                  <a:cubicBezTo>
                    <a:pt x="71" y="8"/>
                    <a:pt x="71" y="8"/>
                    <a:pt x="71" y="16"/>
                  </a:cubicBezTo>
                  <a:cubicBezTo>
                    <a:pt x="79" y="24"/>
                    <a:pt x="79" y="24"/>
                    <a:pt x="79" y="40"/>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51" name="Freeform 243"/>
            <p:cNvSpPr>
              <a:spLocks noChangeArrowheads="1"/>
            </p:cNvSpPr>
            <p:nvPr/>
          </p:nvSpPr>
          <p:spPr bwMode="auto">
            <a:xfrm>
              <a:off x="6853825" y="3867013"/>
              <a:ext cx="47643" cy="98460"/>
            </a:xfrm>
            <a:custGeom>
              <a:avLst/>
              <a:gdLst>
                <a:gd name="T0" fmla="*/ 0 w 65"/>
                <a:gd name="T1" fmla="*/ 0 h 136"/>
                <a:gd name="T2" fmla="*/ 64 w 65"/>
                <a:gd name="T3" fmla="*/ 0 h 136"/>
                <a:gd name="T4" fmla="*/ 64 w 65"/>
                <a:gd name="T5" fmla="*/ 32 h 136"/>
                <a:gd name="T6" fmla="*/ 40 w 65"/>
                <a:gd name="T7" fmla="*/ 32 h 136"/>
                <a:gd name="T8" fmla="*/ 40 w 65"/>
                <a:gd name="T9" fmla="*/ 55 h 136"/>
                <a:gd name="T10" fmla="*/ 64 w 65"/>
                <a:gd name="T11" fmla="*/ 55 h 136"/>
                <a:gd name="T12" fmla="*/ 64 w 65"/>
                <a:gd name="T13" fmla="*/ 79 h 136"/>
                <a:gd name="T14" fmla="*/ 40 w 65"/>
                <a:gd name="T15" fmla="*/ 79 h 136"/>
                <a:gd name="T16" fmla="*/ 40 w 65"/>
                <a:gd name="T17" fmla="*/ 111 h 136"/>
                <a:gd name="T18" fmla="*/ 64 w 65"/>
                <a:gd name="T19" fmla="*/ 111 h 136"/>
                <a:gd name="T20" fmla="*/ 64 w 65"/>
                <a:gd name="T21" fmla="*/ 135 h 136"/>
                <a:gd name="T22" fmla="*/ 0 w 65"/>
                <a:gd name="T23" fmla="*/ 135 h 136"/>
                <a:gd name="T24" fmla="*/ 0 w 65"/>
                <a:gd name="T2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136">
                  <a:moveTo>
                    <a:pt x="0" y="0"/>
                  </a:moveTo>
                  <a:lnTo>
                    <a:pt x="64" y="0"/>
                  </a:lnTo>
                  <a:lnTo>
                    <a:pt x="64" y="32"/>
                  </a:lnTo>
                  <a:lnTo>
                    <a:pt x="40" y="32"/>
                  </a:lnTo>
                  <a:lnTo>
                    <a:pt x="40" y="55"/>
                  </a:lnTo>
                  <a:lnTo>
                    <a:pt x="64" y="55"/>
                  </a:lnTo>
                  <a:lnTo>
                    <a:pt x="64" y="79"/>
                  </a:lnTo>
                  <a:lnTo>
                    <a:pt x="40" y="79"/>
                  </a:lnTo>
                  <a:lnTo>
                    <a:pt x="40" y="111"/>
                  </a:lnTo>
                  <a:lnTo>
                    <a:pt x="64" y="111"/>
                  </a:lnTo>
                  <a:lnTo>
                    <a:pt x="64" y="135"/>
                  </a:lnTo>
                  <a:lnTo>
                    <a:pt x="0" y="13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52" name="Freeform 244"/>
            <p:cNvSpPr>
              <a:spLocks noChangeArrowheads="1"/>
            </p:cNvSpPr>
            <p:nvPr/>
          </p:nvSpPr>
          <p:spPr bwMode="auto">
            <a:xfrm>
              <a:off x="6898291" y="3867013"/>
              <a:ext cx="69876" cy="98460"/>
            </a:xfrm>
            <a:custGeom>
              <a:avLst/>
              <a:gdLst>
                <a:gd name="T0" fmla="*/ 71 w 95"/>
                <a:gd name="T1" fmla="*/ 0 h 136"/>
                <a:gd name="T2" fmla="*/ 71 w 95"/>
                <a:gd name="T3" fmla="*/ 0 h 136"/>
                <a:gd name="T4" fmla="*/ 94 w 95"/>
                <a:gd name="T5" fmla="*/ 135 h 136"/>
                <a:gd name="T6" fmla="*/ 55 w 95"/>
                <a:gd name="T7" fmla="*/ 135 h 136"/>
                <a:gd name="T8" fmla="*/ 55 w 95"/>
                <a:gd name="T9" fmla="*/ 111 h 136"/>
                <a:gd name="T10" fmla="*/ 39 w 95"/>
                <a:gd name="T11" fmla="*/ 111 h 136"/>
                <a:gd name="T12" fmla="*/ 39 w 95"/>
                <a:gd name="T13" fmla="*/ 135 h 136"/>
                <a:gd name="T14" fmla="*/ 0 w 95"/>
                <a:gd name="T15" fmla="*/ 135 h 136"/>
                <a:gd name="T16" fmla="*/ 23 w 95"/>
                <a:gd name="T17" fmla="*/ 0 h 136"/>
                <a:gd name="T18" fmla="*/ 71 w 95"/>
                <a:gd name="T19" fmla="*/ 0 h 136"/>
                <a:gd name="T20" fmla="*/ 55 w 95"/>
                <a:gd name="T21" fmla="*/ 87 h 136"/>
                <a:gd name="T22" fmla="*/ 55 w 95"/>
                <a:gd name="T23" fmla="*/ 87 h 136"/>
                <a:gd name="T24" fmla="*/ 47 w 95"/>
                <a:gd name="T25" fmla="*/ 32 h 136"/>
                <a:gd name="T26" fmla="*/ 39 w 95"/>
                <a:gd name="T27" fmla="*/ 87 h 136"/>
                <a:gd name="T28" fmla="*/ 55 w 95"/>
                <a:gd name="T29" fmla="*/ 87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36">
                  <a:moveTo>
                    <a:pt x="71" y="0"/>
                  </a:moveTo>
                  <a:lnTo>
                    <a:pt x="71" y="0"/>
                  </a:lnTo>
                  <a:cubicBezTo>
                    <a:pt x="94" y="135"/>
                    <a:pt x="94" y="135"/>
                    <a:pt x="94" y="135"/>
                  </a:cubicBezTo>
                  <a:cubicBezTo>
                    <a:pt x="55" y="135"/>
                    <a:pt x="55" y="135"/>
                    <a:pt x="55" y="135"/>
                  </a:cubicBezTo>
                  <a:cubicBezTo>
                    <a:pt x="55" y="111"/>
                    <a:pt x="55" y="111"/>
                    <a:pt x="55" y="111"/>
                  </a:cubicBezTo>
                  <a:cubicBezTo>
                    <a:pt x="39" y="111"/>
                    <a:pt x="39" y="111"/>
                    <a:pt x="39" y="111"/>
                  </a:cubicBezTo>
                  <a:cubicBezTo>
                    <a:pt x="39" y="135"/>
                    <a:pt x="39" y="135"/>
                    <a:pt x="39" y="135"/>
                  </a:cubicBezTo>
                  <a:cubicBezTo>
                    <a:pt x="0" y="135"/>
                    <a:pt x="0" y="135"/>
                    <a:pt x="0" y="135"/>
                  </a:cubicBezTo>
                  <a:cubicBezTo>
                    <a:pt x="23" y="0"/>
                    <a:pt x="23" y="0"/>
                    <a:pt x="23" y="0"/>
                  </a:cubicBezTo>
                  <a:lnTo>
                    <a:pt x="71" y="0"/>
                  </a:lnTo>
                  <a:close/>
                  <a:moveTo>
                    <a:pt x="55" y="87"/>
                  </a:moveTo>
                  <a:lnTo>
                    <a:pt x="55" y="87"/>
                  </a:lnTo>
                  <a:cubicBezTo>
                    <a:pt x="47" y="71"/>
                    <a:pt x="47" y="55"/>
                    <a:pt x="47" y="32"/>
                  </a:cubicBezTo>
                  <a:cubicBezTo>
                    <a:pt x="47" y="55"/>
                    <a:pt x="39" y="79"/>
                    <a:pt x="39" y="87"/>
                  </a:cubicBezTo>
                  <a:lnTo>
                    <a:pt x="55"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53" name="Freeform 245"/>
            <p:cNvSpPr>
              <a:spLocks noChangeArrowheads="1"/>
            </p:cNvSpPr>
            <p:nvPr/>
          </p:nvSpPr>
          <p:spPr bwMode="auto">
            <a:xfrm>
              <a:off x="6955462" y="3867013"/>
              <a:ext cx="57171" cy="98460"/>
            </a:xfrm>
            <a:custGeom>
              <a:avLst/>
              <a:gdLst>
                <a:gd name="T0" fmla="*/ 79 w 80"/>
                <a:gd name="T1" fmla="*/ 0 h 136"/>
                <a:gd name="T2" fmla="*/ 79 w 80"/>
                <a:gd name="T3" fmla="*/ 32 h 136"/>
                <a:gd name="T4" fmla="*/ 55 w 80"/>
                <a:gd name="T5" fmla="*/ 32 h 136"/>
                <a:gd name="T6" fmla="*/ 55 w 80"/>
                <a:gd name="T7" fmla="*/ 135 h 136"/>
                <a:gd name="T8" fmla="*/ 24 w 80"/>
                <a:gd name="T9" fmla="*/ 135 h 136"/>
                <a:gd name="T10" fmla="*/ 24 w 80"/>
                <a:gd name="T11" fmla="*/ 32 h 136"/>
                <a:gd name="T12" fmla="*/ 0 w 80"/>
                <a:gd name="T13" fmla="*/ 32 h 136"/>
                <a:gd name="T14" fmla="*/ 0 w 80"/>
                <a:gd name="T15" fmla="*/ 0 h 136"/>
                <a:gd name="T16" fmla="*/ 79 w 80"/>
                <a:gd name="T1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36">
                  <a:moveTo>
                    <a:pt x="79" y="0"/>
                  </a:moveTo>
                  <a:lnTo>
                    <a:pt x="79" y="32"/>
                  </a:lnTo>
                  <a:lnTo>
                    <a:pt x="55" y="32"/>
                  </a:lnTo>
                  <a:lnTo>
                    <a:pt x="55" y="135"/>
                  </a:lnTo>
                  <a:lnTo>
                    <a:pt x="24" y="135"/>
                  </a:lnTo>
                  <a:lnTo>
                    <a:pt x="24" y="32"/>
                  </a:lnTo>
                  <a:lnTo>
                    <a:pt x="0" y="32"/>
                  </a:lnTo>
                  <a:lnTo>
                    <a:pt x="0"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54" name="Freeform 246"/>
            <p:cNvSpPr>
              <a:spLocks noChangeArrowheads="1"/>
            </p:cNvSpPr>
            <p:nvPr/>
          </p:nvSpPr>
          <p:spPr bwMode="auto">
            <a:xfrm>
              <a:off x="7012633" y="3867013"/>
              <a:ext cx="57171" cy="98460"/>
            </a:xfrm>
            <a:custGeom>
              <a:avLst/>
              <a:gdLst>
                <a:gd name="T0" fmla="*/ 79 w 80"/>
                <a:gd name="T1" fmla="*/ 0 h 136"/>
                <a:gd name="T2" fmla="*/ 79 w 80"/>
                <a:gd name="T3" fmla="*/ 32 h 136"/>
                <a:gd name="T4" fmla="*/ 55 w 80"/>
                <a:gd name="T5" fmla="*/ 32 h 136"/>
                <a:gd name="T6" fmla="*/ 55 w 80"/>
                <a:gd name="T7" fmla="*/ 135 h 136"/>
                <a:gd name="T8" fmla="*/ 24 w 80"/>
                <a:gd name="T9" fmla="*/ 135 h 136"/>
                <a:gd name="T10" fmla="*/ 24 w 80"/>
                <a:gd name="T11" fmla="*/ 32 h 136"/>
                <a:gd name="T12" fmla="*/ 0 w 80"/>
                <a:gd name="T13" fmla="*/ 32 h 136"/>
                <a:gd name="T14" fmla="*/ 0 w 80"/>
                <a:gd name="T15" fmla="*/ 0 h 136"/>
                <a:gd name="T16" fmla="*/ 79 w 80"/>
                <a:gd name="T1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36">
                  <a:moveTo>
                    <a:pt x="79" y="0"/>
                  </a:moveTo>
                  <a:lnTo>
                    <a:pt x="79" y="32"/>
                  </a:lnTo>
                  <a:lnTo>
                    <a:pt x="55" y="32"/>
                  </a:lnTo>
                  <a:lnTo>
                    <a:pt x="55" y="135"/>
                  </a:lnTo>
                  <a:lnTo>
                    <a:pt x="24" y="135"/>
                  </a:lnTo>
                  <a:lnTo>
                    <a:pt x="24" y="32"/>
                  </a:lnTo>
                  <a:lnTo>
                    <a:pt x="0" y="32"/>
                  </a:lnTo>
                  <a:lnTo>
                    <a:pt x="0"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55" name="Freeform 247"/>
            <p:cNvSpPr>
              <a:spLocks noChangeArrowheads="1"/>
            </p:cNvSpPr>
            <p:nvPr/>
          </p:nvSpPr>
          <p:spPr bwMode="auto">
            <a:xfrm>
              <a:off x="7076156" y="3867013"/>
              <a:ext cx="41291" cy="98460"/>
            </a:xfrm>
            <a:custGeom>
              <a:avLst/>
              <a:gdLst>
                <a:gd name="T0" fmla="*/ 31 w 56"/>
                <a:gd name="T1" fmla="*/ 0 h 136"/>
                <a:gd name="T2" fmla="*/ 31 w 56"/>
                <a:gd name="T3" fmla="*/ 111 h 136"/>
                <a:gd name="T4" fmla="*/ 55 w 56"/>
                <a:gd name="T5" fmla="*/ 111 h 136"/>
                <a:gd name="T6" fmla="*/ 55 w 56"/>
                <a:gd name="T7" fmla="*/ 135 h 136"/>
                <a:gd name="T8" fmla="*/ 0 w 56"/>
                <a:gd name="T9" fmla="*/ 135 h 136"/>
                <a:gd name="T10" fmla="*/ 0 w 56"/>
                <a:gd name="T11" fmla="*/ 0 h 136"/>
                <a:gd name="T12" fmla="*/ 31 w 56"/>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56" h="136">
                  <a:moveTo>
                    <a:pt x="31" y="0"/>
                  </a:moveTo>
                  <a:lnTo>
                    <a:pt x="31" y="111"/>
                  </a:lnTo>
                  <a:lnTo>
                    <a:pt x="55" y="111"/>
                  </a:lnTo>
                  <a:lnTo>
                    <a:pt x="55" y="135"/>
                  </a:lnTo>
                  <a:lnTo>
                    <a:pt x="0" y="135"/>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56" name="Freeform 248"/>
            <p:cNvSpPr>
              <a:spLocks noChangeArrowheads="1"/>
            </p:cNvSpPr>
            <p:nvPr/>
          </p:nvSpPr>
          <p:spPr bwMode="auto">
            <a:xfrm>
              <a:off x="7120622" y="3867013"/>
              <a:ext cx="47643" cy="98460"/>
            </a:xfrm>
            <a:custGeom>
              <a:avLst/>
              <a:gdLst>
                <a:gd name="T0" fmla="*/ 0 w 64"/>
                <a:gd name="T1" fmla="*/ 0 h 136"/>
                <a:gd name="T2" fmla="*/ 63 w 64"/>
                <a:gd name="T3" fmla="*/ 0 h 136"/>
                <a:gd name="T4" fmla="*/ 63 w 64"/>
                <a:gd name="T5" fmla="*/ 32 h 136"/>
                <a:gd name="T6" fmla="*/ 39 w 64"/>
                <a:gd name="T7" fmla="*/ 32 h 136"/>
                <a:gd name="T8" fmla="*/ 39 w 64"/>
                <a:gd name="T9" fmla="*/ 55 h 136"/>
                <a:gd name="T10" fmla="*/ 55 w 64"/>
                <a:gd name="T11" fmla="*/ 55 h 136"/>
                <a:gd name="T12" fmla="*/ 55 w 64"/>
                <a:gd name="T13" fmla="*/ 79 h 136"/>
                <a:gd name="T14" fmla="*/ 39 w 64"/>
                <a:gd name="T15" fmla="*/ 79 h 136"/>
                <a:gd name="T16" fmla="*/ 39 w 64"/>
                <a:gd name="T17" fmla="*/ 111 h 136"/>
                <a:gd name="T18" fmla="*/ 63 w 64"/>
                <a:gd name="T19" fmla="*/ 111 h 136"/>
                <a:gd name="T20" fmla="*/ 63 w 64"/>
                <a:gd name="T21" fmla="*/ 135 h 136"/>
                <a:gd name="T22" fmla="*/ 0 w 64"/>
                <a:gd name="T23" fmla="*/ 135 h 136"/>
                <a:gd name="T24" fmla="*/ 0 w 64"/>
                <a:gd name="T2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6">
                  <a:moveTo>
                    <a:pt x="0" y="0"/>
                  </a:moveTo>
                  <a:lnTo>
                    <a:pt x="63" y="0"/>
                  </a:lnTo>
                  <a:lnTo>
                    <a:pt x="63" y="32"/>
                  </a:lnTo>
                  <a:lnTo>
                    <a:pt x="39" y="32"/>
                  </a:lnTo>
                  <a:lnTo>
                    <a:pt x="39" y="55"/>
                  </a:lnTo>
                  <a:lnTo>
                    <a:pt x="55" y="55"/>
                  </a:lnTo>
                  <a:lnTo>
                    <a:pt x="55" y="79"/>
                  </a:lnTo>
                  <a:lnTo>
                    <a:pt x="39" y="79"/>
                  </a:lnTo>
                  <a:lnTo>
                    <a:pt x="39" y="111"/>
                  </a:lnTo>
                  <a:lnTo>
                    <a:pt x="63" y="111"/>
                  </a:lnTo>
                  <a:lnTo>
                    <a:pt x="63" y="135"/>
                  </a:lnTo>
                  <a:lnTo>
                    <a:pt x="0" y="13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57" name="Freeform 249"/>
            <p:cNvSpPr>
              <a:spLocks noChangeArrowheads="1"/>
            </p:cNvSpPr>
            <p:nvPr/>
          </p:nvSpPr>
          <p:spPr bwMode="auto">
            <a:xfrm>
              <a:off x="6567970" y="4067110"/>
              <a:ext cx="63523" cy="101637"/>
            </a:xfrm>
            <a:custGeom>
              <a:avLst/>
              <a:gdLst>
                <a:gd name="T0" fmla="*/ 87 w 88"/>
                <a:gd name="T1" fmla="*/ 87 h 143"/>
                <a:gd name="T2" fmla="*/ 87 w 88"/>
                <a:gd name="T3" fmla="*/ 87 h 143"/>
                <a:gd name="T4" fmla="*/ 87 w 88"/>
                <a:gd name="T5" fmla="*/ 111 h 143"/>
                <a:gd name="T6" fmla="*/ 79 w 88"/>
                <a:gd name="T7" fmla="*/ 126 h 143"/>
                <a:gd name="T8" fmla="*/ 63 w 88"/>
                <a:gd name="T9" fmla="*/ 142 h 143"/>
                <a:gd name="T10" fmla="*/ 48 w 88"/>
                <a:gd name="T11" fmla="*/ 142 h 143"/>
                <a:gd name="T12" fmla="*/ 24 w 88"/>
                <a:gd name="T13" fmla="*/ 142 h 143"/>
                <a:gd name="T14" fmla="*/ 8 w 88"/>
                <a:gd name="T15" fmla="*/ 126 h 143"/>
                <a:gd name="T16" fmla="*/ 8 w 88"/>
                <a:gd name="T17" fmla="*/ 111 h 143"/>
                <a:gd name="T18" fmla="*/ 0 w 88"/>
                <a:gd name="T19" fmla="*/ 87 h 143"/>
                <a:gd name="T20" fmla="*/ 0 w 88"/>
                <a:gd name="T21" fmla="*/ 63 h 143"/>
                <a:gd name="T22" fmla="*/ 8 w 88"/>
                <a:gd name="T23" fmla="*/ 31 h 143"/>
                <a:gd name="T24" fmla="*/ 8 w 88"/>
                <a:gd name="T25" fmla="*/ 16 h 143"/>
                <a:gd name="T26" fmla="*/ 24 w 88"/>
                <a:gd name="T27" fmla="*/ 8 h 143"/>
                <a:gd name="T28" fmla="*/ 48 w 88"/>
                <a:gd name="T29" fmla="*/ 0 h 143"/>
                <a:gd name="T30" fmla="*/ 63 w 88"/>
                <a:gd name="T31" fmla="*/ 8 h 143"/>
                <a:gd name="T32" fmla="*/ 79 w 88"/>
                <a:gd name="T33" fmla="*/ 16 h 143"/>
                <a:gd name="T34" fmla="*/ 87 w 88"/>
                <a:gd name="T35" fmla="*/ 31 h 143"/>
                <a:gd name="T36" fmla="*/ 87 w 88"/>
                <a:gd name="T37" fmla="*/ 63 h 143"/>
                <a:gd name="T38" fmla="*/ 87 w 88"/>
                <a:gd name="T39" fmla="*/ 87 h 143"/>
                <a:gd name="T40" fmla="*/ 48 w 88"/>
                <a:gd name="T41" fmla="*/ 39 h 143"/>
                <a:gd name="T42" fmla="*/ 48 w 88"/>
                <a:gd name="T43" fmla="*/ 39 h 143"/>
                <a:gd name="T44" fmla="*/ 48 w 88"/>
                <a:gd name="T45" fmla="*/ 31 h 143"/>
                <a:gd name="T46" fmla="*/ 48 w 88"/>
                <a:gd name="T47" fmla="*/ 24 h 143"/>
                <a:gd name="T48" fmla="*/ 40 w 88"/>
                <a:gd name="T49" fmla="*/ 31 h 143"/>
                <a:gd name="T50" fmla="*/ 40 w 88"/>
                <a:gd name="T51" fmla="*/ 39 h 143"/>
                <a:gd name="T52" fmla="*/ 40 w 88"/>
                <a:gd name="T53" fmla="*/ 103 h 143"/>
                <a:gd name="T54" fmla="*/ 40 w 88"/>
                <a:gd name="T55" fmla="*/ 118 h 143"/>
                <a:gd name="T56" fmla="*/ 48 w 88"/>
                <a:gd name="T57" fmla="*/ 118 h 143"/>
                <a:gd name="T58" fmla="*/ 48 w 88"/>
                <a:gd name="T59" fmla="*/ 118 h 143"/>
                <a:gd name="T60" fmla="*/ 48 w 88"/>
                <a:gd name="T61" fmla="*/ 103 h 143"/>
                <a:gd name="T62" fmla="*/ 48 w 88"/>
                <a:gd name="T63" fmla="*/ 3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43">
                  <a:moveTo>
                    <a:pt x="87" y="87"/>
                  </a:moveTo>
                  <a:lnTo>
                    <a:pt x="87" y="87"/>
                  </a:lnTo>
                  <a:cubicBezTo>
                    <a:pt x="87" y="95"/>
                    <a:pt x="87" y="111"/>
                    <a:pt x="87" y="111"/>
                  </a:cubicBezTo>
                  <a:cubicBezTo>
                    <a:pt x="79" y="118"/>
                    <a:pt x="79" y="126"/>
                    <a:pt x="79" y="126"/>
                  </a:cubicBezTo>
                  <a:cubicBezTo>
                    <a:pt x="71" y="134"/>
                    <a:pt x="71" y="134"/>
                    <a:pt x="63" y="142"/>
                  </a:cubicBezTo>
                  <a:cubicBezTo>
                    <a:pt x="56" y="142"/>
                    <a:pt x="56" y="142"/>
                    <a:pt x="48" y="142"/>
                  </a:cubicBezTo>
                  <a:cubicBezTo>
                    <a:pt x="40" y="142"/>
                    <a:pt x="32" y="142"/>
                    <a:pt x="24" y="142"/>
                  </a:cubicBezTo>
                  <a:cubicBezTo>
                    <a:pt x="16" y="134"/>
                    <a:pt x="16" y="134"/>
                    <a:pt x="8" y="126"/>
                  </a:cubicBezTo>
                  <a:cubicBezTo>
                    <a:pt x="8" y="126"/>
                    <a:pt x="8" y="118"/>
                    <a:pt x="8" y="111"/>
                  </a:cubicBezTo>
                  <a:cubicBezTo>
                    <a:pt x="0" y="111"/>
                    <a:pt x="0" y="95"/>
                    <a:pt x="0" y="87"/>
                  </a:cubicBezTo>
                  <a:cubicBezTo>
                    <a:pt x="0" y="63"/>
                    <a:pt x="0" y="63"/>
                    <a:pt x="0" y="63"/>
                  </a:cubicBezTo>
                  <a:cubicBezTo>
                    <a:pt x="0" y="47"/>
                    <a:pt x="0" y="39"/>
                    <a:pt x="8" y="31"/>
                  </a:cubicBezTo>
                  <a:cubicBezTo>
                    <a:pt x="8" y="24"/>
                    <a:pt x="8" y="24"/>
                    <a:pt x="8" y="16"/>
                  </a:cubicBezTo>
                  <a:cubicBezTo>
                    <a:pt x="16" y="16"/>
                    <a:pt x="16" y="8"/>
                    <a:pt x="24" y="8"/>
                  </a:cubicBezTo>
                  <a:cubicBezTo>
                    <a:pt x="32" y="8"/>
                    <a:pt x="40" y="0"/>
                    <a:pt x="48" y="0"/>
                  </a:cubicBezTo>
                  <a:cubicBezTo>
                    <a:pt x="48" y="0"/>
                    <a:pt x="56" y="8"/>
                    <a:pt x="63" y="8"/>
                  </a:cubicBezTo>
                  <a:cubicBezTo>
                    <a:pt x="71" y="8"/>
                    <a:pt x="71" y="16"/>
                    <a:pt x="79" y="16"/>
                  </a:cubicBezTo>
                  <a:cubicBezTo>
                    <a:pt x="79" y="24"/>
                    <a:pt x="79" y="24"/>
                    <a:pt x="87" y="31"/>
                  </a:cubicBezTo>
                  <a:cubicBezTo>
                    <a:pt x="87" y="39"/>
                    <a:pt x="87" y="47"/>
                    <a:pt x="87" y="63"/>
                  </a:cubicBezTo>
                  <a:lnTo>
                    <a:pt x="87" y="87"/>
                  </a:lnTo>
                  <a:close/>
                  <a:moveTo>
                    <a:pt x="48" y="39"/>
                  </a:moveTo>
                  <a:lnTo>
                    <a:pt x="48" y="39"/>
                  </a:lnTo>
                  <a:cubicBezTo>
                    <a:pt x="48" y="31"/>
                    <a:pt x="48" y="31"/>
                    <a:pt x="48" y="31"/>
                  </a:cubicBezTo>
                  <a:cubicBezTo>
                    <a:pt x="48" y="24"/>
                    <a:pt x="48" y="24"/>
                    <a:pt x="48" y="24"/>
                  </a:cubicBezTo>
                  <a:cubicBezTo>
                    <a:pt x="40" y="24"/>
                    <a:pt x="40" y="24"/>
                    <a:pt x="40" y="31"/>
                  </a:cubicBezTo>
                  <a:cubicBezTo>
                    <a:pt x="40" y="31"/>
                    <a:pt x="40" y="31"/>
                    <a:pt x="40" y="39"/>
                  </a:cubicBezTo>
                  <a:cubicBezTo>
                    <a:pt x="40" y="103"/>
                    <a:pt x="40" y="103"/>
                    <a:pt x="40" y="103"/>
                  </a:cubicBezTo>
                  <a:cubicBezTo>
                    <a:pt x="40" y="111"/>
                    <a:pt x="40" y="118"/>
                    <a:pt x="40" y="118"/>
                  </a:cubicBezTo>
                  <a:cubicBezTo>
                    <a:pt x="40" y="118"/>
                    <a:pt x="40" y="118"/>
                    <a:pt x="48" y="118"/>
                  </a:cubicBezTo>
                  <a:lnTo>
                    <a:pt x="48" y="118"/>
                  </a:lnTo>
                  <a:cubicBezTo>
                    <a:pt x="48" y="118"/>
                    <a:pt x="48" y="111"/>
                    <a:pt x="48" y="103"/>
                  </a:cubicBezTo>
                  <a:lnTo>
                    <a:pt x="48"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58" name="Freeform 250"/>
            <p:cNvSpPr>
              <a:spLocks noChangeArrowheads="1"/>
            </p:cNvSpPr>
            <p:nvPr/>
          </p:nvSpPr>
          <p:spPr bwMode="auto">
            <a:xfrm>
              <a:off x="6637846" y="4073463"/>
              <a:ext cx="41291" cy="98462"/>
            </a:xfrm>
            <a:custGeom>
              <a:avLst/>
              <a:gdLst>
                <a:gd name="T0" fmla="*/ 40 w 57"/>
                <a:gd name="T1" fmla="*/ 0 h 135"/>
                <a:gd name="T2" fmla="*/ 40 w 57"/>
                <a:gd name="T3" fmla="*/ 103 h 135"/>
                <a:gd name="T4" fmla="*/ 56 w 57"/>
                <a:gd name="T5" fmla="*/ 103 h 135"/>
                <a:gd name="T6" fmla="*/ 56 w 57"/>
                <a:gd name="T7" fmla="*/ 134 h 135"/>
                <a:gd name="T8" fmla="*/ 0 w 57"/>
                <a:gd name="T9" fmla="*/ 134 h 135"/>
                <a:gd name="T10" fmla="*/ 0 w 57"/>
                <a:gd name="T11" fmla="*/ 0 h 135"/>
                <a:gd name="T12" fmla="*/ 40 w 57"/>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57" h="135">
                  <a:moveTo>
                    <a:pt x="40" y="0"/>
                  </a:moveTo>
                  <a:lnTo>
                    <a:pt x="40" y="103"/>
                  </a:lnTo>
                  <a:lnTo>
                    <a:pt x="56" y="103"/>
                  </a:lnTo>
                  <a:lnTo>
                    <a:pt x="56"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59" name="Freeform 251"/>
            <p:cNvSpPr>
              <a:spLocks noChangeArrowheads="1"/>
            </p:cNvSpPr>
            <p:nvPr/>
          </p:nvSpPr>
          <p:spPr bwMode="auto">
            <a:xfrm>
              <a:off x="6669607" y="4073463"/>
              <a:ext cx="63523" cy="98462"/>
            </a:xfrm>
            <a:custGeom>
              <a:avLst/>
              <a:gdLst>
                <a:gd name="T0" fmla="*/ 87 w 88"/>
                <a:gd name="T1" fmla="*/ 0 h 135"/>
                <a:gd name="T2" fmla="*/ 87 w 88"/>
                <a:gd name="T3" fmla="*/ 0 h 135"/>
                <a:gd name="T4" fmla="*/ 56 w 88"/>
                <a:gd name="T5" fmla="*/ 87 h 135"/>
                <a:gd name="T6" fmla="*/ 56 w 88"/>
                <a:gd name="T7" fmla="*/ 134 h 135"/>
                <a:gd name="T8" fmla="*/ 24 w 88"/>
                <a:gd name="T9" fmla="*/ 134 h 135"/>
                <a:gd name="T10" fmla="*/ 24 w 88"/>
                <a:gd name="T11" fmla="*/ 87 h 135"/>
                <a:gd name="T12" fmla="*/ 0 w 88"/>
                <a:gd name="T13" fmla="*/ 0 h 135"/>
                <a:gd name="T14" fmla="*/ 32 w 88"/>
                <a:gd name="T15" fmla="*/ 0 h 135"/>
                <a:gd name="T16" fmla="*/ 40 w 88"/>
                <a:gd name="T17" fmla="*/ 47 h 135"/>
                <a:gd name="T18" fmla="*/ 48 w 88"/>
                <a:gd name="T19" fmla="*/ 0 h 135"/>
                <a:gd name="T20" fmla="*/ 87 w 88"/>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35">
                  <a:moveTo>
                    <a:pt x="87" y="0"/>
                  </a:moveTo>
                  <a:lnTo>
                    <a:pt x="87" y="0"/>
                  </a:lnTo>
                  <a:cubicBezTo>
                    <a:pt x="56" y="87"/>
                    <a:pt x="56" y="87"/>
                    <a:pt x="56" y="87"/>
                  </a:cubicBezTo>
                  <a:cubicBezTo>
                    <a:pt x="56" y="134"/>
                    <a:pt x="56" y="134"/>
                    <a:pt x="56" y="134"/>
                  </a:cubicBezTo>
                  <a:cubicBezTo>
                    <a:pt x="24" y="134"/>
                    <a:pt x="24" y="134"/>
                    <a:pt x="24" y="134"/>
                  </a:cubicBezTo>
                  <a:cubicBezTo>
                    <a:pt x="24" y="87"/>
                    <a:pt x="24" y="87"/>
                    <a:pt x="24" y="87"/>
                  </a:cubicBezTo>
                  <a:cubicBezTo>
                    <a:pt x="0" y="0"/>
                    <a:pt x="0" y="0"/>
                    <a:pt x="0" y="0"/>
                  </a:cubicBezTo>
                  <a:cubicBezTo>
                    <a:pt x="32" y="0"/>
                    <a:pt x="32" y="0"/>
                    <a:pt x="32" y="0"/>
                  </a:cubicBezTo>
                  <a:cubicBezTo>
                    <a:pt x="40" y="23"/>
                    <a:pt x="40" y="39"/>
                    <a:pt x="40" y="47"/>
                  </a:cubicBezTo>
                  <a:cubicBezTo>
                    <a:pt x="40" y="39"/>
                    <a:pt x="48" y="16"/>
                    <a:pt x="48"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60" name="Freeform 252"/>
            <p:cNvSpPr>
              <a:spLocks noChangeArrowheads="1"/>
            </p:cNvSpPr>
            <p:nvPr/>
          </p:nvSpPr>
          <p:spPr bwMode="auto">
            <a:xfrm>
              <a:off x="6733130" y="4073463"/>
              <a:ext cx="79405" cy="98462"/>
            </a:xfrm>
            <a:custGeom>
              <a:avLst/>
              <a:gdLst>
                <a:gd name="T0" fmla="*/ 111 w 112"/>
                <a:gd name="T1" fmla="*/ 0 h 135"/>
                <a:gd name="T2" fmla="*/ 111 w 112"/>
                <a:gd name="T3" fmla="*/ 0 h 135"/>
                <a:gd name="T4" fmla="*/ 111 w 112"/>
                <a:gd name="T5" fmla="*/ 134 h 135"/>
                <a:gd name="T6" fmla="*/ 80 w 112"/>
                <a:gd name="T7" fmla="*/ 134 h 135"/>
                <a:gd name="T8" fmla="*/ 80 w 112"/>
                <a:gd name="T9" fmla="*/ 39 h 135"/>
                <a:gd name="T10" fmla="*/ 72 w 112"/>
                <a:gd name="T11" fmla="*/ 134 h 135"/>
                <a:gd name="T12" fmla="*/ 48 w 112"/>
                <a:gd name="T13" fmla="*/ 134 h 135"/>
                <a:gd name="T14" fmla="*/ 32 w 112"/>
                <a:gd name="T15" fmla="*/ 39 h 135"/>
                <a:gd name="T16" fmla="*/ 32 w 112"/>
                <a:gd name="T17" fmla="*/ 134 h 135"/>
                <a:gd name="T18" fmla="*/ 0 w 112"/>
                <a:gd name="T19" fmla="*/ 134 h 135"/>
                <a:gd name="T20" fmla="*/ 0 w 112"/>
                <a:gd name="T21" fmla="*/ 0 h 135"/>
                <a:gd name="T22" fmla="*/ 48 w 112"/>
                <a:gd name="T23" fmla="*/ 0 h 135"/>
                <a:gd name="T24" fmla="*/ 56 w 112"/>
                <a:gd name="T25" fmla="*/ 23 h 135"/>
                <a:gd name="T26" fmla="*/ 56 w 112"/>
                <a:gd name="T27" fmla="*/ 63 h 135"/>
                <a:gd name="T28" fmla="*/ 64 w 112"/>
                <a:gd name="T29" fmla="*/ 0 h 135"/>
                <a:gd name="T30" fmla="*/ 111 w 112"/>
                <a:gd name="T3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35">
                  <a:moveTo>
                    <a:pt x="111" y="0"/>
                  </a:moveTo>
                  <a:lnTo>
                    <a:pt x="111" y="0"/>
                  </a:lnTo>
                  <a:cubicBezTo>
                    <a:pt x="111" y="134"/>
                    <a:pt x="111" y="134"/>
                    <a:pt x="111" y="134"/>
                  </a:cubicBezTo>
                  <a:cubicBezTo>
                    <a:pt x="80" y="134"/>
                    <a:pt x="80" y="134"/>
                    <a:pt x="80" y="134"/>
                  </a:cubicBezTo>
                  <a:cubicBezTo>
                    <a:pt x="80" y="39"/>
                    <a:pt x="80" y="39"/>
                    <a:pt x="80" y="39"/>
                  </a:cubicBezTo>
                  <a:cubicBezTo>
                    <a:pt x="72" y="134"/>
                    <a:pt x="72" y="134"/>
                    <a:pt x="72" y="134"/>
                  </a:cubicBezTo>
                  <a:cubicBezTo>
                    <a:pt x="48" y="134"/>
                    <a:pt x="48" y="134"/>
                    <a:pt x="48" y="134"/>
                  </a:cubicBezTo>
                  <a:cubicBezTo>
                    <a:pt x="32" y="39"/>
                    <a:pt x="32" y="39"/>
                    <a:pt x="32" y="39"/>
                  </a:cubicBezTo>
                  <a:cubicBezTo>
                    <a:pt x="32" y="134"/>
                    <a:pt x="32" y="134"/>
                    <a:pt x="32" y="134"/>
                  </a:cubicBezTo>
                  <a:cubicBezTo>
                    <a:pt x="0" y="134"/>
                    <a:pt x="0" y="134"/>
                    <a:pt x="0" y="134"/>
                  </a:cubicBezTo>
                  <a:cubicBezTo>
                    <a:pt x="0" y="0"/>
                    <a:pt x="0" y="0"/>
                    <a:pt x="0" y="0"/>
                  </a:cubicBezTo>
                  <a:cubicBezTo>
                    <a:pt x="48" y="0"/>
                    <a:pt x="48" y="0"/>
                    <a:pt x="48" y="0"/>
                  </a:cubicBezTo>
                  <a:cubicBezTo>
                    <a:pt x="48" y="8"/>
                    <a:pt x="48" y="16"/>
                    <a:pt x="56" y="23"/>
                  </a:cubicBezTo>
                  <a:cubicBezTo>
                    <a:pt x="56" y="63"/>
                    <a:pt x="56" y="63"/>
                    <a:pt x="56" y="63"/>
                  </a:cubicBezTo>
                  <a:cubicBezTo>
                    <a:pt x="64" y="0"/>
                    <a:pt x="64" y="0"/>
                    <a:pt x="64" y="0"/>
                  </a:cubicBez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61" name="Freeform 253"/>
            <p:cNvSpPr>
              <a:spLocks noChangeArrowheads="1"/>
            </p:cNvSpPr>
            <p:nvPr/>
          </p:nvSpPr>
          <p:spPr bwMode="auto">
            <a:xfrm>
              <a:off x="6825240" y="4073463"/>
              <a:ext cx="50819" cy="98462"/>
            </a:xfrm>
            <a:custGeom>
              <a:avLst/>
              <a:gdLst>
                <a:gd name="T0" fmla="*/ 0 w 72"/>
                <a:gd name="T1" fmla="*/ 0 h 135"/>
                <a:gd name="T2" fmla="*/ 0 w 72"/>
                <a:gd name="T3" fmla="*/ 0 h 135"/>
                <a:gd name="T4" fmla="*/ 32 w 72"/>
                <a:gd name="T5" fmla="*/ 0 h 135"/>
                <a:gd name="T6" fmla="*/ 55 w 72"/>
                <a:gd name="T7" fmla="*/ 0 h 135"/>
                <a:gd name="T8" fmla="*/ 63 w 72"/>
                <a:gd name="T9" fmla="*/ 8 h 135"/>
                <a:gd name="T10" fmla="*/ 71 w 72"/>
                <a:gd name="T11" fmla="*/ 16 h 135"/>
                <a:gd name="T12" fmla="*/ 71 w 72"/>
                <a:gd name="T13" fmla="*/ 31 h 135"/>
                <a:gd name="T14" fmla="*/ 71 w 72"/>
                <a:gd name="T15" fmla="*/ 47 h 135"/>
                <a:gd name="T16" fmla="*/ 71 w 72"/>
                <a:gd name="T17" fmla="*/ 63 h 135"/>
                <a:gd name="T18" fmla="*/ 63 w 72"/>
                <a:gd name="T19" fmla="*/ 71 h 135"/>
                <a:gd name="T20" fmla="*/ 39 w 72"/>
                <a:gd name="T21" fmla="*/ 79 h 135"/>
                <a:gd name="T22" fmla="*/ 32 w 72"/>
                <a:gd name="T23" fmla="*/ 79 h 135"/>
                <a:gd name="T24" fmla="*/ 32 w 72"/>
                <a:gd name="T25" fmla="*/ 134 h 135"/>
                <a:gd name="T26" fmla="*/ 0 w 72"/>
                <a:gd name="T27" fmla="*/ 134 h 135"/>
                <a:gd name="T28" fmla="*/ 0 w 72"/>
                <a:gd name="T29" fmla="*/ 0 h 135"/>
                <a:gd name="T30" fmla="*/ 32 w 72"/>
                <a:gd name="T31" fmla="*/ 23 h 135"/>
                <a:gd name="T32" fmla="*/ 32 w 72"/>
                <a:gd name="T33" fmla="*/ 23 h 135"/>
                <a:gd name="T34" fmla="*/ 32 w 72"/>
                <a:gd name="T35" fmla="*/ 55 h 135"/>
                <a:gd name="T36" fmla="*/ 32 w 72"/>
                <a:gd name="T37" fmla="*/ 55 h 135"/>
                <a:gd name="T38" fmla="*/ 39 w 72"/>
                <a:gd name="T39" fmla="*/ 55 h 135"/>
                <a:gd name="T40" fmla="*/ 47 w 72"/>
                <a:gd name="T41" fmla="*/ 39 h 135"/>
                <a:gd name="T42" fmla="*/ 47 w 72"/>
                <a:gd name="T43" fmla="*/ 31 h 135"/>
                <a:gd name="T44" fmla="*/ 39 w 72"/>
                <a:gd name="T45" fmla="*/ 23 h 135"/>
                <a:gd name="T46" fmla="*/ 32 w 72"/>
                <a:gd name="T47" fmla="*/ 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135">
                  <a:moveTo>
                    <a:pt x="0" y="0"/>
                  </a:moveTo>
                  <a:lnTo>
                    <a:pt x="0" y="0"/>
                  </a:lnTo>
                  <a:cubicBezTo>
                    <a:pt x="32" y="0"/>
                    <a:pt x="32" y="0"/>
                    <a:pt x="32" y="0"/>
                  </a:cubicBezTo>
                  <a:cubicBezTo>
                    <a:pt x="39" y="0"/>
                    <a:pt x="47" y="0"/>
                    <a:pt x="55" y="0"/>
                  </a:cubicBezTo>
                  <a:cubicBezTo>
                    <a:pt x="63" y="0"/>
                    <a:pt x="63" y="0"/>
                    <a:pt x="63" y="8"/>
                  </a:cubicBezTo>
                  <a:cubicBezTo>
                    <a:pt x="71" y="8"/>
                    <a:pt x="71" y="16"/>
                    <a:pt x="71" y="16"/>
                  </a:cubicBezTo>
                  <a:cubicBezTo>
                    <a:pt x="71" y="23"/>
                    <a:pt x="71" y="23"/>
                    <a:pt x="71" y="31"/>
                  </a:cubicBezTo>
                  <a:cubicBezTo>
                    <a:pt x="71" y="47"/>
                    <a:pt x="71" y="47"/>
                    <a:pt x="71" y="47"/>
                  </a:cubicBezTo>
                  <a:cubicBezTo>
                    <a:pt x="71" y="55"/>
                    <a:pt x="71" y="63"/>
                    <a:pt x="71" y="63"/>
                  </a:cubicBezTo>
                  <a:cubicBezTo>
                    <a:pt x="71" y="71"/>
                    <a:pt x="63" y="71"/>
                    <a:pt x="63" y="71"/>
                  </a:cubicBezTo>
                  <a:cubicBezTo>
                    <a:pt x="55" y="79"/>
                    <a:pt x="47" y="79"/>
                    <a:pt x="39" y="79"/>
                  </a:cubicBezTo>
                  <a:cubicBezTo>
                    <a:pt x="32" y="79"/>
                    <a:pt x="32" y="79"/>
                    <a:pt x="32" y="79"/>
                  </a:cubicBezTo>
                  <a:cubicBezTo>
                    <a:pt x="32" y="134"/>
                    <a:pt x="32" y="134"/>
                    <a:pt x="32" y="134"/>
                  </a:cubicBezTo>
                  <a:cubicBezTo>
                    <a:pt x="0" y="134"/>
                    <a:pt x="0" y="134"/>
                    <a:pt x="0" y="134"/>
                  </a:cubicBezTo>
                  <a:lnTo>
                    <a:pt x="0" y="0"/>
                  </a:lnTo>
                  <a:close/>
                  <a:moveTo>
                    <a:pt x="32" y="23"/>
                  </a:moveTo>
                  <a:lnTo>
                    <a:pt x="32" y="23"/>
                  </a:lnTo>
                  <a:cubicBezTo>
                    <a:pt x="32" y="55"/>
                    <a:pt x="32" y="55"/>
                    <a:pt x="32" y="55"/>
                  </a:cubicBezTo>
                  <a:lnTo>
                    <a:pt x="32" y="55"/>
                  </a:lnTo>
                  <a:cubicBezTo>
                    <a:pt x="39" y="55"/>
                    <a:pt x="39" y="55"/>
                    <a:pt x="39" y="55"/>
                  </a:cubicBezTo>
                  <a:cubicBezTo>
                    <a:pt x="39" y="47"/>
                    <a:pt x="47" y="47"/>
                    <a:pt x="47" y="39"/>
                  </a:cubicBezTo>
                  <a:cubicBezTo>
                    <a:pt x="47" y="31"/>
                    <a:pt x="47" y="31"/>
                    <a:pt x="47" y="31"/>
                  </a:cubicBezTo>
                  <a:cubicBezTo>
                    <a:pt x="47" y="23"/>
                    <a:pt x="39" y="23"/>
                    <a:pt x="39" y="23"/>
                  </a:cubicBezTo>
                  <a:cubicBezTo>
                    <a:pt x="39" y="23"/>
                    <a:pt x="39" y="23"/>
                    <a:pt x="32" y="23"/>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62" name="Freeform 254"/>
            <p:cNvSpPr>
              <a:spLocks noChangeArrowheads="1"/>
            </p:cNvSpPr>
            <p:nvPr/>
          </p:nvSpPr>
          <p:spPr bwMode="auto">
            <a:xfrm>
              <a:off x="6888763" y="4073463"/>
              <a:ext cx="22232" cy="98462"/>
            </a:xfrm>
            <a:custGeom>
              <a:avLst/>
              <a:gdLst>
                <a:gd name="T0" fmla="*/ 32 w 33"/>
                <a:gd name="T1" fmla="*/ 0 h 135"/>
                <a:gd name="T2" fmla="*/ 32 w 33"/>
                <a:gd name="T3" fmla="*/ 134 h 135"/>
                <a:gd name="T4" fmla="*/ 0 w 33"/>
                <a:gd name="T5" fmla="*/ 134 h 135"/>
                <a:gd name="T6" fmla="*/ 0 w 33"/>
                <a:gd name="T7" fmla="*/ 0 h 135"/>
                <a:gd name="T8" fmla="*/ 32 w 33"/>
                <a:gd name="T9" fmla="*/ 0 h 135"/>
              </a:gdLst>
              <a:ahLst/>
              <a:cxnLst>
                <a:cxn ang="0">
                  <a:pos x="T0" y="T1"/>
                </a:cxn>
                <a:cxn ang="0">
                  <a:pos x="T2" y="T3"/>
                </a:cxn>
                <a:cxn ang="0">
                  <a:pos x="T4" y="T5"/>
                </a:cxn>
                <a:cxn ang="0">
                  <a:pos x="T6" y="T7"/>
                </a:cxn>
                <a:cxn ang="0">
                  <a:pos x="T8" y="T9"/>
                </a:cxn>
              </a:cxnLst>
              <a:rect l="0" t="0" r="r" b="b"/>
              <a:pathLst>
                <a:path w="33" h="135">
                  <a:moveTo>
                    <a:pt x="32" y="0"/>
                  </a:moveTo>
                  <a:lnTo>
                    <a:pt x="32" y="134"/>
                  </a:lnTo>
                  <a:lnTo>
                    <a:pt x="0" y="134"/>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63" name="Freeform 255"/>
            <p:cNvSpPr>
              <a:spLocks noChangeArrowheads="1"/>
            </p:cNvSpPr>
            <p:nvPr/>
          </p:nvSpPr>
          <p:spPr bwMode="auto">
            <a:xfrm>
              <a:off x="6914173" y="4073463"/>
              <a:ext cx="63523" cy="98462"/>
            </a:xfrm>
            <a:custGeom>
              <a:avLst/>
              <a:gdLst>
                <a:gd name="T0" fmla="*/ 64 w 88"/>
                <a:gd name="T1" fmla="*/ 0 h 135"/>
                <a:gd name="T2" fmla="*/ 64 w 88"/>
                <a:gd name="T3" fmla="*/ 0 h 135"/>
                <a:gd name="T4" fmla="*/ 87 w 88"/>
                <a:gd name="T5" fmla="*/ 134 h 135"/>
                <a:gd name="T6" fmla="*/ 48 w 88"/>
                <a:gd name="T7" fmla="*/ 134 h 135"/>
                <a:gd name="T8" fmla="*/ 48 w 88"/>
                <a:gd name="T9" fmla="*/ 110 h 135"/>
                <a:gd name="T10" fmla="*/ 40 w 88"/>
                <a:gd name="T11" fmla="*/ 110 h 135"/>
                <a:gd name="T12" fmla="*/ 32 w 88"/>
                <a:gd name="T13" fmla="*/ 134 h 135"/>
                <a:gd name="T14" fmla="*/ 0 w 88"/>
                <a:gd name="T15" fmla="*/ 134 h 135"/>
                <a:gd name="T16" fmla="*/ 16 w 88"/>
                <a:gd name="T17" fmla="*/ 0 h 135"/>
                <a:gd name="T18" fmla="*/ 64 w 88"/>
                <a:gd name="T19" fmla="*/ 0 h 135"/>
                <a:gd name="T20" fmla="*/ 48 w 88"/>
                <a:gd name="T21" fmla="*/ 87 h 135"/>
                <a:gd name="T22" fmla="*/ 48 w 88"/>
                <a:gd name="T23" fmla="*/ 87 h 135"/>
                <a:gd name="T24" fmla="*/ 40 w 88"/>
                <a:gd name="T25" fmla="*/ 31 h 135"/>
                <a:gd name="T26" fmla="*/ 40 w 88"/>
                <a:gd name="T27" fmla="*/ 87 h 135"/>
                <a:gd name="T28" fmla="*/ 48 w 88"/>
                <a:gd name="T29" fmla="*/ 8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64" y="0"/>
                  </a:moveTo>
                  <a:lnTo>
                    <a:pt x="64" y="0"/>
                  </a:lnTo>
                  <a:cubicBezTo>
                    <a:pt x="87" y="134"/>
                    <a:pt x="87" y="134"/>
                    <a:pt x="87" y="134"/>
                  </a:cubicBezTo>
                  <a:cubicBezTo>
                    <a:pt x="48" y="134"/>
                    <a:pt x="48" y="134"/>
                    <a:pt x="48" y="134"/>
                  </a:cubicBezTo>
                  <a:cubicBezTo>
                    <a:pt x="48" y="110"/>
                    <a:pt x="48" y="110"/>
                    <a:pt x="48" y="110"/>
                  </a:cubicBezTo>
                  <a:cubicBezTo>
                    <a:pt x="40" y="110"/>
                    <a:pt x="40" y="110"/>
                    <a:pt x="40" y="110"/>
                  </a:cubicBezTo>
                  <a:cubicBezTo>
                    <a:pt x="32" y="134"/>
                    <a:pt x="32" y="134"/>
                    <a:pt x="32" y="134"/>
                  </a:cubicBezTo>
                  <a:cubicBezTo>
                    <a:pt x="0" y="134"/>
                    <a:pt x="0" y="134"/>
                    <a:pt x="0" y="134"/>
                  </a:cubicBezTo>
                  <a:cubicBezTo>
                    <a:pt x="16" y="0"/>
                    <a:pt x="16" y="0"/>
                    <a:pt x="16" y="0"/>
                  </a:cubicBezTo>
                  <a:lnTo>
                    <a:pt x="64" y="0"/>
                  </a:lnTo>
                  <a:close/>
                  <a:moveTo>
                    <a:pt x="48" y="87"/>
                  </a:moveTo>
                  <a:lnTo>
                    <a:pt x="48" y="87"/>
                  </a:lnTo>
                  <a:cubicBezTo>
                    <a:pt x="48" y="71"/>
                    <a:pt x="48" y="47"/>
                    <a:pt x="40" y="31"/>
                  </a:cubicBezTo>
                  <a:cubicBezTo>
                    <a:pt x="40" y="55"/>
                    <a:pt x="40" y="71"/>
                    <a:pt x="40" y="87"/>
                  </a:cubicBezTo>
                  <a:lnTo>
                    <a:pt x="48"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64" name="Freeform 256"/>
            <p:cNvSpPr>
              <a:spLocks noChangeArrowheads="1"/>
            </p:cNvSpPr>
            <p:nvPr/>
          </p:nvSpPr>
          <p:spPr bwMode="auto">
            <a:xfrm>
              <a:off x="6374225" y="4813510"/>
              <a:ext cx="57171" cy="104812"/>
            </a:xfrm>
            <a:custGeom>
              <a:avLst/>
              <a:gdLst>
                <a:gd name="T0" fmla="*/ 72 w 81"/>
                <a:gd name="T1" fmla="*/ 48 h 144"/>
                <a:gd name="T2" fmla="*/ 72 w 81"/>
                <a:gd name="T3" fmla="*/ 48 h 144"/>
                <a:gd name="T4" fmla="*/ 40 w 81"/>
                <a:gd name="T5" fmla="*/ 48 h 144"/>
                <a:gd name="T6" fmla="*/ 40 w 81"/>
                <a:gd name="T7" fmla="*/ 32 h 144"/>
                <a:gd name="T8" fmla="*/ 40 w 81"/>
                <a:gd name="T9" fmla="*/ 24 h 144"/>
                <a:gd name="T10" fmla="*/ 40 w 81"/>
                <a:gd name="T11" fmla="*/ 24 h 144"/>
                <a:gd name="T12" fmla="*/ 32 w 81"/>
                <a:gd name="T13" fmla="*/ 24 h 144"/>
                <a:gd name="T14" fmla="*/ 32 w 81"/>
                <a:gd name="T15" fmla="*/ 32 h 144"/>
                <a:gd name="T16" fmla="*/ 32 w 81"/>
                <a:gd name="T17" fmla="*/ 48 h 144"/>
                <a:gd name="T18" fmla="*/ 40 w 81"/>
                <a:gd name="T19" fmla="*/ 56 h 144"/>
                <a:gd name="T20" fmla="*/ 72 w 81"/>
                <a:gd name="T21" fmla="*/ 80 h 144"/>
                <a:gd name="T22" fmla="*/ 80 w 81"/>
                <a:gd name="T23" fmla="*/ 103 h 144"/>
                <a:gd name="T24" fmla="*/ 72 w 81"/>
                <a:gd name="T25" fmla="*/ 127 h 144"/>
                <a:gd name="T26" fmla="*/ 64 w 81"/>
                <a:gd name="T27" fmla="*/ 135 h 144"/>
                <a:gd name="T28" fmla="*/ 40 w 81"/>
                <a:gd name="T29" fmla="*/ 143 h 144"/>
                <a:gd name="T30" fmla="*/ 16 w 81"/>
                <a:gd name="T31" fmla="*/ 135 h 144"/>
                <a:gd name="T32" fmla="*/ 0 w 81"/>
                <a:gd name="T33" fmla="*/ 119 h 144"/>
                <a:gd name="T34" fmla="*/ 0 w 81"/>
                <a:gd name="T35" fmla="*/ 103 h 144"/>
                <a:gd name="T36" fmla="*/ 0 w 81"/>
                <a:gd name="T37" fmla="*/ 87 h 144"/>
                <a:gd name="T38" fmla="*/ 32 w 81"/>
                <a:gd name="T39" fmla="*/ 87 h 144"/>
                <a:gd name="T40" fmla="*/ 32 w 81"/>
                <a:gd name="T41" fmla="*/ 103 h 144"/>
                <a:gd name="T42" fmla="*/ 32 w 81"/>
                <a:gd name="T43" fmla="*/ 119 h 144"/>
                <a:gd name="T44" fmla="*/ 40 w 81"/>
                <a:gd name="T45" fmla="*/ 119 h 144"/>
                <a:gd name="T46" fmla="*/ 40 w 81"/>
                <a:gd name="T47" fmla="*/ 119 h 144"/>
                <a:gd name="T48" fmla="*/ 48 w 81"/>
                <a:gd name="T49" fmla="*/ 111 h 144"/>
                <a:gd name="T50" fmla="*/ 40 w 81"/>
                <a:gd name="T51" fmla="*/ 95 h 144"/>
                <a:gd name="T52" fmla="*/ 24 w 81"/>
                <a:gd name="T53" fmla="*/ 80 h 144"/>
                <a:gd name="T54" fmla="*/ 8 w 81"/>
                <a:gd name="T55" fmla="*/ 72 h 144"/>
                <a:gd name="T56" fmla="*/ 0 w 81"/>
                <a:gd name="T57" fmla="*/ 56 h 144"/>
                <a:gd name="T58" fmla="*/ 0 w 81"/>
                <a:gd name="T59" fmla="*/ 40 h 144"/>
                <a:gd name="T60" fmla="*/ 0 w 81"/>
                <a:gd name="T61" fmla="*/ 16 h 144"/>
                <a:gd name="T62" fmla="*/ 16 w 81"/>
                <a:gd name="T63" fmla="*/ 8 h 144"/>
                <a:gd name="T64" fmla="*/ 40 w 81"/>
                <a:gd name="T65" fmla="*/ 0 h 144"/>
                <a:gd name="T66" fmla="*/ 56 w 81"/>
                <a:gd name="T67" fmla="*/ 8 h 144"/>
                <a:gd name="T68" fmla="*/ 72 w 81"/>
                <a:gd name="T69" fmla="*/ 16 h 144"/>
                <a:gd name="T70" fmla="*/ 72 w 81"/>
                <a:gd name="T71" fmla="*/ 40 h 144"/>
                <a:gd name="T72" fmla="*/ 72 w 81"/>
                <a:gd name="T73"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144">
                  <a:moveTo>
                    <a:pt x="72" y="48"/>
                  </a:moveTo>
                  <a:lnTo>
                    <a:pt x="72" y="48"/>
                  </a:lnTo>
                  <a:cubicBezTo>
                    <a:pt x="40" y="48"/>
                    <a:pt x="40" y="48"/>
                    <a:pt x="40" y="48"/>
                  </a:cubicBezTo>
                  <a:cubicBezTo>
                    <a:pt x="40" y="32"/>
                    <a:pt x="40" y="32"/>
                    <a:pt x="40" y="32"/>
                  </a:cubicBezTo>
                  <a:lnTo>
                    <a:pt x="40" y="24"/>
                  </a:lnTo>
                  <a:lnTo>
                    <a:pt x="40" y="24"/>
                  </a:lnTo>
                  <a:cubicBezTo>
                    <a:pt x="32" y="24"/>
                    <a:pt x="32" y="24"/>
                    <a:pt x="32" y="24"/>
                  </a:cubicBezTo>
                  <a:cubicBezTo>
                    <a:pt x="32" y="32"/>
                    <a:pt x="32" y="32"/>
                    <a:pt x="32" y="32"/>
                  </a:cubicBezTo>
                  <a:cubicBezTo>
                    <a:pt x="32" y="40"/>
                    <a:pt x="32" y="40"/>
                    <a:pt x="32" y="48"/>
                  </a:cubicBezTo>
                  <a:cubicBezTo>
                    <a:pt x="32" y="48"/>
                    <a:pt x="40" y="48"/>
                    <a:pt x="40" y="56"/>
                  </a:cubicBezTo>
                  <a:cubicBezTo>
                    <a:pt x="56" y="64"/>
                    <a:pt x="72" y="72"/>
                    <a:pt x="72" y="80"/>
                  </a:cubicBezTo>
                  <a:cubicBezTo>
                    <a:pt x="80" y="80"/>
                    <a:pt x="80" y="87"/>
                    <a:pt x="80" y="103"/>
                  </a:cubicBezTo>
                  <a:cubicBezTo>
                    <a:pt x="80" y="111"/>
                    <a:pt x="80" y="119"/>
                    <a:pt x="72" y="127"/>
                  </a:cubicBezTo>
                  <a:cubicBezTo>
                    <a:pt x="72" y="127"/>
                    <a:pt x="72" y="135"/>
                    <a:pt x="64" y="135"/>
                  </a:cubicBezTo>
                  <a:cubicBezTo>
                    <a:pt x="56" y="143"/>
                    <a:pt x="48" y="143"/>
                    <a:pt x="40" y="143"/>
                  </a:cubicBezTo>
                  <a:cubicBezTo>
                    <a:pt x="32" y="143"/>
                    <a:pt x="24" y="143"/>
                    <a:pt x="16" y="135"/>
                  </a:cubicBezTo>
                  <a:cubicBezTo>
                    <a:pt x="8" y="135"/>
                    <a:pt x="8" y="127"/>
                    <a:pt x="0" y="119"/>
                  </a:cubicBezTo>
                  <a:cubicBezTo>
                    <a:pt x="0" y="119"/>
                    <a:pt x="0" y="111"/>
                    <a:pt x="0" y="103"/>
                  </a:cubicBezTo>
                  <a:cubicBezTo>
                    <a:pt x="0" y="87"/>
                    <a:pt x="0" y="87"/>
                    <a:pt x="0" y="87"/>
                  </a:cubicBezTo>
                  <a:cubicBezTo>
                    <a:pt x="32" y="87"/>
                    <a:pt x="32" y="87"/>
                    <a:pt x="32" y="87"/>
                  </a:cubicBezTo>
                  <a:cubicBezTo>
                    <a:pt x="32" y="103"/>
                    <a:pt x="32" y="103"/>
                    <a:pt x="32" y="103"/>
                  </a:cubicBezTo>
                  <a:cubicBezTo>
                    <a:pt x="32" y="111"/>
                    <a:pt x="32" y="119"/>
                    <a:pt x="32" y="119"/>
                  </a:cubicBezTo>
                  <a:cubicBezTo>
                    <a:pt x="32" y="119"/>
                    <a:pt x="32" y="119"/>
                    <a:pt x="40" y="119"/>
                  </a:cubicBezTo>
                  <a:lnTo>
                    <a:pt x="40" y="119"/>
                  </a:lnTo>
                  <a:cubicBezTo>
                    <a:pt x="48" y="111"/>
                    <a:pt x="48" y="111"/>
                    <a:pt x="48" y="111"/>
                  </a:cubicBezTo>
                  <a:cubicBezTo>
                    <a:pt x="48" y="103"/>
                    <a:pt x="48" y="95"/>
                    <a:pt x="40" y="95"/>
                  </a:cubicBezTo>
                  <a:cubicBezTo>
                    <a:pt x="40" y="87"/>
                    <a:pt x="32" y="87"/>
                    <a:pt x="24" y="80"/>
                  </a:cubicBezTo>
                  <a:cubicBezTo>
                    <a:pt x="16" y="72"/>
                    <a:pt x="8" y="72"/>
                    <a:pt x="8" y="72"/>
                  </a:cubicBezTo>
                  <a:cubicBezTo>
                    <a:pt x="8" y="64"/>
                    <a:pt x="0" y="64"/>
                    <a:pt x="0" y="56"/>
                  </a:cubicBezTo>
                  <a:cubicBezTo>
                    <a:pt x="0" y="56"/>
                    <a:pt x="0" y="48"/>
                    <a:pt x="0" y="40"/>
                  </a:cubicBezTo>
                  <a:cubicBezTo>
                    <a:pt x="0" y="32"/>
                    <a:pt x="0" y="24"/>
                    <a:pt x="0" y="16"/>
                  </a:cubicBezTo>
                  <a:cubicBezTo>
                    <a:pt x="8" y="8"/>
                    <a:pt x="8" y="8"/>
                    <a:pt x="16" y="8"/>
                  </a:cubicBezTo>
                  <a:cubicBezTo>
                    <a:pt x="24" y="0"/>
                    <a:pt x="24" y="0"/>
                    <a:pt x="40" y="0"/>
                  </a:cubicBezTo>
                  <a:cubicBezTo>
                    <a:pt x="48" y="0"/>
                    <a:pt x="56" y="0"/>
                    <a:pt x="56" y="8"/>
                  </a:cubicBezTo>
                  <a:cubicBezTo>
                    <a:pt x="64" y="8"/>
                    <a:pt x="72" y="16"/>
                    <a:pt x="72" y="16"/>
                  </a:cubicBezTo>
                  <a:cubicBezTo>
                    <a:pt x="72" y="24"/>
                    <a:pt x="72" y="32"/>
                    <a:pt x="72" y="40"/>
                  </a:cubicBezTo>
                  <a:lnTo>
                    <a:pt x="72" y="48"/>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65" name="Freeform 257"/>
            <p:cNvSpPr>
              <a:spLocks noChangeArrowheads="1"/>
            </p:cNvSpPr>
            <p:nvPr/>
          </p:nvSpPr>
          <p:spPr bwMode="auto">
            <a:xfrm>
              <a:off x="6431396" y="4816685"/>
              <a:ext cx="63523" cy="92110"/>
            </a:xfrm>
            <a:custGeom>
              <a:avLst/>
              <a:gdLst>
                <a:gd name="T0" fmla="*/ 71 w 88"/>
                <a:gd name="T1" fmla="*/ 0 h 128"/>
                <a:gd name="T2" fmla="*/ 71 w 88"/>
                <a:gd name="T3" fmla="*/ 0 h 128"/>
                <a:gd name="T4" fmla="*/ 87 w 88"/>
                <a:gd name="T5" fmla="*/ 127 h 128"/>
                <a:gd name="T6" fmla="*/ 55 w 88"/>
                <a:gd name="T7" fmla="*/ 127 h 128"/>
                <a:gd name="T8" fmla="*/ 55 w 88"/>
                <a:gd name="T9" fmla="*/ 103 h 128"/>
                <a:gd name="T10" fmla="*/ 39 w 88"/>
                <a:gd name="T11" fmla="*/ 103 h 128"/>
                <a:gd name="T12" fmla="*/ 39 w 88"/>
                <a:gd name="T13" fmla="*/ 127 h 128"/>
                <a:gd name="T14" fmla="*/ 0 w 88"/>
                <a:gd name="T15" fmla="*/ 127 h 128"/>
                <a:gd name="T16" fmla="*/ 15 w 88"/>
                <a:gd name="T17" fmla="*/ 0 h 128"/>
                <a:gd name="T18" fmla="*/ 71 w 88"/>
                <a:gd name="T19" fmla="*/ 0 h 128"/>
                <a:gd name="T20" fmla="*/ 55 w 88"/>
                <a:gd name="T21" fmla="*/ 79 h 128"/>
                <a:gd name="T22" fmla="*/ 55 w 88"/>
                <a:gd name="T23" fmla="*/ 79 h 128"/>
                <a:gd name="T24" fmla="*/ 47 w 88"/>
                <a:gd name="T25" fmla="*/ 24 h 128"/>
                <a:gd name="T26" fmla="*/ 39 w 88"/>
                <a:gd name="T27" fmla="*/ 79 h 128"/>
                <a:gd name="T28" fmla="*/ 55 w 88"/>
                <a:gd name="T29" fmla="*/ 7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28">
                  <a:moveTo>
                    <a:pt x="71" y="0"/>
                  </a:moveTo>
                  <a:lnTo>
                    <a:pt x="71" y="0"/>
                  </a:lnTo>
                  <a:cubicBezTo>
                    <a:pt x="87" y="127"/>
                    <a:pt x="87" y="127"/>
                    <a:pt x="87" y="127"/>
                  </a:cubicBezTo>
                  <a:cubicBezTo>
                    <a:pt x="55" y="127"/>
                    <a:pt x="55" y="127"/>
                    <a:pt x="55" y="127"/>
                  </a:cubicBezTo>
                  <a:cubicBezTo>
                    <a:pt x="55" y="103"/>
                    <a:pt x="55" y="103"/>
                    <a:pt x="55" y="103"/>
                  </a:cubicBezTo>
                  <a:cubicBezTo>
                    <a:pt x="39" y="103"/>
                    <a:pt x="39" y="103"/>
                    <a:pt x="39" y="103"/>
                  </a:cubicBezTo>
                  <a:cubicBezTo>
                    <a:pt x="39" y="127"/>
                    <a:pt x="39" y="127"/>
                    <a:pt x="39" y="127"/>
                  </a:cubicBezTo>
                  <a:cubicBezTo>
                    <a:pt x="0" y="127"/>
                    <a:pt x="0" y="127"/>
                    <a:pt x="0" y="127"/>
                  </a:cubicBezTo>
                  <a:cubicBezTo>
                    <a:pt x="15" y="0"/>
                    <a:pt x="15" y="0"/>
                    <a:pt x="15" y="0"/>
                  </a:cubicBezTo>
                  <a:lnTo>
                    <a:pt x="71" y="0"/>
                  </a:lnTo>
                  <a:close/>
                  <a:moveTo>
                    <a:pt x="55" y="79"/>
                  </a:moveTo>
                  <a:lnTo>
                    <a:pt x="55" y="79"/>
                  </a:lnTo>
                  <a:cubicBezTo>
                    <a:pt x="47" y="72"/>
                    <a:pt x="47" y="48"/>
                    <a:pt x="47" y="24"/>
                  </a:cubicBezTo>
                  <a:cubicBezTo>
                    <a:pt x="39" y="56"/>
                    <a:pt x="39" y="72"/>
                    <a:pt x="39" y="79"/>
                  </a:cubicBezTo>
                  <a:lnTo>
                    <a:pt x="55" y="7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66" name="Freeform 258"/>
            <p:cNvSpPr>
              <a:spLocks noChangeArrowheads="1"/>
            </p:cNvSpPr>
            <p:nvPr/>
          </p:nvSpPr>
          <p:spPr bwMode="auto">
            <a:xfrm>
              <a:off x="6501272" y="4816685"/>
              <a:ext cx="41289" cy="92110"/>
            </a:xfrm>
            <a:custGeom>
              <a:avLst/>
              <a:gdLst>
                <a:gd name="T0" fmla="*/ 40 w 57"/>
                <a:gd name="T1" fmla="*/ 0 h 128"/>
                <a:gd name="T2" fmla="*/ 40 w 57"/>
                <a:gd name="T3" fmla="*/ 103 h 128"/>
                <a:gd name="T4" fmla="*/ 56 w 57"/>
                <a:gd name="T5" fmla="*/ 103 h 128"/>
                <a:gd name="T6" fmla="*/ 56 w 57"/>
                <a:gd name="T7" fmla="*/ 127 h 128"/>
                <a:gd name="T8" fmla="*/ 0 w 57"/>
                <a:gd name="T9" fmla="*/ 127 h 128"/>
                <a:gd name="T10" fmla="*/ 0 w 57"/>
                <a:gd name="T11" fmla="*/ 0 h 128"/>
                <a:gd name="T12" fmla="*/ 40 w 57"/>
                <a:gd name="T13" fmla="*/ 0 h 128"/>
              </a:gdLst>
              <a:ahLst/>
              <a:cxnLst>
                <a:cxn ang="0">
                  <a:pos x="T0" y="T1"/>
                </a:cxn>
                <a:cxn ang="0">
                  <a:pos x="T2" y="T3"/>
                </a:cxn>
                <a:cxn ang="0">
                  <a:pos x="T4" y="T5"/>
                </a:cxn>
                <a:cxn ang="0">
                  <a:pos x="T6" y="T7"/>
                </a:cxn>
                <a:cxn ang="0">
                  <a:pos x="T8" y="T9"/>
                </a:cxn>
                <a:cxn ang="0">
                  <a:pos x="T10" y="T11"/>
                </a:cxn>
                <a:cxn ang="0">
                  <a:pos x="T12" y="T13"/>
                </a:cxn>
              </a:cxnLst>
              <a:rect l="0" t="0" r="r" b="b"/>
              <a:pathLst>
                <a:path w="57" h="128">
                  <a:moveTo>
                    <a:pt x="40" y="0"/>
                  </a:moveTo>
                  <a:lnTo>
                    <a:pt x="40" y="103"/>
                  </a:lnTo>
                  <a:lnTo>
                    <a:pt x="56" y="103"/>
                  </a:lnTo>
                  <a:lnTo>
                    <a:pt x="56" y="127"/>
                  </a:lnTo>
                  <a:lnTo>
                    <a:pt x="0" y="127"/>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67" name="Freeform 259"/>
            <p:cNvSpPr>
              <a:spLocks noChangeArrowheads="1"/>
            </p:cNvSpPr>
            <p:nvPr/>
          </p:nvSpPr>
          <p:spPr bwMode="auto">
            <a:xfrm>
              <a:off x="6545738" y="4816685"/>
              <a:ext cx="47641" cy="92110"/>
            </a:xfrm>
            <a:custGeom>
              <a:avLst/>
              <a:gdLst>
                <a:gd name="T0" fmla="*/ 0 w 64"/>
                <a:gd name="T1" fmla="*/ 0 h 128"/>
                <a:gd name="T2" fmla="*/ 63 w 64"/>
                <a:gd name="T3" fmla="*/ 0 h 128"/>
                <a:gd name="T4" fmla="*/ 63 w 64"/>
                <a:gd name="T5" fmla="*/ 24 h 128"/>
                <a:gd name="T6" fmla="*/ 39 w 64"/>
                <a:gd name="T7" fmla="*/ 24 h 128"/>
                <a:gd name="T8" fmla="*/ 39 w 64"/>
                <a:gd name="T9" fmla="*/ 48 h 128"/>
                <a:gd name="T10" fmla="*/ 63 w 64"/>
                <a:gd name="T11" fmla="*/ 48 h 128"/>
                <a:gd name="T12" fmla="*/ 63 w 64"/>
                <a:gd name="T13" fmla="*/ 72 h 128"/>
                <a:gd name="T14" fmla="*/ 39 w 64"/>
                <a:gd name="T15" fmla="*/ 72 h 128"/>
                <a:gd name="T16" fmla="*/ 39 w 64"/>
                <a:gd name="T17" fmla="*/ 103 h 128"/>
                <a:gd name="T18" fmla="*/ 63 w 64"/>
                <a:gd name="T19" fmla="*/ 103 h 128"/>
                <a:gd name="T20" fmla="*/ 63 w 64"/>
                <a:gd name="T21" fmla="*/ 127 h 128"/>
                <a:gd name="T22" fmla="*/ 0 w 64"/>
                <a:gd name="T23" fmla="*/ 127 h 128"/>
                <a:gd name="T24" fmla="*/ 0 w 64"/>
                <a:gd name="T25"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28">
                  <a:moveTo>
                    <a:pt x="0" y="0"/>
                  </a:moveTo>
                  <a:lnTo>
                    <a:pt x="63" y="0"/>
                  </a:lnTo>
                  <a:lnTo>
                    <a:pt x="63" y="24"/>
                  </a:lnTo>
                  <a:lnTo>
                    <a:pt x="39" y="24"/>
                  </a:lnTo>
                  <a:lnTo>
                    <a:pt x="39" y="48"/>
                  </a:lnTo>
                  <a:lnTo>
                    <a:pt x="63" y="48"/>
                  </a:lnTo>
                  <a:lnTo>
                    <a:pt x="63" y="72"/>
                  </a:lnTo>
                  <a:lnTo>
                    <a:pt x="39" y="72"/>
                  </a:lnTo>
                  <a:lnTo>
                    <a:pt x="39" y="103"/>
                  </a:lnTo>
                  <a:lnTo>
                    <a:pt x="63" y="103"/>
                  </a:lnTo>
                  <a:lnTo>
                    <a:pt x="63" y="127"/>
                  </a:lnTo>
                  <a:lnTo>
                    <a:pt x="0" y="127"/>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68" name="Freeform 260"/>
            <p:cNvSpPr>
              <a:spLocks noChangeArrowheads="1"/>
            </p:cNvSpPr>
            <p:nvPr/>
          </p:nvSpPr>
          <p:spPr bwMode="auto">
            <a:xfrm>
              <a:off x="6596556" y="4816685"/>
              <a:ext cx="79403" cy="92110"/>
            </a:xfrm>
            <a:custGeom>
              <a:avLst/>
              <a:gdLst>
                <a:gd name="T0" fmla="*/ 111 w 112"/>
                <a:gd name="T1" fmla="*/ 0 h 128"/>
                <a:gd name="T2" fmla="*/ 111 w 112"/>
                <a:gd name="T3" fmla="*/ 0 h 128"/>
                <a:gd name="T4" fmla="*/ 111 w 112"/>
                <a:gd name="T5" fmla="*/ 127 h 128"/>
                <a:gd name="T6" fmla="*/ 79 w 112"/>
                <a:gd name="T7" fmla="*/ 127 h 128"/>
                <a:gd name="T8" fmla="*/ 79 w 112"/>
                <a:gd name="T9" fmla="*/ 40 h 128"/>
                <a:gd name="T10" fmla="*/ 71 w 112"/>
                <a:gd name="T11" fmla="*/ 127 h 128"/>
                <a:gd name="T12" fmla="*/ 47 w 112"/>
                <a:gd name="T13" fmla="*/ 127 h 128"/>
                <a:gd name="T14" fmla="*/ 31 w 112"/>
                <a:gd name="T15" fmla="*/ 40 h 128"/>
                <a:gd name="T16" fmla="*/ 31 w 112"/>
                <a:gd name="T17" fmla="*/ 127 h 128"/>
                <a:gd name="T18" fmla="*/ 0 w 112"/>
                <a:gd name="T19" fmla="*/ 127 h 128"/>
                <a:gd name="T20" fmla="*/ 0 w 112"/>
                <a:gd name="T21" fmla="*/ 0 h 128"/>
                <a:gd name="T22" fmla="*/ 47 w 112"/>
                <a:gd name="T23" fmla="*/ 0 h 128"/>
                <a:gd name="T24" fmla="*/ 55 w 112"/>
                <a:gd name="T25" fmla="*/ 24 h 128"/>
                <a:gd name="T26" fmla="*/ 55 w 112"/>
                <a:gd name="T27" fmla="*/ 56 h 128"/>
                <a:gd name="T28" fmla="*/ 63 w 112"/>
                <a:gd name="T29" fmla="*/ 0 h 128"/>
                <a:gd name="T30" fmla="*/ 111 w 112"/>
                <a:gd name="T31"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28">
                  <a:moveTo>
                    <a:pt x="111" y="0"/>
                  </a:moveTo>
                  <a:lnTo>
                    <a:pt x="111" y="0"/>
                  </a:lnTo>
                  <a:cubicBezTo>
                    <a:pt x="111" y="127"/>
                    <a:pt x="111" y="127"/>
                    <a:pt x="111" y="127"/>
                  </a:cubicBezTo>
                  <a:cubicBezTo>
                    <a:pt x="79" y="127"/>
                    <a:pt x="79" y="127"/>
                    <a:pt x="79" y="127"/>
                  </a:cubicBezTo>
                  <a:cubicBezTo>
                    <a:pt x="79" y="40"/>
                    <a:pt x="79" y="40"/>
                    <a:pt x="79" y="40"/>
                  </a:cubicBezTo>
                  <a:cubicBezTo>
                    <a:pt x="71" y="127"/>
                    <a:pt x="71" y="127"/>
                    <a:pt x="71" y="127"/>
                  </a:cubicBezTo>
                  <a:cubicBezTo>
                    <a:pt x="47" y="127"/>
                    <a:pt x="47" y="127"/>
                    <a:pt x="47" y="127"/>
                  </a:cubicBezTo>
                  <a:cubicBezTo>
                    <a:pt x="31" y="40"/>
                    <a:pt x="31" y="40"/>
                    <a:pt x="31" y="40"/>
                  </a:cubicBezTo>
                  <a:cubicBezTo>
                    <a:pt x="31" y="127"/>
                    <a:pt x="31" y="127"/>
                    <a:pt x="31" y="127"/>
                  </a:cubicBezTo>
                  <a:cubicBezTo>
                    <a:pt x="0" y="127"/>
                    <a:pt x="0" y="127"/>
                    <a:pt x="0" y="127"/>
                  </a:cubicBezTo>
                  <a:cubicBezTo>
                    <a:pt x="0" y="0"/>
                    <a:pt x="0" y="0"/>
                    <a:pt x="0" y="0"/>
                  </a:cubicBezTo>
                  <a:cubicBezTo>
                    <a:pt x="47" y="0"/>
                    <a:pt x="47" y="0"/>
                    <a:pt x="47" y="0"/>
                  </a:cubicBezTo>
                  <a:cubicBezTo>
                    <a:pt x="47" y="8"/>
                    <a:pt x="47" y="16"/>
                    <a:pt x="55" y="24"/>
                  </a:cubicBezTo>
                  <a:cubicBezTo>
                    <a:pt x="55" y="56"/>
                    <a:pt x="55" y="56"/>
                    <a:pt x="55" y="56"/>
                  </a:cubicBezTo>
                  <a:cubicBezTo>
                    <a:pt x="63" y="0"/>
                    <a:pt x="63" y="0"/>
                    <a:pt x="63" y="0"/>
                  </a:cubicBez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69" name="Freeform 261"/>
            <p:cNvSpPr>
              <a:spLocks noChangeArrowheads="1"/>
            </p:cNvSpPr>
            <p:nvPr/>
          </p:nvSpPr>
          <p:spPr bwMode="auto">
            <a:xfrm>
              <a:off x="7438238" y="3765376"/>
              <a:ext cx="1623020" cy="2598101"/>
            </a:xfrm>
            <a:custGeom>
              <a:avLst/>
              <a:gdLst>
                <a:gd name="T0" fmla="*/ 2213 w 2254"/>
                <a:gd name="T1" fmla="*/ 2364 h 3606"/>
                <a:gd name="T2" fmla="*/ 2213 w 2254"/>
                <a:gd name="T3" fmla="*/ 2364 h 3606"/>
                <a:gd name="T4" fmla="*/ 2142 w 2254"/>
                <a:gd name="T5" fmla="*/ 2292 h 3606"/>
                <a:gd name="T6" fmla="*/ 2079 w 2254"/>
                <a:gd name="T7" fmla="*/ 2395 h 3606"/>
                <a:gd name="T8" fmla="*/ 2039 w 2254"/>
                <a:gd name="T9" fmla="*/ 2371 h 3606"/>
                <a:gd name="T10" fmla="*/ 1992 w 2254"/>
                <a:gd name="T11" fmla="*/ 2371 h 3606"/>
                <a:gd name="T12" fmla="*/ 1897 w 2254"/>
                <a:gd name="T13" fmla="*/ 2348 h 3606"/>
                <a:gd name="T14" fmla="*/ 1834 w 2254"/>
                <a:gd name="T15" fmla="*/ 2340 h 3606"/>
                <a:gd name="T16" fmla="*/ 1778 w 2254"/>
                <a:gd name="T17" fmla="*/ 2371 h 3606"/>
                <a:gd name="T18" fmla="*/ 1707 w 2254"/>
                <a:gd name="T19" fmla="*/ 2348 h 3606"/>
                <a:gd name="T20" fmla="*/ 1652 w 2254"/>
                <a:gd name="T21" fmla="*/ 2387 h 3606"/>
                <a:gd name="T22" fmla="*/ 1620 w 2254"/>
                <a:gd name="T23" fmla="*/ 2355 h 3606"/>
                <a:gd name="T24" fmla="*/ 1589 w 2254"/>
                <a:gd name="T25" fmla="*/ 2229 h 3606"/>
                <a:gd name="T26" fmla="*/ 1518 w 2254"/>
                <a:gd name="T27" fmla="*/ 2158 h 3606"/>
                <a:gd name="T28" fmla="*/ 1494 w 2254"/>
                <a:gd name="T29" fmla="*/ 2079 h 3606"/>
                <a:gd name="T30" fmla="*/ 1478 w 2254"/>
                <a:gd name="T31" fmla="*/ 1960 h 3606"/>
                <a:gd name="T32" fmla="*/ 1423 w 2254"/>
                <a:gd name="T33" fmla="*/ 1850 h 3606"/>
                <a:gd name="T34" fmla="*/ 1439 w 2254"/>
                <a:gd name="T35" fmla="*/ 1739 h 3606"/>
                <a:gd name="T36" fmla="*/ 1352 w 2254"/>
                <a:gd name="T37" fmla="*/ 1747 h 3606"/>
                <a:gd name="T38" fmla="*/ 1257 w 2254"/>
                <a:gd name="T39" fmla="*/ 1794 h 3606"/>
                <a:gd name="T40" fmla="*/ 1225 w 2254"/>
                <a:gd name="T41" fmla="*/ 1771 h 3606"/>
                <a:gd name="T42" fmla="*/ 1186 w 2254"/>
                <a:gd name="T43" fmla="*/ 1739 h 3606"/>
                <a:gd name="T44" fmla="*/ 1194 w 2254"/>
                <a:gd name="T45" fmla="*/ 1668 h 3606"/>
                <a:gd name="T46" fmla="*/ 1241 w 2254"/>
                <a:gd name="T47" fmla="*/ 1644 h 3606"/>
                <a:gd name="T48" fmla="*/ 1257 w 2254"/>
                <a:gd name="T49" fmla="*/ 1565 h 3606"/>
                <a:gd name="T50" fmla="*/ 1257 w 2254"/>
                <a:gd name="T51" fmla="*/ 1454 h 3606"/>
                <a:gd name="T52" fmla="*/ 1304 w 2254"/>
                <a:gd name="T53" fmla="*/ 1367 h 3606"/>
                <a:gd name="T54" fmla="*/ 1336 w 2254"/>
                <a:gd name="T55" fmla="*/ 1249 h 3606"/>
                <a:gd name="T56" fmla="*/ 1272 w 2254"/>
                <a:gd name="T57" fmla="*/ 1249 h 3606"/>
                <a:gd name="T58" fmla="*/ 1194 w 2254"/>
                <a:gd name="T59" fmla="*/ 1162 h 3606"/>
                <a:gd name="T60" fmla="*/ 1170 w 2254"/>
                <a:gd name="T61" fmla="*/ 1083 h 3606"/>
                <a:gd name="T62" fmla="*/ 1114 w 2254"/>
                <a:gd name="T63" fmla="*/ 1012 h 3606"/>
                <a:gd name="T64" fmla="*/ 1091 w 2254"/>
                <a:gd name="T65" fmla="*/ 917 h 3606"/>
                <a:gd name="T66" fmla="*/ 1035 w 2254"/>
                <a:gd name="T67" fmla="*/ 870 h 3606"/>
                <a:gd name="T68" fmla="*/ 980 w 2254"/>
                <a:gd name="T69" fmla="*/ 798 h 3606"/>
                <a:gd name="T70" fmla="*/ 1004 w 2254"/>
                <a:gd name="T71" fmla="*/ 696 h 3606"/>
                <a:gd name="T72" fmla="*/ 925 w 2254"/>
                <a:gd name="T73" fmla="*/ 545 h 3606"/>
                <a:gd name="T74" fmla="*/ 941 w 2254"/>
                <a:gd name="T75" fmla="*/ 450 h 3606"/>
                <a:gd name="T76" fmla="*/ 972 w 2254"/>
                <a:gd name="T77" fmla="*/ 292 h 3606"/>
                <a:gd name="T78" fmla="*/ 996 w 2254"/>
                <a:gd name="T79" fmla="*/ 126 h 3606"/>
                <a:gd name="T80" fmla="*/ 1004 w 2254"/>
                <a:gd name="T81" fmla="*/ 63 h 3606"/>
                <a:gd name="T82" fmla="*/ 672 w 2254"/>
                <a:gd name="T83" fmla="*/ 0 h 3606"/>
                <a:gd name="T84" fmla="*/ 553 w 2254"/>
                <a:gd name="T85" fmla="*/ 593 h 3606"/>
                <a:gd name="T86" fmla="*/ 450 w 2254"/>
                <a:gd name="T87" fmla="*/ 1051 h 3606"/>
                <a:gd name="T88" fmla="*/ 442 w 2254"/>
                <a:gd name="T89" fmla="*/ 1249 h 3606"/>
                <a:gd name="T90" fmla="*/ 435 w 2254"/>
                <a:gd name="T91" fmla="*/ 1328 h 3606"/>
                <a:gd name="T92" fmla="*/ 482 w 2254"/>
                <a:gd name="T93" fmla="*/ 1486 h 3606"/>
                <a:gd name="T94" fmla="*/ 522 w 2254"/>
                <a:gd name="T95" fmla="*/ 1628 h 3606"/>
                <a:gd name="T96" fmla="*/ 442 w 2254"/>
                <a:gd name="T97" fmla="*/ 1747 h 3606"/>
                <a:gd name="T98" fmla="*/ 371 w 2254"/>
                <a:gd name="T99" fmla="*/ 1818 h 3606"/>
                <a:gd name="T100" fmla="*/ 355 w 2254"/>
                <a:gd name="T101" fmla="*/ 1889 h 3606"/>
                <a:gd name="T102" fmla="*/ 174 w 2254"/>
                <a:gd name="T103" fmla="*/ 2079 h 3606"/>
                <a:gd name="T104" fmla="*/ 229 w 2254"/>
                <a:gd name="T105" fmla="*/ 2182 h 3606"/>
                <a:gd name="T106" fmla="*/ 229 w 2254"/>
                <a:gd name="T107" fmla="*/ 2277 h 3606"/>
                <a:gd name="T108" fmla="*/ 221 w 2254"/>
                <a:gd name="T109" fmla="*/ 2340 h 3606"/>
                <a:gd name="T110" fmla="*/ 174 w 2254"/>
                <a:gd name="T111" fmla="*/ 2435 h 3606"/>
                <a:gd name="T112" fmla="*/ 0 w 2254"/>
                <a:gd name="T113" fmla="*/ 3217 h 3606"/>
                <a:gd name="T114" fmla="*/ 2063 w 2254"/>
                <a:gd name="T115" fmla="*/ 3605 h 3606"/>
                <a:gd name="T116" fmla="*/ 2253 w 2254"/>
                <a:gd name="T117" fmla="*/ 2427 h 3606"/>
                <a:gd name="T118" fmla="*/ 2213 w 2254"/>
                <a:gd name="T119" fmla="*/ 2364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4" h="3606">
                  <a:moveTo>
                    <a:pt x="2213" y="2364"/>
                  </a:moveTo>
                  <a:lnTo>
                    <a:pt x="2213" y="2364"/>
                  </a:lnTo>
                  <a:cubicBezTo>
                    <a:pt x="2205" y="2316"/>
                    <a:pt x="2174" y="2316"/>
                    <a:pt x="2142" y="2292"/>
                  </a:cubicBezTo>
                  <a:cubicBezTo>
                    <a:pt x="2111" y="2277"/>
                    <a:pt x="2126" y="2348"/>
                    <a:pt x="2079" y="2395"/>
                  </a:cubicBezTo>
                  <a:cubicBezTo>
                    <a:pt x="2031" y="2435"/>
                    <a:pt x="2079" y="2395"/>
                    <a:pt x="2039" y="2371"/>
                  </a:cubicBezTo>
                  <a:cubicBezTo>
                    <a:pt x="2000" y="2348"/>
                    <a:pt x="2024" y="2364"/>
                    <a:pt x="1992" y="2371"/>
                  </a:cubicBezTo>
                  <a:cubicBezTo>
                    <a:pt x="1952" y="2379"/>
                    <a:pt x="1929" y="2371"/>
                    <a:pt x="1897" y="2348"/>
                  </a:cubicBezTo>
                  <a:cubicBezTo>
                    <a:pt x="1865" y="2324"/>
                    <a:pt x="1850" y="2332"/>
                    <a:pt x="1834" y="2340"/>
                  </a:cubicBezTo>
                  <a:cubicBezTo>
                    <a:pt x="1818" y="2348"/>
                    <a:pt x="1802" y="2371"/>
                    <a:pt x="1778" y="2371"/>
                  </a:cubicBezTo>
                  <a:cubicBezTo>
                    <a:pt x="1747" y="2364"/>
                    <a:pt x="1739" y="2355"/>
                    <a:pt x="1707" y="2348"/>
                  </a:cubicBezTo>
                  <a:cubicBezTo>
                    <a:pt x="1676" y="2332"/>
                    <a:pt x="1676" y="2355"/>
                    <a:pt x="1652" y="2387"/>
                  </a:cubicBezTo>
                  <a:cubicBezTo>
                    <a:pt x="1628" y="2411"/>
                    <a:pt x="1628" y="2371"/>
                    <a:pt x="1620" y="2355"/>
                  </a:cubicBezTo>
                  <a:cubicBezTo>
                    <a:pt x="1605" y="2332"/>
                    <a:pt x="1589" y="2269"/>
                    <a:pt x="1589" y="2229"/>
                  </a:cubicBezTo>
                  <a:cubicBezTo>
                    <a:pt x="1589" y="2190"/>
                    <a:pt x="1573" y="2166"/>
                    <a:pt x="1518" y="2158"/>
                  </a:cubicBezTo>
                  <a:cubicBezTo>
                    <a:pt x="1454" y="2142"/>
                    <a:pt x="1478" y="2126"/>
                    <a:pt x="1494" y="2079"/>
                  </a:cubicBezTo>
                  <a:cubicBezTo>
                    <a:pt x="1510" y="2031"/>
                    <a:pt x="1502" y="2000"/>
                    <a:pt x="1478" y="1960"/>
                  </a:cubicBezTo>
                  <a:cubicBezTo>
                    <a:pt x="1446" y="1921"/>
                    <a:pt x="1439" y="1889"/>
                    <a:pt x="1423" y="1850"/>
                  </a:cubicBezTo>
                  <a:cubicBezTo>
                    <a:pt x="1407" y="1818"/>
                    <a:pt x="1439" y="1787"/>
                    <a:pt x="1439" y="1739"/>
                  </a:cubicBezTo>
                  <a:cubicBezTo>
                    <a:pt x="1431" y="1700"/>
                    <a:pt x="1383" y="1723"/>
                    <a:pt x="1352" y="1747"/>
                  </a:cubicBezTo>
                  <a:cubicBezTo>
                    <a:pt x="1328" y="1778"/>
                    <a:pt x="1312" y="1778"/>
                    <a:pt x="1257" y="1794"/>
                  </a:cubicBezTo>
                  <a:cubicBezTo>
                    <a:pt x="1194" y="1802"/>
                    <a:pt x="1257" y="1794"/>
                    <a:pt x="1225" y="1771"/>
                  </a:cubicBezTo>
                  <a:cubicBezTo>
                    <a:pt x="1194" y="1747"/>
                    <a:pt x="1178" y="1747"/>
                    <a:pt x="1186" y="1739"/>
                  </a:cubicBezTo>
                  <a:cubicBezTo>
                    <a:pt x="1194" y="1723"/>
                    <a:pt x="1201" y="1700"/>
                    <a:pt x="1194" y="1668"/>
                  </a:cubicBezTo>
                  <a:cubicBezTo>
                    <a:pt x="1194" y="1636"/>
                    <a:pt x="1217" y="1644"/>
                    <a:pt x="1241" y="1644"/>
                  </a:cubicBezTo>
                  <a:cubicBezTo>
                    <a:pt x="1257" y="1644"/>
                    <a:pt x="1265" y="1581"/>
                    <a:pt x="1257" y="1565"/>
                  </a:cubicBezTo>
                  <a:cubicBezTo>
                    <a:pt x="1257" y="1541"/>
                    <a:pt x="1241" y="1502"/>
                    <a:pt x="1257" y="1454"/>
                  </a:cubicBezTo>
                  <a:cubicBezTo>
                    <a:pt x="1265" y="1415"/>
                    <a:pt x="1296" y="1383"/>
                    <a:pt x="1304" y="1367"/>
                  </a:cubicBezTo>
                  <a:cubicBezTo>
                    <a:pt x="1320" y="1344"/>
                    <a:pt x="1344" y="1296"/>
                    <a:pt x="1336" y="1249"/>
                  </a:cubicBezTo>
                  <a:cubicBezTo>
                    <a:pt x="1328" y="1201"/>
                    <a:pt x="1304" y="1257"/>
                    <a:pt x="1272" y="1249"/>
                  </a:cubicBezTo>
                  <a:cubicBezTo>
                    <a:pt x="1233" y="1241"/>
                    <a:pt x="1233" y="1194"/>
                    <a:pt x="1194" y="1162"/>
                  </a:cubicBezTo>
                  <a:cubicBezTo>
                    <a:pt x="1146" y="1130"/>
                    <a:pt x="1178" y="1130"/>
                    <a:pt x="1170" y="1083"/>
                  </a:cubicBezTo>
                  <a:cubicBezTo>
                    <a:pt x="1162" y="1036"/>
                    <a:pt x="1154" y="1036"/>
                    <a:pt x="1114" y="1012"/>
                  </a:cubicBezTo>
                  <a:cubicBezTo>
                    <a:pt x="1075" y="988"/>
                    <a:pt x="1099" y="956"/>
                    <a:pt x="1091" y="917"/>
                  </a:cubicBezTo>
                  <a:cubicBezTo>
                    <a:pt x="1083" y="877"/>
                    <a:pt x="1051" y="893"/>
                    <a:pt x="1035" y="870"/>
                  </a:cubicBezTo>
                  <a:cubicBezTo>
                    <a:pt x="1012" y="838"/>
                    <a:pt x="980" y="838"/>
                    <a:pt x="980" y="798"/>
                  </a:cubicBezTo>
                  <a:cubicBezTo>
                    <a:pt x="980" y="767"/>
                    <a:pt x="1004" y="735"/>
                    <a:pt x="1004" y="696"/>
                  </a:cubicBezTo>
                  <a:cubicBezTo>
                    <a:pt x="996" y="656"/>
                    <a:pt x="941" y="577"/>
                    <a:pt x="925" y="545"/>
                  </a:cubicBezTo>
                  <a:cubicBezTo>
                    <a:pt x="917" y="514"/>
                    <a:pt x="933" y="482"/>
                    <a:pt x="941" y="450"/>
                  </a:cubicBezTo>
                  <a:cubicBezTo>
                    <a:pt x="941" y="419"/>
                    <a:pt x="964" y="332"/>
                    <a:pt x="972" y="292"/>
                  </a:cubicBezTo>
                  <a:cubicBezTo>
                    <a:pt x="988" y="253"/>
                    <a:pt x="996" y="158"/>
                    <a:pt x="996" y="126"/>
                  </a:cubicBezTo>
                  <a:cubicBezTo>
                    <a:pt x="996" y="111"/>
                    <a:pt x="996" y="79"/>
                    <a:pt x="1004" y="63"/>
                  </a:cubicBezTo>
                  <a:cubicBezTo>
                    <a:pt x="885" y="39"/>
                    <a:pt x="775" y="16"/>
                    <a:pt x="672" y="0"/>
                  </a:cubicBezTo>
                  <a:cubicBezTo>
                    <a:pt x="648" y="111"/>
                    <a:pt x="561" y="561"/>
                    <a:pt x="553" y="593"/>
                  </a:cubicBezTo>
                  <a:cubicBezTo>
                    <a:pt x="545" y="617"/>
                    <a:pt x="466" y="1020"/>
                    <a:pt x="450" y="1051"/>
                  </a:cubicBezTo>
                  <a:cubicBezTo>
                    <a:pt x="427" y="1083"/>
                    <a:pt x="427" y="1225"/>
                    <a:pt x="442" y="1249"/>
                  </a:cubicBezTo>
                  <a:cubicBezTo>
                    <a:pt x="450" y="1265"/>
                    <a:pt x="435" y="1312"/>
                    <a:pt x="435" y="1328"/>
                  </a:cubicBezTo>
                  <a:cubicBezTo>
                    <a:pt x="427" y="1352"/>
                    <a:pt x="435" y="1454"/>
                    <a:pt x="482" y="1486"/>
                  </a:cubicBezTo>
                  <a:cubicBezTo>
                    <a:pt x="529" y="1526"/>
                    <a:pt x="545" y="1613"/>
                    <a:pt x="522" y="1628"/>
                  </a:cubicBezTo>
                  <a:cubicBezTo>
                    <a:pt x="506" y="1644"/>
                    <a:pt x="442" y="1731"/>
                    <a:pt x="442" y="1747"/>
                  </a:cubicBezTo>
                  <a:cubicBezTo>
                    <a:pt x="442" y="1771"/>
                    <a:pt x="395" y="1794"/>
                    <a:pt x="371" y="1818"/>
                  </a:cubicBezTo>
                  <a:cubicBezTo>
                    <a:pt x="348" y="1850"/>
                    <a:pt x="348" y="1873"/>
                    <a:pt x="355" y="1889"/>
                  </a:cubicBezTo>
                  <a:cubicBezTo>
                    <a:pt x="355" y="1897"/>
                    <a:pt x="166" y="2040"/>
                    <a:pt x="174" y="2079"/>
                  </a:cubicBezTo>
                  <a:cubicBezTo>
                    <a:pt x="182" y="2126"/>
                    <a:pt x="166" y="2158"/>
                    <a:pt x="229" y="2182"/>
                  </a:cubicBezTo>
                  <a:cubicBezTo>
                    <a:pt x="284" y="2213"/>
                    <a:pt x="245" y="2253"/>
                    <a:pt x="229" y="2277"/>
                  </a:cubicBezTo>
                  <a:cubicBezTo>
                    <a:pt x="221" y="2292"/>
                    <a:pt x="237" y="2316"/>
                    <a:pt x="221" y="2340"/>
                  </a:cubicBezTo>
                  <a:cubicBezTo>
                    <a:pt x="205" y="2364"/>
                    <a:pt x="174" y="2411"/>
                    <a:pt x="174" y="2435"/>
                  </a:cubicBezTo>
                  <a:cubicBezTo>
                    <a:pt x="174" y="2458"/>
                    <a:pt x="31" y="3075"/>
                    <a:pt x="0" y="3217"/>
                  </a:cubicBezTo>
                  <a:cubicBezTo>
                    <a:pt x="640" y="3360"/>
                    <a:pt x="1352" y="3494"/>
                    <a:pt x="2063" y="3605"/>
                  </a:cubicBezTo>
                  <a:cubicBezTo>
                    <a:pt x="2253" y="2427"/>
                    <a:pt x="2253" y="2427"/>
                    <a:pt x="2253" y="2427"/>
                  </a:cubicBezTo>
                  <a:cubicBezTo>
                    <a:pt x="2229" y="2411"/>
                    <a:pt x="2221" y="2395"/>
                    <a:pt x="2213" y="2364"/>
                  </a:cubicBezTo>
                </a:path>
              </a:pathLst>
            </a:custGeom>
            <a:solidFill>
              <a:schemeClr val="accent1"/>
            </a:solidFill>
            <a:ln>
              <a:noFill/>
            </a:ln>
            <a:effectLst/>
          </p:spPr>
          <p:txBody>
            <a:bodyPr wrap="none" anchor="ctr"/>
            <a:lstStyle/>
            <a:p>
              <a:endParaRPr lang="en-US" sz="2701" dirty="0">
                <a:latin typeface="Lato Light"/>
              </a:endParaRPr>
            </a:p>
          </p:txBody>
        </p:sp>
        <p:sp>
          <p:nvSpPr>
            <p:cNvPr id="270" name="Freeform 262"/>
            <p:cNvSpPr>
              <a:spLocks noChangeArrowheads="1"/>
            </p:cNvSpPr>
            <p:nvPr/>
          </p:nvSpPr>
          <p:spPr bwMode="auto">
            <a:xfrm>
              <a:off x="7435063" y="3759024"/>
              <a:ext cx="1635723" cy="2604453"/>
            </a:xfrm>
            <a:custGeom>
              <a:avLst/>
              <a:gdLst>
                <a:gd name="T0" fmla="*/ 8 w 2270"/>
                <a:gd name="T1" fmla="*/ 3233 h 3614"/>
                <a:gd name="T2" fmla="*/ 221 w 2270"/>
                <a:gd name="T3" fmla="*/ 2356 h 3614"/>
                <a:gd name="T4" fmla="*/ 237 w 2270"/>
                <a:gd name="T5" fmla="*/ 2277 h 3614"/>
                <a:gd name="T6" fmla="*/ 182 w 2270"/>
                <a:gd name="T7" fmla="*/ 2087 h 3614"/>
                <a:gd name="T8" fmla="*/ 379 w 2270"/>
                <a:gd name="T9" fmla="*/ 1826 h 3614"/>
                <a:gd name="T10" fmla="*/ 537 w 2270"/>
                <a:gd name="T11" fmla="*/ 1605 h 3614"/>
                <a:gd name="T12" fmla="*/ 450 w 2270"/>
                <a:gd name="T13" fmla="*/ 1257 h 3614"/>
                <a:gd name="T14" fmla="*/ 672 w 2270"/>
                <a:gd name="T15" fmla="*/ 0 h 3614"/>
                <a:gd name="T16" fmla="*/ 1012 w 2270"/>
                <a:gd name="T17" fmla="*/ 71 h 3614"/>
                <a:gd name="T18" fmla="*/ 949 w 2270"/>
                <a:gd name="T19" fmla="*/ 458 h 3614"/>
                <a:gd name="T20" fmla="*/ 1012 w 2270"/>
                <a:gd name="T21" fmla="*/ 704 h 3614"/>
                <a:gd name="T22" fmla="*/ 1043 w 2270"/>
                <a:gd name="T23" fmla="*/ 869 h 3614"/>
                <a:gd name="T24" fmla="*/ 1122 w 2270"/>
                <a:gd name="T25" fmla="*/ 1012 h 3614"/>
                <a:gd name="T26" fmla="*/ 1202 w 2270"/>
                <a:gd name="T27" fmla="*/ 1170 h 3614"/>
                <a:gd name="T28" fmla="*/ 1312 w 2270"/>
                <a:gd name="T29" fmla="*/ 1241 h 3614"/>
                <a:gd name="T30" fmla="*/ 1312 w 2270"/>
                <a:gd name="T31" fmla="*/ 1375 h 3614"/>
                <a:gd name="T32" fmla="*/ 1249 w 2270"/>
                <a:gd name="T33" fmla="*/ 1652 h 3614"/>
                <a:gd name="T34" fmla="*/ 1209 w 2270"/>
                <a:gd name="T35" fmla="*/ 1676 h 3614"/>
                <a:gd name="T36" fmla="*/ 1233 w 2270"/>
                <a:gd name="T37" fmla="*/ 1771 h 3614"/>
                <a:gd name="T38" fmla="*/ 1360 w 2270"/>
                <a:gd name="T39" fmla="*/ 1755 h 3614"/>
                <a:gd name="T40" fmla="*/ 1439 w 2270"/>
                <a:gd name="T41" fmla="*/ 1858 h 3614"/>
                <a:gd name="T42" fmla="*/ 1494 w 2270"/>
                <a:gd name="T43" fmla="*/ 2111 h 3614"/>
                <a:gd name="T44" fmla="*/ 1628 w 2270"/>
                <a:gd name="T45" fmla="*/ 2356 h 3614"/>
                <a:gd name="T46" fmla="*/ 1668 w 2270"/>
                <a:gd name="T47" fmla="*/ 2372 h 3614"/>
                <a:gd name="T48" fmla="*/ 1826 w 2270"/>
                <a:gd name="T49" fmla="*/ 2356 h 3614"/>
                <a:gd name="T50" fmla="*/ 1913 w 2270"/>
                <a:gd name="T51" fmla="*/ 2356 h 3614"/>
                <a:gd name="T52" fmla="*/ 2024 w 2270"/>
                <a:gd name="T53" fmla="*/ 2363 h 3614"/>
                <a:gd name="T54" fmla="*/ 2119 w 2270"/>
                <a:gd name="T55" fmla="*/ 2332 h 3614"/>
                <a:gd name="T56" fmla="*/ 2221 w 2270"/>
                <a:gd name="T57" fmla="*/ 2372 h 3614"/>
                <a:gd name="T58" fmla="*/ 8 w 2270"/>
                <a:gd name="T59" fmla="*/ 3225 h 3614"/>
                <a:gd name="T60" fmla="*/ 2213 w 2270"/>
                <a:gd name="T61" fmla="*/ 2372 h 3614"/>
                <a:gd name="T62" fmla="*/ 2126 w 2270"/>
                <a:gd name="T63" fmla="*/ 2332 h 3614"/>
                <a:gd name="T64" fmla="*/ 2055 w 2270"/>
                <a:gd name="T65" fmla="*/ 2419 h 3614"/>
                <a:gd name="T66" fmla="*/ 2024 w 2270"/>
                <a:gd name="T67" fmla="*/ 2372 h 3614"/>
                <a:gd name="T68" fmla="*/ 1873 w 2270"/>
                <a:gd name="T69" fmla="*/ 2348 h 3614"/>
                <a:gd name="T70" fmla="*/ 1786 w 2270"/>
                <a:gd name="T71" fmla="*/ 2379 h 3614"/>
                <a:gd name="T72" fmla="*/ 1676 w 2270"/>
                <a:gd name="T73" fmla="*/ 2372 h 3614"/>
                <a:gd name="T74" fmla="*/ 1620 w 2270"/>
                <a:gd name="T75" fmla="*/ 2363 h 3614"/>
                <a:gd name="T76" fmla="*/ 1486 w 2270"/>
                <a:gd name="T77" fmla="*/ 2111 h 3614"/>
                <a:gd name="T78" fmla="*/ 1431 w 2270"/>
                <a:gd name="T79" fmla="*/ 1866 h 3614"/>
                <a:gd name="T80" fmla="*/ 1367 w 2270"/>
                <a:gd name="T81" fmla="*/ 1763 h 3614"/>
                <a:gd name="T82" fmla="*/ 1233 w 2270"/>
                <a:gd name="T83" fmla="*/ 1795 h 3614"/>
                <a:gd name="T84" fmla="*/ 1194 w 2270"/>
                <a:gd name="T85" fmla="*/ 1747 h 3614"/>
                <a:gd name="T86" fmla="*/ 1233 w 2270"/>
                <a:gd name="T87" fmla="*/ 1644 h 3614"/>
                <a:gd name="T88" fmla="*/ 1257 w 2270"/>
                <a:gd name="T89" fmla="*/ 1462 h 3614"/>
                <a:gd name="T90" fmla="*/ 1336 w 2270"/>
                <a:gd name="T91" fmla="*/ 1241 h 3614"/>
                <a:gd name="T92" fmla="*/ 1241 w 2270"/>
                <a:gd name="T93" fmla="*/ 1225 h 3614"/>
                <a:gd name="T94" fmla="*/ 1138 w 2270"/>
                <a:gd name="T95" fmla="*/ 1036 h 3614"/>
                <a:gd name="T96" fmla="*/ 1067 w 2270"/>
                <a:gd name="T97" fmla="*/ 893 h 3614"/>
                <a:gd name="T98" fmla="*/ 996 w 2270"/>
                <a:gd name="T99" fmla="*/ 767 h 3614"/>
                <a:gd name="T100" fmla="*/ 933 w 2270"/>
                <a:gd name="T101" fmla="*/ 490 h 3614"/>
                <a:gd name="T102" fmla="*/ 1004 w 2270"/>
                <a:gd name="T103" fmla="*/ 71 h 3614"/>
                <a:gd name="T104" fmla="*/ 458 w 2270"/>
                <a:gd name="T105" fmla="*/ 1059 h 3614"/>
                <a:gd name="T106" fmla="*/ 490 w 2270"/>
                <a:gd name="T107" fmla="*/ 1494 h 3614"/>
                <a:gd name="T108" fmla="*/ 411 w 2270"/>
                <a:gd name="T109" fmla="*/ 1810 h 3614"/>
                <a:gd name="T110" fmla="*/ 308 w 2270"/>
                <a:gd name="T111" fmla="*/ 1952 h 3614"/>
                <a:gd name="T112" fmla="*/ 269 w 2270"/>
                <a:gd name="T113" fmla="*/ 2221 h 3614"/>
                <a:gd name="T114" fmla="*/ 237 w 2270"/>
                <a:gd name="T115" fmla="*/ 2348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3614">
                  <a:moveTo>
                    <a:pt x="2071" y="3613"/>
                  </a:moveTo>
                  <a:lnTo>
                    <a:pt x="2071" y="3613"/>
                  </a:lnTo>
                  <a:lnTo>
                    <a:pt x="2071" y="3613"/>
                  </a:lnTo>
                  <a:cubicBezTo>
                    <a:pt x="1431" y="3518"/>
                    <a:pt x="735" y="3391"/>
                    <a:pt x="8" y="3233"/>
                  </a:cubicBezTo>
                  <a:cubicBezTo>
                    <a:pt x="0" y="3233"/>
                    <a:pt x="0" y="3233"/>
                    <a:pt x="0" y="3233"/>
                  </a:cubicBezTo>
                  <a:cubicBezTo>
                    <a:pt x="0" y="3225"/>
                    <a:pt x="0" y="3225"/>
                    <a:pt x="0" y="3225"/>
                  </a:cubicBezTo>
                  <a:cubicBezTo>
                    <a:pt x="87" y="2854"/>
                    <a:pt x="182" y="2459"/>
                    <a:pt x="182" y="2443"/>
                  </a:cubicBezTo>
                  <a:cubicBezTo>
                    <a:pt x="182" y="2419"/>
                    <a:pt x="205" y="2379"/>
                    <a:pt x="221" y="2356"/>
                  </a:cubicBezTo>
                  <a:cubicBezTo>
                    <a:pt x="229" y="2348"/>
                    <a:pt x="229" y="2348"/>
                    <a:pt x="229" y="2348"/>
                  </a:cubicBezTo>
                  <a:cubicBezTo>
                    <a:pt x="237" y="2332"/>
                    <a:pt x="237" y="2324"/>
                    <a:pt x="229" y="2316"/>
                  </a:cubicBezTo>
                  <a:cubicBezTo>
                    <a:pt x="229" y="2300"/>
                    <a:pt x="229" y="2292"/>
                    <a:pt x="237" y="2285"/>
                  </a:cubicBezTo>
                  <a:cubicBezTo>
                    <a:pt x="237" y="2277"/>
                    <a:pt x="237" y="2277"/>
                    <a:pt x="237" y="2277"/>
                  </a:cubicBezTo>
                  <a:cubicBezTo>
                    <a:pt x="245" y="2269"/>
                    <a:pt x="269" y="2245"/>
                    <a:pt x="261" y="2221"/>
                  </a:cubicBezTo>
                  <a:cubicBezTo>
                    <a:pt x="261" y="2213"/>
                    <a:pt x="245" y="2206"/>
                    <a:pt x="229" y="2198"/>
                  </a:cubicBezTo>
                  <a:cubicBezTo>
                    <a:pt x="182" y="2174"/>
                    <a:pt x="182" y="2142"/>
                    <a:pt x="182" y="2111"/>
                  </a:cubicBezTo>
                  <a:cubicBezTo>
                    <a:pt x="182" y="2103"/>
                    <a:pt x="182" y="2095"/>
                    <a:pt x="182" y="2087"/>
                  </a:cubicBezTo>
                  <a:cubicBezTo>
                    <a:pt x="174" y="2063"/>
                    <a:pt x="237" y="2008"/>
                    <a:pt x="308" y="1945"/>
                  </a:cubicBezTo>
                  <a:cubicBezTo>
                    <a:pt x="332" y="1921"/>
                    <a:pt x="356" y="1897"/>
                    <a:pt x="356" y="1897"/>
                  </a:cubicBezTo>
                  <a:lnTo>
                    <a:pt x="356" y="1897"/>
                  </a:lnTo>
                  <a:cubicBezTo>
                    <a:pt x="356" y="1881"/>
                    <a:pt x="348" y="1850"/>
                    <a:pt x="379" y="1826"/>
                  </a:cubicBezTo>
                  <a:cubicBezTo>
                    <a:pt x="387" y="1818"/>
                    <a:pt x="395" y="1810"/>
                    <a:pt x="403" y="1802"/>
                  </a:cubicBezTo>
                  <a:cubicBezTo>
                    <a:pt x="427" y="1786"/>
                    <a:pt x="443" y="1771"/>
                    <a:pt x="443" y="1755"/>
                  </a:cubicBezTo>
                  <a:cubicBezTo>
                    <a:pt x="443" y="1731"/>
                    <a:pt x="506" y="1652"/>
                    <a:pt x="530" y="1628"/>
                  </a:cubicBezTo>
                  <a:cubicBezTo>
                    <a:pt x="537" y="1628"/>
                    <a:pt x="537" y="1621"/>
                    <a:pt x="537" y="1605"/>
                  </a:cubicBezTo>
                  <a:cubicBezTo>
                    <a:pt x="537" y="1573"/>
                    <a:pt x="514" y="1526"/>
                    <a:pt x="490" y="1502"/>
                  </a:cubicBezTo>
                  <a:cubicBezTo>
                    <a:pt x="443" y="1462"/>
                    <a:pt x="435" y="1360"/>
                    <a:pt x="435" y="1336"/>
                  </a:cubicBezTo>
                  <a:cubicBezTo>
                    <a:pt x="435" y="1328"/>
                    <a:pt x="443" y="1328"/>
                    <a:pt x="443" y="1320"/>
                  </a:cubicBezTo>
                  <a:cubicBezTo>
                    <a:pt x="450" y="1296"/>
                    <a:pt x="450" y="1273"/>
                    <a:pt x="450" y="1257"/>
                  </a:cubicBezTo>
                  <a:cubicBezTo>
                    <a:pt x="435" y="1233"/>
                    <a:pt x="435" y="1091"/>
                    <a:pt x="450" y="1059"/>
                  </a:cubicBezTo>
                  <a:cubicBezTo>
                    <a:pt x="466" y="1036"/>
                    <a:pt x="506" y="830"/>
                    <a:pt x="537" y="704"/>
                  </a:cubicBezTo>
                  <a:cubicBezTo>
                    <a:pt x="545" y="648"/>
                    <a:pt x="561" y="609"/>
                    <a:pt x="561" y="593"/>
                  </a:cubicBezTo>
                  <a:cubicBezTo>
                    <a:pt x="569" y="577"/>
                    <a:pt x="624" y="277"/>
                    <a:pt x="672" y="0"/>
                  </a:cubicBezTo>
                  <a:lnTo>
                    <a:pt x="672" y="0"/>
                  </a:lnTo>
                  <a:cubicBezTo>
                    <a:pt x="680" y="0"/>
                    <a:pt x="680" y="0"/>
                    <a:pt x="680" y="0"/>
                  </a:cubicBezTo>
                  <a:cubicBezTo>
                    <a:pt x="783" y="24"/>
                    <a:pt x="893" y="47"/>
                    <a:pt x="1012" y="71"/>
                  </a:cubicBezTo>
                  <a:lnTo>
                    <a:pt x="1012" y="71"/>
                  </a:lnTo>
                  <a:lnTo>
                    <a:pt x="1012" y="71"/>
                  </a:lnTo>
                  <a:cubicBezTo>
                    <a:pt x="1012" y="95"/>
                    <a:pt x="1004" y="119"/>
                    <a:pt x="1004" y="134"/>
                  </a:cubicBezTo>
                  <a:cubicBezTo>
                    <a:pt x="1004" y="166"/>
                    <a:pt x="1004" y="261"/>
                    <a:pt x="988" y="300"/>
                  </a:cubicBezTo>
                  <a:cubicBezTo>
                    <a:pt x="972" y="340"/>
                    <a:pt x="956" y="427"/>
                    <a:pt x="949" y="458"/>
                  </a:cubicBezTo>
                  <a:cubicBezTo>
                    <a:pt x="949" y="466"/>
                    <a:pt x="949" y="482"/>
                    <a:pt x="941" y="490"/>
                  </a:cubicBezTo>
                  <a:cubicBezTo>
                    <a:pt x="933" y="514"/>
                    <a:pt x="933" y="530"/>
                    <a:pt x="941" y="553"/>
                  </a:cubicBezTo>
                  <a:cubicBezTo>
                    <a:pt x="941" y="569"/>
                    <a:pt x="956" y="585"/>
                    <a:pt x="964" y="601"/>
                  </a:cubicBezTo>
                  <a:cubicBezTo>
                    <a:pt x="988" y="640"/>
                    <a:pt x="1012" y="680"/>
                    <a:pt x="1012" y="704"/>
                  </a:cubicBezTo>
                  <a:cubicBezTo>
                    <a:pt x="1012" y="727"/>
                    <a:pt x="1012" y="743"/>
                    <a:pt x="1004" y="767"/>
                  </a:cubicBezTo>
                  <a:cubicBezTo>
                    <a:pt x="996" y="783"/>
                    <a:pt x="996" y="798"/>
                    <a:pt x="996" y="806"/>
                  </a:cubicBezTo>
                  <a:cubicBezTo>
                    <a:pt x="996" y="830"/>
                    <a:pt x="1004" y="838"/>
                    <a:pt x="1020" y="854"/>
                  </a:cubicBezTo>
                  <a:cubicBezTo>
                    <a:pt x="1027" y="854"/>
                    <a:pt x="1036" y="862"/>
                    <a:pt x="1043" y="869"/>
                  </a:cubicBezTo>
                  <a:cubicBezTo>
                    <a:pt x="1051" y="885"/>
                    <a:pt x="1059" y="885"/>
                    <a:pt x="1067" y="885"/>
                  </a:cubicBezTo>
                  <a:cubicBezTo>
                    <a:pt x="1083" y="893"/>
                    <a:pt x="1099" y="893"/>
                    <a:pt x="1107" y="925"/>
                  </a:cubicBezTo>
                  <a:cubicBezTo>
                    <a:pt x="1107" y="933"/>
                    <a:pt x="1107" y="949"/>
                    <a:pt x="1107" y="964"/>
                  </a:cubicBezTo>
                  <a:cubicBezTo>
                    <a:pt x="1099" y="980"/>
                    <a:pt x="1099" y="1004"/>
                    <a:pt x="1122" y="1012"/>
                  </a:cubicBezTo>
                  <a:cubicBezTo>
                    <a:pt x="1130" y="1020"/>
                    <a:pt x="1138" y="1020"/>
                    <a:pt x="1146" y="1028"/>
                  </a:cubicBezTo>
                  <a:cubicBezTo>
                    <a:pt x="1170" y="1044"/>
                    <a:pt x="1178" y="1051"/>
                    <a:pt x="1186" y="1091"/>
                  </a:cubicBezTo>
                  <a:cubicBezTo>
                    <a:pt x="1186" y="1107"/>
                    <a:pt x="1186" y="1122"/>
                    <a:pt x="1178" y="1131"/>
                  </a:cubicBezTo>
                  <a:cubicBezTo>
                    <a:pt x="1178" y="1146"/>
                    <a:pt x="1178" y="1146"/>
                    <a:pt x="1202" y="1170"/>
                  </a:cubicBezTo>
                  <a:cubicBezTo>
                    <a:pt x="1225" y="1186"/>
                    <a:pt x="1233" y="1202"/>
                    <a:pt x="1249" y="1217"/>
                  </a:cubicBezTo>
                  <a:cubicBezTo>
                    <a:pt x="1257" y="1233"/>
                    <a:pt x="1265" y="1249"/>
                    <a:pt x="1280" y="1249"/>
                  </a:cubicBezTo>
                  <a:cubicBezTo>
                    <a:pt x="1280" y="1257"/>
                    <a:pt x="1280" y="1257"/>
                    <a:pt x="1289" y="1257"/>
                  </a:cubicBezTo>
                  <a:cubicBezTo>
                    <a:pt x="1296" y="1257"/>
                    <a:pt x="1304" y="1249"/>
                    <a:pt x="1312" y="1241"/>
                  </a:cubicBezTo>
                  <a:cubicBezTo>
                    <a:pt x="1320" y="1241"/>
                    <a:pt x="1328" y="1233"/>
                    <a:pt x="1336" y="1233"/>
                  </a:cubicBezTo>
                  <a:cubicBezTo>
                    <a:pt x="1344" y="1233"/>
                    <a:pt x="1344" y="1249"/>
                    <a:pt x="1344" y="1257"/>
                  </a:cubicBezTo>
                  <a:cubicBezTo>
                    <a:pt x="1352" y="1296"/>
                    <a:pt x="1336" y="1352"/>
                    <a:pt x="1320" y="1375"/>
                  </a:cubicBezTo>
                  <a:cubicBezTo>
                    <a:pt x="1312" y="1375"/>
                    <a:pt x="1312" y="1375"/>
                    <a:pt x="1312" y="1375"/>
                  </a:cubicBezTo>
                  <a:cubicBezTo>
                    <a:pt x="1296" y="1399"/>
                    <a:pt x="1273" y="1431"/>
                    <a:pt x="1265" y="1462"/>
                  </a:cubicBezTo>
                  <a:cubicBezTo>
                    <a:pt x="1257" y="1502"/>
                    <a:pt x="1265" y="1542"/>
                    <a:pt x="1273" y="1565"/>
                  </a:cubicBezTo>
                  <a:cubicBezTo>
                    <a:pt x="1273" y="1589"/>
                    <a:pt x="1273" y="1628"/>
                    <a:pt x="1257" y="1644"/>
                  </a:cubicBezTo>
                  <a:cubicBezTo>
                    <a:pt x="1257" y="1652"/>
                    <a:pt x="1249" y="1652"/>
                    <a:pt x="1249" y="1652"/>
                  </a:cubicBezTo>
                  <a:cubicBezTo>
                    <a:pt x="1241" y="1652"/>
                    <a:pt x="1241" y="1652"/>
                    <a:pt x="1241" y="1652"/>
                  </a:cubicBezTo>
                  <a:cubicBezTo>
                    <a:pt x="1233" y="1652"/>
                    <a:pt x="1233" y="1652"/>
                    <a:pt x="1233" y="1652"/>
                  </a:cubicBezTo>
                  <a:cubicBezTo>
                    <a:pt x="1225" y="1652"/>
                    <a:pt x="1217" y="1652"/>
                    <a:pt x="1209" y="1660"/>
                  </a:cubicBezTo>
                  <a:cubicBezTo>
                    <a:pt x="1209" y="1660"/>
                    <a:pt x="1209" y="1668"/>
                    <a:pt x="1209" y="1676"/>
                  </a:cubicBezTo>
                  <a:cubicBezTo>
                    <a:pt x="1209" y="1708"/>
                    <a:pt x="1202" y="1731"/>
                    <a:pt x="1194" y="1747"/>
                  </a:cubicBezTo>
                  <a:lnTo>
                    <a:pt x="1194" y="1747"/>
                  </a:lnTo>
                  <a:cubicBezTo>
                    <a:pt x="1194" y="1755"/>
                    <a:pt x="1194" y="1755"/>
                    <a:pt x="1202" y="1755"/>
                  </a:cubicBezTo>
                  <a:cubicBezTo>
                    <a:pt x="1209" y="1763"/>
                    <a:pt x="1217" y="1763"/>
                    <a:pt x="1233" y="1771"/>
                  </a:cubicBezTo>
                  <a:cubicBezTo>
                    <a:pt x="1241" y="1779"/>
                    <a:pt x="1241" y="1786"/>
                    <a:pt x="1241" y="1786"/>
                  </a:cubicBezTo>
                  <a:cubicBezTo>
                    <a:pt x="1241" y="1795"/>
                    <a:pt x="1241" y="1795"/>
                    <a:pt x="1241" y="1802"/>
                  </a:cubicBezTo>
                  <a:cubicBezTo>
                    <a:pt x="1241" y="1795"/>
                    <a:pt x="1249" y="1795"/>
                    <a:pt x="1257" y="1795"/>
                  </a:cubicBezTo>
                  <a:cubicBezTo>
                    <a:pt x="1320" y="1786"/>
                    <a:pt x="1336" y="1779"/>
                    <a:pt x="1360" y="1755"/>
                  </a:cubicBezTo>
                  <a:cubicBezTo>
                    <a:pt x="1375" y="1739"/>
                    <a:pt x="1407" y="1723"/>
                    <a:pt x="1423" y="1723"/>
                  </a:cubicBezTo>
                  <a:cubicBezTo>
                    <a:pt x="1431" y="1723"/>
                    <a:pt x="1447" y="1731"/>
                    <a:pt x="1447" y="1747"/>
                  </a:cubicBezTo>
                  <a:cubicBezTo>
                    <a:pt x="1447" y="1771"/>
                    <a:pt x="1447" y="1786"/>
                    <a:pt x="1439" y="1802"/>
                  </a:cubicBezTo>
                  <a:cubicBezTo>
                    <a:pt x="1431" y="1818"/>
                    <a:pt x="1431" y="1842"/>
                    <a:pt x="1439" y="1858"/>
                  </a:cubicBezTo>
                  <a:cubicBezTo>
                    <a:pt x="1439" y="1866"/>
                    <a:pt x="1439" y="1866"/>
                    <a:pt x="1439" y="1873"/>
                  </a:cubicBezTo>
                  <a:cubicBezTo>
                    <a:pt x="1454" y="1905"/>
                    <a:pt x="1462" y="1929"/>
                    <a:pt x="1486" y="1961"/>
                  </a:cubicBezTo>
                  <a:cubicBezTo>
                    <a:pt x="1518" y="2000"/>
                    <a:pt x="1518" y="2039"/>
                    <a:pt x="1510" y="2087"/>
                  </a:cubicBezTo>
                  <a:cubicBezTo>
                    <a:pt x="1502" y="2095"/>
                    <a:pt x="1502" y="2103"/>
                    <a:pt x="1494" y="2111"/>
                  </a:cubicBezTo>
                  <a:cubicBezTo>
                    <a:pt x="1494" y="2126"/>
                    <a:pt x="1486" y="2134"/>
                    <a:pt x="1486" y="2142"/>
                  </a:cubicBezTo>
                  <a:cubicBezTo>
                    <a:pt x="1494" y="2150"/>
                    <a:pt x="1502" y="2158"/>
                    <a:pt x="1526" y="2158"/>
                  </a:cubicBezTo>
                  <a:cubicBezTo>
                    <a:pt x="1581" y="2174"/>
                    <a:pt x="1597" y="2190"/>
                    <a:pt x="1597" y="2237"/>
                  </a:cubicBezTo>
                  <a:cubicBezTo>
                    <a:pt x="1597" y="2277"/>
                    <a:pt x="1620" y="2340"/>
                    <a:pt x="1628" y="2356"/>
                  </a:cubicBezTo>
                  <a:cubicBezTo>
                    <a:pt x="1636" y="2363"/>
                    <a:pt x="1636" y="2372"/>
                    <a:pt x="1636" y="2379"/>
                  </a:cubicBezTo>
                  <a:cubicBezTo>
                    <a:pt x="1644" y="2387"/>
                    <a:pt x="1644" y="2395"/>
                    <a:pt x="1652" y="2395"/>
                  </a:cubicBezTo>
                  <a:cubicBezTo>
                    <a:pt x="1652" y="2395"/>
                    <a:pt x="1652" y="2395"/>
                    <a:pt x="1660" y="2387"/>
                  </a:cubicBezTo>
                  <a:cubicBezTo>
                    <a:pt x="1668" y="2379"/>
                    <a:pt x="1668" y="2372"/>
                    <a:pt x="1668" y="2372"/>
                  </a:cubicBezTo>
                  <a:cubicBezTo>
                    <a:pt x="1684" y="2348"/>
                    <a:pt x="1692" y="2340"/>
                    <a:pt x="1715" y="2348"/>
                  </a:cubicBezTo>
                  <a:cubicBezTo>
                    <a:pt x="1731" y="2356"/>
                    <a:pt x="1739" y="2356"/>
                    <a:pt x="1747" y="2363"/>
                  </a:cubicBezTo>
                  <a:cubicBezTo>
                    <a:pt x="1763" y="2372"/>
                    <a:pt x="1771" y="2372"/>
                    <a:pt x="1786" y="2372"/>
                  </a:cubicBezTo>
                  <a:cubicBezTo>
                    <a:pt x="1802" y="2379"/>
                    <a:pt x="1810" y="2363"/>
                    <a:pt x="1826" y="2356"/>
                  </a:cubicBezTo>
                  <a:cubicBezTo>
                    <a:pt x="1826" y="2356"/>
                    <a:pt x="1834" y="2348"/>
                    <a:pt x="1842" y="2348"/>
                  </a:cubicBezTo>
                  <a:lnTo>
                    <a:pt x="1842" y="2348"/>
                  </a:lnTo>
                  <a:cubicBezTo>
                    <a:pt x="1850" y="2340"/>
                    <a:pt x="1858" y="2340"/>
                    <a:pt x="1873" y="2340"/>
                  </a:cubicBezTo>
                  <a:cubicBezTo>
                    <a:pt x="1881" y="2340"/>
                    <a:pt x="1897" y="2340"/>
                    <a:pt x="1913" y="2356"/>
                  </a:cubicBezTo>
                  <a:cubicBezTo>
                    <a:pt x="1937" y="2372"/>
                    <a:pt x="1953" y="2379"/>
                    <a:pt x="1976" y="2379"/>
                  </a:cubicBezTo>
                  <a:cubicBezTo>
                    <a:pt x="1984" y="2379"/>
                    <a:pt x="1984" y="2379"/>
                    <a:pt x="1992" y="2379"/>
                  </a:cubicBezTo>
                  <a:cubicBezTo>
                    <a:pt x="2008" y="2372"/>
                    <a:pt x="2016" y="2372"/>
                    <a:pt x="2016" y="2372"/>
                  </a:cubicBezTo>
                  <a:cubicBezTo>
                    <a:pt x="2016" y="2363"/>
                    <a:pt x="2024" y="2363"/>
                    <a:pt x="2024" y="2363"/>
                  </a:cubicBezTo>
                  <a:cubicBezTo>
                    <a:pt x="2032" y="2363"/>
                    <a:pt x="2039" y="2363"/>
                    <a:pt x="2047" y="2372"/>
                  </a:cubicBezTo>
                  <a:cubicBezTo>
                    <a:pt x="2071" y="2387"/>
                    <a:pt x="2063" y="2403"/>
                    <a:pt x="2063" y="2411"/>
                  </a:cubicBezTo>
                  <a:cubicBezTo>
                    <a:pt x="2071" y="2411"/>
                    <a:pt x="2071" y="2403"/>
                    <a:pt x="2079" y="2395"/>
                  </a:cubicBezTo>
                  <a:cubicBezTo>
                    <a:pt x="2103" y="2379"/>
                    <a:pt x="2111" y="2348"/>
                    <a:pt x="2119" y="2332"/>
                  </a:cubicBezTo>
                  <a:cubicBezTo>
                    <a:pt x="2126" y="2308"/>
                    <a:pt x="2134" y="2300"/>
                    <a:pt x="2142" y="2300"/>
                  </a:cubicBezTo>
                  <a:cubicBezTo>
                    <a:pt x="2150" y="2300"/>
                    <a:pt x="2150" y="2300"/>
                    <a:pt x="2150" y="2300"/>
                  </a:cubicBezTo>
                  <a:cubicBezTo>
                    <a:pt x="2158" y="2300"/>
                    <a:pt x="2166" y="2308"/>
                    <a:pt x="2166" y="2308"/>
                  </a:cubicBezTo>
                  <a:cubicBezTo>
                    <a:pt x="2197" y="2324"/>
                    <a:pt x="2213" y="2332"/>
                    <a:pt x="2221" y="2372"/>
                  </a:cubicBezTo>
                  <a:cubicBezTo>
                    <a:pt x="2229" y="2403"/>
                    <a:pt x="2237" y="2419"/>
                    <a:pt x="2261" y="2427"/>
                  </a:cubicBezTo>
                  <a:cubicBezTo>
                    <a:pt x="2269" y="2427"/>
                    <a:pt x="2269" y="2427"/>
                    <a:pt x="2269" y="2427"/>
                  </a:cubicBezTo>
                  <a:lnTo>
                    <a:pt x="2071" y="3613"/>
                  </a:lnTo>
                  <a:close/>
                  <a:moveTo>
                    <a:pt x="8" y="3225"/>
                  </a:moveTo>
                  <a:lnTo>
                    <a:pt x="8" y="3225"/>
                  </a:lnTo>
                  <a:cubicBezTo>
                    <a:pt x="743" y="3383"/>
                    <a:pt x="1431" y="3510"/>
                    <a:pt x="2063" y="3605"/>
                  </a:cubicBezTo>
                  <a:cubicBezTo>
                    <a:pt x="2261" y="2435"/>
                    <a:pt x="2261" y="2435"/>
                    <a:pt x="2261" y="2435"/>
                  </a:cubicBezTo>
                  <a:cubicBezTo>
                    <a:pt x="2237" y="2419"/>
                    <a:pt x="2221" y="2403"/>
                    <a:pt x="2213" y="2372"/>
                  </a:cubicBezTo>
                  <a:cubicBezTo>
                    <a:pt x="2213" y="2340"/>
                    <a:pt x="2190" y="2324"/>
                    <a:pt x="2166" y="2316"/>
                  </a:cubicBezTo>
                  <a:cubicBezTo>
                    <a:pt x="2158" y="2316"/>
                    <a:pt x="2158" y="2308"/>
                    <a:pt x="2150" y="2308"/>
                  </a:cubicBezTo>
                  <a:lnTo>
                    <a:pt x="2142" y="2308"/>
                  </a:lnTo>
                  <a:cubicBezTo>
                    <a:pt x="2134" y="2308"/>
                    <a:pt x="2134" y="2316"/>
                    <a:pt x="2126" y="2332"/>
                  </a:cubicBezTo>
                  <a:cubicBezTo>
                    <a:pt x="2119" y="2356"/>
                    <a:pt x="2111" y="2379"/>
                    <a:pt x="2087" y="2403"/>
                  </a:cubicBezTo>
                  <a:cubicBezTo>
                    <a:pt x="2071" y="2419"/>
                    <a:pt x="2063" y="2427"/>
                    <a:pt x="2063" y="2427"/>
                  </a:cubicBezTo>
                  <a:lnTo>
                    <a:pt x="2063" y="2427"/>
                  </a:lnTo>
                  <a:cubicBezTo>
                    <a:pt x="2055" y="2419"/>
                    <a:pt x="2055" y="2419"/>
                    <a:pt x="2055" y="2419"/>
                  </a:cubicBezTo>
                  <a:cubicBezTo>
                    <a:pt x="2055" y="2419"/>
                    <a:pt x="2055" y="2419"/>
                    <a:pt x="2055" y="2411"/>
                  </a:cubicBezTo>
                  <a:cubicBezTo>
                    <a:pt x="2063" y="2403"/>
                    <a:pt x="2063" y="2387"/>
                    <a:pt x="2047" y="2379"/>
                  </a:cubicBezTo>
                  <a:cubicBezTo>
                    <a:pt x="2032" y="2372"/>
                    <a:pt x="2024" y="2372"/>
                    <a:pt x="2024" y="2372"/>
                  </a:cubicBezTo>
                  <a:lnTo>
                    <a:pt x="2024" y="2372"/>
                  </a:lnTo>
                  <a:cubicBezTo>
                    <a:pt x="2016" y="2379"/>
                    <a:pt x="2008" y="2379"/>
                    <a:pt x="2000" y="2387"/>
                  </a:cubicBezTo>
                  <a:cubicBezTo>
                    <a:pt x="1992" y="2387"/>
                    <a:pt x="1984" y="2387"/>
                    <a:pt x="1976" y="2387"/>
                  </a:cubicBezTo>
                  <a:cubicBezTo>
                    <a:pt x="1953" y="2387"/>
                    <a:pt x="1929" y="2379"/>
                    <a:pt x="1905" y="2356"/>
                  </a:cubicBezTo>
                  <a:cubicBezTo>
                    <a:pt x="1897" y="2348"/>
                    <a:pt x="1881" y="2348"/>
                    <a:pt x="1873" y="2348"/>
                  </a:cubicBezTo>
                  <a:cubicBezTo>
                    <a:pt x="1866" y="2348"/>
                    <a:pt x="1850" y="2348"/>
                    <a:pt x="1850" y="2348"/>
                  </a:cubicBezTo>
                  <a:cubicBezTo>
                    <a:pt x="1842" y="2348"/>
                    <a:pt x="1842" y="2356"/>
                    <a:pt x="1842" y="2356"/>
                  </a:cubicBezTo>
                  <a:cubicBezTo>
                    <a:pt x="1834" y="2356"/>
                    <a:pt x="1834" y="2356"/>
                    <a:pt x="1826" y="2363"/>
                  </a:cubicBezTo>
                  <a:cubicBezTo>
                    <a:pt x="1818" y="2372"/>
                    <a:pt x="1802" y="2379"/>
                    <a:pt x="1786" y="2379"/>
                  </a:cubicBezTo>
                  <a:cubicBezTo>
                    <a:pt x="1763" y="2379"/>
                    <a:pt x="1755" y="2372"/>
                    <a:pt x="1747" y="2372"/>
                  </a:cubicBezTo>
                  <a:cubicBezTo>
                    <a:pt x="1739" y="2363"/>
                    <a:pt x="1731" y="2363"/>
                    <a:pt x="1715" y="2356"/>
                  </a:cubicBezTo>
                  <a:cubicBezTo>
                    <a:pt x="1707" y="2356"/>
                    <a:pt x="1700" y="2356"/>
                    <a:pt x="1700" y="2356"/>
                  </a:cubicBezTo>
                  <a:cubicBezTo>
                    <a:pt x="1692" y="2356"/>
                    <a:pt x="1684" y="2356"/>
                    <a:pt x="1676" y="2372"/>
                  </a:cubicBezTo>
                  <a:cubicBezTo>
                    <a:pt x="1676" y="2379"/>
                    <a:pt x="1668" y="2387"/>
                    <a:pt x="1668" y="2395"/>
                  </a:cubicBezTo>
                  <a:cubicBezTo>
                    <a:pt x="1660" y="2403"/>
                    <a:pt x="1652" y="2403"/>
                    <a:pt x="1652" y="2403"/>
                  </a:cubicBezTo>
                  <a:cubicBezTo>
                    <a:pt x="1636" y="2403"/>
                    <a:pt x="1636" y="2395"/>
                    <a:pt x="1628" y="2379"/>
                  </a:cubicBezTo>
                  <a:cubicBezTo>
                    <a:pt x="1628" y="2372"/>
                    <a:pt x="1628" y="2363"/>
                    <a:pt x="1620" y="2363"/>
                  </a:cubicBezTo>
                  <a:cubicBezTo>
                    <a:pt x="1613" y="2348"/>
                    <a:pt x="1589" y="2277"/>
                    <a:pt x="1589" y="2237"/>
                  </a:cubicBezTo>
                  <a:cubicBezTo>
                    <a:pt x="1589" y="2198"/>
                    <a:pt x="1581" y="2174"/>
                    <a:pt x="1518" y="2166"/>
                  </a:cubicBezTo>
                  <a:cubicBezTo>
                    <a:pt x="1502" y="2166"/>
                    <a:pt x="1486" y="2158"/>
                    <a:pt x="1486" y="2150"/>
                  </a:cubicBezTo>
                  <a:cubicBezTo>
                    <a:pt x="1478" y="2134"/>
                    <a:pt x="1486" y="2126"/>
                    <a:pt x="1486" y="2111"/>
                  </a:cubicBezTo>
                  <a:cubicBezTo>
                    <a:pt x="1494" y="2103"/>
                    <a:pt x="1494" y="2095"/>
                    <a:pt x="1502" y="2087"/>
                  </a:cubicBezTo>
                  <a:cubicBezTo>
                    <a:pt x="1510" y="2039"/>
                    <a:pt x="1510" y="2008"/>
                    <a:pt x="1478" y="1968"/>
                  </a:cubicBezTo>
                  <a:cubicBezTo>
                    <a:pt x="1454" y="1929"/>
                    <a:pt x="1447" y="1905"/>
                    <a:pt x="1431" y="1873"/>
                  </a:cubicBezTo>
                  <a:lnTo>
                    <a:pt x="1431" y="1866"/>
                  </a:lnTo>
                  <a:cubicBezTo>
                    <a:pt x="1423" y="1842"/>
                    <a:pt x="1423" y="1818"/>
                    <a:pt x="1431" y="1802"/>
                  </a:cubicBezTo>
                  <a:cubicBezTo>
                    <a:pt x="1439" y="1786"/>
                    <a:pt x="1439" y="1771"/>
                    <a:pt x="1439" y="1747"/>
                  </a:cubicBezTo>
                  <a:cubicBezTo>
                    <a:pt x="1439" y="1739"/>
                    <a:pt x="1431" y="1731"/>
                    <a:pt x="1423" y="1731"/>
                  </a:cubicBezTo>
                  <a:cubicBezTo>
                    <a:pt x="1407" y="1731"/>
                    <a:pt x="1383" y="1747"/>
                    <a:pt x="1367" y="1763"/>
                  </a:cubicBezTo>
                  <a:cubicBezTo>
                    <a:pt x="1336" y="1786"/>
                    <a:pt x="1320" y="1795"/>
                    <a:pt x="1265" y="1802"/>
                  </a:cubicBezTo>
                  <a:cubicBezTo>
                    <a:pt x="1249" y="1802"/>
                    <a:pt x="1241" y="1810"/>
                    <a:pt x="1233" y="1810"/>
                  </a:cubicBezTo>
                  <a:lnTo>
                    <a:pt x="1233" y="1802"/>
                  </a:lnTo>
                  <a:cubicBezTo>
                    <a:pt x="1225" y="1802"/>
                    <a:pt x="1233" y="1802"/>
                    <a:pt x="1233" y="1795"/>
                  </a:cubicBezTo>
                  <a:cubicBezTo>
                    <a:pt x="1233" y="1795"/>
                    <a:pt x="1233" y="1795"/>
                    <a:pt x="1233" y="1786"/>
                  </a:cubicBezTo>
                  <a:cubicBezTo>
                    <a:pt x="1233" y="1786"/>
                    <a:pt x="1233" y="1779"/>
                    <a:pt x="1225" y="1779"/>
                  </a:cubicBezTo>
                  <a:cubicBezTo>
                    <a:pt x="1217" y="1771"/>
                    <a:pt x="1209" y="1763"/>
                    <a:pt x="1202" y="1763"/>
                  </a:cubicBezTo>
                  <a:cubicBezTo>
                    <a:pt x="1194" y="1755"/>
                    <a:pt x="1186" y="1755"/>
                    <a:pt x="1194" y="1747"/>
                  </a:cubicBezTo>
                  <a:cubicBezTo>
                    <a:pt x="1194" y="1739"/>
                    <a:pt x="1194" y="1739"/>
                    <a:pt x="1194" y="1739"/>
                  </a:cubicBezTo>
                  <a:cubicBezTo>
                    <a:pt x="1194" y="1731"/>
                    <a:pt x="1202" y="1708"/>
                    <a:pt x="1202" y="1676"/>
                  </a:cubicBezTo>
                  <a:cubicBezTo>
                    <a:pt x="1202" y="1668"/>
                    <a:pt x="1202" y="1660"/>
                    <a:pt x="1209" y="1652"/>
                  </a:cubicBezTo>
                  <a:cubicBezTo>
                    <a:pt x="1209" y="1644"/>
                    <a:pt x="1225" y="1644"/>
                    <a:pt x="1233" y="1644"/>
                  </a:cubicBezTo>
                  <a:cubicBezTo>
                    <a:pt x="1233" y="1644"/>
                    <a:pt x="1233" y="1644"/>
                    <a:pt x="1241" y="1644"/>
                  </a:cubicBezTo>
                  <a:cubicBezTo>
                    <a:pt x="1241" y="1644"/>
                    <a:pt x="1249" y="1644"/>
                    <a:pt x="1257" y="1644"/>
                  </a:cubicBezTo>
                  <a:cubicBezTo>
                    <a:pt x="1265" y="1628"/>
                    <a:pt x="1265" y="1589"/>
                    <a:pt x="1265" y="1573"/>
                  </a:cubicBezTo>
                  <a:cubicBezTo>
                    <a:pt x="1257" y="1542"/>
                    <a:pt x="1249" y="1502"/>
                    <a:pt x="1257" y="1462"/>
                  </a:cubicBezTo>
                  <a:cubicBezTo>
                    <a:pt x="1265" y="1423"/>
                    <a:pt x="1296" y="1391"/>
                    <a:pt x="1312" y="1375"/>
                  </a:cubicBezTo>
                  <a:cubicBezTo>
                    <a:pt x="1312" y="1368"/>
                    <a:pt x="1312" y="1368"/>
                    <a:pt x="1312" y="1368"/>
                  </a:cubicBezTo>
                  <a:cubicBezTo>
                    <a:pt x="1328" y="1352"/>
                    <a:pt x="1344" y="1304"/>
                    <a:pt x="1344" y="1257"/>
                  </a:cubicBezTo>
                  <a:cubicBezTo>
                    <a:pt x="1336" y="1249"/>
                    <a:pt x="1336" y="1241"/>
                    <a:pt x="1336" y="1241"/>
                  </a:cubicBezTo>
                  <a:cubicBezTo>
                    <a:pt x="1328" y="1241"/>
                    <a:pt x="1328" y="1241"/>
                    <a:pt x="1320" y="1249"/>
                  </a:cubicBezTo>
                  <a:cubicBezTo>
                    <a:pt x="1312" y="1257"/>
                    <a:pt x="1296" y="1257"/>
                    <a:pt x="1289" y="1257"/>
                  </a:cubicBezTo>
                  <a:cubicBezTo>
                    <a:pt x="1280" y="1257"/>
                    <a:pt x="1280" y="1257"/>
                    <a:pt x="1280" y="1257"/>
                  </a:cubicBezTo>
                  <a:cubicBezTo>
                    <a:pt x="1257" y="1257"/>
                    <a:pt x="1249" y="1241"/>
                    <a:pt x="1241" y="1225"/>
                  </a:cubicBezTo>
                  <a:cubicBezTo>
                    <a:pt x="1233" y="1209"/>
                    <a:pt x="1217" y="1186"/>
                    <a:pt x="1194" y="1178"/>
                  </a:cubicBezTo>
                  <a:cubicBezTo>
                    <a:pt x="1170" y="1154"/>
                    <a:pt x="1170" y="1146"/>
                    <a:pt x="1170" y="1131"/>
                  </a:cubicBezTo>
                  <a:cubicBezTo>
                    <a:pt x="1178" y="1115"/>
                    <a:pt x="1178" y="1107"/>
                    <a:pt x="1178" y="1091"/>
                  </a:cubicBezTo>
                  <a:cubicBezTo>
                    <a:pt x="1170" y="1051"/>
                    <a:pt x="1162" y="1051"/>
                    <a:pt x="1138" y="1036"/>
                  </a:cubicBezTo>
                  <a:cubicBezTo>
                    <a:pt x="1130" y="1028"/>
                    <a:pt x="1130" y="1028"/>
                    <a:pt x="1122" y="1020"/>
                  </a:cubicBezTo>
                  <a:cubicBezTo>
                    <a:pt x="1091" y="1004"/>
                    <a:pt x="1091" y="980"/>
                    <a:pt x="1099" y="964"/>
                  </a:cubicBezTo>
                  <a:cubicBezTo>
                    <a:pt x="1099" y="949"/>
                    <a:pt x="1099" y="933"/>
                    <a:pt x="1099" y="925"/>
                  </a:cubicBezTo>
                  <a:cubicBezTo>
                    <a:pt x="1091" y="901"/>
                    <a:pt x="1083" y="901"/>
                    <a:pt x="1067" y="893"/>
                  </a:cubicBezTo>
                  <a:cubicBezTo>
                    <a:pt x="1059" y="893"/>
                    <a:pt x="1043" y="885"/>
                    <a:pt x="1036" y="878"/>
                  </a:cubicBezTo>
                  <a:cubicBezTo>
                    <a:pt x="1027" y="869"/>
                    <a:pt x="1020" y="862"/>
                    <a:pt x="1020" y="854"/>
                  </a:cubicBezTo>
                  <a:cubicBezTo>
                    <a:pt x="1004" y="846"/>
                    <a:pt x="988" y="830"/>
                    <a:pt x="988" y="806"/>
                  </a:cubicBezTo>
                  <a:cubicBezTo>
                    <a:pt x="988" y="791"/>
                    <a:pt x="996" y="783"/>
                    <a:pt x="996" y="767"/>
                  </a:cubicBezTo>
                  <a:cubicBezTo>
                    <a:pt x="1004" y="743"/>
                    <a:pt x="1004" y="727"/>
                    <a:pt x="1004" y="704"/>
                  </a:cubicBezTo>
                  <a:cubicBezTo>
                    <a:pt x="1004" y="680"/>
                    <a:pt x="980" y="640"/>
                    <a:pt x="956" y="609"/>
                  </a:cubicBezTo>
                  <a:cubicBezTo>
                    <a:pt x="949" y="585"/>
                    <a:pt x="933" y="569"/>
                    <a:pt x="933" y="553"/>
                  </a:cubicBezTo>
                  <a:cubicBezTo>
                    <a:pt x="925" y="538"/>
                    <a:pt x="933" y="514"/>
                    <a:pt x="933" y="490"/>
                  </a:cubicBezTo>
                  <a:cubicBezTo>
                    <a:pt x="941" y="482"/>
                    <a:pt x="941" y="466"/>
                    <a:pt x="941" y="458"/>
                  </a:cubicBezTo>
                  <a:cubicBezTo>
                    <a:pt x="949" y="427"/>
                    <a:pt x="964" y="340"/>
                    <a:pt x="980" y="300"/>
                  </a:cubicBezTo>
                  <a:cubicBezTo>
                    <a:pt x="996" y="261"/>
                    <a:pt x="996" y="158"/>
                    <a:pt x="996" y="134"/>
                  </a:cubicBezTo>
                  <a:cubicBezTo>
                    <a:pt x="996" y="119"/>
                    <a:pt x="1004" y="95"/>
                    <a:pt x="1004" y="71"/>
                  </a:cubicBezTo>
                  <a:cubicBezTo>
                    <a:pt x="893" y="55"/>
                    <a:pt x="783" y="32"/>
                    <a:pt x="680" y="8"/>
                  </a:cubicBezTo>
                  <a:cubicBezTo>
                    <a:pt x="656" y="142"/>
                    <a:pt x="577" y="577"/>
                    <a:pt x="569" y="601"/>
                  </a:cubicBezTo>
                  <a:cubicBezTo>
                    <a:pt x="561" y="609"/>
                    <a:pt x="553" y="648"/>
                    <a:pt x="545" y="711"/>
                  </a:cubicBezTo>
                  <a:cubicBezTo>
                    <a:pt x="514" y="838"/>
                    <a:pt x="474" y="1044"/>
                    <a:pt x="458" y="1059"/>
                  </a:cubicBezTo>
                  <a:cubicBezTo>
                    <a:pt x="443" y="1091"/>
                    <a:pt x="443" y="1233"/>
                    <a:pt x="450" y="1257"/>
                  </a:cubicBezTo>
                  <a:cubicBezTo>
                    <a:pt x="458" y="1273"/>
                    <a:pt x="458" y="1296"/>
                    <a:pt x="450" y="1320"/>
                  </a:cubicBezTo>
                  <a:cubicBezTo>
                    <a:pt x="450" y="1328"/>
                    <a:pt x="443" y="1336"/>
                    <a:pt x="443" y="1336"/>
                  </a:cubicBezTo>
                  <a:cubicBezTo>
                    <a:pt x="443" y="1360"/>
                    <a:pt x="450" y="1462"/>
                    <a:pt x="490" y="1494"/>
                  </a:cubicBezTo>
                  <a:cubicBezTo>
                    <a:pt x="522" y="1518"/>
                    <a:pt x="545" y="1573"/>
                    <a:pt x="545" y="1605"/>
                  </a:cubicBezTo>
                  <a:cubicBezTo>
                    <a:pt x="545" y="1621"/>
                    <a:pt x="537" y="1628"/>
                    <a:pt x="537" y="1636"/>
                  </a:cubicBezTo>
                  <a:cubicBezTo>
                    <a:pt x="514" y="1652"/>
                    <a:pt x="450" y="1739"/>
                    <a:pt x="450" y="1755"/>
                  </a:cubicBezTo>
                  <a:cubicBezTo>
                    <a:pt x="450" y="1771"/>
                    <a:pt x="435" y="1786"/>
                    <a:pt x="411" y="1810"/>
                  </a:cubicBezTo>
                  <a:cubicBezTo>
                    <a:pt x="403" y="1818"/>
                    <a:pt x="387" y="1826"/>
                    <a:pt x="379" y="1834"/>
                  </a:cubicBezTo>
                  <a:cubicBezTo>
                    <a:pt x="356" y="1858"/>
                    <a:pt x="363" y="1881"/>
                    <a:pt x="363" y="1889"/>
                  </a:cubicBezTo>
                  <a:cubicBezTo>
                    <a:pt x="363" y="1897"/>
                    <a:pt x="363" y="1897"/>
                    <a:pt x="363" y="1897"/>
                  </a:cubicBezTo>
                  <a:cubicBezTo>
                    <a:pt x="363" y="1897"/>
                    <a:pt x="356" y="1913"/>
                    <a:pt x="308" y="1952"/>
                  </a:cubicBezTo>
                  <a:cubicBezTo>
                    <a:pt x="261" y="1992"/>
                    <a:pt x="182" y="2063"/>
                    <a:pt x="190" y="2087"/>
                  </a:cubicBezTo>
                  <a:cubicBezTo>
                    <a:pt x="190" y="2095"/>
                    <a:pt x="190" y="2103"/>
                    <a:pt x="190" y="2111"/>
                  </a:cubicBezTo>
                  <a:cubicBezTo>
                    <a:pt x="190" y="2142"/>
                    <a:pt x="190" y="2166"/>
                    <a:pt x="237" y="2190"/>
                  </a:cubicBezTo>
                  <a:cubicBezTo>
                    <a:pt x="253" y="2198"/>
                    <a:pt x="261" y="2206"/>
                    <a:pt x="269" y="2221"/>
                  </a:cubicBezTo>
                  <a:cubicBezTo>
                    <a:pt x="277" y="2245"/>
                    <a:pt x="253" y="2269"/>
                    <a:pt x="245" y="2285"/>
                  </a:cubicBezTo>
                  <a:lnTo>
                    <a:pt x="245" y="2285"/>
                  </a:lnTo>
                  <a:cubicBezTo>
                    <a:pt x="237" y="2292"/>
                    <a:pt x="237" y="2300"/>
                    <a:pt x="237" y="2316"/>
                  </a:cubicBezTo>
                  <a:cubicBezTo>
                    <a:pt x="237" y="2324"/>
                    <a:pt x="245" y="2332"/>
                    <a:pt x="237" y="2348"/>
                  </a:cubicBezTo>
                  <a:cubicBezTo>
                    <a:pt x="229" y="2356"/>
                    <a:pt x="229" y="2356"/>
                    <a:pt x="229" y="2356"/>
                  </a:cubicBezTo>
                  <a:cubicBezTo>
                    <a:pt x="213" y="2379"/>
                    <a:pt x="190" y="2427"/>
                    <a:pt x="190" y="2443"/>
                  </a:cubicBezTo>
                  <a:cubicBezTo>
                    <a:pt x="190" y="2459"/>
                    <a:pt x="55" y="3043"/>
                    <a:pt x="8" y="3225"/>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71" name="Freeform 263"/>
            <p:cNvSpPr>
              <a:spLocks noChangeArrowheads="1"/>
            </p:cNvSpPr>
            <p:nvPr/>
          </p:nvSpPr>
          <p:spPr bwMode="auto">
            <a:xfrm>
              <a:off x="8098880" y="3809842"/>
              <a:ext cx="2766438" cy="1737360"/>
            </a:xfrm>
            <a:custGeom>
              <a:avLst/>
              <a:gdLst>
                <a:gd name="T0" fmla="*/ 87 w 3843"/>
                <a:gd name="T1" fmla="*/ 0 h 2412"/>
                <a:gd name="T2" fmla="*/ 87 w 3843"/>
                <a:gd name="T3" fmla="*/ 0 h 2412"/>
                <a:gd name="T4" fmla="*/ 79 w 3843"/>
                <a:gd name="T5" fmla="*/ 63 h 2412"/>
                <a:gd name="T6" fmla="*/ 55 w 3843"/>
                <a:gd name="T7" fmla="*/ 229 h 2412"/>
                <a:gd name="T8" fmla="*/ 24 w 3843"/>
                <a:gd name="T9" fmla="*/ 387 h 2412"/>
                <a:gd name="T10" fmla="*/ 8 w 3843"/>
                <a:gd name="T11" fmla="*/ 482 h 2412"/>
                <a:gd name="T12" fmla="*/ 87 w 3843"/>
                <a:gd name="T13" fmla="*/ 633 h 2412"/>
                <a:gd name="T14" fmla="*/ 63 w 3843"/>
                <a:gd name="T15" fmla="*/ 735 h 2412"/>
                <a:gd name="T16" fmla="*/ 118 w 3843"/>
                <a:gd name="T17" fmla="*/ 807 h 2412"/>
                <a:gd name="T18" fmla="*/ 174 w 3843"/>
                <a:gd name="T19" fmla="*/ 854 h 2412"/>
                <a:gd name="T20" fmla="*/ 197 w 3843"/>
                <a:gd name="T21" fmla="*/ 949 h 2412"/>
                <a:gd name="T22" fmla="*/ 253 w 3843"/>
                <a:gd name="T23" fmla="*/ 1020 h 2412"/>
                <a:gd name="T24" fmla="*/ 277 w 3843"/>
                <a:gd name="T25" fmla="*/ 1099 h 2412"/>
                <a:gd name="T26" fmla="*/ 355 w 3843"/>
                <a:gd name="T27" fmla="*/ 1186 h 2412"/>
                <a:gd name="T28" fmla="*/ 419 w 3843"/>
                <a:gd name="T29" fmla="*/ 1186 h 2412"/>
                <a:gd name="T30" fmla="*/ 387 w 3843"/>
                <a:gd name="T31" fmla="*/ 1304 h 2412"/>
                <a:gd name="T32" fmla="*/ 340 w 3843"/>
                <a:gd name="T33" fmla="*/ 1391 h 2412"/>
                <a:gd name="T34" fmla="*/ 340 w 3843"/>
                <a:gd name="T35" fmla="*/ 1502 h 2412"/>
                <a:gd name="T36" fmla="*/ 324 w 3843"/>
                <a:gd name="T37" fmla="*/ 1581 h 2412"/>
                <a:gd name="T38" fmla="*/ 277 w 3843"/>
                <a:gd name="T39" fmla="*/ 1605 h 2412"/>
                <a:gd name="T40" fmla="*/ 269 w 3843"/>
                <a:gd name="T41" fmla="*/ 1676 h 2412"/>
                <a:gd name="T42" fmla="*/ 308 w 3843"/>
                <a:gd name="T43" fmla="*/ 1708 h 2412"/>
                <a:gd name="T44" fmla="*/ 340 w 3843"/>
                <a:gd name="T45" fmla="*/ 1731 h 2412"/>
                <a:gd name="T46" fmla="*/ 435 w 3843"/>
                <a:gd name="T47" fmla="*/ 1684 h 2412"/>
                <a:gd name="T48" fmla="*/ 522 w 3843"/>
                <a:gd name="T49" fmla="*/ 1676 h 2412"/>
                <a:gd name="T50" fmla="*/ 506 w 3843"/>
                <a:gd name="T51" fmla="*/ 1787 h 2412"/>
                <a:gd name="T52" fmla="*/ 561 w 3843"/>
                <a:gd name="T53" fmla="*/ 1897 h 2412"/>
                <a:gd name="T54" fmla="*/ 577 w 3843"/>
                <a:gd name="T55" fmla="*/ 2016 h 2412"/>
                <a:gd name="T56" fmla="*/ 601 w 3843"/>
                <a:gd name="T57" fmla="*/ 2095 h 2412"/>
                <a:gd name="T58" fmla="*/ 672 w 3843"/>
                <a:gd name="T59" fmla="*/ 2166 h 2412"/>
                <a:gd name="T60" fmla="*/ 703 w 3843"/>
                <a:gd name="T61" fmla="*/ 2292 h 2412"/>
                <a:gd name="T62" fmla="*/ 735 w 3843"/>
                <a:gd name="T63" fmla="*/ 2324 h 2412"/>
                <a:gd name="T64" fmla="*/ 790 w 3843"/>
                <a:gd name="T65" fmla="*/ 2285 h 2412"/>
                <a:gd name="T66" fmla="*/ 861 w 3843"/>
                <a:gd name="T67" fmla="*/ 2308 h 2412"/>
                <a:gd name="T68" fmla="*/ 917 w 3843"/>
                <a:gd name="T69" fmla="*/ 2277 h 2412"/>
                <a:gd name="T70" fmla="*/ 980 w 3843"/>
                <a:gd name="T71" fmla="*/ 2285 h 2412"/>
                <a:gd name="T72" fmla="*/ 1075 w 3843"/>
                <a:gd name="T73" fmla="*/ 2308 h 2412"/>
                <a:gd name="T74" fmla="*/ 1122 w 3843"/>
                <a:gd name="T75" fmla="*/ 2308 h 2412"/>
                <a:gd name="T76" fmla="*/ 1162 w 3843"/>
                <a:gd name="T77" fmla="*/ 2332 h 2412"/>
                <a:gd name="T78" fmla="*/ 1225 w 3843"/>
                <a:gd name="T79" fmla="*/ 2229 h 2412"/>
                <a:gd name="T80" fmla="*/ 1296 w 3843"/>
                <a:gd name="T81" fmla="*/ 2301 h 2412"/>
                <a:gd name="T82" fmla="*/ 1336 w 3843"/>
                <a:gd name="T83" fmla="*/ 2364 h 2412"/>
                <a:gd name="T84" fmla="*/ 1367 w 3843"/>
                <a:gd name="T85" fmla="*/ 2182 h 2412"/>
                <a:gd name="T86" fmla="*/ 1391 w 3843"/>
                <a:gd name="T87" fmla="*/ 2135 h 2412"/>
                <a:gd name="T88" fmla="*/ 3700 w 3843"/>
                <a:gd name="T89" fmla="*/ 2380 h 2412"/>
                <a:gd name="T90" fmla="*/ 3842 w 3843"/>
                <a:gd name="T91" fmla="*/ 522 h 2412"/>
                <a:gd name="T92" fmla="*/ 87 w 3843"/>
                <a:gd name="T93" fmla="*/ 0 h 2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43" h="2412">
                  <a:moveTo>
                    <a:pt x="87" y="0"/>
                  </a:moveTo>
                  <a:lnTo>
                    <a:pt x="87" y="0"/>
                  </a:lnTo>
                  <a:cubicBezTo>
                    <a:pt x="79" y="16"/>
                    <a:pt x="79" y="48"/>
                    <a:pt x="79" y="63"/>
                  </a:cubicBezTo>
                  <a:cubicBezTo>
                    <a:pt x="79" y="95"/>
                    <a:pt x="71" y="190"/>
                    <a:pt x="55" y="229"/>
                  </a:cubicBezTo>
                  <a:cubicBezTo>
                    <a:pt x="47" y="269"/>
                    <a:pt x="24" y="356"/>
                    <a:pt x="24" y="387"/>
                  </a:cubicBezTo>
                  <a:cubicBezTo>
                    <a:pt x="16" y="419"/>
                    <a:pt x="0" y="451"/>
                    <a:pt x="8" y="482"/>
                  </a:cubicBezTo>
                  <a:cubicBezTo>
                    <a:pt x="24" y="514"/>
                    <a:pt x="79" y="593"/>
                    <a:pt x="87" y="633"/>
                  </a:cubicBezTo>
                  <a:cubicBezTo>
                    <a:pt x="87" y="672"/>
                    <a:pt x="63" y="704"/>
                    <a:pt x="63" y="735"/>
                  </a:cubicBezTo>
                  <a:cubicBezTo>
                    <a:pt x="63" y="775"/>
                    <a:pt x="95" y="775"/>
                    <a:pt x="118" y="807"/>
                  </a:cubicBezTo>
                  <a:cubicBezTo>
                    <a:pt x="134" y="830"/>
                    <a:pt x="166" y="814"/>
                    <a:pt x="174" y="854"/>
                  </a:cubicBezTo>
                  <a:cubicBezTo>
                    <a:pt x="182" y="893"/>
                    <a:pt x="158" y="925"/>
                    <a:pt x="197" y="949"/>
                  </a:cubicBezTo>
                  <a:cubicBezTo>
                    <a:pt x="237" y="973"/>
                    <a:pt x="245" y="973"/>
                    <a:pt x="253" y="1020"/>
                  </a:cubicBezTo>
                  <a:cubicBezTo>
                    <a:pt x="261" y="1067"/>
                    <a:pt x="229" y="1067"/>
                    <a:pt x="277" y="1099"/>
                  </a:cubicBezTo>
                  <a:cubicBezTo>
                    <a:pt x="316" y="1131"/>
                    <a:pt x="316" y="1178"/>
                    <a:pt x="355" y="1186"/>
                  </a:cubicBezTo>
                  <a:cubicBezTo>
                    <a:pt x="387" y="1194"/>
                    <a:pt x="411" y="1138"/>
                    <a:pt x="419" y="1186"/>
                  </a:cubicBezTo>
                  <a:cubicBezTo>
                    <a:pt x="427" y="1233"/>
                    <a:pt x="403" y="1281"/>
                    <a:pt x="387" y="1304"/>
                  </a:cubicBezTo>
                  <a:cubicBezTo>
                    <a:pt x="379" y="1320"/>
                    <a:pt x="348" y="1352"/>
                    <a:pt x="340" y="1391"/>
                  </a:cubicBezTo>
                  <a:cubicBezTo>
                    <a:pt x="324" y="1439"/>
                    <a:pt x="340" y="1478"/>
                    <a:pt x="340" y="1502"/>
                  </a:cubicBezTo>
                  <a:cubicBezTo>
                    <a:pt x="348" y="1518"/>
                    <a:pt x="340" y="1581"/>
                    <a:pt x="324" y="1581"/>
                  </a:cubicBezTo>
                  <a:cubicBezTo>
                    <a:pt x="300" y="1581"/>
                    <a:pt x="277" y="1573"/>
                    <a:pt x="277" y="1605"/>
                  </a:cubicBezTo>
                  <a:cubicBezTo>
                    <a:pt x="284" y="1637"/>
                    <a:pt x="277" y="1660"/>
                    <a:pt x="269" y="1676"/>
                  </a:cubicBezTo>
                  <a:cubicBezTo>
                    <a:pt x="261" y="1684"/>
                    <a:pt x="277" y="1684"/>
                    <a:pt x="308" y="1708"/>
                  </a:cubicBezTo>
                  <a:cubicBezTo>
                    <a:pt x="340" y="1731"/>
                    <a:pt x="277" y="1739"/>
                    <a:pt x="340" y="1731"/>
                  </a:cubicBezTo>
                  <a:cubicBezTo>
                    <a:pt x="395" y="1715"/>
                    <a:pt x="411" y="1715"/>
                    <a:pt x="435" y="1684"/>
                  </a:cubicBezTo>
                  <a:cubicBezTo>
                    <a:pt x="466" y="1660"/>
                    <a:pt x="514" y="1637"/>
                    <a:pt x="522" y="1676"/>
                  </a:cubicBezTo>
                  <a:cubicBezTo>
                    <a:pt x="522" y="1724"/>
                    <a:pt x="490" y="1755"/>
                    <a:pt x="506" y="1787"/>
                  </a:cubicBezTo>
                  <a:cubicBezTo>
                    <a:pt x="522" y="1826"/>
                    <a:pt x="529" y="1858"/>
                    <a:pt x="561" y="1897"/>
                  </a:cubicBezTo>
                  <a:cubicBezTo>
                    <a:pt x="585" y="1937"/>
                    <a:pt x="593" y="1968"/>
                    <a:pt x="577" y="2016"/>
                  </a:cubicBezTo>
                  <a:cubicBezTo>
                    <a:pt x="561" y="2063"/>
                    <a:pt x="537" y="2079"/>
                    <a:pt x="601" y="2095"/>
                  </a:cubicBezTo>
                  <a:cubicBezTo>
                    <a:pt x="656" y="2103"/>
                    <a:pt x="672" y="2127"/>
                    <a:pt x="672" y="2166"/>
                  </a:cubicBezTo>
                  <a:cubicBezTo>
                    <a:pt x="672" y="2206"/>
                    <a:pt x="688" y="2269"/>
                    <a:pt x="703" y="2292"/>
                  </a:cubicBezTo>
                  <a:cubicBezTo>
                    <a:pt x="711" y="2308"/>
                    <a:pt x="711" y="2348"/>
                    <a:pt x="735" y="2324"/>
                  </a:cubicBezTo>
                  <a:cubicBezTo>
                    <a:pt x="759" y="2292"/>
                    <a:pt x="759" y="2269"/>
                    <a:pt x="790" y="2285"/>
                  </a:cubicBezTo>
                  <a:cubicBezTo>
                    <a:pt x="822" y="2292"/>
                    <a:pt x="830" y="2301"/>
                    <a:pt x="861" y="2308"/>
                  </a:cubicBezTo>
                  <a:cubicBezTo>
                    <a:pt x="885" y="2308"/>
                    <a:pt x="901" y="2285"/>
                    <a:pt x="917" y="2277"/>
                  </a:cubicBezTo>
                  <a:cubicBezTo>
                    <a:pt x="933" y="2269"/>
                    <a:pt x="948" y="2261"/>
                    <a:pt x="980" y="2285"/>
                  </a:cubicBezTo>
                  <a:cubicBezTo>
                    <a:pt x="1012" y="2308"/>
                    <a:pt x="1035" y="2316"/>
                    <a:pt x="1075" y="2308"/>
                  </a:cubicBezTo>
                  <a:cubicBezTo>
                    <a:pt x="1107" y="2301"/>
                    <a:pt x="1083" y="2285"/>
                    <a:pt x="1122" y="2308"/>
                  </a:cubicBezTo>
                  <a:cubicBezTo>
                    <a:pt x="1162" y="2332"/>
                    <a:pt x="1114" y="2372"/>
                    <a:pt x="1162" y="2332"/>
                  </a:cubicBezTo>
                  <a:cubicBezTo>
                    <a:pt x="1209" y="2285"/>
                    <a:pt x="1194" y="2214"/>
                    <a:pt x="1225" y="2229"/>
                  </a:cubicBezTo>
                  <a:cubicBezTo>
                    <a:pt x="1257" y="2253"/>
                    <a:pt x="1288" y="2253"/>
                    <a:pt x="1296" y="2301"/>
                  </a:cubicBezTo>
                  <a:cubicBezTo>
                    <a:pt x="1304" y="2332"/>
                    <a:pt x="1312" y="2348"/>
                    <a:pt x="1336" y="2364"/>
                  </a:cubicBezTo>
                  <a:cubicBezTo>
                    <a:pt x="1367" y="2182"/>
                    <a:pt x="1367" y="2182"/>
                    <a:pt x="1367" y="2182"/>
                  </a:cubicBezTo>
                  <a:cubicBezTo>
                    <a:pt x="1367" y="2182"/>
                    <a:pt x="1367" y="2135"/>
                    <a:pt x="1391" y="2135"/>
                  </a:cubicBezTo>
                  <a:cubicBezTo>
                    <a:pt x="1415" y="2135"/>
                    <a:pt x="3486" y="2411"/>
                    <a:pt x="3700" y="2380"/>
                  </a:cubicBezTo>
                  <a:cubicBezTo>
                    <a:pt x="3842" y="522"/>
                    <a:pt x="3842" y="522"/>
                    <a:pt x="3842" y="522"/>
                  </a:cubicBezTo>
                  <a:cubicBezTo>
                    <a:pt x="2443" y="419"/>
                    <a:pt x="1122" y="206"/>
                    <a:pt x="87" y="0"/>
                  </a:cubicBezTo>
                </a:path>
              </a:pathLst>
            </a:custGeom>
            <a:solidFill>
              <a:schemeClr val="accent1"/>
            </a:solidFill>
            <a:ln>
              <a:noFill/>
            </a:ln>
            <a:effectLst/>
          </p:spPr>
          <p:txBody>
            <a:bodyPr wrap="none" anchor="ctr"/>
            <a:lstStyle/>
            <a:p>
              <a:endParaRPr lang="en-US" sz="2701" dirty="0">
                <a:latin typeface="Lato Light"/>
              </a:endParaRPr>
            </a:p>
          </p:txBody>
        </p:sp>
        <p:sp>
          <p:nvSpPr>
            <p:cNvPr id="272" name="Freeform 264"/>
            <p:cNvSpPr>
              <a:spLocks noChangeArrowheads="1"/>
            </p:cNvSpPr>
            <p:nvPr/>
          </p:nvSpPr>
          <p:spPr bwMode="auto">
            <a:xfrm>
              <a:off x="8098880" y="3803490"/>
              <a:ext cx="2772791" cy="1727832"/>
            </a:xfrm>
            <a:custGeom>
              <a:avLst/>
              <a:gdLst>
                <a:gd name="T0" fmla="*/ 3644 w 3851"/>
                <a:gd name="T1" fmla="*/ 2396 h 2397"/>
                <a:gd name="T2" fmla="*/ 1367 w 3851"/>
                <a:gd name="T3" fmla="*/ 2190 h 2397"/>
                <a:gd name="T4" fmla="*/ 1288 w 3851"/>
                <a:gd name="T5" fmla="*/ 2309 h 2397"/>
                <a:gd name="T6" fmla="*/ 1217 w 3851"/>
                <a:gd name="T7" fmla="*/ 2245 h 2397"/>
                <a:gd name="T8" fmla="*/ 1138 w 3851"/>
                <a:gd name="T9" fmla="*/ 2364 h 2397"/>
                <a:gd name="T10" fmla="*/ 1130 w 3851"/>
                <a:gd name="T11" fmla="*/ 2348 h 2397"/>
                <a:gd name="T12" fmla="*/ 1099 w 3851"/>
                <a:gd name="T13" fmla="*/ 2309 h 2397"/>
                <a:gd name="T14" fmla="*/ 980 w 3851"/>
                <a:gd name="T15" fmla="*/ 2293 h 2397"/>
                <a:gd name="T16" fmla="*/ 917 w 3851"/>
                <a:gd name="T17" fmla="*/ 2293 h 2397"/>
                <a:gd name="T18" fmla="*/ 822 w 3851"/>
                <a:gd name="T19" fmla="*/ 2309 h 2397"/>
                <a:gd name="T20" fmla="*/ 751 w 3851"/>
                <a:gd name="T21" fmla="*/ 2309 h 2397"/>
                <a:gd name="T22" fmla="*/ 703 w 3851"/>
                <a:gd name="T23" fmla="*/ 2316 h 2397"/>
                <a:gd name="T24" fmla="*/ 593 w 3851"/>
                <a:gd name="T25" fmla="*/ 2103 h 2397"/>
                <a:gd name="T26" fmla="*/ 577 w 3851"/>
                <a:gd name="T27" fmla="*/ 2024 h 2397"/>
                <a:gd name="T28" fmla="*/ 506 w 3851"/>
                <a:gd name="T29" fmla="*/ 1803 h 2397"/>
                <a:gd name="T30" fmla="*/ 498 w 3851"/>
                <a:gd name="T31" fmla="*/ 1668 h 2397"/>
                <a:gd name="T32" fmla="*/ 308 w 3851"/>
                <a:gd name="T33" fmla="*/ 1747 h 2397"/>
                <a:gd name="T34" fmla="*/ 308 w 3851"/>
                <a:gd name="T35" fmla="*/ 1723 h 2397"/>
                <a:gd name="T36" fmla="*/ 269 w 3851"/>
                <a:gd name="T37" fmla="*/ 1684 h 2397"/>
                <a:gd name="T38" fmla="*/ 284 w 3851"/>
                <a:gd name="T39" fmla="*/ 1589 h 2397"/>
                <a:gd name="T40" fmla="*/ 332 w 3851"/>
                <a:gd name="T41" fmla="*/ 1581 h 2397"/>
                <a:gd name="T42" fmla="*/ 387 w 3851"/>
                <a:gd name="T43" fmla="*/ 1312 h 2397"/>
                <a:gd name="T44" fmla="*/ 411 w 3851"/>
                <a:gd name="T45" fmla="*/ 1178 h 2397"/>
                <a:gd name="T46" fmla="*/ 355 w 3851"/>
                <a:gd name="T47" fmla="*/ 1194 h 2397"/>
                <a:gd name="T48" fmla="*/ 245 w 3851"/>
                <a:gd name="T49" fmla="*/ 1068 h 2397"/>
                <a:gd name="T50" fmla="*/ 197 w 3851"/>
                <a:gd name="T51" fmla="*/ 957 h 2397"/>
                <a:gd name="T52" fmla="*/ 142 w 3851"/>
                <a:gd name="T53" fmla="*/ 830 h 2397"/>
                <a:gd name="T54" fmla="*/ 63 w 3851"/>
                <a:gd name="T55" fmla="*/ 743 h 2397"/>
                <a:gd name="T56" fmla="*/ 31 w 3851"/>
                <a:gd name="T57" fmla="*/ 546 h 2397"/>
                <a:gd name="T58" fmla="*/ 16 w 3851"/>
                <a:gd name="T59" fmla="*/ 395 h 2397"/>
                <a:gd name="T60" fmla="*/ 79 w 3851"/>
                <a:gd name="T61" fmla="*/ 8 h 2397"/>
                <a:gd name="T62" fmla="*/ 3842 w 3851"/>
                <a:gd name="T63" fmla="*/ 530 h 2397"/>
                <a:gd name="T64" fmla="*/ 3700 w 3851"/>
                <a:gd name="T65" fmla="*/ 2388 h 2397"/>
                <a:gd name="T66" fmla="*/ 1391 w 3851"/>
                <a:gd name="T67" fmla="*/ 2143 h 2397"/>
                <a:gd name="T68" fmla="*/ 3700 w 3851"/>
                <a:gd name="T69" fmla="*/ 2380 h 2397"/>
                <a:gd name="T70" fmla="*/ 79 w 3851"/>
                <a:gd name="T71" fmla="*/ 71 h 2397"/>
                <a:gd name="T72" fmla="*/ 16 w 3851"/>
                <a:gd name="T73" fmla="*/ 427 h 2397"/>
                <a:gd name="T74" fmla="*/ 87 w 3851"/>
                <a:gd name="T75" fmla="*/ 641 h 2397"/>
                <a:gd name="T76" fmla="*/ 95 w 3851"/>
                <a:gd name="T77" fmla="*/ 791 h 2397"/>
                <a:gd name="T78" fmla="*/ 182 w 3851"/>
                <a:gd name="T79" fmla="*/ 862 h 2397"/>
                <a:gd name="T80" fmla="*/ 221 w 3851"/>
                <a:gd name="T81" fmla="*/ 965 h 2397"/>
                <a:gd name="T82" fmla="*/ 277 w 3851"/>
                <a:gd name="T83" fmla="*/ 1107 h 2397"/>
                <a:gd name="T84" fmla="*/ 364 w 3851"/>
                <a:gd name="T85" fmla="*/ 1194 h 2397"/>
                <a:gd name="T86" fmla="*/ 419 w 3851"/>
                <a:gd name="T87" fmla="*/ 1194 h 2397"/>
                <a:gd name="T88" fmla="*/ 340 w 3851"/>
                <a:gd name="T89" fmla="*/ 1399 h 2397"/>
                <a:gd name="T90" fmla="*/ 324 w 3851"/>
                <a:gd name="T91" fmla="*/ 1589 h 2397"/>
                <a:gd name="T92" fmla="*/ 284 w 3851"/>
                <a:gd name="T93" fmla="*/ 1597 h 2397"/>
                <a:gd name="T94" fmla="*/ 269 w 3851"/>
                <a:gd name="T95" fmla="*/ 1684 h 2397"/>
                <a:gd name="T96" fmla="*/ 316 w 3851"/>
                <a:gd name="T97" fmla="*/ 1723 h 2397"/>
                <a:gd name="T98" fmla="*/ 435 w 3851"/>
                <a:gd name="T99" fmla="*/ 1692 h 2397"/>
                <a:gd name="T100" fmla="*/ 514 w 3851"/>
                <a:gd name="T101" fmla="*/ 1739 h 2397"/>
                <a:gd name="T102" fmla="*/ 561 w 3851"/>
                <a:gd name="T103" fmla="*/ 1898 h 2397"/>
                <a:gd name="T104" fmla="*/ 561 w 3851"/>
                <a:gd name="T105" fmla="*/ 2079 h 2397"/>
                <a:gd name="T106" fmla="*/ 703 w 3851"/>
                <a:gd name="T107" fmla="*/ 2293 h 2397"/>
                <a:gd name="T108" fmla="*/ 735 w 3851"/>
                <a:gd name="T109" fmla="*/ 2324 h 2397"/>
                <a:gd name="T110" fmla="*/ 822 w 3851"/>
                <a:gd name="T111" fmla="*/ 2300 h 2397"/>
                <a:gd name="T112" fmla="*/ 917 w 3851"/>
                <a:gd name="T113" fmla="*/ 2285 h 2397"/>
                <a:gd name="T114" fmla="*/ 988 w 3851"/>
                <a:gd name="T115" fmla="*/ 2293 h 2397"/>
                <a:gd name="T116" fmla="*/ 1091 w 3851"/>
                <a:gd name="T117" fmla="*/ 2309 h 2397"/>
                <a:gd name="T118" fmla="*/ 1138 w 3851"/>
                <a:gd name="T119" fmla="*/ 2348 h 2397"/>
                <a:gd name="T120" fmla="*/ 1217 w 3851"/>
                <a:gd name="T121" fmla="*/ 2237 h 2397"/>
                <a:gd name="T122" fmla="*/ 1296 w 3851"/>
                <a:gd name="T123" fmla="*/ 2309 h 2397"/>
                <a:gd name="T124" fmla="*/ 1391 w 3851"/>
                <a:gd name="T125" fmla="*/ 2143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1" h="2397">
                  <a:moveTo>
                    <a:pt x="3644" y="2396"/>
                  </a:moveTo>
                  <a:lnTo>
                    <a:pt x="3644" y="2396"/>
                  </a:lnTo>
                  <a:lnTo>
                    <a:pt x="3644" y="2396"/>
                  </a:lnTo>
                  <a:cubicBezTo>
                    <a:pt x="3328" y="2396"/>
                    <a:pt x="2047" y="2229"/>
                    <a:pt x="1565" y="2166"/>
                  </a:cubicBezTo>
                  <a:cubicBezTo>
                    <a:pt x="1462" y="2158"/>
                    <a:pt x="1391" y="2150"/>
                    <a:pt x="1391" y="2150"/>
                  </a:cubicBezTo>
                  <a:cubicBezTo>
                    <a:pt x="1375" y="2150"/>
                    <a:pt x="1367" y="2182"/>
                    <a:pt x="1367" y="2190"/>
                  </a:cubicBezTo>
                  <a:cubicBezTo>
                    <a:pt x="1336" y="2372"/>
                    <a:pt x="1336" y="2372"/>
                    <a:pt x="1336" y="2372"/>
                  </a:cubicBezTo>
                  <a:lnTo>
                    <a:pt x="1336" y="2372"/>
                  </a:lnTo>
                  <a:cubicBezTo>
                    <a:pt x="1312" y="2364"/>
                    <a:pt x="1296" y="2340"/>
                    <a:pt x="1288" y="2309"/>
                  </a:cubicBezTo>
                  <a:cubicBezTo>
                    <a:pt x="1288" y="2277"/>
                    <a:pt x="1265" y="2261"/>
                    <a:pt x="1241" y="2253"/>
                  </a:cubicBezTo>
                  <a:cubicBezTo>
                    <a:pt x="1233" y="2253"/>
                    <a:pt x="1233" y="2245"/>
                    <a:pt x="1225" y="2245"/>
                  </a:cubicBezTo>
                  <a:lnTo>
                    <a:pt x="1217" y="2245"/>
                  </a:lnTo>
                  <a:cubicBezTo>
                    <a:pt x="1209" y="2245"/>
                    <a:pt x="1209" y="2253"/>
                    <a:pt x="1201" y="2269"/>
                  </a:cubicBezTo>
                  <a:cubicBezTo>
                    <a:pt x="1194" y="2293"/>
                    <a:pt x="1186" y="2316"/>
                    <a:pt x="1162" y="2340"/>
                  </a:cubicBezTo>
                  <a:cubicBezTo>
                    <a:pt x="1146" y="2356"/>
                    <a:pt x="1138" y="2364"/>
                    <a:pt x="1138" y="2364"/>
                  </a:cubicBezTo>
                  <a:lnTo>
                    <a:pt x="1138" y="2364"/>
                  </a:lnTo>
                  <a:cubicBezTo>
                    <a:pt x="1130" y="2356"/>
                    <a:pt x="1130" y="2356"/>
                    <a:pt x="1130" y="2356"/>
                  </a:cubicBezTo>
                  <a:cubicBezTo>
                    <a:pt x="1130" y="2356"/>
                    <a:pt x="1130" y="2356"/>
                    <a:pt x="1130" y="2348"/>
                  </a:cubicBezTo>
                  <a:cubicBezTo>
                    <a:pt x="1138" y="2340"/>
                    <a:pt x="1138" y="2324"/>
                    <a:pt x="1122" y="2316"/>
                  </a:cubicBezTo>
                  <a:cubicBezTo>
                    <a:pt x="1107" y="2309"/>
                    <a:pt x="1099" y="2309"/>
                    <a:pt x="1099" y="2309"/>
                  </a:cubicBezTo>
                  <a:lnTo>
                    <a:pt x="1099" y="2309"/>
                  </a:lnTo>
                  <a:cubicBezTo>
                    <a:pt x="1091" y="2316"/>
                    <a:pt x="1083" y="2316"/>
                    <a:pt x="1075" y="2324"/>
                  </a:cubicBezTo>
                  <a:cubicBezTo>
                    <a:pt x="1067" y="2324"/>
                    <a:pt x="1059" y="2324"/>
                    <a:pt x="1051" y="2324"/>
                  </a:cubicBezTo>
                  <a:cubicBezTo>
                    <a:pt x="1028" y="2324"/>
                    <a:pt x="1004" y="2316"/>
                    <a:pt x="980" y="2293"/>
                  </a:cubicBezTo>
                  <a:cubicBezTo>
                    <a:pt x="972" y="2285"/>
                    <a:pt x="956" y="2285"/>
                    <a:pt x="948" y="2285"/>
                  </a:cubicBezTo>
                  <a:cubicBezTo>
                    <a:pt x="941" y="2285"/>
                    <a:pt x="925" y="2285"/>
                    <a:pt x="925" y="2285"/>
                  </a:cubicBezTo>
                  <a:cubicBezTo>
                    <a:pt x="917" y="2285"/>
                    <a:pt x="917" y="2293"/>
                    <a:pt x="917" y="2293"/>
                  </a:cubicBezTo>
                  <a:cubicBezTo>
                    <a:pt x="909" y="2293"/>
                    <a:pt x="909" y="2293"/>
                    <a:pt x="901" y="2300"/>
                  </a:cubicBezTo>
                  <a:cubicBezTo>
                    <a:pt x="893" y="2309"/>
                    <a:pt x="877" y="2316"/>
                    <a:pt x="861" y="2316"/>
                  </a:cubicBezTo>
                  <a:cubicBezTo>
                    <a:pt x="838" y="2316"/>
                    <a:pt x="830" y="2309"/>
                    <a:pt x="822" y="2309"/>
                  </a:cubicBezTo>
                  <a:cubicBezTo>
                    <a:pt x="814" y="2300"/>
                    <a:pt x="806" y="2300"/>
                    <a:pt x="790" y="2293"/>
                  </a:cubicBezTo>
                  <a:cubicBezTo>
                    <a:pt x="782" y="2293"/>
                    <a:pt x="775" y="2293"/>
                    <a:pt x="775" y="2293"/>
                  </a:cubicBezTo>
                  <a:cubicBezTo>
                    <a:pt x="767" y="2293"/>
                    <a:pt x="759" y="2293"/>
                    <a:pt x="751" y="2309"/>
                  </a:cubicBezTo>
                  <a:cubicBezTo>
                    <a:pt x="751" y="2316"/>
                    <a:pt x="743" y="2324"/>
                    <a:pt x="743" y="2332"/>
                  </a:cubicBezTo>
                  <a:cubicBezTo>
                    <a:pt x="735" y="2340"/>
                    <a:pt x="727" y="2340"/>
                    <a:pt x="727" y="2340"/>
                  </a:cubicBezTo>
                  <a:cubicBezTo>
                    <a:pt x="711" y="2340"/>
                    <a:pt x="711" y="2332"/>
                    <a:pt x="703" y="2316"/>
                  </a:cubicBezTo>
                  <a:cubicBezTo>
                    <a:pt x="703" y="2309"/>
                    <a:pt x="703" y="2300"/>
                    <a:pt x="695" y="2300"/>
                  </a:cubicBezTo>
                  <a:cubicBezTo>
                    <a:pt x="688" y="2285"/>
                    <a:pt x="664" y="2214"/>
                    <a:pt x="664" y="2174"/>
                  </a:cubicBezTo>
                  <a:cubicBezTo>
                    <a:pt x="664" y="2135"/>
                    <a:pt x="656" y="2111"/>
                    <a:pt x="593" y="2103"/>
                  </a:cubicBezTo>
                  <a:cubicBezTo>
                    <a:pt x="577" y="2103"/>
                    <a:pt x="561" y="2095"/>
                    <a:pt x="561" y="2087"/>
                  </a:cubicBezTo>
                  <a:cubicBezTo>
                    <a:pt x="553" y="2071"/>
                    <a:pt x="561" y="2063"/>
                    <a:pt x="561" y="2048"/>
                  </a:cubicBezTo>
                  <a:cubicBezTo>
                    <a:pt x="569" y="2040"/>
                    <a:pt x="569" y="2032"/>
                    <a:pt x="577" y="2024"/>
                  </a:cubicBezTo>
                  <a:cubicBezTo>
                    <a:pt x="585" y="1976"/>
                    <a:pt x="585" y="1945"/>
                    <a:pt x="553" y="1905"/>
                  </a:cubicBezTo>
                  <a:cubicBezTo>
                    <a:pt x="529" y="1866"/>
                    <a:pt x="522" y="1842"/>
                    <a:pt x="506" y="1810"/>
                  </a:cubicBezTo>
                  <a:lnTo>
                    <a:pt x="506" y="1803"/>
                  </a:lnTo>
                  <a:cubicBezTo>
                    <a:pt x="498" y="1779"/>
                    <a:pt x="498" y="1755"/>
                    <a:pt x="506" y="1739"/>
                  </a:cubicBezTo>
                  <a:cubicBezTo>
                    <a:pt x="514" y="1723"/>
                    <a:pt x="514" y="1708"/>
                    <a:pt x="514" y="1684"/>
                  </a:cubicBezTo>
                  <a:cubicBezTo>
                    <a:pt x="514" y="1668"/>
                    <a:pt x="506" y="1668"/>
                    <a:pt x="498" y="1668"/>
                  </a:cubicBezTo>
                  <a:cubicBezTo>
                    <a:pt x="482" y="1668"/>
                    <a:pt x="458" y="1684"/>
                    <a:pt x="442" y="1700"/>
                  </a:cubicBezTo>
                  <a:cubicBezTo>
                    <a:pt x="411" y="1723"/>
                    <a:pt x="395" y="1732"/>
                    <a:pt x="340" y="1739"/>
                  </a:cubicBezTo>
                  <a:cubicBezTo>
                    <a:pt x="324" y="1739"/>
                    <a:pt x="316" y="1747"/>
                    <a:pt x="308" y="1747"/>
                  </a:cubicBezTo>
                  <a:lnTo>
                    <a:pt x="308" y="1739"/>
                  </a:lnTo>
                  <a:cubicBezTo>
                    <a:pt x="300" y="1739"/>
                    <a:pt x="308" y="1739"/>
                    <a:pt x="308" y="1732"/>
                  </a:cubicBezTo>
                  <a:cubicBezTo>
                    <a:pt x="308" y="1732"/>
                    <a:pt x="308" y="1732"/>
                    <a:pt x="308" y="1723"/>
                  </a:cubicBezTo>
                  <a:cubicBezTo>
                    <a:pt x="308" y="1723"/>
                    <a:pt x="308" y="1716"/>
                    <a:pt x="300" y="1716"/>
                  </a:cubicBezTo>
                  <a:cubicBezTo>
                    <a:pt x="292" y="1708"/>
                    <a:pt x="284" y="1700"/>
                    <a:pt x="277" y="1700"/>
                  </a:cubicBezTo>
                  <a:cubicBezTo>
                    <a:pt x="269" y="1692"/>
                    <a:pt x="261" y="1692"/>
                    <a:pt x="269" y="1684"/>
                  </a:cubicBezTo>
                  <a:cubicBezTo>
                    <a:pt x="269" y="1676"/>
                    <a:pt x="269" y="1676"/>
                    <a:pt x="269" y="1676"/>
                  </a:cubicBezTo>
                  <a:cubicBezTo>
                    <a:pt x="269" y="1668"/>
                    <a:pt x="277" y="1645"/>
                    <a:pt x="277" y="1613"/>
                  </a:cubicBezTo>
                  <a:cubicBezTo>
                    <a:pt x="277" y="1605"/>
                    <a:pt x="277" y="1597"/>
                    <a:pt x="284" y="1589"/>
                  </a:cubicBezTo>
                  <a:cubicBezTo>
                    <a:pt x="284" y="1581"/>
                    <a:pt x="300" y="1581"/>
                    <a:pt x="308" y="1581"/>
                  </a:cubicBezTo>
                  <a:cubicBezTo>
                    <a:pt x="308" y="1581"/>
                    <a:pt x="308" y="1581"/>
                    <a:pt x="316" y="1581"/>
                  </a:cubicBezTo>
                  <a:cubicBezTo>
                    <a:pt x="316" y="1581"/>
                    <a:pt x="324" y="1581"/>
                    <a:pt x="332" y="1581"/>
                  </a:cubicBezTo>
                  <a:cubicBezTo>
                    <a:pt x="340" y="1565"/>
                    <a:pt x="340" y="1526"/>
                    <a:pt x="340" y="1510"/>
                  </a:cubicBezTo>
                  <a:cubicBezTo>
                    <a:pt x="332" y="1479"/>
                    <a:pt x="324" y="1439"/>
                    <a:pt x="332" y="1399"/>
                  </a:cubicBezTo>
                  <a:cubicBezTo>
                    <a:pt x="340" y="1360"/>
                    <a:pt x="371" y="1328"/>
                    <a:pt x="387" y="1312"/>
                  </a:cubicBezTo>
                  <a:cubicBezTo>
                    <a:pt x="387" y="1305"/>
                    <a:pt x="387" y="1305"/>
                    <a:pt x="387" y="1305"/>
                  </a:cubicBezTo>
                  <a:cubicBezTo>
                    <a:pt x="403" y="1289"/>
                    <a:pt x="419" y="1241"/>
                    <a:pt x="419" y="1194"/>
                  </a:cubicBezTo>
                  <a:cubicBezTo>
                    <a:pt x="411" y="1186"/>
                    <a:pt x="411" y="1178"/>
                    <a:pt x="411" y="1178"/>
                  </a:cubicBezTo>
                  <a:cubicBezTo>
                    <a:pt x="403" y="1178"/>
                    <a:pt x="403" y="1178"/>
                    <a:pt x="395" y="1186"/>
                  </a:cubicBezTo>
                  <a:cubicBezTo>
                    <a:pt x="387" y="1194"/>
                    <a:pt x="371" y="1194"/>
                    <a:pt x="364" y="1194"/>
                  </a:cubicBezTo>
                  <a:cubicBezTo>
                    <a:pt x="355" y="1194"/>
                    <a:pt x="355" y="1194"/>
                    <a:pt x="355" y="1194"/>
                  </a:cubicBezTo>
                  <a:cubicBezTo>
                    <a:pt x="332" y="1194"/>
                    <a:pt x="324" y="1178"/>
                    <a:pt x="316" y="1162"/>
                  </a:cubicBezTo>
                  <a:cubicBezTo>
                    <a:pt x="308" y="1146"/>
                    <a:pt x="292" y="1123"/>
                    <a:pt x="269" y="1115"/>
                  </a:cubicBezTo>
                  <a:cubicBezTo>
                    <a:pt x="245" y="1091"/>
                    <a:pt x="245" y="1083"/>
                    <a:pt x="245" y="1068"/>
                  </a:cubicBezTo>
                  <a:cubicBezTo>
                    <a:pt x="253" y="1052"/>
                    <a:pt x="253" y="1044"/>
                    <a:pt x="253" y="1028"/>
                  </a:cubicBezTo>
                  <a:cubicBezTo>
                    <a:pt x="245" y="988"/>
                    <a:pt x="237" y="988"/>
                    <a:pt x="213" y="973"/>
                  </a:cubicBezTo>
                  <a:cubicBezTo>
                    <a:pt x="205" y="965"/>
                    <a:pt x="205" y="965"/>
                    <a:pt x="197" y="957"/>
                  </a:cubicBezTo>
                  <a:cubicBezTo>
                    <a:pt x="166" y="941"/>
                    <a:pt x="166" y="917"/>
                    <a:pt x="174" y="901"/>
                  </a:cubicBezTo>
                  <a:cubicBezTo>
                    <a:pt x="174" y="886"/>
                    <a:pt x="174" y="870"/>
                    <a:pt x="174" y="862"/>
                  </a:cubicBezTo>
                  <a:cubicBezTo>
                    <a:pt x="166" y="838"/>
                    <a:pt x="158" y="838"/>
                    <a:pt x="142" y="830"/>
                  </a:cubicBezTo>
                  <a:cubicBezTo>
                    <a:pt x="134" y="830"/>
                    <a:pt x="118" y="822"/>
                    <a:pt x="111" y="815"/>
                  </a:cubicBezTo>
                  <a:cubicBezTo>
                    <a:pt x="102" y="806"/>
                    <a:pt x="95" y="799"/>
                    <a:pt x="95" y="791"/>
                  </a:cubicBezTo>
                  <a:cubicBezTo>
                    <a:pt x="79" y="783"/>
                    <a:pt x="63" y="767"/>
                    <a:pt x="63" y="743"/>
                  </a:cubicBezTo>
                  <a:cubicBezTo>
                    <a:pt x="63" y="728"/>
                    <a:pt x="71" y="720"/>
                    <a:pt x="71" y="704"/>
                  </a:cubicBezTo>
                  <a:cubicBezTo>
                    <a:pt x="79" y="680"/>
                    <a:pt x="79" y="664"/>
                    <a:pt x="79" y="641"/>
                  </a:cubicBezTo>
                  <a:cubicBezTo>
                    <a:pt x="79" y="617"/>
                    <a:pt x="55" y="577"/>
                    <a:pt x="31" y="546"/>
                  </a:cubicBezTo>
                  <a:cubicBezTo>
                    <a:pt x="24" y="522"/>
                    <a:pt x="8" y="506"/>
                    <a:pt x="8" y="490"/>
                  </a:cubicBezTo>
                  <a:cubicBezTo>
                    <a:pt x="0" y="475"/>
                    <a:pt x="8" y="451"/>
                    <a:pt x="8" y="427"/>
                  </a:cubicBezTo>
                  <a:cubicBezTo>
                    <a:pt x="16" y="419"/>
                    <a:pt x="16" y="403"/>
                    <a:pt x="16" y="395"/>
                  </a:cubicBezTo>
                  <a:cubicBezTo>
                    <a:pt x="24" y="364"/>
                    <a:pt x="39" y="277"/>
                    <a:pt x="55" y="237"/>
                  </a:cubicBezTo>
                  <a:cubicBezTo>
                    <a:pt x="71" y="198"/>
                    <a:pt x="71" y="95"/>
                    <a:pt x="71" y="71"/>
                  </a:cubicBezTo>
                  <a:cubicBezTo>
                    <a:pt x="71" y="56"/>
                    <a:pt x="79" y="32"/>
                    <a:pt x="79" y="8"/>
                  </a:cubicBezTo>
                  <a:cubicBezTo>
                    <a:pt x="79" y="0"/>
                    <a:pt x="79" y="0"/>
                    <a:pt x="79" y="0"/>
                  </a:cubicBezTo>
                  <a:cubicBezTo>
                    <a:pt x="87" y="8"/>
                    <a:pt x="87" y="8"/>
                    <a:pt x="87" y="8"/>
                  </a:cubicBezTo>
                  <a:cubicBezTo>
                    <a:pt x="1391" y="261"/>
                    <a:pt x="2656" y="443"/>
                    <a:pt x="3842" y="530"/>
                  </a:cubicBezTo>
                  <a:cubicBezTo>
                    <a:pt x="3850" y="530"/>
                    <a:pt x="3850" y="530"/>
                    <a:pt x="3850" y="530"/>
                  </a:cubicBezTo>
                  <a:cubicBezTo>
                    <a:pt x="3707" y="2388"/>
                    <a:pt x="3707" y="2388"/>
                    <a:pt x="3707" y="2388"/>
                  </a:cubicBezTo>
                  <a:cubicBezTo>
                    <a:pt x="3700" y="2388"/>
                    <a:pt x="3700" y="2388"/>
                    <a:pt x="3700" y="2388"/>
                  </a:cubicBezTo>
                  <a:cubicBezTo>
                    <a:pt x="3692" y="2388"/>
                    <a:pt x="3668" y="2396"/>
                    <a:pt x="3644" y="2396"/>
                  </a:cubicBezTo>
                  <a:close/>
                  <a:moveTo>
                    <a:pt x="1391" y="2143"/>
                  </a:moveTo>
                  <a:lnTo>
                    <a:pt x="1391" y="2143"/>
                  </a:lnTo>
                  <a:cubicBezTo>
                    <a:pt x="1391" y="2143"/>
                    <a:pt x="1447" y="2150"/>
                    <a:pt x="1565" y="2158"/>
                  </a:cubicBezTo>
                  <a:cubicBezTo>
                    <a:pt x="2047" y="2222"/>
                    <a:pt x="3328" y="2388"/>
                    <a:pt x="3644" y="2388"/>
                  </a:cubicBezTo>
                  <a:cubicBezTo>
                    <a:pt x="3668" y="2388"/>
                    <a:pt x="3684" y="2380"/>
                    <a:pt x="3700" y="2380"/>
                  </a:cubicBezTo>
                  <a:cubicBezTo>
                    <a:pt x="3842" y="538"/>
                    <a:pt x="3842" y="538"/>
                    <a:pt x="3842" y="538"/>
                  </a:cubicBezTo>
                  <a:cubicBezTo>
                    <a:pt x="2656" y="451"/>
                    <a:pt x="1391" y="269"/>
                    <a:pt x="87" y="16"/>
                  </a:cubicBezTo>
                  <a:cubicBezTo>
                    <a:pt x="79" y="32"/>
                    <a:pt x="79" y="63"/>
                    <a:pt x="79" y="71"/>
                  </a:cubicBezTo>
                  <a:cubicBezTo>
                    <a:pt x="79" y="103"/>
                    <a:pt x="79" y="198"/>
                    <a:pt x="63" y="237"/>
                  </a:cubicBezTo>
                  <a:cubicBezTo>
                    <a:pt x="47" y="277"/>
                    <a:pt x="31" y="364"/>
                    <a:pt x="24" y="395"/>
                  </a:cubicBezTo>
                  <a:cubicBezTo>
                    <a:pt x="24" y="403"/>
                    <a:pt x="24" y="419"/>
                    <a:pt x="16" y="427"/>
                  </a:cubicBezTo>
                  <a:cubicBezTo>
                    <a:pt x="8" y="451"/>
                    <a:pt x="8" y="467"/>
                    <a:pt x="16" y="490"/>
                  </a:cubicBezTo>
                  <a:cubicBezTo>
                    <a:pt x="16" y="506"/>
                    <a:pt x="31" y="522"/>
                    <a:pt x="39" y="538"/>
                  </a:cubicBezTo>
                  <a:cubicBezTo>
                    <a:pt x="63" y="577"/>
                    <a:pt x="87" y="617"/>
                    <a:pt x="87" y="641"/>
                  </a:cubicBezTo>
                  <a:cubicBezTo>
                    <a:pt x="87" y="664"/>
                    <a:pt x="87" y="680"/>
                    <a:pt x="79" y="704"/>
                  </a:cubicBezTo>
                  <a:cubicBezTo>
                    <a:pt x="71" y="720"/>
                    <a:pt x="71" y="735"/>
                    <a:pt x="71" y="743"/>
                  </a:cubicBezTo>
                  <a:cubicBezTo>
                    <a:pt x="71" y="767"/>
                    <a:pt x="79" y="775"/>
                    <a:pt x="95" y="791"/>
                  </a:cubicBezTo>
                  <a:cubicBezTo>
                    <a:pt x="102" y="791"/>
                    <a:pt x="111" y="799"/>
                    <a:pt x="118" y="806"/>
                  </a:cubicBezTo>
                  <a:cubicBezTo>
                    <a:pt x="126" y="822"/>
                    <a:pt x="134" y="822"/>
                    <a:pt x="142" y="822"/>
                  </a:cubicBezTo>
                  <a:cubicBezTo>
                    <a:pt x="158" y="830"/>
                    <a:pt x="174" y="830"/>
                    <a:pt x="182" y="862"/>
                  </a:cubicBezTo>
                  <a:cubicBezTo>
                    <a:pt x="182" y="870"/>
                    <a:pt x="182" y="886"/>
                    <a:pt x="182" y="901"/>
                  </a:cubicBezTo>
                  <a:cubicBezTo>
                    <a:pt x="174" y="917"/>
                    <a:pt x="174" y="941"/>
                    <a:pt x="197" y="949"/>
                  </a:cubicBezTo>
                  <a:cubicBezTo>
                    <a:pt x="205" y="957"/>
                    <a:pt x="213" y="957"/>
                    <a:pt x="221" y="965"/>
                  </a:cubicBezTo>
                  <a:cubicBezTo>
                    <a:pt x="245" y="981"/>
                    <a:pt x="253" y="988"/>
                    <a:pt x="261" y="1028"/>
                  </a:cubicBezTo>
                  <a:cubicBezTo>
                    <a:pt x="261" y="1044"/>
                    <a:pt x="261" y="1059"/>
                    <a:pt x="253" y="1068"/>
                  </a:cubicBezTo>
                  <a:cubicBezTo>
                    <a:pt x="253" y="1083"/>
                    <a:pt x="253" y="1083"/>
                    <a:pt x="277" y="1107"/>
                  </a:cubicBezTo>
                  <a:cubicBezTo>
                    <a:pt x="300" y="1123"/>
                    <a:pt x="308" y="1139"/>
                    <a:pt x="324" y="1154"/>
                  </a:cubicBezTo>
                  <a:cubicBezTo>
                    <a:pt x="332" y="1170"/>
                    <a:pt x="340" y="1186"/>
                    <a:pt x="355" y="1186"/>
                  </a:cubicBezTo>
                  <a:cubicBezTo>
                    <a:pt x="355" y="1194"/>
                    <a:pt x="355" y="1194"/>
                    <a:pt x="364" y="1194"/>
                  </a:cubicBezTo>
                  <a:cubicBezTo>
                    <a:pt x="371" y="1194"/>
                    <a:pt x="379" y="1186"/>
                    <a:pt x="387" y="1178"/>
                  </a:cubicBezTo>
                  <a:cubicBezTo>
                    <a:pt x="395" y="1178"/>
                    <a:pt x="403" y="1170"/>
                    <a:pt x="411" y="1170"/>
                  </a:cubicBezTo>
                  <a:cubicBezTo>
                    <a:pt x="419" y="1170"/>
                    <a:pt x="419" y="1186"/>
                    <a:pt x="419" y="1194"/>
                  </a:cubicBezTo>
                  <a:cubicBezTo>
                    <a:pt x="427" y="1233"/>
                    <a:pt x="411" y="1289"/>
                    <a:pt x="395" y="1312"/>
                  </a:cubicBezTo>
                  <a:cubicBezTo>
                    <a:pt x="387" y="1312"/>
                    <a:pt x="387" y="1312"/>
                    <a:pt x="387" y="1312"/>
                  </a:cubicBezTo>
                  <a:cubicBezTo>
                    <a:pt x="371" y="1336"/>
                    <a:pt x="348" y="1368"/>
                    <a:pt x="340" y="1399"/>
                  </a:cubicBezTo>
                  <a:cubicBezTo>
                    <a:pt x="332" y="1439"/>
                    <a:pt x="340" y="1479"/>
                    <a:pt x="348" y="1502"/>
                  </a:cubicBezTo>
                  <a:cubicBezTo>
                    <a:pt x="348" y="1526"/>
                    <a:pt x="348" y="1565"/>
                    <a:pt x="332" y="1581"/>
                  </a:cubicBezTo>
                  <a:cubicBezTo>
                    <a:pt x="332" y="1589"/>
                    <a:pt x="324" y="1589"/>
                    <a:pt x="324" y="1589"/>
                  </a:cubicBezTo>
                  <a:cubicBezTo>
                    <a:pt x="316" y="1589"/>
                    <a:pt x="316" y="1589"/>
                    <a:pt x="316" y="1589"/>
                  </a:cubicBezTo>
                  <a:cubicBezTo>
                    <a:pt x="308" y="1589"/>
                    <a:pt x="308" y="1589"/>
                    <a:pt x="308" y="1589"/>
                  </a:cubicBezTo>
                  <a:cubicBezTo>
                    <a:pt x="300" y="1589"/>
                    <a:pt x="292" y="1589"/>
                    <a:pt x="284" y="1597"/>
                  </a:cubicBezTo>
                  <a:cubicBezTo>
                    <a:pt x="284" y="1597"/>
                    <a:pt x="284" y="1605"/>
                    <a:pt x="284" y="1613"/>
                  </a:cubicBezTo>
                  <a:cubicBezTo>
                    <a:pt x="284" y="1645"/>
                    <a:pt x="277" y="1668"/>
                    <a:pt x="269" y="1684"/>
                  </a:cubicBezTo>
                  <a:lnTo>
                    <a:pt x="269" y="1684"/>
                  </a:lnTo>
                  <a:cubicBezTo>
                    <a:pt x="269" y="1692"/>
                    <a:pt x="269" y="1692"/>
                    <a:pt x="277" y="1692"/>
                  </a:cubicBezTo>
                  <a:cubicBezTo>
                    <a:pt x="284" y="1700"/>
                    <a:pt x="292" y="1700"/>
                    <a:pt x="308" y="1708"/>
                  </a:cubicBezTo>
                  <a:cubicBezTo>
                    <a:pt x="316" y="1716"/>
                    <a:pt x="316" y="1723"/>
                    <a:pt x="316" y="1723"/>
                  </a:cubicBezTo>
                  <a:cubicBezTo>
                    <a:pt x="316" y="1732"/>
                    <a:pt x="316" y="1732"/>
                    <a:pt x="316" y="1739"/>
                  </a:cubicBezTo>
                  <a:cubicBezTo>
                    <a:pt x="316" y="1732"/>
                    <a:pt x="324" y="1732"/>
                    <a:pt x="332" y="1732"/>
                  </a:cubicBezTo>
                  <a:cubicBezTo>
                    <a:pt x="395" y="1723"/>
                    <a:pt x="411" y="1716"/>
                    <a:pt x="435" y="1692"/>
                  </a:cubicBezTo>
                  <a:cubicBezTo>
                    <a:pt x="450" y="1676"/>
                    <a:pt x="482" y="1660"/>
                    <a:pt x="498" y="1660"/>
                  </a:cubicBezTo>
                  <a:cubicBezTo>
                    <a:pt x="506" y="1660"/>
                    <a:pt x="522" y="1668"/>
                    <a:pt x="522" y="1684"/>
                  </a:cubicBezTo>
                  <a:cubicBezTo>
                    <a:pt x="522" y="1708"/>
                    <a:pt x="522" y="1723"/>
                    <a:pt x="514" y="1739"/>
                  </a:cubicBezTo>
                  <a:cubicBezTo>
                    <a:pt x="506" y="1755"/>
                    <a:pt x="506" y="1779"/>
                    <a:pt x="514" y="1795"/>
                  </a:cubicBezTo>
                  <a:cubicBezTo>
                    <a:pt x="514" y="1803"/>
                    <a:pt x="514" y="1803"/>
                    <a:pt x="514" y="1810"/>
                  </a:cubicBezTo>
                  <a:cubicBezTo>
                    <a:pt x="529" y="1842"/>
                    <a:pt x="537" y="1866"/>
                    <a:pt x="561" y="1898"/>
                  </a:cubicBezTo>
                  <a:cubicBezTo>
                    <a:pt x="593" y="1937"/>
                    <a:pt x="593" y="1976"/>
                    <a:pt x="585" y="2024"/>
                  </a:cubicBezTo>
                  <a:cubicBezTo>
                    <a:pt x="577" y="2032"/>
                    <a:pt x="577" y="2040"/>
                    <a:pt x="569" y="2048"/>
                  </a:cubicBezTo>
                  <a:cubicBezTo>
                    <a:pt x="569" y="2063"/>
                    <a:pt x="561" y="2071"/>
                    <a:pt x="561" y="2079"/>
                  </a:cubicBezTo>
                  <a:cubicBezTo>
                    <a:pt x="569" y="2087"/>
                    <a:pt x="577" y="2095"/>
                    <a:pt x="601" y="2095"/>
                  </a:cubicBezTo>
                  <a:cubicBezTo>
                    <a:pt x="656" y="2111"/>
                    <a:pt x="672" y="2127"/>
                    <a:pt x="672" y="2174"/>
                  </a:cubicBezTo>
                  <a:cubicBezTo>
                    <a:pt x="672" y="2214"/>
                    <a:pt x="695" y="2277"/>
                    <a:pt x="703" y="2293"/>
                  </a:cubicBezTo>
                  <a:cubicBezTo>
                    <a:pt x="711" y="2300"/>
                    <a:pt x="711" y="2309"/>
                    <a:pt x="711" y="2316"/>
                  </a:cubicBezTo>
                  <a:cubicBezTo>
                    <a:pt x="719" y="2324"/>
                    <a:pt x="719" y="2332"/>
                    <a:pt x="727" y="2332"/>
                  </a:cubicBezTo>
                  <a:cubicBezTo>
                    <a:pt x="727" y="2332"/>
                    <a:pt x="727" y="2332"/>
                    <a:pt x="735" y="2324"/>
                  </a:cubicBezTo>
                  <a:cubicBezTo>
                    <a:pt x="743" y="2316"/>
                    <a:pt x="743" y="2309"/>
                    <a:pt x="743" y="2309"/>
                  </a:cubicBezTo>
                  <a:cubicBezTo>
                    <a:pt x="759" y="2285"/>
                    <a:pt x="767" y="2277"/>
                    <a:pt x="790" y="2285"/>
                  </a:cubicBezTo>
                  <a:cubicBezTo>
                    <a:pt x="806" y="2293"/>
                    <a:pt x="814" y="2293"/>
                    <a:pt x="822" y="2300"/>
                  </a:cubicBezTo>
                  <a:cubicBezTo>
                    <a:pt x="838" y="2309"/>
                    <a:pt x="846" y="2309"/>
                    <a:pt x="861" y="2309"/>
                  </a:cubicBezTo>
                  <a:cubicBezTo>
                    <a:pt x="877" y="2316"/>
                    <a:pt x="885" y="2300"/>
                    <a:pt x="901" y="2293"/>
                  </a:cubicBezTo>
                  <a:cubicBezTo>
                    <a:pt x="901" y="2293"/>
                    <a:pt x="909" y="2285"/>
                    <a:pt x="917" y="2285"/>
                  </a:cubicBezTo>
                  <a:lnTo>
                    <a:pt x="917" y="2285"/>
                  </a:lnTo>
                  <a:cubicBezTo>
                    <a:pt x="925" y="2277"/>
                    <a:pt x="933" y="2277"/>
                    <a:pt x="948" y="2277"/>
                  </a:cubicBezTo>
                  <a:cubicBezTo>
                    <a:pt x="956" y="2277"/>
                    <a:pt x="972" y="2277"/>
                    <a:pt x="988" y="2293"/>
                  </a:cubicBezTo>
                  <a:cubicBezTo>
                    <a:pt x="1012" y="2309"/>
                    <a:pt x="1028" y="2316"/>
                    <a:pt x="1051" y="2316"/>
                  </a:cubicBezTo>
                  <a:cubicBezTo>
                    <a:pt x="1059" y="2316"/>
                    <a:pt x="1059" y="2316"/>
                    <a:pt x="1067" y="2316"/>
                  </a:cubicBezTo>
                  <a:cubicBezTo>
                    <a:pt x="1083" y="2309"/>
                    <a:pt x="1091" y="2309"/>
                    <a:pt x="1091" y="2309"/>
                  </a:cubicBezTo>
                  <a:cubicBezTo>
                    <a:pt x="1091" y="2300"/>
                    <a:pt x="1099" y="2300"/>
                    <a:pt x="1099" y="2300"/>
                  </a:cubicBezTo>
                  <a:cubicBezTo>
                    <a:pt x="1107" y="2300"/>
                    <a:pt x="1114" y="2300"/>
                    <a:pt x="1122" y="2309"/>
                  </a:cubicBezTo>
                  <a:cubicBezTo>
                    <a:pt x="1146" y="2324"/>
                    <a:pt x="1138" y="2340"/>
                    <a:pt x="1138" y="2348"/>
                  </a:cubicBezTo>
                  <a:cubicBezTo>
                    <a:pt x="1146" y="2348"/>
                    <a:pt x="1146" y="2340"/>
                    <a:pt x="1154" y="2332"/>
                  </a:cubicBezTo>
                  <a:cubicBezTo>
                    <a:pt x="1178" y="2316"/>
                    <a:pt x="1186" y="2285"/>
                    <a:pt x="1194" y="2269"/>
                  </a:cubicBezTo>
                  <a:cubicBezTo>
                    <a:pt x="1201" y="2245"/>
                    <a:pt x="1209" y="2237"/>
                    <a:pt x="1217" y="2237"/>
                  </a:cubicBezTo>
                  <a:cubicBezTo>
                    <a:pt x="1225" y="2237"/>
                    <a:pt x="1225" y="2237"/>
                    <a:pt x="1225" y="2237"/>
                  </a:cubicBezTo>
                  <a:cubicBezTo>
                    <a:pt x="1233" y="2237"/>
                    <a:pt x="1241" y="2245"/>
                    <a:pt x="1241" y="2245"/>
                  </a:cubicBezTo>
                  <a:cubicBezTo>
                    <a:pt x="1272" y="2261"/>
                    <a:pt x="1288" y="2269"/>
                    <a:pt x="1296" y="2309"/>
                  </a:cubicBezTo>
                  <a:cubicBezTo>
                    <a:pt x="1304" y="2340"/>
                    <a:pt x="1312" y="2356"/>
                    <a:pt x="1336" y="2364"/>
                  </a:cubicBezTo>
                  <a:cubicBezTo>
                    <a:pt x="1360" y="2190"/>
                    <a:pt x="1360" y="2190"/>
                    <a:pt x="1360" y="2190"/>
                  </a:cubicBezTo>
                  <a:cubicBezTo>
                    <a:pt x="1360" y="2182"/>
                    <a:pt x="1367" y="2143"/>
                    <a:pt x="1391" y="2143"/>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73" name="Freeform 265"/>
            <p:cNvSpPr>
              <a:spLocks noChangeArrowheads="1"/>
            </p:cNvSpPr>
            <p:nvPr/>
          </p:nvSpPr>
          <p:spPr bwMode="auto">
            <a:xfrm>
              <a:off x="7968658" y="5588493"/>
              <a:ext cx="57171" cy="98460"/>
            </a:xfrm>
            <a:custGeom>
              <a:avLst/>
              <a:gdLst>
                <a:gd name="T0" fmla="*/ 0 w 80"/>
                <a:gd name="T1" fmla="*/ 0 h 135"/>
                <a:gd name="T2" fmla="*/ 0 w 80"/>
                <a:gd name="T3" fmla="*/ 0 h 135"/>
                <a:gd name="T4" fmla="*/ 31 w 80"/>
                <a:gd name="T5" fmla="*/ 0 h 135"/>
                <a:gd name="T6" fmla="*/ 55 w 80"/>
                <a:gd name="T7" fmla="*/ 7 h 135"/>
                <a:gd name="T8" fmla="*/ 71 w 80"/>
                <a:gd name="T9" fmla="*/ 15 h 135"/>
                <a:gd name="T10" fmla="*/ 79 w 80"/>
                <a:gd name="T11" fmla="*/ 39 h 135"/>
                <a:gd name="T12" fmla="*/ 71 w 80"/>
                <a:gd name="T13" fmla="*/ 55 h 135"/>
                <a:gd name="T14" fmla="*/ 55 w 80"/>
                <a:gd name="T15" fmla="*/ 63 h 135"/>
                <a:gd name="T16" fmla="*/ 71 w 80"/>
                <a:gd name="T17" fmla="*/ 71 h 135"/>
                <a:gd name="T18" fmla="*/ 79 w 80"/>
                <a:gd name="T19" fmla="*/ 94 h 135"/>
                <a:gd name="T20" fmla="*/ 79 w 80"/>
                <a:gd name="T21" fmla="*/ 102 h 135"/>
                <a:gd name="T22" fmla="*/ 79 w 80"/>
                <a:gd name="T23" fmla="*/ 126 h 135"/>
                <a:gd name="T24" fmla="*/ 63 w 80"/>
                <a:gd name="T25" fmla="*/ 134 h 135"/>
                <a:gd name="T26" fmla="*/ 40 w 80"/>
                <a:gd name="T27" fmla="*/ 134 h 135"/>
                <a:gd name="T28" fmla="*/ 0 w 80"/>
                <a:gd name="T29" fmla="*/ 134 h 135"/>
                <a:gd name="T30" fmla="*/ 0 w 80"/>
                <a:gd name="T31" fmla="*/ 0 h 135"/>
                <a:gd name="T32" fmla="*/ 31 w 80"/>
                <a:gd name="T33" fmla="*/ 23 h 135"/>
                <a:gd name="T34" fmla="*/ 31 w 80"/>
                <a:gd name="T35" fmla="*/ 23 h 135"/>
                <a:gd name="T36" fmla="*/ 31 w 80"/>
                <a:gd name="T37" fmla="*/ 55 h 135"/>
                <a:gd name="T38" fmla="*/ 40 w 80"/>
                <a:gd name="T39" fmla="*/ 55 h 135"/>
                <a:gd name="T40" fmla="*/ 40 w 80"/>
                <a:gd name="T41" fmla="*/ 55 h 135"/>
                <a:gd name="T42" fmla="*/ 47 w 80"/>
                <a:gd name="T43" fmla="*/ 39 h 135"/>
                <a:gd name="T44" fmla="*/ 40 w 80"/>
                <a:gd name="T45" fmla="*/ 31 h 135"/>
                <a:gd name="T46" fmla="*/ 40 w 80"/>
                <a:gd name="T47" fmla="*/ 23 h 135"/>
                <a:gd name="T48" fmla="*/ 31 w 80"/>
                <a:gd name="T49" fmla="*/ 23 h 135"/>
                <a:gd name="T50" fmla="*/ 31 w 80"/>
                <a:gd name="T51" fmla="*/ 79 h 135"/>
                <a:gd name="T52" fmla="*/ 31 w 80"/>
                <a:gd name="T53" fmla="*/ 79 h 135"/>
                <a:gd name="T54" fmla="*/ 31 w 80"/>
                <a:gd name="T55" fmla="*/ 110 h 135"/>
                <a:gd name="T56" fmla="*/ 40 w 80"/>
                <a:gd name="T57" fmla="*/ 110 h 135"/>
                <a:gd name="T58" fmla="*/ 47 w 80"/>
                <a:gd name="T59" fmla="*/ 102 h 135"/>
                <a:gd name="T60" fmla="*/ 47 w 80"/>
                <a:gd name="T61" fmla="*/ 87 h 135"/>
                <a:gd name="T62" fmla="*/ 40 w 80"/>
                <a:gd name="T63" fmla="*/ 79 h 135"/>
                <a:gd name="T64" fmla="*/ 31 w 80"/>
                <a:gd name="T6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135">
                  <a:moveTo>
                    <a:pt x="0" y="0"/>
                  </a:moveTo>
                  <a:lnTo>
                    <a:pt x="0" y="0"/>
                  </a:lnTo>
                  <a:cubicBezTo>
                    <a:pt x="31" y="0"/>
                    <a:pt x="31" y="0"/>
                    <a:pt x="31" y="0"/>
                  </a:cubicBezTo>
                  <a:cubicBezTo>
                    <a:pt x="40" y="0"/>
                    <a:pt x="55" y="0"/>
                    <a:pt x="55" y="7"/>
                  </a:cubicBezTo>
                  <a:cubicBezTo>
                    <a:pt x="63" y="7"/>
                    <a:pt x="71" y="7"/>
                    <a:pt x="71" y="15"/>
                  </a:cubicBezTo>
                  <a:cubicBezTo>
                    <a:pt x="71" y="23"/>
                    <a:pt x="79" y="31"/>
                    <a:pt x="79" y="39"/>
                  </a:cubicBezTo>
                  <a:cubicBezTo>
                    <a:pt x="79" y="47"/>
                    <a:pt x="79" y="55"/>
                    <a:pt x="71" y="55"/>
                  </a:cubicBezTo>
                  <a:cubicBezTo>
                    <a:pt x="71" y="63"/>
                    <a:pt x="63" y="63"/>
                    <a:pt x="55" y="63"/>
                  </a:cubicBezTo>
                  <a:cubicBezTo>
                    <a:pt x="63" y="63"/>
                    <a:pt x="71" y="71"/>
                    <a:pt x="71" y="71"/>
                  </a:cubicBezTo>
                  <a:cubicBezTo>
                    <a:pt x="79" y="79"/>
                    <a:pt x="79" y="87"/>
                    <a:pt x="79" y="94"/>
                  </a:cubicBezTo>
                  <a:cubicBezTo>
                    <a:pt x="79" y="102"/>
                    <a:pt x="79" y="102"/>
                    <a:pt x="79" y="102"/>
                  </a:cubicBezTo>
                  <a:cubicBezTo>
                    <a:pt x="79" y="110"/>
                    <a:pt x="79" y="118"/>
                    <a:pt x="79" y="126"/>
                  </a:cubicBezTo>
                  <a:cubicBezTo>
                    <a:pt x="71" y="126"/>
                    <a:pt x="71" y="134"/>
                    <a:pt x="63" y="134"/>
                  </a:cubicBezTo>
                  <a:cubicBezTo>
                    <a:pt x="63" y="134"/>
                    <a:pt x="55" y="134"/>
                    <a:pt x="40" y="134"/>
                  </a:cubicBezTo>
                  <a:cubicBezTo>
                    <a:pt x="0" y="134"/>
                    <a:pt x="0" y="134"/>
                    <a:pt x="0" y="134"/>
                  </a:cubicBezTo>
                  <a:lnTo>
                    <a:pt x="0" y="0"/>
                  </a:lnTo>
                  <a:close/>
                  <a:moveTo>
                    <a:pt x="31" y="23"/>
                  </a:moveTo>
                  <a:lnTo>
                    <a:pt x="31" y="23"/>
                  </a:lnTo>
                  <a:cubicBezTo>
                    <a:pt x="31" y="55"/>
                    <a:pt x="31" y="55"/>
                    <a:pt x="31" y="55"/>
                  </a:cubicBezTo>
                  <a:cubicBezTo>
                    <a:pt x="31" y="55"/>
                    <a:pt x="31" y="55"/>
                    <a:pt x="40" y="55"/>
                  </a:cubicBezTo>
                  <a:lnTo>
                    <a:pt x="40" y="55"/>
                  </a:lnTo>
                  <a:cubicBezTo>
                    <a:pt x="47" y="47"/>
                    <a:pt x="47" y="47"/>
                    <a:pt x="47" y="39"/>
                  </a:cubicBezTo>
                  <a:cubicBezTo>
                    <a:pt x="47" y="31"/>
                    <a:pt x="47" y="31"/>
                    <a:pt x="40" y="31"/>
                  </a:cubicBezTo>
                  <a:lnTo>
                    <a:pt x="40" y="23"/>
                  </a:lnTo>
                  <a:cubicBezTo>
                    <a:pt x="40" y="23"/>
                    <a:pt x="40" y="23"/>
                    <a:pt x="31" y="23"/>
                  </a:cubicBezTo>
                  <a:close/>
                  <a:moveTo>
                    <a:pt x="31" y="79"/>
                  </a:moveTo>
                  <a:lnTo>
                    <a:pt x="31" y="79"/>
                  </a:lnTo>
                  <a:cubicBezTo>
                    <a:pt x="31" y="110"/>
                    <a:pt x="31" y="110"/>
                    <a:pt x="31" y="110"/>
                  </a:cubicBezTo>
                  <a:cubicBezTo>
                    <a:pt x="40" y="110"/>
                    <a:pt x="40" y="110"/>
                    <a:pt x="40" y="110"/>
                  </a:cubicBezTo>
                  <a:lnTo>
                    <a:pt x="47" y="102"/>
                  </a:lnTo>
                  <a:cubicBezTo>
                    <a:pt x="47" y="87"/>
                    <a:pt x="47" y="87"/>
                    <a:pt x="47" y="87"/>
                  </a:cubicBezTo>
                  <a:cubicBezTo>
                    <a:pt x="47" y="79"/>
                    <a:pt x="40" y="79"/>
                    <a:pt x="40" y="79"/>
                  </a:cubicBezTo>
                  <a:cubicBezTo>
                    <a:pt x="40" y="79"/>
                    <a:pt x="40" y="79"/>
                    <a:pt x="31" y="79"/>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74" name="Freeform 266"/>
            <p:cNvSpPr>
              <a:spLocks noChangeArrowheads="1"/>
            </p:cNvSpPr>
            <p:nvPr/>
          </p:nvSpPr>
          <p:spPr bwMode="auto">
            <a:xfrm>
              <a:off x="8032182" y="5588493"/>
              <a:ext cx="63523" cy="101637"/>
            </a:xfrm>
            <a:custGeom>
              <a:avLst/>
              <a:gdLst>
                <a:gd name="T0" fmla="*/ 87 w 88"/>
                <a:gd name="T1" fmla="*/ 79 h 143"/>
                <a:gd name="T2" fmla="*/ 87 w 88"/>
                <a:gd name="T3" fmla="*/ 79 h 143"/>
                <a:gd name="T4" fmla="*/ 87 w 88"/>
                <a:gd name="T5" fmla="*/ 110 h 143"/>
                <a:gd name="T6" fmla="*/ 79 w 88"/>
                <a:gd name="T7" fmla="*/ 126 h 143"/>
                <a:gd name="T8" fmla="*/ 63 w 88"/>
                <a:gd name="T9" fmla="*/ 134 h 143"/>
                <a:gd name="T10" fmla="*/ 47 w 88"/>
                <a:gd name="T11" fmla="*/ 142 h 143"/>
                <a:gd name="T12" fmla="*/ 24 w 88"/>
                <a:gd name="T13" fmla="*/ 134 h 143"/>
                <a:gd name="T14" fmla="*/ 8 w 88"/>
                <a:gd name="T15" fmla="*/ 126 h 143"/>
                <a:gd name="T16" fmla="*/ 8 w 88"/>
                <a:gd name="T17" fmla="*/ 110 h 143"/>
                <a:gd name="T18" fmla="*/ 0 w 88"/>
                <a:gd name="T19" fmla="*/ 79 h 143"/>
                <a:gd name="T20" fmla="*/ 0 w 88"/>
                <a:gd name="T21" fmla="*/ 55 h 143"/>
                <a:gd name="T22" fmla="*/ 8 w 88"/>
                <a:gd name="T23" fmla="*/ 31 h 143"/>
                <a:gd name="T24" fmla="*/ 8 w 88"/>
                <a:gd name="T25" fmla="*/ 15 h 143"/>
                <a:gd name="T26" fmla="*/ 24 w 88"/>
                <a:gd name="T27" fmla="*/ 0 h 143"/>
                <a:gd name="T28" fmla="*/ 47 w 88"/>
                <a:gd name="T29" fmla="*/ 0 h 143"/>
                <a:gd name="T30" fmla="*/ 63 w 88"/>
                <a:gd name="T31" fmla="*/ 0 h 143"/>
                <a:gd name="T32" fmla="*/ 79 w 88"/>
                <a:gd name="T33" fmla="*/ 15 h 143"/>
                <a:gd name="T34" fmla="*/ 87 w 88"/>
                <a:gd name="T35" fmla="*/ 31 h 143"/>
                <a:gd name="T36" fmla="*/ 87 w 88"/>
                <a:gd name="T37" fmla="*/ 55 h 143"/>
                <a:gd name="T38" fmla="*/ 87 w 88"/>
                <a:gd name="T39" fmla="*/ 79 h 143"/>
                <a:gd name="T40" fmla="*/ 47 w 88"/>
                <a:gd name="T41" fmla="*/ 39 h 143"/>
                <a:gd name="T42" fmla="*/ 47 w 88"/>
                <a:gd name="T43" fmla="*/ 39 h 143"/>
                <a:gd name="T44" fmla="*/ 47 w 88"/>
                <a:gd name="T45" fmla="*/ 23 h 143"/>
                <a:gd name="T46" fmla="*/ 47 w 88"/>
                <a:gd name="T47" fmla="*/ 23 h 143"/>
                <a:gd name="T48" fmla="*/ 39 w 88"/>
                <a:gd name="T49" fmla="*/ 23 h 143"/>
                <a:gd name="T50" fmla="*/ 39 w 88"/>
                <a:gd name="T51" fmla="*/ 39 h 143"/>
                <a:gd name="T52" fmla="*/ 39 w 88"/>
                <a:gd name="T53" fmla="*/ 102 h 143"/>
                <a:gd name="T54" fmla="*/ 39 w 88"/>
                <a:gd name="T55" fmla="*/ 110 h 143"/>
                <a:gd name="T56" fmla="*/ 47 w 88"/>
                <a:gd name="T57" fmla="*/ 118 h 143"/>
                <a:gd name="T58" fmla="*/ 47 w 88"/>
                <a:gd name="T59" fmla="*/ 110 h 143"/>
                <a:gd name="T60" fmla="*/ 47 w 88"/>
                <a:gd name="T61" fmla="*/ 94 h 143"/>
                <a:gd name="T62" fmla="*/ 47 w 88"/>
                <a:gd name="T63" fmla="*/ 3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43">
                  <a:moveTo>
                    <a:pt x="87" y="79"/>
                  </a:moveTo>
                  <a:lnTo>
                    <a:pt x="87" y="79"/>
                  </a:lnTo>
                  <a:cubicBezTo>
                    <a:pt x="87" y="94"/>
                    <a:pt x="87" y="102"/>
                    <a:pt x="87" y="110"/>
                  </a:cubicBezTo>
                  <a:cubicBezTo>
                    <a:pt x="79" y="118"/>
                    <a:pt x="79" y="118"/>
                    <a:pt x="79" y="126"/>
                  </a:cubicBezTo>
                  <a:cubicBezTo>
                    <a:pt x="71" y="126"/>
                    <a:pt x="71" y="134"/>
                    <a:pt x="63" y="134"/>
                  </a:cubicBezTo>
                  <a:cubicBezTo>
                    <a:pt x="55" y="134"/>
                    <a:pt x="55" y="142"/>
                    <a:pt x="47" y="142"/>
                  </a:cubicBezTo>
                  <a:cubicBezTo>
                    <a:pt x="39" y="142"/>
                    <a:pt x="32" y="134"/>
                    <a:pt x="24" y="134"/>
                  </a:cubicBezTo>
                  <a:cubicBezTo>
                    <a:pt x="16" y="134"/>
                    <a:pt x="16" y="126"/>
                    <a:pt x="8" y="126"/>
                  </a:cubicBezTo>
                  <a:cubicBezTo>
                    <a:pt x="8" y="118"/>
                    <a:pt x="8" y="118"/>
                    <a:pt x="8" y="110"/>
                  </a:cubicBezTo>
                  <a:cubicBezTo>
                    <a:pt x="0" y="102"/>
                    <a:pt x="0" y="94"/>
                    <a:pt x="0" y="79"/>
                  </a:cubicBezTo>
                  <a:cubicBezTo>
                    <a:pt x="0" y="55"/>
                    <a:pt x="0" y="55"/>
                    <a:pt x="0" y="55"/>
                  </a:cubicBezTo>
                  <a:cubicBezTo>
                    <a:pt x="0" y="47"/>
                    <a:pt x="0" y="31"/>
                    <a:pt x="8" y="31"/>
                  </a:cubicBezTo>
                  <a:cubicBezTo>
                    <a:pt x="8" y="23"/>
                    <a:pt x="8" y="15"/>
                    <a:pt x="8" y="15"/>
                  </a:cubicBezTo>
                  <a:cubicBezTo>
                    <a:pt x="16" y="7"/>
                    <a:pt x="16" y="7"/>
                    <a:pt x="24" y="0"/>
                  </a:cubicBezTo>
                  <a:cubicBezTo>
                    <a:pt x="32" y="0"/>
                    <a:pt x="39" y="0"/>
                    <a:pt x="47" y="0"/>
                  </a:cubicBezTo>
                  <a:cubicBezTo>
                    <a:pt x="47" y="0"/>
                    <a:pt x="55" y="0"/>
                    <a:pt x="63" y="0"/>
                  </a:cubicBezTo>
                  <a:cubicBezTo>
                    <a:pt x="71" y="7"/>
                    <a:pt x="71" y="7"/>
                    <a:pt x="79" y="15"/>
                  </a:cubicBezTo>
                  <a:cubicBezTo>
                    <a:pt x="79" y="15"/>
                    <a:pt x="79" y="23"/>
                    <a:pt x="87" y="31"/>
                  </a:cubicBezTo>
                  <a:cubicBezTo>
                    <a:pt x="87" y="31"/>
                    <a:pt x="87" y="47"/>
                    <a:pt x="87" y="55"/>
                  </a:cubicBezTo>
                  <a:lnTo>
                    <a:pt x="87" y="79"/>
                  </a:lnTo>
                  <a:close/>
                  <a:moveTo>
                    <a:pt x="47" y="39"/>
                  </a:moveTo>
                  <a:lnTo>
                    <a:pt x="47" y="39"/>
                  </a:lnTo>
                  <a:cubicBezTo>
                    <a:pt x="47" y="31"/>
                    <a:pt x="47" y="23"/>
                    <a:pt x="47" y="23"/>
                  </a:cubicBezTo>
                  <a:lnTo>
                    <a:pt x="47" y="23"/>
                  </a:lnTo>
                  <a:cubicBezTo>
                    <a:pt x="39" y="23"/>
                    <a:pt x="39" y="23"/>
                    <a:pt x="39" y="23"/>
                  </a:cubicBezTo>
                  <a:cubicBezTo>
                    <a:pt x="39" y="23"/>
                    <a:pt x="39" y="31"/>
                    <a:pt x="39" y="39"/>
                  </a:cubicBezTo>
                  <a:cubicBezTo>
                    <a:pt x="39" y="102"/>
                    <a:pt x="39" y="102"/>
                    <a:pt x="39" y="102"/>
                  </a:cubicBezTo>
                  <a:cubicBezTo>
                    <a:pt x="39" y="110"/>
                    <a:pt x="39" y="110"/>
                    <a:pt x="39" y="110"/>
                  </a:cubicBezTo>
                  <a:cubicBezTo>
                    <a:pt x="39" y="118"/>
                    <a:pt x="39" y="118"/>
                    <a:pt x="47" y="118"/>
                  </a:cubicBezTo>
                  <a:cubicBezTo>
                    <a:pt x="47" y="118"/>
                    <a:pt x="47" y="118"/>
                    <a:pt x="47" y="110"/>
                  </a:cubicBezTo>
                  <a:cubicBezTo>
                    <a:pt x="47" y="110"/>
                    <a:pt x="47" y="102"/>
                    <a:pt x="47" y="94"/>
                  </a:cubicBezTo>
                  <a:lnTo>
                    <a:pt x="47"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75" name="Freeform 267"/>
            <p:cNvSpPr>
              <a:spLocks noChangeArrowheads="1"/>
            </p:cNvSpPr>
            <p:nvPr/>
          </p:nvSpPr>
          <p:spPr bwMode="auto">
            <a:xfrm>
              <a:off x="8098880" y="5588493"/>
              <a:ext cx="28586" cy="98460"/>
            </a:xfrm>
            <a:custGeom>
              <a:avLst/>
              <a:gdLst>
                <a:gd name="T0" fmla="*/ 39 w 40"/>
                <a:gd name="T1" fmla="*/ 0 h 135"/>
                <a:gd name="T2" fmla="*/ 39 w 40"/>
                <a:gd name="T3" fmla="*/ 134 h 135"/>
                <a:gd name="T4" fmla="*/ 0 w 40"/>
                <a:gd name="T5" fmla="*/ 134 h 135"/>
                <a:gd name="T6" fmla="*/ 0 w 40"/>
                <a:gd name="T7" fmla="*/ 0 h 135"/>
                <a:gd name="T8" fmla="*/ 39 w 40"/>
                <a:gd name="T9" fmla="*/ 0 h 135"/>
              </a:gdLst>
              <a:ahLst/>
              <a:cxnLst>
                <a:cxn ang="0">
                  <a:pos x="T0" y="T1"/>
                </a:cxn>
                <a:cxn ang="0">
                  <a:pos x="T2" y="T3"/>
                </a:cxn>
                <a:cxn ang="0">
                  <a:pos x="T4" y="T5"/>
                </a:cxn>
                <a:cxn ang="0">
                  <a:pos x="T6" y="T7"/>
                </a:cxn>
                <a:cxn ang="0">
                  <a:pos x="T8" y="T9"/>
                </a:cxn>
              </a:cxnLst>
              <a:rect l="0" t="0" r="r" b="b"/>
              <a:pathLst>
                <a:path w="40" h="135">
                  <a:moveTo>
                    <a:pt x="39" y="0"/>
                  </a:moveTo>
                  <a:lnTo>
                    <a:pt x="39" y="134"/>
                  </a:lnTo>
                  <a:lnTo>
                    <a:pt x="0" y="134"/>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76" name="Freeform 268"/>
            <p:cNvSpPr>
              <a:spLocks noChangeArrowheads="1"/>
            </p:cNvSpPr>
            <p:nvPr/>
          </p:nvSpPr>
          <p:spPr bwMode="auto">
            <a:xfrm>
              <a:off x="8133819" y="5588493"/>
              <a:ext cx="57171" cy="101637"/>
            </a:xfrm>
            <a:custGeom>
              <a:avLst/>
              <a:gdLst>
                <a:gd name="T0" fmla="*/ 79 w 80"/>
                <a:gd name="T1" fmla="*/ 39 h 143"/>
                <a:gd name="T2" fmla="*/ 79 w 80"/>
                <a:gd name="T3" fmla="*/ 39 h 143"/>
                <a:gd name="T4" fmla="*/ 48 w 80"/>
                <a:gd name="T5" fmla="*/ 39 h 143"/>
                <a:gd name="T6" fmla="*/ 48 w 80"/>
                <a:gd name="T7" fmla="*/ 31 h 143"/>
                <a:gd name="T8" fmla="*/ 48 w 80"/>
                <a:gd name="T9" fmla="*/ 23 h 143"/>
                <a:gd name="T10" fmla="*/ 40 w 80"/>
                <a:gd name="T11" fmla="*/ 23 h 143"/>
                <a:gd name="T12" fmla="*/ 40 w 80"/>
                <a:gd name="T13" fmla="*/ 23 h 143"/>
                <a:gd name="T14" fmla="*/ 32 w 80"/>
                <a:gd name="T15" fmla="*/ 31 h 143"/>
                <a:gd name="T16" fmla="*/ 40 w 80"/>
                <a:gd name="T17" fmla="*/ 39 h 143"/>
                <a:gd name="T18" fmla="*/ 48 w 80"/>
                <a:gd name="T19" fmla="*/ 47 h 143"/>
                <a:gd name="T20" fmla="*/ 79 w 80"/>
                <a:gd name="T21" fmla="*/ 71 h 143"/>
                <a:gd name="T22" fmla="*/ 79 w 80"/>
                <a:gd name="T23" fmla="*/ 102 h 143"/>
                <a:gd name="T24" fmla="*/ 79 w 80"/>
                <a:gd name="T25" fmla="*/ 126 h 143"/>
                <a:gd name="T26" fmla="*/ 64 w 80"/>
                <a:gd name="T27" fmla="*/ 134 h 143"/>
                <a:gd name="T28" fmla="*/ 40 w 80"/>
                <a:gd name="T29" fmla="*/ 142 h 143"/>
                <a:gd name="T30" fmla="*/ 16 w 80"/>
                <a:gd name="T31" fmla="*/ 134 h 143"/>
                <a:gd name="T32" fmla="*/ 8 w 80"/>
                <a:gd name="T33" fmla="*/ 118 h 143"/>
                <a:gd name="T34" fmla="*/ 0 w 80"/>
                <a:gd name="T35" fmla="*/ 94 h 143"/>
                <a:gd name="T36" fmla="*/ 0 w 80"/>
                <a:gd name="T37" fmla="*/ 87 h 143"/>
                <a:gd name="T38" fmla="*/ 32 w 80"/>
                <a:gd name="T39" fmla="*/ 87 h 143"/>
                <a:gd name="T40" fmla="*/ 32 w 80"/>
                <a:gd name="T41" fmla="*/ 102 h 143"/>
                <a:gd name="T42" fmla="*/ 40 w 80"/>
                <a:gd name="T43" fmla="*/ 110 h 143"/>
                <a:gd name="T44" fmla="*/ 40 w 80"/>
                <a:gd name="T45" fmla="*/ 118 h 143"/>
                <a:gd name="T46" fmla="*/ 48 w 80"/>
                <a:gd name="T47" fmla="*/ 110 h 143"/>
                <a:gd name="T48" fmla="*/ 48 w 80"/>
                <a:gd name="T49" fmla="*/ 102 h 143"/>
                <a:gd name="T50" fmla="*/ 48 w 80"/>
                <a:gd name="T51" fmla="*/ 87 h 143"/>
                <a:gd name="T52" fmla="*/ 32 w 80"/>
                <a:gd name="T53" fmla="*/ 79 h 143"/>
                <a:gd name="T54" fmla="*/ 8 w 80"/>
                <a:gd name="T55" fmla="*/ 63 h 143"/>
                <a:gd name="T56" fmla="*/ 8 w 80"/>
                <a:gd name="T57" fmla="*/ 55 h 143"/>
                <a:gd name="T58" fmla="*/ 0 w 80"/>
                <a:gd name="T59" fmla="*/ 39 h 143"/>
                <a:gd name="T60" fmla="*/ 8 w 80"/>
                <a:gd name="T61" fmla="*/ 15 h 143"/>
                <a:gd name="T62" fmla="*/ 16 w 80"/>
                <a:gd name="T63" fmla="*/ 0 h 143"/>
                <a:gd name="T64" fmla="*/ 40 w 80"/>
                <a:gd name="T65" fmla="*/ 0 h 143"/>
                <a:gd name="T66" fmla="*/ 64 w 80"/>
                <a:gd name="T67" fmla="*/ 7 h 143"/>
                <a:gd name="T68" fmla="*/ 79 w 80"/>
                <a:gd name="T69" fmla="*/ 15 h 143"/>
                <a:gd name="T70" fmla="*/ 79 w 80"/>
                <a:gd name="T71" fmla="*/ 3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0" h="143">
                  <a:moveTo>
                    <a:pt x="79" y="39"/>
                  </a:moveTo>
                  <a:lnTo>
                    <a:pt x="79" y="39"/>
                  </a:lnTo>
                  <a:cubicBezTo>
                    <a:pt x="48" y="39"/>
                    <a:pt x="48" y="39"/>
                    <a:pt x="48" y="39"/>
                  </a:cubicBezTo>
                  <a:cubicBezTo>
                    <a:pt x="48" y="31"/>
                    <a:pt x="48" y="31"/>
                    <a:pt x="48" y="31"/>
                  </a:cubicBezTo>
                  <a:lnTo>
                    <a:pt x="48" y="23"/>
                  </a:lnTo>
                  <a:lnTo>
                    <a:pt x="40" y="23"/>
                  </a:lnTo>
                  <a:lnTo>
                    <a:pt x="40" y="23"/>
                  </a:lnTo>
                  <a:cubicBezTo>
                    <a:pt x="32" y="23"/>
                    <a:pt x="32" y="31"/>
                    <a:pt x="32" y="31"/>
                  </a:cubicBezTo>
                  <a:cubicBezTo>
                    <a:pt x="32" y="39"/>
                    <a:pt x="32" y="39"/>
                    <a:pt x="40" y="39"/>
                  </a:cubicBezTo>
                  <a:cubicBezTo>
                    <a:pt x="40" y="47"/>
                    <a:pt x="40" y="47"/>
                    <a:pt x="48" y="47"/>
                  </a:cubicBezTo>
                  <a:cubicBezTo>
                    <a:pt x="64" y="63"/>
                    <a:pt x="71" y="71"/>
                    <a:pt x="79" y="71"/>
                  </a:cubicBezTo>
                  <a:cubicBezTo>
                    <a:pt x="79" y="79"/>
                    <a:pt x="79" y="87"/>
                    <a:pt x="79" y="102"/>
                  </a:cubicBezTo>
                  <a:cubicBezTo>
                    <a:pt x="79" y="110"/>
                    <a:pt x="79" y="118"/>
                    <a:pt x="79" y="126"/>
                  </a:cubicBezTo>
                  <a:cubicBezTo>
                    <a:pt x="79" y="126"/>
                    <a:pt x="71" y="134"/>
                    <a:pt x="64" y="134"/>
                  </a:cubicBezTo>
                  <a:cubicBezTo>
                    <a:pt x="55" y="134"/>
                    <a:pt x="48" y="142"/>
                    <a:pt x="40" y="142"/>
                  </a:cubicBezTo>
                  <a:cubicBezTo>
                    <a:pt x="32" y="142"/>
                    <a:pt x="24" y="134"/>
                    <a:pt x="16" y="134"/>
                  </a:cubicBezTo>
                  <a:cubicBezTo>
                    <a:pt x="16" y="134"/>
                    <a:pt x="8" y="126"/>
                    <a:pt x="8" y="118"/>
                  </a:cubicBezTo>
                  <a:cubicBezTo>
                    <a:pt x="0" y="118"/>
                    <a:pt x="0" y="110"/>
                    <a:pt x="0" y="94"/>
                  </a:cubicBezTo>
                  <a:cubicBezTo>
                    <a:pt x="0" y="87"/>
                    <a:pt x="0" y="87"/>
                    <a:pt x="0" y="87"/>
                  </a:cubicBezTo>
                  <a:cubicBezTo>
                    <a:pt x="32" y="87"/>
                    <a:pt x="32" y="87"/>
                    <a:pt x="32" y="87"/>
                  </a:cubicBezTo>
                  <a:cubicBezTo>
                    <a:pt x="32" y="102"/>
                    <a:pt x="32" y="102"/>
                    <a:pt x="32" y="102"/>
                  </a:cubicBezTo>
                  <a:cubicBezTo>
                    <a:pt x="32" y="110"/>
                    <a:pt x="32" y="110"/>
                    <a:pt x="40" y="110"/>
                  </a:cubicBezTo>
                  <a:cubicBezTo>
                    <a:pt x="40" y="118"/>
                    <a:pt x="40" y="118"/>
                    <a:pt x="40" y="118"/>
                  </a:cubicBezTo>
                  <a:cubicBezTo>
                    <a:pt x="48" y="118"/>
                    <a:pt x="48" y="118"/>
                    <a:pt x="48" y="110"/>
                  </a:cubicBezTo>
                  <a:cubicBezTo>
                    <a:pt x="48" y="110"/>
                    <a:pt x="48" y="110"/>
                    <a:pt x="48" y="102"/>
                  </a:cubicBezTo>
                  <a:cubicBezTo>
                    <a:pt x="48" y="94"/>
                    <a:pt x="48" y="94"/>
                    <a:pt x="48" y="87"/>
                  </a:cubicBezTo>
                  <a:cubicBezTo>
                    <a:pt x="40" y="87"/>
                    <a:pt x="40" y="87"/>
                    <a:pt x="32" y="79"/>
                  </a:cubicBezTo>
                  <a:cubicBezTo>
                    <a:pt x="16" y="71"/>
                    <a:pt x="16" y="71"/>
                    <a:pt x="8" y="63"/>
                  </a:cubicBezTo>
                  <a:cubicBezTo>
                    <a:pt x="8" y="63"/>
                    <a:pt x="8" y="63"/>
                    <a:pt x="8" y="55"/>
                  </a:cubicBezTo>
                  <a:cubicBezTo>
                    <a:pt x="0" y="47"/>
                    <a:pt x="0" y="47"/>
                    <a:pt x="0" y="39"/>
                  </a:cubicBezTo>
                  <a:cubicBezTo>
                    <a:pt x="0" y="23"/>
                    <a:pt x="0" y="15"/>
                    <a:pt x="8" y="15"/>
                  </a:cubicBezTo>
                  <a:cubicBezTo>
                    <a:pt x="8" y="7"/>
                    <a:pt x="16" y="7"/>
                    <a:pt x="16" y="0"/>
                  </a:cubicBezTo>
                  <a:cubicBezTo>
                    <a:pt x="24" y="0"/>
                    <a:pt x="32" y="0"/>
                    <a:pt x="40" y="0"/>
                  </a:cubicBezTo>
                  <a:cubicBezTo>
                    <a:pt x="48" y="0"/>
                    <a:pt x="55" y="0"/>
                    <a:pt x="64" y="7"/>
                  </a:cubicBezTo>
                  <a:cubicBezTo>
                    <a:pt x="71" y="7"/>
                    <a:pt x="71" y="7"/>
                    <a:pt x="79" y="15"/>
                  </a:cubicBezTo>
                  <a:cubicBezTo>
                    <a:pt x="79" y="15"/>
                    <a:pt x="79" y="23"/>
                    <a:pt x="79" y="39"/>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77" name="Freeform 269"/>
            <p:cNvSpPr>
              <a:spLocks noChangeArrowheads="1"/>
            </p:cNvSpPr>
            <p:nvPr/>
          </p:nvSpPr>
          <p:spPr bwMode="auto">
            <a:xfrm>
              <a:off x="8203694" y="5588493"/>
              <a:ext cx="41289" cy="98460"/>
            </a:xfrm>
            <a:custGeom>
              <a:avLst/>
              <a:gdLst>
                <a:gd name="T0" fmla="*/ 0 w 56"/>
                <a:gd name="T1" fmla="*/ 0 h 135"/>
                <a:gd name="T2" fmla="*/ 55 w 56"/>
                <a:gd name="T3" fmla="*/ 0 h 135"/>
                <a:gd name="T4" fmla="*/ 55 w 56"/>
                <a:gd name="T5" fmla="*/ 31 h 135"/>
                <a:gd name="T6" fmla="*/ 32 w 56"/>
                <a:gd name="T7" fmla="*/ 31 h 135"/>
                <a:gd name="T8" fmla="*/ 32 w 56"/>
                <a:gd name="T9" fmla="*/ 55 h 135"/>
                <a:gd name="T10" fmla="*/ 55 w 56"/>
                <a:gd name="T11" fmla="*/ 55 h 135"/>
                <a:gd name="T12" fmla="*/ 55 w 56"/>
                <a:gd name="T13" fmla="*/ 79 h 135"/>
                <a:gd name="T14" fmla="*/ 32 w 56"/>
                <a:gd name="T15" fmla="*/ 79 h 135"/>
                <a:gd name="T16" fmla="*/ 32 w 56"/>
                <a:gd name="T17" fmla="*/ 110 h 135"/>
                <a:gd name="T18" fmla="*/ 55 w 56"/>
                <a:gd name="T19" fmla="*/ 110 h 135"/>
                <a:gd name="T20" fmla="*/ 55 w 56"/>
                <a:gd name="T21" fmla="*/ 134 h 135"/>
                <a:gd name="T22" fmla="*/ 0 w 56"/>
                <a:gd name="T23" fmla="*/ 134 h 135"/>
                <a:gd name="T24" fmla="*/ 0 w 56"/>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135">
                  <a:moveTo>
                    <a:pt x="0" y="0"/>
                  </a:moveTo>
                  <a:lnTo>
                    <a:pt x="55" y="0"/>
                  </a:lnTo>
                  <a:lnTo>
                    <a:pt x="55" y="31"/>
                  </a:lnTo>
                  <a:lnTo>
                    <a:pt x="32" y="31"/>
                  </a:lnTo>
                  <a:lnTo>
                    <a:pt x="32" y="55"/>
                  </a:lnTo>
                  <a:lnTo>
                    <a:pt x="55" y="55"/>
                  </a:lnTo>
                  <a:lnTo>
                    <a:pt x="55" y="79"/>
                  </a:lnTo>
                  <a:lnTo>
                    <a:pt x="32" y="79"/>
                  </a:lnTo>
                  <a:lnTo>
                    <a:pt x="32" y="110"/>
                  </a:lnTo>
                  <a:lnTo>
                    <a:pt x="55" y="110"/>
                  </a:lnTo>
                  <a:lnTo>
                    <a:pt x="55"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78" name="Freeform 270"/>
            <p:cNvSpPr>
              <a:spLocks noChangeArrowheads="1"/>
            </p:cNvSpPr>
            <p:nvPr/>
          </p:nvSpPr>
          <p:spPr bwMode="auto">
            <a:xfrm>
              <a:off x="7685979" y="5505913"/>
              <a:ext cx="177865" cy="165160"/>
            </a:xfrm>
            <a:custGeom>
              <a:avLst/>
              <a:gdLst>
                <a:gd name="T0" fmla="*/ 118 w 246"/>
                <a:gd name="T1" fmla="*/ 0 h 230"/>
                <a:gd name="T2" fmla="*/ 158 w 246"/>
                <a:gd name="T3" fmla="*/ 79 h 230"/>
                <a:gd name="T4" fmla="*/ 245 w 246"/>
                <a:gd name="T5" fmla="*/ 87 h 230"/>
                <a:gd name="T6" fmla="*/ 182 w 246"/>
                <a:gd name="T7" fmla="*/ 142 h 230"/>
                <a:gd name="T8" fmla="*/ 197 w 246"/>
                <a:gd name="T9" fmla="*/ 229 h 230"/>
                <a:gd name="T10" fmla="*/ 118 w 246"/>
                <a:gd name="T11" fmla="*/ 190 h 230"/>
                <a:gd name="T12" fmla="*/ 47 w 246"/>
                <a:gd name="T13" fmla="*/ 229 h 230"/>
                <a:gd name="T14" fmla="*/ 63 w 246"/>
                <a:gd name="T15" fmla="*/ 142 h 230"/>
                <a:gd name="T16" fmla="*/ 0 w 246"/>
                <a:gd name="T17" fmla="*/ 87 h 230"/>
                <a:gd name="T18" fmla="*/ 87 w 246"/>
                <a:gd name="T19" fmla="*/ 79 h 230"/>
                <a:gd name="T20" fmla="*/ 118 w 246"/>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30">
                  <a:moveTo>
                    <a:pt x="118" y="0"/>
                  </a:moveTo>
                  <a:lnTo>
                    <a:pt x="158" y="79"/>
                  </a:lnTo>
                  <a:lnTo>
                    <a:pt x="245" y="87"/>
                  </a:lnTo>
                  <a:lnTo>
                    <a:pt x="182" y="142"/>
                  </a:lnTo>
                  <a:lnTo>
                    <a:pt x="197" y="229"/>
                  </a:lnTo>
                  <a:lnTo>
                    <a:pt x="118" y="190"/>
                  </a:lnTo>
                  <a:lnTo>
                    <a:pt x="47" y="229"/>
                  </a:lnTo>
                  <a:lnTo>
                    <a:pt x="63" y="142"/>
                  </a:lnTo>
                  <a:lnTo>
                    <a:pt x="0" y="87"/>
                  </a:lnTo>
                  <a:lnTo>
                    <a:pt x="87" y="79"/>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79" name="Freeform 271"/>
            <p:cNvSpPr>
              <a:spLocks noChangeArrowheads="1"/>
            </p:cNvSpPr>
            <p:nvPr/>
          </p:nvSpPr>
          <p:spPr bwMode="auto">
            <a:xfrm>
              <a:off x="8867511" y="4902442"/>
              <a:ext cx="57171" cy="98460"/>
            </a:xfrm>
            <a:custGeom>
              <a:avLst/>
              <a:gdLst>
                <a:gd name="T0" fmla="*/ 79 w 80"/>
                <a:gd name="T1" fmla="*/ 0 h 135"/>
                <a:gd name="T2" fmla="*/ 79 w 80"/>
                <a:gd name="T3" fmla="*/ 134 h 135"/>
                <a:gd name="T4" fmla="*/ 40 w 80"/>
                <a:gd name="T5" fmla="*/ 134 h 135"/>
                <a:gd name="T6" fmla="*/ 40 w 80"/>
                <a:gd name="T7" fmla="*/ 79 h 135"/>
                <a:gd name="T8" fmla="*/ 32 w 80"/>
                <a:gd name="T9" fmla="*/ 79 h 135"/>
                <a:gd name="T10" fmla="*/ 32 w 80"/>
                <a:gd name="T11" fmla="*/ 134 h 135"/>
                <a:gd name="T12" fmla="*/ 0 w 80"/>
                <a:gd name="T13" fmla="*/ 134 h 135"/>
                <a:gd name="T14" fmla="*/ 0 w 80"/>
                <a:gd name="T15" fmla="*/ 0 h 135"/>
                <a:gd name="T16" fmla="*/ 32 w 80"/>
                <a:gd name="T17" fmla="*/ 0 h 135"/>
                <a:gd name="T18" fmla="*/ 32 w 80"/>
                <a:gd name="T19" fmla="*/ 47 h 135"/>
                <a:gd name="T20" fmla="*/ 40 w 80"/>
                <a:gd name="T21" fmla="*/ 47 h 135"/>
                <a:gd name="T22" fmla="*/ 40 w 80"/>
                <a:gd name="T23" fmla="*/ 0 h 135"/>
                <a:gd name="T24" fmla="*/ 79 w 80"/>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35">
                  <a:moveTo>
                    <a:pt x="79" y="0"/>
                  </a:moveTo>
                  <a:lnTo>
                    <a:pt x="79" y="134"/>
                  </a:lnTo>
                  <a:lnTo>
                    <a:pt x="40" y="134"/>
                  </a:lnTo>
                  <a:lnTo>
                    <a:pt x="40" y="79"/>
                  </a:lnTo>
                  <a:lnTo>
                    <a:pt x="32" y="79"/>
                  </a:lnTo>
                  <a:lnTo>
                    <a:pt x="32" y="134"/>
                  </a:lnTo>
                  <a:lnTo>
                    <a:pt x="0" y="134"/>
                  </a:lnTo>
                  <a:lnTo>
                    <a:pt x="0" y="0"/>
                  </a:lnTo>
                  <a:lnTo>
                    <a:pt x="32" y="0"/>
                  </a:lnTo>
                  <a:lnTo>
                    <a:pt x="32" y="47"/>
                  </a:lnTo>
                  <a:lnTo>
                    <a:pt x="40" y="47"/>
                  </a:lnTo>
                  <a:lnTo>
                    <a:pt x="40"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80" name="Freeform 272"/>
            <p:cNvSpPr>
              <a:spLocks noChangeArrowheads="1"/>
            </p:cNvSpPr>
            <p:nvPr/>
          </p:nvSpPr>
          <p:spPr bwMode="auto">
            <a:xfrm>
              <a:off x="8937387" y="4902442"/>
              <a:ext cx="41291" cy="98460"/>
            </a:xfrm>
            <a:custGeom>
              <a:avLst/>
              <a:gdLst>
                <a:gd name="T0" fmla="*/ 0 w 56"/>
                <a:gd name="T1" fmla="*/ 0 h 135"/>
                <a:gd name="T2" fmla="*/ 55 w 56"/>
                <a:gd name="T3" fmla="*/ 0 h 135"/>
                <a:gd name="T4" fmla="*/ 55 w 56"/>
                <a:gd name="T5" fmla="*/ 32 h 135"/>
                <a:gd name="T6" fmla="*/ 32 w 56"/>
                <a:gd name="T7" fmla="*/ 32 h 135"/>
                <a:gd name="T8" fmla="*/ 32 w 56"/>
                <a:gd name="T9" fmla="*/ 55 h 135"/>
                <a:gd name="T10" fmla="*/ 55 w 56"/>
                <a:gd name="T11" fmla="*/ 55 h 135"/>
                <a:gd name="T12" fmla="*/ 55 w 56"/>
                <a:gd name="T13" fmla="*/ 79 h 135"/>
                <a:gd name="T14" fmla="*/ 32 w 56"/>
                <a:gd name="T15" fmla="*/ 79 h 135"/>
                <a:gd name="T16" fmla="*/ 32 w 56"/>
                <a:gd name="T17" fmla="*/ 111 h 135"/>
                <a:gd name="T18" fmla="*/ 55 w 56"/>
                <a:gd name="T19" fmla="*/ 111 h 135"/>
                <a:gd name="T20" fmla="*/ 55 w 56"/>
                <a:gd name="T21" fmla="*/ 134 h 135"/>
                <a:gd name="T22" fmla="*/ 0 w 56"/>
                <a:gd name="T23" fmla="*/ 134 h 135"/>
                <a:gd name="T24" fmla="*/ 0 w 56"/>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135">
                  <a:moveTo>
                    <a:pt x="0" y="0"/>
                  </a:moveTo>
                  <a:lnTo>
                    <a:pt x="55" y="0"/>
                  </a:lnTo>
                  <a:lnTo>
                    <a:pt x="55" y="32"/>
                  </a:lnTo>
                  <a:lnTo>
                    <a:pt x="32" y="32"/>
                  </a:lnTo>
                  <a:lnTo>
                    <a:pt x="32" y="55"/>
                  </a:lnTo>
                  <a:lnTo>
                    <a:pt x="55" y="55"/>
                  </a:lnTo>
                  <a:lnTo>
                    <a:pt x="55" y="79"/>
                  </a:lnTo>
                  <a:lnTo>
                    <a:pt x="32" y="79"/>
                  </a:lnTo>
                  <a:lnTo>
                    <a:pt x="32" y="111"/>
                  </a:lnTo>
                  <a:lnTo>
                    <a:pt x="55" y="111"/>
                  </a:lnTo>
                  <a:lnTo>
                    <a:pt x="55"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81" name="Freeform 273"/>
            <p:cNvSpPr>
              <a:spLocks noChangeArrowheads="1"/>
            </p:cNvSpPr>
            <p:nvPr/>
          </p:nvSpPr>
          <p:spPr bwMode="auto">
            <a:xfrm>
              <a:off x="8988206" y="4902442"/>
              <a:ext cx="41291" cy="98460"/>
            </a:xfrm>
            <a:custGeom>
              <a:avLst/>
              <a:gdLst>
                <a:gd name="T0" fmla="*/ 32 w 56"/>
                <a:gd name="T1" fmla="*/ 0 h 135"/>
                <a:gd name="T2" fmla="*/ 32 w 56"/>
                <a:gd name="T3" fmla="*/ 111 h 135"/>
                <a:gd name="T4" fmla="*/ 55 w 56"/>
                <a:gd name="T5" fmla="*/ 111 h 135"/>
                <a:gd name="T6" fmla="*/ 55 w 56"/>
                <a:gd name="T7" fmla="*/ 134 h 135"/>
                <a:gd name="T8" fmla="*/ 0 w 56"/>
                <a:gd name="T9" fmla="*/ 134 h 135"/>
                <a:gd name="T10" fmla="*/ 0 w 56"/>
                <a:gd name="T11" fmla="*/ 0 h 135"/>
                <a:gd name="T12" fmla="*/ 32 w 56"/>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56" h="135">
                  <a:moveTo>
                    <a:pt x="32" y="0"/>
                  </a:moveTo>
                  <a:lnTo>
                    <a:pt x="32" y="111"/>
                  </a:lnTo>
                  <a:lnTo>
                    <a:pt x="55" y="111"/>
                  </a:lnTo>
                  <a:lnTo>
                    <a:pt x="55" y="134"/>
                  </a:lnTo>
                  <a:lnTo>
                    <a:pt x="0" y="134"/>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82" name="Freeform 274"/>
            <p:cNvSpPr>
              <a:spLocks noChangeArrowheads="1"/>
            </p:cNvSpPr>
            <p:nvPr/>
          </p:nvSpPr>
          <p:spPr bwMode="auto">
            <a:xfrm>
              <a:off x="9032672" y="4902442"/>
              <a:ext cx="41291" cy="98460"/>
            </a:xfrm>
            <a:custGeom>
              <a:avLst/>
              <a:gdLst>
                <a:gd name="T0" fmla="*/ 0 w 57"/>
                <a:gd name="T1" fmla="*/ 0 h 135"/>
                <a:gd name="T2" fmla="*/ 56 w 57"/>
                <a:gd name="T3" fmla="*/ 0 h 135"/>
                <a:gd name="T4" fmla="*/ 56 w 57"/>
                <a:gd name="T5" fmla="*/ 32 h 135"/>
                <a:gd name="T6" fmla="*/ 32 w 57"/>
                <a:gd name="T7" fmla="*/ 32 h 135"/>
                <a:gd name="T8" fmla="*/ 32 w 57"/>
                <a:gd name="T9" fmla="*/ 55 h 135"/>
                <a:gd name="T10" fmla="*/ 56 w 57"/>
                <a:gd name="T11" fmla="*/ 55 h 135"/>
                <a:gd name="T12" fmla="*/ 56 w 57"/>
                <a:gd name="T13" fmla="*/ 79 h 135"/>
                <a:gd name="T14" fmla="*/ 32 w 57"/>
                <a:gd name="T15" fmla="*/ 79 h 135"/>
                <a:gd name="T16" fmla="*/ 32 w 57"/>
                <a:gd name="T17" fmla="*/ 111 h 135"/>
                <a:gd name="T18" fmla="*/ 56 w 57"/>
                <a:gd name="T19" fmla="*/ 111 h 135"/>
                <a:gd name="T20" fmla="*/ 56 w 57"/>
                <a:gd name="T21" fmla="*/ 134 h 135"/>
                <a:gd name="T22" fmla="*/ 0 w 57"/>
                <a:gd name="T23" fmla="*/ 134 h 135"/>
                <a:gd name="T24" fmla="*/ 0 w 57"/>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135">
                  <a:moveTo>
                    <a:pt x="0" y="0"/>
                  </a:moveTo>
                  <a:lnTo>
                    <a:pt x="56" y="0"/>
                  </a:lnTo>
                  <a:lnTo>
                    <a:pt x="56" y="32"/>
                  </a:lnTo>
                  <a:lnTo>
                    <a:pt x="32" y="32"/>
                  </a:lnTo>
                  <a:lnTo>
                    <a:pt x="32" y="55"/>
                  </a:lnTo>
                  <a:lnTo>
                    <a:pt x="56" y="55"/>
                  </a:lnTo>
                  <a:lnTo>
                    <a:pt x="56" y="79"/>
                  </a:lnTo>
                  <a:lnTo>
                    <a:pt x="32" y="79"/>
                  </a:lnTo>
                  <a:lnTo>
                    <a:pt x="32" y="111"/>
                  </a:lnTo>
                  <a:lnTo>
                    <a:pt x="56" y="111"/>
                  </a:lnTo>
                  <a:lnTo>
                    <a:pt x="56"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83" name="Freeform 275"/>
            <p:cNvSpPr>
              <a:spLocks noChangeArrowheads="1"/>
            </p:cNvSpPr>
            <p:nvPr/>
          </p:nvSpPr>
          <p:spPr bwMode="auto">
            <a:xfrm>
              <a:off x="9083490" y="4902442"/>
              <a:ext cx="57171" cy="98460"/>
            </a:xfrm>
            <a:custGeom>
              <a:avLst/>
              <a:gdLst>
                <a:gd name="T0" fmla="*/ 80 w 81"/>
                <a:gd name="T1" fmla="*/ 0 h 135"/>
                <a:gd name="T2" fmla="*/ 80 w 81"/>
                <a:gd name="T3" fmla="*/ 134 h 135"/>
                <a:gd name="T4" fmla="*/ 48 w 81"/>
                <a:gd name="T5" fmla="*/ 134 h 135"/>
                <a:gd name="T6" fmla="*/ 24 w 81"/>
                <a:gd name="T7" fmla="*/ 79 h 135"/>
                <a:gd name="T8" fmla="*/ 24 w 81"/>
                <a:gd name="T9" fmla="*/ 134 h 135"/>
                <a:gd name="T10" fmla="*/ 0 w 81"/>
                <a:gd name="T11" fmla="*/ 134 h 135"/>
                <a:gd name="T12" fmla="*/ 0 w 81"/>
                <a:gd name="T13" fmla="*/ 0 h 135"/>
                <a:gd name="T14" fmla="*/ 24 w 81"/>
                <a:gd name="T15" fmla="*/ 0 h 135"/>
                <a:gd name="T16" fmla="*/ 48 w 81"/>
                <a:gd name="T17" fmla="*/ 63 h 135"/>
                <a:gd name="T18" fmla="*/ 48 w 81"/>
                <a:gd name="T19" fmla="*/ 0 h 135"/>
                <a:gd name="T20" fmla="*/ 80 w 81"/>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35">
                  <a:moveTo>
                    <a:pt x="80" y="0"/>
                  </a:moveTo>
                  <a:lnTo>
                    <a:pt x="80" y="134"/>
                  </a:lnTo>
                  <a:lnTo>
                    <a:pt x="48" y="134"/>
                  </a:lnTo>
                  <a:lnTo>
                    <a:pt x="24" y="79"/>
                  </a:lnTo>
                  <a:lnTo>
                    <a:pt x="24" y="134"/>
                  </a:lnTo>
                  <a:lnTo>
                    <a:pt x="0" y="134"/>
                  </a:lnTo>
                  <a:lnTo>
                    <a:pt x="0" y="0"/>
                  </a:lnTo>
                  <a:lnTo>
                    <a:pt x="24" y="0"/>
                  </a:lnTo>
                  <a:lnTo>
                    <a:pt x="48" y="63"/>
                  </a:lnTo>
                  <a:lnTo>
                    <a:pt x="48" y="0"/>
                  </a:lnTo>
                  <a:lnTo>
                    <a:pt x="8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84" name="Freeform 276"/>
            <p:cNvSpPr>
              <a:spLocks noChangeArrowheads="1"/>
            </p:cNvSpPr>
            <p:nvPr/>
          </p:nvSpPr>
          <p:spPr bwMode="auto">
            <a:xfrm>
              <a:off x="9143838" y="4902442"/>
              <a:ext cx="63523" cy="98460"/>
            </a:xfrm>
            <a:custGeom>
              <a:avLst/>
              <a:gdLst>
                <a:gd name="T0" fmla="*/ 71 w 88"/>
                <a:gd name="T1" fmla="*/ 0 h 135"/>
                <a:gd name="T2" fmla="*/ 71 w 88"/>
                <a:gd name="T3" fmla="*/ 0 h 135"/>
                <a:gd name="T4" fmla="*/ 87 w 88"/>
                <a:gd name="T5" fmla="*/ 134 h 135"/>
                <a:gd name="T6" fmla="*/ 55 w 88"/>
                <a:gd name="T7" fmla="*/ 134 h 135"/>
                <a:gd name="T8" fmla="*/ 55 w 88"/>
                <a:gd name="T9" fmla="*/ 111 h 135"/>
                <a:gd name="T10" fmla="*/ 39 w 88"/>
                <a:gd name="T11" fmla="*/ 111 h 135"/>
                <a:gd name="T12" fmla="*/ 39 w 88"/>
                <a:gd name="T13" fmla="*/ 134 h 135"/>
                <a:gd name="T14" fmla="*/ 0 w 88"/>
                <a:gd name="T15" fmla="*/ 134 h 135"/>
                <a:gd name="T16" fmla="*/ 23 w 88"/>
                <a:gd name="T17" fmla="*/ 0 h 135"/>
                <a:gd name="T18" fmla="*/ 71 w 88"/>
                <a:gd name="T19" fmla="*/ 0 h 135"/>
                <a:gd name="T20" fmla="*/ 55 w 88"/>
                <a:gd name="T21" fmla="*/ 87 h 135"/>
                <a:gd name="T22" fmla="*/ 55 w 88"/>
                <a:gd name="T23" fmla="*/ 87 h 135"/>
                <a:gd name="T24" fmla="*/ 47 w 88"/>
                <a:gd name="T25" fmla="*/ 32 h 135"/>
                <a:gd name="T26" fmla="*/ 39 w 88"/>
                <a:gd name="T27" fmla="*/ 87 h 135"/>
                <a:gd name="T28" fmla="*/ 55 w 88"/>
                <a:gd name="T29" fmla="*/ 8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71" y="0"/>
                  </a:moveTo>
                  <a:lnTo>
                    <a:pt x="71" y="0"/>
                  </a:lnTo>
                  <a:cubicBezTo>
                    <a:pt x="87" y="134"/>
                    <a:pt x="87" y="134"/>
                    <a:pt x="87" y="134"/>
                  </a:cubicBezTo>
                  <a:cubicBezTo>
                    <a:pt x="55" y="134"/>
                    <a:pt x="55" y="134"/>
                    <a:pt x="55" y="134"/>
                  </a:cubicBezTo>
                  <a:cubicBezTo>
                    <a:pt x="55" y="111"/>
                    <a:pt x="55" y="111"/>
                    <a:pt x="55" y="111"/>
                  </a:cubicBezTo>
                  <a:cubicBezTo>
                    <a:pt x="39" y="111"/>
                    <a:pt x="39" y="111"/>
                    <a:pt x="39" y="111"/>
                  </a:cubicBezTo>
                  <a:cubicBezTo>
                    <a:pt x="39" y="134"/>
                    <a:pt x="39" y="134"/>
                    <a:pt x="39" y="134"/>
                  </a:cubicBezTo>
                  <a:cubicBezTo>
                    <a:pt x="0" y="134"/>
                    <a:pt x="0" y="134"/>
                    <a:pt x="0" y="134"/>
                  </a:cubicBezTo>
                  <a:cubicBezTo>
                    <a:pt x="23" y="0"/>
                    <a:pt x="23" y="0"/>
                    <a:pt x="23" y="0"/>
                  </a:cubicBezTo>
                  <a:lnTo>
                    <a:pt x="71" y="0"/>
                  </a:lnTo>
                  <a:close/>
                  <a:moveTo>
                    <a:pt x="55" y="87"/>
                  </a:moveTo>
                  <a:lnTo>
                    <a:pt x="55" y="87"/>
                  </a:lnTo>
                  <a:cubicBezTo>
                    <a:pt x="47" y="71"/>
                    <a:pt x="47" y="55"/>
                    <a:pt x="47" y="32"/>
                  </a:cubicBezTo>
                  <a:cubicBezTo>
                    <a:pt x="39" y="55"/>
                    <a:pt x="39" y="79"/>
                    <a:pt x="39" y="87"/>
                  </a:cubicBezTo>
                  <a:lnTo>
                    <a:pt x="55"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85" name="Freeform 277"/>
            <p:cNvSpPr>
              <a:spLocks noChangeArrowheads="1"/>
            </p:cNvSpPr>
            <p:nvPr/>
          </p:nvSpPr>
          <p:spPr bwMode="auto">
            <a:xfrm>
              <a:off x="9274060" y="4540360"/>
              <a:ext cx="120694" cy="155631"/>
            </a:xfrm>
            <a:custGeom>
              <a:avLst/>
              <a:gdLst>
                <a:gd name="T0" fmla="*/ 166 w 167"/>
                <a:gd name="T1" fmla="*/ 0 h 214"/>
                <a:gd name="T2" fmla="*/ 166 w 167"/>
                <a:gd name="T3" fmla="*/ 0 h 214"/>
                <a:gd name="T4" fmla="*/ 166 w 167"/>
                <a:gd name="T5" fmla="*/ 213 h 214"/>
                <a:gd name="T6" fmla="*/ 119 w 167"/>
                <a:gd name="T7" fmla="*/ 213 h 214"/>
                <a:gd name="T8" fmla="*/ 119 w 167"/>
                <a:gd name="T9" fmla="*/ 71 h 214"/>
                <a:gd name="T10" fmla="*/ 103 w 167"/>
                <a:gd name="T11" fmla="*/ 213 h 214"/>
                <a:gd name="T12" fmla="*/ 64 w 167"/>
                <a:gd name="T13" fmla="*/ 213 h 214"/>
                <a:gd name="T14" fmla="*/ 48 w 167"/>
                <a:gd name="T15" fmla="*/ 71 h 214"/>
                <a:gd name="T16" fmla="*/ 48 w 167"/>
                <a:gd name="T17" fmla="*/ 213 h 214"/>
                <a:gd name="T18" fmla="*/ 0 w 167"/>
                <a:gd name="T19" fmla="*/ 213 h 214"/>
                <a:gd name="T20" fmla="*/ 0 w 167"/>
                <a:gd name="T21" fmla="*/ 0 h 214"/>
                <a:gd name="T22" fmla="*/ 72 w 167"/>
                <a:gd name="T23" fmla="*/ 0 h 214"/>
                <a:gd name="T24" fmla="*/ 72 w 167"/>
                <a:gd name="T25" fmla="*/ 48 h 214"/>
                <a:gd name="T26" fmla="*/ 79 w 167"/>
                <a:gd name="T27" fmla="*/ 95 h 214"/>
                <a:gd name="T28" fmla="*/ 95 w 167"/>
                <a:gd name="T29" fmla="*/ 0 h 214"/>
                <a:gd name="T30" fmla="*/ 166 w 167"/>
                <a:gd name="T3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7" h="214">
                  <a:moveTo>
                    <a:pt x="166" y="0"/>
                  </a:moveTo>
                  <a:lnTo>
                    <a:pt x="166" y="0"/>
                  </a:lnTo>
                  <a:cubicBezTo>
                    <a:pt x="166" y="213"/>
                    <a:pt x="166" y="213"/>
                    <a:pt x="166" y="213"/>
                  </a:cubicBezTo>
                  <a:cubicBezTo>
                    <a:pt x="119" y="213"/>
                    <a:pt x="119" y="213"/>
                    <a:pt x="119" y="213"/>
                  </a:cubicBezTo>
                  <a:cubicBezTo>
                    <a:pt x="119" y="71"/>
                    <a:pt x="119" y="71"/>
                    <a:pt x="119" y="71"/>
                  </a:cubicBezTo>
                  <a:cubicBezTo>
                    <a:pt x="103" y="213"/>
                    <a:pt x="103" y="213"/>
                    <a:pt x="103" y="213"/>
                  </a:cubicBezTo>
                  <a:cubicBezTo>
                    <a:pt x="64" y="213"/>
                    <a:pt x="64" y="213"/>
                    <a:pt x="64" y="213"/>
                  </a:cubicBezTo>
                  <a:cubicBezTo>
                    <a:pt x="48" y="71"/>
                    <a:pt x="48" y="71"/>
                    <a:pt x="48" y="71"/>
                  </a:cubicBezTo>
                  <a:cubicBezTo>
                    <a:pt x="48" y="213"/>
                    <a:pt x="48" y="213"/>
                    <a:pt x="48" y="213"/>
                  </a:cubicBezTo>
                  <a:cubicBezTo>
                    <a:pt x="0" y="213"/>
                    <a:pt x="0" y="213"/>
                    <a:pt x="0" y="213"/>
                  </a:cubicBezTo>
                  <a:cubicBezTo>
                    <a:pt x="0" y="0"/>
                    <a:pt x="0" y="0"/>
                    <a:pt x="0" y="0"/>
                  </a:cubicBezTo>
                  <a:cubicBezTo>
                    <a:pt x="72" y="0"/>
                    <a:pt x="72" y="0"/>
                    <a:pt x="72" y="0"/>
                  </a:cubicBezTo>
                  <a:cubicBezTo>
                    <a:pt x="72" y="16"/>
                    <a:pt x="72" y="32"/>
                    <a:pt x="72" y="48"/>
                  </a:cubicBezTo>
                  <a:cubicBezTo>
                    <a:pt x="79" y="95"/>
                    <a:pt x="79" y="95"/>
                    <a:pt x="79" y="95"/>
                  </a:cubicBezTo>
                  <a:cubicBezTo>
                    <a:pt x="95" y="0"/>
                    <a:pt x="95" y="0"/>
                    <a:pt x="95" y="0"/>
                  </a:cubicBezTo>
                  <a:lnTo>
                    <a:pt x="16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86" name="Freeform 278"/>
            <p:cNvSpPr>
              <a:spLocks noChangeArrowheads="1"/>
            </p:cNvSpPr>
            <p:nvPr/>
          </p:nvSpPr>
          <p:spPr bwMode="auto">
            <a:xfrm>
              <a:off x="9410636" y="4540360"/>
              <a:ext cx="92108" cy="155631"/>
            </a:xfrm>
            <a:custGeom>
              <a:avLst/>
              <a:gdLst>
                <a:gd name="T0" fmla="*/ 126 w 127"/>
                <a:gd name="T1" fmla="*/ 126 h 214"/>
                <a:gd name="T2" fmla="*/ 126 w 127"/>
                <a:gd name="T3" fmla="*/ 126 h 214"/>
                <a:gd name="T4" fmla="*/ 119 w 127"/>
                <a:gd name="T5" fmla="*/ 166 h 214"/>
                <a:gd name="T6" fmla="*/ 111 w 127"/>
                <a:gd name="T7" fmla="*/ 190 h 214"/>
                <a:gd name="T8" fmla="*/ 87 w 127"/>
                <a:gd name="T9" fmla="*/ 206 h 214"/>
                <a:gd name="T10" fmla="*/ 63 w 127"/>
                <a:gd name="T11" fmla="*/ 213 h 214"/>
                <a:gd name="T12" fmla="*/ 32 w 127"/>
                <a:gd name="T13" fmla="*/ 206 h 214"/>
                <a:gd name="T14" fmla="*/ 8 w 127"/>
                <a:gd name="T15" fmla="*/ 190 h 214"/>
                <a:gd name="T16" fmla="*/ 0 w 127"/>
                <a:gd name="T17" fmla="*/ 166 h 214"/>
                <a:gd name="T18" fmla="*/ 0 w 127"/>
                <a:gd name="T19" fmla="*/ 126 h 214"/>
                <a:gd name="T20" fmla="*/ 0 w 127"/>
                <a:gd name="T21" fmla="*/ 87 h 214"/>
                <a:gd name="T22" fmla="*/ 0 w 127"/>
                <a:gd name="T23" fmla="*/ 39 h 214"/>
                <a:gd name="T24" fmla="*/ 8 w 127"/>
                <a:gd name="T25" fmla="*/ 16 h 214"/>
                <a:gd name="T26" fmla="*/ 32 w 127"/>
                <a:gd name="T27" fmla="*/ 0 h 214"/>
                <a:gd name="T28" fmla="*/ 63 w 127"/>
                <a:gd name="T29" fmla="*/ 0 h 214"/>
                <a:gd name="T30" fmla="*/ 87 w 127"/>
                <a:gd name="T31" fmla="*/ 0 h 214"/>
                <a:gd name="T32" fmla="*/ 111 w 127"/>
                <a:gd name="T33" fmla="*/ 16 h 214"/>
                <a:gd name="T34" fmla="*/ 119 w 127"/>
                <a:gd name="T35" fmla="*/ 39 h 214"/>
                <a:gd name="T36" fmla="*/ 126 w 127"/>
                <a:gd name="T37" fmla="*/ 87 h 214"/>
                <a:gd name="T38" fmla="*/ 126 w 127"/>
                <a:gd name="T39" fmla="*/ 126 h 214"/>
                <a:gd name="T40" fmla="*/ 71 w 127"/>
                <a:gd name="T41" fmla="*/ 55 h 214"/>
                <a:gd name="T42" fmla="*/ 71 w 127"/>
                <a:gd name="T43" fmla="*/ 55 h 214"/>
                <a:gd name="T44" fmla="*/ 63 w 127"/>
                <a:gd name="T45" fmla="*/ 39 h 214"/>
                <a:gd name="T46" fmla="*/ 63 w 127"/>
                <a:gd name="T47" fmla="*/ 32 h 214"/>
                <a:gd name="T48" fmla="*/ 55 w 127"/>
                <a:gd name="T49" fmla="*/ 32 h 214"/>
                <a:gd name="T50" fmla="*/ 47 w 127"/>
                <a:gd name="T51" fmla="*/ 55 h 214"/>
                <a:gd name="T52" fmla="*/ 47 w 127"/>
                <a:gd name="T53" fmla="*/ 150 h 214"/>
                <a:gd name="T54" fmla="*/ 55 w 127"/>
                <a:gd name="T55" fmla="*/ 174 h 214"/>
                <a:gd name="T56" fmla="*/ 63 w 127"/>
                <a:gd name="T57" fmla="*/ 182 h 214"/>
                <a:gd name="T58" fmla="*/ 63 w 127"/>
                <a:gd name="T59" fmla="*/ 174 h 214"/>
                <a:gd name="T60" fmla="*/ 71 w 127"/>
                <a:gd name="T61" fmla="*/ 150 h 214"/>
                <a:gd name="T62" fmla="*/ 71 w 127"/>
                <a:gd name="T63" fmla="*/ 55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214">
                  <a:moveTo>
                    <a:pt x="126" y="126"/>
                  </a:moveTo>
                  <a:lnTo>
                    <a:pt x="126" y="126"/>
                  </a:lnTo>
                  <a:cubicBezTo>
                    <a:pt x="126" y="142"/>
                    <a:pt x="119" y="158"/>
                    <a:pt x="119" y="166"/>
                  </a:cubicBezTo>
                  <a:cubicBezTo>
                    <a:pt x="119" y="174"/>
                    <a:pt x="119" y="182"/>
                    <a:pt x="111" y="190"/>
                  </a:cubicBezTo>
                  <a:cubicBezTo>
                    <a:pt x="103" y="198"/>
                    <a:pt x="103" y="206"/>
                    <a:pt x="87" y="206"/>
                  </a:cubicBezTo>
                  <a:cubicBezTo>
                    <a:pt x="79" y="213"/>
                    <a:pt x="71" y="213"/>
                    <a:pt x="63" y="213"/>
                  </a:cubicBezTo>
                  <a:cubicBezTo>
                    <a:pt x="47" y="213"/>
                    <a:pt x="40" y="213"/>
                    <a:pt x="32" y="206"/>
                  </a:cubicBezTo>
                  <a:cubicBezTo>
                    <a:pt x="24" y="206"/>
                    <a:pt x="16" y="198"/>
                    <a:pt x="8" y="190"/>
                  </a:cubicBezTo>
                  <a:cubicBezTo>
                    <a:pt x="0" y="182"/>
                    <a:pt x="0" y="174"/>
                    <a:pt x="0" y="166"/>
                  </a:cubicBezTo>
                  <a:cubicBezTo>
                    <a:pt x="0" y="158"/>
                    <a:pt x="0" y="142"/>
                    <a:pt x="0" y="126"/>
                  </a:cubicBezTo>
                  <a:cubicBezTo>
                    <a:pt x="0" y="87"/>
                    <a:pt x="0" y="87"/>
                    <a:pt x="0" y="87"/>
                  </a:cubicBezTo>
                  <a:cubicBezTo>
                    <a:pt x="0" y="63"/>
                    <a:pt x="0" y="55"/>
                    <a:pt x="0" y="39"/>
                  </a:cubicBezTo>
                  <a:cubicBezTo>
                    <a:pt x="0" y="32"/>
                    <a:pt x="0" y="24"/>
                    <a:pt x="8" y="16"/>
                  </a:cubicBezTo>
                  <a:cubicBezTo>
                    <a:pt x="16" y="8"/>
                    <a:pt x="16" y="8"/>
                    <a:pt x="32" y="0"/>
                  </a:cubicBezTo>
                  <a:cubicBezTo>
                    <a:pt x="40" y="0"/>
                    <a:pt x="47" y="0"/>
                    <a:pt x="63" y="0"/>
                  </a:cubicBezTo>
                  <a:cubicBezTo>
                    <a:pt x="71" y="0"/>
                    <a:pt x="79" y="0"/>
                    <a:pt x="87" y="0"/>
                  </a:cubicBezTo>
                  <a:cubicBezTo>
                    <a:pt x="95" y="8"/>
                    <a:pt x="103" y="8"/>
                    <a:pt x="111" y="16"/>
                  </a:cubicBezTo>
                  <a:cubicBezTo>
                    <a:pt x="119" y="24"/>
                    <a:pt x="119" y="32"/>
                    <a:pt x="119" y="39"/>
                  </a:cubicBezTo>
                  <a:cubicBezTo>
                    <a:pt x="119" y="48"/>
                    <a:pt x="126" y="63"/>
                    <a:pt x="126" y="87"/>
                  </a:cubicBezTo>
                  <a:lnTo>
                    <a:pt x="126" y="126"/>
                  </a:lnTo>
                  <a:close/>
                  <a:moveTo>
                    <a:pt x="71" y="55"/>
                  </a:moveTo>
                  <a:lnTo>
                    <a:pt x="71" y="55"/>
                  </a:lnTo>
                  <a:cubicBezTo>
                    <a:pt x="71" y="48"/>
                    <a:pt x="71" y="39"/>
                    <a:pt x="63" y="39"/>
                  </a:cubicBezTo>
                  <a:cubicBezTo>
                    <a:pt x="63" y="32"/>
                    <a:pt x="63" y="32"/>
                    <a:pt x="63" y="32"/>
                  </a:cubicBezTo>
                  <a:cubicBezTo>
                    <a:pt x="55" y="32"/>
                    <a:pt x="55" y="32"/>
                    <a:pt x="55" y="32"/>
                  </a:cubicBezTo>
                  <a:cubicBezTo>
                    <a:pt x="55" y="39"/>
                    <a:pt x="47" y="48"/>
                    <a:pt x="47" y="55"/>
                  </a:cubicBezTo>
                  <a:cubicBezTo>
                    <a:pt x="47" y="150"/>
                    <a:pt x="47" y="150"/>
                    <a:pt x="47" y="150"/>
                  </a:cubicBezTo>
                  <a:cubicBezTo>
                    <a:pt x="47" y="166"/>
                    <a:pt x="55" y="174"/>
                    <a:pt x="55" y="174"/>
                  </a:cubicBezTo>
                  <a:cubicBezTo>
                    <a:pt x="55" y="174"/>
                    <a:pt x="55" y="182"/>
                    <a:pt x="63" y="182"/>
                  </a:cubicBezTo>
                  <a:lnTo>
                    <a:pt x="63" y="174"/>
                  </a:lnTo>
                  <a:cubicBezTo>
                    <a:pt x="71" y="174"/>
                    <a:pt x="71" y="166"/>
                    <a:pt x="71" y="150"/>
                  </a:cubicBezTo>
                  <a:lnTo>
                    <a:pt x="71" y="5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87" name="Freeform 279"/>
            <p:cNvSpPr>
              <a:spLocks noChangeArrowheads="1"/>
            </p:cNvSpPr>
            <p:nvPr/>
          </p:nvSpPr>
          <p:spPr bwMode="auto">
            <a:xfrm>
              <a:off x="9512273" y="4540360"/>
              <a:ext cx="85755" cy="155631"/>
            </a:xfrm>
            <a:custGeom>
              <a:avLst/>
              <a:gdLst>
                <a:gd name="T0" fmla="*/ 119 w 120"/>
                <a:gd name="T1" fmla="*/ 0 h 214"/>
                <a:gd name="T2" fmla="*/ 119 w 120"/>
                <a:gd name="T3" fmla="*/ 213 h 214"/>
                <a:gd name="T4" fmla="*/ 71 w 120"/>
                <a:gd name="T5" fmla="*/ 213 h 214"/>
                <a:gd name="T6" fmla="*/ 48 w 120"/>
                <a:gd name="T7" fmla="*/ 119 h 214"/>
                <a:gd name="T8" fmla="*/ 48 w 120"/>
                <a:gd name="T9" fmla="*/ 213 h 214"/>
                <a:gd name="T10" fmla="*/ 0 w 120"/>
                <a:gd name="T11" fmla="*/ 213 h 214"/>
                <a:gd name="T12" fmla="*/ 0 w 120"/>
                <a:gd name="T13" fmla="*/ 0 h 214"/>
                <a:gd name="T14" fmla="*/ 48 w 120"/>
                <a:gd name="T15" fmla="*/ 0 h 214"/>
                <a:gd name="T16" fmla="*/ 80 w 120"/>
                <a:gd name="T17" fmla="*/ 95 h 214"/>
                <a:gd name="T18" fmla="*/ 80 w 120"/>
                <a:gd name="T19" fmla="*/ 0 h 214"/>
                <a:gd name="T20" fmla="*/ 119 w 120"/>
                <a:gd name="T2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214">
                  <a:moveTo>
                    <a:pt x="119" y="0"/>
                  </a:moveTo>
                  <a:lnTo>
                    <a:pt x="119" y="213"/>
                  </a:lnTo>
                  <a:lnTo>
                    <a:pt x="71" y="213"/>
                  </a:lnTo>
                  <a:lnTo>
                    <a:pt x="48" y="119"/>
                  </a:lnTo>
                  <a:lnTo>
                    <a:pt x="48" y="213"/>
                  </a:lnTo>
                  <a:lnTo>
                    <a:pt x="0" y="213"/>
                  </a:lnTo>
                  <a:lnTo>
                    <a:pt x="0" y="0"/>
                  </a:lnTo>
                  <a:lnTo>
                    <a:pt x="48" y="0"/>
                  </a:lnTo>
                  <a:lnTo>
                    <a:pt x="80" y="95"/>
                  </a:lnTo>
                  <a:lnTo>
                    <a:pt x="80" y="0"/>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88" name="Freeform 280"/>
            <p:cNvSpPr>
              <a:spLocks noChangeArrowheads="1"/>
            </p:cNvSpPr>
            <p:nvPr/>
          </p:nvSpPr>
          <p:spPr bwMode="auto">
            <a:xfrm>
              <a:off x="9607558" y="4540360"/>
              <a:ext cx="85755" cy="155631"/>
            </a:xfrm>
            <a:custGeom>
              <a:avLst/>
              <a:gdLst>
                <a:gd name="T0" fmla="*/ 118 w 119"/>
                <a:gd name="T1" fmla="*/ 0 h 214"/>
                <a:gd name="T2" fmla="*/ 118 w 119"/>
                <a:gd name="T3" fmla="*/ 39 h 214"/>
                <a:gd name="T4" fmla="*/ 87 w 119"/>
                <a:gd name="T5" fmla="*/ 39 h 214"/>
                <a:gd name="T6" fmla="*/ 87 w 119"/>
                <a:gd name="T7" fmla="*/ 213 h 214"/>
                <a:gd name="T8" fmla="*/ 31 w 119"/>
                <a:gd name="T9" fmla="*/ 213 h 214"/>
                <a:gd name="T10" fmla="*/ 31 w 119"/>
                <a:gd name="T11" fmla="*/ 39 h 214"/>
                <a:gd name="T12" fmla="*/ 0 w 119"/>
                <a:gd name="T13" fmla="*/ 39 h 214"/>
                <a:gd name="T14" fmla="*/ 0 w 119"/>
                <a:gd name="T15" fmla="*/ 0 h 214"/>
                <a:gd name="T16" fmla="*/ 118 w 119"/>
                <a:gd name="T17"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214">
                  <a:moveTo>
                    <a:pt x="118" y="0"/>
                  </a:moveTo>
                  <a:lnTo>
                    <a:pt x="118" y="39"/>
                  </a:lnTo>
                  <a:lnTo>
                    <a:pt x="87" y="39"/>
                  </a:lnTo>
                  <a:lnTo>
                    <a:pt x="87" y="213"/>
                  </a:lnTo>
                  <a:lnTo>
                    <a:pt x="31" y="213"/>
                  </a:lnTo>
                  <a:lnTo>
                    <a:pt x="31" y="39"/>
                  </a:lnTo>
                  <a:lnTo>
                    <a:pt x="0" y="39"/>
                  </a:lnTo>
                  <a:lnTo>
                    <a:pt x="0" y="0"/>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89" name="Freeform 281"/>
            <p:cNvSpPr>
              <a:spLocks noChangeArrowheads="1"/>
            </p:cNvSpPr>
            <p:nvPr/>
          </p:nvSpPr>
          <p:spPr bwMode="auto">
            <a:xfrm>
              <a:off x="9686961" y="4540360"/>
              <a:ext cx="98462" cy="155631"/>
            </a:xfrm>
            <a:custGeom>
              <a:avLst/>
              <a:gdLst>
                <a:gd name="T0" fmla="*/ 103 w 136"/>
                <a:gd name="T1" fmla="*/ 0 h 214"/>
                <a:gd name="T2" fmla="*/ 103 w 136"/>
                <a:gd name="T3" fmla="*/ 0 h 214"/>
                <a:gd name="T4" fmla="*/ 135 w 136"/>
                <a:gd name="T5" fmla="*/ 213 h 214"/>
                <a:gd name="T6" fmla="*/ 79 w 136"/>
                <a:gd name="T7" fmla="*/ 213 h 214"/>
                <a:gd name="T8" fmla="*/ 79 w 136"/>
                <a:gd name="T9" fmla="*/ 174 h 214"/>
                <a:gd name="T10" fmla="*/ 56 w 136"/>
                <a:gd name="T11" fmla="*/ 174 h 214"/>
                <a:gd name="T12" fmla="*/ 56 w 136"/>
                <a:gd name="T13" fmla="*/ 213 h 214"/>
                <a:gd name="T14" fmla="*/ 0 w 136"/>
                <a:gd name="T15" fmla="*/ 213 h 214"/>
                <a:gd name="T16" fmla="*/ 24 w 136"/>
                <a:gd name="T17" fmla="*/ 0 h 214"/>
                <a:gd name="T18" fmla="*/ 103 w 136"/>
                <a:gd name="T19" fmla="*/ 0 h 214"/>
                <a:gd name="T20" fmla="*/ 79 w 136"/>
                <a:gd name="T21" fmla="*/ 134 h 214"/>
                <a:gd name="T22" fmla="*/ 79 w 136"/>
                <a:gd name="T23" fmla="*/ 134 h 214"/>
                <a:gd name="T24" fmla="*/ 72 w 136"/>
                <a:gd name="T25" fmla="*/ 48 h 214"/>
                <a:gd name="T26" fmla="*/ 56 w 136"/>
                <a:gd name="T27" fmla="*/ 134 h 214"/>
                <a:gd name="T28" fmla="*/ 79 w 136"/>
                <a:gd name="T29" fmla="*/ 13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6" h="214">
                  <a:moveTo>
                    <a:pt x="103" y="0"/>
                  </a:moveTo>
                  <a:lnTo>
                    <a:pt x="103" y="0"/>
                  </a:lnTo>
                  <a:cubicBezTo>
                    <a:pt x="135" y="213"/>
                    <a:pt x="135" y="213"/>
                    <a:pt x="135" y="213"/>
                  </a:cubicBezTo>
                  <a:cubicBezTo>
                    <a:pt x="79" y="213"/>
                    <a:pt x="79" y="213"/>
                    <a:pt x="79" y="213"/>
                  </a:cubicBezTo>
                  <a:cubicBezTo>
                    <a:pt x="79" y="174"/>
                    <a:pt x="79" y="174"/>
                    <a:pt x="79" y="174"/>
                  </a:cubicBezTo>
                  <a:cubicBezTo>
                    <a:pt x="56" y="174"/>
                    <a:pt x="56" y="174"/>
                    <a:pt x="56" y="174"/>
                  </a:cubicBezTo>
                  <a:cubicBezTo>
                    <a:pt x="56" y="213"/>
                    <a:pt x="56" y="213"/>
                    <a:pt x="56" y="213"/>
                  </a:cubicBezTo>
                  <a:cubicBezTo>
                    <a:pt x="0" y="213"/>
                    <a:pt x="0" y="213"/>
                    <a:pt x="0" y="213"/>
                  </a:cubicBezTo>
                  <a:cubicBezTo>
                    <a:pt x="24" y="0"/>
                    <a:pt x="24" y="0"/>
                    <a:pt x="24" y="0"/>
                  </a:cubicBezTo>
                  <a:lnTo>
                    <a:pt x="103" y="0"/>
                  </a:lnTo>
                  <a:close/>
                  <a:moveTo>
                    <a:pt x="79" y="134"/>
                  </a:moveTo>
                  <a:lnTo>
                    <a:pt x="79" y="134"/>
                  </a:lnTo>
                  <a:cubicBezTo>
                    <a:pt x="72" y="111"/>
                    <a:pt x="72" y="79"/>
                    <a:pt x="72" y="48"/>
                  </a:cubicBezTo>
                  <a:cubicBezTo>
                    <a:pt x="64" y="87"/>
                    <a:pt x="56" y="119"/>
                    <a:pt x="56" y="134"/>
                  </a:cubicBezTo>
                  <a:lnTo>
                    <a:pt x="79" y="13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90" name="Freeform 282"/>
            <p:cNvSpPr>
              <a:spLocks noChangeArrowheads="1"/>
            </p:cNvSpPr>
            <p:nvPr/>
          </p:nvSpPr>
          <p:spPr bwMode="auto">
            <a:xfrm>
              <a:off x="9791776" y="4540360"/>
              <a:ext cx="92108" cy="155631"/>
            </a:xfrm>
            <a:custGeom>
              <a:avLst/>
              <a:gdLst>
                <a:gd name="T0" fmla="*/ 126 w 127"/>
                <a:gd name="T1" fmla="*/ 0 h 214"/>
                <a:gd name="T2" fmla="*/ 126 w 127"/>
                <a:gd name="T3" fmla="*/ 213 h 214"/>
                <a:gd name="T4" fmla="*/ 79 w 127"/>
                <a:gd name="T5" fmla="*/ 213 h 214"/>
                <a:gd name="T6" fmla="*/ 47 w 127"/>
                <a:gd name="T7" fmla="*/ 119 h 214"/>
                <a:gd name="T8" fmla="*/ 47 w 127"/>
                <a:gd name="T9" fmla="*/ 213 h 214"/>
                <a:gd name="T10" fmla="*/ 0 w 127"/>
                <a:gd name="T11" fmla="*/ 213 h 214"/>
                <a:gd name="T12" fmla="*/ 0 w 127"/>
                <a:gd name="T13" fmla="*/ 0 h 214"/>
                <a:gd name="T14" fmla="*/ 47 w 127"/>
                <a:gd name="T15" fmla="*/ 0 h 214"/>
                <a:gd name="T16" fmla="*/ 79 w 127"/>
                <a:gd name="T17" fmla="*/ 95 h 214"/>
                <a:gd name="T18" fmla="*/ 79 w 127"/>
                <a:gd name="T19" fmla="*/ 0 h 214"/>
                <a:gd name="T20" fmla="*/ 126 w 127"/>
                <a:gd name="T2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7" h="214">
                  <a:moveTo>
                    <a:pt x="126" y="0"/>
                  </a:moveTo>
                  <a:lnTo>
                    <a:pt x="126" y="213"/>
                  </a:lnTo>
                  <a:lnTo>
                    <a:pt x="79" y="213"/>
                  </a:lnTo>
                  <a:lnTo>
                    <a:pt x="47" y="119"/>
                  </a:lnTo>
                  <a:lnTo>
                    <a:pt x="47" y="213"/>
                  </a:lnTo>
                  <a:lnTo>
                    <a:pt x="0" y="213"/>
                  </a:lnTo>
                  <a:lnTo>
                    <a:pt x="0" y="0"/>
                  </a:lnTo>
                  <a:lnTo>
                    <a:pt x="47" y="0"/>
                  </a:lnTo>
                  <a:lnTo>
                    <a:pt x="79" y="95"/>
                  </a:lnTo>
                  <a:lnTo>
                    <a:pt x="79" y="0"/>
                  </a:lnTo>
                  <a:lnTo>
                    <a:pt x="12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91" name="Freeform 283"/>
            <p:cNvSpPr>
              <a:spLocks noChangeArrowheads="1"/>
            </p:cNvSpPr>
            <p:nvPr/>
          </p:nvSpPr>
          <p:spPr bwMode="auto">
            <a:xfrm>
              <a:off x="9887060" y="4540360"/>
              <a:ext cx="98460" cy="155631"/>
            </a:xfrm>
            <a:custGeom>
              <a:avLst/>
              <a:gdLst>
                <a:gd name="T0" fmla="*/ 111 w 136"/>
                <a:gd name="T1" fmla="*/ 0 h 214"/>
                <a:gd name="T2" fmla="*/ 111 w 136"/>
                <a:gd name="T3" fmla="*/ 0 h 214"/>
                <a:gd name="T4" fmla="*/ 135 w 136"/>
                <a:gd name="T5" fmla="*/ 213 h 214"/>
                <a:gd name="T6" fmla="*/ 79 w 136"/>
                <a:gd name="T7" fmla="*/ 213 h 214"/>
                <a:gd name="T8" fmla="*/ 79 w 136"/>
                <a:gd name="T9" fmla="*/ 174 h 214"/>
                <a:gd name="T10" fmla="*/ 63 w 136"/>
                <a:gd name="T11" fmla="*/ 174 h 214"/>
                <a:gd name="T12" fmla="*/ 55 w 136"/>
                <a:gd name="T13" fmla="*/ 213 h 214"/>
                <a:gd name="T14" fmla="*/ 0 w 136"/>
                <a:gd name="T15" fmla="*/ 213 h 214"/>
                <a:gd name="T16" fmla="*/ 32 w 136"/>
                <a:gd name="T17" fmla="*/ 0 h 214"/>
                <a:gd name="T18" fmla="*/ 111 w 136"/>
                <a:gd name="T19" fmla="*/ 0 h 214"/>
                <a:gd name="T20" fmla="*/ 79 w 136"/>
                <a:gd name="T21" fmla="*/ 134 h 214"/>
                <a:gd name="T22" fmla="*/ 79 w 136"/>
                <a:gd name="T23" fmla="*/ 134 h 214"/>
                <a:gd name="T24" fmla="*/ 71 w 136"/>
                <a:gd name="T25" fmla="*/ 48 h 214"/>
                <a:gd name="T26" fmla="*/ 63 w 136"/>
                <a:gd name="T27" fmla="*/ 134 h 214"/>
                <a:gd name="T28" fmla="*/ 79 w 136"/>
                <a:gd name="T29" fmla="*/ 13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6" h="214">
                  <a:moveTo>
                    <a:pt x="111" y="0"/>
                  </a:moveTo>
                  <a:lnTo>
                    <a:pt x="111" y="0"/>
                  </a:lnTo>
                  <a:cubicBezTo>
                    <a:pt x="135" y="213"/>
                    <a:pt x="135" y="213"/>
                    <a:pt x="135" y="213"/>
                  </a:cubicBezTo>
                  <a:cubicBezTo>
                    <a:pt x="79" y="213"/>
                    <a:pt x="79" y="213"/>
                    <a:pt x="79" y="213"/>
                  </a:cubicBezTo>
                  <a:cubicBezTo>
                    <a:pt x="79" y="174"/>
                    <a:pt x="79" y="174"/>
                    <a:pt x="79" y="174"/>
                  </a:cubicBezTo>
                  <a:cubicBezTo>
                    <a:pt x="63" y="174"/>
                    <a:pt x="63" y="174"/>
                    <a:pt x="63" y="174"/>
                  </a:cubicBezTo>
                  <a:cubicBezTo>
                    <a:pt x="55" y="213"/>
                    <a:pt x="55" y="213"/>
                    <a:pt x="55" y="213"/>
                  </a:cubicBezTo>
                  <a:cubicBezTo>
                    <a:pt x="0" y="213"/>
                    <a:pt x="0" y="213"/>
                    <a:pt x="0" y="213"/>
                  </a:cubicBezTo>
                  <a:cubicBezTo>
                    <a:pt x="32" y="0"/>
                    <a:pt x="32" y="0"/>
                    <a:pt x="32" y="0"/>
                  </a:cubicBezTo>
                  <a:lnTo>
                    <a:pt x="111" y="0"/>
                  </a:lnTo>
                  <a:close/>
                  <a:moveTo>
                    <a:pt x="79" y="134"/>
                  </a:moveTo>
                  <a:lnTo>
                    <a:pt x="79" y="134"/>
                  </a:lnTo>
                  <a:cubicBezTo>
                    <a:pt x="79" y="111"/>
                    <a:pt x="71" y="79"/>
                    <a:pt x="71" y="48"/>
                  </a:cubicBezTo>
                  <a:cubicBezTo>
                    <a:pt x="63" y="87"/>
                    <a:pt x="63" y="119"/>
                    <a:pt x="63" y="134"/>
                  </a:cubicBezTo>
                  <a:lnTo>
                    <a:pt x="79" y="13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92" name="Freeform 284"/>
            <p:cNvSpPr>
              <a:spLocks noChangeArrowheads="1"/>
            </p:cNvSpPr>
            <p:nvPr/>
          </p:nvSpPr>
          <p:spPr bwMode="auto">
            <a:xfrm>
              <a:off x="8197342" y="5814000"/>
              <a:ext cx="41289" cy="158808"/>
            </a:xfrm>
            <a:custGeom>
              <a:avLst/>
              <a:gdLst>
                <a:gd name="T0" fmla="*/ 55 w 56"/>
                <a:gd name="T1" fmla="*/ 0 h 222"/>
                <a:gd name="T2" fmla="*/ 55 w 56"/>
                <a:gd name="T3" fmla="*/ 221 h 222"/>
                <a:gd name="T4" fmla="*/ 0 w 56"/>
                <a:gd name="T5" fmla="*/ 221 h 222"/>
                <a:gd name="T6" fmla="*/ 0 w 56"/>
                <a:gd name="T7" fmla="*/ 0 h 222"/>
                <a:gd name="T8" fmla="*/ 55 w 56"/>
                <a:gd name="T9" fmla="*/ 0 h 222"/>
              </a:gdLst>
              <a:ahLst/>
              <a:cxnLst>
                <a:cxn ang="0">
                  <a:pos x="T0" y="T1"/>
                </a:cxn>
                <a:cxn ang="0">
                  <a:pos x="T2" y="T3"/>
                </a:cxn>
                <a:cxn ang="0">
                  <a:pos x="T4" y="T5"/>
                </a:cxn>
                <a:cxn ang="0">
                  <a:pos x="T6" y="T7"/>
                </a:cxn>
                <a:cxn ang="0">
                  <a:pos x="T8" y="T9"/>
                </a:cxn>
              </a:cxnLst>
              <a:rect l="0" t="0" r="r" b="b"/>
              <a:pathLst>
                <a:path w="56" h="222">
                  <a:moveTo>
                    <a:pt x="55" y="0"/>
                  </a:moveTo>
                  <a:lnTo>
                    <a:pt x="55" y="221"/>
                  </a:lnTo>
                  <a:lnTo>
                    <a:pt x="0" y="221"/>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93" name="Freeform 285"/>
            <p:cNvSpPr>
              <a:spLocks noChangeArrowheads="1"/>
            </p:cNvSpPr>
            <p:nvPr/>
          </p:nvSpPr>
          <p:spPr bwMode="auto">
            <a:xfrm>
              <a:off x="8254513" y="5814000"/>
              <a:ext cx="98460" cy="158808"/>
            </a:xfrm>
            <a:custGeom>
              <a:avLst/>
              <a:gdLst>
                <a:gd name="T0" fmla="*/ 0 w 136"/>
                <a:gd name="T1" fmla="*/ 0 h 222"/>
                <a:gd name="T2" fmla="*/ 0 w 136"/>
                <a:gd name="T3" fmla="*/ 0 h 222"/>
                <a:gd name="T4" fmla="*/ 40 w 136"/>
                <a:gd name="T5" fmla="*/ 0 h 222"/>
                <a:gd name="T6" fmla="*/ 95 w 136"/>
                <a:gd name="T7" fmla="*/ 0 h 222"/>
                <a:gd name="T8" fmla="*/ 119 w 136"/>
                <a:gd name="T9" fmla="*/ 16 h 222"/>
                <a:gd name="T10" fmla="*/ 127 w 136"/>
                <a:gd name="T11" fmla="*/ 31 h 222"/>
                <a:gd name="T12" fmla="*/ 135 w 136"/>
                <a:gd name="T13" fmla="*/ 79 h 222"/>
                <a:gd name="T14" fmla="*/ 135 w 136"/>
                <a:gd name="T15" fmla="*/ 150 h 222"/>
                <a:gd name="T16" fmla="*/ 127 w 136"/>
                <a:gd name="T17" fmla="*/ 189 h 222"/>
                <a:gd name="T18" fmla="*/ 119 w 136"/>
                <a:gd name="T19" fmla="*/ 205 h 222"/>
                <a:gd name="T20" fmla="*/ 103 w 136"/>
                <a:gd name="T21" fmla="*/ 213 h 222"/>
                <a:gd name="T22" fmla="*/ 71 w 136"/>
                <a:gd name="T23" fmla="*/ 221 h 222"/>
                <a:gd name="T24" fmla="*/ 0 w 136"/>
                <a:gd name="T25" fmla="*/ 221 h 222"/>
                <a:gd name="T26" fmla="*/ 0 w 136"/>
                <a:gd name="T27" fmla="*/ 0 h 222"/>
                <a:gd name="T28" fmla="*/ 56 w 136"/>
                <a:gd name="T29" fmla="*/ 39 h 222"/>
                <a:gd name="T30" fmla="*/ 56 w 136"/>
                <a:gd name="T31" fmla="*/ 39 h 222"/>
                <a:gd name="T32" fmla="*/ 56 w 136"/>
                <a:gd name="T33" fmla="*/ 182 h 222"/>
                <a:gd name="T34" fmla="*/ 71 w 136"/>
                <a:gd name="T35" fmla="*/ 174 h 222"/>
                <a:gd name="T36" fmla="*/ 71 w 136"/>
                <a:gd name="T37" fmla="*/ 150 h 222"/>
                <a:gd name="T38" fmla="*/ 71 w 136"/>
                <a:gd name="T39" fmla="*/ 63 h 222"/>
                <a:gd name="T40" fmla="*/ 71 w 136"/>
                <a:gd name="T41" fmla="*/ 47 h 222"/>
                <a:gd name="T42" fmla="*/ 71 w 136"/>
                <a:gd name="T43" fmla="*/ 39 h 222"/>
                <a:gd name="T44" fmla="*/ 56 w 136"/>
                <a:gd name="T45" fmla="*/ 39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6" h="222">
                  <a:moveTo>
                    <a:pt x="0" y="0"/>
                  </a:moveTo>
                  <a:lnTo>
                    <a:pt x="0" y="0"/>
                  </a:lnTo>
                  <a:cubicBezTo>
                    <a:pt x="40" y="0"/>
                    <a:pt x="40" y="0"/>
                    <a:pt x="40" y="0"/>
                  </a:cubicBezTo>
                  <a:cubicBezTo>
                    <a:pt x="71" y="0"/>
                    <a:pt x="87" y="0"/>
                    <a:pt x="95" y="0"/>
                  </a:cubicBezTo>
                  <a:cubicBezTo>
                    <a:pt x="111" y="8"/>
                    <a:pt x="119" y="8"/>
                    <a:pt x="119" y="16"/>
                  </a:cubicBezTo>
                  <a:cubicBezTo>
                    <a:pt x="127" y="24"/>
                    <a:pt x="127" y="24"/>
                    <a:pt x="127" y="31"/>
                  </a:cubicBezTo>
                  <a:cubicBezTo>
                    <a:pt x="135" y="39"/>
                    <a:pt x="135" y="55"/>
                    <a:pt x="135" y="79"/>
                  </a:cubicBezTo>
                  <a:cubicBezTo>
                    <a:pt x="135" y="150"/>
                    <a:pt x="135" y="150"/>
                    <a:pt x="135" y="150"/>
                  </a:cubicBezTo>
                  <a:cubicBezTo>
                    <a:pt x="135" y="174"/>
                    <a:pt x="135" y="189"/>
                    <a:pt x="127" y="189"/>
                  </a:cubicBezTo>
                  <a:cubicBezTo>
                    <a:pt x="127" y="197"/>
                    <a:pt x="127" y="205"/>
                    <a:pt x="119" y="205"/>
                  </a:cubicBezTo>
                  <a:cubicBezTo>
                    <a:pt x="119" y="213"/>
                    <a:pt x="111" y="213"/>
                    <a:pt x="103" y="213"/>
                  </a:cubicBezTo>
                  <a:cubicBezTo>
                    <a:pt x="95" y="221"/>
                    <a:pt x="87" y="221"/>
                    <a:pt x="71" y="221"/>
                  </a:cubicBezTo>
                  <a:cubicBezTo>
                    <a:pt x="0" y="221"/>
                    <a:pt x="0" y="221"/>
                    <a:pt x="0" y="221"/>
                  </a:cubicBezTo>
                  <a:lnTo>
                    <a:pt x="0" y="0"/>
                  </a:lnTo>
                  <a:close/>
                  <a:moveTo>
                    <a:pt x="56" y="39"/>
                  </a:moveTo>
                  <a:lnTo>
                    <a:pt x="56" y="39"/>
                  </a:lnTo>
                  <a:cubicBezTo>
                    <a:pt x="56" y="182"/>
                    <a:pt x="56" y="182"/>
                    <a:pt x="56" y="182"/>
                  </a:cubicBezTo>
                  <a:cubicBezTo>
                    <a:pt x="64" y="182"/>
                    <a:pt x="71" y="182"/>
                    <a:pt x="71" y="174"/>
                  </a:cubicBezTo>
                  <a:cubicBezTo>
                    <a:pt x="71" y="174"/>
                    <a:pt x="71" y="166"/>
                    <a:pt x="71" y="150"/>
                  </a:cubicBezTo>
                  <a:cubicBezTo>
                    <a:pt x="71" y="63"/>
                    <a:pt x="71" y="63"/>
                    <a:pt x="71" y="63"/>
                  </a:cubicBezTo>
                  <a:cubicBezTo>
                    <a:pt x="71" y="55"/>
                    <a:pt x="71" y="47"/>
                    <a:pt x="71" y="47"/>
                  </a:cubicBezTo>
                  <a:cubicBezTo>
                    <a:pt x="71" y="39"/>
                    <a:pt x="71" y="39"/>
                    <a:pt x="71" y="39"/>
                  </a:cubicBezTo>
                  <a:cubicBezTo>
                    <a:pt x="64" y="39"/>
                    <a:pt x="64" y="39"/>
                    <a:pt x="56" y="39"/>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94" name="Freeform 286"/>
            <p:cNvSpPr>
              <a:spLocks noChangeArrowheads="1"/>
            </p:cNvSpPr>
            <p:nvPr/>
          </p:nvSpPr>
          <p:spPr bwMode="auto">
            <a:xfrm>
              <a:off x="8356150" y="5814000"/>
              <a:ext cx="104812" cy="158808"/>
            </a:xfrm>
            <a:custGeom>
              <a:avLst/>
              <a:gdLst>
                <a:gd name="T0" fmla="*/ 111 w 144"/>
                <a:gd name="T1" fmla="*/ 0 h 222"/>
                <a:gd name="T2" fmla="*/ 111 w 144"/>
                <a:gd name="T3" fmla="*/ 0 h 222"/>
                <a:gd name="T4" fmla="*/ 143 w 144"/>
                <a:gd name="T5" fmla="*/ 221 h 222"/>
                <a:gd name="T6" fmla="*/ 87 w 144"/>
                <a:gd name="T7" fmla="*/ 221 h 222"/>
                <a:gd name="T8" fmla="*/ 80 w 144"/>
                <a:gd name="T9" fmla="*/ 182 h 222"/>
                <a:gd name="T10" fmla="*/ 64 w 144"/>
                <a:gd name="T11" fmla="*/ 182 h 222"/>
                <a:gd name="T12" fmla="*/ 56 w 144"/>
                <a:gd name="T13" fmla="*/ 221 h 222"/>
                <a:gd name="T14" fmla="*/ 0 w 144"/>
                <a:gd name="T15" fmla="*/ 221 h 222"/>
                <a:gd name="T16" fmla="*/ 24 w 144"/>
                <a:gd name="T17" fmla="*/ 0 h 222"/>
                <a:gd name="T18" fmla="*/ 111 w 144"/>
                <a:gd name="T19" fmla="*/ 0 h 222"/>
                <a:gd name="T20" fmla="*/ 80 w 144"/>
                <a:gd name="T21" fmla="*/ 142 h 222"/>
                <a:gd name="T22" fmla="*/ 80 w 144"/>
                <a:gd name="T23" fmla="*/ 142 h 222"/>
                <a:gd name="T24" fmla="*/ 72 w 144"/>
                <a:gd name="T25" fmla="*/ 47 h 222"/>
                <a:gd name="T26" fmla="*/ 64 w 144"/>
                <a:gd name="T27" fmla="*/ 142 h 222"/>
                <a:gd name="T28" fmla="*/ 80 w 144"/>
                <a:gd name="T29" fmla="*/ 14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222">
                  <a:moveTo>
                    <a:pt x="111" y="0"/>
                  </a:moveTo>
                  <a:lnTo>
                    <a:pt x="111" y="0"/>
                  </a:lnTo>
                  <a:cubicBezTo>
                    <a:pt x="143" y="221"/>
                    <a:pt x="143" y="221"/>
                    <a:pt x="143" y="221"/>
                  </a:cubicBezTo>
                  <a:cubicBezTo>
                    <a:pt x="87" y="221"/>
                    <a:pt x="87" y="221"/>
                    <a:pt x="87" y="221"/>
                  </a:cubicBezTo>
                  <a:cubicBezTo>
                    <a:pt x="80" y="182"/>
                    <a:pt x="80" y="182"/>
                    <a:pt x="80" y="182"/>
                  </a:cubicBezTo>
                  <a:cubicBezTo>
                    <a:pt x="64" y="182"/>
                    <a:pt x="64" y="182"/>
                    <a:pt x="64" y="182"/>
                  </a:cubicBezTo>
                  <a:cubicBezTo>
                    <a:pt x="56" y="221"/>
                    <a:pt x="56" y="221"/>
                    <a:pt x="56" y="221"/>
                  </a:cubicBezTo>
                  <a:cubicBezTo>
                    <a:pt x="0" y="221"/>
                    <a:pt x="0" y="221"/>
                    <a:pt x="0" y="221"/>
                  </a:cubicBezTo>
                  <a:cubicBezTo>
                    <a:pt x="24" y="0"/>
                    <a:pt x="24" y="0"/>
                    <a:pt x="24" y="0"/>
                  </a:cubicBezTo>
                  <a:lnTo>
                    <a:pt x="111" y="0"/>
                  </a:lnTo>
                  <a:close/>
                  <a:moveTo>
                    <a:pt x="80" y="142"/>
                  </a:moveTo>
                  <a:lnTo>
                    <a:pt x="80" y="142"/>
                  </a:lnTo>
                  <a:cubicBezTo>
                    <a:pt x="80" y="118"/>
                    <a:pt x="72" y="87"/>
                    <a:pt x="72" y="47"/>
                  </a:cubicBezTo>
                  <a:cubicBezTo>
                    <a:pt x="64" y="87"/>
                    <a:pt x="64" y="118"/>
                    <a:pt x="64" y="142"/>
                  </a:cubicBezTo>
                  <a:lnTo>
                    <a:pt x="80" y="14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95" name="Freeform 287"/>
            <p:cNvSpPr>
              <a:spLocks noChangeArrowheads="1"/>
            </p:cNvSpPr>
            <p:nvPr/>
          </p:nvSpPr>
          <p:spPr bwMode="auto">
            <a:xfrm>
              <a:off x="8464140" y="5814000"/>
              <a:ext cx="98460" cy="158808"/>
            </a:xfrm>
            <a:custGeom>
              <a:avLst/>
              <a:gdLst>
                <a:gd name="T0" fmla="*/ 134 w 135"/>
                <a:gd name="T1" fmla="*/ 0 h 222"/>
                <a:gd name="T2" fmla="*/ 134 w 135"/>
                <a:gd name="T3" fmla="*/ 221 h 222"/>
                <a:gd name="T4" fmla="*/ 79 w 135"/>
                <a:gd name="T5" fmla="*/ 221 h 222"/>
                <a:gd name="T6" fmla="*/ 79 w 135"/>
                <a:gd name="T7" fmla="*/ 126 h 222"/>
                <a:gd name="T8" fmla="*/ 63 w 135"/>
                <a:gd name="T9" fmla="*/ 126 h 222"/>
                <a:gd name="T10" fmla="*/ 63 w 135"/>
                <a:gd name="T11" fmla="*/ 221 h 222"/>
                <a:gd name="T12" fmla="*/ 0 w 135"/>
                <a:gd name="T13" fmla="*/ 221 h 222"/>
                <a:gd name="T14" fmla="*/ 0 w 135"/>
                <a:gd name="T15" fmla="*/ 0 h 222"/>
                <a:gd name="T16" fmla="*/ 63 w 135"/>
                <a:gd name="T17" fmla="*/ 0 h 222"/>
                <a:gd name="T18" fmla="*/ 63 w 135"/>
                <a:gd name="T19" fmla="*/ 79 h 222"/>
                <a:gd name="T20" fmla="*/ 79 w 135"/>
                <a:gd name="T21" fmla="*/ 79 h 222"/>
                <a:gd name="T22" fmla="*/ 79 w 135"/>
                <a:gd name="T23" fmla="*/ 0 h 222"/>
                <a:gd name="T24" fmla="*/ 134 w 135"/>
                <a:gd name="T25"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222">
                  <a:moveTo>
                    <a:pt x="134" y="0"/>
                  </a:moveTo>
                  <a:lnTo>
                    <a:pt x="134" y="221"/>
                  </a:lnTo>
                  <a:lnTo>
                    <a:pt x="79" y="221"/>
                  </a:lnTo>
                  <a:lnTo>
                    <a:pt x="79" y="126"/>
                  </a:lnTo>
                  <a:lnTo>
                    <a:pt x="63" y="126"/>
                  </a:lnTo>
                  <a:lnTo>
                    <a:pt x="63" y="221"/>
                  </a:lnTo>
                  <a:lnTo>
                    <a:pt x="0" y="221"/>
                  </a:lnTo>
                  <a:lnTo>
                    <a:pt x="0" y="0"/>
                  </a:lnTo>
                  <a:lnTo>
                    <a:pt x="63" y="0"/>
                  </a:lnTo>
                  <a:lnTo>
                    <a:pt x="63" y="79"/>
                  </a:lnTo>
                  <a:lnTo>
                    <a:pt x="79" y="79"/>
                  </a:lnTo>
                  <a:lnTo>
                    <a:pt x="79" y="0"/>
                  </a:lnTo>
                  <a:lnTo>
                    <a:pt x="13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96" name="Freeform 288"/>
            <p:cNvSpPr>
              <a:spLocks noChangeArrowheads="1"/>
            </p:cNvSpPr>
            <p:nvPr/>
          </p:nvSpPr>
          <p:spPr bwMode="auto">
            <a:xfrm>
              <a:off x="8578482" y="5807647"/>
              <a:ext cx="98460" cy="165160"/>
            </a:xfrm>
            <a:custGeom>
              <a:avLst/>
              <a:gdLst>
                <a:gd name="T0" fmla="*/ 134 w 135"/>
                <a:gd name="T1" fmla="*/ 134 h 230"/>
                <a:gd name="T2" fmla="*/ 134 w 135"/>
                <a:gd name="T3" fmla="*/ 134 h 230"/>
                <a:gd name="T4" fmla="*/ 126 w 135"/>
                <a:gd name="T5" fmla="*/ 182 h 230"/>
                <a:gd name="T6" fmla="*/ 118 w 135"/>
                <a:gd name="T7" fmla="*/ 205 h 230"/>
                <a:gd name="T8" fmla="*/ 95 w 135"/>
                <a:gd name="T9" fmla="*/ 221 h 230"/>
                <a:gd name="T10" fmla="*/ 63 w 135"/>
                <a:gd name="T11" fmla="*/ 229 h 230"/>
                <a:gd name="T12" fmla="*/ 31 w 135"/>
                <a:gd name="T13" fmla="*/ 221 h 230"/>
                <a:gd name="T14" fmla="*/ 8 w 135"/>
                <a:gd name="T15" fmla="*/ 205 h 230"/>
                <a:gd name="T16" fmla="*/ 0 w 135"/>
                <a:gd name="T17" fmla="*/ 182 h 230"/>
                <a:gd name="T18" fmla="*/ 0 w 135"/>
                <a:gd name="T19" fmla="*/ 134 h 230"/>
                <a:gd name="T20" fmla="*/ 0 w 135"/>
                <a:gd name="T21" fmla="*/ 95 h 230"/>
                <a:gd name="T22" fmla="*/ 0 w 135"/>
                <a:gd name="T23" fmla="*/ 47 h 230"/>
                <a:gd name="T24" fmla="*/ 8 w 135"/>
                <a:gd name="T25" fmla="*/ 24 h 230"/>
                <a:gd name="T26" fmla="*/ 31 w 135"/>
                <a:gd name="T27" fmla="*/ 8 h 230"/>
                <a:gd name="T28" fmla="*/ 63 w 135"/>
                <a:gd name="T29" fmla="*/ 0 h 230"/>
                <a:gd name="T30" fmla="*/ 95 w 135"/>
                <a:gd name="T31" fmla="*/ 8 h 230"/>
                <a:gd name="T32" fmla="*/ 118 w 135"/>
                <a:gd name="T33" fmla="*/ 24 h 230"/>
                <a:gd name="T34" fmla="*/ 126 w 135"/>
                <a:gd name="T35" fmla="*/ 47 h 230"/>
                <a:gd name="T36" fmla="*/ 134 w 135"/>
                <a:gd name="T37" fmla="*/ 95 h 230"/>
                <a:gd name="T38" fmla="*/ 134 w 135"/>
                <a:gd name="T39" fmla="*/ 134 h 230"/>
                <a:gd name="T40" fmla="*/ 71 w 135"/>
                <a:gd name="T41" fmla="*/ 63 h 230"/>
                <a:gd name="T42" fmla="*/ 71 w 135"/>
                <a:gd name="T43" fmla="*/ 63 h 230"/>
                <a:gd name="T44" fmla="*/ 71 w 135"/>
                <a:gd name="T45" fmla="*/ 47 h 230"/>
                <a:gd name="T46" fmla="*/ 63 w 135"/>
                <a:gd name="T47" fmla="*/ 39 h 230"/>
                <a:gd name="T48" fmla="*/ 55 w 135"/>
                <a:gd name="T49" fmla="*/ 39 h 230"/>
                <a:gd name="T50" fmla="*/ 55 w 135"/>
                <a:gd name="T51" fmla="*/ 63 h 230"/>
                <a:gd name="T52" fmla="*/ 55 w 135"/>
                <a:gd name="T53" fmla="*/ 166 h 230"/>
                <a:gd name="T54" fmla="*/ 55 w 135"/>
                <a:gd name="T55" fmla="*/ 190 h 230"/>
                <a:gd name="T56" fmla="*/ 63 w 135"/>
                <a:gd name="T57" fmla="*/ 197 h 230"/>
                <a:gd name="T58" fmla="*/ 71 w 135"/>
                <a:gd name="T59" fmla="*/ 190 h 230"/>
                <a:gd name="T60" fmla="*/ 71 w 135"/>
                <a:gd name="T61" fmla="*/ 166 h 230"/>
                <a:gd name="T62" fmla="*/ 71 w 135"/>
                <a:gd name="T63" fmla="*/ 63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5" h="230">
                  <a:moveTo>
                    <a:pt x="134" y="134"/>
                  </a:moveTo>
                  <a:lnTo>
                    <a:pt x="134" y="134"/>
                  </a:lnTo>
                  <a:cubicBezTo>
                    <a:pt x="134" y="158"/>
                    <a:pt x="126" y="174"/>
                    <a:pt x="126" y="182"/>
                  </a:cubicBezTo>
                  <a:cubicBezTo>
                    <a:pt x="126" y="190"/>
                    <a:pt x="126" y="197"/>
                    <a:pt x="118" y="205"/>
                  </a:cubicBezTo>
                  <a:cubicBezTo>
                    <a:pt x="111" y="213"/>
                    <a:pt x="103" y="221"/>
                    <a:pt x="95" y="221"/>
                  </a:cubicBezTo>
                  <a:cubicBezTo>
                    <a:pt x="87" y="229"/>
                    <a:pt x="79" y="229"/>
                    <a:pt x="63" y="229"/>
                  </a:cubicBezTo>
                  <a:cubicBezTo>
                    <a:pt x="55" y="229"/>
                    <a:pt x="39" y="229"/>
                    <a:pt x="31" y="221"/>
                  </a:cubicBezTo>
                  <a:cubicBezTo>
                    <a:pt x="24" y="221"/>
                    <a:pt x="16" y="213"/>
                    <a:pt x="8" y="205"/>
                  </a:cubicBezTo>
                  <a:cubicBezTo>
                    <a:pt x="8" y="197"/>
                    <a:pt x="0" y="190"/>
                    <a:pt x="0" y="182"/>
                  </a:cubicBezTo>
                  <a:cubicBezTo>
                    <a:pt x="0" y="174"/>
                    <a:pt x="0" y="158"/>
                    <a:pt x="0" y="134"/>
                  </a:cubicBezTo>
                  <a:cubicBezTo>
                    <a:pt x="0" y="95"/>
                    <a:pt x="0" y="95"/>
                    <a:pt x="0" y="95"/>
                  </a:cubicBezTo>
                  <a:cubicBezTo>
                    <a:pt x="0" y="79"/>
                    <a:pt x="0" y="63"/>
                    <a:pt x="0" y="47"/>
                  </a:cubicBezTo>
                  <a:cubicBezTo>
                    <a:pt x="0" y="39"/>
                    <a:pt x="8" y="32"/>
                    <a:pt x="8" y="24"/>
                  </a:cubicBezTo>
                  <a:cubicBezTo>
                    <a:pt x="16" y="16"/>
                    <a:pt x="24" y="16"/>
                    <a:pt x="31" y="8"/>
                  </a:cubicBezTo>
                  <a:cubicBezTo>
                    <a:pt x="39" y="8"/>
                    <a:pt x="55" y="0"/>
                    <a:pt x="63" y="0"/>
                  </a:cubicBezTo>
                  <a:cubicBezTo>
                    <a:pt x="79" y="0"/>
                    <a:pt x="87" y="8"/>
                    <a:pt x="95" y="8"/>
                  </a:cubicBezTo>
                  <a:cubicBezTo>
                    <a:pt x="103" y="8"/>
                    <a:pt x="111" y="16"/>
                    <a:pt x="118" y="24"/>
                  </a:cubicBezTo>
                  <a:cubicBezTo>
                    <a:pt x="126" y="32"/>
                    <a:pt x="126" y="39"/>
                    <a:pt x="126" y="47"/>
                  </a:cubicBezTo>
                  <a:cubicBezTo>
                    <a:pt x="126" y="55"/>
                    <a:pt x="134" y="71"/>
                    <a:pt x="134" y="95"/>
                  </a:cubicBezTo>
                  <a:lnTo>
                    <a:pt x="134" y="134"/>
                  </a:lnTo>
                  <a:close/>
                  <a:moveTo>
                    <a:pt x="71" y="63"/>
                  </a:moveTo>
                  <a:lnTo>
                    <a:pt x="71" y="63"/>
                  </a:lnTo>
                  <a:cubicBezTo>
                    <a:pt x="71" y="55"/>
                    <a:pt x="71" y="47"/>
                    <a:pt x="71" y="47"/>
                  </a:cubicBezTo>
                  <a:cubicBezTo>
                    <a:pt x="71" y="39"/>
                    <a:pt x="71" y="39"/>
                    <a:pt x="63" y="39"/>
                  </a:cubicBezTo>
                  <a:cubicBezTo>
                    <a:pt x="63" y="39"/>
                    <a:pt x="63" y="39"/>
                    <a:pt x="55" y="39"/>
                  </a:cubicBezTo>
                  <a:cubicBezTo>
                    <a:pt x="55" y="47"/>
                    <a:pt x="55" y="55"/>
                    <a:pt x="55" y="63"/>
                  </a:cubicBezTo>
                  <a:cubicBezTo>
                    <a:pt x="55" y="166"/>
                    <a:pt x="55" y="166"/>
                    <a:pt x="55" y="166"/>
                  </a:cubicBezTo>
                  <a:cubicBezTo>
                    <a:pt x="55" y="182"/>
                    <a:pt x="55" y="190"/>
                    <a:pt x="55" y="190"/>
                  </a:cubicBezTo>
                  <a:lnTo>
                    <a:pt x="63" y="197"/>
                  </a:lnTo>
                  <a:cubicBezTo>
                    <a:pt x="71" y="197"/>
                    <a:pt x="71" y="190"/>
                    <a:pt x="71" y="190"/>
                  </a:cubicBezTo>
                  <a:cubicBezTo>
                    <a:pt x="71" y="182"/>
                    <a:pt x="71" y="174"/>
                    <a:pt x="71" y="166"/>
                  </a:cubicBezTo>
                  <a:lnTo>
                    <a:pt x="71"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97" name="Freeform 289"/>
            <p:cNvSpPr>
              <a:spLocks noChangeArrowheads="1"/>
            </p:cNvSpPr>
            <p:nvPr/>
          </p:nvSpPr>
          <p:spPr bwMode="auto">
            <a:xfrm>
              <a:off x="8873864" y="5347105"/>
              <a:ext cx="1892993" cy="1543615"/>
            </a:xfrm>
            <a:custGeom>
              <a:avLst/>
              <a:gdLst>
                <a:gd name="T0" fmla="*/ 316 w 2626"/>
                <a:gd name="T1" fmla="*/ 0 h 2143"/>
                <a:gd name="T2" fmla="*/ 316 w 2626"/>
                <a:gd name="T3" fmla="*/ 0 h 2143"/>
                <a:gd name="T4" fmla="*/ 292 w 2626"/>
                <a:gd name="T5" fmla="*/ 47 h 2143"/>
                <a:gd name="T6" fmla="*/ 71 w 2626"/>
                <a:gd name="T7" fmla="*/ 1407 h 2143"/>
                <a:gd name="T8" fmla="*/ 0 w 2626"/>
                <a:gd name="T9" fmla="*/ 1857 h 2143"/>
                <a:gd name="T10" fmla="*/ 696 w 2626"/>
                <a:gd name="T11" fmla="*/ 1944 h 2143"/>
                <a:gd name="T12" fmla="*/ 719 w 2626"/>
                <a:gd name="T13" fmla="*/ 1968 h 2143"/>
                <a:gd name="T14" fmla="*/ 719 w 2626"/>
                <a:gd name="T15" fmla="*/ 1944 h 2143"/>
                <a:gd name="T16" fmla="*/ 2498 w 2626"/>
                <a:gd name="T17" fmla="*/ 2142 h 2143"/>
                <a:gd name="T18" fmla="*/ 2625 w 2626"/>
                <a:gd name="T19" fmla="*/ 245 h 2143"/>
                <a:gd name="T20" fmla="*/ 316 w 2626"/>
                <a:gd name="T21" fmla="*/ 0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6" h="2143">
                  <a:moveTo>
                    <a:pt x="316" y="0"/>
                  </a:moveTo>
                  <a:lnTo>
                    <a:pt x="316" y="0"/>
                  </a:lnTo>
                  <a:cubicBezTo>
                    <a:pt x="292" y="0"/>
                    <a:pt x="292" y="47"/>
                    <a:pt x="292" y="47"/>
                  </a:cubicBezTo>
                  <a:cubicBezTo>
                    <a:pt x="71" y="1407"/>
                    <a:pt x="71" y="1407"/>
                    <a:pt x="71" y="1407"/>
                  </a:cubicBezTo>
                  <a:cubicBezTo>
                    <a:pt x="0" y="1857"/>
                    <a:pt x="0" y="1857"/>
                    <a:pt x="0" y="1857"/>
                  </a:cubicBezTo>
                  <a:cubicBezTo>
                    <a:pt x="696" y="1944"/>
                    <a:pt x="696" y="1944"/>
                    <a:pt x="696" y="1944"/>
                  </a:cubicBezTo>
                  <a:cubicBezTo>
                    <a:pt x="719" y="1968"/>
                    <a:pt x="719" y="1968"/>
                    <a:pt x="719" y="1968"/>
                  </a:cubicBezTo>
                  <a:cubicBezTo>
                    <a:pt x="719" y="1944"/>
                    <a:pt x="719" y="1944"/>
                    <a:pt x="719" y="1944"/>
                  </a:cubicBezTo>
                  <a:cubicBezTo>
                    <a:pt x="719" y="1944"/>
                    <a:pt x="1771" y="2087"/>
                    <a:pt x="2498" y="2142"/>
                  </a:cubicBezTo>
                  <a:cubicBezTo>
                    <a:pt x="2625" y="245"/>
                    <a:pt x="2625" y="245"/>
                    <a:pt x="2625" y="245"/>
                  </a:cubicBezTo>
                  <a:cubicBezTo>
                    <a:pt x="2411" y="276"/>
                    <a:pt x="340" y="0"/>
                    <a:pt x="316" y="0"/>
                  </a:cubicBezTo>
                </a:path>
              </a:pathLst>
            </a:custGeom>
            <a:solidFill>
              <a:schemeClr val="accent1"/>
            </a:solidFill>
            <a:ln>
              <a:noFill/>
            </a:ln>
            <a:effectLst/>
          </p:spPr>
          <p:txBody>
            <a:bodyPr wrap="none" anchor="ctr"/>
            <a:lstStyle/>
            <a:p>
              <a:endParaRPr lang="en-US" sz="2701" dirty="0">
                <a:latin typeface="Lato Light"/>
              </a:endParaRPr>
            </a:p>
          </p:txBody>
        </p:sp>
        <p:sp>
          <p:nvSpPr>
            <p:cNvPr id="298" name="Freeform 290"/>
            <p:cNvSpPr>
              <a:spLocks noChangeArrowheads="1"/>
            </p:cNvSpPr>
            <p:nvPr/>
          </p:nvSpPr>
          <p:spPr bwMode="auto">
            <a:xfrm>
              <a:off x="8873864" y="5347105"/>
              <a:ext cx="1896170" cy="1549967"/>
            </a:xfrm>
            <a:custGeom>
              <a:avLst/>
              <a:gdLst>
                <a:gd name="T0" fmla="*/ 2498 w 2633"/>
                <a:gd name="T1" fmla="*/ 2150 h 2151"/>
                <a:gd name="T2" fmla="*/ 2498 w 2633"/>
                <a:gd name="T3" fmla="*/ 2150 h 2151"/>
                <a:gd name="T4" fmla="*/ 2498 w 2633"/>
                <a:gd name="T5" fmla="*/ 2150 h 2151"/>
                <a:gd name="T6" fmla="*/ 719 w 2633"/>
                <a:gd name="T7" fmla="*/ 1944 h 2151"/>
                <a:gd name="T8" fmla="*/ 719 w 2633"/>
                <a:gd name="T9" fmla="*/ 1976 h 2151"/>
                <a:gd name="T10" fmla="*/ 696 w 2633"/>
                <a:gd name="T11" fmla="*/ 1944 h 2151"/>
                <a:gd name="T12" fmla="*/ 0 w 2633"/>
                <a:gd name="T13" fmla="*/ 1865 h 2151"/>
                <a:gd name="T14" fmla="*/ 63 w 2633"/>
                <a:gd name="T15" fmla="*/ 1407 h 2151"/>
                <a:gd name="T16" fmla="*/ 285 w 2633"/>
                <a:gd name="T17" fmla="*/ 47 h 2151"/>
                <a:gd name="T18" fmla="*/ 316 w 2633"/>
                <a:gd name="T19" fmla="*/ 0 h 2151"/>
                <a:gd name="T20" fmla="*/ 490 w 2633"/>
                <a:gd name="T21" fmla="*/ 15 h 2151"/>
                <a:gd name="T22" fmla="*/ 2569 w 2633"/>
                <a:gd name="T23" fmla="*/ 245 h 2151"/>
                <a:gd name="T24" fmla="*/ 2625 w 2633"/>
                <a:gd name="T25" fmla="*/ 237 h 2151"/>
                <a:gd name="T26" fmla="*/ 2632 w 2633"/>
                <a:gd name="T27" fmla="*/ 237 h 2151"/>
                <a:gd name="T28" fmla="*/ 2632 w 2633"/>
                <a:gd name="T29" fmla="*/ 245 h 2151"/>
                <a:gd name="T30" fmla="*/ 2498 w 2633"/>
                <a:gd name="T31" fmla="*/ 2150 h 2151"/>
                <a:gd name="T32" fmla="*/ 719 w 2633"/>
                <a:gd name="T33" fmla="*/ 1936 h 2151"/>
                <a:gd name="T34" fmla="*/ 719 w 2633"/>
                <a:gd name="T35" fmla="*/ 1936 h 2151"/>
                <a:gd name="T36" fmla="*/ 719 w 2633"/>
                <a:gd name="T37" fmla="*/ 1936 h 2151"/>
                <a:gd name="T38" fmla="*/ 2490 w 2633"/>
                <a:gd name="T39" fmla="*/ 2142 h 2151"/>
                <a:gd name="T40" fmla="*/ 2625 w 2633"/>
                <a:gd name="T41" fmla="*/ 245 h 2151"/>
                <a:gd name="T42" fmla="*/ 2569 w 2633"/>
                <a:gd name="T43" fmla="*/ 253 h 2151"/>
                <a:gd name="T44" fmla="*/ 490 w 2633"/>
                <a:gd name="T45" fmla="*/ 23 h 2151"/>
                <a:gd name="T46" fmla="*/ 316 w 2633"/>
                <a:gd name="T47" fmla="*/ 7 h 2151"/>
                <a:gd name="T48" fmla="*/ 292 w 2633"/>
                <a:gd name="T49" fmla="*/ 47 h 2151"/>
                <a:gd name="T50" fmla="*/ 71 w 2633"/>
                <a:gd name="T51" fmla="*/ 1407 h 2151"/>
                <a:gd name="T52" fmla="*/ 8 w 2633"/>
                <a:gd name="T53" fmla="*/ 1857 h 2151"/>
                <a:gd name="T54" fmla="*/ 696 w 2633"/>
                <a:gd name="T55" fmla="*/ 1936 h 2151"/>
                <a:gd name="T56" fmla="*/ 712 w 2633"/>
                <a:gd name="T57" fmla="*/ 1960 h 2151"/>
                <a:gd name="T58" fmla="*/ 719 w 2633"/>
                <a:gd name="T59" fmla="*/ 193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3" h="2151">
                  <a:moveTo>
                    <a:pt x="2498" y="2150"/>
                  </a:moveTo>
                  <a:lnTo>
                    <a:pt x="2498" y="2150"/>
                  </a:lnTo>
                  <a:lnTo>
                    <a:pt x="2498" y="2150"/>
                  </a:lnTo>
                  <a:cubicBezTo>
                    <a:pt x="1795" y="2087"/>
                    <a:pt x="790" y="1960"/>
                    <a:pt x="719" y="1944"/>
                  </a:cubicBezTo>
                  <a:cubicBezTo>
                    <a:pt x="719" y="1976"/>
                    <a:pt x="719" y="1976"/>
                    <a:pt x="719" y="1976"/>
                  </a:cubicBezTo>
                  <a:cubicBezTo>
                    <a:pt x="696" y="1944"/>
                    <a:pt x="696" y="1944"/>
                    <a:pt x="696" y="1944"/>
                  </a:cubicBezTo>
                  <a:cubicBezTo>
                    <a:pt x="0" y="1865"/>
                    <a:pt x="0" y="1865"/>
                    <a:pt x="0" y="1865"/>
                  </a:cubicBezTo>
                  <a:cubicBezTo>
                    <a:pt x="63" y="1407"/>
                    <a:pt x="63" y="1407"/>
                    <a:pt x="63" y="1407"/>
                  </a:cubicBezTo>
                  <a:cubicBezTo>
                    <a:pt x="285" y="47"/>
                    <a:pt x="285" y="47"/>
                    <a:pt x="285" y="47"/>
                  </a:cubicBezTo>
                  <a:cubicBezTo>
                    <a:pt x="285" y="39"/>
                    <a:pt x="292" y="0"/>
                    <a:pt x="316" y="0"/>
                  </a:cubicBezTo>
                  <a:cubicBezTo>
                    <a:pt x="316" y="0"/>
                    <a:pt x="372" y="7"/>
                    <a:pt x="490" y="15"/>
                  </a:cubicBezTo>
                  <a:cubicBezTo>
                    <a:pt x="972" y="79"/>
                    <a:pt x="2253" y="245"/>
                    <a:pt x="2569" y="245"/>
                  </a:cubicBezTo>
                  <a:cubicBezTo>
                    <a:pt x="2593" y="245"/>
                    <a:pt x="2617" y="237"/>
                    <a:pt x="2625" y="237"/>
                  </a:cubicBezTo>
                  <a:cubicBezTo>
                    <a:pt x="2632" y="237"/>
                    <a:pt x="2632" y="237"/>
                    <a:pt x="2632" y="237"/>
                  </a:cubicBezTo>
                  <a:cubicBezTo>
                    <a:pt x="2632" y="245"/>
                    <a:pt x="2632" y="245"/>
                    <a:pt x="2632" y="245"/>
                  </a:cubicBezTo>
                  <a:lnTo>
                    <a:pt x="2498" y="2150"/>
                  </a:lnTo>
                  <a:close/>
                  <a:moveTo>
                    <a:pt x="719" y="1936"/>
                  </a:moveTo>
                  <a:lnTo>
                    <a:pt x="719" y="1936"/>
                  </a:lnTo>
                  <a:lnTo>
                    <a:pt x="719" y="1936"/>
                  </a:lnTo>
                  <a:cubicBezTo>
                    <a:pt x="727" y="1944"/>
                    <a:pt x="1771" y="2079"/>
                    <a:pt x="2490" y="2142"/>
                  </a:cubicBezTo>
                  <a:cubicBezTo>
                    <a:pt x="2625" y="245"/>
                    <a:pt x="2625" y="245"/>
                    <a:pt x="2625" y="245"/>
                  </a:cubicBezTo>
                  <a:cubicBezTo>
                    <a:pt x="2609" y="245"/>
                    <a:pt x="2593" y="253"/>
                    <a:pt x="2569" y="253"/>
                  </a:cubicBezTo>
                  <a:cubicBezTo>
                    <a:pt x="2253" y="253"/>
                    <a:pt x="972" y="86"/>
                    <a:pt x="490" y="23"/>
                  </a:cubicBezTo>
                  <a:cubicBezTo>
                    <a:pt x="387" y="15"/>
                    <a:pt x="316" y="7"/>
                    <a:pt x="316" y="7"/>
                  </a:cubicBezTo>
                  <a:cubicBezTo>
                    <a:pt x="300" y="7"/>
                    <a:pt x="292" y="39"/>
                    <a:pt x="292" y="47"/>
                  </a:cubicBezTo>
                  <a:cubicBezTo>
                    <a:pt x="71" y="1407"/>
                    <a:pt x="71" y="1407"/>
                    <a:pt x="71" y="1407"/>
                  </a:cubicBezTo>
                  <a:cubicBezTo>
                    <a:pt x="8" y="1857"/>
                    <a:pt x="8" y="1857"/>
                    <a:pt x="8" y="1857"/>
                  </a:cubicBezTo>
                  <a:cubicBezTo>
                    <a:pt x="696" y="1936"/>
                    <a:pt x="696" y="1936"/>
                    <a:pt x="696" y="1936"/>
                  </a:cubicBezTo>
                  <a:cubicBezTo>
                    <a:pt x="712" y="1960"/>
                    <a:pt x="712" y="1960"/>
                    <a:pt x="712" y="1960"/>
                  </a:cubicBezTo>
                  <a:lnTo>
                    <a:pt x="719" y="1936"/>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99" name="Freeform 291"/>
            <p:cNvSpPr>
              <a:spLocks noChangeArrowheads="1"/>
            </p:cNvSpPr>
            <p:nvPr/>
          </p:nvSpPr>
          <p:spPr bwMode="auto">
            <a:xfrm>
              <a:off x="9547210" y="5969633"/>
              <a:ext cx="136576" cy="130222"/>
            </a:xfrm>
            <a:custGeom>
              <a:avLst/>
              <a:gdLst>
                <a:gd name="T0" fmla="*/ 190 w 191"/>
                <a:gd name="T1" fmla="*/ 0 h 183"/>
                <a:gd name="T2" fmla="*/ 190 w 191"/>
                <a:gd name="T3" fmla="*/ 0 h 183"/>
                <a:gd name="T4" fmla="*/ 166 w 191"/>
                <a:gd name="T5" fmla="*/ 182 h 183"/>
                <a:gd name="T6" fmla="*/ 110 w 191"/>
                <a:gd name="T7" fmla="*/ 182 h 183"/>
                <a:gd name="T8" fmla="*/ 95 w 191"/>
                <a:gd name="T9" fmla="*/ 87 h 183"/>
                <a:gd name="T10" fmla="*/ 79 w 191"/>
                <a:gd name="T11" fmla="*/ 182 h 183"/>
                <a:gd name="T12" fmla="*/ 23 w 191"/>
                <a:gd name="T13" fmla="*/ 182 h 183"/>
                <a:gd name="T14" fmla="*/ 0 w 191"/>
                <a:gd name="T15" fmla="*/ 0 h 183"/>
                <a:gd name="T16" fmla="*/ 47 w 191"/>
                <a:gd name="T17" fmla="*/ 0 h 183"/>
                <a:gd name="T18" fmla="*/ 55 w 191"/>
                <a:gd name="T19" fmla="*/ 63 h 183"/>
                <a:gd name="T20" fmla="*/ 55 w 191"/>
                <a:gd name="T21" fmla="*/ 127 h 183"/>
                <a:gd name="T22" fmla="*/ 71 w 191"/>
                <a:gd name="T23" fmla="*/ 0 h 183"/>
                <a:gd name="T24" fmla="*/ 118 w 191"/>
                <a:gd name="T25" fmla="*/ 0 h 183"/>
                <a:gd name="T26" fmla="*/ 126 w 191"/>
                <a:gd name="T27" fmla="*/ 56 h 183"/>
                <a:gd name="T28" fmla="*/ 134 w 191"/>
                <a:gd name="T29" fmla="*/ 127 h 183"/>
                <a:gd name="T30" fmla="*/ 142 w 191"/>
                <a:gd name="T31" fmla="*/ 0 h 183"/>
                <a:gd name="T32" fmla="*/ 190 w 191"/>
                <a:gd name="T33"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1" h="183">
                  <a:moveTo>
                    <a:pt x="190" y="0"/>
                  </a:moveTo>
                  <a:lnTo>
                    <a:pt x="190" y="0"/>
                  </a:lnTo>
                  <a:cubicBezTo>
                    <a:pt x="166" y="182"/>
                    <a:pt x="166" y="182"/>
                    <a:pt x="166" y="182"/>
                  </a:cubicBezTo>
                  <a:cubicBezTo>
                    <a:pt x="110" y="182"/>
                    <a:pt x="110" y="182"/>
                    <a:pt x="110" y="182"/>
                  </a:cubicBezTo>
                  <a:cubicBezTo>
                    <a:pt x="103" y="151"/>
                    <a:pt x="103" y="119"/>
                    <a:pt x="95" y="87"/>
                  </a:cubicBezTo>
                  <a:cubicBezTo>
                    <a:pt x="95" y="103"/>
                    <a:pt x="87" y="135"/>
                    <a:pt x="79" y="182"/>
                  </a:cubicBezTo>
                  <a:cubicBezTo>
                    <a:pt x="23" y="182"/>
                    <a:pt x="23" y="182"/>
                    <a:pt x="23" y="182"/>
                  </a:cubicBezTo>
                  <a:cubicBezTo>
                    <a:pt x="0" y="0"/>
                    <a:pt x="0" y="0"/>
                    <a:pt x="0" y="0"/>
                  </a:cubicBezTo>
                  <a:cubicBezTo>
                    <a:pt x="47" y="0"/>
                    <a:pt x="47" y="0"/>
                    <a:pt x="47" y="0"/>
                  </a:cubicBezTo>
                  <a:cubicBezTo>
                    <a:pt x="55" y="63"/>
                    <a:pt x="55" y="63"/>
                    <a:pt x="55" y="63"/>
                  </a:cubicBezTo>
                  <a:cubicBezTo>
                    <a:pt x="55" y="127"/>
                    <a:pt x="55" y="127"/>
                    <a:pt x="55" y="127"/>
                  </a:cubicBezTo>
                  <a:cubicBezTo>
                    <a:pt x="55" y="95"/>
                    <a:pt x="63" y="48"/>
                    <a:pt x="71" y="0"/>
                  </a:cubicBezTo>
                  <a:cubicBezTo>
                    <a:pt x="118" y="0"/>
                    <a:pt x="118" y="0"/>
                    <a:pt x="118" y="0"/>
                  </a:cubicBezTo>
                  <a:cubicBezTo>
                    <a:pt x="118" y="0"/>
                    <a:pt x="126" y="24"/>
                    <a:pt x="126" y="56"/>
                  </a:cubicBezTo>
                  <a:cubicBezTo>
                    <a:pt x="134" y="127"/>
                    <a:pt x="134" y="127"/>
                    <a:pt x="134" y="127"/>
                  </a:cubicBezTo>
                  <a:cubicBezTo>
                    <a:pt x="134" y="79"/>
                    <a:pt x="134" y="40"/>
                    <a:pt x="142" y="0"/>
                  </a:cubicBezTo>
                  <a:lnTo>
                    <a:pt x="19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00" name="Freeform 292"/>
            <p:cNvSpPr>
              <a:spLocks noChangeArrowheads="1"/>
            </p:cNvSpPr>
            <p:nvPr/>
          </p:nvSpPr>
          <p:spPr bwMode="auto">
            <a:xfrm>
              <a:off x="9686961" y="5969633"/>
              <a:ext cx="79405" cy="130222"/>
            </a:xfrm>
            <a:custGeom>
              <a:avLst/>
              <a:gdLst>
                <a:gd name="T0" fmla="*/ 111 w 112"/>
                <a:gd name="T1" fmla="*/ 0 h 183"/>
                <a:gd name="T2" fmla="*/ 111 w 112"/>
                <a:gd name="T3" fmla="*/ 0 h 183"/>
                <a:gd name="T4" fmla="*/ 72 w 112"/>
                <a:gd name="T5" fmla="*/ 111 h 183"/>
                <a:gd name="T6" fmla="*/ 72 w 112"/>
                <a:gd name="T7" fmla="*/ 182 h 183"/>
                <a:gd name="T8" fmla="*/ 32 w 112"/>
                <a:gd name="T9" fmla="*/ 182 h 183"/>
                <a:gd name="T10" fmla="*/ 32 w 112"/>
                <a:gd name="T11" fmla="*/ 111 h 183"/>
                <a:gd name="T12" fmla="*/ 0 w 112"/>
                <a:gd name="T13" fmla="*/ 0 h 183"/>
                <a:gd name="T14" fmla="*/ 40 w 112"/>
                <a:gd name="T15" fmla="*/ 0 h 183"/>
                <a:gd name="T16" fmla="*/ 56 w 112"/>
                <a:gd name="T17" fmla="*/ 71 h 183"/>
                <a:gd name="T18" fmla="*/ 64 w 112"/>
                <a:gd name="T19" fmla="*/ 0 h 183"/>
                <a:gd name="T20" fmla="*/ 111 w 112"/>
                <a:gd name="T2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83">
                  <a:moveTo>
                    <a:pt x="111" y="0"/>
                  </a:moveTo>
                  <a:lnTo>
                    <a:pt x="111" y="0"/>
                  </a:lnTo>
                  <a:cubicBezTo>
                    <a:pt x="72" y="111"/>
                    <a:pt x="72" y="111"/>
                    <a:pt x="72" y="111"/>
                  </a:cubicBezTo>
                  <a:cubicBezTo>
                    <a:pt x="72" y="182"/>
                    <a:pt x="72" y="182"/>
                    <a:pt x="72" y="182"/>
                  </a:cubicBezTo>
                  <a:cubicBezTo>
                    <a:pt x="32" y="182"/>
                    <a:pt x="32" y="182"/>
                    <a:pt x="32" y="182"/>
                  </a:cubicBezTo>
                  <a:cubicBezTo>
                    <a:pt x="32" y="111"/>
                    <a:pt x="32" y="111"/>
                    <a:pt x="32" y="111"/>
                  </a:cubicBezTo>
                  <a:cubicBezTo>
                    <a:pt x="0" y="0"/>
                    <a:pt x="0" y="0"/>
                    <a:pt x="0" y="0"/>
                  </a:cubicBezTo>
                  <a:cubicBezTo>
                    <a:pt x="40" y="0"/>
                    <a:pt x="40" y="0"/>
                    <a:pt x="40" y="0"/>
                  </a:cubicBezTo>
                  <a:cubicBezTo>
                    <a:pt x="48" y="32"/>
                    <a:pt x="48" y="56"/>
                    <a:pt x="56" y="71"/>
                  </a:cubicBezTo>
                  <a:cubicBezTo>
                    <a:pt x="56" y="48"/>
                    <a:pt x="64" y="24"/>
                    <a:pt x="64" y="0"/>
                  </a:cubicBez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01" name="Freeform 293"/>
            <p:cNvSpPr>
              <a:spLocks noChangeArrowheads="1"/>
            </p:cNvSpPr>
            <p:nvPr/>
          </p:nvSpPr>
          <p:spPr bwMode="auto">
            <a:xfrm>
              <a:off x="9772719" y="5963280"/>
              <a:ext cx="79403" cy="136574"/>
            </a:xfrm>
            <a:custGeom>
              <a:avLst/>
              <a:gdLst>
                <a:gd name="T0" fmla="*/ 111 w 112"/>
                <a:gd name="T1" fmla="*/ 111 h 191"/>
                <a:gd name="T2" fmla="*/ 111 w 112"/>
                <a:gd name="T3" fmla="*/ 111 h 191"/>
                <a:gd name="T4" fmla="*/ 111 w 112"/>
                <a:gd name="T5" fmla="*/ 150 h 191"/>
                <a:gd name="T6" fmla="*/ 103 w 112"/>
                <a:gd name="T7" fmla="*/ 174 h 191"/>
                <a:gd name="T8" fmla="*/ 79 w 112"/>
                <a:gd name="T9" fmla="*/ 190 h 191"/>
                <a:gd name="T10" fmla="*/ 55 w 112"/>
                <a:gd name="T11" fmla="*/ 190 h 191"/>
                <a:gd name="T12" fmla="*/ 24 w 112"/>
                <a:gd name="T13" fmla="*/ 190 h 191"/>
                <a:gd name="T14" fmla="*/ 8 w 112"/>
                <a:gd name="T15" fmla="*/ 174 h 191"/>
                <a:gd name="T16" fmla="*/ 0 w 112"/>
                <a:gd name="T17" fmla="*/ 150 h 191"/>
                <a:gd name="T18" fmla="*/ 0 w 112"/>
                <a:gd name="T19" fmla="*/ 111 h 191"/>
                <a:gd name="T20" fmla="*/ 0 w 112"/>
                <a:gd name="T21" fmla="*/ 79 h 191"/>
                <a:gd name="T22" fmla="*/ 0 w 112"/>
                <a:gd name="T23" fmla="*/ 40 h 191"/>
                <a:gd name="T24" fmla="*/ 8 w 112"/>
                <a:gd name="T25" fmla="*/ 24 h 191"/>
                <a:gd name="T26" fmla="*/ 24 w 112"/>
                <a:gd name="T27" fmla="*/ 8 h 191"/>
                <a:gd name="T28" fmla="*/ 55 w 112"/>
                <a:gd name="T29" fmla="*/ 0 h 191"/>
                <a:gd name="T30" fmla="*/ 79 w 112"/>
                <a:gd name="T31" fmla="*/ 8 h 191"/>
                <a:gd name="T32" fmla="*/ 103 w 112"/>
                <a:gd name="T33" fmla="*/ 24 h 191"/>
                <a:gd name="T34" fmla="*/ 111 w 112"/>
                <a:gd name="T35" fmla="*/ 40 h 191"/>
                <a:gd name="T36" fmla="*/ 111 w 112"/>
                <a:gd name="T37" fmla="*/ 79 h 191"/>
                <a:gd name="T38" fmla="*/ 111 w 112"/>
                <a:gd name="T39" fmla="*/ 111 h 191"/>
                <a:gd name="T40" fmla="*/ 63 w 112"/>
                <a:gd name="T41" fmla="*/ 56 h 191"/>
                <a:gd name="T42" fmla="*/ 63 w 112"/>
                <a:gd name="T43" fmla="*/ 56 h 191"/>
                <a:gd name="T44" fmla="*/ 63 w 112"/>
                <a:gd name="T45" fmla="*/ 32 h 191"/>
                <a:gd name="T46" fmla="*/ 55 w 112"/>
                <a:gd name="T47" fmla="*/ 32 h 191"/>
                <a:gd name="T48" fmla="*/ 47 w 112"/>
                <a:gd name="T49" fmla="*/ 32 h 191"/>
                <a:gd name="T50" fmla="*/ 47 w 112"/>
                <a:gd name="T51" fmla="*/ 56 h 191"/>
                <a:gd name="T52" fmla="*/ 47 w 112"/>
                <a:gd name="T53" fmla="*/ 135 h 191"/>
                <a:gd name="T54" fmla="*/ 47 w 112"/>
                <a:gd name="T55" fmla="*/ 159 h 191"/>
                <a:gd name="T56" fmla="*/ 55 w 112"/>
                <a:gd name="T57" fmla="*/ 159 h 191"/>
                <a:gd name="T58" fmla="*/ 63 w 112"/>
                <a:gd name="T59" fmla="*/ 159 h 191"/>
                <a:gd name="T60" fmla="*/ 63 w 112"/>
                <a:gd name="T61" fmla="*/ 135 h 191"/>
                <a:gd name="T62" fmla="*/ 63 w 112"/>
                <a:gd name="T63" fmla="*/ 56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2" h="191">
                  <a:moveTo>
                    <a:pt x="111" y="111"/>
                  </a:moveTo>
                  <a:lnTo>
                    <a:pt x="111" y="111"/>
                  </a:lnTo>
                  <a:cubicBezTo>
                    <a:pt x="111" y="135"/>
                    <a:pt x="111" y="143"/>
                    <a:pt x="111" y="150"/>
                  </a:cubicBezTo>
                  <a:cubicBezTo>
                    <a:pt x="111" y="159"/>
                    <a:pt x="103" y="166"/>
                    <a:pt x="103" y="174"/>
                  </a:cubicBezTo>
                  <a:cubicBezTo>
                    <a:pt x="95" y="182"/>
                    <a:pt x="87" y="182"/>
                    <a:pt x="79" y="190"/>
                  </a:cubicBezTo>
                  <a:cubicBezTo>
                    <a:pt x="71" y="190"/>
                    <a:pt x="63" y="190"/>
                    <a:pt x="55" y="190"/>
                  </a:cubicBezTo>
                  <a:cubicBezTo>
                    <a:pt x="47" y="190"/>
                    <a:pt x="32" y="190"/>
                    <a:pt x="24" y="190"/>
                  </a:cubicBezTo>
                  <a:cubicBezTo>
                    <a:pt x="16" y="182"/>
                    <a:pt x="16" y="182"/>
                    <a:pt x="8" y="174"/>
                  </a:cubicBezTo>
                  <a:cubicBezTo>
                    <a:pt x="0" y="166"/>
                    <a:pt x="0" y="159"/>
                    <a:pt x="0" y="150"/>
                  </a:cubicBezTo>
                  <a:cubicBezTo>
                    <a:pt x="0" y="143"/>
                    <a:pt x="0" y="135"/>
                    <a:pt x="0" y="111"/>
                  </a:cubicBezTo>
                  <a:cubicBezTo>
                    <a:pt x="0" y="79"/>
                    <a:pt x="0" y="79"/>
                    <a:pt x="0" y="79"/>
                  </a:cubicBezTo>
                  <a:cubicBezTo>
                    <a:pt x="0" y="64"/>
                    <a:pt x="0" y="48"/>
                    <a:pt x="0" y="40"/>
                  </a:cubicBezTo>
                  <a:cubicBezTo>
                    <a:pt x="0" y="32"/>
                    <a:pt x="0" y="24"/>
                    <a:pt x="8" y="24"/>
                  </a:cubicBezTo>
                  <a:cubicBezTo>
                    <a:pt x="16" y="16"/>
                    <a:pt x="16" y="8"/>
                    <a:pt x="24" y="8"/>
                  </a:cubicBezTo>
                  <a:cubicBezTo>
                    <a:pt x="32" y="0"/>
                    <a:pt x="40" y="0"/>
                    <a:pt x="55" y="0"/>
                  </a:cubicBezTo>
                  <a:cubicBezTo>
                    <a:pt x="63" y="0"/>
                    <a:pt x="71" y="0"/>
                    <a:pt x="79" y="8"/>
                  </a:cubicBezTo>
                  <a:cubicBezTo>
                    <a:pt x="87" y="8"/>
                    <a:pt x="95" y="16"/>
                    <a:pt x="103" y="24"/>
                  </a:cubicBezTo>
                  <a:cubicBezTo>
                    <a:pt x="103" y="24"/>
                    <a:pt x="111" y="32"/>
                    <a:pt x="111" y="40"/>
                  </a:cubicBezTo>
                  <a:cubicBezTo>
                    <a:pt x="111" y="48"/>
                    <a:pt x="111" y="64"/>
                    <a:pt x="111" y="79"/>
                  </a:cubicBezTo>
                  <a:lnTo>
                    <a:pt x="111" y="111"/>
                  </a:lnTo>
                  <a:close/>
                  <a:moveTo>
                    <a:pt x="63" y="56"/>
                  </a:moveTo>
                  <a:lnTo>
                    <a:pt x="63" y="56"/>
                  </a:lnTo>
                  <a:cubicBezTo>
                    <a:pt x="63" y="40"/>
                    <a:pt x="63" y="40"/>
                    <a:pt x="63" y="32"/>
                  </a:cubicBezTo>
                  <a:cubicBezTo>
                    <a:pt x="55" y="32"/>
                    <a:pt x="55" y="32"/>
                    <a:pt x="55" y="32"/>
                  </a:cubicBezTo>
                  <a:lnTo>
                    <a:pt x="47" y="32"/>
                  </a:lnTo>
                  <a:cubicBezTo>
                    <a:pt x="47" y="40"/>
                    <a:pt x="47" y="40"/>
                    <a:pt x="47" y="56"/>
                  </a:cubicBezTo>
                  <a:cubicBezTo>
                    <a:pt x="47" y="135"/>
                    <a:pt x="47" y="135"/>
                    <a:pt x="47" y="135"/>
                  </a:cubicBezTo>
                  <a:cubicBezTo>
                    <a:pt x="47" y="150"/>
                    <a:pt x="47" y="159"/>
                    <a:pt x="47" y="159"/>
                  </a:cubicBezTo>
                  <a:cubicBezTo>
                    <a:pt x="47" y="159"/>
                    <a:pt x="47" y="159"/>
                    <a:pt x="55" y="159"/>
                  </a:cubicBezTo>
                  <a:cubicBezTo>
                    <a:pt x="55" y="159"/>
                    <a:pt x="55" y="159"/>
                    <a:pt x="63" y="159"/>
                  </a:cubicBezTo>
                  <a:cubicBezTo>
                    <a:pt x="63" y="159"/>
                    <a:pt x="63" y="150"/>
                    <a:pt x="63" y="135"/>
                  </a:cubicBezTo>
                  <a:lnTo>
                    <a:pt x="63" y="5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02" name="Freeform 294"/>
            <p:cNvSpPr>
              <a:spLocks noChangeArrowheads="1"/>
            </p:cNvSpPr>
            <p:nvPr/>
          </p:nvSpPr>
          <p:spPr bwMode="auto">
            <a:xfrm>
              <a:off x="9864826" y="5969633"/>
              <a:ext cx="107990" cy="130222"/>
            </a:xfrm>
            <a:custGeom>
              <a:avLst/>
              <a:gdLst>
                <a:gd name="T0" fmla="*/ 150 w 151"/>
                <a:gd name="T1" fmla="*/ 0 h 183"/>
                <a:gd name="T2" fmla="*/ 150 w 151"/>
                <a:gd name="T3" fmla="*/ 0 h 183"/>
                <a:gd name="T4" fmla="*/ 150 w 151"/>
                <a:gd name="T5" fmla="*/ 182 h 183"/>
                <a:gd name="T6" fmla="*/ 110 w 151"/>
                <a:gd name="T7" fmla="*/ 182 h 183"/>
                <a:gd name="T8" fmla="*/ 110 w 151"/>
                <a:gd name="T9" fmla="*/ 56 h 183"/>
                <a:gd name="T10" fmla="*/ 86 w 151"/>
                <a:gd name="T11" fmla="*/ 182 h 183"/>
                <a:gd name="T12" fmla="*/ 63 w 151"/>
                <a:gd name="T13" fmla="*/ 182 h 183"/>
                <a:gd name="T14" fmla="*/ 39 w 151"/>
                <a:gd name="T15" fmla="*/ 63 h 183"/>
                <a:gd name="T16" fmla="*/ 39 w 151"/>
                <a:gd name="T17" fmla="*/ 182 h 183"/>
                <a:gd name="T18" fmla="*/ 0 w 151"/>
                <a:gd name="T19" fmla="*/ 182 h 183"/>
                <a:gd name="T20" fmla="*/ 0 w 151"/>
                <a:gd name="T21" fmla="*/ 0 h 183"/>
                <a:gd name="T22" fmla="*/ 63 w 151"/>
                <a:gd name="T23" fmla="*/ 0 h 183"/>
                <a:gd name="T24" fmla="*/ 71 w 151"/>
                <a:gd name="T25" fmla="*/ 40 h 183"/>
                <a:gd name="T26" fmla="*/ 79 w 151"/>
                <a:gd name="T27" fmla="*/ 79 h 183"/>
                <a:gd name="T28" fmla="*/ 86 w 151"/>
                <a:gd name="T29" fmla="*/ 0 h 183"/>
                <a:gd name="T30" fmla="*/ 150 w 151"/>
                <a:gd name="T3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1" h="183">
                  <a:moveTo>
                    <a:pt x="150" y="0"/>
                  </a:moveTo>
                  <a:lnTo>
                    <a:pt x="150" y="0"/>
                  </a:lnTo>
                  <a:cubicBezTo>
                    <a:pt x="150" y="182"/>
                    <a:pt x="150" y="182"/>
                    <a:pt x="150" y="182"/>
                  </a:cubicBezTo>
                  <a:cubicBezTo>
                    <a:pt x="110" y="182"/>
                    <a:pt x="110" y="182"/>
                    <a:pt x="110" y="182"/>
                  </a:cubicBezTo>
                  <a:cubicBezTo>
                    <a:pt x="110" y="56"/>
                    <a:pt x="110" y="56"/>
                    <a:pt x="110" y="56"/>
                  </a:cubicBezTo>
                  <a:cubicBezTo>
                    <a:pt x="86" y="182"/>
                    <a:pt x="86" y="182"/>
                    <a:pt x="86" y="182"/>
                  </a:cubicBezTo>
                  <a:cubicBezTo>
                    <a:pt x="63" y="182"/>
                    <a:pt x="63" y="182"/>
                    <a:pt x="63" y="182"/>
                  </a:cubicBezTo>
                  <a:cubicBezTo>
                    <a:pt x="39" y="63"/>
                    <a:pt x="39" y="63"/>
                    <a:pt x="39" y="63"/>
                  </a:cubicBezTo>
                  <a:cubicBezTo>
                    <a:pt x="39" y="182"/>
                    <a:pt x="39" y="182"/>
                    <a:pt x="39" y="182"/>
                  </a:cubicBezTo>
                  <a:cubicBezTo>
                    <a:pt x="0" y="182"/>
                    <a:pt x="0" y="182"/>
                    <a:pt x="0" y="182"/>
                  </a:cubicBezTo>
                  <a:cubicBezTo>
                    <a:pt x="0" y="0"/>
                    <a:pt x="0" y="0"/>
                    <a:pt x="0" y="0"/>
                  </a:cubicBezTo>
                  <a:cubicBezTo>
                    <a:pt x="63" y="0"/>
                    <a:pt x="63" y="0"/>
                    <a:pt x="63" y="0"/>
                  </a:cubicBezTo>
                  <a:cubicBezTo>
                    <a:pt x="63" y="8"/>
                    <a:pt x="63" y="24"/>
                    <a:pt x="71" y="40"/>
                  </a:cubicBezTo>
                  <a:cubicBezTo>
                    <a:pt x="79" y="79"/>
                    <a:pt x="79" y="79"/>
                    <a:pt x="79" y="79"/>
                  </a:cubicBezTo>
                  <a:cubicBezTo>
                    <a:pt x="86" y="0"/>
                    <a:pt x="86" y="0"/>
                    <a:pt x="86" y="0"/>
                  </a:cubicBezTo>
                  <a:lnTo>
                    <a:pt x="15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03" name="Freeform 295"/>
            <p:cNvSpPr>
              <a:spLocks noChangeArrowheads="1"/>
            </p:cNvSpPr>
            <p:nvPr/>
          </p:nvSpPr>
          <p:spPr bwMode="auto">
            <a:xfrm>
              <a:off x="9985520" y="5969633"/>
              <a:ext cx="34939" cy="130222"/>
            </a:xfrm>
            <a:custGeom>
              <a:avLst/>
              <a:gdLst>
                <a:gd name="T0" fmla="*/ 47 w 48"/>
                <a:gd name="T1" fmla="*/ 0 h 183"/>
                <a:gd name="T2" fmla="*/ 47 w 48"/>
                <a:gd name="T3" fmla="*/ 182 h 183"/>
                <a:gd name="T4" fmla="*/ 0 w 48"/>
                <a:gd name="T5" fmla="*/ 182 h 183"/>
                <a:gd name="T6" fmla="*/ 0 w 48"/>
                <a:gd name="T7" fmla="*/ 0 h 183"/>
                <a:gd name="T8" fmla="*/ 47 w 48"/>
                <a:gd name="T9" fmla="*/ 0 h 183"/>
              </a:gdLst>
              <a:ahLst/>
              <a:cxnLst>
                <a:cxn ang="0">
                  <a:pos x="T0" y="T1"/>
                </a:cxn>
                <a:cxn ang="0">
                  <a:pos x="T2" y="T3"/>
                </a:cxn>
                <a:cxn ang="0">
                  <a:pos x="T4" y="T5"/>
                </a:cxn>
                <a:cxn ang="0">
                  <a:pos x="T6" y="T7"/>
                </a:cxn>
                <a:cxn ang="0">
                  <a:pos x="T8" y="T9"/>
                </a:cxn>
              </a:cxnLst>
              <a:rect l="0" t="0" r="r" b="b"/>
              <a:pathLst>
                <a:path w="48" h="183">
                  <a:moveTo>
                    <a:pt x="47" y="0"/>
                  </a:moveTo>
                  <a:lnTo>
                    <a:pt x="47" y="182"/>
                  </a:lnTo>
                  <a:lnTo>
                    <a:pt x="0" y="182"/>
                  </a:lnTo>
                  <a:lnTo>
                    <a:pt x="0" y="0"/>
                  </a:ln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04" name="Freeform 296"/>
            <p:cNvSpPr>
              <a:spLocks noChangeArrowheads="1"/>
            </p:cNvSpPr>
            <p:nvPr/>
          </p:nvSpPr>
          <p:spPr bwMode="auto">
            <a:xfrm>
              <a:off x="10036339" y="5969633"/>
              <a:ext cx="73053" cy="130222"/>
            </a:xfrm>
            <a:custGeom>
              <a:avLst/>
              <a:gdLst>
                <a:gd name="T0" fmla="*/ 102 w 103"/>
                <a:gd name="T1" fmla="*/ 0 h 183"/>
                <a:gd name="T2" fmla="*/ 102 w 103"/>
                <a:gd name="T3" fmla="*/ 182 h 183"/>
                <a:gd name="T4" fmla="*/ 63 w 103"/>
                <a:gd name="T5" fmla="*/ 182 h 183"/>
                <a:gd name="T6" fmla="*/ 39 w 103"/>
                <a:gd name="T7" fmla="*/ 95 h 183"/>
                <a:gd name="T8" fmla="*/ 39 w 103"/>
                <a:gd name="T9" fmla="*/ 182 h 183"/>
                <a:gd name="T10" fmla="*/ 0 w 103"/>
                <a:gd name="T11" fmla="*/ 182 h 183"/>
                <a:gd name="T12" fmla="*/ 0 w 103"/>
                <a:gd name="T13" fmla="*/ 0 h 183"/>
                <a:gd name="T14" fmla="*/ 39 w 103"/>
                <a:gd name="T15" fmla="*/ 0 h 183"/>
                <a:gd name="T16" fmla="*/ 63 w 103"/>
                <a:gd name="T17" fmla="*/ 79 h 183"/>
                <a:gd name="T18" fmla="*/ 63 w 103"/>
                <a:gd name="T19" fmla="*/ 0 h 183"/>
                <a:gd name="T20" fmla="*/ 102 w 103"/>
                <a:gd name="T2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183">
                  <a:moveTo>
                    <a:pt x="102" y="0"/>
                  </a:moveTo>
                  <a:lnTo>
                    <a:pt x="102" y="182"/>
                  </a:lnTo>
                  <a:lnTo>
                    <a:pt x="63" y="182"/>
                  </a:lnTo>
                  <a:lnTo>
                    <a:pt x="39" y="95"/>
                  </a:lnTo>
                  <a:lnTo>
                    <a:pt x="39" y="182"/>
                  </a:lnTo>
                  <a:lnTo>
                    <a:pt x="0" y="182"/>
                  </a:lnTo>
                  <a:lnTo>
                    <a:pt x="0" y="0"/>
                  </a:lnTo>
                  <a:lnTo>
                    <a:pt x="39" y="0"/>
                  </a:lnTo>
                  <a:lnTo>
                    <a:pt x="63" y="79"/>
                  </a:lnTo>
                  <a:lnTo>
                    <a:pt x="63" y="0"/>
                  </a:lnTo>
                  <a:lnTo>
                    <a:pt x="10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05" name="Freeform 297"/>
            <p:cNvSpPr>
              <a:spLocks noChangeArrowheads="1"/>
            </p:cNvSpPr>
            <p:nvPr/>
          </p:nvSpPr>
          <p:spPr bwMode="auto">
            <a:xfrm>
              <a:off x="10128449" y="5963280"/>
              <a:ext cx="79403" cy="136574"/>
            </a:xfrm>
            <a:custGeom>
              <a:avLst/>
              <a:gdLst>
                <a:gd name="T0" fmla="*/ 111 w 112"/>
                <a:gd name="T1" fmla="*/ 71 h 191"/>
                <a:gd name="T2" fmla="*/ 111 w 112"/>
                <a:gd name="T3" fmla="*/ 71 h 191"/>
                <a:gd name="T4" fmla="*/ 63 w 112"/>
                <a:gd name="T5" fmla="*/ 71 h 191"/>
                <a:gd name="T6" fmla="*/ 63 w 112"/>
                <a:gd name="T7" fmla="*/ 56 h 191"/>
                <a:gd name="T8" fmla="*/ 63 w 112"/>
                <a:gd name="T9" fmla="*/ 40 h 191"/>
                <a:gd name="T10" fmla="*/ 56 w 112"/>
                <a:gd name="T11" fmla="*/ 32 h 191"/>
                <a:gd name="T12" fmla="*/ 48 w 112"/>
                <a:gd name="T13" fmla="*/ 32 h 191"/>
                <a:gd name="T14" fmla="*/ 48 w 112"/>
                <a:gd name="T15" fmla="*/ 56 h 191"/>
                <a:gd name="T16" fmla="*/ 48 w 112"/>
                <a:gd name="T17" fmla="*/ 143 h 191"/>
                <a:gd name="T18" fmla="*/ 48 w 112"/>
                <a:gd name="T19" fmla="*/ 159 h 191"/>
                <a:gd name="T20" fmla="*/ 56 w 112"/>
                <a:gd name="T21" fmla="*/ 159 h 191"/>
                <a:gd name="T22" fmla="*/ 63 w 112"/>
                <a:gd name="T23" fmla="*/ 159 h 191"/>
                <a:gd name="T24" fmla="*/ 63 w 112"/>
                <a:gd name="T25" fmla="*/ 143 h 191"/>
                <a:gd name="T26" fmla="*/ 63 w 112"/>
                <a:gd name="T27" fmla="*/ 119 h 191"/>
                <a:gd name="T28" fmla="*/ 56 w 112"/>
                <a:gd name="T29" fmla="*/ 119 h 191"/>
                <a:gd name="T30" fmla="*/ 56 w 112"/>
                <a:gd name="T31" fmla="*/ 87 h 191"/>
                <a:gd name="T32" fmla="*/ 111 w 112"/>
                <a:gd name="T33" fmla="*/ 87 h 191"/>
                <a:gd name="T34" fmla="*/ 111 w 112"/>
                <a:gd name="T35" fmla="*/ 190 h 191"/>
                <a:gd name="T36" fmla="*/ 79 w 112"/>
                <a:gd name="T37" fmla="*/ 190 h 191"/>
                <a:gd name="T38" fmla="*/ 71 w 112"/>
                <a:gd name="T39" fmla="*/ 174 h 191"/>
                <a:gd name="T40" fmla="*/ 63 w 112"/>
                <a:gd name="T41" fmla="*/ 190 h 191"/>
                <a:gd name="T42" fmla="*/ 48 w 112"/>
                <a:gd name="T43" fmla="*/ 190 h 191"/>
                <a:gd name="T44" fmla="*/ 24 w 112"/>
                <a:gd name="T45" fmla="*/ 190 h 191"/>
                <a:gd name="T46" fmla="*/ 8 w 112"/>
                <a:gd name="T47" fmla="*/ 174 h 191"/>
                <a:gd name="T48" fmla="*/ 0 w 112"/>
                <a:gd name="T49" fmla="*/ 159 h 191"/>
                <a:gd name="T50" fmla="*/ 0 w 112"/>
                <a:gd name="T51" fmla="*/ 127 h 191"/>
                <a:gd name="T52" fmla="*/ 0 w 112"/>
                <a:gd name="T53" fmla="*/ 71 h 191"/>
                <a:gd name="T54" fmla="*/ 0 w 112"/>
                <a:gd name="T55" fmla="*/ 32 h 191"/>
                <a:gd name="T56" fmla="*/ 16 w 112"/>
                <a:gd name="T57" fmla="*/ 8 h 191"/>
                <a:gd name="T58" fmla="*/ 56 w 112"/>
                <a:gd name="T59" fmla="*/ 0 h 191"/>
                <a:gd name="T60" fmla="*/ 87 w 112"/>
                <a:gd name="T61" fmla="*/ 8 h 191"/>
                <a:gd name="T62" fmla="*/ 103 w 112"/>
                <a:gd name="T63" fmla="*/ 32 h 191"/>
                <a:gd name="T64" fmla="*/ 111 w 112"/>
                <a:gd name="T65" fmla="*/ 64 h 191"/>
                <a:gd name="T66" fmla="*/ 111 w 112"/>
                <a:gd name="T67" fmla="*/ 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2" h="191">
                  <a:moveTo>
                    <a:pt x="111" y="71"/>
                  </a:moveTo>
                  <a:lnTo>
                    <a:pt x="111" y="71"/>
                  </a:lnTo>
                  <a:cubicBezTo>
                    <a:pt x="63" y="71"/>
                    <a:pt x="63" y="71"/>
                    <a:pt x="63" y="71"/>
                  </a:cubicBezTo>
                  <a:cubicBezTo>
                    <a:pt x="63" y="56"/>
                    <a:pt x="63" y="56"/>
                    <a:pt x="63" y="56"/>
                  </a:cubicBezTo>
                  <a:cubicBezTo>
                    <a:pt x="63" y="48"/>
                    <a:pt x="63" y="40"/>
                    <a:pt x="63" y="40"/>
                  </a:cubicBezTo>
                  <a:cubicBezTo>
                    <a:pt x="56" y="32"/>
                    <a:pt x="56" y="32"/>
                    <a:pt x="56" y="32"/>
                  </a:cubicBezTo>
                  <a:cubicBezTo>
                    <a:pt x="48" y="32"/>
                    <a:pt x="48" y="32"/>
                    <a:pt x="48" y="32"/>
                  </a:cubicBezTo>
                  <a:cubicBezTo>
                    <a:pt x="48" y="40"/>
                    <a:pt x="48" y="48"/>
                    <a:pt x="48" y="56"/>
                  </a:cubicBezTo>
                  <a:cubicBezTo>
                    <a:pt x="48" y="143"/>
                    <a:pt x="48" y="143"/>
                    <a:pt x="48" y="143"/>
                  </a:cubicBezTo>
                  <a:cubicBezTo>
                    <a:pt x="48" y="150"/>
                    <a:pt x="48" y="159"/>
                    <a:pt x="48" y="159"/>
                  </a:cubicBezTo>
                  <a:cubicBezTo>
                    <a:pt x="48" y="159"/>
                    <a:pt x="48" y="159"/>
                    <a:pt x="56" y="159"/>
                  </a:cubicBezTo>
                  <a:lnTo>
                    <a:pt x="63" y="159"/>
                  </a:lnTo>
                  <a:cubicBezTo>
                    <a:pt x="63" y="150"/>
                    <a:pt x="63" y="150"/>
                    <a:pt x="63" y="143"/>
                  </a:cubicBezTo>
                  <a:cubicBezTo>
                    <a:pt x="63" y="119"/>
                    <a:pt x="63" y="119"/>
                    <a:pt x="63" y="119"/>
                  </a:cubicBezTo>
                  <a:cubicBezTo>
                    <a:pt x="56" y="119"/>
                    <a:pt x="56" y="119"/>
                    <a:pt x="56" y="119"/>
                  </a:cubicBezTo>
                  <a:cubicBezTo>
                    <a:pt x="56" y="87"/>
                    <a:pt x="56" y="87"/>
                    <a:pt x="56" y="87"/>
                  </a:cubicBezTo>
                  <a:cubicBezTo>
                    <a:pt x="111" y="87"/>
                    <a:pt x="111" y="87"/>
                    <a:pt x="111" y="87"/>
                  </a:cubicBezTo>
                  <a:cubicBezTo>
                    <a:pt x="111" y="190"/>
                    <a:pt x="111" y="190"/>
                    <a:pt x="111" y="190"/>
                  </a:cubicBezTo>
                  <a:cubicBezTo>
                    <a:pt x="79" y="190"/>
                    <a:pt x="79" y="190"/>
                    <a:pt x="79" y="190"/>
                  </a:cubicBezTo>
                  <a:cubicBezTo>
                    <a:pt x="71" y="174"/>
                    <a:pt x="71" y="174"/>
                    <a:pt x="71" y="174"/>
                  </a:cubicBezTo>
                  <a:cubicBezTo>
                    <a:pt x="71" y="182"/>
                    <a:pt x="71" y="182"/>
                    <a:pt x="63" y="190"/>
                  </a:cubicBezTo>
                  <a:cubicBezTo>
                    <a:pt x="56" y="190"/>
                    <a:pt x="56" y="190"/>
                    <a:pt x="48" y="190"/>
                  </a:cubicBezTo>
                  <a:cubicBezTo>
                    <a:pt x="40" y="190"/>
                    <a:pt x="32" y="190"/>
                    <a:pt x="24" y="190"/>
                  </a:cubicBezTo>
                  <a:cubicBezTo>
                    <a:pt x="16" y="182"/>
                    <a:pt x="8" y="182"/>
                    <a:pt x="8" y="174"/>
                  </a:cubicBezTo>
                  <a:cubicBezTo>
                    <a:pt x="0" y="166"/>
                    <a:pt x="0" y="159"/>
                    <a:pt x="0" y="159"/>
                  </a:cubicBezTo>
                  <a:cubicBezTo>
                    <a:pt x="0" y="150"/>
                    <a:pt x="0" y="143"/>
                    <a:pt x="0" y="127"/>
                  </a:cubicBezTo>
                  <a:cubicBezTo>
                    <a:pt x="0" y="71"/>
                    <a:pt x="0" y="71"/>
                    <a:pt x="0" y="71"/>
                  </a:cubicBezTo>
                  <a:cubicBezTo>
                    <a:pt x="0" y="56"/>
                    <a:pt x="0" y="40"/>
                    <a:pt x="0" y="32"/>
                  </a:cubicBezTo>
                  <a:cubicBezTo>
                    <a:pt x="0" y="24"/>
                    <a:pt x="8" y="16"/>
                    <a:pt x="16" y="8"/>
                  </a:cubicBezTo>
                  <a:cubicBezTo>
                    <a:pt x="24" y="8"/>
                    <a:pt x="40" y="0"/>
                    <a:pt x="56" y="0"/>
                  </a:cubicBezTo>
                  <a:cubicBezTo>
                    <a:pt x="63" y="0"/>
                    <a:pt x="79" y="0"/>
                    <a:pt x="87" y="8"/>
                  </a:cubicBezTo>
                  <a:cubicBezTo>
                    <a:pt x="95" y="16"/>
                    <a:pt x="103" y="24"/>
                    <a:pt x="103" y="32"/>
                  </a:cubicBezTo>
                  <a:cubicBezTo>
                    <a:pt x="111" y="40"/>
                    <a:pt x="111" y="48"/>
                    <a:pt x="111" y="64"/>
                  </a:cubicBezTo>
                  <a:lnTo>
                    <a:pt x="111" y="7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06" name="Freeform 298"/>
            <p:cNvSpPr>
              <a:spLocks noChangeArrowheads="1"/>
            </p:cNvSpPr>
            <p:nvPr/>
          </p:nvSpPr>
          <p:spPr bwMode="auto">
            <a:xfrm>
              <a:off x="10404774" y="6719207"/>
              <a:ext cx="171513" cy="165160"/>
            </a:xfrm>
            <a:custGeom>
              <a:avLst/>
              <a:gdLst>
                <a:gd name="T0" fmla="*/ 119 w 239"/>
                <a:gd name="T1" fmla="*/ 0 h 230"/>
                <a:gd name="T2" fmla="*/ 159 w 239"/>
                <a:gd name="T3" fmla="*/ 71 h 230"/>
                <a:gd name="T4" fmla="*/ 238 w 239"/>
                <a:gd name="T5" fmla="*/ 87 h 230"/>
                <a:gd name="T6" fmla="*/ 182 w 239"/>
                <a:gd name="T7" fmla="*/ 142 h 230"/>
                <a:gd name="T8" fmla="*/ 190 w 239"/>
                <a:gd name="T9" fmla="*/ 229 h 230"/>
                <a:gd name="T10" fmla="*/ 119 w 239"/>
                <a:gd name="T11" fmla="*/ 189 h 230"/>
                <a:gd name="T12" fmla="*/ 48 w 239"/>
                <a:gd name="T13" fmla="*/ 229 h 230"/>
                <a:gd name="T14" fmla="*/ 64 w 239"/>
                <a:gd name="T15" fmla="*/ 142 h 230"/>
                <a:gd name="T16" fmla="*/ 0 w 239"/>
                <a:gd name="T17" fmla="*/ 87 h 230"/>
                <a:gd name="T18" fmla="*/ 80 w 239"/>
                <a:gd name="T19" fmla="*/ 71 h 230"/>
                <a:gd name="T20" fmla="*/ 119 w 239"/>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30">
                  <a:moveTo>
                    <a:pt x="119" y="0"/>
                  </a:moveTo>
                  <a:lnTo>
                    <a:pt x="159" y="71"/>
                  </a:lnTo>
                  <a:lnTo>
                    <a:pt x="238" y="87"/>
                  </a:lnTo>
                  <a:lnTo>
                    <a:pt x="182" y="142"/>
                  </a:lnTo>
                  <a:lnTo>
                    <a:pt x="190" y="229"/>
                  </a:lnTo>
                  <a:lnTo>
                    <a:pt x="119" y="189"/>
                  </a:lnTo>
                  <a:lnTo>
                    <a:pt x="48" y="229"/>
                  </a:lnTo>
                  <a:lnTo>
                    <a:pt x="64" y="142"/>
                  </a:lnTo>
                  <a:lnTo>
                    <a:pt x="0" y="87"/>
                  </a:lnTo>
                  <a:lnTo>
                    <a:pt x="80"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07" name="Freeform 299"/>
            <p:cNvSpPr>
              <a:spLocks noChangeArrowheads="1"/>
            </p:cNvSpPr>
            <p:nvPr/>
          </p:nvSpPr>
          <p:spPr bwMode="auto">
            <a:xfrm>
              <a:off x="9972816" y="6646154"/>
              <a:ext cx="57171" cy="98462"/>
            </a:xfrm>
            <a:custGeom>
              <a:avLst/>
              <a:gdLst>
                <a:gd name="T0" fmla="*/ 79 w 80"/>
                <a:gd name="T1" fmla="*/ 63 h 135"/>
                <a:gd name="T2" fmla="*/ 79 w 80"/>
                <a:gd name="T3" fmla="*/ 63 h 135"/>
                <a:gd name="T4" fmla="*/ 47 w 80"/>
                <a:gd name="T5" fmla="*/ 63 h 135"/>
                <a:gd name="T6" fmla="*/ 47 w 80"/>
                <a:gd name="T7" fmla="*/ 39 h 135"/>
                <a:gd name="T8" fmla="*/ 47 w 80"/>
                <a:gd name="T9" fmla="*/ 24 h 135"/>
                <a:gd name="T10" fmla="*/ 39 w 80"/>
                <a:gd name="T11" fmla="*/ 24 h 135"/>
                <a:gd name="T12" fmla="*/ 39 w 80"/>
                <a:gd name="T13" fmla="*/ 24 h 135"/>
                <a:gd name="T14" fmla="*/ 31 w 80"/>
                <a:gd name="T15" fmla="*/ 39 h 135"/>
                <a:gd name="T16" fmla="*/ 31 w 80"/>
                <a:gd name="T17" fmla="*/ 103 h 135"/>
                <a:gd name="T18" fmla="*/ 39 w 80"/>
                <a:gd name="T19" fmla="*/ 111 h 135"/>
                <a:gd name="T20" fmla="*/ 39 w 80"/>
                <a:gd name="T21" fmla="*/ 118 h 135"/>
                <a:gd name="T22" fmla="*/ 47 w 80"/>
                <a:gd name="T23" fmla="*/ 111 h 135"/>
                <a:gd name="T24" fmla="*/ 47 w 80"/>
                <a:gd name="T25" fmla="*/ 95 h 135"/>
                <a:gd name="T26" fmla="*/ 47 w 80"/>
                <a:gd name="T27" fmla="*/ 79 h 135"/>
                <a:gd name="T28" fmla="*/ 79 w 80"/>
                <a:gd name="T29" fmla="*/ 79 h 135"/>
                <a:gd name="T30" fmla="*/ 79 w 80"/>
                <a:gd name="T31" fmla="*/ 87 h 135"/>
                <a:gd name="T32" fmla="*/ 79 w 80"/>
                <a:gd name="T33" fmla="*/ 118 h 135"/>
                <a:gd name="T34" fmla="*/ 63 w 80"/>
                <a:gd name="T35" fmla="*/ 134 h 135"/>
                <a:gd name="T36" fmla="*/ 39 w 80"/>
                <a:gd name="T37" fmla="*/ 134 h 135"/>
                <a:gd name="T38" fmla="*/ 16 w 80"/>
                <a:gd name="T39" fmla="*/ 134 h 135"/>
                <a:gd name="T40" fmla="*/ 0 w 80"/>
                <a:gd name="T41" fmla="*/ 118 h 135"/>
                <a:gd name="T42" fmla="*/ 0 w 80"/>
                <a:gd name="T43" fmla="*/ 87 h 135"/>
                <a:gd name="T44" fmla="*/ 0 w 80"/>
                <a:gd name="T45" fmla="*/ 47 h 135"/>
                <a:gd name="T46" fmla="*/ 0 w 80"/>
                <a:gd name="T47" fmla="*/ 24 h 135"/>
                <a:gd name="T48" fmla="*/ 8 w 80"/>
                <a:gd name="T49" fmla="*/ 16 h 135"/>
                <a:gd name="T50" fmla="*/ 23 w 80"/>
                <a:gd name="T51" fmla="*/ 0 h 135"/>
                <a:gd name="T52" fmla="*/ 39 w 80"/>
                <a:gd name="T53" fmla="*/ 0 h 135"/>
                <a:gd name="T54" fmla="*/ 63 w 80"/>
                <a:gd name="T55" fmla="*/ 8 h 135"/>
                <a:gd name="T56" fmla="*/ 79 w 80"/>
                <a:gd name="T57" fmla="*/ 16 h 135"/>
                <a:gd name="T58" fmla="*/ 79 w 80"/>
                <a:gd name="T59" fmla="*/ 47 h 135"/>
                <a:gd name="T60" fmla="*/ 79 w 80"/>
                <a:gd name="T61" fmla="*/ 6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0" h="135">
                  <a:moveTo>
                    <a:pt x="79" y="63"/>
                  </a:moveTo>
                  <a:lnTo>
                    <a:pt x="79" y="63"/>
                  </a:lnTo>
                  <a:cubicBezTo>
                    <a:pt x="47" y="63"/>
                    <a:pt x="47" y="63"/>
                    <a:pt x="47" y="63"/>
                  </a:cubicBezTo>
                  <a:cubicBezTo>
                    <a:pt x="47" y="39"/>
                    <a:pt x="47" y="39"/>
                    <a:pt x="47" y="39"/>
                  </a:cubicBezTo>
                  <a:cubicBezTo>
                    <a:pt x="47" y="32"/>
                    <a:pt x="47" y="24"/>
                    <a:pt x="47" y="24"/>
                  </a:cubicBezTo>
                  <a:cubicBezTo>
                    <a:pt x="47" y="24"/>
                    <a:pt x="47" y="24"/>
                    <a:pt x="39" y="24"/>
                  </a:cubicBezTo>
                  <a:lnTo>
                    <a:pt x="39" y="24"/>
                  </a:lnTo>
                  <a:cubicBezTo>
                    <a:pt x="31" y="24"/>
                    <a:pt x="31" y="32"/>
                    <a:pt x="31" y="39"/>
                  </a:cubicBezTo>
                  <a:cubicBezTo>
                    <a:pt x="31" y="103"/>
                    <a:pt x="31" y="103"/>
                    <a:pt x="31" y="103"/>
                  </a:cubicBezTo>
                  <a:cubicBezTo>
                    <a:pt x="31" y="103"/>
                    <a:pt x="31" y="111"/>
                    <a:pt x="39" y="111"/>
                  </a:cubicBezTo>
                  <a:lnTo>
                    <a:pt x="39" y="118"/>
                  </a:lnTo>
                  <a:cubicBezTo>
                    <a:pt x="47" y="118"/>
                    <a:pt x="47" y="111"/>
                    <a:pt x="47" y="111"/>
                  </a:cubicBezTo>
                  <a:cubicBezTo>
                    <a:pt x="47" y="111"/>
                    <a:pt x="47" y="103"/>
                    <a:pt x="47" y="95"/>
                  </a:cubicBezTo>
                  <a:cubicBezTo>
                    <a:pt x="47" y="79"/>
                    <a:pt x="47" y="79"/>
                    <a:pt x="47" y="79"/>
                  </a:cubicBezTo>
                  <a:cubicBezTo>
                    <a:pt x="79" y="79"/>
                    <a:pt x="79" y="79"/>
                    <a:pt x="79" y="79"/>
                  </a:cubicBezTo>
                  <a:cubicBezTo>
                    <a:pt x="79" y="87"/>
                    <a:pt x="79" y="87"/>
                    <a:pt x="79" y="87"/>
                  </a:cubicBezTo>
                  <a:cubicBezTo>
                    <a:pt x="79" y="103"/>
                    <a:pt x="79" y="111"/>
                    <a:pt x="79" y="118"/>
                  </a:cubicBezTo>
                  <a:cubicBezTo>
                    <a:pt x="79" y="118"/>
                    <a:pt x="71" y="127"/>
                    <a:pt x="63" y="134"/>
                  </a:cubicBezTo>
                  <a:cubicBezTo>
                    <a:pt x="63" y="134"/>
                    <a:pt x="55" y="134"/>
                    <a:pt x="39" y="134"/>
                  </a:cubicBezTo>
                  <a:cubicBezTo>
                    <a:pt x="31" y="134"/>
                    <a:pt x="23" y="134"/>
                    <a:pt x="16" y="134"/>
                  </a:cubicBezTo>
                  <a:cubicBezTo>
                    <a:pt x="8" y="127"/>
                    <a:pt x="8" y="127"/>
                    <a:pt x="0" y="118"/>
                  </a:cubicBezTo>
                  <a:cubicBezTo>
                    <a:pt x="0" y="111"/>
                    <a:pt x="0" y="103"/>
                    <a:pt x="0" y="87"/>
                  </a:cubicBezTo>
                  <a:cubicBezTo>
                    <a:pt x="0" y="47"/>
                    <a:pt x="0" y="47"/>
                    <a:pt x="0" y="47"/>
                  </a:cubicBezTo>
                  <a:cubicBezTo>
                    <a:pt x="0" y="39"/>
                    <a:pt x="0" y="32"/>
                    <a:pt x="0" y="24"/>
                  </a:cubicBezTo>
                  <a:cubicBezTo>
                    <a:pt x="0" y="24"/>
                    <a:pt x="0" y="16"/>
                    <a:pt x="8" y="16"/>
                  </a:cubicBezTo>
                  <a:cubicBezTo>
                    <a:pt x="8" y="8"/>
                    <a:pt x="16" y="8"/>
                    <a:pt x="23" y="0"/>
                  </a:cubicBezTo>
                  <a:cubicBezTo>
                    <a:pt x="23" y="0"/>
                    <a:pt x="31" y="0"/>
                    <a:pt x="39" y="0"/>
                  </a:cubicBezTo>
                  <a:cubicBezTo>
                    <a:pt x="47" y="0"/>
                    <a:pt x="63" y="0"/>
                    <a:pt x="63" y="8"/>
                  </a:cubicBezTo>
                  <a:cubicBezTo>
                    <a:pt x="71" y="8"/>
                    <a:pt x="79" y="16"/>
                    <a:pt x="79" y="16"/>
                  </a:cubicBezTo>
                  <a:cubicBezTo>
                    <a:pt x="79" y="24"/>
                    <a:pt x="79" y="32"/>
                    <a:pt x="79" y="47"/>
                  </a:cubicBezTo>
                  <a:lnTo>
                    <a:pt x="79"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08" name="Freeform 300"/>
            <p:cNvSpPr>
              <a:spLocks noChangeArrowheads="1"/>
            </p:cNvSpPr>
            <p:nvPr/>
          </p:nvSpPr>
          <p:spPr bwMode="auto">
            <a:xfrm>
              <a:off x="10042691" y="6646154"/>
              <a:ext cx="57171" cy="98462"/>
            </a:xfrm>
            <a:custGeom>
              <a:avLst/>
              <a:gdLst>
                <a:gd name="T0" fmla="*/ 80 w 81"/>
                <a:gd name="T1" fmla="*/ 0 h 135"/>
                <a:gd name="T2" fmla="*/ 80 w 81"/>
                <a:gd name="T3" fmla="*/ 134 h 135"/>
                <a:gd name="T4" fmla="*/ 48 w 81"/>
                <a:gd name="T5" fmla="*/ 134 h 135"/>
                <a:gd name="T6" fmla="*/ 48 w 81"/>
                <a:gd name="T7" fmla="*/ 79 h 135"/>
                <a:gd name="T8" fmla="*/ 32 w 81"/>
                <a:gd name="T9" fmla="*/ 79 h 135"/>
                <a:gd name="T10" fmla="*/ 32 w 81"/>
                <a:gd name="T11" fmla="*/ 134 h 135"/>
                <a:gd name="T12" fmla="*/ 0 w 81"/>
                <a:gd name="T13" fmla="*/ 134 h 135"/>
                <a:gd name="T14" fmla="*/ 0 w 81"/>
                <a:gd name="T15" fmla="*/ 0 h 135"/>
                <a:gd name="T16" fmla="*/ 32 w 81"/>
                <a:gd name="T17" fmla="*/ 0 h 135"/>
                <a:gd name="T18" fmla="*/ 32 w 81"/>
                <a:gd name="T19" fmla="*/ 47 h 135"/>
                <a:gd name="T20" fmla="*/ 48 w 81"/>
                <a:gd name="T21" fmla="*/ 47 h 135"/>
                <a:gd name="T22" fmla="*/ 48 w 81"/>
                <a:gd name="T23" fmla="*/ 0 h 135"/>
                <a:gd name="T24" fmla="*/ 80 w 81"/>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35">
                  <a:moveTo>
                    <a:pt x="80" y="0"/>
                  </a:moveTo>
                  <a:lnTo>
                    <a:pt x="80" y="134"/>
                  </a:lnTo>
                  <a:lnTo>
                    <a:pt x="48" y="134"/>
                  </a:lnTo>
                  <a:lnTo>
                    <a:pt x="48" y="79"/>
                  </a:lnTo>
                  <a:lnTo>
                    <a:pt x="32" y="79"/>
                  </a:lnTo>
                  <a:lnTo>
                    <a:pt x="32" y="134"/>
                  </a:lnTo>
                  <a:lnTo>
                    <a:pt x="0" y="134"/>
                  </a:lnTo>
                  <a:lnTo>
                    <a:pt x="0" y="0"/>
                  </a:lnTo>
                  <a:lnTo>
                    <a:pt x="32" y="0"/>
                  </a:lnTo>
                  <a:lnTo>
                    <a:pt x="32" y="47"/>
                  </a:lnTo>
                  <a:lnTo>
                    <a:pt x="48" y="47"/>
                  </a:lnTo>
                  <a:lnTo>
                    <a:pt x="48" y="0"/>
                  </a:lnTo>
                  <a:lnTo>
                    <a:pt x="8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09" name="Freeform 301"/>
            <p:cNvSpPr>
              <a:spLocks noChangeArrowheads="1"/>
            </p:cNvSpPr>
            <p:nvPr/>
          </p:nvSpPr>
          <p:spPr bwMode="auto">
            <a:xfrm>
              <a:off x="10109392" y="6646154"/>
              <a:ext cx="47641" cy="98462"/>
            </a:xfrm>
            <a:custGeom>
              <a:avLst/>
              <a:gdLst>
                <a:gd name="T0" fmla="*/ 0 w 65"/>
                <a:gd name="T1" fmla="*/ 0 h 135"/>
                <a:gd name="T2" fmla="*/ 56 w 65"/>
                <a:gd name="T3" fmla="*/ 0 h 135"/>
                <a:gd name="T4" fmla="*/ 56 w 65"/>
                <a:gd name="T5" fmla="*/ 32 h 135"/>
                <a:gd name="T6" fmla="*/ 32 w 65"/>
                <a:gd name="T7" fmla="*/ 32 h 135"/>
                <a:gd name="T8" fmla="*/ 32 w 65"/>
                <a:gd name="T9" fmla="*/ 55 h 135"/>
                <a:gd name="T10" fmla="*/ 56 w 65"/>
                <a:gd name="T11" fmla="*/ 55 h 135"/>
                <a:gd name="T12" fmla="*/ 56 w 65"/>
                <a:gd name="T13" fmla="*/ 79 h 135"/>
                <a:gd name="T14" fmla="*/ 32 w 65"/>
                <a:gd name="T15" fmla="*/ 79 h 135"/>
                <a:gd name="T16" fmla="*/ 32 w 65"/>
                <a:gd name="T17" fmla="*/ 111 h 135"/>
                <a:gd name="T18" fmla="*/ 64 w 65"/>
                <a:gd name="T19" fmla="*/ 111 h 135"/>
                <a:gd name="T20" fmla="*/ 64 w 65"/>
                <a:gd name="T21" fmla="*/ 134 h 135"/>
                <a:gd name="T22" fmla="*/ 0 w 65"/>
                <a:gd name="T23" fmla="*/ 134 h 135"/>
                <a:gd name="T24" fmla="*/ 0 w 65"/>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135">
                  <a:moveTo>
                    <a:pt x="0" y="0"/>
                  </a:moveTo>
                  <a:lnTo>
                    <a:pt x="56" y="0"/>
                  </a:lnTo>
                  <a:lnTo>
                    <a:pt x="56" y="32"/>
                  </a:lnTo>
                  <a:lnTo>
                    <a:pt x="32" y="32"/>
                  </a:lnTo>
                  <a:lnTo>
                    <a:pt x="32" y="55"/>
                  </a:lnTo>
                  <a:lnTo>
                    <a:pt x="56" y="55"/>
                  </a:lnTo>
                  <a:lnTo>
                    <a:pt x="56" y="79"/>
                  </a:lnTo>
                  <a:lnTo>
                    <a:pt x="32" y="79"/>
                  </a:lnTo>
                  <a:lnTo>
                    <a:pt x="32" y="111"/>
                  </a:lnTo>
                  <a:lnTo>
                    <a:pt x="64" y="111"/>
                  </a:lnTo>
                  <a:lnTo>
                    <a:pt x="64"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10" name="Freeform 302"/>
            <p:cNvSpPr>
              <a:spLocks noChangeArrowheads="1"/>
            </p:cNvSpPr>
            <p:nvPr/>
          </p:nvSpPr>
          <p:spPr bwMode="auto">
            <a:xfrm>
              <a:off x="10157033" y="6646154"/>
              <a:ext cx="57171" cy="98462"/>
            </a:xfrm>
            <a:custGeom>
              <a:avLst/>
              <a:gdLst>
                <a:gd name="T0" fmla="*/ 79 w 80"/>
                <a:gd name="T1" fmla="*/ 0 h 135"/>
                <a:gd name="T2" fmla="*/ 79 w 80"/>
                <a:gd name="T3" fmla="*/ 0 h 135"/>
                <a:gd name="T4" fmla="*/ 55 w 80"/>
                <a:gd name="T5" fmla="*/ 87 h 135"/>
                <a:gd name="T6" fmla="*/ 55 w 80"/>
                <a:gd name="T7" fmla="*/ 134 h 135"/>
                <a:gd name="T8" fmla="*/ 23 w 80"/>
                <a:gd name="T9" fmla="*/ 134 h 135"/>
                <a:gd name="T10" fmla="*/ 23 w 80"/>
                <a:gd name="T11" fmla="*/ 87 h 135"/>
                <a:gd name="T12" fmla="*/ 0 w 80"/>
                <a:gd name="T13" fmla="*/ 0 h 135"/>
                <a:gd name="T14" fmla="*/ 31 w 80"/>
                <a:gd name="T15" fmla="*/ 0 h 135"/>
                <a:gd name="T16" fmla="*/ 39 w 80"/>
                <a:gd name="T17" fmla="*/ 55 h 135"/>
                <a:gd name="T18" fmla="*/ 47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0"/>
                  </a:lnTo>
                  <a:cubicBezTo>
                    <a:pt x="55" y="87"/>
                    <a:pt x="55" y="87"/>
                    <a:pt x="55" y="87"/>
                  </a:cubicBezTo>
                  <a:cubicBezTo>
                    <a:pt x="55" y="134"/>
                    <a:pt x="55" y="134"/>
                    <a:pt x="55" y="134"/>
                  </a:cubicBezTo>
                  <a:cubicBezTo>
                    <a:pt x="23" y="134"/>
                    <a:pt x="23" y="134"/>
                    <a:pt x="23" y="134"/>
                  </a:cubicBezTo>
                  <a:cubicBezTo>
                    <a:pt x="23" y="87"/>
                    <a:pt x="23" y="87"/>
                    <a:pt x="23" y="87"/>
                  </a:cubicBezTo>
                  <a:cubicBezTo>
                    <a:pt x="0" y="0"/>
                    <a:pt x="0" y="0"/>
                    <a:pt x="0" y="0"/>
                  </a:cubicBezTo>
                  <a:cubicBezTo>
                    <a:pt x="31" y="0"/>
                    <a:pt x="31" y="0"/>
                    <a:pt x="31" y="0"/>
                  </a:cubicBezTo>
                  <a:cubicBezTo>
                    <a:pt x="39" y="24"/>
                    <a:pt x="39" y="47"/>
                    <a:pt x="39" y="55"/>
                  </a:cubicBezTo>
                  <a:cubicBezTo>
                    <a:pt x="39" y="39"/>
                    <a:pt x="47" y="24"/>
                    <a:pt x="47" y="0"/>
                  </a:cubicBez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11" name="Freeform 303"/>
            <p:cNvSpPr>
              <a:spLocks noChangeArrowheads="1"/>
            </p:cNvSpPr>
            <p:nvPr/>
          </p:nvSpPr>
          <p:spPr bwMode="auto">
            <a:xfrm>
              <a:off x="10217381" y="6646154"/>
              <a:ext cx="47641" cy="98462"/>
            </a:xfrm>
            <a:custGeom>
              <a:avLst/>
              <a:gdLst>
                <a:gd name="T0" fmla="*/ 0 w 64"/>
                <a:gd name="T1" fmla="*/ 0 h 135"/>
                <a:gd name="T2" fmla="*/ 63 w 64"/>
                <a:gd name="T3" fmla="*/ 0 h 135"/>
                <a:gd name="T4" fmla="*/ 63 w 64"/>
                <a:gd name="T5" fmla="*/ 32 h 135"/>
                <a:gd name="T6" fmla="*/ 39 w 64"/>
                <a:gd name="T7" fmla="*/ 32 h 135"/>
                <a:gd name="T8" fmla="*/ 39 w 64"/>
                <a:gd name="T9" fmla="*/ 55 h 135"/>
                <a:gd name="T10" fmla="*/ 55 w 64"/>
                <a:gd name="T11" fmla="*/ 55 h 135"/>
                <a:gd name="T12" fmla="*/ 55 w 64"/>
                <a:gd name="T13" fmla="*/ 79 h 135"/>
                <a:gd name="T14" fmla="*/ 39 w 64"/>
                <a:gd name="T15" fmla="*/ 79 h 135"/>
                <a:gd name="T16" fmla="*/ 39 w 64"/>
                <a:gd name="T17" fmla="*/ 111 h 135"/>
                <a:gd name="T18" fmla="*/ 63 w 64"/>
                <a:gd name="T19" fmla="*/ 111 h 135"/>
                <a:gd name="T20" fmla="*/ 63 w 64"/>
                <a:gd name="T21" fmla="*/ 134 h 135"/>
                <a:gd name="T22" fmla="*/ 0 w 64"/>
                <a:gd name="T23" fmla="*/ 134 h 135"/>
                <a:gd name="T24" fmla="*/ 0 w 64"/>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5">
                  <a:moveTo>
                    <a:pt x="0" y="0"/>
                  </a:moveTo>
                  <a:lnTo>
                    <a:pt x="63" y="0"/>
                  </a:lnTo>
                  <a:lnTo>
                    <a:pt x="63" y="32"/>
                  </a:lnTo>
                  <a:lnTo>
                    <a:pt x="39" y="32"/>
                  </a:lnTo>
                  <a:lnTo>
                    <a:pt x="39" y="55"/>
                  </a:lnTo>
                  <a:lnTo>
                    <a:pt x="55" y="55"/>
                  </a:lnTo>
                  <a:lnTo>
                    <a:pt x="55" y="79"/>
                  </a:lnTo>
                  <a:lnTo>
                    <a:pt x="39" y="79"/>
                  </a:lnTo>
                  <a:lnTo>
                    <a:pt x="39" y="111"/>
                  </a:lnTo>
                  <a:lnTo>
                    <a:pt x="63" y="111"/>
                  </a:lnTo>
                  <a:lnTo>
                    <a:pt x="63"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12" name="Freeform 304"/>
            <p:cNvSpPr>
              <a:spLocks noChangeArrowheads="1"/>
            </p:cNvSpPr>
            <p:nvPr/>
          </p:nvSpPr>
          <p:spPr bwMode="auto">
            <a:xfrm>
              <a:off x="10268200" y="6646154"/>
              <a:ext cx="57171" cy="98462"/>
            </a:xfrm>
            <a:custGeom>
              <a:avLst/>
              <a:gdLst>
                <a:gd name="T0" fmla="*/ 79 w 80"/>
                <a:gd name="T1" fmla="*/ 0 h 135"/>
                <a:gd name="T2" fmla="*/ 79 w 80"/>
                <a:gd name="T3" fmla="*/ 134 h 135"/>
                <a:gd name="T4" fmla="*/ 47 w 80"/>
                <a:gd name="T5" fmla="*/ 134 h 135"/>
                <a:gd name="T6" fmla="*/ 31 w 80"/>
                <a:gd name="T7" fmla="*/ 71 h 135"/>
                <a:gd name="T8" fmla="*/ 31 w 80"/>
                <a:gd name="T9" fmla="*/ 134 h 135"/>
                <a:gd name="T10" fmla="*/ 0 w 80"/>
                <a:gd name="T11" fmla="*/ 134 h 135"/>
                <a:gd name="T12" fmla="*/ 0 w 80"/>
                <a:gd name="T13" fmla="*/ 0 h 135"/>
                <a:gd name="T14" fmla="*/ 31 w 80"/>
                <a:gd name="T15" fmla="*/ 0 h 135"/>
                <a:gd name="T16" fmla="*/ 47 w 80"/>
                <a:gd name="T17" fmla="*/ 63 h 135"/>
                <a:gd name="T18" fmla="*/ 47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134"/>
                  </a:lnTo>
                  <a:lnTo>
                    <a:pt x="47" y="134"/>
                  </a:lnTo>
                  <a:lnTo>
                    <a:pt x="31" y="71"/>
                  </a:lnTo>
                  <a:lnTo>
                    <a:pt x="31" y="134"/>
                  </a:lnTo>
                  <a:lnTo>
                    <a:pt x="0" y="134"/>
                  </a:lnTo>
                  <a:lnTo>
                    <a:pt x="0" y="0"/>
                  </a:lnTo>
                  <a:lnTo>
                    <a:pt x="31" y="0"/>
                  </a:lnTo>
                  <a:lnTo>
                    <a:pt x="47" y="63"/>
                  </a:lnTo>
                  <a:lnTo>
                    <a:pt x="47"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13" name="Freeform 305"/>
            <p:cNvSpPr>
              <a:spLocks noChangeArrowheads="1"/>
            </p:cNvSpPr>
            <p:nvPr/>
          </p:nvSpPr>
          <p:spPr bwMode="auto">
            <a:xfrm>
              <a:off x="10338075" y="6646154"/>
              <a:ext cx="57171" cy="98462"/>
            </a:xfrm>
            <a:custGeom>
              <a:avLst/>
              <a:gdLst>
                <a:gd name="T0" fmla="*/ 79 w 80"/>
                <a:gd name="T1" fmla="*/ 0 h 135"/>
                <a:gd name="T2" fmla="*/ 79 w 80"/>
                <a:gd name="T3" fmla="*/ 134 h 135"/>
                <a:gd name="T4" fmla="*/ 47 w 80"/>
                <a:gd name="T5" fmla="*/ 134 h 135"/>
                <a:gd name="T6" fmla="*/ 23 w 80"/>
                <a:gd name="T7" fmla="*/ 71 h 135"/>
                <a:gd name="T8" fmla="*/ 23 w 80"/>
                <a:gd name="T9" fmla="*/ 134 h 135"/>
                <a:gd name="T10" fmla="*/ 0 w 80"/>
                <a:gd name="T11" fmla="*/ 134 h 135"/>
                <a:gd name="T12" fmla="*/ 0 w 80"/>
                <a:gd name="T13" fmla="*/ 0 h 135"/>
                <a:gd name="T14" fmla="*/ 23 w 80"/>
                <a:gd name="T15" fmla="*/ 0 h 135"/>
                <a:gd name="T16" fmla="*/ 47 w 80"/>
                <a:gd name="T17" fmla="*/ 63 h 135"/>
                <a:gd name="T18" fmla="*/ 47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134"/>
                  </a:lnTo>
                  <a:lnTo>
                    <a:pt x="47" y="134"/>
                  </a:lnTo>
                  <a:lnTo>
                    <a:pt x="23" y="71"/>
                  </a:lnTo>
                  <a:lnTo>
                    <a:pt x="23" y="134"/>
                  </a:lnTo>
                  <a:lnTo>
                    <a:pt x="0" y="134"/>
                  </a:lnTo>
                  <a:lnTo>
                    <a:pt x="0" y="0"/>
                  </a:lnTo>
                  <a:lnTo>
                    <a:pt x="23" y="0"/>
                  </a:lnTo>
                  <a:lnTo>
                    <a:pt x="47" y="63"/>
                  </a:lnTo>
                  <a:lnTo>
                    <a:pt x="47"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14" name="Freeform 306"/>
            <p:cNvSpPr>
              <a:spLocks noChangeArrowheads="1"/>
            </p:cNvSpPr>
            <p:nvPr/>
          </p:nvSpPr>
          <p:spPr bwMode="auto">
            <a:xfrm>
              <a:off x="10401599" y="6646154"/>
              <a:ext cx="47641" cy="98462"/>
            </a:xfrm>
            <a:custGeom>
              <a:avLst/>
              <a:gdLst>
                <a:gd name="T0" fmla="*/ 0 w 64"/>
                <a:gd name="T1" fmla="*/ 0 h 135"/>
                <a:gd name="T2" fmla="*/ 63 w 64"/>
                <a:gd name="T3" fmla="*/ 0 h 135"/>
                <a:gd name="T4" fmla="*/ 63 w 64"/>
                <a:gd name="T5" fmla="*/ 32 h 135"/>
                <a:gd name="T6" fmla="*/ 39 w 64"/>
                <a:gd name="T7" fmla="*/ 32 h 135"/>
                <a:gd name="T8" fmla="*/ 39 w 64"/>
                <a:gd name="T9" fmla="*/ 55 h 135"/>
                <a:gd name="T10" fmla="*/ 63 w 64"/>
                <a:gd name="T11" fmla="*/ 55 h 135"/>
                <a:gd name="T12" fmla="*/ 63 w 64"/>
                <a:gd name="T13" fmla="*/ 79 h 135"/>
                <a:gd name="T14" fmla="*/ 39 w 64"/>
                <a:gd name="T15" fmla="*/ 79 h 135"/>
                <a:gd name="T16" fmla="*/ 39 w 64"/>
                <a:gd name="T17" fmla="*/ 111 h 135"/>
                <a:gd name="T18" fmla="*/ 63 w 64"/>
                <a:gd name="T19" fmla="*/ 111 h 135"/>
                <a:gd name="T20" fmla="*/ 63 w 64"/>
                <a:gd name="T21" fmla="*/ 134 h 135"/>
                <a:gd name="T22" fmla="*/ 0 w 64"/>
                <a:gd name="T23" fmla="*/ 134 h 135"/>
                <a:gd name="T24" fmla="*/ 0 w 64"/>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5">
                  <a:moveTo>
                    <a:pt x="0" y="0"/>
                  </a:moveTo>
                  <a:lnTo>
                    <a:pt x="63" y="0"/>
                  </a:lnTo>
                  <a:lnTo>
                    <a:pt x="63" y="32"/>
                  </a:lnTo>
                  <a:lnTo>
                    <a:pt x="39" y="32"/>
                  </a:lnTo>
                  <a:lnTo>
                    <a:pt x="39" y="55"/>
                  </a:lnTo>
                  <a:lnTo>
                    <a:pt x="63" y="55"/>
                  </a:lnTo>
                  <a:lnTo>
                    <a:pt x="63" y="79"/>
                  </a:lnTo>
                  <a:lnTo>
                    <a:pt x="39" y="79"/>
                  </a:lnTo>
                  <a:lnTo>
                    <a:pt x="39" y="111"/>
                  </a:lnTo>
                  <a:lnTo>
                    <a:pt x="63" y="111"/>
                  </a:lnTo>
                  <a:lnTo>
                    <a:pt x="63"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15" name="Freeform 307"/>
            <p:cNvSpPr>
              <a:spLocks noChangeArrowheads="1"/>
            </p:cNvSpPr>
            <p:nvPr/>
          </p:nvSpPr>
          <p:spPr bwMode="auto">
            <a:xfrm>
              <a:off x="10785913" y="4184629"/>
              <a:ext cx="1781828" cy="1105304"/>
            </a:xfrm>
            <a:custGeom>
              <a:avLst/>
              <a:gdLst>
                <a:gd name="T0" fmla="*/ 2466 w 2475"/>
                <a:gd name="T1" fmla="*/ 1518 h 1534"/>
                <a:gd name="T2" fmla="*/ 2466 w 2475"/>
                <a:gd name="T3" fmla="*/ 1518 h 1534"/>
                <a:gd name="T4" fmla="*/ 2466 w 2475"/>
                <a:gd name="T5" fmla="*/ 1486 h 1534"/>
                <a:gd name="T6" fmla="*/ 2458 w 2475"/>
                <a:gd name="T7" fmla="*/ 1320 h 1534"/>
                <a:gd name="T8" fmla="*/ 2411 w 2475"/>
                <a:gd name="T9" fmla="*/ 1265 h 1534"/>
                <a:gd name="T10" fmla="*/ 2380 w 2475"/>
                <a:gd name="T11" fmla="*/ 1043 h 1534"/>
                <a:gd name="T12" fmla="*/ 2372 w 2475"/>
                <a:gd name="T13" fmla="*/ 893 h 1534"/>
                <a:gd name="T14" fmla="*/ 2372 w 2475"/>
                <a:gd name="T15" fmla="*/ 711 h 1534"/>
                <a:gd name="T16" fmla="*/ 2285 w 2475"/>
                <a:gd name="T17" fmla="*/ 466 h 1534"/>
                <a:gd name="T18" fmla="*/ 2301 w 2475"/>
                <a:gd name="T19" fmla="*/ 253 h 1534"/>
                <a:gd name="T20" fmla="*/ 2285 w 2475"/>
                <a:gd name="T21" fmla="*/ 174 h 1534"/>
                <a:gd name="T22" fmla="*/ 2253 w 2475"/>
                <a:gd name="T23" fmla="*/ 63 h 1534"/>
                <a:gd name="T24" fmla="*/ 111 w 2475"/>
                <a:gd name="T25" fmla="*/ 0 h 1534"/>
                <a:gd name="T26" fmla="*/ 0 w 2475"/>
                <a:gd name="T27" fmla="*/ 1423 h 1534"/>
                <a:gd name="T28" fmla="*/ 2466 w 2475"/>
                <a:gd name="T29" fmla="*/ 1518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5" h="1534">
                  <a:moveTo>
                    <a:pt x="2466" y="1518"/>
                  </a:moveTo>
                  <a:lnTo>
                    <a:pt x="2466" y="1518"/>
                  </a:lnTo>
                  <a:cubicBezTo>
                    <a:pt x="2466" y="1502"/>
                    <a:pt x="2474" y="1494"/>
                    <a:pt x="2466" y="1486"/>
                  </a:cubicBezTo>
                  <a:cubicBezTo>
                    <a:pt x="2458" y="1439"/>
                    <a:pt x="2474" y="1336"/>
                    <a:pt x="2458" y="1320"/>
                  </a:cubicBezTo>
                  <a:cubicBezTo>
                    <a:pt x="2443" y="1296"/>
                    <a:pt x="2411" y="1296"/>
                    <a:pt x="2411" y="1265"/>
                  </a:cubicBezTo>
                  <a:cubicBezTo>
                    <a:pt x="2411" y="1225"/>
                    <a:pt x="2380" y="1099"/>
                    <a:pt x="2380" y="1043"/>
                  </a:cubicBezTo>
                  <a:cubicBezTo>
                    <a:pt x="2380" y="996"/>
                    <a:pt x="2364" y="964"/>
                    <a:pt x="2372" y="893"/>
                  </a:cubicBezTo>
                  <a:cubicBezTo>
                    <a:pt x="2380" y="822"/>
                    <a:pt x="2396" y="743"/>
                    <a:pt x="2372" y="711"/>
                  </a:cubicBezTo>
                  <a:cubicBezTo>
                    <a:pt x="2356" y="680"/>
                    <a:pt x="2316" y="561"/>
                    <a:pt x="2285" y="466"/>
                  </a:cubicBezTo>
                  <a:cubicBezTo>
                    <a:pt x="2253" y="371"/>
                    <a:pt x="2293" y="269"/>
                    <a:pt x="2301" y="253"/>
                  </a:cubicBezTo>
                  <a:cubicBezTo>
                    <a:pt x="2309" y="229"/>
                    <a:pt x="2309" y="205"/>
                    <a:pt x="2285" y="174"/>
                  </a:cubicBezTo>
                  <a:cubicBezTo>
                    <a:pt x="2269" y="158"/>
                    <a:pt x="2253" y="103"/>
                    <a:pt x="2253" y="63"/>
                  </a:cubicBezTo>
                  <a:cubicBezTo>
                    <a:pt x="1542" y="79"/>
                    <a:pt x="814" y="55"/>
                    <a:pt x="111" y="0"/>
                  </a:cubicBezTo>
                  <a:cubicBezTo>
                    <a:pt x="0" y="1423"/>
                    <a:pt x="0" y="1423"/>
                    <a:pt x="0" y="1423"/>
                  </a:cubicBezTo>
                  <a:cubicBezTo>
                    <a:pt x="222" y="1439"/>
                    <a:pt x="1850" y="1533"/>
                    <a:pt x="2466" y="1518"/>
                  </a:cubicBezTo>
                </a:path>
              </a:pathLst>
            </a:custGeom>
            <a:solidFill>
              <a:schemeClr val="accent1"/>
            </a:solidFill>
            <a:ln>
              <a:noFill/>
            </a:ln>
            <a:effectLst/>
          </p:spPr>
          <p:txBody>
            <a:bodyPr wrap="none" anchor="ctr"/>
            <a:lstStyle/>
            <a:p>
              <a:endParaRPr lang="en-US" sz="2701" dirty="0">
                <a:latin typeface="Lato Light"/>
              </a:endParaRPr>
            </a:p>
          </p:txBody>
        </p:sp>
        <p:sp>
          <p:nvSpPr>
            <p:cNvPr id="316" name="Freeform 308"/>
            <p:cNvSpPr>
              <a:spLocks noChangeArrowheads="1"/>
            </p:cNvSpPr>
            <p:nvPr/>
          </p:nvSpPr>
          <p:spPr bwMode="auto">
            <a:xfrm>
              <a:off x="10785913" y="4184629"/>
              <a:ext cx="1781828" cy="1098952"/>
            </a:xfrm>
            <a:custGeom>
              <a:avLst/>
              <a:gdLst>
                <a:gd name="T0" fmla="*/ 2340 w 2475"/>
                <a:gd name="T1" fmla="*/ 1526 h 1527"/>
                <a:gd name="T2" fmla="*/ 2340 w 2475"/>
                <a:gd name="T3" fmla="*/ 1526 h 1527"/>
                <a:gd name="T4" fmla="*/ 2340 w 2475"/>
                <a:gd name="T5" fmla="*/ 1526 h 1527"/>
                <a:gd name="T6" fmla="*/ 0 w 2475"/>
                <a:gd name="T7" fmla="*/ 1431 h 1527"/>
                <a:gd name="T8" fmla="*/ 0 w 2475"/>
                <a:gd name="T9" fmla="*/ 1431 h 1527"/>
                <a:gd name="T10" fmla="*/ 111 w 2475"/>
                <a:gd name="T11" fmla="*/ 0 h 1527"/>
                <a:gd name="T12" fmla="*/ 111 w 2475"/>
                <a:gd name="T13" fmla="*/ 0 h 1527"/>
                <a:gd name="T14" fmla="*/ 1771 w 2475"/>
                <a:gd name="T15" fmla="*/ 63 h 1527"/>
                <a:gd name="T16" fmla="*/ 2253 w 2475"/>
                <a:gd name="T17" fmla="*/ 55 h 1527"/>
                <a:gd name="T18" fmla="*/ 2261 w 2475"/>
                <a:gd name="T19" fmla="*/ 55 h 1527"/>
                <a:gd name="T20" fmla="*/ 2261 w 2475"/>
                <a:gd name="T21" fmla="*/ 63 h 1527"/>
                <a:gd name="T22" fmla="*/ 2285 w 2475"/>
                <a:gd name="T23" fmla="*/ 174 h 1527"/>
                <a:gd name="T24" fmla="*/ 2301 w 2475"/>
                <a:gd name="T25" fmla="*/ 253 h 1527"/>
                <a:gd name="T26" fmla="*/ 2293 w 2475"/>
                <a:gd name="T27" fmla="*/ 466 h 1527"/>
                <a:gd name="T28" fmla="*/ 2380 w 2475"/>
                <a:gd name="T29" fmla="*/ 711 h 1527"/>
                <a:gd name="T30" fmla="*/ 2380 w 2475"/>
                <a:gd name="T31" fmla="*/ 893 h 1527"/>
                <a:gd name="T32" fmla="*/ 2380 w 2475"/>
                <a:gd name="T33" fmla="*/ 988 h 1527"/>
                <a:gd name="T34" fmla="*/ 2388 w 2475"/>
                <a:gd name="T35" fmla="*/ 1043 h 1527"/>
                <a:gd name="T36" fmla="*/ 2403 w 2475"/>
                <a:gd name="T37" fmla="*/ 1170 h 1527"/>
                <a:gd name="T38" fmla="*/ 2419 w 2475"/>
                <a:gd name="T39" fmla="*/ 1265 h 1527"/>
                <a:gd name="T40" fmla="*/ 2443 w 2475"/>
                <a:gd name="T41" fmla="*/ 1304 h 1527"/>
                <a:gd name="T42" fmla="*/ 2458 w 2475"/>
                <a:gd name="T43" fmla="*/ 1312 h 1527"/>
                <a:gd name="T44" fmla="*/ 2474 w 2475"/>
                <a:gd name="T45" fmla="*/ 1407 h 1527"/>
                <a:gd name="T46" fmla="*/ 2474 w 2475"/>
                <a:gd name="T47" fmla="*/ 1478 h 1527"/>
                <a:gd name="T48" fmla="*/ 2474 w 2475"/>
                <a:gd name="T49" fmla="*/ 1518 h 1527"/>
                <a:gd name="T50" fmla="*/ 2466 w 2475"/>
                <a:gd name="T51" fmla="*/ 1518 h 1527"/>
                <a:gd name="T52" fmla="*/ 2466 w 2475"/>
                <a:gd name="T53" fmla="*/ 1518 h 1527"/>
                <a:gd name="T54" fmla="*/ 2340 w 2475"/>
                <a:gd name="T55" fmla="*/ 1526 h 1527"/>
                <a:gd name="T56" fmla="*/ 8 w 2475"/>
                <a:gd name="T57" fmla="*/ 1423 h 1527"/>
                <a:gd name="T58" fmla="*/ 8 w 2475"/>
                <a:gd name="T59" fmla="*/ 1423 h 1527"/>
                <a:gd name="T60" fmla="*/ 2340 w 2475"/>
                <a:gd name="T61" fmla="*/ 1518 h 1527"/>
                <a:gd name="T62" fmla="*/ 2340 w 2475"/>
                <a:gd name="T63" fmla="*/ 1518 h 1527"/>
                <a:gd name="T64" fmla="*/ 2466 w 2475"/>
                <a:gd name="T65" fmla="*/ 1518 h 1527"/>
                <a:gd name="T66" fmla="*/ 2466 w 2475"/>
                <a:gd name="T67" fmla="*/ 1486 h 1527"/>
                <a:gd name="T68" fmla="*/ 2466 w 2475"/>
                <a:gd name="T69" fmla="*/ 1407 h 1527"/>
                <a:gd name="T70" fmla="*/ 2458 w 2475"/>
                <a:gd name="T71" fmla="*/ 1320 h 1527"/>
                <a:gd name="T72" fmla="*/ 2443 w 2475"/>
                <a:gd name="T73" fmla="*/ 1304 h 1527"/>
                <a:gd name="T74" fmla="*/ 2411 w 2475"/>
                <a:gd name="T75" fmla="*/ 1265 h 1527"/>
                <a:gd name="T76" fmla="*/ 2396 w 2475"/>
                <a:gd name="T77" fmla="*/ 1170 h 1527"/>
                <a:gd name="T78" fmla="*/ 2380 w 2475"/>
                <a:gd name="T79" fmla="*/ 1043 h 1527"/>
                <a:gd name="T80" fmla="*/ 2372 w 2475"/>
                <a:gd name="T81" fmla="*/ 996 h 1527"/>
                <a:gd name="T82" fmla="*/ 2372 w 2475"/>
                <a:gd name="T83" fmla="*/ 893 h 1527"/>
                <a:gd name="T84" fmla="*/ 2372 w 2475"/>
                <a:gd name="T85" fmla="*/ 711 h 1527"/>
                <a:gd name="T86" fmla="*/ 2285 w 2475"/>
                <a:gd name="T87" fmla="*/ 466 h 1527"/>
                <a:gd name="T88" fmla="*/ 2293 w 2475"/>
                <a:gd name="T89" fmla="*/ 245 h 1527"/>
                <a:gd name="T90" fmla="*/ 2285 w 2475"/>
                <a:gd name="T91" fmla="*/ 182 h 1527"/>
                <a:gd name="T92" fmla="*/ 2253 w 2475"/>
                <a:gd name="T93" fmla="*/ 63 h 1527"/>
                <a:gd name="T94" fmla="*/ 1771 w 2475"/>
                <a:gd name="T95" fmla="*/ 71 h 1527"/>
                <a:gd name="T96" fmla="*/ 119 w 2475"/>
                <a:gd name="T97" fmla="*/ 8 h 1527"/>
                <a:gd name="T98" fmla="*/ 8 w 2475"/>
                <a:gd name="T99" fmla="*/ 1423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5" h="1527">
                  <a:moveTo>
                    <a:pt x="2340" y="1526"/>
                  </a:moveTo>
                  <a:lnTo>
                    <a:pt x="2340" y="1526"/>
                  </a:lnTo>
                  <a:lnTo>
                    <a:pt x="2340" y="1526"/>
                  </a:lnTo>
                  <a:cubicBezTo>
                    <a:pt x="1652" y="1526"/>
                    <a:pt x="174" y="1439"/>
                    <a:pt x="0" y="1431"/>
                  </a:cubicBezTo>
                  <a:lnTo>
                    <a:pt x="0" y="1431"/>
                  </a:lnTo>
                  <a:cubicBezTo>
                    <a:pt x="111" y="0"/>
                    <a:pt x="111" y="0"/>
                    <a:pt x="111" y="0"/>
                  </a:cubicBezTo>
                  <a:lnTo>
                    <a:pt x="111" y="0"/>
                  </a:lnTo>
                  <a:cubicBezTo>
                    <a:pt x="688" y="39"/>
                    <a:pt x="1249" y="63"/>
                    <a:pt x="1771" y="63"/>
                  </a:cubicBezTo>
                  <a:cubicBezTo>
                    <a:pt x="1937" y="63"/>
                    <a:pt x="2095" y="63"/>
                    <a:pt x="2253" y="55"/>
                  </a:cubicBezTo>
                  <a:cubicBezTo>
                    <a:pt x="2261" y="55"/>
                    <a:pt x="2261" y="55"/>
                    <a:pt x="2261" y="55"/>
                  </a:cubicBezTo>
                  <a:cubicBezTo>
                    <a:pt x="2261" y="63"/>
                    <a:pt x="2261" y="63"/>
                    <a:pt x="2261" y="63"/>
                  </a:cubicBezTo>
                  <a:cubicBezTo>
                    <a:pt x="2261" y="103"/>
                    <a:pt x="2269" y="158"/>
                    <a:pt x="2285" y="174"/>
                  </a:cubicBezTo>
                  <a:cubicBezTo>
                    <a:pt x="2316" y="205"/>
                    <a:pt x="2309" y="229"/>
                    <a:pt x="2301" y="253"/>
                  </a:cubicBezTo>
                  <a:cubicBezTo>
                    <a:pt x="2301" y="253"/>
                    <a:pt x="2253" y="363"/>
                    <a:pt x="2293" y="466"/>
                  </a:cubicBezTo>
                  <a:cubicBezTo>
                    <a:pt x="2316" y="553"/>
                    <a:pt x="2364" y="672"/>
                    <a:pt x="2380" y="711"/>
                  </a:cubicBezTo>
                  <a:cubicBezTo>
                    <a:pt x="2396" y="743"/>
                    <a:pt x="2388" y="822"/>
                    <a:pt x="2380" y="893"/>
                  </a:cubicBezTo>
                  <a:cubicBezTo>
                    <a:pt x="2372" y="941"/>
                    <a:pt x="2380" y="964"/>
                    <a:pt x="2380" y="988"/>
                  </a:cubicBezTo>
                  <a:cubicBezTo>
                    <a:pt x="2388" y="1012"/>
                    <a:pt x="2388" y="1028"/>
                    <a:pt x="2388" y="1043"/>
                  </a:cubicBezTo>
                  <a:cubicBezTo>
                    <a:pt x="2388" y="1075"/>
                    <a:pt x="2396" y="1122"/>
                    <a:pt x="2403" y="1170"/>
                  </a:cubicBezTo>
                  <a:cubicBezTo>
                    <a:pt x="2411" y="1209"/>
                    <a:pt x="2419" y="1241"/>
                    <a:pt x="2419" y="1265"/>
                  </a:cubicBezTo>
                  <a:cubicBezTo>
                    <a:pt x="2419" y="1288"/>
                    <a:pt x="2427" y="1296"/>
                    <a:pt x="2443" y="1304"/>
                  </a:cubicBezTo>
                  <a:cubicBezTo>
                    <a:pt x="2451" y="1304"/>
                    <a:pt x="2458" y="1312"/>
                    <a:pt x="2458" y="1312"/>
                  </a:cubicBezTo>
                  <a:cubicBezTo>
                    <a:pt x="2474" y="1328"/>
                    <a:pt x="2474" y="1359"/>
                    <a:pt x="2474" y="1407"/>
                  </a:cubicBezTo>
                  <a:cubicBezTo>
                    <a:pt x="2466" y="1431"/>
                    <a:pt x="2466" y="1462"/>
                    <a:pt x="2474" y="1478"/>
                  </a:cubicBezTo>
                  <a:cubicBezTo>
                    <a:pt x="2474" y="1494"/>
                    <a:pt x="2474" y="1502"/>
                    <a:pt x="2474" y="1518"/>
                  </a:cubicBezTo>
                  <a:cubicBezTo>
                    <a:pt x="2466" y="1518"/>
                    <a:pt x="2466" y="1518"/>
                    <a:pt x="2466" y="1518"/>
                  </a:cubicBezTo>
                  <a:lnTo>
                    <a:pt x="2466" y="1518"/>
                  </a:lnTo>
                  <a:cubicBezTo>
                    <a:pt x="2427" y="1526"/>
                    <a:pt x="2388" y="1526"/>
                    <a:pt x="2340" y="1526"/>
                  </a:cubicBezTo>
                  <a:close/>
                  <a:moveTo>
                    <a:pt x="8" y="1423"/>
                  </a:moveTo>
                  <a:lnTo>
                    <a:pt x="8" y="1423"/>
                  </a:lnTo>
                  <a:cubicBezTo>
                    <a:pt x="190" y="1431"/>
                    <a:pt x="1660" y="1518"/>
                    <a:pt x="2340" y="1518"/>
                  </a:cubicBezTo>
                  <a:lnTo>
                    <a:pt x="2340" y="1518"/>
                  </a:lnTo>
                  <a:cubicBezTo>
                    <a:pt x="2388" y="1518"/>
                    <a:pt x="2427" y="1518"/>
                    <a:pt x="2466" y="1518"/>
                  </a:cubicBezTo>
                  <a:cubicBezTo>
                    <a:pt x="2466" y="1502"/>
                    <a:pt x="2466" y="1494"/>
                    <a:pt x="2466" y="1486"/>
                  </a:cubicBezTo>
                  <a:cubicBezTo>
                    <a:pt x="2458" y="1462"/>
                    <a:pt x="2458" y="1431"/>
                    <a:pt x="2466" y="1407"/>
                  </a:cubicBezTo>
                  <a:cubicBezTo>
                    <a:pt x="2466" y="1368"/>
                    <a:pt x="2466" y="1328"/>
                    <a:pt x="2458" y="1320"/>
                  </a:cubicBezTo>
                  <a:cubicBezTo>
                    <a:pt x="2450" y="1312"/>
                    <a:pt x="2443" y="1312"/>
                    <a:pt x="2443" y="1304"/>
                  </a:cubicBezTo>
                  <a:cubicBezTo>
                    <a:pt x="2427" y="1296"/>
                    <a:pt x="2411" y="1288"/>
                    <a:pt x="2411" y="1265"/>
                  </a:cubicBezTo>
                  <a:cubicBezTo>
                    <a:pt x="2411" y="1241"/>
                    <a:pt x="2403" y="1209"/>
                    <a:pt x="2396" y="1170"/>
                  </a:cubicBezTo>
                  <a:cubicBezTo>
                    <a:pt x="2388" y="1122"/>
                    <a:pt x="2380" y="1075"/>
                    <a:pt x="2380" y="1043"/>
                  </a:cubicBezTo>
                  <a:cubicBezTo>
                    <a:pt x="2380" y="1028"/>
                    <a:pt x="2380" y="1012"/>
                    <a:pt x="2372" y="996"/>
                  </a:cubicBezTo>
                  <a:cubicBezTo>
                    <a:pt x="2372" y="964"/>
                    <a:pt x="2364" y="941"/>
                    <a:pt x="2372" y="893"/>
                  </a:cubicBezTo>
                  <a:cubicBezTo>
                    <a:pt x="2380" y="830"/>
                    <a:pt x="2388" y="743"/>
                    <a:pt x="2372" y="711"/>
                  </a:cubicBezTo>
                  <a:cubicBezTo>
                    <a:pt x="2356" y="680"/>
                    <a:pt x="2309" y="553"/>
                    <a:pt x="2285" y="466"/>
                  </a:cubicBezTo>
                  <a:cubicBezTo>
                    <a:pt x="2245" y="363"/>
                    <a:pt x="2293" y="253"/>
                    <a:pt x="2293" y="245"/>
                  </a:cubicBezTo>
                  <a:cubicBezTo>
                    <a:pt x="2309" y="221"/>
                    <a:pt x="2301" y="198"/>
                    <a:pt x="2285" y="182"/>
                  </a:cubicBezTo>
                  <a:cubicBezTo>
                    <a:pt x="2269" y="158"/>
                    <a:pt x="2253" y="103"/>
                    <a:pt x="2253" y="63"/>
                  </a:cubicBezTo>
                  <a:cubicBezTo>
                    <a:pt x="2095" y="71"/>
                    <a:pt x="1937" y="71"/>
                    <a:pt x="1771" y="71"/>
                  </a:cubicBezTo>
                  <a:cubicBezTo>
                    <a:pt x="1249" y="71"/>
                    <a:pt x="688" y="47"/>
                    <a:pt x="119" y="8"/>
                  </a:cubicBezTo>
                  <a:lnTo>
                    <a:pt x="8" y="1423"/>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17" name="Freeform 309"/>
            <p:cNvSpPr>
              <a:spLocks noChangeArrowheads="1"/>
            </p:cNvSpPr>
            <p:nvPr/>
          </p:nvSpPr>
          <p:spPr bwMode="auto">
            <a:xfrm>
              <a:off x="11767348" y="4950084"/>
              <a:ext cx="57171" cy="92110"/>
            </a:xfrm>
            <a:custGeom>
              <a:avLst/>
              <a:gdLst>
                <a:gd name="T0" fmla="*/ 0 w 80"/>
                <a:gd name="T1" fmla="*/ 0 h 128"/>
                <a:gd name="T2" fmla="*/ 0 w 80"/>
                <a:gd name="T3" fmla="*/ 0 h 128"/>
                <a:gd name="T4" fmla="*/ 32 w 80"/>
                <a:gd name="T5" fmla="*/ 0 h 128"/>
                <a:gd name="T6" fmla="*/ 55 w 80"/>
                <a:gd name="T7" fmla="*/ 0 h 128"/>
                <a:gd name="T8" fmla="*/ 71 w 80"/>
                <a:gd name="T9" fmla="*/ 16 h 128"/>
                <a:gd name="T10" fmla="*/ 71 w 80"/>
                <a:gd name="T11" fmla="*/ 40 h 128"/>
                <a:gd name="T12" fmla="*/ 71 w 80"/>
                <a:gd name="T13" fmla="*/ 56 h 128"/>
                <a:gd name="T14" fmla="*/ 55 w 80"/>
                <a:gd name="T15" fmla="*/ 56 h 128"/>
                <a:gd name="T16" fmla="*/ 71 w 80"/>
                <a:gd name="T17" fmla="*/ 63 h 128"/>
                <a:gd name="T18" fmla="*/ 79 w 80"/>
                <a:gd name="T19" fmla="*/ 87 h 128"/>
                <a:gd name="T20" fmla="*/ 79 w 80"/>
                <a:gd name="T21" fmla="*/ 95 h 128"/>
                <a:gd name="T22" fmla="*/ 71 w 80"/>
                <a:gd name="T23" fmla="*/ 119 h 128"/>
                <a:gd name="T24" fmla="*/ 63 w 80"/>
                <a:gd name="T25" fmla="*/ 127 h 128"/>
                <a:gd name="T26" fmla="*/ 39 w 80"/>
                <a:gd name="T27" fmla="*/ 127 h 128"/>
                <a:gd name="T28" fmla="*/ 0 w 80"/>
                <a:gd name="T29" fmla="*/ 127 h 128"/>
                <a:gd name="T30" fmla="*/ 0 w 80"/>
                <a:gd name="T31" fmla="*/ 0 h 128"/>
                <a:gd name="T32" fmla="*/ 32 w 80"/>
                <a:gd name="T33" fmla="*/ 24 h 128"/>
                <a:gd name="T34" fmla="*/ 32 w 80"/>
                <a:gd name="T35" fmla="*/ 24 h 128"/>
                <a:gd name="T36" fmla="*/ 32 w 80"/>
                <a:gd name="T37" fmla="*/ 48 h 128"/>
                <a:gd name="T38" fmla="*/ 39 w 80"/>
                <a:gd name="T39" fmla="*/ 48 h 128"/>
                <a:gd name="T40" fmla="*/ 39 w 80"/>
                <a:gd name="T41" fmla="*/ 48 h 128"/>
                <a:gd name="T42" fmla="*/ 47 w 80"/>
                <a:gd name="T43" fmla="*/ 32 h 128"/>
                <a:gd name="T44" fmla="*/ 39 w 80"/>
                <a:gd name="T45" fmla="*/ 24 h 128"/>
                <a:gd name="T46" fmla="*/ 39 w 80"/>
                <a:gd name="T47" fmla="*/ 24 h 128"/>
                <a:gd name="T48" fmla="*/ 32 w 80"/>
                <a:gd name="T49" fmla="*/ 24 h 128"/>
                <a:gd name="T50" fmla="*/ 32 w 80"/>
                <a:gd name="T51" fmla="*/ 71 h 128"/>
                <a:gd name="T52" fmla="*/ 32 w 80"/>
                <a:gd name="T53" fmla="*/ 71 h 128"/>
                <a:gd name="T54" fmla="*/ 32 w 80"/>
                <a:gd name="T55" fmla="*/ 103 h 128"/>
                <a:gd name="T56" fmla="*/ 39 w 80"/>
                <a:gd name="T57" fmla="*/ 103 h 128"/>
                <a:gd name="T58" fmla="*/ 47 w 80"/>
                <a:gd name="T59" fmla="*/ 95 h 128"/>
                <a:gd name="T60" fmla="*/ 47 w 80"/>
                <a:gd name="T61" fmla="*/ 79 h 128"/>
                <a:gd name="T62" fmla="*/ 39 w 80"/>
                <a:gd name="T63" fmla="*/ 71 h 128"/>
                <a:gd name="T64" fmla="*/ 32 w 80"/>
                <a:gd name="T65" fmla="*/ 7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128">
                  <a:moveTo>
                    <a:pt x="0" y="0"/>
                  </a:moveTo>
                  <a:lnTo>
                    <a:pt x="0" y="0"/>
                  </a:lnTo>
                  <a:cubicBezTo>
                    <a:pt x="32" y="0"/>
                    <a:pt x="32" y="0"/>
                    <a:pt x="32" y="0"/>
                  </a:cubicBezTo>
                  <a:cubicBezTo>
                    <a:pt x="47" y="0"/>
                    <a:pt x="55" y="0"/>
                    <a:pt x="55" y="0"/>
                  </a:cubicBezTo>
                  <a:cubicBezTo>
                    <a:pt x="63" y="8"/>
                    <a:pt x="63" y="8"/>
                    <a:pt x="71" y="16"/>
                  </a:cubicBezTo>
                  <a:cubicBezTo>
                    <a:pt x="71" y="16"/>
                    <a:pt x="71" y="24"/>
                    <a:pt x="71" y="40"/>
                  </a:cubicBezTo>
                  <a:cubicBezTo>
                    <a:pt x="71" y="48"/>
                    <a:pt x="71" y="48"/>
                    <a:pt x="71" y="56"/>
                  </a:cubicBezTo>
                  <a:cubicBezTo>
                    <a:pt x="71" y="56"/>
                    <a:pt x="63" y="56"/>
                    <a:pt x="55" y="56"/>
                  </a:cubicBezTo>
                  <a:cubicBezTo>
                    <a:pt x="63" y="63"/>
                    <a:pt x="71" y="63"/>
                    <a:pt x="71" y="63"/>
                  </a:cubicBezTo>
                  <a:cubicBezTo>
                    <a:pt x="79" y="71"/>
                    <a:pt x="79" y="79"/>
                    <a:pt x="79" y="87"/>
                  </a:cubicBezTo>
                  <a:cubicBezTo>
                    <a:pt x="79" y="95"/>
                    <a:pt x="79" y="95"/>
                    <a:pt x="79" y="95"/>
                  </a:cubicBezTo>
                  <a:cubicBezTo>
                    <a:pt x="79" y="103"/>
                    <a:pt x="79" y="111"/>
                    <a:pt x="71" y="119"/>
                  </a:cubicBezTo>
                  <a:cubicBezTo>
                    <a:pt x="71" y="119"/>
                    <a:pt x="71" y="119"/>
                    <a:pt x="63" y="127"/>
                  </a:cubicBezTo>
                  <a:cubicBezTo>
                    <a:pt x="63" y="127"/>
                    <a:pt x="55" y="127"/>
                    <a:pt x="39" y="127"/>
                  </a:cubicBezTo>
                  <a:cubicBezTo>
                    <a:pt x="0" y="127"/>
                    <a:pt x="0" y="127"/>
                    <a:pt x="0" y="127"/>
                  </a:cubicBezTo>
                  <a:lnTo>
                    <a:pt x="0" y="0"/>
                  </a:lnTo>
                  <a:close/>
                  <a:moveTo>
                    <a:pt x="32" y="24"/>
                  </a:moveTo>
                  <a:lnTo>
                    <a:pt x="32" y="24"/>
                  </a:lnTo>
                  <a:cubicBezTo>
                    <a:pt x="32" y="48"/>
                    <a:pt x="32" y="48"/>
                    <a:pt x="32" y="48"/>
                  </a:cubicBezTo>
                  <a:lnTo>
                    <a:pt x="39" y="48"/>
                  </a:lnTo>
                  <a:lnTo>
                    <a:pt x="39" y="48"/>
                  </a:lnTo>
                  <a:cubicBezTo>
                    <a:pt x="47" y="48"/>
                    <a:pt x="47" y="40"/>
                    <a:pt x="47" y="32"/>
                  </a:cubicBezTo>
                  <a:cubicBezTo>
                    <a:pt x="47" y="32"/>
                    <a:pt x="47" y="24"/>
                    <a:pt x="39" y="24"/>
                  </a:cubicBezTo>
                  <a:lnTo>
                    <a:pt x="39" y="24"/>
                  </a:lnTo>
                  <a:cubicBezTo>
                    <a:pt x="39" y="24"/>
                    <a:pt x="39" y="24"/>
                    <a:pt x="32" y="24"/>
                  </a:cubicBezTo>
                  <a:close/>
                  <a:moveTo>
                    <a:pt x="32" y="71"/>
                  </a:moveTo>
                  <a:lnTo>
                    <a:pt x="32" y="71"/>
                  </a:lnTo>
                  <a:cubicBezTo>
                    <a:pt x="32" y="103"/>
                    <a:pt x="32" y="103"/>
                    <a:pt x="32" y="103"/>
                  </a:cubicBezTo>
                  <a:cubicBezTo>
                    <a:pt x="39" y="103"/>
                    <a:pt x="39" y="103"/>
                    <a:pt x="39" y="103"/>
                  </a:cubicBezTo>
                  <a:cubicBezTo>
                    <a:pt x="47" y="103"/>
                    <a:pt x="47" y="95"/>
                    <a:pt x="47" y="95"/>
                  </a:cubicBezTo>
                  <a:cubicBezTo>
                    <a:pt x="47" y="79"/>
                    <a:pt x="47" y="79"/>
                    <a:pt x="47" y="79"/>
                  </a:cubicBezTo>
                  <a:cubicBezTo>
                    <a:pt x="47" y="79"/>
                    <a:pt x="47" y="71"/>
                    <a:pt x="39" y="71"/>
                  </a:cubicBezTo>
                  <a:cubicBezTo>
                    <a:pt x="39" y="71"/>
                    <a:pt x="39" y="71"/>
                    <a:pt x="32" y="71"/>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18" name="Freeform 310"/>
            <p:cNvSpPr>
              <a:spLocks noChangeArrowheads="1"/>
            </p:cNvSpPr>
            <p:nvPr/>
          </p:nvSpPr>
          <p:spPr bwMode="auto">
            <a:xfrm>
              <a:off x="11830872" y="4950084"/>
              <a:ext cx="22232" cy="92110"/>
            </a:xfrm>
            <a:custGeom>
              <a:avLst/>
              <a:gdLst>
                <a:gd name="T0" fmla="*/ 32 w 33"/>
                <a:gd name="T1" fmla="*/ 0 h 128"/>
                <a:gd name="T2" fmla="*/ 32 w 33"/>
                <a:gd name="T3" fmla="*/ 127 h 128"/>
                <a:gd name="T4" fmla="*/ 0 w 33"/>
                <a:gd name="T5" fmla="*/ 127 h 128"/>
                <a:gd name="T6" fmla="*/ 0 w 33"/>
                <a:gd name="T7" fmla="*/ 0 h 128"/>
                <a:gd name="T8" fmla="*/ 32 w 33"/>
                <a:gd name="T9" fmla="*/ 0 h 128"/>
              </a:gdLst>
              <a:ahLst/>
              <a:cxnLst>
                <a:cxn ang="0">
                  <a:pos x="T0" y="T1"/>
                </a:cxn>
                <a:cxn ang="0">
                  <a:pos x="T2" y="T3"/>
                </a:cxn>
                <a:cxn ang="0">
                  <a:pos x="T4" y="T5"/>
                </a:cxn>
                <a:cxn ang="0">
                  <a:pos x="T6" y="T7"/>
                </a:cxn>
                <a:cxn ang="0">
                  <a:pos x="T8" y="T9"/>
                </a:cxn>
              </a:cxnLst>
              <a:rect l="0" t="0" r="r" b="b"/>
              <a:pathLst>
                <a:path w="33" h="128">
                  <a:moveTo>
                    <a:pt x="32" y="0"/>
                  </a:moveTo>
                  <a:lnTo>
                    <a:pt x="32" y="127"/>
                  </a:lnTo>
                  <a:lnTo>
                    <a:pt x="0" y="127"/>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19" name="Freeform 311"/>
            <p:cNvSpPr>
              <a:spLocks noChangeArrowheads="1"/>
            </p:cNvSpPr>
            <p:nvPr/>
          </p:nvSpPr>
          <p:spPr bwMode="auto">
            <a:xfrm>
              <a:off x="11862633" y="4950084"/>
              <a:ext cx="53994" cy="92110"/>
            </a:xfrm>
            <a:custGeom>
              <a:avLst/>
              <a:gdLst>
                <a:gd name="T0" fmla="*/ 72 w 73"/>
                <a:gd name="T1" fmla="*/ 40 h 128"/>
                <a:gd name="T2" fmla="*/ 72 w 73"/>
                <a:gd name="T3" fmla="*/ 40 h 128"/>
                <a:gd name="T4" fmla="*/ 40 w 73"/>
                <a:gd name="T5" fmla="*/ 40 h 128"/>
                <a:gd name="T6" fmla="*/ 40 w 73"/>
                <a:gd name="T7" fmla="*/ 32 h 128"/>
                <a:gd name="T8" fmla="*/ 40 w 73"/>
                <a:gd name="T9" fmla="*/ 24 h 128"/>
                <a:gd name="T10" fmla="*/ 32 w 73"/>
                <a:gd name="T11" fmla="*/ 16 h 128"/>
                <a:gd name="T12" fmla="*/ 32 w 73"/>
                <a:gd name="T13" fmla="*/ 24 h 128"/>
                <a:gd name="T14" fmla="*/ 32 w 73"/>
                <a:gd name="T15" fmla="*/ 32 h 128"/>
                <a:gd name="T16" fmla="*/ 32 w 73"/>
                <a:gd name="T17" fmla="*/ 40 h 128"/>
                <a:gd name="T18" fmla="*/ 40 w 73"/>
                <a:gd name="T19" fmla="*/ 48 h 128"/>
                <a:gd name="T20" fmla="*/ 63 w 73"/>
                <a:gd name="T21" fmla="*/ 63 h 128"/>
                <a:gd name="T22" fmla="*/ 72 w 73"/>
                <a:gd name="T23" fmla="*/ 95 h 128"/>
                <a:gd name="T24" fmla="*/ 72 w 73"/>
                <a:gd name="T25" fmla="*/ 111 h 128"/>
                <a:gd name="T26" fmla="*/ 56 w 73"/>
                <a:gd name="T27" fmla="*/ 127 h 128"/>
                <a:gd name="T28" fmla="*/ 40 w 73"/>
                <a:gd name="T29" fmla="*/ 127 h 128"/>
                <a:gd name="T30" fmla="*/ 16 w 73"/>
                <a:gd name="T31" fmla="*/ 127 h 128"/>
                <a:gd name="T32" fmla="*/ 0 w 73"/>
                <a:gd name="T33" fmla="*/ 111 h 128"/>
                <a:gd name="T34" fmla="*/ 0 w 73"/>
                <a:gd name="T35" fmla="*/ 87 h 128"/>
                <a:gd name="T36" fmla="*/ 0 w 73"/>
                <a:gd name="T37" fmla="*/ 79 h 128"/>
                <a:gd name="T38" fmla="*/ 32 w 73"/>
                <a:gd name="T39" fmla="*/ 79 h 128"/>
                <a:gd name="T40" fmla="*/ 32 w 73"/>
                <a:gd name="T41" fmla="*/ 95 h 128"/>
                <a:gd name="T42" fmla="*/ 32 w 73"/>
                <a:gd name="T43" fmla="*/ 103 h 128"/>
                <a:gd name="T44" fmla="*/ 32 w 73"/>
                <a:gd name="T45" fmla="*/ 111 h 128"/>
                <a:gd name="T46" fmla="*/ 40 w 73"/>
                <a:gd name="T47" fmla="*/ 103 h 128"/>
                <a:gd name="T48" fmla="*/ 40 w 73"/>
                <a:gd name="T49" fmla="*/ 95 h 128"/>
                <a:gd name="T50" fmla="*/ 40 w 73"/>
                <a:gd name="T51" fmla="*/ 79 h 128"/>
                <a:gd name="T52" fmla="*/ 24 w 73"/>
                <a:gd name="T53" fmla="*/ 71 h 128"/>
                <a:gd name="T54" fmla="*/ 8 w 73"/>
                <a:gd name="T55" fmla="*/ 63 h 128"/>
                <a:gd name="T56" fmla="*/ 0 w 73"/>
                <a:gd name="T57" fmla="*/ 48 h 128"/>
                <a:gd name="T58" fmla="*/ 0 w 73"/>
                <a:gd name="T59" fmla="*/ 32 h 128"/>
                <a:gd name="T60" fmla="*/ 0 w 73"/>
                <a:gd name="T61" fmla="*/ 16 h 128"/>
                <a:gd name="T62" fmla="*/ 16 w 73"/>
                <a:gd name="T63" fmla="*/ 0 h 128"/>
                <a:gd name="T64" fmla="*/ 32 w 73"/>
                <a:gd name="T65" fmla="*/ 0 h 128"/>
                <a:gd name="T66" fmla="*/ 56 w 73"/>
                <a:gd name="T67" fmla="*/ 0 h 128"/>
                <a:gd name="T68" fmla="*/ 63 w 73"/>
                <a:gd name="T69" fmla="*/ 16 h 128"/>
                <a:gd name="T70" fmla="*/ 72 w 73"/>
                <a:gd name="T71" fmla="*/ 32 h 128"/>
                <a:gd name="T72" fmla="*/ 72 w 73"/>
                <a:gd name="T73" fmla="*/ 4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128">
                  <a:moveTo>
                    <a:pt x="72" y="40"/>
                  </a:moveTo>
                  <a:lnTo>
                    <a:pt x="72" y="40"/>
                  </a:lnTo>
                  <a:cubicBezTo>
                    <a:pt x="40" y="40"/>
                    <a:pt x="40" y="40"/>
                    <a:pt x="40" y="40"/>
                  </a:cubicBezTo>
                  <a:cubicBezTo>
                    <a:pt x="40" y="32"/>
                    <a:pt x="40" y="32"/>
                    <a:pt x="40" y="32"/>
                  </a:cubicBezTo>
                  <a:cubicBezTo>
                    <a:pt x="40" y="24"/>
                    <a:pt x="40" y="24"/>
                    <a:pt x="40" y="24"/>
                  </a:cubicBezTo>
                  <a:cubicBezTo>
                    <a:pt x="40" y="24"/>
                    <a:pt x="40" y="16"/>
                    <a:pt x="32" y="16"/>
                  </a:cubicBezTo>
                  <a:lnTo>
                    <a:pt x="32" y="24"/>
                  </a:lnTo>
                  <a:cubicBezTo>
                    <a:pt x="32" y="24"/>
                    <a:pt x="32" y="24"/>
                    <a:pt x="32" y="32"/>
                  </a:cubicBezTo>
                  <a:lnTo>
                    <a:pt x="32" y="40"/>
                  </a:lnTo>
                  <a:cubicBezTo>
                    <a:pt x="32" y="40"/>
                    <a:pt x="32" y="40"/>
                    <a:pt x="40" y="48"/>
                  </a:cubicBezTo>
                  <a:cubicBezTo>
                    <a:pt x="56" y="56"/>
                    <a:pt x="63" y="63"/>
                    <a:pt x="63" y="63"/>
                  </a:cubicBezTo>
                  <a:cubicBezTo>
                    <a:pt x="72" y="71"/>
                    <a:pt x="72" y="79"/>
                    <a:pt x="72" y="95"/>
                  </a:cubicBezTo>
                  <a:cubicBezTo>
                    <a:pt x="72" y="103"/>
                    <a:pt x="72" y="111"/>
                    <a:pt x="72" y="111"/>
                  </a:cubicBezTo>
                  <a:cubicBezTo>
                    <a:pt x="63" y="119"/>
                    <a:pt x="63" y="119"/>
                    <a:pt x="56" y="127"/>
                  </a:cubicBezTo>
                  <a:cubicBezTo>
                    <a:pt x="48" y="127"/>
                    <a:pt x="48" y="127"/>
                    <a:pt x="40" y="127"/>
                  </a:cubicBezTo>
                  <a:cubicBezTo>
                    <a:pt x="24" y="127"/>
                    <a:pt x="16" y="127"/>
                    <a:pt x="16" y="127"/>
                  </a:cubicBezTo>
                  <a:cubicBezTo>
                    <a:pt x="8" y="119"/>
                    <a:pt x="0" y="119"/>
                    <a:pt x="0" y="111"/>
                  </a:cubicBezTo>
                  <a:cubicBezTo>
                    <a:pt x="0" y="103"/>
                    <a:pt x="0" y="95"/>
                    <a:pt x="0" y="87"/>
                  </a:cubicBezTo>
                  <a:cubicBezTo>
                    <a:pt x="0" y="79"/>
                    <a:pt x="0" y="79"/>
                    <a:pt x="0" y="79"/>
                  </a:cubicBezTo>
                  <a:cubicBezTo>
                    <a:pt x="32" y="79"/>
                    <a:pt x="32" y="79"/>
                    <a:pt x="32" y="79"/>
                  </a:cubicBezTo>
                  <a:cubicBezTo>
                    <a:pt x="32" y="95"/>
                    <a:pt x="32" y="95"/>
                    <a:pt x="32" y="95"/>
                  </a:cubicBezTo>
                  <a:cubicBezTo>
                    <a:pt x="32" y="103"/>
                    <a:pt x="32" y="103"/>
                    <a:pt x="32" y="103"/>
                  </a:cubicBezTo>
                  <a:lnTo>
                    <a:pt x="32" y="111"/>
                  </a:lnTo>
                  <a:cubicBezTo>
                    <a:pt x="40" y="111"/>
                    <a:pt x="40" y="103"/>
                    <a:pt x="40" y="103"/>
                  </a:cubicBezTo>
                  <a:cubicBezTo>
                    <a:pt x="40" y="103"/>
                    <a:pt x="40" y="103"/>
                    <a:pt x="40" y="95"/>
                  </a:cubicBezTo>
                  <a:cubicBezTo>
                    <a:pt x="40" y="87"/>
                    <a:pt x="40" y="87"/>
                    <a:pt x="40" y="79"/>
                  </a:cubicBezTo>
                  <a:cubicBezTo>
                    <a:pt x="40" y="79"/>
                    <a:pt x="32" y="79"/>
                    <a:pt x="24" y="71"/>
                  </a:cubicBezTo>
                  <a:cubicBezTo>
                    <a:pt x="16" y="63"/>
                    <a:pt x="8" y="63"/>
                    <a:pt x="8" y="63"/>
                  </a:cubicBezTo>
                  <a:cubicBezTo>
                    <a:pt x="0" y="56"/>
                    <a:pt x="0" y="56"/>
                    <a:pt x="0" y="48"/>
                  </a:cubicBezTo>
                  <a:cubicBezTo>
                    <a:pt x="0" y="48"/>
                    <a:pt x="0" y="40"/>
                    <a:pt x="0" y="32"/>
                  </a:cubicBezTo>
                  <a:cubicBezTo>
                    <a:pt x="0" y="24"/>
                    <a:pt x="0" y="16"/>
                    <a:pt x="0" y="16"/>
                  </a:cubicBezTo>
                  <a:cubicBezTo>
                    <a:pt x="0" y="8"/>
                    <a:pt x="8" y="8"/>
                    <a:pt x="16" y="0"/>
                  </a:cubicBezTo>
                  <a:cubicBezTo>
                    <a:pt x="16" y="0"/>
                    <a:pt x="24" y="0"/>
                    <a:pt x="32" y="0"/>
                  </a:cubicBezTo>
                  <a:cubicBezTo>
                    <a:pt x="40" y="0"/>
                    <a:pt x="48" y="0"/>
                    <a:pt x="56" y="0"/>
                  </a:cubicBezTo>
                  <a:cubicBezTo>
                    <a:pt x="63" y="8"/>
                    <a:pt x="63" y="8"/>
                    <a:pt x="63" y="16"/>
                  </a:cubicBezTo>
                  <a:cubicBezTo>
                    <a:pt x="72" y="16"/>
                    <a:pt x="72" y="24"/>
                    <a:pt x="72" y="32"/>
                  </a:cubicBezTo>
                  <a:lnTo>
                    <a:pt x="72" y="4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20" name="Freeform 312"/>
            <p:cNvSpPr>
              <a:spLocks noChangeArrowheads="1"/>
            </p:cNvSpPr>
            <p:nvPr/>
          </p:nvSpPr>
          <p:spPr bwMode="auto">
            <a:xfrm>
              <a:off x="11919804" y="4950084"/>
              <a:ext cx="76228" cy="92110"/>
            </a:xfrm>
            <a:custGeom>
              <a:avLst/>
              <a:gdLst>
                <a:gd name="T0" fmla="*/ 103 w 104"/>
                <a:gd name="T1" fmla="*/ 0 h 128"/>
                <a:gd name="T2" fmla="*/ 103 w 104"/>
                <a:gd name="T3" fmla="*/ 0 h 128"/>
                <a:gd name="T4" fmla="*/ 103 w 104"/>
                <a:gd name="T5" fmla="*/ 127 h 128"/>
                <a:gd name="T6" fmla="*/ 79 w 104"/>
                <a:gd name="T7" fmla="*/ 127 h 128"/>
                <a:gd name="T8" fmla="*/ 79 w 104"/>
                <a:gd name="T9" fmla="*/ 40 h 128"/>
                <a:gd name="T10" fmla="*/ 64 w 104"/>
                <a:gd name="T11" fmla="*/ 127 h 128"/>
                <a:gd name="T12" fmla="*/ 48 w 104"/>
                <a:gd name="T13" fmla="*/ 127 h 128"/>
                <a:gd name="T14" fmla="*/ 32 w 104"/>
                <a:gd name="T15" fmla="*/ 40 h 128"/>
                <a:gd name="T16" fmla="*/ 32 w 104"/>
                <a:gd name="T17" fmla="*/ 127 h 128"/>
                <a:gd name="T18" fmla="*/ 0 w 104"/>
                <a:gd name="T19" fmla="*/ 127 h 128"/>
                <a:gd name="T20" fmla="*/ 0 w 104"/>
                <a:gd name="T21" fmla="*/ 0 h 128"/>
                <a:gd name="T22" fmla="*/ 48 w 104"/>
                <a:gd name="T23" fmla="*/ 0 h 128"/>
                <a:gd name="T24" fmla="*/ 48 w 104"/>
                <a:gd name="T25" fmla="*/ 24 h 128"/>
                <a:gd name="T26" fmla="*/ 56 w 104"/>
                <a:gd name="T27" fmla="*/ 56 h 128"/>
                <a:gd name="T28" fmla="*/ 64 w 104"/>
                <a:gd name="T29" fmla="*/ 0 h 128"/>
                <a:gd name="T30" fmla="*/ 103 w 104"/>
                <a:gd name="T31"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128">
                  <a:moveTo>
                    <a:pt x="103" y="0"/>
                  </a:moveTo>
                  <a:lnTo>
                    <a:pt x="103" y="0"/>
                  </a:lnTo>
                  <a:cubicBezTo>
                    <a:pt x="103" y="127"/>
                    <a:pt x="103" y="127"/>
                    <a:pt x="103" y="127"/>
                  </a:cubicBezTo>
                  <a:cubicBezTo>
                    <a:pt x="79" y="127"/>
                    <a:pt x="79" y="127"/>
                    <a:pt x="79" y="127"/>
                  </a:cubicBezTo>
                  <a:cubicBezTo>
                    <a:pt x="79" y="40"/>
                    <a:pt x="79" y="40"/>
                    <a:pt x="79" y="40"/>
                  </a:cubicBezTo>
                  <a:cubicBezTo>
                    <a:pt x="64" y="127"/>
                    <a:pt x="64" y="127"/>
                    <a:pt x="64" y="127"/>
                  </a:cubicBezTo>
                  <a:cubicBezTo>
                    <a:pt x="48" y="127"/>
                    <a:pt x="48" y="127"/>
                    <a:pt x="48" y="127"/>
                  </a:cubicBezTo>
                  <a:cubicBezTo>
                    <a:pt x="32" y="40"/>
                    <a:pt x="32" y="40"/>
                    <a:pt x="32" y="40"/>
                  </a:cubicBezTo>
                  <a:cubicBezTo>
                    <a:pt x="32" y="127"/>
                    <a:pt x="32" y="127"/>
                    <a:pt x="32" y="127"/>
                  </a:cubicBezTo>
                  <a:cubicBezTo>
                    <a:pt x="0" y="127"/>
                    <a:pt x="0" y="127"/>
                    <a:pt x="0" y="127"/>
                  </a:cubicBezTo>
                  <a:cubicBezTo>
                    <a:pt x="0" y="0"/>
                    <a:pt x="0" y="0"/>
                    <a:pt x="0" y="0"/>
                  </a:cubicBezTo>
                  <a:cubicBezTo>
                    <a:pt x="48" y="0"/>
                    <a:pt x="48" y="0"/>
                    <a:pt x="48" y="0"/>
                  </a:cubicBezTo>
                  <a:cubicBezTo>
                    <a:pt x="48" y="8"/>
                    <a:pt x="48" y="16"/>
                    <a:pt x="48" y="24"/>
                  </a:cubicBezTo>
                  <a:cubicBezTo>
                    <a:pt x="56" y="56"/>
                    <a:pt x="56" y="56"/>
                    <a:pt x="56" y="56"/>
                  </a:cubicBezTo>
                  <a:cubicBezTo>
                    <a:pt x="64" y="0"/>
                    <a:pt x="64" y="0"/>
                    <a:pt x="64" y="0"/>
                  </a:cubicBez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21" name="Freeform 313"/>
            <p:cNvSpPr>
              <a:spLocks noChangeArrowheads="1"/>
            </p:cNvSpPr>
            <p:nvPr/>
          </p:nvSpPr>
          <p:spPr bwMode="auto">
            <a:xfrm>
              <a:off x="11999207" y="4950084"/>
              <a:ext cx="57171" cy="92110"/>
            </a:xfrm>
            <a:custGeom>
              <a:avLst/>
              <a:gdLst>
                <a:gd name="T0" fmla="*/ 63 w 80"/>
                <a:gd name="T1" fmla="*/ 0 h 128"/>
                <a:gd name="T2" fmla="*/ 63 w 80"/>
                <a:gd name="T3" fmla="*/ 0 h 128"/>
                <a:gd name="T4" fmla="*/ 79 w 80"/>
                <a:gd name="T5" fmla="*/ 127 h 128"/>
                <a:gd name="T6" fmla="*/ 48 w 80"/>
                <a:gd name="T7" fmla="*/ 127 h 128"/>
                <a:gd name="T8" fmla="*/ 48 w 80"/>
                <a:gd name="T9" fmla="*/ 103 h 128"/>
                <a:gd name="T10" fmla="*/ 32 w 80"/>
                <a:gd name="T11" fmla="*/ 103 h 128"/>
                <a:gd name="T12" fmla="*/ 32 w 80"/>
                <a:gd name="T13" fmla="*/ 127 h 128"/>
                <a:gd name="T14" fmla="*/ 0 w 80"/>
                <a:gd name="T15" fmla="*/ 127 h 128"/>
                <a:gd name="T16" fmla="*/ 16 w 80"/>
                <a:gd name="T17" fmla="*/ 0 h 128"/>
                <a:gd name="T18" fmla="*/ 63 w 80"/>
                <a:gd name="T19" fmla="*/ 0 h 128"/>
                <a:gd name="T20" fmla="*/ 48 w 80"/>
                <a:gd name="T21" fmla="*/ 79 h 128"/>
                <a:gd name="T22" fmla="*/ 48 w 80"/>
                <a:gd name="T23" fmla="*/ 79 h 128"/>
                <a:gd name="T24" fmla="*/ 40 w 80"/>
                <a:gd name="T25" fmla="*/ 32 h 128"/>
                <a:gd name="T26" fmla="*/ 32 w 80"/>
                <a:gd name="T27" fmla="*/ 79 h 128"/>
                <a:gd name="T28" fmla="*/ 48 w 80"/>
                <a:gd name="T29" fmla="*/ 7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28">
                  <a:moveTo>
                    <a:pt x="63" y="0"/>
                  </a:moveTo>
                  <a:lnTo>
                    <a:pt x="63" y="0"/>
                  </a:lnTo>
                  <a:cubicBezTo>
                    <a:pt x="79" y="127"/>
                    <a:pt x="79" y="127"/>
                    <a:pt x="79" y="127"/>
                  </a:cubicBezTo>
                  <a:cubicBezTo>
                    <a:pt x="48" y="127"/>
                    <a:pt x="48" y="127"/>
                    <a:pt x="48" y="127"/>
                  </a:cubicBezTo>
                  <a:cubicBezTo>
                    <a:pt x="48" y="103"/>
                    <a:pt x="48" y="103"/>
                    <a:pt x="48" y="103"/>
                  </a:cubicBezTo>
                  <a:cubicBezTo>
                    <a:pt x="32" y="103"/>
                    <a:pt x="32" y="103"/>
                    <a:pt x="32" y="103"/>
                  </a:cubicBezTo>
                  <a:cubicBezTo>
                    <a:pt x="32" y="127"/>
                    <a:pt x="32" y="127"/>
                    <a:pt x="32" y="127"/>
                  </a:cubicBezTo>
                  <a:cubicBezTo>
                    <a:pt x="0" y="127"/>
                    <a:pt x="0" y="127"/>
                    <a:pt x="0" y="127"/>
                  </a:cubicBezTo>
                  <a:cubicBezTo>
                    <a:pt x="16" y="0"/>
                    <a:pt x="16" y="0"/>
                    <a:pt x="16" y="0"/>
                  </a:cubicBezTo>
                  <a:lnTo>
                    <a:pt x="63" y="0"/>
                  </a:lnTo>
                  <a:close/>
                  <a:moveTo>
                    <a:pt x="48" y="79"/>
                  </a:moveTo>
                  <a:lnTo>
                    <a:pt x="48" y="79"/>
                  </a:lnTo>
                  <a:cubicBezTo>
                    <a:pt x="48" y="63"/>
                    <a:pt x="40" y="48"/>
                    <a:pt x="40" y="32"/>
                  </a:cubicBezTo>
                  <a:cubicBezTo>
                    <a:pt x="40" y="56"/>
                    <a:pt x="32" y="71"/>
                    <a:pt x="32" y="79"/>
                  </a:cubicBezTo>
                  <a:lnTo>
                    <a:pt x="48" y="7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22" name="Freeform 314"/>
            <p:cNvSpPr>
              <a:spLocks noChangeArrowheads="1"/>
            </p:cNvSpPr>
            <p:nvPr/>
          </p:nvSpPr>
          <p:spPr bwMode="auto">
            <a:xfrm>
              <a:off x="12062731" y="4950084"/>
              <a:ext cx="50819" cy="92110"/>
            </a:xfrm>
            <a:custGeom>
              <a:avLst/>
              <a:gdLst>
                <a:gd name="T0" fmla="*/ 0 w 72"/>
                <a:gd name="T1" fmla="*/ 0 h 128"/>
                <a:gd name="T2" fmla="*/ 0 w 72"/>
                <a:gd name="T3" fmla="*/ 0 h 128"/>
                <a:gd name="T4" fmla="*/ 24 w 72"/>
                <a:gd name="T5" fmla="*/ 0 h 128"/>
                <a:gd name="T6" fmla="*/ 55 w 72"/>
                <a:gd name="T7" fmla="*/ 0 h 128"/>
                <a:gd name="T8" fmla="*/ 71 w 72"/>
                <a:gd name="T9" fmla="*/ 8 h 128"/>
                <a:gd name="T10" fmla="*/ 71 w 72"/>
                <a:gd name="T11" fmla="*/ 32 h 128"/>
                <a:gd name="T12" fmla="*/ 71 w 72"/>
                <a:gd name="T13" fmla="*/ 56 h 128"/>
                <a:gd name="T14" fmla="*/ 55 w 72"/>
                <a:gd name="T15" fmla="*/ 63 h 128"/>
                <a:gd name="T16" fmla="*/ 71 w 72"/>
                <a:gd name="T17" fmla="*/ 63 h 128"/>
                <a:gd name="T18" fmla="*/ 71 w 72"/>
                <a:gd name="T19" fmla="*/ 71 h 128"/>
                <a:gd name="T20" fmla="*/ 71 w 72"/>
                <a:gd name="T21" fmla="*/ 95 h 128"/>
                <a:gd name="T22" fmla="*/ 71 w 72"/>
                <a:gd name="T23" fmla="*/ 127 h 128"/>
                <a:gd name="T24" fmla="*/ 39 w 72"/>
                <a:gd name="T25" fmla="*/ 127 h 128"/>
                <a:gd name="T26" fmla="*/ 39 w 72"/>
                <a:gd name="T27" fmla="*/ 87 h 128"/>
                <a:gd name="T28" fmla="*/ 39 w 72"/>
                <a:gd name="T29" fmla="*/ 71 h 128"/>
                <a:gd name="T30" fmla="*/ 32 w 72"/>
                <a:gd name="T31" fmla="*/ 71 h 128"/>
                <a:gd name="T32" fmla="*/ 32 w 72"/>
                <a:gd name="T33" fmla="*/ 127 h 128"/>
                <a:gd name="T34" fmla="*/ 0 w 72"/>
                <a:gd name="T35" fmla="*/ 127 h 128"/>
                <a:gd name="T36" fmla="*/ 0 w 72"/>
                <a:gd name="T37" fmla="*/ 0 h 128"/>
                <a:gd name="T38" fmla="*/ 32 w 72"/>
                <a:gd name="T39" fmla="*/ 24 h 128"/>
                <a:gd name="T40" fmla="*/ 32 w 72"/>
                <a:gd name="T41" fmla="*/ 24 h 128"/>
                <a:gd name="T42" fmla="*/ 32 w 72"/>
                <a:gd name="T43" fmla="*/ 48 h 128"/>
                <a:gd name="T44" fmla="*/ 39 w 72"/>
                <a:gd name="T45" fmla="*/ 48 h 128"/>
                <a:gd name="T46" fmla="*/ 39 w 72"/>
                <a:gd name="T47" fmla="*/ 40 h 128"/>
                <a:gd name="T48" fmla="*/ 39 w 72"/>
                <a:gd name="T49" fmla="*/ 32 h 128"/>
                <a:gd name="T50" fmla="*/ 39 w 72"/>
                <a:gd name="T51" fmla="*/ 24 h 128"/>
                <a:gd name="T52" fmla="*/ 32 w 72"/>
                <a:gd name="T53" fmla="*/ 2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128">
                  <a:moveTo>
                    <a:pt x="0" y="0"/>
                  </a:moveTo>
                  <a:lnTo>
                    <a:pt x="0" y="0"/>
                  </a:lnTo>
                  <a:cubicBezTo>
                    <a:pt x="24" y="0"/>
                    <a:pt x="24" y="0"/>
                    <a:pt x="24" y="0"/>
                  </a:cubicBezTo>
                  <a:cubicBezTo>
                    <a:pt x="39" y="0"/>
                    <a:pt x="47" y="0"/>
                    <a:pt x="55" y="0"/>
                  </a:cubicBezTo>
                  <a:cubicBezTo>
                    <a:pt x="63" y="0"/>
                    <a:pt x="63" y="8"/>
                    <a:pt x="71" y="8"/>
                  </a:cubicBezTo>
                  <a:cubicBezTo>
                    <a:pt x="71" y="16"/>
                    <a:pt x="71" y="24"/>
                    <a:pt x="71" y="32"/>
                  </a:cubicBezTo>
                  <a:cubicBezTo>
                    <a:pt x="71" y="48"/>
                    <a:pt x="71" y="48"/>
                    <a:pt x="71" y="56"/>
                  </a:cubicBezTo>
                  <a:cubicBezTo>
                    <a:pt x="63" y="56"/>
                    <a:pt x="63" y="63"/>
                    <a:pt x="55" y="63"/>
                  </a:cubicBezTo>
                  <a:cubicBezTo>
                    <a:pt x="63" y="63"/>
                    <a:pt x="63" y="63"/>
                    <a:pt x="71" y="63"/>
                  </a:cubicBezTo>
                  <a:cubicBezTo>
                    <a:pt x="71" y="71"/>
                    <a:pt x="71" y="71"/>
                    <a:pt x="71" y="71"/>
                  </a:cubicBezTo>
                  <a:cubicBezTo>
                    <a:pt x="71" y="79"/>
                    <a:pt x="71" y="79"/>
                    <a:pt x="71" y="95"/>
                  </a:cubicBezTo>
                  <a:cubicBezTo>
                    <a:pt x="71" y="127"/>
                    <a:pt x="71" y="127"/>
                    <a:pt x="71" y="127"/>
                  </a:cubicBezTo>
                  <a:cubicBezTo>
                    <a:pt x="39" y="127"/>
                    <a:pt x="39" y="127"/>
                    <a:pt x="39" y="127"/>
                  </a:cubicBezTo>
                  <a:cubicBezTo>
                    <a:pt x="39" y="87"/>
                    <a:pt x="39" y="87"/>
                    <a:pt x="39" y="87"/>
                  </a:cubicBezTo>
                  <a:cubicBezTo>
                    <a:pt x="39" y="79"/>
                    <a:pt x="39" y="71"/>
                    <a:pt x="39" y="71"/>
                  </a:cubicBezTo>
                  <a:cubicBezTo>
                    <a:pt x="39" y="71"/>
                    <a:pt x="39" y="71"/>
                    <a:pt x="32" y="71"/>
                  </a:cubicBezTo>
                  <a:cubicBezTo>
                    <a:pt x="32" y="127"/>
                    <a:pt x="32" y="127"/>
                    <a:pt x="32" y="127"/>
                  </a:cubicBezTo>
                  <a:cubicBezTo>
                    <a:pt x="0" y="127"/>
                    <a:pt x="0" y="127"/>
                    <a:pt x="0" y="127"/>
                  </a:cubicBezTo>
                  <a:lnTo>
                    <a:pt x="0" y="0"/>
                  </a:lnTo>
                  <a:close/>
                  <a:moveTo>
                    <a:pt x="32" y="24"/>
                  </a:moveTo>
                  <a:lnTo>
                    <a:pt x="32" y="24"/>
                  </a:lnTo>
                  <a:cubicBezTo>
                    <a:pt x="32" y="48"/>
                    <a:pt x="32" y="48"/>
                    <a:pt x="32" y="48"/>
                  </a:cubicBezTo>
                  <a:cubicBezTo>
                    <a:pt x="39" y="48"/>
                    <a:pt x="39" y="48"/>
                    <a:pt x="39" y="48"/>
                  </a:cubicBezTo>
                  <a:cubicBezTo>
                    <a:pt x="39" y="48"/>
                    <a:pt x="39" y="48"/>
                    <a:pt x="39" y="40"/>
                  </a:cubicBezTo>
                  <a:cubicBezTo>
                    <a:pt x="39" y="32"/>
                    <a:pt x="39" y="32"/>
                    <a:pt x="39" y="32"/>
                  </a:cubicBezTo>
                  <a:lnTo>
                    <a:pt x="39" y="24"/>
                  </a:lnTo>
                  <a:cubicBezTo>
                    <a:pt x="39" y="24"/>
                    <a:pt x="39" y="24"/>
                    <a:pt x="32" y="24"/>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23" name="Freeform 315"/>
            <p:cNvSpPr>
              <a:spLocks noChangeArrowheads="1"/>
            </p:cNvSpPr>
            <p:nvPr/>
          </p:nvSpPr>
          <p:spPr bwMode="auto">
            <a:xfrm>
              <a:off x="12126254" y="4950084"/>
              <a:ext cx="50819" cy="92110"/>
            </a:xfrm>
            <a:custGeom>
              <a:avLst/>
              <a:gdLst>
                <a:gd name="T0" fmla="*/ 71 w 72"/>
                <a:gd name="T1" fmla="*/ 56 h 128"/>
                <a:gd name="T2" fmla="*/ 71 w 72"/>
                <a:gd name="T3" fmla="*/ 56 h 128"/>
                <a:gd name="T4" fmla="*/ 39 w 72"/>
                <a:gd name="T5" fmla="*/ 56 h 128"/>
                <a:gd name="T6" fmla="*/ 39 w 72"/>
                <a:gd name="T7" fmla="*/ 32 h 128"/>
                <a:gd name="T8" fmla="*/ 39 w 72"/>
                <a:gd name="T9" fmla="*/ 24 h 128"/>
                <a:gd name="T10" fmla="*/ 39 w 72"/>
                <a:gd name="T11" fmla="*/ 16 h 128"/>
                <a:gd name="T12" fmla="*/ 32 w 72"/>
                <a:gd name="T13" fmla="*/ 24 h 128"/>
                <a:gd name="T14" fmla="*/ 32 w 72"/>
                <a:gd name="T15" fmla="*/ 32 h 128"/>
                <a:gd name="T16" fmla="*/ 32 w 72"/>
                <a:gd name="T17" fmla="*/ 95 h 128"/>
                <a:gd name="T18" fmla="*/ 32 w 72"/>
                <a:gd name="T19" fmla="*/ 103 h 128"/>
                <a:gd name="T20" fmla="*/ 39 w 72"/>
                <a:gd name="T21" fmla="*/ 111 h 128"/>
                <a:gd name="T22" fmla="*/ 39 w 72"/>
                <a:gd name="T23" fmla="*/ 103 h 128"/>
                <a:gd name="T24" fmla="*/ 39 w 72"/>
                <a:gd name="T25" fmla="*/ 95 h 128"/>
                <a:gd name="T26" fmla="*/ 39 w 72"/>
                <a:gd name="T27" fmla="*/ 79 h 128"/>
                <a:gd name="T28" fmla="*/ 71 w 72"/>
                <a:gd name="T29" fmla="*/ 79 h 128"/>
                <a:gd name="T30" fmla="*/ 71 w 72"/>
                <a:gd name="T31" fmla="*/ 79 h 128"/>
                <a:gd name="T32" fmla="*/ 71 w 72"/>
                <a:gd name="T33" fmla="*/ 111 h 128"/>
                <a:gd name="T34" fmla="*/ 63 w 72"/>
                <a:gd name="T35" fmla="*/ 119 h 128"/>
                <a:gd name="T36" fmla="*/ 39 w 72"/>
                <a:gd name="T37" fmla="*/ 127 h 128"/>
                <a:gd name="T38" fmla="*/ 16 w 72"/>
                <a:gd name="T39" fmla="*/ 127 h 128"/>
                <a:gd name="T40" fmla="*/ 0 w 72"/>
                <a:gd name="T41" fmla="*/ 111 h 128"/>
                <a:gd name="T42" fmla="*/ 0 w 72"/>
                <a:gd name="T43" fmla="*/ 79 h 128"/>
                <a:gd name="T44" fmla="*/ 0 w 72"/>
                <a:gd name="T45" fmla="*/ 48 h 128"/>
                <a:gd name="T46" fmla="*/ 0 w 72"/>
                <a:gd name="T47" fmla="*/ 24 h 128"/>
                <a:gd name="T48" fmla="*/ 8 w 72"/>
                <a:gd name="T49" fmla="*/ 8 h 128"/>
                <a:gd name="T50" fmla="*/ 16 w 72"/>
                <a:gd name="T51" fmla="*/ 0 h 128"/>
                <a:gd name="T52" fmla="*/ 39 w 72"/>
                <a:gd name="T53" fmla="*/ 0 h 128"/>
                <a:gd name="T54" fmla="*/ 63 w 72"/>
                <a:gd name="T55" fmla="*/ 0 h 128"/>
                <a:gd name="T56" fmla="*/ 71 w 72"/>
                <a:gd name="T57" fmla="*/ 16 h 128"/>
                <a:gd name="T58" fmla="*/ 71 w 72"/>
                <a:gd name="T59" fmla="*/ 40 h 128"/>
                <a:gd name="T60" fmla="*/ 71 w 72"/>
                <a:gd name="T61"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128">
                  <a:moveTo>
                    <a:pt x="71" y="56"/>
                  </a:moveTo>
                  <a:lnTo>
                    <a:pt x="71" y="56"/>
                  </a:lnTo>
                  <a:cubicBezTo>
                    <a:pt x="39" y="56"/>
                    <a:pt x="39" y="56"/>
                    <a:pt x="39" y="56"/>
                  </a:cubicBezTo>
                  <a:cubicBezTo>
                    <a:pt x="39" y="32"/>
                    <a:pt x="39" y="32"/>
                    <a:pt x="39" y="32"/>
                  </a:cubicBezTo>
                  <a:cubicBezTo>
                    <a:pt x="39" y="24"/>
                    <a:pt x="39" y="24"/>
                    <a:pt x="39" y="24"/>
                  </a:cubicBezTo>
                  <a:lnTo>
                    <a:pt x="39" y="16"/>
                  </a:lnTo>
                  <a:cubicBezTo>
                    <a:pt x="32" y="16"/>
                    <a:pt x="32" y="24"/>
                    <a:pt x="32" y="24"/>
                  </a:cubicBezTo>
                  <a:lnTo>
                    <a:pt x="32" y="32"/>
                  </a:lnTo>
                  <a:cubicBezTo>
                    <a:pt x="32" y="95"/>
                    <a:pt x="32" y="95"/>
                    <a:pt x="32" y="95"/>
                  </a:cubicBezTo>
                  <a:lnTo>
                    <a:pt x="32" y="103"/>
                  </a:lnTo>
                  <a:cubicBezTo>
                    <a:pt x="32" y="103"/>
                    <a:pt x="32" y="111"/>
                    <a:pt x="39" y="111"/>
                  </a:cubicBezTo>
                  <a:lnTo>
                    <a:pt x="39" y="103"/>
                  </a:lnTo>
                  <a:lnTo>
                    <a:pt x="39" y="95"/>
                  </a:lnTo>
                  <a:cubicBezTo>
                    <a:pt x="39" y="79"/>
                    <a:pt x="39" y="79"/>
                    <a:pt x="39" y="79"/>
                  </a:cubicBezTo>
                  <a:cubicBezTo>
                    <a:pt x="71" y="79"/>
                    <a:pt x="71" y="79"/>
                    <a:pt x="71" y="79"/>
                  </a:cubicBezTo>
                  <a:lnTo>
                    <a:pt x="71" y="79"/>
                  </a:lnTo>
                  <a:cubicBezTo>
                    <a:pt x="71" y="95"/>
                    <a:pt x="71" y="103"/>
                    <a:pt x="71" y="111"/>
                  </a:cubicBezTo>
                  <a:lnTo>
                    <a:pt x="63" y="119"/>
                  </a:lnTo>
                  <a:cubicBezTo>
                    <a:pt x="55" y="127"/>
                    <a:pt x="47" y="127"/>
                    <a:pt x="39" y="127"/>
                  </a:cubicBezTo>
                  <a:cubicBezTo>
                    <a:pt x="24" y="127"/>
                    <a:pt x="16" y="127"/>
                    <a:pt x="16" y="127"/>
                  </a:cubicBezTo>
                  <a:cubicBezTo>
                    <a:pt x="8" y="119"/>
                    <a:pt x="0" y="119"/>
                    <a:pt x="0" y="111"/>
                  </a:cubicBezTo>
                  <a:cubicBezTo>
                    <a:pt x="0" y="103"/>
                    <a:pt x="0" y="95"/>
                    <a:pt x="0" y="79"/>
                  </a:cubicBezTo>
                  <a:cubicBezTo>
                    <a:pt x="0" y="48"/>
                    <a:pt x="0" y="48"/>
                    <a:pt x="0" y="48"/>
                  </a:cubicBezTo>
                  <a:cubicBezTo>
                    <a:pt x="0" y="40"/>
                    <a:pt x="0" y="32"/>
                    <a:pt x="0" y="24"/>
                  </a:cubicBezTo>
                  <a:cubicBezTo>
                    <a:pt x="0" y="24"/>
                    <a:pt x="0" y="16"/>
                    <a:pt x="8" y="8"/>
                  </a:cubicBezTo>
                  <a:cubicBezTo>
                    <a:pt x="8" y="8"/>
                    <a:pt x="8" y="8"/>
                    <a:pt x="16" y="0"/>
                  </a:cubicBezTo>
                  <a:cubicBezTo>
                    <a:pt x="24" y="0"/>
                    <a:pt x="32" y="0"/>
                    <a:pt x="39" y="0"/>
                  </a:cubicBezTo>
                  <a:cubicBezTo>
                    <a:pt x="47" y="0"/>
                    <a:pt x="55" y="0"/>
                    <a:pt x="63" y="0"/>
                  </a:cubicBezTo>
                  <a:cubicBezTo>
                    <a:pt x="63" y="8"/>
                    <a:pt x="71" y="16"/>
                    <a:pt x="71" y="16"/>
                  </a:cubicBezTo>
                  <a:cubicBezTo>
                    <a:pt x="71" y="24"/>
                    <a:pt x="71" y="32"/>
                    <a:pt x="71" y="40"/>
                  </a:cubicBezTo>
                  <a:lnTo>
                    <a:pt x="71" y="56"/>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24" name="Freeform 316"/>
            <p:cNvSpPr>
              <a:spLocks noChangeArrowheads="1"/>
            </p:cNvSpPr>
            <p:nvPr/>
          </p:nvSpPr>
          <p:spPr bwMode="auto">
            <a:xfrm>
              <a:off x="12189777" y="4950084"/>
              <a:ext cx="57171" cy="92110"/>
            </a:xfrm>
            <a:custGeom>
              <a:avLst/>
              <a:gdLst>
                <a:gd name="T0" fmla="*/ 79 w 80"/>
                <a:gd name="T1" fmla="*/ 0 h 128"/>
                <a:gd name="T2" fmla="*/ 55 w 80"/>
                <a:gd name="T3" fmla="*/ 56 h 128"/>
                <a:gd name="T4" fmla="*/ 79 w 80"/>
                <a:gd name="T5" fmla="*/ 127 h 128"/>
                <a:gd name="T6" fmla="*/ 47 w 80"/>
                <a:gd name="T7" fmla="*/ 127 h 128"/>
                <a:gd name="T8" fmla="*/ 32 w 80"/>
                <a:gd name="T9" fmla="*/ 71 h 128"/>
                <a:gd name="T10" fmla="*/ 32 w 80"/>
                <a:gd name="T11" fmla="*/ 127 h 128"/>
                <a:gd name="T12" fmla="*/ 0 w 80"/>
                <a:gd name="T13" fmla="*/ 127 h 128"/>
                <a:gd name="T14" fmla="*/ 0 w 80"/>
                <a:gd name="T15" fmla="*/ 0 h 128"/>
                <a:gd name="T16" fmla="*/ 32 w 80"/>
                <a:gd name="T17" fmla="*/ 0 h 128"/>
                <a:gd name="T18" fmla="*/ 32 w 80"/>
                <a:gd name="T19" fmla="*/ 48 h 128"/>
                <a:gd name="T20" fmla="*/ 47 w 80"/>
                <a:gd name="T21" fmla="*/ 0 h 128"/>
                <a:gd name="T22" fmla="*/ 79 w 80"/>
                <a:gd name="T23"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 h="128">
                  <a:moveTo>
                    <a:pt x="79" y="0"/>
                  </a:moveTo>
                  <a:lnTo>
                    <a:pt x="55" y="56"/>
                  </a:lnTo>
                  <a:lnTo>
                    <a:pt x="79" y="127"/>
                  </a:lnTo>
                  <a:lnTo>
                    <a:pt x="47" y="127"/>
                  </a:lnTo>
                  <a:lnTo>
                    <a:pt x="32" y="71"/>
                  </a:lnTo>
                  <a:lnTo>
                    <a:pt x="32" y="127"/>
                  </a:lnTo>
                  <a:lnTo>
                    <a:pt x="0" y="127"/>
                  </a:lnTo>
                  <a:lnTo>
                    <a:pt x="0" y="0"/>
                  </a:lnTo>
                  <a:lnTo>
                    <a:pt x="32" y="0"/>
                  </a:lnTo>
                  <a:lnTo>
                    <a:pt x="32" y="48"/>
                  </a:lnTo>
                  <a:lnTo>
                    <a:pt x="47"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25" name="Freeform 317"/>
            <p:cNvSpPr>
              <a:spLocks noChangeArrowheads="1"/>
            </p:cNvSpPr>
            <p:nvPr/>
          </p:nvSpPr>
          <p:spPr bwMode="auto">
            <a:xfrm>
              <a:off x="11452907" y="4483189"/>
              <a:ext cx="76228" cy="127046"/>
            </a:xfrm>
            <a:custGeom>
              <a:avLst/>
              <a:gdLst>
                <a:gd name="T0" fmla="*/ 103 w 104"/>
                <a:gd name="T1" fmla="*/ 0 h 175"/>
                <a:gd name="T2" fmla="*/ 103 w 104"/>
                <a:gd name="T3" fmla="*/ 174 h 175"/>
                <a:gd name="T4" fmla="*/ 63 w 104"/>
                <a:gd name="T5" fmla="*/ 174 h 175"/>
                <a:gd name="T6" fmla="*/ 40 w 104"/>
                <a:gd name="T7" fmla="*/ 95 h 175"/>
                <a:gd name="T8" fmla="*/ 40 w 104"/>
                <a:gd name="T9" fmla="*/ 174 h 175"/>
                <a:gd name="T10" fmla="*/ 0 w 104"/>
                <a:gd name="T11" fmla="*/ 174 h 175"/>
                <a:gd name="T12" fmla="*/ 0 w 104"/>
                <a:gd name="T13" fmla="*/ 0 h 175"/>
                <a:gd name="T14" fmla="*/ 40 w 104"/>
                <a:gd name="T15" fmla="*/ 0 h 175"/>
                <a:gd name="T16" fmla="*/ 63 w 104"/>
                <a:gd name="T17" fmla="*/ 79 h 175"/>
                <a:gd name="T18" fmla="*/ 63 w 104"/>
                <a:gd name="T19" fmla="*/ 0 h 175"/>
                <a:gd name="T20" fmla="*/ 103 w 104"/>
                <a:gd name="T2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175">
                  <a:moveTo>
                    <a:pt x="103" y="0"/>
                  </a:moveTo>
                  <a:lnTo>
                    <a:pt x="103" y="174"/>
                  </a:lnTo>
                  <a:lnTo>
                    <a:pt x="63" y="174"/>
                  </a:lnTo>
                  <a:lnTo>
                    <a:pt x="40" y="95"/>
                  </a:lnTo>
                  <a:lnTo>
                    <a:pt x="40" y="174"/>
                  </a:lnTo>
                  <a:lnTo>
                    <a:pt x="0" y="174"/>
                  </a:lnTo>
                  <a:lnTo>
                    <a:pt x="0" y="0"/>
                  </a:lnTo>
                  <a:lnTo>
                    <a:pt x="40" y="0"/>
                  </a:lnTo>
                  <a:lnTo>
                    <a:pt x="63" y="79"/>
                  </a:lnTo>
                  <a:lnTo>
                    <a:pt x="63" y="0"/>
                  </a:ln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26" name="Freeform 318"/>
            <p:cNvSpPr>
              <a:spLocks noChangeArrowheads="1"/>
            </p:cNvSpPr>
            <p:nvPr/>
          </p:nvSpPr>
          <p:spPr bwMode="auto">
            <a:xfrm>
              <a:off x="11538665" y="4483189"/>
              <a:ext cx="79403" cy="130222"/>
            </a:xfrm>
            <a:custGeom>
              <a:avLst/>
              <a:gdLst>
                <a:gd name="T0" fmla="*/ 110 w 111"/>
                <a:gd name="T1" fmla="*/ 103 h 183"/>
                <a:gd name="T2" fmla="*/ 110 w 111"/>
                <a:gd name="T3" fmla="*/ 103 h 183"/>
                <a:gd name="T4" fmla="*/ 110 w 111"/>
                <a:gd name="T5" fmla="*/ 142 h 183"/>
                <a:gd name="T6" fmla="*/ 102 w 111"/>
                <a:gd name="T7" fmla="*/ 166 h 183"/>
                <a:gd name="T8" fmla="*/ 79 w 111"/>
                <a:gd name="T9" fmla="*/ 174 h 183"/>
                <a:gd name="T10" fmla="*/ 55 w 111"/>
                <a:gd name="T11" fmla="*/ 182 h 183"/>
                <a:gd name="T12" fmla="*/ 31 w 111"/>
                <a:gd name="T13" fmla="*/ 174 h 183"/>
                <a:gd name="T14" fmla="*/ 16 w 111"/>
                <a:gd name="T15" fmla="*/ 166 h 183"/>
                <a:gd name="T16" fmla="*/ 8 w 111"/>
                <a:gd name="T17" fmla="*/ 142 h 183"/>
                <a:gd name="T18" fmla="*/ 0 w 111"/>
                <a:gd name="T19" fmla="*/ 103 h 183"/>
                <a:gd name="T20" fmla="*/ 0 w 111"/>
                <a:gd name="T21" fmla="*/ 71 h 183"/>
                <a:gd name="T22" fmla="*/ 0 w 111"/>
                <a:gd name="T23" fmla="*/ 40 h 183"/>
                <a:gd name="T24" fmla="*/ 16 w 111"/>
                <a:gd name="T25" fmla="*/ 16 h 183"/>
                <a:gd name="T26" fmla="*/ 31 w 111"/>
                <a:gd name="T27" fmla="*/ 0 h 183"/>
                <a:gd name="T28" fmla="*/ 55 w 111"/>
                <a:gd name="T29" fmla="*/ 0 h 183"/>
                <a:gd name="T30" fmla="*/ 79 w 111"/>
                <a:gd name="T31" fmla="*/ 0 h 183"/>
                <a:gd name="T32" fmla="*/ 102 w 111"/>
                <a:gd name="T33" fmla="*/ 16 h 183"/>
                <a:gd name="T34" fmla="*/ 110 w 111"/>
                <a:gd name="T35" fmla="*/ 32 h 183"/>
                <a:gd name="T36" fmla="*/ 110 w 111"/>
                <a:gd name="T37" fmla="*/ 71 h 183"/>
                <a:gd name="T38" fmla="*/ 110 w 111"/>
                <a:gd name="T39" fmla="*/ 103 h 183"/>
                <a:gd name="T40" fmla="*/ 63 w 111"/>
                <a:gd name="T41" fmla="*/ 47 h 183"/>
                <a:gd name="T42" fmla="*/ 63 w 111"/>
                <a:gd name="T43" fmla="*/ 47 h 183"/>
                <a:gd name="T44" fmla="*/ 63 w 111"/>
                <a:gd name="T45" fmla="*/ 32 h 183"/>
                <a:gd name="T46" fmla="*/ 55 w 111"/>
                <a:gd name="T47" fmla="*/ 24 h 183"/>
                <a:gd name="T48" fmla="*/ 47 w 111"/>
                <a:gd name="T49" fmla="*/ 32 h 183"/>
                <a:gd name="T50" fmla="*/ 47 w 111"/>
                <a:gd name="T51" fmla="*/ 47 h 183"/>
                <a:gd name="T52" fmla="*/ 47 w 111"/>
                <a:gd name="T53" fmla="*/ 127 h 183"/>
                <a:gd name="T54" fmla="*/ 47 w 111"/>
                <a:gd name="T55" fmla="*/ 150 h 183"/>
                <a:gd name="T56" fmla="*/ 55 w 111"/>
                <a:gd name="T57" fmla="*/ 150 h 183"/>
                <a:gd name="T58" fmla="*/ 63 w 111"/>
                <a:gd name="T59" fmla="*/ 150 h 183"/>
                <a:gd name="T60" fmla="*/ 63 w 111"/>
                <a:gd name="T61" fmla="*/ 127 h 183"/>
                <a:gd name="T62" fmla="*/ 63 w 111"/>
                <a:gd name="T63" fmla="*/ 4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 h="183">
                  <a:moveTo>
                    <a:pt x="110" y="103"/>
                  </a:moveTo>
                  <a:lnTo>
                    <a:pt x="110" y="103"/>
                  </a:lnTo>
                  <a:cubicBezTo>
                    <a:pt x="110" y="118"/>
                    <a:pt x="110" y="134"/>
                    <a:pt x="110" y="142"/>
                  </a:cubicBezTo>
                  <a:cubicBezTo>
                    <a:pt x="110" y="150"/>
                    <a:pt x="102" y="158"/>
                    <a:pt x="102" y="166"/>
                  </a:cubicBezTo>
                  <a:cubicBezTo>
                    <a:pt x="95" y="166"/>
                    <a:pt x="87" y="174"/>
                    <a:pt x="79" y="174"/>
                  </a:cubicBezTo>
                  <a:cubicBezTo>
                    <a:pt x="79" y="182"/>
                    <a:pt x="63" y="182"/>
                    <a:pt x="55" y="182"/>
                  </a:cubicBezTo>
                  <a:cubicBezTo>
                    <a:pt x="47" y="182"/>
                    <a:pt x="39" y="182"/>
                    <a:pt x="31" y="174"/>
                  </a:cubicBezTo>
                  <a:cubicBezTo>
                    <a:pt x="23" y="174"/>
                    <a:pt x="16" y="166"/>
                    <a:pt x="16" y="166"/>
                  </a:cubicBezTo>
                  <a:cubicBezTo>
                    <a:pt x="8" y="158"/>
                    <a:pt x="8" y="150"/>
                    <a:pt x="8" y="142"/>
                  </a:cubicBezTo>
                  <a:cubicBezTo>
                    <a:pt x="0" y="134"/>
                    <a:pt x="0" y="118"/>
                    <a:pt x="0" y="103"/>
                  </a:cubicBezTo>
                  <a:cubicBezTo>
                    <a:pt x="0" y="71"/>
                    <a:pt x="0" y="71"/>
                    <a:pt x="0" y="71"/>
                  </a:cubicBezTo>
                  <a:cubicBezTo>
                    <a:pt x="0" y="55"/>
                    <a:pt x="0" y="40"/>
                    <a:pt x="0" y="40"/>
                  </a:cubicBezTo>
                  <a:cubicBezTo>
                    <a:pt x="8" y="32"/>
                    <a:pt x="8" y="24"/>
                    <a:pt x="16" y="16"/>
                  </a:cubicBezTo>
                  <a:cubicBezTo>
                    <a:pt x="16" y="8"/>
                    <a:pt x="23" y="8"/>
                    <a:pt x="31" y="0"/>
                  </a:cubicBezTo>
                  <a:cubicBezTo>
                    <a:pt x="39" y="0"/>
                    <a:pt x="47" y="0"/>
                    <a:pt x="55" y="0"/>
                  </a:cubicBezTo>
                  <a:cubicBezTo>
                    <a:pt x="63" y="0"/>
                    <a:pt x="71" y="0"/>
                    <a:pt x="79" y="0"/>
                  </a:cubicBezTo>
                  <a:cubicBezTo>
                    <a:pt x="87" y="8"/>
                    <a:pt x="95" y="8"/>
                    <a:pt x="102" y="16"/>
                  </a:cubicBezTo>
                  <a:cubicBezTo>
                    <a:pt x="102" y="24"/>
                    <a:pt x="110" y="32"/>
                    <a:pt x="110" y="32"/>
                  </a:cubicBezTo>
                  <a:cubicBezTo>
                    <a:pt x="110" y="40"/>
                    <a:pt x="110" y="55"/>
                    <a:pt x="110" y="71"/>
                  </a:cubicBezTo>
                  <a:lnTo>
                    <a:pt x="110" y="103"/>
                  </a:lnTo>
                  <a:close/>
                  <a:moveTo>
                    <a:pt x="63" y="47"/>
                  </a:moveTo>
                  <a:lnTo>
                    <a:pt x="63" y="47"/>
                  </a:lnTo>
                  <a:cubicBezTo>
                    <a:pt x="63" y="40"/>
                    <a:pt x="63" y="32"/>
                    <a:pt x="63" y="32"/>
                  </a:cubicBezTo>
                  <a:cubicBezTo>
                    <a:pt x="63" y="24"/>
                    <a:pt x="63" y="24"/>
                    <a:pt x="55" y="24"/>
                  </a:cubicBezTo>
                  <a:cubicBezTo>
                    <a:pt x="55" y="24"/>
                    <a:pt x="55" y="24"/>
                    <a:pt x="47" y="32"/>
                  </a:cubicBezTo>
                  <a:cubicBezTo>
                    <a:pt x="47" y="32"/>
                    <a:pt x="47" y="40"/>
                    <a:pt x="47" y="47"/>
                  </a:cubicBezTo>
                  <a:cubicBezTo>
                    <a:pt x="47" y="127"/>
                    <a:pt x="47" y="127"/>
                    <a:pt x="47" y="127"/>
                  </a:cubicBezTo>
                  <a:cubicBezTo>
                    <a:pt x="47" y="142"/>
                    <a:pt x="47" y="142"/>
                    <a:pt x="47" y="150"/>
                  </a:cubicBezTo>
                  <a:lnTo>
                    <a:pt x="55" y="150"/>
                  </a:lnTo>
                  <a:cubicBezTo>
                    <a:pt x="63" y="150"/>
                    <a:pt x="63" y="150"/>
                    <a:pt x="63" y="150"/>
                  </a:cubicBezTo>
                  <a:cubicBezTo>
                    <a:pt x="63" y="142"/>
                    <a:pt x="63" y="134"/>
                    <a:pt x="63" y="127"/>
                  </a:cubicBezTo>
                  <a:lnTo>
                    <a:pt x="63" y="4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27" name="Freeform 319"/>
            <p:cNvSpPr>
              <a:spLocks noChangeArrowheads="1"/>
            </p:cNvSpPr>
            <p:nvPr/>
          </p:nvSpPr>
          <p:spPr bwMode="auto">
            <a:xfrm>
              <a:off x="11630772" y="4483189"/>
              <a:ext cx="76228" cy="127046"/>
            </a:xfrm>
            <a:custGeom>
              <a:avLst/>
              <a:gdLst>
                <a:gd name="T0" fmla="*/ 0 w 104"/>
                <a:gd name="T1" fmla="*/ 0 h 175"/>
                <a:gd name="T2" fmla="*/ 0 w 104"/>
                <a:gd name="T3" fmla="*/ 0 h 175"/>
                <a:gd name="T4" fmla="*/ 32 w 104"/>
                <a:gd name="T5" fmla="*/ 0 h 175"/>
                <a:gd name="T6" fmla="*/ 79 w 104"/>
                <a:gd name="T7" fmla="*/ 0 h 175"/>
                <a:gd name="T8" fmla="*/ 95 w 104"/>
                <a:gd name="T9" fmla="*/ 16 h 175"/>
                <a:gd name="T10" fmla="*/ 103 w 104"/>
                <a:gd name="T11" fmla="*/ 47 h 175"/>
                <a:gd name="T12" fmla="*/ 103 w 104"/>
                <a:gd name="T13" fmla="*/ 79 h 175"/>
                <a:gd name="T14" fmla="*/ 79 w 104"/>
                <a:gd name="T15" fmla="*/ 87 h 175"/>
                <a:gd name="T16" fmla="*/ 95 w 104"/>
                <a:gd name="T17" fmla="*/ 95 h 175"/>
                <a:gd name="T18" fmla="*/ 103 w 104"/>
                <a:gd name="T19" fmla="*/ 103 h 175"/>
                <a:gd name="T20" fmla="*/ 103 w 104"/>
                <a:gd name="T21" fmla="*/ 134 h 175"/>
                <a:gd name="T22" fmla="*/ 103 w 104"/>
                <a:gd name="T23" fmla="*/ 174 h 175"/>
                <a:gd name="T24" fmla="*/ 63 w 104"/>
                <a:gd name="T25" fmla="*/ 174 h 175"/>
                <a:gd name="T26" fmla="*/ 63 w 104"/>
                <a:gd name="T27" fmla="*/ 118 h 175"/>
                <a:gd name="T28" fmla="*/ 56 w 104"/>
                <a:gd name="T29" fmla="*/ 103 h 175"/>
                <a:gd name="T30" fmla="*/ 48 w 104"/>
                <a:gd name="T31" fmla="*/ 95 h 175"/>
                <a:gd name="T32" fmla="*/ 48 w 104"/>
                <a:gd name="T33" fmla="*/ 174 h 175"/>
                <a:gd name="T34" fmla="*/ 0 w 104"/>
                <a:gd name="T35" fmla="*/ 174 h 175"/>
                <a:gd name="T36" fmla="*/ 0 w 104"/>
                <a:gd name="T37" fmla="*/ 0 h 175"/>
                <a:gd name="T38" fmla="*/ 48 w 104"/>
                <a:gd name="T39" fmla="*/ 32 h 175"/>
                <a:gd name="T40" fmla="*/ 48 w 104"/>
                <a:gd name="T41" fmla="*/ 32 h 175"/>
                <a:gd name="T42" fmla="*/ 48 w 104"/>
                <a:gd name="T43" fmla="*/ 71 h 175"/>
                <a:gd name="T44" fmla="*/ 56 w 104"/>
                <a:gd name="T45" fmla="*/ 71 h 175"/>
                <a:gd name="T46" fmla="*/ 63 w 104"/>
                <a:gd name="T47" fmla="*/ 55 h 175"/>
                <a:gd name="T48" fmla="*/ 63 w 104"/>
                <a:gd name="T49" fmla="*/ 47 h 175"/>
                <a:gd name="T50" fmla="*/ 56 w 104"/>
                <a:gd name="T51" fmla="*/ 32 h 175"/>
                <a:gd name="T52" fmla="*/ 48 w 104"/>
                <a:gd name="T53" fmla="*/ 3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4" h="175">
                  <a:moveTo>
                    <a:pt x="0" y="0"/>
                  </a:moveTo>
                  <a:lnTo>
                    <a:pt x="0" y="0"/>
                  </a:lnTo>
                  <a:cubicBezTo>
                    <a:pt x="32" y="0"/>
                    <a:pt x="32" y="0"/>
                    <a:pt x="32" y="0"/>
                  </a:cubicBezTo>
                  <a:cubicBezTo>
                    <a:pt x="56" y="0"/>
                    <a:pt x="71" y="0"/>
                    <a:pt x="79" y="0"/>
                  </a:cubicBezTo>
                  <a:cubicBezTo>
                    <a:pt x="87" y="8"/>
                    <a:pt x="95" y="8"/>
                    <a:pt x="95" y="16"/>
                  </a:cubicBezTo>
                  <a:cubicBezTo>
                    <a:pt x="103" y="24"/>
                    <a:pt x="103" y="32"/>
                    <a:pt x="103" y="47"/>
                  </a:cubicBezTo>
                  <a:cubicBezTo>
                    <a:pt x="103" y="63"/>
                    <a:pt x="103" y="71"/>
                    <a:pt x="103" y="79"/>
                  </a:cubicBezTo>
                  <a:cubicBezTo>
                    <a:pt x="95" y="79"/>
                    <a:pt x="87" y="87"/>
                    <a:pt x="79" y="87"/>
                  </a:cubicBezTo>
                  <a:cubicBezTo>
                    <a:pt x="87" y="87"/>
                    <a:pt x="95" y="87"/>
                    <a:pt x="95" y="95"/>
                  </a:cubicBezTo>
                  <a:cubicBezTo>
                    <a:pt x="103" y="95"/>
                    <a:pt x="103" y="103"/>
                    <a:pt x="103" y="103"/>
                  </a:cubicBezTo>
                  <a:cubicBezTo>
                    <a:pt x="103" y="111"/>
                    <a:pt x="103" y="118"/>
                    <a:pt x="103" y="134"/>
                  </a:cubicBezTo>
                  <a:cubicBezTo>
                    <a:pt x="103" y="174"/>
                    <a:pt x="103" y="174"/>
                    <a:pt x="103" y="174"/>
                  </a:cubicBezTo>
                  <a:cubicBezTo>
                    <a:pt x="63" y="174"/>
                    <a:pt x="63" y="174"/>
                    <a:pt x="63" y="174"/>
                  </a:cubicBezTo>
                  <a:cubicBezTo>
                    <a:pt x="63" y="118"/>
                    <a:pt x="63" y="118"/>
                    <a:pt x="63" y="118"/>
                  </a:cubicBezTo>
                  <a:cubicBezTo>
                    <a:pt x="63" y="111"/>
                    <a:pt x="63" y="103"/>
                    <a:pt x="56" y="103"/>
                  </a:cubicBezTo>
                  <a:cubicBezTo>
                    <a:pt x="56" y="103"/>
                    <a:pt x="56" y="95"/>
                    <a:pt x="48" y="95"/>
                  </a:cubicBezTo>
                  <a:cubicBezTo>
                    <a:pt x="48" y="174"/>
                    <a:pt x="48" y="174"/>
                    <a:pt x="48" y="174"/>
                  </a:cubicBezTo>
                  <a:cubicBezTo>
                    <a:pt x="0" y="174"/>
                    <a:pt x="0" y="174"/>
                    <a:pt x="0" y="174"/>
                  </a:cubicBezTo>
                  <a:lnTo>
                    <a:pt x="0" y="0"/>
                  </a:lnTo>
                  <a:close/>
                  <a:moveTo>
                    <a:pt x="48" y="32"/>
                  </a:moveTo>
                  <a:lnTo>
                    <a:pt x="48" y="32"/>
                  </a:lnTo>
                  <a:cubicBezTo>
                    <a:pt x="48" y="71"/>
                    <a:pt x="48" y="71"/>
                    <a:pt x="48" y="71"/>
                  </a:cubicBezTo>
                  <a:cubicBezTo>
                    <a:pt x="56" y="71"/>
                    <a:pt x="56" y="71"/>
                    <a:pt x="56" y="71"/>
                  </a:cubicBezTo>
                  <a:cubicBezTo>
                    <a:pt x="63" y="63"/>
                    <a:pt x="63" y="63"/>
                    <a:pt x="63" y="55"/>
                  </a:cubicBezTo>
                  <a:cubicBezTo>
                    <a:pt x="63" y="47"/>
                    <a:pt x="63" y="47"/>
                    <a:pt x="63" y="47"/>
                  </a:cubicBezTo>
                  <a:cubicBezTo>
                    <a:pt x="63" y="40"/>
                    <a:pt x="63" y="32"/>
                    <a:pt x="56" y="32"/>
                  </a:cubicBezTo>
                  <a:cubicBezTo>
                    <a:pt x="56" y="32"/>
                    <a:pt x="56" y="32"/>
                    <a:pt x="48" y="32"/>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28" name="Freeform 320"/>
            <p:cNvSpPr>
              <a:spLocks noChangeArrowheads="1"/>
            </p:cNvSpPr>
            <p:nvPr/>
          </p:nvSpPr>
          <p:spPr bwMode="auto">
            <a:xfrm>
              <a:off x="11710178" y="4483189"/>
              <a:ext cx="76228" cy="127046"/>
            </a:xfrm>
            <a:custGeom>
              <a:avLst/>
              <a:gdLst>
                <a:gd name="T0" fmla="*/ 103 w 104"/>
                <a:gd name="T1" fmla="*/ 0 h 175"/>
                <a:gd name="T2" fmla="*/ 103 w 104"/>
                <a:gd name="T3" fmla="*/ 40 h 175"/>
                <a:gd name="T4" fmla="*/ 79 w 104"/>
                <a:gd name="T5" fmla="*/ 40 h 175"/>
                <a:gd name="T6" fmla="*/ 79 w 104"/>
                <a:gd name="T7" fmla="*/ 174 h 175"/>
                <a:gd name="T8" fmla="*/ 32 w 104"/>
                <a:gd name="T9" fmla="*/ 174 h 175"/>
                <a:gd name="T10" fmla="*/ 32 w 104"/>
                <a:gd name="T11" fmla="*/ 40 h 175"/>
                <a:gd name="T12" fmla="*/ 0 w 104"/>
                <a:gd name="T13" fmla="*/ 40 h 175"/>
                <a:gd name="T14" fmla="*/ 0 w 104"/>
                <a:gd name="T15" fmla="*/ 0 h 175"/>
                <a:gd name="T16" fmla="*/ 103 w 104"/>
                <a:gd name="T1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75">
                  <a:moveTo>
                    <a:pt x="103" y="0"/>
                  </a:moveTo>
                  <a:lnTo>
                    <a:pt x="103" y="40"/>
                  </a:lnTo>
                  <a:lnTo>
                    <a:pt x="79" y="40"/>
                  </a:lnTo>
                  <a:lnTo>
                    <a:pt x="79" y="174"/>
                  </a:lnTo>
                  <a:lnTo>
                    <a:pt x="32" y="174"/>
                  </a:lnTo>
                  <a:lnTo>
                    <a:pt x="32" y="40"/>
                  </a:lnTo>
                  <a:lnTo>
                    <a:pt x="0" y="40"/>
                  </a:lnTo>
                  <a:lnTo>
                    <a:pt x="0" y="0"/>
                  </a:ln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29" name="Freeform 321"/>
            <p:cNvSpPr>
              <a:spLocks noChangeArrowheads="1"/>
            </p:cNvSpPr>
            <p:nvPr/>
          </p:nvSpPr>
          <p:spPr bwMode="auto">
            <a:xfrm>
              <a:off x="11795933" y="4483189"/>
              <a:ext cx="76228" cy="127046"/>
            </a:xfrm>
            <a:custGeom>
              <a:avLst/>
              <a:gdLst>
                <a:gd name="T0" fmla="*/ 103 w 104"/>
                <a:gd name="T1" fmla="*/ 0 h 175"/>
                <a:gd name="T2" fmla="*/ 103 w 104"/>
                <a:gd name="T3" fmla="*/ 174 h 175"/>
                <a:gd name="T4" fmla="*/ 56 w 104"/>
                <a:gd name="T5" fmla="*/ 174 h 175"/>
                <a:gd name="T6" fmla="*/ 56 w 104"/>
                <a:gd name="T7" fmla="*/ 103 h 175"/>
                <a:gd name="T8" fmla="*/ 48 w 104"/>
                <a:gd name="T9" fmla="*/ 103 h 175"/>
                <a:gd name="T10" fmla="*/ 48 w 104"/>
                <a:gd name="T11" fmla="*/ 174 h 175"/>
                <a:gd name="T12" fmla="*/ 0 w 104"/>
                <a:gd name="T13" fmla="*/ 174 h 175"/>
                <a:gd name="T14" fmla="*/ 0 w 104"/>
                <a:gd name="T15" fmla="*/ 0 h 175"/>
                <a:gd name="T16" fmla="*/ 48 w 104"/>
                <a:gd name="T17" fmla="*/ 0 h 175"/>
                <a:gd name="T18" fmla="*/ 48 w 104"/>
                <a:gd name="T19" fmla="*/ 63 h 175"/>
                <a:gd name="T20" fmla="*/ 56 w 104"/>
                <a:gd name="T21" fmla="*/ 63 h 175"/>
                <a:gd name="T22" fmla="*/ 56 w 104"/>
                <a:gd name="T23" fmla="*/ 0 h 175"/>
                <a:gd name="T24" fmla="*/ 103 w 104"/>
                <a:gd name="T2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175">
                  <a:moveTo>
                    <a:pt x="103" y="0"/>
                  </a:moveTo>
                  <a:lnTo>
                    <a:pt x="103" y="174"/>
                  </a:lnTo>
                  <a:lnTo>
                    <a:pt x="56" y="174"/>
                  </a:lnTo>
                  <a:lnTo>
                    <a:pt x="56" y="103"/>
                  </a:lnTo>
                  <a:lnTo>
                    <a:pt x="48" y="103"/>
                  </a:lnTo>
                  <a:lnTo>
                    <a:pt x="48" y="174"/>
                  </a:lnTo>
                  <a:lnTo>
                    <a:pt x="0" y="174"/>
                  </a:lnTo>
                  <a:lnTo>
                    <a:pt x="0" y="0"/>
                  </a:lnTo>
                  <a:lnTo>
                    <a:pt x="48" y="0"/>
                  </a:lnTo>
                  <a:lnTo>
                    <a:pt x="48" y="63"/>
                  </a:lnTo>
                  <a:lnTo>
                    <a:pt x="56" y="63"/>
                  </a:lnTo>
                  <a:lnTo>
                    <a:pt x="56" y="0"/>
                  </a:ln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30" name="Freeform 322"/>
            <p:cNvSpPr>
              <a:spLocks noChangeArrowheads="1"/>
            </p:cNvSpPr>
            <p:nvPr/>
          </p:nvSpPr>
          <p:spPr bwMode="auto">
            <a:xfrm>
              <a:off x="11437028" y="4641997"/>
              <a:ext cx="73051" cy="130222"/>
            </a:xfrm>
            <a:custGeom>
              <a:avLst/>
              <a:gdLst>
                <a:gd name="T0" fmla="*/ 0 w 103"/>
                <a:gd name="T1" fmla="*/ 0 h 183"/>
                <a:gd name="T2" fmla="*/ 0 w 103"/>
                <a:gd name="T3" fmla="*/ 0 h 183"/>
                <a:gd name="T4" fmla="*/ 31 w 103"/>
                <a:gd name="T5" fmla="*/ 0 h 183"/>
                <a:gd name="T6" fmla="*/ 78 w 103"/>
                <a:gd name="T7" fmla="*/ 8 h 183"/>
                <a:gd name="T8" fmla="*/ 94 w 103"/>
                <a:gd name="T9" fmla="*/ 16 h 183"/>
                <a:gd name="T10" fmla="*/ 102 w 103"/>
                <a:gd name="T11" fmla="*/ 32 h 183"/>
                <a:gd name="T12" fmla="*/ 102 w 103"/>
                <a:gd name="T13" fmla="*/ 64 h 183"/>
                <a:gd name="T14" fmla="*/ 102 w 103"/>
                <a:gd name="T15" fmla="*/ 127 h 183"/>
                <a:gd name="T16" fmla="*/ 102 w 103"/>
                <a:gd name="T17" fmla="*/ 158 h 183"/>
                <a:gd name="T18" fmla="*/ 94 w 103"/>
                <a:gd name="T19" fmla="*/ 174 h 183"/>
                <a:gd name="T20" fmla="*/ 78 w 103"/>
                <a:gd name="T21" fmla="*/ 182 h 183"/>
                <a:gd name="T22" fmla="*/ 55 w 103"/>
                <a:gd name="T23" fmla="*/ 182 h 183"/>
                <a:gd name="T24" fmla="*/ 0 w 103"/>
                <a:gd name="T25" fmla="*/ 182 h 183"/>
                <a:gd name="T26" fmla="*/ 0 w 103"/>
                <a:gd name="T27" fmla="*/ 0 h 183"/>
                <a:gd name="T28" fmla="*/ 47 w 103"/>
                <a:gd name="T29" fmla="*/ 32 h 183"/>
                <a:gd name="T30" fmla="*/ 47 w 103"/>
                <a:gd name="T31" fmla="*/ 32 h 183"/>
                <a:gd name="T32" fmla="*/ 47 w 103"/>
                <a:gd name="T33" fmla="*/ 150 h 183"/>
                <a:gd name="T34" fmla="*/ 55 w 103"/>
                <a:gd name="T35" fmla="*/ 150 h 183"/>
                <a:gd name="T36" fmla="*/ 55 w 103"/>
                <a:gd name="T37" fmla="*/ 127 h 183"/>
                <a:gd name="T38" fmla="*/ 55 w 103"/>
                <a:gd name="T39" fmla="*/ 56 h 183"/>
                <a:gd name="T40" fmla="*/ 55 w 103"/>
                <a:gd name="T41" fmla="*/ 40 h 183"/>
                <a:gd name="T42" fmla="*/ 55 w 103"/>
                <a:gd name="T43" fmla="*/ 32 h 183"/>
                <a:gd name="T44" fmla="*/ 47 w 103"/>
                <a:gd name="T45" fmla="*/ 3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83">
                  <a:moveTo>
                    <a:pt x="0" y="0"/>
                  </a:moveTo>
                  <a:lnTo>
                    <a:pt x="0" y="0"/>
                  </a:lnTo>
                  <a:cubicBezTo>
                    <a:pt x="31" y="0"/>
                    <a:pt x="31" y="0"/>
                    <a:pt x="31" y="0"/>
                  </a:cubicBezTo>
                  <a:cubicBezTo>
                    <a:pt x="55" y="0"/>
                    <a:pt x="71" y="8"/>
                    <a:pt x="78" y="8"/>
                  </a:cubicBezTo>
                  <a:cubicBezTo>
                    <a:pt x="86" y="8"/>
                    <a:pt x="94" y="16"/>
                    <a:pt x="94" y="16"/>
                  </a:cubicBezTo>
                  <a:cubicBezTo>
                    <a:pt x="102" y="24"/>
                    <a:pt x="102" y="24"/>
                    <a:pt x="102" y="32"/>
                  </a:cubicBezTo>
                  <a:cubicBezTo>
                    <a:pt x="102" y="40"/>
                    <a:pt x="102" y="48"/>
                    <a:pt x="102" y="64"/>
                  </a:cubicBezTo>
                  <a:cubicBezTo>
                    <a:pt x="102" y="127"/>
                    <a:pt x="102" y="127"/>
                    <a:pt x="102" y="127"/>
                  </a:cubicBezTo>
                  <a:cubicBezTo>
                    <a:pt x="102" y="143"/>
                    <a:pt x="102" y="158"/>
                    <a:pt x="102" y="158"/>
                  </a:cubicBezTo>
                  <a:cubicBezTo>
                    <a:pt x="102" y="166"/>
                    <a:pt x="94" y="174"/>
                    <a:pt x="94" y="174"/>
                  </a:cubicBezTo>
                  <a:cubicBezTo>
                    <a:pt x="94" y="174"/>
                    <a:pt x="86" y="182"/>
                    <a:pt x="78" y="182"/>
                  </a:cubicBezTo>
                  <a:cubicBezTo>
                    <a:pt x="78" y="182"/>
                    <a:pt x="63" y="182"/>
                    <a:pt x="55" y="182"/>
                  </a:cubicBezTo>
                  <a:cubicBezTo>
                    <a:pt x="0" y="182"/>
                    <a:pt x="0" y="182"/>
                    <a:pt x="0" y="182"/>
                  </a:cubicBezTo>
                  <a:lnTo>
                    <a:pt x="0" y="0"/>
                  </a:lnTo>
                  <a:close/>
                  <a:moveTo>
                    <a:pt x="47" y="32"/>
                  </a:moveTo>
                  <a:lnTo>
                    <a:pt x="47" y="32"/>
                  </a:lnTo>
                  <a:cubicBezTo>
                    <a:pt x="47" y="150"/>
                    <a:pt x="47" y="150"/>
                    <a:pt x="47" y="150"/>
                  </a:cubicBezTo>
                  <a:lnTo>
                    <a:pt x="55" y="150"/>
                  </a:lnTo>
                  <a:cubicBezTo>
                    <a:pt x="55" y="143"/>
                    <a:pt x="55" y="135"/>
                    <a:pt x="55" y="127"/>
                  </a:cubicBezTo>
                  <a:cubicBezTo>
                    <a:pt x="55" y="56"/>
                    <a:pt x="55" y="56"/>
                    <a:pt x="55" y="56"/>
                  </a:cubicBezTo>
                  <a:cubicBezTo>
                    <a:pt x="55" y="48"/>
                    <a:pt x="55" y="40"/>
                    <a:pt x="55" y="40"/>
                  </a:cubicBezTo>
                  <a:cubicBezTo>
                    <a:pt x="55" y="40"/>
                    <a:pt x="55" y="40"/>
                    <a:pt x="55" y="32"/>
                  </a:cubicBezTo>
                  <a:lnTo>
                    <a:pt x="47"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31" name="Freeform 323"/>
            <p:cNvSpPr>
              <a:spLocks noChangeArrowheads="1"/>
            </p:cNvSpPr>
            <p:nvPr/>
          </p:nvSpPr>
          <p:spPr bwMode="auto">
            <a:xfrm>
              <a:off x="11516431" y="4641997"/>
              <a:ext cx="85757" cy="130222"/>
            </a:xfrm>
            <a:custGeom>
              <a:avLst/>
              <a:gdLst>
                <a:gd name="T0" fmla="*/ 95 w 120"/>
                <a:gd name="T1" fmla="*/ 0 h 183"/>
                <a:gd name="T2" fmla="*/ 95 w 120"/>
                <a:gd name="T3" fmla="*/ 0 h 183"/>
                <a:gd name="T4" fmla="*/ 119 w 120"/>
                <a:gd name="T5" fmla="*/ 182 h 183"/>
                <a:gd name="T6" fmla="*/ 71 w 120"/>
                <a:gd name="T7" fmla="*/ 182 h 183"/>
                <a:gd name="T8" fmla="*/ 71 w 120"/>
                <a:gd name="T9" fmla="*/ 150 h 183"/>
                <a:gd name="T10" fmla="*/ 55 w 120"/>
                <a:gd name="T11" fmla="*/ 150 h 183"/>
                <a:gd name="T12" fmla="*/ 48 w 120"/>
                <a:gd name="T13" fmla="*/ 182 h 183"/>
                <a:gd name="T14" fmla="*/ 0 w 120"/>
                <a:gd name="T15" fmla="*/ 182 h 183"/>
                <a:gd name="T16" fmla="*/ 24 w 120"/>
                <a:gd name="T17" fmla="*/ 0 h 183"/>
                <a:gd name="T18" fmla="*/ 95 w 120"/>
                <a:gd name="T19" fmla="*/ 0 h 183"/>
                <a:gd name="T20" fmla="*/ 71 w 120"/>
                <a:gd name="T21" fmla="*/ 119 h 183"/>
                <a:gd name="T22" fmla="*/ 71 w 120"/>
                <a:gd name="T23" fmla="*/ 119 h 183"/>
                <a:gd name="T24" fmla="*/ 63 w 120"/>
                <a:gd name="T25" fmla="*/ 40 h 183"/>
                <a:gd name="T26" fmla="*/ 48 w 120"/>
                <a:gd name="T27" fmla="*/ 119 h 183"/>
                <a:gd name="T28" fmla="*/ 71 w 120"/>
                <a:gd name="T29" fmla="*/ 119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83">
                  <a:moveTo>
                    <a:pt x="95" y="0"/>
                  </a:moveTo>
                  <a:lnTo>
                    <a:pt x="95" y="0"/>
                  </a:lnTo>
                  <a:cubicBezTo>
                    <a:pt x="119" y="182"/>
                    <a:pt x="119" y="182"/>
                    <a:pt x="119" y="182"/>
                  </a:cubicBezTo>
                  <a:cubicBezTo>
                    <a:pt x="71" y="182"/>
                    <a:pt x="71" y="182"/>
                    <a:pt x="71" y="182"/>
                  </a:cubicBezTo>
                  <a:cubicBezTo>
                    <a:pt x="71" y="150"/>
                    <a:pt x="71" y="150"/>
                    <a:pt x="71" y="150"/>
                  </a:cubicBezTo>
                  <a:cubicBezTo>
                    <a:pt x="55" y="150"/>
                    <a:pt x="55" y="150"/>
                    <a:pt x="55" y="150"/>
                  </a:cubicBezTo>
                  <a:cubicBezTo>
                    <a:pt x="48" y="182"/>
                    <a:pt x="48" y="182"/>
                    <a:pt x="48" y="182"/>
                  </a:cubicBezTo>
                  <a:cubicBezTo>
                    <a:pt x="0" y="182"/>
                    <a:pt x="0" y="182"/>
                    <a:pt x="0" y="182"/>
                  </a:cubicBezTo>
                  <a:cubicBezTo>
                    <a:pt x="24" y="0"/>
                    <a:pt x="24" y="0"/>
                    <a:pt x="24" y="0"/>
                  </a:cubicBezTo>
                  <a:lnTo>
                    <a:pt x="95" y="0"/>
                  </a:lnTo>
                  <a:close/>
                  <a:moveTo>
                    <a:pt x="71" y="119"/>
                  </a:moveTo>
                  <a:lnTo>
                    <a:pt x="71" y="119"/>
                  </a:lnTo>
                  <a:cubicBezTo>
                    <a:pt x="63" y="95"/>
                    <a:pt x="63" y="71"/>
                    <a:pt x="63" y="40"/>
                  </a:cubicBezTo>
                  <a:cubicBezTo>
                    <a:pt x="55" y="79"/>
                    <a:pt x="55" y="103"/>
                    <a:pt x="48" y="119"/>
                  </a:cubicBezTo>
                  <a:lnTo>
                    <a:pt x="71" y="11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32" name="Freeform 324"/>
            <p:cNvSpPr>
              <a:spLocks noChangeArrowheads="1"/>
            </p:cNvSpPr>
            <p:nvPr/>
          </p:nvSpPr>
          <p:spPr bwMode="auto">
            <a:xfrm>
              <a:off x="11608540" y="4641997"/>
              <a:ext cx="79403" cy="130222"/>
            </a:xfrm>
            <a:custGeom>
              <a:avLst/>
              <a:gdLst>
                <a:gd name="T0" fmla="*/ 110 w 111"/>
                <a:gd name="T1" fmla="*/ 0 h 183"/>
                <a:gd name="T2" fmla="*/ 87 w 111"/>
                <a:gd name="T3" fmla="*/ 87 h 183"/>
                <a:gd name="T4" fmla="*/ 110 w 111"/>
                <a:gd name="T5" fmla="*/ 182 h 183"/>
                <a:gd name="T6" fmla="*/ 63 w 111"/>
                <a:gd name="T7" fmla="*/ 182 h 183"/>
                <a:gd name="T8" fmla="*/ 47 w 111"/>
                <a:gd name="T9" fmla="*/ 103 h 183"/>
                <a:gd name="T10" fmla="*/ 47 w 111"/>
                <a:gd name="T11" fmla="*/ 182 h 183"/>
                <a:gd name="T12" fmla="*/ 0 w 111"/>
                <a:gd name="T13" fmla="*/ 182 h 183"/>
                <a:gd name="T14" fmla="*/ 0 w 111"/>
                <a:gd name="T15" fmla="*/ 0 h 183"/>
                <a:gd name="T16" fmla="*/ 47 w 111"/>
                <a:gd name="T17" fmla="*/ 0 h 183"/>
                <a:gd name="T18" fmla="*/ 47 w 111"/>
                <a:gd name="T19" fmla="*/ 71 h 183"/>
                <a:gd name="T20" fmla="*/ 63 w 111"/>
                <a:gd name="T21" fmla="*/ 0 h 183"/>
                <a:gd name="T22" fmla="*/ 110 w 111"/>
                <a:gd name="T23"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1" h="183">
                  <a:moveTo>
                    <a:pt x="110" y="0"/>
                  </a:moveTo>
                  <a:lnTo>
                    <a:pt x="87" y="87"/>
                  </a:lnTo>
                  <a:lnTo>
                    <a:pt x="110" y="182"/>
                  </a:lnTo>
                  <a:lnTo>
                    <a:pt x="63" y="182"/>
                  </a:lnTo>
                  <a:lnTo>
                    <a:pt x="47" y="103"/>
                  </a:lnTo>
                  <a:lnTo>
                    <a:pt x="47" y="182"/>
                  </a:lnTo>
                  <a:lnTo>
                    <a:pt x="0" y="182"/>
                  </a:lnTo>
                  <a:lnTo>
                    <a:pt x="0" y="0"/>
                  </a:lnTo>
                  <a:lnTo>
                    <a:pt x="47" y="0"/>
                  </a:lnTo>
                  <a:lnTo>
                    <a:pt x="47" y="71"/>
                  </a:lnTo>
                  <a:lnTo>
                    <a:pt x="63" y="0"/>
                  </a:lnTo>
                  <a:lnTo>
                    <a:pt x="11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33" name="Freeform 325"/>
            <p:cNvSpPr>
              <a:spLocks noChangeArrowheads="1"/>
            </p:cNvSpPr>
            <p:nvPr/>
          </p:nvSpPr>
          <p:spPr bwMode="auto">
            <a:xfrm>
              <a:off x="11694296" y="4641997"/>
              <a:ext cx="76228" cy="130222"/>
            </a:xfrm>
            <a:custGeom>
              <a:avLst/>
              <a:gdLst>
                <a:gd name="T0" fmla="*/ 103 w 104"/>
                <a:gd name="T1" fmla="*/ 111 h 183"/>
                <a:gd name="T2" fmla="*/ 103 w 104"/>
                <a:gd name="T3" fmla="*/ 111 h 183"/>
                <a:gd name="T4" fmla="*/ 103 w 104"/>
                <a:gd name="T5" fmla="*/ 143 h 183"/>
                <a:gd name="T6" fmla="*/ 95 w 104"/>
                <a:gd name="T7" fmla="*/ 166 h 183"/>
                <a:gd name="T8" fmla="*/ 79 w 104"/>
                <a:gd name="T9" fmla="*/ 182 h 183"/>
                <a:gd name="T10" fmla="*/ 48 w 104"/>
                <a:gd name="T11" fmla="*/ 182 h 183"/>
                <a:gd name="T12" fmla="*/ 24 w 104"/>
                <a:gd name="T13" fmla="*/ 182 h 183"/>
                <a:gd name="T14" fmla="*/ 8 w 104"/>
                <a:gd name="T15" fmla="*/ 166 h 183"/>
                <a:gd name="T16" fmla="*/ 0 w 104"/>
                <a:gd name="T17" fmla="*/ 143 h 183"/>
                <a:gd name="T18" fmla="*/ 0 w 104"/>
                <a:gd name="T19" fmla="*/ 111 h 183"/>
                <a:gd name="T20" fmla="*/ 0 w 104"/>
                <a:gd name="T21" fmla="*/ 79 h 183"/>
                <a:gd name="T22" fmla="*/ 0 w 104"/>
                <a:gd name="T23" fmla="*/ 40 h 183"/>
                <a:gd name="T24" fmla="*/ 8 w 104"/>
                <a:gd name="T25" fmla="*/ 16 h 183"/>
                <a:gd name="T26" fmla="*/ 24 w 104"/>
                <a:gd name="T27" fmla="*/ 8 h 183"/>
                <a:gd name="T28" fmla="*/ 48 w 104"/>
                <a:gd name="T29" fmla="*/ 0 h 183"/>
                <a:gd name="T30" fmla="*/ 79 w 104"/>
                <a:gd name="T31" fmla="*/ 8 h 183"/>
                <a:gd name="T32" fmla="*/ 95 w 104"/>
                <a:gd name="T33" fmla="*/ 16 h 183"/>
                <a:gd name="T34" fmla="*/ 103 w 104"/>
                <a:gd name="T35" fmla="*/ 40 h 183"/>
                <a:gd name="T36" fmla="*/ 103 w 104"/>
                <a:gd name="T37" fmla="*/ 79 h 183"/>
                <a:gd name="T38" fmla="*/ 103 w 104"/>
                <a:gd name="T39" fmla="*/ 111 h 183"/>
                <a:gd name="T40" fmla="*/ 56 w 104"/>
                <a:gd name="T41" fmla="*/ 48 h 183"/>
                <a:gd name="T42" fmla="*/ 56 w 104"/>
                <a:gd name="T43" fmla="*/ 48 h 183"/>
                <a:gd name="T44" fmla="*/ 56 w 104"/>
                <a:gd name="T45" fmla="*/ 32 h 183"/>
                <a:gd name="T46" fmla="*/ 48 w 104"/>
                <a:gd name="T47" fmla="*/ 32 h 183"/>
                <a:gd name="T48" fmla="*/ 48 w 104"/>
                <a:gd name="T49" fmla="*/ 32 h 183"/>
                <a:gd name="T50" fmla="*/ 40 w 104"/>
                <a:gd name="T51" fmla="*/ 48 h 183"/>
                <a:gd name="T52" fmla="*/ 40 w 104"/>
                <a:gd name="T53" fmla="*/ 135 h 183"/>
                <a:gd name="T54" fmla="*/ 48 w 104"/>
                <a:gd name="T55" fmla="*/ 150 h 183"/>
                <a:gd name="T56" fmla="*/ 48 w 104"/>
                <a:gd name="T57" fmla="*/ 158 h 183"/>
                <a:gd name="T58" fmla="*/ 56 w 104"/>
                <a:gd name="T59" fmla="*/ 150 h 183"/>
                <a:gd name="T60" fmla="*/ 56 w 104"/>
                <a:gd name="T61" fmla="*/ 135 h 183"/>
                <a:gd name="T62" fmla="*/ 56 w 104"/>
                <a:gd name="T63" fmla="*/ 4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183">
                  <a:moveTo>
                    <a:pt x="103" y="111"/>
                  </a:moveTo>
                  <a:lnTo>
                    <a:pt x="103" y="111"/>
                  </a:lnTo>
                  <a:cubicBezTo>
                    <a:pt x="103" y="127"/>
                    <a:pt x="103" y="135"/>
                    <a:pt x="103" y="143"/>
                  </a:cubicBezTo>
                  <a:cubicBezTo>
                    <a:pt x="103" y="150"/>
                    <a:pt x="103" y="158"/>
                    <a:pt x="95" y="166"/>
                  </a:cubicBezTo>
                  <a:cubicBezTo>
                    <a:pt x="87" y="174"/>
                    <a:pt x="87" y="174"/>
                    <a:pt x="79" y="182"/>
                  </a:cubicBezTo>
                  <a:cubicBezTo>
                    <a:pt x="71" y="182"/>
                    <a:pt x="63" y="182"/>
                    <a:pt x="48" y="182"/>
                  </a:cubicBezTo>
                  <a:cubicBezTo>
                    <a:pt x="40" y="182"/>
                    <a:pt x="32" y="182"/>
                    <a:pt x="24" y="182"/>
                  </a:cubicBezTo>
                  <a:cubicBezTo>
                    <a:pt x="16" y="174"/>
                    <a:pt x="8" y="174"/>
                    <a:pt x="8" y="166"/>
                  </a:cubicBezTo>
                  <a:cubicBezTo>
                    <a:pt x="0" y="158"/>
                    <a:pt x="0" y="150"/>
                    <a:pt x="0" y="143"/>
                  </a:cubicBezTo>
                  <a:cubicBezTo>
                    <a:pt x="0" y="143"/>
                    <a:pt x="0" y="127"/>
                    <a:pt x="0" y="111"/>
                  </a:cubicBezTo>
                  <a:cubicBezTo>
                    <a:pt x="0" y="79"/>
                    <a:pt x="0" y="79"/>
                    <a:pt x="0" y="79"/>
                  </a:cubicBezTo>
                  <a:cubicBezTo>
                    <a:pt x="0" y="64"/>
                    <a:pt x="0" y="48"/>
                    <a:pt x="0" y="40"/>
                  </a:cubicBezTo>
                  <a:cubicBezTo>
                    <a:pt x="0" y="32"/>
                    <a:pt x="0" y="24"/>
                    <a:pt x="8" y="16"/>
                  </a:cubicBezTo>
                  <a:cubicBezTo>
                    <a:pt x="8" y="16"/>
                    <a:pt x="16" y="8"/>
                    <a:pt x="24" y="8"/>
                  </a:cubicBezTo>
                  <a:cubicBezTo>
                    <a:pt x="32" y="0"/>
                    <a:pt x="40" y="0"/>
                    <a:pt x="48" y="0"/>
                  </a:cubicBezTo>
                  <a:cubicBezTo>
                    <a:pt x="63" y="0"/>
                    <a:pt x="71" y="0"/>
                    <a:pt x="79" y="8"/>
                  </a:cubicBezTo>
                  <a:cubicBezTo>
                    <a:pt x="87" y="8"/>
                    <a:pt x="87" y="16"/>
                    <a:pt x="95" y="16"/>
                  </a:cubicBezTo>
                  <a:cubicBezTo>
                    <a:pt x="103" y="24"/>
                    <a:pt x="103" y="32"/>
                    <a:pt x="103" y="40"/>
                  </a:cubicBezTo>
                  <a:cubicBezTo>
                    <a:pt x="103" y="48"/>
                    <a:pt x="103" y="56"/>
                    <a:pt x="103" y="79"/>
                  </a:cubicBezTo>
                  <a:lnTo>
                    <a:pt x="103" y="111"/>
                  </a:lnTo>
                  <a:close/>
                  <a:moveTo>
                    <a:pt x="56" y="48"/>
                  </a:moveTo>
                  <a:lnTo>
                    <a:pt x="56" y="48"/>
                  </a:lnTo>
                  <a:cubicBezTo>
                    <a:pt x="56" y="40"/>
                    <a:pt x="56" y="40"/>
                    <a:pt x="56" y="32"/>
                  </a:cubicBezTo>
                  <a:cubicBezTo>
                    <a:pt x="56" y="32"/>
                    <a:pt x="56" y="32"/>
                    <a:pt x="48" y="32"/>
                  </a:cubicBezTo>
                  <a:lnTo>
                    <a:pt x="48" y="32"/>
                  </a:lnTo>
                  <a:cubicBezTo>
                    <a:pt x="48" y="32"/>
                    <a:pt x="40" y="40"/>
                    <a:pt x="40" y="48"/>
                  </a:cubicBezTo>
                  <a:cubicBezTo>
                    <a:pt x="40" y="135"/>
                    <a:pt x="40" y="135"/>
                    <a:pt x="40" y="135"/>
                  </a:cubicBezTo>
                  <a:cubicBezTo>
                    <a:pt x="40" y="143"/>
                    <a:pt x="48" y="150"/>
                    <a:pt x="48" y="150"/>
                  </a:cubicBezTo>
                  <a:lnTo>
                    <a:pt x="48" y="158"/>
                  </a:lnTo>
                  <a:cubicBezTo>
                    <a:pt x="56" y="158"/>
                    <a:pt x="56" y="150"/>
                    <a:pt x="56" y="150"/>
                  </a:cubicBezTo>
                  <a:cubicBezTo>
                    <a:pt x="56" y="150"/>
                    <a:pt x="56" y="143"/>
                    <a:pt x="56" y="135"/>
                  </a:cubicBezTo>
                  <a:lnTo>
                    <a:pt x="56" y="48"/>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34" name="Freeform 326"/>
            <p:cNvSpPr>
              <a:spLocks noChangeArrowheads="1"/>
            </p:cNvSpPr>
            <p:nvPr/>
          </p:nvSpPr>
          <p:spPr bwMode="auto">
            <a:xfrm>
              <a:off x="11773701" y="4641997"/>
              <a:ext cx="76228" cy="130222"/>
            </a:xfrm>
            <a:custGeom>
              <a:avLst/>
              <a:gdLst>
                <a:gd name="T0" fmla="*/ 103 w 104"/>
                <a:gd name="T1" fmla="*/ 0 h 183"/>
                <a:gd name="T2" fmla="*/ 103 w 104"/>
                <a:gd name="T3" fmla="*/ 40 h 183"/>
                <a:gd name="T4" fmla="*/ 79 w 104"/>
                <a:gd name="T5" fmla="*/ 40 h 183"/>
                <a:gd name="T6" fmla="*/ 79 w 104"/>
                <a:gd name="T7" fmla="*/ 182 h 183"/>
                <a:gd name="T8" fmla="*/ 31 w 104"/>
                <a:gd name="T9" fmla="*/ 182 h 183"/>
                <a:gd name="T10" fmla="*/ 31 w 104"/>
                <a:gd name="T11" fmla="*/ 40 h 183"/>
                <a:gd name="T12" fmla="*/ 0 w 104"/>
                <a:gd name="T13" fmla="*/ 40 h 183"/>
                <a:gd name="T14" fmla="*/ 0 w 104"/>
                <a:gd name="T15" fmla="*/ 0 h 183"/>
                <a:gd name="T16" fmla="*/ 103 w 104"/>
                <a:gd name="T17"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83">
                  <a:moveTo>
                    <a:pt x="103" y="0"/>
                  </a:moveTo>
                  <a:lnTo>
                    <a:pt x="103" y="40"/>
                  </a:lnTo>
                  <a:lnTo>
                    <a:pt x="79" y="40"/>
                  </a:lnTo>
                  <a:lnTo>
                    <a:pt x="79" y="182"/>
                  </a:lnTo>
                  <a:lnTo>
                    <a:pt x="31" y="182"/>
                  </a:lnTo>
                  <a:lnTo>
                    <a:pt x="31" y="40"/>
                  </a:lnTo>
                  <a:lnTo>
                    <a:pt x="0" y="40"/>
                  </a:lnTo>
                  <a:lnTo>
                    <a:pt x="0" y="0"/>
                  </a:ln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35" name="Freeform 327"/>
            <p:cNvSpPr>
              <a:spLocks noChangeArrowheads="1"/>
            </p:cNvSpPr>
            <p:nvPr/>
          </p:nvSpPr>
          <p:spPr bwMode="auto">
            <a:xfrm>
              <a:off x="11840399" y="4641997"/>
              <a:ext cx="85757" cy="130222"/>
            </a:xfrm>
            <a:custGeom>
              <a:avLst/>
              <a:gdLst>
                <a:gd name="T0" fmla="*/ 94 w 119"/>
                <a:gd name="T1" fmla="*/ 0 h 183"/>
                <a:gd name="T2" fmla="*/ 94 w 119"/>
                <a:gd name="T3" fmla="*/ 0 h 183"/>
                <a:gd name="T4" fmla="*/ 118 w 119"/>
                <a:gd name="T5" fmla="*/ 182 h 183"/>
                <a:gd name="T6" fmla="*/ 71 w 119"/>
                <a:gd name="T7" fmla="*/ 182 h 183"/>
                <a:gd name="T8" fmla="*/ 71 w 119"/>
                <a:gd name="T9" fmla="*/ 150 h 183"/>
                <a:gd name="T10" fmla="*/ 55 w 119"/>
                <a:gd name="T11" fmla="*/ 150 h 183"/>
                <a:gd name="T12" fmla="*/ 47 w 119"/>
                <a:gd name="T13" fmla="*/ 182 h 183"/>
                <a:gd name="T14" fmla="*/ 0 w 119"/>
                <a:gd name="T15" fmla="*/ 182 h 183"/>
                <a:gd name="T16" fmla="*/ 23 w 119"/>
                <a:gd name="T17" fmla="*/ 0 h 183"/>
                <a:gd name="T18" fmla="*/ 94 w 119"/>
                <a:gd name="T19" fmla="*/ 0 h 183"/>
                <a:gd name="T20" fmla="*/ 63 w 119"/>
                <a:gd name="T21" fmla="*/ 119 h 183"/>
                <a:gd name="T22" fmla="*/ 63 w 119"/>
                <a:gd name="T23" fmla="*/ 119 h 183"/>
                <a:gd name="T24" fmla="*/ 63 w 119"/>
                <a:gd name="T25" fmla="*/ 40 h 183"/>
                <a:gd name="T26" fmla="*/ 47 w 119"/>
                <a:gd name="T27" fmla="*/ 119 h 183"/>
                <a:gd name="T28" fmla="*/ 63 w 119"/>
                <a:gd name="T29" fmla="*/ 119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9" h="183">
                  <a:moveTo>
                    <a:pt x="94" y="0"/>
                  </a:moveTo>
                  <a:lnTo>
                    <a:pt x="94" y="0"/>
                  </a:lnTo>
                  <a:cubicBezTo>
                    <a:pt x="118" y="182"/>
                    <a:pt x="118" y="182"/>
                    <a:pt x="118" y="182"/>
                  </a:cubicBezTo>
                  <a:cubicBezTo>
                    <a:pt x="71" y="182"/>
                    <a:pt x="71" y="182"/>
                    <a:pt x="71" y="182"/>
                  </a:cubicBezTo>
                  <a:cubicBezTo>
                    <a:pt x="71" y="150"/>
                    <a:pt x="71" y="150"/>
                    <a:pt x="71" y="150"/>
                  </a:cubicBezTo>
                  <a:cubicBezTo>
                    <a:pt x="55" y="150"/>
                    <a:pt x="55" y="150"/>
                    <a:pt x="55" y="150"/>
                  </a:cubicBezTo>
                  <a:cubicBezTo>
                    <a:pt x="47" y="182"/>
                    <a:pt x="47" y="182"/>
                    <a:pt x="47" y="182"/>
                  </a:cubicBezTo>
                  <a:cubicBezTo>
                    <a:pt x="0" y="182"/>
                    <a:pt x="0" y="182"/>
                    <a:pt x="0" y="182"/>
                  </a:cubicBezTo>
                  <a:cubicBezTo>
                    <a:pt x="23" y="0"/>
                    <a:pt x="23" y="0"/>
                    <a:pt x="23" y="0"/>
                  </a:cubicBezTo>
                  <a:lnTo>
                    <a:pt x="94" y="0"/>
                  </a:lnTo>
                  <a:close/>
                  <a:moveTo>
                    <a:pt x="63" y="119"/>
                  </a:moveTo>
                  <a:lnTo>
                    <a:pt x="63" y="119"/>
                  </a:lnTo>
                  <a:cubicBezTo>
                    <a:pt x="63" y="95"/>
                    <a:pt x="63" y="71"/>
                    <a:pt x="63" y="40"/>
                  </a:cubicBezTo>
                  <a:cubicBezTo>
                    <a:pt x="55" y="79"/>
                    <a:pt x="55" y="103"/>
                    <a:pt x="47" y="119"/>
                  </a:cubicBezTo>
                  <a:lnTo>
                    <a:pt x="63" y="11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36" name="Freeform 328"/>
            <p:cNvSpPr>
              <a:spLocks noChangeArrowheads="1"/>
            </p:cNvSpPr>
            <p:nvPr/>
          </p:nvSpPr>
          <p:spPr bwMode="auto">
            <a:xfrm>
              <a:off x="8867511" y="4686463"/>
              <a:ext cx="171513" cy="158808"/>
            </a:xfrm>
            <a:custGeom>
              <a:avLst/>
              <a:gdLst>
                <a:gd name="T0" fmla="*/ 119 w 238"/>
                <a:gd name="T1" fmla="*/ 0 h 222"/>
                <a:gd name="T2" fmla="*/ 158 w 238"/>
                <a:gd name="T3" fmla="*/ 71 h 222"/>
                <a:gd name="T4" fmla="*/ 237 w 238"/>
                <a:gd name="T5" fmla="*/ 86 h 222"/>
                <a:gd name="T6" fmla="*/ 174 w 238"/>
                <a:gd name="T7" fmla="*/ 142 h 222"/>
                <a:gd name="T8" fmla="*/ 190 w 238"/>
                <a:gd name="T9" fmla="*/ 221 h 222"/>
                <a:gd name="T10" fmla="*/ 119 w 238"/>
                <a:gd name="T11" fmla="*/ 189 h 222"/>
                <a:gd name="T12" fmla="*/ 47 w 238"/>
                <a:gd name="T13" fmla="*/ 221 h 222"/>
                <a:gd name="T14" fmla="*/ 55 w 238"/>
                <a:gd name="T15" fmla="*/ 142 h 222"/>
                <a:gd name="T16" fmla="*/ 0 w 238"/>
                <a:gd name="T17" fmla="*/ 86 h 222"/>
                <a:gd name="T18" fmla="*/ 79 w 238"/>
                <a:gd name="T19" fmla="*/ 71 h 222"/>
                <a:gd name="T20" fmla="*/ 119 w 238"/>
                <a:gd name="T2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22">
                  <a:moveTo>
                    <a:pt x="119" y="0"/>
                  </a:moveTo>
                  <a:lnTo>
                    <a:pt x="158" y="71"/>
                  </a:lnTo>
                  <a:lnTo>
                    <a:pt x="237" y="86"/>
                  </a:lnTo>
                  <a:lnTo>
                    <a:pt x="174" y="142"/>
                  </a:lnTo>
                  <a:lnTo>
                    <a:pt x="190" y="221"/>
                  </a:lnTo>
                  <a:lnTo>
                    <a:pt x="119" y="189"/>
                  </a:lnTo>
                  <a:lnTo>
                    <a:pt x="47" y="221"/>
                  </a:lnTo>
                  <a:lnTo>
                    <a:pt x="55" y="142"/>
                  </a:lnTo>
                  <a:lnTo>
                    <a:pt x="0" y="86"/>
                  </a:lnTo>
                  <a:lnTo>
                    <a:pt x="79"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37" name="Freeform 329"/>
            <p:cNvSpPr>
              <a:spLocks noChangeArrowheads="1"/>
            </p:cNvSpPr>
            <p:nvPr/>
          </p:nvSpPr>
          <p:spPr bwMode="auto">
            <a:xfrm>
              <a:off x="11579954" y="4845271"/>
              <a:ext cx="177865" cy="165160"/>
            </a:xfrm>
            <a:custGeom>
              <a:avLst/>
              <a:gdLst>
                <a:gd name="T0" fmla="*/ 127 w 246"/>
                <a:gd name="T1" fmla="*/ 0 h 230"/>
                <a:gd name="T2" fmla="*/ 158 w 246"/>
                <a:gd name="T3" fmla="*/ 71 h 230"/>
                <a:gd name="T4" fmla="*/ 245 w 246"/>
                <a:gd name="T5" fmla="*/ 87 h 230"/>
                <a:gd name="T6" fmla="*/ 182 w 246"/>
                <a:gd name="T7" fmla="*/ 142 h 230"/>
                <a:gd name="T8" fmla="*/ 198 w 246"/>
                <a:gd name="T9" fmla="*/ 229 h 230"/>
                <a:gd name="T10" fmla="*/ 127 w 246"/>
                <a:gd name="T11" fmla="*/ 190 h 230"/>
                <a:gd name="T12" fmla="*/ 47 w 246"/>
                <a:gd name="T13" fmla="*/ 229 h 230"/>
                <a:gd name="T14" fmla="*/ 63 w 246"/>
                <a:gd name="T15" fmla="*/ 142 h 230"/>
                <a:gd name="T16" fmla="*/ 0 w 246"/>
                <a:gd name="T17" fmla="*/ 87 h 230"/>
                <a:gd name="T18" fmla="*/ 87 w 246"/>
                <a:gd name="T19" fmla="*/ 71 h 230"/>
                <a:gd name="T20" fmla="*/ 127 w 246"/>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30">
                  <a:moveTo>
                    <a:pt x="127" y="0"/>
                  </a:moveTo>
                  <a:lnTo>
                    <a:pt x="158" y="71"/>
                  </a:lnTo>
                  <a:lnTo>
                    <a:pt x="245" y="87"/>
                  </a:lnTo>
                  <a:lnTo>
                    <a:pt x="182" y="142"/>
                  </a:lnTo>
                  <a:lnTo>
                    <a:pt x="198" y="229"/>
                  </a:lnTo>
                  <a:lnTo>
                    <a:pt x="127" y="190"/>
                  </a:lnTo>
                  <a:lnTo>
                    <a:pt x="47" y="229"/>
                  </a:lnTo>
                  <a:lnTo>
                    <a:pt x="63" y="142"/>
                  </a:lnTo>
                  <a:lnTo>
                    <a:pt x="0" y="87"/>
                  </a:lnTo>
                  <a:lnTo>
                    <a:pt x="87" y="71"/>
                  </a:lnTo>
                  <a:lnTo>
                    <a:pt x="12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38" name="Freeform 330"/>
            <p:cNvSpPr>
              <a:spLocks noChangeArrowheads="1"/>
            </p:cNvSpPr>
            <p:nvPr/>
          </p:nvSpPr>
          <p:spPr bwMode="auto">
            <a:xfrm>
              <a:off x="10719215" y="5210529"/>
              <a:ext cx="1896168" cy="1248233"/>
            </a:xfrm>
            <a:custGeom>
              <a:avLst/>
              <a:gdLst>
                <a:gd name="T0" fmla="*/ 1921 w 2633"/>
                <a:gd name="T1" fmla="*/ 1470 h 1732"/>
                <a:gd name="T2" fmla="*/ 1921 w 2633"/>
                <a:gd name="T3" fmla="*/ 1470 h 1732"/>
                <a:gd name="T4" fmla="*/ 1977 w 2633"/>
                <a:gd name="T5" fmla="*/ 1518 h 1732"/>
                <a:gd name="T6" fmla="*/ 2024 w 2633"/>
                <a:gd name="T7" fmla="*/ 1549 h 1732"/>
                <a:gd name="T8" fmla="*/ 2080 w 2633"/>
                <a:gd name="T9" fmla="*/ 1581 h 1732"/>
                <a:gd name="T10" fmla="*/ 2111 w 2633"/>
                <a:gd name="T11" fmla="*/ 1565 h 1732"/>
                <a:gd name="T12" fmla="*/ 2151 w 2633"/>
                <a:gd name="T13" fmla="*/ 1533 h 1732"/>
                <a:gd name="T14" fmla="*/ 2332 w 2633"/>
                <a:gd name="T15" fmla="*/ 1541 h 1732"/>
                <a:gd name="T16" fmla="*/ 2372 w 2633"/>
                <a:gd name="T17" fmla="*/ 1573 h 1732"/>
                <a:gd name="T18" fmla="*/ 2483 w 2633"/>
                <a:gd name="T19" fmla="*/ 1620 h 1732"/>
                <a:gd name="T20" fmla="*/ 2538 w 2633"/>
                <a:gd name="T21" fmla="*/ 1668 h 1732"/>
                <a:gd name="T22" fmla="*/ 2600 w 2633"/>
                <a:gd name="T23" fmla="*/ 1723 h 1732"/>
                <a:gd name="T24" fmla="*/ 2624 w 2633"/>
                <a:gd name="T25" fmla="*/ 1723 h 1732"/>
                <a:gd name="T26" fmla="*/ 2600 w 2633"/>
                <a:gd name="T27" fmla="*/ 1652 h 1732"/>
                <a:gd name="T28" fmla="*/ 2546 w 2633"/>
                <a:gd name="T29" fmla="*/ 1565 h 1732"/>
                <a:gd name="T30" fmla="*/ 2600 w 2633"/>
                <a:gd name="T31" fmla="*/ 1486 h 1732"/>
                <a:gd name="T32" fmla="*/ 2616 w 2633"/>
                <a:gd name="T33" fmla="*/ 1415 h 1732"/>
                <a:gd name="T34" fmla="*/ 2584 w 2633"/>
                <a:gd name="T35" fmla="*/ 1367 h 1732"/>
                <a:gd name="T36" fmla="*/ 2569 w 2633"/>
                <a:gd name="T37" fmla="*/ 1320 h 1732"/>
                <a:gd name="T38" fmla="*/ 2569 w 2633"/>
                <a:gd name="T39" fmla="*/ 1241 h 1732"/>
                <a:gd name="T40" fmla="*/ 2608 w 2633"/>
                <a:gd name="T41" fmla="*/ 1225 h 1732"/>
                <a:gd name="T42" fmla="*/ 2608 w 2633"/>
                <a:gd name="T43" fmla="*/ 371 h 1732"/>
                <a:gd name="T44" fmla="*/ 2553 w 2633"/>
                <a:gd name="T45" fmla="*/ 356 h 1732"/>
                <a:gd name="T46" fmla="*/ 2506 w 2633"/>
                <a:gd name="T47" fmla="*/ 316 h 1732"/>
                <a:gd name="T48" fmla="*/ 2483 w 2633"/>
                <a:gd name="T49" fmla="*/ 261 h 1732"/>
                <a:gd name="T50" fmla="*/ 2506 w 2633"/>
                <a:gd name="T51" fmla="*/ 197 h 1732"/>
                <a:gd name="T52" fmla="*/ 2561 w 2633"/>
                <a:gd name="T53" fmla="*/ 95 h 1732"/>
                <a:gd name="T54" fmla="*/ 95 w 2633"/>
                <a:gd name="T55" fmla="*/ 0 h 1732"/>
                <a:gd name="T56" fmla="*/ 64 w 2633"/>
                <a:gd name="T57" fmla="*/ 435 h 1732"/>
                <a:gd name="T58" fmla="*/ 0 w 2633"/>
                <a:gd name="T59" fmla="*/ 1375 h 1732"/>
                <a:gd name="T60" fmla="*/ 1921 w 2633"/>
                <a:gd name="T61" fmla="*/ 147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3" h="1732">
                  <a:moveTo>
                    <a:pt x="1921" y="1470"/>
                  </a:moveTo>
                  <a:lnTo>
                    <a:pt x="1921" y="1470"/>
                  </a:lnTo>
                  <a:cubicBezTo>
                    <a:pt x="1921" y="1470"/>
                    <a:pt x="1969" y="1494"/>
                    <a:pt x="1977" y="1518"/>
                  </a:cubicBezTo>
                  <a:cubicBezTo>
                    <a:pt x="1985" y="1533"/>
                    <a:pt x="1985" y="1549"/>
                    <a:pt x="2024" y="1549"/>
                  </a:cubicBezTo>
                  <a:cubicBezTo>
                    <a:pt x="2056" y="1557"/>
                    <a:pt x="2072" y="1573"/>
                    <a:pt x="2080" y="1581"/>
                  </a:cubicBezTo>
                  <a:cubicBezTo>
                    <a:pt x="2087" y="1597"/>
                    <a:pt x="2087" y="1589"/>
                    <a:pt x="2111" y="1565"/>
                  </a:cubicBezTo>
                  <a:cubicBezTo>
                    <a:pt x="2127" y="1541"/>
                    <a:pt x="2127" y="1526"/>
                    <a:pt x="2151" y="1533"/>
                  </a:cubicBezTo>
                  <a:cubicBezTo>
                    <a:pt x="2182" y="1533"/>
                    <a:pt x="2309" y="1518"/>
                    <a:pt x="2332" y="1541"/>
                  </a:cubicBezTo>
                  <a:cubicBezTo>
                    <a:pt x="2348" y="1557"/>
                    <a:pt x="2340" y="1573"/>
                    <a:pt x="2372" y="1573"/>
                  </a:cubicBezTo>
                  <a:cubicBezTo>
                    <a:pt x="2404" y="1573"/>
                    <a:pt x="2467" y="1597"/>
                    <a:pt x="2483" y="1620"/>
                  </a:cubicBezTo>
                  <a:cubicBezTo>
                    <a:pt x="2498" y="1644"/>
                    <a:pt x="2530" y="1668"/>
                    <a:pt x="2538" y="1668"/>
                  </a:cubicBezTo>
                  <a:cubicBezTo>
                    <a:pt x="2546" y="1668"/>
                    <a:pt x="2561" y="1731"/>
                    <a:pt x="2600" y="1723"/>
                  </a:cubicBezTo>
                  <a:cubicBezTo>
                    <a:pt x="2608" y="1723"/>
                    <a:pt x="2616" y="1723"/>
                    <a:pt x="2624" y="1723"/>
                  </a:cubicBezTo>
                  <a:cubicBezTo>
                    <a:pt x="2616" y="1707"/>
                    <a:pt x="2608" y="1684"/>
                    <a:pt x="2600" y="1652"/>
                  </a:cubicBezTo>
                  <a:cubicBezTo>
                    <a:pt x="2569" y="1597"/>
                    <a:pt x="2522" y="1613"/>
                    <a:pt x="2546" y="1565"/>
                  </a:cubicBezTo>
                  <a:cubicBezTo>
                    <a:pt x="2561" y="1526"/>
                    <a:pt x="2592" y="1541"/>
                    <a:pt x="2600" y="1486"/>
                  </a:cubicBezTo>
                  <a:cubicBezTo>
                    <a:pt x="2608" y="1439"/>
                    <a:pt x="2600" y="1439"/>
                    <a:pt x="2616" y="1415"/>
                  </a:cubicBezTo>
                  <a:cubicBezTo>
                    <a:pt x="2632" y="1391"/>
                    <a:pt x="2616" y="1383"/>
                    <a:pt x="2584" y="1367"/>
                  </a:cubicBezTo>
                  <a:cubicBezTo>
                    <a:pt x="2561" y="1352"/>
                    <a:pt x="2538" y="1336"/>
                    <a:pt x="2569" y="1320"/>
                  </a:cubicBezTo>
                  <a:cubicBezTo>
                    <a:pt x="2600" y="1304"/>
                    <a:pt x="2553" y="1265"/>
                    <a:pt x="2569" y="1241"/>
                  </a:cubicBezTo>
                  <a:cubicBezTo>
                    <a:pt x="2584" y="1217"/>
                    <a:pt x="2608" y="1225"/>
                    <a:pt x="2608" y="1225"/>
                  </a:cubicBezTo>
                  <a:cubicBezTo>
                    <a:pt x="2608" y="371"/>
                    <a:pt x="2608" y="371"/>
                    <a:pt x="2608" y="371"/>
                  </a:cubicBezTo>
                  <a:cubicBezTo>
                    <a:pt x="2608" y="371"/>
                    <a:pt x="2577" y="356"/>
                    <a:pt x="2553" y="356"/>
                  </a:cubicBezTo>
                  <a:cubicBezTo>
                    <a:pt x="2530" y="356"/>
                    <a:pt x="2506" y="347"/>
                    <a:pt x="2506" y="316"/>
                  </a:cubicBezTo>
                  <a:cubicBezTo>
                    <a:pt x="2506" y="276"/>
                    <a:pt x="2498" y="276"/>
                    <a:pt x="2483" y="261"/>
                  </a:cubicBezTo>
                  <a:cubicBezTo>
                    <a:pt x="2467" y="245"/>
                    <a:pt x="2475" y="213"/>
                    <a:pt x="2506" y="197"/>
                  </a:cubicBezTo>
                  <a:cubicBezTo>
                    <a:pt x="2530" y="190"/>
                    <a:pt x="2553" y="134"/>
                    <a:pt x="2561" y="95"/>
                  </a:cubicBezTo>
                  <a:cubicBezTo>
                    <a:pt x="1945" y="110"/>
                    <a:pt x="317" y="16"/>
                    <a:pt x="95" y="0"/>
                  </a:cubicBezTo>
                  <a:cubicBezTo>
                    <a:pt x="64" y="435"/>
                    <a:pt x="64" y="435"/>
                    <a:pt x="64" y="435"/>
                  </a:cubicBezTo>
                  <a:cubicBezTo>
                    <a:pt x="0" y="1375"/>
                    <a:pt x="0" y="1375"/>
                    <a:pt x="0" y="1375"/>
                  </a:cubicBezTo>
                  <a:cubicBezTo>
                    <a:pt x="222" y="1391"/>
                    <a:pt x="1542" y="1486"/>
                    <a:pt x="1921" y="1470"/>
                  </a:cubicBezTo>
                </a:path>
              </a:pathLst>
            </a:custGeom>
            <a:solidFill>
              <a:schemeClr val="accent1"/>
            </a:solidFill>
            <a:ln>
              <a:noFill/>
            </a:ln>
            <a:effectLst/>
          </p:spPr>
          <p:txBody>
            <a:bodyPr wrap="none" anchor="ctr"/>
            <a:lstStyle/>
            <a:p>
              <a:endParaRPr lang="en-US" sz="2701" dirty="0">
                <a:latin typeface="Lato Light"/>
              </a:endParaRPr>
            </a:p>
          </p:txBody>
        </p:sp>
        <p:sp>
          <p:nvSpPr>
            <p:cNvPr id="339" name="Freeform 331"/>
            <p:cNvSpPr>
              <a:spLocks noChangeArrowheads="1"/>
            </p:cNvSpPr>
            <p:nvPr/>
          </p:nvSpPr>
          <p:spPr bwMode="auto">
            <a:xfrm>
              <a:off x="10719215" y="5210529"/>
              <a:ext cx="1896168" cy="1248233"/>
            </a:xfrm>
            <a:custGeom>
              <a:avLst/>
              <a:gdLst>
                <a:gd name="T0" fmla="*/ 2592 w 2633"/>
                <a:gd name="T1" fmla="*/ 1731 h 1732"/>
                <a:gd name="T2" fmla="*/ 2538 w 2633"/>
                <a:gd name="T3" fmla="*/ 1668 h 1732"/>
                <a:gd name="T4" fmla="*/ 2372 w 2633"/>
                <a:gd name="T5" fmla="*/ 1581 h 1732"/>
                <a:gd name="T6" fmla="*/ 2324 w 2633"/>
                <a:gd name="T7" fmla="*/ 1541 h 1732"/>
                <a:gd name="T8" fmla="*/ 2206 w 2633"/>
                <a:gd name="T9" fmla="*/ 1533 h 1732"/>
                <a:gd name="T10" fmla="*/ 2119 w 2633"/>
                <a:gd name="T11" fmla="*/ 1557 h 1732"/>
                <a:gd name="T12" fmla="*/ 2087 w 2633"/>
                <a:gd name="T13" fmla="*/ 1597 h 1732"/>
                <a:gd name="T14" fmla="*/ 2072 w 2633"/>
                <a:gd name="T15" fmla="*/ 1581 h 1732"/>
                <a:gd name="T16" fmla="*/ 1977 w 2633"/>
                <a:gd name="T17" fmla="*/ 1526 h 1732"/>
                <a:gd name="T18" fmla="*/ 1913 w 2633"/>
                <a:gd name="T19" fmla="*/ 1470 h 1732"/>
                <a:gd name="T20" fmla="*/ 1803 w 2633"/>
                <a:gd name="T21" fmla="*/ 1470 h 1732"/>
                <a:gd name="T22" fmla="*/ 0 w 2633"/>
                <a:gd name="T23" fmla="*/ 1375 h 1732"/>
                <a:gd name="T24" fmla="*/ 95 w 2633"/>
                <a:gd name="T25" fmla="*/ 0 h 1732"/>
                <a:gd name="T26" fmla="*/ 2435 w 2633"/>
                <a:gd name="T27" fmla="*/ 95 h 1732"/>
                <a:gd name="T28" fmla="*/ 2569 w 2633"/>
                <a:gd name="T29" fmla="*/ 95 h 1732"/>
                <a:gd name="T30" fmla="*/ 2506 w 2633"/>
                <a:gd name="T31" fmla="*/ 205 h 1732"/>
                <a:gd name="T32" fmla="*/ 2483 w 2633"/>
                <a:gd name="T33" fmla="*/ 261 h 1732"/>
                <a:gd name="T34" fmla="*/ 2514 w 2633"/>
                <a:gd name="T35" fmla="*/ 316 h 1732"/>
                <a:gd name="T36" fmla="*/ 2608 w 2633"/>
                <a:gd name="T37" fmla="*/ 371 h 1732"/>
                <a:gd name="T38" fmla="*/ 2608 w 2633"/>
                <a:gd name="T39" fmla="*/ 1233 h 1732"/>
                <a:gd name="T40" fmla="*/ 2600 w 2633"/>
                <a:gd name="T41" fmla="*/ 1225 h 1732"/>
                <a:gd name="T42" fmla="*/ 2577 w 2633"/>
                <a:gd name="T43" fmla="*/ 1280 h 1732"/>
                <a:gd name="T44" fmla="*/ 2561 w 2633"/>
                <a:gd name="T45" fmla="*/ 1336 h 1732"/>
                <a:gd name="T46" fmla="*/ 2592 w 2633"/>
                <a:gd name="T47" fmla="*/ 1367 h 1732"/>
                <a:gd name="T48" fmla="*/ 2624 w 2633"/>
                <a:gd name="T49" fmla="*/ 1399 h 1732"/>
                <a:gd name="T50" fmla="*/ 2608 w 2633"/>
                <a:gd name="T51" fmla="*/ 1446 h 1732"/>
                <a:gd name="T52" fmla="*/ 2577 w 2633"/>
                <a:gd name="T53" fmla="*/ 1533 h 1732"/>
                <a:gd name="T54" fmla="*/ 2561 w 2633"/>
                <a:gd name="T55" fmla="*/ 1604 h 1732"/>
                <a:gd name="T56" fmla="*/ 2632 w 2633"/>
                <a:gd name="T57" fmla="*/ 1723 h 1732"/>
                <a:gd name="T58" fmla="*/ 2624 w 2633"/>
                <a:gd name="T59" fmla="*/ 1731 h 1732"/>
                <a:gd name="T60" fmla="*/ 2592 w 2633"/>
                <a:gd name="T61" fmla="*/ 1731 h 1732"/>
                <a:gd name="T62" fmla="*/ 2261 w 2633"/>
                <a:gd name="T63" fmla="*/ 1526 h 1732"/>
                <a:gd name="T64" fmla="*/ 2340 w 2633"/>
                <a:gd name="T65" fmla="*/ 1557 h 1732"/>
                <a:gd name="T66" fmla="*/ 2483 w 2633"/>
                <a:gd name="T67" fmla="*/ 1620 h 1732"/>
                <a:gd name="T68" fmla="*/ 2553 w 2633"/>
                <a:gd name="T69" fmla="*/ 1676 h 1732"/>
                <a:gd name="T70" fmla="*/ 2600 w 2633"/>
                <a:gd name="T71" fmla="*/ 1723 h 1732"/>
                <a:gd name="T72" fmla="*/ 2592 w 2633"/>
                <a:gd name="T73" fmla="*/ 1652 h 1732"/>
                <a:gd name="T74" fmla="*/ 2538 w 2633"/>
                <a:gd name="T75" fmla="*/ 1565 h 1732"/>
                <a:gd name="T76" fmla="*/ 2600 w 2633"/>
                <a:gd name="T77" fmla="*/ 1486 h 1732"/>
                <a:gd name="T78" fmla="*/ 2608 w 2633"/>
                <a:gd name="T79" fmla="*/ 1415 h 1732"/>
                <a:gd name="T80" fmla="*/ 2592 w 2633"/>
                <a:gd name="T81" fmla="*/ 1375 h 1732"/>
                <a:gd name="T82" fmla="*/ 2577 w 2633"/>
                <a:gd name="T83" fmla="*/ 1367 h 1732"/>
                <a:gd name="T84" fmla="*/ 2569 w 2633"/>
                <a:gd name="T85" fmla="*/ 1320 h 1732"/>
                <a:gd name="T86" fmla="*/ 2569 w 2633"/>
                <a:gd name="T87" fmla="*/ 1241 h 1732"/>
                <a:gd name="T88" fmla="*/ 2600 w 2633"/>
                <a:gd name="T89" fmla="*/ 371 h 1732"/>
                <a:gd name="T90" fmla="*/ 2506 w 2633"/>
                <a:gd name="T91" fmla="*/ 316 h 1732"/>
                <a:gd name="T92" fmla="*/ 2483 w 2633"/>
                <a:gd name="T93" fmla="*/ 269 h 1732"/>
                <a:gd name="T94" fmla="*/ 2498 w 2633"/>
                <a:gd name="T95" fmla="*/ 197 h 1732"/>
                <a:gd name="T96" fmla="*/ 2435 w 2633"/>
                <a:gd name="T97" fmla="*/ 103 h 1732"/>
                <a:gd name="T98" fmla="*/ 71 w 2633"/>
                <a:gd name="T99" fmla="*/ 435 h 1732"/>
                <a:gd name="T100" fmla="*/ 1803 w 2633"/>
                <a:gd name="T101" fmla="*/ 1462 h 1732"/>
                <a:gd name="T102" fmla="*/ 1921 w 2633"/>
                <a:gd name="T103" fmla="*/ 1462 h 1732"/>
                <a:gd name="T104" fmla="*/ 1921 w 2633"/>
                <a:gd name="T105" fmla="*/ 1462 h 1732"/>
                <a:gd name="T106" fmla="*/ 1977 w 2633"/>
                <a:gd name="T107" fmla="*/ 1518 h 1732"/>
                <a:gd name="T108" fmla="*/ 2080 w 2633"/>
                <a:gd name="T109" fmla="*/ 1581 h 1732"/>
                <a:gd name="T110" fmla="*/ 2087 w 2633"/>
                <a:gd name="T111" fmla="*/ 1589 h 1732"/>
                <a:gd name="T112" fmla="*/ 2111 w 2633"/>
                <a:gd name="T113" fmla="*/ 1549 h 1732"/>
                <a:gd name="T114" fmla="*/ 2198 w 2633"/>
                <a:gd name="T115" fmla="*/ 1526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3" h="1732">
                  <a:moveTo>
                    <a:pt x="2592" y="1731"/>
                  </a:moveTo>
                  <a:lnTo>
                    <a:pt x="2592" y="1731"/>
                  </a:lnTo>
                  <a:cubicBezTo>
                    <a:pt x="2569" y="1731"/>
                    <a:pt x="2553" y="1699"/>
                    <a:pt x="2546" y="1684"/>
                  </a:cubicBezTo>
                  <a:cubicBezTo>
                    <a:pt x="2546" y="1676"/>
                    <a:pt x="2538" y="1668"/>
                    <a:pt x="2538" y="1668"/>
                  </a:cubicBezTo>
                  <a:cubicBezTo>
                    <a:pt x="2530" y="1668"/>
                    <a:pt x="2498" y="1644"/>
                    <a:pt x="2483" y="1620"/>
                  </a:cubicBezTo>
                  <a:cubicBezTo>
                    <a:pt x="2467" y="1597"/>
                    <a:pt x="2404" y="1581"/>
                    <a:pt x="2372" y="1581"/>
                  </a:cubicBezTo>
                  <a:cubicBezTo>
                    <a:pt x="2348" y="1581"/>
                    <a:pt x="2348" y="1573"/>
                    <a:pt x="2340" y="1557"/>
                  </a:cubicBezTo>
                  <a:cubicBezTo>
                    <a:pt x="2332" y="1557"/>
                    <a:pt x="2332" y="1549"/>
                    <a:pt x="2324" y="1541"/>
                  </a:cubicBezTo>
                  <a:cubicBezTo>
                    <a:pt x="2324" y="1541"/>
                    <a:pt x="2309" y="1533"/>
                    <a:pt x="2261" y="1533"/>
                  </a:cubicBezTo>
                  <a:cubicBezTo>
                    <a:pt x="2245" y="1533"/>
                    <a:pt x="2222" y="1533"/>
                    <a:pt x="2206" y="1533"/>
                  </a:cubicBezTo>
                  <a:cubicBezTo>
                    <a:pt x="2182" y="1533"/>
                    <a:pt x="2158" y="1533"/>
                    <a:pt x="2151" y="1533"/>
                  </a:cubicBezTo>
                  <a:cubicBezTo>
                    <a:pt x="2135" y="1533"/>
                    <a:pt x="2127" y="1541"/>
                    <a:pt x="2119" y="1557"/>
                  </a:cubicBezTo>
                  <a:lnTo>
                    <a:pt x="2111" y="1565"/>
                  </a:lnTo>
                  <a:cubicBezTo>
                    <a:pt x="2095" y="1589"/>
                    <a:pt x="2095" y="1597"/>
                    <a:pt x="2087" y="1597"/>
                  </a:cubicBezTo>
                  <a:cubicBezTo>
                    <a:pt x="2080" y="1597"/>
                    <a:pt x="2080" y="1589"/>
                    <a:pt x="2080" y="1589"/>
                  </a:cubicBezTo>
                  <a:cubicBezTo>
                    <a:pt x="2080" y="1589"/>
                    <a:pt x="2072" y="1589"/>
                    <a:pt x="2072" y="1581"/>
                  </a:cubicBezTo>
                  <a:cubicBezTo>
                    <a:pt x="2064" y="1573"/>
                    <a:pt x="2048" y="1557"/>
                    <a:pt x="2016" y="1557"/>
                  </a:cubicBezTo>
                  <a:cubicBezTo>
                    <a:pt x="1985" y="1549"/>
                    <a:pt x="1977" y="1541"/>
                    <a:pt x="1977" y="1526"/>
                  </a:cubicBezTo>
                  <a:cubicBezTo>
                    <a:pt x="1969" y="1518"/>
                    <a:pt x="1969" y="1518"/>
                    <a:pt x="1969" y="1518"/>
                  </a:cubicBezTo>
                  <a:cubicBezTo>
                    <a:pt x="1961" y="1502"/>
                    <a:pt x="1921" y="1478"/>
                    <a:pt x="1913" y="1470"/>
                  </a:cubicBezTo>
                  <a:cubicBezTo>
                    <a:pt x="1890" y="1470"/>
                    <a:pt x="1850" y="1470"/>
                    <a:pt x="1803" y="1470"/>
                  </a:cubicBezTo>
                  <a:lnTo>
                    <a:pt x="1803" y="1470"/>
                  </a:lnTo>
                  <a:cubicBezTo>
                    <a:pt x="1328" y="1470"/>
                    <a:pt x="222" y="1391"/>
                    <a:pt x="0" y="1375"/>
                  </a:cubicBezTo>
                  <a:lnTo>
                    <a:pt x="0" y="1375"/>
                  </a:lnTo>
                  <a:cubicBezTo>
                    <a:pt x="64" y="435"/>
                    <a:pt x="64" y="435"/>
                    <a:pt x="64" y="435"/>
                  </a:cubicBezTo>
                  <a:cubicBezTo>
                    <a:pt x="95" y="0"/>
                    <a:pt x="95" y="0"/>
                    <a:pt x="95" y="0"/>
                  </a:cubicBezTo>
                  <a:lnTo>
                    <a:pt x="95" y="0"/>
                  </a:lnTo>
                  <a:cubicBezTo>
                    <a:pt x="269" y="8"/>
                    <a:pt x="1747" y="95"/>
                    <a:pt x="2435" y="95"/>
                  </a:cubicBezTo>
                  <a:cubicBezTo>
                    <a:pt x="2483" y="95"/>
                    <a:pt x="2522" y="95"/>
                    <a:pt x="2561" y="95"/>
                  </a:cubicBezTo>
                  <a:cubicBezTo>
                    <a:pt x="2569" y="95"/>
                    <a:pt x="2569" y="95"/>
                    <a:pt x="2569" y="95"/>
                  </a:cubicBezTo>
                  <a:lnTo>
                    <a:pt x="2569" y="95"/>
                  </a:lnTo>
                  <a:cubicBezTo>
                    <a:pt x="2553" y="142"/>
                    <a:pt x="2530" y="190"/>
                    <a:pt x="2506" y="205"/>
                  </a:cubicBezTo>
                  <a:cubicBezTo>
                    <a:pt x="2491" y="213"/>
                    <a:pt x="2483" y="221"/>
                    <a:pt x="2483" y="237"/>
                  </a:cubicBezTo>
                  <a:cubicBezTo>
                    <a:pt x="2475" y="245"/>
                    <a:pt x="2483" y="253"/>
                    <a:pt x="2483" y="261"/>
                  </a:cubicBezTo>
                  <a:cubicBezTo>
                    <a:pt x="2491" y="269"/>
                    <a:pt x="2491" y="269"/>
                    <a:pt x="2498" y="269"/>
                  </a:cubicBezTo>
                  <a:cubicBezTo>
                    <a:pt x="2506" y="276"/>
                    <a:pt x="2514" y="284"/>
                    <a:pt x="2514" y="316"/>
                  </a:cubicBezTo>
                  <a:cubicBezTo>
                    <a:pt x="2514" y="347"/>
                    <a:pt x="2530" y="347"/>
                    <a:pt x="2553" y="347"/>
                  </a:cubicBezTo>
                  <a:cubicBezTo>
                    <a:pt x="2577" y="347"/>
                    <a:pt x="2608" y="371"/>
                    <a:pt x="2608" y="371"/>
                  </a:cubicBezTo>
                  <a:lnTo>
                    <a:pt x="2608" y="371"/>
                  </a:lnTo>
                  <a:cubicBezTo>
                    <a:pt x="2608" y="1233"/>
                    <a:pt x="2608" y="1233"/>
                    <a:pt x="2608" y="1233"/>
                  </a:cubicBezTo>
                  <a:cubicBezTo>
                    <a:pt x="2600" y="1225"/>
                    <a:pt x="2600" y="1225"/>
                    <a:pt x="2600" y="1225"/>
                  </a:cubicBezTo>
                  <a:lnTo>
                    <a:pt x="2600" y="1225"/>
                  </a:lnTo>
                  <a:cubicBezTo>
                    <a:pt x="2592" y="1225"/>
                    <a:pt x="2584" y="1233"/>
                    <a:pt x="2577" y="1241"/>
                  </a:cubicBezTo>
                  <a:cubicBezTo>
                    <a:pt x="2569" y="1257"/>
                    <a:pt x="2569" y="1265"/>
                    <a:pt x="2577" y="1280"/>
                  </a:cubicBezTo>
                  <a:cubicBezTo>
                    <a:pt x="2584" y="1296"/>
                    <a:pt x="2584" y="1312"/>
                    <a:pt x="2569" y="1328"/>
                  </a:cubicBezTo>
                  <a:cubicBezTo>
                    <a:pt x="2561" y="1328"/>
                    <a:pt x="2561" y="1336"/>
                    <a:pt x="2561" y="1336"/>
                  </a:cubicBezTo>
                  <a:cubicBezTo>
                    <a:pt x="2561" y="1344"/>
                    <a:pt x="2569" y="1352"/>
                    <a:pt x="2584" y="1360"/>
                  </a:cubicBezTo>
                  <a:cubicBezTo>
                    <a:pt x="2584" y="1360"/>
                    <a:pt x="2584" y="1367"/>
                    <a:pt x="2592" y="1367"/>
                  </a:cubicBezTo>
                  <a:lnTo>
                    <a:pt x="2592" y="1367"/>
                  </a:lnTo>
                  <a:cubicBezTo>
                    <a:pt x="2608" y="1383"/>
                    <a:pt x="2624" y="1383"/>
                    <a:pt x="2624" y="1399"/>
                  </a:cubicBezTo>
                  <a:cubicBezTo>
                    <a:pt x="2624" y="1407"/>
                    <a:pt x="2624" y="1407"/>
                    <a:pt x="2616" y="1415"/>
                  </a:cubicBezTo>
                  <a:cubicBezTo>
                    <a:pt x="2608" y="1431"/>
                    <a:pt x="2608" y="1431"/>
                    <a:pt x="2608" y="1446"/>
                  </a:cubicBezTo>
                  <a:cubicBezTo>
                    <a:pt x="2608" y="1454"/>
                    <a:pt x="2608" y="1462"/>
                    <a:pt x="2608" y="1486"/>
                  </a:cubicBezTo>
                  <a:cubicBezTo>
                    <a:pt x="2600" y="1518"/>
                    <a:pt x="2584" y="1526"/>
                    <a:pt x="2577" y="1533"/>
                  </a:cubicBezTo>
                  <a:cubicBezTo>
                    <a:pt x="2561" y="1541"/>
                    <a:pt x="2553" y="1549"/>
                    <a:pt x="2546" y="1573"/>
                  </a:cubicBezTo>
                  <a:cubicBezTo>
                    <a:pt x="2538" y="1589"/>
                    <a:pt x="2546" y="1597"/>
                    <a:pt x="2561" y="1604"/>
                  </a:cubicBezTo>
                  <a:cubicBezTo>
                    <a:pt x="2569" y="1613"/>
                    <a:pt x="2584" y="1620"/>
                    <a:pt x="2600" y="1644"/>
                  </a:cubicBezTo>
                  <a:cubicBezTo>
                    <a:pt x="2616" y="1676"/>
                    <a:pt x="2624" y="1699"/>
                    <a:pt x="2632" y="1723"/>
                  </a:cubicBezTo>
                  <a:cubicBezTo>
                    <a:pt x="2632" y="1731"/>
                    <a:pt x="2632" y="1731"/>
                    <a:pt x="2632" y="1731"/>
                  </a:cubicBezTo>
                  <a:cubicBezTo>
                    <a:pt x="2624" y="1731"/>
                    <a:pt x="2624" y="1731"/>
                    <a:pt x="2624" y="1731"/>
                  </a:cubicBezTo>
                  <a:cubicBezTo>
                    <a:pt x="2616" y="1731"/>
                    <a:pt x="2608" y="1731"/>
                    <a:pt x="2600" y="1731"/>
                  </a:cubicBezTo>
                  <a:cubicBezTo>
                    <a:pt x="2600" y="1731"/>
                    <a:pt x="2600" y="1731"/>
                    <a:pt x="2592" y="1731"/>
                  </a:cubicBezTo>
                  <a:close/>
                  <a:moveTo>
                    <a:pt x="2261" y="1526"/>
                  </a:moveTo>
                  <a:lnTo>
                    <a:pt x="2261" y="1526"/>
                  </a:lnTo>
                  <a:cubicBezTo>
                    <a:pt x="2301" y="1526"/>
                    <a:pt x="2324" y="1526"/>
                    <a:pt x="2332" y="1533"/>
                  </a:cubicBezTo>
                  <a:cubicBezTo>
                    <a:pt x="2340" y="1541"/>
                    <a:pt x="2340" y="1549"/>
                    <a:pt x="2340" y="1557"/>
                  </a:cubicBezTo>
                  <a:cubicBezTo>
                    <a:pt x="2348" y="1565"/>
                    <a:pt x="2356" y="1573"/>
                    <a:pt x="2372" y="1573"/>
                  </a:cubicBezTo>
                  <a:cubicBezTo>
                    <a:pt x="2404" y="1573"/>
                    <a:pt x="2467" y="1589"/>
                    <a:pt x="2483" y="1620"/>
                  </a:cubicBezTo>
                  <a:cubicBezTo>
                    <a:pt x="2506" y="1644"/>
                    <a:pt x="2530" y="1660"/>
                    <a:pt x="2538" y="1660"/>
                  </a:cubicBezTo>
                  <a:cubicBezTo>
                    <a:pt x="2546" y="1660"/>
                    <a:pt x="2545" y="1668"/>
                    <a:pt x="2553" y="1676"/>
                  </a:cubicBezTo>
                  <a:cubicBezTo>
                    <a:pt x="2561" y="1699"/>
                    <a:pt x="2577" y="1723"/>
                    <a:pt x="2592" y="1723"/>
                  </a:cubicBezTo>
                  <a:cubicBezTo>
                    <a:pt x="2600" y="1723"/>
                    <a:pt x="2600" y="1723"/>
                    <a:pt x="2600" y="1723"/>
                  </a:cubicBezTo>
                  <a:cubicBezTo>
                    <a:pt x="2608" y="1723"/>
                    <a:pt x="2616" y="1723"/>
                    <a:pt x="2624" y="1723"/>
                  </a:cubicBezTo>
                  <a:cubicBezTo>
                    <a:pt x="2616" y="1699"/>
                    <a:pt x="2608" y="1676"/>
                    <a:pt x="2592" y="1652"/>
                  </a:cubicBezTo>
                  <a:cubicBezTo>
                    <a:pt x="2584" y="1628"/>
                    <a:pt x="2569" y="1613"/>
                    <a:pt x="2553" y="1604"/>
                  </a:cubicBezTo>
                  <a:cubicBezTo>
                    <a:pt x="2538" y="1597"/>
                    <a:pt x="2530" y="1589"/>
                    <a:pt x="2538" y="1565"/>
                  </a:cubicBezTo>
                  <a:cubicBezTo>
                    <a:pt x="2546" y="1549"/>
                    <a:pt x="2561" y="1541"/>
                    <a:pt x="2569" y="1533"/>
                  </a:cubicBezTo>
                  <a:cubicBezTo>
                    <a:pt x="2584" y="1518"/>
                    <a:pt x="2592" y="1510"/>
                    <a:pt x="2600" y="1486"/>
                  </a:cubicBezTo>
                  <a:cubicBezTo>
                    <a:pt x="2600" y="1462"/>
                    <a:pt x="2600" y="1454"/>
                    <a:pt x="2600" y="1446"/>
                  </a:cubicBezTo>
                  <a:cubicBezTo>
                    <a:pt x="2600" y="1431"/>
                    <a:pt x="2600" y="1423"/>
                    <a:pt x="2608" y="1415"/>
                  </a:cubicBezTo>
                  <a:cubicBezTo>
                    <a:pt x="2616" y="1407"/>
                    <a:pt x="2616" y="1399"/>
                    <a:pt x="2616" y="1399"/>
                  </a:cubicBezTo>
                  <a:cubicBezTo>
                    <a:pt x="2616" y="1391"/>
                    <a:pt x="2608" y="1383"/>
                    <a:pt x="2592" y="1375"/>
                  </a:cubicBezTo>
                  <a:cubicBezTo>
                    <a:pt x="2584" y="1375"/>
                    <a:pt x="2584" y="1375"/>
                    <a:pt x="2584" y="1375"/>
                  </a:cubicBezTo>
                  <a:cubicBezTo>
                    <a:pt x="2584" y="1367"/>
                    <a:pt x="2584" y="1367"/>
                    <a:pt x="2577" y="1367"/>
                  </a:cubicBezTo>
                  <a:cubicBezTo>
                    <a:pt x="2561" y="1360"/>
                    <a:pt x="2553" y="1352"/>
                    <a:pt x="2553" y="1336"/>
                  </a:cubicBezTo>
                  <a:cubicBezTo>
                    <a:pt x="2553" y="1328"/>
                    <a:pt x="2553" y="1328"/>
                    <a:pt x="2569" y="1320"/>
                  </a:cubicBezTo>
                  <a:cubicBezTo>
                    <a:pt x="2577" y="1312"/>
                    <a:pt x="2577" y="1304"/>
                    <a:pt x="2569" y="1280"/>
                  </a:cubicBezTo>
                  <a:cubicBezTo>
                    <a:pt x="2561" y="1265"/>
                    <a:pt x="2561" y="1249"/>
                    <a:pt x="2569" y="1241"/>
                  </a:cubicBezTo>
                  <a:cubicBezTo>
                    <a:pt x="2584" y="1217"/>
                    <a:pt x="2592" y="1217"/>
                    <a:pt x="2600" y="1217"/>
                  </a:cubicBezTo>
                  <a:cubicBezTo>
                    <a:pt x="2600" y="371"/>
                    <a:pt x="2600" y="371"/>
                    <a:pt x="2600" y="371"/>
                  </a:cubicBezTo>
                  <a:cubicBezTo>
                    <a:pt x="2592" y="371"/>
                    <a:pt x="2569" y="356"/>
                    <a:pt x="2553" y="356"/>
                  </a:cubicBezTo>
                  <a:cubicBezTo>
                    <a:pt x="2530" y="356"/>
                    <a:pt x="2506" y="347"/>
                    <a:pt x="2506" y="316"/>
                  </a:cubicBezTo>
                  <a:cubicBezTo>
                    <a:pt x="2506" y="292"/>
                    <a:pt x="2498" y="284"/>
                    <a:pt x="2491" y="276"/>
                  </a:cubicBezTo>
                  <a:lnTo>
                    <a:pt x="2483" y="269"/>
                  </a:lnTo>
                  <a:cubicBezTo>
                    <a:pt x="2475" y="253"/>
                    <a:pt x="2475" y="245"/>
                    <a:pt x="2475" y="229"/>
                  </a:cubicBezTo>
                  <a:cubicBezTo>
                    <a:pt x="2475" y="221"/>
                    <a:pt x="2491" y="205"/>
                    <a:pt x="2498" y="197"/>
                  </a:cubicBezTo>
                  <a:cubicBezTo>
                    <a:pt x="2522" y="182"/>
                    <a:pt x="2546" y="142"/>
                    <a:pt x="2561" y="95"/>
                  </a:cubicBezTo>
                  <a:cubicBezTo>
                    <a:pt x="2522" y="103"/>
                    <a:pt x="2483" y="103"/>
                    <a:pt x="2435" y="103"/>
                  </a:cubicBezTo>
                  <a:cubicBezTo>
                    <a:pt x="1755" y="103"/>
                    <a:pt x="285" y="16"/>
                    <a:pt x="103" y="8"/>
                  </a:cubicBezTo>
                  <a:cubicBezTo>
                    <a:pt x="71" y="435"/>
                    <a:pt x="71" y="435"/>
                    <a:pt x="71" y="435"/>
                  </a:cubicBezTo>
                  <a:cubicBezTo>
                    <a:pt x="8" y="1367"/>
                    <a:pt x="8" y="1367"/>
                    <a:pt x="8" y="1367"/>
                  </a:cubicBezTo>
                  <a:cubicBezTo>
                    <a:pt x="229" y="1383"/>
                    <a:pt x="1328" y="1462"/>
                    <a:pt x="1803" y="1462"/>
                  </a:cubicBezTo>
                  <a:lnTo>
                    <a:pt x="1803" y="1462"/>
                  </a:lnTo>
                  <a:cubicBezTo>
                    <a:pt x="1850" y="1462"/>
                    <a:pt x="1890" y="1462"/>
                    <a:pt x="1921" y="1462"/>
                  </a:cubicBezTo>
                  <a:lnTo>
                    <a:pt x="1921" y="1462"/>
                  </a:lnTo>
                  <a:lnTo>
                    <a:pt x="1921" y="1462"/>
                  </a:lnTo>
                  <a:cubicBezTo>
                    <a:pt x="1921" y="1462"/>
                    <a:pt x="1969" y="1494"/>
                    <a:pt x="1977" y="1518"/>
                  </a:cubicBezTo>
                  <a:lnTo>
                    <a:pt x="1977" y="1518"/>
                  </a:lnTo>
                  <a:cubicBezTo>
                    <a:pt x="1985" y="1533"/>
                    <a:pt x="1992" y="1541"/>
                    <a:pt x="2024" y="1549"/>
                  </a:cubicBezTo>
                  <a:cubicBezTo>
                    <a:pt x="2056" y="1549"/>
                    <a:pt x="2072" y="1565"/>
                    <a:pt x="2080" y="1581"/>
                  </a:cubicBezTo>
                  <a:lnTo>
                    <a:pt x="2080" y="1581"/>
                  </a:lnTo>
                  <a:lnTo>
                    <a:pt x="2087" y="1589"/>
                  </a:lnTo>
                  <a:cubicBezTo>
                    <a:pt x="2087" y="1589"/>
                    <a:pt x="2095" y="1573"/>
                    <a:pt x="2103" y="1565"/>
                  </a:cubicBezTo>
                  <a:cubicBezTo>
                    <a:pt x="2111" y="1557"/>
                    <a:pt x="2111" y="1557"/>
                    <a:pt x="2111" y="1549"/>
                  </a:cubicBezTo>
                  <a:cubicBezTo>
                    <a:pt x="2127" y="1533"/>
                    <a:pt x="2127" y="1526"/>
                    <a:pt x="2151" y="1526"/>
                  </a:cubicBezTo>
                  <a:cubicBezTo>
                    <a:pt x="2158" y="1526"/>
                    <a:pt x="2182" y="1526"/>
                    <a:pt x="2198" y="1526"/>
                  </a:cubicBezTo>
                  <a:cubicBezTo>
                    <a:pt x="2222" y="1526"/>
                    <a:pt x="2245" y="1526"/>
                    <a:pt x="2261" y="1526"/>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40" name="Freeform 332"/>
            <p:cNvSpPr>
              <a:spLocks noChangeArrowheads="1"/>
            </p:cNvSpPr>
            <p:nvPr/>
          </p:nvSpPr>
          <p:spPr bwMode="auto">
            <a:xfrm>
              <a:off x="11595836" y="5721892"/>
              <a:ext cx="171513" cy="161983"/>
            </a:xfrm>
            <a:custGeom>
              <a:avLst/>
              <a:gdLst>
                <a:gd name="T0" fmla="*/ 118 w 238"/>
                <a:gd name="T1" fmla="*/ 0 h 223"/>
                <a:gd name="T2" fmla="*/ 150 w 238"/>
                <a:gd name="T3" fmla="*/ 71 h 223"/>
                <a:gd name="T4" fmla="*/ 237 w 238"/>
                <a:gd name="T5" fmla="*/ 87 h 223"/>
                <a:gd name="T6" fmla="*/ 174 w 238"/>
                <a:gd name="T7" fmla="*/ 143 h 223"/>
                <a:gd name="T8" fmla="*/ 190 w 238"/>
                <a:gd name="T9" fmla="*/ 222 h 223"/>
                <a:gd name="T10" fmla="*/ 118 w 238"/>
                <a:gd name="T11" fmla="*/ 182 h 223"/>
                <a:gd name="T12" fmla="*/ 39 w 238"/>
                <a:gd name="T13" fmla="*/ 222 h 223"/>
                <a:gd name="T14" fmla="*/ 55 w 238"/>
                <a:gd name="T15" fmla="*/ 143 h 223"/>
                <a:gd name="T16" fmla="*/ 0 w 238"/>
                <a:gd name="T17" fmla="*/ 87 h 223"/>
                <a:gd name="T18" fmla="*/ 79 w 238"/>
                <a:gd name="T19" fmla="*/ 71 h 223"/>
                <a:gd name="T20" fmla="*/ 118 w 238"/>
                <a:gd name="T21"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23">
                  <a:moveTo>
                    <a:pt x="118" y="0"/>
                  </a:moveTo>
                  <a:lnTo>
                    <a:pt x="150" y="71"/>
                  </a:lnTo>
                  <a:lnTo>
                    <a:pt x="237" y="87"/>
                  </a:lnTo>
                  <a:lnTo>
                    <a:pt x="174" y="143"/>
                  </a:lnTo>
                  <a:lnTo>
                    <a:pt x="190" y="222"/>
                  </a:lnTo>
                  <a:lnTo>
                    <a:pt x="118" y="182"/>
                  </a:lnTo>
                  <a:lnTo>
                    <a:pt x="39" y="222"/>
                  </a:lnTo>
                  <a:lnTo>
                    <a:pt x="55" y="143"/>
                  </a:lnTo>
                  <a:lnTo>
                    <a:pt x="0" y="87"/>
                  </a:lnTo>
                  <a:lnTo>
                    <a:pt x="79" y="71"/>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41" name="Freeform 333"/>
            <p:cNvSpPr>
              <a:spLocks noChangeArrowheads="1"/>
            </p:cNvSpPr>
            <p:nvPr/>
          </p:nvSpPr>
          <p:spPr bwMode="auto">
            <a:xfrm>
              <a:off x="11173405" y="5524970"/>
              <a:ext cx="85757" cy="142926"/>
            </a:xfrm>
            <a:custGeom>
              <a:avLst/>
              <a:gdLst>
                <a:gd name="T0" fmla="*/ 111 w 119"/>
                <a:gd name="T1" fmla="*/ 55 h 198"/>
                <a:gd name="T2" fmla="*/ 111 w 119"/>
                <a:gd name="T3" fmla="*/ 55 h 198"/>
                <a:gd name="T4" fmla="*/ 63 w 119"/>
                <a:gd name="T5" fmla="*/ 55 h 198"/>
                <a:gd name="T6" fmla="*/ 63 w 119"/>
                <a:gd name="T7" fmla="*/ 47 h 198"/>
                <a:gd name="T8" fmla="*/ 63 w 119"/>
                <a:gd name="T9" fmla="*/ 31 h 198"/>
                <a:gd name="T10" fmla="*/ 55 w 119"/>
                <a:gd name="T11" fmla="*/ 31 h 198"/>
                <a:gd name="T12" fmla="*/ 47 w 119"/>
                <a:gd name="T13" fmla="*/ 31 h 198"/>
                <a:gd name="T14" fmla="*/ 47 w 119"/>
                <a:gd name="T15" fmla="*/ 47 h 198"/>
                <a:gd name="T16" fmla="*/ 55 w 119"/>
                <a:gd name="T17" fmla="*/ 55 h 198"/>
                <a:gd name="T18" fmla="*/ 63 w 119"/>
                <a:gd name="T19" fmla="*/ 71 h 198"/>
                <a:gd name="T20" fmla="*/ 111 w 119"/>
                <a:gd name="T21" fmla="*/ 102 h 198"/>
                <a:gd name="T22" fmla="*/ 118 w 119"/>
                <a:gd name="T23" fmla="*/ 142 h 198"/>
                <a:gd name="T24" fmla="*/ 111 w 119"/>
                <a:gd name="T25" fmla="*/ 174 h 198"/>
                <a:gd name="T26" fmla="*/ 95 w 119"/>
                <a:gd name="T27" fmla="*/ 189 h 198"/>
                <a:gd name="T28" fmla="*/ 63 w 119"/>
                <a:gd name="T29" fmla="*/ 197 h 198"/>
                <a:gd name="T30" fmla="*/ 24 w 119"/>
                <a:gd name="T31" fmla="*/ 189 h 198"/>
                <a:gd name="T32" fmla="*/ 8 w 119"/>
                <a:gd name="T33" fmla="*/ 166 h 198"/>
                <a:gd name="T34" fmla="*/ 0 w 119"/>
                <a:gd name="T35" fmla="*/ 134 h 198"/>
                <a:gd name="T36" fmla="*/ 0 w 119"/>
                <a:gd name="T37" fmla="*/ 126 h 198"/>
                <a:gd name="T38" fmla="*/ 47 w 119"/>
                <a:gd name="T39" fmla="*/ 126 h 198"/>
                <a:gd name="T40" fmla="*/ 47 w 119"/>
                <a:gd name="T41" fmla="*/ 150 h 198"/>
                <a:gd name="T42" fmla="*/ 55 w 119"/>
                <a:gd name="T43" fmla="*/ 158 h 198"/>
                <a:gd name="T44" fmla="*/ 55 w 119"/>
                <a:gd name="T45" fmla="*/ 166 h 198"/>
                <a:gd name="T46" fmla="*/ 63 w 119"/>
                <a:gd name="T47" fmla="*/ 158 h 198"/>
                <a:gd name="T48" fmla="*/ 71 w 119"/>
                <a:gd name="T49" fmla="*/ 150 h 198"/>
                <a:gd name="T50" fmla="*/ 63 w 119"/>
                <a:gd name="T51" fmla="*/ 126 h 198"/>
                <a:gd name="T52" fmla="*/ 39 w 119"/>
                <a:gd name="T53" fmla="*/ 110 h 198"/>
                <a:gd name="T54" fmla="*/ 16 w 119"/>
                <a:gd name="T55" fmla="*/ 94 h 198"/>
                <a:gd name="T56" fmla="*/ 8 w 119"/>
                <a:gd name="T57" fmla="*/ 79 h 198"/>
                <a:gd name="T58" fmla="*/ 0 w 119"/>
                <a:gd name="T59" fmla="*/ 47 h 198"/>
                <a:gd name="T60" fmla="*/ 8 w 119"/>
                <a:gd name="T61" fmla="*/ 15 h 198"/>
                <a:gd name="T62" fmla="*/ 24 w 119"/>
                <a:gd name="T63" fmla="*/ 0 h 198"/>
                <a:gd name="T64" fmla="*/ 55 w 119"/>
                <a:gd name="T65" fmla="*/ 0 h 198"/>
                <a:gd name="T66" fmla="*/ 87 w 119"/>
                <a:gd name="T67" fmla="*/ 0 h 198"/>
                <a:gd name="T68" fmla="*/ 111 w 119"/>
                <a:gd name="T69" fmla="*/ 15 h 198"/>
                <a:gd name="T70" fmla="*/ 111 w 119"/>
                <a:gd name="T71" fmla="*/ 47 h 198"/>
                <a:gd name="T72" fmla="*/ 111 w 119"/>
                <a:gd name="T73" fmla="*/ 5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9" h="198">
                  <a:moveTo>
                    <a:pt x="111" y="55"/>
                  </a:moveTo>
                  <a:lnTo>
                    <a:pt x="111" y="55"/>
                  </a:lnTo>
                  <a:cubicBezTo>
                    <a:pt x="63" y="55"/>
                    <a:pt x="63" y="55"/>
                    <a:pt x="63" y="55"/>
                  </a:cubicBezTo>
                  <a:cubicBezTo>
                    <a:pt x="63" y="47"/>
                    <a:pt x="63" y="47"/>
                    <a:pt x="63" y="47"/>
                  </a:cubicBezTo>
                  <a:cubicBezTo>
                    <a:pt x="63" y="39"/>
                    <a:pt x="63" y="31"/>
                    <a:pt x="63" y="31"/>
                  </a:cubicBezTo>
                  <a:cubicBezTo>
                    <a:pt x="63" y="31"/>
                    <a:pt x="63" y="31"/>
                    <a:pt x="55" y="31"/>
                  </a:cubicBezTo>
                  <a:cubicBezTo>
                    <a:pt x="55" y="31"/>
                    <a:pt x="55" y="31"/>
                    <a:pt x="47" y="31"/>
                  </a:cubicBezTo>
                  <a:cubicBezTo>
                    <a:pt x="47" y="31"/>
                    <a:pt x="47" y="39"/>
                    <a:pt x="47" y="47"/>
                  </a:cubicBezTo>
                  <a:cubicBezTo>
                    <a:pt x="47" y="47"/>
                    <a:pt x="47" y="55"/>
                    <a:pt x="55" y="55"/>
                  </a:cubicBezTo>
                  <a:cubicBezTo>
                    <a:pt x="55" y="63"/>
                    <a:pt x="55" y="63"/>
                    <a:pt x="63" y="71"/>
                  </a:cubicBezTo>
                  <a:cubicBezTo>
                    <a:pt x="87" y="87"/>
                    <a:pt x="102" y="94"/>
                    <a:pt x="111" y="102"/>
                  </a:cubicBezTo>
                  <a:cubicBezTo>
                    <a:pt x="111" y="110"/>
                    <a:pt x="118" y="126"/>
                    <a:pt x="118" y="142"/>
                  </a:cubicBezTo>
                  <a:cubicBezTo>
                    <a:pt x="118" y="158"/>
                    <a:pt x="118" y="166"/>
                    <a:pt x="111" y="174"/>
                  </a:cubicBezTo>
                  <a:cubicBezTo>
                    <a:pt x="111" y="181"/>
                    <a:pt x="102" y="189"/>
                    <a:pt x="95" y="189"/>
                  </a:cubicBezTo>
                  <a:cubicBezTo>
                    <a:pt x="87" y="197"/>
                    <a:pt x="71" y="197"/>
                    <a:pt x="63" y="197"/>
                  </a:cubicBezTo>
                  <a:cubicBezTo>
                    <a:pt x="47" y="197"/>
                    <a:pt x="39" y="197"/>
                    <a:pt x="24" y="189"/>
                  </a:cubicBezTo>
                  <a:cubicBezTo>
                    <a:pt x="16" y="181"/>
                    <a:pt x="8" y="174"/>
                    <a:pt x="8" y="166"/>
                  </a:cubicBezTo>
                  <a:cubicBezTo>
                    <a:pt x="8" y="158"/>
                    <a:pt x="0" y="150"/>
                    <a:pt x="0" y="134"/>
                  </a:cubicBezTo>
                  <a:cubicBezTo>
                    <a:pt x="0" y="126"/>
                    <a:pt x="0" y="126"/>
                    <a:pt x="0" y="126"/>
                  </a:cubicBezTo>
                  <a:cubicBezTo>
                    <a:pt x="47" y="126"/>
                    <a:pt x="47" y="126"/>
                    <a:pt x="47" y="126"/>
                  </a:cubicBezTo>
                  <a:cubicBezTo>
                    <a:pt x="47" y="150"/>
                    <a:pt x="47" y="150"/>
                    <a:pt x="47" y="150"/>
                  </a:cubicBezTo>
                  <a:cubicBezTo>
                    <a:pt x="47" y="158"/>
                    <a:pt x="47" y="158"/>
                    <a:pt x="55" y="158"/>
                  </a:cubicBezTo>
                  <a:cubicBezTo>
                    <a:pt x="55" y="166"/>
                    <a:pt x="55" y="166"/>
                    <a:pt x="55" y="166"/>
                  </a:cubicBezTo>
                  <a:cubicBezTo>
                    <a:pt x="63" y="166"/>
                    <a:pt x="63" y="166"/>
                    <a:pt x="63" y="158"/>
                  </a:cubicBezTo>
                  <a:cubicBezTo>
                    <a:pt x="71" y="158"/>
                    <a:pt x="71" y="150"/>
                    <a:pt x="71" y="150"/>
                  </a:cubicBezTo>
                  <a:cubicBezTo>
                    <a:pt x="71" y="134"/>
                    <a:pt x="71" y="126"/>
                    <a:pt x="63" y="126"/>
                  </a:cubicBezTo>
                  <a:cubicBezTo>
                    <a:pt x="63" y="126"/>
                    <a:pt x="55" y="118"/>
                    <a:pt x="39" y="110"/>
                  </a:cubicBezTo>
                  <a:cubicBezTo>
                    <a:pt x="31" y="102"/>
                    <a:pt x="24" y="94"/>
                    <a:pt x="16" y="94"/>
                  </a:cubicBezTo>
                  <a:cubicBezTo>
                    <a:pt x="16" y="87"/>
                    <a:pt x="8" y="79"/>
                    <a:pt x="8" y="79"/>
                  </a:cubicBezTo>
                  <a:cubicBezTo>
                    <a:pt x="0" y="71"/>
                    <a:pt x="0" y="63"/>
                    <a:pt x="0" y="47"/>
                  </a:cubicBezTo>
                  <a:cubicBezTo>
                    <a:pt x="0" y="39"/>
                    <a:pt x="0" y="23"/>
                    <a:pt x="8" y="15"/>
                  </a:cubicBezTo>
                  <a:cubicBezTo>
                    <a:pt x="8" y="8"/>
                    <a:pt x="16" y="8"/>
                    <a:pt x="24" y="0"/>
                  </a:cubicBezTo>
                  <a:cubicBezTo>
                    <a:pt x="31" y="0"/>
                    <a:pt x="47" y="0"/>
                    <a:pt x="55" y="0"/>
                  </a:cubicBezTo>
                  <a:cubicBezTo>
                    <a:pt x="71" y="0"/>
                    <a:pt x="79" y="0"/>
                    <a:pt x="87" y="0"/>
                  </a:cubicBezTo>
                  <a:cubicBezTo>
                    <a:pt x="102" y="8"/>
                    <a:pt x="102" y="15"/>
                    <a:pt x="111" y="15"/>
                  </a:cubicBezTo>
                  <a:cubicBezTo>
                    <a:pt x="111" y="23"/>
                    <a:pt x="111" y="39"/>
                    <a:pt x="111" y="47"/>
                  </a:cubicBezTo>
                  <a:lnTo>
                    <a:pt x="111"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42" name="Freeform 334"/>
            <p:cNvSpPr>
              <a:spLocks noChangeArrowheads="1"/>
            </p:cNvSpPr>
            <p:nvPr/>
          </p:nvSpPr>
          <p:spPr bwMode="auto">
            <a:xfrm>
              <a:off x="11271867" y="5524970"/>
              <a:ext cx="79403" cy="142926"/>
            </a:xfrm>
            <a:custGeom>
              <a:avLst/>
              <a:gdLst>
                <a:gd name="T0" fmla="*/ 111 w 112"/>
                <a:gd name="T1" fmla="*/ 110 h 198"/>
                <a:gd name="T2" fmla="*/ 111 w 112"/>
                <a:gd name="T3" fmla="*/ 110 h 198"/>
                <a:gd name="T4" fmla="*/ 111 w 112"/>
                <a:gd name="T5" fmla="*/ 150 h 198"/>
                <a:gd name="T6" fmla="*/ 103 w 112"/>
                <a:gd name="T7" fmla="*/ 174 h 198"/>
                <a:gd name="T8" fmla="*/ 87 w 112"/>
                <a:gd name="T9" fmla="*/ 189 h 198"/>
                <a:gd name="T10" fmla="*/ 55 w 112"/>
                <a:gd name="T11" fmla="*/ 197 h 198"/>
                <a:gd name="T12" fmla="*/ 24 w 112"/>
                <a:gd name="T13" fmla="*/ 189 h 198"/>
                <a:gd name="T14" fmla="*/ 8 w 112"/>
                <a:gd name="T15" fmla="*/ 174 h 198"/>
                <a:gd name="T16" fmla="*/ 0 w 112"/>
                <a:gd name="T17" fmla="*/ 158 h 198"/>
                <a:gd name="T18" fmla="*/ 0 w 112"/>
                <a:gd name="T19" fmla="*/ 110 h 198"/>
                <a:gd name="T20" fmla="*/ 0 w 112"/>
                <a:gd name="T21" fmla="*/ 79 h 198"/>
                <a:gd name="T22" fmla="*/ 0 w 112"/>
                <a:gd name="T23" fmla="*/ 39 h 198"/>
                <a:gd name="T24" fmla="*/ 8 w 112"/>
                <a:gd name="T25" fmla="*/ 15 h 198"/>
                <a:gd name="T26" fmla="*/ 24 w 112"/>
                <a:gd name="T27" fmla="*/ 0 h 198"/>
                <a:gd name="T28" fmla="*/ 55 w 112"/>
                <a:gd name="T29" fmla="*/ 0 h 198"/>
                <a:gd name="T30" fmla="*/ 79 w 112"/>
                <a:gd name="T31" fmla="*/ 0 h 198"/>
                <a:gd name="T32" fmla="*/ 103 w 112"/>
                <a:gd name="T33" fmla="*/ 15 h 198"/>
                <a:gd name="T34" fmla="*/ 111 w 112"/>
                <a:gd name="T35" fmla="*/ 39 h 198"/>
                <a:gd name="T36" fmla="*/ 111 w 112"/>
                <a:gd name="T37" fmla="*/ 79 h 198"/>
                <a:gd name="T38" fmla="*/ 111 w 112"/>
                <a:gd name="T39" fmla="*/ 110 h 198"/>
                <a:gd name="T40" fmla="*/ 63 w 112"/>
                <a:gd name="T41" fmla="*/ 47 h 198"/>
                <a:gd name="T42" fmla="*/ 63 w 112"/>
                <a:gd name="T43" fmla="*/ 47 h 198"/>
                <a:gd name="T44" fmla="*/ 63 w 112"/>
                <a:gd name="T45" fmla="*/ 31 h 198"/>
                <a:gd name="T46" fmla="*/ 55 w 112"/>
                <a:gd name="T47" fmla="*/ 31 h 198"/>
                <a:gd name="T48" fmla="*/ 48 w 112"/>
                <a:gd name="T49" fmla="*/ 31 h 198"/>
                <a:gd name="T50" fmla="*/ 48 w 112"/>
                <a:gd name="T51" fmla="*/ 47 h 198"/>
                <a:gd name="T52" fmla="*/ 48 w 112"/>
                <a:gd name="T53" fmla="*/ 142 h 198"/>
                <a:gd name="T54" fmla="*/ 48 w 112"/>
                <a:gd name="T55" fmla="*/ 158 h 198"/>
                <a:gd name="T56" fmla="*/ 55 w 112"/>
                <a:gd name="T57" fmla="*/ 166 h 198"/>
                <a:gd name="T58" fmla="*/ 63 w 112"/>
                <a:gd name="T59" fmla="*/ 158 h 198"/>
                <a:gd name="T60" fmla="*/ 63 w 112"/>
                <a:gd name="T61" fmla="*/ 134 h 198"/>
                <a:gd name="T62" fmla="*/ 63 w 112"/>
                <a:gd name="T63" fmla="*/ 47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2" h="198">
                  <a:moveTo>
                    <a:pt x="111" y="110"/>
                  </a:moveTo>
                  <a:lnTo>
                    <a:pt x="111" y="110"/>
                  </a:lnTo>
                  <a:cubicBezTo>
                    <a:pt x="111" y="134"/>
                    <a:pt x="111" y="142"/>
                    <a:pt x="111" y="150"/>
                  </a:cubicBezTo>
                  <a:cubicBezTo>
                    <a:pt x="111" y="166"/>
                    <a:pt x="111" y="166"/>
                    <a:pt x="103" y="174"/>
                  </a:cubicBezTo>
                  <a:cubicBezTo>
                    <a:pt x="95" y="181"/>
                    <a:pt x="95" y="189"/>
                    <a:pt x="87" y="189"/>
                  </a:cubicBezTo>
                  <a:cubicBezTo>
                    <a:pt x="79" y="197"/>
                    <a:pt x="63" y="197"/>
                    <a:pt x="55" y="197"/>
                  </a:cubicBezTo>
                  <a:cubicBezTo>
                    <a:pt x="48" y="197"/>
                    <a:pt x="32" y="197"/>
                    <a:pt x="24" y="189"/>
                  </a:cubicBezTo>
                  <a:cubicBezTo>
                    <a:pt x="16" y="189"/>
                    <a:pt x="16" y="181"/>
                    <a:pt x="8" y="174"/>
                  </a:cubicBezTo>
                  <a:cubicBezTo>
                    <a:pt x="0" y="166"/>
                    <a:pt x="0" y="166"/>
                    <a:pt x="0" y="158"/>
                  </a:cubicBezTo>
                  <a:cubicBezTo>
                    <a:pt x="0" y="150"/>
                    <a:pt x="0" y="134"/>
                    <a:pt x="0" y="110"/>
                  </a:cubicBezTo>
                  <a:cubicBezTo>
                    <a:pt x="0" y="79"/>
                    <a:pt x="0" y="79"/>
                    <a:pt x="0" y="79"/>
                  </a:cubicBezTo>
                  <a:cubicBezTo>
                    <a:pt x="0" y="63"/>
                    <a:pt x="0" y="47"/>
                    <a:pt x="0" y="39"/>
                  </a:cubicBezTo>
                  <a:cubicBezTo>
                    <a:pt x="0" y="31"/>
                    <a:pt x="0" y="23"/>
                    <a:pt x="8" y="15"/>
                  </a:cubicBezTo>
                  <a:cubicBezTo>
                    <a:pt x="8" y="8"/>
                    <a:pt x="16" y="8"/>
                    <a:pt x="24" y="0"/>
                  </a:cubicBezTo>
                  <a:cubicBezTo>
                    <a:pt x="32" y="0"/>
                    <a:pt x="48" y="0"/>
                    <a:pt x="55" y="0"/>
                  </a:cubicBezTo>
                  <a:cubicBezTo>
                    <a:pt x="63" y="0"/>
                    <a:pt x="71" y="0"/>
                    <a:pt x="79" y="0"/>
                  </a:cubicBezTo>
                  <a:cubicBezTo>
                    <a:pt x="87" y="8"/>
                    <a:pt x="95" y="8"/>
                    <a:pt x="103" y="15"/>
                  </a:cubicBezTo>
                  <a:cubicBezTo>
                    <a:pt x="111" y="23"/>
                    <a:pt x="111" y="31"/>
                    <a:pt x="111" y="39"/>
                  </a:cubicBezTo>
                  <a:cubicBezTo>
                    <a:pt x="111" y="47"/>
                    <a:pt x="111" y="63"/>
                    <a:pt x="111" y="79"/>
                  </a:cubicBezTo>
                  <a:lnTo>
                    <a:pt x="111" y="110"/>
                  </a:lnTo>
                  <a:close/>
                  <a:moveTo>
                    <a:pt x="63" y="47"/>
                  </a:moveTo>
                  <a:lnTo>
                    <a:pt x="63" y="47"/>
                  </a:lnTo>
                  <a:cubicBezTo>
                    <a:pt x="63" y="39"/>
                    <a:pt x="63" y="31"/>
                    <a:pt x="63" y="31"/>
                  </a:cubicBezTo>
                  <a:lnTo>
                    <a:pt x="55" y="31"/>
                  </a:lnTo>
                  <a:lnTo>
                    <a:pt x="48" y="31"/>
                  </a:lnTo>
                  <a:cubicBezTo>
                    <a:pt x="48" y="31"/>
                    <a:pt x="48" y="39"/>
                    <a:pt x="48" y="47"/>
                  </a:cubicBezTo>
                  <a:cubicBezTo>
                    <a:pt x="48" y="142"/>
                    <a:pt x="48" y="142"/>
                    <a:pt x="48" y="142"/>
                  </a:cubicBezTo>
                  <a:cubicBezTo>
                    <a:pt x="48" y="150"/>
                    <a:pt x="48" y="158"/>
                    <a:pt x="48" y="158"/>
                  </a:cubicBezTo>
                  <a:cubicBezTo>
                    <a:pt x="48" y="166"/>
                    <a:pt x="48" y="166"/>
                    <a:pt x="55" y="166"/>
                  </a:cubicBezTo>
                  <a:cubicBezTo>
                    <a:pt x="55" y="166"/>
                    <a:pt x="63" y="166"/>
                    <a:pt x="63" y="158"/>
                  </a:cubicBezTo>
                  <a:cubicBezTo>
                    <a:pt x="63" y="158"/>
                    <a:pt x="63" y="150"/>
                    <a:pt x="63" y="134"/>
                  </a:cubicBezTo>
                  <a:lnTo>
                    <a:pt x="63" y="4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43" name="Freeform 335"/>
            <p:cNvSpPr>
              <a:spLocks noChangeArrowheads="1"/>
            </p:cNvSpPr>
            <p:nvPr/>
          </p:nvSpPr>
          <p:spPr bwMode="auto">
            <a:xfrm>
              <a:off x="11367152" y="5524970"/>
              <a:ext cx="79403" cy="142926"/>
            </a:xfrm>
            <a:custGeom>
              <a:avLst/>
              <a:gdLst>
                <a:gd name="T0" fmla="*/ 110 w 111"/>
                <a:gd name="T1" fmla="*/ 0 h 198"/>
                <a:gd name="T2" fmla="*/ 110 w 111"/>
                <a:gd name="T3" fmla="*/ 0 h 198"/>
                <a:gd name="T4" fmla="*/ 110 w 111"/>
                <a:gd name="T5" fmla="*/ 126 h 198"/>
                <a:gd name="T6" fmla="*/ 110 w 111"/>
                <a:gd name="T7" fmla="*/ 158 h 198"/>
                <a:gd name="T8" fmla="*/ 102 w 111"/>
                <a:gd name="T9" fmla="*/ 181 h 198"/>
                <a:gd name="T10" fmla="*/ 86 w 111"/>
                <a:gd name="T11" fmla="*/ 189 h 198"/>
                <a:gd name="T12" fmla="*/ 55 w 111"/>
                <a:gd name="T13" fmla="*/ 197 h 198"/>
                <a:gd name="T14" fmla="*/ 23 w 111"/>
                <a:gd name="T15" fmla="*/ 189 h 198"/>
                <a:gd name="T16" fmla="*/ 7 w 111"/>
                <a:gd name="T17" fmla="*/ 174 h 198"/>
                <a:gd name="T18" fmla="*/ 0 w 111"/>
                <a:gd name="T19" fmla="*/ 158 h 198"/>
                <a:gd name="T20" fmla="*/ 0 w 111"/>
                <a:gd name="T21" fmla="*/ 110 h 198"/>
                <a:gd name="T22" fmla="*/ 0 w 111"/>
                <a:gd name="T23" fmla="*/ 0 h 198"/>
                <a:gd name="T24" fmla="*/ 47 w 111"/>
                <a:gd name="T25" fmla="*/ 0 h 198"/>
                <a:gd name="T26" fmla="*/ 47 w 111"/>
                <a:gd name="T27" fmla="*/ 142 h 198"/>
                <a:gd name="T28" fmla="*/ 47 w 111"/>
                <a:gd name="T29" fmla="*/ 158 h 198"/>
                <a:gd name="T30" fmla="*/ 55 w 111"/>
                <a:gd name="T31" fmla="*/ 166 h 198"/>
                <a:gd name="T32" fmla="*/ 63 w 111"/>
                <a:gd name="T33" fmla="*/ 158 h 198"/>
                <a:gd name="T34" fmla="*/ 63 w 111"/>
                <a:gd name="T35" fmla="*/ 142 h 198"/>
                <a:gd name="T36" fmla="*/ 63 w 111"/>
                <a:gd name="T37" fmla="*/ 0 h 198"/>
                <a:gd name="T38" fmla="*/ 110 w 111"/>
                <a:gd name="T39"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98">
                  <a:moveTo>
                    <a:pt x="110" y="0"/>
                  </a:moveTo>
                  <a:lnTo>
                    <a:pt x="110" y="0"/>
                  </a:lnTo>
                  <a:cubicBezTo>
                    <a:pt x="110" y="126"/>
                    <a:pt x="110" y="126"/>
                    <a:pt x="110" y="126"/>
                  </a:cubicBezTo>
                  <a:cubicBezTo>
                    <a:pt x="110" y="142"/>
                    <a:pt x="110" y="150"/>
                    <a:pt x="110" y="158"/>
                  </a:cubicBezTo>
                  <a:cubicBezTo>
                    <a:pt x="110" y="166"/>
                    <a:pt x="102" y="174"/>
                    <a:pt x="102" y="181"/>
                  </a:cubicBezTo>
                  <a:cubicBezTo>
                    <a:pt x="95" y="181"/>
                    <a:pt x="86" y="189"/>
                    <a:pt x="86" y="189"/>
                  </a:cubicBezTo>
                  <a:cubicBezTo>
                    <a:pt x="79" y="197"/>
                    <a:pt x="63" y="197"/>
                    <a:pt x="55" y="197"/>
                  </a:cubicBezTo>
                  <a:cubicBezTo>
                    <a:pt x="47" y="197"/>
                    <a:pt x="31" y="197"/>
                    <a:pt x="23" y="189"/>
                  </a:cubicBezTo>
                  <a:cubicBezTo>
                    <a:pt x="15" y="189"/>
                    <a:pt x="7" y="181"/>
                    <a:pt x="7" y="174"/>
                  </a:cubicBezTo>
                  <a:cubicBezTo>
                    <a:pt x="0" y="174"/>
                    <a:pt x="0" y="166"/>
                    <a:pt x="0" y="158"/>
                  </a:cubicBezTo>
                  <a:cubicBezTo>
                    <a:pt x="0" y="150"/>
                    <a:pt x="0" y="134"/>
                    <a:pt x="0" y="110"/>
                  </a:cubicBezTo>
                  <a:cubicBezTo>
                    <a:pt x="0" y="0"/>
                    <a:pt x="0" y="0"/>
                    <a:pt x="0" y="0"/>
                  </a:cubicBezTo>
                  <a:cubicBezTo>
                    <a:pt x="47" y="0"/>
                    <a:pt x="47" y="0"/>
                    <a:pt x="47" y="0"/>
                  </a:cubicBezTo>
                  <a:cubicBezTo>
                    <a:pt x="47" y="142"/>
                    <a:pt x="47" y="142"/>
                    <a:pt x="47" y="142"/>
                  </a:cubicBezTo>
                  <a:cubicBezTo>
                    <a:pt x="47" y="150"/>
                    <a:pt x="47" y="158"/>
                    <a:pt x="47" y="158"/>
                  </a:cubicBezTo>
                  <a:cubicBezTo>
                    <a:pt x="47" y="166"/>
                    <a:pt x="47" y="166"/>
                    <a:pt x="55" y="166"/>
                  </a:cubicBezTo>
                  <a:cubicBezTo>
                    <a:pt x="55" y="166"/>
                    <a:pt x="55" y="166"/>
                    <a:pt x="63" y="158"/>
                  </a:cubicBezTo>
                  <a:cubicBezTo>
                    <a:pt x="63" y="158"/>
                    <a:pt x="63" y="150"/>
                    <a:pt x="63" y="142"/>
                  </a:cubicBezTo>
                  <a:cubicBezTo>
                    <a:pt x="63" y="0"/>
                    <a:pt x="63" y="0"/>
                    <a:pt x="63" y="0"/>
                  </a:cubicBezTo>
                  <a:lnTo>
                    <a:pt x="11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44" name="Freeform 336"/>
            <p:cNvSpPr>
              <a:spLocks noChangeArrowheads="1"/>
            </p:cNvSpPr>
            <p:nvPr/>
          </p:nvSpPr>
          <p:spPr bwMode="auto">
            <a:xfrm>
              <a:off x="11452907" y="5524970"/>
              <a:ext cx="79405" cy="136574"/>
            </a:xfrm>
            <a:custGeom>
              <a:avLst/>
              <a:gdLst>
                <a:gd name="T0" fmla="*/ 111 w 112"/>
                <a:gd name="T1" fmla="*/ 0 h 190"/>
                <a:gd name="T2" fmla="*/ 111 w 112"/>
                <a:gd name="T3" fmla="*/ 39 h 190"/>
                <a:gd name="T4" fmla="*/ 87 w 112"/>
                <a:gd name="T5" fmla="*/ 39 h 190"/>
                <a:gd name="T6" fmla="*/ 87 w 112"/>
                <a:gd name="T7" fmla="*/ 189 h 190"/>
                <a:gd name="T8" fmla="*/ 32 w 112"/>
                <a:gd name="T9" fmla="*/ 189 h 190"/>
                <a:gd name="T10" fmla="*/ 32 w 112"/>
                <a:gd name="T11" fmla="*/ 39 h 190"/>
                <a:gd name="T12" fmla="*/ 0 w 112"/>
                <a:gd name="T13" fmla="*/ 39 h 190"/>
                <a:gd name="T14" fmla="*/ 0 w 112"/>
                <a:gd name="T15" fmla="*/ 0 h 190"/>
                <a:gd name="T16" fmla="*/ 111 w 112"/>
                <a:gd name="T17"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190">
                  <a:moveTo>
                    <a:pt x="111" y="0"/>
                  </a:moveTo>
                  <a:lnTo>
                    <a:pt x="111" y="39"/>
                  </a:lnTo>
                  <a:lnTo>
                    <a:pt x="87" y="39"/>
                  </a:lnTo>
                  <a:lnTo>
                    <a:pt x="87" y="189"/>
                  </a:lnTo>
                  <a:lnTo>
                    <a:pt x="32" y="189"/>
                  </a:lnTo>
                  <a:lnTo>
                    <a:pt x="32" y="39"/>
                  </a:lnTo>
                  <a:lnTo>
                    <a:pt x="0" y="39"/>
                  </a:lnTo>
                  <a:lnTo>
                    <a:pt x="0" y="0"/>
                  </a:ln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45" name="Freeform 337"/>
            <p:cNvSpPr>
              <a:spLocks noChangeArrowheads="1"/>
            </p:cNvSpPr>
            <p:nvPr/>
          </p:nvSpPr>
          <p:spPr bwMode="auto">
            <a:xfrm>
              <a:off x="11545017" y="5524970"/>
              <a:ext cx="79403" cy="136574"/>
            </a:xfrm>
            <a:custGeom>
              <a:avLst/>
              <a:gdLst>
                <a:gd name="T0" fmla="*/ 110 w 111"/>
                <a:gd name="T1" fmla="*/ 0 h 190"/>
                <a:gd name="T2" fmla="*/ 110 w 111"/>
                <a:gd name="T3" fmla="*/ 189 h 190"/>
                <a:gd name="T4" fmla="*/ 63 w 111"/>
                <a:gd name="T5" fmla="*/ 189 h 190"/>
                <a:gd name="T6" fmla="*/ 63 w 111"/>
                <a:gd name="T7" fmla="*/ 110 h 190"/>
                <a:gd name="T8" fmla="*/ 47 w 111"/>
                <a:gd name="T9" fmla="*/ 110 h 190"/>
                <a:gd name="T10" fmla="*/ 47 w 111"/>
                <a:gd name="T11" fmla="*/ 189 h 190"/>
                <a:gd name="T12" fmla="*/ 0 w 111"/>
                <a:gd name="T13" fmla="*/ 189 h 190"/>
                <a:gd name="T14" fmla="*/ 0 w 111"/>
                <a:gd name="T15" fmla="*/ 0 h 190"/>
                <a:gd name="T16" fmla="*/ 47 w 111"/>
                <a:gd name="T17" fmla="*/ 0 h 190"/>
                <a:gd name="T18" fmla="*/ 47 w 111"/>
                <a:gd name="T19" fmla="*/ 71 h 190"/>
                <a:gd name="T20" fmla="*/ 63 w 111"/>
                <a:gd name="T21" fmla="*/ 71 h 190"/>
                <a:gd name="T22" fmla="*/ 63 w 111"/>
                <a:gd name="T23" fmla="*/ 0 h 190"/>
                <a:gd name="T24" fmla="*/ 110 w 111"/>
                <a:gd name="T25"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 h="190">
                  <a:moveTo>
                    <a:pt x="110" y="0"/>
                  </a:moveTo>
                  <a:lnTo>
                    <a:pt x="110" y="189"/>
                  </a:lnTo>
                  <a:lnTo>
                    <a:pt x="63" y="189"/>
                  </a:lnTo>
                  <a:lnTo>
                    <a:pt x="63" y="110"/>
                  </a:lnTo>
                  <a:lnTo>
                    <a:pt x="47" y="110"/>
                  </a:lnTo>
                  <a:lnTo>
                    <a:pt x="47" y="189"/>
                  </a:lnTo>
                  <a:lnTo>
                    <a:pt x="0" y="189"/>
                  </a:lnTo>
                  <a:lnTo>
                    <a:pt x="0" y="0"/>
                  </a:lnTo>
                  <a:lnTo>
                    <a:pt x="47" y="0"/>
                  </a:lnTo>
                  <a:lnTo>
                    <a:pt x="47" y="71"/>
                  </a:lnTo>
                  <a:lnTo>
                    <a:pt x="63" y="71"/>
                  </a:lnTo>
                  <a:lnTo>
                    <a:pt x="63" y="0"/>
                  </a:lnTo>
                  <a:lnTo>
                    <a:pt x="11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46" name="Freeform 338"/>
            <p:cNvSpPr>
              <a:spLocks noChangeArrowheads="1"/>
            </p:cNvSpPr>
            <p:nvPr/>
          </p:nvSpPr>
          <p:spPr bwMode="auto">
            <a:xfrm>
              <a:off x="11672064" y="5524970"/>
              <a:ext cx="85755" cy="136574"/>
            </a:xfrm>
            <a:custGeom>
              <a:avLst/>
              <a:gdLst>
                <a:gd name="T0" fmla="*/ 0 w 119"/>
                <a:gd name="T1" fmla="*/ 0 h 190"/>
                <a:gd name="T2" fmla="*/ 0 w 119"/>
                <a:gd name="T3" fmla="*/ 0 h 190"/>
                <a:gd name="T4" fmla="*/ 39 w 119"/>
                <a:gd name="T5" fmla="*/ 0 h 190"/>
                <a:gd name="T6" fmla="*/ 87 w 119"/>
                <a:gd name="T7" fmla="*/ 0 h 190"/>
                <a:gd name="T8" fmla="*/ 110 w 119"/>
                <a:gd name="T9" fmla="*/ 15 h 190"/>
                <a:gd name="T10" fmla="*/ 118 w 119"/>
                <a:gd name="T11" fmla="*/ 31 h 190"/>
                <a:gd name="T12" fmla="*/ 118 w 119"/>
                <a:gd name="T13" fmla="*/ 71 h 190"/>
                <a:gd name="T14" fmla="*/ 118 w 119"/>
                <a:gd name="T15" fmla="*/ 134 h 190"/>
                <a:gd name="T16" fmla="*/ 118 w 119"/>
                <a:gd name="T17" fmla="*/ 174 h 190"/>
                <a:gd name="T18" fmla="*/ 110 w 119"/>
                <a:gd name="T19" fmla="*/ 181 h 190"/>
                <a:gd name="T20" fmla="*/ 94 w 119"/>
                <a:gd name="T21" fmla="*/ 189 h 190"/>
                <a:gd name="T22" fmla="*/ 63 w 119"/>
                <a:gd name="T23" fmla="*/ 189 h 190"/>
                <a:gd name="T24" fmla="*/ 0 w 119"/>
                <a:gd name="T25" fmla="*/ 189 h 190"/>
                <a:gd name="T26" fmla="*/ 0 w 119"/>
                <a:gd name="T27" fmla="*/ 0 h 190"/>
                <a:gd name="T28" fmla="*/ 55 w 119"/>
                <a:gd name="T29" fmla="*/ 31 h 190"/>
                <a:gd name="T30" fmla="*/ 55 w 119"/>
                <a:gd name="T31" fmla="*/ 31 h 190"/>
                <a:gd name="T32" fmla="*/ 55 w 119"/>
                <a:gd name="T33" fmla="*/ 158 h 190"/>
                <a:gd name="T34" fmla="*/ 63 w 119"/>
                <a:gd name="T35" fmla="*/ 158 h 190"/>
                <a:gd name="T36" fmla="*/ 71 w 119"/>
                <a:gd name="T37" fmla="*/ 134 h 190"/>
                <a:gd name="T38" fmla="*/ 71 w 119"/>
                <a:gd name="T39" fmla="*/ 55 h 190"/>
                <a:gd name="T40" fmla="*/ 71 w 119"/>
                <a:gd name="T41" fmla="*/ 39 h 190"/>
                <a:gd name="T42" fmla="*/ 63 w 119"/>
                <a:gd name="T43" fmla="*/ 31 h 190"/>
                <a:gd name="T44" fmla="*/ 55 w 119"/>
                <a:gd name="T45" fmla="*/ 3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9" h="190">
                  <a:moveTo>
                    <a:pt x="0" y="0"/>
                  </a:moveTo>
                  <a:lnTo>
                    <a:pt x="0" y="0"/>
                  </a:lnTo>
                  <a:cubicBezTo>
                    <a:pt x="39" y="0"/>
                    <a:pt x="39" y="0"/>
                    <a:pt x="39" y="0"/>
                  </a:cubicBezTo>
                  <a:cubicBezTo>
                    <a:pt x="63" y="0"/>
                    <a:pt x="79" y="0"/>
                    <a:pt x="87" y="0"/>
                  </a:cubicBezTo>
                  <a:cubicBezTo>
                    <a:pt x="94" y="8"/>
                    <a:pt x="102" y="8"/>
                    <a:pt x="110" y="15"/>
                  </a:cubicBezTo>
                  <a:cubicBezTo>
                    <a:pt x="110" y="15"/>
                    <a:pt x="118" y="23"/>
                    <a:pt x="118" y="31"/>
                  </a:cubicBezTo>
                  <a:cubicBezTo>
                    <a:pt x="118" y="39"/>
                    <a:pt x="118" y="47"/>
                    <a:pt x="118" y="71"/>
                  </a:cubicBezTo>
                  <a:cubicBezTo>
                    <a:pt x="118" y="134"/>
                    <a:pt x="118" y="134"/>
                    <a:pt x="118" y="134"/>
                  </a:cubicBezTo>
                  <a:cubicBezTo>
                    <a:pt x="118" y="150"/>
                    <a:pt x="118" y="166"/>
                    <a:pt x="118" y="174"/>
                  </a:cubicBezTo>
                  <a:lnTo>
                    <a:pt x="110" y="181"/>
                  </a:lnTo>
                  <a:cubicBezTo>
                    <a:pt x="102" y="189"/>
                    <a:pt x="102" y="189"/>
                    <a:pt x="94" y="189"/>
                  </a:cubicBezTo>
                  <a:cubicBezTo>
                    <a:pt x="87" y="189"/>
                    <a:pt x="79" y="189"/>
                    <a:pt x="63" y="189"/>
                  </a:cubicBezTo>
                  <a:cubicBezTo>
                    <a:pt x="0" y="189"/>
                    <a:pt x="0" y="189"/>
                    <a:pt x="0" y="189"/>
                  </a:cubicBezTo>
                  <a:lnTo>
                    <a:pt x="0" y="0"/>
                  </a:lnTo>
                  <a:close/>
                  <a:moveTo>
                    <a:pt x="55" y="31"/>
                  </a:moveTo>
                  <a:lnTo>
                    <a:pt x="55" y="31"/>
                  </a:lnTo>
                  <a:cubicBezTo>
                    <a:pt x="55" y="158"/>
                    <a:pt x="55" y="158"/>
                    <a:pt x="55" y="158"/>
                  </a:cubicBezTo>
                  <a:cubicBezTo>
                    <a:pt x="63" y="158"/>
                    <a:pt x="63" y="158"/>
                    <a:pt x="63" y="158"/>
                  </a:cubicBezTo>
                  <a:cubicBezTo>
                    <a:pt x="71" y="150"/>
                    <a:pt x="71" y="142"/>
                    <a:pt x="71" y="134"/>
                  </a:cubicBezTo>
                  <a:cubicBezTo>
                    <a:pt x="71" y="55"/>
                    <a:pt x="71" y="55"/>
                    <a:pt x="71" y="55"/>
                  </a:cubicBezTo>
                  <a:cubicBezTo>
                    <a:pt x="71" y="47"/>
                    <a:pt x="71" y="39"/>
                    <a:pt x="71" y="39"/>
                  </a:cubicBezTo>
                  <a:cubicBezTo>
                    <a:pt x="71" y="39"/>
                    <a:pt x="63" y="39"/>
                    <a:pt x="63" y="31"/>
                  </a:cubicBezTo>
                  <a:lnTo>
                    <a:pt x="55"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47" name="Freeform 339"/>
            <p:cNvSpPr>
              <a:spLocks noChangeArrowheads="1"/>
            </p:cNvSpPr>
            <p:nvPr/>
          </p:nvSpPr>
          <p:spPr bwMode="auto">
            <a:xfrm>
              <a:off x="11760996" y="5524970"/>
              <a:ext cx="92108" cy="136574"/>
            </a:xfrm>
            <a:custGeom>
              <a:avLst/>
              <a:gdLst>
                <a:gd name="T0" fmla="*/ 103 w 128"/>
                <a:gd name="T1" fmla="*/ 0 h 190"/>
                <a:gd name="T2" fmla="*/ 103 w 128"/>
                <a:gd name="T3" fmla="*/ 0 h 190"/>
                <a:gd name="T4" fmla="*/ 127 w 128"/>
                <a:gd name="T5" fmla="*/ 189 h 190"/>
                <a:gd name="T6" fmla="*/ 79 w 128"/>
                <a:gd name="T7" fmla="*/ 189 h 190"/>
                <a:gd name="T8" fmla="*/ 71 w 128"/>
                <a:gd name="T9" fmla="*/ 158 h 190"/>
                <a:gd name="T10" fmla="*/ 55 w 128"/>
                <a:gd name="T11" fmla="*/ 158 h 190"/>
                <a:gd name="T12" fmla="*/ 55 w 128"/>
                <a:gd name="T13" fmla="*/ 189 h 190"/>
                <a:gd name="T14" fmla="*/ 0 w 128"/>
                <a:gd name="T15" fmla="*/ 189 h 190"/>
                <a:gd name="T16" fmla="*/ 24 w 128"/>
                <a:gd name="T17" fmla="*/ 0 h 190"/>
                <a:gd name="T18" fmla="*/ 103 w 128"/>
                <a:gd name="T19" fmla="*/ 0 h 190"/>
                <a:gd name="T20" fmla="*/ 71 w 128"/>
                <a:gd name="T21" fmla="*/ 126 h 190"/>
                <a:gd name="T22" fmla="*/ 71 w 128"/>
                <a:gd name="T23" fmla="*/ 126 h 190"/>
                <a:gd name="T24" fmla="*/ 63 w 128"/>
                <a:gd name="T25" fmla="*/ 39 h 190"/>
                <a:gd name="T26" fmla="*/ 55 w 128"/>
                <a:gd name="T27" fmla="*/ 126 h 190"/>
                <a:gd name="T28" fmla="*/ 71 w 128"/>
                <a:gd name="T29" fmla="*/ 12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8" h="190">
                  <a:moveTo>
                    <a:pt x="103" y="0"/>
                  </a:moveTo>
                  <a:lnTo>
                    <a:pt x="103" y="0"/>
                  </a:lnTo>
                  <a:cubicBezTo>
                    <a:pt x="127" y="189"/>
                    <a:pt x="127" y="189"/>
                    <a:pt x="127" y="189"/>
                  </a:cubicBezTo>
                  <a:cubicBezTo>
                    <a:pt x="79" y="189"/>
                    <a:pt x="79" y="189"/>
                    <a:pt x="79" y="189"/>
                  </a:cubicBezTo>
                  <a:cubicBezTo>
                    <a:pt x="71" y="158"/>
                    <a:pt x="71" y="158"/>
                    <a:pt x="71" y="158"/>
                  </a:cubicBezTo>
                  <a:cubicBezTo>
                    <a:pt x="55" y="158"/>
                    <a:pt x="55" y="158"/>
                    <a:pt x="55" y="158"/>
                  </a:cubicBezTo>
                  <a:cubicBezTo>
                    <a:pt x="55" y="189"/>
                    <a:pt x="55" y="189"/>
                    <a:pt x="55" y="189"/>
                  </a:cubicBezTo>
                  <a:cubicBezTo>
                    <a:pt x="0" y="189"/>
                    <a:pt x="0" y="189"/>
                    <a:pt x="0" y="189"/>
                  </a:cubicBezTo>
                  <a:cubicBezTo>
                    <a:pt x="24" y="0"/>
                    <a:pt x="24" y="0"/>
                    <a:pt x="24" y="0"/>
                  </a:cubicBezTo>
                  <a:lnTo>
                    <a:pt x="103" y="0"/>
                  </a:lnTo>
                  <a:close/>
                  <a:moveTo>
                    <a:pt x="71" y="126"/>
                  </a:moveTo>
                  <a:lnTo>
                    <a:pt x="71" y="126"/>
                  </a:lnTo>
                  <a:cubicBezTo>
                    <a:pt x="71" y="102"/>
                    <a:pt x="63" y="79"/>
                    <a:pt x="63" y="39"/>
                  </a:cubicBezTo>
                  <a:cubicBezTo>
                    <a:pt x="63" y="79"/>
                    <a:pt x="55" y="110"/>
                    <a:pt x="55" y="126"/>
                  </a:cubicBezTo>
                  <a:lnTo>
                    <a:pt x="71" y="12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48" name="Freeform 340"/>
            <p:cNvSpPr>
              <a:spLocks noChangeArrowheads="1"/>
            </p:cNvSpPr>
            <p:nvPr/>
          </p:nvSpPr>
          <p:spPr bwMode="auto">
            <a:xfrm>
              <a:off x="11856281" y="5524970"/>
              <a:ext cx="92108" cy="136574"/>
            </a:xfrm>
            <a:custGeom>
              <a:avLst/>
              <a:gdLst>
                <a:gd name="T0" fmla="*/ 119 w 128"/>
                <a:gd name="T1" fmla="*/ 0 h 190"/>
                <a:gd name="T2" fmla="*/ 95 w 128"/>
                <a:gd name="T3" fmla="*/ 87 h 190"/>
                <a:gd name="T4" fmla="*/ 127 w 128"/>
                <a:gd name="T5" fmla="*/ 189 h 190"/>
                <a:gd name="T6" fmla="*/ 71 w 128"/>
                <a:gd name="T7" fmla="*/ 189 h 190"/>
                <a:gd name="T8" fmla="*/ 56 w 128"/>
                <a:gd name="T9" fmla="*/ 110 h 190"/>
                <a:gd name="T10" fmla="*/ 56 w 128"/>
                <a:gd name="T11" fmla="*/ 189 h 190"/>
                <a:gd name="T12" fmla="*/ 0 w 128"/>
                <a:gd name="T13" fmla="*/ 189 h 190"/>
                <a:gd name="T14" fmla="*/ 0 w 128"/>
                <a:gd name="T15" fmla="*/ 0 h 190"/>
                <a:gd name="T16" fmla="*/ 56 w 128"/>
                <a:gd name="T17" fmla="*/ 0 h 190"/>
                <a:gd name="T18" fmla="*/ 56 w 128"/>
                <a:gd name="T19" fmla="*/ 79 h 190"/>
                <a:gd name="T20" fmla="*/ 71 w 128"/>
                <a:gd name="T21" fmla="*/ 0 h 190"/>
                <a:gd name="T22" fmla="*/ 119 w 128"/>
                <a:gd name="T23"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8" h="190">
                  <a:moveTo>
                    <a:pt x="119" y="0"/>
                  </a:moveTo>
                  <a:lnTo>
                    <a:pt x="95" y="87"/>
                  </a:lnTo>
                  <a:lnTo>
                    <a:pt x="127" y="189"/>
                  </a:lnTo>
                  <a:lnTo>
                    <a:pt x="71" y="189"/>
                  </a:lnTo>
                  <a:lnTo>
                    <a:pt x="56" y="110"/>
                  </a:lnTo>
                  <a:lnTo>
                    <a:pt x="56" y="189"/>
                  </a:lnTo>
                  <a:lnTo>
                    <a:pt x="0" y="189"/>
                  </a:lnTo>
                  <a:lnTo>
                    <a:pt x="0" y="0"/>
                  </a:lnTo>
                  <a:lnTo>
                    <a:pt x="56" y="0"/>
                  </a:lnTo>
                  <a:lnTo>
                    <a:pt x="56" y="79"/>
                  </a:lnTo>
                  <a:lnTo>
                    <a:pt x="71" y="0"/>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49" name="Freeform 341"/>
            <p:cNvSpPr>
              <a:spLocks noChangeArrowheads="1"/>
            </p:cNvSpPr>
            <p:nvPr/>
          </p:nvSpPr>
          <p:spPr bwMode="auto">
            <a:xfrm>
              <a:off x="11948389" y="5524970"/>
              <a:ext cx="85757" cy="142926"/>
            </a:xfrm>
            <a:custGeom>
              <a:avLst/>
              <a:gdLst>
                <a:gd name="T0" fmla="*/ 119 w 120"/>
                <a:gd name="T1" fmla="*/ 110 h 198"/>
                <a:gd name="T2" fmla="*/ 119 w 120"/>
                <a:gd name="T3" fmla="*/ 110 h 198"/>
                <a:gd name="T4" fmla="*/ 119 w 120"/>
                <a:gd name="T5" fmla="*/ 150 h 198"/>
                <a:gd name="T6" fmla="*/ 111 w 120"/>
                <a:gd name="T7" fmla="*/ 174 h 198"/>
                <a:gd name="T8" fmla="*/ 87 w 120"/>
                <a:gd name="T9" fmla="*/ 189 h 198"/>
                <a:gd name="T10" fmla="*/ 55 w 120"/>
                <a:gd name="T11" fmla="*/ 197 h 198"/>
                <a:gd name="T12" fmla="*/ 32 w 120"/>
                <a:gd name="T13" fmla="*/ 189 h 198"/>
                <a:gd name="T14" fmla="*/ 8 w 120"/>
                <a:gd name="T15" fmla="*/ 174 h 198"/>
                <a:gd name="T16" fmla="*/ 0 w 120"/>
                <a:gd name="T17" fmla="*/ 158 h 198"/>
                <a:gd name="T18" fmla="*/ 0 w 120"/>
                <a:gd name="T19" fmla="*/ 110 h 198"/>
                <a:gd name="T20" fmla="*/ 0 w 120"/>
                <a:gd name="T21" fmla="*/ 79 h 198"/>
                <a:gd name="T22" fmla="*/ 0 w 120"/>
                <a:gd name="T23" fmla="*/ 39 h 198"/>
                <a:gd name="T24" fmla="*/ 8 w 120"/>
                <a:gd name="T25" fmla="*/ 15 h 198"/>
                <a:gd name="T26" fmla="*/ 32 w 120"/>
                <a:gd name="T27" fmla="*/ 0 h 198"/>
                <a:gd name="T28" fmla="*/ 55 w 120"/>
                <a:gd name="T29" fmla="*/ 0 h 198"/>
                <a:gd name="T30" fmla="*/ 87 w 120"/>
                <a:gd name="T31" fmla="*/ 0 h 198"/>
                <a:gd name="T32" fmla="*/ 103 w 120"/>
                <a:gd name="T33" fmla="*/ 15 h 198"/>
                <a:gd name="T34" fmla="*/ 119 w 120"/>
                <a:gd name="T35" fmla="*/ 39 h 198"/>
                <a:gd name="T36" fmla="*/ 119 w 120"/>
                <a:gd name="T37" fmla="*/ 79 h 198"/>
                <a:gd name="T38" fmla="*/ 119 w 120"/>
                <a:gd name="T39" fmla="*/ 110 h 198"/>
                <a:gd name="T40" fmla="*/ 63 w 120"/>
                <a:gd name="T41" fmla="*/ 47 h 198"/>
                <a:gd name="T42" fmla="*/ 63 w 120"/>
                <a:gd name="T43" fmla="*/ 47 h 198"/>
                <a:gd name="T44" fmla="*/ 63 w 120"/>
                <a:gd name="T45" fmla="*/ 31 h 198"/>
                <a:gd name="T46" fmla="*/ 55 w 120"/>
                <a:gd name="T47" fmla="*/ 31 h 198"/>
                <a:gd name="T48" fmla="*/ 55 w 120"/>
                <a:gd name="T49" fmla="*/ 31 h 198"/>
                <a:gd name="T50" fmla="*/ 47 w 120"/>
                <a:gd name="T51" fmla="*/ 47 h 198"/>
                <a:gd name="T52" fmla="*/ 47 w 120"/>
                <a:gd name="T53" fmla="*/ 142 h 198"/>
                <a:gd name="T54" fmla="*/ 55 w 120"/>
                <a:gd name="T55" fmla="*/ 158 h 198"/>
                <a:gd name="T56" fmla="*/ 55 w 120"/>
                <a:gd name="T57" fmla="*/ 166 h 198"/>
                <a:gd name="T58" fmla="*/ 63 w 120"/>
                <a:gd name="T59" fmla="*/ 158 h 198"/>
                <a:gd name="T60" fmla="*/ 63 w 120"/>
                <a:gd name="T61" fmla="*/ 134 h 198"/>
                <a:gd name="T62" fmla="*/ 63 w 120"/>
                <a:gd name="T63" fmla="*/ 47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0" h="198">
                  <a:moveTo>
                    <a:pt x="119" y="110"/>
                  </a:moveTo>
                  <a:lnTo>
                    <a:pt x="119" y="110"/>
                  </a:lnTo>
                  <a:cubicBezTo>
                    <a:pt x="119" y="134"/>
                    <a:pt x="119" y="142"/>
                    <a:pt x="119" y="150"/>
                  </a:cubicBezTo>
                  <a:cubicBezTo>
                    <a:pt x="111" y="166"/>
                    <a:pt x="111" y="166"/>
                    <a:pt x="111" y="174"/>
                  </a:cubicBezTo>
                  <a:cubicBezTo>
                    <a:pt x="103" y="181"/>
                    <a:pt x="95" y="189"/>
                    <a:pt x="87" y="189"/>
                  </a:cubicBezTo>
                  <a:cubicBezTo>
                    <a:pt x="79" y="197"/>
                    <a:pt x="71" y="197"/>
                    <a:pt x="55" y="197"/>
                  </a:cubicBezTo>
                  <a:cubicBezTo>
                    <a:pt x="47" y="197"/>
                    <a:pt x="39" y="197"/>
                    <a:pt x="32" y="189"/>
                  </a:cubicBezTo>
                  <a:cubicBezTo>
                    <a:pt x="24" y="189"/>
                    <a:pt x="16" y="181"/>
                    <a:pt x="8" y="174"/>
                  </a:cubicBezTo>
                  <a:cubicBezTo>
                    <a:pt x="8" y="166"/>
                    <a:pt x="0" y="166"/>
                    <a:pt x="0" y="158"/>
                  </a:cubicBezTo>
                  <a:cubicBezTo>
                    <a:pt x="0" y="150"/>
                    <a:pt x="0" y="134"/>
                    <a:pt x="0" y="110"/>
                  </a:cubicBezTo>
                  <a:cubicBezTo>
                    <a:pt x="0" y="79"/>
                    <a:pt x="0" y="79"/>
                    <a:pt x="0" y="79"/>
                  </a:cubicBezTo>
                  <a:cubicBezTo>
                    <a:pt x="0" y="63"/>
                    <a:pt x="0" y="47"/>
                    <a:pt x="0" y="39"/>
                  </a:cubicBezTo>
                  <a:cubicBezTo>
                    <a:pt x="0" y="31"/>
                    <a:pt x="8" y="23"/>
                    <a:pt x="8" y="15"/>
                  </a:cubicBezTo>
                  <a:cubicBezTo>
                    <a:pt x="16" y="8"/>
                    <a:pt x="24" y="8"/>
                    <a:pt x="32" y="0"/>
                  </a:cubicBezTo>
                  <a:cubicBezTo>
                    <a:pt x="39" y="0"/>
                    <a:pt x="47" y="0"/>
                    <a:pt x="55" y="0"/>
                  </a:cubicBezTo>
                  <a:cubicBezTo>
                    <a:pt x="71" y="0"/>
                    <a:pt x="79" y="0"/>
                    <a:pt x="87" y="0"/>
                  </a:cubicBezTo>
                  <a:cubicBezTo>
                    <a:pt x="95" y="8"/>
                    <a:pt x="103" y="8"/>
                    <a:pt x="103" y="15"/>
                  </a:cubicBezTo>
                  <a:cubicBezTo>
                    <a:pt x="111" y="23"/>
                    <a:pt x="111" y="31"/>
                    <a:pt x="119" y="39"/>
                  </a:cubicBezTo>
                  <a:cubicBezTo>
                    <a:pt x="119" y="47"/>
                    <a:pt x="119" y="63"/>
                    <a:pt x="119" y="79"/>
                  </a:cubicBezTo>
                  <a:lnTo>
                    <a:pt x="119" y="110"/>
                  </a:lnTo>
                  <a:close/>
                  <a:moveTo>
                    <a:pt x="63" y="47"/>
                  </a:moveTo>
                  <a:lnTo>
                    <a:pt x="63" y="47"/>
                  </a:lnTo>
                  <a:cubicBezTo>
                    <a:pt x="63" y="39"/>
                    <a:pt x="63" y="31"/>
                    <a:pt x="63" y="31"/>
                  </a:cubicBezTo>
                  <a:cubicBezTo>
                    <a:pt x="63" y="31"/>
                    <a:pt x="63" y="31"/>
                    <a:pt x="55" y="31"/>
                  </a:cubicBezTo>
                  <a:lnTo>
                    <a:pt x="55" y="31"/>
                  </a:lnTo>
                  <a:cubicBezTo>
                    <a:pt x="55" y="31"/>
                    <a:pt x="47" y="39"/>
                    <a:pt x="47" y="47"/>
                  </a:cubicBezTo>
                  <a:cubicBezTo>
                    <a:pt x="47" y="142"/>
                    <a:pt x="47" y="142"/>
                    <a:pt x="47" y="142"/>
                  </a:cubicBezTo>
                  <a:cubicBezTo>
                    <a:pt x="47" y="150"/>
                    <a:pt x="47" y="158"/>
                    <a:pt x="55" y="158"/>
                  </a:cubicBezTo>
                  <a:cubicBezTo>
                    <a:pt x="55" y="166"/>
                    <a:pt x="55" y="166"/>
                    <a:pt x="55" y="166"/>
                  </a:cubicBezTo>
                  <a:cubicBezTo>
                    <a:pt x="63" y="166"/>
                    <a:pt x="63" y="166"/>
                    <a:pt x="63" y="158"/>
                  </a:cubicBezTo>
                  <a:cubicBezTo>
                    <a:pt x="63" y="158"/>
                    <a:pt x="63" y="150"/>
                    <a:pt x="63" y="134"/>
                  </a:cubicBezTo>
                  <a:lnTo>
                    <a:pt x="63" y="4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50" name="Freeform 342"/>
            <p:cNvSpPr>
              <a:spLocks noChangeArrowheads="1"/>
            </p:cNvSpPr>
            <p:nvPr/>
          </p:nvSpPr>
          <p:spPr bwMode="auto">
            <a:xfrm>
              <a:off x="12040498" y="5524970"/>
              <a:ext cx="79403" cy="136574"/>
            </a:xfrm>
            <a:custGeom>
              <a:avLst/>
              <a:gdLst>
                <a:gd name="T0" fmla="*/ 111 w 112"/>
                <a:gd name="T1" fmla="*/ 0 h 190"/>
                <a:gd name="T2" fmla="*/ 111 w 112"/>
                <a:gd name="T3" fmla="*/ 39 h 190"/>
                <a:gd name="T4" fmla="*/ 79 w 112"/>
                <a:gd name="T5" fmla="*/ 39 h 190"/>
                <a:gd name="T6" fmla="*/ 79 w 112"/>
                <a:gd name="T7" fmla="*/ 189 h 190"/>
                <a:gd name="T8" fmla="*/ 32 w 112"/>
                <a:gd name="T9" fmla="*/ 189 h 190"/>
                <a:gd name="T10" fmla="*/ 32 w 112"/>
                <a:gd name="T11" fmla="*/ 39 h 190"/>
                <a:gd name="T12" fmla="*/ 0 w 112"/>
                <a:gd name="T13" fmla="*/ 39 h 190"/>
                <a:gd name="T14" fmla="*/ 0 w 112"/>
                <a:gd name="T15" fmla="*/ 0 h 190"/>
                <a:gd name="T16" fmla="*/ 111 w 112"/>
                <a:gd name="T17"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190">
                  <a:moveTo>
                    <a:pt x="111" y="0"/>
                  </a:moveTo>
                  <a:lnTo>
                    <a:pt x="111" y="39"/>
                  </a:lnTo>
                  <a:lnTo>
                    <a:pt x="79" y="39"/>
                  </a:lnTo>
                  <a:lnTo>
                    <a:pt x="79" y="189"/>
                  </a:lnTo>
                  <a:lnTo>
                    <a:pt x="32" y="189"/>
                  </a:lnTo>
                  <a:lnTo>
                    <a:pt x="32" y="39"/>
                  </a:lnTo>
                  <a:lnTo>
                    <a:pt x="0" y="39"/>
                  </a:lnTo>
                  <a:lnTo>
                    <a:pt x="0" y="0"/>
                  </a:ln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51" name="Freeform 343"/>
            <p:cNvSpPr>
              <a:spLocks noChangeArrowheads="1"/>
            </p:cNvSpPr>
            <p:nvPr/>
          </p:nvSpPr>
          <p:spPr bwMode="auto">
            <a:xfrm>
              <a:off x="12113549" y="5524970"/>
              <a:ext cx="92110" cy="136574"/>
            </a:xfrm>
            <a:custGeom>
              <a:avLst/>
              <a:gdLst>
                <a:gd name="T0" fmla="*/ 95 w 128"/>
                <a:gd name="T1" fmla="*/ 0 h 190"/>
                <a:gd name="T2" fmla="*/ 95 w 128"/>
                <a:gd name="T3" fmla="*/ 0 h 190"/>
                <a:gd name="T4" fmla="*/ 127 w 128"/>
                <a:gd name="T5" fmla="*/ 189 h 190"/>
                <a:gd name="T6" fmla="*/ 71 w 128"/>
                <a:gd name="T7" fmla="*/ 189 h 190"/>
                <a:gd name="T8" fmla="*/ 71 w 128"/>
                <a:gd name="T9" fmla="*/ 158 h 190"/>
                <a:gd name="T10" fmla="*/ 55 w 128"/>
                <a:gd name="T11" fmla="*/ 158 h 190"/>
                <a:gd name="T12" fmla="*/ 48 w 128"/>
                <a:gd name="T13" fmla="*/ 189 h 190"/>
                <a:gd name="T14" fmla="*/ 0 w 128"/>
                <a:gd name="T15" fmla="*/ 189 h 190"/>
                <a:gd name="T16" fmla="*/ 24 w 128"/>
                <a:gd name="T17" fmla="*/ 0 h 190"/>
                <a:gd name="T18" fmla="*/ 95 w 128"/>
                <a:gd name="T19" fmla="*/ 0 h 190"/>
                <a:gd name="T20" fmla="*/ 71 w 128"/>
                <a:gd name="T21" fmla="*/ 126 h 190"/>
                <a:gd name="T22" fmla="*/ 71 w 128"/>
                <a:gd name="T23" fmla="*/ 126 h 190"/>
                <a:gd name="T24" fmla="*/ 63 w 128"/>
                <a:gd name="T25" fmla="*/ 39 h 190"/>
                <a:gd name="T26" fmla="*/ 55 w 128"/>
                <a:gd name="T27" fmla="*/ 126 h 190"/>
                <a:gd name="T28" fmla="*/ 71 w 128"/>
                <a:gd name="T29" fmla="*/ 12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8" h="190">
                  <a:moveTo>
                    <a:pt x="95" y="0"/>
                  </a:moveTo>
                  <a:lnTo>
                    <a:pt x="95" y="0"/>
                  </a:lnTo>
                  <a:cubicBezTo>
                    <a:pt x="127" y="189"/>
                    <a:pt x="127" y="189"/>
                    <a:pt x="127" y="189"/>
                  </a:cubicBezTo>
                  <a:cubicBezTo>
                    <a:pt x="71" y="189"/>
                    <a:pt x="71" y="189"/>
                    <a:pt x="71" y="189"/>
                  </a:cubicBezTo>
                  <a:cubicBezTo>
                    <a:pt x="71" y="158"/>
                    <a:pt x="71" y="158"/>
                    <a:pt x="71" y="158"/>
                  </a:cubicBezTo>
                  <a:cubicBezTo>
                    <a:pt x="55" y="158"/>
                    <a:pt x="55" y="158"/>
                    <a:pt x="55" y="158"/>
                  </a:cubicBezTo>
                  <a:cubicBezTo>
                    <a:pt x="48" y="189"/>
                    <a:pt x="48" y="189"/>
                    <a:pt x="48" y="189"/>
                  </a:cubicBezTo>
                  <a:cubicBezTo>
                    <a:pt x="0" y="189"/>
                    <a:pt x="0" y="189"/>
                    <a:pt x="0" y="189"/>
                  </a:cubicBezTo>
                  <a:cubicBezTo>
                    <a:pt x="24" y="0"/>
                    <a:pt x="24" y="0"/>
                    <a:pt x="24" y="0"/>
                  </a:cubicBezTo>
                  <a:lnTo>
                    <a:pt x="95" y="0"/>
                  </a:lnTo>
                  <a:close/>
                  <a:moveTo>
                    <a:pt x="71" y="126"/>
                  </a:moveTo>
                  <a:lnTo>
                    <a:pt x="71" y="126"/>
                  </a:lnTo>
                  <a:cubicBezTo>
                    <a:pt x="63" y="102"/>
                    <a:pt x="63" y="79"/>
                    <a:pt x="63" y="39"/>
                  </a:cubicBezTo>
                  <a:cubicBezTo>
                    <a:pt x="55" y="79"/>
                    <a:pt x="55" y="110"/>
                    <a:pt x="55" y="126"/>
                  </a:cubicBezTo>
                  <a:lnTo>
                    <a:pt x="71" y="12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52" name="Freeform 344"/>
            <p:cNvSpPr>
              <a:spLocks noChangeArrowheads="1"/>
            </p:cNvSpPr>
            <p:nvPr/>
          </p:nvSpPr>
          <p:spPr bwMode="auto">
            <a:xfrm>
              <a:off x="11249633" y="5826704"/>
              <a:ext cx="57171" cy="98462"/>
            </a:xfrm>
            <a:custGeom>
              <a:avLst/>
              <a:gdLst>
                <a:gd name="T0" fmla="*/ 0 w 81"/>
                <a:gd name="T1" fmla="*/ 0 h 135"/>
                <a:gd name="T2" fmla="*/ 0 w 81"/>
                <a:gd name="T3" fmla="*/ 0 h 135"/>
                <a:gd name="T4" fmla="*/ 40 w 81"/>
                <a:gd name="T5" fmla="*/ 0 h 135"/>
                <a:gd name="T6" fmla="*/ 64 w 81"/>
                <a:gd name="T7" fmla="*/ 0 h 135"/>
                <a:gd name="T8" fmla="*/ 72 w 81"/>
                <a:gd name="T9" fmla="*/ 8 h 135"/>
                <a:gd name="T10" fmla="*/ 80 w 81"/>
                <a:gd name="T11" fmla="*/ 15 h 135"/>
                <a:gd name="T12" fmla="*/ 80 w 81"/>
                <a:gd name="T13" fmla="*/ 39 h 135"/>
                <a:gd name="T14" fmla="*/ 80 w 81"/>
                <a:gd name="T15" fmla="*/ 47 h 135"/>
                <a:gd name="T16" fmla="*/ 80 w 81"/>
                <a:gd name="T17" fmla="*/ 63 h 135"/>
                <a:gd name="T18" fmla="*/ 64 w 81"/>
                <a:gd name="T19" fmla="*/ 79 h 135"/>
                <a:gd name="T20" fmla="*/ 48 w 81"/>
                <a:gd name="T21" fmla="*/ 79 h 135"/>
                <a:gd name="T22" fmla="*/ 40 w 81"/>
                <a:gd name="T23" fmla="*/ 79 h 135"/>
                <a:gd name="T24" fmla="*/ 40 w 81"/>
                <a:gd name="T25" fmla="*/ 134 h 135"/>
                <a:gd name="T26" fmla="*/ 0 w 81"/>
                <a:gd name="T27" fmla="*/ 134 h 135"/>
                <a:gd name="T28" fmla="*/ 0 w 81"/>
                <a:gd name="T29" fmla="*/ 0 h 135"/>
                <a:gd name="T30" fmla="*/ 40 w 81"/>
                <a:gd name="T31" fmla="*/ 23 h 135"/>
                <a:gd name="T32" fmla="*/ 40 w 81"/>
                <a:gd name="T33" fmla="*/ 23 h 135"/>
                <a:gd name="T34" fmla="*/ 40 w 81"/>
                <a:gd name="T35" fmla="*/ 55 h 135"/>
                <a:gd name="T36" fmla="*/ 40 w 81"/>
                <a:gd name="T37" fmla="*/ 55 h 135"/>
                <a:gd name="T38" fmla="*/ 48 w 81"/>
                <a:gd name="T39" fmla="*/ 55 h 135"/>
                <a:gd name="T40" fmla="*/ 48 w 81"/>
                <a:gd name="T41" fmla="*/ 39 h 135"/>
                <a:gd name="T42" fmla="*/ 48 w 81"/>
                <a:gd name="T43" fmla="*/ 31 h 135"/>
                <a:gd name="T44" fmla="*/ 48 w 81"/>
                <a:gd name="T45" fmla="*/ 23 h 135"/>
                <a:gd name="T46" fmla="*/ 40 w 81"/>
                <a:gd name="T47" fmla="*/ 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1" h="135">
                  <a:moveTo>
                    <a:pt x="0" y="0"/>
                  </a:moveTo>
                  <a:lnTo>
                    <a:pt x="0" y="0"/>
                  </a:lnTo>
                  <a:cubicBezTo>
                    <a:pt x="40" y="0"/>
                    <a:pt x="40" y="0"/>
                    <a:pt x="40" y="0"/>
                  </a:cubicBezTo>
                  <a:cubicBezTo>
                    <a:pt x="48" y="0"/>
                    <a:pt x="56" y="0"/>
                    <a:pt x="64" y="0"/>
                  </a:cubicBezTo>
                  <a:lnTo>
                    <a:pt x="72" y="8"/>
                  </a:lnTo>
                  <a:cubicBezTo>
                    <a:pt x="80" y="8"/>
                    <a:pt x="80" y="15"/>
                    <a:pt x="80" y="15"/>
                  </a:cubicBezTo>
                  <a:cubicBezTo>
                    <a:pt x="80" y="23"/>
                    <a:pt x="80" y="23"/>
                    <a:pt x="80" y="39"/>
                  </a:cubicBezTo>
                  <a:cubicBezTo>
                    <a:pt x="80" y="47"/>
                    <a:pt x="80" y="47"/>
                    <a:pt x="80" y="47"/>
                  </a:cubicBezTo>
                  <a:cubicBezTo>
                    <a:pt x="80" y="55"/>
                    <a:pt x="80" y="63"/>
                    <a:pt x="80" y="63"/>
                  </a:cubicBezTo>
                  <a:cubicBezTo>
                    <a:pt x="72" y="71"/>
                    <a:pt x="72" y="71"/>
                    <a:pt x="64" y="79"/>
                  </a:cubicBezTo>
                  <a:cubicBezTo>
                    <a:pt x="64" y="79"/>
                    <a:pt x="56" y="79"/>
                    <a:pt x="48" y="79"/>
                  </a:cubicBezTo>
                  <a:cubicBezTo>
                    <a:pt x="40" y="79"/>
                    <a:pt x="40" y="79"/>
                    <a:pt x="40" y="79"/>
                  </a:cubicBezTo>
                  <a:cubicBezTo>
                    <a:pt x="40" y="134"/>
                    <a:pt x="40" y="134"/>
                    <a:pt x="40" y="134"/>
                  </a:cubicBezTo>
                  <a:cubicBezTo>
                    <a:pt x="0" y="134"/>
                    <a:pt x="0" y="134"/>
                    <a:pt x="0" y="134"/>
                  </a:cubicBezTo>
                  <a:lnTo>
                    <a:pt x="0" y="0"/>
                  </a:lnTo>
                  <a:close/>
                  <a:moveTo>
                    <a:pt x="40" y="23"/>
                  </a:moveTo>
                  <a:lnTo>
                    <a:pt x="40" y="23"/>
                  </a:lnTo>
                  <a:cubicBezTo>
                    <a:pt x="40" y="55"/>
                    <a:pt x="40" y="55"/>
                    <a:pt x="40" y="55"/>
                  </a:cubicBezTo>
                  <a:lnTo>
                    <a:pt x="40" y="55"/>
                  </a:lnTo>
                  <a:cubicBezTo>
                    <a:pt x="48" y="55"/>
                    <a:pt x="48" y="55"/>
                    <a:pt x="48" y="55"/>
                  </a:cubicBezTo>
                  <a:cubicBezTo>
                    <a:pt x="48" y="55"/>
                    <a:pt x="48" y="47"/>
                    <a:pt x="48" y="39"/>
                  </a:cubicBezTo>
                  <a:cubicBezTo>
                    <a:pt x="48" y="31"/>
                    <a:pt x="48" y="31"/>
                    <a:pt x="48" y="31"/>
                  </a:cubicBezTo>
                  <a:lnTo>
                    <a:pt x="48" y="23"/>
                  </a:lnTo>
                  <a:lnTo>
                    <a:pt x="40" y="2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53" name="Freeform 345"/>
            <p:cNvSpPr>
              <a:spLocks noChangeArrowheads="1"/>
            </p:cNvSpPr>
            <p:nvPr/>
          </p:nvSpPr>
          <p:spPr bwMode="auto">
            <a:xfrm>
              <a:off x="11309981" y="5826704"/>
              <a:ext cx="28584" cy="98462"/>
            </a:xfrm>
            <a:custGeom>
              <a:avLst/>
              <a:gdLst>
                <a:gd name="T0" fmla="*/ 40 w 41"/>
                <a:gd name="T1" fmla="*/ 0 h 135"/>
                <a:gd name="T2" fmla="*/ 40 w 41"/>
                <a:gd name="T3" fmla="*/ 134 h 135"/>
                <a:gd name="T4" fmla="*/ 0 w 41"/>
                <a:gd name="T5" fmla="*/ 134 h 135"/>
                <a:gd name="T6" fmla="*/ 0 w 41"/>
                <a:gd name="T7" fmla="*/ 0 h 135"/>
                <a:gd name="T8" fmla="*/ 40 w 41"/>
                <a:gd name="T9" fmla="*/ 0 h 135"/>
              </a:gdLst>
              <a:ahLst/>
              <a:cxnLst>
                <a:cxn ang="0">
                  <a:pos x="T0" y="T1"/>
                </a:cxn>
                <a:cxn ang="0">
                  <a:pos x="T2" y="T3"/>
                </a:cxn>
                <a:cxn ang="0">
                  <a:pos x="T4" y="T5"/>
                </a:cxn>
                <a:cxn ang="0">
                  <a:pos x="T6" y="T7"/>
                </a:cxn>
                <a:cxn ang="0">
                  <a:pos x="T8" y="T9"/>
                </a:cxn>
              </a:cxnLst>
              <a:rect l="0" t="0" r="r" b="b"/>
              <a:pathLst>
                <a:path w="41" h="135">
                  <a:moveTo>
                    <a:pt x="40" y="0"/>
                  </a:moveTo>
                  <a:lnTo>
                    <a:pt x="40"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54" name="Freeform 346"/>
            <p:cNvSpPr>
              <a:spLocks noChangeArrowheads="1"/>
            </p:cNvSpPr>
            <p:nvPr/>
          </p:nvSpPr>
          <p:spPr bwMode="auto">
            <a:xfrm>
              <a:off x="11344918" y="5826704"/>
              <a:ext cx="47643" cy="98462"/>
            </a:xfrm>
            <a:custGeom>
              <a:avLst/>
              <a:gdLst>
                <a:gd name="T0" fmla="*/ 0 w 64"/>
                <a:gd name="T1" fmla="*/ 0 h 135"/>
                <a:gd name="T2" fmla="*/ 63 w 64"/>
                <a:gd name="T3" fmla="*/ 0 h 135"/>
                <a:gd name="T4" fmla="*/ 63 w 64"/>
                <a:gd name="T5" fmla="*/ 23 h 135"/>
                <a:gd name="T6" fmla="*/ 39 w 64"/>
                <a:gd name="T7" fmla="*/ 23 h 135"/>
                <a:gd name="T8" fmla="*/ 39 w 64"/>
                <a:gd name="T9" fmla="*/ 47 h 135"/>
                <a:gd name="T10" fmla="*/ 63 w 64"/>
                <a:gd name="T11" fmla="*/ 47 h 135"/>
                <a:gd name="T12" fmla="*/ 63 w 64"/>
                <a:gd name="T13" fmla="*/ 79 h 135"/>
                <a:gd name="T14" fmla="*/ 39 w 64"/>
                <a:gd name="T15" fmla="*/ 79 h 135"/>
                <a:gd name="T16" fmla="*/ 39 w 64"/>
                <a:gd name="T17" fmla="*/ 102 h 135"/>
                <a:gd name="T18" fmla="*/ 63 w 64"/>
                <a:gd name="T19" fmla="*/ 102 h 135"/>
                <a:gd name="T20" fmla="*/ 63 w 64"/>
                <a:gd name="T21" fmla="*/ 134 h 135"/>
                <a:gd name="T22" fmla="*/ 0 w 64"/>
                <a:gd name="T23" fmla="*/ 134 h 135"/>
                <a:gd name="T24" fmla="*/ 0 w 64"/>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5">
                  <a:moveTo>
                    <a:pt x="0" y="0"/>
                  </a:moveTo>
                  <a:lnTo>
                    <a:pt x="63" y="0"/>
                  </a:lnTo>
                  <a:lnTo>
                    <a:pt x="63" y="23"/>
                  </a:lnTo>
                  <a:lnTo>
                    <a:pt x="39" y="23"/>
                  </a:lnTo>
                  <a:lnTo>
                    <a:pt x="39" y="47"/>
                  </a:lnTo>
                  <a:lnTo>
                    <a:pt x="63" y="47"/>
                  </a:lnTo>
                  <a:lnTo>
                    <a:pt x="63" y="79"/>
                  </a:lnTo>
                  <a:lnTo>
                    <a:pt x="39" y="79"/>
                  </a:lnTo>
                  <a:lnTo>
                    <a:pt x="39" y="102"/>
                  </a:lnTo>
                  <a:lnTo>
                    <a:pt x="63" y="102"/>
                  </a:lnTo>
                  <a:lnTo>
                    <a:pt x="63"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55" name="Freeform 347"/>
            <p:cNvSpPr>
              <a:spLocks noChangeArrowheads="1"/>
            </p:cNvSpPr>
            <p:nvPr/>
          </p:nvSpPr>
          <p:spPr bwMode="auto">
            <a:xfrm>
              <a:off x="11395736" y="5826704"/>
              <a:ext cx="57171" cy="98462"/>
            </a:xfrm>
            <a:custGeom>
              <a:avLst/>
              <a:gdLst>
                <a:gd name="T0" fmla="*/ 0 w 80"/>
                <a:gd name="T1" fmla="*/ 0 h 135"/>
                <a:gd name="T2" fmla="*/ 0 w 80"/>
                <a:gd name="T3" fmla="*/ 0 h 135"/>
                <a:gd name="T4" fmla="*/ 32 w 80"/>
                <a:gd name="T5" fmla="*/ 0 h 135"/>
                <a:gd name="T6" fmla="*/ 63 w 80"/>
                <a:gd name="T7" fmla="*/ 0 h 135"/>
                <a:gd name="T8" fmla="*/ 79 w 80"/>
                <a:gd name="T9" fmla="*/ 8 h 135"/>
                <a:gd name="T10" fmla="*/ 79 w 80"/>
                <a:gd name="T11" fmla="*/ 31 h 135"/>
                <a:gd name="T12" fmla="*/ 79 w 80"/>
                <a:gd name="T13" fmla="*/ 55 h 135"/>
                <a:gd name="T14" fmla="*/ 63 w 80"/>
                <a:gd name="T15" fmla="*/ 63 h 135"/>
                <a:gd name="T16" fmla="*/ 79 w 80"/>
                <a:gd name="T17" fmla="*/ 71 h 135"/>
                <a:gd name="T18" fmla="*/ 79 w 80"/>
                <a:gd name="T19" fmla="*/ 79 h 135"/>
                <a:gd name="T20" fmla="*/ 79 w 80"/>
                <a:gd name="T21" fmla="*/ 95 h 135"/>
                <a:gd name="T22" fmla="*/ 79 w 80"/>
                <a:gd name="T23" fmla="*/ 134 h 135"/>
                <a:gd name="T24" fmla="*/ 47 w 80"/>
                <a:gd name="T25" fmla="*/ 134 h 135"/>
                <a:gd name="T26" fmla="*/ 47 w 80"/>
                <a:gd name="T27" fmla="*/ 86 h 135"/>
                <a:gd name="T28" fmla="*/ 47 w 80"/>
                <a:gd name="T29" fmla="*/ 71 h 135"/>
                <a:gd name="T30" fmla="*/ 40 w 80"/>
                <a:gd name="T31" fmla="*/ 71 h 135"/>
                <a:gd name="T32" fmla="*/ 40 w 80"/>
                <a:gd name="T33" fmla="*/ 134 h 135"/>
                <a:gd name="T34" fmla="*/ 0 w 80"/>
                <a:gd name="T35" fmla="*/ 134 h 135"/>
                <a:gd name="T36" fmla="*/ 0 w 80"/>
                <a:gd name="T37" fmla="*/ 0 h 135"/>
                <a:gd name="T38" fmla="*/ 40 w 80"/>
                <a:gd name="T39" fmla="*/ 23 h 135"/>
                <a:gd name="T40" fmla="*/ 40 w 80"/>
                <a:gd name="T41" fmla="*/ 23 h 135"/>
                <a:gd name="T42" fmla="*/ 40 w 80"/>
                <a:gd name="T43" fmla="*/ 47 h 135"/>
                <a:gd name="T44" fmla="*/ 47 w 80"/>
                <a:gd name="T45" fmla="*/ 47 h 135"/>
                <a:gd name="T46" fmla="*/ 47 w 80"/>
                <a:gd name="T47" fmla="*/ 39 h 135"/>
                <a:gd name="T48" fmla="*/ 47 w 80"/>
                <a:gd name="T49" fmla="*/ 31 h 135"/>
                <a:gd name="T50" fmla="*/ 47 w 80"/>
                <a:gd name="T51" fmla="*/ 23 h 135"/>
                <a:gd name="T52" fmla="*/ 40 w 80"/>
                <a:gd name="T53" fmla="*/ 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35">
                  <a:moveTo>
                    <a:pt x="0" y="0"/>
                  </a:moveTo>
                  <a:lnTo>
                    <a:pt x="0" y="0"/>
                  </a:lnTo>
                  <a:cubicBezTo>
                    <a:pt x="32" y="0"/>
                    <a:pt x="32" y="0"/>
                    <a:pt x="32" y="0"/>
                  </a:cubicBezTo>
                  <a:cubicBezTo>
                    <a:pt x="47" y="0"/>
                    <a:pt x="56" y="0"/>
                    <a:pt x="63" y="0"/>
                  </a:cubicBezTo>
                  <a:cubicBezTo>
                    <a:pt x="71" y="0"/>
                    <a:pt x="71" y="8"/>
                    <a:pt x="79" y="8"/>
                  </a:cubicBezTo>
                  <a:cubicBezTo>
                    <a:pt x="79" y="15"/>
                    <a:pt x="79" y="23"/>
                    <a:pt x="79" y="31"/>
                  </a:cubicBezTo>
                  <a:cubicBezTo>
                    <a:pt x="79" y="47"/>
                    <a:pt x="79" y="55"/>
                    <a:pt x="79" y="55"/>
                  </a:cubicBezTo>
                  <a:cubicBezTo>
                    <a:pt x="71" y="63"/>
                    <a:pt x="71" y="63"/>
                    <a:pt x="63" y="63"/>
                  </a:cubicBezTo>
                  <a:cubicBezTo>
                    <a:pt x="71" y="63"/>
                    <a:pt x="71" y="63"/>
                    <a:pt x="79" y="71"/>
                  </a:cubicBezTo>
                  <a:cubicBezTo>
                    <a:pt x="79" y="71"/>
                    <a:pt x="79" y="71"/>
                    <a:pt x="79" y="79"/>
                  </a:cubicBezTo>
                  <a:cubicBezTo>
                    <a:pt x="79" y="79"/>
                    <a:pt x="79" y="86"/>
                    <a:pt x="79" y="95"/>
                  </a:cubicBezTo>
                  <a:cubicBezTo>
                    <a:pt x="79" y="134"/>
                    <a:pt x="79" y="134"/>
                    <a:pt x="79" y="134"/>
                  </a:cubicBezTo>
                  <a:cubicBezTo>
                    <a:pt x="47" y="134"/>
                    <a:pt x="47" y="134"/>
                    <a:pt x="47" y="134"/>
                  </a:cubicBezTo>
                  <a:cubicBezTo>
                    <a:pt x="47" y="86"/>
                    <a:pt x="47" y="86"/>
                    <a:pt x="47" y="86"/>
                  </a:cubicBezTo>
                  <a:cubicBezTo>
                    <a:pt x="47" y="79"/>
                    <a:pt x="47" y="79"/>
                    <a:pt x="47" y="71"/>
                  </a:cubicBezTo>
                  <a:lnTo>
                    <a:pt x="40" y="71"/>
                  </a:lnTo>
                  <a:cubicBezTo>
                    <a:pt x="40" y="134"/>
                    <a:pt x="40" y="134"/>
                    <a:pt x="40" y="134"/>
                  </a:cubicBezTo>
                  <a:cubicBezTo>
                    <a:pt x="0" y="134"/>
                    <a:pt x="0" y="134"/>
                    <a:pt x="0" y="134"/>
                  </a:cubicBezTo>
                  <a:lnTo>
                    <a:pt x="0" y="0"/>
                  </a:lnTo>
                  <a:close/>
                  <a:moveTo>
                    <a:pt x="40" y="23"/>
                  </a:moveTo>
                  <a:lnTo>
                    <a:pt x="40" y="23"/>
                  </a:lnTo>
                  <a:cubicBezTo>
                    <a:pt x="40" y="47"/>
                    <a:pt x="40" y="47"/>
                    <a:pt x="40" y="47"/>
                  </a:cubicBezTo>
                  <a:lnTo>
                    <a:pt x="47" y="47"/>
                  </a:lnTo>
                  <a:cubicBezTo>
                    <a:pt x="47" y="47"/>
                    <a:pt x="47" y="47"/>
                    <a:pt x="47" y="39"/>
                  </a:cubicBezTo>
                  <a:cubicBezTo>
                    <a:pt x="47" y="31"/>
                    <a:pt x="47" y="31"/>
                    <a:pt x="47" y="31"/>
                  </a:cubicBezTo>
                  <a:cubicBezTo>
                    <a:pt x="47" y="23"/>
                    <a:pt x="47" y="23"/>
                    <a:pt x="47" y="23"/>
                  </a:cubicBezTo>
                  <a:lnTo>
                    <a:pt x="40" y="2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56" name="Freeform 348"/>
            <p:cNvSpPr>
              <a:spLocks noChangeArrowheads="1"/>
            </p:cNvSpPr>
            <p:nvPr/>
          </p:nvSpPr>
          <p:spPr bwMode="auto">
            <a:xfrm>
              <a:off x="11465612" y="5826704"/>
              <a:ext cx="57171" cy="98462"/>
            </a:xfrm>
            <a:custGeom>
              <a:avLst/>
              <a:gdLst>
                <a:gd name="T0" fmla="*/ 0 w 80"/>
                <a:gd name="T1" fmla="*/ 0 h 135"/>
                <a:gd name="T2" fmla="*/ 0 w 80"/>
                <a:gd name="T3" fmla="*/ 0 h 135"/>
                <a:gd name="T4" fmla="*/ 24 w 80"/>
                <a:gd name="T5" fmla="*/ 0 h 135"/>
                <a:gd name="T6" fmla="*/ 55 w 80"/>
                <a:gd name="T7" fmla="*/ 0 h 135"/>
                <a:gd name="T8" fmla="*/ 71 w 80"/>
                <a:gd name="T9" fmla="*/ 8 h 135"/>
                <a:gd name="T10" fmla="*/ 79 w 80"/>
                <a:gd name="T11" fmla="*/ 31 h 135"/>
                <a:gd name="T12" fmla="*/ 71 w 80"/>
                <a:gd name="T13" fmla="*/ 55 h 135"/>
                <a:gd name="T14" fmla="*/ 55 w 80"/>
                <a:gd name="T15" fmla="*/ 63 h 135"/>
                <a:gd name="T16" fmla="*/ 71 w 80"/>
                <a:gd name="T17" fmla="*/ 71 h 135"/>
                <a:gd name="T18" fmla="*/ 79 w 80"/>
                <a:gd name="T19" fmla="*/ 79 h 135"/>
                <a:gd name="T20" fmla="*/ 79 w 80"/>
                <a:gd name="T21" fmla="*/ 95 h 135"/>
                <a:gd name="T22" fmla="*/ 79 w 80"/>
                <a:gd name="T23" fmla="*/ 134 h 135"/>
                <a:gd name="T24" fmla="*/ 47 w 80"/>
                <a:gd name="T25" fmla="*/ 134 h 135"/>
                <a:gd name="T26" fmla="*/ 47 w 80"/>
                <a:gd name="T27" fmla="*/ 86 h 135"/>
                <a:gd name="T28" fmla="*/ 47 w 80"/>
                <a:gd name="T29" fmla="*/ 71 h 135"/>
                <a:gd name="T30" fmla="*/ 32 w 80"/>
                <a:gd name="T31" fmla="*/ 71 h 135"/>
                <a:gd name="T32" fmla="*/ 32 w 80"/>
                <a:gd name="T33" fmla="*/ 134 h 135"/>
                <a:gd name="T34" fmla="*/ 0 w 80"/>
                <a:gd name="T35" fmla="*/ 134 h 135"/>
                <a:gd name="T36" fmla="*/ 0 w 80"/>
                <a:gd name="T37" fmla="*/ 0 h 135"/>
                <a:gd name="T38" fmla="*/ 32 w 80"/>
                <a:gd name="T39" fmla="*/ 23 h 135"/>
                <a:gd name="T40" fmla="*/ 32 w 80"/>
                <a:gd name="T41" fmla="*/ 23 h 135"/>
                <a:gd name="T42" fmla="*/ 32 w 80"/>
                <a:gd name="T43" fmla="*/ 47 h 135"/>
                <a:gd name="T44" fmla="*/ 47 w 80"/>
                <a:gd name="T45" fmla="*/ 47 h 135"/>
                <a:gd name="T46" fmla="*/ 47 w 80"/>
                <a:gd name="T47" fmla="*/ 39 h 135"/>
                <a:gd name="T48" fmla="*/ 47 w 80"/>
                <a:gd name="T49" fmla="*/ 31 h 135"/>
                <a:gd name="T50" fmla="*/ 47 w 80"/>
                <a:gd name="T51" fmla="*/ 23 h 135"/>
                <a:gd name="T52" fmla="*/ 32 w 80"/>
                <a:gd name="T53" fmla="*/ 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35">
                  <a:moveTo>
                    <a:pt x="0" y="0"/>
                  </a:moveTo>
                  <a:lnTo>
                    <a:pt x="0" y="0"/>
                  </a:lnTo>
                  <a:cubicBezTo>
                    <a:pt x="24" y="0"/>
                    <a:pt x="24" y="0"/>
                    <a:pt x="24" y="0"/>
                  </a:cubicBezTo>
                  <a:cubicBezTo>
                    <a:pt x="39" y="0"/>
                    <a:pt x="55" y="0"/>
                    <a:pt x="55" y="0"/>
                  </a:cubicBezTo>
                  <a:cubicBezTo>
                    <a:pt x="63" y="0"/>
                    <a:pt x="71" y="8"/>
                    <a:pt x="71" y="8"/>
                  </a:cubicBezTo>
                  <a:cubicBezTo>
                    <a:pt x="79" y="15"/>
                    <a:pt x="79" y="23"/>
                    <a:pt x="79" y="31"/>
                  </a:cubicBezTo>
                  <a:cubicBezTo>
                    <a:pt x="79" y="47"/>
                    <a:pt x="79" y="55"/>
                    <a:pt x="71" y="55"/>
                  </a:cubicBezTo>
                  <a:cubicBezTo>
                    <a:pt x="71" y="63"/>
                    <a:pt x="63" y="63"/>
                    <a:pt x="55" y="63"/>
                  </a:cubicBezTo>
                  <a:cubicBezTo>
                    <a:pt x="63" y="63"/>
                    <a:pt x="71" y="63"/>
                    <a:pt x="71" y="71"/>
                  </a:cubicBezTo>
                  <a:cubicBezTo>
                    <a:pt x="79" y="71"/>
                    <a:pt x="79" y="71"/>
                    <a:pt x="79" y="79"/>
                  </a:cubicBezTo>
                  <a:cubicBezTo>
                    <a:pt x="79" y="79"/>
                    <a:pt x="79" y="86"/>
                    <a:pt x="79" y="95"/>
                  </a:cubicBezTo>
                  <a:cubicBezTo>
                    <a:pt x="79" y="134"/>
                    <a:pt x="79" y="134"/>
                    <a:pt x="79" y="134"/>
                  </a:cubicBezTo>
                  <a:cubicBezTo>
                    <a:pt x="47" y="134"/>
                    <a:pt x="47" y="134"/>
                    <a:pt x="47" y="134"/>
                  </a:cubicBezTo>
                  <a:cubicBezTo>
                    <a:pt x="47" y="86"/>
                    <a:pt x="47" y="86"/>
                    <a:pt x="47" y="86"/>
                  </a:cubicBezTo>
                  <a:cubicBezTo>
                    <a:pt x="47" y="79"/>
                    <a:pt x="47" y="79"/>
                    <a:pt x="47" y="71"/>
                  </a:cubicBezTo>
                  <a:cubicBezTo>
                    <a:pt x="39" y="71"/>
                    <a:pt x="39" y="71"/>
                    <a:pt x="32" y="71"/>
                  </a:cubicBezTo>
                  <a:cubicBezTo>
                    <a:pt x="32" y="134"/>
                    <a:pt x="32" y="134"/>
                    <a:pt x="32" y="134"/>
                  </a:cubicBezTo>
                  <a:cubicBezTo>
                    <a:pt x="0" y="134"/>
                    <a:pt x="0" y="134"/>
                    <a:pt x="0" y="134"/>
                  </a:cubicBezTo>
                  <a:lnTo>
                    <a:pt x="0" y="0"/>
                  </a:lnTo>
                  <a:close/>
                  <a:moveTo>
                    <a:pt x="32" y="23"/>
                  </a:moveTo>
                  <a:lnTo>
                    <a:pt x="32" y="23"/>
                  </a:lnTo>
                  <a:cubicBezTo>
                    <a:pt x="32" y="47"/>
                    <a:pt x="32" y="47"/>
                    <a:pt x="32" y="47"/>
                  </a:cubicBezTo>
                  <a:cubicBezTo>
                    <a:pt x="39" y="47"/>
                    <a:pt x="39" y="47"/>
                    <a:pt x="47" y="47"/>
                  </a:cubicBezTo>
                  <a:cubicBezTo>
                    <a:pt x="47" y="47"/>
                    <a:pt x="47" y="47"/>
                    <a:pt x="47" y="39"/>
                  </a:cubicBezTo>
                  <a:cubicBezTo>
                    <a:pt x="47" y="31"/>
                    <a:pt x="47" y="31"/>
                    <a:pt x="47" y="31"/>
                  </a:cubicBezTo>
                  <a:cubicBezTo>
                    <a:pt x="47" y="23"/>
                    <a:pt x="47" y="23"/>
                    <a:pt x="47" y="23"/>
                  </a:cubicBezTo>
                  <a:cubicBezTo>
                    <a:pt x="39" y="23"/>
                    <a:pt x="39" y="23"/>
                    <a:pt x="32" y="23"/>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57" name="Freeform 349"/>
            <p:cNvSpPr>
              <a:spLocks noChangeArrowheads="1"/>
            </p:cNvSpPr>
            <p:nvPr/>
          </p:nvSpPr>
          <p:spPr bwMode="auto">
            <a:xfrm>
              <a:off x="11532312" y="5826704"/>
              <a:ext cx="41289" cy="98462"/>
            </a:xfrm>
            <a:custGeom>
              <a:avLst/>
              <a:gdLst>
                <a:gd name="T0" fmla="*/ 0 w 56"/>
                <a:gd name="T1" fmla="*/ 0 h 135"/>
                <a:gd name="T2" fmla="*/ 55 w 56"/>
                <a:gd name="T3" fmla="*/ 0 h 135"/>
                <a:gd name="T4" fmla="*/ 55 w 56"/>
                <a:gd name="T5" fmla="*/ 23 h 135"/>
                <a:gd name="T6" fmla="*/ 31 w 56"/>
                <a:gd name="T7" fmla="*/ 23 h 135"/>
                <a:gd name="T8" fmla="*/ 31 w 56"/>
                <a:gd name="T9" fmla="*/ 47 h 135"/>
                <a:gd name="T10" fmla="*/ 55 w 56"/>
                <a:gd name="T11" fmla="*/ 47 h 135"/>
                <a:gd name="T12" fmla="*/ 55 w 56"/>
                <a:gd name="T13" fmla="*/ 79 h 135"/>
                <a:gd name="T14" fmla="*/ 31 w 56"/>
                <a:gd name="T15" fmla="*/ 79 h 135"/>
                <a:gd name="T16" fmla="*/ 31 w 56"/>
                <a:gd name="T17" fmla="*/ 102 h 135"/>
                <a:gd name="T18" fmla="*/ 55 w 56"/>
                <a:gd name="T19" fmla="*/ 102 h 135"/>
                <a:gd name="T20" fmla="*/ 55 w 56"/>
                <a:gd name="T21" fmla="*/ 134 h 135"/>
                <a:gd name="T22" fmla="*/ 0 w 56"/>
                <a:gd name="T23" fmla="*/ 134 h 135"/>
                <a:gd name="T24" fmla="*/ 0 w 56"/>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135">
                  <a:moveTo>
                    <a:pt x="0" y="0"/>
                  </a:moveTo>
                  <a:lnTo>
                    <a:pt x="55" y="0"/>
                  </a:lnTo>
                  <a:lnTo>
                    <a:pt x="55" y="23"/>
                  </a:lnTo>
                  <a:lnTo>
                    <a:pt x="31" y="23"/>
                  </a:lnTo>
                  <a:lnTo>
                    <a:pt x="31" y="47"/>
                  </a:lnTo>
                  <a:lnTo>
                    <a:pt x="55" y="47"/>
                  </a:lnTo>
                  <a:lnTo>
                    <a:pt x="55" y="79"/>
                  </a:lnTo>
                  <a:lnTo>
                    <a:pt x="31" y="79"/>
                  </a:lnTo>
                  <a:lnTo>
                    <a:pt x="31" y="102"/>
                  </a:lnTo>
                  <a:lnTo>
                    <a:pt x="55" y="102"/>
                  </a:lnTo>
                  <a:lnTo>
                    <a:pt x="55"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58" name="Freeform 350"/>
            <p:cNvSpPr>
              <a:spLocks noChangeArrowheads="1"/>
            </p:cNvSpPr>
            <p:nvPr/>
          </p:nvSpPr>
          <p:spPr bwMode="auto">
            <a:xfrm>
              <a:off x="10674749" y="6201491"/>
              <a:ext cx="2232841" cy="1118009"/>
            </a:xfrm>
            <a:custGeom>
              <a:avLst/>
              <a:gdLst>
                <a:gd name="T0" fmla="*/ 3098 w 3099"/>
                <a:gd name="T1" fmla="*/ 1510 h 1551"/>
                <a:gd name="T2" fmla="*/ 3098 w 3099"/>
                <a:gd name="T3" fmla="*/ 1510 h 1551"/>
                <a:gd name="T4" fmla="*/ 3082 w 3099"/>
                <a:gd name="T5" fmla="*/ 1494 h 1551"/>
                <a:gd name="T6" fmla="*/ 3035 w 3099"/>
                <a:gd name="T7" fmla="*/ 1463 h 1551"/>
                <a:gd name="T8" fmla="*/ 3027 w 3099"/>
                <a:gd name="T9" fmla="*/ 1384 h 1551"/>
                <a:gd name="T10" fmla="*/ 2948 w 3099"/>
                <a:gd name="T11" fmla="*/ 1305 h 1551"/>
                <a:gd name="T12" fmla="*/ 2940 w 3099"/>
                <a:gd name="T13" fmla="*/ 1265 h 1551"/>
                <a:gd name="T14" fmla="*/ 2916 w 3099"/>
                <a:gd name="T15" fmla="*/ 1194 h 1551"/>
                <a:gd name="T16" fmla="*/ 2885 w 3099"/>
                <a:gd name="T17" fmla="*/ 1186 h 1551"/>
                <a:gd name="T18" fmla="*/ 2900 w 3099"/>
                <a:gd name="T19" fmla="*/ 1044 h 1551"/>
                <a:gd name="T20" fmla="*/ 2885 w 3099"/>
                <a:gd name="T21" fmla="*/ 988 h 1551"/>
                <a:gd name="T22" fmla="*/ 2885 w 3099"/>
                <a:gd name="T23" fmla="*/ 925 h 1551"/>
                <a:gd name="T24" fmla="*/ 2877 w 3099"/>
                <a:gd name="T25" fmla="*/ 878 h 1551"/>
                <a:gd name="T26" fmla="*/ 2853 w 3099"/>
                <a:gd name="T27" fmla="*/ 846 h 1551"/>
                <a:gd name="T28" fmla="*/ 2853 w 3099"/>
                <a:gd name="T29" fmla="*/ 807 h 1551"/>
                <a:gd name="T30" fmla="*/ 2821 w 3099"/>
                <a:gd name="T31" fmla="*/ 783 h 1551"/>
                <a:gd name="T32" fmla="*/ 2806 w 3099"/>
                <a:gd name="T33" fmla="*/ 767 h 1551"/>
                <a:gd name="T34" fmla="*/ 2790 w 3099"/>
                <a:gd name="T35" fmla="*/ 617 h 1551"/>
                <a:gd name="T36" fmla="*/ 2750 w 3099"/>
                <a:gd name="T37" fmla="*/ 530 h 1551"/>
                <a:gd name="T38" fmla="*/ 2719 w 3099"/>
                <a:gd name="T39" fmla="*/ 459 h 1551"/>
                <a:gd name="T40" fmla="*/ 2703 w 3099"/>
                <a:gd name="T41" fmla="*/ 380 h 1551"/>
                <a:gd name="T42" fmla="*/ 2687 w 3099"/>
                <a:gd name="T43" fmla="*/ 348 h 1551"/>
                <a:gd name="T44" fmla="*/ 2663 w 3099"/>
                <a:gd name="T45" fmla="*/ 348 h 1551"/>
                <a:gd name="T46" fmla="*/ 2601 w 3099"/>
                <a:gd name="T47" fmla="*/ 293 h 1551"/>
                <a:gd name="T48" fmla="*/ 2546 w 3099"/>
                <a:gd name="T49" fmla="*/ 245 h 1551"/>
                <a:gd name="T50" fmla="*/ 2435 w 3099"/>
                <a:gd name="T51" fmla="*/ 198 h 1551"/>
                <a:gd name="T52" fmla="*/ 2395 w 3099"/>
                <a:gd name="T53" fmla="*/ 166 h 1551"/>
                <a:gd name="T54" fmla="*/ 2214 w 3099"/>
                <a:gd name="T55" fmla="*/ 158 h 1551"/>
                <a:gd name="T56" fmla="*/ 2174 w 3099"/>
                <a:gd name="T57" fmla="*/ 190 h 1551"/>
                <a:gd name="T58" fmla="*/ 2143 w 3099"/>
                <a:gd name="T59" fmla="*/ 206 h 1551"/>
                <a:gd name="T60" fmla="*/ 2087 w 3099"/>
                <a:gd name="T61" fmla="*/ 174 h 1551"/>
                <a:gd name="T62" fmla="*/ 2040 w 3099"/>
                <a:gd name="T63" fmla="*/ 143 h 1551"/>
                <a:gd name="T64" fmla="*/ 1984 w 3099"/>
                <a:gd name="T65" fmla="*/ 95 h 1551"/>
                <a:gd name="T66" fmla="*/ 63 w 3099"/>
                <a:gd name="T67" fmla="*/ 0 h 1551"/>
                <a:gd name="T68" fmla="*/ 0 w 3099"/>
                <a:gd name="T69" fmla="*/ 957 h 1551"/>
                <a:gd name="T70" fmla="*/ 625 w 3099"/>
                <a:gd name="T71" fmla="*/ 981 h 1551"/>
                <a:gd name="T72" fmla="*/ 696 w 3099"/>
                <a:gd name="T73" fmla="*/ 1028 h 1551"/>
                <a:gd name="T74" fmla="*/ 680 w 3099"/>
                <a:gd name="T75" fmla="*/ 1463 h 1551"/>
                <a:gd name="T76" fmla="*/ 3098 w 3099"/>
                <a:gd name="T77" fmla="*/ 151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9" h="1551">
                  <a:moveTo>
                    <a:pt x="3098" y="1510"/>
                  </a:moveTo>
                  <a:lnTo>
                    <a:pt x="3098" y="1510"/>
                  </a:lnTo>
                  <a:cubicBezTo>
                    <a:pt x="3090" y="1502"/>
                    <a:pt x="3082" y="1502"/>
                    <a:pt x="3082" y="1494"/>
                  </a:cubicBezTo>
                  <a:cubicBezTo>
                    <a:pt x="3066" y="1486"/>
                    <a:pt x="3035" y="1494"/>
                    <a:pt x="3035" y="1463"/>
                  </a:cubicBezTo>
                  <a:cubicBezTo>
                    <a:pt x="3035" y="1431"/>
                    <a:pt x="3059" y="1415"/>
                    <a:pt x="3027" y="1384"/>
                  </a:cubicBezTo>
                  <a:cubicBezTo>
                    <a:pt x="2987" y="1352"/>
                    <a:pt x="2956" y="1336"/>
                    <a:pt x="2948" y="1305"/>
                  </a:cubicBezTo>
                  <a:cubicBezTo>
                    <a:pt x="2940" y="1265"/>
                    <a:pt x="2964" y="1297"/>
                    <a:pt x="2940" y="1265"/>
                  </a:cubicBezTo>
                  <a:cubicBezTo>
                    <a:pt x="2924" y="1241"/>
                    <a:pt x="2932" y="1194"/>
                    <a:pt x="2916" y="1194"/>
                  </a:cubicBezTo>
                  <a:cubicBezTo>
                    <a:pt x="2900" y="1194"/>
                    <a:pt x="2885" y="1210"/>
                    <a:pt x="2885" y="1186"/>
                  </a:cubicBezTo>
                  <a:cubicBezTo>
                    <a:pt x="2885" y="1162"/>
                    <a:pt x="2932" y="1083"/>
                    <a:pt x="2900" y="1044"/>
                  </a:cubicBezTo>
                  <a:cubicBezTo>
                    <a:pt x="2877" y="1012"/>
                    <a:pt x="2869" y="1012"/>
                    <a:pt x="2885" y="988"/>
                  </a:cubicBezTo>
                  <a:cubicBezTo>
                    <a:pt x="2900" y="965"/>
                    <a:pt x="2900" y="933"/>
                    <a:pt x="2885" y="925"/>
                  </a:cubicBezTo>
                  <a:cubicBezTo>
                    <a:pt x="2877" y="917"/>
                    <a:pt x="2877" y="902"/>
                    <a:pt x="2877" y="878"/>
                  </a:cubicBezTo>
                  <a:cubicBezTo>
                    <a:pt x="2885" y="862"/>
                    <a:pt x="2853" y="870"/>
                    <a:pt x="2853" y="846"/>
                  </a:cubicBezTo>
                  <a:cubicBezTo>
                    <a:pt x="2861" y="830"/>
                    <a:pt x="2853" y="807"/>
                    <a:pt x="2853" y="807"/>
                  </a:cubicBezTo>
                  <a:cubicBezTo>
                    <a:pt x="2853" y="807"/>
                    <a:pt x="2845" y="775"/>
                    <a:pt x="2821" y="783"/>
                  </a:cubicBezTo>
                  <a:cubicBezTo>
                    <a:pt x="2806" y="783"/>
                    <a:pt x="2806" y="783"/>
                    <a:pt x="2806" y="767"/>
                  </a:cubicBezTo>
                  <a:cubicBezTo>
                    <a:pt x="2806" y="744"/>
                    <a:pt x="2813" y="649"/>
                    <a:pt x="2790" y="617"/>
                  </a:cubicBezTo>
                  <a:cubicBezTo>
                    <a:pt x="2758" y="585"/>
                    <a:pt x="2766" y="554"/>
                    <a:pt x="2750" y="530"/>
                  </a:cubicBezTo>
                  <a:cubicBezTo>
                    <a:pt x="2726" y="498"/>
                    <a:pt x="2734" y="491"/>
                    <a:pt x="2719" y="459"/>
                  </a:cubicBezTo>
                  <a:cubicBezTo>
                    <a:pt x="2703" y="427"/>
                    <a:pt x="2711" y="396"/>
                    <a:pt x="2703" y="380"/>
                  </a:cubicBezTo>
                  <a:cubicBezTo>
                    <a:pt x="2695" y="372"/>
                    <a:pt x="2695" y="364"/>
                    <a:pt x="2687" y="348"/>
                  </a:cubicBezTo>
                  <a:cubicBezTo>
                    <a:pt x="2679" y="348"/>
                    <a:pt x="2671" y="348"/>
                    <a:pt x="2663" y="348"/>
                  </a:cubicBezTo>
                  <a:cubicBezTo>
                    <a:pt x="2624" y="356"/>
                    <a:pt x="2609" y="293"/>
                    <a:pt x="2601" y="293"/>
                  </a:cubicBezTo>
                  <a:cubicBezTo>
                    <a:pt x="2593" y="293"/>
                    <a:pt x="2561" y="269"/>
                    <a:pt x="2546" y="245"/>
                  </a:cubicBezTo>
                  <a:cubicBezTo>
                    <a:pt x="2530" y="222"/>
                    <a:pt x="2467" y="198"/>
                    <a:pt x="2435" y="198"/>
                  </a:cubicBezTo>
                  <a:cubicBezTo>
                    <a:pt x="2403" y="198"/>
                    <a:pt x="2411" y="182"/>
                    <a:pt x="2395" y="166"/>
                  </a:cubicBezTo>
                  <a:cubicBezTo>
                    <a:pt x="2372" y="143"/>
                    <a:pt x="2245" y="158"/>
                    <a:pt x="2214" y="158"/>
                  </a:cubicBezTo>
                  <a:cubicBezTo>
                    <a:pt x="2190" y="151"/>
                    <a:pt x="2190" y="166"/>
                    <a:pt x="2174" y="190"/>
                  </a:cubicBezTo>
                  <a:cubicBezTo>
                    <a:pt x="2150" y="214"/>
                    <a:pt x="2150" y="222"/>
                    <a:pt x="2143" y="206"/>
                  </a:cubicBezTo>
                  <a:cubicBezTo>
                    <a:pt x="2135" y="198"/>
                    <a:pt x="2119" y="182"/>
                    <a:pt x="2087" y="174"/>
                  </a:cubicBezTo>
                  <a:cubicBezTo>
                    <a:pt x="2048" y="174"/>
                    <a:pt x="2048" y="158"/>
                    <a:pt x="2040" y="143"/>
                  </a:cubicBezTo>
                  <a:cubicBezTo>
                    <a:pt x="2032" y="119"/>
                    <a:pt x="1984" y="95"/>
                    <a:pt x="1984" y="95"/>
                  </a:cubicBezTo>
                  <a:cubicBezTo>
                    <a:pt x="1605" y="111"/>
                    <a:pt x="285" y="16"/>
                    <a:pt x="63" y="0"/>
                  </a:cubicBezTo>
                  <a:cubicBezTo>
                    <a:pt x="0" y="957"/>
                    <a:pt x="0" y="957"/>
                    <a:pt x="0" y="957"/>
                  </a:cubicBezTo>
                  <a:cubicBezTo>
                    <a:pt x="285" y="981"/>
                    <a:pt x="514" y="996"/>
                    <a:pt x="625" y="981"/>
                  </a:cubicBezTo>
                  <a:cubicBezTo>
                    <a:pt x="625" y="981"/>
                    <a:pt x="688" y="965"/>
                    <a:pt x="696" y="1028"/>
                  </a:cubicBezTo>
                  <a:cubicBezTo>
                    <a:pt x="704" y="1044"/>
                    <a:pt x="696" y="1218"/>
                    <a:pt x="680" y="1463"/>
                  </a:cubicBezTo>
                  <a:cubicBezTo>
                    <a:pt x="909" y="1471"/>
                    <a:pt x="2474" y="1550"/>
                    <a:pt x="3098" y="1510"/>
                  </a:cubicBezTo>
                </a:path>
              </a:pathLst>
            </a:custGeom>
            <a:solidFill>
              <a:schemeClr val="accent1"/>
            </a:solidFill>
            <a:ln>
              <a:noFill/>
            </a:ln>
            <a:effectLst/>
          </p:spPr>
          <p:txBody>
            <a:bodyPr wrap="none" anchor="ctr"/>
            <a:lstStyle/>
            <a:p>
              <a:endParaRPr lang="en-US" sz="2701" dirty="0">
                <a:latin typeface="Lato Light"/>
              </a:endParaRPr>
            </a:p>
          </p:txBody>
        </p:sp>
        <p:sp>
          <p:nvSpPr>
            <p:cNvPr id="359" name="Freeform 351"/>
            <p:cNvSpPr>
              <a:spLocks noChangeArrowheads="1"/>
            </p:cNvSpPr>
            <p:nvPr/>
          </p:nvSpPr>
          <p:spPr bwMode="auto">
            <a:xfrm>
              <a:off x="10668396" y="6195139"/>
              <a:ext cx="2242370" cy="1105304"/>
            </a:xfrm>
            <a:custGeom>
              <a:avLst/>
              <a:gdLst>
                <a:gd name="T0" fmla="*/ 2648 w 3115"/>
                <a:gd name="T1" fmla="*/ 1534 h 1535"/>
                <a:gd name="T2" fmla="*/ 688 w 3115"/>
                <a:gd name="T3" fmla="*/ 1471 h 1535"/>
                <a:gd name="T4" fmla="*/ 633 w 3115"/>
                <a:gd name="T5" fmla="*/ 989 h 1535"/>
                <a:gd name="T6" fmla="*/ 0 w 3115"/>
                <a:gd name="T7" fmla="*/ 973 h 1535"/>
                <a:gd name="T8" fmla="*/ 71 w 3115"/>
                <a:gd name="T9" fmla="*/ 0 h 1535"/>
                <a:gd name="T10" fmla="*/ 1992 w 3115"/>
                <a:gd name="T11" fmla="*/ 95 h 1535"/>
                <a:gd name="T12" fmla="*/ 2048 w 3115"/>
                <a:gd name="T13" fmla="*/ 151 h 1535"/>
                <a:gd name="T14" fmla="*/ 2151 w 3115"/>
                <a:gd name="T15" fmla="*/ 214 h 1535"/>
                <a:gd name="T16" fmla="*/ 2182 w 3115"/>
                <a:gd name="T17" fmla="*/ 182 h 1535"/>
                <a:gd name="T18" fmla="*/ 2332 w 3115"/>
                <a:gd name="T19" fmla="*/ 159 h 1535"/>
                <a:gd name="T20" fmla="*/ 2443 w 3115"/>
                <a:gd name="T21" fmla="*/ 206 h 1535"/>
                <a:gd name="T22" fmla="*/ 2624 w 3115"/>
                <a:gd name="T23" fmla="*/ 309 h 1535"/>
                <a:gd name="T24" fmla="*/ 2695 w 3115"/>
                <a:gd name="T25" fmla="*/ 356 h 1535"/>
                <a:gd name="T26" fmla="*/ 2711 w 3115"/>
                <a:gd name="T27" fmla="*/ 388 h 1535"/>
                <a:gd name="T28" fmla="*/ 2742 w 3115"/>
                <a:gd name="T29" fmla="*/ 490 h 1535"/>
                <a:gd name="T30" fmla="*/ 2798 w 3115"/>
                <a:gd name="T31" fmla="*/ 625 h 1535"/>
                <a:gd name="T32" fmla="*/ 2814 w 3115"/>
                <a:gd name="T33" fmla="*/ 783 h 1535"/>
                <a:gd name="T34" fmla="*/ 2837 w 3115"/>
                <a:gd name="T35" fmla="*/ 783 h 1535"/>
                <a:gd name="T36" fmla="*/ 2869 w 3115"/>
                <a:gd name="T37" fmla="*/ 854 h 1535"/>
                <a:gd name="T38" fmla="*/ 2893 w 3115"/>
                <a:gd name="T39" fmla="*/ 933 h 1535"/>
                <a:gd name="T40" fmla="*/ 2916 w 3115"/>
                <a:gd name="T41" fmla="*/ 1052 h 1535"/>
                <a:gd name="T42" fmla="*/ 2901 w 3115"/>
                <a:gd name="T43" fmla="*/ 1202 h 1535"/>
                <a:gd name="T44" fmla="*/ 2924 w 3115"/>
                <a:gd name="T45" fmla="*/ 1202 h 1535"/>
                <a:gd name="T46" fmla="*/ 2964 w 3115"/>
                <a:gd name="T47" fmla="*/ 1289 h 1535"/>
                <a:gd name="T48" fmla="*/ 3003 w 3115"/>
                <a:gd name="T49" fmla="*/ 1360 h 1535"/>
                <a:gd name="T50" fmla="*/ 3051 w 3115"/>
                <a:gd name="T51" fmla="*/ 1471 h 1535"/>
                <a:gd name="T52" fmla="*/ 3114 w 3115"/>
                <a:gd name="T53" fmla="*/ 1526 h 1535"/>
                <a:gd name="T54" fmla="*/ 696 w 3115"/>
                <a:gd name="T55" fmla="*/ 1463 h 1535"/>
                <a:gd name="T56" fmla="*/ 2648 w 3115"/>
                <a:gd name="T57" fmla="*/ 1526 h 1535"/>
                <a:gd name="T58" fmla="*/ 3074 w 3115"/>
                <a:gd name="T59" fmla="*/ 1502 h 1535"/>
                <a:gd name="T60" fmla="*/ 3027 w 3115"/>
                <a:gd name="T61" fmla="*/ 1400 h 1535"/>
                <a:gd name="T62" fmla="*/ 2956 w 3115"/>
                <a:gd name="T63" fmla="*/ 1289 h 1535"/>
                <a:gd name="T64" fmla="*/ 2924 w 3115"/>
                <a:gd name="T65" fmla="*/ 1210 h 1535"/>
                <a:gd name="T66" fmla="*/ 2893 w 3115"/>
                <a:gd name="T67" fmla="*/ 1210 h 1535"/>
                <a:gd name="T68" fmla="*/ 2908 w 3115"/>
                <a:gd name="T69" fmla="*/ 1060 h 1535"/>
                <a:gd name="T70" fmla="*/ 2893 w 3115"/>
                <a:gd name="T71" fmla="*/ 941 h 1535"/>
                <a:gd name="T72" fmla="*/ 2861 w 3115"/>
                <a:gd name="T73" fmla="*/ 854 h 1535"/>
                <a:gd name="T74" fmla="*/ 2829 w 3115"/>
                <a:gd name="T75" fmla="*/ 791 h 1535"/>
                <a:gd name="T76" fmla="*/ 2805 w 3115"/>
                <a:gd name="T77" fmla="*/ 775 h 1535"/>
                <a:gd name="T78" fmla="*/ 2766 w 3115"/>
                <a:gd name="T79" fmla="*/ 570 h 1535"/>
                <a:gd name="T80" fmla="*/ 2719 w 3115"/>
                <a:gd name="T81" fmla="*/ 467 h 1535"/>
                <a:gd name="T82" fmla="*/ 2695 w 3115"/>
                <a:gd name="T83" fmla="*/ 364 h 1535"/>
                <a:gd name="T84" fmla="*/ 2663 w 3115"/>
                <a:gd name="T85" fmla="*/ 364 h 1535"/>
                <a:gd name="T86" fmla="*/ 2554 w 3115"/>
                <a:gd name="T87" fmla="*/ 253 h 1535"/>
                <a:gd name="T88" fmla="*/ 2395 w 3115"/>
                <a:gd name="T89" fmla="*/ 174 h 1535"/>
                <a:gd name="T90" fmla="*/ 2222 w 3115"/>
                <a:gd name="T91" fmla="*/ 166 h 1535"/>
                <a:gd name="T92" fmla="*/ 2158 w 3115"/>
                <a:gd name="T93" fmla="*/ 230 h 1535"/>
                <a:gd name="T94" fmla="*/ 2087 w 3115"/>
                <a:gd name="T95" fmla="*/ 190 h 1535"/>
                <a:gd name="T96" fmla="*/ 1984 w 3115"/>
                <a:gd name="T97" fmla="*/ 103 h 1535"/>
                <a:gd name="T98" fmla="*/ 8 w 3115"/>
                <a:gd name="T99" fmla="*/ 965 h 1535"/>
                <a:gd name="T100" fmla="*/ 648 w 3115"/>
                <a:gd name="T101" fmla="*/ 981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5" h="1535">
                  <a:moveTo>
                    <a:pt x="2648" y="1534"/>
                  </a:moveTo>
                  <a:lnTo>
                    <a:pt x="2648" y="1534"/>
                  </a:lnTo>
                  <a:lnTo>
                    <a:pt x="2648" y="1534"/>
                  </a:lnTo>
                  <a:cubicBezTo>
                    <a:pt x="1921" y="1534"/>
                    <a:pt x="886" y="1487"/>
                    <a:pt x="688" y="1471"/>
                  </a:cubicBezTo>
                  <a:lnTo>
                    <a:pt x="688" y="1471"/>
                  </a:lnTo>
                  <a:lnTo>
                    <a:pt x="688" y="1471"/>
                  </a:lnTo>
                  <a:cubicBezTo>
                    <a:pt x="696" y="1202"/>
                    <a:pt x="704" y="1052"/>
                    <a:pt x="704" y="1036"/>
                  </a:cubicBezTo>
                  <a:cubicBezTo>
                    <a:pt x="696" y="996"/>
                    <a:pt x="672" y="989"/>
                    <a:pt x="648" y="989"/>
                  </a:cubicBezTo>
                  <a:cubicBezTo>
                    <a:pt x="640" y="989"/>
                    <a:pt x="633" y="989"/>
                    <a:pt x="633" y="989"/>
                  </a:cubicBezTo>
                  <a:cubicBezTo>
                    <a:pt x="601" y="996"/>
                    <a:pt x="553" y="996"/>
                    <a:pt x="498" y="996"/>
                  </a:cubicBezTo>
                  <a:cubicBezTo>
                    <a:pt x="388" y="996"/>
                    <a:pt x="222" y="989"/>
                    <a:pt x="8" y="973"/>
                  </a:cubicBezTo>
                  <a:cubicBezTo>
                    <a:pt x="0" y="973"/>
                    <a:pt x="0" y="973"/>
                    <a:pt x="0" y="973"/>
                  </a:cubicBezTo>
                  <a:cubicBezTo>
                    <a:pt x="0" y="965"/>
                    <a:pt x="0" y="965"/>
                    <a:pt x="0" y="965"/>
                  </a:cubicBezTo>
                  <a:cubicBezTo>
                    <a:pt x="71" y="0"/>
                    <a:pt x="71" y="0"/>
                    <a:pt x="71" y="0"/>
                  </a:cubicBezTo>
                  <a:lnTo>
                    <a:pt x="71" y="0"/>
                  </a:lnTo>
                  <a:cubicBezTo>
                    <a:pt x="293" y="16"/>
                    <a:pt x="1399" y="95"/>
                    <a:pt x="1874" y="95"/>
                  </a:cubicBezTo>
                  <a:cubicBezTo>
                    <a:pt x="1921" y="95"/>
                    <a:pt x="1961" y="95"/>
                    <a:pt x="1992" y="95"/>
                  </a:cubicBezTo>
                  <a:lnTo>
                    <a:pt x="1992" y="95"/>
                  </a:lnTo>
                  <a:lnTo>
                    <a:pt x="1992" y="95"/>
                  </a:lnTo>
                  <a:cubicBezTo>
                    <a:pt x="1992" y="95"/>
                    <a:pt x="2040" y="127"/>
                    <a:pt x="2048" y="151"/>
                  </a:cubicBezTo>
                  <a:lnTo>
                    <a:pt x="2048" y="151"/>
                  </a:lnTo>
                  <a:cubicBezTo>
                    <a:pt x="2056" y="166"/>
                    <a:pt x="2063" y="174"/>
                    <a:pt x="2095" y="182"/>
                  </a:cubicBezTo>
                  <a:cubicBezTo>
                    <a:pt x="2127" y="182"/>
                    <a:pt x="2143" y="198"/>
                    <a:pt x="2151" y="214"/>
                  </a:cubicBezTo>
                  <a:lnTo>
                    <a:pt x="2151" y="214"/>
                  </a:lnTo>
                  <a:lnTo>
                    <a:pt x="2158" y="222"/>
                  </a:lnTo>
                  <a:cubicBezTo>
                    <a:pt x="2158" y="222"/>
                    <a:pt x="2166" y="206"/>
                    <a:pt x="2174" y="198"/>
                  </a:cubicBezTo>
                  <a:cubicBezTo>
                    <a:pt x="2182" y="190"/>
                    <a:pt x="2182" y="190"/>
                    <a:pt x="2182" y="182"/>
                  </a:cubicBezTo>
                  <a:cubicBezTo>
                    <a:pt x="2198" y="166"/>
                    <a:pt x="2198" y="159"/>
                    <a:pt x="2222" y="159"/>
                  </a:cubicBezTo>
                  <a:cubicBezTo>
                    <a:pt x="2229" y="159"/>
                    <a:pt x="2253" y="159"/>
                    <a:pt x="2269" y="159"/>
                  </a:cubicBezTo>
                  <a:cubicBezTo>
                    <a:pt x="2293" y="159"/>
                    <a:pt x="2316" y="159"/>
                    <a:pt x="2332" y="159"/>
                  </a:cubicBezTo>
                  <a:cubicBezTo>
                    <a:pt x="2372" y="159"/>
                    <a:pt x="2395" y="159"/>
                    <a:pt x="2403" y="166"/>
                  </a:cubicBezTo>
                  <a:cubicBezTo>
                    <a:pt x="2411" y="174"/>
                    <a:pt x="2411" y="182"/>
                    <a:pt x="2411" y="190"/>
                  </a:cubicBezTo>
                  <a:cubicBezTo>
                    <a:pt x="2419" y="198"/>
                    <a:pt x="2427" y="206"/>
                    <a:pt x="2443" y="206"/>
                  </a:cubicBezTo>
                  <a:cubicBezTo>
                    <a:pt x="2475" y="206"/>
                    <a:pt x="2538" y="222"/>
                    <a:pt x="2554" y="253"/>
                  </a:cubicBezTo>
                  <a:cubicBezTo>
                    <a:pt x="2577" y="277"/>
                    <a:pt x="2601" y="293"/>
                    <a:pt x="2609" y="293"/>
                  </a:cubicBezTo>
                  <a:cubicBezTo>
                    <a:pt x="2617" y="293"/>
                    <a:pt x="2616" y="301"/>
                    <a:pt x="2624" y="309"/>
                  </a:cubicBezTo>
                  <a:cubicBezTo>
                    <a:pt x="2632" y="332"/>
                    <a:pt x="2648" y="356"/>
                    <a:pt x="2663" y="356"/>
                  </a:cubicBezTo>
                  <a:cubicBezTo>
                    <a:pt x="2671" y="356"/>
                    <a:pt x="2671" y="356"/>
                    <a:pt x="2671" y="356"/>
                  </a:cubicBezTo>
                  <a:cubicBezTo>
                    <a:pt x="2679" y="356"/>
                    <a:pt x="2687" y="356"/>
                    <a:pt x="2695" y="356"/>
                  </a:cubicBezTo>
                  <a:cubicBezTo>
                    <a:pt x="2703" y="356"/>
                    <a:pt x="2703" y="356"/>
                    <a:pt x="2703" y="356"/>
                  </a:cubicBezTo>
                  <a:cubicBezTo>
                    <a:pt x="2703" y="364"/>
                    <a:pt x="2703" y="364"/>
                    <a:pt x="2703" y="364"/>
                  </a:cubicBezTo>
                  <a:cubicBezTo>
                    <a:pt x="2703" y="372"/>
                    <a:pt x="2711" y="380"/>
                    <a:pt x="2711" y="388"/>
                  </a:cubicBezTo>
                  <a:cubicBezTo>
                    <a:pt x="2719" y="396"/>
                    <a:pt x="2719" y="404"/>
                    <a:pt x="2719" y="419"/>
                  </a:cubicBezTo>
                  <a:cubicBezTo>
                    <a:pt x="2719" y="427"/>
                    <a:pt x="2719" y="443"/>
                    <a:pt x="2727" y="467"/>
                  </a:cubicBezTo>
                  <a:cubicBezTo>
                    <a:pt x="2734" y="475"/>
                    <a:pt x="2734" y="483"/>
                    <a:pt x="2742" y="490"/>
                  </a:cubicBezTo>
                  <a:cubicBezTo>
                    <a:pt x="2742" y="506"/>
                    <a:pt x="2750" y="514"/>
                    <a:pt x="2758" y="530"/>
                  </a:cubicBezTo>
                  <a:cubicBezTo>
                    <a:pt x="2766" y="546"/>
                    <a:pt x="2774" y="562"/>
                    <a:pt x="2774" y="570"/>
                  </a:cubicBezTo>
                  <a:cubicBezTo>
                    <a:pt x="2782" y="585"/>
                    <a:pt x="2782" y="601"/>
                    <a:pt x="2798" y="625"/>
                  </a:cubicBezTo>
                  <a:cubicBezTo>
                    <a:pt x="2821" y="649"/>
                    <a:pt x="2814" y="720"/>
                    <a:pt x="2814" y="759"/>
                  </a:cubicBezTo>
                  <a:cubicBezTo>
                    <a:pt x="2814" y="767"/>
                    <a:pt x="2814" y="767"/>
                    <a:pt x="2814" y="775"/>
                  </a:cubicBezTo>
                  <a:lnTo>
                    <a:pt x="2814" y="783"/>
                  </a:lnTo>
                  <a:cubicBezTo>
                    <a:pt x="2814" y="791"/>
                    <a:pt x="2814" y="791"/>
                    <a:pt x="2821" y="791"/>
                  </a:cubicBezTo>
                  <a:lnTo>
                    <a:pt x="2829" y="783"/>
                  </a:lnTo>
                  <a:lnTo>
                    <a:pt x="2837" y="783"/>
                  </a:lnTo>
                  <a:cubicBezTo>
                    <a:pt x="2853" y="783"/>
                    <a:pt x="2869" y="815"/>
                    <a:pt x="2869" y="815"/>
                  </a:cubicBezTo>
                  <a:lnTo>
                    <a:pt x="2869" y="815"/>
                  </a:lnTo>
                  <a:cubicBezTo>
                    <a:pt x="2869" y="815"/>
                    <a:pt x="2869" y="838"/>
                    <a:pt x="2869" y="854"/>
                  </a:cubicBezTo>
                  <a:cubicBezTo>
                    <a:pt x="2861" y="862"/>
                    <a:pt x="2869" y="862"/>
                    <a:pt x="2877" y="870"/>
                  </a:cubicBezTo>
                  <a:cubicBezTo>
                    <a:pt x="2885" y="870"/>
                    <a:pt x="2893" y="878"/>
                    <a:pt x="2893" y="886"/>
                  </a:cubicBezTo>
                  <a:cubicBezTo>
                    <a:pt x="2885" y="910"/>
                    <a:pt x="2885" y="925"/>
                    <a:pt x="2893" y="933"/>
                  </a:cubicBezTo>
                  <a:cubicBezTo>
                    <a:pt x="2908" y="941"/>
                    <a:pt x="2908" y="973"/>
                    <a:pt x="2893" y="996"/>
                  </a:cubicBezTo>
                  <a:cubicBezTo>
                    <a:pt x="2885" y="1020"/>
                    <a:pt x="2885" y="1020"/>
                    <a:pt x="2901" y="1036"/>
                  </a:cubicBezTo>
                  <a:cubicBezTo>
                    <a:pt x="2908" y="1044"/>
                    <a:pt x="2908" y="1044"/>
                    <a:pt x="2916" y="1052"/>
                  </a:cubicBezTo>
                  <a:cubicBezTo>
                    <a:pt x="2932" y="1076"/>
                    <a:pt x="2916" y="1123"/>
                    <a:pt x="2908" y="1154"/>
                  </a:cubicBezTo>
                  <a:cubicBezTo>
                    <a:pt x="2901" y="1170"/>
                    <a:pt x="2901" y="1186"/>
                    <a:pt x="2901" y="1194"/>
                  </a:cubicBezTo>
                  <a:cubicBezTo>
                    <a:pt x="2901" y="1202"/>
                    <a:pt x="2901" y="1202"/>
                    <a:pt x="2901" y="1202"/>
                  </a:cubicBezTo>
                  <a:lnTo>
                    <a:pt x="2901" y="1202"/>
                  </a:lnTo>
                  <a:cubicBezTo>
                    <a:pt x="2908" y="1202"/>
                    <a:pt x="2908" y="1202"/>
                    <a:pt x="2908" y="1202"/>
                  </a:cubicBezTo>
                  <a:cubicBezTo>
                    <a:pt x="2916" y="1202"/>
                    <a:pt x="2916" y="1202"/>
                    <a:pt x="2924" y="1202"/>
                  </a:cubicBezTo>
                  <a:cubicBezTo>
                    <a:pt x="2932" y="1202"/>
                    <a:pt x="2940" y="1210"/>
                    <a:pt x="2940" y="1226"/>
                  </a:cubicBezTo>
                  <a:cubicBezTo>
                    <a:pt x="2940" y="1242"/>
                    <a:pt x="2940" y="1257"/>
                    <a:pt x="2956" y="1273"/>
                  </a:cubicBezTo>
                  <a:cubicBezTo>
                    <a:pt x="2964" y="1289"/>
                    <a:pt x="2964" y="1289"/>
                    <a:pt x="2964" y="1289"/>
                  </a:cubicBezTo>
                  <a:lnTo>
                    <a:pt x="2964" y="1289"/>
                  </a:lnTo>
                  <a:cubicBezTo>
                    <a:pt x="2956" y="1297"/>
                    <a:pt x="2956" y="1305"/>
                    <a:pt x="2956" y="1313"/>
                  </a:cubicBezTo>
                  <a:cubicBezTo>
                    <a:pt x="2964" y="1336"/>
                    <a:pt x="2980" y="1344"/>
                    <a:pt x="3003" y="1360"/>
                  </a:cubicBezTo>
                  <a:cubicBezTo>
                    <a:pt x="3011" y="1368"/>
                    <a:pt x="3027" y="1376"/>
                    <a:pt x="3035" y="1392"/>
                  </a:cubicBezTo>
                  <a:cubicBezTo>
                    <a:pt x="3059" y="1416"/>
                    <a:pt x="3059" y="1431"/>
                    <a:pt x="3051" y="1447"/>
                  </a:cubicBezTo>
                  <a:cubicBezTo>
                    <a:pt x="3051" y="1455"/>
                    <a:pt x="3051" y="1463"/>
                    <a:pt x="3051" y="1471"/>
                  </a:cubicBezTo>
                  <a:cubicBezTo>
                    <a:pt x="3051" y="1487"/>
                    <a:pt x="3059" y="1494"/>
                    <a:pt x="3074" y="1494"/>
                  </a:cubicBezTo>
                  <a:cubicBezTo>
                    <a:pt x="3082" y="1494"/>
                    <a:pt x="3090" y="1502"/>
                    <a:pt x="3090" y="1502"/>
                  </a:cubicBezTo>
                  <a:cubicBezTo>
                    <a:pt x="3114" y="1526"/>
                    <a:pt x="3114" y="1526"/>
                    <a:pt x="3114" y="1526"/>
                  </a:cubicBezTo>
                  <a:cubicBezTo>
                    <a:pt x="3106" y="1526"/>
                    <a:pt x="3106" y="1526"/>
                    <a:pt x="3106" y="1526"/>
                  </a:cubicBezTo>
                  <a:cubicBezTo>
                    <a:pt x="2987" y="1526"/>
                    <a:pt x="2837" y="1534"/>
                    <a:pt x="2648" y="1534"/>
                  </a:cubicBezTo>
                  <a:close/>
                  <a:moveTo>
                    <a:pt x="696" y="1463"/>
                  </a:moveTo>
                  <a:lnTo>
                    <a:pt x="696" y="1463"/>
                  </a:lnTo>
                  <a:cubicBezTo>
                    <a:pt x="901" y="1479"/>
                    <a:pt x="1929" y="1526"/>
                    <a:pt x="2648" y="1526"/>
                  </a:cubicBezTo>
                  <a:lnTo>
                    <a:pt x="2648" y="1526"/>
                  </a:lnTo>
                  <a:cubicBezTo>
                    <a:pt x="2829" y="1526"/>
                    <a:pt x="2980" y="1526"/>
                    <a:pt x="3090" y="1518"/>
                  </a:cubicBezTo>
                  <a:cubicBezTo>
                    <a:pt x="3090" y="1510"/>
                    <a:pt x="3090" y="1510"/>
                    <a:pt x="3090" y="1510"/>
                  </a:cubicBezTo>
                  <a:cubicBezTo>
                    <a:pt x="3082" y="1502"/>
                    <a:pt x="3074" y="1502"/>
                    <a:pt x="3074" y="1502"/>
                  </a:cubicBezTo>
                  <a:cubicBezTo>
                    <a:pt x="3059" y="1502"/>
                    <a:pt x="3043" y="1494"/>
                    <a:pt x="3043" y="1471"/>
                  </a:cubicBezTo>
                  <a:cubicBezTo>
                    <a:pt x="3043" y="1463"/>
                    <a:pt x="3043" y="1455"/>
                    <a:pt x="3043" y="1447"/>
                  </a:cubicBezTo>
                  <a:cubicBezTo>
                    <a:pt x="3051" y="1431"/>
                    <a:pt x="3051" y="1416"/>
                    <a:pt x="3027" y="1400"/>
                  </a:cubicBezTo>
                  <a:cubicBezTo>
                    <a:pt x="3019" y="1384"/>
                    <a:pt x="3003" y="1376"/>
                    <a:pt x="2995" y="1368"/>
                  </a:cubicBezTo>
                  <a:cubicBezTo>
                    <a:pt x="2972" y="1352"/>
                    <a:pt x="2956" y="1336"/>
                    <a:pt x="2956" y="1313"/>
                  </a:cubicBezTo>
                  <a:cubicBezTo>
                    <a:pt x="2948" y="1297"/>
                    <a:pt x="2948" y="1289"/>
                    <a:pt x="2956" y="1289"/>
                  </a:cubicBezTo>
                  <a:cubicBezTo>
                    <a:pt x="2956" y="1289"/>
                    <a:pt x="2948" y="1281"/>
                    <a:pt x="2948" y="1273"/>
                  </a:cubicBezTo>
                  <a:cubicBezTo>
                    <a:pt x="2940" y="1265"/>
                    <a:pt x="2932" y="1242"/>
                    <a:pt x="2932" y="1226"/>
                  </a:cubicBezTo>
                  <a:cubicBezTo>
                    <a:pt x="2932" y="1218"/>
                    <a:pt x="2932" y="1210"/>
                    <a:pt x="2924" y="1210"/>
                  </a:cubicBezTo>
                  <a:lnTo>
                    <a:pt x="2916" y="1210"/>
                  </a:lnTo>
                  <a:cubicBezTo>
                    <a:pt x="2908" y="1210"/>
                    <a:pt x="2908" y="1210"/>
                    <a:pt x="2901" y="1210"/>
                  </a:cubicBezTo>
                  <a:cubicBezTo>
                    <a:pt x="2901" y="1210"/>
                    <a:pt x="2901" y="1210"/>
                    <a:pt x="2893" y="1210"/>
                  </a:cubicBezTo>
                  <a:cubicBezTo>
                    <a:pt x="2893" y="1202"/>
                    <a:pt x="2893" y="1202"/>
                    <a:pt x="2893" y="1194"/>
                  </a:cubicBezTo>
                  <a:cubicBezTo>
                    <a:pt x="2893" y="1186"/>
                    <a:pt x="2901" y="1170"/>
                    <a:pt x="2901" y="1154"/>
                  </a:cubicBezTo>
                  <a:cubicBezTo>
                    <a:pt x="2908" y="1123"/>
                    <a:pt x="2924" y="1083"/>
                    <a:pt x="2908" y="1060"/>
                  </a:cubicBezTo>
                  <a:cubicBezTo>
                    <a:pt x="2901" y="1052"/>
                    <a:pt x="2901" y="1044"/>
                    <a:pt x="2901" y="1044"/>
                  </a:cubicBezTo>
                  <a:cubicBezTo>
                    <a:pt x="2877" y="1020"/>
                    <a:pt x="2877" y="1020"/>
                    <a:pt x="2893" y="996"/>
                  </a:cubicBezTo>
                  <a:cubicBezTo>
                    <a:pt x="2901" y="973"/>
                    <a:pt x="2901" y="949"/>
                    <a:pt x="2893" y="941"/>
                  </a:cubicBezTo>
                  <a:cubicBezTo>
                    <a:pt x="2877" y="933"/>
                    <a:pt x="2877" y="910"/>
                    <a:pt x="2885" y="886"/>
                  </a:cubicBezTo>
                  <a:cubicBezTo>
                    <a:pt x="2885" y="878"/>
                    <a:pt x="2885" y="878"/>
                    <a:pt x="2877" y="878"/>
                  </a:cubicBezTo>
                  <a:cubicBezTo>
                    <a:pt x="2869" y="870"/>
                    <a:pt x="2853" y="870"/>
                    <a:pt x="2861" y="854"/>
                  </a:cubicBezTo>
                  <a:cubicBezTo>
                    <a:pt x="2861" y="838"/>
                    <a:pt x="2861" y="815"/>
                    <a:pt x="2861" y="815"/>
                  </a:cubicBezTo>
                  <a:cubicBezTo>
                    <a:pt x="2853" y="807"/>
                    <a:pt x="2845" y="791"/>
                    <a:pt x="2837" y="791"/>
                  </a:cubicBezTo>
                  <a:lnTo>
                    <a:pt x="2829" y="791"/>
                  </a:lnTo>
                  <a:cubicBezTo>
                    <a:pt x="2821" y="791"/>
                    <a:pt x="2821" y="791"/>
                    <a:pt x="2821" y="791"/>
                  </a:cubicBezTo>
                  <a:cubicBezTo>
                    <a:pt x="2814" y="791"/>
                    <a:pt x="2814" y="791"/>
                    <a:pt x="2805" y="791"/>
                  </a:cubicBezTo>
                  <a:cubicBezTo>
                    <a:pt x="2805" y="783"/>
                    <a:pt x="2805" y="775"/>
                    <a:pt x="2805" y="775"/>
                  </a:cubicBezTo>
                  <a:cubicBezTo>
                    <a:pt x="2805" y="767"/>
                    <a:pt x="2805" y="759"/>
                    <a:pt x="2805" y="759"/>
                  </a:cubicBezTo>
                  <a:cubicBezTo>
                    <a:pt x="2814" y="720"/>
                    <a:pt x="2814" y="657"/>
                    <a:pt x="2790" y="625"/>
                  </a:cubicBezTo>
                  <a:cubicBezTo>
                    <a:pt x="2774" y="609"/>
                    <a:pt x="2774" y="593"/>
                    <a:pt x="2766" y="570"/>
                  </a:cubicBezTo>
                  <a:cubicBezTo>
                    <a:pt x="2766" y="562"/>
                    <a:pt x="2766" y="546"/>
                    <a:pt x="2750" y="538"/>
                  </a:cubicBezTo>
                  <a:cubicBezTo>
                    <a:pt x="2742" y="514"/>
                    <a:pt x="2734" y="506"/>
                    <a:pt x="2734" y="490"/>
                  </a:cubicBezTo>
                  <a:cubicBezTo>
                    <a:pt x="2727" y="490"/>
                    <a:pt x="2727" y="483"/>
                    <a:pt x="2719" y="467"/>
                  </a:cubicBezTo>
                  <a:cubicBezTo>
                    <a:pt x="2711" y="451"/>
                    <a:pt x="2711" y="435"/>
                    <a:pt x="2711" y="419"/>
                  </a:cubicBezTo>
                  <a:cubicBezTo>
                    <a:pt x="2711" y="412"/>
                    <a:pt x="2711" y="396"/>
                    <a:pt x="2703" y="396"/>
                  </a:cubicBezTo>
                  <a:cubicBezTo>
                    <a:pt x="2703" y="388"/>
                    <a:pt x="2703" y="372"/>
                    <a:pt x="2695" y="364"/>
                  </a:cubicBezTo>
                  <a:lnTo>
                    <a:pt x="2695" y="364"/>
                  </a:lnTo>
                  <a:cubicBezTo>
                    <a:pt x="2687" y="364"/>
                    <a:pt x="2679" y="364"/>
                    <a:pt x="2671" y="364"/>
                  </a:cubicBezTo>
                  <a:cubicBezTo>
                    <a:pt x="2671" y="364"/>
                    <a:pt x="2671" y="364"/>
                    <a:pt x="2663" y="364"/>
                  </a:cubicBezTo>
                  <a:cubicBezTo>
                    <a:pt x="2640" y="364"/>
                    <a:pt x="2624" y="332"/>
                    <a:pt x="2617" y="317"/>
                  </a:cubicBezTo>
                  <a:cubicBezTo>
                    <a:pt x="2617" y="309"/>
                    <a:pt x="2609" y="301"/>
                    <a:pt x="2609" y="301"/>
                  </a:cubicBezTo>
                  <a:cubicBezTo>
                    <a:pt x="2601" y="301"/>
                    <a:pt x="2569" y="277"/>
                    <a:pt x="2554" y="253"/>
                  </a:cubicBezTo>
                  <a:cubicBezTo>
                    <a:pt x="2538" y="230"/>
                    <a:pt x="2475" y="214"/>
                    <a:pt x="2443" y="214"/>
                  </a:cubicBezTo>
                  <a:cubicBezTo>
                    <a:pt x="2419" y="214"/>
                    <a:pt x="2419" y="206"/>
                    <a:pt x="2411" y="190"/>
                  </a:cubicBezTo>
                  <a:cubicBezTo>
                    <a:pt x="2403" y="190"/>
                    <a:pt x="2403" y="182"/>
                    <a:pt x="2395" y="174"/>
                  </a:cubicBezTo>
                  <a:cubicBezTo>
                    <a:pt x="2395" y="174"/>
                    <a:pt x="2380" y="166"/>
                    <a:pt x="2332" y="166"/>
                  </a:cubicBezTo>
                  <a:cubicBezTo>
                    <a:pt x="2316" y="166"/>
                    <a:pt x="2293" y="166"/>
                    <a:pt x="2277" y="166"/>
                  </a:cubicBezTo>
                  <a:cubicBezTo>
                    <a:pt x="2253" y="166"/>
                    <a:pt x="2229" y="166"/>
                    <a:pt x="2222" y="166"/>
                  </a:cubicBezTo>
                  <a:cubicBezTo>
                    <a:pt x="2206" y="166"/>
                    <a:pt x="2198" y="174"/>
                    <a:pt x="2190" y="190"/>
                  </a:cubicBezTo>
                  <a:lnTo>
                    <a:pt x="2182" y="198"/>
                  </a:lnTo>
                  <a:cubicBezTo>
                    <a:pt x="2166" y="222"/>
                    <a:pt x="2166" y="230"/>
                    <a:pt x="2158" y="230"/>
                  </a:cubicBezTo>
                  <a:cubicBezTo>
                    <a:pt x="2151" y="230"/>
                    <a:pt x="2151" y="222"/>
                    <a:pt x="2151" y="222"/>
                  </a:cubicBezTo>
                  <a:cubicBezTo>
                    <a:pt x="2151" y="222"/>
                    <a:pt x="2143" y="222"/>
                    <a:pt x="2143" y="214"/>
                  </a:cubicBezTo>
                  <a:cubicBezTo>
                    <a:pt x="2135" y="206"/>
                    <a:pt x="2119" y="190"/>
                    <a:pt x="2087" y="190"/>
                  </a:cubicBezTo>
                  <a:cubicBezTo>
                    <a:pt x="2056" y="182"/>
                    <a:pt x="2048" y="174"/>
                    <a:pt x="2048" y="159"/>
                  </a:cubicBezTo>
                  <a:cubicBezTo>
                    <a:pt x="2040" y="151"/>
                    <a:pt x="2040" y="151"/>
                    <a:pt x="2040" y="151"/>
                  </a:cubicBezTo>
                  <a:cubicBezTo>
                    <a:pt x="2032" y="135"/>
                    <a:pt x="1992" y="111"/>
                    <a:pt x="1984" y="103"/>
                  </a:cubicBezTo>
                  <a:cubicBezTo>
                    <a:pt x="1961" y="103"/>
                    <a:pt x="1921" y="103"/>
                    <a:pt x="1874" y="103"/>
                  </a:cubicBezTo>
                  <a:cubicBezTo>
                    <a:pt x="1399" y="103"/>
                    <a:pt x="300" y="24"/>
                    <a:pt x="71" y="8"/>
                  </a:cubicBezTo>
                  <a:cubicBezTo>
                    <a:pt x="8" y="965"/>
                    <a:pt x="8" y="965"/>
                    <a:pt x="8" y="965"/>
                  </a:cubicBezTo>
                  <a:cubicBezTo>
                    <a:pt x="222" y="981"/>
                    <a:pt x="388" y="989"/>
                    <a:pt x="498" y="989"/>
                  </a:cubicBezTo>
                  <a:cubicBezTo>
                    <a:pt x="553" y="989"/>
                    <a:pt x="601" y="989"/>
                    <a:pt x="633" y="981"/>
                  </a:cubicBezTo>
                  <a:cubicBezTo>
                    <a:pt x="633" y="981"/>
                    <a:pt x="640" y="981"/>
                    <a:pt x="648" y="981"/>
                  </a:cubicBezTo>
                  <a:cubicBezTo>
                    <a:pt x="672" y="981"/>
                    <a:pt x="704" y="989"/>
                    <a:pt x="712" y="1036"/>
                  </a:cubicBezTo>
                  <a:cubicBezTo>
                    <a:pt x="712" y="1052"/>
                    <a:pt x="704" y="1194"/>
                    <a:pt x="696" y="1463"/>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60" name="Freeform 352"/>
            <p:cNvSpPr>
              <a:spLocks noChangeArrowheads="1"/>
            </p:cNvSpPr>
            <p:nvPr/>
          </p:nvSpPr>
          <p:spPr bwMode="auto">
            <a:xfrm>
              <a:off x="11106707" y="7255977"/>
              <a:ext cx="1991453" cy="1064015"/>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2"/>
            </a:solidFill>
            <a:ln>
              <a:noFill/>
            </a:ln>
            <a:effectLst/>
          </p:spPr>
          <p:txBody>
            <a:bodyPr wrap="none" anchor="ctr"/>
            <a:lstStyle/>
            <a:p>
              <a:endParaRPr lang="en-US" sz="2701" dirty="0">
                <a:latin typeface="Lato Light"/>
              </a:endParaRPr>
            </a:p>
          </p:txBody>
        </p:sp>
        <p:sp>
          <p:nvSpPr>
            <p:cNvPr id="361" name="Freeform 353"/>
            <p:cNvSpPr>
              <a:spLocks noChangeArrowheads="1"/>
            </p:cNvSpPr>
            <p:nvPr/>
          </p:nvSpPr>
          <p:spPr bwMode="auto">
            <a:xfrm>
              <a:off x="11106707" y="7249625"/>
              <a:ext cx="1991453" cy="1070368"/>
            </a:xfrm>
            <a:custGeom>
              <a:avLst/>
              <a:gdLst>
                <a:gd name="T0" fmla="*/ 2181 w 2767"/>
                <a:gd name="T1" fmla="*/ 1485 h 1486"/>
                <a:gd name="T2" fmla="*/ 0 w 2767"/>
                <a:gd name="T3" fmla="*/ 1430 h 1486"/>
                <a:gd name="T4" fmla="*/ 0 w 2767"/>
                <a:gd name="T5" fmla="*/ 1422 h 1486"/>
                <a:gd name="T6" fmla="*/ 79 w 2767"/>
                <a:gd name="T7" fmla="*/ 0 h 1486"/>
                <a:gd name="T8" fmla="*/ 2039 w 2767"/>
                <a:gd name="T9" fmla="*/ 63 h 1486"/>
                <a:gd name="T10" fmla="*/ 2497 w 2767"/>
                <a:gd name="T11" fmla="*/ 55 h 1486"/>
                <a:gd name="T12" fmla="*/ 2576 w 2767"/>
                <a:gd name="T13" fmla="*/ 126 h 1486"/>
                <a:gd name="T14" fmla="*/ 2600 w 2767"/>
                <a:gd name="T15" fmla="*/ 87 h 1486"/>
                <a:gd name="T16" fmla="*/ 2639 w 2767"/>
                <a:gd name="T17" fmla="*/ 134 h 1486"/>
                <a:gd name="T18" fmla="*/ 2663 w 2767"/>
                <a:gd name="T19" fmla="*/ 182 h 1486"/>
                <a:gd name="T20" fmla="*/ 2631 w 2767"/>
                <a:gd name="T21" fmla="*/ 197 h 1486"/>
                <a:gd name="T22" fmla="*/ 2568 w 2767"/>
                <a:gd name="T23" fmla="*/ 253 h 1486"/>
                <a:gd name="T24" fmla="*/ 2584 w 2767"/>
                <a:gd name="T25" fmla="*/ 284 h 1486"/>
                <a:gd name="T26" fmla="*/ 2631 w 2767"/>
                <a:gd name="T27" fmla="*/ 308 h 1486"/>
                <a:gd name="T28" fmla="*/ 2687 w 2767"/>
                <a:gd name="T29" fmla="*/ 403 h 1486"/>
                <a:gd name="T30" fmla="*/ 2726 w 2767"/>
                <a:gd name="T31" fmla="*/ 435 h 1486"/>
                <a:gd name="T32" fmla="*/ 2766 w 2767"/>
                <a:gd name="T33" fmla="*/ 1477 h 1486"/>
                <a:gd name="T34" fmla="*/ 2758 w 2767"/>
                <a:gd name="T35" fmla="*/ 1477 h 1486"/>
                <a:gd name="T36" fmla="*/ 8 w 2767"/>
                <a:gd name="T37" fmla="*/ 1422 h 1486"/>
                <a:gd name="T38" fmla="*/ 2181 w 2767"/>
                <a:gd name="T39" fmla="*/ 1477 h 1486"/>
                <a:gd name="T40" fmla="*/ 2758 w 2767"/>
                <a:gd name="T41" fmla="*/ 1469 h 1486"/>
                <a:gd name="T42" fmla="*/ 2726 w 2767"/>
                <a:gd name="T43" fmla="*/ 443 h 1486"/>
                <a:gd name="T44" fmla="*/ 2687 w 2767"/>
                <a:gd name="T45" fmla="*/ 411 h 1486"/>
                <a:gd name="T46" fmla="*/ 2631 w 2767"/>
                <a:gd name="T47" fmla="*/ 316 h 1486"/>
                <a:gd name="T48" fmla="*/ 2584 w 2767"/>
                <a:gd name="T49" fmla="*/ 292 h 1486"/>
                <a:gd name="T50" fmla="*/ 2560 w 2767"/>
                <a:gd name="T51" fmla="*/ 245 h 1486"/>
                <a:gd name="T52" fmla="*/ 2631 w 2767"/>
                <a:gd name="T53" fmla="*/ 190 h 1486"/>
                <a:gd name="T54" fmla="*/ 2663 w 2767"/>
                <a:gd name="T55" fmla="*/ 174 h 1486"/>
                <a:gd name="T56" fmla="*/ 2639 w 2767"/>
                <a:gd name="T57" fmla="*/ 134 h 1486"/>
                <a:gd name="T58" fmla="*/ 2600 w 2767"/>
                <a:gd name="T59" fmla="*/ 95 h 1486"/>
                <a:gd name="T60" fmla="*/ 2576 w 2767"/>
                <a:gd name="T61" fmla="*/ 134 h 1486"/>
                <a:gd name="T62" fmla="*/ 2489 w 2767"/>
                <a:gd name="T63" fmla="*/ 63 h 1486"/>
                <a:gd name="T64" fmla="*/ 87 w 2767"/>
                <a:gd name="T65" fmla="*/ 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7" h="1486">
                  <a:moveTo>
                    <a:pt x="2181" y="1485"/>
                  </a:moveTo>
                  <a:lnTo>
                    <a:pt x="2181" y="1485"/>
                  </a:lnTo>
                  <a:lnTo>
                    <a:pt x="2181" y="1485"/>
                  </a:lnTo>
                  <a:cubicBezTo>
                    <a:pt x="1447" y="1485"/>
                    <a:pt x="711" y="1461"/>
                    <a:pt x="0" y="1430"/>
                  </a:cubicBezTo>
                  <a:lnTo>
                    <a:pt x="0" y="1430"/>
                  </a:lnTo>
                  <a:cubicBezTo>
                    <a:pt x="0" y="1422"/>
                    <a:pt x="0" y="1422"/>
                    <a:pt x="0" y="1422"/>
                  </a:cubicBezTo>
                  <a:cubicBezTo>
                    <a:pt x="24" y="1003"/>
                    <a:pt x="55" y="411"/>
                    <a:pt x="79" y="8"/>
                  </a:cubicBezTo>
                  <a:cubicBezTo>
                    <a:pt x="79" y="0"/>
                    <a:pt x="79" y="0"/>
                    <a:pt x="79" y="0"/>
                  </a:cubicBezTo>
                  <a:lnTo>
                    <a:pt x="79" y="0"/>
                  </a:lnTo>
                  <a:cubicBezTo>
                    <a:pt x="277" y="16"/>
                    <a:pt x="1312" y="63"/>
                    <a:pt x="2039" y="63"/>
                  </a:cubicBezTo>
                  <a:cubicBezTo>
                    <a:pt x="2228" y="63"/>
                    <a:pt x="2378" y="63"/>
                    <a:pt x="2497" y="55"/>
                  </a:cubicBezTo>
                  <a:lnTo>
                    <a:pt x="2497" y="55"/>
                  </a:lnTo>
                  <a:cubicBezTo>
                    <a:pt x="2568" y="126"/>
                    <a:pt x="2568" y="126"/>
                    <a:pt x="2568" y="126"/>
                  </a:cubicBezTo>
                  <a:lnTo>
                    <a:pt x="2576" y="126"/>
                  </a:lnTo>
                  <a:cubicBezTo>
                    <a:pt x="2576" y="126"/>
                    <a:pt x="2576" y="111"/>
                    <a:pt x="2576" y="103"/>
                  </a:cubicBezTo>
                  <a:cubicBezTo>
                    <a:pt x="2576" y="95"/>
                    <a:pt x="2584" y="87"/>
                    <a:pt x="2600" y="87"/>
                  </a:cubicBezTo>
                  <a:cubicBezTo>
                    <a:pt x="2608" y="87"/>
                    <a:pt x="2624" y="95"/>
                    <a:pt x="2624" y="111"/>
                  </a:cubicBezTo>
                  <a:cubicBezTo>
                    <a:pt x="2624" y="119"/>
                    <a:pt x="2631" y="126"/>
                    <a:pt x="2639" y="134"/>
                  </a:cubicBezTo>
                  <a:cubicBezTo>
                    <a:pt x="2647" y="142"/>
                    <a:pt x="2655" y="142"/>
                    <a:pt x="2663" y="158"/>
                  </a:cubicBezTo>
                  <a:cubicBezTo>
                    <a:pt x="2671" y="166"/>
                    <a:pt x="2671" y="174"/>
                    <a:pt x="2663" y="182"/>
                  </a:cubicBezTo>
                  <a:cubicBezTo>
                    <a:pt x="2663" y="190"/>
                    <a:pt x="2655" y="190"/>
                    <a:pt x="2639" y="190"/>
                  </a:cubicBezTo>
                  <a:cubicBezTo>
                    <a:pt x="2639" y="190"/>
                    <a:pt x="2639" y="190"/>
                    <a:pt x="2631" y="197"/>
                  </a:cubicBezTo>
                  <a:cubicBezTo>
                    <a:pt x="2616" y="197"/>
                    <a:pt x="2592" y="221"/>
                    <a:pt x="2568" y="245"/>
                  </a:cubicBezTo>
                  <a:cubicBezTo>
                    <a:pt x="2568" y="253"/>
                    <a:pt x="2568" y="253"/>
                    <a:pt x="2568" y="253"/>
                  </a:cubicBezTo>
                  <a:cubicBezTo>
                    <a:pt x="2560" y="261"/>
                    <a:pt x="2560" y="261"/>
                    <a:pt x="2560" y="269"/>
                  </a:cubicBezTo>
                  <a:cubicBezTo>
                    <a:pt x="2560" y="277"/>
                    <a:pt x="2576" y="277"/>
                    <a:pt x="2584" y="284"/>
                  </a:cubicBezTo>
                  <a:cubicBezTo>
                    <a:pt x="2600" y="292"/>
                    <a:pt x="2616" y="300"/>
                    <a:pt x="2624" y="308"/>
                  </a:cubicBezTo>
                  <a:cubicBezTo>
                    <a:pt x="2631" y="308"/>
                    <a:pt x="2631" y="308"/>
                    <a:pt x="2631" y="308"/>
                  </a:cubicBezTo>
                  <a:cubicBezTo>
                    <a:pt x="2663" y="332"/>
                    <a:pt x="2663" y="332"/>
                    <a:pt x="2663" y="364"/>
                  </a:cubicBezTo>
                  <a:cubicBezTo>
                    <a:pt x="2655" y="379"/>
                    <a:pt x="2671" y="395"/>
                    <a:pt x="2687" y="403"/>
                  </a:cubicBezTo>
                  <a:cubicBezTo>
                    <a:pt x="2695" y="411"/>
                    <a:pt x="2703" y="419"/>
                    <a:pt x="2711" y="427"/>
                  </a:cubicBezTo>
                  <a:cubicBezTo>
                    <a:pt x="2711" y="427"/>
                    <a:pt x="2718" y="435"/>
                    <a:pt x="2726" y="435"/>
                  </a:cubicBezTo>
                  <a:cubicBezTo>
                    <a:pt x="2750" y="443"/>
                    <a:pt x="2766" y="450"/>
                    <a:pt x="2758" y="537"/>
                  </a:cubicBezTo>
                  <a:cubicBezTo>
                    <a:pt x="2750" y="664"/>
                    <a:pt x="2766" y="1469"/>
                    <a:pt x="2766" y="1477"/>
                  </a:cubicBezTo>
                  <a:lnTo>
                    <a:pt x="2766" y="1477"/>
                  </a:lnTo>
                  <a:cubicBezTo>
                    <a:pt x="2758" y="1477"/>
                    <a:pt x="2758" y="1477"/>
                    <a:pt x="2758" y="1477"/>
                  </a:cubicBezTo>
                  <a:cubicBezTo>
                    <a:pt x="2568" y="1477"/>
                    <a:pt x="2378" y="1485"/>
                    <a:pt x="2181" y="1485"/>
                  </a:cubicBezTo>
                  <a:close/>
                  <a:moveTo>
                    <a:pt x="8" y="1422"/>
                  </a:moveTo>
                  <a:lnTo>
                    <a:pt x="8" y="1422"/>
                  </a:lnTo>
                  <a:cubicBezTo>
                    <a:pt x="711" y="1453"/>
                    <a:pt x="1447" y="1477"/>
                    <a:pt x="2181" y="1477"/>
                  </a:cubicBezTo>
                  <a:lnTo>
                    <a:pt x="2181" y="1477"/>
                  </a:lnTo>
                  <a:cubicBezTo>
                    <a:pt x="2371" y="1477"/>
                    <a:pt x="2568" y="1477"/>
                    <a:pt x="2758" y="1469"/>
                  </a:cubicBezTo>
                  <a:cubicBezTo>
                    <a:pt x="2758" y="1414"/>
                    <a:pt x="2750" y="664"/>
                    <a:pt x="2758" y="537"/>
                  </a:cubicBezTo>
                  <a:cubicBezTo>
                    <a:pt x="2758" y="450"/>
                    <a:pt x="2742" y="443"/>
                    <a:pt x="2726" y="443"/>
                  </a:cubicBezTo>
                  <a:cubicBezTo>
                    <a:pt x="2718" y="435"/>
                    <a:pt x="2711" y="435"/>
                    <a:pt x="2703" y="427"/>
                  </a:cubicBezTo>
                  <a:cubicBezTo>
                    <a:pt x="2695" y="427"/>
                    <a:pt x="2695" y="419"/>
                    <a:pt x="2687" y="411"/>
                  </a:cubicBezTo>
                  <a:cubicBezTo>
                    <a:pt x="2671" y="395"/>
                    <a:pt x="2647" y="387"/>
                    <a:pt x="2655" y="364"/>
                  </a:cubicBezTo>
                  <a:cubicBezTo>
                    <a:pt x="2655" y="332"/>
                    <a:pt x="2655" y="332"/>
                    <a:pt x="2631" y="316"/>
                  </a:cubicBezTo>
                  <a:cubicBezTo>
                    <a:pt x="2624" y="308"/>
                    <a:pt x="2624" y="308"/>
                    <a:pt x="2624" y="308"/>
                  </a:cubicBezTo>
                  <a:cubicBezTo>
                    <a:pt x="2608" y="300"/>
                    <a:pt x="2592" y="300"/>
                    <a:pt x="2584" y="292"/>
                  </a:cubicBezTo>
                  <a:cubicBezTo>
                    <a:pt x="2568" y="284"/>
                    <a:pt x="2552" y="277"/>
                    <a:pt x="2552" y="269"/>
                  </a:cubicBezTo>
                  <a:cubicBezTo>
                    <a:pt x="2552" y="261"/>
                    <a:pt x="2552" y="253"/>
                    <a:pt x="2560" y="245"/>
                  </a:cubicBezTo>
                  <a:lnTo>
                    <a:pt x="2560" y="245"/>
                  </a:lnTo>
                  <a:cubicBezTo>
                    <a:pt x="2592" y="213"/>
                    <a:pt x="2608" y="190"/>
                    <a:pt x="2631" y="190"/>
                  </a:cubicBezTo>
                  <a:lnTo>
                    <a:pt x="2639" y="182"/>
                  </a:lnTo>
                  <a:cubicBezTo>
                    <a:pt x="2647" y="182"/>
                    <a:pt x="2655" y="182"/>
                    <a:pt x="2663" y="174"/>
                  </a:cubicBezTo>
                  <a:cubicBezTo>
                    <a:pt x="2663" y="174"/>
                    <a:pt x="2663" y="166"/>
                    <a:pt x="2655" y="158"/>
                  </a:cubicBezTo>
                  <a:cubicBezTo>
                    <a:pt x="2647" y="150"/>
                    <a:pt x="2639" y="142"/>
                    <a:pt x="2639" y="134"/>
                  </a:cubicBezTo>
                  <a:cubicBezTo>
                    <a:pt x="2624" y="126"/>
                    <a:pt x="2616" y="126"/>
                    <a:pt x="2616" y="111"/>
                  </a:cubicBezTo>
                  <a:cubicBezTo>
                    <a:pt x="2616" y="95"/>
                    <a:pt x="2608" y="95"/>
                    <a:pt x="2600" y="95"/>
                  </a:cubicBezTo>
                  <a:cubicBezTo>
                    <a:pt x="2592" y="95"/>
                    <a:pt x="2584" y="95"/>
                    <a:pt x="2584" y="103"/>
                  </a:cubicBezTo>
                  <a:cubicBezTo>
                    <a:pt x="2584" y="119"/>
                    <a:pt x="2584" y="134"/>
                    <a:pt x="2576" y="134"/>
                  </a:cubicBezTo>
                  <a:cubicBezTo>
                    <a:pt x="2568" y="134"/>
                    <a:pt x="2568" y="134"/>
                    <a:pt x="2560" y="126"/>
                  </a:cubicBezTo>
                  <a:cubicBezTo>
                    <a:pt x="2489" y="63"/>
                    <a:pt x="2489" y="63"/>
                    <a:pt x="2489" y="63"/>
                  </a:cubicBezTo>
                  <a:cubicBezTo>
                    <a:pt x="2378" y="63"/>
                    <a:pt x="2220" y="71"/>
                    <a:pt x="2039" y="71"/>
                  </a:cubicBezTo>
                  <a:cubicBezTo>
                    <a:pt x="1320" y="71"/>
                    <a:pt x="292" y="24"/>
                    <a:pt x="87" y="8"/>
                  </a:cubicBezTo>
                  <a:cubicBezTo>
                    <a:pt x="63" y="411"/>
                    <a:pt x="31" y="995"/>
                    <a:pt x="8" y="1422"/>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62" name="Freeform 354"/>
            <p:cNvSpPr>
              <a:spLocks noChangeArrowheads="1"/>
            </p:cNvSpPr>
            <p:nvPr/>
          </p:nvSpPr>
          <p:spPr bwMode="auto">
            <a:xfrm>
              <a:off x="12472456" y="6935186"/>
              <a:ext cx="171513" cy="165160"/>
            </a:xfrm>
            <a:custGeom>
              <a:avLst/>
              <a:gdLst>
                <a:gd name="T0" fmla="*/ 118 w 237"/>
                <a:gd name="T1" fmla="*/ 0 h 230"/>
                <a:gd name="T2" fmla="*/ 157 w 237"/>
                <a:gd name="T3" fmla="*/ 71 h 230"/>
                <a:gd name="T4" fmla="*/ 236 w 237"/>
                <a:gd name="T5" fmla="*/ 87 h 230"/>
                <a:gd name="T6" fmla="*/ 181 w 237"/>
                <a:gd name="T7" fmla="*/ 142 h 230"/>
                <a:gd name="T8" fmla="*/ 197 w 237"/>
                <a:gd name="T9" fmla="*/ 229 h 230"/>
                <a:gd name="T10" fmla="*/ 118 w 237"/>
                <a:gd name="T11" fmla="*/ 190 h 230"/>
                <a:gd name="T12" fmla="*/ 48 w 237"/>
                <a:gd name="T13" fmla="*/ 229 h 230"/>
                <a:gd name="T14" fmla="*/ 63 w 237"/>
                <a:gd name="T15" fmla="*/ 142 h 230"/>
                <a:gd name="T16" fmla="*/ 0 w 237"/>
                <a:gd name="T17" fmla="*/ 87 h 230"/>
                <a:gd name="T18" fmla="*/ 87 w 237"/>
                <a:gd name="T19" fmla="*/ 71 h 230"/>
                <a:gd name="T20" fmla="*/ 118 w 237"/>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7" h="230">
                  <a:moveTo>
                    <a:pt x="118" y="0"/>
                  </a:moveTo>
                  <a:lnTo>
                    <a:pt x="157" y="71"/>
                  </a:lnTo>
                  <a:lnTo>
                    <a:pt x="236" y="87"/>
                  </a:lnTo>
                  <a:lnTo>
                    <a:pt x="181" y="142"/>
                  </a:lnTo>
                  <a:lnTo>
                    <a:pt x="197" y="229"/>
                  </a:lnTo>
                  <a:lnTo>
                    <a:pt x="118" y="190"/>
                  </a:lnTo>
                  <a:lnTo>
                    <a:pt x="48" y="229"/>
                  </a:lnTo>
                  <a:lnTo>
                    <a:pt x="63" y="142"/>
                  </a:lnTo>
                  <a:lnTo>
                    <a:pt x="0" y="87"/>
                  </a:lnTo>
                  <a:lnTo>
                    <a:pt x="87" y="71"/>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63" name="Freeform 355"/>
            <p:cNvSpPr>
              <a:spLocks noChangeArrowheads="1"/>
            </p:cNvSpPr>
            <p:nvPr/>
          </p:nvSpPr>
          <p:spPr bwMode="auto">
            <a:xfrm>
              <a:off x="12729725" y="7551361"/>
              <a:ext cx="177865" cy="158808"/>
            </a:xfrm>
            <a:custGeom>
              <a:avLst/>
              <a:gdLst>
                <a:gd name="T0" fmla="*/ 119 w 246"/>
                <a:gd name="T1" fmla="*/ 0 h 222"/>
                <a:gd name="T2" fmla="*/ 158 w 246"/>
                <a:gd name="T3" fmla="*/ 71 h 222"/>
                <a:gd name="T4" fmla="*/ 245 w 246"/>
                <a:gd name="T5" fmla="*/ 87 h 222"/>
                <a:gd name="T6" fmla="*/ 182 w 246"/>
                <a:gd name="T7" fmla="*/ 142 h 222"/>
                <a:gd name="T8" fmla="*/ 198 w 246"/>
                <a:gd name="T9" fmla="*/ 221 h 222"/>
                <a:gd name="T10" fmla="*/ 119 w 246"/>
                <a:gd name="T11" fmla="*/ 182 h 222"/>
                <a:gd name="T12" fmla="*/ 47 w 246"/>
                <a:gd name="T13" fmla="*/ 221 h 222"/>
                <a:gd name="T14" fmla="*/ 63 w 246"/>
                <a:gd name="T15" fmla="*/ 142 h 222"/>
                <a:gd name="T16" fmla="*/ 0 w 246"/>
                <a:gd name="T17" fmla="*/ 87 h 222"/>
                <a:gd name="T18" fmla="*/ 87 w 246"/>
                <a:gd name="T19" fmla="*/ 71 h 222"/>
                <a:gd name="T20" fmla="*/ 119 w 246"/>
                <a:gd name="T2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22">
                  <a:moveTo>
                    <a:pt x="119" y="0"/>
                  </a:moveTo>
                  <a:lnTo>
                    <a:pt x="158" y="71"/>
                  </a:lnTo>
                  <a:lnTo>
                    <a:pt x="245" y="87"/>
                  </a:lnTo>
                  <a:lnTo>
                    <a:pt x="182" y="142"/>
                  </a:lnTo>
                  <a:lnTo>
                    <a:pt x="198" y="221"/>
                  </a:lnTo>
                  <a:lnTo>
                    <a:pt x="119" y="182"/>
                  </a:lnTo>
                  <a:lnTo>
                    <a:pt x="47" y="221"/>
                  </a:lnTo>
                  <a:lnTo>
                    <a:pt x="63" y="142"/>
                  </a:lnTo>
                  <a:lnTo>
                    <a:pt x="0" y="87"/>
                  </a:lnTo>
                  <a:lnTo>
                    <a:pt x="87"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64" name="Freeform 356"/>
            <p:cNvSpPr>
              <a:spLocks noChangeArrowheads="1"/>
            </p:cNvSpPr>
            <p:nvPr/>
          </p:nvSpPr>
          <p:spPr bwMode="auto">
            <a:xfrm>
              <a:off x="12040498" y="6992357"/>
              <a:ext cx="41289" cy="98460"/>
            </a:xfrm>
            <a:custGeom>
              <a:avLst/>
              <a:gdLst>
                <a:gd name="T0" fmla="*/ 32 w 57"/>
                <a:gd name="T1" fmla="*/ 0 h 136"/>
                <a:gd name="T2" fmla="*/ 32 w 57"/>
                <a:gd name="T3" fmla="*/ 111 h 136"/>
                <a:gd name="T4" fmla="*/ 56 w 57"/>
                <a:gd name="T5" fmla="*/ 111 h 136"/>
                <a:gd name="T6" fmla="*/ 56 w 57"/>
                <a:gd name="T7" fmla="*/ 135 h 136"/>
                <a:gd name="T8" fmla="*/ 0 w 57"/>
                <a:gd name="T9" fmla="*/ 135 h 136"/>
                <a:gd name="T10" fmla="*/ 0 w 57"/>
                <a:gd name="T11" fmla="*/ 0 h 136"/>
                <a:gd name="T12" fmla="*/ 32 w 57"/>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57" h="136">
                  <a:moveTo>
                    <a:pt x="32" y="0"/>
                  </a:moveTo>
                  <a:lnTo>
                    <a:pt x="32" y="111"/>
                  </a:lnTo>
                  <a:lnTo>
                    <a:pt x="56" y="111"/>
                  </a:lnTo>
                  <a:lnTo>
                    <a:pt x="56" y="135"/>
                  </a:lnTo>
                  <a:lnTo>
                    <a:pt x="0" y="135"/>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65" name="Freeform 357"/>
            <p:cNvSpPr>
              <a:spLocks noChangeArrowheads="1"/>
            </p:cNvSpPr>
            <p:nvPr/>
          </p:nvSpPr>
          <p:spPr bwMode="auto">
            <a:xfrm>
              <a:off x="12084965" y="6992357"/>
              <a:ext cx="22232" cy="98460"/>
            </a:xfrm>
            <a:custGeom>
              <a:avLst/>
              <a:gdLst>
                <a:gd name="T0" fmla="*/ 31 w 32"/>
                <a:gd name="T1" fmla="*/ 0 h 136"/>
                <a:gd name="T2" fmla="*/ 31 w 32"/>
                <a:gd name="T3" fmla="*/ 135 h 136"/>
                <a:gd name="T4" fmla="*/ 0 w 32"/>
                <a:gd name="T5" fmla="*/ 135 h 136"/>
                <a:gd name="T6" fmla="*/ 0 w 32"/>
                <a:gd name="T7" fmla="*/ 0 h 136"/>
                <a:gd name="T8" fmla="*/ 31 w 32"/>
                <a:gd name="T9" fmla="*/ 0 h 136"/>
              </a:gdLst>
              <a:ahLst/>
              <a:cxnLst>
                <a:cxn ang="0">
                  <a:pos x="T0" y="T1"/>
                </a:cxn>
                <a:cxn ang="0">
                  <a:pos x="T2" y="T3"/>
                </a:cxn>
                <a:cxn ang="0">
                  <a:pos x="T4" y="T5"/>
                </a:cxn>
                <a:cxn ang="0">
                  <a:pos x="T6" y="T7"/>
                </a:cxn>
                <a:cxn ang="0">
                  <a:pos x="T8" y="T9"/>
                </a:cxn>
              </a:cxnLst>
              <a:rect l="0" t="0" r="r" b="b"/>
              <a:pathLst>
                <a:path w="32" h="136">
                  <a:moveTo>
                    <a:pt x="31" y="0"/>
                  </a:moveTo>
                  <a:lnTo>
                    <a:pt x="31" y="135"/>
                  </a:lnTo>
                  <a:lnTo>
                    <a:pt x="0" y="135"/>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66" name="Freeform 358"/>
            <p:cNvSpPr>
              <a:spLocks noChangeArrowheads="1"/>
            </p:cNvSpPr>
            <p:nvPr/>
          </p:nvSpPr>
          <p:spPr bwMode="auto">
            <a:xfrm>
              <a:off x="12119901" y="6992357"/>
              <a:ext cx="57171" cy="98460"/>
            </a:xfrm>
            <a:custGeom>
              <a:avLst/>
              <a:gdLst>
                <a:gd name="T0" fmla="*/ 79 w 80"/>
                <a:gd name="T1" fmla="*/ 0 h 136"/>
                <a:gd name="T2" fmla="*/ 79 w 80"/>
                <a:gd name="T3" fmla="*/ 135 h 136"/>
                <a:gd name="T4" fmla="*/ 47 w 80"/>
                <a:gd name="T5" fmla="*/ 135 h 136"/>
                <a:gd name="T6" fmla="*/ 32 w 80"/>
                <a:gd name="T7" fmla="*/ 79 h 136"/>
                <a:gd name="T8" fmla="*/ 32 w 80"/>
                <a:gd name="T9" fmla="*/ 135 h 136"/>
                <a:gd name="T10" fmla="*/ 0 w 80"/>
                <a:gd name="T11" fmla="*/ 135 h 136"/>
                <a:gd name="T12" fmla="*/ 0 w 80"/>
                <a:gd name="T13" fmla="*/ 0 h 136"/>
                <a:gd name="T14" fmla="*/ 32 w 80"/>
                <a:gd name="T15" fmla="*/ 0 h 136"/>
                <a:gd name="T16" fmla="*/ 47 w 80"/>
                <a:gd name="T17" fmla="*/ 63 h 136"/>
                <a:gd name="T18" fmla="*/ 47 w 80"/>
                <a:gd name="T19" fmla="*/ 0 h 136"/>
                <a:gd name="T20" fmla="*/ 79 w 80"/>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6">
                  <a:moveTo>
                    <a:pt x="79" y="0"/>
                  </a:moveTo>
                  <a:lnTo>
                    <a:pt x="79" y="135"/>
                  </a:lnTo>
                  <a:lnTo>
                    <a:pt x="47" y="135"/>
                  </a:lnTo>
                  <a:lnTo>
                    <a:pt x="32" y="79"/>
                  </a:lnTo>
                  <a:lnTo>
                    <a:pt x="32" y="135"/>
                  </a:lnTo>
                  <a:lnTo>
                    <a:pt x="0" y="135"/>
                  </a:lnTo>
                  <a:lnTo>
                    <a:pt x="0" y="0"/>
                  </a:lnTo>
                  <a:lnTo>
                    <a:pt x="32" y="0"/>
                  </a:lnTo>
                  <a:lnTo>
                    <a:pt x="47" y="63"/>
                  </a:lnTo>
                  <a:lnTo>
                    <a:pt x="47"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67" name="Freeform 359"/>
            <p:cNvSpPr>
              <a:spLocks noChangeArrowheads="1"/>
            </p:cNvSpPr>
            <p:nvPr/>
          </p:nvSpPr>
          <p:spPr bwMode="auto">
            <a:xfrm>
              <a:off x="12189777" y="6992357"/>
              <a:ext cx="57171" cy="101637"/>
            </a:xfrm>
            <a:custGeom>
              <a:avLst/>
              <a:gdLst>
                <a:gd name="T0" fmla="*/ 79 w 80"/>
                <a:gd name="T1" fmla="*/ 63 h 143"/>
                <a:gd name="T2" fmla="*/ 79 w 80"/>
                <a:gd name="T3" fmla="*/ 63 h 143"/>
                <a:gd name="T4" fmla="*/ 47 w 80"/>
                <a:gd name="T5" fmla="*/ 63 h 143"/>
                <a:gd name="T6" fmla="*/ 47 w 80"/>
                <a:gd name="T7" fmla="*/ 40 h 143"/>
                <a:gd name="T8" fmla="*/ 40 w 80"/>
                <a:gd name="T9" fmla="*/ 24 h 143"/>
                <a:gd name="T10" fmla="*/ 40 w 80"/>
                <a:gd name="T11" fmla="*/ 24 h 143"/>
                <a:gd name="T12" fmla="*/ 32 w 80"/>
                <a:gd name="T13" fmla="*/ 24 h 143"/>
                <a:gd name="T14" fmla="*/ 32 w 80"/>
                <a:gd name="T15" fmla="*/ 40 h 143"/>
                <a:gd name="T16" fmla="*/ 32 w 80"/>
                <a:gd name="T17" fmla="*/ 103 h 143"/>
                <a:gd name="T18" fmla="*/ 32 w 80"/>
                <a:gd name="T19" fmla="*/ 111 h 143"/>
                <a:gd name="T20" fmla="*/ 40 w 80"/>
                <a:gd name="T21" fmla="*/ 119 h 143"/>
                <a:gd name="T22" fmla="*/ 40 w 80"/>
                <a:gd name="T23" fmla="*/ 111 h 143"/>
                <a:gd name="T24" fmla="*/ 47 w 80"/>
                <a:gd name="T25" fmla="*/ 103 h 143"/>
                <a:gd name="T26" fmla="*/ 47 w 80"/>
                <a:gd name="T27" fmla="*/ 79 h 143"/>
                <a:gd name="T28" fmla="*/ 79 w 80"/>
                <a:gd name="T29" fmla="*/ 79 h 143"/>
                <a:gd name="T30" fmla="*/ 79 w 80"/>
                <a:gd name="T31" fmla="*/ 87 h 143"/>
                <a:gd name="T32" fmla="*/ 79 w 80"/>
                <a:gd name="T33" fmla="*/ 119 h 143"/>
                <a:gd name="T34" fmla="*/ 63 w 80"/>
                <a:gd name="T35" fmla="*/ 135 h 143"/>
                <a:gd name="T36" fmla="*/ 40 w 80"/>
                <a:gd name="T37" fmla="*/ 142 h 143"/>
                <a:gd name="T38" fmla="*/ 16 w 80"/>
                <a:gd name="T39" fmla="*/ 135 h 143"/>
                <a:gd name="T40" fmla="*/ 0 w 80"/>
                <a:gd name="T41" fmla="*/ 119 h 143"/>
                <a:gd name="T42" fmla="*/ 0 w 80"/>
                <a:gd name="T43" fmla="*/ 87 h 143"/>
                <a:gd name="T44" fmla="*/ 0 w 80"/>
                <a:gd name="T45" fmla="*/ 47 h 143"/>
                <a:gd name="T46" fmla="*/ 0 w 80"/>
                <a:gd name="T47" fmla="*/ 32 h 143"/>
                <a:gd name="T48" fmla="*/ 0 w 80"/>
                <a:gd name="T49" fmla="*/ 16 h 143"/>
                <a:gd name="T50" fmla="*/ 16 w 80"/>
                <a:gd name="T51" fmla="*/ 0 h 143"/>
                <a:gd name="T52" fmla="*/ 40 w 80"/>
                <a:gd name="T53" fmla="*/ 0 h 143"/>
                <a:gd name="T54" fmla="*/ 63 w 80"/>
                <a:gd name="T55" fmla="*/ 8 h 143"/>
                <a:gd name="T56" fmla="*/ 79 w 80"/>
                <a:gd name="T57" fmla="*/ 24 h 143"/>
                <a:gd name="T58" fmla="*/ 79 w 80"/>
                <a:gd name="T59" fmla="*/ 47 h 143"/>
                <a:gd name="T60" fmla="*/ 79 w 80"/>
                <a:gd name="T61" fmla="*/ 6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0" h="143">
                  <a:moveTo>
                    <a:pt x="79" y="63"/>
                  </a:moveTo>
                  <a:lnTo>
                    <a:pt x="79" y="63"/>
                  </a:lnTo>
                  <a:cubicBezTo>
                    <a:pt x="47" y="63"/>
                    <a:pt x="47" y="63"/>
                    <a:pt x="47" y="63"/>
                  </a:cubicBezTo>
                  <a:cubicBezTo>
                    <a:pt x="47" y="40"/>
                    <a:pt x="47" y="40"/>
                    <a:pt x="47" y="40"/>
                  </a:cubicBezTo>
                  <a:cubicBezTo>
                    <a:pt x="47" y="32"/>
                    <a:pt x="47" y="24"/>
                    <a:pt x="40" y="24"/>
                  </a:cubicBezTo>
                  <a:lnTo>
                    <a:pt x="40" y="24"/>
                  </a:lnTo>
                  <a:cubicBezTo>
                    <a:pt x="32" y="24"/>
                    <a:pt x="32" y="24"/>
                    <a:pt x="32" y="24"/>
                  </a:cubicBezTo>
                  <a:cubicBezTo>
                    <a:pt x="32" y="24"/>
                    <a:pt x="32" y="32"/>
                    <a:pt x="32" y="40"/>
                  </a:cubicBezTo>
                  <a:cubicBezTo>
                    <a:pt x="32" y="103"/>
                    <a:pt x="32" y="103"/>
                    <a:pt x="32" y="103"/>
                  </a:cubicBezTo>
                  <a:cubicBezTo>
                    <a:pt x="32" y="111"/>
                    <a:pt x="32" y="111"/>
                    <a:pt x="32" y="111"/>
                  </a:cubicBezTo>
                  <a:cubicBezTo>
                    <a:pt x="32" y="119"/>
                    <a:pt x="32" y="119"/>
                    <a:pt x="40" y="119"/>
                  </a:cubicBezTo>
                  <a:cubicBezTo>
                    <a:pt x="40" y="119"/>
                    <a:pt x="40" y="119"/>
                    <a:pt x="40" y="111"/>
                  </a:cubicBezTo>
                  <a:cubicBezTo>
                    <a:pt x="47" y="111"/>
                    <a:pt x="47" y="111"/>
                    <a:pt x="47" y="103"/>
                  </a:cubicBezTo>
                  <a:cubicBezTo>
                    <a:pt x="47" y="79"/>
                    <a:pt x="47" y="79"/>
                    <a:pt x="47" y="79"/>
                  </a:cubicBezTo>
                  <a:cubicBezTo>
                    <a:pt x="79" y="79"/>
                    <a:pt x="79" y="79"/>
                    <a:pt x="79" y="79"/>
                  </a:cubicBezTo>
                  <a:cubicBezTo>
                    <a:pt x="79" y="87"/>
                    <a:pt x="79" y="87"/>
                    <a:pt x="79" y="87"/>
                  </a:cubicBezTo>
                  <a:cubicBezTo>
                    <a:pt x="79" y="103"/>
                    <a:pt x="79" y="111"/>
                    <a:pt x="79" y="119"/>
                  </a:cubicBezTo>
                  <a:cubicBezTo>
                    <a:pt x="71" y="127"/>
                    <a:pt x="71" y="127"/>
                    <a:pt x="63" y="135"/>
                  </a:cubicBezTo>
                  <a:cubicBezTo>
                    <a:pt x="55" y="135"/>
                    <a:pt x="47" y="142"/>
                    <a:pt x="40" y="142"/>
                  </a:cubicBezTo>
                  <a:cubicBezTo>
                    <a:pt x="32" y="142"/>
                    <a:pt x="24" y="135"/>
                    <a:pt x="16" y="135"/>
                  </a:cubicBezTo>
                  <a:cubicBezTo>
                    <a:pt x="8" y="127"/>
                    <a:pt x="0" y="127"/>
                    <a:pt x="0" y="119"/>
                  </a:cubicBezTo>
                  <a:cubicBezTo>
                    <a:pt x="0" y="111"/>
                    <a:pt x="0" y="103"/>
                    <a:pt x="0" y="87"/>
                  </a:cubicBezTo>
                  <a:cubicBezTo>
                    <a:pt x="0" y="47"/>
                    <a:pt x="0" y="47"/>
                    <a:pt x="0" y="47"/>
                  </a:cubicBezTo>
                  <a:cubicBezTo>
                    <a:pt x="0" y="40"/>
                    <a:pt x="0" y="32"/>
                    <a:pt x="0" y="32"/>
                  </a:cubicBezTo>
                  <a:cubicBezTo>
                    <a:pt x="0" y="24"/>
                    <a:pt x="0" y="16"/>
                    <a:pt x="0" y="16"/>
                  </a:cubicBezTo>
                  <a:cubicBezTo>
                    <a:pt x="8" y="8"/>
                    <a:pt x="8" y="8"/>
                    <a:pt x="16" y="0"/>
                  </a:cubicBezTo>
                  <a:cubicBezTo>
                    <a:pt x="24" y="0"/>
                    <a:pt x="32" y="0"/>
                    <a:pt x="40" y="0"/>
                  </a:cubicBezTo>
                  <a:cubicBezTo>
                    <a:pt x="47" y="0"/>
                    <a:pt x="55" y="0"/>
                    <a:pt x="63" y="8"/>
                  </a:cubicBezTo>
                  <a:cubicBezTo>
                    <a:pt x="71" y="8"/>
                    <a:pt x="71" y="16"/>
                    <a:pt x="79" y="24"/>
                  </a:cubicBezTo>
                  <a:cubicBezTo>
                    <a:pt x="79" y="24"/>
                    <a:pt x="79" y="32"/>
                    <a:pt x="79" y="47"/>
                  </a:cubicBezTo>
                  <a:lnTo>
                    <a:pt x="79"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68" name="Freeform 360"/>
            <p:cNvSpPr>
              <a:spLocks noChangeArrowheads="1"/>
            </p:cNvSpPr>
            <p:nvPr/>
          </p:nvSpPr>
          <p:spPr bwMode="auto">
            <a:xfrm>
              <a:off x="12250125" y="6992357"/>
              <a:ext cx="63523" cy="101637"/>
            </a:xfrm>
            <a:custGeom>
              <a:avLst/>
              <a:gdLst>
                <a:gd name="T0" fmla="*/ 87 w 88"/>
                <a:gd name="T1" fmla="*/ 79 h 143"/>
                <a:gd name="T2" fmla="*/ 87 w 88"/>
                <a:gd name="T3" fmla="*/ 79 h 143"/>
                <a:gd name="T4" fmla="*/ 87 w 88"/>
                <a:gd name="T5" fmla="*/ 111 h 143"/>
                <a:gd name="T6" fmla="*/ 79 w 88"/>
                <a:gd name="T7" fmla="*/ 127 h 143"/>
                <a:gd name="T8" fmla="*/ 63 w 88"/>
                <a:gd name="T9" fmla="*/ 135 h 143"/>
                <a:gd name="T10" fmla="*/ 47 w 88"/>
                <a:gd name="T11" fmla="*/ 142 h 143"/>
                <a:gd name="T12" fmla="*/ 24 w 88"/>
                <a:gd name="T13" fmla="*/ 135 h 143"/>
                <a:gd name="T14" fmla="*/ 8 w 88"/>
                <a:gd name="T15" fmla="*/ 127 h 143"/>
                <a:gd name="T16" fmla="*/ 8 w 88"/>
                <a:gd name="T17" fmla="*/ 111 h 143"/>
                <a:gd name="T18" fmla="*/ 0 w 88"/>
                <a:gd name="T19" fmla="*/ 79 h 143"/>
                <a:gd name="T20" fmla="*/ 0 w 88"/>
                <a:gd name="T21" fmla="*/ 56 h 143"/>
                <a:gd name="T22" fmla="*/ 8 w 88"/>
                <a:gd name="T23" fmla="*/ 32 h 143"/>
                <a:gd name="T24" fmla="*/ 8 w 88"/>
                <a:gd name="T25" fmla="*/ 16 h 143"/>
                <a:gd name="T26" fmla="*/ 24 w 88"/>
                <a:gd name="T27" fmla="*/ 0 h 143"/>
                <a:gd name="T28" fmla="*/ 47 w 88"/>
                <a:gd name="T29" fmla="*/ 0 h 143"/>
                <a:gd name="T30" fmla="*/ 63 w 88"/>
                <a:gd name="T31" fmla="*/ 0 h 143"/>
                <a:gd name="T32" fmla="*/ 79 w 88"/>
                <a:gd name="T33" fmla="*/ 16 h 143"/>
                <a:gd name="T34" fmla="*/ 87 w 88"/>
                <a:gd name="T35" fmla="*/ 32 h 143"/>
                <a:gd name="T36" fmla="*/ 87 w 88"/>
                <a:gd name="T37" fmla="*/ 56 h 143"/>
                <a:gd name="T38" fmla="*/ 87 w 88"/>
                <a:gd name="T39" fmla="*/ 79 h 143"/>
                <a:gd name="T40" fmla="*/ 47 w 88"/>
                <a:gd name="T41" fmla="*/ 40 h 143"/>
                <a:gd name="T42" fmla="*/ 47 w 88"/>
                <a:gd name="T43" fmla="*/ 40 h 143"/>
                <a:gd name="T44" fmla="*/ 47 w 88"/>
                <a:gd name="T45" fmla="*/ 24 h 143"/>
                <a:gd name="T46" fmla="*/ 47 w 88"/>
                <a:gd name="T47" fmla="*/ 24 h 143"/>
                <a:gd name="T48" fmla="*/ 40 w 88"/>
                <a:gd name="T49" fmla="*/ 24 h 143"/>
                <a:gd name="T50" fmla="*/ 40 w 88"/>
                <a:gd name="T51" fmla="*/ 40 h 143"/>
                <a:gd name="T52" fmla="*/ 40 w 88"/>
                <a:gd name="T53" fmla="*/ 103 h 143"/>
                <a:gd name="T54" fmla="*/ 40 w 88"/>
                <a:gd name="T55" fmla="*/ 111 h 143"/>
                <a:gd name="T56" fmla="*/ 47 w 88"/>
                <a:gd name="T57" fmla="*/ 119 h 143"/>
                <a:gd name="T58" fmla="*/ 47 w 88"/>
                <a:gd name="T59" fmla="*/ 111 h 143"/>
                <a:gd name="T60" fmla="*/ 47 w 88"/>
                <a:gd name="T61" fmla="*/ 95 h 143"/>
                <a:gd name="T62" fmla="*/ 47 w 88"/>
                <a:gd name="T63" fmla="*/ 4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43">
                  <a:moveTo>
                    <a:pt x="87" y="79"/>
                  </a:moveTo>
                  <a:lnTo>
                    <a:pt x="87" y="79"/>
                  </a:lnTo>
                  <a:cubicBezTo>
                    <a:pt x="87" y="95"/>
                    <a:pt x="87" y="103"/>
                    <a:pt x="87" y="111"/>
                  </a:cubicBezTo>
                  <a:cubicBezTo>
                    <a:pt x="87" y="119"/>
                    <a:pt x="79" y="119"/>
                    <a:pt x="79" y="127"/>
                  </a:cubicBezTo>
                  <a:cubicBezTo>
                    <a:pt x="71" y="127"/>
                    <a:pt x="71" y="135"/>
                    <a:pt x="63" y="135"/>
                  </a:cubicBezTo>
                  <a:cubicBezTo>
                    <a:pt x="55" y="135"/>
                    <a:pt x="55" y="142"/>
                    <a:pt x="47" y="142"/>
                  </a:cubicBezTo>
                  <a:cubicBezTo>
                    <a:pt x="40" y="142"/>
                    <a:pt x="31" y="135"/>
                    <a:pt x="24" y="135"/>
                  </a:cubicBezTo>
                  <a:cubicBezTo>
                    <a:pt x="16" y="135"/>
                    <a:pt x="16" y="127"/>
                    <a:pt x="8" y="127"/>
                  </a:cubicBezTo>
                  <a:cubicBezTo>
                    <a:pt x="8" y="119"/>
                    <a:pt x="8" y="119"/>
                    <a:pt x="8" y="111"/>
                  </a:cubicBezTo>
                  <a:cubicBezTo>
                    <a:pt x="8" y="103"/>
                    <a:pt x="0" y="95"/>
                    <a:pt x="0" y="79"/>
                  </a:cubicBezTo>
                  <a:cubicBezTo>
                    <a:pt x="0" y="56"/>
                    <a:pt x="0" y="56"/>
                    <a:pt x="0" y="56"/>
                  </a:cubicBezTo>
                  <a:cubicBezTo>
                    <a:pt x="0" y="47"/>
                    <a:pt x="8" y="32"/>
                    <a:pt x="8" y="32"/>
                  </a:cubicBezTo>
                  <a:cubicBezTo>
                    <a:pt x="8" y="24"/>
                    <a:pt x="8" y="16"/>
                    <a:pt x="8" y="16"/>
                  </a:cubicBezTo>
                  <a:cubicBezTo>
                    <a:pt x="16" y="8"/>
                    <a:pt x="16" y="8"/>
                    <a:pt x="24" y="0"/>
                  </a:cubicBezTo>
                  <a:cubicBezTo>
                    <a:pt x="31" y="0"/>
                    <a:pt x="40" y="0"/>
                    <a:pt x="47" y="0"/>
                  </a:cubicBezTo>
                  <a:cubicBezTo>
                    <a:pt x="55" y="0"/>
                    <a:pt x="55" y="0"/>
                    <a:pt x="63" y="0"/>
                  </a:cubicBezTo>
                  <a:cubicBezTo>
                    <a:pt x="71" y="8"/>
                    <a:pt x="71" y="8"/>
                    <a:pt x="79" y="16"/>
                  </a:cubicBezTo>
                  <a:cubicBezTo>
                    <a:pt x="79" y="16"/>
                    <a:pt x="87" y="24"/>
                    <a:pt x="87" y="32"/>
                  </a:cubicBezTo>
                  <a:cubicBezTo>
                    <a:pt x="87" y="32"/>
                    <a:pt x="87" y="47"/>
                    <a:pt x="87" y="56"/>
                  </a:cubicBezTo>
                  <a:lnTo>
                    <a:pt x="87" y="79"/>
                  </a:lnTo>
                  <a:close/>
                  <a:moveTo>
                    <a:pt x="47" y="40"/>
                  </a:moveTo>
                  <a:lnTo>
                    <a:pt x="47" y="40"/>
                  </a:lnTo>
                  <a:cubicBezTo>
                    <a:pt x="47" y="32"/>
                    <a:pt x="47" y="24"/>
                    <a:pt x="47" y="24"/>
                  </a:cubicBezTo>
                  <a:lnTo>
                    <a:pt x="47" y="24"/>
                  </a:lnTo>
                  <a:cubicBezTo>
                    <a:pt x="40" y="24"/>
                    <a:pt x="40" y="24"/>
                    <a:pt x="40" y="24"/>
                  </a:cubicBezTo>
                  <a:cubicBezTo>
                    <a:pt x="40" y="24"/>
                    <a:pt x="40" y="32"/>
                    <a:pt x="40" y="40"/>
                  </a:cubicBezTo>
                  <a:cubicBezTo>
                    <a:pt x="40" y="103"/>
                    <a:pt x="40" y="103"/>
                    <a:pt x="40" y="103"/>
                  </a:cubicBezTo>
                  <a:cubicBezTo>
                    <a:pt x="40" y="111"/>
                    <a:pt x="40" y="111"/>
                    <a:pt x="40" y="111"/>
                  </a:cubicBezTo>
                  <a:cubicBezTo>
                    <a:pt x="40" y="119"/>
                    <a:pt x="40" y="119"/>
                    <a:pt x="47" y="119"/>
                  </a:cubicBezTo>
                  <a:cubicBezTo>
                    <a:pt x="47" y="119"/>
                    <a:pt x="47" y="119"/>
                    <a:pt x="47" y="111"/>
                  </a:cubicBezTo>
                  <a:cubicBezTo>
                    <a:pt x="47" y="111"/>
                    <a:pt x="47" y="103"/>
                    <a:pt x="47" y="95"/>
                  </a:cubicBezTo>
                  <a:lnTo>
                    <a:pt x="47" y="4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69" name="Freeform 361"/>
            <p:cNvSpPr>
              <a:spLocks noChangeArrowheads="1"/>
            </p:cNvSpPr>
            <p:nvPr/>
          </p:nvSpPr>
          <p:spPr bwMode="auto">
            <a:xfrm>
              <a:off x="12320001" y="6992357"/>
              <a:ext cx="47641" cy="98460"/>
            </a:xfrm>
            <a:custGeom>
              <a:avLst/>
              <a:gdLst>
                <a:gd name="T0" fmla="*/ 39 w 64"/>
                <a:gd name="T1" fmla="*/ 0 h 136"/>
                <a:gd name="T2" fmla="*/ 39 w 64"/>
                <a:gd name="T3" fmla="*/ 111 h 136"/>
                <a:gd name="T4" fmla="*/ 63 w 64"/>
                <a:gd name="T5" fmla="*/ 111 h 136"/>
                <a:gd name="T6" fmla="*/ 63 w 64"/>
                <a:gd name="T7" fmla="*/ 135 h 136"/>
                <a:gd name="T8" fmla="*/ 0 w 64"/>
                <a:gd name="T9" fmla="*/ 135 h 136"/>
                <a:gd name="T10" fmla="*/ 0 w 64"/>
                <a:gd name="T11" fmla="*/ 0 h 136"/>
                <a:gd name="T12" fmla="*/ 39 w 64"/>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64" h="136">
                  <a:moveTo>
                    <a:pt x="39" y="0"/>
                  </a:moveTo>
                  <a:lnTo>
                    <a:pt x="39" y="111"/>
                  </a:lnTo>
                  <a:lnTo>
                    <a:pt x="63" y="111"/>
                  </a:lnTo>
                  <a:lnTo>
                    <a:pt x="63" y="135"/>
                  </a:lnTo>
                  <a:lnTo>
                    <a:pt x="0" y="135"/>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70" name="Freeform 362"/>
            <p:cNvSpPr>
              <a:spLocks noChangeArrowheads="1"/>
            </p:cNvSpPr>
            <p:nvPr/>
          </p:nvSpPr>
          <p:spPr bwMode="auto">
            <a:xfrm>
              <a:off x="12370819" y="6992357"/>
              <a:ext cx="50819" cy="98460"/>
            </a:xfrm>
            <a:custGeom>
              <a:avLst/>
              <a:gdLst>
                <a:gd name="T0" fmla="*/ 71 w 72"/>
                <a:gd name="T1" fmla="*/ 0 h 136"/>
                <a:gd name="T2" fmla="*/ 71 w 72"/>
                <a:gd name="T3" fmla="*/ 135 h 136"/>
                <a:gd name="T4" fmla="*/ 47 w 72"/>
                <a:gd name="T5" fmla="*/ 135 h 136"/>
                <a:gd name="T6" fmla="*/ 24 w 72"/>
                <a:gd name="T7" fmla="*/ 79 h 136"/>
                <a:gd name="T8" fmla="*/ 24 w 72"/>
                <a:gd name="T9" fmla="*/ 135 h 136"/>
                <a:gd name="T10" fmla="*/ 0 w 72"/>
                <a:gd name="T11" fmla="*/ 135 h 136"/>
                <a:gd name="T12" fmla="*/ 0 w 72"/>
                <a:gd name="T13" fmla="*/ 0 h 136"/>
                <a:gd name="T14" fmla="*/ 24 w 72"/>
                <a:gd name="T15" fmla="*/ 0 h 136"/>
                <a:gd name="T16" fmla="*/ 47 w 72"/>
                <a:gd name="T17" fmla="*/ 63 h 136"/>
                <a:gd name="T18" fmla="*/ 47 w 72"/>
                <a:gd name="T19" fmla="*/ 0 h 136"/>
                <a:gd name="T20" fmla="*/ 71 w 72"/>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136">
                  <a:moveTo>
                    <a:pt x="71" y="0"/>
                  </a:moveTo>
                  <a:lnTo>
                    <a:pt x="71" y="135"/>
                  </a:lnTo>
                  <a:lnTo>
                    <a:pt x="47" y="135"/>
                  </a:lnTo>
                  <a:lnTo>
                    <a:pt x="24" y="79"/>
                  </a:lnTo>
                  <a:lnTo>
                    <a:pt x="24" y="135"/>
                  </a:lnTo>
                  <a:lnTo>
                    <a:pt x="0" y="135"/>
                  </a:lnTo>
                  <a:lnTo>
                    <a:pt x="0" y="0"/>
                  </a:lnTo>
                  <a:lnTo>
                    <a:pt x="24" y="0"/>
                  </a:lnTo>
                  <a:lnTo>
                    <a:pt x="47" y="63"/>
                  </a:lnTo>
                  <a:lnTo>
                    <a:pt x="47" y="0"/>
                  </a:ln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71" name="Freeform 363"/>
            <p:cNvSpPr>
              <a:spLocks noChangeArrowheads="1"/>
            </p:cNvSpPr>
            <p:nvPr/>
          </p:nvSpPr>
          <p:spPr bwMode="auto">
            <a:xfrm>
              <a:off x="12580446" y="7738754"/>
              <a:ext cx="41289" cy="69876"/>
            </a:xfrm>
            <a:custGeom>
              <a:avLst/>
              <a:gdLst>
                <a:gd name="T0" fmla="*/ 56 w 57"/>
                <a:gd name="T1" fmla="*/ 0 h 95"/>
                <a:gd name="T2" fmla="*/ 56 w 57"/>
                <a:gd name="T3" fmla="*/ 16 h 95"/>
                <a:gd name="T4" fmla="*/ 40 w 57"/>
                <a:gd name="T5" fmla="*/ 16 h 95"/>
                <a:gd name="T6" fmla="*/ 40 w 57"/>
                <a:gd name="T7" fmla="*/ 94 h 95"/>
                <a:gd name="T8" fmla="*/ 16 w 57"/>
                <a:gd name="T9" fmla="*/ 94 h 95"/>
                <a:gd name="T10" fmla="*/ 16 w 57"/>
                <a:gd name="T11" fmla="*/ 16 h 95"/>
                <a:gd name="T12" fmla="*/ 0 w 57"/>
                <a:gd name="T13" fmla="*/ 16 h 95"/>
                <a:gd name="T14" fmla="*/ 0 w 57"/>
                <a:gd name="T15" fmla="*/ 0 h 95"/>
                <a:gd name="T16" fmla="*/ 56 w 57"/>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95">
                  <a:moveTo>
                    <a:pt x="56" y="0"/>
                  </a:moveTo>
                  <a:lnTo>
                    <a:pt x="56" y="16"/>
                  </a:lnTo>
                  <a:lnTo>
                    <a:pt x="40" y="16"/>
                  </a:lnTo>
                  <a:lnTo>
                    <a:pt x="40" y="94"/>
                  </a:lnTo>
                  <a:lnTo>
                    <a:pt x="16" y="94"/>
                  </a:lnTo>
                  <a:lnTo>
                    <a:pt x="16" y="16"/>
                  </a:lnTo>
                  <a:lnTo>
                    <a:pt x="0" y="16"/>
                  </a:lnTo>
                  <a:lnTo>
                    <a:pt x="0" y="0"/>
                  </a:ln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72" name="Freeform 364"/>
            <p:cNvSpPr>
              <a:spLocks noChangeArrowheads="1"/>
            </p:cNvSpPr>
            <p:nvPr/>
          </p:nvSpPr>
          <p:spPr bwMode="auto">
            <a:xfrm>
              <a:off x="12621735" y="7738754"/>
              <a:ext cx="47643" cy="69876"/>
            </a:xfrm>
            <a:custGeom>
              <a:avLst/>
              <a:gdLst>
                <a:gd name="T0" fmla="*/ 63 w 64"/>
                <a:gd name="T1" fmla="*/ 55 h 95"/>
                <a:gd name="T2" fmla="*/ 63 w 64"/>
                <a:gd name="T3" fmla="*/ 55 h 95"/>
                <a:gd name="T4" fmla="*/ 63 w 64"/>
                <a:gd name="T5" fmla="*/ 78 h 95"/>
                <a:gd name="T6" fmla="*/ 55 w 64"/>
                <a:gd name="T7" fmla="*/ 86 h 95"/>
                <a:gd name="T8" fmla="*/ 47 w 64"/>
                <a:gd name="T9" fmla="*/ 94 h 95"/>
                <a:gd name="T10" fmla="*/ 31 w 64"/>
                <a:gd name="T11" fmla="*/ 94 h 95"/>
                <a:gd name="T12" fmla="*/ 16 w 64"/>
                <a:gd name="T13" fmla="*/ 94 h 95"/>
                <a:gd name="T14" fmla="*/ 8 w 64"/>
                <a:gd name="T15" fmla="*/ 86 h 95"/>
                <a:gd name="T16" fmla="*/ 8 w 64"/>
                <a:gd name="T17" fmla="*/ 78 h 95"/>
                <a:gd name="T18" fmla="*/ 0 w 64"/>
                <a:gd name="T19" fmla="*/ 55 h 95"/>
                <a:gd name="T20" fmla="*/ 0 w 64"/>
                <a:gd name="T21" fmla="*/ 39 h 95"/>
                <a:gd name="T22" fmla="*/ 8 w 64"/>
                <a:gd name="T23" fmla="*/ 16 h 95"/>
                <a:gd name="T24" fmla="*/ 8 w 64"/>
                <a:gd name="T25" fmla="*/ 8 h 95"/>
                <a:gd name="T26" fmla="*/ 16 w 64"/>
                <a:gd name="T27" fmla="*/ 0 h 95"/>
                <a:gd name="T28" fmla="*/ 31 w 64"/>
                <a:gd name="T29" fmla="*/ 0 h 95"/>
                <a:gd name="T30" fmla="*/ 47 w 64"/>
                <a:gd name="T31" fmla="*/ 0 h 95"/>
                <a:gd name="T32" fmla="*/ 55 w 64"/>
                <a:gd name="T33" fmla="*/ 8 h 95"/>
                <a:gd name="T34" fmla="*/ 63 w 64"/>
                <a:gd name="T35" fmla="*/ 16 h 95"/>
                <a:gd name="T36" fmla="*/ 63 w 64"/>
                <a:gd name="T37" fmla="*/ 39 h 95"/>
                <a:gd name="T38" fmla="*/ 63 w 64"/>
                <a:gd name="T39" fmla="*/ 55 h 95"/>
                <a:gd name="T40" fmla="*/ 39 w 64"/>
                <a:gd name="T41" fmla="*/ 23 h 95"/>
                <a:gd name="T42" fmla="*/ 39 w 64"/>
                <a:gd name="T43" fmla="*/ 23 h 95"/>
                <a:gd name="T44" fmla="*/ 31 w 64"/>
                <a:gd name="T45" fmla="*/ 16 h 95"/>
                <a:gd name="T46" fmla="*/ 31 w 64"/>
                <a:gd name="T47" fmla="*/ 16 h 95"/>
                <a:gd name="T48" fmla="*/ 31 w 64"/>
                <a:gd name="T49" fmla="*/ 16 h 95"/>
                <a:gd name="T50" fmla="*/ 31 w 64"/>
                <a:gd name="T51" fmla="*/ 23 h 95"/>
                <a:gd name="T52" fmla="*/ 31 w 64"/>
                <a:gd name="T53" fmla="*/ 70 h 95"/>
                <a:gd name="T54" fmla="*/ 31 w 64"/>
                <a:gd name="T55" fmla="*/ 78 h 95"/>
                <a:gd name="T56" fmla="*/ 31 w 64"/>
                <a:gd name="T57" fmla="*/ 78 h 95"/>
                <a:gd name="T58" fmla="*/ 31 w 64"/>
                <a:gd name="T59" fmla="*/ 78 h 95"/>
                <a:gd name="T60" fmla="*/ 39 w 64"/>
                <a:gd name="T61" fmla="*/ 70 h 95"/>
                <a:gd name="T62" fmla="*/ 39 w 64"/>
                <a:gd name="T63" fmla="*/ 2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95">
                  <a:moveTo>
                    <a:pt x="63" y="55"/>
                  </a:moveTo>
                  <a:lnTo>
                    <a:pt x="63" y="55"/>
                  </a:lnTo>
                  <a:cubicBezTo>
                    <a:pt x="63" y="63"/>
                    <a:pt x="63" y="70"/>
                    <a:pt x="63" y="78"/>
                  </a:cubicBezTo>
                  <a:cubicBezTo>
                    <a:pt x="55" y="78"/>
                    <a:pt x="55" y="78"/>
                    <a:pt x="55" y="86"/>
                  </a:cubicBezTo>
                  <a:lnTo>
                    <a:pt x="47" y="94"/>
                  </a:lnTo>
                  <a:cubicBezTo>
                    <a:pt x="39" y="94"/>
                    <a:pt x="39" y="94"/>
                    <a:pt x="31" y="94"/>
                  </a:cubicBezTo>
                  <a:cubicBezTo>
                    <a:pt x="23" y="94"/>
                    <a:pt x="23" y="94"/>
                    <a:pt x="16" y="94"/>
                  </a:cubicBezTo>
                  <a:lnTo>
                    <a:pt x="8" y="86"/>
                  </a:lnTo>
                  <a:lnTo>
                    <a:pt x="8" y="78"/>
                  </a:lnTo>
                  <a:cubicBezTo>
                    <a:pt x="8" y="70"/>
                    <a:pt x="0" y="63"/>
                    <a:pt x="0" y="55"/>
                  </a:cubicBezTo>
                  <a:cubicBezTo>
                    <a:pt x="0" y="39"/>
                    <a:pt x="0" y="39"/>
                    <a:pt x="0" y="39"/>
                  </a:cubicBezTo>
                  <a:cubicBezTo>
                    <a:pt x="0" y="31"/>
                    <a:pt x="8" y="23"/>
                    <a:pt x="8" y="16"/>
                  </a:cubicBezTo>
                  <a:cubicBezTo>
                    <a:pt x="8" y="16"/>
                    <a:pt x="8" y="16"/>
                    <a:pt x="8" y="8"/>
                  </a:cubicBezTo>
                  <a:lnTo>
                    <a:pt x="16" y="0"/>
                  </a:lnTo>
                  <a:cubicBezTo>
                    <a:pt x="23" y="0"/>
                    <a:pt x="23" y="0"/>
                    <a:pt x="31" y="0"/>
                  </a:cubicBezTo>
                  <a:cubicBezTo>
                    <a:pt x="39" y="0"/>
                    <a:pt x="39" y="0"/>
                    <a:pt x="47" y="0"/>
                  </a:cubicBezTo>
                  <a:lnTo>
                    <a:pt x="55" y="8"/>
                  </a:lnTo>
                  <a:cubicBezTo>
                    <a:pt x="55" y="16"/>
                    <a:pt x="55" y="16"/>
                    <a:pt x="63" y="16"/>
                  </a:cubicBezTo>
                  <a:cubicBezTo>
                    <a:pt x="63" y="23"/>
                    <a:pt x="63" y="31"/>
                    <a:pt x="63" y="39"/>
                  </a:cubicBezTo>
                  <a:lnTo>
                    <a:pt x="63" y="55"/>
                  </a:lnTo>
                  <a:close/>
                  <a:moveTo>
                    <a:pt x="39" y="23"/>
                  </a:moveTo>
                  <a:lnTo>
                    <a:pt x="39" y="23"/>
                  </a:lnTo>
                  <a:lnTo>
                    <a:pt x="31" y="16"/>
                  </a:lnTo>
                  <a:lnTo>
                    <a:pt x="31" y="16"/>
                  </a:lnTo>
                  <a:lnTo>
                    <a:pt x="31" y="16"/>
                  </a:lnTo>
                  <a:lnTo>
                    <a:pt x="31" y="23"/>
                  </a:lnTo>
                  <a:cubicBezTo>
                    <a:pt x="31" y="70"/>
                    <a:pt x="31" y="70"/>
                    <a:pt x="31" y="70"/>
                  </a:cubicBezTo>
                  <a:lnTo>
                    <a:pt x="31" y="78"/>
                  </a:lnTo>
                  <a:lnTo>
                    <a:pt x="31" y="78"/>
                  </a:lnTo>
                  <a:lnTo>
                    <a:pt x="31" y="78"/>
                  </a:lnTo>
                  <a:lnTo>
                    <a:pt x="39" y="70"/>
                  </a:lnTo>
                  <a:lnTo>
                    <a:pt x="39" y="2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73" name="Freeform 365"/>
            <p:cNvSpPr>
              <a:spLocks noChangeArrowheads="1"/>
            </p:cNvSpPr>
            <p:nvPr/>
          </p:nvSpPr>
          <p:spPr bwMode="auto">
            <a:xfrm>
              <a:off x="12672554" y="7738754"/>
              <a:ext cx="34939" cy="69876"/>
            </a:xfrm>
            <a:custGeom>
              <a:avLst/>
              <a:gdLst>
                <a:gd name="T0" fmla="*/ 0 w 48"/>
                <a:gd name="T1" fmla="*/ 0 h 95"/>
                <a:gd name="T2" fmla="*/ 0 w 48"/>
                <a:gd name="T3" fmla="*/ 0 h 95"/>
                <a:gd name="T4" fmla="*/ 23 w 48"/>
                <a:gd name="T5" fmla="*/ 0 h 95"/>
                <a:gd name="T6" fmla="*/ 39 w 48"/>
                <a:gd name="T7" fmla="*/ 0 h 95"/>
                <a:gd name="T8" fmla="*/ 47 w 48"/>
                <a:gd name="T9" fmla="*/ 8 h 95"/>
                <a:gd name="T10" fmla="*/ 47 w 48"/>
                <a:gd name="T11" fmla="*/ 16 h 95"/>
                <a:gd name="T12" fmla="*/ 47 w 48"/>
                <a:gd name="T13" fmla="*/ 23 h 95"/>
                <a:gd name="T14" fmla="*/ 47 w 48"/>
                <a:gd name="T15" fmla="*/ 31 h 95"/>
                <a:gd name="T16" fmla="*/ 47 w 48"/>
                <a:gd name="T17" fmla="*/ 47 h 95"/>
                <a:gd name="T18" fmla="*/ 39 w 48"/>
                <a:gd name="T19" fmla="*/ 55 h 95"/>
                <a:gd name="T20" fmla="*/ 32 w 48"/>
                <a:gd name="T21" fmla="*/ 55 h 95"/>
                <a:gd name="T22" fmla="*/ 23 w 48"/>
                <a:gd name="T23" fmla="*/ 55 h 95"/>
                <a:gd name="T24" fmla="*/ 23 w 48"/>
                <a:gd name="T25" fmla="*/ 94 h 95"/>
                <a:gd name="T26" fmla="*/ 0 w 48"/>
                <a:gd name="T27" fmla="*/ 94 h 95"/>
                <a:gd name="T28" fmla="*/ 0 w 48"/>
                <a:gd name="T29" fmla="*/ 0 h 95"/>
                <a:gd name="T30" fmla="*/ 23 w 48"/>
                <a:gd name="T31" fmla="*/ 16 h 95"/>
                <a:gd name="T32" fmla="*/ 23 w 48"/>
                <a:gd name="T33" fmla="*/ 16 h 95"/>
                <a:gd name="T34" fmla="*/ 23 w 48"/>
                <a:gd name="T35" fmla="*/ 39 h 95"/>
                <a:gd name="T36" fmla="*/ 23 w 48"/>
                <a:gd name="T37" fmla="*/ 39 h 95"/>
                <a:gd name="T38" fmla="*/ 32 w 48"/>
                <a:gd name="T39" fmla="*/ 39 h 95"/>
                <a:gd name="T40" fmla="*/ 32 w 48"/>
                <a:gd name="T41" fmla="*/ 31 h 95"/>
                <a:gd name="T42" fmla="*/ 32 w 48"/>
                <a:gd name="T43" fmla="*/ 23 h 95"/>
                <a:gd name="T44" fmla="*/ 32 w 48"/>
                <a:gd name="T45" fmla="*/ 16 h 95"/>
                <a:gd name="T46" fmla="*/ 23 w 48"/>
                <a:gd name="T47" fmla="*/ 1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95">
                  <a:moveTo>
                    <a:pt x="0" y="0"/>
                  </a:moveTo>
                  <a:lnTo>
                    <a:pt x="0" y="0"/>
                  </a:lnTo>
                  <a:cubicBezTo>
                    <a:pt x="23" y="0"/>
                    <a:pt x="23" y="0"/>
                    <a:pt x="23" y="0"/>
                  </a:cubicBezTo>
                  <a:cubicBezTo>
                    <a:pt x="32" y="0"/>
                    <a:pt x="32" y="0"/>
                    <a:pt x="39" y="0"/>
                  </a:cubicBezTo>
                  <a:lnTo>
                    <a:pt x="47" y="8"/>
                  </a:lnTo>
                  <a:cubicBezTo>
                    <a:pt x="47" y="8"/>
                    <a:pt x="47" y="8"/>
                    <a:pt x="47" y="16"/>
                  </a:cubicBezTo>
                  <a:lnTo>
                    <a:pt x="47" y="23"/>
                  </a:lnTo>
                  <a:cubicBezTo>
                    <a:pt x="47" y="31"/>
                    <a:pt x="47" y="31"/>
                    <a:pt x="47" y="31"/>
                  </a:cubicBezTo>
                  <a:cubicBezTo>
                    <a:pt x="47" y="39"/>
                    <a:pt x="47" y="47"/>
                    <a:pt x="47" y="47"/>
                  </a:cubicBezTo>
                  <a:cubicBezTo>
                    <a:pt x="47" y="47"/>
                    <a:pt x="47" y="55"/>
                    <a:pt x="39" y="55"/>
                  </a:cubicBezTo>
                  <a:lnTo>
                    <a:pt x="32" y="55"/>
                  </a:lnTo>
                  <a:cubicBezTo>
                    <a:pt x="23" y="55"/>
                    <a:pt x="23" y="55"/>
                    <a:pt x="23" y="55"/>
                  </a:cubicBezTo>
                  <a:cubicBezTo>
                    <a:pt x="23" y="94"/>
                    <a:pt x="23" y="94"/>
                    <a:pt x="23" y="94"/>
                  </a:cubicBezTo>
                  <a:cubicBezTo>
                    <a:pt x="0" y="94"/>
                    <a:pt x="0" y="94"/>
                    <a:pt x="0" y="94"/>
                  </a:cubicBezTo>
                  <a:lnTo>
                    <a:pt x="0" y="0"/>
                  </a:lnTo>
                  <a:close/>
                  <a:moveTo>
                    <a:pt x="23" y="16"/>
                  </a:moveTo>
                  <a:lnTo>
                    <a:pt x="23" y="16"/>
                  </a:lnTo>
                  <a:cubicBezTo>
                    <a:pt x="23" y="39"/>
                    <a:pt x="23" y="39"/>
                    <a:pt x="23" y="39"/>
                  </a:cubicBezTo>
                  <a:lnTo>
                    <a:pt x="23" y="39"/>
                  </a:lnTo>
                  <a:lnTo>
                    <a:pt x="32" y="39"/>
                  </a:lnTo>
                  <a:cubicBezTo>
                    <a:pt x="32" y="39"/>
                    <a:pt x="32" y="39"/>
                    <a:pt x="32" y="31"/>
                  </a:cubicBezTo>
                  <a:cubicBezTo>
                    <a:pt x="32" y="23"/>
                    <a:pt x="32" y="23"/>
                    <a:pt x="32" y="23"/>
                  </a:cubicBezTo>
                  <a:lnTo>
                    <a:pt x="32" y="16"/>
                  </a:lnTo>
                  <a:lnTo>
                    <a:pt x="23"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74" name="Freeform 366"/>
            <p:cNvSpPr>
              <a:spLocks noChangeArrowheads="1"/>
            </p:cNvSpPr>
            <p:nvPr/>
          </p:nvSpPr>
          <p:spPr bwMode="auto">
            <a:xfrm>
              <a:off x="12710668" y="7738754"/>
              <a:ext cx="34939" cy="69876"/>
            </a:xfrm>
            <a:custGeom>
              <a:avLst/>
              <a:gdLst>
                <a:gd name="T0" fmla="*/ 0 w 49"/>
                <a:gd name="T1" fmla="*/ 0 h 95"/>
                <a:gd name="T2" fmla="*/ 40 w 49"/>
                <a:gd name="T3" fmla="*/ 0 h 95"/>
                <a:gd name="T4" fmla="*/ 40 w 49"/>
                <a:gd name="T5" fmla="*/ 16 h 95"/>
                <a:gd name="T6" fmla="*/ 24 w 49"/>
                <a:gd name="T7" fmla="*/ 16 h 95"/>
                <a:gd name="T8" fmla="*/ 24 w 49"/>
                <a:gd name="T9" fmla="*/ 39 h 95"/>
                <a:gd name="T10" fmla="*/ 40 w 49"/>
                <a:gd name="T11" fmla="*/ 39 h 95"/>
                <a:gd name="T12" fmla="*/ 40 w 49"/>
                <a:gd name="T13" fmla="*/ 55 h 95"/>
                <a:gd name="T14" fmla="*/ 24 w 49"/>
                <a:gd name="T15" fmla="*/ 55 h 95"/>
                <a:gd name="T16" fmla="*/ 24 w 49"/>
                <a:gd name="T17" fmla="*/ 78 h 95"/>
                <a:gd name="T18" fmla="*/ 48 w 49"/>
                <a:gd name="T19" fmla="*/ 78 h 95"/>
                <a:gd name="T20" fmla="*/ 48 w 49"/>
                <a:gd name="T21" fmla="*/ 94 h 95"/>
                <a:gd name="T22" fmla="*/ 0 w 49"/>
                <a:gd name="T23" fmla="*/ 94 h 95"/>
                <a:gd name="T24" fmla="*/ 0 w 49"/>
                <a:gd name="T25"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95">
                  <a:moveTo>
                    <a:pt x="0" y="0"/>
                  </a:moveTo>
                  <a:lnTo>
                    <a:pt x="40" y="0"/>
                  </a:lnTo>
                  <a:lnTo>
                    <a:pt x="40" y="16"/>
                  </a:lnTo>
                  <a:lnTo>
                    <a:pt x="24" y="16"/>
                  </a:lnTo>
                  <a:lnTo>
                    <a:pt x="24" y="39"/>
                  </a:lnTo>
                  <a:lnTo>
                    <a:pt x="40" y="39"/>
                  </a:lnTo>
                  <a:lnTo>
                    <a:pt x="40" y="55"/>
                  </a:lnTo>
                  <a:lnTo>
                    <a:pt x="24" y="55"/>
                  </a:lnTo>
                  <a:lnTo>
                    <a:pt x="24" y="78"/>
                  </a:lnTo>
                  <a:lnTo>
                    <a:pt x="48" y="78"/>
                  </a:lnTo>
                  <a:lnTo>
                    <a:pt x="48" y="94"/>
                  </a:lnTo>
                  <a:lnTo>
                    <a:pt x="0" y="9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75" name="Freeform 367"/>
            <p:cNvSpPr>
              <a:spLocks noChangeArrowheads="1"/>
            </p:cNvSpPr>
            <p:nvPr/>
          </p:nvSpPr>
          <p:spPr bwMode="auto">
            <a:xfrm>
              <a:off x="12745606" y="7738754"/>
              <a:ext cx="47641" cy="69876"/>
            </a:xfrm>
            <a:custGeom>
              <a:avLst/>
              <a:gdLst>
                <a:gd name="T0" fmla="*/ 63 w 64"/>
                <a:gd name="T1" fmla="*/ 0 h 95"/>
                <a:gd name="T2" fmla="*/ 47 w 64"/>
                <a:gd name="T3" fmla="*/ 39 h 95"/>
                <a:gd name="T4" fmla="*/ 63 w 64"/>
                <a:gd name="T5" fmla="*/ 94 h 95"/>
                <a:gd name="T6" fmla="*/ 39 w 64"/>
                <a:gd name="T7" fmla="*/ 94 h 95"/>
                <a:gd name="T8" fmla="*/ 31 w 64"/>
                <a:gd name="T9" fmla="*/ 55 h 95"/>
                <a:gd name="T10" fmla="*/ 31 w 64"/>
                <a:gd name="T11" fmla="*/ 94 h 95"/>
                <a:gd name="T12" fmla="*/ 0 w 64"/>
                <a:gd name="T13" fmla="*/ 94 h 95"/>
                <a:gd name="T14" fmla="*/ 0 w 64"/>
                <a:gd name="T15" fmla="*/ 0 h 95"/>
                <a:gd name="T16" fmla="*/ 31 w 64"/>
                <a:gd name="T17" fmla="*/ 0 h 95"/>
                <a:gd name="T18" fmla="*/ 31 w 64"/>
                <a:gd name="T19" fmla="*/ 39 h 95"/>
                <a:gd name="T20" fmla="*/ 39 w 64"/>
                <a:gd name="T21" fmla="*/ 0 h 95"/>
                <a:gd name="T22" fmla="*/ 63 w 64"/>
                <a:gd name="T2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95">
                  <a:moveTo>
                    <a:pt x="63" y="0"/>
                  </a:moveTo>
                  <a:lnTo>
                    <a:pt x="47" y="39"/>
                  </a:lnTo>
                  <a:lnTo>
                    <a:pt x="63" y="94"/>
                  </a:lnTo>
                  <a:lnTo>
                    <a:pt x="39" y="94"/>
                  </a:lnTo>
                  <a:lnTo>
                    <a:pt x="31" y="55"/>
                  </a:lnTo>
                  <a:lnTo>
                    <a:pt x="31" y="94"/>
                  </a:lnTo>
                  <a:lnTo>
                    <a:pt x="0" y="94"/>
                  </a:lnTo>
                  <a:lnTo>
                    <a:pt x="0" y="0"/>
                  </a:lnTo>
                  <a:lnTo>
                    <a:pt x="31" y="0"/>
                  </a:lnTo>
                  <a:lnTo>
                    <a:pt x="31" y="39"/>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76" name="Freeform 368"/>
            <p:cNvSpPr>
              <a:spLocks noChangeArrowheads="1"/>
            </p:cNvSpPr>
            <p:nvPr/>
          </p:nvSpPr>
          <p:spPr bwMode="auto">
            <a:xfrm>
              <a:off x="12790073" y="7738754"/>
              <a:ext cx="47641" cy="69876"/>
            </a:xfrm>
            <a:custGeom>
              <a:avLst/>
              <a:gdLst>
                <a:gd name="T0" fmla="*/ 47 w 64"/>
                <a:gd name="T1" fmla="*/ 0 h 95"/>
                <a:gd name="T2" fmla="*/ 47 w 64"/>
                <a:gd name="T3" fmla="*/ 0 h 95"/>
                <a:gd name="T4" fmla="*/ 63 w 64"/>
                <a:gd name="T5" fmla="*/ 94 h 95"/>
                <a:gd name="T6" fmla="*/ 39 w 64"/>
                <a:gd name="T7" fmla="*/ 94 h 95"/>
                <a:gd name="T8" fmla="*/ 39 w 64"/>
                <a:gd name="T9" fmla="*/ 78 h 95"/>
                <a:gd name="T10" fmla="*/ 24 w 64"/>
                <a:gd name="T11" fmla="*/ 78 h 95"/>
                <a:gd name="T12" fmla="*/ 24 w 64"/>
                <a:gd name="T13" fmla="*/ 94 h 95"/>
                <a:gd name="T14" fmla="*/ 0 w 64"/>
                <a:gd name="T15" fmla="*/ 94 h 95"/>
                <a:gd name="T16" fmla="*/ 16 w 64"/>
                <a:gd name="T17" fmla="*/ 0 h 95"/>
                <a:gd name="T18" fmla="*/ 47 w 64"/>
                <a:gd name="T19" fmla="*/ 0 h 95"/>
                <a:gd name="T20" fmla="*/ 39 w 64"/>
                <a:gd name="T21" fmla="*/ 63 h 95"/>
                <a:gd name="T22" fmla="*/ 39 w 64"/>
                <a:gd name="T23" fmla="*/ 63 h 95"/>
                <a:gd name="T24" fmla="*/ 32 w 64"/>
                <a:gd name="T25" fmla="*/ 23 h 95"/>
                <a:gd name="T26" fmla="*/ 24 w 64"/>
                <a:gd name="T27" fmla="*/ 63 h 95"/>
                <a:gd name="T28" fmla="*/ 39 w 64"/>
                <a:gd name="T29" fmla="*/ 6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95">
                  <a:moveTo>
                    <a:pt x="47" y="0"/>
                  </a:moveTo>
                  <a:lnTo>
                    <a:pt x="47" y="0"/>
                  </a:lnTo>
                  <a:cubicBezTo>
                    <a:pt x="63" y="94"/>
                    <a:pt x="63" y="94"/>
                    <a:pt x="63" y="94"/>
                  </a:cubicBezTo>
                  <a:cubicBezTo>
                    <a:pt x="39" y="94"/>
                    <a:pt x="39" y="94"/>
                    <a:pt x="39" y="94"/>
                  </a:cubicBezTo>
                  <a:cubicBezTo>
                    <a:pt x="39" y="78"/>
                    <a:pt x="39" y="78"/>
                    <a:pt x="39" y="78"/>
                  </a:cubicBezTo>
                  <a:cubicBezTo>
                    <a:pt x="24" y="78"/>
                    <a:pt x="24" y="78"/>
                    <a:pt x="24" y="78"/>
                  </a:cubicBezTo>
                  <a:cubicBezTo>
                    <a:pt x="24" y="94"/>
                    <a:pt x="24" y="94"/>
                    <a:pt x="24" y="94"/>
                  </a:cubicBezTo>
                  <a:cubicBezTo>
                    <a:pt x="0" y="94"/>
                    <a:pt x="0" y="94"/>
                    <a:pt x="0" y="94"/>
                  </a:cubicBezTo>
                  <a:cubicBezTo>
                    <a:pt x="16" y="0"/>
                    <a:pt x="16" y="0"/>
                    <a:pt x="16" y="0"/>
                  </a:cubicBezTo>
                  <a:lnTo>
                    <a:pt x="47" y="0"/>
                  </a:lnTo>
                  <a:close/>
                  <a:moveTo>
                    <a:pt x="39" y="63"/>
                  </a:moveTo>
                  <a:lnTo>
                    <a:pt x="39" y="63"/>
                  </a:lnTo>
                  <a:cubicBezTo>
                    <a:pt x="32" y="47"/>
                    <a:pt x="32" y="39"/>
                    <a:pt x="32" y="23"/>
                  </a:cubicBezTo>
                  <a:cubicBezTo>
                    <a:pt x="32" y="39"/>
                    <a:pt x="32" y="55"/>
                    <a:pt x="24" y="63"/>
                  </a:cubicBezTo>
                  <a:lnTo>
                    <a:pt x="39"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77" name="Freeform 369"/>
            <p:cNvSpPr>
              <a:spLocks noChangeArrowheads="1"/>
            </p:cNvSpPr>
            <p:nvPr/>
          </p:nvSpPr>
          <p:spPr bwMode="auto">
            <a:xfrm>
              <a:off x="11208344" y="6573103"/>
              <a:ext cx="92108" cy="158808"/>
            </a:xfrm>
            <a:custGeom>
              <a:avLst/>
              <a:gdLst>
                <a:gd name="T0" fmla="*/ 127 w 128"/>
                <a:gd name="T1" fmla="*/ 0 h 222"/>
                <a:gd name="T2" fmla="*/ 127 w 128"/>
                <a:gd name="T3" fmla="*/ 221 h 222"/>
                <a:gd name="T4" fmla="*/ 79 w 128"/>
                <a:gd name="T5" fmla="*/ 221 h 222"/>
                <a:gd name="T6" fmla="*/ 48 w 128"/>
                <a:gd name="T7" fmla="*/ 127 h 222"/>
                <a:gd name="T8" fmla="*/ 48 w 128"/>
                <a:gd name="T9" fmla="*/ 221 h 222"/>
                <a:gd name="T10" fmla="*/ 0 w 128"/>
                <a:gd name="T11" fmla="*/ 221 h 222"/>
                <a:gd name="T12" fmla="*/ 0 w 128"/>
                <a:gd name="T13" fmla="*/ 0 h 222"/>
                <a:gd name="T14" fmla="*/ 48 w 128"/>
                <a:gd name="T15" fmla="*/ 0 h 222"/>
                <a:gd name="T16" fmla="*/ 79 w 128"/>
                <a:gd name="T17" fmla="*/ 103 h 222"/>
                <a:gd name="T18" fmla="*/ 79 w 128"/>
                <a:gd name="T19" fmla="*/ 0 h 222"/>
                <a:gd name="T20" fmla="*/ 127 w 128"/>
                <a:gd name="T2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 h="222">
                  <a:moveTo>
                    <a:pt x="127" y="0"/>
                  </a:moveTo>
                  <a:lnTo>
                    <a:pt x="127" y="221"/>
                  </a:lnTo>
                  <a:lnTo>
                    <a:pt x="79" y="221"/>
                  </a:lnTo>
                  <a:lnTo>
                    <a:pt x="48" y="127"/>
                  </a:lnTo>
                  <a:lnTo>
                    <a:pt x="48" y="221"/>
                  </a:lnTo>
                  <a:lnTo>
                    <a:pt x="0" y="221"/>
                  </a:lnTo>
                  <a:lnTo>
                    <a:pt x="0" y="0"/>
                  </a:lnTo>
                  <a:lnTo>
                    <a:pt x="48" y="0"/>
                  </a:lnTo>
                  <a:lnTo>
                    <a:pt x="79" y="103"/>
                  </a:lnTo>
                  <a:lnTo>
                    <a:pt x="79" y="0"/>
                  </a:lnTo>
                  <a:lnTo>
                    <a:pt x="12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78" name="Freeform 370"/>
            <p:cNvSpPr>
              <a:spLocks noChangeArrowheads="1"/>
            </p:cNvSpPr>
            <p:nvPr/>
          </p:nvSpPr>
          <p:spPr bwMode="auto">
            <a:xfrm>
              <a:off x="11316333" y="6573103"/>
              <a:ext cx="76228" cy="158808"/>
            </a:xfrm>
            <a:custGeom>
              <a:avLst/>
              <a:gdLst>
                <a:gd name="T0" fmla="*/ 0 w 104"/>
                <a:gd name="T1" fmla="*/ 0 h 222"/>
                <a:gd name="T2" fmla="*/ 95 w 104"/>
                <a:gd name="T3" fmla="*/ 0 h 222"/>
                <a:gd name="T4" fmla="*/ 95 w 104"/>
                <a:gd name="T5" fmla="*/ 48 h 222"/>
                <a:gd name="T6" fmla="*/ 64 w 104"/>
                <a:gd name="T7" fmla="*/ 48 h 222"/>
                <a:gd name="T8" fmla="*/ 64 w 104"/>
                <a:gd name="T9" fmla="*/ 87 h 222"/>
                <a:gd name="T10" fmla="*/ 95 w 104"/>
                <a:gd name="T11" fmla="*/ 87 h 222"/>
                <a:gd name="T12" fmla="*/ 95 w 104"/>
                <a:gd name="T13" fmla="*/ 127 h 222"/>
                <a:gd name="T14" fmla="*/ 64 w 104"/>
                <a:gd name="T15" fmla="*/ 127 h 222"/>
                <a:gd name="T16" fmla="*/ 64 w 104"/>
                <a:gd name="T17" fmla="*/ 182 h 222"/>
                <a:gd name="T18" fmla="*/ 103 w 104"/>
                <a:gd name="T19" fmla="*/ 182 h 222"/>
                <a:gd name="T20" fmla="*/ 103 w 104"/>
                <a:gd name="T21" fmla="*/ 221 h 222"/>
                <a:gd name="T22" fmla="*/ 0 w 104"/>
                <a:gd name="T23" fmla="*/ 221 h 222"/>
                <a:gd name="T24" fmla="*/ 0 w 104"/>
                <a:gd name="T25"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222">
                  <a:moveTo>
                    <a:pt x="0" y="0"/>
                  </a:moveTo>
                  <a:lnTo>
                    <a:pt x="95" y="0"/>
                  </a:lnTo>
                  <a:lnTo>
                    <a:pt x="95" y="48"/>
                  </a:lnTo>
                  <a:lnTo>
                    <a:pt x="64" y="48"/>
                  </a:lnTo>
                  <a:lnTo>
                    <a:pt x="64" y="87"/>
                  </a:lnTo>
                  <a:lnTo>
                    <a:pt x="95" y="87"/>
                  </a:lnTo>
                  <a:lnTo>
                    <a:pt x="95" y="127"/>
                  </a:lnTo>
                  <a:lnTo>
                    <a:pt x="64" y="127"/>
                  </a:lnTo>
                  <a:lnTo>
                    <a:pt x="64" y="182"/>
                  </a:lnTo>
                  <a:lnTo>
                    <a:pt x="103" y="182"/>
                  </a:lnTo>
                  <a:lnTo>
                    <a:pt x="103" y="221"/>
                  </a:lnTo>
                  <a:lnTo>
                    <a:pt x="0" y="221"/>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79" name="Freeform 371"/>
            <p:cNvSpPr>
              <a:spLocks noChangeArrowheads="1"/>
            </p:cNvSpPr>
            <p:nvPr/>
          </p:nvSpPr>
          <p:spPr bwMode="auto">
            <a:xfrm>
              <a:off x="11402089" y="6573103"/>
              <a:ext cx="98462" cy="158808"/>
            </a:xfrm>
            <a:custGeom>
              <a:avLst/>
              <a:gdLst>
                <a:gd name="T0" fmla="*/ 0 w 135"/>
                <a:gd name="T1" fmla="*/ 0 h 222"/>
                <a:gd name="T2" fmla="*/ 0 w 135"/>
                <a:gd name="T3" fmla="*/ 0 h 222"/>
                <a:gd name="T4" fmla="*/ 55 w 135"/>
                <a:gd name="T5" fmla="*/ 0 h 222"/>
                <a:gd name="T6" fmla="*/ 103 w 135"/>
                <a:gd name="T7" fmla="*/ 8 h 222"/>
                <a:gd name="T8" fmla="*/ 126 w 135"/>
                <a:gd name="T9" fmla="*/ 24 h 222"/>
                <a:gd name="T10" fmla="*/ 134 w 135"/>
                <a:gd name="T11" fmla="*/ 63 h 222"/>
                <a:gd name="T12" fmla="*/ 126 w 135"/>
                <a:gd name="T13" fmla="*/ 95 h 222"/>
                <a:gd name="T14" fmla="*/ 103 w 135"/>
                <a:gd name="T15" fmla="*/ 103 h 222"/>
                <a:gd name="T16" fmla="*/ 126 w 135"/>
                <a:gd name="T17" fmla="*/ 119 h 222"/>
                <a:gd name="T18" fmla="*/ 134 w 135"/>
                <a:gd name="T19" fmla="*/ 150 h 222"/>
                <a:gd name="T20" fmla="*/ 134 w 135"/>
                <a:gd name="T21" fmla="*/ 174 h 222"/>
                <a:gd name="T22" fmla="*/ 126 w 135"/>
                <a:gd name="T23" fmla="*/ 206 h 222"/>
                <a:gd name="T24" fmla="*/ 111 w 135"/>
                <a:gd name="T25" fmla="*/ 221 h 222"/>
                <a:gd name="T26" fmla="*/ 71 w 135"/>
                <a:gd name="T27" fmla="*/ 221 h 222"/>
                <a:gd name="T28" fmla="*/ 0 w 135"/>
                <a:gd name="T29" fmla="*/ 221 h 222"/>
                <a:gd name="T30" fmla="*/ 0 w 135"/>
                <a:gd name="T31" fmla="*/ 0 h 222"/>
                <a:gd name="T32" fmla="*/ 55 w 135"/>
                <a:gd name="T33" fmla="*/ 40 h 222"/>
                <a:gd name="T34" fmla="*/ 55 w 135"/>
                <a:gd name="T35" fmla="*/ 40 h 222"/>
                <a:gd name="T36" fmla="*/ 55 w 135"/>
                <a:gd name="T37" fmla="*/ 87 h 222"/>
                <a:gd name="T38" fmla="*/ 63 w 135"/>
                <a:gd name="T39" fmla="*/ 87 h 222"/>
                <a:gd name="T40" fmla="*/ 71 w 135"/>
                <a:gd name="T41" fmla="*/ 87 h 222"/>
                <a:gd name="T42" fmla="*/ 79 w 135"/>
                <a:gd name="T43" fmla="*/ 63 h 222"/>
                <a:gd name="T44" fmla="*/ 79 w 135"/>
                <a:gd name="T45" fmla="*/ 48 h 222"/>
                <a:gd name="T46" fmla="*/ 71 w 135"/>
                <a:gd name="T47" fmla="*/ 40 h 222"/>
                <a:gd name="T48" fmla="*/ 55 w 135"/>
                <a:gd name="T49" fmla="*/ 40 h 222"/>
                <a:gd name="T50" fmla="*/ 55 w 135"/>
                <a:gd name="T51" fmla="*/ 127 h 222"/>
                <a:gd name="T52" fmla="*/ 55 w 135"/>
                <a:gd name="T53" fmla="*/ 127 h 222"/>
                <a:gd name="T54" fmla="*/ 55 w 135"/>
                <a:gd name="T55" fmla="*/ 182 h 222"/>
                <a:gd name="T56" fmla="*/ 71 w 135"/>
                <a:gd name="T57" fmla="*/ 182 h 222"/>
                <a:gd name="T58" fmla="*/ 79 w 135"/>
                <a:gd name="T59" fmla="*/ 166 h 222"/>
                <a:gd name="T60" fmla="*/ 79 w 135"/>
                <a:gd name="T61" fmla="*/ 142 h 222"/>
                <a:gd name="T62" fmla="*/ 71 w 135"/>
                <a:gd name="T63" fmla="*/ 127 h 222"/>
                <a:gd name="T64" fmla="*/ 55 w 135"/>
                <a:gd name="T65" fmla="*/ 12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5" h="222">
                  <a:moveTo>
                    <a:pt x="0" y="0"/>
                  </a:moveTo>
                  <a:lnTo>
                    <a:pt x="0" y="0"/>
                  </a:lnTo>
                  <a:cubicBezTo>
                    <a:pt x="55" y="0"/>
                    <a:pt x="55" y="0"/>
                    <a:pt x="55" y="0"/>
                  </a:cubicBezTo>
                  <a:cubicBezTo>
                    <a:pt x="79" y="0"/>
                    <a:pt x="87" y="0"/>
                    <a:pt x="103" y="8"/>
                  </a:cubicBezTo>
                  <a:cubicBezTo>
                    <a:pt x="111" y="8"/>
                    <a:pt x="119" y="16"/>
                    <a:pt x="126" y="24"/>
                  </a:cubicBezTo>
                  <a:cubicBezTo>
                    <a:pt x="126" y="32"/>
                    <a:pt x="134" y="48"/>
                    <a:pt x="134" y="63"/>
                  </a:cubicBezTo>
                  <a:cubicBezTo>
                    <a:pt x="134" y="79"/>
                    <a:pt x="126" y="87"/>
                    <a:pt x="126" y="95"/>
                  </a:cubicBezTo>
                  <a:cubicBezTo>
                    <a:pt x="119" y="95"/>
                    <a:pt x="111" y="103"/>
                    <a:pt x="103" y="103"/>
                  </a:cubicBezTo>
                  <a:cubicBezTo>
                    <a:pt x="111" y="103"/>
                    <a:pt x="126" y="111"/>
                    <a:pt x="126" y="119"/>
                  </a:cubicBezTo>
                  <a:cubicBezTo>
                    <a:pt x="134" y="127"/>
                    <a:pt x="134" y="135"/>
                    <a:pt x="134" y="150"/>
                  </a:cubicBezTo>
                  <a:cubicBezTo>
                    <a:pt x="134" y="174"/>
                    <a:pt x="134" y="174"/>
                    <a:pt x="134" y="174"/>
                  </a:cubicBezTo>
                  <a:cubicBezTo>
                    <a:pt x="134" y="190"/>
                    <a:pt x="134" y="198"/>
                    <a:pt x="126" y="206"/>
                  </a:cubicBezTo>
                  <a:cubicBezTo>
                    <a:pt x="126" y="214"/>
                    <a:pt x="119" y="214"/>
                    <a:pt x="111" y="221"/>
                  </a:cubicBezTo>
                  <a:cubicBezTo>
                    <a:pt x="103" y="221"/>
                    <a:pt x="87" y="221"/>
                    <a:pt x="71" y="221"/>
                  </a:cubicBezTo>
                  <a:cubicBezTo>
                    <a:pt x="0" y="221"/>
                    <a:pt x="0" y="221"/>
                    <a:pt x="0" y="221"/>
                  </a:cubicBezTo>
                  <a:lnTo>
                    <a:pt x="0" y="0"/>
                  </a:lnTo>
                  <a:close/>
                  <a:moveTo>
                    <a:pt x="55" y="40"/>
                  </a:moveTo>
                  <a:lnTo>
                    <a:pt x="55" y="40"/>
                  </a:lnTo>
                  <a:cubicBezTo>
                    <a:pt x="55" y="87"/>
                    <a:pt x="55" y="87"/>
                    <a:pt x="55" y="87"/>
                  </a:cubicBezTo>
                  <a:cubicBezTo>
                    <a:pt x="63" y="87"/>
                    <a:pt x="63" y="87"/>
                    <a:pt x="63" y="87"/>
                  </a:cubicBezTo>
                  <a:cubicBezTo>
                    <a:pt x="71" y="87"/>
                    <a:pt x="71" y="87"/>
                    <a:pt x="71" y="87"/>
                  </a:cubicBezTo>
                  <a:cubicBezTo>
                    <a:pt x="79" y="79"/>
                    <a:pt x="79" y="71"/>
                    <a:pt x="79" y="63"/>
                  </a:cubicBezTo>
                  <a:cubicBezTo>
                    <a:pt x="79" y="55"/>
                    <a:pt x="79" y="48"/>
                    <a:pt x="79" y="48"/>
                  </a:cubicBezTo>
                  <a:cubicBezTo>
                    <a:pt x="71" y="40"/>
                    <a:pt x="71" y="40"/>
                    <a:pt x="71" y="40"/>
                  </a:cubicBezTo>
                  <a:cubicBezTo>
                    <a:pt x="71" y="40"/>
                    <a:pt x="63" y="40"/>
                    <a:pt x="55" y="40"/>
                  </a:cubicBezTo>
                  <a:close/>
                  <a:moveTo>
                    <a:pt x="55" y="127"/>
                  </a:moveTo>
                  <a:lnTo>
                    <a:pt x="55" y="127"/>
                  </a:lnTo>
                  <a:cubicBezTo>
                    <a:pt x="55" y="182"/>
                    <a:pt x="55" y="182"/>
                    <a:pt x="55" y="182"/>
                  </a:cubicBezTo>
                  <a:cubicBezTo>
                    <a:pt x="63" y="182"/>
                    <a:pt x="71" y="182"/>
                    <a:pt x="71" y="182"/>
                  </a:cubicBezTo>
                  <a:cubicBezTo>
                    <a:pt x="79" y="182"/>
                    <a:pt x="79" y="174"/>
                    <a:pt x="79" y="166"/>
                  </a:cubicBezTo>
                  <a:cubicBezTo>
                    <a:pt x="79" y="142"/>
                    <a:pt x="79" y="142"/>
                    <a:pt x="79" y="142"/>
                  </a:cubicBezTo>
                  <a:cubicBezTo>
                    <a:pt x="79" y="135"/>
                    <a:pt x="79" y="127"/>
                    <a:pt x="71" y="127"/>
                  </a:cubicBezTo>
                  <a:cubicBezTo>
                    <a:pt x="71" y="127"/>
                    <a:pt x="63" y="127"/>
                    <a:pt x="55" y="127"/>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80" name="Freeform 372"/>
            <p:cNvSpPr>
              <a:spLocks noChangeArrowheads="1"/>
            </p:cNvSpPr>
            <p:nvPr/>
          </p:nvSpPr>
          <p:spPr bwMode="auto">
            <a:xfrm>
              <a:off x="11516431" y="6573103"/>
              <a:ext cx="92110" cy="158808"/>
            </a:xfrm>
            <a:custGeom>
              <a:avLst/>
              <a:gdLst>
                <a:gd name="T0" fmla="*/ 0 w 128"/>
                <a:gd name="T1" fmla="*/ 0 h 222"/>
                <a:gd name="T2" fmla="*/ 0 w 128"/>
                <a:gd name="T3" fmla="*/ 0 h 222"/>
                <a:gd name="T4" fmla="*/ 40 w 128"/>
                <a:gd name="T5" fmla="*/ 0 h 222"/>
                <a:gd name="T6" fmla="*/ 95 w 128"/>
                <a:gd name="T7" fmla="*/ 8 h 222"/>
                <a:gd name="T8" fmla="*/ 119 w 128"/>
                <a:gd name="T9" fmla="*/ 24 h 222"/>
                <a:gd name="T10" fmla="*/ 127 w 128"/>
                <a:gd name="T11" fmla="*/ 63 h 222"/>
                <a:gd name="T12" fmla="*/ 119 w 128"/>
                <a:gd name="T13" fmla="*/ 95 h 222"/>
                <a:gd name="T14" fmla="*/ 95 w 128"/>
                <a:gd name="T15" fmla="*/ 111 h 222"/>
                <a:gd name="T16" fmla="*/ 119 w 128"/>
                <a:gd name="T17" fmla="*/ 119 h 222"/>
                <a:gd name="T18" fmla="*/ 127 w 128"/>
                <a:gd name="T19" fmla="*/ 135 h 222"/>
                <a:gd name="T20" fmla="*/ 127 w 128"/>
                <a:gd name="T21" fmla="*/ 166 h 222"/>
                <a:gd name="T22" fmla="*/ 127 w 128"/>
                <a:gd name="T23" fmla="*/ 221 h 222"/>
                <a:gd name="T24" fmla="*/ 71 w 128"/>
                <a:gd name="T25" fmla="*/ 221 h 222"/>
                <a:gd name="T26" fmla="*/ 71 w 128"/>
                <a:gd name="T27" fmla="*/ 150 h 222"/>
                <a:gd name="T28" fmla="*/ 71 w 128"/>
                <a:gd name="T29" fmla="*/ 127 h 222"/>
                <a:gd name="T30" fmla="*/ 55 w 128"/>
                <a:gd name="T31" fmla="*/ 127 h 222"/>
                <a:gd name="T32" fmla="*/ 55 w 128"/>
                <a:gd name="T33" fmla="*/ 221 h 222"/>
                <a:gd name="T34" fmla="*/ 0 w 128"/>
                <a:gd name="T35" fmla="*/ 221 h 222"/>
                <a:gd name="T36" fmla="*/ 0 w 128"/>
                <a:gd name="T37" fmla="*/ 0 h 222"/>
                <a:gd name="T38" fmla="*/ 55 w 128"/>
                <a:gd name="T39" fmla="*/ 40 h 222"/>
                <a:gd name="T40" fmla="*/ 55 w 128"/>
                <a:gd name="T41" fmla="*/ 40 h 222"/>
                <a:gd name="T42" fmla="*/ 55 w 128"/>
                <a:gd name="T43" fmla="*/ 87 h 222"/>
                <a:gd name="T44" fmla="*/ 71 w 128"/>
                <a:gd name="T45" fmla="*/ 87 h 222"/>
                <a:gd name="T46" fmla="*/ 71 w 128"/>
                <a:gd name="T47" fmla="*/ 71 h 222"/>
                <a:gd name="T48" fmla="*/ 71 w 128"/>
                <a:gd name="T49" fmla="*/ 55 h 222"/>
                <a:gd name="T50" fmla="*/ 71 w 128"/>
                <a:gd name="T51" fmla="*/ 40 h 222"/>
                <a:gd name="T52" fmla="*/ 55 w 128"/>
                <a:gd name="T53" fmla="*/ 4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8" h="222">
                  <a:moveTo>
                    <a:pt x="0" y="0"/>
                  </a:moveTo>
                  <a:lnTo>
                    <a:pt x="0" y="0"/>
                  </a:lnTo>
                  <a:cubicBezTo>
                    <a:pt x="40" y="0"/>
                    <a:pt x="40" y="0"/>
                    <a:pt x="40" y="0"/>
                  </a:cubicBezTo>
                  <a:cubicBezTo>
                    <a:pt x="63" y="0"/>
                    <a:pt x="87" y="0"/>
                    <a:pt x="95" y="8"/>
                  </a:cubicBezTo>
                  <a:cubicBezTo>
                    <a:pt x="103" y="8"/>
                    <a:pt x="111" y="16"/>
                    <a:pt x="119" y="24"/>
                  </a:cubicBezTo>
                  <a:cubicBezTo>
                    <a:pt x="127" y="32"/>
                    <a:pt x="127" y="40"/>
                    <a:pt x="127" y="63"/>
                  </a:cubicBezTo>
                  <a:cubicBezTo>
                    <a:pt x="127" y="79"/>
                    <a:pt x="127" y="95"/>
                    <a:pt x="119" y="95"/>
                  </a:cubicBezTo>
                  <a:cubicBezTo>
                    <a:pt x="119" y="103"/>
                    <a:pt x="111" y="103"/>
                    <a:pt x="95" y="111"/>
                  </a:cubicBezTo>
                  <a:cubicBezTo>
                    <a:pt x="111" y="111"/>
                    <a:pt x="119" y="111"/>
                    <a:pt x="119" y="119"/>
                  </a:cubicBezTo>
                  <a:cubicBezTo>
                    <a:pt x="127" y="127"/>
                    <a:pt x="127" y="127"/>
                    <a:pt x="127" y="135"/>
                  </a:cubicBezTo>
                  <a:cubicBezTo>
                    <a:pt x="127" y="135"/>
                    <a:pt x="127" y="150"/>
                    <a:pt x="127" y="166"/>
                  </a:cubicBezTo>
                  <a:cubicBezTo>
                    <a:pt x="127" y="221"/>
                    <a:pt x="127" y="221"/>
                    <a:pt x="127" y="221"/>
                  </a:cubicBezTo>
                  <a:cubicBezTo>
                    <a:pt x="71" y="221"/>
                    <a:pt x="71" y="221"/>
                    <a:pt x="71" y="221"/>
                  </a:cubicBezTo>
                  <a:cubicBezTo>
                    <a:pt x="71" y="150"/>
                    <a:pt x="71" y="150"/>
                    <a:pt x="71" y="150"/>
                  </a:cubicBezTo>
                  <a:cubicBezTo>
                    <a:pt x="71" y="135"/>
                    <a:pt x="71" y="135"/>
                    <a:pt x="71" y="127"/>
                  </a:cubicBezTo>
                  <a:cubicBezTo>
                    <a:pt x="71" y="127"/>
                    <a:pt x="63" y="127"/>
                    <a:pt x="55" y="127"/>
                  </a:cubicBezTo>
                  <a:cubicBezTo>
                    <a:pt x="55" y="221"/>
                    <a:pt x="55" y="221"/>
                    <a:pt x="55" y="221"/>
                  </a:cubicBezTo>
                  <a:cubicBezTo>
                    <a:pt x="0" y="221"/>
                    <a:pt x="0" y="221"/>
                    <a:pt x="0" y="221"/>
                  </a:cubicBezTo>
                  <a:lnTo>
                    <a:pt x="0" y="0"/>
                  </a:lnTo>
                  <a:close/>
                  <a:moveTo>
                    <a:pt x="55" y="40"/>
                  </a:moveTo>
                  <a:lnTo>
                    <a:pt x="55" y="40"/>
                  </a:lnTo>
                  <a:cubicBezTo>
                    <a:pt x="55" y="87"/>
                    <a:pt x="55" y="87"/>
                    <a:pt x="55" y="87"/>
                  </a:cubicBezTo>
                  <a:cubicBezTo>
                    <a:pt x="63" y="87"/>
                    <a:pt x="71" y="87"/>
                    <a:pt x="71" y="87"/>
                  </a:cubicBezTo>
                  <a:cubicBezTo>
                    <a:pt x="71" y="87"/>
                    <a:pt x="71" y="79"/>
                    <a:pt x="71" y="71"/>
                  </a:cubicBezTo>
                  <a:cubicBezTo>
                    <a:pt x="71" y="55"/>
                    <a:pt x="71" y="55"/>
                    <a:pt x="71" y="55"/>
                  </a:cubicBezTo>
                  <a:cubicBezTo>
                    <a:pt x="71" y="48"/>
                    <a:pt x="71" y="48"/>
                    <a:pt x="71" y="40"/>
                  </a:cubicBezTo>
                  <a:cubicBezTo>
                    <a:pt x="71" y="40"/>
                    <a:pt x="63" y="40"/>
                    <a:pt x="55" y="40"/>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81" name="Freeform 373"/>
            <p:cNvSpPr>
              <a:spLocks noChangeArrowheads="1"/>
            </p:cNvSpPr>
            <p:nvPr/>
          </p:nvSpPr>
          <p:spPr bwMode="auto">
            <a:xfrm>
              <a:off x="11611715" y="6573103"/>
              <a:ext cx="107990" cy="158808"/>
            </a:xfrm>
            <a:custGeom>
              <a:avLst/>
              <a:gdLst>
                <a:gd name="T0" fmla="*/ 119 w 152"/>
                <a:gd name="T1" fmla="*/ 0 h 222"/>
                <a:gd name="T2" fmla="*/ 119 w 152"/>
                <a:gd name="T3" fmla="*/ 0 h 222"/>
                <a:gd name="T4" fmla="*/ 151 w 152"/>
                <a:gd name="T5" fmla="*/ 221 h 222"/>
                <a:gd name="T6" fmla="*/ 87 w 152"/>
                <a:gd name="T7" fmla="*/ 221 h 222"/>
                <a:gd name="T8" fmla="*/ 87 w 152"/>
                <a:gd name="T9" fmla="*/ 182 h 222"/>
                <a:gd name="T10" fmla="*/ 64 w 152"/>
                <a:gd name="T11" fmla="*/ 182 h 222"/>
                <a:gd name="T12" fmla="*/ 64 w 152"/>
                <a:gd name="T13" fmla="*/ 221 h 222"/>
                <a:gd name="T14" fmla="*/ 0 w 152"/>
                <a:gd name="T15" fmla="*/ 221 h 222"/>
                <a:gd name="T16" fmla="*/ 32 w 152"/>
                <a:gd name="T17" fmla="*/ 0 h 222"/>
                <a:gd name="T18" fmla="*/ 119 w 152"/>
                <a:gd name="T19" fmla="*/ 0 h 222"/>
                <a:gd name="T20" fmla="*/ 87 w 152"/>
                <a:gd name="T21" fmla="*/ 142 h 222"/>
                <a:gd name="T22" fmla="*/ 87 w 152"/>
                <a:gd name="T23" fmla="*/ 142 h 222"/>
                <a:gd name="T24" fmla="*/ 80 w 152"/>
                <a:gd name="T25" fmla="*/ 48 h 222"/>
                <a:gd name="T26" fmla="*/ 64 w 152"/>
                <a:gd name="T27" fmla="*/ 142 h 222"/>
                <a:gd name="T28" fmla="*/ 87 w 152"/>
                <a:gd name="T29" fmla="*/ 14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222">
                  <a:moveTo>
                    <a:pt x="119" y="0"/>
                  </a:moveTo>
                  <a:lnTo>
                    <a:pt x="119" y="0"/>
                  </a:lnTo>
                  <a:cubicBezTo>
                    <a:pt x="151" y="221"/>
                    <a:pt x="151" y="221"/>
                    <a:pt x="151" y="221"/>
                  </a:cubicBezTo>
                  <a:cubicBezTo>
                    <a:pt x="87" y="221"/>
                    <a:pt x="87" y="221"/>
                    <a:pt x="87" y="221"/>
                  </a:cubicBezTo>
                  <a:cubicBezTo>
                    <a:pt x="87" y="182"/>
                    <a:pt x="87" y="182"/>
                    <a:pt x="87" y="182"/>
                  </a:cubicBezTo>
                  <a:cubicBezTo>
                    <a:pt x="64" y="182"/>
                    <a:pt x="64" y="182"/>
                    <a:pt x="64" y="182"/>
                  </a:cubicBezTo>
                  <a:cubicBezTo>
                    <a:pt x="64" y="221"/>
                    <a:pt x="64" y="221"/>
                    <a:pt x="64" y="221"/>
                  </a:cubicBezTo>
                  <a:cubicBezTo>
                    <a:pt x="0" y="221"/>
                    <a:pt x="0" y="221"/>
                    <a:pt x="0" y="221"/>
                  </a:cubicBezTo>
                  <a:cubicBezTo>
                    <a:pt x="32" y="0"/>
                    <a:pt x="32" y="0"/>
                    <a:pt x="32" y="0"/>
                  </a:cubicBezTo>
                  <a:lnTo>
                    <a:pt x="119" y="0"/>
                  </a:lnTo>
                  <a:close/>
                  <a:moveTo>
                    <a:pt x="87" y="142"/>
                  </a:moveTo>
                  <a:lnTo>
                    <a:pt x="87" y="142"/>
                  </a:lnTo>
                  <a:cubicBezTo>
                    <a:pt x="80" y="119"/>
                    <a:pt x="80" y="87"/>
                    <a:pt x="80" y="48"/>
                  </a:cubicBezTo>
                  <a:cubicBezTo>
                    <a:pt x="72" y="95"/>
                    <a:pt x="64" y="127"/>
                    <a:pt x="64" y="142"/>
                  </a:cubicBezTo>
                  <a:lnTo>
                    <a:pt x="87" y="14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82" name="Freeform 374"/>
            <p:cNvSpPr>
              <a:spLocks noChangeArrowheads="1"/>
            </p:cNvSpPr>
            <p:nvPr/>
          </p:nvSpPr>
          <p:spPr bwMode="auto">
            <a:xfrm>
              <a:off x="11726057" y="6573103"/>
              <a:ext cx="92110" cy="165160"/>
            </a:xfrm>
            <a:custGeom>
              <a:avLst/>
              <a:gdLst>
                <a:gd name="T0" fmla="*/ 126 w 127"/>
                <a:gd name="T1" fmla="*/ 71 h 231"/>
                <a:gd name="T2" fmla="*/ 126 w 127"/>
                <a:gd name="T3" fmla="*/ 71 h 231"/>
                <a:gd name="T4" fmla="*/ 71 w 127"/>
                <a:gd name="T5" fmla="*/ 71 h 231"/>
                <a:gd name="T6" fmla="*/ 71 w 127"/>
                <a:gd name="T7" fmla="*/ 55 h 231"/>
                <a:gd name="T8" fmla="*/ 71 w 127"/>
                <a:gd name="T9" fmla="*/ 40 h 231"/>
                <a:gd name="T10" fmla="*/ 63 w 127"/>
                <a:gd name="T11" fmla="*/ 32 h 231"/>
                <a:gd name="T12" fmla="*/ 55 w 127"/>
                <a:gd name="T13" fmla="*/ 40 h 231"/>
                <a:gd name="T14" fmla="*/ 47 w 127"/>
                <a:gd name="T15" fmla="*/ 55 h 231"/>
                <a:gd name="T16" fmla="*/ 55 w 127"/>
                <a:gd name="T17" fmla="*/ 71 h 231"/>
                <a:gd name="T18" fmla="*/ 71 w 127"/>
                <a:gd name="T19" fmla="*/ 79 h 231"/>
                <a:gd name="T20" fmla="*/ 118 w 127"/>
                <a:gd name="T21" fmla="*/ 119 h 231"/>
                <a:gd name="T22" fmla="*/ 126 w 127"/>
                <a:gd name="T23" fmla="*/ 166 h 231"/>
                <a:gd name="T24" fmla="*/ 126 w 127"/>
                <a:gd name="T25" fmla="*/ 206 h 231"/>
                <a:gd name="T26" fmla="*/ 102 w 127"/>
                <a:gd name="T27" fmla="*/ 221 h 231"/>
                <a:gd name="T28" fmla="*/ 63 w 127"/>
                <a:gd name="T29" fmla="*/ 230 h 231"/>
                <a:gd name="T30" fmla="*/ 23 w 127"/>
                <a:gd name="T31" fmla="*/ 221 h 231"/>
                <a:gd name="T32" fmla="*/ 0 w 127"/>
                <a:gd name="T33" fmla="*/ 198 h 231"/>
                <a:gd name="T34" fmla="*/ 0 w 127"/>
                <a:gd name="T35" fmla="*/ 158 h 231"/>
                <a:gd name="T36" fmla="*/ 0 w 127"/>
                <a:gd name="T37" fmla="*/ 142 h 231"/>
                <a:gd name="T38" fmla="*/ 55 w 127"/>
                <a:gd name="T39" fmla="*/ 142 h 231"/>
                <a:gd name="T40" fmla="*/ 55 w 127"/>
                <a:gd name="T41" fmla="*/ 174 h 231"/>
                <a:gd name="T42" fmla="*/ 55 w 127"/>
                <a:gd name="T43" fmla="*/ 190 h 231"/>
                <a:gd name="T44" fmla="*/ 63 w 127"/>
                <a:gd name="T45" fmla="*/ 190 h 231"/>
                <a:gd name="T46" fmla="*/ 71 w 127"/>
                <a:gd name="T47" fmla="*/ 190 h 231"/>
                <a:gd name="T48" fmla="*/ 71 w 127"/>
                <a:gd name="T49" fmla="*/ 174 h 231"/>
                <a:gd name="T50" fmla="*/ 71 w 127"/>
                <a:gd name="T51" fmla="*/ 150 h 231"/>
                <a:gd name="T52" fmla="*/ 39 w 127"/>
                <a:gd name="T53" fmla="*/ 127 h 231"/>
                <a:gd name="T54" fmla="*/ 15 w 127"/>
                <a:gd name="T55" fmla="*/ 103 h 231"/>
                <a:gd name="T56" fmla="*/ 0 w 127"/>
                <a:gd name="T57" fmla="*/ 87 h 231"/>
                <a:gd name="T58" fmla="*/ 0 w 127"/>
                <a:gd name="T59" fmla="*/ 55 h 231"/>
                <a:gd name="T60" fmla="*/ 0 w 127"/>
                <a:gd name="T61" fmla="*/ 24 h 231"/>
                <a:gd name="T62" fmla="*/ 23 w 127"/>
                <a:gd name="T63" fmla="*/ 0 h 231"/>
                <a:gd name="T64" fmla="*/ 55 w 127"/>
                <a:gd name="T65" fmla="*/ 0 h 231"/>
                <a:gd name="T66" fmla="*/ 94 w 127"/>
                <a:gd name="T67" fmla="*/ 8 h 231"/>
                <a:gd name="T68" fmla="*/ 118 w 127"/>
                <a:gd name="T69" fmla="*/ 24 h 231"/>
                <a:gd name="T70" fmla="*/ 126 w 127"/>
                <a:gd name="T71" fmla="*/ 63 h 231"/>
                <a:gd name="T72" fmla="*/ 126 w 127"/>
                <a:gd name="T73" fmla="*/ 7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7" h="231">
                  <a:moveTo>
                    <a:pt x="126" y="71"/>
                  </a:moveTo>
                  <a:lnTo>
                    <a:pt x="126" y="71"/>
                  </a:lnTo>
                  <a:cubicBezTo>
                    <a:pt x="71" y="71"/>
                    <a:pt x="71" y="71"/>
                    <a:pt x="71" y="71"/>
                  </a:cubicBezTo>
                  <a:cubicBezTo>
                    <a:pt x="71" y="55"/>
                    <a:pt x="71" y="55"/>
                    <a:pt x="71" y="55"/>
                  </a:cubicBezTo>
                  <a:cubicBezTo>
                    <a:pt x="71" y="48"/>
                    <a:pt x="71" y="40"/>
                    <a:pt x="71" y="40"/>
                  </a:cubicBezTo>
                  <a:cubicBezTo>
                    <a:pt x="63" y="32"/>
                    <a:pt x="63" y="32"/>
                    <a:pt x="63" y="32"/>
                  </a:cubicBezTo>
                  <a:cubicBezTo>
                    <a:pt x="55" y="32"/>
                    <a:pt x="55" y="40"/>
                    <a:pt x="55" y="40"/>
                  </a:cubicBezTo>
                  <a:cubicBezTo>
                    <a:pt x="47" y="40"/>
                    <a:pt x="47" y="48"/>
                    <a:pt x="47" y="55"/>
                  </a:cubicBezTo>
                  <a:cubicBezTo>
                    <a:pt x="47" y="55"/>
                    <a:pt x="55" y="63"/>
                    <a:pt x="55" y="71"/>
                  </a:cubicBezTo>
                  <a:cubicBezTo>
                    <a:pt x="55" y="71"/>
                    <a:pt x="63" y="79"/>
                    <a:pt x="71" y="79"/>
                  </a:cubicBezTo>
                  <a:cubicBezTo>
                    <a:pt x="94" y="95"/>
                    <a:pt x="110" y="111"/>
                    <a:pt x="118" y="119"/>
                  </a:cubicBezTo>
                  <a:cubicBezTo>
                    <a:pt x="126" y="127"/>
                    <a:pt x="126" y="142"/>
                    <a:pt x="126" y="166"/>
                  </a:cubicBezTo>
                  <a:cubicBezTo>
                    <a:pt x="126" y="182"/>
                    <a:pt x="126" y="198"/>
                    <a:pt x="126" y="206"/>
                  </a:cubicBezTo>
                  <a:cubicBezTo>
                    <a:pt x="118" y="206"/>
                    <a:pt x="110" y="214"/>
                    <a:pt x="102" y="221"/>
                  </a:cubicBezTo>
                  <a:cubicBezTo>
                    <a:pt x="87" y="230"/>
                    <a:pt x="79" y="230"/>
                    <a:pt x="63" y="230"/>
                  </a:cubicBezTo>
                  <a:cubicBezTo>
                    <a:pt x="47" y="230"/>
                    <a:pt x="31" y="230"/>
                    <a:pt x="23" y="221"/>
                  </a:cubicBezTo>
                  <a:cubicBezTo>
                    <a:pt x="15" y="214"/>
                    <a:pt x="8" y="206"/>
                    <a:pt x="0" y="198"/>
                  </a:cubicBezTo>
                  <a:cubicBezTo>
                    <a:pt x="0" y="190"/>
                    <a:pt x="0" y="174"/>
                    <a:pt x="0" y="158"/>
                  </a:cubicBezTo>
                  <a:cubicBezTo>
                    <a:pt x="0" y="142"/>
                    <a:pt x="0" y="142"/>
                    <a:pt x="0" y="142"/>
                  </a:cubicBezTo>
                  <a:cubicBezTo>
                    <a:pt x="55" y="142"/>
                    <a:pt x="55" y="142"/>
                    <a:pt x="55" y="142"/>
                  </a:cubicBezTo>
                  <a:cubicBezTo>
                    <a:pt x="55" y="174"/>
                    <a:pt x="55" y="174"/>
                    <a:pt x="55" y="174"/>
                  </a:cubicBezTo>
                  <a:cubicBezTo>
                    <a:pt x="55" y="182"/>
                    <a:pt x="55" y="182"/>
                    <a:pt x="55" y="190"/>
                  </a:cubicBezTo>
                  <a:cubicBezTo>
                    <a:pt x="55" y="190"/>
                    <a:pt x="55" y="190"/>
                    <a:pt x="63" y="190"/>
                  </a:cubicBezTo>
                  <a:lnTo>
                    <a:pt x="71" y="190"/>
                  </a:lnTo>
                  <a:cubicBezTo>
                    <a:pt x="71" y="182"/>
                    <a:pt x="71" y="182"/>
                    <a:pt x="71" y="174"/>
                  </a:cubicBezTo>
                  <a:cubicBezTo>
                    <a:pt x="71" y="158"/>
                    <a:pt x="71" y="150"/>
                    <a:pt x="71" y="150"/>
                  </a:cubicBezTo>
                  <a:cubicBezTo>
                    <a:pt x="63" y="142"/>
                    <a:pt x="55" y="135"/>
                    <a:pt x="39" y="127"/>
                  </a:cubicBezTo>
                  <a:cubicBezTo>
                    <a:pt x="23" y="119"/>
                    <a:pt x="15" y="111"/>
                    <a:pt x="15" y="103"/>
                  </a:cubicBezTo>
                  <a:cubicBezTo>
                    <a:pt x="8" y="103"/>
                    <a:pt x="0" y="95"/>
                    <a:pt x="0" y="87"/>
                  </a:cubicBezTo>
                  <a:cubicBezTo>
                    <a:pt x="0" y="79"/>
                    <a:pt x="0" y="71"/>
                    <a:pt x="0" y="55"/>
                  </a:cubicBezTo>
                  <a:cubicBezTo>
                    <a:pt x="0" y="40"/>
                    <a:pt x="0" y="32"/>
                    <a:pt x="0" y="24"/>
                  </a:cubicBezTo>
                  <a:cubicBezTo>
                    <a:pt x="8" y="16"/>
                    <a:pt x="15" y="8"/>
                    <a:pt x="23" y="0"/>
                  </a:cubicBezTo>
                  <a:cubicBezTo>
                    <a:pt x="31" y="0"/>
                    <a:pt x="47" y="0"/>
                    <a:pt x="55" y="0"/>
                  </a:cubicBezTo>
                  <a:cubicBezTo>
                    <a:pt x="71" y="0"/>
                    <a:pt x="87" y="0"/>
                    <a:pt x="94" y="8"/>
                  </a:cubicBezTo>
                  <a:cubicBezTo>
                    <a:pt x="110" y="8"/>
                    <a:pt x="118" y="16"/>
                    <a:pt x="118" y="24"/>
                  </a:cubicBezTo>
                  <a:cubicBezTo>
                    <a:pt x="118" y="32"/>
                    <a:pt x="126" y="40"/>
                    <a:pt x="126" y="63"/>
                  </a:cubicBezTo>
                  <a:lnTo>
                    <a:pt x="126" y="7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83" name="Freeform 375"/>
            <p:cNvSpPr>
              <a:spLocks noChangeArrowheads="1"/>
            </p:cNvSpPr>
            <p:nvPr/>
          </p:nvSpPr>
          <p:spPr bwMode="auto">
            <a:xfrm>
              <a:off x="11834047" y="6573103"/>
              <a:ext cx="98462" cy="158808"/>
            </a:xfrm>
            <a:custGeom>
              <a:avLst/>
              <a:gdLst>
                <a:gd name="T0" fmla="*/ 134 w 135"/>
                <a:gd name="T1" fmla="*/ 0 h 222"/>
                <a:gd name="T2" fmla="*/ 102 w 135"/>
                <a:gd name="T3" fmla="*/ 103 h 222"/>
                <a:gd name="T4" fmla="*/ 134 w 135"/>
                <a:gd name="T5" fmla="*/ 221 h 222"/>
                <a:gd name="T6" fmla="*/ 79 w 135"/>
                <a:gd name="T7" fmla="*/ 221 h 222"/>
                <a:gd name="T8" fmla="*/ 55 w 135"/>
                <a:gd name="T9" fmla="*/ 127 h 222"/>
                <a:gd name="T10" fmla="*/ 55 w 135"/>
                <a:gd name="T11" fmla="*/ 221 h 222"/>
                <a:gd name="T12" fmla="*/ 0 w 135"/>
                <a:gd name="T13" fmla="*/ 221 h 222"/>
                <a:gd name="T14" fmla="*/ 0 w 135"/>
                <a:gd name="T15" fmla="*/ 0 h 222"/>
                <a:gd name="T16" fmla="*/ 55 w 135"/>
                <a:gd name="T17" fmla="*/ 0 h 222"/>
                <a:gd name="T18" fmla="*/ 55 w 135"/>
                <a:gd name="T19" fmla="*/ 87 h 222"/>
                <a:gd name="T20" fmla="*/ 79 w 135"/>
                <a:gd name="T21" fmla="*/ 0 h 222"/>
                <a:gd name="T22" fmla="*/ 134 w 135"/>
                <a:gd name="T23"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5" h="222">
                  <a:moveTo>
                    <a:pt x="134" y="0"/>
                  </a:moveTo>
                  <a:lnTo>
                    <a:pt x="102" y="103"/>
                  </a:lnTo>
                  <a:lnTo>
                    <a:pt x="134" y="221"/>
                  </a:lnTo>
                  <a:lnTo>
                    <a:pt x="79" y="221"/>
                  </a:lnTo>
                  <a:lnTo>
                    <a:pt x="55" y="127"/>
                  </a:lnTo>
                  <a:lnTo>
                    <a:pt x="55" y="221"/>
                  </a:lnTo>
                  <a:lnTo>
                    <a:pt x="0" y="221"/>
                  </a:lnTo>
                  <a:lnTo>
                    <a:pt x="0" y="0"/>
                  </a:lnTo>
                  <a:lnTo>
                    <a:pt x="55" y="0"/>
                  </a:lnTo>
                  <a:lnTo>
                    <a:pt x="55" y="87"/>
                  </a:lnTo>
                  <a:lnTo>
                    <a:pt x="79" y="0"/>
                  </a:lnTo>
                  <a:lnTo>
                    <a:pt x="13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84" name="Freeform 376"/>
            <p:cNvSpPr>
              <a:spLocks noChangeArrowheads="1"/>
            </p:cNvSpPr>
            <p:nvPr/>
          </p:nvSpPr>
          <p:spPr bwMode="auto">
            <a:xfrm>
              <a:off x="11938861" y="6573103"/>
              <a:ext cx="101637" cy="158808"/>
            </a:xfrm>
            <a:custGeom>
              <a:avLst/>
              <a:gdLst>
                <a:gd name="T0" fmla="*/ 111 w 143"/>
                <a:gd name="T1" fmla="*/ 0 h 222"/>
                <a:gd name="T2" fmla="*/ 111 w 143"/>
                <a:gd name="T3" fmla="*/ 0 h 222"/>
                <a:gd name="T4" fmla="*/ 142 w 143"/>
                <a:gd name="T5" fmla="*/ 221 h 222"/>
                <a:gd name="T6" fmla="*/ 87 w 143"/>
                <a:gd name="T7" fmla="*/ 221 h 222"/>
                <a:gd name="T8" fmla="*/ 79 w 143"/>
                <a:gd name="T9" fmla="*/ 182 h 222"/>
                <a:gd name="T10" fmla="*/ 63 w 143"/>
                <a:gd name="T11" fmla="*/ 182 h 222"/>
                <a:gd name="T12" fmla="*/ 55 w 143"/>
                <a:gd name="T13" fmla="*/ 221 h 222"/>
                <a:gd name="T14" fmla="*/ 0 w 143"/>
                <a:gd name="T15" fmla="*/ 221 h 222"/>
                <a:gd name="T16" fmla="*/ 32 w 143"/>
                <a:gd name="T17" fmla="*/ 0 h 222"/>
                <a:gd name="T18" fmla="*/ 111 w 143"/>
                <a:gd name="T19" fmla="*/ 0 h 222"/>
                <a:gd name="T20" fmla="*/ 79 w 143"/>
                <a:gd name="T21" fmla="*/ 142 h 222"/>
                <a:gd name="T22" fmla="*/ 79 w 143"/>
                <a:gd name="T23" fmla="*/ 142 h 222"/>
                <a:gd name="T24" fmla="*/ 71 w 143"/>
                <a:gd name="T25" fmla="*/ 48 h 222"/>
                <a:gd name="T26" fmla="*/ 63 w 143"/>
                <a:gd name="T27" fmla="*/ 142 h 222"/>
                <a:gd name="T28" fmla="*/ 79 w 143"/>
                <a:gd name="T29" fmla="*/ 14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3" h="222">
                  <a:moveTo>
                    <a:pt x="111" y="0"/>
                  </a:moveTo>
                  <a:lnTo>
                    <a:pt x="111" y="0"/>
                  </a:lnTo>
                  <a:cubicBezTo>
                    <a:pt x="142" y="221"/>
                    <a:pt x="142" y="221"/>
                    <a:pt x="142" y="221"/>
                  </a:cubicBezTo>
                  <a:cubicBezTo>
                    <a:pt x="87" y="221"/>
                    <a:pt x="87" y="221"/>
                    <a:pt x="87" y="221"/>
                  </a:cubicBezTo>
                  <a:cubicBezTo>
                    <a:pt x="79" y="182"/>
                    <a:pt x="79" y="182"/>
                    <a:pt x="79" y="182"/>
                  </a:cubicBezTo>
                  <a:cubicBezTo>
                    <a:pt x="63" y="182"/>
                    <a:pt x="63" y="182"/>
                    <a:pt x="63" y="182"/>
                  </a:cubicBezTo>
                  <a:cubicBezTo>
                    <a:pt x="55" y="221"/>
                    <a:pt x="55" y="221"/>
                    <a:pt x="55" y="221"/>
                  </a:cubicBezTo>
                  <a:cubicBezTo>
                    <a:pt x="0" y="221"/>
                    <a:pt x="0" y="221"/>
                    <a:pt x="0" y="221"/>
                  </a:cubicBezTo>
                  <a:cubicBezTo>
                    <a:pt x="32" y="0"/>
                    <a:pt x="32" y="0"/>
                    <a:pt x="32" y="0"/>
                  </a:cubicBezTo>
                  <a:lnTo>
                    <a:pt x="111" y="0"/>
                  </a:lnTo>
                  <a:close/>
                  <a:moveTo>
                    <a:pt x="79" y="142"/>
                  </a:moveTo>
                  <a:lnTo>
                    <a:pt x="79" y="142"/>
                  </a:lnTo>
                  <a:cubicBezTo>
                    <a:pt x="79" y="119"/>
                    <a:pt x="79" y="87"/>
                    <a:pt x="71" y="48"/>
                  </a:cubicBezTo>
                  <a:cubicBezTo>
                    <a:pt x="63" y="95"/>
                    <a:pt x="63" y="127"/>
                    <a:pt x="63" y="142"/>
                  </a:cubicBezTo>
                  <a:lnTo>
                    <a:pt x="79" y="14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85" name="Freeform 377"/>
            <p:cNvSpPr>
              <a:spLocks noChangeArrowheads="1"/>
            </p:cNvSpPr>
            <p:nvPr/>
          </p:nvSpPr>
          <p:spPr bwMode="auto">
            <a:xfrm>
              <a:off x="11802285" y="7795925"/>
              <a:ext cx="85757" cy="142928"/>
            </a:xfrm>
            <a:custGeom>
              <a:avLst/>
              <a:gdLst>
                <a:gd name="T0" fmla="*/ 119 w 120"/>
                <a:gd name="T1" fmla="*/ 0 h 198"/>
                <a:gd name="T2" fmla="*/ 87 w 120"/>
                <a:gd name="T3" fmla="*/ 87 h 198"/>
                <a:gd name="T4" fmla="*/ 119 w 120"/>
                <a:gd name="T5" fmla="*/ 197 h 198"/>
                <a:gd name="T6" fmla="*/ 72 w 120"/>
                <a:gd name="T7" fmla="*/ 197 h 198"/>
                <a:gd name="T8" fmla="*/ 48 w 120"/>
                <a:gd name="T9" fmla="*/ 111 h 198"/>
                <a:gd name="T10" fmla="*/ 48 w 120"/>
                <a:gd name="T11" fmla="*/ 197 h 198"/>
                <a:gd name="T12" fmla="*/ 0 w 120"/>
                <a:gd name="T13" fmla="*/ 197 h 198"/>
                <a:gd name="T14" fmla="*/ 0 w 120"/>
                <a:gd name="T15" fmla="*/ 0 h 198"/>
                <a:gd name="T16" fmla="*/ 48 w 120"/>
                <a:gd name="T17" fmla="*/ 0 h 198"/>
                <a:gd name="T18" fmla="*/ 48 w 120"/>
                <a:gd name="T19" fmla="*/ 79 h 198"/>
                <a:gd name="T20" fmla="*/ 72 w 120"/>
                <a:gd name="T21" fmla="*/ 0 h 198"/>
                <a:gd name="T22" fmla="*/ 119 w 120"/>
                <a:gd name="T23"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0" h="198">
                  <a:moveTo>
                    <a:pt x="119" y="0"/>
                  </a:moveTo>
                  <a:lnTo>
                    <a:pt x="87" y="87"/>
                  </a:lnTo>
                  <a:lnTo>
                    <a:pt x="119" y="197"/>
                  </a:lnTo>
                  <a:lnTo>
                    <a:pt x="72" y="197"/>
                  </a:lnTo>
                  <a:lnTo>
                    <a:pt x="48" y="111"/>
                  </a:lnTo>
                  <a:lnTo>
                    <a:pt x="48" y="197"/>
                  </a:lnTo>
                  <a:lnTo>
                    <a:pt x="0" y="197"/>
                  </a:lnTo>
                  <a:lnTo>
                    <a:pt x="0" y="0"/>
                  </a:lnTo>
                  <a:lnTo>
                    <a:pt x="48" y="0"/>
                  </a:lnTo>
                  <a:lnTo>
                    <a:pt x="48" y="79"/>
                  </a:lnTo>
                  <a:lnTo>
                    <a:pt x="72" y="0"/>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86" name="Freeform 378"/>
            <p:cNvSpPr>
              <a:spLocks noChangeArrowheads="1"/>
            </p:cNvSpPr>
            <p:nvPr/>
          </p:nvSpPr>
          <p:spPr bwMode="auto">
            <a:xfrm>
              <a:off x="11891218" y="7795925"/>
              <a:ext cx="92110" cy="142928"/>
            </a:xfrm>
            <a:custGeom>
              <a:avLst/>
              <a:gdLst>
                <a:gd name="T0" fmla="*/ 95 w 127"/>
                <a:gd name="T1" fmla="*/ 0 h 198"/>
                <a:gd name="T2" fmla="*/ 95 w 127"/>
                <a:gd name="T3" fmla="*/ 0 h 198"/>
                <a:gd name="T4" fmla="*/ 126 w 127"/>
                <a:gd name="T5" fmla="*/ 197 h 198"/>
                <a:gd name="T6" fmla="*/ 71 w 127"/>
                <a:gd name="T7" fmla="*/ 197 h 198"/>
                <a:gd name="T8" fmla="*/ 71 w 127"/>
                <a:gd name="T9" fmla="*/ 158 h 198"/>
                <a:gd name="T10" fmla="*/ 55 w 127"/>
                <a:gd name="T11" fmla="*/ 158 h 198"/>
                <a:gd name="T12" fmla="*/ 47 w 127"/>
                <a:gd name="T13" fmla="*/ 197 h 198"/>
                <a:gd name="T14" fmla="*/ 0 w 127"/>
                <a:gd name="T15" fmla="*/ 197 h 198"/>
                <a:gd name="T16" fmla="*/ 23 w 127"/>
                <a:gd name="T17" fmla="*/ 0 h 198"/>
                <a:gd name="T18" fmla="*/ 95 w 127"/>
                <a:gd name="T19" fmla="*/ 0 h 198"/>
                <a:gd name="T20" fmla="*/ 71 w 127"/>
                <a:gd name="T21" fmla="*/ 126 h 198"/>
                <a:gd name="T22" fmla="*/ 71 w 127"/>
                <a:gd name="T23" fmla="*/ 126 h 198"/>
                <a:gd name="T24" fmla="*/ 63 w 127"/>
                <a:gd name="T25" fmla="*/ 47 h 198"/>
                <a:gd name="T26" fmla="*/ 47 w 127"/>
                <a:gd name="T27" fmla="*/ 126 h 198"/>
                <a:gd name="T28" fmla="*/ 71 w 127"/>
                <a:gd name="T29" fmla="*/ 12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198">
                  <a:moveTo>
                    <a:pt x="95" y="0"/>
                  </a:moveTo>
                  <a:lnTo>
                    <a:pt x="95" y="0"/>
                  </a:lnTo>
                  <a:cubicBezTo>
                    <a:pt x="126" y="197"/>
                    <a:pt x="126" y="197"/>
                    <a:pt x="126" y="197"/>
                  </a:cubicBezTo>
                  <a:cubicBezTo>
                    <a:pt x="71" y="197"/>
                    <a:pt x="71" y="197"/>
                    <a:pt x="71" y="197"/>
                  </a:cubicBezTo>
                  <a:cubicBezTo>
                    <a:pt x="71" y="158"/>
                    <a:pt x="71" y="158"/>
                    <a:pt x="71" y="158"/>
                  </a:cubicBezTo>
                  <a:cubicBezTo>
                    <a:pt x="55" y="158"/>
                    <a:pt x="55" y="158"/>
                    <a:pt x="55" y="158"/>
                  </a:cubicBezTo>
                  <a:cubicBezTo>
                    <a:pt x="47" y="197"/>
                    <a:pt x="47" y="197"/>
                    <a:pt x="47" y="197"/>
                  </a:cubicBezTo>
                  <a:cubicBezTo>
                    <a:pt x="0" y="197"/>
                    <a:pt x="0" y="197"/>
                    <a:pt x="0" y="197"/>
                  </a:cubicBezTo>
                  <a:cubicBezTo>
                    <a:pt x="23" y="0"/>
                    <a:pt x="23" y="0"/>
                    <a:pt x="23" y="0"/>
                  </a:cubicBezTo>
                  <a:lnTo>
                    <a:pt x="95" y="0"/>
                  </a:lnTo>
                  <a:close/>
                  <a:moveTo>
                    <a:pt x="71" y="126"/>
                  </a:moveTo>
                  <a:lnTo>
                    <a:pt x="71" y="126"/>
                  </a:lnTo>
                  <a:cubicBezTo>
                    <a:pt x="63" y="102"/>
                    <a:pt x="63" y="79"/>
                    <a:pt x="63" y="47"/>
                  </a:cubicBezTo>
                  <a:cubicBezTo>
                    <a:pt x="55" y="79"/>
                    <a:pt x="55" y="111"/>
                    <a:pt x="47" y="126"/>
                  </a:cubicBezTo>
                  <a:lnTo>
                    <a:pt x="71" y="12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87" name="Freeform 379"/>
            <p:cNvSpPr>
              <a:spLocks noChangeArrowheads="1"/>
            </p:cNvSpPr>
            <p:nvPr/>
          </p:nvSpPr>
          <p:spPr bwMode="auto">
            <a:xfrm>
              <a:off x="11989680" y="7795925"/>
              <a:ext cx="79403" cy="142928"/>
            </a:xfrm>
            <a:custGeom>
              <a:avLst/>
              <a:gdLst>
                <a:gd name="T0" fmla="*/ 111 w 112"/>
                <a:gd name="T1" fmla="*/ 0 h 198"/>
                <a:gd name="T2" fmla="*/ 111 w 112"/>
                <a:gd name="T3" fmla="*/ 197 h 198"/>
                <a:gd name="T4" fmla="*/ 64 w 112"/>
                <a:gd name="T5" fmla="*/ 197 h 198"/>
                <a:gd name="T6" fmla="*/ 40 w 112"/>
                <a:gd name="T7" fmla="*/ 102 h 198"/>
                <a:gd name="T8" fmla="*/ 40 w 112"/>
                <a:gd name="T9" fmla="*/ 197 h 198"/>
                <a:gd name="T10" fmla="*/ 0 w 112"/>
                <a:gd name="T11" fmla="*/ 197 h 198"/>
                <a:gd name="T12" fmla="*/ 0 w 112"/>
                <a:gd name="T13" fmla="*/ 0 h 198"/>
                <a:gd name="T14" fmla="*/ 40 w 112"/>
                <a:gd name="T15" fmla="*/ 0 h 198"/>
                <a:gd name="T16" fmla="*/ 71 w 112"/>
                <a:gd name="T17" fmla="*/ 87 h 198"/>
                <a:gd name="T18" fmla="*/ 71 w 112"/>
                <a:gd name="T19" fmla="*/ 0 h 198"/>
                <a:gd name="T20" fmla="*/ 111 w 112"/>
                <a:gd name="T21"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98">
                  <a:moveTo>
                    <a:pt x="111" y="0"/>
                  </a:moveTo>
                  <a:lnTo>
                    <a:pt x="111" y="197"/>
                  </a:lnTo>
                  <a:lnTo>
                    <a:pt x="64" y="197"/>
                  </a:lnTo>
                  <a:lnTo>
                    <a:pt x="40" y="102"/>
                  </a:lnTo>
                  <a:lnTo>
                    <a:pt x="40" y="197"/>
                  </a:lnTo>
                  <a:lnTo>
                    <a:pt x="0" y="197"/>
                  </a:lnTo>
                  <a:lnTo>
                    <a:pt x="0" y="0"/>
                  </a:lnTo>
                  <a:lnTo>
                    <a:pt x="40" y="0"/>
                  </a:lnTo>
                  <a:lnTo>
                    <a:pt x="71" y="87"/>
                  </a:lnTo>
                  <a:lnTo>
                    <a:pt x="71" y="0"/>
                  </a:ln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88" name="Freeform 380"/>
            <p:cNvSpPr>
              <a:spLocks noChangeArrowheads="1"/>
            </p:cNvSpPr>
            <p:nvPr/>
          </p:nvSpPr>
          <p:spPr bwMode="auto">
            <a:xfrm>
              <a:off x="12081787" y="7795925"/>
              <a:ext cx="85757" cy="142928"/>
            </a:xfrm>
            <a:custGeom>
              <a:avLst/>
              <a:gdLst>
                <a:gd name="T0" fmla="*/ 110 w 119"/>
                <a:gd name="T1" fmla="*/ 63 h 198"/>
                <a:gd name="T2" fmla="*/ 110 w 119"/>
                <a:gd name="T3" fmla="*/ 63 h 198"/>
                <a:gd name="T4" fmla="*/ 63 w 119"/>
                <a:gd name="T5" fmla="*/ 63 h 198"/>
                <a:gd name="T6" fmla="*/ 63 w 119"/>
                <a:gd name="T7" fmla="*/ 47 h 198"/>
                <a:gd name="T8" fmla="*/ 63 w 119"/>
                <a:gd name="T9" fmla="*/ 31 h 198"/>
                <a:gd name="T10" fmla="*/ 55 w 119"/>
                <a:gd name="T11" fmla="*/ 31 h 198"/>
                <a:gd name="T12" fmla="*/ 47 w 119"/>
                <a:gd name="T13" fmla="*/ 31 h 198"/>
                <a:gd name="T14" fmla="*/ 47 w 119"/>
                <a:gd name="T15" fmla="*/ 47 h 198"/>
                <a:gd name="T16" fmla="*/ 47 w 119"/>
                <a:gd name="T17" fmla="*/ 55 h 198"/>
                <a:gd name="T18" fmla="*/ 63 w 119"/>
                <a:gd name="T19" fmla="*/ 71 h 198"/>
                <a:gd name="T20" fmla="*/ 102 w 119"/>
                <a:gd name="T21" fmla="*/ 102 h 198"/>
                <a:gd name="T22" fmla="*/ 118 w 119"/>
                <a:gd name="T23" fmla="*/ 142 h 198"/>
                <a:gd name="T24" fmla="*/ 110 w 119"/>
                <a:gd name="T25" fmla="*/ 174 h 198"/>
                <a:gd name="T26" fmla="*/ 95 w 119"/>
                <a:gd name="T27" fmla="*/ 189 h 198"/>
                <a:gd name="T28" fmla="*/ 63 w 119"/>
                <a:gd name="T29" fmla="*/ 197 h 198"/>
                <a:gd name="T30" fmla="*/ 23 w 119"/>
                <a:gd name="T31" fmla="*/ 189 h 198"/>
                <a:gd name="T32" fmla="*/ 8 w 119"/>
                <a:gd name="T33" fmla="*/ 174 h 198"/>
                <a:gd name="T34" fmla="*/ 0 w 119"/>
                <a:gd name="T35" fmla="*/ 134 h 198"/>
                <a:gd name="T36" fmla="*/ 0 w 119"/>
                <a:gd name="T37" fmla="*/ 126 h 198"/>
                <a:gd name="T38" fmla="*/ 47 w 119"/>
                <a:gd name="T39" fmla="*/ 126 h 198"/>
                <a:gd name="T40" fmla="*/ 47 w 119"/>
                <a:gd name="T41" fmla="*/ 150 h 198"/>
                <a:gd name="T42" fmla="*/ 47 w 119"/>
                <a:gd name="T43" fmla="*/ 166 h 198"/>
                <a:gd name="T44" fmla="*/ 55 w 119"/>
                <a:gd name="T45" fmla="*/ 166 h 198"/>
                <a:gd name="T46" fmla="*/ 63 w 119"/>
                <a:gd name="T47" fmla="*/ 158 h 198"/>
                <a:gd name="T48" fmla="*/ 71 w 119"/>
                <a:gd name="T49" fmla="*/ 150 h 198"/>
                <a:gd name="T50" fmla="*/ 63 w 119"/>
                <a:gd name="T51" fmla="*/ 126 h 198"/>
                <a:gd name="T52" fmla="*/ 39 w 119"/>
                <a:gd name="T53" fmla="*/ 111 h 198"/>
                <a:gd name="T54" fmla="*/ 15 w 119"/>
                <a:gd name="T55" fmla="*/ 95 h 198"/>
                <a:gd name="T56" fmla="*/ 8 w 119"/>
                <a:gd name="T57" fmla="*/ 79 h 198"/>
                <a:gd name="T58" fmla="*/ 0 w 119"/>
                <a:gd name="T59" fmla="*/ 47 h 198"/>
                <a:gd name="T60" fmla="*/ 8 w 119"/>
                <a:gd name="T61" fmla="*/ 16 h 198"/>
                <a:gd name="T62" fmla="*/ 23 w 119"/>
                <a:gd name="T63" fmla="*/ 0 h 198"/>
                <a:gd name="T64" fmla="*/ 55 w 119"/>
                <a:gd name="T65" fmla="*/ 0 h 198"/>
                <a:gd name="T66" fmla="*/ 87 w 119"/>
                <a:gd name="T67" fmla="*/ 0 h 198"/>
                <a:gd name="T68" fmla="*/ 102 w 119"/>
                <a:gd name="T69" fmla="*/ 16 h 198"/>
                <a:gd name="T70" fmla="*/ 110 w 119"/>
                <a:gd name="T71" fmla="*/ 55 h 198"/>
                <a:gd name="T72" fmla="*/ 110 w 119"/>
                <a:gd name="T73" fmla="*/ 6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9" h="198">
                  <a:moveTo>
                    <a:pt x="110" y="63"/>
                  </a:moveTo>
                  <a:lnTo>
                    <a:pt x="110" y="63"/>
                  </a:lnTo>
                  <a:cubicBezTo>
                    <a:pt x="63" y="63"/>
                    <a:pt x="63" y="63"/>
                    <a:pt x="63" y="63"/>
                  </a:cubicBezTo>
                  <a:cubicBezTo>
                    <a:pt x="63" y="47"/>
                    <a:pt x="63" y="47"/>
                    <a:pt x="63" y="47"/>
                  </a:cubicBezTo>
                  <a:cubicBezTo>
                    <a:pt x="63" y="39"/>
                    <a:pt x="63" y="31"/>
                    <a:pt x="63" y="31"/>
                  </a:cubicBezTo>
                  <a:cubicBezTo>
                    <a:pt x="63" y="31"/>
                    <a:pt x="63" y="31"/>
                    <a:pt x="55" y="31"/>
                  </a:cubicBezTo>
                  <a:lnTo>
                    <a:pt x="47" y="31"/>
                  </a:lnTo>
                  <a:cubicBezTo>
                    <a:pt x="47" y="39"/>
                    <a:pt x="47" y="39"/>
                    <a:pt x="47" y="47"/>
                  </a:cubicBezTo>
                  <a:lnTo>
                    <a:pt x="47" y="55"/>
                  </a:lnTo>
                  <a:cubicBezTo>
                    <a:pt x="55" y="63"/>
                    <a:pt x="55" y="63"/>
                    <a:pt x="63" y="71"/>
                  </a:cubicBezTo>
                  <a:cubicBezTo>
                    <a:pt x="87" y="87"/>
                    <a:pt x="102" y="95"/>
                    <a:pt x="102" y="102"/>
                  </a:cubicBezTo>
                  <a:cubicBezTo>
                    <a:pt x="110" y="111"/>
                    <a:pt x="118" y="126"/>
                    <a:pt x="118" y="142"/>
                  </a:cubicBezTo>
                  <a:cubicBezTo>
                    <a:pt x="118" y="158"/>
                    <a:pt x="110" y="166"/>
                    <a:pt x="110" y="174"/>
                  </a:cubicBezTo>
                  <a:cubicBezTo>
                    <a:pt x="110" y="182"/>
                    <a:pt x="102" y="189"/>
                    <a:pt x="95" y="189"/>
                  </a:cubicBezTo>
                  <a:cubicBezTo>
                    <a:pt x="79" y="197"/>
                    <a:pt x="71" y="197"/>
                    <a:pt x="63" y="197"/>
                  </a:cubicBezTo>
                  <a:cubicBezTo>
                    <a:pt x="47" y="197"/>
                    <a:pt x="31" y="197"/>
                    <a:pt x="23" y="189"/>
                  </a:cubicBezTo>
                  <a:cubicBezTo>
                    <a:pt x="15" y="182"/>
                    <a:pt x="8" y="182"/>
                    <a:pt x="8" y="174"/>
                  </a:cubicBezTo>
                  <a:cubicBezTo>
                    <a:pt x="0" y="166"/>
                    <a:pt x="0" y="150"/>
                    <a:pt x="0" y="134"/>
                  </a:cubicBezTo>
                  <a:cubicBezTo>
                    <a:pt x="0" y="126"/>
                    <a:pt x="0" y="126"/>
                    <a:pt x="0" y="126"/>
                  </a:cubicBezTo>
                  <a:cubicBezTo>
                    <a:pt x="47" y="126"/>
                    <a:pt x="47" y="126"/>
                    <a:pt x="47" y="126"/>
                  </a:cubicBezTo>
                  <a:cubicBezTo>
                    <a:pt x="47" y="150"/>
                    <a:pt x="47" y="150"/>
                    <a:pt x="47" y="150"/>
                  </a:cubicBezTo>
                  <a:cubicBezTo>
                    <a:pt x="47" y="158"/>
                    <a:pt x="47" y="158"/>
                    <a:pt x="47" y="166"/>
                  </a:cubicBezTo>
                  <a:cubicBezTo>
                    <a:pt x="55" y="166"/>
                    <a:pt x="55" y="166"/>
                    <a:pt x="55" y="166"/>
                  </a:cubicBezTo>
                  <a:cubicBezTo>
                    <a:pt x="63" y="166"/>
                    <a:pt x="63" y="166"/>
                    <a:pt x="63" y="158"/>
                  </a:cubicBezTo>
                  <a:cubicBezTo>
                    <a:pt x="63" y="158"/>
                    <a:pt x="71" y="158"/>
                    <a:pt x="71" y="150"/>
                  </a:cubicBezTo>
                  <a:cubicBezTo>
                    <a:pt x="71" y="142"/>
                    <a:pt x="63" y="134"/>
                    <a:pt x="63" y="126"/>
                  </a:cubicBezTo>
                  <a:cubicBezTo>
                    <a:pt x="63" y="126"/>
                    <a:pt x="55" y="118"/>
                    <a:pt x="39" y="111"/>
                  </a:cubicBezTo>
                  <a:cubicBezTo>
                    <a:pt x="23" y="102"/>
                    <a:pt x="15" y="95"/>
                    <a:pt x="15" y="95"/>
                  </a:cubicBezTo>
                  <a:cubicBezTo>
                    <a:pt x="8" y="87"/>
                    <a:pt x="8" y="87"/>
                    <a:pt x="8" y="79"/>
                  </a:cubicBezTo>
                  <a:cubicBezTo>
                    <a:pt x="0" y="71"/>
                    <a:pt x="0" y="63"/>
                    <a:pt x="0" y="47"/>
                  </a:cubicBezTo>
                  <a:cubicBezTo>
                    <a:pt x="0" y="39"/>
                    <a:pt x="0" y="24"/>
                    <a:pt x="8" y="16"/>
                  </a:cubicBezTo>
                  <a:cubicBezTo>
                    <a:pt x="8" y="16"/>
                    <a:pt x="15" y="8"/>
                    <a:pt x="23" y="0"/>
                  </a:cubicBezTo>
                  <a:cubicBezTo>
                    <a:pt x="31" y="0"/>
                    <a:pt x="39" y="0"/>
                    <a:pt x="55" y="0"/>
                  </a:cubicBezTo>
                  <a:cubicBezTo>
                    <a:pt x="71" y="0"/>
                    <a:pt x="79" y="0"/>
                    <a:pt x="87" y="0"/>
                  </a:cubicBezTo>
                  <a:cubicBezTo>
                    <a:pt x="95" y="8"/>
                    <a:pt x="102" y="16"/>
                    <a:pt x="102" y="16"/>
                  </a:cubicBezTo>
                  <a:cubicBezTo>
                    <a:pt x="110" y="24"/>
                    <a:pt x="110" y="39"/>
                    <a:pt x="110" y="55"/>
                  </a:cubicBezTo>
                  <a:lnTo>
                    <a:pt x="110"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89" name="Freeform 381"/>
            <p:cNvSpPr>
              <a:spLocks noChangeArrowheads="1"/>
            </p:cNvSpPr>
            <p:nvPr/>
          </p:nvSpPr>
          <p:spPr bwMode="auto">
            <a:xfrm>
              <a:off x="12164368" y="7795925"/>
              <a:ext cx="92110" cy="142928"/>
            </a:xfrm>
            <a:custGeom>
              <a:avLst/>
              <a:gdLst>
                <a:gd name="T0" fmla="*/ 103 w 128"/>
                <a:gd name="T1" fmla="*/ 0 h 198"/>
                <a:gd name="T2" fmla="*/ 103 w 128"/>
                <a:gd name="T3" fmla="*/ 0 h 198"/>
                <a:gd name="T4" fmla="*/ 127 w 128"/>
                <a:gd name="T5" fmla="*/ 197 h 198"/>
                <a:gd name="T6" fmla="*/ 79 w 128"/>
                <a:gd name="T7" fmla="*/ 197 h 198"/>
                <a:gd name="T8" fmla="*/ 72 w 128"/>
                <a:gd name="T9" fmla="*/ 158 h 198"/>
                <a:gd name="T10" fmla="*/ 56 w 128"/>
                <a:gd name="T11" fmla="*/ 158 h 198"/>
                <a:gd name="T12" fmla="*/ 56 w 128"/>
                <a:gd name="T13" fmla="*/ 197 h 198"/>
                <a:gd name="T14" fmla="*/ 0 w 128"/>
                <a:gd name="T15" fmla="*/ 197 h 198"/>
                <a:gd name="T16" fmla="*/ 24 w 128"/>
                <a:gd name="T17" fmla="*/ 0 h 198"/>
                <a:gd name="T18" fmla="*/ 103 w 128"/>
                <a:gd name="T19" fmla="*/ 0 h 198"/>
                <a:gd name="T20" fmla="*/ 72 w 128"/>
                <a:gd name="T21" fmla="*/ 126 h 198"/>
                <a:gd name="T22" fmla="*/ 72 w 128"/>
                <a:gd name="T23" fmla="*/ 126 h 198"/>
                <a:gd name="T24" fmla="*/ 64 w 128"/>
                <a:gd name="T25" fmla="*/ 47 h 198"/>
                <a:gd name="T26" fmla="*/ 56 w 128"/>
                <a:gd name="T27" fmla="*/ 126 h 198"/>
                <a:gd name="T28" fmla="*/ 72 w 128"/>
                <a:gd name="T29" fmla="*/ 12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8" h="198">
                  <a:moveTo>
                    <a:pt x="103" y="0"/>
                  </a:moveTo>
                  <a:lnTo>
                    <a:pt x="103" y="0"/>
                  </a:lnTo>
                  <a:cubicBezTo>
                    <a:pt x="127" y="197"/>
                    <a:pt x="127" y="197"/>
                    <a:pt x="127" y="197"/>
                  </a:cubicBezTo>
                  <a:cubicBezTo>
                    <a:pt x="79" y="197"/>
                    <a:pt x="79" y="197"/>
                    <a:pt x="79" y="197"/>
                  </a:cubicBezTo>
                  <a:cubicBezTo>
                    <a:pt x="72" y="158"/>
                    <a:pt x="72" y="158"/>
                    <a:pt x="72" y="158"/>
                  </a:cubicBezTo>
                  <a:cubicBezTo>
                    <a:pt x="56" y="158"/>
                    <a:pt x="56" y="158"/>
                    <a:pt x="56" y="158"/>
                  </a:cubicBezTo>
                  <a:cubicBezTo>
                    <a:pt x="56" y="197"/>
                    <a:pt x="56" y="197"/>
                    <a:pt x="56" y="197"/>
                  </a:cubicBezTo>
                  <a:cubicBezTo>
                    <a:pt x="0" y="197"/>
                    <a:pt x="0" y="197"/>
                    <a:pt x="0" y="197"/>
                  </a:cubicBezTo>
                  <a:cubicBezTo>
                    <a:pt x="24" y="0"/>
                    <a:pt x="24" y="0"/>
                    <a:pt x="24" y="0"/>
                  </a:cubicBezTo>
                  <a:lnTo>
                    <a:pt x="103" y="0"/>
                  </a:lnTo>
                  <a:close/>
                  <a:moveTo>
                    <a:pt x="72" y="126"/>
                  </a:moveTo>
                  <a:lnTo>
                    <a:pt x="72" y="126"/>
                  </a:lnTo>
                  <a:cubicBezTo>
                    <a:pt x="72" y="102"/>
                    <a:pt x="72" y="79"/>
                    <a:pt x="64" y="47"/>
                  </a:cubicBezTo>
                  <a:cubicBezTo>
                    <a:pt x="64" y="79"/>
                    <a:pt x="56" y="111"/>
                    <a:pt x="56" y="126"/>
                  </a:cubicBezTo>
                  <a:lnTo>
                    <a:pt x="72" y="12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90" name="Freeform 382"/>
            <p:cNvSpPr>
              <a:spLocks noChangeArrowheads="1"/>
            </p:cNvSpPr>
            <p:nvPr/>
          </p:nvSpPr>
          <p:spPr bwMode="auto">
            <a:xfrm>
              <a:off x="12262830" y="7795925"/>
              <a:ext cx="79403" cy="142928"/>
            </a:xfrm>
            <a:custGeom>
              <a:avLst/>
              <a:gdLst>
                <a:gd name="T0" fmla="*/ 110 w 111"/>
                <a:gd name="T1" fmla="*/ 63 h 198"/>
                <a:gd name="T2" fmla="*/ 110 w 111"/>
                <a:gd name="T3" fmla="*/ 63 h 198"/>
                <a:gd name="T4" fmla="*/ 63 w 111"/>
                <a:gd name="T5" fmla="*/ 63 h 198"/>
                <a:gd name="T6" fmla="*/ 63 w 111"/>
                <a:gd name="T7" fmla="*/ 47 h 198"/>
                <a:gd name="T8" fmla="*/ 63 w 111"/>
                <a:gd name="T9" fmla="*/ 31 h 198"/>
                <a:gd name="T10" fmla="*/ 55 w 111"/>
                <a:gd name="T11" fmla="*/ 31 h 198"/>
                <a:gd name="T12" fmla="*/ 47 w 111"/>
                <a:gd name="T13" fmla="*/ 31 h 198"/>
                <a:gd name="T14" fmla="*/ 47 w 111"/>
                <a:gd name="T15" fmla="*/ 47 h 198"/>
                <a:gd name="T16" fmla="*/ 47 w 111"/>
                <a:gd name="T17" fmla="*/ 55 h 198"/>
                <a:gd name="T18" fmla="*/ 63 w 111"/>
                <a:gd name="T19" fmla="*/ 71 h 198"/>
                <a:gd name="T20" fmla="*/ 102 w 111"/>
                <a:gd name="T21" fmla="*/ 102 h 198"/>
                <a:gd name="T22" fmla="*/ 110 w 111"/>
                <a:gd name="T23" fmla="*/ 142 h 198"/>
                <a:gd name="T24" fmla="*/ 110 w 111"/>
                <a:gd name="T25" fmla="*/ 174 h 198"/>
                <a:gd name="T26" fmla="*/ 87 w 111"/>
                <a:gd name="T27" fmla="*/ 189 h 198"/>
                <a:gd name="T28" fmla="*/ 55 w 111"/>
                <a:gd name="T29" fmla="*/ 197 h 198"/>
                <a:gd name="T30" fmla="*/ 24 w 111"/>
                <a:gd name="T31" fmla="*/ 189 h 198"/>
                <a:gd name="T32" fmla="*/ 8 w 111"/>
                <a:gd name="T33" fmla="*/ 174 h 198"/>
                <a:gd name="T34" fmla="*/ 0 w 111"/>
                <a:gd name="T35" fmla="*/ 134 h 198"/>
                <a:gd name="T36" fmla="*/ 0 w 111"/>
                <a:gd name="T37" fmla="*/ 126 h 198"/>
                <a:gd name="T38" fmla="*/ 47 w 111"/>
                <a:gd name="T39" fmla="*/ 126 h 198"/>
                <a:gd name="T40" fmla="*/ 47 w 111"/>
                <a:gd name="T41" fmla="*/ 150 h 198"/>
                <a:gd name="T42" fmla="*/ 47 w 111"/>
                <a:gd name="T43" fmla="*/ 166 h 198"/>
                <a:gd name="T44" fmla="*/ 55 w 111"/>
                <a:gd name="T45" fmla="*/ 166 h 198"/>
                <a:gd name="T46" fmla="*/ 63 w 111"/>
                <a:gd name="T47" fmla="*/ 158 h 198"/>
                <a:gd name="T48" fmla="*/ 63 w 111"/>
                <a:gd name="T49" fmla="*/ 150 h 198"/>
                <a:gd name="T50" fmla="*/ 63 w 111"/>
                <a:gd name="T51" fmla="*/ 126 h 198"/>
                <a:gd name="T52" fmla="*/ 39 w 111"/>
                <a:gd name="T53" fmla="*/ 111 h 198"/>
                <a:gd name="T54" fmla="*/ 15 w 111"/>
                <a:gd name="T55" fmla="*/ 95 h 198"/>
                <a:gd name="T56" fmla="*/ 0 w 111"/>
                <a:gd name="T57" fmla="*/ 79 h 198"/>
                <a:gd name="T58" fmla="*/ 0 w 111"/>
                <a:gd name="T59" fmla="*/ 47 h 198"/>
                <a:gd name="T60" fmla="*/ 8 w 111"/>
                <a:gd name="T61" fmla="*/ 16 h 198"/>
                <a:gd name="T62" fmla="*/ 24 w 111"/>
                <a:gd name="T63" fmla="*/ 0 h 198"/>
                <a:gd name="T64" fmla="*/ 55 w 111"/>
                <a:gd name="T65" fmla="*/ 0 h 198"/>
                <a:gd name="T66" fmla="*/ 87 w 111"/>
                <a:gd name="T67" fmla="*/ 0 h 198"/>
                <a:gd name="T68" fmla="*/ 102 w 111"/>
                <a:gd name="T69" fmla="*/ 16 h 198"/>
                <a:gd name="T70" fmla="*/ 110 w 111"/>
                <a:gd name="T71" fmla="*/ 55 h 198"/>
                <a:gd name="T72" fmla="*/ 110 w 111"/>
                <a:gd name="T73" fmla="*/ 6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198">
                  <a:moveTo>
                    <a:pt x="110" y="63"/>
                  </a:moveTo>
                  <a:lnTo>
                    <a:pt x="110" y="63"/>
                  </a:lnTo>
                  <a:cubicBezTo>
                    <a:pt x="63" y="63"/>
                    <a:pt x="63" y="63"/>
                    <a:pt x="63" y="63"/>
                  </a:cubicBezTo>
                  <a:cubicBezTo>
                    <a:pt x="63" y="47"/>
                    <a:pt x="63" y="47"/>
                    <a:pt x="63" y="47"/>
                  </a:cubicBezTo>
                  <a:cubicBezTo>
                    <a:pt x="63" y="39"/>
                    <a:pt x="63" y="31"/>
                    <a:pt x="63" y="31"/>
                  </a:cubicBezTo>
                  <a:lnTo>
                    <a:pt x="55" y="31"/>
                  </a:lnTo>
                  <a:lnTo>
                    <a:pt x="47" y="31"/>
                  </a:lnTo>
                  <a:cubicBezTo>
                    <a:pt x="47" y="39"/>
                    <a:pt x="47" y="39"/>
                    <a:pt x="47" y="47"/>
                  </a:cubicBezTo>
                  <a:lnTo>
                    <a:pt x="47" y="55"/>
                  </a:lnTo>
                  <a:cubicBezTo>
                    <a:pt x="47" y="63"/>
                    <a:pt x="55" y="63"/>
                    <a:pt x="63" y="71"/>
                  </a:cubicBezTo>
                  <a:cubicBezTo>
                    <a:pt x="87" y="87"/>
                    <a:pt x="102" y="95"/>
                    <a:pt x="102" y="102"/>
                  </a:cubicBezTo>
                  <a:cubicBezTo>
                    <a:pt x="110" y="111"/>
                    <a:pt x="110" y="126"/>
                    <a:pt x="110" y="142"/>
                  </a:cubicBezTo>
                  <a:cubicBezTo>
                    <a:pt x="110" y="158"/>
                    <a:pt x="110" y="166"/>
                    <a:pt x="110" y="174"/>
                  </a:cubicBezTo>
                  <a:cubicBezTo>
                    <a:pt x="102" y="182"/>
                    <a:pt x="102" y="189"/>
                    <a:pt x="87" y="189"/>
                  </a:cubicBezTo>
                  <a:cubicBezTo>
                    <a:pt x="79" y="197"/>
                    <a:pt x="71" y="197"/>
                    <a:pt x="55" y="197"/>
                  </a:cubicBezTo>
                  <a:cubicBezTo>
                    <a:pt x="47" y="197"/>
                    <a:pt x="31" y="197"/>
                    <a:pt x="24" y="189"/>
                  </a:cubicBezTo>
                  <a:cubicBezTo>
                    <a:pt x="15" y="182"/>
                    <a:pt x="8" y="182"/>
                    <a:pt x="8" y="174"/>
                  </a:cubicBezTo>
                  <a:cubicBezTo>
                    <a:pt x="0" y="166"/>
                    <a:pt x="0" y="150"/>
                    <a:pt x="0" y="134"/>
                  </a:cubicBezTo>
                  <a:cubicBezTo>
                    <a:pt x="0" y="126"/>
                    <a:pt x="0" y="126"/>
                    <a:pt x="0" y="126"/>
                  </a:cubicBezTo>
                  <a:cubicBezTo>
                    <a:pt x="47" y="126"/>
                    <a:pt x="47" y="126"/>
                    <a:pt x="47" y="126"/>
                  </a:cubicBezTo>
                  <a:cubicBezTo>
                    <a:pt x="47" y="150"/>
                    <a:pt x="47" y="150"/>
                    <a:pt x="47" y="150"/>
                  </a:cubicBezTo>
                  <a:cubicBezTo>
                    <a:pt x="47" y="158"/>
                    <a:pt x="47" y="158"/>
                    <a:pt x="47" y="166"/>
                  </a:cubicBezTo>
                  <a:lnTo>
                    <a:pt x="55" y="166"/>
                  </a:lnTo>
                  <a:cubicBezTo>
                    <a:pt x="63" y="166"/>
                    <a:pt x="63" y="166"/>
                    <a:pt x="63" y="158"/>
                  </a:cubicBezTo>
                  <a:cubicBezTo>
                    <a:pt x="63" y="158"/>
                    <a:pt x="63" y="158"/>
                    <a:pt x="63" y="150"/>
                  </a:cubicBezTo>
                  <a:cubicBezTo>
                    <a:pt x="63" y="142"/>
                    <a:pt x="63" y="134"/>
                    <a:pt x="63" y="126"/>
                  </a:cubicBezTo>
                  <a:cubicBezTo>
                    <a:pt x="55" y="126"/>
                    <a:pt x="47" y="118"/>
                    <a:pt x="39" y="111"/>
                  </a:cubicBezTo>
                  <a:cubicBezTo>
                    <a:pt x="24" y="102"/>
                    <a:pt x="15" y="95"/>
                    <a:pt x="15" y="95"/>
                  </a:cubicBezTo>
                  <a:cubicBezTo>
                    <a:pt x="8" y="87"/>
                    <a:pt x="8" y="87"/>
                    <a:pt x="0" y="79"/>
                  </a:cubicBezTo>
                  <a:cubicBezTo>
                    <a:pt x="0" y="71"/>
                    <a:pt x="0" y="63"/>
                    <a:pt x="0" y="47"/>
                  </a:cubicBezTo>
                  <a:cubicBezTo>
                    <a:pt x="0" y="39"/>
                    <a:pt x="0" y="24"/>
                    <a:pt x="8" y="16"/>
                  </a:cubicBezTo>
                  <a:cubicBezTo>
                    <a:pt x="8" y="16"/>
                    <a:pt x="15" y="8"/>
                    <a:pt x="24" y="0"/>
                  </a:cubicBezTo>
                  <a:cubicBezTo>
                    <a:pt x="31" y="0"/>
                    <a:pt x="39" y="0"/>
                    <a:pt x="55" y="0"/>
                  </a:cubicBezTo>
                  <a:cubicBezTo>
                    <a:pt x="63" y="0"/>
                    <a:pt x="79" y="0"/>
                    <a:pt x="87" y="0"/>
                  </a:cubicBezTo>
                  <a:cubicBezTo>
                    <a:pt x="95" y="8"/>
                    <a:pt x="102" y="16"/>
                    <a:pt x="102" y="16"/>
                  </a:cubicBezTo>
                  <a:cubicBezTo>
                    <a:pt x="110" y="24"/>
                    <a:pt x="110" y="39"/>
                    <a:pt x="110" y="55"/>
                  </a:cubicBezTo>
                  <a:lnTo>
                    <a:pt x="110"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91" name="Freeform 383"/>
            <p:cNvSpPr>
              <a:spLocks noChangeArrowheads="1"/>
            </p:cNvSpPr>
            <p:nvPr/>
          </p:nvSpPr>
          <p:spPr bwMode="auto">
            <a:xfrm>
              <a:off x="12158015" y="10521072"/>
              <a:ext cx="171513" cy="161985"/>
            </a:xfrm>
            <a:custGeom>
              <a:avLst/>
              <a:gdLst>
                <a:gd name="T0" fmla="*/ 119 w 239"/>
                <a:gd name="T1" fmla="*/ 0 h 223"/>
                <a:gd name="T2" fmla="*/ 151 w 239"/>
                <a:gd name="T3" fmla="*/ 72 h 223"/>
                <a:gd name="T4" fmla="*/ 238 w 239"/>
                <a:gd name="T5" fmla="*/ 87 h 223"/>
                <a:gd name="T6" fmla="*/ 174 w 239"/>
                <a:gd name="T7" fmla="*/ 143 h 223"/>
                <a:gd name="T8" fmla="*/ 190 w 239"/>
                <a:gd name="T9" fmla="*/ 222 h 223"/>
                <a:gd name="T10" fmla="*/ 119 w 239"/>
                <a:gd name="T11" fmla="*/ 182 h 223"/>
                <a:gd name="T12" fmla="*/ 40 w 239"/>
                <a:gd name="T13" fmla="*/ 222 h 223"/>
                <a:gd name="T14" fmla="*/ 56 w 239"/>
                <a:gd name="T15" fmla="*/ 143 h 223"/>
                <a:gd name="T16" fmla="*/ 0 w 239"/>
                <a:gd name="T17" fmla="*/ 87 h 223"/>
                <a:gd name="T18" fmla="*/ 80 w 239"/>
                <a:gd name="T19" fmla="*/ 72 h 223"/>
                <a:gd name="T20" fmla="*/ 119 w 239"/>
                <a:gd name="T21"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23">
                  <a:moveTo>
                    <a:pt x="119" y="0"/>
                  </a:moveTo>
                  <a:lnTo>
                    <a:pt x="151" y="72"/>
                  </a:lnTo>
                  <a:lnTo>
                    <a:pt x="238" y="87"/>
                  </a:lnTo>
                  <a:lnTo>
                    <a:pt x="174" y="143"/>
                  </a:lnTo>
                  <a:lnTo>
                    <a:pt x="190" y="222"/>
                  </a:lnTo>
                  <a:lnTo>
                    <a:pt x="119" y="182"/>
                  </a:lnTo>
                  <a:lnTo>
                    <a:pt x="40" y="222"/>
                  </a:lnTo>
                  <a:lnTo>
                    <a:pt x="56" y="143"/>
                  </a:lnTo>
                  <a:lnTo>
                    <a:pt x="0" y="87"/>
                  </a:lnTo>
                  <a:lnTo>
                    <a:pt x="80" y="72"/>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92" name="Freeform 384"/>
            <p:cNvSpPr>
              <a:spLocks noChangeArrowheads="1"/>
            </p:cNvSpPr>
            <p:nvPr/>
          </p:nvSpPr>
          <p:spPr bwMode="auto">
            <a:xfrm>
              <a:off x="15175369" y="10089114"/>
              <a:ext cx="2477406" cy="1908874"/>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1"/>
            </a:solidFill>
            <a:ln>
              <a:noFill/>
            </a:ln>
            <a:effectLst/>
          </p:spPr>
          <p:txBody>
            <a:bodyPr wrap="none" anchor="ctr"/>
            <a:lstStyle/>
            <a:p>
              <a:endParaRPr lang="en-US" sz="2701" dirty="0">
                <a:latin typeface="Lato Light"/>
              </a:endParaRPr>
            </a:p>
          </p:txBody>
        </p:sp>
        <p:sp>
          <p:nvSpPr>
            <p:cNvPr id="393" name="Freeform 385"/>
            <p:cNvSpPr>
              <a:spLocks noChangeArrowheads="1"/>
            </p:cNvSpPr>
            <p:nvPr/>
          </p:nvSpPr>
          <p:spPr bwMode="auto">
            <a:xfrm>
              <a:off x="15188074" y="10089114"/>
              <a:ext cx="2464702" cy="1902522"/>
            </a:xfrm>
            <a:custGeom>
              <a:avLst/>
              <a:gdLst>
                <a:gd name="T0" fmla="*/ 3249 w 3424"/>
                <a:gd name="T1" fmla="*/ 2529 h 2641"/>
                <a:gd name="T2" fmla="*/ 3004 w 3424"/>
                <a:gd name="T3" fmla="*/ 2537 h 2641"/>
                <a:gd name="T4" fmla="*/ 3107 w 3424"/>
                <a:gd name="T5" fmla="*/ 2474 h 2641"/>
                <a:gd name="T6" fmla="*/ 2704 w 3424"/>
                <a:gd name="T7" fmla="*/ 2189 h 2641"/>
                <a:gd name="T8" fmla="*/ 2538 w 3424"/>
                <a:gd name="T9" fmla="*/ 1841 h 2641"/>
                <a:gd name="T10" fmla="*/ 2467 w 3424"/>
                <a:gd name="T11" fmla="*/ 1881 h 2641"/>
                <a:gd name="T12" fmla="*/ 2222 w 3424"/>
                <a:gd name="T13" fmla="*/ 1565 h 2641"/>
                <a:gd name="T14" fmla="*/ 2214 w 3424"/>
                <a:gd name="T15" fmla="*/ 1343 h 2641"/>
                <a:gd name="T16" fmla="*/ 2119 w 3424"/>
                <a:gd name="T17" fmla="*/ 1336 h 2641"/>
                <a:gd name="T18" fmla="*/ 1992 w 3424"/>
                <a:gd name="T19" fmla="*/ 822 h 2641"/>
                <a:gd name="T20" fmla="*/ 1455 w 3424"/>
                <a:gd name="T21" fmla="*/ 466 h 2641"/>
                <a:gd name="T22" fmla="*/ 1289 w 3424"/>
                <a:gd name="T23" fmla="*/ 593 h 2641"/>
                <a:gd name="T24" fmla="*/ 1218 w 3424"/>
                <a:gd name="T25" fmla="*/ 648 h 2641"/>
                <a:gd name="T26" fmla="*/ 838 w 3424"/>
                <a:gd name="T27" fmla="*/ 545 h 2641"/>
                <a:gd name="T28" fmla="*/ 846 w 3424"/>
                <a:gd name="T29" fmla="*/ 442 h 2641"/>
                <a:gd name="T30" fmla="*/ 546 w 3424"/>
                <a:gd name="T31" fmla="*/ 450 h 2641"/>
                <a:gd name="T32" fmla="*/ 609 w 3424"/>
                <a:gd name="T33" fmla="*/ 403 h 2641"/>
                <a:gd name="T34" fmla="*/ 206 w 3424"/>
                <a:gd name="T35" fmla="*/ 513 h 2641"/>
                <a:gd name="T36" fmla="*/ 253 w 3424"/>
                <a:gd name="T37" fmla="*/ 411 h 2641"/>
                <a:gd name="T38" fmla="*/ 87 w 3424"/>
                <a:gd name="T39" fmla="*/ 521 h 2641"/>
                <a:gd name="T40" fmla="*/ 0 w 3424"/>
                <a:gd name="T41" fmla="*/ 237 h 2641"/>
                <a:gd name="T42" fmla="*/ 2222 w 3424"/>
                <a:gd name="T43" fmla="*/ 221 h 2641"/>
                <a:gd name="T44" fmla="*/ 2427 w 3424"/>
                <a:gd name="T45" fmla="*/ 23 h 2641"/>
                <a:gd name="T46" fmla="*/ 2546 w 3424"/>
                <a:gd name="T47" fmla="*/ 173 h 2641"/>
                <a:gd name="T48" fmla="*/ 3012 w 3424"/>
                <a:gd name="T49" fmla="*/ 996 h 2641"/>
                <a:gd name="T50" fmla="*/ 2949 w 3424"/>
                <a:gd name="T51" fmla="*/ 980 h 2641"/>
                <a:gd name="T52" fmla="*/ 3289 w 3424"/>
                <a:gd name="T53" fmla="*/ 1549 h 2641"/>
                <a:gd name="T54" fmla="*/ 3376 w 3424"/>
                <a:gd name="T55" fmla="*/ 2427 h 2641"/>
                <a:gd name="T56" fmla="*/ 3289 w 3424"/>
                <a:gd name="T57" fmla="*/ 2474 h 2641"/>
                <a:gd name="T58" fmla="*/ 3392 w 3424"/>
                <a:gd name="T59" fmla="*/ 2427 h 2641"/>
                <a:gd name="T60" fmla="*/ 3407 w 3424"/>
                <a:gd name="T61" fmla="*/ 1905 h 2641"/>
                <a:gd name="T62" fmla="*/ 2981 w 3424"/>
                <a:gd name="T63" fmla="*/ 1067 h 2641"/>
                <a:gd name="T64" fmla="*/ 2965 w 3424"/>
                <a:gd name="T65" fmla="*/ 940 h 2641"/>
                <a:gd name="T66" fmla="*/ 2925 w 3424"/>
                <a:gd name="T67" fmla="*/ 846 h 2641"/>
                <a:gd name="T68" fmla="*/ 2483 w 3424"/>
                <a:gd name="T69" fmla="*/ 15 h 2641"/>
                <a:gd name="T70" fmla="*/ 2230 w 3424"/>
                <a:gd name="T71" fmla="*/ 229 h 2641"/>
                <a:gd name="T72" fmla="*/ 79 w 3424"/>
                <a:gd name="T73" fmla="*/ 324 h 2641"/>
                <a:gd name="T74" fmla="*/ 190 w 3424"/>
                <a:gd name="T75" fmla="*/ 434 h 2641"/>
                <a:gd name="T76" fmla="*/ 253 w 3424"/>
                <a:gd name="T77" fmla="*/ 474 h 2641"/>
                <a:gd name="T78" fmla="*/ 498 w 3424"/>
                <a:gd name="T79" fmla="*/ 387 h 2641"/>
                <a:gd name="T80" fmla="*/ 474 w 3424"/>
                <a:gd name="T81" fmla="*/ 434 h 2641"/>
                <a:gd name="T82" fmla="*/ 791 w 3424"/>
                <a:gd name="T83" fmla="*/ 442 h 2641"/>
                <a:gd name="T84" fmla="*/ 838 w 3424"/>
                <a:gd name="T85" fmla="*/ 537 h 2641"/>
                <a:gd name="T86" fmla="*/ 1107 w 3424"/>
                <a:gd name="T87" fmla="*/ 687 h 2641"/>
                <a:gd name="T88" fmla="*/ 1265 w 3424"/>
                <a:gd name="T89" fmla="*/ 600 h 2641"/>
                <a:gd name="T90" fmla="*/ 1376 w 3424"/>
                <a:gd name="T91" fmla="*/ 498 h 2641"/>
                <a:gd name="T92" fmla="*/ 1921 w 3424"/>
                <a:gd name="T93" fmla="*/ 774 h 2641"/>
                <a:gd name="T94" fmla="*/ 2150 w 3424"/>
                <a:gd name="T95" fmla="*/ 1241 h 2641"/>
                <a:gd name="T96" fmla="*/ 2214 w 3424"/>
                <a:gd name="T97" fmla="*/ 1423 h 2641"/>
                <a:gd name="T98" fmla="*/ 2261 w 3424"/>
                <a:gd name="T99" fmla="*/ 1533 h 2641"/>
                <a:gd name="T100" fmla="*/ 2435 w 3424"/>
                <a:gd name="T101" fmla="*/ 1865 h 2641"/>
                <a:gd name="T102" fmla="*/ 2546 w 3424"/>
                <a:gd name="T103" fmla="*/ 1849 h 2641"/>
                <a:gd name="T104" fmla="*/ 2712 w 3424"/>
                <a:gd name="T105" fmla="*/ 2189 h 2641"/>
                <a:gd name="T106" fmla="*/ 3107 w 3424"/>
                <a:gd name="T107" fmla="*/ 2466 h 2641"/>
                <a:gd name="T108" fmla="*/ 3044 w 3424"/>
                <a:gd name="T109" fmla="*/ 2553 h 2641"/>
                <a:gd name="T110" fmla="*/ 3265 w 3424"/>
                <a:gd name="T111" fmla="*/ 1944 h 2641"/>
                <a:gd name="T112" fmla="*/ 3115 w 3424"/>
                <a:gd name="T113" fmla="*/ 1810 h 2641"/>
                <a:gd name="T114" fmla="*/ 3226 w 3424"/>
                <a:gd name="T115" fmla="*/ 1691 h 2641"/>
                <a:gd name="T116" fmla="*/ 3178 w 3424"/>
                <a:gd name="T117" fmla="*/ 1881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24" h="2641">
                  <a:moveTo>
                    <a:pt x="3281" y="2640"/>
                  </a:moveTo>
                  <a:lnTo>
                    <a:pt x="3281" y="2640"/>
                  </a:lnTo>
                  <a:cubicBezTo>
                    <a:pt x="3273" y="2640"/>
                    <a:pt x="3273" y="2640"/>
                    <a:pt x="3273" y="2640"/>
                  </a:cubicBezTo>
                  <a:cubicBezTo>
                    <a:pt x="3273" y="2640"/>
                    <a:pt x="3265" y="2632"/>
                    <a:pt x="3297" y="2593"/>
                  </a:cubicBezTo>
                  <a:cubicBezTo>
                    <a:pt x="3313" y="2569"/>
                    <a:pt x="3336" y="2529"/>
                    <a:pt x="3344" y="2506"/>
                  </a:cubicBezTo>
                  <a:cubicBezTo>
                    <a:pt x="3344" y="2498"/>
                    <a:pt x="3344" y="2498"/>
                    <a:pt x="3344" y="2498"/>
                  </a:cubicBezTo>
                  <a:cubicBezTo>
                    <a:pt x="3336" y="2490"/>
                    <a:pt x="3328" y="2490"/>
                    <a:pt x="3320" y="2490"/>
                  </a:cubicBezTo>
                  <a:cubicBezTo>
                    <a:pt x="3313" y="2482"/>
                    <a:pt x="3305" y="2482"/>
                    <a:pt x="3297" y="2482"/>
                  </a:cubicBezTo>
                  <a:lnTo>
                    <a:pt x="3289" y="2482"/>
                  </a:lnTo>
                  <a:cubicBezTo>
                    <a:pt x="3265" y="2482"/>
                    <a:pt x="3257" y="2513"/>
                    <a:pt x="3249" y="2529"/>
                  </a:cubicBezTo>
                  <a:cubicBezTo>
                    <a:pt x="3241" y="2545"/>
                    <a:pt x="3234" y="2553"/>
                    <a:pt x="3218" y="2553"/>
                  </a:cubicBezTo>
                  <a:cubicBezTo>
                    <a:pt x="3210" y="2553"/>
                    <a:pt x="3202" y="2545"/>
                    <a:pt x="3178" y="2545"/>
                  </a:cubicBezTo>
                  <a:lnTo>
                    <a:pt x="3178" y="2545"/>
                  </a:lnTo>
                  <a:cubicBezTo>
                    <a:pt x="3170" y="2545"/>
                    <a:pt x="3162" y="2537"/>
                    <a:pt x="3154" y="2537"/>
                  </a:cubicBezTo>
                  <a:cubicBezTo>
                    <a:pt x="3147" y="2537"/>
                    <a:pt x="3139" y="2545"/>
                    <a:pt x="3139" y="2545"/>
                  </a:cubicBezTo>
                  <a:cubicBezTo>
                    <a:pt x="3131" y="2553"/>
                    <a:pt x="3123" y="2553"/>
                    <a:pt x="3115" y="2561"/>
                  </a:cubicBezTo>
                  <a:cubicBezTo>
                    <a:pt x="3107" y="2561"/>
                    <a:pt x="3099" y="2569"/>
                    <a:pt x="3099" y="2569"/>
                  </a:cubicBezTo>
                  <a:cubicBezTo>
                    <a:pt x="3099" y="2569"/>
                    <a:pt x="3091" y="2577"/>
                    <a:pt x="3083" y="2577"/>
                  </a:cubicBezTo>
                  <a:cubicBezTo>
                    <a:pt x="3083" y="2577"/>
                    <a:pt x="3067" y="2569"/>
                    <a:pt x="3044" y="2561"/>
                  </a:cubicBezTo>
                  <a:cubicBezTo>
                    <a:pt x="3020" y="2553"/>
                    <a:pt x="3004" y="2545"/>
                    <a:pt x="3004" y="2537"/>
                  </a:cubicBezTo>
                  <a:cubicBezTo>
                    <a:pt x="3004" y="2521"/>
                    <a:pt x="3012" y="2513"/>
                    <a:pt x="3020" y="2506"/>
                  </a:cubicBezTo>
                  <a:cubicBezTo>
                    <a:pt x="3020" y="2498"/>
                    <a:pt x="3028" y="2498"/>
                    <a:pt x="3028" y="2490"/>
                  </a:cubicBezTo>
                  <a:cubicBezTo>
                    <a:pt x="3036" y="2482"/>
                    <a:pt x="3044" y="2482"/>
                    <a:pt x="3052" y="2482"/>
                  </a:cubicBezTo>
                  <a:cubicBezTo>
                    <a:pt x="3060" y="2482"/>
                    <a:pt x="3076" y="2490"/>
                    <a:pt x="3091" y="2498"/>
                  </a:cubicBezTo>
                  <a:cubicBezTo>
                    <a:pt x="3099" y="2506"/>
                    <a:pt x="3099" y="2513"/>
                    <a:pt x="3099" y="2513"/>
                  </a:cubicBezTo>
                  <a:cubicBezTo>
                    <a:pt x="3107" y="2513"/>
                    <a:pt x="3107" y="2506"/>
                    <a:pt x="3107" y="2506"/>
                  </a:cubicBezTo>
                  <a:cubicBezTo>
                    <a:pt x="3107" y="2498"/>
                    <a:pt x="3115" y="2498"/>
                    <a:pt x="3115" y="2490"/>
                  </a:cubicBezTo>
                  <a:cubicBezTo>
                    <a:pt x="3123" y="2482"/>
                    <a:pt x="3123" y="2482"/>
                    <a:pt x="3123" y="2474"/>
                  </a:cubicBezTo>
                  <a:lnTo>
                    <a:pt x="3115" y="2474"/>
                  </a:lnTo>
                  <a:cubicBezTo>
                    <a:pt x="3115" y="2474"/>
                    <a:pt x="3115" y="2474"/>
                    <a:pt x="3107" y="2474"/>
                  </a:cubicBezTo>
                  <a:cubicBezTo>
                    <a:pt x="3107" y="2482"/>
                    <a:pt x="3099" y="2482"/>
                    <a:pt x="3091" y="2482"/>
                  </a:cubicBezTo>
                  <a:cubicBezTo>
                    <a:pt x="3076" y="2482"/>
                    <a:pt x="3052" y="2466"/>
                    <a:pt x="3036" y="2458"/>
                  </a:cubicBezTo>
                  <a:cubicBezTo>
                    <a:pt x="3036" y="2450"/>
                    <a:pt x="3028" y="2450"/>
                    <a:pt x="3028" y="2450"/>
                  </a:cubicBezTo>
                  <a:cubicBezTo>
                    <a:pt x="3012" y="2434"/>
                    <a:pt x="2988" y="2419"/>
                    <a:pt x="2973" y="2395"/>
                  </a:cubicBezTo>
                  <a:cubicBezTo>
                    <a:pt x="2957" y="2355"/>
                    <a:pt x="2925" y="2324"/>
                    <a:pt x="2886" y="2284"/>
                  </a:cubicBezTo>
                  <a:cubicBezTo>
                    <a:pt x="2870" y="2269"/>
                    <a:pt x="2854" y="2260"/>
                    <a:pt x="2838" y="2260"/>
                  </a:cubicBezTo>
                  <a:cubicBezTo>
                    <a:pt x="2823" y="2260"/>
                    <a:pt x="2807" y="2269"/>
                    <a:pt x="2799" y="2269"/>
                  </a:cubicBezTo>
                  <a:cubicBezTo>
                    <a:pt x="2783" y="2269"/>
                    <a:pt x="2775" y="2276"/>
                    <a:pt x="2767" y="2276"/>
                  </a:cubicBezTo>
                  <a:cubicBezTo>
                    <a:pt x="2743" y="2276"/>
                    <a:pt x="2736" y="2260"/>
                    <a:pt x="2728" y="2237"/>
                  </a:cubicBezTo>
                  <a:cubicBezTo>
                    <a:pt x="2720" y="2221"/>
                    <a:pt x="2720" y="2205"/>
                    <a:pt x="2704" y="2189"/>
                  </a:cubicBezTo>
                  <a:cubicBezTo>
                    <a:pt x="2680" y="2158"/>
                    <a:pt x="2656" y="2102"/>
                    <a:pt x="2648" y="2071"/>
                  </a:cubicBezTo>
                  <a:lnTo>
                    <a:pt x="2648" y="2071"/>
                  </a:lnTo>
                  <a:cubicBezTo>
                    <a:pt x="2648" y="2047"/>
                    <a:pt x="2648" y="2047"/>
                    <a:pt x="2633" y="2039"/>
                  </a:cubicBezTo>
                  <a:cubicBezTo>
                    <a:pt x="2625" y="2039"/>
                    <a:pt x="2625" y="2039"/>
                    <a:pt x="2625" y="2039"/>
                  </a:cubicBezTo>
                  <a:cubicBezTo>
                    <a:pt x="2609" y="2031"/>
                    <a:pt x="2601" y="2031"/>
                    <a:pt x="2601" y="2007"/>
                  </a:cubicBezTo>
                  <a:cubicBezTo>
                    <a:pt x="2601" y="2000"/>
                    <a:pt x="2601" y="1992"/>
                    <a:pt x="2601" y="1992"/>
                  </a:cubicBezTo>
                  <a:cubicBezTo>
                    <a:pt x="2601" y="1992"/>
                    <a:pt x="2601" y="1992"/>
                    <a:pt x="2593" y="2000"/>
                  </a:cubicBezTo>
                  <a:cubicBezTo>
                    <a:pt x="2593" y="2000"/>
                    <a:pt x="2593" y="2000"/>
                    <a:pt x="2585" y="2000"/>
                  </a:cubicBezTo>
                  <a:cubicBezTo>
                    <a:pt x="2570" y="2000"/>
                    <a:pt x="2538" y="1960"/>
                    <a:pt x="2530" y="1936"/>
                  </a:cubicBezTo>
                  <a:cubicBezTo>
                    <a:pt x="2522" y="1913"/>
                    <a:pt x="2522" y="1873"/>
                    <a:pt x="2538" y="1841"/>
                  </a:cubicBezTo>
                  <a:cubicBezTo>
                    <a:pt x="2538" y="1834"/>
                    <a:pt x="2538" y="1826"/>
                    <a:pt x="2538" y="1826"/>
                  </a:cubicBezTo>
                  <a:cubicBezTo>
                    <a:pt x="2538" y="1818"/>
                    <a:pt x="2530" y="1818"/>
                    <a:pt x="2514" y="1826"/>
                  </a:cubicBezTo>
                  <a:cubicBezTo>
                    <a:pt x="2514" y="1826"/>
                    <a:pt x="2514" y="1826"/>
                    <a:pt x="2506" y="1826"/>
                  </a:cubicBezTo>
                  <a:cubicBezTo>
                    <a:pt x="2498" y="1826"/>
                    <a:pt x="2498" y="1826"/>
                    <a:pt x="2490" y="1818"/>
                  </a:cubicBezTo>
                  <a:cubicBezTo>
                    <a:pt x="2483" y="1818"/>
                    <a:pt x="2475" y="1810"/>
                    <a:pt x="2467" y="1802"/>
                  </a:cubicBezTo>
                  <a:cubicBezTo>
                    <a:pt x="2459" y="1802"/>
                    <a:pt x="2459" y="1802"/>
                    <a:pt x="2459" y="1802"/>
                  </a:cubicBezTo>
                  <a:cubicBezTo>
                    <a:pt x="2459" y="1810"/>
                    <a:pt x="2467" y="1810"/>
                    <a:pt x="2467" y="1818"/>
                  </a:cubicBezTo>
                  <a:cubicBezTo>
                    <a:pt x="2475" y="1826"/>
                    <a:pt x="2483" y="1834"/>
                    <a:pt x="2483" y="1849"/>
                  </a:cubicBezTo>
                  <a:cubicBezTo>
                    <a:pt x="2490" y="1857"/>
                    <a:pt x="2490" y="1865"/>
                    <a:pt x="2490" y="1873"/>
                  </a:cubicBezTo>
                  <a:cubicBezTo>
                    <a:pt x="2483" y="1873"/>
                    <a:pt x="2475" y="1881"/>
                    <a:pt x="2467" y="1881"/>
                  </a:cubicBezTo>
                  <a:cubicBezTo>
                    <a:pt x="2459" y="1881"/>
                    <a:pt x="2443" y="1873"/>
                    <a:pt x="2427" y="1873"/>
                  </a:cubicBezTo>
                  <a:cubicBezTo>
                    <a:pt x="2403" y="1857"/>
                    <a:pt x="2348" y="1802"/>
                    <a:pt x="2308" y="1747"/>
                  </a:cubicBezTo>
                  <a:cubicBezTo>
                    <a:pt x="2293" y="1707"/>
                    <a:pt x="2285" y="1691"/>
                    <a:pt x="2277" y="1668"/>
                  </a:cubicBezTo>
                  <a:cubicBezTo>
                    <a:pt x="2269" y="1652"/>
                    <a:pt x="2269" y="1636"/>
                    <a:pt x="2253" y="1612"/>
                  </a:cubicBezTo>
                  <a:cubicBezTo>
                    <a:pt x="2245" y="1596"/>
                    <a:pt x="2245" y="1589"/>
                    <a:pt x="2237" y="1589"/>
                  </a:cubicBezTo>
                  <a:lnTo>
                    <a:pt x="2230" y="1589"/>
                  </a:lnTo>
                  <a:cubicBezTo>
                    <a:pt x="2230" y="1596"/>
                    <a:pt x="2222" y="1596"/>
                    <a:pt x="2214" y="1596"/>
                  </a:cubicBezTo>
                  <a:cubicBezTo>
                    <a:pt x="2214" y="1596"/>
                    <a:pt x="2206" y="1596"/>
                    <a:pt x="2206" y="1589"/>
                  </a:cubicBezTo>
                  <a:cubicBezTo>
                    <a:pt x="2198" y="1589"/>
                    <a:pt x="2190" y="1581"/>
                    <a:pt x="2198" y="1581"/>
                  </a:cubicBezTo>
                  <a:cubicBezTo>
                    <a:pt x="2198" y="1573"/>
                    <a:pt x="2206" y="1565"/>
                    <a:pt x="2222" y="1565"/>
                  </a:cubicBezTo>
                  <a:lnTo>
                    <a:pt x="2230" y="1565"/>
                  </a:lnTo>
                  <a:cubicBezTo>
                    <a:pt x="2245" y="1557"/>
                    <a:pt x="2253" y="1549"/>
                    <a:pt x="2253" y="1533"/>
                  </a:cubicBezTo>
                  <a:cubicBezTo>
                    <a:pt x="2253" y="1517"/>
                    <a:pt x="2269" y="1502"/>
                    <a:pt x="2277" y="1478"/>
                  </a:cubicBezTo>
                  <a:cubicBezTo>
                    <a:pt x="2285" y="1462"/>
                    <a:pt x="2301" y="1438"/>
                    <a:pt x="2301" y="1423"/>
                  </a:cubicBezTo>
                  <a:cubicBezTo>
                    <a:pt x="2301" y="1415"/>
                    <a:pt x="2308" y="1399"/>
                    <a:pt x="2301" y="1399"/>
                  </a:cubicBezTo>
                  <a:cubicBezTo>
                    <a:pt x="2301" y="1391"/>
                    <a:pt x="2293" y="1391"/>
                    <a:pt x="2293" y="1391"/>
                  </a:cubicBezTo>
                  <a:cubicBezTo>
                    <a:pt x="2285" y="1391"/>
                    <a:pt x="2285" y="1391"/>
                    <a:pt x="2277" y="1391"/>
                  </a:cubicBezTo>
                  <a:cubicBezTo>
                    <a:pt x="2269" y="1391"/>
                    <a:pt x="2269" y="1391"/>
                    <a:pt x="2269" y="1391"/>
                  </a:cubicBezTo>
                  <a:cubicBezTo>
                    <a:pt x="2253" y="1391"/>
                    <a:pt x="2245" y="1391"/>
                    <a:pt x="2230" y="1359"/>
                  </a:cubicBezTo>
                  <a:cubicBezTo>
                    <a:pt x="2222" y="1351"/>
                    <a:pt x="2214" y="1343"/>
                    <a:pt x="2214" y="1343"/>
                  </a:cubicBezTo>
                  <a:cubicBezTo>
                    <a:pt x="2206" y="1343"/>
                    <a:pt x="2206" y="1351"/>
                    <a:pt x="2206" y="1367"/>
                  </a:cubicBezTo>
                  <a:cubicBezTo>
                    <a:pt x="2206" y="1383"/>
                    <a:pt x="2214" y="1399"/>
                    <a:pt x="2222" y="1423"/>
                  </a:cubicBezTo>
                  <a:cubicBezTo>
                    <a:pt x="2222" y="1430"/>
                    <a:pt x="2230" y="1438"/>
                    <a:pt x="2237" y="1454"/>
                  </a:cubicBezTo>
                  <a:cubicBezTo>
                    <a:pt x="2237" y="1462"/>
                    <a:pt x="2237" y="1470"/>
                    <a:pt x="2230" y="1478"/>
                  </a:cubicBezTo>
                  <a:cubicBezTo>
                    <a:pt x="2222" y="1486"/>
                    <a:pt x="2206" y="1486"/>
                    <a:pt x="2190" y="1486"/>
                  </a:cubicBezTo>
                  <a:cubicBezTo>
                    <a:pt x="2182" y="1486"/>
                    <a:pt x="2182" y="1486"/>
                    <a:pt x="2182" y="1486"/>
                  </a:cubicBezTo>
                  <a:cubicBezTo>
                    <a:pt x="2174" y="1494"/>
                    <a:pt x="2166" y="1486"/>
                    <a:pt x="2158" y="1478"/>
                  </a:cubicBezTo>
                  <a:cubicBezTo>
                    <a:pt x="2150" y="1470"/>
                    <a:pt x="2143" y="1446"/>
                    <a:pt x="2143" y="1415"/>
                  </a:cubicBezTo>
                  <a:cubicBezTo>
                    <a:pt x="2143" y="1391"/>
                    <a:pt x="2135" y="1383"/>
                    <a:pt x="2135" y="1367"/>
                  </a:cubicBezTo>
                  <a:cubicBezTo>
                    <a:pt x="2127" y="1359"/>
                    <a:pt x="2127" y="1351"/>
                    <a:pt x="2119" y="1336"/>
                  </a:cubicBezTo>
                  <a:cubicBezTo>
                    <a:pt x="2119" y="1312"/>
                    <a:pt x="2127" y="1296"/>
                    <a:pt x="2135" y="1280"/>
                  </a:cubicBezTo>
                  <a:cubicBezTo>
                    <a:pt x="2135" y="1264"/>
                    <a:pt x="2143" y="1256"/>
                    <a:pt x="2143" y="1241"/>
                  </a:cubicBezTo>
                  <a:cubicBezTo>
                    <a:pt x="2143" y="1225"/>
                    <a:pt x="2143" y="1209"/>
                    <a:pt x="2150" y="1201"/>
                  </a:cubicBezTo>
                  <a:cubicBezTo>
                    <a:pt x="2150" y="1170"/>
                    <a:pt x="2150" y="1138"/>
                    <a:pt x="2158" y="1106"/>
                  </a:cubicBezTo>
                  <a:cubicBezTo>
                    <a:pt x="2166" y="1067"/>
                    <a:pt x="2158" y="1035"/>
                    <a:pt x="2150" y="1003"/>
                  </a:cubicBezTo>
                  <a:cubicBezTo>
                    <a:pt x="2150" y="1003"/>
                    <a:pt x="2150" y="996"/>
                    <a:pt x="2150" y="988"/>
                  </a:cubicBezTo>
                  <a:cubicBezTo>
                    <a:pt x="2150" y="988"/>
                    <a:pt x="2150" y="980"/>
                    <a:pt x="2143" y="972"/>
                  </a:cubicBezTo>
                  <a:cubicBezTo>
                    <a:pt x="2143" y="948"/>
                    <a:pt x="2143" y="940"/>
                    <a:pt x="2119" y="932"/>
                  </a:cubicBezTo>
                  <a:cubicBezTo>
                    <a:pt x="2095" y="924"/>
                    <a:pt x="2079" y="893"/>
                    <a:pt x="2071" y="861"/>
                  </a:cubicBezTo>
                  <a:cubicBezTo>
                    <a:pt x="2064" y="822"/>
                    <a:pt x="2055" y="822"/>
                    <a:pt x="1992" y="822"/>
                  </a:cubicBezTo>
                  <a:cubicBezTo>
                    <a:pt x="1984" y="822"/>
                    <a:pt x="1984" y="822"/>
                    <a:pt x="1984" y="822"/>
                  </a:cubicBezTo>
                  <a:cubicBezTo>
                    <a:pt x="1945" y="822"/>
                    <a:pt x="1929" y="798"/>
                    <a:pt x="1913" y="782"/>
                  </a:cubicBezTo>
                  <a:cubicBezTo>
                    <a:pt x="1905" y="766"/>
                    <a:pt x="1890" y="750"/>
                    <a:pt x="1874" y="743"/>
                  </a:cubicBezTo>
                  <a:cubicBezTo>
                    <a:pt x="1826" y="711"/>
                    <a:pt x="1811" y="695"/>
                    <a:pt x="1787" y="664"/>
                  </a:cubicBezTo>
                  <a:cubicBezTo>
                    <a:pt x="1787" y="656"/>
                    <a:pt x="1779" y="648"/>
                    <a:pt x="1779" y="648"/>
                  </a:cubicBezTo>
                  <a:cubicBezTo>
                    <a:pt x="1771" y="632"/>
                    <a:pt x="1771" y="632"/>
                    <a:pt x="1747" y="624"/>
                  </a:cubicBezTo>
                  <a:cubicBezTo>
                    <a:pt x="1739" y="616"/>
                    <a:pt x="1708" y="600"/>
                    <a:pt x="1684" y="569"/>
                  </a:cubicBezTo>
                  <a:cubicBezTo>
                    <a:pt x="1653" y="545"/>
                    <a:pt x="1621" y="513"/>
                    <a:pt x="1597" y="506"/>
                  </a:cubicBezTo>
                  <a:cubicBezTo>
                    <a:pt x="1589" y="506"/>
                    <a:pt x="1589" y="506"/>
                    <a:pt x="1581" y="506"/>
                  </a:cubicBezTo>
                  <a:cubicBezTo>
                    <a:pt x="1550" y="482"/>
                    <a:pt x="1518" y="474"/>
                    <a:pt x="1455" y="466"/>
                  </a:cubicBezTo>
                  <a:cubicBezTo>
                    <a:pt x="1447" y="466"/>
                    <a:pt x="1439" y="466"/>
                    <a:pt x="1431" y="466"/>
                  </a:cubicBezTo>
                  <a:cubicBezTo>
                    <a:pt x="1407" y="466"/>
                    <a:pt x="1407" y="466"/>
                    <a:pt x="1400" y="474"/>
                  </a:cubicBezTo>
                  <a:cubicBezTo>
                    <a:pt x="1400" y="482"/>
                    <a:pt x="1391" y="490"/>
                    <a:pt x="1384" y="498"/>
                  </a:cubicBezTo>
                  <a:cubicBezTo>
                    <a:pt x="1368" y="506"/>
                    <a:pt x="1368" y="513"/>
                    <a:pt x="1368" y="521"/>
                  </a:cubicBezTo>
                  <a:cubicBezTo>
                    <a:pt x="1368" y="521"/>
                    <a:pt x="1368" y="529"/>
                    <a:pt x="1376" y="529"/>
                  </a:cubicBezTo>
                  <a:cubicBezTo>
                    <a:pt x="1384" y="537"/>
                    <a:pt x="1384" y="537"/>
                    <a:pt x="1391" y="545"/>
                  </a:cubicBezTo>
                  <a:cubicBezTo>
                    <a:pt x="1391" y="553"/>
                    <a:pt x="1391" y="553"/>
                    <a:pt x="1391" y="561"/>
                  </a:cubicBezTo>
                  <a:cubicBezTo>
                    <a:pt x="1384" y="569"/>
                    <a:pt x="1376" y="569"/>
                    <a:pt x="1360" y="569"/>
                  </a:cubicBezTo>
                  <a:cubicBezTo>
                    <a:pt x="1352" y="569"/>
                    <a:pt x="1344" y="569"/>
                    <a:pt x="1336" y="569"/>
                  </a:cubicBezTo>
                  <a:cubicBezTo>
                    <a:pt x="1313" y="569"/>
                    <a:pt x="1297" y="577"/>
                    <a:pt x="1289" y="593"/>
                  </a:cubicBezTo>
                  <a:cubicBezTo>
                    <a:pt x="1281" y="593"/>
                    <a:pt x="1281" y="600"/>
                    <a:pt x="1273" y="600"/>
                  </a:cubicBezTo>
                  <a:cubicBezTo>
                    <a:pt x="1273" y="600"/>
                    <a:pt x="1265" y="600"/>
                    <a:pt x="1265" y="608"/>
                  </a:cubicBezTo>
                  <a:cubicBezTo>
                    <a:pt x="1257" y="608"/>
                    <a:pt x="1249" y="616"/>
                    <a:pt x="1249" y="640"/>
                  </a:cubicBezTo>
                  <a:cubicBezTo>
                    <a:pt x="1249" y="687"/>
                    <a:pt x="1170" y="727"/>
                    <a:pt x="1154" y="743"/>
                  </a:cubicBezTo>
                  <a:cubicBezTo>
                    <a:pt x="1147" y="743"/>
                    <a:pt x="1138" y="743"/>
                    <a:pt x="1131" y="743"/>
                  </a:cubicBezTo>
                  <a:cubicBezTo>
                    <a:pt x="1123" y="743"/>
                    <a:pt x="1123" y="743"/>
                    <a:pt x="1115" y="735"/>
                  </a:cubicBezTo>
                  <a:cubicBezTo>
                    <a:pt x="1115" y="735"/>
                    <a:pt x="1115" y="727"/>
                    <a:pt x="1123" y="719"/>
                  </a:cubicBezTo>
                  <a:cubicBezTo>
                    <a:pt x="1147" y="703"/>
                    <a:pt x="1170" y="695"/>
                    <a:pt x="1194" y="679"/>
                  </a:cubicBezTo>
                  <a:cubicBezTo>
                    <a:pt x="1218" y="672"/>
                    <a:pt x="1225" y="656"/>
                    <a:pt x="1225" y="656"/>
                  </a:cubicBezTo>
                  <a:cubicBezTo>
                    <a:pt x="1225" y="648"/>
                    <a:pt x="1225" y="648"/>
                    <a:pt x="1218" y="648"/>
                  </a:cubicBezTo>
                  <a:lnTo>
                    <a:pt x="1218" y="648"/>
                  </a:lnTo>
                  <a:cubicBezTo>
                    <a:pt x="1210" y="648"/>
                    <a:pt x="1202" y="656"/>
                    <a:pt x="1186" y="664"/>
                  </a:cubicBezTo>
                  <a:cubicBezTo>
                    <a:pt x="1162" y="672"/>
                    <a:pt x="1131" y="687"/>
                    <a:pt x="1107" y="695"/>
                  </a:cubicBezTo>
                  <a:cubicBezTo>
                    <a:pt x="1091" y="703"/>
                    <a:pt x="1075" y="703"/>
                    <a:pt x="1060" y="711"/>
                  </a:cubicBezTo>
                  <a:cubicBezTo>
                    <a:pt x="1028" y="719"/>
                    <a:pt x="1004" y="727"/>
                    <a:pt x="988" y="719"/>
                  </a:cubicBezTo>
                  <a:cubicBezTo>
                    <a:pt x="973" y="711"/>
                    <a:pt x="949" y="687"/>
                    <a:pt x="949" y="672"/>
                  </a:cubicBezTo>
                  <a:cubicBezTo>
                    <a:pt x="941" y="672"/>
                    <a:pt x="941" y="664"/>
                    <a:pt x="941" y="664"/>
                  </a:cubicBezTo>
                  <a:cubicBezTo>
                    <a:pt x="949" y="656"/>
                    <a:pt x="949" y="656"/>
                    <a:pt x="957" y="656"/>
                  </a:cubicBezTo>
                  <a:cubicBezTo>
                    <a:pt x="965" y="648"/>
                    <a:pt x="965" y="648"/>
                    <a:pt x="965" y="640"/>
                  </a:cubicBezTo>
                  <a:cubicBezTo>
                    <a:pt x="965" y="640"/>
                    <a:pt x="957" y="616"/>
                    <a:pt x="838" y="545"/>
                  </a:cubicBezTo>
                  <a:cubicBezTo>
                    <a:pt x="830" y="545"/>
                    <a:pt x="830" y="545"/>
                    <a:pt x="830" y="545"/>
                  </a:cubicBezTo>
                  <a:lnTo>
                    <a:pt x="830" y="545"/>
                  </a:lnTo>
                  <a:cubicBezTo>
                    <a:pt x="822" y="537"/>
                    <a:pt x="830" y="537"/>
                    <a:pt x="838" y="529"/>
                  </a:cubicBezTo>
                  <a:cubicBezTo>
                    <a:pt x="838" y="521"/>
                    <a:pt x="846" y="521"/>
                    <a:pt x="838" y="513"/>
                  </a:cubicBezTo>
                  <a:lnTo>
                    <a:pt x="838" y="513"/>
                  </a:lnTo>
                  <a:cubicBezTo>
                    <a:pt x="830" y="506"/>
                    <a:pt x="830" y="498"/>
                    <a:pt x="822" y="482"/>
                  </a:cubicBezTo>
                  <a:cubicBezTo>
                    <a:pt x="814" y="466"/>
                    <a:pt x="830" y="458"/>
                    <a:pt x="838" y="458"/>
                  </a:cubicBezTo>
                  <a:cubicBezTo>
                    <a:pt x="846" y="450"/>
                    <a:pt x="854" y="450"/>
                    <a:pt x="854" y="442"/>
                  </a:cubicBezTo>
                  <a:lnTo>
                    <a:pt x="854" y="442"/>
                  </a:lnTo>
                  <a:cubicBezTo>
                    <a:pt x="846" y="442"/>
                    <a:pt x="846" y="442"/>
                    <a:pt x="846" y="442"/>
                  </a:cubicBezTo>
                  <a:cubicBezTo>
                    <a:pt x="838" y="450"/>
                    <a:pt x="822" y="458"/>
                    <a:pt x="814" y="450"/>
                  </a:cubicBezTo>
                  <a:cubicBezTo>
                    <a:pt x="807" y="450"/>
                    <a:pt x="799" y="450"/>
                    <a:pt x="799" y="450"/>
                  </a:cubicBezTo>
                  <a:cubicBezTo>
                    <a:pt x="791" y="450"/>
                    <a:pt x="791" y="450"/>
                    <a:pt x="775" y="466"/>
                  </a:cubicBezTo>
                  <a:cubicBezTo>
                    <a:pt x="775" y="474"/>
                    <a:pt x="775" y="474"/>
                    <a:pt x="775" y="474"/>
                  </a:cubicBezTo>
                  <a:cubicBezTo>
                    <a:pt x="775" y="482"/>
                    <a:pt x="783" y="482"/>
                    <a:pt x="783" y="490"/>
                  </a:cubicBezTo>
                  <a:cubicBezTo>
                    <a:pt x="799" y="490"/>
                    <a:pt x="807" y="498"/>
                    <a:pt x="814" y="506"/>
                  </a:cubicBezTo>
                  <a:cubicBezTo>
                    <a:pt x="822" y="529"/>
                    <a:pt x="814" y="537"/>
                    <a:pt x="814" y="537"/>
                  </a:cubicBezTo>
                  <a:lnTo>
                    <a:pt x="814" y="537"/>
                  </a:lnTo>
                  <a:cubicBezTo>
                    <a:pt x="807" y="537"/>
                    <a:pt x="807" y="537"/>
                    <a:pt x="799" y="529"/>
                  </a:cubicBezTo>
                  <a:cubicBezTo>
                    <a:pt x="775" y="506"/>
                    <a:pt x="585" y="450"/>
                    <a:pt x="546" y="450"/>
                  </a:cubicBezTo>
                  <a:cubicBezTo>
                    <a:pt x="538" y="450"/>
                    <a:pt x="530" y="450"/>
                    <a:pt x="522" y="450"/>
                  </a:cubicBezTo>
                  <a:cubicBezTo>
                    <a:pt x="514" y="450"/>
                    <a:pt x="514" y="450"/>
                    <a:pt x="506" y="450"/>
                  </a:cubicBezTo>
                  <a:cubicBezTo>
                    <a:pt x="490" y="450"/>
                    <a:pt x="482" y="450"/>
                    <a:pt x="474" y="442"/>
                  </a:cubicBezTo>
                  <a:cubicBezTo>
                    <a:pt x="474" y="434"/>
                    <a:pt x="467" y="434"/>
                    <a:pt x="467" y="426"/>
                  </a:cubicBezTo>
                  <a:cubicBezTo>
                    <a:pt x="467" y="426"/>
                    <a:pt x="474" y="426"/>
                    <a:pt x="490" y="419"/>
                  </a:cubicBezTo>
                  <a:cubicBezTo>
                    <a:pt x="506" y="419"/>
                    <a:pt x="522" y="419"/>
                    <a:pt x="530" y="411"/>
                  </a:cubicBezTo>
                  <a:cubicBezTo>
                    <a:pt x="538" y="403"/>
                    <a:pt x="546" y="403"/>
                    <a:pt x="554" y="403"/>
                  </a:cubicBezTo>
                  <a:cubicBezTo>
                    <a:pt x="561" y="403"/>
                    <a:pt x="561" y="403"/>
                    <a:pt x="569" y="403"/>
                  </a:cubicBezTo>
                  <a:cubicBezTo>
                    <a:pt x="577" y="403"/>
                    <a:pt x="585" y="403"/>
                    <a:pt x="593" y="403"/>
                  </a:cubicBezTo>
                  <a:cubicBezTo>
                    <a:pt x="601" y="403"/>
                    <a:pt x="609" y="403"/>
                    <a:pt x="609" y="403"/>
                  </a:cubicBezTo>
                  <a:cubicBezTo>
                    <a:pt x="609" y="403"/>
                    <a:pt x="593" y="395"/>
                    <a:pt x="577" y="387"/>
                  </a:cubicBezTo>
                  <a:cubicBezTo>
                    <a:pt x="569" y="387"/>
                    <a:pt x="569" y="387"/>
                    <a:pt x="561" y="387"/>
                  </a:cubicBezTo>
                  <a:cubicBezTo>
                    <a:pt x="554" y="387"/>
                    <a:pt x="546" y="387"/>
                    <a:pt x="538" y="395"/>
                  </a:cubicBezTo>
                  <a:cubicBezTo>
                    <a:pt x="522" y="395"/>
                    <a:pt x="514" y="395"/>
                    <a:pt x="498" y="395"/>
                  </a:cubicBezTo>
                  <a:cubicBezTo>
                    <a:pt x="467" y="395"/>
                    <a:pt x="467" y="403"/>
                    <a:pt x="467" y="411"/>
                  </a:cubicBezTo>
                  <a:cubicBezTo>
                    <a:pt x="459" y="419"/>
                    <a:pt x="459" y="426"/>
                    <a:pt x="451" y="434"/>
                  </a:cubicBezTo>
                  <a:cubicBezTo>
                    <a:pt x="435" y="458"/>
                    <a:pt x="380" y="466"/>
                    <a:pt x="324" y="482"/>
                  </a:cubicBezTo>
                  <a:cubicBezTo>
                    <a:pt x="316" y="482"/>
                    <a:pt x="308" y="482"/>
                    <a:pt x="301" y="482"/>
                  </a:cubicBezTo>
                  <a:cubicBezTo>
                    <a:pt x="277" y="490"/>
                    <a:pt x="261" y="498"/>
                    <a:pt x="245" y="498"/>
                  </a:cubicBezTo>
                  <a:cubicBezTo>
                    <a:pt x="230" y="506"/>
                    <a:pt x="221" y="513"/>
                    <a:pt x="206" y="513"/>
                  </a:cubicBezTo>
                  <a:lnTo>
                    <a:pt x="198" y="513"/>
                  </a:lnTo>
                  <a:cubicBezTo>
                    <a:pt x="190" y="506"/>
                    <a:pt x="182" y="506"/>
                    <a:pt x="182" y="506"/>
                  </a:cubicBezTo>
                  <a:cubicBezTo>
                    <a:pt x="182" y="498"/>
                    <a:pt x="190" y="498"/>
                    <a:pt x="206" y="490"/>
                  </a:cubicBezTo>
                  <a:cubicBezTo>
                    <a:pt x="221" y="482"/>
                    <a:pt x="230" y="482"/>
                    <a:pt x="237" y="474"/>
                  </a:cubicBezTo>
                  <a:cubicBezTo>
                    <a:pt x="245" y="474"/>
                    <a:pt x="245" y="466"/>
                    <a:pt x="245" y="466"/>
                  </a:cubicBezTo>
                  <a:cubicBezTo>
                    <a:pt x="253" y="458"/>
                    <a:pt x="261" y="450"/>
                    <a:pt x="293" y="442"/>
                  </a:cubicBezTo>
                  <a:lnTo>
                    <a:pt x="301" y="442"/>
                  </a:lnTo>
                  <a:cubicBezTo>
                    <a:pt x="301" y="434"/>
                    <a:pt x="293" y="419"/>
                    <a:pt x="269" y="403"/>
                  </a:cubicBezTo>
                  <a:cubicBezTo>
                    <a:pt x="261" y="403"/>
                    <a:pt x="261" y="403"/>
                    <a:pt x="261" y="403"/>
                  </a:cubicBezTo>
                  <a:cubicBezTo>
                    <a:pt x="253" y="403"/>
                    <a:pt x="253" y="403"/>
                    <a:pt x="253" y="411"/>
                  </a:cubicBezTo>
                  <a:cubicBezTo>
                    <a:pt x="253" y="419"/>
                    <a:pt x="253" y="426"/>
                    <a:pt x="245" y="426"/>
                  </a:cubicBezTo>
                  <a:lnTo>
                    <a:pt x="245" y="426"/>
                  </a:lnTo>
                  <a:cubicBezTo>
                    <a:pt x="237" y="426"/>
                    <a:pt x="230" y="426"/>
                    <a:pt x="230" y="419"/>
                  </a:cubicBezTo>
                  <a:cubicBezTo>
                    <a:pt x="221" y="419"/>
                    <a:pt x="214" y="411"/>
                    <a:pt x="206" y="411"/>
                  </a:cubicBezTo>
                  <a:cubicBezTo>
                    <a:pt x="198" y="419"/>
                    <a:pt x="198" y="419"/>
                    <a:pt x="198" y="434"/>
                  </a:cubicBezTo>
                  <a:cubicBezTo>
                    <a:pt x="198" y="442"/>
                    <a:pt x="198" y="458"/>
                    <a:pt x="182" y="474"/>
                  </a:cubicBezTo>
                  <a:cubicBezTo>
                    <a:pt x="174" y="498"/>
                    <a:pt x="166" y="498"/>
                    <a:pt x="150" y="506"/>
                  </a:cubicBezTo>
                  <a:cubicBezTo>
                    <a:pt x="142" y="513"/>
                    <a:pt x="142" y="521"/>
                    <a:pt x="135" y="529"/>
                  </a:cubicBezTo>
                  <a:cubicBezTo>
                    <a:pt x="127" y="529"/>
                    <a:pt x="119" y="537"/>
                    <a:pt x="111" y="537"/>
                  </a:cubicBezTo>
                  <a:cubicBezTo>
                    <a:pt x="103" y="537"/>
                    <a:pt x="95" y="529"/>
                    <a:pt x="87" y="521"/>
                  </a:cubicBezTo>
                  <a:lnTo>
                    <a:pt x="87" y="521"/>
                  </a:lnTo>
                  <a:cubicBezTo>
                    <a:pt x="87" y="513"/>
                    <a:pt x="87" y="513"/>
                    <a:pt x="87" y="513"/>
                  </a:cubicBezTo>
                  <a:cubicBezTo>
                    <a:pt x="95" y="498"/>
                    <a:pt x="111" y="466"/>
                    <a:pt x="111" y="458"/>
                  </a:cubicBezTo>
                  <a:cubicBezTo>
                    <a:pt x="111" y="450"/>
                    <a:pt x="103" y="442"/>
                    <a:pt x="95" y="434"/>
                  </a:cubicBezTo>
                  <a:cubicBezTo>
                    <a:pt x="87" y="419"/>
                    <a:pt x="79" y="403"/>
                    <a:pt x="79" y="387"/>
                  </a:cubicBezTo>
                  <a:cubicBezTo>
                    <a:pt x="87" y="379"/>
                    <a:pt x="87" y="379"/>
                    <a:pt x="87" y="371"/>
                  </a:cubicBezTo>
                  <a:cubicBezTo>
                    <a:pt x="95" y="355"/>
                    <a:pt x="95" y="347"/>
                    <a:pt x="71" y="324"/>
                  </a:cubicBezTo>
                  <a:cubicBezTo>
                    <a:pt x="71" y="324"/>
                    <a:pt x="63" y="316"/>
                    <a:pt x="48" y="308"/>
                  </a:cubicBezTo>
                  <a:cubicBezTo>
                    <a:pt x="24" y="292"/>
                    <a:pt x="0" y="268"/>
                    <a:pt x="0" y="253"/>
                  </a:cubicBezTo>
                  <a:cubicBezTo>
                    <a:pt x="0" y="245"/>
                    <a:pt x="0" y="237"/>
                    <a:pt x="0" y="237"/>
                  </a:cubicBezTo>
                  <a:cubicBezTo>
                    <a:pt x="24" y="205"/>
                    <a:pt x="933" y="95"/>
                    <a:pt x="1036" y="79"/>
                  </a:cubicBezTo>
                  <a:lnTo>
                    <a:pt x="1036" y="79"/>
                  </a:lnTo>
                  <a:lnTo>
                    <a:pt x="1036" y="79"/>
                  </a:lnTo>
                  <a:cubicBezTo>
                    <a:pt x="1075" y="142"/>
                    <a:pt x="1115" y="205"/>
                    <a:pt x="1123" y="213"/>
                  </a:cubicBezTo>
                  <a:cubicBezTo>
                    <a:pt x="1138" y="213"/>
                    <a:pt x="2158" y="126"/>
                    <a:pt x="2174" y="126"/>
                  </a:cubicBezTo>
                  <a:lnTo>
                    <a:pt x="2174" y="126"/>
                  </a:lnTo>
                  <a:lnTo>
                    <a:pt x="2174" y="126"/>
                  </a:lnTo>
                  <a:cubicBezTo>
                    <a:pt x="2174" y="126"/>
                    <a:pt x="2182" y="134"/>
                    <a:pt x="2198" y="158"/>
                  </a:cubicBezTo>
                  <a:cubicBezTo>
                    <a:pt x="2198" y="166"/>
                    <a:pt x="2198" y="173"/>
                    <a:pt x="2198" y="181"/>
                  </a:cubicBezTo>
                  <a:cubicBezTo>
                    <a:pt x="2198" y="205"/>
                    <a:pt x="2198" y="221"/>
                    <a:pt x="2222" y="221"/>
                  </a:cubicBezTo>
                  <a:cubicBezTo>
                    <a:pt x="2222" y="221"/>
                    <a:pt x="2230" y="221"/>
                    <a:pt x="2237" y="221"/>
                  </a:cubicBezTo>
                  <a:cubicBezTo>
                    <a:pt x="2237" y="221"/>
                    <a:pt x="2245" y="221"/>
                    <a:pt x="2253" y="221"/>
                  </a:cubicBezTo>
                  <a:cubicBezTo>
                    <a:pt x="2261" y="221"/>
                    <a:pt x="2269" y="221"/>
                    <a:pt x="2269" y="197"/>
                  </a:cubicBezTo>
                  <a:cubicBezTo>
                    <a:pt x="2269" y="189"/>
                    <a:pt x="2269" y="173"/>
                    <a:pt x="2269" y="158"/>
                  </a:cubicBezTo>
                  <a:cubicBezTo>
                    <a:pt x="2277" y="134"/>
                    <a:pt x="2277" y="102"/>
                    <a:pt x="2261" y="79"/>
                  </a:cubicBezTo>
                  <a:cubicBezTo>
                    <a:pt x="2245" y="55"/>
                    <a:pt x="2245" y="39"/>
                    <a:pt x="2245" y="31"/>
                  </a:cubicBezTo>
                  <a:cubicBezTo>
                    <a:pt x="2245" y="23"/>
                    <a:pt x="2253" y="15"/>
                    <a:pt x="2261" y="7"/>
                  </a:cubicBezTo>
                  <a:cubicBezTo>
                    <a:pt x="2261" y="7"/>
                    <a:pt x="2269" y="7"/>
                    <a:pt x="2277" y="7"/>
                  </a:cubicBezTo>
                  <a:cubicBezTo>
                    <a:pt x="2285" y="7"/>
                    <a:pt x="2308" y="7"/>
                    <a:pt x="2332" y="15"/>
                  </a:cubicBezTo>
                  <a:cubicBezTo>
                    <a:pt x="2364" y="23"/>
                    <a:pt x="2403" y="23"/>
                    <a:pt x="2427" y="23"/>
                  </a:cubicBezTo>
                  <a:cubicBezTo>
                    <a:pt x="2451" y="23"/>
                    <a:pt x="2467" y="23"/>
                    <a:pt x="2475" y="15"/>
                  </a:cubicBezTo>
                  <a:cubicBezTo>
                    <a:pt x="2475" y="7"/>
                    <a:pt x="2475" y="7"/>
                    <a:pt x="2475" y="7"/>
                  </a:cubicBezTo>
                  <a:cubicBezTo>
                    <a:pt x="2483" y="0"/>
                    <a:pt x="2483" y="0"/>
                    <a:pt x="2483" y="0"/>
                  </a:cubicBezTo>
                  <a:cubicBezTo>
                    <a:pt x="2483" y="7"/>
                    <a:pt x="2483" y="7"/>
                    <a:pt x="2483" y="7"/>
                  </a:cubicBezTo>
                  <a:lnTo>
                    <a:pt x="2483" y="7"/>
                  </a:lnTo>
                  <a:cubicBezTo>
                    <a:pt x="2506" y="23"/>
                    <a:pt x="2506" y="23"/>
                    <a:pt x="2506" y="47"/>
                  </a:cubicBezTo>
                  <a:cubicBezTo>
                    <a:pt x="2506" y="55"/>
                    <a:pt x="2506" y="63"/>
                    <a:pt x="2506" y="63"/>
                  </a:cubicBezTo>
                  <a:cubicBezTo>
                    <a:pt x="2498" y="95"/>
                    <a:pt x="2498" y="95"/>
                    <a:pt x="2514" y="102"/>
                  </a:cubicBezTo>
                  <a:cubicBezTo>
                    <a:pt x="2514" y="110"/>
                    <a:pt x="2522" y="118"/>
                    <a:pt x="2522" y="126"/>
                  </a:cubicBezTo>
                  <a:cubicBezTo>
                    <a:pt x="2538" y="142"/>
                    <a:pt x="2546" y="158"/>
                    <a:pt x="2546" y="173"/>
                  </a:cubicBezTo>
                  <a:cubicBezTo>
                    <a:pt x="2546" y="189"/>
                    <a:pt x="2554" y="205"/>
                    <a:pt x="2561" y="221"/>
                  </a:cubicBezTo>
                  <a:cubicBezTo>
                    <a:pt x="2577" y="268"/>
                    <a:pt x="2664" y="458"/>
                    <a:pt x="2672" y="458"/>
                  </a:cubicBezTo>
                  <a:cubicBezTo>
                    <a:pt x="2688" y="513"/>
                    <a:pt x="2909" y="830"/>
                    <a:pt x="2925" y="837"/>
                  </a:cubicBezTo>
                  <a:lnTo>
                    <a:pt x="2933" y="837"/>
                  </a:lnTo>
                  <a:cubicBezTo>
                    <a:pt x="2949" y="846"/>
                    <a:pt x="2965" y="853"/>
                    <a:pt x="3004" y="924"/>
                  </a:cubicBezTo>
                  <a:cubicBezTo>
                    <a:pt x="3052" y="996"/>
                    <a:pt x="3044" y="1012"/>
                    <a:pt x="3036" y="1035"/>
                  </a:cubicBezTo>
                  <a:lnTo>
                    <a:pt x="3036" y="1035"/>
                  </a:lnTo>
                  <a:cubicBezTo>
                    <a:pt x="3036" y="1035"/>
                    <a:pt x="3036" y="1043"/>
                    <a:pt x="3028" y="1043"/>
                  </a:cubicBezTo>
                  <a:cubicBezTo>
                    <a:pt x="3028" y="1043"/>
                    <a:pt x="3020" y="1035"/>
                    <a:pt x="3012" y="1012"/>
                  </a:cubicBezTo>
                  <a:cubicBezTo>
                    <a:pt x="3012" y="1003"/>
                    <a:pt x="3012" y="1003"/>
                    <a:pt x="3012" y="996"/>
                  </a:cubicBezTo>
                  <a:cubicBezTo>
                    <a:pt x="2996" y="964"/>
                    <a:pt x="2973" y="940"/>
                    <a:pt x="2973" y="940"/>
                  </a:cubicBezTo>
                  <a:lnTo>
                    <a:pt x="2973" y="940"/>
                  </a:lnTo>
                  <a:lnTo>
                    <a:pt x="2973" y="940"/>
                  </a:lnTo>
                  <a:cubicBezTo>
                    <a:pt x="2965" y="948"/>
                    <a:pt x="2965" y="956"/>
                    <a:pt x="2949" y="956"/>
                  </a:cubicBezTo>
                  <a:cubicBezTo>
                    <a:pt x="2941" y="948"/>
                    <a:pt x="2941" y="948"/>
                    <a:pt x="2933" y="940"/>
                  </a:cubicBezTo>
                  <a:cubicBezTo>
                    <a:pt x="2933" y="932"/>
                    <a:pt x="2933" y="924"/>
                    <a:pt x="2925" y="924"/>
                  </a:cubicBezTo>
                  <a:cubicBezTo>
                    <a:pt x="2917" y="917"/>
                    <a:pt x="2909" y="909"/>
                    <a:pt x="2909" y="901"/>
                  </a:cubicBezTo>
                  <a:lnTo>
                    <a:pt x="2909" y="893"/>
                  </a:lnTo>
                  <a:lnTo>
                    <a:pt x="2909" y="893"/>
                  </a:lnTo>
                  <a:cubicBezTo>
                    <a:pt x="2901" y="901"/>
                    <a:pt x="2933" y="956"/>
                    <a:pt x="2949" y="980"/>
                  </a:cubicBezTo>
                  <a:cubicBezTo>
                    <a:pt x="2957" y="1003"/>
                    <a:pt x="2965" y="1019"/>
                    <a:pt x="2965" y="1027"/>
                  </a:cubicBezTo>
                  <a:cubicBezTo>
                    <a:pt x="2973" y="1043"/>
                    <a:pt x="2981" y="1051"/>
                    <a:pt x="2988" y="1059"/>
                  </a:cubicBezTo>
                  <a:cubicBezTo>
                    <a:pt x="2988" y="1067"/>
                    <a:pt x="2996" y="1075"/>
                    <a:pt x="2996" y="1083"/>
                  </a:cubicBezTo>
                  <a:lnTo>
                    <a:pt x="2996" y="1090"/>
                  </a:lnTo>
                  <a:cubicBezTo>
                    <a:pt x="3004" y="1090"/>
                    <a:pt x="3004" y="1090"/>
                    <a:pt x="3004" y="1090"/>
                  </a:cubicBezTo>
                  <a:cubicBezTo>
                    <a:pt x="3004" y="1083"/>
                    <a:pt x="3012" y="1083"/>
                    <a:pt x="3012" y="1075"/>
                  </a:cubicBezTo>
                  <a:cubicBezTo>
                    <a:pt x="3020" y="1075"/>
                    <a:pt x="3020" y="1075"/>
                    <a:pt x="3020" y="1075"/>
                  </a:cubicBezTo>
                  <a:cubicBezTo>
                    <a:pt x="3036" y="1075"/>
                    <a:pt x="3036" y="1122"/>
                    <a:pt x="3044" y="1146"/>
                  </a:cubicBezTo>
                  <a:cubicBezTo>
                    <a:pt x="3115" y="1233"/>
                    <a:pt x="3154" y="1328"/>
                    <a:pt x="3194" y="1399"/>
                  </a:cubicBezTo>
                  <a:cubicBezTo>
                    <a:pt x="3226" y="1462"/>
                    <a:pt x="3249" y="1517"/>
                    <a:pt x="3289" y="1549"/>
                  </a:cubicBezTo>
                  <a:cubicBezTo>
                    <a:pt x="3376" y="1620"/>
                    <a:pt x="3423" y="1810"/>
                    <a:pt x="3415" y="1905"/>
                  </a:cubicBezTo>
                  <a:cubicBezTo>
                    <a:pt x="3407" y="1976"/>
                    <a:pt x="3407" y="2000"/>
                    <a:pt x="3415" y="2031"/>
                  </a:cubicBezTo>
                  <a:cubicBezTo>
                    <a:pt x="3415" y="2039"/>
                    <a:pt x="3415" y="2047"/>
                    <a:pt x="3415" y="2063"/>
                  </a:cubicBezTo>
                  <a:cubicBezTo>
                    <a:pt x="3415" y="2102"/>
                    <a:pt x="3400" y="2253"/>
                    <a:pt x="3368" y="2284"/>
                  </a:cubicBezTo>
                  <a:cubicBezTo>
                    <a:pt x="3360" y="2308"/>
                    <a:pt x="3360" y="2316"/>
                    <a:pt x="3368" y="2332"/>
                  </a:cubicBezTo>
                  <a:cubicBezTo>
                    <a:pt x="3368" y="2340"/>
                    <a:pt x="3368" y="2347"/>
                    <a:pt x="3376" y="2355"/>
                  </a:cubicBezTo>
                  <a:cubicBezTo>
                    <a:pt x="3376" y="2371"/>
                    <a:pt x="3376" y="2371"/>
                    <a:pt x="3384" y="2379"/>
                  </a:cubicBezTo>
                  <a:cubicBezTo>
                    <a:pt x="3384" y="2387"/>
                    <a:pt x="3384" y="2387"/>
                    <a:pt x="3384" y="2403"/>
                  </a:cubicBezTo>
                  <a:cubicBezTo>
                    <a:pt x="3376" y="2419"/>
                    <a:pt x="3376" y="2427"/>
                    <a:pt x="3376" y="2427"/>
                  </a:cubicBezTo>
                  <a:lnTo>
                    <a:pt x="3376" y="2427"/>
                  </a:lnTo>
                  <a:cubicBezTo>
                    <a:pt x="3384" y="2427"/>
                    <a:pt x="3384" y="2427"/>
                    <a:pt x="3392" y="2419"/>
                  </a:cubicBezTo>
                  <a:cubicBezTo>
                    <a:pt x="3392" y="2419"/>
                    <a:pt x="3392" y="2411"/>
                    <a:pt x="3400" y="2411"/>
                  </a:cubicBezTo>
                  <a:lnTo>
                    <a:pt x="3400" y="2411"/>
                  </a:lnTo>
                  <a:cubicBezTo>
                    <a:pt x="3407" y="2411"/>
                    <a:pt x="3407" y="2411"/>
                    <a:pt x="3407" y="2411"/>
                  </a:cubicBezTo>
                  <a:lnTo>
                    <a:pt x="3407" y="2411"/>
                  </a:lnTo>
                  <a:cubicBezTo>
                    <a:pt x="3407" y="2419"/>
                    <a:pt x="3352" y="2569"/>
                    <a:pt x="3336" y="2593"/>
                  </a:cubicBezTo>
                  <a:cubicBezTo>
                    <a:pt x="3320" y="2624"/>
                    <a:pt x="3305" y="2632"/>
                    <a:pt x="3289" y="2640"/>
                  </a:cubicBezTo>
                  <a:cubicBezTo>
                    <a:pt x="3281" y="2640"/>
                    <a:pt x="3281" y="2640"/>
                    <a:pt x="3281" y="2640"/>
                  </a:cubicBezTo>
                  <a:close/>
                  <a:moveTo>
                    <a:pt x="3289" y="2474"/>
                  </a:moveTo>
                  <a:lnTo>
                    <a:pt x="3289" y="2474"/>
                  </a:lnTo>
                  <a:cubicBezTo>
                    <a:pt x="3297" y="2474"/>
                    <a:pt x="3297" y="2474"/>
                    <a:pt x="3297" y="2474"/>
                  </a:cubicBezTo>
                  <a:cubicBezTo>
                    <a:pt x="3305" y="2474"/>
                    <a:pt x="3313" y="2482"/>
                    <a:pt x="3320" y="2482"/>
                  </a:cubicBezTo>
                  <a:cubicBezTo>
                    <a:pt x="3336" y="2482"/>
                    <a:pt x="3344" y="2482"/>
                    <a:pt x="3344" y="2490"/>
                  </a:cubicBezTo>
                  <a:cubicBezTo>
                    <a:pt x="3352" y="2498"/>
                    <a:pt x="3352" y="2498"/>
                    <a:pt x="3352" y="2506"/>
                  </a:cubicBezTo>
                  <a:cubicBezTo>
                    <a:pt x="3344" y="2529"/>
                    <a:pt x="3320" y="2577"/>
                    <a:pt x="3305" y="2600"/>
                  </a:cubicBezTo>
                  <a:cubicBezTo>
                    <a:pt x="3281" y="2624"/>
                    <a:pt x="3281" y="2632"/>
                    <a:pt x="3281" y="2640"/>
                  </a:cubicBezTo>
                  <a:cubicBezTo>
                    <a:pt x="3281" y="2640"/>
                    <a:pt x="3281" y="2640"/>
                    <a:pt x="3281" y="2632"/>
                  </a:cubicBezTo>
                  <a:cubicBezTo>
                    <a:pt x="3305" y="2624"/>
                    <a:pt x="3313" y="2616"/>
                    <a:pt x="3328" y="2593"/>
                  </a:cubicBezTo>
                  <a:cubicBezTo>
                    <a:pt x="3352" y="2561"/>
                    <a:pt x="3392" y="2450"/>
                    <a:pt x="3400" y="2419"/>
                  </a:cubicBezTo>
                  <a:cubicBezTo>
                    <a:pt x="3400" y="2419"/>
                    <a:pt x="3392" y="2419"/>
                    <a:pt x="3392" y="2427"/>
                  </a:cubicBezTo>
                  <a:lnTo>
                    <a:pt x="3384" y="2434"/>
                  </a:lnTo>
                  <a:cubicBezTo>
                    <a:pt x="3376" y="2434"/>
                    <a:pt x="3368" y="2434"/>
                    <a:pt x="3368" y="2434"/>
                  </a:cubicBezTo>
                  <a:cubicBezTo>
                    <a:pt x="3368" y="2427"/>
                    <a:pt x="3368" y="2411"/>
                    <a:pt x="3376" y="2403"/>
                  </a:cubicBezTo>
                  <a:cubicBezTo>
                    <a:pt x="3376" y="2387"/>
                    <a:pt x="3376" y="2387"/>
                    <a:pt x="3376" y="2379"/>
                  </a:cubicBezTo>
                  <a:cubicBezTo>
                    <a:pt x="3376" y="2379"/>
                    <a:pt x="3368" y="2371"/>
                    <a:pt x="3368" y="2355"/>
                  </a:cubicBezTo>
                  <a:cubicBezTo>
                    <a:pt x="3360" y="2347"/>
                    <a:pt x="3360" y="2340"/>
                    <a:pt x="3360" y="2332"/>
                  </a:cubicBezTo>
                  <a:cubicBezTo>
                    <a:pt x="3352" y="2316"/>
                    <a:pt x="3344" y="2308"/>
                    <a:pt x="3368" y="2284"/>
                  </a:cubicBezTo>
                  <a:cubicBezTo>
                    <a:pt x="3392" y="2253"/>
                    <a:pt x="3407" y="2102"/>
                    <a:pt x="3407" y="2063"/>
                  </a:cubicBezTo>
                  <a:cubicBezTo>
                    <a:pt x="3407" y="2047"/>
                    <a:pt x="3407" y="2039"/>
                    <a:pt x="3407" y="2031"/>
                  </a:cubicBezTo>
                  <a:cubicBezTo>
                    <a:pt x="3400" y="2007"/>
                    <a:pt x="3400" y="1976"/>
                    <a:pt x="3407" y="1905"/>
                  </a:cubicBezTo>
                  <a:cubicBezTo>
                    <a:pt x="3415" y="1818"/>
                    <a:pt x="3368" y="1620"/>
                    <a:pt x="3281" y="1557"/>
                  </a:cubicBezTo>
                  <a:cubicBezTo>
                    <a:pt x="3241" y="1525"/>
                    <a:pt x="3218" y="1462"/>
                    <a:pt x="3186" y="1399"/>
                  </a:cubicBezTo>
                  <a:cubicBezTo>
                    <a:pt x="3154" y="1328"/>
                    <a:pt x="3115" y="1241"/>
                    <a:pt x="3036" y="1154"/>
                  </a:cubicBezTo>
                  <a:lnTo>
                    <a:pt x="3036" y="1154"/>
                  </a:lnTo>
                  <a:lnTo>
                    <a:pt x="3036" y="1154"/>
                  </a:lnTo>
                  <a:cubicBezTo>
                    <a:pt x="3028" y="1114"/>
                    <a:pt x="3020" y="1083"/>
                    <a:pt x="3020" y="1083"/>
                  </a:cubicBezTo>
                  <a:cubicBezTo>
                    <a:pt x="3012" y="1083"/>
                    <a:pt x="3012" y="1090"/>
                    <a:pt x="3004" y="1090"/>
                  </a:cubicBezTo>
                  <a:cubicBezTo>
                    <a:pt x="3004" y="1090"/>
                    <a:pt x="3004" y="1099"/>
                    <a:pt x="2996" y="1099"/>
                  </a:cubicBezTo>
                  <a:cubicBezTo>
                    <a:pt x="2996" y="1099"/>
                    <a:pt x="2996" y="1090"/>
                    <a:pt x="2988" y="1083"/>
                  </a:cubicBezTo>
                  <a:cubicBezTo>
                    <a:pt x="2988" y="1075"/>
                    <a:pt x="2988" y="1075"/>
                    <a:pt x="2981" y="1067"/>
                  </a:cubicBezTo>
                  <a:cubicBezTo>
                    <a:pt x="2973" y="1059"/>
                    <a:pt x="2973" y="1051"/>
                    <a:pt x="2965" y="1027"/>
                  </a:cubicBezTo>
                  <a:cubicBezTo>
                    <a:pt x="2957" y="1019"/>
                    <a:pt x="2949" y="1003"/>
                    <a:pt x="2941" y="988"/>
                  </a:cubicBezTo>
                  <a:cubicBezTo>
                    <a:pt x="2909" y="924"/>
                    <a:pt x="2894" y="901"/>
                    <a:pt x="2901" y="893"/>
                  </a:cubicBezTo>
                  <a:cubicBezTo>
                    <a:pt x="2901" y="893"/>
                    <a:pt x="2901" y="885"/>
                    <a:pt x="2909" y="885"/>
                  </a:cubicBezTo>
                  <a:cubicBezTo>
                    <a:pt x="2909" y="885"/>
                    <a:pt x="2909" y="893"/>
                    <a:pt x="2917" y="901"/>
                  </a:cubicBezTo>
                  <a:cubicBezTo>
                    <a:pt x="2917" y="901"/>
                    <a:pt x="2917" y="909"/>
                    <a:pt x="2925" y="917"/>
                  </a:cubicBezTo>
                  <a:cubicBezTo>
                    <a:pt x="2933" y="924"/>
                    <a:pt x="2941" y="932"/>
                    <a:pt x="2941" y="932"/>
                  </a:cubicBezTo>
                  <a:cubicBezTo>
                    <a:pt x="2949" y="940"/>
                    <a:pt x="2949" y="948"/>
                    <a:pt x="2949" y="948"/>
                  </a:cubicBezTo>
                  <a:cubicBezTo>
                    <a:pt x="2957" y="948"/>
                    <a:pt x="2957" y="948"/>
                    <a:pt x="2957" y="948"/>
                  </a:cubicBezTo>
                  <a:cubicBezTo>
                    <a:pt x="2957" y="948"/>
                    <a:pt x="2957" y="940"/>
                    <a:pt x="2965" y="940"/>
                  </a:cubicBezTo>
                  <a:cubicBezTo>
                    <a:pt x="2965" y="932"/>
                    <a:pt x="2965" y="932"/>
                    <a:pt x="2973" y="932"/>
                  </a:cubicBezTo>
                  <a:lnTo>
                    <a:pt x="2973" y="932"/>
                  </a:lnTo>
                  <a:cubicBezTo>
                    <a:pt x="2981" y="940"/>
                    <a:pt x="3004" y="964"/>
                    <a:pt x="3020" y="996"/>
                  </a:cubicBezTo>
                  <a:lnTo>
                    <a:pt x="3020" y="1003"/>
                  </a:lnTo>
                  <a:cubicBezTo>
                    <a:pt x="3020" y="1019"/>
                    <a:pt x="3028" y="1027"/>
                    <a:pt x="3028" y="1035"/>
                  </a:cubicBezTo>
                  <a:lnTo>
                    <a:pt x="3028" y="1035"/>
                  </a:lnTo>
                  <a:cubicBezTo>
                    <a:pt x="3036" y="1035"/>
                    <a:pt x="3036" y="1035"/>
                    <a:pt x="3036" y="1035"/>
                  </a:cubicBezTo>
                  <a:cubicBezTo>
                    <a:pt x="3036" y="1012"/>
                    <a:pt x="3044" y="996"/>
                    <a:pt x="2996" y="924"/>
                  </a:cubicBezTo>
                  <a:cubicBezTo>
                    <a:pt x="2957" y="861"/>
                    <a:pt x="2941" y="853"/>
                    <a:pt x="2925" y="846"/>
                  </a:cubicBezTo>
                  <a:lnTo>
                    <a:pt x="2925" y="846"/>
                  </a:lnTo>
                  <a:cubicBezTo>
                    <a:pt x="2901" y="837"/>
                    <a:pt x="2680" y="506"/>
                    <a:pt x="2664" y="458"/>
                  </a:cubicBezTo>
                  <a:cubicBezTo>
                    <a:pt x="2664" y="458"/>
                    <a:pt x="2577" y="268"/>
                    <a:pt x="2554" y="229"/>
                  </a:cubicBezTo>
                  <a:cubicBezTo>
                    <a:pt x="2546" y="205"/>
                    <a:pt x="2538" y="189"/>
                    <a:pt x="2538" y="173"/>
                  </a:cubicBezTo>
                  <a:cubicBezTo>
                    <a:pt x="2538" y="158"/>
                    <a:pt x="2530" y="142"/>
                    <a:pt x="2522" y="126"/>
                  </a:cubicBezTo>
                  <a:cubicBezTo>
                    <a:pt x="2514" y="118"/>
                    <a:pt x="2506" y="118"/>
                    <a:pt x="2506" y="110"/>
                  </a:cubicBezTo>
                  <a:cubicBezTo>
                    <a:pt x="2490" y="95"/>
                    <a:pt x="2490" y="95"/>
                    <a:pt x="2498" y="63"/>
                  </a:cubicBezTo>
                  <a:cubicBezTo>
                    <a:pt x="2498" y="55"/>
                    <a:pt x="2498" y="55"/>
                    <a:pt x="2498" y="47"/>
                  </a:cubicBezTo>
                  <a:cubicBezTo>
                    <a:pt x="2506" y="23"/>
                    <a:pt x="2506" y="23"/>
                    <a:pt x="2483" y="15"/>
                  </a:cubicBezTo>
                  <a:cubicBezTo>
                    <a:pt x="2483" y="7"/>
                    <a:pt x="2483" y="7"/>
                    <a:pt x="2483" y="7"/>
                  </a:cubicBezTo>
                  <a:cubicBezTo>
                    <a:pt x="2483" y="15"/>
                    <a:pt x="2483" y="15"/>
                    <a:pt x="2483" y="15"/>
                  </a:cubicBezTo>
                  <a:cubicBezTo>
                    <a:pt x="2475" y="23"/>
                    <a:pt x="2459" y="31"/>
                    <a:pt x="2427" y="31"/>
                  </a:cubicBezTo>
                  <a:cubicBezTo>
                    <a:pt x="2403" y="31"/>
                    <a:pt x="2364" y="23"/>
                    <a:pt x="2332" y="23"/>
                  </a:cubicBezTo>
                  <a:cubicBezTo>
                    <a:pt x="2308" y="15"/>
                    <a:pt x="2285" y="15"/>
                    <a:pt x="2277" y="15"/>
                  </a:cubicBezTo>
                  <a:cubicBezTo>
                    <a:pt x="2269" y="15"/>
                    <a:pt x="2261" y="15"/>
                    <a:pt x="2261" y="15"/>
                  </a:cubicBezTo>
                  <a:cubicBezTo>
                    <a:pt x="2253" y="23"/>
                    <a:pt x="2253" y="23"/>
                    <a:pt x="2253" y="31"/>
                  </a:cubicBezTo>
                  <a:cubicBezTo>
                    <a:pt x="2253" y="39"/>
                    <a:pt x="2253" y="55"/>
                    <a:pt x="2269" y="79"/>
                  </a:cubicBezTo>
                  <a:cubicBezTo>
                    <a:pt x="2285" y="102"/>
                    <a:pt x="2285" y="134"/>
                    <a:pt x="2277" y="166"/>
                  </a:cubicBezTo>
                  <a:cubicBezTo>
                    <a:pt x="2277" y="173"/>
                    <a:pt x="2277" y="189"/>
                    <a:pt x="2277" y="197"/>
                  </a:cubicBezTo>
                  <a:cubicBezTo>
                    <a:pt x="2277" y="221"/>
                    <a:pt x="2269" y="229"/>
                    <a:pt x="2253" y="229"/>
                  </a:cubicBezTo>
                  <a:cubicBezTo>
                    <a:pt x="2245" y="229"/>
                    <a:pt x="2237" y="229"/>
                    <a:pt x="2230" y="229"/>
                  </a:cubicBezTo>
                  <a:lnTo>
                    <a:pt x="2222" y="229"/>
                  </a:lnTo>
                  <a:cubicBezTo>
                    <a:pt x="2190" y="229"/>
                    <a:pt x="2190" y="205"/>
                    <a:pt x="2190" y="181"/>
                  </a:cubicBezTo>
                  <a:cubicBezTo>
                    <a:pt x="2190" y="173"/>
                    <a:pt x="2190" y="166"/>
                    <a:pt x="2190" y="158"/>
                  </a:cubicBezTo>
                  <a:cubicBezTo>
                    <a:pt x="2182" y="142"/>
                    <a:pt x="2174" y="134"/>
                    <a:pt x="2174" y="134"/>
                  </a:cubicBezTo>
                  <a:cubicBezTo>
                    <a:pt x="2119" y="142"/>
                    <a:pt x="1138" y="221"/>
                    <a:pt x="1123" y="221"/>
                  </a:cubicBezTo>
                  <a:cubicBezTo>
                    <a:pt x="1115" y="221"/>
                    <a:pt x="1060" y="126"/>
                    <a:pt x="1036" y="87"/>
                  </a:cubicBezTo>
                  <a:cubicBezTo>
                    <a:pt x="633" y="134"/>
                    <a:pt x="24" y="221"/>
                    <a:pt x="8" y="237"/>
                  </a:cubicBezTo>
                  <a:cubicBezTo>
                    <a:pt x="8" y="245"/>
                    <a:pt x="0" y="245"/>
                    <a:pt x="8" y="253"/>
                  </a:cubicBezTo>
                  <a:cubicBezTo>
                    <a:pt x="8" y="268"/>
                    <a:pt x="32" y="284"/>
                    <a:pt x="55" y="300"/>
                  </a:cubicBezTo>
                  <a:cubicBezTo>
                    <a:pt x="63" y="308"/>
                    <a:pt x="71" y="316"/>
                    <a:pt x="79" y="324"/>
                  </a:cubicBezTo>
                  <a:cubicBezTo>
                    <a:pt x="103" y="340"/>
                    <a:pt x="103" y="355"/>
                    <a:pt x="95" y="379"/>
                  </a:cubicBezTo>
                  <a:lnTo>
                    <a:pt x="87" y="387"/>
                  </a:lnTo>
                  <a:cubicBezTo>
                    <a:pt x="87" y="403"/>
                    <a:pt x="95" y="419"/>
                    <a:pt x="103" y="426"/>
                  </a:cubicBezTo>
                  <a:cubicBezTo>
                    <a:pt x="111" y="442"/>
                    <a:pt x="119" y="450"/>
                    <a:pt x="119" y="458"/>
                  </a:cubicBezTo>
                  <a:cubicBezTo>
                    <a:pt x="119" y="466"/>
                    <a:pt x="111" y="490"/>
                    <a:pt x="95" y="513"/>
                  </a:cubicBezTo>
                  <a:cubicBezTo>
                    <a:pt x="103" y="521"/>
                    <a:pt x="103" y="529"/>
                    <a:pt x="111" y="529"/>
                  </a:cubicBezTo>
                  <a:cubicBezTo>
                    <a:pt x="119" y="529"/>
                    <a:pt x="119" y="529"/>
                    <a:pt x="127" y="521"/>
                  </a:cubicBezTo>
                  <a:cubicBezTo>
                    <a:pt x="135" y="513"/>
                    <a:pt x="142" y="506"/>
                    <a:pt x="150" y="506"/>
                  </a:cubicBezTo>
                  <a:cubicBezTo>
                    <a:pt x="158" y="498"/>
                    <a:pt x="166" y="490"/>
                    <a:pt x="182" y="474"/>
                  </a:cubicBezTo>
                  <a:cubicBezTo>
                    <a:pt x="190" y="458"/>
                    <a:pt x="190" y="442"/>
                    <a:pt x="190" y="434"/>
                  </a:cubicBezTo>
                  <a:cubicBezTo>
                    <a:pt x="190" y="419"/>
                    <a:pt x="190" y="411"/>
                    <a:pt x="198" y="403"/>
                  </a:cubicBezTo>
                  <a:cubicBezTo>
                    <a:pt x="206" y="403"/>
                    <a:pt x="206" y="403"/>
                    <a:pt x="206" y="403"/>
                  </a:cubicBezTo>
                  <a:cubicBezTo>
                    <a:pt x="214" y="403"/>
                    <a:pt x="221" y="411"/>
                    <a:pt x="230" y="419"/>
                  </a:cubicBezTo>
                  <a:cubicBezTo>
                    <a:pt x="237" y="419"/>
                    <a:pt x="237" y="419"/>
                    <a:pt x="245" y="419"/>
                  </a:cubicBezTo>
                  <a:lnTo>
                    <a:pt x="245" y="411"/>
                  </a:lnTo>
                  <a:cubicBezTo>
                    <a:pt x="245" y="403"/>
                    <a:pt x="245" y="395"/>
                    <a:pt x="261" y="395"/>
                  </a:cubicBezTo>
                  <a:lnTo>
                    <a:pt x="269" y="395"/>
                  </a:lnTo>
                  <a:cubicBezTo>
                    <a:pt x="293" y="411"/>
                    <a:pt x="308" y="426"/>
                    <a:pt x="308" y="442"/>
                  </a:cubicBezTo>
                  <a:cubicBezTo>
                    <a:pt x="308" y="450"/>
                    <a:pt x="301" y="450"/>
                    <a:pt x="293" y="450"/>
                  </a:cubicBezTo>
                  <a:cubicBezTo>
                    <a:pt x="269" y="458"/>
                    <a:pt x="261" y="458"/>
                    <a:pt x="253" y="474"/>
                  </a:cubicBezTo>
                  <a:cubicBezTo>
                    <a:pt x="253" y="474"/>
                    <a:pt x="245" y="474"/>
                    <a:pt x="245" y="482"/>
                  </a:cubicBezTo>
                  <a:cubicBezTo>
                    <a:pt x="237" y="490"/>
                    <a:pt x="221" y="490"/>
                    <a:pt x="206" y="498"/>
                  </a:cubicBezTo>
                  <a:cubicBezTo>
                    <a:pt x="206" y="498"/>
                    <a:pt x="198" y="498"/>
                    <a:pt x="190" y="506"/>
                  </a:cubicBezTo>
                  <a:lnTo>
                    <a:pt x="198" y="506"/>
                  </a:lnTo>
                  <a:cubicBezTo>
                    <a:pt x="214" y="506"/>
                    <a:pt x="230" y="506"/>
                    <a:pt x="245" y="498"/>
                  </a:cubicBezTo>
                  <a:cubicBezTo>
                    <a:pt x="261" y="490"/>
                    <a:pt x="277" y="482"/>
                    <a:pt x="293" y="474"/>
                  </a:cubicBezTo>
                  <a:cubicBezTo>
                    <a:pt x="308" y="474"/>
                    <a:pt x="316" y="474"/>
                    <a:pt x="324" y="474"/>
                  </a:cubicBezTo>
                  <a:cubicBezTo>
                    <a:pt x="372" y="466"/>
                    <a:pt x="435" y="450"/>
                    <a:pt x="451" y="426"/>
                  </a:cubicBezTo>
                  <a:cubicBezTo>
                    <a:pt x="451" y="419"/>
                    <a:pt x="459" y="419"/>
                    <a:pt x="459" y="411"/>
                  </a:cubicBezTo>
                  <a:cubicBezTo>
                    <a:pt x="459" y="395"/>
                    <a:pt x="467" y="387"/>
                    <a:pt x="498" y="387"/>
                  </a:cubicBezTo>
                  <a:cubicBezTo>
                    <a:pt x="514" y="387"/>
                    <a:pt x="522" y="387"/>
                    <a:pt x="530" y="387"/>
                  </a:cubicBezTo>
                  <a:cubicBezTo>
                    <a:pt x="546" y="379"/>
                    <a:pt x="554" y="379"/>
                    <a:pt x="561" y="379"/>
                  </a:cubicBezTo>
                  <a:cubicBezTo>
                    <a:pt x="569" y="379"/>
                    <a:pt x="569" y="379"/>
                    <a:pt x="577" y="379"/>
                  </a:cubicBezTo>
                  <a:cubicBezTo>
                    <a:pt x="601" y="387"/>
                    <a:pt x="617" y="395"/>
                    <a:pt x="609" y="403"/>
                  </a:cubicBezTo>
                  <a:cubicBezTo>
                    <a:pt x="609" y="411"/>
                    <a:pt x="609" y="411"/>
                    <a:pt x="593" y="411"/>
                  </a:cubicBezTo>
                  <a:cubicBezTo>
                    <a:pt x="585" y="411"/>
                    <a:pt x="577" y="411"/>
                    <a:pt x="569" y="411"/>
                  </a:cubicBezTo>
                  <a:cubicBezTo>
                    <a:pt x="561" y="411"/>
                    <a:pt x="561" y="411"/>
                    <a:pt x="554" y="411"/>
                  </a:cubicBezTo>
                  <a:cubicBezTo>
                    <a:pt x="546" y="411"/>
                    <a:pt x="538" y="411"/>
                    <a:pt x="530" y="419"/>
                  </a:cubicBezTo>
                  <a:cubicBezTo>
                    <a:pt x="522" y="426"/>
                    <a:pt x="506" y="426"/>
                    <a:pt x="490" y="426"/>
                  </a:cubicBezTo>
                  <a:cubicBezTo>
                    <a:pt x="482" y="426"/>
                    <a:pt x="474" y="434"/>
                    <a:pt x="474" y="434"/>
                  </a:cubicBezTo>
                  <a:lnTo>
                    <a:pt x="474" y="434"/>
                  </a:lnTo>
                  <a:cubicBezTo>
                    <a:pt x="490" y="442"/>
                    <a:pt x="498" y="442"/>
                    <a:pt x="522" y="442"/>
                  </a:cubicBezTo>
                  <a:cubicBezTo>
                    <a:pt x="530" y="442"/>
                    <a:pt x="538" y="442"/>
                    <a:pt x="546" y="442"/>
                  </a:cubicBezTo>
                  <a:cubicBezTo>
                    <a:pt x="585" y="442"/>
                    <a:pt x="783" y="498"/>
                    <a:pt x="799" y="521"/>
                  </a:cubicBezTo>
                  <a:cubicBezTo>
                    <a:pt x="807" y="529"/>
                    <a:pt x="807" y="529"/>
                    <a:pt x="807" y="529"/>
                  </a:cubicBezTo>
                  <a:cubicBezTo>
                    <a:pt x="807" y="529"/>
                    <a:pt x="807" y="521"/>
                    <a:pt x="807" y="506"/>
                  </a:cubicBezTo>
                  <a:cubicBezTo>
                    <a:pt x="799" y="498"/>
                    <a:pt x="791" y="498"/>
                    <a:pt x="783" y="490"/>
                  </a:cubicBezTo>
                  <a:cubicBezTo>
                    <a:pt x="775" y="490"/>
                    <a:pt x="767" y="482"/>
                    <a:pt x="767" y="482"/>
                  </a:cubicBezTo>
                  <a:cubicBezTo>
                    <a:pt x="767" y="474"/>
                    <a:pt x="767" y="466"/>
                    <a:pt x="775" y="466"/>
                  </a:cubicBezTo>
                  <a:cubicBezTo>
                    <a:pt x="783" y="450"/>
                    <a:pt x="783" y="442"/>
                    <a:pt x="791" y="442"/>
                  </a:cubicBezTo>
                  <a:lnTo>
                    <a:pt x="799" y="442"/>
                  </a:lnTo>
                  <a:cubicBezTo>
                    <a:pt x="807" y="442"/>
                    <a:pt x="807" y="442"/>
                    <a:pt x="814" y="450"/>
                  </a:cubicBezTo>
                  <a:cubicBezTo>
                    <a:pt x="822" y="450"/>
                    <a:pt x="830" y="442"/>
                    <a:pt x="838" y="434"/>
                  </a:cubicBezTo>
                  <a:cubicBezTo>
                    <a:pt x="846" y="434"/>
                    <a:pt x="846" y="434"/>
                    <a:pt x="854" y="434"/>
                  </a:cubicBezTo>
                  <a:cubicBezTo>
                    <a:pt x="854" y="434"/>
                    <a:pt x="862" y="434"/>
                    <a:pt x="862" y="442"/>
                  </a:cubicBezTo>
                  <a:cubicBezTo>
                    <a:pt x="862" y="450"/>
                    <a:pt x="846" y="458"/>
                    <a:pt x="838" y="466"/>
                  </a:cubicBezTo>
                  <a:cubicBezTo>
                    <a:pt x="830" y="466"/>
                    <a:pt x="830" y="466"/>
                    <a:pt x="830" y="482"/>
                  </a:cubicBezTo>
                  <a:cubicBezTo>
                    <a:pt x="838" y="498"/>
                    <a:pt x="838" y="498"/>
                    <a:pt x="846" y="506"/>
                  </a:cubicBezTo>
                  <a:lnTo>
                    <a:pt x="846" y="513"/>
                  </a:lnTo>
                  <a:cubicBezTo>
                    <a:pt x="854" y="521"/>
                    <a:pt x="846" y="529"/>
                    <a:pt x="838" y="537"/>
                  </a:cubicBezTo>
                  <a:cubicBezTo>
                    <a:pt x="838" y="537"/>
                    <a:pt x="838" y="537"/>
                    <a:pt x="830" y="537"/>
                  </a:cubicBezTo>
                  <a:cubicBezTo>
                    <a:pt x="838" y="545"/>
                    <a:pt x="838" y="545"/>
                    <a:pt x="838" y="545"/>
                  </a:cubicBezTo>
                  <a:cubicBezTo>
                    <a:pt x="973" y="616"/>
                    <a:pt x="973" y="632"/>
                    <a:pt x="973" y="640"/>
                  </a:cubicBezTo>
                  <a:cubicBezTo>
                    <a:pt x="973" y="656"/>
                    <a:pt x="965" y="656"/>
                    <a:pt x="957" y="664"/>
                  </a:cubicBezTo>
                  <a:lnTo>
                    <a:pt x="949" y="664"/>
                  </a:lnTo>
                  <a:cubicBezTo>
                    <a:pt x="949" y="664"/>
                    <a:pt x="949" y="664"/>
                    <a:pt x="957" y="672"/>
                  </a:cubicBezTo>
                  <a:cubicBezTo>
                    <a:pt x="965" y="695"/>
                    <a:pt x="980" y="711"/>
                    <a:pt x="996" y="719"/>
                  </a:cubicBezTo>
                  <a:cubicBezTo>
                    <a:pt x="996" y="719"/>
                    <a:pt x="996" y="719"/>
                    <a:pt x="1004" y="719"/>
                  </a:cubicBezTo>
                  <a:cubicBezTo>
                    <a:pt x="1012" y="719"/>
                    <a:pt x="1036" y="711"/>
                    <a:pt x="1060" y="703"/>
                  </a:cubicBezTo>
                  <a:cubicBezTo>
                    <a:pt x="1075" y="695"/>
                    <a:pt x="1091" y="695"/>
                    <a:pt x="1107" y="687"/>
                  </a:cubicBezTo>
                  <a:cubicBezTo>
                    <a:pt x="1131" y="679"/>
                    <a:pt x="1162" y="664"/>
                    <a:pt x="1178" y="656"/>
                  </a:cubicBezTo>
                  <a:cubicBezTo>
                    <a:pt x="1202" y="648"/>
                    <a:pt x="1218" y="640"/>
                    <a:pt x="1225" y="640"/>
                  </a:cubicBezTo>
                  <a:cubicBezTo>
                    <a:pt x="1225" y="640"/>
                    <a:pt x="1233" y="648"/>
                    <a:pt x="1233" y="656"/>
                  </a:cubicBezTo>
                  <a:cubicBezTo>
                    <a:pt x="1233" y="664"/>
                    <a:pt x="1218" y="672"/>
                    <a:pt x="1202" y="687"/>
                  </a:cubicBezTo>
                  <a:cubicBezTo>
                    <a:pt x="1170" y="703"/>
                    <a:pt x="1147" y="711"/>
                    <a:pt x="1131" y="727"/>
                  </a:cubicBezTo>
                  <a:cubicBezTo>
                    <a:pt x="1123" y="727"/>
                    <a:pt x="1123" y="735"/>
                    <a:pt x="1123" y="735"/>
                  </a:cubicBezTo>
                  <a:lnTo>
                    <a:pt x="1131" y="735"/>
                  </a:lnTo>
                  <a:cubicBezTo>
                    <a:pt x="1138" y="735"/>
                    <a:pt x="1147" y="735"/>
                    <a:pt x="1154" y="735"/>
                  </a:cubicBezTo>
                  <a:cubicBezTo>
                    <a:pt x="1162" y="727"/>
                    <a:pt x="1241" y="679"/>
                    <a:pt x="1241" y="640"/>
                  </a:cubicBezTo>
                  <a:cubicBezTo>
                    <a:pt x="1241" y="608"/>
                    <a:pt x="1249" y="608"/>
                    <a:pt x="1265" y="600"/>
                  </a:cubicBezTo>
                  <a:cubicBezTo>
                    <a:pt x="1265" y="600"/>
                    <a:pt x="1265" y="593"/>
                    <a:pt x="1273" y="593"/>
                  </a:cubicBezTo>
                  <a:lnTo>
                    <a:pt x="1281" y="585"/>
                  </a:lnTo>
                  <a:cubicBezTo>
                    <a:pt x="1297" y="569"/>
                    <a:pt x="1313" y="561"/>
                    <a:pt x="1336" y="561"/>
                  </a:cubicBezTo>
                  <a:cubicBezTo>
                    <a:pt x="1344" y="561"/>
                    <a:pt x="1352" y="561"/>
                    <a:pt x="1360" y="561"/>
                  </a:cubicBezTo>
                  <a:lnTo>
                    <a:pt x="1368" y="561"/>
                  </a:lnTo>
                  <a:cubicBezTo>
                    <a:pt x="1368" y="561"/>
                    <a:pt x="1384" y="561"/>
                    <a:pt x="1384" y="553"/>
                  </a:cubicBezTo>
                  <a:lnTo>
                    <a:pt x="1384" y="553"/>
                  </a:lnTo>
                  <a:cubicBezTo>
                    <a:pt x="1384" y="545"/>
                    <a:pt x="1376" y="537"/>
                    <a:pt x="1368" y="537"/>
                  </a:cubicBezTo>
                  <a:cubicBezTo>
                    <a:pt x="1368" y="529"/>
                    <a:pt x="1360" y="521"/>
                    <a:pt x="1360" y="513"/>
                  </a:cubicBezTo>
                  <a:cubicBezTo>
                    <a:pt x="1360" y="513"/>
                    <a:pt x="1368" y="506"/>
                    <a:pt x="1376" y="498"/>
                  </a:cubicBezTo>
                  <a:cubicBezTo>
                    <a:pt x="1391" y="490"/>
                    <a:pt x="1391" y="482"/>
                    <a:pt x="1400" y="474"/>
                  </a:cubicBezTo>
                  <a:cubicBezTo>
                    <a:pt x="1407" y="458"/>
                    <a:pt x="1407" y="450"/>
                    <a:pt x="1455" y="458"/>
                  </a:cubicBezTo>
                  <a:cubicBezTo>
                    <a:pt x="1518" y="466"/>
                    <a:pt x="1550" y="482"/>
                    <a:pt x="1589" y="498"/>
                  </a:cubicBezTo>
                  <a:lnTo>
                    <a:pt x="1597" y="498"/>
                  </a:lnTo>
                  <a:cubicBezTo>
                    <a:pt x="1621" y="513"/>
                    <a:pt x="1653" y="537"/>
                    <a:pt x="1684" y="569"/>
                  </a:cubicBezTo>
                  <a:cubicBezTo>
                    <a:pt x="1716" y="593"/>
                    <a:pt x="1739" y="616"/>
                    <a:pt x="1755" y="616"/>
                  </a:cubicBezTo>
                  <a:cubicBezTo>
                    <a:pt x="1771" y="624"/>
                    <a:pt x="1779" y="624"/>
                    <a:pt x="1787" y="640"/>
                  </a:cubicBezTo>
                  <a:cubicBezTo>
                    <a:pt x="1787" y="648"/>
                    <a:pt x="1787" y="648"/>
                    <a:pt x="1795" y="664"/>
                  </a:cubicBezTo>
                  <a:cubicBezTo>
                    <a:pt x="1818" y="687"/>
                    <a:pt x="1834" y="711"/>
                    <a:pt x="1882" y="735"/>
                  </a:cubicBezTo>
                  <a:cubicBezTo>
                    <a:pt x="1897" y="743"/>
                    <a:pt x="1905" y="759"/>
                    <a:pt x="1921" y="774"/>
                  </a:cubicBezTo>
                  <a:cubicBezTo>
                    <a:pt x="1937" y="798"/>
                    <a:pt x="1953" y="814"/>
                    <a:pt x="1992" y="814"/>
                  </a:cubicBezTo>
                  <a:lnTo>
                    <a:pt x="1992" y="814"/>
                  </a:lnTo>
                  <a:cubicBezTo>
                    <a:pt x="2055" y="822"/>
                    <a:pt x="2064" y="822"/>
                    <a:pt x="2079" y="853"/>
                  </a:cubicBezTo>
                  <a:cubicBezTo>
                    <a:pt x="2087" y="893"/>
                    <a:pt x="2095" y="917"/>
                    <a:pt x="2119" y="924"/>
                  </a:cubicBezTo>
                  <a:cubicBezTo>
                    <a:pt x="2143" y="932"/>
                    <a:pt x="2150" y="948"/>
                    <a:pt x="2150" y="972"/>
                  </a:cubicBezTo>
                  <a:cubicBezTo>
                    <a:pt x="2158" y="980"/>
                    <a:pt x="2158" y="980"/>
                    <a:pt x="2158" y="988"/>
                  </a:cubicBezTo>
                  <a:cubicBezTo>
                    <a:pt x="2158" y="996"/>
                    <a:pt x="2158" y="996"/>
                    <a:pt x="2158" y="1003"/>
                  </a:cubicBezTo>
                  <a:cubicBezTo>
                    <a:pt x="2166" y="1035"/>
                    <a:pt x="2174" y="1067"/>
                    <a:pt x="2166" y="1106"/>
                  </a:cubicBezTo>
                  <a:cubicBezTo>
                    <a:pt x="2158" y="1138"/>
                    <a:pt x="2158" y="1170"/>
                    <a:pt x="2150" y="1201"/>
                  </a:cubicBezTo>
                  <a:cubicBezTo>
                    <a:pt x="2150" y="1217"/>
                    <a:pt x="2150" y="1225"/>
                    <a:pt x="2150" y="1241"/>
                  </a:cubicBezTo>
                  <a:cubicBezTo>
                    <a:pt x="2150" y="1256"/>
                    <a:pt x="2143" y="1272"/>
                    <a:pt x="2135" y="1280"/>
                  </a:cubicBezTo>
                  <a:cubicBezTo>
                    <a:pt x="2135" y="1304"/>
                    <a:pt x="2127" y="1312"/>
                    <a:pt x="2127" y="1336"/>
                  </a:cubicBezTo>
                  <a:cubicBezTo>
                    <a:pt x="2135" y="1343"/>
                    <a:pt x="2135" y="1359"/>
                    <a:pt x="2143" y="1367"/>
                  </a:cubicBezTo>
                  <a:cubicBezTo>
                    <a:pt x="2143" y="1375"/>
                    <a:pt x="2150" y="1391"/>
                    <a:pt x="2150" y="1415"/>
                  </a:cubicBezTo>
                  <a:cubicBezTo>
                    <a:pt x="2150" y="1438"/>
                    <a:pt x="2158" y="1462"/>
                    <a:pt x="2166" y="1478"/>
                  </a:cubicBezTo>
                  <a:cubicBezTo>
                    <a:pt x="2174" y="1478"/>
                    <a:pt x="2174" y="1486"/>
                    <a:pt x="2182" y="1486"/>
                  </a:cubicBezTo>
                  <a:cubicBezTo>
                    <a:pt x="2190" y="1478"/>
                    <a:pt x="2190" y="1478"/>
                    <a:pt x="2190" y="1478"/>
                  </a:cubicBezTo>
                  <a:cubicBezTo>
                    <a:pt x="2206" y="1478"/>
                    <a:pt x="2222" y="1478"/>
                    <a:pt x="2230" y="1470"/>
                  </a:cubicBezTo>
                  <a:cubicBezTo>
                    <a:pt x="2230" y="1470"/>
                    <a:pt x="2230" y="1462"/>
                    <a:pt x="2230" y="1454"/>
                  </a:cubicBezTo>
                  <a:cubicBezTo>
                    <a:pt x="2222" y="1446"/>
                    <a:pt x="2222" y="1430"/>
                    <a:pt x="2214" y="1423"/>
                  </a:cubicBezTo>
                  <a:cubicBezTo>
                    <a:pt x="2206" y="1407"/>
                    <a:pt x="2198" y="1391"/>
                    <a:pt x="2198" y="1367"/>
                  </a:cubicBezTo>
                  <a:cubicBezTo>
                    <a:pt x="2198" y="1336"/>
                    <a:pt x="2206" y="1336"/>
                    <a:pt x="2214" y="1336"/>
                  </a:cubicBezTo>
                  <a:cubicBezTo>
                    <a:pt x="2222" y="1336"/>
                    <a:pt x="2230" y="1343"/>
                    <a:pt x="2237" y="1359"/>
                  </a:cubicBezTo>
                  <a:cubicBezTo>
                    <a:pt x="2253" y="1383"/>
                    <a:pt x="2253" y="1383"/>
                    <a:pt x="2269" y="1383"/>
                  </a:cubicBezTo>
                  <a:cubicBezTo>
                    <a:pt x="2277" y="1383"/>
                    <a:pt x="2277" y="1383"/>
                    <a:pt x="2277" y="1383"/>
                  </a:cubicBezTo>
                  <a:cubicBezTo>
                    <a:pt x="2285" y="1383"/>
                    <a:pt x="2285" y="1383"/>
                    <a:pt x="2293" y="1383"/>
                  </a:cubicBezTo>
                  <a:cubicBezTo>
                    <a:pt x="2301" y="1383"/>
                    <a:pt x="2301" y="1383"/>
                    <a:pt x="2308" y="1391"/>
                  </a:cubicBezTo>
                  <a:cubicBezTo>
                    <a:pt x="2308" y="1399"/>
                    <a:pt x="2308" y="1407"/>
                    <a:pt x="2308" y="1423"/>
                  </a:cubicBezTo>
                  <a:cubicBezTo>
                    <a:pt x="2308" y="1438"/>
                    <a:pt x="2293" y="1462"/>
                    <a:pt x="2285" y="1486"/>
                  </a:cubicBezTo>
                  <a:cubicBezTo>
                    <a:pt x="2277" y="1502"/>
                    <a:pt x="2261" y="1517"/>
                    <a:pt x="2261" y="1533"/>
                  </a:cubicBezTo>
                  <a:cubicBezTo>
                    <a:pt x="2261" y="1549"/>
                    <a:pt x="2253" y="1565"/>
                    <a:pt x="2230" y="1573"/>
                  </a:cubicBezTo>
                  <a:cubicBezTo>
                    <a:pt x="2230" y="1573"/>
                    <a:pt x="2230" y="1573"/>
                    <a:pt x="2222" y="1573"/>
                  </a:cubicBezTo>
                  <a:cubicBezTo>
                    <a:pt x="2214" y="1573"/>
                    <a:pt x="2198" y="1573"/>
                    <a:pt x="2198" y="1581"/>
                  </a:cubicBezTo>
                  <a:cubicBezTo>
                    <a:pt x="2198" y="1581"/>
                    <a:pt x="2198" y="1581"/>
                    <a:pt x="2206" y="1589"/>
                  </a:cubicBezTo>
                  <a:cubicBezTo>
                    <a:pt x="2214" y="1589"/>
                    <a:pt x="2222" y="1589"/>
                    <a:pt x="2230" y="1589"/>
                  </a:cubicBezTo>
                  <a:cubicBezTo>
                    <a:pt x="2230" y="1581"/>
                    <a:pt x="2230" y="1581"/>
                    <a:pt x="2237" y="1581"/>
                  </a:cubicBezTo>
                  <a:cubicBezTo>
                    <a:pt x="2245" y="1581"/>
                    <a:pt x="2253" y="1589"/>
                    <a:pt x="2261" y="1612"/>
                  </a:cubicBezTo>
                  <a:cubicBezTo>
                    <a:pt x="2277" y="1636"/>
                    <a:pt x="2277" y="1652"/>
                    <a:pt x="2285" y="1668"/>
                  </a:cubicBezTo>
                  <a:cubicBezTo>
                    <a:pt x="2293" y="1691"/>
                    <a:pt x="2301" y="1707"/>
                    <a:pt x="2317" y="1739"/>
                  </a:cubicBezTo>
                  <a:cubicBezTo>
                    <a:pt x="2356" y="1802"/>
                    <a:pt x="2411" y="1857"/>
                    <a:pt x="2435" y="1865"/>
                  </a:cubicBezTo>
                  <a:cubicBezTo>
                    <a:pt x="2443" y="1865"/>
                    <a:pt x="2459" y="1873"/>
                    <a:pt x="2467" y="1873"/>
                  </a:cubicBezTo>
                  <a:cubicBezTo>
                    <a:pt x="2475" y="1873"/>
                    <a:pt x="2475" y="1873"/>
                    <a:pt x="2483" y="1865"/>
                  </a:cubicBezTo>
                  <a:cubicBezTo>
                    <a:pt x="2483" y="1865"/>
                    <a:pt x="2483" y="1857"/>
                    <a:pt x="2483" y="1849"/>
                  </a:cubicBezTo>
                  <a:cubicBezTo>
                    <a:pt x="2475" y="1841"/>
                    <a:pt x="2467" y="1826"/>
                    <a:pt x="2459" y="1818"/>
                  </a:cubicBezTo>
                  <a:cubicBezTo>
                    <a:pt x="2451" y="1810"/>
                    <a:pt x="2451" y="1802"/>
                    <a:pt x="2451" y="1802"/>
                  </a:cubicBezTo>
                  <a:cubicBezTo>
                    <a:pt x="2451" y="1794"/>
                    <a:pt x="2459" y="1794"/>
                    <a:pt x="2467" y="1802"/>
                  </a:cubicBezTo>
                  <a:cubicBezTo>
                    <a:pt x="2483" y="1802"/>
                    <a:pt x="2490" y="1810"/>
                    <a:pt x="2498" y="1810"/>
                  </a:cubicBezTo>
                  <a:cubicBezTo>
                    <a:pt x="2506" y="1818"/>
                    <a:pt x="2506" y="1826"/>
                    <a:pt x="2514" y="1818"/>
                  </a:cubicBezTo>
                  <a:cubicBezTo>
                    <a:pt x="2530" y="1810"/>
                    <a:pt x="2538" y="1810"/>
                    <a:pt x="2546" y="1818"/>
                  </a:cubicBezTo>
                  <a:cubicBezTo>
                    <a:pt x="2546" y="1826"/>
                    <a:pt x="2546" y="1834"/>
                    <a:pt x="2546" y="1849"/>
                  </a:cubicBezTo>
                  <a:cubicBezTo>
                    <a:pt x="2530" y="1881"/>
                    <a:pt x="2530" y="1913"/>
                    <a:pt x="2538" y="1936"/>
                  </a:cubicBezTo>
                  <a:cubicBezTo>
                    <a:pt x="2546" y="1960"/>
                    <a:pt x="2577" y="1992"/>
                    <a:pt x="2585" y="1992"/>
                  </a:cubicBezTo>
                  <a:lnTo>
                    <a:pt x="2585" y="1992"/>
                  </a:lnTo>
                  <a:cubicBezTo>
                    <a:pt x="2593" y="1992"/>
                    <a:pt x="2593" y="1984"/>
                    <a:pt x="2601" y="1984"/>
                  </a:cubicBezTo>
                  <a:cubicBezTo>
                    <a:pt x="2609" y="1984"/>
                    <a:pt x="2609" y="2000"/>
                    <a:pt x="2609" y="2007"/>
                  </a:cubicBezTo>
                  <a:cubicBezTo>
                    <a:pt x="2609" y="2023"/>
                    <a:pt x="2609" y="2023"/>
                    <a:pt x="2625" y="2031"/>
                  </a:cubicBezTo>
                  <a:lnTo>
                    <a:pt x="2633" y="2031"/>
                  </a:lnTo>
                  <a:cubicBezTo>
                    <a:pt x="2656" y="2039"/>
                    <a:pt x="2656" y="2047"/>
                    <a:pt x="2656" y="2071"/>
                  </a:cubicBezTo>
                  <a:lnTo>
                    <a:pt x="2656" y="2071"/>
                  </a:lnTo>
                  <a:cubicBezTo>
                    <a:pt x="2664" y="2102"/>
                    <a:pt x="2688" y="2150"/>
                    <a:pt x="2712" y="2189"/>
                  </a:cubicBezTo>
                  <a:cubicBezTo>
                    <a:pt x="2728" y="2205"/>
                    <a:pt x="2728" y="2221"/>
                    <a:pt x="2736" y="2229"/>
                  </a:cubicBezTo>
                  <a:cubicBezTo>
                    <a:pt x="2743" y="2260"/>
                    <a:pt x="2751" y="2269"/>
                    <a:pt x="2767" y="2269"/>
                  </a:cubicBezTo>
                  <a:cubicBezTo>
                    <a:pt x="2775" y="2269"/>
                    <a:pt x="2783" y="2269"/>
                    <a:pt x="2791" y="2260"/>
                  </a:cubicBezTo>
                  <a:cubicBezTo>
                    <a:pt x="2807" y="2260"/>
                    <a:pt x="2823" y="2253"/>
                    <a:pt x="2838" y="2253"/>
                  </a:cubicBezTo>
                  <a:cubicBezTo>
                    <a:pt x="2862" y="2253"/>
                    <a:pt x="2878" y="2260"/>
                    <a:pt x="2894" y="2276"/>
                  </a:cubicBezTo>
                  <a:cubicBezTo>
                    <a:pt x="2933" y="2316"/>
                    <a:pt x="2965" y="2355"/>
                    <a:pt x="2981" y="2387"/>
                  </a:cubicBezTo>
                  <a:cubicBezTo>
                    <a:pt x="2996" y="2419"/>
                    <a:pt x="3012" y="2434"/>
                    <a:pt x="3036" y="2442"/>
                  </a:cubicBezTo>
                  <a:cubicBezTo>
                    <a:pt x="3036" y="2442"/>
                    <a:pt x="3036" y="2450"/>
                    <a:pt x="3044" y="2450"/>
                  </a:cubicBezTo>
                  <a:cubicBezTo>
                    <a:pt x="3052" y="2458"/>
                    <a:pt x="3076" y="2474"/>
                    <a:pt x="3091" y="2474"/>
                  </a:cubicBezTo>
                  <a:cubicBezTo>
                    <a:pt x="3099" y="2474"/>
                    <a:pt x="3099" y="2474"/>
                    <a:pt x="3107" y="2466"/>
                  </a:cubicBezTo>
                  <a:cubicBezTo>
                    <a:pt x="3115" y="2466"/>
                    <a:pt x="3123" y="2466"/>
                    <a:pt x="3123" y="2474"/>
                  </a:cubicBezTo>
                  <a:cubicBezTo>
                    <a:pt x="3131" y="2482"/>
                    <a:pt x="3131" y="2490"/>
                    <a:pt x="3123" y="2498"/>
                  </a:cubicBezTo>
                  <a:cubicBezTo>
                    <a:pt x="3115" y="2498"/>
                    <a:pt x="3115" y="2506"/>
                    <a:pt x="3115" y="2506"/>
                  </a:cubicBezTo>
                  <a:cubicBezTo>
                    <a:pt x="3107" y="2513"/>
                    <a:pt x="3107" y="2513"/>
                    <a:pt x="3099" y="2513"/>
                  </a:cubicBezTo>
                  <a:cubicBezTo>
                    <a:pt x="3099" y="2513"/>
                    <a:pt x="3091" y="2513"/>
                    <a:pt x="3083" y="2506"/>
                  </a:cubicBezTo>
                  <a:cubicBezTo>
                    <a:pt x="3067" y="2498"/>
                    <a:pt x="3060" y="2490"/>
                    <a:pt x="3052" y="2490"/>
                  </a:cubicBezTo>
                  <a:cubicBezTo>
                    <a:pt x="3044" y="2490"/>
                    <a:pt x="3044" y="2490"/>
                    <a:pt x="3036" y="2498"/>
                  </a:cubicBezTo>
                  <a:lnTo>
                    <a:pt x="3028" y="2506"/>
                  </a:lnTo>
                  <a:cubicBezTo>
                    <a:pt x="3020" y="2513"/>
                    <a:pt x="3012" y="2529"/>
                    <a:pt x="3012" y="2529"/>
                  </a:cubicBezTo>
                  <a:cubicBezTo>
                    <a:pt x="3012" y="2537"/>
                    <a:pt x="3028" y="2545"/>
                    <a:pt x="3044" y="2553"/>
                  </a:cubicBezTo>
                  <a:cubicBezTo>
                    <a:pt x="3067" y="2561"/>
                    <a:pt x="3083" y="2569"/>
                    <a:pt x="3083" y="2569"/>
                  </a:cubicBezTo>
                  <a:cubicBezTo>
                    <a:pt x="3091" y="2569"/>
                    <a:pt x="3091" y="2569"/>
                    <a:pt x="3091" y="2561"/>
                  </a:cubicBezTo>
                  <a:cubicBezTo>
                    <a:pt x="3099" y="2561"/>
                    <a:pt x="3107" y="2553"/>
                    <a:pt x="3115" y="2553"/>
                  </a:cubicBezTo>
                  <a:cubicBezTo>
                    <a:pt x="3123" y="2553"/>
                    <a:pt x="3123" y="2545"/>
                    <a:pt x="3131" y="2545"/>
                  </a:cubicBezTo>
                  <a:cubicBezTo>
                    <a:pt x="3139" y="2537"/>
                    <a:pt x="3147" y="2529"/>
                    <a:pt x="3178" y="2537"/>
                  </a:cubicBezTo>
                  <a:cubicBezTo>
                    <a:pt x="3186" y="2537"/>
                    <a:pt x="3186" y="2537"/>
                    <a:pt x="3186" y="2537"/>
                  </a:cubicBezTo>
                  <a:cubicBezTo>
                    <a:pt x="3202" y="2537"/>
                    <a:pt x="3210" y="2545"/>
                    <a:pt x="3218" y="2545"/>
                  </a:cubicBezTo>
                  <a:cubicBezTo>
                    <a:pt x="3226" y="2545"/>
                    <a:pt x="3234" y="2537"/>
                    <a:pt x="3241" y="2529"/>
                  </a:cubicBezTo>
                  <a:cubicBezTo>
                    <a:pt x="3249" y="2506"/>
                    <a:pt x="3265" y="2474"/>
                    <a:pt x="3289" y="2474"/>
                  </a:cubicBezTo>
                  <a:close/>
                  <a:moveTo>
                    <a:pt x="3265" y="1944"/>
                  </a:moveTo>
                  <a:lnTo>
                    <a:pt x="3265" y="1944"/>
                  </a:lnTo>
                  <a:cubicBezTo>
                    <a:pt x="3265" y="1944"/>
                    <a:pt x="3257" y="1944"/>
                    <a:pt x="3257" y="1936"/>
                  </a:cubicBezTo>
                  <a:cubicBezTo>
                    <a:pt x="3249" y="1936"/>
                    <a:pt x="3241" y="1936"/>
                    <a:pt x="3226" y="1936"/>
                  </a:cubicBezTo>
                  <a:cubicBezTo>
                    <a:pt x="3194" y="1929"/>
                    <a:pt x="3194" y="1921"/>
                    <a:pt x="3186" y="1905"/>
                  </a:cubicBezTo>
                  <a:cubicBezTo>
                    <a:pt x="3186" y="1897"/>
                    <a:pt x="3178" y="1897"/>
                    <a:pt x="3178" y="1889"/>
                  </a:cubicBezTo>
                  <a:cubicBezTo>
                    <a:pt x="3162" y="1865"/>
                    <a:pt x="3154" y="1865"/>
                    <a:pt x="3131" y="1857"/>
                  </a:cubicBezTo>
                  <a:lnTo>
                    <a:pt x="3123" y="1857"/>
                  </a:lnTo>
                  <a:cubicBezTo>
                    <a:pt x="3115" y="1857"/>
                    <a:pt x="3107" y="1849"/>
                    <a:pt x="3107" y="1841"/>
                  </a:cubicBezTo>
                  <a:cubicBezTo>
                    <a:pt x="3099" y="1834"/>
                    <a:pt x="3107" y="1826"/>
                    <a:pt x="3107" y="1818"/>
                  </a:cubicBezTo>
                  <a:cubicBezTo>
                    <a:pt x="3115" y="1818"/>
                    <a:pt x="3115" y="1810"/>
                    <a:pt x="3115" y="1810"/>
                  </a:cubicBezTo>
                  <a:cubicBezTo>
                    <a:pt x="3123" y="1786"/>
                    <a:pt x="3162" y="1754"/>
                    <a:pt x="3170" y="1747"/>
                  </a:cubicBezTo>
                  <a:cubicBezTo>
                    <a:pt x="3186" y="1731"/>
                    <a:pt x="3194" y="1723"/>
                    <a:pt x="3194" y="1707"/>
                  </a:cubicBezTo>
                  <a:cubicBezTo>
                    <a:pt x="3194" y="1691"/>
                    <a:pt x="3218" y="1683"/>
                    <a:pt x="3218" y="1683"/>
                  </a:cubicBezTo>
                  <a:cubicBezTo>
                    <a:pt x="3218" y="1683"/>
                    <a:pt x="3218" y="1683"/>
                    <a:pt x="3226" y="1683"/>
                  </a:cubicBezTo>
                  <a:cubicBezTo>
                    <a:pt x="3241" y="1683"/>
                    <a:pt x="3289" y="1754"/>
                    <a:pt x="3297" y="1770"/>
                  </a:cubicBezTo>
                  <a:cubicBezTo>
                    <a:pt x="3313" y="1794"/>
                    <a:pt x="3320" y="1841"/>
                    <a:pt x="3305" y="1857"/>
                  </a:cubicBezTo>
                  <a:cubicBezTo>
                    <a:pt x="3305" y="1857"/>
                    <a:pt x="3305" y="1857"/>
                    <a:pt x="3297" y="1857"/>
                  </a:cubicBezTo>
                  <a:cubicBezTo>
                    <a:pt x="3289" y="1865"/>
                    <a:pt x="3281" y="1873"/>
                    <a:pt x="3281" y="1913"/>
                  </a:cubicBezTo>
                  <a:cubicBezTo>
                    <a:pt x="3281" y="1929"/>
                    <a:pt x="3281" y="1944"/>
                    <a:pt x="3265" y="1944"/>
                  </a:cubicBezTo>
                  <a:close/>
                  <a:moveTo>
                    <a:pt x="3226" y="1691"/>
                  </a:moveTo>
                  <a:lnTo>
                    <a:pt x="3226" y="1691"/>
                  </a:lnTo>
                  <a:lnTo>
                    <a:pt x="3226" y="1691"/>
                  </a:lnTo>
                  <a:cubicBezTo>
                    <a:pt x="3218" y="1691"/>
                    <a:pt x="3202" y="1699"/>
                    <a:pt x="3202" y="1707"/>
                  </a:cubicBezTo>
                  <a:cubicBezTo>
                    <a:pt x="3202" y="1723"/>
                    <a:pt x="3194" y="1739"/>
                    <a:pt x="3178" y="1747"/>
                  </a:cubicBezTo>
                  <a:cubicBezTo>
                    <a:pt x="3162" y="1763"/>
                    <a:pt x="3123" y="1794"/>
                    <a:pt x="3123" y="1810"/>
                  </a:cubicBezTo>
                  <a:cubicBezTo>
                    <a:pt x="3123" y="1818"/>
                    <a:pt x="3115" y="1818"/>
                    <a:pt x="3115" y="1826"/>
                  </a:cubicBezTo>
                  <a:cubicBezTo>
                    <a:pt x="3115" y="1834"/>
                    <a:pt x="3107" y="1834"/>
                    <a:pt x="3107" y="1841"/>
                  </a:cubicBezTo>
                  <a:cubicBezTo>
                    <a:pt x="3115" y="1841"/>
                    <a:pt x="3115" y="1849"/>
                    <a:pt x="3123" y="1849"/>
                  </a:cubicBezTo>
                  <a:cubicBezTo>
                    <a:pt x="3131" y="1849"/>
                    <a:pt x="3131" y="1849"/>
                    <a:pt x="3139" y="1849"/>
                  </a:cubicBezTo>
                  <a:cubicBezTo>
                    <a:pt x="3154" y="1857"/>
                    <a:pt x="3162" y="1857"/>
                    <a:pt x="3178" y="1881"/>
                  </a:cubicBezTo>
                  <a:cubicBezTo>
                    <a:pt x="3186" y="1889"/>
                    <a:pt x="3186" y="1897"/>
                    <a:pt x="3194" y="1905"/>
                  </a:cubicBezTo>
                  <a:cubicBezTo>
                    <a:pt x="3194" y="1913"/>
                    <a:pt x="3202" y="1921"/>
                    <a:pt x="3226" y="1929"/>
                  </a:cubicBezTo>
                  <a:cubicBezTo>
                    <a:pt x="3241" y="1929"/>
                    <a:pt x="3249" y="1929"/>
                    <a:pt x="3257" y="1929"/>
                  </a:cubicBezTo>
                  <a:cubicBezTo>
                    <a:pt x="3265" y="1936"/>
                    <a:pt x="3265" y="1936"/>
                    <a:pt x="3265" y="1936"/>
                  </a:cubicBezTo>
                  <a:cubicBezTo>
                    <a:pt x="3273" y="1936"/>
                    <a:pt x="3273" y="1936"/>
                    <a:pt x="3273" y="1913"/>
                  </a:cubicBezTo>
                  <a:cubicBezTo>
                    <a:pt x="3273" y="1873"/>
                    <a:pt x="3281" y="1865"/>
                    <a:pt x="3297" y="1857"/>
                  </a:cubicBezTo>
                  <a:cubicBezTo>
                    <a:pt x="3297" y="1849"/>
                    <a:pt x="3297" y="1849"/>
                    <a:pt x="3297" y="1849"/>
                  </a:cubicBezTo>
                  <a:cubicBezTo>
                    <a:pt x="3313" y="1841"/>
                    <a:pt x="3305" y="1802"/>
                    <a:pt x="3289" y="1778"/>
                  </a:cubicBezTo>
                  <a:cubicBezTo>
                    <a:pt x="3273" y="1747"/>
                    <a:pt x="3234" y="1691"/>
                    <a:pt x="3226" y="1691"/>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94" name="Freeform 386"/>
            <p:cNvSpPr>
              <a:spLocks noChangeArrowheads="1"/>
            </p:cNvSpPr>
            <p:nvPr/>
          </p:nvSpPr>
          <p:spPr bwMode="auto">
            <a:xfrm>
              <a:off x="17579725" y="11616849"/>
              <a:ext cx="104812" cy="101637"/>
            </a:xfrm>
            <a:custGeom>
              <a:avLst/>
              <a:gdLst>
                <a:gd name="T0" fmla="*/ 143 w 144"/>
                <a:gd name="T1" fmla="*/ 71 h 143"/>
                <a:gd name="T2" fmla="*/ 143 w 144"/>
                <a:gd name="T3" fmla="*/ 71 h 143"/>
                <a:gd name="T4" fmla="*/ 72 w 144"/>
                <a:gd name="T5" fmla="*/ 142 h 143"/>
                <a:gd name="T6" fmla="*/ 0 w 144"/>
                <a:gd name="T7" fmla="*/ 71 h 143"/>
                <a:gd name="T8" fmla="*/ 72 w 144"/>
                <a:gd name="T9" fmla="*/ 0 h 143"/>
                <a:gd name="T10" fmla="*/ 143 w 144"/>
                <a:gd name="T11" fmla="*/ 71 h 143"/>
              </a:gdLst>
              <a:ahLst/>
              <a:cxnLst>
                <a:cxn ang="0">
                  <a:pos x="T0" y="T1"/>
                </a:cxn>
                <a:cxn ang="0">
                  <a:pos x="T2" y="T3"/>
                </a:cxn>
                <a:cxn ang="0">
                  <a:pos x="T4" y="T5"/>
                </a:cxn>
                <a:cxn ang="0">
                  <a:pos x="T6" y="T7"/>
                </a:cxn>
                <a:cxn ang="0">
                  <a:pos x="T8" y="T9"/>
                </a:cxn>
                <a:cxn ang="0">
                  <a:pos x="T10" y="T11"/>
                </a:cxn>
              </a:cxnLst>
              <a:rect l="0" t="0" r="r" b="b"/>
              <a:pathLst>
                <a:path w="144" h="143">
                  <a:moveTo>
                    <a:pt x="143" y="71"/>
                  </a:moveTo>
                  <a:lnTo>
                    <a:pt x="143" y="71"/>
                  </a:lnTo>
                  <a:cubicBezTo>
                    <a:pt x="143" y="111"/>
                    <a:pt x="111" y="142"/>
                    <a:pt x="72" y="142"/>
                  </a:cubicBezTo>
                  <a:cubicBezTo>
                    <a:pt x="32" y="142"/>
                    <a:pt x="0" y="111"/>
                    <a:pt x="0" y="71"/>
                  </a:cubicBezTo>
                  <a:cubicBezTo>
                    <a:pt x="0" y="32"/>
                    <a:pt x="32" y="0"/>
                    <a:pt x="72" y="0"/>
                  </a:cubicBezTo>
                  <a:cubicBezTo>
                    <a:pt x="111" y="0"/>
                    <a:pt x="143" y="32"/>
                    <a:pt x="143"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95" name="Freeform 387"/>
            <p:cNvSpPr>
              <a:spLocks noChangeArrowheads="1"/>
            </p:cNvSpPr>
            <p:nvPr/>
          </p:nvSpPr>
          <p:spPr bwMode="auto">
            <a:xfrm>
              <a:off x="16817446" y="10908564"/>
              <a:ext cx="57171" cy="127046"/>
            </a:xfrm>
            <a:custGeom>
              <a:avLst/>
              <a:gdLst>
                <a:gd name="T0" fmla="*/ 0 w 80"/>
                <a:gd name="T1" fmla="*/ 0 h 175"/>
                <a:gd name="T2" fmla="*/ 79 w 80"/>
                <a:gd name="T3" fmla="*/ 0 h 175"/>
                <a:gd name="T4" fmla="*/ 79 w 80"/>
                <a:gd name="T5" fmla="*/ 39 h 175"/>
                <a:gd name="T6" fmla="*/ 47 w 80"/>
                <a:gd name="T7" fmla="*/ 39 h 175"/>
                <a:gd name="T8" fmla="*/ 47 w 80"/>
                <a:gd name="T9" fmla="*/ 71 h 175"/>
                <a:gd name="T10" fmla="*/ 79 w 80"/>
                <a:gd name="T11" fmla="*/ 71 h 175"/>
                <a:gd name="T12" fmla="*/ 79 w 80"/>
                <a:gd name="T13" fmla="*/ 103 h 175"/>
                <a:gd name="T14" fmla="*/ 47 w 80"/>
                <a:gd name="T15" fmla="*/ 103 h 175"/>
                <a:gd name="T16" fmla="*/ 47 w 80"/>
                <a:gd name="T17" fmla="*/ 174 h 175"/>
                <a:gd name="T18" fmla="*/ 0 w 80"/>
                <a:gd name="T19" fmla="*/ 174 h 175"/>
                <a:gd name="T20" fmla="*/ 0 w 80"/>
                <a:gd name="T2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75">
                  <a:moveTo>
                    <a:pt x="0" y="0"/>
                  </a:moveTo>
                  <a:lnTo>
                    <a:pt x="79" y="0"/>
                  </a:lnTo>
                  <a:lnTo>
                    <a:pt x="79" y="39"/>
                  </a:lnTo>
                  <a:lnTo>
                    <a:pt x="47" y="39"/>
                  </a:lnTo>
                  <a:lnTo>
                    <a:pt x="47" y="71"/>
                  </a:lnTo>
                  <a:lnTo>
                    <a:pt x="79" y="71"/>
                  </a:lnTo>
                  <a:lnTo>
                    <a:pt x="79" y="103"/>
                  </a:lnTo>
                  <a:lnTo>
                    <a:pt x="47" y="103"/>
                  </a:lnTo>
                  <a:lnTo>
                    <a:pt x="47" y="174"/>
                  </a:lnTo>
                  <a:lnTo>
                    <a:pt x="0" y="17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96" name="Freeform 388"/>
            <p:cNvSpPr>
              <a:spLocks noChangeArrowheads="1"/>
            </p:cNvSpPr>
            <p:nvPr/>
          </p:nvSpPr>
          <p:spPr bwMode="auto">
            <a:xfrm>
              <a:off x="16880970" y="10908564"/>
              <a:ext cx="57171" cy="127046"/>
            </a:xfrm>
            <a:custGeom>
              <a:avLst/>
              <a:gdLst>
                <a:gd name="T0" fmla="*/ 48 w 80"/>
                <a:gd name="T1" fmla="*/ 0 h 175"/>
                <a:gd name="T2" fmla="*/ 48 w 80"/>
                <a:gd name="T3" fmla="*/ 142 h 175"/>
                <a:gd name="T4" fmla="*/ 79 w 80"/>
                <a:gd name="T5" fmla="*/ 142 h 175"/>
                <a:gd name="T6" fmla="*/ 79 w 80"/>
                <a:gd name="T7" fmla="*/ 174 h 175"/>
                <a:gd name="T8" fmla="*/ 0 w 80"/>
                <a:gd name="T9" fmla="*/ 174 h 175"/>
                <a:gd name="T10" fmla="*/ 0 w 80"/>
                <a:gd name="T11" fmla="*/ 0 h 175"/>
                <a:gd name="T12" fmla="*/ 48 w 80"/>
                <a:gd name="T13" fmla="*/ 0 h 175"/>
              </a:gdLst>
              <a:ahLst/>
              <a:cxnLst>
                <a:cxn ang="0">
                  <a:pos x="T0" y="T1"/>
                </a:cxn>
                <a:cxn ang="0">
                  <a:pos x="T2" y="T3"/>
                </a:cxn>
                <a:cxn ang="0">
                  <a:pos x="T4" y="T5"/>
                </a:cxn>
                <a:cxn ang="0">
                  <a:pos x="T6" y="T7"/>
                </a:cxn>
                <a:cxn ang="0">
                  <a:pos x="T8" y="T9"/>
                </a:cxn>
                <a:cxn ang="0">
                  <a:pos x="T10" y="T11"/>
                </a:cxn>
                <a:cxn ang="0">
                  <a:pos x="T12" y="T13"/>
                </a:cxn>
              </a:cxnLst>
              <a:rect l="0" t="0" r="r" b="b"/>
              <a:pathLst>
                <a:path w="80" h="175">
                  <a:moveTo>
                    <a:pt x="48" y="0"/>
                  </a:moveTo>
                  <a:lnTo>
                    <a:pt x="48" y="142"/>
                  </a:lnTo>
                  <a:lnTo>
                    <a:pt x="79" y="142"/>
                  </a:lnTo>
                  <a:lnTo>
                    <a:pt x="79" y="174"/>
                  </a:lnTo>
                  <a:lnTo>
                    <a:pt x="0" y="174"/>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97" name="Freeform 389"/>
            <p:cNvSpPr>
              <a:spLocks noChangeArrowheads="1"/>
            </p:cNvSpPr>
            <p:nvPr/>
          </p:nvSpPr>
          <p:spPr bwMode="auto">
            <a:xfrm>
              <a:off x="16941316" y="10908564"/>
              <a:ext cx="76228" cy="130224"/>
            </a:xfrm>
            <a:custGeom>
              <a:avLst/>
              <a:gdLst>
                <a:gd name="T0" fmla="*/ 103 w 104"/>
                <a:gd name="T1" fmla="*/ 103 h 183"/>
                <a:gd name="T2" fmla="*/ 103 w 104"/>
                <a:gd name="T3" fmla="*/ 103 h 183"/>
                <a:gd name="T4" fmla="*/ 103 w 104"/>
                <a:gd name="T5" fmla="*/ 142 h 183"/>
                <a:gd name="T6" fmla="*/ 95 w 104"/>
                <a:gd name="T7" fmla="*/ 158 h 183"/>
                <a:gd name="T8" fmla="*/ 79 w 104"/>
                <a:gd name="T9" fmla="*/ 174 h 183"/>
                <a:gd name="T10" fmla="*/ 48 w 104"/>
                <a:gd name="T11" fmla="*/ 182 h 183"/>
                <a:gd name="T12" fmla="*/ 24 w 104"/>
                <a:gd name="T13" fmla="*/ 174 h 183"/>
                <a:gd name="T14" fmla="*/ 8 w 104"/>
                <a:gd name="T15" fmla="*/ 158 h 183"/>
                <a:gd name="T16" fmla="*/ 0 w 104"/>
                <a:gd name="T17" fmla="*/ 142 h 183"/>
                <a:gd name="T18" fmla="*/ 0 w 104"/>
                <a:gd name="T19" fmla="*/ 103 h 183"/>
                <a:gd name="T20" fmla="*/ 0 w 104"/>
                <a:gd name="T21" fmla="*/ 71 h 183"/>
                <a:gd name="T22" fmla="*/ 0 w 104"/>
                <a:gd name="T23" fmla="*/ 39 h 183"/>
                <a:gd name="T24" fmla="*/ 8 w 104"/>
                <a:gd name="T25" fmla="*/ 16 h 183"/>
                <a:gd name="T26" fmla="*/ 24 w 104"/>
                <a:gd name="T27" fmla="*/ 0 h 183"/>
                <a:gd name="T28" fmla="*/ 48 w 104"/>
                <a:gd name="T29" fmla="*/ 0 h 183"/>
                <a:gd name="T30" fmla="*/ 71 w 104"/>
                <a:gd name="T31" fmla="*/ 0 h 183"/>
                <a:gd name="T32" fmla="*/ 95 w 104"/>
                <a:gd name="T33" fmla="*/ 16 h 183"/>
                <a:gd name="T34" fmla="*/ 103 w 104"/>
                <a:gd name="T35" fmla="*/ 39 h 183"/>
                <a:gd name="T36" fmla="*/ 103 w 104"/>
                <a:gd name="T37" fmla="*/ 71 h 183"/>
                <a:gd name="T38" fmla="*/ 103 w 104"/>
                <a:gd name="T39" fmla="*/ 103 h 183"/>
                <a:gd name="T40" fmla="*/ 55 w 104"/>
                <a:gd name="T41" fmla="*/ 47 h 183"/>
                <a:gd name="T42" fmla="*/ 55 w 104"/>
                <a:gd name="T43" fmla="*/ 47 h 183"/>
                <a:gd name="T44" fmla="*/ 55 w 104"/>
                <a:gd name="T45" fmla="*/ 32 h 183"/>
                <a:gd name="T46" fmla="*/ 48 w 104"/>
                <a:gd name="T47" fmla="*/ 32 h 183"/>
                <a:gd name="T48" fmla="*/ 48 w 104"/>
                <a:gd name="T49" fmla="*/ 32 h 183"/>
                <a:gd name="T50" fmla="*/ 40 w 104"/>
                <a:gd name="T51" fmla="*/ 47 h 183"/>
                <a:gd name="T52" fmla="*/ 40 w 104"/>
                <a:gd name="T53" fmla="*/ 126 h 183"/>
                <a:gd name="T54" fmla="*/ 40 w 104"/>
                <a:gd name="T55" fmla="*/ 150 h 183"/>
                <a:gd name="T56" fmla="*/ 48 w 104"/>
                <a:gd name="T57" fmla="*/ 150 h 183"/>
                <a:gd name="T58" fmla="*/ 55 w 104"/>
                <a:gd name="T59" fmla="*/ 150 h 183"/>
                <a:gd name="T60" fmla="*/ 55 w 104"/>
                <a:gd name="T61" fmla="*/ 126 h 183"/>
                <a:gd name="T62" fmla="*/ 55 w 104"/>
                <a:gd name="T63" fmla="*/ 4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183">
                  <a:moveTo>
                    <a:pt x="103" y="103"/>
                  </a:moveTo>
                  <a:lnTo>
                    <a:pt x="103" y="103"/>
                  </a:lnTo>
                  <a:cubicBezTo>
                    <a:pt x="103" y="118"/>
                    <a:pt x="103" y="134"/>
                    <a:pt x="103" y="142"/>
                  </a:cubicBezTo>
                  <a:cubicBezTo>
                    <a:pt x="103" y="150"/>
                    <a:pt x="95" y="158"/>
                    <a:pt x="95" y="158"/>
                  </a:cubicBezTo>
                  <a:cubicBezTo>
                    <a:pt x="87" y="166"/>
                    <a:pt x="79" y="174"/>
                    <a:pt x="79" y="174"/>
                  </a:cubicBezTo>
                  <a:cubicBezTo>
                    <a:pt x="71" y="182"/>
                    <a:pt x="55" y="182"/>
                    <a:pt x="48" y="182"/>
                  </a:cubicBezTo>
                  <a:cubicBezTo>
                    <a:pt x="40" y="182"/>
                    <a:pt x="32" y="182"/>
                    <a:pt x="24" y="174"/>
                  </a:cubicBezTo>
                  <a:cubicBezTo>
                    <a:pt x="16" y="174"/>
                    <a:pt x="8" y="166"/>
                    <a:pt x="8" y="158"/>
                  </a:cubicBezTo>
                  <a:cubicBezTo>
                    <a:pt x="0" y="158"/>
                    <a:pt x="0" y="150"/>
                    <a:pt x="0" y="142"/>
                  </a:cubicBezTo>
                  <a:cubicBezTo>
                    <a:pt x="0" y="134"/>
                    <a:pt x="0" y="118"/>
                    <a:pt x="0" y="103"/>
                  </a:cubicBezTo>
                  <a:cubicBezTo>
                    <a:pt x="0" y="71"/>
                    <a:pt x="0" y="71"/>
                    <a:pt x="0" y="71"/>
                  </a:cubicBezTo>
                  <a:cubicBezTo>
                    <a:pt x="0" y="55"/>
                    <a:pt x="0" y="47"/>
                    <a:pt x="0" y="39"/>
                  </a:cubicBezTo>
                  <a:cubicBezTo>
                    <a:pt x="0" y="32"/>
                    <a:pt x="0" y="24"/>
                    <a:pt x="8" y="16"/>
                  </a:cubicBezTo>
                  <a:cubicBezTo>
                    <a:pt x="8" y="8"/>
                    <a:pt x="16" y="8"/>
                    <a:pt x="24" y="0"/>
                  </a:cubicBezTo>
                  <a:cubicBezTo>
                    <a:pt x="32" y="0"/>
                    <a:pt x="40" y="0"/>
                    <a:pt x="48" y="0"/>
                  </a:cubicBezTo>
                  <a:cubicBezTo>
                    <a:pt x="55" y="0"/>
                    <a:pt x="63" y="0"/>
                    <a:pt x="71" y="0"/>
                  </a:cubicBezTo>
                  <a:cubicBezTo>
                    <a:pt x="79" y="8"/>
                    <a:pt x="87" y="8"/>
                    <a:pt x="95" y="16"/>
                  </a:cubicBezTo>
                  <a:cubicBezTo>
                    <a:pt x="95" y="24"/>
                    <a:pt x="103" y="32"/>
                    <a:pt x="103" y="39"/>
                  </a:cubicBezTo>
                  <a:cubicBezTo>
                    <a:pt x="103" y="47"/>
                    <a:pt x="103" y="55"/>
                    <a:pt x="103" y="71"/>
                  </a:cubicBezTo>
                  <a:lnTo>
                    <a:pt x="103" y="103"/>
                  </a:lnTo>
                  <a:close/>
                  <a:moveTo>
                    <a:pt x="55" y="47"/>
                  </a:moveTo>
                  <a:lnTo>
                    <a:pt x="55" y="47"/>
                  </a:lnTo>
                  <a:cubicBezTo>
                    <a:pt x="55" y="39"/>
                    <a:pt x="55" y="32"/>
                    <a:pt x="55" y="32"/>
                  </a:cubicBezTo>
                  <a:cubicBezTo>
                    <a:pt x="55" y="32"/>
                    <a:pt x="55" y="32"/>
                    <a:pt x="48" y="32"/>
                  </a:cubicBezTo>
                  <a:lnTo>
                    <a:pt x="48" y="32"/>
                  </a:lnTo>
                  <a:cubicBezTo>
                    <a:pt x="40" y="32"/>
                    <a:pt x="40" y="39"/>
                    <a:pt x="40" y="47"/>
                  </a:cubicBezTo>
                  <a:cubicBezTo>
                    <a:pt x="40" y="126"/>
                    <a:pt x="40" y="126"/>
                    <a:pt x="40" y="126"/>
                  </a:cubicBezTo>
                  <a:cubicBezTo>
                    <a:pt x="40" y="142"/>
                    <a:pt x="40" y="142"/>
                    <a:pt x="40" y="150"/>
                  </a:cubicBezTo>
                  <a:cubicBezTo>
                    <a:pt x="48" y="150"/>
                    <a:pt x="48" y="150"/>
                    <a:pt x="48" y="150"/>
                  </a:cubicBezTo>
                  <a:cubicBezTo>
                    <a:pt x="55" y="150"/>
                    <a:pt x="55" y="150"/>
                    <a:pt x="55" y="150"/>
                  </a:cubicBezTo>
                  <a:cubicBezTo>
                    <a:pt x="55" y="142"/>
                    <a:pt x="55" y="134"/>
                    <a:pt x="55" y="126"/>
                  </a:cubicBezTo>
                  <a:lnTo>
                    <a:pt x="55" y="4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98" name="Freeform 390"/>
            <p:cNvSpPr>
              <a:spLocks noChangeArrowheads="1"/>
            </p:cNvSpPr>
            <p:nvPr/>
          </p:nvSpPr>
          <p:spPr bwMode="auto">
            <a:xfrm>
              <a:off x="17027073" y="10908564"/>
              <a:ext cx="73051" cy="127046"/>
            </a:xfrm>
            <a:custGeom>
              <a:avLst/>
              <a:gdLst>
                <a:gd name="T0" fmla="*/ 0 w 103"/>
                <a:gd name="T1" fmla="*/ 0 h 175"/>
                <a:gd name="T2" fmla="*/ 0 w 103"/>
                <a:gd name="T3" fmla="*/ 0 h 175"/>
                <a:gd name="T4" fmla="*/ 31 w 103"/>
                <a:gd name="T5" fmla="*/ 0 h 175"/>
                <a:gd name="T6" fmla="*/ 79 w 103"/>
                <a:gd name="T7" fmla="*/ 8 h 175"/>
                <a:gd name="T8" fmla="*/ 94 w 103"/>
                <a:gd name="T9" fmla="*/ 16 h 175"/>
                <a:gd name="T10" fmla="*/ 102 w 103"/>
                <a:gd name="T11" fmla="*/ 47 h 175"/>
                <a:gd name="T12" fmla="*/ 94 w 103"/>
                <a:gd name="T13" fmla="*/ 79 h 175"/>
                <a:gd name="T14" fmla="*/ 79 w 103"/>
                <a:gd name="T15" fmla="*/ 87 h 175"/>
                <a:gd name="T16" fmla="*/ 94 w 103"/>
                <a:gd name="T17" fmla="*/ 95 h 175"/>
                <a:gd name="T18" fmla="*/ 102 w 103"/>
                <a:gd name="T19" fmla="*/ 103 h 175"/>
                <a:gd name="T20" fmla="*/ 102 w 103"/>
                <a:gd name="T21" fmla="*/ 126 h 175"/>
                <a:gd name="T22" fmla="*/ 102 w 103"/>
                <a:gd name="T23" fmla="*/ 174 h 175"/>
                <a:gd name="T24" fmla="*/ 63 w 103"/>
                <a:gd name="T25" fmla="*/ 174 h 175"/>
                <a:gd name="T26" fmla="*/ 63 w 103"/>
                <a:gd name="T27" fmla="*/ 118 h 175"/>
                <a:gd name="T28" fmla="*/ 55 w 103"/>
                <a:gd name="T29" fmla="*/ 103 h 175"/>
                <a:gd name="T30" fmla="*/ 47 w 103"/>
                <a:gd name="T31" fmla="*/ 95 h 175"/>
                <a:gd name="T32" fmla="*/ 47 w 103"/>
                <a:gd name="T33" fmla="*/ 174 h 175"/>
                <a:gd name="T34" fmla="*/ 0 w 103"/>
                <a:gd name="T35" fmla="*/ 174 h 175"/>
                <a:gd name="T36" fmla="*/ 0 w 103"/>
                <a:gd name="T37" fmla="*/ 0 h 175"/>
                <a:gd name="T38" fmla="*/ 47 w 103"/>
                <a:gd name="T39" fmla="*/ 32 h 175"/>
                <a:gd name="T40" fmla="*/ 47 w 103"/>
                <a:gd name="T41" fmla="*/ 32 h 175"/>
                <a:gd name="T42" fmla="*/ 47 w 103"/>
                <a:gd name="T43" fmla="*/ 71 h 175"/>
                <a:gd name="T44" fmla="*/ 55 w 103"/>
                <a:gd name="T45" fmla="*/ 71 h 175"/>
                <a:gd name="T46" fmla="*/ 63 w 103"/>
                <a:gd name="T47" fmla="*/ 55 h 175"/>
                <a:gd name="T48" fmla="*/ 63 w 103"/>
                <a:gd name="T49" fmla="*/ 47 h 175"/>
                <a:gd name="T50" fmla="*/ 55 w 103"/>
                <a:gd name="T51" fmla="*/ 32 h 175"/>
                <a:gd name="T52" fmla="*/ 47 w 103"/>
                <a:gd name="T53" fmla="*/ 3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 h="175">
                  <a:moveTo>
                    <a:pt x="0" y="0"/>
                  </a:moveTo>
                  <a:lnTo>
                    <a:pt x="0" y="0"/>
                  </a:lnTo>
                  <a:cubicBezTo>
                    <a:pt x="31" y="0"/>
                    <a:pt x="31" y="0"/>
                    <a:pt x="31" y="0"/>
                  </a:cubicBezTo>
                  <a:cubicBezTo>
                    <a:pt x="55" y="0"/>
                    <a:pt x="71" y="0"/>
                    <a:pt x="79" y="8"/>
                  </a:cubicBezTo>
                  <a:cubicBezTo>
                    <a:pt x="87" y="8"/>
                    <a:pt x="87" y="8"/>
                    <a:pt x="94" y="16"/>
                  </a:cubicBezTo>
                  <a:cubicBezTo>
                    <a:pt x="102" y="24"/>
                    <a:pt x="102" y="32"/>
                    <a:pt x="102" y="47"/>
                  </a:cubicBezTo>
                  <a:cubicBezTo>
                    <a:pt x="102" y="63"/>
                    <a:pt x="102" y="71"/>
                    <a:pt x="94" y="79"/>
                  </a:cubicBezTo>
                  <a:cubicBezTo>
                    <a:pt x="94" y="79"/>
                    <a:pt x="87" y="87"/>
                    <a:pt x="79" y="87"/>
                  </a:cubicBezTo>
                  <a:cubicBezTo>
                    <a:pt x="87" y="87"/>
                    <a:pt x="94" y="87"/>
                    <a:pt x="94" y="95"/>
                  </a:cubicBezTo>
                  <a:lnTo>
                    <a:pt x="102" y="103"/>
                  </a:lnTo>
                  <a:cubicBezTo>
                    <a:pt x="102" y="111"/>
                    <a:pt x="102" y="118"/>
                    <a:pt x="102" y="126"/>
                  </a:cubicBezTo>
                  <a:cubicBezTo>
                    <a:pt x="102" y="174"/>
                    <a:pt x="102" y="174"/>
                    <a:pt x="102" y="174"/>
                  </a:cubicBezTo>
                  <a:cubicBezTo>
                    <a:pt x="63" y="174"/>
                    <a:pt x="63" y="174"/>
                    <a:pt x="63" y="174"/>
                  </a:cubicBezTo>
                  <a:cubicBezTo>
                    <a:pt x="63" y="118"/>
                    <a:pt x="63" y="118"/>
                    <a:pt x="63" y="118"/>
                  </a:cubicBezTo>
                  <a:cubicBezTo>
                    <a:pt x="63" y="111"/>
                    <a:pt x="55" y="103"/>
                    <a:pt x="55" y="103"/>
                  </a:cubicBezTo>
                  <a:cubicBezTo>
                    <a:pt x="55" y="103"/>
                    <a:pt x="55" y="95"/>
                    <a:pt x="47" y="95"/>
                  </a:cubicBezTo>
                  <a:cubicBezTo>
                    <a:pt x="47" y="174"/>
                    <a:pt x="47" y="174"/>
                    <a:pt x="47" y="174"/>
                  </a:cubicBezTo>
                  <a:cubicBezTo>
                    <a:pt x="0" y="174"/>
                    <a:pt x="0" y="174"/>
                    <a:pt x="0" y="174"/>
                  </a:cubicBezTo>
                  <a:lnTo>
                    <a:pt x="0" y="0"/>
                  </a:lnTo>
                  <a:close/>
                  <a:moveTo>
                    <a:pt x="47" y="32"/>
                  </a:moveTo>
                  <a:lnTo>
                    <a:pt x="47" y="32"/>
                  </a:lnTo>
                  <a:cubicBezTo>
                    <a:pt x="47" y="71"/>
                    <a:pt x="47" y="71"/>
                    <a:pt x="47" y="71"/>
                  </a:cubicBezTo>
                  <a:lnTo>
                    <a:pt x="55" y="71"/>
                  </a:lnTo>
                  <a:cubicBezTo>
                    <a:pt x="55" y="63"/>
                    <a:pt x="63" y="63"/>
                    <a:pt x="63" y="55"/>
                  </a:cubicBezTo>
                  <a:cubicBezTo>
                    <a:pt x="63" y="47"/>
                    <a:pt x="63" y="47"/>
                    <a:pt x="63" y="47"/>
                  </a:cubicBezTo>
                  <a:cubicBezTo>
                    <a:pt x="63" y="39"/>
                    <a:pt x="55" y="39"/>
                    <a:pt x="55" y="32"/>
                  </a:cubicBezTo>
                  <a:lnTo>
                    <a:pt x="47"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399" name="Freeform 391"/>
            <p:cNvSpPr>
              <a:spLocks noChangeArrowheads="1"/>
            </p:cNvSpPr>
            <p:nvPr/>
          </p:nvSpPr>
          <p:spPr bwMode="auto">
            <a:xfrm>
              <a:off x="17112828" y="10908564"/>
              <a:ext cx="34939" cy="127046"/>
            </a:xfrm>
            <a:custGeom>
              <a:avLst/>
              <a:gdLst>
                <a:gd name="T0" fmla="*/ 48 w 49"/>
                <a:gd name="T1" fmla="*/ 0 h 175"/>
                <a:gd name="T2" fmla="*/ 48 w 49"/>
                <a:gd name="T3" fmla="*/ 174 h 175"/>
                <a:gd name="T4" fmla="*/ 0 w 49"/>
                <a:gd name="T5" fmla="*/ 174 h 175"/>
                <a:gd name="T6" fmla="*/ 0 w 49"/>
                <a:gd name="T7" fmla="*/ 0 h 175"/>
                <a:gd name="T8" fmla="*/ 48 w 49"/>
                <a:gd name="T9" fmla="*/ 0 h 175"/>
              </a:gdLst>
              <a:ahLst/>
              <a:cxnLst>
                <a:cxn ang="0">
                  <a:pos x="T0" y="T1"/>
                </a:cxn>
                <a:cxn ang="0">
                  <a:pos x="T2" y="T3"/>
                </a:cxn>
                <a:cxn ang="0">
                  <a:pos x="T4" y="T5"/>
                </a:cxn>
                <a:cxn ang="0">
                  <a:pos x="T6" y="T7"/>
                </a:cxn>
                <a:cxn ang="0">
                  <a:pos x="T8" y="T9"/>
                </a:cxn>
              </a:cxnLst>
              <a:rect l="0" t="0" r="r" b="b"/>
              <a:pathLst>
                <a:path w="49" h="175">
                  <a:moveTo>
                    <a:pt x="48" y="0"/>
                  </a:moveTo>
                  <a:lnTo>
                    <a:pt x="48" y="174"/>
                  </a:lnTo>
                  <a:lnTo>
                    <a:pt x="0" y="174"/>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00" name="Freeform 392"/>
            <p:cNvSpPr>
              <a:spLocks noChangeArrowheads="1"/>
            </p:cNvSpPr>
            <p:nvPr/>
          </p:nvSpPr>
          <p:spPr bwMode="auto">
            <a:xfrm>
              <a:off x="17160472" y="10908564"/>
              <a:ext cx="79403" cy="127046"/>
            </a:xfrm>
            <a:custGeom>
              <a:avLst/>
              <a:gdLst>
                <a:gd name="T0" fmla="*/ 0 w 111"/>
                <a:gd name="T1" fmla="*/ 0 h 175"/>
                <a:gd name="T2" fmla="*/ 0 w 111"/>
                <a:gd name="T3" fmla="*/ 0 h 175"/>
                <a:gd name="T4" fmla="*/ 39 w 111"/>
                <a:gd name="T5" fmla="*/ 0 h 175"/>
                <a:gd name="T6" fmla="*/ 78 w 111"/>
                <a:gd name="T7" fmla="*/ 8 h 175"/>
                <a:gd name="T8" fmla="*/ 94 w 111"/>
                <a:gd name="T9" fmla="*/ 16 h 175"/>
                <a:gd name="T10" fmla="*/ 102 w 111"/>
                <a:gd name="T11" fmla="*/ 32 h 175"/>
                <a:gd name="T12" fmla="*/ 110 w 111"/>
                <a:gd name="T13" fmla="*/ 63 h 175"/>
                <a:gd name="T14" fmla="*/ 110 w 111"/>
                <a:gd name="T15" fmla="*/ 126 h 175"/>
                <a:gd name="T16" fmla="*/ 102 w 111"/>
                <a:gd name="T17" fmla="*/ 158 h 175"/>
                <a:gd name="T18" fmla="*/ 94 w 111"/>
                <a:gd name="T19" fmla="*/ 166 h 175"/>
                <a:gd name="T20" fmla="*/ 87 w 111"/>
                <a:gd name="T21" fmla="*/ 174 h 175"/>
                <a:gd name="T22" fmla="*/ 63 w 111"/>
                <a:gd name="T23" fmla="*/ 174 h 175"/>
                <a:gd name="T24" fmla="*/ 0 w 111"/>
                <a:gd name="T25" fmla="*/ 174 h 175"/>
                <a:gd name="T26" fmla="*/ 0 w 111"/>
                <a:gd name="T27" fmla="*/ 0 h 175"/>
                <a:gd name="T28" fmla="*/ 47 w 111"/>
                <a:gd name="T29" fmla="*/ 32 h 175"/>
                <a:gd name="T30" fmla="*/ 47 w 111"/>
                <a:gd name="T31" fmla="*/ 32 h 175"/>
                <a:gd name="T32" fmla="*/ 47 w 111"/>
                <a:gd name="T33" fmla="*/ 150 h 175"/>
                <a:gd name="T34" fmla="*/ 63 w 111"/>
                <a:gd name="T35" fmla="*/ 142 h 175"/>
                <a:gd name="T36" fmla="*/ 63 w 111"/>
                <a:gd name="T37" fmla="*/ 118 h 175"/>
                <a:gd name="T38" fmla="*/ 63 w 111"/>
                <a:gd name="T39" fmla="*/ 55 h 175"/>
                <a:gd name="T40" fmla="*/ 63 w 111"/>
                <a:gd name="T41" fmla="*/ 39 h 175"/>
                <a:gd name="T42" fmla="*/ 55 w 111"/>
                <a:gd name="T43" fmla="*/ 32 h 175"/>
                <a:gd name="T44" fmla="*/ 47 w 111"/>
                <a:gd name="T45" fmla="*/ 3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1" h="175">
                  <a:moveTo>
                    <a:pt x="0" y="0"/>
                  </a:moveTo>
                  <a:lnTo>
                    <a:pt x="0" y="0"/>
                  </a:lnTo>
                  <a:cubicBezTo>
                    <a:pt x="39" y="0"/>
                    <a:pt x="39" y="0"/>
                    <a:pt x="39" y="0"/>
                  </a:cubicBezTo>
                  <a:cubicBezTo>
                    <a:pt x="55" y="0"/>
                    <a:pt x="71" y="0"/>
                    <a:pt x="78" y="8"/>
                  </a:cubicBezTo>
                  <a:cubicBezTo>
                    <a:pt x="87" y="8"/>
                    <a:pt x="94" y="8"/>
                    <a:pt x="94" y="16"/>
                  </a:cubicBezTo>
                  <a:cubicBezTo>
                    <a:pt x="102" y="16"/>
                    <a:pt x="102" y="24"/>
                    <a:pt x="102" y="32"/>
                  </a:cubicBezTo>
                  <a:cubicBezTo>
                    <a:pt x="110" y="39"/>
                    <a:pt x="110" y="47"/>
                    <a:pt x="110" y="63"/>
                  </a:cubicBezTo>
                  <a:cubicBezTo>
                    <a:pt x="110" y="126"/>
                    <a:pt x="110" y="126"/>
                    <a:pt x="110" y="126"/>
                  </a:cubicBezTo>
                  <a:cubicBezTo>
                    <a:pt x="110" y="142"/>
                    <a:pt x="102" y="150"/>
                    <a:pt x="102" y="158"/>
                  </a:cubicBezTo>
                  <a:cubicBezTo>
                    <a:pt x="102" y="158"/>
                    <a:pt x="102" y="166"/>
                    <a:pt x="94" y="166"/>
                  </a:cubicBezTo>
                  <a:cubicBezTo>
                    <a:pt x="94" y="174"/>
                    <a:pt x="87" y="174"/>
                    <a:pt x="87" y="174"/>
                  </a:cubicBezTo>
                  <a:cubicBezTo>
                    <a:pt x="78" y="174"/>
                    <a:pt x="71" y="174"/>
                    <a:pt x="63" y="174"/>
                  </a:cubicBezTo>
                  <a:cubicBezTo>
                    <a:pt x="0" y="174"/>
                    <a:pt x="0" y="174"/>
                    <a:pt x="0" y="174"/>
                  </a:cubicBezTo>
                  <a:lnTo>
                    <a:pt x="0" y="0"/>
                  </a:lnTo>
                  <a:close/>
                  <a:moveTo>
                    <a:pt x="47" y="32"/>
                  </a:moveTo>
                  <a:lnTo>
                    <a:pt x="47" y="32"/>
                  </a:lnTo>
                  <a:cubicBezTo>
                    <a:pt x="47" y="150"/>
                    <a:pt x="47" y="150"/>
                    <a:pt x="47" y="150"/>
                  </a:cubicBezTo>
                  <a:cubicBezTo>
                    <a:pt x="55" y="150"/>
                    <a:pt x="55" y="142"/>
                    <a:pt x="63" y="142"/>
                  </a:cubicBezTo>
                  <a:cubicBezTo>
                    <a:pt x="63" y="142"/>
                    <a:pt x="63" y="134"/>
                    <a:pt x="63" y="118"/>
                  </a:cubicBezTo>
                  <a:cubicBezTo>
                    <a:pt x="63" y="55"/>
                    <a:pt x="63" y="55"/>
                    <a:pt x="63" y="55"/>
                  </a:cubicBezTo>
                  <a:cubicBezTo>
                    <a:pt x="63" y="47"/>
                    <a:pt x="63" y="39"/>
                    <a:pt x="63" y="39"/>
                  </a:cubicBezTo>
                  <a:cubicBezTo>
                    <a:pt x="63" y="39"/>
                    <a:pt x="63" y="32"/>
                    <a:pt x="55" y="32"/>
                  </a:cubicBezTo>
                  <a:cubicBezTo>
                    <a:pt x="55" y="32"/>
                    <a:pt x="55" y="32"/>
                    <a:pt x="47" y="32"/>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01" name="Freeform 393"/>
            <p:cNvSpPr>
              <a:spLocks noChangeArrowheads="1"/>
            </p:cNvSpPr>
            <p:nvPr/>
          </p:nvSpPr>
          <p:spPr bwMode="auto">
            <a:xfrm>
              <a:off x="17236700" y="10908564"/>
              <a:ext cx="85755" cy="127046"/>
            </a:xfrm>
            <a:custGeom>
              <a:avLst/>
              <a:gdLst>
                <a:gd name="T0" fmla="*/ 95 w 120"/>
                <a:gd name="T1" fmla="*/ 0 h 175"/>
                <a:gd name="T2" fmla="*/ 95 w 120"/>
                <a:gd name="T3" fmla="*/ 0 h 175"/>
                <a:gd name="T4" fmla="*/ 119 w 120"/>
                <a:gd name="T5" fmla="*/ 174 h 175"/>
                <a:gd name="T6" fmla="*/ 71 w 120"/>
                <a:gd name="T7" fmla="*/ 174 h 175"/>
                <a:gd name="T8" fmla="*/ 71 w 120"/>
                <a:gd name="T9" fmla="*/ 142 h 175"/>
                <a:gd name="T10" fmla="*/ 55 w 120"/>
                <a:gd name="T11" fmla="*/ 142 h 175"/>
                <a:gd name="T12" fmla="*/ 48 w 120"/>
                <a:gd name="T13" fmla="*/ 174 h 175"/>
                <a:gd name="T14" fmla="*/ 0 w 120"/>
                <a:gd name="T15" fmla="*/ 174 h 175"/>
                <a:gd name="T16" fmla="*/ 24 w 120"/>
                <a:gd name="T17" fmla="*/ 0 h 175"/>
                <a:gd name="T18" fmla="*/ 95 w 120"/>
                <a:gd name="T19" fmla="*/ 0 h 175"/>
                <a:gd name="T20" fmla="*/ 71 w 120"/>
                <a:gd name="T21" fmla="*/ 111 h 175"/>
                <a:gd name="T22" fmla="*/ 71 w 120"/>
                <a:gd name="T23" fmla="*/ 111 h 175"/>
                <a:gd name="T24" fmla="*/ 63 w 120"/>
                <a:gd name="T25" fmla="*/ 39 h 175"/>
                <a:gd name="T26" fmla="*/ 55 w 120"/>
                <a:gd name="T27" fmla="*/ 111 h 175"/>
                <a:gd name="T28" fmla="*/ 71 w 120"/>
                <a:gd name="T29"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75">
                  <a:moveTo>
                    <a:pt x="95" y="0"/>
                  </a:moveTo>
                  <a:lnTo>
                    <a:pt x="95" y="0"/>
                  </a:lnTo>
                  <a:cubicBezTo>
                    <a:pt x="119" y="174"/>
                    <a:pt x="119" y="174"/>
                    <a:pt x="119" y="174"/>
                  </a:cubicBezTo>
                  <a:cubicBezTo>
                    <a:pt x="71" y="174"/>
                    <a:pt x="71" y="174"/>
                    <a:pt x="71" y="174"/>
                  </a:cubicBezTo>
                  <a:cubicBezTo>
                    <a:pt x="71" y="142"/>
                    <a:pt x="71" y="142"/>
                    <a:pt x="71" y="142"/>
                  </a:cubicBezTo>
                  <a:cubicBezTo>
                    <a:pt x="55" y="142"/>
                    <a:pt x="55" y="142"/>
                    <a:pt x="55" y="142"/>
                  </a:cubicBezTo>
                  <a:cubicBezTo>
                    <a:pt x="48" y="174"/>
                    <a:pt x="48" y="174"/>
                    <a:pt x="48" y="174"/>
                  </a:cubicBezTo>
                  <a:cubicBezTo>
                    <a:pt x="0" y="174"/>
                    <a:pt x="0" y="174"/>
                    <a:pt x="0" y="174"/>
                  </a:cubicBezTo>
                  <a:cubicBezTo>
                    <a:pt x="24" y="0"/>
                    <a:pt x="24" y="0"/>
                    <a:pt x="24" y="0"/>
                  </a:cubicBezTo>
                  <a:lnTo>
                    <a:pt x="95" y="0"/>
                  </a:lnTo>
                  <a:close/>
                  <a:moveTo>
                    <a:pt x="71" y="111"/>
                  </a:moveTo>
                  <a:lnTo>
                    <a:pt x="71" y="111"/>
                  </a:lnTo>
                  <a:cubicBezTo>
                    <a:pt x="63" y="95"/>
                    <a:pt x="63" y="71"/>
                    <a:pt x="63" y="39"/>
                  </a:cubicBezTo>
                  <a:cubicBezTo>
                    <a:pt x="55" y="71"/>
                    <a:pt x="55" y="95"/>
                    <a:pt x="55" y="111"/>
                  </a:cubicBezTo>
                  <a:lnTo>
                    <a:pt x="71" y="11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02" name="Freeform 394"/>
            <p:cNvSpPr>
              <a:spLocks noChangeArrowheads="1"/>
            </p:cNvSpPr>
            <p:nvPr/>
          </p:nvSpPr>
          <p:spPr bwMode="auto">
            <a:xfrm>
              <a:off x="16337845" y="10317798"/>
              <a:ext cx="50819" cy="92110"/>
            </a:xfrm>
            <a:custGeom>
              <a:avLst/>
              <a:gdLst>
                <a:gd name="T0" fmla="*/ 71 w 72"/>
                <a:gd name="T1" fmla="*/ 0 h 127"/>
                <a:gd name="T2" fmla="*/ 71 w 72"/>
                <a:gd name="T3" fmla="*/ 24 h 127"/>
                <a:gd name="T4" fmla="*/ 56 w 72"/>
                <a:gd name="T5" fmla="*/ 24 h 127"/>
                <a:gd name="T6" fmla="*/ 56 w 72"/>
                <a:gd name="T7" fmla="*/ 126 h 127"/>
                <a:gd name="T8" fmla="*/ 16 w 72"/>
                <a:gd name="T9" fmla="*/ 126 h 127"/>
                <a:gd name="T10" fmla="*/ 16 w 72"/>
                <a:gd name="T11" fmla="*/ 24 h 127"/>
                <a:gd name="T12" fmla="*/ 0 w 72"/>
                <a:gd name="T13" fmla="*/ 24 h 127"/>
                <a:gd name="T14" fmla="*/ 0 w 72"/>
                <a:gd name="T15" fmla="*/ 0 h 127"/>
                <a:gd name="T16" fmla="*/ 71 w 72"/>
                <a:gd name="T17"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127">
                  <a:moveTo>
                    <a:pt x="71" y="0"/>
                  </a:moveTo>
                  <a:lnTo>
                    <a:pt x="71" y="24"/>
                  </a:lnTo>
                  <a:lnTo>
                    <a:pt x="56" y="24"/>
                  </a:lnTo>
                  <a:lnTo>
                    <a:pt x="56" y="126"/>
                  </a:lnTo>
                  <a:lnTo>
                    <a:pt x="16" y="126"/>
                  </a:lnTo>
                  <a:lnTo>
                    <a:pt x="16" y="24"/>
                  </a:lnTo>
                  <a:lnTo>
                    <a:pt x="0" y="24"/>
                  </a:lnTo>
                  <a:lnTo>
                    <a:pt x="0" y="0"/>
                  </a:ln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03" name="Freeform 395"/>
            <p:cNvSpPr>
              <a:spLocks noChangeArrowheads="1"/>
            </p:cNvSpPr>
            <p:nvPr/>
          </p:nvSpPr>
          <p:spPr bwMode="auto">
            <a:xfrm>
              <a:off x="16385488" y="10317798"/>
              <a:ext cx="69876" cy="92110"/>
            </a:xfrm>
            <a:custGeom>
              <a:avLst/>
              <a:gdLst>
                <a:gd name="T0" fmla="*/ 71 w 96"/>
                <a:gd name="T1" fmla="*/ 0 h 127"/>
                <a:gd name="T2" fmla="*/ 71 w 96"/>
                <a:gd name="T3" fmla="*/ 0 h 127"/>
                <a:gd name="T4" fmla="*/ 95 w 96"/>
                <a:gd name="T5" fmla="*/ 126 h 127"/>
                <a:gd name="T6" fmla="*/ 56 w 96"/>
                <a:gd name="T7" fmla="*/ 126 h 127"/>
                <a:gd name="T8" fmla="*/ 56 w 96"/>
                <a:gd name="T9" fmla="*/ 103 h 127"/>
                <a:gd name="T10" fmla="*/ 40 w 96"/>
                <a:gd name="T11" fmla="*/ 103 h 127"/>
                <a:gd name="T12" fmla="*/ 40 w 96"/>
                <a:gd name="T13" fmla="*/ 126 h 127"/>
                <a:gd name="T14" fmla="*/ 0 w 96"/>
                <a:gd name="T15" fmla="*/ 126 h 127"/>
                <a:gd name="T16" fmla="*/ 24 w 96"/>
                <a:gd name="T17" fmla="*/ 0 h 127"/>
                <a:gd name="T18" fmla="*/ 71 w 96"/>
                <a:gd name="T19" fmla="*/ 0 h 127"/>
                <a:gd name="T20" fmla="*/ 56 w 96"/>
                <a:gd name="T21" fmla="*/ 79 h 127"/>
                <a:gd name="T22" fmla="*/ 56 w 96"/>
                <a:gd name="T23" fmla="*/ 79 h 127"/>
                <a:gd name="T24" fmla="*/ 48 w 96"/>
                <a:gd name="T25" fmla="*/ 24 h 127"/>
                <a:gd name="T26" fmla="*/ 40 w 96"/>
                <a:gd name="T27" fmla="*/ 79 h 127"/>
                <a:gd name="T28" fmla="*/ 56 w 96"/>
                <a:gd name="T29"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127">
                  <a:moveTo>
                    <a:pt x="71" y="0"/>
                  </a:moveTo>
                  <a:lnTo>
                    <a:pt x="71" y="0"/>
                  </a:lnTo>
                  <a:cubicBezTo>
                    <a:pt x="95" y="126"/>
                    <a:pt x="95" y="126"/>
                    <a:pt x="95" y="126"/>
                  </a:cubicBezTo>
                  <a:cubicBezTo>
                    <a:pt x="56" y="126"/>
                    <a:pt x="56" y="126"/>
                    <a:pt x="56" y="126"/>
                  </a:cubicBezTo>
                  <a:cubicBezTo>
                    <a:pt x="56" y="103"/>
                    <a:pt x="56" y="103"/>
                    <a:pt x="56" y="103"/>
                  </a:cubicBezTo>
                  <a:cubicBezTo>
                    <a:pt x="40" y="103"/>
                    <a:pt x="40" y="103"/>
                    <a:pt x="40" y="103"/>
                  </a:cubicBezTo>
                  <a:cubicBezTo>
                    <a:pt x="40" y="126"/>
                    <a:pt x="40" y="126"/>
                    <a:pt x="40" y="126"/>
                  </a:cubicBezTo>
                  <a:cubicBezTo>
                    <a:pt x="0" y="126"/>
                    <a:pt x="0" y="126"/>
                    <a:pt x="0" y="126"/>
                  </a:cubicBezTo>
                  <a:cubicBezTo>
                    <a:pt x="24" y="0"/>
                    <a:pt x="24" y="0"/>
                    <a:pt x="24" y="0"/>
                  </a:cubicBezTo>
                  <a:lnTo>
                    <a:pt x="71" y="0"/>
                  </a:lnTo>
                  <a:close/>
                  <a:moveTo>
                    <a:pt x="56" y="79"/>
                  </a:moveTo>
                  <a:lnTo>
                    <a:pt x="56" y="79"/>
                  </a:lnTo>
                  <a:cubicBezTo>
                    <a:pt x="48" y="71"/>
                    <a:pt x="48" y="47"/>
                    <a:pt x="48" y="24"/>
                  </a:cubicBezTo>
                  <a:cubicBezTo>
                    <a:pt x="48" y="55"/>
                    <a:pt x="40" y="71"/>
                    <a:pt x="40" y="79"/>
                  </a:cubicBezTo>
                  <a:lnTo>
                    <a:pt x="56" y="7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04" name="Freeform 396"/>
            <p:cNvSpPr>
              <a:spLocks noChangeArrowheads="1"/>
            </p:cNvSpPr>
            <p:nvPr/>
          </p:nvSpPr>
          <p:spPr bwMode="auto">
            <a:xfrm>
              <a:off x="16452187" y="10317798"/>
              <a:ext cx="41291" cy="92110"/>
            </a:xfrm>
            <a:custGeom>
              <a:avLst/>
              <a:gdLst>
                <a:gd name="T0" fmla="*/ 40 w 57"/>
                <a:gd name="T1" fmla="*/ 0 h 127"/>
                <a:gd name="T2" fmla="*/ 40 w 57"/>
                <a:gd name="T3" fmla="*/ 103 h 127"/>
                <a:gd name="T4" fmla="*/ 56 w 57"/>
                <a:gd name="T5" fmla="*/ 103 h 127"/>
                <a:gd name="T6" fmla="*/ 56 w 57"/>
                <a:gd name="T7" fmla="*/ 126 h 127"/>
                <a:gd name="T8" fmla="*/ 0 w 57"/>
                <a:gd name="T9" fmla="*/ 126 h 127"/>
                <a:gd name="T10" fmla="*/ 0 w 57"/>
                <a:gd name="T11" fmla="*/ 0 h 127"/>
                <a:gd name="T12" fmla="*/ 40 w 57"/>
                <a:gd name="T13" fmla="*/ 0 h 127"/>
              </a:gdLst>
              <a:ahLst/>
              <a:cxnLst>
                <a:cxn ang="0">
                  <a:pos x="T0" y="T1"/>
                </a:cxn>
                <a:cxn ang="0">
                  <a:pos x="T2" y="T3"/>
                </a:cxn>
                <a:cxn ang="0">
                  <a:pos x="T4" y="T5"/>
                </a:cxn>
                <a:cxn ang="0">
                  <a:pos x="T6" y="T7"/>
                </a:cxn>
                <a:cxn ang="0">
                  <a:pos x="T8" y="T9"/>
                </a:cxn>
                <a:cxn ang="0">
                  <a:pos x="T10" y="T11"/>
                </a:cxn>
                <a:cxn ang="0">
                  <a:pos x="T12" y="T13"/>
                </a:cxn>
              </a:cxnLst>
              <a:rect l="0" t="0" r="r" b="b"/>
              <a:pathLst>
                <a:path w="57" h="127">
                  <a:moveTo>
                    <a:pt x="40" y="0"/>
                  </a:moveTo>
                  <a:lnTo>
                    <a:pt x="40" y="103"/>
                  </a:lnTo>
                  <a:lnTo>
                    <a:pt x="56" y="103"/>
                  </a:lnTo>
                  <a:lnTo>
                    <a:pt x="56" y="126"/>
                  </a:lnTo>
                  <a:lnTo>
                    <a:pt x="0" y="126"/>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05" name="Freeform 397"/>
            <p:cNvSpPr>
              <a:spLocks noChangeArrowheads="1"/>
            </p:cNvSpPr>
            <p:nvPr/>
          </p:nvSpPr>
          <p:spPr bwMode="auto">
            <a:xfrm>
              <a:off x="16496653" y="10317798"/>
              <a:ext cx="47643" cy="92110"/>
            </a:xfrm>
            <a:custGeom>
              <a:avLst/>
              <a:gdLst>
                <a:gd name="T0" fmla="*/ 40 w 65"/>
                <a:gd name="T1" fmla="*/ 0 h 127"/>
                <a:gd name="T2" fmla="*/ 40 w 65"/>
                <a:gd name="T3" fmla="*/ 103 h 127"/>
                <a:gd name="T4" fmla="*/ 64 w 65"/>
                <a:gd name="T5" fmla="*/ 103 h 127"/>
                <a:gd name="T6" fmla="*/ 64 w 65"/>
                <a:gd name="T7" fmla="*/ 126 h 127"/>
                <a:gd name="T8" fmla="*/ 0 w 65"/>
                <a:gd name="T9" fmla="*/ 126 h 127"/>
                <a:gd name="T10" fmla="*/ 0 w 65"/>
                <a:gd name="T11" fmla="*/ 0 h 127"/>
                <a:gd name="T12" fmla="*/ 40 w 65"/>
                <a:gd name="T13" fmla="*/ 0 h 127"/>
              </a:gdLst>
              <a:ahLst/>
              <a:cxnLst>
                <a:cxn ang="0">
                  <a:pos x="T0" y="T1"/>
                </a:cxn>
                <a:cxn ang="0">
                  <a:pos x="T2" y="T3"/>
                </a:cxn>
                <a:cxn ang="0">
                  <a:pos x="T4" y="T5"/>
                </a:cxn>
                <a:cxn ang="0">
                  <a:pos x="T6" y="T7"/>
                </a:cxn>
                <a:cxn ang="0">
                  <a:pos x="T8" y="T9"/>
                </a:cxn>
                <a:cxn ang="0">
                  <a:pos x="T10" y="T11"/>
                </a:cxn>
                <a:cxn ang="0">
                  <a:pos x="T12" y="T13"/>
                </a:cxn>
              </a:cxnLst>
              <a:rect l="0" t="0" r="r" b="b"/>
              <a:pathLst>
                <a:path w="65" h="127">
                  <a:moveTo>
                    <a:pt x="40" y="0"/>
                  </a:moveTo>
                  <a:lnTo>
                    <a:pt x="40" y="103"/>
                  </a:lnTo>
                  <a:lnTo>
                    <a:pt x="64" y="103"/>
                  </a:lnTo>
                  <a:lnTo>
                    <a:pt x="64" y="126"/>
                  </a:lnTo>
                  <a:lnTo>
                    <a:pt x="0" y="126"/>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06" name="Freeform 398"/>
            <p:cNvSpPr>
              <a:spLocks noChangeArrowheads="1"/>
            </p:cNvSpPr>
            <p:nvPr/>
          </p:nvSpPr>
          <p:spPr bwMode="auto">
            <a:xfrm>
              <a:off x="16544296" y="10317798"/>
              <a:ext cx="63523" cy="92110"/>
            </a:xfrm>
            <a:custGeom>
              <a:avLst/>
              <a:gdLst>
                <a:gd name="T0" fmla="*/ 71 w 88"/>
                <a:gd name="T1" fmla="*/ 0 h 127"/>
                <a:gd name="T2" fmla="*/ 71 w 88"/>
                <a:gd name="T3" fmla="*/ 0 h 127"/>
                <a:gd name="T4" fmla="*/ 87 w 88"/>
                <a:gd name="T5" fmla="*/ 126 h 127"/>
                <a:gd name="T6" fmla="*/ 55 w 88"/>
                <a:gd name="T7" fmla="*/ 126 h 127"/>
                <a:gd name="T8" fmla="*/ 55 w 88"/>
                <a:gd name="T9" fmla="*/ 103 h 127"/>
                <a:gd name="T10" fmla="*/ 39 w 88"/>
                <a:gd name="T11" fmla="*/ 103 h 127"/>
                <a:gd name="T12" fmla="*/ 39 w 88"/>
                <a:gd name="T13" fmla="*/ 126 h 127"/>
                <a:gd name="T14" fmla="*/ 0 w 88"/>
                <a:gd name="T15" fmla="*/ 126 h 127"/>
                <a:gd name="T16" fmla="*/ 15 w 88"/>
                <a:gd name="T17" fmla="*/ 0 h 127"/>
                <a:gd name="T18" fmla="*/ 71 w 88"/>
                <a:gd name="T19" fmla="*/ 0 h 127"/>
                <a:gd name="T20" fmla="*/ 55 w 88"/>
                <a:gd name="T21" fmla="*/ 79 h 127"/>
                <a:gd name="T22" fmla="*/ 55 w 88"/>
                <a:gd name="T23" fmla="*/ 79 h 127"/>
                <a:gd name="T24" fmla="*/ 47 w 88"/>
                <a:gd name="T25" fmla="*/ 24 h 127"/>
                <a:gd name="T26" fmla="*/ 39 w 88"/>
                <a:gd name="T27" fmla="*/ 79 h 127"/>
                <a:gd name="T28" fmla="*/ 55 w 88"/>
                <a:gd name="T29"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27">
                  <a:moveTo>
                    <a:pt x="71" y="0"/>
                  </a:moveTo>
                  <a:lnTo>
                    <a:pt x="71" y="0"/>
                  </a:lnTo>
                  <a:cubicBezTo>
                    <a:pt x="87" y="126"/>
                    <a:pt x="87" y="126"/>
                    <a:pt x="87" y="126"/>
                  </a:cubicBezTo>
                  <a:cubicBezTo>
                    <a:pt x="55" y="126"/>
                    <a:pt x="55" y="126"/>
                    <a:pt x="55" y="126"/>
                  </a:cubicBezTo>
                  <a:cubicBezTo>
                    <a:pt x="55" y="103"/>
                    <a:pt x="55" y="103"/>
                    <a:pt x="55" y="103"/>
                  </a:cubicBezTo>
                  <a:cubicBezTo>
                    <a:pt x="39" y="103"/>
                    <a:pt x="39" y="103"/>
                    <a:pt x="39" y="103"/>
                  </a:cubicBezTo>
                  <a:cubicBezTo>
                    <a:pt x="39" y="126"/>
                    <a:pt x="39" y="126"/>
                    <a:pt x="39" y="126"/>
                  </a:cubicBezTo>
                  <a:cubicBezTo>
                    <a:pt x="0" y="126"/>
                    <a:pt x="0" y="126"/>
                    <a:pt x="0" y="126"/>
                  </a:cubicBezTo>
                  <a:cubicBezTo>
                    <a:pt x="15" y="0"/>
                    <a:pt x="15" y="0"/>
                    <a:pt x="15" y="0"/>
                  </a:cubicBezTo>
                  <a:lnTo>
                    <a:pt x="71" y="0"/>
                  </a:lnTo>
                  <a:close/>
                  <a:moveTo>
                    <a:pt x="55" y="79"/>
                  </a:moveTo>
                  <a:lnTo>
                    <a:pt x="55" y="79"/>
                  </a:lnTo>
                  <a:cubicBezTo>
                    <a:pt x="47" y="71"/>
                    <a:pt x="47" y="47"/>
                    <a:pt x="47" y="24"/>
                  </a:cubicBezTo>
                  <a:cubicBezTo>
                    <a:pt x="39" y="55"/>
                    <a:pt x="39" y="71"/>
                    <a:pt x="39" y="79"/>
                  </a:cubicBezTo>
                  <a:lnTo>
                    <a:pt x="55" y="7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07" name="Freeform 399"/>
            <p:cNvSpPr>
              <a:spLocks noChangeArrowheads="1"/>
            </p:cNvSpPr>
            <p:nvPr/>
          </p:nvSpPr>
          <p:spPr bwMode="auto">
            <a:xfrm>
              <a:off x="16610995" y="10317798"/>
              <a:ext cx="57171" cy="92110"/>
            </a:xfrm>
            <a:custGeom>
              <a:avLst/>
              <a:gdLst>
                <a:gd name="T0" fmla="*/ 78 w 79"/>
                <a:gd name="T1" fmla="*/ 0 h 127"/>
                <a:gd name="T2" fmla="*/ 78 w 79"/>
                <a:gd name="T3" fmla="*/ 126 h 127"/>
                <a:gd name="T4" fmla="*/ 47 w 79"/>
                <a:gd name="T5" fmla="*/ 126 h 127"/>
                <a:gd name="T6" fmla="*/ 47 w 79"/>
                <a:gd name="T7" fmla="*/ 71 h 127"/>
                <a:gd name="T8" fmla="*/ 39 w 79"/>
                <a:gd name="T9" fmla="*/ 71 h 127"/>
                <a:gd name="T10" fmla="*/ 39 w 79"/>
                <a:gd name="T11" fmla="*/ 126 h 127"/>
                <a:gd name="T12" fmla="*/ 0 w 79"/>
                <a:gd name="T13" fmla="*/ 126 h 127"/>
                <a:gd name="T14" fmla="*/ 0 w 79"/>
                <a:gd name="T15" fmla="*/ 0 h 127"/>
                <a:gd name="T16" fmla="*/ 39 w 79"/>
                <a:gd name="T17" fmla="*/ 0 h 127"/>
                <a:gd name="T18" fmla="*/ 39 w 79"/>
                <a:gd name="T19" fmla="*/ 47 h 127"/>
                <a:gd name="T20" fmla="*/ 47 w 79"/>
                <a:gd name="T21" fmla="*/ 47 h 127"/>
                <a:gd name="T22" fmla="*/ 47 w 79"/>
                <a:gd name="T23" fmla="*/ 0 h 127"/>
                <a:gd name="T24" fmla="*/ 78 w 79"/>
                <a:gd name="T25"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27">
                  <a:moveTo>
                    <a:pt x="78" y="0"/>
                  </a:moveTo>
                  <a:lnTo>
                    <a:pt x="78" y="126"/>
                  </a:lnTo>
                  <a:lnTo>
                    <a:pt x="47" y="126"/>
                  </a:lnTo>
                  <a:lnTo>
                    <a:pt x="47" y="71"/>
                  </a:lnTo>
                  <a:lnTo>
                    <a:pt x="39" y="71"/>
                  </a:lnTo>
                  <a:lnTo>
                    <a:pt x="39" y="126"/>
                  </a:lnTo>
                  <a:lnTo>
                    <a:pt x="0" y="126"/>
                  </a:lnTo>
                  <a:lnTo>
                    <a:pt x="0" y="0"/>
                  </a:lnTo>
                  <a:lnTo>
                    <a:pt x="39" y="0"/>
                  </a:lnTo>
                  <a:lnTo>
                    <a:pt x="39" y="47"/>
                  </a:lnTo>
                  <a:lnTo>
                    <a:pt x="47" y="47"/>
                  </a:lnTo>
                  <a:lnTo>
                    <a:pt x="47" y="0"/>
                  </a:lnTo>
                  <a:lnTo>
                    <a:pt x="7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08" name="Freeform 400"/>
            <p:cNvSpPr>
              <a:spLocks noChangeArrowheads="1"/>
            </p:cNvSpPr>
            <p:nvPr/>
          </p:nvSpPr>
          <p:spPr bwMode="auto">
            <a:xfrm>
              <a:off x="16674518" y="10317798"/>
              <a:ext cx="63523" cy="92110"/>
            </a:xfrm>
            <a:custGeom>
              <a:avLst/>
              <a:gdLst>
                <a:gd name="T0" fmla="*/ 71 w 87"/>
                <a:gd name="T1" fmla="*/ 0 h 127"/>
                <a:gd name="T2" fmla="*/ 71 w 87"/>
                <a:gd name="T3" fmla="*/ 0 h 127"/>
                <a:gd name="T4" fmla="*/ 86 w 87"/>
                <a:gd name="T5" fmla="*/ 126 h 127"/>
                <a:gd name="T6" fmla="*/ 55 w 87"/>
                <a:gd name="T7" fmla="*/ 126 h 127"/>
                <a:gd name="T8" fmla="*/ 55 w 87"/>
                <a:gd name="T9" fmla="*/ 103 h 127"/>
                <a:gd name="T10" fmla="*/ 39 w 87"/>
                <a:gd name="T11" fmla="*/ 103 h 127"/>
                <a:gd name="T12" fmla="*/ 39 w 87"/>
                <a:gd name="T13" fmla="*/ 126 h 127"/>
                <a:gd name="T14" fmla="*/ 0 w 87"/>
                <a:gd name="T15" fmla="*/ 126 h 127"/>
                <a:gd name="T16" fmla="*/ 15 w 87"/>
                <a:gd name="T17" fmla="*/ 0 h 127"/>
                <a:gd name="T18" fmla="*/ 71 w 87"/>
                <a:gd name="T19" fmla="*/ 0 h 127"/>
                <a:gd name="T20" fmla="*/ 47 w 87"/>
                <a:gd name="T21" fmla="*/ 79 h 127"/>
                <a:gd name="T22" fmla="*/ 47 w 87"/>
                <a:gd name="T23" fmla="*/ 79 h 127"/>
                <a:gd name="T24" fmla="*/ 47 w 87"/>
                <a:gd name="T25" fmla="*/ 24 h 127"/>
                <a:gd name="T26" fmla="*/ 39 w 87"/>
                <a:gd name="T27" fmla="*/ 79 h 127"/>
                <a:gd name="T28" fmla="*/ 47 w 87"/>
                <a:gd name="T29"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 h="127">
                  <a:moveTo>
                    <a:pt x="71" y="0"/>
                  </a:moveTo>
                  <a:lnTo>
                    <a:pt x="71" y="0"/>
                  </a:lnTo>
                  <a:cubicBezTo>
                    <a:pt x="86" y="126"/>
                    <a:pt x="86" y="126"/>
                    <a:pt x="86" y="126"/>
                  </a:cubicBezTo>
                  <a:cubicBezTo>
                    <a:pt x="55" y="126"/>
                    <a:pt x="55" y="126"/>
                    <a:pt x="55" y="126"/>
                  </a:cubicBezTo>
                  <a:cubicBezTo>
                    <a:pt x="55" y="103"/>
                    <a:pt x="55" y="103"/>
                    <a:pt x="55" y="103"/>
                  </a:cubicBezTo>
                  <a:cubicBezTo>
                    <a:pt x="39" y="103"/>
                    <a:pt x="39" y="103"/>
                    <a:pt x="39" y="103"/>
                  </a:cubicBezTo>
                  <a:cubicBezTo>
                    <a:pt x="39" y="126"/>
                    <a:pt x="39" y="126"/>
                    <a:pt x="39" y="126"/>
                  </a:cubicBezTo>
                  <a:cubicBezTo>
                    <a:pt x="0" y="126"/>
                    <a:pt x="0" y="126"/>
                    <a:pt x="0" y="126"/>
                  </a:cubicBezTo>
                  <a:cubicBezTo>
                    <a:pt x="15" y="0"/>
                    <a:pt x="15" y="0"/>
                    <a:pt x="15" y="0"/>
                  </a:cubicBezTo>
                  <a:lnTo>
                    <a:pt x="71" y="0"/>
                  </a:lnTo>
                  <a:close/>
                  <a:moveTo>
                    <a:pt x="47" y="79"/>
                  </a:moveTo>
                  <a:lnTo>
                    <a:pt x="47" y="79"/>
                  </a:lnTo>
                  <a:cubicBezTo>
                    <a:pt x="47" y="71"/>
                    <a:pt x="47" y="47"/>
                    <a:pt x="47" y="24"/>
                  </a:cubicBezTo>
                  <a:cubicBezTo>
                    <a:pt x="39" y="55"/>
                    <a:pt x="39" y="71"/>
                    <a:pt x="39" y="79"/>
                  </a:cubicBezTo>
                  <a:lnTo>
                    <a:pt x="47" y="7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09" name="Freeform 401"/>
            <p:cNvSpPr>
              <a:spLocks noChangeArrowheads="1"/>
            </p:cNvSpPr>
            <p:nvPr/>
          </p:nvSpPr>
          <p:spPr bwMode="auto">
            <a:xfrm>
              <a:off x="16741218" y="10311445"/>
              <a:ext cx="57171" cy="101637"/>
            </a:xfrm>
            <a:custGeom>
              <a:avLst/>
              <a:gdLst>
                <a:gd name="T0" fmla="*/ 72 w 80"/>
                <a:gd name="T1" fmla="*/ 47 h 143"/>
                <a:gd name="T2" fmla="*/ 72 w 80"/>
                <a:gd name="T3" fmla="*/ 47 h 143"/>
                <a:gd name="T4" fmla="*/ 40 w 80"/>
                <a:gd name="T5" fmla="*/ 47 h 143"/>
                <a:gd name="T6" fmla="*/ 40 w 80"/>
                <a:gd name="T7" fmla="*/ 32 h 143"/>
                <a:gd name="T8" fmla="*/ 40 w 80"/>
                <a:gd name="T9" fmla="*/ 24 h 143"/>
                <a:gd name="T10" fmla="*/ 40 w 80"/>
                <a:gd name="T11" fmla="*/ 24 h 143"/>
                <a:gd name="T12" fmla="*/ 32 w 80"/>
                <a:gd name="T13" fmla="*/ 24 h 143"/>
                <a:gd name="T14" fmla="*/ 32 w 80"/>
                <a:gd name="T15" fmla="*/ 32 h 143"/>
                <a:gd name="T16" fmla="*/ 32 w 80"/>
                <a:gd name="T17" fmla="*/ 47 h 143"/>
                <a:gd name="T18" fmla="*/ 40 w 80"/>
                <a:gd name="T19" fmla="*/ 55 h 143"/>
                <a:gd name="T20" fmla="*/ 72 w 80"/>
                <a:gd name="T21" fmla="*/ 79 h 143"/>
                <a:gd name="T22" fmla="*/ 79 w 80"/>
                <a:gd name="T23" fmla="*/ 103 h 143"/>
                <a:gd name="T24" fmla="*/ 72 w 80"/>
                <a:gd name="T25" fmla="*/ 126 h 143"/>
                <a:gd name="T26" fmla="*/ 64 w 80"/>
                <a:gd name="T27" fmla="*/ 134 h 143"/>
                <a:gd name="T28" fmla="*/ 40 w 80"/>
                <a:gd name="T29" fmla="*/ 142 h 143"/>
                <a:gd name="T30" fmla="*/ 16 w 80"/>
                <a:gd name="T31" fmla="*/ 134 h 143"/>
                <a:gd name="T32" fmla="*/ 0 w 80"/>
                <a:gd name="T33" fmla="*/ 118 h 143"/>
                <a:gd name="T34" fmla="*/ 0 w 80"/>
                <a:gd name="T35" fmla="*/ 103 h 143"/>
                <a:gd name="T36" fmla="*/ 0 w 80"/>
                <a:gd name="T37" fmla="*/ 87 h 143"/>
                <a:gd name="T38" fmla="*/ 32 w 80"/>
                <a:gd name="T39" fmla="*/ 87 h 143"/>
                <a:gd name="T40" fmla="*/ 32 w 80"/>
                <a:gd name="T41" fmla="*/ 103 h 143"/>
                <a:gd name="T42" fmla="*/ 32 w 80"/>
                <a:gd name="T43" fmla="*/ 118 h 143"/>
                <a:gd name="T44" fmla="*/ 40 w 80"/>
                <a:gd name="T45" fmla="*/ 118 h 143"/>
                <a:gd name="T46" fmla="*/ 40 w 80"/>
                <a:gd name="T47" fmla="*/ 118 h 143"/>
                <a:gd name="T48" fmla="*/ 48 w 80"/>
                <a:gd name="T49" fmla="*/ 111 h 143"/>
                <a:gd name="T50" fmla="*/ 40 w 80"/>
                <a:gd name="T51" fmla="*/ 95 h 143"/>
                <a:gd name="T52" fmla="*/ 24 w 80"/>
                <a:gd name="T53" fmla="*/ 79 h 143"/>
                <a:gd name="T54" fmla="*/ 8 w 80"/>
                <a:gd name="T55" fmla="*/ 71 h 143"/>
                <a:gd name="T56" fmla="*/ 0 w 80"/>
                <a:gd name="T57" fmla="*/ 55 h 143"/>
                <a:gd name="T58" fmla="*/ 0 w 80"/>
                <a:gd name="T59" fmla="*/ 39 h 143"/>
                <a:gd name="T60" fmla="*/ 0 w 80"/>
                <a:gd name="T61" fmla="*/ 16 h 143"/>
                <a:gd name="T62" fmla="*/ 16 w 80"/>
                <a:gd name="T63" fmla="*/ 8 h 143"/>
                <a:gd name="T64" fmla="*/ 32 w 80"/>
                <a:gd name="T65" fmla="*/ 0 h 143"/>
                <a:gd name="T66" fmla="*/ 56 w 80"/>
                <a:gd name="T67" fmla="*/ 8 h 143"/>
                <a:gd name="T68" fmla="*/ 72 w 80"/>
                <a:gd name="T69" fmla="*/ 16 h 143"/>
                <a:gd name="T70" fmla="*/ 72 w 80"/>
                <a:gd name="T71" fmla="*/ 39 h 143"/>
                <a:gd name="T72" fmla="*/ 72 w 80"/>
                <a:gd name="T73"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43">
                  <a:moveTo>
                    <a:pt x="72" y="47"/>
                  </a:moveTo>
                  <a:lnTo>
                    <a:pt x="72" y="47"/>
                  </a:lnTo>
                  <a:cubicBezTo>
                    <a:pt x="40" y="47"/>
                    <a:pt x="40" y="47"/>
                    <a:pt x="40" y="47"/>
                  </a:cubicBezTo>
                  <a:cubicBezTo>
                    <a:pt x="40" y="32"/>
                    <a:pt x="40" y="32"/>
                    <a:pt x="40" y="32"/>
                  </a:cubicBezTo>
                  <a:lnTo>
                    <a:pt x="40" y="24"/>
                  </a:lnTo>
                  <a:lnTo>
                    <a:pt x="40" y="24"/>
                  </a:lnTo>
                  <a:cubicBezTo>
                    <a:pt x="32" y="24"/>
                    <a:pt x="32" y="24"/>
                    <a:pt x="32" y="24"/>
                  </a:cubicBezTo>
                  <a:cubicBezTo>
                    <a:pt x="32" y="32"/>
                    <a:pt x="32" y="32"/>
                    <a:pt x="32" y="32"/>
                  </a:cubicBezTo>
                  <a:cubicBezTo>
                    <a:pt x="32" y="39"/>
                    <a:pt x="32" y="39"/>
                    <a:pt x="32" y="47"/>
                  </a:cubicBezTo>
                  <a:cubicBezTo>
                    <a:pt x="32" y="47"/>
                    <a:pt x="40" y="47"/>
                    <a:pt x="40" y="55"/>
                  </a:cubicBezTo>
                  <a:cubicBezTo>
                    <a:pt x="56" y="63"/>
                    <a:pt x="72" y="71"/>
                    <a:pt x="72" y="79"/>
                  </a:cubicBezTo>
                  <a:cubicBezTo>
                    <a:pt x="79" y="79"/>
                    <a:pt x="79" y="87"/>
                    <a:pt x="79" y="103"/>
                  </a:cubicBezTo>
                  <a:cubicBezTo>
                    <a:pt x="79" y="111"/>
                    <a:pt x="79" y="118"/>
                    <a:pt x="72" y="126"/>
                  </a:cubicBezTo>
                  <a:cubicBezTo>
                    <a:pt x="72" y="126"/>
                    <a:pt x="72" y="134"/>
                    <a:pt x="64" y="134"/>
                  </a:cubicBezTo>
                  <a:cubicBezTo>
                    <a:pt x="56" y="142"/>
                    <a:pt x="48" y="142"/>
                    <a:pt x="40" y="142"/>
                  </a:cubicBezTo>
                  <a:cubicBezTo>
                    <a:pt x="32" y="142"/>
                    <a:pt x="24" y="142"/>
                    <a:pt x="16" y="134"/>
                  </a:cubicBezTo>
                  <a:cubicBezTo>
                    <a:pt x="8" y="134"/>
                    <a:pt x="0" y="126"/>
                    <a:pt x="0" y="118"/>
                  </a:cubicBezTo>
                  <a:cubicBezTo>
                    <a:pt x="0" y="118"/>
                    <a:pt x="0" y="111"/>
                    <a:pt x="0" y="103"/>
                  </a:cubicBezTo>
                  <a:cubicBezTo>
                    <a:pt x="0" y="87"/>
                    <a:pt x="0" y="87"/>
                    <a:pt x="0" y="87"/>
                  </a:cubicBezTo>
                  <a:cubicBezTo>
                    <a:pt x="32" y="87"/>
                    <a:pt x="32" y="87"/>
                    <a:pt x="32" y="87"/>
                  </a:cubicBezTo>
                  <a:cubicBezTo>
                    <a:pt x="32" y="103"/>
                    <a:pt x="32" y="103"/>
                    <a:pt x="32" y="103"/>
                  </a:cubicBezTo>
                  <a:cubicBezTo>
                    <a:pt x="32" y="111"/>
                    <a:pt x="32" y="118"/>
                    <a:pt x="32" y="118"/>
                  </a:cubicBezTo>
                  <a:cubicBezTo>
                    <a:pt x="32" y="118"/>
                    <a:pt x="32" y="118"/>
                    <a:pt x="40" y="118"/>
                  </a:cubicBezTo>
                  <a:lnTo>
                    <a:pt x="40" y="118"/>
                  </a:lnTo>
                  <a:cubicBezTo>
                    <a:pt x="48" y="111"/>
                    <a:pt x="48" y="111"/>
                    <a:pt x="48" y="111"/>
                  </a:cubicBezTo>
                  <a:cubicBezTo>
                    <a:pt x="48" y="103"/>
                    <a:pt x="40" y="95"/>
                    <a:pt x="40" y="95"/>
                  </a:cubicBezTo>
                  <a:cubicBezTo>
                    <a:pt x="40" y="87"/>
                    <a:pt x="32" y="87"/>
                    <a:pt x="24" y="79"/>
                  </a:cubicBezTo>
                  <a:cubicBezTo>
                    <a:pt x="16" y="71"/>
                    <a:pt x="8" y="71"/>
                    <a:pt x="8" y="71"/>
                  </a:cubicBezTo>
                  <a:cubicBezTo>
                    <a:pt x="8" y="63"/>
                    <a:pt x="0" y="63"/>
                    <a:pt x="0" y="55"/>
                  </a:cubicBezTo>
                  <a:cubicBezTo>
                    <a:pt x="0" y="55"/>
                    <a:pt x="0" y="47"/>
                    <a:pt x="0" y="39"/>
                  </a:cubicBezTo>
                  <a:cubicBezTo>
                    <a:pt x="0" y="32"/>
                    <a:pt x="0" y="24"/>
                    <a:pt x="0" y="16"/>
                  </a:cubicBezTo>
                  <a:cubicBezTo>
                    <a:pt x="8" y="8"/>
                    <a:pt x="8" y="8"/>
                    <a:pt x="16" y="8"/>
                  </a:cubicBezTo>
                  <a:cubicBezTo>
                    <a:pt x="24" y="0"/>
                    <a:pt x="24" y="0"/>
                    <a:pt x="32" y="0"/>
                  </a:cubicBezTo>
                  <a:cubicBezTo>
                    <a:pt x="48" y="0"/>
                    <a:pt x="56" y="0"/>
                    <a:pt x="56" y="8"/>
                  </a:cubicBezTo>
                  <a:cubicBezTo>
                    <a:pt x="64" y="8"/>
                    <a:pt x="72" y="16"/>
                    <a:pt x="72" y="16"/>
                  </a:cubicBezTo>
                  <a:cubicBezTo>
                    <a:pt x="72" y="24"/>
                    <a:pt x="72" y="32"/>
                    <a:pt x="72" y="39"/>
                  </a:cubicBezTo>
                  <a:lnTo>
                    <a:pt x="72" y="4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10" name="Freeform 402"/>
            <p:cNvSpPr>
              <a:spLocks noChangeArrowheads="1"/>
            </p:cNvSpPr>
            <p:nvPr/>
          </p:nvSpPr>
          <p:spPr bwMode="auto">
            <a:xfrm>
              <a:off x="16804742" y="10311445"/>
              <a:ext cx="57171" cy="101637"/>
            </a:xfrm>
            <a:custGeom>
              <a:avLst/>
              <a:gdLst>
                <a:gd name="T0" fmla="*/ 79 w 80"/>
                <a:gd name="T1" fmla="*/ 47 h 143"/>
                <a:gd name="T2" fmla="*/ 79 w 80"/>
                <a:gd name="T3" fmla="*/ 47 h 143"/>
                <a:gd name="T4" fmla="*/ 40 w 80"/>
                <a:gd name="T5" fmla="*/ 47 h 143"/>
                <a:gd name="T6" fmla="*/ 40 w 80"/>
                <a:gd name="T7" fmla="*/ 32 h 143"/>
                <a:gd name="T8" fmla="*/ 40 w 80"/>
                <a:gd name="T9" fmla="*/ 24 h 143"/>
                <a:gd name="T10" fmla="*/ 40 w 80"/>
                <a:gd name="T11" fmla="*/ 24 h 143"/>
                <a:gd name="T12" fmla="*/ 32 w 80"/>
                <a:gd name="T13" fmla="*/ 24 h 143"/>
                <a:gd name="T14" fmla="*/ 32 w 80"/>
                <a:gd name="T15" fmla="*/ 32 h 143"/>
                <a:gd name="T16" fmla="*/ 32 w 80"/>
                <a:gd name="T17" fmla="*/ 47 h 143"/>
                <a:gd name="T18" fmla="*/ 40 w 80"/>
                <a:gd name="T19" fmla="*/ 55 h 143"/>
                <a:gd name="T20" fmla="*/ 72 w 80"/>
                <a:gd name="T21" fmla="*/ 79 h 143"/>
                <a:gd name="T22" fmla="*/ 79 w 80"/>
                <a:gd name="T23" fmla="*/ 103 h 143"/>
                <a:gd name="T24" fmla="*/ 79 w 80"/>
                <a:gd name="T25" fmla="*/ 126 h 143"/>
                <a:gd name="T26" fmla="*/ 63 w 80"/>
                <a:gd name="T27" fmla="*/ 134 h 143"/>
                <a:gd name="T28" fmla="*/ 40 w 80"/>
                <a:gd name="T29" fmla="*/ 142 h 143"/>
                <a:gd name="T30" fmla="*/ 16 w 80"/>
                <a:gd name="T31" fmla="*/ 134 h 143"/>
                <a:gd name="T32" fmla="*/ 0 w 80"/>
                <a:gd name="T33" fmla="*/ 118 h 143"/>
                <a:gd name="T34" fmla="*/ 0 w 80"/>
                <a:gd name="T35" fmla="*/ 103 h 143"/>
                <a:gd name="T36" fmla="*/ 0 w 80"/>
                <a:gd name="T37" fmla="*/ 87 h 143"/>
                <a:gd name="T38" fmla="*/ 32 w 80"/>
                <a:gd name="T39" fmla="*/ 87 h 143"/>
                <a:gd name="T40" fmla="*/ 32 w 80"/>
                <a:gd name="T41" fmla="*/ 103 h 143"/>
                <a:gd name="T42" fmla="*/ 32 w 80"/>
                <a:gd name="T43" fmla="*/ 118 h 143"/>
                <a:gd name="T44" fmla="*/ 40 w 80"/>
                <a:gd name="T45" fmla="*/ 118 h 143"/>
                <a:gd name="T46" fmla="*/ 48 w 80"/>
                <a:gd name="T47" fmla="*/ 118 h 143"/>
                <a:gd name="T48" fmla="*/ 48 w 80"/>
                <a:gd name="T49" fmla="*/ 111 h 143"/>
                <a:gd name="T50" fmla="*/ 40 w 80"/>
                <a:gd name="T51" fmla="*/ 95 h 143"/>
                <a:gd name="T52" fmla="*/ 24 w 80"/>
                <a:gd name="T53" fmla="*/ 79 h 143"/>
                <a:gd name="T54" fmla="*/ 8 w 80"/>
                <a:gd name="T55" fmla="*/ 71 h 143"/>
                <a:gd name="T56" fmla="*/ 0 w 80"/>
                <a:gd name="T57" fmla="*/ 55 h 143"/>
                <a:gd name="T58" fmla="*/ 0 w 80"/>
                <a:gd name="T59" fmla="*/ 39 h 143"/>
                <a:gd name="T60" fmla="*/ 0 w 80"/>
                <a:gd name="T61" fmla="*/ 16 h 143"/>
                <a:gd name="T62" fmla="*/ 16 w 80"/>
                <a:gd name="T63" fmla="*/ 8 h 143"/>
                <a:gd name="T64" fmla="*/ 40 w 80"/>
                <a:gd name="T65" fmla="*/ 0 h 143"/>
                <a:gd name="T66" fmla="*/ 63 w 80"/>
                <a:gd name="T67" fmla="*/ 8 h 143"/>
                <a:gd name="T68" fmla="*/ 72 w 80"/>
                <a:gd name="T69" fmla="*/ 16 h 143"/>
                <a:gd name="T70" fmla="*/ 79 w 80"/>
                <a:gd name="T71" fmla="*/ 39 h 143"/>
                <a:gd name="T72" fmla="*/ 79 w 80"/>
                <a:gd name="T73"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43">
                  <a:moveTo>
                    <a:pt x="79" y="47"/>
                  </a:moveTo>
                  <a:lnTo>
                    <a:pt x="79" y="47"/>
                  </a:lnTo>
                  <a:cubicBezTo>
                    <a:pt x="40" y="47"/>
                    <a:pt x="40" y="47"/>
                    <a:pt x="40" y="47"/>
                  </a:cubicBezTo>
                  <a:cubicBezTo>
                    <a:pt x="40" y="32"/>
                    <a:pt x="40" y="32"/>
                    <a:pt x="40" y="32"/>
                  </a:cubicBezTo>
                  <a:lnTo>
                    <a:pt x="40" y="24"/>
                  </a:lnTo>
                  <a:lnTo>
                    <a:pt x="40" y="24"/>
                  </a:lnTo>
                  <a:lnTo>
                    <a:pt x="32" y="24"/>
                  </a:lnTo>
                  <a:cubicBezTo>
                    <a:pt x="32" y="32"/>
                    <a:pt x="32" y="32"/>
                    <a:pt x="32" y="32"/>
                  </a:cubicBezTo>
                  <a:cubicBezTo>
                    <a:pt x="32" y="39"/>
                    <a:pt x="32" y="39"/>
                    <a:pt x="32" y="47"/>
                  </a:cubicBezTo>
                  <a:cubicBezTo>
                    <a:pt x="32" y="47"/>
                    <a:pt x="40" y="47"/>
                    <a:pt x="40" y="55"/>
                  </a:cubicBezTo>
                  <a:cubicBezTo>
                    <a:pt x="56" y="63"/>
                    <a:pt x="72" y="71"/>
                    <a:pt x="72" y="79"/>
                  </a:cubicBezTo>
                  <a:cubicBezTo>
                    <a:pt x="79" y="79"/>
                    <a:pt x="79" y="87"/>
                    <a:pt x="79" y="103"/>
                  </a:cubicBezTo>
                  <a:cubicBezTo>
                    <a:pt x="79" y="111"/>
                    <a:pt x="79" y="118"/>
                    <a:pt x="79" y="126"/>
                  </a:cubicBezTo>
                  <a:cubicBezTo>
                    <a:pt x="72" y="126"/>
                    <a:pt x="72" y="134"/>
                    <a:pt x="63" y="134"/>
                  </a:cubicBezTo>
                  <a:cubicBezTo>
                    <a:pt x="56" y="142"/>
                    <a:pt x="48" y="142"/>
                    <a:pt x="40" y="142"/>
                  </a:cubicBezTo>
                  <a:cubicBezTo>
                    <a:pt x="32" y="142"/>
                    <a:pt x="24" y="142"/>
                    <a:pt x="16" y="134"/>
                  </a:cubicBezTo>
                  <a:cubicBezTo>
                    <a:pt x="8" y="134"/>
                    <a:pt x="8" y="126"/>
                    <a:pt x="0" y="118"/>
                  </a:cubicBezTo>
                  <a:cubicBezTo>
                    <a:pt x="0" y="118"/>
                    <a:pt x="0" y="111"/>
                    <a:pt x="0" y="103"/>
                  </a:cubicBezTo>
                  <a:cubicBezTo>
                    <a:pt x="0" y="87"/>
                    <a:pt x="0" y="87"/>
                    <a:pt x="0" y="87"/>
                  </a:cubicBezTo>
                  <a:cubicBezTo>
                    <a:pt x="32" y="87"/>
                    <a:pt x="32" y="87"/>
                    <a:pt x="32" y="87"/>
                  </a:cubicBezTo>
                  <a:cubicBezTo>
                    <a:pt x="32" y="103"/>
                    <a:pt x="32" y="103"/>
                    <a:pt x="32" y="103"/>
                  </a:cubicBezTo>
                  <a:cubicBezTo>
                    <a:pt x="32" y="111"/>
                    <a:pt x="32" y="118"/>
                    <a:pt x="32" y="118"/>
                  </a:cubicBezTo>
                  <a:lnTo>
                    <a:pt x="40" y="118"/>
                  </a:lnTo>
                  <a:cubicBezTo>
                    <a:pt x="40" y="118"/>
                    <a:pt x="40" y="118"/>
                    <a:pt x="48" y="118"/>
                  </a:cubicBezTo>
                  <a:cubicBezTo>
                    <a:pt x="48" y="111"/>
                    <a:pt x="48" y="111"/>
                    <a:pt x="48" y="111"/>
                  </a:cubicBezTo>
                  <a:cubicBezTo>
                    <a:pt x="48" y="103"/>
                    <a:pt x="48" y="95"/>
                    <a:pt x="40" y="95"/>
                  </a:cubicBezTo>
                  <a:cubicBezTo>
                    <a:pt x="40" y="87"/>
                    <a:pt x="32" y="87"/>
                    <a:pt x="24" y="79"/>
                  </a:cubicBezTo>
                  <a:cubicBezTo>
                    <a:pt x="16" y="71"/>
                    <a:pt x="8" y="71"/>
                    <a:pt x="8" y="71"/>
                  </a:cubicBezTo>
                  <a:cubicBezTo>
                    <a:pt x="8" y="63"/>
                    <a:pt x="0" y="63"/>
                    <a:pt x="0" y="55"/>
                  </a:cubicBezTo>
                  <a:cubicBezTo>
                    <a:pt x="0" y="55"/>
                    <a:pt x="0" y="47"/>
                    <a:pt x="0" y="39"/>
                  </a:cubicBezTo>
                  <a:cubicBezTo>
                    <a:pt x="0" y="32"/>
                    <a:pt x="0" y="24"/>
                    <a:pt x="0" y="16"/>
                  </a:cubicBezTo>
                  <a:cubicBezTo>
                    <a:pt x="8" y="8"/>
                    <a:pt x="8" y="8"/>
                    <a:pt x="16" y="8"/>
                  </a:cubicBezTo>
                  <a:cubicBezTo>
                    <a:pt x="24" y="0"/>
                    <a:pt x="32" y="0"/>
                    <a:pt x="40" y="0"/>
                  </a:cubicBezTo>
                  <a:cubicBezTo>
                    <a:pt x="48" y="0"/>
                    <a:pt x="56" y="0"/>
                    <a:pt x="63" y="8"/>
                  </a:cubicBezTo>
                  <a:lnTo>
                    <a:pt x="72" y="16"/>
                  </a:lnTo>
                  <a:cubicBezTo>
                    <a:pt x="72" y="24"/>
                    <a:pt x="79" y="32"/>
                    <a:pt x="79" y="39"/>
                  </a:cubicBezTo>
                  <a:lnTo>
                    <a:pt x="79" y="4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11" name="Freeform 403"/>
            <p:cNvSpPr>
              <a:spLocks noChangeArrowheads="1"/>
            </p:cNvSpPr>
            <p:nvPr/>
          </p:nvSpPr>
          <p:spPr bwMode="auto">
            <a:xfrm>
              <a:off x="16868265" y="10317798"/>
              <a:ext cx="47641" cy="92110"/>
            </a:xfrm>
            <a:custGeom>
              <a:avLst/>
              <a:gdLst>
                <a:gd name="T0" fmla="*/ 0 w 65"/>
                <a:gd name="T1" fmla="*/ 0 h 127"/>
                <a:gd name="T2" fmla="*/ 64 w 65"/>
                <a:gd name="T3" fmla="*/ 0 h 127"/>
                <a:gd name="T4" fmla="*/ 64 w 65"/>
                <a:gd name="T5" fmla="*/ 24 h 127"/>
                <a:gd name="T6" fmla="*/ 40 w 65"/>
                <a:gd name="T7" fmla="*/ 24 h 127"/>
                <a:gd name="T8" fmla="*/ 40 w 65"/>
                <a:gd name="T9" fmla="*/ 47 h 127"/>
                <a:gd name="T10" fmla="*/ 64 w 65"/>
                <a:gd name="T11" fmla="*/ 47 h 127"/>
                <a:gd name="T12" fmla="*/ 64 w 65"/>
                <a:gd name="T13" fmla="*/ 71 h 127"/>
                <a:gd name="T14" fmla="*/ 40 w 65"/>
                <a:gd name="T15" fmla="*/ 71 h 127"/>
                <a:gd name="T16" fmla="*/ 40 w 65"/>
                <a:gd name="T17" fmla="*/ 103 h 127"/>
                <a:gd name="T18" fmla="*/ 64 w 65"/>
                <a:gd name="T19" fmla="*/ 103 h 127"/>
                <a:gd name="T20" fmla="*/ 64 w 65"/>
                <a:gd name="T21" fmla="*/ 126 h 127"/>
                <a:gd name="T22" fmla="*/ 0 w 65"/>
                <a:gd name="T23" fmla="*/ 126 h 127"/>
                <a:gd name="T24" fmla="*/ 0 w 65"/>
                <a:gd name="T25"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127">
                  <a:moveTo>
                    <a:pt x="0" y="0"/>
                  </a:moveTo>
                  <a:lnTo>
                    <a:pt x="64" y="0"/>
                  </a:lnTo>
                  <a:lnTo>
                    <a:pt x="64" y="24"/>
                  </a:lnTo>
                  <a:lnTo>
                    <a:pt x="40" y="24"/>
                  </a:lnTo>
                  <a:lnTo>
                    <a:pt x="40" y="47"/>
                  </a:lnTo>
                  <a:lnTo>
                    <a:pt x="64" y="47"/>
                  </a:lnTo>
                  <a:lnTo>
                    <a:pt x="64" y="71"/>
                  </a:lnTo>
                  <a:lnTo>
                    <a:pt x="40" y="71"/>
                  </a:lnTo>
                  <a:lnTo>
                    <a:pt x="40" y="103"/>
                  </a:lnTo>
                  <a:lnTo>
                    <a:pt x="64" y="103"/>
                  </a:lnTo>
                  <a:lnTo>
                    <a:pt x="64" y="126"/>
                  </a:lnTo>
                  <a:lnTo>
                    <a:pt x="0" y="126"/>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12" name="Freeform 404"/>
            <p:cNvSpPr>
              <a:spLocks noChangeArrowheads="1"/>
            </p:cNvSpPr>
            <p:nvPr/>
          </p:nvSpPr>
          <p:spPr bwMode="auto">
            <a:xfrm>
              <a:off x="16919083" y="10317798"/>
              <a:ext cx="47641" cy="92110"/>
            </a:xfrm>
            <a:custGeom>
              <a:avLst/>
              <a:gdLst>
                <a:gd name="T0" fmla="*/ 0 w 65"/>
                <a:gd name="T1" fmla="*/ 0 h 127"/>
                <a:gd name="T2" fmla="*/ 64 w 65"/>
                <a:gd name="T3" fmla="*/ 0 h 127"/>
                <a:gd name="T4" fmla="*/ 64 w 65"/>
                <a:gd name="T5" fmla="*/ 24 h 127"/>
                <a:gd name="T6" fmla="*/ 40 w 65"/>
                <a:gd name="T7" fmla="*/ 24 h 127"/>
                <a:gd name="T8" fmla="*/ 40 w 65"/>
                <a:gd name="T9" fmla="*/ 47 h 127"/>
                <a:gd name="T10" fmla="*/ 56 w 65"/>
                <a:gd name="T11" fmla="*/ 47 h 127"/>
                <a:gd name="T12" fmla="*/ 56 w 65"/>
                <a:gd name="T13" fmla="*/ 71 h 127"/>
                <a:gd name="T14" fmla="*/ 40 w 65"/>
                <a:gd name="T15" fmla="*/ 71 h 127"/>
                <a:gd name="T16" fmla="*/ 40 w 65"/>
                <a:gd name="T17" fmla="*/ 103 h 127"/>
                <a:gd name="T18" fmla="*/ 64 w 65"/>
                <a:gd name="T19" fmla="*/ 103 h 127"/>
                <a:gd name="T20" fmla="*/ 64 w 65"/>
                <a:gd name="T21" fmla="*/ 126 h 127"/>
                <a:gd name="T22" fmla="*/ 0 w 65"/>
                <a:gd name="T23" fmla="*/ 126 h 127"/>
                <a:gd name="T24" fmla="*/ 0 w 65"/>
                <a:gd name="T25"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127">
                  <a:moveTo>
                    <a:pt x="0" y="0"/>
                  </a:moveTo>
                  <a:lnTo>
                    <a:pt x="64" y="0"/>
                  </a:lnTo>
                  <a:lnTo>
                    <a:pt x="64" y="24"/>
                  </a:lnTo>
                  <a:lnTo>
                    <a:pt x="40" y="24"/>
                  </a:lnTo>
                  <a:lnTo>
                    <a:pt x="40" y="47"/>
                  </a:lnTo>
                  <a:lnTo>
                    <a:pt x="56" y="47"/>
                  </a:lnTo>
                  <a:lnTo>
                    <a:pt x="56" y="71"/>
                  </a:lnTo>
                  <a:lnTo>
                    <a:pt x="40" y="71"/>
                  </a:lnTo>
                  <a:lnTo>
                    <a:pt x="40" y="103"/>
                  </a:lnTo>
                  <a:lnTo>
                    <a:pt x="64" y="103"/>
                  </a:lnTo>
                  <a:lnTo>
                    <a:pt x="64" y="126"/>
                  </a:lnTo>
                  <a:lnTo>
                    <a:pt x="0" y="126"/>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13" name="Freeform 405"/>
            <p:cNvSpPr>
              <a:spLocks noChangeArrowheads="1"/>
            </p:cNvSpPr>
            <p:nvPr/>
          </p:nvSpPr>
          <p:spPr bwMode="auto">
            <a:xfrm>
              <a:off x="14009719" y="8882172"/>
              <a:ext cx="968728" cy="1686543"/>
            </a:xfrm>
            <a:custGeom>
              <a:avLst/>
              <a:gdLst>
                <a:gd name="T0" fmla="*/ 1273 w 1345"/>
                <a:gd name="T1" fmla="*/ 87 h 2341"/>
                <a:gd name="T2" fmla="*/ 1273 w 1345"/>
                <a:gd name="T3" fmla="*/ 87 h 2341"/>
                <a:gd name="T4" fmla="*/ 1257 w 1345"/>
                <a:gd name="T5" fmla="*/ 39 h 2341"/>
                <a:gd name="T6" fmla="*/ 1233 w 1345"/>
                <a:gd name="T7" fmla="*/ 0 h 2341"/>
                <a:gd name="T8" fmla="*/ 450 w 1345"/>
                <a:gd name="T9" fmla="*/ 63 h 2341"/>
                <a:gd name="T10" fmla="*/ 427 w 1345"/>
                <a:gd name="T11" fmla="*/ 110 h 2341"/>
                <a:gd name="T12" fmla="*/ 411 w 1345"/>
                <a:gd name="T13" fmla="*/ 142 h 2341"/>
                <a:gd name="T14" fmla="*/ 363 w 1345"/>
                <a:gd name="T15" fmla="*/ 174 h 2341"/>
                <a:gd name="T16" fmla="*/ 340 w 1345"/>
                <a:gd name="T17" fmla="*/ 276 h 2341"/>
                <a:gd name="T18" fmla="*/ 324 w 1345"/>
                <a:gd name="T19" fmla="*/ 348 h 2341"/>
                <a:gd name="T20" fmla="*/ 284 w 1345"/>
                <a:gd name="T21" fmla="*/ 395 h 2341"/>
                <a:gd name="T22" fmla="*/ 213 w 1345"/>
                <a:gd name="T23" fmla="*/ 458 h 2341"/>
                <a:gd name="T24" fmla="*/ 213 w 1345"/>
                <a:gd name="T25" fmla="*/ 498 h 2341"/>
                <a:gd name="T26" fmla="*/ 213 w 1345"/>
                <a:gd name="T27" fmla="*/ 529 h 2341"/>
                <a:gd name="T28" fmla="*/ 190 w 1345"/>
                <a:gd name="T29" fmla="*/ 561 h 2341"/>
                <a:gd name="T30" fmla="*/ 150 w 1345"/>
                <a:gd name="T31" fmla="*/ 593 h 2341"/>
                <a:gd name="T32" fmla="*/ 150 w 1345"/>
                <a:gd name="T33" fmla="*/ 672 h 2341"/>
                <a:gd name="T34" fmla="*/ 126 w 1345"/>
                <a:gd name="T35" fmla="*/ 735 h 2341"/>
                <a:gd name="T36" fmla="*/ 126 w 1345"/>
                <a:gd name="T37" fmla="*/ 806 h 2341"/>
                <a:gd name="T38" fmla="*/ 142 w 1345"/>
                <a:gd name="T39" fmla="*/ 869 h 2341"/>
                <a:gd name="T40" fmla="*/ 166 w 1345"/>
                <a:gd name="T41" fmla="*/ 932 h 2341"/>
                <a:gd name="T42" fmla="*/ 158 w 1345"/>
                <a:gd name="T43" fmla="*/ 988 h 2341"/>
                <a:gd name="T44" fmla="*/ 158 w 1345"/>
                <a:gd name="T45" fmla="*/ 1043 h 2341"/>
                <a:gd name="T46" fmla="*/ 190 w 1345"/>
                <a:gd name="T47" fmla="*/ 1106 h 2341"/>
                <a:gd name="T48" fmla="*/ 166 w 1345"/>
                <a:gd name="T49" fmla="*/ 1178 h 2341"/>
                <a:gd name="T50" fmla="*/ 205 w 1345"/>
                <a:gd name="T51" fmla="*/ 1257 h 2341"/>
                <a:gd name="T52" fmla="*/ 213 w 1345"/>
                <a:gd name="T53" fmla="*/ 1296 h 2341"/>
                <a:gd name="T54" fmla="*/ 221 w 1345"/>
                <a:gd name="T55" fmla="*/ 1336 h 2341"/>
                <a:gd name="T56" fmla="*/ 253 w 1345"/>
                <a:gd name="T57" fmla="*/ 1383 h 2341"/>
                <a:gd name="T58" fmla="*/ 166 w 1345"/>
                <a:gd name="T59" fmla="*/ 1431 h 2341"/>
                <a:gd name="T60" fmla="*/ 221 w 1345"/>
                <a:gd name="T61" fmla="*/ 1470 h 2341"/>
                <a:gd name="T62" fmla="*/ 174 w 1345"/>
                <a:gd name="T63" fmla="*/ 1565 h 2341"/>
                <a:gd name="T64" fmla="*/ 142 w 1345"/>
                <a:gd name="T65" fmla="*/ 1596 h 2341"/>
                <a:gd name="T66" fmla="*/ 134 w 1345"/>
                <a:gd name="T67" fmla="*/ 1644 h 2341"/>
                <a:gd name="T68" fmla="*/ 103 w 1345"/>
                <a:gd name="T69" fmla="*/ 1660 h 2341"/>
                <a:gd name="T70" fmla="*/ 103 w 1345"/>
                <a:gd name="T71" fmla="*/ 1699 h 2341"/>
                <a:gd name="T72" fmla="*/ 63 w 1345"/>
                <a:gd name="T73" fmla="*/ 1723 h 2341"/>
                <a:gd name="T74" fmla="*/ 55 w 1345"/>
                <a:gd name="T75" fmla="*/ 1786 h 2341"/>
                <a:gd name="T76" fmla="*/ 39 w 1345"/>
                <a:gd name="T77" fmla="*/ 1826 h 2341"/>
                <a:gd name="T78" fmla="*/ 31 w 1345"/>
                <a:gd name="T79" fmla="*/ 1889 h 2341"/>
                <a:gd name="T80" fmla="*/ 15 w 1345"/>
                <a:gd name="T81" fmla="*/ 1929 h 2341"/>
                <a:gd name="T82" fmla="*/ 31 w 1345"/>
                <a:gd name="T83" fmla="*/ 1984 h 2341"/>
                <a:gd name="T84" fmla="*/ 39 w 1345"/>
                <a:gd name="T85" fmla="*/ 2000 h 2341"/>
                <a:gd name="T86" fmla="*/ 774 w 1345"/>
                <a:gd name="T87" fmla="*/ 1968 h 2341"/>
                <a:gd name="T88" fmla="*/ 790 w 1345"/>
                <a:gd name="T89" fmla="*/ 1992 h 2341"/>
                <a:gd name="T90" fmla="*/ 759 w 1345"/>
                <a:gd name="T91" fmla="*/ 2118 h 2341"/>
                <a:gd name="T92" fmla="*/ 830 w 1345"/>
                <a:gd name="T93" fmla="*/ 2205 h 2341"/>
                <a:gd name="T94" fmla="*/ 917 w 1345"/>
                <a:gd name="T95" fmla="*/ 2340 h 2341"/>
                <a:gd name="T96" fmla="*/ 933 w 1345"/>
                <a:gd name="T97" fmla="*/ 2324 h 2341"/>
                <a:gd name="T98" fmla="*/ 988 w 1345"/>
                <a:gd name="T99" fmla="*/ 2261 h 2341"/>
                <a:gd name="T100" fmla="*/ 1059 w 1345"/>
                <a:gd name="T101" fmla="*/ 2245 h 2341"/>
                <a:gd name="T102" fmla="*/ 1154 w 1345"/>
                <a:gd name="T103" fmla="*/ 2205 h 2341"/>
                <a:gd name="T104" fmla="*/ 1265 w 1345"/>
                <a:gd name="T105" fmla="*/ 2213 h 2341"/>
                <a:gd name="T106" fmla="*/ 1328 w 1345"/>
                <a:gd name="T107" fmla="*/ 2213 h 2341"/>
                <a:gd name="T108" fmla="*/ 1344 w 1345"/>
                <a:gd name="T109" fmla="*/ 2205 h 2341"/>
                <a:gd name="T110" fmla="*/ 1257 w 1345"/>
                <a:gd name="T111" fmla="*/ 1541 h 2341"/>
                <a:gd name="T112" fmla="*/ 1273 w 1345"/>
                <a:gd name="T113" fmla="*/ 87 h 2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5" h="2341">
                  <a:moveTo>
                    <a:pt x="1273" y="87"/>
                  </a:moveTo>
                  <a:lnTo>
                    <a:pt x="1273" y="87"/>
                  </a:lnTo>
                  <a:cubicBezTo>
                    <a:pt x="1273" y="71"/>
                    <a:pt x="1288" y="63"/>
                    <a:pt x="1257" y="39"/>
                  </a:cubicBezTo>
                  <a:cubicBezTo>
                    <a:pt x="1249" y="31"/>
                    <a:pt x="1241" y="15"/>
                    <a:pt x="1233" y="0"/>
                  </a:cubicBezTo>
                  <a:cubicBezTo>
                    <a:pt x="940" y="31"/>
                    <a:pt x="664" y="55"/>
                    <a:pt x="450" y="63"/>
                  </a:cubicBezTo>
                  <a:cubicBezTo>
                    <a:pt x="450" y="63"/>
                    <a:pt x="427" y="71"/>
                    <a:pt x="427" y="110"/>
                  </a:cubicBezTo>
                  <a:cubicBezTo>
                    <a:pt x="427" y="142"/>
                    <a:pt x="427" y="134"/>
                    <a:pt x="411" y="142"/>
                  </a:cubicBezTo>
                  <a:cubicBezTo>
                    <a:pt x="395" y="142"/>
                    <a:pt x="371" y="142"/>
                    <a:pt x="363" y="174"/>
                  </a:cubicBezTo>
                  <a:cubicBezTo>
                    <a:pt x="363" y="205"/>
                    <a:pt x="355" y="261"/>
                    <a:pt x="340" y="276"/>
                  </a:cubicBezTo>
                  <a:cubicBezTo>
                    <a:pt x="324" y="292"/>
                    <a:pt x="324" y="316"/>
                    <a:pt x="324" y="348"/>
                  </a:cubicBezTo>
                  <a:cubicBezTo>
                    <a:pt x="324" y="371"/>
                    <a:pt x="316" y="387"/>
                    <a:pt x="284" y="395"/>
                  </a:cubicBezTo>
                  <a:cubicBezTo>
                    <a:pt x="253" y="403"/>
                    <a:pt x="213" y="426"/>
                    <a:pt x="213" y="458"/>
                  </a:cubicBezTo>
                  <a:cubicBezTo>
                    <a:pt x="221" y="482"/>
                    <a:pt x="229" y="490"/>
                    <a:pt x="213" y="498"/>
                  </a:cubicBezTo>
                  <a:cubicBezTo>
                    <a:pt x="205" y="514"/>
                    <a:pt x="205" y="521"/>
                    <a:pt x="213" y="529"/>
                  </a:cubicBezTo>
                  <a:cubicBezTo>
                    <a:pt x="221" y="545"/>
                    <a:pt x="213" y="561"/>
                    <a:pt x="190" y="561"/>
                  </a:cubicBezTo>
                  <a:cubicBezTo>
                    <a:pt x="166" y="561"/>
                    <a:pt x="150" y="561"/>
                    <a:pt x="150" y="593"/>
                  </a:cubicBezTo>
                  <a:cubicBezTo>
                    <a:pt x="158" y="624"/>
                    <a:pt x="181" y="664"/>
                    <a:pt x="150" y="672"/>
                  </a:cubicBezTo>
                  <a:cubicBezTo>
                    <a:pt x="126" y="688"/>
                    <a:pt x="126" y="719"/>
                    <a:pt x="126" y="735"/>
                  </a:cubicBezTo>
                  <a:cubicBezTo>
                    <a:pt x="126" y="759"/>
                    <a:pt x="142" y="790"/>
                    <a:pt x="126" y="806"/>
                  </a:cubicBezTo>
                  <a:cubicBezTo>
                    <a:pt x="110" y="822"/>
                    <a:pt x="118" y="846"/>
                    <a:pt x="142" y="869"/>
                  </a:cubicBezTo>
                  <a:cubicBezTo>
                    <a:pt x="166" y="901"/>
                    <a:pt x="174" y="909"/>
                    <a:pt x="166" y="932"/>
                  </a:cubicBezTo>
                  <a:cubicBezTo>
                    <a:pt x="158" y="956"/>
                    <a:pt x="150" y="972"/>
                    <a:pt x="158" y="988"/>
                  </a:cubicBezTo>
                  <a:cubicBezTo>
                    <a:pt x="174" y="1012"/>
                    <a:pt x="142" y="996"/>
                    <a:pt x="158" y="1043"/>
                  </a:cubicBezTo>
                  <a:cubicBezTo>
                    <a:pt x="166" y="1091"/>
                    <a:pt x="181" y="1091"/>
                    <a:pt x="190" y="1106"/>
                  </a:cubicBezTo>
                  <a:cubicBezTo>
                    <a:pt x="190" y="1130"/>
                    <a:pt x="150" y="1162"/>
                    <a:pt x="166" y="1178"/>
                  </a:cubicBezTo>
                  <a:cubicBezTo>
                    <a:pt x="181" y="1193"/>
                    <a:pt x="158" y="1265"/>
                    <a:pt x="205" y="1257"/>
                  </a:cubicBezTo>
                  <a:cubicBezTo>
                    <a:pt x="205" y="1257"/>
                    <a:pt x="221" y="1280"/>
                    <a:pt x="213" y="1296"/>
                  </a:cubicBezTo>
                  <a:cubicBezTo>
                    <a:pt x="205" y="1320"/>
                    <a:pt x="190" y="1320"/>
                    <a:pt x="221" y="1336"/>
                  </a:cubicBezTo>
                  <a:cubicBezTo>
                    <a:pt x="261" y="1352"/>
                    <a:pt x="276" y="1375"/>
                    <a:pt x="253" y="1383"/>
                  </a:cubicBezTo>
                  <a:cubicBezTo>
                    <a:pt x="237" y="1383"/>
                    <a:pt x="126" y="1407"/>
                    <a:pt x="166" y="1431"/>
                  </a:cubicBezTo>
                  <a:cubicBezTo>
                    <a:pt x="213" y="1454"/>
                    <a:pt x="229" y="1446"/>
                    <a:pt x="221" y="1470"/>
                  </a:cubicBezTo>
                  <a:cubicBezTo>
                    <a:pt x="221" y="1494"/>
                    <a:pt x="181" y="1557"/>
                    <a:pt x="174" y="1565"/>
                  </a:cubicBezTo>
                  <a:cubicBezTo>
                    <a:pt x="158" y="1573"/>
                    <a:pt x="134" y="1565"/>
                    <a:pt x="142" y="1596"/>
                  </a:cubicBezTo>
                  <a:cubicBezTo>
                    <a:pt x="142" y="1628"/>
                    <a:pt x="142" y="1636"/>
                    <a:pt x="134" y="1644"/>
                  </a:cubicBezTo>
                  <a:cubicBezTo>
                    <a:pt x="126" y="1644"/>
                    <a:pt x="95" y="1636"/>
                    <a:pt x="103" y="1660"/>
                  </a:cubicBezTo>
                  <a:cubicBezTo>
                    <a:pt x="103" y="1676"/>
                    <a:pt x="118" y="1699"/>
                    <a:pt x="103" y="1699"/>
                  </a:cubicBezTo>
                  <a:cubicBezTo>
                    <a:pt x="87" y="1707"/>
                    <a:pt x="63" y="1699"/>
                    <a:pt x="63" y="1723"/>
                  </a:cubicBezTo>
                  <a:cubicBezTo>
                    <a:pt x="63" y="1747"/>
                    <a:pt x="63" y="1786"/>
                    <a:pt x="55" y="1786"/>
                  </a:cubicBezTo>
                  <a:cubicBezTo>
                    <a:pt x="47" y="1786"/>
                    <a:pt x="31" y="1810"/>
                    <a:pt x="39" y="1826"/>
                  </a:cubicBezTo>
                  <a:cubicBezTo>
                    <a:pt x="47" y="1842"/>
                    <a:pt x="47" y="1881"/>
                    <a:pt x="31" y="1889"/>
                  </a:cubicBezTo>
                  <a:cubicBezTo>
                    <a:pt x="23" y="1897"/>
                    <a:pt x="0" y="1913"/>
                    <a:pt x="15" y="1929"/>
                  </a:cubicBezTo>
                  <a:cubicBezTo>
                    <a:pt x="31" y="1952"/>
                    <a:pt x="39" y="1976"/>
                    <a:pt x="31" y="1984"/>
                  </a:cubicBezTo>
                  <a:cubicBezTo>
                    <a:pt x="23" y="1992"/>
                    <a:pt x="15" y="2000"/>
                    <a:pt x="39" y="2000"/>
                  </a:cubicBezTo>
                  <a:cubicBezTo>
                    <a:pt x="55" y="2008"/>
                    <a:pt x="774" y="1968"/>
                    <a:pt x="774" y="1968"/>
                  </a:cubicBezTo>
                  <a:cubicBezTo>
                    <a:pt x="774" y="1968"/>
                    <a:pt x="806" y="1976"/>
                    <a:pt x="790" y="1992"/>
                  </a:cubicBezTo>
                  <a:cubicBezTo>
                    <a:pt x="782" y="2008"/>
                    <a:pt x="719" y="2063"/>
                    <a:pt x="759" y="2118"/>
                  </a:cubicBezTo>
                  <a:cubicBezTo>
                    <a:pt x="798" y="2174"/>
                    <a:pt x="822" y="2174"/>
                    <a:pt x="830" y="2205"/>
                  </a:cubicBezTo>
                  <a:cubicBezTo>
                    <a:pt x="846" y="2245"/>
                    <a:pt x="909" y="2332"/>
                    <a:pt x="917" y="2340"/>
                  </a:cubicBezTo>
                  <a:cubicBezTo>
                    <a:pt x="917" y="2340"/>
                    <a:pt x="925" y="2332"/>
                    <a:pt x="933" y="2324"/>
                  </a:cubicBezTo>
                  <a:cubicBezTo>
                    <a:pt x="956" y="2292"/>
                    <a:pt x="964" y="2284"/>
                    <a:pt x="988" y="2261"/>
                  </a:cubicBezTo>
                  <a:cubicBezTo>
                    <a:pt x="1012" y="2237"/>
                    <a:pt x="1035" y="2261"/>
                    <a:pt x="1059" y="2245"/>
                  </a:cubicBezTo>
                  <a:cubicBezTo>
                    <a:pt x="1091" y="2229"/>
                    <a:pt x="1122" y="2189"/>
                    <a:pt x="1154" y="2205"/>
                  </a:cubicBezTo>
                  <a:cubicBezTo>
                    <a:pt x="1193" y="2213"/>
                    <a:pt x="1241" y="2229"/>
                    <a:pt x="1265" y="2213"/>
                  </a:cubicBezTo>
                  <a:cubicBezTo>
                    <a:pt x="1296" y="2197"/>
                    <a:pt x="1304" y="2237"/>
                    <a:pt x="1328" y="2213"/>
                  </a:cubicBezTo>
                  <a:cubicBezTo>
                    <a:pt x="1336" y="2213"/>
                    <a:pt x="1336" y="2213"/>
                    <a:pt x="1344" y="2205"/>
                  </a:cubicBezTo>
                  <a:cubicBezTo>
                    <a:pt x="1257" y="1541"/>
                    <a:pt x="1257" y="1541"/>
                    <a:pt x="1257" y="1541"/>
                  </a:cubicBezTo>
                  <a:cubicBezTo>
                    <a:pt x="1257" y="1541"/>
                    <a:pt x="1273" y="102"/>
                    <a:pt x="1273" y="87"/>
                  </a:cubicBezTo>
                </a:path>
              </a:pathLst>
            </a:custGeom>
            <a:solidFill>
              <a:schemeClr val="accent1"/>
            </a:solidFill>
            <a:ln>
              <a:noFill/>
            </a:ln>
            <a:effectLst/>
          </p:spPr>
          <p:txBody>
            <a:bodyPr wrap="none" anchor="ctr"/>
            <a:lstStyle/>
            <a:p>
              <a:endParaRPr lang="en-US" sz="2701" dirty="0">
                <a:latin typeface="Lato Light"/>
              </a:endParaRPr>
            </a:p>
          </p:txBody>
        </p:sp>
        <p:sp>
          <p:nvSpPr>
            <p:cNvPr id="414" name="Freeform 406"/>
            <p:cNvSpPr>
              <a:spLocks noChangeArrowheads="1"/>
            </p:cNvSpPr>
            <p:nvPr/>
          </p:nvSpPr>
          <p:spPr bwMode="auto">
            <a:xfrm>
              <a:off x="14009719" y="8882172"/>
              <a:ext cx="968728" cy="1692895"/>
            </a:xfrm>
            <a:custGeom>
              <a:avLst/>
              <a:gdLst>
                <a:gd name="T0" fmla="*/ 893 w 1345"/>
                <a:gd name="T1" fmla="*/ 2324 h 2349"/>
                <a:gd name="T2" fmla="*/ 790 w 1345"/>
                <a:gd name="T3" fmla="*/ 1992 h 2349"/>
                <a:gd name="T4" fmla="*/ 47 w 1345"/>
                <a:gd name="T5" fmla="*/ 2008 h 2349"/>
                <a:gd name="T6" fmla="*/ 23 w 1345"/>
                <a:gd name="T7" fmla="*/ 1984 h 2349"/>
                <a:gd name="T8" fmla="*/ 39 w 1345"/>
                <a:gd name="T9" fmla="*/ 1881 h 2349"/>
                <a:gd name="T10" fmla="*/ 55 w 1345"/>
                <a:gd name="T11" fmla="*/ 1747 h 2349"/>
                <a:gd name="T12" fmla="*/ 103 w 1345"/>
                <a:gd name="T13" fmla="*/ 1683 h 2349"/>
                <a:gd name="T14" fmla="*/ 134 w 1345"/>
                <a:gd name="T15" fmla="*/ 1636 h 2349"/>
                <a:gd name="T16" fmla="*/ 221 w 1345"/>
                <a:gd name="T17" fmla="*/ 1470 h 2349"/>
                <a:gd name="T18" fmla="*/ 237 w 1345"/>
                <a:gd name="T19" fmla="*/ 1383 h 2349"/>
                <a:gd name="T20" fmla="*/ 197 w 1345"/>
                <a:gd name="T21" fmla="*/ 1328 h 2349"/>
                <a:gd name="T22" fmla="*/ 166 w 1345"/>
                <a:gd name="T23" fmla="*/ 1209 h 2349"/>
                <a:gd name="T24" fmla="*/ 174 w 1345"/>
                <a:gd name="T25" fmla="*/ 1099 h 2349"/>
                <a:gd name="T26" fmla="*/ 158 w 1345"/>
                <a:gd name="T27" fmla="*/ 948 h 2349"/>
                <a:gd name="T28" fmla="*/ 126 w 1345"/>
                <a:gd name="T29" fmla="*/ 806 h 2349"/>
                <a:gd name="T30" fmla="*/ 158 w 1345"/>
                <a:gd name="T31" fmla="*/ 624 h 2349"/>
                <a:gd name="T32" fmla="*/ 190 w 1345"/>
                <a:gd name="T33" fmla="*/ 561 h 2349"/>
                <a:gd name="T34" fmla="*/ 213 w 1345"/>
                <a:gd name="T35" fmla="*/ 498 h 2349"/>
                <a:gd name="T36" fmla="*/ 316 w 1345"/>
                <a:gd name="T37" fmla="*/ 348 h 2349"/>
                <a:gd name="T38" fmla="*/ 403 w 1345"/>
                <a:gd name="T39" fmla="*/ 134 h 2349"/>
                <a:gd name="T40" fmla="*/ 450 w 1345"/>
                <a:gd name="T41" fmla="*/ 63 h 2349"/>
                <a:gd name="T42" fmla="*/ 1233 w 1345"/>
                <a:gd name="T43" fmla="*/ 0 h 2349"/>
                <a:gd name="T44" fmla="*/ 1265 w 1345"/>
                <a:gd name="T45" fmla="*/ 1541 h 2349"/>
                <a:gd name="T46" fmla="*/ 1312 w 1345"/>
                <a:gd name="T47" fmla="*/ 2229 h 2349"/>
                <a:gd name="T48" fmla="*/ 1233 w 1345"/>
                <a:gd name="T49" fmla="*/ 2229 h 2349"/>
                <a:gd name="T50" fmla="*/ 1067 w 1345"/>
                <a:gd name="T51" fmla="*/ 2245 h 2349"/>
                <a:gd name="T52" fmla="*/ 964 w 1345"/>
                <a:gd name="T53" fmla="*/ 2292 h 2349"/>
                <a:gd name="T54" fmla="*/ 774 w 1345"/>
                <a:gd name="T55" fmla="*/ 1960 h 2349"/>
                <a:gd name="T56" fmla="*/ 798 w 1345"/>
                <a:gd name="T57" fmla="*/ 1992 h 2349"/>
                <a:gd name="T58" fmla="*/ 838 w 1345"/>
                <a:gd name="T59" fmla="*/ 2205 h 2349"/>
                <a:gd name="T60" fmla="*/ 956 w 1345"/>
                <a:gd name="T61" fmla="*/ 2292 h 2349"/>
                <a:gd name="T62" fmla="*/ 1035 w 1345"/>
                <a:gd name="T63" fmla="*/ 2245 h 2349"/>
                <a:gd name="T64" fmla="*/ 1162 w 1345"/>
                <a:gd name="T65" fmla="*/ 2197 h 2349"/>
                <a:gd name="T66" fmla="*/ 1296 w 1345"/>
                <a:gd name="T67" fmla="*/ 2213 h 2349"/>
                <a:gd name="T68" fmla="*/ 1257 w 1345"/>
                <a:gd name="T69" fmla="*/ 1541 h 2349"/>
                <a:gd name="T70" fmla="*/ 1233 w 1345"/>
                <a:gd name="T71" fmla="*/ 8 h 2349"/>
                <a:gd name="T72" fmla="*/ 411 w 1345"/>
                <a:gd name="T73" fmla="*/ 142 h 2349"/>
                <a:gd name="T74" fmla="*/ 340 w 1345"/>
                <a:gd name="T75" fmla="*/ 276 h 2349"/>
                <a:gd name="T76" fmla="*/ 221 w 1345"/>
                <a:gd name="T77" fmla="*/ 474 h 2349"/>
                <a:gd name="T78" fmla="*/ 221 w 1345"/>
                <a:gd name="T79" fmla="*/ 553 h 2349"/>
                <a:gd name="T80" fmla="*/ 158 w 1345"/>
                <a:gd name="T81" fmla="*/ 593 h 2349"/>
                <a:gd name="T82" fmla="*/ 134 w 1345"/>
                <a:gd name="T83" fmla="*/ 759 h 2349"/>
                <a:gd name="T84" fmla="*/ 174 w 1345"/>
                <a:gd name="T85" fmla="*/ 932 h 2349"/>
                <a:gd name="T86" fmla="*/ 158 w 1345"/>
                <a:gd name="T87" fmla="*/ 1043 h 2349"/>
                <a:gd name="T88" fmla="*/ 166 w 1345"/>
                <a:gd name="T89" fmla="*/ 1178 h 2349"/>
                <a:gd name="T90" fmla="*/ 205 w 1345"/>
                <a:gd name="T91" fmla="*/ 1257 h 2349"/>
                <a:gd name="T92" fmla="*/ 229 w 1345"/>
                <a:gd name="T93" fmla="*/ 1336 h 2349"/>
                <a:gd name="T94" fmla="*/ 158 w 1345"/>
                <a:gd name="T95" fmla="*/ 1415 h 2349"/>
                <a:gd name="T96" fmla="*/ 174 w 1345"/>
                <a:gd name="T97" fmla="*/ 1565 h 2349"/>
                <a:gd name="T98" fmla="*/ 126 w 1345"/>
                <a:gd name="T99" fmla="*/ 1644 h 2349"/>
                <a:gd name="T100" fmla="*/ 103 w 1345"/>
                <a:gd name="T101" fmla="*/ 1707 h 2349"/>
                <a:gd name="T102" fmla="*/ 55 w 1345"/>
                <a:gd name="T103" fmla="*/ 1794 h 2349"/>
                <a:gd name="T104" fmla="*/ 39 w 1345"/>
                <a:gd name="T105" fmla="*/ 1897 h 2349"/>
                <a:gd name="T106" fmla="*/ 31 w 1345"/>
                <a:gd name="T107" fmla="*/ 1984 h 2349"/>
                <a:gd name="T108" fmla="*/ 767 w 1345"/>
                <a:gd name="T109" fmla="*/ 1960 h 2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5" h="2349">
                  <a:moveTo>
                    <a:pt x="909" y="2348"/>
                  </a:moveTo>
                  <a:lnTo>
                    <a:pt x="909" y="2348"/>
                  </a:lnTo>
                  <a:cubicBezTo>
                    <a:pt x="909" y="2340"/>
                    <a:pt x="909" y="2340"/>
                    <a:pt x="909" y="2340"/>
                  </a:cubicBezTo>
                  <a:cubicBezTo>
                    <a:pt x="909" y="2340"/>
                    <a:pt x="901" y="2332"/>
                    <a:pt x="893" y="2324"/>
                  </a:cubicBezTo>
                  <a:cubicBezTo>
                    <a:pt x="877" y="2292"/>
                    <a:pt x="838" y="2237"/>
                    <a:pt x="830" y="2213"/>
                  </a:cubicBezTo>
                  <a:cubicBezTo>
                    <a:pt x="822" y="2189"/>
                    <a:pt x="814" y="2182"/>
                    <a:pt x="798" y="2174"/>
                  </a:cubicBezTo>
                  <a:cubicBezTo>
                    <a:pt x="790" y="2158"/>
                    <a:pt x="774" y="2150"/>
                    <a:pt x="759" y="2118"/>
                  </a:cubicBezTo>
                  <a:cubicBezTo>
                    <a:pt x="711" y="2063"/>
                    <a:pt x="767" y="2008"/>
                    <a:pt x="790" y="1992"/>
                  </a:cubicBezTo>
                  <a:lnTo>
                    <a:pt x="790" y="1992"/>
                  </a:lnTo>
                  <a:cubicBezTo>
                    <a:pt x="798" y="1984"/>
                    <a:pt x="790" y="1984"/>
                    <a:pt x="790" y="1984"/>
                  </a:cubicBezTo>
                  <a:cubicBezTo>
                    <a:pt x="790" y="1976"/>
                    <a:pt x="782" y="1968"/>
                    <a:pt x="767" y="1968"/>
                  </a:cubicBezTo>
                  <a:cubicBezTo>
                    <a:pt x="751" y="1968"/>
                    <a:pt x="118" y="2008"/>
                    <a:pt x="47" y="2008"/>
                  </a:cubicBezTo>
                  <a:cubicBezTo>
                    <a:pt x="39" y="2008"/>
                    <a:pt x="39" y="2008"/>
                    <a:pt x="39" y="2008"/>
                  </a:cubicBezTo>
                  <a:cubicBezTo>
                    <a:pt x="23" y="2008"/>
                    <a:pt x="23" y="2000"/>
                    <a:pt x="23" y="2000"/>
                  </a:cubicBezTo>
                  <a:cubicBezTo>
                    <a:pt x="15" y="1992"/>
                    <a:pt x="23" y="1992"/>
                    <a:pt x="23" y="1984"/>
                  </a:cubicBezTo>
                  <a:lnTo>
                    <a:pt x="23" y="1984"/>
                  </a:lnTo>
                  <a:cubicBezTo>
                    <a:pt x="31" y="1976"/>
                    <a:pt x="23" y="1952"/>
                    <a:pt x="8" y="1936"/>
                  </a:cubicBezTo>
                  <a:cubicBezTo>
                    <a:pt x="8" y="1929"/>
                    <a:pt x="0" y="1921"/>
                    <a:pt x="8" y="1913"/>
                  </a:cubicBezTo>
                  <a:cubicBezTo>
                    <a:pt x="8" y="1897"/>
                    <a:pt x="23" y="1889"/>
                    <a:pt x="31" y="1889"/>
                  </a:cubicBezTo>
                  <a:cubicBezTo>
                    <a:pt x="39" y="1889"/>
                    <a:pt x="39" y="1881"/>
                    <a:pt x="39" y="1881"/>
                  </a:cubicBezTo>
                  <a:cubicBezTo>
                    <a:pt x="47" y="1865"/>
                    <a:pt x="39" y="1834"/>
                    <a:pt x="39" y="1826"/>
                  </a:cubicBezTo>
                  <a:cubicBezTo>
                    <a:pt x="31" y="1818"/>
                    <a:pt x="31" y="1810"/>
                    <a:pt x="39" y="1802"/>
                  </a:cubicBezTo>
                  <a:cubicBezTo>
                    <a:pt x="39" y="1794"/>
                    <a:pt x="47" y="1786"/>
                    <a:pt x="55" y="1786"/>
                  </a:cubicBezTo>
                  <a:cubicBezTo>
                    <a:pt x="63" y="1786"/>
                    <a:pt x="55" y="1763"/>
                    <a:pt x="55" y="1747"/>
                  </a:cubicBezTo>
                  <a:cubicBezTo>
                    <a:pt x="55" y="1739"/>
                    <a:pt x="55" y="1731"/>
                    <a:pt x="55" y="1723"/>
                  </a:cubicBezTo>
                  <a:cubicBezTo>
                    <a:pt x="55" y="1707"/>
                    <a:pt x="79" y="1699"/>
                    <a:pt x="95" y="1699"/>
                  </a:cubicBezTo>
                  <a:lnTo>
                    <a:pt x="103" y="1699"/>
                  </a:lnTo>
                  <a:cubicBezTo>
                    <a:pt x="103" y="1699"/>
                    <a:pt x="103" y="1691"/>
                    <a:pt x="103" y="1683"/>
                  </a:cubicBezTo>
                  <a:cubicBezTo>
                    <a:pt x="103" y="1676"/>
                    <a:pt x="95" y="1668"/>
                    <a:pt x="95" y="1660"/>
                  </a:cubicBezTo>
                  <a:cubicBezTo>
                    <a:pt x="95" y="1652"/>
                    <a:pt x="95" y="1644"/>
                    <a:pt x="103" y="1644"/>
                  </a:cubicBezTo>
                  <a:cubicBezTo>
                    <a:pt x="103" y="1636"/>
                    <a:pt x="118" y="1636"/>
                    <a:pt x="126" y="1636"/>
                  </a:cubicBezTo>
                  <a:cubicBezTo>
                    <a:pt x="126" y="1636"/>
                    <a:pt x="126" y="1636"/>
                    <a:pt x="134" y="1636"/>
                  </a:cubicBezTo>
                  <a:cubicBezTo>
                    <a:pt x="142" y="1636"/>
                    <a:pt x="142" y="1620"/>
                    <a:pt x="134" y="1596"/>
                  </a:cubicBezTo>
                  <a:cubicBezTo>
                    <a:pt x="126" y="1573"/>
                    <a:pt x="142" y="1573"/>
                    <a:pt x="158" y="1565"/>
                  </a:cubicBezTo>
                  <a:lnTo>
                    <a:pt x="166" y="1565"/>
                  </a:lnTo>
                  <a:cubicBezTo>
                    <a:pt x="181" y="1557"/>
                    <a:pt x="213" y="1494"/>
                    <a:pt x="221" y="1470"/>
                  </a:cubicBezTo>
                  <a:cubicBezTo>
                    <a:pt x="221" y="1454"/>
                    <a:pt x="221" y="1454"/>
                    <a:pt x="205" y="1446"/>
                  </a:cubicBezTo>
                  <a:cubicBezTo>
                    <a:pt x="197" y="1446"/>
                    <a:pt x="181" y="1438"/>
                    <a:pt x="166" y="1431"/>
                  </a:cubicBezTo>
                  <a:cubicBezTo>
                    <a:pt x="166" y="1431"/>
                    <a:pt x="150" y="1423"/>
                    <a:pt x="158" y="1415"/>
                  </a:cubicBezTo>
                  <a:cubicBezTo>
                    <a:pt x="158" y="1399"/>
                    <a:pt x="190" y="1391"/>
                    <a:pt x="237" y="1383"/>
                  </a:cubicBezTo>
                  <a:cubicBezTo>
                    <a:pt x="245" y="1383"/>
                    <a:pt x="253" y="1375"/>
                    <a:pt x="253" y="1375"/>
                  </a:cubicBezTo>
                  <a:cubicBezTo>
                    <a:pt x="261" y="1375"/>
                    <a:pt x="261" y="1375"/>
                    <a:pt x="261" y="1375"/>
                  </a:cubicBezTo>
                  <a:cubicBezTo>
                    <a:pt x="261" y="1367"/>
                    <a:pt x="253" y="1352"/>
                    <a:pt x="221" y="1343"/>
                  </a:cubicBezTo>
                  <a:cubicBezTo>
                    <a:pt x="205" y="1336"/>
                    <a:pt x="197" y="1328"/>
                    <a:pt x="197" y="1328"/>
                  </a:cubicBezTo>
                  <a:cubicBezTo>
                    <a:pt x="197" y="1320"/>
                    <a:pt x="197" y="1312"/>
                    <a:pt x="205" y="1312"/>
                  </a:cubicBezTo>
                  <a:cubicBezTo>
                    <a:pt x="205" y="1304"/>
                    <a:pt x="205" y="1304"/>
                    <a:pt x="213" y="1296"/>
                  </a:cubicBezTo>
                  <a:cubicBezTo>
                    <a:pt x="213" y="1280"/>
                    <a:pt x="205" y="1265"/>
                    <a:pt x="197" y="1265"/>
                  </a:cubicBezTo>
                  <a:cubicBezTo>
                    <a:pt x="174" y="1265"/>
                    <a:pt x="166" y="1233"/>
                    <a:pt x="166" y="1209"/>
                  </a:cubicBezTo>
                  <a:cubicBezTo>
                    <a:pt x="166" y="1201"/>
                    <a:pt x="166" y="1185"/>
                    <a:pt x="166" y="1178"/>
                  </a:cubicBezTo>
                  <a:cubicBezTo>
                    <a:pt x="150" y="1170"/>
                    <a:pt x="166" y="1154"/>
                    <a:pt x="174" y="1138"/>
                  </a:cubicBezTo>
                  <a:cubicBezTo>
                    <a:pt x="181" y="1130"/>
                    <a:pt x="181" y="1114"/>
                    <a:pt x="181" y="1106"/>
                  </a:cubicBezTo>
                  <a:lnTo>
                    <a:pt x="174" y="1099"/>
                  </a:lnTo>
                  <a:cubicBezTo>
                    <a:pt x="166" y="1091"/>
                    <a:pt x="158" y="1075"/>
                    <a:pt x="150" y="1043"/>
                  </a:cubicBezTo>
                  <a:cubicBezTo>
                    <a:pt x="142" y="1019"/>
                    <a:pt x="150" y="1012"/>
                    <a:pt x="158" y="1004"/>
                  </a:cubicBezTo>
                  <a:lnTo>
                    <a:pt x="158" y="996"/>
                  </a:lnTo>
                  <a:cubicBezTo>
                    <a:pt x="150" y="972"/>
                    <a:pt x="150" y="964"/>
                    <a:pt x="158" y="948"/>
                  </a:cubicBezTo>
                  <a:cubicBezTo>
                    <a:pt x="158" y="941"/>
                    <a:pt x="166" y="941"/>
                    <a:pt x="166" y="932"/>
                  </a:cubicBezTo>
                  <a:cubicBezTo>
                    <a:pt x="174" y="917"/>
                    <a:pt x="166" y="909"/>
                    <a:pt x="150" y="893"/>
                  </a:cubicBezTo>
                  <a:cubicBezTo>
                    <a:pt x="150" y="885"/>
                    <a:pt x="142" y="877"/>
                    <a:pt x="134" y="877"/>
                  </a:cubicBezTo>
                  <a:cubicBezTo>
                    <a:pt x="103" y="830"/>
                    <a:pt x="110" y="814"/>
                    <a:pt x="126" y="806"/>
                  </a:cubicBezTo>
                  <a:cubicBezTo>
                    <a:pt x="134" y="798"/>
                    <a:pt x="126" y="774"/>
                    <a:pt x="126" y="759"/>
                  </a:cubicBezTo>
                  <a:cubicBezTo>
                    <a:pt x="118" y="751"/>
                    <a:pt x="118" y="743"/>
                    <a:pt x="118" y="735"/>
                  </a:cubicBezTo>
                  <a:cubicBezTo>
                    <a:pt x="118" y="727"/>
                    <a:pt x="118" y="688"/>
                    <a:pt x="150" y="672"/>
                  </a:cubicBezTo>
                  <a:cubicBezTo>
                    <a:pt x="166" y="664"/>
                    <a:pt x="166" y="648"/>
                    <a:pt x="158" y="624"/>
                  </a:cubicBezTo>
                  <a:cubicBezTo>
                    <a:pt x="150" y="616"/>
                    <a:pt x="150" y="601"/>
                    <a:pt x="150" y="593"/>
                  </a:cubicBezTo>
                  <a:cubicBezTo>
                    <a:pt x="150" y="585"/>
                    <a:pt x="150" y="569"/>
                    <a:pt x="150" y="569"/>
                  </a:cubicBezTo>
                  <a:cubicBezTo>
                    <a:pt x="158" y="561"/>
                    <a:pt x="174" y="561"/>
                    <a:pt x="181" y="561"/>
                  </a:cubicBezTo>
                  <a:cubicBezTo>
                    <a:pt x="190" y="561"/>
                    <a:pt x="190" y="561"/>
                    <a:pt x="190" y="561"/>
                  </a:cubicBezTo>
                  <a:cubicBezTo>
                    <a:pt x="205" y="561"/>
                    <a:pt x="205" y="553"/>
                    <a:pt x="213" y="545"/>
                  </a:cubicBezTo>
                  <a:lnTo>
                    <a:pt x="213" y="537"/>
                  </a:lnTo>
                  <a:cubicBezTo>
                    <a:pt x="205" y="529"/>
                    <a:pt x="205" y="521"/>
                    <a:pt x="205" y="521"/>
                  </a:cubicBezTo>
                  <a:cubicBezTo>
                    <a:pt x="205" y="514"/>
                    <a:pt x="205" y="506"/>
                    <a:pt x="213" y="498"/>
                  </a:cubicBezTo>
                  <a:cubicBezTo>
                    <a:pt x="221" y="490"/>
                    <a:pt x="221" y="490"/>
                    <a:pt x="213" y="474"/>
                  </a:cubicBezTo>
                  <a:cubicBezTo>
                    <a:pt x="213" y="466"/>
                    <a:pt x="213" y="466"/>
                    <a:pt x="213" y="458"/>
                  </a:cubicBezTo>
                  <a:cubicBezTo>
                    <a:pt x="205" y="419"/>
                    <a:pt x="276" y="395"/>
                    <a:pt x="284" y="395"/>
                  </a:cubicBezTo>
                  <a:cubicBezTo>
                    <a:pt x="316" y="387"/>
                    <a:pt x="316" y="371"/>
                    <a:pt x="316" y="348"/>
                  </a:cubicBezTo>
                  <a:cubicBezTo>
                    <a:pt x="316" y="316"/>
                    <a:pt x="316" y="284"/>
                    <a:pt x="340" y="276"/>
                  </a:cubicBezTo>
                  <a:cubicBezTo>
                    <a:pt x="355" y="261"/>
                    <a:pt x="355" y="221"/>
                    <a:pt x="363" y="189"/>
                  </a:cubicBezTo>
                  <a:cubicBezTo>
                    <a:pt x="363" y="182"/>
                    <a:pt x="363" y="174"/>
                    <a:pt x="363" y="174"/>
                  </a:cubicBezTo>
                  <a:cubicBezTo>
                    <a:pt x="363" y="142"/>
                    <a:pt x="387" y="134"/>
                    <a:pt x="403" y="134"/>
                  </a:cubicBezTo>
                  <a:cubicBezTo>
                    <a:pt x="403" y="134"/>
                    <a:pt x="403" y="134"/>
                    <a:pt x="411" y="134"/>
                  </a:cubicBezTo>
                  <a:cubicBezTo>
                    <a:pt x="411" y="134"/>
                    <a:pt x="411" y="134"/>
                    <a:pt x="419" y="134"/>
                  </a:cubicBezTo>
                  <a:cubicBezTo>
                    <a:pt x="427" y="134"/>
                    <a:pt x="427" y="134"/>
                    <a:pt x="427" y="110"/>
                  </a:cubicBezTo>
                  <a:cubicBezTo>
                    <a:pt x="427" y="71"/>
                    <a:pt x="450" y="63"/>
                    <a:pt x="450" y="63"/>
                  </a:cubicBezTo>
                  <a:cubicBezTo>
                    <a:pt x="450" y="55"/>
                    <a:pt x="450" y="55"/>
                    <a:pt x="450" y="55"/>
                  </a:cubicBezTo>
                  <a:cubicBezTo>
                    <a:pt x="640" y="47"/>
                    <a:pt x="909" y="31"/>
                    <a:pt x="1233" y="0"/>
                  </a:cubicBezTo>
                  <a:lnTo>
                    <a:pt x="1233" y="0"/>
                  </a:lnTo>
                  <a:lnTo>
                    <a:pt x="1233" y="0"/>
                  </a:lnTo>
                  <a:cubicBezTo>
                    <a:pt x="1241" y="15"/>
                    <a:pt x="1249" y="31"/>
                    <a:pt x="1257" y="31"/>
                  </a:cubicBezTo>
                  <a:cubicBezTo>
                    <a:pt x="1288" y="55"/>
                    <a:pt x="1280" y="71"/>
                    <a:pt x="1280" y="79"/>
                  </a:cubicBezTo>
                  <a:lnTo>
                    <a:pt x="1280" y="87"/>
                  </a:lnTo>
                  <a:cubicBezTo>
                    <a:pt x="1280" y="102"/>
                    <a:pt x="1265" y="1525"/>
                    <a:pt x="1265" y="1541"/>
                  </a:cubicBezTo>
                  <a:cubicBezTo>
                    <a:pt x="1344" y="2213"/>
                    <a:pt x="1344" y="2213"/>
                    <a:pt x="1344" y="2213"/>
                  </a:cubicBezTo>
                  <a:lnTo>
                    <a:pt x="1344" y="2213"/>
                  </a:lnTo>
                  <a:cubicBezTo>
                    <a:pt x="1344" y="2213"/>
                    <a:pt x="1336" y="2213"/>
                    <a:pt x="1336" y="2221"/>
                  </a:cubicBezTo>
                  <a:cubicBezTo>
                    <a:pt x="1328" y="2221"/>
                    <a:pt x="1320" y="2229"/>
                    <a:pt x="1312" y="2229"/>
                  </a:cubicBezTo>
                  <a:cubicBezTo>
                    <a:pt x="1312" y="2229"/>
                    <a:pt x="1304" y="2221"/>
                    <a:pt x="1296" y="2221"/>
                  </a:cubicBezTo>
                  <a:cubicBezTo>
                    <a:pt x="1288" y="2213"/>
                    <a:pt x="1288" y="2213"/>
                    <a:pt x="1280" y="2213"/>
                  </a:cubicBezTo>
                  <a:cubicBezTo>
                    <a:pt x="1273" y="2213"/>
                    <a:pt x="1273" y="2213"/>
                    <a:pt x="1265" y="2213"/>
                  </a:cubicBezTo>
                  <a:cubicBezTo>
                    <a:pt x="1257" y="2221"/>
                    <a:pt x="1249" y="2229"/>
                    <a:pt x="1233" y="2229"/>
                  </a:cubicBezTo>
                  <a:cubicBezTo>
                    <a:pt x="1209" y="2229"/>
                    <a:pt x="1178" y="2213"/>
                    <a:pt x="1154" y="2205"/>
                  </a:cubicBezTo>
                  <a:lnTo>
                    <a:pt x="1146" y="2205"/>
                  </a:lnTo>
                  <a:cubicBezTo>
                    <a:pt x="1122" y="2205"/>
                    <a:pt x="1107" y="2221"/>
                    <a:pt x="1091" y="2229"/>
                  </a:cubicBezTo>
                  <a:cubicBezTo>
                    <a:pt x="1083" y="2237"/>
                    <a:pt x="1075" y="2245"/>
                    <a:pt x="1067" y="2245"/>
                  </a:cubicBezTo>
                  <a:cubicBezTo>
                    <a:pt x="1051" y="2253"/>
                    <a:pt x="1043" y="2253"/>
                    <a:pt x="1035" y="2253"/>
                  </a:cubicBezTo>
                  <a:lnTo>
                    <a:pt x="1027" y="2253"/>
                  </a:lnTo>
                  <a:cubicBezTo>
                    <a:pt x="1012" y="2253"/>
                    <a:pt x="1004" y="2253"/>
                    <a:pt x="988" y="2261"/>
                  </a:cubicBezTo>
                  <a:cubicBezTo>
                    <a:pt x="980" y="2276"/>
                    <a:pt x="972" y="2284"/>
                    <a:pt x="964" y="2292"/>
                  </a:cubicBezTo>
                  <a:cubicBezTo>
                    <a:pt x="956" y="2300"/>
                    <a:pt x="948" y="2316"/>
                    <a:pt x="933" y="2324"/>
                  </a:cubicBezTo>
                  <a:cubicBezTo>
                    <a:pt x="925" y="2332"/>
                    <a:pt x="917" y="2340"/>
                    <a:pt x="917" y="2340"/>
                  </a:cubicBezTo>
                  <a:lnTo>
                    <a:pt x="909" y="2348"/>
                  </a:lnTo>
                  <a:close/>
                  <a:moveTo>
                    <a:pt x="774" y="1960"/>
                  </a:moveTo>
                  <a:lnTo>
                    <a:pt x="774" y="1960"/>
                  </a:lnTo>
                  <a:lnTo>
                    <a:pt x="774" y="1960"/>
                  </a:lnTo>
                  <a:cubicBezTo>
                    <a:pt x="774" y="1960"/>
                    <a:pt x="798" y="1968"/>
                    <a:pt x="798" y="1984"/>
                  </a:cubicBezTo>
                  <a:lnTo>
                    <a:pt x="798" y="1992"/>
                  </a:lnTo>
                  <a:cubicBezTo>
                    <a:pt x="790" y="2000"/>
                    <a:pt x="790" y="2000"/>
                    <a:pt x="790" y="2000"/>
                  </a:cubicBezTo>
                  <a:cubicBezTo>
                    <a:pt x="774" y="2016"/>
                    <a:pt x="719" y="2063"/>
                    <a:pt x="759" y="2118"/>
                  </a:cubicBezTo>
                  <a:cubicBezTo>
                    <a:pt x="782" y="2142"/>
                    <a:pt x="790" y="2158"/>
                    <a:pt x="806" y="2166"/>
                  </a:cubicBezTo>
                  <a:cubicBezTo>
                    <a:pt x="822" y="2174"/>
                    <a:pt x="830" y="2189"/>
                    <a:pt x="838" y="2205"/>
                  </a:cubicBezTo>
                  <a:cubicBezTo>
                    <a:pt x="846" y="2237"/>
                    <a:pt x="885" y="2292"/>
                    <a:pt x="901" y="2316"/>
                  </a:cubicBezTo>
                  <a:cubicBezTo>
                    <a:pt x="909" y="2324"/>
                    <a:pt x="909" y="2332"/>
                    <a:pt x="917" y="2332"/>
                  </a:cubicBezTo>
                  <a:cubicBezTo>
                    <a:pt x="917" y="2332"/>
                    <a:pt x="925" y="2332"/>
                    <a:pt x="933" y="2324"/>
                  </a:cubicBezTo>
                  <a:cubicBezTo>
                    <a:pt x="940" y="2308"/>
                    <a:pt x="948" y="2300"/>
                    <a:pt x="956" y="2292"/>
                  </a:cubicBezTo>
                  <a:cubicBezTo>
                    <a:pt x="964" y="2276"/>
                    <a:pt x="972" y="2269"/>
                    <a:pt x="988" y="2261"/>
                  </a:cubicBezTo>
                  <a:cubicBezTo>
                    <a:pt x="996" y="2245"/>
                    <a:pt x="1012" y="2245"/>
                    <a:pt x="1020" y="2245"/>
                  </a:cubicBezTo>
                  <a:lnTo>
                    <a:pt x="1027" y="2245"/>
                  </a:lnTo>
                  <a:lnTo>
                    <a:pt x="1035" y="2245"/>
                  </a:lnTo>
                  <a:cubicBezTo>
                    <a:pt x="1043" y="2245"/>
                    <a:pt x="1051" y="2245"/>
                    <a:pt x="1059" y="2245"/>
                  </a:cubicBezTo>
                  <a:cubicBezTo>
                    <a:pt x="1067" y="2237"/>
                    <a:pt x="1075" y="2229"/>
                    <a:pt x="1083" y="2229"/>
                  </a:cubicBezTo>
                  <a:cubicBezTo>
                    <a:pt x="1098" y="2213"/>
                    <a:pt x="1122" y="2197"/>
                    <a:pt x="1146" y="2197"/>
                  </a:cubicBezTo>
                  <a:cubicBezTo>
                    <a:pt x="1146" y="2197"/>
                    <a:pt x="1154" y="2197"/>
                    <a:pt x="1162" y="2197"/>
                  </a:cubicBezTo>
                  <a:cubicBezTo>
                    <a:pt x="1186" y="2205"/>
                    <a:pt x="1209" y="2221"/>
                    <a:pt x="1233" y="2221"/>
                  </a:cubicBezTo>
                  <a:cubicBezTo>
                    <a:pt x="1249" y="2221"/>
                    <a:pt x="1257" y="2213"/>
                    <a:pt x="1265" y="2213"/>
                  </a:cubicBezTo>
                  <a:cubicBezTo>
                    <a:pt x="1273" y="2205"/>
                    <a:pt x="1273" y="2205"/>
                    <a:pt x="1280" y="2205"/>
                  </a:cubicBezTo>
                  <a:cubicBezTo>
                    <a:pt x="1288" y="2205"/>
                    <a:pt x="1296" y="2213"/>
                    <a:pt x="1296" y="2213"/>
                  </a:cubicBezTo>
                  <a:cubicBezTo>
                    <a:pt x="1304" y="2213"/>
                    <a:pt x="1312" y="2221"/>
                    <a:pt x="1312" y="2221"/>
                  </a:cubicBezTo>
                  <a:cubicBezTo>
                    <a:pt x="1320" y="2221"/>
                    <a:pt x="1320" y="2221"/>
                    <a:pt x="1328" y="2213"/>
                  </a:cubicBezTo>
                  <a:lnTo>
                    <a:pt x="1336" y="2205"/>
                  </a:lnTo>
                  <a:cubicBezTo>
                    <a:pt x="1257" y="1541"/>
                    <a:pt x="1257" y="1541"/>
                    <a:pt x="1257" y="1541"/>
                  </a:cubicBezTo>
                  <a:cubicBezTo>
                    <a:pt x="1257" y="1525"/>
                    <a:pt x="1273" y="102"/>
                    <a:pt x="1273" y="87"/>
                  </a:cubicBezTo>
                  <a:lnTo>
                    <a:pt x="1273" y="79"/>
                  </a:lnTo>
                  <a:cubicBezTo>
                    <a:pt x="1273" y="63"/>
                    <a:pt x="1280" y="55"/>
                    <a:pt x="1257" y="39"/>
                  </a:cubicBezTo>
                  <a:cubicBezTo>
                    <a:pt x="1249" y="31"/>
                    <a:pt x="1241" y="24"/>
                    <a:pt x="1233" y="8"/>
                  </a:cubicBezTo>
                  <a:cubicBezTo>
                    <a:pt x="909" y="39"/>
                    <a:pt x="648" y="55"/>
                    <a:pt x="450" y="63"/>
                  </a:cubicBezTo>
                  <a:cubicBezTo>
                    <a:pt x="450" y="71"/>
                    <a:pt x="434" y="79"/>
                    <a:pt x="434" y="110"/>
                  </a:cubicBezTo>
                  <a:cubicBezTo>
                    <a:pt x="434" y="134"/>
                    <a:pt x="434" y="142"/>
                    <a:pt x="419" y="142"/>
                  </a:cubicBezTo>
                  <a:cubicBezTo>
                    <a:pt x="411" y="142"/>
                    <a:pt x="411" y="142"/>
                    <a:pt x="411" y="142"/>
                  </a:cubicBezTo>
                  <a:lnTo>
                    <a:pt x="403" y="142"/>
                  </a:lnTo>
                  <a:cubicBezTo>
                    <a:pt x="387" y="142"/>
                    <a:pt x="371" y="142"/>
                    <a:pt x="371" y="174"/>
                  </a:cubicBezTo>
                  <a:cubicBezTo>
                    <a:pt x="371" y="174"/>
                    <a:pt x="371" y="182"/>
                    <a:pt x="371" y="189"/>
                  </a:cubicBezTo>
                  <a:cubicBezTo>
                    <a:pt x="363" y="221"/>
                    <a:pt x="355" y="268"/>
                    <a:pt x="340" y="276"/>
                  </a:cubicBezTo>
                  <a:cubicBezTo>
                    <a:pt x="324" y="292"/>
                    <a:pt x="324" y="316"/>
                    <a:pt x="324" y="348"/>
                  </a:cubicBezTo>
                  <a:cubicBezTo>
                    <a:pt x="324" y="371"/>
                    <a:pt x="316" y="395"/>
                    <a:pt x="284" y="403"/>
                  </a:cubicBezTo>
                  <a:cubicBezTo>
                    <a:pt x="261" y="411"/>
                    <a:pt x="213" y="426"/>
                    <a:pt x="221" y="450"/>
                  </a:cubicBezTo>
                  <a:cubicBezTo>
                    <a:pt x="221" y="458"/>
                    <a:pt x="221" y="466"/>
                    <a:pt x="221" y="474"/>
                  </a:cubicBezTo>
                  <a:cubicBezTo>
                    <a:pt x="229" y="482"/>
                    <a:pt x="229" y="490"/>
                    <a:pt x="221" y="506"/>
                  </a:cubicBezTo>
                  <a:cubicBezTo>
                    <a:pt x="213" y="506"/>
                    <a:pt x="213" y="514"/>
                    <a:pt x="213" y="521"/>
                  </a:cubicBezTo>
                  <a:lnTo>
                    <a:pt x="213" y="529"/>
                  </a:lnTo>
                  <a:cubicBezTo>
                    <a:pt x="221" y="537"/>
                    <a:pt x="221" y="545"/>
                    <a:pt x="221" y="553"/>
                  </a:cubicBezTo>
                  <a:cubicBezTo>
                    <a:pt x="213" y="561"/>
                    <a:pt x="205" y="569"/>
                    <a:pt x="190" y="569"/>
                  </a:cubicBezTo>
                  <a:cubicBezTo>
                    <a:pt x="181" y="569"/>
                    <a:pt x="181" y="569"/>
                    <a:pt x="181" y="569"/>
                  </a:cubicBezTo>
                  <a:cubicBezTo>
                    <a:pt x="174" y="569"/>
                    <a:pt x="166" y="569"/>
                    <a:pt x="158" y="569"/>
                  </a:cubicBezTo>
                  <a:cubicBezTo>
                    <a:pt x="158" y="577"/>
                    <a:pt x="150" y="585"/>
                    <a:pt x="158" y="593"/>
                  </a:cubicBezTo>
                  <a:cubicBezTo>
                    <a:pt x="158" y="601"/>
                    <a:pt x="158" y="608"/>
                    <a:pt x="166" y="616"/>
                  </a:cubicBezTo>
                  <a:cubicBezTo>
                    <a:pt x="174" y="640"/>
                    <a:pt x="174" y="664"/>
                    <a:pt x="158" y="679"/>
                  </a:cubicBezTo>
                  <a:cubicBezTo>
                    <a:pt x="134" y="688"/>
                    <a:pt x="126" y="711"/>
                    <a:pt x="126" y="735"/>
                  </a:cubicBezTo>
                  <a:cubicBezTo>
                    <a:pt x="126" y="743"/>
                    <a:pt x="126" y="751"/>
                    <a:pt x="134" y="759"/>
                  </a:cubicBezTo>
                  <a:cubicBezTo>
                    <a:pt x="134" y="774"/>
                    <a:pt x="142" y="798"/>
                    <a:pt x="126" y="806"/>
                  </a:cubicBezTo>
                  <a:cubicBezTo>
                    <a:pt x="110" y="822"/>
                    <a:pt x="126" y="853"/>
                    <a:pt x="142" y="869"/>
                  </a:cubicBezTo>
                  <a:cubicBezTo>
                    <a:pt x="150" y="877"/>
                    <a:pt x="150" y="885"/>
                    <a:pt x="158" y="885"/>
                  </a:cubicBezTo>
                  <a:cubicBezTo>
                    <a:pt x="174" y="901"/>
                    <a:pt x="181" y="917"/>
                    <a:pt x="174" y="932"/>
                  </a:cubicBezTo>
                  <a:cubicBezTo>
                    <a:pt x="174" y="941"/>
                    <a:pt x="166" y="948"/>
                    <a:pt x="166" y="948"/>
                  </a:cubicBezTo>
                  <a:cubicBezTo>
                    <a:pt x="158" y="964"/>
                    <a:pt x="158" y="972"/>
                    <a:pt x="166" y="988"/>
                  </a:cubicBezTo>
                  <a:cubicBezTo>
                    <a:pt x="166" y="996"/>
                    <a:pt x="166" y="1004"/>
                    <a:pt x="166" y="1012"/>
                  </a:cubicBezTo>
                  <a:cubicBezTo>
                    <a:pt x="158" y="1012"/>
                    <a:pt x="150" y="1019"/>
                    <a:pt x="158" y="1043"/>
                  </a:cubicBezTo>
                  <a:cubicBezTo>
                    <a:pt x="166" y="1075"/>
                    <a:pt x="174" y="1083"/>
                    <a:pt x="181" y="1091"/>
                  </a:cubicBezTo>
                  <a:cubicBezTo>
                    <a:pt x="181" y="1099"/>
                    <a:pt x="190" y="1099"/>
                    <a:pt x="190" y="1106"/>
                  </a:cubicBezTo>
                  <a:cubicBezTo>
                    <a:pt x="190" y="1114"/>
                    <a:pt x="181" y="1130"/>
                    <a:pt x="174" y="1146"/>
                  </a:cubicBezTo>
                  <a:cubicBezTo>
                    <a:pt x="166" y="1154"/>
                    <a:pt x="166" y="1170"/>
                    <a:pt x="166" y="1178"/>
                  </a:cubicBezTo>
                  <a:cubicBezTo>
                    <a:pt x="174" y="1185"/>
                    <a:pt x="174" y="1193"/>
                    <a:pt x="174" y="1209"/>
                  </a:cubicBezTo>
                  <a:cubicBezTo>
                    <a:pt x="174" y="1241"/>
                    <a:pt x="181" y="1257"/>
                    <a:pt x="205" y="1257"/>
                  </a:cubicBezTo>
                  <a:lnTo>
                    <a:pt x="205" y="1257"/>
                  </a:lnTo>
                  <a:lnTo>
                    <a:pt x="205" y="1257"/>
                  </a:lnTo>
                  <a:cubicBezTo>
                    <a:pt x="205" y="1257"/>
                    <a:pt x="221" y="1272"/>
                    <a:pt x="213" y="1296"/>
                  </a:cubicBezTo>
                  <a:cubicBezTo>
                    <a:pt x="213" y="1304"/>
                    <a:pt x="213" y="1312"/>
                    <a:pt x="213" y="1312"/>
                  </a:cubicBezTo>
                  <a:cubicBezTo>
                    <a:pt x="205" y="1320"/>
                    <a:pt x="205" y="1320"/>
                    <a:pt x="205" y="1320"/>
                  </a:cubicBezTo>
                  <a:cubicBezTo>
                    <a:pt x="205" y="1328"/>
                    <a:pt x="221" y="1336"/>
                    <a:pt x="229" y="1336"/>
                  </a:cubicBezTo>
                  <a:cubicBezTo>
                    <a:pt x="237" y="1343"/>
                    <a:pt x="268" y="1359"/>
                    <a:pt x="268" y="1375"/>
                  </a:cubicBezTo>
                  <a:cubicBezTo>
                    <a:pt x="268" y="1375"/>
                    <a:pt x="268" y="1383"/>
                    <a:pt x="261" y="1383"/>
                  </a:cubicBezTo>
                  <a:cubicBezTo>
                    <a:pt x="253" y="1383"/>
                    <a:pt x="245" y="1383"/>
                    <a:pt x="237" y="1391"/>
                  </a:cubicBezTo>
                  <a:cubicBezTo>
                    <a:pt x="213" y="1391"/>
                    <a:pt x="166" y="1407"/>
                    <a:pt x="158" y="1415"/>
                  </a:cubicBezTo>
                  <a:cubicBezTo>
                    <a:pt x="158" y="1415"/>
                    <a:pt x="166" y="1423"/>
                    <a:pt x="174" y="1423"/>
                  </a:cubicBezTo>
                  <a:cubicBezTo>
                    <a:pt x="181" y="1431"/>
                    <a:pt x="197" y="1438"/>
                    <a:pt x="205" y="1438"/>
                  </a:cubicBezTo>
                  <a:cubicBezTo>
                    <a:pt x="221" y="1446"/>
                    <a:pt x="229" y="1446"/>
                    <a:pt x="229" y="1470"/>
                  </a:cubicBezTo>
                  <a:cubicBezTo>
                    <a:pt x="221" y="1494"/>
                    <a:pt x="190" y="1557"/>
                    <a:pt x="174" y="1565"/>
                  </a:cubicBezTo>
                  <a:cubicBezTo>
                    <a:pt x="166" y="1573"/>
                    <a:pt x="166" y="1573"/>
                    <a:pt x="158" y="1573"/>
                  </a:cubicBezTo>
                  <a:cubicBezTo>
                    <a:pt x="150" y="1573"/>
                    <a:pt x="142" y="1581"/>
                    <a:pt x="142" y="1596"/>
                  </a:cubicBezTo>
                  <a:cubicBezTo>
                    <a:pt x="150" y="1636"/>
                    <a:pt x="142" y="1644"/>
                    <a:pt x="134" y="1644"/>
                  </a:cubicBezTo>
                  <a:lnTo>
                    <a:pt x="126" y="1644"/>
                  </a:lnTo>
                  <a:cubicBezTo>
                    <a:pt x="118" y="1644"/>
                    <a:pt x="110" y="1644"/>
                    <a:pt x="103" y="1652"/>
                  </a:cubicBezTo>
                  <a:cubicBezTo>
                    <a:pt x="103" y="1652"/>
                    <a:pt x="103" y="1652"/>
                    <a:pt x="103" y="1660"/>
                  </a:cubicBezTo>
                  <a:cubicBezTo>
                    <a:pt x="103" y="1668"/>
                    <a:pt x="110" y="1676"/>
                    <a:pt x="110" y="1676"/>
                  </a:cubicBezTo>
                  <a:cubicBezTo>
                    <a:pt x="110" y="1691"/>
                    <a:pt x="118" y="1699"/>
                    <a:pt x="103" y="1707"/>
                  </a:cubicBezTo>
                  <a:lnTo>
                    <a:pt x="95" y="1707"/>
                  </a:lnTo>
                  <a:cubicBezTo>
                    <a:pt x="79" y="1707"/>
                    <a:pt x="63" y="1715"/>
                    <a:pt x="63" y="1723"/>
                  </a:cubicBezTo>
                  <a:cubicBezTo>
                    <a:pt x="63" y="1731"/>
                    <a:pt x="63" y="1739"/>
                    <a:pt x="63" y="1747"/>
                  </a:cubicBezTo>
                  <a:cubicBezTo>
                    <a:pt x="63" y="1771"/>
                    <a:pt x="71" y="1786"/>
                    <a:pt x="55" y="1794"/>
                  </a:cubicBezTo>
                  <a:cubicBezTo>
                    <a:pt x="55" y="1794"/>
                    <a:pt x="47" y="1794"/>
                    <a:pt x="47" y="1802"/>
                  </a:cubicBezTo>
                  <a:cubicBezTo>
                    <a:pt x="39" y="1802"/>
                    <a:pt x="39" y="1810"/>
                    <a:pt x="47" y="1818"/>
                  </a:cubicBezTo>
                  <a:cubicBezTo>
                    <a:pt x="55" y="1834"/>
                    <a:pt x="55" y="1865"/>
                    <a:pt x="47" y="1881"/>
                  </a:cubicBezTo>
                  <a:cubicBezTo>
                    <a:pt x="47" y="1889"/>
                    <a:pt x="39" y="1889"/>
                    <a:pt x="39" y="1897"/>
                  </a:cubicBezTo>
                  <a:cubicBezTo>
                    <a:pt x="31" y="1897"/>
                    <a:pt x="15" y="1905"/>
                    <a:pt x="15" y="1913"/>
                  </a:cubicBezTo>
                  <a:cubicBezTo>
                    <a:pt x="8" y="1921"/>
                    <a:pt x="15" y="1921"/>
                    <a:pt x="15" y="1929"/>
                  </a:cubicBezTo>
                  <a:cubicBezTo>
                    <a:pt x="31" y="1952"/>
                    <a:pt x="47" y="1976"/>
                    <a:pt x="31" y="1984"/>
                  </a:cubicBezTo>
                  <a:lnTo>
                    <a:pt x="31" y="1984"/>
                  </a:lnTo>
                  <a:cubicBezTo>
                    <a:pt x="31" y="1992"/>
                    <a:pt x="23" y="1992"/>
                    <a:pt x="23" y="2000"/>
                  </a:cubicBezTo>
                  <a:cubicBezTo>
                    <a:pt x="23" y="2000"/>
                    <a:pt x="31" y="2000"/>
                    <a:pt x="39" y="2000"/>
                  </a:cubicBezTo>
                  <a:cubicBezTo>
                    <a:pt x="39" y="2000"/>
                    <a:pt x="39" y="2000"/>
                    <a:pt x="47" y="2000"/>
                  </a:cubicBezTo>
                  <a:cubicBezTo>
                    <a:pt x="118" y="2000"/>
                    <a:pt x="767" y="1960"/>
                    <a:pt x="767" y="1960"/>
                  </a:cubicBezTo>
                  <a:lnTo>
                    <a:pt x="774" y="1960"/>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15" name="Freeform 407"/>
            <p:cNvSpPr>
              <a:spLocks noChangeArrowheads="1"/>
            </p:cNvSpPr>
            <p:nvPr/>
          </p:nvSpPr>
          <p:spPr bwMode="auto">
            <a:xfrm>
              <a:off x="16242560" y="8574086"/>
              <a:ext cx="1365750" cy="1054486"/>
            </a:xfrm>
            <a:custGeom>
              <a:avLst/>
              <a:gdLst>
                <a:gd name="T0" fmla="*/ 1407 w 1898"/>
                <a:gd name="T1" fmla="*/ 79 h 1463"/>
                <a:gd name="T2" fmla="*/ 1407 w 1898"/>
                <a:gd name="T3" fmla="*/ 79 h 1463"/>
                <a:gd name="T4" fmla="*/ 964 w 1898"/>
                <a:gd name="T5" fmla="*/ 158 h 1463"/>
                <a:gd name="T6" fmla="*/ 925 w 1898"/>
                <a:gd name="T7" fmla="*/ 63 h 1463"/>
                <a:gd name="T8" fmla="*/ 854 w 1898"/>
                <a:gd name="T9" fmla="*/ 47 h 1463"/>
                <a:gd name="T10" fmla="*/ 830 w 1898"/>
                <a:gd name="T11" fmla="*/ 16 h 1463"/>
                <a:gd name="T12" fmla="*/ 411 w 1898"/>
                <a:gd name="T13" fmla="*/ 55 h 1463"/>
                <a:gd name="T14" fmla="*/ 181 w 1898"/>
                <a:gd name="T15" fmla="*/ 166 h 1463"/>
                <a:gd name="T16" fmla="*/ 79 w 1898"/>
                <a:gd name="T17" fmla="*/ 221 h 1463"/>
                <a:gd name="T18" fmla="*/ 79 w 1898"/>
                <a:gd name="T19" fmla="*/ 237 h 1463"/>
                <a:gd name="T20" fmla="*/ 15 w 1898"/>
                <a:gd name="T21" fmla="*/ 308 h 1463"/>
                <a:gd name="T22" fmla="*/ 23 w 1898"/>
                <a:gd name="T23" fmla="*/ 387 h 1463"/>
                <a:gd name="T24" fmla="*/ 110 w 1898"/>
                <a:gd name="T25" fmla="*/ 458 h 1463"/>
                <a:gd name="T26" fmla="*/ 174 w 1898"/>
                <a:gd name="T27" fmla="*/ 458 h 1463"/>
                <a:gd name="T28" fmla="*/ 237 w 1898"/>
                <a:gd name="T29" fmla="*/ 537 h 1463"/>
                <a:gd name="T30" fmla="*/ 371 w 1898"/>
                <a:gd name="T31" fmla="*/ 688 h 1463"/>
                <a:gd name="T32" fmla="*/ 466 w 1898"/>
                <a:gd name="T33" fmla="*/ 759 h 1463"/>
                <a:gd name="T34" fmla="*/ 553 w 1898"/>
                <a:gd name="T35" fmla="*/ 822 h 1463"/>
                <a:gd name="T36" fmla="*/ 632 w 1898"/>
                <a:gd name="T37" fmla="*/ 869 h 1463"/>
                <a:gd name="T38" fmla="*/ 703 w 1898"/>
                <a:gd name="T39" fmla="*/ 964 h 1463"/>
                <a:gd name="T40" fmla="*/ 806 w 1898"/>
                <a:gd name="T41" fmla="*/ 1043 h 1463"/>
                <a:gd name="T42" fmla="*/ 885 w 1898"/>
                <a:gd name="T43" fmla="*/ 1146 h 1463"/>
                <a:gd name="T44" fmla="*/ 901 w 1898"/>
                <a:gd name="T45" fmla="*/ 1225 h 1463"/>
                <a:gd name="T46" fmla="*/ 964 w 1898"/>
                <a:gd name="T47" fmla="*/ 1273 h 1463"/>
                <a:gd name="T48" fmla="*/ 1027 w 1898"/>
                <a:gd name="T49" fmla="*/ 1352 h 1463"/>
                <a:gd name="T50" fmla="*/ 1035 w 1898"/>
                <a:gd name="T51" fmla="*/ 1439 h 1463"/>
                <a:gd name="T52" fmla="*/ 1162 w 1898"/>
                <a:gd name="T53" fmla="*/ 1462 h 1463"/>
                <a:gd name="T54" fmla="*/ 1162 w 1898"/>
                <a:gd name="T55" fmla="*/ 1454 h 1463"/>
                <a:gd name="T56" fmla="*/ 1185 w 1898"/>
                <a:gd name="T57" fmla="*/ 1415 h 1463"/>
                <a:gd name="T58" fmla="*/ 1225 w 1898"/>
                <a:gd name="T59" fmla="*/ 1383 h 1463"/>
                <a:gd name="T60" fmla="*/ 1201 w 1898"/>
                <a:gd name="T61" fmla="*/ 1352 h 1463"/>
                <a:gd name="T62" fmla="*/ 1185 w 1898"/>
                <a:gd name="T63" fmla="*/ 1312 h 1463"/>
                <a:gd name="T64" fmla="*/ 1233 w 1898"/>
                <a:gd name="T65" fmla="*/ 1320 h 1463"/>
                <a:gd name="T66" fmla="*/ 1265 w 1898"/>
                <a:gd name="T67" fmla="*/ 1336 h 1463"/>
                <a:gd name="T68" fmla="*/ 1304 w 1898"/>
                <a:gd name="T69" fmla="*/ 1280 h 1463"/>
                <a:gd name="T70" fmla="*/ 1280 w 1898"/>
                <a:gd name="T71" fmla="*/ 1249 h 1463"/>
                <a:gd name="T72" fmla="*/ 1241 w 1898"/>
                <a:gd name="T73" fmla="*/ 1233 h 1463"/>
                <a:gd name="T74" fmla="*/ 1288 w 1898"/>
                <a:gd name="T75" fmla="*/ 1209 h 1463"/>
                <a:gd name="T76" fmla="*/ 1328 w 1898"/>
                <a:gd name="T77" fmla="*/ 1209 h 1463"/>
                <a:gd name="T78" fmla="*/ 1423 w 1898"/>
                <a:gd name="T79" fmla="*/ 1154 h 1463"/>
                <a:gd name="T80" fmla="*/ 1486 w 1898"/>
                <a:gd name="T81" fmla="*/ 1122 h 1463"/>
                <a:gd name="T82" fmla="*/ 1494 w 1898"/>
                <a:gd name="T83" fmla="*/ 1067 h 1463"/>
                <a:gd name="T84" fmla="*/ 1518 w 1898"/>
                <a:gd name="T85" fmla="*/ 1051 h 1463"/>
                <a:gd name="T86" fmla="*/ 1549 w 1898"/>
                <a:gd name="T87" fmla="*/ 1035 h 1463"/>
                <a:gd name="T88" fmla="*/ 1597 w 1898"/>
                <a:gd name="T89" fmla="*/ 972 h 1463"/>
                <a:gd name="T90" fmla="*/ 1604 w 1898"/>
                <a:gd name="T91" fmla="*/ 917 h 1463"/>
                <a:gd name="T92" fmla="*/ 1660 w 1898"/>
                <a:gd name="T93" fmla="*/ 909 h 1463"/>
                <a:gd name="T94" fmla="*/ 1691 w 1898"/>
                <a:gd name="T95" fmla="*/ 853 h 1463"/>
                <a:gd name="T96" fmla="*/ 1699 w 1898"/>
                <a:gd name="T97" fmla="*/ 790 h 1463"/>
                <a:gd name="T98" fmla="*/ 1691 w 1898"/>
                <a:gd name="T99" fmla="*/ 767 h 1463"/>
                <a:gd name="T100" fmla="*/ 1715 w 1898"/>
                <a:gd name="T101" fmla="*/ 751 h 1463"/>
                <a:gd name="T102" fmla="*/ 1850 w 1898"/>
                <a:gd name="T103" fmla="*/ 490 h 1463"/>
                <a:gd name="T104" fmla="*/ 1897 w 1898"/>
                <a:gd name="T105" fmla="*/ 451 h 1463"/>
                <a:gd name="T106" fmla="*/ 1407 w 1898"/>
                <a:gd name="T107" fmla="*/ 79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8" h="1463">
                  <a:moveTo>
                    <a:pt x="1407" y="79"/>
                  </a:moveTo>
                  <a:lnTo>
                    <a:pt x="1407" y="79"/>
                  </a:lnTo>
                  <a:cubicBezTo>
                    <a:pt x="964" y="158"/>
                    <a:pt x="964" y="158"/>
                    <a:pt x="964" y="158"/>
                  </a:cubicBezTo>
                  <a:cubicBezTo>
                    <a:pt x="964" y="158"/>
                    <a:pt x="940" y="79"/>
                    <a:pt x="925" y="63"/>
                  </a:cubicBezTo>
                  <a:cubicBezTo>
                    <a:pt x="909" y="39"/>
                    <a:pt x="901" y="55"/>
                    <a:pt x="854" y="47"/>
                  </a:cubicBezTo>
                  <a:cubicBezTo>
                    <a:pt x="806" y="39"/>
                    <a:pt x="830" y="31"/>
                    <a:pt x="830" y="16"/>
                  </a:cubicBezTo>
                  <a:cubicBezTo>
                    <a:pt x="830" y="0"/>
                    <a:pt x="442" y="55"/>
                    <a:pt x="411" y="55"/>
                  </a:cubicBezTo>
                  <a:cubicBezTo>
                    <a:pt x="371" y="63"/>
                    <a:pt x="229" y="134"/>
                    <a:pt x="181" y="166"/>
                  </a:cubicBezTo>
                  <a:cubicBezTo>
                    <a:pt x="142" y="182"/>
                    <a:pt x="126" y="213"/>
                    <a:pt x="79" y="221"/>
                  </a:cubicBezTo>
                  <a:cubicBezTo>
                    <a:pt x="79" y="229"/>
                    <a:pt x="79" y="237"/>
                    <a:pt x="79" y="237"/>
                  </a:cubicBezTo>
                  <a:cubicBezTo>
                    <a:pt x="71" y="245"/>
                    <a:pt x="15" y="276"/>
                    <a:pt x="15" y="308"/>
                  </a:cubicBezTo>
                  <a:cubicBezTo>
                    <a:pt x="8" y="340"/>
                    <a:pt x="0" y="379"/>
                    <a:pt x="23" y="387"/>
                  </a:cubicBezTo>
                  <a:cubicBezTo>
                    <a:pt x="39" y="403"/>
                    <a:pt x="95" y="435"/>
                    <a:pt x="110" y="458"/>
                  </a:cubicBezTo>
                  <a:cubicBezTo>
                    <a:pt x="126" y="482"/>
                    <a:pt x="150" y="458"/>
                    <a:pt x="174" y="458"/>
                  </a:cubicBezTo>
                  <a:cubicBezTo>
                    <a:pt x="190" y="458"/>
                    <a:pt x="205" y="490"/>
                    <a:pt x="237" y="537"/>
                  </a:cubicBezTo>
                  <a:cubicBezTo>
                    <a:pt x="261" y="585"/>
                    <a:pt x="316" y="672"/>
                    <a:pt x="371" y="688"/>
                  </a:cubicBezTo>
                  <a:cubicBezTo>
                    <a:pt x="419" y="711"/>
                    <a:pt x="434" y="719"/>
                    <a:pt x="466" y="759"/>
                  </a:cubicBezTo>
                  <a:cubicBezTo>
                    <a:pt x="498" y="798"/>
                    <a:pt x="521" y="814"/>
                    <a:pt x="553" y="822"/>
                  </a:cubicBezTo>
                  <a:cubicBezTo>
                    <a:pt x="585" y="838"/>
                    <a:pt x="616" y="846"/>
                    <a:pt x="632" y="869"/>
                  </a:cubicBezTo>
                  <a:cubicBezTo>
                    <a:pt x="656" y="901"/>
                    <a:pt x="656" y="925"/>
                    <a:pt x="703" y="964"/>
                  </a:cubicBezTo>
                  <a:cubicBezTo>
                    <a:pt x="759" y="1012"/>
                    <a:pt x="774" y="1020"/>
                    <a:pt x="806" y="1043"/>
                  </a:cubicBezTo>
                  <a:cubicBezTo>
                    <a:pt x="838" y="1059"/>
                    <a:pt x="885" y="1122"/>
                    <a:pt x="885" y="1146"/>
                  </a:cubicBezTo>
                  <a:cubicBezTo>
                    <a:pt x="885" y="1170"/>
                    <a:pt x="877" y="1209"/>
                    <a:pt x="901" y="1225"/>
                  </a:cubicBezTo>
                  <a:cubicBezTo>
                    <a:pt x="925" y="1241"/>
                    <a:pt x="948" y="1241"/>
                    <a:pt x="964" y="1273"/>
                  </a:cubicBezTo>
                  <a:cubicBezTo>
                    <a:pt x="988" y="1296"/>
                    <a:pt x="1004" y="1344"/>
                    <a:pt x="1027" y="1352"/>
                  </a:cubicBezTo>
                  <a:cubicBezTo>
                    <a:pt x="1043" y="1359"/>
                    <a:pt x="996" y="1423"/>
                    <a:pt x="1035" y="1439"/>
                  </a:cubicBezTo>
                  <a:cubicBezTo>
                    <a:pt x="1059" y="1454"/>
                    <a:pt x="1138" y="1462"/>
                    <a:pt x="1162" y="1462"/>
                  </a:cubicBezTo>
                  <a:cubicBezTo>
                    <a:pt x="1162" y="1454"/>
                    <a:pt x="1162" y="1454"/>
                    <a:pt x="1162" y="1454"/>
                  </a:cubicBezTo>
                  <a:cubicBezTo>
                    <a:pt x="1162" y="1446"/>
                    <a:pt x="1162" y="1415"/>
                    <a:pt x="1185" y="1415"/>
                  </a:cubicBezTo>
                  <a:cubicBezTo>
                    <a:pt x="1201" y="1407"/>
                    <a:pt x="1233" y="1407"/>
                    <a:pt x="1225" y="1383"/>
                  </a:cubicBezTo>
                  <a:cubicBezTo>
                    <a:pt x="1217" y="1359"/>
                    <a:pt x="1217" y="1368"/>
                    <a:pt x="1201" y="1352"/>
                  </a:cubicBezTo>
                  <a:cubicBezTo>
                    <a:pt x="1185" y="1328"/>
                    <a:pt x="1154" y="1320"/>
                    <a:pt x="1185" y="1312"/>
                  </a:cubicBezTo>
                  <a:cubicBezTo>
                    <a:pt x="1217" y="1304"/>
                    <a:pt x="1217" y="1304"/>
                    <a:pt x="1233" y="1320"/>
                  </a:cubicBezTo>
                  <a:cubicBezTo>
                    <a:pt x="1249" y="1336"/>
                    <a:pt x="1233" y="1344"/>
                    <a:pt x="1265" y="1336"/>
                  </a:cubicBezTo>
                  <a:cubicBezTo>
                    <a:pt x="1288" y="1320"/>
                    <a:pt x="1304" y="1304"/>
                    <a:pt x="1304" y="1280"/>
                  </a:cubicBezTo>
                  <a:cubicBezTo>
                    <a:pt x="1304" y="1257"/>
                    <a:pt x="1312" y="1257"/>
                    <a:pt x="1280" y="1249"/>
                  </a:cubicBezTo>
                  <a:cubicBezTo>
                    <a:pt x="1257" y="1249"/>
                    <a:pt x="1241" y="1249"/>
                    <a:pt x="1241" y="1233"/>
                  </a:cubicBezTo>
                  <a:cubicBezTo>
                    <a:pt x="1241" y="1225"/>
                    <a:pt x="1265" y="1201"/>
                    <a:pt x="1288" y="1209"/>
                  </a:cubicBezTo>
                  <a:cubicBezTo>
                    <a:pt x="1312" y="1217"/>
                    <a:pt x="1312" y="1217"/>
                    <a:pt x="1328" y="1209"/>
                  </a:cubicBezTo>
                  <a:cubicBezTo>
                    <a:pt x="1351" y="1201"/>
                    <a:pt x="1391" y="1170"/>
                    <a:pt x="1423" y="1154"/>
                  </a:cubicBezTo>
                  <a:cubicBezTo>
                    <a:pt x="1454" y="1138"/>
                    <a:pt x="1478" y="1146"/>
                    <a:pt x="1486" y="1122"/>
                  </a:cubicBezTo>
                  <a:cubicBezTo>
                    <a:pt x="1494" y="1099"/>
                    <a:pt x="1478" y="1083"/>
                    <a:pt x="1494" y="1067"/>
                  </a:cubicBezTo>
                  <a:cubicBezTo>
                    <a:pt x="1502" y="1051"/>
                    <a:pt x="1494" y="1051"/>
                    <a:pt x="1518" y="1051"/>
                  </a:cubicBezTo>
                  <a:cubicBezTo>
                    <a:pt x="1541" y="1051"/>
                    <a:pt x="1541" y="1059"/>
                    <a:pt x="1549" y="1035"/>
                  </a:cubicBezTo>
                  <a:cubicBezTo>
                    <a:pt x="1549" y="1012"/>
                    <a:pt x="1597" y="996"/>
                    <a:pt x="1597" y="972"/>
                  </a:cubicBezTo>
                  <a:cubicBezTo>
                    <a:pt x="1597" y="948"/>
                    <a:pt x="1573" y="917"/>
                    <a:pt x="1604" y="917"/>
                  </a:cubicBezTo>
                  <a:cubicBezTo>
                    <a:pt x="1628" y="917"/>
                    <a:pt x="1644" y="941"/>
                    <a:pt x="1660" y="909"/>
                  </a:cubicBezTo>
                  <a:cubicBezTo>
                    <a:pt x="1676" y="877"/>
                    <a:pt x="1668" y="869"/>
                    <a:pt x="1691" y="853"/>
                  </a:cubicBezTo>
                  <a:cubicBezTo>
                    <a:pt x="1707" y="838"/>
                    <a:pt x="1715" y="806"/>
                    <a:pt x="1699" y="790"/>
                  </a:cubicBezTo>
                  <a:cubicBezTo>
                    <a:pt x="1691" y="775"/>
                    <a:pt x="1676" y="767"/>
                    <a:pt x="1691" y="767"/>
                  </a:cubicBezTo>
                  <a:cubicBezTo>
                    <a:pt x="1707" y="767"/>
                    <a:pt x="1723" y="782"/>
                    <a:pt x="1715" y="751"/>
                  </a:cubicBezTo>
                  <a:cubicBezTo>
                    <a:pt x="1715" y="719"/>
                    <a:pt x="1826" y="490"/>
                    <a:pt x="1850" y="490"/>
                  </a:cubicBezTo>
                  <a:cubicBezTo>
                    <a:pt x="1873" y="482"/>
                    <a:pt x="1873" y="466"/>
                    <a:pt x="1897" y="451"/>
                  </a:cubicBezTo>
                  <a:lnTo>
                    <a:pt x="1407" y="79"/>
                  </a:lnTo>
                </a:path>
              </a:pathLst>
            </a:custGeom>
            <a:solidFill>
              <a:schemeClr val="accent1"/>
            </a:solidFill>
            <a:ln>
              <a:noFill/>
            </a:ln>
            <a:effectLst/>
          </p:spPr>
          <p:txBody>
            <a:bodyPr wrap="none" anchor="ctr"/>
            <a:lstStyle/>
            <a:p>
              <a:endParaRPr lang="en-US" sz="2701" dirty="0">
                <a:latin typeface="Lato Light"/>
              </a:endParaRPr>
            </a:p>
          </p:txBody>
        </p:sp>
        <p:sp>
          <p:nvSpPr>
            <p:cNvPr id="416" name="Freeform 408"/>
            <p:cNvSpPr>
              <a:spLocks noChangeArrowheads="1"/>
            </p:cNvSpPr>
            <p:nvPr/>
          </p:nvSpPr>
          <p:spPr bwMode="auto">
            <a:xfrm>
              <a:off x="16242560" y="8580438"/>
              <a:ext cx="1372102" cy="1048134"/>
            </a:xfrm>
            <a:custGeom>
              <a:avLst/>
              <a:gdLst>
                <a:gd name="T0" fmla="*/ 1020 w 1906"/>
                <a:gd name="T1" fmla="*/ 1375 h 1455"/>
                <a:gd name="T2" fmla="*/ 925 w 1906"/>
                <a:gd name="T3" fmla="*/ 1233 h 1455"/>
                <a:gd name="T4" fmla="*/ 806 w 1906"/>
                <a:gd name="T5" fmla="*/ 1035 h 1455"/>
                <a:gd name="T6" fmla="*/ 632 w 1906"/>
                <a:gd name="T7" fmla="*/ 861 h 1455"/>
                <a:gd name="T8" fmla="*/ 229 w 1906"/>
                <a:gd name="T9" fmla="*/ 529 h 1455"/>
                <a:gd name="T10" fmla="*/ 126 w 1906"/>
                <a:gd name="T11" fmla="*/ 458 h 1455"/>
                <a:gd name="T12" fmla="*/ 8 w 1906"/>
                <a:gd name="T13" fmla="*/ 308 h 1455"/>
                <a:gd name="T14" fmla="*/ 79 w 1906"/>
                <a:gd name="T15" fmla="*/ 213 h 1455"/>
                <a:gd name="T16" fmla="*/ 181 w 1906"/>
                <a:gd name="T17" fmla="*/ 150 h 1455"/>
                <a:gd name="T18" fmla="*/ 830 w 1906"/>
                <a:gd name="T19" fmla="*/ 23 h 1455"/>
                <a:gd name="T20" fmla="*/ 893 w 1906"/>
                <a:gd name="T21" fmla="*/ 39 h 1455"/>
                <a:gd name="T22" fmla="*/ 1407 w 1906"/>
                <a:gd name="T23" fmla="*/ 71 h 1455"/>
                <a:gd name="T24" fmla="*/ 1850 w 1906"/>
                <a:gd name="T25" fmla="*/ 482 h 1455"/>
                <a:gd name="T26" fmla="*/ 1699 w 1906"/>
                <a:gd name="T27" fmla="*/ 767 h 1455"/>
                <a:gd name="T28" fmla="*/ 1707 w 1906"/>
                <a:gd name="T29" fmla="*/ 782 h 1455"/>
                <a:gd name="T30" fmla="*/ 1660 w 1906"/>
                <a:gd name="T31" fmla="*/ 909 h 1455"/>
                <a:gd name="T32" fmla="*/ 1597 w 1906"/>
                <a:gd name="T33" fmla="*/ 917 h 1455"/>
                <a:gd name="T34" fmla="*/ 1549 w 1906"/>
                <a:gd name="T35" fmla="*/ 1027 h 1455"/>
                <a:gd name="T36" fmla="*/ 1510 w 1906"/>
                <a:gd name="T37" fmla="*/ 1051 h 1455"/>
                <a:gd name="T38" fmla="*/ 1486 w 1906"/>
                <a:gd name="T39" fmla="*/ 1114 h 1455"/>
                <a:gd name="T40" fmla="*/ 1336 w 1906"/>
                <a:gd name="T41" fmla="*/ 1209 h 1455"/>
                <a:gd name="T42" fmla="*/ 1241 w 1906"/>
                <a:gd name="T43" fmla="*/ 1225 h 1455"/>
                <a:gd name="T44" fmla="*/ 1304 w 1906"/>
                <a:gd name="T45" fmla="*/ 1257 h 1455"/>
                <a:gd name="T46" fmla="*/ 1233 w 1906"/>
                <a:gd name="T47" fmla="*/ 1328 h 1455"/>
                <a:gd name="T48" fmla="*/ 1185 w 1906"/>
                <a:gd name="T49" fmla="*/ 1304 h 1455"/>
                <a:gd name="T50" fmla="*/ 1217 w 1906"/>
                <a:gd name="T51" fmla="*/ 1351 h 1455"/>
                <a:gd name="T52" fmla="*/ 1185 w 1906"/>
                <a:gd name="T53" fmla="*/ 1407 h 1455"/>
                <a:gd name="T54" fmla="*/ 1162 w 1906"/>
                <a:gd name="T55" fmla="*/ 1454 h 1455"/>
                <a:gd name="T56" fmla="*/ 237 w 1906"/>
                <a:gd name="T57" fmla="*/ 521 h 1455"/>
                <a:gd name="T58" fmla="*/ 640 w 1906"/>
                <a:gd name="T59" fmla="*/ 861 h 1455"/>
                <a:gd name="T60" fmla="*/ 806 w 1906"/>
                <a:gd name="T61" fmla="*/ 1035 h 1455"/>
                <a:gd name="T62" fmla="*/ 925 w 1906"/>
                <a:gd name="T63" fmla="*/ 1233 h 1455"/>
                <a:gd name="T64" fmla="*/ 1027 w 1906"/>
                <a:gd name="T65" fmla="*/ 1375 h 1455"/>
                <a:gd name="T66" fmla="*/ 1178 w 1906"/>
                <a:gd name="T67" fmla="*/ 1399 h 1455"/>
                <a:gd name="T68" fmla="*/ 1209 w 1906"/>
                <a:gd name="T69" fmla="*/ 1351 h 1455"/>
                <a:gd name="T70" fmla="*/ 1185 w 1906"/>
                <a:gd name="T71" fmla="*/ 1296 h 1455"/>
                <a:gd name="T72" fmla="*/ 1241 w 1906"/>
                <a:gd name="T73" fmla="*/ 1328 h 1455"/>
                <a:gd name="T74" fmla="*/ 1296 w 1906"/>
                <a:gd name="T75" fmla="*/ 1257 h 1455"/>
                <a:gd name="T76" fmla="*/ 1233 w 1906"/>
                <a:gd name="T77" fmla="*/ 1225 h 1455"/>
                <a:gd name="T78" fmla="*/ 1328 w 1906"/>
                <a:gd name="T79" fmla="*/ 1201 h 1455"/>
                <a:gd name="T80" fmla="*/ 1478 w 1906"/>
                <a:gd name="T81" fmla="*/ 1107 h 1455"/>
                <a:gd name="T82" fmla="*/ 1510 w 1906"/>
                <a:gd name="T83" fmla="*/ 1043 h 1455"/>
                <a:gd name="T84" fmla="*/ 1541 w 1906"/>
                <a:gd name="T85" fmla="*/ 1027 h 1455"/>
                <a:gd name="T86" fmla="*/ 1589 w 1906"/>
                <a:gd name="T87" fmla="*/ 909 h 1455"/>
                <a:gd name="T88" fmla="*/ 1660 w 1906"/>
                <a:gd name="T89" fmla="*/ 901 h 1455"/>
                <a:gd name="T90" fmla="*/ 1699 w 1906"/>
                <a:gd name="T91" fmla="*/ 782 h 1455"/>
                <a:gd name="T92" fmla="*/ 1707 w 1906"/>
                <a:gd name="T93" fmla="*/ 759 h 1455"/>
                <a:gd name="T94" fmla="*/ 1850 w 1906"/>
                <a:gd name="T95" fmla="*/ 474 h 1455"/>
                <a:gd name="T96" fmla="*/ 964 w 1906"/>
                <a:gd name="T97" fmla="*/ 150 h 1455"/>
                <a:gd name="T98" fmla="*/ 877 w 1906"/>
                <a:gd name="T99" fmla="*/ 47 h 1455"/>
                <a:gd name="T100" fmla="*/ 822 w 1906"/>
                <a:gd name="T101" fmla="*/ 8 h 1455"/>
                <a:gd name="T102" fmla="*/ 150 w 1906"/>
                <a:gd name="T103" fmla="*/ 181 h 1455"/>
                <a:gd name="T104" fmla="*/ 15 w 1906"/>
                <a:gd name="T105" fmla="*/ 300 h 1455"/>
                <a:gd name="T106" fmla="*/ 110 w 1906"/>
                <a:gd name="T107" fmla="*/ 443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6" h="1455">
                  <a:moveTo>
                    <a:pt x="1162" y="1454"/>
                  </a:moveTo>
                  <a:lnTo>
                    <a:pt x="1162" y="1454"/>
                  </a:lnTo>
                  <a:cubicBezTo>
                    <a:pt x="1130" y="1454"/>
                    <a:pt x="1059" y="1454"/>
                    <a:pt x="1035" y="1438"/>
                  </a:cubicBezTo>
                  <a:cubicBezTo>
                    <a:pt x="1012" y="1423"/>
                    <a:pt x="1012" y="1399"/>
                    <a:pt x="1020" y="1375"/>
                  </a:cubicBezTo>
                  <a:cubicBezTo>
                    <a:pt x="1027" y="1360"/>
                    <a:pt x="1027" y="1351"/>
                    <a:pt x="1020" y="1344"/>
                  </a:cubicBezTo>
                  <a:cubicBezTo>
                    <a:pt x="1012" y="1336"/>
                    <a:pt x="996" y="1312"/>
                    <a:pt x="980" y="1296"/>
                  </a:cubicBezTo>
                  <a:cubicBezTo>
                    <a:pt x="972" y="1280"/>
                    <a:pt x="972" y="1272"/>
                    <a:pt x="964" y="1265"/>
                  </a:cubicBezTo>
                  <a:cubicBezTo>
                    <a:pt x="948" y="1249"/>
                    <a:pt x="940" y="1241"/>
                    <a:pt x="925" y="1233"/>
                  </a:cubicBezTo>
                  <a:cubicBezTo>
                    <a:pt x="917" y="1233"/>
                    <a:pt x="909" y="1225"/>
                    <a:pt x="901" y="1225"/>
                  </a:cubicBezTo>
                  <a:cubicBezTo>
                    <a:pt x="877" y="1209"/>
                    <a:pt x="885" y="1185"/>
                    <a:pt x="885" y="1162"/>
                  </a:cubicBezTo>
                  <a:cubicBezTo>
                    <a:pt x="885" y="1154"/>
                    <a:pt x="885" y="1146"/>
                    <a:pt x="885" y="1138"/>
                  </a:cubicBezTo>
                  <a:cubicBezTo>
                    <a:pt x="877" y="1122"/>
                    <a:pt x="830" y="1059"/>
                    <a:pt x="806" y="1035"/>
                  </a:cubicBezTo>
                  <a:cubicBezTo>
                    <a:pt x="798" y="1035"/>
                    <a:pt x="798" y="1035"/>
                    <a:pt x="790" y="1027"/>
                  </a:cubicBezTo>
                  <a:cubicBezTo>
                    <a:pt x="767" y="1012"/>
                    <a:pt x="743" y="996"/>
                    <a:pt x="703" y="964"/>
                  </a:cubicBezTo>
                  <a:cubicBezTo>
                    <a:pt x="664" y="933"/>
                    <a:pt x="656" y="909"/>
                    <a:pt x="648" y="893"/>
                  </a:cubicBezTo>
                  <a:cubicBezTo>
                    <a:pt x="640" y="885"/>
                    <a:pt x="640" y="877"/>
                    <a:pt x="632" y="861"/>
                  </a:cubicBezTo>
                  <a:cubicBezTo>
                    <a:pt x="608" y="838"/>
                    <a:pt x="585" y="830"/>
                    <a:pt x="553" y="822"/>
                  </a:cubicBezTo>
                  <a:cubicBezTo>
                    <a:pt x="521" y="806"/>
                    <a:pt x="498" y="798"/>
                    <a:pt x="466" y="751"/>
                  </a:cubicBezTo>
                  <a:cubicBezTo>
                    <a:pt x="434" y="711"/>
                    <a:pt x="419" y="703"/>
                    <a:pt x="371" y="687"/>
                  </a:cubicBezTo>
                  <a:cubicBezTo>
                    <a:pt x="316" y="664"/>
                    <a:pt x="268" y="593"/>
                    <a:pt x="229" y="529"/>
                  </a:cubicBezTo>
                  <a:cubicBezTo>
                    <a:pt x="221" y="521"/>
                    <a:pt x="221" y="506"/>
                    <a:pt x="213" y="498"/>
                  </a:cubicBezTo>
                  <a:cubicBezTo>
                    <a:pt x="197" y="466"/>
                    <a:pt x="190" y="450"/>
                    <a:pt x="174" y="450"/>
                  </a:cubicBezTo>
                  <a:cubicBezTo>
                    <a:pt x="166" y="450"/>
                    <a:pt x="158" y="450"/>
                    <a:pt x="150" y="458"/>
                  </a:cubicBezTo>
                  <a:cubicBezTo>
                    <a:pt x="142" y="458"/>
                    <a:pt x="134" y="458"/>
                    <a:pt x="126" y="458"/>
                  </a:cubicBezTo>
                  <a:cubicBezTo>
                    <a:pt x="118" y="458"/>
                    <a:pt x="110" y="458"/>
                    <a:pt x="110" y="450"/>
                  </a:cubicBezTo>
                  <a:cubicBezTo>
                    <a:pt x="95" y="434"/>
                    <a:pt x="55" y="403"/>
                    <a:pt x="31" y="387"/>
                  </a:cubicBezTo>
                  <a:cubicBezTo>
                    <a:pt x="23" y="387"/>
                    <a:pt x="23" y="387"/>
                    <a:pt x="15" y="379"/>
                  </a:cubicBezTo>
                  <a:cubicBezTo>
                    <a:pt x="0" y="371"/>
                    <a:pt x="8" y="340"/>
                    <a:pt x="8" y="308"/>
                  </a:cubicBezTo>
                  <a:cubicBezTo>
                    <a:pt x="8" y="300"/>
                    <a:pt x="8" y="300"/>
                    <a:pt x="8" y="300"/>
                  </a:cubicBezTo>
                  <a:cubicBezTo>
                    <a:pt x="8" y="268"/>
                    <a:pt x="47" y="253"/>
                    <a:pt x="63" y="237"/>
                  </a:cubicBezTo>
                  <a:cubicBezTo>
                    <a:pt x="71" y="229"/>
                    <a:pt x="71" y="229"/>
                    <a:pt x="71" y="229"/>
                  </a:cubicBezTo>
                  <a:cubicBezTo>
                    <a:pt x="79" y="229"/>
                    <a:pt x="79" y="221"/>
                    <a:pt x="79" y="213"/>
                  </a:cubicBezTo>
                  <a:lnTo>
                    <a:pt x="79" y="213"/>
                  </a:lnTo>
                  <a:cubicBezTo>
                    <a:pt x="79" y="205"/>
                    <a:pt x="79" y="205"/>
                    <a:pt x="79" y="205"/>
                  </a:cubicBezTo>
                  <a:cubicBezTo>
                    <a:pt x="110" y="205"/>
                    <a:pt x="126" y="190"/>
                    <a:pt x="150" y="174"/>
                  </a:cubicBezTo>
                  <a:cubicBezTo>
                    <a:pt x="158" y="166"/>
                    <a:pt x="166" y="158"/>
                    <a:pt x="181" y="150"/>
                  </a:cubicBezTo>
                  <a:cubicBezTo>
                    <a:pt x="229" y="126"/>
                    <a:pt x="371" y="55"/>
                    <a:pt x="411" y="47"/>
                  </a:cubicBezTo>
                  <a:cubicBezTo>
                    <a:pt x="434" y="39"/>
                    <a:pt x="727" y="0"/>
                    <a:pt x="806" y="0"/>
                  </a:cubicBezTo>
                  <a:cubicBezTo>
                    <a:pt x="822" y="0"/>
                    <a:pt x="830" y="0"/>
                    <a:pt x="830" y="8"/>
                  </a:cubicBezTo>
                  <a:cubicBezTo>
                    <a:pt x="830" y="15"/>
                    <a:pt x="830" y="15"/>
                    <a:pt x="830" y="23"/>
                  </a:cubicBezTo>
                  <a:lnTo>
                    <a:pt x="830" y="31"/>
                  </a:lnTo>
                  <a:cubicBezTo>
                    <a:pt x="830" y="31"/>
                    <a:pt x="838" y="31"/>
                    <a:pt x="854" y="39"/>
                  </a:cubicBezTo>
                  <a:cubicBezTo>
                    <a:pt x="861" y="39"/>
                    <a:pt x="869" y="39"/>
                    <a:pt x="877" y="39"/>
                  </a:cubicBezTo>
                  <a:cubicBezTo>
                    <a:pt x="885" y="39"/>
                    <a:pt x="885" y="39"/>
                    <a:pt x="893" y="39"/>
                  </a:cubicBezTo>
                  <a:cubicBezTo>
                    <a:pt x="909" y="39"/>
                    <a:pt x="917" y="39"/>
                    <a:pt x="925" y="47"/>
                  </a:cubicBezTo>
                  <a:cubicBezTo>
                    <a:pt x="940" y="63"/>
                    <a:pt x="964" y="126"/>
                    <a:pt x="964" y="142"/>
                  </a:cubicBezTo>
                  <a:cubicBezTo>
                    <a:pt x="1407" y="71"/>
                    <a:pt x="1407" y="71"/>
                    <a:pt x="1407" y="71"/>
                  </a:cubicBezTo>
                  <a:lnTo>
                    <a:pt x="1407" y="71"/>
                  </a:lnTo>
                  <a:cubicBezTo>
                    <a:pt x="1905" y="443"/>
                    <a:pt x="1905" y="443"/>
                    <a:pt x="1905" y="443"/>
                  </a:cubicBezTo>
                  <a:cubicBezTo>
                    <a:pt x="1897" y="443"/>
                    <a:pt x="1897" y="443"/>
                    <a:pt x="1897" y="443"/>
                  </a:cubicBezTo>
                  <a:cubicBezTo>
                    <a:pt x="1889" y="450"/>
                    <a:pt x="1881" y="458"/>
                    <a:pt x="1881" y="466"/>
                  </a:cubicBezTo>
                  <a:cubicBezTo>
                    <a:pt x="1873" y="474"/>
                    <a:pt x="1865" y="482"/>
                    <a:pt x="1850" y="482"/>
                  </a:cubicBezTo>
                  <a:cubicBezTo>
                    <a:pt x="1834" y="490"/>
                    <a:pt x="1715" y="711"/>
                    <a:pt x="1723" y="743"/>
                  </a:cubicBezTo>
                  <a:cubicBezTo>
                    <a:pt x="1723" y="751"/>
                    <a:pt x="1723" y="759"/>
                    <a:pt x="1715" y="767"/>
                  </a:cubicBezTo>
                  <a:cubicBezTo>
                    <a:pt x="1715" y="767"/>
                    <a:pt x="1715" y="767"/>
                    <a:pt x="1707" y="767"/>
                  </a:cubicBezTo>
                  <a:cubicBezTo>
                    <a:pt x="1707" y="767"/>
                    <a:pt x="1707" y="767"/>
                    <a:pt x="1699" y="767"/>
                  </a:cubicBezTo>
                  <a:lnTo>
                    <a:pt x="1691" y="767"/>
                  </a:lnTo>
                  <a:lnTo>
                    <a:pt x="1691" y="767"/>
                  </a:lnTo>
                  <a:lnTo>
                    <a:pt x="1691" y="767"/>
                  </a:lnTo>
                  <a:cubicBezTo>
                    <a:pt x="1699" y="767"/>
                    <a:pt x="1699" y="774"/>
                    <a:pt x="1707" y="782"/>
                  </a:cubicBezTo>
                  <a:cubicBezTo>
                    <a:pt x="1707" y="790"/>
                    <a:pt x="1715" y="798"/>
                    <a:pt x="1715" y="814"/>
                  </a:cubicBezTo>
                  <a:cubicBezTo>
                    <a:pt x="1707" y="830"/>
                    <a:pt x="1699" y="838"/>
                    <a:pt x="1691" y="845"/>
                  </a:cubicBezTo>
                  <a:cubicBezTo>
                    <a:pt x="1676" y="861"/>
                    <a:pt x="1676" y="861"/>
                    <a:pt x="1676" y="877"/>
                  </a:cubicBezTo>
                  <a:cubicBezTo>
                    <a:pt x="1668" y="885"/>
                    <a:pt x="1668" y="893"/>
                    <a:pt x="1660" y="909"/>
                  </a:cubicBezTo>
                  <a:cubicBezTo>
                    <a:pt x="1660" y="917"/>
                    <a:pt x="1652" y="925"/>
                    <a:pt x="1644" y="925"/>
                  </a:cubicBezTo>
                  <a:cubicBezTo>
                    <a:pt x="1636" y="925"/>
                    <a:pt x="1628" y="917"/>
                    <a:pt x="1620" y="917"/>
                  </a:cubicBezTo>
                  <a:cubicBezTo>
                    <a:pt x="1613" y="917"/>
                    <a:pt x="1613" y="909"/>
                    <a:pt x="1604" y="917"/>
                  </a:cubicBezTo>
                  <a:cubicBezTo>
                    <a:pt x="1597" y="917"/>
                    <a:pt x="1597" y="917"/>
                    <a:pt x="1597" y="917"/>
                  </a:cubicBezTo>
                  <a:cubicBezTo>
                    <a:pt x="1589" y="917"/>
                    <a:pt x="1589" y="933"/>
                    <a:pt x="1597" y="940"/>
                  </a:cubicBezTo>
                  <a:cubicBezTo>
                    <a:pt x="1597" y="948"/>
                    <a:pt x="1597" y="956"/>
                    <a:pt x="1597" y="964"/>
                  </a:cubicBezTo>
                  <a:cubicBezTo>
                    <a:pt x="1597" y="972"/>
                    <a:pt x="1581" y="988"/>
                    <a:pt x="1573" y="996"/>
                  </a:cubicBezTo>
                  <a:cubicBezTo>
                    <a:pt x="1565" y="1012"/>
                    <a:pt x="1549" y="1020"/>
                    <a:pt x="1549" y="1027"/>
                  </a:cubicBezTo>
                  <a:cubicBezTo>
                    <a:pt x="1549" y="1043"/>
                    <a:pt x="1549" y="1051"/>
                    <a:pt x="1533" y="1051"/>
                  </a:cubicBezTo>
                  <a:lnTo>
                    <a:pt x="1533" y="1051"/>
                  </a:lnTo>
                  <a:cubicBezTo>
                    <a:pt x="1533" y="1043"/>
                    <a:pt x="1525" y="1043"/>
                    <a:pt x="1518" y="1051"/>
                  </a:cubicBezTo>
                  <a:lnTo>
                    <a:pt x="1510" y="1051"/>
                  </a:lnTo>
                  <a:cubicBezTo>
                    <a:pt x="1502" y="1051"/>
                    <a:pt x="1502" y="1051"/>
                    <a:pt x="1494" y="1059"/>
                  </a:cubicBezTo>
                  <a:lnTo>
                    <a:pt x="1494" y="1059"/>
                  </a:lnTo>
                  <a:cubicBezTo>
                    <a:pt x="1486" y="1067"/>
                    <a:pt x="1486" y="1075"/>
                    <a:pt x="1486" y="1083"/>
                  </a:cubicBezTo>
                  <a:cubicBezTo>
                    <a:pt x="1494" y="1091"/>
                    <a:pt x="1494" y="1098"/>
                    <a:pt x="1486" y="1114"/>
                  </a:cubicBezTo>
                  <a:cubicBezTo>
                    <a:pt x="1478" y="1130"/>
                    <a:pt x="1470" y="1138"/>
                    <a:pt x="1454" y="1138"/>
                  </a:cubicBezTo>
                  <a:cubicBezTo>
                    <a:pt x="1446" y="1138"/>
                    <a:pt x="1438" y="1146"/>
                    <a:pt x="1423" y="1146"/>
                  </a:cubicBezTo>
                  <a:cubicBezTo>
                    <a:pt x="1407" y="1154"/>
                    <a:pt x="1391" y="1170"/>
                    <a:pt x="1375" y="1185"/>
                  </a:cubicBezTo>
                  <a:cubicBezTo>
                    <a:pt x="1360" y="1193"/>
                    <a:pt x="1344" y="1201"/>
                    <a:pt x="1336" y="1209"/>
                  </a:cubicBezTo>
                  <a:cubicBezTo>
                    <a:pt x="1320" y="1209"/>
                    <a:pt x="1312" y="1209"/>
                    <a:pt x="1304" y="1209"/>
                  </a:cubicBezTo>
                  <a:cubicBezTo>
                    <a:pt x="1296" y="1209"/>
                    <a:pt x="1288" y="1201"/>
                    <a:pt x="1280" y="1201"/>
                  </a:cubicBezTo>
                  <a:lnTo>
                    <a:pt x="1280" y="1201"/>
                  </a:lnTo>
                  <a:cubicBezTo>
                    <a:pt x="1257" y="1201"/>
                    <a:pt x="1241" y="1217"/>
                    <a:pt x="1241" y="1225"/>
                  </a:cubicBezTo>
                  <a:cubicBezTo>
                    <a:pt x="1241" y="1233"/>
                    <a:pt x="1241" y="1233"/>
                    <a:pt x="1257" y="1233"/>
                  </a:cubicBezTo>
                  <a:cubicBezTo>
                    <a:pt x="1265" y="1233"/>
                    <a:pt x="1273" y="1233"/>
                    <a:pt x="1280" y="1241"/>
                  </a:cubicBezTo>
                  <a:cubicBezTo>
                    <a:pt x="1296" y="1241"/>
                    <a:pt x="1304" y="1241"/>
                    <a:pt x="1304" y="1249"/>
                  </a:cubicBezTo>
                  <a:lnTo>
                    <a:pt x="1304" y="1257"/>
                  </a:lnTo>
                  <a:cubicBezTo>
                    <a:pt x="1304" y="1265"/>
                    <a:pt x="1304" y="1265"/>
                    <a:pt x="1304" y="1272"/>
                  </a:cubicBezTo>
                  <a:cubicBezTo>
                    <a:pt x="1304" y="1296"/>
                    <a:pt x="1288" y="1320"/>
                    <a:pt x="1265" y="1328"/>
                  </a:cubicBezTo>
                  <a:cubicBezTo>
                    <a:pt x="1257" y="1336"/>
                    <a:pt x="1249" y="1336"/>
                    <a:pt x="1249" y="1336"/>
                  </a:cubicBezTo>
                  <a:cubicBezTo>
                    <a:pt x="1241" y="1336"/>
                    <a:pt x="1241" y="1336"/>
                    <a:pt x="1233" y="1328"/>
                  </a:cubicBezTo>
                  <a:cubicBezTo>
                    <a:pt x="1233" y="1328"/>
                    <a:pt x="1233" y="1320"/>
                    <a:pt x="1233" y="1312"/>
                  </a:cubicBezTo>
                  <a:cubicBezTo>
                    <a:pt x="1225" y="1312"/>
                    <a:pt x="1225" y="1312"/>
                    <a:pt x="1225" y="1312"/>
                  </a:cubicBezTo>
                  <a:cubicBezTo>
                    <a:pt x="1217" y="1304"/>
                    <a:pt x="1217" y="1304"/>
                    <a:pt x="1209" y="1304"/>
                  </a:cubicBezTo>
                  <a:cubicBezTo>
                    <a:pt x="1201" y="1304"/>
                    <a:pt x="1201" y="1304"/>
                    <a:pt x="1185" y="1304"/>
                  </a:cubicBezTo>
                  <a:cubicBezTo>
                    <a:pt x="1178" y="1312"/>
                    <a:pt x="1178" y="1312"/>
                    <a:pt x="1178" y="1312"/>
                  </a:cubicBezTo>
                  <a:cubicBezTo>
                    <a:pt x="1178" y="1312"/>
                    <a:pt x="1185" y="1320"/>
                    <a:pt x="1185" y="1328"/>
                  </a:cubicBezTo>
                  <a:cubicBezTo>
                    <a:pt x="1193" y="1328"/>
                    <a:pt x="1201" y="1336"/>
                    <a:pt x="1201" y="1336"/>
                  </a:cubicBezTo>
                  <a:cubicBezTo>
                    <a:pt x="1209" y="1344"/>
                    <a:pt x="1209" y="1344"/>
                    <a:pt x="1217" y="1351"/>
                  </a:cubicBezTo>
                  <a:cubicBezTo>
                    <a:pt x="1217" y="1351"/>
                    <a:pt x="1225" y="1360"/>
                    <a:pt x="1233" y="1375"/>
                  </a:cubicBezTo>
                  <a:cubicBezTo>
                    <a:pt x="1233" y="1383"/>
                    <a:pt x="1233" y="1383"/>
                    <a:pt x="1225" y="1391"/>
                  </a:cubicBezTo>
                  <a:cubicBezTo>
                    <a:pt x="1225" y="1399"/>
                    <a:pt x="1209" y="1407"/>
                    <a:pt x="1193" y="1407"/>
                  </a:cubicBezTo>
                  <a:cubicBezTo>
                    <a:pt x="1185" y="1407"/>
                    <a:pt x="1185" y="1407"/>
                    <a:pt x="1185" y="1407"/>
                  </a:cubicBezTo>
                  <a:cubicBezTo>
                    <a:pt x="1162" y="1415"/>
                    <a:pt x="1162" y="1438"/>
                    <a:pt x="1170" y="1446"/>
                  </a:cubicBezTo>
                  <a:lnTo>
                    <a:pt x="1170" y="1446"/>
                  </a:lnTo>
                  <a:cubicBezTo>
                    <a:pt x="1178" y="1454"/>
                    <a:pt x="1178" y="1454"/>
                    <a:pt x="1178" y="1454"/>
                  </a:cubicBezTo>
                  <a:lnTo>
                    <a:pt x="1162" y="1454"/>
                  </a:lnTo>
                  <a:close/>
                  <a:moveTo>
                    <a:pt x="174" y="443"/>
                  </a:moveTo>
                  <a:lnTo>
                    <a:pt x="174" y="443"/>
                  </a:lnTo>
                  <a:cubicBezTo>
                    <a:pt x="190" y="443"/>
                    <a:pt x="205" y="466"/>
                    <a:pt x="221" y="498"/>
                  </a:cubicBezTo>
                  <a:cubicBezTo>
                    <a:pt x="229" y="506"/>
                    <a:pt x="229" y="514"/>
                    <a:pt x="237" y="521"/>
                  </a:cubicBezTo>
                  <a:cubicBezTo>
                    <a:pt x="268" y="577"/>
                    <a:pt x="324" y="656"/>
                    <a:pt x="371" y="680"/>
                  </a:cubicBezTo>
                  <a:cubicBezTo>
                    <a:pt x="419" y="695"/>
                    <a:pt x="434" y="703"/>
                    <a:pt x="466" y="751"/>
                  </a:cubicBezTo>
                  <a:cubicBezTo>
                    <a:pt x="498" y="790"/>
                    <a:pt x="521" y="798"/>
                    <a:pt x="553" y="814"/>
                  </a:cubicBezTo>
                  <a:cubicBezTo>
                    <a:pt x="592" y="822"/>
                    <a:pt x="616" y="830"/>
                    <a:pt x="640" y="861"/>
                  </a:cubicBezTo>
                  <a:cubicBezTo>
                    <a:pt x="640" y="869"/>
                    <a:pt x="648" y="877"/>
                    <a:pt x="648" y="885"/>
                  </a:cubicBezTo>
                  <a:cubicBezTo>
                    <a:pt x="664" y="909"/>
                    <a:pt x="672" y="925"/>
                    <a:pt x="703" y="956"/>
                  </a:cubicBezTo>
                  <a:cubicBezTo>
                    <a:pt x="751" y="988"/>
                    <a:pt x="774" y="1004"/>
                    <a:pt x="798" y="1020"/>
                  </a:cubicBezTo>
                  <a:cubicBezTo>
                    <a:pt x="798" y="1027"/>
                    <a:pt x="806" y="1027"/>
                    <a:pt x="806" y="1035"/>
                  </a:cubicBezTo>
                  <a:cubicBezTo>
                    <a:pt x="838" y="1051"/>
                    <a:pt x="885" y="1114"/>
                    <a:pt x="893" y="1138"/>
                  </a:cubicBezTo>
                  <a:cubicBezTo>
                    <a:pt x="893" y="1146"/>
                    <a:pt x="893" y="1154"/>
                    <a:pt x="893" y="1162"/>
                  </a:cubicBezTo>
                  <a:cubicBezTo>
                    <a:pt x="885" y="1185"/>
                    <a:pt x="885" y="1201"/>
                    <a:pt x="901" y="1217"/>
                  </a:cubicBezTo>
                  <a:cubicBezTo>
                    <a:pt x="909" y="1225"/>
                    <a:pt x="917" y="1225"/>
                    <a:pt x="925" y="1233"/>
                  </a:cubicBezTo>
                  <a:cubicBezTo>
                    <a:pt x="940" y="1233"/>
                    <a:pt x="956" y="1241"/>
                    <a:pt x="964" y="1257"/>
                  </a:cubicBezTo>
                  <a:cubicBezTo>
                    <a:pt x="972" y="1265"/>
                    <a:pt x="980" y="1280"/>
                    <a:pt x="988" y="1288"/>
                  </a:cubicBezTo>
                  <a:cubicBezTo>
                    <a:pt x="1004" y="1312"/>
                    <a:pt x="1012" y="1336"/>
                    <a:pt x="1027" y="1344"/>
                  </a:cubicBezTo>
                  <a:cubicBezTo>
                    <a:pt x="1035" y="1344"/>
                    <a:pt x="1035" y="1360"/>
                    <a:pt x="1027" y="1375"/>
                  </a:cubicBezTo>
                  <a:cubicBezTo>
                    <a:pt x="1020" y="1399"/>
                    <a:pt x="1020" y="1423"/>
                    <a:pt x="1035" y="1431"/>
                  </a:cubicBezTo>
                  <a:cubicBezTo>
                    <a:pt x="1059" y="1446"/>
                    <a:pt x="1130" y="1446"/>
                    <a:pt x="1162" y="1446"/>
                  </a:cubicBezTo>
                  <a:lnTo>
                    <a:pt x="1162" y="1446"/>
                  </a:lnTo>
                  <a:cubicBezTo>
                    <a:pt x="1154" y="1438"/>
                    <a:pt x="1154" y="1407"/>
                    <a:pt x="1178" y="1399"/>
                  </a:cubicBezTo>
                  <a:cubicBezTo>
                    <a:pt x="1185" y="1399"/>
                    <a:pt x="1185" y="1399"/>
                    <a:pt x="1193" y="1399"/>
                  </a:cubicBezTo>
                  <a:cubicBezTo>
                    <a:pt x="1201" y="1399"/>
                    <a:pt x="1217" y="1391"/>
                    <a:pt x="1225" y="1391"/>
                  </a:cubicBezTo>
                  <a:cubicBezTo>
                    <a:pt x="1225" y="1383"/>
                    <a:pt x="1225" y="1383"/>
                    <a:pt x="1225" y="1375"/>
                  </a:cubicBezTo>
                  <a:cubicBezTo>
                    <a:pt x="1217" y="1360"/>
                    <a:pt x="1217" y="1360"/>
                    <a:pt x="1209" y="1351"/>
                  </a:cubicBezTo>
                  <a:cubicBezTo>
                    <a:pt x="1209" y="1351"/>
                    <a:pt x="1201" y="1351"/>
                    <a:pt x="1193" y="1344"/>
                  </a:cubicBezTo>
                  <a:cubicBezTo>
                    <a:pt x="1193" y="1336"/>
                    <a:pt x="1185" y="1336"/>
                    <a:pt x="1185" y="1328"/>
                  </a:cubicBezTo>
                  <a:cubicBezTo>
                    <a:pt x="1178" y="1320"/>
                    <a:pt x="1170" y="1320"/>
                    <a:pt x="1170" y="1312"/>
                  </a:cubicBezTo>
                  <a:cubicBezTo>
                    <a:pt x="1170" y="1304"/>
                    <a:pt x="1178" y="1304"/>
                    <a:pt x="1185" y="1296"/>
                  </a:cubicBezTo>
                  <a:cubicBezTo>
                    <a:pt x="1193" y="1296"/>
                    <a:pt x="1201" y="1296"/>
                    <a:pt x="1209" y="1296"/>
                  </a:cubicBezTo>
                  <a:cubicBezTo>
                    <a:pt x="1217" y="1296"/>
                    <a:pt x="1225" y="1296"/>
                    <a:pt x="1233" y="1312"/>
                  </a:cubicBezTo>
                  <a:lnTo>
                    <a:pt x="1233" y="1312"/>
                  </a:lnTo>
                  <a:cubicBezTo>
                    <a:pt x="1241" y="1320"/>
                    <a:pt x="1241" y="1320"/>
                    <a:pt x="1241" y="1328"/>
                  </a:cubicBezTo>
                  <a:lnTo>
                    <a:pt x="1249" y="1328"/>
                  </a:lnTo>
                  <a:lnTo>
                    <a:pt x="1257" y="1328"/>
                  </a:lnTo>
                  <a:cubicBezTo>
                    <a:pt x="1280" y="1312"/>
                    <a:pt x="1296" y="1296"/>
                    <a:pt x="1296" y="1272"/>
                  </a:cubicBezTo>
                  <a:cubicBezTo>
                    <a:pt x="1296" y="1265"/>
                    <a:pt x="1296" y="1265"/>
                    <a:pt x="1296" y="1257"/>
                  </a:cubicBezTo>
                  <a:lnTo>
                    <a:pt x="1296" y="1249"/>
                  </a:lnTo>
                  <a:cubicBezTo>
                    <a:pt x="1296" y="1249"/>
                    <a:pt x="1288" y="1249"/>
                    <a:pt x="1280" y="1249"/>
                  </a:cubicBezTo>
                  <a:cubicBezTo>
                    <a:pt x="1273" y="1241"/>
                    <a:pt x="1265" y="1241"/>
                    <a:pt x="1257" y="1241"/>
                  </a:cubicBezTo>
                  <a:cubicBezTo>
                    <a:pt x="1241" y="1241"/>
                    <a:pt x="1233" y="1241"/>
                    <a:pt x="1233" y="1225"/>
                  </a:cubicBezTo>
                  <a:cubicBezTo>
                    <a:pt x="1233" y="1217"/>
                    <a:pt x="1257" y="1193"/>
                    <a:pt x="1280" y="1193"/>
                  </a:cubicBezTo>
                  <a:cubicBezTo>
                    <a:pt x="1280" y="1193"/>
                    <a:pt x="1280" y="1193"/>
                    <a:pt x="1288" y="1193"/>
                  </a:cubicBezTo>
                  <a:cubicBezTo>
                    <a:pt x="1296" y="1201"/>
                    <a:pt x="1296" y="1201"/>
                    <a:pt x="1304" y="1201"/>
                  </a:cubicBezTo>
                  <a:cubicBezTo>
                    <a:pt x="1312" y="1201"/>
                    <a:pt x="1320" y="1209"/>
                    <a:pt x="1328" y="1201"/>
                  </a:cubicBezTo>
                  <a:cubicBezTo>
                    <a:pt x="1336" y="1193"/>
                    <a:pt x="1351" y="1185"/>
                    <a:pt x="1367" y="1178"/>
                  </a:cubicBezTo>
                  <a:cubicBezTo>
                    <a:pt x="1383" y="1162"/>
                    <a:pt x="1407" y="1146"/>
                    <a:pt x="1423" y="1146"/>
                  </a:cubicBezTo>
                  <a:cubicBezTo>
                    <a:pt x="1431" y="1138"/>
                    <a:pt x="1438" y="1138"/>
                    <a:pt x="1454" y="1130"/>
                  </a:cubicBezTo>
                  <a:cubicBezTo>
                    <a:pt x="1462" y="1130"/>
                    <a:pt x="1478" y="1122"/>
                    <a:pt x="1478" y="1107"/>
                  </a:cubicBezTo>
                  <a:cubicBezTo>
                    <a:pt x="1486" y="1098"/>
                    <a:pt x="1486" y="1091"/>
                    <a:pt x="1486" y="1083"/>
                  </a:cubicBezTo>
                  <a:cubicBezTo>
                    <a:pt x="1478" y="1075"/>
                    <a:pt x="1478" y="1067"/>
                    <a:pt x="1486" y="1059"/>
                  </a:cubicBezTo>
                  <a:cubicBezTo>
                    <a:pt x="1494" y="1051"/>
                    <a:pt x="1494" y="1051"/>
                    <a:pt x="1494" y="1051"/>
                  </a:cubicBezTo>
                  <a:cubicBezTo>
                    <a:pt x="1494" y="1043"/>
                    <a:pt x="1502" y="1043"/>
                    <a:pt x="1510" y="1043"/>
                  </a:cubicBezTo>
                  <a:lnTo>
                    <a:pt x="1518" y="1043"/>
                  </a:lnTo>
                  <a:cubicBezTo>
                    <a:pt x="1525" y="1043"/>
                    <a:pt x="1533" y="1043"/>
                    <a:pt x="1533" y="1043"/>
                  </a:cubicBezTo>
                  <a:lnTo>
                    <a:pt x="1533" y="1043"/>
                  </a:lnTo>
                  <a:cubicBezTo>
                    <a:pt x="1541" y="1043"/>
                    <a:pt x="1541" y="1043"/>
                    <a:pt x="1541" y="1027"/>
                  </a:cubicBezTo>
                  <a:cubicBezTo>
                    <a:pt x="1541" y="1012"/>
                    <a:pt x="1557" y="1004"/>
                    <a:pt x="1565" y="996"/>
                  </a:cubicBezTo>
                  <a:cubicBezTo>
                    <a:pt x="1581" y="980"/>
                    <a:pt x="1589" y="972"/>
                    <a:pt x="1589" y="964"/>
                  </a:cubicBezTo>
                  <a:cubicBezTo>
                    <a:pt x="1589" y="956"/>
                    <a:pt x="1589" y="948"/>
                    <a:pt x="1589" y="940"/>
                  </a:cubicBezTo>
                  <a:cubicBezTo>
                    <a:pt x="1581" y="925"/>
                    <a:pt x="1581" y="917"/>
                    <a:pt x="1589" y="909"/>
                  </a:cubicBezTo>
                  <a:lnTo>
                    <a:pt x="1597" y="909"/>
                  </a:lnTo>
                  <a:cubicBezTo>
                    <a:pt x="1613" y="909"/>
                    <a:pt x="1620" y="909"/>
                    <a:pt x="1628" y="909"/>
                  </a:cubicBezTo>
                  <a:cubicBezTo>
                    <a:pt x="1628" y="917"/>
                    <a:pt x="1636" y="917"/>
                    <a:pt x="1644" y="917"/>
                  </a:cubicBezTo>
                  <a:cubicBezTo>
                    <a:pt x="1644" y="917"/>
                    <a:pt x="1652" y="917"/>
                    <a:pt x="1660" y="901"/>
                  </a:cubicBezTo>
                  <a:cubicBezTo>
                    <a:pt x="1660" y="893"/>
                    <a:pt x="1668" y="885"/>
                    <a:pt x="1668" y="877"/>
                  </a:cubicBezTo>
                  <a:cubicBezTo>
                    <a:pt x="1668" y="861"/>
                    <a:pt x="1676" y="854"/>
                    <a:pt x="1684" y="845"/>
                  </a:cubicBezTo>
                  <a:cubicBezTo>
                    <a:pt x="1699" y="838"/>
                    <a:pt x="1699" y="822"/>
                    <a:pt x="1707" y="814"/>
                  </a:cubicBezTo>
                  <a:cubicBezTo>
                    <a:pt x="1707" y="798"/>
                    <a:pt x="1707" y="790"/>
                    <a:pt x="1699" y="782"/>
                  </a:cubicBezTo>
                  <a:cubicBezTo>
                    <a:pt x="1691" y="782"/>
                    <a:pt x="1691" y="774"/>
                    <a:pt x="1684" y="774"/>
                  </a:cubicBezTo>
                  <a:cubicBezTo>
                    <a:pt x="1684" y="767"/>
                    <a:pt x="1676" y="767"/>
                    <a:pt x="1684" y="759"/>
                  </a:cubicBezTo>
                  <a:cubicBezTo>
                    <a:pt x="1684" y="759"/>
                    <a:pt x="1684" y="759"/>
                    <a:pt x="1691" y="759"/>
                  </a:cubicBezTo>
                  <a:cubicBezTo>
                    <a:pt x="1699" y="759"/>
                    <a:pt x="1699" y="759"/>
                    <a:pt x="1707" y="759"/>
                  </a:cubicBezTo>
                  <a:lnTo>
                    <a:pt x="1707" y="759"/>
                  </a:lnTo>
                  <a:cubicBezTo>
                    <a:pt x="1715" y="759"/>
                    <a:pt x="1715" y="759"/>
                    <a:pt x="1715" y="759"/>
                  </a:cubicBezTo>
                  <a:cubicBezTo>
                    <a:pt x="1715" y="759"/>
                    <a:pt x="1715" y="751"/>
                    <a:pt x="1715" y="743"/>
                  </a:cubicBezTo>
                  <a:cubicBezTo>
                    <a:pt x="1707" y="711"/>
                    <a:pt x="1826" y="482"/>
                    <a:pt x="1850" y="474"/>
                  </a:cubicBezTo>
                  <a:cubicBezTo>
                    <a:pt x="1857" y="474"/>
                    <a:pt x="1865" y="466"/>
                    <a:pt x="1873" y="458"/>
                  </a:cubicBezTo>
                  <a:cubicBezTo>
                    <a:pt x="1873" y="458"/>
                    <a:pt x="1881" y="450"/>
                    <a:pt x="1889" y="443"/>
                  </a:cubicBezTo>
                  <a:cubicBezTo>
                    <a:pt x="1407" y="79"/>
                    <a:pt x="1407" y="79"/>
                    <a:pt x="1407" y="79"/>
                  </a:cubicBezTo>
                  <a:cubicBezTo>
                    <a:pt x="964" y="150"/>
                    <a:pt x="964" y="150"/>
                    <a:pt x="964" y="150"/>
                  </a:cubicBezTo>
                  <a:lnTo>
                    <a:pt x="964" y="150"/>
                  </a:lnTo>
                  <a:cubicBezTo>
                    <a:pt x="964" y="150"/>
                    <a:pt x="940" y="71"/>
                    <a:pt x="925" y="55"/>
                  </a:cubicBezTo>
                  <a:cubicBezTo>
                    <a:pt x="917" y="47"/>
                    <a:pt x="909" y="47"/>
                    <a:pt x="893" y="47"/>
                  </a:cubicBezTo>
                  <a:cubicBezTo>
                    <a:pt x="885" y="47"/>
                    <a:pt x="885" y="47"/>
                    <a:pt x="877" y="47"/>
                  </a:cubicBezTo>
                  <a:cubicBezTo>
                    <a:pt x="869" y="47"/>
                    <a:pt x="861" y="47"/>
                    <a:pt x="854" y="47"/>
                  </a:cubicBezTo>
                  <a:cubicBezTo>
                    <a:pt x="830" y="39"/>
                    <a:pt x="822" y="39"/>
                    <a:pt x="822" y="31"/>
                  </a:cubicBezTo>
                  <a:cubicBezTo>
                    <a:pt x="822" y="31"/>
                    <a:pt x="822" y="23"/>
                    <a:pt x="822" y="15"/>
                  </a:cubicBezTo>
                  <a:cubicBezTo>
                    <a:pt x="822" y="15"/>
                    <a:pt x="822" y="15"/>
                    <a:pt x="822" y="8"/>
                  </a:cubicBezTo>
                  <a:cubicBezTo>
                    <a:pt x="822" y="8"/>
                    <a:pt x="822" y="8"/>
                    <a:pt x="806" y="8"/>
                  </a:cubicBezTo>
                  <a:cubicBezTo>
                    <a:pt x="727" y="8"/>
                    <a:pt x="434" y="47"/>
                    <a:pt x="411" y="55"/>
                  </a:cubicBezTo>
                  <a:cubicBezTo>
                    <a:pt x="379" y="55"/>
                    <a:pt x="237" y="126"/>
                    <a:pt x="181" y="158"/>
                  </a:cubicBezTo>
                  <a:cubicBezTo>
                    <a:pt x="174" y="166"/>
                    <a:pt x="166" y="174"/>
                    <a:pt x="150" y="181"/>
                  </a:cubicBezTo>
                  <a:cubicBezTo>
                    <a:pt x="134" y="197"/>
                    <a:pt x="118" y="205"/>
                    <a:pt x="87" y="213"/>
                  </a:cubicBezTo>
                  <a:cubicBezTo>
                    <a:pt x="87" y="221"/>
                    <a:pt x="79" y="229"/>
                    <a:pt x="79" y="229"/>
                  </a:cubicBezTo>
                  <a:cubicBezTo>
                    <a:pt x="79" y="237"/>
                    <a:pt x="71" y="237"/>
                    <a:pt x="71" y="245"/>
                  </a:cubicBezTo>
                  <a:cubicBezTo>
                    <a:pt x="47" y="253"/>
                    <a:pt x="15" y="276"/>
                    <a:pt x="15" y="300"/>
                  </a:cubicBezTo>
                  <a:cubicBezTo>
                    <a:pt x="15" y="308"/>
                    <a:pt x="15" y="308"/>
                    <a:pt x="15" y="308"/>
                  </a:cubicBezTo>
                  <a:cubicBezTo>
                    <a:pt x="15" y="332"/>
                    <a:pt x="8" y="371"/>
                    <a:pt x="23" y="379"/>
                  </a:cubicBezTo>
                  <a:cubicBezTo>
                    <a:pt x="23" y="379"/>
                    <a:pt x="31" y="379"/>
                    <a:pt x="31" y="387"/>
                  </a:cubicBezTo>
                  <a:cubicBezTo>
                    <a:pt x="55" y="403"/>
                    <a:pt x="102" y="427"/>
                    <a:pt x="110" y="443"/>
                  </a:cubicBezTo>
                  <a:cubicBezTo>
                    <a:pt x="118" y="450"/>
                    <a:pt x="126" y="450"/>
                    <a:pt x="126" y="450"/>
                  </a:cubicBezTo>
                  <a:cubicBezTo>
                    <a:pt x="134" y="450"/>
                    <a:pt x="142" y="450"/>
                    <a:pt x="150" y="450"/>
                  </a:cubicBezTo>
                  <a:cubicBezTo>
                    <a:pt x="158" y="450"/>
                    <a:pt x="166" y="443"/>
                    <a:pt x="174" y="443"/>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17" name="Freeform 409"/>
            <p:cNvSpPr>
              <a:spLocks noChangeArrowheads="1"/>
            </p:cNvSpPr>
            <p:nvPr/>
          </p:nvSpPr>
          <p:spPr bwMode="auto">
            <a:xfrm>
              <a:off x="15604152" y="8736069"/>
              <a:ext cx="1508676" cy="1527735"/>
            </a:xfrm>
            <a:custGeom>
              <a:avLst/>
              <a:gdLst>
                <a:gd name="T0" fmla="*/ 1921 w 2096"/>
                <a:gd name="T1" fmla="*/ 1218 h 2120"/>
                <a:gd name="T2" fmla="*/ 1850 w 2096"/>
                <a:gd name="T3" fmla="*/ 1052 h 2120"/>
                <a:gd name="T4" fmla="*/ 1771 w 2096"/>
                <a:gd name="T5" fmla="*/ 925 h 2120"/>
                <a:gd name="T6" fmla="*/ 1589 w 2096"/>
                <a:gd name="T7" fmla="*/ 743 h 2120"/>
                <a:gd name="T8" fmla="*/ 1439 w 2096"/>
                <a:gd name="T9" fmla="*/ 601 h 2120"/>
                <a:gd name="T10" fmla="*/ 1257 w 2096"/>
                <a:gd name="T11" fmla="*/ 467 h 2120"/>
                <a:gd name="T12" fmla="*/ 1060 w 2096"/>
                <a:gd name="T13" fmla="*/ 237 h 2120"/>
                <a:gd name="T14" fmla="*/ 909 w 2096"/>
                <a:gd name="T15" fmla="*/ 166 h 2120"/>
                <a:gd name="T16" fmla="*/ 965 w 2096"/>
                <a:gd name="T17" fmla="*/ 16 h 2120"/>
                <a:gd name="T18" fmla="*/ 933 w 2096"/>
                <a:gd name="T19" fmla="*/ 0 h 2120"/>
                <a:gd name="T20" fmla="*/ 356 w 2096"/>
                <a:gd name="T21" fmla="*/ 1241 h 2120"/>
                <a:gd name="T22" fmla="*/ 403 w 2096"/>
                <a:gd name="T23" fmla="*/ 1320 h 2120"/>
                <a:gd name="T24" fmla="*/ 403 w 2096"/>
                <a:gd name="T25" fmla="*/ 1407 h 2120"/>
                <a:gd name="T26" fmla="*/ 380 w 2096"/>
                <a:gd name="T27" fmla="*/ 1518 h 2120"/>
                <a:gd name="T28" fmla="*/ 419 w 2096"/>
                <a:gd name="T29" fmla="*/ 1692 h 2120"/>
                <a:gd name="T30" fmla="*/ 459 w 2096"/>
                <a:gd name="T31" fmla="*/ 1969 h 2120"/>
                <a:gd name="T32" fmla="*/ 1597 w 2096"/>
                <a:gd name="T33" fmla="*/ 2016 h 2120"/>
                <a:gd name="T34" fmla="*/ 1645 w 2096"/>
                <a:gd name="T35" fmla="*/ 2103 h 2120"/>
                <a:gd name="T36" fmla="*/ 1692 w 2096"/>
                <a:gd name="T37" fmla="*/ 1961 h 2120"/>
                <a:gd name="T38" fmla="*/ 1898 w 2096"/>
                <a:gd name="T39" fmla="*/ 1897 h 2120"/>
                <a:gd name="T40" fmla="*/ 1890 w 2096"/>
                <a:gd name="T41" fmla="*/ 1834 h 2120"/>
                <a:gd name="T42" fmla="*/ 1898 w 2096"/>
                <a:gd name="T43" fmla="*/ 1716 h 2120"/>
                <a:gd name="T44" fmla="*/ 1953 w 2096"/>
                <a:gd name="T45" fmla="*/ 1621 h 2120"/>
                <a:gd name="T46" fmla="*/ 1937 w 2096"/>
                <a:gd name="T47" fmla="*/ 1565 h 2120"/>
                <a:gd name="T48" fmla="*/ 1929 w 2096"/>
                <a:gd name="T49" fmla="*/ 1510 h 2120"/>
                <a:gd name="T50" fmla="*/ 1969 w 2096"/>
                <a:gd name="T51" fmla="*/ 1455 h 2120"/>
                <a:gd name="T52" fmla="*/ 1937 w 2096"/>
                <a:gd name="T53" fmla="*/ 1415 h 2120"/>
                <a:gd name="T54" fmla="*/ 1993 w 2096"/>
                <a:gd name="T55" fmla="*/ 1352 h 2120"/>
                <a:gd name="T56" fmla="*/ 2008 w 2096"/>
                <a:gd name="T57" fmla="*/ 1320 h 2120"/>
                <a:gd name="T58" fmla="*/ 2024 w 2096"/>
                <a:gd name="T59" fmla="*/ 1289 h 2120"/>
                <a:gd name="T60" fmla="*/ 2079 w 2096"/>
                <a:gd name="T61" fmla="*/ 1257 h 2120"/>
                <a:gd name="T62" fmla="*/ 1921 w 2096"/>
                <a:gd name="T63" fmla="*/ 1218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6" h="2120">
                  <a:moveTo>
                    <a:pt x="1921" y="1218"/>
                  </a:moveTo>
                  <a:lnTo>
                    <a:pt x="1921" y="1218"/>
                  </a:lnTo>
                  <a:cubicBezTo>
                    <a:pt x="1882" y="1202"/>
                    <a:pt x="1929" y="1138"/>
                    <a:pt x="1913" y="1131"/>
                  </a:cubicBezTo>
                  <a:cubicBezTo>
                    <a:pt x="1890" y="1123"/>
                    <a:pt x="1874" y="1075"/>
                    <a:pt x="1850" y="1052"/>
                  </a:cubicBezTo>
                  <a:cubicBezTo>
                    <a:pt x="1834" y="1020"/>
                    <a:pt x="1811" y="1020"/>
                    <a:pt x="1787" y="1004"/>
                  </a:cubicBezTo>
                  <a:cubicBezTo>
                    <a:pt x="1763" y="988"/>
                    <a:pt x="1771" y="949"/>
                    <a:pt x="1771" y="925"/>
                  </a:cubicBezTo>
                  <a:cubicBezTo>
                    <a:pt x="1771" y="901"/>
                    <a:pt x="1724" y="838"/>
                    <a:pt x="1692" y="822"/>
                  </a:cubicBezTo>
                  <a:cubicBezTo>
                    <a:pt x="1660" y="799"/>
                    <a:pt x="1645" y="791"/>
                    <a:pt x="1589" y="743"/>
                  </a:cubicBezTo>
                  <a:cubicBezTo>
                    <a:pt x="1542" y="704"/>
                    <a:pt x="1542" y="680"/>
                    <a:pt x="1518" y="648"/>
                  </a:cubicBezTo>
                  <a:cubicBezTo>
                    <a:pt x="1502" y="625"/>
                    <a:pt x="1471" y="617"/>
                    <a:pt x="1439" y="601"/>
                  </a:cubicBezTo>
                  <a:cubicBezTo>
                    <a:pt x="1407" y="593"/>
                    <a:pt x="1384" y="577"/>
                    <a:pt x="1352" y="538"/>
                  </a:cubicBezTo>
                  <a:cubicBezTo>
                    <a:pt x="1320" y="498"/>
                    <a:pt x="1305" y="490"/>
                    <a:pt x="1257" y="467"/>
                  </a:cubicBezTo>
                  <a:cubicBezTo>
                    <a:pt x="1202" y="451"/>
                    <a:pt x="1147" y="364"/>
                    <a:pt x="1123" y="316"/>
                  </a:cubicBezTo>
                  <a:cubicBezTo>
                    <a:pt x="1091" y="269"/>
                    <a:pt x="1076" y="237"/>
                    <a:pt x="1060" y="237"/>
                  </a:cubicBezTo>
                  <a:cubicBezTo>
                    <a:pt x="1036" y="237"/>
                    <a:pt x="1012" y="261"/>
                    <a:pt x="996" y="237"/>
                  </a:cubicBezTo>
                  <a:cubicBezTo>
                    <a:pt x="981" y="214"/>
                    <a:pt x="925" y="182"/>
                    <a:pt x="909" y="166"/>
                  </a:cubicBezTo>
                  <a:cubicBezTo>
                    <a:pt x="886" y="158"/>
                    <a:pt x="894" y="119"/>
                    <a:pt x="901" y="87"/>
                  </a:cubicBezTo>
                  <a:cubicBezTo>
                    <a:pt x="901" y="55"/>
                    <a:pt x="957" y="24"/>
                    <a:pt x="965" y="16"/>
                  </a:cubicBezTo>
                  <a:cubicBezTo>
                    <a:pt x="965" y="16"/>
                    <a:pt x="965" y="8"/>
                    <a:pt x="965" y="0"/>
                  </a:cubicBezTo>
                  <a:cubicBezTo>
                    <a:pt x="957" y="0"/>
                    <a:pt x="949" y="0"/>
                    <a:pt x="933" y="0"/>
                  </a:cubicBezTo>
                  <a:cubicBezTo>
                    <a:pt x="894" y="8"/>
                    <a:pt x="498" y="55"/>
                    <a:pt x="0" y="111"/>
                  </a:cubicBezTo>
                  <a:cubicBezTo>
                    <a:pt x="356" y="1241"/>
                    <a:pt x="356" y="1241"/>
                    <a:pt x="356" y="1241"/>
                  </a:cubicBezTo>
                  <a:cubicBezTo>
                    <a:pt x="356" y="1241"/>
                    <a:pt x="388" y="1249"/>
                    <a:pt x="396" y="1257"/>
                  </a:cubicBezTo>
                  <a:cubicBezTo>
                    <a:pt x="411" y="1265"/>
                    <a:pt x="396" y="1289"/>
                    <a:pt x="403" y="1320"/>
                  </a:cubicBezTo>
                  <a:cubicBezTo>
                    <a:pt x="419" y="1344"/>
                    <a:pt x="435" y="1336"/>
                    <a:pt x="435" y="1360"/>
                  </a:cubicBezTo>
                  <a:cubicBezTo>
                    <a:pt x="435" y="1384"/>
                    <a:pt x="427" y="1399"/>
                    <a:pt x="403" y="1407"/>
                  </a:cubicBezTo>
                  <a:cubicBezTo>
                    <a:pt x="388" y="1415"/>
                    <a:pt x="372" y="1431"/>
                    <a:pt x="380" y="1447"/>
                  </a:cubicBezTo>
                  <a:cubicBezTo>
                    <a:pt x="396" y="1463"/>
                    <a:pt x="396" y="1502"/>
                    <a:pt x="380" y="1518"/>
                  </a:cubicBezTo>
                  <a:cubicBezTo>
                    <a:pt x="364" y="1534"/>
                    <a:pt x="356" y="1597"/>
                    <a:pt x="364" y="1613"/>
                  </a:cubicBezTo>
                  <a:cubicBezTo>
                    <a:pt x="380" y="1629"/>
                    <a:pt x="419" y="1660"/>
                    <a:pt x="419" y="1692"/>
                  </a:cubicBezTo>
                  <a:cubicBezTo>
                    <a:pt x="419" y="1731"/>
                    <a:pt x="403" y="1818"/>
                    <a:pt x="403" y="1842"/>
                  </a:cubicBezTo>
                  <a:cubicBezTo>
                    <a:pt x="411" y="1858"/>
                    <a:pt x="459" y="1945"/>
                    <a:pt x="459" y="1969"/>
                  </a:cubicBezTo>
                  <a:cubicBezTo>
                    <a:pt x="459" y="1969"/>
                    <a:pt x="538" y="2095"/>
                    <a:pt x="546" y="2095"/>
                  </a:cubicBezTo>
                  <a:cubicBezTo>
                    <a:pt x="561" y="2095"/>
                    <a:pt x="1597" y="2016"/>
                    <a:pt x="1597" y="2016"/>
                  </a:cubicBezTo>
                  <a:cubicBezTo>
                    <a:pt x="1597" y="2016"/>
                    <a:pt x="1605" y="2016"/>
                    <a:pt x="1613" y="2040"/>
                  </a:cubicBezTo>
                  <a:cubicBezTo>
                    <a:pt x="1621" y="2063"/>
                    <a:pt x="1613" y="2103"/>
                    <a:pt x="1645" y="2103"/>
                  </a:cubicBezTo>
                  <a:cubicBezTo>
                    <a:pt x="1676" y="2111"/>
                    <a:pt x="1692" y="2119"/>
                    <a:pt x="1692" y="2079"/>
                  </a:cubicBezTo>
                  <a:cubicBezTo>
                    <a:pt x="1692" y="2040"/>
                    <a:pt x="1708" y="1992"/>
                    <a:pt x="1692" y="1961"/>
                  </a:cubicBezTo>
                  <a:cubicBezTo>
                    <a:pt x="1668" y="1929"/>
                    <a:pt x="1660" y="1905"/>
                    <a:pt x="1684" y="1897"/>
                  </a:cubicBezTo>
                  <a:cubicBezTo>
                    <a:pt x="1708" y="1882"/>
                    <a:pt x="1882" y="1937"/>
                    <a:pt x="1898" y="1897"/>
                  </a:cubicBezTo>
                  <a:cubicBezTo>
                    <a:pt x="1898" y="1889"/>
                    <a:pt x="1898" y="1889"/>
                    <a:pt x="1906" y="1889"/>
                  </a:cubicBezTo>
                  <a:cubicBezTo>
                    <a:pt x="1882" y="1874"/>
                    <a:pt x="1882" y="1866"/>
                    <a:pt x="1890" y="1834"/>
                  </a:cubicBezTo>
                  <a:cubicBezTo>
                    <a:pt x="1890" y="1795"/>
                    <a:pt x="1898" y="1787"/>
                    <a:pt x="1882" y="1763"/>
                  </a:cubicBezTo>
                  <a:cubicBezTo>
                    <a:pt x="1866" y="1739"/>
                    <a:pt x="1913" y="1731"/>
                    <a:pt x="1898" y="1716"/>
                  </a:cubicBezTo>
                  <a:cubicBezTo>
                    <a:pt x="1882" y="1700"/>
                    <a:pt x="1890" y="1684"/>
                    <a:pt x="1913" y="1676"/>
                  </a:cubicBezTo>
                  <a:cubicBezTo>
                    <a:pt x="1945" y="1676"/>
                    <a:pt x="1969" y="1637"/>
                    <a:pt x="1953" y="1621"/>
                  </a:cubicBezTo>
                  <a:cubicBezTo>
                    <a:pt x="1929" y="1613"/>
                    <a:pt x="1913" y="1637"/>
                    <a:pt x="1921" y="1605"/>
                  </a:cubicBezTo>
                  <a:cubicBezTo>
                    <a:pt x="1929" y="1573"/>
                    <a:pt x="1913" y="1573"/>
                    <a:pt x="1937" y="1565"/>
                  </a:cubicBezTo>
                  <a:cubicBezTo>
                    <a:pt x="1953" y="1558"/>
                    <a:pt x="1977" y="1542"/>
                    <a:pt x="1961" y="1526"/>
                  </a:cubicBezTo>
                  <a:cubicBezTo>
                    <a:pt x="1953" y="1510"/>
                    <a:pt x="1945" y="1510"/>
                    <a:pt x="1929" y="1510"/>
                  </a:cubicBezTo>
                  <a:cubicBezTo>
                    <a:pt x="1921" y="1502"/>
                    <a:pt x="1913" y="1486"/>
                    <a:pt x="1929" y="1478"/>
                  </a:cubicBezTo>
                  <a:cubicBezTo>
                    <a:pt x="1945" y="1471"/>
                    <a:pt x="1961" y="1478"/>
                    <a:pt x="1969" y="1455"/>
                  </a:cubicBezTo>
                  <a:cubicBezTo>
                    <a:pt x="1977" y="1431"/>
                    <a:pt x="1969" y="1423"/>
                    <a:pt x="1953" y="1423"/>
                  </a:cubicBezTo>
                  <a:cubicBezTo>
                    <a:pt x="1937" y="1423"/>
                    <a:pt x="1921" y="1431"/>
                    <a:pt x="1937" y="1415"/>
                  </a:cubicBezTo>
                  <a:cubicBezTo>
                    <a:pt x="1953" y="1407"/>
                    <a:pt x="1977" y="1407"/>
                    <a:pt x="1984" y="1391"/>
                  </a:cubicBezTo>
                  <a:cubicBezTo>
                    <a:pt x="2000" y="1376"/>
                    <a:pt x="2016" y="1360"/>
                    <a:pt x="1993" y="1352"/>
                  </a:cubicBezTo>
                  <a:cubicBezTo>
                    <a:pt x="1961" y="1344"/>
                    <a:pt x="1945" y="1344"/>
                    <a:pt x="1953" y="1336"/>
                  </a:cubicBezTo>
                  <a:cubicBezTo>
                    <a:pt x="1969" y="1328"/>
                    <a:pt x="1993" y="1320"/>
                    <a:pt x="2008" y="1320"/>
                  </a:cubicBezTo>
                  <a:cubicBezTo>
                    <a:pt x="2016" y="1328"/>
                    <a:pt x="2032" y="1328"/>
                    <a:pt x="2024" y="1320"/>
                  </a:cubicBezTo>
                  <a:cubicBezTo>
                    <a:pt x="2016" y="1305"/>
                    <a:pt x="2008" y="1289"/>
                    <a:pt x="2024" y="1289"/>
                  </a:cubicBezTo>
                  <a:cubicBezTo>
                    <a:pt x="2040" y="1289"/>
                    <a:pt x="2056" y="1289"/>
                    <a:pt x="2048" y="1281"/>
                  </a:cubicBezTo>
                  <a:cubicBezTo>
                    <a:pt x="2040" y="1273"/>
                    <a:pt x="2095" y="1273"/>
                    <a:pt x="2079" y="1257"/>
                  </a:cubicBezTo>
                  <a:cubicBezTo>
                    <a:pt x="2071" y="1241"/>
                    <a:pt x="2056" y="1241"/>
                    <a:pt x="2048" y="1241"/>
                  </a:cubicBezTo>
                  <a:cubicBezTo>
                    <a:pt x="2024" y="1241"/>
                    <a:pt x="1945" y="1233"/>
                    <a:pt x="1921" y="1218"/>
                  </a:cubicBezTo>
                </a:path>
              </a:pathLst>
            </a:custGeom>
            <a:solidFill>
              <a:schemeClr val="accent1"/>
            </a:solidFill>
            <a:ln>
              <a:noFill/>
            </a:ln>
            <a:effectLst/>
          </p:spPr>
          <p:txBody>
            <a:bodyPr wrap="none" anchor="ctr"/>
            <a:lstStyle/>
            <a:p>
              <a:endParaRPr lang="en-US" sz="2701" dirty="0">
                <a:latin typeface="Lato Light"/>
              </a:endParaRPr>
            </a:p>
          </p:txBody>
        </p:sp>
        <p:sp>
          <p:nvSpPr>
            <p:cNvPr id="418" name="Freeform 410"/>
            <p:cNvSpPr>
              <a:spLocks noChangeArrowheads="1"/>
            </p:cNvSpPr>
            <p:nvPr/>
          </p:nvSpPr>
          <p:spPr bwMode="auto">
            <a:xfrm>
              <a:off x="15597800" y="8729717"/>
              <a:ext cx="1508676" cy="1527735"/>
            </a:xfrm>
            <a:custGeom>
              <a:avLst/>
              <a:gdLst>
                <a:gd name="T0" fmla="*/ 1621 w 2096"/>
                <a:gd name="T1" fmla="*/ 2071 h 2120"/>
                <a:gd name="T2" fmla="*/ 459 w 2096"/>
                <a:gd name="T3" fmla="*/ 1977 h 2120"/>
                <a:gd name="T4" fmla="*/ 419 w 2096"/>
                <a:gd name="T5" fmla="*/ 1700 h 2120"/>
                <a:gd name="T6" fmla="*/ 380 w 2096"/>
                <a:gd name="T7" fmla="*/ 1439 h 2120"/>
                <a:gd name="T8" fmla="*/ 411 w 2096"/>
                <a:gd name="T9" fmla="*/ 1328 h 2120"/>
                <a:gd name="T10" fmla="*/ 364 w 2096"/>
                <a:gd name="T11" fmla="*/ 1249 h 2120"/>
                <a:gd name="T12" fmla="*/ 973 w 2096"/>
                <a:gd name="T13" fmla="*/ 0 h 2120"/>
                <a:gd name="T14" fmla="*/ 909 w 2096"/>
                <a:gd name="T15" fmla="*/ 95 h 2120"/>
                <a:gd name="T16" fmla="*/ 1020 w 2096"/>
                <a:gd name="T17" fmla="*/ 245 h 2120"/>
                <a:gd name="T18" fmla="*/ 1265 w 2096"/>
                <a:gd name="T19" fmla="*/ 475 h 2120"/>
                <a:gd name="T20" fmla="*/ 1597 w 2096"/>
                <a:gd name="T21" fmla="*/ 751 h 2120"/>
                <a:gd name="T22" fmla="*/ 1795 w 2096"/>
                <a:gd name="T23" fmla="*/ 1012 h 2120"/>
                <a:gd name="T24" fmla="*/ 1921 w 2096"/>
                <a:gd name="T25" fmla="*/ 1170 h 2120"/>
                <a:gd name="T26" fmla="*/ 2072 w 2096"/>
                <a:gd name="T27" fmla="*/ 1249 h 2120"/>
                <a:gd name="T28" fmla="*/ 2064 w 2096"/>
                <a:gd name="T29" fmla="*/ 1297 h 2120"/>
                <a:gd name="T30" fmla="*/ 2040 w 2096"/>
                <a:gd name="T31" fmla="*/ 1336 h 2120"/>
                <a:gd name="T32" fmla="*/ 1961 w 2096"/>
                <a:gd name="T33" fmla="*/ 1352 h 2120"/>
                <a:gd name="T34" fmla="*/ 2001 w 2096"/>
                <a:gd name="T35" fmla="*/ 1399 h 2120"/>
                <a:gd name="T36" fmla="*/ 1961 w 2096"/>
                <a:gd name="T37" fmla="*/ 1431 h 2120"/>
                <a:gd name="T38" fmla="*/ 1929 w 2096"/>
                <a:gd name="T39" fmla="*/ 1502 h 2120"/>
                <a:gd name="T40" fmla="*/ 1945 w 2096"/>
                <a:gd name="T41" fmla="*/ 1581 h 2120"/>
                <a:gd name="T42" fmla="*/ 1937 w 2096"/>
                <a:gd name="T43" fmla="*/ 1629 h 2120"/>
                <a:gd name="T44" fmla="*/ 1906 w 2096"/>
                <a:gd name="T45" fmla="*/ 1700 h 2120"/>
                <a:gd name="T46" fmla="*/ 1906 w 2096"/>
                <a:gd name="T47" fmla="*/ 1818 h 2120"/>
                <a:gd name="T48" fmla="*/ 1914 w 2096"/>
                <a:gd name="T49" fmla="*/ 1897 h 2120"/>
                <a:gd name="T50" fmla="*/ 1692 w 2096"/>
                <a:gd name="T51" fmla="*/ 1905 h 2120"/>
                <a:gd name="T52" fmla="*/ 1684 w 2096"/>
                <a:gd name="T53" fmla="*/ 2119 h 2120"/>
                <a:gd name="T54" fmla="*/ 1629 w 2096"/>
                <a:gd name="T55" fmla="*/ 2071 h 2120"/>
                <a:gd name="T56" fmla="*/ 1700 w 2096"/>
                <a:gd name="T57" fmla="*/ 2048 h 2120"/>
                <a:gd name="T58" fmla="*/ 1763 w 2096"/>
                <a:gd name="T59" fmla="*/ 1905 h 2120"/>
                <a:gd name="T60" fmla="*/ 1890 w 2096"/>
                <a:gd name="T61" fmla="*/ 1842 h 2120"/>
                <a:gd name="T62" fmla="*/ 1906 w 2096"/>
                <a:gd name="T63" fmla="*/ 1724 h 2120"/>
                <a:gd name="T64" fmla="*/ 1937 w 2096"/>
                <a:gd name="T65" fmla="*/ 1637 h 2120"/>
                <a:gd name="T66" fmla="*/ 1937 w 2096"/>
                <a:gd name="T67" fmla="*/ 1573 h 2120"/>
                <a:gd name="T68" fmla="*/ 1921 w 2096"/>
                <a:gd name="T69" fmla="*/ 1502 h 2120"/>
                <a:gd name="T70" fmla="*/ 1961 w 2096"/>
                <a:gd name="T71" fmla="*/ 1439 h 2120"/>
                <a:gd name="T72" fmla="*/ 1969 w 2096"/>
                <a:gd name="T73" fmla="*/ 1407 h 2120"/>
                <a:gd name="T74" fmla="*/ 1969 w 2096"/>
                <a:gd name="T75" fmla="*/ 1360 h 2120"/>
                <a:gd name="T76" fmla="*/ 2032 w 2096"/>
                <a:gd name="T77" fmla="*/ 1328 h 2120"/>
                <a:gd name="T78" fmla="*/ 2040 w 2096"/>
                <a:gd name="T79" fmla="*/ 1289 h 2120"/>
                <a:gd name="T80" fmla="*/ 2087 w 2096"/>
                <a:gd name="T81" fmla="*/ 1265 h 2120"/>
                <a:gd name="T82" fmla="*/ 1914 w 2096"/>
                <a:gd name="T83" fmla="*/ 1170 h 2120"/>
                <a:gd name="T84" fmla="*/ 1795 w 2096"/>
                <a:gd name="T85" fmla="*/ 1020 h 2120"/>
                <a:gd name="T86" fmla="*/ 1597 w 2096"/>
                <a:gd name="T87" fmla="*/ 759 h 2120"/>
                <a:gd name="T88" fmla="*/ 1265 w 2096"/>
                <a:gd name="T89" fmla="*/ 482 h 2120"/>
                <a:gd name="T90" fmla="*/ 1020 w 2096"/>
                <a:gd name="T91" fmla="*/ 253 h 2120"/>
                <a:gd name="T92" fmla="*/ 902 w 2096"/>
                <a:gd name="T93" fmla="*/ 95 h 2120"/>
                <a:gd name="T94" fmla="*/ 617 w 2096"/>
                <a:gd name="T95" fmla="*/ 48 h 2120"/>
                <a:gd name="T96" fmla="*/ 419 w 2096"/>
                <a:gd name="T97" fmla="*/ 1320 h 2120"/>
                <a:gd name="T98" fmla="*/ 388 w 2096"/>
                <a:gd name="T99" fmla="*/ 1439 h 2120"/>
                <a:gd name="T100" fmla="*/ 427 w 2096"/>
                <a:gd name="T101" fmla="*/ 1700 h 2120"/>
                <a:gd name="T102" fmla="*/ 554 w 2096"/>
                <a:gd name="T103" fmla="*/ 2103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6" h="2120">
                  <a:moveTo>
                    <a:pt x="1684" y="2119"/>
                  </a:moveTo>
                  <a:lnTo>
                    <a:pt x="1684" y="2119"/>
                  </a:lnTo>
                  <a:cubicBezTo>
                    <a:pt x="1676" y="2119"/>
                    <a:pt x="1668" y="2119"/>
                    <a:pt x="1661" y="2119"/>
                  </a:cubicBezTo>
                  <a:lnTo>
                    <a:pt x="1653" y="2119"/>
                  </a:lnTo>
                  <a:cubicBezTo>
                    <a:pt x="1621" y="2119"/>
                    <a:pt x="1621" y="2095"/>
                    <a:pt x="1621" y="2071"/>
                  </a:cubicBezTo>
                  <a:cubicBezTo>
                    <a:pt x="1621" y="2063"/>
                    <a:pt x="1621" y="2056"/>
                    <a:pt x="1621" y="2048"/>
                  </a:cubicBezTo>
                  <a:cubicBezTo>
                    <a:pt x="1613" y="2032"/>
                    <a:pt x="1605" y="2024"/>
                    <a:pt x="1605" y="2024"/>
                  </a:cubicBezTo>
                  <a:cubicBezTo>
                    <a:pt x="1550" y="2032"/>
                    <a:pt x="569" y="2111"/>
                    <a:pt x="554" y="2111"/>
                  </a:cubicBezTo>
                  <a:cubicBezTo>
                    <a:pt x="546" y="2111"/>
                    <a:pt x="483" y="2016"/>
                    <a:pt x="467" y="1977"/>
                  </a:cubicBezTo>
                  <a:cubicBezTo>
                    <a:pt x="459" y="1977"/>
                    <a:pt x="459" y="1977"/>
                    <a:pt x="459" y="1977"/>
                  </a:cubicBezTo>
                  <a:lnTo>
                    <a:pt x="459" y="1977"/>
                  </a:lnTo>
                  <a:cubicBezTo>
                    <a:pt x="459" y="1961"/>
                    <a:pt x="443" y="1921"/>
                    <a:pt x="435" y="1897"/>
                  </a:cubicBezTo>
                  <a:cubicBezTo>
                    <a:pt x="419" y="1874"/>
                    <a:pt x="411" y="1858"/>
                    <a:pt x="411" y="1850"/>
                  </a:cubicBezTo>
                  <a:cubicBezTo>
                    <a:pt x="411" y="1834"/>
                    <a:pt x="411" y="1803"/>
                    <a:pt x="419" y="1771"/>
                  </a:cubicBezTo>
                  <a:cubicBezTo>
                    <a:pt x="419" y="1739"/>
                    <a:pt x="419" y="1716"/>
                    <a:pt x="419" y="1700"/>
                  </a:cubicBezTo>
                  <a:cubicBezTo>
                    <a:pt x="419" y="1676"/>
                    <a:pt x="404" y="1652"/>
                    <a:pt x="380" y="1637"/>
                  </a:cubicBezTo>
                  <a:cubicBezTo>
                    <a:pt x="380" y="1629"/>
                    <a:pt x="372" y="1629"/>
                    <a:pt x="372" y="1621"/>
                  </a:cubicBezTo>
                  <a:cubicBezTo>
                    <a:pt x="356" y="1605"/>
                    <a:pt x="372" y="1542"/>
                    <a:pt x="388" y="1526"/>
                  </a:cubicBezTo>
                  <a:cubicBezTo>
                    <a:pt x="396" y="1510"/>
                    <a:pt x="396" y="1471"/>
                    <a:pt x="388" y="1455"/>
                  </a:cubicBezTo>
                  <a:cubicBezTo>
                    <a:pt x="380" y="1455"/>
                    <a:pt x="380" y="1447"/>
                    <a:pt x="380" y="1439"/>
                  </a:cubicBezTo>
                  <a:cubicBezTo>
                    <a:pt x="388" y="1431"/>
                    <a:pt x="396" y="1423"/>
                    <a:pt x="411" y="1415"/>
                  </a:cubicBezTo>
                  <a:lnTo>
                    <a:pt x="411" y="1415"/>
                  </a:lnTo>
                  <a:cubicBezTo>
                    <a:pt x="427" y="1399"/>
                    <a:pt x="435" y="1392"/>
                    <a:pt x="435" y="1368"/>
                  </a:cubicBezTo>
                  <a:cubicBezTo>
                    <a:pt x="435" y="1360"/>
                    <a:pt x="435" y="1352"/>
                    <a:pt x="427" y="1352"/>
                  </a:cubicBezTo>
                  <a:cubicBezTo>
                    <a:pt x="427" y="1344"/>
                    <a:pt x="419" y="1344"/>
                    <a:pt x="411" y="1328"/>
                  </a:cubicBezTo>
                  <a:cubicBezTo>
                    <a:pt x="404" y="1313"/>
                    <a:pt x="411" y="1297"/>
                    <a:pt x="411" y="1289"/>
                  </a:cubicBezTo>
                  <a:cubicBezTo>
                    <a:pt x="411" y="1281"/>
                    <a:pt x="411" y="1273"/>
                    <a:pt x="404" y="1265"/>
                  </a:cubicBezTo>
                  <a:cubicBezTo>
                    <a:pt x="388" y="1257"/>
                    <a:pt x="364" y="1249"/>
                    <a:pt x="364" y="1249"/>
                  </a:cubicBezTo>
                  <a:lnTo>
                    <a:pt x="364" y="1249"/>
                  </a:lnTo>
                  <a:lnTo>
                    <a:pt x="364" y="1249"/>
                  </a:lnTo>
                  <a:cubicBezTo>
                    <a:pt x="0" y="111"/>
                    <a:pt x="0" y="111"/>
                    <a:pt x="0" y="111"/>
                  </a:cubicBezTo>
                  <a:cubicBezTo>
                    <a:pt x="8" y="111"/>
                    <a:pt x="8" y="111"/>
                    <a:pt x="8" y="111"/>
                  </a:cubicBezTo>
                  <a:cubicBezTo>
                    <a:pt x="238" y="87"/>
                    <a:pt x="451" y="63"/>
                    <a:pt x="617" y="40"/>
                  </a:cubicBezTo>
                  <a:cubicBezTo>
                    <a:pt x="799" y="24"/>
                    <a:pt x="917" y="8"/>
                    <a:pt x="941" y="8"/>
                  </a:cubicBezTo>
                  <a:cubicBezTo>
                    <a:pt x="949" y="8"/>
                    <a:pt x="965" y="8"/>
                    <a:pt x="973" y="0"/>
                  </a:cubicBezTo>
                  <a:cubicBezTo>
                    <a:pt x="981" y="0"/>
                    <a:pt x="981" y="0"/>
                    <a:pt x="981" y="0"/>
                  </a:cubicBezTo>
                  <a:cubicBezTo>
                    <a:pt x="981" y="8"/>
                    <a:pt x="981" y="8"/>
                    <a:pt x="981" y="8"/>
                  </a:cubicBezTo>
                  <a:cubicBezTo>
                    <a:pt x="981" y="16"/>
                    <a:pt x="981" y="24"/>
                    <a:pt x="973" y="24"/>
                  </a:cubicBezTo>
                  <a:cubicBezTo>
                    <a:pt x="973" y="32"/>
                    <a:pt x="965" y="32"/>
                    <a:pt x="965" y="40"/>
                  </a:cubicBezTo>
                  <a:cubicBezTo>
                    <a:pt x="941" y="48"/>
                    <a:pt x="909" y="71"/>
                    <a:pt x="909" y="95"/>
                  </a:cubicBezTo>
                  <a:cubicBezTo>
                    <a:pt x="909" y="103"/>
                    <a:pt x="909" y="103"/>
                    <a:pt x="909" y="103"/>
                  </a:cubicBezTo>
                  <a:cubicBezTo>
                    <a:pt x="909" y="127"/>
                    <a:pt x="902" y="166"/>
                    <a:pt x="917" y="174"/>
                  </a:cubicBezTo>
                  <a:cubicBezTo>
                    <a:pt x="917" y="174"/>
                    <a:pt x="925" y="174"/>
                    <a:pt x="925" y="182"/>
                  </a:cubicBezTo>
                  <a:cubicBezTo>
                    <a:pt x="949" y="198"/>
                    <a:pt x="996" y="222"/>
                    <a:pt x="1004" y="238"/>
                  </a:cubicBezTo>
                  <a:cubicBezTo>
                    <a:pt x="1012" y="245"/>
                    <a:pt x="1020" y="245"/>
                    <a:pt x="1020" y="245"/>
                  </a:cubicBezTo>
                  <a:cubicBezTo>
                    <a:pt x="1028" y="245"/>
                    <a:pt x="1036" y="245"/>
                    <a:pt x="1044" y="245"/>
                  </a:cubicBezTo>
                  <a:cubicBezTo>
                    <a:pt x="1052" y="245"/>
                    <a:pt x="1060" y="238"/>
                    <a:pt x="1068" y="238"/>
                  </a:cubicBezTo>
                  <a:cubicBezTo>
                    <a:pt x="1084" y="238"/>
                    <a:pt x="1099" y="261"/>
                    <a:pt x="1115" y="293"/>
                  </a:cubicBezTo>
                  <a:cubicBezTo>
                    <a:pt x="1123" y="301"/>
                    <a:pt x="1123" y="309"/>
                    <a:pt x="1131" y="316"/>
                  </a:cubicBezTo>
                  <a:cubicBezTo>
                    <a:pt x="1162" y="372"/>
                    <a:pt x="1218" y="451"/>
                    <a:pt x="1265" y="475"/>
                  </a:cubicBezTo>
                  <a:cubicBezTo>
                    <a:pt x="1313" y="490"/>
                    <a:pt x="1328" y="498"/>
                    <a:pt x="1360" y="546"/>
                  </a:cubicBezTo>
                  <a:cubicBezTo>
                    <a:pt x="1392" y="585"/>
                    <a:pt x="1415" y="593"/>
                    <a:pt x="1447" y="609"/>
                  </a:cubicBezTo>
                  <a:cubicBezTo>
                    <a:pt x="1486" y="617"/>
                    <a:pt x="1510" y="625"/>
                    <a:pt x="1534" y="656"/>
                  </a:cubicBezTo>
                  <a:cubicBezTo>
                    <a:pt x="1534" y="664"/>
                    <a:pt x="1542" y="672"/>
                    <a:pt x="1542" y="680"/>
                  </a:cubicBezTo>
                  <a:cubicBezTo>
                    <a:pt x="1558" y="704"/>
                    <a:pt x="1566" y="720"/>
                    <a:pt x="1597" y="751"/>
                  </a:cubicBezTo>
                  <a:cubicBezTo>
                    <a:pt x="1645" y="783"/>
                    <a:pt x="1668" y="799"/>
                    <a:pt x="1692" y="815"/>
                  </a:cubicBezTo>
                  <a:cubicBezTo>
                    <a:pt x="1692" y="822"/>
                    <a:pt x="1700" y="822"/>
                    <a:pt x="1700" y="830"/>
                  </a:cubicBezTo>
                  <a:cubicBezTo>
                    <a:pt x="1732" y="846"/>
                    <a:pt x="1779" y="909"/>
                    <a:pt x="1787" y="933"/>
                  </a:cubicBezTo>
                  <a:cubicBezTo>
                    <a:pt x="1787" y="941"/>
                    <a:pt x="1787" y="949"/>
                    <a:pt x="1787" y="957"/>
                  </a:cubicBezTo>
                  <a:cubicBezTo>
                    <a:pt x="1779" y="980"/>
                    <a:pt x="1779" y="996"/>
                    <a:pt x="1795" y="1012"/>
                  </a:cubicBezTo>
                  <a:cubicBezTo>
                    <a:pt x="1803" y="1020"/>
                    <a:pt x="1811" y="1020"/>
                    <a:pt x="1819" y="1028"/>
                  </a:cubicBezTo>
                  <a:cubicBezTo>
                    <a:pt x="1834" y="1028"/>
                    <a:pt x="1850" y="1036"/>
                    <a:pt x="1858" y="1052"/>
                  </a:cubicBezTo>
                  <a:cubicBezTo>
                    <a:pt x="1866" y="1060"/>
                    <a:pt x="1874" y="1075"/>
                    <a:pt x="1882" y="1083"/>
                  </a:cubicBezTo>
                  <a:cubicBezTo>
                    <a:pt x="1898" y="1107"/>
                    <a:pt x="1906" y="1131"/>
                    <a:pt x="1921" y="1139"/>
                  </a:cubicBezTo>
                  <a:cubicBezTo>
                    <a:pt x="1929" y="1139"/>
                    <a:pt x="1929" y="1155"/>
                    <a:pt x="1921" y="1170"/>
                  </a:cubicBezTo>
                  <a:cubicBezTo>
                    <a:pt x="1914" y="1194"/>
                    <a:pt x="1914" y="1218"/>
                    <a:pt x="1929" y="1226"/>
                  </a:cubicBezTo>
                  <a:cubicBezTo>
                    <a:pt x="1961" y="1241"/>
                    <a:pt x="2032" y="1241"/>
                    <a:pt x="2056" y="1241"/>
                  </a:cubicBezTo>
                  <a:cubicBezTo>
                    <a:pt x="2064" y="1241"/>
                    <a:pt x="2064" y="1241"/>
                    <a:pt x="2064" y="1241"/>
                  </a:cubicBezTo>
                  <a:lnTo>
                    <a:pt x="2064" y="1241"/>
                  </a:lnTo>
                  <a:cubicBezTo>
                    <a:pt x="2064" y="1241"/>
                    <a:pt x="2064" y="1249"/>
                    <a:pt x="2072" y="1249"/>
                  </a:cubicBezTo>
                  <a:cubicBezTo>
                    <a:pt x="2079" y="1249"/>
                    <a:pt x="2087" y="1257"/>
                    <a:pt x="2095" y="1265"/>
                  </a:cubicBezTo>
                  <a:cubicBezTo>
                    <a:pt x="2095" y="1265"/>
                    <a:pt x="2095" y="1265"/>
                    <a:pt x="2095" y="1273"/>
                  </a:cubicBezTo>
                  <a:cubicBezTo>
                    <a:pt x="2095" y="1281"/>
                    <a:pt x="2079" y="1281"/>
                    <a:pt x="2072" y="1281"/>
                  </a:cubicBezTo>
                  <a:cubicBezTo>
                    <a:pt x="2072" y="1289"/>
                    <a:pt x="2064" y="1289"/>
                    <a:pt x="2064" y="1289"/>
                  </a:cubicBezTo>
                  <a:lnTo>
                    <a:pt x="2064" y="1297"/>
                  </a:lnTo>
                  <a:cubicBezTo>
                    <a:pt x="2064" y="1297"/>
                    <a:pt x="2056" y="1297"/>
                    <a:pt x="2040" y="1297"/>
                  </a:cubicBezTo>
                  <a:cubicBezTo>
                    <a:pt x="2032" y="1297"/>
                    <a:pt x="2032" y="1297"/>
                    <a:pt x="2032" y="1297"/>
                  </a:cubicBezTo>
                  <a:cubicBezTo>
                    <a:pt x="2032" y="1297"/>
                    <a:pt x="2024" y="1297"/>
                    <a:pt x="2024" y="1305"/>
                  </a:cubicBezTo>
                  <a:cubicBezTo>
                    <a:pt x="2024" y="1305"/>
                    <a:pt x="2032" y="1320"/>
                    <a:pt x="2040" y="1320"/>
                  </a:cubicBezTo>
                  <a:cubicBezTo>
                    <a:pt x="2040" y="1328"/>
                    <a:pt x="2040" y="1328"/>
                    <a:pt x="2040" y="1336"/>
                  </a:cubicBezTo>
                  <a:lnTo>
                    <a:pt x="2032" y="1336"/>
                  </a:lnTo>
                  <a:cubicBezTo>
                    <a:pt x="2024" y="1336"/>
                    <a:pt x="2016" y="1336"/>
                    <a:pt x="2008" y="1336"/>
                  </a:cubicBezTo>
                  <a:lnTo>
                    <a:pt x="2008" y="1336"/>
                  </a:lnTo>
                  <a:cubicBezTo>
                    <a:pt x="1992" y="1336"/>
                    <a:pt x="1977" y="1344"/>
                    <a:pt x="1969" y="1344"/>
                  </a:cubicBezTo>
                  <a:cubicBezTo>
                    <a:pt x="1961" y="1352"/>
                    <a:pt x="1961" y="1352"/>
                    <a:pt x="1961" y="1352"/>
                  </a:cubicBezTo>
                  <a:cubicBezTo>
                    <a:pt x="1969" y="1352"/>
                    <a:pt x="1969" y="1352"/>
                    <a:pt x="1977" y="1352"/>
                  </a:cubicBezTo>
                  <a:cubicBezTo>
                    <a:pt x="1977" y="1352"/>
                    <a:pt x="1992" y="1352"/>
                    <a:pt x="2001" y="1360"/>
                  </a:cubicBezTo>
                  <a:cubicBezTo>
                    <a:pt x="2008" y="1360"/>
                    <a:pt x="2016" y="1368"/>
                    <a:pt x="2016" y="1368"/>
                  </a:cubicBezTo>
                  <a:cubicBezTo>
                    <a:pt x="2016" y="1384"/>
                    <a:pt x="2008" y="1392"/>
                    <a:pt x="2001" y="1399"/>
                  </a:cubicBezTo>
                  <a:lnTo>
                    <a:pt x="2001" y="1399"/>
                  </a:lnTo>
                  <a:cubicBezTo>
                    <a:pt x="1992" y="1415"/>
                    <a:pt x="1977" y="1415"/>
                    <a:pt x="1969" y="1415"/>
                  </a:cubicBezTo>
                  <a:cubicBezTo>
                    <a:pt x="1961" y="1415"/>
                    <a:pt x="1953" y="1423"/>
                    <a:pt x="1945" y="1423"/>
                  </a:cubicBezTo>
                  <a:cubicBezTo>
                    <a:pt x="1945" y="1431"/>
                    <a:pt x="1945" y="1431"/>
                    <a:pt x="1945" y="1431"/>
                  </a:cubicBezTo>
                  <a:lnTo>
                    <a:pt x="1953" y="1431"/>
                  </a:lnTo>
                  <a:cubicBezTo>
                    <a:pt x="1961" y="1431"/>
                    <a:pt x="1961" y="1431"/>
                    <a:pt x="1961" y="1431"/>
                  </a:cubicBezTo>
                  <a:cubicBezTo>
                    <a:pt x="1969" y="1431"/>
                    <a:pt x="1977" y="1431"/>
                    <a:pt x="1985" y="1439"/>
                  </a:cubicBezTo>
                  <a:cubicBezTo>
                    <a:pt x="1985" y="1439"/>
                    <a:pt x="1985" y="1447"/>
                    <a:pt x="1985" y="1463"/>
                  </a:cubicBezTo>
                  <a:cubicBezTo>
                    <a:pt x="1977" y="1479"/>
                    <a:pt x="1969" y="1486"/>
                    <a:pt x="1953" y="1486"/>
                  </a:cubicBezTo>
                  <a:cubicBezTo>
                    <a:pt x="1953" y="1486"/>
                    <a:pt x="1945" y="1486"/>
                    <a:pt x="1937" y="1494"/>
                  </a:cubicBezTo>
                  <a:cubicBezTo>
                    <a:pt x="1929" y="1494"/>
                    <a:pt x="1929" y="1494"/>
                    <a:pt x="1929" y="1502"/>
                  </a:cubicBezTo>
                  <a:lnTo>
                    <a:pt x="1937" y="1510"/>
                  </a:lnTo>
                  <a:cubicBezTo>
                    <a:pt x="1945" y="1510"/>
                    <a:pt x="1945" y="1510"/>
                    <a:pt x="1945" y="1510"/>
                  </a:cubicBezTo>
                  <a:cubicBezTo>
                    <a:pt x="1953" y="1518"/>
                    <a:pt x="1961" y="1518"/>
                    <a:pt x="1977" y="1534"/>
                  </a:cubicBezTo>
                  <a:cubicBezTo>
                    <a:pt x="1977" y="1534"/>
                    <a:pt x="1985" y="1542"/>
                    <a:pt x="1977" y="1550"/>
                  </a:cubicBezTo>
                  <a:cubicBezTo>
                    <a:pt x="1977" y="1557"/>
                    <a:pt x="1961" y="1573"/>
                    <a:pt x="1945" y="1581"/>
                  </a:cubicBezTo>
                  <a:cubicBezTo>
                    <a:pt x="1937" y="1581"/>
                    <a:pt x="1937" y="1581"/>
                    <a:pt x="1937" y="1581"/>
                  </a:cubicBezTo>
                  <a:lnTo>
                    <a:pt x="1937" y="1589"/>
                  </a:lnTo>
                  <a:cubicBezTo>
                    <a:pt x="1937" y="1589"/>
                    <a:pt x="1937" y="1597"/>
                    <a:pt x="1937" y="1613"/>
                  </a:cubicBezTo>
                  <a:cubicBezTo>
                    <a:pt x="1937" y="1621"/>
                    <a:pt x="1937" y="1629"/>
                    <a:pt x="1937" y="1629"/>
                  </a:cubicBezTo>
                  <a:lnTo>
                    <a:pt x="1937" y="1629"/>
                  </a:lnTo>
                  <a:lnTo>
                    <a:pt x="1945" y="1621"/>
                  </a:lnTo>
                  <a:cubicBezTo>
                    <a:pt x="1953" y="1621"/>
                    <a:pt x="1961" y="1629"/>
                    <a:pt x="1961" y="1629"/>
                  </a:cubicBezTo>
                  <a:cubicBezTo>
                    <a:pt x="1969" y="1637"/>
                    <a:pt x="1969" y="1637"/>
                    <a:pt x="1969" y="1652"/>
                  </a:cubicBezTo>
                  <a:cubicBezTo>
                    <a:pt x="1969" y="1668"/>
                    <a:pt x="1945" y="1684"/>
                    <a:pt x="1921" y="1692"/>
                  </a:cubicBezTo>
                  <a:cubicBezTo>
                    <a:pt x="1914" y="1692"/>
                    <a:pt x="1906" y="1692"/>
                    <a:pt x="1906" y="1700"/>
                  </a:cubicBezTo>
                  <a:cubicBezTo>
                    <a:pt x="1898" y="1708"/>
                    <a:pt x="1906" y="1716"/>
                    <a:pt x="1906" y="1724"/>
                  </a:cubicBezTo>
                  <a:cubicBezTo>
                    <a:pt x="1914" y="1724"/>
                    <a:pt x="1914" y="1724"/>
                    <a:pt x="1914" y="1732"/>
                  </a:cubicBezTo>
                  <a:lnTo>
                    <a:pt x="1906" y="1739"/>
                  </a:lnTo>
                  <a:cubicBezTo>
                    <a:pt x="1890" y="1755"/>
                    <a:pt x="1882" y="1755"/>
                    <a:pt x="1890" y="1771"/>
                  </a:cubicBezTo>
                  <a:cubicBezTo>
                    <a:pt x="1906" y="1787"/>
                    <a:pt x="1906" y="1795"/>
                    <a:pt x="1906" y="1818"/>
                  </a:cubicBezTo>
                  <a:cubicBezTo>
                    <a:pt x="1906" y="1826"/>
                    <a:pt x="1898" y="1834"/>
                    <a:pt x="1898" y="1842"/>
                  </a:cubicBezTo>
                  <a:lnTo>
                    <a:pt x="1898" y="1842"/>
                  </a:lnTo>
                  <a:cubicBezTo>
                    <a:pt x="1898" y="1882"/>
                    <a:pt x="1898" y="1882"/>
                    <a:pt x="1914" y="1890"/>
                  </a:cubicBezTo>
                  <a:cubicBezTo>
                    <a:pt x="1914" y="1897"/>
                    <a:pt x="1914" y="1897"/>
                    <a:pt x="1914" y="1897"/>
                  </a:cubicBezTo>
                  <a:lnTo>
                    <a:pt x="1914" y="1897"/>
                  </a:lnTo>
                  <a:lnTo>
                    <a:pt x="1914" y="1905"/>
                  </a:lnTo>
                  <a:cubicBezTo>
                    <a:pt x="1906" y="1913"/>
                    <a:pt x="1890" y="1921"/>
                    <a:pt x="1858" y="1921"/>
                  </a:cubicBezTo>
                  <a:cubicBezTo>
                    <a:pt x="1834" y="1921"/>
                    <a:pt x="1795" y="1913"/>
                    <a:pt x="1763" y="1913"/>
                  </a:cubicBezTo>
                  <a:cubicBezTo>
                    <a:pt x="1739" y="1905"/>
                    <a:pt x="1716" y="1905"/>
                    <a:pt x="1708" y="1905"/>
                  </a:cubicBezTo>
                  <a:cubicBezTo>
                    <a:pt x="1700" y="1905"/>
                    <a:pt x="1692" y="1905"/>
                    <a:pt x="1692" y="1905"/>
                  </a:cubicBezTo>
                  <a:cubicBezTo>
                    <a:pt x="1684" y="1913"/>
                    <a:pt x="1684" y="1913"/>
                    <a:pt x="1684" y="1921"/>
                  </a:cubicBezTo>
                  <a:cubicBezTo>
                    <a:pt x="1684" y="1929"/>
                    <a:pt x="1684" y="1945"/>
                    <a:pt x="1700" y="1969"/>
                  </a:cubicBezTo>
                  <a:cubicBezTo>
                    <a:pt x="1716" y="1992"/>
                    <a:pt x="1716" y="2024"/>
                    <a:pt x="1708" y="2056"/>
                  </a:cubicBezTo>
                  <a:cubicBezTo>
                    <a:pt x="1708" y="2063"/>
                    <a:pt x="1708" y="2079"/>
                    <a:pt x="1708" y="2087"/>
                  </a:cubicBezTo>
                  <a:cubicBezTo>
                    <a:pt x="1708" y="2111"/>
                    <a:pt x="1700" y="2119"/>
                    <a:pt x="1684" y="2119"/>
                  </a:cubicBezTo>
                  <a:close/>
                  <a:moveTo>
                    <a:pt x="1605" y="2016"/>
                  </a:moveTo>
                  <a:lnTo>
                    <a:pt x="1605" y="2016"/>
                  </a:lnTo>
                  <a:lnTo>
                    <a:pt x="1605" y="2016"/>
                  </a:lnTo>
                  <a:cubicBezTo>
                    <a:pt x="1605" y="2016"/>
                    <a:pt x="1613" y="2024"/>
                    <a:pt x="1629" y="2048"/>
                  </a:cubicBezTo>
                  <a:cubicBezTo>
                    <a:pt x="1629" y="2056"/>
                    <a:pt x="1629" y="2063"/>
                    <a:pt x="1629" y="2071"/>
                  </a:cubicBezTo>
                  <a:cubicBezTo>
                    <a:pt x="1629" y="2095"/>
                    <a:pt x="1629" y="2111"/>
                    <a:pt x="1653" y="2111"/>
                  </a:cubicBezTo>
                  <a:cubicBezTo>
                    <a:pt x="1653" y="2111"/>
                    <a:pt x="1661" y="2111"/>
                    <a:pt x="1668" y="2111"/>
                  </a:cubicBezTo>
                  <a:cubicBezTo>
                    <a:pt x="1668" y="2111"/>
                    <a:pt x="1676" y="2111"/>
                    <a:pt x="1684" y="2111"/>
                  </a:cubicBezTo>
                  <a:cubicBezTo>
                    <a:pt x="1692" y="2111"/>
                    <a:pt x="1700" y="2111"/>
                    <a:pt x="1700" y="2087"/>
                  </a:cubicBezTo>
                  <a:cubicBezTo>
                    <a:pt x="1700" y="2079"/>
                    <a:pt x="1700" y="2063"/>
                    <a:pt x="1700" y="2048"/>
                  </a:cubicBezTo>
                  <a:cubicBezTo>
                    <a:pt x="1708" y="2024"/>
                    <a:pt x="1708" y="1992"/>
                    <a:pt x="1692" y="1969"/>
                  </a:cubicBezTo>
                  <a:cubicBezTo>
                    <a:pt x="1676" y="1945"/>
                    <a:pt x="1676" y="1929"/>
                    <a:pt x="1676" y="1921"/>
                  </a:cubicBezTo>
                  <a:cubicBezTo>
                    <a:pt x="1676" y="1913"/>
                    <a:pt x="1684" y="1905"/>
                    <a:pt x="1692" y="1897"/>
                  </a:cubicBezTo>
                  <a:cubicBezTo>
                    <a:pt x="1692" y="1897"/>
                    <a:pt x="1700" y="1897"/>
                    <a:pt x="1708" y="1897"/>
                  </a:cubicBezTo>
                  <a:cubicBezTo>
                    <a:pt x="1716" y="1897"/>
                    <a:pt x="1739" y="1897"/>
                    <a:pt x="1763" y="1905"/>
                  </a:cubicBezTo>
                  <a:cubicBezTo>
                    <a:pt x="1795" y="1913"/>
                    <a:pt x="1834" y="1913"/>
                    <a:pt x="1858" y="1913"/>
                  </a:cubicBezTo>
                  <a:cubicBezTo>
                    <a:pt x="1882" y="1913"/>
                    <a:pt x="1898" y="1913"/>
                    <a:pt x="1906" y="1905"/>
                  </a:cubicBezTo>
                  <a:cubicBezTo>
                    <a:pt x="1906" y="1897"/>
                    <a:pt x="1906" y="1897"/>
                    <a:pt x="1906" y="1897"/>
                  </a:cubicBezTo>
                  <a:cubicBezTo>
                    <a:pt x="1890" y="1882"/>
                    <a:pt x="1890" y="1874"/>
                    <a:pt x="1890" y="1842"/>
                  </a:cubicBezTo>
                  <a:lnTo>
                    <a:pt x="1890" y="1842"/>
                  </a:lnTo>
                  <a:cubicBezTo>
                    <a:pt x="1890" y="1826"/>
                    <a:pt x="1898" y="1826"/>
                    <a:pt x="1898" y="1818"/>
                  </a:cubicBezTo>
                  <a:cubicBezTo>
                    <a:pt x="1898" y="1795"/>
                    <a:pt x="1898" y="1795"/>
                    <a:pt x="1890" y="1771"/>
                  </a:cubicBezTo>
                  <a:cubicBezTo>
                    <a:pt x="1874" y="1755"/>
                    <a:pt x="1890" y="1747"/>
                    <a:pt x="1898" y="1739"/>
                  </a:cubicBezTo>
                  <a:cubicBezTo>
                    <a:pt x="1898" y="1732"/>
                    <a:pt x="1906" y="1732"/>
                    <a:pt x="1906" y="1732"/>
                  </a:cubicBezTo>
                  <a:cubicBezTo>
                    <a:pt x="1906" y="1724"/>
                    <a:pt x="1906" y="1724"/>
                    <a:pt x="1906" y="1724"/>
                  </a:cubicBezTo>
                  <a:cubicBezTo>
                    <a:pt x="1898" y="1716"/>
                    <a:pt x="1890" y="1708"/>
                    <a:pt x="1898" y="1700"/>
                  </a:cubicBezTo>
                  <a:cubicBezTo>
                    <a:pt x="1898" y="1692"/>
                    <a:pt x="1906" y="1684"/>
                    <a:pt x="1921" y="1684"/>
                  </a:cubicBezTo>
                  <a:cubicBezTo>
                    <a:pt x="1945" y="1676"/>
                    <a:pt x="1961" y="1660"/>
                    <a:pt x="1961" y="1645"/>
                  </a:cubicBezTo>
                  <a:lnTo>
                    <a:pt x="1961" y="1637"/>
                  </a:lnTo>
                  <a:cubicBezTo>
                    <a:pt x="1953" y="1629"/>
                    <a:pt x="1945" y="1629"/>
                    <a:pt x="1937" y="1637"/>
                  </a:cubicBezTo>
                  <a:cubicBezTo>
                    <a:pt x="1937" y="1637"/>
                    <a:pt x="1937" y="1637"/>
                    <a:pt x="1929" y="1637"/>
                  </a:cubicBezTo>
                  <a:cubicBezTo>
                    <a:pt x="1929" y="1637"/>
                    <a:pt x="1929" y="1637"/>
                    <a:pt x="1929" y="1629"/>
                  </a:cubicBezTo>
                  <a:cubicBezTo>
                    <a:pt x="1929" y="1629"/>
                    <a:pt x="1929" y="1621"/>
                    <a:pt x="1929" y="1613"/>
                  </a:cubicBezTo>
                  <a:cubicBezTo>
                    <a:pt x="1929" y="1597"/>
                    <a:pt x="1929" y="1597"/>
                    <a:pt x="1929" y="1589"/>
                  </a:cubicBezTo>
                  <a:cubicBezTo>
                    <a:pt x="1929" y="1581"/>
                    <a:pt x="1929" y="1581"/>
                    <a:pt x="1937" y="1573"/>
                  </a:cubicBezTo>
                  <a:cubicBezTo>
                    <a:pt x="1953" y="1566"/>
                    <a:pt x="1969" y="1557"/>
                    <a:pt x="1977" y="1550"/>
                  </a:cubicBezTo>
                  <a:cubicBezTo>
                    <a:pt x="1977" y="1542"/>
                    <a:pt x="1977" y="1542"/>
                    <a:pt x="1969" y="1534"/>
                  </a:cubicBezTo>
                  <a:cubicBezTo>
                    <a:pt x="1961" y="1526"/>
                    <a:pt x="1953" y="1526"/>
                    <a:pt x="1945" y="1518"/>
                  </a:cubicBezTo>
                  <a:cubicBezTo>
                    <a:pt x="1937" y="1518"/>
                    <a:pt x="1937" y="1518"/>
                    <a:pt x="1937" y="1518"/>
                  </a:cubicBezTo>
                  <a:cubicBezTo>
                    <a:pt x="1929" y="1518"/>
                    <a:pt x="1921" y="1510"/>
                    <a:pt x="1921" y="1502"/>
                  </a:cubicBezTo>
                  <a:cubicBezTo>
                    <a:pt x="1921" y="1502"/>
                    <a:pt x="1921" y="1494"/>
                    <a:pt x="1937" y="1486"/>
                  </a:cubicBezTo>
                  <a:cubicBezTo>
                    <a:pt x="1937" y="1479"/>
                    <a:pt x="1945" y="1479"/>
                    <a:pt x="1953" y="1479"/>
                  </a:cubicBezTo>
                  <a:cubicBezTo>
                    <a:pt x="1961" y="1479"/>
                    <a:pt x="1969" y="1479"/>
                    <a:pt x="1977" y="1463"/>
                  </a:cubicBezTo>
                  <a:cubicBezTo>
                    <a:pt x="1977" y="1455"/>
                    <a:pt x="1977" y="1447"/>
                    <a:pt x="1977" y="1439"/>
                  </a:cubicBezTo>
                  <a:cubicBezTo>
                    <a:pt x="1977" y="1439"/>
                    <a:pt x="1969" y="1439"/>
                    <a:pt x="1961" y="1439"/>
                  </a:cubicBezTo>
                  <a:cubicBezTo>
                    <a:pt x="1961" y="1439"/>
                    <a:pt x="1961" y="1439"/>
                    <a:pt x="1953" y="1439"/>
                  </a:cubicBezTo>
                  <a:lnTo>
                    <a:pt x="1945" y="1439"/>
                  </a:lnTo>
                  <a:cubicBezTo>
                    <a:pt x="1945" y="1439"/>
                    <a:pt x="1937" y="1439"/>
                    <a:pt x="1937" y="1431"/>
                  </a:cubicBezTo>
                  <a:cubicBezTo>
                    <a:pt x="1937" y="1431"/>
                    <a:pt x="1937" y="1423"/>
                    <a:pt x="1945" y="1423"/>
                  </a:cubicBezTo>
                  <a:cubicBezTo>
                    <a:pt x="1953" y="1415"/>
                    <a:pt x="1961" y="1415"/>
                    <a:pt x="1969" y="1407"/>
                  </a:cubicBezTo>
                  <a:cubicBezTo>
                    <a:pt x="1977" y="1407"/>
                    <a:pt x="1985" y="1407"/>
                    <a:pt x="1992" y="1399"/>
                  </a:cubicBezTo>
                  <a:lnTo>
                    <a:pt x="1992" y="1392"/>
                  </a:lnTo>
                  <a:cubicBezTo>
                    <a:pt x="2001" y="1384"/>
                    <a:pt x="2008" y="1376"/>
                    <a:pt x="2008" y="1376"/>
                  </a:cubicBezTo>
                  <a:cubicBezTo>
                    <a:pt x="2008" y="1368"/>
                    <a:pt x="2001" y="1368"/>
                    <a:pt x="1992" y="1368"/>
                  </a:cubicBezTo>
                  <a:cubicBezTo>
                    <a:pt x="1985" y="1360"/>
                    <a:pt x="1977" y="1360"/>
                    <a:pt x="1969" y="1360"/>
                  </a:cubicBezTo>
                  <a:cubicBezTo>
                    <a:pt x="1961" y="1352"/>
                    <a:pt x="1953" y="1352"/>
                    <a:pt x="1953" y="1352"/>
                  </a:cubicBezTo>
                  <a:cubicBezTo>
                    <a:pt x="1953" y="1344"/>
                    <a:pt x="1961" y="1344"/>
                    <a:pt x="1961" y="1344"/>
                  </a:cubicBezTo>
                  <a:cubicBezTo>
                    <a:pt x="1969" y="1336"/>
                    <a:pt x="1992" y="1328"/>
                    <a:pt x="2008" y="1328"/>
                  </a:cubicBezTo>
                  <a:cubicBezTo>
                    <a:pt x="2008" y="1328"/>
                    <a:pt x="2008" y="1328"/>
                    <a:pt x="2016" y="1328"/>
                  </a:cubicBezTo>
                  <a:cubicBezTo>
                    <a:pt x="2024" y="1328"/>
                    <a:pt x="2024" y="1328"/>
                    <a:pt x="2032" y="1328"/>
                  </a:cubicBezTo>
                  <a:lnTo>
                    <a:pt x="2032" y="1328"/>
                  </a:lnTo>
                  <a:lnTo>
                    <a:pt x="2032" y="1328"/>
                  </a:lnTo>
                  <a:cubicBezTo>
                    <a:pt x="2024" y="1313"/>
                    <a:pt x="2016" y="1305"/>
                    <a:pt x="2016" y="1297"/>
                  </a:cubicBezTo>
                  <a:cubicBezTo>
                    <a:pt x="2024" y="1297"/>
                    <a:pt x="2024" y="1289"/>
                    <a:pt x="2032" y="1289"/>
                  </a:cubicBezTo>
                  <a:cubicBezTo>
                    <a:pt x="2040" y="1289"/>
                    <a:pt x="2040" y="1289"/>
                    <a:pt x="2040" y="1289"/>
                  </a:cubicBezTo>
                  <a:cubicBezTo>
                    <a:pt x="2048" y="1289"/>
                    <a:pt x="2056" y="1289"/>
                    <a:pt x="2056" y="1289"/>
                  </a:cubicBezTo>
                  <a:lnTo>
                    <a:pt x="2056" y="1289"/>
                  </a:lnTo>
                  <a:cubicBezTo>
                    <a:pt x="2056" y="1281"/>
                    <a:pt x="2064" y="1281"/>
                    <a:pt x="2072" y="1281"/>
                  </a:cubicBezTo>
                  <a:cubicBezTo>
                    <a:pt x="2079" y="1273"/>
                    <a:pt x="2087" y="1273"/>
                    <a:pt x="2087" y="1265"/>
                  </a:cubicBezTo>
                  <a:lnTo>
                    <a:pt x="2087" y="1265"/>
                  </a:lnTo>
                  <a:cubicBezTo>
                    <a:pt x="2079" y="1257"/>
                    <a:pt x="2072" y="1257"/>
                    <a:pt x="2072" y="1257"/>
                  </a:cubicBezTo>
                  <a:cubicBezTo>
                    <a:pt x="2064" y="1249"/>
                    <a:pt x="2064" y="1249"/>
                    <a:pt x="2056" y="1249"/>
                  </a:cubicBezTo>
                  <a:lnTo>
                    <a:pt x="2056" y="1249"/>
                  </a:lnTo>
                  <a:cubicBezTo>
                    <a:pt x="2024" y="1249"/>
                    <a:pt x="1953" y="1249"/>
                    <a:pt x="1929" y="1233"/>
                  </a:cubicBezTo>
                  <a:cubicBezTo>
                    <a:pt x="1906" y="1218"/>
                    <a:pt x="1906" y="1194"/>
                    <a:pt x="1914" y="1170"/>
                  </a:cubicBezTo>
                  <a:cubicBezTo>
                    <a:pt x="1921" y="1155"/>
                    <a:pt x="1921" y="1146"/>
                    <a:pt x="1914" y="1139"/>
                  </a:cubicBezTo>
                  <a:cubicBezTo>
                    <a:pt x="1906" y="1131"/>
                    <a:pt x="1890" y="1107"/>
                    <a:pt x="1874" y="1091"/>
                  </a:cubicBezTo>
                  <a:cubicBezTo>
                    <a:pt x="1866" y="1075"/>
                    <a:pt x="1866" y="1067"/>
                    <a:pt x="1858" y="1060"/>
                  </a:cubicBezTo>
                  <a:cubicBezTo>
                    <a:pt x="1842" y="1044"/>
                    <a:pt x="1834" y="1036"/>
                    <a:pt x="1819" y="1028"/>
                  </a:cubicBezTo>
                  <a:cubicBezTo>
                    <a:pt x="1811" y="1028"/>
                    <a:pt x="1803" y="1020"/>
                    <a:pt x="1795" y="1020"/>
                  </a:cubicBezTo>
                  <a:cubicBezTo>
                    <a:pt x="1771" y="1004"/>
                    <a:pt x="1779" y="980"/>
                    <a:pt x="1779" y="957"/>
                  </a:cubicBezTo>
                  <a:cubicBezTo>
                    <a:pt x="1779" y="949"/>
                    <a:pt x="1779" y="941"/>
                    <a:pt x="1779" y="933"/>
                  </a:cubicBezTo>
                  <a:cubicBezTo>
                    <a:pt x="1771" y="917"/>
                    <a:pt x="1724" y="854"/>
                    <a:pt x="1700" y="830"/>
                  </a:cubicBezTo>
                  <a:cubicBezTo>
                    <a:pt x="1692" y="830"/>
                    <a:pt x="1692" y="830"/>
                    <a:pt x="1684" y="822"/>
                  </a:cubicBezTo>
                  <a:cubicBezTo>
                    <a:pt x="1661" y="807"/>
                    <a:pt x="1637" y="791"/>
                    <a:pt x="1597" y="759"/>
                  </a:cubicBezTo>
                  <a:cubicBezTo>
                    <a:pt x="1558" y="728"/>
                    <a:pt x="1550" y="704"/>
                    <a:pt x="1542" y="688"/>
                  </a:cubicBezTo>
                  <a:cubicBezTo>
                    <a:pt x="1534" y="680"/>
                    <a:pt x="1534" y="672"/>
                    <a:pt x="1526" y="656"/>
                  </a:cubicBezTo>
                  <a:cubicBezTo>
                    <a:pt x="1502" y="633"/>
                    <a:pt x="1479" y="625"/>
                    <a:pt x="1447" y="617"/>
                  </a:cubicBezTo>
                  <a:cubicBezTo>
                    <a:pt x="1415" y="601"/>
                    <a:pt x="1392" y="593"/>
                    <a:pt x="1360" y="546"/>
                  </a:cubicBezTo>
                  <a:cubicBezTo>
                    <a:pt x="1328" y="506"/>
                    <a:pt x="1313" y="498"/>
                    <a:pt x="1265" y="482"/>
                  </a:cubicBezTo>
                  <a:cubicBezTo>
                    <a:pt x="1210" y="459"/>
                    <a:pt x="1162" y="388"/>
                    <a:pt x="1123" y="324"/>
                  </a:cubicBezTo>
                  <a:cubicBezTo>
                    <a:pt x="1115" y="316"/>
                    <a:pt x="1115" y="301"/>
                    <a:pt x="1107" y="293"/>
                  </a:cubicBezTo>
                  <a:cubicBezTo>
                    <a:pt x="1091" y="261"/>
                    <a:pt x="1084" y="245"/>
                    <a:pt x="1068" y="245"/>
                  </a:cubicBezTo>
                  <a:cubicBezTo>
                    <a:pt x="1060" y="245"/>
                    <a:pt x="1052" y="245"/>
                    <a:pt x="1044" y="253"/>
                  </a:cubicBezTo>
                  <a:cubicBezTo>
                    <a:pt x="1036" y="253"/>
                    <a:pt x="1028" y="253"/>
                    <a:pt x="1020" y="253"/>
                  </a:cubicBezTo>
                  <a:cubicBezTo>
                    <a:pt x="1012" y="253"/>
                    <a:pt x="1004" y="253"/>
                    <a:pt x="1004" y="245"/>
                  </a:cubicBezTo>
                  <a:cubicBezTo>
                    <a:pt x="989" y="229"/>
                    <a:pt x="949" y="198"/>
                    <a:pt x="925" y="182"/>
                  </a:cubicBezTo>
                  <a:cubicBezTo>
                    <a:pt x="917" y="182"/>
                    <a:pt x="917" y="182"/>
                    <a:pt x="909" y="174"/>
                  </a:cubicBezTo>
                  <a:cubicBezTo>
                    <a:pt x="894" y="166"/>
                    <a:pt x="902" y="135"/>
                    <a:pt x="902" y="103"/>
                  </a:cubicBezTo>
                  <a:cubicBezTo>
                    <a:pt x="902" y="95"/>
                    <a:pt x="902" y="95"/>
                    <a:pt x="902" y="95"/>
                  </a:cubicBezTo>
                  <a:cubicBezTo>
                    <a:pt x="902" y="63"/>
                    <a:pt x="941" y="48"/>
                    <a:pt x="957" y="32"/>
                  </a:cubicBezTo>
                  <a:cubicBezTo>
                    <a:pt x="965" y="24"/>
                    <a:pt x="965" y="24"/>
                    <a:pt x="965" y="24"/>
                  </a:cubicBezTo>
                  <a:cubicBezTo>
                    <a:pt x="973" y="24"/>
                    <a:pt x="973" y="24"/>
                    <a:pt x="973" y="8"/>
                  </a:cubicBezTo>
                  <a:cubicBezTo>
                    <a:pt x="965" y="16"/>
                    <a:pt x="949" y="16"/>
                    <a:pt x="941" y="16"/>
                  </a:cubicBezTo>
                  <a:cubicBezTo>
                    <a:pt x="917" y="16"/>
                    <a:pt x="799" y="32"/>
                    <a:pt x="617" y="48"/>
                  </a:cubicBezTo>
                  <a:cubicBezTo>
                    <a:pt x="451" y="71"/>
                    <a:pt x="245" y="95"/>
                    <a:pt x="8" y="119"/>
                  </a:cubicBezTo>
                  <a:cubicBezTo>
                    <a:pt x="372" y="1241"/>
                    <a:pt x="372" y="1241"/>
                    <a:pt x="372" y="1241"/>
                  </a:cubicBezTo>
                  <a:cubicBezTo>
                    <a:pt x="372" y="1241"/>
                    <a:pt x="396" y="1249"/>
                    <a:pt x="411" y="1265"/>
                  </a:cubicBezTo>
                  <a:cubicBezTo>
                    <a:pt x="419" y="1273"/>
                    <a:pt x="419" y="1281"/>
                    <a:pt x="419" y="1289"/>
                  </a:cubicBezTo>
                  <a:cubicBezTo>
                    <a:pt x="419" y="1297"/>
                    <a:pt x="411" y="1313"/>
                    <a:pt x="419" y="1320"/>
                  </a:cubicBezTo>
                  <a:cubicBezTo>
                    <a:pt x="419" y="1336"/>
                    <a:pt x="427" y="1344"/>
                    <a:pt x="435" y="1344"/>
                  </a:cubicBezTo>
                  <a:cubicBezTo>
                    <a:pt x="435" y="1352"/>
                    <a:pt x="443" y="1352"/>
                    <a:pt x="443" y="1368"/>
                  </a:cubicBezTo>
                  <a:cubicBezTo>
                    <a:pt x="443" y="1392"/>
                    <a:pt x="435" y="1407"/>
                    <a:pt x="419" y="1415"/>
                  </a:cubicBezTo>
                  <a:cubicBezTo>
                    <a:pt x="411" y="1423"/>
                    <a:pt x="411" y="1423"/>
                    <a:pt x="411" y="1423"/>
                  </a:cubicBezTo>
                  <a:cubicBezTo>
                    <a:pt x="404" y="1431"/>
                    <a:pt x="388" y="1431"/>
                    <a:pt x="388" y="1439"/>
                  </a:cubicBezTo>
                  <a:cubicBezTo>
                    <a:pt x="388" y="1447"/>
                    <a:pt x="388" y="1447"/>
                    <a:pt x="396" y="1455"/>
                  </a:cubicBezTo>
                  <a:cubicBezTo>
                    <a:pt x="404" y="1471"/>
                    <a:pt x="411" y="1518"/>
                    <a:pt x="396" y="1534"/>
                  </a:cubicBezTo>
                  <a:cubicBezTo>
                    <a:pt x="380" y="1542"/>
                    <a:pt x="364" y="1605"/>
                    <a:pt x="380" y="1621"/>
                  </a:cubicBezTo>
                  <a:lnTo>
                    <a:pt x="388" y="1629"/>
                  </a:lnTo>
                  <a:cubicBezTo>
                    <a:pt x="404" y="1645"/>
                    <a:pt x="427" y="1676"/>
                    <a:pt x="427" y="1700"/>
                  </a:cubicBezTo>
                  <a:cubicBezTo>
                    <a:pt x="427" y="1716"/>
                    <a:pt x="427" y="1739"/>
                    <a:pt x="427" y="1771"/>
                  </a:cubicBezTo>
                  <a:cubicBezTo>
                    <a:pt x="419" y="1803"/>
                    <a:pt x="411" y="1834"/>
                    <a:pt x="419" y="1850"/>
                  </a:cubicBezTo>
                  <a:cubicBezTo>
                    <a:pt x="419" y="1858"/>
                    <a:pt x="427" y="1874"/>
                    <a:pt x="435" y="1890"/>
                  </a:cubicBezTo>
                  <a:cubicBezTo>
                    <a:pt x="451" y="1921"/>
                    <a:pt x="467" y="1961"/>
                    <a:pt x="467" y="1977"/>
                  </a:cubicBezTo>
                  <a:cubicBezTo>
                    <a:pt x="506" y="2032"/>
                    <a:pt x="546" y="2095"/>
                    <a:pt x="554" y="2103"/>
                  </a:cubicBezTo>
                  <a:cubicBezTo>
                    <a:pt x="569" y="2103"/>
                    <a:pt x="1589" y="2016"/>
                    <a:pt x="1605" y="2016"/>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19" name="Freeform 411"/>
            <p:cNvSpPr>
              <a:spLocks noChangeArrowheads="1"/>
            </p:cNvSpPr>
            <p:nvPr/>
          </p:nvSpPr>
          <p:spPr bwMode="auto">
            <a:xfrm>
              <a:off x="16093281" y="10244747"/>
              <a:ext cx="171513" cy="165160"/>
            </a:xfrm>
            <a:custGeom>
              <a:avLst/>
              <a:gdLst>
                <a:gd name="T0" fmla="*/ 119 w 238"/>
                <a:gd name="T1" fmla="*/ 0 h 230"/>
                <a:gd name="T2" fmla="*/ 158 w 238"/>
                <a:gd name="T3" fmla="*/ 79 h 230"/>
                <a:gd name="T4" fmla="*/ 237 w 238"/>
                <a:gd name="T5" fmla="*/ 87 h 230"/>
                <a:gd name="T6" fmla="*/ 182 w 238"/>
                <a:gd name="T7" fmla="*/ 150 h 230"/>
                <a:gd name="T8" fmla="*/ 190 w 238"/>
                <a:gd name="T9" fmla="*/ 229 h 230"/>
                <a:gd name="T10" fmla="*/ 119 w 238"/>
                <a:gd name="T11" fmla="*/ 190 h 230"/>
                <a:gd name="T12" fmla="*/ 48 w 238"/>
                <a:gd name="T13" fmla="*/ 229 h 230"/>
                <a:gd name="T14" fmla="*/ 56 w 238"/>
                <a:gd name="T15" fmla="*/ 150 h 230"/>
                <a:gd name="T16" fmla="*/ 0 w 238"/>
                <a:gd name="T17" fmla="*/ 87 h 230"/>
                <a:gd name="T18" fmla="*/ 79 w 238"/>
                <a:gd name="T19" fmla="*/ 79 h 230"/>
                <a:gd name="T20" fmla="*/ 119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9" y="0"/>
                  </a:moveTo>
                  <a:lnTo>
                    <a:pt x="158" y="79"/>
                  </a:lnTo>
                  <a:lnTo>
                    <a:pt x="237" y="87"/>
                  </a:lnTo>
                  <a:lnTo>
                    <a:pt x="182" y="150"/>
                  </a:lnTo>
                  <a:lnTo>
                    <a:pt x="190" y="229"/>
                  </a:lnTo>
                  <a:lnTo>
                    <a:pt x="119" y="190"/>
                  </a:lnTo>
                  <a:lnTo>
                    <a:pt x="48" y="229"/>
                  </a:lnTo>
                  <a:lnTo>
                    <a:pt x="56" y="150"/>
                  </a:lnTo>
                  <a:lnTo>
                    <a:pt x="0" y="87"/>
                  </a:lnTo>
                  <a:lnTo>
                    <a:pt x="79" y="79"/>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20" name="Freeform 412"/>
            <p:cNvSpPr>
              <a:spLocks noChangeArrowheads="1"/>
            </p:cNvSpPr>
            <p:nvPr/>
          </p:nvSpPr>
          <p:spPr bwMode="auto">
            <a:xfrm>
              <a:off x="14899044" y="8815474"/>
              <a:ext cx="1038604" cy="1699246"/>
            </a:xfrm>
            <a:custGeom>
              <a:avLst/>
              <a:gdLst>
                <a:gd name="T0" fmla="*/ 1399 w 1440"/>
                <a:gd name="T1" fmla="*/ 1581 h 2357"/>
                <a:gd name="T2" fmla="*/ 1399 w 1440"/>
                <a:gd name="T3" fmla="*/ 1581 h 2357"/>
                <a:gd name="T4" fmla="*/ 1344 w 1440"/>
                <a:gd name="T5" fmla="*/ 1502 h 2357"/>
                <a:gd name="T6" fmla="*/ 1360 w 1440"/>
                <a:gd name="T7" fmla="*/ 1407 h 2357"/>
                <a:gd name="T8" fmla="*/ 1360 w 1440"/>
                <a:gd name="T9" fmla="*/ 1336 h 2357"/>
                <a:gd name="T10" fmla="*/ 1383 w 1440"/>
                <a:gd name="T11" fmla="*/ 1296 h 2357"/>
                <a:gd name="T12" fmla="*/ 1415 w 1440"/>
                <a:gd name="T13" fmla="*/ 1249 h 2357"/>
                <a:gd name="T14" fmla="*/ 1383 w 1440"/>
                <a:gd name="T15" fmla="*/ 1209 h 2357"/>
                <a:gd name="T16" fmla="*/ 1376 w 1440"/>
                <a:gd name="T17" fmla="*/ 1146 h 2357"/>
                <a:gd name="T18" fmla="*/ 1336 w 1440"/>
                <a:gd name="T19" fmla="*/ 1130 h 2357"/>
                <a:gd name="T20" fmla="*/ 980 w 1440"/>
                <a:gd name="T21" fmla="*/ 0 h 2357"/>
                <a:gd name="T22" fmla="*/ 0 w 1440"/>
                <a:gd name="T23" fmla="*/ 95 h 2357"/>
                <a:gd name="T24" fmla="*/ 24 w 1440"/>
                <a:gd name="T25" fmla="*/ 134 h 2357"/>
                <a:gd name="T26" fmla="*/ 40 w 1440"/>
                <a:gd name="T27" fmla="*/ 182 h 2357"/>
                <a:gd name="T28" fmla="*/ 24 w 1440"/>
                <a:gd name="T29" fmla="*/ 1636 h 2357"/>
                <a:gd name="T30" fmla="*/ 111 w 1440"/>
                <a:gd name="T31" fmla="*/ 2300 h 2357"/>
                <a:gd name="T32" fmla="*/ 190 w 1440"/>
                <a:gd name="T33" fmla="*/ 2292 h 2357"/>
                <a:gd name="T34" fmla="*/ 229 w 1440"/>
                <a:gd name="T35" fmla="*/ 2261 h 2357"/>
                <a:gd name="T36" fmla="*/ 245 w 1440"/>
                <a:gd name="T37" fmla="*/ 2134 h 2357"/>
                <a:gd name="T38" fmla="*/ 308 w 1440"/>
                <a:gd name="T39" fmla="*/ 2166 h 2357"/>
                <a:gd name="T40" fmla="*/ 285 w 1440"/>
                <a:gd name="T41" fmla="*/ 2229 h 2357"/>
                <a:gd name="T42" fmla="*/ 356 w 1440"/>
                <a:gd name="T43" fmla="*/ 2284 h 2357"/>
                <a:gd name="T44" fmla="*/ 332 w 1440"/>
                <a:gd name="T45" fmla="*/ 2324 h 2357"/>
                <a:gd name="T46" fmla="*/ 277 w 1440"/>
                <a:gd name="T47" fmla="*/ 2348 h 2357"/>
                <a:gd name="T48" fmla="*/ 371 w 1440"/>
                <a:gd name="T49" fmla="*/ 2340 h 2357"/>
                <a:gd name="T50" fmla="*/ 443 w 1440"/>
                <a:gd name="T51" fmla="*/ 2316 h 2357"/>
                <a:gd name="T52" fmla="*/ 474 w 1440"/>
                <a:gd name="T53" fmla="*/ 2277 h 2357"/>
                <a:gd name="T54" fmla="*/ 490 w 1440"/>
                <a:gd name="T55" fmla="*/ 2292 h 2357"/>
                <a:gd name="T56" fmla="*/ 514 w 1440"/>
                <a:gd name="T57" fmla="*/ 2229 h 2357"/>
                <a:gd name="T58" fmla="*/ 490 w 1440"/>
                <a:gd name="T59" fmla="*/ 2158 h 2357"/>
                <a:gd name="T60" fmla="*/ 482 w 1440"/>
                <a:gd name="T61" fmla="*/ 2095 h 2357"/>
                <a:gd name="T62" fmla="*/ 411 w 1440"/>
                <a:gd name="T63" fmla="*/ 2008 h 2357"/>
                <a:gd name="T64" fmla="*/ 1439 w 1440"/>
                <a:gd name="T65" fmla="*/ 1858 h 2357"/>
                <a:gd name="T66" fmla="*/ 1383 w 1440"/>
                <a:gd name="T67" fmla="*/ 1731 h 2357"/>
                <a:gd name="T68" fmla="*/ 1399 w 1440"/>
                <a:gd name="T69" fmla="*/ 1581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0" h="2357">
                  <a:moveTo>
                    <a:pt x="1399" y="1581"/>
                  </a:moveTo>
                  <a:lnTo>
                    <a:pt x="1399" y="1581"/>
                  </a:lnTo>
                  <a:cubicBezTo>
                    <a:pt x="1399" y="1549"/>
                    <a:pt x="1360" y="1518"/>
                    <a:pt x="1344" y="1502"/>
                  </a:cubicBezTo>
                  <a:cubicBezTo>
                    <a:pt x="1336" y="1486"/>
                    <a:pt x="1344" y="1423"/>
                    <a:pt x="1360" y="1407"/>
                  </a:cubicBezTo>
                  <a:cubicBezTo>
                    <a:pt x="1376" y="1391"/>
                    <a:pt x="1376" y="1352"/>
                    <a:pt x="1360" y="1336"/>
                  </a:cubicBezTo>
                  <a:cubicBezTo>
                    <a:pt x="1352" y="1320"/>
                    <a:pt x="1368" y="1304"/>
                    <a:pt x="1383" y="1296"/>
                  </a:cubicBezTo>
                  <a:cubicBezTo>
                    <a:pt x="1407" y="1288"/>
                    <a:pt x="1415" y="1273"/>
                    <a:pt x="1415" y="1249"/>
                  </a:cubicBezTo>
                  <a:cubicBezTo>
                    <a:pt x="1415" y="1225"/>
                    <a:pt x="1399" y="1233"/>
                    <a:pt x="1383" y="1209"/>
                  </a:cubicBezTo>
                  <a:cubicBezTo>
                    <a:pt x="1376" y="1178"/>
                    <a:pt x="1391" y="1154"/>
                    <a:pt x="1376" y="1146"/>
                  </a:cubicBezTo>
                  <a:cubicBezTo>
                    <a:pt x="1368" y="1138"/>
                    <a:pt x="1336" y="1130"/>
                    <a:pt x="1336" y="1130"/>
                  </a:cubicBezTo>
                  <a:cubicBezTo>
                    <a:pt x="980" y="0"/>
                    <a:pt x="980" y="0"/>
                    <a:pt x="980" y="0"/>
                  </a:cubicBezTo>
                  <a:cubicBezTo>
                    <a:pt x="672" y="31"/>
                    <a:pt x="324" y="71"/>
                    <a:pt x="0" y="95"/>
                  </a:cubicBezTo>
                  <a:cubicBezTo>
                    <a:pt x="8" y="110"/>
                    <a:pt x="16" y="126"/>
                    <a:pt x="24" y="134"/>
                  </a:cubicBezTo>
                  <a:cubicBezTo>
                    <a:pt x="55" y="158"/>
                    <a:pt x="40" y="166"/>
                    <a:pt x="40" y="182"/>
                  </a:cubicBezTo>
                  <a:cubicBezTo>
                    <a:pt x="40" y="197"/>
                    <a:pt x="24" y="1636"/>
                    <a:pt x="24" y="1636"/>
                  </a:cubicBezTo>
                  <a:cubicBezTo>
                    <a:pt x="111" y="2300"/>
                    <a:pt x="111" y="2300"/>
                    <a:pt x="111" y="2300"/>
                  </a:cubicBezTo>
                  <a:cubicBezTo>
                    <a:pt x="134" y="2292"/>
                    <a:pt x="158" y="2284"/>
                    <a:pt x="190" y="2292"/>
                  </a:cubicBezTo>
                  <a:cubicBezTo>
                    <a:pt x="237" y="2300"/>
                    <a:pt x="229" y="2300"/>
                    <a:pt x="229" y="2261"/>
                  </a:cubicBezTo>
                  <a:cubicBezTo>
                    <a:pt x="229" y="2229"/>
                    <a:pt x="221" y="2142"/>
                    <a:pt x="245" y="2134"/>
                  </a:cubicBezTo>
                  <a:cubicBezTo>
                    <a:pt x="269" y="2118"/>
                    <a:pt x="316" y="2134"/>
                    <a:pt x="308" y="2166"/>
                  </a:cubicBezTo>
                  <a:cubicBezTo>
                    <a:pt x="300" y="2197"/>
                    <a:pt x="269" y="2205"/>
                    <a:pt x="285" y="2229"/>
                  </a:cubicBezTo>
                  <a:cubicBezTo>
                    <a:pt x="308" y="2253"/>
                    <a:pt x="356" y="2253"/>
                    <a:pt x="356" y="2284"/>
                  </a:cubicBezTo>
                  <a:cubicBezTo>
                    <a:pt x="356" y="2308"/>
                    <a:pt x="380" y="2316"/>
                    <a:pt x="332" y="2324"/>
                  </a:cubicBezTo>
                  <a:cubicBezTo>
                    <a:pt x="293" y="2332"/>
                    <a:pt x="253" y="2340"/>
                    <a:pt x="277" y="2348"/>
                  </a:cubicBezTo>
                  <a:cubicBezTo>
                    <a:pt x="308" y="2356"/>
                    <a:pt x="324" y="2348"/>
                    <a:pt x="371" y="2340"/>
                  </a:cubicBezTo>
                  <a:cubicBezTo>
                    <a:pt x="411" y="2332"/>
                    <a:pt x="427" y="2348"/>
                    <a:pt x="443" y="2316"/>
                  </a:cubicBezTo>
                  <a:cubicBezTo>
                    <a:pt x="458" y="2277"/>
                    <a:pt x="458" y="2261"/>
                    <a:pt x="474" y="2277"/>
                  </a:cubicBezTo>
                  <a:cubicBezTo>
                    <a:pt x="482" y="2284"/>
                    <a:pt x="490" y="2284"/>
                    <a:pt x="490" y="2292"/>
                  </a:cubicBezTo>
                  <a:cubicBezTo>
                    <a:pt x="506" y="2269"/>
                    <a:pt x="522" y="2237"/>
                    <a:pt x="514" y="2229"/>
                  </a:cubicBezTo>
                  <a:cubicBezTo>
                    <a:pt x="514" y="2213"/>
                    <a:pt x="482" y="2182"/>
                    <a:pt x="490" y="2158"/>
                  </a:cubicBezTo>
                  <a:cubicBezTo>
                    <a:pt x="498" y="2134"/>
                    <a:pt x="514" y="2118"/>
                    <a:pt x="482" y="2095"/>
                  </a:cubicBezTo>
                  <a:cubicBezTo>
                    <a:pt x="451" y="2071"/>
                    <a:pt x="387" y="2031"/>
                    <a:pt x="411" y="2008"/>
                  </a:cubicBezTo>
                  <a:cubicBezTo>
                    <a:pt x="427" y="1976"/>
                    <a:pt x="1439" y="1858"/>
                    <a:pt x="1439" y="1858"/>
                  </a:cubicBezTo>
                  <a:cubicBezTo>
                    <a:pt x="1439" y="1834"/>
                    <a:pt x="1391" y="1747"/>
                    <a:pt x="1383" y="1731"/>
                  </a:cubicBezTo>
                  <a:cubicBezTo>
                    <a:pt x="1383" y="1707"/>
                    <a:pt x="1399" y="1620"/>
                    <a:pt x="1399" y="1581"/>
                  </a:cubicBezTo>
                </a:path>
              </a:pathLst>
            </a:custGeom>
            <a:solidFill>
              <a:schemeClr val="accent1"/>
            </a:solidFill>
            <a:ln>
              <a:noFill/>
            </a:ln>
            <a:effectLst/>
          </p:spPr>
          <p:txBody>
            <a:bodyPr wrap="none" anchor="ctr"/>
            <a:lstStyle/>
            <a:p>
              <a:endParaRPr lang="en-US" sz="2701" dirty="0">
                <a:latin typeface="Lato Light"/>
              </a:endParaRPr>
            </a:p>
          </p:txBody>
        </p:sp>
        <p:sp>
          <p:nvSpPr>
            <p:cNvPr id="421" name="Freeform 413"/>
            <p:cNvSpPr>
              <a:spLocks noChangeArrowheads="1"/>
            </p:cNvSpPr>
            <p:nvPr/>
          </p:nvSpPr>
          <p:spPr bwMode="auto">
            <a:xfrm>
              <a:off x="14892692" y="8809122"/>
              <a:ext cx="1041781" cy="1702423"/>
            </a:xfrm>
            <a:custGeom>
              <a:avLst/>
              <a:gdLst>
                <a:gd name="T0" fmla="*/ 285 w 1448"/>
                <a:gd name="T1" fmla="*/ 2364 h 2365"/>
                <a:gd name="T2" fmla="*/ 364 w 1448"/>
                <a:gd name="T3" fmla="*/ 2324 h 2365"/>
                <a:gd name="T4" fmla="*/ 324 w 1448"/>
                <a:gd name="T5" fmla="*/ 2261 h 2365"/>
                <a:gd name="T6" fmla="*/ 316 w 1448"/>
                <a:gd name="T7" fmla="*/ 2174 h 2365"/>
                <a:gd name="T8" fmla="*/ 253 w 1448"/>
                <a:gd name="T9" fmla="*/ 2142 h 2365"/>
                <a:gd name="T10" fmla="*/ 245 w 1448"/>
                <a:gd name="T11" fmla="*/ 2285 h 2365"/>
                <a:gd name="T12" fmla="*/ 166 w 1448"/>
                <a:gd name="T13" fmla="*/ 2300 h 2365"/>
                <a:gd name="T14" fmla="*/ 111 w 1448"/>
                <a:gd name="T15" fmla="*/ 2308 h 2365"/>
                <a:gd name="T16" fmla="*/ 48 w 1448"/>
                <a:gd name="T17" fmla="*/ 182 h 2365"/>
                <a:gd name="T18" fmla="*/ 0 w 1448"/>
                <a:gd name="T19" fmla="*/ 103 h 2365"/>
                <a:gd name="T20" fmla="*/ 988 w 1448"/>
                <a:gd name="T21" fmla="*/ 0 h 2365"/>
                <a:gd name="T22" fmla="*/ 1399 w 1448"/>
                <a:gd name="T23" fmla="*/ 1178 h 2365"/>
                <a:gd name="T24" fmla="*/ 1423 w 1448"/>
                <a:gd name="T25" fmla="*/ 1257 h 2365"/>
                <a:gd name="T26" fmla="*/ 1368 w 1448"/>
                <a:gd name="T27" fmla="*/ 1328 h 2365"/>
                <a:gd name="T28" fmla="*/ 1360 w 1448"/>
                <a:gd name="T29" fmla="*/ 1510 h 2365"/>
                <a:gd name="T30" fmla="*/ 1407 w 1448"/>
                <a:gd name="T31" fmla="*/ 1660 h 2365"/>
                <a:gd name="T32" fmla="*/ 1447 w 1448"/>
                <a:gd name="T33" fmla="*/ 1866 h 2365"/>
                <a:gd name="T34" fmla="*/ 419 w 1448"/>
                <a:gd name="T35" fmla="*/ 2016 h 2365"/>
                <a:gd name="T36" fmla="*/ 490 w 1448"/>
                <a:gd name="T37" fmla="*/ 2103 h 2365"/>
                <a:gd name="T38" fmla="*/ 514 w 1448"/>
                <a:gd name="T39" fmla="*/ 2205 h 2365"/>
                <a:gd name="T40" fmla="*/ 498 w 1448"/>
                <a:gd name="T41" fmla="*/ 2300 h 2365"/>
                <a:gd name="T42" fmla="*/ 474 w 1448"/>
                <a:gd name="T43" fmla="*/ 2285 h 2365"/>
                <a:gd name="T44" fmla="*/ 411 w 1448"/>
                <a:gd name="T45" fmla="*/ 2348 h 2365"/>
                <a:gd name="T46" fmla="*/ 340 w 1448"/>
                <a:gd name="T47" fmla="*/ 2356 h 2365"/>
                <a:gd name="T48" fmla="*/ 285 w 1448"/>
                <a:gd name="T49" fmla="*/ 2348 h 2365"/>
                <a:gd name="T50" fmla="*/ 340 w 1448"/>
                <a:gd name="T51" fmla="*/ 2348 h 2365"/>
                <a:gd name="T52" fmla="*/ 411 w 1448"/>
                <a:gd name="T53" fmla="*/ 2340 h 2365"/>
                <a:gd name="T54" fmla="*/ 474 w 1448"/>
                <a:gd name="T55" fmla="*/ 2277 h 2365"/>
                <a:gd name="T56" fmla="*/ 522 w 1448"/>
                <a:gd name="T57" fmla="*/ 2237 h 2365"/>
                <a:gd name="T58" fmla="*/ 498 w 1448"/>
                <a:gd name="T59" fmla="*/ 2150 h 2365"/>
                <a:gd name="T60" fmla="*/ 411 w 1448"/>
                <a:gd name="T61" fmla="*/ 2032 h 2365"/>
                <a:gd name="T62" fmla="*/ 1415 w 1448"/>
                <a:gd name="T63" fmla="*/ 1786 h 2365"/>
                <a:gd name="T64" fmla="*/ 1399 w 1448"/>
                <a:gd name="T65" fmla="*/ 1589 h 2365"/>
                <a:gd name="T66" fmla="*/ 1368 w 1448"/>
                <a:gd name="T67" fmla="*/ 1415 h 2365"/>
                <a:gd name="T68" fmla="*/ 1391 w 1448"/>
                <a:gd name="T69" fmla="*/ 1304 h 2365"/>
                <a:gd name="T70" fmla="*/ 1407 w 1448"/>
                <a:gd name="T71" fmla="*/ 1241 h 2365"/>
                <a:gd name="T72" fmla="*/ 1384 w 1448"/>
                <a:gd name="T73" fmla="*/ 1154 h 2365"/>
                <a:gd name="T74" fmla="*/ 1344 w 1448"/>
                <a:gd name="T75" fmla="*/ 1138 h 2365"/>
                <a:gd name="T76" fmla="*/ 32 w 1448"/>
                <a:gd name="T77" fmla="*/ 134 h 2365"/>
                <a:gd name="T78" fmla="*/ 40 w 1448"/>
                <a:gd name="T79" fmla="*/ 1644 h 2365"/>
                <a:gd name="T80" fmla="*/ 198 w 1448"/>
                <a:gd name="T81" fmla="*/ 2300 h 2365"/>
                <a:gd name="T82" fmla="*/ 237 w 1448"/>
                <a:gd name="T83" fmla="*/ 2269 h 2365"/>
                <a:gd name="T84" fmla="*/ 269 w 1448"/>
                <a:gd name="T85" fmla="*/ 2134 h 2365"/>
                <a:gd name="T86" fmla="*/ 301 w 1448"/>
                <a:gd name="T87" fmla="*/ 2205 h 2365"/>
                <a:gd name="T88" fmla="*/ 364 w 1448"/>
                <a:gd name="T89" fmla="*/ 2292 h 2365"/>
                <a:gd name="T90" fmla="*/ 340 w 1448"/>
                <a:gd name="T91" fmla="*/ 2340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8" h="2365">
                  <a:moveTo>
                    <a:pt x="308" y="2364"/>
                  </a:moveTo>
                  <a:lnTo>
                    <a:pt x="308" y="2364"/>
                  </a:lnTo>
                  <a:cubicBezTo>
                    <a:pt x="301" y="2364"/>
                    <a:pt x="293" y="2364"/>
                    <a:pt x="285" y="2364"/>
                  </a:cubicBezTo>
                  <a:cubicBezTo>
                    <a:pt x="277" y="2356"/>
                    <a:pt x="277" y="2356"/>
                    <a:pt x="277" y="2348"/>
                  </a:cubicBezTo>
                  <a:cubicBezTo>
                    <a:pt x="277" y="2348"/>
                    <a:pt x="277" y="2340"/>
                    <a:pt x="340" y="2332"/>
                  </a:cubicBezTo>
                  <a:cubicBezTo>
                    <a:pt x="356" y="2324"/>
                    <a:pt x="364" y="2324"/>
                    <a:pt x="364" y="2324"/>
                  </a:cubicBezTo>
                  <a:cubicBezTo>
                    <a:pt x="364" y="2316"/>
                    <a:pt x="364" y="2316"/>
                    <a:pt x="364" y="2308"/>
                  </a:cubicBezTo>
                  <a:cubicBezTo>
                    <a:pt x="364" y="2300"/>
                    <a:pt x="364" y="2300"/>
                    <a:pt x="364" y="2292"/>
                  </a:cubicBezTo>
                  <a:cubicBezTo>
                    <a:pt x="356" y="2277"/>
                    <a:pt x="340" y="2269"/>
                    <a:pt x="324" y="2261"/>
                  </a:cubicBezTo>
                  <a:cubicBezTo>
                    <a:pt x="316" y="2253"/>
                    <a:pt x="301" y="2245"/>
                    <a:pt x="293" y="2237"/>
                  </a:cubicBezTo>
                  <a:cubicBezTo>
                    <a:pt x="277" y="2221"/>
                    <a:pt x="285" y="2205"/>
                    <a:pt x="301" y="2198"/>
                  </a:cubicBezTo>
                  <a:cubicBezTo>
                    <a:pt x="301" y="2190"/>
                    <a:pt x="308" y="2182"/>
                    <a:pt x="316" y="2174"/>
                  </a:cubicBezTo>
                  <a:cubicBezTo>
                    <a:pt x="316" y="2166"/>
                    <a:pt x="316" y="2158"/>
                    <a:pt x="308" y="2158"/>
                  </a:cubicBezTo>
                  <a:cubicBezTo>
                    <a:pt x="301" y="2142"/>
                    <a:pt x="285" y="2142"/>
                    <a:pt x="269" y="2142"/>
                  </a:cubicBezTo>
                  <a:cubicBezTo>
                    <a:pt x="269" y="2142"/>
                    <a:pt x="261" y="2142"/>
                    <a:pt x="253" y="2142"/>
                  </a:cubicBezTo>
                  <a:cubicBezTo>
                    <a:pt x="237" y="2150"/>
                    <a:pt x="245" y="2205"/>
                    <a:pt x="245" y="2237"/>
                  </a:cubicBezTo>
                  <a:cubicBezTo>
                    <a:pt x="245" y="2253"/>
                    <a:pt x="245" y="2261"/>
                    <a:pt x="245" y="2269"/>
                  </a:cubicBezTo>
                  <a:cubicBezTo>
                    <a:pt x="245" y="2277"/>
                    <a:pt x="245" y="2277"/>
                    <a:pt x="245" y="2285"/>
                  </a:cubicBezTo>
                  <a:cubicBezTo>
                    <a:pt x="245" y="2300"/>
                    <a:pt x="245" y="2308"/>
                    <a:pt x="221" y="2308"/>
                  </a:cubicBezTo>
                  <a:cubicBezTo>
                    <a:pt x="221" y="2308"/>
                    <a:pt x="213" y="2308"/>
                    <a:pt x="198" y="2308"/>
                  </a:cubicBezTo>
                  <a:cubicBezTo>
                    <a:pt x="182" y="2300"/>
                    <a:pt x="174" y="2300"/>
                    <a:pt x="166" y="2300"/>
                  </a:cubicBezTo>
                  <a:cubicBezTo>
                    <a:pt x="150" y="2300"/>
                    <a:pt x="135" y="2308"/>
                    <a:pt x="119" y="2316"/>
                  </a:cubicBezTo>
                  <a:cubicBezTo>
                    <a:pt x="111" y="2316"/>
                    <a:pt x="111" y="2316"/>
                    <a:pt x="111" y="2316"/>
                  </a:cubicBezTo>
                  <a:cubicBezTo>
                    <a:pt x="111" y="2308"/>
                    <a:pt x="111" y="2308"/>
                    <a:pt x="111" y="2308"/>
                  </a:cubicBezTo>
                  <a:cubicBezTo>
                    <a:pt x="32" y="1644"/>
                    <a:pt x="32" y="1644"/>
                    <a:pt x="32" y="1644"/>
                  </a:cubicBezTo>
                  <a:cubicBezTo>
                    <a:pt x="32" y="1628"/>
                    <a:pt x="48" y="205"/>
                    <a:pt x="48" y="190"/>
                  </a:cubicBezTo>
                  <a:lnTo>
                    <a:pt x="48" y="182"/>
                  </a:lnTo>
                  <a:cubicBezTo>
                    <a:pt x="48" y="166"/>
                    <a:pt x="55" y="158"/>
                    <a:pt x="32" y="142"/>
                  </a:cubicBezTo>
                  <a:cubicBezTo>
                    <a:pt x="24" y="134"/>
                    <a:pt x="16" y="127"/>
                    <a:pt x="8" y="111"/>
                  </a:cubicBezTo>
                  <a:cubicBezTo>
                    <a:pt x="0" y="103"/>
                    <a:pt x="0" y="103"/>
                    <a:pt x="0" y="103"/>
                  </a:cubicBezTo>
                  <a:cubicBezTo>
                    <a:pt x="8" y="103"/>
                    <a:pt x="8" y="103"/>
                    <a:pt x="8" y="103"/>
                  </a:cubicBezTo>
                  <a:cubicBezTo>
                    <a:pt x="285" y="79"/>
                    <a:pt x="609" y="47"/>
                    <a:pt x="988" y="0"/>
                  </a:cubicBezTo>
                  <a:lnTo>
                    <a:pt x="988" y="0"/>
                  </a:lnTo>
                  <a:cubicBezTo>
                    <a:pt x="1352" y="1130"/>
                    <a:pt x="1352" y="1130"/>
                    <a:pt x="1352" y="1130"/>
                  </a:cubicBezTo>
                  <a:cubicBezTo>
                    <a:pt x="1352" y="1130"/>
                    <a:pt x="1376" y="1138"/>
                    <a:pt x="1391" y="1154"/>
                  </a:cubicBezTo>
                  <a:cubicBezTo>
                    <a:pt x="1399" y="1162"/>
                    <a:pt x="1399" y="1170"/>
                    <a:pt x="1399" y="1178"/>
                  </a:cubicBezTo>
                  <a:cubicBezTo>
                    <a:pt x="1399" y="1186"/>
                    <a:pt x="1391" y="1202"/>
                    <a:pt x="1399" y="1209"/>
                  </a:cubicBezTo>
                  <a:cubicBezTo>
                    <a:pt x="1399" y="1225"/>
                    <a:pt x="1407" y="1233"/>
                    <a:pt x="1415" y="1233"/>
                  </a:cubicBezTo>
                  <a:cubicBezTo>
                    <a:pt x="1415" y="1241"/>
                    <a:pt x="1423" y="1241"/>
                    <a:pt x="1423" y="1257"/>
                  </a:cubicBezTo>
                  <a:cubicBezTo>
                    <a:pt x="1423" y="1281"/>
                    <a:pt x="1415" y="1296"/>
                    <a:pt x="1399" y="1304"/>
                  </a:cubicBezTo>
                  <a:cubicBezTo>
                    <a:pt x="1391" y="1312"/>
                    <a:pt x="1391" y="1312"/>
                    <a:pt x="1391" y="1312"/>
                  </a:cubicBezTo>
                  <a:cubicBezTo>
                    <a:pt x="1384" y="1320"/>
                    <a:pt x="1368" y="1320"/>
                    <a:pt x="1368" y="1328"/>
                  </a:cubicBezTo>
                  <a:cubicBezTo>
                    <a:pt x="1368" y="1336"/>
                    <a:pt x="1368" y="1336"/>
                    <a:pt x="1376" y="1344"/>
                  </a:cubicBezTo>
                  <a:cubicBezTo>
                    <a:pt x="1384" y="1360"/>
                    <a:pt x="1391" y="1407"/>
                    <a:pt x="1376" y="1423"/>
                  </a:cubicBezTo>
                  <a:cubicBezTo>
                    <a:pt x="1360" y="1431"/>
                    <a:pt x="1344" y="1494"/>
                    <a:pt x="1360" y="1510"/>
                  </a:cubicBezTo>
                  <a:lnTo>
                    <a:pt x="1368" y="1518"/>
                  </a:lnTo>
                  <a:cubicBezTo>
                    <a:pt x="1384" y="1534"/>
                    <a:pt x="1407" y="1565"/>
                    <a:pt x="1407" y="1589"/>
                  </a:cubicBezTo>
                  <a:cubicBezTo>
                    <a:pt x="1407" y="1605"/>
                    <a:pt x="1407" y="1628"/>
                    <a:pt x="1407" y="1660"/>
                  </a:cubicBezTo>
                  <a:cubicBezTo>
                    <a:pt x="1399" y="1692"/>
                    <a:pt x="1391" y="1723"/>
                    <a:pt x="1399" y="1739"/>
                  </a:cubicBezTo>
                  <a:cubicBezTo>
                    <a:pt x="1399" y="1747"/>
                    <a:pt x="1407" y="1763"/>
                    <a:pt x="1415" y="1779"/>
                  </a:cubicBezTo>
                  <a:cubicBezTo>
                    <a:pt x="1431" y="1810"/>
                    <a:pt x="1447" y="1850"/>
                    <a:pt x="1447" y="1866"/>
                  </a:cubicBezTo>
                  <a:lnTo>
                    <a:pt x="1447" y="1866"/>
                  </a:lnTo>
                  <a:lnTo>
                    <a:pt x="1447" y="1866"/>
                  </a:lnTo>
                  <a:cubicBezTo>
                    <a:pt x="1044" y="1913"/>
                    <a:pt x="435" y="2000"/>
                    <a:pt x="419" y="2016"/>
                  </a:cubicBezTo>
                  <a:cubicBezTo>
                    <a:pt x="419" y="2024"/>
                    <a:pt x="411" y="2024"/>
                    <a:pt x="419" y="2032"/>
                  </a:cubicBezTo>
                  <a:cubicBezTo>
                    <a:pt x="419" y="2047"/>
                    <a:pt x="443" y="2063"/>
                    <a:pt x="466" y="2079"/>
                  </a:cubicBezTo>
                  <a:cubicBezTo>
                    <a:pt x="474" y="2087"/>
                    <a:pt x="482" y="2095"/>
                    <a:pt x="490" y="2103"/>
                  </a:cubicBezTo>
                  <a:cubicBezTo>
                    <a:pt x="514" y="2119"/>
                    <a:pt x="514" y="2134"/>
                    <a:pt x="506" y="2158"/>
                  </a:cubicBezTo>
                  <a:lnTo>
                    <a:pt x="498" y="2166"/>
                  </a:lnTo>
                  <a:cubicBezTo>
                    <a:pt x="498" y="2182"/>
                    <a:pt x="506" y="2198"/>
                    <a:pt x="514" y="2205"/>
                  </a:cubicBezTo>
                  <a:cubicBezTo>
                    <a:pt x="522" y="2221"/>
                    <a:pt x="530" y="2229"/>
                    <a:pt x="530" y="2237"/>
                  </a:cubicBezTo>
                  <a:cubicBezTo>
                    <a:pt x="530" y="2245"/>
                    <a:pt x="522" y="2269"/>
                    <a:pt x="506" y="2300"/>
                  </a:cubicBezTo>
                  <a:cubicBezTo>
                    <a:pt x="498" y="2300"/>
                    <a:pt x="498" y="2300"/>
                    <a:pt x="498" y="2300"/>
                  </a:cubicBezTo>
                  <a:cubicBezTo>
                    <a:pt x="490" y="2292"/>
                    <a:pt x="490" y="2292"/>
                    <a:pt x="490" y="2292"/>
                  </a:cubicBezTo>
                  <a:cubicBezTo>
                    <a:pt x="490" y="2292"/>
                    <a:pt x="490" y="2292"/>
                    <a:pt x="482" y="2285"/>
                  </a:cubicBezTo>
                  <a:lnTo>
                    <a:pt x="474" y="2285"/>
                  </a:lnTo>
                  <a:cubicBezTo>
                    <a:pt x="466" y="2285"/>
                    <a:pt x="466" y="2292"/>
                    <a:pt x="459" y="2300"/>
                  </a:cubicBezTo>
                  <a:cubicBezTo>
                    <a:pt x="459" y="2308"/>
                    <a:pt x="459" y="2316"/>
                    <a:pt x="451" y="2324"/>
                  </a:cubicBezTo>
                  <a:cubicBezTo>
                    <a:pt x="443" y="2348"/>
                    <a:pt x="427" y="2348"/>
                    <a:pt x="411" y="2348"/>
                  </a:cubicBezTo>
                  <a:cubicBezTo>
                    <a:pt x="403" y="2348"/>
                    <a:pt x="403" y="2348"/>
                    <a:pt x="403" y="2348"/>
                  </a:cubicBezTo>
                  <a:cubicBezTo>
                    <a:pt x="395" y="2348"/>
                    <a:pt x="388" y="2348"/>
                    <a:pt x="379" y="2348"/>
                  </a:cubicBezTo>
                  <a:cubicBezTo>
                    <a:pt x="364" y="2356"/>
                    <a:pt x="348" y="2356"/>
                    <a:pt x="340" y="2356"/>
                  </a:cubicBezTo>
                  <a:cubicBezTo>
                    <a:pt x="324" y="2364"/>
                    <a:pt x="316" y="2364"/>
                    <a:pt x="308" y="2364"/>
                  </a:cubicBezTo>
                  <a:close/>
                  <a:moveTo>
                    <a:pt x="285" y="2348"/>
                  </a:moveTo>
                  <a:lnTo>
                    <a:pt x="285" y="2348"/>
                  </a:lnTo>
                  <a:cubicBezTo>
                    <a:pt x="285" y="2356"/>
                    <a:pt x="285" y="2356"/>
                    <a:pt x="285" y="2356"/>
                  </a:cubicBezTo>
                  <a:cubicBezTo>
                    <a:pt x="293" y="2356"/>
                    <a:pt x="301" y="2356"/>
                    <a:pt x="308" y="2356"/>
                  </a:cubicBezTo>
                  <a:cubicBezTo>
                    <a:pt x="316" y="2356"/>
                    <a:pt x="324" y="2356"/>
                    <a:pt x="340" y="2348"/>
                  </a:cubicBezTo>
                  <a:cubicBezTo>
                    <a:pt x="348" y="2348"/>
                    <a:pt x="364" y="2348"/>
                    <a:pt x="379" y="2348"/>
                  </a:cubicBezTo>
                  <a:cubicBezTo>
                    <a:pt x="388" y="2340"/>
                    <a:pt x="395" y="2340"/>
                    <a:pt x="403" y="2340"/>
                  </a:cubicBezTo>
                  <a:cubicBezTo>
                    <a:pt x="411" y="2340"/>
                    <a:pt x="411" y="2340"/>
                    <a:pt x="411" y="2340"/>
                  </a:cubicBezTo>
                  <a:cubicBezTo>
                    <a:pt x="427" y="2340"/>
                    <a:pt x="435" y="2340"/>
                    <a:pt x="443" y="2316"/>
                  </a:cubicBezTo>
                  <a:cubicBezTo>
                    <a:pt x="451" y="2308"/>
                    <a:pt x="451" y="2300"/>
                    <a:pt x="459" y="2300"/>
                  </a:cubicBezTo>
                  <a:cubicBezTo>
                    <a:pt x="459" y="2285"/>
                    <a:pt x="466" y="2277"/>
                    <a:pt x="474" y="2277"/>
                  </a:cubicBezTo>
                  <a:cubicBezTo>
                    <a:pt x="474" y="2277"/>
                    <a:pt x="482" y="2277"/>
                    <a:pt x="490" y="2285"/>
                  </a:cubicBezTo>
                  <a:cubicBezTo>
                    <a:pt x="490" y="2285"/>
                    <a:pt x="498" y="2285"/>
                    <a:pt x="498" y="2292"/>
                  </a:cubicBezTo>
                  <a:cubicBezTo>
                    <a:pt x="506" y="2277"/>
                    <a:pt x="522" y="2245"/>
                    <a:pt x="522" y="2237"/>
                  </a:cubicBezTo>
                  <a:cubicBezTo>
                    <a:pt x="522" y="2229"/>
                    <a:pt x="514" y="2221"/>
                    <a:pt x="506" y="2213"/>
                  </a:cubicBezTo>
                  <a:cubicBezTo>
                    <a:pt x="498" y="2198"/>
                    <a:pt x="490" y="2182"/>
                    <a:pt x="490" y="2166"/>
                  </a:cubicBezTo>
                  <a:cubicBezTo>
                    <a:pt x="498" y="2158"/>
                    <a:pt x="498" y="2158"/>
                    <a:pt x="498" y="2150"/>
                  </a:cubicBezTo>
                  <a:cubicBezTo>
                    <a:pt x="506" y="2134"/>
                    <a:pt x="506" y="2126"/>
                    <a:pt x="482" y="2103"/>
                  </a:cubicBezTo>
                  <a:cubicBezTo>
                    <a:pt x="482" y="2103"/>
                    <a:pt x="474" y="2095"/>
                    <a:pt x="459" y="2087"/>
                  </a:cubicBezTo>
                  <a:cubicBezTo>
                    <a:pt x="435" y="2071"/>
                    <a:pt x="411" y="2047"/>
                    <a:pt x="411" y="2032"/>
                  </a:cubicBezTo>
                  <a:cubicBezTo>
                    <a:pt x="411" y="2024"/>
                    <a:pt x="411" y="2016"/>
                    <a:pt x="411" y="2016"/>
                  </a:cubicBezTo>
                  <a:cubicBezTo>
                    <a:pt x="435" y="1984"/>
                    <a:pt x="1320" y="1874"/>
                    <a:pt x="1439" y="1858"/>
                  </a:cubicBezTo>
                  <a:cubicBezTo>
                    <a:pt x="1439" y="1842"/>
                    <a:pt x="1423" y="1810"/>
                    <a:pt x="1415" y="1786"/>
                  </a:cubicBezTo>
                  <a:cubicBezTo>
                    <a:pt x="1399" y="1763"/>
                    <a:pt x="1391" y="1747"/>
                    <a:pt x="1391" y="1739"/>
                  </a:cubicBezTo>
                  <a:cubicBezTo>
                    <a:pt x="1391" y="1723"/>
                    <a:pt x="1391" y="1692"/>
                    <a:pt x="1399" y="1660"/>
                  </a:cubicBezTo>
                  <a:cubicBezTo>
                    <a:pt x="1399" y="1628"/>
                    <a:pt x="1399" y="1605"/>
                    <a:pt x="1399" y="1589"/>
                  </a:cubicBezTo>
                  <a:cubicBezTo>
                    <a:pt x="1399" y="1565"/>
                    <a:pt x="1384" y="1541"/>
                    <a:pt x="1360" y="1526"/>
                  </a:cubicBezTo>
                  <a:cubicBezTo>
                    <a:pt x="1360" y="1518"/>
                    <a:pt x="1352" y="1518"/>
                    <a:pt x="1352" y="1510"/>
                  </a:cubicBezTo>
                  <a:cubicBezTo>
                    <a:pt x="1336" y="1494"/>
                    <a:pt x="1352" y="1431"/>
                    <a:pt x="1368" y="1415"/>
                  </a:cubicBezTo>
                  <a:cubicBezTo>
                    <a:pt x="1376" y="1399"/>
                    <a:pt x="1376" y="1360"/>
                    <a:pt x="1368" y="1344"/>
                  </a:cubicBezTo>
                  <a:cubicBezTo>
                    <a:pt x="1360" y="1344"/>
                    <a:pt x="1360" y="1336"/>
                    <a:pt x="1360" y="1328"/>
                  </a:cubicBezTo>
                  <a:cubicBezTo>
                    <a:pt x="1368" y="1320"/>
                    <a:pt x="1376" y="1312"/>
                    <a:pt x="1391" y="1304"/>
                  </a:cubicBezTo>
                  <a:lnTo>
                    <a:pt x="1391" y="1304"/>
                  </a:lnTo>
                  <a:cubicBezTo>
                    <a:pt x="1407" y="1288"/>
                    <a:pt x="1415" y="1281"/>
                    <a:pt x="1415" y="1257"/>
                  </a:cubicBezTo>
                  <a:cubicBezTo>
                    <a:pt x="1415" y="1249"/>
                    <a:pt x="1415" y="1241"/>
                    <a:pt x="1407" y="1241"/>
                  </a:cubicBezTo>
                  <a:cubicBezTo>
                    <a:pt x="1407" y="1233"/>
                    <a:pt x="1399" y="1233"/>
                    <a:pt x="1391" y="1217"/>
                  </a:cubicBezTo>
                  <a:cubicBezTo>
                    <a:pt x="1384" y="1202"/>
                    <a:pt x="1391" y="1186"/>
                    <a:pt x="1391" y="1178"/>
                  </a:cubicBezTo>
                  <a:cubicBezTo>
                    <a:pt x="1391" y="1170"/>
                    <a:pt x="1391" y="1162"/>
                    <a:pt x="1384" y="1154"/>
                  </a:cubicBezTo>
                  <a:cubicBezTo>
                    <a:pt x="1368" y="1146"/>
                    <a:pt x="1344" y="1138"/>
                    <a:pt x="1344" y="1138"/>
                  </a:cubicBezTo>
                  <a:lnTo>
                    <a:pt x="1344" y="1138"/>
                  </a:lnTo>
                  <a:lnTo>
                    <a:pt x="1344" y="1138"/>
                  </a:lnTo>
                  <a:cubicBezTo>
                    <a:pt x="988" y="8"/>
                    <a:pt x="988" y="8"/>
                    <a:pt x="988" y="8"/>
                  </a:cubicBezTo>
                  <a:cubicBezTo>
                    <a:pt x="609" y="47"/>
                    <a:pt x="293" y="87"/>
                    <a:pt x="16" y="111"/>
                  </a:cubicBezTo>
                  <a:cubicBezTo>
                    <a:pt x="24" y="118"/>
                    <a:pt x="24" y="134"/>
                    <a:pt x="32" y="134"/>
                  </a:cubicBezTo>
                  <a:cubicBezTo>
                    <a:pt x="63" y="158"/>
                    <a:pt x="55" y="174"/>
                    <a:pt x="55" y="182"/>
                  </a:cubicBezTo>
                  <a:lnTo>
                    <a:pt x="55" y="190"/>
                  </a:lnTo>
                  <a:cubicBezTo>
                    <a:pt x="55" y="205"/>
                    <a:pt x="40" y="1628"/>
                    <a:pt x="40" y="1644"/>
                  </a:cubicBezTo>
                  <a:cubicBezTo>
                    <a:pt x="119" y="2308"/>
                    <a:pt x="119" y="2308"/>
                    <a:pt x="119" y="2308"/>
                  </a:cubicBezTo>
                  <a:cubicBezTo>
                    <a:pt x="135" y="2300"/>
                    <a:pt x="150" y="2292"/>
                    <a:pt x="166" y="2292"/>
                  </a:cubicBezTo>
                  <a:cubicBezTo>
                    <a:pt x="174" y="2292"/>
                    <a:pt x="182" y="2292"/>
                    <a:pt x="198" y="2300"/>
                  </a:cubicBezTo>
                  <a:cubicBezTo>
                    <a:pt x="213" y="2300"/>
                    <a:pt x="221" y="2300"/>
                    <a:pt x="221" y="2300"/>
                  </a:cubicBezTo>
                  <a:cubicBezTo>
                    <a:pt x="237" y="2300"/>
                    <a:pt x="237" y="2300"/>
                    <a:pt x="237" y="2277"/>
                  </a:cubicBezTo>
                  <a:cubicBezTo>
                    <a:pt x="237" y="2277"/>
                    <a:pt x="237" y="2277"/>
                    <a:pt x="237" y="2269"/>
                  </a:cubicBezTo>
                  <a:cubicBezTo>
                    <a:pt x="237" y="2261"/>
                    <a:pt x="237" y="2253"/>
                    <a:pt x="237" y="2237"/>
                  </a:cubicBezTo>
                  <a:cubicBezTo>
                    <a:pt x="237" y="2182"/>
                    <a:pt x="237" y="2142"/>
                    <a:pt x="253" y="2134"/>
                  </a:cubicBezTo>
                  <a:cubicBezTo>
                    <a:pt x="261" y="2134"/>
                    <a:pt x="261" y="2134"/>
                    <a:pt x="269" y="2134"/>
                  </a:cubicBezTo>
                  <a:cubicBezTo>
                    <a:pt x="285" y="2134"/>
                    <a:pt x="308" y="2142"/>
                    <a:pt x="316" y="2150"/>
                  </a:cubicBezTo>
                  <a:cubicBezTo>
                    <a:pt x="324" y="2158"/>
                    <a:pt x="324" y="2166"/>
                    <a:pt x="316" y="2174"/>
                  </a:cubicBezTo>
                  <a:cubicBezTo>
                    <a:pt x="316" y="2190"/>
                    <a:pt x="308" y="2198"/>
                    <a:pt x="301" y="2205"/>
                  </a:cubicBezTo>
                  <a:cubicBezTo>
                    <a:pt x="293" y="2213"/>
                    <a:pt x="293" y="2221"/>
                    <a:pt x="301" y="2229"/>
                  </a:cubicBezTo>
                  <a:cubicBezTo>
                    <a:pt x="308" y="2245"/>
                    <a:pt x="316" y="2245"/>
                    <a:pt x="332" y="2253"/>
                  </a:cubicBezTo>
                  <a:cubicBezTo>
                    <a:pt x="348" y="2261"/>
                    <a:pt x="364" y="2269"/>
                    <a:pt x="364" y="2292"/>
                  </a:cubicBezTo>
                  <a:cubicBezTo>
                    <a:pt x="372" y="2292"/>
                    <a:pt x="372" y="2300"/>
                    <a:pt x="372" y="2308"/>
                  </a:cubicBezTo>
                  <a:cubicBezTo>
                    <a:pt x="372" y="2316"/>
                    <a:pt x="372" y="2316"/>
                    <a:pt x="372" y="2324"/>
                  </a:cubicBezTo>
                  <a:cubicBezTo>
                    <a:pt x="372" y="2332"/>
                    <a:pt x="356" y="2332"/>
                    <a:pt x="340" y="2340"/>
                  </a:cubicBezTo>
                  <a:cubicBezTo>
                    <a:pt x="301" y="2340"/>
                    <a:pt x="285" y="2348"/>
                    <a:pt x="285" y="2348"/>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22" name="Freeform 414"/>
            <p:cNvSpPr>
              <a:spLocks noChangeArrowheads="1"/>
            </p:cNvSpPr>
            <p:nvPr/>
          </p:nvSpPr>
          <p:spPr bwMode="auto">
            <a:xfrm>
              <a:off x="15905887" y="9117208"/>
              <a:ext cx="171513" cy="165160"/>
            </a:xfrm>
            <a:custGeom>
              <a:avLst/>
              <a:gdLst>
                <a:gd name="T0" fmla="*/ 119 w 238"/>
                <a:gd name="T1" fmla="*/ 0 h 230"/>
                <a:gd name="T2" fmla="*/ 158 w 238"/>
                <a:gd name="T3" fmla="*/ 79 h 230"/>
                <a:gd name="T4" fmla="*/ 237 w 238"/>
                <a:gd name="T5" fmla="*/ 87 h 230"/>
                <a:gd name="T6" fmla="*/ 174 w 238"/>
                <a:gd name="T7" fmla="*/ 150 h 230"/>
                <a:gd name="T8" fmla="*/ 190 w 238"/>
                <a:gd name="T9" fmla="*/ 229 h 230"/>
                <a:gd name="T10" fmla="*/ 119 w 238"/>
                <a:gd name="T11" fmla="*/ 190 h 230"/>
                <a:gd name="T12" fmla="*/ 48 w 238"/>
                <a:gd name="T13" fmla="*/ 229 h 230"/>
                <a:gd name="T14" fmla="*/ 56 w 238"/>
                <a:gd name="T15" fmla="*/ 150 h 230"/>
                <a:gd name="T16" fmla="*/ 0 w 238"/>
                <a:gd name="T17" fmla="*/ 87 h 230"/>
                <a:gd name="T18" fmla="*/ 79 w 238"/>
                <a:gd name="T19" fmla="*/ 79 h 230"/>
                <a:gd name="T20" fmla="*/ 119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9" y="0"/>
                  </a:moveTo>
                  <a:lnTo>
                    <a:pt x="158" y="79"/>
                  </a:lnTo>
                  <a:lnTo>
                    <a:pt x="237" y="87"/>
                  </a:lnTo>
                  <a:lnTo>
                    <a:pt x="174" y="150"/>
                  </a:lnTo>
                  <a:lnTo>
                    <a:pt x="190" y="229"/>
                  </a:lnTo>
                  <a:lnTo>
                    <a:pt x="119" y="190"/>
                  </a:lnTo>
                  <a:lnTo>
                    <a:pt x="48" y="229"/>
                  </a:lnTo>
                  <a:lnTo>
                    <a:pt x="56" y="150"/>
                  </a:lnTo>
                  <a:lnTo>
                    <a:pt x="0" y="87"/>
                  </a:lnTo>
                  <a:lnTo>
                    <a:pt x="79" y="79"/>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23" name="Freeform 415"/>
            <p:cNvSpPr>
              <a:spLocks noChangeArrowheads="1"/>
            </p:cNvSpPr>
            <p:nvPr/>
          </p:nvSpPr>
          <p:spPr bwMode="auto">
            <a:xfrm>
              <a:off x="15423110" y="9634924"/>
              <a:ext cx="171513" cy="161983"/>
            </a:xfrm>
            <a:custGeom>
              <a:avLst/>
              <a:gdLst>
                <a:gd name="T0" fmla="*/ 119 w 238"/>
                <a:gd name="T1" fmla="*/ 0 h 223"/>
                <a:gd name="T2" fmla="*/ 158 w 238"/>
                <a:gd name="T3" fmla="*/ 71 h 223"/>
                <a:gd name="T4" fmla="*/ 237 w 238"/>
                <a:gd name="T5" fmla="*/ 79 h 223"/>
                <a:gd name="T6" fmla="*/ 182 w 238"/>
                <a:gd name="T7" fmla="*/ 142 h 223"/>
                <a:gd name="T8" fmla="*/ 198 w 238"/>
                <a:gd name="T9" fmla="*/ 222 h 223"/>
                <a:gd name="T10" fmla="*/ 119 w 238"/>
                <a:gd name="T11" fmla="*/ 182 h 223"/>
                <a:gd name="T12" fmla="*/ 48 w 238"/>
                <a:gd name="T13" fmla="*/ 222 h 223"/>
                <a:gd name="T14" fmla="*/ 64 w 238"/>
                <a:gd name="T15" fmla="*/ 142 h 223"/>
                <a:gd name="T16" fmla="*/ 0 w 238"/>
                <a:gd name="T17" fmla="*/ 79 h 223"/>
                <a:gd name="T18" fmla="*/ 87 w 238"/>
                <a:gd name="T19" fmla="*/ 71 h 223"/>
                <a:gd name="T20" fmla="*/ 119 w 238"/>
                <a:gd name="T21"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23">
                  <a:moveTo>
                    <a:pt x="119" y="0"/>
                  </a:moveTo>
                  <a:lnTo>
                    <a:pt x="158" y="71"/>
                  </a:lnTo>
                  <a:lnTo>
                    <a:pt x="237" y="79"/>
                  </a:lnTo>
                  <a:lnTo>
                    <a:pt x="182" y="142"/>
                  </a:lnTo>
                  <a:lnTo>
                    <a:pt x="198" y="222"/>
                  </a:lnTo>
                  <a:lnTo>
                    <a:pt x="119" y="182"/>
                  </a:lnTo>
                  <a:lnTo>
                    <a:pt x="48" y="222"/>
                  </a:lnTo>
                  <a:lnTo>
                    <a:pt x="64" y="142"/>
                  </a:lnTo>
                  <a:lnTo>
                    <a:pt x="0" y="79"/>
                  </a:lnTo>
                  <a:lnTo>
                    <a:pt x="87"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24" name="Freeform 416"/>
            <p:cNvSpPr>
              <a:spLocks noChangeArrowheads="1"/>
            </p:cNvSpPr>
            <p:nvPr/>
          </p:nvSpPr>
          <p:spPr bwMode="auto">
            <a:xfrm>
              <a:off x="14238403" y="9479291"/>
              <a:ext cx="76228" cy="98462"/>
            </a:xfrm>
            <a:custGeom>
              <a:avLst/>
              <a:gdLst>
                <a:gd name="T0" fmla="*/ 103 w 104"/>
                <a:gd name="T1" fmla="*/ 0 h 135"/>
                <a:gd name="T2" fmla="*/ 103 w 104"/>
                <a:gd name="T3" fmla="*/ 0 h 135"/>
                <a:gd name="T4" fmla="*/ 103 w 104"/>
                <a:gd name="T5" fmla="*/ 134 h 135"/>
                <a:gd name="T6" fmla="*/ 79 w 104"/>
                <a:gd name="T7" fmla="*/ 134 h 135"/>
                <a:gd name="T8" fmla="*/ 79 w 104"/>
                <a:gd name="T9" fmla="*/ 39 h 135"/>
                <a:gd name="T10" fmla="*/ 63 w 104"/>
                <a:gd name="T11" fmla="*/ 134 h 135"/>
                <a:gd name="T12" fmla="*/ 39 w 104"/>
                <a:gd name="T13" fmla="*/ 134 h 135"/>
                <a:gd name="T14" fmla="*/ 32 w 104"/>
                <a:gd name="T15" fmla="*/ 47 h 135"/>
                <a:gd name="T16" fmla="*/ 32 w 104"/>
                <a:gd name="T17" fmla="*/ 134 h 135"/>
                <a:gd name="T18" fmla="*/ 0 w 104"/>
                <a:gd name="T19" fmla="*/ 134 h 135"/>
                <a:gd name="T20" fmla="*/ 0 w 104"/>
                <a:gd name="T21" fmla="*/ 0 h 135"/>
                <a:gd name="T22" fmla="*/ 47 w 104"/>
                <a:gd name="T23" fmla="*/ 0 h 135"/>
                <a:gd name="T24" fmla="*/ 47 w 104"/>
                <a:gd name="T25" fmla="*/ 31 h 135"/>
                <a:gd name="T26" fmla="*/ 55 w 104"/>
                <a:gd name="T27" fmla="*/ 63 h 135"/>
                <a:gd name="T28" fmla="*/ 63 w 104"/>
                <a:gd name="T29" fmla="*/ 0 h 135"/>
                <a:gd name="T30" fmla="*/ 103 w 104"/>
                <a:gd name="T3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135">
                  <a:moveTo>
                    <a:pt x="103" y="0"/>
                  </a:moveTo>
                  <a:lnTo>
                    <a:pt x="103" y="0"/>
                  </a:lnTo>
                  <a:cubicBezTo>
                    <a:pt x="103" y="134"/>
                    <a:pt x="103" y="134"/>
                    <a:pt x="103" y="134"/>
                  </a:cubicBezTo>
                  <a:cubicBezTo>
                    <a:pt x="79" y="134"/>
                    <a:pt x="79" y="134"/>
                    <a:pt x="79" y="134"/>
                  </a:cubicBezTo>
                  <a:cubicBezTo>
                    <a:pt x="79" y="39"/>
                    <a:pt x="79" y="39"/>
                    <a:pt x="79" y="39"/>
                  </a:cubicBezTo>
                  <a:cubicBezTo>
                    <a:pt x="63" y="134"/>
                    <a:pt x="63" y="134"/>
                    <a:pt x="63" y="134"/>
                  </a:cubicBezTo>
                  <a:cubicBezTo>
                    <a:pt x="39" y="134"/>
                    <a:pt x="39" y="134"/>
                    <a:pt x="39" y="134"/>
                  </a:cubicBezTo>
                  <a:cubicBezTo>
                    <a:pt x="32" y="47"/>
                    <a:pt x="32" y="47"/>
                    <a:pt x="32" y="47"/>
                  </a:cubicBezTo>
                  <a:cubicBezTo>
                    <a:pt x="32" y="134"/>
                    <a:pt x="32" y="134"/>
                    <a:pt x="32" y="134"/>
                  </a:cubicBezTo>
                  <a:cubicBezTo>
                    <a:pt x="0" y="134"/>
                    <a:pt x="0" y="134"/>
                    <a:pt x="0" y="134"/>
                  </a:cubicBezTo>
                  <a:cubicBezTo>
                    <a:pt x="0" y="0"/>
                    <a:pt x="0" y="0"/>
                    <a:pt x="0" y="0"/>
                  </a:cubicBezTo>
                  <a:cubicBezTo>
                    <a:pt x="47" y="0"/>
                    <a:pt x="47" y="0"/>
                    <a:pt x="47" y="0"/>
                  </a:cubicBezTo>
                  <a:cubicBezTo>
                    <a:pt x="47" y="8"/>
                    <a:pt x="47" y="16"/>
                    <a:pt x="47" y="31"/>
                  </a:cubicBezTo>
                  <a:cubicBezTo>
                    <a:pt x="55" y="63"/>
                    <a:pt x="55" y="63"/>
                    <a:pt x="55" y="63"/>
                  </a:cubicBezTo>
                  <a:cubicBezTo>
                    <a:pt x="63" y="0"/>
                    <a:pt x="63" y="0"/>
                    <a:pt x="63" y="0"/>
                  </a:cubicBez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25" name="Freeform 417"/>
            <p:cNvSpPr>
              <a:spLocks noChangeArrowheads="1"/>
            </p:cNvSpPr>
            <p:nvPr/>
          </p:nvSpPr>
          <p:spPr bwMode="auto">
            <a:xfrm>
              <a:off x="14320983" y="9479291"/>
              <a:ext cx="22232" cy="98462"/>
            </a:xfrm>
            <a:custGeom>
              <a:avLst/>
              <a:gdLst>
                <a:gd name="T0" fmla="*/ 32 w 33"/>
                <a:gd name="T1" fmla="*/ 0 h 135"/>
                <a:gd name="T2" fmla="*/ 32 w 33"/>
                <a:gd name="T3" fmla="*/ 134 h 135"/>
                <a:gd name="T4" fmla="*/ 0 w 33"/>
                <a:gd name="T5" fmla="*/ 134 h 135"/>
                <a:gd name="T6" fmla="*/ 0 w 33"/>
                <a:gd name="T7" fmla="*/ 0 h 135"/>
                <a:gd name="T8" fmla="*/ 32 w 33"/>
                <a:gd name="T9" fmla="*/ 0 h 135"/>
              </a:gdLst>
              <a:ahLst/>
              <a:cxnLst>
                <a:cxn ang="0">
                  <a:pos x="T0" y="T1"/>
                </a:cxn>
                <a:cxn ang="0">
                  <a:pos x="T2" y="T3"/>
                </a:cxn>
                <a:cxn ang="0">
                  <a:pos x="T4" y="T5"/>
                </a:cxn>
                <a:cxn ang="0">
                  <a:pos x="T6" y="T7"/>
                </a:cxn>
                <a:cxn ang="0">
                  <a:pos x="T8" y="T9"/>
                </a:cxn>
              </a:cxnLst>
              <a:rect l="0" t="0" r="r" b="b"/>
              <a:pathLst>
                <a:path w="33" h="135">
                  <a:moveTo>
                    <a:pt x="32" y="0"/>
                  </a:moveTo>
                  <a:lnTo>
                    <a:pt x="32" y="134"/>
                  </a:lnTo>
                  <a:lnTo>
                    <a:pt x="0" y="134"/>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26" name="Freeform 418"/>
            <p:cNvSpPr>
              <a:spLocks noChangeArrowheads="1"/>
            </p:cNvSpPr>
            <p:nvPr/>
          </p:nvSpPr>
          <p:spPr bwMode="auto">
            <a:xfrm>
              <a:off x="14355920" y="9479291"/>
              <a:ext cx="57171" cy="98462"/>
            </a:xfrm>
            <a:custGeom>
              <a:avLst/>
              <a:gdLst>
                <a:gd name="T0" fmla="*/ 71 w 80"/>
                <a:gd name="T1" fmla="*/ 39 h 135"/>
                <a:gd name="T2" fmla="*/ 71 w 80"/>
                <a:gd name="T3" fmla="*/ 39 h 135"/>
                <a:gd name="T4" fmla="*/ 39 w 80"/>
                <a:gd name="T5" fmla="*/ 39 h 135"/>
                <a:gd name="T6" fmla="*/ 39 w 80"/>
                <a:gd name="T7" fmla="*/ 31 h 135"/>
                <a:gd name="T8" fmla="*/ 39 w 80"/>
                <a:gd name="T9" fmla="*/ 23 h 135"/>
                <a:gd name="T10" fmla="*/ 39 w 80"/>
                <a:gd name="T11" fmla="*/ 16 h 135"/>
                <a:gd name="T12" fmla="*/ 32 w 80"/>
                <a:gd name="T13" fmla="*/ 23 h 135"/>
                <a:gd name="T14" fmla="*/ 32 w 80"/>
                <a:gd name="T15" fmla="*/ 31 h 135"/>
                <a:gd name="T16" fmla="*/ 32 w 80"/>
                <a:gd name="T17" fmla="*/ 39 h 135"/>
                <a:gd name="T18" fmla="*/ 39 w 80"/>
                <a:gd name="T19" fmla="*/ 47 h 135"/>
                <a:gd name="T20" fmla="*/ 71 w 80"/>
                <a:gd name="T21" fmla="*/ 71 h 135"/>
                <a:gd name="T22" fmla="*/ 79 w 80"/>
                <a:gd name="T23" fmla="*/ 95 h 135"/>
                <a:gd name="T24" fmla="*/ 71 w 80"/>
                <a:gd name="T25" fmla="*/ 118 h 135"/>
                <a:gd name="T26" fmla="*/ 63 w 80"/>
                <a:gd name="T27" fmla="*/ 126 h 135"/>
                <a:gd name="T28" fmla="*/ 39 w 80"/>
                <a:gd name="T29" fmla="*/ 134 h 135"/>
                <a:gd name="T30" fmla="*/ 16 w 80"/>
                <a:gd name="T31" fmla="*/ 126 h 135"/>
                <a:gd name="T32" fmla="*/ 0 w 80"/>
                <a:gd name="T33" fmla="*/ 118 h 135"/>
                <a:gd name="T34" fmla="*/ 0 w 80"/>
                <a:gd name="T35" fmla="*/ 95 h 135"/>
                <a:gd name="T36" fmla="*/ 0 w 80"/>
                <a:gd name="T37" fmla="*/ 87 h 135"/>
                <a:gd name="T38" fmla="*/ 32 w 80"/>
                <a:gd name="T39" fmla="*/ 87 h 135"/>
                <a:gd name="T40" fmla="*/ 32 w 80"/>
                <a:gd name="T41" fmla="*/ 102 h 135"/>
                <a:gd name="T42" fmla="*/ 32 w 80"/>
                <a:gd name="T43" fmla="*/ 111 h 135"/>
                <a:gd name="T44" fmla="*/ 39 w 80"/>
                <a:gd name="T45" fmla="*/ 111 h 135"/>
                <a:gd name="T46" fmla="*/ 39 w 80"/>
                <a:gd name="T47" fmla="*/ 111 h 135"/>
                <a:gd name="T48" fmla="*/ 47 w 80"/>
                <a:gd name="T49" fmla="*/ 102 h 135"/>
                <a:gd name="T50" fmla="*/ 39 w 80"/>
                <a:gd name="T51" fmla="*/ 87 h 135"/>
                <a:gd name="T52" fmla="*/ 24 w 80"/>
                <a:gd name="T53" fmla="*/ 71 h 135"/>
                <a:gd name="T54" fmla="*/ 8 w 80"/>
                <a:gd name="T55" fmla="*/ 63 h 135"/>
                <a:gd name="T56" fmla="*/ 0 w 80"/>
                <a:gd name="T57" fmla="*/ 55 h 135"/>
                <a:gd name="T58" fmla="*/ 0 w 80"/>
                <a:gd name="T59" fmla="*/ 31 h 135"/>
                <a:gd name="T60" fmla="*/ 0 w 80"/>
                <a:gd name="T61" fmla="*/ 16 h 135"/>
                <a:gd name="T62" fmla="*/ 16 w 80"/>
                <a:gd name="T63" fmla="*/ 0 h 135"/>
                <a:gd name="T64" fmla="*/ 39 w 80"/>
                <a:gd name="T65" fmla="*/ 0 h 135"/>
                <a:gd name="T66" fmla="*/ 55 w 80"/>
                <a:gd name="T67" fmla="*/ 0 h 135"/>
                <a:gd name="T68" fmla="*/ 71 w 80"/>
                <a:gd name="T69" fmla="*/ 16 h 135"/>
                <a:gd name="T70" fmla="*/ 71 w 80"/>
                <a:gd name="T71" fmla="*/ 31 h 135"/>
                <a:gd name="T72" fmla="*/ 71 w 80"/>
                <a:gd name="T73" fmla="*/ 3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35">
                  <a:moveTo>
                    <a:pt x="71" y="39"/>
                  </a:moveTo>
                  <a:lnTo>
                    <a:pt x="71" y="39"/>
                  </a:lnTo>
                  <a:cubicBezTo>
                    <a:pt x="39" y="39"/>
                    <a:pt x="39" y="39"/>
                    <a:pt x="39" y="39"/>
                  </a:cubicBezTo>
                  <a:cubicBezTo>
                    <a:pt x="39" y="31"/>
                    <a:pt x="39" y="31"/>
                    <a:pt x="39" y="31"/>
                  </a:cubicBezTo>
                  <a:cubicBezTo>
                    <a:pt x="39" y="23"/>
                    <a:pt x="39" y="23"/>
                    <a:pt x="39" y="23"/>
                  </a:cubicBezTo>
                  <a:lnTo>
                    <a:pt x="39" y="16"/>
                  </a:lnTo>
                  <a:cubicBezTo>
                    <a:pt x="32" y="16"/>
                    <a:pt x="32" y="23"/>
                    <a:pt x="32" y="23"/>
                  </a:cubicBezTo>
                  <a:cubicBezTo>
                    <a:pt x="32" y="23"/>
                    <a:pt x="32" y="23"/>
                    <a:pt x="32" y="31"/>
                  </a:cubicBezTo>
                  <a:lnTo>
                    <a:pt x="32" y="39"/>
                  </a:lnTo>
                  <a:lnTo>
                    <a:pt x="39" y="47"/>
                  </a:lnTo>
                  <a:cubicBezTo>
                    <a:pt x="55" y="55"/>
                    <a:pt x="71" y="63"/>
                    <a:pt x="71" y="71"/>
                  </a:cubicBezTo>
                  <a:cubicBezTo>
                    <a:pt x="79" y="79"/>
                    <a:pt x="79" y="87"/>
                    <a:pt x="79" y="95"/>
                  </a:cubicBezTo>
                  <a:cubicBezTo>
                    <a:pt x="79" y="111"/>
                    <a:pt x="79" y="111"/>
                    <a:pt x="71" y="118"/>
                  </a:cubicBezTo>
                  <a:cubicBezTo>
                    <a:pt x="71" y="126"/>
                    <a:pt x="71" y="126"/>
                    <a:pt x="63" y="126"/>
                  </a:cubicBezTo>
                  <a:cubicBezTo>
                    <a:pt x="55" y="134"/>
                    <a:pt x="47" y="134"/>
                    <a:pt x="39" y="134"/>
                  </a:cubicBezTo>
                  <a:cubicBezTo>
                    <a:pt x="32" y="134"/>
                    <a:pt x="24" y="134"/>
                    <a:pt x="16" y="126"/>
                  </a:cubicBezTo>
                  <a:cubicBezTo>
                    <a:pt x="8" y="126"/>
                    <a:pt x="8" y="118"/>
                    <a:pt x="0" y="118"/>
                  </a:cubicBezTo>
                  <a:cubicBezTo>
                    <a:pt x="0" y="111"/>
                    <a:pt x="0" y="102"/>
                    <a:pt x="0" y="95"/>
                  </a:cubicBezTo>
                  <a:cubicBezTo>
                    <a:pt x="0" y="87"/>
                    <a:pt x="0" y="87"/>
                    <a:pt x="0" y="87"/>
                  </a:cubicBezTo>
                  <a:cubicBezTo>
                    <a:pt x="32" y="87"/>
                    <a:pt x="32" y="87"/>
                    <a:pt x="32" y="87"/>
                  </a:cubicBezTo>
                  <a:cubicBezTo>
                    <a:pt x="32" y="102"/>
                    <a:pt x="32" y="102"/>
                    <a:pt x="32" y="102"/>
                  </a:cubicBezTo>
                  <a:lnTo>
                    <a:pt x="32" y="111"/>
                  </a:lnTo>
                  <a:cubicBezTo>
                    <a:pt x="32" y="111"/>
                    <a:pt x="32" y="111"/>
                    <a:pt x="39" y="111"/>
                  </a:cubicBezTo>
                  <a:lnTo>
                    <a:pt x="39" y="111"/>
                  </a:lnTo>
                  <a:cubicBezTo>
                    <a:pt x="47" y="111"/>
                    <a:pt x="47" y="102"/>
                    <a:pt x="47" y="102"/>
                  </a:cubicBezTo>
                  <a:cubicBezTo>
                    <a:pt x="47" y="95"/>
                    <a:pt x="39" y="87"/>
                    <a:pt x="39" y="87"/>
                  </a:cubicBezTo>
                  <a:cubicBezTo>
                    <a:pt x="39" y="87"/>
                    <a:pt x="32" y="79"/>
                    <a:pt x="24" y="71"/>
                  </a:cubicBezTo>
                  <a:cubicBezTo>
                    <a:pt x="16" y="71"/>
                    <a:pt x="8" y="63"/>
                    <a:pt x="8" y="63"/>
                  </a:cubicBezTo>
                  <a:lnTo>
                    <a:pt x="0" y="55"/>
                  </a:lnTo>
                  <a:cubicBezTo>
                    <a:pt x="0" y="47"/>
                    <a:pt x="0" y="39"/>
                    <a:pt x="0" y="31"/>
                  </a:cubicBezTo>
                  <a:cubicBezTo>
                    <a:pt x="0" y="23"/>
                    <a:pt x="0" y="16"/>
                    <a:pt x="0" y="16"/>
                  </a:cubicBezTo>
                  <a:cubicBezTo>
                    <a:pt x="8" y="8"/>
                    <a:pt x="8" y="0"/>
                    <a:pt x="16" y="0"/>
                  </a:cubicBezTo>
                  <a:cubicBezTo>
                    <a:pt x="24" y="0"/>
                    <a:pt x="24" y="0"/>
                    <a:pt x="39" y="0"/>
                  </a:cubicBezTo>
                  <a:cubicBezTo>
                    <a:pt x="47" y="0"/>
                    <a:pt x="55" y="0"/>
                    <a:pt x="55" y="0"/>
                  </a:cubicBezTo>
                  <a:cubicBezTo>
                    <a:pt x="63" y="8"/>
                    <a:pt x="71" y="8"/>
                    <a:pt x="71" y="16"/>
                  </a:cubicBezTo>
                  <a:cubicBezTo>
                    <a:pt x="71" y="16"/>
                    <a:pt x="71" y="23"/>
                    <a:pt x="71" y="31"/>
                  </a:cubicBezTo>
                  <a:lnTo>
                    <a:pt x="71"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27" name="Freeform 419"/>
            <p:cNvSpPr>
              <a:spLocks noChangeArrowheads="1"/>
            </p:cNvSpPr>
            <p:nvPr/>
          </p:nvSpPr>
          <p:spPr bwMode="auto">
            <a:xfrm>
              <a:off x="14419443" y="9479291"/>
              <a:ext cx="57171" cy="98462"/>
            </a:xfrm>
            <a:custGeom>
              <a:avLst/>
              <a:gdLst>
                <a:gd name="T0" fmla="*/ 71 w 80"/>
                <a:gd name="T1" fmla="*/ 39 h 135"/>
                <a:gd name="T2" fmla="*/ 71 w 80"/>
                <a:gd name="T3" fmla="*/ 39 h 135"/>
                <a:gd name="T4" fmla="*/ 39 w 80"/>
                <a:gd name="T5" fmla="*/ 39 h 135"/>
                <a:gd name="T6" fmla="*/ 39 w 80"/>
                <a:gd name="T7" fmla="*/ 31 h 135"/>
                <a:gd name="T8" fmla="*/ 39 w 80"/>
                <a:gd name="T9" fmla="*/ 23 h 135"/>
                <a:gd name="T10" fmla="*/ 39 w 80"/>
                <a:gd name="T11" fmla="*/ 16 h 135"/>
                <a:gd name="T12" fmla="*/ 32 w 80"/>
                <a:gd name="T13" fmla="*/ 23 h 135"/>
                <a:gd name="T14" fmla="*/ 32 w 80"/>
                <a:gd name="T15" fmla="*/ 31 h 135"/>
                <a:gd name="T16" fmla="*/ 32 w 80"/>
                <a:gd name="T17" fmla="*/ 39 h 135"/>
                <a:gd name="T18" fmla="*/ 39 w 80"/>
                <a:gd name="T19" fmla="*/ 47 h 135"/>
                <a:gd name="T20" fmla="*/ 71 w 80"/>
                <a:gd name="T21" fmla="*/ 71 h 135"/>
                <a:gd name="T22" fmla="*/ 79 w 80"/>
                <a:gd name="T23" fmla="*/ 95 h 135"/>
                <a:gd name="T24" fmla="*/ 71 w 80"/>
                <a:gd name="T25" fmla="*/ 118 h 135"/>
                <a:gd name="T26" fmla="*/ 63 w 80"/>
                <a:gd name="T27" fmla="*/ 126 h 135"/>
                <a:gd name="T28" fmla="*/ 39 w 80"/>
                <a:gd name="T29" fmla="*/ 134 h 135"/>
                <a:gd name="T30" fmla="*/ 16 w 80"/>
                <a:gd name="T31" fmla="*/ 126 h 135"/>
                <a:gd name="T32" fmla="*/ 0 w 80"/>
                <a:gd name="T33" fmla="*/ 118 h 135"/>
                <a:gd name="T34" fmla="*/ 0 w 80"/>
                <a:gd name="T35" fmla="*/ 95 h 135"/>
                <a:gd name="T36" fmla="*/ 0 w 80"/>
                <a:gd name="T37" fmla="*/ 87 h 135"/>
                <a:gd name="T38" fmla="*/ 32 w 80"/>
                <a:gd name="T39" fmla="*/ 87 h 135"/>
                <a:gd name="T40" fmla="*/ 32 w 80"/>
                <a:gd name="T41" fmla="*/ 102 h 135"/>
                <a:gd name="T42" fmla="*/ 32 w 80"/>
                <a:gd name="T43" fmla="*/ 111 h 135"/>
                <a:gd name="T44" fmla="*/ 39 w 80"/>
                <a:gd name="T45" fmla="*/ 111 h 135"/>
                <a:gd name="T46" fmla="*/ 39 w 80"/>
                <a:gd name="T47" fmla="*/ 111 h 135"/>
                <a:gd name="T48" fmla="*/ 47 w 80"/>
                <a:gd name="T49" fmla="*/ 102 h 135"/>
                <a:gd name="T50" fmla="*/ 39 w 80"/>
                <a:gd name="T51" fmla="*/ 87 h 135"/>
                <a:gd name="T52" fmla="*/ 24 w 80"/>
                <a:gd name="T53" fmla="*/ 71 h 135"/>
                <a:gd name="T54" fmla="*/ 8 w 80"/>
                <a:gd name="T55" fmla="*/ 63 h 135"/>
                <a:gd name="T56" fmla="*/ 0 w 80"/>
                <a:gd name="T57" fmla="*/ 55 h 135"/>
                <a:gd name="T58" fmla="*/ 0 w 80"/>
                <a:gd name="T59" fmla="*/ 31 h 135"/>
                <a:gd name="T60" fmla="*/ 0 w 80"/>
                <a:gd name="T61" fmla="*/ 16 h 135"/>
                <a:gd name="T62" fmla="*/ 16 w 80"/>
                <a:gd name="T63" fmla="*/ 0 h 135"/>
                <a:gd name="T64" fmla="*/ 32 w 80"/>
                <a:gd name="T65" fmla="*/ 0 h 135"/>
                <a:gd name="T66" fmla="*/ 55 w 80"/>
                <a:gd name="T67" fmla="*/ 0 h 135"/>
                <a:gd name="T68" fmla="*/ 71 w 80"/>
                <a:gd name="T69" fmla="*/ 16 h 135"/>
                <a:gd name="T70" fmla="*/ 71 w 80"/>
                <a:gd name="T71" fmla="*/ 31 h 135"/>
                <a:gd name="T72" fmla="*/ 71 w 80"/>
                <a:gd name="T73" fmla="*/ 3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35">
                  <a:moveTo>
                    <a:pt x="71" y="39"/>
                  </a:moveTo>
                  <a:lnTo>
                    <a:pt x="71" y="39"/>
                  </a:lnTo>
                  <a:cubicBezTo>
                    <a:pt x="39" y="39"/>
                    <a:pt x="39" y="39"/>
                    <a:pt x="39" y="39"/>
                  </a:cubicBezTo>
                  <a:cubicBezTo>
                    <a:pt x="39" y="31"/>
                    <a:pt x="39" y="31"/>
                    <a:pt x="39" y="31"/>
                  </a:cubicBezTo>
                  <a:cubicBezTo>
                    <a:pt x="39" y="23"/>
                    <a:pt x="39" y="23"/>
                    <a:pt x="39" y="23"/>
                  </a:cubicBezTo>
                  <a:lnTo>
                    <a:pt x="39" y="16"/>
                  </a:lnTo>
                  <a:cubicBezTo>
                    <a:pt x="32" y="16"/>
                    <a:pt x="32" y="23"/>
                    <a:pt x="32" y="23"/>
                  </a:cubicBezTo>
                  <a:cubicBezTo>
                    <a:pt x="32" y="23"/>
                    <a:pt x="32" y="23"/>
                    <a:pt x="32" y="31"/>
                  </a:cubicBezTo>
                  <a:lnTo>
                    <a:pt x="32" y="39"/>
                  </a:lnTo>
                  <a:lnTo>
                    <a:pt x="39" y="47"/>
                  </a:lnTo>
                  <a:cubicBezTo>
                    <a:pt x="55" y="55"/>
                    <a:pt x="63" y="63"/>
                    <a:pt x="71" y="71"/>
                  </a:cubicBezTo>
                  <a:cubicBezTo>
                    <a:pt x="71" y="79"/>
                    <a:pt x="79" y="87"/>
                    <a:pt x="79" y="95"/>
                  </a:cubicBezTo>
                  <a:cubicBezTo>
                    <a:pt x="79" y="111"/>
                    <a:pt x="79" y="111"/>
                    <a:pt x="71" y="118"/>
                  </a:cubicBezTo>
                  <a:cubicBezTo>
                    <a:pt x="71" y="126"/>
                    <a:pt x="63" y="126"/>
                    <a:pt x="63" y="126"/>
                  </a:cubicBezTo>
                  <a:cubicBezTo>
                    <a:pt x="55" y="134"/>
                    <a:pt x="47" y="134"/>
                    <a:pt x="39" y="134"/>
                  </a:cubicBezTo>
                  <a:cubicBezTo>
                    <a:pt x="32" y="134"/>
                    <a:pt x="24" y="134"/>
                    <a:pt x="16" y="126"/>
                  </a:cubicBezTo>
                  <a:cubicBezTo>
                    <a:pt x="8" y="126"/>
                    <a:pt x="8" y="118"/>
                    <a:pt x="0" y="118"/>
                  </a:cubicBezTo>
                  <a:cubicBezTo>
                    <a:pt x="0" y="111"/>
                    <a:pt x="0" y="102"/>
                    <a:pt x="0" y="95"/>
                  </a:cubicBezTo>
                  <a:cubicBezTo>
                    <a:pt x="0" y="87"/>
                    <a:pt x="0" y="87"/>
                    <a:pt x="0" y="87"/>
                  </a:cubicBezTo>
                  <a:cubicBezTo>
                    <a:pt x="32" y="87"/>
                    <a:pt x="32" y="87"/>
                    <a:pt x="32" y="87"/>
                  </a:cubicBezTo>
                  <a:cubicBezTo>
                    <a:pt x="32" y="102"/>
                    <a:pt x="32" y="102"/>
                    <a:pt x="32" y="102"/>
                  </a:cubicBezTo>
                  <a:lnTo>
                    <a:pt x="32" y="111"/>
                  </a:lnTo>
                  <a:cubicBezTo>
                    <a:pt x="32" y="111"/>
                    <a:pt x="32" y="111"/>
                    <a:pt x="39" y="111"/>
                  </a:cubicBezTo>
                  <a:lnTo>
                    <a:pt x="39" y="111"/>
                  </a:lnTo>
                  <a:lnTo>
                    <a:pt x="47" y="102"/>
                  </a:lnTo>
                  <a:cubicBezTo>
                    <a:pt x="47" y="95"/>
                    <a:pt x="39" y="87"/>
                    <a:pt x="39" y="87"/>
                  </a:cubicBezTo>
                  <a:cubicBezTo>
                    <a:pt x="39" y="87"/>
                    <a:pt x="32" y="79"/>
                    <a:pt x="24" y="71"/>
                  </a:cubicBezTo>
                  <a:cubicBezTo>
                    <a:pt x="16" y="71"/>
                    <a:pt x="8" y="63"/>
                    <a:pt x="8" y="63"/>
                  </a:cubicBezTo>
                  <a:lnTo>
                    <a:pt x="0" y="55"/>
                  </a:lnTo>
                  <a:cubicBezTo>
                    <a:pt x="0" y="47"/>
                    <a:pt x="0" y="39"/>
                    <a:pt x="0" y="31"/>
                  </a:cubicBezTo>
                  <a:cubicBezTo>
                    <a:pt x="0" y="23"/>
                    <a:pt x="0" y="16"/>
                    <a:pt x="0" y="16"/>
                  </a:cubicBezTo>
                  <a:cubicBezTo>
                    <a:pt x="8" y="8"/>
                    <a:pt x="8" y="0"/>
                    <a:pt x="16" y="0"/>
                  </a:cubicBezTo>
                  <a:cubicBezTo>
                    <a:pt x="24" y="0"/>
                    <a:pt x="24" y="0"/>
                    <a:pt x="32" y="0"/>
                  </a:cubicBezTo>
                  <a:cubicBezTo>
                    <a:pt x="47" y="0"/>
                    <a:pt x="55" y="0"/>
                    <a:pt x="55" y="0"/>
                  </a:cubicBezTo>
                  <a:cubicBezTo>
                    <a:pt x="63" y="8"/>
                    <a:pt x="71" y="8"/>
                    <a:pt x="71" y="16"/>
                  </a:cubicBezTo>
                  <a:cubicBezTo>
                    <a:pt x="71" y="16"/>
                    <a:pt x="71" y="23"/>
                    <a:pt x="71" y="31"/>
                  </a:cubicBezTo>
                  <a:lnTo>
                    <a:pt x="71"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28" name="Freeform 420"/>
            <p:cNvSpPr>
              <a:spLocks noChangeArrowheads="1"/>
            </p:cNvSpPr>
            <p:nvPr/>
          </p:nvSpPr>
          <p:spPr bwMode="auto">
            <a:xfrm>
              <a:off x="14482966" y="9479291"/>
              <a:ext cx="22234" cy="98462"/>
            </a:xfrm>
            <a:custGeom>
              <a:avLst/>
              <a:gdLst>
                <a:gd name="T0" fmla="*/ 31 w 32"/>
                <a:gd name="T1" fmla="*/ 0 h 135"/>
                <a:gd name="T2" fmla="*/ 31 w 32"/>
                <a:gd name="T3" fmla="*/ 134 h 135"/>
                <a:gd name="T4" fmla="*/ 0 w 32"/>
                <a:gd name="T5" fmla="*/ 134 h 135"/>
                <a:gd name="T6" fmla="*/ 0 w 32"/>
                <a:gd name="T7" fmla="*/ 0 h 135"/>
                <a:gd name="T8" fmla="*/ 31 w 32"/>
                <a:gd name="T9" fmla="*/ 0 h 135"/>
              </a:gdLst>
              <a:ahLst/>
              <a:cxnLst>
                <a:cxn ang="0">
                  <a:pos x="T0" y="T1"/>
                </a:cxn>
                <a:cxn ang="0">
                  <a:pos x="T2" y="T3"/>
                </a:cxn>
                <a:cxn ang="0">
                  <a:pos x="T4" y="T5"/>
                </a:cxn>
                <a:cxn ang="0">
                  <a:pos x="T6" y="T7"/>
                </a:cxn>
                <a:cxn ang="0">
                  <a:pos x="T8" y="T9"/>
                </a:cxn>
              </a:cxnLst>
              <a:rect l="0" t="0" r="r" b="b"/>
              <a:pathLst>
                <a:path w="32" h="135">
                  <a:moveTo>
                    <a:pt x="31" y="0"/>
                  </a:moveTo>
                  <a:lnTo>
                    <a:pt x="31" y="134"/>
                  </a:lnTo>
                  <a:lnTo>
                    <a:pt x="0" y="134"/>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29" name="Freeform 421"/>
            <p:cNvSpPr>
              <a:spLocks noChangeArrowheads="1"/>
            </p:cNvSpPr>
            <p:nvPr/>
          </p:nvSpPr>
          <p:spPr bwMode="auto">
            <a:xfrm>
              <a:off x="14514728" y="9479291"/>
              <a:ext cx="57171" cy="98462"/>
            </a:xfrm>
            <a:custGeom>
              <a:avLst/>
              <a:gdLst>
                <a:gd name="T0" fmla="*/ 71 w 80"/>
                <a:gd name="T1" fmla="*/ 39 h 135"/>
                <a:gd name="T2" fmla="*/ 71 w 80"/>
                <a:gd name="T3" fmla="*/ 39 h 135"/>
                <a:gd name="T4" fmla="*/ 40 w 80"/>
                <a:gd name="T5" fmla="*/ 39 h 135"/>
                <a:gd name="T6" fmla="*/ 40 w 80"/>
                <a:gd name="T7" fmla="*/ 31 h 135"/>
                <a:gd name="T8" fmla="*/ 40 w 80"/>
                <a:gd name="T9" fmla="*/ 23 h 135"/>
                <a:gd name="T10" fmla="*/ 40 w 80"/>
                <a:gd name="T11" fmla="*/ 16 h 135"/>
                <a:gd name="T12" fmla="*/ 32 w 80"/>
                <a:gd name="T13" fmla="*/ 23 h 135"/>
                <a:gd name="T14" fmla="*/ 32 w 80"/>
                <a:gd name="T15" fmla="*/ 31 h 135"/>
                <a:gd name="T16" fmla="*/ 32 w 80"/>
                <a:gd name="T17" fmla="*/ 39 h 135"/>
                <a:gd name="T18" fmla="*/ 40 w 80"/>
                <a:gd name="T19" fmla="*/ 47 h 135"/>
                <a:gd name="T20" fmla="*/ 71 w 80"/>
                <a:gd name="T21" fmla="*/ 71 h 135"/>
                <a:gd name="T22" fmla="*/ 79 w 80"/>
                <a:gd name="T23" fmla="*/ 95 h 135"/>
                <a:gd name="T24" fmla="*/ 71 w 80"/>
                <a:gd name="T25" fmla="*/ 118 h 135"/>
                <a:gd name="T26" fmla="*/ 64 w 80"/>
                <a:gd name="T27" fmla="*/ 126 h 135"/>
                <a:gd name="T28" fmla="*/ 40 w 80"/>
                <a:gd name="T29" fmla="*/ 134 h 135"/>
                <a:gd name="T30" fmla="*/ 16 w 80"/>
                <a:gd name="T31" fmla="*/ 126 h 135"/>
                <a:gd name="T32" fmla="*/ 0 w 80"/>
                <a:gd name="T33" fmla="*/ 118 h 135"/>
                <a:gd name="T34" fmla="*/ 0 w 80"/>
                <a:gd name="T35" fmla="*/ 95 h 135"/>
                <a:gd name="T36" fmla="*/ 0 w 80"/>
                <a:gd name="T37" fmla="*/ 87 h 135"/>
                <a:gd name="T38" fmla="*/ 32 w 80"/>
                <a:gd name="T39" fmla="*/ 87 h 135"/>
                <a:gd name="T40" fmla="*/ 32 w 80"/>
                <a:gd name="T41" fmla="*/ 102 h 135"/>
                <a:gd name="T42" fmla="*/ 32 w 80"/>
                <a:gd name="T43" fmla="*/ 111 h 135"/>
                <a:gd name="T44" fmla="*/ 40 w 80"/>
                <a:gd name="T45" fmla="*/ 111 h 135"/>
                <a:gd name="T46" fmla="*/ 40 w 80"/>
                <a:gd name="T47" fmla="*/ 111 h 135"/>
                <a:gd name="T48" fmla="*/ 48 w 80"/>
                <a:gd name="T49" fmla="*/ 102 h 135"/>
                <a:gd name="T50" fmla="*/ 40 w 80"/>
                <a:gd name="T51" fmla="*/ 87 h 135"/>
                <a:gd name="T52" fmla="*/ 24 w 80"/>
                <a:gd name="T53" fmla="*/ 71 h 135"/>
                <a:gd name="T54" fmla="*/ 8 w 80"/>
                <a:gd name="T55" fmla="*/ 63 h 135"/>
                <a:gd name="T56" fmla="*/ 0 w 80"/>
                <a:gd name="T57" fmla="*/ 55 h 135"/>
                <a:gd name="T58" fmla="*/ 0 w 80"/>
                <a:gd name="T59" fmla="*/ 31 h 135"/>
                <a:gd name="T60" fmla="*/ 0 w 80"/>
                <a:gd name="T61" fmla="*/ 16 h 135"/>
                <a:gd name="T62" fmla="*/ 16 w 80"/>
                <a:gd name="T63" fmla="*/ 0 h 135"/>
                <a:gd name="T64" fmla="*/ 40 w 80"/>
                <a:gd name="T65" fmla="*/ 0 h 135"/>
                <a:gd name="T66" fmla="*/ 56 w 80"/>
                <a:gd name="T67" fmla="*/ 0 h 135"/>
                <a:gd name="T68" fmla="*/ 71 w 80"/>
                <a:gd name="T69" fmla="*/ 16 h 135"/>
                <a:gd name="T70" fmla="*/ 71 w 80"/>
                <a:gd name="T71" fmla="*/ 31 h 135"/>
                <a:gd name="T72" fmla="*/ 71 w 80"/>
                <a:gd name="T73" fmla="*/ 3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35">
                  <a:moveTo>
                    <a:pt x="71" y="39"/>
                  </a:moveTo>
                  <a:lnTo>
                    <a:pt x="71" y="39"/>
                  </a:lnTo>
                  <a:cubicBezTo>
                    <a:pt x="40" y="39"/>
                    <a:pt x="40" y="39"/>
                    <a:pt x="40" y="39"/>
                  </a:cubicBezTo>
                  <a:cubicBezTo>
                    <a:pt x="40" y="31"/>
                    <a:pt x="40" y="31"/>
                    <a:pt x="40" y="31"/>
                  </a:cubicBezTo>
                  <a:cubicBezTo>
                    <a:pt x="40" y="23"/>
                    <a:pt x="40" y="23"/>
                    <a:pt x="40" y="23"/>
                  </a:cubicBezTo>
                  <a:lnTo>
                    <a:pt x="40" y="16"/>
                  </a:lnTo>
                  <a:cubicBezTo>
                    <a:pt x="32" y="16"/>
                    <a:pt x="32" y="23"/>
                    <a:pt x="32" y="23"/>
                  </a:cubicBezTo>
                  <a:cubicBezTo>
                    <a:pt x="32" y="23"/>
                    <a:pt x="32" y="23"/>
                    <a:pt x="32" y="31"/>
                  </a:cubicBezTo>
                  <a:lnTo>
                    <a:pt x="32" y="39"/>
                  </a:lnTo>
                  <a:lnTo>
                    <a:pt x="40" y="47"/>
                  </a:lnTo>
                  <a:cubicBezTo>
                    <a:pt x="56" y="55"/>
                    <a:pt x="64" y="63"/>
                    <a:pt x="71" y="71"/>
                  </a:cubicBezTo>
                  <a:cubicBezTo>
                    <a:pt x="71" y="79"/>
                    <a:pt x="79" y="87"/>
                    <a:pt x="79" y="95"/>
                  </a:cubicBezTo>
                  <a:cubicBezTo>
                    <a:pt x="79" y="111"/>
                    <a:pt x="79" y="111"/>
                    <a:pt x="71" y="118"/>
                  </a:cubicBezTo>
                  <a:cubicBezTo>
                    <a:pt x="71" y="126"/>
                    <a:pt x="71" y="126"/>
                    <a:pt x="64" y="126"/>
                  </a:cubicBezTo>
                  <a:cubicBezTo>
                    <a:pt x="56" y="134"/>
                    <a:pt x="48" y="134"/>
                    <a:pt x="40" y="134"/>
                  </a:cubicBezTo>
                  <a:cubicBezTo>
                    <a:pt x="32" y="134"/>
                    <a:pt x="24" y="134"/>
                    <a:pt x="16" y="126"/>
                  </a:cubicBezTo>
                  <a:cubicBezTo>
                    <a:pt x="8" y="126"/>
                    <a:pt x="8" y="118"/>
                    <a:pt x="0" y="118"/>
                  </a:cubicBezTo>
                  <a:cubicBezTo>
                    <a:pt x="0" y="111"/>
                    <a:pt x="0" y="102"/>
                    <a:pt x="0" y="95"/>
                  </a:cubicBezTo>
                  <a:cubicBezTo>
                    <a:pt x="0" y="87"/>
                    <a:pt x="0" y="87"/>
                    <a:pt x="0" y="87"/>
                  </a:cubicBezTo>
                  <a:cubicBezTo>
                    <a:pt x="32" y="87"/>
                    <a:pt x="32" y="87"/>
                    <a:pt x="32" y="87"/>
                  </a:cubicBezTo>
                  <a:cubicBezTo>
                    <a:pt x="32" y="102"/>
                    <a:pt x="32" y="102"/>
                    <a:pt x="32" y="102"/>
                  </a:cubicBezTo>
                  <a:lnTo>
                    <a:pt x="32" y="111"/>
                  </a:lnTo>
                  <a:cubicBezTo>
                    <a:pt x="32" y="111"/>
                    <a:pt x="32" y="111"/>
                    <a:pt x="40" y="111"/>
                  </a:cubicBezTo>
                  <a:lnTo>
                    <a:pt x="40" y="111"/>
                  </a:lnTo>
                  <a:cubicBezTo>
                    <a:pt x="48" y="111"/>
                    <a:pt x="48" y="102"/>
                    <a:pt x="48" y="102"/>
                  </a:cubicBezTo>
                  <a:cubicBezTo>
                    <a:pt x="48" y="95"/>
                    <a:pt x="40" y="87"/>
                    <a:pt x="40" y="87"/>
                  </a:cubicBezTo>
                  <a:cubicBezTo>
                    <a:pt x="40" y="87"/>
                    <a:pt x="32" y="79"/>
                    <a:pt x="24" y="71"/>
                  </a:cubicBezTo>
                  <a:cubicBezTo>
                    <a:pt x="16" y="71"/>
                    <a:pt x="8" y="63"/>
                    <a:pt x="8" y="63"/>
                  </a:cubicBezTo>
                  <a:lnTo>
                    <a:pt x="0" y="55"/>
                  </a:lnTo>
                  <a:cubicBezTo>
                    <a:pt x="0" y="47"/>
                    <a:pt x="0" y="39"/>
                    <a:pt x="0" y="31"/>
                  </a:cubicBezTo>
                  <a:cubicBezTo>
                    <a:pt x="0" y="23"/>
                    <a:pt x="0" y="16"/>
                    <a:pt x="0" y="16"/>
                  </a:cubicBezTo>
                  <a:cubicBezTo>
                    <a:pt x="8" y="8"/>
                    <a:pt x="8" y="0"/>
                    <a:pt x="16" y="0"/>
                  </a:cubicBezTo>
                  <a:cubicBezTo>
                    <a:pt x="24" y="0"/>
                    <a:pt x="24" y="0"/>
                    <a:pt x="40" y="0"/>
                  </a:cubicBezTo>
                  <a:cubicBezTo>
                    <a:pt x="48" y="0"/>
                    <a:pt x="56" y="0"/>
                    <a:pt x="56" y="0"/>
                  </a:cubicBezTo>
                  <a:cubicBezTo>
                    <a:pt x="64" y="8"/>
                    <a:pt x="71" y="8"/>
                    <a:pt x="71" y="16"/>
                  </a:cubicBezTo>
                  <a:cubicBezTo>
                    <a:pt x="71" y="16"/>
                    <a:pt x="71" y="23"/>
                    <a:pt x="71" y="31"/>
                  </a:cubicBezTo>
                  <a:lnTo>
                    <a:pt x="71"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30" name="Freeform 422"/>
            <p:cNvSpPr>
              <a:spLocks noChangeArrowheads="1"/>
            </p:cNvSpPr>
            <p:nvPr/>
          </p:nvSpPr>
          <p:spPr bwMode="auto">
            <a:xfrm>
              <a:off x="14578251" y="9479291"/>
              <a:ext cx="57171" cy="98462"/>
            </a:xfrm>
            <a:custGeom>
              <a:avLst/>
              <a:gdLst>
                <a:gd name="T0" fmla="*/ 71 w 80"/>
                <a:gd name="T1" fmla="*/ 39 h 135"/>
                <a:gd name="T2" fmla="*/ 71 w 80"/>
                <a:gd name="T3" fmla="*/ 39 h 135"/>
                <a:gd name="T4" fmla="*/ 40 w 80"/>
                <a:gd name="T5" fmla="*/ 39 h 135"/>
                <a:gd name="T6" fmla="*/ 40 w 80"/>
                <a:gd name="T7" fmla="*/ 31 h 135"/>
                <a:gd name="T8" fmla="*/ 40 w 80"/>
                <a:gd name="T9" fmla="*/ 23 h 135"/>
                <a:gd name="T10" fmla="*/ 40 w 80"/>
                <a:gd name="T11" fmla="*/ 16 h 135"/>
                <a:gd name="T12" fmla="*/ 32 w 80"/>
                <a:gd name="T13" fmla="*/ 23 h 135"/>
                <a:gd name="T14" fmla="*/ 32 w 80"/>
                <a:gd name="T15" fmla="*/ 31 h 135"/>
                <a:gd name="T16" fmla="*/ 32 w 80"/>
                <a:gd name="T17" fmla="*/ 39 h 135"/>
                <a:gd name="T18" fmla="*/ 40 w 80"/>
                <a:gd name="T19" fmla="*/ 47 h 135"/>
                <a:gd name="T20" fmla="*/ 71 w 80"/>
                <a:gd name="T21" fmla="*/ 71 h 135"/>
                <a:gd name="T22" fmla="*/ 79 w 80"/>
                <a:gd name="T23" fmla="*/ 95 h 135"/>
                <a:gd name="T24" fmla="*/ 71 w 80"/>
                <a:gd name="T25" fmla="*/ 118 h 135"/>
                <a:gd name="T26" fmla="*/ 64 w 80"/>
                <a:gd name="T27" fmla="*/ 126 h 135"/>
                <a:gd name="T28" fmla="*/ 40 w 80"/>
                <a:gd name="T29" fmla="*/ 134 h 135"/>
                <a:gd name="T30" fmla="*/ 16 w 80"/>
                <a:gd name="T31" fmla="*/ 126 h 135"/>
                <a:gd name="T32" fmla="*/ 0 w 80"/>
                <a:gd name="T33" fmla="*/ 118 h 135"/>
                <a:gd name="T34" fmla="*/ 0 w 80"/>
                <a:gd name="T35" fmla="*/ 95 h 135"/>
                <a:gd name="T36" fmla="*/ 0 w 80"/>
                <a:gd name="T37" fmla="*/ 87 h 135"/>
                <a:gd name="T38" fmla="*/ 32 w 80"/>
                <a:gd name="T39" fmla="*/ 87 h 135"/>
                <a:gd name="T40" fmla="*/ 32 w 80"/>
                <a:gd name="T41" fmla="*/ 102 h 135"/>
                <a:gd name="T42" fmla="*/ 32 w 80"/>
                <a:gd name="T43" fmla="*/ 111 h 135"/>
                <a:gd name="T44" fmla="*/ 40 w 80"/>
                <a:gd name="T45" fmla="*/ 111 h 135"/>
                <a:gd name="T46" fmla="*/ 40 w 80"/>
                <a:gd name="T47" fmla="*/ 111 h 135"/>
                <a:gd name="T48" fmla="*/ 48 w 80"/>
                <a:gd name="T49" fmla="*/ 102 h 135"/>
                <a:gd name="T50" fmla="*/ 40 w 80"/>
                <a:gd name="T51" fmla="*/ 87 h 135"/>
                <a:gd name="T52" fmla="*/ 24 w 80"/>
                <a:gd name="T53" fmla="*/ 71 h 135"/>
                <a:gd name="T54" fmla="*/ 8 w 80"/>
                <a:gd name="T55" fmla="*/ 63 h 135"/>
                <a:gd name="T56" fmla="*/ 0 w 80"/>
                <a:gd name="T57" fmla="*/ 55 h 135"/>
                <a:gd name="T58" fmla="*/ 0 w 80"/>
                <a:gd name="T59" fmla="*/ 31 h 135"/>
                <a:gd name="T60" fmla="*/ 0 w 80"/>
                <a:gd name="T61" fmla="*/ 16 h 135"/>
                <a:gd name="T62" fmla="*/ 16 w 80"/>
                <a:gd name="T63" fmla="*/ 0 h 135"/>
                <a:gd name="T64" fmla="*/ 32 w 80"/>
                <a:gd name="T65" fmla="*/ 0 h 135"/>
                <a:gd name="T66" fmla="*/ 56 w 80"/>
                <a:gd name="T67" fmla="*/ 0 h 135"/>
                <a:gd name="T68" fmla="*/ 71 w 80"/>
                <a:gd name="T69" fmla="*/ 16 h 135"/>
                <a:gd name="T70" fmla="*/ 71 w 80"/>
                <a:gd name="T71" fmla="*/ 31 h 135"/>
                <a:gd name="T72" fmla="*/ 71 w 80"/>
                <a:gd name="T73" fmla="*/ 3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35">
                  <a:moveTo>
                    <a:pt x="71" y="39"/>
                  </a:moveTo>
                  <a:lnTo>
                    <a:pt x="71" y="39"/>
                  </a:lnTo>
                  <a:cubicBezTo>
                    <a:pt x="40" y="39"/>
                    <a:pt x="40" y="39"/>
                    <a:pt x="40" y="39"/>
                  </a:cubicBezTo>
                  <a:cubicBezTo>
                    <a:pt x="40" y="31"/>
                    <a:pt x="40" y="31"/>
                    <a:pt x="40" y="31"/>
                  </a:cubicBezTo>
                  <a:cubicBezTo>
                    <a:pt x="40" y="23"/>
                    <a:pt x="40" y="23"/>
                    <a:pt x="40" y="23"/>
                  </a:cubicBezTo>
                  <a:lnTo>
                    <a:pt x="40" y="16"/>
                  </a:lnTo>
                  <a:cubicBezTo>
                    <a:pt x="32" y="16"/>
                    <a:pt x="32" y="23"/>
                    <a:pt x="32" y="23"/>
                  </a:cubicBezTo>
                  <a:cubicBezTo>
                    <a:pt x="32" y="23"/>
                    <a:pt x="32" y="23"/>
                    <a:pt x="32" y="31"/>
                  </a:cubicBezTo>
                  <a:lnTo>
                    <a:pt x="32" y="39"/>
                  </a:lnTo>
                  <a:lnTo>
                    <a:pt x="40" y="47"/>
                  </a:lnTo>
                  <a:cubicBezTo>
                    <a:pt x="56" y="55"/>
                    <a:pt x="64" y="63"/>
                    <a:pt x="71" y="71"/>
                  </a:cubicBezTo>
                  <a:cubicBezTo>
                    <a:pt x="71" y="79"/>
                    <a:pt x="79" y="87"/>
                    <a:pt x="79" y="95"/>
                  </a:cubicBezTo>
                  <a:cubicBezTo>
                    <a:pt x="79" y="111"/>
                    <a:pt x="79" y="111"/>
                    <a:pt x="71" y="118"/>
                  </a:cubicBezTo>
                  <a:cubicBezTo>
                    <a:pt x="71" y="126"/>
                    <a:pt x="64" y="126"/>
                    <a:pt x="64" y="126"/>
                  </a:cubicBezTo>
                  <a:cubicBezTo>
                    <a:pt x="56" y="134"/>
                    <a:pt x="48" y="134"/>
                    <a:pt x="40" y="134"/>
                  </a:cubicBezTo>
                  <a:cubicBezTo>
                    <a:pt x="32" y="134"/>
                    <a:pt x="24" y="134"/>
                    <a:pt x="16" y="126"/>
                  </a:cubicBezTo>
                  <a:cubicBezTo>
                    <a:pt x="8" y="126"/>
                    <a:pt x="8" y="118"/>
                    <a:pt x="0" y="118"/>
                  </a:cubicBezTo>
                  <a:cubicBezTo>
                    <a:pt x="0" y="111"/>
                    <a:pt x="0" y="102"/>
                    <a:pt x="0" y="95"/>
                  </a:cubicBezTo>
                  <a:cubicBezTo>
                    <a:pt x="0" y="87"/>
                    <a:pt x="0" y="87"/>
                    <a:pt x="0" y="87"/>
                  </a:cubicBezTo>
                  <a:cubicBezTo>
                    <a:pt x="32" y="87"/>
                    <a:pt x="32" y="87"/>
                    <a:pt x="32" y="87"/>
                  </a:cubicBezTo>
                  <a:cubicBezTo>
                    <a:pt x="32" y="102"/>
                    <a:pt x="32" y="102"/>
                    <a:pt x="32" y="102"/>
                  </a:cubicBezTo>
                  <a:lnTo>
                    <a:pt x="32" y="111"/>
                  </a:lnTo>
                  <a:cubicBezTo>
                    <a:pt x="32" y="111"/>
                    <a:pt x="32" y="111"/>
                    <a:pt x="40" y="111"/>
                  </a:cubicBezTo>
                  <a:lnTo>
                    <a:pt x="40" y="111"/>
                  </a:lnTo>
                  <a:lnTo>
                    <a:pt x="48" y="102"/>
                  </a:lnTo>
                  <a:cubicBezTo>
                    <a:pt x="48" y="95"/>
                    <a:pt x="40" y="87"/>
                    <a:pt x="40" y="87"/>
                  </a:cubicBezTo>
                  <a:cubicBezTo>
                    <a:pt x="40" y="87"/>
                    <a:pt x="32" y="79"/>
                    <a:pt x="24" y="71"/>
                  </a:cubicBezTo>
                  <a:cubicBezTo>
                    <a:pt x="16" y="71"/>
                    <a:pt x="8" y="63"/>
                    <a:pt x="8" y="63"/>
                  </a:cubicBezTo>
                  <a:lnTo>
                    <a:pt x="0" y="55"/>
                  </a:lnTo>
                  <a:cubicBezTo>
                    <a:pt x="0" y="47"/>
                    <a:pt x="0" y="39"/>
                    <a:pt x="0" y="31"/>
                  </a:cubicBezTo>
                  <a:cubicBezTo>
                    <a:pt x="0" y="23"/>
                    <a:pt x="0" y="16"/>
                    <a:pt x="0" y="16"/>
                  </a:cubicBezTo>
                  <a:cubicBezTo>
                    <a:pt x="8" y="8"/>
                    <a:pt x="8" y="0"/>
                    <a:pt x="16" y="0"/>
                  </a:cubicBezTo>
                  <a:cubicBezTo>
                    <a:pt x="24" y="0"/>
                    <a:pt x="24" y="0"/>
                    <a:pt x="32" y="0"/>
                  </a:cubicBezTo>
                  <a:cubicBezTo>
                    <a:pt x="48" y="0"/>
                    <a:pt x="56" y="0"/>
                    <a:pt x="56" y="0"/>
                  </a:cubicBezTo>
                  <a:cubicBezTo>
                    <a:pt x="64" y="8"/>
                    <a:pt x="71" y="8"/>
                    <a:pt x="71" y="16"/>
                  </a:cubicBezTo>
                  <a:cubicBezTo>
                    <a:pt x="71" y="16"/>
                    <a:pt x="71" y="23"/>
                    <a:pt x="71" y="31"/>
                  </a:cubicBezTo>
                  <a:lnTo>
                    <a:pt x="71"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31" name="Freeform 423"/>
            <p:cNvSpPr>
              <a:spLocks noChangeArrowheads="1"/>
            </p:cNvSpPr>
            <p:nvPr/>
          </p:nvSpPr>
          <p:spPr bwMode="auto">
            <a:xfrm>
              <a:off x="14641774" y="9479291"/>
              <a:ext cx="22234" cy="98462"/>
            </a:xfrm>
            <a:custGeom>
              <a:avLst/>
              <a:gdLst>
                <a:gd name="T0" fmla="*/ 32 w 33"/>
                <a:gd name="T1" fmla="*/ 0 h 135"/>
                <a:gd name="T2" fmla="*/ 32 w 33"/>
                <a:gd name="T3" fmla="*/ 134 h 135"/>
                <a:gd name="T4" fmla="*/ 0 w 33"/>
                <a:gd name="T5" fmla="*/ 134 h 135"/>
                <a:gd name="T6" fmla="*/ 0 w 33"/>
                <a:gd name="T7" fmla="*/ 0 h 135"/>
                <a:gd name="T8" fmla="*/ 32 w 33"/>
                <a:gd name="T9" fmla="*/ 0 h 135"/>
              </a:gdLst>
              <a:ahLst/>
              <a:cxnLst>
                <a:cxn ang="0">
                  <a:pos x="T0" y="T1"/>
                </a:cxn>
                <a:cxn ang="0">
                  <a:pos x="T2" y="T3"/>
                </a:cxn>
                <a:cxn ang="0">
                  <a:pos x="T4" y="T5"/>
                </a:cxn>
                <a:cxn ang="0">
                  <a:pos x="T6" y="T7"/>
                </a:cxn>
                <a:cxn ang="0">
                  <a:pos x="T8" y="T9"/>
                </a:cxn>
              </a:cxnLst>
              <a:rect l="0" t="0" r="r" b="b"/>
              <a:pathLst>
                <a:path w="33" h="135">
                  <a:moveTo>
                    <a:pt x="32" y="0"/>
                  </a:moveTo>
                  <a:lnTo>
                    <a:pt x="32" y="134"/>
                  </a:lnTo>
                  <a:lnTo>
                    <a:pt x="0" y="134"/>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32" name="Freeform 424"/>
            <p:cNvSpPr>
              <a:spLocks noChangeArrowheads="1"/>
            </p:cNvSpPr>
            <p:nvPr/>
          </p:nvSpPr>
          <p:spPr bwMode="auto">
            <a:xfrm>
              <a:off x="14676713" y="9479291"/>
              <a:ext cx="57171" cy="98462"/>
            </a:xfrm>
            <a:custGeom>
              <a:avLst/>
              <a:gdLst>
                <a:gd name="T0" fmla="*/ 0 w 80"/>
                <a:gd name="T1" fmla="*/ 0 h 135"/>
                <a:gd name="T2" fmla="*/ 0 w 80"/>
                <a:gd name="T3" fmla="*/ 0 h 135"/>
                <a:gd name="T4" fmla="*/ 39 w 80"/>
                <a:gd name="T5" fmla="*/ 0 h 135"/>
                <a:gd name="T6" fmla="*/ 55 w 80"/>
                <a:gd name="T7" fmla="*/ 0 h 135"/>
                <a:gd name="T8" fmla="*/ 71 w 80"/>
                <a:gd name="T9" fmla="*/ 8 h 135"/>
                <a:gd name="T10" fmla="*/ 71 w 80"/>
                <a:gd name="T11" fmla="*/ 16 h 135"/>
                <a:gd name="T12" fmla="*/ 79 w 80"/>
                <a:gd name="T13" fmla="*/ 39 h 135"/>
                <a:gd name="T14" fmla="*/ 79 w 80"/>
                <a:gd name="T15" fmla="*/ 47 h 135"/>
                <a:gd name="T16" fmla="*/ 71 w 80"/>
                <a:gd name="T17" fmla="*/ 63 h 135"/>
                <a:gd name="T18" fmla="*/ 63 w 80"/>
                <a:gd name="T19" fmla="*/ 79 h 135"/>
                <a:gd name="T20" fmla="*/ 47 w 80"/>
                <a:gd name="T21" fmla="*/ 79 h 135"/>
                <a:gd name="T22" fmla="*/ 39 w 80"/>
                <a:gd name="T23" fmla="*/ 79 h 135"/>
                <a:gd name="T24" fmla="*/ 39 w 80"/>
                <a:gd name="T25" fmla="*/ 134 h 135"/>
                <a:gd name="T26" fmla="*/ 0 w 80"/>
                <a:gd name="T27" fmla="*/ 134 h 135"/>
                <a:gd name="T28" fmla="*/ 0 w 80"/>
                <a:gd name="T29" fmla="*/ 0 h 135"/>
                <a:gd name="T30" fmla="*/ 39 w 80"/>
                <a:gd name="T31" fmla="*/ 23 h 135"/>
                <a:gd name="T32" fmla="*/ 39 w 80"/>
                <a:gd name="T33" fmla="*/ 23 h 135"/>
                <a:gd name="T34" fmla="*/ 39 w 80"/>
                <a:gd name="T35" fmla="*/ 55 h 135"/>
                <a:gd name="T36" fmla="*/ 39 w 80"/>
                <a:gd name="T37" fmla="*/ 55 h 135"/>
                <a:gd name="T38" fmla="*/ 47 w 80"/>
                <a:gd name="T39" fmla="*/ 55 h 135"/>
                <a:gd name="T40" fmla="*/ 47 w 80"/>
                <a:gd name="T41" fmla="*/ 47 h 135"/>
                <a:gd name="T42" fmla="*/ 47 w 80"/>
                <a:gd name="T43" fmla="*/ 31 h 135"/>
                <a:gd name="T44" fmla="*/ 47 w 80"/>
                <a:gd name="T45" fmla="*/ 23 h 135"/>
                <a:gd name="T46" fmla="*/ 39 w 80"/>
                <a:gd name="T47" fmla="*/ 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135">
                  <a:moveTo>
                    <a:pt x="0" y="0"/>
                  </a:moveTo>
                  <a:lnTo>
                    <a:pt x="0" y="0"/>
                  </a:lnTo>
                  <a:cubicBezTo>
                    <a:pt x="39" y="0"/>
                    <a:pt x="39" y="0"/>
                    <a:pt x="39" y="0"/>
                  </a:cubicBezTo>
                  <a:cubicBezTo>
                    <a:pt x="47" y="0"/>
                    <a:pt x="55" y="0"/>
                    <a:pt x="55" y="0"/>
                  </a:cubicBezTo>
                  <a:cubicBezTo>
                    <a:pt x="63" y="0"/>
                    <a:pt x="63" y="8"/>
                    <a:pt x="71" y="8"/>
                  </a:cubicBezTo>
                  <a:lnTo>
                    <a:pt x="71" y="16"/>
                  </a:lnTo>
                  <a:cubicBezTo>
                    <a:pt x="71" y="23"/>
                    <a:pt x="79" y="31"/>
                    <a:pt x="79" y="39"/>
                  </a:cubicBezTo>
                  <a:cubicBezTo>
                    <a:pt x="79" y="47"/>
                    <a:pt x="79" y="47"/>
                    <a:pt x="79" y="47"/>
                  </a:cubicBezTo>
                  <a:cubicBezTo>
                    <a:pt x="79" y="55"/>
                    <a:pt x="71" y="63"/>
                    <a:pt x="71" y="63"/>
                  </a:cubicBezTo>
                  <a:cubicBezTo>
                    <a:pt x="71" y="71"/>
                    <a:pt x="71" y="71"/>
                    <a:pt x="63" y="79"/>
                  </a:cubicBezTo>
                  <a:cubicBezTo>
                    <a:pt x="55" y="79"/>
                    <a:pt x="55" y="79"/>
                    <a:pt x="47" y="79"/>
                  </a:cubicBezTo>
                  <a:cubicBezTo>
                    <a:pt x="39" y="79"/>
                    <a:pt x="39" y="79"/>
                    <a:pt x="39" y="79"/>
                  </a:cubicBezTo>
                  <a:cubicBezTo>
                    <a:pt x="39" y="134"/>
                    <a:pt x="39" y="134"/>
                    <a:pt x="39" y="134"/>
                  </a:cubicBezTo>
                  <a:cubicBezTo>
                    <a:pt x="0" y="134"/>
                    <a:pt x="0" y="134"/>
                    <a:pt x="0" y="134"/>
                  </a:cubicBezTo>
                  <a:lnTo>
                    <a:pt x="0" y="0"/>
                  </a:lnTo>
                  <a:close/>
                  <a:moveTo>
                    <a:pt x="39" y="23"/>
                  </a:moveTo>
                  <a:lnTo>
                    <a:pt x="39" y="23"/>
                  </a:lnTo>
                  <a:cubicBezTo>
                    <a:pt x="39" y="55"/>
                    <a:pt x="39" y="55"/>
                    <a:pt x="39" y="55"/>
                  </a:cubicBezTo>
                  <a:lnTo>
                    <a:pt x="39" y="55"/>
                  </a:lnTo>
                  <a:lnTo>
                    <a:pt x="47" y="55"/>
                  </a:lnTo>
                  <a:lnTo>
                    <a:pt x="47" y="47"/>
                  </a:lnTo>
                  <a:cubicBezTo>
                    <a:pt x="47" y="31"/>
                    <a:pt x="47" y="31"/>
                    <a:pt x="47" y="31"/>
                  </a:cubicBezTo>
                  <a:lnTo>
                    <a:pt x="47" y="23"/>
                  </a:lnTo>
                  <a:cubicBezTo>
                    <a:pt x="39" y="23"/>
                    <a:pt x="39" y="23"/>
                    <a:pt x="39" y="23"/>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33" name="Freeform 425"/>
            <p:cNvSpPr>
              <a:spLocks noChangeArrowheads="1"/>
            </p:cNvSpPr>
            <p:nvPr/>
          </p:nvSpPr>
          <p:spPr bwMode="auto">
            <a:xfrm>
              <a:off x="14740236" y="9479291"/>
              <a:ext cx="50819" cy="98462"/>
            </a:xfrm>
            <a:custGeom>
              <a:avLst/>
              <a:gdLst>
                <a:gd name="T0" fmla="*/ 0 w 72"/>
                <a:gd name="T1" fmla="*/ 0 h 135"/>
                <a:gd name="T2" fmla="*/ 0 w 72"/>
                <a:gd name="T3" fmla="*/ 0 h 135"/>
                <a:gd name="T4" fmla="*/ 31 w 72"/>
                <a:gd name="T5" fmla="*/ 0 h 135"/>
                <a:gd name="T6" fmla="*/ 55 w 72"/>
                <a:gd name="T7" fmla="*/ 0 h 135"/>
                <a:gd name="T8" fmla="*/ 63 w 72"/>
                <a:gd name="T9" fmla="*/ 8 h 135"/>
                <a:gd name="T10" fmla="*/ 71 w 72"/>
                <a:gd name="T11" fmla="*/ 16 h 135"/>
                <a:gd name="T12" fmla="*/ 71 w 72"/>
                <a:gd name="T13" fmla="*/ 39 h 135"/>
                <a:gd name="T14" fmla="*/ 71 w 72"/>
                <a:gd name="T15" fmla="*/ 47 h 135"/>
                <a:gd name="T16" fmla="*/ 71 w 72"/>
                <a:gd name="T17" fmla="*/ 63 h 135"/>
                <a:gd name="T18" fmla="*/ 63 w 72"/>
                <a:gd name="T19" fmla="*/ 79 h 135"/>
                <a:gd name="T20" fmla="*/ 39 w 72"/>
                <a:gd name="T21" fmla="*/ 79 h 135"/>
                <a:gd name="T22" fmla="*/ 31 w 72"/>
                <a:gd name="T23" fmla="*/ 79 h 135"/>
                <a:gd name="T24" fmla="*/ 31 w 72"/>
                <a:gd name="T25" fmla="*/ 134 h 135"/>
                <a:gd name="T26" fmla="*/ 0 w 72"/>
                <a:gd name="T27" fmla="*/ 134 h 135"/>
                <a:gd name="T28" fmla="*/ 0 w 72"/>
                <a:gd name="T29" fmla="*/ 0 h 135"/>
                <a:gd name="T30" fmla="*/ 31 w 72"/>
                <a:gd name="T31" fmla="*/ 23 h 135"/>
                <a:gd name="T32" fmla="*/ 31 w 72"/>
                <a:gd name="T33" fmla="*/ 23 h 135"/>
                <a:gd name="T34" fmla="*/ 31 w 72"/>
                <a:gd name="T35" fmla="*/ 55 h 135"/>
                <a:gd name="T36" fmla="*/ 31 w 72"/>
                <a:gd name="T37" fmla="*/ 55 h 135"/>
                <a:gd name="T38" fmla="*/ 39 w 72"/>
                <a:gd name="T39" fmla="*/ 55 h 135"/>
                <a:gd name="T40" fmla="*/ 47 w 72"/>
                <a:gd name="T41" fmla="*/ 47 h 135"/>
                <a:gd name="T42" fmla="*/ 47 w 72"/>
                <a:gd name="T43" fmla="*/ 31 h 135"/>
                <a:gd name="T44" fmla="*/ 39 w 72"/>
                <a:gd name="T45" fmla="*/ 23 h 135"/>
                <a:gd name="T46" fmla="*/ 31 w 72"/>
                <a:gd name="T47" fmla="*/ 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135">
                  <a:moveTo>
                    <a:pt x="0" y="0"/>
                  </a:moveTo>
                  <a:lnTo>
                    <a:pt x="0" y="0"/>
                  </a:lnTo>
                  <a:cubicBezTo>
                    <a:pt x="31" y="0"/>
                    <a:pt x="31" y="0"/>
                    <a:pt x="31" y="0"/>
                  </a:cubicBezTo>
                  <a:cubicBezTo>
                    <a:pt x="39" y="0"/>
                    <a:pt x="47" y="0"/>
                    <a:pt x="55" y="0"/>
                  </a:cubicBezTo>
                  <a:cubicBezTo>
                    <a:pt x="63" y="0"/>
                    <a:pt x="63" y="8"/>
                    <a:pt x="63" y="8"/>
                  </a:cubicBezTo>
                  <a:cubicBezTo>
                    <a:pt x="71" y="8"/>
                    <a:pt x="71" y="16"/>
                    <a:pt x="71" y="16"/>
                  </a:cubicBezTo>
                  <a:cubicBezTo>
                    <a:pt x="71" y="23"/>
                    <a:pt x="71" y="31"/>
                    <a:pt x="71" y="39"/>
                  </a:cubicBezTo>
                  <a:cubicBezTo>
                    <a:pt x="71" y="47"/>
                    <a:pt x="71" y="47"/>
                    <a:pt x="71" y="47"/>
                  </a:cubicBezTo>
                  <a:cubicBezTo>
                    <a:pt x="71" y="55"/>
                    <a:pt x="71" y="63"/>
                    <a:pt x="71" y="63"/>
                  </a:cubicBezTo>
                  <a:cubicBezTo>
                    <a:pt x="71" y="71"/>
                    <a:pt x="63" y="71"/>
                    <a:pt x="63" y="79"/>
                  </a:cubicBezTo>
                  <a:cubicBezTo>
                    <a:pt x="55" y="79"/>
                    <a:pt x="47" y="79"/>
                    <a:pt x="39" y="79"/>
                  </a:cubicBezTo>
                  <a:cubicBezTo>
                    <a:pt x="31" y="79"/>
                    <a:pt x="31" y="79"/>
                    <a:pt x="31" y="79"/>
                  </a:cubicBezTo>
                  <a:cubicBezTo>
                    <a:pt x="31" y="134"/>
                    <a:pt x="31" y="134"/>
                    <a:pt x="31" y="134"/>
                  </a:cubicBezTo>
                  <a:cubicBezTo>
                    <a:pt x="0" y="134"/>
                    <a:pt x="0" y="134"/>
                    <a:pt x="0" y="134"/>
                  </a:cubicBezTo>
                  <a:lnTo>
                    <a:pt x="0" y="0"/>
                  </a:lnTo>
                  <a:close/>
                  <a:moveTo>
                    <a:pt x="31" y="23"/>
                  </a:moveTo>
                  <a:lnTo>
                    <a:pt x="31" y="23"/>
                  </a:lnTo>
                  <a:cubicBezTo>
                    <a:pt x="31" y="55"/>
                    <a:pt x="31" y="55"/>
                    <a:pt x="31" y="55"/>
                  </a:cubicBezTo>
                  <a:lnTo>
                    <a:pt x="31" y="55"/>
                  </a:lnTo>
                  <a:cubicBezTo>
                    <a:pt x="39" y="55"/>
                    <a:pt x="39" y="55"/>
                    <a:pt x="39" y="55"/>
                  </a:cubicBezTo>
                  <a:lnTo>
                    <a:pt x="47" y="47"/>
                  </a:lnTo>
                  <a:cubicBezTo>
                    <a:pt x="47" y="31"/>
                    <a:pt x="47" y="31"/>
                    <a:pt x="47" y="31"/>
                  </a:cubicBezTo>
                  <a:lnTo>
                    <a:pt x="39" y="23"/>
                  </a:lnTo>
                  <a:cubicBezTo>
                    <a:pt x="39" y="23"/>
                    <a:pt x="39" y="23"/>
                    <a:pt x="31" y="23"/>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34" name="Freeform 426"/>
            <p:cNvSpPr>
              <a:spLocks noChangeArrowheads="1"/>
            </p:cNvSpPr>
            <p:nvPr/>
          </p:nvSpPr>
          <p:spPr bwMode="auto">
            <a:xfrm>
              <a:off x="14794230" y="9479291"/>
              <a:ext cx="28586" cy="98462"/>
            </a:xfrm>
            <a:custGeom>
              <a:avLst/>
              <a:gdLst>
                <a:gd name="T0" fmla="*/ 39 w 40"/>
                <a:gd name="T1" fmla="*/ 0 h 135"/>
                <a:gd name="T2" fmla="*/ 39 w 40"/>
                <a:gd name="T3" fmla="*/ 134 h 135"/>
                <a:gd name="T4" fmla="*/ 0 w 40"/>
                <a:gd name="T5" fmla="*/ 134 h 135"/>
                <a:gd name="T6" fmla="*/ 0 w 40"/>
                <a:gd name="T7" fmla="*/ 0 h 135"/>
                <a:gd name="T8" fmla="*/ 39 w 40"/>
                <a:gd name="T9" fmla="*/ 0 h 135"/>
              </a:gdLst>
              <a:ahLst/>
              <a:cxnLst>
                <a:cxn ang="0">
                  <a:pos x="T0" y="T1"/>
                </a:cxn>
                <a:cxn ang="0">
                  <a:pos x="T2" y="T3"/>
                </a:cxn>
                <a:cxn ang="0">
                  <a:pos x="T4" y="T5"/>
                </a:cxn>
                <a:cxn ang="0">
                  <a:pos x="T6" y="T7"/>
                </a:cxn>
                <a:cxn ang="0">
                  <a:pos x="T8" y="T9"/>
                </a:cxn>
              </a:cxnLst>
              <a:rect l="0" t="0" r="r" b="b"/>
              <a:pathLst>
                <a:path w="40" h="135">
                  <a:moveTo>
                    <a:pt x="39" y="0"/>
                  </a:moveTo>
                  <a:lnTo>
                    <a:pt x="39" y="134"/>
                  </a:lnTo>
                  <a:lnTo>
                    <a:pt x="0" y="134"/>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35" name="Freeform 427"/>
            <p:cNvSpPr>
              <a:spLocks noChangeArrowheads="1"/>
            </p:cNvSpPr>
            <p:nvPr/>
          </p:nvSpPr>
          <p:spPr bwMode="auto">
            <a:xfrm>
              <a:off x="15095966" y="9885840"/>
              <a:ext cx="85755" cy="127046"/>
            </a:xfrm>
            <a:custGeom>
              <a:avLst/>
              <a:gdLst>
                <a:gd name="T0" fmla="*/ 87 w 119"/>
                <a:gd name="T1" fmla="*/ 0 h 175"/>
                <a:gd name="T2" fmla="*/ 87 w 119"/>
                <a:gd name="T3" fmla="*/ 0 h 175"/>
                <a:gd name="T4" fmla="*/ 118 w 119"/>
                <a:gd name="T5" fmla="*/ 174 h 175"/>
                <a:gd name="T6" fmla="*/ 71 w 119"/>
                <a:gd name="T7" fmla="*/ 174 h 175"/>
                <a:gd name="T8" fmla="*/ 63 w 119"/>
                <a:gd name="T9" fmla="*/ 142 h 175"/>
                <a:gd name="T10" fmla="*/ 47 w 119"/>
                <a:gd name="T11" fmla="*/ 142 h 175"/>
                <a:gd name="T12" fmla="*/ 47 w 119"/>
                <a:gd name="T13" fmla="*/ 174 h 175"/>
                <a:gd name="T14" fmla="*/ 0 w 119"/>
                <a:gd name="T15" fmla="*/ 174 h 175"/>
                <a:gd name="T16" fmla="*/ 23 w 119"/>
                <a:gd name="T17" fmla="*/ 0 h 175"/>
                <a:gd name="T18" fmla="*/ 87 w 119"/>
                <a:gd name="T19" fmla="*/ 0 h 175"/>
                <a:gd name="T20" fmla="*/ 63 w 119"/>
                <a:gd name="T21" fmla="*/ 111 h 175"/>
                <a:gd name="T22" fmla="*/ 63 w 119"/>
                <a:gd name="T23" fmla="*/ 111 h 175"/>
                <a:gd name="T24" fmla="*/ 55 w 119"/>
                <a:gd name="T25" fmla="*/ 40 h 175"/>
                <a:gd name="T26" fmla="*/ 47 w 119"/>
                <a:gd name="T27" fmla="*/ 111 h 175"/>
                <a:gd name="T28" fmla="*/ 63 w 119"/>
                <a:gd name="T29"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9" h="175">
                  <a:moveTo>
                    <a:pt x="87" y="0"/>
                  </a:moveTo>
                  <a:lnTo>
                    <a:pt x="87" y="0"/>
                  </a:lnTo>
                  <a:cubicBezTo>
                    <a:pt x="118" y="174"/>
                    <a:pt x="118" y="174"/>
                    <a:pt x="118" y="174"/>
                  </a:cubicBezTo>
                  <a:cubicBezTo>
                    <a:pt x="71" y="174"/>
                    <a:pt x="71" y="174"/>
                    <a:pt x="71" y="174"/>
                  </a:cubicBezTo>
                  <a:cubicBezTo>
                    <a:pt x="63" y="142"/>
                    <a:pt x="63" y="142"/>
                    <a:pt x="63" y="142"/>
                  </a:cubicBezTo>
                  <a:cubicBezTo>
                    <a:pt x="47" y="142"/>
                    <a:pt x="47" y="142"/>
                    <a:pt x="47" y="142"/>
                  </a:cubicBezTo>
                  <a:cubicBezTo>
                    <a:pt x="47" y="174"/>
                    <a:pt x="47" y="174"/>
                    <a:pt x="47" y="174"/>
                  </a:cubicBezTo>
                  <a:cubicBezTo>
                    <a:pt x="0" y="174"/>
                    <a:pt x="0" y="174"/>
                    <a:pt x="0" y="174"/>
                  </a:cubicBezTo>
                  <a:cubicBezTo>
                    <a:pt x="23" y="0"/>
                    <a:pt x="23" y="0"/>
                    <a:pt x="23" y="0"/>
                  </a:cubicBezTo>
                  <a:lnTo>
                    <a:pt x="87" y="0"/>
                  </a:lnTo>
                  <a:close/>
                  <a:moveTo>
                    <a:pt x="63" y="111"/>
                  </a:moveTo>
                  <a:lnTo>
                    <a:pt x="63" y="111"/>
                  </a:lnTo>
                  <a:cubicBezTo>
                    <a:pt x="63" y="95"/>
                    <a:pt x="63" y="71"/>
                    <a:pt x="55" y="40"/>
                  </a:cubicBezTo>
                  <a:cubicBezTo>
                    <a:pt x="55" y="71"/>
                    <a:pt x="47" y="95"/>
                    <a:pt x="47" y="111"/>
                  </a:cubicBezTo>
                  <a:lnTo>
                    <a:pt x="63" y="11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36" name="Freeform 428"/>
            <p:cNvSpPr>
              <a:spLocks noChangeArrowheads="1"/>
            </p:cNvSpPr>
            <p:nvPr/>
          </p:nvSpPr>
          <p:spPr bwMode="auto">
            <a:xfrm>
              <a:off x="15188074" y="9885840"/>
              <a:ext cx="50819" cy="127046"/>
            </a:xfrm>
            <a:custGeom>
              <a:avLst/>
              <a:gdLst>
                <a:gd name="T0" fmla="*/ 40 w 72"/>
                <a:gd name="T1" fmla="*/ 0 h 175"/>
                <a:gd name="T2" fmla="*/ 40 w 72"/>
                <a:gd name="T3" fmla="*/ 142 h 175"/>
                <a:gd name="T4" fmla="*/ 71 w 72"/>
                <a:gd name="T5" fmla="*/ 142 h 175"/>
                <a:gd name="T6" fmla="*/ 71 w 72"/>
                <a:gd name="T7" fmla="*/ 174 h 175"/>
                <a:gd name="T8" fmla="*/ 0 w 72"/>
                <a:gd name="T9" fmla="*/ 174 h 175"/>
                <a:gd name="T10" fmla="*/ 0 w 72"/>
                <a:gd name="T11" fmla="*/ 0 h 175"/>
                <a:gd name="T12" fmla="*/ 40 w 72"/>
                <a:gd name="T13" fmla="*/ 0 h 175"/>
              </a:gdLst>
              <a:ahLst/>
              <a:cxnLst>
                <a:cxn ang="0">
                  <a:pos x="T0" y="T1"/>
                </a:cxn>
                <a:cxn ang="0">
                  <a:pos x="T2" y="T3"/>
                </a:cxn>
                <a:cxn ang="0">
                  <a:pos x="T4" y="T5"/>
                </a:cxn>
                <a:cxn ang="0">
                  <a:pos x="T6" y="T7"/>
                </a:cxn>
                <a:cxn ang="0">
                  <a:pos x="T8" y="T9"/>
                </a:cxn>
                <a:cxn ang="0">
                  <a:pos x="T10" y="T11"/>
                </a:cxn>
                <a:cxn ang="0">
                  <a:pos x="T12" y="T13"/>
                </a:cxn>
              </a:cxnLst>
              <a:rect l="0" t="0" r="r" b="b"/>
              <a:pathLst>
                <a:path w="72" h="175">
                  <a:moveTo>
                    <a:pt x="40" y="0"/>
                  </a:moveTo>
                  <a:lnTo>
                    <a:pt x="40" y="142"/>
                  </a:lnTo>
                  <a:lnTo>
                    <a:pt x="71" y="142"/>
                  </a:lnTo>
                  <a:lnTo>
                    <a:pt x="71" y="174"/>
                  </a:lnTo>
                  <a:lnTo>
                    <a:pt x="0" y="17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37" name="Freeform 429"/>
            <p:cNvSpPr>
              <a:spLocks noChangeArrowheads="1"/>
            </p:cNvSpPr>
            <p:nvPr/>
          </p:nvSpPr>
          <p:spPr bwMode="auto">
            <a:xfrm>
              <a:off x="15245245" y="9885840"/>
              <a:ext cx="79405" cy="127046"/>
            </a:xfrm>
            <a:custGeom>
              <a:avLst/>
              <a:gdLst>
                <a:gd name="T0" fmla="*/ 87 w 112"/>
                <a:gd name="T1" fmla="*/ 0 h 175"/>
                <a:gd name="T2" fmla="*/ 87 w 112"/>
                <a:gd name="T3" fmla="*/ 0 h 175"/>
                <a:gd name="T4" fmla="*/ 111 w 112"/>
                <a:gd name="T5" fmla="*/ 174 h 175"/>
                <a:gd name="T6" fmla="*/ 71 w 112"/>
                <a:gd name="T7" fmla="*/ 174 h 175"/>
                <a:gd name="T8" fmla="*/ 63 w 112"/>
                <a:gd name="T9" fmla="*/ 142 h 175"/>
                <a:gd name="T10" fmla="*/ 48 w 112"/>
                <a:gd name="T11" fmla="*/ 142 h 175"/>
                <a:gd name="T12" fmla="*/ 48 w 112"/>
                <a:gd name="T13" fmla="*/ 174 h 175"/>
                <a:gd name="T14" fmla="*/ 0 w 112"/>
                <a:gd name="T15" fmla="*/ 174 h 175"/>
                <a:gd name="T16" fmla="*/ 24 w 112"/>
                <a:gd name="T17" fmla="*/ 0 h 175"/>
                <a:gd name="T18" fmla="*/ 87 w 112"/>
                <a:gd name="T19" fmla="*/ 0 h 175"/>
                <a:gd name="T20" fmla="*/ 63 w 112"/>
                <a:gd name="T21" fmla="*/ 111 h 175"/>
                <a:gd name="T22" fmla="*/ 63 w 112"/>
                <a:gd name="T23" fmla="*/ 111 h 175"/>
                <a:gd name="T24" fmla="*/ 56 w 112"/>
                <a:gd name="T25" fmla="*/ 40 h 175"/>
                <a:gd name="T26" fmla="*/ 48 w 112"/>
                <a:gd name="T27" fmla="*/ 111 h 175"/>
                <a:gd name="T28" fmla="*/ 63 w 112"/>
                <a:gd name="T29"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75">
                  <a:moveTo>
                    <a:pt x="87" y="0"/>
                  </a:moveTo>
                  <a:lnTo>
                    <a:pt x="87" y="0"/>
                  </a:lnTo>
                  <a:cubicBezTo>
                    <a:pt x="111" y="174"/>
                    <a:pt x="111" y="174"/>
                    <a:pt x="111" y="174"/>
                  </a:cubicBezTo>
                  <a:cubicBezTo>
                    <a:pt x="71" y="174"/>
                    <a:pt x="71" y="174"/>
                    <a:pt x="71" y="174"/>
                  </a:cubicBezTo>
                  <a:cubicBezTo>
                    <a:pt x="63" y="142"/>
                    <a:pt x="63" y="142"/>
                    <a:pt x="63" y="142"/>
                  </a:cubicBezTo>
                  <a:cubicBezTo>
                    <a:pt x="48" y="142"/>
                    <a:pt x="48" y="142"/>
                    <a:pt x="48" y="142"/>
                  </a:cubicBezTo>
                  <a:cubicBezTo>
                    <a:pt x="48" y="174"/>
                    <a:pt x="48" y="174"/>
                    <a:pt x="48" y="174"/>
                  </a:cubicBezTo>
                  <a:cubicBezTo>
                    <a:pt x="0" y="174"/>
                    <a:pt x="0" y="174"/>
                    <a:pt x="0" y="174"/>
                  </a:cubicBezTo>
                  <a:cubicBezTo>
                    <a:pt x="24" y="0"/>
                    <a:pt x="24" y="0"/>
                    <a:pt x="24" y="0"/>
                  </a:cubicBezTo>
                  <a:lnTo>
                    <a:pt x="87" y="0"/>
                  </a:lnTo>
                  <a:close/>
                  <a:moveTo>
                    <a:pt x="63" y="111"/>
                  </a:moveTo>
                  <a:lnTo>
                    <a:pt x="63" y="111"/>
                  </a:lnTo>
                  <a:cubicBezTo>
                    <a:pt x="63" y="95"/>
                    <a:pt x="56" y="71"/>
                    <a:pt x="56" y="40"/>
                  </a:cubicBezTo>
                  <a:cubicBezTo>
                    <a:pt x="56" y="71"/>
                    <a:pt x="48" y="95"/>
                    <a:pt x="48" y="111"/>
                  </a:cubicBezTo>
                  <a:lnTo>
                    <a:pt x="63" y="11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38" name="Freeform 430"/>
            <p:cNvSpPr>
              <a:spLocks noChangeArrowheads="1"/>
            </p:cNvSpPr>
            <p:nvPr/>
          </p:nvSpPr>
          <p:spPr bwMode="auto">
            <a:xfrm>
              <a:off x="15331002" y="9885840"/>
              <a:ext cx="79403" cy="127046"/>
            </a:xfrm>
            <a:custGeom>
              <a:avLst/>
              <a:gdLst>
                <a:gd name="T0" fmla="*/ 0 w 111"/>
                <a:gd name="T1" fmla="*/ 0 h 175"/>
                <a:gd name="T2" fmla="*/ 0 w 111"/>
                <a:gd name="T3" fmla="*/ 0 h 175"/>
                <a:gd name="T4" fmla="*/ 47 w 111"/>
                <a:gd name="T5" fmla="*/ 0 h 175"/>
                <a:gd name="T6" fmla="*/ 79 w 111"/>
                <a:gd name="T7" fmla="*/ 8 h 175"/>
                <a:gd name="T8" fmla="*/ 103 w 111"/>
                <a:gd name="T9" fmla="*/ 16 h 175"/>
                <a:gd name="T10" fmla="*/ 110 w 111"/>
                <a:gd name="T11" fmla="*/ 47 h 175"/>
                <a:gd name="T12" fmla="*/ 103 w 111"/>
                <a:gd name="T13" fmla="*/ 71 h 175"/>
                <a:gd name="T14" fmla="*/ 87 w 111"/>
                <a:gd name="T15" fmla="*/ 79 h 175"/>
                <a:gd name="T16" fmla="*/ 103 w 111"/>
                <a:gd name="T17" fmla="*/ 95 h 175"/>
                <a:gd name="T18" fmla="*/ 110 w 111"/>
                <a:gd name="T19" fmla="*/ 119 h 175"/>
                <a:gd name="T20" fmla="*/ 110 w 111"/>
                <a:gd name="T21" fmla="*/ 134 h 175"/>
                <a:gd name="T22" fmla="*/ 103 w 111"/>
                <a:gd name="T23" fmla="*/ 158 h 175"/>
                <a:gd name="T24" fmla="*/ 95 w 111"/>
                <a:gd name="T25" fmla="*/ 174 h 175"/>
                <a:gd name="T26" fmla="*/ 55 w 111"/>
                <a:gd name="T27" fmla="*/ 174 h 175"/>
                <a:gd name="T28" fmla="*/ 0 w 111"/>
                <a:gd name="T29" fmla="*/ 174 h 175"/>
                <a:gd name="T30" fmla="*/ 0 w 111"/>
                <a:gd name="T31" fmla="*/ 0 h 175"/>
                <a:gd name="T32" fmla="*/ 47 w 111"/>
                <a:gd name="T33" fmla="*/ 32 h 175"/>
                <a:gd name="T34" fmla="*/ 47 w 111"/>
                <a:gd name="T35" fmla="*/ 32 h 175"/>
                <a:gd name="T36" fmla="*/ 47 w 111"/>
                <a:gd name="T37" fmla="*/ 71 h 175"/>
                <a:gd name="T38" fmla="*/ 55 w 111"/>
                <a:gd name="T39" fmla="*/ 71 h 175"/>
                <a:gd name="T40" fmla="*/ 63 w 111"/>
                <a:gd name="T41" fmla="*/ 63 h 175"/>
                <a:gd name="T42" fmla="*/ 63 w 111"/>
                <a:gd name="T43" fmla="*/ 47 h 175"/>
                <a:gd name="T44" fmla="*/ 63 w 111"/>
                <a:gd name="T45" fmla="*/ 40 h 175"/>
                <a:gd name="T46" fmla="*/ 55 w 111"/>
                <a:gd name="T47" fmla="*/ 32 h 175"/>
                <a:gd name="T48" fmla="*/ 47 w 111"/>
                <a:gd name="T49" fmla="*/ 32 h 175"/>
                <a:gd name="T50" fmla="*/ 47 w 111"/>
                <a:gd name="T51" fmla="*/ 95 h 175"/>
                <a:gd name="T52" fmla="*/ 47 w 111"/>
                <a:gd name="T53" fmla="*/ 95 h 175"/>
                <a:gd name="T54" fmla="*/ 47 w 111"/>
                <a:gd name="T55" fmla="*/ 150 h 175"/>
                <a:gd name="T56" fmla="*/ 63 w 111"/>
                <a:gd name="T57" fmla="*/ 142 h 175"/>
                <a:gd name="T58" fmla="*/ 63 w 111"/>
                <a:gd name="T59" fmla="*/ 127 h 175"/>
                <a:gd name="T60" fmla="*/ 63 w 111"/>
                <a:gd name="T61" fmla="*/ 111 h 175"/>
                <a:gd name="T62" fmla="*/ 63 w 111"/>
                <a:gd name="T63" fmla="*/ 103 h 175"/>
                <a:gd name="T64" fmla="*/ 47 w 111"/>
                <a:gd name="T65" fmla="*/ 9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175">
                  <a:moveTo>
                    <a:pt x="0" y="0"/>
                  </a:moveTo>
                  <a:lnTo>
                    <a:pt x="0" y="0"/>
                  </a:lnTo>
                  <a:cubicBezTo>
                    <a:pt x="47" y="0"/>
                    <a:pt x="47" y="0"/>
                    <a:pt x="47" y="0"/>
                  </a:cubicBezTo>
                  <a:cubicBezTo>
                    <a:pt x="63" y="0"/>
                    <a:pt x="71" y="0"/>
                    <a:pt x="79" y="8"/>
                  </a:cubicBezTo>
                  <a:cubicBezTo>
                    <a:pt x="87" y="8"/>
                    <a:pt x="95" y="8"/>
                    <a:pt x="103" y="16"/>
                  </a:cubicBezTo>
                  <a:cubicBezTo>
                    <a:pt x="103" y="24"/>
                    <a:pt x="110" y="40"/>
                    <a:pt x="110" y="47"/>
                  </a:cubicBezTo>
                  <a:cubicBezTo>
                    <a:pt x="110" y="63"/>
                    <a:pt x="103" y="71"/>
                    <a:pt x="103" y="71"/>
                  </a:cubicBezTo>
                  <a:cubicBezTo>
                    <a:pt x="103" y="79"/>
                    <a:pt x="95" y="79"/>
                    <a:pt x="87" y="79"/>
                  </a:cubicBezTo>
                  <a:cubicBezTo>
                    <a:pt x="95" y="87"/>
                    <a:pt x="103" y="87"/>
                    <a:pt x="103" y="95"/>
                  </a:cubicBezTo>
                  <a:cubicBezTo>
                    <a:pt x="110" y="103"/>
                    <a:pt x="110" y="111"/>
                    <a:pt x="110" y="119"/>
                  </a:cubicBezTo>
                  <a:cubicBezTo>
                    <a:pt x="110" y="134"/>
                    <a:pt x="110" y="134"/>
                    <a:pt x="110" y="134"/>
                  </a:cubicBezTo>
                  <a:cubicBezTo>
                    <a:pt x="110" y="150"/>
                    <a:pt x="110" y="158"/>
                    <a:pt x="103" y="158"/>
                  </a:cubicBezTo>
                  <a:cubicBezTo>
                    <a:pt x="103" y="166"/>
                    <a:pt x="103" y="174"/>
                    <a:pt x="95" y="174"/>
                  </a:cubicBezTo>
                  <a:cubicBezTo>
                    <a:pt x="87" y="174"/>
                    <a:pt x="79" y="174"/>
                    <a:pt x="55" y="174"/>
                  </a:cubicBezTo>
                  <a:cubicBezTo>
                    <a:pt x="0" y="174"/>
                    <a:pt x="0" y="174"/>
                    <a:pt x="0" y="174"/>
                  </a:cubicBezTo>
                  <a:lnTo>
                    <a:pt x="0" y="0"/>
                  </a:lnTo>
                  <a:close/>
                  <a:moveTo>
                    <a:pt x="47" y="32"/>
                  </a:moveTo>
                  <a:lnTo>
                    <a:pt x="47" y="32"/>
                  </a:lnTo>
                  <a:cubicBezTo>
                    <a:pt x="47" y="71"/>
                    <a:pt x="47" y="71"/>
                    <a:pt x="47" y="71"/>
                  </a:cubicBezTo>
                  <a:cubicBezTo>
                    <a:pt x="55" y="71"/>
                    <a:pt x="55" y="71"/>
                    <a:pt x="55" y="71"/>
                  </a:cubicBezTo>
                  <a:cubicBezTo>
                    <a:pt x="55" y="71"/>
                    <a:pt x="63" y="71"/>
                    <a:pt x="63" y="63"/>
                  </a:cubicBezTo>
                  <a:cubicBezTo>
                    <a:pt x="63" y="63"/>
                    <a:pt x="63" y="55"/>
                    <a:pt x="63" y="47"/>
                  </a:cubicBezTo>
                  <a:cubicBezTo>
                    <a:pt x="63" y="40"/>
                    <a:pt x="63" y="40"/>
                    <a:pt x="63" y="40"/>
                  </a:cubicBezTo>
                  <a:cubicBezTo>
                    <a:pt x="63" y="32"/>
                    <a:pt x="63" y="32"/>
                    <a:pt x="55" y="32"/>
                  </a:cubicBezTo>
                  <a:cubicBezTo>
                    <a:pt x="55" y="32"/>
                    <a:pt x="55" y="32"/>
                    <a:pt x="47" y="32"/>
                  </a:cubicBezTo>
                  <a:close/>
                  <a:moveTo>
                    <a:pt x="47" y="95"/>
                  </a:moveTo>
                  <a:lnTo>
                    <a:pt x="47" y="95"/>
                  </a:lnTo>
                  <a:cubicBezTo>
                    <a:pt x="47" y="150"/>
                    <a:pt x="47" y="150"/>
                    <a:pt x="47" y="150"/>
                  </a:cubicBezTo>
                  <a:cubicBezTo>
                    <a:pt x="55" y="150"/>
                    <a:pt x="63" y="142"/>
                    <a:pt x="63" y="142"/>
                  </a:cubicBezTo>
                  <a:cubicBezTo>
                    <a:pt x="63" y="142"/>
                    <a:pt x="63" y="134"/>
                    <a:pt x="63" y="127"/>
                  </a:cubicBezTo>
                  <a:cubicBezTo>
                    <a:pt x="63" y="111"/>
                    <a:pt x="63" y="111"/>
                    <a:pt x="63" y="111"/>
                  </a:cubicBezTo>
                  <a:cubicBezTo>
                    <a:pt x="63" y="103"/>
                    <a:pt x="63" y="103"/>
                    <a:pt x="63" y="103"/>
                  </a:cubicBezTo>
                  <a:cubicBezTo>
                    <a:pt x="63" y="95"/>
                    <a:pt x="55" y="95"/>
                    <a:pt x="47" y="95"/>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39" name="Freeform 431"/>
            <p:cNvSpPr>
              <a:spLocks noChangeArrowheads="1"/>
            </p:cNvSpPr>
            <p:nvPr/>
          </p:nvSpPr>
          <p:spPr bwMode="auto">
            <a:xfrm>
              <a:off x="15416758" y="9885840"/>
              <a:ext cx="79405" cy="127046"/>
            </a:xfrm>
            <a:custGeom>
              <a:avLst/>
              <a:gdLst>
                <a:gd name="T0" fmla="*/ 87 w 112"/>
                <a:gd name="T1" fmla="*/ 0 h 175"/>
                <a:gd name="T2" fmla="*/ 87 w 112"/>
                <a:gd name="T3" fmla="*/ 0 h 175"/>
                <a:gd name="T4" fmla="*/ 111 w 112"/>
                <a:gd name="T5" fmla="*/ 174 h 175"/>
                <a:gd name="T6" fmla="*/ 64 w 112"/>
                <a:gd name="T7" fmla="*/ 174 h 175"/>
                <a:gd name="T8" fmla="*/ 64 w 112"/>
                <a:gd name="T9" fmla="*/ 142 h 175"/>
                <a:gd name="T10" fmla="*/ 48 w 112"/>
                <a:gd name="T11" fmla="*/ 142 h 175"/>
                <a:gd name="T12" fmla="*/ 48 w 112"/>
                <a:gd name="T13" fmla="*/ 174 h 175"/>
                <a:gd name="T14" fmla="*/ 0 w 112"/>
                <a:gd name="T15" fmla="*/ 174 h 175"/>
                <a:gd name="T16" fmla="*/ 24 w 112"/>
                <a:gd name="T17" fmla="*/ 0 h 175"/>
                <a:gd name="T18" fmla="*/ 87 w 112"/>
                <a:gd name="T19" fmla="*/ 0 h 175"/>
                <a:gd name="T20" fmla="*/ 64 w 112"/>
                <a:gd name="T21" fmla="*/ 111 h 175"/>
                <a:gd name="T22" fmla="*/ 64 w 112"/>
                <a:gd name="T23" fmla="*/ 111 h 175"/>
                <a:gd name="T24" fmla="*/ 56 w 112"/>
                <a:gd name="T25" fmla="*/ 40 h 175"/>
                <a:gd name="T26" fmla="*/ 48 w 112"/>
                <a:gd name="T27" fmla="*/ 111 h 175"/>
                <a:gd name="T28" fmla="*/ 64 w 112"/>
                <a:gd name="T29"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75">
                  <a:moveTo>
                    <a:pt x="87" y="0"/>
                  </a:moveTo>
                  <a:lnTo>
                    <a:pt x="87" y="0"/>
                  </a:lnTo>
                  <a:cubicBezTo>
                    <a:pt x="111" y="174"/>
                    <a:pt x="111" y="174"/>
                    <a:pt x="111" y="174"/>
                  </a:cubicBezTo>
                  <a:cubicBezTo>
                    <a:pt x="64" y="174"/>
                    <a:pt x="64" y="174"/>
                    <a:pt x="64" y="174"/>
                  </a:cubicBezTo>
                  <a:cubicBezTo>
                    <a:pt x="64" y="142"/>
                    <a:pt x="64" y="142"/>
                    <a:pt x="64" y="142"/>
                  </a:cubicBezTo>
                  <a:cubicBezTo>
                    <a:pt x="48" y="142"/>
                    <a:pt x="48" y="142"/>
                    <a:pt x="48" y="142"/>
                  </a:cubicBezTo>
                  <a:cubicBezTo>
                    <a:pt x="48" y="174"/>
                    <a:pt x="48" y="174"/>
                    <a:pt x="48" y="174"/>
                  </a:cubicBezTo>
                  <a:cubicBezTo>
                    <a:pt x="0" y="174"/>
                    <a:pt x="0" y="174"/>
                    <a:pt x="0" y="174"/>
                  </a:cubicBezTo>
                  <a:cubicBezTo>
                    <a:pt x="24" y="0"/>
                    <a:pt x="24" y="0"/>
                    <a:pt x="24" y="0"/>
                  </a:cubicBezTo>
                  <a:lnTo>
                    <a:pt x="87" y="0"/>
                  </a:lnTo>
                  <a:close/>
                  <a:moveTo>
                    <a:pt x="64" y="111"/>
                  </a:moveTo>
                  <a:lnTo>
                    <a:pt x="64" y="111"/>
                  </a:lnTo>
                  <a:cubicBezTo>
                    <a:pt x="64" y="95"/>
                    <a:pt x="56" y="71"/>
                    <a:pt x="56" y="40"/>
                  </a:cubicBezTo>
                  <a:cubicBezTo>
                    <a:pt x="56" y="71"/>
                    <a:pt x="48" y="95"/>
                    <a:pt x="48" y="111"/>
                  </a:cubicBezTo>
                  <a:lnTo>
                    <a:pt x="64" y="11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40" name="Freeform 432"/>
            <p:cNvSpPr>
              <a:spLocks noChangeArrowheads="1"/>
            </p:cNvSpPr>
            <p:nvPr/>
          </p:nvSpPr>
          <p:spPr bwMode="auto">
            <a:xfrm>
              <a:off x="15502515" y="9885840"/>
              <a:ext cx="101637" cy="127046"/>
            </a:xfrm>
            <a:custGeom>
              <a:avLst/>
              <a:gdLst>
                <a:gd name="T0" fmla="*/ 142 w 143"/>
                <a:gd name="T1" fmla="*/ 0 h 175"/>
                <a:gd name="T2" fmla="*/ 142 w 143"/>
                <a:gd name="T3" fmla="*/ 0 h 175"/>
                <a:gd name="T4" fmla="*/ 142 w 143"/>
                <a:gd name="T5" fmla="*/ 174 h 175"/>
                <a:gd name="T6" fmla="*/ 103 w 143"/>
                <a:gd name="T7" fmla="*/ 174 h 175"/>
                <a:gd name="T8" fmla="*/ 103 w 143"/>
                <a:gd name="T9" fmla="*/ 55 h 175"/>
                <a:gd name="T10" fmla="*/ 87 w 143"/>
                <a:gd name="T11" fmla="*/ 174 h 175"/>
                <a:gd name="T12" fmla="*/ 63 w 143"/>
                <a:gd name="T13" fmla="*/ 174 h 175"/>
                <a:gd name="T14" fmla="*/ 39 w 143"/>
                <a:gd name="T15" fmla="*/ 63 h 175"/>
                <a:gd name="T16" fmla="*/ 39 w 143"/>
                <a:gd name="T17" fmla="*/ 174 h 175"/>
                <a:gd name="T18" fmla="*/ 0 w 143"/>
                <a:gd name="T19" fmla="*/ 174 h 175"/>
                <a:gd name="T20" fmla="*/ 0 w 143"/>
                <a:gd name="T21" fmla="*/ 0 h 175"/>
                <a:gd name="T22" fmla="*/ 63 w 143"/>
                <a:gd name="T23" fmla="*/ 0 h 175"/>
                <a:gd name="T24" fmla="*/ 71 w 143"/>
                <a:gd name="T25" fmla="*/ 40 h 175"/>
                <a:gd name="T26" fmla="*/ 71 w 143"/>
                <a:gd name="T27" fmla="*/ 87 h 175"/>
                <a:gd name="T28" fmla="*/ 87 w 143"/>
                <a:gd name="T29" fmla="*/ 0 h 175"/>
                <a:gd name="T30" fmla="*/ 142 w 143"/>
                <a:gd name="T3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175">
                  <a:moveTo>
                    <a:pt x="142" y="0"/>
                  </a:moveTo>
                  <a:lnTo>
                    <a:pt x="142" y="0"/>
                  </a:lnTo>
                  <a:cubicBezTo>
                    <a:pt x="142" y="174"/>
                    <a:pt x="142" y="174"/>
                    <a:pt x="142" y="174"/>
                  </a:cubicBezTo>
                  <a:cubicBezTo>
                    <a:pt x="103" y="174"/>
                    <a:pt x="103" y="174"/>
                    <a:pt x="103" y="174"/>
                  </a:cubicBezTo>
                  <a:cubicBezTo>
                    <a:pt x="103" y="55"/>
                    <a:pt x="103" y="55"/>
                    <a:pt x="103" y="55"/>
                  </a:cubicBezTo>
                  <a:cubicBezTo>
                    <a:pt x="87" y="174"/>
                    <a:pt x="87" y="174"/>
                    <a:pt x="87" y="174"/>
                  </a:cubicBezTo>
                  <a:cubicBezTo>
                    <a:pt x="63" y="174"/>
                    <a:pt x="63" y="174"/>
                    <a:pt x="63" y="174"/>
                  </a:cubicBezTo>
                  <a:cubicBezTo>
                    <a:pt x="39" y="63"/>
                    <a:pt x="39" y="63"/>
                    <a:pt x="39" y="63"/>
                  </a:cubicBezTo>
                  <a:cubicBezTo>
                    <a:pt x="39" y="174"/>
                    <a:pt x="39" y="174"/>
                    <a:pt x="39" y="174"/>
                  </a:cubicBezTo>
                  <a:cubicBezTo>
                    <a:pt x="0" y="174"/>
                    <a:pt x="0" y="174"/>
                    <a:pt x="0" y="174"/>
                  </a:cubicBezTo>
                  <a:cubicBezTo>
                    <a:pt x="0" y="0"/>
                    <a:pt x="0" y="0"/>
                    <a:pt x="0" y="0"/>
                  </a:cubicBezTo>
                  <a:cubicBezTo>
                    <a:pt x="63" y="0"/>
                    <a:pt x="63" y="0"/>
                    <a:pt x="63" y="0"/>
                  </a:cubicBezTo>
                  <a:cubicBezTo>
                    <a:pt x="63" y="8"/>
                    <a:pt x="63" y="24"/>
                    <a:pt x="71" y="40"/>
                  </a:cubicBezTo>
                  <a:cubicBezTo>
                    <a:pt x="71" y="87"/>
                    <a:pt x="71" y="87"/>
                    <a:pt x="71" y="87"/>
                  </a:cubicBezTo>
                  <a:cubicBezTo>
                    <a:pt x="87" y="0"/>
                    <a:pt x="87" y="0"/>
                    <a:pt x="87" y="0"/>
                  </a:cubicBezTo>
                  <a:lnTo>
                    <a:pt x="14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41" name="Freeform 433"/>
            <p:cNvSpPr>
              <a:spLocks noChangeArrowheads="1"/>
            </p:cNvSpPr>
            <p:nvPr/>
          </p:nvSpPr>
          <p:spPr bwMode="auto">
            <a:xfrm>
              <a:off x="15610505" y="9885840"/>
              <a:ext cx="85755" cy="127046"/>
            </a:xfrm>
            <a:custGeom>
              <a:avLst/>
              <a:gdLst>
                <a:gd name="T0" fmla="*/ 95 w 120"/>
                <a:gd name="T1" fmla="*/ 0 h 175"/>
                <a:gd name="T2" fmla="*/ 95 w 120"/>
                <a:gd name="T3" fmla="*/ 0 h 175"/>
                <a:gd name="T4" fmla="*/ 119 w 120"/>
                <a:gd name="T5" fmla="*/ 174 h 175"/>
                <a:gd name="T6" fmla="*/ 71 w 120"/>
                <a:gd name="T7" fmla="*/ 174 h 175"/>
                <a:gd name="T8" fmla="*/ 71 w 120"/>
                <a:gd name="T9" fmla="*/ 142 h 175"/>
                <a:gd name="T10" fmla="*/ 56 w 120"/>
                <a:gd name="T11" fmla="*/ 142 h 175"/>
                <a:gd name="T12" fmla="*/ 48 w 120"/>
                <a:gd name="T13" fmla="*/ 174 h 175"/>
                <a:gd name="T14" fmla="*/ 0 w 120"/>
                <a:gd name="T15" fmla="*/ 174 h 175"/>
                <a:gd name="T16" fmla="*/ 24 w 120"/>
                <a:gd name="T17" fmla="*/ 0 h 175"/>
                <a:gd name="T18" fmla="*/ 95 w 120"/>
                <a:gd name="T19" fmla="*/ 0 h 175"/>
                <a:gd name="T20" fmla="*/ 71 w 120"/>
                <a:gd name="T21" fmla="*/ 111 h 175"/>
                <a:gd name="T22" fmla="*/ 71 w 120"/>
                <a:gd name="T23" fmla="*/ 111 h 175"/>
                <a:gd name="T24" fmla="*/ 63 w 120"/>
                <a:gd name="T25" fmla="*/ 40 h 175"/>
                <a:gd name="T26" fmla="*/ 56 w 120"/>
                <a:gd name="T27" fmla="*/ 111 h 175"/>
                <a:gd name="T28" fmla="*/ 71 w 120"/>
                <a:gd name="T29"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75">
                  <a:moveTo>
                    <a:pt x="95" y="0"/>
                  </a:moveTo>
                  <a:lnTo>
                    <a:pt x="95" y="0"/>
                  </a:lnTo>
                  <a:cubicBezTo>
                    <a:pt x="119" y="174"/>
                    <a:pt x="119" y="174"/>
                    <a:pt x="119" y="174"/>
                  </a:cubicBezTo>
                  <a:cubicBezTo>
                    <a:pt x="71" y="174"/>
                    <a:pt x="71" y="174"/>
                    <a:pt x="71" y="174"/>
                  </a:cubicBezTo>
                  <a:cubicBezTo>
                    <a:pt x="71" y="142"/>
                    <a:pt x="71" y="142"/>
                    <a:pt x="71" y="142"/>
                  </a:cubicBezTo>
                  <a:cubicBezTo>
                    <a:pt x="56" y="142"/>
                    <a:pt x="56" y="142"/>
                    <a:pt x="56" y="142"/>
                  </a:cubicBezTo>
                  <a:cubicBezTo>
                    <a:pt x="48" y="174"/>
                    <a:pt x="48" y="174"/>
                    <a:pt x="48" y="174"/>
                  </a:cubicBezTo>
                  <a:cubicBezTo>
                    <a:pt x="0" y="174"/>
                    <a:pt x="0" y="174"/>
                    <a:pt x="0" y="174"/>
                  </a:cubicBezTo>
                  <a:cubicBezTo>
                    <a:pt x="24" y="0"/>
                    <a:pt x="24" y="0"/>
                    <a:pt x="24" y="0"/>
                  </a:cubicBezTo>
                  <a:lnTo>
                    <a:pt x="95" y="0"/>
                  </a:lnTo>
                  <a:close/>
                  <a:moveTo>
                    <a:pt x="71" y="111"/>
                  </a:moveTo>
                  <a:lnTo>
                    <a:pt x="71" y="111"/>
                  </a:lnTo>
                  <a:cubicBezTo>
                    <a:pt x="63" y="95"/>
                    <a:pt x="63" y="71"/>
                    <a:pt x="63" y="40"/>
                  </a:cubicBezTo>
                  <a:cubicBezTo>
                    <a:pt x="56" y="71"/>
                    <a:pt x="56" y="95"/>
                    <a:pt x="56" y="111"/>
                  </a:cubicBezTo>
                  <a:lnTo>
                    <a:pt x="71" y="11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42" name="Freeform 434"/>
            <p:cNvSpPr>
              <a:spLocks noChangeArrowheads="1"/>
            </p:cNvSpPr>
            <p:nvPr/>
          </p:nvSpPr>
          <p:spPr bwMode="auto">
            <a:xfrm>
              <a:off x="16121866" y="9450706"/>
              <a:ext cx="79405" cy="130222"/>
            </a:xfrm>
            <a:custGeom>
              <a:avLst/>
              <a:gdLst>
                <a:gd name="T0" fmla="*/ 110 w 111"/>
                <a:gd name="T1" fmla="*/ 71 h 183"/>
                <a:gd name="T2" fmla="*/ 110 w 111"/>
                <a:gd name="T3" fmla="*/ 71 h 183"/>
                <a:gd name="T4" fmla="*/ 63 w 111"/>
                <a:gd name="T5" fmla="*/ 71 h 183"/>
                <a:gd name="T6" fmla="*/ 63 w 111"/>
                <a:gd name="T7" fmla="*/ 56 h 183"/>
                <a:gd name="T8" fmla="*/ 63 w 111"/>
                <a:gd name="T9" fmla="*/ 32 h 183"/>
                <a:gd name="T10" fmla="*/ 55 w 111"/>
                <a:gd name="T11" fmla="*/ 32 h 183"/>
                <a:gd name="T12" fmla="*/ 47 w 111"/>
                <a:gd name="T13" fmla="*/ 32 h 183"/>
                <a:gd name="T14" fmla="*/ 47 w 111"/>
                <a:gd name="T15" fmla="*/ 48 h 183"/>
                <a:gd name="T16" fmla="*/ 47 w 111"/>
                <a:gd name="T17" fmla="*/ 135 h 183"/>
                <a:gd name="T18" fmla="*/ 47 w 111"/>
                <a:gd name="T19" fmla="*/ 151 h 183"/>
                <a:gd name="T20" fmla="*/ 55 w 111"/>
                <a:gd name="T21" fmla="*/ 151 h 183"/>
                <a:gd name="T22" fmla="*/ 63 w 111"/>
                <a:gd name="T23" fmla="*/ 151 h 183"/>
                <a:gd name="T24" fmla="*/ 63 w 111"/>
                <a:gd name="T25" fmla="*/ 135 h 183"/>
                <a:gd name="T26" fmla="*/ 63 w 111"/>
                <a:gd name="T27" fmla="*/ 111 h 183"/>
                <a:gd name="T28" fmla="*/ 55 w 111"/>
                <a:gd name="T29" fmla="*/ 111 h 183"/>
                <a:gd name="T30" fmla="*/ 55 w 111"/>
                <a:gd name="T31" fmla="*/ 87 h 183"/>
                <a:gd name="T32" fmla="*/ 110 w 111"/>
                <a:gd name="T33" fmla="*/ 87 h 183"/>
                <a:gd name="T34" fmla="*/ 110 w 111"/>
                <a:gd name="T35" fmla="*/ 174 h 183"/>
                <a:gd name="T36" fmla="*/ 79 w 111"/>
                <a:gd name="T37" fmla="*/ 174 h 183"/>
                <a:gd name="T38" fmla="*/ 71 w 111"/>
                <a:gd name="T39" fmla="*/ 166 h 183"/>
                <a:gd name="T40" fmla="*/ 63 w 111"/>
                <a:gd name="T41" fmla="*/ 174 h 183"/>
                <a:gd name="T42" fmla="*/ 47 w 111"/>
                <a:gd name="T43" fmla="*/ 182 h 183"/>
                <a:gd name="T44" fmla="*/ 23 w 111"/>
                <a:gd name="T45" fmla="*/ 174 h 183"/>
                <a:gd name="T46" fmla="*/ 8 w 111"/>
                <a:gd name="T47" fmla="*/ 166 h 183"/>
                <a:gd name="T48" fmla="*/ 0 w 111"/>
                <a:gd name="T49" fmla="*/ 142 h 183"/>
                <a:gd name="T50" fmla="*/ 0 w 111"/>
                <a:gd name="T51" fmla="*/ 119 h 183"/>
                <a:gd name="T52" fmla="*/ 0 w 111"/>
                <a:gd name="T53" fmla="*/ 63 h 183"/>
                <a:gd name="T54" fmla="*/ 8 w 111"/>
                <a:gd name="T55" fmla="*/ 32 h 183"/>
                <a:gd name="T56" fmla="*/ 23 w 111"/>
                <a:gd name="T57" fmla="*/ 8 h 183"/>
                <a:gd name="T58" fmla="*/ 55 w 111"/>
                <a:gd name="T59" fmla="*/ 0 h 183"/>
                <a:gd name="T60" fmla="*/ 87 w 111"/>
                <a:gd name="T61" fmla="*/ 8 h 183"/>
                <a:gd name="T62" fmla="*/ 103 w 111"/>
                <a:gd name="T63" fmla="*/ 24 h 183"/>
                <a:gd name="T64" fmla="*/ 110 w 111"/>
                <a:gd name="T65" fmla="*/ 63 h 183"/>
                <a:gd name="T66" fmla="*/ 110 w 111"/>
                <a:gd name="T67" fmla="*/ 7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83">
                  <a:moveTo>
                    <a:pt x="110" y="71"/>
                  </a:moveTo>
                  <a:lnTo>
                    <a:pt x="110" y="71"/>
                  </a:lnTo>
                  <a:cubicBezTo>
                    <a:pt x="63" y="71"/>
                    <a:pt x="63" y="71"/>
                    <a:pt x="63" y="71"/>
                  </a:cubicBezTo>
                  <a:cubicBezTo>
                    <a:pt x="63" y="56"/>
                    <a:pt x="63" y="56"/>
                    <a:pt x="63" y="56"/>
                  </a:cubicBezTo>
                  <a:cubicBezTo>
                    <a:pt x="63" y="40"/>
                    <a:pt x="63" y="40"/>
                    <a:pt x="63" y="32"/>
                  </a:cubicBezTo>
                  <a:lnTo>
                    <a:pt x="55" y="32"/>
                  </a:lnTo>
                  <a:lnTo>
                    <a:pt x="47" y="32"/>
                  </a:lnTo>
                  <a:cubicBezTo>
                    <a:pt x="47" y="32"/>
                    <a:pt x="47" y="40"/>
                    <a:pt x="47" y="48"/>
                  </a:cubicBezTo>
                  <a:cubicBezTo>
                    <a:pt x="47" y="135"/>
                    <a:pt x="47" y="135"/>
                    <a:pt x="47" y="135"/>
                  </a:cubicBezTo>
                  <a:cubicBezTo>
                    <a:pt x="47" y="142"/>
                    <a:pt x="47" y="142"/>
                    <a:pt x="47" y="151"/>
                  </a:cubicBezTo>
                  <a:lnTo>
                    <a:pt x="55" y="151"/>
                  </a:lnTo>
                  <a:lnTo>
                    <a:pt x="63" y="151"/>
                  </a:lnTo>
                  <a:cubicBezTo>
                    <a:pt x="63" y="142"/>
                    <a:pt x="63" y="142"/>
                    <a:pt x="63" y="135"/>
                  </a:cubicBezTo>
                  <a:cubicBezTo>
                    <a:pt x="63" y="111"/>
                    <a:pt x="63" y="111"/>
                    <a:pt x="63" y="111"/>
                  </a:cubicBezTo>
                  <a:cubicBezTo>
                    <a:pt x="55" y="111"/>
                    <a:pt x="55" y="111"/>
                    <a:pt x="55" y="111"/>
                  </a:cubicBezTo>
                  <a:cubicBezTo>
                    <a:pt x="55" y="87"/>
                    <a:pt x="55" y="87"/>
                    <a:pt x="55" y="87"/>
                  </a:cubicBezTo>
                  <a:cubicBezTo>
                    <a:pt x="110" y="87"/>
                    <a:pt x="110" y="87"/>
                    <a:pt x="110" y="87"/>
                  </a:cubicBezTo>
                  <a:cubicBezTo>
                    <a:pt x="110" y="174"/>
                    <a:pt x="110" y="174"/>
                    <a:pt x="110" y="174"/>
                  </a:cubicBezTo>
                  <a:cubicBezTo>
                    <a:pt x="79" y="174"/>
                    <a:pt x="79" y="174"/>
                    <a:pt x="79" y="174"/>
                  </a:cubicBezTo>
                  <a:cubicBezTo>
                    <a:pt x="71" y="166"/>
                    <a:pt x="71" y="166"/>
                    <a:pt x="71" y="166"/>
                  </a:cubicBezTo>
                  <a:cubicBezTo>
                    <a:pt x="71" y="174"/>
                    <a:pt x="71" y="174"/>
                    <a:pt x="63" y="174"/>
                  </a:cubicBezTo>
                  <a:cubicBezTo>
                    <a:pt x="55" y="182"/>
                    <a:pt x="55" y="182"/>
                    <a:pt x="47" y="182"/>
                  </a:cubicBezTo>
                  <a:cubicBezTo>
                    <a:pt x="39" y="182"/>
                    <a:pt x="31" y="182"/>
                    <a:pt x="23" y="174"/>
                  </a:cubicBezTo>
                  <a:cubicBezTo>
                    <a:pt x="16" y="174"/>
                    <a:pt x="16" y="166"/>
                    <a:pt x="8" y="166"/>
                  </a:cubicBezTo>
                  <a:cubicBezTo>
                    <a:pt x="8" y="158"/>
                    <a:pt x="0" y="151"/>
                    <a:pt x="0" y="142"/>
                  </a:cubicBezTo>
                  <a:cubicBezTo>
                    <a:pt x="0" y="142"/>
                    <a:pt x="0" y="127"/>
                    <a:pt x="0" y="119"/>
                  </a:cubicBezTo>
                  <a:cubicBezTo>
                    <a:pt x="0" y="63"/>
                    <a:pt x="0" y="63"/>
                    <a:pt x="0" y="63"/>
                  </a:cubicBezTo>
                  <a:cubicBezTo>
                    <a:pt x="0" y="48"/>
                    <a:pt x="0" y="40"/>
                    <a:pt x="8" y="32"/>
                  </a:cubicBezTo>
                  <a:cubicBezTo>
                    <a:pt x="8" y="24"/>
                    <a:pt x="8" y="16"/>
                    <a:pt x="23" y="8"/>
                  </a:cubicBezTo>
                  <a:cubicBezTo>
                    <a:pt x="31" y="0"/>
                    <a:pt x="39" y="0"/>
                    <a:pt x="55" y="0"/>
                  </a:cubicBezTo>
                  <a:cubicBezTo>
                    <a:pt x="63" y="0"/>
                    <a:pt x="79" y="0"/>
                    <a:pt x="87" y="8"/>
                  </a:cubicBezTo>
                  <a:cubicBezTo>
                    <a:pt x="94" y="16"/>
                    <a:pt x="103" y="24"/>
                    <a:pt x="103" y="24"/>
                  </a:cubicBezTo>
                  <a:cubicBezTo>
                    <a:pt x="103" y="32"/>
                    <a:pt x="110" y="48"/>
                    <a:pt x="110" y="63"/>
                  </a:cubicBezTo>
                  <a:lnTo>
                    <a:pt x="110" y="7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43" name="Freeform 435"/>
            <p:cNvSpPr>
              <a:spLocks noChangeArrowheads="1"/>
            </p:cNvSpPr>
            <p:nvPr/>
          </p:nvSpPr>
          <p:spPr bwMode="auto">
            <a:xfrm>
              <a:off x="16213975" y="9450706"/>
              <a:ext cx="57171" cy="127046"/>
            </a:xfrm>
            <a:custGeom>
              <a:avLst/>
              <a:gdLst>
                <a:gd name="T0" fmla="*/ 0 w 80"/>
                <a:gd name="T1" fmla="*/ 0 h 175"/>
                <a:gd name="T2" fmla="*/ 71 w 80"/>
                <a:gd name="T3" fmla="*/ 0 h 175"/>
                <a:gd name="T4" fmla="*/ 71 w 80"/>
                <a:gd name="T5" fmla="*/ 40 h 175"/>
                <a:gd name="T6" fmla="*/ 48 w 80"/>
                <a:gd name="T7" fmla="*/ 40 h 175"/>
                <a:gd name="T8" fmla="*/ 48 w 80"/>
                <a:gd name="T9" fmla="*/ 71 h 175"/>
                <a:gd name="T10" fmla="*/ 71 w 80"/>
                <a:gd name="T11" fmla="*/ 71 h 175"/>
                <a:gd name="T12" fmla="*/ 71 w 80"/>
                <a:gd name="T13" fmla="*/ 103 h 175"/>
                <a:gd name="T14" fmla="*/ 48 w 80"/>
                <a:gd name="T15" fmla="*/ 103 h 175"/>
                <a:gd name="T16" fmla="*/ 48 w 80"/>
                <a:gd name="T17" fmla="*/ 142 h 175"/>
                <a:gd name="T18" fmla="*/ 79 w 80"/>
                <a:gd name="T19" fmla="*/ 142 h 175"/>
                <a:gd name="T20" fmla="*/ 79 w 80"/>
                <a:gd name="T21" fmla="*/ 174 h 175"/>
                <a:gd name="T22" fmla="*/ 0 w 80"/>
                <a:gd name="T23" fmla="*/ 174 h 175"/>
                <a:gd name="T24" fmla="*/ 0 w 80"/>
                <a:gd name="T2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75">
                  <a:moveTo>
                    <a:pt x="0" y="0"/>
                  </a:moveTo>
                  <a:lnTo>
                    <a:pt x="71" y="0"/>
                  </a:lnTo>
                  <a:lnTo>
                    <a:pt x="71" y="40"/>
                  </a:lnTo>
                  <a:lnTo>
                    <a:pt x="48" y="40"/>
                  </a:lnTo>
                  <a:lnTo>
                    <a:pt x="48" y="71"/>
                  </a:lnTo>
                  <a:lnTo>
                    <a:pt x="71" y="71"/>
                  </a:lnTo>
                  <a:lnTo>
                    <a:pt x="71" y="103"/>
                  </a:lnTo>
                  <a:lnTo>
                    <a:pt x="48" y="103"/>
                  </a:lnTo>
                  <a:lnTo>
                    <a:pt x="48" y="142"/>
                  </a:lnTo>
                  <a:lnTo>
                    <a:pt x="79" y="142"/>
                  </a:lnTo>
                  <a:lnTo>
                    <a:pt x="79" y="174"/>
                  </a:lnTo>
                  <a:lnTo>
                    <a:pt x="0" y="17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44" name="Freeform 436"/>
            <p:cNvSpPr>
              <a:spLocks noChangeArrowheads="1"/>
            </p:cNvSpPr>
            <p:nvPr/>
          </p:nvSpPr>
          <p:spPr bwMode="auto">
            <a:xfrm>
              <a:off x="16274322" y="9450706"/>
              <a:ext cx="79405" cy="130222"/>
            </a:xfrm>
            <a:custGeom>
              <a:avLst/>
              <a:gdLst>
                <a:gd name="T0" fmla="*/ 111 w 112"/>
                <a:gd name="T1" fmla="*/ 103 h 183"/>
                <a:gd name="T2" fmla="*/ 111 w 112"/>
                <a:gd name="T3" fmla="*/ 103 h 183"/>
                <a:gd name="T4" fmla="*/ 103 w 112"/>
                <a:gd name="T5" fmla="*/ 142 h 183"/>
                <a:gd name="T6" fmla="*/ 95 w 112"/>
                <a:gd name="T7" fmla="*/ 166 h 183"/>
                <a:gd name="T8" fmla="*/ 79 w 112"/>
                <a:gd name="T9" fmla="*/ 174 h 183"/>
                <a:gd name="T10" fmla="*/ 55 w 112"/>
                <a:gd name="T11" fmla="*/ 182 h 183"/>
                <a:gd name="T12" fmla="*/ 32 w 112"/>
                <a:gd name="T13" fmla="*/ 174 h 183"/>
                <a:gd name="T14" fmla="*/ 8 w 112"/>
                <a:gd name="T15" fmla="*/ 166 h 183"/>
                <a:gd name="T16" fmla="*/ 0 w 112"/>
                <a:gd name="T17" fmla="*/ 142 h 183"/>
                <a:gd name="T18" fmla="*/ 0 w 112"/>
                <a:gd name="T19" fmla="*/ 103 h 183"/>
                <a:gd name="T20" fmla="*/ 0 w 112"/>
                <a:gd name="T21" fmla="*/ 79 h 183"/>
                <a:gd name="T22" fmla="*/ 0 w 112"/>
                <a:gd name="T23" fmla="*/ 40 h 183"/>
                <a:gd name="T24" fmla="*/ 8 w 112"/>
                <a:gd name="T25" fmla="*/ 16 h 183"/>
                <a:gd name="T26" fmla="*/ 32 w 112"/>
                <a:gd name="T27" fmla="*/ 8 h 183"/>
                <a:gd name="T28" fmla="*/ 55 w 112"/>
                <a:gd name="T29" fmla="*/ 0 h 183"/>
                <a:gd name="T30" fmla="*/ 79 w 112"/>
                <a:gd name="T31" fmla="*/ 8 h 183"/>
                <a:gd name="T32" fmla="*/ 95 w 112"/>
                <a:gd name="T33" fmla="*/ 16 h 183"/>
                <a:gd name="T34" fmla="*/ 103 w 112"/>
                <a:gd name="T35" fmla="*/ 40 h 183"/>
                <a:gd name="T36" fmla="*/ 111 w 112"/>
                <a:gd name="T37" fmla="*/ 79 h 183"/>
                <a:gd name="T38" fmla="*/ 111 w 112"/>
                <a:gd name="T39" fmla="*/ 103 h 183"/>
                <a:gd name="T40" fmla="*/ 63 w 112"/>
                <a:gd name="T41" fmla="*/ 48 h 183"/>
                <a:gd name="T42" fmla="*/ 63 w 112"/>
                <a:gd name="T43" fmla="*/ 48 h 183"/>
                <a:gd name="T44" fmla="*/ 63 w 112"/>
                <a:gd name="T45" fmla="*/ 32 h 183"/>
                <a:gd name="T46" fmla="*/ 55 w 112"/>
                <a:gd name="T47" fmla="*/ 32 h 183"/>
                <a:gd name="T48" fmla="*/ 48 w 112"/>
                <a:gd name="T49" fmla="*/ 32 h 183"/>
                <a:gd name="T50" fmla="*/ 48 w 112"/>
                <a:gd name="T51" fmla="*/ 48 h 183"/>
                <a:gd name="T52" fmla="*/ 48 w 112"/>
                <a:gd name="T53" fmla="*/ 127 h 183"/>
                <a:gd name="T54" fmla="*/ 48 w 112"/>
                <a:gd name="T55" fmla="*/ 151 h 183"/>
                <a:gd name="T56" fmla="*/ 55 w 112"/>
                <a:gd name="T57" fmla="*/ 151 h 183"/>
                <a:gd name="T58" fmla="*/ 63 w 112"/>
                <a:gd name="T59" fmla="*/ 151 h 183"/>
                <a:gd name="T60" fmla="*/ 63 w 112"/>
                <a:gd name="T61" fmla="*/ 127 h 183"/>
                <a:gd name="T62" fmla="*/ 63 w 112"/>
                <a:gd name="T63" fmla="*/ 4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2" h="183">
                  <a:moveTo>
                    <a:pt x="111" y="103"/>
                  </a:moveTo>
                  <a:lnTo>
                    <a:pt x="111" y="103"/>
                  </a:lnTo>
                  <a:cubicBezTo>
                    <a:pt x="111" y="127"/>
                    <a:pt x="103" y="135"/>
                    <a:pt x="103" y="142"/>
                  </a:cubicBezTo>
                  <a:cubicBezTo>
                    <a:pt x="103" y="151"/>
                    <a:pt x="103" y="158"/>
                    <a:pt x="95" y="166"/>
                  </a:cubicBezTo>
                  <a:cubicBezTo>
                    <a:pt x="95" y="166"/>
                    <a:pt x="87" y="174"/>
                    <a:pt x="79" y="174"/>
                  </a:cubicBezTo>
                  <a:cubicBezTo>
                    <a:pt x="71" y="182"/>
                    <a:pt x="63" y="182"/>
                    <a:pt x="55" y="182"/>
                  </a:cubicBezTo>
                  <a:cubicBezTo>
                    <a:pt x="48" y="182"/>
                    <a:pt x="40" y="182"/>
                    <a:pt x="32" y="174"/>
                  </a:cubicBezTo>
                  <a:cubicBezTo>
                    <a:pt x="24" y="174"/>
                    <a:pt x="16" y="166"/>
                    <a:pt x="8" y="166"/>
                  </a:cubicBezTo>
                  <a:cubicBezTo>
                    <a:pt x="8" y="158"/>
                    <a:pt x="0" y="151"/>
                    <a:pt x="0" y="142"/>
                  </a:cubicBezTo>
                  <a:cubicBezTo>
                    <a:pt x="0" y="135"/>
                    <a:pt x="0" y="127"/>
                    <a:pt x="0" y="103"/>
                  </a:cubicBezTo>
                  <a:cubicBezTo>
                    <a:pt x="0" y="79"/>
                    <a:pt x="0" y="79"/>
                    <a:pt x="0" y="79"/>
                  </a:cubicBezTo>
                  <a:cubicBezTo>
                    <a:pt x="0" y="56"/>
                    <a:pt x="0" y="48"/>
                    <a:pt x="0" y="40"/>
                  </a:cubicBezTo>
                  <a:cubicBezTo>
                    <a:pt x="0" y="32"/>
                    <a:pt x="8" y="24"/>
                    <a:pt x="8" y="16"/>
                  </a:cubicBezTo>
                  <a:cubicBezTo>
                    <a:pt x="16" y="16"/>
                    <a:pt x="24" y="8"/>
                    <a:pt x="32" y="8"/>
                  </a:cubicBezTo>
                  <a:cubicBezTo>
                    <a:pt x="40" y="0"/>
                    <a:pt x="48" y="0"/>
                    <a:pt x="55" y="0"/>
                  </a:cubicBezTo>
                  <a:cubicBezTo>
                    <a:pt x="63" y="0"/>
                    <a:pt x="71" y="0"/>
                    <a:pt x="79" y="8"/>
                  </a:cubicBezTo>
                  <a:cubicBezTo>
                    <a:pt x="87" y="8"/>
                    <a:pt x="95" y="16"/>
                    <a:pt x="95" y="16"/>
                  </a:cubicBezTo>
                  <a:cubicBezTo>
                    <a:pt x="103" y="24"/>
                    <a:pt x="103" y="32"/>
                    <a:pt x="103" y="40"/>
                  </a:cubicBezTo>
                  <a:cubicBezTo>
                    <a:pt x="103" y="48"/>
                    <a:pt x="111" y="56"/>
                    <a:pt x="111" y="79"/>
                  </a:cubicBezTo>
                  <a:lnTo>
                    <a:pt x="111" y="103"/>
                  </a:lnTo>
                  <a:close/>
                  <a:moveTo>
                    <a:pt x="63" y="48"/>
                  </a:moveTo>
                  <a:lnTo>
                    <a:pt x="63" y="48"/>
                  </a:lnTo>
                  <a:cubicBezTo>
                    <a:pt x="63" y="40"/>
                    <a:pt x="63" y="32"/>
                    <a:pt x="63" y="32"/>
                  </a:cubicBezTo>
                  <a:cubicBezTo>
                    <a:pt x="55" y="32"/>
                    <a:pt x="55" y="32"/>
                    <a:pt x="55" y="32"/>
                  </a:cubicBezTo>
                  <a:lnTo>
                    <a:pt x="48" y="32"/>
                  </a:lnTo>
                  <a:cubicBezTo>
                    <a:pt x="48" y="32"/>
                    <a:pt x="48" y="40"/>
                    <a:pt x="48" y="48"/>
                  </a:cubicBezTo>
                  <a:cubicBezTo>
                    <a:pt x="48" y="127"/>
                    <a:pt x="48" y="127"/>
                    <a:pt x="48" y="127"/>
                  </a:cubicBezTo>
                  <a:cubicBezTo>
                    <a:pt x="48" y="142"/>
                    <a:pt x="48" y="142"/>
                    <a:pt x="48" y="151"/>
                  </a:cubicBezTo>
                  <a:cubicBezTo>
                    <a:pt x="48" y="151"/>
                    <a:pt x="48" y="151"/>
                    <a:pt x="55" y="151"/>
                  </a:cubicBezTo>
                  <a:cubicBezTo>
                    <a:pt x="55" y="151"/>
                    <a:pt x="55" y="151"/>
                    <a:pt x="63" y="151"/>
                  </a:cubicBezTo>
                  <a:cubicBezTo>
                    <a:pt x="63" y="142"/>
                    <a:pt x="63" y="142"/>
                    <a:pt x="63" y="127"/>
                  </a:cubicBezTo>
                  <a:lnTo>
                    <a:pt x="63" y="48"/>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45" name="Freeform 437"/>
            <p:cNvSpPr>
              <a:spLocks noChangeArrowheads="1"/>
            </p:cNvSpPr>
            <p:nvPr/>
          </p:nvSpPr>
          <p:spPr bwMode="auto">
            <a:xfrm>
              <a:off x="16366431" y="9450706"/>
              <a:ext cx="69876" cy="127046"/>
            </a:xfrm>
            <a:custGeom>
              <a:avLst/>
              <a:gdLst>
                <a:gd name="T0" fmla="*/ 0 w 95"/>
                <a:gd name="T1" fmla="*/ 0 h 175"/>
                <a:gd name="T2" fmla="*/ 0 w 95"/>
                <a:gd name="T3" fmla="*/ 0 h 175"/>
                <a:gd name="T4" fmla="*/ 31 w 95"/>
                <a:gd name="T5" fmla="*/ 0 h 175"/>
                <a:gd name="T6" fmla="*/ 71 w 95"/>
                <a:gd name="T7" fmla="*/ 8 h 175"/>
                <a:gd name="T8" fmla="*/ 94 w 95"/>
                <a:gd name="T9" fmla="*/ 16 h 175"/>
                <a:gd name="T10" fmla="*/ 94 w 95"/>
                <a:gd name="T11" fmla="*/ 48 h 175"/>
                <a:gd name="T12" fmla="*/ 94 w 95"/>
                <a:gd name="T13" fmla="*/ 79 h 175"/>
                <a:gd name="T14" fmla="*/ 71 w 95"/>
                <a:gd name="T15" fmla="*/ 87 h 175"/>
                <a:gd name="T16" fmla="*/ 94 w 95"/>
                <a:gd name="T17" fmla="*/ 95 h 175"/>
                <a:gd name="T18" fmla="*/ 94 w 95"/>
                <a:gd name="T19" fmla="*/ 103 h 175"/>
                <a:gd name="T20" fmla="*/ 94 w 95"/>
                <a:gd name="T21" fmla="*/ 135 h 175"/>
                <a:gd name="T22" fmla="*/ 94 w 95"/>
                <a:gd name="T23" fmla="*/ 174 h 175"/>
                <a:gd name="T24" fmla="*/ 55 w 95"/>
                <a:gd name="T25" fmla="*/ 174 h 175"/>
                <a:gd name="T26" fmla="*/ 55 w 95"/>
                <a:gd name="T27" fmla="*/ 119 h 175"/>
                <a:gd name="T28" fmla="*/ 55 w 95"/>
                <a:gd name="T29" fmla="*/ 103 h 175"/>
                <a:gd name="T30" fmla="*/ 39 w 95"/>
                <a:gd name="T31" fmla="*/ 103 h 175"/>
                <a:gd name="T32" fmla="*/ 39 w 95"/>
                <a:gd name="T33" fmla="*/ 174 h 175"/>
                <a:gd name="T34" fmla="*/ 0 w 95"/>
                <a:gd name="T35" fmla="*/ 174 h 175"/>
                <a:gd name="T36" fmla="*/ 0 w 95"/>
                <a:gd name="T37" fmla="*/ 0 h 175"/>
                <a:gd name="T38" fmla="*/ 39 w 95"/>
                <a:gd name="T39" fmla="*/ 32 h 175"/>
                <a:gd name="T40" fmla="*/ 39 w 95"/>
                <a:gd name="T41" fmla="*/ 32 h 175"/>
                <a:gd name="T42" fmla="*/ 39 w 95"/>
                <a:gd name="T43" fmla="*/ 71 h 175"/>
                <a:gd name="T44" fmla="*/ 55 w 95"/>
                <a:gd name="T45" fmla="*/ 71 h 175"/>
                <a:gd name="T46" fmla="*/ 55 w 95"/>
                <a:gd name="T47" fmla="*/ 56 h 175"/>
                <a:gd name="T48" fmla="*/ 55 w 95"/>
                <a:gd name="T49" fmla="*/ 48 h 175"/>
                <a:gd name="T50" fmla="*/ 55 w 95"/>
                <a:gd name="T51" fmla="*/ 40 h 175"/>
                <a:gd name="T52" fmla="*/ 39 w 95"/>
                <a:gd name="T53" fmla="*/ 3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5" h="175">
                  <a:moveTo>
                    <a:pt x="0" y="0"/>
                  </a:moveTo>
                  <a:lnTo>
                    <a:pt x="0" y="0"/>
                  </a:lnTo>
                  <a:cubicBezTo>
                    <a:pt x="31" y="0"/>
                    <a:pt x="31" y="0"/>
                    <a:pt x="31" y="0"/>
                  </a:cubicBezTo>
                  <a:cubicBezTo>
                    <a:pt x="47" y="0"/>
                    <a:pt x="63" y="8"/>
                    <a:pt x="71" y="8"/>
                  </a:cubicBezTo>
                  <a:cubicBezTo>
                    <a:pt x="79" y="8"/>
                    <a:pt x="87" y="16"/>
                    <a:pt x="94" y="16"/>
                  </a:cubicBezTo>
                  <a:cubicBezTo>
                    <a:pt x="94" y="24"/>
                    <a:pt x="94" y="40"/>
                    <a:pt x="94" y="48"/>
                  </a:cubicBezTo>
                  <a:cubicBezTo>
                    <a:pt x="94" y="63"/>
                    <a:pt x="94" y="71"/>
                    <a:pt x="94" y="79"/>
                  </a:cubicBezTo>
                  <a:cubicBezTo>
                    <a:pt x="87" y="87"/>
                    <a:pt x="87" y="87"/>
                    <a:pt x="71" y="87"/>
                  </a:cubicBezTo>
                  <a:cubicBezTo>
                    <a:pt x="79" y="87"/>
                    <a:pt x="87" y="95"/>
                    <a:pt x="94" y="95"/>
                  </a:cubicBezTo>
                  <a:cubicBezTo>
                    <a:pt x="94" y="103"/>
                    <a:pt x="94" y="103"/>
                    <a:pt x="94" y="103"/>
                  </a:cubicBezTo>
                  <a:cubicBezTo>
                    <a:pt x="94" y="111"/>
                    <a:pt x="94" y="119"/>
                    <a:pt x="94" y="135"/>
                  </a:cubicBezTo>
                  <a:cubicBezTo>
                    <a:pt x="94" y="174"/>
                    <a:pt x="94" y="174"/>
                    <a:pt x="94" y="174"/>
                  </a:cubicBezTo>
                  <a:cubicBezTo>
                    <a:pt x="55" y="174"/>
                    <a:pt x="55" y="174"/>
                    <a:pt x="55" y="174"/>
                  </a:cubicBezTo>
                  <a:cubicBezTo>
                    <a:pt x="55" y="119"/>
                    <a:pt x="55" y="119"/>
                    <a:pt x="55" y="119"/>
                  </a:cubicBezTo>
                  <a:cubicBezTo>
                    <a:pt x="55" y="111"/>
                    <a:pt x="55" y="103"/>
                    <a:pt x="55" y="103"/>
                  </a:cubicBezTo>
                  <a:cubicBezTo>
                    <a:pt x="55" y="103"/>
                    <a:pt x="47" y="103"/>
                    <a:pt x="39" y="103"/>
                  </a:cubicBezTo>
                  <a:cubicBezTo>
                    <a:pt x="39" y="174"/>
                    <a:pt x="39" y="174"/>
                    <a:pt x="39" y="174"/>
                  </a:cubicBezTo>
                  <a:cubicBezTo>
                    <a:pt x="0" y="174"/>
                    <a:pt x="0" y="174"/>
                    <a:pt x="0" y="174"/>
                  </a:cubicBezTo>
                  <a:lnTo>
                    <a:pt x="0" y="0"/>
                  </a:lnTo>
                  <a:close/>
                  <a:moveTo>
                    <a:pt x="39" y="32"/>
                  </a:moveTo>
                  <a:lnTo>
                    <a:pt x="39" y="32"/>
                  </a:lnTo>
                  <a:cubicBezTo>
                    <a:pt x="39" y="71"/>
                    <a:pt x="39" y="71"/>
                    <a:pt x="39" y="71"/>
                  </a:cubicBezTo>
                  <a:cubicBezTo>
                    <a:pt x="47" y="71"/>
                    <a:pt x="55" y="71"/>
                    <a:pt x="55" y="71"/>
                  </a:cubicBezTo>
                  <a:cubicBezTo>
                    <a:pt x="55" y="71"/>
                    <a:pt x="55" y="63"/>
                    <a:pt x="55" y="56"/>
                  </a:cubicBezTo>
                  <a:cubicBezTo>
                    <a:pt x="55" y="48"/>
                    <a:pt x="55" y="48"/>
                    <a:pt x="55" y="48"/>
                  </a:cubicBezTo>
                  <a:cubicBezTo>
                    <a:pt x="55" y="40"/>
                    <a:pt x="55" y="40"/>
                    <a:pt x="55" y="40"/>
                  </a:cubicBezTo>
                  <a:cubicBezTo>
                    <a:pt x="55" y="32"/>
                    <a:pt x="47" y="32"/>
                    <a:pt x="39" y="32"/>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46" name="Freeform 438"/>
            <p:cNvSpPr>
              <a:spLocks noChangeArrowheads="1"/>
            </p:cNvSpPr>
            <p:nvPr/>
          </p:nvSpPr>
          <p:spPr bwMode="auto">
            <a:xfrm>
              <a:off x="16452187" y="9450706"/>
              <a:ext cx="76228" cy="130222"/>
            </a:xfrm>
            <a:custGeom>
              <a:avLst/>
              <a:gdLst>
                <a:gd name="T0" fmla="*/ 103 w 104"/>
                <a:gd name="T1" fmla="*/ 71 h 183"/>
                <a:gd name="T2" fmla="*/ 103 w 104"/>
                <a:gd name="T3" fmla="*/ 71 h 183"/>
                <a:gd name="T4" fmla="*/ 56 w 104"/>
                <a:gd name="T5" fmla="*/ 71 h 183"/>
                <a:gd name="T6" fmla="*/ 56 w 104"/>
                <a:gd name="T7" fmla="*/ 56 h 183"/>
                <a:gd name="T8" fmla="*/ 56 w 104"/>
                <a:gd name="T9" fmla="*/ 32 h 183"/>
                <a:gd name="T10" fmla="*/ 48 w 104"/>
                <a:gd name="T11" fmla="*/ 32 h 183"/>
                <a:gd name="T12" fmla="*/ 40 w 104"/>
                <a:gd name="T13" fmla="*/ 32 h 183"/>
                <a:gd name="T14" fmla="*/ 40 w 104"/>
                <a:gd name="T15" fmla="*/ 48 h 183"/>
                <a:gd name="T16" fmla="*/ 40 w 104"/>
                <a:gd name="T17" fmla="*/ 135 h 183"/>
                <a:gd name="T18" fmla="*/ 40 w 104"/>
                <a:gd name="T19" fmla="*/ 151 h 183"/>
                <a:gd name="T20" fmla="*/ 48 w 104"/>
                <a:gd name="T21" fmla="*/ 151 h 183"/>
                <a:gd name="T22" fmla="*/ 56 w 104"/>
                <a:gd name="T23" fmla="*/ 151 h 183"/>
                <a:gd name="T24" fmla="*/ 56 w 104"/>
                <a:gd name="T25" fmla="*/ 135 h 183"/>
                <a:gd name="T26" fmla="*/ 56 w 104"/>
                <a:gd name="T27" fmla="*/ 111 h 183"/>
                <a:gd name="T28" fmla="*/ 48 w 104"/>
                <a:gd name="T29" fmla="*/ 111 h 183"/>
                <a:gd name="T30" fmla="*/ 48 w 104"/>
                <a:gd name="T31" fmla="*/ 87 h 183"/>
                <a:gd name="T32" fmla="*/ 103 w 104"/>
                <a:gd name="T33" fmla="*/ 87 h 183"/>
                <a:gd name="T34" fmla="*/ 103 w 104"/>
                <a:gd name="T35" fmla="*/ 174 h 183"/>
                <a:gd name="T36" fmla="*/ 71 w 104"/>
                <a:gd name="T37" fmla="*/ 174 h 183"/>
                <a:gd name="T38" fmla="*/ 71 w 104"/>
                <a:gd name="T39" fmla="*/ 166 h 183"/>
                <a:gd name="T40" fmla="*/ 56 w 104"/>
                <a:gd name="T41" fmla="*/ 174 h 183"/>
                <a:gd name="T42" fmla="*/ 40 w 104"/>
                <a:gd name="T43" fmla="*/ 182 h 183"/>
                <a:gd name="T44" fmla="*/ 16 w 104"/>
                <a:gd name="T45" fmla="*/ 174 h 183"/>
                <a:gd name="T46" fmla="*/ 8 w 104"/>
                <a:gd name="T47" fmla="*/ 166 h 183"/>
                <a:gd name="T48" fmla="*/ 0 w 104"/>
                <a:gd name="T49" fmla="*/ 142 h 183"/>
                <a:gd name="T50" fmla="*/ 0 w 104"/>
                <a:gd name="T51" fmla="*/ 119 h 183"/>
                <a:gd name="T52" fmla="*/ 0 w 104"/>
                <a:gd name="T53" fmla="*/ 63 h 183"/>
                <a:gd name="T54" fmla="*/ 0 w 104"/>
                <a:gd name="T55" fmla="*/ 32 h 183"/>
                <a:gd name="T56" fmla="*/ 16 w 104"/>
                <a:gd name="T57" fmla="*/ 8 h 183"/>
                <a:gd name="T58" fmla="*/ 48 w 104"/>
                <a:gd name="T59" fmla="*/ 0 h 183"/>
                <a:gd name="T60" fmla="*/ 79 w 104"/>
                <a:gd name="T61" fmla="*/ 8 h 183"/>
                <a:gd name="T62" fmla="*/ 95 w 104"/>
                <a:gd name="T63" fmla="*/ 24 h 183"/>
                <a:gd name="T64" fmla="*/ 103 w 104"/>
                <a:gd name="T65" fmla="*/ 63 h 183"/>
                <a:gd name="T66" fmla="*/ 103 w 104"/>
                <a:gd name="T67" fmla="*/ 7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4" h="183">
                  <a:moveTo>
                    <a:pt x="103" y="71"/>
                  </a:moveTo>
                  <a:lnTo>
                    <a:pt x="103" y="71"/>
                  </a:lnTo>
                  <a:cubicBezTo>
                    <a:pt x="56" y="71"/>
                    <a:pt x="56" y="71"/>
                    <a:pt x="56" y="71"/>
                  </a:cubicBezTo>
                  <a:cubicBezTo>
                    <a:pt x="56" y="56"/>
                    <a:pt x="56" y="56"/>
                    <a:pt x="56" y="56"/>
                  </a:cubicBezTo>
                  <a:cubicBezTo>
                    <a:pt x="56" y="40"/>
                    <a:pt x="56" y="40"/>
                    <a:pt x="56" y="32"/>
                  </a:cubicBezTo>
                  <a:cubicBezTo>
                    <a:pt x="56" y="32"/>
                    <a:pt x="56" y="32"/>
                    <a:pt x="48" y="32"/>
                  </a:cubicBezTo>
                  <a:cubicBezTo>
                    <a:pt x="48" y="32"/>
                    <a:pt x="48" y="32"/>
                    <a:pt x="40" y="32"/>
                  </a:cubicBezTo>
                  <a:cubicBezTo>
                    <a:pt x="40" y="32"/>
                    <a:pt x="40" y="40"/>
                    <a:pt x="40" y="48"/>
                  </a:cubicBezTo>
                  <a:cubicBezTo>
                    <a:pt x="40" y="135"/>
                    <a:pt x="40" y="135"/>
                    <a:pt x="40" y="135"/>
                  </a:cubicBezTo>
                  <a:cubicBezTo>
                    <a:pt x="40" y="142"/>
                    <a:pt x="40" y="142"/>
                    <a:pt x="40" y="151"/>
                  </a:cubicBezTo>
                  <a:cubicBezTo>
                    <a:pt x="48" y="151"/>
                    <a:pt x="48" y="151"/>
                    <a:pt x="48" y="151"/>
                  </a:cubicBezTo>
                  <a:cubicBezTo>
                    <a:pt x="56" y="151"/>
                    <a:pt x="56" y="151"/>
                    <a:pt x="56" y="151"/>
                  </a:cubicBezTo>
                  <a:cubicBezTo>
                    <a:pt x="56" y="142"/>
                    <a:pt x="56" y="142"/>
                    <a:pt x="56" y="135"/>
                  </a:cubicBezTo>
                  <a:cubicBezTo>
                    <a:pt x="56" y="111"/>
                    <a:pt x="56" y="111"/>
                    <a:pt x="56" y="111"/>
                  </a:cubicBezTo>
                  <a:cubicBezTo>
                    <a:pt x="48" y="111"/>
                    <a:pt x="48" y="111"/>
                    <a:pt x="48" y="111"/>
                  </a:cubicBezTo>
                  <a:cubicBezTo>
                    <a:pt x="48" y="87"/>
                    <a:pt x="48" y="87"/>
                    <a:pt x="48" y="87"/>
                  </a:cubicBezTo>
                  <a:cubicBezTo>
                    <a:pt x="103" y="87"/>
                    <a:pt x="103" y="87"/>
                    <a:pt x="103" y="87"/>
                  </a:cubicBezTo>
                  <a:cubicBezTo>
                    <a:pt x="103" y="174"/>
                    <a:pt x="103" y="174"/>
                    <a:pt x="103" y="174"/>
                  </a:cubicBezTo>
                  <a:cubicBezTo>
                    <a:pt x="71" y="174"/>
                    <a:pt x="71" y="174"/>
                    <a:pt x="71" y="174"/>
                  </a:cubicBezTo>
                  <a:cubicBezTo>
                    <a:pt x="71" y="166"/>
                    <a:pt x="71" y="166"/>
                    <a:pt x="71" y="166"/>
                  </a:cubicBezTo>
                  <a:cubicBezTo>
                    <a:pt x="63" y="174"/>
                    <a:pt x="63" y="174"/>
                    <a:pt x="56" y="174"/>
                  </a:cubicBezTo>
                  <a:cubicBezTo>
                    <a:pt x="56" y="182"/>
                    <a:pt x="48" y="182"/>
                    <a:pt x="40" y="182"/>
                  </a:cubicBezTo>
                  <a:cubicBezTo>
                    <a:pt x="32" y="182"/>
                    <a:pt x="24" y="182"/>
                    <a:pt x="16" y="174"/>
                  </a:cubicBezTo>
                  <a:lnTo>
                    <a:pt x="8" y="166"/>
                  </a:lnTo>
                  <a:cubicBezTo>
                    <a:pt x="0" y="158"/>
                    <a:pt x="0" y="151"/>
                    <a:pt x="0" y="142"/>
                  </a:cubicBezTo>
                  <a:cubicBezTo>
                    <a:pt x="0" y="142"/>
                    <a:pt x="0" y="127"/>
                    <a:pt x="0" y="119"/>
                  </a:cubicBezTo>
                  <a:cubicBezTo>
                    <a:pt x="0" y="63"/>
                    <a:pt x="0" y="63"/>
                    <a:pt x="0" y="63"/>
                  </a:cubicBezTo>
                  <a:cubicBezTo>
                    <a:pt x="0" y="48"/>
                    <a:pt x="0" y="40"/>
                    <a:pt x="0" y="32"/>
                  </a:cubicBezTo>
                  <a:cubicBezTo>
                    <a:pt x="0" y="24"/>
                    <a:pt x="8" y="16"/>
                    <a:pt x="16" y="8"/>
                  </a:cubicBezTo>
                  <a:cubicBezTo>
                    <a:pt x="24" y="0"/>
                    <a:pt x="32" y="0"/>
                    <a:pt x="48" y="0"/>
                  </a:cubicBezTo>
                  <a:cubicBezTo>
                    <a:pt x="63" y="0"/>
                    <a:pt x="71" y="0"/>
                    <a:pt x="79" y="8"/>
                  </a:cubicBezTo>
                  <a:cubicBezTo>
                    <a:pt x="87" y="16"/>
                    <a:pt x="95" y="24"/>
                    <a:pt x="95" y="24"/>
                  </a:cubicBezTo>
                  <a:cubicBezTo>
                    <a:pt x="103" y="32"/>
                    <a:pt x="103" y="48"/>
                    <a:pt x="103" y="63"/>
                  </a:cubicBezTo>
                  <a:lnTo>
                    <a:pt x="103" y="7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47" name="Freeform 439"/>
            <p:cNvSpPr>
              <a:spLocks noChangeArrowheads="1"/>
            </p:cNvSpPr>
            <p:nvPr/>
          </p:nvSpPr>
          <p:spPr bwMode="auto">
            <a:xfrm>
              <a:off x="16537944" y="9450706"/>
              <a:ext cx="34937" cy="127046"/>
            </a:xfrm>
            <a:custGeom>
              <a:avLst/>
              <a:gdLst>
                <a:gd name="T0" fmla="*/ 47 w 48"/>
                <a:gd name="T1" fmla="*/ 0 h 175"/>
                <a:gd name="T2" fmla="*/ 47 w 48"/>
                <a:gd name="T3" fmla="*/ 174 h 175"/>
                <a:gd name="T4" fmla="*/ 0 w 48"/>
                <a:gd name="T5" fmla="*/ 174 h 175"/>
                <a:gd name="T6" fmla="*/ 0 w 48"/>
                <a:gd name="T7" fmla="*/ 0 h 175"/>
                <a:gd name="T8" fmla="*/ 47 w 48"/>
                <a:gd name="T9" fmla="*/ 0 h 175"/>
              </a:gdLst>
              <a:ahLst/>
              <a:cxnLst>
                <a:cxn ang="0">
                  <a:pos x="T0" y="T1"/>
                </a:cxn>
                <a:cxn ang="0">
                  <a:pos x="T2" y="T3"/>
                </a:cxn>
                <a:cxn ang="0">
                  <a:pos x="T4" y="T5"/>
                </a:cxn>
                <a:cxn ang="0">
                  <a:pos x="T6" y="T7"/>
                </a:cxn>
                <a:cxn ang="0">
                  <a:pos x="T8" y="T9"/>
                </a:cxn>
              </a:cxnLst>
              <a:rect l="0" t="0" r="r" b="b"/>
              <a:pathLst>
                <a:path w="48" h="175">
                  <a:moveTo>
                    <a:pt x="47" y="0"/>
                  </a:moveTo>
                  <a:lnTo>
                    <a:pt x="47" y="174"/>
                  </a:lnTo>
                  <a:lnTo>
                    <a:pt x="0" y="174"/>
                  </a:lnTo>
                  <a:lnTo>
                    <a:pt x="0" y="0"/>
                  </a:ln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48" name="Freeform 440"/>
            <p:cNvSpPr>
              <a:spLocks noChangeArrowheads="1"/>
            </p:cNvSpPr>
            <p:nvPr/>
          </p:nvSpPr>
          <p:spPr bwMode="auto">
            <a:xfrm>
              <a:off x="16579233" y="9450706"/>
              <a:ext cx="79405" cy="127046"/>
            </a:xfrm>
            <a:custGeom>
              <a:avLst/>
              <a:gdLst>
                <a:gd name="T0" fmla="*/ 87 w 112"/>
                <a:gd name="T1" fmla="*/ 0 h 175"/>
                <a:gd name="T2" fmla="*/ 87 w 112"/>
                <a:gd name="T3" fmla="*/ 0 h 175"/>
                <a:gd name="T4" fmla="*/ 111 w 112"/>
                <a:gd name="T5" fmla="*/ 174 h 175"/>
                <a:gd name="T6" fmla="*/ 63 w 112"/>
                <a:gd name="T7" fmla="*/ 174 h 175"/>
                <a:gd name="T8" fmla="*/ 63 w 112"/>
                <a:gd name="T9" fmla="*/ 151 h 175"/>
                <a:gd name="T10" fmla="*/ 48 w 112"/>
                <a:gd name="T11" fmla="*/ 151 h 175"/>
                <a:gd name="T12" fmla="*/ 48 w 112"/>
                <a:gd name="T13" fmla="*/ 174 h 175"/>
                <a:gd name="T14" fmla="*/ 0 w 112"/>
                <a:gd name="T15" fmla="*/ 174 h 175"/>
                <a:gd name="T16" fmla="*/ 24 w 112"/>
                <a:gd name="T17" fmla="*/ 0 h 175"/>
                <a:gd name="T18" fmla="*/ 87 w 112"/>
                <a:gd name="T19" fmla="*/ 0 h 175"/>
                <a:gd name="T20" fmla="*/ 63 w 112"/>
                <a:gd name="T21" fmla="*/ 119 h 175"/>
                <a:gd name="T22" fmla="*/ 63 w 112"/>
                <a:gd name="T23" fmla="*/ 119 h 175"/>
                <a:gd name="T24" fmla="*/ 55 w 112"/>
                <a:gd name="T25" fmla="*/ 40 h 175"/>
                <a:gd name="T26" fmla="*/ 48 w 112"/>
                <a:gd name="T27" fmla="*/ 119 h 175"/>
                <a:gd name="T28" fmla="*/ 63 w 112"/>
                <a:gd name="T29" fmla="*/ 11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75">
                  <a:moveTo>
                    <a:pt x="87" y="0"/>
                  </a:moveTo>
                  <a:lnTo>
                    <a:pt x="87" y="0"/>
                  </a:lnTo>
                  <a:cubicBezTo>
                    <a:pt x="111" y="174"/>
                    <a:pt x="111" y="174"/>
                    <a:pt x="111" y="174"/>
                  </a:cubicBezTo>
                  <a:cubicBezTo>
                    <a:pt x="63" y="174"/>
                    <a:pt x="63" y="174"/>
                    <a:pt x="63" y="174"/>
                  </a:cubicBezTo>
                  <a:cubicBezTo>
                    <a:pt x="63" y="151"/>
                    <a:pt x="63" y="151"/>
                    <a:pt x="63" y="151"/>
                  </a:cubicBezTo>
                  <a:cubicBezTo>
                    <a:pt x="48" y="151"/>
                    <a:pt x="48" y="151"/>
                    <a:pt x="48" y="151"/>
                  </a:cubicBezTo>
                  <a:cubicBezTo>
                    <a:pt x="48" y="174"/>
                    <a:pt x="48" y="174"/>
                    <a:pt x="48" y="174"/>
                  </a:cubicBezTo>
                  <a:cubicBezTo>
                    <a:pt x="0" y="174"/>
                    <a:pt x="0" y="174"/>
                    <a:pt x="0" y="174"/>
                  </a:cubicBezTo>
                  <a:cubicBezTo>
                    <a:pt x="24" y="0"/>
                    <a:pt x="24" y="0"/>
                    <a:pt x="24" y="0"/>
                  </a:cubicBezTo>
                  <a:lnTo>
                    <a:pt x="87" y="0"/>
                  </a:lnTo>
                  <a:close/>
                  <a:moveTo>
                    <a:pt x="63" y="119"/>
                  </a:moveTo>
                  <a:lnTo>
                    <a:pt x="63" y="119"/>
                  </a:lnTo>
                  <a:cubicBezTo>
                    <a:pt x="63" y="95"/>
                    <a:pt x="55" y="71"/>
                    <a:pt x="55" y="40"/>
                  </a:cubicBezTo>
                  <a:cubicBezTo>
                    <a:pt x="55" y="79"/>
                    <a:pt x="48" y="103"/>
                    <a:pt x="48" y="119"/>
                  </a:cubicBezTo>
                  <a:lnTo>
                    <a:pt x="63" y="11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49" name="Freeform 441"/>
            <p:cNvSpPr>
              <a:spLocks noChangeArrowheads="1"/>
            </p:cNvSpPr>
            <p:nvPr/>
          </p:nvSpPr>
          <p:spPr bwMode="auto">
            <a:xfrm>
              <a:off x="16919083" y="9025101"/>
              <a:ext cx="63523" cy="104812"/>
            </a:xfrm>
            <a:custGeom>
              <a:avLst/>
              <a:gdLst>
                <a:gd name="T0" fmla="*/ 80 w 88"/>
                <a:gd name="T1" fmla="*/ 48 h 144"/>
                <a:gd name="T2" fmla="*/ 80 w 88"/>
                <a:gd name="T3" fmla="*/ 48 h 144"/>
                <a:gd name="T4" fmla="*/ 48 w 88"/>
                <a:gd name="T5" fmla="*/ 48 h 144"/>
                <a:gd name="T6" fmla="*/ 48 w 88"/>
                <a:gd name="T7" fmla="*/ 40 h 144"/>
                <a:gd name="T8" fmla="*/ 48 w 88"/>
                <a:gd name="T9" fmla="*/ 24 h 144"/>
                <a:gd name="T10" fmla="*/ 40 w 88"/>
                <a:gd name="T11" fmla="*/ 24 h 144"/>
                <a:gd name="T12" fmla="*/ 40 w 88"/>
                <a:gd name="T13" fmla="*/ 24 h 144"/>
                <a:gd name="T14" fmla="*/ 32 w 88"/>
                <a:gd name="T15" fmla="*/ 32 h 144"/>
                <a:gd name="T16" fmla="*/ 40 w 88"/>
                <a:gd name="T17" fmla="*/ 48 h 144"/>
                <a:gd name="T18" fmla="*/ 48 w 88"/>
                <a:gd name="T19" fmla="*/ 56 h 144"/>
                <a:gd name="T20" fmla="*/ 80 w 88"/>
                <a:gd name="T21" fmla="*/ 79 h 144"/>
                <a:gd name="T22" fmla="*/ 87 w 88"/>
                <a:gd name="T23" fmla="*/ 111 h 144"/>
                <a:gd name="T24" fmla="*/ 80 w 88"/>
                <a:gd name="T25" fmla="*/ 127 h 144"/>
                <a:gd name="T26" fmla="*/ 64 w 88"/>
                <a:gd name="T27" fmla="*/ 143 h 144"/>
                <a:gd name="T28" fmla="*/ 48 w 88"/>
                <a:gd name="T29" fmla="*/ 143 h 144"/>
                <a:gd name="T30" fmla="*/ 16 w 88"/>
                <a:gd name="T31" fmla="*/ 143 h 144"/>
                <a:gd name="T32" fmla="*/ 8 w 88"/>
                <a:gd name="T33" fmla="*/ 127 h 144"/>
                <a:gd name="T34" fmla="*/ 0 w 88"/>
                <a:gd name="T35" fmla="*/ 103 h 144"/>
                <a:gd name="T36" fmla="*/ 0 w 88"/>
                <a:gd name="T37" fmla="*/ 95 h 144"/>
                <a:gd name="T38" fmla="*/ 40 w 88"/>
                <a:gd name="T39" fmla="*/ 95 h 144"/>
                <a:gd name="T40" fmla="*/ 40 w 88"/>
                <a:gd name="T41" fmla="*/ 111 h 144"/>
                <a:gd name="T42" fmla="*/ 40 w 88"/>
                <a:gd name="T43" fmla="*/ 119 h 144"/>
                <a:gd name="T44" fmla="*/ 40 w 88"/>
                <a:gd name="T45" fmla="*/ 119 h 144"/>
                <a:gd name="T46" fmla="*/ 48 w 88"/>
                <a:gd name="T47" fmla="*/ 119 h 144"/>
                <a:gd name="T48" fmla="*/ 48 w 88"/>
                <a:gd name="T49" fmla="*/ 111 h 144"/>
                <a:gd name="T50" fmla="*/ 48 w 88"/>
                <a:gd name="T51" fmla="*/ 95 h 144"/>
                <a:gd name="T52" fmla="*/ 32 w 88"/>
                <a:gd name="T53" fmla="*/ 79 h 144"/>
                <a:gd name="T54" fmla="*/ 8 w 88"/>
                <a:gd name="T55" fmla="*/ 71 h 144"/>
                <a:gd name="T56" fmla="*/ 8 w 88"/>
                <a:gd name="T57" fmla="*/ 56 h 144"/>
                <a:gd name="T58" fmla="*/ 0 w 88"/>
                <a:gd name="T59" fmla="*/ 40 h 144"/>
                <a:gd name="T60" fmla="*/ 8 w 88"/>
                <a:gd name="T61" fmla="*/ 16 h 144"/>
                <a:gd name="T62" fmla="*/ 16 w 88"/>
                <a:gd name="T63" fmla="*/ 8 h 144"/>
                <a:gd name="T64" fmla="*/ 40 w 88"/>
                <a:gd name="T65" fmla="*/ 0 h 144"/>
                <a:gd name="T66" fmla="*/ 64 w 88"/>
                <a:gd name="T67" fmla="*/ 8 h 144"/>
                <a:gd name="T68" fmla="*/ 80 w 88"/>
                <a:gd name="T69" fmla="*/ 16 h 144"/>
                <a:gd name="T70" fmla="*/ 80 w 88"/>
                <a:gd name="T71" fmla="*/ 40 h 144"/>
                <a:gd name="T72" fmla="*/ 80 w 88"/>
                <a:gd name="T73"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8" h="144">
                  <a:moveTo>
                    <a:pt x="80" y="48"/>
                  </a:moveTo>
                  <a:lnTo>
                    <a:pt x="80" y="48"/>
                  </a:lnTo>
                  <a:cubicBezTo>
                    <a:pt x="48" y="48"/>
                    <a:pt x="48" y="48"/>
                    <a:pt x="48" y="48"/>
                  </a:cubicBezTo>
                  <a:cubicBezTo>
                    <a:pt x="48" y="40"/>
                    <a:pt x="48" y="40"/>
                    <a:pt x="48" y="40"/>
                  </a:cubicBezTo>
                  <a:cubicBezTo>
                    <a:pt x="48" y="32"/>
                    <a:pt x="48" y="32"/>
                    <a:pt x="48" y="24"/>
                  </a:cubicBezTo>
                  <a:cubicBezTo>
                    <a:pt x="48" y="24"/>
                    <a:pt x="48" y="24"/>
                    <a:pt x="40" y="24"/>
                  </a:cubicBezTo>
                  <a:lnTo>
                    <a:pt x="40" y="24"/>
                  </a:lnTo>
                  <a:cubicBezTo>
                    <a:pt x="40" y="32"/>
                    <a:pt x="32" y="32"/>
                    <a:pt x="32" y="32"/>
                  </a:cubicBezTo>
                  <a:cubicBezTo>
                    <a:pt x="32" y="40"/>
                    <a:pt x="40" y="40"/>
                    <a:pt x="40" y="48"/>
                  </a:cubicBezTo>
                  <a:cubicBezTo>
                    <a:pt x="40" y="48"/>
                    <a:pt x="40" y="48"/>
                    <a:pt x="48" y="56"/>
                  </a:cubicBezTo>
                  <a:cubicBezTo>
                    <a:pt x="64" y="64"/>
                    <a:pt x="72" y="71"/>
                    <a:pt x="80" y="79"/>
                  </a:cubicBezTo>
                  <a:cubicBezTo>
                    <a:pt x="80" y="87"/>
                    <a:pt x="87" y="95"/>
                    <a:pt x="87" y="111"/>
                  </a:cubicBezTo>
                  <a:cubicBezTo>
                    <a:pt x="87" y="119"/>
                    <a:pt x="80" y="127"/>
                    <a:pt x="80" y="127"/>
                  </a:cubicBezTo>
                  <a:cubicBezTo>
                    <a:pt x="80" y="135"/>
                    <a:pt x="72" y="135"/>
                    <a:pt x="64" y="143"/>
                  </a:cubicBezTo>
                  <a:cubicBezTo>
                    <a:pt x="64" y="143"/>
                    <a:pt x="56" y="143"/>
                    <a:pt x="48" y="143"/>
                  </a:cubicBezTo>
                  <a:cubicBezTo>
                    <a:pt x="32" y="143"/>
                    <a:pt x="24" y="143"/>
                    <a:pt x="16" y="143"/>
                  </a:cubicBezTo>
                  <a:cubicBezTo>
                    <a:pt x="16" y="135"/>
                    <a:pt x="8" y="135"/>
                    <a:pt x="8" y="127"/>
                  </a:cubicBezTo>
                  <a:cubicBezTo>
                    <a:pt x="0" y="119"/>
                    <a:pt x="0" y="111"/>
                    <a:pt x="0" y="103"/>
                  </a:cubicBezTo>
                  <a:cubicBezTo>
                    <a:pt x="0" y="95"/>
                    <a:pt x="0" y="95"/>
                    <a:pt x="0" y="95"/>
                  </a:cubicBezTo>
                  <a:cubicBezTo>
                    <a:pt x="40" y="95"/>
                    <a:pt x="40" y="95"/>
                    <a:pt x="40" y="95"/>
                  </a:cubicBezTo>
                  <a:cubicBezTo>
                    <a:pt x="40" y="111"/>
                    <a:pt x="40" y="111"/>
                    <a:pt x="40" y="111"/>
                  </a:cubicBezTo>
                  <a:cubicBezTo>
                    <a:pt x="40" y="119"/>
                    <a:pt x="40" y="119"/>
                    <a:pt x="40" y="119"/>
                  </a:cubicBezTo>
                  <a:lnTo>
                    <a:pt x="40" y="119"/>
                  </a:lnTo>
                  <a:cubicBezTo>
                    <a:pt x="48" y="119"/>
                    <a:pt x="48" y="119"/>
                    <a:pt x="48" y="119"/>
                  </a:cubicBezTo>
                  <a:cubicBezTo>
                    <a:pt x="48" y="119"/>
                    <a:pt x="48" y="119"/>
                    <a:pt x="48" y="111"/>
                  </a:cubicBezTo>
                  <a:cubicBezTo>
                    <a:pt x="48" y="103"/>
                    <a:pt x="48" y="95"/>
                    <a:pt x="48" y="95"/>
                  </a:cubicBezTo>
                  <a:cubicBezTo>
                    <a:pt x="48" y="95"/>
                    <a:pt x="40" y="87"/>
                    <a:pt x="32" y="79"/>
                  </a:cubicBezTo>
                  <a:cubicBezTo>
                    <a:pt x="24" y="79"/>
                    <a:pt x="16" y="71"/>
                    <a:pt x="8" y="71"/>
                  </a:cubicBezTo>
                  <a:cubicBezTo>
                    <a:pt x="8" y="64"/>
                    <a:pt x="8" y="64"/>
                    <a:pt x="8" y="56"/>
                  </a:cubicBezTo>
                  <a:cubicBezTo>
                    <a:pt x="0" y="56"/>
                    <a:pt x="0" y="48"/>
                    <a:pt x="0" y="40"/>
                  </a:cubicBezTo>
                  <a:cubicBezTo>
                    <a:pt x="0" y="32"/>
                    <a:pt x="0" y="24"/>
                    <a:pt x="8" y="16"/>
                  </a:cubicBezTo>
                  <a:cubicBezTo>
                    <a:pt x="8" y="8"/>
                    <a:pt x="16" y="8"/>
                    <a:pt x="16" y="8"/>
                  </a:cubicBezTo>
                  <a:cubicBezTo>
                    <a:pt x="24" y="0"/>
                    <a:pt x="32" y="0"/>
                    <a:pt x="40" y="0"/>
                  </a:cubicBezTo>
                  <a:cubicBezTo>
                    <a:pt x="48" y="0"/>
                    <a:pt x="56" y="0"/>
                    <a:pt x="64" y="8"/>
                  </a:cubicBezTo>
                  <a:cubicBezTo>
                    <a:pt x="72" y="8"/>
                    <a:pt x="80" y="16"/>
                    <a:pt x="80" y="16"/>
                  </a:cubicBezTo>
                  <a:cubicBezTo>
                    <a:pt x="80" y="24"/>
                    <a:pt x="80" y="32"/>
                    <a:pt x="80" y="40"/>
                  </a:cubicBezTo>
                  <a:lnTo>
                    <a:pt x="80" y="48"/>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50" name="Freeform 442"/>
            <p:cNvSpPr>
              <a:spLocks noChangeArrowheads="1"/>
            </p:cNvSpPr>
            <p:nvPr/>
          </p:nvSpPr>
          <p:spPr bwMode="auto">
            <a:xfrm>
              <a:off x="16988959" y="9025101"/>
              <a:ext cx="63523" cy="104812"/>
            </a:xfrm>
            <a:custGeom>
              <a:avLst/>
              <a:gdLst>
                <a:gd name="T0" fmla="*/ 87 w 88"/>
                <a:gd name="T1" fmla="*/ 87 h 144"/>
                <a:gd name="T2" fmla="*/ 87 w 88"/>
                <a:gd name="T3" fmla="*/ 87 h 144"/>
                <a:gd name="T4" fmla="*/ 79 w 88"/>
                <a:gd name="T5" fmla="*/ 119 h 144"/>
                <a:gd name="T6" fmla="*/ 79 w 88"/>
                <a:gd name="T7" fmla="*/ 135 h 144"/>
                <a:gd name="T8" fmla="*/ 63 w 88"/>
                <a:gd name="T9" fmla="*/ 143 h 144"/>
                <a:gd name="T10" fmla="*/ 40 w 88"/>
                <a:gd name="T11" fmla="*/ 143 h 144"/>
                <a:gd name="T12" fmla="*/ 24 w 88"/>
                <a:gd name="T13" fmla="*/ 143 h 144"/>
                <a:gd name="T14" fmla="*/ 8 w 88"/>
                <a:gd name="T15" fmla="*/ 135 h 144"/>
                <a:gd name="T16" fmla="*/ 0 w 88"/>
                <a:gd name="T17" fmla="*/ 119 h 144"/>
                <a:gd name="T18" fmla="*/ 0 w 88"/>
                <a:gd name="T19" fmla="*/ 87 h 144"/>
                <a:gd name="T20" fmla="*/ 0 w 88"/>
                <a:gd name="T21" fmla="*/ 64 h 144"/>
                <a:gd name="T22" fmla="*/ 0 w 88"/>
                <a:gd name="T23" fmla="*/ 32 h 144"/>
                <a:gd name="T24" fmla="*/ 8 w 88"/>
                <a:gd name="T25" fmla="*/ 16 h 144"/>
                <a:gd name="T26" fmla="*/ 24 w 88"/>
                <a:gd name="T27" fmla="*/ 8 h 144"/>
                <a:gd name="T28" fmla="*/ 40 w 88"/>
                <a:gd name="T29" fmla="*/ 0 h 144"/>
                <a:gd name="T30" fmla="*/ 63 w 88"/>
                <a:gd name="T31" fmla="*/ 8 h 144"/>
                <a:gd name="T32" fmla="*/ 79 w 88"/>
                <a:gd name="T33" fmla="*/ 16 h 144"/>
                <a:gd name="T34" fmla="*/ 79 w 88"/>
                <a:gd name="T35" fmla="*/ 32 h 144"/>
                <a:gd name="T36" fmla="*/ 87 w 88"/>
                <a:gd name="T37" fmla="*/ 64 h 144"/>
                <a:gd name="T38" fmla="*/ 87 w 88"/>
                <a:gd name="T39" fmla="*/ 87 h 144"/>
                <a:gd name="T40" fmla="*/ 48 w 88"/>
                <a:gd name="T41" fmla="*/ 40 h 144"/>
                <a:gd name="T42" fmla="*/ 48 w 88"/>
                <a:gd name="T43" fmla="*/ 40 h 144"/>
                <a:gd name="T44" fmla="*/ 48 w 88"/>
                <a:gd name="T45" fmla="*/ 24 h 144"/>
                <a:gd name="T46" fmla="*/ 40 w 88"/>
                <a:gd name="T47" fmla="*/ 24 h 144"/>
                <a:gd name="T48" fmla="*/ 40 w 88"/>
                <a:gd name="T49" fmla="*/ 24 h 144"/>
                <a:gd name="T50" fmla="*/ 40 w 88"/>
                <a:gd name="T51" fmla="*/ 40 h 144"/>
                <a:gd name="T52" fmla="*/ 40 w 88"/>
                <a:gd name="T53" fmla="*/ 103 h 144"/>
                <a:gd name="T54" fmla="*/ 40 w 88"/>
                <a:gd name="T55" fmla="*/ 119 h 144"/>
                <a:gd name="T56" fmla="*/ 40 w 88"/>
                <a:gd name="T57" fmla="*/ 119 h 144"/>
                <a:gd name="T58" fmla="*/ 48 w 88"/>
                <a:gd name="T59" fmla="*/ 119 h 144"/>
                <a:gd name="T60" fmla="*/ 48 w 88"/>
                <a:gd name="T61" fmla="*/ 103 h 144"/>
                <a:gd name="T62" fmla="*/ 48 w 88"/>
                <a:gd name="T63" fmla="*/ 4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44">
                  <a:moveTo>
                    <a:pt x="87" y="87"/>
                  </a:moveTo>
                  <a:lnTo>
                    <a:pt x="87" y="87"/>
                  </a:lnTo>
                  <a:cubicBezTo>
                    <a:pt x="87" y="103"/>
                    <a:pt x="87" y="111"/>
                    <a:pt x="79" y="119"/>
                  </a:cubicBezTo>
                  <a:cubicBezTo>
                    <a:pt x="79" y="119"/>
                    <a:pt x="79" y="127"/>
                    <a:pt x="79" y="135"/>
                  </a:cubicBezTo>
                  <a:cubicBezTo>
                    <a:pt x="72" y="135"/>
                    <a:pt x="72" y="143"/>
                    <a:pt x="63" y="143"/>
                  </a:cubicBezTo>
                  <a:cubicBezTo>
                    <a:pt x="56" y="143"/>
                    <a:pt x="48" y="143"/>
                    <a:pt x="40" y="143"/>
                  </a:cubicBezTo>
                  <a:cubicBezTo>
                    <a:pt x="32" y="143"/>
                    <a:pt x="24" y="143"/>
                    <a:pt x="24" y="143"/>
                  </a:cubicBezTo>
                  <a:cubicBezTo>
                    <a:pt x="16" y="143"/>
                    <a:pt x="8" y="135"/>
                    <a:pt x="8" y="135"/>
                  </a:cubicBezTo>
                  <a:cubicBezTo>
                    <a:pt x="0" y="127"/>
                    <a:pt x="0" y="119"/>
                    <a:pt x="0" y="119"/>
                  </a:cubicBezTo>
                  <a:cubicBezTo>
                    <a:pt x="0" y="111"/>
                    <a:pt x="0" y="103"/>
                    <a:pt x="0" y="87"/>
                  </a:cubicBezTo>
                  <a:cubicBezTo>
                    <a:pt x="0" y="64"/>
                    <a:pt x="0" y="64"/>
                    <a:pt x="0" y="64"/>
                  </a:cubicBezTo>
                  <a:cubicBezTo>
                    <a:pt x="0" y="48"/>
                    <a:pt x="0" y="40"/>
                    <a:pt x="0" y="32"/>
                  </a:cubicBezTo>
                  <a:cubicBezTo>
                    <a:pt x="0" y="24"/>
                    <a:pt x="0" y="24"/>
                    <a:pt x="8" y="16"/>
                  </a:cubicBezTo>
                  <a:cubicBezTo>
                    <a:pt x="8" y="8"/>
                    <a:pt x="16" y="8"/>
                    <a:pt x="24" y="8"/>
                  </a:cubicBezTo>
                  <a:cubicBezTo>
                    <a:pt x="24" y="0"/>
                    <a:pt x="32" y="0"/>
                    <a:pt x="40" y="0"/>
                  </a:cubicBezTo>
                  <a:cubicBezTo>
                    <a:pt x="48" y="0"/>
                    <a:pt x="56" y="0"/>
                    <a:pt x="63" y="8"/>
                  </a:cubicBezTo>
                  <a:cubicBezTo>
                    <a:pt x="72" y="8"/>
                    <a:pt x="72" y="8"/>
                    <a:pt x="79" y="16"/>
                  </a:cubicBezTo>
                  <a:cubicBezTo>
                    <a:pt x="79" y="24"/>
                    <a:pt x="79" y="24"/>
                    <a:pt x="79" y="32"/>
                  </a:cubicBezTo>
                  <a:cubicBezTo>
                    <a:pt x="87" y="40"/>
                    <a:pt x="87" y="48"/>
                    <a:pt x="87" y="64"/>
                  </a:cubicBezTo>
                  <a:lnTo>
                    <a:pt x="87" y="87"/>
                  </a:lnTo>
                  <a:close/>
                  <a:moveTo>
                    <a:pt x="48" y="40"/>
                  </a:moveTo>
                  <a:lnTo>
                    <a:pt x="48" y="40"/>
                  </a:lnTo>
                  <a:cubicBezTo>
                    <a:pt x="48" y="32"/>
                    <a:pt x="48" y="32"/>
                    <a:pt x="48" y="24"/>
                  </a:cubicBezTo>
                  <a:cubicBezTo>
                    <a:pt x="48" y="24"/>
                    <a:pt x="48" y="24"/>
                    <a:pt x="40" y="24"/>
                  </a:cubicBezTo>
                  <a:lnTo>
                    <a:pt x="40" y="24"/>
                  </a:lnTo>
                  <a:cubicBezTo>
                    <a:pt x="40" y="32"/>
                    <a:pt x="40" y="32"/>
                    <a:pt x="40" y="40"/>
                  </a:cubicBezTo>
                  <a:cubicBezTo>
                    <a:pt x="40" y="103"/>
                    <a:pt x="40" y="103"/>
                    <a:pt x="40" y="103"/>
                  </a:cubicBezTo>
                  <a:cubicBezTo>
                    <a:pt x="40" y="111"/>
                    <a:pt x="40" y="119"/>
                    <a:pt x="40" y="119"/>
                  </a:cubicBezTo>
                  <a:lnTo>
                    <a:pt x="40" y="119"/>
                  </a:lnTo>
                  <a:cubicBezTo>
                    <a:pt x="48" y="119"/>
                    <a:pt x="48" y="119"/>
                    <a:pt x="48" y="119"/>
                  </a:cubicBezTo>
                  <a:cubicBezTo>
                    <a:pt x="48" y="119"/>
                    <a:pt x="48" y="111"/>
                    <a:pt x="48" y="103"/>
                  </a:cubicBezTo>
                  <a:lnTo>
                    <a:pt x="48" y="4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51" name="Freeform 443"/>
            <p:cNvSpPr>
              <a:spLocks noChangeArrowheads="1"/>
            </p:cNvSpPr>
            <p:nvPr/>
          </p:nvSpPr>
          <p:spPr bwMode="auto">
            <a:xfrm>
              <a:off x="17055657" y="9025101"/>
              <a:ext cx="63523" cy="104812"/>
            </a:xfrm>
            <a:custGeom>
              <a:avLst/>
              <a:gdLst>
                <a:gd name="T0" fmla="*/ 87 w 88"/>
                <a:gd name="T1" fmla="*/ 0 h 144"/>
                <a:gd name="T2" fmla="*/ 87 w 88"/>
                <a:gd name="T3" fmla="*/ 0 h 144"/>
                <a:gd name="T4" fmla="*/ 87 w 88"/>
                <a:gd name="T5" fmla="*/ 95 h 144"/>
                <a:gd name="T6" fmla="*/ 87 w 88"/>
                <a:gd name="T7" fmla="*/ 119 h 144"/>
                <a:gd name="T8" fmla="*/ 79 w 88"/>
                <a:gd name="T9" fmla="*/ 135 h 144"/>
                <a:gd name="T10" fmla="*/ 63 w 88"/>
                <a:gd name="T11" fmla="*/ 143 h 144"/>
                <a:gd name="T12" fmla="*/ 48 w 88"/>
                <a:gd name="T13" fmla="*/ 143 h 144"/>
                <a:gd name="T14" fmla="*/ 24 w 88"/>
                <a:gd name="T15" fmla="*/ 143 h 144"/>
                <a:gd name="T16" fmla="*/ 8 w 88"/>
                <a:gd name="T17" fmla="*/ 135 h 144"/>
                <a:gd name="T18" fmla="*/ 0 w 88"/>
                <a:gd name="T19" fmla="*/ 119 h 144"/>
                <a:gd name="T20" fmla="*/ 0 w 88"/>
                <a:gd name="T21" fmla="*/ 87 h 144"/>
                <a:gd name="T22" fmla="*/ 0 w 88"/>
                <a:gd name="T23" fmla="*/ 0 h 144"/>
                <a:gd name="T24" fmla="*/ 40 w 88"/>
                <a:gd name="T25" fmla="*/ 0 h 144"/>
                <a:gd name="T26" fmla="*/ 40 w 88"/>
                <a:gd name="T27" fmla="*/ 111 h 144"/>
                <a:gd name="T28" fmla="*/ 40 w 88"/>
                <a:gd name="T29" fmla="*/ 119 h 144"/>
                <a:gd name="T30" fmla="*/ 40 w 88"/>
                <a:gd name="T31" fmla="*/ 119 h 144"/>
                <a:gd name="T32" fmla="*/ 48 w 88"/>
                <a:gd name="T33" fmla="*/ 119 h 144"/>
                <a:gd name="T34" fmla="*/ 48 w 88"/>
                <a:gd name="T35" fmla="*/ 103 h 144"/>
                <a:gd name="T36" fmla="*/ 48 w 88"/>
                <a:gd name="T37" fmla="*/ 0 h 144"/>
                <a:gd name="T38" fmla="*/ 87 w 88"/>
                <a:gd name="T39"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8" h="144">
                  <a:moveTo>
                    <a:pt x="87" y="0"/>
                  </a:moveTo>
                  <a:lnTo>
                    <a:pt x="87" y="0"/>
                  </a:lnTo>
                  <a:cubicBezTo>
                    <a:pt x="87" y="95"/>
                    <a:pt x="87" y="95"/>
                    <a:pt x="87" y="95"/>
                  </a:cubicBezTo>
                  <a:cubicBezTo>
                    <a:pt x="87" y="111"/>
                    <a:pt x="87" y="111"/>
                    <a:pt x="87" y="119"/>
                  </a:cubicBezTo>
                  <a:cubicBezTo>
                    <a:pt x="79" y="127"/>
                    <a:pt x="79" y="127"/>
                    <a:pt x="79" y="135"/>
                  </a:cubicBezTo>
                  <a:cubicBezTo>
                    <a:pt x="71" y="135"/>
                    <a:pt x="71" y="143"/>
                    <a:pt x="63" y="143"/>
                  </a:cubicBezTo>
                  <a:cubicBezTo>
                    <a:pt x="55" y="143"/>
                    <a:pt x="55" y="143"/>
                    <a:pt x="48" y="143"/>
                  </a:cubicBezTo>
                  <a:cubicBezTo>
                    <a:pt x="40" y="143"/>
                    <a:pt x="32" y="143"/>
                    <a:pt x="24" y="143"/>
                  </a:cubicBezTo>
                  <a:cubicBezTo>
                    <a:pt x="16" y="143"/>
                    <a:pt x="8" y="135"/>
                    <a:pt x="8" y="135"/>
                  </a:cubicBezTo>
                  <a:cubicBezTo>
                    <a:pt x="8" y="127"/>
                    <a:pt x="0" y="119"/>
                    <a:pt x="0" y="119"/>
                  </a:cubicBezTo>
                  <a:cubicBezTo>
                    <a:pt x="0" y="111"/>
                    <a:pt x="0" y="103"/>
                    <a:pt x="0" y="87"/>
                  </a:cubicBezTo>
                  <a:cubicBezTo>
                    <a:pt x="0" y="0"/>
                    <a:pt x="0" y="0"/>
                    <a:pt x="0" y="0"/>
                  </a:cubicBezTo>
                  <a:cubicBezTo>
                    <a:pt x="40" y="0"/>
                    <a:pt x="40" y="0"/>
                    <a:pt x="40" y="0"/>
                  </a:cubicBezTo>
                  <a:cubicBezTo>
                    <a:pt x="40" y="111"/>
                    <a:pt x="40" y="111"/>
                    <a:pt x="40" y="111"/>
                  </a:cubicBezTo>
                  <a:lnTo>
                    <a:pt x="40" y="119"/>
                  </a:lnTo>
                  <a:lnTo>
                    <a:pt x="40" y="119"/>
                  </a:lnTo>
                  <a:cubicBezTo>
                    <a:pt x="48" y="119"/>
                    <a:pt x="48" y="119"/>
                    <a:pt x="48" y="119"/>
                  </a:cubicBezTo>
                  <a:cubicBezTo>
                    <a:pt x="48" y="119"/>
                    <a:pt x="48" y="111"/>
                    <a:pt x="48" y="103"/>
                  </a:cubicBezTo>
                  <a:cubicBezTo>
                    <a:pt x="48" y="0"/>
                    <a:pt x="48" y="0"/>
                    <a:pt x="48"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52" name="Freeform 444"/>
            <p:cNvSpPr>
              <a:spLocks noChangeArrowheads="1"/>
            </p:cNvSpPr>
            <p:nvPr/>
          </p:nvSpPr>
          <p:spPr bwMode="auto">
            <a:xfrm>
              <a:off x="17125533" y="9025101"/>
              <a:ext cx="57171" cy="104812"/>
            </a:xfrm>
            <a:custGeom>
              <a:avLst/>
              <a:gdLst>
                <a:gd name="T0" fmla="*/ 79 w 80"/>
                <a:gd name="T1" fmla="*/ 0 h 144"/>
                <a:gd name="T2" fmla="*/ 79 w 80"/>
                <a:gd name="T3" fmla="*/ 32 h 144"/>
                <a:gd name="T4" fmla="*/ 55 w 80"/>
                <a:gd name="T5" fmla="*/ 32 h 144"/>
                <a:gd name="T6" fmla="*/ 55 w 80"/>
                <a:gd name="T7" fmla="*/ 143 h 144"/>
                <a:gd name="T8" fmla="*/ 16 w 80"/>
                <a:gd name="T9" fmla="*/ 143 h 144"/>
                <a:gd name="T10" fmla="*/ 16 w 80"/>
                <a:gd name="T11" fmla="*/ 32 h 144"/>
                <a:gd name="T12" fmla="*/ 0 w 80"/>
                <a:gd name="T13" fmla="*/ 32 h 144"/>
                <a:gd name="T14" fmla="*/ 0 w 80"/>
                <a:gd name="T15" fmla="*/ 0 h 144"/>
                <a:gd name="T16" fmla="*/ 79 w 80"/>
                <a:gd name="T1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44">
                  <a:moveTo>
                    <a:pt x="79" y="0"/>
                  </a:moveTo>
                  <a:lnTo>
                    <a:pt x="79" y="32"/>
                  </a:lnTo>
                  <a:lnTo>
                    <a:pt x="55" y="32"/>
                  </a:lnTo>
                  <a:lnTo>
                    <a:pt x="55" y="143"/>
                  </a:lnTo>
                  <a:lnTo>
                    <a:pt x="16" y="143"/>
                  </a:lnTo>
                  <a:lnTo>
                    <a:pt x="16" y="32"/>
                  </a:lnTo>
                  <a:lnTo>
                    <a:pt x="0" y="32"/>
                  </a:lnTo>
                  <a:lnTo>
                    <a:pt x="0"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53" name="Freeform 445"/>
            <p:cNvSpPr>
              <a:spLocks noChangeArrowheads="1"/>
            </p:cNvSpPr>
            <p:nvPr/>
          </p:nvSpPr>
          <p:spPr bwMode="auto">
            <a:xfrm>
              <a:off x="17185881" y="9025101"/>
              <a:ext cx="57171" cy="104812"/>
            </a:xfrm>
            <a:custGeom>
              <a:avLst/>
              <a:gdLst>
                <a:gd name="T0" fmla="*/ 79 w 80"/>
                <a:gd name="T1" fmla="*/ 0 h 144"/>
                <a:gd name="T2" fmla="*/ 79 w 80"/>
                <a:gd name="T3" fmla="*/ 143 h 144"/>
                <a:gd name="T4" fmla="*/ 48 w 80"/>
                <a:gd name="T5" fmla="*/ 143 h 144"/>
                <a:gd name="T6" fmla="*/ 48 w 80"/>
                <a:gd name="T7" fmla="*/ 87 h 144"/>
                <a:gd name="T8" fmla="*/ 32 w 80"/>
                <a:gd name="T9" fmla="*/ 87 h 144"/>
                <a:gd name="T10" fmla="*/ 32 w 80"/>
                <a:gd name="T11" fmla="*/ 143 h 144"/>
                <a:gd name="T12" fmla="*/ 0 w 80"/>
                <a:gd name="T13" fmla="*/ 143 h 144"/>
                <a:gd name="T14" fmla="*/ 0 w 80"/>
                <a:gd name="T15" fmla="*/ 0 h 144"/>
                <a:gd name="T16" fmla="*/ 32 w 80"/>
                <a:gd name="T17" fmla="*/ 0 h 144"/>
                <a:gd name="T18" fmla="*/ 32 w 80"/>
                <a:gd name="T19" fmla="*/ 56 h 144"/>
                <a:gd name="T20" fmla="*/ 48 w 80"/>
                <a:gd name="T21" fmla="*/ 56 h 144"/>
                <a:gd name="T22" fmla="*/ 48 w 80"/>
                <a:gd name="T23" fmla="*/ 0 h 144"/>
                <a:gd name="T24" fmla="*/ 79 w 80"/>
                <a:gd name="T2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44">
                  <a:moveTo>
                    <a:pt x="79" y="0"/>
                  </a:moveTo>
                  <a:lnTo>
                    <a:pt x="79" y="143"/>
                  </a:lnTo>
                  <a:lnTo>
                    <a:pt x="48" y="143"/>
                  </a:lnTo>
                  <a:lnTo>
                    <a:pt x="48" y="87"/>
                  </a:lnTo>
                  <a:lnTo>
                    <a:pt x="32" y="87"/>
                  </a:lnTo>
                  <a:lnTo>
                    <a:pt x="32" y="143"/>
                  </a:lnTo>
                  <a:lnTo>
                    <a:pt x="0" y="143"/>
                  </a:lnTo>
                  <a:lnTo>
                    <a:pt x="0" y="0"/>
                  </a:lnTo>
                  <a:lnTo>
                    <a:pt x="32" y="0"/>
                  </a:lnTo>
                  <a:lnTo>
                    <a:pt x="32" y="56"/>
                  </a:lnTo>
                  <a:lnTo>
                    <a:pt x="48" y="56"/>
                  </a:lnTo>
                  <a:lnTo>
                    <a:pt x="48"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54" name="Freeform 446"/>
            <p:cNvSpPr>
              <a:spLocks noChangeArrowheads="1"/>
            </p:cNvSpPr>
            <p:nvPr/>
          </p:nvSpPr>
          <p:spPr bwMode="auto">
            <a:xfrm>
              <a:off x="16846031" y="9177556"/>
              <a:ext cx="57171" cy="101637"/>
            </a:xfrm>
            <a:custGeom>
              <a:avLst/>
              <a:gdLst>
                <a:gd name="T0" fmla="*/ 79 w 80"/>
                <a:gd name="T1" fmla="*/ 63 h 143"/>
                <a:gd name="T2" fmla="*/ 79 w 80"/>
                <a:gd name="T3" fmla="*/ 63 h 143"/>
                <a:gd name="T4" fmla="*/ 47 w 80"/>
                <a:gd name="T5" fmla="*/ 63 h 143"/>
                <a:gd name="T6" fmla="*/ 47 w 80"/>
                <a:gd name="T7" fmla="*/ 39 h 143"/>
                <a:gd name="T8" fmla="*/ 47 w 80"/>
                <a:gd name="T9" fmla="*/ 24 h 143"/>
                <a:gd name="T10" fmla="*/ 39 w 80"/>
                <a:gd name="T11" fmla="*/ 24 h 143"/>
                <a:gd name="T12" fmla="*/ 31 w 80"/>
                <a:gd name="T13" fmla="*/ 24 h 143"/>
                <a:gd name="T14" fmla="*/ 31 w 80"/>
                <a:gd name="T15" fmla="*/ 39 h 143"/>
                <a:gd name="T16" fmla="*/ 31 w 80"/>
                <a:gd name="T17" fmla="*/ 103 h 143"/>
                <a:gd name="T18" fmla="*/ 31 w 80"/>
                <a:gd name="T19" fmla="*/ 118 h 143"/>
                <a:gd name="T20" fmla="*/ 39 w 80"/>
                <a:gd name="T21" fmla="*/ 118 h 143"/>
                <a:gd name="T22" fmla="*/ 47 w 80"/>
                <a:gd name="T23" fmla="*/ 118 h 143"/>
                <a:gd name="T24" fmla="*/ 47 w 80"/>
                <a:gd name="T25" fmla="*/ 103 h 143"/>
                <a:gd name="T26" fmla="*/ 47 w 80"/>
                <a:gd name="T27" fmla="*/ 87 h 143"/>
                <a:gd name="T28" fmla="*/ 79 w 80"/>
                <a:gd name="T29" fmla="*/ 87 h 143"/>
                <a:gd name="T30" fmla="*/ 79 w 80"/>
                <a:gd name="T31" fmla="*/ 87 h 143"/>
                <a:gd name="T32" fmla="*/ 79 w 80"/>
                <a:gd name="T33" fmla="*/ 118 h 143"/>
                <a:gd name="T34" fmla="*/ 63 w 80"/>
                <a:gd name="T35" fmla="*/ 134 h 143"/>
                <a:gd name="T36" fmla="*/ 39 w 80"/>
                <a:gd name="T37" fmla="*/ 142 h 143"/>
                <a:gd name="T38" fmla="*/ 16 w 80"/>
                <a:gd name="T39" fmla="*/ 134 h 143"/>
                <a:gd name="T40" fmla="*/ 0 w 80"/>
                <a:gd name="T41" fmla="*/ 118 h 143"/>
                <a:gd name="T42" fmla="*/ 0 w 80"/>
                <a:gd name="T43" fmla="*/ 87 h 143"/>
                <a:gd name="T44" fmla="*/ 0 w 80"/>
                <a:gd name="T45" fmla="*/ 47 h 143"/>
                <a:gd name="T46" fmla="*/ 0 w 80"/>
                <a:gd name="T47" fmla="*/ 24 h 143"/>
                <a:gd name="T48" fmla="*/ 7 w 80"/>
                <a:gd name="T49" fmla="*/ 15 h 143"/>
                <a:gd name="T50" fmla="*/ 16 w 80"/>
                <a:gd name="T51" fmla="*/ 0 h 143"/>
                <a:gd name="T52" fmla="*/ 39 w 80"/>
                <a:gd name="T53" fmla="*/ 0 h 143"/>
                <a:gd name="T54" fmla="*/ 63 w 80"/>
                <a:gd name="T55" fmla="*/ 8 h 143"/>
                <a:gd name="T56" fmla="*/ 79 w 80"/>
                <a:gd name="T57" fmla="*/ 24 h 143"/>
                <a:gd name="T58" fmla="*/ 79 w 80"/>
                <a:gd name="T59" fmla="*/ 47 h 143"/>
                <a:gd name="T60" fmla="*/ 79 w 80"/>
                <a:gd name="T61" fmla="*/ 6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0" h="143">
                  <a:moveTo>
                    <a:pt x="79" y="63"/>
                  </a:moveTo>
                  <a:lnTo>
                    <a:pt x="79" y="63"/>
                  </a:lnTo>
                  <a:cubicBezTo>
                    <a:pt x="47" y="63"/>
                    <a:pt x="47" y="63"/>
                    <a:pt x="47" y="63"/>
                  </a:cubicBezTo>
                  <a:cubicBezTo>
                    <a:pt x="47" y="39"/>
                    <a:pt x="47" y="39"/>
                    <a:pt x="47" y="39"/>
                  </a:cubicBezTo>
                  <a:cubicBezTo>
                    <a:pt x="47" y="31"/>
                    <a:pt x="47" y="24"/>
                    <a:pt x="47" y="24"/>
                  </a:cubicBezTo>
                  <a:lnTo>
                    <a:pt x="39" y="24"/>
                  </a:lnTo>
                  <a:lnTo>
                    <a:pt x="31" y="24"/>
                  </a:lnTo>
                  <a:cubicBezTo>
                    <a:pt x="31" y="24"/>
                    <a:pt x="31" y="31"/>
                    <a:pt x="31" y="39"/>
                  </a:cubicBezTo>
                  <a:cubicBezTo>
                    <a:pt x="31" y="103"/>
                    <a:pt x="31" y="103"/>
                    <a:pt x="31" y="103"/>
                  </a:cubicBezTo>
                  <a:cubicBezTo>
                    <a:pt x="31" y="110"/>
                    <a:pt x="31" y="110"/>
                    <a:pt x="31" y="118"/>
                  </a:cubicBezTo>
                  <a:lnTo>
                    <a:pt x="39" y="118"/>
                  </a:lnTo>
                  <a:lnTo>
                    <a:pt x="47" y="118"/>
                  </a:lnTo>
                  <a:cubicBezTo>
                    <a:pt x="47" y="110"/>
                    <a:pt x="47" y="110"/>
                    <a:pt x="47" y="103"/>
                  </a:cubicBezTo>
                  <a:cubicBezTo>
                    <a:pt x="47" y="87"/>
                    <a:pt x="47" y="87"/>
                    <a:pt x="47" y="87"/>
                  </a:cubicBezTo>
                  <a:cubicBezTo>
                    <a:pt x="79" y="87"/>
                    <a:pt x="79" y="87"/>
                    <a:pt x="79" y="87"/>
                  </a:cubicBezTo>
                  <a:lnTo>
                    <a:pt x="79" y="87"/>
                  </a:lnTo>
                  <a:cubicBezTo>
                    <a:pt x="79" y="103"/>
                    <a:pt x="79" y="110"/>
                    <a:pt x="79" y="118"/>
                  </a:cubicBezTo>
                  <a:cubicBezTo>
                    <a:pt x="79" y="126"/>
                    <a:pt x="71" y="134"/>
                    <a:pt x="63" y="134"/>
                  </a:cubicBezTo>
                  <a:cubicBezTo>
                    <a:pt x="55" y="142"/>
                    <a:pt x="47" y="142"/>
                    <a:pt x="39" y="142"/>
                  </a:cubicBezTo>
                  <a:cubicBezTo>
                    <a:pt x="31" y="142"/>
                    <a:pt x="23" y="142"/>
                    <a:pt x="16" y="134"/>
                  </a:cubicBezTo>
                  <a:cubicBezTo>
                    <a:pt x="7" y="134"/>
                    <a:pt x="0" y="126"/>
                    <a:pt x="0" y="118"/>
                  </a:cubicBezTo>
                  <a:cubicBezTo>
                    <a:pt x="0" y="110"/>
                    <a:pt x="0" y="103"/>
                    <a:pt x="0" y="87"/>
                  </a:cubicBezTo>
                  <a:cubicBezTo>
                    <a:pt x="0" y="47"/>
                    <a:pt x="0" y="47"/>
                    <a:pt x="0" y="47"/>
                  </a:cubicBezTo>
                  <a:cubicBezTo>
                    <a:pt x="0" y="39"/>
                    <a:pt x="0" y="31"/>
                    <a:pt x="0" y="24"/>
                  </a:cubicBezTo>
                  <a:cubicBezTo>
                    <a:pt x="0" y="24"/>
                    <a:pt x="0" y="15"/>
                    <a:pt x="7" y="15"/>
                  </a:cubicBezTo>
                  <a:cubicBezTo>
                    <a:pt x="7" y="8"/>
                    <a:pt x="16" y="8"/>
                    <a:pt x="16" y="0"/>
                  </a:cubicBezTo>
                  <a:cubicBezTo>
                    <a:pt x="23" y="0"/>
                    <a:pt x="31" y="0"/>
                    <a:pt x="39" y="0"/>
                  </a:cubicBezTo>
                  <a:cubicBezTo>
                    <a:pt x="47" y="0"/>
                    <a:pt x="55" y="0"/>
                    <a:pt x="63" y="8"/>
                  </a:cubicBezTo>
                  <a:cubicBezTo>
                    <a:pt x="71" y="8"/>
                    <a:pt x="79" y="15"/>
                    <a:pt x="79" y="24"/>
                  </a:cubicBezTo>
                  <a:cubicBezTo>
                    <a:pt x="79" y="24"/>
                    <a:pt x="79" y="31"/>
                    <a:pt x="79" y="47"/>
                  </a:cubicBezTo>
                  <a:lnTo>
                    <a:pt x="79"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55" name="Freeform 447"/>
            <p:cNvSpPr>
              <a:spLocks noChangeArrowheads="1"/>
            </p:cNvSpPr>
            <p:nvPr/>
          </p:nvSpPr>
          <p:spPr bwMode="auto">
            <a:xfrm>
              <a:off x="16909554" y="9177556"/>
              <a:ext cx="69876" cy="101637"/>
            </a:xfrm>
            <a:custGeom>
              <a:avLst/>
              <a:gdLst>
                <a:gd name="T0" fmla="*/ 71 w 96"/>
                <a:gd name="T1" fmla="*/ 0 h 143"/>
                <a:gd name="T2" fmla="*/ 71 w 96"/>
                <a:gd name="T3" fmla="*/ 0 h 143"/>
                <a:gd name="T4" fmla="*/ 95 w 96"/>
                <a:gd name="T5" fmla="*/ 142 h 143"/>
                <a:gd name="T6" fmla="*/ 55 w 96"/>
                <a:gd name="T7" fmla="*/ 142 h 143"/>
                <a:gd name="T8" fmla="*/ 55 w 96"/>
                <a:gd name="T9" fmla="*/ 118 h 143"/>
                <a:gd name="T10" fmla="*/ 39 w 96"/>
                <a:gd name="T11" fmla="*/ 118 h 143"/>
                <a:gd name="T12" fmla="*/ 39 w 96"/>
                <a:gd name="T13" fmla="*/ 142 h 143"/>
                <a:gd name="T14" fmla="*/ 0 w 96"/>
                <a:gd name="T15" fmla="*/ 142 h 143"/>
                <a:gd name="T16" fmla="*/ 15 w 96"/>
                <a:gd name="T17" fmla="*/ 0 h 143"/>
                <a:gd name="T18" fmla="*/ 71 w 96"/>
                <a:gd name="T19" fmla="*/ 0 h 143"/>
                <a:gd name="T20" fmla="*/ 55 w 96"/>
                <a:gd name="T21" fmla="*/ 87 h 143"/>
                <a:gd name="T22" fmla="*/ 55 w 96"/>
                <a:gd name="T23" fmla="*/ 87 h 143"/>
                <a:gd name="T24" fmla="*/ 47 w 96"/>
                <a:gd name="T25" fmla="*/ 31 h 143"/>
                <a:gd name="T26" fmla="*/ 39 w 96"/>
                <a:gd name="T27" fmla="*/ 87 h 143"/>
                <a:gd name="T28" fmla="*/ 55 w 96"/>
                <a:gd name="T29" fmla="*/ 8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143">
                  <a:moveTo>
                    <a:pt x="71" y="0"/>
                  </a:moveTo>
                  <a:lnTo>
                    <a:pt x="71" y="0"/>
                  </a:lnTo>
                  <a:cubicBezTo>
                    <a:pt x="95" y="142"/>
                    <a:pt x="95" y="142"/>
                    <a:pt x="95" y="142"/>
                  </a:cubicBezTo>
                  <a:cubicBezTo>
                    <a:pt x="55" y="142"/>
                    <a:pt x="55" y="142"/>
                    <a:pt x="55" y="142"/>
                  </a:cubicBezTo>
                  <a:cubicBezTo>
                    <a:pt x="55" y="118"/>
                    <a:pt x="55" y="118"/>
                    <a:pt x="55" y="118"/>
                  </a:cubicBezTo>
                  <a:cubicBezTo>
                    <a:pt x="39" y="118"/>
                    <a:pt x="39" y="118"/>
                    <a:pt x="39" y="118"/>
                  </a:cubicBezTo>
                  <a:cubicBezTo>
                    <a:pt x="39" y="142"/>
                    <a:pt x="39" y="142"/>
                    <a:pt x="39" y="142"/>
                  </a:cubicBezTo>
                  <a:cubicBezTo>
                    <a:pt x="0" y="142"/>
                    <a:pt x="0" y="142"/>
                    <a:pt x="0" y="142"/>
                  </a:cubicBezTo>
                  <a:cubicBezTo>
                    <a:pt x="15" y="0"/>
                    <a:pt x="15" y="0"/>
                    <a:pt x="15" y="0"/>
                  </a:cubicBezTo>
                  <a:lnTo>
                    <a:pt x="71" y="0"/>
                  </a:lnTo>
                  <a:close/>
                  <a:moveTo>
                    <a:pt x="55" y="87"/>
                  </a:moveTo>
                  <a:lnTo>
                    <a:pt x="55" y="87"/>
                  </a:lnTo>
                  <a:cubicBezTo>
                    <a:pt x="47" y="71"/>
                    <a:pt x="47" y="55"/>
                    <a:pt x="47" y="31"/>
                  </a:cubicBezTo>
                  <a:cubicBezTo>
                    <a:pt x="39" y="55"/>
                    <a:pt x="39" y="79"/>
                    <a:pt x="39" y="87"/>
                  </a:cubicBezTo>
                  <a:lnTo>
                    <a:pt x="55"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56" name="Freeform 448"/>
            <p:cNvSpPr>
              <a:spLocks noChangeArrowheads="1"/>
            </p:cNvSpPr>
            <p:nvPr/>
          </p:nvSpPr>
          <p:spPr bwMode="auto">
            <a:xfrm>
              <a:off x="16976254" y="9177556"/>
              <a:ext cx="63523" cy="101637"/>
            </a:xfrm>
            <a:custGeom>
              <a:avLst/>
              <a:gdLst>
                <a:gd name="T0" fmla="*/ 0 w 88"/>
                <a:gd name="T1" fmla="*/ 0 h 143"/>
                <a:gd name="T2" fmla="*/ 0 w 88"/>
                <a:gd name="T3" fmla="*/ 0 h 143"/>
                <a:gd name="T4" fmla="*/ 31 w 88"/>
                <a:gd name="T5" fmla="*/ 0 h 143"/>
                <a:gd name="T6" fmla="*/ 63 w 88"/>
                <a:gd name="T7" fmla="*/ 0 h 143"/>
                <a:gd name="T8" fmla="*/ 78 w 88"/>
                <a:gd name="T9" fmla="*/ 15 h 143"/>
                <a:gd name="T10" fmla="*/ 87 w 88"/>
                <a:gd name="T11" fmla="*/ 39 h 143"/>
                <a:gd name="T12" fmla="*/ 78 w 88"/>
                <a:gd name="T13" fmla="*/ 63 h 143"/>
                <a:gd name="T14" fmla="*/ 63 w 88"/>
                <a:gd name="T15" fmla="*/ 71 h 143"/>
                <a:gd name="T16" fmla="*/ 78 w 88"/>
                <a:gd name="T17" fmla="*/ 71 h 143"/>
                <a:gd name="T18" fmla="*/ 87 w 88"/>
                <a:gd name="T19" fmla="*/ 79 h 143"/>
                <a:gd name="T20" fmla="*/ 87 w 88"/>
                <a:gd name="T21" fmla="*/ 103 h 143"/>
                <a:gd name="T22" fmla="*/ 87 w 88"/>
                <a:gd name="T23" fmla="*/ 142 h 143"/>
                <a:gd name="T24" fmla="*/ 47 w 88"/>
                <a:gd name="T25" fmla="*/ 142 h 143"/>
                <a:gd name="T26" fmla="*/ 47 w 88"/>
                <a:gd name="T27" fmla="*/ 95 h 143"/>
                <a:gd name="T28" fmla="*/ 47 w 88"/>
                <a:gd name="T29" fmla="*/ 79 h 143"/>
                <a:gd name="T30" fmla="*/ 39 w 88"/>
                <a:gd name="T31" fmla="*/ 79 h 143"/>
                <a:gd name="T32" fmla="*/ 39 w 88"/>
                <a:gd name="T33" fmla="*/ 142 h 143"/>
                <a:gd name="T34" fmla="*/ 0 w 88"/>
                <a:gd name="T35" fmla="*/ 142 h 143"/>
                <a:gd name="T36" fmla="*/ 0 w 88"/>
                <a:gd name="T37" fmla="*/ 0 h 143"/>
                <a:gd name="T38" fmla="*/ 39 w 88"/>
                <a:gd name="T39" fmla="*/ 24 h 143"/>
                <a:gd name="T40" fmla="*/ 39 w 88"/>
                <a:gd name="T41" fmla="*/ 24 h 143"/>
                <a:gd name="T42" fmla="*/ 39 w 88"/>
                <a:gd name="T43" fmla="*/ 55 h 143"/>
                <a:gd name="T44" fmla="*/ 47 w 88"/>
                <a:gd name="T45" fmla="*/ 55 h 143"/>
                <a:gd name="T46" fmla="*/ 47 w 88"/>
                <a:gd name="T47" fmla="*/ 39 h 143"/>
                <a:gd name="T48" fmla="*/ 47 w 88"/>
                <a:gd name="T49" fmla="*/ 39 h 143"/>
                <a:gd name="T50" fmla="*/ 47 w 88"/>
                <a:gd name="T51" fmla="*/ 24 h 143"/>
                <a:gd name="T52" fmla="*/ 39 w 88"/>
                <a:gd name="T53" fmla="*/ 2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43">
                  <a:moveTo>
                    <a:pt x="0" y="0"/>
                  </a:moveTo>
                  <a:lnTo>
                    <a:pt x="0" y="0"/>
                  </a:lnTo>
                  <a:cubicBezTo>
                    <a:pt x="31" y="0"/>
                    <a:pt x="31" y="0"/>
                    <a:pt x="31" y="0"/>
                  </a:cubicBezTo>
                  <a:cubicBezTo>
                    <a:pt x="47" y="0"/>
                    <a:pt x="55" y="0"/>
                    <a:pt x="63" y="0"/>
                  </a:cubicBezTo>
                  <a:cubicBezTo>
                    <a:pt x="71" y="8"/>
                    <a:pt x="71" y="8"/>
                    <a:pt x="78" y="15"/>
                  </a:cubicBezTo>
                  <a:cubicBezTo>
                    <a:pt x="78" y="15"/>
                    <a:pt x="87" y="24"/>
                    <a:pt x="87" y="39"/>
                  </a:cubicBezTo>
                  <a:cubicBezTo>
                    <a:pt x="87" y="47"/>
                    <a:pt x="78" y="55"/>
                    <a:pt x="78" y="63"/>
                  </a:cubicBezTo>
                  <a:cubicBezTo>
                    <a:pt x="78" y="63"/>
                    <a:pt x="71" y="63"/>
                    <a:pt x="63" y="71"/>
                  </a:cubicBezTo>
                  <a:cubicBezTo>
                    <a:pt x="71" y="71"/>
                    <a:pt x="78" y="71"/>
                    <a:pt x="78" y="71"/>
                  </a:cubicBezTo>
                  <a:cubicBezTo>
                    <a:pt x="78" y="79"/>
                    <a:pt x="78" y="79"/>
                    <a:pt x="87" y="79"/>
                  </a:cubicBezTo>
                  <a:cubicBezTo>
                    <a:pt x="87" y="87"/>
                    <a:pt x="87" y="95"/>
                    <a:pt x="87" y="103"/>
                  </a:cubicBezTo>
                  <a:cubicBezTo>
                    <a:pt x="87" y="142"/>
                    <a:pt x="87" y="142"/>
                    <a:pt x="87" y="142"/>
                  </a:cubicBezTo>
                  <a:cubicBezTo>
                    <a:pt x="47" y="142"/>
                    <a:pt x="47" y="142"/>
                    <a:pt x="47" y="142"/>
                  </a:cubicBezTo>
                  <a:cubicBezTo>
                    <a:pt x="47" y="95"/>
                    <a:pt x="47" y="95"/>
                    <a:pt x="47" y="95"/>
                  </a:cubicBezTo>
                  <a:cubicBezTo>
                    <a:pt x="47" y="87"/>
                    <a:pt x="47" y="79"/>
                    <a:pt x="47" y="79"/>
                  </a:cubicBezTo>
                  <a:cubicBezTo>
                    <a:pt x="47" y="79"/>
                    <a:pt x="47" y="79"/>
                    <a:pt x="39" y="79"/>
                  </a:cubicBezTo>
                  <a:cubicBezTo>
                    <a:pt x="39" y="142"/>
                    <a:pt x="39" y="142"/>
                    <a:pt x="39" y="142"/>
                  </a:cubicBezTo>
                  <a:cubicBezTo>
                    <a:pt x="0" y="142"/>
                    <a:pt x="0" y="142"/>
                    <a:pt x="0" y="142"/>
                  </a:cubicBezTo>
                  <a:lnTo>
                    <a:pt x="0" y="0"/>
                  </a:lnTo>
                  <a:close/>
                  <a:moveTo>
                    <a:pt x="39" y="24"/>
                  </a:moveTo>
                  <a:lnTo>
                    <a:pt x="39" y="24"/>
                  </a:lnTo>
                  <a:cubicBezTo>
                    <a:pt x="39" y="55"/>
                    <a:pt x="39" y="55"/>
                    <a:pt x="39" y="55"/>
                  </a:cubicBezTo>
                  <a:cubicBezTo>
                    <a:pt x="47" y="55"/>
                    <a:pt x="47" y="55"/>
                    <a:pt x="47" y="55"/>
                  </a:cubicBezTo>
                  <a:cubicBezTo>
                    <a:pt x="47" y="55"/>
                    <a:pt x="47" y="47"/>
                    <a:pt x="47" y="39"/>
                  </a:cubicBezTo>
                  <a:lnTo>
                    <a:pt x="47" y="39"/>
                  </a:lnTo>
                  <a:cubicBezTo>
                    <a:pt x="47" y="31"/>
                    <a:pt x="47" y="31"/>
                    <a:pt x="47" y="24"/>
                  </a:cubicBezTo>
                  <a:cubicBezTo>
                    <a:pt x="47" y="24"/>
                    <a:pt x="47" y="24"/>
                    <a:pt x="39" y="24"/>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57" name="Freeform 449"/>
            <p:cNvSpPr>
              <a:spLocks noChangeArrowheads="1"/>
            </p:cNvSpPr>
            <p:nvPr/>
          </p:nvSpPr>
          <p:spPr bwMode="auto">
            <a:xfrm>
              <a:off x="17042953" y="9177556"/>
              <a:ext cx="63523" cy="101637"/>
            </a:xfrm>
            <a:custGeom>
              <a:avLst/>
              <a:gdLst>
                <a:gd name="T0" fmla="*/ 87 w 88"/>
                <a:gd name="T1" fmla="*/ 79 h 143"/>
                <a:gd name="T2" fmla="*/ 87 w 88"/>
                <a:gd name="T3" fmla="*/ 79 h 143"/>
                <a:gd name="T4" fmla="*/ 87 w 88"/>
                <a:gd name="T5" fmla="*/ 110 h 143"/>
                <a:gd name="T6" fmla="*/ 79 w 88"/>
                <a:gd name="T7" fmla="*/ 126 h 143"/>
                <a:gd name="T8" fmla="*/ 64 w 88"/>
                <a:gd name="T9" fmla="*/ 142 h 143"/>
                <a:gd name="T10" fmla="*/ 48 w 88"/>
                <a:gd name="T11" fmla="*/ 142 h 143"/>
                <a:gd name="T12" fmla="*/ 24 w 88"/>
                <a:gd name="T13" fmla="*/ 142 h 143"/>
                <a:gd name="T14" fmla="*/ 8 w 88"/>
                <a:gd name="T15" fmla="*/ 126 h 143"/>
                <a:gd name="T16" fmla="*/ 0 w 88"/>
                <a:gd name="T17" fmla="*/ 110 h 143"/>
                <a:gd name="T18" fmla="*/ 0 w 88"/>
                <a:gd name="T19" fmla="*/ 79 h 143"/>
                <a:gd name="T20" fmla="*/ 0 w 88"/>
                <a:gd name="T21" fmla="*/ 55 h 143"/>
                <a:gd name="T22" fmla="*/ 0 w 88"/>
                <a:gd name="T23" fmla="*/ 31 h 143"/>
                <a:gd name="T24" fmla="*/ 8 w 88"/>
                <a:gd name="T25" fmla="*/ 15 h 143"/>
                <a:gd name="T26" fmla="*/ 24 w 88"/>
                <a:gd name="T27" fmla="*/ 0 h 143"/>
                <a:gd name="T28" fmla="*/ 48 w 88"/>
                <a:gd name="T29" fmla="*/ 0 h 143"/>
                <a:gd name="T30" fmla="*/ 64 w 88"/>
                <a:gd name="T31" fmla="*/ 0 h 143"/>
                <a:gd name="T32" fmla="*/ 79 w 88"/>
                <a:gd name="T33" fmla="*/ 15 h 143"/>
                <a:gd name="T34" fmla="*/ 87 w 88"/>
                <a:gd name="T35" fmla="*/ 31 h 143"/>
                <a:gd name="T36" fmla="*/ 87 w 88"/>
                <a:gd name="T37" fmla="*/ 55 h 143"/>
                <a:gd name="T38" fmla="*/ 87 w 88"/>
                <a:gd name="T39" fmla="*/ 79 h 143"/>
                <a:gd name="T40" fmla="*/ 48 w 88"/>
                <a:gd name="T41" fmla="*/ 39 h 143"/>
                <a:gd name="T42" fmla="*/ 48 w 88"/>
                <a:gd name="T43" fmla="*/ 39 h 143"/>
                <a:gd name="T44" fmla="*/ 48 w 88"/>
                <a:gd name="T45" fmla="*/ 24 h 143"/>
                <a:gd name="T46" fmla="*/ 48 w 88"/>
                <a:gd name="T47" fmla="*/ 24 h 143"/>
                <a:gd name="T48" fmla="*/ 40 w 88"/>
                <a:gd name="T49" fmla="*/ 24 h 143"/>
                <a:gd name="T50" fmla="*/ 40 w 88"/>
                <a:gd name="T51" fmla="*/ 39 h 143"/>
                <a:gd name="T52" fmla="*/ 40 w 88"/>
                <a:gd name="T53" fmla="*/ 103 h 143"/>
                <a:gd name="T54" fmla="*/ 40 w 88"/>
                <a:gd name="T55" fmla="*/ 118 h 143"/>
                <a:gd name="T56" fmla="*/ 48 w 88"/>
                <a:gd name="T57" fmla="*/ 118 h 143"/>
                <a:gd name="T58" fmla="*/ 48 w 88"/>
                <a:gd name="T59" fmla="*/ 118 h 143"/>
                <a:gd name="T60" fmla="*/ 48 w 88"/>
                <a:gd name="T61" fmla="*/ 103 h 143"/>
                <a:gd name="T62" fmla="*/ 48 w 88"/>
                <a:gd name="T63" fmla="*/ 3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43">
                  <a:moveTo>
                    <a:pt x="87" y="79"/>
                  </a:moveTo>
                  <a:lnTo>
                    <a:pt x="87" y="79"/>
                  </a:lnTo>
                  <a:cubicBezTo>
                    <a:pt x="87" y="95"/>
                    <a:pt x="87" y="103"/>
                    <a:pt x="87" y="110"/>
                  </a:cubicBezTo>
                  <a:cubicBezTo>
                    <a:pt x="87" y="118"/>
                    <a:pt x="79" y="126"/>
                    <a:pt x="79" y="126"/>
                  </a:cubicBezTo>
                  <a:cubicBezTo>
                    <a:pt x="79" y="134"/>
                    <a:pt x="71" y="134"/>
                    <a:pt x="64" y="142"/>
                  </a:cubicBezTo>
                  <a:cubicBezTo>
                    <a:pt x="56" y="142"/>
                    <a:pt x="56" y="142"/>
                    <a:pt x="48" y="142"/>
                  </a:cubicBezTo>
                  <a:cubicBezTo>
                    <a:pt x="40" y="142"/>
                    <a:pt x="32" y="142"/>
                    <a:pt x="24" y="142"/>
                  </a:cubicBezTo>
                  <a:cubicBezTo>
                    <a:pt x="16" y="134"/>
                    <a:pt x="16" y="134"/>
                    <a:pt x="8" y="126"/>
                  </a:cubicBezTo>
                  <a:cubicBezTo>
                    <a:pt x="8" y="126"/>
                    <a:pt x="8" y="118"/>
                    <a:pt x="0" y="110"/>
                  </a:cubicBezTo>
                  <a:cubicBezTo>
                    <a:pt x="0" y="110"/>
                    <a:pt x="0" y="95"/>
                    <a:pt x="0" y="79"/>
                  </a:cubicBezTo>
                  <a:cubicBezTo>
                    <a:pt x="0" y="55"/>
                    <a:pt x="0" y="55"/>
                    <a:pt x="0" y="55"/>
                  </a:cubicBezTo>
                  <a:cubicBezTo>
                    <a:pt x="0" y="47"/>
                    <a:pt x="0" y="31"/>
                    <a:pt x="0" y="31"/>
                  </a:cubicBezTo>
                  <a:cubicBezTo>
                    <a:pt x="8" y="24"/>
                    <a:pt x="8" y="15"/>
                    <a:pt x="8" y="15"/>
                  </a:cubicBezTo>
                  <a:cubicBezTo>
                    <a:pt x="16" y="8"/>
                    <a:pt x="16" y="8"/>
                    <a:pt x="24" y="0"/>
                  </a:cubicBezTo>
                  <a:cubicBezTo>
                    <a:pt x="32" y="0"/>
                    <a:pt x="40" y="0"/>
                    <a:pt x="48" y="0"/>
                  </a:cubicBezTo>
                  <a:cubicBezTo>
                    <a:pt x="56" y="0"/>
                    <a:pt x="56" y="0"/>
                    <a:pt x="64" y="0"/>
                  </a:cubicBezTo>
                  <a:cubicBezTo>
                    <a:pt x="71" y="8"/>
                    <a:pt x="79" y="8"/>
                    <a:pt x="79" y="15"/>
                  </a:cubicBezTo>
                  <a:cubicBezTo>
                    <a:pt x="79" y="15"/>
                    <a:pt x="87" y="24"/>
                    <a:pt x="87" y="31"/>
                  </a:cubicBezTo>
                  <a:cubicBezTo>
                    <a:pt x="87" y="31"/>
                    <a:pt x="87" y="47"/>
                    <a:pt x="87" y="55"/>
                  </a:cubicBezTo>
                  <a:lnTo>
                    <a:pt x="87" y="79"/>
                  </a:lnTo>
                  <a:close/>
                  <a:moveTo>
                    <a:pt x="48" y="39"/>
                  </a:moveTo>
                  <a:lnTo>
                    <a:pt x="48" y="39"/>
                  </a:lnTo>
                  <a:cubicBezTo>
                    <a:pt x="48" y="31"/>
                    <a:pt x="48" y="24"/>
                    <a:pt x="48" y="24"/>
                  </a:cubicBezTo>
                  <a:lnTo>
                    <a:pt x="48" y="24"/>
                  </a:lnTo>
                  <a:cubicBezTo>
                    <a:pt x="40" y="24"/>
                    <a:pt x="40" y="24"/>
                    <a:pt x="40" y="24"/>
                  </a:cubicBezTo>
                  <a:cubicBezTo>
                    <a:pt x="40" y="24"/>
                    <a:pt x="40" y="31"/>
                    <a:pt x="40" y="39"/>
                  </a:cubicBezTo>
                  <a:cubicBezTo>
                    <a:pt x="40" y="103"/>
                    <a:pt x="40" y="103"/>
                    <a:pt x="40" y="103"/>
                  </a:cubicBezTo>
                  <a:cubicBezTo>
                    <a:pt x="40" y="110"/>
                    <a:pt x="40" y="118"/>
                    <a:pt x="40" y="118"/>
                  </a:cubicBezTo>
                  <a:cubicBezTo>
                    <a:pt x="40" y="118"/>
                    <a:pt x="40" y="118"/>
                    <a:pt x="48" y="118"/>
                  </a:cubicBezTo>
                  <a:lnTo>
                    <a:pt x="48" y="118"/>
                  </a:lnTo>
                  <a:cubicBezTo>
                    <a:pt x="48" y="110"/>
                    <a:pt x="48" y="110"/>
                    <a:pt x="48" y="103"/>
                  </a:cubicBezTo>
                  <a:lnTo>
                    <a:pt x="48"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58" name="Freeform 450"/>
            <p:cNvSpPr>
              <a:spLocks noChangeArrowheads="1"/>
            </p:cNvSpPr>
            <p:nvPr/>
          </p:nvSpPr>
          <p:spPr bwMode="auto">
            <a:xfrm>
              <a:off x="17119181" y="9177556"/>
              <a:ext cx="41291" cy="101637"/>
            </a:xfrm>
            <a:custGeom>
              <a:avLst/>
              <a:gdLst>
                <a:gd name="T0" fmla="*/ 32 w 57"/>
                <a:gd name="T1" fmla="*/ 0 h 143"/>
                <a:gd name="T2" fmla="*/ 32 w 57"/>
                <a:gd name="T3" fmla="*/ 110 h 143"/>
                <a:gd name="T4" fmla="*/ 56 w 57"/>
                <a:gd name="T5" fmla="*/ 110 h 143"/>
                <a:gd name="T6" fmla="*/ 56 w 57"/>
                <a:gd name="T7" fmla="*/ 142 h 143"/>
                <a:gd name="T8" fmla="*/ 0 w 57"/>
                <a:gd name="T9" fmla="*/ 142 h 143"/>
                <a:gd name="T10" fmla="*/ 0 w 57"/>
                <a:gd name="T11" fmla="*/ 0 h 143"/>
                <a:gd name="T12" fmla="*/ 32 w 57"/>
                <a:gd name="T13" fmla="*/ 0 h 143"/>
              </a:gdLst>
              <a:ahLst/>
              <a:cxnLst>
                <a:cxn ang="0">
                  <a:pos x="T0" y="T1"/>
                </a:cxn>
                <a:cxn ang="0">
                  <a:pos x="T2" y="T3"/>
                </a:cxn>
                <a:cxn ang="0">
                  <a:pos x="T4" y="T5"/>
                </a:cxn>
                <a:cxn ang="0">
                  <a:pos x="T6" y="T7"/>
                </a:cxn>
                <a:cxn ang="0">
                  <a:pos x="T8" y="T9"/>
                </a:cxn>
                <a:cxn ang="0">
                  <a:pos x="T10" y="T11"/>
                </a:cxn>
                <a:cxn ang="0">
                  <a:pos x="T12" y="T13"/>
                </a:cxn>
              </a:cxnLst>
              <a:rect l="0" t="0" r="r" b="b"/>
              <a:pathLst>
                <a:path w="57" h="143">
                  <a:moveTo>
                    <a:pt x="32" y="0"/>
                  </a:moveTo>
                  <a:lnTo>
                    <a:pt x="32" y="110"/>
                  </a:lnTo>
                  <a:lnTo>
                    <a:pt x="56" y="110"/>
                  </a:lnTo>
                  <a:lnTo>
                    <a:pt x="56" y="142"/>
                  </a:lnTo>
                  <a:lnTo>
                    <a:pt x="0" y="142"/>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59" name="Freeform 451"/>
            <p:cNvSpPr>
              <a:spLocks noChangeArrowheads="1"/>
            </p:cNvSpPr>
            <p:nvPr/>
          </p:nvSpPr>
          <p:spPr bwMode="auto">
            <a:xfrm>
              <a:off x="17163647" y="9177556"/>
              <a:ext cx="28586" cy="101637"/>
            </a:xfrm>
            <a:custGeom>
              <a:avLst/>
              <a:gdLst>
                <a:gd name="T0" fmla="*/ 40 w 41"/>
                <a:gd name="T1" fmla="*/ 0 h 143"/>
                <a:gd name="T2" fmla="*/ 40 w 41"/>
                <a:gd name="T3" fmla="*/ 142 h 143"/>
                <a:gd name="T4" fmla="*/ 0 w 41"/>
                <a:gd name="T5" fmla="*/ 142 h 143"/>
                <a:gd name="T6" fmla="*/ 0 w 41"/>
                <a:gd name="T7" fmla="*/ 0 h 143"/>
                <a:gd name="T8" fmla="*/ 40 w 41"/>
                <a:gd name="T9" fmla="*/ 0 h 143"/>
              </a:gdLst>
              <a:ahLst/>
              <a:cxnLst>
                <a:cxn ang="0">
                  <a:pos x="T0" y="T1"/>
                </a:cxn>
                <a:cxn ang="0">
                  <a:pos x="T2" y="T3"/>
                </a:cxn>
                <a:cxn ang="0">
                  <a:pos x="T4" y="T5"/>
                </a:cxn>
                <a:cxn ang="0">
                  <a:pos x="T6" y="T7"/>
                </a:cxn>
                <a:cxn ang="0">
                  <a:pos x="T8" y="T9"/>
                </a:cxn>
              </a:cxnLst>
              <a:rect l="0" t="0" r="r" b="b"/>
              <a:pathLst>
                <a:path w="41" h="143">
                  <a:moveTo>
                    <a:pt x="40" y="0"/>
                  </a:moveTo>
                  <a:lnTo>
                    <a:pt x="40" y="142"/>
                  </a:lnTo>
                  <a:lnTo>
                    <a:pt x="0" y="142"/>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60" name="Freeform 452"/>
            <p:cNvSpPr>
              <a:spLocks noChangeArrowheads="1"/>
            </p:cNvSpPr>
            <p:nvPr/>
          </p:nvSpPr>
          <p:spPr bwMode="auto">
            <a:xfrm>
              <a:off x="17204938" y="9177556"/>
              <a:ext cx="57171" cy="101637"/>
            </a:xfrm>
            <a:custGeom>
              <a:avLst/>
              <a:gdLst>
                <a:gd name="T0" fmla="*/ 79 w 80"/>
                <a:gd name="T1" fmla="*/ 0 h 143"/>
                <a:gd name="T2" fmla="*/ 79 w 80"/>
                <a:gd name="T3" fmla="*/ 142 h 143"/>
                <a:gd name="T4" fmla="*/ 47 w 80"/>
                <a:gd name="T5" fmla="*/ 142 h 143"/>
                <a:gd name="T6" fmla="*/ 24 w 80"/>
                <a:gd name="T7" fmla="*/ 79 h 143"/>
                <a:gd name="T8" fmla="*/ 24 w 80"/>
                <a:gd name="T9" fmla="*/ 142 h 143"/>
                <a:gd name="T10" fmla="*/ 0 w 80"/>
                <a:gd name="T11" fmla="*/ 142 h 143"/>
                <a:gd name="T12" fmla="*/ 0 w 80"/>
                <a:gd name="T13" fmla="*/ 0 h 143"/>
                <a:gd name="T14" fmla="*/ 24 w 80"/>
                <a:gd name="T15" fmla="*/ 0 h 143"/>
                <a:gd name="T16" fmla="*/ 47 w 80"/>
                <a:gd name="T17" fmla="*/ 63 h 143"/>
                <a:gd name="T18" fmla="*/ 47 w 80"/>
                <a:gd name="T19" fmla="*/ 0 h 143"/>
                <a:gd name="T20" fmla="*/ 79 w 80"/>
                <a:gd name="T2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3">
                  <a:moveTo>
                    <a:pt x="79" y="0"/>
                  </a:moveTo>
                  <a:lnTo>
                    <a:pt x="79" y="142"/>
                  </a:lnTo>
                  <a:lnTo>
                    <a:pt x="47" y="142"/>
                  </a:lnTo>
                  <a:lnTo>
                    <a:pt x="24" y="79"/>
                  </a:lnTo>
                  <a:lnTo>
                    <a:pt x="24" y="142"/>
                  </a:lnTo>
                  <a:lnTo>
                    <a:pt x="0" y="142"/>
                  </a:lnTo>
                  <a:lnTo>
                    <a:pt x="0" y="0"/>
                  </a:lnTo>
                  <a:lnTo>
                    <a:pt x="24" y="0"/>
                  </a:lnTo>
                  <a:lnTo>
                    <a:pt x="47" y="63"/>
                  </a:lnTo>
                  <a:lnTo>
                    <a:pt x="47"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61" name="Freeform 453"/>
            <p:cNvSpPr>
              <a:spLocks noChangeArrowheads="1"/>
            </p:cNvSpPr>
            <p:nvPr/>
          </p:nvSpPr>
          <p:spPr bwMode="auto">
            <a:xfrm>
              <a:off x="17268461" y="9177556"/>
              <a:ext cx="63523" cy="101637"/>
            </a:xfrm>
            <a:custGeom>
              <a:avLst/>
              <a:gdLst>
                <a:gd name="T0" fmla="*/ 71 w 88"/>
                <a:gd name="T1" fmla="*/ 0 h 143"/>
                <a:gd name="T2" fmla="*/ 71 w 88"/>
                <a:gd name="T3" fmla="*/ 0 h 143"/>
                <a:gd name="T4" fmla="*/ 87 w 88"/>
                <a:gd name="T5" fmla="*/ 142 h 143"/>
                <a:gd name="T6" fmla="*/ 47 w 88"/>
                <a:gd name="T7" fmla="*/ 142 h 143"/>
                <a:gd name="T8" fmla="*/ 47 w 88"/>
                <a:gd name="T9" fmla="*/ 118 h 143"/>
                <a:gd name="T10" fmla="*/ 39 w 88"/>
                <a:gd name="T11" fmla="*/ 118 h 143"/>
                <a:gd name="T12" fmla="*/ 31 w 88"/>
                <a:gd name="T13" fmla="*/ 142 h 143"/>
                <a:gd name="T14" fmla="*/ 0 w 88"/>
                <a:gd name="T15" fmla="*/ 142 h 143"/>
                <a:gd name="T16" fmla="*/ 15 w 88"/>
                <a:gd name="T17" fmla="*/ 0 h 143"/>
                <a:gd name="T18" fmla="*/ 71 w 88"/>
                <a:gd name="T19" fmla="*/ 0 h 143"/>
                <a:gd name="T20" fmla="*/ 47 w 88"/>
                <a:gd name="T21" fmla="*/ 87 h 143"/>
                <a:gd name="T22" fmla="*/ 47 w 88"/>
                <a:gd name="T23" fmla="*/ 87 h 143"/>
                <a:gd name="T24" fmla="*/ 39 w 88"/>
                <a:gd name="T25" fmla="*/ 31 h 143"/>
                <a:gd name="T26" fmla="*/ 39 w 88"/>
                <a:gd name="T27" fmla="*/ 87 h 143"/>
                <a:gd name="T28" fmla="*/ 47 w 88"/>
                <a:gd name="T29" fmla="*/ 8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43">
                  <a:moveTo>
                    <a:pt x="71" y="0"/>
                  </a:moveTo>
                  <a:lnTo>
                    <a:pt x="71" y="0"/>
                  </a:lnTo>
                  <a:cubicBezTo>
                    <a:pt x="87" y="142"/>
                    <a:pt x="87" y="142"/>
                    <a:pt x="87" y="142"/>
                  </a:cubicBezTo>
                  <a:cubicBezTo>
                    <a:pt x="47" y="142"/>
                    <a:pt x="47" y="142"/>
                    <a:pt x="47" y="142"/>
                  </a:cubicBezTo>
                  <a:cubicBezTo>
                    <a:pt x="47" y="118"/>
                    <a:pt x="47" y="118"/>
                    <a:pt x="47" y="118"/>
                  </a:cubicBezTo>
                  <a:cubicBezTo>
                    <a:pt x="39" y="118"/>
                    <a:pt x="39" y="118"/>
                    <a:pt x="39" y="118"/>
                  </a:cubicBezTo>
                  <a:cubicBezTo>
                    <a:pt x="31" y="142"/>
                    <a:pt x="31" y="142"/>
                    <a:pt x="31" y="142"/>
                  </a:cubicBezTo>
                  <a:cubicBezTo>
                    <a:pt x="0" y="142"/>
                    <a:pt x="0" y="142"/>
                    <a:pt x="0" y="142"/>
                  </a:cubicBezTo>
                  <a:cubicBezTo>
                    <a:pt x="15" y="0"/>
                    <a:pt x="15" y="0"/>
                    <a:pt x="15" y="0"/>
                  </a:cubicBezTo>
                  <a:lnTo>
                    <a:pt x="71" y="0"/>
                  </a:lnTo>
                  <a:close/>
                  <a:moveTo>
                    <a:pt x="47" y="87"/>
                  </a:moveTo>
                  <a:lnTo>
                    <a:pt x="47" y="87"/>
                  </a:lnTo>
                  <a:cubicBezTo>
                    <a:pt x="47" y="71"/>
                    <a:pt x="47" y="55"/>
                    <a:pt x="39" y="31"/>
                  </a:cubicBezTo>
                  <a:cubicBezTo>
                    <a:pt x="39" y="55"/>
                    <a:pt x="39" y="79"/>
                    <a:pt x="39" y="87"/>
                  </a:cubicBezTo>
                  <a:lnTo>
                    <a:pt x="47"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62" name="Freeform 454"/>
            <p:cNvSpPr>
              <a:spLocks noChangeArrowheads="1"/>
            </p:cNvSpPr>
            <p:nvPr/>
          </p:nvSpPr>
          <p:spPr bwMode="auto">
            <a:xfrm>
              <a:off x="14470261" y="9971597"/>
              <a:ext cx="22234" cy="69876"/>
            </a:xfrm>
            <a:custGeom>
              <a:avLst/>
              <a:gdLst>
                <a:gd name="T0" fmla="*/ 32 w 33"/>
                <a:gd name="T1" fmla="*/ 0 h 95"/>
                <a:gd name="T2" fmla="*/ 32 w 33"/>
                <a:gd name="T3" fmla="*/ 0 h 95"/>
                <a:gd name="T4" fmla="*/ 32 w 33"/>
                <a:gd name="T5" fmla="*/ 63 h 95"/>
                <a:gd name="T6" fmla="*/ 32 w 33"/>
                <a:gd name="T7" fmla="*/ 79 h 95"/>
                <a:gd name="T8" fmla="*/ 32 w 33"/>
                <a:gd name="T9" fmla="*/ 86 h 95"/>
                <a:gd name="T10" fmla="*/ 24 w 33"/>
                <a:gd name="T11" fmla="*/ 94 h 95"/>
                <a:gd name="T12" fmla="*/ 16 w 33"/>
                <a:gd name="T13" fmla="*/ 94 h 95"/>
                <a:gd name="T14" fmla="*/ 0 w 33"/>
                <a:gd name="T15" fmla="*/ 94 h 95"/>
                <a:gd name="T16" fmla="*/ 0 w 33"/>
                <a:gd name="T17" fmla="*/ 79 h 95"/>
                <a:gd name="T18" fmla="*/ 8 w 33"/>
                <a:gd name="T19" fmla="*/ 79 h 95"/>
                <a:gd name="T20" fmla="*/ 8 w 33"/>
                <a:gd name="T21" fmla="*/ 79 h 95"/>
                <a:gd name="T22" fmla="*/ 8 w 33"/>
                <a:gd name="T23" fmla="*/ 71 h 95"/>
                <a:gd name="T24" fmla="*/ 8 w 33"/>
                <a:gd name="T25" fmla="*/ 63 h 95"/>
                <a:gd name="T26" fmla="*/ 8 w 33"/>
                <a:gd name="T27" fmla="*/ 0 h 95"/>
                <a:gd name="T28" fmla="*/ 32 w 33"/>
                <a:gd name="T2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95">
                  <a:moveTo>
                    <a:pt x="32" y="0"/>
                  </a:moveTo>
                  <a:lnTo>
                    <a:pt x="32" y="0"/>
                  </a:lnTo>
                  <a:cubicBezTo>
                    <a:pt x="32" y="63"/>
                    <a:pt x="32" y="63"/>
                    <a:pt x="32" y="63"/>
                  </a:cubicBezTo>
                  <a:cubicBezTo>
                    <a:pt x="32" y="71"/>
                    <a:pt x="32" y="79"/>
                    <a:pt x="32" y="79"/>
                  </a:cubicBezTo>
                  <a:cubicBezTo>
                    <a:pt x="32" y="86"/>
                    <a:pt x="32" y="86"/>
                    <a:pt x="32" y="86"/>
                  </a:cubicBezTo>
                  <a:cubicBezTo>
                    <a:pt x="32" y="94"/>
                    <a:pt x="32" y="94"/>
                    <a:pt x="24" y="94"/>
                  </a:cubicBezTo>
                  <a:lnTo>
                    <a:pt x="16" y="94"/>
                  </a:lnTo>
                  <a:cubicBezTo>
                    <a:pt x="0" y="94"/>
                    <a:pt x="0" y="94"/>
                    <a:pt x="0" y="94"/>
                  </a:cubicBezTo>
                  <a:cubicBezTo>
                    <a:pt x="0" y="79"/>
                    <a:pt x="0" y="79"/>
                    <a:pt x="0" y="79"/>
                  </a:cubicBezTo>
                  <a:cubicBezTo>
                    <a:pt x="0" y="79"/>
                    <a:pt x="0" y="79"/>
                    <a:pt x="8" y="79"/>
                  </a:cubicBezTo>
                  <a:lnTo>
                    <a:pt x="8" y="79"/>
                  </a:lnTo>
                  <a:cubicBezTo>
                    <a:pt x="8" y="79"/>
                    <a:pt x="8" y="79"/>
                    <a:pt x="8" y="71"/>
                  </a:cubicBezTo>
                  <a:cubicBezTo>
                    <a:pt x="8" y="71"/>
                    <a:pt x="8" y="71"/>
                    <a:pt x="8" y="63"/>
                  </a:cubicBezTo>
                  <a:cubicBezTo>
                    <a:pt x="8" y="0"/>
                    <a:pt x="8" y="0"/>
                    <a:pt x="8" y="0"/>
                  </a:cubicBez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63" name="Freeform 455"/>
            <p:cNvSpPr>
              <a:spLocks noChangeArrowheads="1"/>
            </p:cNvSpPr>
            <p:nvPr/>
          </p:nvSpPr>
          <p:spPr bwMode="auto">
            <a:xfrm>
              <a:off x="14498848" y="9971597"/>
              <a:ext cx="47641" cy="69876"/>
            </a:xfrm>
            <a:custGeom>
              <a:avLst/>
              <a:gdLst>
                <a:gd name="T0" fmla="*/ 47 w 64"/>
                <a:gd name="T1" fmla="*/ 0 h 95"/>
                <a:gd name="T2" fmla="*/ 47 w 64"/>
                <a:gd name="T3" fmla="*/ 0 h 95"/>
                <a:gd name="T4" fmla="*/ 63 w 64"/>
                <a:gd name="T5" fmla="*/ 94 h 95"/>
                <a:gd name="T6" fmla="*/ 39 w 64"/>
                <a:gd name="T7" fmla="*/ 94 h 95"/>
                <a:gd name="T8" fmla="*/ 31 w 64"/>
                <a:gd name="T9" fmla="*/ 79 h 95"/>
                <a:gd name="T10" fmla="*/ 23 w 64"/>
                <a:gd name="T11" fmla="*/ 79 h 95"/>
                <a:gd name="T12" fmla="*/ 23 w 64"/>
                <a:gd name="T13" fmla="*/ 94 h 95"/>
                <a:gd name="T14" fmla="*/ 0 w 64"/>
                <a:gd name="T15" fmla="*/ 94 h 95"/>
                <a:gd name="T16" fmla="*/ 15 w 64"/>
                <a:gd name="T17" fmla="*/ 0 h 95"/>
                <a:gd name="T18" fmla="*/ 47 w 64"/>
                <a:gd name="T19" fmla="*/ 0 h 95"/>
                <a:gd name="T20" fmla="*/ 31 w 64"/>
                <a:gd name="T21" fmla="*/ 63 h 95"/>
                <a:gd name="T22" fmla="*/ 31 w 64"/>
                <a:gd name="T23" fmla="*/ 63 h 95"/>
                <a:gd name="T24" fmla="*/ 31 w 64"/>
                <a:gd name="T25" fmla="*/ 23 h 95"/>
                <a:gd name="T26" fmla="*/ 23 w 64"/>
                <a:gd name="T27" fmla="*/ 63 h 95"/>
                <a:gd name="T28" fmla="*/ 31 w 64"/>
                <a:gd name="T29" fmla="*/ 6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95">
                  <a:moveTo>
                    <a:pt x="47" y="0"/>
                  </a:moveTo>
                  <a:lnTo>
                    <a:pt x="47" y="0"/>
                  </a:lnTo>
                  <a:cubicBezTo>
                    <a:pt x="63" y="94"/>
                    <a:pt x="63" y="94"/>
                    <a:pt x="63" y="94"/>
                  </a:cubicBezTo>
                  <a:cubicBezTo>
                    <a:pt x="39" y="94"/>
                    <a:pt x="39" y="94"/>
                    <a:pt x="39" y="94"/>
                  </a:cubicBezTo>
                  <a:cubicBezTo>
                    <a:pt x="31" y="79"/>
                    <a:pt x="31" y="79"/>
                    <a:pt x="31" y="79"/>
                  </a:cubicBezTo>
                  <a:cubicBezTo>
                    <a:pt x="23" y="79"/>
                    <a:pt x="23" y="79"/>
                    <a:pt x="23" y="79"/>
                  </a:cubicBezTo>
                  <a:cubicBezTo>
                    <a:pt x="23" y="94"/>
                    <a:pt x="23" y="94"/>
                    <a:pt x="23" y="94"/>
                  </a:cubicBezTo>
                  <a:cubicBezTo>
                    <a:pt x="0" y="94"/>
                    <a:pt x="0" y="94"/>
                    <a:pt x="0" y="94"/>
                  </a:cubicBezTo>
                  <a:cubicBezTo>
                    <a:pt x="15" y="0"/>
                    <a:pt x="15" y="0"/>
                    <a:pt x="15" y="0"/>
                  </a:cubicBezTo>
                  <a:lnTo>
                    <a:pt x="47" y="0"/>
                  </a:lnTo>
                  <a:close/>
                  <a:moveTo>
                    <a:pt x="31" y="63"/>
                  </a:moveTo>
                  <a:lnTo>
                    <a:pt x="31" y="63"/>
                  </a:lnTo>
                  <a:cubicBezTo>
                    <a:pt x="31" y="47"/>
                    <a:pt x="31" y="39"/>
                    <a:pt x="31" y="23"/>
                  </a:cubicBezTo>
                  <a:cubicBezTo>
                    <a:pt x="31" y="39"/>
                    <a:pt x="23" y="55"/>
                    <a:pt x="23" y="63"/>
                  </a:cubicBezTo>
                  <a:lnTo>
                    <a:pt x="31"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64" name="Freeform 456"/>
            <p:cNvSpPr>
              <a:spLocks noChangeArrowheads="1"/>
            </p:cNvSpPr>
            <p:nvPr/>
          </p:nvSpPr>
          <p:spPr bwMode="auto">
            <a:xfrm>
              <a:off x="14546489" y="9971597"/>
              <a:ext cx="47643" cy="69876"/>
            </a:xfrm>
            <a:custGeom>
              <a:avLst/>
              <a:gdLst>
                <a:gd name="T0" fmla="*/ 63 w 64"/>
                <a:gd name="T1" fmla="*/ 39 h 95"/>
                <a:gd name="T2" fmla="*/ 63 w 64"/>
                <a:gd name="T3" fmla="*/ 39 h 95"/>
                <a:gd name="T4" fmla="*/ 39 w 64"/>
                <a:gd name="T5" fmla="*/ 39 h 95"/>
                <a:gd name="T6" fmla="*/ 39 w 64"/>
                <a:gd name="T7" fmla="*/ 23 h 95"/>
                <a:gd name="T8" fmla="*/ 31 w 64"/>
                <a:gd name="T9" fmla="*/ 15 h 95"/>
                <a:gd name="T10" fmla="*/ 31 w 64"/>
                <a:gd name="T11" fmla="*/ 15 h 95"/>
                <a:gd name="T12" fmla="*/ 24 w 64"/>
                <a:gd name="T13" fmla="*/ 15 h 95"/>
                <a:gd name="T14" fmla="*/ 24 w 64"/>
                <a:gd name="T15" fmla="*/ 23 h 95"/>
                <a:gd name="T16" fmla="*/ 24 w 64"/>
                <a:gd name="T17" fmla="*/ 71 h 95"/>
                <a:gd name="T18" fmla="*/ 24 w 64"/>
                <a:gd name="T19" fmla="*/ 79 h 95"/>
                <a:gd name="T20" fmla="*/ 31 w 64"/>
                <a:gd name="T21" fmla="*/ 79 h 95"/>
                <a:gd name="T22" fmla="*/ 31 w 64"/>
                <a:gd name="T23" fmla="*/ 79 h 95"/>
                <a:gd name="T24" fmla="*/ 39 w 64"/>
                <a:gd name="T25" fmla="*/ 71 h 95"/>
                <a:gd name="T26" fmla="*/ 39 w 64"/>
                <a:gd name="T27" fmla="*/ 55 h 95"/>
                <a:gd name="T28" fmla="*/ 63 w 64"/>
                <a:gd name="T29" fmla="*/ 55 h 95"/>
                <a:gd name="T30" fmla="*/ 63 w 64"/>
                <a:gd name="T31" fmla="*/ 63 h 95"/>
                <a:gd name="T32" fmla="*/ 55 w 64"/>
                <a:gd name="T33" fmla="*/ 79 h 95"/>
                <a:gd name="T34" fmla="*/ 47 w 64"/>
                <a:gd name="T35" fmla="*/ 94 h 95"/>
                <a:gd name="T36" fmla="*/ 31 w 64"/>
                <a:gd name="T37" fmla="*/ 94 h 95"/>
                <a:gd name="T38" fmla="*/ 16 w 64"/>
                <a:gd name="T39" fmla="*/ 94 h 95"/>
                <a:gd name="T40" fmla="*/ 8 w 64"/>
                <a:gd name="T41" fmla="*/ 79 h 95"/>
                <a:gd name="T42" fmla="*/ 0 w 64"/>
                <a:gd name="T43" fmla="*/ 63 h 95"/>
                <a:gd name="T44" fmla="*/ 0 w 64"/>
                <a:gd name="T45" fmla="*/ 31 h 95"/>
                <a:gd name="T46" fmla="*/ 0 w 64"/>
                <a:gd name="T47" fmla="*/ 15 h 95"/>
                <a:gd name="T48" fmla="*/ 8 w 64"/>
                <a:gd name="T49" fmla="*/ 8 h 95"/>
                <a:gd name="T50" fmla="*/ 16 w 64"/>
                <a:gd name="T51" fmla="*/ 0 h 95"/>
                <a:gd name="T52" fmla="*/ 31 w 64"/>
                <a:gd name="T53" fmla="*/ 0 h 95"/>
                <a:gd name="T54" fmla="*/ 47 w 64"/>
                <a:gd name="T55" fmla="*/ 0 h 95"/>
                <a:gd name="T56" fmla="*/ 55 w 64"/>
                <a:gd name="T57" fmla="*/ 15 h 95"/>
                <a:gd name="T58" fmla="*/ 63 w 64"/>
                <a:gd name="T59" fmla="*/ 31 h 95"/>
                <a:gd name="T60" fmla="*/ 63 w 64"/>
                <a:gd name="T61" fmla="*/ 39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95">
                  <a:moveTo>
                    <a:pt x="63" y="39"/>
                  </a:moveTo>
                  <a:lnTo>
                    <a:pt x="63" y="39"/>
                  </a:lnTo>
                  <a:cubicBezTo>
                    <a:pt x="39" y="39"/>
                    <a:pt x="39" y="39"/>
                    <a:pt x="39" y="39"/>
                  </a:cubicBezTo>
                  <a:cubicBezTo>
                    <a:pt x="39" y="23"/>
                    <a:pt x="39" y="23"/>
                    <a:pt x="39" y="23"/>
                  </a:cubicBezTo>
                  <a:lnTo>
                    <a:pt x="31" y="15"/>
                  </a:lnTo>
                  <a:lnTo>
                    <a:pt x="31" y="15"/>
                  </a:lnTo>
                  <a:cubicBezTo>
                    <a:pt x="31" y="15"/>
                    <a:pt x="31" y="15"/>
                    <a:pt x="24" y="15"/>
                  </a:cubicBezTo>
                  <a:lnTo>
                    <a:pt x="24" y="23"/>
                  </a:lnTo>
                  <a:cubicBezTo>
                    <a:pt x="24" y="71"/>
                    <a:pt x="24" y="71"/>
                    <a:pt x="24" y="71"/>
                  </a:cubicBezTo>
                  <a:lnTo>
                    <a:pt x="24" y="79"/>
                  </a:lnTo>
                  <a:cubicBezTo>
                    <a:pt x="31" y="79"/>
                    <a:pt x="31" y="79"/>
                    <a:pt x="31" y="79"/>
                  </a:cubicBezTo>
                  <a:lnTo>
                    <a:pt x="31" y="79"/>
                  </a:lnTo>
                  <a:lnTo>
                    <a:pt x="39" y="71"/>
                  </a:lnTo>
                  <a:cubicBezTo>
                    <a:pt x="39" y="55"/>
                    <a:pt x="39" y="55"/>
                    <a:pt x="39" y="55"/>
                  </a:cubicBezTo>
                  <a:cubicBezTo>
                    <a:pt x="63" y="55"/>
                    <a:pt x="63" y="55"/>
                    <a:pt x="63" y="55"/>
                  </a:cubicBezTo>
                  <a:cubicBezTo>
                    <a:pt x="63" y="63"/>
                    <a:pt x="63" y="63"/>
                    <a:pt x="63" y="63"/>
                  </a:cubicBezTo>
                  <a:cubicBezTo>
                    <a:pt x="63" y="71"/>
                    <a:pt x="63" y="79"/>
                    <a:pt x="55" y="79"/>
                  </a:cubicBezTo>
                  <a:cubicBezTo>
                    <a:pt x="55" y="86"/>
                    <a:pt x="55" y="86"/>
                    <a:pt x="47" y="94"/>
                  </a:cubicBezTo>
                  <a:cubicBezTo>
                    <a:pt x="47" y="94"/>
                    <a:pt x="39" y="94"/>
                    <a:pt x="31" y="94"/>
                  </a:cubicBezTo>
                  <a:cubicBezTo>
                    <a:pt x="24" y="94"/>
                    <a:pt x="16" y="94"/>
                    <a:pt x="16" y="94"/>
                  </a:cubicBezTo>
                  <a:cubicBezTo>
                    <a:pt x="8" y="86"/>
                    <a:pt x="8" y="86"/>
                    <a:pt x="8" y="79"/>
                  </a:cubicBezTo>
                  <a:cubicBezTo>
                    <a:pt x="0" y="79"/>
                    <a:pt x="0" y="71"/>
                    <a:pt x="0" y="63"/>
                  </a:cubicBezTo>
                  <a:cubicBezTo>
                    <a:pt x="0" y="31"/>
                    <a:pt x="0" y="31"/>
                    <a:pt x="0" y="31"/>
                  </a:cubicBezTo>
                  <a:cubicBezTo>
                    <a:pt x="0" y="23"/>
                    <a:pt x="0" y="23"/>
                    <a:pt x="0" y="15"/>
                  </a:cubicBezTo>
                  <a:lnTo>
                    <a:pt x="8" y="8"/>
                  </a:lnTo>
                  <a:lnTo>
                    <a:pt x="16" y="0"/>
                  </a:lnTo>
                  <a:cubicBezTo>
                    <a:pt x="24" y="0"/>
                    <a:pt x="24" y="0"/>
                    <a:pt x="31" y="0"/>
                  </a:cubicBezTo>
                  <a:cubicBezTo>
                    <a:pt x="39" y="0"/>
                    <a:pt x="47" y="0"/>
                    <a:pt x="47" y="0"/>
                  </a:cubicBezTo>
                  <a:cubicBezTo>
                    <a:pt x="55" y="8"/>
                    <a:pt x="55" y="8"/>
                    <a:pt x="55" y="15"/>
                  </a:cubicBezTo>
                  <a:cubicBezTo>
                    <a:pt x="63" y="15"/>
                    <a:pt x="63" y="23"/>
                    <a:pt x="63" y="31"/>
                  </a:cubicBezTo>
                  <a:lnTo>
                    <a:pt x="63"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65" name="Freeform 457"/>
            <p:cNvSpPr>
              <a:spLocks noChangeArrowheads="1"/>
            </p:cNvSpPr>
            <p:nvPr/>
          </p:nvSpPr>
          <p:spPr bwMode="auto">
            <a:xfrm>
              <a:off x="14597308" y="9971597"/>
              <a:ext cx="41291" cy="69876"/>
            </a:xfrm>
            <a:custGeom>
              <a:avLst/>
              <a:gdLst>
                <a:gd name="T0" fmla="*/ 55 w 56"/>
                <a:gd name="T1" fmla="*/ 0 h 95"/>
                <a:gd name="T2" fmla="*/ 40 w 56"/>
                <a:gd name="T3" fmla="*/ 39 h 95"/>
                <a:gd name="T4" fmla="*/ 55 w 56"/>
                <a:gd name="T5" fmla="*/ 94 h 95"/>
                <a:gd name="T6" fmla="*/ 32 w 56"/>
                <a:gd name="T7" fmla="*/ 94 h 95"/>
                <a:gd name="T8" fmla="*/ 24 w 56"/>
                <a:gd name="T9" fmla="*/ 55 h 95"/>
                <a:gd name="T10" fmla="*/ 24 w 56"/>
                <a:gd name="T11" fmla="*/ 94 h 95"/>
                <a:gd name="T12" fmla="*/ 0 w 56"/>
                <a:gd name="T13" fmla="*/ 94 h 95"/>
                <a:gd name="T14" fmla="*/ 0 w 56"/>
                <a:gd name="T15" fmla="*/ 0 h 95"/>
                <a:gd name="T16" fmla="*/ 24 w 56"/>
                <a:gd name="T17" fmla="*/ 0 h 95"/>
                <a:gd name="T18" fmla="*/ 24 w 56"/>
                <a:gd name="T19" fmla="*/ 39 h 95"/>
                <a:gd name="T20" fmla="*/ 32 w 56"/>
                <a:gd name="T21" fmla="*/ 0 h 95"/>
                <a:gd name="T22" fmla="*/ 55 w 56"/>
                <a:gd name="T2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95">
                  <a:moveTo>
                    <a:pt x="55" y="0"/>
                  </a:moveTo>
                  <a:lnTo>
                    <a:pt x="40" y="39"/>
                  </a:lnTo>
                  <a:lnTo>
                    <a:pt x="55" y="94"/>
                  </a:lnTo>
                  <a:lnTo>
                    <a:pt x="32" y="94"/>
                  </a:lnTo>
                  <a:lnTo>
                    <a:pt x="24" y="55"/>
                  </a:lnTo>
                  <a:lnTo>
                    <a:pt x="24" y="94"/>
                  </a:lnTo>
                  <a:lnTo>
                    <a:pt x="0" y="94"/>
                  </a:lnTo>
                  <a:lnTo>
                    <a:pt x="0" y="0"/>
                  </a:lnTo>
                  <a:lnTo>
                    <a:pt x="24" y="0"/>
                  </a:lnTo>
                  <a:lnTo>
                    <a:pt x="24" y="39"/>
                  </a:lnTo>
                  <a:lnTo>
                    <a:pt x="32"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66" name="Freeform 458"/>
            <p:cNvSpPr>
              <a:spLocks noChangeArrowheads="1"/>
            </p:cNvSpPr>
            <p:nvPr/>
          </p:nvSpPr>
          <p:spPr bwMode="auto">
            <a:xfrm>
              <a:off x="14635422" y="9971597"/>
              <a:ext cx="47643" cy="69876"/>
            </a:xfrm>
            <a:custGeom>
              <a:avLst/>
              <a:gdLst>
                <a:gd name="T0" fmla="*/ 56 w 65"/>
                <a:gd name="T1" fmla="*/ 31 h 95"/>
                <a:gd name="T2" fmla="*/ 56 w 65"/>
                <a:gd name="T3" fmla="*/ 31 h 95"/>
                <a:gd name="T4" fmla="*/ 32 w 65"/>
                <a:gd name="T5" fmla="*/ 31 h 95"/>
                <a:gd name="T6" fmla="*/ 32 w 65"/>
                <a:gd name="T7" fmla="*/ 23 h 95"/>
                <a:gd name="T8" fmla="*/ 32 w 65"/>
                <a:gd name="T9" fmla="*/ 15 h 95"/>
                <a:gd name="T10" fmla="*/ 32 w 65"/>
                <a:gd name="T11" fmla="*/ 15 h 95"/>
                <a:gd name="T12" fmla="*/ 32 w 65"/>
                <a:gd name="T13" fmla="*/ 15 h 95"/>
                <a:gd name="T14" fmla="*/ 24 w 65"/>
                <a:gd name="T15" fmla="*/ 23 h 95"/>
                <a:gd name="T16" fmla="*/ 32 w 65"/>
                <a:gd name="T17" fmla="*/ 31 h 95"/>
                <a:gd name="T18" fmla="*/ 32 w 65"/>
                <a:gd name="T19" fmla="*/ 31 h 95"/>
                <a:gd name="T20" fmla="*/ 56 w 65"/>
                <a:gd name="T21" fmla="*/ 47 h 95"/>
                <a:gd name="T22" fmla="*/ 64 w 65"/>
                <a:gd name="T23" fmla="*/ 71 h 95"/>
                <a:gd name="T24" fmla="*/ 56 w 65"/>
                <a:gd name="T25" fmla="*/ 86 h 95"/>
                <a:gd name="T26" fmla="*/ 48 w 65"/>
                <a:gd name="T27" fmla="*/ 94 h 95"/>
                <a:gd name="T28" fmla="*/ 32 w 65"/>
                <a:gd name="T29" fmla="*/ 94 h 95"/>
                <a:gd name="T30" fmla="*/ 16 w 65"/>
                <a:gd name="T31" fmla="*/ 94 h 95"/>
                <a:gd name="T32" fmla="*/ 8 w 65"/>
                <a:gd name="T33" fmla="*/ 86 h 95"/>
                <a:gd name="T34" fmla="*/ 8 w 65"/>
                <a:gd name="T35" fmla="*/ 63 h 95"/>
                <a:gd name="T36" fmla="*/ 8 w 65"/>
                <a:gd name="T37" fmla="*/ 63 h 95"/>
                <a:gd name="T38" fmla="*/ 24 w 65"/>
                <a:gd name="T39" fmla="*/ 63 h 95"/>
                <a:gd name="T40" fmla="*/ 24 w 65"/>
                <a:gd name="T41" fmla="*/ 71 h 95"/>
                <a:gd name="T42" fmla="*/ 32 w 65"/>
                <a:gd name="T43" fmla="*/ 79 h 95"/>
                <a:gd name="T44" fmla="*/ 32 w 65"/>
                <a:gd name="T45" fmla="*/ 79 h 95"/>
                <a:gd name="T46" fmla="*/ 32 w 65"/>
                <a:gd name="T47" fmla="*/ 79 h 95"/>
                <a:gd name="T48" fmla="*/ 40 w 65"/>
                <a:gd name="T49" fmla="*/ 71 h 95"/>
                <a:gd name="T50" fmla="*/ 32 w 65"/>
                <a:gd name="T51" fmla="*/ 63 h 95"/>
                <a:gd name="T52" fmla="*/ 24 w 65"/>
                <a:gd name="T53" fmla="*/ 55 h 95"/>
                <a:gd name="T54" fmla="*/ 8 w 65"/>
                <a:gd name="T55" fmla="*/ 47 h 95"/>
                <a:gd name="T56" fmla="*/ 8 w 65"/>
                <a:gd name="T57" fmla="*/ 39 h 95"/>
                <a:gd name="T58" fmla="*/ 0 w 65"/>
                <a:gd name="T59" fmla="*/ 23 h 95"/>
                <a:gd name="T60" fmla="*/ 8 w 65"/>
                <a:gd name="T61" fmla="*/ 8 h 95"/>
                <a:gd name="T62" fmla="*/ 16 w 65"/>
                <a:gd name="T63" fmla="*/ 0 h 95"/>
                <a:gd name="T64" fmla="*/ 32 w 65"/>
                <a:gd name="T65" fmla="*/ 0 h 95"/>
                <a:gd name="T66" fmla="*/ 48 w 65"/>
                <a:gd name="T67" fmla="*/ 0 h 95"/>
                <a:gd name="T68" fmla="*/ 56 w 65"/>
                <a:gd name="T69" fmla="*/ 8 h 95"/>
                <a:gd name="T70" fmla="*/ 56 w 65"/>
                <a:gd name="T71" fmla="*/ 23 h 95"/>
                <a:gd name="T72" fmla="*/ 56 w 65"/>
                <a:gd name="T73" fmla="*/ 3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5" h="95">
                  <a:moveTo>
                    <a:pt x="56" y="31"/>
                  </a:moveTo>
                  <a:lnTo>
                    <a:pt x="56" y="31"/>
                  </a:lnTo>
                  <a:cubicBezTo>
                    <a:pt x="32" y="31"/>
                    <a:pt x="32" y="31"/>
                    <a:pt x="32" y="31"/>
                  </a:cubicBezTo>
                  <a:cubicBezTo>
                    <a:pt x="32" y="23"/>
                    <a:pt x="32" y="23"/>
                    <a:pt x="32" y="23"/>
                  </a:cubicBezTo>
                  <a:cubicBezTo>
                    <a:pt x="32" y="15"/>
                    <a:pt x="32" y="15"/>
                    <a:pt x="32" y="15"/>
                  </a:cubicBezTo>
                  <a:lnTo>
                    <a:pt x="32" y="15"/>
                  </a:lnTo>
                  <a:lnTo>
                    <a:pt x="32" y="15"/>
                  </a:lnTo>
                  <a:cubicBezTo>
                    <a:pt x="24" y="15"/>
                    <a:pt x="24" y="15"/>
                    <a:pt x="24" y="23"/>
                  </a:cubicBezTo>
                  <a:cubicBezTo>
                    <a:pt x="24" y="23"/>
                    <a:pt x="24" y="23"/>
                    <a:pt x="32" y="31"/>
                  </a:cubicBezTo>
                  <a:lnTo>
                    <a:pt x="32" y="31"/>
                  </a:lnTo>
                  <a:cubicBezTo>
                    <a:pt x="48" y="39"/>
                    <a:pt x="56" y="47"/>
                    <a:pt x="56" y="47"/>
                  </a:cubicBezTo>
                  <a:cubicBezTo>
                    <a:pt x="56" y="55"/>
                    <a:pt x="64" y="63"/>
                    <a:pt x="64" y="71"/>
                  </a:cubicBezTo>
                  <a:cubicBezTo>
                    <a:pt x="64" y="79"/>
                    <a:pt x="64" y="79"/>
                    <a:pt x="56" y="86"/>
                  </a:cubicBezTo>
                  <a:cubicBezTo>
                    <a:pt x="56" y="86"/>
                    <a:pt x="56" y="94"/>
                    <a:pt x="48" y="94"/>
                  </a:cubicBezTo>
                  <a:cubicBezTo>
                    <a:pt x="48" y="94"/>
                    <a:pt x="40" y="94"/>
                    <a:pt x="32" y="94"/>
                  </a:cubicBezTo>
                  <a:cubicBezTo>
                    <a:pt x="24" y="94"/>
                    <a:pt x="24" y="94"/>
                    <a:pt x="16" y="94"/>
                  </a:cubicBezTo>
                  <a:cubicBezTo>
                    <a:pt x="8" y="86"/>
                    <a:pt x="8" y="86"/>
                    <a:pt x="8" y="86"/>
                  </a:cubicBezTo>
                  <a:cubicBezTo>
                    <a:pt x="8" y="79"/>
                    <a:pt x="8" y="71"/>
                    <a:pt x="8" y="63"/>
                  </a:cubicBezTo>
                  <a:lnTo>
                    <a:pt x="8" y="63"/>
                  </a:lnTo>
                  <a:cubicBezTo>
                    <a:pt x="24" y="63"/>
                    <a:pt x="24" y="63"/>
                    <a:pt x="24" y="63"/>
                  </a:cubicBezTo>
                  <a:cubicBezTo>
                    <a:pt x="24" y="71"/>
                    <a:pt x="24" y="71"/>
                    <a:pt x="24" y="71"/>
                  </a:cubicBezTo>
                  <a:cubicBezTo>
                    <a:pt x="24" y="79"/>
                    <a:pt x="24" y="79"/>
                    <a:pt x="32" y="79"/>
                  </a:cubicBezTo>
                  <a:lnTo>
                    <a:pt x="32" y="79"/>
                  </a:lnTo>
                  <a:lnTo>
                    <a:pt x="32" y="79"/>
                  </a:lnTo>
                  <a:cubicBezTo>
                    <a:pt x="40" y="79"/>
                    <a:pt x="40" y="79"/>
                    <a:pt x="40" y="71"/>
                  </a:cubicBezTo>
                  <a:cubicBezTo>
                    <a:pt x="40" y="71"/>
                    <a:pt x="40" y="63"/>
                    <a:pt x="32" y="63"/>
                  </a:cubicBezTo>
                  <a:cubicBezTo>
                    <a:pt x="32" y="63"/>
                    <a:pt x="32" y="55"/>
                    <a:pt x="24" y="55"/>
                  </a:cubicBezTo>
                  <a:cubicBezTo>
                    <a:pt x="16" y="47"/>
                    <a:pt x="16" y="47"/>
                    <a:pt x="8" y="47"/>
                  </a:cubicBezTo>
                  <a:cubicBezTo>
                    <a:pt x="8" y="39"/>
                    <a:pt x="8" y="39"/>
                    <a:pt x="8" y="39"/>
                  </a:cubicBezTo>
                  <a:cubicBezTo>
                    <a:pt x="8" y="31"/>
                    <a:pt x="0" y="31"/>
                    <a:pt x="0" y="23"/>
                  </a:cubicBezTo>
                  <a:cubicBezTo>
                    <a:pt x="0" y="15"/>
                    <a:pt x="8" y="15"/>
                    <a:pt x="8" y="8"/>
                  </a:cubicBezTo>
                  <a:cubicBezTo>
                    <a:pt x="8" y="8"/>
                    <a:pt x="8" y="0"/>
                    <a:pt x="16" y="0"/>
                  </a:cubicBezTo>
                  <a:cubicBezTo>
                    <a:pt x="16" y="0"/>
                    <a:pt x="24" y="0"/>
                    <a:pt x="32" y="0"/>
                  </a:cubicBezTo>
                  <a:cubicBezTo>
                    <a:pt x="40" y="0"/>
                    <a:pt x="40" y="0"/>
                    <a:pt x="48" y="0"/>
                  </a:cubicBezTo>
                  <a:lnTo>
                    <a:pt x="56" y="8"/>
                  </a:lnTo>
                  <a:cubicBezTo>
                    <a:pt x="56" y="15"/>
                    <a:pt x="56" y="15"/>
                    <a:pt x="56" y="23"/>
                  </a:cubicBezTo>
                  <a:lnTo>
                    <a:pt x="56" y="3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67" name="Freeform 459"/>
            <p:cNvSpPr>
              <a:spLocks noChangeArrowheads="1"/>
            </p:cNvSpPr>
            <p:nvPr/>
          </p:nvSpPr>
          <p:spPr bwMode="auto">
            <a:xfrm>
              <a:off x="14683065" y="9971597"/>
              <a:ext cx="47641" cy="69876"/>
            </a:xfrm>
            <a:custGeom>
              <a:avLst/>
              <a:gdLst>
                <a:gd name="T0" fmla="*/ 63 w 64"/>
                <a:gd name="T1" fmla="*/ 55 h 95"/>
                <a:gd name="T2" fmla="*/ 63 w 64"/>
                <a:gd name="T3" fmla="*/ 55 h 95"/>
                <a:gd name="T4" fmla="*/ 63 w 64"/>
                <a:gd name="T5" fmla="*/ 79 h 95"/>
                <a:gd name="T6" fmla="*/ 55 w 64"/>
                <a:gd name="T7" fmla="*/ 86 h 95"/>
                <a:gd name="T8" fmla="*/ 47 w 64"/>
                <a:gd name="T9" fmla="*/ 94 h 95"/>
                <a:gd name="T10" fmla="*/ 31 w 64"/>
                <a:gd name="T11" fmla="*/ 94 h 95"/>
                <a:gd name="T12" fmla="*/ 15 w 64"/>
                <a:gd name="T13" fmla="*/ 94 h 95"/>
                <a:gd name="T14" fmla="*/ 7 w 64"/>
                <a:gd name="T15" fmla="*/ 86 h 95"/>
                <a:gd name="T16" fmla="*/ 7 w 64"/>
                <a:gd name="T17" fmla="*/ 79 h 95"/>
                <a:gd name="T18" fmla="*/ 0 w 64"/>
                <a:gd name="T19" fmla="*/ 55 h 95"/>
                <a:gd name="T20" fmla="*/ 0 w 64"/>
                <a:gd name="T21" fmla="*/ 39 h 95"/>
                <a:gd name="T22" fmla="*/ 7 w 64"/>
                <a:gd name="T23" fmla="*/ 15 h 95"/>
                <a:gd name="T24" fmla="*/ 7 w 64"/>
                <a:gd name="T25" fmla="*/ 8 h 95"/>
                <a:gd name="T26" fmla="*/ 15 w 64"/>
                <a:gd name="T27" fmla="*/ 0 h 95"/>
                <a:gd name="T28" fmla="*/ 31 w 64"/>
                <a:gd name="T29" fmla="*/ 0 h 95"/>
                <a:gd name="T30" fmla="*/ 47 w 64"/>
                <a:gd name="T31" fmla="*/ 0 h 95"/>
                <a:gd name="T32" fmla="*/ 55 w 64"/>
                <a:gd name="T33" fmla="*/ 8 h 95"/>
                <a:gd name="T34" fmla="*/ 63 w 64"/>
                <a:gd name="T35" fmla="*/ 15 h 95"/>
                <a:gd name="T36" fmla="*/ 63 w 64"/>
                <a:gd name="T37" fmla="*/ 39 h 95"/>
                <a:gd name="T38" fmla="*/ 63 w 64"/>
                <a:gd name="T39" fmla="*/ 55 h 95"/>
                <a:gd name="T40" fmla="*/ 39 w 64"/>
                <a:gd name="T41" fmla="*/ 23 h 95"/>
                <a:gd name="T42" fmla="*/ 39 w 64"/>
                <a:gd name="T43" fmla="*/ 23 h 95"/>
                <a:gd name="T44" fmla="*/ 39 w 64"/>
                <a:gd name="T45" fmla="*/ 15 h 95"/>
                <a:gd name="T46" fmla="*/ 31 w 64"/>
                <a:gd name="T47" fmla="*/ 15 h 95"/>
                <a:gd name="T48" fmla="*/ 31 w 64"/>
                <a:gd name="T49" fmla="*/ 15 h 95"/>
                <a:gd name="T50" fmla="*/ 31 w 64"/>
                <a:gd name="T51" fmla="*/ 23 h 95"/>
                <a:gd name="T52" fmla="*/ 31 w 64"/>
                <a:gd name="T53" fmla="*/ 71 h 95"/>
                <a:gd name="T54" fmla="*/ 31 w 64"/>
                <a:gd name="T55" fmla="*/ 79 h 95"/>
                <a:gd name="T56" fmla="*/ 31 w 64"/>
                <a:gd name="T57" fmla="*/ 79 h 95"/>
                <a:gd name="T58" fmla="*/ 39 w 64"/>
                <a:gd name="T59" fmla="*/ 79 h 95"/>
                <a:gd name="T60" fmla="*/ 39 w 64"/>
                <a:gd name="T61" fmla="*/ 71 h 95"/>
                <a:gd name="T62" fmla="*/ 39 w 64"/>
                <a:gd name="T63" fmla="*/ 2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95">
                  <a:moveTo>
                    <a:pt x="63" y="55"/>
                  </a:moveTo>
                  <a:lnTo>
                    <a:pt x="63" y="55"/>
                  </a:lnTo>
                  <a:cubicBezTo>
                    <a:pt x="63" y="63"/>
                    <a:pt x="63" y="71"/>
                    <a:pt x="63" y="79"/>
                  </a:cubicBezTo>
                  <a:lnTo>
                    <a:pt x="55" y="86"/>
                  </a:lnTo>
                  <a:lnTo>
                    <a:pt x="47" y="94"/>
                  </a:lnTo>
                  <a:cubicBezTo>
                    <a:pt x="39" y="94"/>
                    <a:pt x="39" y="94"/>
                    <a:pt x="31" y="94"/>
                  </a:cubicBezTo>
                  <a:cubicBezTo>
                    <a:pt x="23" y="94"/>
                    <a:pt x="23" y="94"/>
                    <a:pt x="15" y="94"/>
                  </a:cubicBezTo>
                  <a:lnTo>
                    <a:pt x="7" y="86"/>
                  </a:lnTo>
                  <a:lnTo>
                    <a:pt x="7" y="79"/>
                  </a:lnTo>
                  <a:cubicBezTo>
                    <a:pt x="7" y="71"/>
                    <a:pt x="0" y="63"/>
                    <a:pt x="0" y="55"/>
                  </a:cubicBezTo>
                  <a:cubicBezTo>
                    <a:pt x="0" y="39"/>
                    <a:pt x="0" y="39"/>
                    <a:pt x="0" y="39"/>
                  </a:cubicBezTo>
                  <a:cubicBezTo>
                    <a:pt x="0" y="31"/>
                    <a:pt x="7" y="23"/>
                    <a:pt x="7" y="15"/>
                  </a:cubicBezTo>
                  <a:lnTo>
                    <a:pt x="7" y="8"/>
                  </a:lnTo>
                  <a:lnTo>
                    <a:pt x="15" y="0"/>
                  </a:lnTo>
                  <a:cubicBezTo>
                    <a:pt x="23" y="0"/>
                    <a:pt x="23" y="0"/>
                    <a:pt x="31" y="0"/>
                  </a:cubicBezTo>
                  <a:cubicBezTo>
                    <a:pt x="39" y="0"/>
                    <a:pt x="39" y="0"/>
                    <a:pt x="47" y="0"/>
                  </a:cubicBezTo>
                  <a:lnTo>
                    <a:pt x="55" y="8"/>
                  </a:lnTo>
                  <a:lnTo>
                    <a:pt x="63" y="15"/>
                  </a:lnTo>
                  <a:cubicBezTo>
                    <a:pt x="63" y="23"/>
                    <a:pt x="63" y="31"/>
                    <a:pt x="63" y="39"/>
                  </a:cubicBezTo>
                  <a:lnTo>
                    <a:pt x="63" y="55"/>
                  </a:lnTo>
                  <a:close/>
                  <a:moveTo>
                    <a:pt x="39" y="23"/>
                  </a:moveTo>
                  <a:lnTo>
                    <a:pt x="39" y="23"/>
                  </a:lnTo>
                  <a:lnTo>
                    <a:pt x="39" y="15"/>
                  </a:lnTo>
                  <a:cubicBezTo>
                    <a:pt x="31" y="15"/>
                    <a:pt x="31" y="15"/>
                    <a:pt x="31" y="15"/>
                  </a:cubicBezTo>
                  <a:lnTo>
                    <a:pt x="31" y="15"/>
                  </a:lnTo>
                  <a:cubicBezTo>
                    <a:pt x="31" y="15"/>
                    <a:pt x="31" y="15"/>
                    <a:pt x="31" y="23"/>
                  </a:cubicBezTo>
                  <a:cubicBezTo>
                    <a:pt x="31" y="71"/>
                    <a:pt x="31" y="71"/>
                    <a:pt x="31" y="71"/>
                  </a:cubicBezTo>
                  <a:lnTo>
                    <a:pt x="31" y="79"/>
                  </a:lnTo>
                  <a:lnTo>
                    <a:pt x="31" y="79"/>
                  </a:lnTo>
                  <a:cubicBezTo>
                    <a:pt x="31" y="79"/>
                    <a:pt x="31" y="79"/>
                    <a:pt x="39" y="79"/>
                  </a:cubicBezTo>
                  <a:lnTo>
                    <a:pt x="39" y="71"/>
                  </a:lnTo>
                  <a:lnTo>
                    <a:pt x="39" y="2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68" name="Freeform 460"/>
            <p:cNvSpPr>
              <a:spLocks noChangeArrowheads="1"/>
            </p:cNvSpPr>
            <p:nvPr/>
          </p:nvSpPr>
          <p:spPr bwMode="auto">
            <a:xfrm>
              <a:off x="14733884" y="9971597"/>
              <a:ext cx="41289" cy="69876"/>
            </a:xfrm>
            <a:custGeom>
              <a:avLst/>
              <a:gdLst>
                <a:gd name="T0" fmla="*/ 55 w 56"/>
                <a:gd name="T1" fmla="*/ 0 h 95"/>
                <a:gd name="T2" fmla="*/ 55 w 56"/>
                <a:gd name="T3" fmla="*/ 94 h 95"/>
                <a:gd name="T4" fmla="*/ 31 w 56"/>
                <a:gd name="T5" fmla="*/ 94 h 95"/>
                <a:gd name="T6" fmla="*/ 23 w 56"/>
                <a:gd name="T7" fmla="*/ 55 h 95"/>
                <a:gd name="T8" fmla="*/ 23 w 56"/>
                <a:gd name="T9" fmla="*/ 94 h 95"/>
                <a:gd name="T10" fmla="*/ 0 w 56"/>
                <a:gd name="T11" fmla="*/ 94 h 95"/>
                <a:gd name="T12" fmla="*/ 0 w 56"/>
                <a:gd name="T13" fmla="*/ 0 h 95"/>
                <a:gd name="T14" fmla="*/ 23 w 56"/>
                <a:gd name="T15" fmla="*/ 0 h 95"/>
                <a:gd name="T16" fmla="*/ 31 w 56"/>
                <a:gd name="T17" fmla="*/ 39 h 95"/>
                <a:gd name="T18" fmla="*/ 31 w 56"/>
                <a:gd name="T19" fmla="*/ 0 h 95"/>
                <a:gd name="T20" fmla="*/ 55 w 56"/>
                <a:gd name="T2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95">
                  <a:moveTo>
                    <a:pt x="55" y="0"/>
                  </a:moveTo>
                  <a:lnTo>
                    <a:pt x="55" y="94"/>
                  </a:lnTo>
                  <a:lnTo>
                    <a:pt x="31" y="94"/>
                  </a:lnTo>
                  <a:lnTo>
                    <a:pt x="23" y="55"/>
                  </a:lnTo>
                  <a:lnTo>
                    <a:pt x="23" y="94"/>
                  </a:lnTo>
                  <a:lnTo>
                    <a:pt x="0" y="94"/>
                  </a:lnTo>
                  <a:lnTo>
                    <a:pt x="0" y="0"/>
                  </a:lnTo>
                  <a:lnTo>
                    <a:pt x="23" y="0"/>
                  </a:lnTo>
                  <a:lnTo>
                    <a:pt x="31" y="39"/>
                  </a:lnTo>
                  <a:lnTo>
                    <a:pt x="31"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69" name="Freeform 461"/>
            <p:cNvSpPr>
              <a:spLocks noChangeArrowheads="1"/>
            </p:cNvSpPr>
            <p:nvPr/>
          </p:nvSpPr>
          <p:spPr bwMode="auto">
            <a:xfrm>
              <a:off x="15149960" y="9533287"/>
              <a:ext cx="63523" cy="76228"/>
            </a:xfrm>
            <a:custGeom>
              <a:avLst/>
              <a:gdLst>
                <a:gd name="T0" fmla="*/ 87 w 88"/>
                <a:gd name="T1" fmla="*/ 0 h 104"/>
                <a:gd name="T2" fmla="*/ 87 w 88"/>
                <a:gd name="T3" fmla="*/ 0 h 104"/>
                <a:gd name="T4" fmla="*/ 87 w 88"/>
                <a:gd name="T5" fmla="*/ 103 h 104"/>
                <a:gd name="T6" fmla="*/ 63 w 88"/>
                <a:gd name="T7" fmla="*/ 103 h 104"/>
                <a:gd name="T8" fmla="*/ 63 w 88"/>
                <a:gd name="T9" fmla="*/ 31 h 104"/>
                <a:gd name="T10" fmla="*/ 47 w 88"/>
                <a:gd name="T11" fmla="*/ 103 h 104"/>
                <a:gd name="T12" fmla="*/ 32 w 88"/>
                <a:gd name="T13" fmla="*/ 103 h 104"/>
                <a:gd name="T14" fmla="*/ 23 w 88"/>
                <a:gd name="T15" fmla="*/ 31 h 104"/>
                <a:gd name="T16" fmla="*/ 23 w 88"/>
                <a:gd name="T17" fmla="*/ 103 h 104"/>
                <a:gd name="T18" fmla="*/ 0 w 88"/>
                <a:gd name="T19" fmla="*/ 103 h 104"/>
                <a:gd name="T20" fmla="*/ 0 w 88"/>
                <a:gd name="T21" fmla="*/ 0 h 104"/>
                <a:gd name="T22" fmla="*/ 32 w 88"/>
                <a:gd name="T23" fmla="*/ 0 h 104"/>
                <a:gd name="T24" fmla="*/ 39 w 88"/>
                <a:gd name="T25" fmla="*/ 16 h 104"/>
                <a:gd name="T26" fmla="*/ 39 w 88"/>
                <a:gd name="T27" fmla="*/ 47 h 104"/>
                <a:gd name="T28" fmla="*/ 47 w 88"/>
                <a:gd name="T29" fmla="*/ 0 h 104"/>
                <a:gd name="T30" fmla="*/ 87 w 88"/>
                <a:gd name="T3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 h="104">
                  <a:moveTo>
                    <a:pt x="87" y="0"/>
                  </a:moveTo>
                  <a:lnTo>
                    <a:pt x="87" y="0"/>
                  </a:lnTo>
                  <a:cubicBezTo>
                    <a:pt x="87" y="103"/>
                    <a:pt x="87" y="103"/>
                    <a:pt x="87" y="103"/>
                  </a:cubicBezTo>
                  <a:cubicBezTo>
                    <a:pt x="63" y="103"/>
                    <a:pt x="63" y="103"/>
                    <a:pt x="63" y="103"/>
                  </a:cubicBezTo>
                  <a:cubicBezTo>
                    <a:pt x="63" y="31"/>
                    <a:pt x="63" y="31"/>
                    <a:pt x="63" y="31"/>
                  </a:cubicBezTo>
                  <a:cubicBezTo>
                    <a:pt x="47" y="103"/>
                    <a:pt x="47" y="103"/>
                    <a:pt x="47" y="103"/>
                  </a:cubicBezTo>
                  <a:cubicBezTo>
                    <a:pt x="32" y="103"/>
                    <a:pt x="32" y="103"/>
                    <a:pt x="32" y="103"/>
                  </a:cubicBezTo>
                  <a:cubicBezTo>
                    <a:pt x="23" y="31"/>
                    <a:pt x="23" y="31"/>
                    <a:pt x="23" y="31"/>
                  </a:cubicBezTo>
                  <a:cubicBezTo>
                    <a:pt x="23" y="103"/>
                    <a:pt x="23" y="103"/>
                    <a:pt x="23" y="103"/>
                  </a:cubicBezTo>
                  <a:cubicBezTo>
                    <a:pt x="0" y="103"/>
                    <a:pt x="0" y="103"/>
                    <a:pt x="0" y="103"/>
                  </a:cubicBezTo>
                  <a:cubicBezTo>
                    <a:pt x="0" y="0"/>
                    <a:pt x="0" y="0"/>
                    <a:pt x="0" y="0"/>
                  </a:cubicBezTo>
                  <a:cubicBezTo>
                    <a:pt x="32" y="0"/>
                    <a:pt x="32" y="0"/>
                    <a:pt x="32" y="0"/>
                  </a:cubicBezTo>
                  <a:cubicBezTo>
                    <a:pt x="39" y="0"/>
                    <a:pt x="39" y="8"/>
                    <a:pt x="39" y="16"/>
                  </a:cubicBezTo>
                  <a:cubicBezTo>
                    <a:pt x="39" y="47"/>
                    <a:pt x="39" y="47"/>
                    <a:pt x="39" y="47"/>
                  </a:cubicBezTo>
                  <a:cubicBezTo>
                    <a:pt x="47" y="0"/>
                    <a:pt x="47" y="0"/>
                    <a:pt x="47"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70" name="Freeform 462"/>
            <p:cNvSpPr>
              <a:spLocks noChangeArrowheads="1"/>
            </p:cNvSpPr>
            <p:nvPr/>
          </p:nvSpPr>
          <p:spPr bwMode="auto">
            <a:xfrm>
              <a:off x="15216661" y="9526934"/>
              <a:ext cx="47641" cy="79403"/>
            </a:xfrm>
            <a:custGeom>
              <a:avLst/>
              <a:gdLst>
                <a:gd name="T0" fmla="*/ 63 w 64"/>
                <a:gd name="T1" fmla="*/ 63 h 112"/>
                <a:gd name="T2" fmla="*/ 63 w 64"/>
                <a:gd name="T3" fmla="*/ 63 h 112"/>
                <a:gd name="T4" fmla="*/ 63 w 64"/>
                <a:gd name="T5" fmla="*/ 87 h 112"/>
                <a:gd name="T6" fmla="*/ 55 w 64"/>
                <a:gd name="T7" fmla="*/ 103 h 112"/>
                <a:gd name="T8" fmla="*/ 47 w 64"/>
                <a:gd name="T9" fmla="*/ 111 h 112"/>
                <a:gd name="T10" fmla="*/ 31 w 64"/>
                <a:gd name="T11" fmla="*/ 111 h 112"/>
                <a:gd name="T12" fmla="*/ 15 w 64"/>
                <a:gd name="T13" fmla="*/ 111 h 112"/>
                <a:gd name="T14" fmla="*/ 8 w 64"/>
                <a:gd name="T15" fmla="*/ 103 h 112"/>
                <a:gd name="T16" fmla="*/ 0 w 64"/>
                <a:gd name="T17" fmla="*/ 87 h 112"/>
                <a:gd name="T18" fmla="*/ 0 w 64"/>
                <a:gd name="T19" fmla="*/ 63 h 112"/>
                <a:gd name="T20" fmla="*/ 0 w 64"/>
                <a:gd name="T21" fmla="*/ 48 h 112"/>
                <a:gd name="T22" fmla="*/ 0 w 64"/>
                <a:gd name="T23" fmla="*/ 24 h 112"/>
                <a:gd name="T24" fmla="*/ 8 w 64"/>
                <a:gd name="T25" fmla="*/ 16 h 112"/>
                <a:gd name="T26" fmla="*/ 15 w 64"/>
                <a:gd name="T27" fmla="*/ 8 h 112"/>
                <a:gd name="T28" fmla="*/ 31 w 64"/>
                <a:gd name="T29" fmla="*/ 0 h 112"/>
                <a:gd name="T30" fmla="*/ 47 w 64"/>
                <a:gd name="T31" fmla="*/ 8 h 112"/>
                <a:gd name="T32" fmla="*/ 55 w 64"/>
                <a:gd name="T33" fmla="*/ 16 h 112"/>
                <a:gd name="T34" fmla="*/ 63 w 64"/>
                <a:gd name="T35" fmla="*/ 24 h 112"/>
                <a:gd name="T36" fmla="*/ 63 w 64"/>
                <a:gd name="T37" fmla="*/ 48 h 112"/>
                <a:gd name="T38" fmla="*/ 63 w 64"/>
                <a:gd name="T39" fmla="*/ 63 h 112"/>
                <a:gd name="T40" fmla="*/ 31 w 64"/>
                <a:gd name="T41" fmla="*/ 32 h 112"/>
                <a:gd name="T42" fmla="*/ 31 w 64"/>
                <a:gd name="T43" fmla="*/ 32 h 112"/>
                <a:gd name="T44" fmla="*/ 31 w 64"/>
                <a:gd name="T45" fmla="*/ 24 h 112"/>
                <a:gd name="T46" fmla="*/ 31 w 64"/>
                <a:gd name="T47" fmla="*/ 24 h 112"/>
                <a:gd name="T48" fmla="*/ 23 w 64"/>
                <a:gd name="T49" fmla="*/ 24 h 112"/>
                <a:gd name="T50" fmla="*/ 23 w 64"/>
                <a:gd name="T51" fmla="*/ 32 h 112"/>
                <a:gd name="T52" fmla="*/ 23 w 64"/>
                <a:gd name="T53" fmla="*/ 79 h 112"/>
                <a:gd name="T54" fmla="*/ 23 w 64"/>
                <a:gd name="T55" fmla="*/ 87 h 112"/>
                <a:gd name="T56" fmla="*/ 31 w 64"/>
                <a:gd name="T57" fmla="*/ 95 h 112"/>
                <a:gd name="T58" fmla="*/ 31 w 64"/>
                <a:gd name="T59" fmla="*/ 87 h 112"/>
                <a:gd name="T60" fmla="*/ 31 w 64"/>
                <a:gd name="T61" fmla="*/ 79 h 112"/>
                <a:gd name="T62" fmla="*/ 31 w 64"/>
                <a:gd name="T63" fmla="*/ 3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12">
                  <a:moveTo>
                    <a:pt x="63" y="63"/>
                  </a:moveTo>
                  <a:lnTo>
                    <a:pt x="63" y="63"/>
                  </a:lnTo>
                  <a:cubicBezTo>
                    <a:pt x="63" y="79"/>
                    <a:pt x="63" y="87"/>
                    <a:pt x="63" y="87"/>
                  </a:cubicBezTo>
                  <a:cubicBezTo>
                    <a:pt x="63" y="95"/>
                    <a:pt x="55" y="95"/>
                    <a:pt x="55" y="103"/>
                  </a:cubicBezTo>
                  <a:cubicBezTo>
                    <a:pt x="55" y="103"/>
                    <a:pt x="47" y="103"/>
                    <a:pt x="47" y="111"/>
                  </a:cubicBezTo>
                  <a:cubicBezTo>
                    <a:pt x="39" y="111"/>
                    <a:pt x="39" y="111"/>
                    <a:pt x="31" y="111"/>
                  </a:cubicBezTo>
                  <a:cubicBezTo>
                    <a:pt x="23" y="111"/>
                    <a:pt x="15" y="111"/>
                    <a:pt x="15" y="111"/>
                  </a:cubicBezTo>
                  <a:cubicBezTo>
                    <a:pt x="8" y="103"/>
                    <a:pt x="8" y="103"/>
                    <a:pt x="8" y="103"/>
                  </a:cubicBezTo>
                  <a:cubicBezTo>
                    <a:pt x="0" y="95"/>
                    <a:pt x="0" y="95"/>
                    <a:pt x="0" y="87"/>
                  </a:cubicBezTo>
                  <a:cubicBezTo>
                    <a:pt x="0" y="87"/>
                    <a:pt x="0" y="79"/>
                    <a:pt x="0" y="63"/>
                  </a:cubicBezTo>
                  <a:cubicBezTo>
                    <a:pt x="0" y="48"/>
                    <a:pt x="0" y="48"/>
                    <a:pt x="0" y="48"/>
                  </a:cubicBezTo>
                  <a:cubicBezTo>
                    <a:pt x="0" y="39"/>
                    <a:pt x="0" y="32"/>
                    <a:pt x="0" y="24"/>
                  </a:cubicBezTo>
                  <a:cubicBezTo>
                    <a:pt x="0" y="24"/>
                    <a:pt x="0" y="16"/>
                    <a:pt x="8" y="16"/>
                  </a:cubicBezTo>
                  <a:cubicBezTo>
                    <a:pt x="8" y="8"/>
                    <a:pt x="8" y="8"/>
                    <a:pt x="15" y="8"/>
                  </a:cubicBezTo>
                  <a:cubicBezTo>
                    <a:pt x="15" y="0"/>
                    <a:pt x="23" y="0"/>
                    <a:pt x="31" y="0"/>
                  </a:cubicBezTo>
                  <a:cubicBezTo>
                    <a:pt x="31" y="0"/>
                    <a:pt x="39" y="0"/>
                    <a:pt x="47" y="8"/>
                  </a:cubicBezTo>
                  <a:cubicBezTo>
                    <a:pt x="47" y="8"/>
                    <a:pt x="55" y="8"/>
                    <a:pt x="55" y="16"/>
                  </a:cubicBezTo>
                  <a:lnTo>
                    <a:pt x="63" y="24"/>
                  </a:lnTo>
                  <a:cubicBezTo>
                    <a:pt x="63" y="32"/>
                    <a:pt x="63" y="39"/>
                    <a:pt x="63" y="48"/>
                  </a:cubicBezTo>
                  <a:lnTo>
                    <a:pt x="63" y="63"/>
                  </a:lnTo>
                  <a:close/>
                  <a:moveTo>
                    <a:pt x="31" y="32"/>
                  </a:moveTo>
                  <a:lnTo>
                    <a:pt x="31" y="32"/>
                  </a:lnTo>
                  <a:cubicBezTo>
                    <a:pt x="31" y="24"/>
                    <a:pt x="31" y="24"/>
                    <a:pt x="31" y="24"/>
                  </a:cubicBezTo>
                  <a:lnTo>
                    <a:pt x="31" y="24"/>
                  </a:lnTo>
                  <a:lnTo>
                    <a:pt x="23" y="24"/>
                  </a:lnTo>
                  <a:cubicBezTo>
                    <a:pt x="23" y="24"/>
                    <a:pt x="23" y="24"/>
                    <a:pt x="23" y="32"/>
                  </a:cubicBezTo>
                  <a:cubicBezTo>
                    <a:pt x="23" y="79"/>
                    <a:pt x="23" y="79"/>
                    <a:pt x="23" y="79"/>
                  </a:cubicBezTo>
                  <a:cubicBezTo>
                    <a:pt x="23" y="87"/>
                    <a:pt x="23" y="87"/>
                    <a:pt x="23" y="87"/>
                  </a:cubicBezTo>
                  <a:cubicBezTo>
                    <a:pt x="23" y="95"/>
                    <a:pt x="31" y="95"/>
                    <a:pt x="31" y="95"/>
                  </a:cubicBezTo>
                  <a:cubicBezTo>
                    <a:pt x="31" y="95"/>
                    <a:pt x="31" y="95"/>
                    <a:pt x="31" y="87"/>
                  </a:cubicBezTo>
                  <a:cubicBezTo>
                    <a:pt x="31" y="87"/>
                    <a:pt x="31" y="87"/>
                    <a:pt x="31" y="79"/>
                  </a:cubicBezTo>
                  <a:lnTo>
                    <a:pt x="31"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71" name="Freeform 463"/>
            <p:cNvSpPr>
              <a:spLocks noChangeArrowheads="1"/>
            </p:cNvSpPr>
            <p:nvPr/>
          </p:nvSpPr>
          <p:spPr bwMode="auto">
            <a:xfrm>
              <a:off x="15267479" y="9533287"/>
              <a:ext cx="47641" cy="76228"/>
            </a:xfrm>
            <a:custGeom>
              <a:avLst/>
              <a:gdLst>
                <a:gd name="T0" fmla="*/ 63 w 64"/>
                <a:gd name="T1" fmla="*/ 0 h 104"/>
                <a:gd name="T2" fmla="*/ 63 w 64"/>
                <a:gd name="T3" fmla="*/ 103 h 104"/>
                <a:gd name="T4" fmla="*/ 39 w 64"/>
                <a:gd name="T5" fmla="*/ 103 h 104"/>
                <a:gd name="T6" fmla="*/ 24 w 64"/>
                <a:gd name="T7" fmla="*/ 55 h 104"/>
                <a:gd name="T8" fmla="*/ 24 w 64"/>
                <a:gd name="T9" fmla="*/ 103 h 104"/>
                <a:gd name="T10" fmla="*/ 0 w 64"/>
                <a:gd name="T11" fmla="*/ 103 h 104"/>
                <a:gd name="T12" fmla="*/ 0 w 64"/>
                <a:gd name="T13" fmla="*/ 0 h 104"/>
                <a:gd name="T14" fmla="*/ 24 w 64"/>
                <a:gd name="T15" fmla="*/ 0 h 104"/>
                <a:gd name="T16" fmla="*/ 39 w 64"/>
                <a:gd name="T17" fmla="*/ 40 h 104"/>
                <a:gd name="T18" fmla="*/ 39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39" y="103"/>
                  </a:lnTo>
                  <a:lnTo>
                    <a:pt x="24" y="55"/>
                  </a:lnTo>
                  <a:lnTo>
                    <a:pt x="24" y="103"/>
                  </a:lnTo>
                  <a:lnTo>
                    <a:pt x="0" y="103"/>
                  </a:lnTo>
                  <a:lnTo>
                    <a:pt x="0" y="0"/>
                  </a:lnTo>
                  <a:lnTo>
                    <a:pt x="24" y="0"/>
                  </a:lnTo>
                  <a:lnTo>
                    <a:pt x="39" y="40"/>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72" name="Freeform 464"/>
            <p:cNvSpPr>
              <a:spLocks noChangeArrowheads="1"/>
            </p:cNvSpPr>
            <p:nvPr/>
          </p:nvSpPr>
          <p:spPr bwMode="auto">
            <a:xfrm>
              <a:off x="15315121" y="9533287"/>
              <a:ext cx="47643" cy="76228"/>
            </a:xfrm>
            <a:custGeom>
              <a:avLst/>
              <a:gdLst>
                <a:gd name="T0" fmla="*/ 63 w 64"/>
                <a:gd name="T1" fmla="*/ 0 h 104"/>
                <a:gd name="T2" fmla="*/ 63 w 64"/>
                <a:gd name="T3" fmla="*/ 16 h 104"/>
                <a:gd name="T4" fmla="*/ 47 w 64"/>
                <a:gd name="T5" fmla="*/ 16 h 104"/>
                <a:gd name="T6" fmla="*/ 47 w 64"/>
                <a:gd name="T7" fmla="*/ 103 h 104"/>
                <a:gd name="T8" fmla="*/ 16 w 64"/>
                <a:gd name="T9" fmla="*/ 103 h 104"/>
                <a:gd name="T10" fmla="*/ 16 w 64"/>
                <a:gd name="T11" fmla="*/ 16 h 104"/>
                <a:gd name="T12" fmla="*/ 0 w 64"/>
                <a:gd name="T13" fmla="*/ 16 h 104"/>
                <a:gd name="T14" fmla="*/ 0 w 64"/>
                <a:gd name="T15" fmla="*/ 0 h 104"/>
                <a:gd name="T16" fmla="*/ 63 w 64"/>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04">
                  <a:moveTo>
                    <a:pt x="63" y="0"/>
                  </a:moveTo>
                  <a:lnTo>
                    <a:pt x="63" y="16"/>
                  </a:lnTo>
                  <a:lnTo>
                    <a:pt x="47" y="16"/>
                  </a:lnTo>
                  <a:lnTo>
                    <a:pt x="47" y="103"/>
                  </a:lnTo>
                  <a:lnTo>
                    <a:pt x="16" y="103"/>
                  </a:lnTo>
                  <a:lnTo>
                    <a:pt x="16" y="16"/>
                  </a:lnTo>
                  <a:lnTo>
                    <a:pt x="0" y="16"/>
                  </a:lnTo>
                  <a:lnTo>
                    <a:pt x="0"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73" name="Freeform 465"/>
            <p:cNvSpPr>
              <a:spLocks noChangeArrowheads="1"/>
            </p:cNvSpPr>
            <p:nvPr/>
          </p:nvSpPr>
          <p:spPr bwMode="auto">
            <a:xfrm>
              <a:off x="15365939" y="9526934"/>
              <a:ext cx="41291" cy="79403"/>
            </a:xfrm>
            <a:custGeom>
              <a:avLst/>
              <a:gdLst>
                <a:gd name="T0" fmla="*/ 56 w 57"/>
                <a:gd name="T1" fmla="*/ 39 h 112"/>
                <a:gd name="T2" fmla="*/ 56 w 57"/>
                <a:gd name="T3" fmla="*/ 39 h 112"/>
                <a:gd name="T4" fmla="*/ 32 w 57"/>
                <a:gd name="T5" fmla="*/ 39 h 112"/>
                <a:gd name="T6" fmla="*/ 32 w 57"/>
                <a:gd name="T7" fmla="*/ 32 h 112"/>
                <a:gd name="T8" fmla="*/ 32 w 57"/>
                <a:gd name="T9" fmla="*/ 24 h 112"/>
                <a:gd name="T10" fmla="*/ 24 w 57"/>
                <a:gd name="T11" fmla="*/ 24 h 112"/>
                <a:gd name="T12" fmla="*/ 24 w 57"/>
                <a:gd name="T13" fmla="*/ 24 h 112"/>
                <a:gd name="T14" fmla="*/ 24 w 57"/>
                <a:gd name="T15" fmla="*/ 32 h 112"/>
                <a:gd name="T16" fmla="*/ 24 w 57"/>
                <a:gd name="T17" fmla="*/ 79 h 112"/>
                <a:gd name="T18" fmla="*/ 24 w 57"/>
                <a:gd name="T19" fmla="*/ 87 h 112"/>
                <a:gd name="T20" fmla="*/ 32 w 57"/>
                <a:gd name="T21" fmla="*/ 95 h 112"/>
                <a:gd name="T22" fmla="*/ 32 w 57"/>
                <a:gd name="T23" fmla="*/ 87 h 112"/>
                <a:gd name="T24" fmla="*/ 32 w 57"/>
                <a:gd name="T25" fmla="*/ 79 h 112"/>
                <a:gd name="T26" fmla="*/ 32 w 57"/>
                <a:gd name="T27" fmla="*/ 71 h 112"/>
                <a:gd name="T28" fmla="*/ 24 w 57"/>
                <a:gd name="T29" fmla="*/ 71 h 112"/>
                <a:gd name="T30" fmla="*/ 24 w 57"/>
                <a:gd name="T31" fmla="*/ 55 h 112"/>
                <a:gd name="T32" fmla="*/ 56 w 57"/>
                <a:gd name="T33" fmla="*/ 55 h 112"/>
                <a:gd name="T34" fmla="*/ 56 w 57"/>
                <a:gd name="T35" fmla="*/ 111 h 112"/>
                <a:gd name="T36" fmla="*/ 40 w 57"/>
                <a:gd name="T37" fmla="*/ 111 h 112"/>
                <a:gd name="T38" fmla="*/ 40 w 57"/>
                <a:gd name="T39" fmla="*/ 103 h 112"/>
                <a:gd name="T40" fmla="*/ 32 w 57"/>
                <a:gd name="T41" fmla="*/ 111 h 112"/>
                <a:gd name="T42" fmla="*/ 24 w 57"/>
                <a:gd name="T43" fmla="*/ 111 h 112"/>
                <a:gd name="T44" fmla="*/ 8 w 57"/>
                <a:gd name="T45" fmla="*/ 111 h 112"/>
                <a:gd name="T46" fmla="*/ 0 w 57"/>
                <a:gd name="T47" fmla="*/ 95 h 112"/>
                <a:gd name="T48" fmla="*/ 0 w 57"/>
                <a:gd name="T49" fmla="*/ 87 h 112"/>
                <a:gd name="T50" fmla="*/ 0 w 57"/>
                <a:gd name="T51" fmla="*/ 71 h 112"/>
                <a:gd name="T52" fmla="*/ 0 w 57"/>
                <a:gd name="T53" fmla="*/ 39 h 112"/>
                <a:gd name="T54" fmla="*/ 0 w 57"/>
                <a:gd name="T55" fmla="*/ 24 h 112"/>
                <a:gd name="T56" fmla="*/ 8 w 57"/>
                <a:gd name="T57" fmla="*/ 8 h 112"/>
                <a:gd name="T58" fmla="*/ 24 w 57"/>
                <a:gd name="T59" fmla="*/ 0 h 112"/>
                <a:gd name="T60" fmla="*/ 48 w 57"/>
                <a:gd name="T61" fmla="*/ 8 h 112"/>
                <a:gd name="T62" fmla="*/ 56 w 57"/>
                <a:gd name="T63" fmla="*/ 16 h 112"/>
                <a:gd name="T64" fmla="*/ 56 w 57"/>
                <a:gd name="T65" fmla="*/ 3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7" h="112">
                  <a:moveTo>
                    <a:pt x="56" y="39"/>
                  </a:moveTo>
                  <a:lnTo>
                    <a:pt x="56" y="39"/>
                  </a:lnTo>
                  <a:cubicBezTo>
                    <a:pt x="32" y="39"/>
                    <a:pt x="32" y="39"/>
                    <a:pt x="32" y="39"/>
                  </a:cubicBezTo>
                  <a:cubicBezTo>
                    <a:pt x="32" y="32"/>
                    <a:pt x="32" y="32"/>
                    <a:pt x="32" y="32"/>
                  </a:cubicBezTo>
                  <a:cubicBezTo>
                    <a:pt x="32" y="24"/>
                    <a:pt x="32" y="24"/>
                    <a:pt x="32" y="24"/>
                  </a:cubicBezTo>
                  <a:cubicBezTo>
                    <a:pt x="32" y="24"/>
                    <a:pt x="32" y="24"/>
                    <a:pt x="24" y="24"/>
                  </a:cubicBezTo>
                  <a:lnTo>
                    <a:pt x="24" y="24"/>
                  </a:lnTo>
                  <a:cubicBezTo>
                    <a:pt x="24" y="24"/>
                    <a:pt x="24" y="24"/>
                    <a:pt x="24" y="32"/>
                  </a:cubicBezTo>
                  <a:cubicBezTo>
                    <a:pt x="24" y="79"/>
                    <a:pt x="24" y="79"/>
                    <a:pt x="24" y="79"/>
                  </a:cubicBezTo>
                  <a:cubicBezTo>
                    <a:pt x="24" y="87"/>
                    <a:pt x="24" y="87"/>
                    <a:pt x="24" y="87"/>
                  </a:cubicBezTo>
                  <a:cubicBezTo>
                    <a:pt x="24" y="95"/>
                    <a:pt x="24" y="95"/>
                    <a:pt x="32" y="95"/>
                  </a:cubicBezTo>
                  <a:cubicBezTo>
                    <a:pt x="32" y="95"/>
                    <a:pt x="32" y="95"/>
                    <a:pt x="32" y="87"/>
                  </a:cubicBezTo>
                  <a:cubicBezTo>
                    <a:pt x="32" y="87"/>
                    <a:pt x="32" y="87"/>
                    <a:pt x="32" y="79"/>
                  </a:cubicBezTo>
                  <a:cubicBezTo>
                    <a:pt x="32" y="71"/>
                    <a:pt x="32" y="71"/>
                    <a:pt x="32" y="71"/>
                  </a:cubicBezTo>
                  <a:cubicBezTo>
                    <a:pt x="24" y="71"/>
                    <a:pt x="24" y="71"/>
                    <a:pt x="24" y="71"/>
                  </a:cubicBezTo>
                  <a:cubicBezTo>
                    <a:pt x="24" y="55"/>
                    <a:pt x="24" y="55"/>
                    <a:pt x="24" y="55"/>
                  </a:cubicBezTo>
                  <a:cubicBezTo>
                    <a:pt x="56" y="55"/>
                    <a:pt x="56" y="55"/>
                    <a:pt x="56" y="55"/>
                  </a:cubicBezTo>
                  <a:cubicBezTo>
                    <a:pt x="56" y="111"/>
                    <a:pt x="56" y="111"/>
                    <a:pt x="56" y="111"/>
                  </a:cubicBezTo>
                  <a:cubicBezTo>
                    <a:pt x="40" y="111"/>
                    <a:pt x="40" y="111"/>
                    <a:pt x="40" y="111"/>
                  </a:cubicBezTo>
                  <a:cubicBezTo>
                    <a:pt x="40" y="103"/>
                    <a:pt x="40" y="103"/>
                    <a:pt x="40" y="103"/>
                  </a:cubicBezTo>
                  <a:cubicBezTo>
                    <a:pt x="40" y="103"/>
                    <a:pt x="32" y="103"/>
                    <a:pt x="32" y="111"/>
                  </a:cubicBezTo>
                  <a:lnTo>
                    <a:pt x="24" y="111"/>
                  </a:lnTo>
                  <a:cubicBezTo>
                    <a:pt x="16" y="111"/>
                    <a:pt x="16" y="111"/>
                    <a:pt x="8" y="111"/>
                  </a:cubicBezTo>
                  <a:cubicBezTo>
                    <a:pt x="8" y="103"/>
                    <a:pt x="0" y="103"/>
                    <a:pt x="0" y="95"/>
                  </a:cubicBezTo>
                  <a:cubicBezTo>
                    <a:pt x="0" y="95"/>
                    <a:pt x="0" y="95"/>
                    <a:pt x="0" y="87"/>
                  </a:cubicBezTo>
                  <a:cubicBezTo>
                    <a:pt x="0" y="87"/>
                    <a:pt x="0" y="79"/>
                    <a:pt x="0" y="71"/>
                  </a:cubicBezTo>
                  <a:cubicBezTo>
                    <a:pt x="0" y="39"/>
                    <a:pt x="0" y="39"/>
                    <a:pt x="0" y="39"/>
                  </a:cubicBezTo>
                  <a:cubicBezTo>
                    <a:pt x="0" y="32"/>
                    <a:pt x="0" y="24"/>
                    <a:pt x="0" y="24"/>
                  </a:cubicBezTo>
                  <a:cubicBezTo>
                    <a:pt x="0" y="16"/>
                    <a:pt x="0" y="16"/>
                    <a:pt x="8" y="8"/>
                  </a:cubicBezTo>
                  <a:cubicBezTo>
                    <a:pt x="16" y="8"/>
                    <a:pt x="16" y="0"/>
                    <a:pt x="24" y="0"/>
                  </a:cubicBezTo>
                  <a:cubicBezTo>
                    <a:pt x="32" y="0"/>
                    <a:pt x="40" y="8"/>
                    <a:pt x="48" y="8"/>
                  </a:cubicBezTo>
                  <a:cubicBezTo>
                    <a:pt x="56" y="8"/>
                    <a:pt x="56" y="16"/>
                    <a:pt x="56" y="16"/>
                  </a:cubicBezTo>
                  <a:cubicBezTo>
                    <a:pt x="56" y="24"/>
                    <a:pt x="56" y="32"/>
                    <a:pt x="56" y="39"/>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74" name="Freeform 466"/>
            <p:cNvSpPr>
              <a:spLocks noChangeArrowheads="1"/>
            </p:cNvSpPr>
            <p:nvPr/>
          </p:nvSpPr>
          <p:spPr bwMode="auto">
            <a:xfrm>
              <a:off x="15416758" y="9526934"/>
              <a:ext cx="47643" cy="79403"/>
            </a:xfrm>
            <a:custGeom>
              <a:avLst/>
              <a:gdLst>
                <a:gd name="T0" fmla="*/ 64 w 65"/>
                <a:gd name="T1" fmla="*/ 63 h 112"/>
                <a:gd name="T2" fmla="*/ 64 w 65"/>
                <a:gd name="T3" fmla="*/ 63 h 112"/>
                <a:gd name="T4" fmla="*/ 64 w 65"/>
                <a:gd name="T5" fmla="*/ 87 h 112"/>
                <a:gd name="T6" fmla="*/ 56 w 65"/>
                <a:gd name="T7" fmla="*/ 103 h 112"/>
                <a:gd name="T8" fmla="*/ 48 w 65"/>
                <a:gd name="T9" fmla="*/ 111 h 112"/>
                <a:gd name="T10" fmla="*/ 32 w 65"/>
                <a:gd name="T11" fmla="*/ 111 h 112"/>
                <a:gd name="T12" fmla="*/ 16 w 65"/>
                <a:gd name="T13" fmla="*/ 111 h 112"/>
                <a:gd name="T14" fmla="*/ 0 w 65"/>
                <a:gd name="T15" fmla="*/ 103 h 112"/>
                <a:gd name="T16" fmla="*/ 0 w 65"/>
                <a:gd name="T17" fmla="*/ 87 h 112"/>
                <a:gd name="T18" fmla="*/ 0 w 65"/>
                <a:gd name="T19" fmla="*/ 63 h 112"/>
                <a:gd name="T20" fmla="*/ 0 w 65"/>
                <a:gd name="T21" fmla="*/ 48 h 112"/>
                <a:gd name="T22" fmla="*/ 0 w 65"/>
                <a:gd name="T23" fmla="*/ 24 h 112"/>
                <a:gd name="T24" fmla="*/ 0 w 65"/>
                <a:gd name="T25" fmla="*/ 16 h 112"/>
                <a:gd name="T26" fmla="*/ 16 w 65"/>
                <a:gd name="T27" fmla="*/ 8 h 112"/>
                <a:gd name="T28" fmla="*/ 32 w 65"/>
                <a:gd name="T29" fmla="*/ 0 h 112"/>
                <a:gd name="T30" fmla="*/ 48 w 65"/>
                <a:gd name="T31" fmla="*/ 8 h 112"/>
                <a:gd name="T32" fmla="*/ 56 w 65"/>
                <a:gd name="T33" fmla="*/ 16 h 112"/>
                <a:gd name="T34" fmla="*/ 64 w 65"/>
                <a:gd name="T35" fmla="*/ 24 h 112"/>
                <a:gd name="T36" fmla="*/ 64 w 65"/>
                <a:gd name="T37" fmla="*/ 48 h 112"/>
                <a:gd name="T38" fmla="*/ 64 w 65"/>
                <a:gd name="T39" fmla="*/ 63 h 112"/>
                <a:gd name="T40" fmla="*/ 32 w 65"/>
                <a:gd name="T41" fmla="*/ 32 h 112"/>
                <a:gd name="T42" fmla="*/ 32 w 65"/>
                <a:gd name="T43" fmla="*/ 32 h 112"/>
                <a:gd name="T44" fmla="*/ 32 w 65"/>
                <a:gd name="T45" fmla="*/ 24 h 112"/>
                <a:gd name="T46" fmla="*/ 32 w 65"/>
                <a:gd name="T47" fmla="*/ 24 h 112"/>
                <a:gd name="T48" fmla="*/ 24 w 65"/>
                <a:gd name="T49" fmla="*/ 24 h 112"/>
                <a:gd name="T50" fmla="*/ 24 w 65"/>
                <a:gd name="T51" fmla="*/ 32 h 112"/>
                <a:gd name="T52" fmla="*/ 24 w 65"/>
                <a:gd name="T53" fmla="*/ 79 h 112"/>
                <a:gd name="T54" fmla="*/ 24 w 65"/>
                <a:gd name="T55" fmla="*/ 87 h 112"/>
                <a:gd name="T56" fmla="*/ 32 w 65"/>
                <a:gd name="T57" fmla="*/ 95 h 112"/>
                <a:gd name="T58" fmla="*/ 32 w 65"/>
                <a:gd name="T59" fmla="*/ 87 h 112"/>
                <a:gd name="T60" fmla="*/ 32 w 65"/>
                <a:gd name="T61" fmla="*/ 79 h 112"/>
                <a:gd name="T62" fmla="*/ 32 w 65"/>
                <a:gd name="T63" fmla="*/ 3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5" h="112">
                  <a:moveTo>
                    <a:pt x="64" y="63"/>
                  </a:moveTo>
                  <a:lnTo>
                    <a:pt x="64" y="63"/>
                  </a:lnTo>
                  <a:cubicBezTo>
                    <a:pt x="64" y="79"/>
                    <a:pt x="64" y="87"/>
                    <a:pt x="64" y="87"/>
                  </a:cubicBezTo>
                  <a:cubicBezTo>
                    <a:pt x="56" y="95"/>
                    <a:pt x="56" y="95"/>
                    <a:pt x="56" y="103"/>
                  </a:cubicBezTo>
                  <a:cubicBezTo>
                    <a:pt x="56" y="103"/>
                    <a:pt x="48" y="103"/>
                    <a:pt x="48" y="111"/>
                  </a:cubicBezTo>
                  <a:cubicBezTo>
                    <a:pt x="40" y="111"/>
                    <a:pt x="32" y="111"/>
                    <a:pt x="32" y="111"/>
                  </a:cubicBezTo>
                  <a:cubicBezTo>
                    <a:pt x="24" y="111"/>
                    <a:pt x="16" y="111"/>
                    <a:pt x="16" y="111"/>
                  </a:cubicBezTo>
                  <a:cubicBezTo>
                    <a:pt x="8" y="103"/>
                    <a:pt x="8" y="103"/>
                    <a:pt x="0" y="103"/>
                  </a:cubicBezTo>
                  <a:cubicBezTo>
                    <a:pt x="0" y="95"/>
                    <a:pt x="0" y="95"/>
                    <a:pt x="0" y="87"/>
                  </a:cubicBezTo>
                  <a:cubicBezTo>
                    <a:pt x="0" y="87"/>
                    <a:pt x="0" y="79"/>
                    <a:pt x="0" y="63"/>
                  </a:cubicBezTo>
                  <a:cubicBezTo>
                    <a:pt x="0" y="48"/>
                    <a:pt x="0" y="48"/>
                    <a:pt x="0" y="48"/>
                  </a:cubicBezTo>
                  <a:cubicBezTo>
                    <a:pt x="0" y="39"/>
                    <a:pt x="0" y="32"/>
                    <a:pt x="0" y="24"/>
                  </a:cubicBezTo>
                  <a:lnTo>
                    <a:pt x="0" y="16"/>
                  </a:lnTo>
                  <a:cubicBezTo>
                    <a:pt x="8" y="8"/>
                    <a:pt x="8" y="8"/>
                    <a:pt x="16" y="8"/>
                  </a:cubicBezTo>
                  <a:cubicBezTo>
                    <a:pt x="16" y="0"/>
                    <a:pt x="24" y="0"/>
                    <a:pt x="32" y="0"/>
                  </a:cubicBezTo>
                  <a:cubicBezTo>
                    <a:pt x="32" y="0"/>
                    <a:pt x="40" y="0"/>
                    <a:pt x="48" y="8"/>
                  </a:cubicBezTo>
                  <a:cubicBezTo>
                    <a:pt x="48" y="8"/>
                    <a:pt x="56" y="8"/>
                    <a:pt x="56" y="16"/>
                  </a:cubicBezTo>
                  <a:cubicBezTo>
                    <a:pt x="56" y="16"/>
                    <a:pt x="56" y="24"/>
                    <a:pt x="64" y="24"/>
                  </a:cubicBezTo>
                  <a:cubicBezTo>
                    <a:pt x="64" y="32"/>
                    <a:pt x="64" y="39"/>
                    <a:pt x="64" y="48"/>
                  </a:cubicBezTo>
                  <a:lnTo>
                    <a:pt x="64" y="63"/>
                  </a:lnTo>
                  <a:close/>
                  <a:moveTo>
                    <a:pt x="32" y="32"/>
                  </a:moveTo>
                  <a:lnTo>
                    <a:pt x="32" y="32"/>
                  </a:lnTo>
                  <a:cubicBezTo>
                    <a:pt x="32" y="24"/>
                    <a:pt x="32" y="24"/>
                    <a:pt x="32" y="24"/>
                  </a:cubicBezTo>
                  <a:lnTo>
                    <a:pt x="32" y="24"/>
                  </a:lnTo>
                  <a:cubicBezTo>
                    <a:pt x="24" y="24"/>
                    <a:pt x="24" y="24"/>
                    <a:pt x="24" y="24"/>
                  </a:cubicBezTo>
                  <a:cubicBezTo>
                    <a:pt x="24" y="24"/>
                    <a:pt x="24" y="24"/>
                    <a:pt x="24" y="32"/>
                  </a:cubicBezTo>
                  <a:cubicBezTo>
                    <a:pt x="24" y="79"/>
                    <a:pt x="24" y="79"/>
                    <a:pt x="24" y="79"/>
                  </a:cubicBezTo>
                  <a:cubicBezTo>
                    <a:pt x="24" y="87"/>
                    <a:pt x="24" y="87"/>
                    <a:pt x="24" y="87"/>
                  </a:cubicBezTo>
                  <a:cubicBezTo>
                    <a:pt x="24" y="95"/>
                    <a:pt x="24" y="95"/>
                    <a:pt x="32" y="95"/>
                  </a:cubicBezTo>
                  <a:cubicBezTo>
                    <a:pt x="32" y="95"/>
                    <a:pt x="32" y="95"/>
                    <a:pt x="32" y="87"/>
                  </a:cubicBezTo>
                  <a:cubicBezTo>
                    <a:pt x="32" y="87"/>
                    <a:pt x="32" y="87"/>
                    <a:pt x="32" y="79"/>
                  </a:cubicBezTo>
                  <a:lnTo>
                    <a:pt x="32"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75" name="Freeform 467"/>
            <p:cNvSpPr>
              <a:spLocks noChangeArrowheads="1"/>
            </p:cNvSpPr>
            <p:nvPr/>
          </p:nvSpPr>
          <p:spPr bwMode="auto">
            <a:xfrm>
              <a:off x="15467576" y="9533287"/>
              <a:ext cx="57171" cy="76228"/>
            </a:xfrm>
            <a:custGeom>
              <a:avLst/>
              <a:gdLst>
                <a:gd name="T0" fmla="*/ 79 w 80"/>
                <a:gd name="T1" fmla="*/ 0 h 104"/>
                <a:gd name="T2" fmla="*/ 79 w 80"/>
                <a:gd name="T3" fmla="*/ 0 h 104"/>
                <a:gd name="T4" fmla="*/ 79 w 80"/>
                <a:gd name="T5" fmla="*/ 103 h 104"/>
                <a:gd name="T6" fmla="*/ 55 w 80"/>
                <a:gd name="T7" fmla="*/ 103 h 104"/>
                <a:gd name="T8" fmla="*/ 55 w 80"/>
                <a:gd name="T9" fmla="*/ 31 h 104"/>
                <a:gd name="T10" fmla="*/ 47 w 80"/>
                <a:gd name="T11" fmla="*/ 103 h 104"/>
                <a:gd name="T12" fmla="*/ 31 w 80"/>
                <a:gd name="T13" fmla="*/ 103 h 104"/>
                <a:gd name="T14" fmla="*/ 23 w 80"/>
                <a:gd name="T15" fmla="*/ 31 h 104"/>
                <a:gd name="T16" fmla="*/ 23 w 80"/>
                <a:gd name="T17" fmla="*/ 103 h 104"/>
                <a:gd name="T18" fmla="*/ 0 w 80"/>
                <a:gd name="T19" fmla="*/ 103 h 104"/>
                <a:gd name="T20" fmla="*/ 0 w 80"/>
                <a:gd name="T21" fmla="*/ 0 h 104"/>
                <a:gd name="T22" fmla="*/ 31 w 80"/>
                <a:gd name="T23" fmla="*/ 0 h 104"/>
                <a:gd name="T24" fmla="*/ 39 w 80"/>
                <a:gd name="T25" fmla="*/ 16 h 104"/>
                <a:gd name="T26" fmla="*/ 39 w 80"/>
                <a:gd name="T27" fmla="*/ 47 h 104"/>
                <a:gd name="T28" fmla="*/ 47 w 80"/>
                <a:gd name="T29" fmla="*/ 0 h 104"/>
                <a:gd name="T30" fmla="*/ 79 w 80"/>
                <a:gd name="T3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0" h="104">
                  <a:moveTo>
                    <a:pt x="79" y="0"/>
                  </a:moveTo>
                  <a:lnTo>
                    <a:pt x="79" y="0"/>
                  </a:lnTo>
                  <a:cubicBezTo>
                    <a:pt x="79" y="103"/>
                    <a:pt x="79" y="103"/>
                    <a:pt x="79" y="103"/>
                  </a:cubicBezTo>
                  <a:cubicBezTo>
                    <a:pt x="55" y="103"/>
                    <a:pt x="55" y="103"/>
                    <a:pt x="55" y="103"/>
                  </a:cubicBezTo>
                  <a:cubicBezTo>
                    <a:pt x="55" y="31"/>
                    <a:pt x="55" y="31"/>
                    <a:pt x="55" y="31"/>
                  </a:cubicBezTo>
                  <a:cubicBezTo>
                    <a:pt x="47" y="103"/>
                    <a:pt x="47" y="103"/>
                    <a:pt x="47" y="103"/>
                  </a:cubicBezTo>
                  <a:cubicBezTo>
                    <a:pt x="31" y="103"/>
                    <a:pt x="31" y="103"/>
                    <a:pt x="31" y="103"/>
                  </a:cubicBezTo>
                  <a:cubicBezTo>
                    <a:pt x="23" y="31"/>
                    <a:pt x="23" y="31"/>
                    <a:pt x="23" y="31"/>
                  </a:cubicBezTo>
                  <a:cubicBezTo>
                    <a:pt x="23" y="103"/>
                    <a:pt x="23" y="103"/>
                    <a:pt x="23" y="103"/>
                  </a:cubicBezTo>
                  <a:cubicBezTo>
                    <a:pt x="0" y="103"/>
                    <a:pt x="0" y="103"/>
                    <a:pt x="0" y="103"/>
                  </a:cubicBezTo>
                  <a:cubicBezTo>
                    <a:pt x="0" y="0"/>
                    <a:pt x="0" y="0"/>
                    <a:pt x="0" y="0"/>
                  </a:cubicBezTo>
                  <a:cubicBezTo>
                    <a:pt x="31" y="0"/>
                    <a:pt x="31" y="0"/>
                    <a:pt x="31" y="0"/>
                  </a:cubicBezTo>
                  <a:cubicBezTo>
                    <a:pt x="31" y="0"/>
                    <a:pt x="39" y="8"/>
                    <a:pt x="39" y="16"/>
                  </a:cubicBezTo>
                  <a:cubicBezTo>
                    <a:pt x="39" y="47"/>
                    <a:pt x="39" y="47"/>
                    <a:pt x="39" y="47"/>
                  </a:cubicBezTo>
                  <a:cubicBezTo>
                    <a:pt x="47" y="0"/>
                    <a:pt x="47" y="0"/>
                    <a:pt x="47" y="0"/>
                  </a:cubicBez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76" name="Freeform 468"/>
            <p:cNvSpPr>
              <a:spLocks noChangeArrowheads="1"/>
            </p:cNvSpPr>
            <p:nvPr/>
          </p:nvSpPr>
          <p:spPr bwMode="auto">
            <a:xfrm>
              <a:off x="15534277" y="9533287"/>
              <a:ext cx="34937" cy="76228"/>
            </a:xfrm>
            <a:custGeom>
              <a:avLst/>
              <a:gdLst>
                <a:gd name="T0" fmla="*/ 0 w 49"/>
                <a:gd name="T1" fmla="*/ 0 h 104"/>
                <a:gd name="T2" fmla="*/ 40 w 49"/>
                <a:gd name="T3" fmla="*/ 0 h 104"/>
                <a:gd name="T4" fmla="*/ 40 w 49"/>
                <a:gd name="T5" fmla="*/ 16 h 104"/>
                <a:gd name="T6" fmla="*/ 24 w 49"/>
                <a:gd name="T7" fmla="*/ 16 h 104"/>
                <a:gd name="T8" fmla="*/ 24 w 49"/>
                <a:gd name="T9" fmla="*/ 40 h 104"/>
                <a:gd name="T10" fmla="*/ 40 w 49"/>
                <a:gd name="T11" fmla="*/ 40 h 104"/>
                <a:gd name="T12" fmla="*/ 40 w 49"/>
                <a:gd name="T13" fmla="*/ 55 h 104"/>
                <a:gd name="T14" fmla="*/ 24 w 49"/>
                <a:gd name="T15" fmla="*/ 55 h 104"/>
                <a:gd name="T16" fmla="*/ 24 w 49"/>
                <a:gd name="T17" fmla="*/ 79 h 104"/>
                <a:gd name="T18" fmla="*/ 48 w 49"/>
                <a:gd name="T19" fmla="*/ 79 h 104"/>
                <a:gd name="T20" fmla="*/ 48 w 49"/>
                <a:gd name="T21" fmla="*/ 103 h 104"/>
                <a:gd name="T22" fmla="*/ 0 w 49"/>
                <a:gd name="T23" fmla="*/ 103 h 104"/>
                <a:gd name="T24" fmla="*/ 0 w 49"/>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104">
                  <a:moveTo>
                    <a:pt x="0" y="0"/>
                  </a:moveTo>
                  <a:lnTo>
                    <a:pt x="40" y="0"/>
                  </a:lnTo>
                  <a:lnTo>
                    <a:pt x="40" y="16"/>
                  </a:lnTo>
                  <a:lnTo>
                    <a:pt x="24" y="16"/>
                  </a:lnTo>
                  <a:lnTo>
                    <a:pt x="24" y="40"/>
                  </a:lnTo>
                  <a:lnTo>
                    <a:pt x="40" y="40"/>
                  </a:lnTo>
                  <a:lnTo>
                    <a:pt x="40" y="55"/>
                  </a:lnTo>
                  <a:lnTo>
                    <a:pt x="24" y="55"/>
                  </a:lnTo>
                  <a:lnTo>
                    <a:pt x="24" y="79"/>
                  </a:lnTo>
                  <a:lnTo>
                    <a:pt x="48" y="79"/>
                  </a:lnTo>
                  <a:lnTo>
                    <a:pt x="48"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77" name="Freeform 469"/>
            <p:cNvSpPr>
              <a:spLocks noChangeArrowheads="1"/>
            </p:cNvSpPr>
            <p:nvPr/>
          </p:nvSpPr>
          <p:spPr bwMode="auto">
            <a:xfrm>
              <a:off x="15575566" y="9533287"/>
              <a:ext cx="41291" cy="76228"/>
            </a:xfrm>
            <a:custGeom>
              <a:avLst/>
              <a:gdLst>
                <a:gd name="T0" fmla="*/ 0 w 56"/>
                <a:gd name="T1" fmla="*/ 0 h 104"/>
                <a:gd name="T2" fmla="*/ 0 w 56"/>
                <a:gd name="T3" fmla="*/ 0 h 104"/>
                <a:gd name="T4" fmla="*/ 16 w 56"/>
                <a:gd name="T5" fmla="*/ 0 h 104"/>
                <a:gd name="T6" fmla="*/ 39 w 56"/>
                <a:gd name="T7" fmla="*/ 0 h 104"/>
                <a:gd name="T8" fmla="*/ 55 w 56"/>
                <a:gd name="T9" fmla="*/ 8 h 104"/>
                <a:gd name="T10" fmla="*/ 55 w 56"/>
                <a:gd name="T11" fmla="*/ 24 h 104"/>
                <a:gd name="T12" fmla="*/ 55 w 56"/>
                <a:gd name="T13" fmla="*/ 40 h 104"/>
                <a:gd name="T14" fmla="*/ 39 w 56"/>
                <a:gd name="T15" fmla="*/ 47 h 104"/>
                <a:gd name="T16" fmla="*/ 55 w 56"/>
                <a:gd name="T17" fmla="*/ 55 h 104"/>
                <a:gd name="T18" fmla="*/ 55 w 56"/>
                <a:gd name="T19" fmla="*/ 55 h 104"/>
                <a:gd name="T20" fmla="*/ 55 w 56"/>
                <a:gd name="T21" fmla="*/ 71 h 104"/>
                <a:gd name="T22" fmla="*/ 55 w 56"/>
                <a:gd name="T23" fmla="*/ 103 h 104"/>
                <a:gd name="T24" fmla="*/ 31 w 56"/>
                <a:gd name="T25" fmla="*/ 103 h 104"/>
                <a:gd name="T26" fmla="*/ 31 w 56"/>
                <a:gd name="T27" fmla="*/ 63 h 104"/>
                <a:gd name="T28" fmla="*/ 31 w 56"/>
                <a:gd name="T29" fmla="*/ 55 h 104"/>
                <a:gd name="T30" fmla="*/ 23 w 56"/>
                <a:gd name="T31" fmla="*/ 55 h 104"/>
                <a:gd name="T32" fmla="*/ 23 w 56"/>
                <a:gd name="T33" fmla="*/ 103 h 104"/>
                <a:gd name="T34" fmla="*/ 0 w 56"/>
                <a:gd name="T35" fmla="*/ 103 h 104"/>
                <a:gd name="T36" fmla="*/ 0 w 56"/>
                <a:gd name="T37" fmla="*/ 0 h 104"/>
                <a:gd name="T38" fmla="*/ 23 w 56"/>
                <a:gd name="T39" fmla="*/ 16 h 104"/>
                <a:gd name="T40" fmla="*/ 23 w 56"/>
                <a:gd name="T41" fmla="*/ 16 h 104"/>
                <a:gd name="T42" fmla="*/ 23 w 56"/>
                <a:gd name="T43" fmla="*/ 40 h 104"/>
                <a:gd name="T44" fmla="*/ 31 w 56"/>
                <a:gd name="T45" fmla="*/ 40 h 104"/>
                <a:gd name="T46" fmla="*/ 31 w 56"/>
                <a:gd name="T47" fmla="*/ 31 h 104"/>
                <a:gd name="T48" fmla="*/ 31 w 56"/>
                <a:gd name="T49" fmla="*/ 24 h 104"/>
                <a:gd name="T50" fmla="*/ 31 w 56"/>
                <a:gd name="T51" fmla="*/ 16 h 104"/>
                <a:gd name="T52" fmla="*/ 23 w 56"/>
                <a:gd name="T53"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04">
                  <a:moveTo>
                    <a:pt x="0" y="0"/>
                  </a:moveTo>
                  <a:lnTo>
                    <a:pt x="0" y="0"/>
                  </a:lnTo>
                  <a:cubicBezTo>
                    <a:pt x="16" y="0"/>
                    <a:pt x="16" y="0"/>
                    <a:pt x="16" y="0"/>
                  </a:cubicBezTo>
                  <a:cubicBezTo>
                    <a:pt x="31" y="0"/>
                    <a:pt x="39" y="0"/>
                    <a:pt x="39" y="0"/>
                  </a:cubicBezTo>
                  <a:cubicBezTo>
                    <a:pt x="47" y="0"/>
                    <a:pt x="47" y="0"/>
                    <a:pt x="55" y="8"/>
                  </a:cubicBezTo>
                  <a:cubicBezTo>
                    <a:pt x="55" y="8"/>
                    <a:pt x="55" y="16"/>
                    <a:pt x="55" y="24"/>
                  </a:cubicBezTo>
                  <a:cubicBezTo>
                    <a:pt x="55" y="31"/>
                    <a:pt x="55" y="40"/>
                    <a:pt x="55" y="40"/>
                  </a:cubicBezTo>
                  <a:cubicBezTo>
                    <a:pt x="55" y="47"/>
                    <a:pt x="47" y="47"/>
                    <a:pt x="39" y="47"/>
                  </a:cubicBezTo>
                  <a:cubicBezTo>
                    <a:pt x="47" y="47"/>
                    <a:pt x="55" y="47"/>
                    <a:pt x="55" y="55"/>
                  </a:cubicBezTo>
                  <a:lnTo>
                    <a:pt x="55" y="55"/>
                  </a:lnTo>
                  <a:cubicBezTo>
                    <a:pt x="55" y="63"/>
                    <a:pt x="55" y="63"/>
                    <a:pt x="55" y="71"/>
                  </a:cubicBezTo>
                  <a:cubicBezTo>
                    <a:pt x="55" y="103"/>
                    <a:pt x="55" y="103"/>
                    <a:pt x="55" y="103"/>
                  </a:cubicBezTo>
                  <a:cubicBezTo>
                    <a:pt x="31" y="103"/>
                    <a:pt x="31" y="103"/>
                    <a:pt x="31" y="103"/>
                  </a:cubicBezTo>
                  <a:cubicBezTo>
                    <a:pt x="31" y="63"/>
                    <a:pt x="31" y="63"/>
                    <a:pt x="31" y="63"/>
                  </a:cubicBezTo>
                  <a:lnTo>
                    <a:pt x="31" y="55"/>
                  </a:lnTo>
                  <a:cubicBezTo>
                    <a:pt x="31" y="55"/>
                    <a:pt x="31" y="55"/>
                    <a:pt x="23" y="55"/>
                  </a:cubicBezTo>
                  <a:cubicBezTo>
                    <a:pt x="23" y="103"/>
                    <a:pt x="23" y="103"/>
                    <a:pt x="23" y="103"/>
                  </a:cubicBezTo>
                  <a:cubicBezTo>
                    <a:pt x="0" y="103"/>
                    <a:pt x="0" y="103"/>
                    <a:pt x="0" y="103"/>
                  </a:cubicBezTo>
                  <a:lnTo>
                    <a:pt x="0" y="0"/>
                  </a:lnTo>
                  <a:close/>
                  <a:moveTo>
                    <a:pt x="23" y="16"/>
                  </a:moveTo>
                  <a:lnTo>
                    <a:pt x="23" y="16"/>
                  </a:lnTo>
                  <a:cubicBezTo>
                    <a:pt x="23" y="40"/>
                    <a:pt x="23" y="40"/>
                    <a:pt x="23" y="40"/>
                  </a:cubicBezTo>
                  <a:lnTo>
                    <a:pt x="31" y="40"/>
                  </a:lnTo>
                  <a:cubicBezTo>
                    <a:pt x="31" y="31"/>
                    <a:pt x="31" y="31"/>
                    <a:pt x="31" y="31"/>
                  </a:cubicBezTo>
                  <a:cubicBezTo>
                    <a:pt x="31" y="24"/>
                    <a:pt x="31" y="24"/>
                    <a:pt x="31" y="24"/>
                  </a:cubicBezTo>
                  <a:cubicBezTo>
                    <a:pt x="31" y="16"/>
                    <a:pt x="31" y="16"/>
                    <a:pt x="31" y="16"/>
                  </a:cubicBezTo>
                  <a:lnTo>
                    <a:pt x="23"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78" name="Freeform 470"/>
            <p:cNvSpPr>
              <a:spLocks noChangeArrowheads="1"/>
            </p:cNvSpPr>
            <p:nvPr/>
          </p:nvSpPr>
          <p:spPr bwMode="auto">
            <a:xfrm>
              <a:off x="15620032" y="9533287"/>
              <a:ext cx="47643" cy="76228"/>
            </a:xfrm>
            <a:custGeom>
              <a:avLst/>
              <a:gdLst>
                <a:gd name="T0" fmla="*/ 63 w 64"/>
                <a:gd name="T1" fmla="*/ 0 h 104"/>
                <a:gd name="T2" fmla="*/ 63 w 64"/>
                <a:gd name="T3" fmla="*/ 0 h 104"/>
                <a:gd name="T4" fmla="*/ 40 w 64"/>
                <a:gd name="T5" fmla="*/ 63 h 104"/>
                <a:gd name="T6" fmla="*/ 40 w 64"/>
                <a:gd name="T7" fmla="*/ 103 h 104"/>
                <a:gd name="T8" fmla="*/ 16 w 64"/>
                <a:gd name="T9" fmla="*/ 103 h 104"/>
                <a:gd name="T10" fmla="*/ 16 w 64"/>
                <a:gd name="T11" fmla="*/ 63 h 104"/>
                <a:gd name="T12" fmla="*/ 0 w 64"/>
                <a:gd name="T13" fmla="*/ 0 h 104"/>
                <a:gd name="T14" fmla="*/ 24 w 64"/>
                <a:gd name="T15" fmla="*/ 0 h 104"/>
                <a:gd name="T16" fmla="*/ 32 w 64"/>
                <a:gd name="T17" fmla="*/ 40 h 104"/>
                <a:gd name="T18" fmla="*/ 40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0"/>
                  </a:lnTo>
                  <a:cubicBezTo>
                    <a:pt x="40" y="63"/>
                    <a:pt x="40" y="63"/>
                    <a:pt x="40" y="63"/>
                  </a:cubicBezTo>
                  <a:cubicBezTo>
                    <a:pt x="40" y="103"/>
                    <a:pt x="40" y="103"/>
                    <a:pt x="40" y="103"/>
                  </a:cubicBezTo>
                  <a:cubicBezTo>
                    <a:pt x="16" y="103"/>
                    <a:pt x="16" y="103"/>
                    <a:pt x="16" y="103"/>
                  </a:cubicBezTo>
                  <a:cubicBezTo>
                    <a:pt x="16" y="63"/>
                    <a:pt x="16" y="63"/>
                    <a:pt x="16" y="63"/>
                  </a:cubicBezTo>
                  <a:cubicBezTo>
                    <a:pt x="0" y="0"/>
                    <a:pt x="0" y="0"/>
                    <a:pt x="0" y="0"/>
                  </a:cubicBezTo>
                  <a:cubicBezTo>
                    <a:pt x="24" y="0"/>
                    <a:pt x="24" y="0"/>
                    <a:pt x="24" y="0"/>
                  </a:cubicBezTo>
                  <a:cubicBezTo>
                    <a:pt x="24" y="16"/>
                    <a:pt x="32" y="31"/>
                    <a:pt x="32" y="40"/>
                  </a:cubicBezTo>
                  <a:cubicBezTo>
                    <a:pt x="32" y="24"/>
                    <a:pt x="32" y="16"/>
                    <a:pt x="40" y="0"/>
                  </a:cubicBez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79" name="Freeform 471"/>
            <p:cNvSpPr>
              <a:spLocks noChangeArrowheads="1"/>
            </p:cNvSpPr>
            <p:nvPr/>
          </p:nvSpPr>
          <p:spPr bwMode="auto">
            <a:xfrm>
              <a:off x="16058343" y="9047333"/>
              <a:ext cx="63523" cy="98462"/>
            </a:xfrm>
            <a:custGeom>
              <a:avLst/>
              <a:gdLst>
                <a:gd name="T0" fmla="*/ 71 w 88"/>
                <a:gd name="T1" fmla="*/ 0 h 135"/>
                <a:gd name="T2" fmla="*/ 71 w 88"/>
                <a:gd name="T3" fmla="*/ 0 h 135"/>
                <a:gd name="T4" fmla="*/ 87 w 88"/>
                <a:gd name="T5" fmla="*/ 134 h 135"/>
                <a:gd name="T6" fmla="*/ 55 w 88"/>
                <a:gd name="T7" fmla="*/ 134 h 135"/>
                <a:gd name="T8" fmla="*/ 47 w 88"/>
                <a:gd name="T9" fmla="*/ 111 h 135"/>
                <a:gd name="T10" fmla="*/ 39 w 88"/>
                <a:gd name="T11" fmla="*/ 111 h 135"/>
                <a:gd name="T12" fmla="*/ 39 w 88"/>
                <a:gd name="T13" fmla="*/ 134 h 135"/>
                <a:gd name="T14" fmla="*/ 0 w 88"/>
                <a:gd name="T15" fmla="*/ 134 h 135"/>
                <a:gd name="T16" fmla="*/ 15 w 88"/>
                <a:gd name="T17" fmla="*/ 0 h 135"/>
                <a:gd name="T18" fmla="*/ 71 w 88"/>
                <a:gd name="T19" fmla="*/ 0 h 135"/>
                <a:gd name="T20" fmla="*/ 47 w 88"/>
                <a:gd name="T21" fmla="*/ 87 h 135"/>
                <a:gd name="T22" fmla="*/ 47 w 88"/>
                <a:gd name="T23" fmla="*/ 87 h 135"/>
                <a:gd name="T24" fmla="*/ 47 w 88"/>
                <a:gd name="T25" fmla="*/ 32 h 135"/>
                <a:gd name="T26" fmla="*/ 39 w 88"/>
                <a:gd name="T27" fmla="*/ 87 h 135"/>
                <a:gd name="T28" fmla="*/ 47 w 88"/>
                <a:gd name="T29" fmla="*/ 8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71" y="0"/>
                  </a:moveTo>
                  <a:lnTo>
                    <a:pt x="71" y="0"/>
                  </a:lnTo>
                  <a:cubicBezTo>
                    <a:pt x="87" y="134"/>
                    <a:pt x="87" y="134"/>
                    <a:pt x="87" y="134"/>
                  </a:cubicBezTo>
                  <a:cubicBezTo>
                    <a:pt x="55" y="134"/>
                    <a:pt x="55" y="134"/>
                    <a:pt x="55" y="134"/>
                  </a:cubicBezTo>
                  <a:cubicBezTo>
                    <a:pt x="47" y="111"/>
                    <a:pt x="47" y="111"/>
                    <a:pt x="47" y="111"/>
                  </a:cubicBezTo>
                  <a:cubicBezTo>
                    <a:pt x="39" y="111"/>
                    <a:pt x="39" y="111"/>
                    <a:pt x="39" y="111"/>
                  </a:cubicBezTo>
                  <a:cubicBezTo>
                    <a:pt x="39" y="134"/>
                    <a:pt x="39" y="134"/>
                    <a:pt x="39" y="134"/>
                  </a:cubicBezTo>
                  <a:cubicBezTo>
                    <a:pt x="0" y="134"/>
                    <a:pt x="0" y="134"/>
                    <a:pt x="0" y="134"/>
                  </a:cubicBezTo>
                  <a:cubicBezTo>
                    <a:pt x="15" y="0"/>
                    <a:pt x="15" y="0"/>
                    <a:pt x="15" y="0"/>
                  </a:cubicBezTo>
                  <a:lnTo>
                    <a:pt x="71" y="0"/>
                  </a:lnTo>
                  <a:close/>
                  <a:moveTo>
                    <a:pt x="47" y="87"/>
                  </a:moveTo>
                  <a:lnTo>
                    <a:pt x="47" y="87"/>
                  </a:lnTo>
                  <a:cubicBezTo>
                    <a:pt x="47" y="71"/>
                    <a:pt x="47" y="47"/>
                    <a:pt x="47" y="32"/>
                  </a:cubicBezTo>
                  <a:cubicBezTo>
                    <a:pt x="39" y="55"/>
                    <a:pt x="39" y="71"/>
                    <a:pt x="39" y="87"/>
                  </a:cubicBezTo>
                  <a:lnTo>
                    <a:pt x="47"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80" name="Freeform 472"/>
            <p:cNvSpPr>
              <a:spLocks noChangeArrowheads="1"/>
            </p:cNvSpPr>
            <p:nvPr/>
          </p:nvSpPr>
          <p:spPr bwMode="auto">
            <a:xfrm>
              <a:off x="16115513" y="9047333"/>
              <a:ext cx="57171" cy="98462"/>
            </a:xfrm>
            <a:custGeom>
              <a:avLst/>
              <a:gdLst>
                <a:gd name="T0" fmla="*/ 79 w 80"/>
                <a:gd name="T1" fmla="*/ 0 h 135"/>
                <a:gd name="T2" fmla="*/ 79 w 80"/>
                <a:gd name="T3" fmla="*/ 24 h 135"/>
                <a:gd name="T4" fmla="*/ 55 w 80"/>
                <a:gd name="T5" fmla="*/ 24 h 135"/>
                <a:gd name="T6" fmla="*/ 55 w 80"/>
                <a:gd name="T7" fmla="*/ 134 h 135"/>
                <a:gd name="T8" fmla="*/ 24 w 80"/>
                <a:gd name="T9" fmla="*/ 134 h 135"/>
                <a:gd name="T10" fmla="*/ 24 w 80"/>
                <a:gd name="T11" fmla="*/ 24 h 135"/>
                <a:gd name="T12" fmla="*/ 0 w 80"/>
                <a:gd name="T13" fmla="*/ 24 h 135"/>
                <a:gd name="T14" fmla="*/ 0 w 80"/>
                <a:gd name="T15" fmla="*/ 0 h 135"/>
                <a:gd name="T16" fmla="*/ 79 w 80"/>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35">
                  <a:moveTo>
                    <a:pt x="79" y="0"/>
                  </a:moveTo>
                  <a:lnTo>
                    <a:pt x="79" y="24"/>
                  </a:lnTo>
                  <a:lnTo>
                    <a:pt x="55" y="24"/>
                  </a:lnTo>
                  <a:lnTo>
                    <a:pt x="55" y="134"/>
                  </a:lnTo>
                  <a:lnTo>
                    <a:pt x="24" y="134"/>
                  </a:lnTo>
                  <a:lnTo>
                    <a:pt x="24" y="24"/>
                  </a:lnTo>
                  <a:lnTo>
                    <a:pt x="0" y="24"/>
                  </a:lnTo>
                  <a:lnTo>
                    <a:pt x="0"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81" name="Freeform 473"/>
            <p:cNvSpPr>
              <a:spLocks noChangeArrowheads="1"/>
            </p:cNvSpPr>
            <p:nvPr/>
          </p:nvSpPr>
          <p:spPr bwMode="auto">
            <a:xfrm>
              <a:off x="16179037" y="9047333"/>
              <a:ext cx="41291" cy="98462"/>
            </a:xfrm>
            <a:custGeom>
              <a:avLst/>
              <a:gdLst>
                <a:gd name="T0" fmla="*/ 31 w 56"/>
                <a:gd name="T1" fmla="*/ 0 h 135"/>
                <a:gd name="T2" fmla="*/ 31 w 56"/>
                <a:gd name="T3" fmla="*/ 103 h 135"/>
                <a:gd name="T4" fmla="*/ 55 w 56"/>
                <a:gd name="T5" fmla="*/ 103 h 135"/>
                <a:gd name="T6" fmla="*/ 55 w 56"/>
                <a:gd name="T7" fmla="*/ 134 h 135"/>
                <a:gd name="T8" fmla="*/ 0 w 56"/>
                <a:gd name="T9" fmla="*/ 134 h 135"/>
                <a:gd name="T10" fmla="*/ 0 w 56"/>
                <a:gd name="T11" fmla="*/ 0 h 135"/>
                <a:gd name="T12" fmla="*/ 31 w 56"/>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56" h="135">
                  <a:moveTo>
                    <a:pt x="31" y="0"/>
                  </a:moveTo>
                  <a:lnTo>
                    <a:pt x="31" y="103"/>
                  </a:lnTo>
                  <a:lnTo>
                    <a:pt x="55" y="103"/>
                  </a:lnTo>
                  <a:lnTo>
                    <a:pt x="55" y="134"/>
                  </a:lnTo>
                  <a:lnTo>
                    <a:pt x="0" y="134"/>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82" name="Freeform 474"/>
            <p:cNvSpPr>
              <a:spLocks noChangeArrowheads="1"/>
            </p:cNvSpPr>
            <p:nvPr/>
          </p:nvSpPr>
          <p:spPr bwMode="auto">
            <a:xfrm>
              <a:off x="16220328" y="9047333"/>
              <a:ext cx="69876" cy="98462"/>
            </a:xfrm>
            <a:custGeom>
              <a:avLst/>
              <a:gdLst>
                <a:gd name="T0" fmla="*/ 71 w 96"/>
                <a:gd name="T1" fmla="*/ 0 h 135"/>
                <a:gd name="T2" fmla="*/ 71 w 96"/>
                <a:gd name="T3" fmla="*/ 0 h 135"/>
                <a:gd name="T4" fmla="*/ 95 w 96"/>
                <a:gd name="T5" fmla="*/ 134 h 135"/>
                <a:gd name="T6" fmla="*/ 55 w 96"/>
                <a:gd name="T7" fmla="*/ 134 h 135"/>
                <a:gd name="T8" fmla="*/ 55 w 96"/>
                <a:gd name="T9" fmla="*/ 111 h 135"/>
                <a:gd name="T10" fmla="*/ 40 w 96"/>
                <a:gd name="T11" fmla="*/ 111 h 135"/>
                <a:gd name="T12" fmla="*/ 40 w 96"/>
                <a:gd name="T13" fmla="*/ 134 h 135"/>
                <a:gd name="T14" fmla="*/ 0 w 96"/>
                <a:gd name="T15" fmla="*/ 134 h 135"/>
                <a:gd name="T16" fmla="*/ 24 w 96"/>
                <a:gd name="T17" fmla="*/ 0 h 135"/>
                <a:gd name="T18" fmla="*/ 71 w 96"/>
                <a:gd name="T19" fmla="*/ 0 h 135"/>
                <a:gd name="T20" fmla="*/ 55 w 96"/>
                <a:gd name="T21" fmla="*/ 87 h 135"/>
                <a:gd name="T22" fmla="*/ 55 w 96"/>
                <a:gd name="T23" fmla="*/ 87 h 135"/>
                <a:gd name="T24" fmla="*/ 47 w 96"/>
                <a:gd name="T25" fmla="*/ 32 h 135"/>
                <a:gd name="T26" fmla="*/ 40 w 96"/>
                <a:gd name="T27" fmla="*/ 87 h 135"/>
                <a:gd name="T28" fmla="*/ 55 w 96"/>
                <a:gd name="T29" fmla="*/ 8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135">
                  <a:moveTo>
                    <a:pt x="71" y="0"/>
                  </a:moveTo>
                  <a:lnTo>
                    <a:pt x="71" y="0"/>
                  </a:lnTo>
                  <a:cubicBezTo>
                    <a:pt x="95" y="134"/>
                    <a:pt x="95" y="134"/>
                    <a:pt x="95" y="134"/>
                  </a:cubicBezTo>
                  <a:cubicBezTo>
                    <a:pt x="55" y="134"/>
                    <a:pt x="55" y="134"/>
                    <a:pt x="55" y="134"/>
                  </a:cubicBezTo>
                  <a:cubicBezTo>
                    <a:pt x="55" y="111"/>
                    <a:pt x="55" y="111"/>
                    <a:pt x="55" y="111"/>
                  </a:cubicBezTo>
                  <a:cubicBezTo>
                    <a:pt x="40" y="111"/>
                    <a:pt x="40" y="111"/>
                    <a:pt x="40" y="111"/>
                  </a:cubicBezTo>
                  <a:cubicBezTo>
                    <a:pt x="40" y="134"/>
                    <a:pt x="40" y="134"/>
                    <a:pt x="40" y="134"/>
                  </a:cubicBezTo>
                  <a:cubicBezTo>
                    <a:pt x="0" y="134"/>
                    <a:pt x="0" y="134"/>
                    <a:pt x="0" y="134"/>
                  </a:cubicBezTo>
                  <a:cubicBezTo>
                    <a:pt x="24" y="0"/>
                    <a:pt x="24" y="0"/>
                    <a:pt x="24" y="0"/>
                  </a:cubicBezTo>
                  <a:lnTo>
                    <a:pt x="71" y="0"/>
                  </a:lnTo>
                  <a:close/>
                  <a:moveTo>
                    <a:pt x="55" y="87"/>
                  </a:moveTo>
                  <a:lnTo>
                    <a:pt x="55" y="87"/>
                  </a:lnTo>
                  <a:cubicBezTo>
                    <a:pt x="55" y="71"/>
                    <a:pt x="47" y="47"/>
                    <a:pt x="47" y="32"/>
                  </a:cubicBezTo>
                  <a:cubicBezTo>
                    <a:pt x="47" y="55"/>
                    <a:pt x="40" y="71"/>
                    <a:pt x="40" y="87"/>
                  </a:cubicBezTo>
                  <a:lnTo>
                    <a:pt x="55"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83" name="Freeform 475"/>
            <p:cNvSpPr>
              <a:spLocks noChangeArrowheads="1"/>
            </p:cNvSpPr>
            <p:nvPr/>
          </p:nvSpPr>
          <p:spPr bwMode="auto">
            <a:xfrm>
              <a:off x="16287026" y="9047333"/>
              <a:ext cx="57171" cy="98462"/>
            </a:xfrm>
            <a:custGeom>
              <a:avLst/>
              <a:gdLst>
                <a:gd name="T0" fmla="*/ 79 w 80"/>
                <a:gd name="T1" fmla="*/ 0 h 135"/>
                <a:gd name="T2" fmla="*/ 79 w 80"/>
                <a:gd name="T3" fmla="*/ 134 h 135"/>
                <a:gd name="T4" fmla="*/ 47 w 80"/>
                <a:gd name="T5" fmla="*/ 134 h 135"/>
                <a:gd name="T6" fmla="*/ 32 w 80"/>
                <a:gd name="T7" fmla="*/ 71 h 135"/>
                <a:gd name="T8" fmla="*/ 32 w 80"/>
                <a:gd name="T9" fmla="*/ 134 h 135"/>
                <a:gd name="T10" fmla="*/ 0 w 80"/>
                <a:gd name="T11" fmla="*/ 134 h 135"/>
                <a:gd name="T12" fmla="*/ 0 w 80"/>
                <a:gd name="T13" fmla="*/ 0 h 135"/>
                <a:gd name="T14" fmla="*/ 32 w 80"/>
                <a:gd name="T15" fmla="*/ 0 h 135"/>
                <a:gd name="T16" fmla="*/ 55 w 80"/>
                <a:gd name="T17" fmla="*/ 63 h 135"/>
                <a:gd name="T18" fmla="*/ 55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134"/>
                  </a:lnTo>
                  <a:lnTo>
                    <a:pt x="47" y="134"/>
                  </a:lnTo>
                  <a:lnTo>
                    <a:pt x="32" y="71"/>
                  </a:lnTo>
                  <a:lnTo>
                    <a:pt x="32" y="134"/>
                  </a:lnTo>
                  <a:lnTo>
                    <a:pt x="0" y="134"/>
                  </a:lnTo>
                  <a:lnTo>
                    <a:pt x="0" y="0"/>
                  </a:lnTo>
                  <a:lnTo>
                    <a:pt x="32" y="0"/>
                  </a:lnTo>
                  <a:lnTo>
                    <a:pt x="55" y="63"/>
                  </a:lnTo>
                  <a:lnTo>
                    <a:pt x="55"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84" name="Freeform 476"/>
            <p:cNvSpPr>
              <a:spLocks noChangeArrowheads="1"/>
            </p:cNvSpPr>
            <p:nvPr/>
          </p:nvSpPr>
          <p:spPr bwMode="auto">
            <a:xfrm>
              <a:off x="16350549" y="9047333"/>
              <a:ext cx="57171" cy="98462"/>
            </a:xfrm>
            <a:custGeom>
              <a:avLst/>
              <a:gdLst>
                <a:gd name="T0" fmla="*/ 79 w 80"/>
                <a:gd name="T1" fmla="*/ 0 h 135"/>
                <a:gd name="T2" fmla="*/ 79 w 80"/>
                <a:gd name="T3" fmla="*/ 24 h 135"/>
                <a:gd name="T4" fmla="*/ 55 w 80"/>
                <a:gd name="T5" fmla="*/ 24 h 135"/>
                <a:gd name="T6" fmla="*/ 55 w 80"/>
                <a:gd name="T7" fmla="*/ 134 h 135"/>
                <a:gd name="T8" fmla="*/ 24 w 80"/>
                <a:gd name="T9" fmla="*/ 134 h 135"/>
                <a:gd name="T10" fmla="*/ 24 w 80"/>
                <a:gd name="T11" fmla="*/ 24 h 135"/>
                <a:gd name="T12" fmla="*/ 0 w 80"/>
                <a:gd name="T13" fmla="*/ 24 h 135"/>
                <a:gd name="T14" fmla="*/ 0 w 80"/>
                <a:gd name="T15" fmla="*/ 0 h 135"/>
                <a:gd name="T16" fmla="*/ 79 w 80"/>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35">
                  <a:moveTo>
                    <a:pt x="79" y="0"/>
                  </a:moveTo>
                  <a:lnTo>
                    <a:pt x="79" y="24"/>
                  </a:lnTo>
                  <a:lnTo>
                    <a:pt x="55" y="24"/>
                  </a:lnTo>
                  <a:lnTo>
                    <a:pt x="55" y="134"/>
                  </a:lnTo>
                  <a:lnTo>
                    <a:pt x="24" y="134"/>
                  </a:lnTo>
                  <a:lnTo>
                    <a:pt x="24" y="24"/>
                  </a:lnTo>
                  <a:lnTo>
                    <a:pt x="0" y="24"/>
                  </a:lnTo>
                  <a:lnTo>
                    <a:pt x="0"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85" name="Freeform 477"/>
            <p:cNvSpPr>
              <a:spLocks noChangeArrowheads="1"/>
            </p:cNvSpPr>
            <p:nvPr/>
          </p:nvSpPr>
          <p:spPr bwMode="auto">
            <a:xfrm>
              <a:off x="16401368" y="9047333"/>
              <a:ext cx="63523" cy="98462"/>
            </a:xfrm>
            <a:custGeom>
              <a:avLst/>
              <a:gdLst>
                <a:gd name="T0" fmla="*/ 71 w 88"/>
                <a:gd name="T1" fmla="*/ 0 h 135"/>
                <a:gd name="T2" fmla="*/ 71 w 88"/>
                <a:gd name="T3" fmla="*/ 0 h 135"/>
                <a:gd name="T4" fmla="*/ 87 w 88"/>
                <a:gd name="T5" fmla="*/ 134 h 135"/>
                <a:gd name="T6" fmla="*/ 55 w 88"/>
                <a:gd name="T7" fmla="*/ 134 h 135"/>
                <a:gd name="T8" fmla="*/ 55 w 88"/>
                <a:gd name="T9" fmla="*/ 111 h 135"/>
                <a:gd name="T10" fmla="*/ 40 w 88"/>
                <a:gd name="T11" fmla="*/ 111 h 135"/>
                <a:gd name="T12" fmla="*/ 40 w 88"/>
                <a:gd name="T13" fmla="*/ 134 h 135"/>
                <a:gd name="T14" fmla="*/ 0 w 88"/>
                <a:gd name="T15" fmla="*/ 134 h 135"/>
                <a:gd name="T16" fmla="*/ 16 w 88"/>
                <a:gd name="T17" fmla="*/ 0 h 135"/>
                <a:gd name="T18" fmla="*/ 71 w 88"/>
                <a:gd name="T19" fmla="*/ 0 h 135"/>
                <a:gd name="T20" fmla="*/ 47 w 88"/>
                <a:gd name="T21" fmla="*/ 87 h 135"/>
                <a:gd name="T22" fmla="*/ 47 w 88"/>
                <a:gd name="T23" fmla="*/ 87 h 135"/>
                <a:gd name="T24" fmla="*/ 47 w 88"/>
                <a:gd name="T25" fmla="*/ 32 h 135"/>
                <a:gd name="T26" fmla="*/ 40 w 88"/>
                <a:gd name="T27" fmla="*/ 87 h 135"/>
                <a:gd name="T28" fmla="*/ 47 w 88"/>
                <a:gd name="T29" fmla="*/ 8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71" y="0"/>
                  </a:moveTo>
                  <a:lnTo>
                    <a:pt x="71" y="0"/>
                  </a:lnTo>
                  <a:cubicBezTo>
                    <a:pt x="87" y="134"/>
                    <a:pt x="87" y="134"/>
                    <a:pt x="87" y="134"/>
                  </a:cubicBezTo>
                  <a:cubicBezTo>
                    <a:pt x="55" y="134"/>
                    <a:pt x="55" y="134"/>
                    <a:pt x="55" y="134"/>
                  </a:cubicBezTo>
                  <a:cubicBezTo>
                    <a:pt x="55" y="111"/>
                    <a:pt x="55" y="111"/>
                    <a:pt x="55" y="111"/>
                  </a:cubicBezTo>
                  <a:cubicBezTo>
                    <a:pt x="40" y="111"/>
                    <a:pt x="40" y="111"/>
                    <a:pt x="40" y="111"/>
                  </a:cubicBezTo>
                  <a:cubicBezTo>
                    <a:pt x="40" y="134"/>
                    <a:pt x="40" y="134"/>
                    <a:pt x="40" y="134"/>
                  </a:cubicBezTo>
                  <a:cubicBezTo>
                    <a:pt x="0" y="134"/>
                    <a:pt x="0" y="134"/>
                    <a:pt x="0" y="134"/>
                  </a:cubicBezTo>
                  <a:cubicBezTo>
                    <a:pt x="16" y="0"/>
                    <a:pt x="16" y="0"/>
                    <a:pt x="16" y="0"/>
                  </a:cubicBezTo>
                  <a:lnTo>
                    <a:pt x="71" y="0"/>
                  </a:lnTo>
                  <a:close/>
                  <a:moveTo>
                    <a:pt x="47" y="87"/>
                  </a:moveTo>
                  <a:lnTo>
                    <a:pt x="47" y="87"/>
                  </a:lnTo>
                  <a:cubicBezTo>
                    <a:pt x="47" y="71"/>
                    <a:pt x="47" y="47"/>
                    <a:pt x="47" y="32"/>
                  </a:cubicBezTo>
                  <a:cubicBezTo>
                    <a:pt x="40" y="55"/>
                    <a:pt x="40" y="71"/>
                    <a:pt x="40" y="87"/>
                  </a:cubicBezTo>
                  <a:lnTo>
                    <a:pt x="47"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86" name="Freeform 478"/>
            <p:cNvSpPr>
              <a:spLocks noChangeArrowheads="1"/>
            </p:cNvSpPr>
            <p:nvPr/>
          </p:nvSpPr>
          <p:spPr bwMode="auto">
            <a:xfrm>
              <a:off x="16925436" y="8809122"/>
              <a:ext cx="63523" cy="101637"/>
            </a:xfrm>
            <a:custGeom>
              <a:avLst/>
              <a:gdLst>
                <a:gd name="T0" fmla="*/ 87 w 88"/>
                <a:gd name="T1" fmla="*/ 63 h 143"/>
                <a:gd name="T2" fmla="*/ 87 w 88"/>
                <a:gd name="T3" fmla="*/ 63 h 143"/>
                <a:gd name="T4" fmla="*/ 48 w 88"/>
                <a:gd name="T5" fmla="*/ 63 h 143"/>
                <a:gd name="T6" fmla="*/ 48 w 88"/>
                <a:gd name="T7" fmla="*/ 39 h 143"/>
                <a:gd name="T8" fmla="*/ 48 w 88"/>
                <a:gd name="T9" fmla="*/ 24 h 143"/>
                <a:gd name="T10" fmla="*/ 48 w 88"/>
                <a:gd name="T11" fmla="*/ 24 h 143"/>
                <a:gd name="T12" fmla="*/ 40 w 88"/>
                <a:gd name="T13" fmla="*/ 24 h 143"/>
                <a:gd name="T14" fmla="*/ 40 w 88"/>
                <a:gd name="T15" fmla="*/ 39 h 143"/>
                <a:gd name="T16" fmla="*/ 40 w 88"/>
                <a:gd name="T17" fmla="*/ 103 h 143"/>
                <a:gd name="T18" fmla="*/ 40 w 88"/>
                <a:gd name="T19" fmla="*/ 111 h 143"/>
                <a:gd name="T20" fmla="*/ 48 w 88"/>
                <a:gd name="T21" fmla="*/ 118 h 143"/>
                <a:gd name="T22" fmla="*/ 48 w 88"/>
                <a:gd name="T23" fmla="*/ 111 h 143"/>
                <a:gd name="T24" fmla="*/ 48 w 88"/>
                <a:gd name="T25" fmla="*/ 103 h 143"/>
                <a:gd name="T26" fmla="*/ 48 w 88"/>
                <a:gd name="T27" fmla="*/ 87 h 143"/>
                <a:gd name="T28" fmla="*/ 87 w 88"/>
                <a:gd name="T29" fmla="*/ 87 h 143"/>
                <a:gd name="T30" fmla="*/ 87 w 88"/>
                <a:gd name="T31" fmla="*/ 87 h 143"/>
                <a:gd name="T32" fmla="*/ 87 w 88"/>
                <a:gd name="T33" fmla="*/ 118 h 143"/>
                <a:gd name="T34" fmla="*/ 72 w 88"/>
                <a:gd name="T35" fmla="*/ 134 h 143"/>
                <a:gd name="T36" fmla="*/ 48 w 88"/>
                <a:gd name="T37" fmla="*/ 142 h 143"/>
                <a:gd name="T38" fmla="*/ 24 w 88"/>
                <a:gd name="T39" fmla="*/ 134 h 143"/>
                <a:gd name="T40" fmla="*/ 8 w 88"/>
                <a:gd name="T41" fmla="*/ 118 h 143"/>
                <a:gd name="T42" fmla="*/ 0 w 88"/>
                <a:gd name="T43" fmla="*/ 87 h 143"/>
                <a:gd name="T44" fmla="*/ 0 w 88"/>
                <a:gd name="T45" fmla="*/ 47 h 143"/>
                <a:gd name="T46" fmla="*/ 8 w 88"/>
                <a:gd name="T47" fmla="*/ 32 h 143"/>
                <a:gd name="T48" fmla="*/ 8 w 88"/>
                <a:gd name="T49" fmla="*/ 16 h 143"/>
                <a:gd name="T50" fmla="*/ 24 w 88"/>
                <a:gd name="T51" fmla="*/ 8 h 143"/>
                <a:gd name="T52" fmla="*/ 48 w 88"/>
                <a:gd name="T53" fmla="*/ 0 h 143"/>
                <a:gd name="T54" fmla="*/ 72 w 88"/>
                <a:gd name="T55" fmla="*/ 8 h 143"/>
                <a:gd name="T56" fmla="*/ 87 w 88"/>
                <a:gd name="T57" fmla="*/ 24 h 143"/>
                <a:gd name="T58" fmla="*/ 87 w 88"/>
                <a:gd name="T59" fmla="*/ 47 h 143"/>
                <a:gd name="T60" fmla="*/ 87 w 88"/>
                <a:gd name="T61" fmla="*/ 6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43">
                  <a:moveTo>
                    <a:pt x="87" y="63"/>
                  </a:moveTo>
                  <a:lnTo>
                    <a:pt x="87" y="63"/>
                  </a:lnTo>
                  <a:cubicBezTo>
                    <a:pt x="48" y="63"/>
                    <a:pt x="48" y="63"/>
                    <a:pt x="48" y="63"/>
                  </a:cubicBezTo>
                  <a:cubicBezTo>
                    <a:pt x="48" y="39"/>
                    <a:pt x="48" y="39"/>
                    <a:pt x="48" y="39"/>
                  </a:cubicBezTo>
                  <a:cubicBezTo>
                    <a:pt x="48" y="32"/>
                    <a:pt x="48" y="24"/>
                    <a:pt x="48" y="24"/>
                  </a:cubicBezTo>
                  <a:lnTo>
                    <a:pt x="48" y="24"/>
                  </a:lnTo>
                  <a:cubicBezTo>
                    <a:pt x="40" y="24"/>
                    <a:pt x="40" y="24"/>
                    <a:pt x="40" y="24"/>
                  </a:cubicBezTo>
                  <a:cubicBezTo>
                    <a:pt x="40" y="32"/>
                    <a:pt x="40" y="32"/>
                    <a:pt x="40" y="39"/>
                  </a:cubicBezTo>
                  <a:cubicBezTo>
                    <a:pt x="40" y="103"/>
                    <a:pt x="40" y="103"/>
                    <a:pt x="40" y="103"/>
                  </a:cubicBezTo>
                  <a:cubicBezTo>
                    <a:pt x="40" y="111"/>
                    <a:pt x="40" y="111"/>
                    <a:pt x="40" y="111"/>
                  </a:cubicBezTo>
                  <a:cubicBezTo>
                    <a:pt x="40" y="118"/>
                    <a:pt x="40" y="118"/>
                    <a:pt x="48" y="118"/>
                  </a:cubicBezTo>
                  <a:cubicBezTo>
                    <a:pt x="48" y="118"/>
                    <a:pt x="48" y="118"/>
                    <a:pt x="48" y="111"/>
                  </a:cubicBezTo>
                  <a:cubicBezTo>
                    <a:pt x="48" y="111"/>
                    <a:pt x="48" y="111"/>
                    <a:pt x="48" y="103"/>
                  </a:cubicBezTo>
                  <a:cubicBezTo>
                    <a:pt x="48" y="87"/>
                    <a:pt x="48" y="87"/>
                    <a:pt x="48" y="87"/>
                  </a:cubicBezTo>
                  <a:cubicBezTo>
                    <a:pt x="87" y="87"/>
                    <a:pt x="87" y="87"/>
                    <a:pt x="87" y="87"/>
                  </a:cubicBezTo>
                  <a:lnTo>
                    <a:pt x="87" y="87"/>
                  </a:lnTo>
                  <a:cubicBezTo>
                    <a:pt x="87" y="103"/>
                    <a:pt x="87" y="111"/>
                    <a:pt x="87" y="118"/>
                  </a:cubicBezTo>
                  <a:cubicBezTo>
                    <a:pt x="79" y="127"/>
                    <a:pt x="79" y="127"/>
                    <a:pt x="72" y="134"/>
                  </a:cubicBezTo>
                  <a:cubicBezTo>
                    <a:pt x="64" y="134"/>
                    <a:pt x="56" y="142"/>
                    <a:pt x="48" y="142"/>
                  </a:cubicBezTo>
                  <a:cubicBezTo>
                    <a:pt x="32" y="142"/>
                    <a:pt x="24" y="134"/>
                    <a:pt x="24" y="134"/>
                  </a:cubicBezTo>
                  <a:cubicBezTo>
                    <a:pt x="16" y="134"/>
                    <a:pt x="8" y="127"/>
                    <a:pt x="8" y="118"/>
                  </a:cubicBezTo>
                  <a:cubicBezTo>
                    <a:pt x="8" y="111"/>
                    <a:pt x="0" y="103"/>
                    <a:pt x="0" y="87"/>
                  </a:cubicBezTo>
                  <a:cubicBezTo>
                    <a:pt x="0" y="47"/>
                    <a:pt x="0" y="47"/>
                    <a:pt x="0" y="47"/>
                  </a:cubicBezTo>
                  <a:cubicBezTo>
                    <a:pt x="0" y="39"/>
                    <a:pt x="8" y="32"/>
                    <a:pt x="8" y="32"/>
                  </a:cubicBezTo>
                  <a:cubicBezTo>
                    <a:pt x="8" y="24"/>
                    <a:pt x="8" y="16"/>
                    <a:pt x="8" y="16"/>
                  </a:cubicBezTo>
                  <a:cubicBezTo>
                    <a:pt x="16" y="8"/>
                    <a:pt x="16" y="8"/>
                    <a:pt x="24" y="8"/>
                  </a:cubicBezTo>
                  <a:cubicBezTo>
                    <a:pt x="32" y="0"/>
                    <a:pt x="40" y="0"/>
                    <a:pt x="48" y="0"/>
                  </a:cubicBezTo>
                  <a:cubicBezTo>
                    <a:pt x="56" y="0"/>
                    <a:pt x="64" y="0"/>
                    <a:pt x="72" y="8"/>
                  </a:cubicBezTo>
                  <a:cubicBezTo>
                    <a:pt x="79" y="8"/>
                    <a:pt x="79" y="16"/>
                    <a:pt x="87" y="24"/>
                  </a:cubicBezTo>
                  <a:cubicBezTo>
                    <a:pt x="87" y="24"/>
                    <a:pt x="87" y="39"/>
                    <a:pt x="87" y="47"/>
                  </a:cubicBezTo>
                  <a:lnTo>
                    <a:pt x="87"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87" name="Freeform 479"/>
            <p:cNvSpPr>
              <a:spLocks noChangeArrowheads="1"/>
            </p:cNvSpPr>
            <p:nvPr/>
          </p:nvSpPr>
          <p:spPr bwMode="auto">
            <a:xfrm>
              <a:off x="16992134" y="8809122"/>
              <a:ext cx="63523" cy="101637"/>
            </a:xfrm>
            <a:custGeom>
              <a:avLst/>
              <a:gdLst>
                <a:gd name="T0" fmla="*/ 87 w 88"/>
                <a:gd name="T1" fmla="*/ 79 h 143"/>
                <a:gd name="T2" fmla="*/ 87 w 88"/>
                <a:gd name="T3" fmla="*/ 79 h 143"/>
                <a:gd name="T4" fmla="*/ 79 w 88"/>
                <a:gd name="T5" fmla="*/ 111 h 143"/>
                <a:gd name="T6" fmla="*/ 79 w 88"/>
                <a:gd name="T7" fmla="*/ 127 h 143"/>
                <a:gd name="T8" fmla="*/ 64 w 88"/>
                <a:gd name="T9" fmla="*/ 134 h 143"/>
                <a:gd name="T10" fmla="*/ 40 w 88"/>
                <a:gd name="T11" fmla="*/ 142 h 143"/>
                <a:gd name="T12" fmla="*/ 24 w 88"/>
                <a:gd name="T13" fmla="*/ 134 h 143"/>
                <a:gd name="T14" fmla="*/ 8 w 88"/>
                <a:gd name="T15" fmla="*/ 127 h 143"/>
                <a:gd name="T16" fmla="*/ 8 w 88"/>
                <a:gd name="T17" fmla="*/ 111 h 143"/>
                <a:gd name="T18" fmla="*/ 0 w 88"/>
                <a:gd name="T19" fmla="*/ 79 h 143"/>
                <a:gd name="T20" fmla="*/ 0 w 88"/>
                <a:gd name="T21" fmla="*/ 55 h 143"/>
                <a:gd name="T22" fmla="*/ 8 w 88"/>
                <a:gd name="T23" fmla="*/ 32 h 143"/>
                <a:gd name="T24" fmla="*/ 8 w 88"/>
                <a:gd name="T25" fmla="*/ 16 h 143"/>
                <a:gd name="T26" fmla="*/ 24 w 88"/>
                <a:gd name="T27" fmla="*/ 8 h 143"/>
                <a:gd name="T28" fmla="*/ 40 w 88"/>
                <a:gd name="T29" fmla="*/ 0 h 143"/>
                <a:gd name="T30" fmla="*/ 64 w 88"/>
                <a:gd name="T31" fmla="*/ 8 h 143"/>
                <a:gd name="T32" fmla="*/ 79 w 88"/>
                <a:gd name="T33" fmla="*/ 16 h 143"/>
                <a:gd name="T34" fmla="*/ 79 w 88"/>
                <a:gd name="T35" fmla="*/ 32 h 143"/>
                <a:gd name="T36" fmla="*/ 87 w 88"/>
                <a:gd name="T37" fmla="*/ 55 h 143"/>
                <a:gd name="T38" fmla="*/ 87 w 88"/>
                <a:gd name="T39" fmla="*/ 79 h 143"/>
                <a:gd name="T40" fmla="*/ 48 w 88"/>
                <a:gd name="T41" fmla="*/ 39 h 143"/>
                <a:gd name="T42" fmla="*/ 48 w 88"/>
                <a:gd name="T43" fmla="*/ 39 h 143"/>
                <a:gd name="T44" fmla="*/ 48 w 88"/>
                <a:gd name="T45" fmla="*/ 24 h 143"/>
                <a:gd name="T46" fmla="*/ 48 w 88"/>
                <a:gd name="T47" fmla="*/ 24 h 143"/>
                <a:gd name="T48" fmla="*/ 40 w 88"/>
                <a:gd name="T49" fmla="*/ 24 h 143"/>
                <a:gd name="T50" fmla="*/ 40 w 88"/>
                <a:gd name="T51" fmla="*/ 39 h 143"/>
                <a:gd name="T52" fmla="*/ 40 w 88"/>
                <a:gd name="T53" fmla="*/ 103 h 143"/>
                <a:gd name="T54" fmla="*/ 40 w 88"/>
                <a:gd name="T55" fmla="*/ 118 h 143"/>
                <a:gd name="T56" fmla="*/ 40 w 88"/>
                <a:gd name="T57" fmla="*/ 118 h 143"/>
                <a:gd name="T58" fmla="*/ 48 w 88"/>
                <a:gd name="T59" fmla="*/ 111 h 143"/>
                <a:gd name="T60" fmla="*/ 48 w 88"/>
                <a:gd name="T61" fmla="*/ 103 h 143"/>
                <a:gd name="T62" fmla="*/ 48 w 88"/>
                <a:gd name="T63" fmla="*/ 3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43">
                  <a:moveTo>
                    <a:pt x="87" y="79"/>
                  </a:moveTo>
                  <a:lnTo>
                    <a:pt x="87" y="79"/>
                  </a:lnTo>
                  <a:cubicBezTo>
                    <a:pt x="87" y="95"/>
                    <a:pt x="87" y="103"/>
                    <a:pt x="79" y="111"/>
                  </a:cubicBezTo>
                  <a:cubicBezTo>
                    <a:pt x="79" y="118"/>
                    <a:pt x="79" y="118"/>
                    <a:pt x="79" y="127"/>
                  </a:cubicBezTo>
                  <a:cubicBezTo>
                    <a:pt x="71" y="127"/>
                    <a:pt x="71" y="134"/>
                    <a:pt x="64" y="134"/>
                  </a:cubicBezTo>
                  <a:cubicBezTo>
                    <a:pt x="55" y="142"/>
                    <a:pt x="48" y="142"/>
                    <a:pt x="40" y="142"/>
                  </a:cubicBezTo>
                  <a:cubicBezTo>
                    <a:pt x="40" y="142"/>
                    <a:pt x="32" y="142"/>
                    <a:pt x="24" y="134"/>
                  </a:cubicBezTo>
                  <a:cubicBezTo>
                    <a:pt x="16" y="134"/>
                    <a:pt x="16" y="134"/>
                    <a:pt x="8" y="127"/>
                  </a:cubicBezTo>
                  <a:cubicBezTo>
                    <a:pt x="8" y="118"/>
                    <a:pt x="8" y="118"/>
                    <a:pt x="8" y="111"/>
                  </a:cubicBezTo>
                  <a:cubicBezTo>
                    <a:pt x="0" y="103"/>
                    <a:pt x="0" y="95"/>
                    <a:pt x="0" y="79"/>
                  </a:cubicBezTo>
                  <a:cubicBezTo>
                    <a:pt x="0" y="55"/>
                    <a:pt x="0" y="55"/>
                    <a:pt x="0" y="55"/>
                  </a:cubicBezTo>
                  <a:cubicBezTo>
                    <a:pt x="0" y="47"/>
                    <a:pt x="0" y="39"/>
                    <a:pt x="8" y="32"/>
                  </a:cubicBezTo>
                  <a:cubicBezTo>
                    <a:pt x="8" y="24"/>
                    <a:pt x="8" y="16"/>
                    <a:pt x="8" y="16"/>
                  </a:cubicBezTo>
                  <a:cubicBezTo>
                    <a:pt x="16" y="8"/>
                    <a:pt x="16" y="8"/>
                    <a:pt x="24" y="8"/>
                  </a:cubicBezTo>
                  <a:cubicBezTo>
                    <a:pt x="32" y="0"/>
                    <a:pt x="40" y="0"/>
                    <a:pt x="40" y="0"/>
                  </a:cubicBezTo>
                  <a:cubicBezTo>
                    <a:pt x="48" y="0"/>
                    <a:pt x="55" y="0"/>
                    <a:pt x="64" y="8"/>
                  </a:cubicBezTo>
                  <a:cubicBezTo>
                    <a:pt x="71" y="8"/>
                    <a:pt x="71" y="8"/>
                    <a:pt x="79" y="16"/>
                  </a:cubicBezTo>
                  <a:cubicBezTo>
                    <a:pt x="79" y="16"/>
                    <a:pt x="79" y="24"/>
                    <a:pt x="79" y="32"/>
                  </a:cubicBezTo>
                  <a:cubicBezTo>
                    <a:pt x="87" y="32"/>
                    <a:pt x="87" y="47"/>
                    <a:pt x="87" y="55"/>
                  </a:cubicBezTo>
                  <a:lnTo>
                    <a:pt x="87" y="79"/>
                  </a:lnTo>
                  <a:close/>
                  <a:moveTo>
                    <a:pt x="48" y="39"/>
                  </a:moveTo>
                  <a:lnTo>
                    <a:pt x="48" y="39"/>
                  </a:lnTo>
                  <a:cubicBezTo>
                    <a:pt x="48" y="32"/>
                    <a:pt x="48" y="24"/>
                    <a:pt x="48" y="24"/>
                  </a:cubicBezTo>
                  <a:lnTo>
                    <a:pt x="48" y="24"/>
                  </a:lnTo>
                  <a:cubicBezTo>
                    <a:pt x="40" y="24"/>
                    <a:pt x="40" y="24"/>
                    <a:pt x="40" y="24"/>
                  </a:cubicBezTo>
                  <a:cubicBezTo>
                    <a:pt x="40" y="24"/>
                    <a:pt x="40" y="32"/>
                    <a:pt x="40" y="39"/>
                  </a:cubicBezTo>
                  <a:cubicBezTo>
                    <a:pt x="40" y="103"/>
                    <a:pt x="40" y="103"/>
                    <a:pt x="40" y="103"/>
                  </a:cubicBezTo>
                  <a:cubicBezTo>
                    <a:pt x="40" y="111"/>
                    <a:pt x="40" y="111"/>
                    <a:pt x="40" y="118"/>
                  </a:cubicBezTo>
                  <a:lnTo>
                    <a:pt x="40" y="118"/>
                  </a:lnTo>
                  <a:cubicBezTo>
                    <a:pt x="48" y="118"/>
                    <a:pt x="48" y="118"/>
                    <a:pt x="48" y="111"/>
                  </a:cubicBezTo>
                  <a:cubicBezTo>
                    <a:pt x="48" y="111"/>
                    <a:pt x="48" y="111"/>
                    <a:pt x="48" y="103"/>
                  </a:cubicBezTo>
                  <a:lnTo>
                    <a:pt x="48"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88" name="Freeform 480"/>
            <p:cNvSpPr>
              <a:spLocks noChangeArrowheads="1"/>
            </p:cNvSpPr>
            <p:nvPr/>
          </p:nvSpPr>
          <p:spPr bwMode="auto">
            <a:xfrm>
              <a:off x="17062010" y="8809122"/>
              <a:ext cx="41291" cy="98460"/>
            </a:xfrm>
            <a:custGeom>
              <a:avLst/>
              <a:gdLst>
                <a:gd name="T0" fmla="*/ 40 w 56"/>
                <a:gd name="T1" fmla="*/ 0 h 135"/>
                <a:gd name="T2" fmla="*/ 40 w 56"/>
                <a:gd name="T3" fmla="*/ 111 h 135"/>
                <a:gd name="T4" fmla="*/ 55 w 56"/>
                <a:gd name="T5" fmla="*/ 111 h 135"/>
                <a:gd name="T6" fmla="*/ 55 w 56"/>
                <a:gd name="T7" fmla="*/ 134 h 135"/>
                <a:gd name="T8" fmla="*/ 0 w 56"/>
                <a:gd name="T9" fmla="*/ 134 h 135"/>
                <a:gd name="T10" fmla="*/ 0 w 56"/>
                <a:gd name="T11" fmla="*/ 0 h 135"/>
                <a:gd name="T12" fmla="*/ 40 w 56"/>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56" h="135">
                  <a:moveTo>
                    <a:pt x="40" y="0"/>
                  </a:moveTo>
                  <a:lnTo>
                    <a:pt x="40" y="111"/>
                  </a:lnTo>
                  <a:lnTo>
                    <a:pt x="55" y="111"/>
                  </a:lnTo>
                  <a:lnTo>
                    <a:pt x="55"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89" name="Freeform 481"/>
            <p:cNvSpPr>
              <a:spLocks noChangeArrowheads="1"/>
            </p:cNvSpPr>
            <p:nvPr/>
          </p:nvSpPr>
          <p:spPr bwMode="auto">
            <a:xfrm>
              <a:off x="17106476" y="8809122"/>
              <a:ext cx="63523" cy="101637"/>
            </a:xfrm>
            <a:custGeom>
              <a:avLst/>
              <a:gdLst>
                <a:gd name="T0" fmla="*/ 87 w 88"/>
                <a:gd name="T1" fmla="*/ 0 h 143"/>
                <a:gd name="T2" fmla="*/ 87 w 88"/>
                <a:gd name="T3" fmla="*/ 0 h 143"/>
                <a:gd name="T4" fmla="*/ 87 w 88"/>
                <a:gd name="T5" fmla="*/ 95 h 143"/>
                <a:gd name="T6" fmla="*/ 79 w 88"/>
                <a:gd name="T7" fmla="*/ 111 h 143"/>
                <a:gd name="T8" fmla="*/ 79 w 88"/>
                <a:gd name="T9" fmla="*/ 127 h 143"/>
                <a:gd name="T10" fmla="*/ 64 w 88"/>
                <a:gd name="T11" fmla="*/ 134 h 143"/>
                <a:gd name="T12" fmla="*/ 48 w 88"/>
                <a:gd name="T13" fmla="*/ 142 h 143"/>
                <a:gd name="T14" fmla="*/ 24 w 88"/>
                <a:gd name="T15" fmla="*/ 134 h 143"/>
                <a:gd name="T16" fmla="*/ 8 w 88"/>
                <a:gd name="T17" fmla="*/ 127 h 143"/>
                <a:gd name="T18" fmla="*/ 8 w 88"/>
                <a:gd name="T19" fmla="*/ 111 h 143"/>
                <a:gd name="T20" fmla="*/ 0 w 88"/>
                <a:gd name="T21" fmla="*/ 79 h 143"/>
                <a:gd name="T22" fmla="*/ 0 w 88"/>
                <a:gd name="T23" fmla="*/ 0 h 143"/>
                <a:gd name="T24" fmla="*/ 40 w 88"/>
                <a:gd name="T25" fmla="*/ 0 h 143"/>
                <a:gd name="T26" fmla="*/ 40 w 88"/>
                <a:gd name="T27" fmla="*/ 103 h 143"/>
                <a:gd name="T28" fmla="*/ 40 w 88"/>
                <a:gd name="T29" fmla="*/ 118 h 143"/>
                <a:gd name="T30" fmla="*/ 40 w 88"/>
                <a:gd name="T31" fmla="*/ 118 h 143"/>
                <a:gd name="T32" fmla="*/ 48 w 88"/>
                <a:gd name="T33" fmla="*/ 118 h 143"/>
                <a:gd name="T34" fmla="*/ 48 w 88"/>
                <a:gd name="T35" fmla="*/ 103 h 143"/>
                <a:gd name="T36" fmla="*/ 48 w 88"/>
                <a:gd name="T37" fmla="*/ 0 h 143"/>
                <a:gd name="T38" fmla="*/ 87 w 88"/>
                <a:gd name="T39"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8" h="143">
                  <a:moveTo>
                    <a:pt x="87" y="0"/>
                  </a:moveTo>
                  <a:lnTo>
                    <a:pt x="87" y="0"/>
                  </a:lnTo>
                  <a:cubicBezTo>
                    <a:pt x="87" y="95"/>
                    <a:pt x="87" y="95"/>
                    <a:pt x="87" y="95"/>
                  </a:cubicBezTo>
                  <a:cubicBezTo>
                    <a:pt x="87" y="103"/>
                    <a:pt x="79" y="111"/>
                    <a:pt x="79" y="111"/>
                  </a:cubicBezTo>
                  <a:cubicBezTo>
                    <a:pt x="79" y="118"/>
                    <a:pt x="79" y="127"/>
                    <a:pt x="79" y="127"/>
                  </a:cubicBezTo>
                  <a:cubicBezTo>
                    <a:pt x="72" y="134"/>
                    <a:pt x="72" y="134"/>
                    <a:pt x="64" y="134"/>
                  </a:cubicBezTo>
                  <a:cubicBezTo>
                    <a:pt x="56" y="142"/>
                    <a:pt x="56" y="142"/>
                    <a:pt x="48" y="142"/>
                  </a:cubicBezTo>
                  <a:cubicBezTo>
                    <a:pt x="40" y="142"/>
                    <a:pt x="32" y="142"/>
                    <a:pt x="24" y="134"/>
                  </a:cubicBezTo>
                  <a:cubicBezTo>
                    <a:pt x="16" y="134"/>
                    <a:pt x="16" y="127"/>
                    <a:pt x="8" y="127"/>
                  </a:cubicBezTo>
                  <a:cubicBezTo>
                    <a:pt x="8" y="118"/>
                    <a:pt x="8" y="118"/>
                    <a:pt x="8" y="111"/>
                  </a:cubicBezTo>
                  <a:cubicBezTo>
                    <a:pt x="0" y="111"/>
                    <a:pt x="0" y="95"/>
                    <a:pt x="0" y="79"/>
                  </a:cubicBezTo>
                  <a:cubicBezTo>
                    <a:pt x="0" y="0"/>
                    <a:pt x="0" y="0"/>
                    <a:pt x="0" y="0"/>
                  </a:cubicBezTo>
                  <a:cubicBezTo>
                    <a:pt x="40" y="0"/>
                    <a:pt x="40" y="0"/>
                    <a:pt x="40" y="0"/>
                  </a:cubicBezTo>
                  <a:cubicBezTo>
                    <a:pt x="40" y="103"/>
                    <a:pt x="40" y="103"/>
                    <a:pt x="40" y="103"/>
                  </a:cubicBezTo>
                  <a:cubicBezTo>
                    <a:pt x="40" y="111"/>
                    <a:pt x="40" y="111"/>
                    <a:pt x="40" y="118"/>
                  </a:cubicBezTo>
                  <a:lnTo>
                    <a:pt x="40" y="118"/>
                  </a:lnTo>
                  <a:cubicBezTo>
                    <a:pt x="48" y="118"/>
                    <a:pt x="48" y="118"/>
                    <a:pt x="48" y="118"/>
                  </a:cubicBezTo>
                  <a:cubicBezTo>
                    <a:pt x="48" y="111"/>
                    <a:pt x="48" y="111"/>
                    <a:pt x="48" y="103"/>
                  </a:cubicBezTo>
                  <a:cubicBezTo>
                    <a:pt x="48" y="0"/>
                    <a:pt x="48" y="0"/>
                    <a:pt x="48"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90" name="Freeform 482"/>
            <p:cNvSpPr>
              <a:spLocks noChangeArrowheads="1"/>
            </p:cNvSpPr>
            <p:nvPr/>
          </p:nvSpPr>
          <p:spPr bwMode="auto">
            <a:xfrm>
              <a:off x="17176352" y="8809122"/>
              <a:ext cx="79405" cy="98460"/>
            </a:xfrm>
            <a:custGeom>
              <a:avLst/>
              <a:gdLst>
                <a:gd name="T0" fmla="*/ 111 w 112"/>
                <a:gd name="T1" fmla="*/ 0 h 135"/>
                <a:gd name="T2" fmla="*/ 111 w 112"/>
                <a:gd name="T3" fmla="*/ 0 h 135"/>
                <a:gd name="T4" fmla="*/ 111 w 112"/>
                <a:gd name="T5" fmla="*/ 134 h 135"/>
                <a:gd name="T6" fmla="*/ 79 w 112"/>
                <a:gd name="T7" fmla="*/ 134 h 135"/>
                <a:gd name="T8" fmla="*/ 79 w 112"/>
                <a:gd name="T9" fmla="*/ 47 h 135"/>
                <a:gd name="T10" fmla="*/ 64 w 112"/>
                <a:gd name="T11" fmla="*/ 134 h 135"/>
                <a:gd name="T12" fmla="*/ 48 w 112"/>
                <a:gd name="T13" fmla="*/ 134 h 135"/>
                <a:gd name="T14" fmla="*/ 32 w 112"/>
                <a:gd name="T15" fmla="*/ 47 h 135"/>
                <a:gd name="T16" fmla="*/ 32 w 112"/>
                <a:gd name="T17" fmla="*/ 134 h 135"/>
                <a:gd name="T18" fmla="*/ 0 w 112"/>
                <a:gd name="T19" fmla="*/ 134 h 135"/>
                <a:gd name="T20" fmla="*/ 0 w 112"/>
                <a:gd name="T21" fmla="*/ 0 h 135"/>
                <a:gd name="T22" fmla="*/ 48 w 112"/>
                <a:gd name="T23" fmla="*/ 0 h 135"/>
                <a:gd name="T24" fmla="*/ 55 w 112"/>
                <a:gd name="T25" fmla="*/ 32 h 135"/>
                <a:gd name="T26" fmla="*/ 55 w 112"/>
                <a:gd name="T27" fmla="*/ 63 h 135"/>
                <a:gd name="T28" fmla="*/ 64 w 112"/>
                <a:gd name="T29" fmla="*/ 0 h 135"/>
                <a:gd name="T30" fmla="*/ 111 w 112"/>
                <a:gd name="T3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35">
                  <a:moveTo>
                    <a:pt x="111" y="0"/>
                  </a:moveTo>
                  <a:lnTo>
                    <a:pt x="111" y="0"/>
                  </a:lnTo>
                  <a:cubicBezTo>
                    <a:pt x="111" y="134"/>
                    <a:pt x="111" y="134"/>
                    <a:pt x="111" y="134"/>
                  </a:cubicBezTo>
                  <a:cubicBezTo>
                    <a:pt x="79" y="134"/>
                    <a:pt x="79" y="134"/>
                    <a:pt x="79" y="134"/>
                  </a:cubicBezTo>
                  <a:cubicBezTo>
                    <a:pt x="79" y="47"/>
                    <a:pt x="79" y="47"/>
                    <a:pt x="79" y="47"/>
                  </a:cubicBezTo>
                  <a:cubicBezTo>
                    <a:pt x="64" y="134"/>
                    <a:pt x="64" y="134"/>
                    <a:pt x="64" y="134"/>
                  </a:cubicBezTo>
                  <a:cubicBezTo>
                    <a:pt x="48" y="134"/>
                    <a:pt x="48" y="134"/>
                    <a:pt x="48" y="134"/>
                  </a:cubicBezTo>
                  <a:cubicBezTo>
                    <a:pt x="32" y="47"/>
                    <a:pt x="32" y="47"/>
                    <a:pt x="32" y="47"/>
                  </a:cubicBezTo>
                  <a:cubicBezTo>
                    <a:pt x="32" y="134"/>
                    <a:pt x="32" y="134"/>
                    <a:pt x="32" y="134"/>
                  </a:cubicBezTo>
                  <a:cubicBezTo>
                    <a:pt x="0" y="134"/>
                    <a:pt x="0" y="134"/>
                    <a:pt x="0" y="134"/>
                  </a:cubicBezTo>
                  <a:cubicBezTo>
                    <a:pt x="0" y="0"/>
                    <a:pt x="0" y="0"/>
                    <a:pt x="0" y="0"/>
                  </a:cubicBezTo>
                  <a:cubicBezTo>
                    <a:pt x="48" y="0"/>
                    <a:pt x="48" y="0"/>
                    <a:pt x="48" y="0"/>
                  </a:cubicBezTo>
                  <a:cubicBezTo>
                    <a:pt x="48" y="8"/>
                    <a:pt x="48" y="24"/>
                    <a:pt x="55" y="32"/>
                  </a:cubicBezTo>
                  <a:cubicBezTo>
                    <a:pt x="55" y="63"/>
                    <a:pt x="55" y="63"/>
                    <a:pt x="55" y="63"/>
                  </a:cubicBezTo>
                  <a:cubicBezTo>
                    <a:pt x="64" y="0"/>
                    <a:pt x="64" y="0"/>
                    <a:pt x="64" y="0"/>
                  </a:cubicBez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91" name="Freeform 483"/>
            <p:cNvSpPr>
              <a:spLocks noChangeArrowheads="1"/>
            </p:cNvSpPr>
            <p:nvPr/>
          </p:nvSpPr>
          <p:spPr bwMode="auto">
            <a:xfrm>
              <a:off x="17268461" y="8809122"/>
              <a:ext cx="57171" cy="98460"/>
            </a:xfrm>
            <a:custGeom>
              <a:avLst/>
              <a:gdLst>
                <a:gd name="T0" fmla="*/ 0 w 80"/>
                <a:gd name="T1" fmla="*/ 0 h 135"/>
                <a:gd name="T2" fmla="*/ 0 w 80"/>
                <a:gd name="T3" fmla="*/ 0 h 135"/>
                <a:gd name="T4" fmla="*/ 31 w 80"/>
                <a:gd name="T5" fmla="*/ 0 h 135"/>
                <a:gd name="T6" fmla="*/ 55 w 80"/>
                <a:gd name="T7" fmla="*/ 8 h 135"/>
                <a:gd name="T8" fmla="*/ 71 w 80"/>
                <a:gd name="T9" fmla="*/ 16 h 135"/>
                <a:gd name="T10" fmla="*/ 79 w 80"/>
                <a:gd name="T11" fmla="*/ 39 h 135"/>
                <a:gd name="T12" fmla="*/ 71 w 80"/>
                <a:gd name="T13" fmla="*/ 55 h 135"/>
                <a:gd name="T14" fmla="*/ 55 w 80"/>
                <a:gd name="T15" fmla="*/ 63 h 135"/>
                <a:gd name="T16" fmla="*/ 71 w 80"/>
                <a:gd name="T17" fmla="*/ 71 h 135"/>
                <a:gd name="T18" fmla="*/ 79 w 80"/>
                <a:gd name="T19" fmla="*/ 95 h 135"/>
                <a:gd name="T20" fmla="*/ 79 w 80"/>
                <a:gd name="T21" fmla="*/ 103 h 135"/>
                <a:gd name="T22" fmla="*/ 79 w 80"/>
                <a:gd name="T23" fmla="*/ 127 h 135"/>
                <a:gd name="T24" fmla="*/ 63 w 80"/>
                <a:gd name="T25" fmla="*/ 134 h 135"/>
                <a:gd name="T26" fmla="*/ 39 w 80"/>
                <a:gd name="T27" fmla="*/ 134 h 135"/>
                <a:gd name="T28" fmla="*/ 0 w 80"/>
                <a:gd name="T29" fmla="*/ 134 h 135"/>
                <a:gd name="T30" fmla="*/ 0 w 80"/>
                <a:gd name="T31" fmla="*/ 0 h 135"/>
                <a:gd name="T32" fmla="*/ 31 w 80"/>
                <a:gd name="T33" fmla="*/ 24 h 135"/>
                <a:gd name="T34" fmla="*/ 31 w 80"/>
                <a:gd name="T35" fmla="*/ 24 h 135"/>
                <a:gd name="T36" fmla="*/ 31 w 80"/>
                <a:gd name="T37" fmla="*/ 55 h 135"/>
                <a:gd name="T38" fmla="*/ 39 w 80"/>
                <a:gd name="T39" fmla="*/ 55 h 135"/>
                <a:gd name="T40" fmla="*/ 39 w 80"/>
                <a:gd name="T41" fmla="*/ 55 h 135"/>
                <a:gd name="T42" fmla="*/ 47 w 80"/>
                <a:gd name="T43" fmla="*/ 39 h 135"/>
                <a:gd name="T44" fmla="*/ 39 w 80"/>
                <a:gd name="T45" fmla="*/ 32 h 135"/>
                <a:gd name="T46" fmla="*/ 39 w 80"/>
                <a:gd name="T47" fmla="*/ 24 h 135"/>
                <a:gd name="T48" fmla="*/ 31 w 80"/>
                <a:gd name="T49" fmla="*/ 24 h 135"/>
                <a:gd name="T50" fmla="*/ 31 w 80"/>
                <a:gd name="T51" fmla="*/ 79 h 135"/>
                <a:gd name="T52" fmla="*/ 31 w 80"/>
                <a:gd name="T53" fmla="*/ 79 h 135"/>
                <a:gd name="T54" fmla="*/ 31 w 80"/>
                <a:gd name="T55" fmla="*/ 111 h 135"/>
                <a:gd name="T56" fmla="*/ 39 w 80"/>
                <a:gd name="T57" fmla="*/ 111 h 135"/>
                <a:gd name="T58" fmla="*/ 47 w 80"/>
                <a:gd name="T59" fmla="*/ 103 h 135"/>
                <a:gd name="T60" fmla="*/ 47 w 80"/>
                <a:gd name="T61" fmla="*/ 87 h 135"/>
                <a:gd name="T62" fmla="*/ 39 w 80"/>
                <a:gd name="T63" fmla="*/ 79 h 135"/>
                <a:gd name="T64" fmla="*/ 31 w 80"/>
                <a:gd name="T6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135">
                  <a:moveTo>
                    <a:pt x="0" y="0"/>
                  </a:moveTo>
                  <a:lnTo>
                    <a:pt x="0" y="0"/>
                  </a:lnTo>
                  <a:cubicBezTo>
                    <a:pt x="31" y="0"/>
                    <a:pt x="31" y="0"/>
                    <a:pt x="31" y="0"/>
                  </a:cubicBezTo>
                  <a:cubicBezTo>
                    <a:pt x="39" y="0"/>
                    <a:pt x="55" y="8"/>
                    <a:pt x="55" y="8"/>
                  </a:cubicBezTo>
                  <a:cubicBezTo>
                    <a:pt x="63" y="8"/>
                    <a:pt x="71" y="8"/>
                    <a:pt x="71" y="16"/>
                  </a:cubicBezTo>
                  <a:cubicBezTo>
                    <a:pt x="71" y="24"/>
                    <a:pt x="79" y="32"/>
                    <a:pt x="79" y="39"/>
                  </a:cubicBezTo>
                  <a:cubicBezTo>
                    <a:pt x="79" y="47"/>
                    <a:pt x="79" y="55"/>
                    <a:pt x="71" y="55"/>
                  </a:cubicBezTo>
                  <a:cubicBezTo>
                    <a:pt x="71" y="63"/>
                    <a:pt x="63" y="63"/>
                    <a:pt x="55" y="63"/>
                  </a:cubicBezTo>
                  <a:cubicBezTo>
                    <a:pt x="63" y="63"/>
                    <a:pt x="71" y="71"/>
                    <a:pt x="71" y="71"/>
                  </a:cubicBezTo>
                  <a:cubicBezTo>
                    <a:pt x="79" y="79"/>
                    <a:pt x="79" y="87"/>
                    <a:pt x="79" y="95"/>
                  </a:cubicBezTo>
                  <a:cubicBezTo>
                    <a:pt x="79" y="103"/>
                    <a:pt x="79" y="103"/>
                    <a:pt x="79" y="103"/>
                  </a:cubicBezTo>
                  <a:cubicBezTo>
                    <a:pt x="79" y="118"/>
                    <a:pt x="79" y="118"/>
                    <a:pt x="79" y="127"/>
                  </a:cubicBezTo>
                  <a:cubicBezTo>
                    <a:pt x="71" y="127"/>
                    <a:pt x="71" y="134"/>
                    <a:pt x="63" y="134"/>
                  </a:cubicBezTo>
                  <a:cubicBezTo>
                    <a:pt x="63" y="134"/>
                    <a:pt x="55" y="134"/>
                    <a:pt x="39" y="134"/>
                  </a:cubicBezTo>
                  <a:cubicBezTo>
                    <a:pt x="0" y="134"/>
                    <a:pt x="0" y="134"/>
                    <a:pt x="0" y="134"/>
                  </a:cubicBezTo>
                  <a:lnTo>
                    <a:pt x="0" y="0"/>
                  </a:lnTo>
                  <a:close/>
                  <a:moveTo>
                    <a:pt x="31" y="24"/>
                  </a:moveTo>
                  <a:lnTo>
                    <a:pt x="31" y="24"/>
                  </a:lnTo>
                  <a:cubicBezTo>
                    <a:pt x="31" y="55"/>
                    <a:pt x="31" y="55"/>
                    <a:pt x="31" y="55"/>
                  </a:cubicBezTo>
                  <a:cubicBezTo>
                    <a:pt x="31" y="55"/>
                    <a:pt x="31" y="55"/>
                    <a:pt x="39" y="55"/>
                  </a:cubicBezTo>
                  <a:lnTo>
                    <a:pt x="39" y="55"/>
                  </a:lnTo>
                  <a:cubicBezTo>
                    <a:pt x="39" y="55"/>
                    <a:pt x="47" y="47"/>
                    <a:pt x="47" y="39"/>
                  </a:cubicBezTo>
                  <a:cubicBezTo>
                    <a:pt x="47" y="32"/>
                    <a:pt x="47" y="32"/>
                    <a:pt x="39" y="32"/>
                  </a:cubicBezTo>
                  <a:lnTo>
                    <a:pt x="39" y="24"/>
                  </a:lnTo>
                  <a:cubicBezTo>
                    <a:pt x="39" y="24"/>
                    <a:pt x="39" y="24"/>
                    <a:pt x="31" y="24"/>
                  </a:cubicBezTo>
                  <a:close/>
                  <a:moveTo>
                    <a:pt x="31" y="79"/>
                  </a:moveTo>
                  <a:lnTo>
                    <a:pt x="31" y="79"/>
                  </a:lnTo>
                  <a:cubicBezTo>
                    <a:pt x="31" y="111"/>
                    <a:pt x="31" y="111"/>
                    <a:pt x="31" y="111"/>
                  </a:cubicBezTo>
                  <a:cubicBezTo>
                    <a:pt x="39" y="111"/>
                    <a:pt x="39" y="111"/>
                    <a:pt x="39" y="111"/>
                  </a:cubicBezTo>
                  <a:cubicBezTo>
                    <a:pt x="39" y="111"/>
                    <a:pt x="47" y="111"/>
                    <a:pt x="47" y="103"/>
                  </a:cubicBezTo>
                  <a:cubicBezTo>
                    <a:pt x="47" y="87"/>
                    <a:pt x="47" y="87"/>
                    <a:pt x="47" y="87"/>
                  </a:cubicBezTo>
                  <a:lnTo>
                    <a:pt x="39" y="79"/>
                  </a:lnTo>
                  <a:cubicBezTo>
                    <a:pt x="39" y="79"/>
                    <a:pt x="39" y="79"/>
                    <a:pt x="31" y="79"/>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92" name="Freeform 484"/>
            <p:cNvSpPr>
              <a:spLocks noChangeArrowheads="1"/>
            </p:cNvSpPr>
            <p:nvPr/>
          </p:nvSpPr>
          <p:spPr bwMode="auto">
            <a:xfrm>
              <a:off x="17335160" y="8809122"/>
              <a:ext cx="22234" cy="98460"/>
            </a:xfrm>
            <a:custGeom>
              <a:avLst/>
              <a:gdLst>
                <a:gd name="T0" fmla="*/ 31 w 32"/>
                <a:gd name="T1" fmla="*/ 0 h 135"/>
                <a:gd name="T2" fmla="*/ 31 w 32"/>
                <a:gd name="T3" fmla="*/ 134 h 135"/>
                <a:gd name="T4" fmla="*/ 0 w 32"/>
                <a:gd name="T5" fmla="*/ 134 h 135"/>
                <a:gd name="T6" fmla="*/ 0 w 32"/>
                <a:gd name="T7" fmla="*/ 0 h 135"/>
                <a:gd name="T8" fmla="*/ 31 w 32"/>
                <a:gd name="T9" fmla="*/ 0 h 135"/>
              </a:gdLst>
              <a:ahLst/>
              <a:cxnLst>
                <a:cxn ang="0">
                  <a:pos x="T0" y="T1"/>
                </a:cxn>
                <a:cxn ang="0">
                  <a:pos x="T2" y="T3"/>
                </a:cxn>
                <a:cxn ang="0">
                  <a:pos x="T4" y="T5"/>
                </a:cxn>
                <a:cxn ang="0">
                  <a:pos x="T6" y="T7"/>
                </a:cxn>
                <a:cxn ang="0">
                  <a:pos x="T8" y="T9"/>
                </a:cxn>
              </a:cxnLst>
              <a:rect l="0" t="0" r="r" b="b"/>
              <a:pathLst>
                <a:path w="32" h="135">
                  <a:moveTo>
                    <a:pt x="31" y="0"/>
                  </a:moveTo>
                  <a:lnTo>
                    <a:pt x="31" y="134"/>
                  </a:lnTo>
                  <a:lnTo>
                    <a:pt x="0" y="134"/>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93" name="Freeform 485"/>
            <p:cNvSpPr>
              <a:spLocks noChangeArrowheads="1"/>
            </p:cNvSpPr>
            <p:nvPr/>
          </p:nvSpPr>
          <p:spPr bwMode="auto">
            <a:xfrm>
              <a:off x="17363746" y="8809122"/>
              <a:ext cx="63523" cy="98460"/>
            </a:xfrm>
            <a:custGeom>
              <a:avLst/>
              <a:gdLst>
                <a:gd name="T0" fmla="*/ 63 w 88"/>
                <a:gd name="T1" fmla="*/ 0 h 135"/>
                <a:gd name="T2" fmla="*/ 63 w 88"/>
                <a:gd name="T3" fmla="*/ 0 h 135"/>
                <a:gd name="T4" fmla="*/ 87 w 88"/>
                <a:gd name="T5" fmla="*/ 134 h 135"/>
                <a:gd name="T6" fmla="*/ 47 w 88"/>
                <a:gd name="T7" fmla="*/ 134 h 135"/>
                <a:gd name="T8" fmla="*/ 47 w 88"/>
                <a:gd name="T9" fmla="*/ 111 h 135"/>
                <a:gd name="T10" fmla="*/ 40 w 88"/>
                <a:gd name="T11" fmla="*/ 111 h 135"/>
                <a:gd name="T12" fmla="*/ 32 w 88"/>
                <a:gd name="T13" fmla="*/ 134 h 135"/>
                <a:gd name="T14" fmla="*/ 0 w 88"/>
                <a:gd name="T15" fmla="*/ 134 h 135"/>
                <a:gd name="T16" fmla="*/ 16 w 88"/>
                <a:gd name="T17" fmla="*/ 0 h 135"/>
                <a:gd name="T18" fmla="*/ 63 w 88"/>
                <a:gd name="T19" fmla="*/ 0 h 135"/>
                <a:gd name="T20" fmla="*/ 47 w 88"/>
                <a:gd name="T21" fmla="*/ 87 h 135"/>
                <a:gd name="T22" fmla="*/ 47 w 88"/>
                <a:gd name="T23" fmla="*/ 87 h 135"/>
                <a:gd name="T24" fmla="*/ 40 w 88"/>
                <a:gd name="T25" fmla="*/ 32 h 135"/>
                <a:gd name="T26" fmla="*/ 40 w 88"/>
                <a:gd name="T27" fmla="*/ 87 h 135"/>
                <a:gd name="T28" fmla="*/ 47 w 88"/>
                <a:gd name="T29" fmla="*/ 8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63" y="0"/>
                  </a:moveTo>
                  <a:lnTo>
                    <a:pt x="63" y="0"/>
                  </a:lnTo>
                  <a:cubicBezTo>
                    <a:pt x="87" y="134"/>
                    <a:pt x="87" y="134"/>
                    <a:pt x="87" y="134"/>
                  </a:cubicBezTo>
                  <a:cubicBezTo>
                    <a:pt x="47" y="134"/>
                    <a:pt x="47" y="134"/>
                    <a:pt x="47" y="134"/>
                  </a:cubicBezTo>
                  <a:cubicBezTo>
                    <a:pt x="47" y="111"/>
                    <a:pt x="47" y="111"/>
                    <a:pt x="47" y="111"/>
                  </a:cubicBezTo>
                  <a:cubicBezTo>
                    <a:pt x="40" y="111"/>
                    <a:pt x="40" y="111"/>
                    <a:pt x="40" y="111"/>
                  </a:cubicBezTo>
                  <a:cubicBezTo>
                    <a:pt x="32" y="134"/>
                    <a:pt x="32" y="134"/>
                    <a:pt x="32" y="134"/>
                  </a:cubicBezTo>
                  <a:cubicBezTo>
                    <a:pt x="0" y="134"/>
                    <a:pt x="0" y="134"/>
                    <a:pt x="0" y="134"/>
                  </a:cubicBezTo>
                  <a:cubicBezTo>
                    <a:pt x="16" y="0"/>
                    <a:pt x="16" y="0"/>
                    <a:pt x="16" y="0"/>
                  </a:cubicBezTo>
                  <a:lnTo>
                    <a:pt x="63" y="0"/>
                  </a:lnTo>
                  <a:close/>
                  <a:moveTo>
                    <a:pt x="47" y="87"/>
                  </a:moveTo>
                  <a:lnTo>
                    <a:pt x="47" y="87"/>
                  </a:lnTo>
                  <a:cubicBezTo>
                    <a:pt x="47" y="71"/>
                    <a:pt x="47" y="55"/>
                    <a:pt x="40" y="32"/>
                  </a:cubicBezTo>
                  <a:cubicBezTo>
                    <a:pt x="40" y="55"/>
                    <a:pt x="40" y="79"/>
                    <a:pt x="40" y="87"/>
                  </a:cubicBezTo>
                  <a:lnTo>
                    <a:pt x="47"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94" name="Freeform 486"/>
            <p:cNvSpPr>
              <a:spLocks noChangeArrowheads="1"/>
            </p:cNvSpPr>
            <p:nvPr/>
          </p:nvSpPr>
          <p:spPr bwMode="auto">
            <a:xfrm>
              <a:off x="13304611" y="9644451"/>
              <a:ext cx="1537262" cy="1362575"/>
            </a:xfrm>
            <a:custGeom>
              <a:avLst/>
              <a:gdLst>
                <a:gd name="T0" fmla="*/ 55 w 2135"/>
                <a:gd name="T1" fmla="*/ 561 h 1890"/>
                <a:gd name="T2" fmla="*/ 142 w 2135"/>
                <a:gd name="T3" fmla="*/ 735 h 1890"/>
                <a:gd name="T4" fmla="*/ 229 w 2135"/>
                <a:gd name="T5" fmla="*/ 964 h 1890"/>
                <a:gd name="T6" fmla="*/ 158 w 2135"/>
                <a:gd name="T7" fmla="*/ 1170 h 1890"/>
                <a:gd name="T8" fmla="*/ 158 w 2135"/>
                <a:gd name="T9" fmla="*/ 1289 h 1890"/>
                <a:gd name="T10" fmla="*/ 158 w 2135"/>
                <a:gd name="T11" fmla="*/ 1431 h 1890"/>
                <a:gd name="T12" fmla="*/ 110 w 2135"/>
                <a:gd name="T13" fmla="*/ 1565 h 1890"/>
                <a:gd name="T14" fmla="*/ 213 w 2135"/>
                <a:gd name="T15" fmla="*/ 1557 h 1890"/>
                <a:gd name="T16" fmla="*/ 331 w 2135"/>
                <a:gd name="T17" fmla="*/ 1486 h 1890"/>
                <a:gd name="T18" fmla="*/ 371 w 2135"/>
                <a:gd name="T19" fmla="*/ 1470 h 1890"/>
                <a:gd name="T20" fmla="*/ 355 w 2135"/>
                <a:gd name="T21" fmla="*/ 1549 h 1890"/>
                <a:gd name="T22" fmla="*/ 830 w 2135"/>
                <a:gd name="T23" fmla="*/ 1534 h 1890"/>
                <a:gd name="T24" fmla="*/ 956 w 2135"/>
                <a:gd name="T25" fmla="*/ 1549 h 1890"/>
                <a:gd name="T26" fmla="*/ 1090 w 2135"/>
                <a:gd name="T27" fmla="*/ 1620 h 1890"/>
                <a:gd name="T28" fmla="*/ 1209 w 2135"/>
                <a:gd name="T29" fmla="*/ 1700 h 1890"/>
                <a:gd name="T30" fmla="*/ 1288 w 2135"/>
                <a:gd name="T31" fmla="*/ 1771 h 1890"/>
                <a:gd name="T32" fmla="*/ 1462 w 2135"/>
                <a:gd name="T33" fmla="*/ 1723 h 1890"/>
                <a:gd name="T34" fmla="*/ 1612 w 2135"/>
                <a:gd name="T35" fmla="*/ 1747 h 1890"/>
                <a:gd name="T36" fmla="*/ 1699 w 2135"/>
                <a:gd name="T37" fmla="*/ 1700 h 1890"/>
                <a:gd name="T38" fmla="*/ 1628 w 2135"/>
                <a:gd name="T39" fmla="*/ 1573 h 1890"/>
                <a:gd name="T40" fmla="*/ 1802 w 2135"/>
                <a:gd name="T41" fmla="*/ 1660 h 1890"/>
                <a:gd name="T42" fmla="*/ 1873 w 2135"/>
                <a:gd name="T43" fmla="*/ 1716 h 1890"/>
                <a:gd name="T44" fmla="*/ 1984 w 2135"/>
                <a:gd name="T45" fmla="*/ 1763 h 1890"/>
                <a:gd name="T46" fmla="*/ 1992 w 2135"/>
                <a:gd name="T47" fmla="*/ 1858 h 1890"/>
                <a:gd name="T48" fmla="*/ 2071 w 2135"/>
                <a:gd name="T49" fmla="*/ 1818 h 1890"/>
                <a:gd name="T50" fmla="*/ 2102 w 2135"/>
                <a:gd name="T51" fmla="*/ 1684 h 1890"/>
                <a:gd name="T52" fmla="*/ 1881 w 2135"/>
                <a:gd name="T53" fmla="*/ 1597 h 1890"/>
                <a:gd name="T54" fmla="*/ 1913 w 2135"/>
                <a:gd name="T55" fmla="*/ 1510 h 1890"/>
                <a:gd name="T56" fmla="*/ 1960 w 2135"/>
                <a:gd name="T57" fmla="*/ 1463 h 1890"/>
                <a:gd name="T58" fmla="*/ 1913 w 2135"/>
                <a:gd name="T59" fmla="*/ 1312 h 1890"/>
                <a:gd name="T60" fmla="*/ 1849 w 2135"/>
                <a:gd name="T61" fmla="*/ 1407 h 1890"/>
                <a:gd name="T62" fmla="*/ 1826 w 2135"/>
                <a:gd name="T63" fmla="*/ 1328 h 1890"/>
                <a:gd name="T64" fmla="*/ 1699 w 2135"/>
                <a:gd name="T65" fmla="*/ 1352 h 1890"/>
                <a:gd name="T66" fmla="*/ 1596 w 2135"/>
                <a:gd name="T67" fmla="*/ 1336 h 1890"/>
                <a:gd name="T68" fmla="*/ 1628 w 2135"/>
                <a:gd name="T69" fmla="*/ 1202 h 1890"/>
                <a:gd name="T70" fmla="*/ 1857 w 2135"/>
                <a:gd name="T71" fmla="*/ 1289 h 1890"/>
                <a:gd name="T72" fmla="*/ 1739 w 2135"/>
                <a:gd name="T73" fmla="*/ 1059 h 1890"/>
                <a:gd name="T74" fmla="*/ 1019 w 2135"/>
                <a:gd name="T75" fmla="*/ 941 h 1890"/>
                <a:gd name="T76" fmla="*/ 1011 w 2135"/>
                <a:gd name="T77" fmla="*/ 830 h 1890"/>
                <a:gd name="T78" fmla="*/ 1043 w 2135"/>
                <a:gd name="T79" fmla="*/ 664 h 1890"/>
                <a:gd name="T80" fmla="*/ 1114 w 2135"/>
                <a:gd name="T81" fmla="*/ 585 h 1890"/>
                <a:gd name="T82" fmla="*/ 1201 w 2135"/>
                <a:gd name="T83" fmla="*/ 411 h 1890"/>
                <a:gd name="T84" fmla="*/ 1201 w 2135"/>
                <a:gd name="T85" fmla="*/ 277 h 1890"/>
                <a:gd name="T86" fmla="*/ 1146 w 2135"/>
                <a:gd name="T87" fmla="*/ 119 h 1890"/>
                <a:gd name="T88" fmla="*/ 0 w 2135"/>
                <a:gd name="T89" fmla="*/ 32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5" h="1890">
                  <a:moveTo>
                    <a:pt x="7" y="522"/>
                  </a:moveTo>
                  <a:lnTo>
                    <a:pt x="7" y="522"/>
                  </a:lnTo>
                  <a:cubicBezTo>
                    <a:pt x="7" y="522"/>
                    <a:pt x="39" y="537"/>
                    <a:pt x="55" y="561"/>
                  </a:cubicBezTo>
                  <a:cubicBezTo>
                    <a:pt x="71" y="585"/>
                    <a:pt x="102" y="601"/>
                    <a:pt x="118" y="632"/>
                  </a:cubicBezTo>
                  <a:cubicBezTo>
                    <a:pt x="126" y="672"/>
                    <a:pt x="118" y="672"/>
                    <a:pt x="110" y="704"/>
                  </a:cubicBezTo>
                  <a:cubicBezTo>
                    <a:pt x="102" y="727"/>
                    <a:pt x="126" y="719"/>
                    <a:pt x="142" y="735"/>
                  </a:cubicBezTo>
                  <a:cubicBezTo>
                    <a:pt x="158" y="751"/>
                    <a:pt x="173" y="775"/>
                    <a:pt x="173" y="822"/>
                  </a:cubicBezTo>
                  <a:cubicBezTo>
                    <a:pt x="173" y="862"/>
                    <a:pt x="197" y="846"/>
                    <a:pt x="213" y="877"/>
                  </a:cubicBezTo>
                  <a:cubicBezTo>
                    <a:pt x="229" y="909"/>
                    <a:pt x="237" y="941"/>
                    <a:pt x="229" y="964"/>
                  </a:cubicBezTo>
                  <a:cubicBezTo>
                    <a:pt x="221" y="996"/>
                    <a:pt x="229" y="1012"/>
                    <a:pt x="229" y="1028"/>
                  </a:cubicBezTo>
                  <a:cubicBezTo>
                    <a:pt x="229" y="1051"/>
                    <a:pt x="229" y="1083"/>
                    <a:pt x="213" y="1115"/>
                  </a:cubicBezTo>
                  <a:cubicBezTo>
                    <a:pt x="189" y="1154"/>
                    <a:pt x="189" y="1146"/>
                    <a:pt x="158" y="1170"/>
                  </a:cubicBezTo>
                  <a:cubicBezTo>
                    <a:pt x="134" y="1202"/>
                    <a:pt x="173" y="1194"/>
                    <a:pt x="181" y="1210"/>
                  </a:cubicBezTo>
                  <a:cubicBezTo>
                    <a:pt x="189" y="1225"/>
                    <a:pt x="189" y="1241"/>
                    <a:pt x="173" y="1241"/>
                  </a:cubicBezTo>
                  <a:cubicBezTo>
                    <a:pt x="165" y="1241"/>
                    <a:pt x="158" y="1273"/>
                    <a:pt x="158" y="1289"/>
                  </a:cubicBezTo>
                  <a:cubicBezTo>
                    <a:pt x="150" y="1304"/>
                    <a:pt x="165" y="1320"/>
                    <a:pt x="173" y="1344"/>
                  </a:cubicBezTo>
                  <a:cubicBezTo>
                    <a:pt x="189" y="1360"/>
                    <a:pt x="181" y="1383"/>
                    <a:pt x="181" y="1399"/>
                  </a:cubicBezTo>
                  <a:cubicBezTo>
                    <a:pt x="181" y="1415"/>
                    <a:pt x="173" y="1415"/>
                    <a:pt x="158" y="1431"/>
                  </a:cubicBezTo>
                  <a:cubicBezTo>
                    <a:pt x="150" y="1447"/>
                    <a:pt x="158" y="1470"/>
                    <a:pt x="134" y="1494"/>
                  </a:cubicBezTo>
                  <a:cubicBezTo>
                    <a:pt x="118" y="1510"/>
                    <a:pt x="102" y="1526"/>
                    <a:pt x="94" y="1541"/>
                  </a:cubicBezTo>
                  <a:cubicBezTo>
                    <a:pt x="86" y="1557"/>
                    <a:pt x="102" y="1565"/>
                    <a:pt x="110" y="1565"/>
                  </a:cubicBezTo>
                  <a:cubicBezTo>
                    <a:pt x="126" y="1573"/>
                    <a:pt x="126" y="1589"/>
                    <a:pt x="126" y="1589"/>
                  </a:cubicBezTo>
                  <a:lnTo>
                    <a:pt x="126" y="1589"/>
                  </a:lnTo>
                  <a:cubicBezTo>
                    <a:pt x="150" y="1581"/>
                    <a:pt x="165" y="1565"/>
                    <a:pt x="213" y="1557"/>
                  </a:cubicBezTo>
                  <a:cubicBezTo>
                    <a:pt x="268" y="1557"/>
                    <a:pt x="316" y="1565"/>
                    <a:pt x="324" y="1549"/>
                  </a:cubicBezTo>
                  <a:cubicBezTo>
                    <a:pt x="324" y="1534"/>
                    <a:pt x="308" y="1502"/>
                    <a:pt x="308" y="1502"/>
                  </a:cubicBezTo>
                  <a:cubicBezTo>
                    <a:pt x="300" y="1502"/>
                    <a:pt x="324" y="1502"/>
                    <a:pt x="331" y="1486"/>
                  </a:cubicBezTo>
                  <a:cubicBezTo>
                    <a:pt x="331" y="1470"/>
                    <a:pt x="324" y="1463"/>
                    <a:pt x="324" y="1447"/>
                  </a:cubicBezTo>
                  <a:cubicBezTo>
                    <a:pt x="331" y="1431"/>
                    <a:pt x="339" y="1399"/>
                    <a:pt x="347" y="1431"/>
                  </a:cubicBezTo>
                  <a:cubicBezTo>
                    <a:pt x="355" y="1454"/>
                    <a:pt x="371" y="1463"/>
                    <a:pt x="371" y="1470"/>
                  </a:cubicBezTo>
                  <a:cubicBezTo>
                    <a:pt x="379" y="1478"/>
                    <a:pt x="379" y="1486"/>
                    <a:pt x="363" y="1494"/>
                  </a:cubicBezTo>
                  <a:cubicBezTo>
                    <a:pt x="339" y="1494"/>
                    <a:pt x="324" y="1494"/>
                    <a:pt x="339" y="1518"/>
                  </a:cubicBezTo>
                  <a:cubicBezTo>
                    <a:pt x="355" y="1541"/>
                    <a:pt x="339" y="1549"/>
                    <a:pt x="355" y="1549"/>
                  </a:cubicBezTo>
                  <a:cubicBezTo>
                    <a:pt x="379" y="1549"/>
                    <a:pt x="561" y="1597"/>
                    <a:pt x="592" y="1620"/>
                  </a:cubicBezTo>
                  <a:cubicBezTo>
                    <a:pt x="624" y="1636"/>
                    <a:pt x="853" y="1660"/>
                    <a:pt x="845" y="1589"/>
                  </a:cubicBezTo>
                  <a:cubicBezTo>
                    <a:pt x="837" y="1518"/>
                    <a:pt x="798" y="1549"/>
                    <a:pt x="830" y="1534"/>
                  </a:cubicBezTo>
                  <a:cubicBezTo>
                    <a:pt x="869" y="1510"/>
                    <a:pt x="861" y="1526"/>
                    <a:pt x="885" y="1510"/>
                  </a:cubicBezTo>
                  <a:cubicBezTo>
                    <a:pt x="901" y="1502"/>
                    <a:pt x="932" y="1478"/>
                    <a:pt x="932" y="1510"/>
                  </a:cubicBezTo>
                  <a:cubicBezTo>
                    <a:pt x="932" y="1534"/>
                    <a:pt x="932" y="1565"/>
                    <a:pt x="956" y="1549"/>
                  </a:cubicBezTo>
                  <a:cubicBezTo>
                    <a:pt x="988" y="1534"/>
                    <a:pt x="964" y="1502"/>
                    <a:pt x="1003" y="1526"/>
                  </a:cubicBezTo>
                  <a:cubicBezTo>
                    <a:pt x="1043" y="1557"/>
                    <a:pt x="1051" y="1557"/>
                    <a:pt x="1059" y="1581"/>
                  </a:cubicBezTo>
                  <a:cubicBezTo>
                    <a:pt x="1067" y="1613"/>
                    <a:pt x="1067" y="1620"/>
                    <a:pt x="1090" y="1620"/>
                  </a:cubicBezTo>
                  <a:cubicBezTo>
                    <a:pt x="1114" y="1629"/>
                    <a:pt x="1161" y="1636"/>
                    <a:pt x="1177" y="1644"/>
                  </a:cubicBezTo>
                  <a:cubicBezTo>
                    <a:pt x="1193" y="1652"/>
                    <a:pt x="1201" y="1660"/>
                    <a:pt x="1217" y="1668"/>
                  </a:cubicBezTo>
                  <a:cubicBezTo>
                    <a:pt x="1233" y="1684"/>
                    <a:pt x="1233" y="1700"/>
                    <a:pt x="1209" y="1700"/>
                  </a:cubicBezTo>
                  <a:cubicBezTo>
                    <a:pt x="1185" y="1700"/>
                    <a:pt x="1161" y="1700"/>
                    <a:pt x="1177" y="1723"/>
                  </a:cubicBezTo>
                  <a:cubicBezTo>
                    <a:pt x="1185" y="1747"/>
                    <a:pt x="1185" y="1755"/>
                    <a:pt x="1217" y="1763"/>
                  </a:cubicBezTo>
                  <a:cubicBezTo>
                    <a:pt x="1248" y="1771"/>
                    <a:pt x="1256" y="1755"/>
                    <a:pt x="1288" y="1771"/>
                  </a:cubicBezTo>
                  <a:cubicBezTo>
                    <a:pt x="1312" y="1779"/>
                    <a:pt x="1296" y="1787"/>
                    <a:pt x="1335" y="1794"/>
                  </a:cubicBezTo>
                  <a:cubicBezTo>
                    <a:pt x="1383" y="1802"/>
                    <a:pt x="1446" y="1818"/>
                    <a:pt x="1462" y="1787"/>
                  </a:cubicBezTo>
                  <a:cubicBezTo>
                    <a:pt x="1478" y="1763"/>
                    <a:pt x="1446" y="1739"/>
                    <a:pt x="1462" y="1723"/>
                  </a:cubicBezTo>
                  <a:cubicBezTo>
                    <a:pt x="1486" y="1707"/>
                    <a:pt x="1557" y="1707"/>
                    <a:pt x="1557" y="1723"/>
                  </a:cubicBezTo>
                  <a:cubicBezTo>
                    <a:pt x="1565" y="1731"/>
                    <a:pt x="1573" y="1739"/>
                    <a:pt x="1588" y="1731"/>
                  </a:cubicBezTo>
                  <a:cubicBezTo>
                    <a:pt x="1604" y="1723"/>
                    <a:pt x="1612" y="1723"/>
                    <a:pt x="1612" y="1747"/>
                  </a:cubicBezTo>
                  <a:cubicBezTo>
                    <a:pt x="1612" y="1763"/>
                    <a:pt x="1588" y="1787"/>
                    <a:pt x="1612" y="1794"/>
                  </a:cubicBezTo>
                  <a:cubicBezTo>
                    <a:pt x="1644" y="1802"/>
                    <a:pt x="1675" y="1818"/>
                    <a:pt x="1683" y="1787"/>
                  </a:cubicBezTo>
                  <a:cubicBezTo>
                    <a:pt x="1691" y="1747"/>
                    <a:pt x="1691" y="1716"/>
                    <a:pt x="1699" y="1700"/>
                  </a:cubicBezTo>
                  <a:cubicBezTo>
                    <a:pt x="1707" y="1684"/>
                    <a:pt x="1715" y="1684"/>
                    <a:pt x="1707" y="1660"/>
                  </a:cubicBezTo>
                  <a:cubicBezTo>
                    <a:pt x="1691" y="1636"/>
                    <a:pt x="1683" y="1636"/>
                    <a:pt x="1660" y="1620"/>
                  </a:cubicBezTo>
                  <a:cubicBezTo>
                    <a:pt x="1628" y="1605"/>
                    <a:pt x="1604" y="1573"/>
                    <a:pt x="1628" y="1573"/>
                  </a:cubicBezTo>
                  <a:cubicBezTo>
                    <a:pt x="1660" y="1581"/>
                    <a:pt x="1660" y="1581"/>
                    <a:pt x="1691" y="1597"/>
                  </a:cubicBezTo>
                  <a:cubicBezTo>
                    <a:pt x="1731" y="1613"/>
                    <a:pt x="1762" y="1613"/>
                    <a:pt x="1778" y="1620"/>
                  </a:cubicBezTo>
                  <a:cubicBezTo>
                    <a:pt x="1794" y="1636"/>
                    <a:pt x="1818" y="1660"/>
                    <a:pt x="1802" y="1660"/>
                  </a:cubicBezTo>
                  <a:cubicBezTo>
                    <a:pt x="1786" y="1668"/>
                    <a:pt x="1762" y="1676"/>
                    <a:pt x="1794" y="1676"/>
                  </a:cubicBezTo>
                  <a:cubicBezTo>
                    <a:pt x="1826" y="1684"/>
                    <a:pt x="1841" y="1668"/>
                    <a:pt x="1849" y="1684"/>
                  </a:cubicBezTo>
                  <a:cubicBezTo>
                    <a:pt x="1865" y="1692"/>
                    <a:pt x="1841" y="1707"/>
                    <a:pt x="1873" y="1716"/>
                  </a:cubicBezTo>
                  <a:cubicBezTo>
                    <a:pt x="1897" y="1716"/>
                    <a:pt x="1936" y="1692"/>
                    <a:pt x="1936" y="1700"/>
                  </a:cubicBezTo>
                  <a:cubicBezTo>
                    <a:pt x="1936" y="1716"/>
                    <a:pt x="1936" y="1731"/>
                    <a:pt x="1952" y="1747"/>
                  </a:cubicBezTo>
                  <a:cubicBezTo>
                    <a:pt x="1968" y="1763"/>
                    <a:pt x="1976" y="1755"/>
                    <a:pt x="1984" y="1763"/>
                  </a:cubicBezTo>
                  <a:cubicBezTo>
                    <a:pt x="1992" y="1779"/>
                    <a:pt x="2007" y="1787"/>
                    <a:pt x="1992" y="1802"/>
                  </a:cubicBezTo>
                  <a:cubicBezTo>
                    <a:pt x="1976" y="1818"/>
                    <a:pt x="1968" y="1826"/>
                    <a:pt x="1976" y="1842"/>
                  </a:cubicBezTo>
                  <a:cubicBezTo>
                    <a:pt x="1976" y="1858"/>
                    <a:pt x="1968" y="1889"/>
                    <a:pt x="1992" y="1858"/>
                  </a:cubicBezTo>
                  <a:cubicBezTo>
                    <a:pt x="2015" y="1826"/>
                    <a:pt x="2015" y="1802"/>
                    <a:pt x="2031" y="1787"/>
                  </a:cubicBezTo>
                  <a:cubicBezTo>
                    <a:pt x="2039" y="1771"/>
                    <a:pt x="2039" y="1779"/>
                    <a:pt x="2047" y="1787"/>
                  </a:cubicBezTo>
                  <a:cubicBezTo>
                    <a:pt x="2055" y="1802"/>
                    <a:pt x="2063" y="1826"/>
                    <a:pt x="2071" y="1818"/>
                  </a:cubicBezTo>
                  <a:cubicBezTo>
                    <a:pt x="2087" y="1802"/>
                    <a:pt x="2087" y="1802"/>
                    <a:pt x="2094" y="1771"/>
                  </a:cubicBezTo>
                  <a:cubicBezTo>
                    <a:pt x="2102" y="1747"/>
                    <a:pt x="2102" y="1763"/>
                    <a:pt x="2118" y="1739"/>
                  </a:cubicBezTo>
                  <a:cubicBezTo>
                    <a:pt x="2134" y="1716"/>
                    <a:pt x="2126" y="1700"/>
                    <a:pt x="2102" y="1684"/>
                  </a:cubicBezTo>
                  <a:cubicBezTo>
                    <a:pt x="2078" y="1676"/>
                    <a:pt x="2087" y="1652"/>
                    <a:pt x="2047" y="1652"/>
                  </a:cubicBezTo>
                  <a:cubicBezTo>
                    <a:pt x="2015" y="1644"/>
                    <a:pt x="2007" y="1652"/>
                    <a:pt x="1968" y="1636"/>
                  </a:cubicBezTo>
                  <a:cubicBezTo>
                    <a:pt x="1928" y="1613"/>
                    <a:pt x="1920" y="1629"/>
                    <a:pt x="1881" y="1597"/>
                  </a:cubicBezTo>
                  <a:cubicBezTo>
                    <a:pt x="1849" y="1565"/>
                    <a:pt x="1826" y="1565"/>
                    <a:pt x="1834" y="1549"/>
                  </a:cubicBezTo>
                  <a:cubicBezTo>
                    <a:pt x="1841" y="1534"/>
                    <a:pt x="1865" y="1518"/>
                    <a:pt x="1881" y="1526"/>
                  </a:cubicBezTo>
                  <a:cubicBezTo>
                    <a:pt x="1905" y="1526"/>
                    <a:pt x="1936" y="1526"/>
                    <a:pt x="1913" y="1510"/>
                  </a:cubicBezTo>
                  <a:cubicBezTo>
                    <a:pt x="1897" y="1502"/>
                    <a:pt x="1857" y="1510"/>
                    <a:pt x="1865" y="1494"/>
                  </a:cubicBezTo>
                  <a:cubicBezTo>
                    <a:pt x="1873" y="1478"/>
                    <a:pt x="1889" y="1463"/>
                    <a:pt x="1913" y="1463"/>
                  </a:cubicBezTo>
                  <a:cubicBezTo>
                    <a:pt x="1928" y="1454"/>
                    <a:pt x="1952" y="1478"/>
                    <a:pt x="1960" y="1463"/>
                  </a:cubicBezTo>
                  <a:cubicBezTo>
                    <a:pt x="1968" y="1447"/>
                    <a:pt x="1968" y="1439"/>
                    <a:pt x="1960" y="1415"/>
                  </a:cubicBezTo>
                  <a:cubicBezTo>
                    <a:pt x="1952" y="1383"/>
                    <a:pt x="1928" y="1399"/>
                    <a:pt x="1928" y="1376"/>
                  </a:cubicBezTo>
                  <a:cubicBezTo>
                    <a:pt x="1920" y="1352"/>
                    <a:pt x="1936" y="1320"/>
                    <a:pt x="1913" y="1312"/>
                  </a:cubicBezTo>
                  <a:cubicBezTo>
                    <a:pt x="1897" y="1304"/>
                    <a:pt x="1873" y="1336"/>
                    <a:pt x="1873" y="1336"/>
                  </a:cubicBezTo>
                  <a:cubicBezTo>
                    <a:pt x="1873" y="1336"/>
                    <a:pt x="1857" y="1383"/>
                    <a:pt x="1857" y="1391"/>
                  </a:cubicBezTo>
                  <a:cubicBezTo>
                    <a:pt x="1857" y="1399"/>
                    <a:pt x="1865" y="1415"/>
                    <a:pt x="1849" y="1407"/>
                  </a:cubicBezTo>
                  <a:cubicBezTo>
                    <a:pt x="1826" y="1407"/>
                    <a:pt x="1818" y="1423"/>
                    <a:pt x="1810" y="1391"/>
                  </a:cubicBezTo>
                  <a:cubicBezTo>
                    <a:pt x="1810" y="1367"/>
                    <a:pt x="1778" y="1383"/>
                    <a:pt x="1786" y="1360"/>
                  </a:cubicBezTo>
                  <a:cubicBezTo>
                    <a:pt x="1794" y="1344"/>
                    <a:pt x="1818" y="1336"/>
                    <a:pt x="1826" y="1328"/>
                  </a:cubicBezTo>
                  <a:cubicBezTo>
                    <a:pt x="1834" y="1312"/>
                    <a:pt x="1810" y="1296"/>
                    <a:pt x="1802" y="1296"/>
                  </a:cubicBezTo>
                  <a:cubicBezTo>
                    <a:pt x="1794" y="1296"/>
                    <a:pt x="1747" y="1281"/>
                    <a:pt x="1731" y="1296"/>
                  </a:cubicBezTo>
                  <a:cubicBezTo>
                    <a:pt x="1707" y="1304"/>
                    <a:pt x="1675" y="1336"/>
                    <a:pt x="1699" y="1352"/>
                  </a:cubicBezTo>
                  <a:cubicBezTo>
                    <a:pt x="1715" y="1376"/>
                    <a:pt x="1747" y="1407"/>
                    <a:pt x="1707" y="1391"/>
                  </a:cubicBezTo>
                  <a:cubicBezTo>
                    <a:pt x="1675" y="1383"/>
                    <a:pt x="1667" y="1344"/>
                    <a:pt x="1644" y="1344"/>
                  </a:cubicBezTo>
                  <a:cubicBezTo>
                    <a:pt x="1628" y="1336"/>
                    <a:pt x="1612" y="1344"/>
                    <a:pt x="1596" y="1336"/>
                  </a:cubicBezTo>
                  <a:cubicBezTo>
                    <a:pt x="1581" y="1328"/>
                    <a:pt x="1541" y="1367"/>
                    <a:pt x="1533" y="1328"/>
                  </a:cubicBezTo>
                  <a:cubicBezTo>
                    <a:pt x="1525" y="1281"/>
                    <a:pt x="1573" y="1233"/>
                    <a:pt x="1588" y="1210"/>
                  </a:cubicBezTo>
                  <a:cubicBezTo>
                    <a:pt x="1604" y="1194"/>
                    <a:pt x="1573" y="1178"/>
                    <a:pt x="1628" y="1202"/>
                  </a:cubicBezTo>
                  <a:cubicBezTo>
                    <a:pt x="1683" y="1233"/>
                    <a:pt x="1660" y="1225"/>
                    <a:pt x="1707" y="1249"/>
                  </a:cubicBezTo>
                  <a:cubicBezTo>
                    <a:pt x="1762" y="1265"/>
                    <a:pt x="1754" y="1273"/>
                    <a:pt x="1786" y="1281"/>
                  </a:cubicBezTo>
                  <a:cubicBezTo>
                    <a:pt x="1826" y="1289"/>
                    <a:pt x="1841" y="1289"/>
                    <a:pt x="1857" y="1289"/>
                  </a:cubicBezTo>
                  <a:cubicBezTo>
                    <a:pt x="1873" y="1281"/>
                    <a:pt x="1881" y="1289"/>
                    <a:pt x="1897" y="1281"/>
                  </a:cubicBezTo>
                  <a:cubicBezTo>
                    <a:pt x="1889" y="1273"/>
                    <a:pt x="1826" y="1186"/>
                    <a:pt x="1810" y="1146"/>
                  </a:cubicBezTo>
                  <a:cubicBezTo>
                    <a:pt x="1802" y="1115"/>
                    <a:pt x="1778" y="1115"/>
                    <a:pt x="1739" y="1059"/>
                  </a:cubicBezTo>
                  <a:cubicBezTo>
                    <a:pt x="1699" y="1004"/>
                    <a:pt x="1762" y="949"/>
                    <a:pt x="1770" y="933"/>
                  </a:cubicBezTo>
                  <a:cubicBezTo>
                    <a:pt x="1786" y="917"/>
                    <a:pt x="1754" y="909"/>
                    <a:pt x="1754" y="909"/>
                  </a:cubicBezTo>
                  <a:cubicBezTo>
                    <a:pt x="1754" y="909"/>
                    <a:pt x="1035" y="949"/>
                    <a:pt x="1019" y="941"/>
                  </a:cubicBezTo>
                  <a:cubicBezTo>
                    <a:pt x="995" y="941"/>
                    <a:pt x="1003" y="933"/>
                    <a:pt x="1011" y="925"/>
                  </a:cubicBezTo>
                  <a:cubicBezTo>
                    <a:pt x="1019" y="917"/>
                    <a:pt x="1011" y="893"/>
                    <a:pt x="995" y="870"/>
                  </a:cubicBezTo>
                  <a:cubicBezTo>
                    <a:pt x="980" y="854"/>
                    <a:pt x="1003" y="838"/>
                    <a:pt x="1011" y="830"/>
                  </a:cubicBezTo>
                  <a:cubicBezTo>
                    <a:pt x="1027" y="822"/>
                    <a:pt x="1027" y="783"/>
                    <a:pt x="1019" y="767"/>
                  </a:cubicBezTo>
                  <a:cubicBezTo>
                    <a:pt x="1011" y="751"/>
                    <a:pt x="1027" y="727"/>
                    <a:pt x="1035" y="727"/>
                  </a:cubicBezTo>
                  <a:cubicBezTo>
                    <a:pt x="1043" y="727"/>
                    <a:pt x="1043" y="688"/>
                    <a:pt x="1043" y="664"/>
                  </a:cubicBezTo>
                  <a:cubicBezTo>
                    <a:pt x="1043" y="640"/>
                    <a:pt x="1067" y="648"/>
                    <a:pt x="1083" y="640"/>
                  </a:cubicBezTo>
                  <a:cubicBezTo>
                    <a:pt x="1098" y="640"/>
                    <a:pt x="1083" y="617"/>
                    <a:pt x="1083" y="601"/>
                  </a:cubicBezTo>
                  <a:cubicBezTo>
                    <a:pt x="1075" y="577"/>
                    <a:pt x="1106" y="585"/>
                    <a:pt x="1114" y="585"/>
                  </a:cubicBezTo>
                  <a:cubicBezTo>
                    <a:pt x="1122" y="577"/>
                    <a:pt x="1122" y="569"/>
                    <a:pt x="1122" y="537"/>
                  </a:cubicBezTo>
                  <a:cubicBezTo>
                    <a:pt x="1114" y="506"/>
                    <a:pt x="1138" y="514"/>
                    <a:pt x="1154" y="506"/>
                  </a:cubicBezTo>
                  <a:cubicBezTo>
                    <a:pt x="1161" y="498"/>
                    <a:pt x="1201" y="435"/>
                    <a:pt x="1201" y="411"/>
                  </a:cubicBezTo>
                  <a:cubicBezTo>
                    <a:pt x="1209" y="387"/>
                    <a:pt x="1193" y="395"/>
                    <a:pt x="1146" y="372"/>
                  </a:cubicBezTo>
                  <a:cubicBezTo>
                    <a:pt x="1106" y="348"/>
                    <a:pt x="1217" y="324"/>
                    <a:pt x="1233" y="324"/>
                  </a:cubicBezTo>
                  <a:cubicBezTo>
                    <a:pt x="1256" y="316"/>
                    <a:pt x="1241" y="293"/>
                    <a:pt x="1201" y="277"/>
                  </a:cubicBezTo>
                  <a:cubicBezTo>
                    <a:pt x="1170" y="261"/>
                    <a:pt x="1185" y="261"/>
                    <a:pt x="1193" y="237"/>
                  </a:cubicBezTo>
                  <a:cubicBezTo>
                    <a:pt x="1201" y="221"/>
                    <a:pt x="1185" y="198"/>
                    <a:pt x="1185" y="198"/>
                  </a:cubicBezTo>
                  <a:cubicBezTo>
                    <a:pt x="1138" y="206"/>
                    <a:pt x="1161" y="134"/>
                    <a:pt x="1146" y="119"/>
                  </a:cubicBezTo>
                  <a:cubicBezTo>
                    <a:pt x="1130" y="103"/>
                    <a:pt x="1170" y="71"/>
                    <a:pt x="1170" y="47"/>
                  </a:cubicBezTo>
                  <a:cubicBezTo>
                    <a:pt x="1161" y="32"/>
                    <a:pt x="1146" y="32"/>
                    <a:pt x="1138" y="0"/>
                  </a:cubicBezTo>
                  <a:cubicBezTo>
                    <a:pt x="0" y="32"/>
                    <a:pt x="0" y="32"/>
                    <a:pt x="0" y="32"/>
                  </a:cubicBezTo>
                  <a:lnTo>
                    <a:pt x="7" y="522"/>
                  </a:lnTo>
                </a:path>
              </a:pathLst>
            </a:custGeom>
            <a:solidFill>
              <a:schemeClr val="accent1"/>
            </a:solidFill>
            <a:ln>
              <a:noFill/>
            </a:ln>
            <a:effectLst/>
          </p:spPr>
          <p:txBody>
            <a:bodyPr wrap="none" anchor="ctr"/>
            <a:lstStyle/>
            <a:p>
              <a:endParaRPr lang="en-US" sz="2701" dirty="0">
                <a:latin typeface="Lato Light"/>
              </a:endParaRPr>
            </a:p>
          </p:txBody>
        </p:sp>
        <p:sp>
          <p:nvSpPr>
            <p:cNvPr id="495" name="Freeform 487"/>
            <p:cNvSpPr>
              <a:spLocks noChangeArrowheads="1"/>
            </p:cNvSpPr>
            <p:nvPr/>
          </p:nvSpPr>
          <p:spPr bwMode="auto">
            <a:xfrm>
              <a:off x="13304611" y="9641276"/>
              <a:ext cx="1537262" cy="1356220"/>
            </a:xfrm>
            <a:custGeom>
              <a:avLst/>
              <a:gdLst>
                <a:gd name="T0" fmla="*/ 1976 w 2135"/>
                <a:gd name="T1" fmla="*/ 1771 h 1882"/>
                <a:gd name="T2" fmla="*/ 1849 w 2135"/>
                <a:gd name="T3" fmla="*/ 1692 h 1882"/>
                <a:gd name="T4" fmla="*/ 1691 w 2135"/>
                <a:gd name="T5" fmla="*/ 1605 h 1882"/>
                <a:gd name="T6" fmla="*/ 1691 w 2135"/>
                <a:gd name="T7" fmla="*/ 1755 h 1882"/>
                <a:gd name="T8" fmla="*/ 1604 w 2135"/>
                <a:gd name="T9" fmla="*/ 1739 h 1882"/>
                <a:gd name="T10" fmla="*/ 1335 w 2135"/>
                <a:gd name="T11" fmla="*/ 1810 h 1882"/>
                <a:gd name="T12" fmla="*/ 1225 w 2135"/>
                <a:gd name="T13" fmla="*/ 1700 h 1882"/>
                <a:gd name="T14" fmla="*/ 964 w 2135"/>
                <a:gd name="T15" fmla="*/ 1557 h 1882"/>
                <a:gd name="T16" fmla="*/ 845 w 2135"/>
                <a:gd name="T17" fmla="*/ 1621 h 1882"/>
                <a:gd name="T18" fmla="*/ 371 w 2135"/>
                <a:gd name="T19" fmla="*/ 1494 h 1882"/>
                <a:gd name="T20" fmla="*/ 316 w 2135"/>
                <a:gd name="T21" fmla="*/ 1510 h 1882"/>
                <a:gd name="T22" fmla="*/ 110 w 2135"/>
                <a:gd name="T23" fmla="*/ 1581 h 1882"/>
                <a:gd name="T24" fmla="*/ 165 w 2135"/>
                <a:gd name="T25" fmla="*/ 1336 h 1882"/>
                <a:gd name="T26" fmla="*/ 181 w 2135"/>
                <a:gd name="T27" fmla="*/ 1162 h 1882"/>
                <a:gd name="T28" fmla="*/ 126 w 2135"/>
                <a:gd name="T29" fmla="*/ 743 h 1882"/>
                <a:gd name="T30" fmla="*/ 0 w 2135"/>
                <a:gd name="T31" fmla="*/ 32 h 1882"/>
                <a:gd name="T32" fmla="*/ 1185 w 2135"/>
                <a:gd name="T33" fmla="*/ 206 h 1882"/>
                <a:gd name="T34" fmla="*/ 1217 w 2135"/>
                <a:gd name="T35" fmla="*/ 340 h 1882"/>
                <a:gd name="T36" fmla="*/ 1106 w 2135"/>
                <a:gd name="T37" fmla="*/ 593 h 1882"/>
                <a:gd name="T38" fmla="*/ 1027 w 2135"/>
                <a:gd name="T39" fmla="*/ 751 h 1882"/>
                <a:gd name="T40" fmla="*/ 1019 w 2135"/>
                <a:gd name="T41" fmla="*/ 949 h 1882"/>
                <a:gd name="T42" fmla="*/ 1786 w 2135"/>
                <a:gd name="T43" fmla="*/ 1115 h 1882"/>
                <a:gd name="T44" fmla="*/ 1802 w 2135"/>
                <a:gd name="T45" fmla="*/ 1289 h 1882"/>
                <a:gd name="T46" fmla="*/ 1588 w 2135"/>
                <a:gd name="T47" fmla="*/ 1225 h 1882"/>
                <a:gd name="T48" fmla="*/ 1675 w 2135"/>
                <a:gd name="T49" fmla="*/ 1368 h 1882"/>
                <a:gd name="T50" fmla="*/ 1826 w 2135"/>
                <a:gd name="T51" fmla="*/ 1320 h 1882"/>
                <a:gd name="T52" fmla="*/ 1849 w 2135"/>
                <a:gd name="T53" fmla="*/ 1415 h 1882"/>
                <a:gd name="T54" fmla="*/ 1928 w 2135"/>
                <a:gd name="T55" fmla="*/ 1384 h 1882"/>
                <a:gd name="T56" fmla="*/ 1865 w 2135"/>
                <a:gd name="T57" fmla="*/ 1502 h 1882"/>
                <a:gd name="T58" fmla="*/ 1889 w 2135"/>
                <a:gd name="T59" fmla="*/ 1605 h 1882"/>
                <a:gd name="T60" fmla="*/ 2102 w 2135"/>
                <a:gd name="T61" fmla="*/ 1763 h 1882"/>
                <a:gd name="T62" fmla="*/ 1992 w 2135"/>
                <a:gd name="T63" fmla="*/ 1866 h 1882"/>
                <a:gd name="T64" fmla="*/ 1992 w 2135"/>
                <a:gd name="T65" fmla="*/ 1779 h 1882"/>
                <a:gd name="T66" fmla="*/ 2039 w 2135"/>
                <a:gd name="T67" fmla="*/ 1779 h 1882"/>
                <a:gd name="T68" fmla="*/ 2102 w 2135"/>
                <a:gd name="T69" fmla="*/ 1692 h 1882"/>
                <a:gd name="T70" fmla="*/ 1881 w 2135"/>
                <a:gd name="T71" fmla="*/ 1526 h 1882"/>
                <a:gd name="T72" fmla="*/ 1936 w 2135"/>
                <a:gd name="T73" fmla="*/ 1471 h 1882"/>
                <a:gd name="T74" fmla="*/ 1881 w 2135"/>
                <a:gd name="T75" fmla="*/ 1344 h 1882"/>
                <a:gd name="T76" fmla="*/ 1778 w 2135"/>
                <a:gd name="T77" fmla="*/ 1384 h 1882"/>
                <a:gd name="T78" fmla="*/ 1699 w 2135"/>
                <a:gd name="T79" fmla="*/ 1344 h 1882"/>
                <a:gd name="T80" fmla="*/ 1596 w 2135"/>
                <a:gd name="T81" fmla="*/ 1352 h 1882"/>
                <a:gd name="T82" fmla="*/ 1628 w 2135"/>
                <a:gd name="T83" fmla="*/ 1210 h 1882"/>
                <a:gd name="T84" fmla="*/ 1873 w 2135"/>
                <a:gd name="T85" fmla="*/ 1273 h 1882"/>
                <a:gd name="T86" fmla="*/ 1019 w 2135"/>
                <a:gd name="T87" fmla="*/ 957 h 1882"/>
                <a:gd name="T88" fmla="*/ 1019 w 2135"/>
                <a:gd name="T89" fmla="*/ 751 h 1882"/>
                <a:gd name="T90" fmla="*/ 1106 w 2135"/>
                <a:gd name="T91" fmla="*/ 585 h 1882"/>
                <a:gd name="T92" fmla="*/ 1217 w 2135"/>
                <a:gd name="T93" fmla="*/ 332 h 1882"/>
                <a:gd name="T94" fmla="*/ 1146 w 2135"/>
                <a:gd name="T95" fmla="*/ 127 h 1882"/>
                <a:gd name="T96" fmla="*/ 118 w 2135"/>
                <a:gd name="T97" fmla="*/ 640 h 1882"/>
                <a:gd name="T98" fmla="*/ 229 w 2135"/>
                <a:gd name="T99" fmla="*/ 1028 h 1882"/>
                <a:gd name="T100" fmla="*/ 173 w 2135"/>
                <a:gd name="T101" fmla="*/ 1257 h 1882"/>
                <a:gd name="T102" fmla="*/ 158 w 2135"/>
                <a:gd name="T103" fmla="*/ 1462 h 1882"/>
                <a:gd name="T104" fmla="*/ 316 w 2135"/>
                <a:gd name="T105" fmla="*/ 1557 h 1882"/>
                <a:gd name="T106" fmla="*/ 355 w 2135"/>
                <a:gd name="T107" fmla="*/ 1431 h 1882"/>
                <a:gd name="T108" fmla="*/ 355 w 2135"/>
                <a:gd name="T109" fmla="*/ 1549 h 1882"/>
                <a:gd name="T110" fmla="*/ 869 w 2135"/>
                <a:gd name="T111" fmla="*/ 1526 h 1882"/>
                <a:gd name="T112" fmla="*/ 1019 w 2135"/>
                <a:gd name="T113" fmla="*/ 1542 h 1882"/>
                <a:gd name="T114" fmla="*/ 1185 w 2135"/>
                <a:gd name="T115" fmla="*/ 1739 h 1882"/>
                <a:gd name="T116" fmla="*/ 1454 w 2135"/>
                <a:gd name="T117" fmla="*/ 1763 h 1882"/>
                <a:gd name="T118" fmla="*/ 1612 w 2135"/>
                <a:gd name="T119" fmla="*/ 1771 h 1882"/>
                <a:gd name="T120" fmla="*/ 1699 w 2135"/>
                <a:gd name="T121" fmla="*/ 1668 h 1882"/>
                <a:gd name="T122" fmla="*/ 1778 w 2135"/>
                <a:gd name="T123" fmla="*/ 1628 h 1882"/>
                <a:gd name="T124" fmla="*/ 1873 w 2135"/>
                <a:gd name="T125" fmla="*/ 171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5" h="1882">
                  <a:moveTo>
                    <a:pt x="1976" y="1881"/>
                  </a:moveTo>
                  <a:lnTo>
                    <a:pt x="1976" y="1881"/>
                  </a:lnTo>
                  <a:cubicBezTo>
                    <a:pt x="1968" y="1881"/>
                    <a:pt x="1968" y="1874"/>
                    <a:pt x="1968" y="1866"/>
                  </a:cubicBezTo>
                  <a:cubicBezTo>
                    <a:pt x="1968" y="1858"/>
                    <a:pt x="1968" y="1850"/>
                    <a:pt x="1968" y="1850"/>
                  </a:cubicBezTo>
                  <a:cubicBezTo>
                    <a:pt x="1960" y="1834"/>
                    <a:pt x="1968" y="1826"/>
                    <a:pt x="1984" y="1810"/>
                  </a:cubicBezTo>
                  <a:lnTo>
                    <a:pt x="1984" y="1810"/>
                  </a:lnTo>
                  <a:cubicBezTo>
                    <a:pt x="2000" y="1795"/>
                    <a:pt x="1992" y="1795"/>
                    <a:pt x="1984" y="1787"/>
                  </a:cubicBezTo>
                  <a:cubicBezTo>
                    <a:pt x="1984" y="1779"/>
                    <a:pt x="1984" y="1779"/>
                    <a:pt x="1984" y="1779"/>
                  </a:cubicBezTo>
                  <a:cubicBezTo>
                    <a:pt x="1984" y="1771"/>
                    <a:pt x="1976" y="1771"/>
                    <a:pt x="1976" y="1771"/>
                  </a:cubicBezTo>
                  <a:cubicBezTo>
                    <a:pt x="1968" y="1771"/>
                    <a:pt x="1960" y="1771"/>
                    <a:pt x="1944" y="1755"/>
                  </a:cubicBezTo>
                  <a:cubicBezTo>
                    <a:pt x="1936" y="1739"/>
                    <a:pt x="1936" y="1731"/>
                    <a:pt x="1936" y="1715"/>
                  </a:cubicBezTo>
                  <a:cubicBezTo>
                    <a:pt x="1936" y="1715"/>
                    <a:pt x="1936" y="1715"/>
                    <a:pt x="1936" y="1708"/>
                  </a:cubicBezTo>
                  <a:lnTo>
                    <a:pt x="1936" y="1708"/>
                  </a:lnTo>
                  <a:cubicBezTo>
                    <a:pt x="1928" y="1708"/>
                    <a:pt x="1920" y="1715"/>
                    <a:pt x="1920" y="1715"/>
                  </a:cubicBezTo>
                  <a:cubicBezTo>
                    <a:pt x="1905" y="1724"/>
                    <a:pt x="1889" y="1724"/>
                    <a:pt x="1873" y="1724"/>
                  </a:cubicBezTo>
                  <a:lnTo>
                    <a:pt x="1873" y="1724"/>
                  </a:lnTo>
                  <a:cubicBezTo>
                    <a:pt x="1849" y="1724"/>
                    <a:pt x="1849" y="1708"/>
                    <a:pt x="1849" y="1700"/>
                  </a:cubicBezTo>
                  <a:lnTo>
                    <a:pt x="1849" y="1692"/>
                  </a:lnTo>
                  <a:lnTo>
                    <a:pt x="1841" y="1684"/>
                  </a:lnTo>
                  <a:cubicBezTo>
                    <a:pt x="1834" y="1684"/>
                    <a:pt x="1834" y="1684"/>
                    <a:pt x="1826" y="1692"/>
                  </a:cubicBezTo>
                  <a:cubicBezTo>
                    <a:pt x="1818" y="1692"/>
                    <a:pt x="1802" y="1692"/>
                    <a:pt x="1794" y="1692"/>
                  </a:cubicBezTo>
                  <a:cubicBezTo>
                    <a:pt x="1778" y="1684"/>
                    <a:pt x="1778" y="1684"/>
                    <a:pt x="1778" y="1676"/>
                  </a:cubicBezTo>
                  <a:cubicBezTo>
                    <a:pt x="1778" y="1676"/>
                    <a:pt x="1778" y="1668"/>
                    <a:pt x="1794" y="1668"/>
                  </a:cubicBezTo>
                  <a:cubicBezTo>
                    <a:pt x="1802" y="1668"/>
                    <a:pt x="1802" y="1660"/>
                    <a:pt x="1802" y="1660"/>
                  </a:cubicBezTo>
                  <a:cubicBezTo>
                    <a:pt x="1802" y="1660"/>
                    <a:pt x="1794" y="1644"/>
                    <a:pt x="1778" y="1637"/>
                  </a:cubicBezTo>
                  <a:cubicBezTo>
                    <a:pt x="1770" y="1628"/>
                    <a:pt x="1754" y="1628"/>
                    <a:pt x="1739" y="1621"/>
                  </a:cubicBezTo>
                  <a:cubicBezTo>
                    <a:pt x="1723" y="1621"/>
                    <a:pt x="1707" y="1613"/>
                    <a:pt x="1691" y="1605"/>
                  </a:cubicBezTo>
                  <a:cubicBezTo>
                    <a:pt x="1683" y="1605"/>
                    <a:pt x="1675" y="1605"/>
                    <a:pt x="1667" y="1597"/>
                  </a:cubicBezTo>
                  <a:cubicBezTo>
                    <a:pt x="1652" y="1597"/>
                    <a:pt x="1644" y="1589"/>
                    <a:pt x="1628" y="1589"/>
                  </a:cubicBezTo>
                  <a:lnTo>
                    <a:pt x="1628" y="1589"/>
                  </a:lnTo>
                  <a:cubicBezTo>
                    <a:pt x="1620" y="1589"/>
                    <a:pt x="1636" y="1613"/>
                    <a:pt x="1660" y="1628"/>
                  </a:cubicBezTo>
                  <a:cubicBezTo>
                    <a:pt x="1667" y="1637"/>
                    <a:pt x="1675" y="1637"/>
                    <a:pt x="1683" y="1637"/>
                  </a:cubicBezTo>
                  <a:cubicBezTo>
                    <a:pt x="1691" y="1644"/>
                    <a:pt x="1699" y="1644"/>
                    <a:pt x="1707" y="1668"/>
                  </a:cubicBezTo>
                  <a:cubicBezTo>
                    <a:pt x="1715" y="1692"/>
                    <a:pt x="1715" y="1692"/>
                    <a:pt x="1707" y="1708"/>
                  </a:cubicBezTo>
                  <a:cubicBezTo>
                    <a:pt x="1707" y="1708"/>
                    <a:pt x="1699" y="1708"/>
                    <a:pt x="1699" y="1715"/>
                  </a:cubicBezTo>
                  <a:cubicBezTo>
                    <a:pt x="1699" y="1724"/>
                    <a:pt x="1691" y="1739"/>
                    <a:pt x="1691" y="1755"/>
                  </a:cubicBezTo>
                  <a:cubicBezTo>
                    <a:pt x="1691" y="1763"/>
                    <a:pt x="1691" y="1779"/>
                    <a:pt x="1683" y="1795"/>
                  </a:cubicBezTo>
                  <a:cubicBezTo>
                    <a:pt x="1683" y="1810"/>
                    <a:pt x="1675" y="1818"/>
                    <a:pt x="1660" y="1818"/>
                  </a:cubicBezTo>
                  <a:cubicBezTo>
                    <a:pt x="1652" y="1818"/>
                    <a:pt x="1644" y="1810"/>
                    <a:pt x="1628" y="1810"/>
                  </a:cubicBezTo>
                  <a:cubicBezTo>
                    <a:pt x="1628" y="1810"/>
                    <a:pt x="1620" y="1810"/>
                    <a:pt x="1612" y="1802"/>
                  </a:cubicBezTo>
                  <a:cubicBezTo>
                    <a:pt x="1612" y="1802"/>
                    <a:pt x="1604" y="1802"/>
                    <a:pt x="1604" y="1795"/>
                  </a:cubicBezTo>
                  <a:cubicBezTo>
                    <a:pt x="1596" y="1787"/>
                    <a:pt x="1604" y="1779"/>
                    <a:pt x="1604" y="1771"/>
                  </a:cubicBezTo>
                  <a:cubicBezTo>
                    <a:pt x="1604" y="1763"/>
                    <a:pt x="1604" y="1755"/>
                    <a:pt x="1612" y="1755"/>
                  </a:cubicBezTo>
                  <a:cubicBezTo>
                    <a:pt x="1612" y="1739"/>
                    <a:pt x="1604" y="1739"/>
                    <a:pt x="1604" y="1739"/>
                  </a:cubicBezTo>
                  <a:lnTo>
                    <a:pt x="1604" y="1739"/>
                  </a:lnTo>
                  <a:cubicBezTo>
                    <a:pt x="1604" y="1739"/>
                    <a:pt x="1596" y="1739"/>
                    <a:pt x="1588" y="1747"/>
                  </a:cubicBezTo>
                  <a:lnTo>
                    <a:pt x="1581" y="1747"/>
                  </a:lnTo>
                  <a:cubicBezTo>
                    <a:pt x="1573" y="1747"/>
                    <a:pt x="1565" y="1739"/>
                    <a:pt x="1557" y="1731"/>
                  </a:cubicBezTo>
                  <a:cubicBezTo>
                    <a:pt x="1557" y="1731"/>
                    <a:pt x="1541" y="1724"/>
                    <a:pt x="1517" y="1724"/>
                  </a:cubicBezTo>
                  <a:cubicBezTo>
                    <a:pt x="1494" y="1724"/>
                    <a:pt x="1478" y="1724"/>
                    <a:pt x="1470" y="1731"/>
                  </a:cubicBezTo>
                  <a:cubicBezTo>
                    <a:pt x="1462" y="1739"/>
                    <a:pt x="1462" y="1747"/>
                    <a:pt x="1462" y="1763"/>
                  </a:cubicBezTo>
                  <a:cubicBezTo>
                    <a:pt x="1470" y="1771"/>
                    <a:pt x="1470" y="1787"/>
                    <a:pt x="1462" y="1802"/>
                  </a:cubicBezTo>
                  <a:cubicBezTo>
                    <a:pt x="1462" y="1810"/>
                    <a:pt x="1438" y="1818"/>
                    <a:pt x="1414" y="1818"/>
                  </a:cubicBezTo>
                  <a:cubicBezTo>
                    <a:pt x="1391" y="1818"/>
                    <a:pt x="1359" y="1810"/>
                    <a:pt x="1335" y="1810"/>
                  </a:cubicBezTo>
                  <a:cubicBezTo>
                    <a:pt x="1312" y="1802"/>
                    <a:pt x="1304" y="1795"/>
                    <a:pt x="1304" y="1795"/>
                  </a:cubicBezTo>
                  <a:cubicBezTo>
                    <a:pt x="1296" y="1787"/>
                    <a:pt x="1296" y="1779"/>
                    <a:pt x="1280" y="1779"/>
                  </a:cubicBezTo>
                  <a:cubicBezTo>
                    <a:pt x="1272" y="1771"/>
                    <a:pt x="1256" y="1771"/>
                    <a:pt x="1248" y="1771"/>
                  </a:cubicBezTo>
                  <a:cubicBezTo>
                    <a:pt x="1241" y="1779"/>
                    <a:pt x="1225" y="1779"/>
                    <a:pt x="1217" y="1771"/>
                  </a:cubicBezTo>
                  <a:cubicBezTo>
                    <a:pt x="1185" y="1771"/>
                    <a:pt x="1185" y="1755"/>
                    <a:pt x="1177" y="1739"/>
                  </a:cubicBezTo>
                  <a:cubicBezTo>
                    <a:pt x="1177" y="1739"/>
                    <a:pt x="1170" y="1739"/>
                    <a:pt x="1170" y="1731"/>
                  </a:cubicBezTo>
                  <a:cubicBezTo>
                    <a:pt x="1170" y="1724"/>
                    <a:pt x="1170" y="1715"/>
                    <a:pt x="1170" y="1715"/>
                  </a:cubicBezTo>
                  <a:cubicBezTo>
                    <a:pt x="1177" y="1708"/>
                    <a:pt x="1193" y="1708"/>
                    <a:pt x="1209" y="1708"/>
                  </a:cubicBezTo>
                  <a:cubicBezTo>
                    <a:pt x="1217" y="1708"/>
                    <a:pt x="1225" y="1700"/>
                    <a:pt x="1225" y="1700"/>
                  </a:cubicBezTo>
                  <a:cubicBezTo>
                    <a:pt x="1225" y="1692"/>
                    <a:pt x="1225" y="1684"/>
                    <a:pt x="1217" y="1684"/>
                  </a:cubicBezTo>
                  <a:cubicBezTo>
                    <a:pt x="1201" y="1668"/>
                    <a:pt x="1193" y="1660"/>
                    <a:pt x="1177" y="1660"/>
                  </a:cubicBezTo>
                  <a:cubicBezTo>
                    <a:pt x="1161" y="1652"/>
                    <a:pt x="1114" y="1637"/>
                    <a:pt x="1090" y="1637"/>
                  </a:cubicBezTo>
                  <a:cubicBezTo>
                    <a:pt x="1067" y="1637"/>
                    <a:pt x="1059" y="1621"/>
                    <a:pt x="1051" y="1589"/>
                  </a:cubicBezTo>
                  <a:cubicBezTo>
                    <a:pt x="1043" y="1573"/>
                    <a:pt x="1043" y="1565"/>
                    <a:pt x="1019" y="1549"/>
                  </a:cubicBezTo>
                  <a:cubicBezTo>
                    <a:pt x="1011" y="1549"/>
                    <a:pt x="1011" y="1542"/>
                    <a:pt x="1003" y="1542"/>
                  </a:cubicBezTo>
                  <a:cubicBezTo>
                    <a:pt x="995" y="1534"/>
                    <a:pt x="988" y="1526"/>
                    <a:pt x="980" y="1526"/>
                  </a:cubicBezTo>
                  <a:cubicBezTo>
                    <a:pt x="980" y="1526"/>
                    <a:pt x="980" y="1534"/>
                    <a:pt x="980" y="1542"/>
                  </a:cubicBezTo>
                  <a:cubicBezTo>
                    <a:pt x="980" y="1542"/>
                    <a:pt x="972" y="1557"/>
                    <a:pt x="964" y="1557"/>
                  </a:cubicBezTo>
                  <a:cubicBezTo>
                    <a:pt x="956" y="1565"/>
                    <a:pt x="948" y="1565"/>
                    <a:pt x="948" y="1565"/>
                  </a:cubicBezTo>
                  <a:cubicBezTo>
                    <a:pt x="932" y="1565"/>
                    <a:pt x="932" y="1542"/>
                    <a:pt x="932" y="1518"/>
                  </a:cubicBezTo>
                  <a:cubicBezTo>
                    <a:pt x="932" y="1510"/>
                    <a:pt x="924" y="1510"/>
                    <a:pt x="924" y="1510"/>
                  </a:cubicBezTo>
                  <a:cubicBezTo>
                    <a:pt x="908" y="1510"/>
                    <a:pt x="893" y="1518"/>
                    <a:pt x="885" y="1526"/>
                  </a:cubicBezTo>
                  <a:cubicBezTo>
                    <a:pt x="877" y="1534"/>
                    <a:pt x="869" y="1534"/>
                    <a:pt x="869" y="1534"/>
                  </a:cubicBezTo>
                  <a:cubicBezTo>
                    <a:pt x="861" y="1534"/>
                    <a:pt x="853" y="1534"/>
                    <a:pt x="830" y="1542"/>
                  </a:cubicBezTo>
                  <a:cubicBezTo>
                    <a:pt x="830" y="1542"/>
                    <a:pt x="830" y="1549"/>
                    <a:pt x="821" y="1549"/>
                  </a:cubicBezTo>
                  <a:cubicBezTo>
                    <a:pt x="830" y="1549"/>
                    <a:pt x="845" y="1565"/>
                    <a:pt x="853" y="1597"/>
                  </a:cubicBezTo>
                  <a:cubicBezTo>
                    <a:pt x="853" y="1605"/>
                    <a:pt x="845" y="1613"/>
                    <a:pt x="845" y="1621"/>
                  </a:cubicBezTo>
                  <a:cubicBezTo>
                    <a:pt x="821" y="1644"/>
                    <a:pt x="766" y="1652"/>
                    <a:pt x="727" y="1652"/>
                  </a:cubicBezTo>
                  <a:cubicBezTo>
                    <a:pt x="671" y="1652"/>
                    <a:pt x="608" y="1644"/>
                    <a:pt x="592" y="1628"/>
                  </a:cubicBezTo>
                  <a:cubicBezTo>
                    <a:pt x="561" y="1613"/>
                    <a:pt x="379" y="1557"/>
                    <a:pt x="355" y="1557"/>
                  </a:cubicBezTo>
                  <a:cubicBezTo>
                    <a:pt x="347" y="1557"/>
                    <a:pt x="339" y="1557"/>
                    <a:pt x="339" y="1549"/>
                  </a:cubicBezTo>
                  <a:cubicBezTo>
                    <a:pt x="339" y="1542"/>
                    <a:pt x="339" y="1534"/>
                    <a:pt x="339" y="1526"/>
                  </a:cubicBezTo>
                  <a:cubicBezTo>
                    <a:pt x="331" y="1518"/>
                    <a:pt x="331" y="1510"/>
                    <a:pt x="331" y="1510"/>
                  </a:cubicBezTo>
                  <a:cubicBezTo>
                    <a:pt x="331" y="1502"/>
                    <a:pt x="339" y="1502"/>
                    <a:pt x="355" y="1494"/>
                  </a:cubicBezTo>
                  <a:cubicBezTo>
                    <a:pt x="355" y="1494"/>
                    <a:pt x="355" y="1494"/>
                    <a:pt x="363" y="1494"/>
                  </a:cubicBezTo>
                  <a:lnTo>
                    <a:pt x="371" y="1494"/>
                  </a:lnTo>
                  <a:cubicBezTo>
                    <a:pt x="371" y="1486"/>
                    <a:pt x="371" y="1478"/>
                    <a:pt x="371" y="1478"/>
                  </a:cubicBezTo>
                  <a:cubicBezTo>
                    <a:pt x="371" y="1478"/>
                    <a:pt x="363" y="1478"/>
                    <a:pt x="363" y="1471"/>
                  </a:cubicBezTo>
                  <a:cubicBezTo>
                    <a:pt x="363" y="1462"/>
                    <a:pt x="355" y="1455"/>
                    <a:pt x="347" y="1439"/>
                  </a:cubicBezTo>
                  <a:cubicBezTo>
                    <a:pt x="339" y="1431"/>
                    <a:pt x="339" y="1431"/>
                    <a:pt x="339" y="1431"/>
                  </a:cubicBezTo>
                  <a:cubicBezTo>
                    <a:pt x="339" y="1431"/>
                    <a:pt x="339" y="1439"/>
                    <a:pt x="331" y="1447"/>
                  </a:cubicBezTo>
                  <a:lnTo>
                    <a:pt x="331" y="1455"/>
                  </a:lnTo>
                  <a:cubicBezTo>
                    <a:pt x="324" y="1462"/>
                    <a:pt x="331" y="1471"/>
                    <a:pt x="331" y="1471"/>
                  </a:cubicBezTo>
                  <a:cubicBezTo>
                    <a:pt x="331" y="1478"/>
                    <a:pt x="331" y="1486"/>
                    <a:pt x="331" y="1494"/>
                  </a:cubicBezTo>
                  <a:cubicBezTo>
                    <a:pt x="331" y="1502"/>
                    <a:pt x="324" y="1510"/>
                    <a:pt x="316" y="1510"/>
                  </a:cubicBezTo>
                  <a:cubicBezTo>
                    <a:pt x="324" y="1518"/>
                    <a:pt x="331" y="1542"/>
                    <a:pt x="324" y="1557"/>
                  </a:cubicBezTo>
                  <a:cubicBezTo>
                    <a:pt x="324" y="1573"/>
                    <a:pt x="292" y="1573"/>
                    <a:pt x="253" y="1573"/>
                  </a:cubicBezTo>
                  <a:cubicBezTo>
                    <a:pt x="244" y="1573"/>
                    <a:pt x="229" y="1573"/>
                    <a:pt x="213" y="1573"/>
                  </a:cubicBezTo>
                  <a:cubicBezTo>
                    <a:pt x="181" y="1573"/>
                    <a:pt x="165" y="1581"/>
                    <a:pt x="150" y="1589"/>
                  </a:cubicBezTo>
                  <a:cubicBezTo>
                    <a:pt x="142" y="1597"/>
                    <a:pt x="134" y="1597"/>
                    <a:pt x="126" y="1597"/>
                  </a:cubicBezTo>
                  <a:cubicBezTo>
                    <a:pt x="126" y="1605"/>
                    <a:pt x="126" y="1605"/>
                    <a:pt x="126" y="1605"/>
                  </a:cubicBezTo>
                  <a:cubicBezTo>
                    <a:pt x="126" y="1597"/>
                    <a:pt x="126" y="1597"/>
                    <a:pt x="126" y="1597"/>
                  </a:cubicBezTo>
                  <a:cubicBezTo>
                    <a:pt x="126" y="1597"/>
                    <a:pt x="118" y="1589"/>
                    <a:pt x="110" y="1581"/>
                  </a:cubicBezTo>
                  <a:lnTo>
                    <a:pt x="110" y="1581"/>
                  </a:lnTo>
                  <a:cubicBezTo>
                    <a:pt x="94" y="1573"/>
                    <a:pt x="86" y="1565"/>
                    <a:pt x="94" y="1542"/>
                  </a:cubicBezTo>
                  <a:cubicBezTo>
                    <a:pt x="102" y="1526"/>
                    <a:pt x="110" y="1518"/>
                    <a:pt x="134" y="1494"/>
                  </a:cubicBezTo>
                  <a:cubicBezTo>
                    <a:pt x="142" y="1486"/>
                    <a:pt x="150" y="1471"/>
                    <a:pt x="150" y="1462"/>
                  </a:cubicBezTo>
                  <a:cubicBezTo>
                    <a:pt x="150" y="1455"/>
                    <a:pt x="150" y="1439"/>
                    <a:pt x="158" y="1431"/>
                  </a:cubicBezTo>
                  <a:cubicBezTo>
                    <a:pt x="165" y="1431"/>
                    <a:pt x="165" y="1423"/>
                    <a:pt x="173" y="1423"/>
                  </a:cubicBezTo>
                  <a:cubicBezTo>
                    <a:pt x="181" y="1423"/>
                    <a:pt x="181" y="1415"/>
                    <a:pt x="181" y="1407"/>
                  </a:cubicBezTo>
                  <a:lnTo>
                    <a:pt x="181" y="1399"/>
                  </a:lnTo>
                  <a:cubicBezTo>
                    <a:pt x="181" y="1384"/>
                    <a:pt x="181" y="1368"/>
                    <a:pt x="173" y="1352"/>
                  </a:cubicBezTo>
                  <a:cubicBezTo>
                    <a:pt x="173" y="1344"/>
                    <a:pt x="165" y="1344"/>
                    <a:pt x="165" y="1336"/>
                  </a:cubicBezTo>
                  <a:cubicBezTo>
                    <a:pt x="158" y="1320"/>
                    <a:pt x="150" y="1312"/>
                    <a:pt x="150" y="1297"/>
                  </a:cubicBezTo>
                  <a:lnTo>
                    <a:pt x="150" y="1289"/>
                  </a:lnTo>
                  <a:cubicBezTo>
                    <a:pt x="158" y="1273"/>
                    <a:pt x="165" y="1249"/>
                    <a:pt x="173" y="1249"/>
                  </a:cubicBezTo>
                  <a:cubicBezTo>
                    <a:pt x="181" y="1249"/>
                    <a:pt x="181" y="1249"/>
                    <a:pt x="181" y="1249"/>
                  </a:cubicBezTo>
                  <a:cubicBezTo>
                    <a:pt x="181" y="1241"/>
                    <a:pt x="181" y="1233"/>
                    <a:pt x="173" y="1218"/>
                  </a:cubicBezTo>
                  <a:cubicBezTo>
                    <a:pt x="173" y="1210"/>
                    <a:pt x="165" y="1210"/>
                    <a:pt x="158" y="1210"/>
                  </a:cubicBezTo>
                  <a:lnTo>
                    <a:pt x="150" y="1202"/>
                  </a:lnTo>
                  <a:cubicBezTo>
                    <a:pt x="150" y="1194"/>
                    <a:pt x="150" y="1186"/>
                    <a:pt x="158" y="1178"/>
                  </a:cubicBezTo>
                  <a:cubicBezTo>
                    <a:pt x="165" y="1170"/>
                    <a:pt x="173" y="1162"/>
                    <a:pt x="181" y="1162"/>
                  </a:cubicBezTo>
                  <a:cubicBezTo>
                    <a:pt x="189" y="1154"/>
                    <a:pt x="197" y="1146"/>
                    <a:pt x="205" y="1123"/>
                  </a:cubicBezTo>
                  <a:cubicBezTo>
                    <a:pt x="229" y="1083"/>
                    <a:pt x="229" y="1051"/>
                    <a:pt x="229" y="1036"/>
                  </a:cubicBezTo>
                  <a:cubicBezTo>
                    <a:pt x="229" y="1036"/>
                    <a:pt x="229" y="1036"/>
                    <a:pt x="221" y="1028"/>
                  </a:cubicBezTo>
                  <a:cubicBezTo>
                    <a:pt x="221" y="1012"/>
                    <a:pt x="221" y="996"/>
                    <a:pt x="229" y="972"/>
                  </a:cubicBezTo>
                  <a:cubicBezTo>
                    <a:pt x="229" y="949"/>
                    <a:pt x="229" y="909"/>
                    <a:pt x="213" y="885"/>
                  </a:cubicBezTo>
                  <a:cubicBezTo>
                    <a:pt x="205" y="870"/>
                    <a:pt x="197" y="870"/>
                    <a:pt x="189" y="862"/>
                  </a:cubicBezTo>
                  <a:cubicBezTo>
                    <a:pt x="181" y="862"/>
                    <a:pt x="165" y="854"/>
                    <a:pt x="165" y="830"/>
                  </a:cubicBezTo>
                  <a:cubicBezTo>
                    <a:pt x="173" y="783"/>
                    <a:pt x="150" y="759"/>
                    <a:pt x="134" y="751"/>
                  </a:cubicBezTo>
                  <a:cubicBezTo>
                    <a:pt x="134" y="743"/>
                    <a:pt x="126" y="743"/>
                    <a:pt x="126" y="743"/>
                  </a:cubicBezTo>
                  <a:cubicBezTo>
                    <a:pt x="110" y="735"/>
                    <a:pt x="102" y="727"/>
                    <a:pt x="110" y="704"/>
                  </a:cubicBezTo>
                  <a:cubicBezTo>
                    <a:pt x="110" y="696"/>
                    <a:pt x="110" y="696"/>
                    <a:pt x="110" y="688"/>
                  </a:cubicBezTo>
                  <a:cubicBezTo>
                    <a:pt x="118" y="672"/>
                    <a:pt x="118" y="664"/>
                    <a:pt x="110" y="640"/>
                  </a:cubicBezTo>
                  <a:cubicBezTo>
                    <a:pt x="102" y="625"/>
                    <a:pt x="86" y="609"/>
                    <a:pt x="78" y="593"/>
                  </a:cubicBezTo>
                  <a:cubicBezTo>
                    <a:pt x="71" y="585"/>
                    <a:pt x="63" y="577"/>
                    <a:pt x="55" y="569"/>
                  </a:cubicBezTo>
                  <a:cubicBezTo>
                    <a:pt x="39" y="545"/>
                    <a:pt x="7" y="530"/>
                    <a:pt x="7" y="530"/>
                  </a:cubicBezTo>
                  <a:lnTo>
                    <a:pt x="7" y="530"/>
                  </a:lnTo>
                  <a:lnTo>
                    <a:pt x="7" y="530"/>
                  </a:lnTo>
                  <a:cubicBezTo>
                    <a:pt x="0" y="32"/>
                    <a:pt x="0" y="32"/>
                    <a:pt x="0" y="32"/>
                  </a:cubicBezTo>
                  <a:lnTo>
                    <a:pt x="0" y="32"/>
                  </a:lnTo>
                  <a:cubicBezTo>
                    <a:pt x="1138" y="0"/>
                    <a:pt x="1138" y="0"/>
                    <a:pt x="1138" y="0"/>
                  </a:cubicBezTo>
                  <a:lnTo>
                    <a:pt x="1138" y="0"/>
                  </a:lnTo>
                  <a:cubicBezTo>
                    <a:pt x="1146" y="24"/>
                    <a:pt x="1154" y="32"/>
                    <a:pt x="1161" y="40"/>
                  </a:cubicBezTo>
                  <a:cubicBezTo>
                    <a:pt x="1161" y="48"/>
                    <a:pt x="1170" y="48"/>
                    <a:pt x="1170" y="55"/>
                  </a:cubicBezTo>
                  <a:cubicBezTo>
                    <a:pt x="1170" y="63"/>
                    <a:pt x="1161" y="79"/>
                    <a:pt x="1154" y="95"/>
                  </a:cubicBezTo>
                  <a:cubicBezTo>
                    <a:pt x="1146" y="103"/>
                    <a:pt x="1146" y="119"/>
                    <a:pt x="1146" y="127"/>
                  </a:cubicBezTo>
                  <a:cubicBezTo>
                    <a:pt x="1154" y="134"/>
                    <a:pt x="1154" y="142"/>
                    <a:pt x="1154" y="158"/>
                  </a:cubicBezTo>
                  <a:cubicBezTo>
                    <a:pt x="1154" y="190"/>
                    <a:pt x="1161" y="206"/>
                    <a:pt x="1185" y="206"/>
                  </a:cubicBezTo>
                  <a:lnTo>
                    <a:pt x="1185" y="206"/>
                  </a:lnTo>
                  <a:lnTo>
                    <a:pt x="1185" y="206"/>
                  </a:lnTo>
                  <a:cubicBezTo>
                    <a:pt x="1185" y="206"/>
                    <a:pt x="1201" y="221"/>
                    <a:pt x="1193" y="245"/>
                  </a:cubicBezTo>
                  <a:cubicBezTo>
                    <a:pt x="1193" y="253"/>
                    <a:pt x="1193" y="261"/>
                    <a:pt x="1193" y="261"/>
                  </a:cubicBezTo>
                  <a:cubicBezTo>
                    <a:pt x="1185" y="269"/>
                    <a:pt x="1185" y="269"/>
                    <a:pt x="1185" y="269"/>
                  </a:cubicBezTo>
                  <a:cubicBezTo>
                    <a:pt x="1185" y="277"/>
                    <a:pt x="1201" y="285"/>
                    <a:pt x="1209" y="285"/>
                  </a:cubicBezTo>
                  <a:cubicBezTo>
                    <a:pt x="1217" y="292"/>
                    <a:pt x="1248" y="308"/>
                    <a:pt x="1248" y="324"/>
                  </a:cubicBezTo>
                  <a:cubicBezTo>
                    <a:pt x="1248" y="324"/>
                    <a:pt x="1248" y="332"/>
                    <a:pt x="1241" y="332"/>
                  </a:cubicBezTo>
                  <a:cubicBezTo>
                    <a:pt x="1233" y="332"/>
                    <a:pt x="1225" y="332"/>
                    <a:pt x="1217" y="340"/>
                  </a:cubicBezTo>
                  <a:cubicBezTo>
                    <a:pt x="1193" y="340"/>
                    <a:pt x="1146" y="356"/>
                    <a:pt x="1138" y="364"/>
                  </a:cubicBezTo>
                  <a:cubicBezTo>
                    <a:pt x="1138" y="364"/>
                    <a:pt x="1146" y="372"/>
                    <a:pt x="1154" y="372"/>
                  </a:cubicBezTo>
                  <a:cubicBezTo>
                    <a:pt x="1161" y="380"/>
                    <a:pt x="1177" y="387"/>
                    <a:pt x="1185" y="387"/>
                  </a:cubicBezTo>
                  <a:cubicBezTo>
                    <a:pt x="1201" y="395"/>
                    <a:pt x="1209" y="395"/>
                    <a:pt x="1209" y="419"/>
                  </a:cubicBezTo>
                  <a:cubicBezTo>
                    <a:pt x="1201" y="443"/>
                    <a:pt x="1170" y="506"/>
                    <a:pt x="1154" y="514"/>
                  </a:cubicBezTo>
                  <a:cubicBezTo>
                    <a:pt x="1146" y="522"/>
                    <a:pt x="1146" y="522"/>
                    <a:pt x="1138" y="522"/>
                  </a:cubicBezTo>
                  <a:cubicBezTo>
                    <a:pt x="1130" y="522"/>
                    <a:pt x="1122" y="530"/>
                    <a:pt x="1122" y="545"/>
                  </a:cubicBezTo>
                  <a:cubicBezTo>
                    <a:pt x="1130" y="585"/>
                    <a:pt x="1122" y="593"/>
                    <a:pt x="1114" y="593"/>
                  </a:cubicBezTo>
                  <a:lnTo>
                    <a:pt x="1106" y="593"/>
                  </a:lnTo>
                  <a:cubicBezTo>
                    <a:pt x="1098" y="593"/>
                    <a:pt x="1090" y="593"/>
                    <a:pt x="1083" y="601"/>
                  </a:cubicBezTo>
                  <a:cubicBezTo>
                    <a:pt x="1083" y="601"/>
                    <a:pt x="1083" y="601"/>
                    <a:pt x="1083" y="609"/>
                  </a:cubicBezTo>
                  <a:cubicBezTo>
                    <a:pt x="1083" y="617"/>
                    <a:pt x="1090" y="625"/>
                    <a:pt x="1090" y="625"/>
                  </a:cubicBezTo>
                  <a:cubicBezTo>
                    <a:pt x="1090" y="640"/>
                    <a:pt x="1098" y="648"/>
                    <a:pt x="1083" y="656"/>
                  </a:cubicBezTo>
                  <a:lnTo>
                    <a:pt x="1075" y="656"/>
                  </a:lnTo>
                  <a:cubicBezTo>
                    <a:pt x="1059" y="656"/>
                    <a:pt x="1043" y="664"/>
                    <a:pt x="1043" y="672"/>
                  </a:cubicBezTo>
                  <a:cubicBezTo>
                    <a:pt x="1043" y="680"/>
                    <a:pt x="1043" y="688"/>
                    <a:pt x="1043" y="696"/>
                  </a:cubicBezTo>
                  <a:cubicBezTo>
                    <a:pt x="1043" y="720"/>
                    <a:pt x="1051" y="735"/>
                    <a:pt x="1035" y="743"/>
                  </a:cubicBezTo>
                  <a:cubicBezTo>
                    <a:pt x="1035" y="743"/>
                    <a:pt x="1027" y="743"/>
                    <a:pt x="1027" y="751"/>
                  </a:cubicBezTo>
                  <a:cubicBezTo>
                    <a:pt x="1019" y="751"/>
                    <a:pt x="1019" y="759"/>
                    <a:pt x="1027" y="767"/>
                  </a:cubicBezTo>
                  <a:cubicBezTo>
                    <a:pt x="1035" y="783"/>
                    <a:pt x="1035" y="814"/>
                    <a:pt x="1027" y="830"/>
                  </a:cubicBezTo>
                  <a:cubicBezTo>
                    <a:pt x="1027" y="838"/>
                    <a:pt x="1019" y="838"/>
                    <a:pt x="1019" y="846"/>
                  </a:cubicBezTo>
                  <a:cubicBezTo>
                    <a:pt x="1011" y="846"/>
                    <a:pt x="995" y="854"/>
                    <a:pt x="995" y="862"/>
                  </a:cubicBezTo>
                  <a:cubicBezTo>
                    <a:pt x="988" y="870"/>
                    <a:pt x="995" y="870"/>
                    <a:pt x="995" y="878"/>
                  </a:cubicBezTo>
                  <a:cubicBezTo>
                    <a:pt x="1011" y="901"/>
                    <a:pt x="1027" y="925"/>
                    <a:pt x="1011" y="933"/>
                  </a:cubicBezTo>
                  <a:lnTo>
                    <a:pt x="1011" y="933"/>
                  </a:lnTo>
                  <a:cubicBezTo>
                    <a:pt x="1011" y="941"/>
                    <a:pt x="1003" y="941"/>
                    <a:pt x="1003" y="949"/>
                  </a:cubicBezTo>
                  <a:cubicBezTo>
                    <a:pt x="1003" y="949"/>
                    <a:pt x="1011" y="949"/>
                    <a:pt x="1019" y="949"/>
                  </a:cubicBezTo>
                  <a:cubicBezTo>
                    <a:pt x="1019" y="949"/>
                    <a:pt x="1019" y="949"/>
                    <a:pt x="1027" y="949"/>
                  </a:cubicBezTo>
                  <a:cubicBezTo>
                    <a:pt x="1098" y="949"/>
                    <a:pt x="1747" y="909"/>
                    <a:pt x="1747" y="909"/>
                  </a:cubicBezTo>
                  <a:cubicBezTo>
                    <a:pt x="1754" y="909"/>
                    <a:pt x="1754" y="909"/>
                    <a:pt x="1754" y="909"/>
                  </a:cubicBezTo>
                  <a:lnTo>
                    <a:pt x="1754" y="909"/>
                  </a:lnTo>
                  <a:cubicBezTo>
                    <a:pt x="1754" y="909"/>
                    <a:pt x="1778" y="917"/>
                    <a:pt x="1778" y="933"/>
                  </a:cubicBezTo>
                  <a:lnTo>
                    <a:pt x="1778" y="941"/>
                  </a:lnTo>
                  <a:cubicBezTo>
                    <a:pt x="1770" y="949"/>
                    <a:pt x="1770" y="949"/>
                    <a:pt x="1770" y="949"/>
                  </a:cubicBezTo>
                  <a:cubicBezTo>
                    <a:pt x="1754" y="965"/>
                    <a:pt x="1699" y="1012"/>
                    <a:pt x="1739" y="1067"/>
                  </a:cubicBezTo>
                  <a:cubicBezTo>
                    <a:pt x="1762" y="1091"/>
                    <a:pt x="1770" y="1107"/>
                    <a:pt x="1786" y="1115"/>
                  </a:cubicBezTo>
                  <a:cubicBezTo>
                    <a:pt x="1802" y="1123"/>
                    <a:pt x="1810" y="1138"/>
                    <a:pt x="1818" y="1154"/>
                  </a:cubicBezTo>
                  <a:cubicBezTo>
                    <a:pt x="1826" y="1186"/>
                    <a:pt x="1865" y="1241"/>
                    <a:pt x="1881" y="1265"/>
                  </a:cubicBezTo>
                  <a:cubicBezTo>
                    <a:pt x="1889" y="1281"/>
                    <a:pt x="1897" y="1289"/>
                    <a:pt x="1897" y="1289"/>
                  </a:cubicBezTo>
                  <a:lnTo>
                    <a:pt x="1897" y="1289"/>
                  </a:lnTo>
                  <a:lnTo>
                    <a:pt x="1897" y="1289"/>
                  </a:lnTo>
                  <a:cubicBezTo>
                    <a:pt x="1889" y="1297"/>
                    <a:pt x="1881" y="1297"/>
                    <a:pt x="1881" y="1297"/>
                  </a:cubicBezTo>
                  <a:cubicBezTo>
                    <a:pt x="1873" y="1297"/>
                    <a:pt x="1873" y="1297"/>
                    <a:pt x="1865" y="1297"/>
                  </a:cubicBezTo>
                  <a:cubicBezTo>
                    <a:pt x="1857" y="1297"/>
                    <a:pt x="1849" y="1297"/>
                    <a:pt x="1841" y="1297"/>
                  </a:cubicBezTo>
                  <a:cubicBezTo>
                    <a:pt x="1826" y="1297"/>
                    <a:pt x="1818" y="1297"/>
                    <a:pt x="1802" y="1289"/>
                  </a:cubicBezTo>
                  <a:cubicBezTo>
                    <a:pt x="1786" y="1289"/>
                    <a:pt x="1786" y="1289"/>
                    <a:pt x="1786" y="1289"/>
                  </a:cubicBezTo>
                  <a:cubicBezTo>
                    <a:pt x="1770" y="1289"/>
                    <a:pt x="1762" y="1281"/>
                    <a:pt x="1754" y="1273"/>
                  </a:cubicBezTo>
                  <a:cubicBezTo>
                    <a:pt x="1747" y="1273"/>
                    <a:pt x="1731" y="1265"/>
                    <a:pt x="1707" y="1257"/>
                  </a:cubicBezTo>
                  <a:cubicBezTo>
                    <a:pt x="1675" y="1241"/>
                    <a:pt x="1675" y="1241"/>
                    <a:pt x="1667" y="1233"/>
                  </a:cubicBezTo>
                  <a:cubicBezTo>
                    <a:pt x="1660" y="1233"/>
                    <a:pt x="1652" y="1225"/>
                    <a:pt x="1628" y="1218"/>
                  </a:cubicBezTo>
                  <a:cubicBezTo>
                    <a:pt x="1612" y="1210"/>
                    <a:pt x="1604" y="1202"/>
                    <a:pt x="1596" y="1202"/>
                  </a:cubicBezTo>
                  <a:lnTo>
                    <a:pt x="1596" y="1202"/>
                  </a:lnTo>
                  <a:cubicBezTo>
                    <a:pt x="1596" y="1210"/>
                    <a:pt x="1596" y="1218"/>
                    <a:pt x="1588" y="1225"/>
                  </a:cubicBezTo>
                  <a:lnTo>
                    <a:pt x="1588" y="1225"/>
                  </a:lnTo>
                  <a:cubicBezTo>
                    <a:pt x="1573" y="1249"/>
                    <a:pt x="1533" y="1289"/>
                    <a:pt x="1541" y="1328"/>
                  </a:cubicBezTo>
                  <a:cubicBezTo>
                    <a:pt x="1541" y="1352"/>
                    <a:pt x="1549" y="1352"/>
                    <a:pt x="1557" y="1352"/>
                  </a:cubicBezTo>
                  <a:cubicBezTo>
                    <a:pt x="1557" y="1352"/>
                    <a:pt x="1565" y="1352"/>
                    <a:pt x="1573" y="1344"/>
                  </a:cubicBezTo>
                  <a:cubicBezTo>
                    <a:pt x="1581" y="1344"/>
                    <a:pt x="1588" y="1344"/>
                    <a:pt x="1596" y="1344"/>
                  </a:cubicBezTo>
                  <a:lnTo>
                    <a:pt x="1596" y="1344"/>
                  </a:lnTo>
                  <a:cubicBezTo>
                    <a:pt x="1604" y="1344"/>
                    <a:pt x="1612" y="1344"/>
                    <a:pt x="1612" y="1344"/>
                  </a:cubicBezTo>
                  <a:cubicBezTo>
                    <a:pt x="1620" y="1344"/>
                    <a:pt x="1620" y="1344"/>
                    <a:pt x="1628" y="1344"/>
                  </a:cubicBezTo>
                  <a:cubicBezTo>
                    <a:pt x="1628" y="1344"/>
                    <a:pt x="1636" y="1344"/>
                    <a:pt x="1644" y="1344"/>
                  </a:cubicBezTo>
                  <a:cubicBezTo>
                    <a:pt x="1660" y="1344"/>
                    <a:pt x="1667" y="1352"/>
                    <a:pt x="1675" y="1368"/>
                  </a:cubicBezTo>
                  <a:cubicBezTo>
                    <a:pt x="1683" y="1375"/>
                    <a:pt x="1691" y="1391"/>
                    <a:pt x="1715" y="1399"/>
                  </a:cubicBezTo>
                  <a:cubicBezTo>
                    <a:pt x="1723" y="1407"/>
                    <a:pt x="1723" y="1399"/>
                    <a:pt x="1723" y="1399"/>
                  </a:cubicBezTo>
                  <a:cubicBezTo>
                    <a:pt x="1723" y="1399"/>
                    <a:pt x="1715" y="1384"/>
                    <a:pt x="1699" y="1368"/>
                  </a:cubicBezTo>
                  <a:cubicBezTo>
                    <a:pt x="1691" y="1360"/>
                    <a:pt x="1691" y="1352"/>
                    <a:pt x="1691" y="1344"/>
                  </a:cubicBezTo>
                  <a:cubicBezTo>
                    <a:pt x="1691" y="1328"/>
                    <a:pt x="1723" y="1304"/>
                    <a:pt x="1723" y="1297"/>
                  </a:cubicBezTo>
                  <a:cubicBezTo>
                    <a:pt x="1731" y="1297"/>
                    <a:pt x="1739" y="1297"/>
                    <a:pt x="1747" y="1297"/>
                  </a:cubicBezTo>
                  <a:cubicBezTo>
                    <a:pt x="1762" y="1297"/>
                    <a:pt x="1778" y="1297"/>
                    <a:pt x="1786" y="1297"/>
                  </a:cubicBezTo>
                  <a:cubicBezTo>
                    <a:pt x="1794" y="1304"/>
                    <a:pt x="1802" y="1304"/>
                    <a:pt x="1802" y="1304"/>
                  </a:cubicBezTo>
                  <a:cubicBezTo>
                    <a:pt x="1810" y="1304"/>
                    <a:pt x="1826" y="1312"/>
                    <a:pt x="1826" y="1320"/>
                  </a:cubicBezTo>
                  <a:cubicBezTo>
                    <a:pt x="1834" y="1328"/>
                    <a:pt x="1834" y="1328"/>
                    <a:pt x="1826" y="1336"/>
                  </a:cubicBezTo>
                  <a:cubicBezTo>
                    <a:pt x="1826" y="1344"/>
                    <a:pt x="1818" y="1344"/>
                    <a:pt x="1810" y="1352"/>
                  </a:cubicBezTo>
                  <a:cubicBezTo>
                    <a:pt x="1802" y="1360"/>
                    <a:pt x="1794" y="1360"/>
                    <a:pt x="1786" y="1375"/>
                  </a:cubicBezTo>
                  <a:lnTo>
                    <a:pt x="1786" y="1375"/>
                  </a:lnTo>
                  <a:lnTo>
                    <a:pt x="1794" y="1375"/>
                  </a:lnTo>
                  <a:cubicBezTo>
                    <a:pt x="1802" y="1384"/>
                    <a:pt x="1818" y="1384"/>
                    <a:pt x="1818" y="1399"/>
                  </a:cubicBezTo>
                  <a:cubicBezTo>
                    <a:pt x="1818" y="1415"/>
                    <a:pt x="1818" y="1415"/>
                    <a:pt x="1826" y="1415"/>
                  </a:cubicBezTo>
                  <a:cubicBezTo>
                    <a:pt x="1826" y="1415"/>
                    <a:pt x="1826" y="1415"/>
                    <a:pt x="1834" y="1415"/>
                  </a:cubicBezTo>
                  <a:cubicBezTo>
                    <a:pt x="1834" y="1415"/>
                    <a:pt x="1841" y="1415"/>
                    <a:pt x="1849" y="1415"/>
                  </a:cubicBezTo>
                  <a:lnTo>
                    <a:pt x="1849" y="1415"/>
                  </a:lnTo>
                  <a:lnTo>
                    <a:pt x="1857" y="1415"/>
                  </a:lnTo>
                  <a:cubicBezTo>
                    <a:pt x="1857" y="1415"/>
                    <a:pt x="1857" y="1407"/>
                    <a:pt x="1857" y="1399"/>
                  </a:cubicBezTo>
                  <a:lnTo>
                    <a:pt x="1857" y="1399"/>
                  </a:lnTo>
                  <a:cubicBezTo>
                    <a:pt x="1857" y="1391"/>
                    <a:pt x="1873" y="1352"/>
                    <a:pt x="1873" y="1344"/>
                  </a:cubicBezTo>
                  <a:cubicBezTo>
                    <a:pt x="1873" y="1344"/>
                    <a:pt x="1889" y="1320"/>
                    <a:pt x="1905" y="1320"/>
                  </a:cubicBezTo>
                  <a:cubicBezTo>
                    <a:pt x="1913" y="1320"/>
                    <a:pt x="1913" y="1320"/>
                    <a:pt x="1913" y="1320"/>
                  </a:cubicBezTo>
                  <a:cubicBezTo>
                    <a:pt x="1936" y="1328"/>
                    <a:pt x="1928" y="1344"/>
                    <a:pt x="1928" y="1368"/>
                  </a:cubicBezTo>
                  <a:cubicBezTo>
                    <a:pt x="1928" y="1368"/>
                    <a:pt x="1928" y="1375"/>
                    <a:pt x="1928" y="1384"/>
                  </a:cubicBezTo>
                  <a:cubicBezTo>
                    <a:pt x="1928" y="1391"/>
                    <a:pt x="1936" y="1391"/>
                    <a:pt x="1944" y="1391"/>
                  </a:cubicBezTo>
                  <a:cubicBezTo>
                    <a:pt x="1944" y="1399"/>
                    <a:pt x="1960" y="1399"/>
                    <a:pt x="1960" y="1415"/>
                  </a:cubicBezTo>
                  <a:cubicBezTo>
                    <a:pt x="1968" y="1447"/>
                    <a:pt x="1968" y="1455"/>
                    <a:pt x="1960" y="1471"/>
                  </a:cubicBezTo>
                  <a:cubicBezTo>
                    <a:pt x="1960" y="1478"/>
                    <a:pt x="1952" y="1478"/>
                    <a:pt x="1952" y="1478"/>
                  </a:cubicBezTo>
                  <a:cubicBezTo>
                    <a:pt x="1944" y="1478"/>
                    <a:pt x="1936" y="1478"/>
                    <a:pt x="1928" y="1478"/>
                  </a:cubicBezTo>
                  <a:cubicBezTo>
                    <a:pt x="1928" y="1471"/>
                    <a:pt x="1920" y="1471"/>
                    <a:pt x="1913" y="1471"/>
                  </a:cubicBezTo>
                  <a:lnTo>
                    <a:pt x="1913" y="1471"/>
                  </a:lnTo>
                  <a:cubicBezTo>
                    <a:pt x="1889" y="1471"/>
                    <a:pt x="1873" y="1486"/>
                    <a:pt x="1865" y="1502"/>
                  </a:cubicBezTo>
                  <a:lnTo>
                    <a:pt x="1865" y="1502"/>
                  </a:lnTo>
                  <a:cubicBezTo>
                    <a:pt x="1865" y="1510"/>
                    <a:pt x="1881" y="1510"/>
                    <a:pt x="1889" y="1510"/>
                  </a:cubicBezTo>
                  <a:cubicBezTo>
                    <a:pt x="1897" y="1510"/>
                    <a:pt x="1913" y="1518"/>
                    <a:pt x="1920" y="1518"/>
                  </a:cubicBezTo>
                  <a:lnTo>
                    <a:pt x="1928" y="1526"/>
                  </a:lnTo>
                  <a:cubicBezTo>
                    <a:pt x="1920" y="1534"/>
                    <a:pt x="1905" y="1534"/>
                    <a:pt x="1897" y="1534"/>
                  </a:cubicBezTo>
                  <a:cubicBezTo>
                    <a:pt x="1897" y="1534"/>
                    <a:pt x="1889" y="1534"/>
                    <a:pt x="1881" y="1534"/>
                  </a:cubicBezTo>
                  <a:lnTo>
                    <a:pt x="1881" y="1534"/>
                  </a:lnTo>
                  <a:cubicBezTo>
                    <a:pt x="1857" y="1534"/>
                    <a:pt x="1841" y="1549"/>
                    <a:pt x="1834" y="1557"/>
                  </a:cubicBezTo>
                  <a:cubicBezTo>
                    <a:pt x="1834" y="1565"/>
                    <a:pt x="1841" y="1565"/>
                    <a:pt x="1849" y="1573"/>
                  </a:cubicBezTo>
                  <a:cubicBezTo>
                    <a:pt x="1865" y="1581"/>
                    <a:pt x="1873" y="1589"/>
                    <a:pt x="1889" y="1605"/>
                  </a:cubicBezTo>
                  <a:cubicBezTo>
                    <a:pt x="1905" y="1621"/>
                    <a:pt x="1920" y="1621"/>
                    <a:pt x="1936" y="1628"/>
                  </a:cubicBezTo>
                  <a:cubicBezTo>
                    <a:pt x="1944" y="1628"/>
                    <a:pt x="1952" y="1628"/>
                    <a:pt x="1968" y="1637"/>
                  </a:cubicBezTo>
                  <a:cubicBezTo>
                    <a:pt x="1992" y="1652"/>
                    <a:pt x="2007" y="1652"/>
                    <a:pt x="2023" y="1652"/>
                  </a:cubicBezTo>
                  <a:cubicBezTo>
                    <a:pt x="2031" y="1652"/>
                    <a:pt x="2039" y="1652"/>
                    <a:pt x="2047" y="1652"/>
                  </a:cubicBezTo>
                  <a:cubicBezTo>
                    <a:pt x="2071" y="1660"/>
                    <a:pt x="2078" y="1668"/>
                    <a:pt x="2087" y="1676"/>
                  </a:cubicBezTo>
                  <a:cubicBezTo>
                    <a:pt x="2087" y="1676"/>
                    <a:pt x="2094" y="1684"/>
                    <a:pt x="2102" y="1692"/>
                  </a:cubicBezTo>
                  <a:cubicBezTo>
                    <a:pt x="2118" y="1692"/>
                    <a:pt x="2126" y="1708"/>
                    <a:pt x="2126" y="1715"/>
                  </a:cubicBezTo>
                  <a:cubicBezTo>
                    <a:pt x="2134" y="1724"/>
                    <a:pt x="2126" y="1739"/>
                    <a:pt x="2118" y="1747"/>
                  </a:cubicBezTo>
                  <a:cubicBezTo>
                    <a:pt x="2110" y="1763"/>
                    <a:pt x="2110" y="1763"/>
                    <a:pt x="2102" y="1763"/>
                  </a:cubicBezTo>
                  <a:cubicBezTo>
                    <a:pt x="2102" y="1763"/>
                    <a:pt x="2102" y="1771"/>
                    <a:pt x="2094" y="1779"/>
                  </a:cubicBezTo>
                  <a:cubicBezTo>
                    <a:pt x="2094" y="1787"/>
                    <a:pt x="2094" y="1795"/>
                    <a:pt x="2087" y="1802"/>
                  </a:cubicBezTo>
                  <a:cubicBezTo>
                    <a:pt x="2087" y="1810"/>
                    <a:pt x="2087" y="1818"/>
                    <a:pt x="2078" y="1826"/>
                  </a:cubicBezTo>
                  <a:cubicBezTo>
                    <a:pt x="2071" y="1826"/>
                    <a:pt x="2071" y="1826"/>
                    <a:pt x="2071" y="1826"/>
                  </a:cubicBezTo>
                  <a:cubicBezTo>
                    <a:pt x="2063" y="1826"/>
                    <a:pt x="2055" y="1818"/>
                    <a:pt x="2047" y="1802"/>
                  </a:cubicBezTo>
                  <a:cubicBezTo>
                    <a:pt x="2039" y="1795"/>
                    <a:pt x="2039" y="1795"/>
                    <a:pt x="2039" y="1787"/>
                  </a:cubicBezTo>
                  <a:cubicBezTo>
                    <a:pt x="2039" y="1787"/>
                    <a:pt x="2039" y="1795"/>
                    <a:pt x="2031" y="1795"/>
                  </a:cubicBezTo>
                  <a:cubicBezTo>
                    <a:pt x="2031" y="1802"/>
                    <a:pt x="2023" y="1810"/>
                    <a:pt x="2023" y="1818"/>
                  </a:cubicBezTo>
                  <a:cubicBezTo>
                    <a:pt x="2015" y="1834"/>
                    <a:pt x="2007" y="1850"/>
                    <a:pt x="1992" y="1866"/>
                  </a:cubicBezTo>
                  <a:cubicBezTo>
                    <a:pt x="1984" y="1881"/>
                    <a:pt x="1984" y="1881"/>
                    <a:pt x="1976" y="1881"/>
                  </a:cubicBezTo>
                  <a:close/>
                  <a:moveTo>
                    <a:pt x="1936" y="1708"/>
                  </a:moveTo>
                  <a:lnTo>
                    <a:pt x="1936" y="1708"/>
                  </a:lnTo>
                  <a:cubicBezTo>
                    <a:pt x="1944" y="1708"/>
                    <a:pt x="1944" y="1708"/>
                    <a:pt x="1944" y="1708"/>
                  </a:cubicBezTo>
                  <a:cubicBezTo>
                    <a:pt x="1944" y="1715"/>
                    <a:pt x="1944" y="1715"/>
                    <a:pt x="1944" y="1724"/>
                  </a:cubicBezTo>
                  <a:cubicBezTo>
                    <a:pt x="1944" y="1731"/>
                    <a:pt x="1944" y="1739"/>
                    <a:pt x="1952" y="1755"/>
                  </a:cubicBezTo>
                  <a:cubicBezTo>
                    <a:pt x="1960" y="1763"/>
                    <a:pt x="1968" y="1763"/>
                    <a:pt x="1976" y="1763"/>
                  </a:cubicBezTo>
                  <a:cubicBezTo>
                    <a:pt x="1976" y="1763"/>
                    <a:pt x="1984" y="1763"/>
                    <a:pt x="1992" y="1771"/>
                  </a:cubicBezTo>
                  <a:lnTo>
                    <a:pt x="1992" y="1779"/>
                  </a:lnTo>
                  <a:cubicBezTo>
                    <a:pt x="2000" y="1787"/>
                    <a:pt x="2007" y="1795"/>
                    <a:pt x="1992" y="1810"/>
                  </a:cubicBezTo>
                  <a:cubicBezTo>
                    <a:pt x="1992" y="1818"/>
                    <a:pt x="1992" y="1818"/>
                    <a:pt x="1984" y="1818"/>
                  </a:cubicBezTo>
                  <a:cubicBezTo>
                    <a:pt x="1976" y="1834"/>
                    <a:pt x="1968" y="1834"/>
                    <a:pt x="1976" y="1850"/>
                  </a:cubicBezTo>
                  <a:cubicBezTo>
                    <a:pt x="1976" y="1850"/>
                    <a:pt x="1976" y="1858"/>
                    <a:pt x="1976" y="1866"/>
                  </a:cubicBezTo>
                  <a:lnTo>
                    <a:pt x="1976" y="1874"/>
                  </a:lnTo>
                  <a:lnTo>
                    <a:pt x="1984" y="1866"/>
                  </a:lnTo>
                  <a:cubicBezTo>
                    <a:pt x="2000" y="1850"/>
                    <a:pt x="2007" y="1834"/>
                    <a:pt x="2015" y="1818"/>
                  </a:cubicBezTo>
                  <a:cubicBezTo>
                    <a:pt x="2015" y="1810"/>
                    <a:pt x="2023" y="1802"/>
                    <a:pt x="2023" y="1795"/>
                  </a:cubicBezTo>
                  <a:cubicBezTo>
                    <a:pt x="2031" y="1787"/>
                    <a:pt x="2039" y="1779"/>
                    <a:pt x="2039" y="1779"/>
                  </a:cubicBezTo>
                  <a:cubicBezTo>
                    <a:pt x="2047" y="1779"/>
                    <a:pt x="2047" y="1787"/>
                    <a:pt x="2055" y="1795"/>
                  </a:cubicBezTo>
                  <a:cubicBezTo>
                    <a:pt x="2055" y="1818"/>
                    <a:pt x="2063" y="1826"/>
                    <a:pt x="2071" y="1826"/>
                  </a:cubicBezTo>
                  <a:lnTo>
                    <a:pt x="2071" y="1818"/>
                  </a:lnTo>
                  <a:cubicBezTo>
                    <a:pt x="2078" y="1810"/>
                    <a:pt x="2078" y="1810"/>
                    <a:pt x="2087" y="1795"/>
                  </a:cubicBezTo>
                  <a:cubicBezTo>
                    <a:pt x="2087" y="1795"/>
                    <a:pt x="2087" y="1787"/>
                    <a:pt x="2087" y="1779"/>
                  </a:cubicBezTo>
                  <a:cubicBezTo>
                    <a:pt x="2094" y="1763"/>
                    <a:pt x="2094" y="1763"/>
                    <a:pt x="2102" y="1755"/>
                  </a:cubicBezTo>
                  <a:cubicBezTo>
                    <a:pt x="2102" y="1755"/>
                    <a:pt x="2110" y="1755"/>
                    <a:pt x="2110" y="1747"/>
                  </a:cubicBezTo>
                  <a:cubicBezTo>
                    <a:pt x="2118" y="1739"/>
                    <a:pt x="2126" y="1724"/>
                    <a:pt x="2118" y="1715"/>
                  </a:cubicBezTo>
                  <a:cubicBezTo>
                    <a:pt x="2118" y="1708"/>
                    <a:pt x="2110" y="1700"/>
                    <a:pt x="2102" y="1692"/>
                  </a:cubicBezTo>
                  <a:cubicBezTo>
                    <a:pt x="2087" y="1692"/>
                    <a:pt x="2087" y="1684"/>
                    <a:pt x="2078" y="1676"/>
                  </a:cubicBezTo>
                  <a:cubicBezTo>
                    <a:pt x="2071" y="1668"/>
                    <a:pt x="2071" y="1668"/>
                    <a:pt x="2047" y="1660"/>
                  </a:cubicBezTo>
                  <a:cubicBezTo>
                    <a:pt x="2039" y="1660"/>
                    <a:pt x="2031" y="1660"/>
                    <a:pt x="2023" y="1660"/>
                  </a:cubicBezTo>
                  <a:cubicBezTo>
                    <a:pt x="2007" y="1660"/>
                    <a:pt x="1992" y="1652"/>
                    <a:pt x="1968" y="1644"/>
                  </a:cubicBezTo>
                  <a:cubicBezTo>
                    <a:pt x="1952" y="1637"/>
                    <a:pt x="1944" y="1637"/>
                    <a:pt x="1936" y="1637"/>
                  </a:cubicBezTo>
                  <a:cubicBezTo>
                    <a:pt x="1913" y="1628"/>
                    <a:pt x="1905" y="1628"/>
                    <a:pt x="1881" y="1605"/>
                  </a:cubicBezTo>
                  <a:cubicBezTo>
                    <a:pt x="1873" y="1597"/>
                    <a:pt x="1857" y="1589"/>
                    <a:pt x="1849" y="1581"/>
                  </a:cubicBezTo>
                  <a:cubicBezTo>
                    <a:pt x="1834" y="1573"/>
                    <a:pt x="1826" y="1573"/>
                    <a:pt x="1834" y="1557"/>
                  </a:cubicBezTo>
                  <a:cubicBezTo>
                    <a:pt x="1834" y="1542"/>
                    <a:pt x="1857" y="1526"/>
                    <a:pt x="1881" y="1526"/>
                  </a:cubicBezTo>
                  <a:cubicBezTo>
                    <a:pt x="1881" y="1526"/>
                    <a:pt x="1881" y="1526"/>
                    <a:pt x="1889" y="1526"/>
                  </a:cubicBezTo>
                  <a:lnTo>
                    <a:pt x="1897" y="1526"/>
                  </a:lnTo>
                  <a:cubicBezTo>
                    <a:pt x="1913" y="1526"/>
                    <a:pt x="1913" y="1526"/>
                    <a:pt x="1920" y="1526"/>
                  </a:cubicBezTo>
                  <a:lnTo>
                    <a:pt x="1913" y="1526"/>
                  </a:lnTo>
                  <a:cubicBezTo>
                    <a:pt x="1905" y="1526"/>
                    <a:pt x="1897" y="1518"/>
                    <a:pt x="1889" y="1518"/>
                  </a:cubicBezTo>
                  <a:cubicBezTo>
                    <a:pt x="1873" y="1518"/>
                    <a:pt x="1865" y="1518"/>
                    <a:pt x="1857" y="1510"/>
                  </a:cubicBezTo>
                  <a:cubicBezTo>
                    <a:pt x="1857" y="1510"/>
                    <a:pt x="1857" y="1502"/>
                    <a:pt x="1865" y="1502"/>
                  </a:cubicBezTo>
                  <a:cubicBezTo>
                    <a:pt x="1873" y="1478"/>
                    <a:pt x="1889" y="1462"/>
                    <a:pt x="1913" y="1462"/>
                  </a:cubicBezTo>
                  <a:cubicBezTo>
                    <a:pt x="1920" y="1462"/>
                    <a:pt x="1928" y="1462"/>
                    <a:pt x="1936" y="1471"/>
                  </a:cubicBezTo>
                  <a:cubicBezTo>
                    <a:pt x="1944" y="1471"/>
                    <a:pt x="1944" y="1471"/>
                    <a:pt x="1952" y="1471"/>
                  </a:cubicBezTo>
                  <a:lnTo>
                    <a:pt x="1952" y="1471"/>
                  </a:lnTo>
                  <a:cubicBezTo>
                    <a:pt x="1960" y="1455"/>
                    <a:pt x="1960" y="1447"/>
                    <a:pt x="1952" y="1423"/>
                  </a:cubicBezTo>
                  <a:cubicBezTo>
                    <a:pt x="1952" y="1407"/>
                    <a:pt x="1944" y="1407"/>
                    <a:pt x="1936" y="1399"/>
                  </a:cubicBezTo>
                  <a:cubicBezTo>
                    <a:pt x="1928" y="1399"/>
                    <a:pt x="1920" y="1399"/>
                    <a:pt x="1920" y="1384"/>
                  </a:cubicBezTo>
                  <a:cubicBezTo>
                    <a:pt x="1920" y="1375"/>
                    <a:pt x="1920" y="1368"/>
                    <a:pt x="1920" y="1360"/>
                  </a:cubicBezTo>
                  <a:cubicBezTo>
                    <a:pt x="1920" y="1344"/>
                    <a:pt x="1920" y="1328"/>
                    <a:pt x="1913" y="1328"/>
                  </a:cubicBezTo>
                  <a:cubicBezTo>
                    <a:pt x="1913" y="1328"/>
                    <a:pt x="1913" y="1328"/>
                    <a:pt x="1905" y="1328"/>
                  </a:cubicBezTo>
                  <a:cubicBezTo>
                    <a:pt x="1897" y="1328"/>
                    <a:pt x="1881" y="1344"/>
                    <a:pt x="1881" y="1344"/>
                  </a:cubicBezTo>
                  <a:cubicBezTo>
                    <a:pt x="1873" y="1360"/>
                    <a:pt x="1865" y="1391"/>
                    <a:pt x="1865" y="1399"/>
                  </a:cubicBezTo>
                  <a:lnTo>
                    <a:pt x="1865" y="1399"/>
                  </a:lnTo>
                  <a:cubicBezTo>
                    <a:pt x="1865" y="1407"/>
                    <a:pt x="1865" y="1415"/>
                    <a:pt x="1857" y="1423"/>
                  </a:cubicBezTo>
                  <a:lnTo>
                    <a:pt x="1849" y="1423"/>
                  </a:lnTo>
                  <a:cubicBezTo>
                    <a:pt x="1841" y="1423"/>
                    <a:pt x="1834" y="1423"/>
                    <a:pt x="1834" y="1423"/>
                  </a:cubicBezTo>
                  <a:cubicBezTo>
                    <a:pt x="1826" y="1423"/>
                    <a:pt x="1826" y="1423"/>
                    <a:pt x="1826" y="1423"/>
                  </a:cubicBezTo>
                  <a:cubicBezTo>
                    <a:pt x="1818" y="1423"/>
                    <a:pt x="1810" y="1415"/>
                    <a:pt x="1810" y="1399"/>
                  </a:cubicBezTo>
                  <a:cubicBezTo>
                    <a:pt x="1810" y="1391"/>
                    <a:pt x="1802" y="1384"/>
                    <a:pt x="1794" y="1384"/>
                  </a:cubicBezTo>
                  <a:cubicBezTo>
                    <a:pt x="1786" y="1384"/>
                    <a:pt x="1778" y="1384"/>
                    <a:pt x="1778" y="1384"/>
                  </a:cubicBezTo>
                  <a:cubicBezTo>
                    <a:pt x="1778" y="1375"/>
                    <a:pt x="1778" y="1375"/>
                    <a:pt x="1778" y="1368"/>
                  </a:cubicBezTo>
                  <a:cubicBezTo>
                    <a:pt x="1786" y="1360"/>
                    <a:pt x="1794" y="1352"/>
                    <a:pt x="1810" y="1344"/>
                  </a:cubicBezTo>
                  <a:cubicBezTo>
                    <a:pt x="1810" y="1336"/>
                    <a:pt x="1818" y="1336"/>
                    <a:pt x="1818" y="1328"/>
                  </a:cubicBezTo>
                  <a:cubicBezTo>
                    <a:pt x="1826" y="1328"/>
                    <a:pt x="1826" y="1328"/>
                    <a:pt x="1826" y="1320"/>
                  </a:cubicBezTo>
                  <a:cubicBezTo>
                    <a:pt x="1818" y="1320"/>
                    <a:pt x="1810" y="1312"/>
                    <a:pt x="1802" y="1312"/>
                  </a:cubicBezTo>
                  <a:cubicBezTo>
                    <a:pt x="1794" y="1312"/>
                    <a:pt x="1794" y="1312"/>
                    <a:pt x="1786" y="1304"/>
                  </a:cubicBezTo>
                  <a:cubicBezTo>
                    <a:pt x="1778" y="1304"/>
                    <a:pt x="1762" y="1304"/>
                    <a:pt x="1747" y="1304"/>
                  </a:cubicBezTo>
                  <a:cubicBezTo>
                    <a:pt x="1739" y="1304"/>
                    <a:pt x="1731" y="1304"/>
                    <a:pt x="1731" y="1304"/>
                  </a:cubicBezTo>
                  <a:cubicBezTo>
                    <a:pt x="1715" y="1312"/>
                    <a:pt x="1699" y="1336"/>
                    <a:pt x="1699" y="1344"/>
                  </a:cubicBezTo>
                  <a:cubicBezTo>
                    <a:pt x="1699" y="1352"/>
                    <a:pt x="1699" y="1360"/>
                    <a:pt x="1699" y="1360"/>
                  </a:cubicBezTo>
                  <a:cubicBezTo>
                    <a:pt x="1715" y="1368"/>
                    <a:pt x="1739" y="1399"/>
                    <a:pt x="1731" y="1407"/>
                  </a:cubicBezTo>
                  <a:cubicBezTo>
                    <a:pt x="1731" y="1407"/>
                    <a:pt x="1731" y="1407"/>
                    <a:pt x="1723" y="1407"/>
                  </a:cubicBezTo>
                  <a:cubicBezTo>
                    <a:pt x="1723" y="1407"/>
                    <a:pt x="1715" y="1407"/>
                    <a:pt x="1707" y="1407"/>
                  </a:cubicBezTo>
                  <a:cubicBezTo>
                    <a:pt x="1691" y="1399"/>
                    <a:pt x="1675" y="1384"/>
                    <a:pt x="1667" y="1368"/>
                  </a:cubicBezTo>
                  <a:cubicBezTo>
                    <a:pt x="1660" y="1360"/>
                    <a:pt x="1652" y="1352"/>
                    <a:pt x="1644" y="1352"/>
                  </a:cubicBezTo>
                  <a:cubicBezTo>
                    <a:pt x="1636" y="1352"/>
                    <a:pt x="1636" y="1352"/>
                    <a:pt x="1628" y="1352"/>
                  </a:cubicBezTo>
                  <a:cubicBezTo>
                    <a:pt x="1620" y="1352"/>
                    <a:pt x="1620" y="1352"/>
                    <a:pt x="1612" y="1352"/>
                  </a:cubicBezTo>
                  <a:cubicBezTo>
                    <a:pt x="1612" y="1352"/>
                    <a:pt x="1604" y="1352"/>
                    <a:pt x="1596" y="1352"/>
                  </a:cubicBezTo>
                  <a:cubicBezTo>
                    <a:pt x="1588" y="1344"/>
                    <a:pt x="1581" y="1352"/>
                    <a:pt x="1573" y="1352"/>
                  </a:cubicBezTo>
                  <a:cubicBezTo>
                    <a:pt x="1573" y="1352"/>
                    <a:pt x="1565" y="1360"/>
                    <a:pt x="1557" y="1360"/>
                  </a:cubicBezTo>
                  <a:cubicBezTo>
                    <a:pt x="1541" y="1360"/>
                    <a:pt x="1533" y="1352"/>
                    <a:pt x="1533" y="1336"/>
                  </a:cubicBezTo>
                  <a:cubicBezTo>
                    <a:pt x="1525" y="1289"/>
                    <a:pt x="1565" y="1241"/>
                    <a:pt x="1581" y="1225"/>
                  </a:cubicBezTo>
                  <a:cubicBezTo>
                    <a:pt x="1581" y="1225"/>
                    <a:pt x="1581" y="1218"/>
                    <a:pt x="1588" y="1218"/>
                  </a:cubicBezTo>
                  <a:cubicBezTo>
                    <a:pt x="1588" y="1210"/>
                    <a:pt x="1588" y="1210"/>
                    <a:pt x="1588" y="1202"/>
                  </a:cubicBezTo>
                  <a:lnTo>
                    <a:pt x="1588" y="1194"/>
                  </a:lnTo>
                  <a:lnTo>
                    <a:pt x="1596" y="1194"/>
                  </a:lnTo>
                  <a:cubicBezTo>
                    <a:pt x="1596" y="1194"/>
                    <a:pt x="1604" y="1194"/>
                    <a:pt x="1628" y="1210"/>
                  </a:cubicBezTo>
                  <a:cubicBezTo>
                    <a:pt x="1652" y="1218"/>
                    <a:pt x="1667" y="1225"/>
                    <a:pt x="1667" y="1233"/>
                  </a:cubicBezTo>
                  <a:cubicBezTo>
                    <a:pt x="1675" y="1233"/>
                    <a:pt x="1683" y="1241"/>
                    <a:pt x="1715" y="1249"/>
                  </a:cubicBezTo>
                  <a:cubicBezTo>
                    <a:pt x="1739" y="1257"/>
                    <a:pt x="1747" y="1265"/>
                    <a:pt x="1754" y="1273"/>
                  </a:cubicBezTo>
                  <a:cubicBezTo>
                    <a:pt x="1770" y="1273"/>
                    <a:pt x="1770" y="1281"/>
                    <a:pt x="1794" y="1281"/>
                  </a:cubicBezTo>
                  <a:cubicBezTo>
                    <a:pt x="1802" y="1289"/>
                    <a:pt x="1802" y="1289"/>
                    <a:pt x="1802" y="1289"/>
                  </a:cubicBezTo>
                  <a:cubicBezTo>
                    <a:pt x="1826" y="1289"/>
                    <a:pt x="1841" y="1297"/>
                    <a:pt x="1857" y="1289"/>
                  </a:cubicBezTo>
                  <a:cubicBezTo>
                    <a:pt x="1865" y="1289"/>
                    <a:pt x="1873" y="1289"/>
                    <a:pt x="1881" y="1289"/>
                  </a:cubicBezTo>
                  <a:cubicBezTo>
                    <a:pt x="1881" y="1289"/>
                    <a:pt x="1881" y="1289"/>
                    <a:pt x="1889" y="1289"/>
                  </a:cubicBezTo>
                  <a:cubicBezTo>
                    <a:pt x="1889" y="1281"/>
                    <a:pt x="1881" y="1281"/>
                    <a:pt x="1873" y="1273"/>
                  </a:cubicBezTo>
                  <a:cubicBezTo>
                    <a:pt x="1857" y="1241"/>
                    <a:pt x="1818" y="1186"/>
                    <a:pt x="1810" y="1162"/>
                  </a:cubicBezTo>
                  <a:cubicBezTo>
                    <a:pt x="1802" y="1138"/>
                    <a:pt x="1794" y="1131"/>
                    <a:pt x="1778" y="1123"/>
                  </a:cubicBezTo>
                  <a:cubicBezTo>
                    <a:pt x="1770" y="1107"/>
                    <a:pt x="1754" y="1099"/>
                    <a:pt x="1739" y="1067"/>
                  </a:cubicBezTo>
                  <a:cubicBezTo>
                    <a:pt x="1691" y="1012"/>
                    <a:pt x="1747" y="957"/>
                    <a:pt x="1770" y="941"/>
                  </a:cubicBezTo>
                  <a:lnTo>
                    <a:pt x="1770" y="941"/>
                  </a:lnTo>
                  <a:cubicBezTo>
                    <a:pt x="1778" y="933"/>
                    <a:pt x="1770" y="933"/>
                    <a:pt x="1770" y="933"/>
                  </a:cubicBezTo>
                  <a:cubicBezTo>
                    <a:pt x="1770" y="925"/>
                    <a:pt x="1762" y="917"/>
                    <a:pt x="1747" y="917"/>
                  </a:cubicBezTo>
                  <a:cubicBezTo>
                    <a:pt x="1731" y="917"/>
                    <a:pt x="1098" y="957"/>
                    <a:pt x="1027" y="957"/>
                  </a:cubicBezTo>
                  <a:cubicBezTo>
                    <a:pt x="1019" y="957"/>
                    <a:pt x="1019" y="957"/>
                    <a:pt x="1019" y="957"/>
                  </a:cubicBezTo>
                  <a:cubicBezTo>
                    <a:pt x="1003" y="957"/>
                    <a:pt x="1003" y="949"/>
                    <a:pt x="1003" y="949"/>
                  </a:cubicBezTo>
                  <a:cubicBezTo>
                    <a:pt x="995" y="941"/>
                    <a:pt x="1003" y="941"/>
                    <a:pt x="1003" y="933"/>
                  </a:cubicBezTo>
                  <a:lnTo>
                    <a:pt x="1003" y="933"/>
                  </a:lnTo>
                  <a:cubicBezTo>
                    <a:pt x="1011" y="925"/>
                    <a:pt x="1003" y="901"/>
                    <a:pt x="988" y="885"/>
                  </a:cubicBezTo>
                  <a:cubicBezTo>
                    <a:pt x="988" y="878"/>
                    <a:pt x="980" y="870"/>
                    <a:pt x="988" y="862"/>
                  </a:cubicBezTo>
                  <a:cubicBezTo>
                    <a:pt x="988" y="846"/>
                    <a:pt x="1003" y="838"/>
                    <a:pt x="1011" y="838"/>
                  </a:cubicBezTo>
                  <a:cubicBezTo>
                    <a:pt x="1019" y="838"/>
                    <a:pt x="1019" y="830"/>
                    <a:pt x="1019" y="830"/>
                  </a:cubicBezTo>
                  <a:cubicBezTo>
                    <a:pt x="1027" y="814"/>
                    <a:pt x="1019" y="783"/>
                    <a:pt x="1019" y="775"/>
                  </a:cubicBezTo>
                  <a:cubicBezTo>
                    <a:pt x="1011" y="767"/>
                    <a:pt x="1011" y="759"/>
                    <a:pt x="1019" y="751"/>
                  </a:cubicBezTo>
                  <a:cubicBezTo>
                    <a:pt x="1019" y="743"/>
                    <a:pt x="1027" y="735"/>
                    <a:pt x="1035" y="735"/>
                  </a:cubicBezTo>
                  <a:cubicBezTo>
                    <a:pt x="1043" y="735"/>
                    <a:pt x="1035" y="712"/>
                    <a:pt x="1035" y="696"/>
                  </a:cubicBezTo>
                  <a:cubicBezTo>
                    <a:pt x="1035" y="688"/>
                    <a:pt x="1035" y="680"/>
                    <a:pt x="1035" y="672"/>
                  </a:cubicBezTo>
                  <a:cubicBezTo>
                    <a:pt x="1035" y="656"/>
                    <a:pt x="1059" y="648"/>
                    <a:pt x="1075" y="648"/>
                  </a:cubicBezTo>
                  <a:lnTo>
                    <a:pt x="1083" y="648"/>
                  </a:lnTo>
                  <a:cubicBezTo>
                    <a:pt x="1083" y="648"/>
                    <a:pt x="1083" y="640"/>
                    <a:pt x="1083" y="632"/>
                  </a:cubicBezTo>
                  <a:cubicBezTo>
                    <a:pt x="1083" y="625"/>
                    <a:pt x="1075" y="617"/>
                    <a:pt x="1075" y="609"/>
                  </a:cubicBezTo>
                  <a:cubicBezTo>
                    <a:pt x="1075" y="601"/>
                    <a:pt x="1075" y="593"/>
                    <a:pt x="1083" y="593"/>
                  </a:cubicBezTo>
                  <a:cubicBezTo>
                    <a:pt x="1083" y="585"/>
                    <a:pt x="1098" y="585"/>
                    <a:pt x="1106" y="585"/>
                  </a:cubicBezTo>
                  <a:cubicBezTo>
                    <a:pt x="1106" y="585"/>
                    <a:pt x="1106" y="585"/>
                    <a:pt x="1114" y="585"/>
                  </a:cubicBezTo>
                  <a:cubicBezTo>
                    <a:pt x="1122" y="585"/>
                    <a:pt x="1122" y="569"/>
                    <a:pt x="1114" y="545"/>
                  </a:cubicBezTo>
                  <a:cubicBezTo>
                    <a:pt x="1106" y="522"/>
                    <a:pt x="1122" y="522"/>
                    <a:pt x="1138" y="514"/>
                  </a:cubicBezTo>
                  <a:lnTo>
                    <a:pt x="1146" y="514"/>
                  </a:lnTo>
                  <a:cubicBezTo>
                    <a:pt x="1161" y="506"/>
                    <a:pt x="1193" y="443"/>
                    <a:pt x="1201" y="419"/>
                  </a:cubicBezTo>
                  <a:cubicBezTo>
                    <a:pt x="1201" y="403"/>
                    <a:pt x="1201" y="403"/>
                    <a:pt x="1185" y="395"/>
                  </a:cubicBezTo>
                  <a:cubicBezTo>
                    <a:pt x="1177" y="395"/>
                    <a:pt x="1161" y="387"/>
                    <a:pt x="1146" y="380"/>
                  </a:cubicBezTo>
                  <a:cubicBezTo>
                    <a:pt x="1146" y="380"/>
                    <a:pt x="1130" y="372"/>
                    <a:pt x="1138" y="364"/>
                  </a:cubicBezTo>
                  <a:cubicBezTo>
                    <a:pt x="1138" y="348"/>
                    <a:pt x="1170" y="340"/>
                    <a:pt x="1217" y="332"/>
                  </a:cubicBezTo>
                  <a:cubicBezTo>
                    <a:pt x="1225" y="332"/>
                    <a:pt x="1233" y="324"/>
                    <a:pt x="1233" y="324"/>
                  </a:cubicBezTo>
                  <a:cubicBezTo>
                    <a:pt x="1241" y="324"/>
                    <a:pt x="1241" y="324"/>
                    <a:pt x="1241" y="324"/>
                  </a:cubicBezTo>
                  <a:cubicBezTo>
                    <a:pt x="1241" y="316"/>
                    <a:pt x="1233" y="301"/>
                    <a:pt x="1201" y="292"/>
                  </a:cubicBezTo>
                  <a:cubicBezTo>
                    <a:pt x="1185" y="285"/>
                    <a:pt x="1177" y="277"/>
                    <a:pt x="1177" y="277"/>
                  </a:cubicBezTo>
                  <a:cubicBezTo>
                    <a:pt x="1177" y="269"/>
                    <a:pt x="1177" y="261"/>
                    <a:pt x="1185" y="261"/>
                  </a:cubicBezTo>
                  <a:cubicBezTo>
                    <a:pt x="1185" y="253"/>
                    <a:pt x="1185" y="253"/>
                    <a:pt x="1193" y="245"/>
                  </a:cubicBezTo>
                  <a:cubicBezTo>
                    <a:pt x="1193" y="229"/>
                    <a:pt x="1185" y="214"/>
                    <a:pt x="1177" y="214"/>
                  </a:cubicBezTo>
                  <a:cubicBezTo>
                    <a:pt x="1146" y="214"/>
                    <a:pt x="1146" y="182"/>
                    <a:pt x="1146" y="158"/>
                  </a:cubicBezTo>
                  <a:cubicBezTo>
                    <a:pt x="1146" y="150"/>
                    <a:pt x="1146" y="134"/>
                    <a:pt x="1146" y="127"/>
                  </a:cubicBezTo>
                  <a:cubicBezTo>
                    <a:pt x="1130" y="119"/>
                    <a:pt x="1146" y="103"/>
                    <a:pt x="1154" y="87"/>
                  </a:cubicBezTo>
                  <a:cubicBezTo>
                    <a:pt x="1161" y="79"/>
                    <a:pt x="1161" y="63"/>
                    <a:pt x="1161" y="55"/>
                  </a:cubicBezTo>
                  <a:lnTo>
                    <a:pt x="1154" y="48"/>
                  </a:lnTo>
                  <a:cubicBezTo>
                    <a:pt x="1146" y="40"/>
                    <a:pt x="1138" y="32"/>
                    <a:pt x="1138" y="8"/>
                  </a:cubicBezTo>
                  <a:cubicBezTo>
                    <a:pt x="7" y="40"/>
                    <a:pt x="7" y="40"/>
                    <a:pt x="7" y="40"/>
                  </a:cubicBezTo>
                  <a:cubicBezTo>
                    <a:pt x="15" y="522"/>
                    <a:pt x="15" y="522"/>
                    <a:pt x="15" y="522"/>
                  </a:cubicBezTo>
                  <a:cubicBezTo>
                    <a:pt x="23" y="530"/>
                    <a:pt x="47" y="545"/>
                    <a:pt x="63" y="561"/>
                  </a:cubicBezTo>
                  <a:cubicBezTo>
                    <a:pt x="63" y="569"/>
                    <a:pt x="71" y="577"/>
                    <a:pt x="78" y="585"/>
                  </a:cubicBezTo>
                  <a:cubicBezTo>
                    <a:pt x="94" y="601"/>
                    <a:pt x="110" y="617"/>
                    <a:pt x="118" y="640"/>
                  </a:cubicBezTo>
                  <a:cubicBezTo>
                    <a:pt x="126" y="664"/>
                    <a:pt x="126" y="680"/>
                    <a:pt x="118" y="688"/>
                  </a:cubicBezTo>
                  <a:cubicBezTo>
                    <a:pt x="118" y="696"/>
                    <a:pt x="118" y="704"/>
                    <a:pt x="110" y="712"/>
                  </a:cubicBezTo>
                  <a:cubicBezTo>
                    <a:pt x="110" y="727"/>
                    <a:pt x="118" y="727"/>
                    <a:pt x="126" y="735"/>
                  </a:cubicBezTo>
                  <a:cubicBezTo>
                    <a:pt x="134" y="735"/>
                    <a:pt x="134" y="735"/>
                    <a:pt x="142" y="743"/>
                  </a:cubicBezTo>
                  <a:cubicBezTo>
                    <a:pt x="158" y="759"/>
                    <a:pt x="181" y="783"/>
                    <a:pt x="173" y="830"/>
                  </a:cubicBezTo>
                  <a:cubicBezTo>
                    <a:pt x="173" y="854"/>
                    <a:pt x="181" y="854"/>
                    <a:pt x="189" y="862"/>
                  </a:cubicBezTo>
                  <a:cubicBezTo>
                    <a:pt x="197" y="862"/>
                    <a:pt x="213" y="862"/>
                    <a:pt x="221" y="878"/>
                  </a:cubicBezTo>
                  <a:cubicBezTo>
                    <a:pt x="237" y="909"/>
                    <a:pt x="237" y="949"/>
                    <a:pt x="237" y="972"/>
                  </a:cubicBezTo>
                  <a:cubicBezTo>
                    <a:pt x="229" y="996"/>
                    <a:pt x="229" y="1012"/>
                    <a:pt x="229" y="1028"/>
                  </a:cubicBezTo>
                  <a:cubicBezTo>
                    <a:pt x="229" y="1036"/>
                    <a:pt x="229" y="1036"/>
                    <a:pt x="237" y="1036"/>
                  </a:cubicBezTo>
                  <a:cubicBezTo>
                    <a:pt x="237" y="1051"/>
                    <a:pt x="237" y="1083"/>
                    <a:pt x="213" y="1131"/>
                  </a:cubicBezTo>
                  <a:cubicBezTo>
                    <a:pt x="205" y="1154"/>
                    <a:pt x="197" y="1154"/>
                    <a:pt x="181" y="1162"/>
                  </a:cubicBezTo>
                  <a:cubicBezTo>
                    <a:pt x="181" y="1170"/>
                    <a:pt x="173" y="1170"/>
                    <a:pt x="165" y="1186"/>
                  </a:cubicBezTo>
                  <a:cubicBezTo>
                    <a:pt x="158" y="1194"/>
                    <a:pt x="158" y="1194"/>
                    <a:pt x="158" y="1194"/>
                  </a:cubicBezTo>
                  <a:cubicBezTo>
                    <a:pt x="158" y="1202"/>
                    <a:pt x="158" y="1202"/>
                    <a:pt x="165" y="1202"/>
                  </a:cubicBezTo>
                  <a:cubicBezTo>
                    <a:pt x="173" y="1202"/>
                    <a:pt x="181" y="1210"/>
                    <a:pt x="181" y="1218"/>
                  </a:cubicBezTo>
                  <a:cubicBezTo>
                    <a:pt x="189" y="1225"/>
                    <a:pt x="189" y="1241"/>
                    <a:pt x="189" y="1249"/>
                  </a:cubicBezTo>
                  <a:cubicBezTo>
                    <a:pt x="181" y="1257"/>
                    <a:pt x="181" y="1257"/>
                    <a:pt x="173" y="1257"/>
                  </a:cubicBezTo>
                  <a:cubicBezTo>
                    <a:pt x="173" y="1257"/>
                    <a:pt x="165" y="1281"/>
                    <a:pt x="158" y="1289"/>
                  </a:cubicBezTo>
                  <a:cubicBezTo>
                    <a:pt x="158" y="1297"/>
                    <a:pt x="158" y="1297"/>
                    <a:pt x="158" y="1297"/>
                  </a:cubicBezTo>
                  <a:cubicBezTo>
                    <a:pt x="158" y="1312"/>
                    <a:pt x="165" y="1320"/>
                    <a:pt x="173" y="1336"/>
                  </a:cubicBezTo>
                  <a:cubicBezTo>
                    <a:pt x="173" y="1336"/>
                    <a:pt x="173" y="1344"/>
                    <a:pt x="181" y="1344"/>
                  </a:cubicBezTo>
                  <a:cubicBezTo>
                    <a:pt x="189" y="1368"/>
                    <a:pt x="189" y="1384"/>
                    <a:pt x="189" y="1399"/>
                  </a:cubicBezTo>
                  <a:lnTo>
                    <a:pt x="189" y="1407"/>
                  </a:lnTo>
                  <a:cubicBezTo>
                    <a:pt x="189" y="1423"/>
                    <a:pt x="181" y="1423"/>
                    <a:pt x="173" y="1431"/>
                  </a:cubicBezTo>
                  <a:cubicBezTo>
                    <a:pt x="173" y="1431"/>
                    <a:pt x="165" y="1431"/>
                    <a:pt x="165" y="1439"/>
                  </a:cubicBezTo>
                  <a:cubicBezTo>
                    <a:pt x="158" y="1447"/>
                    <a:pt x="158" y="1455"/>
                    <a:pt x="158" y="1462"/>
                  </a:cubicBezTo>
                  <a:cubicBezTo>
                    <a:pt x="158" y="1478"/>
                    <a:pt x="150" y="1486"/>
                    <a:pt x="142" y="1502"/>
                  </a:cubicBezTo>
                  <a:cubicBezTo>
                    <a:pt x="118" y="1518"/>
                    <a:pt x="110" y="1534"/>
                    <a:pt x="102" y="1549"/>
                  </a:cubicBezTo>
                  <a:cubicBezTo>
                    <a:pt x="94" y="1557"/>
                    <a:pt x="102" y="1565"/>
                    <a:pt x="110" y="1573"/>
                  </a:cubicBezTo>
                  <a:lnTo>
                    <a:pt x="110" y="1573"/>
                  </a:lnTo>
                  <a:cubicBezTo>
                    <a:pt x="126" y="1581"/>
                    <a:pt x="126" y="1589"/>
                    <a:pt x="134" y="1589"/>
                  </a:cubicBezTo>
                  <a:cubicBezTo>
                    <a:pt x="134" y="1589"/>
                    <a:pt x="142" y="1589"/>
                    <a:pt x="150" y="1581"/>
                  </a:cubicBezTo>
                  <a:cubicBezTo>
                    <a:pt x="158" y="1573"/>
                    <a:pt x="181" y="1565"/>
                    <a:pt x="213" y="1565"/>
                  </a:cubicBezTo>
                  <a:cubicBezTo>
                    <a:pt x="229" y="1565"/>
                    <a:pt x="244" y="1565"/>
                    <a:pt x="253" y="1565"/>
                  </a:cubicBezTo>
                  <a:cubicBezTo>
                    <a:pt x="284" y="1565"/>
                    <a:pt x="316" y="1565"/>
                    <a:pt x="316" y="1557"/>
                  </a:cubicBezTo>
                  <a:cubicBezTo>
                    <a:pt x="324" y="1542"/>
                    <a:pt x="308" y="1518"/>
                    <a:pt x="308" y="1510"/>
                  </a:cubicBezTo>
                  <a:cubicBezTo>
                    <a:pt x="300" y="1510"/>
                    <a:pt x="300" y="1510"/>
                    <a:pt x="300" y="1510"/>
                  </a:cubicBezTo>
                  <a:cubicBezTo>
                    <a:pt x="300" y="1502"/>
                    <a:pt x="308" y="1502"/>
                    <a:pt x="308" y="1502"/>
                  </a:cubicBezTo>
                  <a:cubicBezTo>
                    <a:pt x="316" y="1502"/>
                    <a:pt x="324" y="1502"/>
                    <a:pt x="324" y="1494"/>
                  </a:cubicBezTo>
                  <a:cubicBezTo>
                    <a:pt x="324" y="1486"/>
                    <a:pt x="324" y="1478"/>
                    <a:pt x="324" y="1478"/>
                  </a:cubicBezTo>
                  <a:cubicBezTo>
                    <a:pt x="324" y="1471"/>
                    <a:pt x="324" y="1462"/>
                    <a:pt x="324" y="1455"/>
                  </a:cubicBezTo>
                  <a:cubicBezTo>
                    <a:pt x="324" y="1447"/>
                    <a:pt x="324" y="1447"/>
                    <a:pt x="324" y="1439"/>
                  </a:cubicBezTo>
                  <a:cubicBezTo>
                    <a:pt x="331" y="1431"/>
                    <a:pt x="331" y="1423"/>
                    <a:pt x="339" y="1423"/>
                  </a:cubicBezTo>
                  <a:cubicBezTo>
                    <a:pt x="347" y="1423"/>
                    <a:pt x="347" y="1423"/>
                    <a:pt x="355" y="1431"/>
                  </a:cubicBezTo>
                  <a:cubicBezTo>
                    <a:pt x="355" y="1455"/>
                    <a:pt x="363" y="1462"/>
                    <a:pt x="371" y="1471"/>
                  </a:cubicBezTo>
                  <a:cubicBezTo>
                    <a:pt x="371" y="1471"/>
                    <a:pt x="371" y="1471"/>
                    <a:pt x="379" y="1478"/>
                  </a:cubicBezTo>
                  <a:cubicBezTo>
                    <a:pt x="379" y="1478"/>
                    <a:pt x="379" y="1486"/>
                    <a:pt x="379" y="1494"/>
                  </a:cubicBezTo>
                  <a:cubicBezTo>
                    <a:pt x="371" y="1502"/>
                    <a:pt x="371" y="1502"/>
                    <a:pt x="363" y="1502"/>
                  </a:cubicBezTo>
                  <a:cubicBezTo>
                    <a:pt x="355" y="1502"/>
                    <a:pt x="355" y="1502"/>
                    <a:pt x="355" y="1502"/>
                  </a:cubicBezTo>
                  <a:cubicBezTo>
                    <a:pt x="347" y="1510"/>
                    <a:pt x="339" y="1510"/>
                    <a:pt x="339" y="1510"/>
                  </a:cubicBezTo>
                  <a:cubicBezTo>
                    <a:pt x="339" y="1510"/>
                    <a:pt x="339" y="1518"/>
                    <a:pt x="339" y="1526"/>
                  </a:cubicBezTo>
                  <a:cubicBezTo>
                    <a:pt x="347" y="1534"/>
                    <a:pt x="347" y="1542"/>
                    <a:pt x="347" y="1549"/>
                  </a:cubicBezTo>
                  <a:cubicBezTo>
                    <a:pt x="347" y="1549"/>
                    <a:pt x="347" y="1549"/>
                    <a:pt x="355" y="1549"/>
                  </a:cubicBezTo>
                  <a:cubicBezTo>
                    <a:pt x="379" y="1557"/>
                    <a:pt x="561" y="1605"/>
                    <a:pt x="592" y="1621"/>
                  </a:cubicBezTo>
                  <a:cubicBezTo>
                    <a:pt x="608" y="1637"/>
                    <a:pt x="671" y="1644"/>
                    <a:pt x="727" y="1644"/>
                  </a:cubicBezTo>
                  <a:cubicBezTo>
                    <a:pt x="782" y="1644"/>
                    <a:pt x="821" y="1637"/>
                    <a:pt x="837" y="1621"/>
                  </a:cubicBezTo>
                  <a:cubicBezTo>
                    <a:pt x="845" y="1613"/>
                    <a:pt x="845" y="1605"/>
                    <a:pt x="845" y="1597"/>
                  </a:cubicBezTo>
                  <a:cubicBezTo>
                    <a:pt x="837" y="1557"/>
                    <a:pt x="821" y="1557"/>
                    <a:pt x="821" y="1549"/>
                  </a:cubicBezTo>
                  <a:cubicBezTo>
                    <a:pt x="814" y="1549"/>
                    <a:pt x="814" y="1549"/>
                    <a:pt x="814" y="1549"/>
                  </a:cubicBezTo>
                  <a:cubicBezTo>
                    <a:pt x="814" y="1542"/>
                    <a:pt x="814" y="1542"/>
                    <a:pt x="821" y="1542"/>
                  </a:cubicBezTo>
                  <a:cubicBezTo>
                    <a:pt x="821" y="1542"/>
                    <a:pt x="830" y="1542"/>
                    <a:pt x="830" y="1534"/>
                  </a:cubicBezTo>
                  <a:cubicBezTo>
                    <a:pt x="853" y="1526"/>
                    <a:pt x="861" y="1526"/>
                    <a:pt x="869" y="1526"/>
                  </a:cubicBezTo>
                  <a:cubicBezTo>
                    <a:pt x="869" y="1526"/>
                    <a:pt x="877" y="1526"/>
                    <a:pt x="885" y="1518"/>
                  </a:cubicBezTo>
                  <a:cubicBezTo>
                    <a:pt x="893" y="1510"/>
                    <a:pt x="908" y="1502"/>
                    <a:pt x="924" y="1502"/>
                  </a:cubicBezTo>
                  <a:cubicBezTo>
                    <a:pt x="932" y="1502"/>
                    <a:pt x="940" y="1502"/>
                    <a:pt x="940" y="1518"/>
                  </a:cubicBezTo>
                  <a:cubicBezTo>
                    <a:pt x="940" y="1534"/>
                    <a:pt x="940" y="1557"/>
                    <a:pt x="948" y="1557"/>
                  </a:cubicBezTo>
                  <a:lnTo>
                    <a:pt x="956" y="1557"/>
                  </a:lnTo>
                  <a:cubicBezTo>
                    <a:pt x="964" y="1549"/>
                    <a:pt x="972" y="1542"/>
                    <a:pt x="972" y="1534"/>
                  </a:cubicBezTo>
                  <a:cubicBezTo>
                    <a:pt x="972" y="1526"/>
                    <a:pt x="980" y="1526"/>
                    <a:pt x="980" y="1526"/>
                  </a:cubicBezTo>
                  <a:cubicBezTo>
                    <a:pt x="988" y="1526"/>
                    <a:pt x="995" y="1526"/>
                    <a:pt x="1003" y="1534"/>
                  </a:cubicBezTo>
                  <a:cubicBezTo>
                    <a:pt x="1011" y="1534"/>
                    <a:pt x="1019" y="1542"/>
                    <a:pt x="1019" y="1542"/>
                  </a:cubicBezTo>
                  <a:cubicBezTo>
                    <a:pt x="1043" y="1557"/>
                    <a:pt x="1051" y="1565"/>
                    <a:pt x="1059" y="1589"/>
                  </a:cubicBezTo>
                  <a:cubicBezTo>
                    <a:pt x="1067" y="1621"/>
                    <a:pt x="1067" y="1628"/>
                    <a:pt x="1090" y="1628"/>
                  </a:cubicBezTo>
                  <a:cubicBezTo>
                    <a:pt x="1114" y="1628"/>
                    <a:pt x="1161" y="1644"/>
                    <a:pt x="1177" y="1652"/>
                  </a:cubicBezTo>
                  <a:cubicBezTo>
                    <a:pt x="1193" y="1660"/>
                    <a:pt x="1201" y="1660"/>
                    <a:pt x="1217" y="1676"/>
                  </a:cubicBezTo>
                  <a:cubicBezTo>
                    <a:pt x="1233" y="1684"/>
                    <a:pt x="1233" y="1692"/>
                    <a:pt x="1233" y="1700"/>
                  </a:cubicBezTo>
                  <a:cubicBezTo>
                    <a:pt x="1225" y="1708"/>
                    <a:pt x="1217" y="1715"/>
                    <a:pt x="1209" y="1715"/>
                  </a:cubicBezTo>
                  <a:cubicBezTo>
                    <a:pt x="1193" y="1715"/>
                    <a:pt x="1177" y="1715"/>
                    <a:pt x="1177" y="1715"/>
                  </a:cubicBezTo>
                  <a:cubicBezTo>
                    <a:pt x="1177" y="1724"/>
                    <a:pt x="1177" y="1724"/>
                    <a:pt x="1177" y="1731"/>
                  </a:cubicBezTo>
                  <a:cubicBezTo>
                    <a:pt x="1177" y="1731"/>
                    <a:pt x="1177" y="1739"/>
                    <a:pt x="1185" y="1739"/>
                  </a:cubicBezTo>
                  <a:cubicBezTo>
                    <a:pt x="1193" y="1755"/>
                    <a:pt x="1193" y="1763"/>
                    <a:pt x="1217" y="1771"/>
                  </a:cubicBezTo>
                  <a:cubicBezTo>
                    <a:pt x="1225" y="1771"/>
                    <a:pt x="1241" y="1771"/>
                    <a:pt x="1248" y="1771"/>
                  </a:cubicBezTo>
                  <a:lnTo>
                    <a:pt x="1256" y="1763"/>
                  </a:lnTo>
                  <a:cubicBezTo>
                    <a:pt x="1264" y="1763"/>
                    <a:pt x="1272" y="1771"/>
                    <a:pt x="1288" y="1771"/>
                  </a:cubicBezTo>
                  <a:cubicBezTo>
                    <a:pt x="1304" y="1779"/>
                    <a:pt x="1304" y="1779"/>
                    <a:pt x="1312" y="1787"/>
                  </a:cubicBezTo>
                  <a:cubicBezTo>
                    <a:pt x="1312" y="1795"/>
                    <a:pt x="1320" y="1795"/>
                    <a:pt x="1343" y="1802"/>
                  </a:cubicBezTo>
                  <a:cubicBezTo>
                    <a:pt x="1359" y="1802"/>
                    <a:pt x="1391" y="1810"/>
                    <a:pt x="1414" y="1810"/>
                  </a:cubicBezTo>
                  <a:cubicBezTo>
                    <a:pt x="1438" y="1810"/>
                    <a:pt x="1454" y="1802"/>
                    <a:pt x="1454" y="1795"/>
                  </a:cubicBezTo>
                  <a:cubicBezTo>
                    <a:pt x="1462" y="1787"/>
                    <a:pt x="1462" y="1771"/>
                    <a:pt x="1454" y="1763"/>
                  </a:cubicBezTo>
                  <a:cubicBezTo>
                    <a:pt x="1454" y="1747"/>
                    <a:pt x="1454" y="1739"/>
                    <a:pt x="1462" y="1731"/>
                  </a:cubicBezTo>
                  <a:cubicBezTo>
                    <a:pt x="1478" y="1715"/>
                    <a:pt x="1501" y="1715"/>
                    <a:pt x="1517" y="1715"/>
                  </a:cubicBezTo>
                  <a:cubicBezTo>
                    <a:pt x="1533" y="1715"/>
                    <a:pt x="1557" y="1715"/>
                    <a:pt x="1565" y="1724"/>
                  </a:cubicBezTo>
                  <a:cubicBezTo>
                    <a:pt x="1565" y="1731"/>
                    <a:pt x="1573" y="1739"/>
                    <a:pt x="1581" y="1739"/>
                  </a:cubicBezTo>
                  <a:lnTo>
                    <a:pt x="1588" y="1739"/>
                  </a:lnTo>
                  <a:cubicBezTo>
                    <a:pt x="1596" y="1731"/>
                    <a:pt x="1604" y="1731"/>
                    <a:pt x="1604" y="1731"/>
                  </a:cubicBezTo>
                  <a:cubicBezTo>
                    <a:pt x="1612" y="1731"/>
                    <a:pt x="1612" y="1731"/>
                    <a:pt x="1612" y="1731"/>
                  </a:cubicBezTo>
                  <a:cubicBezTo>
                    <a:pt x="1612" y="1739"/>
                    <a:pt x="1620" y="1739"/>
                    <a:pt x="1612" y="1755"/>
                  </a:cubicBezTo>
                  <a:cubicBezTo>
                    <a:pt x="1612" y="1755"/>
                    <a:pt x="1612" y="1763"/>
                    <a:pt x="1612" y="1771"/>
                  </a:cubicBezTo>
                  <a:cubicBezTo>
                    <a:pt x="1604" y="1779"/>
                    <a:pt x="1604" y="1787"/>
                    <a:pt x="1604" y="1795"/>
                  </a:cubicBezTo>
                  <a:cubicBezTo>
                    <a:pt x="1612" y="1795"/>
                    <a:pt x="1612" y="1795"/>
                    <a:pt x="1620" y="1802"/>
                  </a:cubicBezTo>
                  <a:cubicBezTo>
                    <a:pt x="1620" y="1802"/>
                    <a:pt x="1628" y="1802"/>
                    <a:pt x="1636" y="1802"/>
                  </a:cubicBezTo>
                  <a:cubicBezTo>
                    <a:pt x="1644" y="1810"/>
                    <a:pt x="1652" y="1810"/>
                    <a:pt x="1660" y="1810"/>
                  </a:cubicBezTo>
                  <a:cubicBezTo>
                    <a:pt x="1667" y="1810"/>
                    <a:pt x="1675" y="1810"/>
                    <a:pt x="1675" y="1787"/>
                  </a:cubicBezTo>
                  <a:cubicBezTo>
                    <a:pt x="1683" y="1779"/>
                    <a:pt x="1683" y="1763"/>
                    <a:pt x="1683" y="1755"/>
                  </a:cubicBezTo>
                  <a:cubicBezTo>
                    <a:pt x="1683" y="1731"/>
                    <a:pt x="1691" y="1715"/>
                    <a:pt x="1699" y="1708"/>
                  </a:cubicBezTo>
                  <a:lnTo>
                    <a:pt x="1699" y="1708"/>
                  </a:lnTo>
                  <a:cubicBezTo>
                    <a:pt x="1707" y="1692"/>
                    <a:pt x="1707" y="1692"/>
                    <a:pt x="1699" y="1668"/>
                  </a:cubicBezTo>
                  <a:cubicBezTo>
                    <a:pt x="1691" y="1652"/>
                    <a:pt x="1691" y="1652"/>
                    <a:pt x="1675" y="1644"/>
                  </a:cubicBezTo>
                  <a:cubicBezTo>
                    <a:pt x="1675" y="1644"/>
                    <a:pt x="1667" y="1637"/>
                    <a:pt x="1660" y="1637"/>
                  </a:cubicBezTo>
                  <a:cubicBezTo>
                    <a:pt x="1636" y="1621"/>
                    <a:pt x="1612" y="1597"/>
                    <a:pt x="1620" y="1589"/>
                  </a:cubicBezTo>
                  <a:cubicBezTo>
                    <a:pt x="1620" y="1581"/>
                    <a:pt x="1620" y="1581"/>
                    <a:pt x="1628" y="1581"/>
                  </a:cubicBezTo>
                  <a:cubicBezTo>
                    <a:pt x="1628" y="1581"/>
                    <a:pt x="1628" y="1581"/>
                    <a:pt x="1636" y="1581"/>
                  </a:cubicBezTo>
                  <a:cubicBezTo>
                    <a:pt x="1652" y="1581"/>
                    <a:pt x="1652" y="1589"/>
                    <a:pt x="1667" y="1589"/>
                  </a:cubicBezTo>
                  <a:cubicBezTo>
                    <a:pt x="1675" y="1597"/>
                    <a:pt x="1683" y="1597"/>
                    <a:pt x="1691" y="1605"/>
                  </a:cubicBezTo>
                  <a:cubicBezTo>
                    <a:pt x="1715" y="1605"/>
                    <a:pt x="1731" y="1613"/>
                    <a:pt x="1739" y="1613"/>
                  </a:cubicBezTo>
                  <a:cubicBezTo>
                    <a:pt x="1754" y="1621"/>
                    <a:pt x="1770" y="1621"/>
                    <a:pt x="1778" y="1628"/>
                  </a:cubicBezTo>
                  <a:cubicBezTo>
                    <a:pt x="1794" y="1637"/>
                    <a:pt x="1810" y="1652"/>
                    <a:pt x="1810" y="1660"/>
                  </a:cubicBezTo>
                  <a:cubicBezTo>
                    <a:pt x="1810" y="1668"/>
                    <a:pt x="1810" y="1668"/>
                    <a:pt x="1802" y="1676"/>
                  </a:cubicBezTo>
                  <a:cubicBezTo>
                    <a:pt x="1786" y="1676"/>
                    <a:pt x="1786" y="1676"/>
                    <a:pt x="1786" y="1676"/>
                  </a:cubicBezTo>
                  <a:cubicBezTo>
                    <a:pt x="1786" y="1676"/>
                    <a:pt x="1786" y="1684"/>
                    <a:pt x="1794" y="1684"/>
                  </a:cubicBezTo>
                  <a:cubicBezTo>
                    <a:pt x="1802" y="1684"/>
                    <a:pt x="1818" y="1684"/>
                    <a:pt x="1826" y="1684"/>
                  </a:cubicBezTo>
                  <a:cubicBezTo>
                    <a:pt x="1834" y="1684"/>
                    <a:pt x="1834" y="1676"/>
                    <a:pt x="1841" y="1676"/>
                  </a:cubicBezTo>
                  <a:cubicBezTo>
                    <a:pt x="1841" y="1676"/>
                    <a:pt x="1849" y="1684"/>
                    <a:pt x="1857" y="1684"/>
                  </a:cubicBezTo>
                  <a:cubicBezTo>
                    <a:pt x="1857" y="1692"/>
                    <a:pt x="1857" y="1700"/>
                    <a:pt x="1857" y="1700"/>
                  </a:cubicBezTo>
                  <a:cubicBezTo>
                    <a:pt x="1857" y="1708"/>
                    <a:pt x="1857" y="1715"/>
                    <a:pt x="1873" y="1715"/>
                  </a:cubicBezTo>
                  <a:cubicBezTo>
                    <a:pt x="1881" y="1724"/>
                    <a:pt x="1905" y="1715"/>
                    <a:pt x="1913" y="1708"/>
                  </a:cubicBezTo>
                  <a:cubicBezTo>
                    <a:pt x="1920" y="1708"/>
                    <a:pt x="1928" y="1708"/>
                    <a:pt x="1936" y="1708"/>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96" name="Freeform 488"/>
            <p:cNvSpPr>
              <a:spLocks noChangeArrowheads="1"/>
            </p:cNvSpPr>
            <p:nvPr/>
          </p:nvSpPr>
          <p:spPr bwMode="auto">
            <a:xfrm>
              <a:off x="13501533" y="10333680"/>
              <a:ext cx="41289" cy="98460"/>
            </a:xfrm>
            <a:custGeom>
              <a:avLst/>
              <a:gdLst>
                <a:gd name="T0" fmla="*/ 40 w 56"/>
                <a:gd name="T1" fmla="*/ 0 h 135"/>
                <a:gd name="T2" fmla="*/ 40 w 56"/>
                <a:gd name="T3" fmla="*/ 110 h 135"/>
                <a:gd name="T4" fmla="*/ 55 w 56"/>
                <a:gd name="T5" fmla="*/ 110 h 135"/>
                <a:gd name="T6" fmla="*/ 55 w 56"/>
                <a:gd name="T7" fmla="*/ 134 h 135"/>
                <a:gd name="T8" fmla="*/ 0 w 56"/>
                <a:gd name="T9" fmla="*/ 134 h 135"/>
                <a:gd name="T10" fmla="*/ 0 w 56"/>
                <a:gd name="T11" fmla="*/ 0 h 135"/>
                <a:gd name="T12" fmla="*/ 40 w 56"/>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56" h="135">
                  <a:moveTo>
                    <a:pt x="40" y="0"/>
                  </a:moveTo>
                  <a:lnTo>
                    <a:pt x="40" y="110"/>
                  </a:lnTo>
                  <a:lnTo>
                    <a:pt x="55" y="110"/>
                  </a:lnTo>
                  <a:lnTo>
                    <a:pt x="55"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97" name="Freeform 489"/>
            <p:cNvSpPr>
              <a:spLocks noChangeArrowheads="1"/>
            </p:cNvSpPr>
            <p:nvPr/>
          </p:nvSpPr>
          <p:spPr bwMode="auto">
            <a:xfrm>
              <a:off x="13549174" y="10330502"/>
              <a:ext cx="63523" cy="107990"/>
            </a:xfrm>
            <a:custGeom>
              <a:avLst/>
              <a:gdLst>
                <a:gd name="T0" fmla="*/ 87 w 88"/>
                <a:gd name="T1" fmla="*/ 87 h 151"/>
                <a:gd name="T2" fmla="*/ 87 w 88"/>
                <a:gd name="T3" fmla="*/ 87 h 151"/>
                <a:gd name="T4" fmla="*/ 79 w 88"/>
                <a:gd name="T5" fmla="*/ 118 h 151"/>
                <a:gd name="T6" fmla="*/ 79 w 88"/>
                <a:gd name="T7" fmla="*/ 134 h 151"/>
                <a:gd name="T8" fmla="*/ 64 w 88"/>
                <a:gd name="T9" fmla="*/ 142 h 151"/>
                <a:gd name="T10" fmla="*/ 40 w 88"/>
                <a:gd name="T11" fmla="*/ 150 h 151"/>
                <a:gd name="T12" fmla="*/ 24 w 88"/>
                <a:gd name="T13" fmla="*/ 142 h 151"/>
                <a:gd name="T14" fmla="*/ 8 w 88"/>
                <a:gd name="T15" fmla="*/ 134 h 151"/>
                <a:gd name="T16" fmla="*/ 0 w 88"/>
                <a:gd name="T17" fmla="*/ 118 h 151"/>
                <a:gd name="T18" fmla="*/ 0 w 88"/>
                <a:gd name="T19" fmla="*/ 87 h 151"/>
                <a:gd name="T20" fmla="*/ 0 w 88"/>
                <a:gd name="T21" fmla="*/ 63 h 151"/>
                <a:gd name="T22" fmla="*/ 0 w 88"/>
                <a:gd name="T23" fmla="*/ 31 h 151"/>
                <a:gd name="T24" fmla="*/ 8 w 88"/>
                <a:gd name="T25" fmla="*/ 15 h 151"/>
                <a:gd name="T26" fmla="*/ 24 w 88"/>
                <a:gd name="T27" fmla="*/ 8 h 151"/>
                <a:gd name="T28" fmla="*/ 40 w 88"/>
                <a:gd name="T29" fmla="*/ 0 h 151"/>
                <a:gd name="T30" fmla="*/ 64 w 88"/>
                <a:gd name="T31" fmla="*/ 8 h 151"/>
                <a:gd name="T32" fmla="*/ 79 w 88"/>
                <a:gd name="T33" fmla="*/ 15 h 151"/>
                <a:gd name="T34" fmla="*/ 79 w 88"/>
                <a:gd name="T35" fmla="*/ 31 h 151"/>
                <a:gd name="T36" fmla="*/ 87 w 88"/>
                <a:gd name="T37" fmla="*/ 63 h 151"/>
                <a:gd name="T38" fmla="*/ 87 w 88"/>
                <a:gd name="T39" fmla="*/ 87 h 151"/>
                <a:gd name="T40" fmla="*/ 48 w 88"/>
                <a:gd name="T41" fmla="*/ 39 h 151"/>
                <a:gd name="T42" fmla="*/ 48 w 88"/>
                <a:gd name="T43" fmla="*/ 39 h 151"/>
                <a:gd name="T44" fmla="*/ 48 w 88"/>
                <a:gd name="T45" fmla="*/ 31 h 151"/>
                <a:gd name="T46" fmla="*/ 40 w 88"/>
                <a:gd name="T47" fmla="*/ 23 h 151"/>
                <a:gd name="T48" fmla="*/ 40 w 88"/>
                <a:gd name="T49" fmla="*/ 31 h 151"/>
                <a:gd name="T50" fmla="*/ 40 w 88"/>
                <a:gd name="T51" fmla="*/ 39 h 151"/>
                <a:gd name="T52" fmla="*/ 40 w 88"/>
                <a:gd name="T53" fmla="*/ 110 h 151"/>
                <a:gd name="T54" fmla="*/ 40 w 88"/>
                <a:gd name="T55" fmla="*/ 118 h 151"/>
                <a:gd name="T56" fmla="*/ 40 w 88"/>
                <a:gd name="T57" fmla="*/ 126 h 151"/>
                <a:gd name="T58" fmla="*/ 48 w 88"/>
                <a:gd name="T59" fmla="*/ 118 h 151"/>
                <a:gd name="T60" fmla="*/ 48 w 88"/>
                <a:gd name="T61" fmla="*/ 102 h 151"/>
                <a:gd name="T62" fmla="*/ 48 w 88"/>
                <a:gd name="T63" fmla="*/ 3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51">
                  <a:moveTo>
                    <a:pt x="87" y="87"/>
                  </a:moveTo>
                  <a:lnTo>
                    <a:pt x="87" y="87"/>
                  </a:lnTo>
                  <a:cubicBezTo>
                    <a:pt x="87" y="102"/>
                    <a:pt x="87" y="110"/>
                    <a:pt x="79" y="118"/>
                  </a:cubicBezTo>
                  <a:cubicBezTo>
                    <a:pt x="79" y="126"/>
                    <a:pt x="79" y="126"/>
                    <a:pt x="79" y="134"/>
                  </a:cubicBezTo>
                  <a:cubicBezTo>
                    <a:pt x="71" y="134"/>
                    <a:pt x="71" y="142"/>
                    <a:pt x="64" y="142"/>
                  </a:cubicBezTo>
                  <a:cubicBezTo>
                    <a:pt x="56" y="150"/>
                    <a:pt x="48" y="150"/>
                    <a:pt x="40" y="150"/>
                  </a:cubicBezTo>
                  <a:cubicBezTo>
                    <a:pt x="32" y="150"/>
                    <a:pt x="24" y="150"/>
                    <a:pt x="24" y="142"/>
                  </a:cubicBezTo>
                  <a:cubicBezTo>
                    <a:pt x="16" y="142"/>
                    <a:pt x="8" y="142"/>
                    <a:pt x="8" y="134"/>
                  </a:cubicBezTo>
                  <a:cubicBezTo>
                    <a:pt x="0" y="126"/>
                    <a:pt x="0" y="126"/>
                    <a:pt x="0" y="118"/>
                  </a:cubicBezTo>
                  <a:cubicBezTo>
                    <a:pt x="0" y="110"/>
                    <a:pt x="0" y="102"/>
                    <a:pt x="0" y="87"/>
                  </a:cubicBezTo>
                  <a:cubicBezTo>
                    <a:pt x="0" y="63"/>
                    <a:pt x="0" y="63"/>
                    <a:pt x="0" y="63"/>
                  </a:cubicBezTo>
                  <a:cubicBezTo>
                    <a:pt x="0" y="47"/>
                    <a:pt x="0" y="39"/>
                    <a:pt x="0" y="31"/>
                  </a:cubicBezTo>
                  <a:cubicBezTo>
                    <a:pt x="0" y="31"/>
                    <a:pt x="0" y="23"/>
                    <a:pt x="8" y="15"/>
                  </a:cubicBezTo>
                  <a:cubicBezTo>
                    <a:pt x="8" y="15"/>
                    <a:pt x="16" y="8"/>
                    <a:pt x="24" y="8"/>
                  </a:cubicBezTo>
                  <a:cubicBezTo>
                    <a:pt x="24" y="8"/>
                    <a:pt x="32" y="0"/>
                    <a:pt x="40" y="0"/>
                  </a:cubicBezTo>
                  <a:cubicBezTo>
                    <a:pt x="48" y="0"/>
                    <a:pt x="56" y="8"/>
                    <a:pt x="64" y="8"/>
                  </a:cubicBezTo>
                  <a:cubicBezTo>
                    <a:pt x="71" y="8"/>
                    <a:pt x="71" y="15"/>
                    <a:pt x="79" y="15"/>
                  </a:cubicBezTo>
                  <a:cubicBezTo>
                    <a:pt x="79" y="23"/>
                    <a:pt x="79" y="31"/>
                    <a:pt x="79" y="31"/>
                  </a:cubicBezTo>
                  <a:cubicBezTo>
                    <a:pt x="87" y="39"/>
                    <a:pt x="87" y="47"/>
                    <a:pt x="87" y="63"/>
                  </a:cubicBezTo>
                  <a:lnTo>
                    <a:pt x="87" y="87"/>
                  </a:lnTo>
                  <a:close/>
                  <a:moveTo>
                    <a:pt x="48" y="39"/>
                  </a:moveTo>
                  <a:lnTo>
                    <a:pt x="48" y="39"/>
                  </a:lnTo>
                  <a:lnTo>
                    <a:pt x="48" y="31"/>
                  </a:lnTo>
                  <a:cubicBezTo>
                    <a:pt x="48" y="31"/>
                    <a:pt x="48" y="23"/>
                    <a:pt x="40" y="23"/>
                  </a:cubicBezTo>
                  <a:lnTo>
                    <a:pt x="40" y="31"/>
                  </a:lnTo>
                  <a:cubicBezTo>
                    <a:pt x="40" y="31"/>
                    <a:pt x="40" y="31"/>
                    <a:pt x="40" y="39"/>
                  </a:cubicBezTo>
                  <a:cubicBezTo>
                    <a:pt x="40" y="110"/>
                    <a:pt x="40" y="110"/>
                    <a:pt x="40" y="110"/>
                  </a:cubicBezTo>
                  <a:cubicBezTo>
                    <a:pt x="40" y="118"/>
                    <a:pt x="40" y="118"/>
                    <a:pt x="40" y="118"/>
                  </a:cubicBezTo>
                  <a:cubicBezTo>
                    <a:pt x="40" y="126"/>
                    <a:pt x="40" y="126"/>
                    <a:pt x="40" y="126"/>
                  </a:cubicBezTo>
                  <a:cubicBezTo>
                    <a:pt x="48" y="126"/>
                    <a:pt x="48" y="126"/>
                    <a:pt x="48" y="118"/>
                  </a:cubicBezTo>
                  <a:cubicBezTo>
                    <a:pt x="48" y="118"/>
                    <a:pt x="48" y="110"/>
                    <a:pt x="48" y="102"/>
                  </a:cubicBezTo>
                  <a:lnTo>
                    <a:pt x="48"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98" name="Freeform 490"/>
            <p:cNvSpPr>
              <a:spLocks noChangeArrowheads="1"/>
            </p:cNvSpPr>
            <p:nvPr/>
          </p:nvSpPr>
          <p:spPr bwMode="auto">
            <a:xfrm>
              <a:off x="13615875" y="10333680"/>
              <a:ext cx="63523" cy="101637"/>
            </a:xfrm>
            <a:custGeom>
              <a:avLst/>
              <a:gdLst>
                <a:gd name="T0" fmla="*/ 87 w 88"/>
                <a:gd name="T1" fmla="*/ 0 h 143"/>
                <a:gd name="T2" fmla="*/ 87 w 88"/>
                <a:gd name="T3" fmla="*/ 0 h 143"/>
                <a:gd name="T4" fmla="*/ 87 w 88"/>
                <a:gd name="T5" fmla="*/ 94 h 143"/>
                <a:gd name="T6" fmla="*/ 87 w 88"/>
                <a:gd name="T7" fmla="*/ 110 h 143"/>
                <a:gd name="T8" fmla="*/ 79 w 88"/>
                <a:gd name="T9" fmla="*/ 126 h 143"/>
                <a:gd name="T10" fmla="*/ 63 w 88"/>
                <a:gd name="T11" fmla="*/ 134 h 143"/>
                <a:gd name="T12" fmla="*/ 48 w 88"/>
                <a:gd name="T13" fmla="*/ 142 h 143"/>
                <a:gd name="T14" fmla="*/ 24 w 88"/>
                <a:gd name="T15" fmla="*/ 134 h 143"/>
                <a:gd name="T16" fmla="*/ 8 w 88"/>
                <a:gd name="T17" fmla="*/ 126 h 143"/>
                <a:gd name="T18" fmla="*/ 0 w 88"/>
                <a:gd name="T19" fmla="*/ 110 h 143"/>
                <a:gd name="T20" fmla="*/ 0 w 88"/>
                <a:gd name="T21" fmla="*/ 79 h 143"/>
                <a:gd name="T22" fmla="*/ 0 w 88"/>
                <a:gd name="T23" fmla="*/ 0 h 143"/>
                <a:gd name="T24" fmla="*/ 40 w 88"/>
                <a:gd name="T25" fmla="*/ 0 h 143"/>
                <a:gd name="T26" fmla="*/ 40 w 88"/>
                <a:gd name="T27" fmla="*/ 102 h 143"/>
                <a:gd name="T28" fmla="*/ 40 w 88"/>
                <a:gd name="T29" fmla="*/ 110 h 143"/>
                <a:gd name="T30" fmla="*/ 40 w 88"/>
                <a:gd name="T31" fmla="*/ 118 h 143"/>
                <a:gd name="T32" fmla="*/ 48 w 88"/>
                <a:gd name="T33" fmla="*/ 110 h 143"/>
                <a:gd name="T34" fmla="*/ 48 w 88"/>
                <a:gd name="T35" fmla="*/ 102 h 143"/>
                <a:gd name="T36" fmla="*/ 48 w 88"/>
                <a:gd name="T37" fmla="*/ 0 h 143"/>
                <a:gd name="T38" fmla="*/ 87 w 88"/>
                <a:gd name="T39"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8" h="143">
                  <a:moveTo>
                    <a:pt x="87" y="0"/>
                  </a:moveTo>
                  <a:lnTo>
                    <a:pt x="87" y="0"/>
                  </a:lnTo>
                  <a:cubicBezTo>
                    <a:pt x="87" y="94"/>
                    <a:pt x="87" y="94"/>
                    <a:pt x="87" y="94"/>
                  </a:cubicBezTo>
                  <a:cubicBezTo>
                    <a:pt x="87" y="102"/>
                    <a:pt x="87" y="110"/>
                    <a:pt x="87" y="110"/>
                  </a:cubicBezTo>
                  <a:cubicBezTo>
                    <a:pt x="79" y="118"/>
                    <a:pt x="79" y="118"/>
                    <a:pt x="79" y="126"/>
                  </a:cubicBezTo>
                  <a:cubicBezTo>
                    <a:pt x="71" y="134"/>
                    <a:pt x="71" y="134"/>
                    <a:pt x="63" y="134"/>
                  </a:cubicBezTo>
                  <a:cubicBezTo>
                    <a:pt x="56" y="142"/>
                    <a:pt x="56" y="142"/>
                    <a:pt x="48" y="142"/>
                  </a:cubicBezTo>
                  <a:cubicBezTo>
                    <a:pt x="40" y="142"/>
                    <a:pt x="32" y="142"/>
                    <a:pt x="24" y="134"/>
                  </a:cubicBezTo>
                  <a:cubicBezTo>
                    <a:pt x="16" y="134"/>
                    <a:pt x="8" y="126"/>
                    <a:pt x="8" y="126"/>
                  </a:cubicBezTo>
                  <a:cubicBezTo>
                    <a:pt x="8" y="118"/>
                    <a:pt x="0" y="118"/>
                    <a:pt x="0" y="110"/>
                  </a:cubicBezTo>
                  <a:cubicBezTo>
                    <a:pt x="0" y="102"/>
                    <a:pt x="0" y="94"/>
                    <a:pt x="0" y="79"/>
                  </a:cubicBezTo>
                  <a:cubicBezTo>
                    <a:pt x="0" y="0"/>
                    <a:pt x="0" y="0"/>
                    <a:pt x="0" y="0"/>
                  </a:cubicBezTo>
                  <a:cubicBezTo>
                    <a:pt x="40" y="0"/>
                    <a:pt x="40" y="0"/>
                    <a:pt x="40" y="0"/>
                  </a:cubicBezTo>
                  <a:cubicBezTo>
                    <a:pt x="40" y="102"/>
                    <a:pt x="40" y="102"/>
                    <a:pt x="40" y="102"/>
                  </a:cubicBezTo>
                  <a:cubicBezTo>
                    <a:pt x="40" y="110"/>
                    <a:pt x="40" y="110"/>
                    <a:pt x="40" y="110"/>
                  </a:cubicBezTo>
                  <a:cubicBezTo>
                    <a:pt x="40" y="118"/>
                    <a:pt x="40" y="118"/>
                    <a:pt x="40" y="118"/>
                  </a:cubicBezTo>
                  <a:cubicBezTo>
                    <a:pt x="48" y="118"/>
                    <a:pt x="48" y="118"/>
                    <a:pt x="48" y="110"/>
                  </a:cubicBezTo>
                  <a:cubicBezTo>
                    <a:pt x="48" y="110"/>
                    <a:pt x="48" y="110"/>
                    <a:pt x="48" y="102"/>
                  </a:cubicBezTo>
                  <a:cubicBezTo>
                    <a:pt x="48" y="0"/>
                    <a:pt x="48" y="0"/>
                    <a:pt x="48"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499" name="Freeform 491"/>
            <p:cNvSpPr>
              <a:spLocks noChangeArrowheads="1"/>
            </p:cNvSpPr>
            <p:nvPr/>
          </p:nvSpPr>
          <p:spPr bwMode="auto">
            <a:xfrm>
              <a:off x="13685750" y="10333680"/>
              <a:ext cx="28584" cy="98460"/>
            </a:xfrm>
            <a:custGeom>
              <a:avLst/>
              <a:gdLst>
                <a:gd name="T0" fmla="*/ 40 w 41"/>
                <a:gd name="T1" fmla="*/ 0 h 135"/>
                <a:gd name="T2" fmla="*/ 40 w 41"/>
                <a:gd name="T3" fmla="*/ 134 h 135"/>
                <a:gd name="T4" fmla="*/ 0 w 41"/>
                <a:gd name="T5" fmla="*/ 134 h 135"/>
                <a:gd name="T6" fmla="*/ 0 w 41"/>
                <a:gd name="T7" fmla="*/ 0 h 135"/>
                <a:gd name="T8" fmla="*/ 40 w 41"/>
                <a:gd name="T9" fmla="*/ 0 h 135"/>
              </a:gdLst>
              <a:ahLst/>
              <a:cxnLst>
                <a:cxn ang="0">
                  <a:pos x="T0" y="T1"/>
                </a:cxn>
                <a:cxn ang="0">
                  <a:pos x="T2" y="T3"/>
                </a:cxn>
                <a:cxn ang="0">
                  <a:pos x="T4" y="T5"/>
                </a:cxn>
                <a:cxn ang="0">
                  <a:pos x="T6" y="T7"/>
                </a:cxn>
                <a:cxn ang="0">
                  <a:pos x="T8" y="T9"/>
                </a:cxn>
              </a:cxnLst>
              <a:rect l="0" t="0" r="r" b="b"/>
              <a:pathLst>
                <a:path w="41" h="135">
                  <a:moveTo>
                    <a:pt x="40" y="0"/>
                  </a:moveTo>
                  <a:lnTo>
                    <a:pt x="40"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00" name="Freeform 492"/>
            <p:cNvSpPr>
              <a:spLocks noChangeArrowheads="1"/>
            </p:cNvSpPr>
            <p:nvPr/>
          </p:nvSpPr>
          <p:spPr bwMode="auto">
            <a:xfrm>
              <a:off x="13723864" y="10330502"/>
              <a:ext cx="57171" cy="107990"/>
            </a:xfrm>
            <a:custGeom>
              <a:avLst/>
              <a:gdLst>
                <a:gd name="T0" fmla="*/ 80 w 81"/>
                <a:gd name="T1" fmla="*/ 47 h 151"/>
                <a:gd name="T2" fmla="*/ 80 w 81"/>
                <a:gd name="T3" fmla="*/ 47 h 151"/>
                <a:gd name="T4" fmla="*/ 40 w 81"/>
                <a:gd name="T5" fmla="*/ 47 h 151"/>
                <a:gd name="T6" fmla="*/ 40 w 81"/>
                <a:gd name="T7" fmla="*/ 39 h 151"/>
                <a:gd name="T8" fmla="*/ 40 w 81"/>
                <a:gd name="T9" fmla="*/ 31 h 151"/>
                <a:gd name="T10" fmla="*/ 40 w 81"/>
                <a:gd name="T11" fmla="*/ 23 h 151"/>
                <a:gd name="T12" fmla="*/ 32 w 81"/>
                <a:gd name="T13" fmla="*/ 31 h 151"/>
                <a:gd name="T14" fmla="*/ 32 w 81"/>
                <a:gd name="T15" fmla="*/ 39 h 151"/>
                <a:gd name="T16" fmla="*/ 32 w 81"/>
                <a:gd name="T17" fmla="*/ 47 h 151"/>
                <a:gd name="T18" fmla="*/ 40 w 81"/>
                <a:gd name="T19" fmla="*/ 55 h 151"/>
                <a:gd name="T20" fmla="*/ 71 w 81"/>
                <a:gd name="T21" fmla="*/ 79 h 151"/>
                <a:gd name="T22" fmla="*/ 80 w 81"/>
                <a:gd name="T23" fmla="*/ 110 h 151"/>
                <a:gd name="T24" fmla="*/ 80 w 81"/>
                <a:gd name="T25" fmla="*/ 134 h 151"/>
                <a:gd name="T26" fmla="*/ 64 w 81"/>
                <a:gd name="T27" fmla="*/ 142 h 151"/>
                <a:gd name="T28" fmla="*/ 40 w 81"/>
                <a:gd name="T29" fmla="*/ 150 h 151"/>
                <a:gd name="T30" fmla="*/ 16 w 81"/>
                <a:gd name="T31" fmla="*/ 142 h 151"/>
                <a:gd name="T32" fmla="*/ 0 w 81"/>
                <a:gd name="T33" fmla="*/ 126 h 151"/>
                <a:gd name="T34" fmla="*/ 0 w 81"/>
                <a:gd name="T35" fmla="*/ 102 h 151"/>
                <a:gd name="T36" fmla="*/ 0 w 81"/>
                <a:gd name="T37" fmla="*/ 94 h 151"/>
                <a:gd name="T38" fmla="*/ 32 w 81"/>
                <a:gd name="T39" fmla="*/ 94 h 151"/>
                <a:gd name="T40" fmla="*/ 32 w 81"/>
                <a:gd name="T41" fmla="*/ 110 h 151"/>
                <a:gd name="T42" fmla="*/ 32 w 81"/>
                <a:gd name="T43" fmla="*/ 126 h 151"/>
                <a:gd name="T44" fmla="*/ 40 w 81"/>
                <a:gd name="T45" fmla="*/ 126 h 151"/>
                <a:gd name="T46" fmla="*/ 40 w 81"/>
                <a:gd name="T47" fmla="*/ 118 h 151"/>
                <a:gd name="T48" fmla="*/ 48 w 81"/>
                <a:gd name="T49" fmla="*/ 110 h 151"/>
                <a:gd name="T50" fmla="*/ 40 w 81"/>
                <a:gd name="T51" fmla="*/ 94 h 151"/>
                <a:gd name="T52" fmla="*/ 24 w 81"/>
                <a:gd name="T53" fmla="*/ 87 h 151"/>
                <a:gd name="T54" fmla="*/ 8 w 81"/>
                <a:gd name="T55" fmla="*/ 71 h 151"/>
                <a:gd name="T56" fmla="*/ 0 w 81"/>
                <a:gd name="T57" fmla="*/ 63 h 151"/>
                <a:gd name="T58" fmla="*/ 0 w 81"/>
                <a:gd name="T59" fmla="*/ 39 h 151"/>
                <a:gd name="T60" fmla="*/ 0 w 81"/>
                <a:gd name="T61" fmla="*/ 15 h 151"/>
                <a:gd name="T62" fmla="*/ 16 w 81"/>
                <a:gd name="T63" fmla="*/ 8 h 151"/>
                <a:gd name="T64" fmla="*/ 40 w 81"/>
                <a:gd name="T65" fmla="*/ 0 h 151"/>
                <a:gd name="T66" fmla="*/ 64 w 81"/>
                <a:gd name="T67" fmla="*/ 8 h 151"/>
                <a:gd name="T68" fmla="*/ 71 w 81"/>
                <a:gd name="T69" fmla="*/ 15 h 151"/>
                <a:gd name="T70" fmla="*/ 80 w 81"/>
                <a:gd name="T71" fmla="*/ 39 h 151"/>
                <a:gd name="T72" fmla="*/ 80 w 81"/>
                <a:gd name="T73" fmla="*/ 4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151">
                  <a:moveTo>
                    <a:pt x="80" y="47"/>
                  </a:moveTo>
                  <a:lnTo>
                    <a:pt x="80" y="47"/>
                  </a:lnTo>
                  <a:cubicBezTo>
                    <a:pt x="40" y="47"/>
                    <a:pt x="40" y="47"/>
                    <a:pt x="40" y="47"/>
                  </a:cubicBezTo>
                  <a:cubicBezTo>
                    <a:pt x="40" y="39"/>
                    <a:pt x="40" y="39"/>
                    <a:pt x="40" y="39"/>
                  </a:cubicBezTo>
                  <a:cubicBezTo>
                    <a:pt x="40" y="31"/>
                    <a:pt x="40" y="31"/>
                    <a:pt x="40" y="31"/>
                  </a:cubicBezTo>
                  <a:lnTo>
                    <a:pt x="40" y="23"/>
                  </a:lnTo>
                  <a:cubicBezTo>
                    <a:pt x="32" y="23"/>
                    <a:pt x="32" y="31"/>
                    <a:pt x="32" y="31"/>
                  </a:cubicBezTo>
                  <a:cubicBezTo>
                    <a:pt x="32" y="31"/>
                    <a:pt x="32" y="31"/>
                    <a:pt x="32" y="39"/>
                  </a:cubicBezTo>
                  <a:lnTo>
                    <a:pt x="32" y="47"/>
                  </a:lnTo>
                  <a:lnTo>
                    <a:pt x="40" y="55"/>
                  </a:lnTo>
                  <a:cubicBezTo>
                    <a:pt x="56" y="63"/>
                    <a:pt x="71" y="71"/>
                    <a:pt x="71" y="79"/>
                  </a:cubicBezTo>
                  <a:cubicBezTo>
                    <a:pt x="80" y="87"/>
                    <a:pt x="80" y="94"/>
                    <a:pt x="80" y="110"/>
                  </a:cubicBezTo>
                  <a:cubicBezTo>
                    <a:pt x="80" y="118"/>
                    <a:pt x="80" y="126"/>
                    <a:pt x="80" y="134"/>
                  </a:cubicBezTo>
                  <a:cubicBezTo>
                    <a:pt x="71" y="134"/>
                    <a:pt x="71" y="142"/>
                    <a:pt x="64" y="142"/>
                  </a:cubicBezTo>
                  <a:cubicBezTo>
                    <a:pt x="56" y="150"/>
                    <a:pt x="48" y="150"/>
                    <a:pt x="40" y="150"/>
                  </a:cubicBezTo>
                  <a:cubicBezTo>
                    <a:pt x="32" y="150"/>
                    <a:pt x="24" y="150"/>
                    <a:pt x="16" y="142"/>
                  </a:cubicBezTo>
                  <a:cubicBezTo>
                    <a:pt x="8" y="142"/>
                    <a:pt x="0" y="134"/>
                    <a:pt x="0" y="126"/>
                  </a:cubicBezTo>
                  <a:cubicBezTo>
                    <a:pt x="0" y="126"/>
                    <a:pt x="0" y="118"/>
                    <a:pt x="0" y="102"/>
                  </a:cubicBezTo>
                  <a:cubicBezTo>
                    <a:pt x="0" y="94"/>
                    <a:pt x="0" y="94"/>
                    <a:pt x="0" y="94"/>
                  </a:cubicBezTo>
                  <a:cubicBezTo>
                    <a:pt x="32" y="94"/>
                    <a:pt x="32" y="94"/>
                    <a:pt x="32" y="94"/>
                  </a:cubicBezTo>
                  <a:cubicBezTo>
                    <a:pt x="32" y="110"/>
                    <a:pt x="32" y="110"/>
                    <a:pt x="32" y="110"/>
                  </a:cubicBezTo>
                  <a:cubicBezTo>
                    <a:pt x="32" y="118"/>
                    <a:pt x="32" y="118"/>
                    <a:pt x="32" y="126"/>
                  </a:cubicBezTo>
                  <a:cubicBezTo>
                    <a:pt x="32" y="126"/>
                    <a:pt x="32" y="126"/>
                    <a:pt x="40" y="126"/>
                  </a:cubicBezTo>
                  <a:cubicBezTo>
                    <a:pt x="40" y="126"/>
                    <a:pt x="40" y="126"/>
                    <a:pt x="40" y="118"/>
                  </a:cubicBezTo>
                  <a:cubicBezTo>
                    <a:pt x="48" y="118"/>
                    <a:pt x="48" y="118"/>
                    <a:pt x="48" y="110"/>
                  </a:cubicBezTo>
                  <a:cubicBezTo>
                    <a:pt x="48" y="102"/>
                    <a:pt x="48" y="102"/>
                    <a:pt x="40" y="94"/>
                  </a:cubicBezTo>
                  <a:cubicBezTo>
                    <a:pt x="40" y="94"/>
                    <a:pt x="32" y="87"/>
                    <a:pt x="24" y="87"/>
                  </a:cubicBezTo>
                  <a:cubicBezTo>
                    <a:pt x="16" y="79"/>
                    <a:pt x="8" y="71"/>
                    <a:pt x="8" y="71"/>
                  </a:cubicBezTo>
                  <a:cubicBezTo>
                    <a:pt x="0" y="71"/>
                    <a:pt x="0" y="63"/>
                    <a:pt x="0" y="63"/>
                  </a:cubicBezTo>
                  <a:cubicBezTo>
                    <a:pt x="0" y="55"/>
                    <a:pt x="0" y="47"/>
                    <a:pt x="0" y="39"/>
                  </a:cubicBezTo>
                  <a:cubicBezTo>
                    <a:pt x="0" y="31"/>
                    <a:pt x="0" y="23"/>
                    <a:pt x="0" y="15"/>
                  </a:cubicBezTo>
                  <a:cubicBezTo>
                    <a:pt x="0" y="15"/>
                    <a:pt x="8" y="8"/>
                    <a:pt x="16" y="8"/>
                  </a:cubicBezTo>
                  <a:cubicBezTo>
                    <a:pt x="16" y="8"/>
                    <a:pt x="24" y="0"/>
                    <a:pt x="40" y="0"/>
                  </a:cubicBezTo>
                  <a:cubicBezTo>
                    <a:pt x="48" y="0"/>
                    <a:pt x="56" y="8"/>
                    <a:pt x="64" y="8"/>
                  </a:cubicBezTo>
                  <a:lnTo>
                    <a:pt x="71" y="15"/>
                  </a:lnTo>
                  <a:cubicBezTo>
                    <a:pt x="71" y="23"/>
                    <a:pt x="80" y="31"/>
                    <a:pt x="80" y="39"/>
                  </a:cubicBezTo>
                  <a:lnTo>
                    <a:pt x="80" y="4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01" name="Freeform 493"/>
            <p:cNvSpPr>
              <a:spLocks noChangeArrowheads="1"/>
            </p:cNvSpPr>
            <p:nvPr/>
          </p:nvSpPr>
          <p:spPr bwMode="auto">
            <a:xfrm>
              <a:off x="13787388" y="10333680"/>
              <a:ext cx="28584" cy="98460"/>
            </a:xfrm>
            <a:custGeom>
              <a:avLst/>
              <a:gdLst>
                <a:gd name="T0" fmla="*/ 40 w 41"/>
                <a:gd name="T1" fmla="*/ 0 h 135"/>
                <a:gd name="T2" fmla="*/ 40 w 41"/>
                <a:gd name="T3" fmla="*/ 134 h 135"/>
                <a:gd name="T4" fmla="*/ 0 w 41"/>
                <a:gd name="T5" fmla="*/ 134 h 135"/>
                <a:gd name="T6" fmla="*/ 0 w 41"/>
                <a:gd name="T7" fmla="*/ 0 h 135"/>
                <a:gd name="T8" fmla="*/ 40 w 41"/>
                <a:gd name="T9" fmla="*/ 0 h 135"/>
              </a:gdLst>
              <a:ahLst/>
              <a:cxnLst>
                <a:cxn ang="0">
                  <a:pos x="T0" y="T1"/>
                </a:cxn>
                <a:cxn ang="0">
                  <a:pos x="T2" y="T3"/>
                </a:cxn>
                <a:cxn ang="0">
                  <a:pos x="T4" y="T5"/>
                </a:cxn>
                <a:cxn ang="0">
                  <a:pos x="T6" y="T7"/>
                </a:cxn>
                <a:cxn ang="0">
                  <a:pos x="T8" y="T9"/>
                </a:cxn>
              </a:cxnLst>
              <a:rect l="0" t="0" r="r" b="b"/>
              <a:pathLst>
                <a:path w="41" h="135">
                  <a:moveTo>
                    <a:pt x="40" y="0"/>
                  </a:moveTo>
                  <a:lnTo>
                    <a:pt x="40"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02" name="Freeform 494"/>
            <p:cNvSpPr>
              <a:spLocks noChangeArrowheads="1"/>
            </p:cNvSpPr>
            <p:nvPr/>
          </p:nvSpPr>
          <p:spPr bwMode="auto">
            <a:xfrm>
              <a:off x="13822324" y="10333680"/>
              <a:ext cx="63523" cy="98460"/>
            </a:xfrm>
            <a:custGeom>
              <a:avLst/>
              <a:gdLst>
                <a:gd name="T0" fmla="*/ 71 w 88"/>
                <a:gd name="T1" fmla="*/ 0 h 135"/>
                <a:gd name="T2" fmla="*/ 71 w 88"/>
                <a:gd name="T3" fmla="*/ 0 h 135"/>
                <a:gd name="T4" fmla="*/ 87 w 88"/>
                <a:gd name="T5" fmla="*/ 134 h 135"/>
                <a:gd name="T6" fmla="*/ 55 w 88"/>
                <a:gd name="T7" fmla="*/ 134 h 135"/>
                <a:gd name="T8" fmla="*/ 47 w 88"/>
                <a:gd name="T9" fmla="*/ 110 h 135"/>
                <a:gd name="T10" fmla="*/ 39 w 88"/>
                <a:gd name="T11" fmla="*/ 110 h 135"/>
                <a:gd name="T12" fmla="*/ 39 w 88"/>
                <a:gd name="T13" fmla="*/ 134 h 135"/>
                <a:gd name="T14" fmla="*/ 0 w 88"/>
                <a:gd name="T15" fmla="*/ 134 h 135"/>
                <a:gd name="T16" fmla="*/ 16 w 88"/>
                <a:gd name="T17" fmla="*/ 0 h 135"/>
                <a:gd name="T18" fmla="*/ 71 w 88"/>
                <a:gd name="T19" fmla="*/ 0 h 135"/>
                <a:gd name="T20" fmla="*/ 47 w 88"/>
                <a:gd name="T21" fmla="*/ 86 h 135"/>
                <a:gd name="T22" fmla="*/ 47 w 88"/>
                <a:gd name="T23" fmla="*/ 86 h 135"/>
                <a:gd name="T24" fmla="*/ 47 w 88"/>
                <a:gd name="T25" fmla="*/ 31 h 135"/>
                <a:gd name="T26" fmla="*/ 39 w 88"/>
                <a:gd name="T27" fmla="*/ 86 h 135"/>
                <a:gd name="T28" fmla="*/ 47 w 88"/>
                <a:gd name="T29"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71" y="0"/>
                  </a:moveTo>
                  <a:lnTo>
                    <a:pt x="71" y="0"/>
                  </a:lnTo>
                  <a:cubicBezTo>
                    <a:pt x="87" y="134"/>
                    <a:pt x="87" y="134"/>
                    <a:pt x="87" y="134"/>
                  </a:cubicBezTo>
                  <a:cubicBezTo>
                    <a:pt x="55" y="134"/>
                    <a:pt x="55" y="134"/>
                    <a:pt x="55" y="134"/>
                  </a:cubicBezTo>
                  <a:cubicBezTo>
                    <a:pt x="47" y="110"/>
                    <a:pt x="47" y="110"/>
                    <a:pt x="47" y="110"/>
                  </a:cubicBezTo>
                  <a:cubicBezTo>
                    <a:pt x="39" y="110"/>
                    <a:pt x="39" y="110"/>
                    <a:pt x="39" y="110"/>
                  </a:cubicBezTo>
                  <a:cubicBezTo>
                    <a:pt x="39" y="134"/>
                    <a:pt x="39" y="134"/>
                    <a:pt x="39" y="134"/>
                  </a:cubicBezTo>
                  <a:cubicBezTo>
                    <a:pt x="0" y="134"/>
                    <a:pt x="0" y="134"/>
                    <a:pt x="0" y="134"/>
                  </a:cubicBezTo>
                  <a:cubicBezTo>
                    <a:pt x="16" y="0"/>
                    <a:pt x="16" y="0"/>
                    <a:pt x="16" y="0"/>
                  </a:cubicBezTo>
                  <a:lnTo>
                    <a:pt x="71" y="0"/>
                  </a:lnTo>
                  <a:close/>
                  <a:moveTo>
                    <a:pt x="47" y="86"/>
                  </a:moveTo>
                  <a:lnTo>
                    <a:pt x="47" y="86"/>
                  </a:lnTo>
                  <a:cubicBezTo>
                    <a:pt x="47" y="71"/>
                    <a:pt x="47" y="55"/>
                    <a:pt x="47" y="31"/>
                  </a:cubicBezTo>
                  <a:cubicBezTo>
                    <a:pt x="39" y="55"/>
                    <a:pt x="39" y="79"/>
                    <a:pt x="39" y="86"/>
                  </a:cubicBezTo>
                  <a:lnTo>
                    <a:pt x="47" y="8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03" name="Freeform 495"/>
            <p:cNvSpPr>
              <a:spLocks noChangeArrowheads="1"/>
            </p:cNvSpPr>
            <p:nvPr/>
          </p:nvSpPr>
          <p:spPr bwMode="auto">
            <a:xfrm>
              <a:off x="13889025" y="10333680"/>
              <a:ext cx="57171" cy="98460"/>
            </a:xfrm>
            <a:custGeom>
              <a:avLst/>
              <a:gdLst>
                <a:gd name="T0" fmla="*/ 79 w 80"/>
                <a:gd name="T1" fmla="*/ 0 h 135"/>
                <a:gd name="T2" fmla="*/ 79 w 80"/>
                <a:gd name="T3" fmla="*/ 134 h 135"/>
                <a:gd name="T4" fmla="*/ 47 w 80"/>
                <a:gd name="T5" fmla="*/ 134 h 135"/>
                <a:gd name="T6" fmla="*/ 31 w 80"/>
                <a:gd name="T7" fmla="*/ 71 h 135"/>
                <a:gd name="T8" fmla="*/ 31 w 80"/>
                <a:gd name="T9" fmla="*/ 134 h 135"/>
                <a:gd name="T10" fmla="*/ 0 w 80"/>
                <a:gd name="T11" fmla="*/ 134 h 135"/>
                <a:gd name="T12" fmla="*/ 0 w 80"/>
                <a:gd name="T13" fmla="*/ 0 h 135"/>
                <a:gd name="T14" fmla="*/ 31 w 80"/>
                <a:gd name="T15" fmla="*/ 0 h 135"/>
                <a:gd name="T16" fmla="*/ 55 w 80"/>
                <a:gd name="T17" fmla="*/ 63 h 135"/>
                <a:gd name="T18" fmla="*/ 55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134"/>
                  </a:lnTo>
                  <a:lnTo>
                    <a:pt x="47" y="134"/>
                  </a:lnTo>
                  <a:lnTo>
                    <a:pt x="31" y="71"/>
                  </a:lnTo>
                  <a:lnTo>
                    <a:pt x="31" y="134"/>
                  </a:lnTo>
                  <a:lnTo>
                    <a:pt x="0" y="134"/>
                  </a:lnTo>
                  <a:lnTo>
                    <a:pt x="0" y="0"/>
                  </a:lnTo>
                  <a:lnTo>
                    <a:pt x="31" y="0"/>
                  </a:lnTo>
                  <a:lnTo>
                    <a:pt x="55" y="63"/>
                  </a:lnTo>
                  <a:lnTo>
                    <a:pt x="55"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04" name="Freeform 496"/>
            <p:cNvSpPr>
              <a:spLocks noChangeArrowheads="1"/>
            </p:cNvSpPr>
            <p:nvPr/>
          </p:nvSpPr>
          <p:spPr bwMode="auto">
            <a:xfrm>
              <a:off x="13952548" y="10333680"/>
              <a:ext cx="69876" cy="98460"/>
            </a:xfrm>
            <a:custGeom>
              <a:avLst/>
              <a:gdLst>
                <a:gd name="T0" fmla="*/ 71 w 95"/>
                <a:gd name="T1" fmla="*/ 0 h 135"/>
                <a:gd name="T2" fmla="*/ 71 w 95"/>
                <a:gd name="T3" fmla="*/ 0 h 135"/>
                <a:gd name="T4" fmla="*/ 94 w 95"/>
                <a:gd name="T5" fmla="*/ 134 h 135"/>
                <a:gd name="T6" fmla="*/ 55 w 95"/>
                <a:gd name="T7" fmla="*/ 134 h 135"/>
                <a:gd name="T8" fmla="*/ 55 w 95"/>
                <a:gd name="T9" fmla="*/ 110 h 135"/>
                <a:gd name="T10" fmla="*/ 39 w 95"/>
                <a:gd name="T11" fmla="*/ 110 h 135"/>
                <a:gd name="T12" fmla="*/ 39 w 95"/>
                <a:gd name="T13" fmla="*/ 134 h 135"/>
                <a:gd name="T14" fmla="*/ 0 w 95"/>
                <a:gd name="T15" fmla="*/ 134 h 135"/>
                <a:gd name="T16" fmla="*/ 23 w 95"/>
                <a:gd name="T17" fmla="*/ 0 h 135"/>
                <a:gd name="T18" fmla="*/ 71 w 95"/>
                <a:gd name="T19" fmla="*/ 0 h 135"/>
                <a:gd name="T20" fmla="*/ 55 w 95"/>
                <a:gd name="T21" fmla="*/ 86 h 135"/>
                <a:gd name="T22" fmla="*/ 55 w 95"/>
                <a:gd name="T23" fmla="*/ 86 h 135"/>
                <a:gd name="T24" fmla="*/ 47 w 95"/>
                <a:gd name="T25" fmla="*/ 31 h 135"/>
                <a:gd name="T26" fmla="*/ 39 w 95"/>
                <a:gd name="T27" fmla="*/ 86 h 135"/>
                <a:gd name="T28" fmla="*/ 55 w 95"/>
                <a:gd name="T29"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35">
                  <a:moveTo>
                    <a:pt x="71" y="0"/>
                  </a:moveTo>
                  <a:lnTo>
                    <a:pt x="71" y="0"/>
                  </a:lnTo>
                  <a:cubicBezTo>
                    <a:pt x="94" y="134"/>
                    <a:pt x="94" y="134"/>
                    <a:pt x="94" y="134"/>
                  </a:cubicBezTo>
                  <a:cubicBezTo>
                    <a:pt x="55" y="134"/>
                    <a:pt x="55" y="134"/>
                    <a:pt x="55" y="134"/>
                  </a:cubicBezTo>
                  <a:cubicBezTo>
                    <a:pt x="55" y="110"/>
                    <a:pt x="55" y="110"/>
                    <a:pt x="55" y="110"/>
                  </a:cubicBezTo>
                  <a:cubicBezTo>
                    <a:pt x="39" y="110"/>
                    <a:pt x="39" y="110"/>
                    <a:pt x="39" y="110"/>
                  </a:cubicBezTo>
                  <a:cubicBezTo>
                    <a:pt x="39" y="134"/>
                    <a:pt x="39" y="134"/>
                    <a:pt x="39" y="134"/>
                  </a:cubicBezTo>
                  <a:cubicBezTo>
                    <a:pt x="0" y="134"/>
                    <a:pt x="0" y="134"/>
                    <a:pt x="0" y="134"/>
                  </a:cubicBezTo>
                  <a:cubicBezTo>
                    <a:pt x="23" y="0"/>
                    <a:pt x="23" y="0"/>
                    <a:pt x="23" y="0"/>
                  </a:cubicBezTo>
                  <a:lnTo>
                    <a:pt x="71" y="0"/>
                  </a:lnTo>
                  <a:close/>
                  <a:moveTo>
                    <a:pt x="55" y="86"/>
                  </a:moveTo>
                  <a:lnTo>
                    <a:pt x="55" y="86"/>
                  </a:lnTo>
                  <a:cubicBezTo>
                    <a:pt x="55" y="71"/>
                    <a:pt x="47" y="55"/>
                    <a:pt x="47" y="31"/>
                  </a:cubicBezTo>
                  <a:cubicBezTo>
                    <a:pt x="47" y="55"/>
                    <a:pt x="39" y="79"/>
                    <a:pt x="39" y="86"/>
                  </a:cubicBezTo>
                  <a:lnTo>
                    <a:pt x="55" y="8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05" name="Freeform 497"/>
            <p:cNvSpPr>
              <a:spLocks noChangeArrowheads="1"/>
            </p:cNvSpPr>
            <p:nvPr/>
          </p:nvSpPr>
          <p:spPr bwMode="auto">
            <a:xfrm>
              <a:off x="14089122" y="10390850"/>
              <a:ext cx="171513" cy="165160"/>
            </a:xfrm>
            <a:custGeom>
              <a:avLst/>
              <a:gdLst>
                <a:gd name="T0" fmla="*/ 119 w 239"/>
                <a:gd name="T1" fmla="*/ 0 h 230"/>
                <a:gd name="T2" fmla="*/ 158 w 239"/>
                <a:gd name="T3" fmla="*/ 79 h 230"/>
                <a:gd name="T4" fmla="*/ 238 w 239"/>
                <a:gd name="T5" fmla="*/ 87 h 230"/>
                <a:gd name="T6" fmla="*/ 182 w 239"/>
                <a:gd name="T7" fmla="*/ 142 h 230"/>
                <a:gd name="T8" fmla="*/ 190 w 239"/>
                <a:gd name="T9" fmla="*/ 229 h 230"/>
                <a:gd name="T10" fmla="*/ 119 w 239"/>
                <a:gd name="T11" fmla="*/ 189 h 230"/>
                <a:gd name="T12" fmla="*/ 48 w 239"/>
                <a:gd name="T13" fmla="*/ 229 h 230"/>
                <a:gd name="T14" fmla="*/ 56 w 239"/>
                <a:gd name="T15" fmla="*/ 142 h 230"/>
                <a:gd name="T16" fmla="*/ 0 w 239"/>
                <a:gd name="T17" fmla="*/ 87 h 230"/>
                <a:gd name="T18" fmla="*/ 80 w 239"/>
                <a:gd name="T19" fmla="*/ 79 h 230"/>
                <a:gd name="T20" fmla="*/ 119 w 239"/>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30">
                  <a:moveTo>
                    <a:pt x="119" y="0"/>
                  </a:moveTo>
                  <a:lnTo>
                    <a:pt x="158" y="79"/>
                  </a:lnTo>
                  <a:lnTo>
                    <a:pt x="238" y="87"/>
                  </a:lnTo>
                  <a:lnTo>
                    <a:pt x="182" y="142"/>
                  </a:lnTo>
                  <a:lnTo>
                    <a:pt x="190" y="229"/>
                  </a:lnTo>
                  <a:lnTo>
                    <a:pt x="119" y="189"/>
                  </a:lnTo>
                  <a:lnTo>
                    <a:pt x="48" y="229"/>
                  </a:lnTo>
                  <a:lnTo>
                    <a:pt x="56" y="142"/>
                  </a:lnTo>
                  <a:lnTo>
                    <a:pt x="0" y="87"/>
                  </a:lnTo>
                  <a:lnTo>
                    <a:pt x="80" y="79"/>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06" name="Freeform 498"/>
            <p:cNvSpPr>
              <a:spLocks noChangeArrowheads="1"/>
            </p:cNvSpPr>
            <p:nvPr/>
          </p:nvSpPr>
          <p:spPr bwMode="auto">
            <a:xfrm>
              <a:off x="13803267" y="10575068"/>
              <a:ext cx="41291" cy="73051"/>
            </a:xfrm>
            <a:custGeom>
              <a:avLst/>
              <a:gdLst>
                <a:gd name="T0" fmla="*/ 0 w 56"/>
                <a:gd name="T1" fmla="*/ 0 h 103"/>
                <a:gd name="T2" fmla="*/ 0 w 56"/>
                <a:gd name="T3" fmla="*/ 0 h 103"/>
                <a:gd name="T4" fmla="*/ 24 w 56"/>
                <a:gd name="T5" fmla="*/ 0 h 103"/>
                <a:gd name="T6" fmla="*/ 40 w 56"/>
                <a:gd name="T7" fmla="*/ 0 h 103"/>
                <a:gd name="T8" fmla="*/ 55 w 56"/>
                <a:gd name="T9" fmla="*/ 7 h 103"/>
                <a:gd name="T10" fmla="*/ 55 w 56"/>
                <a:gd name="T11" fmla="*/ 31 h 103"/>
                <a:gd name="T12" fmla="*/ 55 w 56"/>
                <a:gd name="T13" fmla="*/ 39 h 103"/>
                <a:gd name="T14" fmla="*/ 40 w 56"/>
                <a:gd name="T15" fmla="*/ 47 h 103"/>
                <a:gd name="T16" fmla="*/ 55 w 56"/>
                <a:gd name="T17" fmla="*/ 55 h 103"/>
                <a:gd name="T18" fmla="*/ 55 w 56"/>
                <a:gd name="T19" fmla="*/ 71 h 103"/>
                <a:gd name="T20" fmla="*/ 55 w 56"/>
                <a:gd name="T21" fmla="*/ 78 h 103"/>
                <a:gd name="T22" fmla="*/ 55 w 56"/>
                <a:gd name="T23" fmla="*/ 94 h 103"/>
                <a:gd name="T24" fmla="*/ 48 w 56"/>
                <a:gd name="T25" fmla="*/ 102 h 103"/>
                <a:gd name="T26" fmla="*/ 24 w 56"/>
                <a:gd name="T27" fmla="*/ 102 h 103"/>
                <a:gd name="T28" fmla="*/ 0 w 56"/>
                <a:gd name="T29" fmla="*/ 102 h 103"/>
                <a:gd name="T30" fmla="*/ 0 w 56"/>
                <a:gd name="T31" fmla="*/ 0 h 103"/>
                <a:gd name="T32" fmla="*/ 24 w 56"/>
                <a:gd name="T33" fmla="*/ 15 h 103"/>
                <a:gd name="T34" fmla="*/ 24 w 56"/>
                <a:gd name="T35" fmla="*/ 15 h 103"/>
                <a:gd name="T36" fmla="*/ 24 w 56"/>
                <a:gd name="T37" fmla="*/ 39 h 103"/>
                <a:gd name="T38" fmla="*/ 24 w 56"/>
                <a:gd name="T39" fmla="*/ 39 h 103"/>
                <a:gd name="T40" fmla="*/ 32 w 56"/>
                <a:gd name="T41" fmla="*/ 39 h 103"/>
                <a:gd name="T42" fmla="*/ 32 w 56"/>
                <a:gd name="T43" fmla="*/ 23 h 103"/>
                <a:gd name="T44" fmla="*/ 32 w 56"/>
                <a:gd name="T45" fmla="*/ 23 h 103"/>
                <a:gd name="T46" fmla="*/ 32 w 56"/>
                <a:gd name="T47" fmla="*/ 15 h 103"/>
                <a:gd name="T48" fmla="*/ 24 w 56"/>
                <a:gd name="T49" fmla="*/ 15 h 103"/>
                <a:gd name="T50" fmla="*/ 24 w 56"/>
                <a:gd name="T51" fmla="*/ 55 h 103"/>
                <a:gd name="T52" fmla="*/ 24 w 56"/>
                <a:gd name="T53" fmla="*/ 55 h 103"/>
                <a:gd name="T54" fmla="*/ 24 w 56"/>
                <a:gd name="T55" fmla="*/ 87 h 103"/>
                <a:gd name="T56" fmla="*/ 32 w 56"/>
                <a:gd name="T57" fmla="*/ 78 h 103"/>
                <a:gd name="T58" fmla="*/ 32 w 56"/>
                <a:gd name="T59" fmla="*/ 71 h 103"/>
                <a:gd name="T60" fmla="*/ 32 w 56"/>
                <a:gd name="T61" fmla="*/ 63 h 103"/>
                <a:gd name="T62" fmla="*/ 32 w 56"/>
                <a:gd name="T63" fmla="*/ 55 h 103"/>
                <a:gd name="T64" fmla="*/ 24 w 56"/>
                <a:gd name="T65" fmla="*/ 5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103">
                  <a:moveTo>
                    <a:pt x="0" y="0"/>
                  </a:moveTo>
                  <a:lnTo>
                    <a:pt x="0" y="0"/>
                  </a:lnTo>
                  <a:cubicBezTo>
                    <a:pt x="24" y="0"/>
                    <a:pt x="24" y="0"/>
                    <a:pt x="24" y="0"/>
                  </a:cubicBezTo>
                  <a:cubicBezTo>
                    <a:pt x="32" y="0"/>
                    <a:pt x="40" y="0"/>
                    <a:pt x="40" y="0"/>
                  </a:cubicBezTo>
                  <a:cubicBezTo>
                    <a:pt x="48" y="0"/>
                    <a:pt x="48" y="7"/>
                    <a:pt x="55" y="7"/>
                  </a:cubicBezTo>
                  <a:cubicBezTo>
                    <a:pt x="55" y="15"/>
                    <a:pt x="55" y="23"/>
                    <a:pt x="55" y="31"/>
                  </a:cubicBezTo>
                  <a:lnTo>
                    <a:pt x="55" y="39"/>
                  </a:lnTo>
                  <a:cubicBezTo>
                    <a:pt x="48" y="47"/>
                    <a:pt x="48" y="47"/>
                    <a:pt x="40" y="47"/>
                  </a:cubicBezTo>
                  <a:cubicBezTo>
                    <a:pt x="48" y="47"/>
                    <a:pt x="55" y="47"/>
                    <a:pt x="55" y="55"/>
                  </a:cubicBezTo>
                  <a:cubicBezTo>
                    <a:pt x="55" y="55"/>
                    <a:pt x="55" y="63"/>
                    <a:pt x="55" y="71"/>
                  </a:cubicBezTo>
                  <a:cubicBezTo>
                    <a:pt x="55" y="78"/>
                    <a:pt x="55" y="78"/>
                    <a:pt x="55" y="78"/>
                  </a:cubicBezTo>
                  <a:cubicBezTo>
                    <a:pt x="55" y="87"/>
                    <a:pt x="55" y="87"/>
                    <a:pt x="55" y="94"/>
                  </a:cubicBezTo>
                  <a:cubicBezTo>
                    <a:pt x="55" y="94"/>
                    <a:pt x="55" y="94"/>
                    <a:pt x="48" y="102"/>
                  </a:cubicBezTo>
                  <a:cubicBezTo>
                    <a:pt x="48" y="102"/>
                    <a:pt x="40" y="102"/>
                    <a:pt x="24" y="102"/>
                  </a:cubicBezTo>
                  <a:cubicBezTo>
                    <a:pt x="0" y="102"/>
                    <a:pt x="0" y="102"/>
                    <a:pt x="0" y="102"/>
                  </a:cubicBezTo>
                  <a:lnTo>
                    <a:pt x="0" y="0"/>
                  </a:lnTo>
                  <a:close/>
                  <a:moveTo>
                    <a:pt x="24" y="15"/>
                  </a:moveTo>
                  <a:lnTo>
                    <a:pt x="24" y="15"/>
                  </a:lnTo>
                  <a:cubicBezTo>
                    <a:pt x="24" y="39"/>
                    <a:pt x="24" y="39"/>
                    <a:pt x="24" y="39"/>
                  </a:cubicBezTo>
                  <a:lnTo>
                    <a:pt x="24" y="39"/>
                  </a:lnTo>
                  <a:cubicBezTo>
                    <a:pt x="32" y="39"/>
                    <a:pt x="32" y="39"/>
                    <a:pt x="32" y="39"/>
                  </a:cubicBezTo>
                  <a:cubicBezTo>
                    <a:pt x="32" y="39"/>
                    <a:pt x="32" y="31"/>
                    <a:pt x="32" y="23"/>
                  </a:cubicBezTo>
                  <a:lnTo>
                    <a:pt x="32" y="23"/>
                  </a:lnTo>
                  <a:cubicBezTo>
                    <a:pt x="32" y="15"/>
                    <a:pt x="32" y="15"/>
                    <a:pt x="32" y="15"/>
                  </a:cubicBezTo>
                  <a:cubicBezTo>
                    <a:pt x="24" y="15"/>
                    <a:pt x="24" y="15"/>
                    <a:pt x="24" y="15"/>
                  </a:cubicBezTo>
                  <a:close/>
                  <a:moveTo>
                    <a:pt x="24" y="55"/>
                  </a:moveTo>
                  <a:lnTo>
                    <a:pt x="24" y="55"/>
                  </a:lnTo>
                  <a:cubicBezTo>
                    <a:pt x="24" y="87"/>
                    <a:pt x="24" y="87"/>
                    <a:pt x="24" y="87"/>
                  </a:cubicBezTo>
                  <a:cubicBezTo>
                    <a:pt x="24" y="87"/>
                    <a:pt x="32" y="87"/>
                    <a:pt x="32" y="78"/>
                  </a:cubicBezTo>
                  <a:cubicBezTo>
                    <a:pt x="32" y="78"/>
                    <a:pt x="32" y="78"/>
                    <a:pt x="32" y="71"/>
                  </a:cubicBezTo>
                  <a:cubicBezTo>
                    <a:pt x="32" y="63"/>
                    <a:pt x="32" y="63"/>
                    <a:pt x="32" y="63"/>
                  </a:cubicBezTo>
                  <a:lnTo>
                    <a:pt x="32" y="55"/>
                  </a:lnTo>
                  <a:lnTo>
                    <a:pt x="24" y="5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07" name="Freeform 499"/>
            <p:cNvSpPr>
              <a:spLocks noChangeArrowheads="1"/>
            </p:cNvSpPr>
            <p:nvPr/>
          </p:nvSpPr>
          <p:spPr bwMode="auto">
            <a:xfrm>
              <a:off x="13850911" y="10575068"/>
              <a:ext cx="47641" cy="73051"/>
            </a:xfrm>
            <a:custGeom>
              <a:avLst/>
              <a:gdLst>
                <a:gd name="T0" fmla="*/ 48 w 64"/>
                <a:gd name="T1" fmla="*/ 0 h 103"/>
                <a:gd name="T2" fmla="*/ 48 w 64"/>
                <a:gd name="T3" fmla="*/ 0 h 103"/>
                <a:gd name="T4" fmla="*/ 63 w 64"/>
                <a:gd name="T5" fmla="*/ 102 h 103"/>
                <a:gd name="T6" fmla="*/ 40 w 64"/>
                <a:gd name="T7" fmla="*/ 102 h 103"/>
                <a:gd name="T8" fmla="*/ 40 w 64"/>
                <a:gd name="T9" fmla="*/ 87 h 103"/>
                <a:gd name="T10" fmla="*/ 24 w 64"/>
                <a:gd name="T11" fmla="*/ 87 h 103"/>
                <a:gd name="T12" fmla="*/ 24 w 64"/>
                <a:gd name="T13" fmla="*/ 102 h 103"/>
                <a:gd name="T14" fmla="*/ 0 w 64"/>
                <a:gd name="T15" fmla="*/ 102 h 103"/>
                <a:gd name="T16" fmla="*/ 8 w 64"/>
                <a:gd name="T17" fmla="*/ 0 h 103"/>
                <a:gd name="T18" fmla="*/ 48 w 64"/>
                <a:gd name="T19" fmla="*/ 0 h 103"/>
                <a:gd name="T20" fmla="*/ 40 w 64"/>
                <a:gd name="T21" fmla="*/ 63 h 103"/>
                <a:gd name="T22" fmla="*/ 40 w 64"/>
                <a:gd name="T23" fmla="*/ 63 h 103"/>
                <a:gd name="T24" fmla="*/ 32 w 64"/>
                <a:gd name="T25" fmla="*/ 23 h 103"/>
                <a:gd name="T26" fmla="*/ 24 w 64"/>
                <a:gd name="T27" fmla="*/ 63 h 103"/>
                <a:gd name="T28" fmla="*/ 40 w 64"/>
                <a:gd name="T29" fmla="*/ 6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103">
                  <a:moveTo>
                    <a:pt x="48" y="0"/>
                  </a:moveTo>
                  <a:lnTo>
                    <a:pt x="48" y="0"/>
                  </a:lnTo>
                  <a:cubicBezTo>
                    <a:pt x="63" y="102"/>
                    <a:pt x="63" y="102"/>
                    <a:pt x="63" y="102"/>
                  </a:cubicBezTo>
                  <a:cubicBezTo>
                    <a:pt x="40" y="102"/>
                    <a:pt x="40" y="102"/>
                    <a:pt x="40" y="102"/>
                  </a:cubicBezTo>
                  <a:cubicBezTo>
                    <a:pt x="40" y="87"/>
                    <a:pt x="40" y="87"/>
                    <a:pt x="40" y="87"/>
                  </a:cubicBezTo>
                  <a:cubicBezTo>
                    <a:pt x="24" y="87"/>
                    <a:pt x="24" y="87"/>
                    <a:pt x="24" y="87"/>
                  </a:cubicBezTo>
                  <a:cubicBezTo>
                    <a:pt x="24" y="102"/>
                    <a:pt x="24" y="102"/>
                    <a:pt x="24" y="102"/>
                  </a:cubicBezTo>
                  <a:cubicBezTo>
                    <a:pt x="0" y="102"/>
                    <a:pt x="0" y="102"/>
                    <a:pt x="0" y="102"/>
                  </a:cubicBezTo>
                  <a:cubicBezTo>
                    <a:pt x="8" y="0"/>
                    <a:pt x="8" y="0"/>
                    <a:pt x="8" y="0"/>
                  </a:cubicBezTo>
                  <a:lnTo>
                    <a:pt x="48" y="0"/>
                  </a:lnTo>
                  <a:close/>
                  <a:moveTo>
                    <a:pt x="40" y="63"/>
                  </a:moveTo>
                  <a:lnTo>
                    <a:pt x="40" y="63"/>
                  </a:lnTo>
                  <a:cubicBezTo>
                    <a:pt x="32" y="55"/>
                    <a:pt x="32" y="39"/>
                    <a:pt x="32" y="23"/>
                  </a:cubicBezTo>
                  <a:cubicBezTo>
                    <a:pt x="32" y="39"/>
                    <a:pt x="24" y="55"/>
                    <a:pt x="24" y="63"/>
                  </a:cubicBezTo>
                  <a:lnTo>
                    <a:pt x="40"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08" name="Freeform 500"/>
            <p:cNvSpPr>
              <a:spLocks noChangeArrowheads="1"/>
            </p:cNvSpPr>
            <p:nvPr/>
          </p:nvSpPr>
          <p:spPr bwMode="auto">
            <a:xfrm>
              <a:off x="13889025" y="10575068"/>
              <a:ext cx="47641" cy="73051"/>
            </a:xfrm>
            <a:custGeom>
              <a:avLst/>
              <a:gdLst>
                <a:gd name="T0" fmla="*/ 63 w 64"/>
                <a:gd name="T1" fmla="*/ 0 h 103"/>
                <a:gd name="T2" fmla="*/ 63 w 64"/>
                <a:gd name="T3" fmla="*/ 23 h 103"/>
                <a:gd name="T4" fmla="*/ 47 w 64"/>
                <a:gd name="T5" fmla="*/ 23 h 103"/>
                <a:gd name="T6" fmla="*/ 47 w 64"/>
                <a:gd name="T7" fmla="*/ 102 h 103"/>
                <a:gd name="T8" fmla="*/ 16 w 64"/>
                <a:gd name="T9" fmla="*/ 102 h 103"/>
                <a:gd name="T10" fmla="*/ 16 w 64"/>
                <a:gd name="T11" fmla="*/ 23 h 103"/>
                <a:gd name="T12" fmla="*/ 0 w 64"/>
                <a:gd name="T13" fmla="*/ 23 h 103"/>
                <a:gd name="T14" fmla="*/ 0 w 64"/>
                <a:gd name="T15" fmla="*/ 0 h 103"/>
                <a:gd name="T16" fmla="*/ 63 w 64"/>
                <a:gd name="T1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03">
                  <a:moveTo>
                    <a:pt x="63" y="0"/>
                  </a:moveTo>
                  <a:lnTo>
                    <a:pt x="63" y="23"/>
                  </a:lnTo>
                  <a:lnTo>
                    <a:pt x="47" y="23"/>
                  </a:lnTo>
                  <a:lnTo>
                    <a:pt x="47" y="102"/>
                  </a:lnTo>
                  <a:lnTo>
                    <a:pt x="16" y="102"/>
                  </a:lnTo>
                  <a:lnTo>
                    <a:pt x="16" y="23"/>
                  </a:lnTo>
                  <a:lnTo>
                    <a:pt x="0" y="23"/>
                  </a:lnTo>
                  <a:lnTo>
                    <a:pt x="0"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09" name="Freeform 501"/>
            <p:cNvSpPr>
              <a:spLocks noChangeArrowheads="1"/>
            </p:cNvSpPr>
            <p:nvPr/>
          </p:nvSpPr>
          <p:spPr bwMode="auto">
            <a:xfrm>
              <a:off x="13936666" y="10575068"/>
              <a:ext cx="47643" cy="73051"/>
            </a:xfrm>
            <a:custGeom>
              <a:avLst/>
              <a:gdLst>
                <a:gd name="T0" fmla="*/ 63 w 64"/>
                <a:gd name="T1" fmla="*/ 63 h 103"/>
                <a:gd name="T2" fmla="*/ 63 w 64"/>
                <a:gd name="T3" fmla="*/ 63 h 103"/>
                <a:gd name="T4" fmla="*/ 63 w 64"/>
                <a:gd name="T5" fmla="*/ 78 h 103"/>
                <a:gd name="T6" fmla="*/ 55 w 64"/>
                <a:gd name="T7" fmla="*/ 94 h 103"/>
                <a:gd name="T8" fmla="*/ 47 w 64"/>
                <a:gd name="T9" fmla="*/ 102 h 103"/>
                <a:gd name="T10" fmla="*/ 31 w 64"/>
                <a:gd name="T11" fmla="*/ 102 h 103"/>
                <a:gd name="T12" fmla="*/ 16 w 64"/>
                <a:gd name="T13" fmla="*/ 102 h 103"/>
                <a:gd name="T14" fmla="*/ 8 w 64"/>
                <a:gd name="T15" fmla="*/ 94 h 103"/>
                <a:gd name="T16" fmla="*/ 0 w 64"/>
                <a:gd name="T17" fmla="*/ 78 h 103"/>
                <a:gd name="T18" fmla="*/ 0 w 64"/>
                <a:gd name="T19" fmla="*/ 63 h 103"/>
                <a:gd name="T20" fmla="*/ 0 w 64"/>
                <a:gd name="T21" fmla="*/ 39 h 103"/>
                <a:gd name="T22" fmla="*/ 0 w 64"/>
                <a:gd name="T23" fmla="*/ 23 h 103"/>
                <a:gd name="T24" fmla="*/ 8 w 64"/>
                <a:gd name="T25" fmla="*/ 7 h 103"/>
                <a:gd name="T26" fmla="*/ 16 w 64"/>
                <a:gd name="T27" fmla="*/ 0 h 103"/>
                <a:gd name="T28" fmla="*/ 31 w 64"/>
                <a:gd name="T29" fmla="*/ 0 h 103"/>
                <a:gd name="T30" fmla="*/ 47 w 64"/>
                <a:gd name="T31" fmla="*/ 0 h 103"/>
                <a:gd name="T32" fmla="*/ 55 w 64"/>
                <a:gd name="T33" fmla="*/ 7 h 103"/>
                <a:gd name="T34" fmla="*/ 63 w 64"/>
                <a:gd name="T35" fmla="*/ 23 h 103"/>
                <a:gd name="T36" fmla="*/ 63 w 64"/>
                <a:gd name="T37" fmla="*/ 39 h 103"/>
                <a:gd name="T38" fmla="*/ 63 w 64"/>
                <a:gd name="T39" fmla="*/ 63 h 103"/>
                <a:gd name="T40" fmla="*/ 40 w 64"/>
                <a:gd name="T41" fmla="*/ 23 h 103"/>
                <a:gd name="T42" fmla="*/ 40 w 64"/>
                <a:gd name="T43" fmla="*/ 23 h 103"/>
                <a:gd name="T44" fmla="*/ 40 w 64"/>
                <a:gd name="T45" fmla="*/ 15 h 103"/>
                <a:gd name="T46" fmla="*/ 31 w 64"/>
                <a:gd name="T47" fmla="*/ 15 h 103"/>
                <a:gd name="T48" fmla="*/ 31 w 64"/>
                <a:gd name="T49" fmla="*/ 15 h 103"/>
                <a:gd name="T50" fmla="*/ 31 w 64"/>
                <a:gd name="T51" fmla="*/ 23 h 103"/>
                <a:gd name="T52" fmla="*/ 31 w 64"/>
                <a:gd name="T53" fmla="*/ 71 h 103"/>
                <a:gd name="T54" fmla="*/ 31 w 64"/>
                <a:gd name="T55" fmla="*/ 87 h 103"/>
                <a:gd name="T56" fmla="*/ 31 w 64"/>
                <a:gd name="T57" fmla="*/ 87 h 103"/>
                <a:gd name="T58" fmla="*/ 40 w 64"/>
                <a:gd name="T59" fmla="*/ 87 h 103"/>
                <a:gd name="T60" fmla="*/ 40 w 64"/>
                <a:gd name="T61" fmla="*/ 71 h 103"/>
                <a:gd name="T62" fmla="*/ 40 w 64"/>
                <a:gd name="T63" fmla="*/ 2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03">
                  <a:moveTo>
                    <a:pt x="63" y="63"/>
                  </a:moveTo>
                  <a:lnTo>
                    <a:pt x="63" y="63"/>
                  </a:lnTo>
                  <a:cubicBezTo>
                    <a:pt x="63" y="71"/>
                    <a:pt x="63" y="78"/>
                    <a:pt x="63" y="78"/>
                  </a:cubicBezTo>
                  <a:cubicBezTo>
                    <a:pt x="63" y="87"/>
                    <a:pt x="63" y="87"/>
                    <a:pt x="55" y="94"/>
                  </a:cubicBezTo>
                  <a:cubicBezTo>
                    <a:pt x="55" y="94"/>
                    <a:pt x="55" y="102"/>
                    <a:pt x="47" y="102"/>
                  </a:cubicBezTo>
                  <a:cubicBezTo>
                    <a:pt x="47" y="102"/>
                    <a:pt x="40" y="102"/>
                    <a:pt x="31" y="102"/>
                  </a:cubicBezTo>
                  <a:cubicBezTo>
                    <a:pt x="31" y="102"/>
                    <a:pt x="24" y="102"/>
                    <a:pt x="16" y="102"/>
                  </a:cubicBezTo>
                  <a:lnTo>
                    <a:pt x="8" y="94"/>
                  </a:lnTo>
                  <a:cubicBezTo>
                    <a:pt x="8" y="87"/>
                    <a:pt x="8" y="87"/>
                    <a:pt x="0" y="78"/>
                  </a:cubicBezTo>
                  <a:cubicBezTo>
                    <a:pt x="0" y="78"/>
                    <a:pt x="0" y="71"/>
                    <a:pt x="0" y="63"/>
                  </a:cubicBezTo>
                  <a:cubicBezTo>
                    <a:pt x="0" y="39"/>
                    <a:pt x="0" y="39"/>
                    <a:pt x="0" y="39"/>
                  </a:cubicBezTo>
                  <a:cubicBezTo>
                    <a:pt x="0" y="31"/>
                    <a:pt x="0" y="23"/>
                    <a:pt x="0" y="23"/>
                  </a:cubicBezTo>
                  <a:cubicBezTo>
                    <a:pt x="8" y="15"/>
                    <a:pt x="8" y="15"/>
                    <a:pt x="8" y="7"/>
                  </a:cubicBezTo>
                  <a:lnTo>
                    <a:pt x="16" y="0"/>
                  </a:lnTo>
                  <a:cubicBezTo>
                    <a:pt x="24" y="0"/>
                    <a:pt x="24" y="0"/>
                    <a:pt x="31" y="0"/>
                  </a:cubicBezTo>
                  <a:cubicBezTo>
                    <a:pt x="40" y="0"/>
                    <a:pt x="47" y="0"/>
                    <a:pt x="47" y="0"/>
                  </a:cubicBezTo>
                  <a:cubicBezTo>
                    <a:pt x="55" y="0"/>
                    <a:pt x="55" y="7"/>
                    <a:pt x="55" y="7"/>
                  </a:cubicBezTo>
                  <a:cubicBezTo>
                    <a:pt x="63" y="15"/>
                    <a:pt x="63" y="15"/>
                    <a:pt x="63" y="23"/>
                  </a:cubicBezTo>
                  <a:cubicBezTo>
                    <a:pt x="63" y="23"/>
                    <a:pt x="63" y="31"/>
                    <a:pt x="63" y="39"/>
                  </a:cubicBezTo>
                  <a:lnTo>
                    <a:pt x="63" y="63"/>
                  </a:lnTo>
                  <a:close/>
                  <a:moveTo>
                    <a:pt x="40" y="23"/>
                  </a:moveTo>
                  <a:lnTo>
                    <a:pt x="40" y="23"/>
                  </a:lnTo>
                  <a:lnTo>
                    <a:pt x="40" y="15"/>
                  </a:lnTo>
                  <a:lnTo>
                    <a:pt x="31" y="15"/>
                  </a:lnTo>
                  <a:lnTo>
                    <a:pt x="31" y="15"/>
                  </a:lnTo>
                  <a:lnTo>
                    <a:pt x="31" y="23"/>
                  </a:lnTo>
                  <a:cubicBezTo>
                    <a:pt x="31" y="71"/>
                    <a:pt x="31" y="71"/>
                    <a:pt x="31" y="71"/>
                  </a:cubicBezTo>
                  <a:cubicBezTo>
                    <a:pt x="31" y="78"/>
                    <a:pt x="31" y="87"/>
                    <a:pt x="31" y="87"/>
                  </a:cubicBezTo>
                  <a:lnTo>
                    <a:pt x="31" y="87"/>
                  </a:lnTo>
                  <a:lnTo>
                    <a:pt x="40" y="87"/>
                  </a:lnTo>
                  <a:cubicBezTo>
                    <a:pt x="40" y="78"/>
                    <a:pt x="40" y="78"/>
                    <a:pt x="40" y="71"/>
                  </a:cubicBezTo>
                  <a:lnTo>
                    <a:pt x="40" y="2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10" name="Freeform 502"/>
            <p:cNvSpPr>
              <a:spLocks noChangeArrowheads="1"/>
            </p:cNvSpPr>
            <p:nvPr/>
          </p:nvSpPr>
          <p:spPr bwMode="auto">
            <a:xfrm>
              <a:off x="13987485" y="10575068"/>
              <a:ext cx="47643" cy="73051"/>
            </a:xfrm>
            <a:custGeom>
              <a:avLst/>
              <a:gdLst>
                <a:gd name="T0" fmla="*/ 63 w 64"/>
                <a:gd name="T1" fmla="*/ 0 h 103"/>
                <a:gd name="T2" fmla="*/ 63 w 64"/>
                <a:gd name="T3" fmla="*/ 102 h 103"/>
                <a:gd name="T4" fmla="*/ 40 w 64"/>
                <a:gd name="T5" fmla="*/ 102 h 103"/>
                <a:gd name="T6" fmla="*/ 24 w 64"/>
                <a:gd name="T7" fmla="*/ 55 h 103"/>
                <a:gd name="T8" fmla="*/ 24 w 64"/>
                <a:gd name="T9" fmla="*/ 102 h 103"/>
                <a:gd name="T10" fmla="*/ 0 w 64"/>
                <a:gd name="T11" fmla="*/ 102 h 103"/>
                <a:gd name="T12" fmla="*/ 0 w 64"/>
                <a:gd name="T13" fmla="*/ 0 h 103"/>
                <a:gd name="T14" fmla="*/ 24 w 64"/>
                <a:gd name="T15" fmla="*/ 0 h 103"/>
                <a:gd name="T16" fmla="*/ 40 w 64"/>
                <a:gd name="T17" fmla="*/ 47 h 103"/>
                <a:gd name="T18" fmla="*/ 40 w 64"/>
                <a:gd name="T19" fmla="*/ 0 h 103"/>
                <a:gd name="T20" fmla="*/ 63 w 64"/>
                <a:gd name="T2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3">
                  <a:moveTo>
                    <a:pt x="63" y="0"/>
                  </a:moveTo>
                  <a:lnTo>
                    <a:pt x="63" y="102"/>
                  </a:lnTo>
                  <a:lnTo>
                    <a:pt x="40" y="102"/>
                  </a:lnTo>
                  <a:lnTo>
                    <a:pt x="24" y="55"/>
                  </a:lnTo>
                  <a:lnTo>
                    <a:pt x="24" y="102"/>
                  </a:lnTo>
                  <a:lnTo>
                    <a:pt x="0" y="102"/>
                  </a:lnTo>
                  <a:lnTo>
                    <a:pt x="0" y="0"/>
                  </a:lnTo>
                  <a:lnTo>
                    <a:pt x="24" y="0"/>
                  </a:lnTo>
                  <a:lnTo>
                    <a:pt x="40" y="47"/>
                  </a:lnTo>
                  <a:lnTo>
                    <a:pt x="40"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11" name="Freeform 503"/>
            <p:cNvSpPr>
              <a:spLocks noChangeArrowheads="1"/>
            </p:cNvSpPr>
            <p:nvPr/>
          </p:nvSpPr>
          <p:spPr bwMode="auto">
            <a:xfrm>
              <a:off x="14054185" y="10575068"/>
              <a:ext cx="47641" cy="73051"/>
            </a:xfrm>
            <a:custGeom>
              <a:avLst/>
              <a:gdLst>
                <a:gd name="T0" fmla="*/ 0 w 64"/>
                <a:gd name="T1" fmla="*/ 0 h 103"/>
                <a:gd name="T2" fmla="*/ 0 w 64"/>
                <a:gd name="T3" fmla="*/ 0 h 103"/>
                <a:gd name="T4" fmla="*/ 16 w 64"/>
                <a:gd name="T5" fmla="*/ 0 h 103"/>
                <a:gd name="T6" fmla="*/ 47 w 64"/>
                <a:gd name="T7" fmla="*/ 0 h 103"/>
                <a:gd name="T8" fmla="*/ 55 w 64"/>
                <a:gd name="T9" fmla="*/ 7 h 103"/>
                <a:gd name="T10" fmla="*/ 63 w 64"/>
                <a:gd name="T11" fmla="*/ 31 h 103"/>
                <a:gd name="T12" fmla="*/ 55 w 64"/>
                <a:gd name="T13" fmla="*/ 47 h 103"/>
                <a:gd name="T14" fmla="*/ 47 w 64"/>
                <a:gd name="T15" fmla="*/ 47 h 103"/>
                <a:gd name="T16" fmla="*/ 55 w 64"/>
                <a:gd name="T17" fmla="*/ 55 h 103"/>
                <a:gd name="T18" fmla="*/ 55 w 64"/>
                <a:gd name="T19" fmla="*/ 63 h 103"/>
                <a:gd name="T20" fmla="*/ 63 w 64"/>
                <a:gd name="T21" fmla="*/ 71 h 103"/>
                <a:gd name="T22" fmla="*/ 63 w 64"/>
                <a:gd name="T23" fmla="*/ 102 h 103"/>
                <a:gd name="T24" fmla="*/ 32 w 64"/>
                <a:gd name="T25" fmla="*/ 102 h 103"/>
                <a:gd name="T26" fmla="*/ 32 w 64"/>
                <a:gd name="T27" fmla="*/ 71 h 103"/>
                <a:gd name="T28" fmla="*/ 32 w 64"/>
                <a:gd name="T29" fmla="*/ 55 h 103"/>
                <a:gd name="T30" fmla="*/ 24 w 64"/>
                <a:gd name="T31" fmla="*/ 55 h 103"/>
                <a:gd name="T32" fmla="*/ 24 w 64"/>
                <a:gd name="T33" fmla="*/ 102 h 103"/>
                <a:gd name="T34" fmla="*/ 0 w 64"/>
                <a:gd name="T35" fmla="*/ 102 h 103"/>
                <a:gd name="T36" fmla="*/ 0 w 64"/>
                <a:gd name="T37" fmla="*/ 0 h 103"/>
                <a:gd name="T38" fmla="*/ 24 w 64"/>
                <a:gd name="T39" fmla="*/ 15 h 103"/>
                <a:gd name="T40" fmla="*/ 24 w 64"/>
                <a:gd name="T41" fmla="*/ 15 h 103"/>
                <a:gd name="T42" fmla="*/ 24 w 64"/>
                <a:gd name="T43" fmla="*/ 39 h 103"/>
                <a:gd name="T44" fmla="*/ 32 w 64"/>
                <a:gd name="T45" fmla="*/ 39 h 103"/>
                <a:gd name="T46" fmla="*/ 32 w 64"/>
                <a:gd name="T47" fmla="*/ 31 h 103"/>
                <a:gd name="T48" fmla="*/ 32 w 64"/>
                <a:gd name="T49" fmla="*/ 23 h 103"/>
                <a:gd name="T50" fmla="*/ 32 w 64"/>
                <a:gd name="T51" fmla="*/ 15 h 103"/>
                <a:gd name="T52" fmla="*/ 24 w 64"/>
                <a:gd name="T53"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 h="103">
                  <a:moveTo>
                    <a:pt x="0" y="0"/>
                  </a:moveTo>
                  <a:lnTo>
                    <a:pt x="0" y="0"/>
                  </a:lnTo>
                  <a:cubicBezTo>
                    <a:pt x="16" y="0"/>
                    <a:pt x="16" y="0"/>
                    <a:pt x="16" y="0"/>
                  </a:cubicBezTo>
                  <a:cubicBezTo>
                    <a:pt x="32" y="0"/>
                    <a:pt x="40" y="0"/>
                    <a:pt x="47" y="0"/>
                  </a:cubicBezTo>
                  <a:lnTo>
                    <a:pt x="55" y="7"/>
                  </a:lnTo>
                  <a:cubicBezTo>
                    <a:pt x="55" y="15"/>
                    <a:pt x="63" y="15"/>
                    <a:pt x="63" y="31"/>
                  </a:cubicBezTo>
                  <a:cubicBezTo>
                    <a:pt x="63" y="39"/>
                    <a:pt x="55" y="39"/>
                    <a:pt x="55" y="47"/>
                  </a:cubicBezTo>
                  <a:lnTo>
                    <a:pt x="47" y="47"/>
                  </a:lnTo>
                  <a:lnTo>
                    <a:pt x="55" y="55"/>
                  </a:lnTo>
                  <a:cubicBezTo>
                    <a:pt x="55" y="55"/>
                    <a:pt x="55" y="55"/>
                    <a:pt x="55" y="63"/>
                  </a:cubicBezTo>
                  <a:cubicBezTo>
                    <a:pt x="63" y="63"/>
                    <a:pt x="63" y="63"/>
                    <a:pt x="63" y="71"/>
                  </a:cubicBezTo>
                  <a:cubicBezTo>
                    <a:pt x="63" y="102"/>
                    <a:pt x="63" y="102"/>
                    <a:pt x="63" y="102"/>
                  </a:cubicBezTo>
                  <a:cubicBezTo>
                    <a:pt x="32" y="102"/>
                    <a:pt x="32" y="102"/>
                    <a:pt x="32" y="102"/>
                  </a:cubicBezTo>
                  <a:cubicBezTo>
                    <a:pt x="32" y="71"/>
                    <a:pt x="32" y="71"/>
                    <a:pt x="32" y="71"/>
                  </a:cubicBezTo>
                  <a:cubicBezTo>
                    <a:pt x="32" y="63"/>
                    <a:pt x="32" y="55"/>
                    <a:pt x="32" y="55"/>
                  </a:cubicBezTo>
                  <a:cubicBezTo>
                    <a:pt x="32" y="55"/>
                    <a:pt x="32" y="55"/>
                    <a:pt x="24" y="55"/>
                  </a:cubicBezTo>
                  <a:cubicBezTo>
                    <a:pt x="24" y="102"/>
                    <a:pt x="24" y="102"/>
                    <a:pt x="24" y="102"/>
                  </a:cubicBezTo>
                  <a:cubicBezTo>
                    <a:pt x="0" y="102"/>
                    <a:pt x="0" y="102"/>
                    <a:pt x="0" y="102"/>
                  </a:cubicBezTo>
                  <a:lnTo>
                    <a:pt x="0" y="0"/>
                  </a:lnTo>
                  <a:close/>
                  <a:moveTo>
                    <a:pt x="24" y="15"/>
                  </a:moveTo>
                  <a:lnTo>
                    <a:pt x="24" y="15"/>
                  </a:lnTo>
                  <a:cubicBezTo>
                    <a:pt x="24" y="39"/>
                    <a:pt x="24" y="39"/>
                    <a:pt x="24" y="39"/>
                  </a:cubicBezTo>
                  <a:cubicBezTo>
                    <a:pt x="32" y="39"/>
                    <a:pt x="32" y="39"/>
                    <a:pt x="32" y="39"/>
                  </a:cubicBezTo>
                  <a:lnTo>
                    <a:pt x="32" y="31"/>
                  </a:lnTo>
                  <a:cubicBezTo>
                    <a:pt x="32" y="23"/>
                    <a:pt x="32" y="23"/>
                    <a:pt x="32" y="23"/>
                  </a:cubicBezTo>
                  <a:cubicBezTo>
                    <a:pt x="32" y="23"/>
                    <a:pt x="32" y="23"/>
                    <a:pt x="32" y="15"/>
                  </a:cubicBezTo>
                  <a:cubicBezTo>
                    <a:pt x="32" y="15"/>
                    <a:pt x="32" y="15"/>
                    <a:pt x="24" y="15"/>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12" name="Freeform 504"/>
            <p:cNvSpPr>
              <a:spLocks noChangeArrowheads="1"/>
            </p:cNvSpPr>
            <p:nvPr/>
          </p:nvSpPr>
          <p:spPr bwMode="auto">
            <a:xfrm>
              <a:off x="14105004" y="10575068"/>
              <a:ext cx="47641" cy="73051"/>
            </a:xfrm>
            <a:custGeom>
              <a:avLst/>
              <a:gdLst>
                <a:gd name="T0" fmla="*/ 63 w 64"/>
                <a:gd name="T1" fmla="*/ 63 h 103"/>
                <a:gd name="T2" fmla="*/ 63 w 64"/>
                <a:gd name="T3" fmla="*/ 63 h 103"/>
                <a:gd name="T4" fmla="*/ 56 w 64"/>
                <a:gd name="T5" fmla="*/ 78 h 103"/>
                <a:gd name="T6" fmla="*/ 56 w 64"/>
                <a:gd name="T7" fmla="*/ 94 h 103"/>
                <a:gd name="T8" fmla="*/ 47 w 64"/>
                <a:gd name="T9" fmla="*/ 102 h 103"/>
                <a:gd name="T10" fmla="*/ 32 w 64"/>
                <a:gd name="T11" fmla="*/ 102 h 103"/>
                <a:gd name="T12" fmla="*/ 16 w 64"/>
                <a:gd name="T13" fmla="*/ 102 h 103"/>
                <a:gd name="T14" fmla="*/ 0 w 64"/>
                <a:gd name="T15" fmla="*/ 94 h 103"/>
                <a:gd name="T16" fmla="*/ 0 w 64"/>
                <a:gd name="T17" fmla="*/ 78 h 103"/>
                <a:gd name="T18" fmla="*/ 0 w 64"/>
                <a:gd name="T19" fmla="*/ 63 h 103"/>
                <a:gd name="T20" fmla="*/ 0 w 64"/>
                <a:gd name="T21" fmla="*/ 39 h 103"/>
                <a:gd name="T22" fmla="*/ 0 w 64"/>
                <a:gd name="T23" fmla="*/ 23 h 103"/>
                <a:gd name="T24" fmla="*/ 0 w 64"/>
                <a:gd name="T25" fmla="*/ 7 h 103"/>
                <a:gd name="T26" fmla="*/ 16 w 64"/>
                <a:gd name="T27" fmla="*/ 0 h 103"/>
                <a:gd name="T28" fmla="*/ 32 w 64"/>
                <a:gd name="T29" fmla="*/ 0 h 103"/>
                <a:gd name="T30" fmla="*/ 47 w 64"/>
                <a:gd name="T31" fmla="*/ 0 h 103"/>
                <a:gd name="T32" fmla="*/ 56 w 64"/>
                <a:gd name="T33" fmla="*/ 7 h 103"/>
                <a:gd name="T34" fmla="*/ 56 w 64"/>
                <a:gd name="T35" fmla="*/ 23 h 103"/>
                <a:gd name="T36" fmla="*/ 63 w 64"/>
                <a:gd name="T37" fmla="*/ 39 h 103"/>
                <a:gd name="T38" fmla="*/ 63 w 64"/>
                <a:gd name="T39" fmla="*/ 63 h 103"/>
                <a:gd name="T40" fmla="*/ 32 w 64"/>
                <a:gd name="T41" fmla="*/ 23 h 103"/>
                <a:gd name="T42" fmla="*/ 32 w 64"/>
                <a:gd name="T43" fmla="*/ 23 h 103"/>
                <a:gd name="T44" fmla="*/ 32 w 64"/>
                <a:gd name="T45" fmla="*/ 15 h 103"/>
                <a:gd name="T46" fmla="*/ 32 w 64"/>
                <a:gd name="T47" fmla="*/ 15 h 103"/>
                <a:gd name="T48" fmla="*/ 24 w 64"/>
                <a:gd name="T49" fmla="*/ 15 h 103"/>
                <a:gd name="T50" fmla="*/ 24 w 64"/>
                <a:gd name="T51" fmla="*/ 23 h 103"/>
                <a:gd name="T52" fmla="*/ 24 w 64"/>
                <a:gd name="T53" fmla="*/ 71 h 103"/>
                <a:gd name="T54" fmla="*/ 24 w 64"/>
                <a:gd name="T55" fmla="*/ 87 h 103"/>
                <a:gd name="T56" fmla="*/ 32 w 64"/>
                <a:gd name="T57" fmla="*/ 87 h 103"/>
                <a:gd name="T58" fmla="*/ 32 w 64"/>
                <a:gd name="T59" fmla="*/ 87 h 103"/>
                <a:gd name="T60" fmla="*/ 32 w 64"/>
                <a:gd name="T61" fmla="*/ 71 h 103"/>
                <a:gd name="T62" fmla="*/ 32 w 64"/>
                <a:gd name="T63" fmla="*/ 2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03">
                  <a:moveTo>
                    <a:pt x="63" y="63"/>
                  </a:moveTo>
                  <a:lnTo>
                    <a:pt x="63" y="63"/>
                  </a:lnTo>
                  <a:cubicBezTo>
                    <a:pt x="63" y="71"/>
                    <a:pt x="63" y="78"/>
                    <a:pt x="56" y="78"/>
                  </a:cubicBezTo>
                  <a:cubicBezTo>
                    <a:pt x="56" y="87"/>
                    <a:pt x="56" y="87"/>
                    <a:pt x="56" y="94"/>
                  </a:cubicBezTo>
                  <a:lnTo>
                    <a:pt x="47" y="102"/>
                  </a:lnTo>
                  <a:cubicBezTo>
                    <a:pt x="40" y="102"/>
                    <a:pt x="32" y="102"/>
                    <a:pt x="32" y="102"/>
                  </a:cubicBezTo>
                  <a:cubicBezTo>
                    <a:pt x="24" y="102"/>
                    <a:pt x="16" y="102"/>
                    <a:pt x="16" y="102"/>
                  </a:cubicBezTo>
                  <a:cubicBezTo>
                    <a:pt x="8" y="102"/>
                    <a:pt x="8" y="94"/>
                    <a:pt x="0" y="94"/>
                  </a:cubicBezTo>
                  <a:cubicBezTo>
                    <a:pt x="0" y="87"/>
                    <a:pt x="0" y="87"/>
                    <a:pt x="0" y="78"/>
                  </a:cubicBezTo>
                  <a:cubicBezTo>
                    <a:pt x="0" y="78"/>
                    <a:pt x="0" y="71"/>
                    <a:pt x="0" y="63"/>
                  </a:cubicBezTo>
                  <a:cubicBezTo>
                    <a:pt x="0" y="39"/>
                    <a:pt x="0" y="39"/>
                    <a:pt x="0" y="39"/>
                  </a:cubicBezTo>
                  <a:cubicBezTo>
                    <a:pt x="0" y="31"/>
                    <a:pt x="0" y="23"/>
                    <a:pt x="0" y="23"/>
                  </a:cubicBezTo>
                  <a:cubicBezTo>
                    <a:pt x="0" y="15"/>
                    <a:pt x="0" y="15"/>
                    <a:pt x="0" y="7"/>
                  </a:cubicBezTo>
                  <a:cubicBezTo>
                    <a:pt x="8" y="7"/>
                    <a:pt x="8" y="0"/>
                    <a:pt x="16" y="0"/>
                  </a:cubicBezTo>
                  <a:cubicBezTo>
                    <a:pt x="16" y="0"/>
                    <a:pt x="24" y="0"/>
                    <a:pt x="32" y="0"/>
                  </a:cubicBezTo>
                  <a:cubicBezTo>
                    <a:pt x="32" y="0"/>
                    <a:pt x="40" y="0"/>
                    <a:pt x="47" y="0"/>
                  </a:cubicBezTo>
                  <a:lnTo>
                    <a:pt x="56" y="7"/>
                  </a:lnTo>
                  <a:cubicBezTo>
                    <a:pt x="56" y="15"/>
                    <a:pt x="56" y="15"/>
                    <a:pt x="56" y="23"/>
                  </a:cubicBezTo>
                  <a:cubicBezTo>
                    <a:pt x="63" y="23"/>
                    <a:pt x="63" y="31"/>
                    <a:pt x="63" y="39"/>
                  </a:cubicBezTo>
                  <a:lnTo>
                    <a:pt x="63" y="63"/>
                  </a:lnTo>
                  <a:close/>
                  <a:moveTo>
                    <a:pt x="32" y="23"/>
                  </a:moveTo>
                  <a:lnTo>
                    <a:pt x="32" y="23"/>
                  </a:lnTo>
                  <a:lnTo>
                    <a:pt x="32" y="15"/>
                  </a:lnTo>
                  <a:lnTo>
                    <a:pt x="32" y="15"/>
                  </a:lnTo>
                  <a:cubicBezTo>
                    <a:pt x="24" y="15"/>
                    <a:pt x="24" y="15"/>
                    <a:pt x="24" y="15"/>
                  </a:cubicBezTo>
                  <a:lnTo>
                    <a:pt x="24" y="23"/>
                  </a:lnTo>
                  <a:cubicBezTo>
                    <a:pt x="24" y="71"/>
                    <a:pt x="24" y="71"/>
                    <a:pt x="24" y="71"/>
                  </a:cubicBezTo>
                  <a:cubicBezTo>
                    <a:pt x="24" y="78"/>
                    <a:pt x="24" y="87"/>
                    <a:pt x="24" y="87"/>
                  </a:cubicBezTo>
                  <a:cubicBezTo>
                    <a:pt x="24" y="87"/>
                    <a:pt x="24" y="87"/>
                    <a:pt x="32" y="87"/>
                  </a:cubicBezTo>
                  <a:lnTo>
                    <a:pt x="32" y="87"/>
                  </a:lnTo>
                  <a:cubicBezTo>
                    <a:pt x="32" y="78"/>
                    <a:pt x="32" y="78"/>
                    <a:pt x="32" y="71"/>
                  </a:cubicBezTo>
                  <a:lnTo>
                    <a:pt x="32" y="2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13" name="Freeform 505"/>
            <p:cNvSpPr>
              <a:spLocks noChangeArrowheads="1"/>
            </p:cNvSpPr>
            <p:nvPr/>
          </p:nvSpPr>
          <p:spPr bwMode="auto">
            <a:xfrm>
              <a:off x="14158998" y="10575068"/>
              <a:ext cx="41291" cy="73051"/>
            </a:xfrm>
            <a:custGeom>
              <a:avLst/>
              <a:gdLst>
                <a:gd name="T0" fmla="*/ 56 w 57"/>
                <a:gd name="T1" fmla="*/ 0 h 103"/>
                <a:gd name="T2" fmla="*/ 56 w 57"/>
                <a:gd name="T3" fmla="*/ 0 h 103"/>
                <a:gd name="T4" fmla="*/ 56 w 57"/>
                <a:gd name="T5" fmla="*/ 71 h 103"/>
                <a:gd name="T6" fmla="*/ 56 w 57"/>
                <a:gd name="T7" fmla="*/ 87 h 103"/>
                <a:gd name="T8" fmla="*/ 56 w 57"/>
                <a:gd name="T9" fmla="*/ 94 h 103"/>
                <a:gd name="T10" fmla="*/ 48 w 57"/>
                <a:gd name="T11" fmla="*/ 102 h 103"/>
                <a:gd name="T12" fmla="*/ 32 w 57"/>
                <a:gd name="T13" fmla="*/ 102 h 103"/>
                <a:gd name="T14" fmla="*/ 16 w 57"/>
                <a:gd name="T15" fmla="*/ 102 h 103"/>
                <a:gd name="T16" fmla="*/ 0 w 57"/>
                <a:gd name="T17" fmla="*/ 94 h 103"/>
                <a:gd name="T18" fmla="*/ 0 w 57"/>
                <a:gd name="T19" fmla="*/ 78 h 103"/>
                <a:gd name="T20" fmla="*/ 0 w 57"/>
                <a:gd name="T21" fmla="*/ 63 h 103"/>
                <a:gd name="T22" fmla="*/ 0 w 57"/>
                <a:gd name="T23" fmla="*/ 0 h 103"/>
                <a:gd name="T24" fmla="*/ 24 w 57"/>
                <a:gd name="T25" fmla="*/ 0 h 103"/>
                <a:gd name="T26" fmla="*/ 24 w 57"/>
                <a:gd name="T27" fmla="*/ 78 h 103"/>
                <a:gd name="T28" fmla="*/ 24 w 57"/>
                <a:gd name="T29" fmla="*/ 87 h 103"/>
                <a:gd name="T30" fmla="*/ 32 w 57"/>
                <a:gd name="T31" fmla="*/ 87 h 103"/>
                <a:gd name="T32" fmla="*/ 32 w 57"/>
                <a:gd name="T33" fmla="*/ 87 h 103"/>
                <a:gd name="T34" fmla="*/ 32 w 57"/>
                <a:gd name="T35" fmla="*/ 71 h 103"/>
                <a:gd name="T36" fmla="*/ 32 w 57"/>
                <a:gd name="T37" fmla="*/ 0 h 103"/>
                <a:gd name="T38" fmla="*/ 56 w 57"/>
                <a:gd name="T3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7" h="103">
                  <a:moveTo>
                    <a:pt x="56" y="0"/>
                  </a:moveTo>
                  <a:lnTo>
                    <a:pt x="56" y="0"/>
                  </a:lnTo>
                  <a:cubicBezTo>
                    <a:pt x="56" y="71"/>
                    <a:pt x="56" y="71"/>
                    <a:pt x="56" y="71"/>
                  </a:cubicBezTo>
                  <a:cubicBezTo>
                    <a:pt x="56" y="78"/>
                    <a:pt x="56" y="78"/>
                    <a:pt x="56" y="87"/>
                  </a:cubicBezTo>
                  <a:cubicBezTo>
                    <a:pt x="56" y="87"/>
                    <a:pt x="56" y="87"/>
                    <a:pt x="56" y="94"/>
                  </a:cubicBezTo>
                  <a:cubicBezTo>
                    <a:pt x="48" y="94"/>
                    <a:pt x="48" y="102"/>
                    <a:pt x="48" y="102"/>
                  </a:cubicBezTo>
                  <a:cubicBezTo>
                    <a:pt x="40" y="102"/>
                    <a:pt x="32" y="102"/>
                    <a:pt x="32" y="102"/>
                  </a:cubicBezTo>
                  <a:cubicBezTo>
                    <a:pt x="24" y="102"/>
                    <a:pt x="16" y="102"/>
                    <a:pt x="16" y="102"/>
                  </a:cubicBezTo>
                  <a:cubicBezTo>
                    <a:pt x="8" y="94"/>
                    <a:pt x="8" y="94"/>
                    <a:pt x="0" y="94"/>
                  </a:cubicBezTo>
                  <a:cubicBezTo>
                    <a:pt x="0" y="87"/>
                    <a:pt x="0" y="87"/>
                    <a:pt x="0" y="78"/>
                  </a:cubicBezTo>
                  <a:cubicBezTo>
                    <a:pt x="0" y="78"/>
                    <a:pt x="0" y="71"/>
                    <a:pt x="0" y="63"/>
                  </a:cubicBezTo>
                  <a:cubicBezTo>
                    <a:pt x="0" y="0"/>
                    <a:pt x="0" y="0"/>
                    <a:pt x="0" y="0"/>
                  </a:cubicBezTo>
                  <a:cubicBezTo>
                    <a:pt x="24" y="0"/>
                    <a:pt x="24" y="0"/>
                    <a:pt x="24" y="0"/>
                  </a:cubicBezTo>
                  <a:cubicBezTo>
                    <a:pt x="24" y="78"/>
                    <a:pt x="24" y="78"/>
                    <a:pt x="24" y="78"/>
                  </a:cubicBezTo>
                  <a:lnTo>
                    <a:pt x="24" y="87"/>
                  </a:lnTo>
                  <a:cubicBezTo>
                    <a:pt x="24" y="87"/>
                    <a:pt x="24" y="87"/>
                    <a:pt x="32" y="87"/>
                  </a:cubicBezTo>
                  <a:lnTo>
                    <a:pt x="32" y="87"/>
                  </a:lnTo>
                  <a:cubicBezTo>
                    <a:pt x="32" y="87"/>
                    <a:pt x="32" y="78"/>
                    <a:pt x="32" y="71"/>
                  </a:cubicBezTo>
                  <a:cubicBezTo>
                    <a:pt x="32" y="0"/>
                    <a:pt x="32" y="0"/>
                    <a:pt x="32" y="0"/>
                  </a:cubicBez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14" name="Freeform 506"/>
            <p:cNvSpPr>
              <a:spLocks noChangeArrowheads="1"/>
            </p:cNvSpPr>
            <p:nvPr/>
          </p:nvSpPr>
          <p:spPr bwMode="auto">
            <a:xfrm>
              <a:off x="14209816" y="10575068"/>
              <a:ext cx="41291" cy="73051"/>
            </a:xfrm>
            <a:custGeom>
              <a:avLst/>
              <a:gdLst>
                <a:gd name="T0" fmla="*/ 56 w 57"/>
                <a:gd name="T1" fmla="*/ 39 h 103"/>
                <a:gd name="T2" fmla="*/ 56 w 57"/>
                <a:gd name="T3" fmla="*/ 39 h 103"/>
                <a:gd name="T4" fmla="*/ 32 w 57"/>
                <a:gd name="T5" fmla="*/ 39 h 103"/>
                <a:gd name="T6" fmla="*/ 32 w 57"/>
                <a:gd name="T7" fmla="*/ 31 h 103"/>
                <a:gd name="T8" fmla="*/ 32 w 57"/>
                <a:gd name="T9" fmla="*/ 15 h 103"/>
                <a:gd name="T10" fmla="*/ 24 w 57"/>
                <a:gd name="T11" fmla="*/ 15 h 103"/>
                <a:gd name="T12" fmla="*/ 24 w 57"/>
                <a:gd name="T13" fmla="*/ 15 h 103"/>
                <a:gd name="T14" fmla="*/ 24 w 57"/>
                <a:gd name="T15" fmla="*/ 23 h 103"/>
                <a:gd name="T16" fmla="*/ 24 w 57"/>
                <a:gd name="T17" fmla="*/ 78 h 103"/>
                <a:gd name="T18" fmla="*/ 24 w 57"/>
                <a:gd name="T19" fmla="*/ 87 h 103"/>
                <a:gd name="T20" fmla="*/ 32 w 57"/>
                <a:gd name="T21" fmla="*/ 87 h 103"/>
                <a:gd name="T22" fmla="*/ 32 w 57"/>
                <a:gd name="T23" fmla="*/ 87 h 103"/>
                <a:gd name="T24" fmla="*/ 32 w 57"/>
                <a:gd name="T25" fmla="*/ 71 h 103"/>
                <a:gd name="T26" fmla="*/ 32 w 57"/>
                <a:gd name="T27" fmla="*/ 63 h 103"/>
                <a:gd name="T28" fmla="*/ 24 w 57"/>
                <a:gd name="T29" fmla="*/ 63 h 103"/>
                <a:gd name="T30" fmla="*/ 24 w 57"/>
                <a:gd name="T31" fmla="*/ 47 h 103"/>
                <a:gd name="T32" fmla="*/ 56 w 57"/>
                <a:gd name="T33" fmla="*/ 47 h 103"/>
                <a:gd name="T34" fmla="*/ 56 w 57"/>
                <a:gd name="T35" fmla="*/ 102 h 103"/>
                <a:gd name="T36" fmla="*/ 40 w 57"/>
                <a:gd name="T37" fmla="*/ 102 h 103"/>
                <a:gd name="T38" fmla="*/ 40 w 57"/>
                <a:gd name="T39" fmla="*/ 94 h 103"/>
                <a:gd name="T40" fmla="*/ 32 w 57"/>
                <a:gd name="T41" fmla="*/ 102 h 103"/>
                <a:gd name="T42" fmla="*/ 24 w 57"/>
                <a:gd name="T43" fmla="*/ 102 h 103"/>
                <a:gd name="T44" fmla="*/ 8 w 57"/>
                <a:gd name="T45" fmla="*/ 102 h 103"/>
                <a:gd name="T46" fmla="*/ 0 w 57"/>
                <a:gd name="T47" fmla="*/ 94 h 103"/>
                <a:gd name="T48" fmla="*/ 0 w 57"/>
                <a:gd name="T49" fmla="*/ 78 h 103"/>
                <a:gd name="T50" fmla="*/ 0 w 57"/>
                <a:gd name="T51" fmla="*/ 63 h 103"/>
                <a:gd name="T52" fmla="*/ 0 w 57"/>
                <a:gd name="T53" fmla="*/ 39 h 103"/>
                <a:gd name="T54" fmla="*/ 0 w 57"/>
                <a:gd name="T55" fmla="*/ 15 h 103"/>
                <a:gd name="T56" fmla="*/ 8 w 57"/>
                <a:gd name="T57" fmla="*/ 0 h 103"/>
                <a:gd name="T58" fmla="*/ 24 w 57"/>
                <a:gd name="T59" fmla="*/ 0 h 103"/>
                <a:gd name="T60" fmla="*/ 48 w 57"/>
                <a:gd name="T61" fmla="*/ 0 h 103"/>
                <a:gd name="T62" fmla="*/ 56 w 57"/>
                <a:gd name="T63" fmla="*/ 15 h 103"/>
                <a:gd name="T64" fmla="*/ 56 w 57"/>
                <a:gd name="T65" fmla="*/ 31 h 103"/>
                <a:gd name="T66" fmla="*/ 56 w 57"/>
                <a:gd name="T67" fmla="*/ 3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7" h="103">
                  <a:moveTo>
                    <a:pt x="56" y="39"/>
                  </a:moveTo>
                  <a:lnTo>
                    <a:pt x="56" y="39"/>
                  </a:lnTo>
                  <a:cubicBezTo>
                    <a:pt x="32" y="39"/>
                    <a:pt x="32" y="39"/>
                    <a:pt x="32" y="39"/>
                  </a:cubicBezTo>
                  <a:cubicBezTo>
                    <a:pt x="32" y="31"/>
                    <a:pt x="32" y="31"/>
                    <a:pt x="32" y="31"/>
                  </a:cubicBezTo>
                  <a:cubicBezTo>
                    <a:pt x="32" y="23"/>
                    <a:pt x="32" y="15"/>
                    <a:pt x="32" y="15"/>
                  </a:cubicBezTo>
                  <a:cubicBezTo>
                    <a:pt x="32" y="15"/>
                    <a:pt x="32" y="15"/>
                    <a:pt x="24" y="15"/>
                  </a:cubicBezTo>
                  <a:lnTo>
                    <a:pt x="24" y="15"/>
                  </a:lnTo>
                  <a:lnTo>
                    <a:pt x="24" y="23"/>
                  </a:lnTo>
                  <a:cubicBezTo>
                    <a:pt x="24" y="78"/>
                    <a:pt x="24" y="78"/>
                    <a:pt x="24" y="78"/>
                  </a:cubicBezTo>
                  <a:cubicBezTo>
                    <a:pt x="24" y="78"/>
                    <a:pt x="24" y="78"/>
                    <a:pt x="24" y="87"/>
                  </a:cubicBezTo>
                  <a:cubicBezTo>
                    <a:pt x="24" y="87"/>
                    <a:pt x="24" y="87"/>
                    <a:pt x="32" y="87"/>
                  </a:cubicBezTo>
                  <a:lnTo>
                    <a:pt x="32" y="87"/>
                  </a:lnTo>
                  <a:cubicBezTo>
                    <a:pt x="32" y="78"/>
                    <a:pt x="32" y="78"/>
                    <a:pt x="32" y="71"/>
                  </a:cubicBezTo>
                  <a:cubicBezTo>
                    <a:pt x="32" y="63"/>
                    <a:pt x="32" y="63"/>
                    <a:pt x="32" y="63"/>
                  </a:cubicBezTo>
                  <a:cubicBezTo>
                    <a:pt x="24" y="63"/>
                    <a:pt x="24" y="63"/>
                    <a:pt x="24" y="63"/>
                  </a:cubicBezTo>
                  <a:cubicBezTo>
                    <a:pt x="24" y="47"/>
                    <a:pt x="24" y="47"/>
                    <a:pt x="24" y="47"/>
                  </a:cubicBezTo>
                  <a:cubicBezTo>
                    <a:pt x="56" y="47"/>
                    <a:pt x="56" y="47"/>
                    <a:pt x="56" y="47"/>
                  </a:cubicBezTo>
                  <a:cubicBezTo>
                    <a:pt x="56" y="102"/>
                    <a:pt x="56" y="102"/>
                    <a:pt x="56" y="102"/>
                  </a:cubicBezTo>
                  <a:cubicBezTo>
                    <a:pt x="40" y="102"/>
                    <a:pt x="40" y="102"/>
                    <a:pt x="40" y="102"/>
                  </a:cubicBezTo>
                  <a:cubicBezTo>
                    <a:pt x="40" y="94"/>
                    <a:pt x="40" y="94"/>
                    <a:pt x="40" y="94"/>
                  </a:cubicBezTo>
                  <a:lnTo>
                    <a:pt x="32" y="102"/>
                  </a:lnTo>
                  <a:lnTo>
                    <a:pt x="24" y="102"/>
                  </a:lnTo>
                  <a:cubicBezTo>
                    <a:pt x="16" y="102"/>
                    <a:pt x="16" y="102"/>
                    <a:pt x="8" y="102"/>
                  </a:cubicBezTo>
                  <a:cubicBezTo>
                    <a:pt x="8" y="94"/>
                    <a:pt x="0" y="94"/>
                    <a:pt x="0" y="94"/>
                  </a:cubicBezTo>
                  <a:cubicBezTo>
                    <a:pt x="0" y="87"/>
                    <a:pt x="0" y="87"/>
                    <a:pt x="0" y="78"/>
                  </a:cubicBezTo>
                  <a:cubicBezTo>
                    <a:pt x="0" y="78"/>
                    <a:pt x="0" y="71"/>
                    <a:pt x="0" y="63"/>
                  </a:cubicBezTo>
                  <a:cubicBezTo>
                    <a:pt x="0" y="39"/>
                    <a:pt x="0" y="39"/>
                    <a:pt x="0" y="39"/>
                  </a:cubicBezTo>
                  <a:cubicBezTo>
                    <a:pt x="0" y="23"/>
                    <a:pt x="0" y="23"/>
                    <a:pt x="0" y="15"/>
                  </a:cubicBezTo>
                  <a:cubicBezTo>
                    <a:pt x="0" y="7"/>
                    <a:pt x="0" y="7"/>
                    <a:pt x="8" y="0"/>
                  </a:cubicBezTo>
                  <a:cubicBezTo>
                    <a:pt x="16" y="0"/>
                    <a:pt x="16" y="0"/>
                    <a:pt x="24" y="0"/>
                  </a:cubicBezTo>
                  <a:cubicBezTo>
                    <a:pt x="32" y="0"/>
                    <a:pt x="40" y="0"/>
                    <a:pt x="48" y="0"/>
                  </a:cubicBezTo>
                  <a:cubicBezTo>
                    <a:pt x="48" y="7"/>
                    <a:pt x="56" y="7"/>
                    <a:pt x="56" y="15"/>
                  </a:cubicBezTo>
                  <a:cubicBezTo>
                    <a:pt x="56" y="15"/>
                    <a:pt x="56" y="23"/>
                    <a:pt x="56" y="31"/>
                  </a:cubicBezTo>
                  <a:lnTo>
                    <a:pt x="56"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15" name="Freeform 507"/>
            <p:cNvSpPr>
              <a:spLocks noChangeArrowheads="1"/>
            </p:cNvSpPr>
            <p:nvPr/>
          </p:nvSpPr>
          <p:spPr bwMode="auto">
            <a:xfrm>
              <a:off x="14260635" y="10575068"/>
              <a:ext cx="34939" cy="73051"/>
            </a:xfrm>
            <a:custGeom>
              <a:avLst/>
              <a:gdLst>
                <a:gd name="T0" fmla="*/ 0 w 48"/>
                <a:gd name="T1" fmla="*/ 0 h 103"/>
                <a:gd name="T2" fmla="*/ 39 w 48"/>
                <a:gd name="T3" fmla="*/ 0 h 103"/>
                <a:gd name="T4" fmla="*/ 39 w 48"/>
                <a:gd name="T5" fmla="*/ 23 h 103"/>
                <a:gd name="T6" fmla="*/ 23 w 48"/>
                <a:gd name="T7" fmla="*/ 23 h 103"/>
                <a:gd name="T8" fmla="*/ 23 w 48"/>
                <a:gd name="T9" fmla="*/ 39 h 103"/>
                <a:gd name="T10" fmla="*/ 39 w 48"/>
                <a:gd name="T11" fmla="*/ 39 h 103"/>
                <a:gd name="T12" fmla="*/ 39 w 48"/>
                <a:gd name="T13" fmla="*/ 55 h 103"/>
                <a:gd name="T14" fmla="*/ 23 w 48"/>
                <a:gd name="T15" fmla="*/ 55 h 103"/>
                <a:gd name="T16" fmla="*/ 23 w 48"/>
                <a:gd name="T17" fmla="*/ 78 h 103"/>
                <a:gd name="T18" fmla="*/ 47 w 48"/>
                <a:gd name="T19" fmla="*/ 78 h 103"/>
                <a:gd name="T20" fmla="*/ 47 w 48"/>
                <a:gd name="T21" fmla="*/ 102 h 103"/>
                <a:gd name="T22" fmla="*/ 0 w 48"/>
                <a:gd name="T23" fmla="*/ 102 h 103"/>
                <a:gd name="T24" fmla="*/ 0 w 48"/>
                <a:gd name="T2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03">
                  <a:moveTo>
                    <a:pt x="0" y="0"/>
                  </a:moveTo>
                  <a:lnTo>
                    <a:pt x="39" y="0"/>
                  </a:lnTo>
                  <a:lnTo>
                    <a:pt x="39" y="23"/>
                  </a:lnTo>
                  <a:lnTo>
                    <a:pt x="23" y="23"/>
                  </a:lnTo>
                  <a:lnTo>
                    <a:pt x="23" y="39"/>
                  </a:lnTo>
                  <a:lnTo>
                    <a:pt x="39" y="39"/>
                  </a:lnTo>
                  <a:lnTo>
                    <a:pt x="39" y="55"/>
                  </a:lnTo>
                  <a:lnTo>
                    <a:pt x="23" y="55"/>
                  </a:lnTo>
                  <a:lnTo>
                    <a:pt x="23" y="78"/>
                  </a:lnTo>
                  <a:lnTo>
                    <a:pt x="47" y="78"/>
                  </a:lnTo>
                  <a:lnTo>
                    <a:pt x="47" y="102"/>
                  </a:lnTo>
                  <a:lnTo>
                    <a:pt x="0" y="102"/>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16" name="Freeform 508"/>
            <p:cNvSpPr>
              <a:spLocks noChangeArrowheads="1"/>
            </p:cNvSpPr>
            <p:nvPr/>
          </p:nvSpPr>
          <p:spPr bwMode="auto">
            <a:xfrm>
              <a:off x="12408933" y="4102049"/>
              <a:ext cx="1765946" cy="2004157"/>
            </a:xfrm>
            <a:custGeom>
              <a:avLst/>
              <a:gdLst>
                <a:gd name="T0" fmla="*/ 2055 w 2451"/>
                <a:gd name="T1" fmla="*/ 2712 h 2784"/>
                <a:gd name="T2" fmla="*/ 2055 w 2451"/>
                <a:gd name="T3" fmla="*/ 2712 h 2784"/>
                <a:gd name="T4" fmla="*/ 2023 w 2451"/>
                <a:gd name="T5" fmla="*/ 2601 h 2784"/>
                <a:gd name="T6" fmla="*/ 1936 w 2451"/>
                <a:gd name="T7" fmla="*/ 2475 h 2784"/>
                <a:gd name="T8" fmla="*/ 1778 w 2451"/>
                <a:gd name="T9" fmla="*/ 2316 h 2784"/>
                <a:gd name="T10" fmla="*/ 1691 w 2451"/>
                <a:gd name="T11" fmla="*/ 2293 h 2784"/>
                <a:gd name="T12" fmla="*/ 1659 w 2451"/>
                <a:gd name="T13" fmla="*/ 2277 h 2784"/>
                <a:gd name="T14" fmla="*/ 1596 w 2451"/>
                <a:gd name="T15" fmla="*/ 2229 h 2784"/>
                <a:gd name="T16" fmla="*/ 1509 w 2451"/>
                <a:gd name="T17" fmla="*/ 2174 h 2784"/>
                <a:gd name="T18" fmla="*/ 1470 w 2451"/>
                <a:gd name="T19" fmla="*/ 2071 h 2784"/>
                <a:gd name="T20" fmla="*/ 1494 w 2451"/>
                <a:gd name="T21" fmla="*/ 1969 h 2784"/>
                <a:gd name="T22" fmla="*/ 1494 w 2451"/>
                <a:gd name="T23" fmla="*/ 1889 h 2784"/>
                <a:gd name="T24" fmla="*/ 1485 w 2451"/>
                <a:gd name="T25" fmla="*/ 1787 h 2784"/>
                <a:gd name="T26" fmla="*/ 1438 w 2451"/>
                <a:gd name="T27" fmla="*/ 1724 h 2784"/>
                <a:gd name="T28" fmla="*/ 1485 w 2451"/>
                <a:gd name="T29" fmla="*/ 1613 h 2784"/>
                <a:gd name="T30" fmla="*/ 1612 w 2451"/>
                <a:gd name="T31" fmla="*/ 1542 h 2784"/>
                <a:gd name="T32" fmla="*/ 1612 w 2451"/>
                <a:gd name="T33" fmla="*/ 1360 h 2784"/>
                <a:gd name="T34" fmla="*/ 1604 w 2451"/>
                <a:gd name="T35" fmla="*/ 1249 h 2784"/>
                <a:gd name="T36" fmla="*/ 1675 w 2451"/>
                <a:gd name="T37" fmla="*/ 1186 h 2784"/>
                <a:gd name="T38" fmla="*/ 1691 w 2451"/>
                <a:gd name="T39" fmla="*/ 1154 h 2784"/>
                <a:gd name="T40" fmla="*/ 2071 w 2451"/>
                <a:gd name="T41" fmla="*/ 791 h 2784"/>
                <a:gd name="T42" fmla="*/ 2268 w 2451"/>
                <a:gd name="T43" fmla="*/ 672 h 2784"/>
                <a:gd name="T44" fmla="*/ 2450 w 2451"/>
                <a:gd name="T45" fmla="*/ 570 h 2784"/>
                <a:gd name="T46" fmla="*/ 2339 w 2451"/>
                <a:gd name="T47" fmla="*/ 577 h 2784"/>
                <a:gd name="T48" fmla="*/ 2268 w 2451"/>
                <a:gd name="T49" fmla="*/ 522 h 2784"/>
                <a:gd name="T50" fmla="*/ 2110 w 2451"/>
                <a:gd name="T51" fmla="*/ 546 h 2784"/>
                <a:gd name="T52" fmla="*/ 2062 w 2451"/>
                <a:gd name="T53" fmla="*/ 546 h 2784"/>
                <a:gd name="T54" fmla="*/ 2007 w 2451"/>
                <a:gd name="T55" fmla="*/ 475 h 2784"/>
                <a:gd name="T56" fmla="*/ 1865 w 2451"/>
                <a:gd name="T57" fmla="*/ 601 h 2784"/>
                <a:gd name="T58" fmla="*/ 1731 w 2451"/>
                <a:gd name="T59" fmla="*/ 538 h 2784"/>
                <a:gd name="T60" fmla="*/ 1620 w 2451"/>
                <a:gd name="T61" fmla="*/ 443 h 2784"/>
                <a:gd name="T62" fmla="*/ 1565 w 2451"/>
                <a:gd name="T63" fmla="*/ 506 h 2784"/>
                <a:gd name="T64" fmla="*/ 1501 w 2451"/>
                <a:gd name="T65" fmla="*/ 435 h 2784"/>
                <a:gd name="T66" fmla="*/ 1351 w 2451"/>
                <a:gd name="T67" fmla="*/ 332 h 2784"/>
                <a:gd name="T68" fmla="*/ 1154 w 2451"/>
                <a:gd name="T69" fmla="*/ 395 h 2784"/>
                <a:gd name="T70" fmla="*/ 1066 w 2451"/>
                <a:gd name="T71" fmla="*/ 388 h 2784"/>
                <a:gd name="T72" fmla="*/ 956 w 2451"/>
                <a:gd name="T73" fmla="*/ 356 h 2784"/>
                <a:gd name="T74" fmla="*/ 901 w 2451"/>
                <a:gd name="T75" fmla="*/ 332 h 2784"/>
                <a:gd name="T76" fmla="*/ 806 w 2451"/>
                <a:gd name="T77" fmla="*/ 301 h 2784"/>
                <a:gd name="T78" fmla="*/ 790 w 2451"/>
                <a:gd name="T79" fmla="*/ 166 h 2784"/>
                <a:gd name="T80" fmla="*/ 766 w 2451"/>
                <a:gd name="T81" fmla="*/ 48 h 2784"/>
                <a:gd name="T82" fmla="*/ 679 w 2451"/>
                <a:gd name="T83" fmla="*/ 0 h 2784"/>
                <a:gd name="T84" fmla="*/ 648 w 2451"/>
                <a:gd name="T85" fmla="*/ 119 h 2784"/>
                <a:gd name="T86" fmla="*/ 632 w 2451"/>
                <a:gd name="T87" fmla="*/ 151 h 2784"/>
                <a:gd name="T88" fmla="*/ 0 w 2451"/>
                <a:gd name="T89" fmla="*/ 182 h 2784"/>
                <a:gd name="T90" fmla="*/ 32 w 2451"/>
                <a:gd name="T91" fmla="*/ 293 h 2784"/>
                <a:gd name="T92" fmla="*/ 48 w 2451"/>
                <a:gd name="T93" fmla="*/ 372 h 2784"/>
                <a:gd name="T94" fmla="*/ 32 w 2451"/>
                <a:gd name="T95" fmla="*/ 585 h 2784"/>
                <a:gd name="T96" fmla="*/ 119 w 2451"/>
                <a:gd name="T97" fmla="*/ 830 h 2784"/>
                <a:gd name="T98" fmla="*/ 119 w 2451"/>
                <a:gd name="T99" fmla="*/ 1012 h 2784"/>
                <a:gd name="T100" fmla="*/ 127 w 2451"/>
                <a:gd name="T101" fmla="*/ 1162 h 2784"/>
                <a:gd name="T102" fmla="*/ 158 w 2451"/>
                <a:gd name="T103" fmla="*/ 1384 h 2784"/>
                <a:gd name="T104" fmla="*/ 205 w 2451"/>
                <a:gd name="T105" fmla="*/ 1439 h 2784"/>
                <a:gd name="T106" fmla="*/ 213 w 2451"/>
                <a:gd name="T107" fmla="*/ 1605 h 2784"/>
                <a:gd name="T108" fmla="*/ 158 w 2451"/>
                <a:gd name="T109" fmla="*/ 1739 h 2784"/>
                <a:gd name="T110" fmla="*/ 135 w 2451"/>
                <a:gd name="T111" fmla="*/ 1803 h 2784"/>
                <a:gd name="T112" fmla="*/ 158 w 2451"/>
                <a:gd name="T113" fmla="*/ 1858 h 2784"/>
                <a:gd name="T114" fmla="*/ 205 w 2451"/>
                <a:gd name="T115" fmla="*/ 1898 h 2784"/>
                <a:gd name="T116" fmla="*/ 260 w 2451"/>
                <a:gd name="T117" fmla="*/ 1913 h 2784"/>
                <a:gd name="T118" fmla="*/ 260 w 2451"/>
                <a:gd name="T119" fmla="*/ 2767 h 2784"/>
                <a:gd name="T120" fmla="*/ 2055 w 2451"/>
                <a:gd name="T121" fmla="*/ 2712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1" h="2784">
                  <a:moveTo>
                    <a:pt x="2055" y="2712"/>
                  </a:moveTo>
                  <a:lnTo>
                    <a:pt x="2055" y="2712"/>
                  </a:lnTo>
                  <a:cubicBezTo>
                    <a:pt x="2039" y="2680"/>
                    <a:pt x="2023" y="2641"/>
                    <a:pt x="2023" y="2601"/>
                  </a:cubicBezTo>
                  <a:cubicBezTo>
                    <a:pt x="2031" y="2538"/>
                    <a:pt x="1968" y="2475"/>
                    <a:pt x="1936" y="2475"/>
                  </a:cubicBezTo>
                  <a:cubicBezTo>
                    <a:pt x="1905" y="2467"/>
                    <a:pt x="1841" y="2380"/>
                    <a:pt x="1778" y="2316"/>
                  </a:cubicBezTo>
                  <a:cubicBezTo>
                    <a:pt x="1746" y="2285"/>
                    <a:pt x="1715" y="2293"/>
                    <a:pt x="1691" y="2293"/>
                  </a:cubicBezTo>
                  <a:cubicBezTo>
                    <a:pt x="1675" y="2293"/>
                    <a:pt x="1667" y="2293"/>
                    <a:pt x="1659" y="2277"/>
                  </a:cubicBezTo>
                  <a:cubicBezTo>
                    <a:pt x="1651" y="2238"/>
                    <a:pt x="1628" y="2253"/>
                    <a:pt x="1596" y="2229"/>
                  </a:cubicBezTo>
                  <a:cubicBezTo>
                    <a:pt x="1572" y="2214"/>
                    <a:pt x="1525" y="2214"/>
                    <a:pt x="1509" y="2174"/>
                  </a:cubicBezTo>
                  <a:cubicBezTo>
                    <a:pt x="1501" y="2143"/>
                    <a:pt x="1454" y="2143"/>
                    <a:pt x="1470" y="2071"/>
                  </a:cubicBezTo>
                  <a:cubicBezTo>
                    <a:pt x="1494" y="2008"/>
                    <a:pt x="1494" y="2016"/>
                    <a:pt x="1494" y="1969"/>
                  </a:cubicBezTo>
                  <a:cubicBezTo>
                    <a:pt x="1485" y="1929"/>
                    <a:pt x="1470" y="1921"/>
                    <a:pt x="1494" y="1889"/>
                  </a:cubicBezTo>
                  <a:cubicBezTo>
                    <a:pt x="1525" y="1866"/>
                    <a:pt x="1517" y="1811"/>
                    <a:pt x="1485" y="1787"/>
                  </a:cubicBezTo>
                  <a:cubicBezTo>
                    <a:pt x="1454" y="1771"/>
                    <a:pt x="1406" y="1771"/>
                    <a:pt x="1438" y="1724"/>
                  </a:cubicBezTo>
                  <a:cubicBezTo>
                    <a:pt x="1470" y="1668"/>
                    <a:pt x="1446" y="1652"/>
                    <a:pt x="1485" y="1613"/>
                  </a:cubicBezTo>
                  <a:cubicBezTo>
                    <a:pt x="1533" y="1581"/>
                    <a:pt x="1580" y="1597"/>
                    <a:pt x="1612" y="1542"/>
                  </a:cubicBezTo>
                  <a:cubicBezTo>
                    <a:pt x="1651" y="1487"/>
                    <a:pt x="1620" y="1399"/>
                    <a:pt x="1612" y="1360"/>
                  </a:cubicBezTo>
                  <a:cubicBezTo>
                    <a:pt x="1612" y="1321"/>
                    <a:pt x="1588" y="1257"/>
                    <a:pt x="1604" y="1249"/>
                  </a:cubicBezTo>
                  <a:cubicBezTo>
                    <a:pt x="1620" y="1249"/>
                    <a:pt x="1675" y="1186"/>
                    <a:pt x="1675" y="1186"/>
                  </a:cubicBezTo>
                  <a:cubicBezTo>
                    <a:pt x="1667" y="1178"/>
                    <a:pt x="1667" y="1178"/>
                    <a:pt x="1691" y="1154"/>
                  </a:cubicBezTo>
                  <a:cubicBezTo>
                    <a:pt x="1731" y="1131"/>
                    <a:pt x="2039" y="862"/>
                    <a:pt x="2071" y="791"/>
                  </a:cubicBezTo>
                  <a:cubicBezTo>
                    <a:pt x="2102" y="728"/>
                    <a:pt x="2205" y="696"/>
                    <a:pt x="2268" y="672"/>
                  </a:cubicBezTo>
                  <a:cubicBezTo>
                    <a:pt x="2300" y="664"/>
                    <a:pt x="2379" y="633"/>
                    <a:pt x="2450" y="570"/>
                  </a:cubicBezTo>
                  <a:cubicBezTo>
                    <a:pt x="2411" y="570"/>
                    <a:pt x="2363" y="577"/>
                    <a:pt x="2339" y="577"/>
                  </a:cubicBezTo>
                  <a:cubicBezTo>
                    <a:pt x="2316" y="577"/>
                    <a:pt x="2300" y="538"/>
                    <a:pt x="2268" y="522"/>
                  </a:cubicBezTo>
                  <a:cubicBezTo>
                    <a:pt x="2244" y="506"/>
                    <a:pt x="2142" y="538"/>
                    <a:pt x="2110" y="546"/>
                  </a:cubicBezTo>
                  <a:cubicBezTo>
                    <a:pt x="2078" y="554"/>
                    <a:pt x="2062" y="570"/>
                    <a:pt x="2062" y="546"/>
                  </a:cubicBezTo>
                  <a:cubicBezTo>
                    <a:pt x="2055" y="522"/>
                    <a:pt x="2039" y="490"/>
                    <a:pt x="2007" y="475"/>
                  </a:cubicBezTo>
                  <a:cubicBezTo>
                    <a:pt x="1976" y="451"/>
                    <a:pt x="1896" y="570"/>
                    <a:pt x="1865" y="601"/>
                  </a:cubicBezTo>
                  <a:cubicBezTo>
                    <a:pt x="1825" y="633"/>
                    <a:pt x="1754" y="577"/>
                    <a:pt x="1731" y="538"/>
                  </a:cubicBezTo>
                  <a:cubicBezTo>
                    <a:pt x="1707" y="498"/>
                    <a:pt x="1644" y="459"/>
                    <a:pt x="1620" y="443"/>
                  </a:cubicBezTo>
                  <a:cubicBezTo>
                    <a:pt x="1596" y="427"/>
                    <a:pt x="1596" y="498"/>
                    <a:pt x="1565" y="506"/>
                  </a:cubicBezTo>
                  <a:cubicBezTo>
                    <a:pt x="1533" y="514"/>
                    <a:pt x="1525" y="482"/>
                    <a:pt x="1501" y="435"/>
                  </a:cubicBezTo>
                  <a:cubicBezTo>
                    <a:pt x="1478" y="388"/>
                    <a:pt x="1422" y="364"/>
                    <a:pt x="1351" y="332"/>
                  </a:cubicBezTo>
                  <a:cubicBezTo>
                    <a:pt x="1280" y="301"/>
                    <a:pt x="1193" y="364"/>
                    <a:pt x="1154" y="395"/>
                  </a:cubicBezTo>
                  <a:cubicBezTo>
                    <a:pt x="1114" y="419"/>
                    <a:pt x="1090" y="427"/>
                    <a:pt x="1066" y="388"/>
                  </a:cubicBezTo>
                  <a:cubicBezTo>
                    <a:pt x="1043" y="356"/>
                    <a:pt x="972" y="364"/>
                    <a:pt x="956" y="356"/>
                  </a:cubicBezTo>
                  <a:cubicBezTo>
                    <a:pt x="932" y="348"/>
                    <a:pt x="956" y="309"/>
                    <a:pt x="901" y="332"/>
                  </a:cubicBezTo>
                  <a:cubicBezTo>
                    <a:pt x="845" y="356"/>
                    <a:pt x="837" y="324"/>
                    <a:pt x="806" y="301"/>
                  </a:cubicBezTo>
                  <a:cubicBezTo>
                    <a:pt x="766" y="285"/>
                    <a:pt x="806" y="182"/>
                    <a:pt x="790" y="166"/>
                  </a:cubicBezTo>
                  <a:cubicBezTo>
                    <a:pt x="782" y="151"/>
                    <a:pt x="766" y="87"/>
                    <a:pt x="766" y="48"/>
                  </a:cubicBezTo>
                  <a:cubicBezTo>
                    <a:pt x="758" y="16"/>
                    <a:pt x="719" y="0"/>
                    <a:pt x="679" y="0"/>
                  </a:cubicBezTo>
                  <a:cubicBezTo>
                    <a:pt x="640" y="0"/>
                    <a:pt x="648" y="79"/>
                    <a:pt x="648" y="119"/>
                  </a:cubicBezTo>
                  <a:cubicBezTo>
                    <a:pt x="655" y="151"/>
                    <a:pt x="632" y="151"/>
                    <a:pt x="632" y="151"/>
                  </a:cubicBezTo>
                  <a:cubicBezTo>
                    <a:pt x="426" y="166"/>
                    <a:pt x="213" y="174"/>
                    <a:pt x="0" y="182"/>
                  </a:cubicBezTo>
                  <a:cubicBezTo>
                    <a:pt x="0" y="222"/>
                    <a:pt x="16" y="277"/>
                    <a:pt x="32" y="293"/>
                  </a:cubicBezTo>
                  <a:cubicBezTo>
                    <a:pt x="56" y="324"/>
                    <a:pt x="56" y="348"/>
                    <a:pt x="48" y="372"/>
                  </a:cubicBezTo>
                  <a:cubicBezTo>
                    <a:pt x="40" y="388"/>
                    <a:pt x="0" y="490"/>
                    <a:pt x="32" y="585"/>
                  </a:cubicBezTo>
                  <a:cubicBezTo>
                    <a:pt x="63" y="680"/>
                    <a:pt x="103" y="799"/>
                    <a:pt x="119" y="830"/>
                  </a:cubicBezTo>
                  <a:cubicBezTo>
                    <a:pt x="143" y="862"/>
                    <a:pt x="127" y="941"/>
                    <a:pt x="119" y="1012"/>
                  </a:cubicBezTo>
                  <a:cubicBezTo>
                    <a:pt x="111" y="1083"/>
                    <a:pt x="127" y="1115"/>
                    <a:pt x="127" y="1162"/>
                  </a:cubicBezTo>
                  <a:cubicBezTo>
                    <a:pt x="127" y="1218"/>
                    <a:pt x="158" y="1344"/>
                    <a:pt x="158" y="1384"/>
                  </a:cubicBezTo>
                  <a:cubicBezTo>
                    <a:pt x="158" y="1415"/>
                    <a:pt x="190" y="1415"/>
                    <a:pt x="205" y="1439"/>
                  </a:cubicBezTo>
                  <a:cubicBezTo>
                    <a:pt x="221" y="1455"/>
                    <a:pt x="205" y="1558"/>
                    <a:pt x="213" y="1605"/>
                  </a:cubicBezTo>
                  <a:cubicBezTo>
                    <a:pt x="221" y="1645"/>
                    <a:pt x="182" y="1724"/>
                    <a:pt x="158" y="1739"/>
                  </a:cubicBezTo>
                  <a:cubicBezTo>
                    <a:pt x="127" y="1755"/>
                    <a:pt x="119" y="1787"/>
                    <a:pt x="135" y="1803"/>
                  </a:cubicBezTo>
                  <a:cubicBezTo>
                    <a:pt x="150" y="1818"/>
                    <a:pt x="158" y="1818"/>
                    <a:pt x="158" y="1858"/>
                  </a:cubicBezTo>
                  <a:cubicBezTo>
                    <a:pt x="158" y="1889"/>
                    <a:pt x="182" y="1898"/>
                    <a:pt x="205" y="1898"/>
                  </a:cubicBezTo>
                  <a:cubicBezTo>
                    <a:pt x="229" y="1898"/>
                    <a:pt x="260" y="1913"/>
                    <a:pt x="260" y="1913"/>
                  </a:cubicBezTo>
                  <a:cubicBezTo>
                    <a:pt x="260" y="2767"/>
                    <a:pt x="260" y="2767"/>
                    <a:pt x="260" y="2767"/>
                  </a:cubicBezTo>
                  <a:cubicBezTo>
                    <a:pt x="260" y="2767"/>
                    <a:pt x="1438" y="2783"/>
                    <a:pt x="2055" y="2712"/>
                  </a:cubicBezTo>
                </a:path>
              </a:pathLst>
            </a:custGeom>
            <a:solidFill>
              <a:schemeClr val="accent1"/>
            </a:solidFill>
            <a:ln>
              <a:noFill/>
            </a:ln>
            <a:effectLst/>
          </p:spPr>
          <p:txBody>
            <a:bodyPr wrap="none" anchor="ctr"/>
            <a:lstStyle/>
            <a:p>
              <a:endParaRPr lang="en-US" sz="2701" dirty="0">
                <a:latin typeface="Lato Light"/>
              </a:endParaRPr>
            </a:p>
          </p:txBody>
        </p:sp>
        <p:sp>
          <p:nvSpPr>
            <p:cNvPr id="517" name="Freeform 509"/>
            <p:cNvSpPr>
              <a:spLocks noChangeArrowheads="1"/>
            </p:cNvSpPr>
            <p:nvPr/>
          </p:nvSpPr>
          <p:spPr bwMode="auto">
            <a:xfrm>
              <a:off x="12405756" y="4102049"/>
              <a:ext cx="1775476" cy="2000982"/>
            </a:xfrm>
            <a:custGeom>
              <a:avLst/>
              <a:gdLst>
                <a:gd name="T0" fmla="*/ 260 w 2467"/>
                <a:gd name="T1" fmla="*/ 2767 h 2776"/>
                <a:gd name="T2" fmla="*/ 151 w 2467"/>
                <a:gd name="T3" fmla="*/ 1818 h 2776"/>
                <a:gd name="T4" fmla="*/ 221 w 2467"/>
                <a:gd name="T5" fmla="*/ 1605 h 2776"/>
                <a:gd name="T6" fmla="*/ 166 w 2467"/>
                <a:gd name="T7" fmla="*/ 1384 h 2776"/>
                <a:gd name="T8" fmla="*/ 127 w 2467"/>
                <a:gd name="T9" fmla="*/ 1012 h 2776"/>
                <a:gd name="T10" fmla="*/ 40 w 2467"/>
                <a:gd name="T11" fmla="*/ 301 h 2776"/>
                <a:gd name="T12" fmla="*/ 640 w 2467"/>
                <a:gd name="T13" fmla="*/ 151 h 2776"/>
                <a:gd name="T14" fmla="*/ 687 w 2467"/>
                <a:gd name="T15" fmla="*/ 0 h 2776"/>
                <a:gd name="T16" fmla="*/ 814 w 2467"/>
                <a:gd name="T17" fmla="*/ 301 h 2776"/>
                <a:gd name="T18" fmla="*/ 932 w 2467"/>
                <a:gd name="T19" fmla="*/ 324 h 2776"/>
                <a:gd name="T20" fmla="*/ 1082 w 2467"/>
                <a:gd name="T21" fmla="*/ 388 h 2776"/>
                <a:gd name="T22" fmla="*/ 1320 w 2467"/>
                <a:gd name="T23" fmla="*/ 317 h 2776"/>
                <a:gd name="T24" fmla="*/ 1565 w 2467"/>
                <a:gd name="T25" fmla="*/ 506 h 2776"/>
                <a:gd name="T26" fmla="*/ 1628 w 2467"/>
                <a:gd name="T27" fmla="*/ 435 h 2776"/>
                <a:gd name="T28" fmla="*/ 1873 w 2467"/>
                <a:gd name="T29" fmla="*/ 601 h 2776"/>
                <a:gd name="T30" fmla="*/ 2070 w 2467"/>
                <a:gd name="T31" fmla="*/ 546 h 2776"/>
                <a:gd name="T32" fmla="*/ 2142 w 2467"/>
                <a:gd name="T33" fmla="*/ 538 h 2776"/>
                <a:gd name="T34" fmla="*/ 2347 w 2467"/>
                <a:gd name="T35" fmla="*/ 570 h 2776"/>
                <a:gd name="T36" fmla="*/ 2276 w 2467"/>
                <a:gd name="T37" fmla="*/ 680 h 2776"/>
                <a:gd name="T38" fmla="*/ 1707 w 2467"/>
                <a:gd name="T39" fmla="*/ 1162 h 2776"/>
                <a:gd name="T40" fmla="*/ 1683 w 2467"/>
                <a:gd name="T41" fmla="*/ 1186 h 2776"/>
                <a:gd name="T42" fmla="*/ 1628 w 2467"/>
                <a:gd name="T43" fmla="*/ 1392 h 2776"/>
                <a:gd name="T44" fmla="*/ 1470 w 2467"/>
                <a:gd name="T45" fmla="*/ 1668 h 2776"/>
                <a:gd name="T46" fmla="*/ 1493 w 2467"/>
                <a:gd name="T47" fmla="*/ 1787 h 2776"/>
                <a:gd name="T48" fmla="*/ 1502 w 2467"/>
                <a:gd name="T49" fmla="*/ 1969 h 2776"/>
                <a:gd name="T50" fmla="*/ 1525 w 2467"/>
                <a:gd name="T51" fmla="*/ 2174 h 2776"/>
                <a:gd name="T52" fmla="*/ 1675 w 2467"/>
                <a:gd name="T53" fmla="*/ 2277 h 2776"/>
                <a:gd name="T54" fmla="*/ 1786 w 2467"/>
                <a:gd name="T55" fmla="*/ 2316 h 2776"/>
                <a:gd name="T56" fmla="*/ 2063 w 2467"/>
                <a:gd name="T57" fmla="*/ 2712 h 2776"/>
                <a:gd name="T58" fmla="*/ 268 w 2467"/>
                <a:gd name="T59" fmla="*/ 2759 h 2776"/>
                <a:gd name="T60" fmla="*/ 2031 w 2467"/>
                <a:gd name="T61" fmla="*/ 2601 h 2776"/>
                <a:gd name="T62" fmla="*/ 1715 w 2467"/>
                <a:gd name="T63" fmla="*/ 2293 h 2776"/>
                <a:gd name="T64" fmla="*/ 1628 w 2467"/>
                <a:gd name="T65" fmla="*/ 2245 h 2776"/>
                <a:gd name="T66" fmla="*/ 1493 w 2467"/>
                <a:gd name="T67" fmla="*/ 2151 h 2776"/>
                <a:gd name="T68" fmla="*/ 1486 w 2467"/>
                <a:gd name="T69" fmla="*/ 1937 h 2776"/>
                <a:gd name="T70" fmla="*/ 1462 w 2467"/>
                <a:gd name="T71" fmla="*/ 1779 h 2776"/>
                <a:gd name="T72" fmla="*/ 1493 w 2467"/>
                <a:gd name="T73" fmla="*/ 1613 h 2776"/>
                <a:gd name="T74" fmla="*/ 1620 w 2467"/>
                <a:gd name="T75" fmla="*/ 1360 h 2776"/>
                <a:gd name="T76" fmla="*/ 1699 w 2467"/>
                <a:gd name="T77" fmla="*/ 1154 h 2776"/>
                <a:gd name="T78" fmla="*/ 2276 w 2467"/>
                <a:gd name="T79" fmla="*/ 672 h 2776"/>
                <a:gd name="T80" fmla="*/ 2276 w 2467"/>
                <a:gd name="T81" fmla="*/ 530 h 2776"/>
                <a:gd name="T82" fmla="*/ 2094 w 2467"/>
                <a:gd name="T83" fmla="*/ 554 h 2776"/>
                <a:gd name="T84" fmla="*/ 2007 w 2467"/>
                <a:gd name="T85" fmla="*/ 475 h 2776"/>
                <a:gd name="T86" fmla="*/ 1739 w 2467"/>
                <a:gd name="T87" fmla="*/ 538 h 2776"/>
                <a:gd name="T88" fmla="*/ 1604 w 2467"/>
                <a:gd name="T89" fmla="*/ 467 h 2776"/>
                <a:gd name="T90" fmla="*/ 1502 w 2467"/>
                <a:gd name="T91" fmla="*/ 435 h 2776"/>
                <a:gd name="T92" fmla="*/ 1162 w 2467"/>
                <a:gd name="T93" fmla="*/ 395 h 2776"/>
                <a:gd name="T94" fmla="*/ 964 w 2467"/>
                <a:gd name="T95" fmla="*/ 356 h 2776"/>
                <a:gd name="T96" fmla="*/ 877 w 2467"/>
                <a:gd name="T97" fmla="*/ 348 h 2776"/>
                <a:gd name="T98" fmla="*/ 798 w 2467"/>
                <a:gd name="T99" fmla="*/ 166 h 2776"/>
                <a:gd name="T100" fmla="*/ 663 w 2467"/>
                <a:gd name="T101" fmla="*/ 119 h 2776"/>
                <a:gd name="T102" fmla="*/ 40 w 2467"/>
                <a:gd name="T103" fmla="*/ 293 h 2776"/>
                <a:gd name="T104" fmla="*/ 135 w 2467"/>
                <a:gd name="T105" fmla="*/ 1012 h 2776"/>
                <a:gd name="T106" fmla="*/ 174 w 2467"/>
                <a:gd name="T107" fmla="*/ 1384 h 2776"/>
                <a:gd name="T108" fmla="*/ 229 w 2467"/>
                <a:gd name="T109" fmla="*/ 1597 h 2776"/>
                <a:gd name="T110" fmla="*/ 158 w 2467"/>
                <a:gd name="T111" fmla="*/ 1811 h 2776"/>
                <a:gd name="T112" fmla="*/ 268 w 2467"/>
                <a:gd name="T113" fmla="*/ 1913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7" h="2776">
                  <a:moveTo>
                    <a:pt x="553" y="2775"/>
                  </a:moveTo>
                  <a:lnTo>
                    <a:pt x="553" y="2775"/>
                  </a:lnTo>
                  <a:cubicBezTo>
                    <a:pt x="379" y="2775"/>
                    <a:pt x="268" y="2767"/>
                    <a:pt x="268" y="2767"/>
                  </a:cubicBezTo>
                  <a:cubicBezTo>
                    <a:pt x="260" y="2767"/>
                    <a:pt x="260" y="2767"/>
                    <a:pt x="260" y="2767"/>
                  </a:cubicBezTo>
                  <a:cubicBezTo>
                    <a:pt x="260" y="1913"/>
                    <a:pt x="260" y="1913"/>
                    <a:pt x="260" y="1913"/>
                  </a:cubicBezTo>
                  <a:cubicBezTo>
                    <a:pt x="252" y="1913"/>
                    <a:pt x="229" y="1898"/>
                    <a:pt x="213" y="1898"/>
                  </a:cubicBezTo>
                  <a:cubicBezTo>
                    <a:pt x="190" y="1898"/>
                    <a:pt x="166" y="1889"/>
                    <a:pt x="166" y="1858"/>
                  </a:cubicBezTo>
                  <a:cubicBezTo>
                    <a:pt x="166" y="1834"/>
                    <a:pt x="158" y="1826"/>
                    <a:pt x="151" y="1818"/>
                  </a:cubicBezTo>
                  <a:lnTo>
                    <a:pt x="143" y="1811"/>
                  </a:lnTo>
                  <a:cubicBezTo>
                    <a:pt x="135" y="1795"/>
                    <a:pt x="135" y="1787"/>
                    <a:pt x="135" y="1771"/>
                  </a:cubicBezTo>
                  <a:cubicBezTo>
                    <a:pt x="135" y="1763"/>
                    <a:pt x="151" y="1747"/>
                    <a:pt x="158" y="1739"/>
                  </a:cubicBezTo>
                  <a:cubicBezTo>
                    <a:pt x="190" y="1724"/>
                    <a:pt x="229" y="1645"/>
                    <a:pt x="221" y="1605"/>
                  </a:cubicBezTo>
                  <a:cubicBezTo>
                    <a:pt x="213" y="1581"/>
                    <a:pt x="213" y="1550"/>
                    <a:pt x="221" y="1526"/>
                  </a:cubicBezTo>
                  <a:cubicBezTo>
                    <a:pt x="221" y="1487"/>
                    <a:pt x="221" y="1447"/>
                    <a:pt x="213" y="1439"/>
                  </a:cubicBezTo>
                  <a:cubicBezTo>
                    <a:pt x="205" y="1431"/>
                    <a:pt x="198" y="1431"/>
                    <a:pt x="198" y="1423"/>
                  </a:cubicBezTo>
                  <a:cubicBezTo>
                    <a:pt x="182" y="1415"/>
                    <a:pt x="166" y="1407"/>
                    <a:pt x="166" y="1384"/>
                  </a:cubicBezTo>
                  <a:cubicBezTo>
                    <a:pt x="166" y="1360"/>
                    <a:pt x="158" y="1328"/>
                    <a:pt x="151" y="1289"/>
                  </a:cubicBezTo>
                  <a:cubicBezTo>
                    <a:pt x="143" y="1241"/>
                    <a:pt x="135" y="1194"/>
                    <a:pt x="135" y="1162"/>
                  </a:cubicBezTo>
                  <a:cubicBezTo>
                    <a:pt x="135" y="1147"/>
                    <a:pt x="135" y="1131"/>
                    <a:pt x="127" y="1115"/>
                  </a:cubicBezTo>
                  <a:cubicBezTo>
                    <a:pt x="127" y="1083"/>
                    <a:pt x="119" y="1060"/>
                    <a:pt x="127" y="1012"/>
                  </a:cubicBezTo>
                  <a:cubicBezTo>
                    <a:pt x="135" y="949"/>
                    <a:pt x="143" y="862"/>
                    <a:pt x="127" y="830"/>
                  </a:cubicBezTo>
                  <a:cubicBezTo>
                    <a:pt x="111" y="799"/>
                    <a:pt x="64" y="672"/>
                    <a:pt x="40" y="585"/>
                  </a:cubicBezTo>
                  <a:cubicBezTo>
                    <a:pt x="0" y="482"/>
                    <a:pt x="48" y="372"/>
                    <a:pt x="48" y="364"/>
                  </a:cubicBezTo>
                  <a:cubicBezTo>
                    <a:pt x="64" y="340"/>
                    <a:pt x="56" y="317"/>
                    <a:pt x="40" y="301"/>
                  </a:cubicBezTo>
                  <a:cubicBezTo>
                    <a:pt x="24" y="277"/>
                    <a:pt x="8" y="222"/>
                    <a:pt x="8" y="182"/>
                  </a:cubicBezTo>
                  <a:cubicBezTo>
                    <a:pt x="8" y="174"/>
                    <a:pt x="8" y="174"/>
                    <a:pt x="8" y="174"/>
                  </a:cubicBezTo>
                  <a:lnTo>
                    <a:pt x="8" y="174"/>
                  </a:lnTo>
                  <a:cubicBezTo>
                    <a:pt x="229" y="174"/>
                    <a:pt x="442" y="158"/>
                    <a:pt x="640" y="151"/>
                  </a:cubicBezTo>
                  <a:cubicBezTo>
                    <a:pt x="640" y="151"/>
                    <a:pt x="648" y="151"/>
                    <a:pt x="648" y="142"/>
                  </a:cubicBezTo>
                  <a:cubicBezTo>
                    <a:pt x="656" y="142"/>
                    <a:pt x="656" y="135"/>
                    <a:pt x="656" y="119"/>
                  </a:cubicBezTo>
                  <a:cubicBezTo>
                    <a:pt x="648" y="64"/>
                    <a:pt x="648" y="24"/>
                    <a:pt x="663" y="8"/>
                  </a:cubicBezTo>
                  <a:cubicBezTo>
                    <a:pt x="671" y="0"/>
                    <a:pt x="679" y="0"/>
                    <a:pt x="687" y="0"/>
                  </a:cubicBezTo>
                  <a:cubicBezTo>
                    <a:pt x="743" y="0"/>
                    <a:pt x="774" y="16"/>
                    <a:pt x="774" y="48"/>
                  </a:cubicBezTo>
                  <a:cubicBezTo>
                    <a:pt x="782" y="95"/>
                    <a:pt x="790" y="151"/>
                    <a:pt x="806" y="166"/>
                  </a:cubicBezTo>
                  <a:cubicBezTo>
                    <a:pt x="814" y="174"/>
                    <a:pt x="806" y="190"/>
                    <a:pt x="806" y="214"/>
                  </a:cubicBezTo>
                  <a:cubicBezTo>
                    <a:pt x="798" y="245"/>
                    <a:pt x="790" y="285"/>
                    <a:pt x="814" y="301"/>
                  </a:cubicBezTo>
                  <a:cubicBezTo>
                    <a:pt x="822" y="301"/>
                    <a:pt x="829" y="309"/>
                    <a:pt x="837" y="317"/>
                  </a:cubicBezTo>
                  <a:cubicBezTo>
                    <a:pt x="853" y="324"/>
                    <a:pt x="861" y="340"/>
                    <a:pt x="877" y="340"/>
                  </a:cubicBezTo>
                  <a:cubicBezTo>
                    <a:pt x="885" y="340"/>
                    <a:pt x="893" y="332"/>
                    <a:pt x="909" y="332"/>
                  </a:cubicBezTo>
                  <a:cubicBezTo>
                    <a:pt x="916" y="324"/>
                    <a:pt x="924" y="324"/>
                    <a:pt x="932" y="324"/>
                  </a:cubicBezTo>
                  <a:cubicBezTo>
                    <a:pt x="948" y="324"/>
                    <a:pt x="956" y="332"/>
                    <a:pt x="956" y="340"/>
                  </a:cubicBezTo>
                  <a:cubicBezTo>
                    <a:pt x="956" y="348"/>
                    <a:pt x="956" y="348"/>
                    <a:pt x="964" y="348"/>
                  </a:cubicBezTo>
                  <a:cubicBezTo>
                    <a:pt x="972" y="356"/>
                    <a:pt x="980" y="356"/>
                    <a:pt x="987" y="356"/>
                  </a:cubicBezTo>
                  <a:cubicBezTo>
                    <a:pt x="1019" y="356"/>
                    <a:pt x="1067" y="356"/>
                    <a:pt x="1082" y="388"/>
                  </a:cubicBezTo>
                  <a:cubicBezTo>
                    <a:pt x="1090" y="404"/>
                    <a:pt x="1098" y="411"/>
                    <a:pt x="1114" y="411"/>
                  </a:cubicBezTo>
                  <a:cubicBezTo>
                    <a:pt x="1122" y="411"/>
                    <a:pt x="1138" y="404"/>
                    <a:pt x="1162" y="388"/>
                  </a:cubicBezTo>
                  <a:cubicBezTo>
                    <a:pt x="1169" y="388"/>
                    <a:pt x="1177" y="380"/>
                    <a:pt x="1185" y="372"/>
                  </a:cubicBezTo>
                  <a:cubicBezTo>
                    <a:pt x="1217" y="348"/>
                    <a:pt x="1264" y="317"/>
                    <a:pt x="1320" y="317"/>
                  </a:cubicBezTo>
                  <a:cubicBezTo>
                    <a:pt x="1335" y="317"/>
                    <a:pt x="1351" y="317"/>
                    <a:pt x="1359" y="324"/>
                  </a:cubicBezTo>
                  <a:cubicBezTo>
                    <a:pt x="1430" y="356"/>
                    <a:pt x="1486" y="388"/>
                    <a:pt x="1509" y="435"/>
                  </a:cubicBezTo>
                  <a:cubicBezTo>
                    <a:pt x="1517" y="443"/>
                    <a:pt x="1517" y="443"/>
                    <a:pt x="1517" y="451"/>
                  </a:cubicBezTo>
                  <a:cubicBezTo>
                    <a:pt x="1533" y="482"/>
                    <a:pt x="1541" y="506"/>
                    <a:pt x="1565" y="506"/>
                  </a:cubicBezTo>
                  <a:cubicBezTo>
                    <a:pt x="1565" y="506"/>
                    <a:pt x="1573" y="506"/>
                    <a:pt x="1573" y="498"/>
                  </a:cubicBezTo>
                  <a:cubicBezTo>
                    <a:pt x="1588" y="498"/>
                    <a:pt x="1596" y="482"/>
                    <a:pt x="1604" y="459"/>
                  </a:cubicBezTo>
                  <a:cubicBezTo>
                    <a:pt x="1604" y="451"/>
                    <a:pt x="1612" y="435"/>
                    <a:pt x="1620" y="435"/>
                  </a:cubicBezTo>
                  <a:cubicBezTo>
                    <a:pt x="1628" y="435"/>
                    <a:pt x="1628" y="435"/>
                    <a:pt x="1628" y="435"/>
                  </a:cubicBezTo>
                  <a:cubicBezTo>
                    <a:pt x="1636" y="443"/>
                    <a:pt x="1636" y="443"/>
                    <a:pt x="1644" y="443"/>
                  </a:cubicBezTo>
                  <a:cubicBezTo>
                    <a:pt x="1667" y="467"/>
                    <a:pt x="1723" y="498"/>
                    <a:pt x="1746" y="538"/>
                  </a:cubicBezTo>
                  <a:cubicBezTo>
                    <a:pt x="1762" y="562"/>
                    <a:pt x="1810" y="609"/>
                    <a:pt x="1849" y="609"/>
                  </a:cubicBezTo>
                  <a:cubicBezTo>
                    <a:pt x="1857" y="609"/>
                    <a:pt x="1865" y="601"/>
                    <a:pt x="1873" y="601"/>
                  </a:cubicBezTo>
                  <a:cubicBezTo>
                    <a:pt x="1881" y="593"/>
                    <a:pt x="1897" y="570"/>
                    <a:pt x="1913" y="546"/>
                  </a:cubicBezTo>
                  <a:cubicBezTo>
                    <a:pt x="1952" y="506"/>
                    <a:pt x="1984" y="467"/>
                    <a:pt x="2007" y="467"/>
                  </a:cubicBezTo>
                  <a:cubicBezTo>
                    <a:pt x="2015" y="467"/>
                    <a:pt x="2015" y="467"/>
                    <a:pt x="2015" y="467"/>
                  </a:cubicBezTo>
                  <a:cubicBezTo>
                    <a:pt x="2055" y="490"/>
                    <a:pt x="2070" y="522"/>
                    <a:pt x="2070" y="546"/>
                  </a:cubicBezTo>
                  <a:cubicBezTo>
                    <a:pt x="2070" y="554"/>
                    <a:pt x="2079" y="554"/>
                    <a:pt x="2079" y="554"/>
                  </a:cubicBezTo>
                  <a:cubicBezTo>
                    <a:pt x="2079" y="554"/>
                    <a:pt x="2086" y="554"/>
                    <a:pt x="2094" y="546"/>
                  </a:cubicBezTo>
                  <a:cubicBezTo>
                    <a:pt x="2102" y="546"/>
                    <a:pt x="2110" y="546"/>
                    <a:pt x="2118" y="546"/>
                  </a:cubicBezTo>
                  <a:cubicBezTo>
                    <a:pt x="2118" y="538"/>
                    <a:pt x="2126" y="538"/>
                    <a:pt x="2142" y="538"/>
                  </a:cubicBezTo>
                  <a:cubicBezTo>
                    <a:pt x="2173" y="530"/>
                    <a:pt x="2221" y="514"/>
                    <a:pt x="2252" y="514"/>
                  </a:cubicBezTo>
                  <a:cubicBezTo>
                    <a:pt x="2260" y="514"/>
                    <a:pt x="2268" y="514"/>
                    <a:pt x="2276" y="522"/>
                  </a:cubicBezTo>
                  <a:cubicBezTo>
                    <a:pt x="2292" y="530"/>
                    <a:pt x="2300" y="538"/>
                    <a:pt x="2308" y="546"/>
                  </a:cubicBezTo>
                  <a:cubicBezTo>
                    <a:pt x="2324" y="562"/>
                    <a:pt x="2332" y="570"/>
                    <a:pt x="2347" y="570"/>
                  </a:cubicBezTo>
                  <a:cubicBezTo>
                    <a:pt x="2371" y="570"/>
                    <a:pt x="2419" y="570"/>
                    <a:pt x="2450" y="570"/>
                  </a:cubicBezTo>
                  <a:cubicBezTo>
                    <a:pt x="2466" y="570"/>
                    <a:pt x="2466" y="570"/>
                    <a:pt x="2466" y="570"/>
                  </a:cubicBezTo>
                  <a:cubicBezTo>
                    <a:pt x="2458" y="570"/>
                    <a:pt x="2458" y="570"/>
                    <a:pt x="2458" y="570"/>
                  </a:cubicBezTo>
                  <a:cubicBezTo>
                    <a:pt x="2387" y="641"/>
                    <a:pt x="2308" y="664"/>
                    <a:pt x="2276" y="680"/>
                  </a:cubicBezTo>
                  <a:cubicBezTo>
                    <a:pt x="2260" y="680"/>
                    <a:pt x="2260" y="680"/>
                    <a:pt x="2260" y="680"/>
                  </a:cubicBezTo>
                  <a:cubicBezTo>
                    <a:pt x="2205" y="704"/>
                    <a:pt x="2110" y="735"/>
                    <a:pt x="2079" y="799"/>
                  </a:cubicBezTo>
                  <a:cubicBezTo>
                    <a:pt x="2055" y="854"/>
                    <a:pt x="1841" y="1044"/>
                    <a:pt x="1707" y="1154"/>
                  </a:cubicBezTo>
                  <a:cubicBezTo>
                    <a:pt x="1707" y="1162"/>
                    <a:pt x="1707" y="1162"/>
                    <a:pt x="1707" y="1162"/>
                  </a:cubicBezTo>
                  <a:cubicBezTo>
                    <a:pt x="1699" y="1170"/>
                    <a:pt x="1683" y="1178"/>
                    <a:pt x="1683" y="1178"/>
                  </a:cubicBezTo>
                  <a:lnTo>
                    <a:pt x="1683" y="1178"/>
                  </a:lnTo>
                  <a:cubicBezTo>
                    <a:pt x="1683" y="1186"/>
                    <a:pt x="1683" y="1186"/>
                    <a:pt x="1683" y="1186"/>
                  </a:cubicBezTo>
                  <a:lnTo>
                    <a:pt x="1683" y="1186"/>
                  </a:lnTo>
                  <a:cubicBezTo>
                    <a:pt x="1675" y="1194"/>
                    <a:pt x="1628" y="1249"/>
                    <a:pt x="1612" y="1257"/>
                  </a:cubicBezTo>
                  <a:cubicBezTo>
                    <a:pt x="1604" y="1257"/>
                    <a:pt x="1612" y="1297"/>
                    <a:pt x="1620" y="1321"/>
                  </a:cubicBezTo>
                  <a:cubicBezTo>
                    <a:pt x="1620" y="1336"/>
                    <a:pt x="1620" y="1344"/>
                    <a:pt x="1628" y="1360"/>
                  </a:cubicBezTo>
                  <a:cubicBezTo>
                    <a:pt x="1628" y="1368"/>
                    <a:pt x="1628" y="1376"/>
                    <a:pt x="1628" y="1392"/>
                  </a:cubicBezTo>
                  <a:cubicBezTo>
                    <a:pt x="1636" y="1431"/>
                    <a:pt x="1652" y="1502"/>
                    <a:pt x="1620" y="1542"/>
                  </a:cubicBezTo>
                  <a:cubicBezTo>
                    <a:pt x="1604" y="1574"/>
                    <a:pt x="1580" y="1581"/>
                    <a:pt x="1557" y="1589"/>
                  </a:cubicBezTo>
                  <a:cubicBezTo>
                    <a:pt x="1533" y="1597"/>
                    <a:pt x="1517" y="1605"/>
                    <a:pt x="1502" y="1621"/>
                  </a:cubicBezTo>
                  <a:cubicBezTo>
                    <a:pt x="1478" y="1637"/>
                    <a:pt x="1470" y="1652"/>
                    <a:pt x="1470" y="1668"/>
                  </a:cubicBezTo>
                  <a:cubicBezTo>
                    <a:pt x="1470" y="1684"/>
                    <a:pt x="1462" y="1700"/>
                    <a:pt x="1446" y="1724"/>
                  </a:cubicBezTo>
                  <a:cubicBezTo>
                    <a:pt x="1438" y="1739"/>
                    <a:pt x="1438" y="1747"/>
                    <a:pt x="1438" y="1755"/>
                  </a:cubicBezTo>
                  <a:cubicBezTo>
                    <a:pt x="1446" y="1763"/>
                    <a:pt x="1454" y="1771"/>
                    <a:pt x="1470" y="1771"/>
                  </a:cubicBezTo>
                  <a:cubicBezTo>
                    <a:pt x="1478" y="1779"/>
                    <a:pt x="1486" y="1779"/>
                    <a:pt x="1493" y="1787"/>
                  </a:cubicBezTo>
                  <a:cubicBezTo>
                    <a:pt x="1517" y="1795"/>
                    <a:pt x="1525" y="1818"/>
                    <a:pt x="1525" y="1842"/>
                  </a:cubicBezTo>
                  <a:cubicBezTo>
                    <a:pt x="1525" y="1866"/>
                    <a:pt x="1517" y="1882"/>
                    <a:pt x="1509" y="1898"/>
                  </a:cubicBezTo>
                  <a:cubicBezTo>
                    <a:pt x="1486" y="1913"/>
                    <a:pt x="1493" y="1921"/>
                    <a:pt x="1493" y="1937"/>
                  </a:cubicBezTo>
                  <a:cubicBezTo>
                    <a:pt x="1502" y="1945"/>
                    <a:pt x="1502" y="1961"/>
                    <a:pt x="1502" y="1969"/>
                  </a:cubicBezTo>
                  <a:cubicBezTo>
                    <a:pt x="1509" y="2008"/>
                    <a:pt x="1509" y="2008"/>
                    <a:pt x="1493" y="2048"/>
                  </a:cubicBezTo>
                  <a:cubicBezTo>
                    <a:pt x="1493" y="2056"/>
                    <a:pt x="1486" y="2064"/>
                    <a:pt x="1486" y="2071"/>
                  </a:cubicBezTo>
                  <a:cubicBezTo>
                    <a:pt x="1470" y="2119"/>
                    <a:pt x="1486" y="2127"/>
                    <a:pt x="1502" y="2143"/>
                  </a:cubicBezTo>
                  <a:cubicBezTo>
                    <a:pt x="1509" y="2151"/>
                    <a:pt x="1517" y="2166"/>
                    <a:pt x="1525" y="2174"/>
                  </a:cubicBezTo>
                  <a:cubicBezTo>
                    <a:pt x="1533" y="2198"/>
                    <a:pt x="1557" y="2206"/>
                    <a:pt x="1580" y="2214"/>
                  </a:cubicBezTo>
                  <a:cubicBezTo>
                    <a:pt x="1588" y="2222"/>
                    <a:pt x="1596" y="2222"/>
                    <a:pt x="1604" y="2229"/>
                  </a:cubicBezTo>
                  <a:cubicBezTo>
                    <a:pt x="1620" y="2238"/>
                    <a:pt x="1628" y="2238"/>
                    <a:pt x="1636" y="2238"/>
                  </a:cubicBezTo>
                  <a:cubicBezTo>
                    <a:pt x="1652" y="2245"/>
                    <a:pt x="1667" y="2245"/>
                    <a:pt x="1675" y="2277"/>
                  </a:cubicBezTo>
                  <a:cubicBezTo>
                    <a:pt x="1675" y="2285"/>
                    <a:pt x="1683" y="2285"/>
                    <a:pt x="1691" y="2285"/>
                  </a:cubicBezTo>
                  <a:lnTo>
                    <a:pt x="1699" y="2285"/>
                  </a:lnTo>
                  <a:cubicBezTo>
                    <a:pt x="1707" y="2285"/>
                    <a:pt x="1715" y="2285"/>
                    <a:pt x="1715" y="2285"/>
                  </a:cubicBezTo>
                  <a:cubicBezTo>
                    <a:pt x="1731" y="2285"/>
                    <a:pt x="1762" y="2293"/>
                    <a:pt x="1786" y="2316"/>
                  </a:cubicBezTo>
                  <a:cubicBezTo>
                    <a:pt x="1810" y="2340"/>
                    <a:pt x="1833" y="2364"/>
                    <a:pt x="1857" y="2388"/>
                  </a:cubicBezTo>
                  <a:cubicBezTo>
                    <a:pt x="1897" y="2427"/>
                    <a:pt x="1928" y="2467"/>
                    <a:pt x="1944" y="2467"/>
                  </a:cubicBezTo>
                  <a:cubicBezTo>
                    <a:pt x="1984" y="2475"/>
                    <a:pt x="2039" y="2538"/>
                    <a:pt x="2039" y="2601"/>
                  </a:cubicBezTo>
                  <a:cubicBezTo>
                    <a:pt x="2031" y="2641"/>
                    <a:pt x="2047" y="2680"/>
                    <a:pt x="2063" y="2712"/>
                  </a:cubicBezTo>
                  <a:lnTo>
                    <a:pt x="2063" y="2712"/>
                  </a:lnTo>
                  <a:cubicBezTo>
                    <a:pt x="2063" y="2720"/>
                    <a:pt x="2063" y="2720"/>
                    <a:pt x="2063" y="2720"/>
                  </a:cubicBezTo>
                  <a:cubicBezTo>
                    <a:pt x="1636" y="2767"/>
                    <a:pt x="932" y="2775"/>
                    <a:pt x="553" y="2775"/>
                  </a:cubicBezTo>
                  <a:lnTo>
                    <a:pt x="268" y="2759"/>
                  </a:lnTo>
                  <a:lnTo>
                    <a:pt x="268" y="2759"/>
                  </a:lnTo>
                  <a:cubicBezTo>
                    <a:pt x="292" y="2767"/>
                    <a:pt x="394" y="2767"/>
                    <a:pt x="553" y="2767"/>
                  </a:cubicBezTo>
                  <a:cubicBezTo>
                    <a:pt x="932" y="2767"/>
                    <a:pt x="1628" y="2759"/>
                    <a:pt x="2055" y="2712"/>
                  </a:cubicBezTo>
                  <a:cubicBezTo>
                    <a:pt x="2039" y="2672"/>
                    <a:pt x="2023" y="2641"/>
                    <a:pt x="2031" y="2601"/>
                  </a:cubicBezTo>
                  <a:cubicBezTo>
                    <a:pt x="2031" y="2546"/>
                    <a:pt x="1976" y="2482"/>
                    <a:pt x="1944" y="2475"/>
                  </a:cubicBezTo>
                  <a:cubicBezTo>
                    <a:pt x="1928" y="2475"/>
                    <a:pt x="1889" y="2435"/>
                    <a:pt x="1849" y="2396"/>
                  </a:cubicBezTo>
                  <a:cubicBezTo>
                    <a:pt x="1826" y="2372"/>
                    <a:pt x="1802" y="2340"/>
                    <a:pt x="1786" y="2324"/>
                  </a:cubicBezTo>
                  <a:cubicBezTo>
                    <a:pt x="1754" y="2301"/>
                    <a:pt x="1731" y="2293"/>
                    <a:pt x="1715" y="2293"/>
                  </a:cubicBezTo>
                  <a:cubicBezTo>
                    <a:pt x="1715" y="2293"/>
                    <a:pt x="1707" y="2293"/>
                    <a:pt x="1699" y="2293"/>
                  </a:cubicBezTo>
                  <a:lnTo>
                    <a:pt x="1691" y="2293"/>
                  </a:lnTo>
                  <a:cubicBezTo>
                    <a:pt x="1683" y="2293"/>
                    <a:pt x="1667" y="2293"/>
                    <a:pt x="1667" y="2277"/>
                  </a:cubicBezTo>
                  <a:cubicBezTo>
                    <a:pt x="1659" y="2253"/>
                    <a:pt x="1652" y="2253"/>
                    <a:pt x="1628" y="2245"/>
                  </a:cubicBezTo>
                  <a:cubicBezTo>
                    <a:pt x="1620" y="2245"/>
                    <a:pt x="1612" y="2245"/>
                    <a:pt x="1604" y="2238"/>
                  </a:cubicBezTo>
                  <a:cubicBezTo>
                    <a:pt x="1596" y="2229"/>
                    <a:pt x="1588" y="2229"/>
                    <a:pt x="1573" y="2222"/>
                  </a:cubicBezTo>
                  <a:cubicBezTo>
                    <a:pt x="1549" y="2214"/>
                    <a:pt x="1525" y="2206"/>
                    <a:pt x="1517" y="2182"/>
                  </a:cubicBezTo>
                  <a:cubicBezTo>
                    <a:pt x="1509" y="2166"/>
                    <a:pt x="1502" y="2158"/>
                    <a:pt x="1493" y="2151"/>
                  </a:cubicBezTo>
                  <a:cubicBezTo>
                    <a:pt x="1478" y="2135"/>
                    <a:pt x="1462" y="2119"/>
                    <a:pt x="1478" y="2071"/>
                  </a:cubicBezTo>
                  <a:cubicBezTo>
                    <a:pt x="1478" y="2064"/>
                    <a:pt x="1486" y="2048"/>
                    <a:pt x="1486" y="2040"/>
                  </a:cubicBezTo>
                  <a:cubicBezTo>
                    <a:pt x="1502" y="2008"/>
                    <a:pt x="1502" y="2008"/>
                    <a:pt x="1493" y="1969"/>
                  </a:cubicBezTo>
                  <a:cubicBezTo>
                    <a:pt x="1493" y="1961"/>
                    <a:pt x="1493" y="1953"/>
                    <a:pt x="1486" y="1937"/>
                  </a:cubicBezTo>
                  <a:cubicBezTo>
                    <a:pt x="1486" y="1921"/>
                    <a:pt x="1478" y="1905"/>
                    <a:pt x="1502" y="1889"/>
                  </a:cubicBezTo>
                  <a:cubicBezTo>
                    <a:pt x="1517" y="1874"/>
                    <a:pt x="1517" y="1858"/>
                    <a:pt x="1517" y="1842"/>
                  </a:cubicBezTo>
                  <a:cubicBezTo>
                    <a:pt x="1517" y="1818"/>
                    <a:pt x="1509" y="1803"/>
                    <a:pt x="1493" y="1795"/>
                  </a:cubicBezTo>
                  <a:cubicBezTo>
                    <a:pt x="1486" y="1787"/>
                    <a:pt x="1478" y="1787"/>
                    <a:pt x="1462" y="1779"/>
                  </a:cubicBezTo>
                  <a:cubicBezTo>
                    <a:pt x="1454" y="1771"/>
                    <a:pt x="1438" y="1771"/>
                    <a:pt x="1430" y="1755"/>
                  </a:cubicBezTo>
                  <a:cubicBezTo>
                    <a:pt x="1430" y="1747"/>
                    <a:pt x="1430" y="1739"/>
                    <a:pt x="1446" y="1724"/>
                  </a:cubicBezTo>
                  <a:cubicBezTo>
                    <a:pt x="1454" y="1700"/>
                    <a:pt x="1462" y="1684"/>
                    <a:pt x="1462" y="1668"/>
                  </a:cubicBezTo>
                  <a:cubicBezTo>
                    <a:pt x="1462" y="1652"/>
                    <a:pt x="1470" y="1637"/>
                    <a:pt x="1493" y="1613"/>
                  </a:cubicBezTo>
                  <a:cubicBezTo>
                    <a:pt x="1517" y="1597"/>
                    <a:pt x="1533" y="1589"/>
                    <a:pt x="1549" y="1589"/>
                  </a:cubicBezTo>
                  <a:cubicBezTo>
                    <a:pt x="1573" y="1574"/>
                    <a:pt x="1596" y="1574"/>
                    <a:pt x="1620" y="1542"/>
                  </a:cubicBezTo>
                  <a:cubicBezTo>
                    <a:pt x="1644" y="1502"/>
                    <a:pt x="1628" y="1431"/>
                    <a:pt x="1620" y="1392"/>
                  </a:cubicBezTo>
                  <a:cubicBezTo>
                    <a:pt x="1620" y="1376"/>
                    <a:pt x="1620" y="1368"/>
                    <a:pt x="1620" y="1360"/>
                  </a:cubicBezTo>
                  <a:cubicBezTo>
                    <a:pt x="1612" y="1352"/>
                    <a:pt x="1612" y="1336"/>
                    <a:pt x="1612" y="1321"/>
                  </a:cubicBezTo>
                  <a:cubicBezTo>
                    <a:pt x="1604" y="1281"/>
                    <a:pt x="1596" y="1257"/>
                    <a:pt x="1612" y="1249"/>
                  </a:cubicBezTo>
                  <a:cubicBezTo>
                    <a:pt x="1620" y="1241"/>
                    <a:pt x="1659" y="1210"/>
                    <a:pt x="1675" y="1186"/>
                  </a:cubicBezTo>
                  <a:cubicBezTo>
                    <a:pt x="1675" y="1178"/>
                    <a:pt x="1683" y="1170"/>
                    <a:pt x="1699" y="1154"/>
                  </a:cubicBezTo>
                  <a:cubicBezTo>
                    <a:pt x="1707" y="1147"/>
                    <a:pt x="1707" y="1147"/>
                    <a:pt x="1707" y="1147"/>
                  </a:cubicBezTo>
                  <a:cubicBezTo>
                    <a:pt x="1920" y="957"/>
                    <a:pt x="2055" y="830"/>
                    <a:pt x="2070" y="791"/>
                  </a:cubicBezTo>
                  <a:cubicBezTo>
                    <a:pt x="2102" y="728"/>
                    <a:pt x="2197" y="696"/>
                    <a:pt x="2260" y="672"/>
                  </a:cubicBezTo>
                  <a:cubicBezTo>
                    <a:pt x="2276" y="672"/>
                    <a:pt x="2276" y="672"/>
                    <a:pt x="2276" y="672"/>
                  </a:cubicBezTo>
                  <a:cubicBezTo>
                    <a:pt x="2300" y="664"/>
                    <a:pt x="2379" y="633"/>
                    <a:pt x="2442" y="577"/>
                  </a:cubicBezTo>
                  <a:cubicBezTo>
                    <a:pt x="2410" y="577"/>
                    <a:pt x="2371" y="577"/>
                    <a:pt x="2347" y="577"/>
                  </a:cubicBezTo>
                  <a:cubicBezTo>
                    <a:pt x="2332" y="577"/>
                    <a:pt x="2316" y="562"/>
                    <a:pt x="2300" y="554"/>
                  </a:cubicBezTo>
                  <a:cubicBezTo>
                    <a:pt x="2292" y="546"/>
                    <a:pt x="2284" y="530"/>
                    <a:pt x="2276" y="530"/>
                  </a:cubicBezTo>
                  <a:cubicBezTo>
                    <a:pt x="2268" y="522"/>
                    <a:pt x="2260" y="522"/>
                    <a:pt x="2252" y="522"/>
                  </a:cubicBezTo>
                  <a:cubicBezTo>
                    <a:pt x="2221" y="522"/>
                    <a:pt x="2173" y="538"/>
                    <a:pt x="2142" y="546"/>
                  </a:cubicBezTo>
                  <a:cubicBezTo>
                    <a:pt x="2134" y="546"/>
                    <a:pt x="2126" y="546"/>
                    <a:pt x="2118" y="546"/>
                  </a:cubicBezTo>
                  <a:cubicBezTo>
                    <a:pt x="2110" y="554"/>
                    <a:pt x="2102" y="554"/>
                    <a:pt x="2094" y="554"/>
                  </a:cubicBezTo>
                  <a:cubicBezTo>
                    <a:pt x="2086" y="554"/>
                    <a:pt x="2086" y="562"/>
                    <a:pt x="2079" y="562"/>
                  </a:cubicBezTo>
                  <a:cubicBezTo>
                    <a:pt x="2070" y="562"/>
                    <a:pt x="2063" y="554"/>
                    <a:pt x="2063" y="546"/>
                  </a:cubicBezTo>
                  <a:cubicBezTo>
                    <a:pt x="2063" y="530"/>
                    <a:pt x="2055" y="498"/>
                    <a:pt x="2015" y="475"/>
                  </a:cubicBezTo>
                  <a:lnTo>
                    <a:pt x="2007" y="475"/>
                  </a:lnTo>
                  <a:cubicBezTo>
                    <a:pt x="1984" y="475"/>
                    <a:pt x="1952" y="514"/>
                    <a:pt x="1920" y="554"/>
                  </a:cubicBezTo>
                  <a:cubicBezTo>
                    <a:pt x="1904" y="577"/>
                    <a:pt x="1889" y="593"/>
                    <a:pt x="1873" y="609"/>
                  </a:cubicBezTo>
                  <a:cubicBezTo>
                    <a:pt x="1865" y="609"/>
                    <a:pt x="1857" y="617"/>
                    <a:pt x="1849" y="617"/>
                  </a:cubicBezTo>
                  <a:cubicBezTo>
                    <a:pt x="1810" y="617"/>
                    <a:pt x="1754" y="570"/>
                    <a:pt x="1739" y="538"/>
                  </a:cubicBezTo>
                  <a:cubicBezTo>
                    <a:pt x="1715" y="506"/>
                    <a:pt x="1667" y="475"/>
                    <a:pt x="1636" y="451"/>
                  </a:cubicBezTo>
                  <a:lnTo>
                    <a:pt x="1628" y="443"/>
                  </a:lnTo>
                  <a:cubicBezTo>
                    <a:pt x="1620" y="443"/>
                    <a:pt x="1620" y="443"/>
                    <a:pt x="1620" y="443"/>
                  </a:cubicBezTo>
                  <a:cubicBezTo>
                    <a:pt x="1620" y="443"/>
                    <a:pt x="1612" y="459"/>
                    <a:pt x="1604" y="467"/>
                  </a:cubicBezTo>
                  <a:cubicBezTo>
                    <a:pt x="1604" y="482"/>
                    <a:pt x="1596" y="506"/>
                    <a:pt x="1573" y="506"/>
                  </a:cubicBezTo>
                  <a:lnTo>
                    <a:pt x="1565" y="514"/>
                  </a:lnTo>
                  <a:cubicBezTo>
                    <a:pt x="1541" y="514"/>
                    <a:pt x="1525" y="490"/>
                    <a:pt x="1509" y="451"/>
                  </a:cubicBezTo>
                  <a:cubicBezTo>
                    <a:pt x="1509" y="451"/>
                    <a:pt x="1509" y="443"/>
                    <a:pt x="1502" y="435"/>
                  </a:cubicBezTo>
                  <a:cubicBezTo>
                    <a:pt x="1478" y="395"/>
                    <a:pt x="1430" y="364"/>
                    <a:pt x="1359" y="332"/>
                  </a:cubicBezTo>
                  <a:cubicBezTo>
                    <a:pt x="1343" y="324"/>
                    <a:pt x="1335" y="324"/>
                    <a:pt x="1320" y="324"/>
                  </a:cubicBezTo>
                  <a:cubicBezTo>
                    <a:pt x="1272" y="324"/>
                    <a:pt x="1225" y="356"/>
                    <a:pt x="1185" y="380"/>
                  </a:cubicBezTo>
                  <a:cubicBezTo>
                    <a:pt x="1177" y="388"/>
                    <a:pt x="1169" y="395"/>
                    <a:pt x="1162" y="395"/>
                  </a:cubicBezTo>
                  <a:cubicBezTo>
                    <a:pt x="1146" y="411"/>
                    <a:pt x="1130" y="419"/>
                    <a:pt x="1114" y="419"/>
                  </a:cubicBezTo>
                  <a:cubicBezTo>
                    <a:pt x="1098" y="419"/>
                    <a:pt x="1090" y="411"/>
                    <a:pt x="1074" y="388"/>
                  </a:cubicBezTo>
                  <a:cubicBezTo>
                    <a:pt x="1059" y="364"/>
                    <a:pt x="1019" y="364"/>
                    <a:pt x="987" y="364"/>
                  </a:cubicBezTo>
                  <a:cubicBezTo>
                    <a:pt x="980" y="364"/>
                    <a:pt x="964" y="364"/>
                    <a:pt x="964" y="356"/>
                  </a:cubicBezTo>
                  <a:cubicBezTo>
                    <a:pt x="956" y="356"/>
                    <a:pt x="948" y="348"/>
                    <a:pt x="948" y="340"/>
                  </a:cubicBezTo>
                  <a:cubicBezTo>
                    <a:pt x="948" y="332"/>
                    <a:pt x="940" y="332"/>
                    <a:pt x="932" y="332"/>
                  </a:cubicBezTo>
                  <a:cubicBezTo>
                    <a:pt x="932" y="332"/>
                    <a:pt x="916" y="332"/>
                    <a:pt x="909" y="340"/>
                  </a:cubicBezTo>
                  <a:cubicBezTo>
                    <a:pt x="901" y="340"/>
                    <a:pt x="885" y="348"/>
                    <a:pt x="877" y="348"/>
                  </a:cubicBezTo>
                  <a:cubicBezTo>
                    <a:pt x="861" y="348"/>
                    <a:pt x="845" y="332"/>
                    <a:pt x="829" y="324"/>
                  </a:cubicBezTo>
                  <a:cubicBezTo>
                    <a:pt x="822" y="317"/>
                    <a:pt x="814" y="309"/>
                    <a:pt x="806" y="309"/>
                  </a:cubicBezTo>
                  <a:cubicBezTo>
                    <a:pt x="782" y="293"/>
                    <a:pt x="790" y="253"/>
                    <a:pt x="798" y="214"/>
                  </a:cubicBezTo>
                  <a:cubicBezTo>
                    <a:pt x="798" y="198"/>
                    <a:pt x="806" y="174"/>
                    <a:pt x="798" y="166"/>
                  </a:cubicBezTo>
                  <a:cubicBezTo>
                    <a:pt x="782" y="151"/>
                    <a:pt x="774" y="87"/>
                    <a:pt x="774" y="48"/>
                  </a:cubicBezTo>
                  <a:cubicBezTo>
                    <a:pt x="766" y="8"/>
                    <a:pt x="703" y="8"/>
                    <a:pt x="687" y="8"/>
                  </a:cubicBezTo>
                  <a:cubicBezTo>
                    <a:pt x="679" y="8"/>
                    <a:pt x="671" y="8"/>
                    <a:pt x="671" y="8"/>
                  </a:cubicBezTo>
                  <a:cubicBezTo>
                    <a:pt x="663" y="24"/>
                    <a:pt x="656" y="48"/>
                    <a:pt x="663" y="119"/>
                  </a:cubicBezTo>
                  <a:cubicBezTo>
                    <a:pt x="663" y="135"/>
                    <a:pt x="663" y="142"/>
                    <a:pt x="656" y="151"/>
                  </a:cubicBezTo>
                  <a:cubicBezTo>
                    <a:pt x="648" y="158"/>
                    <a:pt x="640" y="158"/>
                    <a:pt x="640" y="158"/>
                  </a:cubicBezTo>
                  <a:cubicBezTo>
                    <a:pt x="442" y="166"/>
                    <a:pt x="229" y="174"/>
                    <a:pt x="16" y="182"/>
                  </a:cubicBezTo>
                  <a:cubicBezTo>
                    <a:pt x="16" y="222"/>
                    <a:pt x="24" y="277"/>
                    <a:pt x="40" y="293"/>
                  </a:cubicBezTo>
                  <a:cubicBezTo>
                    <a:pt x="71" y="324"/>
                    <a:pt x="64" y="348"/>
                    <a:pt x="56" y="372"/>
                  </a:cubicBezTo>
                  <a:cubicBezTo>
                    <a:pt x="56" y="372"/>
                    <a:pt x="8" y="482"/>
                    <a:pt x="48" y="585"/>
                  </a:cubicBezTo>
                  <a:cubicBezTo>
                    <a:pt x="71" y="672"/>
                    <a:pt x="119" y="791"/>
                    <a:pt x="135" y="830"/>
                  </a:cubicBezTo>
                  <a:cubicBezTo>
                    <a:pt x="151" y="862"/>
                    <a:pt x="143" y="941"/>
                    <a:pt x="135" y="1012"/>
                  </a:cubicBezTo>
                  <a:cubicBezTo>
                    <a:pt x="127" y="1060"/>
                    <a:pt x="135" y="1083"/>
                    <a:pt x="135" y="1107"/>
                  </a:cubicBezTo>
                  <a:cubicBezTo>
                    <a:pt x="143" y="1131"/>
                    <a:pt x="143" y="1147"/>
                    <a:pt x="143" y="1162"/>
                  </a:cubicBezTo>
                  <a:cubicBezTo>
                    <a:pt x="143" y="1194"/>
                    <a:pt x="151" y="1241"/>
                    <a:pt x="158" y="1289"/>
                  </a:cubicBezTo>
                  <a:cubicBezTo>
                    <a:pt x="166" y="1328"/>
                    <a:pt x="174" y="1360"/>
                    <a:pt x="174" y="1384"/>
                  </a:cubicBezTo>
                  <a:cubicBezTo>
                    <a:pt x="174" y="1407"/>
                    <a:pt x="182" y="1415"/>
                    <a:pt x="198" y="1423"/>
                  </a:cubicBezTo>
                  <a:cubicBezTo>
                    <a:pt x="206" y="1423"/>
                    <a:pt x="213" y="1431"/>
                    <a:pt x="213" y="1431"/>
                  </a:cubicBezTo>
                  <a:cubicBezTo>
                    <a:pt x="229" y="1447"/>
                    <a:pt x="229" y="1478"/>
                    <a:pt x="229" y="1526"/>
                  </a:cubicBezTo>
                  <a:cubicBezTo>
                    <a:pt x="221" y="1550"/>
                    <a:pt x="221" y="1581"/>
                    <a:pt x="229" y="1597"/>
                  </a:cubicBezTo>
                  <a:cubicBezTo>
                    <a:pt x="237" y="1645"/>
                    <a:pt x="198" y="1724"/>
                    <a:pt x="166" y="1747"/>
                  </a:cubicBezTo>
                  <a:cubicBezTo>
                    <a:pt x="151" y="1755"/>
                    <a:pt x="143" y="1763"/>
                    <a:pt x="143" y="1779"/>
                  </a:cubicBezTo>
                  <a:cubicBezTo>
                    <a:pt x="135" y="1787"/>
                    <a:pt x="143" y="1795"/>
                    <a:pt x="143" y="1803"/>
                  </a:cubicBezTo>
                  <a:cubicBezTo>
                    <a:pt x="151" y="1811"/>
                    <a:pt x="151" y="1811"/>
                    <a:pt x="158" y="1811"/>
                  </a:cubicBezTo>
                  <a:cubicBezTo>
                    <a:pt x="166" y="1818"/>
                    <a:pt x="174" y="1826"/>
                    <a:pt x="174" y="1858"/>
                  </a:cubicBezTo>
                  <a:cubicBezTo>
                    <a:pt x="174" y="1889"/>
                    <a:pt x="190" y="1889"/>
                    <a:pt x="213" y="1889"/>
                  </a:cubicBezTo>
                  <a:cubicBezTo>
                    <a:pt x="237" y="1889"/>
                    <a:pt x="268" y="1913"/>
                    <a:pt x="268" y="1913"/>
                  </a:cubicBezTo>
                  <a:lnTo>
                    <a:pt x="268" y="1913"/>
                  </a:lnTo>
                  <a:cubicBezTo>
                    <a:pt x="268" y="2759"/>
                    <a:pt x="268" y="2759"/>
                    <a:pt x="268" y="2759"/>
                  </a:cubicBezTo>
                  <a:lnTo>
                    <a:pt x="553" y="2775"/>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18" name="Freeform 510"/>
            <p:cNvSpPr>
              <a:spLocks noChangeArrowheads="1"/>
            </p:cNvSpPr>
            <p:nvPr/>
          </p:nvSpPr>
          <p:spPr bwMode="auto">
            <a:xfrm>
              <a:off x="12535980" y="6055388"/>
              <a:ext cx="1664309" cy="1076720"/>
            </a:xfrm>
            <a:custGeom>
              <a:avLst/>
              <a:gdLst>
                <a:gd name="T0" fmla="*/ 1794 w 2309"/>
                <a:gd name="T1" fmla="*/ 1391 h 1495"/>
                <a:gd name="T2" fmla="*/ 1794 w 2309"/>
                <a:gd name="T3" fmla="*/ 1391 h 1495"/>
                <a:gd name="T4" fmla="*/ 1888 w 2309"/>
                <a:gd name="T5" fmla="*/ 1494 h 1495"/>
                <a:gd name="T6" fmla="*/ 1888 w 2309"/>
                <a:gd name="T7" fmla="*/ 1486 h 1495"/>
                <a:gd name="T8" fmla="*/ 1904 w 2309"/>
                <a:gd name="T9" fmla="*/ 1423 h 1495"/>
                <a:gd name="T10" fmla="*/ 1897 w 2309"/>
                <a:gd name="T11" fmla="*/ 1391 h 1495"/>
                <a:gd name="T12" fmla="*/ 1999 w 2309"/>
                <a:gd name="T13" fmla="*/ 1312 h 1495"/>
                <a:gd name="T14" fmla="*/ 2007 w 2309"/>
                <a:gd name="T15" fmla="*/ 1249 h 1495"/>
                <a:gd name="T16" fmla="*/ 2047 w 2309"/>
                <a:gd name="T17" fmla="*/ 1138 h 1495"/>
                <a:gd name="T18" fmla="*/ 1999 w 2309"/>
                <a:gd name="T19" fmla="*/ 1083 h 1495"/>
                <a:gd name="T20" fmla="*/ 1999 w 2309"/>
                <a:gd name="T21" fmla="*/ 988 h 1495"/>
                <a:gd name="T22" fmla="*/ 2055 w 2309"/>
                <a:gd name="T23" fmla="*/ 988 h 1495"/>
                <a:gd name="T24" fmla="*/ 2110 w 2309"/>
                <a:gd name="T25" fmla="*/ 980 h 1495"/>
                <a:gd name="T26" fmla="*/ 2181 w 2309"/>
                <a:gd name="T27" fmla="*/ 933 h 1495"/>
                <a:gd name="T28" fmla="*/ 2244 w 2309"/>
                <a:gd name="T29" fmla="*/ 869 h 1495"/>
                <a:gd name="T30" fmla="*/ 2292 w 2309"/>
                <a:gd name="T31" fmla="*/ 782 h 1495"/>
                <a:gd name="T32" fmla="*/ 2284 w 2309"/>
                <a:gd name="T33" fmla="*/ 648 h 1495"/>
                <a:gd name="T34" fmla="*/ 2213 w 2309"/>
                <a:gd name="T35" fmla="*/ 585 h 1495"/>
                <a:gd name="T36" fmla="*/ 2118 w 2309"/>
                <a:gd name="T37" fmla="*/ 482 h 1495"/>
                <a:gd name="T38" fmla="*/ 1991 w 2309"/>
                <a:gd name="T39" fmla="*/ 387 h 1495"/>
                <a:gd name="T40" fmla="*/ 1952 w 2309"/>
                <a:gd name="T41" fmla="*/ 308 h 1495"/>
                <a:gd name="T42" fmla="*/ 1912 w 2309"/>
                <a:gd name="T43" fmla="*/ 245 h 1495"/>
                <a:gd name="T44" fmla="*/ 1936 w 2309"/>
                <a:gd name="T45" fmla="*/ 126 h 1495"/>
                <a:gd name="T46" fmla="*/ 1897 w 2309"/>
                <a:gd name="T47" fmla="*/ 55 h 1495"/>
                <a:gd name="T48" fmla="*/ 1881 w 2309"/>
                <a:gd name="T49" fmla="*/ 0 h 1495"/>
                <a:gd name="T50" fmla="*/ 86 w 2309"/>
                <a:gd name="T51" fmla="*/ 55 h 1495"/>
                <a:gd name="T52" fmla="*/ 47 w 2309"/>
                <a:gd name="T53" fmla="*/ 71 h 1495"/>
                <a:gd name="T54" fmla="*/ 47 w 2309"/>
                <a:gd name="T55" fmla="*/ 150 h 1495"/>
                <a:gd name="T56" fmla="*/ 62 w 2309"/>
                <a:gd name="T57" fmla="*/ 197 h 1495"/>
                <a:gd name="T58" fmla="*/ 94 w 2309"/>
                <a:gd name="T59" fmla="*/ 245 h 1495"/>
                <a:gd name="T60" fmla="*/ 78 w 2309"/>
                <a:gd name="T61" fmla="*/ 316 h 1495"/>
                <a:gd name="T62" fmla="*/ 24 w 2309"/>
                <a:gd name="T63" fmla="*/ 395 h 1495"/>
                <a:gd name="T64" fmla="*/ 78 w 2309"/>
                <a:gd name="T65" fmla="*/ 482 h 1495"/>
                <a:gd name="T66" fmla="*/ 118 w 2309"/>
                <a:gd name="T67" fmla="*/ 585 h 1495"/>
                <a:gd name="T68" fmla="*/ 134 w 2309"/>
                <a:gd name="T69" fmla="*/ 664 h 1495"/>
                <a:gd name="T70" fmla="*/ 165 w 2309"/>
                <a:gd name="T71" fmla="*/ 735 h 1495"/>
                <a:gd name="T72" fmla="*/ 205 w 2309"/>
                <a:gd name="T73" fmla="*/ 822 h 1495"/>
                <a:gd name="T74" fmla="*/ 221 w 2309"/>
                <a:gd name="T75" fmla="*/ 972 h 1495"/>
                <a:gd name="T76" fmla="*/ 236 w 2309"/>
                <a:gd name="T77" fmla="*/ 988 h 1495"/>
                <a:gd name="T78" fmla="*/ 268 w 2309"/>
                <a:gd name="T79" fmla="*/ 1012 h 1495"/>
                <a:gd name="T80" fmla="*/ 268 w 2309"/>
                <a:gd name="T81" fmla="*/ 1051 h 1495"/>
                <a:gd name="T82" fmla="*/ 292 w 2309"/>
                <a:gd name="T83" fmla="*/ 1083 h 1495"/>
                <a:gd name="T84" fmla="*/ 300 w 2309"/>
                <a:gd name="T85" fmla="*/ 1130 h 1495"/>
                <a:gd name="T86" fmla="*/ 300 w 2309"/>
                <a:gd name="T87" fmla="*/ 1193 h 1495"/>
                <a:gd name="T88" fmla="*/ 315 w 2309"/>
                <a:gd name="T89" fmla="*/ 1249 h 1495"/>
                <a:gd name="T90" fmla="*/ 300 w 2309"/>
                <a:gd name="T91" fmla="*/ 1391 h 1495"/>
                <a:gd name="T92" fmla="*/ 331 w 2309"/>
                <a:gd name="T93" fmla="*/ 1399 h 1495"/>
                <a:gd name="T94" fmla="*/ 347 w 2309"/>
                <a:gd name="T95" fmla="*/ 1439 h 1495"/>
                <a:gd name="T96" fmla="*/ 1762 w 2309"/>
                <a:gd name="T97" fmla="*/ 1375 h 1495"/>
                <a:gd name="T98" fmla="*/ 1794 w 2309"/>
                <a:gd name="T99" fmla="*/ 1391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09" h="1495">
                  <a:moveTo>
                    <a:pt x="1794" y="1391"/>
                  </a:moveTo>
                  <a:lnTo>
                    <a:pt x="1794" y="1391"/>
                  </a:lnTo>
                  <a:cubicBezTo>
                    <a:pt x="1802" y="1407"/>
                    <a:pt x="1857" y="1454"/>
                    <a:pt x="1888" y="1494"/>
                  </a:cubicBezTo>
                  <a:cubicBezTo>
                    <a:pt x="1888" y="1486"/>
                    <a:pt x="1888" y="1486"/>
                    <a:pt x="1888" y="1486"/>
                  </a:cubicBezTo>
                  <a:cubicBezTo>
                    <a:pt x="1912" y="1462"/>
                    <a:pt x="1912" y="1446"/>
                    <a:pt x="1904" y="1423"/>
                  </a:cubicBezTo>
                  <a:cubicBezTo>
                    <a:pt x="1897" y="1407"/>
                    <a:pt x="1865" y="1399"/>
                    <a:pt x="1897" y="1391"/>
                  </a:cubicBezTo>
                  <a:cubicBezTo>
                    <a:pt x="1920" y="1375"/>
                    <a:pt x="1999" y="1351"/>
                    <a:pt x="1999" y="1312"/>
                  </a:cubicBezTo>
                  <a:cubicBezTo>
                    <a:pt x="1999" y="1265"/>
                    <a:pt x="1991" y="1257"/>
                    <a:pt x="2007" y="1249"/>
                  </a:cubicBezTo>
                  <a:cubicBezTo>
                    <a:pt x="2031" y="1233"/>
                    <a:pt x="2055" y="1170"/>
                    <a:pt x="2047" y="1138"/>
                  </a:cubicBezTo>
                  <a:cubicBezTo>
                    <a:pt x="2039" y="1114"/>
                    <a:pt x="1999" y="1114"/>
                    <a:pt x="1999" y="1083"/>
                  </a:cubicBezTo>
                  <a:cubicBezTo>
                    <a:pt x="1999" y="1051"/>
                    <a:pt x="1960" y="996"/>
                    <a:pt x="1999" y="988"/>
                  </a:cubicBezTo>
                  <a:cubicBezTo>
                    <a:pt x="2015" y="988"/>
                    <a:pt x="2039" y="988"/>
                    <a:pt x="2055" y="988"/>
                  </a:cubicBezTo>
                  <a:cubicBezTo>
                    <a:pt x="2078" y="988"/>
                    <a:pt x="2102" y="988"/>
                    <a:pt x="2110" y="980"/>
                  </a:cubicBezTo>
                  <a:cubicBezTo>
                    <a:pt x="2134" y="956"/>
                    <a:pt x="2150" y="956"/>
                    <a:pt x="2181" y="933"/>
                  </a:cubicBezTo>
                  <a:cubicBezTo>
                    <a:pt x="2213" y="917"/>
                    <a:pt x="2244" y="925"/>
                    <a:pt x="2244" y="869"/>
                  </a:cubicBezTo>
                  <a:cubicBezTo>
                    <a:pt x="2244" y="814"/>
                    <a:pt x="2276" y="814"/>
                    <a:pt x="2292" y="782"/>
                  </a:cubicBezTo>
                  <a:cubicBezTo>
                    <a:pt x="2308" y="743"/>
                    <a:pt x="2308" y="664"/>
                    <a:pt x="2284" y="648"/>
                  </a:cubicBezTo>
                  <a:cubicBezTo>
                    <a:pt x="2268" y="632"/>
                    <a:pt x="2213" y="624"/>
                    <a:pt x="2213" y="585"/>
                  </a:cubicBezTo>
                  <a:cubicBezTo>
                    <a:pt x="2205" y="553"/>
                    <a:pt x="2126" y="498"/>
                    <a:pt x="2118" y="482"/>
                  </a:cubicBezTo>
                  <a:cubicBezTo>
                    <a:pt x="2110" y="458"/>
                    <a:pt x="2102" y="387"/>
                    <a:pt x="1991" y="387"/>
                  </a:cubicBezTo>
                  <a:cubicBezTo>
                    <a:pt x="1873" y="379"/>
                    <a:pt x="1960" y="348"/>
                    <a:pt x="1952" y="308"/>
                  </a:cubicBezTo>
                  <a:cubicBezTo>
                    <a:pt x="1944" y="276"/>
                    <a:pt x="1904" y="316"/>
                    <a:pt x="1912" y="245"/>
                  </a:cubicBezTo>
                  <a:cubicBezTo>
                    <a:pt x="1920" y="174"/>
                    <a:pt x="1912" y="182"/>
                    <a:pt x="1936" y="126"/>
                  </a:cubicBezTo>
                  <a:cubicBezTo>
                    <a:pt x="1952" y="71"/>
                    <a:pt x="1904" y="87"/>
                    <a:pt x="1897" y="55"/>
                  </a:cubicBezTo>
                  <a:cubicBezTo>
                    <a:pt x="1897" y="39"/>
                    <a:pt x="1888" y="23"/>
                    <a:pt x="1881" y="0"/>
                  </a:cubicBezTo>
                  <a:cubicBezTo>
                    <a:pt x="1264" y="71"/>
                    <a:pt x="86" y="55"/>
                    <a:pt x="86" y="55"/>
                  </a:cubicBezTo>
                  <a:cubicBezTo>
                    <a:pt x="86" y="55"/>
                    <a:pt x="62" y="47"/>
                    <a:pt x="47" y="71"/>
                  </a:cubicBezTo>
                  <a:cubicBezTo>
                    <a:pt x="31" y="95"/>
                    <a:pt x="78" y="134"/>
                    <a:pt x="47" y="150"/>
                  </a:cubicBezTo>
                  <a:cubicBezTo>
                    <a:pt x="16" y="166"/>
                    <a:pt x="39" y="182"/>
                    <a:pt x="62" y="197"/>
                  </a:cubicBezTo>
                  <a:cubicBezTo>
                    <a:pt x="94" y="213"/>
                    <a:pt x="110" y="221"/>
                    <a:pt x="94" y="245"/>
                  </a:cubicBezTo>
                  <a:cubicBezTo>
                    <a:pt x="78" y="269"/>
                    <a:pt x="86" y="269"/>
                    <a:pt x="78" y="316"/>
                  </a:cubicBezTo>
                  <a:cubicBezTo>
                    <a:pt x="70" y="371"/>
                    <a:pt x="39" y="356"/>
                    <a:pt x="24" y="395"/>
                  </a:cubicBezTo>
                  <a:cubicBezTo>
                    <a:pt x="0" y="443"/>
                    <a:pt x="47" y="427"/>
                    <a:pt x="78" y="482"/>
                  </a:cubicBezTo>
                  <a:cubicBezTo>
                    <a:pt x="102" y="537"/>
                    <a:pt x="110" y="569"/>
                    <a:pt x="118" y="585"/>
                  </a:cubicBezTo>
                  <a:cubicBezTo>
                    <a:pt x="126" y="601"/>
                    <a:pt x="118" y="632"/>
                    <a:pt x="134" y="664"/>
                  </a:cubicBezTo>
                  <a:cubicBezTo>
                    <a:pt x="149" y="696"/>
                    <a:pt x="141" y="703"/>
                    <a:pt x="165" y="735"/>
                  </a:cubicBezTo>
                  <a:cubicBezTo>
                    <a:pt x="181" y="759"/>
                    <a:pt x="173" y="790"/>
                    <a:pt x="205" y="822"/>
                  </a:cubicBezTo>
                  <a:cubicBezTo>
                    <a:pt x="228" y="854"/>
                    <a:pt x="221" y="949"/>
                    <a:pt x="221" y="972"/>
                  </a:cubicBezTo>
                  <a:cubicBezTo>
                    <a:pt x="221" y="988"/>
                    <a:pt x="221" y="988"/>
                    <a:pt x="236" y="988"/>
                  </a:cubicBezTo>
                  <a:cubicBezTo>
                    <a:pt x="260" y="980"/>
                    <a:pt x="268" y="1012"/>
                    <a:pt x="268" y="1012"/>
                  </a:cubicBezTo>
                  <a:cubicBezTo>
                    <a:pt x="268" y="1012"/>
                    <a:pt x="276" y="1035"/>
                    <a:pt x="268" y="1051"/>
                  </a:cubicBezTo>
                  <a:cubicBezTo>
                    <a:pt x="268" y="1075"/>
                    <a:pt x="300" y="1067"/>
                    <a:pt x="292" y="1083"/>
                  </a:cubicBezTo>
                  <a:cubicBezTo>
                    <a:pt x="292" y="1107"/>
                    <a:pt x="292" y="1122"/>
                    <a:pt x="300" y="1130"/>
                  </a:cubicBezTo>
                  <a:cubicBezTo>
                    <a:pt x="315" y="1138"/>
                    <a:pt x="315" y="1170"/>
                    <a:pt x="300" y="1193"/>
                  </a:cubicBezTo>
                  <a:cubicBezTo>
                    <a:pt x="284" y="1217"/>
                    <a:pt x="292" y="1217"/>
                    <a:pt x="315" y="1249"/>
                  </a:cubicBezTo>
                  <a:cubicBezTo>
                    <a:pt x="347" y="1288"/>
                    <a:pt x="300" y="1367"/>
                    <a:pt x="300" y="1391"/>
                  </a:cubicBezTo>
                  <a:cubicBezTo>
                    <a:pt x="300" y="1415"/>
                    <a:pt x="315" y="1399"/>
                    <a:pt x="331" y="1399"/>
                  </a:cubicBezTo>
                  <a:cubicBezTo>
                    <a:pt x="339" y="1399"/>
                    <a:pt x="339" y="1423"/>
                    <a:pt x="347" y="1439"/>
                  </a:cubicBezTo>
                  <a:cubicBezTo>
                    <a:pt x="466" y="1439"/>
                    <a:pt x="1438" y="1423"/>
                    <a:pt x="1762" y="1375"/>
                  </a:cubicBezTo>
                  <a:cubicBezTo>
                    <a:pt x="1762" y="1375"/>
                    <a:pt x="1770" y="1360"/>
                    <a:pt x="1794" y="1391"/>
                  </a:cubicBezTo>
                </a:path>
              </a:pathLst>
            </a:custGeom>
            <a:solidFill>
              <a:schemeClr val="accent1"/>
            </a:solidFill>
            <a:ln>
              <a:noFill/>
            </a:ln>
            <a:effectLst/>
          </p:spPr>
          <p:txBody>
            <a:bodyPr wrap="none" anchor="ctr"/>
            <a:lstStyle/>
            <a:p>
              <a:endParaRPr lang="en-US" sz="2701" dirty="0">
                <a:latin typeface="Lato Light"/>
              </a:endParaRPr>
            </a:p>
          </p:txBody>
        </p:sp>
        <p:sp>
          <p:nvSpPr>
            <p:cNvPr id="519" name="Freeform 511"/>
            <p:cNvSpPr>
              <a:spLocks noChangeArrowheads="1"/>
            </p:cNvSpPr>
            <p:nvPr/>
          </p:nvSpPr>
          <p:spPr bwMode="auto">
            <a:xfrm>
              <a:off x="12542332" y="6055388"/>
              <a:ext cx="1661132" cy="1076720"/>
            </a:xfrm>
            <a:custGeom>
              <a:avLst/>
              <a:gdLst>
                <a:gd name="T0" fmla="*/ 1778 w 2308"/>
                <a:gd name="T1" fmla="*/ 1391 h 1495"/>
                <a:gd name="T2" fmla="*/ 1754 w 2308"/>
                <a:gd name="T3" fmla="*/ 1375 h 1495"/>
                <a:gd name="T4" fmla="*/ 331 w 2308"/>
                <a:gd name="T5" fmla="*/ 1423 h 1495"/>
                <a:gd name="T6" fmla="*/ 292 w 2308"/>
                <a:gd name="T7" fmla="*/ 1391 h 1495"/>
                <a:gd name="T8" fmla="*/ 292 w 2308"/>
                <a:gd name="T9" fmla="*/ 1193 h 1495"/>
                <a:gd name="T10" fmla="*/ 260 w 2308"/>
                <a:gd name="T11" fmla="*/ 1051 h 1495"/>
                <a:gd name="T12" fmla="*/ 220 w 2308"/>
                <a:gd name="T13" fmla="*/ 988 h 1495"/>
                <a:gd name="T14" fmla="*/ 165 w 2308"/>
                <a:gd name="T15" fmla="*/ 767 h 1495"/>
                <a:gd name="T16" fmla="*/ 110 w 2308"/>
                <a:gd name="T17" fmla="*/ 616 h 1495"/>
                <a:gd name="T18" fmla="*/ 23 w 2308"/>
                <a:gd name="T19" fmla="*/ 434 h 1495"/>
                <a:gd name="T20" fmla="*/ 70 w 2308"/>
                <a:gd name="T21" fmla="*/ 276 h 1495"/>
                <a:gd name="T22" fmla="*/ 54 w 2308"/>
                <a:gd name="T23" fmla="*/ 205 h 1495"/>
                <a:gd name="T24" fmla="*/ 39 w 2308"/>
                <a:gd name="T25" fmla="*/ 110 h 1495"/>
                <a:gd name="T26" fmla="*/ 1865 w 2308"/>
                <a:gd name="T27" fmla="*/ 0 h 1495"/>
                <a:gd name="T28" fmla="*/ 1912 w 2308"/>
                <a:gd name="T29" fmla="*/ 79 h 1495"/>
                <a:gd name="T30" fmla="*/ 1928 w 2308"/>
                <a:gd name="T31" fmla="*/ 284 h 1495"/>
                <a:gd name="T32" fmla="*/ 1983 w 2308"/>
                <a:gd name="T33" fmla="*/ 379 h 1495"/>
                <a:gd name="T34" fmla="*/ 2205 w 2308"/>
                <a:gd name="T35" fmla="*/ 585 h 1495"/>
                <a:gd name="T36" fmla="*/ 2260 w 2308"/>
                <a:gd name="T37" fmla="*/ 814 h 1495"/>
                <a:gd name="T38" fmla="*/ 2149 w 2308"/>
                <a:gd name="T39" fmla="*/ 949 h 1495"/>
                <a:gd name="T40" fmla="*/ 2023 w 2308"/>
                <a:gd name="T41" fmla="*/ 988 h 1495"/>
                <a:gd name="T42" fmla="*/ 1991 w 2308"/>
                <a:gd name="T43" fmla="*/ 1083 h 1495"/>
                <a:gd name="T44" fmla="*/ 1991 w 2308"/>
                <a:gd name="T45" fmla="*/ 1273 h 1495"/>
                <a:gd name="T46" fmla="*/ 1880 w 2308"/>
                <a:gd name="T47" fmla="*/ 1399 h 1495"/>
                <a:gd name="T48" fmla="*/ 1880 w 2308"/>
                <a:gd name="T49" fmla="*/ 1494 h 1495"/>
                <a:gd name="T50" fmla="*/ 1786 w 2308"/>
                <a:gd name="T51" fmla="*/ 1391 h 1495"/>
                <a:gd name="T52" fmla="*/ 1873 w 2308"/>
                <a:gd name="T53" fmla="*/ 1399 h 1495"/>
                <a:gd name="T54" fmla="*/ 1983 w 2308"/>
                <a:gd name="T55" fmla="*/ 1280 h 1495"/>
                <a:gd name="T56" fmla="*/ 1983 w 2308"/>
                <a:gd name="T57" fmla="*/ 1083 h 1495"/>
                <a:gd name="T58" fmla="*/ 2023 w 2308"/>
                <a:gd name="T59" fmla="*/ 980 h 1495"/>
                <a:gd name="T60" fmla="*/ 2149 w 2308"/>
                <a:gd name="T61" fmla="*/ 949 h 1495"/>
                <a:gd name="T62" fmla="*/ 2260 w 2308"/>
                <a:gd name="T63" fmla="*/ 806 h 1495"/>
                <a:gd name="T64" fmla="*/ 2197 w 2308"/>
                <a:gd name="T65" fmla="*/ 585 h 1495"/>
                <a:gd name="T66" fmla="*/ 1983 w 2308"/>
                <a:gd name="T67" fmla="*/ 387 h 1495"/>
                <a:gd name="T68" fmla="*/ 1920 w 2308"/>
                <a:gd name="T69" fmla="*/ 292 h 1495"/>
                <a:gd name="T70" fmla="*/ 1912 w 2308"/>
                <a:gd name="T71" fmla="*/ 87 h 1495"/>
                <a:gd name="T72" fmla="*/ 363 w 2308"/>
                <a:gd name="T73" fmla="*/ 63 h 1495"/>
                <a:gd name="T74" fmla="*/ 47 w 2308"/>
                <a:gd name="T75" fmla="*/ 71 h 1495"/>
                <a:gd name="T76" fmla="*/ 54 w 2308"/>
                <a:gd name="T77" fmla="*/ 190 h 1495"/>
                <a:gd name="T78" fmla="*/ 86 w 2308"/>
                <a:gd name="T79" fmla="*/ 245 h 1495"/>
                <a:gd name="T80" fmla="*/ 16 w 2308"/>
                <a:gd name="T81" fmla="*/ 403 h 1495"/>
                <a:gd name="T82" fmla="*/ 110 w 2308"/>
                <a:gd name="T83" fmla="*/ 585 h 1495"/>
                <a:gd name="T84" fmla="*/ 157 w 2308"/>
                <a:gd name="T85" fmla="*/ 727 h 1495"/>
                <a:gd name="T86" fmla="*/ 213 w 2308"/>
                <a:gd name="T87" fmla="*/ 972 h 1495"/>
                <a:gd name="T88" fmla="*/ 268 w 2308"/>
                <a:gd name="T89" fmla="*/ 1012 h 1495"/>
                <a:gd name="T90" fmla="*/ 292 w 2308"/>
                <a:gd name="T91" fmla="*/ 1083 h 1495"/>
                <a:gd name="T92" fmla="*/ 315 w 2308"/>
                <a:gd name="T93" fmla="*/ 1249 h 1495"/>
                <a:gd name="T94" fmla="*/ 307 w 2308"/>
                <a:gd name="T95" fmla="*/ 1399 h 1495"/>
                <a:gd name="T96" fmla="*/ 1754 w 2308"/>
                <a:gd name="T97" fmla="*/ 1367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8" h="1495">
                  <a:moveTo>
                    <a:pt x="1880" y="1494"/>
                  </a:moveTo>
                  <a:lnTo>
                    <a:pt x="1880" y="1494"/>
                  </a:lnTo>
                  <a:lnTo>
                    <a:pt x="1880" y="1494"/>
                  </a:lnTo>
                  <a:cubicBezTo>
                    <a:pt x="1841" y="1454"/>
                    <a:pt x="1794" y="1407"/>
                    <a:pt x="1778" y="1391"/>
                  </a:cubicBezTo>
                  <a:cubicBezTo>
                    <a:pt x="1770" y="1375"/>
                    <a:pt x="1762" y="1375"/>
                    <a:pt x="1762" y="1375"/>
                  </a:cubicBezTo>
                  <a:lnTo>
                    <a:pt x="1762" y="1375"/>
                  </a:lnTo>
                  <a:lnTo>
                    <a:pt x="1762" y="1375"/>
                  </a:lnTo>
                  <a:cubicBezTo>
                    <a:pt x="1754" y="1375"/>
                    <a:pt x="1754" y="1375"/>
                    <a:pt x="1754" y="1375"/>
                  </a:cubicBezTo>
                  <a:cubicBezTo>
                    <a:pt x="1430" y="1431"/>
                    <a:pt x="450" y="1446"/>
                    <a:pt x="339" y="1446"/>
                  </a:cubicBezTo>
                  <a:cubicBezTo>
                    <a:pt x="331" y="1446"/>
                    <a:pt x="331" y="1446"/>
                    <a:pt x="331" y="1446"/>
                  </a:cubicBezTo>
                  <a:cubicBezTo>
                    <a:pt x="331" y="1439"/>
                    <a:pt x="331" y="1439"/>
                    <a:pt x="331" y="1439"/>
                  </a:cubicBezTo>
                  <a:cubicBezTo>
                    <a:pt x="331" y="1439"/>
                    <a:pt x="331" y="1431"/>
                    <a:pt x="331" y="1423"/>
                  </a:cubicBezTo>
                  <a:cubicBezTo>
                    <a:pt x="331" y="1415"/>
                    <a:pt x="331" y="1407"/>
                    <a:pt x="323" y="1407"/>
                  </a:cubicBezTo>
                  <a:lnTo>
                    <a:pt x="315" y="1407"/>
                  </a:lnTo>
                  <a:cubicBezTo>
                    <a:pt x="307" y="1407"/>
                    <a:pt x="307" y="1407"/>
                    <a:pt x="300" y="1407"/>
                  </a:cubicBezTo>
                  <a:cubicBezTo>
                    <a:pt x="292" y="1407"/>
                    <a:pt x="292" y="1391"/>
                    <a:pt x="292" y="1391"/>
                  </a:cubicBezTo>
                  <a:cubicBezTo>
                    <a:pt x="292" y="1383"/>
                    <a:pt x="300" y="1367"/>
                    <a:pt x="300" y="1351"/>
                  </a:cubicBezTo>
                  <a:cubicBezTo>
                    <a:pt x="307" y="1320"/>
                    <a:pt x="323" y="1280"/>
                    <a:pt x="307" y="1257"/>
                  </a:cubicBezTo>
                  <a:cubicBezTo>
                    <a:pt x="300" y="1249"/>
                    <a:pt x="300" y="1241"/>
                    <a:pt x="300" y="1241"/>
                  </a:cubicBezTo>
                  <a:cubicBezTo>
                    <a:pt x="276" y="1217"/>
                    <a:pt x="276" y="1217"/>
                    <a:pt x="292" y="1193"/>
                  </a:cubicBezTo>
                  <a:cubicBezTo>
                    <a:pt x="300" y="1170"/>
                    <a:pt x="300" y="1146"/>
                    <a:pt x="292" y="1138"/>
                  </a:cubicBezTo>
                  <a:cubicBezTo>
                    <a:pt x="276" y="1130"/>
                    <a:pt x="276" y="1107"/>
                    <a:pt x="284" y="1083"/>
                  </a:cubicBezTo>
                  <a:cubicBezTo>
                    <a:pt x="284" y="1075"/>
                    <a:pt x="284" y="1075"/>
                    <a:pt x="276" y="1075"/>
                  </a:cubicBezTo>
                  <a:cubicBezTo>
                    <a:pt x="268" y="1067"/>
                    <a:pt x="252" y="1067"/>
                    <a:pt x="260" y="1051"/>
                  </a:cubicBezTo>
                  <a:cubicBezTo>
                    <a:pt x="260" y="1035"/>
                    <a:pt x="260" y="1012"/>
                    <a:pt x="260" y="1012"/>
                  </a:cubicBezTo>
                  <a:cubicBezTo>
                    <a:pt x="252" y="1004"/>
                    <a:pt x="244" y="988"/>
                    <a:pt x="236" y="988"/>
                  </a:cubicBezTo>
                  <a:lnTo>
                    <a:pt x="228" y="988"/>
                  </a:lnTo>
                  <a:cubicBezTo>
                    <a:pt x="220" y="988"/>
                    <a:pt x="220" y="988"/>
                    <a:pt x="220" y="988"/>
                  </a:cubicBezTo>
                  <a:cubicBezTo>
                    <a:pt x="204" y="988"/>
                    <a:pt x="204" y="980"/>
                    <a:pt x="204" y="972"/>
                  </a:cubicBezTo>
                  <a:cubicBezTo>
                    <a:pt x="204" y="964"/>
                    <a:pt x="204" y="956"/>
                    <a:pt x="204" y="956"/>
                  </a:cubicBezTo>
                  <a:cubicBezTo>
                    <a:pt x="213" y="917"/>
                    <a:pt x="213" y="854"/>
                    <a:pt x="189" y="822"/>
                  </a:cubicBezTo>
                  <a:cubicBezTo>
                    <a:pt x="173" y="806"/>
                    <a:pt x="173" y="790"/>
                    <a:pt x="165" y="767"/>
                  </a:cubicBezTo>
                  <a:cubicBezTo>
                    <a:pt x="165" y="759"/>
                    <a:pt x="165" y="743"/>
                    <a:pt x="149" y="735"/>
                  </a:cubicBezTo>
                  <a:cubicBezTo>
                    <a:pt x="141" y="711"/>
                    <a:pt x="133" y="703"/>
                    <a:pt x="133" y="687"/>
                  </a:cubicBezTo>
                  <a:cubicBezTo>
                    <a:pt x="126" y="687"/>
                    <a:pt x="126" y="680"/>
                    <a:pt x="118" y="664"/>
                  </a:cubicBezTo>
                  <a:cubicBezTo>
                    <a:pt x="110" y="648"/>
                    <a:pt x="110" y="632"/>
                    <a:pt x="110" y="616"/>
                  </a:cubicBezTo>
                  <a:cubicBezTo>
                    <a:pt x="110" y="609"/>
                    <a:pt x="110" y="593"/>
                    <a:pt x="102" y="593"/>
                  </a:cubicBezTo>
                  <a:cubicBezTo>
                    <a:pt x="102" y="585"/>
                    <a:pt x="102" y="569"/>
                    <a:pt x="94" y="561"/>
                  </a:cubicBezTo>
                  <a:cubicBezTo>
                    <a:pt x="86" y="537"/>
                    <a:pt x="78" y="514"/>
                    <a:pt x="62" y="482"/>
                  </a:cubicBezTo>
                  <a:cubicBezTo>
                    <a:pt x="54" y="458"/>
                    <a:pt x="39" y="443"/>
                    <a:pt x="23" y="434"/>
                  </a:cubicBezTo>
                  <a:cubicBezTo>
                    <a:pt x="8" y="427"/>
                    <a:pt x="0" y="419"/>
                    <a:pt x="8" y="395"/>
                  </a:cubicBezTo>
                  <a:cubicBezTo>
                    <a:pt x="16" y="379"/>
                    <a:pt x="31" y="371"/>
                    <a:pt x="39" y="363"/>
                  </a:cubicBezTo>
                  <a:cubicBezTo>
                    <a:pt x="54" y="348"/>
                    <a:pt x="62" y="340"/>
                    <a:pt x="70" y="316"/>
                  </a:cubicBezTo>
                  <a:cubicBezTo>
                    <a:pt x="70" y="292"/>
                    <a:pt x="70" y="284"/>
                    <a:pt x="70" y="276"/>
                  </a:cubicBezTo>
                  <a:cubicBezTo>
                    <a:pt x="70" y="261"/>
                    <a:pt x="70" y="253"/>
                    <a:pt x="78" y="245"/>
                  </a:cubicBezTo>
                  <a:cubicBezTo>
                    <a:pt x="86" y="237"/>
                    <a:pt x="86" y="229"/>
                    <a:pt x="86" y="229"/>
                  </a:cubicBezTo>
                  <a:cubicBezTo>
                    <a:pt x="86" y="221"/>
                    <a:pt x="78" y="213"/>
                    <a:pt x="62" y="205"/>
                  </a:cubicBezTo>
                  <a:cubicBezTo>
                    <a:pt x="54" y="205"/>
                    <a:pt x="54" y="205"/>
                    <a:pt x="54" y="205"/>
                  </a:cubicBezTo>
                  <a:cubicBezTo>
                    <a:pt x="54" y="197"/>
                    <a:pt x="54" y="197"/>
                    <a:pt x="47" y="197"/>
                  </a:cubicBezTo>
                  <a:cubicBezTo>
                    <a:pt x="31" y="190"/>
                    <a:pt x="23" y="182"/>
                    <a:pt x="23" y="166"/>
                  </a:cubicBezTo>
                  <a:cubicBezTo>
                    <a:pt x="23" y="158"/>
                    <a:pt x="23" y="158"/>
                    <a:pt x="39" y="150"/>
                  </a:cubicBezTo>
                  <a:cubicBezTo>
                    <a:pt x="47" y="142"/>
                    <a:pt x="47" y="134"/>
                    <a:pt x="39" y="110"/>
                  </a:cubicBezTo>
                  <a:cubicBezTo>
                    <a:pt x="31" y="95"/>
                    <a:pt x="31" y="79"/>
                    <a:pt x="39" y="71"/>
                  </a:cubicBezTo>
                  <a:cubicBezTo>
                    <a:pt x="54" y="47"/>
                    <a:pt x="70" y="47"/>
                    <a:pt x="78" y="47"/>
                  </a:cubicBezTo>
                  <a:cubicBezTo>
                    <a:pt x="86" y="47"/>
                    <a:pt x="197" y="55"/>
                    <a:pt x="363" y="55"/>
                  </a:cubicBezTo>
                  <a:cubicBezTo>
                    <a:pt x="742" y="55"/>
                    <a:pt x="1446" y="47"/>
                    <a:pt x="1865" y="0"/>
                  </a:cubicBezTo>
                  <a:cubicBezTo>
                    <a:pt x="1873" y="0"/>
                    <a:pt x="1873" y="0"/>
                    <a:pt x="1873" y="0"/>
                  </a:cubicBezTo>
                  <a:cubicBezTo>
                    <a:pt x="1873" y="8"/>
                    <a:pt x="1873" y="8"/>
                    <a:pt x="1873" y="8"/>
                  </a:cubicBezTo>
                  <a:cubicBezTo>
                    <a:pt x="1880" y="23"/>
                    <a:pt x="1889" y="39"/>
                    <a:pt x="1896" y="55"/>
                  </a:cubicBezTo>
                  <a:cubicBezTo>
                    <a:pt x="1896" y="71"/>
                    <a:pt x="1904" y="71"/>
                    <a:pt x="1912" y="79"/>
                  </a:cubicBezTo>
                  <a:cubicBezTo>
                    <a:pt x="1928" y="87"/>
                    <a:pt x="1944" y="95"/>
                    <a:pt x="1928" y="126"/>
                  </a:cubicBezTo>
                  <a:cubicBezTo>
                    <a:pt x="1920" y="166"/>
                    <a:pt x="1920" y="174"/>
                    <a:pt x="1912" y="190"/>
                  </a:cubicBezTo>
                  <a:cubicBezTo>
                    <a:pt x="1912" y="205"/>
                    <a:pt x="1912" y="221"/>
                    <a:pt x="1912" y="245"/>
                  </a:cubicBezTo>
                  <a:cubicBezTo>
                    <a:pt x="1904" y="284"/>
                    <a:pt x="1912" y="284"/>
                    <a:pt x="1928" y="284"/>
                  </a:cubicBezTo>
                  <a:cubicBezTo>
                    <a:pt x="1936" y="292"/>
                    <a:pt x="1944" y="292"/>
                    <a:pt x="1952" y="308"/>
                  </a:cubicBezTo>
                  <a:cubicBezTo>
                    <a:pt x="1952" y="324"/>
                    <a:pt x="1944" y="340"/>
                    <a:pt x="1936" y="348"/>
                  </a:cubicBezTo>
                  <a:cubicBezTo>
                    <a:pt x="1928" y="356"/>
                    <a:pt x="1920" y="363"/>
                    <a:pt x="1928" y="371"/>
                  </a:cubicBezTo>
                  <a:cubicBezTo>
                    <a:pt x="1928" y="379"/>
                    <a:pt x="1952" y="379"/>
                    <a:pt x="1983" y="379"/>
                  </a:cubicBezTo>
                  <a:cubicBezTo>
                    <a:pt x="2086" y="387"/>
                    <a:pt x="2102" y="443"/>
                    <a:pt x="2110" y="474"/>
                  </a:cubicBezTo>
                  <a:lnTo>
                    <a:pt x="2110" y="474"/>
                  </a:lnTo>
                  <a:cubicBezTo>
                    <a:pt x="2118" y="482"/>
                    <a:pt x="2134" y="498"/>
                    <a:pt x="2149" y="514"/>
                  </a:cubicBezTo>
                  <a:cubicBezTo>
                    <a:pt x="2173" y="537"/>
                    <a:pt x="2205" y="561"/>
                    <a:pt x="2205" y="585"/>
                  </a:cubicBezTo>
                  <a:cubicBezTo>
                    <a:pt x="2205" y="609"/>
                    <a:pt x="2229" y="616"/>
                    <a:pt x="2252" y="632"/>
                  </a:cubicBezTo>
                  <a:cubicBezTo>
                    <a:pt x="2260" y="632"/>
                    <a:pt x="2276" y="640"/>
                    <a:pt x="2284" y="648"/>
                  </a:cubicBezTo>
                  <a:cubicBezTo>
                    <a:pt x="2300" y="664"/>
                    <a:pt x="2307" y="743"/>
                    <a:pt x="2284" y="782"/>
                  </a:cubicBezTo>
                  <a:cubicBezTo>
                    <a:pt x="2284" y="798"/>
                    <a:pt x="2268" y="806"/>
                    <a:pt x="2260" y="814"/>
                  </a:cubicBezTo>
                  <a:cubicBezTo>
                    <a:pt x="2252" y="822"/>
                    <a:pt x="2236" y="830"/>
                    <a:pt x="2236" y="869"/>
                  </a:cubicBezTo>
                  <a:cubicBezTo>
                    <a:pt x="2236" y="909"/>
                    <a:pt x="2220" y="925"/>
                    <a:pt x="2197" y="933"/>
                  </a:cubicBezTo>
                  <a:cubicBezTo>
                    <a:pt x="2189" y="933"/>
                    <a:pt x="2181" y="933"/>
                    <a:pt x="2181" y="940"/>
                  </a:cubicBezTo>
                  <a:cubicBezTo>
                    <a:pt x="2165" y="949"/>
                    <a:pt x="2157" y="949"/>
                    <a:pt x="2149" y="949"/>
                  </a:cubicBezTo>
                  <a:cubicBezTo>
                    <a:pt x="2134" y="956"/>
                    <a:pt x="2126" y="964"/>
                    <a:pt x="2110" y="980"/>
                  </a:cubicBezTo>
                  <a:cubicBezTo>
                    <a:pt x="2094" y="988"/>
                    <a:pt x="2078" y="996"/>
                    <a:pt x="2062" y="996"/>
                  </a:cubicBezTo>
                  <a:cubicBezTo>
                    <a:pt x="2062" y="996"/>
                    <a:pt x="2054" y="988"/>
                    <a:pt x="2047" y="988"/>
                  </a:cubicBezTo>
                  <a:cubicBezTo>
                    <a:pt x="2039" y="988"/>
                    <a:pt x="2031" y="988"/>
                    <a:pt x="2023" y="988"/>
                  </a:cubicBezTo>
                  <a:cubicBezTo>
                    <a:pt x="2007" y="988"/>
                    <a:pt x="1999" y="988"/>
                    <a:pt x="1999" y="996"/>
                  </a:cubicBezTo>
                  <a:cubicBezTo>
                    <a:pt x="1991" y="996"/>
                    <a:pt x="1983" y="996"/>
                    <a:pt x="1983" y="1004"/>
                  </a:cubicBezTo>
                  <a:cubicBezTo>
                    <a:pt x="1976" y="1012"/>
                    <a:pt x="1983" y="1027"/>
                    <a:pt x="1983" y="1051"/>
                  </a:cubicBezTo>
                  <a:cubicBezTo>
                    <a:pt x="1991" y="1059"/>
                    <a:pt x="1991" y="1075"/>
                    <a:pt x="1991" y="1083"/>
                  </a:cubicBezTo>
                  <a:cubicBezTo>
                    <a:pt x="1991" y="1099"/>
                    <a:pt x="1999" y="1107"/>
                    <a:pt x="2015" y="1114"/>
                  </a:cubicBezTo>
                  <a:cubicBezTo>
                    <a:pt x="2023" y="1122"/>
                    <a:pt x="2039" y="1130"/>
                    <a:pt x="2039" y="1138"/>
                  </a:cubicBezTo>
                  <a:cubicBezTo>
                    <a:pt x="2047" y="1170"/>
                    <a:pt x="2023" y="1233"/>
                    <a:pt x="1999" y="1249"/>
                  </a:cubicBezTo>
                  <a:cubicBezTo>
                    <a:pt x="1991" y="1257"/>
                    <a:pt x="1991" y="1265"/>
                    <a:pt x="1991" y="1273"/>
                  </a:cubicBezTo>
                  <a:cubicBezTo>
                    <a:pt x="1991" y="1280"/>
                    <a:pt x="1999" y="1296"/>
                    <a:pt x="1999" y="1312"/>
                  </a:cubicBezTo>
                  <a:cubicBezTo>
                    <a:pt x="1999" y="1344"/>
                    <a:pt x="1944" y="1367"/>
                    <a:pt x="1912" y="1383"/>
                  </a:cubicBezTo>
                  <a:cubicBezTo>
                    <a:pt x="1904" y="1383"/>
                    <a:pt x="1896" y="1391"/>
                    <a:pt x="1889" y="1391"/>
                  </a:cubicBezTo>
                  <a:cubicBezTo>
                    <a:pt x="1880" y="1399"/>
                    <a:pt x="1880" y="1399"/>
                    <a:pt x="1880" y="1399"/>
                  </a:cubicBezTo>
                  <a:cubicBezTo>
                    <a:pt x="1880" y="1399"/>
                    <a:pt x="1880" y="1407"/>
                    <a:pt x="1889" y="1407"/>
                  </a:cubicBezTo>
                  <a:cubicBezTo>
                    <a:pt x="1889" y="1415"/>
                    <a:pt x="1896" y="1415"/>
                    <a:pt x="1896" y="1423"/>
                  </a:cubicBezTo>
                  <a:cubicBezTo>
                    <a:pt x="1904" y="1439"/>
                    <a:pt x="1912" y="1462"/>
                    <a:pt x="1880" y="1486"/>
                  </a:cubicBezTo>
                  <a:cubicBezTo>
                    <a:pt x="1880" y="1494"/>
                    <a:pt x="1880" y="1494"/>
                    <a:pt x="1880" y="1494"/>
                  </a:cubicBezTo>
                  <a:lnTo>
                    <a:pt x="1880" y="1494"/>
                  </a:lnTo>
                  <a:lnTo>
                    <a:pt x="1762" y="1367"/>
                  </a:lnTo>
                  <a:lnTo>
                    <a:pt x="1762" y="1367"/>
                  </a:lnTo>
                  <a:cubicBezTo>
                    <a:pt x="1770" y="1367"/>
                    <a:pt x="1778" y="1375"/>
                    <a:pt x="1786" y="1391"/>
                  </a:cubicBezTo>
                  <a:cubicBezTo>
                    <a:pt x="1802" y="1407"/>
                    <a:pt x="1849" y="1454"/>
                    <a:pt x="1880" y="1486"/>
                  </a:cubicBezTo>
                  <a:cubicBezTo>
                    <a:pt x="1896" y="1462"/>
                    <a:pt x="1904" y="1446"/>
                    <a:pt x="1896" y="1431"/>
                  </a:cubicBezTo>
                  <a:cubicBezTo>
                    <a:pt x="1889" y="1423"/>
                    <a:pt x="1889" y="1415"/>
                    <a:pt x="1880" y="1415"/>
                  </a:cubicBezTo>
                  <a:cubicBezTo>
                    <a:pt x="1873" y="1407"/>
                    <a:pt x="1873" y="1407"/>
                    <a:pt x="1873" y="1399"/>
                  </a:cubicBezTo>
                  <a:cubicBezTo>
                    <a:pt x="1873" y="1391"/>
                    <a:pt x="1873" y="1391"/>
                    <a:pt x="1880" y="1383"/>
                  </a:cubicBezTo>
                  <a:cubicBezTo>
                    <a:pt x="1889" y="1383"/>
                    <a:pt x="1896" y="1375"/>
                    <a:pt x="1904" y="1375"/>
                  </a:cubicBezTo>
                  <a:cubicBezTo>
                    <a:pt x="1944" y="1360"/>
                    <a:pt x="1991" y="1344"/>
                    <a:pt x="1991" y="1312"/>
                  </a:cubicBezTo>
                  <a:cubicBezTo>
                    <a:pt x="1991" y="1296"/>
                    <a:pt x="1991" y="1288"/>
                    <a:pt x="1983" y="1280"/>
                  </a:cubicBezTo>
                  <a:cubicBezTo>
                    <a:pt x="1983" y="1265"/>
                    <a:pt x="1983" y="1257"/>
                    <a:pt x="1999" y="1241"/>
                  </a:cubicBezTo>
                  <a:cubicBezTo>
                    <a:pt x="2015" y="1233"/>
                    <a:pt x="2039" y="1170"/>
                    <a:pt x="2031" y="1146"/>
                  </a:cubicBezTo>
                  <a:cubicBezTo>
                    <a:pt x="2031" y="1130"/>
                    <a:pt x="2023" y="1122"/>
                    <a:pt x="2007" y="1114"/>
                  </a:cubicBezTo>
                  <a:cubicBezTo>
                    <a:pt x="1999" y="1107"/>
                    <a:pt x="1983" y="1099"/>
                    <a:pt x="1983" y="1083"/>
                  </a:cubicBezTo>
                  <a:cubicBezTo>
                    <a:pt x="1983" y="1075"/>
                    <a:pt x="1983" y="1059"/>
                    <a:pt x="1976" y="1051"/>
                  </a:cubicBezTo>
                  <a:cubicBezTo>
                    <a:pt x="1976" y="1027"/>
                    <a:pt x="1967" y="1012"/>
                    <a:pt x="1976" y="996"/>
                  </a:cubicBezTo>
                  <a:cubicBezTo>
                    <a:pt x="1976" y="988"/>
                    <a:pt x="1983" y="988"/>
                    <a:pt x="1991" y="988"/>
                  </a:cubicBezTo>
                  <a:cubicBezTo>
                    <a:pt x="1999" y="980"/>
                    <a:pt x="2007" y="980"/>
                    <a:pt x="2023" y="980"/>
                  </a:cubicBezTo>
                  <a:cubicBezTo>
                    <a:pt x="2031" y="980"/>
                    <a:pt x="2039" y="980"/>
                    <a:pt x="2047" y="988"/>
                  </a:cubicBezTo>
                  <a:cubicBezTo>
                    <a:pt x="2054" y="988"/>
                    <a:pt x="2062" y="988"/>
                    <a:pt x="2062" y="988"/>
                  </a:cubicBezTo>
                  <a:cubicBezTo>
                    <a:pt x="2086" y="988"/>
                    <a:pt x="2094" y="980"/>
                    <a:pt x="2102" y="972"/>
                  </a:cubicBezTo>
                  <a:cubicBezTo>
                    <a:pt x="2118" y="956"/>
                    <a:pt x="2134" y="949"/>
                    <a:pt x="2149" y="949"/>
                  </a:cubicBezTo>
                  <a:cubicBezTo>
                    <a:pt x="2157" y="940"/>
                    <a:pt x="2165" y="940"/>
                    <a:pt x="2173" y="933"/>
                  </a:cubicBezTo>
                  <a:cubicBezTo>
                    <a:pt x="2181" y="933"/>
                    <a:pt x="2189" y="925"/>
                    <a:pt x="2189" y="925"/>
                  </a:cubicBezTo>
                  <a:cubicBezTo>
                    <a:pt x="2213" y="917"/>
                    <a:pt x="2229" y="909"/>
                    <a:pt x="2229" y="869"/>
                  </a:cubicBezTo>
                  <a:cubicBezTo>
                    <a:pt x="2229" y="830"/>
                    <a:pt x="2244" y="822"/>
                    <a:pt x="2260" y="806"/>
                  </a:cubicBezTo>
                  <a:cubicBezTo>
                    <a:pt x="2268" y="798"/>
                    <a:pt x="2276" y="790"/>
                    <a:pt x="2284" y="782"/>
                  </a:cubicBezTo>
                  <a:cubicBezTo>
                    <a:pt x="2300" y="743"/>
                    <a:pt x="2292" y="664"/>
                    <a:pt x="2276" y="648"/>
                  </a:cubicBezTo>
                  <a:cubicBezTo>
                    <a:pt x="2268" y="648"/>
                    <a:pt x="2260" y="640"/>
                    <a:pt x="2252" y="640"/>
                  </a:cubicBezTo>
                  <a:cubicBezTo>
                    <a:pt x="2229" y="624"/>
                    <a:pt x="2197" y="609"/>
                    <a:pt x="2197" y="585"/>
                  </a:cubicBezTo>
                  <a:cubicBezTo>
                    <a:pt x="2197" y="569"/>
                    <a:pt x="2165" y="537"/>
                    <a:pt x="2142" y="514"/>
                  </a:cubicBezTo>
                  <a:cubicBezTo>
                    <a:pt x="2126" y="498"/>
                    <a:pt x="2110" y="490"/>
                    <a:pt x="2110" y="482"/>
                  </a:cubicBezTo>
                  <a:cubicBezTo>
                    <a:pt x="2102" y="474"/>
                    <a:pt x="2102" y="474"/>
                    <a:pt x="2102" y="474"/>
                  </a:cubicBezTo>
                  <a:cubicBezTo>
                    <a:pt x="2094" y="450"/>
                    <a:pt x="2086" y="387"/>
                    <a:pt x="1983" y="387"/>
                  </a:cubicBezTo>
                  <a:cubicBezTo>
                    <a:pt x="1944" y="387"/>
                    <a:pt x="1928" y="387"/>
                    <a:pt x="1920" y="371"/>
                  </a:cubicBezTo>
                  <a:cubicBezTo>
                    <a:pt x="1912" y="363"/>
                    <a:pt x="1920" y="356"/>
                    <a:pt x="1928" y="348"/>
                  </a:cubicBezTo>
                  <a:cubicBezTo>
                    <a:pt x="1936" y="340"/>
                    <a:pt x="1944" y="324"/>
                    <a:pt x="1944" y="308"/>
                  </a:cubicBezTo>
                  <a:cubicBezTo>
                    <a:pt x="1936" y="300"/>
                    <a:pt x="1936" y="300"/>
                    <a:pt x="1920" y="292"/>
                  </a:cubicBezTo>
                  <a:cubicBezTo>
                    <a:pt x="1904" y="292"/>
                    <a:pt x="1896" y="284"/>
                    <a:pt x="1904" y="245"/>
                  </a:cubicBezTo>
                  <a:cubicBezTo>
                    <a:pt x="1904" y="221"/>
                    <a:pt x="1904" y="205"/>
                    <a:pt x="1904" y="190"/>
                  </a:cubicBezTo>
                  <a:cubicBezTo>
                    <a:pt x="1912" y="174"/>
                    <a:pt x="1912" y="166"/>
                    <a:pt x="1920" y="126"/>
                  </a:cubicBezTo>
                  <a:cubicBezTo>
                    <a:pt x="1936" y="95"/>
                    <a:pt x="1920" y="95"/>
                    <a:pt x="1912" y="87"/>
                  </a:cubicBezTo>
                  <a:cubicBezTo>
                    <a:pt x="1904" y="79"/>
                    <a:pt x="1889" y="71"/>
                    <a:pt x="1889" y="55"/>
                  </a:cubicBezTo>
                  <a:cubicBezTo>
                    <a:pt x="1889" y="39"/>
                    <a:pt x="1880" y="32"/>
                    <a:pt x="1873" y="8"/>
                  </a:cubicBezTo>
                  <a:cubicBezTo>
                    <a:pt x="1865" y="8"/>
                    <a:pt x="1865" y="8"/>
                    <a:pt x="1865" y="8"/>
                  </a:cubicBezTo>
                  <a:cubicBezTo>
                    <a:pt x="1446" y="55"/>
                    <a:pt x="742" y="63"/>
                    <a:pt x="363" y="63"/>
                  </a:cubicBezTo>
                  <a:cubicBezTo>
                    <a:pt x="189" y="63"/>
                    <a:pt x="78" y="55"/>
                    <a:pt x="78" y="55"/>
                  </a:cubicBezTo>
                  <a:cubicBezTo>
                    <a:pt x="70" y="55"/>
                    <a:pt x="70" y="55"/>
                    <a:pt x="70" y="55"/>
                  </a:cubicBezTo>
                  <a:lnTo>
                    <a:pt x="70" y="55"/>
                  </a:lnTo>
                  <a:cubicBezTo>
                    <a:pt x="62" y="55"/>
                    <a:pt x="54" y="63"/>
                    <a:pt x="47" y="71"/>
                  </a:cubicBezTo>
                  <a:cubicBezTo>
                    <a:pt x="39" y="87"/>
                    <a:pt x="39" y="95"/>
                    <a:pt x="47" y="110"/>
                  </a:cubicBezTo>
                  <a:cubicBezTo>
                    <a:pt x="54" y="126"/>
                    <a:pt x="54" y="142"/>
                    <a:pt x="39" y="158"/>
                  </a:cubicBezTo>
                  <a:cubicBezTo>
                    <a:pt x="31" y="158"/>
                    <a:pt x="31" y="166"/>
                    <a:pt x="31" y="166"/>
                  </a:cubicBezTo>
                  <a:cubicBezTo>
                    <a:pt x="31" y="174"/>
                    <a:pt x="39" y="182"/>
                    <a:pt x="54" y="190"/>
                  </a:cubicBezTo>
                  <a:cubicBezTo>
                    <a:pt x="54" y="190"/>
                    <a:pt x="54" y="197"/>
                    <a:pt x="62" y="197"/>
                  </a:cubicBezTo>
                  <a:lnTo>
                    <a:pt x="62" y="197"/>
                  </a:lnTo>
                  <a:cubicBezTo>
                    <a:pt x="78" y="213"/>
                    <a:pt x="94" y="213"/>
                    <a:pt x="94" y="229"/>
                  </a:cubicBezTo>
                  <a:cubicBezTo>
                    <a:pt x="94" y="237"/>
                    <a:pt x="94" y="237"/>
                    <a:pt x="86" y="245"/>
                  </a:cubicBezTo>
                  <a:cubicBezTo>
                    <a:pt x="78" y="261"/>
                    <a:pt x="78" y="261"/>
                    <a:pt x="78" y="276"/>
                  </a:cubicBezTo>
                  <a:cubicBezTo>
                    <a:pt x="78" y="284"/>
                    <a:pt x="78" y="292"/>
                    <a:pt x="78" y="316"/>
                  </a:cubicBezTo>
                  <a:cubicBezTo>
                    <a:pt x="70" y="348"/>
                    <a:pt x="54" y="356"/>
                    <a:pt x="47" y="363"/>
                  </a:cubicBezTo>
                  <a:cubicBezTo>
                    <a:pt x="31" y="371"/>
                    <a:pt x="23" y="379"/>
                    <a:pt x="16" y="403"/>
                  </a:cubicBezTo>
                  <a:cubicBezTo>
                    <a:pt x="8" y="419"/>
                    <a:pt x="16" y="427"/>
                    <a:pt x="31" y="434"/>
                  </a:cubicBezTo>
                  <a:cubicBezTo>
                    <a:pt x="39" y="443"/>
                    <a:pt x="54" y="450"/>
                    <a:pt x="70" y="474"/>
                  </a:cubicBezTo>
                  <a:cubicBezTo>
                    <a:pt x="86" y="514"/>
                    <a:pt x="94" y="537"/>
                    <a:pt x="102" y="561"/>
                  </a:cubicBezTo>
                  <a:cubicBezTo>
                    <a:pt x="102" y="569"/>
                    <a:pt x="110" y="577"/>
                    <a:pt x="110" y="585"/>
                  </a:cubicBezTo>
                  <a:cubicBezTo>
                    <a:pt x="118" y="593"/>
                    <a:pt x="118" y="601"/>
                    <a:pt x="118" y="616"/>
                  </a:cubicBezTo>
                  <a:cubicBezTo>
                    <a:pt x="118" y="624"/>
                    <a:pt x="118" y="640"/>
                    <a:pt x="126" y="664"/>
                  </a:cubicBezTo>
                  <a:cubicBezTo>
                    <a:pt x="133" y="672"/>
                    <a:pt x="133" y="680"/>
                    <a:pt x="141" y="687"/>
                  </a:cubicBezTo>
                  <a:cubicBezTo>
                    <a:pt x="141" y="703"/>
                    <a:pt x="149" y="711"/>
                    <a:pt x="157" y="727"/>
                  </a:cubicBezTo>
                  <a:cubicBezTo>
                    <a:pt x="165" y="743"/>
                    <a:pt x="173" y="759"/>
                    <a:pt x="173" y="767"/>
                  </a:cubicBezTo>
                  <a:cubicBezTo>
                    <a:pt x="181" y="782"/>
                    <a:pt x="181" y="798"/>
                    <a:pt x="197" y="822"/>
                  </a:cubicBezTo>
                  <a:cubicBezTo>
                    <a:pt x="220" y="846"/>
                    <a:pt x="213" y="917"/>
                    <a:pt x="213" y="956"/>
                  </a:cubicBezTo>
                  <a:cubicBezTo>
                    <a:pt x="213" y="964"/>
                    <a:pt x="213" y="964"/>
                    <a:pt x="213" y="972"/>
                  </a:cubicBezTo>
                  <a:cubicBezTo>
                    <a:pt x="213" y="980"/>
                    <a:pt x="213" y="988"/>
                    <a:pt x="220" y="988"/>
                  </a:cubicBezTo>
                  <a:lnTo>
                    <a:pt x="228" y="980"/>
                  </a:lnTo>
                  <a:lnTo>
                    <a:pt x="236" y="980"/>
                  </a:lnTo>
                  <a:cubicBezTo>
                    <a:pt x="252" y="980"/>
                    <a:pt x="268" y="1012"/>
                    <a:pt x="268" y="1012"/>
                  </a:cubicBezTo>
                  <a:lnTo>
                    <a:pt x="268" y="1012"/>
                  </a:lnTo>
                  <a:cubicBezTo>
                    <a:pt x="268" y="1012"/>
                    <a:pt x="268" y="1035"/>
                    <a:pt x="268" y="1051"/>
                  </a:cubicBezTo>
                  <a:cubicBezTo>
                    <a:pt x="260" y="1059"/>
                    <a:pt x="268" y="1059"/>
                    <a:pt x="276" y="1067"/>
                  </a:cubicBezTo>
                  <a:cubicBezTo>
                    <a:pt x="284" y="1067"/>
                    <a:pt x="292" y="1075"/>
                    <a:pt x="292" y="1083"/>
                  </a:cubicBezTo>
                  <a:cubicBezTo>
                    <a:pt x="284" y="1107"/>
                    <a:pt x="284" y="1122"/>
                    <a:pt x="292" y="1130"/>
                  </a:cubicBezTo>
                  <a:cubicBezTo>
                    <a:pt x="307" y="1138"/>
                    <a:pt x="307" y="1170"/>
                    <a:pt x="292" y="1193"/>
                  </a:cubicBezTo>
                  <a:cubicBezTo>
                    <a:pt x="284" y="1217"/>
                    <a:pt x="284" y="1217"/>
                    <a:pt x="300" y="1233"/>
                  </a:cubicBezTo>
                  <a:cubicBezTo>
                    <a:pt x="307" y="1241"/>
                    <a:pt x="307" y="1241"/>
                    <a:pt x="315" y="1249"/>
                  </a:cubicBezTo>
                  <a:cubicBezTo>
                    <a:pt x="331" y="1273"/>
                    <a:pt x="315" y="1320"/>
                    <a:pt x="307" y="1351"/>
                  </a:cubicBezTo>
                  <a:cubicBezTo>
                    <a:pt x="300" y="1367"/>
                    <a:pt x="300" y="1383"/>
                    <a:pt x="300" y="1391"/>
                  </a:cubicBezTo>
                  <a:cubicBezTo>
                    <a:pt x="300" y="1399"/>
                    <a:pt x="300" y="1399"/>
                    <a:pt x="300" y="1399"/>
                  </a:cubicBezTo>
                  <a:cubicBezTo>
                    <a:pt x="307" y="1399"/>
                    <a:pt x="307" y="1399"/>
                    <a:pt x="307" y="1399"/>
                  </a:cubicBezTo>
                  <a:cubicBezTo>
                    <a:pt x="315" y="1399"/>
                    <a:pt x="315" y="1399"/>
                    <a:pt x="323" y="1399"/>
                  </a:cubicBezTo>
                  <a:cubicBezTo>
                    <a:pt x="331" y="1399"/>
                    <a:pt x="339" y="1407"/>
                    <a:pt x="339" y="1423"/>
                  </a:cubicBezTo>
                  <a:cubicBezTo>
                    <a:pt x="339" y="1431"/>
                    <a:pt x="339" y="1431"/>
                    <a:pt x="339" y="1439"/>
                  </a:cubicBezTo>
                  <a:cubicBezTo>
                    <a:pt x="466" y="1439"/>
                    <a:pt x="1430" y="1423"/>
                    <a:pt x="1754" y="1367"/>
                  </a:cubicBezTo>
                  <a:lnTo>
                    <a:pt x="1762" y="1367"/>
                  </a:lnTo>
                  <a:lnTo>
                    <a:pt x="1880" y="1494"/>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20" name="Freeform 512"/>
            <p:cNvSpPr>
              <a:spLocks noChangeArrowheads="1"/>
            </p:cNvSpPr>
            <p:nvPr/>
          </p:nvSpPr>
          <p:spPr bwMode="auto">
            <a:xfrm>
              <a:off x="13110864" y="8434335"/>
              <a:ext cx="1349870" cy="1235526"/>
            </a:xfrm>
            <a:custGeom>
              <a:avLst/>
              <a:gdLst>
                <a:gd name="T0" fmla="*/ 1644 w 1874"/>
                <a:gd name="T1" fmla="*/ 198 h 1717"/>
                <a:gd name="T2" fmla="*/ 1644 w 1874"/>
                <a:gd name="T3" fmla="*/ 198 h 1717"/>
                <a:gd name="T4" fmla="*/ 1715 w 1874"/>
                <a:gd name="T5" fmla="*/ 79 h 1717"/>
                <a:gd name="T6" fmla="*/ 1644 w 1874"/>
                <a:gd name="T7" fmla="*/ 0 h 1717"/>
                <a:gd name="T8" fmla="*/ 0 w 1874"/>
                <a:gd name="T9" fmla="*/ 79 h 1717"/>
                <a:gd name="T10" fmla="*/ 79 w 1874"/>
                <a:gd name="T11" fmla="*/ 514 h 1717"/>
                <a:gd name="T12" fmla="*/ 87 w 1874"/>
                <a:gd name="T13" fmla="*/ 1399 h 1717"/>
                <a:gd name="T14" fmla="*/ 94 w 1874"/>
                <a:gd name="T15" fmla="*/ 1399 h 1717"/>
                <a:gd name="T16" fmla="*/ 134 w 1874"/>
                <a:gd name="T17" fmla="*/ 1463 h 1717"/>
                <a:gd name="T18" fmla="*/ 166 w 1874"/>
                <a:gd name="T19" fmla="*/ 1431 h 1717"/>
                <a:gd name="T20" fmla="*/ 229 w 1874"/>
                <a:gd name="T21" fmla="*/ 1439 h 1717"/>
                <a:gd name="T22" fmla="*/ 269 w 1874"/>
                <a:gd name="T23" fmla="*/ 1463 h 1717"/>
                <a:gd name="T24" fmla="*/ 269 w 1874"/>
                <a:gd name="T25" fmla="*/ 1716 h 1717"/>
                <a:gd name="T26" fmla="*/ 1407 w 1874"/>
                <a:gd name="T27" fmla="*/ 1684 h 1717"/>
                <a:gd name="T28" fmla="*/ 1407 w 1874"/>
                <a:gd name="T29" fmla="*/ 1668 h 1717"/>
                <a:gd name="T30" fmla="*/ 1407 w 1874"/>
                <a:gd name="T31" fmla="*/ 1613 h 1717"/>
                <a:gd name="T32" fmla="*/ 1415 w 1874"/>
                <a:gd name="T33" fmla="*/ 1557 h 1717"/>
                <a:gd name="T34" fmla="*/ 1391 w 1874"/>
                <a:gd name="T35" fmla="*/ 1494 h 1717"/>
                <a:gd name="T36" fmla="*/ 1375 w 1874"/>
                <a:gd name="T37" fmla="*/ 1431 h 1717"/>
                <a:gd name="T38" fmla="*/ 1375 w 1874"/>
                <a:gd name="T39" fmla="*/ 1360 h 1717"/>
                <a:gd name="T40" fmla="*/ 1399 w 1874"/>
                <a:gd name="T41" fmla="*/ 1297 h 1717"/>
                <a:gd name="T42" fmla="*/ 1399 w 1874"/>
                <a:gd name="T43" fmla="*/ 1218 h 1717"/>
                <a:gd name="T44" fmla="*/ 1439 w 1874"/>
                <a:gd name="T45" fmla="*/ 1186 h 1717"/>
                <a:gd name="T46" fmla="*/ 1462 w 1874"/>
                <a:gd name="T47" fmla="*/ 1154 h 1717"/>
                <a:gd name="T48" fmla="*/ 1462 w 1874"/>
                <a:gd name="T49" fmla="*/ 1123 h 1717"/>
                <a:gd name="T50" fmla="*/ 1462 w 1874"/>
                <a:gd name="T51" fmla="*/ 1083 h 1717"/>
                <a:gd name="T52" fmla="*/ 1533 w 1874"/>
                <a:gd name="T53" fmla="*/ 1020 h 1717"/>
                <a:gd name="T54" fmla="*/ 1573 w 1874"/>
                <a:gd name="T55" fmla="*/ 973 h 1717"/>
                <a:gd name="T56" fmla="*/ 1589 w 1874"/>
                <a:gd name="T57" fmla="*/ 901 h 1717"/>
                <a:gd name="T58" fmla="*/ 1612 w 1874"/>
                <a:gd name="T59" fmla="*/ 799 h 1717"/>
                <a:gd name="T60" fmla="*/ 1660 w 1874"/>
                <a:gd name="T61" fmla="*/ 767 h 1717"/>
                <a:gd name="T62" fmla="*/ 1676 w 1874"/>
                <a:gd name="T63" fmla="*/ 735 h 1717"/>
                <a:gd name="T64" fmla="*/ 1699 w 1874"/>
                <a:gd name="T65" fmla="*/ 688 h 1717"/>
                <a:gd name="T66" fmla="*/ 1739 w 1874"/>
                <a:gd name="T67" fmla="*/ 640 h 1717"/>
                <a:gd name="T68" fmla="*/ 1778 w 1874"/>
                <a:gd name="T69" fmla="*/ 585 h 1717"/>
                <a:gd name="T70" fmla="*/ 1723 w 1874"/>
                <a:gd name="T71" fmla="*/ 530 h 1717"/>
                <a:gd name="T72" fmla="*/ 1747 w 1874"/>
                <a:gd name="T73" fmla="*/ 474 h 1717"/>
                <a:gd name="T74" fmla="*/ 1778 w 1874"/>
                <a:gd name="T75" fmla="*/ 419 h 1717"/>
                <a:gd name="T76" fmla="*/ 1802 w 1874"/>
                <a:gd name="T77" fmla="*/ 396 h 1717"/>
                <a:gd name="T78" fmla="*/ 1810 w 1874"/>
                <a:gd name="T79" fmla="*/ 340 h 1717"/>
                <a:gd name="T80" fmla="*/ 1873 w 1874"/>
                <a:gd name="T81" fmla="*/ 229 h 1717"/>
                <a:gd name="T82" fmla="*/ 1676 w 1874"/>
                <a:gd name="T83" fmla="*/ 245 h 1717"/>
                <a:gd name="T84" fmla="*/ 1644 w 1874"/>
                <a:gd name="T85" fmla="*/ 198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74" h="1717">
                  <a:moveTo>
                    <a:pt x="1644" y="198"/>
                  </a:moveTo>
                  <a:lnTo>
                    <a:pt x="1644" y="198"/>
                  </a:lnTo>
                  <a:cubicBezTo>
                    <a:pt x="1668" y="166"/>
                    <a:pt x="1699" y="150"/>
                    <a:pt x="1715" y="79"/>
                  </a:cubicBezTo>
                  <a:cubicBezTo>
                    <a:pt x="1739" y="16"/>
                    <a:pt x="1644" y="0"/>
                    <a:pt x="1644" y="0"/>
                  </a:cubicBezTo>
                  <a:cubicBezTo>
                    <a:pt x="1383" y="32"/>
                    <a:pt x="213" y="71"/>
                    <a:pt x="0" y="79"/>
                  </a:cubicBezTo>
                  <a:cubicBezTo>
                    <a:pt x="16" y="198"/>
                    <a:pt x="39" y="348"/>
                    <a:pt x="79" y="514"/>
                  </a:cubicBezTo>
                  <a:cubicBezTo>
                    <a:pt x="87" y="1399"/>
                    <a:pt x="87" y="1399"/>
                    <a:pt x="87" y="1399"/>
                  </a:cubicBezTo>
                  <a:cubicBezTo>
                    <a:pt x="87" y="1399"/>
                    <a:pt x="87" y="1399"/>
                    <a:pt x="94" y="1399"/>
                  </a:cubicBezTo>
                  <a:cubicBezTo>
                    <a:pt x="126" y="1407"/>
                    <a:pt x="110" y="1447"/>
                    <a:pt x="134" y="1463"/>
                  </a:cubicBezTo>
                  <a:cubicBezTo>
                    <a:pt x="158" y="1486"/>
                    <a:pt x="150" y="1439"/>
                    <a:pt x="166" y="1431"/>
                  </a:cubicBezTo>
                  <a:cubicBezTo>
                    <a:pt x="174" y="1431"/>
                    <a:pt x="197" y="1439"/>
                    <a:pt x="229" y="1439"/>
                  </a:cubicBezTo>
                  <a:cubicBezTo>
                    <a:pt x="253" y="1439"/>
                    <a:pt x="269" y="1463"/>
                    <a:pt x="269" y="1463"/>
                  </a:cubicBezTo>
                  <a:cubicBezTo>
                    <a:pt x="269" y="1716"/>
                    <a:pt x="269" y="1716"/>
                    <a:pt x="269" y="1716"/>
                  </a:cubicBezTo>
                  <a:cubicBezTo>
                    <a:pt x="1407" y="1684"/>
                    <a:pt x="1407" y="1684"/>
                    <a:pt x="1407" y="1684"/>
                  </a:cubicBezTo>
                  <a:cubicBezTo>
                    <a:pt x="1407" y="1676"/>
                    <a:pt x="1407" y="1676"/>
                    <a:pt x="1407" y="1668"/>
                  </a:cubicBezTo>
                  <a:cubicBezTo>
                    <a:pt x="1391" y="1621"/>
                    <a:pt x="1423" y="1637"/>
                    <a:pt x="1407" y="1613"/>
                  </a:cubicBezTo>
                  <a:cubicBezTo>
                    <a:pt x="1399" y="1597"/>
                    <a:pt x="1407" y="1581"/>
                    <a:pt x="1415" y="1557"/>
                  </a:cubicBezTo>
                  <a:cubicBezTo>
                    <a:pt x="1423" y="1534"/>
                    <a:pt x="1415" y="1526"/>
                    <a:pt x="1391" y="1494"/>
                  </a:cubicBezTo>
                  <a:cubicBezTo>
                    <a:pt x="1367" y="1471"/>
                    <a:pt x="1359" y="1447"/>
                    <a:pt x="1375" y="1431"/>
                  </a:cubicBezTo>
                  <a:cubicBezTo>
                    <a:pt x="1391" y="1415"/>
                    <a:pt x="1375" y="1384"/>
                    <a:pt x="1375" y="1360"/>
                  </a:cubicBezTo>
                  <a:cubicBezTo>
                    <a:pt x="1375" y="1344"/>
                    <a:pt x="1375" y="1313"/>
                    <a:pt x="1399" y="1297"/>
                  </a:cubicBezTo>
                  <a:cubicBezTo>
                    <a:pt x="1430" y="1289"/>
                    <a:pt x="1407" y="1249"/>
                    <a:pt x="1399" y="1218"/>
                  </a:cubicBezTo>
                  <a:cubicBezTo>
                    <a:pt x="1399" y="1186"/>
                    <a:pt x="1415" y="1186"/>
                    <a:pt x="1439" y="1186"/>
                  </a:cubicBezTo>
                  <a:cubicBezTo>
                    <a:pt x="1462" y="1186"/>
                    <a:pt x="1470" y="1170"/>
                    <a:pt x="1462" y="1154"/>
                  </a:cubicBezTo>
                  <a:cubicBezTo>
                    <a:pt x="1454" y="1146"/>
                    <a:pt x="1454" y="1139"/>
                    <a:pt x="1462" y="1123"/>
                  </a:cubicBezTo>
                  <a:cubicBezTo>
                    <a:pt x="1478" y="1115"/>
                    <a:pt x="1470" y="1107"/>
                    <a:pt x="1462" y="1083"/>
                  </a:cubicBezTo>
                  <a:cubicBezTo>
                    <a:pt x="1462" y="1051"/>
                    <a:pt x="1502" y="1028"/>
                    <a:pt x="1533" y="1020"/>
                  </a:cubicBezTo>
                  <a:cubicBezTo>
                    <a:pt x="1565" y="1012"/>
                    <a:pt x="1573" y="996"/>
                    <a:pt x="1573" y="973"/>
                  </a:cubicBezTo>
                  <a:cubicBezTo>
                    <a:pt x="1573" y="941"/>
                    <a:pt x="1573" y="917"/>
                    <a:pt x="1589" y="901"/>
                  </a:cubicBezTo>
                  <a:cubicBezTo>
                    <a:pt x="1604" y="886"/>
                    <a:pt x="1612" y="830"/>
                    <a:pt x="1612" y="799"/>
                  </a:cubicBezTo>
                  <a:cubicBezTo>
                    <a:pt x="1620" y="767"/>
                    <a:pt x="1644" y="767"/>
                    <a:pt x="1660" y="767"/>
                  </a:cubicBezTo>
                  <a:cubicBezTo>
                    <a:pt x="1676" y="759"/>
                    <a:pt x="1676" y="767"/>
                    <a:pt x="1676" y="735"/>
                  </a:cubicBezTo>
                  <a:cubicBezTo>
                    <a:pt x="1676" y="696"/>
                    <a:pt x="1699" y="688"/>
                    <a:pt x="1699" y="688"/>
                  </a:cubicBezTo>
                  <a:cubicBezTo>
                    <a:pt x="1699" y="688"/>
                    <a:pt x="1707" y="656"/>
                    <a:pt x="1739" y="640"/>
                  </a:cubicBezTo>
                  <a:cubicBezTo>
                    <a:pt x="1763" y="625"/>
                    <a:pt x="1786" y="633"/>
                    <a:pt x="1778" y="585"/>
                  </a:cubicBezTo>
                  <a:cubicBezTo>
                    <a:pt x="1763" y="538"/>
                    <a:pt x="1723" y="554"/>
                    <a:pt x="1723" y="530"/>
                  </a:cubicBezTo>
                  <a:cubicBezTo>
                    <a:pt x="1723" y="506"/>
                    <a:pt x="1715" y="490"/>
                    <a:pt x="1747" y="474"/>
                  </a:cubicBezTo>
                  <a:cubicBezTo>
                    <a:pt x="1770" y="467"/>
                    <a:pt x="1770" y="443"/>
                    <a:pt x="1778" y="419"/>
                  </a:cubicBezTo>
                  <a:cubicBezTo>
                    <a:pt x="1778" y="396"/>
                    <a:pt x="1786" y="411"/>
                    <a:pt x="1802" y="396"/>
                  </a:cubicBezTo>
                  <a:cubicBezTo>
                    <a:pt x="1818" y="380"/>
                    <a:pt x="1778" y="348"/>
                    <a:pt x="1810" y="340"/>
                  </a:cubicBezTo>
                  <a:cubicBezTo>
                    <a:pt x="1842" y="332"/>
                    <a:pt x="1873" y="261"/>
                    <a:pt x="1873" y="229"/>
                  </a:cubicBezTo>
                  <a:cubicBezTo>
                    <a:pt x="1810" y="229"/>
                    <a:pt x="1707" y="237"/>
                    <a:pt x="1676" y="245"/>
                  </a:cubicBezTo>
                  <a:cubicBezTo>
                    <a:pt x="1628" y="253"/>
                    <a:pt x="1628" y="229"/>
                    <a:pt x="1644" y="198"/>
                  </a:cubicBezTo>
                </a:path>
              </a:pathLst>
            </a:custGeom>
            <a:solidFill>
              <a:schemeClr val="accent2"/>
            </a:solidFill>
            <a:ln>
              <a:noFill/>
            </a:ln>
            <a:effectLst/>
          </p:spPr>
          <p:txBody>
            <a:bodyPr wrap="none" anchor="ctr"/>
            <a:lstStyle/>
            <a:p>
              <a:endParaRPr lang="en-US" sz="2701" dirty="0">
                <a:latin typeface="Lato Light"/>
              </a:endParaRPr>
            </a:p>
          </p:txBody>
        </p:sp>
        <p:sp>
          <p:nvSpPr>
            <p:cNvPr id="521" name="Freeform 513"/>
            <p:cNvSpPr>
              <a:spLocks noChangeArrowheads="1"/>
            </p:cNvSpPr>
            <p:nvPr/>
          </p:nvSpPr>
          <p:spPr bwMode="auto">
            <a:xfrm>
              <a:off x="13110864" y="8427982"/>
              <a:ext cx="1349870" cy="1241878"/>
            </a:xfrm>
            <a:custGeom>
              <a:avLst/>
              <a:gdLst>
                <a:gd name="T0" fmla="*/ 260 w 1874"/>
                <a:gd name="T1" fmla="*/ 1471 h 1725"/>
                <a:gd name="T2" fmla="*/ 166 w 1874"/>
                <a:gd name="T3" fmla="*/ 1447 h 1725"/>
                <a:gd name="T4" fmla="*/ 126 w 1874"/>
                <a:gd name="T5" fmla="*/ 1479 h 1725"/>
                <a:gd name="T6" fmla="*/ 87 w 1874"/>
                <a:gd name="T7" fmla="*/ 1415 h 1725"/>
                <a:gd name="T8" fmla="*/ 79 w 1874"/>
                <a:gd name="T9" fmla="*/ 522 h 1725"/>
                <a:gd name="T10" fmla="*/ 0 w 1874"/>
                <a:gd name="T11" fmla="*/ 87 h 1725"/>
                <a:gd name="T12" fmla="*/ 1644 w 1874"/>
                <a:gd name="T13" fmla="*/ 0 h 1725"/>
                <a:gd name="T14" fmla="*/ 1668 w 1874"/>
                <a:gd name="T15" fmla="*/ 182 h 1725"/>
                <a:gd name="T16" fmla="*/ 1676 w 1874"/>
                <a:gd name="T17" fmla="*/ 245 h 1725"/>
                <a:gd name="T18" fmla="*/ 1873 w 1874"/>
                <a:gd name="T19" fmla="*/ 237 h 1725"/>
                <a:gd name="T20" fmla="*/ 1802 w 1874"/>
                <a:gd name="T21" fmla="*/ 372 h 1725"/>
                <a:gd name="T22" fmla="*/ 1778 w 1874"/>
                <a:gd name="T23" fmla="*/ 427 h 1725"/>
                <a:gd name="T24" fmla="*/ 1731 w 1874"/>
                <a:gd name="T25" fmla="*/ 522 h 1725"/>
                <a:gd name="T26" fmla="*/ 1778 w 1874"/>
                <a:gd name="T27" fmla="*/ 593 h 1725"/>
                <a:gd name="T28" fmla="*/ 1699 w 1874"/>
                <a:gd name="T29" fmla="*/ 696 h 1725"/>
                <a:gd name="T30" fmla="*/ 1683 w 1874"/>
                <a:gd name="T31" fmla="*/ 743 h 1725"/>
                <a:gd name="T32" fmla="*/ 1652 w 1874"/>
                <a:gd name="T33" fmla="*/ 775 h 1725"/>
                <a:gd name="T34" fmla="*/ 1589 w 1874"/>
                <a:gd name="T35" fmla="*/ 909 h 1725"/>
                <a:gd name="T36" fmla="*/ 1470 w 1874"/>
                <a:gd name="T37" fmla="*/ 1083 h 1725"/>
                <a:gd name="T38" fmla="*/ 1462 w 1874"/>
                <a:gd name="T39" fmla="*/ 1154 h 1725"/>
                <a:gd name="T40" fmla="*/ 1439 w 1874"/>
                <a:gd name="T41" fmla="*/ 1202 h 1725"/>
                <a:gd name="T42" fmla="*/ 1407 w 1874"/>
                <a:gd name="T43" fmla="*/ 1226 h 1725"/>
                <a:gd name="T44" fmla="*/ 1375 w 1874"/>
                <a:gd name="T45" fmla="*/ 1368 h 1725"/>
                <a:gd name="T46" fmla="*/ 1391 w 1874"/>
                <a:gd name="T47" fmla="*/ 1502 h 1725"/>
                <a:gd name="T48" fmla="*/ 1415 w 1874"/>
                <a:gd name="T49" fmla="*/ 1581 h 1725"/>
                <a:gd name="T50" fmla="*/ 1407 w 1874"/>
                <a:gd name="T51" fmla="*/ 1676 h 1725"/>
                <a:gd name="T52" fmla="*/ 1407 w 1874"/>
                <a:gd name="T53" fmla="*/ 1692 h 1725"/>
                <a:gd name="T54" fmla="*/ 166 w 1874"/>
                <a:gd name="T55" fmla="*/ 1439 h 1725"/>
                <a:gd name="T56" fmla="*/ 269 w 1874"/>
                <a:gd name="T57" fmla="*/ 1463 h 1725"/>
                <a:gd name="T58" fmla="*/ 276 w 1874"/>
                <a:gd name="T59" fmla="*/ 1716 h 1725"/>
                <a:gd name="T60" fmla="*/ 1407 w 1874"/>
                <a:gd name="T61" fmla="*/ 1637 h 1725"/>
                <a:gd name="T62" fmla="*/ 1415 w 1874"/>
                <a:gd name="T63" fmla="*/ 1565 h 1725"/>
                <a:gd name="T64" fmla="*/ 1375 w 1874"/>
                <a:gd name="T65" fmla="*/ 1439 h 1725"/>
                <a:gd name="T66" fmla="*/ 1399 w 1874"/>
                <a:gd name="T67" fmla="*/ 1305 h 1725"/>
                <a:gd name="T68" fmla="*/ 1399 w 1874"/>
                <a:gd name="T69" fmla="*/ 1202 h 1725"/>
                <a:gd name="T70" fmla="*/ 1462 w 1874"/>
                <a:gd name="T71" fmla="*/ 1178 h 1725"/>
                <a:gd name="T72" fmla="*/ 1462 w 1874"/>
                <a:gd name="T73" fmla="*/ 1131 h 1725"/>
                <a:gd name="T74" fmla="*/ 1533 w 1874"/>
                <a:gd name="T75" fmla="*/ 1028 h 1725"/>
                <a:gd name="T76" fmla="*/ 1612 w 1874"/>
                <a:gd name="T77" fmla="*/ 822 h 1725"/>
                <a:gd name="T78" fmla="*/ 1660 w 1874"/>
                <a:gd name="T79" fmla="*/ 767 h 1725"/>
                <a:gd name="T80" fmla="*/ 1699 w 1874"/>
                <a:gd name="T81" fmla="*/ 696 h 1725"/>
                <a:gd name="T82" fmla="*/ 1770 w 1874"/>
                <a:gd name="T83" fmla="*/ 593 h 1725"/>
                <a:gd name="T84" fmla="*/ 1723 w 1874"/>
                <a:gd name="T85" fmla="*/ 522 h 1725"/>
                <a:gd name="T86" fmla="*/ 1770 w 1874"/>
                <a:gd name="T87" fmla="*/ 427 h 1725"/>
                <a:gd name="T88" fmla="*/ 1794 w 1874"/>
                <a:gd name="T89" fmla="*/ 380 h 1725"/>
                <a:gd name="T90" fmla="*/ 1865 w 1874"/>
                <a:gd name="T91" fmla="*/ 237 h 1725"/>
                <a:gd name="T92" fmla="*/ 1644 w 1874"/>
                <a:gd name="T93" fmla="*/ 206 h 1725"/>
                <a:gd name="T94" fmla="*/ 1707 w 1874"/>
                <a:gd name="T95" fmla="*/ 48 h 1725"/>
                <a:gd name="T96" fmla="*/ 87 w 1874"/>
                <a:gd name="T97" fmla="*/ 522 h 1725"/>
                <a:gd name="T98" fmla="*/ 94 w 1874"/>
                <a:gd name="T99" fmla="*/ 1407 h 1725"/>
                <a:gd name="T100" fmla="*/ 142 w 1874"/>
                <a:gd name="T101" fmla="*/ 147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4" h="1725">
                  <a:moveTo>
                    <a:pt x="269" y="1724"/>
                  </a:moveTo>
                  <a:lnTo>
                    <a:pt x="269" y="1724"/>
                  </a:lnTo>
                  <a:cubicBezTo>
                    <a:pt x="260" y="1471"/>
                    <a:pt x="260" y="1471"/>
                    <a:pt x="260" y="1471"/>
                  </a:cubicBezTo>
                  <a:cubicBezTo>
                    <a:pt x="260" y="1463"/>
                    <a:pt x="253" y="1447"/>
                    <a:pt x="229" y="1447"/>
                  </a:cubicBezTo>
                  <a:cubicBezTo>
                    <a:pt x="213" y="1447"/>
                    <a:pt x="197" y="1447"/>
                    <a:pt x="189" y="1447"/>
                  </a:cubicBezTo>
                  <a:cubicBezTo>
                    <a:pt x="174" y="1447"/>
                    <a:pt x="166" y="1447"/>
                    <a:pt x="166" y="1447"/>
                  </a:cubicBezTo>
                  <a:cubicBezTo>
                    <a:pt x="166" y="1447"/>
                    <a:pt x="158" y="1455"/>
                    <a:pt x="158" y="1463"/>
                  </a:cubicBezTo>
                  <a:cubicBezTo>
                    <a:pt x="158" y="1471"/>
                    <a:pt x="150" y="1479"/>
                    <a:pt x="142" y="1479"/>
                  </a:cubicBezTo>
                  <a:cubicBezTo>
                    <a:pt x="142" y="1479"/>
                    <a:pt x="134" y="1479"/>
                    <a:pt x="126" y="1479"/>
                  </a:cubicBezTo>
                  <a:cubicBezTo>
                    <a:pt x="118" y="1463"/>
                    <a:pt x="118" y="1455"/>
                    <a:pt x="110" y="1439"/>
                  </a:cubicBezTo>
                  <a:cubicBezTo>
                    <a:pt x="110" y="1423"/>
                    <a:pt x="110" y="1415"/>
                    <a:pt x="94" y="1415"/>
                  </a:cubicBezTo>
                  <a:cubicBezTo>
                    <a:pt x="87" y="1415"/>
                    <a:pt x="87" y="1415"/>
                    <a:pt x="87" y="1415"/>
                  </a:cubicBezTo>
                  <a:cubicBezTo>
                    <a:pt x="79" y="1415"/>
                    <a:pt x="79" y="1415"/>
                    <a:pt x="79" y="1415"/>
                  </a:cubicBezTo>
                  <a:cubicBezTo>
                    <a:pt x="79" y="1407"/>
                    <a:pt x="79" y="1407"/>
                    <a:pt x="79" y="1407"/>
                  </a:cubicBezTo>
                  <a:cubicBezTo>
                    <a:pt x="79" y="522"/>
                    <a:pt x="79" y="522"/>
                    <a:pt x="79" y="522"/>
                  </a:cubicBezTo>
                  <a:cubicBezTo>
                    <a:pt x="39" y="380"/>
                    <a:pt x="16" y="237"/>
                    <a:pt x="0" y="87"/>
                  </a:cubicBezTo>
                  <a:lnTo>
                    <a:pt x="0" y="87"/>
                  </a:lnTo>
                  <a:lnTo>
                    <a:pt x="0" y="87"/>
                  </a:lnTo>
                  <a:cubicBezTo>
                    <a:pt x="229" y="79"/>
                    <a:pt x="1391" y="40"/>
                    <a:pt x="1644" y="0"/>
                  </a:cubicBezTo>
                  <a:lnTo>
                    <a:pt x="1644" y="0"/>
                  </a:lnTo>
                  <a:lnTo>
                    <a:pt x="1644" y="0"/>
                  </a:lnTo>
                  <a:cubicBezTo>
                    <a:pt x="1644" y="0"/>
                    <a:pt x="1692" y="8"/>
                    <a:pt x="1715" y="40"/>
                  </a:cubicBezTo>
                  <a:cubicBezTo>
                    <a:pt x="1723" y="56"/>
                    <a:pt x="1723" y="71"/>
                    <a:pt x="1715" y="95"/>
                  </a:cubicBezTo>
                  <a:cubicBezTo>
                    <a:pt x="1707" y="142"/>
                    <a:pt x="1683" y="166"/>
                    <a:pt x="1668" y="182"/>
                  </a:cubicBezTo>
                  <a:cubicBezTo>
                    <a:pt x="1660" y="190"/>
                    <a:pt x="1652" y="198"/>
                    <a:pt x="1644" y="206"/>
                  </a:cubicBezTo>
                  <a:cubicBezTo>
                    <a:pt x="1636" y="222"/>
                    <a:pt x="1636" y="237"/>
                    <a:pt x="1636" y="245"/>
                  </a:cubicBezTo>
                  <a:cubicBezTo>
                    <a:pt x="1644" y="245"/>
                    <a:pt x="1652" y="253"/>
                    <a:pt x="1676" y="245"/>
                  </a:cubicBezTo>
                  <a:cubicBezTo>
                    <a:pt x="1715" y="245"/>
                    <a:pt x="1826" y="237"/>
                    <a:pt x="1873" y="229"/>
                  </a:cubicBezTo>
                  <a:lnTo>
                    <a:pt x="1873" y="229"/>
                  </a:lnTo>
                  <a:cubicBezTo>
                    <a:pt x="1873" y="237"/>
                    <a:pt x="1873" y="237"/>
                    <a:pt x="1873" y="237"/>
                  </a:cubicBezTo>
                  <a:cubicBezTo>
                    <a:pt x="1873" y="269"/>
                    <a:pt x="1842" y="340"/>
                    <a:pt x="1810" y="348"/>
                  </a:cubicBezTo>
                  <a:cubicBezTo>
                    <a:pt x="1810" y="356"/>
                    <a:pt x="1802" y="356"/>
                    <a:pt x="1802" y="356"/>
                  </a:cubicBezTo>
                  <a:cubicBezTo>
                    <a:pt x="1802" y="364"/>
                    <a:pt x="1802" y="372"/>
                    <a:pt x="1802" y="372"/>
                  </a:cubicBezTo>
                  <a:cubicBezTo>
                    <a:pt x="1810" y="388"/>
                    <a:pt x="1810" y="395"/>
                    <a:pt x="1802" y="404"/>
                  </a:cubicBezTo>
                  <a:cubicBezTo>
                    <a:pt x="1794" y="411"/>
                    <a:pt x="1794" y="411"/>
                    <a:pt x="1786" y="419"/>
                  </a:cubicBezTo>
                  <a:cubicBezTo>
                    <a:pt x="1786" y="419"/>
                    <a:pt x="1786" y="419"/>
                    <a:pt x="1778" y="427"/>
                  </a:cubicBezTo>
                  <a:cubicBezTo>
                    <a:pt x="1778" y="435"/>
                    <a:pt x="1778" y="435"/>
                    <a:pt x="1778" y="435"/>
                  </a:cubicBezTo>
                  <a:cubicBezTo>
                    <a:pt x="1778" y="459"/>
                    <a:pt x="1770" y="475"/>
                    <a:pt x="1747" y="490"/>
                  </a:cubicBezTo>
                  <a:cubicBezTo>
                    <a:pt x="1723" y="498"/>
                    <a:pt x="1723" y="506"/>
                    <a:pt x="1731" y="522"/>
                  </a:cubicBezTo>
                  <a:cubicBezTo>
                    <a:pt x="1731" y="530"/>
                    <a:pt x="1731" y="530"/>
                    <a:pt x="1731" y="538"/>
                  </a:cubicBezTo>
                  <a:cubicBezTo>
                    <a:pt x="1731" y="538"/>
                    <a:pt x="1731" y="546"/>
                    <a:pt x="1739" y="546"/>
                  </a:cubicBezTo>
                  <a:cubicBezTo>
                    <a:pt x="1755" y="554"/>
                    <a:pt x="1770" y="562"/>
                    <a:pt x="1778" y="593"/>
                  </a:cubicBezTo>
                  <a:cubicBezTo>
                    <a:pt x="1786" y="633"/>
                    <a:pt x="1778" y="633"/>
                    <a:pt x="1755" y="641"/>
                  </a:cubicBezTo>
                  <a:cubicBezTo>
                    <a:pt x="1755" y="641"/>
                    <a:pt x="1747" y="648"/>
                    <a:pt x="1739" y="648"/>
                  </a:cubicBezTo>
                  <a:cubicBezTo>
                    <a:pt x="1715" y="672"/>
                    <a:pt x="1699" y="696"/>
                    <a:pt x="1699" y="696"/>
                  </a:cubicBezTo>
                  <a:lnTo>
                    <a:pt x="1699" y="696"/>
                  </a:lnTo>
                  <a:lnTo>
                    <a:pt x="1699" y="696"/>
                  </a:lnTo>
                  <a:cubicBezTo>
                    <a:pt x="1699" y="696"/>
                    <a:pt x="1683" y="704"/>
                    <a:pt x="1683" y="743"/>
                  </a:cubicBezTo>
                  <a:cubicBezTo>
                    <a:pt x="1683" y="767"/>
                    <a:pt x="1683" y="775"/>
                    <a:pt x="1668" y="775"/>
                  </a:cubicBezTo>
                  <a:cubicBezTo>
                    <a:pt x="1660" y="775"/>
                    <a:pt x="1660" y="775"/>
                    <a:pt x="1660" y="775"/>
                  </a:cubicBezTo>
                  <a:lnTo>
                    <a:pt x="1652" y="775"/>
                  </a:lnTo>
                  <a:cubicBezTo>
                    <a:pt x="1636" y="775"/>
                    <a:pt x="1620" y="775"/>
                    <a:pt x="1620" y="807"/>
                  </a:cubicBezTo>
                  <a:cubicBezTo>
                    <a:pt x="1620" y="807"/>
                    <a:pt x="1620" y="815"/>
                    <a:pt x="1620" y="822"/>
                  </a:cubicBezTo>
                  <a:cubicBezTo>
                    <a:pt x="1612" y="854"/>
                    <a:pt x="1604" y="901"/>
                    <a:pt x="1589" y="909"/>
                  </a:cubicBezTo>
                  <a:cubicBezTo>
                    <a:pt x="1573" y="925"/>
                    <a:pt x="1573" y="949"/>
                    <a:pt x="1573" y="981"/>
                  </a:cubicBezTo>
                  <a:cubicBezTo>
                    <a:pt x="1573" y="1004"/>
                    <a:pt x="1565" y="1028"/>
                    <a:pt x="1533" y="1036"/>
                  </a:cubicBezTo>
                  <a:cubicBezTo>
                    <a:pt x="1510" y="1044"/>
                    <a:pt x="1462" y="1059"/>
                    <a:pt x="1470" y="1083"/>
                  </a:cubicBezTo>
                  <a:cubicBezTo>
                    <a:pt x="1470" y="1091"/>
                    <a:pt x="1470" y="1099"/>
                    <a:pt x="1470" y="1107"/>
                  </a:cubicBezTo>
                  <a:cubicBezTo>
                    <a:pt x="1478" y="1115"/>
                    <a:pt x="1478" y="1123"/>
                    <a:pt x="1470" y="1139"/>
                  </a:cubicBezTo>
                  <a:cubicBezTo>
                    <a:pt x="1462" y="1139"/>
                    <a:pt x="1462" y="1147"/>
                    <a:pt x="1462" y="1154"/>
                  </a:cubicBezTo>
                  <a:lnTo>
                    <a:pt x="1462" y="1162"/>
                  </a:lnTo>
                  <a:cubicBezTo>
                    <a:pt x="1470" y="1170"/>
                    <a:pt x="1470" y="1178"/>
                    <a:pt x="1470" y="1186"/>
                  </a:cubicBezTo>
                  <a:cubicBezTo>
                    <a:pt x="1462" y="1194"/>
                    <a:pt x="1454" y="1202"/>
                    <a:pt x="1439" y="1202"/>
                  </a:cubicBezTo>
                  <a:cubicBezTo>
                    <a:pt x="1430" y="1202"/>
                    <a:pt x="1430" y="1202"/>
                    <a:pt x="1430" y="1202"/>
                  </a:cubicBezTo>
                  <a:cubicBezTo>
                    <a:pt x="1423" y="1202"/>
                    <a:pt x="1415" y="1202"/>
                    <a:pt x="1407" y="1202"/>
                  </a:cubicBezTo>
                  <a:cubicBezTo>
                    <a:pt x="1407" y="1210"/>
                    <a:pt x="1399" y="1218"/>
                    <a:pt x="1407" y="1226"/>
                  </a:cubicBezTo>
                  <a:cubicBezTo>
                    <a:pt x="1407" y="1234"/>
                    <a:pt x="1407" y="1241"/>
                    <a:pt x="1415" y="1249"/>
                  </a:cubicBezTo>
                  <a:cubicBezTo>
                    <a:pt x="1423" y="1273"/>
                    <a:pt x="1423" y="1297"/>
                    <a:pt x="1407" y="1312"/>
                  </a:cubicBezTo>
                  <a:cubicBezTo>
                    <a:pt x="1383" y="1321"/>
                    <a:pt x="1375" y="1344"/>
                    <a:pt x="1375" y="1368"/>
                  </a:cubicBezTo>
                  <a:cubicBezTo>
                    <a:pt x="1375" y="1376"/>
                    <a:pt x="1375" y="1384"/>
                    <a:pt x="1383" y="1392"/>
                  </a:cubicBezTo>
                  <a:cubicBezTo>
                    <a:pt x="1383" y="1407"/>
                    <a:pt x="1391" y="1431"/>
                    <a:pt x="1375" y="1439"/>
                  </a:cubicBezTo>
                  <a:cubicBezTo>
                    <a:pt x="1359" y="1455"/>
                    <a:pt x="1375" y="1486"/>
                    <a:pt x="1391" y="1502"/>
                  </a:cubicBezTo>
                  <a:cubicBezTo>
                    <a:pt x="1399" y="1510"/>
                    <a:pt x="1399" y="1518"/>
                    <a:pt x="1407" y="1518"/>
                  </a:cubicBezTo>
                  <a:cubicBezTo>
                    <a:pt x="1423" y="1534"/>
                    <a:pt x="1430" y="1550"/>
                    <a:pt x="1423" y="1565"/>
                  </a:cubicBezTo>
                  <a:cubicBezTo>
                    <a:pt x="1423" y="1574"/>
                    <a:pt x="1415" y="1581"/>
                    <a:pt x="1415" y="1581"/>
                  </a:cubicBezTo>
                  <a:cubicBezTo>
                    <a:pt x="1407" y="1597"/>
                    <a:pt x="1407" y="1605"/>
                    <a:pt x="1415" y="1621"/>
                  </a:cubicBezTo>
                  <a:cubicBezTo>
                    <a:pt x="1415" y="1629"/>
                    <a:pt x="1415" y="1637"/>
                    <a:pt x="1415" y="1645"/>
                  </a:cubicBezTo>
                  <a:cubicBezTo>
                    <a:pt x="1407" y="1645"/>
                    <a:pt x="1399" y="1652"/>
                    <a:pt x="1407" y="1676"/>
                  </a:cubicBezTo>
                  <a:cubicBezTo>
                    <a:pt x="1407" y="1684"/>
                    <a:pt x="1407" y="1684"/>
                    <a:pt x="1407" y="1684"/>
                  </a:cubicBezTo>
                  <a:cubicBezTo>
                    <a:pt x="1415" y="1692"/>
                    <a:pt x="1415" y="1692"/>
                    <a:pt x="1415" y="1692"/>
                  </a:cubicBezTo>
                  <a:cubicBezTo>
                    <a:pt x="1407" y="1692"/>
                    <a:pt x="1407" y="1692"/>
                    <a:pt x="1407" y="1692"/>
                  </a:cubicBezTo>
                  <a:lnTo>
                    <a:pt x="269" y="1724"/>
                  </a:lnTo>
                  <a:close/>
                  <a:moveTo>
                    <a:pt x="166" y="1439"/>
                  </a:moveTo>
                  <a:lnTo>
                    <a:pt x="166" y="1439"/>
                  </a:lnTo>
                  <a:cubicBezTo>
                    <a:pt x="174" y="1439"/>
                    <a:pt x="182" y="1439"/>
                    <a:pt x="189" y="1439"/>
                  </a:cubicBezTo>
                  <a:cubicBezTo>
                    <a:pt x="197" y="1439"/>
                    <a:pt x="213" y="1447"/>
                    <a:pt x="229" y="1447"/>
                  </a:cubicBezTo>
                  <a:cubicBezTo>
                    <a:pt x="253" y="1447"/>
                    <a:pt x="269" y="1463"/>
                    <a:pt x="269" y="1463"/>
                  </a:cubicBezTo>
                  <a:lnTo>
                    <a:pt x="269" y="1463"/>
                  </a:lnTo>
                  <a:lnTo>
                    <a:pt x="269" y="1463"/>
                  </a:lnTo>
                  <a:cubicBezTo>
                    <a:pt x="276" y="1716"/>
                    <a:pt x="276" y="1716"/>
                    <a:pt x="276" y="1716"/>
                  </a:cubicBezTo>
                  <a:cubicBezTo>
                    <a:pt x="1399" y="1684"/>
                    <a:pt x="1399" y="1684"/>
                    <a:pt x="1399" y="1684"/>
                  </a:cubicBezTo>
                  <a:cubicBezTo>
                    <a:pt x="1399" y="1684"/>
                    <a:pt x="1399" y="1684"/>
                    <a:pt x="1399" y="1676"/>
                  </a:cubicBezTo>
                  <a:cubicBezTo>
                    <a:pt x="1391" y="1652"/>
                    <a:pt x="1399" y="1645"/>
                    <a:pt x="1407" y="1637"/>
                  </a:cubicBezTo>
                  <a:lnTo>
                    <a:pt x="1407" y="1629"/>
                  </a:lnTo>
                  <a:cubicBezTo>
                    <a:pt x="1399" y="1605"/>
                    <a:pt x="1399" y="1597"/>
                    <a:pt x="1407" y="1581"/>
                  </a:cubicBezTo>
                  <a:cubicBezTo>
                    <a:pt x="1407" y="1574"/>
                    <a:pt x="1415" y="1574"/>
                    <a:pt x="1415" y="1565"/>
                  </a:cubicBezTo>
                  <a:cubicBezTo>
                    <a:pt x="1423" y="1550"/>
                    <a:pt x="1415" y="1542"/>
                    <a:pt x="1399" y="1526"/>
                  </a:cubicBezTo>
                  <a:cubicBezTo>
                    <a:pt x="1399" y="1518"/>
                    <a:pt x="1391" y="1510"/>
                    <a:pt x="1383" y="1510"/>
                  </a:cubicBezTo>
                  <a:cubicBezTo>
                    <a:pt x="1352" y="1463"/>
                    <a:pt x="1359" y="1447"/>
                    <a:pt x="1375" y="1439"/>
                  </a:cubicBezTo>
                  <a:cubicBezTo>
                    <a:pt x="1383" y="1431"/>
                    <a:pt x="1375" y="1407"/>
                    <a:pt x="1375" y="1392"/>
                  </a:cubicBezTo>
                  <a:cubicBezTo>
                    <a:pt x="1367" y="1384"/>
                    <a:pt x="1367" y="1376"/>
                    <a:pt x="1367" y="1368"/>
                  </a:cubicBezTo>
                  <a:cubicBezTo>
                    <a:pt x="1367" y="1360"/>
                    <a:pt x="1367" y="1321"/>
                    <a:pt x="1399" y="1305"/>
                  </a:cubicBezTo>
                  <a:cubicBezTo>
                    <a:pt x="1415" y="1297"/>
                    <a:pt x="1415" y="1281"/>
                    <a:pt x="1407" y="1257"/>
                  </a:cubicBezTo>
                  <a:cubicBezTo>
                    <a:pt x="1399" y="1249"/>
                    <a:pt x="1399" y="1234"/>
                    <a:pt x="1399" y="1226"/>
                  </a:cubicBezTo>
                  <a:cubicBezTo>
                    <a:pt x="1399" y="1218"/>
                    <a:pt x="1399" y="1202"/>
                    <a:pt x="1399" y="1202"/>
                  </a:cubicBezTo>
                  <a:cubicBezTo>
                    <a:pt x="1407" y="1194"/>
                    <a:pt x="1423" y="1194"/>
                    <a:pt x="1430" y="1194"/>
                  </a:cubicBezTo>
                  <a:cubicBezTo>
                    <a:pt x="1439" y="1194"/>
                    <a:pt x="1439" y="1194"/>
                    <a:pt x="1439" y="1194"/>
                  </a:cubicBezTo>
                  <a:cubicBezTo>
                    <a:pt x="1454" y="1194"/>
                    <a:pt x="1454" y="1186"/>
                    <a:pt x="1462" y="1178"/>
                  </a:cubicBezTo>
                  <a:lnTo>
                    <a:pt x="1462" y="1170"/>
                  </a:lnTo>
                  <a:cubicBezTo>
                    <a:pt x="1454" y="1162"/>
                    <a:pt x="1454" y="1154"/>
                    <a:pt x="1454" y="1154"/>
                  </a:cubicBezTo>
                  <a:cubicBezTo>
                    <a:pt x="1454" y="1147"/>
                    <a:pt x="1454" y="1139"/>
                    <a:pt x="1462" y="1131"/>
                  </a:cubicBezTo>
                  <a:cubicBezTo>
                    <a:pt x="1470" y="1123"/>
                    <a:pt x="1470" y="1123"/>
                    <a:pt x="1462" y="1107"/>
                  </a:cubicBezTo>
                  <a:cubicBezTo>
                    <a:pt x="1462" y="1099"/>
                    <a:pt x="1462" y="1099"/>
                    <a:pt x="1462" y="1091"/>
                  </a:cubicBezTo>
                  <a:cubicBezTo>
                    <a:pt x="1454" y="1052"/>
                    <a:pt x="1525" y="1028"/>
                    <a:pt x="1533" y="1028"/>
                  </a:cubicBezTo>
                  <a:cubicBezTo>
                    <a:pt x="1565" y="1020"/>
                    <a:pt x="1565" y="1004"/>
                    <a:pt x="1565" y="981"/>
                  </a:cubicBezTo>
                  <a:cubicBezTo>
                    <a:pt x="1565" y="949"/>
                    <a:pt x="1565" y="917"/>
                    <a:pt x="1589" y="909"/>
                  </a:cubicBezTo>
                  <a:cubicBezTo>
                    <a:pt x="1604" y="894"/>
                    <a:pt x="1604" y="854"/>
                    <a:pt x="1612" y="822"/>
                  </a:cubicBezTo>
                  <a:cubicBezTo>
                    <a:pt x="1612" y="815"/>
                    <a:pt x="1612" y="807"/>
                    <a:pt x="1612" y="807"/>
                  </a:cubicBezTo>
                  <a:cubicBezTo>
                    <a:pt x="1612" y="775"/>
                    <a:pt x="1636" y="767"/>
                    <a:pt x="1652" y="767"/>
                  </a:cubicBezTo>
                  <a:cubicBezTo>
                    <a:pt x="1652" y="767"/>
                    <a:pt x="1652" y="767"/>
                    <a:pt x="1660" y="767"/>
                  </a:cubicBezTo>
                  <a:cubicBezTo>
                    <a:pt x="1660" y="767"/>
                    <a:pt x="1660" y="767"/>
                    <a:pt x="1668" y="767"/>
                  </a:cubicBezTo>
                  <a:cubicBezTo>
                    <a:pt x="1676" y="767"/>
                    <a:pt x="1676" y="767"/>
                    <a:pt x="1676" y="743"/>
                  </a:cubicBezTo>
                  <a:cubicBezTo>
                    <a:pt x="1676" y="704"/>
                    <a:pt x="1692" y="696"/>
                    <a:pt x="1699" y="696"/>
                  </a:cubicBezTo>
                  <a:cubicBezTo>
                    <a:pt x="1699" y="688"/>
                    <a:pt x="1707" y="664"/>
                    <a:pt x="1731" y="648"/>
                  </a:cubicBezTo>
                  <a:cubicBezTo>
                    <a:pt x="1739" y="641"/>
                    <a:pt x="1747" y="641"/>
                    <a:pt x="1755" y="633"/>
                  </a:cubicBezTo>
                  <a:cubicBezTo>
                    <a:pt x="1770" y="633"/>
                    <a:pt x="1778" y="625"/>
                    <a:pt x="1770" y="593"/>
                  </a:cubicBezTo>
                  <a:cubicBezTo>
                    <a:pt x="1770" y="569"/>
                    <a:pt x="1755" y="562"/>
                    <a:pt x="1739" y="554"/>
                  </a:cubicBezTo>
                  <a:cubicBezTo>
                    <a:pt x="1731" y="554"/>
                    <a:pt x="1723" y="546"/>
                    <a:pt x="1723" y="538"/>
                  </a:cubicBezTo>
                  <a:cubicBezTo>
                    <a:pt x="1723" y="530"/>
                    <a:pt x="1723" y="530"/>
                    <a:pt x="1723" y="522"/>
                  </a:cubicBezTo>
                  <a:cubicBezTo>
                    <a:pt x="1715" y="506"/>
                    <a:pt x="1715" y="490"/>
                    <a:pt x="1747" y="482"/>
                  </a:cubicBezTo>
                  <a:cubicBezTo>
                    <a:pt x="1770" y="467"/>
                    <a:pt x="1770" y="459"/>
                    <a:pt x="1770" y="435"/>
                  </a:cubicBezTo>
                  <a:lnTo>
                    <a:pt x="1770" y="427"/>
                  </a:lnTo>
                  <a:cubicBezTo>
                    <a:pt x="1778" y="411"/>
                    <a:pt x="1778" y="411"/>
                    <a:pt x="1786" y="411"/>
                  </a:cubicBezTo>
                  <a:lnTo>
                    <a:pt x="1794" y="404"/>
                  </a:lnTo>
                  <a:cubicBezTo>
                    <a:pt x="1802" y="395"/>
                    <a:pt x="1802" y="388"/>
                    <a:pt x="1794" y="380"/>
                  </a:cubicBezTo>
                  <a:cubicBezTo>
                    <a:pt x="1794" y="372"/>
                    <a:pt x="1794" y="364"/>
                    <a:pt x="1794" y="356"/>
                  </a:cubicBezTo>
                  <a:cubicBezTo>
                    <a:pt x="1802" y="348"/>
                    <a:pt x="1802" y="348"/>
                    <a:pt x="1810" y="348"/>
                  </a:cubicBezTo>
                  <a:cubicBezTo>
                    <a:pt x="1834" y="340"/>
                    <a:pt x="1865" y="269"/>
                    <a:pt x="1865" y="237"/>
                  </a:cubicBezTo>
                  <a:cubicBezTo>
                    <a:pt x="1818" y="245"/>
                    <a:pt x="1715" y="253"/>
                    <a:pt x="1676" y="253"/>
                  </a:cubicBezTo>
                  <a:cubicBezTo>
                    <a:pt x="1652" y="261"/>
                    <a:pt x="1636" y="253"/>
                    <a:pt x="1628" y="245"/>
                  </a:cubicBezTo>
                  <a:cubicBezTo>
                    <a:pt x="1628" y="237"/>
                    <a:pt x="1628" y="222"/>
                    <a:pt x="1644" y="206"/>
                  </a:cubicBezTo>
                  <a:cubicBezTo>
                    <a:pt x="1644" y="198"/>
                    <a:pt x="1652" y="190"/>
                    <a:pt x="1660" y="182"/>
                  </a:cubicBezTo>
                  <a:cubicBezTo>
                    <a:pt x="1676" y="158"/>
                    <a:pt x="1699" y="142"/>
                    <a:pt x="1715" y="87"/>
                  </a:cubicBezTo>
                  <a:cubicBezTo>
                    <a:pt x="1715" y="71"/>
                    <a:pt x="1715" y="56"/>
                    <a:pt x="1707" y="48"/>
                  </a:cubicBezTo>
                  <a:cubicBezTo>
                    <a:pt x="1692" y="16"/>
                    <a:pt x="1652" y="8"/>
                    <a:pt x="1644" y="8"/>
                  </a:cubicBezTo>
                  <a:cubicBezTo>
                    <a:pt x="1391" y="48"/>
                    <a:pt x="245" y="87"/>
                    <a:pt x="7" y="95"/>
                  </a:cubicBezTo>
                  <a:cubicBezTo>
                    <a:pt x="23" y="237"/>
                    <a:pt x="47" y="380"/>
                    <a:pt x="87" y="522"/>
                  </a:cubicBezTo>
                  <a:lnTo>
                    <a:pt x="87" y="522"/>
                  </a:lnTo>
                  <a:cubicBezTo>
                    <a:pt x="87" y="1407"/>
                    <a:pt x="87" y="1407"/>
                    <a:pt x="87" y="1407"/>
                  </a:cubicBezTo>
                  <a:lnTo>
                    <a:pt x="94" y="1407"/>
                  </a:lnTo>
                  <a:cubicBezTo>
                    <a:pt x="110" y="1407"/>
                    <a:pt x="118" y="1423"/>
                    <a:pt x="118" y="1439"/>
                  </a:cubicBezTo>
                  <a:cubicBezTo>
                    <a:pt x="126" y="1447"/>
                    <a:pt x="126" y="1463"/>
                    <a:pt x="134" y="1471"/>
                  </a:cubicBezTo>
                  <a:cubicBezTo>
                    <a:pt x="142" y="1471"/>
                    <a:pt x="142" y="1471"/>
                    <a:pt x="142" y="1471"/>
                  </a:cubicBezTo>
                  <a:cubicBezTo>
                    <a:pt x="142" y="1471"/>
                    <a:pt x="150" y="1463"/>
                    <a:pt x="150" y="1455"/>
                  </a:cubicBezTo>
                  <a:cubicBezTo>
                    <a:pt x="150" y="1447"/>
                    <a:pt x="158" y="1439"/>
                    <a:pt x="166" y="1439"/>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22" name="Freeform 514"/>
            <p:cNvSpPr>
              <a:spLocks noChangeArrowheads="1"/>
            </p:cNvSpPr>
            <p:nvPr/>
          </p:nvSpPr>
          <p:spPr bwMode="auto">
            <a:xfrm>
              <a:off x="12786896" y="7033646"/>
              <a:ext cx="1823117" cy="1581729"/>
            </a:xfrm>
            <a:custGeom>
              <a:avLst/>
              <a:gdLst>
                <a:gd name="T0" fmla="*/ 2498 w 2531"/>
                <a:gd name="T1" fmla="*/ 1674 h 2197"/>
                <a:gd name="T2" fmla="*/ 2498 w 2531"/>
                <a:gd name="T3" fmla="*/ 1674 h 2197"/>
                <a:gd name="T4" fmla="*/ 2474 w 2531"/>
                <a:gd name="T5" fmla="*/ 1674 h 2197"/>
                <a:gd name="T6" fmla="*/ 2403 w 2531"/>
                <a:gd name="T7" fmla="*/ 1643 h 2197"/>
                <a:gd name="T8" fmla="*/ 2348 w 2531"/>
                <a:gd name="T9" fmla="*/ 1540 h 2197"/>
                <a:gd name="T10" fmla="*/ 2372 w 2531"/>
                <a:gd name="T11" fmla="*/ 1485 h 2197"/>
                <a:gd name="T12" fmla="*/ 2324 w 2531"/>
                <a:gd name="T13" fmla="*/ 1374 h 2197"/>
                <a:gd name="T14" fmla="*/ 2261 w 2531"/>
                <a:gd name="T15" fmla="*/ 1335 h 2197"/>
                <a:gd name="T16" fmla="*/ 2166 w 2531"/>
                <a:gd name="T17" fmla="*/ 1271 h 2197"/>
                <a:gd name="T18" fmla="*/ 1984 w 2531"/>
                <a:gd name="T19" fmla="*/ 1035 h 2197"/>
                <a:gd name="T20" fmla="*/ 2048 w 2531"/>
                <a:gd name="T21" fmla="*/ 806 h 2197"/>
                <a:gd name="T22" fmla="*/ 1984 w 2531"/>
                <a:gd name="T23" fmla="*/ 782 h 2197"/>
                <a:gd name="T24" fmla="*/ 1953 w 2531"/>
                <a:gd name="T25" fmla="*/ 782 h 2197"/>
                <a:gd name="T26" fmla="*/ 1905 w 2531"/>
                <a:gd name="T27" fmla="*/ 774 h 2197"/>
                <a:gd name="T28" fmla="*/ 1850 w 2531"/>
                <a:gd name="T29" fmla="*/ 766 h 2197"/>
                <a:gd name="T30" fmla="*/ 1810 w 2531"/>
                <a:gd name="T31" fmla="*/ 632 h 2197"/>
                <a:gd name="T32" fmla="*/ 1684 w 2531"/>
                <a:gd name="T33" fmla="*/ 537 h 2197"/>
                <a:gd name="T34" fmla="*/ 1534 w 2531"/>
                <a:gd name="T35" fmla="*/ 339 h 2197"/>
                <a:gd name="T36" fmla="*/ 1541 w 2531"/>
                <a:gd name="T37" fmla="*/ 134 h 2197"/>
                <a:gd name="T38" fmla="*/ 1447 w 2531"/>
                <a:gd name="T39" fmla="*/ 31 h 2197"/>
                <a:gd name="T40" fmla="*/ 1415 w 2531"/>
                <a:gd name="T41" fmla="*/ 15 h 2197"/>
                <a:gd name="T42" fmla="*/ 0 w 2531"/>
                <a:gd name="T43" fmla="*/ 79 h 2197"/>
                <a:gd name="T44" fmla="*/ 8 w 2531"/>
                <a:gd name="T45" fmla="*/ 110 h 2197"/>
                <a:gd name="T46" fmla="*/ 16 w 2531"/>
                <a:gd name="T47" fmla="*/ 150 h 2197"/>
                <a:gd name="T48" fmla="*/ 95 w 2531"/>
                <a:gd name="T49" fmla="*/ 229 h 2197"/>
                <a:gd name="T50" fmla="*/ 103 w 2531"/>
                <a:gd name="T51" fmla="*/ 308 h 2197"/>
                <a:gd name="T52" fmla="*/ 150 w 2531"/>
                <a:gd name="T53" fmla="*/ 339 h 2197"/>
                <a:gd name="T54" fmla="*/ 229 w 2531"/>
                <a:gd name="T55" fmla="*/ 426 h 2197"/>
                <a:gd name="T56" fmla="*/ 253 w 2531"/>
                <a:gd name="T57" fmla="*/ 403 h 2197"/>
                <a:gd name="T58" fmla="*/ 293 w 2531"/>
                <a:gd name="T59" fmla="*/ 411 h 2197"/>
                <a:gd name="T60" fmla="*/ 324 w 2531"/>
                <a:gd name="T61" fmla="*/ 458 h 2197"/>
                <a:gd name="T62" fmla="*/ 300 w 2531"/>
                <a:gd name="T63" fmla="*/ 490 h 2197"/>
                <a:gd name="T64" fmla="*/ 229 w 2531"/>
                <a:gd name="T65" fmla="*/ 553 h 2197"/>
                <a:gd name="T66" fmla="*/ 293 w 2531"/>
                <a:gd name="T67" fmla="*/ 608 h 2197"/>
                <a:gd name="T68" fmla="*/ 324 w 2531"/>
                <a:gd name="T69" fmla="*/ 664 h 2197"/>
                <a:gd name="T70" fmla="*/ 380 w 2531"/>
                <a:gd name="T71" fmla="*/ 727 h 2197"/>
                <a:gd name="T72" fmla="*/ 427 w 2531"/>
                <a:gd name="T73" fmla="*/ 837 h 2197"/>
                <a:gd name="T74" fmla="*/ 427 w 2531"/>
                <a:gd name="T75" fmla="*/ 1777 h 2197"/>
                <a:gd name="T76" fmla="*/ 451 w 2531"/>
                <a:gd name="T77" fmla="*/ 2022 h 2197"/>
                <a:gd name="T78" fmla="*/ 2095 w 2531"/>
                <a:gd name="T79" fmla="*/ 1943 h 2197"/>
                <a:gd name="T80" fmla="*/ 2166 w 2531"/>
                <a:gd name="T81" fmla="*/ 2022 h 2197"/>
                <a:gd name="T82" fmla="*/ 2095 w 2531"/>
                <a:gd name="T83" fmla="*/ 2141 h 2197"/>
                <a:gd name="T84" fmla="*/ 2127 w 2531"/>
                <a:gd name="T85" fmla="*/ 2188 h 2197"/>
                <a:gd name="T86" fmla="*/ 2324 w 2531"/>
                <a:gd name="T87" fmla="*/ 2172 h 2197"/>
                <a:gd name="T88" fmla="*/ 2316 w 2531"/>
                <a:gd name="T89" fmla="*/ 2157 h 2197"/>
                <a:gd name="T90" fmla="*/ 2316 w 2531"/>
                <a:gd name="T91" fmla="*/ 2109 h 2197"/>
                <a:gd name="T92" fmla="*/ 2332 w 2531"/>
                <a:gd name="T93" fmla="*/ 2030 h 2197"/>
                <a:gd name="T94" fmla="*/ 2364 w 2531"/>
                <a:gd name="T95" fmla="*/ 1967 h 2197"/>
                <a:gd name="T96" fmla="*/ 2356 w 2531"/>
                <a:gd name="T97" fmla="*/ 1896 h 2197"/>
                <a:gd name="T98" fmla="*/ 2411 w 2531"/>
                <a:gd name="T99" fmla="*/ 1888 h 2197"/>
                <a:gd name="T100" fmla="*/ 2451 w 2531"/>
                <a:gd name="T101" fmla="*/ 1864 h 2197"/>
                <a:gd name="T102" fmla="*/ 2474 w 2531"/>
                <a:gd name="T103" fmla="*/ 1840 h 2197"/>
                <a:gd name="T104" fmla="*/ 2490 w 2531"/>
                <a:gd name="T105" fmla="*/ 1769 h 2197"/>
                <a:gd name="T106" fmla="*/ 2498 w 2531"/>
                <a:gd name="T107" fmla="*/ 1674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1" h="2197">
                  <a:moveTo>
                    <a:pt x="2498" y="1674"/>
                  </a:moveTo>
                  <a:lnTo>
                    <a:pt x="2498" y="1674"/>
                  </a:lnTo>
                  <a:cubicBezTo>
                    <a:pt x="2490" y="1666"/>
                    <a:pt x="2482" y="1674"/>
                    <a:pt x="2474" y="1674"/>
                  </a:cubicBezTo>
                  <a:cubicBezTo>
                    <a:pt x="2451" y="1674"/>
                    <a:pt x="2419" y="1674"/>
                    <a:pt x="2403" y="1643"/>
                  </a:cubicBezTo>
                  <a:cubicBezTo>
                    <a:pt x="2380" y="1595"/>
                    <a:pt x="2324" y="1564"/>
                    <a:pt x="2348" y="1540"/>
                  </a:cubicBezTo>
                  <a:cubicBezTo>
                    <a:pt x="2364" y="1516"/>
                    <a:pt x="2395" y="1532"/>
                    <a:pt x="2372" y="1485"/>
                  </a:cubicBezTo>
                  <a:cubicBezTo>
                    <a:pt x="2356" y="1445"/>
                    <a:pt x="2324" y="1406"/>
                    <a:pt x="2324" y="1374"/>
                  </a:cubicBezTo>
                  <a:cubicBezTo>
                    <a:pt x="2324" y="1350"/>
                    <a:pt x="2285" y="1366"/>
                    <a:pt x="2261" y="1335"/>
                  </a:cubicBezTo>
                  <a:cubicBezTo>
                    <a:pt x="2237" y="1303"/>
                    <a:pt x="2182" y="1303"/>
                    <a:pt x="2166" y="1271"/>
                  </a:cubicBezTo>
                  <a:cubicBezTo>
                    <a:pt x="2150" y="1240"/>
                    <a:pt x="1929" y="1129"/>
                    <a:pt x="1984" y="1035"/>
                  </a:cubicBezTo>
                  <a:cubicBezTo>
                    <a:pt x="2048" y="940"/>
                    <a:pt x="2079" y="837"/>
                    <a:pt x="2048" y="806"/>
                  </a:cubicBezTo>
                  <a:cubicBezTo>
                    <a:pt x="2008" y="782"/>
                    <a:pt x="1984" y="766"/>
                    <a:pt x="1984" y="782"/>
                  </a:cubicBezTo>
                  <a:cubicBezTo>
                    <a:pt x="1984" y="798"/>
                    <a:pt x="1961" y="798"/>
                    <a:pt x="1953" y="782"/>
                  </a:cubicBezTo>
                  <a:cubicBezTo>
                    <a:pt x="1945" y="774"/>
                    <a:pt x="1929" y="766"/>
                    <a:pt x="1905" y="774"/>
                  </a:cubicBezTo>
                  <a:cubicBezTo>
                    <a:pt x="1881" y="790"/>
                    <a:pt x="1874" y="814"/>
                    <a:pt x="1850" y="766"/>
                  </a:cubicBezTo>
                  <a:cubicBezTo>
                    <a:pt x="1834" y="719"/>
                    <a:pt x="1834" y="640"/>
                    <a:pt x="1810" y="632"/>
                  </a:cubicBezTo>
                  <a:cubicBezTo>
                    <a:pt x="1787" y="624"/>
                    <a:pt x="1692" y="577"/>
                    <a:pt x="1684" y="537"/>
                  </a:cubicBezTo>
                  <a:cubicBezTo>
                    <a:pt x="1684" y="490"/>
                    <a:pt x="1541" y="395"/>
                    <a:pt x="1534" y="339"/>
                  </a:cubicBezTo>
                  <a:cubicBezTo>
                    <a:pt x="1526" y="284"/>
                    <a:pt x="1526" y="158"/>
                    <a:pt x="1541" y="134"/>
                  </a:cubicBezTo>
                  <a:cubicBezTo>
                    <a:pt x="1510" y="94"/>
                    <a:pt x="1455" y="47"/>
                    <a:pt x="1447" y="31"/>
                  </a:cubicBezTo>
                  <a:cubicBezTo>
                    <a:pt x="1423" y="0"/>
                    <a:pt x="1415" y="15"/>
                    <a:pt x="1415" y="15"/>
                  </a:cubicBezTo>
                  <a:cubicBezTo>
                    <a:pt x="1091" y="63"/>
                    <a:pt x="119" y="79"/>
                    <a:pt x="0" y="79"/>
                  </a:cubicBezTo>
                  <a:cubicBezTo>
                    <a:pt x="0" y="94"/>
                    <a:pt x="0" y="102"/>
                    <a:pt x="8" y="110"/>
                  </a:cubicBezTo>
                  <a:cubicBezTo>
                    <a:pt x="32" y="142"/>
                    <a:pt x="8" y="110"/>
                    <a:pt x="16" y="150"/>
                  </a:cubicBezTo>
                  <a:cubicBezTo>
                    <a:pt x="24" y="181"/>
                    <a:pt x="55" y="197"/>
                    <a:pt x="95" y="229"/>
                  </a:cubicBezTo>
                  <a:cubicBezTo>
                    <a:pt x="127" y="260"/>
                    <a:pt x="103" y="276"/>
                    <a:pt x="103" y="308"/>
                  </a:cubicBezTo>
                  <a:cubicBezTo>
                    <a:pt x="103" y="339"/>
                    <a:pt x="134" y="331"/>
                    <a:pt x="150" y="339"/>
                  </a:cubicBezTo>
                  <a:cubicBezTo>
                    <a:pt x="158" y="355"/>
                    <a:pt x="214" y="403"/>
                    <a:pt x="229" y="426"/>
                  </a:cubicBezTo>
                  <a:cubicBezTo>
                    <a:pt x="253" y="442"/>
                    <a:pt x="253" y="426"/>
                    <a:pt x="253" y="403"/>
                  </a:cubicBezTo>
                  <a:cubicBezTo>
                    <a:pt x="253" y="379"/>
                    <a:pt x="293" y="387"/>
                    <a:pt x="293" y="411"/>
                  </a:cubicBezTo>
                  <a:cubicBezTo>
                    <a:pt x="293" y="434"/>
                    <a:pt x="316" y="434"/>
                    <a:pt x="324" y="458"/>
                  </a:cubicBezTo>
                  <a:cubicBezTo>
                    <a:pt x="340" y="482"/>
                    <a:pt x="324" y="482"/>
                    <a:pt x="300" y="490"/>
                  </a:cubicBezTo>
                  <a:cubicBezTo>
                    <a:pt x="277" y="497"/>
                    <a:pt x="261" y="521"/>
                    <a:pt x="229" y="553"/>
                  </a:cubicBezTo>
                  <a:cubicBezTo>
                    <a:pt x="205" y="577"/>
                    <a:pt x="253" y="584"/>
                    <a:pt x="293" y="608"/>
                  </a:cubicBezTo>
                  <a:cubicBezTo>
                    <a:pt x="324" y="632"/>
                    <a:pt x="324" y="632"/>
                    <a:pt x="324" y="664"/>
                  </a:cubicBezTo>
                  <a:cubicBezTo>
                    <a:pt x="324" y="695"/>
                    <a:pt x="356" y="703"/>
                    <a:pt x="380" y="727"/>
                  </a:cubicBezTo>
                  <a:cubicBezTo>
                    <a:pt x="395" y="750"/>
                    <a:pt x="435" y="711"/>
                    <a:pt x="427" y="837"/>
                  </a:cubicBezTo>
                  <a:cubicBezTo>
                    <a:pt x="419" y="964"/>
                    <a:pt x="427" y="1777"/>
                    <a:pt x="427" y="1777"/>
                  </a:cubicBezTo>
                  <a:cubicBezTo>
                    <a:pt x="427" y="1777"/>
                    <a:pt x="435" y="1872"/>
                    <a:pt x="451" y="2022"/>
                  </a:cubicBezTo>
                  <a:cubicBezTo>
                    <a:pt x="664" y="2014"/>
                    <a:pt x="1834" y="1975"/>
                    <a:pt x="2095" y="1943"/>
                  </a:cubicBezTo>
                  <a:cubicBezTo>
                    <a:pt x="2095" y="1943"/>
                    <a:pt x="2190" y="1959"/>
                    <a:pt x="2166" y="2022"/>
                  </a:cubicBezTo>
                  <a:cubicBezTo>
                    <a:pt x="2150" y="2093"/>
                    <a:pt x="2119" y="2109"/>
                    <a:pt x="2095" y="2141"/>
                  </a:cubicBezTo>
                  <a:cubicBezTo>
                    <a:pt x="2079" y="2172"/>
                    <a:pt x="2079" y="2196"/>
                    <a:pt x="2127" y="2188"/>
                  </a:cubicBezTo>
                  <a:cubicBezTo>
                    <a:pt x="2158" y="2180"/>
                    <a:pt x="2261" y="2172"/>
                    <a:pt x="2324" y="2172"/>
                  </a:cubicBezTo>
                  <a:cubicBezTo>
                    <a:pt x="2324" y="2164"/>
                    <a:pt x="2324" y="2164"/>
                    <a:pt x="2316" y="2157"/>
                  </a:cubicBezTo>
                  <a:cubicBezTo>
                    <a:pt x="2308" y="2133"/>
                    <a:pt x="2293" y="2125"/>
                    <a:pt x="2316" y="2109"/>
                  </a:cubicBezTo>
                  <a:cubicBezTo>
                    <a:pt x="2332" y="2093"/>
                    <a:pt x="2308" y="2046"/>
                    <a:pt x="2332" y="2030"/>
                  </a:cubicBezTo>
                  <a:cubicBezTo>
                    <a:pt x="2364" y="2006"/>
                    <a:pt x="2348" y="1991"/>
                    <a:pt x="2364" y="1967"/>
                  </a:cubicBezTo>
                  <a:cubicBezTo>
                    <a:pt x="2372" y="1951"/>
                    <a:pt x="2316" y="1888"/>
                    <a:pt x="2356" y="1896"/>
                  </a:cubicBezTo>
                  <a:cubicBezTo>
                    <a:pt x="2395" y="1904"/>
                    <a:pt x="2411" y="1904"/>
                    <a:pt x="2411" y="1888"/>
                  </a:cubicBezTo>
                  <a:cubicBezTo>
                    <a:pt x="2411" y="1880"/>
                    <a:pt x="2435" y="1864"/>
                    <a:pt x="2451" y="1864"/>
                  </a:cubicBezTo>
                  <a:cubicBezTo>
                    <a:pt x="2459" y="1872"/>
                    <a:pt x="2459" y="1888"/>
                    <a:pt x="2474" y="1840"/>
                  </a:cubicBezTo>
                  <a:cubicBezTo>
                    <a:pt x="2490" y="1793"/>
                    <a:pt x="2459" y="1769"/>
                    <a:pt x="2490" y="1769"/>
                  </a:cubicBezTo>
                  <a:cubicBezTo>
                    <a:pt x="2530" y="1769"/>
                    <a:pt x="2506" y="1682"/>
                    <a:pt x="2498" y="1674"/>
                  </a:cubicBezTo>
                </a:path>
              </a:pathLst>
            </a:custGeom>
            <a:solidFill>
              <a:schemeClr val="accent2"/>
            </a:solidFill>
            <a:ln>
              <a:noFill/>
            </a:ln>
            <a:effectLst/>
          </p:spPr>
          <p:txBody>
            <a:bodyPr wrap="none" anchor="ctr"/>
            <a:lstStyle/>
            <a:p>
              <a:endParaRPr lang="en-US" sz="2701" dirty="0">
                <a:latin typeface="Lato Light"/>
              </a:endParaRPr>
            </a:p>
          </p:txBody>
        </p:sp>
        <p:sp>
          <p:nvSpPr>
            <p:cNvPr id="523" name="Freeform 515"/>
            <p:cNvSpPr>
              <a:spLocks noChangeArrowheads="1"/>
            </p:cNvSpPr>
            <p:nvPr/>
          </p:nvSpPr>
          <p:spPr bwMode="auto">
            <a:xfrm>
              <a:off x="14355920" y="9793732"/>
              <a:ext cx="171513" cy="165160"/>
            </a:xfrm>
            <a:custGeom>
              <a:avLst/>
              <a:gdLst>
                <a:gd name="T0" fmla="*/ 119 w 238"/>
                <a:gd name="T1" fmla="*/ 0 h 230"/>
                <a:gd name="T2" fmla="*/ 158 w 238"/>
                <a:gd name="T3" fmla="*/ 78 h 230"/>
                <a:gd name="T4" fmla="*/ 237 w 238"/>
                <a:gd name="T5" fmla="*/ 87 h 230"/>
                <a:gd name="T6" fmla="*/ 174 w 238"/>
                <a:gd name="T7" fmla="*/ 142 h 230"/>
                <a:gd name="T8" fmla="*/ 190 w 238"/>
                <a:gd name="T9" fmla="*/ 229 h 230"/>
                <a:gd name="T10" fmla="*/ 119 w 238"/>
                <a:gd name="T11" fmla="*/ 189 h 230"/>
                <a:gd name="T12" fmla="*/ 47 w 238"/>
                <a:gd name="T13" fmla="*/ 229 h 230"/>
                <a:gd name="T14" fmla="*/ 55 w 238"/>
                <a:gd name="T15" fmla="*/ 142 h 230"/>
                <a:gd name="T16" fmla="*/ 0 w 238"/>
                <a:gd name="T17" fmla="*/ 87 h 230"/>
                <a:gd name="T18" fmla="*/ 79 w 238"/>
                <a:gd name="T19" fmla="*/ 78 h 230"/>
                <a:gd name="T20" fmla="*/ 119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9" y="0"/>
                  </a:moveTo>
                  <a:lnTo>
                    <a:pt x="158" y="78"/>
                  </a:lnTo>
                  <a:lnTo>
                    <a:pt x="237" y="87"/>
                  </a:lnTo>
                  <a:lnTo>
                    <a:pt x="174" y="142"/>
                  </a:lnTo>
                  <a:lnTo>
                    <a:pt x="190" y="229"/>
                  </a:lnTo>
                  <a:lnTo>
                    <a:pt x="119" y="189"/>
                  </a:lnTo>
                  <a:lnTo>
                    <a:pt x="47" y="229"/>
                  </a:lnTo>
                  <a:lnTo>
                    <a:pt x="55" y="142"/>
                  </a:lnTo>
                  <a:lnTo>
                    <a:pt x="0" y="87"/>
                  </a:lnTo>
                  <a:lnTo>
                    <a:pt x="79" y="78"/>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24" name="Freeform 516"/>
            <p:cNvSpPr>
              <a:spLocks noChangeArrowheads="1"/>
            </p:cNvSpPr>
            <p:nvPr/>
          </p:nvSpPr>
          <p:spPr bwMode="auto">
            <a:xfrm>
              <a:off x="13650812" y="7643469"/>
              <a:ext cx="171513" cy="165160"/>
            </a:xfrm>
            <a:custGeom>
              <a:avLst/>
              <a:gdLst>
                <a:gd name="T0" fmla="*/ 118 w 238"/>
                <a:gd name="T1" fmla="*/ 0 h 230"/>
                <a:gd name="T2" fmla="*/ 158 w 238"/>
                <a:gd name="T3" fmla="*/ 79 h 230"/>
                <a:gd name="T4" fmla="*/ 237 w 238"/>
                <a:gd name="T5" fmla="*/ 87 h 230"/>
                <a:gd name="T6" fmla="*/ 182 w 238"/>
                <a:gd name="T7" fmla="*/ 151 h 230"/>
                <a:gd name="T8" fmla="*/ 189 w 238"/>
                <a:gd name="T9" fmla="*/ 229 h 230"/>
                <a:gd name="T10" fmla="*/ 118 w 238"/>
                <a:gd name="T11" fmla="*/ 190 h 230"/>
                <a:gd name="T12" fmla="*/ 47 w 238"/>
                <a:gd name="T13" fmla="*/ 229 h 230"/>
                <a:gd name="T14" fmla="*/ 55 w 238"/>
                <a:gd name="T15" fmla="*/ 151 h 230"/>
                <a:gd name="T16" fmla="*/ 0 w 238"/>
                <a:gd name="T17" fmla="*/ 87 h 230"/>
                <a:gd name="T18" fmla="*/ 79 w 238"/>
                <a:gd name="T19" fmla="*/ 79 h 230"/>
                <a:gd name="T20" fmla="*/ 118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8" y="0"/>
                  </a:moveTo>
                  <a:lnTo>
                    <a:pt x="158" y="79"/>
                  </a:lnTo>
                  <a:lnTo>
                    <a:pt x="237" y="87"/>
                  </a:lnTo>
                  <a:lnTo>
                    <a:pt x="182" y="151"/>
                  </a:lnTo>
                  <a:lnTo>
                    <a:pt x="189" y="229"/>
                  </a:lnTo>
                  <a:lnTo>
                    <a:pt x="118" y="190"/>
                  </a:lnTo>
                  <a:lnTo>
                    <a:pt x="47" y="229"/>
                  </a:lnTo>
                  <a:lnTo>
                    <a:pt x="55" y="151"/>
                  </a:lnTo>
                  <a:lnTo>
                    <a:pt x="0" y="87"/>
                  </a:lnTo>
                  <a:lnTo>
                    <a:pt x="79" y="79"/>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25" name="Freeform 517"/>
            <p:cNvSpPr>
              <a:spLocks noChangeArrowheads="1"/>
            </p:cNvSpPr>
            <p:nvPr/>
          </p:nvSpPr>
          <p:spPr bwMode="auto">
            <a:xfrm>
              <a:off x="13247440" y="6633450"/>
              <a:ext cx="171513" cy="165160"/>
            </a:xfrm>
            <a:custGeom>
              <a:avLst/>
              <a:gdLst>
                <a:gd name="T0" fmla="*/ 119 w 239"/>
                <a:gd name="T1" fmla="*/ 0 h 230"/>
                <a:gd name="T2" fmla="*/ 158 w 239"/>
                <a:gd name="T3" fmla="*/ 79 h 230"/>
                <a:gd name="T4" fmla="*/ 238 w 239"/>
                <a:gd name="T5" fmla="*/ 87 h 230"/>
                <a:gd name="T6" fmla="*/ 182 w 239"/>
                <a:gd name="T7" fmla="*/ 150 h 230"/>
                <a:gd name="T8" fmla="*/ 190 w 239"/>
                <a:gd name="T9" fmla="*/ 229 h 230"/>
                <a:gd name="T10" fmla="*/ 119 w 239"/>
                <a:gd name="T11" fmla="*/ 190 h 230"/>
                <a:gd name="T12" fmla="*/ 48 w 239"/>
                <a:gd name="T13" fmla="*/ 229 h 230"/>
                <a:gd name="T14" fmla="*/ 56 w 239"/>
                <a:gd name="T15" fmla="*/ 150 h 230"/>
                <a:gd name="T16" fmla="*/ 0 w 239"/>
                <a:gd name="T17" fmla="*/ 87 h 230"/>
                <a:gd name="T18" fmla="*/ 80 w 239"/>
                <a:gd name="T19" fmla="*/ 79 h 230"/>
                <a:gd name="T20" fmla="*/ 119 w 239"/>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30">
                  <a:moveTo>
                    <a:pt x="119" y="0"/>
                  </a:moveTo>
                  <a:lnTo>
                    <a:pt x="158" y="79"/>
                  </a:lnTo>
                  <a:lnTo>
                    <a:pt x="238" y="87"/>
                  </a:lnTo>
                  <a:lnTo>
                    <a:pt x="182" y="150"/>
                  </a:lnTo>
                  <a:lnTo>
                    <a:pt x="190" y="229"/>
                  </a:lnTo>
                  <a:lnTo>
                    <a:pt x="119" y="190"/>
                  </a:lnTo>
                  <a:lnTo>
                    <a:pt x="48" y="229"/>
                  </a:lnTo>
                  <a:lnTo>
                    <a:pt x="56" y="150"/>
                  </a:lnTo>
                  <a:lnTo>
                    <a:pt x="0" y="87"/>
                  </a:lnTo>
                  <a:lnTo>
                    <a:pt x="80" y="79"/>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26" name="Freeform 518"/>
            <p:cNvSpPr>
              <a:spLocks noChangeArrowheads="1"/>
            </p:cNvSpPr>
            <p:nvPr/>
          </p:nvSpPr>
          <p:spPr bwMode="auto">
            <a:xfrm>
              <a:off x="13606345" y="9145795"/>
              <a:ext cx="22234" cy="57171"/>
            </a:xfrm>
            <a:custGeom>
              <a:avLst/>
              <a:gdLst>
                <a:gd name="T0" fmla="*/ 16 w 33"/>
                <a:gd name="T1" fmla="*/ 0 h 80"/>
                <a:gd name="T2" fmla="*/ 16 w 33"/>
                <a:gd name="T3" fmla="*/ 63 h 80"/>
                <a:gd name="T4" fmla="*/ 32 w 33"/>
                <a:gd name="T5" fmla="*/ 63 h 80"/>
                <a:gd name="T6" fmla="*/ 32 w 33"/>
                <a:gd name="T7" fmla="*/ 79 h 80"/>
                <a:gd name="T8" fmla="*/ 0 w 33"/>
                <a:gd name="T9" fmla="*/ 79 h 80"/>
                <a:gd name="T10" fmla="*/ 0 w 33"/>
                <a:gd name="T11" fmla="*/ 0 h 80"/>
                <a:gd name="T12" fmla="*/ 16 w 33"/>
                <a:gd name="T13" fmla="*/ 0 h 80"/>
              </a:gdLst>
              <a:ahLst/>
              <a:cxnLst>
                <a:cxn ang="0">
                  <a:pos x="T0" y="T1"/>
                </a:cxn>
                <a:cxn ang="0">
                  <a:pos x="T2" y="T3"/>
                </a:cxn>
                <a:cxn ang="0">
                  <a:pos x="T4" y="T5"/>
                </a:cxn>
                <a:cxn ang="0">
                  <a:pos x="T6" y="T7"/>
                </a:cxn>
                <a:cxn ang="0">
                  <a:pos x="T8" y="T9"/>
                </a:cxn>
                <a:cxn ang="0">
                  <a:pos x="T10" y="T11"/>
                </a:cxn>
                <a:cxn ang="0">
                  <a:pos x="T12" y="T13"/>
                </a:cxn>
              </a:cxnLst>
              <a:rect l="0" t="0" r="r" b="b"/>
              <a:pathLst>
                <a:path w="33" h="80">
                  <a:moveTo>
                    <a:pt x="16" y="0"/>
                  </a:moveTo>
                  <a:lnTo>
                    <a:pt x="16" y="63"/>
                  </a:lnTo>
                  <a:lnTo>
                    <a:pt x="32" y="63"/>
                  </a:lnTo>
                  <a:lnTo>
                    <a:pt x="32" y="79"/>
                  </a:lnTo>
                  <a:lnTo>
                    <a:pt x="0" y="79"/>
                  </a:lnTo>
                  <a:lnTo>
                    <a:pt x="0" y="0"/>
                  </a:lnTo>
                  <a:lnTo>
                    <a:pt x="1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27" name="Freeform 519"/>
            <p:cNvSpPr>
              <a:spLocks noChangeArrowheads="1"/>
            </p:cNvSpPr>
            <p:nvPr/>
          </p:nvSpPr>
          <p:spPr bwMode="auto">
            <a:xfrm>
              <a:off x="13634932" y="9145795"/>
              <a:ext cx="12705" cy="57171"/>
            </a:xfrm>
            <a:custGeom>
              <a:avLst/>
              <a:gdLst>
                <a:gd name="T0" fmla="*/ 16 w 17"/>
                <a:gd name="T1" fmla="*/ 0 h 80"/>
                <a:gd name="T2" fmla="*/ 16 w 17"/>
                <a:gd name="T3" fmla="*/ 79 h 80"/>
                <a:gd name="T4" fmla="*/ 0 w 17"/>
                <a:gd name="T5" fmla="*/ 79 h 80"/>
                <a:gd name="T6" fmla="*/ 0 w 17"/>
                <a:gd name="T7" fmla="*/ 0 h 80"/>
                <a:gd name="T8" fmla="*/ 16 w 17"/>
                <a:gd name="T9" fmla="*/ 0 h 80"/>
              </a:gdLst>
              <a:ahLst/>
              <a:cxnLst>
                <a:cxn ang="0">
                  <a:pos x="T0" y="T1"/>
                </a:cxn>
                <a:cxn ang="0">
                  <a:pos x="T2" y="T3"/>
                </a:cxn>
                <a:cxn ang="0">
                  <a:pos x="T4" y="T5"/>
                </a:cxn>
                <a:cxn ang="0">
                  <a:pos x="T6" y="T7"/>
                </a:cxn>
                <a:cxn ang="0">
                  <a:pos x="T8" y="T9"/>
                </a:cxn>
              </a:cxnLst>
              <a:rect l="0" t="0" r="r" b="b"/>
              <a:pathLst>
                <a:path w="17" h="80">
                  <a:moveTo>
                    <a:pt x="16" y="0"/>
                  </a:moveTo>
                  <a:lnTo>
                    <a:pt x="16" y="79"/>
                  </a:lnTo>
                  <a:lnTo>
                    <a:pt x="0" y="79"/>
                  </a:lnTo>
                  <a:lnTo>
                    <a:pt x="0" y="0"/>
                  </a:lnTo>
                  <a:lnTo>
                    <a:pt x="1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28" name="Freeform 520"/>
            <p:cNvSpPr>
              <a:spLocks noChangeArrowheads="1"/>
            </p:cNvSpPr>
            <p:nvPr/>
          </p:nvSpPr>
          <p:spPr bwMode="auto">
            <a:xfrm>
              <a:off x="13650812" y="9145795"/>
              <a:ext cx="34939" cy="57171"/>
            </a:xfrm>
            <a:custGeom>
              <a:avLst/>
              <a:gdLst>
                <a:gd name="T0" fmla="*/ 47 w 48"/>
                <a:gd name="T1" fmla="*/ 0 h 80"/>
                <a:gd name="T2" fmla="*/ 47 w 48"/>
                <a:gd name="T3" fmla="*/ 16 h 80"/>
                <a:gd name="T4" fmla="*/ 31 w 48"/>
                <a:gd name="T5" fmla="*/ 16 h 80"/>
                <a:gd name="T6" fmla="*/ 31 w 48"/>
                <a:gd name="T7" fmla="*/ 79 h 80"/>
                <a:gd name="T8" fmla="*/ 15 w 48"/>
                <a:gd name="T9" fmla="*/ 79 h 80"/>
                <a:gd name="T10" fmla="*/ 15 w 48"/>
                <a:gd name="T11" fmla="*/ 16 h 80"/>
                <a:gd name="T12" fmla="*/ 0 w 48"/>
                <a:gd name="T13" fmla="*/ 16 h 80"/>
                <a:gd name="T14" fmla="*/ 0 w 48"/>
                <a:gd name="T15" fmla="*/ 0 h 80"/>
                <a:gd name="T16" fmla="*/ 47 w 48"/>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80">
                  <a:moveTo>
                    <a:pt x="47" y="0"/>
                  </a:moveTo>
                  <a:lnTo>
                    <a:pt x="47" y="16"/>
                  </a:lnTo>
                  <a:lnTo>
                    <a:pt x="31" y="16"/>
                  </a:lnTo>
                  <a:lnTo>
                    <a:pt x="31" y="79"/>
                  </a:lnTo>
                  <a:lnTo>
                    <a:pt x="15" y="79"/>
                  </a:lnTo>
                  <a:lnTo>
                    <a:pt x="15" y="16"/>
                  </a:lnTo>
                  <a:lnTo>
                    <a:pt x="0" y="16"/>
                  </a:lnTo>
                  <a:lnTo>
                    <a:pt x="0" y="0"/>
                  </a:ln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29" name="Freeform 521"/>
            <p:cNvSpPr>
              <a:spLocks noChangeArrowheads="1"/>
            </p:cNvSpPr>
            <p:nvPr/>
          </p:nvSpPr>
          <p:spPr bwMode="auto">
            <a:xfrm>
              <a:off x="13685750" y="9145795"/>
              <a:ext cx="34937" cy="57171"/>
            </a:xfrm>
            <a:custGeom>
              <a:avLst/>
              <a:gdLst>
                <a:gd name="T0" fmla="*/ 48 w 49"/>
                <a:gd name="T1" fmla="*/ 0 h 80"/>
                <a:gd name="T2" fmla="*/ 48 w 49"/>
                <a:gd name="T3" fmla="*/ 16 h 80"/>
                <a:gd name="T4" fmla="*/ 32 w 49"/>
                <a:gd name="T5" fmla="*/ 16 h 80"/>
                <a:gd name="T6" fmla="*/ 32 w 49"/>
                <a:gd name="T7" fmla="*/ 79 h 80"/>
                <a:gd name="T8" fmla="*/ 8 w 49"/>
                <a:gd name="T9" fmla="*/ 79 h 80"/>
                <a:gd name="T10" fmla="*/ 8 w 49"/>
                <a:gd name="T11" fmla="*/ 16 h 80"/>
                <a:gd name="T12" fmla="*/ 0 w 49"/>
                <a:gd name="T13" fmla="*/ 16 h 80"/>
                <a:gd name="T14" fmla="*/ 0 w 49"/>
                <a:gd name="T15" fmla="*/ 0 h 80"/>
                <a:gd name="T16" fmla="*/ 48 w 49"/>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80">
                  <a:moveTo>
                    <a:pt x="48" y="0"/>
                  </a:moveTo>
                  <a:lnTo>
                    <a:pt x="48" y="16"/>
                  </a:lnTo>
                  <a:lnTo>
                    <a:pt x="32" y="16"/>
                  </a:lnTo>
                  <a:lnTo>
                    <a:pt x="32" y="79"/>
                  </a:lnTo>
                  <a:lnTo>
                    <a:pt x="8" y="79"/>
                  </a:lnTo>
                  <a:lnTo>
                    <a:pt x="8" y="16"/>
                  </a:lnTo>
                  <a:lnTo>
                    <a:pt x="0" y="16"/>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30" name="Freeform 522"/>
            <p:cNvSpPr>
              <a:spLocks noChangeArrowheads="1"/>
            </p:cNvSpPr>
            <p:nvPr/>
          </p:nvSpPr>
          <p:spPr bwMode="auto">
            <a:xfrm>
              <a:off x="13720687" y="9145795"/>
              <a:ext cx="28586" cy="57171"/>
            </a:xfrm>
            <a:custGeom>
              <a:avLst/>
              <a:gdLst>
                <a:gd name="T0" fmla="*/ 23 w 40"/>
                <a:gd name="T1" fmla="*/ 0 h 80"/>
                <a:gd name="T2" fmla="*/ 23 w 40"/>
                <a:gd name="T3" fmla="*/ 63 h 80"/>
                <a:gd name="T4" fmla="*/ 39 w 40"/>
                <a:gd name="T5" fmla="*/ 63 h 80"/>
                <a:gd name="T6" fmla="*/ 39 w 40"/>
                <a:gd name="T7" fmla="*/ 79 h 80"/>
                <a:gd name="T8" fmla="*/ 0 w 40"/>
                <a:gd name="T9" fmla="*/ 79 h 80"/>
                <a:gd name="T10" fmla="*/ 0 w 40"/>
                <a:gd name="T11" fmla="*/ 0 h 80"/>
                <a:gd name="T12" fmla="*/ 23 w 40"/>
                <a:gd name="T13" fmla="*/ 0 h 80"/>
              </a:gdLst>
              <a:ahLst/>
              <a:cxnLst>
                <a:cxn ang="0">
                  <a:pos x="T0" y="T1"/>
                </a:cxn>
                <a:cxn ang="0">
                  <a:pos x="T2" y="T3"/>
                </a:cxn>
                <a:cxn ang="0">
                  <a:pos x="T4" y="T5"/>
                </a:cxn>
                <a:cxn ang="0">
                  <a:pos x="T6" y="T7"/>
                </a:cxn>
                <a:cxn ang="0">
                  <a:pos x="T8" y="T9"/>
                </a:cxn>
                <a:cxn ang="0">
                  <a:pos x="T10" y="T11"/>
                </a:cxn>
                <a:cxn ang="0">
                  <a:pos x="T12" y="T13"/>
                </a:cxn>
              </a:cxnLst>
              <a:rect l="0" t="0" r="r" b="b"/>
              <a:pathLst>
                <a:path w="40" h="80">
                  <a:moveTo>
                    <a:pt x="23" y="0"/>
                  </a:moveTo>
                  <a:lnTo>
                    <a:pt x="23" y="63"/>
                  </a:lnTo>
                  <a:lnTo>
                    <a:pt x="39" y="63"/>
                  </a:lnTo>
                  <a:lnTo>
                    <a:pt x="39" y="79"/>
                  </a:lnTo>
                  <a:lnTo>
                    <a:pt x="0" y="79"/>
                  </a:lnTo>
                  <a:lnTo>
                    <a:pt x="0" y="0"/>
                  </a:lnTo>
                  <a:lnTo>
                    <a:pt x="2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31" name="Freeform 523"/>
            <p:cNvSpPr>
              <a:spLocks noChangeArrowheads="1"/>
            </p:cNvSpPr>
            <p:nvPr/>
          </p:nvSpPr>
          <p:spPr bwMode="auto">
            <a:xfrm>
              <a:off x="13749274" y="9145795"/>
              <a:ext cx="28584" cy="57171"/>
            </a:xfrm>
            <a:custGeom>
              <a:avLst/>
              <a:gdLst>
                <a:gd name="T0" fmla="*/ 0 w 40"/>
                <a:gd name="T1" fmla="*/ 0 h 80"/>
                <a:gd name="T2" fmla="*/ 39 w 40"/>
                <a:gd name="T3" fmla="*/ 0 h 80"/>
                <a:gd name="T4" fmla="*/ 39 w 40"/>
                <a:gd name="T5" fmla="*/ 16 h 80"/>
                <a:gd name="T6" fmla="*/ 24 w 40"/>
                <a:gd name="T7" fmla="*/ 16 h 80"/>
                <a:gd name="T8" fmla="*/ 24 w 40"/>
                <a:gd name="T9" fmla="*/ 32 h 80"/>
                <a:gd name="T10" fmla="*/ 32 w 40"/>
                <a:gd name="T11" fmla="*/ 32 h 80"/>
                <a:gd name="T12" fmla="*/ 32 w 40"/>
                <a:gd name="T13" fmla="*/ 48 h 80"/>
                <a:gd name="T14" fmla="*/ 24 w 40"/>
                <a:gd name="T15" fmla="*/ 48 h 80"/>
                <a:gd name="T16" fmla="*/ 24 w 40"/>
                <a:gd name="T17" fmla="*/ 63 h 80"/>
                <a:gd name="T18" fmla="*/ 39 w 40"/>
                <a:gd name="T19" fmla="*/ 63 h 80"/>
                <a:gd name="T20" fmla="*/ 39 w 40"/>
                <a:gd name="T21" fmla="*/ 79 h 80"/>
                <a:gd name="T22" fmla="*/ 0 w 40"/>
                <a:gd name="T23" fmla="*/ 79 h 80"/>
                <a:gd name="T24" fmla="*/ 0 w 40"/>
                <a:gd name="T2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80">
                  <a:moveTo>
                    <a:pt x="0" y="0"/>
                  </a:moveTo>
                  <a:lnTo>
                    <a:pt x="39" y="0"/>
                  </a:lnTo>
                  <a:lnTo>
                    <a:pt x="39" y="16"/>
                  </a:lnTo>
                  <a:lnTo>
                    <a:pt x="24" y="16"/>
                  </a:lnTo>
                  <a:lnTo>
                    <a:pt x="24" y="32"/>
                  </a:lnTo>
                  <a:lnTo>
                    <a:pt x="32" y="32"/>
                  </a:lnTo>
                  <a:lnTo>
                    <a:pt x="32" y="48"/>
                  </a:lnTo>
                  <a:lnTo>
                    <a:pt x="24" y="48"/>
                  </a:lnTo>
                  <a:lnTo>
                    <a:pt x="24" y="63"/>
                  </a:lnTo>
                  <a:lnTo>
                    <a:pt x="39" y="63"/>
                  </a:lnTo>
                  <a:lnTo>
                    <a:pt x="39" y="79"/>
                  </a:lnTo>
                  <a:lnTo>
                    <a:pt x="0" y="79"/>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32" name="Freeform 524"/>
            <p:cNvSpPr>
              <a:spLocks noChangeArrowheads="1"/>
            </p:cNvSpPr>
            <p:nvPr/>
          </p:nvSpPr>
          <p:spPr bwMode="auto">
            <a:xfrm>
              <a:off x="13793740" y="9145795"/>
              <a:ext cx="34937" cy="57171"/>
            </a:xfrm>
            <a:custGeom>
              <a:avLst/>
              <a:gdLst>
                <a:gd name="T0" fmla="*/ 0 w 49"/>
                <a:gd name="T1" fmla="*/ 0 h 80"/>
                <a:gd name="T2" fmla="*/ 0 w 49"/>
                <a:gd name="T3" fmla="*/ 0 h 80"/>
                <a:gd name="T4" fmla="*/ 16 w 49"/>
                <a:gd name="T5" fmla="*/ 0 h 80"/>
                <a:gd name="T6" fmla="*/ 32 w 49"/>
                <a:gd name="T7" fmla="*/ 0 h 80"/>
                <a:gd name="T8" fmla="*/ 40 w 49"/>
                <a:gd name="T9" fmla="*/ 8 h 80"/>
                <a:gd name="T10" fmla="*/ 48 w 49"/>
                <a:gd name="T11" fmla="*/ 24 h 80"/>
                <a:gd name="T12" fmla="*/ 40 w 49"/>
                <a:gd name="T13" fmla="*/ 32 h 80"/>
                <a:gd name="T14" fmla="*/ 32 w 49"/>
                <a:gd name="T15" fmla="*/ 40 h 80"/>
                <a:gd name="T16" fmla="*/ 40 w 49"/>
                <a:gd name="T17" fmla="*/ 40 h 80"/>
                <a:gd name="T18" fmla="*/ 48 w 49"/>
                <a:gd name="T19" fmla="*/ 48 h 80"/>
                <a:gd name="T20" fmla="*/ 48 w 49"/>
                <a:gd name="T21" fmla="*/ 56 h 80"/>
                <a:gd name="T22" fmla="*/ 48 w 49"/>
                <a:gd name="T23" fmla="*/ 79 h 80"/>
                <a:gd name="T24" fmla="*/ 24 w 49"/>
                <a:gd name="T25" fmla="*/ 79 h 80"/>
                <a:gd name="T26" fmla="*/ 24 w 49"/>
                <a:gd name="T27" fmla="*/ 56 h 80"/>
                <a:gd name="T28" fmla="*/ 24 w 49"/>
                <a:gd name="T29" fmla="*/ 48 h 80"/>
                <a:gd name="T30" fmla="*/ 16 w 49"/>
                <a:gd name="T31" fmla="*/ 40 h 80"/>
                <a:gd name="T32" fmla="*/ 16 w 49"/>
                <a:gd name="T33" fmla="*/ 79 h 80"/>
                <a:gd name="T34" fmla="*/ 0 w 49"/>
                <a:gd name="T35" fmla="*/ 79 h 80"/>
                <a:gd name="T36" fmla="*/ 0 w 49"/>
                <a:gd name="T37" fmla="*/ 0 h 80"/>
                <a:gd name="T38" fmla="*/ 16 w 49"/>
                <a:gd name="T39" fmla="*/ 16 h 80"/>
                <a:gd name="T40" fmla="*/ 16 w 49"/>
                <a:gd name="T41" fmla="*/ 16 h 80"/>
                <a:gd name="T42" fmla="*/ 16 w 49"/>
                <a:gd name="T43" fmla="*/ 32 h 80"/>
                <a:gd name="T44" fmla="*/ 24 w 49"/>
                <a:gd name="T45" fmla="*/ 32 h 80"/>
                <a:gd name="T46" fmla="*/ 24 w 49"/>
                <a:gd name="T47" fmla="*/ 24 h 80"/>
                <a:gd name="T48" fmla="*/ 24 w 49"/>
                <a:gd name="T49" fmla="*/ 16 h 80"/>
                <a:gd name="T50" fmla="*/ 24 w 49"/>
                <a:gd name="T51" fmla="*/ 16 h 80"/>
                <a:gd name="T52" fmla="*/ 16 w 49"/>
                <a:gd name="T53" fmla="*/ 1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80">
                  <a:moveTo>
                    <a:pt x="0" y="0"/>
                  </a:moveTo>
                  <a:lnTo>
                    <a:pt x="0" y="0"/>
                  </a:lnTo>
                  <a:cubicBezTo>
                    <a:pt x="16" y="0"/>
                    <a:pt x="16" y="0"/>
                    <a:pt x="16" y="0"/>
                  </a:cubicBezTo>
                  <a:cubicBezTo>
                    <a:pt x="24" y="0"/>
                    <a:pt x="32" y="0"/>
                    <a:pt x="32" y="0"/>
                  </a:cubicBezTo>
                  <a:cubicBezTo>
                    <a:pt x="40" y="0"/>
                    <a:pt x="40" y="0"/>
                    <a:pt x="40" y="8"/>
                  </a:cubicBezTo>
                  <a:cubicBezTo>
                    <a:pt x="48" y="8"/>
                    <a:pt x="48" y="16"/>
                    <a:pt x="48" y="24"/>
                  </a:cubicBezTo>
                  <a:cubicBezTo>
                    <a:pt x="48" y="24"/>
                    <a:pt x="48" y="32"/>
                    <a:pt x="40" y="32"/>
                  </a:cubicBezTo>
                  <a:cubicBezTo>
                    <a:pt x="40" y="40"/>
                    <a:pt x="40" y="40"/>
                    <a:pt x="32" y="40"/>
                  </a:cubicBezTo>
                  <a:cubicBezTo>
                    <a:pt x="40" y="40"/>
                    <a:pt x="40" y="40"/>
                    <a:pt x="40" y="40"/>
                  </a:cubicBezTo>
                  <a:lnTo>
                    <a:pt x="48" y="48"/>
                  </a:lnTo>
                  <a:lnTo>
                    <a:pt x="48" y="56"/>
                  </a:lnTo>
                  <a:cubicBezTo>
                    <a:pt x="48" y="79"/>
                    <a:pt x="48" y="79"/>
                    <a:pt x="48" y="79"/>
                  </a:cubicBezTo>
                  <a:cubicBezTo>
                    <a:pt x="24" y="79"/>
                    <a:pt x="24" y="79"/>
                    <a:pt x="24" y="79"/>
                  </a:cubicBezTo>
                  <a:cubicBezTo>
                    <a:pt x="24" y="56"/>
                    <a:pt x="24" y="56"/>
                    <a:pt x="24" y="56"/>
                  </a:cubicBezTo>
                  <a:cubicBezTo>
                    <a:pt x="24" y="48"/>
                    <a:pt x="24" y="48"/>
                    <a:pt x="24" y="48"/>
                  </a:cubicBezTo>
                  <a:cubicBezTo>
                    <a:pt x="24" y="48"/>
                    <a:pt x="24" y="40"/>
                    <a:pt x="16" y="40"/>
                  </a:cubicBezTo>
                  <a:cubicBezTo>
                    <a:pt x="16" y="79"/>
                    <a:pt x="16" y="79"/>
                    <a:pt x="16" y="79"/>
                  </a:cubicBezTo>
                  <a:cubicBezTo>
                    <a:pt x="0" y="79"/>
                    <a:pt x="0" y="79"/>
                    <a:pt x="0" y="79"/>
                  </a:cubicBezTo>
                  <a:lnTo>
                    <a:pt x="0" y="0"/>
                  </a:lnTo>
                  <a:close/>
                  <a:moveTo>
                    <a:pt x="16" y="16"/>
                  </a:moveTo>
                  <a:lnTo>
                    <a:pt x="16" y="16"/>
                  </a:lnTo>
                  <a:cubicBezTo>
                    <a:pt x="16" y="32"/>
                    <a:pt x="16" y="32"/>
                    <a:pt x="16" y="32"/>
                  </a:cubicBezTo>
                  <a:cubicBezTo>
                    <a:pt x="24" y="32"/>
                    <a:pt x="24" y="32"/>
                    <a:pt x="24" y="32"/>
                  </a:cubicBezTo>
                  <a:lnTo>
                    <a:pt x="24" y="24"/>
                  </a:lnTo>
                  <a:cubicBezTo>
                    <a:pt x="24" y="16"/>
                    <a:pt x="24" y="16"/>
                    <a:pt x="24" y="16"/>
                  </a:cubicBezTo>
                  <a:lnTo>
                    <a:pt x="24" y="16"/>
                  </a:lnTo>
                  <a:cubicBezTo>
                    <a:pt x="24" y="16"/>
                    <a:pt x="24" y="16"/>
                    <a:pt x="16"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33" name="Freeform 525"/>
            <p:cNvSpPr>
              <a:spLocks noChangeArrowheads="1"/>
            </p:cNvSpPr>
            <p:nvPr/>
          </p:nvSpPr>
          <p:spPr bwMode="auto">
            <a:xfrm>
              <a:off x="13835029" y="9145795"/>
              <a:ext cx="34939" cy="57171"/>
            </a:xfrm>
            <a:custGeom>
              <a:avLst/>
              <a:gdLst>
                <a:gd name="T0" fmla="*/ 47 w 48"/>
                <a:gd name="T1" fmla="*/ 48 h 80"/>
                <a:gd name="T2" fmla="*/ 47 w 48"/>
                <a:gd name="T3" fmla="*/ 48 h 80"/>
                <a:gd name="T4" fmla="*/ 47 w 48"/>
                <a:gd name="T5" fmla="*/ 63 h 80"/>
                <a:gd name="T6" fmla="*/ 39 w 48"/>
                <a:gd name="T7" fmla="*/ 72 h 80"/>
                <a:gd name="T8" fmla="*/ 31 w 48"/>
                <a:gd name="T9" fmla="*/ 79 h 80"/>
                <a:gd name="T10" fmla="*/ 23 w 48"/>
                <a:gd name="T11" fmla="*/ 79 h 80"/>
                <a:gd name="T12" fmla="*/ 8 w 48"/>
                <a:gd name="T13" fmla="*/ 79 h 80"/>
                <a:gd name="T14" fmla="*/ 0 w 48"/>
                <a:gd name="T15" fmla="*/ 72 h 80"/>
                <a:gd name="T16" fmla="*/ 0 w 48"/>
                <a:gd name="T17" fmla="*/ 63 h 80"/>
                <a:gd name="T18" fmla="*/ 0 w 48"/>
                <a:gd name="T19" fmla="*/ 48 h 80"/>
                <a:gd name="T20" fmla="*/ 0 w 48"/>
                <a:gd name="T21" fmla="*/ 32 h 80"/>
                <a:gd name="T22" fmla="*/ 0 w 48"/>
                <a:gd name="T23" fmla="*/ 16 h 80"/>
                <a:gd name="T24" fmla="*/ 0 w 48"/>
                <a:gd name="T25" fmla="*/ 8 h 80"/>
                <a:gd name="T26" fmla="*/ 8 w 48"/>
                <a:gd name="T27" fmla="*/ 0 h 80"/>
                <a:gd name="T28" fmla="*/ 23 w 48"/>
                <a:gd name="T29" fmla="*/ 0 h 80"/>
                <a:gd name="T30" fmla="*/ 31 w 48"/>
                <a:gd name="T31" fmla="*/ 0 h 80"/>
                <a:gd name="T32" fmla="*/ 39 w 48"/>
                <a:gd name="T33" fmla="*/ 8 h 80"/>
                <a:gd name="T34" fmla="*/ 47 w 48"/>
                <a:gd name="T35" fmla="*/ 16 h 80"/>
                <a:gd name="T36" fmla="*/ 47 w 48"/>
                <a:gd name="T37" fmla="*/ 32 h 80"/>
                <a:gd name="T38" fmla="*/ 47 w 48"/>
                <a:gd name="T39" fmla="*/ 48 h 80"/>
                <a:gd name="T40" fmla="*/ 23 w 48"/>
                <a:gd name="T41" fmla="*/ 16 h 80"/>
                <a:gd name="T42" fmla="*/ 23 w 48"/>
                <a:gd name="T43" fmla="*/ 16 h 80"/>
                <a:gd name="T44" fmla="*/ 23 w 48"/>
                <a:gd name="T45" fmla="*/ 16 h 80"/>
                <a:gd name="T46" fmla="*/ 23 w 48"/>
                <a:gd name="T47" fmla="*/ 8 h 80"/>
                <a:gd name="T48" fmla="*/ 15 w 48"/>
                <a:gd name="T49" fmla="*/ 16 h 80"/>
                <a:gd name="T50" fmla="*/ 15 w 48"/>
                <a:gd name="T51" fmla="*/ 16 h 80"/>
                <a:gd name="T52" fmla="*/ 15 w 48"/>
                <a:gd name="T53" fmla="*/ 56 h 80"/>
                <a:gd name="T54" fmla="*/ 15 w 48"/>
                <a:gd name="T55" fmla="*/ 63 h 80"/>
                <a:gd name="T56" fmla="*/ 23 w 48"/>
                <a:gd name="T57" fmla="*/ 72 h 80"/>
                <a:gd name="T58" fmla="*/ 23 w 48"/>
                <a:gd name="T59" fmla="*/ 63 h 80"/>
                <a:gd name="T60" fmla="*/ 23 w 48"/>
                <a:gd name="T61" fmla="*/ 56 h 80"/>
                <a:gd name="T62" fmla="*/ 23 w 48"/>
                <a:gd name="T63" fmla="*/ 1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80">
                  <a:moveTo>
                    <a:pt x="47" y="48"/>
                  </a:moveTo>
                  <a:lnTo>
                    <a:pt x="47" y="48"/>
                  </a:lnTo>
                  <a:cubicBezTo>
                    <a:pt x="47" y="56"/>
                    <a:pt x="47" y="63"/>
                    <a:pt x="47" y="63"/>
                  </a:cubicBezTo>
                  <a:lnTo>
                    <a:pt x="39" y="72"/>
                  </a:lnTo>
                  <a:cubicBezTo>
                    <a:pt x="39" y="72"/>
                    <a:pt x="39" y="79"/>
                    <a:pt x="31" y="79"/>
                  </a:cubicBezTo>
                  <a:lnTo>
                    <a:pt x="23" y="79"/>
                  </a:lnTo>
                  <a:cubicBezTo>
                    <a:pt x="15" y="79"/>
                    <a:pt x="15" y="79"/>
                    <a:pt x="8" y="79"/>
                  </a:cubicBezTo>
                  <a:cubicBezTo>
                    <a:pt x="8" y="79"/>
                    <a:pt x="0" y="79"/>
                    <a:pt x="0" y="72"/>
                  </a:cubicBezTo>
                  <a:lnTo>
                    <a:pt x="0" y="63"/>
                  </a:lnTo>
                  <a:cubicBezTo>
                    <a:pt x="0" y="63"/>
                    <a:pt x="0" y="56"/>
                    <a:pt x="0" y="48"/>
                  </a:cubicBezTo>
                  <a:cubicBezTo>
                    <a:pt x="0" y="32"/>
                    <a:pt x="0" y="32"/>
                    <a:pt x="0" y="32"/>
                  </a:cubicBezTo>
                  <a:cubicBezTo>
                    <a:pt x="0" y="24"/>
                    <a:pt x="0" y="16"/>
                    <a:pt x="0" y="16"/>
                  </a:cubicBezTo>
                  <a:cubicBezTo>
                    <a:pt x="0" y="8"/>
                    <a:pt x="0" y="8"/>
                    <a:pt x="0" y="8"/>
                  </a:cubicBezTo>
                  <a:cubicBezTo>
                    <a:pt x="0" y="0"/>
                    <a:pt x="8" y="0"/>
                    <a:pt x="8" y="0"/>
                  </a:cubicBezTo>
                  <a:cubicBezTo>
                    <a:pt x="15" y="0"/>
                    <a:pt x="15" y="0"/>
                    <a:pt x="23" y="0"/>
                  </a:cubicBezTo>
                  <a:lnTo>
                    <a:pt x="31" y="0"/>
                  </a:lnTo>
                  <a:cubicBezTo>
                    <a:pt x="39" y="0"/>
                    <a:pt x="39" y="0"/>
                    <a:pt x="39" y="8"/>
                  </a:cubicBezTo>
                  <a:cubicBezTo>
                    <a:pt x="39" y="8"/>
                    <a:pt x="47" y="8"/>
                    <a:pt x="47" y="16"/>
                  </a:cubicBezTo>
                  <a:cubicBezTo>
                    <a:pt x="47" y="16"/>
                    <a:pt x="47" y="24"/>
                    <a:pt x="47" y="32"/>
                  </a:cubicBezTo>
                  <a:lnTo>
                    <a:pt x="47" y="48"/>
                  </a:lnTo>
                  <a:close/>
                  <a:moveTo>
                    <a:pt x="23" y="16"/>
                  </a:moveTo>
                  <a:lnTo>
                    <a:pt x="23" y="16"/>
                  </a:lnTo>
                  <a:lnTo>
                    <a:pt x="23" y="16"/>
                  </a:lnTo>
                  <a:cubicBezTo>
                    <a:pt x="23" y="8"/>
                    <a:pt x="23" y="8"/>
                    <a:pt x="23" y="8"/>
                  </a:cubicBezTo>
                  <a:cubicBezTo>
                    <a:pt x="23" y="8"/>
                    <a:pt x="15" y="8"/>
                    <a:pt x="15" y="16"/>
                  </a:cubicBezTo>
                  <a:lnTo>
                    <a:pt x="15" y="16"/>
                  </a:lnTo>
                  <a:cubicBezTo>
                    <a:pt x="15" y="56"/>
                    <a:pt x="15" y="56"/>
                    <a:pt x="15" y="56"/>
                  </a:cubicBezTo>
                  <a:cubicBezTo>
                    <a:pt x="15" y="63"/>
                    <a:pt x="15" y="63"/>
                    <a:pt x="15" y="63"/>
                  </a:cubicBezTo>
                  <a:cubicBezTo>
                    <a:pt x="15" y="63"/>
                    <a:pt x="15" y="72"/>
                    <a:pt x="23" y="72"/>
                  </a:cubicBezTo>
                  <a:lnTo>
                    <a:pt x="23" y="63"/>
                  </a:lnTo>
                  <a:cubicBezTo>
                    <a:pt x="23" y="63"/>
                    <a:pt x="23" y="63"/>
                    <a:pt x="23" y="56"/>
                  </a:cubicBezTo>
                  <a:lnTo>
                    <a:pt x="23"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34" name="Freeform 526"/>
            <p:cNvSpPr>
              <a:spLocks noChangeArrowheads="1"/>
            </p:cNvSpPr>
            <p:nvPr/>
          </p:nvSpPr>
          <p:spPr bwMode="auto">
            <a:xfrm>
              <a:off x="13873143" y="9145795"/>
              <a:ext cx="34939" cy="57171"/>
            </a:xfrm>
            <a:custGeom>
              <a:avLst/>
              <a:gdLst>
                <a:gd name="T0" fmla="*/ 47 w 48"/>
                <a:gd name="T1" fmla="*/ 32 h 80"/>
                <a:gd name="T2" fmla="*/ 47 w 48"/>
                <a:gd name="T3" fmla="*/ 32 h 80"/>
                <a:gd name="T4" fmla="*/ 24 w 48"/>
                <a:gd name="T5" fmla="*/ 32 h 80"/>
                <a:gd name="T6" fmla="*/ 24 w 48"/>
                <a:gd name="T7" fmla="*/ 24 h 80"/>
                <a:gd name="T8" fmla="*/ 24 w 48"/>
                <a:gd name="T9" fmla="*/ 16 h 80"/>
                <a:gd name="T10" fmla="*/ 24 w 48"/>
                <a:gd name="T11" fmla="*/ 8 h 80"/>
                <a:gd name="T12" fmla="*/ 16 w 48"/>
                <a:gd name="T13" fmla="*/ 16 h 80"/>
                <a:gd name="T14" fmla="*/ 16 w 48"/>
                <a:gd name="T15" fmla="*/ 24 h 80"/>
                <a:gd name="T16" fmla="*/ 16 w 48"/>
                <a:gd name="T17" fmla="*/ 56 h 80"/>
                <a:gd name="T18" fmla="*/ 16 w 48"/>
                <a:gd name="T19" fmla="*/ 63 h 80"/>
                <a:gd name="T20" fmla="*/ 24 w 48"/>
                <a:gd name="T21" fmla="*/ 72 h 80"/>
                <a:gd name="T22" fmla="*/ 24 w 48"/>
                <a:gd name="T23" fmla="*/ 63 h 80"/>
                <a:gd name="T24" fmla="*/ 24 w 48"/>
                <a:gd name="T25" fmla="*/ 56 h 80"/>
                <a:gd name="T26" fmla="*/ 24 w 48"/>
                <a:gd name="T27" fmla="*/ 48 h 80"/>
                <a:gd name="T28" fmla="*/ 47 w 48"/>
                <a:gd name="T29" fmla="*/ 48 h 80"/>
                <a:gd name="T30" fmla="*/ 47 w 48"/>
                <a:gd name="T31" fmla="*/ 48 h 80"/>
                <a:gd name="T32" fmla="*/ 47 w 48"/>
                <a:gd name="T33" fmla="*/ 72 h 80"/>
                <a:gd name="T34" fmla="*/ 40 w 48"/>
                <a:gd name="T35" fmla="*/ 79 h 80"/>
                <a:gd name="T36" fmla="*/ 24 w 48"/>
                <a:gd name="T37" fmla="*/ 79 h 80"/>
                <a:gd name="T38" fmla="*/ 8 w 48"/>
                <a:gd name="T39" fmla="*/ 79 h 80"/>
                <a:gd name="T40" fmla="*/ 0 w 48"/>
                <a:gd name="T41" fmla="*/ 72 h 80"/>
                <a:gd name="T42" fmla="*/ 0 w 48"/>
                <a:gd name="T43" fmla="*/ 48 h 80"/>
                <a:gd name="T44" fmla="*/ 0 w 48"/>
                <a:gd name="T45" fmla="*/ 24 h 80"/>
                <a:gd name="T46" fmla="*/ 0 w 48"/>
                <a:gd name="T47" fmla="*/ 16 h 80"/>
                <a:gd name="T48" fmla="*/ 0 w 48"/>
                <a:gd name="T49" fmla="*/ 8 h 80"/>
                <a:gd name="T50" fmla="*/ 8 w 48"/>
                <a:gd name="T51" fmla="*/ 0 h 80"/>
                <a:gd name="T52" fmla="*/ 24 w 48"/>
                <a:gd name="T53" fmla="*/ 0 h 80"/>
                <a:gd name="T54" fmla="*/ 40 w 48"/>
                <a:gd name="T55" fmla="*/ 0 h 80"/>
                <a:gd name="T56" fmla="*/ 47 w 48"/>
                <a:gd name="T57" fmla="*/ 8 h 80"/>
                <a:gd name="T58" fmla="*/ 47 w 48"/>
                <a:gd name="T59" fmla="*/ 24 h 80"/>
                <a:gd name="T60" fmla="*/ 47 w 48"/>
                <a:gd name="T61" fmla="*/ 3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 h="80">
                  <a:moveTo>
                    <a:pt x="47" y="32"/>
                  </a:moveTo>
                  <a:lnTo>
                    <a:pt x="47" y="32"/>
                  </a:lnTo>
                  <a:cubicBezTo>
                    <a:pt x="24" y="32"/>
                    <a:pt x="24" y="32"/>
                    <a:pt x="24" y="32"/>
                  </a:cubicBezTo>
                  <a:cubicBezTo>
                    <a:pt x="24" y="24"/>
                    <a:pt x="24" y="24"/>
                    <a:pt x="24" y="24"/>
                  </a:cubicBezTo>
                  <a:cubicBezTo>
                    <a:pt x="24" y="16"/>
                    <a:pt x="24" y="16"/>
                    <a:pt x="24" y="16"/>
                  </a:cubicBezTo>
                  <a:cubicBezTo>
                    <a:pt x="24" y="8"/>
                    <a:pt x="24" y="8"/>
                    <a:pt x="24" y="8"/>
                  </a:cubicBezTo>
                  <a:cubicBezTo>
                    <a:pt x="24" y="8"/>
                    <a:pt x="16" y="8"/>
                    <a:pt x="16" y="16"/>
                  </a:cubicBezTo>
                  <a:cubicBezTo>
                    <a:pt x="16" y="16"/>
                    <a:pt x="16" y="16"/>
                    <a:pt x="16" y="24"/>
                  </a:cubicBezTo>
                  <a:cubicBezTo>
                    <a:pt x="16" y="56"/>
                    <a:pt x="16" y="56"/>
                    <a:pt x="16" y="56"/>
                  </a:cubicBezTo>
                  <a:cubicBezTo>
                    <a:pt x="16" y="63"/>
                    <a:pt x="16" y="63"/>
                    <a:pt x="16" y="63"/>
                  </a:cubicBezTo>
                  <a:lnTo>
                    <a:pt x="24" y="72"/>
                  </a:lnTo>
                  <a:lnTo>
                    <a:pt x="24" y="63"/>
                  </a:lnTo>
                  <a:cubicBezTo>
                    <a:pt x="24" y="63"/>
                    <a:pt x="24" y="63"/>
                    <a:pt x="24" y="56"/>
                  </a:cubicBezTo>
                  <a:cubicBezTo>
                    <a:pt x="24" y="48"/>
                    <a:pt x="24" y="48"/>
                    <a:pt x="24" y="48"/>
                  </a:cubicBezTo>
                  <a:cubicBezTo>
                    <a:pt x="47" y="48"/>
                    <a:pt x="47" y="48"/>
                    <a:pt x="47" y="48"/>
                  </a:cubicBezTo>
                  <a:lnTo>
                    <a:pt x="47" y="48"/>
                  </a:lnTo>
                  <a:cubicBezTo>
                    <a:pt x="47" y="56"/>
                    <a:pt x="47" y="63"/>
                    <a:pt x="47" y="72"/>
                  </a:cubicBezTo>
                  <a:cubicBezTo>
                    <a:pt x="40" y="72"/>
                    <a:pt x="40" y="72"/>
                    <a:pt x="40" y="79"/>
                  </a:cubicBezTo>
                  <a:cubicBezTo>
                    <a:pt x="31" y="79"/>
                    <a:pt x="31" y="79"/>
                    <a:pt x="24" y="79"/>
                  </a:cubicBezTo>
                  <a:cubicBezTo>
                    <a:pt x="16" y="79"/>
                    <a:pt x="8" y="79"/>
                    <a:pt x="8" y="79"/>
                  </a:cubicBezTo>
                  <a:cubicBezTo>
                    <a:pt x="0" y="79"/>
                    <a:pt x="0" y="72"/>
                    <a:pt x="0" y="72"/>
                  </a:cubicBezTo>
                  <a:cubicBezTo>
                    <a:pt x="0" y="63"/>
                    <a:pt x="0" y="56"/>
                    <a:pt x="0" y="48"/>
                  </a:cubicBezTo>
                  <a:cubicBezTo>
                    <a:pt x="0" y="24"/>
                    <a:pt x="0" y="24"/>
                    <a:pt x="0" y="24"/>
                  </a:cubicBezTo>
                  <a:lnTo>
                    <a:pt x="0" y="16"/>
                  </a:lnTo>
                  <a:cubicBezTo>
                    <a:pt x="0" y="8"/>
                    <a:pt x="0" y="8"/>
                    <a:pt x="0" y="8"/>
                  </a:cubicBezTo>
                  <a:cubicBezTo>
                    <a:pt x="0" y="0"/>
                    <a:pt x="8" y="0"/>
                    <a:pt x="8" y="0"/>
                  </a:cubicBezTo>
                  <a:cubicBezTo>
                    <a:pt x="16" y="0"/>
                    <a:pt x="16" y="0"/>
                    <a:pt x="24" y="0"/>
                  </a:cubicBezTo>
                  <a:cubicBezTo>
                    <a:pt x="24" y="0"/>
                    <a:pt x="31" y="0"/>
                    <a:pt x="40" y="0"/>
                  </a:cubicBezTo>
                  <a:cubicBezTo>
                    <a:pt x="40" y="0"/>
                    <a:pt x="40" y="8"/>
                    <a:pt x="47" y="8"/>
                  </a:cubicBezTo>
                  <a:cubicBezTo>
                    <a:pt x="47" y="16"/>
                    <a:pt x="47" y="16"/>
                    <a:pt x="47" y="24"/>
                  </a:cubicBezTo>
                  <a:lnTo>
                    <a:pt x="47" y="32"/>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35" name="Freeform 527"/>
            <p:cNvSpPr>
              <a:spLocks noChangeArrowheads="1"/>
            </p:cNvSpPr>
            <p:nvPr/>
          </p:nvSpPr>
          <p:spPr bwMode="auto">
            <a:xfrm>
              <a:off x="13911257" y="9145795"/>
              <a:ext cx="34939" cy="57171"/>
            </a:xfrm>
            <a:custGeom>
              <a:avLst/>
              <a:gdLst>
                <a:gd name="T0" fmla="*/ 48 w 49"/>
                <a:gd name="T1" fmla="*/ 0 h 80"/>
                <a:gd name="T2" fmla="*/ 40 w 49"/>
                <a:gd name="T3" fmla="*/ 32 h 80"/>
                <a:gd name="T4" fmla="*/ 48 w 49"/>
                <a:gd name="T5" fmla="*/ 79 h 80"/>
                <a:gd name="T6" fmla="*/ 32 w 49"/>
                <a:gd name="T7" fmla="*/ 79 h 80"/>
                <a:gd name="T8" fmla="*/ 16 w 49"/>
                <a:gd name="T9" fmla="*/ 48 h 80"/>
                <a:gd name="T10" fmla="*/ 16 w 49"/>
                <a:gd name="T11" fmla="*/ 79 h 80"/>
                <a:gd name="T12" fmla="*/ 0 w 49"/>
                <a:gd name="T13" fmla="*/ 79 h 80"/>
                <a:gd name="T14" fmla="*/ 0 w 49"/>
                <a:gd name="T15" fmla="*/ 0 h 80"/>
                <a:gd name="T16" fmla="*/ 16 w 49"/>
                <a:gd name="T17" fmla="*/ 0 h 80"/>
                <a:gd name="T18" fmla="*/ 16 w 49"/>
                <a:gd name="T19" fmla="*/ 32 h 80"/>
                <a:gd name="T20" fmla="*/ 32 w 49"/>
                <a:gd name="T21" fmla="*/ 0 h 80"/>
                <a:gd name="T22" fmla="*/ 48 w 49"/>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80">
                  <a:moveTo>
                    <a:pt x="48" y="0"/>
                  </a:moveTo>
                  <a:lnTo>
                    <a:pt x="40" y="32"/>
                  </a:lnTo>
                  <a:lnTo>
                    <a:pt x="48" y="79"/>
                  </a:lnTo>
                  <a:lnTo>
                    <a:pt x="32" y="79"/>
                  </a:lnTo>
                  <a:lnTo>
                    <a:pt x="16" y="48"/>
                  </a:lnTo>
                  <a:lnTo>
                    <a:pt x="16" y="79"/>
                  </a:lnTo>
                  <a:lnTo>
                    <a:pt x="0" y="79"/>
                  </a:lnTo>
                  <a:lnTo>
                    <a:pt x="0" y="0"/>
                  </a:lnTo>
                  <a:lnTo>
                    <a:pt x="16" y="0"/>
                  </a:lnTo>
                  <a:lnTo>
                    <a:pt x="16" y="32"/>
                  </a:lnTo>
                  <a:lnTo>
                    <a:pt x="32"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36" name="Freeform 528"/>
            <p:cNvSpPr>
              <a:spLocks noChangeArrowheads="1"/>
            </p:cNvSpPr>
            <p:nvPr/>
          </p:nvSpPr>
          <p:spPr bwMode="auto">
            <a:xfrm>
              <a:off x="13355430" y="7859448"/>
              <a:ext cx="34937" cy="98462"/>
            </a:xfrm>
            <a:custGeom>
              <a:avLst/>
              <a:gdLst>
                <a:gd name="T0" fmla="*/ 47 w 48"/>
                <a:gd name="T1" fmla="*/ 0 h 135"/>
                <a:gd name="T2" fmla="*/ 47 w 48"/>
                <a:gd name="T3" fmla="*/ 0 h 135"/>
                <a:gd name="T4" fmla="*/ 47 w 48"/>
                <a:gd name="T5" fmla="*/ 87 h 135"/>
                <a:gd name="T6" fmla="*/ 47 w 48"/>
                <a:gd name="T7" fmla="*/ 118 h 135"/>
                <a:gd name="T8" fmla="*/ 39 w 48"/>
                <a:gd name="T9" fmla="*/ 126 h 135"/>
                <a:gd name="T10" fmla="*/ 31 w 48"/>
                <a:gd name="T11" fmla="*/ 134 h 135"/>
                <a:gd name="T12" fmla="*/ 15 w 48"/>
                <a:gd name="T13" fmla="*/ 134 h 135"/>
                <a:gd name="T14" fmla="*/ 0 w 48"/>
                <a:gd name="T15" fmla="*/ 134 h 135"/>
                <a:gd name="T16" fmla="*/ 0 w 48"/>
                <a:gd name="T17" fmla="*/ 110 h 135"/>
                <a:gd name="T18" fmla="*/ 0 w 48"/>
                <a:gd name="T19" fmla="*/ 110 h 135"/>
                <a:gd name="T20" fmla="*/ 7 w 48"/>
                <a:gd name="T21" fmla="*/ 110 h 135"/>
                <a:gd name="T22" fmla="*/ 7 w 48"/>
                <a:gd name="T23" fmla="*/ 102 h 135"/>
                <a:gd name="T24" fmla="*/ 7 w 48"/>
                <a:gd name="T25" fmla="*/ 95 h 135"/>
                <a:gd name="T26" fmla="*/ 7 w 48"/>
                <a:gd name="T27" fmla="*/ 0 h 135"/>
                <a:gd name="T28" fmla="*/ 47 w 48"/>
                <a:gd name="T29"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135">
                  <a:moveTo>
                    <a:pt x="47" y="0"/>
                  </a:moveTo>
                  <a:lnTo>
                    <a:pt x="47" y="0"/>
                  </a:lnTo>
                  <a:cubicBezTo>
                    <a:pt x="47" y="87"/>
                    <a:pt x="47" y="87"/>
                    <a:pt x="47" y="87"/>
                  </a:cubicBezTo>
                  <a:cubicBezTo>
                    <a:pt x="47" y="102"/>
                    <a:pt x="47" y="110"/>
                    <a:pt x="47" y="118"/>
                  </a:cubicBezTo>
                  <a:cubicBezTo>
                    <a:pt x="47" y="118"/>
                    <a:pt x="47" y="126"/>
                    <a:pt x="39" y="126"/>
                  </a:cubicBezTo>
                  <a:cubicBezTo>
                    <a:pt x="39" y="126"/>
                    <a:pt x="39" y="134"/>
                    <a:pt x="31" y="134"/>
                  </a:cubicBezTo>
                  <a:cubicBezTo>
                    <a:pt x="31" y="134"/>
                    <a:pt x="23" y="134"/>
                    <a:pt x="15" y="134"/>
                  </a:cubicBezTo>
                  <a:cubicBezTo>
                    <a:pt x="0" y="134"/>
                    <a:pt x="0" y="134"/>
                    <a:pt x="0" y="134"/>
                  </a:cubicBezTo>
                  <a:cubicBezTo>
                    <a:pt x="0" y="110"/>
                    <a:pt x="0" y="110"/>
                    <a:pt x="0" y="110"/>
                  </a:cubicBezTo>
                  <a:lnTo>
                    <a:pt x="0" y="110"/>
                  </a:lnTo>
                  <a:cubicBezTo>
                    <a:pt x="7" y="110"/>
                    <a:pt x="7" y="110"/>
                    <a:pt x="7" y="110"/>
                  </a:cubicBezTo>
                  <a:cubicBezTo>
                    <a:pt x="7" y="110"/>
                    <a:pt x="7" y="110"/>
                    <a:pt x="7" y="102"/>
                  </a:cubicBezTo>
                  <a:cubicBezTo>
                    <a:pt x="7" y="102"/>
                    <a:pt x="7" y="102"/>
                    <a:pt x="7" y="95"/>
                  </a:cubicBezTo>
                  <a:cubicBezTo>
                    <a:pt x="7" y="0"/>
                    <a:pt x="7" y="0"/>
                    <a:pt x="7" y="0"/>
                  </a:cubicBez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37" name="Freeform 529"/>
            <p:cNvSpPr>
              <a:spLocks noChangeArrowheads="1"/>
            </p:cNvSpPr>
            <p:nvPr/>
          </p:nvSpPr>
          <p:spPr bwMode="auto">
            <a:xfrm>
              <a:off x="13393543" y="7859448"/>
              <a:ext cx="47641" cy="98462"/>
            </a:xfrm>
            <a:custGeom>
              <a:avLst/>
              <a:gdLst>
                <a:gd name="T0" fmla="*/ 0 w 64"/>
                <a:gd name="T1" fmla="*/ 0 h 135"/>
                <a:gd name="T2" fmla="*/ 63 w 64"/>
                <a:gd name="T3" fmla="*/ 0 h 135"/>
                <a:gd name="T4" fmla="*/ 63 w 64"/>
                <a:gd name="T5" fmla="*/ 31 h 135"/>
                <a:gd name="T6" fmla="*/ 39 w 64"/>
                <a:gd name="T7" fmla="*/ 31 h 135"/>
                <a:gd name="T8" fmla="*/ 39 w 64"/>
                <a:gd name="T9" fmla="*/ 55 h 135"/>
                <a:gd name="T10" fmla="*/ 63 w 64"/>
                <a:gd name="T11" fmla="*/ 55 h 135"/>
                <a:gd name="T12" fmla="*/ 63 w 64"/>
                <a:gd name="T13" fmla="*/ 79 h 135"/>
                <a:gd name="T14" fmla="*/ 39 w 64"/>
                <a:gd name="T15" fmla="*/ 79 h 135"/>
                <a:gd name="T16" fmla="*/ 39 w 64"/>
                <a:gd name="T17" fmla="*/ 110 h 135"/>
                <a:gd name="T18" fmla="*/ 63 w 64"/>
                <a:gd name="T19" fmla="*/ 110 h 135"/>
                <a:gd name="T20" fmla="*/ 63 w 64"/>
                <a:gd name="T21" fmla="*/ 134 h 135"/>
                <a:gd name="T22" fmla="*/ 0 w 64"/>
                <a:gd name="T23" fmla="*/ 134 h 135"/>
                <a:gd name="T24" fmla="*/ 0 w 64"/>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5">
                  <a:moveTo>
                    <a:pt x="0" y="0"/>
                  </a:moveTo>
                  <a:lnTo>
                    <a:pt x="63" y="0"/>
                  </a:lnTo>
                  <a:lnTo>
                    <a:pt x="63" y="31"/>
                  </a:lnTo>
                  <a:lnTo>
                    <a:pt x="39" y="31"/>
                  </a:lnTo>
                  <a:lnTo>
                    <a:pt x="39" y="55"/>
                  </a:lnTo>
                  <a:lnTo>
                    <a:pt x="63" y="55"/>
                  </a:lnTo>
                  <a:lnTo>
                    <a:pt x="63" y="79"/>
                  </a:lnTo>
                  <a:lnTo>
                    <a:pt x="39" y="79"/>
                  </a:lnTo>
                  <a:lnTo>
                    <a:pt x="39" y="110"/>
                  </a:lnTo>
                  <a:lnTo>
                    <a:pt x="63" y="110"/>
                  </a:lnTo>
                  <a:lnTo>
                    <a:pt x="63"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38" name="Freeform 530"/>
            <p:cNvSpPr>
              <a:spLocks noChangeArrowheads="1"/>
            </p:cNvSpPr>
            <p:nvPr/>
          </p:nvSpPr>
          <p:spPr bwMode="auto">
            <a:xfrm>
              <a:off x="13447537" y="7859448"/>
              <a:ext cx="47643" cy="98462"/>
            </a:xfrm>
            <a:custGeom>
              <a:avLst/>
              <a:gdLst>
                <a:gd name="T0" fmla="*/ 0 w 64"/>
                <a:gd name="T1" fmla="*/ 0 h 135"/>
                <a:gd name="T2" fmla="*/ 63 w 64"/>
                <a:gd name="T3" fmla="*/ 0 h 135"/>
                <a:gd name="T4" fmla="*/ 63 w 64"/>
                <a:gd name="T5" fmla="*/ 31 h 135"/>
                <a:gd name="T6" fmla="*/ 40 w 64"/>
                <a:gd name="T7" fmla="*/ 31 h 135"/>
                <a:gd name="T8" fmla="*/ 40 w 64"/>
                <a:gd name="T9" fmla="*/ 55 h 135"/>
                <a:gd name="T10" fmla="*/ 63 w 64"/>
                <a:gd name="T11" fmla="*/ 55 h 135"/>
                <a:gd name="T12" fmla="*/ 63 w 64"/>
                <a:gd name="T13" fmla="*/ 79 h 135"/>
                <a:gd name="T14" fmla="*/ 40 w 64"/>
                <a:gd name="T15" fmla="*/ 79 h 135"/>
                <a:gd name="T16" fmla="*/ 40 w 64"/>
                <a:gd name="T17" fmla="*/ 134 h 135"/>
                <a:gd name="T18" fmla="*/ 0 w 64"/>
                <a:gd name="T19" fmla="*/ 134 h 135"/>
                <a:gd name="T20" fmla="*/ 0 w 64"/>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35">
                  <a:moveTo>
                    <a:pt x="0" y="0"/>
                  </a:moveTo>
                  <a:lnTo>
                    <a:pt x="63" y="0"/>
                  </a:lnTo>
                  <a:lnTo>
                    <a:pt x="63" y="31"/>
                  </a:lnTo>
                  <a:lnTo>
                    <a:pt x="40" y="31"/>
                  </a:lnTo>
                  <a:lnTo>
                    <a:pt x="40" y="55"/>
                  </a:lnTo>
                  <a:lnTo>
                    <a:pt x="63" y="55"/>
                  </a:lnTo>
                  <a:lnTo>
                    <a:pt x="63" y="79"/>
                  </a:lnTo>
                  <a:lnTo>
                    <a:pt x="40" y="79"/>
                  </a:lnTo>
                  <a:lnTo>
                    <a:pt x="40"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39" name="Freeform 531"/>
            <p:cNvSpPr>
              <a:spLocks noChangeArrowheads="1"/>
            </p:cNvSpPr>
            <p:nvPr/>
          </p:nvSpPr>
          <p:spPr bwMode="auto">
            <a:xfrm>
              <a:off x="13498356" y="7859448"/>
              <a:ext cx="47643" cy="98462"/>
            </a:xfrm>
            <a:custGeom>
              <a:avLst/>
              <a:gdLst>
                <a:gd name="T0" fmla="*/ 0 w 64"/>
                <a:gd name="T1" fmla="*/ 0 h 135"/>
                <a:gd name="T2" fmla="*/ 63 w 64"/>
                <a:gd name="T3" fmla="*/ 0 h 135"/>
                <a:gd name="T4" fmla="*/ 63 w 64"/>
                <a:gd name="T5" fmla="*/ 31 h 135"/>
                <a:gd name="T6" fmla="*/ 32 w 64"/>
                <a:gd name="T7" fmla="*/ 31 h 135"/>
                <a:gd name="T8" fmla="*/ 32 w 64"/>
                <a:gd name="T9" fmla="*/ 55 h 135"/>
                <a:gd name="T10" fmla="*/ 56 w 64"/>
                <a:gd name="T11" fmla="*/ 55 h 135"/>
                <a:gd name="T12" fmla="*/ 56 w 64"/>
                <a:gd name="T13" fmla="*/ 79 h 135"/>
                <a:gd name="T14" fmla="*/ 32 w 64"/>
                <a:gd name="T15" fmla="*/ 79 h 135"/>
                <a:gd name="T16" fmla="*/ 32 w 64"/>
                <a:gd name="T17" fmla="*/ 134 h 135"/>
                <a:gd name="T18" fmla="*/ 0 w 64"/>
                <a:gd name="T19" fmla="*/ 134 h 135"/>
                <a:gd name="T20" fmla="*/ 0 w 64"/>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35">
                  <a:moveTo>
                    <a:pt x="0" y="0"/>
                  </a:moveTo>
                  <a:lnTo>
                    <a:pt x="63" y="0"/>
                  </a:lnTo>
                  <a:lnTo>
                    <a:pt x="63" y="31"/>
                  </a:lnTo>
                  <a:lnTo>
                    <a:pt x="32" y="31"/>
                  </a:lnTo>
                  <a:lnTo>
                    <a:pt x="32" y="55"/>
                  </a:lnTo>
                  <a:lnTo>
                    <a:pt x="56" y="55"/>
                  </a:lnTo>
                  <a:lnTo>
                    <a:pt x="56" y="79"/>
                  </a:lnTo>
                  <a:lnTo>
                    <a:pt x="32" y="79"/>
                  </a:lnTo>
                  <a:lnTo>
                    <a:pt x="32"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40" name="Freeform 532"/>
            <p:cNvSpPr>
              <a:spLocks noChangeArrowheads="1"/>
            </p:cNvSpPr>
            <p:nvPr/>
          </p:nvSpPr>
          <p:spPr bwMode="auto">
            <a:xfrm>
              <a:off x="13549174" y="7859448"/>
              <a:ext cx="41291" cy="98462"/>
            </a:xfrm>
            <a:custGeom>
              <a:avLst/>
              <a:gdLst>
                <a:gd name="T0" fmla="*/ 0 w 57"/>
                <a:gd name="T1" fmla="*/ 0 h 135"/>
                <a:gd name="T2" fmla="*/ 56 w 57"/>
                <a:gd name="T3" fmla="*/ 0 h 135"/>
                <a:gd name="T4" fmla="*/ 56 w 57"/>
                <a:gd name="T5" fmla="*/ 31 h 135"/>
                <a:gd name="T6" fmla="*/ 32 w 57"/>
                <a:gd name="T7" fmla="*/ 31 h 135"/>
                <a:gd name="T8" fmla="*/ 32 w 57"/>
                <a:gd name="T9" fmla="*/ 55 h 135"/>
                <a:gd name="T10" fmla="*/ 56 w 57"/>
                <a:gd name="T11" fmla="*/ 55 h 135"/>
                <a:gd name="T12" fmla="*/ 56 w 57"/>
                <a:gd name="T13" fmla="*/ 79 h 135"/>
                <a:gd name="T14" fmla="*/ 32 w 57"/>
                <a:gd name="T15" fmla="*/ 79 h 135"/>
                <a:gd name="T16" fmla="*/ 32 w 57"/>
                <a:gd name="T17" fmla="*/ 110 h 135"/>
                <a:gd name="T18" fmla="*/ 56 w 57"/>
                <a:gd name="T19" fmla="*/ 110 h 135"/>
                <a:gd name="T20" fmla="*/ 56 w 57"/>
                <a:gd name="T21" fmla="*/ 134 h 135"/>
                <a:gd name="T22" fmla="*/ 0 w 57"/>
                <a:gd name="T23" fmla="*/ 134 h 135"/>
                <a:gd name="T24" fmla="*/ 0 w 57"/>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135">
                  <a:moveTo>
                    <a:pt x="0" y="0"/>
                  </a:moveTo>
                  <a:lnTo>
                    <a:pt x="56" y="0"/>
                  </a:lnTo>
                  <a:lnTo>
                    <a:pt x="56" y="31"/>
                  </a:lnTo>
                  <a:lnTo>
                    <a:pt x="32" y="31"/>
                  </a:lnTo>
                  <a:lnTo>
                    <a:pt x="32" y="55"/>
                  </a:lnTo>
                  <a:lnTo>
                    <a:pt x="56" y="55"/>
                  </a:lnTo>
                  <a:lnTo>
                    <a:pt x="56" y="79"/>
                  </a:lnTo>
                  <a:lnTo>
                    <a:pt x="32" y="79"/>
                  </a:lnTo>
                  <a:lnTo>
                    <a:pt x="32" y="110"/>
                  </a:lnTo>
                  <a:lnTo>
                    <a:pt x="56" y="110"/>
                  </a:lnTo>
                  <a:lnTo>
                    <a:pt x="56"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41" name="Freeform 533"/>
            <p:cNvSpPr>
              <a:spLocks noChangeArrowheads="1"/>
            </p:cNvSpPr>
            <p:nvPr/>
          </p:nvSpPr>
          <p:spPr bwMode="auto">
            <a:xfrm>
              <a:off x="13599993" y="7859448"/>
              <a:ext cx="53996" cy="98462"/>
            </a:xfrm>
            <a:custGeom>
              <a:avLst/>
              <a:gdLst>
                <a:gd name="T0" fmla="*/ 0 w 73"/>
                <a:gd name="T1" fmla="*/ 0 h 135"/>
                <a:gd name="T2" fmla="*/ 0 w 73"/>
                <a:gd name="T3" fmla="*/ 0 h 135"/>
                <a:gd name="T4" fmla="*/ 24 w 73"/>
                <a:gd name="T5" fmla="*/ 0 h 135"/>
                <a:gd name="T6" fmla="*/ 56 w 73"/>
                <a:gd name="T7" fmla="*/ 0 h 135"/>
                <a:gd name="T8" fmla="*/ 72 w 73"/>
                <a:gd name="T9" fmla="*/ 15 h 135"/>
                <a:gd name="T10" fmla="*/ 72 w 73"/>
                <a:gd name="T11" fmla="*/ 39 h 135"/>
                <a:gd name="T12" fmla="*/ 72 w 73"/>
                <a:gd name="T13" fmla="*/ 55 h 135"/>
                <a:gd name="T14" fmla="*/ 56 w 73"/>
                <a:gd name="T15" fmla="*/ 63 h 135"/>
                <a:gd name="T16" fmla="*/ 72 w 73"/>
                <a:gd name="T17" fmla="*/ 71 h 135"/>
                <a:gd name="T18" fmla="*/ 72 w 73"/>
                <a:gd name="T19" fmla="*/ 79 h 135"/>
                <a:gd name="T20" fmla="*/ 72 w 73"/>
                <a:gd name="T21" fmla="*/ 102 h 135"/>
                <a:gd name="T22" fmla="*/ 72 w 73"/>
                <a:gd name="T23" fmla="*/ 134 h 135"/>
                <a:gd name="T24" fmla="*/ 40 w 73"/>
                <a:gd name="T25" fmla="*/ 134 h 135"/>
                <a:gd name="T26" fmla="*/ 40 w 73"/>
                <a:gd name="T27" fmla="*/ 87 h 135"/>
                <a:gd name="T28" fmla="*/ 40 w 73"/>
                <a:gd name="T29" fmla="*/ 79 h 135"/>
                <a:gd name="T30" fmla="*/ 32 w 73"/>
                <a:gd name="T31" fmla="*/ 71 h 135"/>
                <a:gd name="T32" fmla="*/ 32 w 73"/>
                <a:gd name="T33" fmla="*/ 134 h 135"/>
                <a:gd name="T34" fmla="*/ 0 w 73"/>
                <a:gd name="T35" fmla="*/ 134 h 135"/>
                <a:gd name="T36" fmla="*/ 0 w 73"/>
                <a:gd name="T37" fmla="*/ 0 h 135"/>
                <a:gd name="T38" fmla="*/ 32 w 73"/>
                <a:gd name="T39" fmla="*/ 24 h 135"/>
                <a:gd name="T40" fmla="*/ 32 w 73"/>
                <a:gd name="T41" fmla="*/ 24 h 135"/>
                <a:gd name="T42" fmla="*/ 32 w 73"/>
                <a:gd name="T43" fmla="*/ 55 h 135"/>
                <a:gd name="T44" fmla="*/ 40 w 73"/>
                <a:gd name="T45" fmla="*/ 55 h 135"/>
                <a:gd name="T46" fmla="*/ 40 w 73"/>
                <a:gd name="T47" fmla="*/ 39 h 135"/>
                <a:gd name="T48" fmla="*/ 40 w 73"/>
                <a:gd name="T49" fmla="*/ 31 h 135"/>
                <a:gd name="T50" fmla="*/ 40 w 73"/>
                <a:gd name="T51" fmla="*/ 24 h 135"/>
                <a:gd name="T52" fmla="*/ 32 w 73"/>
                <a:gd name="T53" fmla="*/ 2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3" h="135">
                  <a:moveTo>
                    <a:pt x="0" y="0"/>
                  </a:moveTo>
                  <a:lnTo>
                    <a:pt x="0" y="0"/>
                  </a:lnTo>
                  <a:cubicBezTo>
                    <a:pt x="24" y="0"/>
                    <a:pt x="24" y="0"/>
                    <a:pt x="24" y="0"/>
                  </a:cubicBezTo>
                  <a:cubicBezTo>
                    <a:pt x="40" y="0"/>
                    <a:pt x="48" y="0"/>
                    <a:pt x="56" y="0"/>
                  </a:cubicBezTo>
                  <a:cubicBezTo>
                    <a:pt x="64" y="8"/>
                    <a:pt x="64" y="8"/>
                    <a:pt x="72" y="15"/>
                  </a:cubicBezTo>
                  <a:cubicBezTo>
                    <a:pt x="72" y="15"/>
                    <a:pt x="72" y="24"/>
                    <a:pt x="72" y="39"/>
                  </a:cubicBezTo>
                  <a:cubicBezTo>
                    <a:pt x="72" y="47"/>
                    <a:pt x="72" y="55"/>
                    <a:pt x="72" y="55"/>
                  </a:cubicBezTo>
                  <a:cubicBezTo>
                    <a:pt x="72" y="63"/>
                    <a:pt x="64" y="63"/>
                    <a:pt x="56" y="63"/>
                  </a:cubicBezTo>
                  <a:cubicBezTo>
                    <a:pt x="64" y="63"/>
                    <a:pt x="64" y="71"/>
                    <a:pt x="72" y="71"/>
                  </a:cubicBezTo>
                  <a:cubicBezTo>
                    <a:pt x="72" y="79"/>
                    <a:pt x="72" y="79"/>
                    <a:pt x="72" y="79"/>
                  </a:cubicBezTo>
                  <a:cubicBezTo>
                    <a:pt x="72" y="79"/>
                    <a:pt x="72" y="87"/>
                    <a:pt x="72" y="102"/>
                  </a:cubicBezTo>
                  <a:cubicBezTo>
                    <a:pt x="72" y="134"/>
                    <a:pt x="72" y="134"/>
                    <a:pt x="72" y="134"/>
                  </a:cubicBezTo>
                  <a:cubicBezTo>
                    <a:pt x="40" y="134"/>
                    <a:pt x="40" y="134"/>
                    <a:pt x="40" y="134"/>
                  </a:cubicBezTo>
                  <a:cubicBezTo>
                    <a:pt x="40" y="87"/>
                    <a:pt x="40" y="87"/>
                    <a:pt x="40" y="87"/>
                  </a:cubicBezTo>
                  <a:lnTo>
                    <a:pt x="40" y="79"/>
                  </a:lnTo>
                  <a:cubicBezTo>
                    <a:pt x="40" y="79"/>
                    <a:pt x="40" y="71"/>
                    <a:pt x="32" y="71"/>
                  </a:cubicBezTo>
                  <a:cubicBezTo>
                    <a:pt x="32" y="134"/>
                    <a:pt x="32" y="134"/>
                    <a:pt x="32" y="134"/>
                  </a:cubicBezTo>
                  <a:cubicBezTo>
                    <a:pt x="0" y="134"/>
                    <a:pt x="0" y="134"/>
                    <a:pt x="0" y="134"/>
                  </a:cubicBezTo>
                  <a:lnTo>
                    <a:pt x="0" y="0"/>
                  </a:lnTo>
                  <a:close/>
                  <a:moveTo>
                    <a:pt x="32" y="24"/>
                  </a:moveTo>
                  <a:lnTo>
                    <a:pt x="32" y="24"/>
                  </a:lnTo>
                  <a:cubicBezTo>
                    <a:pt x="32" y="55"/>
                    <a:pt x="32" y="55"/>
                    <a:pt x="32" y="55"/>
                  </a:cubicBezTo>
                  <a:lnTo>
                    <a:pt x="40" y="55"/>
                  </a:lnTo>
                  <a:cubicBezTo>
                    <a:pt x="40" y="47"/>
                    <a:pt x="40" y="47"/>
                    <a:pt x="40" y="39"/>
                  </a:cubicBezTo>
                  <a:cubicBezTo>
                    <a:pt x="40" y="31"/>
                    <a:pt x="40" y="31"/>
                    <a:pt x="40" y="31"/>
                  </a:cubicBezTo>
                  <a:lnTo>
                    <a:pt x="40" y="24"/>
                  </a:lnTo>
                  <a:lnTo>
                    <a:pt x="32"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42" name="Freeform 534"/>
            <p:cNvSpPr>
              <a:spLocks noChangeArrowheads="1"/>
            </p:cNvSpPr>
            <p:nvPr/>
          </p:nvSpPr>
          <p:spPr bwMode="auto">
            <a:xfrm>
              <a:off x="13663516" y="7859448"/>
              <a:ext cx="57171" cy="98462"/>
            </a:xfrm>
            <a:custGeom>
              <a:avLst/>
              <a:gdLst>
                <a:gd name="T0" fmla="*/ 72 w 81"/>
                <a:gd name="T1" fmla="*/ 39 h 135"/>
                <a:gd name="T2" fmla="*/ 72 w 81"/>
                <a:gd name="T3" fmla="*/ 39 h 135"/>
                <a:gd name="T4" fmla="*/ 40 w 81"/>
                <a:gd name="T5" fmla="*/ 39 h 135"/>
                <a:gd name="T6" fmla="*/ 40 w 81"/>
                <a:gd name="T7" fmla="*/ 31 h 135"/>
                <a:gd name="T8" fmla="*/ 40 w 81"/>
                <a:gd name="T9" fmla="*/ 24 h 135"/>
                <a:gd name="T10" fmla="*/ 40 w 81"/>
                <a:gd name="T11" fmla="*/ 24 h 135"/>
                <a:gd name="T12" fmla="*/ 32 w 81"/>
                <a:gd name="T13" fmla="*/ 24 h 135"/>
                <a:gd name="T14" fmla="*/ 32 w 81"/>
                <a:gd name="T15" fmla="*/ 31 h 135"/>
                <a:gd name="T16" fmla="*/ 32 w 81"/>
                <a:gd name="T17" fmla="*/ 39 h 135"/>
                <a:gd name="T18" fmla="*/ 40 w 81"/>
                <a:gd name="T19" fmla="*/ 47 h 135"/>
                <a:gd name="T20" fmla="*/ 72 w 81"/>
                <a:gd name="T21" fmla="*/ 71 h 135"/>
                <a:gd name="T22" fmla="*/ 80 w 81"/>
                <a:gd name="T23" fmla="*/ 102 h 135"/>
                <a:gd name="T24" fmla="*/ 72 w 81"/>
                <a:gd name="T25" fmla="*/ 118 h 135"/>
                <a:gd name="T26" fmla="*/ 64 w 81"/>
                <a:gd name="T27" fmla="*/ 134 h 135"/>
                <a:gd name="T28" fmla="*/ 40 w 81"/>
                <a:gd name="T29" fmla="*/ 134 h 135"/>
                <a:gd name="T30" fmla="*/ 16 w 81"/>
                <a:gd name="T31" fmla="*/ 134 h 135"/>
                <a:gd name="T32" fmla="*/ 0 w 81"/>
                <a:gd name="T33" fmla="*/ 118 h 135"/>
                <a:gd name="T34" fmla="*/ 0 w 81"/>
                <a:gd name="T35" fmla="*/ 95 h 135"/>
                <a:gd name="T36" fmla="*/ 0 w 81"/>
                <a:gd name="T37" fmla="*/ 87 h 135"/>
                <a:gd name="T38" fmla="*/ 32 w 81"/>
                <a:gd name="T39" fmla="*/ 87 h 135"/>
                <a:gd name="T40" fmla="*/ 32 w 81"/>
                <a:gd name="T41" fmla="*/ 102 h 135"/>
                <a:gd name="T42" fmla="*/ 32 w 81"/>
                <a:gd name="T43" fmla="*/ 110 h 135"/>
                <a:gd name="T44" fmla="*/ 40 w 81"/>
                <a:gd name="T45" fmla="*/ 118 h 135"/>
                <a:gd name="T46" fmla="*/ 40 w 81"/>
                <a:gd name="T47" fmla="*/ 110 h 135"/>
                <a:gd name="T48" fmla="*/ 48 w 81"/>
                <a:gd name="T49" fmla="*/ 102 h 135"/>
                <a:gd name="T50" fmla="*/ 40 w 81"/>
                <a:gd name="T51" fmla="*/ 87 h 135"/>
                <a:gd name="T52" fmla="*/ 24 w 81"/>
                <a:gd name="T53" fmla="*/ 79 h 135"/>
                <a:gd name="T54" fmla="*/ 8 w 81"/>
                <a:gd name="T55" fmla="*/ 63 h 135"/>
                <a:gd name="T56" fmla="*/ 0 w 81"/>
                <a:gd name="T57" fmla="*/ 55 h 135"/>
                <a:gd name="T58" fmla="*/ 0 w 81"/>
                <a:gd name="T59" fmla="*/ 39 h 135"/>
                <a:gd name="T60" fmla="*/ 0 w 81"/>
                <a:gd name="T61" fmla="*/ 15 h 135"/>
                <a:gd name="T62" fmla="*/ 16 w 81"/>
                <a:gd name="T63" fmla="*/ 0 h 135"/>
                <a:gd name="T64" fmla="*/ 40 w 81"/>
                <a:gd name="T65" fmla="*/ 0 h 135"/>
                <a:gd name="T66" fmla="*/ 56 w 81"/>
                <a:gd name="T67" fmla="*/ 0 h 135"/>
                <a:gd name="T68" fmla="*/ 72 w 81"/>
                <a:gd name="T69" fmla="*/ 15 h 135"/>
                <a:gd name="T70" fmla="*/ 72 w 81"/>
                <a:gd name="T71" fmla="*/ 3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 h="135">
                  <a:moveTo>
                    <a:pt x="72" y="39"/>
                  </a:moveTo>
                  <a:lnTo>
                    <a:pt x="72" y="39"/>
                  </a:lnTo>
                  <a:cubicBezTo>
                    <a:pt x="40" y="39"/>
                    <a:pt x="40" y="39"/>
                    <a:pt x="40" y="39"/>
                  </a:cubicBezTo>
                  <a:cubicBezTo>
                    <a:pt x="40" y="31"/>
                    <a:pt x="40" y="31"/>
                    <a:pt x="40" y="31"/>
                  </a:cubicBezTo>
                  <a:cubicBezTo>
                    <a:pt x="40" y="24"/>
                    <a:pt x="40" y="24"/>
                    <a:pt x="40" y="24"/>
                  </a:cubicBezTo>
                  <a:lnTo>
                    <a:pt x="40" y="24"/>
                  </a:lnTo>
                  <a:cubicBezTo>
                    <a:pt x="32" y="24"/>
                    <a:pt x="32" y="24"/>
                    <a:pt x="32" y="24"/>
                  </a:cubicBezTo>
                  <a:lnTo>
                    <a:pt x="32" y="31"/>
                  </a:lnTo>
                  <a:cubicBezTo>
                    <a:pt x="32" y="39"/>
                    <a:pt x="32" y="39"/>
                    <a:pt x="32" y="39"/>
                  </a:cubicBezTo>
                  <a:cubicBezTo>
                    <a:pt x="32" y="47"/>
                    <a:pt x="40" y="47"/>
                    <a:pt x="40" y="47"/>
                  </a:cubicBezTo>
                  <a:cubicBezTo>
                    <a:pt x="56" y="55"/>
                    <a:pt x="72" y="63"/>
                    <a:pt x="72" y="71"/>
                  </a:cubicBezTo>
                  <a:cubicBezTo>
                    <a:pt x="80" y="79"/>
                    <a:pt x="80" y="87"/>
                    <a:pt x="80" y="102"/>
                  </a:cubicBezTo>
                  <a:cubicBezTo>
                    <a:pt x="80" y="110"/>
                    <a:pt x="80" y="118"/>
                    <a:pt x="72" y="118"/>
                  </a:cubicBezTo>
                  <a:cubicBezTo>
                    <a:pt x="72" y="126"/>
                    <a:pt x="72" y="134"/>
                    <a:pt x="64" y="134"/>
                  </a:cubicBezTo>
                  <a:cubicBezTo>
                    <a:pt x="56" y="134"/>
                    <a:pt x="48" y="134"/>
                    <a:pt x="40" y="134"/>
                  </a:cubicBezTo>
                  <a:cubicBezTo>
                    <a:pt x="32" y="134"/>
                    <a:pt x="24" y="134"/>
                    <a:pt x="16" y="134"/>
                  </a:cubicBezTo>
                  <a:cubicBezTo>
                    <a:pt x="8" y="126"/>
                    <a:pt x="8" y="126"/>
                    <a:pt x="0" y="118"/>
                  </a:cubicBezTo>
                  <a:cubicBezTo>
                    <a:pt x="0" y="110"/>
                    <a:pt x="0" y="102"/>
                    <a:pt x="0" y="95"/>
                  </a:cubicBezTo>
                  <a:cubicBezTo>
                    <a:pt x="0" y="87"/>
                    <a:pt x="0" y="87"/>
                    <a:pt x="0" y="87"/>
                  </a:cubicBezTo>
                  <a:cubicBezTo>
                    <a:pt x="32" y="87"/>
                    <a:pt x="32" y="87"/>
                    <a:pt x="32" y="87"/>
                  </a:cubicBezTo>
                  <a:cubicBezTo>
                    <a:pt x="32" y="102"/>
                    <a:pt x="32" y="102"/>
                    <a:pt x="32" y="102"/>
                  </a:cubicBezTo>
                  <a:cubicBezTo>
                    <a:pt x="32" y="110"/>
                    <a:pt x="32" y="110"/>
                    <a:pt x="32" y="110"/>
                  </a:cubicBezTo>
                  <a:cubicBezTo>
                    <a:pt x="32" y="118"/>
                    <a:pt x="32" y="118"/>
                    <a:pt x="40" y="118"/>
                  </a:cubicBezTo>
                  <a:lnTo>
                    <a:pt x="40" y="110"/>
                  </a:lnTo>
                  <a:cubicBezTo>
                    <a:pt x="48" y="110"/>
                    <a:pt x="48" y="110"/>
                    <a:pt x="48" y="102"/>
                  </a:cubicBezTo>
                  <a:cubicBezTo>
                    <a:pt x="48" y="95"/>
                    <a:pt x="48" y="95"/>
                    <a:pt x="40" y="87"/>
                  </a:cubicBezTo>
                  <a:cubicBezTo>
                    <a:pt x="40" y="87"/>
                    <a:pt x="32" y="79"/>
                    <a:pt x="24" y="79"/>
                  </a:cubicBezTo>
                  <a:cubicBezTo>
                    <a:pt x="16" y="71"/>
                    <a:pt x="8" y="63"/>
                    <a:pt x="8" y="63"/>
                  </a:cubicBezTo>
                  <a:lnTo>
                    <a:pt x="0" y="55"/>
                  </a:lnTo>
                  <a:cubicBezTo>
                    <a:pt x="0" y="47"/>
                    <a:pt x="0" y="39"/>
                    <a:pt x="0" y="39"/>
                  </a:cubicBezTo>
                  <a:cubicBezTo>
                    <a:pt x="0" y="24"/>
                    <a:pt x="0" y="15"/>
                    <a:pt x="0" y="15"/>
                  </a:cubicBezTo>
                  <a:cubicBezTo>
                    <a:pt x="8" y="8"/>
                    <a:pt x="8" y="8"/>
                    <a:pt x="16" y="0"/>
                  </a:cubicBezTo>
                  <a:cubicBezTo>
                    <a:pt x="24" y="0"/>
                    <a:pt x="32" y="0"/>
                    <a:pt x="40" y="0"/>
                  </a:cubicBezTo>
                  <a:cubicBezTo>
                    <a:pt x="48" y="0"/>
                    <a:pt x="56" y="0"/>
                    <a:pt x="56" y="0"/>
                  </a:cubicBezTo>
                  <a:cubicBezTo>
                    <a:pt x="64" y="8"/>
                    <a:pt x="72" y="8"/>
                    <a:pt x="72" y="15"/>
                  </a:cubicBezTo>
                  <a:cubicBezTo>
                    <a:pt x="72" y="15"/>
                    <a:pt x="72" y="24"/>
                    <a:pt x="72" y="39"/>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43" name="Freeform 535"/>
            <p:cNvSpPr>
              <a:spLocks noChangeArrowheads="1"/>
            </p:cNvSpPr>
            <p:nvPr/>
          </p:nvSpPr>
          <p:spPr bwMode="auto">
            <a:xfrm>
              <a:off x="13723864" y="7859448"/>
              <a:ext cx="57171" cy="98462"/>
            </a:xfrm>
            <a:custGeom>
              <a:avLst/>
              <a:gdLst>
                <a:gd name="T0" fmla="*/ 80 w 81"/>
                <a:gd name="T1" fmla="*/ 79 h 135"/>
                <a:gd name="T2" fmla="*/ 80 w 81"/>
                <a:gd name="T3" fmla="*/ 79 h 135"/>
                <a:gd name="T4" fmla="*/ 80 w 81"/>
                <a:gd name="T5" fmla="*/ 110 h 135"/>
                <a:gd name="T6" fmla="*/ 71 w 81"/>
                <a:gd name="T7" fmla="*/ 126 h 135"/>
                <a:gd name="T8" fmla="*/ 64 w 81"/>
                <a:gd name="T9" fmla="*/ 134 h 135"/>
                <a:gd name="T10" fmla="*/ 40 w 81"/>
                <a:gd name="T11" fmla="*/ 134 h 135"/>
                <a:gd name="T12" fmla="*/ 24 w 81"/>
                <a:gd name="T13" fmla="*/ 134 h 135"/>
                <a:gd name="T14" fmla="*/ 8 w 81"/>
                <a:gd name="T15" fmla="*/ 126 h 135"/>
                <a:gd name="T16" fmla="*/ 0 w 81"/>
                <a:gd name="T17" fmla="*/ 110 h 135"/>
                <a:gd name="T18" fmla="*/ 0 w 81"/>
                <a:gd name="T19" fmla="*/ 79 h 135"/>
                <a:gd name="T20" fmla="*/ 0 w 81"/>
                <a:gd name="T21" fmla="*/ 55 h 135"/>
                <a:gd name="T22" fmla="*/ 0 w 81"/>
                <a:gd name="T23" fmla="*/ 31 h 135"/>
                <a:gd name="T24" fmla="*/ 8 w 81"/>
                <a:gd name="T25" fmla="*/ 15 h 135"/>
                <a:gd name="T26" fmla="*/ 24 w 81"/>
                <a:gd name="T27" fmla="*/ 0 h 135"/>
                <a:gd name="T28" fmla="*/ 40 w 81"/>
                <a:gd name="T29" fmla="*/ 0 h 135"/>
                <a:gd name="T30" fmla="*/ 64 w 81"/>
                <a:gd name="T31" fmla="*/ 0 h 135"/>
                <a:gd name="T32" fmla="*/ 71 w 81"/>
                <a:gd name="T33" fmla="*/ 15 h 135"/>
                <a:gd name="T34" fmla="*/ 80 w 81"/>
                <a:gd name="T35" fmla="*/ 31 h 135"/>
                <a:gd name="T36" fmla="*/ 80 w 81"/>
                <a:gd name="T37" fmla="*/ 55 h 135"/>
                <a:gd name="T38" fmla="*/ 80 w 81"/>
                <a:gd name="T39" fmla="*/ 79 h 135"/>
                <a:gd name="T40" fmla="*/ 48 w 81"/>
                <a:gd name="T41" fmla="*/ 39 h 135"/>
                <a:gd name="T42" fmla="*/ 48 w 81"/>
                <a:gd name="T43" fmla="*/ 39 h 135"/>
                <a:gd name="T44" fmla="*/ 48 w 81"/>
                <a:gd name="T45" fmla="*/ 24 h 135"/>
                <a:gd name="T46" fmla="*/ 40 w 81"/>
                <a:gd name="T47" fmla="*/ 24 h 135"/>
                <a:gd name="T48" fmla="*/ 40 w 81"/>
                <a:gd name="T49" fmla="*/ 24 h 135"/>
                <a:gd name="T50" fmla="*/ 40 w 81"/>
                <a:gd name="T51" fmla="*/ 39 h 135"/>
                <a:gd name="T52" fmla="*/ 40 w 81"/>
                <a:gd name="T53" fmla="*/ 95 h 135"/>
                <a:gd name="T54" fmla="*/ 40 w 81"/>
                <a:gd name="T55" fmla="*/ 110 h 135"/>
                <a:gd name="T56" fmla="*/ 40 w 81"/>
                <a:gd name="T57" fmla="*/ 118 h 135"/>
                <a:gd name="T58" fmla="*/ 48 w 81"/>
                <a:gd name="T59" fmla="*/ 110 h 135"/>
                <a:gd name="T60" fmla="*/ 48 w 81"/>
                <a:gd name="T61" fmla="*/ 95 h 135"/>
                <a:gd name="T62" fmla="*/ 48 w 81"/>
                <a:gd name="T63" fmla="*/ 3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135">
                  <a:moveTo>
                    <a:pt x="80" y="79"/>
                  </a:moveTo>
                  <a:lnTo>
                    <a:pt x="80" y="79"/>
                  </a:lnTo>
                  <a:cubicBezTo>
                    <a:pt x="80" y="95"/>
                    <a:pt x="80" y="102"/>
                    <a:pt x="80" y="110"/>
                  </a:cubicBezTo>
                  <a:cubicBezTo>
                    <a:pt x="80" y="110"/>
                    <a:pt x="80" y="118"/>
                    <a:pt x="71" y="126"/>
                  </a:cubicBezTo>
                  <a:lnTo>
                    <a:pt x="64" y="134"/>
                  </a:lnTo>
                  <a:cubicBezTo>
                    <a:pt x="56" y="134"/>
                    <a:pt x="48" y="134"/>
                    <a:pt x="40" y="134"/>
                  </a:cubicBezTo>
                  <a:cubicBezTo>
                    <a:pt x="32" y="134"/>
                    <a:pt x="32" y="134"/>
                    <a:pt x="24" y="134"/>
                  </a:cubicBezTo>
                  <a:cubicBezTo>
                    <a:pt x="16" y="134"/>
                    <a:pt x="8" y="126"/>
                    <a:pt x="8" y="126"/>
                  </a:cubicBezTo>
                  <a:cubicBezTo>
                    <a:pt x="8" y="118"/>
                    <a:pt x="0" y="110"/>
                    <a:pt x="0" y="110"/>
                  </a:cubicBezTo>
                  <a:cubicBezTo>
                    <a:pt x="0" y="102"/>
                    <a:pt x="0" y="95"/>
                    <a:pt x="0" y="79"/>
                  </a:cubicBezTo>
                  <a:cubicBezTo>
                    <a:pt x="0" y="55"/>
                    <a:pt x="0" y="55"/>
                    <a:pt x="0" y="55"/>
                  </a:cubicBezTo>
                  <a:cubicBezTo>
                    <a:pt x="0" y="39"/>
                    <a:pt x="0" y="31"/>
                    <a:pt x="0" y="31"/>
                  </a:cubicBezTo>
                  <a:cubicBezTo>
                    <a:pt x="0" y="24"/>
                    <a:pt x="8" y="15"/>
                    <a:pt x="8" y="15"/>
                  </a:cubicBezTo>
                  <a:cubicBezTo>
                    <a:pt x="8" y="8"/>
                    <a:pt x="16" y="8"/>
                    <a:pt x="24" y="0"/>
                  </a:cubicBezTo>
                  <a:cubicBezTo>
                    <a:pt x="24" y="0"/>
                    <a:pt x="32" y="0"/>
                    <a:pt x="40" y="0"/>
                  </a:cubicBezTo>
                  <a:cubicBezTo>
                    <a:pt x="48" y="0"/>
                    <a:pt x="56" y="0"/>
                    <a:pt x="64" y="0"/>
                  </a:cubicBezTo>
                  <a:cubicBezTo>
                    <a:pt x="64" y="8"/>
                    <a:pt x="71" y="8"/>
                    <a:pt x="71" y="15"/>
                  </a:cubicBezTo>
                  <a:cubicBezTo>
                    <a:pt x="80" y="15"/>
                    <a:pt x="80" y="24"/>
                    <a:pt x="80" y="31"/>
                  </a:cubicBezTo>
                  <a:cubicBezTo>
                    <a:pt x="80" y="31"/>
                    <a:pt x="80" y="39"/>
                    <a:pt x="80" y="55"/>
                  </a:cubicBezTo>
                  <a:lnTo>
                    <a:pt x="80" y="79"/>
                  </a:lnTo>
                  <a:close/>
                  <a:moveTo>
                    <a:pt x="48" y="39"/>
                  </a:moveTo>
                  <a:lnTo>
                    <a:pt x="48" y="39"/>
                  </a:lnTo>
                  <a:cubicBezTo>
                    <a:pt x="48" y="31"/>
                    <a:pt x="48" y="24"/>
                    <a:pt x="48" y="24"/>
                  </a:cubicBezTo>
                  <a:cubicBezTo>
                    <a:pt x="48" y="24"/>
                    <a:pt x="48" y="24"/>
                    <a:pt x="40" y="24"/>
                  </a:cubicBezTo>
                  <a:lnTo>
                    <a:pt x="40" y="24"/>
                  </a:lnTo>
                  <a:cubicBezTo>
                    <a:pt x="40" y="24"/>
                    <a:pt x="40" y="31"/>
                    <a:pt x="40" y="39"/>
                  </a:cubicBezTo>
                  <a:cubicBezTo>
                    <a:pt x="40" y="95"/>
                    <a:pt x="40" y="95"/>
                    <a:pt x="40" y="95"/>
                  </a:cubicBezTo>
                  <a:cubicBezTo>
                    <a:pt x="40" y="102"/>
                    <a:pt x="40" y="110"/>
                    <a:pt x="40" y="110"/>
                  </a:cubicBezTo>
                  <a:lnTo>
                    <a:pt x="40" y="118"/>
                  </a:lnTo>
                  <a:cubicBezTo>
                    <a:pt x="48" y="118"/>
                    <a:pt x="48" y="110"/>
                    <a:pt x="48" y="110"/>
                  </a:cubicBezTo>
                  <a:cubicBezTo>
                    <a:pt x="48" y="110"/>
                    <a:pt x="48" y="102"/>
                    <a:pt x="48" y="95"/>
                  </a:cubicBezTo>
                  <a:lnTo>
                    <a:pt x="48"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44" name="Freeform 536"/>
            <p:cNvSpPr>
              <a:spLocks noChangeArrowheads="1"/>
            </p:cNvSpPr>
            <p:nvPr/>
          </p:nvSpPr>
          <p:spPr bwMode="auto">
            <a:xfrm>
              <a:off x="13793740" y="7859448"/>
              <a:ext cx="57171" cy="98462"/>
            </a:xfrm>
            <a:custGeom>
              <a:avLst/>
              <a:gdLst>
                <a:gd name="T0" fmla="*/ 79 w 80"/>
                <a:gd name="T1" fmla="*/ 0 h 135"/>
                <a:gd name="T2" fmla="*/ 79 w 80"/>
                <a:gd name="T3" fmla="*/ 134 h 135"/>
                <a:gd name="T4" fmla="*/ 48 w 80"/>
                <a:gd name="T5" fmla="*/ 134 h 135"/>
                <a:gd name="T6" fmla="*/ 32 w 80"/>
                <a:gd name="T7" fmla="*/ 71 h 135"/>
                <a:gd name="T8" fmla="*/ 32 w 80"/>
                <a:gd name="T9" fmla="*/ 134 h 135"/>
                <a:gd name="T10" fmla="*/ 0 w 80"/>
                <a:gd name="T11" fmla="*/ 134 h 135"/>
                <a:gd name="T12" fmla="*/ 0 w 80"/>
                <a:gd name="T13" fmla="*/ 0 h 135"/>
                <a:gd name="T14" fmla="*/ 32 w 80"/>
                <a:gd name="T15" fmla="*/ 0 h 135"/>
                <a:gd name="T16" fmla="*/ 48 w 80"/>
                <a:gd name="T17" fmla="*/ 63 h 135"/>
                <a:gd name="T18" fmla="*/ 48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134"/>
                  </a:lnTo>
                  <a:lnTo>
                    <a:pt x="48" y="134"/>
                  </a:lnTo>
                  <a:lnTo>
                    <a:pt x="32" y="71"/>
                  </a:lnTo>
                  <a:lnTo>
                    <a:pt x="32" y="134"/>
                  </a:lnTo>
                  <a:lnTo>
                    <a:pt x="0" y="134"/>
                  </a:lnTo>
                  <a:lnTo>
                    <a:pt x="0" y="0"/>
                  </a:lnTo>
                  <a:lnTo>
                    <a:pt x="32" y="0"/>
                  </a:lnTo>
                  <a:lnTo>
                    <a:pt x="48" y="63"/>
                  </a:lnTo>
                  <a:lnTo>
                    <a:pt x="48"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45" name="Freeform 537"/>
            <p:cNvSpPr>
              <a:spLocks noChangeArrowheads="1"/>
            </p:cNvSpPr>
            <p:nvPr/>
          </p:nvSpPr>
          <p:spPr bwMode="auto">
            <a:xfrm>
              <a:off x="13879495" y="7859448"/>
              <a:ext cx="63523" cy="98462"/>
            </a:xfrm>
            <a:custGeom>
              <a:avLst/>
              <a:gdLst>
                <a:gd name="T0" fmla="*/ 87 w 88"/>
                <a:gd name="T1" fmla="*/ 63 h 135"/>
                <a:gd name="T2" fmla="*/ 87 w 88"/>
                <a:gd name="T3" fmla="*/ 63 h 135"/>
                <a:gd name="T4" fmla="*/ 47 w 88"/>
                <a:gd name="T5" fmla="*/ 63 h 135"/>
                <a:gd name="T6" fmla="*/ 47 w 88"/>
                <a:gd name="T7" fmla="*/ 39 h 135"/>
                <a:gd name="T8" fmla="*/ 47 w 88"/>
                <a:gd name="T9" fmla="*/ 24 h 135"/>
                <a:gd name="T10" fmla="*/ 47 w 88"/>
                <a:gd name="T11" fmla="*/ 24 h 135"/>
                <a:gd name="T12" fmla="*/ 39 w 88"/>
                <a:gd name="T13" fmla="*/ 24 h 135"/>
                <a:gd name="T14" fmla="*/ 39 w 88"/>
                <a:gd name="T15" fmla="*/ 39 h 135"/>
                <a:gd name="T16" fmla="*/ 39 w 88"/>
                <a:gd name="T17" fmla="*/ 102 h 135"/>
                <a:gd name="T18" fmla="*/ 39 w 88"/>
                <a:gd name="T19" fmla="*/ 110 h 135"/>
                <a:gd name="T20" fmla="*/ 47 w 88"/>
                <a:gd name="T21" fmla="*/ 118 h 135"/>
                <a:gd name="T22" fmla="*/ 47 w 88"/>
                <a:gd name="T23" fmla="*/ 110 h 135"/>
                <a:gd name="T24" fmla="*/ 47 w 88"/>
                <a:gd name="T25" fmla="*/ 95 h 135"/>
                <a:gd name="T26" fmla="*/ 47 w 88"/>
                <a:gd name="T27" fmla="*/ 79 h 135"/>
                <a:gd name="T28" fmla="*/ 87 w 88"/>
                <a:gd name="T29" fmla="*/ 79 h 135"/>
                <a:gd name="T30" fmla="*/ 87 w 88"/>
                <a:gd name="T31" fmla="*/ 87 h 135"/>
                <a:gd name="T32" fmla="*/ 79 w 88"/>
                <a:gd name="T33" fmla="*/ 118 h 135"/>
                <a:gd name="T34" fmla="*/ 71 w 88"/>
                <a:gd name="T35" fmla="*/ 134 h 135"/>
                <a:gd name="T36" fmla="*/ 47 w 88"/>
                <a:gd name="T37" fmla="*/ 134 h 135"/>
                <a:gd name="T38" fmla="*/ 16 w 88"/>
                <a:gd name="T39" fmla="*/ 134 h 135"/>
                <a:gd name="T40" fmla="*/ 8 w 88"/>
                <a:gd name="T41" fmla="*/ 118 h 135"/>
                <a:gd name="T42" fmla="*/ 0 w 88"/>
                <a:gd name="T43" fmla="*/ 87 h 135"/>
                <a:gd name="T44" fmla="*/ 0 w 88"/>
                <a:gd name="T45" fmla="*/ 47 h 135"/>
                <a:gd name="T46" fmla="*/ 0 w 88"/>
                <a:gd name="T47" fmla="*/ 24 h 135"/>
                <a:gd name="T48" fmla="*/ 8 w 88"/>
                <a:gd name="T49" fmla="*/ 15 h 135"/>
                <a:gd name="T50" fmla="*/ 23 w 88"/>
                <a:gd name="T51" fmla="*/ 0 h 135"/>
                <a:gd name="T52" fmla="*/ 47 w 88"/>
                <a:gd name="T53" fmla="*/ 0 h 135"/>
                <a:gd name="T54" fmla="*/ 71 w 88"/>
                <a:gd name="T55" fmla="*/ 8 h 135"/>
                <a:gd name="T56" fmla="*/ 79 w 88"/>
                <a:gd name="T57" fmla="*/ 15 h 135"/>
                <a:gd name="T58" fmla="*/ 87 w 88"/>
                <a:gd name="T59" fmla="*/ 47 h 135"/>
                <a:gd name="T60" fmla="*/ 87 w 88"/>
                <a:gd name="T61" fmla="*/ 6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35">
                  <a:moveTo>
                    <a:pt x="87" y="63"/>
                  </a:moveTo>
                  <a:lnTo>
                    <a:pt x="87" y="63"/>
                  </a:lnTo>
                  <a:cubicBezTo>
                    <a:pt x="47" y="63"/>
                    <a:pt x="47" y="63"/>
                    <a:pt x="47" y="63"/>
                  </a:cubicBezTo>
                  <a:cubicBezTo>
                    <a:pt x="47" y="39"/>
                    <a:pt x="47" y="39"/>
                    <a:pt x="47" y="39"/>
                  </a:cubicBezTo>
                  <a:cubicBezTo>
                    <a:pt x="47" y="31"/>
                    <a:pt x="47" y="24"/>
                    <a:pt x="47" y="24"/>
                  </a:cubicBezTo>
                  <a:lnTo>
                    <a:pt x="47" y="24"/>
                  </a:lnTo>
                  <a:cubicBezTo>
                    <a:pt x="39" y="24"/>
                    <a:pt x="39" y="24"/>
                    <a:pt x="39" y="24"/>
                  </a:cubicBezTo>
                  <a:cubicBezTo>
                    <a:pt x="39" y="24"/>
                    <a:pt x="39" y="31"/>
                    <a:pt x="39" y="39"/>
                  </a:cubicBezTo>
                  <a:cubicBezTo>
                    <a:pt x="39" y="102"/>
                    <a:pt x="39" y="102"/>
                    <a:pt x="39" y="102"/>
                  </a:cubicBezTo>
                  <a:lnTo>
                    <a:pt x="39" y="110"/>
                  </a:lnTo>
                  <a:cubicBezTo>
                    <a:pt x="39" y="110"/>
                    <a:pt x="39" y="118"/>
                    <a:pt x="47" y="118"/>
                  </a:cubicBezTo>
                  <a:lnTo>
                    <a:pt x="47" y="110"/>
                  </a:lnTo>
                  <a:cubicBezTo>
                    <a:pt x="47" y="110"/>
                    <a:pt x="47" y="102"/>
                    <a:pt x="47" y="95"/>
                  </a:cubicBezTo>
                  <a:cubicBezTo>
                    <a:pt x="47" y="79"/>
                    <a:pt x="47" y="79"/>
                    <a:pt x="47" y="79"/>
                  </a:cubicBezTo>
                  <a:cubicBezTo>
                    <a:pt x="87" y="79"/>
                    <a:pt x="87" y="79"/>
                    <a:pt x="87" y="79"/>
                  </a:cubicBezTo>
                  <a:cubicBezTo>
                    <a:pt x="87" y="87"/>
                    <a:pt x="87" y="87"/>
                    <a:pt x="87" y="87"/>
                  </a:cubicBezTo>
                  <a:cubicBezTo>
                    <a:pt x="87" y="102"/>
                    <a:pt x="87" y="110"/>
                    <a:pt x="79" y="118"/>
                  </a:cubicBezTo>
                  <a:cubicBezTo>
                    <a:pt x="79" y="118"/>
                    <a:pt x="79" y="126"/>
                    <a:pt x="71" y="134"/>
                  </a:cubicBezTo>
                  <a:cubicBezTo>
                    <a:pt x="63" y="134"/>
                    <a:pt x="55" y="134"/>
                    <a:pt x="47" y="134"/>
                  </a:cubicBezTo>
                  <a:cubicBezTo>
                    <a:pt x="32" y="134"/>
                    <a:pt x="23" y="134"/>
                    <a:pt x="16" y="134"/>
                  </a:cubicBezTo>
                  <a:cubicBezTo>
                    <a:pt x="16" y="126"/>
                    <a:pt x="8" y="126"/>
                    <a:pt x="8" y="118"/>
                  </a:cubicBezTo>
                  <a:cubicBezTo>
                    <a:pt x="0" y="110"/>
                    <a:pt x="0" y="102"/>
                    <a:pt x="0" y="87"/>
                  </a:cubicBezTo>
                  <a:cubicBezTo>
                    <a:pt x="0" y="47"/>
                    <a:pt x="0" y="47"/>
                    <a:pt x="0" y="47"/>
                  </a:cubicBezTo>
                  <a:cubicBezTo>
                    <a:pt x="0" y="39"/>
                    <a:pt x="0" y="31"/>
                    <a:pt x="0" y="24"/>
                  </a:cubicBezTo>
                  <a:cubicBezTo>
                    <a:pt x="8" y="24"/>
                    <a:pt x="8" y="15"/>
                    <a:pt x="8" y="15"/>
                  </a:cubicBezTo>
                  <a:cubicBezTo>
                    <a:pt x="16" y="8"/>
                    <a:pt x="16" y="8"/>
                    <a:pt x="23" y="0"/>
                  </a:cubicBezTo>
                  <a:cubicBezTo>
                    <a:pt x="32" y="0"/>
                    <a:pt x="39" y="0"/>
                    <a:pt x="47" y="0"/>
                  </a:cubicBezTo>
                  <a:cubicBezTo>
                    <a:pt x="55" y="0"/>
                    <a:pt x="63" y="0"/>
                    <a:pt x="71" y="8"/>
                  </a:cubicBezTo>
                  <a:cubicBezTo>
                    <a:pt x="79" y="8"/>
                    <a:pt x="79" y="15"/>
                    <a:pt x="79" y="15"/>
                  </a:cubicBezTo>
                  <a:cubicBezTo>
                    <a:pt x="87" y="24"/>
                    <a:pt x="87" y="31"/>
                    <a:pt x="87" y="47"/>
                  </a:cubicBezTo>
                  <a:lnTo>
                    <a:pt x="87"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46" name="Freeform 538"/>
            <p:cNvSpPr>
              <a:spLocks noChangeArrowheads="1"/>
            </p:cNvSpPr>
            <p:nvPr/>
          </p:nvSpPr>
          <p:spPr bwMode="auto">
            <a:xfrm>
              <a:off x="13946196" y="7859448"/>
              <a:ext cx="28584" cy="98462"/>
            </a:xfrm>
            <a:custGeom>
              <a:avLst/>
              <a:gdLst>
                <a:gd name="T0" fmla="*/ 39 w 40"/>
                <a:gd name="T1" fmla="*/ 0 h 135"/>
                <a:gd name="T2" fmla="*/ 39 w 40"/>
                <a:gd name="T3" fmla="*/ 134 h 135"/>
                <a:gd name="T4" fmla="*/ 0 w 40"/>
                <a:gd name="T5" fmla="*/ 134 h 135"/>
                <a:gd name="T6" fmla="*/ 0 w 40"/>
                <a:gd name="T7" fmla="*/ 0 h 135"/>
                <a:gd name="T8" fmla="*/ 39 w 40"/>
                <a:gd name="T9" fmla="*/ 0 h 135"/>
              </a:gdLst>
              <a:ahLst/>
              <a:cxnLst>
                <a:cxn ang="0">
                  <a:pos x="T0" y="T1"/>
                </a:cxn>
                <a:cxn ang="0">
                  <a:pos x="T2" y="T3"/>
                </a:cxn>
                <a:cxn ang="0">
                  <a:pos x="T4" y="T5"/>
                </a:cxn>
                <a:cxn ang="0">
                  <a:pos x="T6" y="T7"/>
                </a:cxn>
                <a:cxn ang="0">
                  <a:pos x="T8" y="T9"/>
                </a:cxn>
              </a:cxnLst>
              <a:rect l="0" t="0" r="r" b="b"/>
              <a:pathLst>
                <a:path w="40" h="135">
                  <a:moveTo>
                    <a:pt x="39" y="0"/>
                  </a:moveTo>
                  <a:lnTo>
                    <a:pt x="39" y="134"/>
                  </a:lnTo>
                  <a:lnTo>
                    <a:pt x="0" y="134"/>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47" name="Freeform 539"/>
            <p:cNvSpPr>
              <a:spLocks noChangeArrowheads="1"/>
            </p:cNvSpPr>
            <p:nvPr/>
          </p:nvSpPr>
          <p:spPr bwMode="auto">
            <a:xfrm>
              <a:off x="13981132" y="7859448"/>
              <a:ext cx="57171" cy="98462"/>
            </a:xfrm>
            <a:custGeom>
              <a:avLst/>
              <a:gdLst>
                <a:gd name="T0" fmla="*/ 79 w 80"/>
                <a:gd name="T1" fmla="*/ 0 h 135"/>
                <a:gd name="T2" fmla="*/ 79 w 80"/>
                <a:gd name="T3" fmla="*/ 31 h 135"/>
                <a:gd name="T4" fmla="*/ 55 w 80"/>
                <a:gd name="T5" fmla="*/ 31 h 135"/>
                <a:gd name="T6" fmla="*/ 55 w 80"/>
                <a:gd name="T7" fmla="*/ 134 h 135"/>
                <a:gd name="T8" fmla="*/ 16 w 80"/>
                <a:gd name="T9" fmla="*/ 134 h 135"/>
                <a:gd name="T10" fmla="*/ 16 w 80"/>
                <a:gd name="T11" fmla="*/ 31 h 135"/>
                <a:gd name="T12" fmla="*/ 0 w 80"/>
                <a:gd name="T13" fmla="*/ 31 h 135"/>
                <a:gd name="T14" fmla="*/ 0 w 80"/>
                <a:gd name="T15" fmla="*/ 0 h 135"/>
                <a:gd name="T16" fmla="*/ 79 w 80"/>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35">
                  <a:moveTo>
                    <a:pt x="79" y="0"/>
                  </a:moveTo>
                  <a:lnTo>
                    <a:pt x="79" y="31"/>
                  </a:lnTo>
                  <a:lnTo>
                    <a:pt x="55" y="31"/>
                  </a:lnTo>
                  <a:lnTo>
                    <a:pt x="55" y="134"/>
                  </a:lnTo>
                  <a:lnTo>
                    <a:pt x="16" y="134"/>
                  </a:lnTo>
                  <a:lnTo>
                    <a:pt x="16" y="31"/>
                  </a:lnTo>
                  <a:lnTo>
                    <a:pt x="0" y="31"/>
                  </a:lnTo>
                  <a:lnTo>
                    <a:pt x="0"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48" name="Freeform 540"/>
            <p:cNvSpPr>
              <a:spLocks noChangeArrowheads="1"/>
            </p:cNvSpPr>
            <p:nvPr/>
          </p:nvSpPr>
          <p:spPr bwMode="auto">
            <a:xfrm>
              <a:off x="14038303" y="7859448"/>
              <a:ext cx="57171" cy="98462"/>
            </a:xfrm>
            <a:custGeom>
              <a:avLst/>
              <a:gdLst>
                <a:gd name="T0" fmla="*/ 79 w 80"/>
                <a:gd name="T1" fmla="*/ 0 h 135"/>
                <a:gd name="T2" fmla="*/ 79 w 80"/>
                <a:gd name="T3" fmla="*/ 0 h 135"/>
                <a:gd name="T4" fmla="*/ 56 w 80"/>
                <a:gd name="T5" fmla="*/ 87 h 135"/>
                <a:gd name="T6" fmla="*/ 56 w 80"/>
                <a:gd name="T7" fmla="*/ 134 h 135"/>
                <a:gd name="T8" fmla="*/ 24 w 80"/>
                <a:gd name="T9" fmla="*/ 134 h 135"/>
                <a:gd name="T10" fmla="*/ 24 w 80"/>
                <a:gd name="T11" fmla="*/ 87 h 135"/>
                <a:gd name="T12" fmla="*/ 0 w 80"/>
                <a:gd name="T13" fmla="*/ 0 h 135"/>
                <a:gd name="T14" fmla="*/ 32 w 80"/>
                <a:gd name="T15" fmla="*/ 0 h 135"/>
                <a:gd name="T16" fmla="*/ 40 w 80"/>
                <a:gd name="T17" fmla="*/ 55 h 135"/>
                <a:gd name="T18" fmla="*/ 48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0"/>
                  </a:lnTo>
                  <a:cubicBezTo>
                    <a:pt x="56" y="87"/>
                    <a:pt x="56" y="87"/>
                    <a:pt x="56" y="87"/>
                  </a:cubicBezTo>
                  <a:cubicBezTo>
                    <a:pt x="56" y="134"/>
                    <a:pt x="56" y="134"/>
                    <a:pt x="56" y="134"/>
                  </a:cubicBezTo>
                  <a:cubicBezTo>
                    <a:pt x="24" y="134"/>
                    <a:pt x="24" y="134"/>
                    <a:pt x="24" y="134"/>
                  </a:cubicBezTo>
                  <a:cubicBezTo>
                    <a:pt x="24" y="87"/>
                    <a:pt x="24" y="87"/>
                    <a:pt x="24" y="87"/>
                  </a:cubicBezTo>
                  <a:cubicBezTo>
                    <a:pt x="0" y="0"/>
                    <a:pt x="0" y="0"/>
                    <a:pt x="0" y="0"/>
                  </a:cubicBezTo>
                  <a:cubicBezTo>
                    <a:pt x="32" y="0"/>
                    <a:pt x="32" y="0"/>
                    <a:pt x="32" y="0"/>
                  </a:cubicBezTo>
                  <a:cubicBezTo>
                    <a:pt x="40" y="24"/>
                    <a:pt x="40" y="47"/>
                    <a:pt x="40" y="55"/>
                  </a:cubicBezTo>
                  <a:cubicBezTo>
                    <a:pt x="40" y="39"/>
                    <a:pt x="48" y="24"/>
                    <a:pt x="48" y="0"/>
                  </a:cubicBez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49" name="Freeform 541"/>
            <p:cNvSpPr>
              <a:spLocks noChangeArrowheads="1"/>
            </p:cNvSpPr>
            <p:nvPr/>
          </p:nvSpPr>
          <p:spPr bwMode="auto">
            <a:xfrm>
              <a:off x="13298259" y="6820844"/>
              <a:ext cx="47641" cy="76228"/>
            </a:xfrm>
            <a:custGeom>
              <a:avLst/>
              <a:gdLst>
                <a:gd name="T0" fmla="*/ 0 w 65"/>
                <a:gd name="T1" fmla="*/ 0 h 104"/>
                <a:gd name="T2" fmla="*/ 0 w 65"/>
                <a:gd name="T3" fmla="*/ 0 h 104"/>
                <a:gd name="T4" fmla="*/ 16 w 65"/>
                <a:gd name="T5" fmla="*/ 0 h 104"/>
                <a:gd name="T6" fmla="*/ 48 w 65"/>
                <a:gd name="T7" fmla="*/ 0 h 104"/>
                <a:gd name="T8" fmla="*/ 56 w 65"/>
                <a:gd name="T9" fmla="*/ 8 h 104"/>
                <a:gd name="T10" fmla="*/ 64 w 65"/>
                <a:gd name="T11" fmla="*/ 16 h 104"/>
                <a:gd name="T12" fmla="*/ 64 w 65"/>
                <a:gd name="T13" fmla="*/ 32 h 104"/>
                <a:gd name="T14" fmla="*/ 64 w 65"/>
                <a:gd name="T15" fmla="*/ 71 h 104"/>
                <a:gd name="T16" fmla="*/ 64 w 65"/>
                <a:gd name="T17" fmla="*/ 87 h 104"/>
                <a:gd name="T18" fmla="*/ 56 w 65"/>
                <a:gd name="T19" fmla="*/ 95 h 104"/>
                <a:gd name="T20" fmla="*/ 48 w 65"/>
                <a:gd name="T21" fmla="*/ 103 h 104"/>
                <a:gd name="T22" fmla="*/ 32 w 65"/>
                <a:gd name="T23" fmla="*/ 103 h 104"/>
                <a:gd name="T24" fmla="*/ 0 w 65"/>
                <a:gd name="T25" fmla="*/ 103 h 104"/>
                <a:gd name="T26" fmla="*/ 0 w 65"/>
                <a:gd name="T27" fmla="*/ 0 h 104"/>
                <a:gd name="T28" fmla="*/ 24 w 65"/>
                <a:gd name="T29" fmla="*/ 16 h 104"/>
                <a:gd name="T30" fmla="*/ 24 w 65"/>
                <a:gd name="T31" fmla="*/ 16 h 104"/>
                <a:gd name="T32" fmla="*/ 24 w 65"/>
                <a:gd name="T33" fmla="*/ 87 h 104"/>
                <a:gd name="T34" fmla="*/ 32 w 65"/>
                <a:gd name="T35" fmla="*/ 79 h 104"/>
                <a:gd name="T36" fmla="*/ 32 w 65"/>
                <a:gd name="T37" fmla="*/ 71 h 104"/>
                <a:gd name="T38" fmla="*/ 32 w 65"/>
                <a:gd name="T39" fmla="*/ 32 h 104"/>
                <a:gd name="T40" fmla="*/ 32 w 65"/>
                <a:gd name="T41" fmla="*/ 16 h 104"/>
                <a:gd name="T42" fmla="*/ 32 w 65"/>
                <a:gd name="T43" fmla="*/ 16 h 104"/>
                <a:gd name="T44" fmla="*/ 24 w 65"/>
                <a:gd name="T4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04">
                  <a:moveTo>
                    <a:pt x="0" y="0"/>
                  </a:moveTo>
                  <a:lnTo>
                    <a:pt x="0" y="0"/>
                  </a:lnTo>
                  <a:cubicBezTo>
                    <a:pt x="16" y="0"/>
                    <a:pt x="16" y="0"/>
                    <a:pt x="16" y="0"/>
                  </a:cubicBezTo>
                  <a:cubicBezTo>
                    <a:pt x="32" y="0"/>
                    <a:pt x="40" y="0"/>
                    <a:pt x="48" y="0"/>
                  </a:cubicBezTo>
                  <a:cubicBezTo>
                    <a:pt x="48" y="0"/>
                    <a:pt x="56" y="0"/>
                    <a:pt x="56" y="8"/>
                  </a:cubicBezTo>
                  <a:cubicBezTo>
                    <a:pt x="56" y="8"/>
                    <a:pt x="64" y="8"/>
                    <a:pt x="64" y="16"/>
                  </a:cubicBezTo>
                  <a:cubicBezTo>
                    <a:pt x="64" y="16"/>
                    <a:pt x="64" y="24"/>
                    <a:pt x="64" y="32"/>
                  </a:cubicBezTo>
                  <a:cubicBezTo>
                    <a:pt x="64" y="71"/>
                    <a:pt x="64" y="71"/>
                    <a:pt x="64" y="71"/>
                  </a:cubicBezTo>
                  <a:cubicBezTo>
                    <a:pt x="64" y="79"/>
                    <a:pt x="64" y="87"/>
                    <a:pt x="64" y="87"/>
                  </a:cubicBezTo>
                  <a:cubicBezTo>
                    <a:pt x="64" y="95"/>
                    <a:pt x="56" y="95"/>
                    <a:pt x="56" y="95"/>
                  </a:cubicBezTo>
                  <a:lnTo>
                    <a:pt x="48" y="103"/>
                  </a:lnTo>
                  <a:cubicBezTo>
                    <a:pt x="48" y="103"/>
                    <a:pt x="40" y="103"/>
                    <a:pt x="32" y="103"/>
                  </a:cubicBezTo>
                  <a:cubicBezTo>
                    <a:pt x="0" y="103"/>
                    <a:pt x="0" y="103"/>
                    <a:pt x="0" y="103"/>
                  </a:cubicBezTo>
                  <a:lnTo>
                    <a:pt x="0" y="0"/>
                  </a:lnTo>
                  <a:close/>
                  <a:moveTo>
                    <a:pt x="24" y="16"/>
                  </a:moveTo>
                  <a:lnTo>
                    <a:pt x="24" y="16"/>
                  </a:lnTo>
                  <a:cubicBezTo>
                    <a:pt x="24" y="87"/>
                    <a:pt x="24" y="87"/>
                    <a:pt x="24" y="87"/>
                  </a:cubicBezTo>
                  <a:cubicBezTo>
                    <a:pt x="32" y="87"/>
                    <a:pt x="32" y="79"/>
                    <a:pt x="32" y="79"/>
                  </a:cubicBezTo>
                  <a:cubicBezTo>
                    <a:pt x="32" y="79"/>
                    <a:pt x="32" y="79"/>
                    <a:pt x="32" y="71"/>
                  </a:cubicBezTo>
                  <a:cubicBezTo>
                    <a:pt x="32" y="32"/>
                    <a:pt x="32" y="32"/>
                    <a:pt x="32" y="32"/>
                  </a:cubicBezTo>
                  <a:cubicBezTo>
                    <a:pt x="32" y="24"/>
                    <a:pt x="32" y="24"/>
                    <a:pt x="32" y="16"/>
                  </a:cubicBezTo>
                  <a:lnTo>
                    <a:pt x="32" y="16"/>
                  </a:lnTo>
                  <a:cubicBezTo>
                    <a:pt x="32" y="16"/>
                    <a:pt x="32"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50" name="Freeform 542"/>
            <p:cNvSpPr>
              <a:spLocks noChangeArrowheads="1"/>
            </p:cNvSpPr>
            <p:nvPr/>
          </p:nvSpPr>
          <p:spPr bwMode="auto">
            <a:xfrm>
              <a:off x="13349077" y="6820844"/>
              <a:ext cx="34937" cy="76228"/>
            </a:xfrm>
            <a:custGeom>
              <a:avLst/>
              <a:gdLst>
                <a:gd name="T0" fmla="*/ 0 w 48"/>
                <a:gd name="T1" fmla="*/ 0 h 104"/>
                <a:gd name="T2" fmla="*/ 47 w 48"/>
                <a:gd name="T3" fmla="*/ 0 h 104"/>
                <a:gd name="T4" fmla="*/ 47 w 48"/>
                <a:gd name="T5" fmla="*/ 16 h 104"/>
                <a:gd name="T6" fmla="*/ 23 w 48"/>
                <a:gd name="T7" fmla="*/ 16 h 104"/>
                <a:gd name="T8" fmla="*/ 23 w 48"/>
                <a:gd name="T9" fmla="*/ 40 h 104"/>
                <a:gd name="T10" fmla="*/ 47 w 48"/>
                <a:gd name="T11" fmla="*/ 40 h 104"/>
                <a:gd name="T12" fmla="*/ 47 w 48"/>
                <a:gd name="T13" fmla="*/ 55 h 104"/>
                <a:gd name="T14" fmla="*/ 23 w 48"/>
                <a:gd name="T15" fmla="*/ 55 h 104"/>
                <a:gd name="T16" fmla="*/ 23 w 48"/>
                <a:gd name="T17" fmla="*/ 79 h 104"/>
                <a:gd name="T18" fmla="*/ 47 w 48"/>
                <a:gd name="T19" fmla="*/ 79 h 104"/>
                <a:gd name="T20" fmla="*/ 47 w 48"/>
                <a:gd name="T21" fmla="*/ 103 h 104"/>
                <a:gd name="T22" fmla="*/ 0 w 48"/>
                <a:gd name="T23" fmla="*/ 103 h 104"/>
                <a:gd name="T24" fmla="*/ 0 w 48"/>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04">
                  <a:moveTo>
                    <a:pt x="0" y="0"/>
                  </a:moveTo>
                  <a:lnTo>
                    <a:pt x="47" y="0"/>
                  </a:lnTo>
                  <a:lnTo>
                    <a:pt x="47" y="16"/>
                  </a:lnTo>
                  <a:lnTo>
                    <a:pt x="23" y="16"/>
                  </a:lnTo>
                  <a:lnTo>
                    <a:pt x="23" y="40"/>
                  </a:lnTo>
                  <a:lnTo>
                    <a:pt x="47" y="40"/>
                  </a:lnTo>
                  <a:lnTo>
                    <a:pt x="47" y="55"/>
                  </a:lnTo>
                  <a:lnTo>
                    <a:pt x="23" y="55"/>
                  </a:lnTo>
                  <a:lnTo>
                    <a:pt x="23" y="79"/>
                  </a:lnTo>
                  <a:lnTo>
                    <a:pt x="47" y="79"/>
                  </a:lnTo>
                  <a:lnTo>
                    <a:pt x="47"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51" name="Freeform 543"/>
            <p:cNvSpPr>
              <a:spLocks noChangeArrowheads="1"/>
            </p:cNvSpPr>
            <p:nvPr/>
          </p:nvSpPr>
          <p:spPr bwMode="auto">
            <a:xfrm>
              <a:off x="13390366" y="6817667"/>
              <a:ext cx="41291" cy="79405"/>
            </a:xfrm>
            <a:custGeom>
              <a:avLst/>
              <a:gdLst>
                <a:gd name="T0" fmla="*/ 55 w 56"/>
                <a:gd name="T1" fmla="*/ 40 h 112"/>
                <a:gd name="T2" fmla="*/ 55 w 56"/>
                <a:gd name="T3" fmla="*/ 40 h 112"/>
                <a:gd name="T4" fmla="*/ 32 w 56"/>
                <a:gd name="T5" fmla="*/ 40 h 112"/>
                <a:gd name="T6" fmla="*/ 32 w 56"/>
                <a:gd name="T7" fmla="*/ 32 h 112"/>
                <a:gd name="T8" fmla="*/ 32 w 56"/>
                <a:gd name="T9" fmla="*/ 24 h 112"/>
                <a:gd name="T10" fmla="*/ 32 w 56"/>
                <a:gd name="T11" fmla="*/ 24 h 112"/>
                <a:gd name="T12" fmla="*/ 24 w 56"/>
                <a:gd name="T13" fmla="*/ 24 h 112"/>
                <a:gd name="T14" fmla="*/ 24 w 56"/>
                <a:gd name="T15" fmla="*/ 32 h 112"/>
                <a:gd name="T16" fmla="*/ 24 w 56"/>
                <a:gd name="T17" fmla="*/ 40 h 112"/>
                <a:gd name="T18" fmla="*/ 32 w 56"/>
                <a:gd name="T19" fmla="*/ 40 h 112"/>
                <a:gd name="T20" fmla="*/ 55 w 56"/>
                <a:gd name="T21" fmla="*/ 63 h 112"/>
                <a:gd name="T22" fmla="*/ 55 w 56"/>
                <a:gd name="T23" fmla="*/ 79 h 112"/>
                <a:gd name="T24" fmla="*/ 55 w 56"/>
                <a:gd name="T25" fmla="*/ 103 h 112"/>
                <a:gd name="T26" fmla="*/ 47 w 56"/>
                <a:gd name="T27" fmla="*/ 111 h 112"/>
                <a:gd name="T28" fmla="*/ 32 w 56"/>
                <a:gd name="T29" fmla="*/ 111 h 112"/>
                <a:gd name="T30" fmla="*/ 8 w 56"/>
                <a:gd name="T31" fmla="*/ 111 h 112"/>
                <a:gd name="T32" fmla="*/ 0 w 56"/>
                <a:gd name="T33" fmla="*/ 95 h 112"/>
                <a:gd name="T34" fmla="*/ 0 w 56"/>
                <a:gd name="T35" fmla="*/ 79 h 112"/>
                <a:gd name="T36" fmla="*/ 0 w 56"/>
                <a:gd name="T37" fmla="*/ 71 h 112"/>
                <a:gd name="T38" fmla="*/ 24 w 56"/>
                <a:gd name="T39" fmla="*/ 71 h 112"/>
                <a:gd name="T40" fmla="*/ 24 w 56"/>
                <a:gd name="T41" fmla="*/ 87 h 112"/>
                <a:gd name="T42" fmla="*/ 24 w 56"/>
                <a:gd name="T43" fmla="*/ 95 h 112"/>
                <a:gd name="T44" fmla="*/ 32 w 56"/>
                <a:gd name="T45" fmla="*/ 95 h 112"/>
                <a:gd name="T46" fmla="*/ 32 w 56"/>
                <a:gd name="T47" fmla="*/ 95 h 112"/>
                <a:gd name="T48" fmla="*/ 32 w 56"/>
                <a:gd name="T49" fmla="*/ 87 h 112"/>
                <a:gd name="T50" fmla="*/ 32 w 56"/>
                <a:gd name="T51" fmla="*/ 71 h 112"/>
                <a:gd name="T52" fmla="*/ 16 w 56"/>
                <a:gd name="T53" fmla="*/ 63 h 112"/>
                <a:gd name="T54" fmla="*/ 8 w 56"/>
                <a:gd name="T55" fmla="*/ 55 h 112"/>
                <a:gd name="T56" fmla="*/ 0 w 56"/>
                <a:gd name="T57" fmla="*/ 48 h 112"/>
                <a:gd name="T58" fmla="*/ 0 w 56"/>
                <a:gd name="T59" fmla="*/ 32 h 112"/>
                <a:gd name="T60" fmla="*/ 0 w 56"/>
                <a:gd name="T61" fmla="*/ 16 h 112"/>
                <a:gd name="T62" fmla="*/ 8 w 56"/>
                <a:gd name="T63" fmla="*/ 8 h 112"/>
                <a:gd name="T64" fmla="*/ 24 w 56"/>
                <a:gd name="T65" fmla="*/ 0 h 112"/>
                <a:gd name="T66" fmla="*/ 47 w 56"/>
                <a:gd name="T67" fmla="*/ 8 h 112"/>
                <a:gd name="T68" fmla="*/ 55 w 56"/>
                <a:gd name="T69" fmla="*/ 16 h 112"/>
                <a:gd name="T70" fmla="*/ 55 w 56"/>
                <a:gd name="T71" fmla="*/ 32 h 112"/>
                <a:gd name="T72" fmla="*/ 55 w 56"/>
                <a:gd name="T73" fmla="*/ 4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112">
                  <a:moveTo>
                    <a:pt x="55" y="40"/>
                  </a:moveTo>
                  <a:lnTo>
                    <a:pt x="55" y="40"/>
                  </a:lnTo>
                  <a:cubicBezTo>
                    <a:pt x="32" y="40"/>
                    <a:pt x="32" y="40"/>
                    <a:pt x="32" y="40"/>
                  </a:cubicBezTo>
                  <a:cubicBezTo>
                    <a:pt x="32" y="32"/>
                    <a:pt x="32" y="32"/>
                    <a:pt x="32" y="32"/>
                  </a:cubicBezTo>
                  <a:cubicBezTo>
                    <a:pt x="32" y="24"/>
                    <a:pt x="32" y="24"/>
                    <a:pt x="32" y="24"/>
                  </a:cubicBezTo>
                  <a:lnTo>
                    <a:pt x="32" y="24"/>
                  </a:lnTo>
                  <a:cubicBezTo>
                    <a:pt x="24" y="24"/>
                    <a:pt x="24" y="24"/>
                    <a:pt x="24" y="24"/>
                  </a:cubicBezTo>
                  <a:cubicBezTo>
                    <a:pt x="24" y="24"/>
                    <a:pt x="24" y="24"/>
                    <a:pt x="24" y="32"/>
                  </a:cubicBezTo>
                  <a:cubicBezTo>
                    <a:pt x="24" y="32"/>
                    <a:pt x="24" y="32"/>
                    <a:pt x="24" y="40"/>
                  </a:cubicBezTo>
                  <a:lnTo>
                    <a:pt x="32" y="40"/>
                  </a:lnTo>
                  <a:cubicBezTo>
                    <a:pt x="47" y="48"/>
                    <a:pt x="55" y="55"/>
                    <a:pt x="55" y="63"/>
                  </a:cubicBezTo>
                  <a:cubicBezTo>
                    <a:pt x="55" y="63"/>
                    <a:pt x="55" y="71"/>
                    <a:pt x="55" y="79"/>
                  </a:cubicBezTo>
                  <a:cubicBezTo>
                    <a:pt x="55" y="87"/>
                    <a:pt x="55" y="95"/>
                    <a:pt x="55" y="103"/>
                  </a:cubicBezTo>
                  <a:cubicBezTo>
                    <a:pt x="55" y="103"/>
                    <a:pt x="55" y="103"/>
                    <a:pt x="47" y="111"/>
                  </a:cubicBezTo>
                  <a:cubicBezTo>
                    <a:pt x="40" y="111"/>
                    <a:pt x="40" y="111"/>
                    <a:pt x="32" y="111"/>
                  </a:cubicBezTo>
                  <a:cubicBezTo>
                    <a:pt x="24" y="111"/>
                    <a:pt x="16" y="111"/>
                    <a:pt x="8" y="111"/>
                  </a:cubicBezTo>
                  <a:cubicBezTo>
                    <a:pt x="8" y="103"/>
                    <a:pt x="0" y="103"/>
                    <a:pt x="0" y="95"/>
                  </a:cubicBezTo>
                  <a:cubicBezTo>
                    <a:pt x="0" y="95"/>
                    <a:pt x="0" y="87"/>
                    <a:pt x="0" y="79"/>
                  </a:cubicBezTo>
                  <a:cubicBezTo>
                    <a:pt x="0" y="71"/>
                    <a:pt x="0" y="71"/>
                    <a:pt x="0" y="71"/>
                  </a:cubicBezTo>
                  <a:cubicBezTo>
                    <a:pt x="24" y="71"/>
                    <a:pt x="24" y="71"/>
                    <a:pt x="24" y="71"/>
                  </a:cubicBezTo>
                  <a:cubicBezTo>
                    <a:pt x="24" y="87"/>
                    <a:pt x="24" y="87"/>
                    <a:pt x="24" y="87"/>
                  </a:cubicBezTo>
                  <a:lnTo>
                    <a:pt x="24" y="95"/>
                  </a:lnTo>
                  <a:cubicBezTo>
                    <a:pt x="24" y="95"/>
                    <a:pt x="24" y="95"/>
                    <a:pt x="32" y="95"/>
                  </a:cubicBezTo>
                  <a:lnTo>
                    <a:pt x="32" y="95"/>
                  </a:lnTo>
                  <a:cubicBezTo>
                    <a:pt x="32" y="87"/>
                    <a:pt x="32" y="87"/>
                    <a:pt x="32" y="87"/>
                  </a:cubicBezTo>
                  <a:cubicBezTo>
                    <a:pt x="32" y="79"/>
                    <a:pt x="32" y="79"/>
                    <a:pt x="32" y="71"/>
                  </a:cubicBezTo>
                  <a:cubicBezTo>
                    <a:pt x="32" y="71"/>
                    <a:pt x="24" y="71"/>
                    <a:pt x="16" y="63"/>
                  </a:cubicBezTo>
                  <a:cubicBezTo>
                    <a:pt x="8" y="63"/>
                    <a:pt x="8" y="55"/>
                    <a:pt x="8" y="55"/>
                  </a:cubicBezTo>
                  <a:cubicBezTo>
                    <a:pt x="0" y="55"/>
                    <a:pt x="0" y="48"/>
                    <a:pt x="0" y="48"/>
                  </a:cubicBezTo>
                  <a:cubicBezTo>
                    <a:pt x="0" y="40"/>
                    <a:pt x="0" y="40"/>
                    <a:pt x="0" y="32"/>
                  </a:cubicBezTo>
                  <a:cubicBezTo>
                    <a:pt x="0" y="24"/>
                    <a:pt x="0" y="16"/>
                    <a:pt x="0" y="16"/>
                  </a:cubicBezTo>
                  <a:cubicBezTo>
                    <a:pt x="0" y="8"/>
                    <a:pt x="8" y="8"/>
                    <a:pt x="8" y="8"/>
                  </a:cubicBezTo>
                  <a:cubicBezTo>
                    <a:pt x="16" y="8"/>
                    <a:pt x="24" y="0"/>
                    <a:pt x="24" y="0"/>
                  </a:cubicBezTo>
                  <a:cubicBezTo>
                    <a:pt x="32" y="0"/>
                    <a:pt x="40" y="8"/>
                    <a:pt x="47" y="8"/>
                  </a:cubicBezTo>
                  <a:lnTo>
                    <a:pt x="55" y="16"/>
                  </a:lnTo>
                  <a:cubicBezTo>
                    <a:pt x="55" y="16"/>
                    <a:pt x="55" y="24"/>
                    <a:pt x="55" y="32"/>
                  </a:cubicBezTo>
                  <a:lnTo>
                    <a:pt x="55" y="4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52" name="Freeform 544"/>
            <p:cNvSpPr>
              <a:spLocks noChangeArrowheads="1"/>
            </p:cNvSpPr>
            <p:nvPr/>
          </p:nvSpPr>
          <p:spPr bwMode="auto">
            <a:xfrm>
              <a:off x="13450714" y="6820844"/>
              <a:ext cx="63523" cy="76228"/>
            </a:xfrm>
            <a:custGeom>
              <a:avLst/>
              <a:gdLst>
                <a:gd name="T0" fmla="*/ 87 w 88"/>
                <a:gd name="T1" fmla="*/ 0 h 104"/>
                <a:gd name="T2" fmla="*/ 87 w 88"/>
                <a:gd name="T3" fmla="*/ 0 h 104"/>
                <a:gd name="T4" fmla="*/ 87 w 88"/>
                <a:gd name="T5" fmla="*/ 103 h 104"/>
                <a:gd name="T6" fmla="*/ 63 w 88"/>
                <a:gd name="T7" fmla="*/ 103 h 104"/>
                <a:gd name="T8" fmla="*/ 63 w 88"/>
                <a:gd name="T9" fmla="*/ 32 h 104"/>
                <a:gd name="T10" fmla="*/ 55 w 88"/>
                <a:gd name="T11" fmla="*/ 103 h 104"/>
                <a:gd name="T12" fmla="*/ 39 w 88"/>
                <a:gd name="T13" fmla="*/ 103 h 104"/>
                <a:gd name="T14" fmla="*/ 24 w 88"/>
                <a:gd name="T15" fmla="*/ 32 h 104"/>
                <a:gd name="T16" fmla="*/ 24 w 88"/>
                <a:gd name="T17" fmla="*/ 103 h 104"/>
                <a:gd name="T18" fmla="*/ 0 w 88"/>
                <a:gd name="T19" fmla="*/ 103 h 104"/>
                <a:gd name="T20" fmla="*/ 0 w 88"/>
                <a:gd name="T21" fmla="*/ 0 h 104"/>
                <a:gd name="T22" fmla="*/ 39 w 88"/>
                <a:gd name="T23" fmla="*/ 0 h 104"/>
                <a:gd name="T24" fmla="*/ 39 w 88"/>
                <a:gd name="T25" fmla="*/ 24 h 104"/>
                <a:gd name="T26" fmla="*/ 48 w 88"/>
                <a:gd name="T27" fmla="*/ 47 h 104"/>
                <a:gd name="T28" fmla="*/ 55 w 88"/>
                <a:gd name="T29" fmla="*/ 0 h 104"/>
                <a:gd name="T30" fmla="*/ 87 w 88"/>
                <a:gd name="T3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 h="104">
                  <a:moveTo>
                    <a:pt x="87" y="0"/>
                  </a:moveTo>
                  <a:lnTo>
                    <a:pt x="87" y="0"/>
                  </a:lnTo>
                  <a:cubicBezTo>
                    <a:pt x="87" y="103"/>
                    <a:pt x="87" y="103"/>
                    <a:pt x="87" y="103"/>
                  </a:cubicBezTo>
                  <a:cubicBezTo>
                    <a:pt x="63" y="103"/>
                    <a:pt x="63" y="103"/>
                    <a:pt x="63" y="103"/>
                  </a:cubicBezTo>
                  <a:cubicBezTo>
                    <a:pt x="63" y="32"/>
                    <a:pt x="63" y="32"/>
                    <a:pt x="63" y="32"/>
                  </a:cubicBezTo>
                  <a:cubicBezTo>
                    <a:pt x="55" y="103"/>
                    <a:pt x="55" y="103"/>
                    <a:pt x="55" y="103"/>
                  </a:cubicBezTo>
                  <a:cubicBezTo>
                    <a:pt x="39" y="103"/>
                    <a:pt x="39" y="103"/>
                    <a:pt x="39" y="103"/>
                  </a:cubicBezTo>
                  <a:cubicBezTo>
                    <a:pt x="24" y="32"/>
                    <a:pt x="24" y="32"/>
                    <a:pt x="24" y="32"/>
                  </a:cubicBezTo>
                  <a:cubicBezTo>
                    <a:pt x="24" y="103"/>
                    <a:pt x="24" y="103"/>
                    <a:pt x="24" y="103"/>
                  </a:cubicBezTo>
                  <a:cubicBezTo>
                    <a:pt x="0" y="103"/>
                    <a:pt x="0" y="103"/>
                    <a:pt x="0" y="103"/>
                  </a:cubicBezTo>
                  <a:cubicBezTo>
                    <a:pt x="0" y="0"/>
                    <a:pt x="0" y="0"/>
                    <a:pt x="0" y="0"/>
                  </a:cubicBezTo>
                  <a:cubicBezTo>
                    <a:pt x="39" y="0"/>
                    <a:pt x="39" y="0"/>
                    <a:pt x="39" y="0"/>
                  </a:cubicBezTo>
                  <a:cubicBezTo>
                    <a:pt x="39" y="8"/>
                    <a:pt x="39" y="8"/>
                    <a:pt x="39" y="24"/>
                  </a:cubicBezTo>
                  <a:cubicBezTo>
                    <a:pt x="48" y="47"/>
                    <a:pt x="48" y="47"/>
                    <a:pt x="48" y="47"/>
                  </a:cubicBezTo>
                  <a:cubicBezTo>
                    <a:pt x="55" y="0"/>
                    <a:pt x="55" y="0"/>
                    <a:pt x="55"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53" name="Freeform 545"/>
            <p:cNvSpPr>
              <a:spLocks noChangeArrowheads="1"/>
            </p:cNvSpPr>
            <p:nvPr/>
          </p:nvSpPr>
          <p:spPr bwMode="auto">
            <a:xfrm>
              <a:off x="13520590" y="6817667"/>
              <a:ext cx="47641" cy="79405"/>
            </a:xfrm>
            <a:custGeom>
              <a:avLst/>
              <a:gdLst>
                <a:gd name="T0" fmla="*/ 63 w 64"/>
                <a:gd name="T1" fmla="*/ 63 h 112"/>
                <a:gd name="T2" fmla="*/ 63 w 64"/>
                <a:gd name="T3" fmla="*/ 63 h 112"/>
                <a:gd name="T4" fmla="*/ 63 w 64"/>
                <a:gd name="T5" fmla="*/ 87 h 112"/>
                <a:gd name="T6" fmla="*/ 55 w 64"/>
                <a:gd name="T7" fmla="*/ 103 h 112"/>
                <a:gd name="T8" fmla="*/ 47 w 64"/>
                <a:gd name="T9" fmla="*/ 111 h 112"/>
                <a:gd name="T10" fmla="*/ 31 w 64"/>
                <a:gd name="T11" fmla="*/ 111 h 112"/>
                <a:gd name="T12" fmla="*/ 16 w 64"/>
                <a:gd name="T13" fmla="*/ 111 h 112"/>
                <a:gd name="T14" fmla="*/ 8 w 64"/>
                <a:gd name="T15" fmla="*/ 103 h 112"/>
                <a:gd name="T16" fmla="*/ 0 w 64"/>
                <a:gd name="T17" fmla="*/ 87 h 112"/>
                <a:gd name="T18" fmla="*/ 0 w 64"/>
                <a:gd name="T19" fmla="*/ 63 h 112"/>
                <a:gd name="T20" fmla="*/ 0 w 64"/>
                <a:gd name="T21" fmla="*/ 48 h 112"/>
                <a:gd name="T22" fmla="*/ 0 w 64"/>
                <a:gd name="T23" fmla="*/ 24 h 112"/>
                <a:gd name="T24" fmla="*/ 8 w 64"/>
                <a:gd name="T25" fmla="*/ 16 h 112"/>
                <a:gd name="T26" fmla="*/ 16 w 64"/>
                <a:gd name="T27" fmla="*/ 8 h 112"/>
                <a:gd name="T28" fmla="*/ 31 w 64"/>
                <a:gd name="T29" fmla="*/ 0 h 112"/>
                <a:gd name="T30" fmla="*/ 47 w 64"/>
                <a:gd name="T31" fmla="*/ 8 h 112"/>
                <a:gd name="T32" fmla="*/ 55 w 64"/>
                <a:gd name="T33" fmla="*/ 16 h 112"/>
                <a:gd name="T34" fmla="*/ 63 w 64"/>
                <a:gd name="T35" fmla="*/ 24 h 112"/>
                <a:gd name="T36" fmla="*/ 63 w 64"/>
                <a:gd name="T37" fmla="*/ 48 h 112"/>
                <a:gd name="T38" fmla="*/ 63 w 64"/>
                <a:gd name="T39" fmla="*/ 63 h 112"/>
                <a:gd name="T40" fmla="*/ 39 w 64"/>
                <a:gd name="T41" fmla="*/ 32 h 112"/>
                <a:gd name="T42" fmla="*/ 39 w 64"/>
                <a:gd name="T43" fmla="*/ 32 h 112"/>
                <a:gd name="T44" fmla="*/ 39 w 64"/>
                <a:gd name="T45" fmla="*/ 24 h 112"/>
                <a:gd name="T46" fmla="*/ 31 w 64"/>
                <a:gd name="T47" fmla="*/ 24 h 112"/>
                <a:gd name="T48" fmla="*/ 31 w 64"/>
                <a:gd name="T49" fmla="*/ 24 h 112"/>
                <a:gd name="T50" fmla="*/ 31 w 64"/>
                <a:gd name="T51" fmla="*/ 32 h 112"/>
                <a:gd name="T52" fmla="*/ 31 w 64"/>
                <a:gd name="T53" fmla="*/ 79 h 112"/>
                <a:gd name="T54" fmla="*/ 31 w 64"/>
                <a:gd name="T55" fmla="*/ 95 h 112"/>
                <a:gd name="T56" fmla="*/ 31 w 64"/>
                <a:gd name="T57" fmla="*/ 95 h 112"/>
                <a:gd name="T58" fmla="*/ 39 w 64"/>
                <a:gd name="T59" fmla="*/ 95 h 112"/>
                <a:gd name="T60" fmla="*/ 39 w 64"/>
                <a:gd name="T61" fmla="*/ 79 h 112"/>
                <a:gd name="T62" fmla="*/ 39 w 64"/>
                <a:gd name="T63" fmla="*/ 3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12">
                  <a:moveTo>
                    <a:pt x="63" y="63"/>
                  </a:moveTo>
                  <a:lnTo>
                    <a:pt x="63" y="63"/>
                  </a:lnTo>
                  <a:cubicBezTo>
                    <a:pt x="63" y="79"/>
                    <a:pt x="63" y="87"/>
                    <a:pt x="63" y="87"/>
                  </a:cubicBezTo>
                  <a:cubicBezTo>
                    <a:pt x="63" y="95"/>
                    <a:pt x="63" y="95"/>
                    <a:pt x="55" y="103"/>
                  </a:cubicBezTo>
                  <a:cubicBezTo>
                    <a:pt x="55" y="103"/>
                    <a:pt x="55" y="103"/>
                    <a:pt x="47" y="111"/>
                  </a:cubicBezTo>
                  <a:cubicBezTo>
                    <a:pt x="47" y="111"/>
                    <a:pt x="39" y="111"/>
                    <a:pt x="31" y="111"/>
                  </a:cubicBezTo>
                  <a:cubicBezTo>
                    <a:pt x="31" y="111"/>
                    <a:pt x="24" y="111"/>
                    <a:pt x="16" y="111"/>
                  </a:cubicBezTo>
                  <a:cubicBezTo>
                    <a:pt x="16" y="103"/>
                    <a:pt x="8" y="103"/>
                    <a:pt x="8" y="103"/>
                  </a:cubicBezTo>
                  <a:cubicBezTo>
                    <a:pt x="8" y="95"/>
                    <a:pt x="0" y="95"/>
                    <a:pt x="0" y="87"/>
                  </a:cubicBezTo>
                  <a:cubicBezTo>
                    <a:pt x="0" y="87"/>
                    <a:pt x="0" y="79"/>
                    <a:pt x="0" y="63"/>
                  </a:cubicBezTo>
                  <a:cubicBezTo>
                    <a:pt x="0" y="48"/>
                    <a:pt x="0" y="48"/>
                    <a:pt x="0" y="48"/>
                  </a:cubicBezTo>
                  <a:cubicBezTo>
                    <a:pt x="0" y="40"/>
                    <a:pt x="0" y="32"/>
                    <a:pt x="0" y="24"/>
                  </a:cubicBezTo>
                  <a:lnTo>
                    <a:pt x="8" y="16"/>
                  </a:lnTo>
                  <a:cubicBezTo>
                    <a:pt x="8" y="8"/>
                    <a:pt x="16" y="8"/>
                    <a:pt x="16" y="8"/>
                  </a:cubicBezTo>
                  <a:cubicBezTo>
                    <a:pt x="24" y="8"/>
                    <a:pt x="24" y="0"/>
                    <a:pt x="31" y="0"/>
                  </a:cubicBezTo>
                  <a:cubicBezTo>
                    <a:pt x="39" y="0"/>
                    <a:pt x="47" y="8"/>
                    <a:pt x="47" y="8"/>
                  </a:cubicBezTo>
                  <a:cubicBezTo>
                    <a:pt x="55" y="8"/>
                    <a:pt x="55" y="8"/>
                    <a:pt x="55" y="16"/>
                  </a:cubicBezTo>
                  <a:cubicBezTo>
                    <a:pt x="63" y="16"/>
                    <a:pt x="63" y="24"/>
                    <a:pt x="63" y="24"/>
                  </a:cubicBezTo>
                  <a:cubicBezTo>
                    <a:pt x="63" y="32"/>
                    <a:pt x="63" y="40"/>
                    <a:pt x="63" y="48"/>
                  </a:cubicBezTo>
                  <a:lnTo>
                    <a:pt x="63" y="63"/>
                  </a:lnTo>
                  <a:close/>
                  <a:moveTo>
                    <a:pt x="39" y="32"/>
                  </a:moveTo>
                  <a:lnTo>
                    <a:pt x="39" y="32"/>
                  </a:lnTo>
                  <a:cubicBezTo>
                    <a:pt x="39" y="24"/>
                    <a:pt x="39" y="24"/>
                    <a:pt x="39" y="24"/>
                  </a:cubicBezTo>
                  <a:lnTo>
                    <a:pt x="31" y="24"/>
                  </a:lnTo>
                  <a:lnTo>
                    <a:pt x="31" y="24"/>
                  </a:lnTo>
                  <a:cubicBezTo>
                    <a:pt x="31" y="24"/>
                    <a:pt x="31" y="24"/>
                    <a:pt x="31" y="32"/>
                  </a:cubicBezTo>
                  <a:cubicBezTo>
                    <a:pt x="31" y="79"/>
                    <a:pt x="31" y="79"/>
                    <a:pt x="31" y="79"/>
                  </a:cubicBezTo>
                  <a:cubicBezTo>
                    <a:pt x="31" y="87"/>
                    <a:pt x="31" y="87"/>
                    <a:pt x="31" y="95"/>
                  </a:cubicBezTo>
                  <a:lnTo>
                    <a:pt x="31" y="95"/>
                  </a:lnTo>
                  <a:lnTo>
                    <a:pt x="39" y="95"/>
                  </a:lnTo>
                  <a:cubicBezTo>
                    <a:pt x="39" y="87"/>
                    <a:pt x="39" y="87"/>
                    <a:pt x="39" y="79"/>
                  </a:cubicBezTo>
                  <a:lnTo>
                    <a:pt x="39"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54" name="Freeform 546"/>
            <p:cNvSpPr>
              <a:spLocks noChangeArrowheads="1"/>
            </p:cNvSpPr>
            <p:nvPr/>
          </p:nvSpPr>
          <p:spPr bwMode="auto">
            <a:xfrm>
              <a:off x="13571409" y="6820844"/>
              <a:ext cx="22232" cy="76228"/>
            </a:xfrm>
            <a:custGeom>
              <a:avLst/>
              <a:gdLst>
                <a:gd name="T0" fmla="*/ 32 w 33"/>
                <a:gd name="T1" fmla="*/ 0 h 104"/>
                <a:gd name="T2" fmla="*/ 32 w 33"/>
                <a:gd name="T3" fmla="*/ 103 h 104"/>
                <a:gd name="T4" fmla="*/ 0 w 33"/>
                <a:gd name="T5" fmla="*/ 103 h 104"/>
                <a:gd name="T6" fmla="*/ 0 w 33"/>
                <a:gd name="T7" fmla="*/ 0 h 104"/>
                <a:gd name="T8" fmla="*/ 32 w 33"/>
                <a:gd name="T9" fmla="*/ 0 h 104"/>
              </a:gdLst>
              <a:ahLst/>
              <a:cxnLst>
                <a:cxn ang="0">
                  <a:pos x="T0" y="T1"/>
                </a:cxn>
                <a:cxn ang="0">
                  <a:pos x="T2" y="T3"/>
                </a:cxn>
                <a:cxn ang="0">
                  <a:pos x="T4" y="T5"/>
                </a:cxn>
                <a:cxn ang="0">
                  <a:pos x="T6" y="T7"/>
                </a:cxn>
                <a:cxn ang="0">
                  <a:pos x="T8" y="T9"/>
                </a:cxn>
              </a:cxnLst>
              <a:rect l="0" t="0" r="r" b="b"/>
              <a:pathLst>
                <a:path w="33" h="104">
                  <a:moveTo>
                    <a:pt x="32" y="0"/>
                  </a:moveTo>
                  <a:lnTo>
                    <a:pt x="32" y="103"/>
                  </a:lnTo>
                  <a:lnTo>
                    <a:pt x="0" y="103"/>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55" name="Freeform 547"/>
            <p:cNvSpPr>
              <a:spLocks noChangeArrowheads="1"/>
            </p:cNvSpPr>
            <p:nvPr/>
          </p:nvSpPr>
          <p:spPr bwMode="auto">
            <a:xfrm>
              <a:off x="13599993" y="6820844"/>
              <a:ext cx="47643" cy="76228"/>
            </a:xfrm>
            <a:custGeom>
              <a:avLst/>
              <a:gdLst>
                <a:gd name="T0" fmla="*/ 64 w 65"/>
                <a:gd name="T1" fmla="*/ 0 h 104"/>
                <a:gd name="T2" fmla="*/ 64 w 65"/>
                <a:gd name="T3" fmla="*/ 103 h 104"/>
                <a:gd name="T4" fmla="*/ 40 w 65"/>
                <a:gd name="T5" fmla="*/ 103 h 104"/>
                <a:gd name="T6" fmla="*/ 24 w 65"/>
                <a:gd name="T7" fmla="*/ 55 h 104"/>
                <a:gd name="T8" fmla="*/ 24 w 65"/>
                <a:gd name="T9" fmla="*/ 103 h 104"/>
                <a:gd name="T10" fmla="*/ 0 w 65"/>
                <a:gd name="T11" fmla="*/ 103 h 104"/>
                <a:gd name="T12" fmla="*/ 0 w 65"/>
                <a:gd name="T13" fmla="*/ 0 h 104"/>
                <a:gd name="T14" fmla="*/ 24 w 65"/>
                <a:gd name="T15" fmla="*/ 0 h 104"/>
                <a:gd name="T16" fmla="*/ 40 w 65"/>
                <a:gd name="T17" fmla="*/ 47 h 104"/>
                <a:gd name="T18" fmla="*/ 40 w 65"/>
                <a:gd name="T19" fmla="*/ 0 h 104"/>
                <a:gd name="T20" fmla="*/ 64 w 65"/>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104">
                  <a:moveTo>
                    <a:pt x="64" y="0"/>
                  </a:moveTo>
                  <a:lnTo>
                    <a:pt x="64" y="103"/>
                  </a:lnTo>
                  <a:lnTo>
                    <a:pt x="40" y="103"/>
                  </a:lnTo>
                  <a:lnTo>
                    <a:pt x="24" y="55"/>
                  </a:lnTo>
                  <a:lnTo>
                    <a:pt x="24" y="103"/>
                  </a:lnTo>
                  <a:lnTo>
                    <a:pt x="0" y="103"/>
                  </a:lnTo>
                  <a:lnTo>
                    <a:pt x="0" y="0"/>
                  </a:lnTo>
                  <a:lnTo>
                    <a:pt x="24" y="0"/>
                  </a:lnTo>
                  <a:lnTo>
                    <a:pt x="40" y="47"/>
                  </a:lnTo>
                  <a:lnTo>
                    <a:pt x="40" y="0"/>
                  </a:lnTo>
                  <a:lnTo>
                    <a:pt x="6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56" name="Freeform 548"/>
            <p:cNvSpPr>
              <a:spLocks noChangeArrowheads="1"/>
            </p:cNvSpPr>
            <p:nvPr/>
          </p:nvSpPr>
          <p:spPr bwMode="auto">
            <a:xfrm>
              <a:off x="13650812" y="6820844"/>
              <a:ext cx="34939" cy="76228"/>
            </a:xfrm>
            <a:custGeom>
              <a:avLst/>
              <a:gdLst>
                <a:gd name="T0" fmla="*/ 0 w 48"/>
                <a:gd name="T1" fmla="*/ 0 h 104"/>
                <a:gd name="T2" fmla="*/ 47 w 48"/>
                <a:gd name="T3" fmla="*/ 0 h 104"/>
                <a:gd name="T4" fmla="*/ 47 w 48"/>
                <a:gd name="T5" fmla="*/ 16 h 104"/>
                <a:gd name="T6" fmla="*/ 31 w 48"/>
                <a:gd name="T7" fmla="*/ 16 h 104"/>
                <a:gd name="T8" fmla="*/ 31 w 48"/>
                <a:gd name="T9" fmla="*/ 40 h 104"/>
                <a:gd name="T10" fmla="*/ 47 w 48"/>
                <a:gd name="T11" fmla="*/ 40 h 104"/>
                <a:gd name="T12" fmla="*/ 47 w 48"/>
                <a:gd name="T13" fmla="*/ 55 h 104"/>
                <a:gd name="T14" fmla="*/ 31 w 48"/>
                <a:gd name="T15" fmla="*/ 55 h 104"/>
                <a:gd name="T16" fmla="*/ 31 w 48"/>
                <a:gd name="T17" fmla="*/ 79 h 104"/>
                <a:gd name="T18" fmla="*/ 47 w 48"/>
                <a:gd name="T19" fmla="*/ 79 h 104"/>
                <a:gd name="T20" fmla="*/ 47 w 48"/>
                <a:gd name="T21" fmla="*/ 103 h 104"/>
                <a:gd name="T22" fmla="*/ 0 w 48"/>
                <a:gd name="T23" fmla="*/ 103 h 104"/>
                <a:gd name="T24" fmla="*/ 0 w 48"/>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04">
                  <a:moveTo>
                    <a:pt x="0" y="0"/>
                  </a:moveTo>
                  <a:lnTo>
                    <a:pt x="47" y="0"/>
                  </a:lnTo>
                  <a:lnTo>
                    <a:pt x="47" y="16"/>
                  </a:lnTo>
                  <a:lnTo>
                    <a:pt x="31" y="16"/>
                  </a:lnTo>
                  <a:lnTo>
                    <a:pt x="31" y="40"/>
                  </a:lnTo>
                  <a:lnTo>
                    <a:pt x="47" y="40"/>
                  </a:lnTo>
                  <a:lnTo>
                    <a:pt x="47" y="55"/>
                  </a:lnTo>
                  <a:lnTo>
                    <a:pt x="31" y="55"/>
                  </a:lnTo>
                  <a:lnTo>
                    <a:pt x="31" y="79"/>
                  </a:lnTo>
                  <a:lnTo>
                    <a:pt x="47" y="79"/>
                  </a:lnTo>
                  <a:lnTo>
                    <a:pt x="47"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57" name="Freeform 549"/>
            <p:cNvSpPr>
              <a:spLocks noChangeArrowheads="1"/>
            </p:cNvSpPr>
            <p:nvPr/>
          </p:nvSpPr>
          <p:spPr bwMode="auto">
            <a:xfrm>
              <a:off x="13692103" y="6817667"/>
              <a:ext cx="47641" cy="79405"/>
            </a:xfrm>
            <a:custGeom>
              <a:avLst/>
              <a:gdLst>
                <a:gd name="T0" fmla="*/ 55 w 64"/>
                <a:gd name="T1" fmla="*/ 40 h 112"/>
                <a:gd name="T2" fmla="*/ 55 w 64"/>
                <a:gd name="T3" fmla="*/ 40 h 112"/>
                <a:gd name="T4" fmla="*/ 32 w 64"/>
                <a:gd name="T5" fmla="*/ 40 h 112"/>
                <a:gd name="T6" fmla="*/ 32 w 64"/>
                <a:gd name="T7" fmla="*/ 32 h 112"/>
                <a:gd name="T8" fmla="*/ 32 w 64"/>
                <a:gd name="T9" fmla="*/ 24 h 112"/>
                <a:gd name="T10" fmla="*/ 32 w 64"/>
                <a:gd name="T11" fmla="*/ 24 h 112"/>
                <a:gd name="T12" fmla="*/ 24 w 64"/>
                <a:gd name="T13" fmla="*/ 24 h 112"/>
                <a:gd name="T14" fmla="*/ 24 w 64"/>
                <a:gd name="T15" fmla="*/ 32 h 112"/>
                <a:gd name="T16" fmla="*/ 24 w 64"/>
                <a:gd name="T17" fmla="*/ 40 h 112"/>
                <a:gd name="T18" fmla="*/ 32 w 64"/>
                <a:gd name="T19" fmla="*/ 40 h 112"/>
                <a:gd name="T20" fmla="*/ 55 w 64"/>
                <a:gd name="T21" fmla="*/ 63 h 112"/>
                <a:gd name="T22" fmla="*/ 63 w 64"/>
                <a:gd name="T23" fmla="*/ 79 h 112"/>
                <a:gd name="T24" fmla="*/ 55 w 64"/>
                <a:gd name="T25" fmla="*/ 103 h 112"/>
                <a:gd name="T26" fmla="*/ 47 w 64"/>
                <a:gd name="T27" fmla="*/ 111 h 112"/>
                <a:gd name="T28" fmla="*/ 32 w 64"/>
                <a:gd name="T29" fmla="*/ 111 h 112"/>
                <a:gd name="T30" fmla="*/ 8 w 64"/>
                <a:gd name="T31" fmla="*/ 111 h 112"/>
                <a:gd name="T32" fmla="*/ 0 w 64"/>
                <a:gd name="T33" fmla="*/ 95 h 112"/>
                <a:gd name="T34" fmla="*/ 0 w 64"/>
                <a:gd name="T35" fmla="*/ 79 h 112"/>
                <a:gd name="T36" fmla="*/ 0 w 64"/>
                <a:gd name="T37" fmla="*/ 71 h 112"/>
                <a:gd name="T38" fmla="*/ 24 w 64"/>
                <a:gd name="T39" fmla="*/ 71 h 112"/>
                <a:gd name="T40" fmla="*/ 24 w 64"/>
                <a:gd name="T41" fmla="*/ 87 h 112"/>
                <a:gd name="T42" fmla="*/ 24 w 64"/>
                <a:gd name="T43" fmla="*/ 95 h 112"/>
                <a:gd name="T44" fmla="*/ 32 w 64"/>
                <a:gd name="T45" fmla="*/ 95 h 112"/>
                <a:gd name="T46" fmla="*/ 32 w 64"/>
                <a:gd name="T47" fmla="*/ 95 h 112"/>
                <a:gd name="T48" fmla="*/ 32 w 64"/>
                <a:gd name="T49" fmla="*/ 87 h 112"/>
                <a:gd name="T50" fmla="*/ 32 w 64"/>
                <a:gd name="T51" fmla="*/ 71 h 112"/>
                <a:gd name="T52" fmla="*/ 16 w 64"/>
                <a:gd name="T53" fmla="*/ 63 h 112"/>
                <a:gd name="T54" fmla="*/ 8 w 64"/>
                <a:gd name="T55" fmla="*/ 55 h 112"/>
                <a:gd name="T56" fmla="*/ 0 w 64"/>
                <a:gd name="T57" fmla="*/ 48 h 112"/>
                <a:gd name="T58" fmla="*/ 0 w 64"/>
                <a:gd name="T59" fmla="*/ 32 h 112"/>
                <a:gd name="T60" fmla="*/ 0 w 64"/>
                <a:gd name="T61" fmla="*/ 16 h 112"/>
                <a:gd name="T62" fmla="*/ 8 w 64"/>
                <a:gd name="T63" fmla="*/ 8 h 112"/>
                <a:gd name="T64" fmla="*/ 32 w 64"/>
                <a:gd name="T65" fmla="*/ 0 h 112"/>
                <a:gd name="T66" fmla="*/ 47 w 64"/>
                <a:gd name="T67" fmla="*/ 8 h 112"/>
                <a:gd name="T68" fmla="*/ 55 w 64"/>
                <a:gd name="T69" fmla="*/ 16 h 112"/>
                <a:gd name="T70" fmla="*/ 55 w 64"/>
                <a:gd name="T71" fmla="*/ 32 h 112"/>
                <a:gd name="T72" fmla="*/ 55 w 64"/>
                <a:gd name="T73" fmla="*/ 4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112">
                  <a:moveTo>
                    <a:pt x="55" y="40"/>
                  </a:moveTo>
                  <a:lnTo>
                    <a:pt x="55" y="40"/>
                  </a:lnTo>
                  <a:cubicBezTo>
                    <a:pt x="32" y="40"/>
                    <a:pt x="32" y="40"/>
                    <a:pt x="32" y="40"/>
                  </a:cubicBezTo>
                  <a:cubicBezTo>
                    <a:pt x="32" y="32"/>
                    <a:pt x="32" y="32"/>
                    <a:pt x="32" y="32"/>
                  </a:cubicBezTo>
                  <a:cubicBezTo>
                    <a:pt x="32" y="24"/>
                    <a:pt x="32" y="24"/>
                    <a:pt x="32" y="24"/>
                  </a:cubicBezTo>
                  <a:lnTo>
                    <a:pt x="32" y="24"/>
                  </a:lnTo>
                  <a:cubicBezTo>
                    <a:pt x="24" y="24"/>
                    <a:pt x="24" y="24"/>
                    <a:pt x="24" y="24"/>
                  </a:cubicBezTo>
                  <a:cubicBezTo>
                    <a:pt x="24" y="24"/>
                    <a:pt x="24" y="24"/>
                    <a:pt x="24" y="32"/>
                  </a:cubicBezTo>
                  <a:cubicBezTo>
                    <a:pt x="24" y="32"/>
                    <a:pt x="24" y="32"/>
                    <a:pt x="24" y="40"/>
                  </a:cubicBezTo>
                  <a:lnTo>
                    <a:pt x="32" y="40"/>
                  </a:lnTo>
                  <a:cubicBezTo>
                    <a:pt x="47" y="48"/>
                    <a:pt x="55" y="55"/>
                    <a:pt x="55" y="63"/>
                  </a:cubicBezTo>
                  <a:cubicBezTo>
                    <a:pt x="55" y="63"/>
                    <a:pt x="63" y="71"/>
                    <a:pt x="63" y="79"/>
                  </a:cubicBezTo>
                  <a:cubicBezTo>
                    <a:pt x="63" y="87"/>
                    <a:pt x="63" y="95"/>
                    <a:pt x="55" y="103"/>
                  </a:cubicBezTo>
                  <a:cubicBezTo>
                    <a:pt x="55" y="103"/>
                    <a:pt x="55" y="103"/>
                    <a:pt x="47" y="111"/>
                  </a:cubicBezTo>
                  <a:cubicBezTo>
                    <a:pt x="40" y="111"/>
                    <a:pt x="40" y="111"/>
                    <a:pt x="32" y="111"/>
                  </a:cubicBezTo>
                  <a:cubicBezTo>
                    <a:pt x="24" y="111"/>
                    <a:pt x="16" y="111"/>
                    <a:pt x="8" y="111"/>
                  </a:cubicBezTo>
                  <a:cubicBezTo>
                    <a:pt x="8" y="103"/>
                    <a:pt x="0" y="103"/>
                    <a:pt x="0" y="95"/>
                  </a:cubicBezTo>
                  <a:cubicBezTo>
                    <a:pt x="0" y="95"/>
                    <a:pt x="0" y="87"/>
                    <a:pt x="0" y="79"/>
                  </a:cubicBezTo>
                  <a:cubicBezTo>
                    <a:pt x="0" y="71"/>
                    <a:pt x="0" y="71"/>
                    <a:pt x="0" y="71"/>
                  </a:cubicBezTo>
                  <a:cubicBezTo>
                    <a:pt x="24" y="71"/>
                    <a:pt x="24" y="71"/>
                    <a:pt x="24" y="71"/>
                  </a:cubicBezTo>
                  <a:cubicBezTo>
                    <a:pt x="24" y="87"/>
                    <a:pt x="24" y="87"/>
                    <a:pt x="24" y="87"/>
                  </a:cubicBezTo>
                  <a:lnTo>
                    <a:pt x="24" y="95"/>
                  </a:lnTo>
                  <a:cubicBezTo>
                    <a:pt x="24" y="95"/>
                    <a:pt x="24" y="95"/>
                    <a:pt x="32" y="95"/>
                  </a:cubicBezTo>
                  <a:lnTo>
                    <a:pt x="32" y="95"/>
                  </a:lnTo>
                  <a:cubicBezTo>
                    <a:pt x="32" y="87"/>
                    <a:pt x="32" y="87"/>
                    <a:pt x="32" y="87"/>
                  </a:cubicBezTo>
                  <a:cubicBezTo>
                    <a:pt x="32" y="79"/>
                    <a:pt x="32" y="79"/>
                    <a:pt x="32" y="71"/>
                  </a:cubicBezTo>
                  <a:cubicBezTo>
                    <a:pt x="32" y="71"/>
                    <a:pt x="24" y="71"/>
                    <a:pt x="16" y="63"/>
                  </a:cubicBezTo>
                  <a:lnTo>
                    <a:pt x="8" y="55"/>
                  </a:lnTo>
                  <a:lnTo>
                    <a:pt x="0" y="48"/>
                  </a:lnTo>
                  <a:cubicBezTo>
                    <a:pt x="0" y="40"/>
                    <a:pt x="0" y="40"/>
                    <a:pt x="0" y="32"/>
                  </a:cubicBezTo>
                  <a:cubicBezTo>
                    <a:pt x="0" y="24"/>
                    <a:pt x="0" y="16"/>
                    <a:pt x="0" y="16"/>
                  </a:cubicBezTo>
                  <a:cubicBezTo>
                    <a:pt x="0" y="8"/>
                    <a:pt x="8" y="8"/>
                    <a:pt x="8" y="8"/>
                  </a:cubicBezTo>
                  <a:cubicBezTo>
                    <a:pt x="16" y="8"/>
                    <a:pt x="24" y="0"/>
                    <a:pt x="32" y="0"/>
                  </a:cubicBezTo>
                  <a:cubicBezTo>
                    <a:pt x="32" y="0"/>
                    <a:pt x="40" y="8"/>
                    <a:pt x="47" y="8"/>
                  </a:cubicBezTo>
                  <a:lnTo>
                    <a:pt x="55" y="16"/>
                  </a:lnTo>
                  <a:cubicBezTo>
                    <a:pt x="55" y="16"/>
                    <a:pt x="55" y="24"/>
                    <a:pt x="55" y="32"/>
                  </a:cubicBezTo>
                  <a:lnTo>
                    <a:pt x="55" y="4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58" name="Freeform 550"/>
            <p:cNvSpPr>
              <a:spLocks noChangeArrowheads="1"/>
            </p:cNvSpPr>
            <p:nvPr/>
          </p:nvSpPr>
          <p:spPr bwMode="auto">
            <a:xfrm>
              <a:off x="13133098" y="5683778"/>
              <a:ext cx="47641" cy="76228"/>
            </a:xfrm>
            <a:custGeom>
              <a:avLst/>
              <a:gdLst>
                <a:gd name="T0" fmla="*/ 56 w 64"/>
                <a:gd name="T1" fmla="*/ 31 h 104"/>
                <a:gd name="T2" fmla="*/ 56 w 64"/>
                <a:gd name="T3" fmla="*/ 31 h 104"/>
                <a:gd name="T4" fmla="*/ 32 w 64"/>
                <a:gd name="T5" fmla="*/ 31 h 104"/>
                <a:gd name="T6" fmla="*/ 32 w 64"/>
                <a:gd name="T7" fmla="*/ 24 h 104"/>
                <a:gd name="T8" fmla="*/ 32 w 64"/>
                <a:gd name="T9" fmla="*/ 16 h 104"/>
                <a:gd name="T10" fmla="*/ 32 w 64"/>
                <a:gd name="T11" fmla="*/ 16 h 104"/>
                <a:gd name="T12" fmla="*/ 24 w 64"/>
                <a:gd name="T13" fmla="*/ 16 h 104"/>
                <a:gd name="T14" fmla="*/ 24 w 64"/>
                <a:gd name="T15" fmla="*/ 24 h 104"/>
                <a:gd name="T16" fmla="*/ 24 w 64"/>
                <a:gd name="T17" fmla="*/ 31 h 104"/>
                <a:gd name="T18" fmla="*/ 32 w 64"/>
                <a:gd name="T19" fmla="*/ 40 h 104"/>
                <a:gd name="T20" fmla="*/ 56 w 64"/>
                <a:gd name="T21" fmla="*/ 55 h 104"/>
                <a:gd name="T22" fmla="*/ 63 w 64"/>
                <a:gd name="T23" fmla="*/ 79 h 104"/>
                <a:gd name="T24" fmla="*/ 56 w 64"/>
                <a:gd name="T25" fmla="*/ 95 h 104"/>
                <a:gd name="T26" fmla="*/ 48 w 64"/>
                <a:gd name="T27" fmla="*/ 103 h 104"/>
                <a:gd name="T28" fmla="*/ 32 w 64"/>
                <a:gd name="T29" fmla="*/ 103 h 104"/>
                <a:gd name="T30" fmla="*/ 16 w 64"/>
                <a:gd name="T31" fmla="*/ 103 h 104"/>
                <a:gd name="T32" fmla="*/ 0 w 64"/>
                <a:gd name="T33" fmla="*/ 95 h 104"/>
                <a:gd name="T34" fmla="*/ 0 w 64"/>
                <a:gd name="T35" fmla="*/ 71 h 104"/>
                <a:gd name="T36" fmla="*/ 0 w 64"/>
                <a:gd name="T37" fmla="*/ 63 h 104"/>
                <a:gd name="T38" fmla="*/ 24 w 64"/>
                <a:gd name="T39" fmla="*/ 63 h 104"/>
                <a:gd name="T40" fmla="*/ 24 w 64"/>
                <a:gd name="T41" fmla="*/ 79 h 104"/>
                <a:gd name="T42" fmla="*/ 24 w 64"/>
                <a:gd name="T43" fmla="*/ 87 h 104"/>
                <a:gd name="T44" fmla="*/ 32 w 64"/>
                <a:gd name="T45" fmla="*/ 87 h 104"/>
                <a:gd name="T46" fmla="*/ 32 w 64"/>
                <a:gd name="T47" fmla="*/ 87 h 104"/>
                <a:gd name="T48" fmla="*/ 32 w 64"/>
                <a:gd name="T49" fmla="*/ 79 h 104"/>
                <a:gd name="T50" fmla="*/ 32 w 64"/>
                <a:gd name="T51" fmla="*/ 71 h 104"/>
                <a:gd name="T52" fmla="*/ 24 w 64"/>
                <a:gd name="T53" fmla="*/ 55 h 104"/>
                <a:gd name="T54" fmla="*/ 8 w 64"/>
                <a:gd name="T55" fmla="*/ 47 h 104"/>
                <a:gd name="T56" fmla="*/ 0 w 64"/>
                <a:gd name="T57" fmla="*/ 40 h 104"/>
                <a:gd name="T58" fmla="*/ 0 w 64"/>
                <a:gd name="T59" fmla="*/ 24 h 104"/>
                <a:gd name="T60" fmla="*/ 0 w 64"/>
                <a:gd name="T61" fmla="*/ 8 h 104"/>
                <a:gd name="T62" fmla="*/ 8 w 64"/>
                <a:gd name="T63" fmla="*/ 0 h 104"/>
                <a:gd name="T64" fmla="*/ 32 w 64"/>
                <a:gd name="T65" fmla="*/ 0 h 104"/>
                <a:gd name="T66" fmla="*/ 48 w 64"/>
                <a:gd name="T67" fmla="*/ 0 h 104"/>
                <a:gd name="T68" fmla="*/ 56 w 64"/>
                <a:gd name="T69" fmla="*/ 8 h 104"/>
                <a:gd name="T70" fmla="*/ 56 w 64"/>
                <a:gd name="T71" fmla="*/ 3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4" h="104">
                  <a:moveTo>
                    <a:pt x="56" y="31"/>
                  </a:moveTo>
                  <a:lnTo>
                    <a:pt x="56" y="31"/>
                  </a:lnTo>
                  <a:cubicBezTo>
                    <a:pt x="32" y="31"/>
                    <a:pt x="32" y="31"/>
                    <a:pt x="32" y="31"/>
                  </a:cubicBezTo>
                  <a:cubicBezTo>
                    <a:pt x="32" y="24"/>
                    <a:pt x="32" y="24"/>
                    <a:pt x="32" y="24"/>
                  </a:cubicBezTo>
                  <a:lnTo>
                    <a:pt x="32" y="16"/>
                  </a:lnTo>
                  <a:lnTo>
                    <a:pt x="32" y="16"/>
                  </a:lnTo>
                  <a:cubicBezTo>
                    <a:pt x="24" y="16"/>
                    <a:pt x="24" y="16"/>
                    <a:pt x="24" y="16"/>
                  </a:cubicBezTo>
                  <a:lnTo>
                    <a:pt x="24" y="24"/>
                  </a:lnTo>
                  <a:lnTo>
                    <a:pt x="24" y="31"/>
                  </a:lnTo>
                  <a:cubicBezTo>
                    <a:pt x="24" y="31"/>
                    <a:pt x="32" y="31"/>
                    <a:pt x="32" y="40"/>
                  </a:cubicBezTo>
                  <a:cubicBezTo>
                    <a:pt x="48" y="47"/>
                    <a:pt x="56" y="47"/>
                    <a:pt x="56" y="55"/>
                  </a:cubicBezTo>
                  <a:cubicBezTo>
                    <a:pt x="56" y="63"/>
                    <a:pt x="63" y="71"/>
                    <a:pt x="63" y="79"/>
                  </a:cubicBezTo>
                  <a:cubicBezTo>
                    <a:pt x="63" y="87"/>
                    <a:pt x="63" y="87"/>
                    <a:pt x="56" y="95"/>
                  </a:cubicBezTo>
                  <a:cubicBezTo>
                    <a:pt x="56" y="95"/>
                    <a:pt x="56" y="103"/>
                    <a:pt x="48" y="103"/>
                  </a:cubicBezTo>
                  <a:cubicBezTo>
                    <a:pt x="40" y="103"/>
                    <a:pt x="40" y="103"/>
                    <a:pt x="32" y="103"/>
                  </a:cubicBezTo>
                  <a:cubicBezTo>
                    <a:pt x="24" y="103"/>
                    <a:pt x="16" y="103"/>
                    <a:pt x="16" y="103"/>
                  </a:cubicBezTo>
                  <a:cubicBezTo>
                    <a:pt x="8" y="103"/>
                    <a:pt x="0" y="95"/>
                    <a:pt x="0" y="95"/>
                  </a:cubicBezTo>
                  <a:cubicBezTo>
                    <a:pt x="0" y="87"/>
                    <a:pt x="0" y="79"/>
                    <a:pt x="0" y="71"/>
                  </a:cubicBezTo>
                  <a:cubicBezTo>
                    <a:pt x="0" y="63"/>
                    <a:pt x="0" y="63"/>
                    <a:pt x="0" y="63"/>
                  </a:cubicBezTo>
                  <a:cubicBezTo>
                    <a:pt x="24" y="63"/>
                    <a:pt x="24" y="63"/>
                    <a:pt x="24" y="63"/>
                  </a:cubicBezTo>
                  <a:cubicBezTo>
                    <a:pt x="24" y="79"/>
                    <a:pt x="24" y="79"/>
                    <a:pt x="24" y="79"/>
                  </a:cubicBezTo>
                  <a:cubicBezTo>
                    <a:pt x="24" y="87"/>
                    <a:pt x="24" y="87"/>
                    <a:pt x="24" y="87"/>
                  </a:cubicBezTo>
                  <a:lnTo>
                    <a:pt x="32" y="87"/>
                  </a:lnTo>
                  <a:lnTo>
                    <a:pt x="32" y="87"/>
                  </a:lnTo>
                  <a:lnTo>
                    <a:pt x="32" y="79"/>
                  </a:lnTo>
                  <a:cubicBezTo>
                    <a:pt x="32" y="71"/>
                    <a:pt x="32" y="71"/>
                    <a:pt x="32" y="71"/>
                  </a:cubicBezTo>
                  <a:cubicBezTo>
                    <a:pt x="32" y="63"/>
                    <a:pt x="24" y="63"/>
                    <a:pt x="24" y="55"/>
                  </a:cubicBezTo>
                  <a:cubicBezTo>
                    <a:pt x="16" y="55"/>
                    <a:pt x="8" y="47"/>
                    <a:pt x="8" y="47"/>
                  </a:cubicBezTo>
                  <a:cubicBezTo>
                    <a:pt x="8" y="47"/>
                    <a:pt x="0" y="47"/>
                    <a:pt x="0" y="40"/>
                  </a:cubicBezTo>
                  <a:cubicBezTo>
                    <a:pt x="0" y="40"/>
                    <a:pt x="0" y="31"/>
                    <a:pt x="0" y="24"/>
                  </a:cubicBezTo>
                  <a:cubicBezTo>
                    <a:pt x="0" y="16"/>
                    <a:pt x="0" y="16"/>
                    <a:pt x="0" y="8"/>
                  </a:cubicBezTo>
                  <a:cubicBezTo>
                    <a:pt x="8" y="8"/>
                    <a:pt x="8" y="0"/>
                    <a:pt x="8" y="0"/>
                  </a:cubicBezTo>
                  <a:cubicBezTo>
                    <a:pt x="16" y="0"/>
                    <a:pt x="24" y="0"/>
                    <a:pt x="32" y="0"/>
                  </a:cubicBezTo>
                  <a:cubicBezTo>
                    <a:pt x="32" y="0"/>
                    <a:pt x="40" y="0"/>
                    <a:pt x="48" y="0"/>
                  </a:cubicBezTo>
                  <a:cubicBezTo>
                    <a:pt x="48" y="8"/>
                    <a:pt x="56" y="8"/>
                    <a:pt x="56" y="8"/>
                  </a:cubicBezTo>
                  <a:cubicBezTo>
                    <a:pt x="56" y="16"/>
                    <a:pt x="56" y="16"/>
                    <a:pt x="56" y="3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59" name="Freeform 551"/>
            <p:cNvSpPr>
              <a:spLocks noChangeArrowheads="1"/>
            </p:cNvSpPr>
            <p:nvPr/>
          </p:nvSpPr>
          <p:spPr bwMode="auto">
            <a:xfrm>
              <a:off x="13177564" y="5683778"/>
              <a:ext cx="47641" cy="76228"/>
            </a:xfrm>
            <a:custGeom>
              <a:avLst/>
              <a:gdLst>
                <a:gd name="T0" fmla="*/ 64 w 65"/>
                <a:gd name="T1" fmla="*/ 0 h 104"/>
                <a:gd name="T2" fmla="*/ 64 w 65"/>
                <a:gd name="T3" fmla="*/ 24 h 104"/>
                <a:gd name="T4" fmla="*/ 48 w 65"/>
                <a:gd name="T5" fmla="*/ 24 h 104"/>
                <a:gd name="T6" fmla="*/ 48 w 65"/>
                <a:gd name="T7" fmla="*/ 103 h 104"/>
                <a:gd name="T8" fmla="*/ 16 w 65"/>
                <a:gd name="T9" fmla="*/ 103 h 104"/>
                <a:gd name="T10" fmla="*/ 16 w 65"/>
                <a:gd name="T11" fmla="*/ 24 h 104"/>
                <a:gd name="T12" fmla="*/ 0 w 65"/>
                <a:gd name="T13" fmla="*/ 24 h 104"/>
                <a:gd name="T14" fmla="*/ 0 w 65"/>
                <a:gd name="T15" fmla="*/ 0 h 104"/>
                <a:gd name="T16" fmla="*/ 64 w 65"/>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104">
                  <a:moveTo>
                    <a:pt x="64" y="0"/>
                  </a:moveTo>
                  <a:lnTo>
                    <a:pt x="64" y="24"/>
                  </a:lnTo>
                  <a:lnTo>
                    <a:pt x="48" y="24"/>
                  </a:lnTo>
                  <a:lnTo>
                    <a:pt x="48" y="103"/>
                  </a:lnTo>
                  <a:lnTo>
                    <a:pt x="16" y="103"/>
                  </a:lnTo>
                  <a:lnTo>
                    <a:pt x="16" y="24"/>
                  </a:lnTo>
                  <a:lnTo>
                    <a:pt x="0" y="24"/>
                  </a:lnTo>
                  <a:lnTo>
                    <a:pt x="0" y="0"/>
                  </a:lnTo>
                  <a:lnTo>
                    <a:pt x="6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60" name="Freeform 552"/>
            <p:cNvSpPr>
              <a:spLocks noChangeArrowheads="1"/>
            </p:cNvSpPr>
            <p:nvPr/>
          </p:nvSpPr>
          <p:spPr bwMode="auto">
            <a:xfrm>
              <a:off x="13218854" y="5740949"/>
              <a:ext cx="12705" cy="19057"/>
            </a:xfrm>
            <a:custGeom>
              <a:avLst/>
              <a:gdLst>
                <a:gd name="T0" fmla="*/ 16 w 17"/>
                <a:gd name="T1" fmla="*/ 0 h 25"/>
                <a:gd name="T2" fmla="*/ 16 w 17"/>
                <a:gd name="T3" fmla="*/ 24 h 25"/>
                <a:gd name="T4" fmla="*/ 0 w 17"/>
                <a:gd name="T5" fmla="*/ 24 h 25"/>
                <a:gd name="T6" fmla="*/ 0 w 17"/>
                <a:gd name="T7" fmla="*/ 0 h 25"/>
                <a:gd name="T8" fmla="*/ 16 w 17"/>
                <a:gd name="T9" fmla="*/ 0 h 25"/>
              </a:gdLst>
              <a:ahLst/>
              <a:cxnLst>
                <a:cxn ang="0">
                  <a:pos x="T0" y="T1"/>
                </a:cxn>
                <a:cxn ang="0">
                  <a:pos x="T2" y="T3"/>
                </a:cxn>
                <a:cxn ang="0">
                  <a:pos x="T4" y="T5"/>
                </a:cxn>
                <a:cxn ang="0">
                  <a:pos x="T6" y="T7"/>
                </a:cxn>
                <a:cxn ang="0">
                  <a:pos x="T8" y="T9"/>
                </a:cxn>
              </a:cxnLst>
              <a:rect l="0" t="0" r="r" b="b"/>
              <a:pathLst>
                <a:path w="17" h="25">
                  <a:moveTo>
                    <a:pt x="16" y="0"/>
                  </a:moveTo>
                  <a:lnTo>
                    <a:pt x="16" y="24"/>
                  </a:lnTo>
                  <a:lnTo>
                    <a:pt x="0" y="24"/>
                  </a:lnTo>
                  <a:lnTo>
                    <a:pt x="0" y="0"/>
                  </a:lnTo>
                  <a:lnTo>
                    <a:pt x="1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61" name="Freeform 553"/>
            <p:cNvSpPr>
              <a:spLocks noChangeArrowheads="1"/>
            </p:cNvSpPr>
            <p:nvPr/>
          </p:nvSpPr>
          <p:spPr bwMode="auto">
            <a:xfrm>
              <a:off x="13253792" y="5683778"/>
              <a:ext cx="41289" cy="76228"/>
            </a:xfrm>
            <a:custGeom>
              <a:avLst/>
              <a:gdLst>
                <a:gd name="T0" fmla="*/ 0 w 57"/>
                <a:gd name="T1" fmla="*/ 0 h 104"/>
                <a:gd name="T2" fmla="*/ 0 w 57"/>
                <a:gd name="T3" fmla="*/ 0 h 104"/>
                <a:gd name="T4" fmla="*/ 24 w 57"/>
                <a:gd name="T5" fmla="*/ 0 h 104"/>
                <a:gd name="T6" fmla="*/ 48 w 57"/>
                <a:gd name="T7" fmla="*/ 0 h 104"/>
                <a:gd name="T8" fmla="*/ 56 w 57"/>
                <a:gd name="T9" fmla="*/ 8 h 104"/>
                <a:gd name="T10" fmla="*/ 56 w 57"/>
                <a:gd name="T11" fmla="*/ 16 h 104"/>
                <a:gd name="T12" fmla="*/ 56 w 57"/>
                <a:gd name="T13" fmla="*/ 31 h 104"/>
                <a:gd name="T14" fmla="*/ 56 w 57"/>
                <a:gd name="T15" fmla="*/ 40 h 104"/>
                <a:gd name="T16" fmla="*/ 56 w 57"/>
                <a:gd name="T17" fmla="*/ 55 h 104"/>
                <a:gd name="T18" fmla="*/ 48 w 57"/>
                <a:gd name="T19" fmla="*/ 63 h 104"/>
                <a:gd name="T20" fmla="*/ 32 w 57"/>
                <a:gd name="T21" fmla="*/ 63 h 104"/>
                <a:gd name="T22" fmla="*/ 24 w 57"/>
                <a:gd name="T23" fmla="*/ 63 h 104"/>
                <a:gd name="T24" fmla="*/ 24 w 57"/>
                <a:gd name="T25" fmla="*/ 103 h 104"/>
                <a:gd name="T26" fmla="*/ 0 w 57"/>
                <a:gd name="T27" fmla="*/ 103 h 104"/>
                <a:gd name="T28" fmla="*/ 0 w 57"/>
                <a:gd name="T29" fmla="*/ 0 h 104"/>
                <a:gd name="T30" fmla="*/ 24 w 57"/>
                <a:gd name="T31" fmla="*/ 16 h 104"/>
                <a:gd name="T32" fmla="*/ 24 w 57"/>
                <a:gd name="T33" fmla="*/ 16 h 104"/>
                <a:gd name="T34" fmla="*/ 24 w 57"/>
                <a:gd name="T35" fmla="*/ 47 h 104"/>
                <a:gd name="T36" fmla="*/ 32 w 57"/>
                <a:gd name="T37" fmla="*/ 47 h 104"/>
                <a:gd name="T38" fmla="*/ 32 w 57"/>
                <a:gd name="T39" fmla="*/ 40 h 104"/>
                <a:gd name="T40" fmla="*/ 32 w 57"/>
                <a:gd name="T41" fmla="*/ 31 h 104"/>
                <a:gd name="T42" fmla="*/ 32 w 57"/>
                <a:gd name="T43" fmla="*/ 24 h 104"/>
                <a:gd name="T44" fmla="*/ 32 w 57"/>
                <a:gd name="T45" fmla="*/ 24 h 104"/>
                <a:gd name="T46" fmla="*/ 24 w 57"/>
                <a:gd name="T47"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 h="104">
                  <a:moveTo>
                    <a:pt x="0" y="0"/>
                  </a:moveTo>
                  <a:lnTo>
                    <a:pt x="0" y="0"/>
                  </a:lnTo>
                  <a:cubicBezTo>
                    <a:pt x="24" y="0"/>
                    <a:pt x="24" y="0"/>
                    <a:pt x="24" y="0"/>
                  </a:cubicBezTo>
                  <a:cubicBezTo>
                    <a:pt x="32" y="0"/>
                    <a:pt x="40" y="0"/>
                    <a:pt x="48" y="0"/>
                  </a:cubicBezTo>
                  <a:cubicBezTo>
                    <a:pt x="48" y="0"/>
                    <a:pt x="48" y="8"/>
                    <a:pt x="56" y="8"/>
                  </a:cubicBezTo>
                  <a:lnTo>
                    <a:pt x="56" y="16"/>
                  </a:lnTo>
                  <a:cubicBezTo>
                    <a:pt x="56" y="16"/>
                    <a:pt x="56" y="24"/>
                    <a:pt x="56" y="31"/>
                  </a:cubicBezTo>
                  <a:cubicBezTo>
                    <a:pt x="56" y="40"/>
                    <a:pt x="56" y="40"/>
                    <a:pt x="56" y="40"/>
                  </a:cubicBezTo>
                  <a:cubicBezTo>
                    <a:pt x="56" y="47"/>
                    <a:pt x="56" y="47"/>
                    <a:pt x="56" y="55"/>
                  </a:cubicBezTo>
                  <a:cubicBezTo>
                    <a:pt x="56" y="55"/>
                    <a:pt x="56" y="55"/>
                    <a:pt x="48" y="63"/>
                  </a:cubicBezTo>
                  <a:cubicBezTo>
                    <a:pt x="48" y="63"/>
                    <a:pt x="40" y="63"/>
                    <a:pt x="32" y="63"/>
                  </a:cubicBezTo>
                  <a:cubicBezTo>
                    <a:pt x="24" y="63"/>
                    <a:pt x="24" y="63"/>
                    <a:pt x="24" y="63"/>
                  </a:cubicBezTo>
                  <a:cubicBezTo>
                    <a:pt x="24" y="103"/>
                    <a:pt x="24" y="103"/>
                    <a:pt x="24" y="103"/>
                  </a:cubicBezTo>
                  <a:cubicBezTo>
                    <a:pt x="0" y="103"/>
                    <a:pt x="0" y="103"/>
                    <a:pt x="0" y="103"/>
                  </a:cubicBezTo>
                  <a:lnTo>
                    <a:pt x="0" y="0"/>
                  </a:lnTo>
                  <a:close/>
                  <a:moveTo>
                    <a:pt x="24" y="16"/>
                  </a:moveTo>
                  <a:lnTo>
                    <a:pt x="24" y="16"/>
                  </a:lnTo>
                  <a:cubicBezTo>
                    <a:pt x="24" y="47"/>
                    <a:pt x="24" y="47"/>
                    <a:pt x="24" y="47"/>
                  </a:cubicBezTo>
                  <a:cubicBezTo>
                    <a:pt x="32" y="47"/>
                    <a:pt x="32" y="47"/>
                    <a:pt x="32" y="47"/>
                  </a:cubicBezTo>
                  <a:cubicBezTo>
                    <a:pt x="32" y="47"/>
                    <a:pt x="32" y="47"/>
                    <a:pt x="32" y="40"/>
                  </a:cubicBezTo>
                  <a:cubicBezTo>
                    <a:pt x="32" y="40"/>
                    <a:pt x="32" y="40"/>
                    <a:pt x="32" y="31"/>
                  </a:cubicBezTo>
                  <a:cubicBezTo>
                    <a:pt x="32" y="24"/>
                    <a:pt x="32" y="24"/>
                    <a:pt x="32" y="24"/>
                  </a:cubicBezTo>
                  <a:lnTo>
                    <a:pt x="32" y="24"/>
                  </a:lnTo>
                  <a:cubicBezTo>
                    <a:pt x="32" y="16"/>
                    <a:pt x="32"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62" name="Freeform 554"/>
            <p:cNvSpPr>
              <a:spLocks noChangeArrowheads="1"/>
            </p:cNvSpPr>
            <p:nvPr/>
          </p:nvSpPr>
          <p:spPr bwMode="auto">
            <a:xfrm>
              <a:off x="13291906" y="5683778"/>
              <a:ext cx="50819" cy="76228"/>
            </a:xfrm>
            <a:custGeom>
              <a:avLst/>
              <a:gdLst>
                <a:gd name="T0" fmla="*/ 55 w 72"/>
                <a:gd name="T1" fmla="*/ 0 h 104"/>
                <a:gd name="T2" fmla="*/ 55 w 72"/>
                <a:gd name="T3" fmla="*/ 0 h 104"/>
                <a:gd name="T4" fmla="*/ 71 w 72"/>
                <a:gd name="T5" fmla="*/ 103 h 104"/>
                <a:gd name="T6" fmla="*/ 39 w 72"/>
                <a:gd name="T7" fmla="*/ 103 h 104"/>
                <a:gd name="T8" fmla="*/ 39 w 72"/>
                <a:gd name="T9" fmla="*/ 87 h 104"/>
                <a:gd name="T10" fmla="*/ 31 w 72"/>
                <a:gd name="T11" fmla="*/ 87 h 104"/>
                <a:gd name="T12" fmla="*/ 31 w 72"/>
                <a:gd name="T13" fmla="*/ 103 h 104"/>
                <a:gd name="T14" fmla="*/ 0 w 72"/>
                <a:gd name="T15" fmla="*/ 103 h 104"/>
                <a:gd name="T16" fmla="*/ 16 w 72"/>
                <a:gd name="T17" fmla="*/ 0 h 104"/>
                <a:gd name="T18" fmla="*/ 55 w 72"/>
                <a:gd name="T19" fmla="*/ 0 h 104"/>
                <a:gd name="T20" fmla="*/ 39 w 72"/>
                <a:gd name="T21" fmla="*/ 63 h 104"/>
                <a:gd name="T22" fmla="*/ 39 w 72"/>
                <a:gd name="T23" fmla="*/ 63 h 104"/>
                <a:gd name="T24" fmla="*/ 31 w 72"/>
                <a:gd name="T25" fmla="*/ 24 h 104"/>
                <a:gd name="T26" fmla="*/ 31 w 72"/>
                <a:gd name="T27" fmla="*/ 63 h 104"/>
                <a:gd name="T28" fmla="*/ 39 w 72"/>
                <a:gd name="T29" fmla="*/ 6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04">
                  <a:moveTo>
                    <a:pt x="55" y="0"/>
                  </a:moveTo>
                  <a:lnTo>
                    <a:pt x="55" y="0"/>
                  </a:lnTo>
                  <a:cubicBezTo>
                    <a:pt x="71" y="103"/>
                    <a:pt x="71" y="103"/>
                    <a:pt x="71" y="103"/>
                  </a:cubicBezTo>
                  <a:cubicBezTo>
                    <a:pt x="39" y="103"/>
                    <a:pt x="39" y="103"/>
                    <a:pt x="39" y="103"/>
                  </a:cubicBezTo>
                  <a:cubicBezTo>
                    <a:pt x="39" y="87"/>
                    <a:pt x="39" y="87"/>
                    <a:pt x="39" y="87"/>
                  </a:cubicBezTo>
                  <a:cubicBezTo>
                    <a:pt x="31" y="87"/>
                    <a:pt x="31" y="87"/>
                    <a:pt x="31" y="87"/>
                  </a:cubicBezTo>
                  <a:cubicBezTo>
                    <a:pt x="31" y="103"/>
                    <a:pt x="31" y="103"/>
                    <a:pt x="31" y="103"/>
                  </a:cubicBezTo>
                  <a:cubicBezTo>
                    <a:pt x="0" y="103"/>
                    <a:pt x="0" y="103"/>
                    <a:pt x="0" y="103"/>
                  </a:cubicBezTo>
                  <a:cubicBezTo>
                    <a:pt x="16" y="0"/>
                    <a:pt x="16" y="0"/>
                    <a:pt x="16" y="0"/>
                  </a:cubicBezTo>
                  <a:lnTo>
                    <a:pt x="55" y="0"/>
                  </a:lnTo>
                  <a:close/>
                  <a:moveTo>
                    <a:pt x="39" y="63"/>
                  </a:moveTo>
                  <a:lnTo>
                    <a:pt x="39" y="63"/>
                  </a:lnTo>
                  <a:cubicBezTo>
                    <a:pt x="39" y="55"/>
                    <a:pt x="39" y="40"/>
                    <a:pt x="31" y="24"/>
                  </a:cubicBezTo>
                  <a:cubicBezTo>
                    <a:pt x="31" y="40"/>
                    <a:pt x="31" y="55"/>
                    <a:pt x="31" y="63"/>
                  </a:cubicBezTo>
                  <a:lnTo>
                    <a:pt x="39"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63" name="Freeform 555"/>
            <p:cNvSpPr>
              <a:spLocks noChangeArrowheads="1"/>
            </p:cNvSpPr>
            <p:nvPr/>
          </p:nvSpPr>
          <p:spPr bwMode="auto">
            <a:xfrm>
              <a:off x="13342725" y="5683778"/>
              <a:ext cx="47641" cy="76228"/>
            </a:xfrm>
            <a:custGeom>
              <a:avLst/>
              <a:gdLst>
                <a:gd name="T0" fmla="*/ 63 w 64"/>
                <a:gd name="T1" fmla="*/ 0 h 104"/>
                <a:gd name="T2" fmla="*/ 63 w 64"/>
                <a:gd name="T3" fmla="*/ 0 h 104"/>
                <a:gd name="T4" fmla="*/ 63 w 64"/>
                <a:gd name="T5" fmla="*/ 71 h 104"/>
                <a:gd name="T6" fmla="*/ 63 w 64"/>
                <a:gd name="T7" fmla="*/ 87 h 104"/>
                <a:gd name="T8" fmla="*/ 55 w 64"/>
                <a:gd name="T9" fmla="*/ 95 h 104"/>
                <a:gd name="T10" fmla="*/ 47 w 64"/>
                <a:gd name="T11" fmla="*/ 103 h 104"/>
                <a:gd name="T12" fmla="*/ 31 w 64"/>
                <a:gd name="T13" fmla="*/ 103 h 104"/>
                <a:gd name="T14" fmla="*/ 16 w 64"/>
                <a:gd name="T15" fmla="*/ 103 h 104"/>
                <a:gd name="T16" fmla="*/ 8 w 64"/>
                <a:gd name="T17" fmla="*/ 95 h 104"/>
                <a:gd name="T18" fmla="*/ 0 w 64"/>
                <a:gd name="T19" fmla="*/ 87 h 104"/>
                <a:gd name="T20" fmla="*/ 0 w 64"/>
                <a:gd name="T21" fmla="*/ 63 h 104"/>
                <a:gd name="T22" fmla="*/ 0 w 64"/>
                <a:gd name="T23" fmla="*/ 0 h 104"/>
                <a:gd name="T24" fmla="*/ 31 w 64"/>
                <a:gd name="T25" fmla="*/ 0 h 104"/>
                <a:gd name="T26" fmla="*/ 31 w 64"/>
                <a:gd name="T27" fmla="*/ 79 h 104"/>
                <a:gd name="T28" fmla="*/ 31 w 64"/>
                <a:gd name="T29" fmla="*/ 87 h 104"/>
                <a:gd name="T30" fmla="*/ 31 w 64"/>
                <a:gd name="T31" fmla="*/ 87 h 104"/>
                <a:gd name="T32" fmla="*/ 39 w 64"/>
                <a:gd name="T33" fmla="*/ 87 h 104"/>
                <a:gd name="T34" fmla="*/ 39 w 64"/>
                <a:gd name="T35" fmla="*/ 79 h 104"/>
                <a:gd name="T36" fmla="*/ 39 w 64"/>
                <a:gd name="T37" fmla="*/ 0 h 104"/>
                <a:gd name="T38" fmla="*/ 63 w 64"/>
                <a:gd name="T3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104">
                  <a:moveTo>
                    <a:pt x="63" y="0"/>
                  </a:moveTo>
                  <a:lnTo>
                    <a:pt x="63" y="0"/>
                  </a:lnTo>
                  <a:cubicBezTo>
                    <a:pt x="63" y="71"/>
                    <a:pt x="63" y="71"/>
                    <a:pt x="63" y="71"/>
                  </a:cubicBezTo>
                  <a:cubicBezTo>
                    <a:pt x="63" y="79"/>
                    <a:pt x="63" y="79"/>
                    <a:pt x="63" y="87"/>
                  </a:cubicBezTo>
                  <a:cubicBezTo>
                    <a:pt x="63" y="87"/>
                    <a:pt x="63" y="95"/>
                    <a:pt x="55" y="95"/>
                  </a:cubicBezTo>
                  <a:cubicBezTo>
                    <a:pt x="55" y="103"/>
                    <a:pt x="55" y="103"/>
                    <a:pt x="47" y="103"/>
                  </a:cubicBezTo>
                  <a:cubicBezTo>
                    <a:pt x="47" y="103"/>
                    <a:pt x="39" y="103"/>
                    <a:pt x="31" y="103"/>
                  </a:cubicBezTo>
                  <a:cubicBezTo>
                    <a:pt x="23" y="103"/>
                    <a:pt x="23" y="103"/>
                    <a:pt x="16" y="103"/>
                  </a:cubicBezTo>
                  <a:lnTo>
                    <a:pt x="8" y="95"/>
                  </a:lnTo>
                  <a:lnTo>
                    <a:pt x="0" y="87"/>
                  </a:lnTo>
                  <a:cubicBezTo>
                    <a:pt x="0" y="79"/>
                    <a:pt x="0" y="71"/>
                    <a:pt x="0" y="63"/>
                  </a:cubicBezTo>
                  <a:cubicBezTo>
                    <a:pt x="0" y="0"/>
                    <a:pt x="0" y="0"/>
                    <a:pt x="0" y="0"/>
                  </a:cubicBezTo>
                  <a:cubicBezTo>
                    <a:pt x="31" y="0"/>
                    <a:pt x="31" y="0"/>
                    <a:pt x="31" y="0"/>
                  </a:cubicBezTo>
                  <a:cubicBezTo>
                    <a:pt x="31" y="79"/>
                    <a:pt x="31" y="79"/>
                    <a:pt x="31" y="79"/>
                  </a:cubicBezTo>
                  <a:lnTo>
                    <a:pt x="31" y="87"/>
                  </a:lnTo>
                  <a:lnTo>
                    <a:pt x="31" y="87"/>
                  </a:lnTo>
                  <a:cubicBezTo>
                    <a:pt x="31" y="87"/>
                    <a:pt x="31" y="87"/>
                    <a:pt x="39" y="87"/>
                  </a:cubicBezTo>
                  <a:lnTo>
                    <a:pt x="39" y="79"/>
                  </a:lnTo>
                  <a:cubicBezTo>
                    <a:pt x="39" y="0"/>
                    <a:pt x="39" y="0"/>
                    <a:pt x="39" y="0"/>
                  </a:cubicBez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64" name="Freeform 556"/>
            <p:cNvSpPr>
              <a:spLocks noChangeArrowheads="1"/>
            </p:cNvSpPr>
            <p:nvPr/>
          </p:nvSpPr>
          <p:spPr bwMode="auto">
            <a:xfrm>
              <a:off x="13393543" y="5683778"/>
              <a:ext cx="34937" cy="76228"/>
            </a:xfrm>
            <a:custGeom>
              <a:avLst/>
              <a:gdLst>
                <a:gd name="T0" fmla="*/ 32 w 48"/>
                <a:gd name="T1" fmla="*/ 0 h 104"/>
                <a:gd name="T2" fmla="*/ 32 w 48"/>
                <a:gd name="T3" fmla="*/ 87 h 104"/>
                <a:gd name="T4" fmla="*/ 47 w 48"/>
                <a:gd name="T5" fmla="*/ 87 h 104"/>
                <a:gd name="T6" fmla="*/ 47 w 48"/>
                <a:gd name="T7" fmla="*/ 103 h 104"/>
                <a:gd name="T8" fmla="*/ 0 w 48"/>
                <a:gd name="T9" fmla="*/ 103 h 104"/>
                <a:gd name="T10" fmla="*/ 0 w 48"/>
                <a:gd name="T11" fmla="*/ 0 h 104"/>
                <a:gd name="T12" fmla="*/ 32 w 48"/>
                <a:gd name="T13" fmla="*/ 0 h 104"/>
              </a:gdLst>
              <a:ahLst/>
              <a:cxnLst>
                <a:cxn ang="0">
                  <a:pos x="T0" y="T1"/>
                </a:cxn>
                <a:cxn ang="0">
                  <a:pos x="T2" y="T3"/>
                </a:cxn>
                <a:cxn ang="0">
                  <a:pos x="T4" y="T5"/>
                </a:cxn>
                <a:cxn ang="0">
                  <a:pos x="T6" y="T7"/>
                </a:cxn>
                <a:cxn ang="0">
                  <a:pos x="T8" y="T9"/>
                </a:cxn>
                <a:cxn ang="0">
                  <a:pos x="T10" y="T11"/>
                </a:cxn>
                <a:cxn ang="0">
                  <a:pos x="T12" y="T13"/>
                </a:cxn>
              </a:cxnLst>
              <a:rect l="0" t="0" r="r" b="b"/>
              <a:pathLst>
                <a:path w="48" h="104">
                  <a:moveTo>
                    <a:pt x="32" y="0"/>
                  </a:moveTo>
                  <a:lnTo>
                    <a:pt x="32" y="87"/>
                  </a:lnTo>
                  <a:lnTo>
                    <a:pt x="47" y="87"/>
                  </a:lnTo>
                  <a:lnTo>
                    <a:pt x="47" y="103"/>
                  </a:lnTo>
                  <a:lnTo>
                    <a:pt x="0" y="103"/>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65" name="Freeform 557"/>
            <p:cNvSpPr>
              <a:spLocks noChangeArrowheads="1"/>
            </p:cNvSpPr>
            <p:nvPr/>
          </p:nvSpPr>
          <p:spPr bwMode="auto">
            <a:xfrm>
              <a:off x="12739254" y="5073955"/>
              <a:ext cx="101637" cy="130222"/>
            </a:xfrm>
            <a:custGeom>
              <a:avLst/>
              <a:gdLst>
                <a:gd name="T0" fmla="*/ 142 w 143"/>
                <a:gd name="T1" fmla="*/ 0 h 183"/>
                <a:gd name="T2" fmla="*/ 142 w 143"/>
                <a:gd name="T3" fmla="*/ 0 h 183"/>
                <a:gd name="T4" fmla="*/ 142 w 143"/>
                <a:gd name="T5" fmla="*/ 182 h 183"/>
                <a:gd name="T6" fmla="*/ 103 w 143"/>
                <a:gd name="T7" fmla="*/ 182 h 183"/>
                <a:gd name="T8" fmla="*/ 103 w 143"/>
                <a:gd name="T9" fmla="*/ 63 h 183"/>
                <a:gd name="T10" fmla="*/ 87 w 143"/>
                <a:gd name="T11" fmla="*/ 182 h 183"/>
                <a:gd name="T12" fmla="*/ 55 w 143"/>
                <a:gd name="T13" fmla="*/ 182 h 183"/>
                <a:gd name="T14" fmla="*/ 39 w 143"/>
                <a:gd name="T15" fmla="*/ 63 h 183"/>
                <a:gd name="T16" fmla="*/ 39 w 143"/>
                <a:gd name="T17" fmla="*/ 182 h 183"/>
                <a:gd name="T18" fmla="*/ 0 w 143"/>
                <a:gd name="T19" fmla="*/ 182 h 183"/>
                <a:gd name="T20" fmla="*/ 0 w 143"/>
                <a:gd name="T21" fmla="*/ 0 h 183"/>
                <a:gd name="T22" fmla="*/ 55 w 143"/>
                <a:gd name="T23" fmla="*/ 0 h 183"/>
                <a:gd name="T24" fmla="*/ 63 w 143"/>
                <a:gd name="T25" fmla="*/ 40 h 183"/>
                <a:gd name="T26" fmla="*/ 71 w 143"/>
                <a:gd name="T27" fmla="*/ 87 h 183"/>
                <a:gd name="T28" fmla="*/ 79 w 143"/>
                <a:gd name="T29" fmla="*/ 0 h 183"/>
                <a:gd name="T30" fmla="*/ 142 w 143"/>
                <a:gd name="T3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183">
                  <a:moveTo>
                    <a:pt x="142" y="0"/>
                  </a:moveTo>
                  <a:lnTo>
                    <a:pt x="142" y="0"/>
                  </a:lnTo>
                  <a:cubicBezTo>
                    <a:pt x="142" y="182"/>
                    <a:pt x="142" y="182"/>
                    <a:pt x="142" y="182"/>
                  </a:cubicBezTo>
                  <a:cubicBezTo>
                    <a:pt x="103" y="182"/>
                    <a:pt x="103" y="182"/>
                    <a:pt x="103" y="182"/>
                  </a:cubicBezTo>
                  <a:cubicBezTo>
                    <a:pt x="103" y="63"/>
                    <a:pt x="103" y="63"/>
                    <a:pt x="103" y="63"/>
                  </a:cubicBezTo>
                  <a:cubicBezTo>
                    <a:pt x="87" y="182"/>
                    <a:pt x="87" y="182"/>
                    <a:pt x="87" y="182"/>
                  </a:cubicBezTo>
                  <a:cubicBezTo>
                    <a:pt x="55" y="182"/>
                    <a:pt x="55" y="182"/>
                    <a:pt x="55" y="182"/>
                  </a:cubicBezTo>
                  <a:cubicBezTo>
                    <a:pt x="39" y="63"/>
                    <a:pt x="39" y="63"/>
                    <a:pt x="39" y="63"/>
                  </a:cubicBezTo>
                  <a:cubicBezTo>
                    <a:pt x="39" y="182"/>
                    <a:pt x="39" y="182"/>
                    <a:pt x="39" y="182"/>
                  </a:cubicBezTo>
                  <a:cubicBezTo>
                    <a:pt x="0" y="182"/>
                    <a:pt x="0" y="182"/>
                    <a:pt x="0" y="182"/>
                  </a:cubicBezTo>
                  <a:cubicBezTo>
                    <a:pt x="0" y="0"/>
                    <a:pt x="0" y="0"/>
                    <a:pt x="0" y="0"/>
                  </a:cubicBezTo>
                  <a:cubicBezTo>
                    <a:pt x="55" y="0"/>
                    <a:pt x="55" y="0"/>
                    <a:pt x="55" y="0"/>
                  </a:cubicBezTo>
                  <a:cubicBezTo>
                    <a:pt x="55" y="16"/>
                    <a:pt x="63" y="24"/>
                    <a:pt x="63" y="40"/>
                  </a:cubicBezTo>
                  <a:cubicBezTo>
                    <a:pt x="71" y="87"/>
                    <a:pt x="71" y="87"/>
                    <a:pt x="71" y="87"/>
                  </a:cubicBezTo>
                  <a:cubicBezTo>
                    <a:pt x="79" y="0"/>
                    <a:pt x="79" y="0"/>
                    <a:pt x="79" y="0"/>
                  </a:cubicBezTo>
                  <a:lnTo>
                    <a:pt x="14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66" name="Freeform 558"/>
            <p:cNvSpPr>
              <a:spLocks noChangeArrowheads="1"/>
            </p:cNvSpPr>
            <p:nvPr/>
          </p:nvSpPr>
          <p:spPr bwMode="auto">
            <a:xfrm>
              <a:off x="12853596" y="5073955"/>
              <a:ext cx="34937" cy="130222"/>
            </a:xfrm>
            <a:custGeom>
              <a:avLst/>
              <a:gdLst>
                <a:gd name="T0" fmla="*/ 47 w 48"/>
                <a:gd name="T1" fmla="*/ 0 h 183"/>
                <a:gd name="T2" fmla="*/ 47 w 48"/>
                <a:gd name="T3" fmla="*/ 182 h 183"/>
                <a:gd name="T4" fmla="*/ 0 w 48"/>
                <a:gd name="T5" fmla="*/ 182 h 183"/>
                <a:gd name="T6" fmla="*/ 0 w 48"/>
                <a:gd name="T7" fmla="*/ 0 h 183"/>
                <a:gd name="T8" fmla="*/ 47 w 48"/>
                <a:gd name="T9" fmla="*/ 0 h 183"/>
              </a:gdLst>
              <a:ahLst/>
              <a:cxnLst>
                <a:cxn ang="0">
                  <a:pos x="T0" y="T1"/>
                </a:cxn>
                <a:cxn ang="0">
                  <a:pos x="T2" y="T3"/>
                </a:cxn>
                <a:cxn ang="0">
                  <a:pos x="T4" y="T5"/>
                </a:cxn>
                <a:cxn ang="0">
                  <a:pos x="T6" y="T7"/>
                </a:cxn>
                <a:cxn ang="0">
                  <a:pos x="T8" y="T9"/>
                </a:cxn>
              </a:cxnLst>
              <a:rect l="0" t="0" r="r" b="b"/>
              <a:pathLst>
                <a:path w="48" h="183">
                  <a:moveTo>
                    <a:pt x="47" y="0"/>
                  </a:moveTo>
                  <a:lnTo>
                    <a:pt x="47" y="182"/>
                  </a:lnTo>
                  <a:lnTo>
                    <a:pt x="0" y="182"/>
                  </a:lnTo>
                  <a:lnTo>
                    <a:pt x="0" y="0"/>
                  </a:ln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67" name="Freeform 559"/>
            <p:cNvSpPr>
              <a:spLocks noChangeArrowheads="1"/>
            </p:cNvSpPr>
            <p:nvPr/>
          </p:nvSpPr>
          <p:spPr bwMode="auto">
            <a:xfrm>
              <a:off x="12898062" y="5073955"/>
              <a:ext cx="79403" cy="130222"/>
            </a:xfrm>
            <a:custGeom>
              <a:avLst/>
              <a:gdLst>
                <a:gd name="T0" fmla="*/ 111 w 112"/>
                <a:gd name="T1" fmla="*/ 0 h 183"/>
                <a:gd name="T2" fmla="*/ 111 w 112"/>
                <a:gd name="T3" fmla="*/ 182 h 183"/>
                <a:gd name="T4" fmla="*/ 63 w 112"/>
                <a:gd name="T5" fmla="*/ 182 h 183"/>
                <a:gd name="T6" fmla="*/ 40 w 112"/>
                <a:gd name="T7" fmla="*/ 103 h 183"/>
                <a:gd name="T8" fmla="*/ 40 w 112"/>
                <a:gd name="T9" fmla="*/ 182 h 183"/>
                <a:gd name="T10" fmla="*/ 0 w 112"/>
                <a:gd name="T11" fmla="*/ 182 h 183"/>
                <a:gd name="T12" fmla="*/ 0 w 112"/>
                <a:gd name="T13" fmla="*/ 0 h 183"/>
                <a:gd name="T14" fmla="*/ 40 w 112"/>
                <a:gd name="T15" fmla="*/ 0 h 183"/>
                <a:gd name="T16" fmla="*/ 71 w 112"/>
                <a:gd name="T17" fmla="*/ 87 h 183"/>
                <a:gd name="T18" fmla="*/ 71 w 112"/>
                <a:gd name="T19" fmla="*/ 0 h 183"/>
                <a:gd name="T20" fmla="*/ 111 w 112"/>
                <a:gd name="T2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83">
                  <a:moveTo>
                    <a:pt x="111" y="0"/>
                  </a:moveTo>
                  <a:lnTo>
                    <a:pt x="111" y="182"/>
                  </a:lnTo>
                  <a:lnTo>
                    <a:pt x="63" y="182"/>
                  </a:lnTo>
                  <a:lnTo>
                    <a:pt x="40" y="103"/>
                  </a:lnTo>
                  <a:lnTo>
                    <a:pt x="40" y="182"/>
                  </a:lnTo>
                  <a:lnTo>
                    <a:pt x="0" y="182"/>
                  </a:lnTo>
                  <a:lnTo>
                    <a:pt x="0" y="0"/>
                  </a:lnTo>
                  <a:lnTo>
                    <a:pt x="40" y="0"/>
                  </a:lnTo>
                  <a:lnTo>
                    <a:pt x="71" y="87"/>
                  </a:lnTo>
                  <a:lnTo>
                    <a:pt x="71" y="0"/>
                  </a:ln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68" name="Freeform 560"/>
            <p:cNvSpPr>
              <a:spLocks noChangeArrowheads="1"/>
            </p:cNvSpPr>
            <p:nvPr/>
          </p:nvSpPr>
          <p:spPr bwMode="auto">
            <a:xfrm>
              <a:off x="12990170" y="5073955"/>
              <a:ext cx="73053" cy="130222"/>
            </a:xfrm>
            <a:custGeom>
              <a:avLst/>
              <a:gdLst>
                <a:gd name="T0" fmla="*/ 102 w 103"/>
                <a:gd name="T1" fmla="*/ 0 h 183"/>
                <a:gd name="T2" fmla="*/ 102 w 103"/>
                <a:gd name="T3" fmla="*/ 182 h 183"/>
                <a:gd name="T4" fmla="*/ 63 w 103"/>
                <a:gd name="T5" fmla="*/ 182 h 183"/>
                <a:gd name="T6" fmla="*/ 39 w 103"/>
                <a:gd name="T7" fmla="*/ 103 h 183"/>
                <a:gd name="T8" fmla="*/ 39 w 103"/>
                <a:gd name="T9" fmla="*/ 182 h 183"/>
                <a:gd name="T10" fmla="*/ 0 w 103"/>
                <a:gd name="T11" fmla="*/ 182 h 183"/>
                <a:gd name="T12" fmla="*/ 0 w 103"/>
                <a:gd name="T13" fmla="*/ 0 h 183"/>
                <a:gd name="T14" fmla="*/ 39 w 103"/>
                <a:gd name="T15" fmla="*/ 0 h 183"/>
                <a:gd name="T16" fmla="*/ 63 w 103"/>
                <a:gd name="T17" fmla="*/ 87 h 183"/>
                <a:gd name="T18" fmla="*/ 63 w 103"/>
                <a:gd name="T19" fmla="*/ 0 h 183"/>
                <a:gd name="T20" fmla="*/ 102 w 103"/>
                <a:gd name="T2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183">
                  <a:moveTo>
                    <a:pt x="102" y="0"/>
                  </a:moveTo>
                  <a:lnTo>
                    <a:pt x="102" y="182"/>
                  </a:lnTo>
                  <a:lnTo>
                    <a:pt x="63" y="182"/>
                  </a:lnTo>
                  <a:lnTo>
                    <a:pt x="39" y="103"/>
                  </a:lnTo>
                  <a:lnTo>
                    <a:pt x="39" y="182"/>
                  </a:lnTo>
                  <a:lnTo>
                    <a:pt x="0" y="182"/>
                  </a:lnTo>
                  <a:lnTo>
                    <a:pt x="0" y="0"/>
                  </a:lnTo>
                  <a:lnTo>
                    <a:pt x="39" y="0"/>
                  </a:lnTo>
                  <a:lnTo>
                    <a:pt x="63" y="87"/>
                  </a:lnTo>
                  <a:lnTo>
                    <a:pt x="63" y="0"/>
                  </a:lnTo>
                  <a:lnTo>
                    <a:pt x="10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69" name="Freeform 561"/>
            <p:cNvSpPr>
              <a:spLocks noChangeArrowheads="1"/>
            </p:cNvSpPr>
            <p:nvPr/>
          </p:nvSpPr>
          <p:spPr bwMode="auto">
            <a:xfrm>
              <a:off x="13075927" y="5073955"/>
              <a:ext cx="63523" cy="130222"/>
            </a:xfrm>
            <a:custGeom>
              <a:avLst/>
              <a:gdLst>
                <a:gd name="T0" fmla="*/ 0 w 88"/>
                <a:gd name="T1" fmla="*/ 0 h 183"/>
                <a:gd name="T2" fmla="*/ 79 w 88"/>
                <a:gd name="T3" fmla="*/ 0 h 183"/>
                <a:gd name="T4" fmla="*/ 79 w 88"/>
                <a:gd name="T5" fmla="*/ 40 h 183"/>
                <a:gd name="T6" fmla="*/ 48 w 88"/>
                <a:gd name="T7" fmla="*/ 40 h 183"/>
                <a:gd name="T8" fmla="*/ 48 w 88"/>
                <a:gd name="T9" fmla="*/ 71 h 183"/>
                <a:gd name="T10" fmla="*/ 79 w 88"/>
                <a:gd name="T11" fmla="*/ 71 h 183"/>
                <a:gd name="T12" fmla="*/ 79 w 88"/>
                <a:gd name="T13" fmla="*/ 111 h 183"/>
                <a:gd name="T14" fmla="*/ 48 w 88"/>
                <a:gd name="T15" fmla="*/ 111 h 183"/>
                <a:gd name="T16" fmla="*/ 48 w 88"/>
                <a:gd name="T17" fmla="*/ 150 h 183"/>
                <a:gd name="T18" fmla="*/ 87 w 88"/>
                <a:gd name="T19" fmla="*/ 150 h 183"/>
                <a:gd name="T20" fmla="*/ 87 w 88"/>
                <a:gd name="T21" fmla="*/ 182 h 183"/>
                <a:gd name="T22" fmla="*/ 0 w 88"/>
                <a:gd name="T23" fmla="*/ 182 h 183"/>
                <a:gd name="T24" fmla="*/ 0 w 88"/>
                <a:gd name="T25"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8" h="183">
                  <a:moveTo>
                    <a:pt x="0" y="0"/>
                  </a:moveTo>
                  <a:lnTo>
                    <a:pt x="79" y="0"/>
                  </a:lnTo>
                  <a:lnTo>
                    <a:pt x="79" y="40"/>
                  </a:lnTo>
                  <a:lnTo>
                    <a:pt x="48" y="40"/>
                  </a:lnTo>
                  <a:lnTo>
                    <a:pt x="48" y="71"/>
                  </a:lnTo>
                  <a:lnTo>
                    <a:pt x="79" y="71"/>
                  </a:lnTo>
                  <a:lnTo>
                    <a:pt x="79" y="111"/>
                  </a:lnTo>
                  <a:lnTo>
                    <a:pt x="48" y="111"/>
                  </a:lnTo>
                  <a:lnTo>
                    <a:pt x="48" y="150"/>
                  </a:lnTo>
                  <a:lnTo>
                    <a:pt x="87" y="150"/>
                  </a:lnTo>
                  <a:lnTo>
                    <a:pt x="87" y="182"/>
                  </a:lnTo>
                  <a:lnTo>
                    <a:pt x="0" y="182"/>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70" name="Freeform 562"/>
            <p:cNvSpPr>
              <a:spLocks noChangeArrowheads="1"/>
            </p:cNvSpPr>
            <p:nvPr/>
          </p:nvSpPr>
          <p:spPr bwMode="auto">
            <a:xfrm>
              <a:off x="13142626" y="5073955"/>
              <a:ext cx="76228" cy="136574"/>
            </a:xfrm>
            <a:custGeom>
              <a:avLst/>
              <a:gdLst>
                <a:gd name="T0" fmla="*/ 103 w 104"/>
                <a:gd name="T1" fmla="*/ 55 h 191"/>
                <a:gd name="T2" fmla="*/ 103 w 104"/>
                <a:gd name="T3" fmla="*/ 55 h 191"/>
                <a:gd name="T4" fmla="*/ 55 w 104"/>
                <a:gd name="T5" fmla="*/ 55 h 191"/>
                <a:gd name="T6" fmla="*/ 55 w 104"/>
                <a:gd name="T7" fmla="*/ 47 h 191"/>
                <a:gd name="T8" fmla="*/ 55 w 104"/>
                <a:gd name="T9" fmla="*/ 32 h 191"/>
                <a:gd name="T10" fmla="*/ 47 w 104"/>
                <a:gd name="T11" fmla="*/ 32 h 191"/>
                <a:gd name="T12" fmla="*/ 47 w 104"/>
                <a:gd name="T13" fmla="*/ 32 h 191"/>
                <a:gd name="T14" fmla="*/ 40 w 104"/>
                <a:gd name="T15" fmla="*/ 47 h 191"/>
                <a:gd name="T16" fmla="*/ 47 w 104"/>
                <a:gd name="T17" fmla="*/ 55 h 191"/>
                <a:gd name="T18" fmla="*/ 55 w 104"/>
                <a:gd name="T19" fmla="*/ 71 h 191"/>
                <a:gd name="T20" fmla="*/ 95 w 104"/>
                <a:gd name="T21" fmla="*/ 95 h 191"/>
                <a:gd name="T22" fmla="*/ 103 w 104"/>
                <a:gd name="T23" fmla="*/ 135 h 191"/>
                <a:gd name="T24" fmla="*/ 103 w 104"/>
                <a:gd name="T25" fmla="*/ 166 h 191"/>
                <a:gd name="T26" fmla="*/ 87 w 104"/>
                <a:gd name="T27" fmla="*/ 182 h 191"/>
                <a:gd name="T28" fmla="*/ 55 w 104"/>
                <a:gd name="T29" fmla="*/ 190 h 191"/>
                <a:gd name="T30" fmla="*/ 24 w 104"/>
                <a:gd name="T31" fmla="*/ 182 h 191"/>
                <a:gd name="T32" fmla="*/ 8 w 104"/>
                <a:gd name="T33" fmla="*/ 158 h 191"/>
                <a:gd name="T34" fmla="*/ 0 w 104"/>
                <a:gd name="T35" fmla="*/ 126 h 191"/>
                <a:gd name="T36" fmla="*/ 0 w 104"/>
                <a:gd name="T37" fmla="*/ 119 h 191"/>
                <a:gd name="T38" fmla="*/ 47 w 104"/>
                <a:gd name="T39" fmla="*/ 119 h 191"/>
                <a:gd name="T40" fmla="*/ 47 w 104"/>
                <a:gd name="T41" fmla="*/ 142 h 191"/>
                <a:gd name="T42" fmla="*/ 47 w 104"/>
                <a:gd name="T43" fmla="*/ 150 h 191"/>
                <a:gd name="T44" fmla="*/ 55 w 104"/>
                <a:gd name="T45" fmla="*/ 158 h 191"/>
                <a:gd name="T46" fmla="*/ 55 w 104"/>
                <a:gd name="T47" fmla="*/ 150 h 191"/>
                <a:gd name="T48" fmla="*/ 63 w 104"/>
                <a:gd name="T49" fmla="*/ 142 h 191"/>
                <a:gd name="T50" fmla="*/ 55 w 104"/>
                <a:gd name="T51" fmla="*/ 119 h 191"/>
                <a:gd name="T52" fmla="*/ 32 w 104"/>
                <a:gd name="T53" fmla="*/ 103 h 191"/>
                <a:gd name="T54" fmla="*/ 16 w 104"/>
                <a:gd name="T55" fmla="*/ 87 h 191"/>
                <a:gd name="T56" fmla="*/ 0 w 104"/>
                <a:gd name="T57" fmla="*/ 71 h 191"/>
                <a:gd name="T58" fmla="*/ 0 w 104"/>
                <a:gd name="T59" fmla="*/ 47 h 191"/>
                <a:gd name="T60" fmla="*/ 8 w 104"/>
                <a:gd name="T61" fmla="*/ 24 h 191"/>
                <a:gd name="T62" fmla="*/ 24 w 104"/>
                <a:gd name="T63" fmla="*/ 8 h 191"/>
                <a:gd name="T64" fmla="*/ 47 w 104"/>
                <a:gd name="T65" fmla="*/ 0 h 191"/>
                <a:gd name="T66" fmla="*/ 79 w 104"/>
                <a:gd name="T67" fmla="*/ 8 h 191"/>
                <a:gd name="T68" fmla="*/ 95 w 104"/>
                <a:gd name="T69" fmla="*/ 24 h 191"/>
                <a:gd name="T70" fmla="*/ 103 w 104"/>
                <a:gd name="T71" fmla="*/ 47 h 191"/>
                <a:gd name="T72" fmla="*/ 103 w 104"/>
                <a:gd name="T73" fmla="*/ 5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 h="191">
                  <a:moveTo>
                    <a:pt x="103" y="55"/>
                  </a:moveTo>
                  <a:lnTo>
                    <a:pt x="103" y="55"/>
                  </a:lnTo>
                  <a:cubicBezTo>
                    <a:pt x="55" y="55"/>
                    <a:pt x="55" y="55"/>
                    <a:pt x="55" y="55"/>
                  </a:cubicBezTo>
                  <a:cubicBezTo>
                    <a:pt x="55" y="47"/>
                    <a:pt x="55" y="47"/>
                    <a:pt x="55" y="47"/>
                  </a:cubicBezTo>
                  <a:cubicBezTo>
                    <a:pt x="55" y="40"/>
                    <a:pt x="55" y="32"/>
                    <a:pt x="55" y="32"/>
                  </a:cubicBezTo>
                  <a:cubicBezTo>
                    <a:pt x="55" y="32"/>
                    <a:pt x="55" y="32"/>
                    <a:pt x="47" y="32"/>
                  </a:cubicBezTo>
                  <a:lnTo>
                    <a:pt x="47" y="32"/>
                  </a:lnTo>
                  <a:cubicBezTo>
                    <a:pt x="40" y="40"/>
                    <a:pt x="40" y="40"/>
                    <a:pt x="40" y="47"/>
                  </a:cubicBezTo>
                  <a:cubicBezTo>
                    <a:pt x="40" y="47"/>
                    <a:pt x="40" y="55"/>
                    <a:pt x="47" y="55"/>
                  </a:cubicBezTo>
                  <a:cubicBezTo>
                    <a:pt x="47" y="63"/>
                    <a:pt x="47" y="63"/>
                    <a:pt x="55" y="71"/>
                  </a:cubicBezTo>
                  <a:cubicBezTo>
                    <a:pt x="79" y="79"/>
                    <a:pt x="95" y="87"/>
                    <a:pt x="95" y="95"/>
                  </a:cubicBezTo>
                  <a:cubicBezTo>
                    <a:pt x="103" y="103"/>
                    <a:pt x="103" y="119"/>
                    <a:pt x="103" y="135"/>
                  </a:cubicBezTo>
                  <a:cubicBezTo>
                    <a:pt x="103" y="150"/>
                    <a:pt x="103" y="158"/>
                    <a:pt x="103" y="166"/>
                  </a:cubicBezTo>
                  <a:cubicBezTo>
                    <a:pt x="95" y="174"/>
                    <a:pt x="95" y="174"/>
                    <a:pt x="87" y="182"/>
                  </a:cubicBezTo>
                  <a:cubicBezTo>
                    <a:pt x="79" y="182"/>
                    <a:pt x="63" y="190"/>
                    <a:pt x="55" y="190"/>
                  </a:cubicBezTo>
                  <a:cubicBezTo>
                    <a:pt x="40" y="190"/>
                    <a:pt x="32" y="182"/>
                    <a:pt x="24" y="182"/>
                  </a:cubicBezTo>
                  <a:cubicBezTo>
                    <a:pt x="16" y="174"/>
                    <a:pt x="8" y="166"/>
                    <a:pt x="8" y="158"/>
                  </a:cubicBezTo>
                  <a:cubicBezTo>
                    <a:pt x="0" y="150"/>
                    <a:pt x="0" y="142"/>
                    <a:pt x="0" y="126"/>
                  </a:cubicBezTo>
                  <a:cubicBezTo>
                    <a:pt x="0" y="119"/>
                    <a:pt x="0" y="119"/>
                    <a:pt x="0" y="119"/>
                  </a:cubicBezTo>
                  <a:cubicBezTo>
                    <a:pt x="47" y="119"/>
                    <a:pt x="47" y="119"/>
                    <a:pt x="47" y="119"/>
                  </a:cubicBezTo>
                  <a:cubicBezTo>
                    <a:pt x="47" y="142"/>
                    <a:pt x="47" y="142"/>
                    <a:pt x="47" y="142"/>
                  </a:cubicBezTo>
                  <a:cubicBezTo>
                    <a:pt x="47" y="150"/>
                    <a:pt x="47" y="150"/>
                    <a:pt x="47" y="150"/>
                  </a:cubicBezTo>
                  <a:cubicBezTo>
                    <a:pt x="47" y="158"/>
                    <a:pt x="47" y="158"/>
                    <a:pt x="55" y="158"/>
                  </a:cubicBezTo>
                  <a:cubicBezTo>
                    <a:pt x="55" y="158"/>
                    <a:pt x="55" y="158"/>
                    <a:pt x="55" y="150"/>
                  </a:cubicBezTo>
                  <a:cubicBezTo>
                    <a:pt x="63" y="150"/>
                    <a:pt x="63" y="142"/>
                    <a:pt x="63" y="142"/>
                  </a:cubicBezTo>
                  <a:cubicBezTo>
                    <a:pt x="63" y="135"/>
                    <a:pt x="63" y="126"/>
                    <a:pt x="55" y="119"/>
                  </a:cubicBezTo>
                  <a:cubicBezTo>
                    <a:pt x="55" y="119"/>
                    <a:pt x="47" y="111"/>
                    <a:pt x="32" y="103"/>
                  </a:cubicBezTo>
                  <a:cubicBezTo>
                    <a:pt x="24" y="95"/>
                    <a:pt x="16" y="95"/>
                    <a:pt x="16" y="87"/>
                  </a:cubicBezTo>
                  <a:cubicBezTo>
                    <a:pt x="8" y="87"/>
                    <a:pt x="8" y="79"/>
                    <a:pt x="0" y="71"/>
                  </a:cubicBezTo>
                  <a:cubicBezTo>
                    <a:pt x="0" y="71"/>
                    <a:pt x="0" y="63"/>
                    <a:pt x="0" y="47"/>
                  </a:cubicBezTo>
                  <a:cubicBezTo>
                    <a:pt x="0" y="40"/>
                    <a:pt x="0" y="24"/>
                    <a:pt x="8" y="24"/>
                  </a:cubicBezTo>
                  <a:cubicBezTo>
                    <a:pt x="8" y="16"/>
                    <a:pt x="16" y="8"/>
                    <a:pt x="24" y="8"/>
                  </a:cubicBezTo>
                  <a:cubicBezTo>
                    <a:pt x="32" y="0"/>
                    <a:pt x="40" y="0"/>
                    <a:pt x="47" y="0"/>
                  </a:cubicBezTo>
                  <a:cubicBezTo>
                    <a:pt x="63" y="0"/>
                    <a:pt x="71" y="0"/>
                    <a:pt x="79" y="8"/>
                  </a:cubicBezTo>
                  <a:cubicBezTo>
                    <a:pt x="87" y="8"/>
                    <a:pt x="95" y="16"/>
                    <a:pt x="95" y="24"/>
                  </a:cubicBezTo>
                  <a:cubicBezTo>
                    <a:pt x="103" y="24"/>
                    <a:pt x="103" y="40"/>
                    <a:pt x="103" y="47"/>
                  </a:cubicBezTo>
                  <a:lnTo>
                    <a:pt x="103"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71" name="Freeform 563"/>
            <p:cNvSpPr>
              <a:spLocks noChangeArrowheads="1"/>
            </p:cNvSpPr>
            <p:nvPr/>
          </p:nvSpPr>
          <p:spPr bwMode="auto">
            <a:xfrm>
              <a:off x="13228383" y="5073955"/>
              <a:ext cx="79403" cy="136574"/>
            </a:xfrm>
            <a:custGeom>
              <a:avLst/>
              <a:gdLst>
                <a:gd name="T0" fmla="*/ 110 w 111"/>
                <a:gd name="T1" fmla="*/ 111 h 191"/>
                <a:gd name="T2" fmla="*/ 110 w 111"/>
                <a:gd name="T3" fmla="*/ 111 h 191"/>
                <a:gd name="T4" fmla="*/ 110 w 111"/>
                <a:gd name="T5" fmla="*/ 150 h 191"/>
                <a:gd name="T6" fmla="*/ 103 w 111"/>
                <a:gd name="T7" fmla="*/ 166 h 191"/>
                <a:gd name="T8" fmla="*/ 79 w 111"/>
                <a:gd name="T9" fmla="*/ 182 h 191"/>
                <a:gd name="T10" fmla="*/ 55 w 111"/>
                <a:gd name="T11" fmla="*/ 190 h 191"/>
                <a:gd name="T12" fmla="*/ 31 w 111"/>
                <a:gd name="T13" fmla="*/ 182 h 191"/>
                <a:gd name="T14" fmla="*/ 8 w 111"/>
                <a:gd name="T15" fmla="*/ 166 h 191"/>
                <a:gd name="T16" fmla="*/ 0 w 111"/>
                <a:gd name="T17" fmla="*/ 150 h 191"/>
                <a:gd name="T18" fmla="*/ 0 w 111"/>
                <a:gd name="T19" fmla="*/ 111 h 191"/>
                <a:gd name="T20" fmla="*/ 0 w 111"/>
                <a:gd name="T21" fmla="*/ 79 h 191"/>
                <a:gd name="T22" fmla="*/ 0 w 111"/>
                <a:gd name="T23" fmla="*/ 40 h 191"/>
                <a:gd name="T24" fmla="*/ 8 w 111"/>
                <a:gd name="T25" fmla="*/ 16 h 191"/>
                <a:gd name="T26" fmla="*/ 23 w 111"/>
                <a:gd name="T27" fmla="*/ 8 h 191"/>
                <a:gd name="T28" fmla="*/ 55 w 111"/>
                <a:gd name="T29" fmla="*/ 0 h 191"/>
                <a:gd name="T30" fmla="*/ 79 w 111"/>
                <a:gd name="T31" fmla="*/ 8 h 191"/>
                <a:gd name="T32" fmla="*/ 94 w 111"/>
                <a:gd name="T33" fmla="*/ 16 h 191"/>
                <a:gd name="T34" fmla="*/ 110 w 111"/>
                <a:gd name="T35" fmla="*/ 40 h 191"/>
                <a:gd name="T36" fmla="*/ 110 w 111"/>
                <a:gd name="T37" fmla="*/ 79 h 191"/>
                <a:gd name="T38" fmla="*/ 110 w 111"/>
                <a:gd name="T39" fmla="*/ 111 h 191"/>
                <a:gd name="T40" fmla="*/ 63 w 111"/>
                <a:gd name="T41" fmla="*/ 47 h 191"/>
                <a:gd name="T42" fmla="*/ 63 w 111"/>
                <a:gd name="T43" fmla="*/ 47 h 191"/>
                <a:gd name="T44" fmla="*/ 63 w 111"/>
                <a:gd name="T45" fmla="*/ 32 h 191"/>
                <a:gd name="T46" fmla="*/ 55 w 111"/>
                <a:gd name="T47" fmla="*/ 32 h 191"/>
                <a:gd name="T48" fmla="*/ 47 w 111"/>
                <a:gd name="T49" fmla="*/ 32 h 191"/>
                <a:gd name="T50" fmla="*/ 47 w 111"/>
                <a:gd name="T51" fmla="*/ 47 h 191"/>
                <a:gd name="T52" fmla="*/ 47 w 111"/>
                <a:gd name="T53" fmla="*/ 135 h 191"/>
                <a:gd name="T54" fmla="*/ 47 w 111"/>
                <a:gd name="T55" fmla="*/ 150 h 191"/>
                <a:gd name="T56" fmla="*/ 55 w 111"/>
                <a:gd name="T57" fmla="*/ 158 h 191"/>
                <a:gd name="T58" fmla="*/ 63 w 111"/>
                <a:gd name="T59" fmla="*/ 150 h 191"/>
                <a:gd name="T60" fmla="*/ 63 w 111"/>
                <a:gd name="T61" fmla="*/ 135 h 191"/>
                <a:gd name="T62" fmla="*/ 63 w 111"/>
                <a:gd name="T63" fmla="*/ 47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 h="191">
                  <a:moveTo>
                    <a:pt x="110" y="111"/>
                  </a:moveTo>
                  <a:lnTo>
                    <a:pt x="110" y="111"/>
                  </a:lnTo>
                  <a:cubicBezTo>
                    <a:pt x="110" y="126"/>
                    <a:pt x="110" y="142"/>
                    <a:pt x="110" y="150"/>
                  </a:cubicBezTo>
                  <a:cubicBezTo>
                    <a:pt x="103" y="150"/>
                    <a:pt x="103" y="158"/>
                    <a:pt x="103" y="166"/>
                  </a:cubicBezTo>
                  <a:cubicBezTo>
                    <a:pt x="94" y="174"/>
                    <a:pt x="87" y="174"/>
                    <a:pt x="79" y="182"/>
                  </a:cubicBezTo>
                  <a:cubicBezTo>
                    <a:pt x="71" y="182"/>
                    <a:pt x="63" y="190"/>
                    <a:pt x="55" y="190"/>
                  </a:cubicBezTo>
                  <a:cubicBezTo>
                    <a:pt x="47" y="190"/>
                    <a:pt x="39" y="182"/>
                    <a:pt x="31" y="182"/>
                  </a:cubicBezTo>
                  <a:cubicBezTo>
                    <a:pt x="23" y="182"/>
                    <a:pt x="16" y="174"/>
                    <a:pt x="8" y="166"/>
                  </a:cubicBezTo>
                  <a:cubicBezTo>
                    <a:pt x="8" y="158"/>
                    <a:pt x="0" y="150"/>
                    <a:pt x="0" y="150"/>
                  </a:cubicBezTo>
                  <a:cubicBezTo>
                    <a:pt x="0" y="142"/>
                    <a:pt x="0" y="126"/>
                    <a:pt x="0" y="111"/>
                  </a:cubicBezTo>
                  <a:cubicBezTo>
                    <a:pt x="0" y="79"/>
                    <a:pt x="0" y="79"/>
                    <a:pt x="0" y="79"/>
                  </a:cubicBezTo>
                  <a:cubicBezTo>
                    <a:pt x="0" y="63"/>
                    <a:pt x="0" y="47"/>
                    <a:pt x="0" y="40"/>
                  </a:cubicBezTo>
                  <a:cubicBezTo>
                    <a:pt x="0" y="32"/>
                    <a:pt x="8" y="24"/>
                    <a:pt x="8" y="16"/>
                  </a:cubicBezTo>
                  <a:cubicBezTo>
                    <a:pt x="16" y="16"/>
                    <a:pt x="23" y="8"/>
                    <a:pt x="23" y="8"/>
                  </a:cubicBezTo>
                  <a:cubicBezTo>
                    <a:pt x="31" y="0"/>
                    <a:pt x="47" y="0"/>
                    <a:pt x="55" y="0"/>
                  </a:cubicBezTo>
                  <a:cubicBezTo>
                    <a:pt x="63" y="0"/>
                    <a:pt x="71" y="0"/>
                    <a:pt x="79" y="8"/>
                  </a:cubicBezTo>
                  <a:cubicBezTo>
                    <a:pt x="87" y="8"/>
                    <a:pt x="94" y="16"/>
                    <a:pt x="94" y="16"/>
                  </a:cubicBezTo>
                  <a:cubicBezTo>
                    <a:pt x="103" y="24"/>
                    <a:pt x="103" y="32"/>
                    <a:pt x="110" y="40"/>
                  </a:cubicBezTo>
                  <a:cubicBezTo>
                    <a:pt x="110" y="47"/>
                    <a:pt x="110" y="63"/>
                    <a:pt x="110" y="79"/>
                  </a:cubicBezTo>
                  <a:lnTo>
                    <a:pt x="110" y="111"/>
                  </a:lnTo>
                  <a:close/>
                  <a:moveTo>
                    <a:pt x="63" y="47"/>
                  </a:moveTo>
                  <a:lnTo>
                    <a:pt x="63" y="47"/>
                  </a:lnTo>
                  <a:cubicBezTo>
                    <a:pt x="63" y="40"/>
                    <a:pt x="63" y="40"/>
                    <a:pt x="63" y="32"/>
                  </a:cubicBezTo>
                  <a:cubicBezTo>
                    <a:pt x="55" y="32"/>
                    <a:pt x="55" y="32"/>
                    <a:pt x="55" y="32"/>
                  </a:cubicBezTo>
                  <a:lnTo>
                    <a:pt x="47" y="32"/>
                  </a:lnTo>
                  <a:cubicBezTo>
                    <a:pt x="47" y="32"/>
                    <a:pt x="47" y="40"/>
                    <a:pt x="47" y="47"/>
                  </a:cubicBezTo>
                  <a:cubicBezTo>
                    <a:pt x="47" y="135"/>
                    <a:pt x="47" y="135"/>
                    <a:pt x="47" y="135"/>
                  </a:cubicBezTo>
                  <a:cubicBezTo>
                    <a:pt x="47" y="142"/>
                    <a:pt x="47" y="150"/>
                    <a:pt x="47" y="150"/>
                  </a:cubicBezTo>
                  <a:cubicBezTo>
                    <a:pt x="47" y="158"/>
                    <a:pt x="47" y="158"/>
                    <a:pt x="55" y="158"/>
                  </a:cubicBezTo>
                  <a:cubicBezTo>
                    <a:pt x="55" y="158"/>
                    <a:pt x="55" y="158"/>
                    <a:pt x="63" y="150"/>
                  </a:cubicBezTo>
                  <a:cubicBezTo>
                    <a:pt x="63" y="150"/>
                    <a:pt x="63" y="142"/>
                    <a:pt x="63" y="135"/>
                  </a:cubicBezTo>
                  <a:lnTo>
                    <a:pt x="63" y="4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72" name="Freeform 564"/>
            <p:cNvSpPr>
              <a:spLocks noChangeArrowheads="1"/>
            </p:cNvSpPr>
            <p:nvPr/>
          </p:nvSpPr>
          <p:spPr bwMode="auto">
            <a:xfrm>
              <a:off x="13314138" y="5073955"/>
              <a:ext cx="76228" cy="130222"/>
            </a:xfrm>
            <a:custGeom>
              <a:avLst/>
              <a:gdLst>
                <a:gd name="T0" fmla="*/ 103 w 104"/>
                <a:gd name="T1" fmla="*/ 0 h 183"/>
                <a:gd name="T2" fmla="*/ 103 w 104"/>
                <a:gd name="T3" fmla="*/ 40 h 183"/>
                <a:gd name="T4" fmla="*/ 71 w 104"/>
                <a:gd name="T5" fmla="*/ 40 h 183"/>
                <a:gd name="T6" fmla="*/ 71 w 104"/>
                <a:gd name="T7" fmla="*/ 182 h 183"/>
                <a:gd name="T8" fmla="*/ 24 w 104"/>
                <a:gd name="T9" fmla="*/ 182 h 183"/>
                <a:gd name="T10" fmla="*/ 24 w 104"/>
                <a:gd name="T11" fmla="*/ 40 h 183"/>
                <a:gd name="T12" fmla="*/ 0 w 104"/>
                <a:gd name="T13" fmla="*/ 40 h 183"/>
                <a:gd name="T14" fmla="*/ 0 w 104"/>
                <a:gd name="T15" fmla="*/ 0 h 183"/>
                <a:gd name="T16" fmla="*/ 103 w 104"/>
                <a:gd name="T17"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83">
                  <a:moveTo>
                    <a:pt x="103" y="0"/>
                  </a:moveTo>
                  <a:lnTo>
                    <a:pt x="103" y="40"/>
                  </a:lnTo>
                  <a:lnTo>
                    <a:pt x="71" y="40"/>
                  </a:lnTo>
                  <a:lnTo>
                    <a:pt x="71" y="182"/>
                  </a:lnTo>
                  <a:lnTo>
                    <a:pt x="24" y="182"/>
                  </a:lnTo>
                  <a:lnTo>
                    <a:pt x="24" y="40"/>
                  </a:lnTo>
                  <a:lnTo>
                    <a:pt x="0" y="40"/>
                  </a:lnTo>
                  <a:lnTo>
                    <a:pt x="0" y="0"/>
                  </a:ln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73" name="Freeform 565"/>
            <p:cNvSpPr>
              <a:spLocks noChangeArrowheads="1"/>
            </p:cNvSpPr>
            <p:nvPr/>
          </p:nvSpPr>
          <p:spPr bwMode="auto">
            <a:xfrm>
              <a:off x="13384014" y="5073955"/>
              <a:ext cx="85757" cy="130222"/>
            </a:xfrm>
            <a:custGeom>
              <a:avLst/>
              <a:gdLst>
                <a:gd name="T0" fmla="*/ 87 w 120"/>
                <a:gd name="T1" fmla="*/ 0 h 183"/>
                <a:gd name="T2" fmla="*/ 87 w 120"/>
                <a:gd name="T3" fmla="*/ 0 h 183"/>
                <a:gd name="T4" fmla="*/ 119 w 120"/>
                <a:gd name="T5" fmla="*/ 182 h 183"/>
                <a:gd name="T6" fmla="*/ 63 w 120"/>
                <a:gd name="T7" fmla="*/ 182 h 183"/>
                <a:gd name="T8" fmla="*/ 63 w 120"/>
                <a:gd name="T9" fmla="*/ 150 h 183"/>
                <a:gd name="T10" fmla="*/ 48 w 120"/>
                <a:gd name="T11" fmla="*/ 150 h 183"/>
                <a:gd name="T12" fmla="*/ 48 w 120"/>
                <a:gd name="T13" fmla="*/ 182 h 183"/>
                <a:gd name="T14" fmla="*/ 0 w 120"/>
                <a:gd name="T15" fmla="*/ 182 h 183"/>
                <a:gd name="T16" fmla="*/ 24 w 120"/>
                <a:gd name="T17" fmla="*/ 0 h 183"/>
                <a:gd name="T18" fmla="*/ 87 w 120"/>
                <a:gd name="T19" fmla="*/ 0 h 183"/>
                <a:gd name="T20" fmla="*/ 63 w 120"/>
                <a:gd name="T21" fmla="*/ 119 h 183"/>
                <a:gd name="T22" fmla="*/ 63 w 120"/>
                <a:gd name="T23" fmla="*/ 119 h 183"/>
                <a:gd name="T24" fmla="*/ 55 w 120"/>
                <a:gd name="T25" fmla="*/ 47 h 183"/>
                <a:gd name="T26" fmla="*/ 48 w 120"/>
                <a:gd name="T27" fmla="*/ 119 h 183"/>
                <a:gd name="T28" fmla="*/ 63 w 120"/>
                <a:gd name="T29" fmla="*/ 119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83">
                  <a:moveTo>
                    <a:pt x="87" y="0"/>
                  </a:moveTo>
                  <a:lnTo>
                    <a:pt x="87" y="0"/>
                  </a:lnTo>
                  <a:cubicBezTo>
                    <a:pt x="119" y="182"/>
                    <a:pt x="119" y="182"/>
                    <a:pt x="119" y="182"/>
                  </a:cubicBezTo>
                  <a:cubicBezTo>
                    <a:pt x="63" y="182"/>
                    <a:pt x="63" y="182"/>
                    <a:pt x="63" y="182"/>
                  </a:cubicBezTo>
                  <a:cubicBezTo>
                    <a:pt x="63" y="150"/>
                    <a:pt x="63" y="150"/>
                    <a:pt x="63" y="150"/>
                  </a:cubicBezTo>
                  <a:cubicBezTo>
                    <a:pt x="48" y="150"/>
                    <a:pt x="48" y="150"/>
                    <a:pt x="48" y="150"/>
                  </a:cubicBezTo>
                  <a:cubicBezTo>
                    <a:pt x="48" y="182"/>
                    <a:pt x="48" y="182"/>
                    <a:pt x="48" y="182"/>
                  </a:cubicBezTo>
                  <a:cubicBezTo>
                    <a:pt x="0" y="182"/>
                    <a:pt x="0" y="182"/>
                    <a:pt x="0" y="182"/>
                  </a:cubicBezTo>
                  <a:cubicBezTo>
                    <a:pt x="24" y="0"/>
                    <a:pt x="24" y="0"/>
                    <a:pt x="24" y="0"/>
                  </a:cubicBezTo>
                  <a:lnTo>
                    <a:pt x="87" y="0"/>
                  </a:lnTo>
                  <a:close/>
                  <a:moveTo>
                    <a:pt x="63" y="119"/>
                  </a:moveTo>
                  <a:lnTo>
                    <a:pt x="63" y="119"/>
                  </a:lnTo>
                  <a:cubicBezTo>
                    <a:pt x="63" y="95"/>
                    <a:pt x="55" y="71"/>
                    <a:pt x="55" y="47"/>
                  </a:cubicBezTo>
                  <a:cubicBezTo>
                    <a:pt x="55" y="79"/>
                    <a:pt x="48" y="103"/>
                    <a:pt x="48" y="119"/>
                  </a:cubicBezTo>
                  <a:lnTo>
                    <a:pt x="63" y="11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74" name="Freeform 566"/>
            <p:cNvSpPr>
              <a:spLocks noChangeArrowheads="1"/>
            </p:cNvSpPr>
            <p:nvPr/>
          </p:nvSpPr>
          <p:spPr bwMode="auto">
            <a:xfrm>
              <a:off x="13088632" y="6401591"/>
              <a:ext cx="28584" cy="120694"/>
            </a:xfrm>
            <a:custGeom>
              <a:avLst/>
              <a:gdLst>
                <a:gd name="T0" fmla="*/ 39 w 40"/>
                <a:gd name="T1" fmla="*/ 0 h 167"/>
                <a:gd name="T2" fmla="*/ 39 w 40"/>
                <a:gd name="T3" fmla="*/ 166 h 167"/>
                <a:gd name="T4" fmla="*/ 0 w 40"/>
                <a:gd name="T5" fmla="*/ 166 h 167"/>
                <a:gd name="T6" fmla="*/ 0 w 40"/>
                <a:gd name="T7" fmla="*/ 0 h 167"/>
                <a:gd name="T8" fmla="*/ 39 w 40"/>
                <a:gd name="T9" fmla="*/ 0 h 167"/>
              </a:gdLst>
              <a:ahLst/>
              <a:cxnLst>
                <a:cxn ang="0">
                  <a:pos x="T0" y="T1"/>
                </a:cxn>
                <a:cxn ang="0">
                  <a:pos x="T2" y="T3"/>
                </a:cxn>
                <a:cxn ang="0">
                  <a:pos x="T4" y="T5"/>
                </a:cxn>
                <a:cxn ang="0">
                  <a:pos x="T6" y="T7"/>
                </a:cxn>
                <a:cxn ang="0">
                  <a:pos x="T8" y="T9"/>
                </a:cxn>
              </a:cxnLst>
              <a:rect l="0" t="0" r="r" b="b"/>
              <a:pathLst>
                <a:path w="40" h="167">
                  <a:moveTo>
                    <a:pt x="39" y="0"/>
                  </a:moveTo>
                  <a:lnTo>
                    <a:pt x="39" y="166"/>
                  </a:lnTo>
                  <a:lnTo>
                    <a:pt x="0" y="166"/>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75" name="Freeform 567"/>
            <p:cNvSpPr>
              <a:spLocks noChangeArrowheads="1"/>
            </p:cNvSpPr>
            <p:nvPr/>
          </p:nvSpPr>
          <p:spPr bwMode="auto">
            <a:xfrm>
              <a:off x="13126746" y="6401591"/>
              <a:ext cx="69876" cy="120694"/>
            </a:xfrm>
            <a:custGeom>
              <a:avLst/>
              <a:gdLst>
                <a:gd name="T0" fmla="*/ 95 w 96"/>
                <a:gd name="T1" fmla="*/ 95 h 167"/>
                <a:gd name="T2" fmla="*/ 95 w 96"/>
                <a:gd name="T3" fmla="*/ 95 h 167"/>
                <a:gd name="T4" fmla="*/ 95 w 96"/>
                <a:gd name="T5" fmla="*/ 127 h 167"/>
                <a:gd name="T6" fmla="*/ 87 w 96"/>
                <a:gd name="T7" fmla="*/ 150 h 167"/>
                <a:gd name="T8" fmla="*/ 71 w 96"/>
                <a:gd name="T9" fmla="*/ 158 h 167"/>
                <a:gd name="T10" fmla="*/ 48 w 96"/>
                <a:gd name="T11" fmla="*/ 166 h 167"/>
                <a:gd name="T12" fmla="*/ 24 w 96"/>
                <a:gd name="T13" fmla="*/ 158 h 167"/>
                <a:gd name="T14" fmla="*/ 8 w 96"/>
                <a:gd name="T15" fmla="*/ 150 h 167"/>
                <a:gd name="T16" fmla="*/ 0 w 96"/>
                <a:gd name="T17" fmla="*/ 134 h 167"/>
                <a:gd name="T18" fmla="*/ 0 w 96"/>
                <a:gd name="T19" fmla="*/ 95 h 167"/>
                <a:gd name="T20" fmla="*/ 0 w 96"/>
                <a:gd name="T21" fmla="*/ 71 h 167"/>
                <a:gd name="T22" fmla="*/ 0 w 96"/>
                <a:gd name="T23" fmla="*/ 32 h 167"/>
                <a:gd name="T24" fmla="*/ 8 w 96"/>
                <a:gd name="T25" fmla="*/ 16 h 167"/>
                <a:gd name="T26" fmla="*/ 24 w 96"/>
                <a:gd name="T27" fmla="*/ 0 h 167"/>
                <a:gd name="T28" fmla="*/ 48 w 96"/>
                <a:gd name="T29" fmla="*/ 0 h 167"/>
                <a:gd name="T30" fmla="*/ 71 w 96"/>
                <a:gd name="T31" fmla="*/ 0 h 167"/>
                <a:gd name="T32" fmla="*/ 87 w 96"/>
                <a:gd name="T33" fmla="*/ 16 h 167"/>
                <a:gd name="T34" fmla="*/ 95 w 96"/>
                <a:gd name="T35" fmla="*/ 32 h 167"/>
                <a:gd name="T36" fmla="*/ 95 w 96"/>
                <a:gd name="T37" fmla="*/ 71 h 167"/>
                <a:gd name="T38" fmla="*/ 95 w 96"/>
                <a:gd name="T39" fmla="*/ 95 h 167"/>
                <a:gd name="T40" fmla="*/ 56 w 96"/>
                <a:gd name="T41" fmla="*/ 40 h 167"/>
                <a:gd name="T42" fmla="*/ 56 w 96"/>
                <a:gd name="T43" fmla="*/ 40 h 167"/>
                <a:gd name="T44" fmla="*/ 56 w 96"/>
                <a:gd name="T45" fmla="*/ 32 h 167"/>
                <a:gd name="T46" fmla="*/ 48 w 96"/>
                <a:gd name="T47" fmla="*/ 24 h 167"/>
                <a:gd name="T48" fmla="*/ 48 w 96"/>
                <a:gd name="T49" fmla="*/ 32 h 167"/>
                <a:gd name="T50" fmla="*/ 40 w 96"/>
                <a:gd name="T51" fmla="*/ 40 h 167"/>
                <a:gd name="T52" fmla="*/ 40 w 96"/>
                <a:gd name="T53" fmla="*/ 119 h 167"/>
                <a:gd name="T54" fmla="*/ 40 w 96"/>
                <a:gd name="T55" fmla="*/ 134 h 167"/>
                <a:gd name="T56" fmla="*/ 48 w 96"/>
                <a:gd name="T57" fmla="*/ 142 h 167"/>
                <a:gd name="T58" fmla="*/ 56 w 96"/>
                <a:gd name="T59" fmla="*/ 134 h 167"/>
                <a:gd name="T60" fmla="*/ 56 w 96"/>
                <a:gd name="T61" fmla="*/ 119 h 167"/>
                <a:gd name="T62" fmla="*/ 56 w 96"/>
                <a:gd name="T63" fmla="*/ 4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 h="167">
                  <a:moveTo>
                    <a:pt x="95" y="95"/>
                  </a:moveTo>
                  <a:lnTo>
                    <a:pt x="95" y="95"/>
                  </a:lnTo>
                  <a:cubicBezTo>
                    <a:pt x="95" y="111"/>
                    <a:pt x="95" y="127"/>
                    <a:pt x="95" y="127"/>
                  </a:cubicBezTo>
                  <a:cubicBezTo>
                    <a:pt x="95" y="134"/>
                    <a:pt x="95" y="142"/>
                    <a:pt x="87" y="150"/>
                  </a:cubicBezTo>
                  <a:cubicBezTo>
                    <a:pt x="87" y="158"/>
                    <a:pt x="79" y="158"/>
                    <a:pt x="71" y="158"/>
                  </a:cubicBezTo>
                  <a:cubicBezTo>
                    <a:pt x="64" y="166"/>
                    <a:pt x="56" y="166"/>
                    <a:pt x="48" y="166"/>
                  </a:cubicBezTo>
                  <a:cubicBezTo>
                    <a:pt x="40" y="166"/>
                    <a:pt x="32" y="166"/>
                    <a:pt x="24" y="158"/>
                  </a:cubicBezTo>
                  <a:cubicBezTo>
                    <a:pt x="16" y="158"/>
                    <a:pt x="16" y="158"/>
                    <a:pt x="8" y="150"/>
                  </a:cubicBezTo>
                  <a:cubicBezTo>
                    <a:pt x="8" y="142"/>
                    <a:pt x="0" y="134"/>
                    <a:pt x="0" y="134"/>
                  </a:cubicBezTo>
                  <a:cubicBezTo>
                    <a:pt x="0" y="127"/>
                    <a:pt x="0" y="111"/>
                    <a:pt x="0" y="95"/>
                  </a:cubicBezTo>
                  <a:cubicBezTo>
                    <a:pt x="0" y="71"/>
                    <a:pt x="0" y="71"/>
                    <a:pt x="0" y="71"/>
                  </a:cubicBezTo>
                  <a:cubicBezTo>
                    <a:pt x="0" y="55"/>
                    <a:pt x="0" y="40"/>
                    <a:pt x="0" y="32"/>
                  </a:cubicBezTo>
                  <a:cubicBezTo>
                    <a:pt x="0" y="32"/>
                    <a:pt x="8" y="24"/>
                    <a:pt x="8" y="16"/>
                  </a:cubicBezTo>
                  <a:cubicBezTo>
                    <a:pt x="16" y="8"/>
                    <a:pt x="16" y="8"/>
                    <a:pt x="24" y="0"/>
                  </a:cubicBezTo>
                  <a:cubicBezTo>
                    <a:pt x="32" y="0"/>
                    <a:pt x="40" y="0"/>
                    <a:pt x="48" y="0"/>
                  </a:cubicBezTo>
                  <a:cubicBezTo>
                    <a:pt x="56" y="0"/>
                    <a:pt x="64" y="0"/>
                    <a:pt x="71" y="0"/>
                  </a:cubicBezTo>
                  <a:cubicBezTo>
                    <a:pt x="79" y="8"/>
                    <a:pt x="87" y="8"/>
                    <a:pt x="87" y="16"/>
                  </a:cubicBezTo>
                  <a:cubicBezTo>
                    <a:pt x="95" y="24"/>
                    <a:pt x="95" y="24"/>
                    <a:pt x="95" y="32"/>
                  </a:cubicBezTo>
                  <a:cubicBezTo>
                    <a:pt x="95" y="40"/>
                    <a:pt x="95" y="55"/>
                    <a:pt x="95" y="71"/>
                  </a:cubicBezTo>
                  <a:lnTo>
                    <a:pt x="95" y="95"/>
                  </a:lnTo>
                  <a:close/>
                  <a:moveTo>
                    <a:pt x="56" y="40"/>
                  </a:moveTo>
                  <a:lnTo>
                    <a:pt x="56" y="40"/>
                  </a:lnTo>
                  <a:lnTo>
                    <a:pt x="56" y="32"/>
                  </a:lnTo>
                  <a:cubicBezTo>
                    <a:pt x="56" y="24"/>
                    <a:pt x="56" y="24"/>
                    <a:pt x="48" y="24"/>
                  </a:cubicBezTo>
                  <a:cubicBezTo>
                    <a:pt x="48" y="24"/>
                    <a:pt x="48" y="24"/>
                    <a:pt x="48" y="32"/>
                  </a:cubicBezTo>
                  <a:cubicBezTo>
                    <a:pt x="40" y="32"/>
                    <a:pt x="40" y="32"/>
                    <a:pt x="40" y="40"/>
                  </a:cubicBezTo>
                  <a:cubicBezTo>
                    <a:pt x="40" y="119"/>
                    <a:pt x="40" y="119"/>
                    <a:pt x="40" y="119"/>
                  </a:cubicBezTo>
                  <a:cubicBezTo>
                    <a:pt x="40" y="127"/>
                    <a:pt x="40" y="134"/>
                    <a:pt x="40" y="134"/>
                  </a:cubicBezTo>
                  <a:cubicBezTo>
                    <a:pt x="48" y="134"/>
                    <a:pt x="48" y="142"/>
                    <a:pt x="48" y="142"/>
                  </a:cubicBezTo>
                  <a:cubicBezTo>
                    <a:pt x="56" y="142"/>
                    <a:pt x="56" y="134"/>
                    <a:pt x="56" y="134"/>
                  </a:cubicBezTo>
                  <a:cubicBezTo>
                    <a:pt x="56" y="134"/>
                    <a:pt x="56" y="127"/>
                    <a:pt x="56" y="119"/>
                  </a:cubicBezTo>
                  <a:lnTo>
                    <a:pt x="56" y="4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76" name="Freeform 568"/>
            <p:cNvSpPr>
              <a:spLocks noChangeArrowheads="1"/>
            </p:cNvSpPr>
            <p:nvPr/>
          </p:nvSpPr>
          <p:spPr bwMode="auto">
            <a:xfrm>
              <a:off x="13199797" y="6401591"/>
              <a:ext cx="120694" cy="120694"/>
            </a:xfrm>
            <a:custGeom>
              <a:avLst/>
              <a:gdLst>
                <a:gd name="T0" fmla="*/ 166 w 167"/>
                <a:gd name="T1" fmla="*/ 0 h 167"/>
                <a:gd name="T2" fmla="*/ 166 w 167"/>
                <a:gd name="T3" fmla="*/ 0 h 167"/>
                <a:gd name="T4" fmla="*/ 150 w 167"/>
                <a:gd name="T5" fmla="*/ 166 h 167"/>
                <a:gd name="T6" fmla="*/ 95 w 167"/>
                <a:gd name="T7" fmla="*/ 166 h 167"/>
                <a:gd name="T8" fmla="*/ 87 w 167"/>
                <a:gd name="T9" fmla="*/ 79 h 167"/>
                <a:gd name="T10" fmla="*/ 71 w 167"/>
                <a:gd name="T11" fmla="*/ 166 h 167"/>
                <a:gd name="T12" fmla="*/ 24 w 167"/>
                <a:gd name="T13" fmla="*/ 166 h 167"/>
                <a:gd name="T14" fmla="*/ 0 w 167"/>
                <a:gd name="T15" fmla="*/ 0 h 167"/>
                <a:gd name="T16" fmla="*/ 40 w 167"/>
                <a:gd name="T17" fmla="*/ 0 h 167"/>
                <a:gd name="T18" fmla="*/ 48 w 167"/>
                <a:gd name="T19" fmla="*/ 55 h 167"/>
                <a:gd name="T20" fmla="*/ 48 w 167"/>
                <a:gd name="T21" fmla="*/ 111 h 167"/>
                <a:gd name="T22" fmla="*/ 63 w 167"/>
                <a:gd name="T23" fmla="*/ 0 h 167"/>
                <a:gd name="T24" fmla="*/ 103 w 167"/>
                <a:gd name="T25" fmla="*/ 0 h 167"/>
                <a:gd name="T26" fmla="*/ 111 w 167"/>
                <a:gd name="T27" fmla="*/ 55 h 167"/>
                <a:gd name="T28" fmla="*/ 119 w 167"/>
                <a:gd name="T29" fmla="*/ 119 h 167"/>
                <a:gd name="T30" fmla="*/ 127 w 167"/>
                <a:gd name="T31" fmla="*/ 0 h 167"/>
                <a:gd name="T32" fmla="*/ 166 w 167"/>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7" h="167">
                  <a:moveTo>
                    <a:pt x="166" y="0"/>
                  </a:moveTo>
                  <a:lnTo>
                    <a:pt x="166" y="0"/>
                  </a:lnTo>
                  <a:cubicBezTo>
                    <a:pt x="150" y="166"/>
                    <a:pt x="150" y="166"/>
                    <a:pt x="150" y="166"/>
                  </a:cubicBezTo>
                  <a:cubicBezTo>
                    <a:pt x="95" y="166"/>
                    <a:pt x="95" y="166"/>
                    <a:pt x="95" y="166"/>
                  </a:cubicBezTo>
                  <a:cubicBezTo>
                    <a:pt x="95" y="134"/>
                    <a:pt x="87" y="111"/>
                    <a:pt x="87" y="79"/>
                  </a:cubicBezTo>
                  <a:cubicBezTo>
                    <a:pt x="79" y="95"/>
                    <a:pt x="79" y="119"/>
                    <a:pt x="71" y="166"/>
                  </a:cubicBezTo>
                  <a:cubicBezTo>
                    <a:pt x="24" y="166"/>
                    <a:pt x="24" y="166"/>
                    <a:pt x="24" y="166"/>
                  </a:cubicBezTo>
                  <a:cubicBezTo>
                    <a:pt x="0" y="0"/>
                    <a:pt x="0" y="0"/>
                    <a:pt x="0" y="0"/>
                  </a:cubicBezTo>
                  <a:cubicBezTo>
                    <a:pt x="40" y="0"/>
                    <a:pt x="40" y="0"/>
                    <a:pt x="40" y="0"/>
                  </a:cubicBezTo>
                  <a:cubicBezTo>
                    <a:pt x="48" y="55"/>
                    <a:pt x="48" y="55"/>
                    <a:pt x="48" y="55"/>
                  </a:cubicBezTo>
                  <a:cubicBezTo>
                    <a:pt x="48" y="111"/>
                    <a:pt x="48" y="111"/>
                    <a:pt x="48" y="111"/>
                  </a:cubicBezTo>
                  <a:cubicBezTo>
                    <a:pt x="56" y="87"/>
                    <a:pt x="56" y="47"/>
                    <a:pt x="63" y="0"/>
                  </a:cubicBezTo>
                  <a:cubicBezTo>
                    <a:pt x="103" y="0"/>
                    <a:pt x="103" y="0"/>
                    <a:pt x="103" y="0"/>
                  </a:cubicBezTo>
                  <a:cubicBezTo>
                    <a:pt x="111" y="8"/>
                    <a:pt x="111" y="24"/>
                    <a:pt x="111" y="55"/>
                  </a:cubicBezTo>
                  <a:cubicBezTo>
                    <a:pt x="119" y="119"/>
                    <a:pt x="119" y="119"/>
                    <a:pt x="119" y="119"/>
                  </a:cubicBezTo>
                  <a:cubicBezTo>
                    <a:pt x="119" y="79"/>
                    <a:pt x="119" y="40"/>
                    <a:pt x="127" y="0"/>
                  </a:cubicBezTo>
                  <a:lnTo>
                    <a:pt x="16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77" name="Freeform 569"/>
            <p:cNvSpPr>
              <a:spLocks noChangeArrowheads="1"/>
            </p:cNvSpPr>
            <p:nvPr/>
          </p:nvSpPr>
          <p:spPr bwMode="auto">
            <a:xfrm>
              <a:off x="13320491" y="6401591"/>
              <a:ext cx="76228" cy="120694"/>
            </a:xfrm>
            <a:custGeom>
              <a:avLst/>
              <a:gdLst>
                <a:gd name="T0" fmla="*/ 79 w 104"/>
                <a:gd name="T1" fmla="*/ 0 h 167"/>
                <a:gd name="T2" fmla="*/ 79 w 104"/>
                <a:gd name="T3" fmla="*/ 0 h 167"/>
                <a:gd name="T4" fmla="*/ 103 w 104"/>
                <a:gd name="T5" fmla="*/ 166 h 167"/>
                <a:gd name="T6" fmla="*/ 63 w 104"/>
                <a:gd name="T7" fmla="*/ 166 h 167"/>
                <a:gd name="T8" fmla="*/ 63 w 104"/>
                <a:gd name="T9" fmla="*/ 134 h 167"/>
                <a:gd name="T10" fmla="*/ 48 w 104"/>
                <a:gd name="T11" fmla="*/ 134 h 167"/>
                <a:gd name="T12" fmla="*/ 40 w 104"/>
                <a:gd name="T13" fmla="*/ 166 h 167"/>
                <a:gd name="T14" fmla="*/ 0 w 104"/>
                <a:gd name="T15" fmla="*/ 166 h 167"/>
                <a:gd name="T16" fmla="*/ 24 w 104"/>
                <a:gd name="T17" fmla="*/ 0 h 167"/>
                <a:gd name="T18" fmla="*/ 79 w 104"/>
                <a:gd name="T19" fmla="*/ 0 h 167"/>
                <a:gd name="T20" fmla="*/ 55 w 104"/>
                <a:gd name="T21" fmla="*/ 103 h 167"/>
                <a:gd name="T22" fmla="*/ 55 w 104"/>
                <a:gd name="T23" fmla="*/ 103 h 167"/>
                <a:gd name="T24" fmla="*/ 55 w 104"/>
                <a:gd name="T25" fmla="*/ 40 h 167"/>
                <a:gd name="T26" fmla="*/ 48 w 104"/>
                <a:gd name="T27" fmla="*/ 103 h 167"/>
                <a:gd name="T28" fmla="*/ 55 w 104"/>
                <a:gd name="T29" fmla="*/ 10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67">
                  <a:moveTo>
                    <a:pt x="79" y="0"/>
                  </a:moveTo>
                  <a:lnTo>
                    <a:pt x="79" y="0"/>
                  </a:lnTo>
                  <a:cubicBezTo>
                    <a:pt x="103" y="166"/>
                    <a:pt x="103" y="166"/>
                    <a:pt x="103" y="166"/>
                  </a:cubicBezTo>
                  <a:cubicBezTo>
                    <a:pt x="63" y="166"/>
                    <a:pt x="63" y="166"/>
                    <a:pt x="63" y="166"/>
                  </a:cubicBezTo>
                  <a:cubicBezTo>
                    <a:pt x="63" y="134"/>
                    <a:pt x="63" y="134"/>
                    <a:pt x="63" y="134"/>
                  </a:cubicBezTo>
                  <a:cubicBezTo>
                    <a:pt x="48" y="134"/>
                    <a:pt x="48" y="134"/>
                    <a:pt x="48" y="134"/>
                  </a:cubicBezTo>
                  <a:cubicBezTo>
                    <a:pt x="40" y="166"/>
                    <a:pt x="40" y="166"/>
                    <a:pt x="40" y="166"/>
                  </a:cubicBezTo>
                  <a:cubicBezTo>
                    <a:pt x="0" y="166"/>
                    <a:pt x="0" y="166"/>
                    <a:pt x="0" y="166"/>
                  </a:cubicBezTo>
                  <a:cubicBezTo>
                    <a:pt x="24" y="0"/>
                    <a:pt x="24" y="0"/>
                    <a:pt x="24" y="0"/>
                  </a:cubicBezTo>
                  <a:lnTo>
                    <a:pt x="79" y="0"/>
                  </a:lnTo>
                  <a:close/>
                  <a:moveTo>
                    <a:pt x="55" y="103"/>
                  </a:moveTo>
                  <a:lnTo>
                    <a:pt x="55" y="103"/>
                  </a:lnTo>
                  <a:cubicBezTo>
                    <a:pt x="55" y="87"/>
                    <a:pt x="55" y="63"/>
                    <a:pt x="55" y="40"/>
                  </a:cubicBezTo>
                  <a:cubicBezTo>
                    <a:pt x="48" y="71"/>
                    <a:pt x="48" y="95"/>
                    <a:pt x="48" y="103"/>
                  </a:cubicBezTo>
                  <a:lnTo>
                    <a:pt x="55" y="10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78" name="Freeform 570"/>
            <p:cNvSpPr>
              <a:spLocks noChangeArrowheads="1"/>
            </p:cNvSpPr>
            <p:nvPr/>
          </p:nvSpPr>
          <p:spPr bwMode="auto">
            <a:xfrm>
              <a:off x="13457067" y="8161185"/>
              <a:ext cx="127046" cy="155631"/>
            </a:xfrm>
            <a:custGeom>
              <a:avLst/>
              <a:gdLst>
                <a:gd name="T0" fmla="*/ 174 w 175"/>
                <a:gd name="T1" fmla="*/ 0 h 214"/>
                <a:gd name="T2" fmla="*/ 174 w 175"/>
                <a:gd name="T3" fmla="*/ 0 h 214"/>
                <a:gd name="T4" fmla="*/ 174 w 175"/>
                <a:gd name="T5" fmla="*/ 213 h 214"/>
                <a:gd name="T6" fmla="*/ 126 w 175"/>
                <a:gd name="T7" fmla="*/ 213 h 214"/>
                <a:gd name="T8" fmla="*/ 126 w 175"/>
                <a:gd name="T9" fmla="*/ 71 h 214"/>
                <a:gd name="T10" fmla="*/ 111 w 175"/>
                <a:gd name="T11" fmla="*/ 213 h 214"/>
                <a:gd name="T12" fmla="*/ 71 w 175"/>
                <a:gd name="T13" fmla="*/ 213 h 214"/>
                <a:gd name="T14" fmla="*/ 55 w 175"/>
                <a:gd name="T15" fmla="*/ 79 h 214"/>
                <a:gd name="T16" fmla="*/ 55 w 175"/>
                <a:gd name="T17" fmla="*/ 213 h 214"/>
                <a:gd name="T18" fmla="*/ 0 w 175"/>
                <a:gd name="T19" fmla="*/ 213 h 214"/>
                <a:gd name="T20" fmla="*/ 0 w 175"/>
                <a:gd name="T21" fmla="*/ 0 h 214"/>
                <a:gd name="T22" fmla="*/ 79 w 175"/>
                <a:gd name="T23" fmla="*/ 0 h 214"/>
                <a:gd name="T24" fmla="*/ 79 w 175"/>
                <a:gd name="T25" fmla="*/ 47 h 214"/>
                <a:gd name="T26" fmla="*/ 87 w 175"/>
                <a:gd name="T27" fmla="*/ 102 h 214"/>
                <a:gd name="T28" fmla="*/ 103 w 175"/>
                <a:gd name="T29" fmla="*/ 0 h 214"/>
                <a:gd name="T30" fmla="*/ 174 w 175"/>
                <a:gd name="T3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5" h="214">
                  <a:moveTo>
                    <a:pt x="174" y="0"/>
                  </a:moveTo>
                  <a:lnTo>
                    <a:pt x="174" y="0"/>
                  </a:lnTo>
                  <a:cubicBezTo>
                    <a:pt x="174" y="213"/>
                    <a:pt x="174" y="213"/>
                    <a:pt x="174" y="213"/>
                  </a:cubicBezTo>
                  <a:cubicBezTo>
                    <a:pt x="126" y="213"/>
                    <a:pt x="126" y="213"/>
                    <a:pt x="126" y="213"/>
                  </a:cubicBezTo>
                  <a:cubicBezTo>
                    <a:pt x="126" y="71"/>
                    <a:pt x="126" y="71"/>
                    <a:pt x="126" y="71"/>
                  </a:cubicBezTo>
                  <a:cubicBezTo>
                    <a:pt x="111" y="213"/>
                    <a:pt x="111" y="213"/>
                    <a:pt x="111" y="213"/>
                  </a:cubicBezTo>
                  <a:cubicBezTo>
                    <a:pt x="71" y="213"/>
                    <a:pt x="71" y="213"/>
                    <a:pt x="71" y="213"/>
                  </a:cubicBezTo>
                  <a:cubicBezTo>
                    <a:pt x="55" y="79"/>
                    <a:pt x="55" y="79"/>
                    <a:pt x="55" y="79"/>
                  </a:cubicBezTo>
                  <a:cubicBezTo>
                    <a:pt x="55" y="213"/>
                    <a:pt x="55" y="213"/>
                    <a:pt x="55" y="213"/>
                  </a:cubicBezTo>
                  <a:cubicBezTo>
                    <a:pt x="0" y="213"/>
                    <a:pt x="0" y="213"/>
                    <a:pt x="0" y="213"/>
                  </a:cubicBezTo>
                  <a:cubicBezTo>
                    <a:pt x="0" y="0"/>
                    <a:pt x="0" y="0"/>
                    <a:pt x="0" y="0"/>
                  </a:cubicBezTo>
                  <a:cubicBezTo>
                    <a:pt x="79" y="0"/>
                    <a:pt x="79" y="0"/>
                    <a:pt x="79" y="0"/>
                  </a:cubicBezTo>
                  <a:cubicBezTo>
                    <a:pt x="79" y="16"/>
                    <a:pt x="79" y="31"/>
                    <a:pt x="79" y="47"/>
                  </a:cubicBezTo>
                  <a:cubicBezTo>
                    <a:pt x="87" y="102"/>
                    <a:pt x="87" y="102"/>
                    <a:pt x="87" y="102"/>
                  </a:cubicBezTo>
                  <a:cubicBezTo>
                    <a:pt x="103" y="0"/>
                    <a:pt x="103" y="0"/>
                    <a:pt x="103" y="0"/>
                  </a:cubicBezTo>
                  <a:lnTo>
                    <a:pt x="17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79" name="Freeform 571"/>
            <p:cNvSpPr>
              <a:spLocks noChangeArrowheads="1"/>
            </p:cNvSpPr>
            <p:nvPr/>
          </p:nvSpPr>
          <p:spPr bwMode="auto">
            <a:xfrm>
              <a:off x="13599993" y="8161185"/>
              <a:ext cx="41291" cy="155631"/>
            </a:xfrm>
            <a:custGeom>
              <a:avLst/>
              <a:gdLst>
                <a:gd name="T0" fmla="*/ 56 w 57"/>
                <a:gd name="T1" fmla="*/ 0 h 214"/>
                <a:gd name="T2" fmla="*/ 56 w 57"/>
                <a:gd name="T3" fmla="*/ 213 h 214"/>
                <a:gd name="T4" fmla="*/ 0 w 57"/>
                <a:gd name="T5" fmla="*/ 213 h 214"/>
                <a:gd name="T6" fmla="*/ 0 w 57"/>
                <a:gd name="T7" fmla="*/ 0 h 214"/>
                <a:gd name="T8" fmla="*/ 56 w 57"/>
                <a:gd name="T9" fmla="*/ 0 h 214"/>
              </a:gdLst>
              <a:ahLst/>
              <a:cxnLst>
                <a:cxn ang="0">
                  <a:pos x="T0" y="T1"/>
                </a:cxn>
                <a:cxn ang="0">
                  <a:pos x="T2" y="T3"/>
                </a:cxn>
                <a:cxn ang="0">
                  <a:pos x="T4" y="T5"/>
                </a:cxn>
                <a:cxn ang="0">
                  <a:pos x="T6" y="T7"/>
                </a:cxn>
                <a:cxn ang="0">
                  <a:pos x="T8" y="T9"/>
                </a:cxn>
              </a:cxnLst>
              <a:rect l="0" t="0" r="r" b="b"/>
              <a:pathLst>
                <a:path w="57" h="214">
                  <a:moveTo>
                    <a:pt x="56" y="0"/>
                  </a:moveTo>
                  <a:lnTo>
                    <a:pt x="56" y="213"/>
                  </a:lnTo>
                  <a:lnTo>
                    <a:pt x="0" y="213"/>
                  </a:lnTo>
                  <a:lnTo>
                    <a:pt x="0" y="0"/>
                  </a:ln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80" name="Freeform 572"/>
            <p:cNvSpPr>
              <a:spLocks noChangeArrowheads="1"/>
            </p:cNvSpPr>
            <p:nvPr/>
          </p:nvSpPr>
          <p:spPr bwMode="auto">
            <a:xfrm>
              <a:off x="13650812" y="8161185"/>
              <a:ext cx="98462" cy="158808"/>
            </a:xfrm>
            <a:custGeom>
              <a:avLst/>
              <a:gdLst>
                <a:gd name="T0" fmla="*/ 126 w 135"/>
                <a:gd name="T1" fmla="*/ 71 h 222"/>
                <a:gd name="T2" fmla="*/ 126 w 135"/>
                <a:gd name="T3" fmla="*/ 71 h 222"/>
                <a:gd name="T4" fmla="*/ 71 w 135"/>
                <a:gd name="T5" fmla="*/ 71 h 222"/>
                <a:gd name="T6" fmla="*/ 71 w 135"/>
                <a:gd name="T7" fmla="*/ 47 h 222"/>
                <a:gd name="T8" fmla="*/ 71 w 135"/>
                <a:gd name="T9" fmla="*/ 39 h 222"/>
                <a:gd name="T10" fmla="*/ 63 w 135"/>
                <a:gd name="T11" fmla="*/ 31 h 222"/>
                <a:gd name="T12" fmla="*/ 55 w 135"/>
                <a:gd name="T13" fmla="*/ 39 h 222"/>
                <a:gd name="T14" fmla="*/ 55 w 135"/>
                <a:gd name="T15" fmla="*/ 47 h 222"/>
                <a:gd name="T16" fmla="*/ 55 w 135"/>
                <a:gd name="T17" fmla="*/ 63 h 222"/>
                <a:gd name="T18" fmla="*/ 71 w 135"/>
                <a:gd name="T19" fmla="*/ 79 h 222"/>
                <a:gd name="T20" fmla="*/ 118 w 135"/>
                <a:gd name="T21" fmla="*/ 118 h 222"/>
                <a:gd name="T22" fmla="*/ 134 w 135"/>
                <a:gd name="T23" fmla="*/ 158 h 222"/>
                <a:gd name="T24" fmla="*/ 126 w 135"/>
                <a:gd name="T25" fmla="*/ 197 h 222"/>
                <a:gd name="T26" fmla="*/ 102 w 135"/>
                <a:gd name="T27" fmla="*/ 213 h 222"/>
                <a:gd name="T28" fmla="*/ 71 w 135"/>
                <a:gd name="T29" fmla="*/ 221 h 222"/>
                <a:gd name="T30" fmla="*/ 31 w 135"/>
                <a:gd name="T31" fmla="*/ 213 h 222"/>
                <a:gd name="T32" fmla="*/ 8 w 135"/>
                <a:gd name="T33" fmla="*/ 189 h 222"/>
                <a:gd name="T34" fmla="*/ 8 w 135"/>
                <a:gd name="T35" fmla="*/ 150 h 222"/>
                <a:gd name="T36" fmla="*/ 8 w 135"/>
                <a:gd name="T37" fmla="*/ 142 h 222"/>
                <a:gd name="T38" fmla="*/ 55 w 135"/>
                <a:gd name="T39" fmla="*/ 142 h 222"/>
                <a:gd name="T40" fmla="*/ 55 w 135"/>
                <a:gd name="T41" fmla="*/ 166 h 222"/>
                <a:gd name="T42" fmla="*/ 55 w 135"/>
                <a:gd name="T43" fmla="*/ 182 h 222"/>
                <a:gd name="T44" fmla="*/ 63 w 135"/>
                <a:gd name="T45" fmla="*/ 182 h 222"/>
                <a:gd name="T46" fmla="*/ 71 w 135"/>
                <a:gd name="T47" fmla="*/ 182 h 222"/>
                <a:gd name="T48" fmla="*/ 79 w 135"/>
                <a:gd name="T49" fmla="*/ 166 h 222"/>
                <a:gd name="T50" fmla="*/ 71 w 135"/>
                <a:gd name="T51" fmla="*/ 142 h 222"/>
                <a:gd name="T52" fmla="*/ 47 w 135"/>
                <a:gd name="T53" fmla="*/ 126 h 222"/>
                <a:gd name="T54" fmla="*/ 15 w 135"/>
                <a:gd name="T55" fmla="*/ 102 h 222"/>
                <a:gd name="T56" fmla="*/ 8 w 135"/>
                <a:gd name="T57" fmla="*/ 87 h 222"/>
                <a:gd name="T58" fmla="*/ 0 w 135"/>
                <a:gd name="T59" fmla="*/ 55 h 222"/>
                <a:gd name="T60" fmla="*/ 8 w 135"/>
                <a:gd name="T61" fmla="*/ 23 h 222"/>
                <a:gd name="T62" fmla="*/ 31 w 135"/>
                <a:gd name="T63" fmla="*/ 8 h 222"/>
                <a:gd name="T64" fmla="*/ 63 w 135"/>
                <a:gd name="T65" fmla="*/ 0 h 222"/>
                <a:gd name="T66" fmla="*/ 102 w 135"/>
                <a:gd name="T67" fmla="*/ 8 h 222"/>
                <a:gd name="T68" fmla="*/ 118 w 135"/>
                <a:gd name="T69" fmla="*/ 23 h 222"/>
                <a:gd name="T70" fmla="*/ 126 w 135"/>
                <a:gd name="T71" fmla="*/ 55 h 222"/>
                <a:gd name="T72" fmla="*/ 126 w 135"/>
                <a:gd name="T73" fmla="*/ 7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5" h="222">
                  <a:moveTo>
                    <a:pt x="126" y="71"/>
                  </a:moveTo>
                  <a:lnTo>
                    <a:pt x="126" y="71"/>
                  </a:lnTo>
                  <a:cubicBezTo>
                    <a:pt x="71" y="71"/>
                    <a:pt x="71" y="71"/>
                    <a:pt x="71" y="71"/>
                  </a:cubicBezTo>
                  <a:cubicBezTo>
                    <a:pt x="71" y="47"/>
                    <a:pt x="71" y="47"/>
                    <a:pt x="71" y="47"/>
                  </a:cubicBezTo>
                  <a:lnTo>
                    <a:pt x="71" y="39"/>
                  </a:lnTo>
                  <a:cubicBezTo>
                    <a:pt x="71" y="31"/>
                    <a:pt x="71" y="31"/>
                    <a:pt x="63" y="31"/>
                  </a:cubicBezTo>
                  <a:cubicBezTo>
                    <a:pt x="63" y="31"/>
                    <a:pt x="63" y="39"/>
                    <a:pt x="55" y="39"/>
                  </a:cubicBezTo>
                  <a:lnTo>
                    <a:pt x="55" y="47"/>
                  </a:lnTo>
                  <a:cubicBezTo>
                    <a:pt x="55" y="55"/>
                    <a:pt x="55" y="63"/>
                    <a:pt x="55" y="63"/>
                  </a:cubicBezTo>
                  <a:cubicBezTo>
                    <a:pt x="63" y="71"/>
                    <a:pt x="63" y="71"/>
                    <a:pt x="71" y="79"/>
                  </a:cubicBezTo>
                  <a:cubicBezTo>
                    <a:pt x="95" y="95"/>
                    <a:pt x="110" y="102"/>
                    <a:pt x="118" y="118"/>
                  </a:cubicBezTo>
                  <a:cubicBezTo>
                    <a:pt x="126" y="126"/>
                    <a:pt x="134" y="142"/>
                    <a:pt x="134" y="158"/>
                  </a:cubicBezTo>
                  <a:cubicBezTo>
                    <a:pt x="134" y="174"/>
                    <a:pt x="126" y="189"/>
                    <a:pt x="126" y="197"/>
                  </a:cubicBezTo>
                  <a:cubicBezTo>
                    <a:pt x="118" y="205"/>
                    <a:pt x="110" y="205"/>
                    <a:pt x="102" y="213"/>
                  </a:cubicBezTo>
                  <a:cubicBezTo>
                    <a:pt x="95" y="221"/>
                    <a:pt x="79" y="221"/>
                    <a:pt x="71" y="221"/>
                  </a:cubicBezTo>
                  <a:cubicBezTo>
                    <a:pt x="55" y="221"/>
                    <a:pt x="39" y="221"/>
                    <a:pt x="31" y="213"/>
                  </a:cubicBezTo>
                  <a:cubicBezTo>
                    <a:pt x="23" y="205"/>
                    <a:pt x="15" y="197"/>
                    <a:pt x="8" y="189"/>
                  </a:cubicBezTo>
                  <a:cubicBezTo>
                    <a:pt x="8" y="182"/>
                    <a:pt x="8" y="166"/>
                    <a:pt x="8" y="150"/>
                  </a:cubicBezTo>
                  <a:cubicBezTo>
                    <a:pt x="8" y="142"/>
                    <a:pt x="8" y="142"/>
                    <a:pt x="8" y="142"/>
                  </a:cubicBezTo>
                  <a:cubicBezTo>
                    <a:pt x="55" y="142"/>
                    <a:pt x="55" y="142"/>
                    <a:pt x="55" y="142"/>
                  </a:cubicBezTo>
                  <a:cubicBezTo>
                    <a:pt x="55" y="166"/>
                    <a:pt x="55" y="166"/>
                    <a:pt x="55" y="166"/>
                  </a:cubicBezTo>
                  <a:cubicBezTo>
                    <a:pt x="55" y="174"/>
                    <a:pt x="55" y="182"/>
                    <a:pt x="55" y="182"/>
                  </a:cubicBezTo>
                  <a:cubicBezTo>
                    <a:pt x="63" y="182"/>
                    <a:pt x="63" y="182"/>
                    <a:pt x="63" y="182"/>
                  </a:cubicBezTo>
                  <a:cubicBezTo>
                    <a:pt x="71" y="182"/>
                    <a:pt x="71" y="182"/>
                    <a:pt x="71" y="182"/>
                  </a:cubicBezTo>
                  <a:cubicBezTo>
                    <a:pt x="79" y="174"/>
                    <a:pt x="79" y="174"/>
                    <a:pt x="79" y="166"/>
                  </a:cubicBezTo>
                  <a:cubicBezTo>
                    <a:pt x="79" y="158"/>
                    <a:pt x="79" y="150"/>
                    <a:pt x="71" y="142"/>
                  </a:cubicBezTo>
                  <a:cubicBezTo>
                    <a:pt x="71" y="142"/>
                    <a:pt x="63" y="134"/>
                    <a:pt x="47" y="126"/>
                  </a:cubicBezTo>
                  <a:cubicBezTo>
                    <a:pt x="31" y="110"/>
                    <a:pt x="23" y="110"/>
                    <a:pt x="15" y="102"/>
                  </a:cubicBezTo>
                  <a:cubicBezTo>
                    <a:pt x="15" y="102"/>
                    <a:pt x="8" y="95"/>
                    <a:pt x="8" y="87"/>
                  </a:cubicBezTo>
                  <a:cubicBezTo>
                    <a:pt x="8" y="79"/>
                    <a:pt x="0" y="71"/>
                    <a:pt x="0" y="55"/>
                  </a:cubicBezTo>
                  <a:cubicBezTo>
                    <a:pt x="0" y="39"/>
                    <a:pt x="8" y="31"/>
                    <a:pt x="8" y="23"/>
                  </a:cubicBezTo>
                  <a:cubicBezTo>
                    <a:pt x="15" y="16"/>
                    <a:pt x="23" y="8"/>
                    <a:pt x="31" y="8"/>
                  </a:cubicBezTo>
                  <a:cubicBezTo>
                    <a:pt x="39" y="0"/>
                    <a:pt x="47" y="0"/>
                    <a:pt x="63" y="0"/>
                  </a:cubicBezTo>
                  <a:cubicBezTo>
                    <a:pt x="79" y="0"/>
                    <a:pt x="87" y="0"/>
                    <a:pt x="102" y="8"/>
                  </a:cubicBezTo>
                  <a:cubicBezTo>
                    <a:pt x="110" y="8"/>
                    <a:pt x="118" y="16"/>
                    <a:pt x="118" y="23"/>
                  </a:cubicBezTo>
                  <a:cubicBezTo>
                    <a:pt x="126" y="31"/>
                    <a:pt x="126" y="39"/>
                    <a:pt x="126" y="55"/>
                  </a:cubicBezTo>
                  <a:lnTo>
                    <a:pt x="126" y="7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81" name="Freeform 573"/>
            <p:cNvSpPr>
              <a:spLocks noChangeArrowheads="1"/>
            </p:cNvSpPr>
            <p:nvPr/>
          </p:nvSpPr>
          <p:spPr bwMode="auto">
            <a:xfrm>
              <a:off x="13752449" y="8161185"/>
              <a:ext cx="92110" cy="158808"/>
            </a:xfrm>
            <a:custGeom>
              <a:avLst/>
              <a:gdLst>
                <a:gd name="T0" fmla="*/ 126 w 127"/>
                <a:gd name="T1" fmla="*/ 71 h 222"/>
                <a:gd name="T2" fmla="*/ 126 w 127"/>
                <a:gd name="T3" fmla="*/ 71 h 222"/>
                <a:gd name="T4" fmla="*/ 71 w 127"/>
                <a:gd name="T5" fmla="*/ 71 h 222"/>
                <a:gd name="T6" fmla="*/ 71 w 127"/>
                <a:gd name="T7" fmla="*/ 47 h 222"/>
                <a:gd name="T8" fmla="*/ 71 w 127"/>
                <a:gd name="T9" fmla="*/ 39 h 222"/>
                <a:gd name="T10" fmla="*/ 63 w 127"/>
                <a:gd name="T11" fmla="*/ 31 h 222"/>
                <a:gd name="T12" fmla="*/ 55 w 127"/>
                <a:gd name="T13" fmla="*/ 39 h 222"/>
                <a:gd name="T14" fmla="*/ 55 w 127"/>
                <a:gd name="T15" fmla="*/ 47 h 222"/>
                <a:gd name="T16" fmla="*/ 55 w 127"/>
                <a:gd name="T17" fmla="*/ 63 h 222"/>
                <a:gd name="T18" fmla="*/ 71 w 127"/>
                <a:gd name="T19" fmla="*/ 79 h 222"/>
                <a:gd name="T20" fmla="*/ 119 w 127"/>
                <a:gd name="T21" fmla="*/ 118 h 222"/>
                <a:gd name="T22" fmla="*/ 126 w 127"/>
                <a:gd name="T23" fmla="*/ 158 h 222"/>
                <a:gd name="T24" fmla="*/ 126 w 127"/>
                <a:gd name="T25" fmla="*/ 197 h 222"/>
                <a:gd name="T26" fmla="*/ 103 w 127"/>
                <a:gd name="T27" fmla="*/ 213 h 222"/>
                <a:gd name="T28" fmla="*/ 63 w 127"/>
                <a:gd name="T29" fmla="*/ 221 h 222"/>
                <a:gd name="T30" fmla="*/ 31 w 127"/>
                <a:gd name="T31" fmla="*/ 213 h 222"/>
                <a:gd name="T32" fmla="*/ 8 w 127"/>
                <a:gd name="T33" fmla="*/ 189 h 222"/>
                <a:gd name="T34" fmla="*/ 0 w 127"/>
                <a:gd name="T35" fmla="*/ 150 h 222"/>
                <a:gd name="T36" fmla="*/ 0 w 127"/>
                <a:gd name="T37" fmla="*/ 142 h 222"/>
                <a:gd name="T38" fmla="*/ 55 w 127"/>
                <a:gd name="T39" fmla="*/ 142 h 222"/>
                <a:gd name="T40" fmla="*/ 55 w 127"/>
                <a:gd name="T41" fmla="*/ 166 h 222"/>
                <a:gd name="T42" fmla="*/ 55 w 127"/>
                <a:gd name="T43" fmla="*/ 182 h 222"/>
                <a:gd name="T44" fmla="*/ 63 w 127"/>
                <a:gd name="T45" fmla="*/ 182 h 222"/>
                <a:gd name="T46" fmla="*/ 71 w 127"/>
                <a:gd name="T47" fmla="*/ 182 h 222"/>
                <a:gd name="T48" fmla="*/ 79 w 127"/>
                <a:gd name="T49" fmla="*/ 166 h 222"/>
                <a:gd name="T50" fmla="*/ 71 w 127"/>
                <a:gd name="T51" fmla="*/ 142 h 222"/>
                <a:gd name="T52" fmla="*/ 47 w 127"/>
                <a:gd name="T53" fmla="*/ 126 h 222"/>
                <a:gd name="T54" fmla="*/ 16 w 127"/>
                <a:gd name="T55" fmla="*/ 102 h 222"/>
                <a:gd name="T56" fmla="*/ 8 w 127"/>
                <a:gd name="T57" fmla="*/ 87 h 222"/>
                <a:gd name="T58" fmla="*/ 0 w 127"/>
                <a:gd name="T59" fmla="*/ 55 h 222"/>
                <a:gd name="T60" fmla="*/ 8 w 127"/>
                <a:gd name="T61" fmla="*/ 23 h 222"/>
                <a:gd name="T62" fmla="*/ 24 w 127"/>
                <a:gd name="T63" fmla="*/ 8 h 222"/>
                <a:gd name="T64" fmla="*/ 63 w 127"/>
                <a:gd name="T65" fmla="*/ 0 h 222"/>
                <a:gd name="T66" fmla="*/ 95 w 127"/>
                <a:gd name="T67" fmla="*/ 8 h 222"/>
                <a:gd name="T68" fmla="*/ 119 w 127"/>
                <a:gd name="T69" fmla="*/ 23 h 222"/>
                <a:gd name="T70" fmla="*/ 126 w 127"/>
                <a:gd name="T71" fmla="*/ 55 h 222"/>
                <a:gd name="T72" fmla="*/ 126 w 127"/>
                <a:gd name="T73" fmla="*/ 7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7" h="222">
                  <a:moveTo>
                    <a:pt x="126" y="71"/>
                  </a:moveTo>
                  <a:lnTo>
                    <a:pt x="126" y="71"/>
                  </a:lnTo>
                  <a:cubicBezTo>
                    <a:pt x="71" y="71"/>
                    <a:pt x="71" y="71"/>
                    <a:pt x="71" y="71"/>
                  </a:cubicBezTo>
                  <a:cubicBezTo>
                    <a:pt x="71" y="47"/>
                    <a:pt x="71" y="47"/>
                    <a:pt x="71" y="47"/>
                  </a:cubicBezTo>
                  <a:lnTo>
                    <a:pt x="71" y="39"/>
                  </a:lnTo>
                  <a:cubicBezTo>
                    <a:pt x="71" y="31"/>
                    <a:pt x="63" y="31"/>
                    <a:pt x="63" y="31"/>
                  </a:cubicBezTo>
                  <a:lnTo>
                    <a:pt x="55" y="39"/>
                  </a:lnTo>
                  <a:lnTo>
                    <a:pt x="55" y="47"/>
                  </a:lnTo>
                  <a:cubicBezTo>
                    <a:pt x="55" y="55"/>
                    <a:pt x="55" y="63"/>
                    <a:pt x="55" y="63"/>
                  </a:cubicBezTo>
                  <a:cubicBezTo>
                    <a:pt x="55" y="71"/>
                    <a:pt x="63" y="71"/>
                    <a:pt x="71" y="79"/>
                  </a:cubicBezTo>
                  <a:cubicBezTo>
                    <a:pt x="95" y="95"/>
                    <a:pt x="111" y="102"/>
                    <a:pt x="119" y="118"/>
                  </a:cubicBezTo>
                  <a:cubicBezTo>
                    <a:pt x="126" y="126"/>
                    <a:pt x="126" y="142"/>
                    <a:pt x="126" y="158"/>
                  </a:cubicBezTo>
                  <a:cubicBezTo>
                    <a:pt x="126" y="174"/>
                    <a:pt x="126" y="189"/>
                    <a:pt x="126" y="197"/>
                  </a:cubicBezTo>
                  <a:cubicBezTo>
                    <a:pt x="119" y="205"/>
                    <a:pt x="111" y="205"/>
                    <a:pt x="103" y="213"/>
                  </a:cubicBezTo>
                  <a:cubicBezTo>
                    <a:pt x="95" y="221"/>
                    <a:pt x="79" y="221"/>
                    <a:pt x="63" y="221"/>
                  </a:cubicBezTo>
                  <a:cubicBezTo>
                    <a:pt x="55" y="221"/>
                    <a:pt x="40" y="221"/>
                    <a:pt x="31" y="213"/>
                  </a:cubicBezTo>
                  <a:cubicBezTo>
                    <a:pt x="16" y="205"/>
                    <a:pt x="8" y="197"/>
                    <a:pt x="8" y="189"/>
                  </a:cubicBezTo>
                  <a:cubicBezTo>
                    <a:pt x="8" y="182"/>
                    <a:pt x="0" y="166"/>
                    <a:pt x="0" y="150"/>
                  </a:cubicBezTo>
                  <a:cubicBezTo>
                    <a:pt x="0" y="142"/>
                    <a:pt x="0" y="142"/>
                    <a:pt x="0" y="142"/>
                  </a:cubicBezTo>
                  <a:cubicBezTo>
                    <a:pt x="55" y="142"/>
                    <a:pt x="55" y="142"/>
                    <a:pt x="55" y="142"/>
                  </a:cubicBezTo>
                  <a:cubicBezTo>
                    <a:pt x="55" y="166"/>
                    <a:pt x="55" y="166"/>
                    <a:pt x="55" y="166"/>
                  </a:cubicBezTo>
                  <a:cubicBezTo>
                    <a:pt x="55" y="174"/>
                    <a:pt x="55" y="182"/>
                    <a:pt x="55" y="182"/>
                  </a:cubicBezTo>
                  <a:lnTo>
                    <a:pt x="63" y="182"/>
                  </a:lnTo>
                  <a:cubicBezTo>
                    <a:pt x="71" y="182"/>
                    <a:pt x="71" y="182"/>
                    <a:pt x="71" y="182"/>
                  </a:cubicBezTo>
                  <a:cubicBezTo>
                    <a:pt x="71" y="174"/>
                    <a:pt x="79" y="174"/>
                    <a:pt x="79" y="166"/>
                  </a:cubicBezTo>
                  <a:cubicBezTo>
                    <a:pt x="79" y="158"/>
                    <a:pt x="71" y="150"/>
                    <a:pt x="71" y="142"/>
                  </a:cubicBezTo>
                  <a:cubicBezTo>
                    <a:pt x="63" y="142"/>
                    <a:pt x="55" y="134"/>
                    <a:pt x="47" y="126"/>
                  </a:cubicBezTo>
                  <a:cubicBezTo>
                    <a:pt x="31" y="110"/>
                    <a:pt x="24" y="110"/>
                    <a:pt x="16" y="102"/>
                  </a:cubicBezTo>
                  <a:cubicBezTo>
                    <a:pt x="16" y="102"/>
                    <a:pt x="8" y="95"/>
                    <a:pt x="8" y="87"/>
                  </a:cubicBezTo>
                  <a:cubicBezTo>
                    <a:pt x="0" y="79"/>
                    <a:pt x="0" y="71"/>
                    <a:pt x="0" y="55"/>
                  </a:cubicBezTo>
                  <a:cubicBezTo>
                    <a:pt x="0" y="39"/>
                    <a:pt x="0" y="31"/>
                    <a:pt x="8" y="23"/>
                  </a:cubicBezTo>
                  <a:cubicBezTo>
                    <a:pt x="8" y="16"/>
                    <a:pt x="16" y="8"/>
                    <a:pt x="24" y="8"/>
                  </a:cubicBezTo>
                  <a:cubicBezTo>
                    <a:pt x="40" y="0"/>
                    <a:pt x="47" y="0"/>
                    <a:pt x="63" y="0"/>
                  </a:cubicBezTo>
                  <a:cubicBezTo>
                    <a:pt x="79" y="0"/>
                    <a:pt x="87" y="0"/>
                    <a:pt x="95" y="8"/>
                  </a:cubicBezTo>
                  <a:cubicBezTo>
                    <a:pt x="111" y="8"/>
                    <a:pt x="119" y="16"/>
                    <a:pt x="119" y="23"/>
                  </a:cubicBezTo>
                  <a:cubicBezTo>
                    <a:pt x="119" y="31"/>
                    <a:pt x="126" y="39"/>
                    <a:pt x="126" y="55"/>
                  </a:cubicBezTo>
                  <a:lnTo>
                    <a:pt x="126" y="7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82" name="Freeform 574"/>
            <p:cNvSpPr>
              <a:spLocks noChangeArrowheads="1"/>
            </p:cNvSpPr>
            <p:nvPr/>
          </p:nvSpPr>
          <p:spPr bwMode="auto">
            <a:xfrm>
              <a:off x="13857263" y="8161185"/>
              <a:ext cx="98460" cy="158808"/>
            </a:xfrm>
            <a:custGeom>
              <a:avLst/>
              <a:gdLst>
                <a:gd name="T0" fmla="*/ 135 w 136"/>
                <a:gd name="T1" fmla="*/ 126 h 222"/>
                <a:gd name="T2" fmla="*/ 135 w 136"/>
                <a:gd name="T3" fmla="*/ 126 h 222"/>
                <a:gd name="T4" fmla="*/ 127 w 136"/>
                <a:gd name="T5" fmla="*/ 174 h 222"/>
                <a:gd name="T6" fmla="*/ 119 w 136"/>
                <a:gd name="T7" fmla="*/ 197 h 222"/>
                <a:gd name="T8" fmla="*/ 95 w 136"/>
                <a:gd name="T9" fmla="*/ 213 h 222"/>
                <a:gd name="T10" fmla="*/ 64 w 136"/>
                <a:gd name="T11" fmla="*/ 221 h 222"/>
                <a:gd name="T12" fmla="*/ 40 w 136"/>
                <a:gd name="T13" fmla="*/ 213 h 222"/>
                <a:gd name="T14" fmla="*/ 16 w 136"/>
                <a:gd name="T15" fmla="*/ 197 h 222"/>
                <a:gd name="T16" fmla="*/ 0 w 136"/>
                <a:gd name="T17" fmla="*/ 174 h 222"/>
                <a:gd name="T18" fmla="*/ 0 w 136"/>
                <a:gd name="T19" fmla="*/ 126 h 222"/>
                <a:gd name="T20" fmla="*/ 0 w 136"/>
                <a:gd name="T21" fmla="*/ 95 h 222"/>
                <a:gd name="T22" fmla="*/ 0 w 136"/>
                <a:gd name="T23" fmla="*/ 47 h 222"/>
                <a:gd name="T24" fmla="*/ 16 w 136"/>
                <a:gd name="T25" fmla="*/ 23 h 222"/>
                <a:gd name="T26" fmla="*/ 32 w 136"/>
                <a:gd name="T27" fmla="*/ 8 h 222"/>
                <a:gd name="T28" fmla="*/ 64 w 136"/>
                <a:gd name="T29" fmla="*/ 0 h 222"/>
                <a:gd name="T30" fmla="*/ 95 w 136"/>
                <a:gd name="T31" fmla="*/ 0 h 222"/>
                <a:gd name="T32" fmla="*/ 119 w 136"/>
                <a:gd name="T33" fmla="*/ 23 h 222"/>
                <a:gd name="T34" fmla="*/ 127 w 136"/>
                <a:gd name="T35" fmla="*/ 47 h 222"/>
                <a:gd name="T36" fmla="*/ 135 w 136"/>
                <a:gd name="T37" fmla="*/ 95 h 222"/>
                <a:gd name="T38" fmla="*/ 135 w 136"/>
                <a:gd name="T39" fmla="*/ 126 h 222"/>
                <a:gd name="T40" fmla="*/ 79 w 136"/>
                <a:gd name="T41" fmla="*/ 55 h 222"/>
                <a:gd name="T42" fmla="*/ 79 w 136"/>
                <a:gd name="T43" fmla="*/ 55 h 222"/>
                <a:gd name="T44" fmla="*/ 71 w 136"/>
                <a:gd name="T45" fmla="*/ 39 h 222"/>
                <a:gd name="T46" fmla="*/ 64 w 136"/>
                <a:gd name="T47" fmla="*/ 31 h 222"/>
                <a:gd name="T48" fmla="*/ 64 w 136"/>
                <a:gd name="T49" fmla="*/ 39 h 222"/>
                <a:gd name="T50" fmla="*/ 55 w 136"/>
                <a:gd name="T51" fmla="*/ 55 h 222"/>
                <a:gd name="T52" fmla="*/ 55 w 136"/>
                <a:gd name="T53" fmla="*/ 158 h 222"/>
                <a:gd name="T54" fmla="*/ 64 w 136"/>
                <a:gd name="T55" fmla="*/ 182 h 222"/>
                <a:gd name="T56" fmla="*/ 64 w 136"/>
                <a:gd name="T57" fmla="*/ 182 h 222"/>
                <a:gd name="T58" fmla="*/ 71 w 136"/>
                <a:gd name="T59" fmla="*/ 182 h 222"/>
                <a:gd name="T60" fmla="*/ 79 w 136"/>
                <a:gd name="T61" fmla="*/ 158 h 222"/>
                <a:gd name="T62" fmla="*/ 79 w 136"/>
                <a:gd name="T63" fmla="*/ 5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6" h="222">
                  <a:moveTo>
                    <a:pt x="135" y="126"/>
                  </a:moveTo>
                  <a:lnTo>
                    <a:pt x="135" y="126"/>
                  </a:lnTo>
                  <a:cubicBezTo>
                    <a:pt x="135" y="150"/>
                    <a:pt x="135" y="166"/>
                    <a:pt x="127" y="174"/>
                  </a:cubicBezTo>
                  <a:cubicBezTo>
                    <a:pt x="127" y="182"/>
                    <a:pt x="127" y="189"/>
                    <a:pt x="119" y="197"/>
                  </a:cubicBezTo>
                  <a:cubicBezTo>
                    <a:pt x="119" y="205"/>
                    <a:pt x="111" y="213"/>
                    <a:pt x="95" y="213"/>
                  </a:cubicBezTo>
                  <a:cubicBezTo>
                    <a:pt x="87" y="221"/>
                    <a:pt x="79" y="221"/>
                    <a:pt x="64" y="221"/>
                  </a:cubicBezTo>
                  <a:cubicBezTo>
                    <a:pt x="55" y="221"/>
                    <a:pt x="48" y="221"/>
                    <a:pt x="40" y="213"/>
                  </a:cubicBezTo>
                  <a:cubicBezTo>
                    <a:pt x="24" y="213"/>
                    <a:pt x="16" y="205"/>
                    <a:pt x="16" y="197"/>
                  </a:cubicBezTo>
                  <a:cubicBezTo>
                    <a:pt x="8" y="189"/>
                    <a:pt x="8" y="182"/>
                    <a:pt x="0" y="174"/>
                  </a:cubicBezTo>
                  <a:cubicBezTo>
                    <a:pt x="0" y="166"/>
                    <a:pt x="0" y="150"/>
                    <a:pt x="0" y="126"/>
                  </a:cubicBezTo>
                  <a:cubicBezTo>
                    <a:pt x="0" y="95"/>
                    <a:pt x="0" y="95"/>
                    <a:pt x="0" y="95"/>
                  </a:cubicBezTo>
                  <a:cubicBezTo>
                    <a:pt x="0" y="71"/>
                    <a:pt x="0" y="55"/>
                    <a:pt x="0" y="47"/>
                  </a:cubicBezTo>
                  <a:cubicBezTo>
                    <a:pt x="8" y="39"/>
                    <a:pt x="8" y="31"/>
                    <a:pt x="16" y="23"/>
                  </a:cubicBezTo>
                  <a:cubicBezTo>
                    <a:pt x="16" y="16"/>
                    <a:pt x="24" y="8"/>
                    <a:pt x="32" y="8"/>
                  </a:cubicBezTo>
                  <a:cubicBezTo>
                    <a:pt x="48" y="0"/>
                    <a:pt x="55" y="0"/>
                    <a:pt x="64" y="0"/>
                  </a:cubicBezTo>
                  <a:cubicBezTo>
                    <a:pt x="79" y="0"/>
                    <a:pt x="87" y="0"/>
                    <a:pt x="95" y="0"/>
                  </a:cubicBezTo>
                  <a:cubicBezTo>
                    <a:pt x="111" y="8"/>
                    <a:pt x="111" y="16"/>
                    <a:pt x="119" y="23"/>
                  </a:cubicBezTo>
                  <a:cubicBezTo>
                    <a:pt x="127" y="31"/>
                    <a:pt x="127" y="39"/>
                    <a:pt x="127" y="47"/>
                  </a:cubicBezTo>
                  <a:cubicBezTo>
                    <a:pt x="135" y="55"/>
                    <a:pt x="135" y="71"/>
                    <a:pt x="135" y="95"/>
                  </a:cubicBezTo>
                  <a:lnTo>
                    <a:pt x="135" y="126"/>
                  </a:lnTo>
                  <a:close/>
                  <a:moveTo>
                    <a:pt x="79" y="55"/>
                  </a:moveTo>
                  <a:lnTo>
                    <a:pt x="79" y="55"/>
                  </a:lnTo>
                  <a:cubicBezTo>
                    <a:pt x="79" y="47"/>
                    <a:pt x="71" y="39"/>
                    <a:pt x="71" y="39"/>
                  </a:cubicBezTo>
                  <a:cubicBezTo>
                    <a:pt x="71" y="39"/>
                    <a:pt x="71" y="31"/>
                    <a:pt x="64" y="31"/>
                  </a:cubicBezTo>
                  <a:cubicBezTo>
                    <a:pt x="64" y="31"/>
                    <a:pt x="64" y="31"/>
                    <a:pt x="64" y="39"/>
                  </a:cubicBezTo>
                  <a:cubicBezTo>
                    <a:pt x="55" y="39"/>
                    <a:pt x="55" y="47"/>
                    <a:pt x="55" y="55"/>
                  </a:cubicBezTo>
                  <a:cubicBezTo>
                    <a:pt x="55" y="158"/>
                    <a:pt x="55" y="158"/>
                    <a:pt x="55" y="158"/>
                  </a:cubicBezTo>
                  <a:cubicBezTo>
                    <a:pt x="55" y="166"/>
                    <a:pt x="55" y="174"/>
                    <a:pt x="64" y="182"/>
                  </a:cubicBezTo>
                  <a:lnTo>
                    <a:pt x="64" y="182"/>
                  </a:lnTo>
                  <a:cubicBezTo>
                    <a:pt x="71" y="182"/>
                    <a:pt x="71" y="182"/>
                    <a:pt x="71" y="182"/>
                  </a:cubicBezTo>
                  <a:cubicBezTo>
                    <a:pt x="71" y="174"/>
                    <a:pt x="79" y="166"/>
                    <a:pt x="79" y="158"/>
                  </a:cubicBezTo>
                  <a:lnTo>
                    <a:pt x="79" y="5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83" name="Freeform 575"/>
            <p:cNvSpPr>
              <a:spLocks noChangeArrowheads="1"/>
            </p:cNvSpPr>
            <p:nvPr/>
          </p:nvSpPr>
          <p:spPr bwMode="auto">
            <a:xfrm>
              <a:off x="13965253" y="8161185"/>
              <a:ext cx="92108" cy="158808"/>
            </a:xfrm>
            <a:custGeom>
              <a:avLst/>
              <a:gdLst>
                <a:gd name="T0" fmla="*/ 126 w 127"/>
                <a:gd name="T1" fmla="*/ 0 h 222"/>
                <a:gd name="T2" fmla="*/ 126 w 127"/>
                <a:gd name="T3" fmla="*/ 0 h 222"/>
                <a:gd name="T4" fmla="*/ 126 w 127"/>
                <a:gd name="T5" fmla="*/ 142 h 222"/>
                <a:gd name="T6" fmla="*/ 126 w 127"/>
                <a:gd name="T7" fmla="*/ 182 h 222"/>
                <a:gd name="T8" fmla="*/ 118 w 127"/>
                <a:gd name="T9" fmla="*/ 197 h 222"/>
                <a:gd name="T10" fmla="*/ 94 w 127"/>
                <a:gd name="T11" fmla="*/ 213 h 222"/>
                <a:gd name="T12" fmla="*/ 63 w 127"/>
                <a:gd name="T13" fmla="*/ 221 h 222"/>
                <a:gd name="T14" fmla="*/ 31 w 127"/>
                <a:gd name="T15" fmla="*/ 213 h 222"/>
                <a:gd name="T16" fmla="*/ 7 w 127"/>
                <a:gd name="T17" fmla="*/ 197 h 222"/>
                <a:gd name="T18" fmla="*/ 0 w 127"/>
                <a:gd name="T19" fmla="*/ 174 h 222"/>
                <a:gd name="T20" fmla="*/ 0 w 127"/>
                <a:gd name="T21" fmla="*/ 126 h 222"/>
                <a:gd name="T22" fmla="*/ 0 w 127"/>
                <a:gd name="T23" fmla="*/ 0 h 222"/>
                <a:gd name="T24" fmla="*/ 55 w 127"/>
                <a:gd name="T25" fmla="*/ 0 h 222"/>
                <a:gd name="T26" fmla="*/ 55 w 127"/>
                <a:gd name="T27" fmla="*/ 166 h 222"/>
                <a:gd name="T28" fmla="*/ 55 w 127"/>
                <a:gd name="T29" fmla="*/ 182 h 222"/>
                <a:gd name="T30" fmla="*/ 63 w 127"/>
                <a:gd name="T31" fmla="*/ 182 h 222"/>
                <a:gd name="T32" fmla="*/ 71 w 127"/>
                <a:gd name="T33" fmla="*/ 182 h 222"/>
                <a:gd name="T34" fmla="*/ 71 w 127"/>
                <a:gd name="T35" fmla="*/ 158 h 222"/>
                <a:gd name="T36" fmla="*/ 71 w 127"/>
                <a:gd name="T37" fmla="*/ 0 h 222"/>
                <a:gd name="T38" fmla="*/ 126 w 127"/>
                <a:gd name="T39"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7" h="222">
                  <a:moveTo>
                    <a:pt x="126" y="0"/>
                  </a:moveTo>
                  <a:lnTo>
                    <a:pt x="126" y="0"/>
                  </a:lnTo>
                  <a:cubicBezTo>
                    <a:pt x="126" y="142"/>
                    <a:pt x="126" y="142"/>
                    <a:pt x="126" y="142"/>
                  </a:cubicBezTo>
                  <a:cubicBezTo>
                    <a:pt x="126" y="158"/>
                    <a:pt x="126" y="174"/>
                    <a:pt x="126" y="182"/>
                  </a:cubicBezTo>
                  <a:cubicBezTo>
                    <a:pt x="126" y="189"/>
                    <a:pt x="126" y="189"/>
                    <a:pt x="118" y="197"/>
                  </a:cubicBezTo>
                  <a:cubicBezTo>
                    <a:pt x="110" y="205"/>
                    <a:pt x="102" y="213"/>
                    <a:pt x="94" y="213"/>
                  </a:cubicBezTo>
                  <a:cubicBezTo>
                    <a:pt x="86" y="221"/>
                    <a:pt x="78" y="221"/>
                    <a:pt x="63" y="221"/>
                  </a:cubicBezTo>
                  <a:cubicBezTo>
                    <a:pt x="55" y="221"/>
                    <a:pt x="39" y="221"/>
                    <a:pt x="31" y="213"/>
                  </a:cubicBezTo>
                  <a:cubicBezTo>
                    <a:pt x="23" y="213"/>
                    <a:pt x="15" y="205"/>
                    <a:pt x="7" y="197"/>
                  </a:cubicBezTo>
                  <a:cubicBezTo>
                    <a:pt x="7" y="189"/>
                    <a:pt x="0" y="182"/>
                    <a:pt x="0" y="174"/>
                  </a:cubicBezTo>
                  <a:cubicBezTo>
                    <a:pt x="0" y="166"/>
                    <a:pt x="0" y="150"/>
                    <a:pt x="0" y="126"/>
                  </a:cubicBezTo>
                  <a:cubicBezTo>
                    <a:pt x="0" y="0"/>
                    <a:pt x="0" y="0"/>
                    <a:pt x="0" y="0"/>
                  </a:cubicBezTo>
                  <a:cubicBezTo>
                    <a:pt x="55" y="0"/>
                    <a:pt x="55" y="0"/>
                    <a:pt x="55" y="0"/>
                  </a:cubicBezTo>
                  <a:cubicBezTo>
                    <a:pt x="55" y="166"/>
                    <a:pt x="55" y="166"/>
                    <a:pt x="55" y="166"/>
                  </a:cubicBezTo>
                  <a:cubicBezTo>
                    <a:pt x="55" y="174"/>
                    <a:pt x="55" y="182"/>
                    <a:pt x="55" y="182"/>
                  </a:cubicBezTo>
                  <a:cubicBezTo>
                    <a:pt x="63" y="182"/>
                    <a:pt x="63" y="182"/>
                    <a:pt x="63" y="182"/>
                  </a:cubicBezTo>
                  <a:cubicBezTo>
                    <a:pt x="71" y="182"/>
                    <a:pt x="71" y="182"/>
                    <a:pt x="71" y="182"/>
                  </a:cubicBezTo>
                  <a:cubicBezTo>
                    <a:pt x="71" y="174"/>
                    <a:pt x="71" y="174"/>
                    <a:pt x="71" y="158"/>
                  </a:cubicBezTo>
                  <a:cubicBezTo>
                    <a:pt x="71" y="0"/>
                    <a:pt x="71" y="0"/>
                    <a:pt x="71" y="0"/>
                  </a:cubicBezTo>
                  <a:lnTo>
                    <a:pt x="12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84" name="Freeform 576"/>
            <p:cNvSpPr>
              <a:spLocks noChangeArrowheads="1"/>
            </p:cNvSpPr>
            <p:nvPr/>
          </p:nvSpPr>
          <p:spPr bwMode="auto">
            <a:xfrm>
              <a:off x="14073242" y="8161185"/>
              <a:ext cx="92108" cy="155631"/>
            </a:xfrm>
            <a:custGeom>
              <a:avLst/>
              <a:gdLst>
                <a:gd name="T0" fmla="*/ 0 w 127"/>
                <a:gd name="T1" fmla="*/ 0 h 214"/>
                <a:gd name="T2" fmla="*/ 0 w 127"/>
                <a:gd name="T3" fmla="*/ 0 h 214"/>
                <a:gd name="T4" fmla="*/ 39 w 127"/>
                <a:gd name="T5" fmla="*/ 0 h 214"/>
                <a:gd name="T6" fmla="*/ 94 w 127"/>
                <a:gd name="T7" fmla="*/ 8 h 214"/>
                <a:gd name="T8" fmla="*/ 118 w 127"/>
                <a:gd name="T9" fmla="*/ 23 h 214"/>
                <a:gd name="T10" fmla="*/ 126 w 127"/>
                <a:gd name="T11" fmla="*/ 63 h 214"/>
                <a:gd name="T12" fmla="*/ 118 w 127"/>
                <a:gd name="T13" fmla="*/ 95 h 214"/>
                <a:gd name="T14" fmla="*/ 94 w 127"/>
                <a:gd name="T15" fmla="*/ 102 h 214"/>
                <a:gd name="T16" fmla="*/ 118 w 127"/>
                <a:gd name="T17" fmla="*/ 118 h 214"/>
                <a:gd name="T18" fmla="*/ 126 w 127"/>
                <a:gd name="T19" fmla="*/ 126 h 214"/>
                <a:gd name="T20" fmla="*/ 126 w 127"/>
                <a:gd name="T21" fmla="*/ 158 h 214"/>
                <a:gd name="T22" fmla="*/ 126 w 127"/>
                <a:gd name="T23" fmla="*/ 213 h 214"/>
                <a:gd name="T24" fmla="*/ 71 w 127"/>
                <a:gd name="T25" fmla="*/ 213 h 214"/>
                <a:gd name="T26" fmla="*/ 71 w 127"/>
                <a:gd name="T27" fmla="*/ 142 h 214"/>
                <a:gd name="T28" fmla="*/ 71 w 127"/>
                <a:gd name="T29" fmla="*/ 126 h 214"/>
                <a:gd name="T30" fmla="*/ 55 w 127"/>
                <a:gd name="T31" fmla="*/ 118 h 214"/>
                <a:gd name="T32" fmla="*/ 55 w 127"/>
                <a:gd name="T33" fmla="*/ 213 h 214"/>
                <a:gd name="T34" fmla="*/ 0 w 127"/>
                <a:gd name="T35" fmla="*/ 213 h 214"/>
                <a:gd name="T36" fmla="*/ 0 w 127"/>
                <a:gd name="T37" fmla="*/ 0 h 214"/>
                <a:gd name="T38" fmla="*/ 55 w 127"/>
                <a:gd name="T39" fmla="*/ 39 h 214"/>
                <a:gd name="T40" fmla="*/ 55 w 127"/>
                <a:gd name="T41" fmla="*/ 39 h 214"/>
                <a:gd name="T42" fmla="*/ 55 w 127"/>
                <a:gd name="T43" fmla="*/ 87 h 214"/>
                <a:gd name="T44" fmla="*/ 71 w 127"/>
                <a:gd name="T45" fmla="*/ 87 h 214"/>
                <a:gd name="T46" fmla="*/ 71 w 127"/>
                <a:gd name="T47" fmla="*/ 71 h 214"/>
                <a:gd name="T48" fmla="*/ 71 w 127"/>
                <a:gd name="T49" fmla="*/ 55 h 214"/>
                <a:gd name="T50" fmla="*/ 71 w 127"/>
                <a:gd name="T51" fmla="*/ 39 h 214"/>
                <a:gd name="T52" fmla="*/ 55 w 127"/>
                <a:gd name="T53" fmla="*/ 39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7" h="214">
                  <a:moveTo>
                    <a:pt x="0" y="0"/>
                  </a:moveTo>
                  <a:lnTo>
                    <a:pt x="0" y="0"/>
                  </a:lnTo>
                  <a:cubicBezTo>
                    <a:pt x="39" y="0"/>
                    <a:pt x="39" y="0"/>
                    <a:pt x="39" y="0"/>
                  </a:cubicBezTo>
                  <a:cubicBezTo>
                    <a:pt x="63" y="0"/>
                    <a:pt x="87" y="0"/>
                    <a:pt x="94" y="8"/>
                  </a:cubicBezTo>
                  <a:cubicBezTo>
                    <a:pt x="103" y="8"/>
                    <a:pt x="110" y="16"/>
                    <a:pt x="118" y="23"/>
                  </a:cubicBezTo>
                  <a:cubicBezTo>
                    <a:pt x="118" y="31"/>
                    <a:pt x="126" y="39"/>
                    <a:pt x="126" y="63"/>
                  </a:cubicBezTo>
                  <a:cubicBezTo>
                    <a:pt x="126" y="79"/>
                    <a:pt x="126" y="87"/>
                    <a:pt x="118" y="95"/>
                  </a:cubicBezTo>
                  <a:cubicBezTo>
                    <a:pt x="110" y="102"/>
                    <a:pt x="103" y="102"/>
                    <a:pt x="94" y="102"/>
                  </a:cubicBezTo>
                  <a:cubicBezTo>
                    <a:pt x="103" y="110"/>
                    <a:pt x="110" y="110"/>
                    <a:pt x="118" y="118"/>
                  </a:cubicBezTo>
                  <a:cubicBezTo>
                    <a:pt x="118" y="118"/>
                    <a:pt x="118" y="126"/>
                    <a:pt x="126" y="126"/>
                  </a:cubicBezTo>
                  <a:cubicBezTo>
                    <a:pt x="126" y="134"/>
                    <a:pt x="126" y="142"/>
                    <a:pt x="126" y="158"/>
                  </a:cubicBezTo>
                  <a:cubicBezTo>
                    <a:pt x="126" y="213"/>
                    <a:pt x="126" y="213"/>
                    <a:pt x="126" y="213"/>
                  </a:cubicBezTo>
                  <a:cubicBezTo>
                    <a:pt x="71" y="213"/>
                    <a:pt x="71" y="213"/>
                    <a:pt x="71" y="213"/>
                  </a:cubicBezTo>
                  <a:cubicBezTo>
                    <a:pt x="71" y="142"/>
                    <a:pt x="71" y="142"/>
                    <a:pt x="71" y="142"/>
                  </a:cubicBezTo>
                  <a:cubicBezTo>
                    <a:pt x="71" y="134"/>
                    <a:pt x="71" y="126"/>
                    <a:pt x="71" y="126"/>
                  </a:cubicBezTo>
                  <a:cubicBezTo>
                    <a:pt x="71" y="118"/>
                    <a:pt x="63" y="118"/>
                    <a:pt x="55" y="118"/>
                  </a:cubicBezTo>
                  <a:cubicBezTo>
                    <a:pt x="55" y="213"/>
                    <a:pt x="55" y="213"/>
                    <a:pt x="55" y="213"/>
                  </a:cubicBezTo>
                  <a:cubicBezTo>
                    <a:pt x="0" y="213"/>
                    <a:pt x="0" y="213"/>
                    <a:pt x="0" y="213"/>
                  </a:cubicBezTo>
                  <a:lnTo>
                    <a:pt x="0" y="0"/>
                  </a:lnTo>
                  <a:close/>
                  <a:moveTo>
                    <a:pt x="55" y="39"/>
                  </a:moveTo>
                  <a:lnTo>
                    <a:pt x="55" y="39"/>
                  </a:lnTo>
                  <a:cubicBezTo>
                    <a:pt x="55" y="87"/>
                    <a:pt x="55" y="87"/>
                    <a:pt x="55" y="87"/>
                  </a:cubicBezTo>
                  <a:cubicBezTo>
                    <a:pt x="63" y="87"/>
                    <a:pt x="63" y="87"/>
                    <a:pt x="71" y="87"/>
                  </a:cubicBezTo>
                  <a:cubicBezTo>
                    <a:pt x="71" y="79"/>
                    <a:pt x="71" y="79"/>
                    <a:pt x="71" y="71"/>
                  </a:cubicBezTo>
                  <a:cubicBezTo>
                    <a:pt x="71" y="55"/>
                    <a:pt x="71" y="55"/>
                    <a:pt x="71" y="55"/>
                  </a:cubicBezTo>
                  <a:cubicBezTo>
                    <a:pt x="71" y="47"/>
                    <a:pt x="71" y="47"/>
                    <a:pt x="71" y="39"/>
                  </a:cubicBezTo>
                  <a:cubicBezTo>
                    <a:pt x="63" y="39"/>
                    <a:pt x="63" y="39"/>
                    <a:pt x="55" y="39"/>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85" name="Freeform 577"/>
            <p:cNvSpPr>
              <a:spLocks noChangeArrowheads="1"/>
            </p:cNvSpPr>
            <p:nvPr/>
          </p:nvSpPr>
          <p:spPr bwMode="auto">
            <a:xfrm>
              <a:off x="14181232" y="8161185"/>
              <a:ext cx="41289" cy="155631"/>
            </a:xfrm>
            <a:custGeom>
              <a:avLst/>
              <a:gdLst>
                <a:gd name="T0" fmla="*/ 55 w 56"/>
                <a:gd name="T1" fmla="*/ 0 h 214"/>
                <a:gd name="T2" fmla="*/ 55 w 56"/>
                <a:gd name="T3" fmla="*/ 213 h 214"/>
                <a:gd name="T4" fmla="*/ 0 w 56"/>
                <a:gd name="T5" fmla="*/ 213 h 214"/>
                <a:gd name="T6" fmla="*/ 0 w 56"/>
                <a:gd name="T7" fmla="*/ 0 h 214"/>
                <a:gd name="T8" fmla="*/ 55 w 56"/>
                <a:gd name="T9" fmla="*/ 0 h 214"/>
              </a:gdLst>
              <a:ahLst/>
              <a:cxnLst>
                <a:cxn ang="0">
                  <a:pos x="T0" y="T1"/>
                </a:cxn>
                <a:cxn ang="0">
                  <a:pos x="T2" y="T3"/>
                </a:cxn>
                <a:cxn ang="0">
                  <a:pos x="T4" y="T5"/>
                </a:cxn>
                <a:cxn ang="0">
                  <a:pos x="T6" y="T7"/>
                </a:cxn>
                <a:cxn ang="0">
                  <a:pos x="T8" y="T9"/>
                </a:cxn>
              </a:cxnLst>
              <a:rect l="0" t="0" r="r" b="b"/>
              <a:pathLst>
                <a:path w="56" h="214">
                  <a:moveTo>
                    <a:pt x="55" y="0"/>
                  </a:moveTo>
                  <a:lnTo>
                    <a:pt x="55" y="213"/>
                  </a:lnTo>
                  <a:lnTo>
                    <a:pt x="0" y="213"/>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86" name="Freeform 578"/>
            <p:cNvSpPr>
              <a:spLocks noChangeArrowheads="1"/>
            </p:cNvSpPr>
            <p:nvPr/>
          </p:nvSpPr>
          <p:spPr bwMode="auto">
            <a:xfrm>
              <a:off x="13447537" y="8767831"/>
              <a:ext cx="79405" cy="120694"/>
            </a:xfrm>
            <a:custGeom>
              <a:avLst/>
              <a:gdLst>
                <a:gd name="T0" fmla="*/ 87 w 112"/>
                <a:gd name="T1" fmla="*/ 0 h 167"/>
                <a:gd name="T2" fmla="*/ 87 w 112"/>
                <a:gd name="T3" fmla="*/ 0 h 167"/>
                <a:gd name="T4" fmla="*/ 111 w 112"/>
                <a:gd name="T5" fmla="*/ 166 h 167"/>
                <a:gd name="T6" fmla="*/ 63 w 112"/>
                <a:gd name="T7" fmla="*/ 166 h 167"/>
                <a:gd name="T8" fmla="*/ 63 w 112"/>
                <a:gd name="T9" fmla="*/ 134 h 167"/>
                <a:gd name="T10" fmla="*/ 47 w 112"/>
                <a:gd name="T11" fmla="*/ 134 h 167"/>
                <a:gd name="T12" fmla="*/ 47 w 112"/>
                <a:gd name="T13" fmla="*/ 166 h 167"/>
                <a:gd name="T14" fmla="*/ 0 w 112"/>
                <a:gd name="T15" fmla="*/ 166 h 167"/>
                <a:gd name="T16" fmla="*/ 24 w 112"/>
                <a:gd name="T17" fmla="*/ 0 h 167"/>
                <a:gd name="T18" fmla="*/ 87 w 112"/>
                <a:gd name="T19" fmla="*/ 0 h 167"/>
                <a:gd name="T20" fmla="*/ 63 w 112"/>
                <a:gd name="T21" fmla="*/ 110 h 167"/>
                <a:gd name="T22" fmla="*/ 63 w 112"/>
                <a:gd name="T23" fmla="*/ 110 h 167"/>
                <a:gd name="T24" fmla="*/ 56 w 112"/>
                <a:gd name="T25" fmla="*/ 39 h 167"/>
                <a:gd name="T26" fmla="*/ 47 w 112"/>
                <a:gd name="T27" fmla="*/ 110 h 167"/>
                <a:gd name="T28" fmla="*/ 63 w 112"/>
                <a:gd name="T29" fmla="*/ 11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67">
                  <a:moveTo>
                    <a:pt x="87" y="0"/>
                  </a:moveTo>
                  <a:lnTo>
                    <a:pt x="87" y="0"/>
                  </a:lnTo>
                  <a:cubicBezTo>
                    <a:pt x="111" y="166"/>
                    <a:pt x="111" y="166"/>
                    <a:pt x="111" y="166"/>
                  </a:cubicBezTo>
                  <a:cubicBezTo>
                    <a:pt x="63" y="166"/>
                    <a:pt x="63" y="166"/>
                    <a:pt x="63" y="166"/>
                  </a:cubicBezTo>
                  <a:cubicBezTo>
                    <a:pt x="63" y="134"/>
                    <a:pt x="63" y="134"/>
                    <a:pt x="63" y="134"/>
                  </a:cubicBezTo>
                  <a:cubicBezTo>
                    <a:pt x="47" y="134"/>
                    <a:pt x="47" y="134"/>
                    <a:pt x="47" y="134"/>
                  </a:cubicBezTo>
                  <a:cubicBezTo>
                    <a:pt x="47" y="166"/>
                    <a:pt x="47" y="166"/>
                    <a:pt x="47" y="166"/>
                  </a:cubicBezTo>
                  <a:cubicBezTo>
                    <a:pt x="0" y="166"/>
                    <a:pt x="0" y="166"/>
                    <a:pt x="0" y="166"/>
                  </a:cubicBezTo>
                  <a:cubicBezTo>
                    <a:pt x="24" y="0"/>
                    <a:pt x="24" y="0"/>
                    <a:pt x="24" y="0"/>
                  </a:cubicBezTo>
                  <a:lnTo>
                    <a:pt x="87" y="0"/>
                  </a:lnTo>
                  <a:close/>
                  <a:moveTo>
                    <a:pt x="63" y="110"/>
                  </a:moveTo>
                  <a:lnTo>
                    <a:pt x="63" y="110"/>
                  </a:lnTo>
                  <a:cubicBezTo>
                    <a:pt x="63" y="87"/>
                    <a:pt x="56" y="63"/>
                    <a:pt x="56" y="39"/>
                  </a:cubicBezTo>
                  <a:cubicBezTo>
                    <a:pt x="47" y="71"/>
                    <a:pt x="47" y="94"/>
                    <a:pt x="47" y="110"/>
                  </a:cubicBezTo>
                  <a:lnTo>
                    <a:pt x="63" y="11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87" name="Freeform 579"/>
            <p:cNvSpPr>
              <a:spLocks noChangeArrowheads="1"/>
            </p:cNvSpPr>
            <p:nvPr/>
          </p:nvSpPr>
          <p:spPr bwMode="auto">
            <a:xfrm>
              <a:off x="13530117" y="8767831"/>
              <a:ext cx="69876" cy="120694"/>
            </a:xfrm>
            <a:custGeom>
              <a:avLst/>
              <a:gdLst>
                <a:gd name="T0" fmla="*/ 0 w 95"/>
                <a:gd name="T1" fmla="*/ 0 h 167"/>
                <a:gd name="T2" fmla="*/ 0 w 95"/>
                <a:gd name="T3" fmla="*/ 0 h 167"/>
                <a:gd name="T4" fmla="*/ 31 w 95"/>
                <a:gd name="T5" fmla="*/ 0 h 167"/>
                <a:gd name="T6" fmla="*/ 71 w 95"/>
                <a:gd name="T7" fmla="*/ 0 h 167"/>
                <a:gd name="T8" fmla="*/ 94 w 95"/>
                <a:gd name="T9" fmla="*/ 15 h 167"/>
                <a:gd name="T10" fmla="*/ 94 w 95"/>
                <a:gd name="T11" fmla="*/ 47 h 167"/>
                <a:gd name="T12" fmla="*/ 94 w 95"/>
                <a:gd name="T13" fmla="*/ 71 h 167"/>
                <a:gd name="T14" fmla="*/ 71 w 95"/>
                <a:gd name="T15" fmla="*/ 79 h 167"/>
                <a:gd name="T16" fmla="*/ 94 w 95"/>
                <a:gd name="T17" fmla="*/ 87 h 167"/>
                <a:gd name="T18" fmla="*/ 94 w 95"/>
                <a:gd name="T19" fmla="*/ 102 h 167"/>
                <a:gd name="T20" fmla="*/ 94 w 95"/>
                <a:gd name="T21" fmla="*/ 126 h 167"/>
                <a:gd name="T22" fmla="*/ 94 w 95"/>
                <a:gd name="T23" fmla="*/ 166 h 167"/>
                <a:gd name="T24" fmla="*/ 55 w 95"/>
                <a:gd name="T25" fmla="*/ 166 h 167"/>
                <a:gd name="T26" fmla="*/ 55 w 95"/>
                <a:gd name="T27" fmla="*/ 110 h 167"/>
                <a:gd name="T28" fmla="*/ 55 w 95"/>
                <a:gd name="T29" fmla="*/ 94 h 167"/>
                <a:gd name="T30" fmla="*/ 47 w 95"/>
                <a:gd name="T31" fmla="*/ 94 h 167"/>
                <a:gd name="T32" fmla="*/ 47 w 95"/>
                <a:gd name="T33" fmla="*/ 166 h 167"/>
                <a:gd name="T34" fmla="*/ 0 w 95"/>
                <a:gd name="T35" fmla="*/ 166 h 167"/>
                <a:gd name="T36" fmla="*/ 0 w 95"/>
                <a:gd name="T37" fmla="*/ 0 h 167"/>
                <a:gd name="T38" fmla="*/ 47 w 95"/>
                <a:gd name="T39" fmla="*/ 31 h 167"/>
                <a:gd name="T40" fmla="*/ 47 w 95"/>
                <a:gd name="T41" fmla="*/ 31 h 167"/>
                <a:gd name="T42" fmla="*/ 47 w 95"/>
                <a:gd name="T43" fmla="*/ 63 h 167"/>
                <a:gd name="T44" fmla="*/ 55 w 95"/>
                <a:gd name="T45" fmla="*/ 63 h 167"/>
                <a:gd name="T46" fmla="*/ 55 w 95"/>
                <a:gd name="T47" fmla="*/ 47 h 167"/>
                <a:gd name="T48" fmla="*/ 55 w 95"/>
                <a:gd name="T49" fmla="*/ 39 h 167"/>
                <a:gd name="T50" fmla="*/ 55 w 95"/>
                <a:gd name="T51" fmla="*/ 31 h 167"/>
                <a:gd name="T52" fmla="*/ 47 w 95"/>
                <a:gd name="T53" fmla="*/ 31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5" h="167">
                  <a:moveTo>
                    <a:pt x="0" y="0"/>
                  </a:moveTo>
                  <a:lnTo>
                    <a:pt x="0" y="0"/>
                  </a:lnTo>
                  <a:cubicBezTo>
                    <a:pt x="31" y="0"/>
                    <a:pt x="31" y="0"/>
                    <a:pt x="31" y="0"/>
                  </a:cubicBezTo>
                  <a:cubicBezTo>
                    <a:pt x="55" y="0"/>
                    <a:pt x="63" y="0"/>
                    <a:pt x="71" y="0"/>
                  </a:cubicBezTo>
                  <a:cubicBezTo>
                    <a:pt x="79" y="0"/>
                    <a:pt x="87" y="7"/>
                    <a:pt x="94" y="15"/>
                  </a:cubicBezTo>
                  <a:cubicBezTo>
                    <a:pt x="94" y="23"/>
                    <a:pt x="94" y="31"/>
                    <a:pt x="94" y="47"/>
                  </a:cubicBezTo>
                  <a:cubicBezTo>
                    <a:pt x="94" y="55"/>
                    <a:pt x="94" y="71"/>
                    <a:pt x="94" y="71"/>
                  </a:cubicBezTo>
                  <a:cubicBezTo>
                    <a:pt x="87" y="79"/>
                    <a:pt x="87" y="79"/>
                    <a:pt x="71" y="79"/>
                  </a:cubicBezTo>
                  <a:cubicBezTo>
                    <a:pt x="87" y="79"/>
                    <a:pt x="87" y="87"/>
                    <a:pt x="94" y="87"/>
                  </a:cubicBezTo>
                  <a:cubicBezTo>
                    <a:pt x="94" y="94"/>
                    <a:pt x="94" y="94"/>
                    <a:pt x="94" y="102"/>
                  </a:cubicBezTo>
                  <a:cubicBezTo>
                    <a:pt x="94" y="102"/>
                    <a:pt x="94" y="110"/>
                    <a:pt x="94" y="126"/>
                  </a:cubicBezTo>
                  <a:cubicBezTo>
                    <a:pt x="94" y="166"/>
                    <a:pt x="94" y="166"/>
                    <a:pt x="94" y="166"/>
                  </a:cubicBezTo>
                  <a:cubicBezTo>
                    <a:pt x="55" y="166"/>
                    <a:pt x="55" y="166"/>
                    <a:pt x="55" y="166"/>
                  </a:cubicBezTo>
                  <a:cubicBezTo>
                    <a:pt x="55" y="110"/>
                    <a:pt x="55" y="110"/>
                    <a:pt x="55" y="110"/>
                  </a:cubicBezTo>
                  <a:cubicBezTo>
                    <a:pt x="55" y="102"/>
                    <a:pt x="55" y="94"/>
                    <a:pt x="55" y="94"/>
                  </a:cubicBezTo>
                  <a:lnTo>
                    <a:pt x="47" y="94"/>
                  </a:lnTo>
                  <a:cubicBezTo>
                    <a:pt x="47" y="166"/>
                    <a:pt x="47" y="166"/>
                    <a:pt x="47" y="166"/>
                  </a:cubicBezTo>
                  <a:cubicBezTo>
                    <a:pt x="0" y="166"/>
                    <a:pt x="0" y="166"/>
                    <a:pt x="0" y="166"/>
                  </a:cubicBezTo>
                  <a:lnTo>
                    <a:pt x="0" y="0"/>
                  </a:lnTo>
                  <a:close/>
                  <a:moveTo>
                    <a:pt x="47" y="31"/>
                  </a:moveTo>
                  <a:lnTo>
                    <a:pt x="47" y="31"/>
                  </a:lnTo>
                  <a:cubicBezTo>
                    <a:pt x="47" y="63"/>
                    <a:pt x="47" y="63"/>
                    <a:pt x="47" y="63"/>
                  </a:cubicBezTo>
                  <a:lnTo>
                    <a:pt x="55" y="63"/>
                  </a:lnTo>
                  <a:cubicBezTo>
                    <a:pt x="55" y="63"/>
                    <a:pt x="55" y="55"/>
                    <a:pt x="55" y="47"/>
                  </a:cubicBezTo>
                  <a:cubicBezTo>
                    <a:pt x="55" y="39"/>
                    <a:pt x="55" y="39"/>
                    <a:pt x="55" y="39"/>
                  </a:cubicBezTo>
                  <a:lnTo>
                    <a:pt x="55" y="31"/>
                  </a:lnTo>
                  <a:lnTo>
                    <a:pt x="47"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88" name="Freeform 580"/>
            <p:cNvSpPr>
              <a:spLocks noChangeArrowheads="1"/>
            </p:cNvSpPr>
            <p:nvPr/>
          </p:nvSpPr>
          <p:spPr bwMode="auto">
            <a:xfrm>
              <a:off x="13615875" y="8767831"/>
              <a:ext cx="76228" cy="120694"/>
            </a:xfrm>
            <a:custGeom>
              <a:avLst/>
              <a:gdLst>
                <a:gd name="T0" fmla="*/ 103 w 104"/>
                <a:gd name="T1" fmla="*/ 0 h 167"/>
                <a:gd name="T2" fmla="*/ 79 w 104"/>
                <a:gd name="T3" fmla="*/ 79 h 167"/>
                <a:gd name="T4" fmla="*/ 103 w 104"/>
                <a:gd name="T5" fmla="*/ 166 h 167"/>
                <a:gd name="T6" fmla="*/ 56 w 104"/>
                <a:gd name="T7" fmla="*/ 166 h 167"/>
                <a:gd name="T8" fmla="*/ 40 w 104"/>
                <a:gd name="T9" fmla="*/ 94 h 167"/>
                <a:gd name="T10" fmla="*/ 40 w 104"/>
                <a:gd name="T11" fmla="*/ 166 h 167"/>
                <a:gd name="T12" fmla="*/ 0 w 104"/>
                <a:gd name="T13" fmla="*/ 166 h 167"/>
                <a:gd name="T14" fmla="*/ 0 w 104"/>
                <a:gd name="T15" fmla="*/ 0 h 167"/>
                <a:gd name="T16" fmla="*/ 40 w 104"/>
                <a:gd name="T17" fmla="*/ 0 h 167"/>
                <a:gd name="T18" fmla="*/ 40 w 104"/>
                <a:gd name="T19" fmla="*/ 63 h 167"/>
                <a:gd name="T20" fmla="*/ 63 w 104"/>
                <a:gd name="T21" fmla="*/ 0 h 167"/>
                <a:gd name="T22" fmla="*/ 103 w 104"/>
                <a:gd name="T2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4" h="167">
                  <a:moveTo>
                    <a:pt x="103" y="0"/>
                  </a:moveTo>
                  <a:lnTo>
                    <a:pt x="79" y="79"/>
                  </a:lnTo>
                  <a:lnTo>
                    <a:pt x="103" y="166"/>
                  </a:lnTo>
                  <a:lnTo>
                    <a:pt x="56" y="166"/>
                  </a:lnTo>
                  <a:lnTo>
                    <a:pt x="40" y="94"/>
                  </a:lnTo>
                  <a:lnTo>
                    <a:pt x="40" y="166"/>
                  </a:lnTo>
                  <a:lnTo>
                    <a:pt x="0" y="166"/>
                  </a:lnTo>
                  <a:lnTo>
                    <a:pt x="0" y="0"/>
                  </a:lnTo>
                  <a:lnTo>
                    <a:pt x="40" y="0"/>
                  </a:lnTo>
                  <a:lnTo>
                    <a:pt x="40" y="63"/>
                  </a:lnTo>
                  <a:lnTo>
                    <a:pt x="63" y="0"/>
                  </a:ln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89" name="Freeform 581"/>
            <p:cNvSpPr>
              <a:spLocks noChangeArrowheads="1"/>
            </p:cNvSpPr>
            <p:nvPr/>
          </p:nvSpPr>
          <p:spPr bwMode="auto">
            <a:xfrm>
              <a:off x="13692103" y="8767831"/>
              <a:ext cx="85755" cy="120694"/>
            </a:xfrm>
            <a:custGeom>
              <a:avLst/>
              <a:gdLst>
                <a:gd name="T0" fmla="*/ 87 w 119"/>
                <a:gd name="T1" fmla="*/ 0 h 167"/>
                <a:gd name="T2" fmla="*/ 87 w 119"/>
                <a:gd name="T3" fmla="*/ 0 h 167"/>
                <a:gd name="T4" fmla="*/ 118 w 119"/>
                <a:gd name="T5" fmla="*/ 166 h 167"/>
                <a:gd name="T6" fmla="*/ 71 w 119"/>
                <a:gd name="T7" fmla="*/ 166 h 167"/>
                <a:gd name="T8" fmla="*/ 71 w 119"/>
                <a:gd name="T9" fmla="*/ 134 h 167"/>
                <a:gd name="T10" fmla="*/ 55 w 119"/>
                <a:gd name="T11" fmla="*/ 134 h 167"/>
                <a:gd name="T12" fmla="*/ 47 w 119"/>
                <a:gd name="T13" fmla="*/ 166 h 167"/>
                <a:gd name="T14" fmla="*/ 0 w 119"/>
                <a:gd name="T15" fmla="*/ 166 h 167"/>
                <a:gd name="T16" fmla="*/ 24 w 119"/>
                <a:gd name="T17" fmla="*/ 0 h 167"/>
                <a:gd name="T18" fmla="*/ 87 w 119"/>
                <a:gd name="T19" fmla="*/ 0 h 167"/>
                <a:gd name="T20" fmla="*/ 63 w 119"/>
                <a:gd name="T21" fmla="*/ 110 h 167"/>
                <a:gd name="T22" fmla="*/ 63 w 119"/>
                <a:gd name="T23" fmla="*/ 110 h 167"/>
                <a:gd name="T24" fmla="*/ 63 w 119"/>
                <a:gd name="T25" fmla="*/ 39 h 167"/>
                <a:gd name="T26" fmla="*/ 55 w 119"/>
                <a:gd name="T27" fmla="*/ 110 h 167"/>
                <a:gd name="T28" fmla="*/ 63 w 119"/>
                <a:gd name="T29" fmla="*/ 11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9" h="167">
                  <a:moveTo>
                    <a:pt x="87" y="0"/>
                  </a:moveTo>
                  <a:lnTo>
                    <a:pt x="87" y="0"/>
                  </a:lnTo>
                  <a:cubicBezTo>
                    <a:pt x="118" y="166"/>
                    <a:pt x="118" y="166"/>
                    <a:pt x="118" y="166"/>
                  </a:cubicBezTo>
                  <a:cubicBezTo>
                    <a:pt x="71" y="166"/>
                    <a:pt x="71" y="166"/>
                    <a:pt x="71" y="166"/>
                  </a:cubicBezTo>
                  <a:cubicBezTo>
                    <a:pt x="71" y="134"/>
                    <a:pt x="71" y="134"/>
                    <a:pt x="71" y="134"/>
                  </a:cubicBezTo>
                  <a:cubicBezTo>
                    <a:pt x="55" y="134"/>
                    <a:pt x="55" y="134"/>
                    <a:pt x="55" y="134"/>
                  </a:cubicBezTo>
                  <a:cubicBezTo>
                    <a:pt x="47" y="166"/>
                    <a:pt x="47" y="166"/>
                    <a:pt x="47" y="166"/>
                  </a:cubicBezTo>
                  <a:cubicBezTo>
                    <a:pt x="0" y="166"/>
                    <a:pt x="0" y="166"/>
                    <a:pt x="0" y="166"/>
                  </a:cubicBezTo>
                  <a:cubicBezTo>
                    <a:pt x="24" y="0"/>
                    <a:pt x="24" y="0"/>
                    <a:pt x="24" y="0"/>
                  </a:cubicBezTo>
                  <a:lnTo>
                    <a:pt x="87" y="0"/>
                  </a:lnTo>
                  <a:close/>
                  <a:moveTo>
                    <a:pt x="63" y="110"/>
                  </a:moveTo>
                  <a:lnTo>
                    <a:pt x="63" y="110"/>
                  </a:lnTo>
                  <a:cubicBezTo>
                    <a:pt x="63" y="87"/>
                    <a:pt x="63" y="63"/>
                    <a:pt x="63" y="39"/>
                  </a:cubicBezTo>
                  <a:cubicBezTo>
                    <a:pt x="55" y="71"/>
                    <a:pt x="55" y="94"/>
                    <a:pt x="55" y="110"/>
                  </a:cubicBezTo>
                  <a:lnTo>
                    <a:pt x="63" y="11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90" name="Freeform 582"/>
            <p:cNvSpPr>
              <a:spLocks noChangeArrowheads="1"/>
            </p:cNvSpPr>
            <p:nvPr/>
          </p:nvSpPr>
          <p:spPr bwMode="auto">
            <a:xfrm>
              <a:off x="13781035" y="8767831"/>
              <a:ext cx="69876" cy="120694"/>
            </a:xfrm>
            <a:custGeom>
              <a:avLst/>
              <a:gdLst>
                <a:gd name="T0" fmla="*/ 94 w 95"/>
                <a:gd name="T1" fmla="*/ 0 h 167"/>
                <a:gd name="T2" fmla="*/ 94 w 95"/>
                <a:gd name="T3" fmla="*/ 166 h 167"/>
                <a:gd name="T4" fmla="*/ 55 w 95"/>
                <a:gd name="T5" fmla="*/ 166 h 167"/>
                <a:gd name="T6" fmla="*/ 31 w 95"/>
                <a:gd name="T7" fmla="*/ 94 h 167"/>
                <a:gd name="T8" fmla="*/ 31 w 95"/>
                <a:gd name="T9" fmla="*/ 166 h 167"/>
                <a:gd name="T10" fmla="*/ 0 w 95"/>
                <a:gd name="T11" fmla="*/ 166 h 167"/>
                <a:gd name="T12" fmla="*/ 0 w 95"/>
                <a:gd name="T13" fmla="*/ 0 h 167"/>
                <a:gd name="T14" fmla="*/ 31 w 95"/>
                <a:gd name="T15" fmla="*/ 0 h 167"/>
                <a:gd name="T16" fmla="*/ 55 w 95"/>
                <a:gd name="T17" fmla="*/ 79 h 167"/>
                <a:gd name="T18" fmla="*/ 55 w 95"/>
                <a:gd name="T19" fmla="*/ 0 h 167"/>
                <a:gd name="T20" fmla="*/ 94 w 95"/>
                <a:gd name="T2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67">
                  <a:moveTo>
                    <a:pt x="94" y="0"/>
                  </a:moveTo>
                  <a:lnTo>
                    <a:pt x="94" y="166"/>
                  </a:lnTo>
                  <a:lnTo>
                    <a:pt x="55" y="166"/>
                  </a:lnTo>
                  <a:lnTo>
                    <a:pt x="31" y="94"/>
                  </a:lnTo>
                  <a:lnTo>
                    <a:pt x="31" y="166"/>
                  </a:lnTo>
                  <a:lnTo>
                    <a:pt x="0" y="166"/>
                  </a:lnTo>
                  <a:lnTo>
                    <a:pt x="0" y="0"/>
                  </a:lnTo>
                  <a:lnTo>
                    <a:pt x="31" y="0"/>
                  </a:lnTo>
                  <a:lnTo>
                    <a:pt x="55" y="79"/>
                  </a:lnTo>
                  <a:lnTo>
                    <a:pt x="55" y="0"/>
                  </a:lnTo>
                  <a:lnTo>
                    <a:pt x="9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91" name="Freeform 583"/>
            <p:cNvSpPr>
              <a:spLocks noChangeArrowheads="1"/>
            </p:cNvSpPr>
            <p:nvPr/>
          </p:nvSpPr>
          <p:spPr bwMode="auto">
            <a:xfrm>
              <a:off x="13860438" y="8764655"/>
              <a:ext cx="76228" cy="130222"/>
            </a:xfrm>
            <a:custGeom>
              <a:avLst/>
              <a:gdLst>
                <a:gd name="T0" fmla="*/ 95 w 104"/>
                <a:gd name="T1" fmla="*/ 55 h 182"/>
                <a:gd name="T2" fmla="*/ 95 w 104"/>
                <a:gd name="T3" fmla="*/ 55 h 182"/>
                <a:gd name="T4" fmla="*/ 56 w 104"/>
                <a:gd name="T5" fmla="*/ 55 h 182"/>
                <a:gd name="T6" fmla="*/ 56 w 104"/>
                <a:gd name="T7" fmla="*/ 47 h 182"/>
                <a:gd name="T8" fmla="*/ 56 w 104"/>
                <a:gd name="T9" fmla="*/ 31 h 182"/>
                <a:gd name="T10" fmla="*/ 47 w 104"/>
                <a:gd name="T11" fmla="*/ 31 h 182"/>
                <a:gd name="T12" fmla="*/ 40 w 104"/>
                <a:gd name="T13" fmla="*/ 39 h 182"/>
                <a:gd name="T14" fmla="*/ 40 w 104"/>
                <a:gd name="T15" fmla="*/ 47 h 182"/>
                <a:gd name="T16" fmla="*/ 40 w 104"/>
                <a:gd name="T17" fmla="*/ 55 h 182"/>
                <a:gd name="T18" fmla="*/ 56 w 104"/>
                <a:gd name="T19" fmla="*/ 71 h 182"/>
                <a:gd name="T20" fmla="*/ 95 w 104"/>
                <a:gd name="T21" fmla="*/ 95 h 182"/>
                <a:gd name="T22" fmla="*/ 103 w 104"/>
                <a:gd name="T23" fmla="*/ 134 h 182"/>
                <a:gd name="T24" fmla="*/ 95 w 104"/>
                <a:gd name="T25" fmla="*/ 158 h 182"/>
                <a:gd name="T26" fmla="*/ 79 w 104"/>
                <a:gd name="T27" fmla="*/ 174 h 182"/>
                <a:gd name="T28" fmla="*/ 47 w 104"/>
                <a:gd name="T29" fmla="*/ 181 h 182"/>
                <a:gd name="T30" fmla="*/ 24 w 104"/>
                <a:gd name="T31" fmla="*/ 174 h 182"/>
                <a:gd name="T32" fmla="*/ 0 w 104"/>
                <a:gd name="T33" fmla="*/ 158 h 182"/>
                <a:gd name="T34" fmla="*/ 0 w 104"/>
                <a:gd name="T35" fmla="*/ 126 h 182"/>
                <a:gd name="T36" fmla="*/ 0 w 104"/>
                <a:gd name="T37" fmla="*/ 118 h 182"/>
                <a:gd name="T38" fmla="*/ 40 w 104"/>
                <a:gd name="T39" fmla="*/ 118 h 182"/>
                <a:gd name="T40" fmla="*/ 40 w 104"/>
                <a:gd name="T41" fmla="*/ 134 h 182"/>
                <a:gd name="T42" fmla="*/ 40 w 104"/>
                <a:gd name="T43" fmla="*/ 150 h 182"/>
                <a:gd name="T44" fmla="*/ 47 w 104"/>
                <a:gd name="T45" fmla="*/ 150 h 182"/>
                <a:gd name="T46" fmla="*/ 56 w 104"/>
                <a:gd name="T47" fmla="*/ 150 h 182"/>
                <a:gd name="T48" fmla="*/ 56 w 104"/>
                <a:gd name="T49" fmla="*/ 134 h 182"/>
                <a:gd name="T50" fmla="*/ 56 w 104"/>
                <a:gd name="T51" fmla="*/ 118 h 182"/>
                <a:gd name="T52" fmla="*/ 32 w 104"/>
                <a:gd name="T53" fmla="*/ 102 h 182"/>
                <a:gd name="T54" fmla="*/ 8 w 104"/>
                <a:gd name="T55" fmla="*/ 87 h 182"/>
                <a:gd name="T56" fmla="*/ 0 w 104"/>
                <a:gd name="T57" fmla="*/ 71 h 182"/>
                <a:gd name="T58" fmla="*/ 0 w 104"/>
                <a:gd name="T59" fmla="*/ 47 h 182"/>
                <a:gd name="T60" fmla="*/ 0 w 104"/>
                <a:gd name="T61" fmla="*/ 23 h 182"/>
                <a:gd name="T62" fmla="*/ 16 w 104"/>
                <a:gd name="T63" fmla="*/ 8 h 182"/>
                <a:gd name="T64" fmla="*/ 47 w 104"/>
                <a:gd name="T65" fmla="*/ 0 h 182"/>
                <a:gd name="T66" fmla="*/ 79 w 104"/>
                <a:gd name="T67" fmla="*/ 8 h 182"/>
                <a:gd name="T68" fmla="*/ 95 w 104"/>
                <a:gd name="T69" fmla="*/ 23 h 182"/>
                <a:gd name="T70" fmla="*/ 95 w 104"/>
                <a:gd name="T71" fmla="*/ 55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 h="182">
                  <a:moveTo>
                    <a:pt x="95" y="55"/>
                  </a:moveTo>
                  <a:lnTo>
                    <a:pt x="95" y="55"/>
                  </a:lnTo>
                  <a:cubicBezTo>
                    <a:pt x="56" y="55"/>
                    <a:pt x="56" y="55"/>
                    <a:pt x="56" y="55"/>
                  </a:cubicBezTo>
                  <a:cubicBezTo>
                    <a:pt x="56" y="47"/>
                    <a:pt x="56" y="47"/>
                    <a:pt x="56" y="47"/>
                  </a:cubicBezTo>
                  <a:cubicBezTo>
                    <a:pt x="56" y="39"/>
                    <a:pt x="56" y="39"/>
                    <a:pt x="56" y="31"/>
                  </a:cubicBezTo>
                  <a:lnTo>
                    <a:pt x="47" y="31"/>
                  </a:lnTo>
                  <a:cubicBezTo>
                    <a:pt x="47" y="31"/>
                    <a:pt x="40" y="31"/>
                    <a:pt x="40" y="39"/>
                  </a:cubicBezTo>
                  <a:cubicBezTo>
                    <a:pt x="40" y="39"/>
                    <a:pt x="40" y="39"/>
                    <a:pt x="40" y="47"/>
                  </a:cubicBezTo>
                  <a:lnTo>
                    <a:pt x="40" y="55"/>
                  </a:lnTo>
                  <a:cubicBezTo>
                    <a:pt x="40" y="63"/>
                    <a:pt x="47" y="63"/>
                    <a:pt x="56" y="71"/>
                  </a:cubicBezTo>
                  <a:cubicBezTo>
                    <a:pt x="71" y="79"/>
                    <a:pt x="87" y="87"/>
                    <a:pt x="95" y="95"/>
                  </a:cubicBezTo>
                  <a:cubicBezTo>
                    <a:pt x="95" y="102"/>
                    <a:pt x="103" y="118"/>
                    <a:pt x="103" y="134"/>
                  </a:cubicBezTo>
                  <a:cubicBezTo>
                    <a:pt x="103" y="142"/>
                    <a:pt x="95" y="150"/>
                    <a:pt x="95" y="158"/>
                  </a:cubicBezTo>
                  <a:cubicBezTo>
                    <a:pt x="95" y="166"/>
                    <a:pt x="87" y="174"/>
                    <a:pt x="79" y="174"/>
                  </a:cubicBezTo>
                  <a:cubicBezTo>
                    <a:pt x="71" y="181"/>
                    <a:pt x="63" y="181"/>
                    <a:pt x="47" y="181"/>
                  </a:cubicBezTo>
                  <a:cubicBezTo>
                    <a:pt x="40" y="181"/>
                    <a:pt x="32" y="174"/>
                    <a:pt x="24" y="174"/>
                  </a:cubicBezTo>
                  <a:cubicBezTo>
                    <a:pt x="8" y="166"/>
                    <a:pt x="8" y="166"/>
                    <a:pt x="0" y="158"/>
                  </a:cubicBezTo>
                  <a:cubicBezTo>
                    <a:pt x="0" y="150"/>
                    <a:pt x="0" y="142"/>
                    <a:pt x="0" y="126"/>
                  </a:cubicBezTo>
                  <a:cubicBezTo>
                    <a:pt x="0" y="118"/>
                    <a:pt x="0" y="118"/>
                    <a:pt x="0" y="118"/>
                  </a:cubicBezTo>
                  <a:cubicBezTo>
                    <a:pt x="40" y="118"/>
                    <a:pt x="40" y="118"/>
                    <a:pt x="40" y="118"/>
                  </a:cubicBezTo>
                  <a:cubicBezTo>
                    <a:pt x="40" y="134"/>
                    <a:pt x="40" y="134"/>
                    <a:pt x="40" y="134"/>
                  </a:cubicBezTo>
                  <a:cubicBezTo>
                    <a:pt x="40" y="142"/>
                    <a:pt x="40" y="150"/>
                    <a:pt x="40" y="150"/>
                  </a:cubicBezTo>
                  <a:cubicBezTo>
                    <a:pt x="47" y="150"/>
                    <a:pt x="47" y="150"/>
                    <a:pt x="47" y="150"/>
                  </a:cubicBezTo>
                  <a:cubicBezTo>
                    <a:pt x="56" y="150"/>
                    <a:pt x="56" y="150"/>
                    <a:pt x="56" y="150"/>
                  </a:cubicBezTo>
                  <a:cubicBezTo>
                    <a:pt x="56" y="142"/>
                    <a:pt x="56" y="142"/>
                    <a:pt x="56" y="134"/>
                  </a:cubicBezTo>
                  <a:cubicBezTo>
                    <a:pt x="56" y="126"/>
                    <a:pt x="56" y="118"/>
                    <a:pt x="56" y="118"/>
                  </a:cubicBezTo>
                  <a:cubicBezTo>
                    <a:pt x="47" y="118"/>
                    <a:pt x="40" y="110"/>
                    <a:pt x="32" y="102"/>
                  </a:cubicBezTo>
                  <a:cubicBezTo>
                    <a:pt x="24" y="95"/>
                    <a:pt x="16" y="87"/>
                    <a:pt x="8" y="87"/>
                  </a:cubicBezTo>
                  <a:cubicBezTo>
                    <a:pt x="8" y="87"/>
                    <a:pt x="8" y="79"/>
                    <a:pt x="0" y="71"/>
                  </a:cubicBezTo>
                  <a:cubicBezTo>
                    <a:pt x="0" y="71"/>
                    <a:pt x="0" y="63"/>
                    <a:pt x="0" y="47"/>
                  </a:cubicBezTo>
                  <a:cubicBezTo>
                    <a:pt x="0" y="39"/>
                    <a:pt x="0" y="31"/>
                    <a:pt x="0" y="23"/>
                  </a:cubicBezTo>
                  <a:cubicBezTo>
                    <a:pt x="8" y="15"/>
                    <a:pt x="16" y="15"/>
                    <a:pt x="16" y="8"/>
                  </a:cubicBezTo>
                  <a:cubicBezTo>
                    <a:pt x="24" y="8"/>
                    <a:pt x="40" y="0"/>
                    <a:pt x="47" y="0"/>
                  </a:cubicBezTo>
                  <a:cubicBezTo>
                    <a:pt x="56" y="0"/>
                    <a:pt x="71" y="8"/>
                    <a:pt x="79" y="8"/>
                  </a:cubicBezTo>
                  <a:cubicBezTo>
                    <a:pt x="87" y="15"/>
                    <a:pt x="87" y="15"/>
                    <a:pt x="95" y="23"/>
                  </a:cubicBezTo>
                  <a:cubicBezTo>
                    <a:pt x="95" y="31"/>
                    <a:pt x="95" y="39"/>
                    <a:pt x="95" y="55"/>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92" name="Freeform 584"/>
            <p:cNvSpPr>
              <a:spLocks noChangeArrowheads="1"/>
            </p:cNvSpPr>
            <p:nvPr/>
          </p:nvSpPr>
          <p:spPr bwMode="auto">
            <a:xfrm>
              <a:off x="13936666" y="8767831"/>
              <a:ext cx="79405" cy="120694"/>
            </a:xfrm>
            <a:custGeom>
              <a:avLst/>
              <a:gdLst>
                <a:gd name="T0" fmla="*/ 87 w 112"/>
                <a:gd name="T1" fmla="*/ 0 h 167"/>
                <a:gd name="T2" fmla="*/ 87 w 112"/>
                <a:gd name="T3" fmla="*/ 0 h 167"/>
                <a:gd name="T4" fmla="*/ 111 w 112"/>
                <a:gd name="T5" fmla="*/ 166 h 167"/>
                <a:gd name="T6" fmla="*/ 63 w 112"/>
                <a:gd name="T7" fmla="*/ 166 h 167"/>
                <a:gd name="T8" fmla="*/ 63 w 112"/>
                <a:gd name="T9" fmla="*/ 134 h 167"/>
                <a:gd name="T10" fmla="*/ 47 w 112"/>
                <a:gd name="T11" fmla="*/ 134 h 167"/>
                <a:gd name="T12" fmla="*/ 47 w 112"/>
                <a:gd name="T13" fmla="*/ 166 h 167"/>
                <a:gd name="T14" fmla="*/ 0 w 112"/>
                <a:gd name="T15" fmla="*/ 166 h 167"/>
                <a:gd name="T16" fmla="*/ 24 w 112"/>
                <a:gd name="T17" fmla="*/ 0 h 167"/>
                <a:gd name="T18" fmla="*/ 87 w 112"/>
                <a:gd name="T19" fmla="*/ 0 h 167"/>
                <a:gd name="T20" fmla="*/ 63 w 112"/>
                <a:gd name="T21" fmla="*/ 110 h 167"/>
                <a:gd name="T22" fmla="*/ 63 w 112"/>
                <a:gd name="T23" fmla="*/ 110 h 167"/>
                <a:gd name="T24" fmla="*/ 55 w 112"/>
                <a:gd name="T25" fmla="*/ 39 h 167"/>
                <a:gd name="T26" fmla="*/ 47 w 112"/>
                <a:gd name="T27" fmla="*/ 110 h 167"/>
                <a:gd name="T28" fmla="*/ 63 w 112"/>
                <a:gd name="T29" fmla="*/ 11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67">
                  <a:moveTo>
                    <a:pt x="87" y="0"/>
                  </a:moveTo>
                  <a:lnTo>
                    <a:pt x="87" y="0"/>
                  </a:lnTo>
                  <a:cubicBezTo>
                    <a:pt x="111" y="166"/>
                    <a:pt x="111" y="166"/>
                    <a:pt x="111" y="166"/>
                  </a:cubicBezTo>
                  <a:cubicBezTo>
                    <a:pt x="63" y="166"/>
                    <a:pt x="63" y="166"/>
                    <a:pt x="63" y="166"/>
                  </a:cubicBezTo>
                  <a:cubicBezTo>
                    <a:pt x="63" y="134"/>
                    <a:pt x="63" y="134"/>
                    <a:pt x="63" y="134"/>
                  </a:cubicBezTo>
                  <a:cubicBezTo>
                    <a:pt x="47" y="134"/>
                    <a:pt x="47" y="134"/>
                    <a:pt x="47" y="134"/>
                  </a:cubicBezTo>
                  <a:cubicBezTo>
                    <a:pt x="47" y="166"/>
                    <a:pt x="47" y="166"/>
                    <a:pt x="47" y="166"/>
                  </a:cubicBezTo>
                  <a:cubicBezTo>
                    <a:pt x="0" y="166"/>
                    <a:pt x="0" y="166"/>
                    <a:pt x="0" y="166"/>
                  </a:cubicBezTo>
                  <a:cubicBezTo>
                    <a:pt x="24" y="0"/>
                    <a:pt x="24" y="0"/>
                    <a:pt x="24" y="0"/>
                  </a:cubicBezTo>
                  <a:lnTo>
                    <a:pt x="87" y="0"/>
                  </a:lnTo>
                  <a:close/>
                  <a:moveTo>
                    <a:pt x="63" y="110"/>
                  </a:moveTo>
                  <a:lnTo>
                    <a:pt x="63" y="110"/>
                  </a:lnTo>
                  <a:cubicBezTo>
                    <a:pt x="63" y="87"/>
                    <a:pt x="55" y="63"/>
                    <a:pt x="55" y="39"/>
                  </a:cubicBezTo>
                  <a:cubicBezTo>
                    <a:pt x="55" y="71"/>
                    <a:pt x="47" y="94"/>
                    <a:pt x="47" y="110"/>
                  </a:cubicBezTo>
                  <a:lnTo>
                    <a:pt x="63" y="11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93" name="Freeform 585"/>
            <p:cNvSpPr>
              <a:spLocks noChangeArrowheads="1"/>
            </p:cNvSpPr>
            <p:nvPr/>
          </p:nvSpPr>
          <p:spPr bwMode="auto">
            <a:xfrm>
              <a:off x="14019246" y="8764655"/>
              <a:ext cx="69876" cy="130222"/>
            </a:xfrm>
            <a:custGeom>
              <a:avLst/>
              <a:gdLst>
                <a:gd name="T0" fmla="*/ 95 w 96"/>
                <a:gd name="T1" fmla="*/ 55 h 182"/>
                <a:gd name="T2" fmla="*/ 95 w 96"/>
                <a:gd name="T3" fmla="*/ 55 h 182"/>
                <a:gd name="T4" fmla="*/ 56 w 96"/>
                <a:gd name="T5" fmla="*/ 55 h 182"/>
                <a:gd name="T6" fmla="*/ 56 w 96"/>
                <a:gd name="T7" fmla="*/ 47 h 182"/>
                <a:gd name="T8" fmla="*/ 56 w 96"/>
                <a:gd name="T9" fmla="*/ 31 h 182"/>
                <a:gd name="T10" fmla="*/ 48 w 96"/>
                <a:gd name="T11" fmla="*/ 31 h 182"/>
                <a:gd name="T12" fmla="*/ 40 w 96"/>
                <a:gd name="T13" fmla="*/ 39 h 182"/>
                <a:gd name="T14" fmla="*/ 40 w 96"/>
                <a:gd name="T15" fmla="*/ 47 h 182"/>
                <a:gd name="T16" fmla="*/ 40 w 96"/>
                <a:gd name="T17" fmla="*/ 55 h 182"/>
                <a:gd name="T18" fmla="*/ 56 w 96"/>
                <a:gd name="T19" fmla="*/ 71 h 182"/>
                <a:gd name="T20" fmla="*/ 88 w 96"/>
                <a:gd name="T21" fmla="*/ 95 h 182"/>
                <a:gd name="T22" fmla="*/ 95 w 96"/>
                <a:gd name="T23" fmla="*/ 134 h 182"/>
                <a:gd name="T24" fmla="*/ 95 w 96"/>
                <a:gd name="T25" fmla="*/ 158 h 182"/>
                <a:gd name="T26" fmla="*/ 80 w 96"/>
                <a:gd name="T27" fmla="*/ 174 h 182"/>
                <a:gd name="T28" fmla="*/ 48 w 96"/>
                <a:gd name="T29" fmla="*/ 181 h 182"/>
                <a:gd name="T30" fmla="*/ 16 w 96"/>
                <a:gd name="T31" fmla="*/ 174 h 182"/>
                <a:gd name="T32" fmla="*/ 0 w 96"/>
                <a:gd name="T33" fmla="*/ 158 h 182"/>
                <a:gd name="T34" fmla="*/ 0 w 96"/>
                <a:gd name="T35" fmla="*/ 126 h 182"/>
                <a:gd name="T36" fmla="*/ 0 w 96"/>
                <a:gd name="T37" fmla="*/ 118 h 182"/>
                <a:gd name="T38" fmla="*/ 40 w 96"/>
                <a:gd name="T39" fmla="*/ 118 h 182"/>
                <a:gd name="T40" fmla="*/ 40 w 96"/>
                <a:gd name="T41" fmla="*/ 134 h 182"/>
                <a:gd name="T42" fmla="*/ 40 w 96"/>
                <a:gd name="T43" fmla="*/ 150 h 182"/>
                <a:gd name="T44" fmla="*/ 48 w 96"/>
                <a:gd name="T45" fmla="*/ 150 h 182"/>
                <a:gd name="T46" fmla="*/ 56 w 96"/>
                <a:gd name="T47" fmla="*/ 150 h 182"/>
                <a:gd name="T48" fmla="*/ 56 w 96"/>
                <a:gd name="T49" fmla="*/ 134 h 182"/>
                <a:gd name="T50" fmla="*/ 56 w 96"/>
                <a:gd name="T51" fmla="*/ 118 h 182"/>
                <a:gd name="T52" fmla="*/ 32 w 96"/>
                <a:gd name="T53" fmla="*/ 102 h 182"/>
                <a:gd name="T54" fmla="*/ 8 w 96"/>
                <a:gd name="T55" fmla="*/ 87 h 182"/>
                <a:gd name="T56" fmla="*/ 0 w 96"/>
                <a:gd name="T57" fmla="*/ 71 h 182"/>
                <a:gd name="T58" fmla="*/ 0 w 96"/>
                <a:gd name="T59" fmla="*/ 47 h 182"/>
                <a:gd name="T60" fmla="*/ 0 w 96"/>
                <a:gd name="T61" fmla="*/ 23 h 182"/>
                <a:gd name="T62" fmla="*/ 16 w 96"/>
                <a:gd name="T63" fmla="*/ 8 h 182"/>
                <a:gd name="T64" fmla="*/ 48 w 96"/>
                <a:gd name="T65" fmla="*/ 0 h 182"/>
                <a:gd name="T66" fmla="*/ 72 w 96"/>
                <a:gd name="T67" fmla="*/ 8 h 182"/>
                <a:gd name="T68" fmla="*/ 88 w 96"/>
                <a:gd name="T69" fmla="*/ 23 h 182"/>
                <a:gd name="T70" fmla="*/ 95 w 96"/>
                <a:gd name="T71" fmla="*/ 55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6" h="182">
                  <a:moveTo>
                    <a:pt x="95" y="55"/>
                  </a:moveTo>
                  <a:lnTo>
                    <a:pt x="95" y="55"/>
                  </a:lnTo>
                  <a:cubicBezTo>
                    <a:pt x="56" y="55"/>
                    <a:pt x="56" y="55"/>
                    <a:pt x="56" y="55"/>
                  </a:cubicBezTo>
                  <a:cubicBezTo>
                    <a:pt x="56" y="47"/>
                    <a:pt x="56" y="47"/>
                    <a:pt x="56" y="47"/>
                  </a:cubicBezTo>
                  <a:cubicBezTo>
                    <a:pt x="56" y="39"/>
                    <a:pt x="56" y="39"/>
                    <a:pt x="56" y="31"/>
                  </a:cubicBezTo>
                  <a:cubicBezTo>
                    <a:pt x="48" y="31"/>
                    <a:pt x="48" y="31"/>
                    <a:pt x="48" y="31"/>
                  </a:cubicBezTo>
                  <a:cubicBezTo>
                    <a:pt x="48" y="31"/>
                    <a:pt x="40" y="31"/>
                    <a:pt x="40" y="39"/>
                  </a:cubicBezTo>
                  <a:cubicBezTo>
                    <a:pt x="40" y="39"/>
                    <a:pt x="40" y="39"/>
                    <a:pt x="40" y="47"/>
                  </a:cubicBezTo>
                  <a:lnTo>
                    <a:pt x="40" y="55"/>
                  </a:lnTo>
                  <a:cubicBezTo>
                    <a:pt x="40" y="63"/>
                    <a:pt x="48" y="63"/>
                    <a:pt x="56" y="71"/>
                  </a:cubicBezTo>
                  <a:cubicBezTo>
                    <a:pt x="72" y="79"/>
                    <a:pt x="88" y="87"/>
                    <a:pt x="88" y="95"/>
                  </a:cubicBezTo>
                  <a:cubicBezTo>
                    <a:pt x="95" y="102"/>
                    <a:pt x="95" y="118"/>
                    <a:pt x="95" y="134"/>
                  </a:cubicBezTo>
                  <a:cubicBezTo>
                    <a:pt x="95" y="142"/>
                    <a:pt x="95" y="150"/>
                    <a:pt x="95" y="158"/>
                  </a:cubicBezTo>
                  <a:cubicBezTo>
                    <a:pt x="88" y="166"/>
                    <a:pt x="88" y="174"/>
                    <a:pt x="80" y="174"/>
                  </a:cubicBezTo>
                  <a:cubicBezTo>
                    <a:pt x="72" y="181"/>
                    <a:pt x="64" y="181"/>
                    <a:pt x="48" y="181"/>
                  </a:cubicBezTo>
                  <a:cubicBezTo>
                    <a:pt x="40" y="181"/>
                    <a:pt x="24" y="174"/>
                    <a:pt x="16" y="174"/>
                  </a:cubicBezTo>
                  <a:cubicBezTo>
                    <a:pt x="8" y="166"/>
                    <a:pt x="8" y="166"/>
                    <a:pt x="0" y="158"/>
                  </a:cubicBezTo>
                  <a:cubicBezTo>
                    <a:pt x="0" y="150"/>
                    <a:pt x="0" y="142"/>
                    <a:pt x="0" y="126"/>
                  </a:cubicBezTo>
                  <a:cubicBezTo>
                    <a:pt x="0" y="118"/>
                    <a:pt x="0" y="118"/>
                    <a:pt x="0" y="118"/>
                  </a:cubicBezTo>
                  <a:cubicBezTo>
                    <a:pt x="40" y="118"/>
                    <a:pt x="40" y="118"/>
                    <a:pt x="40" y="118"/>
                  </a:cubicBezTo>
                  <a:cubicBezTo>
                    <a:pt x="40" y="134"/>
                    <a:pt x="40" y="134"/>
                    <a:pt x="40" y="134"/>
                  </a:cubicBezTo>
                  <a:cubicBezTo>
                    <a:pt x="40" y="142"/>
                    <a:pt x="40" y="150"/>
                    <a:pt x="40" y="150"/>
                  </a:cubicBezTo>
                  <a:lnTo>
                    <a:pt x="48" y="150"/>
                  </a:lnTo>
                  <a:lnTo>
                    <a:pt x="56" y="150"/>
                  </a:lnTo>
                  <a:cubicBezTo>
                    <a:pt x="56" y="142"/>
                    <a:pt x="56" y="142"/>
                    <a:pt x="56" y="134"/>
                  </a:cubicBezTo>
                  <a:cubicBezTo>
                    <a:pt x="56" y="126"/>
                    <a:pt x="56" y="118"/>
                    <a:pt x="56" y="118"/>
                  </a:cubicBezTo>
                  <a:cubicBezTo>
                    <a:pt x="48" y="118"/>
                    <a:pt x="40" y="110"/>
                    <a:pt x="32" y="102"/>
                  </a:cubicBezTo>
                  <a:cubicBezTo>
                    <a:pt x="24" y="95"/>
                    <a:pt x="16" y="87"/>
                    <a:pt x="8" y="87"/>
                  </a:cubicBezTo>
                  <a:cubicBezTo>
                    <a:pt x="8" y="87"/>
                    <a:pt x="0" y="79"/>
                    <a:pt x="0" y="71"/>
                  </a:cubicBezTo>
                  <a:cubicBezTo>
                    <a:pt x="0" y="71"/>
                    <a:pt x="0" y="63"/>
                    <a:pt x="0" y="47"/>
                  </a:cubicBezTo>
                  <a:cubicBezTo>
                    <a:pt x="0" y="39"/>
                    <a:pt x="0" y="31"/>
                    <a:pt x="0" y="23"/>
                  </a:cubicBezTo>
                  <a:cubicBezTo>
                    <a:pt x="8" y="15"/>
                    <a:pt x="8" y="15"/>
                    <a:pt x="16" y="8"/>
                  </a:cubicBezTo>
                  <a:cubicBezTo>
                    <a:pt x="24" y="8"/>
                    <a:pt x="32" y="0"/>
                    <a:pt x="48" y="0"/>
                  </a:cubicBezTo>
                  <a:cubicBezTo>
                    <a:pt x="56" y="0"/>
                    <a:pt x="64" y="8"/>
                    <a:pt x="72" y="8"/>
                  </a:cubicBezTo>
                  <a:cubicBezTo>
                    <a:pt x="80" y="15"/>
                    <a:pt x="88" y="15"/>
                    <a:pt x="88" y="23"/>
                  </a:cubicBezTo>
                  <a:cubicBezTo>
                    <a:pt x="95" y="31"/>
                    <a:pt x="95" y="39"/>
                    <a:pt x="95" y="55"/>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94" name="Freeform 586"/>
            <p:cNvSpPr>
              <a:spLocks noChangeArrowheads="1"/>
            </p:cNvSpPr>
            <p:nvPr/>
          </p:nvSpPr>
          <p:spPr bwMode="auto">
            <a:xfrm>
              <a:off x="14333687" y="8132598"/>
              <a:ext cx="2267780" cy="797218"/>
            </a:xfrm>
            <a:custGeom>
              <a:avLst/>
              <a:gdLst>
                <a:gd name="T0" fmla="*/ 2340 w 3148"/>
                <a:gd name="T1" fmla="*/ 751 h 1108"/>
                <a:gd name="T2" fmla="*/ 2340 w 3148"/>
                <a:gd name="T3" fmla="*/ 751 h 1108"/>
                <a:gd name="T4" fmla="*/ 2340 w 3148"/>
                <a:gd name="T5" fmla="*/ 664 h 1108"/>
                <a:gd name="T6" fmla="*/ 2419 w 3148"/>
                <a:gd name="T7" fmla="*/ 617 h 1108"/>
                <a:gd name="T8" fmla="*/ 2530 w 3148"/>
                <a:gd name="T9" fmla="*/ 593 h 1108"/>
                <a:gd name="T10" fmla="*/ 2680 w 3148"/>
                <a:gd name="T11" fmla="*/ 459 h 1108"/>
                <a:gd name="T12" fmla="*/ 2720 w 3148"/>
                <a:gd name="T13" fmla="*/ 395 h 1108"/>
                <a:gd name="T14" fmla="*/ 2791 w 3148"/>
                <a:gd name="T15" fmla="*/ 356 h 1108"/>
                <a:gd name="T16" fmla="*/ 2807 w 3148"/>
                <a:gd name="T17" fmla="*/ 309 h 1108"/>
                <a:gd name="T18" fmla="*/ 2862 w 3148"/>
                <a:gd name="T19" fmla="*/ 348 h 1108"/>
                <a:gd name="T20" fmla="*/ 2917 w 3148"/>
                <a:gd name="T21" fmla="*/ 245 h 1108"/>
                <a:gd name="T22" fmla="*/ 3004 w 3148"/>
                <a:gd name="T23" fmla="*/ 261 h 1108"/>
                <a:gd name="T24" fmla="*/ 3076 w 3148"/>
                <a:gd name="T25" fmla="*/ 174 h 1108"/>
                <a:gd name="T26" fmla="*/ 3131 w 3148"/>
                <a:gd name="T27" fmla="*/ 111 h 1108"/>
                <a:gd name="T28" fmla="*/ 3139 w 3148"/>
                <a:gd name="T29" fmla="*/ 0 h 1108"/>
                <a:gd name="T30" fmla="*/ 2981 w 3148"/>
                <a:gd name="T31" fmla="*/ 24 h 1108"/>
                <a:gd name="T32" fmla="*/ 941 w 3148"/>
                <a:gd name="T33" fmla="*/ 253 h 1108"/>
                <a:gd name="T34" fmla="*/ 894 w 3148"/>
                <a:gd name="T35" fmla="*/ 285 h 1108"/>
                <a:gd name="T36" fmla="*/ 838 w 3148"/>
                <a:gd name="T37" fmla="*/ 261 h 1108"/>
                <a:gd name="T38" fmla="*/ 759 w 3148"/>
                <a:gd name="T39" fmla="*/ 269 h 1108"/>
                <a:gd name="T40" fmla="*/ 759 w 3148"/>
                <a:gd name="T41" fmla="*/ 356 h 1108"/>
                <a:gd name="T42" fmla="*/ 261 w 3148"/>
                <a:gd name="T43" fmla="*/ 372 h 1108"/>
                <a:gd name="T44" fmla="*/ 206 w 3148"/>
                <a:gd name="T45" fmla="*/ 372 h 1108"/>
                <a:gd name="T46" fmla="*/ 214 w 3148"/>
                <a:gd name="T47" fmla="*/ 443 h 1108"/>
                <a:gd name="T48" fmla="*/ 182 w 3148"/>
                <a:gd name="T49" fmla="*/ 506 h 1108"/>
                <a:gd name="T50" fmla="*/ 166 w 3148"/>
                <a:gd name="T51" fmla="*/ 585 h 1108"/>
                <a:gd name="T52" fmla="*/ 166 w 3148"/>
                <a:gd name="T53" fmla="*/ 633 h 1108"/>
                <a:gd name="T54" fmla="*/ 111 w 3148"/>
                <a:gd name="T55" fmla="*/ 759 h 1108"/>
                <a:gd name="T56" fmla="*/ 103 w 3148"/>
                <a:gd name="T57" fmla="*/ 815 h 1108"/>
                <a:gd name="T58" fmla="*/ 79 w 3148"/>
                <a:gd name="T59" fmla="*/ 838 h 1108"/>
                <a:gd name="T60" fmla="*/ 48 w 3148"/>
                <a:gd name="T61" fmla="*/ 893 h 1108"/>
                <a:gd name="T62" fmla="*/ 24 w 3148"/>
                <a:gd name="T63" fmla="*/ 949 h 1108"/>
                <a:gd name="T64" fmla="*/ 79 w 3148"/>
                <a:gd name="T65" fmla="*/ 1004 h 1108"/>
                <a:gd name="T66" fmla="*/ 40 w 3148"/>
                <a:gd name="T67" fmla="*/ 1059 h 1108"/>
                <a:gd name="T68" fmla="*/ 0 w 3148"/>
                <a:gd name="T69" fmla="*/ 1107 h 1108"/>
                <a:gd name="T70" fmla="*/ 2246 w 3148"/>
                <a:gd name="T71" fmla="*/ 893 h 1108"/>
                <a:gd name="T72" fmla="*/ 2246 w 3148"/>
                <a:gd name="T73" fmla="*/ 783 h 1108"/>
                <a:gd name="T74" fmla="*/ 2340 w 3148"/>
                <a:gd name="T75" fmla="*/ 75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8" h="1108">
                  <a:moveTo>
                    <a:pt x="2340" y="751"/>
                  </a:moveTo>
                  <a:lnTo>
                    <a:pt x="2340" y="751"/>
                  </a:lnTo>
                  <a:cubicBezTo>
                    <a:pt x="2356" y="728"/>
                    <a:pt x="2348" y="696"/>
                    <a:pt x="2340" y="664"/>
                  </a:cubicBezTo>
                  <a:cubicBezTo>
                    <a:pt x="2333" y="633"/>
                    <a:pt x="2356" y="656"/>
                    <a:pt x="2419" y="617"/>
                  </a:cubicBezTo>
                  <a:cubicBezTo>
                    <a:pt x="2475" y="569"/>
                    <a:pt x="2499" y="625"/>
                    <a:pt x="2530" y="593"/>
                  </a:cubicBezTo>
                  <a:cubicBezTo>
                    <a:pt x="2562" y="562"/>
                    <a:pt x="2641" y="467"/>
                    <a:pt x="2680" y="459"/>
                  </a:cubicBezTo>
                  <a:cubicBezTo>
                    <a:pt x="2720" y="459"/>
                    <a:pt x="2720" y="411"/>
                    <a:pt x="2720" y="395"/>
                  </a:cubicBezTo>
                  <a:cubicBezTo>
                    <a:pt x="2720" y="372"/>
                    <a:pt x="2775" y="380"/>
                    <a:pt x="2791" y="356"/>
                  </a:cubicBezTo>
                  <a:cubicBezTo>
                    <a:pt x="2807" y="332"/>
                    <a:pt x="2783" y="309"/>
                    <a:pt x="2807" y="309"/>
                  </a:cubicBezTo>
                  <a:cubicBezTo>
                    <a:pt x="2830" y="309"/>
                    <a:pt x="2815" y="356"/>
                    <a:pt x="2862" y="348"/>
                  </a:cubicBezTo>
                  <a:cubicBezTo>
                    <a:pt x="2910" y="340"/>
                    <a:pt x="2878" y="285"/>
                    <a:pt x="2917" y="245"/>
                  </a:cubicBezTo>
                  <a:cubicBezTo>
                    <a:pt x="2965" y="206"/>
                    <a:pt x="3004" y="245"/>
                    <a:pt x="3004" y="261"/>
                  </a:cubicBezTo>
                  <a:cubicBezTo>
                    <a:pt x="3012" y="285"/>
                    <a:pt x="3060" y="222"/>
                    <a:pt x="3076" y="174"/>
                  </a:cubicBezTo>
                  <a:cubicBezTo>
                    <a:pt x="3091" y="127"/>
                    <a:pt x="3107" y="150"/>
                    <a:pt x="3131" y="111"/>
                  </a:cubicBezTo>
                  <a:cubicBezTo>
                    <a:pt x="3147" y="79"/>
                    <a:pt x="3139" y="32"/>
                    <a:pt x="3139" y="0"/>
                  </a:cubicBezTo>
                  <a:cubicBezTo>
                    <a:pt x="3099" y="0"/>
                    <a:pt x="3036" y="8"/>
                    <a:pt x="2981" y="24"/>
                  </a:cubicBezTo>
                  <a:cubicBezTo>
                    <a:pt x="2910" y="32"/>
                    <a:pt x="1637" y="222"/>
                    <a:pt x="941" y="253"/>
                  </a:cubicBezTo>
                  <a:cubicBezTo>
                    <a:pt x="941" y="253"/>
                    <a:pt x="901" y="261"/>
                    <a:pt x="894" y="285"/>
                  </a:cubicBezTo>
                  <a:cubicBezTo>
                    <a:pt x="886" y="301"/>
                    <a:pt x="862" y="277"/>
                    <a:pt x="838" y="261"/>
                  </a:cubicBezTo>
                  <a:cubicBezTo>
                    <a:pt x="823" y="253"/>
                    <a:pt x="759" y="245"/>
                    <a:pt x="759" y="269"/>
                  </a:cubicBezTo>
                  <a:cubicBezTo>
                    <a:pt x="759" y="293"/>
                    <a:pt x="791" y="348"/>
                    <a:pt x="759" y="356"/>
                  </a:cubicBezTo>
                  <a:cubicBezTo>
                    <a:pt x="728" y="356"/>
                    <a:pt x="356" y="388"/>
                    <a:pt x="261" y="372"/>
                  </a:cubicBezTo>
                  <a:cubicBezTo>
                    <a:pt x="253" y="380"/>
                    <a:pt x="237" y="380"/>
                    <a:pt x="206" y="372"/>
                  </a:cubicBezTo>
                  <a:cubicBezTo>
                    <a:pt x="166" y="364"/>
                    <a:pt x="222" y="427"/>
                    <a:pt x="214" y="443"/>
                  </a:cubicBezTo>
                  <a:cubicBezTo>
                    <a:pt x="198" y="467"/>
                    <a:pt x="214" y="482"/>
                    <a:pt x="182" y="506"/>
                  </a:cubicBezTo>
                  <a:cubicBezTo>
                    <a:pt x="158" y="522"/>
                    <a:pt x="182" y="569"/>
                    <a:pt x="166" y="585"/>
                  </a:cubicBezTo>
                  <a:cubicBezTo>
                    <a:pt x="143" y="601"/>
                    <a:pt x="158" y="609"/>
                    <a:pt x="166" y="633"/>
                  </a:cubicBezTo>
                  <a:cubicBezTo>
                    <a:pt x="174" y="664"/>
                    <a:pt x="143" y="751"/>
                    <a:pt x="111" y="759"/>
                  </a:cubicBezTo>
                  <a:cubicBezTo>
                    <a:pt x="79" y="767"/>
                    <a:pt x="119" y="799"/>
                    <a:pt x="103" y="815"/>
                  </a:cubicBezTo>
                  <a:cubicBezTo>
                    <a:pt x="87" y="830"/>
                    <a:pt x="79" y="815"/>
                    <a:pt x="79" y="838"/>
                  </a:cubicBezTo>
                  <a:cubicBezTo>
                    <a:pt x="71" y="862"/>
                    <a:pt x="71" y="886"/>
                    <a:pt x="48" y="893"/>
                  </a:cubicBezTo>
                  <a:cubicBezTo>
                    <a:pt x="16" y="909"/>
                    <a:pt x="24" y="925"/>
                    <a:pt x="24" y="949"/>
                  </a:cubicBezTo>
                  <a:cubicBezTo>
                    <a:pt x="24" y="973"/>
                    <a:pt x="64" y="957"/>
                    <a:pt x="79" y="1004"/>
                  </a:cubicBezTo>
                  <a:cubicBezTo>
                    <a:pt x="87" y="1052"/>
                    <a:pt x="64" y="1044"/>
                    <a:pt x="40" y="1059"/>
                  </a:cubicBezTo>
                  <a:cubicBezTo>
                    <a:pt x="8" y="1075"/>
                    <a:pt x="0" y="1107"/>
                    <a:pt x="0" y="1107"/>
                  </a:cubicBezTo>
                  <a:cubicBezTo>
                    <a:pt x="593" y="1083"/>
                    <a:pt x="1645" y="957"/>
                    <a:pt x="2246" y="893"/>
                  </a:cubicBezTo>
                  <a:cubicBezTo>
                    <a:pt x="2246" y="846"/>
                    <a:pt x="2246" y="791"/>
                    <a:pt x="2246" y="783"/>
                  </a:cubicBezTo>
                  <a:cubicBezTo>
                    <a:pt x="2246" y="759"/>
                    <a:pt x="2317" y="767"/>
                    <a:pt x="2340" y="751"/>
                  </a:cubicBezTo>
                </a:path>
              </a:pathLst>
            </a:custGeom>
            <a:solidFill>
              <a:schemeClr val="accent2"/>
            </a:solidFill>
            <a:ln>
              <a:noFill/>
            </a:ln>
            <a:effectLst/>
          </p:spPr>
          <p:txBody>
            <a:bodyPr wrap="none" anchor="ctr"/>
            <a:lstStyle/>
            <a:p>
              <a:endParaRPr lang="en-US" sz="2701" dirty="0">
                <a:latin typeface="Lato Light"/>
              </a:endParaRPr>
            </a:p>
          </p:txBody>
        </p:sp>
        <p:sp>
          <p:nvSpPr>
            <p:cNvPr id="595" name="Freeform 587"/>
            <p:cNvSpPr>
              <a:spLocks noChangeArrowheads="1"/>
            </p:cNvSpPr>
            <p:nvPr/>
          </p:nvSpPr>
          <p:spPr bwMode="auto">
            <a:xfrm>
              <a:off x="14330510" y="8126246"/>
              <a:ext cx="2270957" cy="803570"/>
            </a:xfrm>
            <a:custGeom>
              <a:avLst/>
              <a:gdLst>
                <a:gd name="T0" fmla="*/ 0 w 3155"/>
                <a:gd name="T1" fmla="*/ 1115 h 1116"/>
                <a:gd name="T2" fmla="*/ 78 w 3155"/>
                <a:gd name="T3" fmla="*/ 1012 h 1116"/>
                <a:gd name="T4" fmla="*/ 31 w 3155"/>
                <a:gd name="T5" fmla="*/ 941 h 1116"/>
                <a:gd name="T6" fmla="*/ 78 w 3155"/>
                <a:gd name="T7" fmla="*/ 846 h 1116"/>
                <a:gd name="T8" fmla="*/ 102 w 3155"/>
                <a:gd name="T9" fmla="*/ 799 h 1116"/>
                <a:gd name="T10" fmla="*/ 150 w 3155"/>
                <a:gd name="T11" fmla="*/ 728 h 1116"/>
                <a:gd name="T12" fmla="*/ 173 w 3155"/>
                <a:gd name="T13" fmla="*/ 585 h 1116"/>
                <a:gd name="T14" fmla="*/ 205 w 3155"/>
                <a:gd name="T15" fmla="*/ 475 h 1116"/>
                <a:gd name="T16" fmla="*/ 197 w 3155"/>
                <a:gd name="T17" fmla="*/ 380 h 1116"/>
                <a:gd name="T18" fmla="*/ 268 w 3155"/>
                <a:gd name="T19" fmla="*/ 380 h 1116"/>
                <a:gd name="T20" fmla="*/ 750 w 3155"/>
                <a:gd name="T21" fmla="*/ 356 h 1116"/>
                <a:gd name="T22" fmla="*/ 766 w 3155"/>
                <a:gd name="T23" fmla="*/ 309 h 1116"/>
                <a:gd name="T24" fmla="*/ 853 w 3155"/>
                <a:gd name="T25" fmla="*/ 269 h 1116"/>
                <a:gd name="T26" fmla="*/ 901 w 3155"/>
                <a:gd name="T27" fmla="*/ 285 h 1116"/>
                <a:gd name="T28" fmla="*/ 2988 w 3155"/>
                <a:gd name="T29" fmla="*/ 24 h 1116"/>
                <a:gd name="T30" fmla="*/ 3146 w 3155"/>
                <a:gd name="T31" fmla="*/ 8 h 1116"/>
                <a:gd name="T32" fmla="*/ 3083 w 3155"/>
                <a:gd name="T33" fmla="*/ 182 h 1116"/>
                <a:gd name="T34" fmla="*/ 2964 w 3155"/>
                <a:gd name="T35" fmla="*/ 237 h 1116"/>
                <a:gd name="T36" fmla="*/ 2869 w 3155"/>
                <a:gd name="T37" fmla="*/ 364 h 1116"/>
                <a:gd name="T38" fmla="*/ 2806 w 3155"/>
                <a:gd name="T39" fmla="*/ 324 h 1116"/>
                <a:gd name="T40" fmla="*/ 2758 w 3155"/>
                <a:gd name="T41" fmla="*/ 388 h 1116"/>
                <a:gd name="T42" fmla="*/ 2569 w 3155"/>
                <a:gd name="T43" fmla="*/ 577 h 1116"/>
                <a:gd name="T44" fmla="*/ 2498 w 3155"/>
                <a:gd name="T45" fmla="*/ 609 h 1116"/>
                <a:gd name="T46" fmla="*/ 2363 w 3155"/>
                <a:gd name="T47" fmla="*/ 656 h 1116"/>
                <a:gd name="T48" fmla="*/ 2347 w 3155"/>
                <a:gd name="T49" fmla="*/ 759 h 1116"/>
                <a:gd name="T50" fmla="*/ 2260 w 3155"/>
                <a:gd name="T51" fmla="*/ 838 h 1116"/>
                <a:gd name="T52" fmla="*/ 2253 w 3155"/>
                <a:gd name="T53" fmla="*/ 901 h 1116"/>
                <a:gd name="T54" fmla="*/ 205 w 3155"/>
                <a:gd name="T55" fmla="*/ 380 h 1116"/>
                <a:gd name="T56" fmla="*/ 213 w 3155"/>
                <a:gd name="T57" fmla="*/ 411 h 1116"/>
                <a:gd name="T58" fmla="*/ 197 w 3155"/>
                <a:gd name="T59" fmla="*/ 514 h 1116"/>
                <a:gd name="T60" fmla="*/ 173 w 3155"/>
                <a:gd name="T61" fmla="*/ 625 h 1116"/>
                <a:gd name="T62" fmla="*/ 118 w 3155"/>
                <a:gd name="T63" fmla="*/ 767 h 1116"/>
                <a:gd name="T64" fmla="*/ 110 w 3155"/>
                <a:gd name="T65" fmla="*/ 823 h 1116"/>
                <a:gd name="T66" fmla="*/ 86 w 3155"/>
                <a:gd name="T67" fmla="*/ 854 h 1116"/>
                <a:gd name="T68" fmla="*/ 39 w 3155"/>
                <a:gd name="T69" fmla="*/ 957 h 1116"/>
                <a:gd name="T70" fmla="*/ 63 w 3155"/>
                <a:gd name="T71" fmla="*/ 1060 h 1116"/>
                <a:gd name="T72" fmla="*/ 2253 w 3155"/>
                <a:gd name="T73" fmla="*/ 894 h 1116"/>
                <a:gd name="T74" fmla="*/ 2300 w 3155"/>
                <a:gd name="T75" fmla="*/ 767 h 1116"/>
                <a:gd name="T76" fmla="*/ 2347 w 3155"/>
                <a:gd name="T77" fmla="*/ 672 h 1116"/>
                <a:gd name="T78" fmla="*/ 2474 w 3155"/>
                <a:gd name="T79" fmla="*/ 601 h 1116"/>
                <a:gd name="T80" fmla="*/ 2537 w 3155"/>
                <a:gd name="T81" fmla="*/ 601 h 1116"/>
                <a:gd name="T82" fmla="*/ 2727 w 3155"/>
                <a:gd name="T83" fmla="*/ 403 h 1116"/>
                <a:gd name="T84" fmla="*/ 2798 w 3155"/>
                <a:gd name="T85" fmla="*/ 332 h 1116"/>
                <a:gd name="T86" fmla="*/ 2837 w 3155"/>
                <a:gd name="T87" fmla="*/ 332 h 1116"/>
                <a:gd name="T88" fmla="*/ 2924 w 3155"/>
                <a:gd name="T89" fmla="*/ 253 h 1116"/>
                <a:gd name="T90" fmla="*/ 3019 w 3155"/>
                <a:gd name="T91" fmla="*/ 269 h 1116"/>
                <a:gd name="T92" fmla="*/ 3130 w 3155"/>
                <a:gd name="T93" fmla="*/ 119 h 1116"/>
                <a:gd name="T94" fmla="*/ 948 w 3155"/>
                <a:gd name="T95" fmla="*/ 261 h 1116"/>
                <a:gd name="T96" fmla="*/ 853 w 3155"/>
                <a:gd name="T97" fmla="*/ 277 h 1116"/>
                <a:gd name="T98" fmla="*/ 766 w 3155"/>
                <a:gd name="T99" fmla="*/ 277 h 1116"/>
                <a:gd name="T100" fmla="*/ 766 w 3155"/>
                <a:gd name="T101" fmla="*/ 364 h 1116"/>
                <a:gd name="T102" fmla="*/ 268 w 3155"/>
                <a:gd name="T103" fmla="*/ 38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5" h="1116">
                  <a:moveTo>
                    <a:pt x="0" y="1115"/>
                  </a:moveTo>
                  <a:lnTo>
                    <a:pt x="0" y="1115"/>
                  </a:lnTo>
                  <a:lnTo>
                    <a:pt x="0" y="1115"/>
                  </a:lnTo>
                  <a:cubicBezTo>
                    <a:pt x="7" y="1115"/>
                    <a:pt x="15" y="1083"/>
                    <a:pt x="39" y="1067"/>
                  </a:cubicBezTo>
                  <a:cubicBezTo>
                    <a:pt x="47" y="1060"/>
                    <a:pt x="55" y="1060"/>
                    <a:pt x="63" y="1052"/>
                  </a:cubicBezTo>
                  <a:cubicBezTo>
                    <a:pt x="78" y="1052"/>
                    <a:pt x="86" y="1044"/>
                    <a:pt x="78" y="1012"/>
                  </a:cubicBezTo>
                  <a:cubicBezTo>
                    <a:pt x="78" y="988"/>
                    <a:pt x="63" y="981"/>
                    <a:pt x="47" y="973"/>
                  </a:cubicBezTo>
                  <a:cubicBezTo>
                    <a:pt x="39" y="973"/>
                    <a:pt x="31" y="965"/>
                    <a:pt x="31" y="957"/>
                  </a:cubicBezTo>
                  <a:cubicBezTo>
                    <a:pt x="31" y="949"/>
                    <a:pt x="31" y="949"/>
                    <a:pt x="31" y="941"/>
                  </a:cubicBezTo>
                  <a:cubicBezTo>
                    <a:pt x="23" y="925"/>
                    <a:pt x="23" y="909"/>
                    <a:pt x="55" y="901"/>
                  </a:cubicBezTo>
                  <a:cubicBezTo>
                    <a:pt x="78" y="886"/>
                    <a:pt x="78" y="878"/>
                    <a:pt x="78" y="854"/>
                  </a:cubicBezTo>
                  <a:lnTo>
                    <a:pt x="78" y="846"/>
                  </a:lnTo>
                  <a:cubicBezTo>
                    <a:pt x="86" y="830"/>
                    <a:pt x="86" y="830"/>
                    <a:pt x="94" y="830"/>
                  </a:cubicBezTo>
                  <a:lnTo>
                    <a:pt x="102" y="823"/>
                  </a:lnTo>
                  <a:cubicBezTo>
                    <a:pt x="110" y="814"/>
                    <a:pt x="110" y="807"/>
                    <a:pt x="102" y="799"/>
                  </a:cubicBezTo>
                  <a:cubicBezTo>
                    <a:pt x="102" y="791"/>
                    <a:pt x="102" y="783"/>
                    <a:pt x="102" y="775"/>
                  </a:cubicBezTo>
                  <a:cubicBezTo>
                    <a:pt x="110" y="767"/>
                    <a:pt x="110" y="767"/>
                    <a:pt x="118" y="767"/>
                  </a:cubicBezTo>
                  <a:cubicBezTo>
                    <a:pt x="126" y="759"/>
                    <a:pt x="142" y="751"/>
                    <a:pt x="150" y="728"/>
                  </a:cubicBezTo>
                  <a:cubicBezTo>
                    <a:pt x="165" y="696"/>
                    <a:pt x="181" y="664"/>
                    <a:pt x="173" y="648"/>
                  </a:cubicBezTo>
                  <a:cubicBezTo>
                    <a:pt x="173" y="641"/>
                    <a:pt x="165" y="633"/>
                    <a:pt x="165" y="625"/>
                  </a:cubicBezTo>
                  <a:cubicBezTo>
                    <a:pt x="158" y="609"/>
                    <a:pt x="158" y="601"/>
                    <a:pt x="173" y="585"/>
                  </a:cubicBezTo>
                  <a:cubicBezTo>
                    <a:pt x="181" y="585"/>
                    <a:pt x="173" y="570"/>
                    <a:pt x="173" y="554"/>
                  </a:cubicBezTo>
                  <a:cubicBezTo>
                    <a:pt x="173" y="538"/>
                    <a:pt x="173" y="522"/>
                    <a:pt x="189" y="506"/>
                  </a:cubicBezTo>
                  <a:cubicBezTo>
                    <a:pt x="205" y="498"/>
                    <a:pt x="205" y="483"/>
                    <a:pt x="205" y="475"/>
                  </a:cubicBezTo>
                  <a:cubicBezTo>
                    <a:pt x="213" y="467"/>
                    <a:pt x="213" y="459"/>
                    <a:pt x="213" y="451"/>
                  </a:cubicBezTo>
                  <a:cubicBezTo>
                    <a:pt x="213" y="443"/>
                    <a:pt x="213" y="427"/>
                    <a:pt x="205" y="419"/>
                  </a:cubicBezTo>
                  <a:cubicBezTo>
                    <a:pt x="197" y="403"/>
                    <a:pt x="189" y="388"/>
                    <a:pt x="197" y="380"/>
                  </a:cubicBezTo>
                  <a:cubicBezTo>
                    <a:pt x="197" y="372"/>
                    <a:pt x="205" y="372"/>
                    <a:pt x="213" y="372"/>
                  </a:cubicBezTo>
                  <a:cubicBezTo>
                    <a:pt x="244" y="380"/>
                    <a:pt x="260" y="388"/>
                    <a:pt x="268" y="380"/>
                  </a:cubicBezTo>
                  <a:lnTo>
                    <a:pt x="268" y="380"/>
                  </a:lnTo>
                  <a:lnTo>
                    <a:pt x="268" y="380"/>
                  </a:lnTo>
                  <a:cubicBezTo>
                    <a:pt x="284" y="380"/>
                    <a:pt x="300" y="380"/>
                    <a:pt x="331" y="380"/>
                  </a:cubicBezTo>
                  <a:cubicBezTo>
                    <a:pt x="411" y="380"/>
                    <a:pt x="553" y="372"/>
                    <a:pt x="750" y="356"/>
                  </a:cubicBezTo>
                  <a:cubicBezTo>
                    <a:pt x="758" y="356"/>
                    <a:pt x="758" y="356"/>
                    <a:pt x="766" y="356"/>
                  </a:cubicBezTo>
                  <a:cubicBezTo>
                    <a:pt x="766" y="356"/>
                    <a:pt x="774" y="356"/>
                    <a:pt x="774" y="348"/>
                  </a:cubicBezTo>
                  <a:cubicBezTo>
                    <a:pt x="782" y="340"/>
                    <a:pt x="774" y="324"/>
                    <a:pt x="766" y="309"/>
                  </a:cubicBezTo>
                  <a:cubicBezTo>
                    <a:pt x="766" y="293"/>
                    <a:pt x="758" y="285"/>
                    <a:pt x="758" y="277"/>
                  </a:cubicBezTo>
                  <a:cubicBezTo>
                    <a:pt x="758" y="269"/>
                    <a:pt x="774" y="261"/>
                    <a:pt x="798" y="261"/>
                  </a:cubicBezTo>
                  <a:cubicBezTo>
                    <a:pt x="822" y="261"/>
                    <a:pt x="837" y="261"/>
                    <a:pt x="853" y="269"/>
                  </a:cubicBezTo>
                  <a:cubicBezTo>
                    <a:pt x="853" y="269"/>
                    <a:pt x="853" y="277"/>
                    <a:pt x="861" y="277"/>
                  </a:cubicBezTo>
                  <a:cubicBezTo>
                    <a:pt x="869" y="285"/>
                    <a:pt x="885" y="293"/>
                    <a:pt x="893" y="293"/>
                  </a:cubicBezTo>
                  <a:cubicBezTo>
                    <a:pt x="893" y="293"/>
                    <a:pt x="893" y="293"/>
                    <a:pt x="901" y="285"/>
                  </a:cubicBezTo>
                  <a:cubicBezTo>
                    <a:pt x="908" y="269"/>
                    <a:pt x="948" y="253"/>
                    <a:pt x="948" y="253"/>
                  </a:cubicBezTo>
                  <a:lnTo>
                    <a:pt x="948" y="253"/>
                  </a:lnTo>
                  <a:cubicBezTo>
                    <a:pt x="1628" y="222"/>
                    <a:pt x="2909" y="40"/>
                    <a:pt x="2988" y="24"/>
                  </a:cubicBezTo>
                  <a:cubicBezTo>
                    <a:pt x="3059" y="8"/>
                    <a:pt x="3114" y="8"/>
                    <a:pt x="3146" y="0"/>
                  </a:cubicBezTo>
                  <a:lnTo>
                    <a:pt x="3146" y="0"/>
                  </a:lnTo>
                  <a:cubicBezTo>
                    <a:pt x="3146" y="8"/>
                    <a:pt x="3146" y="8"/>
                    <a:pt x="3146" y="8"/>
                  </a:cubicBezTo>
                  <a:cubicBezTo>
                    <a:pt x="3154" y="40"/>
                    <a:pt x="3154" y="87"/>
                    <a:pt x="3138" y="119"/>
                  </a:cubicBezTo>
                  <a:cubicBezTo>
                    <a:pt x="3130" y="143"/>
                    <a:pt x="3114" y="150"/>
                    <a:pt x="3106" y="150"/>
                  </a:cubicBezTo>
                  <a:cubicBezTo>
                    <a:pt x="3098" y="158"/>
                    <a:pt x="3090" y="158"/>
                    <a:pt x="3083" y="182"/>
                  </a:cubicBezTo>
                  <a:cubicBezTo>
                    <a:pt x="3075" y="222"/>
                    <a:pt x="3035" y="277"/>
                    <a:pt x="3019" y="277"/>
                  </a:cubicBezTo>
                  <a:lnTo>
                    <a:pt x="3011" y="277"/>
                  </a:lnTo>
                  <a:cubicBezTo>
                    <a:pt x="3011" y="261"/>
                    <a:pt x="2988" y="237"/>
                    <a:pt x="2964" y="237"/>
                  </a:cubicBezTo>
                  <a:cubicBezTo>
                    <a:pt x="2948" y="237"/>
                    <a:pt x="2940" y="245"/>
                    <a:pt x="2932" y="253"/>
                  </a:cubicBezTo>
                  <a:cubicBezTo>
                    <a:pt x="2909" y="277"/>
                    <a:pt x="2909" y="293"/>
                    <a:pt x="2909" y="317"/>
                  </a:cubicBezTo>
                  <a:cubicBezTo>
                    <a:pt x="2901" y="340"/>
                    <a:pt x="2901" y="356"/>
                    <a:pt x="2869" y="364"/>
                  </a:cubicBezTo>
                  <a:cubicBezTo>
                    <a:pt x="2837" y="364"/>
                    <a:pt x="2830" y="348"/>
                    <a:pt x="2830" y="332"/>
                  </a:cubicBezTo>
                  <a:cubicBezTo>
                    <a:pt x="2822" y="324"/>
                    <a:pt x="2822" y="324"/>
                    <a:pt x="2814" y="324"/>
                  </a:cubicBezTo>
                  <a:lnTo>
                    <a:pt x="2806" y="324"/>
                  </a:lnTo>
                  <a:lnTo>
                    <a:pt x="2806" y="332"/>
                  </a:lnTo>
                  <a:cubicBezTo>
                    <a:pt x="2806" y="340"/>
                    <a:pt x="2806" y="356"/>
                    <a:pt x="2798" y="364"/>
                  </a:cubicBezTo>
                  <a:cubicBezTo>
                    <a:pt x="2790" y="380"/>
                    <a:pt x="2774" y="380"/>
                    <a:pt x="2758" y="388"/>
                  </a:cubicBezTo>
                  <a:cubicBezTo>
                    <a:pt x="2743" y="388"/>
                    <a:pt x="2735" y="388"/>
                    <a:pt x="2735" y="403"/>
                  </a:cubicBezTo>
                  <a:cubicBezTo>
                    <a:pt x="2735" y="443"/>
                    <a:pt x="2719" y="475"/>
                    <a:pt x="2687" y="475"/>
                  </a:cubicBezTo>
                  <a:cubicBezTo>
                    <a:pt x="2656" y="475"/>
                    <a:pt x="2608" y="538"/>
                    <a:pt x="2569" y="577"/>
                  </a:cubicBezTo>
                  <a:cubicBezTo>
                    <a:pt x="2561" y="585"/>
                    <a:pt x="2553" y="593"/>
                    <a:pt x="2545" y="601"/>
                  </a:cubicBezTo>
                  <a:cubicBezTo>
                    <a:pt x="2537" y="609"/>
                    <a:pt x="2529" y="617"/>
                    <a:pt x="2513" y="617"/>
                  </a:cubicBezTo>
                  <a:cubicBezTo>
                    <a:pt x="2513" y="617"/>
                    <a:pt x="2506" y="609"/>
                    <a:pt x="2498" y="609"/>
                  </a:cubicBezTo>
                  <a:cubicBezTo>
                    <a:pt x="2490" y="609"/>
                    <a:pt x="2482" y="609"/>
                    <a:pt x="2474" y="609"/>
                  </a:cubicBezTo>
                  <a:cubicBezTo>
                    <a:pt x="2458" y="609"/>
                    <a:pt x="2442" y="617"/>
                    <a:pt x="2426" y="625"/>
                  </a:cubicBezTo>
                  <a:cubicBezTo>
                    <a:pt x="2395" y="648"/>
                    <a:pt x="2379" y="656"/>
                    <a:pt x="2363" y="656"/>
                  </a:cubicBezTo>
                  <a:cubicBezTo>
                    <a:pt x="2347" y="656"/>
                    <a:pt x="2347" y="656"/>
                    <a:pt x="2347" y="672"/>
                  </a:cubicBezTo>
                  <a:cubicBezTo>
                    <a:pt x="2355" y="680"/>
                    <a:pt x="2355" y="688"/>
                    <a:pt x="2355" y="688"/>
                  </a:cubicBezTo>
                  <a:cubicBezTo>
                    <a:pt x="2363" y="720"/>
                    <a:pt x="2363" y="743"/>
                    <a:pt x="2347" y="759"/>
                  </a:cubicBezTo>
                  <a:cubicBezTo>
                    <a:pt x="2340" y="767"/>
                    <a:pt x="2316" y="775"/>
                    <a:pt x="2300" y="775"/>
                  </a:cubicBezTo>
                  <a:cubicBezTo>
                    <a:pt x="2276" y="775"/>
                    <a:pt x="2260" y="783"/>
                    <a:pt x="2260" y="791"/>
                  </a:cubicBezTo>
                  <a:cubicBezTo>
                    <a:pt x="2260" y="799"/>
                    <a:pt x="2260" y="814"/>
                    <a:pt x="2260" y="838"/>
                  </a:cubicBezTo>
                  <a:cubicBezTo>
                    <a:pt x="2260" y="854"/>
                    <a:pt x="2260" y="878"/>
                    <a:pt x="2260" y="901"/>
                  </a:cubicBezTo>
                  <a:lnTo>
                    <a:pt x="2260" y="901"/>
                  </a:lnTo>
                  <a:cubicBezTo>
                    <a:pt x="2253" y="901"/>
                    <a:pt x="2253" y="901"/>
                    <a:pt x="2253" y="901"/>
                  </a:cubicBezTo>
                  <a:cubicBezTo>
                    <a:pt x="1810" y="957"/>
                    <a:pt x="632" y="1091"/>
                    <a:pt x="7" y="1115"/>
                  </a:cubicBezTo>
                  <a:lnTo>
                    <a:pt x="0" y="1115"/>
                  </a:lnTo>
                  <a:close/>
                  <a:moveTo>
                    <a:pt x="205" y="380"/>
                  </a:moveTo>
                  <a:lnTo>
                    <a:pt x="205" y="380"/>
                  </a:lnTo>
                  <a:cubicBezTo>
                    <a:pt x="205" y="380"/>
                    <a:pt x="205" y="380"/>
                    <a:pt x="197" y="380"/>
                  </a:cubicBezTo>
                  <a:cubicBezTo>
                    <a:pt x="197" y="388"/>
                    <a:pt x="205" y="403"/>
                    <a:pt x="213" y="411"/>
                  </a:cubicBezTo>
                  <a:cubicBezTo>
                    <a:pt x="221" y="427"/>
                    <a:pt x="221" y="443"/>
                    <a:pt x="221" y="459"/>
                  </a:cubicBezTo>
                  <a:cubicBezTo>
                    <a:pt x="221" y="459"/>
                    <a:pt x="221" y="467"/>
                    <a:pt x="213" y="475"/>
                  </a:cubicBezTo>
                  <a:cubicBezTo>
                    <a:pt x="213" y="490"/>
                    <a:pt x="213" y="498"/>
                    <a:pt x="197" y="514"/>
                  </a:cubicBezTo>
                  <a:cubicBezTo>
                    <a:pt x="181" y="522"/>
                    <a:pt x="181" y="538"/>
                    <a:pt x="181" y="554"/>
                  </a:cubicBezTo>
                  <a:cubicBezTo>
                    <a:pt x="181" y="570"/>
                    <a:pt x="181" y="585"/>
                    <a:pt x="173" y="593"/>
                  </a:cubicBezTo>
                  <a:cubicBezTo>
                    <a:pt x="165" y="601"/>
                    <a:pt x="165" y="609"/>
                    <a:pt x="173" y="625"/>
                  </a:cubicBezTo>
                  <a:cubicBezTo>
                    <a:pt x="173" y="625"/>
                    <a:pt x="181" y="633"/>
                    <a:pt x="181" y="641"/>
                  </a:cubicBezTo>
                  <a:cubicBezTo>
                    <a:pt x="189" y="664"/>
                    <a:pt x="173" y="704"/>
                    <a:pt x="158" y="736"/>
                  </a:cubicBezTo>
                  <a:cubicBezTo>
                    <a:pt x="150" y="751"/>
                    <a:pt x="134" y="767"/>
                    <a:pt x="118" y="767"/>
                  </a:cubicBezTo>
                  <a:cubicBezTo>
                    <a:pt x="118" y="775"/>
                    <a:pt x="110" y="775"/>
                    <a:pt x="110" y="775"/>
                  </a:cubicBezTo>
                  <a:cubicBezTo>
                    <a:pt x="110" y="783"/>
                    <a:pt x="110" y="791"/>
                    <a:pt x="110" y="791"/>
                  </a:cubicBezTo>
                  <a:cubicBezTo>
                    <a:pt x="118" y="807"/>
                    <a:pt x="118" y="814"/>
                    <a:pt x="110" y="823"/>
                  </a:cubicBezTo>
                  <a:cubicBezTo>
                    <a:pt x="102" y="830"/>
                    <a:pt x="102" y="830"/>
                    <a:pt x="94" y="838"/>
                  </a:cubicBezTo>
                  <a:cubicBezTo>
                    <a:pt x="94" y="838"/>
                    <a:pt x="94" y="838"/>
                    <a:pt x="86" y="846"/>
                  </a:cubicBezTo>
                  <a:cubicBezTo>
                    <a:pt x="86" y="854"/>
                    <a:pt x="86" y="854"/>
                    <a:pt x="86" y="854"/>
                  </a:cubicBezTo>
                  <a:cubicBezTo>
                    <a:pt x="86" y="878"/>
                    <a:pt x="78" y="894"/>
                    <a:pt x="55" y="909"/>
                  </a:cubicBezTo>
                  <a:cubicBezTo>
                    <a:pt x="31" y="917"/>
                    <a:pt x="31" y="925"/>
                    <a:pt x="39" y="941"/>
                  </a:cubicBezTo>
                  <a:cubicBezTo>
                    <a:pt x="39" y="949"/>
                    <a:pt x="39" y="949"/>
                    <a:pt x="39" y="957"/>
                  </a:cubicBezTo>
                  <a:cubicBezTo>
                    <a:pt x="39" y="957"/>
                    <a:pt x="39" y="965"/>
                    <a:pt x="47" y="965"/>
                  </a:cubicBezTo>
                  <a:cubicBezTo>
                    <a:pt x="63" y="973"/>
                    <a:pt x="78" y="981"/>
                    <a:pt x="86" y="1012"/>
                  </a:cubicBezTo>
                  <a:cubicBezTo>
                    <a:pt x="94" y="1052"/>
                    <a:pt x="86" y="1052"/>
                    <a:pt x="63" y="1060"/>
                  </a:cubicBezTo>
                  <a:cubicBezTo>
                    <a:pt x="63" y="1060"/>
                    <a:pt x="55" y="1067"/>
                    <a:pt x="47" y="1067"/>
                  </a:cubicBezTo>
                  <a:cubicBezTo>
                    <a:pt x="31" y="1083"/>
                    <a:pt x="15" y="1099"/>
                    <a:pt x="15" y="1107"/>
                  </a:cubicBezTo>
                  <a:cubicBezTo>
                    <a:pt x="640" y="1083"/>
                    <a:pt x="1802" y="949"/>
                    <a:pt x="2253" y="894"/>
                  </a:cubicBezTo>
                  <a:cubicBezTo>
                    <a:pt x="2253" y="878"/>
                    <a:pt x="2253" y="854"/>
                    <a:pt x="2253" y="838"/>
                  </a:cubicBezTo>
                  <a:cubicBezTo>
                    <a:pt x="2253" y="814"/>
                    <a:pt x="2253" y="799"/>
                    <a:pt x="2253" y="791"/>
                  </a:cubicBezTo>
                  <a:cubicBezTo>
                    <a:pt x="2253" y="775"/>
                    <a:pt x="2276" y="767"/>
                    <a:pt x="2300" y="767"/>
                  </a:cubicBezTo>
                  <a:cubicBezTo>
                    <a:pt x="2316" y="767"/>
                    <a:pt x="2331" y="759"/>
                    <a:pt x="2340" y="751"/>
                  </a:cubicBezTo>
                  <a:cubicBezTo>
                    <a:pt x="2355" y="736"/>
                    <a:pt x="2355" y="720"/>
                    <a:pt x="2347" y="696"/>
                  </a:cubicBezTo>
                  <a:cubicBezTo>
                    <a:pt x="2347" y="688"/>
                    <a:pt x="2347" y="680"/>
                    <a:pt x="2347" y="672"/>
                  </a:cubicBezTo>
                  <a:cubicBezTo>
                    <a:pt x="2340" y="648"/>
                    <a:pt x="2347" y="648"/>
                    <a:pt x="2363" y="648"/>
                  </a:cubicBezTo>
                  <a:cubicBezTo>
                    <a:pt x="2371" y="648"/>
                    <a:pt x="2395" y="641"/>
                    <a:pt x="2418" y="617"/>
                  </a:cubicBezTo>
                  <a:cubicBezTo>
                    <a:pt x="2442" y="609"/>
                    <a:pt x="2458" y="601"/>
                    <a:pt x="2474" y="601"/>
                  </a:cubicBezTo>
                  <a:cubicBezTo>
                    <a:pt x="2482" y="601"/>
                    <a:pt x="2490" y="601"/>
                    <a:pt x="2498" y="601"/>
                  </a:cubicBezTo>
                  <a:cubicBezTo>
                    <a:pt x="2506" y="609"/>
                    <a:pt x="2513" y="609"/>
                    <a:pt x="2513" y="609"/>
                  </a:cubicBezTo>
                  <a:cubicBezTo>
                    <a:pt x="2521" y="609"/>
                    <a:pt x="2529" y="601"/>
                    <a:pt x="2537" y="601"/>
                  </a:cubicBezTo>
                  <a:cubicBezTo>
                    <a:pt x="2545" y="593"/>
                    <a:pt x="2553" y="577"/>
                    <a:pt x="2561" y="570"/>
                  </a:cubicBezTo>
                  <a:cubicBezTo>
                    <a:pt x="2600" y="530"/>
                    <a:pt x="2656" y="467"/>
                    <a:pt x="2687" y="467"/>
                  </a:cubicBezTo>
                  <a:cubicBezTo>
                    <a:pt x="2711" y="467"/>
                    <a:pt x="2727" y="443"/>
                    <a:pt x="2727" y="403"/>
                  </a:cubicBezTo>
                  <a:cubicBezTo>
                    <a:pt x="2727" y="388"/>
                    <a:pt x="2743" y="380"/>
                    <a:pt x="2758" y="380"/>
                  </a:cubicBezTo>
                  <a:cubicBezTo>
                    <a:pt x="2774" y="372"/>
                    <a:pt x="2782" y="372"/>
                    <a:pt x="2790" y="364"/>
                  </a:cubicBezTo>
                  <a:cubicBezTo>
                    <a:pt x="2798" y="348"/>
                    <a:pt x="2798" y="340"/>
                    <a:pt x="2798" y="332"/>
                  </a:cubicBezTo>
                  <a:cubicBezTo>
                    <a:pt x="2798" y="324"/>
                    <a:pt x="2798" y="324"/>
                    <a:pt x="2798" y="317"/>
                  </a:cubicBezTo>
                  <a:cubicBezTo>
                    <a:pt x="2806" y="317"/>
                    <a:pt x="2806" y="317"/>
                    <a:pt x="2814" y="317"/>
                  </a:cubicBezTo>
                  <a:cubicBezTo>
                    <a:pt x="2830" y="317"/>
                    <a:pt x="2830" y="324"/>
                    <a:pt x="2837" y="332"/>
                  </a:cubicBezTo>
                  <a:cubicBezTo>
                    <a:pt x="2837" y="348"/>
                    <a:pt x="2846" y="356"/>
                    <a:pt x="2869" y="356"/>
                  </a:cubicBezTo>
                  <a:cubicBezTo>
                    <a:pt x="2893" y="348"/>
                    <a:pt x="2893" y="340"/>
                    <a:pt x="2901" y="317"/>
                  </a:cubicBezTo>
                  <a:cubicBezTo>
                    <a:pt x="2901" y="293"/>
                    <a:pt x="2901" y="269"/>
                    <a:pt x="2924" y="253"/>
                  </a:cubicBezTo>
                  <a:cubicBezTo>
                    <a:pt x="2932" y="237"/>
                    <a:pt x="2948" y="230"/>
                    <a:pt x="2964" y="230"/>
                  </a:cubicBezTo>
                  <a:cubicBezTo>
                    <a:pt x="2996" y="230"/>
                    <a:pt x="3019" y="261"/>
                    <a:pt x="3019" y="269"/>
                  </a:cubicBezTo>
                  <a:lnTo>
                    <a:pt x="3019" y="269"/>
                  </a:lnTo>
                  <a:cubicBezTo>
                    <a:pt x="3027" y="269"/>
                    <a:pt x="3067" y="222"/>
                    <a:pt x="3083" y="182"/>
                  </a:cubicBezTo>
                  <a:cubicBezTo>
                    <a:pt x="3090" y="158"/>
                    <a:pt x="3098" y="150"/>
                    <a:pt x="3106" y="143"/>
                  </a:cubicBezTo>
                  <a:cubicBezTo>
                    <a:pt x="3114" y="143"/>
                    <a:pt x="3122" y="135"/>
                    <a:pt x="3130" y="119"/>
                  </a:cubicBezTo>
                  <a:cubicBezTo>
                    <a:pt x="3146" y="87"/>
                    <a:pt x="3146" y="48"/>
                    <a:pt x="3138" y="8"/>
                  </a:cubicBezTo>
                  <a:cubicBezTo>
                    <a:pt x="3098" y="16"/>
                    <a:pt x="3035" y="24"/>
                    <a:pt x="2988" y="32"/>
                  </a:cubicBezTo>
                  <a:cubicBezTo>
                    <a:pt x="2909" y="48"/>
                    <a:pt x="1628" y="230"/>
                    <a:pt x="948" y="261"/>
                  </a:cubicBezTo>
                  <a:cubicBezTo>
                    <a:pt x="940" y="269"/>
                    <a:pt x="908" y="277"/>
                    <a:pt x="901" y="293"/>
                  </a:cubicBezTo>
                  <a:cubicBezTo>
                    <a:pt x="901" y="301"/>
                    <a:pt x="893" y="301"/>
                    <a:pt x="893" y="301"/>
                  </a:cubicBezTo>
                  <a:cubicBezTo>
                    <a:pt x="877" y="301"/>
                    <a:pt x="869" y="293"/>
                    <a:pt x="853" y="277"/>
                  </a:cubicBezTo>
                  <a:cubicBezTo>
                    <a:pt x="853" y="277"/>
                    <a:pt x="853" y="277"/>
                    <a:pt x="845" y="277"/>
                  </a:cubicBezTo>
                  <a:cubicBezTo>
                    <a:pt x="837" y="269"/>
                    <a:pt x="822" y="269"/>
                    <a:pt x="798" y="269"/>
                  </a:cubicBezTo>
                  <a:cubicBezTo>
                    <a:pt x="782" y="269"/>
                    <a:pt x="766" y="269"/>
                    <a:pt x="766" y="277"/>
                  </a:cubicBezTo>
                  <a:cubicBezTo>
                    <a:pt x="766" y="285"/>
                    <a:pt x="774" y="293"/>
                    <a:pt x="774" y="309"/>
                  </a:cubicBezTo>
                  <a:cubicBezTo>
                    <a:pt x="782" y="324"/>
                    <a:pt x="790" y="340"/>
                    <a:pt x="782" y="356"/>
                  </a:cubicBezTo>
                  <a:cubicBezTo>
                    <a:pt x="774" y="364"/>
                    <a:pt x="774" y="364"/>
                    <a:pt x="766" y="364"/>
                  </a:cubicBezTo>
                  <a:cubicBezTo>
                    <a:pt x="758" y="364"/>
                    <a:pt x="758" y="364"/>
                    <a:pt x="750" y="364"/>
                  </a:cubicBezTo>
                  <a:cubicBezTo>
                    <a:pt x="553" y="380"/>
                    <a:pt x="411" y="388"/>
                    <a:pt x="331" y="388"/>
                  </a:cubicBezTo>
                  <a:cubicBezTo>
                    <a:pt x="300" y="388"/>
                    <a:pt x="284" y="388"/>
                    <a:pt x="268" y="388"/>
                  </a:cubicBezTo>
                  <a:cubicBezTo>
                    <a:pt x="260" y="396"/>
                    <a:pt x="244" y="388"/>
                    <a:pt x="213" y="380"/>
                  </a:cubicBezTo>
                  <a:lnTo>
                    <a:pt x="205" y="380"/>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96" name="Freeform 588"/>
            <p:cNvSpPr>
              <a:spLocks noChangeArrowheads="1"/>
            </p:cNvSpPr>
            <p:nvPr/>
          </p:nvSpPr>
          <p:spPr bwMode="auto">
            <a:xfrm>
              <a:off x="15950353" y="7840391"/>
              <a:ext cx="2356712" cy="1060838"/>
            </a:xfrm>
            <a:custGeom>
              <a:avLst/>
              <a:gdLst>
                <a:gd name="T0" fmla="*/ 3249 w 3273"/>
                <a:gd name="T1" fmla="*/ 308 h 1472"/>
                <a:gd name="T2" fmla="*/ 3122 w 3273"/>
                <a:gd name="T3" fmla="*/ 119 h 1472"/>
                <a:gd name="T4" fmla="*/ 3067 w 3273"/>
                <a:gd name="T5" fmla="*/ 8 h 1472"/>
                <a:gd name="T6" fmla="*/ 917 w 3273"/>
                <a:gd name="T7" fmla="*/ 403 h 1472"/>
                <a:gd name="T8" fmla="*/ 885 w 3273"/>
                <a:gd name="T9" fmla="*/ 514 h 1472"/>
                <a:gd name="T10" fmla="*/ 758 w 3273"/>
                <a:gd name="T11" fmla="*/ 664 h 1472"/>
                <a:gd name="T12" fmla="*/ 616 w 3273"/>
                <a:gd name="T13" fmla="*/ 751 h 1472"/>
                <a:gd name="T14" fmla="*/ 545 w 3273"/>
                <a:gd name="T15" fmla="*/ 759 h 1472"/>
                <a:gd name="T16" fmla="*/ 434 w 3273"/>
                <a:gd name="T17" fmla="*/ 862 h 1472"/>
                <a:gd name="T18" fmla="*/ 173 w 3273"/>
                <a:gd name="T19" fmla="*/ 1020 h 1472"/>
                <a:gd name="T20" fmla="*/ 94 w 3273"/>
                <a:gd name="T21" fmla="*/ 1154 h 1472"/>
                <a:gd name="T22" fmla="*/ 0 w 3273"/>
                <a:gd name="T23" fmla="*/ 1296 h 1472"/>
                <a:gd name="T24" fmla="*/ 584 w 3273"/>
                <a:gd name="T25" fmla="*/ 1186 h 1472"/>
                <a:gd name="T26" fmla="*/ 1233 w 3273"/>
                <a:gd name="T27" fmla="*/ 1036 h 1472"/>
                <a:gd name="T28" fmla="*/ 1328 w 3273"/>
                <a:gd name="T29" fmla="*/ 1083 h 1472"/>
                <a:gd name="T30" fmla="*/ 1810 w 3273"/>
                <a:gd name="T31" fmla="*/ 1099 h 1472"/>
                <a:gd name="T32" fmla="*/ 2332 w 3273"/>
                <a:gd name="T33" fmla="*/ 1455 h 1472"/>
                <a:gd name="T34" fmla="*/ 2521 w 3273"/>
                <a:gd name="T35" fmla="*/ 1368 h 1472"/>
                <a:gd name="T36" fmla="*/ 2680 w 3273"/>
                <a:gd name="T37" fmla="*/ 1059 h 1472"/>
                <a:gd name="T38" fmla="*/ 2687 w 3273"/>
                <a:gd name="T39" fmla="*/ 1036 h 1472"/>
                <a:gd name="T40" fmla="*/ 2758 w 3273"/>
                <a:gd name="T41" fmla="*/ 1004 h 1472"/>
                <a:gd name="T42" fmla="*/ 2838 w 3273"/>
                <a:gd name="T43" fmla="*/ 980 h 1472"/>
                <a:gd name="T44" fmla="*/ 2917 w 3273"/>
                <a:gd name="T45" fmla="*/ 909 h 1472"/>
                <a:gd name="T46" fmla="*/ 2988 w 3273"/>
                <a:gd name="T47" fmla="*/ 909 h 1472"/>
                <a:gd name="T48" fmla="*/ 3027 w 3273"/>
                <a:gd name="T49" fmla="*/ 933 h 1472"/>
                <a:gd name="T50" fmla="*/ 3075 w 3273"/>
                <a:gd name="T51" fmla="*/ 798 h 1472"/>
                <a:gd name="T52" fmla="*/ 3051 w 3273"/>
                <a:gd name="T53" fmla="*/ 751 h 1472"/>
                <a:gd name="T54" fmla="*/ 2996 w 3273"/>
                <a:gd name="T55" fmla="*/ 759 h 1472"/>
                <a:gd name="T56" fmla="*/ 2956 w 3273"/>
                <a:gd name="T57" fmla="*/ 798 h 1472"/>
                <a:gd name="T58" fmla="*/ 2846 w 3273"/>
                <a:gd name="T59" fmla="*/ 822 h 1472"/>
                <a:gd name="T60" fmla="*/ 2933 w 3273"/>
                <a:gd name="T61" fmla="*/ 719 h 1472"/>
                <a:gd name="T62" fmla="*/ 2893 w 3273"/>
                <a:gd name="T63" fmla="*/ 640 h 1472"/>
                <a:gd name="T64" fmla="*/ 2877 w 3273"/>
                <a:gd name="T65" fmla="*/ 601 h 1472"/>
                <a:gd name="T66" fmla="*/ 2972 w 3273"/>
                <a:gd name="T67" fmla="*/ 593 h 1472"/>
                <a:gd name="T68" fmla="*/ 3130 w 3273"/>
                <a:gd name="T69" fmla="*/ 490 h 1472"/>
                <a:gd name="T70" fmla="*/ 3193 w 3273"/>
                <a:gd name="T71" fmla="*/ 427 h 1472"/>
                <a:gd name="T72" fmla="*/ 3146 w 3273"/>
                <a:gd name="T73" fmla="*/ 292 h 1472"/>
                <a:gd name="T74" fmla="*/ 3083 w 3273"/>
                <a:gd name="T75" fmla="*/ 340 h 1472"/>
                <a:gd name="T76" fmla="*/ 3051 w 3273"/>
                <a:gd name="T77" fmla="*/ 395 h 1472"/>
                <a:gd name="T78" fmla="*/ 3019 w 3273"/>
                <a:gd name="T79" fmla="*/ 285 h 1472"/>
                <a:gd name="T80" fmla="*/ 2893 w 3273"/>
                <a:gd name="T81" fmla="*/ 316 h 1472"/>
                <a:gd name="T82" fmla="*/ 2766 w 3273"/>
                <a:gd name="T83" fmla="*/ 292 h 1472"/>
                <a:gd name="T84" fmla="*/ 2846 w 3273"/>
                <a:gd name="T85" fmla="*/ 316 h 1472"/>
                <a:gd name="T86" fmla="*/ 2972 w 3273"/>
                <a:gd name="T87" fmla="*/ 237 h 1472"/>
                <a:gd name="T88" fmla="*/ 3011 w 3273"/>
                <a:gd name="T89" fmla="*/ 166 h 1472"/>
                <a:gd name="T90" fmla="*/ 3098 w 3273"/>
                <a:gd name="T91" fmla="*/ 198 h 1472"/>
                <a:gd name="T92" fmla="*/ 3067 w 3273"/>
                <a:gd name="T93" fmla="*/ 111 h 1472"/>
                <a:gd name="T94" fmla="*/ 3027 w 3273"/>
                <a:gd name="T95" fmla="*/ 24 h 1472"/>
                <a:gd name="T96" fmla="*/ 3122 w 3273"/>
                <a:gd name="T97" fmla="*/ 142 h 1472"/>
                <a:gd name="T98" fmla="*/ 3225 w 3273"/>
                <a:gd name="T99" fmla="*/ 308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3" h="1472">
                  <a:moveTo>
                    <a:pt x="3249" y="308"/>
                  </a:moveTo>
                  <a:lnTo>
                    <a:pt x="3249" y="308"/>
                  </a:lnTo>
                  <a:cubicBezTo>
                    <a:pt x="3225" y="285"/>
                    <a:pt x="3209" y="269"/>
                    <a:pt x="3193" y="237"/>
                  </a:cubicBezTo>
                  <a:cubicBezTo>
                    <a:pt x="3170" y="206"/>
                    <a:pt x="3146" y="142"/>
                    <a:pt x="3122" y="119"/>
                  </a:cubicBezTo>
                  <a:cubicBezTo>
                    <a:pt x="3106" y="103"/>
                    <a:pt x="3106" y="71"/>
                    <a:pt x="3083" y="24"/>
                  </a:cubicBezTo>
                  <a:cubicBezTo>
                    <a:pt x="3075" y="16"/>
                    <a:pt x="3067" y="8"/>
                    <a:pt x="3067" y="8"/>
                  </a:cubicBezTo>
                  <a:cubicBezTo>
                    <a:pt x="2893" y="48"/>
                    <a:pt x="1889" y="285"/>
                    <a:pt x="1011" y="395"/>
                  </a:cubicBezTo>
                  <a:cubicBezTo>
                    <a:pt x="1011" y="395"/>
                    <a:pt x="940" y="411"/>
                    <a:pt x="917" y="403"/>
                  </a:cubicBezTo>
                  <a:cubicBezTo>
                    <a:pt x="909" y="403"/>
                    <a:pt x="901" y="403"/>
                    <a:pt x="893" y="403"/>
                  </a:cubicBezTo>
                  <a:cubicBezTo>
                    <a:pt x="893" y="435"/>
                    <a:pt x="901" y="482"/>
                    <a:pt x="885" y="514"/>
                  </a:cubicBezTo>
                  <a:cubicBezTo>
                    <a:pt x="861" y="553"/>
                    <a:pt x="845" y="530"/>
                    <a:pt x="830" y="577"/>
                  </a:cubicBezTo>
                  <a:cubicBezTo>
                    <a:pt x="814" y="625"/>
                    <a:pt x="766" y="688"/>
                    <a:pt x="758" y="664"/>
                  </a:cubicBezTo>
                  <a:cubicBezTo>
                    <a:pt x="758" y="648"/>
                    <a:pt x="719" y="609"/>
                    <a:pt x="671" y="648"/>
                  </a:cubicBezTo>
                  <a:cubicBezTo>
                    <a:pt x="632" y="688"/>
                    <a:pt x="664" y="743"/>
                    <a:pt x="616" y="751"/>
                  </a:cubicBezTo>
                  <a:cubicBezTo>
                    <a:pt x="569" y="759"/>
                    <a:pt x="584" y="712"/>
                    <a:pt x="561" y="712"/>
                  </a:cubicBezTo>
                  <a:cubicBezTo>
                    <a:pt x="537" y="712"/>
                    <a:pt x="561" y="735"/>
                    <a:pt x="545" y="759"/>
                  </a:cubicBezTo>
                  <a:cubicBezTo>
                    <a:pt x="529" y="783"/>
                    <a:pt x="474" y="775"/>
                    <a:pt x="474" y="798"/>
                  </a:cubicBezTo>
                  <a:cubicBezTo>
                    <a:pt x="474" y="814"/>
                    <a:pt x="474" y="862"/>
                    <a:pt x="434" y="862"/>
                  </a:cubicBezTo>
                  <a:cubicBezTo>
                    <a:pt x="395" y="870"/>
                    <a:pt x="316" y="965"/>
                    <a:pt x="284" y="996"/>
                  </a:cubicBezTo>
                  <a:cubicBezTo>
                    <a:pt x="253" y="1028"/>
                    <a:pt x="229" y="972"/>
                    <a:pt x="173" y="1020"/>
                  </a:cubicBezTo>
                  <a:cubicBezTo>
                    <a:pt x="110" y="1059"/>
                    <a:pt x="87" y="1036"/>
                    <a:pt x="94" y="1067"/>
                  </a:cubicBezTo>
                  <a:cubicBezTo>
                    <a:pt x="102" y="1099"/>
                    <a:pt x="110" y="1131"/>
                    <a:pt x="94" y="1154"/>
                  </a:cubicBezTo>
                  <a:cubicBezTo>
                    <a:pt x="71" y="1170"/>
                    <a:pt x="0" y="1162"/>
                    <a:pt x="0" y="1186"/>
                  </a:cubicBezTo>
                  <a:cubicBezTo>
                    <a:pt x="0" y="1194"/>
                    <a:pt x="0" y="1249"/>
                    <a:pt x="0" y="1296"/>
                  </a:cubicBezTo>
                  <a:cubicBezTo>
                    <a:pt x="253" y="1265"/>
                    <a:pt x="426" y="1241"/>
                    <a:pt x="450" y="1241"/>
                  </a:cubicBezTo>
                  <a:cubicBezTo>
                    <a:pt x="529" y="1241"/>
                    <a:pt x="537" y="1209"/>
                    <a:pt x="584" y="1186"/>
                  </a:cubicBezTo>
                  <a:cubicBezTo>
                    <a:pt x="632" y="1154"/>
                    <a:pt x="774" y="1083"/>
                    <a:pt x="814" y="1075"/>
                  </a:cubicBezTo>
                  <a:cubicBezTo>
                    <a:pt x="845" y="1075"/>
                    <a:pt x="1233" y="1020"/>
                    <a:pt x="1233" y="1036"/>
                  </a:cubicBezTo>
                  <a:cubicBezTo>
                    <a:pt x="1233" y="1051"/>
                    <a:pt x="1209" y="1059"/>
                    <a:pt x="1257" y="1067"/>
                  </a:cubicBezTo>
                  <a:cubicBezTo>
                    <a:pt x="1304" y="1075"/>
                    <a:pt x="1312" y="1059"/>
                    <a:pt x="1328" y="1083"/>
                  </a:cubicBezTo>
                  <a:cubicBezTo>
                    <a:pt x="1343" y="1099"/>
                    <a:pt x="1367" y="1178"/>
                    <a:pt x="1367" y="1178"/>
                  </a:cubicBezTo>
                  <a:cubicBezTo>
                    <a:pt x="1810" y="1099"/>
                    <a:pt x="1810" y="1099"/>
                    <a:pt x="1810" y="1099"/>
                  </a:cubicBezTo>
                  <a:cubicBezTo>
                    <a:pt x="2300" y="1471"/>
                    <a:pt x="2300" y="1471"/>
                    <a:pt x="2300" y="1471"/>
                  </a:cubicBezTo>
                  <a:cubicBezTo>
                    <a:pt x="2308" y="1462"/>
                    <a:pt x="2316" y="1462"/>
                    <a:pt x="2332" y="1455"/>
                  </a:cubicBezTo>
                  <a:cubicBezTo>
                    <a:pt x="2387" y="1439"/>
                    <a:pt x="2371" y="1439"/>
                    <a:pt x="2427" y="1431"/>
                  </a:cubicBezTo>
                  <a:cubicBezTo>
                    <a:pt x="2482" y="1423"/>
                    <a:pt x="2513" y="1439"/>
                    <a:pt x="2521" y="1368"/>
                  </a:cubicBezTo>
                  <a:cubicBezTo>
                    <a:pt x="2529" y="1296"/>
                    <a:pt x="2656" y="1123"/>
                    <a:pt x="2680" y="1099"/>
                  </a:cubicBezTo>
                  <a:cubicBezTo>
                    <a:pt x="2711" y="1083"/>
                    <a:pt x="2687" y="1075"/>
                    <a:pt x="2680" y="1059"/>
                  </a:cubicBezTo>
                  <a:cubicBezTo>
                    <a:pt x="2680" y="1043"/>
                    <a:pt x="2671" y="1020"/>
                    <a:pt x="2680" y="1020"/>
                  </a:cubicBezTo>
                  <a:cubicBezTo>
                    <a:pt x="2695" y="1012"/>
                    <a:pt x="2680" y="1020"/>
                    <a:pt x="2687" y="1036"/>
                  </a:cubicBezTo>
                  <a:cubicBezTo>
                    <a:pt x="2695" y="1051"/>
                    <a:pt x="2719" y="1067"/>
                    <a:pt x="2727" y="1059"/>
                  </a:cubicBezTo>
                  <a:cubicBezTo>
                    <a:pt x="2735" y="1043"/>
                    <a:pt x="2751" y="1028"/>
                    <a:pt x="2758" y="1004"/>
                  </a:cubicBezTo>
                  <a:cubicBezTo>
                    <a:pt x="2758" y="972"/>
                    <a:pt x="2774" y="956"/>
                    <a:pt x="2782" y="972"/>
                  </a:cubicBezTo>
                  <a:cubicBezTo>
                    <a:pt x="2790" y="980"/>
                    <a:pt x="2822" y="988"/>
                    <a:pt x="2838" y="980"/>
                  </a:cubicBezTo>
                  <a:cubicBezTo>
                    <a:pt x="2846" y="972"/>
                    <a:pt x="2901" y="965"/>
                    <a:pt x="2909" y="956"/>
                  </a:cubicBezTo>
                  <a:cubicBezTo>
                    <a:pt x="2924" y="941"/>
                    <a:pt x="2909" y="925"/>
                    <a:pt x="2917" y="909"/>
                  </a:cubicBezTo>
                  <a:cubicBezTo>
                    <a:pt x="2924" y="901"/>
                    <a:pt x="2917" y="917"/>
                    <a:pt x="2948" y="917"/>
                  </a:cubicBezTo>
                  <a:cubicBezTo>
                    <a:pt x="2980" y="909"/>
                    <a:pt x="2980" y="893"/>
                    <a:pt x="2988" y="909"/>
                  </a:cubicBezTo>
                  <a:cubicBezTo>
                    <a:pt x="3004" y="925"/>
                    <a:pt x="2996" y="941"/>
                    <a:pt x="3004" y="956"/>
                  </a:cubicBezTo>
                  <a:cubicBezTo>
                    <a:pt x="3011" y="965"/>
                    <a:pt x="3004" y="980"/>
                    <a:pt x="3027" y="933"/>
                  </a:cubicBezTo>
                  <a:cubicBezTo>
                    <a:pt x="3043" y="885"/>
                    <a:pt x="3067" y="838"/>
                    <a:pt x="3083" y="822"/>
                  </a:cubicBezTo>
                  <a:cubicBezTo>
                    <a:pt x="3098" y="806"/>
                    <a:pt x="3091" y="791"/>
                    <a:pt x="3075" y="798"/>
                  </a:cubicBezTo>
                  <a:cubicBezTo>
                    <a:pt x="3059" y="806"/>
                    <a:pt x="3051" y="830"/>
                    <a:pt x="3059" y="798"/>
                  </a:cubicBezTo>
                  <a:cubicBezTo>
                    <a:pt x="3059" y="767"/>
                    <a:pt x="3075" y="735"/>
                    <a:pt x="3051" y="751"/>
                  </a:cubicBezTo>
                  <a:cubicBezTo>
                    <a:pt x="3027" y="767"/>
                    <a:pt x="3035" y="822"/>
                    <a:pt x="3011" y="798"/>
                  </a:cubicBezTo>
                  <a:cubicBezTo>
                    <a:pt x="2996" y="783"/>
                    <a:pt x="2996" y="783"/>
                    <a:pt x="2996" y="759"/>
                  </a:cubicBezTo>
                  <a:cubicBezTo>
                    <a:pt x="2996" y="735"/>
                    <a:pt x="2980" y="704"/>
                    <a:pt x="2980" y="735"/>
                  </a:cubicBezTo>
                  <a:cubicBezTo>
                    <a:pt x="2972" y="775"/>
                    <a:pt x="2988" y="791"/>
                    <a:pt x="2956" y="798"/>
                  </a:cubicBezTo>
                  <a:cubicBezTo>
                    <a:pt x="2924" y="806"/>
                    <a:pt x="2924" y="822"/>
                    <a:pt x="2893" y="830"/>
                  </a:cubicBezTo>
                  <a:cubicBezTo>
                    <a:pt x="2853" y="830"/>
                    <a:pt x="2822" y="830"/>
                    <a:pt x="2846" y="822"/>
                  </a:cubicBezTo>
                  <a:cubicBezTo>
                    <a:pt x="2869" y="814"/>
                    <a:pt x="2885" y="830"/>
                    <a:pt x="2901" y="798"/>
                  </a:cubicBezTo>
                  <a:cubicBezTo>
                    <a:pt x="2924" y="759"/>
                    <a:pt x="2917" y="759"/>
                    <a:pt x="2933" y="719"/>
                  </a:cubicBezTo>
                  <a:cubicBezTo>
                    <a:pt x="2956" y="688"/>
                    <a:pt x="2988" y="680"/>
                    <a:pt x="2956" y="664"/>
                  </a:cubicBezTo>
                  <a:cubicBezTo>
                    <a:pt x="2933" y="648"/>
                    <a:pt x="2940" y="656"/>
                    <a:pt x="2893" y="640"/>
                  </a:cubicBezTo>
                  <a:cubicBezTo>
                    <a:pt x="2846" y="625"/>
                    <a:pt x="2790" y="617"/>
                    <a:pt x="2806" y="609"/>
                  </a:cubicBezTo>
                  <a:cubicBezTo>
                    <a:pt x="2830" y="601"/>
                    <a:pt x="2853" y="609"/>
                    <a:pt x="2877" y="601"/>
                  </a:cubicBezTo>
                  <a:cubicBezTo>
                    <a:pt x="2901" y="585"/>
                    <a:pt x="2885" y="561"/>
                    <a:pt x="2909" y="569"/>
                  </a:cubicBezTo>
                  <a:cubicBezTo>
                    <a:pt x="2933" y="577"/>
                    <a:pt x="2909" y="585"/>
                    <a:pt x="2972" y="593"/>
                  </a:cubicBezTo>
                  <a:cubicBezTo>
                    <a:pt x="3043" y="601"/>
                    <a:pt x="3043" y="601"/>
                    <a:pt x="3051" y="601"/>
                  </a:cubicBezTo>
                  <a:cubicBezTo>
                    <a:pt x="3067" y="601"/>
                    <a:pt x="3122" y="553"/>
                    <a:pt x="3130" y="490"/>
                  </a:cubicBezTo>
                  <a:cubicBezTo>
                    <a:pt x="3138" y="427"/>
                    <a:pt x="3146" y="459"/>
                    <a:pt x="3162" y="451"/>
                  </a:cubicBezTo>
                  <a:cubicBezTo>
                    <a:pt x="3177" y="451"/>
                    <a:pt x="3193" y="451"/>
                    <a:pt x="3193" y="427"/>
                  </a:cubicBezTo>
                  <a:cubicBezTo>
                    <a:pt x="3186" y="395"/>
                    <a:pt x="3177" y="364"/>
                    <a:pt x="3177" y="332"/>
                  </a:cubicBezTo>
                  <a:cubicBezTo>
                    <a:pt x="3177" y="301"/>
                    <a:pt x="3154" y="292"/>
                    <a:pt x="3146" y="292"/>
                  </a:cubicBezTo>
                  <a:cubicBezTo>
                    <a:pt x="3138" y="292"/>
                    <a:pt x="3106" y="285"/>
                    <a:pt x="3106" y="308"/>
                  </a:cubicBezTo>
                  <a:cubicBezTo>
                    <a:pt x="3106" y="324"/>
                    <a:pt x="3067" y="316"/>
                    <a:pt x="3083" y="340"/>
                  </a:cubicBezTo>
                  <a:cubicBezTo>
                    <a:pt x="3098" y="364"/>
                    <a:pt x="3106" y="395"/>
                    <a:pt x="3083" y="411"/>
                  </a:cubicBezTo>
                  <a:cubicBezTo>
                    <a:pt x="3059" y="435"/>
                    <a:pt x="3043" y="435"/>
                    <a:pt x="3051" y="395"/>
                  </a:cubicBezTo>
                  <a:cubicBezTo>
                    <a:pt x="3067" y="348"/>
                    <a:pt x="3091" y="340"/>
                    <a:pt x="3067" y="316"/>
                  </a:cubicBezTo>
                  <a:cubicBezTo>
                    <a:pt x="3043" y="292"/>
                    <a:pt x="3035" y="269"/>
                    <a:pt x="3019" y="285"/>
                  </a:cubicBezTo>
                  <a:cubicBezTo>
                    <a:pt x="2996" y="301"/>
                    <a:pt x="2964" y="301"/>
                    <a:pt x="2964" y="332"/>
                  </a:cubicBezTo>
                  <a:cubicBezTo>
                    <a:pt x="2956" y="356"/>
                    <a:pt x="2901" y="301"/>
                    <a:pt x="2893" y="316"/>
                  </a:cubicBezTo>
                  <a:cubicBezTo>
                    <a:pt x="2885" y="340"/>
                    <a:pt x="2861" y="372"/>
                    <a:pt x="2822" y="356"/>
                  </a:cubicBezTo>
                  <a:cubicBezTo>
                    <a:pt x="2790" y="340"/>
                    <a:pt x="2766" y="316"/>
                    <a:pt x="2766" y="292"/>
                  </a:cubicBezTo>
                  <a:cubicBezTo>
                    <a:pt x="2758" y="277"/>
                    <a:pt x="2766" y="301"/>
                    <a:pt x="2798" y="308"/>
                  </a:cubicBezTo>
                  <a:cubicBezTo>
                    <a:pt x="2822" y="308"/>
                    <a:pt x="2822" y="324"/>
                    <a:pt x="2846" y="316"/>
                  </a:cubicBezTo>
                  <a:cubicBezTo>
                    <a:pt x="2869" y="301"/>
                    <a:pt x="2901" y="308"/>
                    <a:pt x="2909" y="277"/>
                  </a:cubicBezTo>
                  <a:cubicBezTo>
                    <a:pt x="2924" y="253"/>
                    <a:pt x="2940" y="245"/>
                    <a:pt x="2972" y="237"/>
                  </a:cubicBezTo>
                  <a:cubicBezTo>
                    <a:pt x="3011" y="229"/>
                    <a:pt x="3035" y="214"/>
                    <a:pt x="3011" y="198"/>
                  </a:cubicBezTo>
                  <a:cubicBezTo>
                    <a:pt x="2988" y="182"/>
                    <a:pt x="2980" y="150"/>
                    <a:pt x="3011" y="166"/>
                  </a:cubicBezTo>
                  <a:cubicBezTo>
                    <a:pt x="3035" y="182"/>
                    <a:pt x="3067" y="206"/>
                    <a:pt x="3075" y="198"/>
                  </a:cubicBezTo>
                  <a:cubicBezTo>
                    <a:pt x="3091" y="190"/>
                    <a:pt x="3091" y="198"/>
                    <a:pt x="3098" y="198"/>
                  </a:cubicBezTo>
                  <a:cubicBezTo>
                    <a:pt x="3106" y="206"/>
                    <a:pt x="3146" y="221"/>
                    <a:pt x="3114" y="198"/>
                  </a:cubicBezTo>
                  <a:cubicBezTo>
                    <a:pt x="3091" y="166"/>
                    <a:pt x="3083" y="126"/>
                    <a:pt x="3067" y="111"/>
                  </a:cubicBezTo>
                  <a:cubicBezTo>
                    <a:pt x="3051" y="87"/>
                    <a:pt x="3027" y="87"/>
                    <a:pt x="3011" y="63"/>
                  </a:cubicBezTo>
                  <a:cubicBezTo>
                    <a:pt x="3004" y="39"/>
                    <a:pt x="2996" y="0"/>
                    <a:pt x="3027" y="24"/>
                  </a:cubicBezTo>
                  <a:cubicBezTo>
                    <a:pt x="3059" y="39"/>
                    <a:pt x="3059" y="32"/>
                    <a:pt x="3075" y="71"/>
                  </a:cubicBezTo>
                  <a:cubicBezTo>
                    <a:pt x="3091" y="111"/>
                    <a:pt x="3106" y="126"/>
                    <a:pt x="3122" y="142"/>
                  </a:cubicBezTo>
                  <a:cubicBezTo>
                    <a:pt x="3130" y="166"/>
                    <a:pt x="3138" y="182"/>
                    <a:pt x="3162" y="229"/>
                  </a:cubicBezTo>
                  <a:cubicBezTo>
                    <a:pt x="3193" y="269"/>
                    <a:pt x="3209" y="292"/>
                    <a:pt x="3225" y="308"/>
                  </a:cubicBezTo>
                  <a:cubicBezTo>
                    <a:pt x="3241" y="324"/>
                    <a:pt x="3272" y="332"/>
                    <a:pt x="3249" y="308"/>
                  </a:cubicBezTo>
                </a:path>
              </a:pathLst>
            </a:custGeom>
            <a:solidFill>
              <a:schemeClr val="accent2"/>
            </a:solidFill>
            <a:ln>
              <a:noFill/>
            </a:ln>
            <a:effectLst/>
          </p:spPr>
          <p:txBody>
            <a:bodyPr wrap="none" anchor="ctr"/>
            <a:lstStyle/>
            <a:p>
              <a:endParaRPr lang="en-US" sz="2701" dirty="0">
                <a:latin typeface="Lato Light"/>
              </a:endParaRPr>
            </a:p>
          </p:txBody>
        </p:sp>
        <p:sp>
          <p:nvSpPr>
            <p:cNvPr id="597" name="Freeform 589"/>
            <p:cNvSpPr>
              <a:spLocks noChangeArrowheads="1"/>
            </p:cNvSpPr>
            <p:nvPr/>
          </p:nvSpPr>
          <p:spPr bwMode="auto">
            <a:xfrm>
              <a:off x="15950353" y="7840391"/>
              <a:ext cx="2350360" cy="1064015"/>
            </a:xfrm>
            <a:custGeom>
              <a:avLst/>
              <a:gdLst>
                <a:gd name="T0" fmla="*/ 1296 w 3265"/>
                <a:gd name="T1" fmla="*/ 1075 h 1479"/>
                <a:gd name="T2" fmla="*/ 814 w 3265"/>
                <a:gd name="T3" fmla="*/ 1083 h 1479"/>
                <a:gd name="T4" fmla="*/ 0 w 3265"/>
                <a:gd name="T5" fmla="*/ 1233 h 1479"/>
                <a:gd name="T6" fmla="*/ 165 w 3265"/>
                <a:gd name="T7" fmla="*/ 1012 h 1479"/>
                <a:gd name="T8" fmla="*/ 474 w 3265"/>
                <a:gd name="T9" fmla="*/ 798 h 1479"/>
                <a:gd name="T10" fmla="*/ 616 w 3265"/>
                <a:gd name="T11" fmla="*/ 751 h 1479"/>
                <a:gd name="T12" fmla="*/ 853 w 3265"/>
                <a:gd name="T13" fmla="*/ 538 h 1479"/>
                <a:gd name="T14" fmla="*/ 1011 w 3265"/>
                <a:gd name="T15" fmla="*/ 395 h 1479"/>
                <a:gd name="T16" fmla="*/ 3162 w 3265"/>
                <a:gd name="T17" fmla="*/ 182 h 1479"/>
                <a:gd name="T18" fmla="*/ 3114 w 3265"/>
                <a:gd name="T19" fmla="*/ 150 h 1479"/>
                <a:gd name="T20" fmla="*/ 3043 w 3265"/>
                <a:gd name="T21" fmla="*/ 87 h 1479"/>
                <a:gd name="T22" fmla="*/ 3091 w 3265"/>
                <a:gd name="T23" fmla="*/ 198 h 1479"/>
                <a:gd name="T24" fmla="*/ 2996 w 3265"/>
                <a:gd name="T25" fmla="*/ 166 h 1479"/>
                <a:gd name="T26" fmla="*/ 2830 w 3265"/>
                <a:gd name="T27" fmla="*/ 324 h 1479"/>
                <a:gd name="T28" fmla="*/ 2901 w 3265"/>
                <a:gd name="T29" fmla="*/ 308 h 1479"/>
                <a:gd name="T30" fmla="*/ 3051 w 3265"/>
                <a:gd name="T31" fmla="*/ 292 h 1479"/>
                <a:gd name="T32" fmla="*/ 3146 w 3265"/>
                <a:gd name="T33" fmla="*/ 292 h 1479"/>
                <a:gd name="T34" fmla="*/ 3154 w 3265"/>
                <a:gd name="T35" fmla="*/ 451 h 1479"/>
                <a:gd name="T36" fmla="*/ 2909 w 3265"/>
                <a:gd name="T37" fmla="*/ 577 h 1479"/>
                <a:gd name="T38" fmla="*/ 2814 w 3265"/>
                <a:gd name="T39" fmla="*/ 609 h 1479"/>
                <a:gd name="T40" fmla="*/ 2972 w 3265"/>
                <a:gd name="T41" fmla="*/ 672 h 1479"/>
                <a:gd name="T42" fmla="*/ 2846 w 3265"/>
                <a:gd name="T43" fmla="*/ 830 h 1479"/>
                <a:gd name="T44" fmla="*/ 2980 w 3265"/>
                <a:gd name="T45" fmla="*/ 719 h 1479"/>
                <a:gd name="T46" fmla="*/ 3067 w 3265"/>
                <a:gd name="T47" fmla="*/ 743 h 1479"/>
                <a:gd name="T48" fmla="*/ 3083 w 3265"/>
                <a:gd name="T49" fmla="*/ 830 h 1479"/>
                <a:gd name="T50" fmla="*/ 2980 w 3265"/>
                <a:gd name="T51" fmla="*/ 909 h 1479"/>
                <a:gd name="T52" fmla="*/ 2909 w 3265"/>
                <a:gd name="T53" fmla="*/ 956 h 1479"/>
                <a:gd name="T54" fmla="*/ 2735 w 3265"/>
                <a:gd name="T55" fmla="*/ 1051 h 1479"/>
                <a:gd name="T56" fmla="*/ 2695 w 3265"/>
                <a:gd name="T57" fmla="*/ 1067 h 1479"/>
                <a:gd name="T58" fmla="*/ 2332 w 3265"/>
                <a:gd name="T59" fmla="*/ 1455 h 1479"/>
                <a:gd name="T60" fmla="*/ 2332 w 3265"/>
                <a:gd name="T61" fmla="*/ 1455 h 1479"/>
                <a:gd name="T62" fmla="*/ 2687 w 3265"/>
                <a:gd name="T63" fmla="*/ 1067 h 1479"/>
                <a:gd name="T64" fmla="*/ 2719 w 3265"/>
                <a:gd name="T65" fmla="*/ 1059 h 1479"/>
                <a:gd name="T66" fmla="*/ 2830 w 3265"/>
                <a:gd name="T67" fmla="*/ 980 h 1479"/>
                <a:gd name="T68" fmla="*/ 2948 w 3265"/>
                <a:gd name="T69" fmla="*/ 909 h 1479"/>
                <a:gd name="T70" fmla="*/ 3019 w 3265"/>
                <a:gd name="T71" fmla="*/ 933 h 1479"/>
                <a:gd name="T72" fmla="*/ 3051 w 3265"/>
                <a:gd name="T73" fmla="*/ 798 h 1479"/>
                <a:gd name="T74" fmla="*/ 3011 w 3265"/>
                <a:gd name="T75" fmla="*/ 798 h 1479"/>
                <a:gd name="T76" fmla="*/ 2893 w 3265"/>
                <a:gd name="T77" fmla="*/ 830 h 1479"/>
                <a:gd name="T78" fmla="*/ 2933 w 3265"/>
                <a:gd name="T79" fmla="*/ 719 h 1479"/>
                <a:gd name="T80" fmla="*/ 2838 w 3265"/>
                <a:gd name="T81" fmla="*/ 625 h 1479"/>
                <a:gd name="T82" fmla="*/ 2893 w 3265"/>
                <a:gd name="T83" fmla="*/ 577 h 1479"/>
                <a:gd name="T84" fmla="*/ 3146 w 3265"/>
                <a:gd name="T85" fmla="*/ 443 h 1479"/>
                <a:gd name="T86" fmla="*/ 3177 w 3265"/>
                <a:gd name="T87" fmla="*/ 332 h 1479"/>
                <a:gd name="T88" fmla="*/ 3083 w 3265"/>
                <a:gd name="T89" fmla="*/ 340 h 1479"/>
                <a:gd name="T90" fmla="*/ 3051 w 3265"/>
                <a:gd name="T91" fmla="*/ 301 h 1479"/>
                <a:gd name="T92" fmla="*/ 2901 w 3265"/>
                <a:gd name="T93" fmla="*/ 316 h 1479"/>
                <a:gd name="T94" fmla="*/ 2766 w 3265"/>
                <a:gd name="T95" fmla="*/ 285 h 1479"/>
                <a:gd name="T96" fmla="*/ 2972 w 3265"/>
                <a:gd name="T97" fmla="*/ 237 h 1479"/>
                <a:gd name="T98" fmla="*/ 3075 w 3265"/>
                <a:gd name="T99" fmla="*/ 190 h 1479"/>
                <a:gd name="T100" fmla="*/ 3043 w 3265"/>
                <a:gd name="T101" fmla="*/ 95 h 1479"/>
                <a:gd name="T102" fmla="*/ 885 w 3265"/>
                <a:gd name="T103" fmla="*/ 514 h 1479"/>
                <a:gd name="T104" fmla="*/ 656 w 3265"/>
                <a:gd name="T105" fmla="*/ 712 h 1479"/>
                <a:gd name="T106" fmla="*/ 505 w 3265"/>
                <a:gd name="T107" fmla="*/ 783 h 1479"/>
                <a:gd name="T108" fmla="*/ 221 w 3265"/>
                <a:gd name="T109" fmla="*/ 1004 h 1479"/>
                <a:gd name="T110" fmla="*/ 7 w 3265"/>
                <a:gd name="T111" fmla="*/ 1186 h 1479"/>
                <a:gd name="T112" fmla="*/ 814 w 3265"/>
                <a:gd name="T113" fmla="*/ 1075 h 1479"/>
                <a:gd name="T114" fmla="*/ 1296 w 3265"/>
                <a:gd name="T115" fmla="*/ 1067 h 1479"/>
                <a:gd name="T116" fmla="*/ 3059 w 3265"/>
                <a:gd name="T117" fmla="*/ 395 h 1479"/>
                <a:gd name="T118" fmla="*/ 3027 w 3265"/>
                <a:gd name="T119" fmla="*/ 16 h 1479"/>
                <a:gd name="T120" fmla="*/ 3249 w 3265"/>
                <a:gd name="T121" fmla="*/ 324 h 1479"/>
                <a:gd name="T122" fmla="*/ 3059 w 3265"/>
                <a:gd name="T123" fmla="*/ 8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5" h="1479">
                  <a:moveTo>
                    <a:pt x="2300" y="1478"/>
                  </a:moveTo>
                  <a:lnTo>
                    <a:pt x="2300" y="1478"/>
                  </a:lnTo>
                  <a:cubicBezTo>
                    <a:pt x="1810" y="1107"/>
                    <a:pt x="1810" y="1107"/>
                    <a:pt x="1810" y="1107"/>
                  </a:cubicBezTo>
                  <a:cubicBezTo>
                    <a:pt x="1367" y="1178"/>
                    <a:pt x="1367" y="1178"/>
                    <a:pt x="1367" y="1178"/>
                  </a:cubicBezTo>
                  <a:lnTo>
                    <a:pt x="1367" y="1178"/>
                  </a:lnTo>
                  <a:cubicBezTo>
                    <a:pt x="1367" y="1178"/>
                    <a:pt x="1343" y="1099"/>
                    <a:pt x="1328" y="1083"/>
                  </a:cubicBezTo>
                  <a:cubicBezTo>
                    <a:pt x="1320" y="1075"/>
                    <a:pt x="1312" y="1075"/>
                    <a:pt x="1296" y="1075"/>
                  </a:cubicBezTo>
                  <a:cubicBezTo>
                    <a:pt x="1288" y="1075"/>
                    <a:pt x="1288" y="1075"/>
                    <a:pt x="1280" y="1075"/>
                  </a:cubicBezTo>
                  <a:cubicBezTo>
                    <a:pt x="1272" y="1075"/>
                    <a:pt x="1264" y="1075"/>
                    <a:pt x="1257" y="1075"/>
                  </a:cubicBezTo>
                  <a:cubicBezTo>
                    <a:pt x="1233" y="1067"/>
                    <a:pt x="1225" y="1067"/>
                    <a:pt x="1225" y="1059"/>
                  </a:cubicBezTo>
                  <a:cubicBezTo>
                    <a:pt x="1225" y="1059"/>
                    <a:pt x="1225" y="1051"/>
                    <a:pt x="1225" y="1043"/>
                  </a:cubicBezTo>
                  <a:cubicBezTo>
                    <a:pt x="1225" y="1043"/>
                    <a:pt x="1225" y="1043"/>
                    <a:pt x="1225" y="1036"/>
                  </a:cubicBezTo>
                  <a:cubicBezTo>
                    <a:pt x="1225" y="1036"/>
                    <a:pt x="1225" y="1036"/>
                    <a:pt x="1209" y="1036"/>
                  </a:cubicBezTo>
                  <a:cubicBezTo>
                    <a:pt x="1130" y="1036"/>
                    <a:pt x="837" y="1075"/>
                    <a:pt x="814" y="1083"/>
                  </a:cubicBezTo>
                  <a:cubicBezTo>
                    <a:pt x="782" y="1083"/>
                    <a:pt x="640" y="1154"/>
                    <a:pt x="584" y="1186"/>
                  </a:cubicBezTo>
                  <a:cubicBezTo>
                    <a:pt x="577" y="1194"/>
                    <a:pt x="569" y="1202"/>
                    <a:pt x="553" y="1209"/>
                  </a:cubicBezTo>
                  <a:cubicBezTo>
                    <a:pt x="529" y="1225"/>
                    <a:pt x="505" y="1249"/>
                    <a:pt x="450" y="1249"/>
                  </a:cubicBezTo>
                  <a:cubicBezTo>
                    <a:pt x="426" y="1249"/>
                    <a:pt x="308" y="1265"/>
                    <a:pt x="126" y="1281"/>
                  </a:cubicBezTo>
                  <a:cubicBezTo>
                    <a:pt x="0" y="1296"/>
                    <a:pt x="0" y="1296"/>
                    <a:pt x="0" y="1296"/>
                  </a:cubicBezTo>
                  <a:lnTo>
                    <a:pt x="0" y="1296"/>
                  </a:lnTo>
                  <a:cubicBezTo>
                    <a:pt x="0" y="1273"/>
                    <a:pt x="0" y="1249"/>
                    <a:pt x="0" y="1233"/>
                  </a:cubicBezTo>
                  <a:cubicBezTo>
                    <a:pt x="0" y="1209"/>
                    <a:pt x="0" y="1194"/>
                    <a:pt x="0" y="1186"/>
                  </a:cubicBezTo>
                  <a:cubicBezTo>
                    <a:pt x="0" y="1170"/>
                    <a:pt x="23" y="1162"/>
                    <a:pt x="47" y="1162"/>
                  </a:cubicBezTo>
                  <a:cubicBezTo>
                    <a:pt x="63" y="1162"/>
                    <a:pt x="78" y="1154"/>
                    <a:pt x="87" y="1146"/>
                  </a:cubicBezTo>
                  <a:cubicBezTo>
                    <a:pt x="102" y="1131"/>
                    <a:pt x="102" y="1115"/>
                    <a:pt x="94" y="1091"/>
                  </a:cubicBezTo>
                  <a:cubicBezTo>
                    <a:pt x="94" y="1083"/>
                    <a:pt x="94" y="1075"/>
                    <a:pt x="94" y="1067"/>
                  </a:cubicBezTo>
                  <a:cubicBezTo>
                    <a:pt x="87" y="1043"/>
                    <a:pt x="94" y="1043"/>
                    <a:pt x="110" y="1043"/>
                  </a:cubicBezTo>
                  <a:cubicBezTo>
                    <a:pt x="118" y="1043"/>
                    <a:pt x="142" y="1036"/>
                    <a:pt x="165" y="1012"/>
                  </a:cubicBezTo>
                  <a:cubicBezTo>
                    <a:pt x="189" y="1004"/>
                    <a:pt x="205" y="996"/>
                    <a:pt x="221" y="996"/>
                  </a:cubicBezTo>
                  <a:cubicBezTo>
                    <a:pt x="229" y="996"/>
                    <a:pt x="237" y="996"/>
                    <a:pt x="245" y="996"/>
                  </a:cubicBezTo>
                  <a:cubicBezTo>
                    <a:pt x="253" y="1004"/>
                    <a:pt x="260" y="1004"/>
                    <a:pt x="260" y="1004"/>
                  </a:cubicBezTo>
                  <a:cubicBezTo>
                    <a:pt x="268" y="1004"/>
                    <a:pt x="276" y="996"/>
                    <a:pt x="284" y="996"/>
                  </a:cubicBezTo>
                  <a:cubicBezTo>
                    <a:pt x="292" y="988"/>
                    <a:pt x="300" y="972"/>
                    <a:pt x="308" y="965"/>
                  </a:cubicBezTo>
                  <a:cubicBezTo>
                    <a:pt x="347" y="925"/>
                    <a:pt x="403" y="862"/>
                    <a:pt x="434" y="862"/>
                  </a:cubicBezTo>
                  <a:cubicBezTo>
                    <a:pt x="458" y="862"/>
                    <a:pt x="474" y="838"/>
                    <a:pt x="474" y="798"/>
                  </a:cubicBezTo>
                  <a:cubicBezTo>
                    <a:pt x="474" y="783"/>
                    <a:pt x="490" y="775"/>
                    <a:pt x="505" y="775"/>
                  </a:cubicBezTo>
                  <a:cubicBezTo>
                    <a:pt x="521" y="767"/>
                    <a:pt x="529" y="767"/>
                    <a:pt x="537" y="759"/>
                  </a:cubicBezTo>
                  <a:cubicBezTo>
                    <a:pt x="545" y="743"/>
                    <a:pt x="545" y="735"/>
                    <a:pt x="545" y="727"/>
                  </a:cubicBezTo>
                  <a:cubicBezTo>
                    <a:pt x="545" y="719"/>
                    <a:pt x="545" y="719"/>
                    <a:pt x="545" y="712"/>
                  </a:cubicBezTo>
                  <a:cubicBezTo>
                    <a:pt x="553" y="712"/>
                    <a:pt x="553" y="712"/>
                    <a:pt x="561" y="712"/>
                  </a:cubicBezTo>
                  <a:cubicBezTo>
                    <a:pt x="577" y="712"/>
                    <a:pt x="577" y="719"/>
                    <a:pt x="584" y="727"/>
                  </a:cubicBezTo>
                  <a:cubicBezTo>
                    <a:pt x="584" y="743"/>
                    <a:pt x="593" y="751"/>
                    <a:pt x="616" y="751"/>
                  </a:cubicBezTo>
                  <a:cubicBezTo>
                    <a:pt x="640" y="743"/>
                    <a:pt x="640" y="735"/>
                    <a:pt x="648" y="712"/>
                  </a:cubicBezTo>
                  <a:cubicBezTo>
                    <a:pt x="648" y="688"/>
                    <a:pt x="648" y="664"/>
                    <a:pt x="671" y="648"/>
                  </a:cubicBezTo>
                  <a:cubicBezTo>
                    <a:pt x="679" y="632"/>
                    <a:pt x="695" y="625"/>
                    <a:pt x="711" y="625"/>
                  </a:cubicBezTo>
                  <a:cubicBezTo>
                    <a:pt x="743" y="625"/>
                    <a:pt x="766" y="656"/>
                    <a:pt x="766" y="664"/>
                  </a:cubicBezTo>
                  <a:lnTo>
                    <a:pt x="766" y="664"/>
                  </a:lnTo>
                  <a:cubicBezTo>
                    <a:pt x="774" y="664"/>
                    <a:pt x="814" y="617"/>
                    <a:pt x="830" y="577"/>
                  </a:cubicBezTo>
                  <a:cubicBezTo>
                    <a:pt x="837" y="553"/>
                    <a:pt x="845" y="545"/>
                    <a:pt x="853" y="538"/>
                  </a:cubicBezTo>
                  <a:cubicBezTo>
                    <a:pt x="861" y="538"/>
                    <a:pt x="869" y="530"/>
                    <a:pt x="877" y="514"/>
                  </a:cubicBezTo>
                  <a:cubicBezTo>
                    <a:pt x="893" y="482"/>
                    <a:pt x="893" y="435"/>
                    <a:pt x="885" y="403"/>
                  </a:cubicBezTo>
                  <a:cubicBezTo>
                    <a:pt x="885" y="395"/>
                    <a:pt x="885" y="395"/>
                    <a:pt x="885" y="395"/>
                  </a:cubicBezTo>
                  <a:cubicBezTo>
                    <a:pt x="893" y="395"/>
                    <a:pt x="893" y="395"/>
                    <a:pt x="893" y="395"/>
                  </a:cubicBezTo>
                  <a:cubicBezTo>
                    <a:pt x="901" y="395"/>
                    <a:pt x="909" y="403"/>
                    <a:pt x="917" y="403"/>
                  </a:cubicBezTo>
                  <a:cubicBezTo>
                    <a:pt x="924" y="403"/>
                    <a:pt x="924" y="403"/>
                    <a:pt x="932" y="403"/>
                  </a:cubicBezTo>
                  <a:cubicBezTo>
                    <a:pt x="964" y="403"/>
                    <a:pt x="1011" y="395"/>
                    <a:pt x="1011" y="395"/>
                  </a:cubicBezTo>
                  <a:cubicBezTo>
                    <a:pt x="1881" y="277"/>
                    <a:pt x="2869" y="48"/>
                    <a:pt x="3059" y="0"/>
                  </a:cubicBezTo>
                  <a:cubicBezTo>
                    <a:pt x="3067" y="0"/>
                    <a:pt x="3067" y="0"/>
                    <a:pt x="3067" y="0"/>
                  </a:cubicBezTo>
                  <a:lnTo>
                    <a:pt x="3067" y="0"/>
                  </a:lnTo>
                  <a:cubicBezTo>
                    <a:pt x="3067" y="8"/>
                    <a:pt x="3075" y="16"/>
                    <a:pt x="3083" y="24"/>
                  </a:cubicBezTo>
                  <a:cubicBezTo>
                    <a:pt x="3091" y="48"/>
                    <a:pt x="3098" y="63"/>
                    <a:pt x="3106" y="79"/>
                  </a:cubicBezTo>
                  <a:cubicBezTo>
                    <a:pt x="3114" y="95"/>
                    <a:pt x="3122" y="111"/>
                    <a:pt x="3130" y="119"/>
                  </a:cubicBezTo>
                  <a:cubicBezTo>
                    <a:pt x="3138" y="134"/>
                    <a:pt x="3154" y="158"/>
                    <a:pt x="3162" y="182"/>
                  </a:cubicBezTo>
                  <a:cubicBezTo>
                    <a:pt x="3177" y="198"/>
                    <a:pt x="3186" y="221"/>
                    <a:pt x="3193" y="237"/>
                  </a:cubicBezTo>
                  <a:cubicBezTo>
                    <a:pt x="3217" y="269"/>
                    <a:pt x="3225" y="285"/>
                    <a:pt x="3249" y="308"/>
                  </a:cubicBezTo>
                  <a:cubicBezTo>
                    <a:pt x="3257" y="316"/>
                    <a:pt x="3264" y="324"/>
                    <a:pt x="3257" y="324"/>
                  </a:cubicBezTo>
                  <a:lnTo>
                    <a:pt x="3257" y="332"/>
                  </a:lnTo>
                  <a:cubicBezTo>
                    <a:pt x="3249" y="332"/>
                    <a:pt x="3233" y="316"/>
                    <a:pt x="3225" y="308"/>
                  </a:cubicBezTo>
                  <a:cubicBezTo>
                    <a:pt x="3201" y="292"/>
                    <a:pt x="3186" y="269"/>
                    <a:pt x="3162" y="229"/>
                  </a:cubicBezTo>
                  <a:cubicBezTo>
                    <a:pt x="3138" y="190"/>
                    <a:pt x="3130" y="166"/>
                    <a:pt x="3114" y="150"/>
                  </a:cubicBezTo>
                  <a:cubicBezTo>
                    <a:pt x="3114" y="142"/>
                    <a:pt x="3106" y="134"/>
                    <a:pt x="3098" y="126"/>
                  </a:cubicBezTo>
                  <a:cubicBezTo>
                    <a:pt x="3091" y="111"/>
                    <a:pt x="3083" y="95"/>
                    <a:pt x="3075" y="71"/>
                  </a:cubicBezTo>
                  <a:cubicBezTo>
                    <a:pt x="3059" y="39"/>
                    <a:pt x="3059" y="39"/>
                    <a:pt x="3035" y="32"/>
                  </a:cubicBezTo>
                  <a:lnTo>
                    <a:pt x="3027" y="24"/>
                  </a:lnTo>
                  <a:cubicBezTo>
                    <a:pt x="3011" y="16"/>
                    <a:pt x="3011" y="16"/>
                    <a:pt x="3011" y="24"/>
                  </a:cubicBezTo>
                  <a:cubicBezTo>
                    <a:pt x="3011" y="24"/>
                    <a:pt x="3004" y="32"/>
                    <a:pt x="3019" y="63"/>
                  </a:cubicBezTo>
                  <a:cubicBezTo>
                    <a:pt x="3027" y="71"/>
                    <a:pt x="3035" y="79"/>
                    <a:pt x="3043" y="87"/>
                  </a:cubicBezTo>
                  <a:cubicBezTo>
                    <a:pt x="3051" y="95"/>
                    <a:pt x="3059" y="103"/>
                    <a:pt x="3067" y="111"/>
                  </a:cubicBezTo>
                  <a:cubicBezTo>
                    <a:pt x="3083" y="119"/>
                    <a:pt x="3083" y="126"/>
                    <a:pt x="3091" y="142"/>
                  </a:cubicBezTo>
                  <a:cubicBezTo>
                    <a:pt x="3098" y="158"/>
                    <a:pt x="3106" y="182"/>
                    <a:pt x="3122" y="190"/>
                  </a:cubicBezTo>
                  <a:cubicBezTo>
                    <a:pt x="3130" y="206"/>
                    <a:pt x="3130" y="206"/>
                    <a:pt x="3130" y="214"/>
                  </a:cubicBezTo>
                  <a:cubicBezTo>
                    <a:pt x="3130" y="214"/>
                    <a:pt x="3130" y="214"/>
                    <a:pt x="3122" y="214"/>
                  </a:cubicBezTo>
                  <a:cubicBezTo>
                    <a:pt x="3114" y="214"/>
                    <a:pt x="3106" y="206"/>
                    <a:pt x="3098" y="206"/>
                  </a:cubicBezTo>
                  <a:lnTo>
                    <a:pt x="3091" y="198"/>
                  </a:lnTo>
                  <a:cubicBezTo>
                    <a:pt x="3091" y="198"/>
                    <a:pt x="3091" y="198"/>
                    <a:pt x="3083" y="198"/>
                  </a:cubicBezTo>
                  <a:cubicBezTo>
                    <a:pt x="3083" y="198"/>
                    <a:pt x="3083" y="198"/>
                    <a:pt x="3075" y="198"/>
                  </a:cubicBezTo>
                  <a:cubicBezTo>
                    <a:pt x="3075" y="198"/>
                    <a:pt x="3075" y="198"/>
                    <a:pt x="3067" y="198"/>
                  </a:cubicBezTo>
                  <a:cubicBezTo>
                    <a:pt x="3059" y="198"/>
                    <a:pt x="3043" y="190"/>
                    <a:pt x="3027" y="182"/>
                  </a:cubicBezTo>
                  <a:cubicBezTo>
                    <a:pt x="3019" y="174"/>
                    <a:pt x="3011" y="174"/>
                    <a:pt x="3011" y="166"/>
                  </a:cubicBezTo>
                  <a:cubicBezTo>
                    <a:pt x="3004" y="166"/>
                    <a:pt x="2996" y="166"/>
                    <a:pt x="2996" y="166"/>
                  </a:cubicBezTo>
                  <a:lnTo>
                    <a:pt x="2996" y="166"/>
                  </a:lnTo>
                  <a:cubicBezTo>
                    <a:pt x="2996" y="174"/>
                    <a:pt x="3004" y="182"/>
                    <a:pt x="3011" y="190"/>
                  </a:cubicBezTo>
                  <a:cubicBezTo>
                    <a:pt x="3027" y="198"/>
                    <a:pt x="3027" y="206"/>
                    <a:pt x="3027" y="214"/>
                  </a:cubicBezTo>
                  <a:cubicBezTo>
                    <a:pt x="3019" y="221"/>
                    <a:pt x="3004" y="237"/>
                    <a:pt x="2980" y="245"/>
                  </a:cubicBezTo>
                  <a:cubicBezTo>
                    <a:pt x="2940" y="245"/>
                    <a:pt x="2924" y="253"/>
                    <a:pt x="2917" y="285"/>
                  </a:cubicBezTo>
                  <a:cubicBezTo>
                    <a:pt x="2909" y="301"/>
                    <a:pt x="2885" y="308"/>
                    <a:pt x="2869" y="308"/>
                  </a:cubicBezTo>
                  <a:cubicBezTo>
                    <a:pt x="2861" y="308"/>
                    <a:pt x="2853" y="316"/>
                    <a:pt x="2846" y="316"/>
                  </a:cubicBezTo>
                  <a:cubicBezTo>
                    <a:pt x="2838" y="324"/>
                    <a:pt x="2838" y="324"/>
                    <a:pt x="2830" y="324"/>
                  </a:cubicBezTo>
                  <a:cubicBezTo>
                    <a:pt x="2830" y="324"/>
                    <a:pt x="2822" y="324"/>
                    <a:pt x="2814" y="316"/>
                  </a:cubicBezTo>
                  <a:cubicBezTo>
                    <a:pt x="2814" y="316"/>
                    <a:pt x="2806" y="308"/>
                    <a:pt x="2798" y="308"/>
                  </a:cubicBezTo>
                  <a:cubicBezTo>
                    <a:pt x="2782" y="308"/>
                    <a:pt x="2774" y="301"/>
                    <a:pt x="2766" y="301"/>
                  </a:cubicBezTo>
                  <a:cubicBezTo>
                    <a:pt x="2774" y="308"/>
                    <a:pt x="2790" y="332"/>
                    <a:pt x="2830" y="348"/>
                  </a:cubicBezTo>
                  <a:cubicBezTo>
                    <a:pt x="2830" y="356"/>
                    <a:pt x="2838" y="356"/>
                    <a:pt x="2846" y="356"/>
                  </a:cubicBezTo>
                  <a:cubicBezTo>
                    <a:pt x="2869" y="356"/>
                    <a:pt x="2885" y="332"/>
                    <a:pt x="2893" y="316"/>
                  </a:cubicBezTo>
                  <a:cubicBezTo>
                    <a:pt x="2893" y="308"/>
                    <a:pt x="2901" y="308"/>
                    <a:pt x="2901" y="308"/>
                  </a:cubicBezTo>
                  <a:cubicBezTo>
                    <a:pt x="2909" y="308"/>
                    <a:pt x="2917" y="316"/>
                    <a:pt x="2933" y="324"/>
                  </a:cubicBezTo>
                  <a:cubicBezTo>
                    <a:pt x="2940" y="324"/>
                    <a:pt x="2948" y="332"/>
                    <a:pt x="2956" y="332"/>
                  </a:cubicBezTo>
                  <a:cubicBezTo>
                    <a:pt x="2956" y="332"/>
                    <a:pt x="2956" y="332"/>
                    <a:pt x="2956" y="324"/>
                  </a:cubicBezTo>
                  <a:cubicBezTo>
                    <a:pt x="2964" y="308"/>
                    <a:pt x="2972" y="301"/>
                    <a:pt x="2988" y="301"/>
                  </a:cubicBezTo>
                  <a:cubicBezTo>
                    <a:pt x="2996" y="292"/>
                    <a:pt x="3004" y="292"/>
                    <a:pt x="3011" y="285"/>
                  </a:cubicBezTo>
                  <a:cubicBezTo>
                    <a:pt x="3019" y="277"/>
                    <a:pt x="3027" y="277"/>
                    <a:pt x="3027" y="277"/>
                  </a:cubicBezTo>
                  <a:cubicBezTo>
                    <a:pt x="3035" y="277"/>
                    <a:pt x="3043" y="285"/>
                    <a:pt x="3051" y="292"/>
                  </a:cubicBezTo>
                  <a:cubicBezTo>
                    <a:pt x="3059" y="301"/>
                    <a:pt x="3067" y="308"/>
                    <a:pt x="3067" y="316"/>
                  </a:cubicBezTo>
                  <a:cubicBezTo>
                    <a:pt x="3075" y="316"/>
                    <a:pt x="3075" y="324"/>
                    <a:pt x="3075" y="324"/>
                  </a:cubicBezTo>
                  <a:cubicBezTo>
                    <a:pt x="3083" y="324"/>
                    <a:pt x="3083" y="316"/>
                    <a:pt x="3091" y="316"/>
                  </a:cubicBezTo>
                  <a:cubicBezTo>
                    <a:pt x="3098" y="316"/>
                    <a:pt x="3098" y="316"/>
                    <a:pt x="3098" y="308"/>
                  </a:cubicBezTo>
                  <a:cubicBezTo>
                    <a:pt x="3098" y="292"/>
                    <a:pt x="3114" y="285"/>
                    <a:pt x="3130" y="285"/>
                  </a:cubicBezTo>
                  <a:cubicBezTo>
                    <a:pt x="3138" y="285"/>
                    <a:pt x="3138" y="285"/>
                    <a:pt x="3146" y="285"/>
                  </a:cubicBezTo>
                  <a:cubicBezTo>
                    <a:pt x="3146" y="292"/>
                    <a:pt x="3146" y="292"/>
                    <a:pt x="3146" y="292"/>
                  </a:cubicBezTo>
                  <a:cubicBezTo>
                    <a:pt x="3154" y="292"/>
                    <a:pt x="3177" y="301"/>
                    <a:pt x="3186" y="332"/>
                  </a:cubicBezTo>
                  <a:cubicBezTo>
                    <a:pt x="3186" y="348"/>
                    <a:pt x="3186" y="372"/>
                    <a:pt x="3193" y="395"/>
                  </a:cubicBezTo>
                  <a:cubicBezTo>
                    <a:pt x="3193" y="403"/>
                    <a:pt x="3193" y="411"/>
                    <a:pt x="3193" y="427"/>
                  </a:cubicBezTo>
                  <a:cubicBezTo>
                    <a:pt x="3201" y="435"/>
                    <a:pt x="3193" y="443"/>
                    <a:pt x="3193" y="451"/>
                  </a:cubicBezTo>
                  <a:cubicBezTo>
                    <a:pt x="3186" y="459"/>
                    <a:pt x="3177" y="459"/>
                    <a:pt x="3170" y="459"/>
                  </a:cubicBezTo>
                  <a:cubicBezTo>
                    <a:pt x="3162" y="459"/>
                    <a:pt x="3162" y="459"/>
                    <a:pt x="3162" y="459"/>
                  </a:cubicBezTo>
                  <a:cubicBezTo>
                    <a:pt x="3162" y="459"/>
                    <a:pt x="3154" y="459"/>
                    <a:pt x="3154" y="451"/>
                  </a:cubicBezTo>
                  <a:cubicBezTo>
                    <a:pt x="3146" y="451"/>
                    <a:pt x="3146" y="451"/>
                    <a:pt x="3146" y="451"/>
                  </a:cubicBezTo>
                  <a:cubicBezTo>
                    <a:pt x="3138" y="451"/>
                    <a:pt x="3138" y="459"/>
                    <a:pt x="3130" y="490"/>
                  </a:cubicBezTo>
                  <a:cubicBezTo>
                    <a:pt x="3130" y="561"/>
                    <a:pt x="3067" y="601"/>
                    <a:pt x="3059" y="601"/>
                  </a:cubicBezTo>
                  <a:cubicBezTo>
                    <a:pt x="3051" y="601"/>
                    <a:pt x="3043" y="601"/>
                    <a:pt x="3027" y="601"/>
                  </a:cubicBezTo>
                  <a:cubicBezTo>
                    <a:pt x="3019" y="601"/>
                    <a:pt x="3004" y="601"/>
                    <a:pt x="2972" y="593"/>
                  </a:cubicBezTo>
                  <a:cubicBezTo>
                    <a:pt x="2933" y="585"/>
                    <a:pt x="2924" y="585"/>
                    <a:pt x="2924" y="577"/>
                  </a:cubicBezTo>
                  <a:cubicBezTo>
                    <a:pt x="2917" y="577"/>
                    <a:pt x="2917" y="577"/>
                    <a:pt x="2909" y="577"/>
                  </a:cubicBezTo>
                  <a:cubicBezTo>
                    <a:pt x="2909" y="569"/>
                    <a:pt x="2901" y="569"/>
                    <a:pt x="2901" y="569"/>
                  </a:cubicBezTo>
                  <a:cubicBezTo>
                    <a:pt x="2901" y="569"/>
                    <a:pt x="2901" y="569"/>
                    <a:pt x="2893" y="577"/>
                  </a:cubicBezTo>
                  <a:cubicBezTo>
                    <a:pt x="2893" y="585"/>
                    <a:pt x="2893" y="593"/>
                    <a:pt x="2877" y="601"/>
                  </a:cubicBezTo>
                  <a:cubicBezTo>
                    <a:pt x="2869" y="609"/>
                    <a:pt x="2861" y="609"/>
                    <a:pt x="2853" y="609"/>
                  </a:cubicBezTo>
                  <a:cubicBezTo>
                    <a:pt x="2846" y="609"/>
                    <a:pt x="2846" y="609"/>
                    <a:pt x="2838" y="609"/>
                  </a:cubicBezTo>
                  <a:lnTo>
                    <a:pt x="2830" y="609"/>
                  </a:lnTo>
                  <a:cubicBezTo>
                    <a:pt x="2822" y="609"/>
                    <a:pt x="2814" y="609"/>
                    <a:pt x="2814" y="609"/>
                  </a:cubicBezTo>
                  <a:lnTo>
                    <a:pt x="2814" y="609"/>
                  </a:lnTo>
                  <a:cubicBezTo>
                    <a:pt x="2814" y="617"/>
                    <a:pt x="2830" y="617"/>
                    <a:pt x="2846" y="625"/>
                  </a:cubicBezTo>
                  <a:cubicBezTo>
                    <a:pt x="2861" y="625"/>
                    <a:pt x="2877" y="632"/>
                    <a:pt x="2893" y="632"/>
                  </a:cubicBezTo>
                  <a:cubicBezTo>
                    <a:pt x="2909" y="640"/>
                    <a:pt x="2917" y="640"/>
                    <a:pt x="2924" y="640"/>
                  </a:cubicBezTo>
                  <a:cubicBezTo>
                    <a:pt x="2940" y="648"/>
                    <a:pt x="2940" y="648"/>
                    <a:pt x="2956" y="656"/>
                  </a:cubicBezTo>
                  <a:cubicBezTo>
                    <a:pt x="2964" y="664"/>
                    <a:pt x="2964" y="664"/>
                    <a:pt x="2964" y="664"/>
                  </a:cubicBezTo>
                  <a:cubicBezTo>
                    <a:pt x="2972" y="664"/>
                    <a:pt x="2972" y="672"/>
                    <a:pt x="2972" y="672"/>
                  </a:cubicBezTo>
                  <a:cubicBezTo>
                    <a:pt x="2972" y="680"/>
                    <a:pt x="2972" y="688"/>
                    <a:pt x="2964" y="696"/>
                  </a:cubicBezTo>
                  <a:cubicBezTo>
                    <a:pt x="2956" y="704"/>
                    <a:pt x="2948" y="712"/>
                    <a:pt x="2940" y="727"/>
                  </a:cubicBezTo>
                  <a:cubicBezTo>
                    <a:pt x="2933" y="735"/>
                    <a:pt x="2933" y="751"/>
                    <a:pt x="2924" y="759"/>
                  </a:cubicBezTo>
                  <a:cubicBezTo>
                    <a:pt x="2924" y="767"/>
                    <a:pt x="2917" y="775"/>
                    <a:pt x="2909" y="798"/>
                  </a:cubicBezTo>
                  <a:cubicBezTo>
                    <a:pt x="2893" y="822"/>
                    <a:pt x="2877" y="822"/>
                    <a:pt x="2861" y="822"/>
                  </a:cubicBezTo>
                  <a:cubicBezTo>
                    <a:pt x="2853" y="822"/>
                    <a:pt x="2853" y="822"/>
                    <a:pt x="2846" y="830"/>
                  </a:cubicBezTo>
                  <a:lnTo>
                    <a:pt x="2846" y="830"/>
                  </a:lnTo>
                  <a:cubicBezTo>
                    <a:pt x="2846" y="830"/>
                    <a:pt x="2846" y="830"/>
                    <a:pt x="2853" y="830"/>
                  </a:cubicBezTo>
                  <a:cubicBezTo>
                    <a:pt x="2861" y="830"/>
                    <a:pt x="2877" y="830"/>
                    <a:pt x="2885" y="822"/>
                  </a:cubicBezTo>
                  <a:cubicBezTo>
                    <a:pt x="2909" y="822"/>
                    <a:pt x="2917" y="814"/>
                    <a:pt x="2924" y="806"/>
                  </a:cubicBezTo>
                  <a:cubicBezTo>
                    <a:pt x="2933" y="806"/>
                    <a:pt x="2940" y="798"/>
                    <a:pt x="2956" y="798"/>
                  </a:cubicBezTo>
                  <a:cubicBezTo>
                    <a:pt x="2972" y="791"/>
                    <a:pt x="2972" y="783"/>
                    <a:pt x="2972" y="759"/>
                  </a:cubicBezTo>
                  <a:cubicBezTo>
                    <a:pt x="2972" y="759"/>
                    <a:pt x="2972" y="743"/>
                    <a:pt x="2972" y="735"/>
                  </a:cubicBezTo>
                  <a:cubicBezTo>
                    <a:pt x="2972" y="735"/>
                    <a:pt x="2972" y="719"/>
                    <a:pt x="2980" y="719"/>
                  </a:cubicBezTo>
                  <a:cubicBezTo>
                    <a:pt x="2996" y="719"/>
                    <a:pt x="3004" y="743"/>
                    <a:pt x="3004" y="759"/>
                  </a:cubicBezTo>
                  <a:cubicBezTo>
                    <a:pt x="3004" y="783"/>
                    <a:pt x="3004" y="783"/>
                    <a:pt x="3019" y="798"/>
                  </a:cubicBezTo>
                  <a:lnTo>
                    <a:pt x="3019" y="798"/>
                  </a:lnTo>
                  <a:cubicBezTo>
                    <a:pt x="3019" y="806"/>
                    <a:pt x="3019" y="806"/>
                    <a:pt x="3019" y="806"/>
                  </a:cubicBezTo>
                  <a:cubicBezTo>
                    <a:pt x="3027" y="806"/>
                    <a:pt x="3027" y="791"/>
                    <a:pt x="3027" y="783"/>
                  </a:cubicBezTo>
                  <a:cubicBezTo>
                    <a:pt x="3035" y="775"/>
                    <a:pt x="3035" y="759"/>
                    <a:pt x="3051" y="751"/>
                  </a:cubicBezTo>
                  <a:cubicBezTo>
                    <a:pt x="3059" y="743"/>
                    <a:pt x="3059" y="743"/>
                    <a:pt x="3067" y="743"/>
                  </a:cubicBezTo>
                  <a:cubicBezTo>
                    <a:pt x="3067" y="751"/>
                    <a:pt x="3067" y="759"/>
                    <a:pt x="3067" y="775"/>
                  </a:cubicBezTo>
                  <a:cubicBezTo>
                    <a:pt x="3059" y="783"/>
                    <a:pt x="3059" y="791"/>
                    <a:pt x="3059" y="798"/>
                  </a:cubicBezTo>
                  <a:cubicBezTo>
                    <a:pt x="3059" y="806"/>
                    <a:pt x="3059" y="806"/>
                    <a:pt x="3059" y="806"/>
                  </a:cubicBezTo>
                  <a:lnTo>
                    <a:pt x="3059" y="806"/>
                  </a:lnTo>
                  <a:cubicBezTo>
                    <a:pt x="3067" y="806"/>
                    <a:pt x="3067" y="798"/>
                    <a:pt x="3075" y="798"/>
                  </a:cubicBezTo>
                  <a:cubicBezTo>
                    <a:pt x="3083" y="791"/>
                    <a:pt x="3091" y="798"/>
                    <a:pt x="3098" y="806"/>
                  </a:cubicBezTo>
                  <a:cubicBezTo>
                    <a:pt x="3098" y="806"/>
                    <a:pt x="3098" y="822"/>
                    <a:pt x="3083" y="830"/>
                  </a:cubicBezTo>
                  <a:cubicBezTo>
                    <a:pt x="3067" y="846"/>
                    <a:pt x="3043" y="893"/>
                    <a:pt x="3027" y="933"/>
                  </a:cubicBezTo>
                  <a:cubicBezTo>
                    <a:pt x="3019" y="965"/>
                    <a:pt x="3011" y="972"/>
                    <a:pt x="3011" y="972"/>
                  </a:cubicBezTo>
                  <a:cubicBezTo>
                    <a:pt x="3004" y="972"/>
                    <a:pt x="3004" y="965"/>
                    <a:pt x="3004" y="965"/>
                  </a:cubicBezTo>
                  <a:cubicBezTo>
                    <a:pt x="3004" y="965"/>
                    <a:pt x="3004" y="956"/>
                    <a:pt x="2996" y="956"/>
                  </a:cubicBezTo>
                  <a:cubicBezTo>
                    <a:pt x="2996" y="949"/>
                    <a:pt x="2996" y="941"/>
                    <a:pt x="2996" y="933"/>
                  </a:cubicBezTo>
                  <a:cubicBezTo>
                    <a:pt x="2996" y="925"/>
                    <a:pt x="2996" y="917"/>
                    <a:pt x="2988" y="909"/>
                  </a:cubicBezTo>
                  <a:cubicBezTo>
                    <a:pt x="2980" y="909"/>
                    <a:pt x="2980" y="909"/>
                    <a:pt x="2980" y="909"/>
                  </a:cubicBezTo>
                  <a:lnTo>
                    <a:pt x="2980" y="909"/>
                  </a:lnTo>
                  <a:cubicBezTo>
                    <a:pt x="2972" y="909"/>
                    <a:pt x="2964" y="917"/>
                    <a:pt x="2948" y="917"/>
                  </a:cubicBezTo>
                  <a:cubicBezTo>
                    <a:pt x="2933" y="917"/>
                    <a:pt x="2924" y="917"/>
                    <a:pt x="2924" y="909"/>
                  </a:cubicBezTo>
                  <a:lnTo>
                    <a:pt x="2924" y="909"/>
                  </a:lnTo>
                  <a:cubicBezTo>
                    <a:pt x="2917" y="909"/>
                    <a:pt x="2917" y="909"/>
                    <a:pt x="2917" y="909"/>
                  </a:cubicBezTo>
                  <a:cubicBezTo>
                    <a:pt x="2917" y="917"/>
                    <a:pt x="2917" y="925"/>
                    <a:pt x="2917" y="933"/>
                  </a:cubicBezTo>
                  <a:cubicBezTo>
                    <a:pt x="2917" y="941"/>
                    <a:pt x="2924" y="949"/>
                    <a:pt x="2909" y="956"/>
                  </a:cubicBezTo>
                  <a:cubicBezTo>
                    <a:pt x="2909" y="965"/>
                    <a:pt x="2885" y="965"/>
                    <a:pt x="2869" y="972"/>
                  </a:cubicBezTo>
                  <a:cubicBezTo>
                    <a:pt x="2853" y="980"/>
                    <a:pt x="2846" y="980"/>
                    <a:pt x="2838" y="988"/>
                  </a:cubicBezTo>
                  <a:cubicBezTo>
                    <a:pt x="2830" y="988"/>
                    <a:pt x="2830" y="988"/>
                    <a:pt x="2822" y="988"/>
                  </a:cubicBezTo>
                  <a:cubicBezTo>
                    <a:pt x="2806" y="988"/>
                    <a:pt x="2790" y="980"/>
                    <a:pt x="2782" y="972"/>
                  </a:cubicBezTo>
                  <a:lnTo>
                    <a:pt x="2774" y="972"/>
                  </a:lnTo>
                  <a:cubicBezTo>
                    <a:pt x="2774" y="972"/>
                    <a:pt x="2766" y="980"/>
                    <a:pt x="2758" y="1004"/>
                  </a:cubicBezTo>
                  <a:cubicBezTo>
                    <a:pt x="2758" y="1020"/>
                    <a:pt x="2743" y="1036"/>
                    <a:pt x="2735" y="1051"/>
                  </a:cubicBezTo>
                  <a:cubicBezTo>
                    <a:pt x="2735" y="1051"/>
                    <a:pt x="2735" y="1059"/>
                    <a:pt x="2727" y="1059"/>
                  </a:cubicBezTo>
                  <a:cubicBezTo>
                    <a:pt x="2727" y="1059"/>
                    <a:pt x="2727" y="1067"/>
                    <a:pt x="2719" y="1067"/>
                  </a:cubicBezTo>
                  <a:cubicBezTo>
                    <a:pt x="2711" y="1067"/>
                    <a:pt x="2695" y="1051"/>
                    <a:pt x="2687" y="1036"/>
                  </a:cubicBezTo>
                  <a:cubicBezTo>
                    <a:pt x="2680" y="1036"/>
                    <a:pt x="2680" y="1028"/>
                    <a:pt x="2687" y="1020"/>
                  </a:cubicBezTo>
                  <a:cubicBezTo>
                    <a:pt x="2680" y="1020"/>
                    <a:pt x="2680" y="1020"/>
                    <a:pt x="2680" y="1020"/>
                  </a:cubicBezTo>
                  <a:cubicBezTo>
                    <a:pt x="2680" y="1028"/>
                    <a:pt x="2680" y="1043"/>
                    <a:pt x="2687" y="1059"/>
                  </a:cubicBezTo>
                  <a:cubicBezTo>
                    <a:pt x="2687" y="1059"/>
                    <a:pt x="2687" y="1059"/>
                    <a:pt x="2695" y="1067"/>
                  </a:cubicBezTo>
                  <a:cubicBezTo>
                    <a:pt x="2695" y="1075"/>
                    <a:pt x="2703" y="1075"/>
                    <a:pt x="2703" y="1083"/>
                  </a:cubicBezTo>
                  <a:cubicBezTo>
                    <a:pt x="2703" y="1091"/>
                    <a:pt x="2695" y="1099"/>
                    <a:pt x="2687" y="1107"/>
                  </a:cubicBezTo>
                  <a:cubicBezTo>
                    <a:pt x="2656" y="1123"/>
                    <a:pt x="2529" y="1296"/>
                    <a:pt x="2521" y="1368"/>
                  </a:cubicBezTo>
                  <a:cubicBezTo>
                    <a:pt x="2521" y="1431"/>
                    <a:pt x="2498" y="1431"/>
                    <a:pt x="2458" y="1431"/>
                  </a:cubicBezTo>
                  <a:cubicBezTo>
                    <a:pt x="2450" y="1431"/>
                    <a:pt x="2442" y="1431"/>
                    <a:pt x="2427" y="1431"/>
                  </a:cubicBezTo>
                  <a:cubicBezTo>
                    <a:pt x="2395" y="1439"/>
                    <a:pt x="2387" y="1439"/>
                    <a:pt x="2371" y="1447"/>
                  </a:cubicBezTo>
                  <a:cubicBezTo>
                    <a:pt x="2363" y="1447"/>
                    <a:pt x="2347" y="1455"/>
                    <a:pt x="2332" y="1455"/>
                  </a:cubicBezTo>
                  <a:cubicBezTo>
                    <a:pt x="2316" y="1462"/>
                    <a:pt x="2308" y="1471"/>
                    <a:pt x="2300" y="1471"/>
                  </a:cubicBezTo>
                  <a:lnTo>
                    <a:pt x="2300" y="1478"/>
                  </a:lnTo>
                  <a:close/>
                  <a:moveTo>
                    <a:pt x="1810" y="1099"/>
                  </a:moveTo>
                  <a:lnTo>
                    <a:pt x="1810" y="1099"/>
                  </a:lnTo>
                  <a:lnTo>
                    <a:pt x="1810" y="1099"/>
                  </a:lnTo>
                  <a:cubicBezTo>
                    <a:pt x="2300" y="1462"/>
                    <a:pt x="2300" y="1462"/>
                    <a:pt x="2300" y="1462"/>
                  </a:cubicBezTo>
                  <a:cubicBezTo>
                    <a:pt x="2308" y="1462"/>
                    <a:pt x="2316" y="1455"/>
                    <a:pt x="2332" y="1455"/>
                  </a:cubicBezTo>
                  <a:cubicBezTo>
                    <a:pt x="2347" y="1447"/>
                    <a:pt x="2355" y="1447"/>
                    <a:pt x="2363" y="1439"/>
                  </a:cubicBezTo>
                  <a:cubicBezTo>
                    <a:pt x="2387" y="1431"/>
                    <a:pt x="2387" y="1431"/>
                    <a:pt x="2427" y="1423"/>
                  </a:cubicBezTo>
                  <a:cubicBezTo>
                    <a:pt x="2442" y="1423"/>
                    <a:pt x="2450" y="1423"/>
                    <a:pt x="2458" y="1423"/>
                  </a:cubicBezTo>
                  <a:cubicBezTo>
                    <a:pt x="2498" y="1423"/>
                    <a:pt x="2513" y="1423"/>
                    <a:pt x="2521" y="1368"/>
                  </a:cubicBezTo>
                  <a:cubicBezTo>
                    <a:pt x="2521" y="1296"/>
                    <a:pt x="2648" y="1115"/>
                    <a:pt x="2680" y="1099"/>
                  </a:cubicBezTo>
                  <a:cubicBezTo>
                    <a:pt x="2687" y="1091"/>
                    <a:pt x="2695" y="1091"/>
                    <a:pt x="2695" y="1083"/>
                  </a:cubicBezTo>
                  <a:cubicBezTo>
                    <a:pt x="2695" y="1083"/>
                    <a:pt x="2687" y="1075"/>
                    <a:pt x="2687" y="1067"/>
                  </a:cubicBezTo>
                  <a:cubicBezTo>
                    <a:pt x="2687" y="1067"/>
                    <a:pt x="2680" y="1067"/>
                    <a:pt x="2680" y="1059"/>
                  </a:cubicBezTo>
                  <a:cubicBezTo>
                    <a:pt x="2671" y="1051"/>
                    <a:pt x="2671" y="1028"/>
                    <a:pt x="2680" y="1020"/>
                  </a:cubicBezTo>
                  <a:lnTo>
                    <a:pt x="2680" y="1012"/>
                  </a:lnTo>
                  <a:cubicBezTo>
                    <a:pt x="2687" y="1012"/>
                    <a:pt x="2687" y="1012"/>
                    <a:pt x="2687" y="1012"/>
                  </a:cubicBezTo>
                  <a:cubicBezTo>
                    <a:pt x="2695" y="1020"/>
                    <a:pt x="2687" y="1020"/>
                    <a:pt x="2687" y="1020"/>
                  </a:cubicBezTo>
                  <a:cubicBezTo>
                    <a:pt x="2687" y="1028"/>
                    <a:pt x="2687" y="1028"/>
                    <a:pt x="2695" y="1036"/>
                  </a:cubicBezTo>
                  <a:cubicBezTo>
                    <a:pt x="2703" y="1043"/>
                    <a:pt x="2711" y="1059"/>
                    <a:pt x="2719" y="1059"/>
                  </a:cubicBezTo>
                  <a:lnTo>
                    <a:pt x="2727" y="1059"/>
                  </a:lnTo>
                  <a:cubicBezTo>
                    <a:pt x="2727" y="1051"/>
                    <a:pt x="2727" y="1051"/>
                    <a:pt x="2735" y="1043"/>
                  </a:cubicBezTo>
                  <a:cubicBezTo>
                    <a:pt x="2735" y="1036"/>
                    <a:pt x="2751" y="1020"/>
                    <a:pt x="2751" y="1004"/>
                  </a:cubicBezTo>
                  <a:cubicBezTo>
                    <a:pt x="2758" y="980"/>
                    <a:pt x="2766" y="965"/>
                    <a:pt x="2774" y="965"/>
                  </a:cubicBezTo>
                  <a:cubicBezTo>
                    <a:pt x="2782" y="965"/>
                    <a:pt x="2782" y="965"/>
                    <a:pt x="2782" y="972"/>
                  </a:cubicBezTo>
                  <a:cubicBezTo>
                    <a:pt x="2790" y="980"/>
                    <a:pt x="2806" y="980"/>
                    <a:pt x="2822" y="980"/>
                  </a:cubicBezTo>
                  <a:cubicBezTo>
                    <a:pt x="2830" y="980"/>
                    <a:pt x="2830" y="980"/>
                    <a:pt x="2830" y="980"/>
                  </a:cubicBezTo>
                  <a:cubicBezTo>
                    <a:pt x="2838" y="972"/>
                    <a:pt x="2853" y="972"/>
                    <a:pt x="2869" y="965"/>
                  </a:cubicBezTo>
                  <a:cubicBezTo>
                    <a:pt x="2885" y="965"/>
                    <a:pt x="2901" y="956"/>
                    <a:pt x="2909" y="949"/>
                  </a:cubicBezTo>
                  <a:cubicBezTo>
                    <a:pt x="2917" y="949"/>
                    <a:pt x="2909" y="941"/>
                    <a:pt x="2909" y="933"/>
                  </a:cubicBezTo>
                  <a:cubicBezTo>
                    <a:pt x="2909" y="925"/>
                    <a:pt x="2909" y="917"/>
                    <a:pt x="2917" y="909"/>
                  </a:cubicBezTo>
                  <a:cubicBezTo>
                    <a:pt x="2917" y="909"/>
                    <a:pt x="2917" y="901"/>
                    <a:pt x="2924" y="901"/>
                  </a:cubicBezTo>
                  <a:cubicBezTo>
                    <a:pt x="2924" y="901"/>
                    <a:pt x="2924" y="901"/>
                    <a:pt x="2924" y="909"/>
                  </a:cubicBezTo>
                  <a:cubicBezTo>
                    <a:pt x="2933" y="909"/>
                    <a:pt x="2933" y="909"/>
                    <a:pt x="2948" y="909"/>
                  </a:cubicBezTo>
                  <a:cubicBezTo>
                    <a:pt x="2964" y="909"/>
                    <a:pt x="2972" y="909"/>
                    <a:pt x="2972" y="901"/>
                  </a:cubicBezTo>
                  <a:cubicBezTo>
                    <a:pt x="2980" y="901"/>
                    <a:pt x="2980" y="901"/>
                    <a:pt x="2980" y="901"/>
                  </a:cubicBezTo>
                  <a:cubicBezTo>
                    <a:pt x="2988" y="901"/>
                    <a:pt x="2988" y="901"/>
                    <a:pt x="2996" y="909"/>
                  </a:cubicBezTo>
                  <a:cubicBezTo>
                    <a:pt x="3004" y="917"/>
                    <a:pt x="3004" y="925"/>
                    <a:pt x="3004" y="933"/>
                  </a:cubicBezTo>
                  <a:cubicBezTo>
                    <a:pt x="3004" y="941"/>
                    <a:pt x="3004" y="949"/>
                    <a:pt x="3004" y="956"/>
                  </a:cubicBezTo>
                  <a:cubicBezTo>
                    <a:pt x="3004" y="956"/>
                    <a:pt x="3011" y="956"/>
                    <a:pt x="3011" y="965"/>
                  </a:cubicBezTo>
                  <a:cubicBezTo>
                    <a:pt x="3011" y="956"/>
                    <a:pt x="3019" y="941"/>
                    <a:pt x="3019" y="933"/>
                  </a:cubicBezTo>
                  <a:cubicBezTo>
                    <a:pt x="3035" y="885"/>
                    <a:pt x="3067" y="838"/>
                    <a:pt x="3083" y="822"/>
                  </a:cubicBezTo>
                  <a:cubicBezTo>
                    <a:pt x="3091" y="814"/>
                    <a:pt x="3091" y="806"/>
                    <a:pt x="3091" y="806"/>
                  </a:cubicBezTo>
                  <a:cubicBezTo>
                    <a:pt x="3091" y="806"/>
                    <a:pt x="3083" y="798"/>
                    <a:pt x="3075" y="806"/>
                  </a:cubicBezTo>
                  <a:lnTo>
                    <a:pt x="3067" y="814"/>
                  </a:lnTo>
                  <a:lnTo>
                    <a:pt x="3059" y="822"/>
                  </a:lnTo>
                  <a:cubicBezTo>
                    <a:pt x="3059" y="822"/>
                    <a:pt x="3059" y="814"/>
                    <a:pt x="3051" y="814"/>
                  </a:cubicBezTo>
                  <a:cubicBezTo>
                    <a:pt x="3051" y="814"/>
                    <a:pt x="3051" y="806"/>
                    <a:pt x="3051" y="798"/>
                  </a:cubicBezTo>
                  <a:cubicBezTo>
                    <a:pt x="3051" y="791"/>
                    <a:pt x="3051" y="783"/>
                    <a:pt x="3059" y="775"/>
                  </a:cubicBezTo>
                  <a:cubicBezTo>
                    <a:pt x="3059" y="767"/>
                    <a:pt x="3059" y="751"/>
                    <a:pt x="3059" y="751"/>
                  </a:cubicBezTo>
                  <a:cubicBezTo>
                    <a:pt x="3059" y="751"/>
                    <a:pt x="3059" y="751"/>
                    <a:pt x="3051" y="751"/>
                  </a:cubicBezTo>
                  <a:cubicBezTo>
                    <a:pt x="3043" y="759"/>
                    <a:pt x="3043" y="775"/>
                    <a:pt x="3035" y="791"/>
                  </a:cubicBezTo>
                  <a:cubicBezTo>
                    <a:pt x="3035" y="798"/>
                    <a:pt x="3027" y="806"/>
                    <a:pt x="3019" y="806"/>
                  </a:cubicBezTo>
                  <a:cubicBezTo>
                    <a:pt x="3019" y="806"/>
                    <a:pt x="3019" y="806"/>
                    <a:pt x="3011" y="806"/>
                  </a:cubicBezTo>
                  <a:cubicBezTo>
                    <a:pt x="3011" y="798"/>
                    <a:pt x="3011" y="798"/>
                    <a:pt x="3011" y="798"/>
                  </a:cubicBezTo>
                  <a:cubicBezTo>
                    <a:pt x="2996" y="783"/>
                    <a:pt x="2996" y="783"/>
                    <a:pt x="2996" y="759"/>
                  </a:cubicBezTo>
                  <a:cubicBezTo>
                    <a:pt x="2996" y="743"/>
                    <a:pt x="2988" y="727"/>
                    <a:pt x="2980" y="727"/>
                  </a:cubicBezTo>
                  <a:cubicBezTo>
                    <a:pt x="2980" y="727"/>
                    <a:pt x="2980" y="727"/>
                    <a:pt x="2980" y="735"/>
                  </a:cubicBezTo>
                  <a:cubicBezTo>
                    <a:pt x="2980" y="751"/>
                    <a:pt x="2980" y="759"/>
                    <a:pt x="2980" y="759"/>
                  </a:cubicBezTo>
                  <a:cubicBezTo>
                    <a:pt x="2980" y="783"/>
                    <a:pt x="2980" y="798"/>
                    <a:pt x="2956" y="806"/>
                  </a:cubicBezTo>
                  <a:cubicBezTo>
                    <a:pt x="2948" y="806"/>
                    <a:pt x="2940" y="814"/>
                    <a:pt x="2933" y="814"/>
                  </a:cubicBezTo>
                  <a:cubicBezTo>
                    <a:pt x="2917" y="822"/>
                    <a:pt x="2909" y="830"/>
                    <a:pt x="2893" y="830"/>
                  </a:cubicBezTo>
                  <a:cubicBezTo>
                    <a:pt x="2877" y="830"/>
                    <a:pt x="2861" y="838"/>
                    <a:pt x="2853" y="838"/>
                  </a:cubicBezTo>
                  <a:cubicBezTo>
                    <a:pt x="2838" y="838"/>
                    <a:pt x="2830" y="830"/>
                    <a:pt x="2830" y="830"/>
                  </a:cubicBezTo>
                  <a:cubicBezTo>
                    <a:pt x="2830" y="822"/>
                    <a:pt x="2838" y="822"/>
                    <a:pt x="2838" y="822"/>
                  </a:cubicBezTo>
                  <a:cubicBezTo>
                    <a:pt x="2846" y="814"/>
                    <a:pt x="2853" y="814"/>
                    <a:pt x="2861" y="814"/>
                  </a:cubicBezTo>
                  <a:cubicBezTo>
                    <a:pt x="2877" y="814"/>
                    <a:pt x="2885" y="814"/>
                    <a:pt x="2901" y="791"/>
                  </a:cubicBezTo>
                  <a:cubicBezTo>
                    <a:pt x="2909" y="775"/>
                    <a:pt x="2917" y="767"/>
                    <a:pt x="2917" y="751"/>
                  </a:cubicBezTo>
                  <a:cubicBezTo>
                    <a:pt x="2924" y="743"/>
                    <a:pt x="2924" y="735"/>
                    <a:pt x="2933" y="719"/>
                  </a:cubicBezTo>
                  <a:cubicBezTo>
                    <a:pt x="2940" y="712"/>
                    <a:pt x="2948" y="696"/>
                    <a:pt x="2956" y="696"/>
                  </a:cubicBezTo>
                  <a:cubicBezTo>
                    <a:pt x="2964" y="688"/>
                    <a:pt x="2964" y="680"/>
                    <a:pt x="2964" y="680"/>
                  </a:cubicBezTo>
                  <a:cubicBezTo>
                    <a:pt x="2964" y="672"/>
                    <a:pt x="2964" y="672"/>
                    <a:pt x="2956" y="664"/>
                  </a:cubicBezTo>
                  <a:lnTo>
                    <a:pt x="2956" y="664"/>
                  </a:lnTo>
                  <a:cubicBezTo>
                    <a:pt x="2940" y="656"/>
                    <a:pt x="2940" y="656"/>
                    <a:pt x="2917" y="648"/>
                  </a:cubicBezTo>
                  <a:cubicBezTo>
                    <a:pt x="2917" y="648"/>
                    <a:pt x="2901" y="648"/>
                    <a:pt x="2893" y="640"/>
                  </a:cubicBezTo>
                  <a:cubicBezTo>
                    <a:pt x="2877" y="632"/>
                    <a:pt x="2853" y="632"/>
                    <a:pt x="2838" y="625"/>
                  </a:cubicBezTo>
                  <a:cubicBezTo>
                    <a:pt x="2814" y="625"/>
                    <a:pt x="2806" y="617"/>
                    <a:pt x="2798" y="617"/>
                  </a:cubicBezTo>
                  <a:cubicBezTo>
                    <a:pt x="2798" y="609"/>
                    <a:pt x="2806" y="609"/>
                    <a:pt x="2806" y="609"/>
                  </a:cubicBezTo>
                  <a:cubicBezTo>
                    <a:pt x="2814" y="601"/>
                    <a:pt x="2822" y="601"/>
                    <a:pt x="2830" y="601"/>
                  </a:cubicBezTo>
                  <a:lnTo>
                    <a:pt x="2838" y="601"/>
                  </a:lnTo>
                  <a:cubicBezTo>
                    <a:pt x="2846" y="601"/>
                    <a:pt x="2846" y="601"/>
                    <a:pt x="2853" y="601"/>
                  </a:cubicBezTo>
                  <a:cubicBezTo>
                    <a:pt x="2861" y="601"/>
                    <a:pt x="2869" y="601"/>
                    <a:pt x="2877" y="593"/>
                  </a:cubicBezTo>
                  <a:cubicBezTo>
                    <a:pt x="2885" y="593"/>
                    <a:pt x="2885" y="585"/>
                    <a:pt x="2893" y="577"/>
                  </a:cubicBezTo>
                  <a:cubicBezTo>
                    <a:pt x="2893" y="569"/>
                    <a:pt x="2893" y="561"/>
                    <a:pt x="2917" y="569"/>
                  </a:cubicBezTo>
                  <a:cubicBezTo>
                    <a:pt x="2924" y="569"/>
                    <a:pt x="2924" y="569"/>
                    <a:pt x="2924" y="577"/>
                  </a:cubicBezTo>
                  <a:cubicBezTo>
                    <a:pt x="2933" y="577"/>
                    <a:pt x="2933" y="577"/>
                    <a:pt x="2972" y="585"/>
                  </a:cubicBezTo>
                  <a:cubicBezTo>
                    <a:pt x="3004" y="593"/>
                    <a:pt x="3019" y="593"/>
                    <a:pt x="3027" y="593"/>
                  </a:cubicBezTo>
                  <a:cubicBezTo>
                    <a:pt x="3043" y="593"/>
                    <a:pt x="3051" y="601"/>
                    <a:pt x="3051" y="593"/>
                  </a:cubicBezTo>
                  <a:cubicBezTo>
                    <a:pt x="3067" y="593"/>
                    <a:pt x="3122" y="553"/>
                    <a:pt x="3130" y="490"/>
                  </a:cubicBezTo>
                  <a:cubicBezTo>
                    <a:pt x="3130" y="459"/>
                    <a:pt x="3130" y="443"/>
                    <a:pt x="3146" y="443"/>
                  </a:cubicBezTo>
                  <a:cubicBezTo>
                    <a:pt x="3146" y="443"/>
                    <a:pt x="3146" y="443"/>
                    <a:pt x="3154" y="451"/>
                  </a:cubicBezTo>
                  <a:lnTo>
                    <a:pt x="3162" y="451"/>
                  </a:lnTo>
                  <a:cubicBezTo>
                    <a:pt x="3170" y="451"/>
                    <a:pt x="3170" y="451"/>
                    <a:pt x="3170" y="451"/>
                  </a:cubicBezTo>
                  <a:cubicBezTo>
                    <a:pt x="3177" y="451"/>
                    <a:pt x="3186" y="451"/>
                    <a:pt x="3186" y="443"/>
                  </a:cubicBezTo>
                  <a:cubicBezTo>
                    <a:pt x="3193" y="443"/>
                    <a:pt x="3193" y="435"/>
                    <a:pt x="3186" y="427"/>
                  </a:cubicBezTo>
                  <a:cubicBezTo>
                    <a:pt x="3186" y="419"/>
                    <a:pt x="3186" y="403"/>
                    <a:pt x="3186" y="395"/>
                  </a:cubicBezTo>
                  <a:cubicBezTo>
                    <a:pt x="3177" y="372"/>
                    <a:pt x="3177" y="356"/>
                    <a:pt x="3177" y="332"/>
                  </a:cubicBezTo>
                  <a:cubicBezTo>
                    <a:pt x="3177" y="308"/>
                    <a:pt x="3154" y="301"/>
                    <a:pt x="3146" y="301"/>
                  </a:cubicBezTo>
                  <a:cubicBezTo>
                    <a:pt x="3146" y="292"/>
                    <a:pt x="3146" y="292"/>
                    <a:pt x="3138" y="292"/>
                  </a:cubicBezTo>
                  <a:lnTo>
                    <a:pt x="3130" y="292"/>
                  </a:lnTo>
                  <a:cubicBezTo>
                    <a:pt x="3122" y="292"/>
                    <a:pt x="3106" y="292"/>
                    <a:pt x="3106" y="308"/>
                  </a:cubicBezTo>
                  <a:cubicBezTo>
                    <a:pt x="3106" y="316"/>
                    <a:pt x="3098" y="324"/>
                    <a:pt x="3091" y="324"/>
                  </a:cubicBezTo>
                  <a:cubicBezTo>
                    <a:pt x="3091" y="324"/>
                    <a:pt x="3083" y="324"/>
                    <a:pt x="3083" y="332"/>
                  </a:cubicBezTo>
                  <a:cubicBezTo>
                    <a:pt x="3083" y="332"/>
                    <a:pt x="3083" y="332"/>
                    <a:pt x="3083" y="340"/>
                  </a:cubicBezTo>
                  <a:cubicBezTo>
                    <a:pt x="3098" y="364"/>
                    <a:pt x="3114" y="395"/>
                    <a:pt x="3091" y="419"/>
                  </a:cubicBezTo>
                  <a:cubicBezTo>
                    <a:pt x="3075" y="427"/>
                    <a:pt x="3067" y="435"/>
                    <a:pt x="3059" y="435"/>
                  </a:cubicBezTo>
                  <a:lnTo>
                    <a:pt x="3051" y="427"/>
                  </a:lnTo>
                  <a:cubicBezTo>
                    <a:pt x="3051" y="419"/>
                    <a:pt x="3051" y="411"/>
                    <a:pt x="3051" y="395"/>
                  </a:cubicBezTo>
                  <a:cubicBezTo>
                    <a:pt x="3051" y="372"/>
                    <a:pt x="3059" y="364"/>
                    <a:pt x="3067" y="348"/>
                  </a:cubicBezTo>
                  <a:cubicBezTo>
                    <a:pt x="3075" y="340"/>
                    <a:pt x="3075" y="332"/>
                    <a:pt x="3067" y="316"/>
                  </a:cubicBezTo>
                  <a:cubicBezTo>
                    <a:pt x="3059" y="308"/>
                    <a:pt x="3051" y="308"/>
                    <a:pt x="3051" y="301"/>
                  </a:cubicBezTo>
                  <a:cubicBezTo>
                    <a:pt x="3043" y="292"/>
                    <a:pt x="3035" y="285"/>
                    <a:pt x="3027" y="285"/>
                  </a:cubicBezTo>
                  <a:cubicBezTo>
                    <a:pt x="3027" y="285"/>
                    <a:pt x="3019" y="285"/>
                    <a:pt x="3019" y="292"/>
                  </a:cubicBezTo>
                  <a:cubicBezTo>
                    <a:pt x="3011" y="292"/>
                    <a:pt x="3004" y="301"/>
                    <a:pt x="2996" y="301"/>
                  </a:cubicBezTo>
                  <a:cubicBezTo>
                    <a:pt x="2980" y="308"/>
                    <a:pt x="2964" y="316"/>
                    <a:pt x="2964" y="332"/>
                  </a:cubicBezTo>
                  <a:cubicBezTo>
                    <a:pt x="2964" y="340"/>
                    <a:pt x="2956" y="340"/>
                    <a:pt x="2956" y="340"/>
                  </a:cubicBezTo>
                  <a:cubicBezTo>
                    <a:pt x="2948" y="340"/>
                    <a:pt x="2940" y="332"/>
                    <a:pt x="2924" y="324"/>
                  </a:cubicBezTo>
                  <a:cubicBezTo>
                    <a:pt x="2917" y="324"/>
                    <a:pt x="2909" y="316"/>
                    <a:pt x="2901" y="316"/>
                  </a:cubicBezTo>
                  <a:lnTo>
                    <a:pt x="2901" y="316"/>
                  </a:lnTo>
                  <a:cubicBezTo>
                    <a:pt x="2893" y="340"/>
                    <a:pt x="2869" y="364"/>
                    <a:pt x="2846" y="364"/>
                  </a:cubicBezTo>
                  <a:cubicBezTo>
                    <a:pt x="2838" y="364"/>
                    <a:pt x="2830" y="364"/>
                    <a:pt x="2822" y="356"/>
                  </a:cubicBezTo>
                  <a:cubicBezTo>
                    <a:pt x="2790" y="340"/>
                    <a:pt x="2766" y="316"/>
                    <a:pt x="2758" y="292"/>
                  </a:cubicBezTo>
                  <a:lnTo>
                    <a:pt x="2758" y="285"/>
                  </a:lnTo>
                  <a:lnTo>
                    <a:pt x="2758" y="285"/>
                  </a:lnTo>
                  <a:cubicBezTo>
                    <a:pt x="2766" y="285"/>
                    <a:pt x="2766" y="285"/>
                    <a:pt x="2766" y="285"/>
                  </a:cubicBezTo>
                  <a:lnTo>
                    <a:pt x="2766" y="285"/>
                  </a:lnTo>
                  <a:cubicBezTo>
                    <a:pt x="2774" y="292"/>
                    <a:pt x="2782" y="301"/>
                    <a:pt x="2798" y="301"/>
                  </a:cubicBezTo>
                  <a:cubicBezTo>
                    <a:pt x="2806" y="308"/>
                    <a:pt x="2814" y="308"/>
                    <a:pt x="2822" y="308"/>
                  </a:cubicBezTo>
                  <a:cubicBezTo>
                    <a:pt x="2830" y="316"/>
                    <a:pt x="2830" y="316"/>
                    <a:pt x="2846" y="308"/>
                  </a:cubicBezTo>
                  <a:cubicBezTo>
                    <a:pt x="2853" y="308"/>
                    <a:pt x="2861" y="308"/>
                    <a:pt x="2869" y="301"/>
                  </a:cubicBezTo>
                  <a:cubicBezTo>
                    <a:pt x="2885" y="301"/>
                    <a:pt x="2901" y="292"/>
                    <a:pt x="2909" y="277"/>
                  </a:cubicBezTo>
                  <a:cubicBezTo>
                    <a:pt x="2924" y="245"/>
                    <a:pt x="2940" y="237"/>
                    <a:pt x="2972" y="237"/>
                  </a:cubicBezTo>
                  <a:cubicBezTo>
                    <a:pt x="2996" y="229"/>
                    <a:pt x="3011" y="221"/>
                    <a:pt x="3019" y="214"/>
                  </a:cubicBezTo>
                  <a:cubicBezTo>
                    <a:pt x="3019" y="206"/>
                    <a:pt x="3011" y="206"/>
                    <a:pt x="3011" y="198"/>
                  </a:cubicBezTo>
                  <a:cubicBezTo>
                    <a:pt x="2996" y="190"/>
                    <a:pt x="2988" y="174"/>
                    <a:pt x="2988" y="166"/>
                  </a:cubicBezTo>
                  <a:cubicBezTo>
                    <a:pt x="2988" y="158"/>
                    <a:pt x="2996" y="158"/>
                    <a:pt x="3011" y="166"/>
                  </a:cubicBezTo>
                  <a:cubicBezTo>
                    <a:pt x="3019" y="166"/>
                    <a:pt x="3027" y="174"/>
                    <a:pt x="3027" y="174"/>
                  </a:cubicBezTo>
                  <a:cubicBezTo>
                    <a:pt x="3043" y="182"/>
                    <a:pt x="3059" y="190"/>
                    <a:pt x="3067" y="190"/>
                  </a:cubicBezTo>
                  <a:cubicBezTo>
                    <a:pt x="3075" y="190"/>
                    <a:pt x="3075" y="190"/>
                    <a:pt x="3075" y="190"/>
                  </a:cubicBezTo>
                  <a:cubicBezTo>
                    <a:pt x="3083" y="190"/>
                    <a:pt x="3091" y="190"/>
                    <a:pt x="3098" y="198"/>
                  </a:cubicBezTo>
                  <a:cubicBezTo>
                    <a:pt x="3098" y="198"/>
                    <a:pt x="3098" y="198"/>
                    <a:pt x="3106" y="198"/>
                  </a:cubicBezTo>
                  <a:cubicBezTo>
                    <a:pt x="3106" y="206"/>
                    <a:pt x="3114" y="206"/>
                    <a:pt x="3122" y="206"/>
                  </a:cubicBezTo>
                  <a:cubicBezTo>
                    <a:pt x="3122" y="206"/>
                    <a:pt x="3114" y="206"/>
                    <a:pt x="3114" y="198"/>
                  </a:cubicBezTo>
                  <a:cubicBezTo>
                    <a:pt x="3098" y="182"/>
                    <a:pt x="3091" y="166"/>
                    <a:pt x="3083" y="150"/>
                  </a:cubicBezTo>
                  <a:cubicBezTo>
                    <a:pt x="3075" y="134"/>
                    <a:pt x="3075" y="119"/>
                    <a:pt x="3067" y="111"/>
                  </a:cubicBezTo>
                  <a:cubicBezTo>
                    <a:pt x="3059" y="103"/>
                    <a:pt x="3051" y="103"/>
                    <a:pt x="3043" y="95"/>
                  </a:cubicBezTo>
                  <a:cubicBezTo>
                    <a:pt x="3027" y="87"/>
                    <a:pt x="3019" y="79"/>
                    <a:pt x="3011" y="63"/>
                  </a:cubicBezTo>
                  <a:cubicBezTo>
                    <a:pt x="3004" y="39"/>
                    <a:pt x="3004" y="24"/>
                    <a:pt x="3004" y="24"/>
                  </a:cubicBezTo>
                  <a:cubicBezTo>
                    <a:pt x="2719" y="87"/>
                    <a:pt x="1818" y="292"/>
                    <a:pt x="1011" y="403"/>
                  </a:cubicBezTo>
                  <a:cubicBezTo>
                    <a:pt x="1011" y="403"/>
                    <a:pt x="964" y="411"/>
                    <a:pt x="932" y="411"/>
                  </a:cubicBezTo>
                  <a:cubicBezTo>
                    <a:pt x="924" y="411"/>
                    <a:pt x="917" y="411"/>
                    <a:pt x="917" y="411"/>
                  </a:cubicBezTo>
                  <a:cubicBezTo>
                    <a:pt x="909" y="403"/>
                    <a:pt x="901" y="403"/>
                    <a:pt x="893" y="403"/>
                  </a:cubicBezTo>
                  <a:cubicBezTo>
                    <a:pt x="901" y="443"/>
                    <a:pt x="901" y="490"/>
                    <a:pt x="885" y="514"/>
                  </a:cubicBezTo>
                  <a:cubicBezTo>
                    <a:pt x="877" y="538"/>
                    <a:pt x="861" y="545"/>
                    <a:pt x="853" y="545"/>
                  </a:cubicBezTo>
                  <a:cubicBezTo>
                    <a:pt x="845" y="553"/>
                    <a:pt x="837" y="553"/>
                    <a:pt x="830" y="577"/>
                  </a:cubicBezTo>
                  <a:cubicBezTo>
                    <a:pt x="822" y="617"/>
                    <a:pt x="782" y="672"/>
                    <a:pt x="766" y="672"/>
                  </a:cubicBezTo>
                  <a:lnTo>
                    <a:pt x="758" y="672"/>
                  </a:lnTo>
                  <a:cubicBezTo>
                    <a:pt x="758" y="656"/>
                    <a:pt x="735" y="632"/>
                    <a:pt x="711" y="632"/>
                  </a:cubicBezTo>
                  <a:cubicBezTo>
                    <a:pt x="695" y="632"/>
                    <a:pt x="687" y="640"/>
                    <a:pt x="679" y="648"/>
                  </a:cubicBezTo>
                  <a:cubicBezTo>
                    <a:pt x="656" y="672"/>
                    <a:pt x="656" y="688"/>
                    <a:pt x="656" y="712"/>
                  </a:cubicBezTo>
                  <a:cubicBezTo>
                    <a:pt x="648" y="735"/>
                    <a:pt x="648" y="751"/>
                    <a:pt x="616" y="759"/>
                  </a:cubicBezTo>
                  <a:cubicBezTo>
                    <a:pt x="584" y="759"/>
                    <a:pt x="577" y="743"/>
                    <a:pt x="577" y="727"/>
                  </a:cubicBezTo>
                  <a:cubicBezTo>
                    <a:pt x="569" y="719"/>
                    <a:pt x="569" y="719"/>
                    <a:pt x="561" y="719"/>
                  </a:cubicBezTo>
                  <a:lnTo>
                    <a:pt x="553" y="719"/>
                  </a:lnTo>
                  <a:lnTo>
                    <a:pt x="553" y="727"/>
                  </a:lnTo>
                  <a:cubicBezTo>
                    <a:pt x="553" y="735"/>
                    <a:pt x="553" y="751"/>
                    <a:pt x="545" y="759"/>
                  </a:cubicBezTo>
                  <a:cubicBezTo>
                    <a:pt x="537" y="775"/>
                    <a:pt x="521" y="775"/>
                    <a:pt x="505" y="783"/>
                  </a:cubicBezTo>
                  <a:cubicBezTo>
                    <a:pt x="490" y="783"/>
                    <a:pt x="482" y="783"/>
                    <a:pt x="482" y="798"/>
                  </a:cubicBezTo>
                  <a:cubicBezTo>
                    <a:pt x="482" y="838"/>
                    <a:pt x="466" y="870"/>
                    <a:pt x="434" y="870"/>
                  </a:cubicBezTo>
                  <a:cubicBezTo>
                    <a:pt x="403" y="870"/>
                    <a:pt x="355" y="933"/>
                    <a:pt x="316" y="972"/>
                  </a:cubicBezTo>
                  <a:cubicBezTo>
                    <a:pt x="308" y="980"/>
                    <a:pt x="300" y="988"/>
                    <a:pt x="292" y="996"/>
                  </a:cubicBezTo>
                  <a:cubicBezTo>
                    <a:pt x="284" y="1004"/>
                    <a:pt x="276" y="1012"/>
                    <a:pt x="260" y="1012"/>
                  </a:cubicBezTo>
                  <a:cubicBezTo>
                    <a:pt x="260" y="1012"/>
                    <a:pt x="253" y="1004"/>
                    <a:pt x="245" y="1004"/>
                  </a:cubicBezTo>
                  <a:cubicBezTo>
                    <a:pt x="237" y="1004"/>
                    <a:pt x="229" y="1004"/>
                    <a:pt x="221" y="1004"/>
                  </a:cubicBezTo>
                  <a:cubicBezTo>
                    <a:pt x="205" y="1004"/>
                    <a:pt x="189" y="1012"/>
                    <a:pt x="173" y="1020"/>
                  </a:cubicBezTo>
                  <a:cubicBezTo>
                    <a:pt x="142" y="1043"/>
                    <a:pt x="126" y="1051"/>
                    <a:pt x="110" y="1051"/>
                  </a:cubicBezTo>
                  <a:cubicBezTo>
                    <a:pt x="94" y="1051"/>
                    <a:pt x="94" y="1051"/>
                    <a:pt x="94" y="1067"/>
                  </a:cubicBezTo>
                  <a:cubicBezTo>
                    <a:pt x="102" y="1075"/>
                    <a:pt x="102" y="1083"/>
                    <a:pt x="102" y="1083"/>
                  </a:cubicBezTo>
                  <a:cubicBezTo>
                    <a:pt x="110" y="1115"/>
                    <a:pt x="110" y="1138"/>
                    <a:pt x="94" y="1154"/>
                  </a:cubicBezTo>
                  <a:cubicBezTo>
                    <a:pt x="87" y="1162"/>
                    <a:pt x="63" y="1170"/>
                    <a:pt x="47" y="1170"/>
                  </a:cubicBezTo>
                  <a:cubicBezTo>
                    <a:pt x="23" y="1170"/>
                    <a:pt x="7" y="1178"/>
                    <a:pt x="7" y="1186"/>
                  </a:cubicBezTo>
                  <a:cubicBezTo>
                    <a:pt x="7" y="1194"/>
                    <a:pt x="7" y="1209"/>
                    <a:pt x="7" y="1233"/>
                  </a:cubicBezTo>
                  <a:cubicBezTo>
                    <a:pt x="7" y="1249"/>
                    <a:pt x="7" y="1273"/>
                    <a:pt x="7" y="1289"/>
                  </a:cubicBezTo>
                  <a:cubicBezTo>
                    <a:pt x="126" y="1273"/>
                    <a:pt x="126" y="1273"/>
                    <a:pt x="126" y="1273"/>
                  </a:cubicBezTo>
                  <a:cubicBezTo>
                    <a:pt x="308" y="1257"/>
                    <a:pt x="426" y="1241"/>
                    <a:pt x="450" y="1241"/>
                  </a:cubicBezTo>
                  <a:cubicBezTo>
                    <a:pt x="505" y="1241"/>
                    <a:pt x="529" y="1225"/>
                    <a:pt x="553" y="1202"/>
                  </a:cubicBezTo>
                  <a:cubicBezTo>
                    <a:pt x="561" y="1194"/>
                    <a:pt x="569" y="1186"/>
                    <a:pt x="584" y="1178"/>
                  </a:cubicBezTo>
                  <a:cubicBezTo>
                    <a:pt x="632" y="1154"/>
                    <a:pt x="774" y="1083"/>
                    <a:pt x="814" y="1075"/>
                  </a:cubicBezTo>
                  <a:cubicBezTo>
                    <a:pt x="837" y="1067"/>
                    <a:pt x="1130" y="1028"/>
                    <a:pt x="1209" y="1028"/>
                  </a:cubicBezTo>
                  <a:cubicBezTo>
                    <a:pt x="1225" y="1028"/>
                    <a:pt x="1233" y="1028"/>
                    <a:pt x="1233" y="1036"/>
                  </a:cubicBezTo>
                  <a:cubicBezTo>
                    <a:pt x="1233" y="1043"/>
                    <a:pt x="1233" y="1043"/>
                    <a:pt x="1233" y="1051"/>
                  </a:cubicBezTo>
                  <a:lnTo>
                    <a:pt x="1233" y="1059"/>
                  </a:lnTo>
                  <a:cubicBezTo>
                    <a:pt x="1233" y="1059"/>
                    <a:pt x="1241" y="1059"/>
                    <a:pt x="1257" y="1067"/>
                  </a:cubicBezTo>
                  <a:cubicBezTo>
                    <a:pt x="1264" y="1067"/>
                    <a:pt x="1272" y="1067"/>
                    <a:pt x="1280" y="1067"/>
                  </a:cubicBezTo>
                  <a:cubicBezTo>
                    <a:pt x="1288" y="1067"/>
                    <a:pt x="1288" y="1067"/>
                    <a:pt x="1296" y="1067"/>
                  </a:cubicBezTo>
                  <a:cubicBezTo>
                    <a:pt x="1312" y="1067"/>
                    <a:pt x="1320" y="1067"/>
                    <a:pt x="1328" y="1075"/>
                  </a:cubicBezTo>
                  <a:cubicBezTo>
                    <a:pt x="1343" y="1091"/>
                    <a:pt x="1367" y="1154"/>
                    <a:pt x="1367" y="1170"/>
                  </a:cubicBezTo>
                  <a:lnTo>
                    <a:pt x="1810" y="1099"/>
                  </a:lnTo>
                  <a:close/>
                  <a:moveTo>
                    <a:pt x="3083" y="340"/>
                  </a:moveTo>
                  <a:lnTo>
                    <a:pt x="3083" y="340"/>
                  </a:lnTo>
                  <a:cubicBezTo>
                    <a:pt x="3075" y="348"/>
                    <a:pt x="3075" y="348"/>
                    <a:pt x="3075" y="356"/>
                  </a:cubicBezTo>
                  <a:cubicBezTo>
                    <a:pt x="3067" y="364"/>
                    <a:pt x="3059" y="372"/>
                    <a:pt x="3059" y="395"/>
                  </a:cubicBezTo>
                  <a:cubicBezTo>
                    <a:pt x="3051" y="411"/>
                    <a:pt x="3059" y="419"/>
                    <a:pt x="3059" y="427"/>
                  </a:cubicBezTo>
                  <a:lnTo>
                    <a:pt x="3059" y="427"/>
                  </a:lnTo>
                  <a:cubicBezTo>
                    <a:pt x="3067" y="427"/>
                    <a:pt x="3083" y="411"/>
                    <a:pt x="3083" y="411"/>
                  </a:cubicBezTo>
                  <a:cubicBezTo>
                    <a:pt x="3106" y="395"/>
                    <a:pt x="3091" y="364"/>
                    <a:pt x="3083" y="340"/>
                  </a:cubicBezTo>
                  <a:close/>
                  <a:moveTo>
                    <a:pt x="3027" y="16"/>
                  </a:moveTo>
                  <a:lnTo>
                    <a:pt x="3027" y="16"/>
                  </a:lnTo>
                  <a:lnTo>
                    <a:pt x="3027" y="16"/>
                  </a:lnTo>
                  <a:cubicBezTo>
                    <a:pt x="3035" y="24"/>
                    <a:pt x="3035" y="24"/>
                    <a:pt x="3043" y="24"/>
                  </a:cubicBezTo>
                  <a:cubicBezTo>
                    <a:pt x="3059" y="32"/>
                    <a:pt x="3067" y="39"/>
                    <a:pt x="3075" y="71"/>
                  </a:cubicBezTo>
                  <a:cubicBezTo>
                    <a:pt x="3083" y="95"/>
                    <a:pt x="3098" y="111"/>
                    <a:pt x="3106" y="119"/>
                  </a:cubicBezTo>
                  <a:cubicBezTo>
                    <a:pt x="3114" y="126"/>
                    <a:pt x="3122" y="134"/>
                    <a:pt x="3122" y="142"/>
                  </a:cubicBezTo>
                  <a:cubicBezTo>
                    <a:pt x="3138" y="166"/>
                    <a:pt x="3146" y="182"/>
                    <a:pt x="3170" y="221"/>
                  </a:cubicBezTo>
                  <a:cubicBezTo>
                    <a:pt x="3193" y="261"/>
                    <a:pt x="3209" y="292"/>
                    <a:pt x="3225" y="308"/>
                  </a:cubicBezTo>
                  <a:cubicBezTo>
                    <a:pt x="3233" y="316"/>
                    <a:pt x="3249" y="316"/>
                    <a:pt x="3249" y="324"/>
                  </a:cubicBezTo>
                  <a:cubicBezTo>
                    <a:pt x="3249" y="316"/>
                    <a:pt x="3249" y="316"/>
                    <a:pt x="3249" y="316"/>
                  </a:cubicBezTo>
                  <a:cubicBezTo>
                    <a:pt x="3225" y="285"/>
                    <a:pt x="3209" y="269"/>
                    <a:pt x="3186" y="237"/>
                  </a:cubicBezTo>
                  <a:cubicBezTo>
                    <a:pt x="3177" y="221"/>
                    <a:pt x="3170" y="206"/>
                    <a:pt x="3162" y="182"/>
                  </a:cubicBezTo>
                  <a:cubicBezTo>
                    <a:pt x="3146" y="158"/>
                    <a:pt x="3130" y="134"/>
                    <a:pt x="3122" y="126"/>
                  </a:cubicBezTo>
                  <a:cubicBezTo>
                    <a:pt x="3114" y="111"/>
                    <a:pt x="3106" y="103"/>
                    <a:pt x="3098" y="87"/>
                  </a:cubicBezTo>
                  <a:cubicBezTo>
                    <a:pt x="3098" y="71"/>
                    <a:pt x="3091" y="48"/>
                    <a:pt x="3075" y="32"/>
                  </a:cubicBezTo>
                  <a:cubicBezTo>
                    <a:pt x="3067" y="16"/>
                    <a:pt x="3067" y="16"/>
                    <a:pt x="3059" y="8"/>
                  </a:cubicBezTo>
                  <a:cubicBezTo>
                    <a:pt x="3051" y="8"/>
                    <a:pt x="3043" y="16"/>
                    <a:pt x="3027" y="16"/>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98" name="Freeform 590"/>
            <p:cNvSpPr>
              <a:spLocks noChangeArrowheads="1"/>
            </p:cNvSpPr>
            <p:nvPr/>
          </p:nvSpPr>
          <p:spPr bwMode="auto">
            <a:xfrm>
              <a:off x="14460734" y="8739246"/>
              <a:ext cx="57171" cy="63523"/>
            </a:xfrm>
            <a:custGeom>
              <a:avLst/>
              <a:gdLst>
                <a:gd name="T0" fmla="*/ 79 w 80"/>
                <a:gd name="T1" fmla="*/ 0 h 88"/>
                <a:gd name="T2" fmla="*/ 79 w 80"/>
                <a:gd name="T3" fmla="*/ 0 h 88"/>
                <a:gd name="T4" fmla="*/ 79 w 80"/>
                <a:gd name="T5" fmla="*/ 87 h 88"/>
                <a:gd name="T6" fmla="*/ 56 w 80"/>
                <a:gd name="T7" fmla="*/ 87 h 88"/>
                <a:gd name="T8" fmla="*/ 56 w 80"/>
                <a:gd name="T9" fmla="*/ 24 h 88"/>
                <a:gd name="T10" fmla="*/ 48 w 80"/>
                <a:gd name="T11" fmla="*/ 87 h 88"/>
                <a:gd name="T12" fmla="*/ 32 w 80"/>
                <a:gd name="T13" fmla="*/ 87 h 88"/>
                <a:gd name="T14" fmla="*/ 24 w 80"/>
                <a:gd name="T15" fmla="*/ 32 h 88"/>
                <a:gd name="T16" fmla="*/ 24 w 80"/>
                <a:gd name="T17" fmla="*/ 87 h 88"/>
                <a:gd name="T18" fmla="*/ 0 w 80"/>
                <a:gd name="T19" fmla="*/ 87 h 88"/>
                <a:gd name="T20" fmla="*/ 0 w 80"/>
                <a:gd name="T21" fmla="*/ 0 h 88"/>
                <a:gd name="T22" fmla="*/ 32 w 80"/>
                <a:gd name="T23" fmla="*/ 0 h 88"/>
                <a:gd name="T24" fmla="*/ 32 w 80"/>
                <a:gd name="T25" fmla="*/ 16 h 88"/>
                <a:gd name="T26" fmla="*/ 40 w 80"/>
                <a:gd name="T27" fmla="*/ 40 h 88"/>
                <a:gd name="T28" fmla="*/ 48 w 80"/>
                <a:gd name="T29" fmla="*/ 0 h 88"/>
                <a:gd name="T30" fmla="*/ 79 w 80"/>
                <a:gd name="T3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0" h="88">
                  <a:moveTo>
                    <a:pt x="79" y="0"/>
                  </a:moveTo>
                  <a:lnTo>
                    <a:pt x="79" y="0"/>
                  </a:lnTo>
                  <a:cubicBezTo>
                    <a:pt x="79" y="87"/>
                    <a:pt x="79" y="87"/>
                    <a:pt x="79" y="87"/>
                  </a:cubicBezTo>
                  <a:cubicBezTo>
                    <a:pt x="56" y="87"/>
                    <a:pt x="56" y="87"/>
                    <a:pt x="56" y="87"/>
                  </a:cubicBezTo>
                  <a:cubicBezTo>
                    <a:pt x="56" y="24"/>
                    <a:pt x="56" y="24"/>
                    <a:pt x="56" y="24"/>
                  </a:cubicBezTo>
                  <a:cubicBezTo>
                    <a:pt x="48" y="87"/>
                    <a:pt x="48" y="87"/>
                    <a:pt x="48" y="87"/>
                  </a:cubicBezTo>
                  <a:cubicBezTo>
                    <a:pt x="32" y="87"/>
                    <a:pt x="32" y="87"/>
                    <a:pt x="32" y="87"/>
                  </a:cubicBezTo>
                  <a:cubicBezTo>
                    <a:pt x="24" y="32"/>
                    <a:pt x="24" y="32"/>
                    <a:pt x="24" y="32"/>
                  </a:cubicBezTo>
                  <a:cubicBezTo>
                    <a:pt x="24" y="87"/>
                    <a:pt x="24" y="87"/>
                    <a:pt x="24" y="87"/>
                  </a:cubicBezTo>
                  <a:cubicBezTo>
                    <a:pt x="0" y="87"/>
                    <a:pt x="0" y="87"/>
                    <a:pt x="0" y="87"/>
                  </a:cubicBezTo>
                  <a:cubicBezTo>
                    <a:pt x="0" y="0"/>
                    <a:pt x="0" y="0"/>
                    <a:pt x="0" y="0"/>
                  </a:cubicBezTo>
                  <a:cubicBezTo>
                    <a:pt x="32" y="0"/>
                    <a:pt x="32" y="0"/>
                    <a:pt x="32" y="0"/>
                  </a:cubicBezTo>
                  <a:cubicBezTo>
                    <a:pt x="32" y="0"/>
                    <a:pt x="32" y="8"/>
                    <a:pt x="32" y="16"/>
                  </a:cubicBezTo>
                  <a:cubicBezTo>
                    <a:pt x="40" y="40"/>
                    <a:pt x="40" y="40"/>
                    <a:pt x="40" y="40"/>
                  </a:cubicBezTo>
                  <a:cubicBezTo>
                    <a:pt x="48" y="0"/>
                    <a:pt x="48" y="0"/>
                    <a:pt x="48" y="0"/>
                  </a:cubicBez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599" name="Freeform 591"/>
            <p:cNvSpPr>
              <a:spLocks noChangeArrowheads="1"/>
            </p:cNvSpPr>
            <p:nvPr/>
          </p:nvSpPr>
          <p:spPr bwMode="auto">
            <a:xfrm>
              <a:off x="14521080" y="8739246"/>
              <a:ext cx="28586" cy="63523"/>
            </a:xfrm>
            <a:custGeom>
              <a:avLst/>
              <a:gdLst>
                <a:gd name="T0" fmla="*/ 0 w 41"/>
                <a:gd name="T1" fmla="*/ 0 h 88"/>
                <a:gd name="T2" fmla="*/ 40 w 41"/>
                <a:gd name="T3" fmla="*/ 0 h 88"/>
                <a:gd name="T4" fmla="*/ 40 w 41"/>
                <a:gd name="T5" fmla="*/ 16 h 88"/>
                <a:gd name="T6" fmla="*/ 24 w 41"/>
                <a:gd name="T7" fmla="*/ 16 h 88"/>
                <a:gd name="T8" fmla="*/ 24 w 41"/>
                <a:gd name="T9" fmla="*/ 32 h 88"/>
                <a:gd name="T10" fmla="*/ 40 w 41"/>
                <a:gd name="T11" fmla="*/ 32 h 88"/>
                <a:gd name="T12" fmla="*/ 40 w 41"/>
                <a:gd name="T13" fmla="*/ 47 h 88"/>
                <a:gd name="T14" fmla="*/ 24 w 41"/>
                <a:gd name="T15" fmla="*/ 47 h 88"/>
                <a:gd name="T16" fmla="*/ 24 w 41"/>
                <a:gd name="T17" fmla="*/ 71 h 88"/>
                <a:gd name="T18" fmla="*/ 40 w 41"/>
                <a:gd name="T19" fmla="*/ 71 h 88"/>
                <a:gd name="T20" fmla="*/ 40 w 41"/>
                <a:gd name="T21" fmla="*/ 87 h 88"/>
                <a:gd name="T22" fmla="*/ 0 w 41"/>
                <a:gd name="T23" fmla="*/ 87 h 88"/>
                <a:gd name="T24" fmla="*/ 0 w 41"/>
                <a:gd name="T2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88">
                  <a:moveTo>
                    <a:pt x="0" y="0"/>
                  </a:moveTo>
                  <a:lnTo>
                    <a:pt x="40" y="0"/>
                  </a:lnTo>
                  <a:lnTo>
                    <a:pt x="40" y="16"/>
                  </a:lnTo>
                  <a:lnTo>
                    <a:pt x="24" y="16"/>
                  </a:lnTo>
                  <a:lnTo>
                    <a:pt x="24" y="32"/>
                  </a:lnTo>
                  <a:lnTo>
                    <a:pt x="40" y="32"/>
                  </a:lnTo>
                  <a:lnTo>
                    <a:pt x="40" y="47"/>
                  </a:lnTo>
                  <a:lnTo>
                    <a:pt x="24" y="47"/>
                  </a:lnTo>
                  <a:lnTo>
                    <a:pt x="24" y="71"/>
                  </a:lnTo>
                  <a:lnTo>
                    <a:pt x="40" y="71"/>
                  </a:lnTo>
                  <a:lnTo>
                    <a:pt x="40" y="87"/>
                  </a:lnTo>
                  <a:lnTo>
                    <a:pt x="0" y="87"/>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00" name="Freeform 592"/>
            <p:cNvSpPr>
              <a:spLocks noChangeArrowheads="1"/>
            </p:cNvSpPr>
            <p:nvPr/>
          </p:nvSpPr>
          <p:spPr bwMode="auto">
            <a:xfrm>
              <a:off x="14556019" y="8739246"/>
              <a:ext cx="50819" cy="63523"/>
            </a:xfrm>
            <a:custGeom>
              <a:avLst/>
              <a:gdLst>
                <a:gd name="T0" fmla="*/ 71 w 72"/>
                <a:gd name="T1" fmla="*/ 0 h 88"/>
                <a:gd name="T2" fmla="*/ 71 w 72"/>
                <a:gd name="T3" fmla="*/ 0 h 88"/>
                <a:gd name="T4" fmla="*/ 71 w 72"/>
                <a:gd name="T5" fmla="*/ 87 h 88"/>
                <a:gd name="T6" fmla="*/ 55 w 72"/>
                <a:gd name="T7" fmla="*/ 87 h 88"/>
                <a:gd name="T8" fmla="*/ 55 w 72"/>
                <a:gd name="T9" fmla="*/ 24 h 88"/>
                <a:gd name="T10" fmla="*/ 39 w 72"/>
                <a:gd name="T11" fmla="*/ 87 h 88"/>
                <a:gd name="T12" fmla="*/ 31 w 72"/>
                <a:gd name="T13" fmla="*/ 87 h 88"/>
                <a:gd name="T14" fmla="*/ 15 w 72"/>
                <a:gd name="T15" fmla="*/ 32 h 88"/>
                <a:gd name="T16" fmla="*/ 15 w 72"/>
                <a:gd name="T17" fmla="*/ 87 h 88"/>
                <a:gd name="T18" fmla="*/ 0 w 72"/>
                <a:gd name="T19" fmla="*/ 87 h 88"/>
                <a:gd name="T20" fmla="*/ 0 w 72"/>
                <a:gd name="T21" fmla="*/ 0 h 88"/>
                <a:gd name="T22" fmla="*/ 31 w 72"/>
                <a:gd name="T23" fmla="*/ 0 h 88"/>
                <a:gd name="T24" fmla="*/ 31 w 72"/>
                <a:gd name="T25" fmla="*/ 16 h 88"/>
                <a:gd name="T26" fmla="*/ 39 w 72"/>
                <a:gd name="T27" fmla="*/ 40 h 88"/>
                <a:gd name="T28" fmla="*/ 39 w 72"/>
                <a:gd name="T29" fmla="*/ 0 h 88"/>
                <a:gd name="T30" fmla="*/ 71 w 72"/>
                <a:gd name="T3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2" h="88">
                  <a:moveTo>
                    <a:pt x="71" y="0"/>
                  </a:moveTo>
                  <a:lnTo>
                    <a:pt x="71" y="0"/>
                  </a:lnTo>
                  <a:cubicBezTo>
                    <a:pt x="71" y="87"/>
                    <a:pt x="71" y="87"/>
                    <a:pt x="71" y="87"/>
                  </a:cubicBezTo>
                  <a:cubicBezTo>
                    <a:pt x="55" y="87"/>
                    <a:pt x="55" y="87"/>
                    <a:pt x="55" y="87"/>
                  </a:cubicBezTo>
                  <a:cubicBezTo>
                    <a:pt x="55" y="24"/>
                    <a:pt x="55" y="24"/>
                    <a:pt x="55" y="24"/>
                  </a:cubicBezTo>
                  <a:cubicBezTo>
                    <a:pt x="39" y="87"/>
                    <a:pt x="39" y="87"/>
                    <a:pt x="39" y="87"/>
                  </a:cubicBezTo>
                  <a:cubicBezTo>
                    <a:pt x="31" y="87"/>
                    <a:pt x="31" y="87"/>
                    <a:pt x="31" y="87"/>
                  </a:cubicBezTo>
                  <a:cubicBezTo>
                    <a:pt x="15" y="32"/>
                    <a:pt x="15" y="32"/>
                    <a:pt x="15" y="32"/>
                  </a:cubicBezTo>
                  <a:cubicBezTo>
                    <a:pt x="15" y="87"/>
                    <a:pt x="15" y="87"/>
                    <a:pt x="15" y="87"/>
                  </a:cubicBezTo>
                  <a:cubicBezTo>
                    <a:pt x="0" y="87"/>
                    <a:pt x="0" y="87"/>
                    <a:pt x="0" y="87"/>
                  </a:cubicBezTo>
                  <a:cubicBezTo>
                    <a:pt x="0" y="0"/>
                    <a:pt x="0" y="0"/>
                    <a:pt x="0" y="0"/>
                  </a:cubicBezTo>
                  <a:cubicBezTo>
                    <a:pt x="31" y="0"/>
                    <a:pt x="31" y="0"/>
                    <a:pt x="31" y="0"/>
                  </a:cubicBezTo>
                  <a:cubicBezTo>
                    <a:pt x="31" y="0"/>
                    <a:pt x="31" y="8"/>
                    <a:pt x="31" y="16"/>
                  </a:cubicBezTo>
                  <a:cubicBezTo>
                    <a:pt x="39" y="40"/>
                    <a:pt x="39" y="40"/>
                    <a:pt x="39" y="40"/>
                  </a:cubicBezTo>
                  <a:cubicBezTo>
                    <a:pt x="39" y="0"/>
                    <a:pt x="39" y="0"/>
                    <a:pt x="39" y="0"/>
                  </a:cubicBez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01" name="Freeform 593"/>
            <p:cNvSpPr>
              <a:spLocks noChangeArrowheads="1"/>
            </p:cNvSpPr>
            <p:nvPr/>
          </p:nvSpPr>
          <p:spPr bwMode="auto">
            <a:xfrm>
              <a:off x="14613190" y="8739246"/>
              <a:ext cx="41289" cy="63523"/>
            </a:xfrm>
            <a:custGeom>
              <a:avLst/>
              <a:gdLst>
                <a:gd name="T0" fmla="*/ 0 w 56"/>
                <a:gd name="T1" fmla="*/ 0 h 88"/>
                <a:gd name="T2" fmla="*/ 0 w 56"/>
                <a:gd name="T3" fmla="*/ 0 h 88"/>
                <a:gd name="T4" fmla="*/ 23 w 56"/>
                <a:gd name="T5" fmla="*/ 0 h 88"/>
                <a:gd name="T6" fmla="*/ 39 w 56"/>
                <a:gd name="T7" fmla="*/ 0 h 88"/>
                <a:gd name="T8" fmla="*/ 47 w 56"/>
                <a:gd name="T9" fmla="*/ 0 h 88"/>
                <a:gd name="T10" fmla="*/ 55 w 56"/>
                <a:gd name="T11" fmla="*/ 8 h 88"/>
                <a:gd name="T12" fmla="*/ 55 w 56"/>
                <a:gd name="T13" fmla="*/ 24 h 88"/>
                <a:gd name="T14" fmla="*/ 55 w 56"/>
                <a:gd name="T15" fmla="*/ 32 h 88"/>
                <a:gd name="T16" fmla="*/ 55 w 56"/>
                <a:gd name="T17" fmla="*/ 47 h 88"/>
                <a:gd name="T18" fmla="*/ 47 w 56"/>
                <a:gd name="T19" fmla="*/ 47 h 88"/>
                <a:gd name="T20" fmla="*/ 31 w 56"/>
                <a:gd name="T21" fmla="*/ 55 h 88"/>
                <a:gd name="T22" fmla="*/ 23 w 56"/>
                <a:gd name="T23" fmla="*/ 55 h 88"/>
                <a:gd name="T24" fmla="*/ 23 w 56"/>
                <a:gd name="T25" fmla="*/ 87 h 88"/>
                <a:gd name="T26" fmla="*/ 0 w 56"/>
                <a:gd name="T27" fmla="*/ 87 h 88"/>
                <a:gd name="T28" fmla="*/ 0 w 56"/>
                <a:gd name="T29" fmla="*/ 0 h 88"/>
                <a:gd name="T30" fmla="*/ 23 w 56"/>
                <a:gd name="T31" fmla="*/ 16 h 88"/>
                <a:gd name="T32" fmla="*/ 23 w 56"/>
                <a:gd name="T33" fmla="*/ 16 h 88"/>
                <a:gd name="T34" fmla="*/ 23 w 56"/>
                <a:gd name="T35" fmla="*/ 40 h 88"/>
                <a:gd name="T36" fmla="*/ 31 w 56"/>
                <a:gd name="T37" fmla="*/ 40 h 88"/>
                <a:gd name="T38" fmla="*/ 31 w 56"/>
                <a:gd name="T39" fmla="*/ 32 h 88"/>
                <a:gd name="T40" fmla="*/ 31 w 56"/>
                <a:gd name="T41" fmla="*/ 32 h 88"/>
                <a:gd name="T42" fmla="*/ 31 w 56"/>
                <a:gd name="T43" fmla="*/ 24 h 88"/>
                <a:gd name="T44" fmla="*/ 31 w 56"/>
                <a:gd name="T45" fmla="*/ 16 h 88"/>
                <a:gd name="T46" fmla="*/ 23 w 56"/>
                <a:gd name="T47" fmla="*/ 1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6" h="88">
                  <a:moveTo>
                    <a:pt x="0" y="0"/>
                  </a:moveTo>
                  <a:lnTo>
                    <a:pt x="0" y="0"/>
                  </a:lnTo>
                  <a:cubicBezTo>
                    <a:pt x="23" y="0"/>
                    <a:pt x="23" y="0"/>
                    <a:pt x="23" y="0"/>
                  </a:cubicBezTo>
                  <a:cubicBezTo>
                    <a:pt x="31" y="0"/>
                    <a:pt x="39" y="0"/>
                    <a:pt x="39" y="0"/>
                  </a:cubicBezTo>
                  <a:cubicBezTo>
                    <a:pt x="47" y="0"/>
                    <a:pt x="47" y="0"/>
                    <a:pt x="47" y="0"/>
                  </a:cubicBezTo>
                  <a:cubicBezTo>
                    <a:pt x="55" y="8"/>
                    <a:pt x="55" y="8"/>
                    <a:pt x="55" y="8"/>
                  </a:cubicBezTo>
                  <a:cubicBezTo>
                    <a:pt x="55" y="16"/>
                    <a:pt x="55" y="16"/>
                    <a:pt x="55" y="24"/>
                  </a:cubicBezTo>
                  <a:cubicBezTo>
                    <a:pt x="55" y="32"/>
                    <a:pt x="55" y="32"/>
                    <a:pt x="55" y="32"/>
                  </a:cubicBezTo>
                  <a:cubicBezTo>
                    <a:pt x="55" y="40"/>
                    <a:pt x="55" y="40"/>
                    <a:pt x="55" y="47"/>
                  </a:cubicBezTo>
                  <a:lnTo>
                    <a:pt x="47" y="47"/>
                  </a:lnTo>
                  <a:cubicBezTo>
                    <a:pt x="39" y="55"/>
                    <a:pt x="39" y="55"/>
                    <a:pt x="31" y="55"/>
                  </a:cubicBezTo>
                  <a:cubicBezTo>
                    <a:pt x="23" y="55"/>
                    <a:pt x="23" y="55"/>
                    <a:pt x="23" y="55"/>
                  </a:cubicBezTo>
                  <a:cubicBezTo>
                    <a:pt x="23" y="87"/>
                    <a:pt x="23" y="87"/>
                    <a:pt x="23" y="87"/>
                  </a:cubicBezTo>
                  <a:cubicBezTo>
                    <a:pt x="0" y="87"/>
                    <a:pt x="0" y="87"/>
                    <a:pt x="0" y="87"/>
                  </a:cubicBezTo>
                  <a:lnTo>
                    <a:pt x="0" y="0"/>
                  </a:lnTo>
                  <a:close/>
                  <a:moveTo>
                    <a:pt x="23" y="16"/>
                  </a:moveTo>
                  <a:lnTo>
                    <a:pt x="23" y="16"/>
                  </a:lnTo>
                  <a:cubicBezTo>
                    <a:pt x="23" y="40"/>
                    <a:pt x="23" y="40"/>
                    <a:pt x="23" y="40"/>
                  </a:cubicBezTo>
                  <a:cubicBezTo>
                    <a:pt x="31" y="40"/>
                    <a:pt x="31" y="40"/>
                    <a:pt x="31" y="40"/>
                  </a:cubicBezTo>
                  <a:cubicBezTo>
                    <a:pt x="31" y="40"/>
                    <a:pt x="31" y="40"/>
                    <a:pt x="31" y="32"/>
                  </a:cubicBezTo>
                  <a:lnTo>
                    <a:pt x="31" y="32"/>
                  </a:lnTo>
                  <a:cubicBezTo>
                    <a:pt x="31" y="24"/>
                    <a:pt x="31" y="24"/>
                    <a:pt x="31" y="24"/>
                  </a:cubicBezTo>
                  <a:cubicBezTo>
                    <a:pt x="31" y="16"/>
                    <a:pt x="31" y="16"/>
                    <a:pt x="31" y="16"/>
                  </a:cubicBezTo>
                  <a:cubicBezTo>
                    <a:pt x="31" y="16"/>
                    <a:pt x="31" y="16"/>
                    <a:pt x="23"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02" name="Freeform 594"/>
            <p:cNvSpPr>
              <a:spLocks noChangeArrowheads="1"/>
            </p:cNvSpPr>
            <p:nvPr/>
          </p:nvSpPr>
          <p:spPr bwMode="auto">
            <a:xfrm>
              <a:off x="14657656" y="8739246"/>
              <a:ext cx="41289" cy="63523"/>
            </a:xfrm>
            <a:custGeom>
              <a:avLst/>
              <a:gdLst>
                <a:gd name="T0" fmla="*/ 55 w 56"/>
                <a:gd name="T1" fmla="*/ 0 h 88"/>
                <a:gd name="T2" fmla="*/ 55 w 56"/>
                <a:gd name="T3" fmla="*/ 87 h 88"/>
                <a:gd name="T4" fmla="*/ 32 w 56"/>
                <a:gd name="T5" fmla="*/ 87 h 88"/>
                <a:gd name="T6" fmla="*/ 32 w 56"/>
                <a:gd name="T7" fmla="*/ 47 h 88"/>
                <a:gd name="T8" fmla="*/ 24 w 56"/>
                <a:gd name="T9" fmla="*/ 47 h 88"/>
                <a:gd name="T10" fmla="*/ 24 w 56"/>
                <a:gd name="T11" fmla="*/ 87 h 88"/>
                <a:gd name="T12" fmla="*/ 0 w 56"/>
                <a:gd name="T13" fmla="*/ 87 h 88"/>
                <a:gd name="T14" fmla="*/ 0 w 56"/>
                <a:gd name="T15" fmla="*/ 0 h 88"/>
                <a:gd name="T16" fmla="*/ 24 w 56"/>
                <a:gd name="T17" fmla="*/ 0 h 88"/>
                <a:gd name="T18" fmla="*/ 24 w 56"/>
                <a:gd name="T19" fmla="*/ 32 h 88"/>
                <a:gd name="T20" fmla="*/ 32 w 56"/>
                <a:gd name="T21" fmla="*/ 32 h 88"/>
                <a:gd name="T22" fmla="*/ 32 w 56"/>
                <a:gd name="T23" fmla="*/ 0 h 88"/>
                <a:gd name="T24" fmla="*/ 55 w 56"/>
                <a:gd name="T2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88">
                  <a:moveTo>
                    <a:pt x="55" y="0"/>
                  </a:moveTo>
                  <a:lnTo>
                    <a:pt x="55" y="87"/>
                  </a:lnTo>
                  <a:lnTo>
                    <a:pt x="32" y="87"/>
                  </a:lnTo>
                  <a:lnTo>
                    <a:pt x="32" y="47"/>
                  </a:lnTo>
                  <a:lnTo>
                    <a:pt x="24" y="47"/>
                  </a:lnTo>
                  <a:lnTo>
                    <a:pt x="24" y="87"/>
                  </a:lnTo>
                  <a:lnTo>
                    <a:pt x="0" y="87"/>
                  </a:lnTo>
                  <a:lnTo>
                    <a:pt x="0" y="0"/>
                  </a:lnTo>
                  <a:lnTo>
                    <a:pt x="24" y="0"/>
                  </a:lnTo>
                  <a:lnTo>
                    <a:pt x="24" y="32"/>
                  </a:lnTo>
                  <a:lnTo>
                    <a:pt x="32" y="32"/>
                  </a:lnTo>
                  <a:lnTo>
                    <a:pt x="32"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03" name="Freeform 595"/>
            <p:cNvSpPr>
              <a:spLocks noChangeArrowheads="1"/>
            </p:cNvSpPr>
            <p:nvPr/>
          </p:nvSpPr>
          <p:spPr bwMode="auto">
            <a:xfrm>
              <a:off x="14705297" y="8739246"/>
              <a:ext cx="19057" cy="63523"/>
            </a:xfrm>
            <a:custGeom>
              <a:avLst/>
              <a:gdLst>
                <a:gd name="T0" fmla="*/ 24 w 25"/>
                <a:gd name="T1" fmla="*/ 0 h 88"/>
                <a:gd name="T2" fmla="*/ 24 w 25"/>
                <a:gd name="T3" fmla="*/ 87 h 88"/>
                <a:gd name="T4" fmla="*/ 0 w 25"/>
                <a:gd name="T5" fmla="*/ 87 h 88"/>
                <a:gd name="T6" fmla="*/ 0 w 25"/>
                <a:gd name="T7" fmla="*/ 0 h 88"/>
                <a:gd name="T8" fmla="*/ 24 w 25"/>
                <a:gd name="T9" fmla="*/ 0 h 88"/>
              </a:gdLst>
              <a:ahLst/>
              <a:cxnLst>
                <a:cxn ang="0">
                  <a:pos x="T0" y="T1"/>
                </a:cxn>
                <a:cxn ang="0">
                  <a:pos x="T2" y="T3"/>
                </a:cxn>
                <a:cxn ang="0">
                  <a:pos x="T4" y="T5"/>
                </a:cxn>
                <a:cxn ang="0">
                  <a:pos x="T6" y="T7"/>
                </a:cxn>
                <a:cxn ang="0">
                  <a:pos x="T8" y="T9"/>
                </a:cxn>
              </a:cxnLst>
              <a:rect l="0" t="0" r="r" b="b"/>
              <a:pathLst>
                <a:path w="25" h="88">
                  <a:moveTo>
                    <a:pt x="24" y="0"/>
                  </a:moveTo>
                  <a:lnTo>
                    <a:pt x="24" y="87"/>
                  </a:lnTo>
                  <a:lnTo>
                    <a:pt x="0" y="87"/>
                  </a:lnTo>
                  <a:lnTo>
                    <a:pt x="0" y="0"/>
                  </a:lnTo>
                  <a:lnTo>
                    <a:pt x="2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04" name="Freeform 596"/>
            <p:cNvSpPr>
              <a:spLocks noChangeArrowheads="1"/>
            </p:cNvSpPr>
            <p:nvPr/>
          </p:nvSpPr>
          <p:spPr bwMode="auto">
            <a:xfrm>
              <a:off x="14727532" y="8736069"/>
              <a:ext cx="41289" cy="76228"/>
            </a:xfrm>
            <a:custGeom>
              <a:avLst/>
              <a:gdLst>
                <a:gd name="T0" fmla="*/ 55 w 56"/>
                <a:gd name="T1" fmla="*/ 32 h 104"/>
                <a:gd name="T2" fmla="*/ 55 w 56"/>
                <a:gd name="T3" fmla="*/ 32 h 104"/>
                <a:gd name="T4" fmla="*/ 31 w 56"/>
                <a:gd name="T5" fmla="*/ 32 h 104"/>
                <a:gd name="T6" fmla="*/ 31 w 56"/>
                <a:gd name="T7" fmla="*/ 24 h 104"/>
                <a:gd name="T8" fmla="*/ 31 w 56"/>
                <a:gd name="T9" fmla="*/ 24 h 104"/>
                <a:gd name="T10" fmla="*/ 24 w 56"/>
                <a:gd name="T11" fmla="*/ 16 h 104"/>
                <a:gd name="T12" fmla="*/ 24 w 56"/>
                <a:gd name="T13" fmla="*/ 24 h 104"/>
                <a:gd name="T14" fmla="*/ 24 w 56"/>
                <a:gd name="T15" fmla="*/ 24 h 104"/>
                <a:gd name="T16" fmla="*/ 24 w 56"/>
                <a:gd name="T17" fmla="*/ 32 h 104"/>
                <a:gd name="T18" fmla="*/ 31 w 56"/>
                <a:gd name="T19" fmla="*/ 40 h 104"/>
                <a:gd name="T20" fmla="*/ 47 w 56"/>
                <a:gd name="T21" fmla="*/ 55 h 104"/>
                <a:gd name="T22" fmla="*/ 55 w 56"/>
                <a:gd name="T23" fmla="*/ 71 h 104"/>
                <a:gd name="T24" fmla="*/ 55 w 56"/>
                <a:gd name="T25" fmla="*/ 87 h 104"/>
                <a:gd name="T26" fmla="*/ 39 w 56"/>
                <a:gd name="T27" fmla="*/ 95 h 104"/>
                <a:gd name="T28" fmla="*/ 24 w 56"/>
                <a:gd name="T29" fmla="*/ 103 h 104"/>
                <a:gd name="T30" fmla="*/ 8 w 56"/>
                <a:gd name="T31" fmla="*/ 95 h 104"/>
                <a:gd name="T32" fmla="*/ 0 w 56"/>
                <a:gd name="T33" fmla="*/ 87 h 104"/>
                <a:gd name="T34" fmla="*/ 0 w 56"/>
                <a:gd name="T35" fmla="*/ 71 h 104"/>
                <a:gd name="T36" fmla="*/ 0 w 56"/>
                <a:gd name="T37" fmla="*/ 63 h 104"/>
                <a:gd name="T38" fmla="*/ 24 w 56"/>
                <a:gd name="T39" fmla="*/ 63 h 104"/>
                <a:gd name="T40" fmla="*/ 24 w 56"/>
                <a:gd name="T41" fmla="*/ 79 h 104"/>
                <a:gd name="T42" fmla="*/ 24 w 56"/>
                <a:gd name="T43" fmla="*/ 79 h 104"/>
                <a:gd name="T44" fmla="*/ 24 w 56"/>
                <a:gd name="T45" fmla="*/ 87 h 104"/>
                <a:gd name="T46" fmla="*/ 31 w 56"/>
                <a:gd name="T47" fmla="*/ 79 h 104"/>
                <a:gd name="T48" fmla="*/ 31 w 56"/>
                <a:gd name="T49" fmla="*/ 79 h 104"/>
                <a:gd name="T50" fmla="*/ 31 w 56"/>
                <a:gd name="T51" fmla="*/ 63 h 104"/>
                <a:gd name="T52" fmla="*/ 16 w 56"/>
                <a:gd name="T53" fmla="*/ 55 h 104"/>
                <a:gd name="T54" fmla="*/ 8 w 56"/>
                <a:gd name="T55" fmla="*/ 48 h 104"/>
                <a:gd name="T56" fmla="*/ 0 w 56"/>
                <a:gd name="T57" fmla="*/ 40 h 104"/>
                <a:gd name="T58" fmla="*/ 0 w 56"/>
                <a:gd name="T59" fmla="*/ 32 h 104"/>
                <a:gd name="T60" fmla="*/ 0 w 56"/>
                <a:gd name="T61" fmla="*/ 16 h 104"/>
                <a:gd name="T62" fmla="*/ 8 w 56"/>
                <a:gd name="T63" fmla="*/ 8 h 104"/>
                <a:gd name="T64" fmla="*/ 24 w 56"/>
                <a:gd name="T65" fmla="*/ 0 h 104"/>
                <a:gd name="T66" fmla="*/ 39 w 56"/>
                <a:gd name="T67" fmla="*/ 8 h 104"/>
                <a:gd name="T68" fmla="*/ 47 w 56"/>
                <a:gd name="T69" fmla="*/ 16 h 104"/>
                <a:gd name="T70" fmla="*/ 55 w 56"/>
                <a:gd name="T71" fmla="*/ 3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104">
                  <a:moveTo>
                    <a:pt x="55" y="32"/>
                  </a:moveTo>
                  <a:lnTo>
                    <a:pt x="55" y="32"/>
                  </a:lnTo>
                  <a:cubicBezTo>
                    <a:pt x="31" y="32"/>
                    <a:pt x="31" y="32"/>
                    <a:pt x="31" y="32"/>
                  </a:cubicBezTo>
                  <a:cubicBezTo>
                    <a:pt x="31" y="24"/>
                    <a:pt x="31" y="24"/>
                    <a:pt x="31" y="24"/>
                  </a:cubicBezTo>
                  <a:lnTo>
                    <a:pt x="31" y="24"/>
                  </a:lnTo>
                  <a:cubicBezTo>
                    <a:pt x="31" y="16"/>
                    <a:pt x="24" y="16"/>
                    <a:pt x="24" y="16"/>
                  </a:cubicBezTo>
                  <a:cubicBezTo>
                    <a:pt x="24" y="16"/>
                    <a:pt x="24" y="16"/>
                    <a:pt x="24" y="24"/>
                  </a:cubicBezTo>
                  <a:lnTo>
                    <a:pt x="24" y="24"/>
                  </a:lnTo>
                  <a:cubicBezTo>
                    <a:pt x="24" y="32"/>
                    <a:pt x="24" y="32"/>
                    <a:pt x="24" y="32"/>
                  </a:cubicBezTo>
                  <a:cubicBezTo>
                    <a:pt x="24" y="32"/>
                    <a:pt x="24" y="40"/>
                    <a:pt x="31" y="40"/>
                  </a:cubicBezTo>
                  <a:cubicBezTo>
                    <a:pt x="39" y="48"/>
                    <a:pt x="47" y="48"/>
                    <a:pt x="47" y="55"/>
                  </a:cubicBezTo>
                  <a:cubicBezTo>
                    <a:pt x="55" y="55"/>
                    <a:pt x="55" y="63"/>
                    <a:pt x="55" y="71"/>
                  </a:cubicBezTo>
                  <a:cubicBezTo>
                    <a:pt x="55" y="79"/>
                    <a:pt x="55" y="87"/>
                    <a:pt x="55" y="87"/>
                  </a:cubicBezTo>
                  <a:cubicBezTo>
                    <a:pt x="47" y="95"/>
                    <a:pt x="47" y="95"/>
                    <a:pt x="39" y="95"/>
                  </a:cubicBezTo>
                  <a:cubicBezTo>
                    <a:pt x="39" y="95"/>
                    <a:pt x="31" y="103"/>
                    <a:pt x="24" y="103"/>
                  </a:cubicBezTo>
                  <a:cubicBezTo>
                    <a:pt x="24" y="103"/>
                    <a:pt x="16" y="95"/>
                    <a:pt x="8" y="95"/>
                  </a:cubicBezTo>
                  <a:lnTo>
                    <a:pt x="0" y="87"/>
                  </a:lnTo>
                  <a:cubicBezTo>
                    <a:pt x="0" y="79"/>
                    <a:pt x="0" y="79"/>
                    <a:pt x="0" y="71"/>
                  </a:cubicBezTo>
                  <a:cubicBezTo>
                    <a:pt x="0" y="63"/>
                    <a:pt x="0" y="63"/>
                    <a:pt x="0" y="63"/>
                  </a:cubicBezTo>
                  <a:cubicBezTo>
                    <a:pt x="24" y="63"/>
                    <a:pt x="24" y="63"/>
                    <a:pt x="24" y="63"/>
                  </a:cubicBezTo>
                  <a:cubicBezTo>
                    <a:pt x="24" y="79"/>
                    <a:pt x="24" y="79"/>
                    <a:pt x="24" y="79"/>
                  </a:cubicBezTo>
                  <a:lnTo>
                    <a:pt x="24" y="79"/>
                  </a:lnTo>
                  <a:lnTo>
                    <a:pt x="24" y="87"/>
                  </a:lnTo>
                  <a:cubicBezTo>
                    <a:pt x="31" y="87"/>
                    <a:pt x="31" y="79"/>
                    <a:pt x="31" y="79"/>
                  </a:cubicBezTo>
                  <a:lnTo>
                    <a:pt x="31" y="79"/>
                  </a:lnTo>
                  <a:cubicBezTo>
                    <a:pt x="31" y="71"/>
                    <a:pt x="31" y="63"/>
                    <a:pt x="31" y="63"/>
                  </a:cubicBezTo>
                  <a:cubicBezTo>
                    <a:pt x="24" y="63"/>
                    <a:pt x="24" y="63"/>
                    <a:pt x="16" y="55"/>
                  </a:cubicBezTo>
                  <a:lnTo>
                    <a:pt x="8" y="48"/>
                  </a:lnTo>
                  <a:cubicBezTo>
                    <a:pt x="8" y="48"/>
                    <a:pt x="0" y="48"/>
                    <a:pt x="0" y="40"/>
                  </a:cubicBezTo>
                  <a:lnTo>
                    <a:pt x="0" y="32"/>
                  </a:lnTo>
                  <a:cubicBezTo>
                    <a:pt x="0" y="24"/>
                    <a:pt x="0" y="16"/>
                    <a:pt x="0" y="16"/>
                  </a:cubicBezTo>
                  <a:cubicBezTo>
                    <a:pt x="0" y="8"/>
                    <a:pt x="8" y="8"/>
                    <a:pt x="8" y="8"/>
                  </a:cubicBezTo>
                  <a:cubicBezTo>
                    <a:pt x="16" y="8"/>
                    <a:pt x="16" y="0"/>
                    <a:pt x="24" y="0"/>
                  </a:cubicBezTo>
                  <a:cubicBezTo>
                    <a:pt x="31" y="0"/>
                    <a:pt x="39" y="8"/>
                    <a:pt x="39" y="8"/>
                  </a:cubicBezTo>
                  <a:cubicBezTo>
                    <a:pt x="47" y="8"/>
                    <a:pt x="47" y="8"/>
                    <a:pt x="47" y="16"/>
                  </a:cubicBezTo>
                  <a:cubicBezTo>
                    <a:pt x="47" y="16"/>
                    <a:pt x="55" y="24"/>
                    <a:pt x="55" y="32"/>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05" name="Freeform 597"/>
            <p:cNvSpPr>
              <a:spLocks noChangeArrowheads="1"/>
            </p:cNvSpPr>
            <p:nvPr/>
          </p:nvSpPr>
          <p:spPr bwMode="auto">
            <a:xfrm>
              <a:off x="15369116" y="8319993"/>
              <a:ext cx="57171" cy="98460"/>
            </a:xfrm>
            <a:custGeom>
              <a:avLst/>
              <a:gdLst>
                <a:gd name="T0" fmla="*/ 79 w 80"/>
                <a:gd name="T1" fmla="*/ 0 h 135"/>
                <a:gd name="T2" fmla="*/ 79 w 80"/>
                <a:gd name="T3" fmla="*/ 134 h 135"/>
                <a:gd name="T4" fmla="*/ 48 w 80"/>
                <a:gd name="T5" fmla="*/ 134 h 135"/>
                <a:gd name="T6" fmla="*/ 32 w 80"/>
                <a:gd name="T7" fmla="*/ 79 h 135"/>
                <a:gd name="T8" fmla="*/ 32 w 80"/>
                <a:gd name="T9" fmla="*/ 134 h 135"/>
                <a:gd name="T10" fmla="*/ 0 w 80"/>
                <a:gd name="T11" fmla="*/ 134 h 135"/>
                <a:gd name="T12" fmla="*/ 0 w 80"/>
                <a:gd name="T13" fmla="*/ 0 h 135"/>
                <a:gd name="T14" fmla="*/ 32 w 80"/>
                <a:gd name="T15" fmla="*/ 0 h 135"/>
                <a:gd name="T16" fmla="*/ 48 w 80"/>
                <a:gd name="T17" fmla="*/ 63 h 135"/>
                <a:gd name="T18" fmla="*/ 48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134"/>
                  </a:lnTo>
                  <a:lnTo>
                    <a:pt x="48" y="134"/>
                  </a:lnTo>
                  <a:lnTo>
                    <a:pt x="32" y="79"/>
                  </a:lnTo>
                  <a:lnTo>
                    <a:pt x="32" y="134"/>
                  </a:lnTo>
                  <a:lnTo>
                    <a:pt x="0" y="134"/>
                  </a:lnTo>
                  <a:lnTo>
                    <a:pt x="0" y="0"/>
                  </a:lnTo>
                  <a:lnTo>
                    <a:pt x="32" y="0"/>
                  </a:lnTo>
                  <a:lnTo>
                    <a:pt x="48" y="63"/>
                  </a:lnTo>
                  <a:lnTo>
                    <a:pt x="48"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06" name="Freeform 598"/>
            <p:cNvSpPr>
              <a:spLocks noChangeArrowheads="1"/>
            </p:cNvSpPr>
            <p:nvPr/>
          </p:nvSpPr>
          <p:spPr bwMode="auto">
            <a:xfrm>
              <a:off x="15432640" y="8319993"/>
              <a:ext cx="63523" cy="98460"/>
            </a:xfrm>
            <a:custGeom>
              <a:avLst/>
              <a:gdLst>
                <a:gd name="T0" fmla="*/ 71 w 88"/>
                <a:gd name="T1" fmla="*/ 0 h 135"/>
                <a:gd name="T2" fmla="*/ 71 w 88"/>
                <a:gd name="T3" fmla="*/ 0 h 135"/>
                <a:gd name="T4" fmla="*/ 87 w 88"/>
                <a:gd name="T5" fmla="*/ 134 h 135"/>
                <a:gd name="T6" fmla="*/ 55 w 88"/>
                <a:gd name="T7" fmla="*/ 134 h 135"/>
                <a:gd name="T8" fmla="*/ 48 w 88"/>
                <a:gd name="T9" fmla="*/ 111 h 135"/>
                <a:gd name="T10" fmla="*/ 40 w 88"/>
                <a:gd name="T11" fmla="*/ 111 h 135"/>
                <a:gd name="T12" fmla="*/ 40 w 88"/>
                <a:gd name="T13" fmla="*/ 134 h 135"/>
                <a:gd name="T14" fmla="*/ 0 w 88"/>
                <a:gd name="T15" fmla="*/ 134 h 135"/>
                <a:gd name="T16" fmla="*/ 16 w 88"/>
                <a:gd name="T17" fmla="*/ 0 h 135"/>
                <a:gd name="T18" fmla="*/ 71 w 88"/>
                <a:gd name="T19" fmla="*/ 0 h 135"/>
                <a:gd name="T20" fmla="*/ 48 w 88"/>
                <a:gd name="T21" fmla="*/ 87 h 135"/>
                <a:gd name="T22" fmla="*/ 48 w 88"/>
                <a:gd name="T23" fmla="*/ 87 h 135"/>
                <a:gd name="T24" fmla="*/ 48 w 88"/>
                <a:gd name="T25" fmla="*/ 32 h 135"/>
                <a:gd name="T26" fmla="*/ 40 w 88"/>
                <a:gd name="T27" fmla="*/ 87 h 135"/>
                <a:gd name="T28" fmla="*/ 48 w 88"/>
                <a:gd name="T29" fmla="*/ 8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71" y="0"/>
                  </a:moveTo>
                  <a:lnTo>
                    <a:pt x="71" y="0"/>
                  </a:lnTo>
                  <a:cubicBezTo>
                    <a:pt x="87" y="134"/>
                    <a:pt x="87" y="134"/>
                    <a:pt x="87" y="134"/>
                  </a:cubicBezTo>
                  <a:cubicBezTo>
                    <a:pt x="55" y="134"/>
                    <a:pt x="55" y="134"/>
                    <a:pt x="55" y="134"/>
                  </a:cubicBezTo>
                  <a:cubicBezTo>
                    <a:pt x="48" y="111"/>
                    <a:pt x="48" y="111"/>
                    <a:pt x="48" y="111"/>
                  </a:cubicBezTo>
                  <a:cubicBezTo>
                    <a:pt x="40" y="111"/>
                    <a:pt x="40" y="111"/>
                    <a:pt x="40" y="111"/>
                  </a:cubicBezTo>
                  <a:cubicBezTo>
                    <a:pt x="40" y="134"/>
                    <a:pt x="40" y="134"/>
                    <a:pt x="40" y="134"/>
                  </a:cubicBezTo>
                  <a:cubicBezTo>
                    <a:pt x="0" y="134"/>
                    <a:pt x="0" y="134"/>
                    <a:pt x="0" y="134"/>
                  </a:cubicBezTo>
                  <a:cubicBezTo>
                    <a:pt x="16" y="0"/>
                    <a:pt x="16" y="0"/>
                    <a:pt x="16" y="0"/>
                  </a:cubicBezTo>
                  <a:lnTo>
                    <a:pt x="71" y="0"/>
                  </a:lnTo>
                  <a:close/>
                  <a:moveTo>
                    <a:pt x="48" y="87"/>
                  </a:moveTo>
                  <a:lnTo>
                    <a:pt x="48" y="87"/>
                  </a:lnTo>
                  <a:cubicBezTo>
                    <a:pt x="48" y="71"/>
                    <a:pt x="48" y="55"/>
                    <a:pt x="48" y="32"/>
                  </a:cubicBezTo>
                  <a:cubicBezTo>
                    <a:pt x="40" y="55"/>
                    <a:pt x="40" y="79"/>
                    <a:pt x="40" y="87"/>
                  </a:cubicBezTo>
                  <a:lnTo>
                    <a:pt x="48"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07" name="Freeform 599"/>
            <p:cNvSpPr>
              <a:spLocks noChangeArrowheads="1"/>
            </p:cNvSpPr>
            <p:nvPr/>
          </p:nvSpPr>
          <p:spPr bwMode="auto">
            <a:xfrm>
              <a:off x="15496163" y="8319993"/>
              <a:ext cx="63523" cy="101637"/>
            </a:xfrm>
            <a:custGeom>
              <a:avLst/>
              <a:gdLst>
                <a:gd name="T0" fmla="*/ 79 w 88"/>
                <a:gd name="T1" fmla="*/ 40 h 143"/>
                <a:gd name="T2" fmla="*/ 79 w 88"/>
                <a:gd name="T3" fmla="*/ 40 h 143"/>
                <a:gd name="T4" fmla="*/ 47 w 88"/>
                <a:gd name="T5" fmla="*/ 40 h 143"/>
                <a:gd name="T6" fmla="*/ 47 w 88"/>
                <a:gd name="T7" fmla="*/ 32 h 143"/>
                <a:gd name="T8" fmla="*/ 47 w 88"/>
                <a:gd name="T9" fmla="*/ 24 h 143"/>
                <a:gd name="T10" fmla="*/ 40 w 88"/>
                <a:gd name="T11" fmla="*/ 24 h 143"/>
                <a:gd name="T12" fmla="*/ 40 w 88"/>
                <a:gd name="T13" fmla="*/ 24 h 143"/>
                <a:gd name="T14" fmla="*/ 40 w 88"/>
                <a:gd name="T15" fmla="*/ 32 h 143"/>
                <a:gd name="T16" fmla="*/ 40 w 88"/>
                <a:gd name="T17" fmla="*/ 40 h 143"/>
                <a:gd name="T18" fmla="*/ 47 w 88"/>
                <a:gd name="T19" fmla="*/ 48 h 143"/>
                <a:gd name="T20" fmla="*/ 79 w 88"/>
                <a:gd name="T21" fmla="*/ 71 h 143"/>
                <a:gd name="T22" fmla="*/ 87 w 88"/>
                <a:gd name="T23" fmla="*/ 103 h 143"/>
                <a:gd name="T24" fmla="*/ 79 w 88"/>
                <a:gd name="T25" fmla="*/ 127 h 143"/>
                <a:gd name="T26" fmla="*/ 71 w 88"/>
                <a:gd name="T27" fmla="*/ 134 h 143"/>
                <a:gd name="T28" fmla="*/ 47 w 88"/>
                <a:gd name="T29" fmla="*/ 142 h 143"/>
                <a:gd name="T30" fmla="*/ 24 w 88"/>
                <a:gd name="T31" fmla="*/ 134 h 143"/>
                <a:gd name="T32" fmla="*/ 8 w 88"/>
                <a:gd name="T33" fmla="*/ 119 h 143"/>
                <a:gd name="T34" fmla="*/ 8 w 88"/>
                <a:gd name="T35" fmla="*/ 95 h 143"/>
                <a:gd name="T36" fmla="*/ 8 w 88"/>
                <a:gd name="T37" fmla="*/ 87 h 143"/>
                <a:gd name="T38" fmla="*/ 40 w 88"/>
                <a:gd name="T39" fmla="*/ 87 h 143"/>
                <a:gd name="T40" fmla="*/ 40 w 88"/>
                <a:gd name="T41" fmla="*/ 103 h 143"/>
                <a:gd name="T42" fmla="*/ 40 w 88"/>
                <a:gd name="T43" fmla="*/ 111 h 143"/>
                <a:gd name="T44" fmla="*/ 47 w 88"/>
                <a:gd name="T45" fmla="*/ 119 h 143"/>
                <a:gd name="T46" fmla="*/ 47 w 88"/>
                <a:gd name="T47" fmla="*/ 111 h 143"/>
                <a:gd name="T48" fmla="*/ 47 w 88"/>
                <a:gd name="T49" fmla="*/ 103 h 143"/>
                <a:gd name="T50" fmla="*/ 47 w 88"/>
                <a:gd name="T51" fmla="*/ 87 h 143"/>
                <a:gd name="T52" fmla="*/ 32 w 88"/>
                <a:gd name="T53" fmla="*/ 79 h 143"/>
                <a:gd name="T54" fmla="*/ 16 w 88"/>
                <a:gd name="T55" fmla="*/ 63 h 143"/>
                <a:gd name="T56" fmla="*/ 8 w 88"/>
                <a:gd name="T57" fmla="*/ 55 h 143"/>
                <a:gd name="T58" fmla="*/ 0 w 88"/>
                <a:gd name="T59" fmla="*/ 40 h 143"/>
                <a:gd name="T60" fmla="*/ 8 w 88"/>
                <a:gd name="T61" fmla="*/ 16 h 143"/>
                <a:gd name="T62" fmla="*/ 24 w 88"/>
                <a:gd name="T63" fmla="*/ 0 h 143"/>
                <a:gd name="T64" fmla="*/ 40 w 88"/>
                <a:gd name="T65" fmla="*/ 0 h 143"/>
                <a:gd name="T66" fmla="*/ 63 w 88"/>
                <a:gd name="T67" fmla="*/ 0 h 143"/>
                <a:gd name="T68" fmla="*/ 79 w 88"/>
                <a:gd name="T69" fmla="*/ 16 h 143"/>
                <a:gd name="T70" fmla="*/ 79 w 88"/>
                <a:gd name="T71" fmla="*/ 4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8" h="143">
                  <a:moveTo>
                    <a:pt x="79" y="40"/>
                  </a:moveTo>
                  <a:lnTo>
                    <a:pt x="79" y="40"/>
                  </a:lnTo>
                  <a:cubicBezTo>
                    <a:pt x="47" y="40"/>
                    <a:pt x="47" y="40"/>
                    <a:pt x="47" y="40"/>
                  </a:cubicBezTo>
                  <a:cubicBezTo>
                    <a:pt x="47" y="32"/>
                    <a:pt x="47" y="32"/>
                    <a:pt x="47" y="32"/>
                  </a:cubicBezTo>
                  <a:lnTo>
                    <a:pt x="47" y="24"/>
                  </a:lnTo>
                  <a:cubicBezTo>
                    <a:pt x="47" y="24"/>
                    <a:pt x="47" y="24"/>
                    <a:pt x="40" y="24"/>
                  </a:cubicBezTo>
                  <a:lnTo>
                    <a:pt x="40" y="24"/>
                  </a:lnTo>
                  <a:lnTo>
                    <a:pt x="40" y="32"/>
                  </a:lnTo>
                  <a:cubicBezTo>
                    <a:pt x="40" y="40"/>
                    <a:pt x="40" y="40"/>
                    <a:pt x="40" y="40"/>
                  </a:cubicBezTo>
                  <a:cubicBezTo>
                    <a:pt x="40" y="48"/>
                    <a:pt x="40" y="48"/>
                    <a:pt x="47" y="48"/>
                  </a:cubicBezTo>
                  <a:cubicBezTo>
                    <a:pt x="63" y="63"/>
                    <a:pt x="71" y="71"/>
                    <a:pt x="79" y="71"/>
                  </a:cubicBezTo>
                  <a:cubicBezTo>
                    <a:pt x="79" y="79"/>
                    <a:pt x="87" y="87"/>
                    <a:pt x="87" y="103"/>
                  </a:cubicBezTo>
                  <a:cubicBezTo>
                    <a:pt x="87" y="111"/>
                    <a:pt x="79" y="119"/>
                    <a:pt x="79" y="127"/>
                  </a:cubicBezTo>
                  <a:lnTo>
                    <a:pt x="71" y="134"/>
                  </a:lnTo>
                  <a:cubicBezTo>
                    <a:pt x="63" y="134"/>
                    <a:pt x="55" y="142"/>
                    <a:pt x="47" y="142"/>
                  </a:cubicBezTo>
                  <a:cubicBezTo>
                    <a:pt x="40" y="142"/>
                    <a:pt x="24" y="134"/>
                    <a:pt x="24" y="134"/>
                  </a:cubicBezTo>
                  <a:cubicBezTo>
                    <a:pt x="16" y="127"/>
                    <a:pt x="8" y="127"/>
                    <a:pt x="8" y="119"/>
                  </a:cubicBezTo>
                  <a:cubicBezTo>
                    <a:pt x="8" y="119"/>
                    <a:pt x="8" y="111"/>
                    <a:pt x="8" y="95"/>
                  </a:cubicBezTo>
                  <a:cubicBezTo>
                    <a:pt x="8" y="87"/>
                    <a:pt x="8" y="87"/>
                    <a:pt x="8" y="87"/>
                  </a:cubicBezTo>
                  <a:cubicBezTo>
                    <a:pt x="40" y="87"/>
                    <a:pt x="40" y="87"/>
                    <a:pt x="40" y="87"/>
                  </a:cubicBezTo>
                  <a:cubicBezTo>
                    <a:pt x="40" y="103"/>
                    <a:pt x="40" y="103"/>
                    <a:pt x="40" y="103"/>
                  </a:cubicBezTo>
                  <a:cubicBezTo>
                    <a:pt x="40" y="111"/>
                    <a:pt x="40" y="111"/>
                    <a:pt x="40" y="111"/>
                  </a:cubicBezTo>
                  <a:cubicBezTo>
                    <a:pt x="40" y="119"/>
                    <a:pt x="40" y="119"/>
                    <a:pt x="47" y="119"/>
                  </a:cubicBezTo>
                  <a:cubicBezTo>
                    <a:pt x="47" y="119"/>
                    <a:pt x="47" y="119"/>
                    <a:pt x="47" y="111"/>
                  </a:cubicBezTo>
                  <a:cubicBezTo>
                    <a:pt x="47" y="111"/>
                    <a:pt x="47" y="111"/>
                    <a:pt x="47" y="103"/>
                  </a:cubicBezTo>
                  <a:cubicBezTo>
                    <a:pt x="47" y="95"/>
                    <a:pt x="47" y="95"/>
                    <a:pt x="47" y="87"/>
                  </a:cubicBezTo>
                  <a:cubicBezTo>
                    <a:pt x="47" y="87"/>
                    <a:pt x="40" y="87"/>
                    <a:pt x="32" y="79"/>
                  </a:cubicBezTo>
                  <a:cubicBezTo>
                    <a:pt x="24" y="71"/>
                    <a:pt x="16" y="71"/>
                    <a:pt x="16" y="63"/>
                  </a:cubicBezTo>
                  <a:cubicBezTo>
                    <a:pt x="8" y="63"/>
                    <a:pt x="8" y="63"/>
                    <a:pt x="8" y="55"/>
                  </a:cubicBezTo>
                  <a:cubicBezTo>
                    <a:pt x="8" y="48"/>
                    <a:pt x="0" y="48"/>
                    <a:pt x="0" y="40"/>
                  </a:cubicBezTo>
                  <a:cubicBezTo>
                    <a:pt x="0" y="24"/>
                    <a:pt x="8" y="16"/>
                    <a:pt x="8" y="16"/>
                  </a:cubicBezTo>
                  <a:cubicBezTo>
                    <a:pt x="8" y="8"/>
                    <a:pt x="16" y="8"/>
                    <a:pt x="24" y="0"/>
                  </a:cubicBezTo>
                  <a:cubicBezTo>
                    <a:pt x="24" y="0"/>
                    <a:pt x="32" y="0"/>
                    <a:pt x="40" y="0"/>
                  </a:cubicBezTo>
                  <a:cubicBezTo>
                    <a:pt x="47" y="0"/>
                    <a:pt x="55" y="0"/>
                    <a:pt x="63" y="0"/>
                  </a:cubicBezTo>
                  <a:cubicBezTo>
                    <a:pt x="71" y="8"/>
                    <a:pt x="79" y="8"/>
                    <a:pt x="79" y="16"/>
                  </a:cubicBezTo>
                  <a:cubicBezTo>
                    <a:pt x="79" y="16"/>
                    <a:pt x="79" y="24"/>
                    <a:pt x="79" y="40"/>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08" name="Freeform 600"/>
            <p:cNvSpPr>
              <a:spLocks noChangeArrowheads="1"/>
            </p:cNvSpPr>
            <p:nvPr/>
          </p:nvSpPr>
          <p:spPr bwMode="auto">
            <a:xfrm>
              <a:off x="15562861" y="8319993"/>
              <a:ext cx="57171" cy="98460"/>
            </a:xfrm>
            <a:custGeom>
              <a:avLst/>
              <a:gdLst>
                <a:gd name="T0" fmla="*/ 79 w 80"/>
                <a:gd name="T1" fmla="*/ 0 h 135"/>
                <a:gd name="T2" fmla="*/ 79 w 80"/>
                <a:gd name="T3" fmla="*/ 134 h 135"/>
                <a:gd name="T4" fmla="*/ 47 w 80"/>
                <a:gd name="T5" fmla="*/ 134 h 135"/>
                <a:gd name="T6" fmla="*/ 47 w 80"/>
                <a:gd name="T7" fmla="*/ 79 h 135"/>
                <a:gd name="T8" fmla="*/ 32 w 80"/>
                <a:gd name="T9" fmla="*/ 79 h 135"/>
                <a:gd name="T10" fmla="*/ 32 w 80"/>
                <a:gd name="T11" fmla="*/ 134 h 135"/>
                <a:gd name="T12" fmla="*/ 0 w 80"/>
                <a:gd name="T13" fmla="*/ 134 h 135"/>
                <a:gd name="T14" fmla="*/ 0 w 80"/>
                <a:gd name="T15" fmla="*/ 0 h 135"/>
                <a:gd name="T16" fmla="*/ 32 w 80"/>
                <a:gd name="T17" fmla="*/ 0 h 135"/>
                <a:gd name="T18" fmla="*/ 32 w 80"/>
                <a:gd name="T19" fmla="*/ 48 h 135"/>
                <a:gd name="T20" fmla="*/ 47 w 80"/>
                <a:gd name="T21" fmla="*/ 48 h 135"/>
                <a:gd name="T22" fmla="*/ 47 w 80"/>
                <a:gd name="T23" fmla="*/ 0 h 135"/>
                <a:gd name="T24" fmla="*/ 79 w 80"/>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35">
                  <a:moveTo>
                    <a:pt x="79" y="0"/>
                  </a:moveTo>
                  <a:lnTo>
                    <a:pt x="79" y="134"/>
                  </a:lnTo>
                  <a:lnTo>
                    <a:pt x="47" y="134"/>
                  </a:lnTo>
                  <a:lnTo>
                    <a:pt x="47" y="79"/>
                  </a:lnTo>
                  <a:lnTo>
                    <a:pt x="32" y="79"/>
                  </a:lnTo>
                  <a:lnTo>
                    <a:pt x="32" y="134"/>
                  </a:lnTo>
                  <a:lnTo>
                    <a:pt x="0" y="134"/>
                  </a:lnTo>
                  <a:lnTo>
                    <a:pt x="0" y="0"/>
                  </a:lnTo>
                  <a:lnTo>
                    <a:pt x="32" y="0"/>
                  </a:lnTo>
                  <a:lnTo>
                    <a:pt x="32" y="48"/>
                  </a:lnTo>
                  <a:lnTo>
                    <a:pt x="47" y="48"/>
                  </a:lnTo>
                  <a:lnTo>
                    <a:pt x="47"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09" name="Freeform 601"/>
            <p:cNvSpPr>
              <a:spLocks noChangeArrowheads="1"/>
            </p:cNvSpPr>
            <p:nvPr/>
          </p:nvSpPr>
          <p:spPr bwMode="auto">
            <a:xfrm>
              <a:off x="15626384" y="8319993"/>
              <a:ext cx="63523" cy="98460"/>
            </a:xfrm>
            <a:custGeom>
              <a:avLst/>
              <a:gdLst>
                <a:gd name="T0" fmla="*/ 87 w 88"/>
                <a:gd name="T1" fmla="*/ 0 h 135"/>
                <a:gd name="T2" fmla="*/ 87 w 88"/>
                <a:gd name="T3" fmla="*/ 0 h 135"/>
                <a:gd name="T4" fmla="*/ 71 w 88"/>
                <a:gd name="T5" fmla="*/ 134 h 135"/>
                <a:gd name="T6" fmla="*/ 24 w 88"/>
                <a:gd name="T7" fmla="*/ 134 h 135"/>
                <a:gd name="T8" fmla="*/ 0 w 88"/>
                <a:gd name="T9" fmla="*/ 0 h 135"/>
                <a:gd name="T10" fmla="*/ 39 w 88"/>
                <a:gd name="T11" fmla="*/ 0 h 135"/>
                <a:gd name="T12" fmla="*/ 47 w 88"/>
                <a:gd name="T13" fmla="*/ 95 h 135"/>
                <a:gd name="T14" fmla="*/ 47 w 88"/>
                <a:gd name="T15" fmla="*/ 24 h 135"/>
                <a:gd name="T16" fmla="*/ 55 w 88"/>
                <a:gd name="T17" fmla="*/ 0 h 135"/>
                <a:gd name="T18" fmla="*/ 87 w 88"/>
                <a:gd name="T19"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135">
                  <a:moveTo>
                    <a:pt x="87" y="0"/>
                  </a:moveTo>
                  <a:lnTo>
                    <a:pt x="87" y="0"/>
                  </a:lnTo>
                  <a:cubicBezTo>
                    <a:pt x="71" y="134"/>
                    <a:pt x="71" y="134"/>
                    <a:pt x="71" y="134"/>
                  </a:cubicBezTo>
                  <a:cubicBezTo>
                    <a:pt x="24" y="134"/>
                    <a:pt x="24" y="134"/>
                    <a:pt x="24" y="134"/>
                  </a:cubicBezTo>
                  <a:cubicBezTo>
                    <a:pt x="0" y="0"/>
                    <a:pt x="0" y="0"/>
                    <a:pt x="0" y="0"/>
                  </a:cubicBezTo>
                  <a:cubicBezTo>
                    <a:pt x="39" y="0"/>
                    <a:pt x="39" y="0"/>
                    <a:pt x="39" y="0"/>
                  </a:cubicBezTo>
                  <a:cubicBezTo>
                    <a:pt x="39" y="40"/>
                    <a:pt x="47" y="71"/>
                    <a:pt x="47" y="95"/>
                  </a:cubicBezTo>
                  <a:cubicBezTo>
                    <a:pt x="47" y="71"/>
                    <a:pt x="47" y="48"/>
                    <a:pt x="47" y="24"/>
                  </a:cubicBezTo>
                  <a:cubicBezTo>
                    <a:pt x="55" y="0"/>
                    <a:pt x="55" y="0"/>
                    <a:pt x="55"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10" name="Freeform 602"/>
            <p:cNvSpPr>
              <a:spLocks noChangeArrowheads="1"/>
            </p:cNvSpPr>
            <p:nvPr/>
          </p:nvSpPr>
          <p:spPr bwMode="auto">
            <a:xfrm>
              <a:off x="15696260" y="8319993"/>
              <a:ext cx="28586" cy="98460"/>
            </a:xfrm>
            <a:custGeom>
              <a:avLst/>
              <a:gdLst>
                <a:gd name="T0" fmla="*/ 39 w 40"/>
                <a:gd name="T1" fmla="*/ 0 h 135"/>
                <a:gd name="T2" fmla="*/ 39 w 40"/>
                <a:gd name="T3" fmla="*/ 134 h 135"/>
                <a:gd name="T4" fmla="*/ 0 w 40"/>
                <a:gd name="T5" fmla="*/ 134 h 135"/>
                <a:gd name="T6" fmla="*/ 0 w 40"/>
                <a:gd name="T7" fmla="*/ 0 h 135"/>
                <a:gd name="T8" fmla="*/ 39 w 40"/>
                <a:gd name="T9" fmla="*/ 0 h 135"/>
              </a:gdLst>
              <a:ahLst/>
              <a:cxnLst>
                <a:cxn ang="0">
                  <a:pos x="T0" y="T1"/>
                </a:cxn>
                <a:cxn ang="0">
                  <a:pos x="T2" y="T3"/>
                </a:cxn>
                <a:cxn ang="0">
                  <a:pos x="T4" y="T5"/>
                </a:cxn>
                <a:cxn ang="0">
                  <a:pos x="T6" y="T7"/>
                </a:cxn>
                <a:cxn ang="0">
                  <a:pos x="T8" y="T9"/>
                </a:cxn>
              </a:cxnLst>
              <a:rect l="0" t="0" r="r" b="b"/>
              <a:pathLst>
                <a:path w="40" h="135">
                  <a:moveTo>
                    <a:pt x="39" y="0"/>
                  </a:moveTo>
                  <a:lnTo>
                    <a:pt x="39" y="134"/>
                  </a:lnTo>
                  <a:lnTo>
                    <a:pt x="0" y="134"/>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11" name="Freeform 603"/>
            <p:cNvSpPr>
              <a:spLocks noChangeArrowheads="1"/>
            </p:cNvSpPr>
            <p:nvPr/>
          </p:nvSpPr>
          <p:spPr bwMode="auto">
            <a:xfrm>
              <a:off x="15728022" y="8319993"/>
              <a:ext cx="47643" cy="98460"/>
            </a:xfrm>
            <a:custGeom>
              <a:avLst/>
              <a:gdLst>
                <a:gd name="T0" fmla="*/ 40 w 64"/>
                <a:gd name="T1" fmla="*/ 0 h 135"/>
                <a:gd name="T2" fmla="*/ 40 w 64"/>
                <a:gd name="T3" fmla="*/ 111 h 135"/>
                <a:gd name="T4" fmla="*/ 63 w 64"/>
                <a:gd name="T5" fmla="*/ 111 h 135"/>
                <a:gd name="T6" fmla="*/ 63 w 64"/>
                <a:gd name="T7" fmla="*/ 134 h 135"/>
                <a:gd name="T8" fmla="*/ 0 w 64"/>
                <a:gd name="T9" fmla="*/ 134 h 135"/>
                <a:gd name="T10" fmla="*/ 0 w 64"/>
                <a:gd name="T11" fmla="*/ 0 h 135"/>
                <a:gd name="T12" fmla="*/ 40 w 64"/>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64" h="135">
                  <a:moveTo>
                    <a:pt x="40" y="0"/>
                  </a:moveTo>
                  <a:lnTo>
                    <a:pt x="40" y="111"/>
                  </a:lnTo>
                  <a:lnTo>
                    <a:pt x="63" y="111"/>
                  </a:lnTo>
                  <a:lnTo>
                    <a:pt x="63"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12" name="Freeform 604"/>
            <p:cNvSpPr>
              <a:spLocks noChangeArrowheads="1"/>
            </p:cNvSpPr>
            <p:nvPr/>
          </p:nvSpPr>
          <p:spPr bwMode="auto">
            <a:xfrm>
              <a:off x="15778840" y="8319993"/>
              <a:ext cx="41291" cy="98460"/>
            </a:xfrm>
            <a:custGeom>
              <a:avLst/>
              <a:gdLst>
                <a:gd name="T0" fmla="*/ 32 w 57"/>
                <a:gd name="T1" fmla="*/ 0 h 135"/>
                <a:gd name="T2" fmla="*/ 32 w 57"/>
                <a:gd name="T3" fmla="*/ 111 h 135"/>
                <a:gd name="T4" fmla="*/ 56 w 57"/>
                <a:gd name="T5" fmla="*/ 111 h 135"/>
                <a:gd name="T6" fmla="*/ 56 w 57"/>
                <a:gd name="T7" fmla="*/ 134 h 135"/>
                <a:gd name="T8" fmla="*/ 0 w 57"/>
                <a:gd name="T9" fmla="*/ 134 h 135"/>
                <a:gd name="T10" fmla="*/ 0 w 57"/>
                <a:gd name="T11" fmla="*/ 0 h 135"/>
                <a:gd name="T12" fmla="*/ 32 w 57"/>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57" h="135">
                  <a:moveTo>
                    <a:pt x="32" y="0"/>
                  </a:moveTo>
                  <a:lnTo>
                    <a:pt x="32" y="111"/>
                  </a:lnTo>
                  <a:lnTo>
                    <a:pt x="56" y="111"/>
                  </a:lnTo>
                  <a:lnTo>
                    <a:pt x="56" y="134"/>
                  </a:lnTo>
                  <a:lnTo>
                    <a:pt x="0" y="134"/>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13" name="Freeform 605"/>
            <p:cNvSpPr>
              <a:spLocks noChangeArrowheads="1"/>
            </p:cNvSpPr>
            <p:nvPr/>
          </p:nvSpPr>
          <p:spPr bwMode="auto">
            <a:xfrm>
              <a:off x="15826484" y="8319993"/>
              <a:ext cx="41289" cy="98460"/>
            </a:xfrm>
            <a:custGeom>
              <a:avLst/>
              <a:gdLst>
                <a:gd name="T0" fmla="*/ 0 w 57"/>
                <a:gd name="T1" fmla="*/ 0 h 135"/>
                <a:gd name="T2" fmla="*/ 56 w 57"/>
                <a:gd name="T3" fmla="*/ 0 h 135"/>
                <a:gd name="T4" fmla="*/ 56 w 57"/>
                <a:gd name="T5" fmla="*/ 32 h 135"/>
                <a:gd name="T6" fmla="*/ 32 w 57"/>
                <a:gd name="T7" fmla="*/ 32 h 135"/>
                <a:gd name="T8" fmla="*/ 32 w 57"/>
                <a:gd name="T9" fmla="*/ 55 h 135"/>
                <a:gd name="T10" fmla="*/ 56 w 57"/>
                <a:gd name="T11" fmla="*/ 55 h 135"/>
                <a:gd name="T12" fmla="*/ 56 w 57"/>
                <a:gd name="T13" fmla="*/ 79 h 135"/>
                <a:gd name="T14" fmla="*/ 32 w 57"/>
                <a:gd name="T15" fmla="*/ 79 h 135"/>
                <a:gd name="T16" fmla="*/ 32 w 57"/>
                <a:gd name="T17" fmla="*/ 111 h 135"/>
                <a:gd name="T18" fmla="*/ 56 w 57"/>
                <a:gd name="T19" fmla="*/ 111 h 135"/>
                <a:gd name="T20" fmla="*/ 56 w 57"/>
                <a:gd name="T21" fmla="*/ 134 h 135"/>
                <a:gd name="T22" fmla="*/ 0 w 57"/>
                <a:gd name="T23" fmla="*/ 134 h 135"/>
                <a:gd name="T24" fmla="*/ 0 w 57"/>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135">
                  <a:moveTo>
                    <a:pt x="0" y="0"/>
                  </a:moveTo>
                  <a:lnTo>
                    <a:pt x="56" y="0"/>
                  </a:lnTo>
                  <a:lnTo>
                    <a:pt x="56" y="32"/>
                  </a:lnTo>
                  <a:lnTo>
                    <a:pt x="32" y="32"/>
                  </a:lnTo>
                  <a:lnTo>
                    <a:pt x="32" y="55"/>
                  </a:lnTo>
                  <a:lnTo>
                    <a:pt x="56" y="55"/>
                  </a:lnTo>
                  <a:lnTo>
                    <a:pt x="56" y="79"/>
                  </a:lnTo>
                  <a:lnTo>
                    <a:pt x="32" y="79"/>
                  </a:lnTo>
                  <a:lnTo>
                    <a:pt x="32" y="111"/>
                  </a:lnTo>
                  <a:lnTo>
                    <a:pt x="56" y="111"/>
                  </a:lnTo>
                  <a:lnTo>
                    <a:pt x="56"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14" name="Freeform 606"/>
            <p:cNvSpPr>
              <a:spLocks noChangeArrowheads="1"/>
            </p:cNvSpPr>
            <p:nvPr/>
          </p:nvSpPr>
          <p:spPr bwMode="auto">
            <a:xfrm>
              <a:off x="14987977" y="8472448"/>
              <a:ext cx="69876" cy="120694"/>
            </a:xfrm>
            <a:custGeom>
              <a:avLst/>
              <a:gdLst>
                <a:gd name="T0" fmla="*/ 94 w 95"/>
                <a:gd name="T1" fmla="*/ 0 h 166"/>
                <a:gd name="T2" fmla="*/ 94 w 95"/>
                <a:gd name="T3" fmla="*/ 31 h 166"/>
                <a:gd name="T4" fmla="*/ 71 w 95"/>
                <a:gd name="T5" fmla="*/ 31 h 166"/>
                <a:gd name="T6" fmla="*/ 71 w 95"/>
                <a:gd name="T7" fmla="*/ 165 h 166"/>
                <a:gd name="T8" fmla="*/ 31 w 95"/>
                <a:gd name="T9" fmla="*/ 165 h 166"/>
                <a:gd name="T10" fmla="*/ 31 w 95"/>
                <a:gd name="T11" fmla="*/ 31 h 166"/>
                <a:gd name="T12" fmla="*/ 0 w 95"/>
                <a:gd name="T13" fmla="*/ 31 h 166"/>
                <a:gd name="T14" fmla="*/ 0 w 95"/>
                <a:gd name="T15" fmla="*/ 0 h 166"/>
                <a:gd name="T16" fmla="*/ 94 w 95"/>
                <a:gd name="T1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166">
                  <a:moveTo>
                    <a:pt x="94" y="0"/>
                  </a:moveTo>
                  <a:lnTo>
                    <a:pt x="94" y="31"/>
                  </a:lnTo>
                  <a:lnTo>
                    <a:pt x="71" y="31"/>
                  </a:lnTo>
                  <a:lnTo>
                    <a:pt x="71" y="165"/>
                  </a:lnTo>
                  <a:lnTo>
                    <a:pt x="31" y="165"/>
                  </a:lnTo>
                  <a:lnTo>
                    <a:pt x="31" y="31"/>
                  </a:lnTo>
                  <a:lnTo>
                    <a:pt x="0" y="31"/>
                  </a:lnTo>
                  <a:lnTo>
                    <a:pt x="0" y="0"/>
                  </a:lnTo>
                  <a:lnTo>
                    <a:pt x="9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15" name="Freeform 607"/>
            <p:cNvSpPr>
              <a:spLocks noChangeArrowheads="1"/>
            </p:cNvSpPr>
            <p:nvPr/>
          </p:nvSpPr>
          <p:spPr bwMode="auto">
            <a:xfrm>
              <a:off x="15064205" y="8472448"/>
              <a:ext cx="57171" cy="120694"/>
            </a:xfrm>
            <a:custGeom>
              <a:avLst/>
              <a:gdLst>
                <a:gd name="T0" fmla="*/ 0 w 80"/>
                <a:gd name="T1" fmla="*/ 0 h 166"/>
                <a:gd name="T2" fmla="*/ 79 w 80"/>
                <a:gd name="T3" fmla="*/ 0 h 166"/>
                <a:gd name="T4" fmla="*/ 79 w 80"/>
                <a:gd name="T5" fmla="*/ 31 h 166"/>
                <a:gd name="T6" fmla="*/ 48 w 80"/>
                <a:gd name="T7" fmla="*/ 31 h 166"/>
                <a:gd name="T8" fmla="*/ 48 w 80"/>
                <a:gd name="T9" fmla="*/ 63 h 166"/>
                <a:gd name="T10" fmla="*/ 71 w 80"/>
                <a:gd name="T11" fmla="*/ 63 h 166"/>
                <a:gd name="T12" fmla="*/ 71 w 80"/>
                <a:gd name="T13" fmla="*/ 94 h 166"/>
                <a:gd name="T14" fmla="*/ 48 w 80"/>
                <a:gd name="T15" fmla="*/ 94 h 166"/>
                <a:gd name="T16" fmla="*/ 48 w 80"/>
                <a:gd name="T17" fmla="*/ 134 h 166"/>
                <a:gd name="T18" fmla="*/ 79 w 80"/>
                <a:gd name="T19" fmla="*/ 134 h 166"/>
                <a:gd name="T20" fmla="*/ 79 w 80"/>
                <a:gd name="T21" fmla="*/ 165 h 166"/>
                <a:gd name="T22" fmla="*/ 0 w 80"/>
                <a:gd name="T23" fmla="*/ 165 h 166"/>
                <a:gd name="T24" fmla="*/ 0 w 80"/>
                <a:gd name="T25"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66">
                  <a:moveTo>
                    <a:pt x="0" y="0"/>
                  </a:moveTo>
                  <a:lnTo>
                    <a:pt x="79" y="0"/>
                  </a:lnTo>
                  <a:lnTo>
                    <a:pt x="79" y="31"/>
                  </a:lnTo>
                  <a:lnTo>
                    <a:pt x="48" y="31"/>
                  </a:lnTo>
                  <a:lnTo>
                    <a:pt x="48" y="63"/>
                  </a:lnTo>
                  <a:lnTo>
                    <a:pt x="71" y="63"/>
                  </a:lnTo>
                  <a:lnTo>
                    <a:pt x="71" y="94"/>
                  </a:lnTo>
                  <a:lnTo>
                    <a:pt x="48" y="94"/>
                  </a:lnTo>
                  <a:lnTo>
                    <a:pt x="48" y="134"/>
                  </a:lnTo>
                  <a:lnTo>
                    <a:pt x="79" y="134"/>
                  </a:lnTo>
                  <a:lnTo>
                    <a:pt x="79" y="165"/>
                  </a:lnTo>
                  <a:lnTo>
                    <a:pt x="0" y="16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16" name="Freeform 608"/>
            <p:cNvSpPr>
              <a:spLocks noChangeArrowheads="1"/>
            </p:cNvSpPr>
            <p:nvPr/>
          </p:nvSpPr>
          <p:spPr bwMode="auto">
            <a:xfrm>
              <a:off x="15124551" y="8472448"/>
              <a:ext cx="76228" cy="120694"/>
            </a:xfrm>
            <a:custGeom>
              <a:avLst/>
              <a:gdLst>
                <a:gd name="T0" fmla="*/ 103 w 104"/>
                <a:gd name="T1" fmla="*/ 0 h 166"/>
                <a:gd name="T2" fmla="*/ 103 w 104"/>
                <a:gd name="T3" fmla="*/ 165 h 166"/>
                <a:gd name="T4" fmla="*/ 64 w 104"/>
                <a:gd name="T5" fmla="*/ 165 h 166"/>
                <a:gd name="T6" fmla="*/ 40 w 104"/>
                <a:gd name="T7" fmla="*/ 87 h 166"/>
                <a:gd name="T8" fmla="*/ 40 w 104"/>
                <a:gd name="T9" fmla="*/ 165 h 166"/>
                <a:gd name="T10" fmla="*/ 0 w 104"/>
                <a:gd name="T11" fmla="*/ 165 h 166"/>
                <a:gd name="T12" fmla="*/ 0 w 104"/>
                <a:gd name="T13" fmla="*/ 0 h 166"/>
                <a:gd name="T14" fmla="*/ 40 w 104"/>
                <a:gd name="T15" fmla="*/ 0 h 166"/>
                <a:gd name="T16" fmla="*/ 64 w 104"/>
                <a:gd name="T17" fmla="*/ 71 h 166"/>
                <a:gd name="T18" fmla="*/ 64 w 104"/>
                <a:gd name="T19" fmla="*/ 0 h 166"/>
                <a:gd name="T20" fmla="*/ 103 w 104"/>
                <a:gd name="T21"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166">
                  <a:moveTo>
                    <a:pt x="103" y="0"/>
                  </a:moveTo>
                  <a:lnTo>
                    <a:pt x="103" y="165"/>
                  </a:lnTo>
                  <a:lnTo>
                    <a:pt x="64" y="165"/>
                  </a:lnTo>
                  <a:lnTo>
                    <a:pt x="40" y="87"/>
                  </a:lnTo>
                  <a:lnTo>
                    <a:pt x="40" y="165"/>
                  </a:lnTo>
                  <a:lnTo>
                    <a:pt x="0" y="165"/>
                  </a:lnTo>
                  <a:lnTo>
                    <a:pt x="0" y="0"/>
                  </a:lnTo>
                  <a:lnTo>
                    <a:pt x="40" y="0"/>
                  </a:lnTo>
                  <a:lnTo>
                    <a:pt x="64" y="71"/>
                  </a:lnTo>
                  <a:lnTo>
                    <a:pt x="64" y="0"/>
                  </a:ln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17" name="Freeform 609"/>
            <p:cNvSpPr>
              <a:spLocks noChangeArrowheads="1"/>
            </p:cNvSpPr>
            <p:nvPr/>
          </p:nvSpPr>
          <p:spPr bwMode="auto">
            <a:xfrm>
              <a:off x="15210308" y="8472448"/>
              <a:ext cx="69876" cy="120694"/>
            </a:xfrm>
            <a:custGeom>
              <a:avLst/>
              <a:gdLst>
                <a:gd name="T0" fmla="*/ 95 w 96"/>
                <a:gd name="T1" fmla="*/ 0 h 166"/>
                <a:gd name="T2" fmla="*/ 95 w 96"/>
                <a:gd name="T3" fmla="*/ 165 h 166"/>
                <a:gd name="T4" fmla="*/ 55 w 96"/>
                <a:gd name="T5" fmla="*/ 165 h 166"/>
                <a:gd name="T6" fmla="*/ 31 w 96"/>
                <a:gd name="T7" fmla="*/ 87 h 166"/>
                <a:gd name="T8" fmla="*/ 31 w 96"/>
                <a:gd name="T9" fmla="*/ 165 h 166"/>
                <a:gd name="T10" fmla="*/ 0 w 96"/>
                <a:gd name="T11" fmla="*/ 165 h 166"/>
                <a:gd name="T12" fmla="*/ 0 w 96"/>
                <a:gd name="T13" fmla="*/ 0 h 166"/>
                <a:gd name="T14" fmla="*/ 31 w 96"/>
                <a:gd name="T15" fmla="*/ 0 h 166"/>
                <a:gd name="T16" fmla="*/ 55 w 96"/>
                <a:gd name="T17" fmla="*/ 71 h 166"/>
                <a:gd name="T18" fmla="*/ 55 w 96"/>
                <a:gd name="T19" fmla="*/ 0 h 166"/>
                <a:gd name="T20" fmla="*/ 95 w 96"/>
                <a:gd name="T21"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66">
                  <a:moveTo>
                    <a:pt x="95" y="0"/>
                  </a:moveTo>
                  <a:lnTo>
                    <a:pt x="95" y="165"/>
                  </a:lnTo>
                  <a:lnTo>
                    <a:pt x="55" y="165"/>
                  </a:lnTo>
                  <a:lnTo>
                    <a:pt x="31" y="87"/>
                  </a:lnTo>
                  <a:lnTo>
                    <a:pt x="31" y="165"/>
                  </a:lnTo>
                  <a:lnTo>
                    <a:pt x="0" y="165"/>
                  </a:lnTo>
                  <a:lnTo>
                    <a:pt x="0" y="0"/>
                  </a:lnTo>
                  <a:lnTo>
                    <a:pt x="31" y="0"/>
                  </a:lnTo>
                  <a:lnTo>
                    <a:pt x="55" y="71"/>
                  </a:lnTo>
                  <a:lnTo>
                    <a:pt x="55" y="0"/>
                  </a:lnTo>
                  <a:lnTo>
                    <a:pt x="9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18" name="Freeform 610"/>
            <p:cNvSpPr>
              <a:spLocks noChangeArrowheads="1"/>
            </p:cNvSpPr>
            <p:nvPr/>
          </p:nvSpPr>
          <p:spPr bwMode="auto">
            <a:xfrm>
              <a:off x="15289711" y="8472448"/>
              <a:ext cx="57171" cy="120694"/>
            </a:xfrm>
            <a:custGeom>
              <a:avLst/>
              <a:gdLst>
                <a:gd name="T0" fmla="*/ 0 w 80"/>
                <a:gd name="T1" fmla="*/ 0 h 166"/>
                <a:gd name="T2" fmla="*/ 72 w 80"/>
                <a:gd name="T3" fmla="*/ 0 h 166"/>
                <a:gd name="T4" fmla="*/ 72 w 80"/>
                <a:gd name="T5" fmla="*/ 31 h 166"/>
                <a:gd name="T6" fmla="*/ 48 w 80"/>
                <a:gd name="T7" fmla="*/ 31 h 166"/>
                <a:gd name="T8" fmla="*/ 48 w 80"/>
                <a:gd name="T9" fmla="*/ 63 h 166"/>
                <a:gd name="T10" fmla="*/ 72 w 80"/>
                <a:gd name="T11" fmla="*/ 63 h 166"/>
                <a:gd name="T12" fmla="*/ 72 w 80"/>
                <a:gd name="T13" fmla="*/ 94 h 166"/>
                <a:gd name="T14" fmla="*/ 48 w 80"/>
                <a:gd name="T15" fmla="*/ 94 h 166"/>
                <a:gd name="T16" fmla="*/ 48 w 80"/>
                <a:gd name="T17" fmla="*/ 134 h 166"/>
                <a:gd name="T18" fmla="*/ 79 w 80"/>
                <a:gd name="T19" fmla="*/ 134 h 166"/>
                <a:gd name="T20" fmla="*/ 79 w 80"/>
                <a:gd name="T21" fmla="*/ 165 h 166"/>
                <a:gd name="T22" fmla="*/ 0 w 80"/>
                <a:gd name="T23" fmla="*/ 165 h 166"/>
                <a:gd name="T24" fmla="*/ 0 w 80"/>
                <a:gd name="T25"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66">
                  <a:moveTo>
                    <a:pt x="0" y="0"/>
                  </a:moveTo>
                  <a:lnTo>
                    <a:pt x="72" y="0"/>
                  </a:lnTo>
                  <a:lnTo>
                    <a:pt x="72" y="31"/>
                  </a:lnTo>
                  <a:lnTo>
                    <a:pt x="48" y="31"/>
                  </a:lnTo>
                  <a:lnTo>
                    <a:pt x="48" y="63"/>
                  </a:lnTo>
                  <a:lnTo>
                    <a:pt x="72" y="63"/>
                  </a:lnTo>
                  <a:lnTo>
                    <a:pt x="72" y="94"/>
                  </a:lnTo>
                  <a:lnTo>
                    <a:pt x="48" y="94"/>
                  </a:lnTo>
                  <a:lnTo>
                    <a:pt x="48" y="134"/>
                  </a:lnTo>
                  <a:lnTo>
                    <a:pt x="79" y="134"/>
                  </a:lnTo>
                  <a:lnTo>
                    <a:pt x="79" y="165"/>
                  </a:lnTo>
                  <a:lnTo>
                    <a:pt x="0" y="16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19" name="Freeform 611"/>
            <p:cNvSpPr>
              <a:spLocks noChangeArrowheads="1"/>
            </p:cNvSpPr>
            <p:nvPr/>
          </p:nvSpPr>
          <p:spPr bwMode="auto">
            <a:xfrm>
              <a:off x="15353235" y="8466096"/>
              <a:ext cx="69876" cy="123869"/>
            </a:xfrm>
            <a:custGeom>
              <a:avLst/>
              <a:gdLst>
                <a:gd name="T0" fmla="*/ 94 w 95"/>
                <a:gd name="T1" fmla="*/ 55 h 174"/>
                <a:gd name="T2" fmla="*/ 94 w 95"/>
                <a:gd name="T3" fmla="*/ 55 h 174"/>
                <a:gd name="T4" fmla="*/ 55 w 95"/>
                <a:gd name="T5" fmla="*/ 55 h 174"/>
                <a:gd name="T6" fmla="*/ 55 w 95"/>
                <a:gd name="T7" fmla="*/ 47 h 174"/>
                <a:gd name="T8" fmla="*/ 47 w 95"/>
                <a:gd name="T9" fmla="*/ 31 h 174"/>
                <a:gd name="T10" fmla="*/ 47 w 95"/>
                <a:gd name="T11" fmla="*/ 31 h 174"/>
                <a:gd name="T12" fmla="*/ 39 w 95"/>
                <a:gd name="T13" fmla="*/ 31 h 174"/>
                <a:gd name="T14" fmla="*/ 39 w 95"/>
                <a:gd name="T15" fmla="*/ 47 h 174"/>
                <a:gd name="T16" fmla="*/ 39 w 95"/>
                <a:gd name="T17" fmla="*/ 55 h 174"/>
                <a:gd name="T18" fmla="*/ 55 w 95"/>
                <a:gd name="T19" fmla="*/ 63 h 174"/>
                <a:gd name="T20" fmla="*/ 86 w 95"/>
                <a:gd name="T21" fmla="*/ 95 h 174"/>
                <a:gd name="T22" fmla="*/ 94 w 95"/>
                <a:gd name="T23" fmla="*/ 126 h 174"/>
                <a:gd name="T24" fmla="*/ 94 w 95"/>
                <a:gd name="T25" fmla="*/ 158 h 174"/>
                <a:gd name="T26" fmla="*/ 78 w 95"/>
                <a:gd name="T27" fmla="*/ 166 h 174"/>
                <a:gd name="T28" fmla="*/ 47 w 95"/>
                <a:gd name="T29" fmla="*/ 173 h 174"/>
                <a:gd name="T30" fmla="*/ 15 w 95"/>
                <a:gd name="T31" fmla="*/ 166 h 174"/>
                <a:gd name="T32" fmla="*/ 0 w 95"/>
                <a:gd name="T33" fmla="*/ 150 h 174"/>
                <a:gd name="T34" fmla="*/ 0 w 95"/>
                <a:gd name="T35" fmla="*/ 126 h 174"/>
                <a:gd name="T36" fmla="*/ 0 w 95"/>
                <a:gd name="T37" fmla="*/ 110 h 174"/>
                <a:gd name="T38" fmla="*/ 39 w 95"/>
                <a:gd name="T39" fmla="*/ 110 h 174"/>
                <a:gd name="T40" fmla="*/ 39 w 95"/>
                <a:gd name="T41" fmla="*/ 134 h 174"/>
                <a:gd name="T42" fmla="*/ 39 w 95"/>
                <a:gd name="T43" fmla="*/ 142 h 174"/>
                <a:gd name="T44" fmla="*/ 47 w 95"/>
                <a:gd name="T45" fmla="*/ 150 h 174"/>
                <a:gd name="T46" fmla="*/ 55 w 95"/>
                <a:gd name="T47" fmla="*/ 142 h 174"/>
                <a:gd name="T48" fmla="*/ 55 w 95"/>
                <a:gd name="T49" fmla="*/ 134 h 174"/>
                <a:gd name="T50" fmla="*/ 47 w 95"/>
                <a:gd name="T51" fmla="*/ 110 h 174"/>
                <a:gd name="T52" fmla="*/ 31 w 95"/>
                <a:gd name="T53" fmla="*/ 102 h 174"/>
                <a:gd name="T54" fmla="*/ 7 w 95"/>
                <a:gd name="T55" fmla="*/ 86 h 174"/>
                <a:gd name="T56" fmla="*/ 0 w 95"/>
                <a:gd name="T57" fmla="*/ 71 h 174"/>
                <a:gd name="T58" fmla="*/ 0 w 95"/>
                <a:gd name="T59" fmla="*/ 47 h 174"/>
                <a:gd name="T60" fmla="*/ 0 w 95"/>
                <a:gd name="T61" fmla="*/ 23 h 174"/>
                <a:gd name="T62" fmla="*/ 15 w 95"/>
                <a:gd name="T63" fmla="*/ 8 h 174"/>
                <a:gd name="T64" fmla="*/ 47 w 95"/>
                <a:gd name="T65" fmla="*/ 0 h 174"/>
                <a:gd name="T66" fmla="*/ 71 w 95"/>
                <a:gd name="T67" fmla="*/ 8 h 174"/>
                <a:gd name="T68" fmla="*/ 86 w 95"/>
                <a:gd name="T69" fmla="*/ 23 h 174"/>
                <a:gd name="T70" fmla="*/ 94 w 95"/>
                <a:gd name="T71" fmla="*/ 47 h 174"/>
                <a:gd name="T72" fmla="*/ 94 w 95"/>
                <a:gd name="T73" fmla="*/ 5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74">
                  <a:moveTo>
                    <a:pt x="94" y="55"/>
                  </a:moveTo>
                  <a:lnTo>
                    <a:pt x="94" y="55"/>
                  </a:lnTo>
                  <a:cubicBezTo>
                    <a:pt x="55" y="55"/>
                    <a:pt x="55" y="55"/>
                    <a:pt x="55" y="55"/>
                  </a:cubicBezTo>
                  <a:cubicBezTo>
                    <a:pt x="55" y="47"/>
                    <a:pt x="55" y="47"/>
                    <a:pt x="55" y="47"/>
                  </a:cubicBezTo>
                  <a:cubicBezTo>
                    <a:pt x="55" y="39"/>
                    <a:pt x="55" y="31"/>
                    <a:pt x="47" y="31"/>
                  </a:cubicBezTo>
                  <a:lnTo>
                    <a:pt x="47" y="31"/>
                  </a:lnTo>
                  <a:cubicBezTo>
                    <a:pt x="39" y="31"/>
                    <a:pt x="39" y="31"/>
                    <a:pt x="39" y="31"/>
                  </a:cubicBezTo>
                  <a:cubicBezTo>
                    <a:pt x="39" y="39"/>
                    <a:pt x="39" y="39"/>
                    <a:pt x="39" y="47"/>
                  </a:cubicBezTo>
                  <a:lnTo>
                    <a:pt x="39" y="55"/>
                  </a:lnTo>
                  <a:cubicBezTo>
                    <a:pt x="39" y="55"/>
                    <a:pt x="47" y="63"/>
                    <a:pt x="55" y="63"/>
                  </a:cubicBezTo>
                  <a:cubicBezTo>
                    <a:pt x="71" y="79"/>
                    <a:pt x="86" y="86"/>
                    <a:pt x="86" y="95"/>
                  </a:cubicBezTo>
                  <a:cubicBezTo>
                    <a:pt x="94" y="102"/>
                    <a:pt x="94" y="110"/>
                    <a:pt x="94" y="126"/>
                  </a:cubicBezTo>
                  <a:cubicBezTo>
                    <a:pt x="94" y="142"/>
                    <a:pt x="94" y="150"/>
                    <a:pt x="94" y="158"/>
                  </a:cubicBezTo>
                  <a:cubicBezTo>
                    <a:pt x="86" y="158"/>
                    <a:pt x="86" y="166"/>
                    <a:pt x="78" y="166"/>
                  </a:cubicBezTo>
                  <a:cubicBezTo>
                    <a:pt x="71" y="173"/>
                    <a:pt x="55" y="173"/>
                    <a:pt x="47" y="173"/>
                  </a:cubicBezTo>
                  <a:cubicBezTo>
                    <a:pt x="39" y="173"/>
                    <a:pt x="23" y="173"/>
                    <a:pt x="15" y="166"/>
                  </a:cubicBezTo>
                  <a:cubicBezTo>
                    <a:pt x="7" y="166"/>
                    <a:pt x="7" y="158"/>
                    <a:pt x="0" y="150"/>
                  </a:cubicBezTo>
                  <a:cubicBezTo>
                    <a:pt x="0" y="142"/>
                    <a:pt x="0" y="134"/>
                    <a:pt x="0" y="126"/>
                  </a:cubicBezTo>
                  <a:cubicBezTo>
                    <a:pt x="0" y="110"/>
                    <a:pt x="0" y="110"/>
                    <a:pt x="0" y="110"/>
                  </a:cubicBezTo>
                  <a:cubicBezTo>
                    <a:pt x="39" y="110"/>
                    <a:pt x="39" y="110"/>
                    <a:pt x="39" y="110"/>
                  </a:cubicBezTo>
                  <a:cubicBezTo>
                    <a:pt x="39" y="134"/>
                    <a:pt x="39" y="134"/>
                    <a:pt x="39" y="134"/>
                  </a:cubicBezTo>
                  <a:cubicBezTo>
                    <a:pt x="39" y="142"/>
                    <a:pt x="39" y="142"/>
                    <a:pt x="39" y="142"/>
                  </a:cubicBezTo>
                  <a:cubicBezTo>
                    <a:pt x="39" y="142"/>
                    <a:pt x="39" y="150"/>
                    <a:pt x="47" y="150"/>
                  </a:cubicBezTo>
                  <a:cubicBezTo>
                    <a:pt x="47" y="150"/>
                    <a:pt x="47" y="142"/>
                    <a:pt x="55" y="142"/>
                  </a:cubicBezTo>
                  <a:lnTo>
                    <a:pt x="55" y="134"/>
                  </a:lnTo>
                  <a:cubicBezTo>
                    <a:pt x="55" y="126"/>
                    <a:pt x="55" y="118"/>
                    <a:pt x="47" y="110"/>
                  </a:cubicBezTo>
                  <a:cubicBezTo>
                    <a:pt x="47" y="110"/>
                    <a:pt x="39" y="102"/>
                    <a:pt x="31" y="102"/>
                  </a:cubicBezTo>
                  <a:cubicBezTo>
                    <a:pt x="23" y="95"/>
                    <a:pt x="15" y="86"/>
                    <a:pt x="7" y="86"/>
                  </a:cubicBezTo>
                  <a:cubicBezTo>
                    <a:pt x="7" y="79"/>
                    <a:pt x="0" y="79"/>
                    <a:pt x="0" y="71"/>
                  </a:cubicBezTo>
                  <a:cubicBezTo>
                    <a:pt x="0" y="63"/>
                    <a:pt x="0" y="55"/>
                    <a:pt x="0" y="47"/>
                  </a:cubicBezTo>
                  <a:cubicBezTo>
                    <a:pt x="0" y="39"/>
                    <a:pt x="0" y="31"/>
                    <a:pt x="0" y="23"/>
                  </a:cubicBezTo>
                  <a:cubicBezTo>
                    <a:pt x="7" y="15"/>
                    <a:pt x="7" y="8"/>
                    <a:pt x="15" y="8"/>
                  </a:cubicBezTo>
                  <a:cubicBezTo>
                    <a:pt x="23" y="8"/>
                    <a:pt x="31" y="0"/>
                    <a:pt x="47" y="0"/>
                  </a:cubicBezTo>
                  <a:cubicBezTo>
                    <a:pt x="55" y="0"/>
                    <a:pt x="63" y="8"/>
                    <a:pt x="71" y="8"/>
                  </a:cubicBezTo>
                  <a:cubicBezTo>
                    <a:pt x="78" y="15"/>
                    <a:pt x="86" y="15"/>
                    <a:pt x="86" y="23"/>
                  </a:cubicBezTo>
                  <a:cubicBezTo>
                    <a:pt x="86" y="31"/>
                    <a:pt x="94" y="39"/>
                    <a:pt x="94" y="47"/>
                  </a:cubicBezTo>
                  <a:lnTo>
                    <a:pt x="94"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20" name="Freeform 612"/>
            <p:cNvSpPr>
              <a:spLocks noChangeArrowheads="1"/>
            </p:cNvSpPr>
            <p:nvPr/>
          </p:nvSpPr>
          <p:spPr bwMode="auto">
            <a:xfrm>
              <a:off x="15426287" y="8466096"/>
              <a:ext cx="76228" cy="123869"/>
            </a:xfrm>
            <a:custGeom>
              <a:avLst/>
              <a:gdLst>
                <a:gd name="T0" fmla="*/ 95 w 104"/>
                <a:gd name="T1" fmla="*/ 55 h 174"/>
                <a:gd name="T2" fmla="*/ 95 w 104"/>
                <a:gd name="T3" fmla="*/ 55 h 174"/>
                <a:gd name="T4" fmla="*/ 56 w 104"/>
                <a:gd name="T5" fmla="*/ 55 h 174"/>
                <a:gd name="T6" fmla="*/ 56 w 104"/>
                <a:gd name="T7" fmla="*/ 47 h 174"/>
                <a:gd name="T8" fmla="*/ 56 w 104"/>
                <a:gd name="T9" fmla="*/ 31 h 174"/>
                <a:gd name="T10" fmla="*/ 48 w 104"/>
                <a:gd name="T11" fmla="*/ 31 h 174"/>
                <a:gd name="T12" fmla="*/ 48 w 104"/>
                <a:gd name="T13" fmla="*/ 31 h 174"/>
                <a:gd name="T14" fmla="*/ 40 w 104"/>
                <a:gd name="T15" fmla="*/ 47 h 174"/>
                <a:gd name="T16" fmla="*/ 48 w 104"/>
                <a:gd name="T17" fmla="*/ 55 h 174"/>
                <a:gd name="T18" fmla="*/ 56 w 104"/>
                <a:gd name="T19" fmla="*/ 63 h 174"/>
                <a:gd name="T20" fmla="*/ 95 w 104"/>
                <a:gd name="T21" fmla="*/ 95 h 174"/>
                <a:gd name="T22" fmla="*/ 103 w 104"/>
                <a:gd name="T23" fmla="*/ 126 h 174"/>
                <a:gd name="T24" fmla="*/ 95 w 104"/>
                <a:gd name="T25" fmla="*/ 158 h 174"/>
                <a:gd name="T26" fmla="*/ 79 w 104"/>
                <a:gd name="T27" fmla="*/ 166 h 174"/>
                <a:gd name="T28" fmla="*/ 56 w 104"/>
                <a:gd name="T29" fmla="*/ 173 h 174"/>
                <a:gd name="T30" fmla="*/ 24 w 104"/>
                <a:gd name="T31" fmla="*/ 166 h 174"/>
                <a:gd name="T32" fmla="*/ 8 w 104"/>
                <a:gd name="T33" fmla="*/ 150 h 174"/>
                <a:gd name="T34" fmla="*/ 8 w 104"/>
                <a:gd name="T35" fmla="*/ 126 h 174"/>
                <a:gd name="T36" fmla="*/ 8 w 104"/>
                <a:gd name="T37" fmla="*/ 110 h 174"/>
                <a:gd name="T38" fmla="*/ 48 w 104"/>
                <a:gd name="T39" fmla="*/ 110 h 174"/>
                <a:gd name="T40" fmla="*/ 48 w 104"/>
                <a:gd name="T41" fmla="*/ 134 h 174"/>
                <a:gd name="T42" fmla="*/ 48 w 104"/>
                <a:gd name="T43" fmla="*/ 142 h 174"/>
                <a:gd name="T44" fmla="*/ 56 w 104"/>
                <a:gd name="T45" fmla="*/ 150 h 174"/>
                <a:gd name="T46" fmla="*/ 56 w 104"/>
                <a:gd name="T47" fmla="*/ 142 h 174"/>
                <a:gd name="T48" fmla="*/ 63 w 104"/>
                <a:gd name="T49" fmla="*/ 134 h 174"/>
                <a:gd name="T50" fmla="*/ 56 w 104"/>
                <a:gd name="T51" fmla="*/ 110 h 174"/>
                <a:gd name="T52" fmla="*/ 40 w 104"/>
                <a:gd name="T53" fmla="*/ 102 h 174"/>
                <a:gd name="T54" fmla="*/ 16 w 104"/>
                <a:gd name="T55" fmla="*/ 86 h 174"/>
                <a:gd name="T56" fmla="*/ 8 w 104"/>
                <a:gd name="T57" fmla="*/ 71 h 174"/>
                <a:gd name="T58" fmla="*/ 0 w 104"/>
                <a:gd name="T59" fmla="*/ 47 h 174"/>
                <a:gd name="T60" fmla="*/ 8 w 104"/>
                <a:gd name="T61" fmla="*/ 23 h 174"/>
                <a:gd name="T62" fmla="*/ 24 w 104"/>
                <a:gd name="T63" fmla="*/ 8 h 174"/>
                <a:gd name="T64" fmla="*/ 48 w 104"/>
                <a:gd name="T65" fmla="*/ 0 h 174"/>
                <a:gd name="T66" fmla="*/ 79 w 104"/>
                <a:gd name="T67" fmla="*/ 8 h 174"/>
                <a:gd name="T68" fmla="*/ 95 w 104"/>
                <a:gd name="T69" fmla="*/ 23 h 174"/>
                <a:gd name="T70" fmla="*/ 95 w 104"/>
                <a:gd name="T71" fmla="*/ 47 h 174"/>
                <a:gd name="T72" fmla="*/ 95 w 104"/>
                <a:gd name="T73" fmla="*/ 5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 h="174">
                  <a:moveTo>
                    <a:pt x="95" y="55"/>
                  </a:moveTo>
                  <a:lnTo>
                    <a:pt x="95" y="55"/>
                  </a:lnTo>
                  <a:cubicBezTo>
                    <a:pt x="56" y="55"/>
                    <a:pt x="56" y="55"/>
                    <a:pt x="56" y="55"/>
                  </a:cubicBezTo>
                  <a:cubicBezTo>
                    <a:pt x="56" y="47"/>
                    <a:pt x="56" y="47"/>
                    <a:pt x="56" y="47"/>
                  </a:cubicBezTo>
                  <a:cubicBezTo>
                    <a:pt x="56" y="39"/>
                    <a:pt x="56" y="31"/>
                    <a:pt x="56" y="31"/>
                  </a:cubicBezTo>
                  <a:cubicBezTo>
                    <a:pt x="56" y="31"/>
                    <a:pt x="56" y="31"/>
                    <a:pt x="48" y="31"/>
                  </a:cubicBezTo>
                  <a:lnTo>
                    <a:pt x="48" y="31"/>
                  </a:lnTo>
                  <a:cubicBezTo>
                    <a:pt x="48" y="39"/>
                    <a:pt x="40" y="39"/>
                    <a:pt x="40" y="47"/>
                  </a:cubicBezTo>
                  <a:lnTo>
                    <a:pt x="48" y="55"/>
                  </a:lnTo>
                  <a:cubicBezTo>
                    <a:pt x="48" y="55"/>
                    <a:pt x="48" y="63"/>
                    <a:pt x="56" y="63"/>
                  </a:cubicBezTo>
                  <a:cubicBezTo>
                    <a:pt x="79" y="79"/>
                    <a:pt x="87" y="86"/>
                    <a:pt x="95" y="95"/>
                  </a:cubicBezTo>
                  <a:cubicBezTo>
                    <a:pt x="95" y="102"/>
                    <a:pt x="103" y="110"/>
                    <a:pt x="103" y="126"/>
                  </a:cubicBezTo>
                  <a:cubicBezTo>
                    <a:pt x="103" y="142"/>
                    <a:pt x="103" y="150"/>
                    <a:pt x="95" y="158"/>
                  </a:cubicBezTo>
                  <a:cubicBezTo>
                    <a:pt x="95" y="158"/>
                    <a:pt x="87" y="166"/>
                    <a:pt x="79" y="166"/>
                  </a:cubicBezTo>
                  <a:cubicBezTo>
                    <a:pt x="71" y="173"/>
                    <a:pt x="63" y="173"/>
                    <a:pt x="56" y="173"/>
                  </a:cubicBezTo>
                  <a:cubicBezTo>
                    <a:pt x="40" y="173"/>
                    <a:pt x="32" y="173"/>
                    <a:pt x="24" y="166"/>
                  </a:cubicBezTo>
                  <a:cubicBezTo>
                    <a:pt x="16" y="166"/>
                    <a:pt x="8" y="158"/>
                    <a:pt x="8" y="150"/>
                  </a:cubicBezTo>
                  <a:cubicBezTo>
                    <a:pt x="8" y="142"/>
                    <a:pt x="8" y="134"/>
                    <a:pt x="8" y="126"/>
                  </a:cubicBezTo>
                  <a:cubicBezTo>
                    <a:pt x="8" y="110"/>
                    <a:pt x="8" y="110"/>
                    <a:pt x="8" y="110"/>
                  </a:cubicBezTo>
                  <a:cubicBezTo>
                    <a:pt x="48" y="110"/>
                    <a:pt x="48" y="110"/>
                    <a:pt x="48" y="110"/>
                  </a:cubicBezTo>
                  <a:cubicBezTo>
                    <a:pt x="48" y="134"/>
                    <a:pt x="48" y="134"/>
                    <a:pt x="48" y="134"/>
                  </a:cubicBezTo>
                  <a:cubicBezTo>
                    <a:pt x="48" y="142"/>
                    <a:pt x="48" y="142"/>
                    <a:pt x="48" y="142"/>
                  </a:cubicBezTo>
                  <a:cubicBezTo>
                    <a:pt x="48" y="142"/>
                    <a:pt x="48" y="150"/>
                    <a:pt x="56" y="150"/>
                  </a:cubicBezTo>
                  <a:lnTo>
                    <a:pt x="56" y="142"/>
                  </a:lnTo>
                  <a:lnTo>
                    <a:pt x="63" y="134"/>
                  </a:lnTo>
                  <a:cubicBezTo>
                    <a:pt x="63" y="126"/>
                    <a:pt x="56" y="118"/>
                    <a:pt x="56" y="110"/>
                  </a:cubicBezTo>
                  <a:cubicBezTo>
                    <a:pt x="56" y="110"/>
                    <a:pt x="48" y="102"/>
                    <a:pt x="40" y="102"/>
                  </a:cubicBezTo>
                  <a:cubicBezTo>
                    <a:pt x="24" y="95"/>
                    <a:pt x="16" y="86"/>
                    <a:pt x="16" y="86"/>
                  </a:cubicBezTo>
                  <a:cubicBezTo>
                    <a:pt x="8" y="79"/>
                    <a:pt x="8" y="79"/>
                    <a:pt x="8" y="71"/>
                  </a:cubicBezTo>
                  <a:cubicBezTo>
                    <a:pt x="0" y="63"/>
                    <a:pt x="0" y="55"/>
                    <a:pt x="0" y="47"/>
                  </a:cubicBezTo>
                  <a:cubicBezTo>
                    <a:pt x="0" y="39"/>
                    <a:pt x="8" y="31"/>
                    <a:pt x="8" y="23"/>
                  </a:cubicBezTo>
                  <a:cubicBezTo>
                    <a:pt x="8" y="15"/>
                    <a:pt x="16" y="8"/>
                    <a:pt x="24" y="8"/>
                  </a:cubicBezTo>
                  <a:cubicBezTo>
                    <a:pt x="32" y="8"/>
                    <a:pt x="40" y="0"/>
                    <a:pt x="48" y="0"/>
                  </a:cubicBezTo>
                  <a:cubicBezTo>
                    <a:pt x="63" y="0"/>
                    <a:pt x="71" y="8"/>
                    <a:pt x="79" y="8"/>
                  </a:cubicBezTo>
                  <a:cubicBezTo>
                    <a:pt x="87" y="15"/>
                    <a:pt x="87" y="15"/>
                    <a:pt x="95" y="23"/>
                  </a:cubicBezTo>
                  <a:cubicBezTo>
                    <a:pt x="95" y="31"/>
                    <a:pt x="95" y="39"/>
                    <a:pt x="95" y="47"/>
                  </a:cubicBezTo>
                  <a:lnTo>
                    <a:pt x="95"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21" name="Freeform 613"/>
            <p:cNvSpPr>
              <a:spLocks noChangeArrowheads="1"/>
            </p:cNvSpPr>
            <p:nvPr/>
          </p:nvSpPr>
          <p:spPr bwMode="auto">
            <a:xfrm>
              <a:off x="15508867" y="8472448"/>
              <a:ext cx="57171" cy="120694"/>
            </a:xfrm>
            <a:custGeom>
              <a:avLst/>
              <a:gdLst>
                <a:gd name="T0" fmla="*/ 0 w 80"/>
                <a:gd name="T1" fmla="*/ 0 h 166"/>
                <a:gd name="T2" fmla="*/ 79 w 80"/>
                <a:gd name="T3" fmla="*/ 0 h 166"/>
                <a:gd name="T4" fmla="*/ 79 w 80"/>
                <a:gd name="T5" fmla="*/ 31 h 166"/>
                <a:gd name="T6" fmla="*/ 47 w 80"/>
                <a:gd name="T7" fmla="*/ 31 h 166"/>
                <a:gd name="T8" fmla="*/ 47 w 80"/>
                <a:gd name="T9" fmla="*/ 63 h 166"/>
                <a:gd name="T10" fmla="*/ 71 w 80"/>
                <a:gd name="T11" fmla="*/ 63 h 166"/>
                <a:gd name="T12" fmla="*/ 71 w 80"/>
                <a:gd name="T13" fmla="*/ 94 h 166"/>
                <a:gd name="T14" fmla="*/ 47 w 80"/>
                <a:gd name="T15" fmla="*/ 94 h 166"/>
                <a:gd name="T16" fmla="*/ 47 w 80"/>
                <a:gd name="T17" fmla="*/ 134 h 166"/>
                <a:gd name="T18" fmla="*/ 79 w 80"/>
                <a:gd name="T19" fmla="*/ 134 h 166"/>
                <a:gd name="T20" fmla="*/ 79 w 80"/>
                <a:gd name="T21" fmla="*/ 165 h 166"/>
                <a:gd name="T22" fmla="*/ 0 w 80"/>
                <a:gd name="T23" fmla="*/ 165 h 166"/>
                <a:gd name="T24" fmla="*/ 0 w 80"/>
                <a:gd name="T25"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66">
                  <a:moveTo>
                    <a:pt x="0" y="0"/>
                  </a:moveTo>
                  <a:lnTo>
                    <a:pt x="79" y="0"/>
                  </a:lnTo>
                  <a:lnTo>
                    <a:pt x="79" y="31"/>
                  </a:lnTo>
                  <a:lnTo>
                    <a:pt x="47" y="31"/>
                  </a:lnTo>
                  <a:lnTo>
                    <a:pt x="47" y="63"/>
                  </a:lnTo>
                  <a:lnTo>
                    <a:pt x="71" y="63"/>
                  </a:lnTo>
                  <a:lnTo>
                    <a:pt x="71" y="94"/>
                  </a:lnTo>
                  <a:lnTo>
                    <a:pt x="47" y="94"/>
                  </a:lnTo>
                  <a:lnTo>
                    <a:pt x="47" y="134"/>
                  </a:lnTo>
                  <a:lnTo>
                    <a:pt x="79" y="134"/>
                  </a:lnTo>
                  <a:lnTo>
                    <a:pt x="79" y="165"/>
                  </a:lnTo>
                  <a:lnTo>
                    <a:pt x="0" y="16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22" name="Freeform 614"/>
            <p:cNvSpPr>
              <a:spLocks noChangeArrowheads="1"/>
            </p:cNvSpPr>
            <p:nvPr/>
          </p:nvSpPr>
          <p:spPr bwMode="auto">
            <a:xfrm>
              <a:off x="15569214" y="8472448"/>
              <a:ext cx="57171" cy="120694"/>
            </a:xfrm>
            <a:custGeom>
              <a:avLst/>
              <a:gdLst>
                <a:gd name="T0" fmla="*/ 0 w 80"/>
                <a:gd name="T1" fmla="*/ 0 h 166"/>
                <a:gd name="T2" fmla="*/ 79 w 80"/>
                <a:gd name="T3" fmla="*/ 0 h 166"/>
                <a:gd name="T4" fmla="*/ 79 w 80"/>
                <a:gd name="T5" fmla="*/ 31 h 166"/>
                <a:gd name="T6" fmla="*/ 47 w 80"/>
                <a:gd name="T7" fmla="*/ 31 h 166"/>
                <a:gd name="T8" fmla="*/ 47 w 80"/>
                <a:gd name="T9" fmla="*/ 63 h 166"/>
                <a:gd name="T10" fmla="*/ 71 w 80"/>
                <a:gd name="T11" fmla="*/ 63 h 166"/>
                <a:gd name="T12" fmla="*/ 71 w 80"/>
                <a:gd name="T13" fmla="*/ 94 h 166"/>
                <a:gd name="T14" fmla="*/ 47 w 80"/>
                <a:gd name="T15" fmla="*/ 94 h 166"/>
                <a:gd name="T16" fmla="*/ 47 w 80"/>
                <a:gd name="T17" fmla="*/ 134 h 166"/>
                <a:gd name="T18" fmla="*/ 79 w 80"/>
                <a:gd name="T19" fmla="*/ 134 h 166"/>
                <a:gd name="T20" fmla="*/ 79 w 80"/>
                <a:gd name="T21" fmla="*/ 165 h 166"/>
                <a:gd name="T22" fmla="*/ 0 w 80"/>
                <a:gd name="T23" fmla="*/ 165 h 166"/>
                <a:gd name="T24" fmla="*/ 0 w 80"/>
                <a:gd name="T25"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66">
                  <a:moveTo>
                    <a:pt x="0" y="0"/>
                  </a:moveTo>
                  <a:lnTo>
                    <a:pt x="79" y="0"/>
                  </a:lnTo>
                  <a:lnTo>
                    <a:pt x="79" y="31"/>
                  </a:lnTo>
                  <a:lnTo>
                    <a:pt x="47" y="31"/>
                  </a:lnTo>
                  <a:lnTo>
                    <a:pt x="47" y="63"/>
                  </a:lnTo>
                  <a:lnTo>
                    <a:pt x="71" y="63"/>
                  </a:lnTo>
                  <a:lnTo>
                    <a:pt x="71" y="94"/>
                  </a:lnTo>
                  <a:lnTo>
                    <a:pt x="47" y="94"/>
                  </a:lnTo>
                  <a:lnTo>
                    <a:pt x="47" y="134"/>
                  </a:lnTo>
                  <a:lnTo>
                    <a:pt x="79" y="134"/>
                  </a:lnTo>
                  <a:lnTo>
                    <a:pt x="79" y="165"/>
                  </a:lnTo>
                  <a:lnTo>
                    <a:pt x="0" y="16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23" name="Freeform 615"/>
            <p:cNvSpPr>
              <a:spLocks noChangeArrowheads="1"/>
            </p:cNvSpPr>
            <p:nvPr/>
          </p:nvSpPr>
          <p:spPr bwMode="auto">
            <a:xfrm>
              <a:off x="15820131" y="6191964"/>
              <a:ext cx="101637" cy="101637"/>
            </a:xfrm>
            <a:custGeom>
              <a:avLst/>
              <a:gdLst>
                <a:gd name="T0" fmla="*/ 142 w 143"/>
                <a:gd name="T1" fmla="*/ 71 h 143"/>
                <a:gd name="T2" fmla="*/ 142 w 143"/>
                <a:gd name="T3" fmla="*/ 71 h 143"/>
                <a:gd name="T4" fmla="*/ 71 w 143"/>
                <a:gd name="T5" fmla="*/ 142 h 143"/>
                <a:gd name="T6" fmla="*/ 0 w 143"/>
                <a:gd name="T7" fmla="*/ 71 h 143"/>
                <a:gd name="T8" fmla="*/ 71 w 143"/>
                <a:gd name="T9" fmla="*/ 0 h 143"/>
                <a:gd name="T10" fmla="*/ 142 w 143"/>
                <a:gd name="T11" fmla="*/ 71 h 143"/>
              </a:gdLst>
              <a:ahLst/>
              <a:cxnLst>
                <a:cxn ang="0">
                  <a:pos x="T0" y="T1"/>
                </a:cxn>
                <a:cxn ang="0">
                  <a:pos x="T2" y="T3"/>
                </a:cxn>
                <a:cxn ang="0">
                  <a:pos x="T4" y="T5"/>
                </a:cxn>
                <a:cxn ang="0">
                  <a:pos x="T6" y="T7"/>
                </a:cxn>
                <a:cxn ang="0">
                  <a:pos x="T8" y="T9"/>
                </a:cxn>
                <a:cxn ang="0">
                  <a:pos x="T10" y="T11"/>
                </a:cxn>
              </a:cxnLst>
              <a:rect l="0" t="0" r="r" b="b"/>
              <a:pathLst>
                <a:path w="143" h="143">
                  <a:moveTo>
                    <a:pt x="142" y="71"/>
                  </a:moveTo>
                  <a:lnTo>
                    <a:pt x="142" y="71"/>
                  </a:lnTo>
                  <a:cubicBezTo>
                    <a:pt x="142" y="110"/>
                    <a:pt x="110" y="142"/>
                    <a:pt x="71" y="142"/>
                  </a:cubicBezTo>
                  <a:cubicBezTo>
                    <a:pt x="31" y="142"/>
                    <a:pt x="0" y="110"/>
                    <a:pt x="0" y="71"/>
                  </a:cubicBezTo>
                  <a:cubicBezTo>
                    <a:pt x="0" y="31"/>
                    <a:pt x="31" y="0"/>
                    <a:pt x="71" y="0"/>
                  </a:cubicBezTo>
                  <a:cubicBezTo>
                    <a:pt x="110" y="0"/>
                    <a:pt x="142" y="31"/>
                    <a:pt x="142"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24" name="Freeform 616"/>
            <p:cNvSpPr>
              <a:spLocks noChangeArrowheads="1"/>
            </p:cNvSpPr>
            <p:nvPr/>
          </p:nvSpPr>
          <p:spPr bwMode="auto">
            <a:xfrm>
              <a:off x="14352744" y="8729717"/>
              <a:ext cx="101637" cy="98462"/>
            </a:xfrm>
            <a:custGeom>
              <a:avLst/>
              <a:gdLst>
                <a:gd name="T0" fmla="*/ 142 w 143"/>
                <a:gd name="T1" fmla="*/ 71 h 136"/>
                <a:gd name="T2" fmla="*/ 142 w 143"/>
                <a:gd name="T3" fmla="*/ 71 h 136"/>
                <a:gd name="T4" fmla="*/ 71 w 143"/>
                <a:gd name="T5" fmla="*/ 135 h 136"/>
                <a:gd name="T6" fmla="*/ 0 w 143"/>
                <a:gd name="T7" fmla="*/ 71 h 136"/>
                <a:gd name="T8" fmla="*/ 71 w 143"/>
                <a:gd name="T9" fmla="*/ 0 h 136"/>
                <a:gd name="T10" fmla="*/ 142 w 143"/>
                <a:gd name="T11" fmla="*/ 71 h 136"/>
              </a:gdLst>
              <a:ahLst/>
              <a:cxnLst>
                <a:cxn ang="0">
                  <a:pos x="T0" y="T1"/>
                </a:cxn>
                <a:cxn ang="0">
                  <a:pos x="T2" y="T3"/>
                </a:cxn>
                <a:cxn ang="0">
                  <a:pos x="T4" y="T5"/>
                </a:cxn>
                <a:cxn ang="0">
                  <a:pos x="T6" y="T7"/>
                </a:cxn>
                <a:cxn ang="0">
                  <a:pos x="T8" y="T9"/>
                </a:cxn>
                <a:cxn ang="0">
                  <a:pos x="T10" y="T11"/>
                </a:cxn>
              </a:cxnLst>
              <a:rect l="0" t="0" r="r" b="b"/>
              <a:pathLst>
                <a:path w="143" h="136">
                  <a:moveTo>
                    <a:pt x="142" y="71"/>
                  </a:moveTo>
                  <a:lnTo>
                    <a:pt x="142" y="71"/>
                  </a:lnTo>
                  <a:cubicBezTo>
                    <a:pt x="142" y="103"/>
                    <a:pt x="111" y="135"/>
                    <a:pt x="71" y="135"/>
                  </a:cubicBezTo>
                  <a:cubicBezTo>
                    <a:pt x="32" y="135"/>
                    <a:pt x="0" y="103"/>
                    <a:pt x="0" y="71"/>
                  </a:cubicBezTo>
                  <a:cubicBezTo>
                    <a:pt x="0" y="32"/>
                    <a:pt x="32" y="0"/>
                    <a:pt x="71" y="0"/>
                  </a:cubicBezTo>
                  <a:cubicBezTo>
                    <a:pt x="111" y="0"/>
                    <a:pt x="142" y="32"/>
                    <a:pt x="142"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25" name="Freeform 617"/>
            <p:cNvSpPr>
              <a:spLocks noChangeArrowheads="1"/>
            </p:cNvSpPr>
            <p:nvPr/>
          </p:nvSpPr>
          <p:spPr bwMode="auto">
            <a:xfrm>
              <a:off x="13663516" y="8952048"/>
              <a:ext cx="177865" cy="165160"/>
            </a:xfrm>
            <a:custGeom>
              <a:avLst/>
              <a:gdLst>
                <a:gd name="T0" fmla="*/ 127 w 247"/>
                <a:gd name="T1" fmla="*/ 0 h 230"/>
                <a:gd name="T2" fmla="*/ 158 w 247"/>
                <a:gd name="T3" fmla="*/ 79 h 230"/>
                <a:gd name="T4" fmla="*/ 246 w 247"/>
                <a:gd name="T5" fmla="*/ 87 h 230"/>
                <a:gd name="T6" fmla="*/ 182 w 247"/>
                <a:gd name="T7" fmla="*/ 142 h 230"/>
                <a:gd name="T8" fmla="*/ 198 w 247"/>
                <a:gd name="T9" fmla="*/ 229 h 230"/>
                <a:gd name="T10" fmla="*/ 127 w 247"/>
                <a:gd name="T11" fmla="*/ 189 h 230"/>
                <a:gd name="T12" fmla="*/ 48 w 247"/>
                <a:gd name="T13" fmla="*/ 229 h 230"/>
                <a:gd name="T14" fmla="*/ 64 w 247"/>
                <a:gd name="T15" fmla="*/ 142 h 230"/>
                <a:gd name="T16" fmla="*/ 0 w 247"/>
                <a:gd name="T17" fmla="*/ 87 h 230"/>
                <a:gd name="T18" fmla="*/ 87 w 247"/>
                <a:gd name="T19" fmla="*/ 79 h 230"/>
                <a:gd name="T20" fmla="*/ 127 w 247"/>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7" h="230">
                  <a:moveTo>
                    <a:pt x="127" y="0"/>
                  </a:moveTo>
                  <a:lnTo>
                    <a:pt x="158" y="79"/>
                  </a:lnTo>
                  <a:lnTo>
                    <a:pt x="246" y="87"/>
                  </a:lnTo>
                  <a:lnTo>
                    <a:pt x="182" y="142"/>
                  </a:lnTo>
                  <a:lnTo>
                    <a:pt x="198" y="229"/>
                  </a:lnTo>
                  <a:lnTo>
                    <a:pt x="127" y="189"/>
                  </a:lnTo>
                  <a:lnTo>
                    <a:pt x="48" y="229"/>
                  </a:lnTo>
                  <a:lnTo>
                    <a:pt x="64" y="142"/>
                  </a:lnTo>
                  <a:lnTo>
                    <a:pt x="0" y="87"/>
                  </a:lnTo>
                  <a:lnTo>
                    <a:pt x="87" y="79"/>
                  </a:lnTo>
                  <a:lnTo>
                    <a:pt x="12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26" name="Freeform 618"/>
            <p:cNvSpPr>
              <a:spLocks noChangeArrowheads="1"/>
            </p:cNvSpPr>
            <p:nvPr/>
          </p:nvSpPr>
          <p:spPr bwMode="auto">
            <a:xfrm>
              <a:off x="16766628" y="8412100"/>
              <a:ext cx="63523" cy="107990"/>
            </a:xfrm>
            <a:custGeom>
              <a:avLst/>
              <a:gdLst>
                <a:gd name="T0" fmla="*/ 87 w 88"/>
                <a:gd name="T1" fmla="*/ 0 h 151"/>
                <a:gd name="T2" fmla="*/ 87 w 88"/>
                <a:gd name="T3" fmla="*/ 150 h 151"/>
                <a:gd name="T4" fmla="*/ 47 w 88"/>
                <a:gd name="T5" fmla="*/ 150 h 151"/>
                <a:gd name="T6" fmla="*/ 32 w 88"/>
                <a:gd name="T7" fmla="*/ 87 h 151"/>
                <a:gd name="T8" fmla="*/ 32 w 88"/>
                <a:gd name="T9" fmla="*/ 150 h 151"/>
                <a:gd name="T10" fmla="*/ 0 w 88"/>
                <a:gd name="T11" fmla="*/ 150 h 151"/>
                <a:gd name="T12" fmla="*/ 0 w 88"/>
                <a:gd name="T13" fmla="*/ 0 h 151"/>
                <a:gd name="T14" fmla="*/ 32 w 88"/>
                <a:gd name="T15" fmla="*/ 0 h 151"/>
                <a:gd name="T16" fmla="*/ 55 w 88"/>
                <a:gd name="T17" fmla="*/ 71 h 151"/>
                <a:gd name="T18" fmla="*/ 55 w 88"/>
                <a:gd name="T19" fmla="*/ 0 h 151"/>
                <a:gd name="T20" fmla="*/ 87 w 88"/>
                <a:gd name="T21"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51">
                  <a:moveTo>
                    <a:pt x="87" y="0"/>
                  </a:moveTo>
                  <a:lnTo>
                    <a:pt x="87" y="150"/>
                  </a:lnTo>
                  <a:lnTo>
                    <a:pt x="47" y="150"/>
                  </a:lnTo>
                  <a:lnTo>
                    <a:pt x="32" y="87"/>
                  </a:lnTo>
                  <a:lnTo>
                    <a:pt x="32" y="150"/>
                  </a:lnTo>
                  <a:lnTo>
                    <a:pt x="0" y="150"/>
                  </a:lnTo>
                  <a:lnTo>
                    <a:pt x="0" y="0"/>
                  </a:lnTo>
                  <a:lnTo>
                    <a:pt x="32" y="0"/>
                  </a:lnTo>
                  <a:lnTo>
                    <a:pt x="55" y="71"/>
                  </a:lnTo>
                  <a:lnTo>
                    <a:pt x="55"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27" name="Freeform 619"/>
            <p:cNvSpPr>
              <a:spLocks noChangeArrowheads="1"/>
            </p:cNvSpPr>
            <p:nvPr/>
          </p:nvSpPr>
          <p:spPr bwMode="auto">
            <a:xfrm>
              <a:off x="16833326" y="8412100"/>
              <a:ext cx="69876" cy="107990"/>
            </a:xfrm>
            <a:custGeom>
              <a:avLst/>
              <a:gdLst>
                <a:gd name="T0" fmla="*/ 95 w 96"/>
                <a:gd name="T1" fmla="*/ 87 h 151"/>
                <a:gd name="T2" fmla="*/ 95 w 96"/>
                <a:gd name="T3" fmla="*/ 87 h 151"/>
                <a:gd name="T4" fmla="*/ 95 w 96"/>
                <a:gd name="T5" fmla="*/ 118 h 151"/>
                <a:gd name="T6" fmla="*/ 87 w 96"/>
                <a:gd name="T7" fmla="*/ 134 h 151"/>
                <a:gd name="T8" fmla="*/ 71 w 96"/>
                <a:gd name="T9" fmla="*/ 150 h 151"/>
                <a:gd name="T10" fmla="*/ 47 w 96"/>
                <a:gd name="T11" fmla="*/ 150 h 151"/>
                <a:gd name="T12" fmla="*/ 23 w 96"/>
                <a:gd name="T13" fmla="*/ 150 h 151"/>
                <a:gd name="T14" fmla="*/ 8 w 96"/>
                <a:gd name="T15" fmla="*/ 134 h 151"/>
                <a:gd name="T16" fmla="*/ 8 w 96"/>
                <a:gd name="T17" fmla="*/ 118 h 151"/>
                <a:gd name="T18" fmla="*/ 0 w 96"/>
                <a:gd name="T19" fmla="*/ 87 h 151"/>
                <a:gd name="T20" fmla="*/ 0 w 96"/>
                <a:gd name="T21" fmla="*/ 63 h 151"/>
                <a:gd name="T22" fmla="*/ 8 w 96"/>
                <a:gd name="T23" fmla="*/ 31 h 151"/>
                <a:gd name="T24" fmla="*/ 8 w 96"/>
                <a:gd name="T25" fmla="*/ 15 h 151"/>
                <a:gd name="T26" fmla="*/ 23 w 96"/>
                <a:gd name="T27" fmla="*/ 7 h 151"/>
                <a:gd name="T28" fmla="*/ 47 w 96"/>
                <a:gd name="T29" fmla="*/ 0 h 151"/>
                <a:gd name="T30" fmla="*/ 71 w 96"/>
                <a:gd name="T31" fmla="*/ 7 h 151"/>
                <a:gd name="T32" fmla="*/ 87 w 96"/>
                <a:gd name="T33" fmla="*/ 15 h 151"/>
                <a:gd name="T34" fmla="*/ 95 w 96"/>
                <a:gd name="T35" fmla="*/ 31 h 151"/>
                <a:gd name="T36" fmla="*/ 95 w 96"/>
                <a:gd name="T37" fmla="*/ 63 h 151"/>
                <a:gd name="T38" fmla="*/ 95 w 96"/>
                <a:gd name="T39" fmla="*/ 87 h 151"/>
                <a:gd name="T40" fmla="*/ 55 w 96"/>
                <a:gd name="T41" fmla="*/ 39 h 151"/>
                <a:gd name="T42" fmla="*/ 55 w 96"/>
                <a:gd name="T43" fmla="*/ 39 h 151"/>
                <a:gd name="T44" fmla="*/ 55 w 96"/>
                <a:gd name="T45" fmla="*/ 31 h 151"/>
                <a:gd name="T46" fmla="*/ 47 w 96"/>
                <a:gd name="T47" fmla="*/ 23 h 151"/>
                <a:gd name="T48" fmla="*/ 47 w 96"/>
                <a:gd name="T49" fmla="*/ 31 h 151"/>
                <a:gd name="T50" fmla="*/ 39 w 96"/>
                <a:gd name="T51" fmla="*/ 39 h 151"/>
                <a:gd name="T52" fmla="*/ 39 w 96"/>
                <a:gd name="T53" fmla="*/ 110 h 151"/>
                <a:gd name="T54" fmla="*/ 39 w 96"/>
                <a:gd name="T55" fmla="*/ 126 h 151"/>
                <a:gd name="T56" fmla="*/ 47 w 96"/>
                <a:gd name="T57" fmla="*/ 126 h 151"/>
                <a:gd name="T58" fmla="*/ 55 w 96"/>
                <a:gd name="T59" fmla="*/ 126 h 151"/>
                <a:gd name="T60" fmla="*/ 55 w 96"/>
                <a:gd name="T61" fmla="*/ 110 h 151"/>
                <a:gd name="T62" fmla="*/ 55 w 96"/>
                <a:gd name="T63" fmla="*/ 3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 h="151">
                  <a:moveTo>
                    <a:pt x="95" y="87"/>
                  </a:moveTo>
                  <a:lnTo>
                    <a:pt x="95" y="87"/>
                  </a:lnTo>
                  <a:cubicBezTo>
                    <a:pt x="95" y="102"/>
                    <a:pt x="95" y="118"/>
                    <a:pt x="95" y="118"/>
                  </a:cubicBezTo>
                  <a:cubicBezTo>
                    <a:pt x="87" y="126"/>
                    <a:pt x="87" y="134"/>
                    <a:pt x="87" y="134"/>
                  </a:cubicBezTo>
                  <a:cubicBezTo>
                    <a:pt x="79" y="142"/>
                    <a:pt x="79" y="150"/>
                    <a:pt x="71" y="150"/>
                  </a:cubicBezTo>
                  <a:cubicBezTo>
                    <a:pt x="63" y="150"/>
                    <a:pt x="55" y="150"/>
                    <a:pt x="47" y="150"/>
                  </a:cubicBezTo>
                  <a:cubicBezTo>
                    <a:pt x="39" y="150"/>
                    <a:pt x="32" y="150"/>
                    <a:pt x="23" y="150"/>
                  </a:cubicBezTo>
                  <a:cubicBezTo>
                    <a:pt x="23" y="150"/>
                    <a:pt x="16" y="142"/>
                    <a:pt x="8" y="134"/>
                  </a:cubicBezTo>
                  <a:cubicBezTo>
                    <a:pt x="8" y="134"/>
                    <a:pt x="8" y="126"/>
                    <a:pt x="8" y="118"/>
                  </a:cubicBezTo>
                  <a:cubicBezTo>
                    <a:pt x="8" y="118"/>
                    <a:pt x="0" y="102"/>
                    <a:pt x="0" y="87"/>
                  </a:cubicBezTo>
                  <a:cubicBezTo>
                    <a:pt x="0" y="63"/>
                    <a:pt x="0" y="63"/>
                    <a:pt x="0" y="63"/>
                  </a:cubicBezTo>
                  <a:cubicBezTo>
                    <a:pt x="0" y="47"/>
                    <a:pt x="8" y="39"/>
                    <a:pt x="8" y="31"/>
                  </a:cubicBezTo>
                  <a:cubicBezTo>
                    <a:pt x="8" y="23"/>
                    <a:pt x="8" y="23"/>
                    <a:pt x="8" y="15"/>
                  </a:cubicBezTo>
                  <a:cubicBezTo>
                    <a:pt x="16" y="7"/>
                    <a:pt x="23" y="7"/>
                    <a:pt x="23" y="7"/>
                  </a:cubicBezTo>
                  <a:cubicBezTo>
                    <a:pt x="32" y="0"/>
                    <a:pt x="39" y="0"/>
                    <a:pt x="47" y="0"/>
                  </a:cubicBezTo>
                  <a:cubicBezTo>
                    <a:pt x="55" y="0"/>
                    <a:pt x="63" y="0"/>
                    <a:pt x="71" y="7"/>
                  </a:cubicBezTo>
                  <a:cubicBezTo>
                    <a:pt x="79" y="7"/>
                    <a:pt x="79" y="7"/>
                    <a:pt x="87" y="15"/>
                  </a:cubicBezTo>
                  <a:cubicBezTo>
                    <a:pt x="87" y="23"/>
                    <a:pt x="87" y="23"/>
                    <a:pt x="95" y="31"/>
                  </a:cubicBezTo>
                  <a:cubicBezTo>
                    <a:pt x="95" y="39"/>
                    <a:pt x="95" y="47"/>
                    <a:pt x="95" y="63"/>
                  </a:cubicBezTo>
                  <a:lnTo>
                    <a:pt x="95" y="87"/>
                  </a:lnTo>
                  <a:close/>
                  <a:moveTo>
                    <a:pt x="55" y="39"/>
                  </a:moveTo>
                  <a:lnTo>
                    <a:pt x="55" y="39"/>
                  </a:lnTo>
                  <a:cubicBezTo>
                    <a:pt x="55" y="31"/>
                    <a:pt x="55" y="31"/>
                    <a:pt x="55" y="31"/>
                  </a:cubicBezTo>
                  <a:cubicBezTo>
                    <a:pt x="55" y="23"/>
                    <a:pt x="47" y="23"/>
                    <a:pt x="47" y="23"/>
                  </a:cubicBezTo>
                  <a:cubicBezTo>
                    <a:pt x="47" y="23"/>
                    <a:pt x="47" y="23"/>
                    <a:pt x="47" y="31"/>
                  </a:cubicBezTo>
                  <a:cubicBezTo>
                    <a:pt x="39" y="31"/>
                    <a:pt x="39" y="31"/>
                    <a:pt x="39" y="39"/>
                  </a:cubicBezTo>
                  <a:cubicBezTo>
                    <a:pt x="39" y="110"/>
                    <a:pt x="39" y="110"/>
                    <a:pt x="39" y="110"/>
                  </a:cubicBezTo>
                  <a:cubicBezTo>
                    <a:pt x="39" y="118"/>
                    <a:pt x="39" y="126"/>
                    <a:pt x="39" y="126"/>
                  </a:cubicBezTo>
                  <a:cubicBezTo>
                    <a:pt x="47" y="126"/>
                    <a:pt x="47" y="126"/>
                    <a:pt x="47" y="126"/>
                  </a:cubicBezTo>
                  <a:lnTo>
                    <a:pt x="55" y="126"/>
                  </a:lnTo>
                  <a:cubicBezTo>
                    <a:pt x="55" y="126"/>
                    <a:pt x="55" y="118"/>
                    <a:pt x="55" y="110"/>
                  </a:cubicBezTo>
                  <a:lnTo>
                    <a:pt x="55"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28" name="Freeform 620"/>
            <p:cNvSpPr>
              <a:spLocks noChangeArrowheads="1"/>
            </p:cNvSpPr>
            <p:nvPr/>
          </p:nvSpPr>
          <p:spPr bwMode="auto">
            <a:xfrm>
              <a:off x="16909554" y="8412100"/>
              <a:ext cx="63523" cy="107990"/>
            </a:xfrm>
            <a:custGeom>
              <a:avLst/>
              <a:gdLst>
                <a:gd name="T0" fmla="*/ 0 w 88"/>
                <a:gd name="T1" fmla="*/ 0 h 151"/>
                <a:gd name="T2" fmla="*/ 0 w 88"/>
                <a:gd name="T3" fmla="*/ 0 h 151"/>
                <a:gd name="T4" fmla="*/ 31 w 88"/>
                <a:gd name="T5" fmla="*/ 0 h 151"/>
                <a:gd name="T6" fmla="*/ 71 w 88"/>
                <a:gd name="T7" fmla="*/ 7 h 151"/>
                <a:gd name="T8" fmla="*/ 87 w 88"/>
                <a:gd name="T9" fmla="*/ 15 h 151"/>
                <a:gd name="T10" fmla="*/ 87 w 88"/>
                <a:gd name="T11" fmla="*/ 47 h 151"/>
                <a:gd name="T12" fmla="*/ 87 w 88"/>
                <a:gd name="T13" fmla="*/ 63 h 151"/>
                <a:gd name="T14" fmla="*/ 71 w 88"/>
                <a:gd name="T15" fmla="*/ 71 h 151"/>
                <a:gd name="T16" fmla="*/ 87 w 88"/>
                <a:gd name="T17" fmla="*/ 79 h 151"/>
                <a:gd name="T18" fmla="*/ 87 w 88"/>
                <a:gd name="T19" fmla="*/ 87 h 151"/>
                <a:gd name="T20" fmla="*/ 87 w 88"/>
                <a:gd name="T21" fmla="*/ 110 h 151"/>
                <a:gd name="T22" fmla="*/ 87 w 88"/>
                <a:gd name="T23" fmla="*/ 150 h 151"/>
                <a:gd name="T24" fmla="*/ 55 w 88"/>
                <a:gd name="T25" fmla="*/ 150 h 151"/>
                <a:gd name="T26" fmla="*/ 55 w 88"/>
                <a:gd name="T27" fmla="*/ 102 h 151"/>
                <a:gd name="T28" fmla="*/ 55 w 88"/>
                <a:gd name="T29" fmla="*/ 87 h 151"/>
                <a:gd name="T30" fmla="*/ 39 w 88"/>
                <a:gd name="T31" fmla="*/ 87 h 151"/>
                <a:gd name="T32" fmla="*/ 39 w 88"/>
                <a:gd name="T33" fmla="*/ 150 h 151"/>
                <a:gd name="T34" fmla="*/ 0 w 88"/>
                <a:gd name="T35" fmla="*/ 150 h 151"/>
                <a:gd name="T36" fmla="*/ 0 w 88"/>
                <a:gd name="T37" fmla="*/ 0 h 151"/>
                <a:gd name="T38" fmla="*/ 39 w 88"/>
                <a:gd name="T39" fmla="*/ 31 h 151"/>
                <a:gd name="T40" fmla="*/ 39 w 88"/>
                <a:gd name="T41" fmla="*/ 31 h 151"/>
                <a:gd name="T42" fmla="*/ 39 w 88"/>
                <a:gd name="T43" fmla="*/ 63 h 151"/>
                <a:gd name="T44" fmla="*/ 47 w 88"/>
                <a:gd name="T45" fmla="*/ 63 h 151"/>
                <a:gd name="T46" fmla="*/ 55 w 88"/>
                <a:gd name="T47" fmla="*/ 47 h 151"/>
                <a:gd name="T48" fmla="*/ 55 w 88"/>
                <a:gd name="T49" fmla="*/ 39 h 151"/>
                <a:gd name="T50" fmla="*/ 47 w 88"/>
                <a:gd name="T51" fmla="*/ 31 h 151"/>
                <a:gd name="T52" fmla="*/ 39 w 88"/>
                <a:gd name="T53" fmla="*/ 3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51">
                  <a:moveTo>
                    <a:pt x="0" y="0"/>
                  </a:moveTo>
                  <a:lnTo>
                    <a:pt x="0" y="0"/>
                  </a:lnTo>
                  <a:cubicBezTo>
                    <a:pt x="31" y="0"/>
                    <a:pt x="31" y="0"/>
                    <a:pt x="31" y="0"/>
                  </a:cubicBezTo>
                  <a:cubicBezTo>
                    <a:pt x="47" y="0"/>
                    <a:pt x="63" y="7"/>
                    <a:pt x="71" y="7"/>
                  </a:cubicBezTo>
                  <a:cubicBezTo>
                    <a:pt x="71" y="7"/>
                    <a:pt x="79" y="7"/>
                    <a:pt x="87" y="15"/>
                  </a:cubicBezTo>
                  <a:cubicBezTo>
                    <a:pt x="87" y="23"/>
                    <a:pt x="87" y="31"/>
                    <a:pt x="87" y="47"/>
                  </a:cubicBezTo>
                  <a:cubicBezTo>
                    <a:pt x="87" y="55"/>
                    <a:pt x="87" y="63"/>
                    <a:pt x="87" y="63"/>
                  </a:cubicBezTo>
                  <a:cubicBezTo>
                    <a:pt x="79" y="71"/>
                    <a:pt x="79" y="71"/>
                    <a:pt x="71" y="71"/>
                  </a:cubicBezTo>
                  <a:cubicBezTo>
                    <a:pt x="79" y="79"/>
                    <a:pt x="79" y="79"/>
                    <a:pt x="87" y="79"/>
                  </a:cubicBezTo>
                  <a:cubicBezTo>
                    <a:pt x="87" y="87"/>
                    <a:pt x="87" y="87"/>
                    <a:pt x="87" y="87"/>
                  </a:cubicBezTo>
                  <a:cubicBezTo>
                    <a:pt x="87" y="94"/>
                    <a:pt x="87" y="102"/>
                    <a:pt x="87" y="110"/>
                  </a:cubicBezTo>
                  <a:cubicBezTo>
                    <a:pt x="87" y="150"/>
                    <a:pt x="87" y="150"/>
                    <a:pt x="87" y="150"/>
                  </a:cubicBezTo>
                  <a:cubicBezTo>
                    <a:pt x="55" y="150"/>
                    <a:pt x="55" y="150"/>
                    <a:pt x="55" y="150"/>
                  </a:cubicBezTo>
                  <a:cubicBezTo>
                    <a:pt x="55" y="102"/>
                    <a:pt x="55" y="102"/>
                    <a:pt x="55" y="102"/>
                  </a:cubicBezTo>
                  <a:cubicBezTo>
                    <a:pt x="55" y="94"/>
                    <a:pt x="55" y="87"/>
                    <a:pt x="55" y="87"/>
                  </a:cubicBezTo>
                  <a:cubicBezTo>
                    <a:pt x="47" y="87"/>
                    <a:pt x="47" y="87"/>
                    <a:pt x="39" y="87"/>
                  </a:cubicBezTo>
                  <a:cubicBezTo>
                    <a:pt x="39" y="150"/>
                    <a:pt x="39" y="150"/>
                    <a:pt x="39" y="150"/>
                  </a:cubicBezTo>
                  <a:cubicBezTo>
                    <a:pt x="0" y="150"/>
                    <a:pt x="0" y="150"/>
                    <a:pt x="0" y="150"/>
                  </a:cubicBezTo>
                  <a:lnTo>
                    <a:pt x="0" y="0"/>
                  </a:lnTo>
                  <a:close/>
                  <a:moveTo>
                    <a:pt x="39" y="31"/>
                  </a:moveTo>
                  <a:lnTo>
                    <a:pt x="39" y="31"/>
                  </a:lnTo>
                  <a:cubicBezTo>
                    <a:pt x="39" y="63"/>
                    <a:pt x="39" y="63"/>
                    <a:pt x="39" y="63"/>
                  </a:cubicBezTo>
                  <a:cubicBezTo>
                    <a:pt x="47" y="63"/>
                    <a:pt x="47" y="63"/>
                    <a:pt x="47" y="63"/>
                  </a:cubicBezTo>
                  <a:cubicBezTo>
                    <a:pt x="55" y="55"/>
                    <a:pt x="55" y="55"/>
                    <a:pt x="55" y="47"/>
                  </a:cubicBezTo>
                  <a:cubicBezTo>
                    <a:pt x="55" y="39"/>
                    <a:pt x="55" y="39"/>
                    <a:pt x="55" y="39"/>
                  </a:cubicBezTo>
                  <a:cubicBezTo>
                    <a:pt x="55" y="31"/>
                    <a:pt x="55" y="31"/>
                    <a:pt x="47" y="31"/>
                  </a:cubicBezTo>
                  <a:cubicBezTo>
                    <a:pt x="47" y="31"/>
                    <a:pt x="47" y="31"/>
                    <a:pt x="39" y="31"/>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29" name="Freeform 621"/>
            <p:cNvSpPr>
              <a:spLocks noChangeArrowheads="1"/>
            </p:cNvSpPr>
            <p:nvPr/>
          </p:nvSpPr>
          <p:spPr bwMode="auto">
            <a:xfrm>
              <a:off x="16976254" y="8412100"/>
              <a:ext cx="63523" cy="107990"/>
            </a:xfrm>
            <a:custGeom>
              <a:avLst/>
              <a:gdLst>
                <a:gd name="T0" fmla="*/ 87 w 88"/>
                <a:gd name="T1" fmla="*/ 0 h 151"/>
                <a:gd name="T2" fmla="*/ 87 w 88"/>
                <a:gd name="T3" fmla="*/ 31 h 151"/>
                <a:gd name="T4" fmla="*/ 63 w 88"/>
                <a:gd name="T5" fmla="*/ 31 h 151"/>
                <a:gd name="T6" fmla="*/ 63 w 88"/>
                <a:gd name="T7" fmla="*/ 150 h 151"/>
                <a:gd name="T8" fmla="*/ 23 w 88"/>
                <a:gd name="T9" fmla="*/ 150 h 151"/>
                <a:gd name="T10" fmla="*/ 23 w 88"/>
                <a:gd name="T11" fmla="*/ 31 h 151"/>
                <a:gd name="T12" fmla="*/ 0 w 88"/>
                <a:gd name="T13" fmla="*/ 31 h 151"/>
                <a:gd name="T14" fmla="*/ 0 w 88"/>
                <a:gd name="T15" fmla="*/ 0 h 151"/>
                <a:gd name="T16" fmla="*/ 87 w 88"/>
                <a:gd name="T17"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51">
                  <a:moveTo>
                    <a:pt x="87" y="0"/>
                  </a:moveTo>
                  <a:lnTo>
                    <a:pt x="87" y="31"/>
                  </a:lnTo>
                  <a:lnTo>
                    <a:pt x="63" y="31"/>
                  </a:lnTo>
                  <a:lnTo>
                    <a:pt x="63" y="150"/>
                  </a:lnTo>
                  <a:lnTo>
                    <a:pt x="23" y="150"/>
                  </a:lnTo>
                  <a:lnTo>
                    <a:pt x="23" y="31"/>
                  </a:lnTo>
                  <a:lnTo>
                    <a:pt x="0" y="31"/>
                  </a:lnTo>
                  <a:lnTo>
                    <a:pt x="0"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30" name="Freeform 622"/>
            <p:cNvSpPr>
              <a:spLocks noChangeArrowheads="1"/>
            </p:cNvSpPr>
            <p:nvPr/>
          </p:nvSpPr>
          <p:spPr bwMode="auto">
            <a:xfrm>
              <a:off x="17042953" y="8412100"/>
              <a:ext cx="63523" cy="107990"/>
            </a:xfrm>
            <a:custGeom>
              <a:avLst/>
              <a:gdLst>
                <a:gd name="T0" fmla="*/ 87 w 88"/>
                <a:gd name="T1" fmla="*/ 0 h 151"/>
                <a:gd name="T2" fmla="*/ 87 w 88"/>
                <a:gd name="T3" fmla="*/ 150 h 151"/>
                <a:gd name="T4" fmla="*/ 48 w 88"/>
                <a:gd name="T5" fmla="*/ 150 h 151"/>
                <a:gd name="T6" fmla="*/ 48 w 88"/>
                <a:gd name="T7" fmla="*/ 87 h 151"/>
                <a:gd name="T8" fmla="*/ 40 w 88"/>
                <a:gd name="T9" fmla="*/ 87 h 151"/>
                <a:gd name="T10" fmla="*/ 40 w 88"/>
                <a:gd name="T11" fmla="*/ 150 h 151"/>
                <a:gd name="T12" fmla="*/ 0 w 88"/>
                <a:gd name="T13" fmla="*/ 150 h 151"/>
                <a:gd name="T14" fmla="*/ 0 w 88"/>
                <a:gd name="T15" fmla="*/ 0 h 151"/>
                <a:gd name="T16" fmla="*/ 40 w 88"/>
                <a:gd name="T17" fmla="*/ 0 h 151"/>
                <a:gd name="T18" fmla="*/ 40 w 88"/>
                <a:gd name="T19" fmla="*/ 55 h 151"/>
                <a:gd name="T20" fmla="*/ 48 w 88"/>
                <a:gd name="T21" fmla="*/ 55 h 151"/>
                <a:gd name="T22" fmla="*/ 48 w 88"/>
                <a:gd name="T23" fmla="*/ 0 h 151"/>
                <a:gd name="T24" fmla="*/ 87 w 88"/>
                <a:gd name="T25"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8" h="151">
                  <a:moveTo>
                    <a:pt x="87" y="0"/>
                  </a:moveTo>
                  <a:lnTo>
                    <a:pt x="87" y="150"/>
                  </a:lnTo>
                  <a:lnTo>
                    <a:pt x="48" y="150"/>
                  </a:lnTo>
                  <a:lnTo>
                    <a:pt x="48" y="87"/>
                  </a:lnTo>
                  <a:lnTo>
                    <a:pt x="40" y="87"/>
                  </a:lnTo>
                  <a:lnTo>
                    <a:pt x="40" y="150"/>
                  </a:lnTo>
                  <a:lnTo>
                    <a:pt x="0" y="150"/>
                  </a:lnTo>
                  <a:lnTo>
                    <a:pt x="0" y="0"/>
                  </a:lnTo>
                  <a:lnTo>
                    <a:pt x="40" y="0"/>
                  </a:lnTo>
                  <a:lnTo>
                    <a:pt x="40" y="55"/>
                  </a:lnTo>
                  <a:lnTo>
                    <a:pt x="48" y="55"/>
                  </a:lnTo>
                  <a:lnTo>
                    <a:pt x="48"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31" name="Freeform 623"/>
            <p:cNvSpPr>
              <a:spLocks noChangeArrowheads="1"/>
            </p:cNvSpPr>
            <p:nvPr/>
          </p:nvSpPr>
          <p:spPr bwMode="auto">
            <a:xfrm>
              <a:off x="17141415" y="8412100"/>
              <a:ext cx="69876" cy="107990"/>
            </a:xfrm>
            <a:custGeom>
              <a:avLst/>
              <a:gdLst>
                <a:gd name="T0" fmla="*/ 95 w 96"/>
                <a:gd name="T1" fmla="*/ 71 h 151"/>
                <a:gd name="T2" fmla="*/ 95 w 96"/>
                <a:gd name="T3" fmla="*/ 71 h 151"/>
                <a:gd name="T4" fmla="*/ 55 w 96"/>
                <a:gd name="T5" fmla="*/ 71 h 151"/>
                <a:gd name="T6" fmla="*/ 55 w 96"/>
                <a:gd name="T7" fmla="*/ 39 h 151"/>
                <a:gd name="T8" fmla="*/ 55 w 96"/>
                <a:gd name="T9" fmla="*/ 31 h 151"/>
                <a:gd name="T10" fmla="*/ 47 w 96"/>
                <a:gd name="T11" fmla="*/ 23 h 151"/>
                <a:gd name="T12" fmla="*/ 39 w 96"/>
                <a:gd name="T13" fmla="*/ 31 h 151"/>
                <a:gd name="T14" fmla="*/ 39 w 96"/>
                <a:gd name="T15" fmla="*/ 39 h 151"/>
                <a:gd name="T16" fmla="*/ 39 w 96"/>
                <a:gd name="T17" fmla="*/ 110 h 151"/>
                <a:gd name="T18" fmla="*/ 39 w 96"/>
                <a:gd name="T19" fmla="*/ 126 h 151"/>
                <a:gd name="T20" fmla="*/ 47 w 96"/>
                <a:gd name="T21" fmla="*/ 126 h 151"/>
                <a:gd name="T22" fmla="*/ 55 w 96"/>
                <a:gd name="T23" fmla="*/ 126 h 151"/>
                <a:gd name="T24" fmla="*/ 55 w 96"/>
                <a:gd name="T25" fmla="*/ 110 h 151"/>
                <a:gd name="T26" fmla="*/ 55 w 96"/>
                <a:gd name="T27" fmla="*/ 94 h 151"/>
                <a:gd name="T28" fmla="*/ 95 w 96"/>
                <a:gd name="T29" fmla="*/ 94 h 151"/>
                <a:gd name="T30" fmla="*/ 95 w 96"/>
                <a:gd name="T31" fmla="*/ 94 h 151"/>
                <a:gd name="T32" fmla="*/ 87 w 96"/>
                <a:gd name="T33" fmla="*/ 126 h 151"/>
                <a:gd name="T34" fmla="*/ 71 w 96"/>
                <a:gd name="T35" fmla="*/ 142 h 151"/>
                <a:gd name="T36" fmla="*/ 47 w 96"/>
                <a:gd name="T37" fmla="*/ 150 h 151"/>
                <a:gd name="T38" fmla="*/ 16 w 96"/>
                <a:gd name="T39" fmla="*/ 150 h 151"/>
                <a:gd name="T40" fmla="*/ 8 w 96"/>
                <a:gd name="T41" fmla="*/ 134 h 151"/>
                <a:gd name="T42" fmla="*/ 0 w 96"/>
                <a:gd name="T43" fmla="*/ 94 h 151"/>
                <a:gd name="T44" fmla="*/ 0 w 96"/>
                <a:gd name="T45" fmla="*/ 55 h 151"/>
                <a:gd name="T46" fmla="*/ 0 w 96"/>
                <a:gd name="T47" fmla="*/ 31 h 151"/>
                <a:gd name="T48" fmla="*/ 8 w 96"/>
                <a:gd name="T49" fmla="*/ 15 h 151"/>
                <a:gd name="T50" fmla="*/ 24 w 96"/>
                <a:gd name="T51" fmla="*/ 7 h 151"/>
                <a:gd name="T52" fmla="*/ 47 w 96"/>
                <a:gd name="T53" fmla="*/ 0 h 151"/>
                <a:gd name="T54" fmla="*/ 71 w 96"/>
                <a:gd name="T55" fmla="*/ 7 h 151"/>
                <a:gd name="T56" fmla="*/ 87 w 96"/>
                <a:gd name="T57" fmla="*/ 23 h 151"/>
                <a:gd name="T58" fmla="*/ 95 w 96"/>
                <a:gd name="T59" fmla="*/ 55 h 151"/>
                <a:gd name="T60" fmla="*/ 95 w 96"/>
                <a:gd name="T61" fmla="*/ 7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6" h="151">
                  <a:moveTo>
                    <a:pt x="95" y="71"/>
                  </a:moveTo>
                  <a:lnTo>
                    <a:pt x="95" y="71"/>
                  </a:lnTo>
                  <a:cubicBezTo>
                    <a:pt x="55" y="71"/>
                    <a:pt x="55" y="71"/>
                    <a:pt x="55" y="71"/>
                  </a:cubicBezTo>
                  <a:cubicBezTo>
                    <a:pt x="55" y="39"/>
                    <a:pt x="55" y="39"/>
                    <a:pt x="55" y="39"/>
                  </a:cubicBezTo>
                  <a:cubicBezTo>
                    <a:pt x="55" y="31"/>
                    <a:pt x="55" y="31"/>
                    <a:pt x="55" y="31"/>
                  </a:cubicBezTo>
                  <a:cubicBezTo>
                    <a:pt x="47" y="23"/>
                    <a:pt x="47" y="23"/>
                    <a:pt x="47" y="23"/>
                  </a:cubicBezTo>
                  <a:cubicBezTo>
                    <a:pt x="39" y="23"/>
                    <a:pt x="39" y="23"/>
                    <a:pt x="39" y="31"/>
                  </a:cubicBezTo>
                  <a:lnTo>
                    <a:pt x="39" y="39"/>
                  </a:lnTo>
                  <a:cubicBezTo>
                    <a:pt x="39" y="110"/>
                    <a:pt x="39" y="110"/>
                    <a:pt x="39" y="110"/>
                  </a:cubicBezTo>
                  <a:cubicBezTo>
                    <a:pt x="39" y="118"/>
                    <a:pt x="39" y="126"/>
                    <a:pt x="39" y="126"/>
                  </a:cubicBezTo>
                  <a:cubicBezTo>
                    <a:pt x="39" y="126"/>
                    <a:pt x="39" y="126"/>
                    <a:pt x="47" y="126"/>
                  </a:cubicBezTo>
                  <a:cubicBezTo>
                    <a:pt x="47" y="126"/>
                    <a:pt x="47" y="126"/>
                    <a:pt x="55" y="126"/>
                  </a:cubicBezTo>
                  <a:cubicBezTo>
                    <a:pt x="55" y="126"/>
                    <a:pt x="55" y="118"/>
                    <a:pt x="55" y="110"/>
                  </a:cubicBezTo>
                  <a:cubicBezTo>
                    <a:pt x="55" y="94"/>
                    <a:pt x="55" y="94"/>
                    <a:pt x="55" y="94"/>
                  </a:cubicBezTo>
                  <a:cubicBezTo>
                    <a:pt x="95" y="94"/>
                    <a:pt x="95" y="94"/>
                    <a:pt x="95" y="94"/>
                  </a:cubicBezTo>
                  <a:lnTo>
                    <a:pt x="95" y="94"/>
                  </a:lnTo>
                  <a:cubicBezTo>
                    <a:pt x="95" y="110"/>
                    <a:pt x="87" y="126"/>
                    <a:pt x="87" y="126"/>
                  </a:cubicBezTo>
                  <a:cubicBezTo>
                    <a:pt x="87" y="134"/>
                    <a:pt x="79" y="142"/>
                    <a:pt x="71" y="142"/>
                  </a:cubicBezTo>
                  <a:cubicBezTo>
                    <a:pt x="63" y="150"/>
                    <a:pt x="55" y="150"/>
                    <a:pt x="47" y="150"/>
                  </a:cubicBezTo>
                  <a:cubicBezTo>
                    <a:pt x="31" y="150"/>
                    <a:pt x="24" y="150"/>
                    <a:pt x="16" y="150"/>
                  </a:cubicBezTo>
                  <a:cubicBezTo>
                    <a:pt x="8" y="142"/>
                    <a:pt x="8" y="134"/>
                    <a:pt x="8" y="134"/>
                  </a:cubicBezTo>
                  <a:cubicBezTo>
                    <a:pt x="0" y="126"/>
                    <a:pt x="0" y="110"/>
                    <a:pt x="0" y="94"/>
                  </a:cubicBezTo>
                  <a:cubicBezTo>
                    <a:pt x="0" y="55"/>
                    <a:pt x="0" y="55"/>
                    <a:pt x="0" y="55"/>
                  </a:cubicBezTo>
                  <a:cubicBezTo>
                    <a:pt x="0" y="47"/>
                    <a:pt x="0" y="39"/>
                    <a:pt x="0" y="31"/>
                  </a:cubicBezTo>
                  <a:cubicBezTo>
                    <a:pt x="0" y="23"/>
                    <a:pt x="8" y="23"/>
                    <a:pt x="8" y="15"/>
                  </a:cubicBezTo>
                  <a:cubicBezTo>
                    <a:pt x="8" y="7"/>
                    <a:pt x="16" y="7"/>
                    <a:pt x="24" y="7"/>
                  </a:cubicBezTo>
                  <a:cubicBezTo>
                    <a:pt x="31" y="0"/>
                    <a:pt x="39" y="0"/>
                    <a:pt x="47" y="0"/>
                  </a:cubicBezTo>
                  <a:cubicBezTo>
                    <a:pt x="55" y="0"/>
                    <a:pt x="63" y="0"/>
                    <a:pt x="71" y="7"/>
                  </a:cubicBezTo>
                  <a:cubicBezTo>
                    <a:pt x="79" y="7"/>
                    <a:pt x="87" y="15"/>
                    <a:pt x="87" y="23"/>
                  </a:cubicBezTo>
                  <a:cubicBezTo>
                    <a:pt x="87" y="31"/>
                    <a:pt x="95" y="39"/>
                    <a:pt x="95" y="55"/>
                  </a:cubicBezTo>
                  <a:lnTo>
                    <a:pt x="95" y="7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32" name="Freeform 624"/>
            <p:cNvSpPr>
              <a:spLocks noChangeArrowheads="1"/>
            </p:cNvSpPr>
            <p:nvPr/>
          </p:nvSpPr>
          <p:spPr bwMode="auto">
            <a:xfrm>
              <a:off x="17211290" y="8412100"/>
              <a:ext cx="69876" cy="107990"/>
            </a:xfrm>
            <a:custGeom>
              <a:avLst/>
              <a:gdLst>
                <a:gd name="T0" fmla="*/ 79 w 95"/>
                <a:gd name="T1" fmla="*/ 0 h 151"/>
                <a:gd name="T2" fmla="*/ 79 w 95"/>
                <a:gd name="T3" fmla="*/ 0 h 151"/>
                <a:gd name="T4" fmla="*/ 94 w 95"/>
                <a:gd name="T5" fmla="*/ 150 h 151"/>
                <a:gd name="T6" fmla="*/ 55 w 95"/>
                <a:gd name="T7" fmla="*/ 150 h 151"/>
                <a:gd name="T8" fmla="*/ 55 w 95"/>
                <a:gd name="T9" fmla="*/ 126 h 151"/>
                <a:gd name="T10" fmla="*/ 39 w 95"/>
                <a:gd name="T11" fmla="*/ 126 h 151"/>
                <a:gd name="T12" fmla="*/ 39 w 95"/>
                <a:gd name="T13" fmla="*/ 150 h 151"/>
                <a:gd name="T14" fmla="*/ 0 w 95"/>
                <a:gd name="T15" fmla="*/ 150 h 151"/>
                <a:gd name="T16" fmla="*/ 23 w 95"/>
                <a:gd name="T17" fmla="*/ 0 h 151"/>
                <a:gd name="T18" fmla="*/ 79 w 95"/>
                <a:gd name="T19" fmla="*/ 0 h 151"/>
                <a:gd name="T20" fmla="*/ 55 w 95"/>
                <a:gd name="T21" fmla="*/ 94 h 151"/>
                <a:gd name="T22" fmla="*/ 55 w 95"/>
                <a:gd name="T23" fmla="*/ 94 h 151"/>
                <a:gd name="T24" fmla="*/ 47 w 95"/>
                <a:gd name="T25" fmla="*/ 39 h 151"/>
                <a:gd name="T26" fmla="*/ 39 w 95"/>
                <a:gd name="T27" fmla="*/ 94 h 151"/>
                <a:gd name="T28" fmla="*/ 55 w 95"/>
                <a:gd name="T29" fmla="*/ 9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51">
                  <a:moveTo>
                    <a:pt x="79" y="0"/>
                  </a:moveTo>
                  <a:lnTo>
                    <a:pt x="79" y="0"/>
                  </a:lnTo>
                  <a:cubicBezTo>
                    <a:pt x="94" y="150"/>
                    <a:pt x="94" y="150"/>
                    <a:pt x="94" y="150"/>
                  </a:cubicBezTo>
                  <a:cubicBezTo>
                    <a:pt x="55" y="150"/>
                    <a:pt x="55" y="150"/>
                    <a:pt x="55" y="150"/>
                  </a:cubicBezTo>
                  <a:cubicBezTo>
                    <a:pt x="55" y="126"/>
                    <a:pt x="55" y="126"/>
                    <a:pt x="55" y="126"/>
                  </a:cubicBezTo>
                  <a:cubicBezTo>
                    <a:pt x="39" y="126"/>
                    <a:pt x="39" y="126"/>
                    <a:pt x="39" y="126"/>
                  </a:cubicBezTo>
                  <a:cubicBezTo>
                    <a:pt x="39" y="150"/>
                    <a:pt x="39" y="150"/>
                    <a:pt x="39" y="150"/>
                  </a:cubicBezTo>
                  <a:cubicBezTo>
                    <a:pt x="0" y="150"/>
                    <a:pt x="0" y="150"/>
                    <a:pt x="0" y="150"/>
                  </a:cubicBezTo>
                  <a:cubicBezTo>
                    <a:pt x="23" y="0"/>
                    <a:pt x="23" y="0"/>
                    <a:pt x="23" y="0"/>
                  </a:cubicBezTo>
                  <a:lnTo>
                    <a:pt x="79" y="0"/>
                  </a:lnTo>
                  <a:close/>
                  <a:moveTo>
                    <a:pt x="55" y="94"/>
                  </a:moveTo>
                  <a:lnTo>
                    <a:pt x="55" y="94"/>
                  </a:lnTo>
                  <a:cubicBezTo>
                    <a:pt x="55" y="79"/>
                    <a:pt x="55" y="63"/>
                    <a:pt x="47" y="39"/>
                  </a:cubicBezTo>
                  <a:cubicBezTo>
                    <a:pt x="47" y="63"/>
                    <a:pt x="39" y="87"/>
                    <a:pt x="39" y="94"/>
                  </a:cubicBezTo>
                  <a:lnTo>
                    <a:pt x="55" y="9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33" name="Freeform 625"/>
            <p:cNvSpPr>
              <a:spLocks noChangeArrowheads="1"/>
            </p:cNvSpPr>
            <p:nvPr/>
          </p:nvSpPr>
          <p:spPr bwMode="auto">
            <a:xfrm>
              <a:off x="17284341" y="8412100"/>
              <a:ext cx="63523" cy="107990"/>
            </a:xfrm>
            <a:custGeom>
              <a:avLst/>
              <a:gdLst>
                <a:gd name="T0" fmla="*/ 0 w 88"/>
                <a:gd name="T1" fmla="*/ 0 h 151"/>
                <a:gd name="T2" fmla="*/ 0 w 88"/>
                <a:gd name="T3" fmla="*/ 0 h 151"/>
                <a:gd name="T4" fmla="*/ 32 w 88"/>
                <a:gd name="T5" fmla="*/ 0 h 151"/>
                <a:gd name="T6" fmla="*/ 64 w 88"/>
                <a:gd name="T7" fmla="*/ 7 h 151"/>
                <a:gd name="T8" fmla="*/ 79 w 88"/>
                <a:gd name="T9" fmla="*/ 15 h 151"/>
                <a:gd name="T10" fmla="*/ 87 w 88"/>
                <a:gd name="T11" fmla="*/ 47 h 151"/>
                <a:gd name="T12" fmla="*/ 79 w 88"/>
                <a:gd name="T13" fmla="*/ 63 h 151"/>
                <a:gd name="T14" fmla="*/ 64 w 88"/>
                <a:gd name="T15" fmla="*/ 71 h 151"/>
                <a:gd name="T16" fmla="*/ 79 w 88"/>
                <a:gd name="T17" fmla="*/ 79 h 151"/>
                <a:gd name="T18" fmla="*/ 87 w 88"/>
                <a:gd name="T19" fmla="*/ 87 h 151"/>
                <a:gd name="T20" fmla="*/ 87 w 88"/>
                <a:gd name="T21" fmla="*/ 110 h 151"/>
                <a:gd name="T22" fmla="*/ 87 w 88"/>
                <a:gd name="T23" fmla="*/ 150 h 151"/>
                <a:gd name="T24" fmla="*/ 48 w 88"/>
                <a:gd name="T25" fmla="*/ 150 h 151"/>
                <a:gd name="T26" fmla="*/ 48 w 88"/>
                <a:gd name="T27" fmla="*/ 102 h 151"/>
                <a:gd name="T28" fmla="*/ 48 w 88"/>
                <a:gd name="T29" fmla="*/ 87 h 151"/>
                <a:gd name="T30" fmla="*/ 40 w 88"/>
                <a:gd name="T31" fmla="*/ 87 h 151"/>
                <a:gd name="T32" fmla="*/ 40 w 88"/>
                <a:gd name="T33" fmla="*/ 150 h 151"/>
                <a:gd name="T34" fmla="*/ 0 w 88"/>
                <a:gd name="T35" fmla="*/ 150 h 151"/>
                <a:gd name="T36" fmla="*/ 0 w 88"/>
                <a:gd name="T37" fmla="*/ 0 h 151"/>
                <a:gd name="T38" fmla="*/ 40 w 88"/>
                <a:gd name="T39" fmla="*/ 31 h 151"/>
                <a:gd name="T40" fmla="*/ 40 w 88"/>
                <a:gd name="T41" fmla="*/ 31 h 151"/>
                <a:gd name="T42" fmla="*/ 40 w 88"/>
                <a:gd name="T43" fmla="*/ 63 h 151"/>
                <a:gd name="T44" fmla="*/ 48 w 88"/>
                <a:gd name="T45" fmla="*/ 63 h 151"/>
                <a:gd name="T46" fmla="*/ 48 w 88"/>
                <a:gd name="T47" fmla="*/ 47 h 151"/>
                <a:gd name="T48" fmla="*/ 48 w 88"/>
                <a:gd name="T49" fmla="*/ 39 h 151"/>
                <a:gd name="T50" fmla="*/ 48 w 88"/>
                <a:gd name="T51" fmla="*/ 31 h 151"/>
                <a:gd name="T52" fmla="*/ 40 w 88"/>
                <a:gd name="T53" fmla="*/ 3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51">
                  <a:moveTo>
                    <a:pt x="0" y="0"/>
                  </a:moveTo>
                  <a:lnTo>
                    <a:pt x="0" y="0"/>
                  </a:lnTo>
                  <a:cubicBezTo>
                    <a:pt x="32" y="0"/>
                    <a:pt x="32" y="0"/>
                    <a:pt x="32" y="0"/>
                  </a:cubicBezTo>
                  <a:cubicBezTo>
                    <a:pt x="48" y="0"/>
                    <a:pt x="56" y="7"/>
                    <a:pt x="64" y="7"/>
                  </a:cubicBezTo>
                  <a:cubicBezTo>
                    <a:pt x="72" y="7"/>
                    <a:pt x="79" y="7"/>
                    <a:pt x="79" y="15"/>
                  </a:cubicBezTo>
                  <a:cubicBezTo>
                    <a:pt x="87" y="23"/>
                    <a:pt x="87" y="31"/>
                    <a:pt x="87" y="47"/>
                  </a:cubicBezTo>
                  <a:cubicBezTo>
                    <a:pt x="87" y="55"/>
                    <a:pt x="87" y="63"/>
                    <a:pt x="79" y="63"/>
                  </a:cubicBezTo>
                  <a:cubicBezTo>
                    <a:pt x="79" y="71"/>
                    <a:pt x="72" y="71"/>
                    <a:pt x="64" y="71"/>
                  </a:cubicBezTo>
                  <a:cubicBezTo>
                    <a:pt x="72" y="79"/>
                    <a:pt x="79" y="79"/>
                    <a:pt x="79" y="79"/>
                  </a:cubicBezTo>
                  <a:cubicBezTo>
                    <a:pt x="87" y="87"/>
                    <a:pt x="87" y="87"/>
                    <a:pt x="87" y="87"/>
                  </a:cubicBezTo>
                  <a:cubicBezTo>
                    <a:pt x="87" y="94"/>
                    <a:pt x="87" y="102"/>
                    <a:pt x="87" y="110"/>
                  </a:cubicBezTo>
                  <a:cubicBezTo>
                    <a:pt x="87" y="150"/>
                    <a:pt x="87" y="150"/>
                    <a:pt x="87" y="150"/>
                  </a:cubicBezTo>
                  <a:cubicBezTo>
                    <a:pt x="48" y="150"/>
                    <a:pt x="48" y="150"/>
                    <a:pt x="48" y="150"/>
                  </a:cubicBezTo>
                  <a:cubicBezTo>
                    <a:pt x="48" y="102"/>
                    <a:pt x="48" y="102"/>
                    <a:pt x="48" y="102"/>
                  </a:cubicBezTo>
                  <a:cubicBezTo>
                    <a:pt x="48" y="94"/>
                    <a:pt x="48" y="87"/>
                    <a:pt x="48" y="87"/>
                  </a:cubicBezTo>
                  <a:cubicBezTo>
                    <a:pt x="48" y="87"/>
                    <a:pt x="48" y="87"/>
                    <a:pt x="40" y="87"/>
                  </a:cubicBezTo>
                  <a:cubicBezTo>
                    <a:pt x="40" y="150"/>
                    <a:pt x="40" y="150"/>
                    <a:pt x="40" y="150"/>
                  </a:cubicBezTo>
                  <a:cubicBezTo>
                    <a:pt x="0" y="150"/>
                    <a:pt x="0" y="150"/>
                    <a:pt x="0" y="150"/>
                  </a:cubicBezTo>
                  <a:lnTo>
                    <a:pt x="0" y="0"/>
                  </a:lnTo>
                  <a:close/>
                  <a:moveTo>
                    <a:pt x="40" y="31"/>
                  </a:moveTo>
                  <a:lnTo>
                    <a:pt x="40" y="31"/>
                  </a:lnTo>
                  <a:cubicBezTo>
                    <a:pt x="40" y="63"/>
                    <a:pt x="40" y="63"/>
                    <a:pt x="40" y="63"/>
                  </a:cubicBezTo>
                  <a:cubicBezTo>
                    <a:pt x="48" y="63"/>
                    <a:pt x="48" y="63"/>
                    <a:pt x="48" y="63"/>
                  </a:cubicBezTo>
                  <a:cubicBezTo>
                    <a:pt x="48" y="55"/>
                    <a:pt x="48" y="55"/>
                    <a:pt x="48" y="47"/>
                  </a:cubicBezTo>
                  <a:cubicBezTo>
                    <a:pt x="48" y="39"/>
                    <a:pt x="48" y="39"/>
                    <a:pt x="48" y="39"/>
                  </a:cubicBezTo>
                  <a:cubicBezTo>
                    <a:pt x="48" y="31"/>
                    <a:pt x="48" y="31"/>
                    <a:pt x="48" y="31"/>
                  </a:cubicBezTo>
                  <a:cubicBezTo>
                    <a:pt x="48" y="31"/>
                    <a:pt x="48" y="31"/>
                    <a:pt x="40" y="31"/>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34" name="Freeform 626"/>
            <p:cNvSpPr>
              <a:spLocks noChangeArrowheads="1"/>
            </p:cNvSpPr>
            <p:nvPr/>
          </p:nvSpPr>
          <p:spPr bwMode="auto">
            <a:xfrm>
              <a:off x="17357394" y="8412100"/>
              <a:ext cx="63523" cy="107990"/>
            </a:xfrm>
            <a:custGeom>
              <a:avLst/>
              <a:gdLst>
                <a:gd name="T0" fmla="*/ 87 w 88"/>
                <a:gd name="T1" fmla="*/ 87 h 151"/>
                <a:gd name="T2" fmla="*/ 87 w 88"/>
                <a:gd name="T3" fmla="*/ 87 h 151"/>
                <a:gd name="T4" fmla="*/ 87 w 88"/>
                <a:gd name="T5" fmla="*/ 118 h 151"/>
                <a:gd name="T6" fmla="*/ 79 w 88"/>
                <a:gd name="T7" fmla="*/ 134 h 151"/>
                <a:gd name="T8" fmla="*/ 64 w 88"/>
                <a:gd name="T9" fmla="*/ 150 h 151"/>
                <a:gd name="T10" fmla="*/ 40 w 88"/>
                <a:gd name="T11" fmla="*/ 150 h 151"/>
                <a:gd name="T12" fmla="*/ 24 w 88"/>
                <a:gd name="T13" fmla="*/ 150 h 151"/>
                <a:gd name="T14" fmla="*/ 8 w 88"/>
                <a:gd name="T15" fmla="*/ 134 h 151"/>
                <a:gd name="T16" fmla="*/ 0 w 88"/>
                <a:gd name="T17" fmla="*/ 118 h 151"/>
                <a:gd name="T18" fmla="*/ 0 w 88"/>
                <a:gd name="T19" fmla="*/ 87 h 151"/>
                <a:gd name="T20" fmla="*/ 0 w 88"/>
                <a:gd name="T21" fmla="*/ 63 h 151"/>
                <a:gd name="T22" fmla="*/ 0 w 88"/>
                <a:gd name="T23" fmla="*/ 31 h 151"/>
                <a:gd name="T24" fmla="*/ 8 w 88"/>
                <a:gd name="T25" fmla="*/ 15 h 151"/>
                <a:gd name="T26" fmla="*/ 24 w 88"/>
                <a:gd name="T27" fmla="*/ 7 h 151"/>
                <a:gd name="T28" fmla="*/ 40 w 88"/>
                <a:gd name="T29" fmla="*/ 0 h 151"/>
                <a:gd name="T30" fmla="*/ 64 w 88"/>
                <a:gd name="T31" fmla="*/ 7 h 151"/>
                <a:gd name="T32" fmla="*/ 79 w 88"/>
                <a:gd name="T33" fmla="*/ 15 h 151"/>
                <a:gd name="T34" fmla="*/ 87 w 88"/>
                <a:gd name="T35" fmla="*/ 31 h 151"/>
                <a:gd name="T36" fmla="*/ 87 w 88"/>
                <a:gd name="T37" fmla="*/ 63 h 151"/>
                <a:gd name="T38" fmla="*/ 87 w 88"/>
                <a:gd name="T39" fmla="*/ 87 h 151"/>
                <a:gd name="T40" fmla="*/ 48 w 88"/>
                <a:gd name="T41" fmla="*/ 39 h 151"/>
                <a:gd name="T42" fmla="*/ 48 w 88"/>
                <a:gd name="T43" fmla="*/ 39 h 151"/>
                <a:gd name="T44" fmla="*/ 48 w 88"/>
                <a:gd name="T45" fmla="*/ 31 h 151"/>
                <a:gd name="T46" fmla="*/ 40 w 88"/>
                <a:gd name="T47" fmla="*/ 23 h 151"/>
                <a:gd name="T48" fmla="*/ 40 w 88"/>
                <a:gd name="T49" fmla="*/ 31 h 151"/>
                <a:gd name="T50" fmla="*/ 40 w 88"/>
                <a:gd name="T51" fmla="*/ 39 h 151"/>
                <a:gd name="T52" fmla="*/ 40 w 88"/>
                <a:gd name="T53" fmla="*/ 110 h 151"/>
                <a:gd name="T54" fmla="*/ 40 w 88"/>
                <a:gd name="T55" fmla="*/ 126 h 151"/>
                <a:gd name="T56" fmla="*/ 40 w 88"/>
                <a:gd name="T57" fmla="*/ 126 h 151"/>
                <a:gd name="T58" fmla="*/ 48 w 88"/>
                <a:gd name="T59" fmla="*/ 126 h 151"/>
                <a:gd name="T60" fmla="*/ 48 w 88"/>
                <a:gd name="T61" fmla="*/ 110 h 151"/>
                <a:gd name="T62" fmla="*/ 48 w 88"/>
                <a:gd name="T63" fmla="*/ 3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51">
                  <a:moveTo>
                    <a:pt x="87" y="87"/>
                  </a:moveTo>
                  <a:lnTo>
                    <a:pt x="87" y="87"/>
                  </a:lnTo>
                  <a:cubicBezTo>
                    <a:pt x="87" y="102"/>
                    <a:pt x="87" y="118"/>
                    <a:pt x="87" y="118"/>
                  </a:cubicBezTo>
                  <a:cubicBezTo>
                    <a:pt x="87" y="126"/>
                    <a:pt x="79" y="134"/>
                    <a:pt x="79" y="134"/>
                  </a:cubicBezTo>
                  <a:cubicBezTo>
                    <a:pt x="71" y="142"/>
                    <a:pt x="71" y="150"/>
                    <a:pt x="64" y="150"/>
                  </a:cubicBezTo>
                  <a:cubicBezTo>
                    <a:pt x="55" y="150"/>
                    <a:pt x="48" y="150"/>
                    <a:pt x="40" y="150"/>
                  </a:cubicBezTo>
                  <a:cubicBezTo>
                    <a:pt x="32" y="150"/>
                    <a:pt x="24" y="150"/>
                    <a:pt x="24" y="150"/>
                  </a:cubicBezTo>
                  <a:cubicBezTo>
                    <a:pt x="16" y="150"/>
                    <a:pt x="8" y="142"/>
                    <a:pt x="8" y="134"/>
                  </a:cubicBezTo>
                  <a:cubicBezTo>
                    <a:pt x="0" y="134"/>
                    <a:pt x="0" y="126"/>
                    <a:pt x="0" y="118"/>
                  </a:cubicBezTo>
                  <a:cubicBezTo>
                    <a:pt x="0" y="118"/>
                    <a:pt x="0" y="102"/>
                    <a:pt x="0" y="87"/>
                  </a:cubicBezTo>
                  <a:cubicBezTo>
                    <a:pt x="0" y="63"/>
                    <a:pt x="0" y="63"/>
                    <a:pt x="0" y="63"/>
                  </a:cubicBezTo>
                  <a:cubicBezTo>
                    <a:pt x="0" y="47"/>
                    <a:pt x="0" y="39"/>
                    <a:pt x="0" y="31"/>
                  </a:cubicBezTo>
                  <a:cubicBezTo>
                    <a:pt x="0" y="23"/>
                    <a:pt x="0" y="23"/>
                    <a:pt x="8" y="15"/>
                  </a:cubicBezTo>
                  <a:cubicBezTo>
                    <a:pt x="8" y="7"/>
                    <a:pt x="16" y="7"/>
                    <a:pt x="24" y="7"/>
                  </a:cubicBezTo>
                  <a:cubicBezTo>
                    <a:pt x="24" y="0"/>
                    <a:pt x="32" y="0"/>
                    <a:pt x="40" y="0"/>
                  </a:cubicBezTo>
                  <a:cubicBezTo>
                    <a:pt x="48" y="0"/>
                    <a:pt x="55" y="0"/>
                    <a:pt x="64" y="7"/>
                  </a:cubicBezTo>
                  <a:cubicBezTo>
                    <a:pt x="71" y="7"/>
                    <a:pt x="71" y="7"/>
                    <a:pt x="79" y="15"/>
                  </a:cubicBezTo>
                  <a:cubicBezTo>
                    <a:pt x="79" y="23"/>
                    <a:pt x="87" y="23"/>
                    <a:pt x="87" y="31"/>
                  </a:cubicBezTo>
                  <a:cubicBezTo>
                    <a:pt x="87" y="39"/>
                    <a:pt x="87" y="47"/>
                    <a:pt x="87" y="63"/>
                  </a:cubicBezTo>
                  <a:lnTo>
                    <a:pt x="87" y="87"/>
                  </a:lnTo>
                  <a:close/>
                  <a:moveTo>
                    <a:pt x="48" y="39"/>
                  </a:moveTo>
                  <a:lnTo>
                    <a:pt x="48" y="39"/>
                  </a:lnTo>
                  <a:cubicBezTo>
                    <a:pt x="48" y="31"/>
                    <a:pt x="48" y="31"/>
                    <a:pt x="48" y="31"/>
                  </a:cubicBezTo>
                  <a:cubicBezTo>
                    <a:pt x="48" y="23"/>
                    <a:pt x="48" y="23"/>
                    <a:pt x="40" y="23"/>
                  </a:cubicBezTo>
                  <a:cubicBezTo>
                    <a:pt x="40" y="23"/>
                    <a:pt x="40" y="23"/>
                    <a:pt x="40" y="31"/>
                  </a:cubicBezTo>
                  <a:cubicBezTo>
                    <a:pt x="40" y="31"/>
                    <a:pt x="40" y="31"/>
                    <a:pt x="40" y="39"/>
                  </a:cubicBezTo>
                  <a:cubicBezTo>
                    <a:pt x="40" y="110"/>
                    <a:pt x="40" y="110"/>
                    <a:pt x="40" y="110"/>
                  </a:cubicBezTo>
                  <a:cubicBezTo>
                    <a:pt x="40" y="118"/>
                    <a:pt x="40" y="126"/>
                    <a:pt x="40" y="126"/>
                  </a:cubicBezTo>
                  <a:lnTo>
                    <a:pt x="40" y="126"/>
                  </a:lnTo>
                  <a:cubicBezTo>
                    <a:pt x="48" y="126"/>
                    <a:pt x="48" y="126"/>
                    <a:pt x="48" y="126"/>
                  </a:cubicBezTo>
                  <a:cubicBezTo>
                    <a:pt x="48" y="126"/>
                    <a:pt x="48" y="118"/>
                    <a:pt x="48" y="110"/>
                  </a:cubicBezTo>
                  <a:lnTo>
                    <a:pt x="48"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35" name="Freeform 627"/>
            <p:cNvSpPr>
              <a:spLocks noChangeArrowheads="1"/>
            </p:cNvSpPr>
            <p:nvPr/>
          </p:nvSpPr>
          <p:spPr bwMode="auto">
            <a:xfrm>
              <a:off x="17430445" y="8412100"/>
              <a:ext cx="41291" cy="107990"/>
            </a:xfrm>
            <a:custGeom>
              <a:avLst/>
              <a:gdLst>
                <a:gd name="T0" fmla="*/ 39 w 56"/>
                <a:gd name="T1" fmla="*/ 0 h 151"/>
                <a:gd name="T2" fmla="*/ 39 w 56"/>
                <a:gd name="T3" fmla="*/ 118 h 151"/>
                <a:gd name="T4" fmla="*/ 55 w 56"/>
                <a:gd name="T5" fmla="*/ 118 h 151"/>
                <a:gd name="T6" fmla="*/ 55 w 56"/>
                <a:gd name="T7" fmla="*/ 150 h 151"/>
                <a:gd name="T8" fmla="*/ 0 w 56"/>
                <a:gd name="T9" fmla="*/ 150 h 151"/>
                <a:gd name="T10" fmla="*/ 0 w 56"/>
                <a:gd name="T11" fmla="*/ 0 h 151"/>
                <a:gd name="T12" fmla="*/ 39 w 5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56" h="151">
                  <a:moveTo>
                    <a:pt x="39" y="0"/>
                  </a:moveTo>
                  <a:lnTo>
                    <a:pt x="39" y="118"/>
                  </a:lnTo>
                  <a:lnTo>
                    <a:pt x="55" y="118"/>
                  </a:lnTo>
                  <a:lnTo>
                    <a:pt x="55" y="150"/>
                  </a:lnTo>
                  <a:lnTo>
                    <a:pt x="0" y="150"/>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36" name="Freeform 628"/>
            <p:cNvSpPr>
              <a:spLocks noChangeArrowheads="1"/>
            </p:cNvSpPr>
            <p:nvPr/>
          </p:nvSpPr>
          <p:spPr bwMode="auto">
            <a:xfrm>
              <a:off x="17484440" y="8412100"/>
              <a:ext cx="22232" cy="107990"/>
            </a:xfrm>
            <a:custGeom>
              <a:avLst/>
              <a:gdLst>
                <a:gd name="T0" fmla="*/ 32 w 33"/>
                <a:gd name="T1" fmla="*/ 0 h 151"/>
                <a:gd name="T2" fmla="*/ 32 w 33"/>
                <a:gd name="T3" fmla="*/ 150 h 151"/>
                <a:gd name="T4" fmla="*/ 0 w 33"/>
                <a:gd name="T5" fmla="*/ 150 h 151"/>
                <a:gd name="T6" fmla="*/ 0 w 33"/>
                <a:gd name="T7" fmla="*/ 0 h 151"/>
                <a:gd name="T8" fmla="*/ 32 w 33"/>
                <a:gd name="T9" fmla="*/ 0 h 151"/>
              </a:gdLst>
              <a:ahLst/>
              <a:cxnLst>
                <a:cxn ang="0">
                  <a:pos x="T0" y="T1"/>
                </a:cxn>
                <a:cxn ang="0">
                  <a:pos x="T2" y="T3"/>
                </a:cxn>
                <a:cxn ang="0">
                  <a:pos x="T4" y="T5"/>
                </a:cxn>
                <a:cxn ang="0">
                  <a:pos x="T6" y="T7"/>
                </a:cxn>
                <a:cxn ang="0">
                  <a:pos x="T8" y="T9"/>
                </a:cxn>
              </a:cxnLst>
              <a:rect l="0" t="0" r="r" b="b"/>
              <a:pathLst>
                <a:path w="33" h="151">
                  <a:moveTo>
                    <a:pt x="32" y="0"/>
                  </a:moveTo>
                  <a:lnTo>
                    <a:pt x="32" y="150"/>
                  </a:lnTo>
                  <a:lnTo>
                    <a:pt x="0" y="150"/>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37" name="Freeform 629"/>
            <p:cNvSpPr>
              <a:spLocks noChangeArrowheads="1"/>
            </p:cNvSpPr>
            <p:nvPr/>
          </p:nvSpPr>
          <p:spPr bwMode="auto">
            <a:xfrm>
              <a:off x="17516202" y="8412100"/>
              <a:ext cx="63523" cy="107990"/>
            </a:xfrm>
            <a:custGeom>
              <a:avLst/>
              <a:gdLst>
                <a:gd name="T0" fmla="*/ 86 w 87"/>
                <a:gd name="T1" fmla="*/ 0 h 151"/>
                <a:gd name="T2" fmla="*/ 86 w 87"/>
                <a:gd name="T3" fmla="*/ 150 h 151"/>
                <a:gd name="T4" fmla="*/ 55 w 87"/>
                <a:gd name="T5" fmla="*/ 150 h 151"/>
                <a:gd name="T6" fmla="*/ 31 w 87"/>
                <a:gd name="T7" fmla="*/ 87 h 151"/>
                <a:gd name="T8" fmla="*/ 31 w 87"/>
                <a:gd name="T9" fmla="*/ 150 h 151"/>
                <a:gd name="T10" fmla="*/ 0 w 87"/>
                <a:gd name="T11" fmla="*/ 150 h 151"/>
                <a:gd name="T12" fmla="*/ 0 w 87"/>
                <a:gd name="T13" fmla="*/ 0 h 151"/>
                <a:gd name="T14" fmla="*/ 31 w 87"/>
                <a:gd name="T15" fmla="*/ 0 h 151"/>
                <a:gd name="T16" fmla="*/ 55 w 87"/>
                <a:gd name="T17" fmla="*/ 71 h 151"/>
                <a:gd name="T18" fmla="*/ 55 w 87"/>
                <a:gd name="T19" fmla="*/ 0 h 151"/>
                <a:gd name="T20" fmla="*/ 86 w 87"/>
                <a:gd name="T21"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 h="151">
                  <a:moveTo>
                    <a:pt x="86" y="0"/>
                  </a:moveTo>
                  <a:lnTo>
                    <a:pt x="86" y="150"/>
                  </a:lnTo>
                  <a:lnTo>
                    <a:pt x="55" y="150"/>
                  </a:lnTo>
                  <a:lnTo>
                    <a:pt x="31" y="87"/>
                  </a:lnTo>
                  <a:lnTo>
                    <a:pt x="31" y="150"/>
                  </a:lnTo>
                  <a:lnTo>
                    <a:pt x="0" y="150"/>
                  </a:lnTo>
                  <a:lnTo>
                    <a:pt x="0" y="0"/>
                  </a:lnTo>
                  <a:lnTo>
                    <a:pt x="31" y="0"/>
                  </a:lnTo>
                  <a:lnTo>
                    <a:pt x="55" y="71"/>
                  </a:lnTo>
                  <a:lnTo>
                    <a:pt x="55" y="0"/>
                  </a:lnTo>
                  <a:lnTo>
                    <a:pt x="8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38" name="Freeform 630"/>
            <p:cNvSpPr>
              <a:spLocks noChangeArrowheads="1"/>
            </p:cNvSpPr>
            <p:nvPr/>
          </p:nvSpPr>
          <p:spPr bwMode="auto">
            <a:xfrm>
              <a:off x="17586078" y="8412100"/>
              <a:ext cx="69876" cy="107990"/>
            </a:xfrm>
            <a:custGeom>
              <a:avLst/>
              <a:gdLst>
                <a:gd name="T0" fmla="*/ 79 w 96"/>
                <a:gd name="T1" fmla="*/ 0 h 151"/>
                <a:gd name="T2" fmla="*/ 79 w 96"/>
                <a:gd name="T3" fmla="*/ 0 h 151"/>
                <a:gd name="T4" fmla="*/ 95 w 96"/>
                <a:gd name="T5" fmla="*/ 150 h 151"/>
                <a:gd name="T6" fmla="*/ 56 w 96"/>
                <a:gd name="T7" fmla="*/ 150 h 151"/>
                <a:gd name="T8" fmla="*/ 56 w 96"/>
                <a:gd name="T9" fmla="*/ 126 h 151"/>
                <a:gd name="T10" fmla="*/ 40 w 96"/>
                <a:gd name="T11" fmla="*/ 126 h 151"/>
                <a:gd name="T12" fmla="*/ 40 w 96"/>
                <a:gd name="T13" fmla="*/ 150 h 151"/>
                <a:gd name="T14" fmla="*/ 0 w 96"/>
                <a:gd name="T15" fmla="*/ 150 h 151"/>
                <a:gd name="T16" fmla="*/ 24 w 96"/>
                <a:gd name="T17" fmla="*/ 0 h 151"/>
                <a:gd name="T18" fmla="*/ 79 w 96"/>
                <a:gd name="T19" fmla="*/ 0 h 151"/>
                <a:gd name="T20" fmla="*/ 56 w 96"/>
                <a:gd name="T21" fmla="*/ 94 h 151"/>
                <a:gd name="T22" fmla="*/ 56 w 96"/>
                <a:gd name="T23" fmla="*/ 94 h 151"/>
                <a:gd name="T24" fmla="*/ 48 w 96"/>
                <a:gd name="T25" fmla="*/ 39 h 151"/>
                <a:gd name="T26" fmla="*/ 40 w 96"/>
                <a:gd name="T27" fmla="*/ 94 h 151"/>
                <a:gd name="T28" fmla="*/ 56 w 96"/>
                <a:gd name="T29" fmla="*/ 9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151">
                  <a:moveTo>
                    <a:pt x="79" y="0"/>
                  </a:moveTo>
                  <a:lnTo>
                    <a:pt x="79" y="0"/>
                  </a:lnTo>
                  <a:cubicBezTo>
                    <a:pt x="95" y="150"/>
                    <a:pt x="95" y="150"/>
                    <a:pt x="95" y="150"/>
                  </a:cubicBezTo>
                  <a:cubicBezTo>
                    <a:pt x="56" y="150"/>
                    <a:pt x="56" y="150"/>
                    <a:pt x="56" y="150"/>
                  </a:cubicBezTo>
                  <a:cubicBezTo>
                    <a:pt x="56" y="126"/>
                    <a:pt x="56" y="126"/>
                    <a:pt x="56" y="126"/>
                  </a:cubicBezTo>
                  <a:cubicBezTo>
                    <a:pt x="40" y="126"/>
                    <a:pt x="40" y="126"/>
                    <a:pt x="40" y="126"/>
                  </a:cubicBezTo>
                  <a:cubicBezTo>
                    <a:pt x="40" y="150"/>
                    <a:pt x="40" y="150"/>
                    <a:pt x="40" y="150"/>
                  </a:cubicBezTo>
                  <a:cubicBezTo>
                    <a:pt x="0" y="150"/>
                    <a:pt x="0" y="150"/>
                    <a:pt x="0" y="150"/>
                  </a:cubicBezTo>
                  <a:cubicBezTo>
                    <a:pt x="24" y="0"/>
                    <a:pt x="24" y="0"/>
                    <a:pt x="24" y="0"/>
                  </a:cubicBezTo>
                  <a:lnTo>
                    <a:pt x="79" y="0"/>
                  </a:lnTo>
                  <a:close/>
                  <a:moveTo>
                    <a:pt x="56" y="94"/>
                  </a:moveTo>
                  <a:lnTo>
                    <a:pt x="56" y="94"/>
                  </a:lnTo>
                  <a:cubicBezTo>
                    <a:pt x="56" y="79"/>
                    <a:pt x="48" y="63"/>
                    <a:pt x="48" y="39"/>
                  </a:cubicBezTo>
                  <a:cubicBezTo>
                    <a:pt x="48" y="63"/>
                    <a:pt x="40" y="87"/>
                    <a:pt x="40" y="94"/>
                  </a:cubicBezTo>
                  <a:lnTo>
                    <a:pt x="56" y="9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39" name="Freeform 631"/>
            <p:cNvSpPr>
              <a:spLocks noChangeArrowheads="1"/>
            </p:cNvSpPr>
            <p:nvPr/>
          </p:nvSpPr>
          <p:spPr bwMode="auto">
            <a:xfrm>
              <a:off x="17357394" y="8161185"/>
              <a:ext cx="171513" cy="158808"/>
            </a:xfrm>
            <a:custGeom>
              <a:avLst/>
              <a:gdLst>
                <a:gd name="T0" fmla="*/ 119 w 238"/>
                <a:gd name="T1" fmla="*/ 0 h 222"/>
                <a:gd name="T2" fmla="*/ 150 w 238"/>
                <a:gd name="T3" fmla="*/ 71 h 222"/>
                <a:gd name="T4" fmla="*/ 237 w 238"/>
                <a:gd name="T5" fmla="*/ 87 h 222"/>
                <a:gd name="T6" fmla="*/ 174 w 238"/>
                <a:gd name="T7" fmla="*/ 142 h 222"/>
                <a:gd name="T8" fmla="*/ 190 w 238"/>
                <a:gd name="T9" fmla="*/ 221 h 222"/>
                <a:gd name="T10" fmla="*/ 119 w 238"/>
                <a:gd name="T11" fmla="*/ 189 h 222"/>
                <a:gd name="T12" fmla="*/ 40 w 238"/>
                <a:gd name="T13" fmla="*/ 221 h 222"/>
                <a:gd name="T14" fmla="*/ 55 w 238"/>
                <a:gd name="T15" fmla="*/ 142 h 222"/>
                <a:gd name="T16" fmla="*/ 0 w 238"/>
                <a:gd name="T17" fmla="*/ 87 h 222"/>
                <a:gd name="T18" fmla="*/ 79 w 238"/>
                <a:gd name="T19" fmla="*/ 71 h 222"/>
                <a:gd name="T20" fmla="*/ 119 w 238"/>
                <a:gd name="T2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22">
                  <a:moveTo>
                    <a:pt x="119" y="0"/>
                  </a:moveTo>
                  <a:lnTo>
                    <a:pt x="150" y="71"/>
                  </a:lnTo>
                  <a:lnTo>
                    <a:pt x="237" y="87"/>
                  </a:lnTo>
                  <a:lnTo>
                    <a:pt x="174" y="142"/>
                  </a:lnTo>
                  <a:lnTo>
                    <a:pt x="190" y="221"/>
                  </a:lnTo>
                  <a:lnTo>
                    <a:pt x="119" y="189"/>
                  </a:lnTo>
                  <a:lnTo>
                    <a:pt x="40" y="221"/>
                  </a:lnTo>
                  <a:lnTo>
                    <a:pt x="55" y="142"/>
                  </a:lnTo>
                  <a:lnTo>
                    <a:pt x="0" y="87"/>
                  </a:lnTo>
                  <a:lnTo>
                    <a:pt x="79"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40" name="Freeform 632"/>
            <p:cNvSpPr>
              <a:spLocks noChangeArrowheads="1"/>
            </p:cNvSpPr>
            <p:nvPr/>
          </p:nvSpPr>
          <p:spPr bwMode="auto">
            <a:xfrm>
              <a:off x="17506672" y="8069075"/>
              <a:ext cx="57171" cy="98462"/>
            </a:xfrm>
            <a:custGeom>
              <a:avLst/>
              <a:gdLst>
                <a:gd name="T0" fmla="*/ 0 w 80"/>
                <a:gd name="T1" fmla="*/ 0 h 136"/>
                <a:gd name="T2" fmla="*/ 0 w 80"/>
                <a:gd name="T3" fmla="*/ 0 h 136"/>
                <a:gd name="T4" fmla="*/ 31 w 80"/>
                <a:gd name="T5" fmla="*/ 0 h 136"/>
                <a:gd name="T6" fmla="*/ 63 w 80"/>
                <a:gd name="T7" fmla="*/ 8 h 136"/>
                <a:gd name="T8" fmla="*/ 79 w 80"/>
                <a:gd name="T9" fmla="*/ 16 h 136"/>
                <a:gd name="T10" fmla="*/ 79 w 80"/>
                <a:gd name="T11" fmla="*/ 40 h 136"/>
                <a:gd name="T12" fmla="*/ 79 w 80"/>
                <a:gd name="T13" fmla="*/ 63 h 136"/>
                <a:gd name="T14" fmla="*/ 63 w 80"/>
                <a:gd name="T15" fmla="*/ 63 h 136"/>
                <a:gd name="T16" fmla="*/ 79 w 80"/>
                <a:gd name="T17" fmla="*/ 71 h 136"/>
                <a:gd name="T18" fmla="*/ 79 w 80"/>
                <a:gd name="T19" fmla="*/ 79 h 136"/>
                <a:gd name="T20" fmla="*/ 79 w 80"/>
                <a:gd name="T21" fmla="*/ 103 h 136"/>
                <a:gd name="T22" fmla="*/ 79 w 80"/>
                <a:gd name="T23" fmla="*/ 135 h 136"/>
                <a:gd name="T24" fmla="*/ 47 w 80"/>
                <a:gd name="T25" fmla="*/ 135 h 136"/>
                <a:gd name="T26" fmla="*/ 47 w 80"/>
                <a:gd name="T27" fmla="*/ 95 h 136"/>
                <a:gd name="T28" fmla="*/ 47 w 80"/>
                <a:gd name="T29" fmla="*/ 79 h 136"/>
                <a:gd name="T30" fmla="*/ 39 w 80"/>
                <a:gd name="T31" fmla="*/ 79 h 136"/>
                <a:gd name="T32" fmla="*/ 39 w 80"/>
                <a:gd name="T33" fmla="*/ 135 h 136"/>
                <a:gd name="T34" fmla="*/ 0 w 80"/>
                <a:gd name="T35" fmla="*/ 135 h 136"/>
                <a:gd name="T36" fmla="*/ 0 w 80"/>
                <a:gd name="T37" fmla="*/ 0 h 136"/>
                <a:gd name="T38" fmla="*/ 39 w 80"/>
                <a:gd name="T39" fmla="*/ 24 h 136"/>
                <a:gd name="T40" fmla="*/ 39 w 80"/>
                <a:gd name="T41" fmla="*/ 24 h 136"/>
                <a:gd name="T42" fmla="*/ 39 w 80"/>
                <a:gd name="T43" fmla="*/ 56 h 136"/>
                <a:gd name="T44" fmla="*/ 47 w 80"/>
                <a:gd name="T45" fmla="*/ 56 h 136"/>
                <a:gd name="T46" fmla="*/ 47 w 80"/>
                <a:gd name="T47" fmla="*/ 40 h 136"/>
                <a:gd name="T48" fmla="*/ 47 w 80"/>
                <a:gd name="T49" fmla="*/ 40 h 136"/>
                <a:gd name="T50" fmla="*/ 47 w 80"/>
                <a:gd name="T51" fmla="*/ 24 h 136"/>
                <a:gd name="T52" fmla="*/ 39 w 80"/>
                <a:gd name="T53" fmla="*/ 2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36">
                  <a:moveTo>
                    <a:pt x="0" y="0"/>
                  </a:moveTo>
                  <a:lnTo>
                    <a:pt x="0" y="0"/>
                  </a:lnTo>
                  <a:cubicBezTo>
                    <a:pt x="31" y="0"/>
                    <a:pt x="31" y="0"/>
                    <a:pt x="31" y="0"/>
                  </a:cubicBezTo>
                  <a:cubicBezTo>
                    <a:pt x="47" y="0"/>
                    <a:pt x="55" y="0"/>
                    <a:pt x="63" y="8"/>
                  </a:cubicBezTo>
                  <a:cubicBezTo>
                    <a:pt x="71" y="8"/>
                    <a:pt x="71" y="8"/>
                    <a:pt x="79" y="16"/>
                  </a:cubicBezTo>
                  <a:cubicBezTo>
                    <a:pt x="79" y="16"/>
                    <a:pt x="79" y="32"/>
                    <a:pt x="79" y="40"/>
                  </a:cubicBezTo>
                  <a:cubicBezTo>
                    <a:pt x="79" y="48"/>
                    <a:pt x="79" y="56"/>
                    <a:pt x="79" y="63"/>
                  </a:cubicBezTo>
                  <a:cubicBezTo>
                    <a:pt x="71" y="63"/>
                    <a:pt x="71" y="63"/>
                    <a:pt x="63" y="63"/>
                  </a:cubicBezTo>
                  <a:cubicBezTo>
                    <a:pt x="71" y="71"/>
                    <a:pt x="71" y="71"/>
                    <a:pt x="79" y="71"/>
                  </a:cubicBezTo>
                  <a:cubicBezTo>
                    <a:pt x="79" y="79"/>
                    <a:pt x="79" y="79"/>
                    <a:pt x="79" y="79"/>
                  </a:cubicBezTo>
                  <a:cubicBezTo>
                    <a:pt x="79" y="87"/>
                    <a:pt x="79" y="87"/>
                    <a:pt x="79" y="103"/>
                  </a:cubicBezTo>
                  <a:cubicBezTo>
                    <a:pt x="79" y="135"/>
                    <a:pt x="79" y="135"/>
                    <a:pt x="79" y="135"/>
                  </a:cubicBezTo>
                  <a:cubicBezTo>
                    <a:pt x="47" y="135"/>
                    <a:pt x="47" y="135"/>
                    <a:pt x="47" y="135"/>
                  </a:cubicBezTo>
                  <a:cubicBezTo>
                    <a:pt x="47" y="95"/>
                    <a:pt x="47" y="95"/>
                    <a:pt x="47" y="95"/>
                  </a:cubicBezTo>
                  <a:cubicBezTo>
                    <a:pt x="47" y="87"/>
                    <a:pt x="47" y="79"/>
                    <a:pt x="47" y="79"/>
                  </a:cubicBezTo>
                  <a:lnTo>
                    <a:pt x="39" y="79"/>
                  </a:lnTo>
                  <a:cubicBezTo>
                    <a:pt x="39" y="135"/>
                    <a:pt x="39" y="135"/>
                    <a:pt x="39" y="135"/>
                  </a:cubicBezTo>
                  <a:cubicBezTo>
                    <a:pt x="0" y="135"/>
                    <a:pt x="0" y="135"/>
                    <a:pt x="0" y="135"/>
                  </a:cubicBezTo>
                  <a:lnTo>
                    <a:pt x="0" y="0"/>
                  </a:lnTo>
                  <a:close/>
                  <a:moveTo>
                    <a:pt x="39" y="24"/>
                  </a:moveTo>
                  <a:lnTo>
                    <a:pt x="39" y="24"/>
                  </a:lnTo>
                  <a:cubicBezTo>
                    <a:pt x="39" y="56"/>
                    <a:pt x="39" y="56"/>
                    <a:pt x="39" y="56"/>
                  </a:cubicBezTo>
                  <a:lnTo>
                    <a:pt x="47" y="56"/>
                  </a:lnTo>
                  <a:cubicBezTo>
                    <a:pt x="47" y="56"/>
                    <a:pt x="47" y="48"/>
                    <a:pt x="47" y="40"/>
                  </a:cubicBezTo>
                  <a:lnTo>
                    <a:pt x="47" y="40"/>
                  </a:lnTo>
                  <a:cubicBezTo>
                    <a:pt x="47" y="32"/>
                    <a:pt x="47" y="32"/>
                    <a:pt x="47" y="24"/>
                  </a:cubicBezTo>
                  <a:lnTo>
                    <a:pt x="39"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41" name="Freeform 633"/>
            <p:cNvSpPr>
              <a:spLocks noChangeArrowheads="1"/>
            </p:cNvSpPr>
            <p:nvPr/>
          </p:nvSpPr>
          <p:spPr bwMode="auto">
            <a:xfrm>
              <a:off x="17570196" y="8069075"/>
              <a:ext cx="63523" cy="98462"/>
            </a:xfrm>
            <a:custGeom>
              <a:avLst/>
              <a:gdLst>
                <a:gd name="T0" fmla="*/ 71 w 88"/>
                <a:gd name="T1" fmla="*/ 0 h 136"/>
                <a:gd name="T2" fmla="*/ 71 w 88"/>
                <a:gd name="T3" fmla="*/ 0 h 136"/>
                <a:gd name="T4" fmla="*/ 87 w 88"/>
                <a:gd name="T5" fmla="*/ 135 h 136"/>
                <a:gd name="T6" fmla="*/ 55 w 88"/>
                <a:gd name="T7" fmla="*/ 135 h 136"/>
                <a:gd name="T8" fmla="*/ 47 w 88"/>
                <a:gd name="T9" fmla="*/ 111 h 136"/>
                <a:gd name="T10" fmla="*/ 39 w 88"/>
                <a:gd name="T11" fmla="*/ 111 h 136"/>
                <a:gd name="T12" fmla="*/ 39 w 88"/>
                <a:gd name="T13" fmla="*/ 135 h 136"/>
                <a:gd name="T14" fmla="*/ 0 w 88"/>
                <a:gd name="T15" fmla="*/ 135 h 136"/>
                <a:gd name="T16" fmla="*/ 15 w 88"/>
                <a:gd name="T17" fmla="*/ 0 h 136"/>
                <a:gd name="T18" fmla="*/ 71 w 88"/>
                <a:gd name="T19" fmla="*/ 0 h 136"/>
                <a:gd name="T20" fmla="*/ 47 w 88"/>
                <a:gd name="T21" fmla="*/ 87 h 136"/>
                <a:gd name="T22" fmla="*/ 47 w 88"/>
                <a:gd name="T23" fmla="*/ 87 h 136"/>
                <a:gd name="T24" fmla="*/ 47 w 88"/>
                <a:gd name="T25" fmla="*/ 32 h 136"/>
                <a:gd name="T26" fmla="*/ 39 w 88"/>
                <a:gd name="T27" fmla="*/ 87 h 136"/>
                <a:gd name="T28" fmla="*/ 47 w 88"/>
                <a:gd name="T29" fmla="*/ 87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6">
                  <a:moveTo>
                    <a:pt x="71" y="0"/>
                  </a:moveTo>
                  <a:lnTo>
                    <a:pt x="71" y="0"/>
                  </a:lnTo>
                  <a:cubicBezTo>
                    <a:pt x="87" y="135"/>
                    <a:pt x="87" y="135"/>
                    <a:pt x="87" y="135"/>
                  </a:cubicBezTo>
                  <a:cubicBezTo>
                    <a:pt x="55" y="135"/>
                    <a:pt x="55" y="135"/>
                    <a:pt x="55" y="135"/>
                  </a:cubicBezTo>
                  <a:cubicBezTo>
                    <a:pt x="47" y="111"/>
                    <a:pt x="47" y="111"/>
                    <a:pt x="47" y="111"/>
                  </a:cubicBezTo>
                  <a:cubicBezTo>
                    <a:pt x="39" y="111"/>
                    <a:pt x="39" y="111"/>
                    <a:pt x="39" y="111"/>
                  </a:cubicBezTo>
                  <a:cubicBezTo>
                    <a:pt x="39" y="135"/>
                    <a:pt x="39" y="135"/>
                    <a:pt x="39" y="135"/>
                  </a:cubicBezTo>
                  <a:cubicBezTo>
                    <a:pt x="0" y="135"/>
                    <a:pt x="0" y="135"/>
                    <a:pt x="0" y="135"/>
                  </a:cubicBezTo>
                  <a:cubicBezTo>
                    <a:pt x="15" y="0"/>
                    <a:pt x="15" y="0"/>
                    <a:pt x="15" y="0"/>
                  </a:cubicBezTo>
                  <a:lnTo>
                    <a:pt x="71" y="0"/>
                  </a:lnTo>
                  <a:close/>
                  <a:moveTo>
                    <a:pt x="47" y="87"/>
                  </a:moveTo>
                  <a:lnTo>
                    <a:pt x="47" y="87"/>
                  </a:lnTo>
                  <a:cubicBezTo>
                    <a:pt x="47" y="71"/>
                    <a:pt x="47" y="56"/>
                    <a:pt x="47" y="32"/>
                  </a:cubicBezTo>
                  <a:cubicBezTo>
                    <a:pt x="39" y="56"/>
                    <a:pt x="39" y="79"/>
                    <a:pt x="39" y="87"/>
                  </a:cubicBezTo>
                  <a:lnTo>
                    <a:pt x="47"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42" name="Freeform 634"/>
            <p:cNvSpPr>
              <a:spLocks noChangeArrowheads="1"/>
            </p:cNvSpPr>
            <p:nvPr/>
          </p:nvSpPr>
          <p:spPr bwMode="auto">
            <a:xfrm>
              <a:off x="17636896" y="8069075"/>
              <a:ext cx="41289" cy="98462"/>
            </a:xfrm>
            <a:custGeom>
              <a:avLst/>
              <a:gdLst>
                <a:gd name="T0" fmla="*/ 31 w 56"/>
                <a:gd name="T1" fmla="*/ 0 h 136"/>
                <a:gd name="T2" fmla="*/ 31 w 56"/>
                <a:gd name="T3" fmla="*/ 111 h 136"/>
                <a:gd name="T4" fmla="*/ 55 w 56"/>
                <a:gd name="T5" fmla="*/ 111 h 136"/>
                <a:gd name="T6" fmla="*/ 55 w 56"/>
                <a:gd name="T7" fmla="*/ 135 h 136"/>
                <a:gd name="T8" fmla="*/ 0 w 56"/>
                <a:gd name="T9" fmla="*/ 135 h 136"/>
                <a:gd name="T10" fmla="*/ 0 w 56"/>
                <a:gd name="T11" fmla="*/ 0 h 136"/>
                <a:gd name="T12" fmla="*/ 31 w 56"/>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56" h="136">
                  <a:moveTo>
                    <a:pt x="31" y="0"/>
                  </a:moveTo>
                  <a:lnTo>
                    <a:pt x="31" y="111"/>
                  </a:lnTo>
                  <a:lnTo>
                    <a:pt x="55" y="111"/>
                  </a:lnTo>
                  <a:lnTo>
                    <a:pt x="55" y="135"/>
                  </a:lnTo>
                  <a:lnTo>
                    <a:pt x="0" y="135"/>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43" name="Freeform 635"/>
            <p:cNvSpPr>
              <a:spLocks noChangeArrowheads="1"/>
            </p:cNvSpPr>
            <p:nvPr/>
          </p:nvSpPr>
          <p:spPr bwMode="auto">
            <a:xfrm>
              <a:off x="17681362" y="8069075"/>
              <a:ext cx="47641" cy="98462"/>
            </a:xfrm>
            <a:custGeom>
              <a:avLst/>
              <a:gdLst>
                <a:gd name="T0" fmla="*/ 0 w 64"/>
                <a:gd name="T1" fmla="*/ 0 h 136"/>
                <a:gd name="T2" fmla="*/ 55 w 64"/>
                <a:gd name="T3" fmla="*/ 0 h 136"/>
                <a:gd name="T4" fmla="*/ 55 w 64"/>
                <a:gd name="T5" fmla="*/ 32 h 136"/>
                <a:gd name="T6" fmla="*/ 39 w 64"/>
                <a:gd name="T7" fmla="*/ 32 h 136"/>
                <a:gd name="T8" fmla="*/ 39 w 64"/>
                <a:gd name="T9" fmla="*/ 56 h 136"/>
                <a:gd name="T10" fmla="*/ 55 w 64"/>
                <a:gd name="T11" fmla="*/ 56 h 136"/>
                <a:gd name="T12" fmla="*/ 55 w 64"/>
                <a:gd name="T13" fmla="*/ 79 h 136"/>
                <a:gd name="T14" fmla="*/ 39 w 64"/>
                <a:gd name="T15" fmla="*/ 79 h 136"/>
                <a:gd name="T16" fmla="*/ 39 w 64"/>
                <a:gd name="T17" fmla="*/ 111 h 136"/>
                <a:gd name="T18" fmla="*/ 63 w 64"/>
                <a:gd name="T19" fmla="*/ 111 h 136"/>
                <a:gd name="T20" fmla="*/ 63 w 64"/>
                <a:gd name="T21" fmla="*/ 135 h 136"/>
                <a:gd name="T22" fmla="*/ 0 w 64"/>
                <a:gd name="T23" fmla="*/ 135 h 136"/>
                <a:gd name="T24" fmla="*/ 0 w 64"/>
                <a:gd name="T2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6">
                  <a:moveTo>
                    <a:pt x="0" y="0"/>
                  </a:moveTo>
                  <a:lnTo>
                    <a:pt x="55" y="0"/>
                  </a:lnTo>
                  <a:lnTo>
                    <a:pt x="55" y="32"/>
                  </a:lnTo>
                  <a:lnTo>
                    <a:pt x="39" y="32"/>
                  </a:lnTo>
                  <a:lnTo>
                    <a:pt x="39" y="56"/>
                  </a:lnTo>
                  <a:lnTo>
                    <a:pt x="55" y="56"/>
                  </a:lnTo>
                  <a:lnTo>
                    <a:pt x="55" y="79"/>
                  </a:lnTo>
                  <a:lnTo>
                    <a:pt x="39" y="79"/>
                  </a:lnTo>
                  <a:lnTo>
                    <a:pt x="39" y="111"/>
                  </a:lnTo>
                  <a:lnTo>
                    <a:pt x="63" y="111"/>
                  </a:lnTo>
                  <a:lnTo>
                    <a:pt x="63" y="135"/>
                  </a:lnTo>
                  <a:lnTo>
                    <a:pt x="0" y="13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44" name="Freeform 636"/>
            <p:cNvSpPr>
              <a:spLocks noChangeArrowheads="1"/>
            </p:cNvSpPr>
            <p:nvPr/>
          </p:nvSpPr>
          <p:spPr bwMode="auto">
            <a:xfrm>
              <a:off x="17732181" y="8069075"/>
              <a:ext cx="22232" cy="98462"/>
            </a:xfrm>
            <a:custGeom>
              <a:avLst/>
              <a:gdLst>
                <a:gd name="T0" fmla="*/ 32 w 33"/>
                <a:gd name="T1" fmla="*/ 0 h 136"/>
                <a:gd name="T2" fmla="*/ 32 w 33"/>
                <a:gd name="T3" fmla="*/ 135 h 136"/>
                <a:gd name="T4" fmla="*/ 0 w 33"/>
                <a:gd name="T5" fmla="*/ 135 h 136"/>
                <a:gd name="T6" fmla="*/ 0 w 33"/>
                <a:gd name="T7" fmla="*/ 0 h 136"/>
                <a:gd name="T8" fmla="*/ 32 w 33"/>
                <a:gd name="T9" fmla="*/ 0 h 136"/>
              </a:gdLst>
              <a:ahLst/>
              <a:cxnLst>
                <a:cxn ang="0">
                  <a:pos x="T0" y="T1"/>
                </a:cxn>
                <a:cxn ang="0">
                  <a:pos x="T2" y="T3"/>
                </a:cxn>
                <a:cxn ang="0">
                  <a:pos x="T4" y="T5"/>
                </a:cxn>
                <a:cxn ang="0">
                  <a:pos x="T6" y="T7"/>
                </a:cxn>
                <a:cxn ang="0">
                  <a:pos x="T8" y="T9"/>
                </a:cxn>
              </a:cxnLst>
              <a:rect l="0" t="0" r="r" b="b"/>
              <a:pathLst>
                <a:path w="33" h="136">
                  <a:moveTo>
                    <a:pt x="32" y="0"/>
                  </a:moveTo>
                  <a:lnTo>
                    <a:pt x="32" y="135"/>
                  </a:lnTo>
                  <a:lnTo>
                    <a:pt x="0" y="135"/>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45" name="Freeform 637"/>
            <p:cNvSpPr>
              <a:spLocks noChangeArrowheads="1"/>
            </p:cNvSpPr>
            <p:nvPr/>
          </p:nvSpPr>
          <p:spPr bwMode="auto">
            <a:xfrm>
              <a:off x="17767118" y="8069075"/>
              <a:ext cx="57171" cy="104814"/>
            </a:xfrm>
            <a:custGeom>
              <a:avLst/>
              <a:gdLst>
                <a:gd name="T0" fmla="*/ 79 w 80"/>
                <a:gd name="T1" fmla="*/ 56 h 144"/>
                <a:gd name="T2" fmla="*/ 79 w 80"/>
                <a:gd name="T3" fmla="*/ 56 h 144"/>
                <a:gd name="T4" fmla="*/ 48 w 80"/>
                <a:gd name="T5" fmla="*/ 56 h 144"/>
                <a:gd name="T6" fmla="*/ 48 w 80"/>
                <a:gd name="T7" fmla="*/ 40 h 144"/>
                <a:gd name="T8" fmla="*/ 48 w 80"/>
                <a:gd name="T9" fmla="*/ 24 h 144"/>
                <a:gd name="T10" fmla="*/ 40 w 80"/>
                <a:gd name="T11" fmla="*/ 24 h 144"/>
                <a:gd name="T12" fmla="*/ 40 w 80"/>
                <a:gd name="T13" fmla="*/ 24 h 144"/>
                <a:gd name="T14" fmla="*/ 40 w 80"/>
                <a:gd name="T15" fmla="*/ 40 h 144"/>
                <a:gd name="T16" fmla="*/ 40 w 80"/>
                <a:gd name="T17" fmla="*/ 103 h 144"/>
                <a:gd name="T18" fmla="*/ 40 w 80"/>
                <a:gd name="T19" fmla="*/ 111 h 144"/>
                <a:gd name="T20" fmla="*/ 40 w 80"/>
                <a:gd name="T21" fmla="*/ 119 h 144"/>
                <a:gd name="T22" fmla="*/ 48 w 80"/>
                <a:gd name="T23" fmla="*/ 111 h 144"/>
                <a:gd name="T24" fmla="*/ 48 w 80"/>
                <a:gd name="T25" fmla="*/ 103 h 144"/>
                <a:gd name="T26" fmla="*/ 48 w 80"/>
                <a:gd name="T27" fmla="*/ 87 h 144"/>
                <a:gd name="T28" fmla="*/ 40 w 80"/>
                <a:gd name="T29" fmla="*/ 87 h 144"/>
                <a:gd name="T30" fmla="*/ 40 w 80"/>
                <a:gd name="T31" fmla="*/ 63 h 144"/>
                <a:gd name="T32" fmla="*/ 79 w 80"/>
                <a:gd name="T33" fmla="*/ 63 h 144"/>
                <a:gd name="T34" fmla="*/ 79 w 80"/>
                <a:gd name="T35" fmla="*/ 135 h 144"/>
                <a:gd name="T36" fmla="*/ 64 w 80"/>
                <a:gd name="T37" fmla="*/ 135 h 144"/>
                <a:gd name="T38" fmla="*/ 56 w 80"/>
                <a:gd name="T39" fmla="*/ 127 h 144"/>
                <a:gd name="T40" fmla="*/ 48 w 80"/>
                <a:gd name="T41" fmla="*/ 135 h 144"/>
                <a:gd name="T42" fmla="*/ 32 w 80"/>
                <a:gd name="T43" fmla="*/ 143 h 144"/>
                <a:gd name="T44" fmla="*/ 16 w 80"/>
                <a:gd name="T45" fmla="*/ 135 h 144"/>
                <a:gd name="T46" fmla="*/ 8 w 80"/>
                <a:gd name="T47" fmla="*/ 127 h 144"/>
                <a:gd name="T48" fmla="*/ 0 w 80"/>
                <a:gd name="T49" fmla="*/ 111 h 144"/>
                <a:gd name="T50" fmla="*/ 0 w 80"/>
                <a:gd name="T51" fmla="*/ 87 h 144"/>
                <a:gd name="T52" fmla="*/ 0 w 80"/>
                <a:gd name="T53" fmla="*/ 48 h 144"/>
                <a:gd name="T54" fmla="*/ 0 w 80"/>
                <a:gd name="T55" fmla="*/ 24 h 144"/>
                <a:gd name="T56" fmla="*/ 16 w 80"/>
                <a:gd name="T57" fmla="*/ 8 h 144"/>
                <a:gd name="T58" fmla="*/ 40 w 80"/>
                <a:gd name="T59" fmla="*/ 0 h 144"/>
                <a:gd name="T60" fmla="*/ 64 w 80"/>
                <a:gd name="T61" fmla="*/ 8 h 144"/>
                <a:gd name="T62" fmla="*/ 79 w 80"/>
                <a:gd name="T63" fmla="*/ 24 h 144"/>
                <a:gd name="T64" fmla="*/ 79 w 80"/>
                <a:gd name="T65" fmla="*/ 48 h 144"/>
                <a:gd name="T66" fmla="*/ 79 w 80"/>
                <a:gd name="T67" fmla="*/ 5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0" h="144">
                  <a:moveTo>
                    <a:pt x="79" y="56"/>
                  </a:moveTo>
                  <a:lnTo>
                    <a:pt x="79" y="56"/>
                  </a:lnTo>
                  <a:cubicBezTo>
                    <a:pt x="48" y="56"/>
                    <a:pt x="48" y="56"/>
                    <a:pt x="48" y="56"/>
                  </a:cubicBezTo>
                  <a:cubicBezTo>
                    <a:pt x="48" y="40"/>
                    <a:pt x="48" y="40"/>
                    <a:pt x="48" y="40"/>
                  </a:cubicBezTo>
                  <a:cubicBezTo>
                    <a:pt x="48" y="32"/>
                    <a:pt x="48" y="24"/>
                    <a:pt x="48" y="24"/>
                  </a:cubicBezTo>
                  <a:cubicBezTo>
                    <a:pt x="48" y="24"/>
                    <a:pt x="48" y="24"/>
                    <a:pt x="40" y="24"/>
                  </a:cubicBezTo>
                  <a:lnTo>
                    <a:pt x="40" y="24"/>
                  </a:lnTo>
                  <a:cubicBezTo>
                    <a:pt x="40" y="24"/>
                    <a:pt x="40" y="32"/>
                    <a:pt x="40" y="40"/>
                  </a:cubicBezTo>
                  <a:cubicBezTo>
                    <a:pt x="40" y="103"/>
                    <a:pt x="40" y="103"/>
                    <a:pt x="40" y="103"/>
                  </a:cubicBezTo>
                  <a:cubicBezTo>
                    <a:pt x="40" y="111"/>
                    <a:pt x="40" y="111"/>
                    <a:pt x="40" y="111"/>
                  </a:cubicBezTo>
                  <a:cubicBezTo>
                    <a:pt x="40" y="119"/>
                    <a:pt x="40" y="119"/>
                    <a:pt x="40" y="119"/>
                  </a:cubicBezTo>
                  <a:cubicBezTo>
                    <a:pt x="48" y="119"/>
                    <a:pt x="48" y="119"/>
                    <a:pt x="48" y="111"/>
                  </a:cubicBezTo>
                  <a:cubicBezTo>
                    <a:pt x="48" y="111"/>
                    <a:pt x="48" y="111"/>
                    <a:pt x="48" y="103"/>
                  </a:cubicBezTo>
                  <a:cubicBezTo>
                    <a:pt x="48" y="87"/>
                    <a:pt x="48" y="87"/>
                    <a:pt x="48" y="87"/>
                  </a:cubicBezTo>
                  <a:cubicBezTo>
                    <a:pt x="40" y="87"/>
                    <a:pt x="40" y="87"/>
                    <a:pt x="40" y="87"/>
                  </a:cubicBezTo>
                  <a:cubicBezTo>
                    <a:pt x="40" y="63"/>
                    <a:pt x="40" y="63"/>
                    <a:pt x="40" y="63"/>
                  </a:cubicBezTo>
                  <a:cubicBezTo>
                    <a:pt x="79" y="63"/>
                    <a:pt x="79" y="63"/>
                    <a:pt x="79" y="63"/>
                  </a:cubicBezTo>
                  <a:cubicBezTo>
                    <a:pt x="79" y="135"/>
                    <a:pt x="79" y="135"/>
                    <a:pt x="79" y="135"/>
                  </a:cubicBezTo>
                  <a:cubicBezTo>
                    <a:pt x="64" y="135"/>
                    <a:pt x="64" y="135"/>
                    <a:pt x="64" y="135"/>
                  </a:cubicBezTo>
                  <a:cubicBezTo>
                    <a:pt x="56" y="127"/>
                    <a:pt x="56" y="127"/>
                    <a:pt x="56" y="127"/>
                  </a:cubicBezTo>
                  <a:cubicBezTo>
                    <a:pt x="56" y="135"/>
                    <a:pt x="56" y="135"/>
                    <a:pt x="48" y="135"/>
                  </a:cubicBezTo>
                  <a:cubicBezTo>
                    <a:pt x="48" y="143"/>
                    <a:pt x="40" y="143"/>
                    <a:pt x="32" y="143"/>
                  </a:cubicBezTo>
                  <a:cubicBezTo>
                    <a:pt x="32" y="143"/>
                    <a:pt x="24" y="135"/>
                    <a:pt x="16" y="135"/>
                  </a:cubicBezTo>
                  <a:lnTo>
                    <a:pt x="8" y="127"/>
                  </a:lnTo>
                  <a:cubicBezTo>
                    <a:pt x="8" y="119"/>
                    <a:pt x="0" y="119"/>
                    <a:pt x="0" y="111"/>
                  </a:cubicBezTo>
                  <a:cubicBezTo>
                    <a:pt x="0" y="111"/>
                    <a:pt x="0" y="103"/>
                    <a:pt x="0" y="87"/>
                  </a:cubicBezTo>
                  <a:cubicBezTo>
                    <a:pt x="0" y="48"/>
                    <a:pt x="0" y="48"/>
                    <a:pt x="0" y="48"/>
                  </a:cubicBezTo>
                  <a:cubicBezTo>
                    <a:pt x="0" y="40"/>
                    <a:pt x="0" y="32"/>
                    <a:pt x="0" y="24"/>
                  </a:cubicBezTo>
                  <a:cubicBezTo>
                    <a:pt x="8" y="16"/>
                    <a:pt x="8" y="16"/>
                    <a:pt x="16" y="8"/>
                  </a:cubicBezTo>
                  <a:cubicBezTo>
                    <a:pt x="24" y="0"/>
                    <a:pt x="32" y="0"/>
                    <a:pt x="40" y="0"/>
                  </a:cubicBezTo>
                  <a:cubicBezTo>
                    <a:pt x="48" y="0"/>
                    <a:pt x="64" y="0"/>
                    <a:pt x="64" y="8"/>
                  </a:cubicBezTo>
                  <a:cubicBezTo>
                    <a:pt x="72" y="8"/>
                    <a:pt x="79" y="16"/>
                    <a:pt x="79" y="24"/>
                  </a:cubicBezTo>
                  <a:cubicBezTo>
                    <a:pt x="79" y="24"/>
                    <a:pt x="79" y="32"/>
                    <a:pt x="79" y="48"/>
                  </a:cubicBezTo>
                  <a:lnTo>
                    <a:pt x="79" y="56"/>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46" name="Freeform 638"/>
            <p:cNvSpPr>
              <a:spLocks noChangeArrowheads="1"/>
            </p:cNvSpPr>
            <p:nvPr/>
          </p:nvSpPr>
          <p:spPr bwMode="auto">
            <a:xfrm>
              <a:off x="17836993" y="8069075"/>
              <a:ext cx="57171" cy="98462"/>
            </a:xfrm>
            <a:custGeom>
              <a:avLst/>
              <a:gdLst>
                <a:gd name="T0" fmla="*/ 79 w 80"/>
                <a:gd name="T1" fmla="*/ 0 h 136"/>
                <a:gd name="T2" fmla="*/ 79 w 80"/>
                <a:gd name="T3" fmla="*/ 135 h 136"/>
                <a:gd name="T4" fmla="*/ 48 w 80"/>
                <a:gd name="T5" fmla="*/ 135 h 136"/>
                <a:gd name="T6" fmla="*/ 48 w 80"/>
                <a:gd name="T7" fmla="*/ 79 h 136"/>
                <a:gd name="T8" fmla="*/ 40 w 80"/>
                <a:gd name="T9" fmla="*/ 79 h 136"/>
                <a:gd name="T10" fmla="*/ 40 w 80"/>
                <a:gd name="T11" fmla="*/ 135 h 136"/>
                <a:gd name="T12" fmla="*/ 0 w 80"/>
                <a:gd name="T13" fmla="*/ 135 h 136"/>
                <a:gd name="T14" fmla="*/ 0 w 80"/>
                <a:gd name="T15" fmla="*/ 0 h 136"/>
                <a:gd name="T16" fmla="*/ 40 w 80"/>
                <a:gd name="T17" fmla="*/ 0 h 136"/>
                <a:gd name="T18" fmla="*/ 40 w 80"/>
                <a:gd name="T19" fmla="*/ 48 h 136"/>
                <a:gd name="T20" fmla="*/ 48 w 80"/>
                <a:gd name="T21" fmla="*/ 48 h 136"/>
                <a:gd name="T22" fmla="*/ 48 w 80"/>
                <a:gd name="T23" fmla="*/ 0 h 136"/>
                <a:gd name="T24" fmla="*/ 79 w 80"/>
                <a:gd name="T2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36">
                  <a:moveTo>
                    <a:pt x="79" y="0"/>
                  </a:moveTo>
                  <a:lnTo>
                    <a:pt x="79" y="135"/>
                  </a:lnTo>
                  <a:lnTo>
                    <a:pt x="48" y="135"/>
                  </a:lnTo>
                  <a:lnTo>
                    <a:pt x="48" y="79"/>
                  </a:lnTo>
                  <a:lnTo>
                    <a:pt x="40" y="79"/>
                  </a:lnTo>
                  <a:lnTo>
                    <a:pt x="40" y="135"/>
                  </a:lnTo>
                  <a:lnTo>
                    <a:pt x="0" y="135"/>
                  </a:lnTo>
                  <a:lnTo>
                    <a:pt x="0" y="0"/>
                  </a:lnTo>
                  <a:lnTo>
                    <a:pt x="40" y="0"/>
                  </a:lnTo>
                  <a:lnTo>
                    <a:pt x="40" y="48"/>
                  </a:lnTo>
                  <a:lnTo>
                    <a:pt x="48" y="48"/>
                  </a:lnTo>
                  <a:lnTo>
                    <a:pt x="48"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47" name="Freeform 639"/>
            <p:cNvSpPr>
              <a:spLocks noChangeArrowheads="1"/>
            </p:cNvSpPr>
            <p:nvPr/>
          </p:nvSpPr>
          <p:spPr bwMode="auto">
            <a:xfrm>
              <a:off x="15000682" y="5131126"/>
              <a:ext cx="1076718" cy="1429273"/>
            </a:xfrm>
            <a:custGeom>
              <a:avLst/>
              <a:gdLst>
                <a:gd name="T0" fmla="*/ 751 w 1495"/>
                <a:gd name="T1" fmla="*/ 1929 h 1985"/>
                <a:gd name="T2" fmla="*/ 1218 w 1495"/>
                <a:gd name="T3" fmla="*/ 1826 h 1985"/>
                <a:gd name="T4" fmla="*/ 1321 w 1495"/>
                <a:gd name="T5" fmla="*/ 1684 h 1985"/>
                <a:gd name="T6" fmla="*/ 1376 w 1495"/>
                <a:gd name="T7" fmla="*/ 1510 h 1985"/>
                <a:gd name="T8" fmla="*/ 1360 w 1495"/>
                <a:gd name="T9" fmla="*/ 1423 h 1985"/>
                <a:gd name="T10" fmla="*/ 1486 w 1495"/>
                <a:gd name="T11" fmla="*/ 1399 h 1985"/>
                <a:gd name="T12" fmla="*/ 1494 w 1495"/>
                <a:gd name="T13" fmla="*/ 1194 h 1985"/>
                <a:gd name="T14" fmla="*/ 1455 w 1495"/>
                <a:gd name="T15" fmla="*/ 1115 h 1985"/>
                <a:gd name="T16" fmla="*/ 1344 w 1495"/>
                <a:gd name="T17" fmla="*/ 807 h 1985"/>
                <a:gd name="T18" fmla="*/ 1123 w 1495"/>
                <a:gd name="T19" fmla="*/ 807 h 1985"/>
                <a:gd name="T20" fmla="*/ 1099 w 1495"/>
                <a:gd name="T21" fmla="*/ 854 h 1985"/>
                <a:gd name="T22" fmla="*/ 1020 w 1495"/>
                <a:gd name="T23" fmla="*/ 965 h 1985"/>
                <a:gd name="T24" fmla="*/ 933 w 1495"/>
                <a:gd name="T25" fmla="*/ 822 h 1985"/>
                <a:gd name="T26" fmla="*/ 1020 w 1495"/>
                <a:gd name="T27" fmla="*/ 704 h 1985"/>
                <a:gd name="T28" fmla="*/ 1083 w 1495"/>
                <a:gd name="T29" fmla="*/ 609 h 1985"/>
                <a:gd name="T30" fmla="*/ 1075 w 1495"/>
                <a:gd name="T31" fmla="*/ 435 h 1985"/>
                <a:gd name="T32" fmla="*/ 1004 w 1495"/>
                <a:gd name="T33" fmla="*/ 293 h 1985"/>
                <a:gd name="T34" fmla="*/ 996 w 1495"/>
                <a:gd name="T35" fmla="*/ 214 h 1985"/>
                <a:gd name="T36" fmla="*/ 767 w 1495"/>
                <a:gd name="T37" fmla="*/ 103 h 1985"/>
                <a:gd name="T38" fmla="*/ 649 w 1495"/>
                <a:gd name="T39" fmla="*/ 56 h 1985"/>
                <a:gd name="T40" fmla="*/ 506 w 1495"/>
                <a:gd name="T41" fmla="*/ 16 h 1985"/>
                <a:gd name="T42" fmla="*/ 419 w 1495"/>
                <a:gd name="T43" fmla="*/ 143 h 1985"/>
                <a:gd name="T44" fmla="*/ 427 w 1495"/>
                <a:gd name="T45" fmla="*/ 214 h 1985"/>
                <a:gd name="T46" fmla="*/ 340 w 1495"/>
                <a:gd name="T47" fmla="*/ 277 h 1985"/>
                <a:gd name="T48" fmla="*/ 332 w 1495"/>
                <a:gd name="T49" fmla="*/ 482 h 1985"/>
                <a:gd name="T50" fmla="*/ 309 w 1495"/>
                <a:gd name="T51" fmla="*/ 451 h 1985"/>
                <a:gd name="T52" fmla="*/ 285 w 1495"/>
                <a:gd name="T53" fmla="*/ 403 h 1985"/>
                <a:gd name="T54" fmla="*/ 261 w 1495"/>
                <a:gd name="T55" fmla="*/ 324 h 1985"/>
                <a:gd name="T56" fmla="*/ 190 w 1495"/>
                <a:gd name="T57" fmla="*/ 451 h 1985"/>
                <a:gd name="T58" fmla="*/ 119 w 1495"/>
                <a:gd name="T59" fmla="*/ 538 h 1985"/>
                <a:gd name="T60" fmla="*/ 103 w 1495"/>
                <a:gd name="T61" fmla="*/ 648 h 1985"/>
                <a:gd name="T62" fmla="*/ 48 w 1495"/>
                <a:gd name="T63" fmla="*/ 838 h 1985"/>
                <a:gd name="T64" fmla="*/ 56 w 1495"/>
                <a:gd name="T65" fmla="*/ 973 h 1985"/>
                <a:gd name="T66" fmla="*/ 63 w 1495"/>
                <a:gd name="T67" fmla="*/ 1154 h 1985"/>
                <a:gd name="T68" fmla="*/ 182 w 1495"/>
                <a:gd name="T69" fmla="*/ 1660 h 1985"/>
                <a:gd name="T70" fmla="*/ 48 w 1495"/>
                <a:gd name="T71" fmla="*/ 1977 h 1985"/>
                <a:gd name="T72" fmla="*/ 712 w 1495"/>
                <a:gd name="T73" fmla="*/ 190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5" h="1985">
                  <a:moveTo>
                    <a:pt x="751" y="1929"/>
                  </a:moveTo>
                  <a:lnTo>
                    <a:pt x="751" y="1929"/>
                  </a:lnTo>
                  <a:cubicBezTo>
                    <a:pt x="767" y="1953"/>
                    <a:pt x="1083" y="1874"/>
                    <a:pt x="1210" y="1834"/>
                  </a:cubicBezTo>
                  <a:cubicBezTo>
                    <a:pt x="1210" y="1834"/>
                    <a:pt x="1210" y="1826"/>
                    <a:pt x="1218" y="1826"/>
                  </a:cubicBezTo>
                  <a:cubicBezTo>
                    <a:pt x="1241" y="1787"/>
                    <a:pt x="1249" y="1747"/>
                    <a:pt x="1273" y="1739"/>
                  </a:cubicBezTo>
                  <a:cubicBezTo>
                    <a:pt x="1289" y="1724"/>
                    <a:pt x="1297" y="1692"/>
                    <a:pt x="1321" y="1684"/>
                  </a:cubicBezTo>
                  <a:cubicBezTo>
                    <a:pt x="1313" y="1660"/>
                    <a:pt x="1305" y="1629"/>
                    <a:pt x="1297" y="1613"/>
                  </a:cubicBezTo>
                  <a:cubicBezTo>
                    <a:pt x="1289" y="1597"/>
                    <a:pt x="1328" y="1557"/>
                    <a:pt x="1376" y="1510"/>
                  </a:cubicBezTo>
                  <a:cubicBezTo>
                    <a:pt x="1376" y="1510"/>
                    <a:pt x="1376" y="1502"/>
                    <a:pt x="1368" y="1486"/>
                  </a:cubicBezTo>
                  <a:cubicBezTo>
                    <a:pt x="1360" y="1455"/>
                    <a:pt x="1344" y="1455"/>
                    <a:pt x="1360" y="1423"/>
                  </a:cubicBezTo>
                  <a:cubicBezTo>
                    <a:pt x="1376" y="1399"/>
                    <a:pt x="1360" y="1368"/>
                    <a:pt x="1399" y="1376"/>
                  </a:cubicBezTo>
                  <a:cubicBezTo>
                    <a:pt x="1439" y="1384"/>
                    <a:pt x="1479" y="1391"/>
                    <a:pt x="1486" y="1399"/>
                  </a:cubicBezTo>
                  <a:cubicBezTo>
                    <a:pt x="1486" y="1391"/>
                    <a:pt x="1479" y="1384"/>
                    <a:pt x="1479" y="1384"/>
                  </a:cubicBezTo>
                  <a:cubicBezTo>
                    <a:pt x="1479" y="1344"/>
                    <a:pt x="1486" y="1273"/>
                    <a:pt x="1494" y="1194"/>
                  </a:cubicBezTo>
                  <a:cubicBezTo>
                    <a:pt x="1494" y="1202"/>
                    <a:pt x="1494" y="1202"/>
                    <a:pt x="1486" y="1178"/>
                  </a:cubicBezTo>
                  <a:cubicBezTo>
                    <a:pt x="1479" y="1146"/>
                    <a:pt x="1471" y="1162"/>
                    <a:pt x="1455" y="1115"/>
                  </a:cubicBezTo>
                  <a:cubicBezTo>
                    <a:pt x="1439" y="1067"/>
                    <a:pt x="1408" y="980"/>
                    <a:pt x="1392" y="941"/>
                  </a:cubicBezTo>
                  <a:cubicBezTo>
                    <a:pt x="1376" y="909"/>
                    <a:pt x="1352" y="846"/>
                    <a:pt x="1344" y="807"/>
                  </a:cubicBezTo>
                  <a:cubicBezTo>
                    <a:pt x="1336" y="775"/>
                    <a:pt x="1265" y="735"/>
                    <a:pt x="1234" y="735"/>
                  </a:cubicBezTo>
                  <a:cubicBezTo>
                    <a:pt x="1202" y="743"/>
                    <a:pt x="1139" y="783"/>
                    <a:pt x="1123" y="807"/>
                  </a:cubicBezTo>
                  <a:cubicBezTo>
                    <a:pt x="1123" y="807"/>
                    <a:pt x="1115" y="822"/>
                    <a:pt x="1107" y="814"/>
                  </a:cubicBezTo>
                  <a:cubicBezTo>
                    <a:pt x="1099" y="807"/>
                    <a:pt x="1099" y="830"/>
                    <a:pt x="1099" y="854"/>
                  </a:cubicBezTo>
                  <a:cubicBezTo>
                    <a:pt x="1099" y="878"/>
                    <a:pt x="1083" y="885"/>
                    <a:pt x="1068" y="909"/>
                  </a:cubicBezTo>
                  <a:cubicBezTo>
                    <a:pt x="1052" y="933"/>
                    <a:pt x="1028" y="957"/>
                    <a:pt x="1020" y="965"/>
                  </a:cubicBezTo>
                  <a:cubicBezTo>
                    <a:pt x="1020" y="980"/>
                    <a:pt x="965" y="980"/>
                    <a:pt x="941" y="949"/>
                  </a:cubicBezTo>
                  <a:cubicBezTo>
                    <a:pt x="909" y="917"/>
                    <a:pt x="909" y="846"/>
                    <a:pt x="933" y="822"/>
                  </a:cubicBezTo>
                  <a:cubicBezTo>
                    <a:pt x="957" y="807"/>
                    <a:pt x="981" y="830"/>
                    <a:pt x="996" y="791"/>
                  </a:cubicBezTo>
                  <a:cubicBezTo>
                    <a:pt x="1012" y="751"/>
                    <a:pt x="1020" y="727"/>
                    <a:pt x="1020" y="704"/>
                  </a:cubicBezTo>
                  <a:cubicBezTo>
                    <a:pt x="1020" y="688"/>
                    <a:pt x="1020" y="656"/>
                    <a:pt x="1044" y="648"/>
                  </a:cubicBezTo>
                  <a:cubicBezTo>
                    <a:pt x="1068" y="640"/>
                    <a:pt x="1075" y="648"/>
                    <a:pt x="1083" y="609"/>
                  </a:cubicBezTo>
                  <a:cubicBezTo>
                    <a:pt x="1091" y="577"/>
                    <a:pt x="1091" y="554"/>
                    <a:pt x="1075" y="522"/>
                  </a:cubicBezTo>
                  <a:cubicBezTo>
                    <a:pt x="1060" y="490"/>
                    <a:pt x="1075" y="474"/>
                    <a:pt x="1075" y="435"/>
                  </a:cubicBezTo>
                  <a:cubicBezTo>
                    <a:pt x="1075" y="403"/>
                    <a:pt x="1044" y="356"/>
                    <a:pt x="1028" y="340"/>
                  </a:cubicBezTo>
                  <a:cubicBezTo>
                    <a:pt x="1012" y="332"/>
                    <a:pt x="988" y="308"/>
                    <a:pt x="1004" y="293"/>
                  </a:cubicBezTo>
                  <a:cubicBezTo>
                    <a:pt x="1028" y="277"/>
                    <a:pt x="1052" y="253"/>
                    <a:pt x="1036" y="237"/>
                  </a:cubicBezTo>
                  <a:cubicBezTo>
                    <a:pt x="1028" y="229"/>
                    <a:pt x="1004" y="229"/>
                    <a:pt x="996" y="214"/>
                  </a:cubicBezTo>
                  <a:cubicBezTo>
                    <a:pt x="988" y="190"/>
                    <a:pt x="981" y="166"/>
                    <a:pt x="949" y="158"/>
                  </a:cubicBezTo>
                  <a:cubicBezTo>
                    <a:pt x="917" y="150"/>
                    <a:pt x="783" y="103"/>
                    <a:pt x="767" y="103"/>
                  </a:cubicBezTo>
                  <a:cubicBezTo>
                    <a:pt x="751" y="103"/>
                    <a:pt x="743" y="111"/>
                    <a:pt x="735" y="79"/>
                  </a:cubicBezTo>
                  <a:cubicBezTo>
                    <a:pt x="720" y="56"/>
                    <a:pt x="672" y="47"/>
                    <a:pt x="649" y="56"/>
                  </a:cubicBezTo>
                  <a:cubicBezTo>
                    <a:pt x="625" y="56"/>
                    <a:pt x="601" y="47"/>
                    <a:pt x="593" y="32"/>
                  </a:cubicBezTo>
                  <a:cubicBezTo>
                    <a:pt x="577" y="24"/>
                    <a:pt x="530" y="0"/>
                    <a:pt x="506" y="16"/>
                  </a:cubicBezTo>
                  <a:cubicBezTo>
                    <a:pt x="475" y="32"/>
                    <a:pt x="459" y="71"/>
                    <a:pt x="443" y="79"/>
                  </a:cubicBezTo>
                  <a:cubicBezTo>
                    <a:pt x="435" y="87"/>
                    <a:pt x="403" y="111"/>
                    <a:pt x="419" y="143"/>
                  </a:cubicBezTo>
                  <a:cubicBezTo>
                    <a:pt x="435" y="174"/>
                    <a:pt x="459" y="166"/>
                    <a:pt x="459" y="190"/>
                  </a:cubicBezTo>
                  <a:cubicBezTo>
                    <a:pt x="459" y="206"/>
                    <a:pt x="459" y="214"/>
                    <a:pt x="427" y="214"/>
                  </a:cubicBezTo>
                  <a:cubicBezTo>
                    <a:pt x="403" y="214"/>
                    <a:pt x="380" y="221"/>
                    <a:pt x="372" y="237"/>
                  </a:cubicBezTo>
                  <a:cubicBezTo>
                    <a:pt x="356" y="253"/>
                    <a:pt x="348" y="229"/>
                    <a:pt x="340" y="277"/>
                  </a:cubicBezTo>
                  <a:cubicBezTo>
                    <a:pt x="340" y="316"/>
                    <a:pt x="348" y="364"/>
                    <a:pt x="348" y="403"/>
                  </a:cubicBezTo>
                  <a:cubicBezTo>
                    <a:pt x="356" y="435"/>
                    <a:pt x="348" y="490"/>
                    <a:pt x="332" y="482"/>
                  </a:cubicBezTo>
                  <a:cubicBezTo>
                    <a:pt x="316" y="467"/>
                    <a:pt x="324" y="419"/>
                    <a:pt x="316" y="411"/>
                  </a:cubicBezTo>
                  <a:cubicBezTo>
                    <a:pt x="301" y="411"/>
                    <a:pt x="309" y="435"/>
                    <a:pt x="309" y="451"/>
                  </a:cubicBezTo>
                  <a:cubicBezTo>
                    <a:pt x="309" y="467"/>
                    <a:pt x="316" y="514"/>
                    <a:pt x="301" y="482"/>
                  </a:cubicBezTo>
                  <a:cubicBezTo>
                    <a:pt x="285" y="458"/>
                    <a:pt x="285" y="435"/>
                    <a:pt x="285" y="403"/>
                  </a:cubicBezTo>
                  <a:cubicBezTo>
                    <a:pt x="293" y="372"/>
                    <a:pt x="293" y="324"/>
                    <a:pt x="285" y="316"/>
                  </a:cubicBezTo>
                  <a:cubicBezTo>
                    <a:pt x="277" y="308"/>
                    <a:pt x="261" y="308"/>
                    <a:pt x="261" y="324"/>
                  </a:cubicBezTo>
                  <a:cubicBezTo>
                    <a:pt x="261" y="340"/>
                    <a:pt x="238" y="387"/>
                    <a:pt x="222" y="403"/>
                  </a:cubicBezTo>
                  <a:cubicBezTo>
                    <a:pt x="206" y="419"/>
                    <a:pt x="238" y="458"/>
                    <a:pt x="190" y="451"/>
                  </a:cubicBezTo>
                  <a:cubicBezTo>
                    <a:pt x="151" y="435"/>
                    <a:pt x="158" y="435"/>
                    <a:pt x="151" y="467"/>
                  </a:cubicBezTo>
                  <a:cubicBezTo>
                    <a:pt x="143" y="498"/>
                    <a:pt x="135" y="538"/>
                    <a:pt x="119" y="538"/>
                  </a:cubicBezTo>
                  <a:cubicBezTo>
                    <a:pt x="111" y="538"/>
                    <a:pt x="71" y="554"/>
                    <a:pt x="79" y="585"/>
                  </a:cubicBezTo>
                  <a:cubicBezTo>
                    <a:pt x="95" y="609"/>
                    <a:pt x="111" y="625"/>
                    <a:pt x="103" y="648"/>
                  </a:cubicBezTo>
                  <a:cubicBezTo>
                    <a:pt x="95" y="664"/>
                    <a:pt x="119" y="743"/>
                    <a:pt x="103" y="767"/>
                  </a:cubicBezTo>
                  <a:cubicBezTo>
                    <a:pt x="87" y="783"/>
                    <a:pt x="63" y="822"/>
                    <a:pt x="48" y="838"/>
                  </a:cubicBezTo>
                  <a:cubicBezTo>
                    <a:pt x="32" y="862"/>
                    <a:pt x="0" y="885"/>
                    <a:pt x="24" y="901"/>
                  </a:cubicBezTo>
                  <a:cubicBezTo>
                    <a:pt x="48" y="925"/>
                    <a:pt x="63" y="941"/>
                    <a:pt x="56" y="973"/>
                  </a:cubicBezTo>
                  <a:cubicBezTo>
                    <a:pt x="56" y="1004"/>
                    <a:pt x="71" y="1036"/>
                    <a:pt x="56" y="1051"/>
                  </a:cubicBezTo>
                  <a:cubicBezTo>
                    <a:pt x="40" y="1067"/>
                    <a:pt x="48" y="1131"/>
                    <a:pt x="63" y="1154"/>
                  </a:cubicBezTo>
                  <a:cubicBezTo>
                    <a:pt x="79" y="1170"/>
                    <a:pt x="95" y="1194"/>
                    <a:pt x="119" y="1233"/>
                  </a:cubicBezTo>
                  <a:cubicBezTo>
                    <a:pt x="143" y="1273"/>
                    <a:pt x="238" y="1510"/>
                    <a:pt x="182" y="1660"/>
                  </a:cubicBezTo>
                  <a:cubicBezTo>
                    <a:pt x="127" y="1803"/>
                    <a:pt x="135" y="1834"/>
                    <a:pt x="127" y="1858"/>
                  </a:cubicBezTo>
                  <a:cubicBezTo>
                    <a:pt x="119" y="1874"/>
                    <a:pt x="79" y="1945"/>
                    <a:pt x="48" y="1977"/>
                  </a:cubicBezTo>
                  <a:lnTo>
                    <a:pt x="40" y="1984"/>
                  </a:lnTo>
                  <a:cubicBezTo>
                    <a:pt x="712" y="1905"/>
                    <a:pt x="712" y="1905"/>
                    <a:pt x="712" y="1905"/>
                  </a:cubicBezTo>
                  <a:cubicBezTo>
                    <a:pt x="712" y="1905"/>
                    <a:pt x="728" y="1897"/>
                    <a:pt x="751" y="1929"/>
                  </a:cubicBezTo>
                </a:path>
              </a:pathLst>
            </a:custGeom>
            <a:solidFill>
              <a:schemeClr val="accent2"/>
            </a:solidFill>
            <a:ln>
              <a:noFill/>
            </a:ln>
            <a:effectLst/>
          </p:spPr>
          <p:txBody>
            <a:bodyPr wrap="none" anchor="ctr"/>
            <a:lstStyle/>
            <a:p>
              <a:endParaRPr lang="en-US" sz="2701" dirty="0">
                <a:latin typeface="Lato Light"/>
              </a:endParaRPr>
            </a:p>
          </p:txBody>
        </p:sp>
        <p:sp>
          <p:nvSpPr>
            <p:cNvPr id="648" name="Freeform 640"/>
            <p:cNvSpPr>
              <a:spLocks noChangeArrowheads="1"/>
            </p:cNvSpPr>
            <p:nvPr/>
          </p:nvSpPr>
          <p:spPr bwMode="auto">
            <a:xfrm>
              <a:off x="15000682" y="5137478"/>
              <a:ext cx="1076718" cy="1422921"/>
            </a:xfrm>
            <a:custGeom>
              <a:avLst/>
              <a:gdLst>
                <a:gd name="T0" fmla="*/ 119 w 1495"/>
                <a:gd name="T1" fmla="*/ 1858 h 1977"/>
                <a:gd name="T2" fmla="*/ 71 w 1495"/>
                <a:gd name="T3" fmla="*/ 1162 h 1977"/>
                <a:gd name="T4" fmla="*/ 24 w 1495"/>
                <a:gd name="T5" fmla="*/ 901 h 1977"/>
                <a:gd name="T6" fmla="*/ 103 w 1495"/>
                <a:gd name="T7" fmla="*/ 751 h 1977"/>
                <a:gd name="T8" fmla="*/ 79 w 1495"/>
                <a:gd name="T9" fmla="*/ 553 h 1977"/>
                <a:gd name="T10" fmla="*/ 158 w 1495"/>
                <a:gd name="T11" fmla="*/ 427 h 1977"/>
                <a:gd name="T12" fmla="*/ 222 w 1495"/>
                <a:gd name="T13" fmla="*/ 395 h 1977"/>
                <a:gd name="T14" fmla="*/ 301 w 1495"/>
                <a:gd name="T15" fmla="*/ 474 h 1977"/>
                <a:gd name="T16" fmla="*/ 309 w 1495"/>
                <a:gd name="T17" fmla="*/ 403 h 1977"/>
                <a:gd name="T18" fmla="*/ 340 w 1495"/>
                <a:gd name="T19" fmla="*/ 466 h 1977"/>
                <a:gd name="T20" fmla="*/ 364 w 1495"/>
                <a:gd name="T21" fmla="*/ 221 h 1977"/>
                <a:gd name="T22" fmla="*/ 411 w 1495"/>
                <a:gd name="T23" fmla="*/ 135 h 1977"/>
                <a:gd name="T24" fmla="*/ 530 w 1495"/>
                <a:gd name="T25" fmla="*/ 0 h 1977"/>
                <a:gd name="T26" fmla="*/ 735 w 1495"/>
                <a:gd name="T27" fmla="*/ 71 h 1977"/>
                <a:gd name="T28" fmla="*/ 878 w 1495"/>
                <a:gd name="T29" fmla="*/ 119 h 1977"/>
                <a:gd name="T30" fmla="*/ 1044 w 1495"/>
                <a:gd name="T31" fmla="*/ 237 h 1977"/>
                <a:gd name="T32" fmla="*/ 1075 w 1495"/>
                <a:gd name="T33" fmla="*/ 427 h 1977"/>
                <a:gd name="T34" fmla="*/ 1044 w 1495"/>
                <a:gd name="T35" fmla="*/ 648 h 1977"/>
                <a:gd name="T36" fmla="*/ 917 w 1495"/>
                <a:gd name="T37" fmla="*/ 854 h 1977"/>
                <a:gd name="T38" fmla="*/ 1068 w 1495"/>
                <a:gd name="T39" fmla="*/ 901 h 1977"/>
                <a:gd name="T40" fmla="*/ 1123 w 1495"/>
                <a:gd name="T41" fmla="*/ 799 h 1977"/>
                <a:gd name="T42" fmla="*/ 1455 w 1495"/>
                <a:gd name="T43" fmla="*/ 1107 h 1977"/>
                <a:gd name="T44" fmla="*/ 1494 w 1495"/>
                <a:gd name="T45" fmla="*/ 1186 h 1977"/>
                <a:gd name="T46" fmla="*/ 1423 w 1495"/>
                <a:gd name="T47" fmla="*/ 1376 h 1977"/>
                <a:gd name="T48" fmla="*/ 1368 w 1495"/>
                <a:gd name="T49" fmla="*/ 1455 h 1977"/>
                <a:gd name="T50" fmla="*/ 1305 w 1495"/>
                <a:gd name="T51" fmla="*/ 1605 h 1977"/>
                <a:gd name="T52" fmla="*/ 1297 w 1495"/>
                <a:gd name="T53" fmla="*/ 1707 h 1977"/>
                <a:gd name="T54" fmla="*/ 1210 w 1495"/>
                <a:gd name="T55" fmla="*/ 1834 h 1977"/>
                <a:gd name="T56" fmla="*/ 24 w 1495"/>
                <a:gd name="T57" fmla="*/ 1976 h 1977"/>
                <a:gd name="T58" fmla="*/ 143 w 1495"/>
                <a:gd name="T59" fmla="*/ 490 h 1977"/>
                <a:gd name="T60" fmla="*/ 103 w 1495"/>
                <a:gd name="T61" fmla="*/ 640 h 1977"/>
                <a:gd name="T62" fmla="*/ 40 w 1495"/>
                <a:gd name="T63" fmla="*/ 846 h 1977"/>
                <a:gd name="T64" fmla="*/ 56 w 1495"/>
                <a:gd name="T65" fmla="*/ 1043 h 1977"/>
                <a:gd name="T66" fmla="*/ 135 w 1495"/>
                <a:gd name="T67" fmla="*/ 1818 h 1977"/>
                <a:gd name="T68" fmla="*/ 712 w 1495"/>
                <a:gd name="T69" fmla="*/ 1889 h 1977"/>
                <a:gd name="T70" fmla="*/ 1210 w 1495"/>
                <a:gd name="T71" fmla="*/ 1810 h 1977"/>
                <a:gd name="T72" fmla="*/ 1305 w 1495"/>
                <a:gd name="T73" fmla="*/ 1636 h 1977"/>
                <a:gd name="T74" fmla="*/ 1360 w 1495"/>
                <a:gd name="T75" fmla="*/ 1415 h 1977"/>
                <a:gd name="T76" fmla="*/ 1479 w 1495"/>
                <a:gd name="T77" fmla="*/ 1383 h 1977"/>
                <a:gd name="T78" fmla="*/ 1486 w 1495"/>
                <a:gd name="T79" fmla="*/ 1186 h 1977"/>
                <a:gd name="T80" fmla="*/ 1392 w 1495"/>
                <a:gd name="T81" fmla="*/ 941 h 1977"/>
                <a:gd name="T82" fmla="*/ 1107 w 1495"/>
                <a:gd name="T83" fmla="*/ 806 h 1977"/>
                <a:gd name="T84" fmla="*/ 1044 w 1495"/>
                <a:gd name="T85" fmla="*/ 933 h 1977"/>
                <a:gd name="T86" fmla="*/ 933 w 1495"/>
                <a:gd name="T87" fmla="*/ 814 h 1977"/>
                <a:gd name="T88" fmla="*/ 1060 w 1495"/>
                <a:gd name="T89" fmla="*/ 632 h 1977"/>
                <a:gd name="T90" fmla="*/ 1028 w 1495"/>
                <a:gd name="T91" fmla="*/ 340 h 1977"/>
                <a:gd name="T92" fmla="*/ 1036 w 1495"/>
                <a:gd name="T93" fmla="*/ 237 h 1977"/>
                <a:gd name="T94" fmla="*/ 767 w 1495"/>
                <a:gd name="T95" fmla="*/ 95 h 1977"/>
                <a:gd name="T96" fmla="*/ 649 w 1495"/>
                <a:gd name="T97" fmla="*/ 48 h 1977"/>
                <a:gd name="T98" fmla="*/ 467 w 1495"/>
                <a:gd name="T99" fmla="*/ 55 h 1977"/>
                <a:gd name="T100" fmla="*/ 459 w 1495"/>
                <a:gd name="T101" fmla="*/ 182 h 1977"/>
                <a:gd name="T102" fmla="*/ 348 w 1495"/>
                <a:gd name="T103" fmla="*/ 269 h 1977"/>
                <a:gd name="T104" fmla="*/ 316 w 1495"/>
                <a:gd name="T105" fmla="*/ 435 h 1977"/>
                <a:gd name="T106" fmla="*/ 309 w 1495"/>
                <a:gd name="T107" fmla="*/ 450 h 1977"/>
                <a:gd name="T108" fmla="*/ 285 w 1495"/>
                <a:gd name="T109" fmla="*/ 308 h 1977"/>
                <a:gd name="T110" fmla="*/ 206 w 1495"/>
                <a:gd name="T111" fmla="*/ 443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5" h="1977">
                  <a:moveTo>
                    <a:pt x="24" y="1976"/>
                  </a:moveTo>
                  <a:lnTo>
                    <a:pt x="24" y="1976"/>
                  </a:lnTo>
                  <a:cubicBezTo>
                    <a:pt x="40" y="1976"/>
                    <a:pt x="40" y="1976"/>
                    <a:pt x="40" y="1976"/>
                  </a:cubicBezTo>
                  <a:cubicBezTo>
                    <a:pt x="40" y="1969"/>
                    <a:pt x="40" y="1969"/>
                    <a:pt x="48" y="1969"/>
                  </a:cubicBezTo>
                  <a:cubicBezTo>
                    <a:pt x="71" y="1937"/>
                    <a:pt x="103" y="1889"/>
                    <a:pt x="119" y="1858"/>
                  </a:cubicBezTo>
                  <a:cubicBezTo>
                    <a:pt x="119" y="1858"/>
                    <a:pt x="119" y="1850"/>
                    <a:pt x="127" y="1850"/>
                  </a:cubicBezTo>
                  <a:cubicBezTo>
                    <a:pt x="127" y="1842"/>
                    <a:pt x="127" y="1834"/>
                    <a:pt x="135" y="1818"/>
                  </a:cubicBezTo>
                  <a:cubicBezTo>
                    <a:pt x="135" y="1787"/>
                    <a:pt x="143" y="1739"/>
                    <a:pt x="182" y="1644"/>
                  </a:cubicBezTo>
                  <a:cubicBezTo>
                    <a:pt x="229" y="1510"/>
                    <a:pt x="143" y="1273"/>
                    <a:pt x="119" y="1225"/>
                  </a:cubicBezTo>
                  <a:cubicBezTo>
                    <a:pt x="103" y="1202"/>
                    <a:pt x="87" y="1178"/>
                    <a:pt x="71" y="1162"/>
                  </a:cubicBezTo>
                  <a:cubicBezTo>
                    <a:pt x="71" y="1154"/>
                    <a:pt x="63" y="1154"/>
                    <a:pt x="63" y="1146"/>
                  </a:cubicBezTo>
                  <a:cubicBezTo>
                    <a:pt x="48" y="1123"/>
                    <a:pt x="32" y="1059"/>
                    <a:pt x="56" y="1043"/>
                  </a:cubicBezTo>
                  <a:cubicBezTo>
                    <a:pt x="63" y="1036"/>
                    <a:pt x="56" y="1020"/>
                    <a:pt x="56" y="1004"/>
                  </a:cubicBezTo>
                  <a:cubicBezTo>
                    <a:pt x="56" y="988"/>
                    <a:pt x="56" y="980"/>
                    <a:pt x="56" y="965"/>
                  </a:cubicBezTo>
                  <a:cubicBezTo>
                    <a:pt x="56" y="933"/>
                    <a:pt x="48" y="925"/>
                    <a:pt x="24" y="901"/>
                  </a:cubicBezTo>
                  <a:lnTo>
                    <a:pt x="24" y="901"/>
                  </a:lnTo>
                  <a:cubicBezTo>
                    <a:pt x="0" y="877"/>
                    <a:pt x="24" y="862"/>
                    <a:pt x="32" y="846"/>
                  </a:cubicBezTo>
                  <a:cubicBezTo>
                    <a:pt x="40" y="838"/>
                    <a:pt x="48" y="838"/>
                    <a:pt x="48" y="830"/>
                  </a:cubicBezTo>
                  <a:cubicBezTo>
                    <a:pt x="56" y="822"/>
                    <a:pt x="63" y="814"/>
                    <a:pt x="71" y="799"/>
                  </a:cubicBezTo>
                  <a:cubicBezTo>
                    <a:pt x="79" y="783"/>
                    <a:pt x="87" y="767"/>
                    <a:pt x="103" y="751"/>
                  </a:cubicBezTo>
                  <a:cubicBezTo>
                    <a:pt x="111" y="743"/>
                    <a:pt x="103" y="712"/>
                    <a:pt x="103" y="688"/>
                  </a:cubicBezTo>
                  <a:cubicBezTo>
                    <a:pt x="95" y="664"/>
                    <a:pt x="95" y="648"/>
                    <a:pt x="103" y="632"/>
                  </a:cubicBezTo>
                  <a:cubicBezTo>
                    <a:pt x="103" y="625"/>
                    <a:pt x="103" y="609"/>
                    <a:pt x="87" y="601"/>
                  </a:cubicBezTo>
                  <a:cubicBezTo>
                    <a:pt x="87" y="593"/>
                    <a:pt x="79" y="585"/>
                    <a:pt x="79" y="577"/>
                  </a:cubicBezTo>
                  <a:cubicBezTo>
                    <a:pt x="71" y="569"/>
                    <a:pt x="71" y="561"/>
                    <a:pt x="79" y="553"/>
                  </a:cubicBezTo>
                  <a:cubicBezTo>
                    <a:pt x="87" y="538"/>
                    <a:pt x="111" y="530"/>
                    <a:pt x="119" y="530"/>
                  </a:cubicBezTo>
                  <a:cubicBezTo>
                    <a:pt x="127" y="530"/>
                    <a:pt x="135" y="506"/>
                    <a:pt x="135" y="482"/>
                  </a:cubicBezTo>
                  <a:cubicBezTo>
                    <a:pt x="143" y="474"/>
                    <a:pt x="143" y="466"/>
                    <a:pt x="143" y="459"/>
                  </a:cubicBezTo>
                  <a:cubicBezTo>
                    <a:pt x="151" y="450"/>
                    <a:pt x="151" y="443"/>
                    <a:pt x="151" y="443"/>
                  </a:cubicBezTo>
                  <a:cubicBezTo>
                    <a:pt x="151" y="435"/>
                    <a:pt x="151" y="427"/>
                    <a:pt x="158" y="427"/>
                  </a:cubicBezTo>
                  <a:cubicBezTo>
                    <a:pt x="166" y="427"/>
                    <a:pt x="174" y="427"/>
                    <a:pt x="182" y="435"/>
                  </a:cubicBezTo>
                  <a:cubicBezTo>
                    <a:pt x="190" y="435"/>
                    <a:pt x="190" y="435"/>
                    <a:pt x="190" y="435"/>
                  </a:cubicBezTo>
                  <a:cubicBezTo>
                    <a:pt x="198" y="435"/>
                    <a:pt x="198" y="435"/>
                    <a:pt x="206" y="435"/>
                  </a:cubicBezTo>
                  <a:cubicBezTo>
                    <a:pt x="214" y="435"/>
                    <a:pt x="214" y="435"/>
                    <a:pt x="214" y="419"/>
                  </a:cubicBezTo>
                  <a:cubicBezTo>
                    <a:pt x="214" y="411"/>
                    <a:pt x="214" y="403"/>
                    <a:pt x="222" y="395"/>
                  </a:cubicBezTo>
                  <a:cubicBezTo>
                    <a:pt x="238" y="379"/>
                    <a:pt x="253" y="332"/>
                    <a:pt x="261" y="316"/>
                  </a:cubicBezTo>
                  <a:cubicBezTo>
                    <a:pt x="261" y="300"/>
                    <a:pt x="269" y="300"/>
                    <a:pt x="277" y="300"/>
                  </a:cubicBezTo>
                  <a:cubicBezTo>
                    <a:pt x="277" y="300"/>
                    <a:pt x="285" y="300"/>
                    <a:pt x="293" y="308"/>
                  </a:cubicBezTo>
                  <a:cubicBezTo>
                    <a:pt x="293" y="316"/>
                    <a:pt x="293" y="372"/>
                    <a:pt x="293" y="395"/>
                  </a:cubicBezTo>
                  <a:cubicBezTo>
                    <a:pt x="293" y="427"/>
                    <a:pt x="285" y="450"/>
                    <a:pt x="301" y="474"/>
                  </a:cubicBezTo>
                  <a:cubicBezTo>
                    <a:pt x="309" y="474"/>
                    <a:pt x="309" y="482"/>
                    <a:pt x="309" y="482"/>
                  </a:cubicBezTo>
                  <a:cubicBezTo>
                    <a:pt x="309" y="474"/>
                    <a:pt x="309" y="459"/>
                    <a:pt x="309" y="459"/>
                  </a:cubicBezTo>
                  <a:cubicBezTo>
                    <a:pt x="301" y="450"/>
                    <a:pt x="301" y="443"/>
                    <a:pt x="301" y="443"/>
                  </a:cubicBezTo>
                  <a:cubicBezTo>
                    <a:pt x="301" y="435"/>
                    <a:pt x="301" y="435"/>
                    <a:pt x="301" y="435"/>
                  </a:cubicBezTo>
                  <a:cubicBezTo>
                    <a:pt x="301" y="419"/>
                    <a:pt x="301" y="411"/>
                    <a:pt x="309" y="403"/>
                  </a:cubicBezTo>
                  <a:cubicBezTo>
                    <a:pt x="309" y="403"/>
                    <a:pt x="309" y="403"/>
                    <a:pt x="316" y="403"/>
                  </a:cubicBezTo>
                  <a:cubicBezTo>
                    <a:pt x="324" y="403"/>
                    <a:pt x="324" y="419"/>
                    <a:pt x="324" y="435"/>
                  </a:cubicBezTo>
                  <a:cubicBezTo>
                    <a:pt x="324" y="450"/>
                    <a:pt x="324" y="466"/>
                    <a:pt x="332" y="466"/>
                  </a:cubicBezTo>
                  <a:lnTo>
                    <a:pt x="332" y="466"/>
                  </a:lnTo>
                  <a:cubicBezTo>
                    <a:pt x="340" y="466"/>
                    <a:pt x="340" y="466"/>
                    <a:pt x="340" y="466"/>
                  </a:cubicBezTo>
                  <a:cubicBezTo>
                    <a:pt x="348" y="459"/>
                    <a:pt x="348" y="427"/>
                    <a:pt x="348" y="395"/>
                  </a:cubicBezTo>
                  <a:cubicBezTo>
                    <a:pt x="348" y="379"/>
                    <a:pt x="348" y="364"/>
                    <a:pt x="340" y="348"/>
                  </a:cubicBezTo>
                  <a:cubicBezTo>
                    <a:pt x="340" y="324"/>
                    <a:pt x="332" y="293"/>
                    <a:pt x="340" y="269"/>
                  </a:cubicBezTo>
                  <a:cubicBezTo>
                    <a:pt x="340" y="237"/>
                    <a:pt x="348" y="229"/>
                    <a:pt x="356" y="229"/>
                  </a:cubicBezTo>
                  <a:cubicBezTo>
                    <a:pt x="364" y="229"/>
                    <a:pt x="364" y="229"/>
                    <a:pt x="364" y="221"/>
                  </a:cubicBezTo>
                  <a:cubicBezTo>
                    <a:pt x="380" y="206"/>
                    <a:pt x="403" y="198"/>
                    <a:pt x="427" y="198"/>
                  </a:cubicBezTo>
                  <a:cubicBezTo>
                    <a:pt x="451" y="198"/>
                    <a:pt x="451" y="198"/>
                    <a:pt x="459" y="182"/>
                  </a:cubicBezTo>
                  <a:lnTo>
                    <a:pt x="459" y="182"/>
                  </a:lnTo>
                  <a:cubicBezTo>
                    <a:pt x="459" y="174"/>
                    <a:pt x="451" y="166"/>
                    <a:pt x="443" y="158"/>
                  </a:cubicBezTo>
                  <a:cubicBezTo>
                    <a:pt x="435" y="158"/>
                    <a:pt x="427" y="150"/>
                    <a:pt x="411" y="135"/>
                  </a:cubicBezTo>
                  <a:cubicBezTo>
                    <a:pt x="411" y="126"/>
                    <a:pt x="411" y="119"/>
                    <a:pt x="411" y="103"/>
                  </a:cubicBezTo>
                  <a:cubicBezTo>
                    <a:pt x="419" y="87"/>
                    <a:pt x="435" y="71"/>
                    <a:pt x="443" y="71"/>
                  </a:cubicBezTo>
                  <a:cubicBezTo>
                    <a:pt x="443" y="63"/>
                    <a:pt x="451" y="55"/>
                    <a:pt x="459" y="48"/>
                  </a:cubicBezTo>
                  <a:cubicBezTo>
                    <a:pt x="467" y="32"/>
                    <a:pt x="482" y="16"/>
                    <a:pt x="498" y="0"/>
                  </a:cubicBezTo>
                  <a:cubicBezTo>
                    <a:pt x="506" y="0"/>
                    <a:pt x="514" y="0"/>
                    <a:pt x="530" y="0"/>
                  </a:cubicBezTo>
                  <a:cubicBezTo>
                    <a:pt x="554" y="0"/>
                    <a:pt x="585" y="16"/>
                    <a:pt x="593" y="24"/>
                  </a:cubicBezTo>
                  <a:cubicBezTo>
                    <a:pt x="601" y="32"/>
                    <a:pt x="617" y="39"/>
                    <a:pt x="641" y="39"/>
                  </a:cubicBezTo>
                  <a:lnTo>
                    <a:pt x="649" y="39"/>
                  </a:lnTo>
                  <a:cubicBezTo>
                    <a:pt x="656" y="39"/>
                    <a:pt x="656" y="39"/>
                    <a:pt x="664" y="39"/>
                  </a:cubicBezTo>
                  <a:cubicBezTo>
                    <a:pt x="696" y="39"/>
                    <a:pt x="728" y="48"/>
                    <a:pt x="735" y="71"/>
                  </a:cubicBezTo>
                  <a:cubicBezTo>
                    <a:pt x="743" y="87"/>
                    <a:pt x="751" y="87"/>
                    <a:pt x="751" y="87"/>
                  </a:cubicBezTo>
                  <a:cubicBezTo>
                    <a:pt x="759" y="87"/>
                    <a:pt x="759" y="87"/>
                    <a:pt x="759" y="87"/>
                  </a:cubicBezTo>
                  <a:cubicBezTo>
                    <a:pt x="767" y="87"/>
                    <a:pt x="767" y="87"/>
                    <a:pt x="767" y="87"/>
                  </a:cubicBezTo>
                  <a:lnTo>
                    <a:pt x="767" y="87"/>
                  </a:lnTo>
                  <a:cubicBezTo>
                    <a:pt x="783" y="87"/>
                    <a:pt x="822" y="103"/>
                    <a:pt x="878" y="119"/>
                  </a:cubicBezTo>
                  <a:cubicBezTo>
                    <a:pt x="909" y="135"/>
                    <a:pt x="941" y="142"/>
                    <a:pt x="949" y="142"/>
                  </a:cubicBezTo>
                  <a:cubicBezTo>
                    <a:pt x="981" y="158"/>
                    <a:pt x="996" y="190"/>
                    <a:pt x="1004" y="198"/>
                  </a:cubicBezTo>
                  <a:cubicBezTo>
                    <a:pt x="1004" y="213"/>
                    <a:pt x="1012" y="213"/>
                    <a:pt x="1028" y="221"/>
                  </a:cubicBezTo>
                  <a:cubicBezTo>
                    <a:pt x="1028" y="221"/>
                    <a:pt x="1036" y="229"/>
                    <a:pt x="1044" y="229"/>
                  </a:cubicBezTo>
                  <a:lnTo>
                    <a:pt x="1044" y="237"/>
                  </a:lnTo>
                  <a:cubicBezTo>
                    <a:pt x="1044" y="253"/>
                    <a:pt x="1020" y="277"/>
                    <a:pt x="1012" y="293"/>
                  </a:cubicBezTo>
                  <a:cubicBezTo>
                    <a:pt x="1004" y="293"/>
                    <a:pt x="1004" y="293"/>
                    <a:pt x="1004" y="300"/>
                  </a:cubicBezTo>
                  <a:cubicBezTo>
                    <a:pt x="1004" y="308"/>
                    <a:pt x="1020" y="324"/>
                    <a:pt x="1028" y="332"/>
                  </a:cubicBezTo>
                  <a:lnTo>
                    <a:pt x="1028" y="332"/>
                  </a:lnTo>
                  <a:cubicBezTo>
                    <a:pt x="1044" y="340"/>
                    <a:pt x="1075" y="395"/>
                    <a:pt x="1075" y="427"/>
                  </a:cubicBezTo>
                  <a:cubicBezTo>
                    <a:pt x="1075" y="443"/>
                    <a:pt x="1075" y="450"/>
                    <a:pt x="1075" y="459"/>
                  </a:cubicBezTo>
                  <a:cubicBezTo>
                    <a:pt x="1068" y="482"/>
                    <a:pt x="1068" y="490"/>
                    <a:pt x="1083" y="514"/>
                  </a:cubicBezTo>
                  <a:cubicBezTo>
                    <a:pt x="1099" y="546"/>
                    <a:pt x="1091" y="569"/>
                    <a:pt x="1083" y="609"/>
                  </a:cubicBezTo>
                  <a:cubicBezTo>
                    <a:pt x="1075" y="632"/>
                    <a:pt x="1075" y="632"/>
                    <a:pt x="1060" y="640"/>
                  </a:cubicBezTo>
                  <a:cubicBezTo>
                    <a:pt x="1052" y="640"/>
                    <a:pt x="1052" y="640"/>
                    <a:pt x="1044" y="648"/>
                  </a:cubicBezTo>
                  <a:cubicBezTo>
                    <a:pt x="1028" y="656"/>
                    <a:pt x="1020" y="680"/>
                    <a:pt x="1020" y="696"/>
                  </a:cubicBezTo>
                  <a:cubicBezTo>
                    <a:pt x="1020" y="712"/>
                    <a:pt x="1020" y="743"/>
                    <a:pt x="996" y="783"/>
                  </a:cubicBezTo>
                  <a:cubicBezTo>
                    <a:pt x="988" y="806"/>
                    <a:pt x="973" y="814"/>
                    <a:pt x="957" y="814"/>
                  </a:cubicBezTo>
                  <a:cubicBezTo>
                    <a:pt x="949" y="814"/>
                    <a:pt x="941" y="814"/>
                    <a:pt x="933" y="822"/>
                  </a:cubicBezTo>
                  <a:cubicBezTo>
                    <a:pt x="925" y="822"/>
                    <a:pt x="917" y="838"/>
                    <a:pt x="917" y="854"/>
                  </a:cubicBezTo>
                  <a:cubicBezTo>
                    <a:pt x="917" y="885"/>
                    <a:pt x="925" y="917"/>
                    <a:pt x="941" y="933"/>
                  </a:cubicBezTo>
                  <a:cubicBezTo>
                    <a:pt x="957" y="957"/>
                    <a:pt x="988" y="965"/>
                    <a:pt x="1004" y="965"/>
                  </a:cubicBezTo>
                  <a:cubicBezTo>
                    <a:pt x="1012" y="965"/>
                    <a:pt x="1020" y="965"/>
                    <a:pt x="1020" y="957"/>
                  </a:cubicBezTo>
                  <a:cubicBezTo>
                    <a:pt x="1028" y="949"/>
                    <a:pt x="1036" y="941"/>
                    <a:pt x="1044" y="933"/>
                  </a:cubicBezTo>
                  <a:cubicBezTo>
                    <a:pt x="1052" y="925"/>
                    <a:pt x="1060" y="909"/>
                    <a:pt x="1068" y="901"/>
                  </a:cubicBezTo>
                  <a:cubicBezTo>
                    <a:pt x="1068" y="893"/>
                    <a:pt x="1075" y="893"/>
                    <a:pt x="1075" y="885"/>
                  </a:cubicBezTo>
                  <a:cubicBezTo>
                    <a:pt x="1083" y="870"/>
                    <a:pt x="1091" y="862"/>
                    <a:pt x="1091" y="846"/>
                  </a:cubicBezTo>
                  <a:cubicBezTo>
                    <a:pt x="1091" y="822"/>
                    <a:pt x="1091" y="814"/>
                    <a:pt x="1099" y="806"/>
                  </a:cubicBezTo>
                  <a:cubicBezTo>
                    <a:pt x="1099" y="799"/>
                    <a:pt x="1107" y="799"/>
                    <a:pt x="1107" y="806"/>
                  </a:cubicBezTo>
                  <a:cubicBezTo>
                    <a:pt x="1115" y="806"/>
                    <a:pt x="1123" y="799"/>
                    <a:pt x="1123" y="799"/>
                  </a:cubicBezTo>
                  <a:cubicBezTo>
                    <a:pt x="1131" y="767"/>
                    <a:pt x="1194" y="727"/>
                    <a:pt x="1234" y="727"/>
                  </a:cubicBezTo>
                  <a:cubicBezTo>
                    <a:pt x="1273" y="719"/>
                    <a:pt x="1344" y="767"/>
                    <a:pt x="1344" y="799"/>
                  </a:cubicBezTo>
                  <a:cubicBezTo>
                    <a:pt x="1352" y="838"/>
                    <a:pt x="1376" y="901"/>
                    <a:pt x="1392" y="933"/>
                  </a:cubicBezTo>
                  <a:cubicBezTo>
                    <a:pt x="1408" y="965"/>
                    <a:pt x="1431" y="1028"/>
                    <a:pt x="1447" y="1075"/>
                  </a:cubicBezTo>
                  <a:cubicBezTo>
                    <a:pt x="1455" y="1091"/>
                    <a:pt x="1455" y="1099"/>
                    <a:pt x="1455" y="1107"/>
                  </a:cubicBezTo>
                  <a:cubicBezTo>
                    <a:pt x="1471" y="1130"/>
                    <a:pt x="1471" y="1138"/>
                    <a:pt x="1479" y="1146"/>
                  </a:cubicBezTo>
                  <a:cubicBezTo>
                    <a:pt x="1479" y="1154"/>
                    <a:pt x="1486" y="1154"/>
                    <a:pt x="1486" y="1170"/>
                  </a:cubicBezTo>
                  <a:cubicBezTo>
                    <a:pt x="1494" y="1178"/>
                    <a:pt x="1494" y="1178"/>
                    <a:pt x="1494" y="1178"/>
                  </a:cubicBezTo>
                  <a:cubicBezTo>
                    <a:pt x="1494" y="1186"/>
                    <a:pt x="1494" y="1186"/>
                    <a:pt x="1494" y="1186"/>
                  </a:cubicBezTo>
                  <a:lnTo>
                    <a:pt x="1494" y="1186"/>
                  </a:lnTo>
                  <a:cubicBezTo>
                    <a:pt x="1486" y="1249"/>
                    <a:pt x="1479" y="1328"/>
                    <a:pt x="1486" y="1376"/>
                  </a:cubicBezTo>
                  <a:cubicBezTo>
                    <a:pt x="1486" y="1376"/>
                    <a:pt x="1494" y="1383"/>
                    <a:pt x="1486" y="1391"/>
                  </a:cubicBezTo>
                  <a:cubicBezTo>
                    <a:pt x="1486" y="1407"/>
                    <a:pt x="1486" y="1407"/>
                    <a:pt x="1486" y="1407"/>
                  </a:cubicBezTo>
                  <a:cubicBezTo>
                    <a:pt x="1479" y="1391"/>
                    <a:pt x="1479" y="1391"/>
                    <a:pt x="1479" y="1391"/>
                  </a:cubicBezTo>
                  <a:cubicBezTo>
                    <a:pt x="1479" y="1383"/>
                    <a:pt x="1447" y="1383"/>
                    <a:pt x="1423" y="1376"/>
                  </a:cubicBezTo>
                  <a:cubicBezTo>
                    <a:pt x="1415" y="1376"/>
                    <a:pt x="1408" y="1376"/>
                    <a:pt x="1399" y="1376"/>
                  </a:cubicBezTo>
                  <a:lnTo>
                    <a:pt x="1392" y="1376"/>
                  </a:lnTo>
                  <a:cubicBezTo>
                    <a:pt x="1376" y="1376"/>
                    <a:pt x="1376" y="1376"/>
                    <a:pt x="1376" y="1391"/>
                  </a:cubicBezTo>
                  <a:cubicBezTo>
                    <a:pt x="1376" y="1399"/>
                    <a:pt x="1368" y="1407"/>
                    <a:pt x="1368" y="1415"/>
                  </a:cubicBezTo>
                  <a:cubicBezTo>
                    <a:pt x="1360" y="1431"/>
                    <a:pt x="1360" y="1439"/>
                    <a:pt x="1368" y="1455"/>
                  </a:cubicBezTo>
                  <a:cubicBezTo>
                    <a:pt x="1368" y="1463"/>
                    <a:pt x="1368" y="1470"/>
                    <a:pt x="1376" y="1478"/>
                  </a:cubicBezTo>
                  <a:cubicBezTo>
                    <a:pt x="1376" y="1494"/>
                    <a:pt x="1376" y="1502"/>
                    <a:pt x="1376" y="1502"/>
                  </a:cubicBezTo>
                  <a:lnTo>
                    <a:pt x="1376" y="1502"/>
                  </a:lnTo>
                  <a:cubicBezTo>
                    <a:pt x="1376" y="1510"/>
                    <a:pt x="1376" y="1510"/>
                    <a:pt x="1376" y="1510"/>
                  </a:cubicBezTo>
                  <a:cubicBezTo>
                    <a:pt x="1305" y="1573"/>
                    <a:pt x="1297" y="1597"/>
                    <a:pt x="1305" y="1605"/>
                  </a:cubicBezTo>
                  <a:cubicBezTo>
                    <a:pt x="1305" y="1613"/>
                    <a:pt x="1305" y="1629"/>
                    <a:pt x="1313" y="1636"/>
                  </a:cubicBezTo>
                  <a:cubicBezTo>
                    <a:pt x="1313" y="1652"/>
                    <a:pt x="1321" y="1660"/>
                    <a:pt x="1321" y="1676"/>
                  </a:cubicBezTo>
                  <a:cubicBezTo>
                    <a:pt x="1321" y="1684"/>
                    <a:pt x="1321" y="1684"/>
                    <a:pt x="1321" y="1684"/>
                  </a:cubicBezTo>
                  <a:lnTo>
                    <a:pt x="1321" y="1684"/>
                  </a:lnTo>
                  <a:cubicBezTo>
                    <a:pt x="1313" y="1684"/>
                    <a:pt x="1305" y="1700"/>
                    <a:pt x="1297" y="1707"/>
                  </a:cubicBezTo>
                  <a:cubicBezTo>
                    <a:pt x="1289" y="1716"/>
                    <a:pt x="1281" y="1723"/>
                    <a:pt x="1273" y="1731"/>
                  </a:cubicBezTo>
                  <a:cubicBezTo>
                    <a:pt x="1257" y="1739"/>
                    <a:pt x="1249" y="1763"/>
                    <a:pt x="1241" y="1787"/>
                  </a:cubicBezTo>
                  <a:cubicBezTo>
                    <a:pt x="1234" y="1795"/>
                    <a:pt x="1226" y="1802"/>
                    <a:pt x="1218" y="1818"/>
                  </a:cubicBezTo>
                  <a:cubicBezTo>
                    <a:pt x="1218" y="1826"/>
                    <a:pt x="1218" y="1826"/>
                    <a:pt x="1218" y="1834"/>
                  </a:cubicBezTo>
                  <a:cubicBezTo>
                    <a:pt x="1210" y="1834"/>
                    <a:pt x="1210" y="1834"/>
                    <a:pt x="1210" y="1834"/>
                  </a:cubicBezTo>
                  <a:lnTo>
                    <a:pt x="1210" y="1834"/>
                  </a:lnTo>
                  <a:cubicBezTo>
                    <a:pt x="1107" y="1866"/>
                    <a:pt x="846" y="1929"/>
                    <a:pt x="767" y="1929"/>
                  </a:cubicBezTo>
                  <a:cubicBezTo>
                    <a:pt x="759" y="1929"/>
                    <a:pt x="751" y="1929"/>
                    <a:pt x="751" y="1921"/>
                  </a:cubicBezTo>
                  <a:cubicBezTo>
                    <a:pt x="728" y="1897"/>
                    <a:pt x="712" y="1897"/>
                    <a:pt x="712" y="1897"/>
                  </a:cubicBezTo>
                  <a:lnTo>
                    <a:pt x="24" y="1976"/>
                  </a:lnTo>
                  <a:close/>
                  <a:moveTo>
                    <a:pt x="158" y="435"/>
                  </a:moveTo>
                  <a:lnTo>
                    <a:pt x="158" y="435"/>
                  </a:lnTo>
                  <a:cubicBezTo>
                    <a:pt x="158" y="435"/>
                    <a:pt x="158" y="435"/>
                    <a:pt x="158" y="443"/>
                  </a:cubicBezTo>
                  <a:cubicBezTo>
                    <a:pt x="158" y="450"/>
                    <a:pt x="158" y="450"/>
                    <a:pt x="151" y="459"/>
                  </a:cubicBezTo>
                  <a:cubicBezTo>
                    <a:pt x="151" y="466"/>
                    <a:pt x="151" y="474"/>
                    <a:pt x="143" y="490"/>
                  </a:cubicBezTo>
                  <a:cubicBezTo>
                    <a:pt x="135" y="514"/>
                    <a:pt x="135" y="530"/>
                    <a:pt x="119" y="538"/>
                  </a:cubicBezTo>
                  <a:cubicBezTo>
                    <a:pt x="111" y="538"/>
                    <a:pt x="95" y="546"/>
                    <a:pt x="87" y="553"/>
                  </a:cubicBezTo>
                  <a:cubicBezTo>
                    <a:pt x="79" y="561"/>
                    <a:pt x="79" y="569"/>
                    <a:pt x="87" y="577"/>
                  </a:cubicBezTo>
                  <a:cubicBezTo>
                    <a:pt x="87" y="577"/>
                    <a:pt x="95" y="585"/>
                    <a:pt x="95" y="593"/>
                  </a:cubicBezTo>
                  <a:cubicBezTo>
                    <a:pt x="103" y="609"/>
                    <a:pt x="111" y="625"/>
                    <a:pt x="103" y="640"/>
                  </a:cubicBezTo>
                  <a:cubicBezTo>
                    <a:pt x="103" y="648"/>
                    <a:pt x="103" y="672"/>
                    <a:pt x="111" y="688"/>
                  </a:cubicBezTo>
                  <a:cubicBezTo>
                    <a:pt x="111" y="719"/>
                    <a:pt x="119" y="743"/>
                    <a:pt x="103" y="759"/>
                  </a:cubicBezTo>
                  <a:cubicBezTo>
                    <a:pt x="95" y="767"/>
                    <a:pt x="87" y="790"/>
                    <a:pt x="71" y="806"/>
                  </a:cubicBezTo>
                  <a:cubicBezTo>
                    <a:pt x="63" y="814"/>
                    <a:pt x="63" y="822"/>
                    <a:pt x="56" y="830"/>
                  </a:cubicBezTo>
                  <a:cubicBezTo>
                    <a:pt x="48" y="838"/>
                    <a:pt x="48" y="846"/>
                    <a:pt x="40" y="846"/>
                  </a:cubicBezTo>
                  <a:cubicBezTo>
                    <a:pt x="24" y="870"/>
                    <a:pt x="16" y="877"/>
                    <a:pt x="24" y="893"/>
                  </a:cubicBezTo>
                  <a:cubicBezTo>
                    <a:pt x="32" y="893"/>
                    <a:pt x="32" y="893"/>
                    <a:pt x="32" y="893"/>
                  </a:cubicBezTo>
                  <a:cubicBezTo>
                    <a:pt x="48" y="917"/>
                    <a:pt x="63" y="925"/>
                    <a:pt x="63" y="965"/>
                  </a:cubicBezTo>
                  <a:cubicBezTo>
                    <a:pt x="63" y="980"/>
                    <a:pt x="63" y="988"/>
                    <a:pt x="63" y="1004"/>
                  </a:cubicBezTo>
                  <a:cubicBezTo>
                    <a:pt x="63" y="1020"/>
                    <a:pt x="71" y="1036"/>
                    <a:pt x="56" y="1043"/>
                  </a:cubicBezTo>
                  <a:cubicBezTo>
                    <a:pt x="48" y="1059"/>
                    <a:pt x="56" y="1123"/>
                    <a:pt x="71" y="1138"/>
                  </a:cubicBezTo>
                  <a:cubicBezTo>
                    <a:pt x="71" y="1146"/>
                    <a:pt x="79" y="1154"/>
                    <a:pt x="79" y="1162"/>
                  </a:cubicBezTo>
                  <a:cubicBezTo>
                    <a:pt x="95" y="1178"/>
                    <a:pt x="103" y="1194"/>
                    <a:pt x="127" y="1225"/>
                  </a:cubicBezTo>
                  <a:cubicBezTo>
                    <a:pt x="151" y="1273"/>
                    <a:pt x="238" y="1510"/>
                    <a:pt x="190" y="1652"/>
                  </a:cubicBezTo>
                  <a:cubicBezTo>
                    <a:pt x="151" y="1747"/>
                    <a:pt x="143" y="1795"/>
                    <a:pt x="135" y="1818"/>
                  </a:cubicBezTo>
                  <a:cubicBezTo>
                    <a:pt x="135" y="1834"/>
                    <a:pt x="135" y="1842"/>
                    <a:pt x="127" y="1850"/>
                  </a:cubicBezTo>
                  <a:cubicBezTo>
                    <a:pt x="127" y="1850"/>
                    <a:pt x="127" y="1858"/>
                    <a:pt x="127" y="1866"/>
                  </a:cubicBezTo>
                  <a:cubicBezTo>
                    <a:pt x="111" y="1889"/>
                    <a:pt x="79" y="1945"/>
                    <a:pt x="48" y="1969"/>
                  </a:cubicBezTo>
                  <a:lnTo>
                    <a:pt x="48" y="1969"/>
                  </a:lnTo>
                  <a:cubicBezTo>
                    <a:pt x="712" y="1889"/>
                    <a:pt x="712" y="1889"/>
                    <a:pt x="712" y="1889"/>
                  </a:cubicBezTo>
                  <a:lnTo>
                    <a:pt x="712" y="1889"/>
                  </a:lnTo>
                  <a:cubicBezTo>
                    <a:pt x="720" y="1889"/>
                    <a:pt x="735" y="1897"/>
                    <a:pt x="751" y="1921"/>
                  </a:cubicBezTo>
                  <a:cubicBezTo>
                    <a:pt x="751" y="1921"/>
                    <a:pt x="759" y="1921"/>
                    <a:pt x="767" y="1921"/>
                  </a:cubicBezTo>
                  <a:cubicBezTo>
                    <a:pt x="846" y="1921"/>
                    <a:pt x="1099" y="1858"/>
                    <a:pt x="1210" y="1826"/>
                  </a:cubicBezTo>
                  <a:cubicBezTo>
                    <a:pt x="1210" y="1826"/>
                    <a:pt x="1210" y="1818"/>
                    <a:pt x="1210" y="1810"/>
                  </a:cubicBezTo>
                  <a:cubicBezTo>
                    <a:pt x="1218" y="1802"/>
                    <a:pt x="1226" y="1795"/>
                    <a:pt x="1234" y="1779"/>
                  </a:cubicBezTo>
                  <a:cubicBezTo>
                    <a:pt x="1241" y="1755"/>
                    <a:pt x="1257" y="1731"/>
                    <a:pt x="1273" y="1723"/>
                  </a:cubicBezTo>
                  <a:cubicBezTo>
                    <a:pt x="1273" y="1723"/>
                    <a:pt x="1281" y="1716"/>
                    <a:pt x="1289" y="1707"/>
                  </a:cubicBezTo>
                  <a:cubicBezTo>
                    <a:pt x="1297" y="1692"/>
                    <a:pt x="1305" y="1684"/>
                    <a:pt x="1313" y="1676"/>
                  </a:cubicBezTo>
                  <a:cubicBezTo>
                    <a:pt x="1313" y="1660"/>
                    <a:pt x="1305" y="1652"/>
                    <a:pt x="1305" y="1636"/>
                  </a:cubicBezTo>
                  <a:cubicBezTo>
                    <a:pt x="1297" y="1629"/>
                    <a:pt x="1297" y="1613"/>
                    <a:pt x="1297" y="1613"/>
                  </a:cubicBezTo>
                  <a:cubicBezTo>
                    <a:pt x="1289" y="1597"/>
                    <a:pt x="1297" y="1581"/>
                    <a:pt x="1368" y="1502"/>
                  </a:cubicBezTo>
                  <a:cubicBezTo>
                    <a:pt x="1368" y="1502"/>
                    <a:pt x="1368" y="1494"/>
                    <a:pt x="1368" y="1486"/>
                  </a:cubicBezTo>
                  <a:cubicBezTo>
                    <a:pt x="1360" y="1470"/>
                    <a:pt x="1360" y="1463"/>
                    <a:pt x="1360" y="1455"/>
                  </a:cubicBezTo>
                  <a:cubicBezTo>
                    <a:pt x="1352" y="1439"/>
                    <a:pt x="1352" y="1431"/>
                    <a:pt x="1360" y="1415"/>
                  </a:cubicBezTo>
                  <a:cubicBezTo>
                    <a:pt x="1368" y="1407"/>
                    <a:pt x="1368" y="1399"/>
                    <a:pt x="1368" y="1391"/>
                  </a:cubicBezTo>
                  <a:cubicBezTo>
                    <a:pt x="1368" y="1376"/>
                    <a:pt x="1368" y="1368"/>
                    <a:pt x="1392" y="1368"/>
                  </a:cubicBezTo>
                  <a:lnTo>
                    <a:pt x="1399" y="1368"/>
                  </a:lnTo>
                  <a:cubicBezTo>
                    <a:pt x="1408" y="1368"/>
                    <a:pt x="1415" y="1368"/>
                    <a:pt x="1423" y="1368"/>
                  </a:cubicBezTo>
                  <a:cubicBezTo>
                    <a:pt x="1455" y="1376"/>
                    <a:pt x="1471" y="1376"/>
                    <a:pt x="1479" y="1383"/>
                  </a:cubicBezTo>
                  <a:lnTo>
                    <a:pt x="1479" y="1383"/>
                  </a:lnTo>
                  <a:lnTo>
                    <a:pt x="1479" y="1383"/>
                  </a:lnTo>
                  <a:cubicBezTo>
                    <a:pt x="1479" y="1376"/>
                    <a:pt x="1479" y="1376"/>
                    <a:pt x="1479" y="1376"/>
                  </a:cubicBezTo>
                  <a:cubicBezTo>
                    <a:pt x="1471" y="1336"/>
                    <a:pt x="1479" y="1257"/>
                    <a:pt x="1486" y="1194"/>
                  </a:cubicBezTo>
                  <a:lnTo>
                    <a:pt x="1486" y="1186"/>
                  </a:lnTo>
                  <a:cubicBezTo>
                    <a:pt x="1486" y="1170"/>
                    <a:pt x="1486" y="1170"/>
                    <a:pt x="1486" y="1170"/>
                  </a:cubicBezTo>
                  <a:cubicBezTo>
                    <a:pt x="1479" y="1162"/>
                    <a:pt x="1471" y="1154"/>
                    <a:pt x="1471" y="1146"/>
                  </a:cubicBezTo>
                  <a:cubicBezTo>
                    <a:pt x="1463" y="1146"/>
                    <a:pt x="1463" y="1138"/>
                    <a:pt x="1455" y="1107"/>
                  </a:cubicBezTo>
                  <a:cubicBezTo>
                    <a:pt x="1447" y="1099"/>
                    <a:pt x="1447" y="1091"/>
                    <a:pt x="1439" y="1075"/>
                  </a:cubicBezTo>
                  <a:cubicBezTo>
                    <a:pt x="1423" y="1028"/>
                    <a:pt x="1399" y="965"/>
                    <a:pt x="1392" y="941"/>
                  </a:cubicBezTo>
                  <a:cubicBezTo>
                    <a:pt x="1368" y="901"/>
                    <a:pt x="1344" y="838"/>
                    <a:pt x="1344" y="806"/>
                  </a:cubicBezTo>
                  <a:cubicBezTo>
                    <a:pt x="1336" y="775"/>
                    <a:pt x="1265" y="727"/>
                    <a:pt x="1234" y="735"/>
                  </a:cubicBezTo>
                  <a:cubicBezTo>
                    <a:pt x="1202" y="735"/>
                    <a:pt x="1139" y="775"/>
                    <a:pt x="1131" y="799"/>
                  </a:cubicBezTo>
                  <a:cubicBezTo>
                    <a:pt x="1131" y="799"/>
                    <a:pt x="1123" y="814"/>
                    <a:pt x="1115" y="814"/>
                  </a:cubicBezTo>
                  <a:cubicBezTo>
                    <a:pt x="1107" y="814"/>
                    <a:pt x="1107" y="814"/>
                    <a:pt x="1107" y="806"/>
                  </a:cubicBezTo>
                  <a:lnTo>
                    <a:pt x="1107" y="806"/>
                  </a:lnTo>
                  <a:cubicBezTo>
                    <a:pt x="1099" y="814"/>
                    <a:pt x="1099" y="838"/>
                    <a:pt x="1099" y="846"/>
                  </a:cubicBezTo>
                  <a:cubicBezTo>
                    <a:pt x="1099" y="862"/>
                    <a:pt x="1091" y="877"/>
                    <a:pt x="1083" y="885"/>
                  </a:cubicBezTo>
                  <a:cubicBezTo>
                    <a:pt x="1075" y="893"/>
                    <a:pt x="1075" y="901"/>
                    <a:pt x="1075" y="901"/>
                  </a:cubicBezTo>
                  <a:cubicBezTo>
                    <a:pt x="1068" y="917"/>
                    <a:pt x="1052" y="925"/>
                    <a:pt x="1044" y="933"/>
                  </a:cubicBezTo>
                  <a:cubicBezTo>
                    <a:pt x="1036" y="949"/>
                    <a:pt x="1028" y="957"/>
                    <a:pt x="1028" y="965"/>
                  </a:cubicBezTo>
                  <a:cubicBezTo>
                    <a:pt x="1020" y="972"/>
                    <a:pt x="1012" y="972"/>
                    <a:pt x="1004" y="972"/>
                  </a:cubicBezTo>
                  <a:cubicBezTo>
                    <a:pt x="981" y="972"/>
                    <a:pt x="957" y="965"/>
                    <a:pt x="933" y="941"/>
                  </a:cubicBezTo>
                  <a:cubicBezTo>
                    <a:pt x="917" y="925"/>
                    <a:pt x="909" y="885"/>
                    <a:pt x="909" y="854"/>
                  </a:cubicBezTo>
                  <a:cubicBezTo>
                    <a:pt x="909" y="838"/>
                    <a:pt x="917" y="822"/>
                    <a:pt x="933" y="814"/>
                  </a:cubicBezTo>
                  <a:cubicBezTo>
                    <a:pt x="941" y="806"/>
                    <a:pt x="949" y="806"/>
                    <a:pt x="957" y="806"/>
                  </a:cubicBezTo>
                  <a:cubicBezTo>
                    <a:pt x="973" y="806"/>
                    <a:pt x="981" y="806"/>
                    <a:pt x="996" y="783"/>
                  </a:cubicBezTo>
                  <a:cubicBezTo>
                    <a:pt x="1012" y="735"/>
                    <a:pt x="1012" y="712"/>
                    <a:pt x="1012" y="696"/>
                  </a:cubicBezTo>
                  <a:cubicBezTo>
                    <a:pt x="1012" y="680"/>
                    <a:pt x="1020" y="648"/>
                    <a:pt x="1044" y="640"/>
                  </a:cubicBezTo>
                  <a:cubicBezTo>
                    <a:pt x="1052" y="632"/>
                    <a:pt x="1052" y="632"/>
                    <a:pt x="1060" y="632"/>
                  </a:cubicBezTo>
                  <a:cubicBezTo>
                    <a:pt x="1068" y="632"/>
                    <a:pt x="1075" y="625"/>
                    <a:pt x="1075" y="601"/>
                  </a:cubicBezTo>
                  <a:cubicBezTo>
                    <a:pt x="1083" y="569"/>
                    <a:pt x="1091" y="553"/>
                    <a:pt x="1075" y="522"/>
                  </a:cubicBezTo>
                  <a:cubicBezTo>
                    <a:pt x="1060" y="498"/>
                    <a:pt x="1068" y="474"/>
                    <a:pt x="1068" y="459"/>
                  </a:cubicBezTo>
                  <a:cubicBezTo>
                    <a:pt x="1068" y="450"/>
                    <a:pt x="1068" y="443"/>
                    <a:pt x="1068" y="427"/>
                  </a:cubicBezTo>
                  <a:cubicBezTo>
                    <a:pt x="1068" y="395"/>
                    <a:pt x="1036" y="348"/>
                    <a:pt x="1028" y="340"/>
                  </a:cubicBezTo>
                  <a:lnTo>
                    <a:pt x="1028" y="340"/>
                  </a:lnTo>
                  <a:cubicBezTo>
                    <a:pt x="1012" y="324"/>
                    <a:pt x="996" y="308"/>
                    <a:pt x="996" y="300"/>
                  </a:cubicBezTo>
                  <a:cubicBezTo>
                    <a:pt x="996" y="293"/>
                    <a:pt x="996" y="285"/>
                    <a:pt x="1004" y="285"/>
                  </a:cubicBezTo>
                  <a:cubicBezTo>
                    <a:pt x="1020" y="269"/>
                    <a:pt x="1036" y="253"/>
                    <a:pt x="1036" y="237"/>
                  </a:cubicBezTo>
                  <a:lnTo>
                    <a:pt x="1036" y="237"/>
                  </a:lnTo>
                  <a:cubicBezTo>
                    <a:pt x="1028" y="229"/>
                    <a:pt x="1028" y="229"/>
                    <a:pt x="1020" y="229"/>
                  </a:cubicBezTo>
                  <a:cubicBezTo>
                    <a:pt x="1012" y="221"/>
                    <a:pt x="996" y="213"/>
                    <a:pt x="996" y="206"/>
                  </a:cubicBezTo>
                  <a:cubicBezTo>
                    <a:pt x="988" y="190"/>
                    <a:pt x="981" y="158"/>
                    <a:pt x="949" y="150"/>
                  </a:cubicBezTo>
                  <a:cubicBezTo>
                    <a:pt x="933" y="150"/>
                    <a:pt x="909" y="142"/>
                    <a:pt x="878" y="126"/>
                  </a:cubicBezTo>
                  <a:cubicBezTo>
                    <a:pt x="830" y="119"/>
                    <a:pt x="783" y="95"/>
                    <a:pt x="767" y="95"/>
                  </a:cubicBezTo>
                  <a:cubicBezTo>
                    <a:pt x="767" y="95"/>
                    <a:pt x="767" y="95"/>
                    <a:pt x="759" y="95"/>
                  </a:cubicBezTo>
                  <a:cubicBezTo>
                    <a:pt x="759" y="95"/>
                    <a:pt x="759" y="95"/>
                    <a:pt x="751" y="95"/>
                  </a:cubicBezTo>
                  <a:cubicBezTo>
                    <a:pt x="743" y="95"/>
                    <a:pt x="735" y="95"/>
                    <a:pt x="728" y="71"/>
                  </a:cubicBezTo>
                  <a:cubicBezTo>
                    <a:pt x="720" y="55"/>
                    <a:pt x="688" y="48"/>
                    <a:pt x="664" y="48"/>
                  </a:cubicBezTo>
                  <a:cubicBezTo>
                    <a:pt x="656" y="48"/>
                    <a:pt x="656" y="48"/>
                    <a:pt x="649" y="48"/>
                  </a:cubicBezTo>
                  <a:lnTo>
                    <a:pt x="641" y="48"/>
                  </a:lnTo>
                  <a:cubicBezTo>
                    <a:pt x="617" y="48"/>
                    <a:pt x="601" y="39"/>
                    <a:pt x="585" y="32"/>
                  </a:cubicBezTo>
                  <a:cubicBezTo>
                    <a:pt x="577" y="16"/>
                    <a:pt x="554" y="8"/>
                    <a:pt x="530" y="8"/>
                  </a:cubicBezTo>
                  <a:cubicBezTo>
                    <a:pt x="522" y="8"/>
                    <a:pt x="514" y="8"/>
                    <a:pt x="506" y="8"/>
                  </a:cubicBezTo>
                  <a:cubicBezTo>
                    <a:pt x="491" y="16"/>
                    <a:pt x="475" y="39"/>
                    <a:pt x="467" y="55"/>
                  </a:cubicBezTo>
                  <a:cubicBezTo>
                    <a:pt x="459" y="63"/>
                    <a:pt x="451" y="71"/>
                    <a:pt x="443" y="71"/>
                  </a:cubicBezTo>
                  <a:cubicBezTo>
                    <a:pt x="435" y="79"/>
                    <a:pt x="419" y="95"/>
                    <a:pt x="419" y="111"/>
                  </a:cubicBezTo>
                  <a:cubicBezTo>
                    <a:pt x="419" y="119"/>
                    <a:pt x="419" y="126"/>
                    <a:pt x="419" y="135"/>
                  </a:cubicBezTo>
                  <a:cubicBezTo>
                    <a:pt x="427" y="142"/>
                    <a:pt x="435" y="150"/>
                    <a:pt x="443" y="158"/>
                  </a:cubicBezTo>
                  <a:cubicBezTo>
                    <a:pt x="459" y="158"/>
                    <a:pt x="467" y="166"/>
                    <a:pt x="459" y="182"/>
                  </a:cubicBezTo>
                  <a:lnTo>
                    <a:pt x="459" y="182"/>
                  </a:lnTo>
                  <a:cubicBezTo>
                    <a:pt x="459" y="206"/>
                    <a:pt x="459" y="206"/>
                    <a:pt x="427" y="206"/>
                  </a:cubicBezTo>
                  <a:cubicBezTo>
                    <a:pt x="403" y="206"/>
                    <a:pt x="380" y="213"/>
                    <a:pt x="372" y="229"/>
                  </a:cubicBezTo>
                  <a:cubicBezTo>
                    <a:pt x="372" y="237"/>
                    <a:pt x="364" y="237"/>
                    <a:pt x="356" y="237"/>
                  </a:cubicBezTo>
                  <a:cubicBezTo>
                    <a:pt x="356" y="237"/>
                    <a:pt x="348" y="237"/>
                    <a:pt x="348" y="269"/>
                  </a:cubicBezTo>
                  <a:cubicBezTo>
                    <a:pt x="340" y="293"/>
                    <a:pt x="348" y="324"/>
                    <a:pt x="348" y="348"/>
                  </a:cubicBezTo>
                  <a:cubicBezTo>
                    <a:pt x="356" y="364"/>
                    <a:pt x="356" y="379"/>
                    <a:pt x="356" y="395"/>
                  </a:cubicBezTo>
                  <a:cubicBezTo>
                    <a:pt x="356" y="411"/>
                    <a:pt x="356" y="459"/>
                    <a:pt x="340" y="474"/>
                  </a:cubicBezTo>
                  <a:lnTo>
                    <a:pt x="332" y="474"/>
                  </a:lnTo>
                  <a:cubicBezTo>
                    <a:pt x="316" y="466"/>
                    <a:pt x="316" y="450"/>
                    <a:pt x="316" y="435"/>
                  </a:cubicBezTo>
                  <a:cubicBezTo>
                    <a:pt x="316" y="419"/>
                    <a:pt x="316" y="411"/>
                    <a:pt x="316" y="411"/>
                  </a:cubicBezTo>
                  <a:cubicBezTo>
                    <a:pt x="309" y="411"/>
                    <a:pt x="309" y="411"/>
                    <a:pt x="309" y="411"/>
                  </a:cubicBezTo>
                  <a:cubicBezTo>
                    <a:pt x="309" y="411"/>
                    <a:pt x="309" y="427"/>
                    <a:pt x="309" y="435"/>
                  </a:cubicBezTo>
                  <a:cubicBezTo>
                    <a:pt x="309" y="443"/>
                    <a:pt x="309" y="443"/>
                    <a:pt x="309" y="443"/>
                  </a:cubicBezTo>
                  <a:lnTo>
                    <a:pt x="309" y="450"/>
                  </a:lnTo>
                  <a:cubicBezTo>
                    <a:pt x="316" y="474"/>
                    <a:pt x="316" y="482"/>
                    <a:pt x="316" y="490"/>
                  </a:cubicBezTo>
                  <a:cubicBezTo>
                    <a:pt x="309" y="490"/>
                    <a:pt x="309" y="490"/>
                    <a:pt x="309" y="490"/>
                  </a:cubicBezTo>
                  <a:lnTo>
                    <a:pt x="301" y="482"/>
                  </a:lnTo>
                  <a:cubicBezTo>
                    <a:pt x="277" y="450"/>
                    <a:pt x="285" y="427"/>
                    <a:pt x="285" y="395"/>
                  </a:cubicBezTo>
                  <a:cubicBezTo>
                    <a:pt x="285" y="364"/>
                    <a:pt x="285" y="316"/>
                    <a:pt x="285" y="308"/>
                  </a:cubicBezTo>
                  <a:lnTo>
                    <a:pt x="277" y="308"/>
                  </a:lnTo>
                  <a:cubicBezTo>
                    <a:pt x="269" y="308"/>
                    <a:pt x="269" y="308"/>
                    <a:pt x="269" y="316"/>
                  </a:cubicBezTo>
                  <a:cubicBezTo>
                    <a:pt x="261" y="332"/>
                    <a:pt x="245" y="379"/>
                    <a:pt x="229" y="403"/>
                  </a:cubicBezTo>
                  <a:cubicBezTo>
                    <a:pt x="222" y="403"/>
                    <a:pt x="222" y="411"/>
                    <a:pt x="222" y="419"/>
                  </a:cubicBezTo>
                  <a:cubicBezTo>
                    <a:pt x="222" y="435"/>
                    <a:pt x="222" y="443"/>
                    <a:pt x="206" y="443"/>
                  </a:cubicBezTo>
                  <a:cubicBezTo>
                    <a:pt x="198" y="443"/>
                    <a:pt x="198" y="443"/>
                    <a:pt x="190" y="443"/>
                  </a:cubicBezTo>
                  <a:cubicBezTo>
                    <a:pt x="182" y="443"/>
                    <a:pt x="182" y="443"/>
                    <a:pt x="182" y="443"/>
                  </a:cubicBezTo>
                  <a:cubicBezTo>
                    <a:pt x="174" y="435"/>
                    <a:pt x="166" y="435"/>
                    <a:pt x="158" y="435"/>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49" name="Freeform 641"/>
            <p:cNvSpPr>
              <a:spLocks noChangeArrowheads="1"/>
            </p:cNvSpPr>
            <p:nvPr/>
          </p:nvSpPr>
          <p:spPr bwMode="auto">
            <a:xfrm>
              <a:off x="14019246" y="4641997"/>
              <a:ext cx="1629372" cy="803568"/>
            </a:xfrm>
            <a:custGeom>
              <a:avLst/>
              <a:gdLst>
                <a:gd name="T0" fmla="*/ 24 w 2263"/>
                <a:gd name="T1" fmla="*/ 522 h 1116"/>
                <a:gd name="T2" fmla="*/ 190 w 2263"/>
                <a:gd name="T3" fmla="*/ 633 h 1116"/>
                <a:gd name="T4" fmla="*/ 578 w 2263"/>
                <a:gd name="T5" fmla="*/ 720 h 1116"/>
                <a:gd name="T6" fmla="*/ 775 w 2263"/>
                <a:gd name="T7" fmla="*/ 743 h 1116"/>
                <a:gd name="T8" fmla="*/ 878 w 2263"/>
                <a:gd name="T9" fmla="*/ 901 h 1116"/>
                <a:gd name="T10" fmla="*/ 933 w 2263"/>
                <a:gd name="T11" fmla="*/ 1028 h 1116"/>
                <a:gd name="T12" fmla="*/ 973 w 2263"/>
                <a:gd name="T13" fmla="*/ 1115 h 1116"/>
                <a:gd name="T14" fmla="*/ 1044 w 2263"/>
                <a:gd name="T15" fmla="*/ 988 h 1116"/>
                <a:gd name="T16" fmla="*/ 1139 w 2263"/>
                <a:gd name="T17" fmla="*/ 775 h 1116"/>
                <a:gd name="T18" fmla="*/ 1218 w 2263"/>
                <a:gd name="T19" fmla="*/ 751 h 1116"/>
                <a:gd name="T20" fmla="*/ 1281 w 2263"/>
                <a:gd name="T21" fmla="*/ 767 h 1116"/>
                <a:gd name="T22" fmla="*/ 1265 w 2263"/>
                <a:gd name="T23" fmla="*/ 830 h 1116"/>
                <a:gd name="T24" fmla="*/ 1352 w 2263"/>
                <a:gd name="T25" fmla="*/ 743 h 1116"/>
                <a:gd name="T26" fmla="*/ 1526 w 2263"/>
                <a:gd name="T27" fmla="*/ 641 h 1116"/>
                <a:gd name="T28" fmla="*/ 1629 w 2263"/>
                <a:gd name="T29" fmla="*/ 570 h 1116"/>
                <a:gd name="T30" fmla="*/ 1740 w 2263"/>
                <a:gd name="T31" fmla="*/ 585 h 1116"/>
                <a:gd name="T32" fmla="*/ 1866 w 2263"/>
                <a:gd name="T33" fmla="*/ 648 h 1116"/>
                <a:gd name="T34" fmla="*/ 1937 w 2263"/>
                <a:gd name="T35" fmla="*/ 577 h 1116"/>
                <a:gd name="T36" fmla="*/ 2072 w 2263"/>
                <a:gd name="T37" fmla="*/ 585 h 1116"/>
                <a:gd name="T38" fmla="*/ 2159 w 2263"/>
                <a:gd name="T39" fmla="*/ 577 h 1116"/>
                <a:gd name="T40" fmla="*/ 2254 w 2263"/>
                <a:gd name="T41" fmla="*/ 554 h 1116"/>
                <a:gd name="T42" fmla="*/ 2198 w 2263"/>
                <a:gd name="T43" fmla="*/ 522 h 1116"/>
                <a:gd name="T44" fmla="*/ 2127 w 2263"/>
                <a:gd name="T45" fmla="*/ 522 h 1116"/>
                <a:gd name="T46" fmla="*/ 2024 w 2263"/>
                <a:gd name="T47" fmla="*/ 435 h 1116"/>
                <a:gd name="T48" fmla="*/ 1929 w 2263"/>
                <a:gd name="T49" fmla="*/ 372 h 1116"/>
                <a:gd name="T50" fmla="*/ 1795 w 2263"/>
                <a:gd name="T51" fmla="*/ 364 h 1116"/>
                <a:gd name="T52" fmla="*/ 1724 w 2263"/>
                <a:gd name="T53" fmla="*/ 230 h 1116"/>
                <a:gd name="T54" fmla="*/ 1503 w 2263"/>
                <a:gd name="T55" fmla="*/ 301 h 1116"/>
                <a:gd name="T56" fmla="*/ 1218 w 2263"/>
                <a:gd name="T57" fmla="*/ 443 h 1116"/>
                <a:gd name="T58" fmla="*/ 1099 w 2263"/>
                <a:gd name="T59" fmla="*/ 411 h 1116"/>
                <a:gd name="T60" fmla="*/ 933 w 2263"/>
                <a:gd name="T61" fmla="*/ 380 h 1116"/>
                <a:gd name="T62" fmla="*/ 728 w 2263"/>
                <a:gd name="T63" fmla="*/ 269 h 1116"/>
                <a:gd name="T64" fmla="*/ 625 w 2263"/>
                <a:gd name="T65" fmla="*/ 340 h 1116"/>
                <a:gd name="T66" fmla="*/ 696 w 2263"/>
                <a:gd name="T67" fmla="*/ 143 h 1116"/>
                <a:gd name="T68" fmla="*/ 791 w 2263"/>
                <a:gd name="T69" fmla="*/ 56 h 1116"/>
                <a:gd name="T70" fmla="*/ 672 w 2263"/>
                <a:gd name="T71" fmla="*/ 32 h 1116"/>
                <a:gd name="T72" fmla="*/ 546 w 2263"/>
                <a:gd name="T73" fmla="*/ 174 h 1116"/>
                <a:gd name="T74" fmla="*/ 514 w 2263"/>
                <a:gd name="T75" fmla="*/ 158 h 1116"/>
                <a:gd name="T76" fmla="*/ 435 w 2263"/>
                <a:gd name="T77" fmla="*/ 261 h 1116"/>
                <a:gd name="T78" fmla="*/ 269 w 2263"/>
                <a:gd name="T79" fmla="*/ 348 h 1116"/>
                <a:gd name="T80" fmla="*/ 72 w 2263"/>
                <a:gd name="T81" fmla="*/ 459 h 1116"/>
                <a:gd name="T82" fmla="*/ 24 w 2263"/>
                <a:gd name="T83" fmla="*/ 52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3" h="1116">
                  <a:moveTo>
                    <a:pt x="24" y="522"/>
                  </a:moveTo>
                  <a:lnTo>
                    <a:pt x="24" y="522"/>
                  </a:lnTo>
                  <a:cubicBezTo>
                    <a:pt x="56" y="538"/>
                    <a:pt x="80" y="577"/>
                    <a:pt x="88" y="593"/>
                  </a:cubicBezTo>
                  <a:cubicBezTo>
                    <a:pt x="103" y="617"/>
                    <a:pt x="119" y="633"/>
                    <a:pt x="190" y="633"/>
                  </a:cubicBezTo>
                  <a:cubicBezTo>
                    <a:pt x="261" y="633"/>
                    <a:pt x="459" y="656"/>
                    <a:pt x="491" y="688"/>
                  </a:cubicBezTo>
                  <a:cubicBezTo>
                    <a:pt x="530" y="720"/>
                    <a:pt x="522" y="736"/>
                    <a:pt x="578" y="720"/>
                  </a:cubicBezTo>
                  <a:cubicBezTo>
                    <a:pt x="633" y="704"/>
                    <a:pt x="649" y="680"/>
                    <a:pt x="672" y="704"/>
                  </a:cubicBezTo>
                  <a:cubicBezTo>
                    <a:pt x="696" y="736"/>
                    <a:pt x="775" y="704"/>
                    <a:pt x="775" y="743"/>
                  </a:cubicBezTo>
                  <a:cubicBezTo>
                    <a:pt x="783" y="783"/>
                    <a:pt x="783" y="807"/>
                    <a:pt x="807" y="807"/>
                  </a:cubicBezTo>
                  <a:cubicBezTo>
                    <a:pt x="823" y="814"/>
                    <a:pt x="878" y="823"/>
                    <a:pt x="878" y="901"/>
                  </a:cubicBezTo>
                  <a:cubicBezTo>
                    <a:pt x="878" y="981"/>
                    <a:pt x="846" y="988"/>
                    <a:pt x="878" y="996"/>
                  </a:cubicBezTo>
                  <a:cubicBezTo>
                    <a:pt x="910" y="1004"/>
                    <a:pt x="933" y="996"/>
                    <a:pt x="933" y="1028"/>
                  </a:cubicBezTo>
                  <a:cubicBezTo>
                    <a:pt x="933" y="1060"/>
                    <a:pt x="933" y="1099"/>
                    <a:pt x="965" y="1115"/>
                  </a:cubicBezTo>
                  <a:cubicBezTo>
                    <a:pt x="973" y="1115"/>
                    <a:pt x="973" y="1115"/>
                    <a:pt x="973" y="1115"/>
                  </a:cubicBezTo>
                  <a:cubicBezTo>
                    <a:pt x="981" y="1099"/>
                    <a:pt x="981" y="1083"/>
                    <a:pt x="997" y="1067"/>
                  </a:cubicBezTo>
                  <a:cubicBezTo>
                    <a:pt x="1020" y="1028"/>
                    <a:pt x="1044" y="1004"/>
                    <a:pt x="1044" y="988"/>
                  </a:cubicBezTo>
                  <a:cubicBezTo>
                    <a:pt x="1044" y="965"/>
                    <a:pt x="1115" y="830"/>
                    <a:pt x="1115" y="799"/>
                  </a:cubicBezTo>
                  <a:cubicBezTo>
                    <a:pt x="1115" y="775"/>
                    <a:pt x="1131" y="751"/>
                    <a:pt x="1139" y="775"/>
                  </a:cubicBezTo>
                  <a:cubicBezTo>
                    <a:pt x="1147" y="791"/>
                    <a:pt x="1139" y="823"/>
                    <a:pt x="1163" y="807"/>
                  </a:cubicBezTo>
                  <a:cubicBezTo>
                    <a:pt x="1194" y="791"/>
                    <a:pt x="1194" y="767"/>
                    <a:pt x="1218" y="751"/>
                  </a:cubicBezTo>
                  <a:cubicBezTo>
                    <a:pt x="1242" y="727"/>
                    <a:pt x="1250" y="704"/>
                    <a:pt x="1265" y="720"/>
                  </a:cubicBezTo>
                  <a:cubicBezTo>
                    <a:pt x="1281" y="736"/>
                    <a:pt x="1305" y="743"/>
                    <a:pt x="1281" y="767"/>
                  </a:cubicBezTo>
                  <a:cubicBezTo>
                    <a:pt x="1258" y="783"/>
                    <a:pt x="1234" y="799"/>
                    <a:pt x="1242" y="814"/>
                  </a:cubicBezTo>
                  <a:cubicBezTo>
                    <a:pt x="1242" y="830"/>
                    <a:pt x="1250" y="854"/>
                    <a:pt x="1265" y="830"/>
                  </a:cubicBezTo>
                  <a:cubicBezTo>
                    <a:pt x="1273" y="807"/>
                    <a:pt x="1281" y="791"/>
                    <a:pt x="1297" y="783"/>
                  </a:cubicBezTo>
                  <a:cubicBezTo>
                    <a:pt x="1321" y="767"/>
                    <a:pt x="1352" y="759"/>
                    <a:pt x="1352" y="743"/>
                  </a:cubicBezTo>
                  <a:cubicBezTo>
                    <a:pt x="1352" y="720"/>
                    <a:pt x="1368" y="664"/>
                    <a:pt x="1416" y="664"/>
                  </a:cubicBezTo>
                  <a:cubicBezTo>
                    <a:pt x="1471" y="656"/>
                    <a:pt x="1487" y="648"/>
                    <a:pt x="1526" y="641"/>
                  </a:cubicBezTo>
                  <a:cubicBezTo>
                    <a:pt x="1566" y="641"/>
                    <a:pt x="1582" y="641"/>
                    <a:pt x="1589" y="617"/>
                  </a:cubicBezTo>
                  <a:cubicBezTo>
                    <a:pt x="1589" y="585"/>
                    <a:pt x="1605" y="570"/>
                    <a:pt x="1629" y="570"/>
                  </a:cubicBezTo>
                  <a:cubicBezTo>
                    <a:pt x="1653" y="570"/>
                    <a:pt x="1637" y="577"/>
                    <a:pt x="1669" y="577"/>
                  </a:cubicBezTo>
                  <a:cubicBezTo>
                    <a:pt x="1700" y="577"/>
                    <a:pt x="1708" y="577"/>
                    <a:pt x="1740" y="585"/>
                  </a:cubicBezTo>
                  <a:cubicBezTo>
                    <a:pt x="1771" y="593"/>
                    <a:pt x="1771" y="585"/>
                    <a:pt x="1803" y="617"/>
                  </a:cubicBezTo>
                  <a:cubicBezTo>
                    <a:pt x="1842" y="641"/>
                    <a:pt x="1835" y="664"/>
                    <a:pt x="1866" y="648"/>
                  </a:cubicBezTo>
                  <a:cubicBezTo>
                    <a:pt x="1890" y="633"/>
                    <a:pt x="1874" y="617"/>
                    <a:pt x="1890" y="601"/>
                  </a:cubicBezTo>
                  <a:cubicBezTo>
                    <a:pt x="1898" y="577"/>
                    <a:pt x="1914" y="570"/>
                    <a:pt x="1937" y="577"/>
                  </a:cubicBezTo>
                  <a:cubicBezTo>
                    <a:pt x="1945" y="585"/>
                    <a:pt x="1985" y="585"/>
                    <a:pt x="2016" y="585"/>
                  </a:cubicBezTo>
                  <a:cubicBezTo>
                    <a:pt x="2040" y="585"/>
                    <a:pt x="2064" y="577"/>
                    <a:pt x="2072" y="585"/>
                  </a:cubicBezTo>
                  <a:cubicBezTo>
                    <a:pt x="2088" y="585"/>
                    <a:pt x="2135" y="577"/>
                    <a:pt x="2135" y="577"/>
                  </a:cubicBezTo>
                  <a:cubicBezTo>
                    <a:pt x="2143" y="577"/>
                    <a:pt x="2135" y="577"/>
                    <a:pt x="2159" y="577"/>
                  </a:cubicBezTo>
                  <a:cubicBezTo>
                    <a:pt x="2182" y="577"/>
                    <a:pt x="2182" y="577"/>
                    <a:pt x="2214" y="585"/>
                  </a:cubicBezTo>
                  <a:cubicBezTo>
                    <a:pt x="2254" y="585"/>
                    <a:pt x="2254" y="577"/>
                    <a:pt x="2254" y="554"/>
                  </a:cubicBezTo>
                  <a:cubicBezTo>
                    <a:pt x="2262" y="538"/>
                    <a:pt x="2254" y="506"/>
                    <a:pt x="2238" y="506"/>
                  </a:cubicBezTo>
                  <a:cubicBezTo>
                    <a:pt x="2222" y="498"/>
                    <a:pt x="2214" y="506"/>
                    <a:pt x="2198" y="522"/>
                  </a:cubicBezTo>
                  <a:cubicBezTo>
                    <a:pt x="2182" y="538"/>
                    <a:pt x="2175" y="561"/>
                    <a:pt x="2159" y="546"/>
                  </a:cubicBezTo>
                  <a:cubicBezTo>
                    <a:pt x="2135" y="538"/>
                    <a:pt x="2135" y="522"/>
                    <a:pt x="2127" y="522"/>
                  </a:cubicBezTo>
                  <a:cubicBezTo>
                    <a:pt x="2111" y="522"/>
                    <a:pt x="2080" y="498"/>
                    <a:pt x="2064" y="483"/>
                  </a:cubicBezTo>
                  <a:cubicBezTo>
                    <a:pt x="2040" y="467"/>
                    <a:pt x="2032" y="459"/>
                    <a:pt x="2024" y="435"/>
                  </a:cubicBezTo>
                  <a:cubicBezTo>
                    <a:pt x="2024" y="411"/>
                    <a:pt x="2024" y="364"/>
                    <a:pt x="2001" y="364"/>
                  </a:cubicBezTo>
                  <a:cubicBezTo>
                    <a:pt x="1977" y="364"/>
                    <a:pt x="1945" y="364"/>
                    <a:pt x="1929" y="372"/>
                  </a:cubicBezTo>
                  <a:cubicBezTo>
                    <a:pt x="1914" y="380"/>
                    <a:pt x="1866" y="372"/>
                    <a:pt x="1851" y="372"/>
                  </a:cubicBezTo>
                  <a:cubicBezTo>
                    <a:pt x="1842" y="364"/>
                    <a:pt x="1835" y="364"/>
                    <a:pt x="1795" y="364"/>
                  </a:cubicBezTo>
                  <a:cubicBezTo>
                    <a:pt x="1756" y="372"/>
                    <a:pt x="1740" y="348"/>
                    <a:pt x="1740" y="293"/>
                  </a:cubicBezTo>
                  <a:cubicBezTo>
                    <a:pt x="1740" y="237"/>
                    <a:pt x="1756" y="230"/>
                    <a:pt x="1724" y="230"/>
                  </a:cubicBezTo>
                  <a:cubicBezTo>
                    <a:pt x="1700" y="237"/>
                    <a:pt x="1661" y="253"/>
                    <a:pt x="1637" y="269"/>
                  </a:cubicBezTo>
                  <a:cubicBezTo>
                    <a:pt x="1613" y="285"/>
                    <a:pt x="1574" y="309"/>
                    <a:pt x="1503" y="301"/>
                  </a:cubicBezTo>
                  <a:cubicBezTo>
                    <a:pt x="1431" y="293"/>
                    <a:pt x="1321" y="348"/>
                    <a:pt x="1289" y="388"/>
                  </a:cubicBezTo>
                  <a:cubicBezTo>
                    <a:pt x="1265" y="427"/>
                    <a:pt x="1250" y="443"/>
                    <a:pt x="1218" y="443"/>
                  </a:cubicBezTo>
                  <a:cubicBezTo>
                    <a:pt x="1194" y="443"/>
                    <a:pt x="1139" y="451"/>
                    <a:pt x="1131" y="435"/>
                  </a:cubicBezTo>
                  <a:cubicBezTo>
                    <a:pt x="1131" y="411"/>
                    <a:pt x="1123" y="403"/>
                    <a:pt x="1099" y="411"/>
                  </a:cubicBezTo>
                  <a:cubicBezTo>
                    <a:pt x="1076" y="427"/>
                    <a:pt x="1036" y="459"/>
                    <a:pt x="1020" y="451"/>
                  </a:cubicBezTo>
                  <a:cubicBezTo>
                    <a:pt x="997" y="435"/>
                    <a:pt x="957" y="427"/>
                    <a:pt x="933" y="380"/>
                  </a:cubicBezTo>
                  <a:cubicBezTo>
                    <a:pt x="918" y="340"/>
                    <a:pt x="854" y="309"/>
                    <a:pt x="831" y="293"/>
                  </a:cubicBezTo>
                  <a:cubicBezTo>
                    <a:pt x="815" y="269"/>
                    <a:pt x="752" y="261"/>
                    <a:pt x="728" y="269"/>
                  </a:cubicBezTo>
                  <a:cubicBezTo>
                    <a:pt x="704" y="277"/>
                    <a:pt x="665" y="285"/>
                    <a:pt x="649" y="309"/>
                  </a:cubicBezTo>
                  <a:cubicBezTo>
                    <a:pt x="633" y="324"/>
                    <a:pt x="625" y="372"/>
                    <a:pt x="625" y="340"/>
                  </a:cubicBezTo>
                  <a:cubicBezTo>
                    <a:pt x="617" y="309"/>
                    <a:pt x="601" y="285"/>
                    <a:pt x="625" y="253"/>
                  </a:cubicBezTo>
                  <a:cubicBezTo>
                    <a:pt x="649" y="222"/>
                    <a:pt x="665" y="174"/>
                    <a:pt x="696" y="143"/>
                  </a:cubicBezTo>
                  <a:cubicBezTo>
                    <a:pt x="728" y="111"/>
                    <a:pt x="744" y="79"/>
                    <a:pt x="759" y="71"/>
                  </a:cubicBezTo>
                  <a:cubicBezTo>
                    <a:pt x="767" y="56"/>
                    <a:pt x="752" y="56"/>
                    <a:pt x="791" y="56"/>
                  </a:cubicBezTo>
                  <a:cubicBezTo>
                    <a:pt x="831" y="56"/>
                    <a:pt x="831" y="32"/>
                    <a:pt x="815" y="16"/>
                  </a:cubicBezTo>
                  <a:cubicBezTo>
                    <a:pt x="799" y="8"/>
                    <a:pt x="704" y="0"/>
                    <a:pt x="672" y="32"/>
                  </a:cubicBezTo>
                  <a:cubicBezTo>
                    <a:pt x="633" y="56"/>
                    <a:pt x="586" y="87"/>
                    <a:pt x="570" y="119"/>
                  </a:cubicBezTo>
                  <a:cubicBezTo>
                    <a:pt x="554" y="150"/>
                    <a:pt x="554" y="166"/>
                    <a:pt x="546" y="174"/>
                  </a:cubicBezTo>
                  <a:cubicBezTo>
                    <a:pt x="538" y="190"/>
                    <a:pt x="538" y="182"/>
                    <a:pt x="530" y="166"/>
                  </a:cubicBezTo>
                  <a:cubicBezTo>
                    <a:pt x="522" y="150"/>
                    <a:pt x="522" y="143"/>
                    <a:pt x="514" y="158"/>
                  </a:cubicBezTo>
                  <a:cubicBezTo>
                    <a:pt x="506" y="174"/>
                    <a:pt x="483" y="198"/>
                    <a:pt x="459" y="222"/>
                  </a:cubicBezTo>
                  <a:cubicBezTo>
                    <a:pt x="443" y="245"/>
                    <a:pt x="475" y="245"/>
                    <a:pt x="435" y="261"/>
                  </a:cubicBezTo>
                  <a:cubicBezTo>
                    <a:pt x="388" y="285"/>
                    <a:pt x="356" y="301"/>
                    <a:pt x="325" y="324"/>
                  </a:cubicBezTo>
                  <a:cubicBezTo>
                    <a:pt x="293" y="348"/>
                    <a:pt x="293" y="356"/>
                    <a:pt x="269" y="348"/>
                  </a:cubicBezTo>
                  <a:cubicBezTo>
                    <a:pt x="246" y="348"/>
                    <a:pt x="222" y="348"/>
                    <a:pt x="198" y="364"/>
                  </a:cubicBezTo>
                  <a:cubicBezTo>
                    <a:pt x="175" y="372"/>
                    <a:pt x="103" y="419"/>
                    <a:pt x="72" y="459"/>
                  </a:cubicBezTo>
                  <a:cubicBezTo>
                    <a:pt x="48" y="490"/>
                    <a:pt x="32" y="498"/>
                    <a:pt x="0" y="498"/>
                  </a:cubicBezTo>
                  <a:cubicBezTo>
                    <a:pt x="8" y="506"/>
                    <a:pt x="16" y="514"/>
                    <a:pt x="24" y="522"/>
                  </a:cubicBezTo>
                </a:path>
              </a:pathLst>
            </a:custGeom>
            <a:solidFill>
              <a:schemeClr val="accent2"/>
            </a:solidFill>
            <a:ln>
              <a:noFill/>
            </a:ln>
            <a:effectLst/>
          </p:spPr>
          <p:txBody>
            <a:bodyPr wrap="none" anchor="ctr"/>
            <a:lstStyle/>
            <a:p>
              <a:endParaRPr lang="en-US" sz="2701" dirty="0">
                <a:latin typeface="Lato Light"/>
              </a:endParaRPr>
            </a:p>
          </p:txBody>
        </p:sp>
        <p:sp>
          <p:nvSpPr>
            <p:cNvPr id="650" name="Freeform 642"/>
            <p:cNvSpPr>
              <a:spLocks noChangeArrowheads="1"/>
            </p:cNvSpPr>
            <p:nvPr/>
          </p:nvSpPr>
          <p:spPr bwMode="auto">
            <a:xfrm>
              <a:off x="14016071" y="4648349"/>
              <a:ext cx="1635723" cy="803568"/>
            </a:xfrm>
            <a:custGeom>
              <a:avLst/>
              <a:gdLst>
                <a:gd name="T0" fmla="*/ 940 w 2270"/>
                <a:gd name="T1" fmla="*/ 1020 h 1116"/>
                <a:gd name="T2" fmla="*/ 814 w 2270"/>
                <a:gd name="T3" fmla="*/ 806 h 1116"/>
                <a:gd name="T4" fmla="*/ 664 w 2270"/>
                <a:gd name="T5" fmla="*/ 688 h 1116"/>
                <a:gd name="T6" fmla="*/ 197 w 2270"/>
                <a:gd name="T7" fmla="*/ 633 h 1116"/>
                <a:gd name="T8" fmla="*/ 0 w 2270"/>
                <a:gd name="T9" fmla="*/ 482 h 1116"/>
                <a:gd name="T10" fmla="*/ 284 w 2270"/>
                <a:gd name="T11" fmla="*/ 340 h 1116"/>
                <a:gd name="T12" fmla="*/ 466 w 2270"/>
                <a:gd name="T13" fmla="*/ 214 h 1116"/>
                <a:gd name="T14" fmla="*/ 545 w 2270"/>
                <a:gd name="T15" fmla="*/ 174 h 1116"/>
                <a:gd name="T16" fmla="*/ 766 w 2270"/>
                <a:gd name="T17" fmla="*/ 0 h 1116"/>
                <a:gd name="T18" fmla="*/ 751 w 2270"/>
                <a:gd name="T19" fmla="*/ 79 h 1116"/>
                <a:gd name="T20" fmla="*/ 632 w 2270"/>
                <a:gd name="T21" fmla="*/ 340 h 1116"/>
                <a:gd name="T22" fmla="*/ 838 w 2270"/>
                <a:gd name="T23" fmla="*/ 285 h 1116"/>
                <a:gd name="T24" fmla="*/ 1083 w 2270"/>
                <a:gd name="T25" fmla="*/ 419 h 1116"/>
                <a:gd name="T26" fmla="*/ 1296 w 2270"/>
                <a:gd name="T27" fmla="*/ 372 h 1116"/>
                <a:gd name="T28" fmla="*/ 1644 w 2270"/>
                <a:gd name="T29" fmla="*/ 253 h 1116"/>
                <a:gd name="T30" fmla="*/ 1763 w 2270"/>
                <a:gd name="T31" fmla="*/ 348 h 1116"/>
                <a:gd name="T32" fmla="*/ 1936 w 2270"/>
                <a:gd name="T33" fmla="*/ 364 h 1116"/>
                <a:gd name="T34" fmla="*/ 2071 w 2270"/>
                <a:gd name="T35" fmla="*/ 467 h 1116"/>
                <a:gd name="T36" fmla="*/ 2189 w 2270"/>
                <a:gd name="T37" fmla="*/ 522 h 1116"/>
                <a:gd name="T38" fmla="*/ 2261 w 2270"/>
                <a:gd name="T39" fmla="*/ 553 h 1116"/>
                <a:gd name="T40" fmla="*/ 2142 w 2270"/>
                <a:gd name="T41" fmla="*/ 577 h 1116"/>
                <a:gd name="T42" fmla="*/ 1992 w 2270"/>
                <a:gd name="T43" fmla="*/ 577 h 1116"/>
                <a:gd name="T44" fmla="*/ 1810 w 2270"/>
                <a:gd name="T45" fmla="*/ 609 h 1116"/>
                <a:gd name="T46" fmla="*/ 1660 w 2270"/>
                <a:gd name="T47" fmla="*/ 569 h 1116"/>
                <a:gd name="T48" fmla="*/ 1486 w 2270"/>
                <a:gd name="T49" fmla="*/ 648 h 1116"/>
                <a:gd name="T50" fmla="*/ 1272 w 2270"/>
                <a:gd name="T51" fmla="*/ 822 h 1116"/>
                <a:gd name="T52" fmla="*/ 1272 w 2270"/>
                <a:gd name="T53" fmla="*/ 719 h 1116"/>
                <a:gd name="T54" fmla="*/ 1170 w 2270"/>
                <a:gd name="T55" fmla="*/ 799 h 1116"/>
                <a:gd name="T56" fmla="*/ 1090 w 2270"/>
                <a:gd name="T57" fmla="*/ 901 h 1116"/>
                <a:gd name="T58" fmla="*/ 664 w 2270"/>
                <a:gd name="T59" fmla="*/ 680 h 1116"/>
                <a:gd name="T60" fmla="*/ 814 w 2270"/>
                <a:gd name="T61" fmla="*/ 799 h 1116"/>
                <a:gd name="T62" fmla="*/ 909 w 2270"/>
                <a:gd name="T63" fmla="*/ 988 h 1116"/>
                <a:gd name="T64" fmla="*/ 1019 w 2270"/>
                <a:gd name="T65" fmla="*/ 1028 h 1116"/>
                <a:gd name="T66" fmla="*/ 1154 w 2270"/>
                <a:gd name="T67" fmla="*/ 783 h 1116"/>
                <a:gd name="T68" fmla="*/ 1265 w 2270"/>
                <a:gd name="T69" fmla="*/ 704 h 1116"/>
                <a:gd name="T70" fmla="*/ 1249 w 2270"/>
                <a:gd name="T71" fmla="*/ 806 h 1116"/>
                <a:gd name="T72" fmla="*/ 1359 w 2270"/>
                <a:gd name="T73" fmla="*/ 735 h 1116"/>
                <a:gd name="T74" fmla="*/ 1636 w 2270"/>
                <a:gd name="T75" fmla="*/ 562 h 1116"/>
                <a:gd name="T76" fmla="*/ 1747 w 2270"/>
                <a:gd name="T77" fmla="*/ 577 h 1116"/>
                <a:gd name="T78" fmla="*/ 1889 w 2270"/>
                <a:gd name="T79" fmla="*/ 609 h 1116"/>
                <a:gd name="T80" fmla="*/ 2079 w 2270"/>
                <a:gd name="T81" fmla="*/ 569 h 1116"/>
                <a:gd name="T82" fmla="*/ 2229 w 2270"/>
                <a:gd name="T83" fmla="*/ 569 h 1116"/>
                <a:gd name="T84" fmla="*/ 2205 w 2270"/>
                <a:gd name="T85" fmla="*/ 514 h 1116"/>
                <a:gd name="T86" fmla="*/ 2079 w 2270"/>
                <a:gd name="T87" fmla="*/ 490 h 1116"/>
                <a:gd name="T88" fmla="*/ 1992 w 2270"/>
                <a:gd name="T89" fmla="*/ 356 h 1116"/>
                <a:gd name="T90" fmla="*/ 1763 w 2270"/>
                <a:gd name="T91" fmla="*/ 348 h 1116"/>
                <a:gd name="T92" fmla="*/ 1644 w 2270"/>
                <a:gd name="T93" fmla="*/ 261 h 1116"/>
                <a:gd name="T94" fmla="*/ 1225 w 2270"/>
                <a:gd name="T95" fmla="*/ 443 h 1116"/>
                <a:gd name="T96" fmla="*/ 1083 w 2270"/>
                <a:gd name="T97" fmla="*/ 419 h 1116"/>
                <a:gd name="T98" fmla="*/ 838 w 2270"/>
                <a:gd name="T99" fmla="*/ 285 h 1116"/>
                <a:gd name="T100" fmla="*/ 632 w 2270"/>
                <a:gd name="T101" fmla="*/ 348 h 1116"/>
                <a:gd name="T102" fmla="*/ 751 w 2270"/>
                <a:gd name="T103" fmla="*/ 79 h 1116"/>
                <a:gd name="T104" fmla="*/ 766 w 2270"/>
                <a:gd name="T105" fmla="*/ 8 h 1116"/>
                <a:gd name="T106" fmla="*/ 545 w 2270"/>
                <a:gd name="T107" fmla="*/ 182 h 1116"/>
                <a:gd name="T108" fmla="*/ 474 w 2270"/>
                <a:gd name="T109" fmla="*/ 214 h 1116"/>
                <a:gd name="T110" fmla="*/ 284 w 2270"/>
                <a:gd name="T111" fmla="*/ 348 h 1116"/>
                <a:gd name="T112" fmla="*/ 31 w 2270"/>
                <a:gd name="T113" fmla="*/ 506 h 1116"/>
                <a:gd name="T114" fmla="*/ 513 w 2270"/>
                <a:gd name="T115" fmla="*/ 69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1116">
                  <a:moveTo>
                    <a:pt x="988" y="1115"/>
                  </a:moveTo>
                  <a:lnTo>
                    <a:pt x="988" y="1115"/>
                  </a:lnTo>
                  <a:cubicBezTo>
                    <a:pt x="980" y="1115"/>
                    <a:pt x="980" y="1115"/>
                    <a:pt x="980" y="1115"/>
                  </a:cubicBezTo>
                  <a:lnTo>
                    <a:pt x="972" y="1107"/>
                  </a:lnTo>
                  <a:cubicBezTo>
                    <a:pt x="940" y="1091"/>
                    <a:pt x="940" y="1059"/>
                    <a:pt x="940" y="1028"/>
                  </a:cubicBezTo>
                  <a:lnTo>
                    <a:pt x="940" y="1020"/>
                  </a:lnTo>
                  <a:cubicBezTo>
                    <a:pt x="940" y="1004"/>
                    <a:pt x="932" y="1004"/>
                    <a:pt x="909" y="996"/>
                  </a:cubicBezTo>
                  <a:cubicBezTo>
                    <a:pt x="901" y="996"/>
                    <a:pt x="893" y="996"/>
                    <a:pt x="885" y="996"/>
                  </a:cubicBezTo>
                  <a:cubicBezTo>
                    <a:pt x="877" y="988"/>
                    <a:pt x="869" y="988"/>
                    <a:pt x="869" y="988"/>
                  </a:cubicBezTo>
                  <a:cubicBezTo>
                    <a:pt x="861" y="980"/>
                    <a:pt x="869" y="973"/>
                    <a:pt x="869" y="965"/>
                  </a:cubicBezTo>
                  <a:cubicBezTo>
                    <a:pt x="877" y="957"/>
                    <a:pt x="885" y="933"/>
                    <a:pt x="885" y="893"/>
                  </a:cubicBezTo>
                  <a:cubicBezTo>
                    <a:pt x="885" y="815"/>
                    <a:pt x="838" y="806"/>
                    <a:pt x="814" y="806"/>
                  </a:cubicBezTo>
                  <a:lnTo>
                    <a:pt x="814" y="806"/>
                  </a:lnTo>
                  <a:cubicBezTo>
                    <a:pt x="790" y="799"/>
                    <a:pt x="790" y="783"/>
                    <a:pt x="782" y="743"/>
                  </a:cubicBezTo>
                  <a:cubicBezTo>
                    <a:pt x="782" y="735"/>
                    <a:pt x="782" y="735"/>
                    <a:pt x="782" y="735"/>
                  </a:cubicBezTo>
                  <a:cubicBezTo>
                    <a:pt x="782" y="719"/>
                    <a:pt x="759" y="712"/>
                    <a:pt x="727" y="712"/>
                  </a:cubicBezTo>
                  <a:cubicBezTo>
                    <a:pt x="711" y="712"/>
                    <a:pt x="687" y="712"/>
                    <a:pt x="679" y="704"/>
                  </a:cubicBezTo>
                  <a:cubicBezTo>
                    <a:pt x="672" y="696"/>
                    <a:pt x="664" y="688"/>
                    <a:pt x="664" y="688"/>
                  </a:cubicBezTo>
                  <a:cubicBezTo>
                    <a:pt x="656" y="688"/>
                    <a:pt x="648" y="696"/>
                    <a:pt x="632" y="696"/>
                  </a:cubicBezTo>
                  <a:cubicBezTo>
                    <a:pt x="624" y="704"/>
                    <a:pt x="608" y="712"/>
                    <a:pt x="585" y="712"/>
                  </a:cubicBezTo>
                  <a:cubicBezTo>
                    <a:pt x="569" y="719"/>
                    <a:pt x="561" y="719"/>
                    <a:pt x="553" y="719"/>
                  </a:cubicBezTo>
                  <a:cubicBezTo>
                    <a:pt x="529" y="719"/>
                    <a:pt x="521" y="712"/>
                    <a:pt x="513" y="696"/>
                  </a:cubicBezTo>
                  <a:cubicBezTo>
                    <a:pt x="506" y="696"/>
                    <a:pt x="506" y="688"/>
                    <a:pt x="498" y="680"/>
                  </a:cubicBezTo>
                  <a:cubicBezTo>
                    <a:pt x="466" y="648"/>
                    <a:pt x="268" y="633"/>
                    <a:pt x="197" y="633"/>
                  </a:cubicBezTo>
                  <a:cubicBezTo>
                    <a:pt x="126" y="633"/>
                    <a:pt x="110" y="609"/>
                    <a:pt x="95" y="593"/>
                  </a:cubicBezTo>
                  <a:lnTo>
                    <a:pt x="95" y="593"/>
                  </a:lnTo>
                  <a:cubicBezTo>
                    <a:pt x="95" y="585"/>
                    <a:pt x="87" y="577"/>
                    <a:pt x="87" y="577"/>
                  </a:cubicBezTo>
                  <a:cubicBezTo>
                    <a:pt x="71" y="553"/>
                    <a:pt x="55" y="530"/>
                    <a:pt x="31" y="514"/>
                  </a:cubicBezTo>
                  <a:cubicBezTo>
                    <a:pt x="23" y="506"/>
                    <a:pt x="15" y="498"/>
                    <a:pt x="7" y="490"/>
                  </a:cubicBezTo>
                  <a:cubicBezTo>
                    <a:pt x="0" y="482"/>
                    <a:pt x="0" y="482"/>
                    <a:pt x="0" y="482"/>
                  </a:cubicBezTo>
                  <a:cubicBezTo>
                    <a:pt x="7" y="482"/>
                    <a:pt x="7" y="482"/>
                    <a:pt x="7" y="482"/>
                  </a:cubicBezTo>
                  <a:cubicBezTo>
                    <a:pt x="39" y="482"/>
                    <a:pt x="55" y="482"/>
                    <a:pt x="79" y="443"/>
                  </a:cubicBezTo>
                  <a:cubicBezTo>
                    <a:pt x="102" y="411"/>
                    <a:pt x="182" y="364"/>
                    <a:pt x="205" y="348"/>
                  </a:cubicBezTo>
                  <a:cubicBezTo>
                    <a:pt x="221" y="340"/>
                    <a:pt x="237" y="340"/>
                    <a:pt x="260" y="340"/>
                  </a:cubicBezTo>
                  <a:cubicBezTo>
                    <a:pt x="268" y="340"/>
                    <a:pt x="268" y="340"/>
                    <a:pt x="276" y="340"/>
                  </a:cubicBezTo>
                  <a:lnTo>
                    <a:pt x="284" y="340"/>
                  </a:lnTo>
                  <a:cubicBezTo>
                    <a:pt x="300" y="340"/>
                    <a:pt x="300" y="340"/>
                    <a:pt x="316" y="324"/>
                  </a:cubicBezTo>
                  <a:cubicBezTo>
                    <a:pt x="316" y="324"/>
                    <a:pt x="324" y="324"/>
                    <a:pt x="324" y="316"/>
                  </a:cubicBezTo>
                  <a:cubicBezTo>
                    <a:pt x="355" y="293"/>
                    <a:pt x="387" y="277"/>
                    <a:pt x="419" y="261"/>
                  </a:cubicBezTo>
                  <a:cubicBezTo>
                    <a:pt x="426" y="261"/>
                    <a:pt x="435" y="253"/>
                    <a:pt x="435" y="253"/>
                  </a:cubicBezTo>
                  <a:cubicBezTo>
                    <a:pt x="458" y="237"/>
                    <a:pt x="458" y="237"/>
                    <a:pt x="458" y="229"/>
                  </a:cubicBezTo>
                  <a:cubicBezTo>
                    <a:pt x="458" y="229"/>
                    <a:pt x="458" y="222"/>
                    <a:pt x="466" y="214"/>
                  </a:cubicBezTo>
                  <a:cubicBezTo>
                    <a:pt x="474" y="198"/>
                    <a:pt x="490" y="182"/>
                    <a:pt x="498" y="174"/>
                  </a:cubicBezTo>
                  <a:cubicBezTo>
                    <a:pt x="506" y="158"/>
                    <a:pt x="513" y="150"/>
                    <a:pt x="521" y="142"/>
                  </a:cubicBezTo>
                  <a:lnTo>
                    <a:pt x="529" y="135"/>
                  </a:lnTo>
                  <a:cubicBezTo>
                    <a:pt x="537" y="135"/>
                    <a:pt x="537" y="142"/>
                    <a:pt x="537" y="150"/>
                  </a:cubicBezTo>
                  <a:cubicBezTo>
                    <a:pt x="537" y="150"/>
                    <a:pt x="537" y="158"/>
                    <a:pt x="545" y="158"/>
                  </a:cubicBezTo>
                  <a:cubicBezTo>
                    <a:pt x="545" y="166"/>
                    <a:pt x="545" y="166"/>
                    <a:pt x="545" y="174"/>
                  </a:cubicBezTo>
                  <a:lnTo>
                    <a:pt x="553" y="166"/>
                  </a:lnTo>
                  <a:cubicBezTo>
                    <a:pt x="553" y="166"/>
                    <a:pt x="553" y="158"/>
                    <a:pt x="553" y="150"/>
                  </a:cubicBezTo>
                  <a:cubicBezTo>
                    <a:pt x="561" y="142"/>
                    <a:pt x="561" y="127"/>
                    <a:pt x="577" y="103"/>
                  </a:cubicBezTo>
                  <a:cubicBezTo>
                    <a:pt x="593" y="79"/>
                    <a:pt x="632" y="48"/>
                    <a:pt x="664" y="24"/>
                  </a:cubicBezTo>
                  <a:cubicBezTo>
                    <a:pt x="679" y="16"/>
                    <a:pt x="679" y="16"/>
                    <a:pt x="679" y="16"/>
                  </a:cubicBezTo>
                  <a:cubicBezTo>
                    <a:pt x="695" y="8"/>
                    <a:pt x="727" y="0"/>
                    <a:pt x="766" y="0"/>
                  </a:cubicBezTo>
                  <a:cubicBezTo>
                    <a:pt x="790" y="0"/>
                    <a:pt x="814" y="0"/>
                    <a:pt x="822" y="8"/>
                  </a:cubicBezTo>
                  <a:cubicBezTo>
                    <a:pt x="830" y="16"/>
                    <a:pt x="838" y="24"/>
                    <a:pt x="838" y="32"/>
                  </a:cubicBezTo>
                  <a:cubicBezTo>
                    <a:pt x="838" y="40"/>
                    <a:pt x="830" y="48"/>
                    <a:pt x="798" y="48"/>
                  </a:cubicBezTo>
                  <a:cubicBezTo>
                    <a:pt x="774" y="56"/>
                    <a:pt x="774" y="56"/>
                    <a:pt x="774" y="56"/>
                  </a:cubicBezTo>
                  <a:cubicBezTo>
                    <a:pt x="766" y="56"/>
                    <a:pt x="766" y="63"/>
                    <a:pt x="766" y="63"/>
                  </a:cubicBezTo>
                  <a:cubicBezTo>
                    <a:pt x="759" y="63"/>
                    <a:pt x="759" y="71"/>
                    <a:pt x="751" y="79"/>
                  </a:cubicBezTo>
                  <a:cubicBezTo>
                    <a:pt x="743" y="95"/>
                    <a:pt x="727" y="119"/>
                    <a:pt x="703" y="142"/>
                  </a:cubicBezTo>
                  <a:cubicBezTo>
                    <a:pt x="687" y="158"/>
                    <a:pt x="672" y="182"/>
                    <a:pt x="664" y="206"/>
                  </a:cubicBezTo>
                  <a:cubicBezTo>
                    <a:pt x="656" y="222"/>
                    <a:pt x="648" y="237"/>
                    <a:pt x="632" y="253"/>
                  </a:cubicBezTo>
                  <a:cubicBezTo>
                    <a:pt x="616" y="269"/>
                    <a:pt x="624" y="285"/>
                    <a:pt x="624" y="309"/>
                  </a:cubicBezTo>
                  <a:cubicBezTo>
                    <a:pt x="632" y="316"/>
                    <a:pt x="632" y="324"/>
                    <a:pt x="632" y="332"/>
                  </a:cubicBezTo>
                  <a:cubicBezTo>
                    <a:pt x="632" y="332"/>
                    <a:pt x="632" y="332"/>
                    <a:pt x="632" y="340"/>
                  </a:cubicBezTo>
                  <a:cubicBezTo>
                    <a:pt x="632" y="332"/>
                    <a:pt x="640" y="332"/>
                    <a:pt x="640" y="324"/>
                  </a:cubicBezTo>
                  <a:cubicBezTo>
                    <a:pt x="640" y="316"/>
                    <a:pt x="648" y="301"/>
                    <a:pt x="648" y="293"/>
                  </a:cubicBezTo>
                  <a:cubicBezTo>
                    <a:pt x="664" y="277"/>
                    <a:pt x="687" y="269"/>
                    <a:pt x="711" y="269"/>
                  </a:cubicBezTo>
                  <a:cubicBezTo>
                    <a:pt x="719" y="261"/>
                    <a:pt x="727" y="261"/>
                    <a:pt x="735" y="261"/>
                  </a:cubicBezTo>
                  <a:cubicBezTo>
                    <a:pt x="743" y="261"/>
                    <a:pt x="751" y="253"/>
                    <a:pt x="759" y="253"/>
                  </a:cubicBezTo>
                  <a:cubicBezTo>
                    <a:pt x="790" y="253"/>
                    <a:pt x="822" y="261"/>
                    <a:pt x="838" y="285"/>
                  </a:cubicBezTo>
                  <a:cubicBezTo>
                    <a:pt x="846" y="285"/>
                    <a:pt x="861" y="293"/>
                    <a:pt x="869" y="301"/>
                  </a:cubicBezTo>
                  <a:cubicBezTo>
                    <a:pt x="901" y="324"/>
                    <a:pt x="932" y="340"/>
                    <a:pt x="948" y="372"/>
                  </a:cubicBezTo>
                  <a:cubicBezTo>
                    <a:pt x="964" y="403"/>
                    <a:pt x="996" y="419"/>
                    <a:pt x="1019" y="427"/>
                  </a:cubicBezTo>
                  <a:cubicBezTo>
                    <a:pt x="1019" y="435"/>
                    <a:pt x="1019" y="435"/>
                    <a:pt x="1027" y="435"/>
                  </a:cubicBezTo>
                  <a:cubicBezTo>
                    <a:pt x="1027" y="435"/>
                    <a:pt x="1027" y="435"/>
                    <a:pt x="1035" y="435"/>
                  </a:cubicBezTo>
                  <a:cubicBezTo>
                    <a:pt x="1043" y="435"/>
                    <a:pt x="1067" y="427"/>
                    <a:pt x="1083" y="419"/>
                  </a:cubicBezTo>
                  <a:cubicBezTo>
                    <a:pt x="1090" y="411"/>
                    <a:pt x="1099" y="403"/>
                    <a:pt x="1106" y="403"/>
                  </a:cubicBezTo>
                  <a:cubicBezTo>
                    <a:pt x="1130" y="395"/>
                    <a:pt x="1138" y="403"/>
                    <a:pt x="1146" y="427"/>
                  </a:cubicBezTo>
                  <a:cubicBezTo>
                    <a:pt x="1146" y="435"/>
                    <a:pt x="1154" y="435"/>
                    <a:pt x="1178" y="435"/>
                  </a:cubicBezTo>
                  <a:cubicBezTo>
                    <a:pt x="1185" y="435"/>
                    <a:pt x="1193" y="435"/>
                    <a:pt x="1201" y="435"/>
                  </a:cubicBezTo>
                  <a:cubicBezTo>
                    <a:pt x="1209" y="435"/>
                    <a:pt x="1217" y="435"/>
                    <a:pt x="1225" y="435"/>
                  </a:cubicBezTo>
                  <a:cubicBezTo>
                    <a:pt x="1257" y="435"/>
                    <a:pt x="1265" y="419"/>
                    <a:pt x="1296" y="372"/>
                  </a:cubicBezTo>
                  <a:cubicBezTo>
                    <a:pt x="1320" y="340"/>
                    <a:pt x="1423" y="293"/>
                    <a:pt x="1494" y="293"/>
                  </a:cubicBezTo>
                  <a:cubicBezTo>
                    <a:pt x="1502" y="293"/>
                    <a:pt x="1510" y="293"/>
                    <a:pt x="1510" y="293"/>
                  </a:cubicBezTo>
                  <a:cubicBezTo>
                    <a:pt x="1518" y="293"/>
                    <a:pt x="1525" y="293"/>
                    <a:pt x="1541" y="293"/>
                  </a:cubicBezTo>
                  <a:cubicBezTo>
                    <a:pt x="1581" y="293"/>
                    <a:pt x="1612" y="277"/>
                    <a:pt x="1628" y="261"/>
                  </a:cubicBezTo>
                  <a:cubicBezTo>
                    <a:pt x="1636" y="261"/>
                    <a:pt x="1636" y="261"/>
                    <a:pt x="1644" y="261"/>
                  </a:cubicBezTo>
                  <a:cubicBezTo>
                    <a:pt x="1644" y="253"/>
                    <a:pt x="1644" y="253"/>
                    <a:pt x="1644" y="253"/>
                  </a:cubicBezTo>
                  <a:cubicBezTo>
                    <a:pt x="1676" y="237"/>
                    <a:pt x="1707" y="222"/>
                    <a:pt x="1731" y="222"/>
                  </a:cubicBezTo>
                  <a:cubicBezTo>
                    <a:pt x="1739" y="222"/>
                    <a:pt x="1739" y="222"/>
                    <a:pt x="1739" y="222"/>
                  </a:cubicBezTo>
                  <a:cubicBezTo>
                    <a:pt x="1747" y="222"/>
                    <a:pt x="1747" y="222"/>
                    <a:pt x="1755" y="222"/>
                  </a:cubicBezTo>
                  <a:cubicBezTo>
                    <a:pt x="1755" y="229"/>
                    <a:pt x="1755" y="237"/>
                    <a:pt x="1755" y="253"/>
                  </a:cubicBezTo>
                  <a:cubicBezTo>
                    <a:pt x="1755" y="261"/>
                    <a:pt x="1755" y="269"/>
                    <a:pt x="1755" y="285"/>
                  </a:cubicBezTo>
                  <a:cubicBezTo>
                    <a:pt x="1755" y="316"/>
                    <a:pt x="1755" y="340"/>
                    <a:pt x="1763" y="348"/>
                  </a:cubicBezTo>
                  <a:cubicBezTo>
                    <a:pt x="1770" y="356"/>
                    <a:pt x="1786" y="356"/>
                    <a:pt x="1802" y="356"/>
                  </a:cubicBezTo>
                  <a:cubicBezTo>
                    <a:pt x="1810" y="356"/>
                    <a:pt x="1826" y="356"/>
                    <a:pt x="1834" y="356"/>
                  </a:cubicBezTo>
                  <a:cubicBezTo>
                    <a:pt x="1834" y="356"/>
                    <a:pt x="1842" y="356"/>
                    <a:pt x="1849" y="356"/>
                  </a:cubicBezTo>
                  <a:cubicBezTo>
                    <a:pt x="1849" y="356"/>
                    <a:pt x="1858" y="356"/>
                    <a:pt x="1865" y="356"/>
                  </a:cubicBezTo>
                  <a:cubicBezTo>
                    <a:pt x="1865" y="364"/>
                    <a:pt x="1889" y="364"/>
                    <a:pt x="1913" y="364"/>
                  </a:cubicBezTo>
                  <a:cubicBezTo>
                    <a:pt x="1921" y="364"/>
                    <a:pt x="1929" y="364"/>
                    <a:pt x="1936" y="364"/>
                  </a:cubicBezTo>
                  <a:cubicBezTo>
                    <a:pt x="1944" y="356"/>
                    <a:pt x="1968" y="348"/>
                    <a:pt x="1992" y="348"/>
                  </a:cubicBezTo>
                  <a:cubicBezTo>
                    <a:pt x="2000" y="348"/>
                    <a:pt x="2000" y="348"/>
                    <a:pt x="2008" y="348"/>
                  </a:cubicBezTo>
                  <a:cubicBezTo>
                    <a:pt x="2031" y="356"/>
                    <a:pt x="2031" y="380"/>
                    <a:pt x="2031" y="403"/>
                  </a:cubicBezTo>
                  <a:cubicBezTo>
                    <a:pt x="2031" y="411"/>
                    <a:pt x="2039" y="419"/>
                    <a:pt x="2039" y="427"/>
                  </a:cubicBezTo>
                  <a:cubicBezTo>
                    <a:pt x="2039" y="451"/>
                    <a:pt x="2047" y="451"/>
                    <a:pt x="2063" y="467"/>
                  </a:cubicBezTo>
                  <a:cubicBezTo>
                    <a:pt x="2063" y="467"/>
                    <a:pt x="2063" y="467"/>
                    <a:pt x="2071" y="467"/>
                  </a:cubicBezTo>
                  <a:cubicBezTo>
                    <a:pt x="2071" y="475"/>
                    <a:pt x="2079" y="475"/>
                    <a:pt x="2087" y="482"/>
                  </a:cubicBezTo>
                  <a:cubicBezTo>
                    <a:pt x="2102" y="498"/>
                    <a:pt x="2126" y="514"/>
                    <a:pt x="2134" y="514"/>
                  </a:cubicBezTo>
                  <a:cubicBezTo>
                    <a:pt x="2142" y="514"/>
                    <a:pt x="2142" y="514"/>
                    <a:pt x="2150" y="522"/>
                  </a:cubicBezTo>
                  <a:cubicBezTo>
                    <a:pt x="2158" y="530"/>
                    <a:pt x="2158" y="530"/>
                    <a:pt x="2166" y="538"/>
                  </a:cubicBezTo>
                  <a:cubicBezTo>
                    <a:pt x="2166" y="538"/>
                    <a:pt x="2166" y="538"/>
                    <a:pt x="2174" y="538"/>
                  </a:cubicBezTo>
                  <a:cubicBezTo>
                    <a:pt x="2174" y="538"/>
                    <a:pt x="2182" y="530"/>
                    <a:pt x="2189" y="522"/>
                  </a:cubicBezTo>
                  <a:cubicBezTo>
                    <a:pt x="2197" y="522"/>
                    <a:pt x="2197" y="514"/>
                    <a:pt x="2205" y="514"/>
                  </a:cubicBezTo>
                  <a:cubicBezTo>
                    <a:pt x="2221" y="498"/>
                    <a:pt x="2229" y="490"/>
                    <a:pt x="2237" y="490"/>
                  </a:cubicBezTo>
                  <a:cubicBezTo>
                    <a:pt x="2245" y="490"/>
                    <a:pt x="2245" y="490"/>
                    <a:pt x="2245" y="490"/>
                  </a:cubicBezTo>
                  <a:cubicBezTo>
                    <a:pt x="2253" y="490"/>
                    <a:pt x="2253" y="498"/>
                    <a:pt x="2261" y="498"/>
                  </a:cubicBezTo>
                  <a:cubicBezTo>
                    <a:pt x="2269" y="514"/>
                    <a:pt x="2269" y="538"/>
                    <a:pt x="2269" y="546"/>
                  </a:cubicBezTo>
                  <a:cubicBezTo>
                    <a:pt x="2269" y="553"/>
                    <a:pt x="2269" y="553"/>
                    <a:pt x="2261" y="553"/>
                  </a:cubicBezTo>
                  <a:cubicBezTo>
                    <a:pt x="2261" y="569"/>
                    <a:pt x="2261" y="577"/>
                    <a:pt x="2237" y="577"/>
                  </a:cubicBezTo>
                  <a:cubicBezTo>
                    <a:pt x="2237" y="577"/>
                    <a:pt x="2229" y="577"/>
                    <a:pt x="2221" y="577"/>
                  </a:cubicBezTo>
                  <a:cubicBezTo>
                    <a:pt x="2213" y="577"/>
                    <a:pt x="2205" y="577"/>
                    <a:pt x="2205" y="577"/>
                  </a:cubicBezTo>
                  <a:cubicBezTo>
                    <a:pt x="2189" y="569"/>
                    <a:pt x="2182" y="569"/>
                    <a:pt x="2166" y="569"/>
                  </a:cubicBezTo>
                  <a:cubicBezTo>
                    <a:pt x="2150" y="569"/>
                    <a:pt x="2150" y="569"/>
                    <a:pt x="2150" y="569"/>
                  </a:cubicBezTo>
                  <a:cubicBezTo>
                    <a:pt x="2150" y="577"/>
                    <a:pt x="2150" y="577"/>
                    <a:pt x="2142" y="577"/>
                  </a:cubicBezTo>
                  <a:cubicBezTo>
                    <a:pt x="2142" y="577"/>
                    <a:pt x="2142" y="577"/>
                    <a:pt x="2134" y="577"/>
                  </a:cubicBezTo>
                  <a:cubicBezTo>
                    <a:pt x="2126" y="577"/>
                    <a:pt x="2110" y="577"/>
                    <a:pt x="2095" y="577"/>
                  </a:cubicBezTo>
                  <a:cubicBezTo>
                    <a:pt x="2087" y="577"/>
                    <a:pt x="2079" y="577"/>
                    <a:pt x="2079" y="577"/>
                  </a:cubicBezTo>
                  <a:cubicBezTo>
                    <a:pt x="2071" y="577"/>
                    <a:pt x="2071" y="577"/>
                    <a:pt x="2063" y="577"/>
                  </a:cubicBezTo>
                  <a:cubicBezTo>
                    <a:pt x="2055" y="577"/>
                    <a:pt x="2039" y="577"/>
                    <a:pt x="2031" y="577"/>
                  </a:cubicBezTo>
                  <a:cubicBezTo>
                    <a:pt x="2016" y="577"/>
                    <a:pt x="2000" y="577"/>
                    <a:pt x="1992" y="577"/>
                  </a:cubicBezTo>
                  <a:cubicBezTo>
                    <a:pt x="1960" y="577"/>
                    <a:pt x="1944" y="577"/>
                    <a:pt x="1936" y="569"/>
                  </a:cubicBezTo>
                  <a:cubicBezTo>
                    <a:pt x="1921" y="562"/>
                    <a:pt x="1913" y="569"/>
                    <a:pt x="1897" y="593"/>
                  </a:cubicBezTo>
                  <a:cubicBezTo>
                    <a:pt x="1897" y="601"/>
                    <a:pt x="1889" y="609"/>
                    <a:pt x="1889" y="609"/>
                  </a:cubicBezTo>
                  <a:cubicBezTo>
                    <a:pt x="1889" y="625"/>
                    <a:pt x="1889" y="633"/>
                    <a:pt x="1873" y="640"/>
                  </a:cubicBezTo>
                  <a:cubicBezTo>
                    <a:pt x="1849" y="656"/>
                    <a:pt x="1849" y="648"/>
                    <a:pt x="1834" y="633"/>
                  </a:cubicBezTo>
                  <a:cubicBezTo>
                    <a:pt x="1826" y="625"/>
                    <a:pt x="1826" y="617"/>
                    <a:pt x="1810" y="609"/>
                  </a:cubicBezTo>
                  <a:cubicBezTo>
                    <a:pt x="1786" y="593"/>
                    <a:pt x="1778" y="585"/>
                    <a:pt x="1763" y="585"/>
                  </a:cubicBezTo>
                  <a:cubicBezTo>
                    <a:pt x="1763" y="585"/>
                    <a:pt x="1755" y="585"/>
                    <a:pt x="1747" y="585"/>
                  </a:cubicBezTo>
                  <a:cubicBezTo>
                    <a:pt x="1739" y="585"/>
                    <a:pt x="1731" y="577"/>
                    <a:pt x="1731" y="577"/>
                  </a:cubicBezTo>
                  <a:cubicBezTo>
                    <a:pt x="1715" y="577"/>
                    <a:pt x="1707" y="569"/>
                    <a:pt x="1691" y="569"/>
                  </a:cubicBezTo>
                  <a:cubicBezTo>
                    <a:pt x="1683" y="569"/>
                    <a:pt x="1676" y="569"/>
                    <a:pt x="1676" y="569"/>
                  </a:cubicBezTo>
                  <a:cubicBezTo>
                    <a:pt x="1668" y="569"/>
                    <a:pt x="1668" y="569"/>
                    <a:pt x="1660" y="569"/>
                  </a:cubicBezTo>
                  <a:cubicBezTo>
                    <a:pt x="1652" y="569"/>
                    <a:pt x="1652" y="569"/>
                    <a:pt x="1652" y="569"/>
                  </a:cubicBezTo>
                  <a:cubicBezTo>
                    <a:pt x="1644" y="569"/>
                    <a:pt x="1644" y="569"/>
                    <a:pt x="1636" y="569"/>
                  </a:cubicBezTo>
                  <a:cubicBezTo>
                    <a:pt x="1612" y="569"/>
                    <a:pt x="1605" y="577"/>
                    <a:pt x="1596" y="609"/>
                  </a:cubicBezTo>
                  <a:cubicBezTo>
                    <a:pt x="1596" y="633"/>
                    <a:pt x="1573" y="640"/>
                    <a:pt x="1541" y="640"/>
                  </a:cubicBezTo>
                  <a:cubicBezTo>
                    <a:pt x="1533" y="640"/>
                    <a:pt x="1533" y="640"/>
                    <a:pt x="1533" y="640"/>
                  </a:cubicBezTo>
                  <a:cubicBezTo>
                    <a:pt x="1518" y="640"/>
                    <a:pt x="1502" y="640"/>
                    <a:pt x="1486" y="648"/>
                  </a:cubicBezTo>
                  <a:cubicBezTo>
                    <a:pt x="1470" y="648"/>
                    <a:pt x="1454" y="656"/>
                    <a:pt x="1423" y="656"/>
                  </a:cubicBezTo>
                  <a:cubicBezTo>
                    <a:pt x="1375" y="656"/>
                    <a:pt x="1359" y="712"/>
                    <a:pt x="1359" y="735"/>
                  </a:cubicBezTo>
                  <a:cubicBezTo>
                    <a:pt x="1359" y="751"/>
                    <a:pt x="1343" y="759"/>
                    <a:pt x="1320" y="767"/>
                  </a:cubicBezTo>
                  <a:cubicBezTo>
                    <a:pt x="1320" y="775"/>
                    <a:pt x="1312" y="775"/>
                    <a:pt x="1312" y="775"/>
                  </a:cubicBezTo>
                  <a:cubicBezTo>
                    <a:pt x="1288" y="783"/>
                    <a:pt x="1288" y="799"/>
                    <a:pt x="1280" y="815"/>
                  </a:cubicBezTo>
                  <a:cubicBezTo>
                    <a:pt x="1272" y="815"/>
                    <a:pt x="1272" y="822"/>
                    <a:pt x="1272" y="822"/>
                  </a:cubicBezTo>
                  <a:cubicBezTo>
                    <a:pt x="1272" y="830"/>
                    <a:pt x="1265" y="838"/>
                    <a:pt x="1257" y="838"/>
                  </a:cubicBezTo>
                  <a:cubicBezTo>
                    <a:pt x="1249" y="838"/>
                    <a:pt x="1249" y="830"/>
                    <a:pt x="1241" y="806"/>
                  </a:cubicBezTo>
                  <a:cubicBezTo>
                    <a:pt x="1241" y="791"/>
                    <a:pt x="1249" y="783"/>
                    <a:pt x="1265" y="767"/>
                  </a:cubicBezTo>
                  <a:cubicBezTo>
                    <a:pt x="1272" y="767"/>
                    <a:pt x="1280" y="759"/>
                    <a:pt x="1288" y="759"/>
                  </a:cubicBezTo>
                  <a:cubicBezTo>
                    <a:pt x="1288" y="751"/>
                    <a:pt x="1296" y="743"/>
                    <a:pt x="1296" y="743"/>
                  </a:cubicBezTo>
                  <a:cubicBezTo>
                    <a:pt x="1296" y="735"/>
                    <a:pt x="1280" y="728"/>
                    <a:pt x="1272" y="719"/>
                  </a:cubicBezTo>
                  <a:lnTo>
                    <a:pt x="1272" y="719"/>
                  </a:lnTo>
                  <a:cubicBezTo>
                    <a:pt x="1265" y="712"/>
                    <a:pt x="1265" y="712"/>
                    <a:pt x="1265" y="712"/>
                  </a:cubicBezTo>
                  <a:cubicBezTo>
                    <a:pt x="1257" y="712"/>
                    <a:pt x="1249" y="719"/>
                    <a:pt x="1241" y="728"/>
                  </a:cubicBezTo>
                  <a:cubicBezTo>
                    <a:pt x="1241" y="735"/>
                    <a:pt x="1233" y="735"/>
                    <a:pt x="1225" y="743"/>
                  </a:cubicBezTo>
                  <a:cubicBezTo>
                    <a:pt x="1217" y="751"/>
                    <a:pt x="1217" y="759"/>
                    <a:pt x="1209" y="767"/>
                  </a:cubicBezTo>
                  <a:cubicBezTo>
                    <a:pt x="1201" y="775"/>
                    <a:pt x="1185" y="791"/>
                    <a:pt x="1170" y="799"/>
                  </a:cubicBezTo>
                  <a:lnTo>
                    <a:pt x="1162" y="806"/>
                  </a:lnTo>
                  <a:cubicBezTo>
                    <a:pt x="1146" y="806"/>
                    <a:pt x="1146" y="791"/>
                    <a:pt x="1146" y="783"/>
                  </a:cubicBezTo>
                  <a:cubicBezTo>
                    <a:pt x="1146" y="775"/>
                    <a:pt x="1146" y="767"/>
                    <a:pt x="1138" y="767"/>
                  </a:cubicBezTo>
                  <a:cubicBezTo>
                    <a:pt x="1138" y="759"/>
                    <a:pt x="1138" y="759"/>
                    <a:pt x="1138" y="759"/>
                  </a:cubicBezTo>
                  <a:cubicBezTo>
                    <a:pt x="1138" y="759"/>
                    <a:pt x="1130" y="775"/>
                    <a:pt x="1130" y="791"/>
                  </a:cubicBezTo>
                  <a:cubicBezTo>
                    <a:pt x="1130" y="806"/>
                    <a:pt x="1106" y="854"/>
                    <a:pt x="1090" y="901"/>
                  </a:cubicBezTo>
                  <a:cubicBezTo>
                    <a:pt x="1075" y="933"/>
                    <a:pt x="1059" y="973"/>
                    <a:pt x="1059" y="980"/>
                  </a:cubicBezTo>
                  <a:cubicBezTo>
                    <a:pt x="1059" y="988"/>
                    <a:pt x="1043" y="1012"/>
                    <a:pt x="1027" y="1028"/>
                  </a:cubicBezTo>
                  <a:cubicBezTo>
                    <a:pt x="1019" y="1036"/>
                    <a:pt x="1012" y="1052"/>
                    <a:pt x="1004" y="1059"/>
                  </a:cubicBezTo>
                  <a:cubicBezTo>
                    <a:pt x="996" y="1075"/>
                    <a:pt x="988" y="1091"/>
                    <a:pt x="988" y="1107"/>
                  </a:cubicBezTo>
                  <a:cubicBezTo>
                    <a:pt x="988" y="1115"/>
                    <a:pt x="988" y="1115"/>
                    <a:pt x="988" y="1115"/>
                  </a:cubicBezTo>
                  <a:lnTo>
                    <a:pt x="664" y="680"/>
                  </a:lnTo>
                  <a:lnTo>
                    <a:pt x="664" y="680"/>
                  </a:lnTo>
                  <a:cubicBezTo>
                    <a:pt x="672" y="680"/>
                    <a:pt x="679" y="688"/>
                    <a:pt x="679" y="696"/>
                  </a:cubicBezTo>
                  <a:cubicBezTo>
                    <a:pt x="687" y="704"/>
                    <a:pt x="711" y="704"/>
                    <a:pt x="727" y="704"/>
                  </a:cubicBezTo>
                  <a:cubicBezTo>
                    <a:pt x="759" y="712"/>
                    <a:pt x="790" y="712"/>
                    <a:pt x="790" y="735"/>
                  </a:cubicBezTo>
                  <a:cubicBezTo>
                    <a:pt x="790" y="743"/>
                    <a:pt x="790" y="743"/>
                    <a:pt x="790" y="743"/>
                  </a:cubicBezTo>
                  <a:cubicBezTo>
                    <a:pt x="798" y="783"/>
                    <a:pt x="798" y="791"/>
                    <a:pt x="814" y="799"/>
                  </a:cubicBezTo>
                  <a:lnTo>
                    <a:pt x="814" y="799"/>
                  </a:lnTo>
                  <a:cubicBezTo>
                    <a:pt x="838" y="799"/>
                    <a:pt x="893" y="815"/>
                    <a:pt x="893" y="893"/>
                  </a:cubicBezTo>
                  <a:cubicBezTo>
                    <a:pt x="893" y="933"/>
                    <a:pt x="885" y="957"/>
                    <a:pt x="877" y="973"/>
                  </a:cubicBezTo>
                  <a:cubicBezTo>
                    <a:pt x="877" y="973"/>
                    <a:pt x="869" y="980"/>
                    <a:pt x="877" y="980"/>
                  </a:cubicBezTo>
                  <a:cubicBezTo>
                    <a:pt x="877" y="988"/>
                    <a:pt x="885" y="988"/>
                    <a:pt x="885" y="988"/>
                  </a:cubicBezTo>
                  <a:cubicBezTo>
                    <a:pt x="893" y="988"/>
                    <a:pt x="901" y="988"/>
                    <a:pt x="909" y="988"/>
                  </a:cubicBezTo>
                  <a:cubicBezTo>
                    <a:pt x="932" y="996"/>
                    <a:pt x="948" y="996"/>
                    <a:pt x="948" y="1020"/>
                  </a:cubicBezTo>
                  <a:lnTo>
                    <a:pt x="948" y="1028"/>
                  </a:lnTo>
                  <a:cubicBezTo>
                    <a:pt x="948" y="1059"/>
                    <a:pt x="948" y="1091"/>
                    <a:pt x="972" y="1099"/>
                  </a:cubicBezTo>
                  <a:cubicBezTo>
                    <a:pt x="980" y="1099"/>
                    <a:pt x="980" y="1107"/>
                    <a:pt x="980" y="1107"/>
                  </a:cubicBezTo>
                  <a:cubicBezTo>
                    <a:pt x="980" y="1091"/>
                    <a:pt x="988" y="1075"/>
                    <a:pt x="996" y="1059"/>
                  </a:cubicBezTo>
                  <a:cubicBezTo>
                    <a:pt x="1004" y="1044"/>
                    <a:pt x="1012" y="1036"/>
                    <a:pt x="1019" y="1028"/>
                  </a:cubicBezTo>
                  <a:cubicBezTo>
                    <a:pt x="1035" y="1004"/>
                    <a:pt x="1051" y="988"/>
                    <a:pt x="1051" y="980"/>
                  </a:cubicBezTo>
                  <a:cubicBezTo>
                    <a:pt x="1051" y="973"/>
                    <a:pt x="1059" y="941"/>
                    <a:pt x="1083" y="893"/>
                  </a:cubicBezTo>
                  <a:cubicBezTo>
                    <a:pt x="1099" y="854"/>
                    <a:pt x="1122" y="806"/>
                    <a:pt x="1122" y="791"/>
                  </a:cubicBezTo>
                  <a:cubicBezTo>
                    <a:pt x="1122" y="775"/>
                    <a:pt x="1122" y="751"/>
                    <a:pt x="1138" y="751"/>
                  </a:cubicBezTo>
                  <a:lnTo>
                    <a:pt x="1146" y="759"/>
                  </a:lnTo>
                  <a:cubicBezTo>
                    <a:pt x="1146" y="767"/>
                    <a:pt x="1154" y="775"/>
                    <a:pt x="1154" y="783"/>
                  </a:cubicBezTo>
                  <a:cubicBezTo>
                    <a:pt x="1154" y="791"/>
                    <a:pt x="1154" y="799"/>
                    <a:pt x="1162" y="799"/>
                  </a:cubicBezTo>
                  <a:cubicBezTo>
                    <a:pt x="1162" y="799"/>
                    <a:pt x="1162" y="799"/>
                    <a:pt x="1170" y="791"/>
                  </a:cubicBezTo>
                  <a:cubicBezTo>
                    <a:pt x="1185" y="783"/>
                    <a:pt x="1193" y="775"/>
                    <a:pt x="1201" y="759"/>
                  </a:cubicBezTo>
                  <a:cubicBezTo>
                    <a:pt x="1209" y="751"/>
                    <a:pt x="1217" y="743"/>
                    <a:pt x="1225" y="735"/>
                  </a:cubicBezTo>
                  <a:cubicBezTo>
                    <a:pt x="1233" y="735"/>
                    <a:pt x="1233" y="728"/>
                    <a:pt x="1241" y="719"/>
                  </a:cubicBezTo>
                  <a:cubicBezTo>
                    <a:pt x="1249" y="712"/>
                    <a:pt x="1257" y="704"/>
                    <a:pt x="1265" y="704"/>
                  </a:cubicBezTo>
                  <a:cubicBezTo>
                    <a:pt x="1265" y="704"/>
                    <a:pt x="1272" y="704"/>
                    <a:pt x="1272" y="712"/>
                  </a:cubicBezTo>
                  <a:lnTo>
                    <a:pt x="1280" y="712"/>
                  </a:lnTo>
                  <a:cubicBezTo>
                    <a:pt x="1288" y="728"/>
                    <a:pt x="1296" y="735"/>
                    <a:pt x="1296" y="743"/>
                  </a:cubicBezTo>
                  <a:cubicBezTo>
                    <a:pt x="1296" y="751"/>
                    <a:pt x="1296" y="751"/>
                    <a:pt x="1288" y="759"/>
                  </a:cubicBezTo>
                  <a:cubicBezTo>
                    <a:pt x="1280" y="767"/>
                    <a:pt x="1280" y="775"/>
                    <a:pt x="1272" y="775"/>
                  </a:cubicBezTo>
                  <a:cubicBezTo>
                    <a:pt x="1257" y="791"/>
                    <a:pt x="1249" y="799"/>
                    <a:pt x="1249" y="806"/>
                  </a:cubicBezTo>
                  <a:cubicBezTo>
                    <a:pt x="1257" y="822"/>
                    <a:pt x="1257" y="830"/>
                    <a:pt x="1257" y="830"/>
                  </a:cubicBezTo>
                  <a:cubicBezTo>
                    <a:pt x="1265" y="830"/>
                    <a:pt x="1265" y="822"/>
                    <a:pt x="1265" y="822"/>
                  </a:cubicBezTo>
                  <a:cubicBezTo>
                    <a:pt x="1265" y="815"/>
                    <a:pt x="1272" y="815"/>
                    <a:pt x="1272" y="806"/>
                  </a:cubicBezTo>
                  <a:cubicBezTo>
                    <a:pt x="1280" y="791"/>
                    <a:pt x="1288" y="783"/>
                    <a:pt x="1304" y="767"/>
                  </a:cubicBezTo>
                  <a:cubicBezTo>
                    <a:pt x="1312" y="767"/>
                    <a:pt x="1312" y="767"/>
                    <a:pt x="1320" y="759"/>
                  </a:cubicBezTo>
                  <a:cubicBezTo>
                    <a:pt x="1336" y="751"/>
                    <a:pt x="1359" y="743"/>
                    <a:pt x="1359" y="735"/>
                  </a:cubicBezTo>
                  <a:cubicBezTo>
                    <a:pt x="1359" y="712"/>
                    <a:pt x="1367" y="656"/>
                    <a:pt x="1423" y="648"/>
                  </a:cubicBezTo>
                  <a:cubicBezTo>
                    <a:pt x="1454" y="648"/>
                    <a:pt x="1470" y="640"/>
                    <a:pt x="1486" y="640"/>
                  </a:cubicBezTo>
                  <a:cubicBezTo>
                    <a:pt x="1502" y="640"/>
                    <a:pt x="1510" y="633"/>
                    <a:pt x="1533" y="633"/>
                  </a:cubicBezTo>
                  <a:cubicBezTo>
                    <a:pt x="1541" y="633"/>
                    <a:pt x="1541" y="633"/>
                    <a:pt x="1541" y="633"/>
                  </a:cubicBezTo>
                  <a:cubicBezTo>
                    <a:pt x="1573" y="633"/>
                    <a:pt x="1589" y="633"/>
                    <a:pt x="1589" y="601"/>
                  </a:cubicBezTo>
                  <a:cubicBezTo>
                    <a:pt x="1596" y="577"/>
                    <a:pt x="1605" y="562"/>
                    <a:pt x="1636" y="562"/>
                  </a:cubicBezTo>
                  <a:cubicBezTo>
                    <a:pt x="1644" y="562"/>
                    <a:pt x="1652" y="562"/>
                    <a:pt x="1652" y="562"/>
                  </a:cubicBezTo>
                  <a:cubicBezTo>
                    <a:pt x="1652" y="562"/>
                    <a:pt x="1652" y="562"/>
                    <a:pt x="1660" y="562"/>
                  </a:cubicBezTo>
                  <a:cubicBezTo>
                    <a:pt x="1668" y="562"/>
                    <a:pt x="1668" y="562"/>
                    <a:pt x="1676" y="562"/>
                  </a:cubicBezTo>
                  <a:cubicBezTo>
                    <a:pt x="1676" y="562"/>
                    <a:pt x="1683" y="562"/>
                    <a:pt x="1691" y="562"/>
                  </a:cubicBezTo>
                  <a:cubicBezTo>
                    <a:pt x="1707" y="562"/>
                    <a:pt x="1715" y="569"/>
                    <a:pt x="1731" y="569"/>
                  </a:cubicBezTo>
                  <a:cubicBezTo>
                    <a:pt x="1739" y="569"/>
                    <a:pt x="1739" y="577"/>
                    <a:pt x="1747" y="577"/>
                  </a:cubicBezTo>
                  <a:cubicBezTo>
                    <a:pt x="1755" y="577"/>
                    <a:pt x="1763" y="577"/>
                    <a:pt x="1763" y="577"/>
                  </a:cubicBezTo>
                  <a:cubicBezTo>
                    <a:pt x="1778" y="585"/>
                    <a:pt x="1786" y="585"/>
                    <a:pt x="1818" y="601"/>
                  </a:cubicBezTo>
                  <a:cubicBezTo>
                    <a:pt x="1826" y="617"/>
                    <a:pt x="1834" y="625"/>
                    <a:pt x="1842" y="625"/>
                  </a:cubicBezTo>
                  <a:cubicBezTo>
                    <a:pt x="1849" y="640"/>
                    <a:pt x="1849" y="640"/>
                    <a:pt x="1858" y="640"/>
                  </a:cubicBezTo>
                  <a:cubicBezTo>
                    <a:pt x="1858" y="640"/>
                    <a:pt x="1865" y="640"/>
                    <a:pt x="1873" y="640"/>
                  </a:cubicBezTo>
                  <a:cubicBezTo>
                    <a:pt x="1881" y="633"/>
                    <a:pt x="1881" y="625"/>
                    <a:pt x="1889" y="609"/>
                  </a:cubicBezTo>
                  <a:cubicBezTo>
                    <a:pt x="1889" y="601"/>
                    <a:pt x="1889" y="593"/>
                    <a:pt x="1889" y="585"/>
                  </a:cubicBezTo>
                  <a:cubicBezTo>
                    <a:pt x="1905" y="562"/>
                    <a:pt x="1921" y="553"/>
                    <a:pt x="1944" y="569"/>
                  </a:cubicBezTo>
                  <a:cubicBezTo>
                    <a:pt x="1952" y="569"/>
                    <a:pt x="1984" y="569"/>
                    <a:pt x="1992" y="569"/>
                  </a:cubicBezTo>
                  <a:cubicBezTo>
                    <a:pt x="2000" y="569"/>
                    <a:pt x="2016" y="569"/>
                    <a:pt x="2031" y="569"/>
                  </a:cubicBezTo>
                  <a:cubicBezTo>
                    <a:pt x="2039" y="569"/>
                    <a:pt x="2055" y="569"/>
                    <a:pt x="2063" y="569"/>
                  </a:cubicBezTo>
                  <a:cubicBezTo>
                    <a:pt x="2071" y="569"/>
                    <a:pt x="2071" y="569"/>
                    <a:pt x="2079" y="569"/>
                  </a:cubicBezTo>
                  <a:cubicBezTo>
                    <a:pt x="2079" y="569"/>
                    <a:pt x="2087" y="569"/>
                    <a:pt x="2095" y="569"/>
                  </a:cubicBezTo>
                  <a:cubicBezTo>
                    <a:pt x="2110" y="569"/>
                    <a:pt x="2126" y="569"/>
                    <a:pt x="2134" y="569"/>
                  </a:cubicBezTo>
                  <a:cubicBezTo>
                    <a:pt x="2142" y="569"/>
                    <a:pt x="2142" y="569"/>
                    <a:pt x="2142" y="569"/>
                  </a:cubicBezTo>
                  <a:cubicBezTo>
                    <a:pt x="2142" y="562"/>
                    <a:pt x="2150" y="562"/>
                    <a:pt x="2166" y="562"/>
                  </a:cubicBezTo>
                  <a:cubicBezTo>
                    <a:pt x="2182" y="562"/>
                    <a:pt x="2189" y="562"/>
                    <a:pt x="2205" y="569"/>
                  </a:cubicBezTo>
                  <a:cubicBezTo>
                    <a:pt x="2205" y="569"/>
                    <a:pt x="2213" y="569"/>
                    <a:pt x="2229" y="569"/>
                  </a:cubicBezTo>
                  <a:lnTo>
                    <a:pt x="2237" y="569"/>
                  </a:lnTo>
                  <a:cubicBezTo>
                    <a:pt x="2253" y="569"/>
                    <a:pt x="2253" y="562"/>
                    <a:pt x="2261" y="553"/>
                  </a:cubicBezTo>
                  <a:lnTo>
                    <a:pt x="2261" y="546"/>
                  </a:lnTo>
                  <a:cubicBezTo>
                    <a:pt x="2261" y="538"/>
                    <a:pt x="2261" y="514"/>
                    <a:pt x="2253" y="506"/>
                  </a:cubicBezTo>
                  <a:cubicBezTo>
                    <a:pt x="2253" y="498"/>
                    <a:pt x="2245" y="498"/>
                    <a:pt x="2245" y="498"/>
                  </a:cubicBezTo>
                  <a:cubicBezTo>
                    <a:pt x="2229" y="498"/>
                    <a:pt x="2229" y="498"/>
                    <a:pt x="2205" y="514"/>
                  </a:cubicBezTo>
                  <a:cubicBezTo>
                    <a:pt x="2205" y="522"/>
                    <a:pt x="2197" y="530"/>
                    <a:pt x="2197" y="530"/>
                  </a:cubicBezTo>
                  <a:cubicBezTo>
                    <a:pt x="2189" y="538"/>
                    <a:pt x="2182" y="546"/>
                    <a:pt x="2174" y="546"/>
                  </a:cubicBezTo>
                  <a:cubicBezTo>
                    <a:pt x="2166" y="546"/>
                    <a:pt x="2166" y="546"/>
                    <a:pt x="2158" y="538"/>
                  </a:cubicBezTo>
                  <a:cubicBezTo>
                    <a:pt x="2150" y="538"/>
                    <a:pt x="2150" y="530"/>
                    <a:pt x="2142" y="530"/>
                  </a:cubicBezTo>
                  <a:cubicBezTo>
                    <a:pt x="2142" y="522"/>
                    <a:pt x="2134" y="522"/>
                    <a:pt x="2134" y="522"/>
                  </a:cubicBezTo>
                  <a:cubicBezTo>
                    <a:pt x="2126" y="522"/>
                    <a:pt x="2102" y="506"/>
                    <a:pt x="2079" y="490"/>
                  </a:cubicBezTo>
                  <a:cubicBezTo>
                    <a:pt x="2079" y="482"/>
                    <a:pt x="2071" y="482"/>
                    <a:pt x="2063" y="475"/>
                  </a:cubicBezTo>
                  <a:cubicBezTo>
                    <a:pt x="2063" y="475"/>
                    <a:pt x="2063" y="475"/>
                    <a:pt x="2055" y="467"/>
                  </a:cubicBezTo>
                  <a:cubicBezTo>
                    <a:pt x="2039" y="459"/>
                    <a:pt x="2031" y="451"/>
                    <a:pt x="2031" y="427"/>
                  </a:cubicBezTo>
                  <a:cubicBezTo>
                    <a:pt x="2031" y="419"/>
                    <a:pt x="2031" y="411"/>
                    <a:pt x="2023" y="403"/>
                  </a:cubicBezTo>
                  <a:cubicBezTo>
                    <a:pt x="2023" y="380"/>
                    <a:pt x="2023" y="356"/>
                    <a:pt x="2008" y="356"/>
                  </a:cubicBezTo>
                  <a:cubicBezTo>
                    <a:pt x="2000" y="356"/>
                    <a:pt x="2000" y="356"/>
                    <a:pt x="1992" y="356"/>
                  </a:cubicBezTo>
                  <a:cubicBezTo>
                    <a:pt x="1968" y="356"/>
                    <a:pt x="1952" y="364"/>
                    <a:pt x="1936" y="372"/>
                  </a:cubicBezTo>
                  <a:cubicBezTo>
                    <a:pt x="1929" y="372"/>
                    <a:pt x="1921" y="372"/>
                    <a:pt x="1913" y="372"/>
                  </a:cubicBezTo>
                  <a:cubicBezTo>
                    <a:pt x="1889" y="372"/>
                    <a:pt x="1865" y="372"/>
                    <a:pt x="1858" y="364"/>
                  </a:cubicBezTo>
                  <a:cubicBezTo>
                    <a:pt x="1858" y="364"/>
                    <a:pt x="1849" y="364"/>
                    <a:pt x="1834" y="364"/>
                  </a:cubicBezTo>
                  <a:cubicBezTo>
                    <a:pt x="1826" y="364"/>
                    <a:pt x="1810" y="364"/>
                    <a:pt x="1802" y="364"/>
                  </a:cubicBezTo>
                  <a:cubicBezTo>
                    <a:pt x="1778" y="364"/>
                    <a:pt x="1770" y="356"/>
                    <a:pt x="1763" y="348"/>
                  </a:cubicBezTo>
                  <a:cubicBezTo>
                    <a:pt x="1747" y="340"/>
                    <a:pt x="1747" y="324"/>
                    <a:pt x="1747" y="285"/>
                  </a:cubicBezTo>
                  <a:cubicBezTo>
                    <a:pt x="1747" y="269"/>
                    <a:pt x="1747" y="261"/>
                    <a:pt x="1747" y="245"/>
                  </a:cubicBezTo>
                  <a:cubicBezTo>
                    <a:pt x="1747" y="237"/>
                    <a:pt x="1747" y="229"/>
                    <a:pt x="1747" y="229"/>
                  </a:cubicBezTo>
                  <a:cubicBezTo>
                    <a:pt x="1747" y="229"/>
                    <a:pt x="1739" y="229"/>
                    <a:pt x="1731" y="229"/>
                  </a:cubicBezTo>
                  <a:cubicBezTo>
                    <a:pt x="1707" y="229"/>
                    <a:pt x="1676" y="245"/>
                    <a:pt x="1652" y="261"/>
                  </a:cubicBezTo>
                  <a:cubicBezTo>
                    <a:pt x="1644" y="261"/>
                    <a:pt x="1644" y="261"/>
                    <a:pt x="1644" y="261"/>
                  </a:cubicBezTo>
                  <a:cubicBezTo>
                    <a:pt x="1644" y="269"/>
                    <a:pt x="1636" y="269"/>
                    <a:pt x="1636" y="269"/>
                  </a:cubicBezTo>
                  <a:cubicBezTo>
                    <a:pt x="1612" y="285"/>
                    <a:pt x="1581" y="301"/>
                    <a:pt x="1541" y="301"/>
                  </a:cubicBezTo>
                  <a:cubicBezTo>
                    <a:pt x="1525" y="301"/>
                    <a:pt x="1518" y="301"/>
                    <a:pt x="1510" y="301"/>
                  </a:cubicBezTo>
                  <a:cubicBezTo>
                    <a:pt x="1510" y="301"/>
                    <a:pt x="1502" y="293"/>
                    <a:pt x="1494" y="293"/>
                  </a:cubicBezTo>
                  <a:cubicBezTo>
                    <a:pt x="1423" y="293"/>
                    <a:pt x="1328" y="340"/>
                    <a:pt x="1304" y="380"/>
                  </a:cubicBezTo>
                  <a:cubicBezTo>
                    <a:pt x="1272" y="419"/>
                    <a:pt x="1257" y="443"/>
                    <a:pt x="1225" y="443"/>
                  </a:cubicBezTo>
                  <a:cubicBezTo>
                    <a:pt x="1217" y="443"/>
                    <a:pt x="1209" y="443"/>
                    <a:pt x="1201" y="443"/>
                  </a:cubicBezTo>
                  <a:cubicBezTo>
                    <a:pt x="1193" y="443"/>
                    <a:pt x="1185" y="443"/>
                    <a:pt x="1178" y="443"/>
                  </a:cubicBezTo>
                  <a:cubicBezTo>
                    <a:pt x="1154" y="443"/>
                    <a:pt x="1138" y="443"/>
                    <a:pt x="1138" y="427"/>
                  </a:cubicBezTo>
                  <a:cubicBezTo>
                    <a:pt x="1138" y="411"/>
                    <a:pt x="1130" y="403"/>
                    <a:pt x="1122" y="403"/>
                  </a:cubicBezTo>
                  <a:cubicBezTo>
                    <a:pt x="1114" y="403"/>
                    <a:pt x="1114" y="403"/>
                    <a:pt x="1106" y="411"/>
                  </a:cubicBezTo>
                  <a:cubicBezTo>
                    <a:pt x="1099" y="411"/>
                    <a:pt x="1090" y="419"/>
                    <a:pt x="1083" y="419"/>
                  </a:cubicBezTo>
                  <a:cubicBezTo>
                    <a:pt x="1067" y="435"/>
                    <a:pt x="1051" y="443"/>
                    <a:pt x="1035" y="443"/>
                  </a:cubicBezTo>
                  <a:cubicBezTo>
                    <a:pt x="1027" y="443"/>
                    <a:pt x="1027" y="443"/>
                    <a:pt x="1019" y="443"/>
                  </a:cubicBezTo>
                  <a:cubicBezTo>
                    <a:pt x="1019" y="443"/>
                    <a:pt x="1019" y="435"/>
                    <a:pt x="1012" y="435"/>
                  </a:cubicBezTo>
                  <a:cubicBezTo>
                    <a:pt x="988" y="427"/>
                    <a:pt x="956" y="411"/>
                    <a:pt x="940" y="372"/>
                  </a:cubicBezTo>
                  <a:cubicBezTo>
                    <a:pt x="925" y="348"/>
                    <a:pt x="893" y="324"/>
                    <a:pt x="869" y="309"/>
                  </a:cubicBezTo>
                  <a:cubicBezTo>
                    <a:pt x="853" y="301"/>
                    <a:pt x="846" y="293"/>
                    <a:pt x="838" y="285"/>
                  </a:cubicBezTo>
                  <a:cubicBezTo>
                    <a:pt x="822" y="269"/>
                    <a:pt x="782" y="261"/>
                    <a:pt x="759" y="261"/>
                  </a:cubicBezTo>
                  <a:cubicBezTo>
                    <a:pt x="751" y="261"/>
                    <a:pt x="743" y="261"/>
                    <a:pt x="735" y="269"/>
                  </a:cubicBezTo>
                  <a:cubicBezTo>
                    <a:pt x="727" y="269"/>
                    <a:pt x="719" y="269"/>
                    <a:pt x="711" y="277"/>
                  </a:cubicBezTo>
                  <a:cubicBezTo>
                    <a:pt x="687" y="277"/>
                    <a:pt x="664" y="285"/>
                    <a:pt x="656" y="301"/>
                  </a:cubicBezTo>
                  <a:cubicBezTo>
                    <a:pt x="656" y="309"/>
                    <a:pt x="648" y="316"/>
                    <a:pt x="648" y="324"/>
                  </a:cubicBezTo>
                  <a:cubicBezTo>
                    <a:pt x="640" y="340"/>
                    <a:pt x="640" y="348"/>
                    <a:pt x="632" y="348"/>
                  </a:cubicBezTo>
                  <a:cubicBezTo>
                    <a:pt x="632" y="348"/>
                    <a:pt x="624" y="340"/>
                    <a:pt x="624" y="332"/>
                  </a:cubicBezTo>
                  <a:cubicBezTo>
                    <a:pt x="624" y="324"/>
                    <a:pt x="624" y="316"/>
                    <a:pt x="616" y="309"/>
                  </a:cubicBezTo>
                  <a:cubicBezTo>
                    <a:pt x="616" y="293"/>
                    <a:pt x="608" y="269"/>
                    <a:pt x="624" y="245"/>
                  </a:cubicBezTo>
                  <a:cubicBezTo>
                    <a:pt x="640" y="229"/>
                    <a:pt x="648" y="214"/>
                    <a:pt x="656" y="198"/>
                  </a:cubicBezTo>
                  <a:cubicBezTo>
                    <a:pt x="672" y="174"/>
                    <a:pt x="679" y="150"/>
                    <a:pt x="703" y="135"/>
                  </a:cubicBezTo>
                  <a:cubicBezTo>
                    <a:pt x="727" y="111"/>
                    <a:pt x="735" y="87"/>
                    <a:pt x="751" y="79"/>
                  </a:cubicBezTo>
                  <a:cubicBezTo>
                    <a:pt x="751" y="71"/>
                    <a:pt x="759" y="63"/>
                    <a:pt x="759" y="56"/>
                  </a:cubicBezTo>
                  <a:lnTo>
                    <a:pt x="766" y="56"/>
                  </a:lnTo>
                  <a:cubicBezTo>
                    <a:pt x="766" y="48"/>
                    <a:pt x="774" y="48"/>
                    <a:pt x="798" y="40"/>
                  </a:cubicBezTo>
                  <a:cubicBezTo>
                    <a:pt x="814" y="40"/>
                    <a:pt x="830" y="40"/>
                    <a:pt x="830" y="32"/>
                  </a:cubicBezTo>
                  <a:cubicBezTo>
                    <a:pt x="830" y="24"/>
                    <a:pt x="830" y="24"/>
                    <a:pt x="822" y="16"/>
                  </a:cubicBezTo>
                  <a:cubicBezTo>
                    <a:pt x="814" y="8"/>
                    <a:pt x="790" y="8"/>
                    <a:pt x="766" y="8"/>
                  </a:cubicBezTo>
                  <a:cubicBezTo>
                    <a:pt x="727" y="8"/>
                    <a:pt x="695" y="16"/>
                    <a:pt x="679" y="24"/>
                  </a:cubicBezTo>
                  <a:cubicBezTo>
                    <a:pt x="672" y="32"/>
                    <a:pt x="672" y="32"/>
                    <a:pt x="672" y="32"/>
                  </a:cubicBezTo>
                  <a:cubicBezTo>
                    <a:pt x="640" y="56"/>
                    <a:pt x="593" y="79"/>
                    <a:pt x="577" y="111"/>
                  </a:cubicBezTo>
                  <a:cubicBezTo>
                    <a:pt x="569" y="127"/>
                    <a:pt x="569" y="142"/>
                    <a:pt x="561" y="150"/>
                  </a:cubicBezTo>
                  <a:cubicBezTo>
                    <a:pt x="561" y="158"/>
                    <a:pt x="561" y="166"/>
                    <a:pt x="561" y="174"/>
                  </a:cubicBezTo>
                  <a:cubicBezTo>
                    <a:pt x="553" y="174"/>
                    <a:pt x="553" y="182"/>
                    <a:pt x="545" y="182"/>
                  </a:cubicBezTo>
                  <a:cubicBezTo>
                    <a:pt x="545" y="182"/>
                    <a:pt x="537" y="174"/>
                    <a:pt x="537" y="158"/>
                  </a:cubicBezTo>
                  <a:cubicBezTo>
                    <a:pt x="529" y="158"/>
                    <a:pt x="529" y="150"/>
                    <a:pt x="529" y="150"/>
                  </a:cubicBezTo>
                  <a:lnTo>
                    <a:pt x="529" y="142"/>
                  </a:lnTo>
                  <a:cubicBezTo>
                    <a:pt x="529" y="142"/>
                    <a:pt x="529" y="150"/>
                    <a:pt x="521" y="150"/>
                  </a:cubicBezTo>
                  <a:cubicBezTo>
                    <a:pt x="521" y="158"/>
                    <a:pt x="513" y="166"/>
                    <a:pt x="506" y="174"/>
                  </a:cubicBezTo>
                  <a:cubicBezTo>
                    <a:pt x="490" y="190"/>
                    <a:pt x="482" y="206"/>
                    <a:pt x="474" y="214"/>
                  </a:cubicBezTo>
                  <a:cubicBezTo>
                    <a:pt x="466" y="222"/>
                    <a:pt x="466" y="229"/>
                    <a:pt x="466" y="229"/>
                  </a:cubicBezTo>
                  <a:cubicBezTo>
                    <a:pt x="466" y="237"/>
                    <a:pt x="466" y="245"/>
                    <a:pt x="442" y="261"/>
                  </a:cubicBezTo>
                  <a:cubicBezTo>
                    <a:pt x="435" y="261"/>
                    <a:pt x="426" y="261"/>
                    <a:pt x="426" y="269"/>
                  </a:cubicBezTo>
                  <a:cubicBezTo>
                    <a:pt x="387" y="285"/>
                    <a:pt x="355" y="301"/>
                    <a:pt x="332" y="324"/>
                  </a:cubicBezTo>
                  <a:cubicBezTo>
                    <a:pt x="324" y="324"/>
                    <a:pt x="324" y="332"/>
                    <a:pt x="316" y="332"/>
                  </a:cubicBezTo>
                  <a:cubicBezTo>
                    <a:pt x="300" y="348"/>
                    <a:pt x="300" y="348"/>
                    <a:pt x="284" y="348"/>
                  </a:cubicBezTo>
                  <a:lnTo>
                    <a:pt x="276" y="348"/>
                  </a:lnTo>
                  <a:cubicBezTo>
                    <a:pt x="268" y="348"/>
                    <a:pt x="268" y="348"/>
                    <a:pt x="260" y="348"/>
                  </a:cubicBezTo>
                  <a:cubicBezTo>
                    <a:pt x="237" y="348"/>
                    <a:pt x="221" y="348"/>
                    <a:pt x="205" y="356"/>
                  </a:cubicBezTo>
                  <a:cubicBezTo>
                    <a:pt x="182" y="372"/>
                    <a:pt x="110" y="411"/>
                    <a:pt x="87" y="451"/>
                  </a:cubicBezTo>
                  <a:cubicBezTo>
                    <a:pt x="63" y="482"/>
                    <a:pt x="47" y="490"/>
                    <a:pt x="15" y="490"/>
                  </a:cubicBezTo>
                  <a:cubicBezTo>
                    <a:pt x="23" y="498"/>
                    <a:pt x="31" y="506"/>
                    <a:pt x="31" y="506"/>
                  </a:cubicBezTo>
                  <a:cubicBezTo>
                    <a:pt x="55" y="522"/>
                    <a:pt x="79" y="553"/>
                    <a:pt x="87" y="569"/>
                  </a:cubicBezTo>
                  <a:cubicBezTo>
                    <a:pt x="95" y="577"/>
                    <a:pt x="95" y="585"/>
                    <a:pt x="102" y="585"/>
                  </a:cubicBezTo>
                  <a:lnTo>
                    <a:pt x="102" y="585"/>
                  </a:lnTo>
                  <a:cubicBezTo>
                    <a:pt x="110" y="601"/>
                    <a:pt x="126" y="625"/>
                    <a:pt x="197" y="625"/>
                  </a:cubicBezTo>
                  <a:cubicBezTo>
                    <a:pt x="268" y="625"/>
                    <a:pt x="466" y="640"/>
                    <a:pt x="506" y="680"/>
                  </a:cubicBezTo>
                  <a:cubicBezTo>
                    <a:pt x="506" y="680"/>
                    <a:pt x="513" y="688"/>
                    <a:pt x="513" y="696"/>
                  </a:cubicBezTo>
                  <a:cubicBezTo>
                    <a:pt x="529" y="704"/>
                    <a:pt x="537" y="712"/>
                    <a:pt x="553" y="712"/>
                  </a:cubicBezTo>
                  <a:cubicBezTo>
                    <a:pt x="561" y="712"/>
                    <a:pt x="569" y="712"/>
                    <a:pt x="585" y="704"/>
                  </a:cubicBezTo>
                  <a:cubicBezTo>
                    <a:pt x="600" y="704"/>
                    <a:pt x="616" y="696"/>
                    <a:pt x="632" y="696"/>
                  </a:cubicBezTo>
                  <a:cubicBezTo>
                    <a:pt x="640" y="688"/>
                    <a:pt x="648" y="680"/>
                    <a:pt x="664" y="680"/>
                  </a:cubicBezTo>
                  <a:lnTo>
                    <a:pt x="988" y="1115"/>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51" name="Freeform 643"/>
            <p:cNvSpPr>
              <a:spLocks noChangeArrowheads="1"/>
            </p:cNvSpPr>
            <p:nvPr/>
          </p:nvSpPr>
          <p:spPr bwMode="auto">
            <a:xfrm>
              <a:off x="15165842" y="6058565"/>
              <a:ext cx="34937" cy="69876"/>
            </a:xfrm>
            <a:custGeom>
              <a:avLst/>
              <a:gdLst>
                <a:gd name="T0" fmla="*/ 32 w 49"/>
                <a:gd name="T1" fmla="*/ 0 h 96"/>
                <a:gd name="T2" fmla="*/ 32 w 49"/>
                <a:gd name="T3" fmla="*/ 71 h 96"/>
                <a:gd name="T4" fmla="*/ 48 w 49"/>
                <a:gd name="T5" fmla="*/ 71 h 96"/>
                <a:gd name="T6" fmla="*/ 48 w 49"/>
                <a:gd name="T7" fmla="*/ 95 h 96"/>
                <a:gd name="T8" fmla="*/ 0 w 49"/>
                <a:gd name="T9" fmla="*/ 95 h 96"/>
                <a:gd name="T10" fmla="*/ 0 w 49"/>
                <a:gd name="T11" fmla="*/ 0 h 96"/>
                <a:gd name="T12" fmla="*/ 32 w 49"/>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49" h="96">
                  <a:moveTo>
                    <a:pt x="32" y="0"/>
                  </a:moveTo>
                  <a:lnTo>
                    <a:pt x="32" y="71"/>
                  </a:lnTo>
                  <a:lnTo>
                    <a:pt x="48" y="71"/>
                  </a:lnTo>
                  <a:lnTo>
                    <a:pt x="48" y="95"/>
                  </a:lnTo>
                  <a:lnTo>
                    <a:pt x="0" y="95"/>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52" name="Freeform 644"/>
            <p:cNvSpPr>
              <a:spLocks noChangeArrowheads="1"/>
            </p:cNvSpPr>
            <p:nvPr/>
          </p:nvSpPr>
          <p:spPr bwMode="auto">
            <a:xfrm>
              <a:off x="15200779" y="6058565"/>
              <a:ext cx="47643" cy="69876"/>
            </a:xfrm>
            <a:custGeom>
              <a:avLst/>
              <a:gdLst>
                <a:gd name="T0" fmla="*/ 47 w 64"/>
                <a:gd name="T1" fmla="*/ 0 h 96"/>
                <a:gd name="T2" fmla="*/ 47 w 64"/>
                <a:gd name="T3" fmla="*/ 0 h 96"/>
                <a:gd name="T4" fmla="*/ 63 w 64"/>
                <a:gd name="T5" fmla="*/ 95 h 96"/>
                <a:gd name="T6" fmla="*/ 39 w 64"/>
                <a:gd name="T7" fmla="*/ 95 h 96"/>
                <a:gd name="T8" fmla="*/ 39 w 64"/>
                <a:gd name="T9" fmla="*/ 79 h 96"/>
                <a:gd name="T10" fmla="*/ 24 w 64"/>
                <a:gd name="T11" fmla="*/ 79 h 96"/>
                <a:gd name="T12" fmla="*/ 24 w 64"/>
                <a:gd name="T13" fmla="*/ 95 h 96"/>
                <a:gd name="T14" fmla="*/ 0 w 64"/>
                <a:gd name="T15" fmla="*/ 95 h 96"/>
                <a:gd name="T16" fmla="*/ 16 w 64"/>
                <a:gd name="T17" fmla="*/ 0 h 96"/>
                <a:gd name="T18" fmla="*/ 47 w 64"/>
                <a:gd name="T19" fmla="*/ 0 h 96"/>
                <a:gd name="T20" fmla="*/ 39 w 64"/>
                <a:gd name="T21" fmla="*/ 55 h 96"/>
                <a:gd name="T22" fmla="*/ 39 w 64"/>
                <a:gd name="T23" fmla="*/ 55 h 96"/>
                <a:gd name="T24" fmla="*/ 32 w 64"/>
                <a:gd name="T25" fmla="*/ 15 h 96"/>
                <a:gd name="T26" fmla="*/ 24 w 64"/>
                <a:gd name="T27" fmla="*/ 55 h 96"/>
                <a:gd name="T28" fmla="*/ 39 w 64"/>
                <a:gd name="T29" fmla="*/ 5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96">
                  <a:moveTo>
                    <a:pt x="47" y="0"/>
                  </a:moveTo>
                  <a:lnTo>
                    <a:pt x="47" y="0"/>
                  </a:lnTo>
                  <a:cubicBezTo>
                    <a:pt x="63" y="95"/>
                    <a:pt x="63" y="95"/>
                    <a:pt x="63" y="95"/>
                  </a:cubicBezTo>
                  <a:cubicBezTo>
                    <a:pt x="39" y="95"/>
                    <a:pt x="39" y="95"/>
                    <a:pt x="39" y="95"/>
                  </a:cubicBezTo>
                  <a:cubicBezTo>
                    <a:pt x="39" y="79"/>
                    <a:pt x="39" y="79"/>
                    <a:pt x="39" y="79"/>
                  </a:cubicBezTo>
                  <a:cubicBezTo>
                    <a:pt x="24" y="79"/>
                    <a:pt x="24" y="79"/>
                    <a:pt x="24" y="79"/>
                  </a:cubicBezTo>
                  <a:cubicBezTo>
                    <a:pt x="24" y="95"/>
                    <a:pt x="24" y="95"/>
                    <a:pt x="24" y="95"/>
                  </a:cubicBezTo>
                  <a:cubicBezTo>
                    <a:pt x="0" y="95"/>
                    <a:pt x="0" y="95"/>
                    <a:pt x="0" y="95"/>
                  </a:cubicBezTo>
                  <a:cubicBezTo>
                    <a:pt x="16" y="0"/>
                    <a:pt x="16" y="0"/>
                    <a:pt x="16" y="0"/>
                  </a:cubicBezTo>
                  <a:lnTo>
                    <a:pt x="47" y="0"/>
                  </a:lnTo>
                  <a:close/>
                  <a:moveTo>
                    <a:pt x="39" y="55"/>
                  </a:moveTo>
                  <a:lnTo>
                    <a:pt x="39" y="55"/>
                  </a:lnTo>
                  <a:cubicBezTo>
                    <a:pt x="32" y="47"/>
                    <a:pt x="32" y="31"/>
                    <a:pt x="32" y="15"/>
                  </a:cubicBezTo>
                  <a:cubicBezTo>
                    <a:pt x="32" y="39"/>
                    <a:pt x="32" y="47"/>
                    <a:pt x="24" y="55"/>
                  </a:cubicBezTo>
                  <a:lnTo>
                    <a:pt x="39" y="5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53" name="Freeform 645"/>
            <p:cNvSpPr>
              <a:spLocks noChangeArrowheads="1"/>
            </p:cNvSpPr>
            <p:nvPr/>
          </p:nvSpPr>
          <p:spPr bwMode="auto">
            <a:xfrm>
              <a:off x="15251597" y="6058565"/>
              <a:ext cx="41291" cy="69876"/>
            </a:xfrm>
            <a:custGeom>
              <a:avLst/>
              <a:gdLst>
                <a:gd name="T0" fmla="*/ 55 w 56"/>
                <a:gd name="T1" fmla="*/ 0 h 96"/>
                <a:gd name="T2" fmla="*/ 55 w 56"/>
                <a:gd name="T3" fmla="*/ 95 h 96"/>
                <a:gd name="T4" fmla="*/ 32 w 56"/>
                <a:gd name="T5" fmla="*/ 95 h 96"/>
                <a:gd name="T6" fmla="*/ 16 w 56"/>
                <a:gd name="T7" fmla="*/ 47 h 96"/>
                <a:gd name="T8" fmla="*/ 16 w 56"/>
                <a:gd name="T9" fmla="*/ 95 h 96"/>
                <a:gd name="T10" fmla="*/ 0 w 56"/>
                <a:gd name="T11" fmla="*/ 95 h 96"/>
                <a:gd name="T12" fmla="*/ 0 w 56"/>
                <a:gd name="T13" fmla="*/ 0 h 96"/>
                <a:gd name="T14" fmla="*/ 16 w 56"/>
                <a:gd name="T15" fmla="*/ 0 h 96"/>
                <a:gd name="T16" fmla="*/ 32 w 56"/>
                <a:gd name="T17" fmla="*/ 39 h 96"/>
                <a:gd name="T18" fmla="*/ 32 w 56"/>
                <a:gd name="T19" fmla="*/ 0 h 96"/>
                <a:gd name="T20" fmla="*/ 55 w 56"/>
                <a:gd name="T2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96">
                  <a:moveTo>
                    <a:pt x="55" y="0"/>
                  </a:moveTo>
                  <a:lnTo>
                    <a:pt x="55" y="95"/>
                  </a:lnTo>
                  <a:lnTo>
                    <a:pt x="32" y="95"/>
                  </a:lnTo>
                  <a:lnTo>
                    <a:pt x="16" y="47"/>
                  </a:lnTo>
                  <a:lnTo>
                    <a:pt x="16" y="95"/>
                  </a:lnTo>
                  <a:lnTo>
                    <a:pt x="0" y="95"/>
                  </a:lnTo>
                  <a:lnTo>
                    <a:pt x="0" y="0"/>
                  </a:lnTo>
                  <a:lnTo>
                    <a:pt x="16" y="0"/>
                  </a:lnTo>
                  <a:lnTo>
                    <a:pt x="32" y="39"/>
                  </a:lnTo>
                  <a:lnTo>
                    <a:pt x="32"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54" name="Freeform 646"/>
            <p:cNvSpPr>
              <a:spLocks noChangeArrowheads="1"/>
            </p:cNvSpPr>
            <p:nvPr/>
          </p:nvSpPr>
          <p:spPr bwMode="auto">
            <a:xfrm>
              <a:off x="15296064" y="6055388"/>
              <a:ext cx="41291" cy="76228"/>
            </a:xfrm>
            <a:custGeom>
              <a:avLst/>
              <a:gdLst>
                <a:gd name="T0" fmla="*/ 56 w 57"/>
                <a:gd name="T1" fmla="*/ 32 h 104"/>
                <a:gd name="T2" fmla="*/ 56 w 57"/>
                <a:gd name="T3" fmla="*/ 32 h 104"/>
                <a:gd name="T4" fmla="*/ 32 w 57"/>
                <a:gd name="T5" fmla="*/ 32 h 104"/>
                <a:gd name="T6" fmla="*/ 32 w 57"/>
                <a:gd name="T7" fmla="*/ 23 h 104"/>
                <a:gd name="T8" fmla="*/ 32 w 57"/>
                <a:gd name="T9" fmla="*/ 23 h 104"/>
                <a:gd name="T10" fmla="*/ 24 w 57"/>
                <a:gd name="T11" fmla="*/ 16 h 104"/>
                <a:gd name="T12" fmla="*/ 24 w 57"/>
                <a:gd name="T13" fmla="*/ 23 h 104"/>
                <a:gd name="T14" fmla="*/ 24 w 57"/>
                <a:gd name="T15" fmla="*/ 23 h 104"/>
                <a:gd name="T16" fmla="*/ 24 w 57"/>
                <a:gd name="T17" fmla="*/ 32 h 104"/>
                <a:gd name="T18" fmla="*/ 32 w 57"/>
                <a:gd name="T19" fmla="*/ 39 h 104"/>
                <a:gd name="T20" fmla="*/ 48 w 57"/>
                <a:gd name="T21" fmla="*/ 55 h 104"/>
                <a:gd name="T22" fmla="*/ 56 w 57"/>
                <a:gd name="T23" fmla="*/ 79 h 104"/>
                <a:gd name="T24" fmla="*/ 56 w 57"/>
                <a:gd name="T25" fmla="*/ 95 h 104"/>
                <a:gd name="T26" fmla="*/ 40 w 57"/>
                <a:gd name="T27" fmla="*/ 103 h 104"/>
                <a:gd name="T28" fmla="*/ 24 w 57"/>
                <a:gd name="T29" fmla="*/ 103 h 104"/>
                <a:gd name="T30" fmla="*/ 8 w 57"/>
                <a:gd name="T31" fmla="*/ 103 h 104"/>
                <a:gd name="T32" fmla="*/ 0 w 57"/>
                <a:gd name="T33" fmla="*/ 87 h 104"/>
                <a:gd name="T34" fmla="*/ 0 w 57"/>
                <a:gd name="T35" fmla="*/ 71 h 104"/>
                <a:gd name="T36" fmla="*/ 0 w 57"/>
                <a:gd name="T37" fmla="*/ 63 h 104"/>
                <a:gd name="T38" fmla="*/ 24 w 57"/>
                <a:gd name="T39" fmla="*/ 63 h 104"/>
                <a:gd name="T40" fmla="*/ 24 w 57"/>
                <a:gd name="T41" fmla="*/ 79 h 104"/>
                <a:gd name="T42" fmla="*/ 24 w 57"/>
                <a:gd name="T43" fmla="*/ 87 h 104"/>
                <a:gd name="T44" fmla="*/ 24 w 57"/>
                <a:gd name="T45" fmla="*/ 87 h 104"/>
                <a:gd name="T46" fmla="*/ 32 w 57"/>
                <a:gd name="T47" fmla="*/ 87 h 104"/>
                <a:gd name="T48" fmla="*/ 32 w 57"/>
                <a:gd name="T49" fmla="*/ 79 h 104"/>
                <a:gd name="T50" fmla="*/ 32 w 57"/>
                <a:gd name="T51" fmla="*/ 71 h 104"/>
                <a:gd name="T52" fmla="*/ 16 w 57"/>
                <a:gd name="T53" fmla="*/ 55 h 104"/>
                <a:gd name="T54" fmla="*/ 8 w 57"/>
                <a:gd name="T55" fmla="*/ 47 h 104"/>
                <a:gd name="T56" fmla="*/ 0 w 57"/>
                <a:gd name="T57" fmla="*/ 39 h 104"/>
                <a:gd name="T58" fmla="*/ 0 w 57"/>
                <a:gd name="T59" fmla="*/ 32 h 104"/>
                <a:gd name="T60" fmla="*/ 0 w 57"/>
                <a:gd name="T61" fmla="*/ 16 h 104"/>
                <a:gd name="T62" fmla="*/ 8 w 57"/>
                <a:gd name="T63" fmla="*/ 8 h 104"/>
                <a:gd name="T64" fmla="*/ 24 w 57"/>
                <a:gd name="T65" fmla="*/ 0 h 104"/>
                <a:gd name="T66" fmla="*/ 40 w 57"/>
                <a:gd name="T67" fmla="*/ 8 h 104"/>
                <a:gd name="T68" fmla="*/ 48 w 57"/>
                <a:gd name="T69" fmla="*/ 16 h 104"/>
                <a:gd name="T70" fmla="*/ 56 w 57"/>
                <a:gd name="T71" fmla="*/ 3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 h="104">
                  <a:moveTo>
                    <a:pt x="56" y="32"/>
                  </a:moveTo>
                  <a:lnTo>
                    <a:pt x="56" y="32"/>
                  </a:lnTo>
                  <a:cubicBezTo>
                    <a:pt x="32" y="32"/>
                    <a:pt x="32" y="32"/>
                    <a:pt x="32" y="32"/>
                  </a:cubicBezTo>
                  <a:cubicBezTo>
                    <a:pt x="32" y="23"/>
                    <a:pt x="32" y="23"/>
                    <a:pt x="32" y="23"/>
                  </a:cubicBezTo>
                  <a:lnTo>
                    <a:pt x="32" y="23"/>
                  </a:lnTo>
                  <a:cubicBezTo>
                    <a:pt x="32" y="16"/>
                    <a:pt x="24" y="16"/>
                    <a:pt x="24" y="16"/>
                  </a:cubicBezTo>
                  <a:cubicBezTo>
                    <a:pt x="24" y="16"/>
                    <a:pt x="24" y="16"/>
                    <a:pt x="24" y="23"/>
                  </a:cubicBezTo>
                  <a:lnTo>
                    <a:pt x="24" y="23"/>
                  </a:lnTo>
                  <a:cubicBezTo>
                    <a:pt x="24" y="32"/>
                    <a:pt x="24" y="32"/>
                    <a:pt x="24" y="32"/>
                  </a:cubicBezTo>
                  <a:cubicBezTo>
                    <a:pt x="24" y="32"/>
                    <a:pt x="24" y="39"/>
                    <a:pt x="32" y="39"/>
                  </a:cubicBezTo>
                  <a:cubicBezTo>
                    <a:pt x="40" y="47"/>
                    <a:pt x="48" y="47"/>
                    <a:pt x="48" y="55"/>
                  </a:cubicBezTo>
                  <a:cubicBezTo>
                    <a:pt x="56" y="63"/>
                    <a:pt x="56" y="63"/>
                    <a:pt x="56" y="79"/>
                  </a:cubicBezTo>
                  <a:cubicBezTo>
                    <a:pt x="56" y="79"/>
                    <a:pt x="56" y="87"/>
                    <a:pt x="56" y="95"/>
                  </a:cubicBezTo>
                  <a:cubicBezTo>
                    <a:pt x="48" y="95"/>
                    <a:pt x="48" y="95"/>
                    <a:pt x="40" y="103"/>
                  </a:cubicBezTo>
                  <a:cubicBezTo>
                    <a:pt x="40" y="103"/>
                    <a:pt x="32" y="103"/>
                    <a:pt x="24" y="103"/>
                  </a:cubicBezTo>
                  <a:cubicBezTo>
                    <a:pt x="24" y="103"/>
                    <a:pt x="16" y="103"/>
                    <a:pt x="8" y="103"/>
                  </a:cubicBezTo>
                  <a:cubicBezTo>
                    <a:pt x="8" y="95"/>
                    <a:pt x="0" y="95"/>
                    <a:pt x="0" y="87"/>
                  </a:cubicBezTo>
                  <a:cubicBezTo>
                    <a:pt x="0" y="87"/>
                    <a:pt x="0" y="79"/>
                    <a:pt x="0" y="71"/>
                  </a:cubicBezTo>
                  <a:cubicBezTo>
                    <a:pt x="0" y="63"/>
                    <a:pt x="0" y="63"/>
                    <a:pt x="0" y="63"/>
                  </a:cubicBezTo>
                  <a:cubicBezTo>
                    <a:pt x="24" y="63"/>
                    <a:pt x="24" y="63"/>
                    <a:pt x="24" y="63"/>
                  </a:cubicBezTo>
                  <a:cubicBezTo>
                    <a:pt x="24" y="79"/>
                    <a:pt x="24" y="79"/>
                    <a:pt x="24" y="79"/>
                  </a:cubicBezTo>
                  <a:lnTo>
                    <a:pt x="24" y="87"/>
                  </a:lnTo>
                  <a:lnTo>
                    <a:pt x="24" y="87"/>
                  </a:lnTo>
                  <a:cubicBezTo>
                    <a:pt x="32" y="87"/>
                    <a:pt x="32" y="87"/>
                    <a:pt x="32" y="87"/>
                  </a:cubicBezTo>
                  <a:lnTo>
                    <a:pt x="32" y="79"/>
                  </a:lnTo>
                  <a:cubicBezTo>
                    <a:pt x="32" y="71"/>
                    <a:pt x="32" y="71"/>
                    <a:pt x="32" y="71"/>
                  </a:cubicBezTo>
                  <a:cubicBezTo>
                    <a:pt x="24" y="63"/>
                    <a:pt x="24" y="63"/>
                    <a:pt x="16" y="55"/>
                  </a:cubicBezTo>
                  <a:cubicBezTo>
                    <a:pt x="8" y="55"/>
                    <a:pt x="8" y="55"/>
                    <a:pt x="8" y="47"/>
                  </a:cubicBezTo>
                  <a:cubicBezTo>
                    <a:pt x="0" y="47"/>
                    <a:pt x="0" y="47"/>
                    <a:pt x="0" y="39"/>
                  </a:cubicBezTo>
                  <a:lnTo>
                    <a:pt x="0" y="32"/>
                  </a:lnTo>
                  <a:cubicBezTo>
                    <a:pt x="0" y="23"/>
                    <a:pt x="0" y="16"/>
                    <a:pt x="0" y="16"/>
                  </a:cubicBezTo>
                  <a:cubicBezTo>
                    <a:pt x="0" y="8"/>
                    <a:pt x="8" y="8"/>
                    <a:pt x="8" y="8"/>
                  </a:cubicBezTo>
                  <a:cubicBezTo>
                    <a:pt x="16" y="0"/>
                    <a:pt x="16" y="0"/>
                    <a:pt x="24" y="0"/>
                  </a:cubicBezTo>
                  <a:cubicBezTo>
                    <a:pt x="32" y="0"/>
                    <a:pt x="40" y="0"/>
                    <a:pt x="40" y="8"/>
                  </a:cubicBezTo>
                  <a:cubicBezTo>
                    <a:pt x="48" y="8"/>
                    <a:pt x="48" y="8"/>
                    <a:pt x="48" y="16"/>
                  </a:cubicBezTo>
                  <a:cubicBezTo>
                    <a:pt x="56" y="16"/>
                    <a:pt x="56" y="23"/>
                    <a:pt x="56" y="32"/>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55" name="Freeform 647"/>
            <p:cNvSpPr>
              <a:spLocks noChangeArrowheads="1"/>
            </p:cNvSpPr>
            <p:nvPr/>
          </p:nvSpPr>
          <p:spPr bwMode="auto">
            <a:xfrm>
              <a:off x="15343707" y="6058565"/>
              <a:ext cx="15880" cy="69876"/>
            </a:xfrm>
            <a:custGeom>
              <a:avLst/>
              <a:gdLst>
                <a:gd name="T0" fmla="*/ 23 w 24"/>
                <a:gd name="T1" fmla="*/ 0 h 96"/>
                <a:gd name="T2" fmla="*/ 23 w 24"/>
                <a:gd name="T3" fmla="*/ 95 h 96"/>
                <a:gd name="T4" fmla="*/ 0 w 24"/>
                <a:gd name="T5" fmla="*/ 95 h 96"/>
                <a:gd name="T6" fmla="*/ 0 w 24"/>
                <a:gd name="T7" fmla="*/ 0 h 96"/>
                <a:gd name="T8" fmla="*/ 23 w 24"/>
                <a:gd name="T9" fmla="*/ 0 h 96"/>
              </a:gdLst>
              <a:ahLst/>
              <a:cxnLst>
                <a:cxn ang="0">
                  <a:pos x="T0" y="T1"/>
                </a:cxn>
                <a:cxn ang="0">
                  <a:pos x="T2" y="T3"/>
                </a:cxn>
                <a:cxn ang="0">
                  <a:pos x="T4" y="T5"/>
                </a:cxn>
                <a:cxn ang="0">
                  <a:pos x="T6" y="T7"/>
                </a:cxn>
                <a:cxn ang="0">
                  <a:pos x="T8" y="T9"/>
                </a:cxn>
              </a:cxnLst>
              <a:rect l="0" t="0" r="r" b="b"/>
              <a:pathLst>
                <a:path w="24" h="96">
                  <a:moveTo>
                    <a:pt x="23" y="0"/>
                  </a:moveTo>
                  <a:lnTo>
                    <a:pt x="23" y="95"/>
                  </a:lnTo>
                  <a:lnTo>
                    <a:pt x="0" y="95"/>
                  </a:lnTo>
                  <a:lnTo>
                    <a:pt x="0" y="0"/>
                  </a:lnTo>
                  <a:lnTo>
                    <a:pt x="2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56" name="Freeform 648"/>
            <p:cNvSpPr>
              <a:spLocks noChangeArrowheads="1"/>
            </p:cNvSpPr>
            <p:nvPr/>
          </p:nvSpPr>
          <p:spPr bwMode="auto">
            <a:xfrm>
              <a:off x="15365939" y="6058565"/>
              <a:ext cx="41291" cy="69876"/>
            </a:xfrm>
            <a:custGeom>
              <a:avLst/>
              <a:gdLst>
                <a:gd name="T0" fmla="*/ 56 w 57"/>
                <a:gd name="T1" fmla="*/ 0 h 96"/>
                <a:gd name="T2" fmla="*/ 56 w 57"/>
                <a:gd name="T3" fmla="*/ 95 h 96"/>
                <a:gd name="T4" fmla="*/ 40 w 57"/>
                <a:gd name="T5" fmla="*/ 95 h 96"/>
                <a:gd name="T6" fmla="*/ 24 w 57"/>
                <a:gd name="T7" fmla="*/ 47 h 96"/>
                <a:gd name="T8" fmla="*/ 24 w 57"/>
                <a:gd name="T9" fmla="*/ 95 h 96"/>
                <a:gd name="T10" fmla="*/ 0 w 57"/>
                <a:gd name="T11" fmla="*/ 95 h 96"/>
                <a:gd name="T12" fmla="*/ 0 w 57"/>
                <a:gd name="T13" fmla="*/ 0 h 96"/>
                <a:gd name="T14" fmla="*/ 24 w 57"/>
                <a:gd name="T15" fmla="*/ 0 h 96"/>
                <a:gd name="T16" fmla="*/ 40 w 57"/>
                <a:gd name="T17" fmla="*/ 39 h 96"/>
                <a:gd name="T18" fmla="*/ 40 w 57"/>
                <a:gd name="T19" fmla="*/ 0 h 96"/>
                <a:gd name="T20" fmla="*/ 56 w 57"/>
                <a:gd name="T2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96">
                  <a:moveTo>
                    <a:pt x="56" y="0"/>
                  </a:moveTo>
                  <a:lnTo>
                    <a:pt x="56" y="95"/>
                  </a:lnTo>
                  <a:lnTo>
                    <a:pt x="40" y="95"/>
                  </a:lnTo>
                  <a:lnTo>
                    <a:pt x="24" y="47"/>
                  </a:lnTo>
                  <a:lnTo>
                    <a:pt x="24" y="95"/>
                  </a:lnTo>
                  <a:lnTo>
                    <a:pt x="0" y="95"/>
                  </a:lnTo>
                  <a:lnTo>
                    <a:pt x="0" y="0"/>
                  </a:lnTo>
                  <a:lnTo>
                    <a:pt x="24" y="0"/>
                  </a:lnTo>
                  <a:lnTo>
                    <a:pt x="40" y="39"/>
                  </a:lnTo>
                  <a:lnTo>
                    <a:pt x="40" y="0"/>
                  </a:ln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57" name="Freeform 649"/>
            <p:cNvSpPr>
              <a:spLocks noChangeArrowheads="1"/>
            </p:cNvSpPr>
            <p:nvPr/>
          </p:nvSpPr>
          <p:spPr bwMode="auto">
            <a:xfrm>
              <a:off x="15416758" y="6055388"/>
              <a:ext cx="41291" cy="76228"/>
            </a:xfrm>
            <a:custGeom>
              <a:avLst/>
              <a:gdLst>
                <a:gd name="T0" fmla="*/ 56 w 57"/>
                <a:gd name="T1" fmla="*/ 39 h 104"/>
                <a:gd name="T2" fmla="*/ 56 w 57"/>
                <a:gd name="T3" fmla="*/ 39 h 104"/>
                <a:gd name="T4" fmla="*/ 32 w 57"/>
                <a:gd name="T5" fmla="*/ 39 h 104"/>
                <a:gd name="T6" fmla="*/ 32 w 57"/>
                <a:gd name="T7" fmla="*/ 32 h 104"/>
                <a:gd name="T8" fmla="*/ 32 w 57"/>
                <a:gd name="T9" fmla="*/ 23 h 104"/>
                <a:gd name="T10" fmla="*/ 24 w 57"/>
                <a:gd name="T11" fmla="*/ 16 h 104"/>
                <a:gd name="T12" fmla="*/ 24 w 57"/>
                <a:gd name="T13" fmla="*/ 23 h 104"/>
                <a:gd name="T14" fmla="*/ 24 w 57"/>
                <a:gd name="T15" fmla="*/ 32 h 104"/>
                <a:gd name="T16" fmla="*/ 24 w 57"/>
                <a:gd name="T17" fmla="*/ 79 h 104"/>
                <a:gd name="T18" fmla="*/ 24 w 57"/>
                <a:gd name="T19" fmla="*/ 87 h 104"/>
                <a:gd name="T20" fmla="*/ 24 w 57"/>
                <a:gd name="T21" fmla="*/ 87 h 104"/>
                <a:gd name="T22" fmla="*/ 32 w 57"/>
                <a:gd name="T23" fmla="*/ 87 h 104"/>
                <a:gd name="T24" fmla="*/ 32 w 57"/>
                <a:gd name="T25" fmla="*/ 71 h 104"/>
                <a:gd name="T26" fmla="*/ 32 w 57"/>
                <a:gd name="T27" fmla="*/ 63 h 104"/>
                <a:gd name="T28" fmla="*/ 24 w 57"/>
                <a:gd name="T29" fmla="*/ 63 h 104"/>
                <a:gd name="T30" fmla="*/ 24 w 57"/>
                <a:gd name="T31" fmla="*/ 47 h 104"/>
                <a:gd name="T32" fmla="*/ 56 w 57"/>
                <a:gd name="T33" fmla="*/ 47 h 104"/>
                <a:gd name="T34" fmla="*/ 56 w 57"/>
                <a:gd name="T35" fmla="*/ 103 h 104"/>
                <a:gd name="T36" fmla="*/ 40 w 57"/>
                <a:gd name="T37" fmla="*/ 103 h 104"/>
                <a:gd name="T38" fmla="*/ 40 w 57"/>
                <a:gd name="T39" fmla="*/ 95 h 104"/>
                <a:gd name="T40" fmla="*/ 32 w 57"/>
                <a:gd name="T41" fmla="*/ 103 h 104"/>
                <a:gd name="T42" fmla="*/ 24 w 57"/>
                <a:gd name="T43" fmla="*/ 103 h 104"/>
                <a:gd name="T44" fmla="*/ 8 w 57"/>
                <a:gd name="T45" fmla="*/ 103 h 104"/>
                <a:gd name="T46" fmla="*/ 0 w 57"/>
                <a:gd name="T47" fmla="*/ 95 h 104"/>
                <a:gd name="T48" fmla="*/ 0 w 57"/>
                <a:gd name="T49" fmla="*/ 79 h 104"/>
                <a:gd name="T50" fmla="*/ 0 w 57"/>
                <a:gd name="T51" fmla="*/ 71 h 104"/>
                <a:gd name="T52" fmla="*/ 0 w 57"/>
                <a:gd name="T53" fmla="*/ 39 h 104"/>
                <a:gd name="T54" fmla="*/ 0 w 57"/>
                <a:gd name="T55" fmla="*/ 16 h 104"/>
                <a:gd name="T56" fmla="*/ 8 w 57"/>
                <a:gd name="T57" fmla="*/ 8 h 104"/>
                <a:gd name="T58" fmla="*/ 24 w 57"/>
                <a:gd name="T59" fmla="*/ 0 h 104"/>
                <a:gd name="T60" fmla="*/ 48 w 57"/>
                <a:gd name="T61" fmla="*/ 8 h 104"/>
                <a:gd name="T62" fmla="*/ 56 w 57"/>
                <a:gd name="T63" fmla="*/ 16 h 104"/>
                <a:gd name="T64" fmla="*/ 56 w 57"/>
                <a:gd name="T65" fmla="*/ 3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7" h="104">
                  <a:moveTo>
                    <a:pt x="56" y="39"/>
                  </a:moveTo>
                  <a:lnTo>
                    <a:pt x="56" y="39"/>
                  </a:lnTo>
                  <a:cubicBezTo>
                    <a:pt x="32" y="39"/>
                    <a:pt x="32" y="39"/>
                    <a:pt x="32" y="39"/>
                  </a:cubicBezTo>
                  <a:cubicBezTo>
                    <a:pt x="32" y="32"/>
                    <a:pt x="32" y="32"/>
                    <a:pt x="32" y="32"/>
                  </a:cubicBezTo>
                  <a:cubicBezTo>
                    <a:pt x="32" y="23"/>
                    <a:pt x="32" y="23"/>
                    <a:pt x="32" y="23"/>
                  </a:cubicBezTo>
                  <a:cubicBezTo>
                    <a:pt x="32" y="16"/>
                    <a:pt x="32" y="16"/>
                    <a:pt x="24" y="16"/>
                  </a:cubicBezTo>
                  <a:cubicBezTo>
                    <a:pt x="24" y="16"/>
                    <a:pt x="24" y="16"/>
                    <a:pt x="24" y="23"/>
                  </a:cubicBezTo>
                  <a:cubicBezTo>
                    <a:pt x="24" y="23"/>
                    <a:pt x="24" y="23"/>
                    <a:pt x="24" y="32"/>
                  </a:cubicBezTo>
                  <a:cubicBezTo>
                    <a:pt x="24" y="79"/>
                    <a:pt x="24" y="79"/>
                    <a:pt x="24" y="79"/>
                  </a:cubicBezTo>
                  <a:cubicBezTo>
                    <a:pt x="24" y="79"/>
                    <a:pt x="24" y="79"/>
                    <a:pt x="24" y="87"/>
                  </a:cubicBezTo>
                  <a:lnTo>
                    <a:pt x="24" y="87"/>
                  </a:lnTo>
                  <a:cubicBezTo>
                    <a:pt x="32" y="87"/>
                    <a:pt x="32" y="87"/>
                    <a:pt x="32" y="87"/>
                  </a:cubicBezTo>
                  <a:cubicBezTo>
                    <a:pt x="32" y="79"/>
                    <a:pt x="32" y="79"/>
                    <a:pt x="32" y="71"/>
                  </a:cubicBezTo>
                  <a:cubicBezTo>
                    <a:pt x="32" y="63"/>
                    <a:pt x="32" y="63"/>
                    <a:pt x="32" y="63"/>
                  </a:cubicBezTo>
                  <a:cubicBezTo>
                    <a:pt x="24" y="63"/>
                    <a:pt x="24" y="63"/>
                    <a:pt x="24" y="63"/>
                  </a:cubicBezTo>
                  <a:cubicBezTo>
                    <a:pt x="24" y="47"/>
                    <a:pt x="24" y="47"/>
                    <a:pt x="24" y="47"/>
                  </a:cubicBezTo>
                  <a:cubicBezTo>
                    <a:pt x="56" y="47"/>
                    <a:pt x="56" y="47"/>
                    <a:pt x="56" y="47"/>
                  </a:cubicBezTo>
                  <a:cubicBezTo>
                    <a:pt x="56" y="103"/>
                    <a:pt x="56" y="103"/>
                    <a:pt x="56" y="103"/>
                  </a:cubicBezTo>
                  <a:cubicBezTo>
                    <a:pt x="40" y="103"/>
                    <a:pt x="40" y="103"/>
                    <a:pt x="40" y="103"/>
                  </a:cubicBezTo>
                  <a:cubicBezTo>
                    <a:pt x="40" y="95"/>
                    <a:pt x="40" y="95"/>
                    <a:pt x="40" y="95"/>
                  </a:cubicBezTo>
                  <a:lnTo>
                    <a:pt x="32" y="103"/>
                  </a:lnTo>
                  <a:lnTo>
                    <a:pt x="24" y="103"/>
                  </a:lnTo>
                  <a:cubicBezTo>
                    <a:pt x="16" y="103"/>
                    <a:pt x="16" y="103"/>
                    <a:pt x="8" y="103"/>
                  </a:cubicBezTo>
                  <a:cubicBezTo>
                    <a:pt x="8" y="95"/>
                    <a:pt x="0" y="95"/>
                    <a:pt x="0" y="95"/>
                  </a:cubicBezTo>
                  <a:cubicBezTo>
                    <a:pt x="0" y="87"/>
                    <a:pt x="0" y="87"/>
                    <a:pt x="0" y="79"/>
                  </a:cubicBezTo>
                  <a:lnTo>
                    <a:pt x="0" y="71"/>
                  </a:lnTo>
                  <a:cubicBezTo>
                    <a:pt x="0" y="39"/>
                    <a:pt x="0" y="39"/>
                    <a:pt x="0" y="39"/>
                  </a:cubicBezTo>
                  <a:cubicBezTo>
                    <a:pt x="0" y="32"/>
                    <a:pt x="0" y="23"/>
                    <a:pt x="0" y="16"/>
                  </a:cubicBezTo>
                  <a:cubicBezTo>
                    <a:pt x="0" y="16"/>
                    <a:pt x="0" y="8"/>
                    <a:pt x="8" y="8"/>
                  </a:cubicBezTo>
                  <a:cubicBezTo>
                    <a:pt x="16" y="8"/>
                    <a:pt x="16" y="0"/>
                    <a:pt x="24" y="0"/>
                  </a:cubicBezTo>
                  <a:cubicBezTo>
                    <a:pt x="32" y="0"/>
                    <a:pt x="40" y="0"/>
                    <a:pt x="48" y="8"/>
                  </a:cubicBezTo>
                  <a:lnTo>
                    <a:pt x="56" y="16"/>
                  </a:lnTo>
                  <a:cubicBezTo>
                    <a:pt x="56" y="23"/>
                    <a:pt x="56" y="32"/>
                    <a:pt x="56" y="39"/>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58" name="Freeform 650"/>
            <p:cNvSpPr>
              <a:spLocks noChangeArrowheads="1"/>
            </p:cNvSpPr>
            <p:nvPr/>
          </p:nvSpPr>
          <p:spPr bwMode="auto">
            <a:xfrm>
              <a:off x="15473929" y="6331715"/>
              <a:ext cx="53996" cy="79403"/>
            </a:xfrm>
            <a:custGeom>
              <a:avLst/>
              <a:gdLst>
                <a:gd name="T0" fmla="*/ 0 w 73"/>
                <a:gd name="T1" fmla="*/ 0 h 112"/>
                <a:gd name="T2" fmla="*/ 0 w 73"/>
                <a:gd name="T3" fmla="*/ 0 h 112"/>
                <a:gd name="T4" fmla="*/ 16 w 73"/>
                <a:gd name="T5" fmla="*/ 0 h 112"/>
                <a:gd name="T6" fmla="*/ 48 w 73"/>
                <a:gd name="T7" fmla="*/ 0 h 112"/>
                <a:gd name="T8" fmla="*/ 64 w 73"/>
                <a:gd name="T9" fmla="*/ 8 h 112"/>
                <a:gd name="T10" fmla="*/ 64 w 73"/>
                <a:gd name="T11" fmla="*/ 16 h 112"/>
                <a:gd name="T12" fmla="*/ 72 w 73"/>
                <a:gd name="T13" fmla="*/ 40 h 112"/>
                <a:gd name="T14" fmla="*/ 72 w 73"/>
                <a:gd name="T15" fmla="*/ 79 h 112"/>
                <a:gd name="T16" fmla="*/ 64 w 73"/>
                <a:gd name="T17" fmla="*/ 103 h 112"/>
                <a:gd name="T18" fmla="*/ 64 w 73"/>
                <a:gd name="T19" fmla="*/ 111 h 112"/>
                <a:gd name="T20" fmla="*/ 56 w 73"/>
                <a:gd name="T21" fmla="*/ 111 h 112"/>
                <a:gd name="T22" fmla="*/ 32 w 73"/>
                <a:gd name="T23" fmla="*/ 111 h 112"/>
                <a:gd name="T24" fmla="*/ 0 w 73"/>
                <a:gd name="T25" fmla="*/ 111 h 112"/>
                <a:gd name="T26" fmla="*/ 0 w 73"/>
                <a:gd name="T27" fmla="*/ 0 h 112"/>
                <a:gd name="T28" fmla="*/ 24 w 73"/>
                <a:gd name="T29" fmla="*/ 16 h 112"/>
                <a:gd name="T30" fmla="*/ 24 w 73"/>
                <a:gd name="T31" fmla="*/ 16 h 112"/>
                <a:gd name="T32" fmla="*/ 24 w 73"/>
                <a:gd name="T33" fmla="*/ 95 h 112"/>
                <a:gd name="T34" fmla="*/ 32 w 73"/>
                <a:gd name="T35" fmla="*/ 87 h 112"/>
                <a:gd name="T36" fmla="*/ 40 w 73"/>
                <a:gd name="T37" fmla="*/ 79 h 112"/>
                <a:gd name="T38" fmla="*/ 40 w 73"/>
                <a:gd name="T39" fmla="*/ 32 h 112"/>
                <a:gd name="T40" fmla="*/ 40 w 73"/>
                <a:gd name="T41" fmla="*/ 24 h 112"/>
                <a:gd name="T42" fmla="*/ 32 w 73"/>
                <a:gd name="T43" fmla="*/ 16 h 112"/>
                <a:gd name="T44" fmla="*/ 24 w 73"/>
                <a:gd name="T45" fmla="*/ 1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 h="112">
                  <a:moveTo>
                    <a:pt x="0" y="0"/>
                  </a:moveTo>
                  <a:lnTo>
                    <a:pt x="0" y="0"/>
                  </a:lnTo>
                  <a:cubicBezTo>
                    <a:pt x="16" y="0"/>
                    <a:pt x="16" y="0"/>
                    <a:pt x="16" y="0"/>
                  </a:cubicBezTo>
                  <a:cubicBezTo>
                    <a:pt x="32" y="0"/>
                    <a:pt x="48" y="0"/>
                    <a:pt x="48" y="0"/>
                  </a:cubicBezTo>
                  <a:cubicBezTo>
                    <a:pt x="56" y="0"/>
                    <a:pt x="56" y="0"/>
                    <a:pt x="64" y="8"/>
                  </a:cubicBezTo>
                  <a:cubicBezTo>
                    <a:pt x="64" y="8"/>
                    <a:pt x="64" y="8"/>
                    <a:pt x="64" y="16"/>
                  </a:cubicBezTo>
                  <a:cubicBezTo>
                    <a:pt x="64" y="16"/>
                    <a:pt x="72" y="24"/>
                    <a:pt x="72" y="40"/>
                  </a:cubicBezTo>
                  <a:cubicBezTo>
                    <a:pt x="72" y="79"/>
                    <a:pt x="72" y="79"/>
                    <a:pt x="72" y="79"/>
                  </a:cubicBezTo>
                  <a:cubicBezTo>
                    <a:pt x="72" y="87"/>
                    <a:pt x="64" y="95"/>
                    <a:pt x="64" y="103"/>
                  </a:cubicBezTo>
                  <a:cubicBezTo>
                    <a:pt x="64" y="103"/>
                    <a:pt x="64" y="103"/>
                    <a:pt x="64" y="111"/>
                  </a:cubicBezTo>
                  <a:cubicBezTo>
                    <a:pt x="56" y="111"/>
                    <a:pt x="56" y="111"/>
                    <a:pt x="56" y="111"/>
                  </a:cubicBezTo>
                  <a:cubicBezTo>
                    <a:pt x="48" y="111"/>
                    <a:pt x="40" y="111"/>
                    <a:pt x="32" y="111"/>
                  </a:cubicBezTo>
                  <a:cubicBezTo>
                    <a:pt x="0" y="111"/>
                    <a:pt x="0" y="111"/>
                    <a:pt x="0" y="111"/>
                  </a:cubicBezTo>
                  <a:lnTo>
                    <a:pt x="0" y="0"/>
                  </a:lnTo>
                  <a:close/>
                  <a:moveTo>
                    <a:pt x="24" y="16"/>
                  </a:moveTo>
                  <a:lnTo>
                    <a:pt x="24" y="16"/>
                  </a:lnTo>
                  <a:cubicBezTo>
                    <a:pt x="24" y="95"/>
                    <a:pt x="24" y="95"/>
                    <a:pt x="24" y="95"/>
                  </a:cubicBezTo>
                  <a:cubicBezTo>
                    <a:pt x="32" y="95"/>
                    <a:pt x="32" y="95"/>
                    <a:pt x="32" y="87"/>
                  </a:cubicBezTo>
                  <a:cubicBezTo>
                    <a:pt x="40" y="87"/>
                    <a:pt x="40" y="87"/>
                    <a:pt x="40" y="79"/>
                  </a:cubicBezTo>
                  <a:cubicBezTo>
                    <a:pt x="40" y="32"/>
                    <a:pt x="40" y="32"/>
                    <a:pt x="40" y="32"/>
                  </a:cubicBezTo>
                  <a:cubicBezTo>
                    <a:pt x="40" y="24"/>
                    <a:pt x="40" y="24"/>
                    <a:pt x="40" y="24"/>
                  </a:cubicBezTo>
                  <a:cubicBezTo>
                    <a:pt x="40" y="16"/>
                    <a:pt x="32" y="16"/>
                    <a:pt x="32" y="16"/>
                  </a:cubicBezTo>
                  <a:cubicBezTo>
                    <a:pt x="32" y="16"/>
                    <a:pt x="32"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59" name="Freeform 651"/>
            <p:cNvSpPr>
              <a:spLocks noChangeArrowheads="1"/>
            </p:cNvSpPr>
            <p:nvPr/>
          </p:nvSpPr>
          <p:spPr bwMode="auto">
            <a:xfrm>
              <a:off x="15531100" y="6331715"/>
              <a:ext cx="41291" cy="79403"/>
            </a:xfrm>
            <a:custGeom>
              <a:avLst/>
              <a:gdLst>
                <a:gd name="T0" fmla="*/ 0 w 57"/>
                <a:gd name="T1" fmla="*/ 0 h 112"/>
                <a:gd name="T2" fmla="*/ 48 w 57"/>
                <a:gd name="T3" fmla="*/ 0 h 112"/>
                <a:gd name="T4" fmla="*/ 48 w 57"/>
                <a:gd name="T5" fmla="*/ 16 h 112"/>
                <a:gd name="T6" fmla="*/ 32 w 57"/>
                <a:gd name="T7" fmla="*/ 16 h 112"/>
                <a:gd name="T8" fmla="*/ 32 w 57"/>
                <a:gd name="T9" fmla="*/ 40 h 112"/>
                <a:gd name="T10" fmla="*/ 48 w 57"/>
                <a:gd name="T11" fmla="*/ 40 h 112"/>
                <a:gd name="T12" fmla="*/ 48 w 57"/>
                <a:gd name="T13" fmla="*/ 63 h 112"/>
                <a:gd name="T14" fmla="*/ 32 w 57"/>
                <a:gd name="T15" fmla="*/ 63 h 112"/>
                <a:gd name="T16" fmla="*/ 32 w 57"/>
                <a:gd name="T17" fmla="*/ 87 h 112"/>
                <a:gd name="T18" fmla="*/ 56 w 57"/>
                <a:gd name="T19" fmla="*/ 87 h 112"/>
                <a:gd name="T20" fmla="*/ 56 w 57"/>
                <a:gd name="T21" fmla="*/ 111 h 112"/>
                <a:gd name="T22" fmla="*/ 0 w 57"/>
                <a:gd name="T23" fmla="*/ 111 h 112"/>
                <a:gd name="T24" fmla="*/ 0 w 57"/>
                <a:gd name="T25"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112">
                  <a:moveTo>
                    <a:pt x="0" y="0"/>
                  </a:moveTo>
                  <a:lnTo>
                    <a:pt x="48" y="0"/>
                  </a:lnTo>
                  <a:lnTo>
                    <a:pt x="48" y="16"/>
                  </a:lnTo>
                  <a:lnTo>
                    <a:pt x="32" y="16"/>
                  </a:lnTo>
                  <a:lnTo>
                    <a:pt x="32" y="40"/>
                  </a:lnTo>
                  <a:lnTo>
                    <a:pt x="48" y="40"/>
                  </a:lnTo>
                  <a:lnTo>
                    <a:pt x="48" y="63"/>
                  </a:lnTo>
                  <a:lnTo>
                    <a:pt x="32" y="63"/>
                  </a:lnTo>
                  <a:lnTo>
                    <a:pt x="32" y="87"/>
                  </a:lnTo>
                  <a:lnTo>
                    <a:pt x="56" y="87"/>
                  </a:lnTo>
                  <a:lnTo>
                    <a:pt x="56" y="111"/>
                  </a:lnTo>
                  <a:lnTo>
                    <a:pt x="0" y="111"/>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60" name="Freeform 652"/>
            <p:cNvSpPr>
              <a:spLocks noChangeArrowheads="1"/>
            </p:cNvSpPr>
            <p:nvPr/>
          </p:nvSpPr>
          <p:spPr bwMode="auto">
            <a:xfrm>
              <a:off x="15569214" y="6331715"/>
              <a:ext cx="47643" cy="79403"/>
            </a:xfrm>
            <a:custGeom>
              <a:avLst/>
              <a:gdLst>
                <a:gd name="T0" fmla="*/ 63 w 64"/>
                <a:gd name="T1" fmla="*/ 0 h 112"/>
                <a:gd name="T2" fmla="*/ 63 w 64"/>
                <a:gd name="T3" fmla="*/ 16 h 112"/>
                <a:gd name="T4" fmla="*/ 47 w 64"/>
                <a:gd name="T5" fmla="*/ 16 h 112"/>
                <a:gd name="T6" fmla="*/ 47 w 64"/>
                <a:gd name="T7" fmla="*/ 111 h 112"/>
                <a:gd name="T8" fmla="*/ 16 w 64"/>
                <a:gd name="T9" fmla="*/ 111 h 112"/>
                <a:gd name="T10" fmla="*/ 16 w 64"/>
                <a:gd name="T11" fmla="*/ 16 h 112"/>
                <a:gd name="T12" fmla="*/ 0 w 64"/>
                <a:gd name="T13" fmla="*/ 16 h 112"/>
                <a:gd name="T14" fmla="*/ 0 w 64"/>
                <a:gd name="T15" fmla="*/ 0 h 112"/>
                <a:gd name="T16" fmla="*/ 63 w 64"/>
                <a:gd name="T1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12">
                  <a:moveTo>
                    <a:pt x="63" y="0"/>
                  </a:moveTo>
                  <a:lnTo>
                    <a:pt x="63" y="16"/>
                  </a:lnTo>
                  <a:lnTo>
                    <a:pt x="47" y="16"/>
                  </a:lnTo>
                  <a:lnTo>
                    <a:pt x="47" y="111"/>
                  </a:lnTo>
                  <a:lnTo>
                    <a:pt x="16" y="111"/>
                  </a:lnTo>
                  <a:lnTo>
                    <a:pt x="16" y="16"/>
                  </a:lnTo>
                  <a:lnTo>
                    <a:pt x="0" y="16"/>
                  </a:lnTo>
                  <a:lnTo>
                    <a:pt x="0"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61" name="Freeform 653"/>
            <p:cNvSpPr>
              <a:spLocks noChangeArrowheads="1"/>
            </p:cNvSpPr>
            <p:nvPr/>
          </p:nvSpPr>
          <p:spPr bwMode="auto">
            <a:xfrm>
              <a:off x="15620032" y="6331715"/>
              <a:ext cx="50819" cy="79403"/>
            </a:xfrm>
            <a:custGeom>
              <a:avLst/>
              <a:gdLst>
                <a:gd name="T0" fmla="*/ 0 w 72"/>
                <a:gd name="T1" fmla="*/ 0 h 112"/>
                <a:gd name="T2" fmla="*/ 0 w 72"/>
                <a:gd name="T3" fmla="*/ 0 h 112"/>
                <a:gd name="T4" fmla="*/ 24 w 72"/>
                <a:gd name="T5" fmla="*/ 0 h 112"/>
                <a:gd name="T6" fmla="*/ 55 w 72"/>
                <a:gd name="T7" fmla="*/ 0 h 112"/>
                <a:gd name="T8" fmla="*/ 63 w 72"/>
                <a:gd name="T9" fmla="*/ 8 h 112"/>
                <a:gd name="T10" fmla="*/ 71 w 72"/>
                <a:gd name="T11" fmla="*/ 32 h 112"/>
                <a:gd name="T12" fmla="*/ 63 w 72"/>
                <a:gd name="T13" fmla="*/ 47 h 112"/>
                <a:gd name="T14" fmla="*/ 55 w 72"/>
                <a:gd name="T15" fmla="*/ 56 h 112"/>
                <a:gd name="T16" fmla="*/ 63 w 72"/>
                <a:gd name="T17" fmla="*/ 56 h 112"/>
                <a:gd name="T18" fmla="*/ 71 w 72"/>
                <a:gd name="T19" fmla="*/ 63 h 112"/>
                <a:gd name="T20" fmla="*/ 71 w 72"/>
                <a:gd name="T21" fmla="*/ 79 h 112"/>
                <a:gd name="T22" fmla="*/ 71 w 72"/>
                <a:gd name="T23" fmla="*/ 111 h 112"/>
                <a:gd name="T24" fmla="*/ 40 w 72"/>
                <a:gd name="T25" fmla="*/ 111 h 112"/>
                <a:gd name="T26" fmla="*/ 40 w 72"/>
                <a:gd name="T27" fmla="*/ 71 h 112"/>
                <a:gd name="T28" fmla="*/ 40 w 72"/>
                <a:gd name="T29" fmla="*/ 63 h 112"/>
                <a:gd name="T30" fmla="*/ 32 w 72"/>
                <a:gd name="T31" fmla="*/ 63 h 112"/>
                <a:gd name="T32" fmla="*/ 32 w 72"/>
                <a:gd name="T33" fmla="*/ 111 h 112"/>
                <a:gd name="T34" fmla="*/ 0 w 72"/>
                <a:gd name="T35" fmla="*/ 111 h 112"/>
                <a:gd name="T36" fmla="*/ 0 w 72"/>
                <a:gd name="T37" fmla="*/ 0 h 112"/>
                <a:gd name="T38" fmla="*/ 32 w 72"/>
                <a:gd name="T39" fmla="*/ 16 h 112"/>
                <a:gd name="T40" fmla="*/ 32 w 72"/>
                <a:gd name="T41" fmla="*/ 16 h 112"/>
                <a:gd name="T42" fmla="*/ 32 w 72"/>
                <a:gd name="T43" fmla="*/ 40 h 112"/>
                <a:gd name="T44" fmla="*/ 40 w 72"/>
                <a:gd name="T45" fmla="*/ 40 h 112"/>
                <a:gd name="T46" fmla="*/ 40 w 72"/>
                <a:gd name="T47" fmla="*/ 32 h 112"/>
                <a:gd name="T48" fmla="*/ 40 w 72"/>
                <a:gd name="T49" fmla="*/ 24 h 112"/>
                <a:gd name="T50" fmla="*/ 40 w 72"/>
                <a:gd name="T51" fmla="*/ 16 h 112"/>
                <a:gd name="T52" fmla="*/ 32 w 72"/>
                <a:gd name="T53" fmla="*/ 1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112">
                  <a:moveTo>
                    <a:pt x="0" y="0"/>
                  </a:moveTo>
                  <a:lnTo>
                    <a:pt x="0" y="0"/>
                  </a:lnTo>
                  <a:cubicBezTo>
                    <a:pt x="24" y="0"/>
                    <a:pt x="24" y="0"/>
                    <a:pt x="24" y="0"/>
                  </a:cubicBezTo>
                  <a:cubicBezTo>
                    <a:pt x="40" y="0"/>
                    <a:pt x="47" y="0"/>
                    <a:pt x="55" y="0"/>
                  </a:cubicBezTo>
                  <a:cubicBezTo>
                    <a:pt x="55" y="0"/>
                    <a:pt x="63" y="0"/>
                    <a:pt x="63" y="8"/>
                  </a:cubicBezTo>
                  <a:cubicBezTo>
                    <a:pt x="71" y="8"/>
                    <a:pt x="71" y="16"/>
                    <a:pt x="71" y="32"/>
                  </a:cubicBezTo>
                  <a:cubicBezTo>
                    <a:pt x="71" y="40"/>
                    <a:pt x="71" y="40"/>
                    <a:pt x="63" y="47"/>
                  </a:cubicBezTo>
                  <a:cubicBezTo>
                    <a:pt x="63" y="47"/>
                    <a:pt x="55" y="47"/>
                    <a:pt x="55" y="56"/>
                  </a:cubicBezTo>
                  <a:lnTo>
                    <a:pt x="63" y="56"/>
                  </a:lnTo>
                  <a:cubicBezTo>
                    <a:pt x="63" y="63"/>
                    <a:pt x="71" y="63"/>
                    <a:pt x="71" y="63"/>
                  </a:cubicBezTo>
                  <a:cubicBezTo>
                    <a:pt x="71" y="63"/>
                    <a:pt x="71" y="71"/>
                    <a:pt x="71" y="79"/>
                  </a:cubicBezTo>
                  <a:cubicBezTo>
                    <a:pt x="71" y="111"/>
                    <a:pt x="71" y="111"/>
                    <a:pt x="71" y="111"/>
                  </a:cubicBezTo>
                  <a:cubicBezTo>
                    <a:pt x="40" y="111"/>
                    <a:pt x="40" y="111"/>
                    <a:pt x="40" y="111"/>
                  </a:cubicBezTo>
                  <a:cubicBezTo>
                    <a:pt x="40" y="71"/>
                    <a:pt x="40" y="71"/>
                    <a:pt x="40" y="71"/>
                  </a:cubicBezTo>
                  <a:lnTo>
                    <a:pt x="40" y="63"/>
                  </a:lnTo>
                  <a:cubicBezTo>
                    <a:pt x="40" y="63"/>
                    <a:pt x="40" y="63"/>
                    <a:pt x="32" y="63"/>
                  </a:cubicBezTo>
                  <a:cubicBezTo>
                    <a:pt x="32" y="111"/>
                    <a:pt x="32" y="111"/>
                    <a:pt x="32" y="111"/>
                  </a:cubicBezTo>
                  <a:cubicBezTo>
                    <a:pt x="0" y="111"/>
                    <a:pt x="0" y="111"/>
                    <a:pt x="0" y="111"/>
                  </a:cubicBezTo>
                  <a:lnTo>
                    <a:pt x="0" y="0"/>
                  </a:lnTo>
                  <a:close/>
                  <a:moveTo>
                    <a:pt x="32" y="16"/>
                  </a:moveTo>
                  <a:lnTo>
                    <a:pt x="32" y="16"/>
                  </a:lnTo>
                  <a:cubicBezTo>
                    <a:pt x="32" y="40"/>
                    <a:pt x="32" y="40"/>
                    <a:pt x="32" y="40"/>
                  </a:cubicBezTo>
                  <a:lnTo>
                    <a:pt x="40" y="40"/>
                  </a:lnTo>
                  <a:cubicBezTo>
                    <a:pt x="40" y="40"/>
                    <a:pt x="40" y="40"/>
                    <a:pt x="40" y="32"/>
                  </a:cubicBezTo>
                  <a:cubicBezTo>
                    <a:pt x="40" y="24"/>
                    <a:pt x="40" y="24"/>
                    <a:pt x="40" y="24"/>
                  </a:cubicBezTo>
                  <a:lnTo>
                    <a:pt x="40" y="16"/>
                  </a:lnTo>
                  <a:lnTo>
                    <a:pt x="32"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62" name="Freeform 654"/>
            <p:cNvSpPr>
              <a:spLocks noChangeArrowheads="1"/>
            </p:cNvSpPr>
            <p:nvPr/>
          </p:nvSpPr>
          <p:spPr bwMode="auto">
            <a:xfrm>
              <a:off x="15677203" y="6325363"/>
              <a:ext cx="50819" cy="92108"/>
            </a:xfrm>
            <a:custGeom>
              <a:avLst/>
              <a:gdLst>
                <a:gd name="T0" fmla="*/ 71 w 72"/>
                <a:gd name="T1" fmla="*/ 71 h 128"/>
                <a:gd name="T2" fmla="*/ 71 w 72"/>
                <a:gd name="T3" fmla="*/ 71 h 128"/>
                <a:gd name="T4" fmla="*/ 71 w 72"/>
                <a:gd name="T5" fmla="*/ 95 h 128"/>
                <a:gd name="T6" fmla="*/ 63 w 72"/>
                <a:gd name="T7" fmla="*/ 111 h 128"/>
                <a:gd name="T8" fmla="*/ 55 w 72"/>
                <a:gd name="T9" fmla="*/ 119 h 128"/>
                <a:gd name="T10" fmla="*/ 40 w 72"/>
                <a:gd name="T11" fmla="*/ 127 h 128"/>
                <a:gd name="T12" fmla="*/ 16 w 72"/>
                <a:gd name="T13" fmla="*/ 119 h 128"/>
                <a:gd name="T14" fmla="*/ 8 w 72"/>
                <a:gd name="T15" fmla="*/ 111 h 128"/>
                <a:gd name="T16" fmla="*/ 0 w 72"/>
                <a:gd name="T17" fmla="*/ 95 h 128"/>
                <a:gd name="T18" fmla="*/ 0 w 72"/>
                <a:gd name="T19" fmla="*/ 71 h 128"/>
                <a:gd name="T20" fmla="*/ 0 w 72"/>
                <a:gd name="T21" fmla="*/ 55 h 128"/>
                <a:gd name="T22" fmla="*/ 0 w 72"/>
                <a:gd name="T23" fmla="*/ 24 h 128"/>
                <a:gd name="T24" fmla="*/ 8 w 72"/>
                <a:gd name="T25" fmla="*/ 16 h 128"/>
                <a:gd name="T26" fmla="*/ 16 w 72"/>
                <a:gd name="T27" fmla="*/ 8 h 128"/>
                <a:gd name="T28" fmla="*/ 40 w 72"/>
                <a:gd name="T29" fmla="*/ 0 h 128"/>
                <a:gd name="T30" fmla="*/ 55 w 72"/>
                <a:gd name="T31" fmla="*/ 8 h 128"/>
                <a:gd name="T32" fmla="*/ 63 w 72"/>
                <a:gd name="T33" fmla="*/ 16 h 128"/>
                <a:gd name="T34" fmla="*/ 71 w 72"/>
                <a:gd name="T35" fmla="*/ 24 h 128"/>
                <a:gd name="T36" fmla="*/ 71 w 72"/>
                <a:gd name="T37" fmla="*/ 55 h 128"/>
                <a:gd name="T38" fmla="*/ 71 w 72"/>
                <a:gd name="T39" fmla="*/ 71 h 128"/>
                <a:gd name="T40" fmla="*/ 40 w 72"/>
                <a:gd name="T41" fmla="*/ 32 h 128"/>
                <a:gd name="T42" fmla="*/ 40 w 72"/>
                <a:gd name="T43" fmla="*/ 32 h 128"/>
                <a:gd name="T44" fmla="*/ 40 w 72"/>
                <a:gd name="T45" fmla="*/ 24 h 128"/>
                <a:gd name="T46" fmla="*/ 40 w 72"/>
                <a:gd name="T47" fmla="*/ 24 h 128"/>
                <a:gd name="T48" fmla="*/ 32 w 72"/>
                <a:gd name="T49" fmla="*/ 24 h 128"/>
                <a:gd name="T50" fmla="*/ 32 w 72"/>
                <a:gd name="T51" fmla="*/ 32 h 128"/>
                <a:gd name="T52" fmla="*/ 32 w 72"/>
                <a:gd name="T53" fmla="*/ 87 h 128"/>
                <a:gd name="T54" fmla="*/ 32 w 72"/>
                <a:gd name="T55" fmla="*/ 103 h 128"/>
                <a:gd name="T56" fmla="*/ 40 w 72"/>
                <a:gd name="T57" fmla="*/ 103 h 128"/>
                <a:gd name="T58" fmla="*/ 40 w 72"/>
                <a:gd name="T59" fmla="*/ 103 h 128"/>
                <a:gd name="T60" fmla="*/ 40 w 72"/>
                <a:gd name="T61" fmla="*/ 87 h 128"/>
                <a:gd name="T62" fmla="*/ 40 w 72"/>
                <a:gd name="T63"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2" h="128">
                  <a:moveTo>
                    <a:pt x="71" y="71"/>
                  </a:moveTo>
                  <a:lnTo>
                    <a:pt x="71" y="71"/>
                  </a:lnTo>
                  <a:cubicBezTo>
                    <a:pt x="71" y="87"/>
                    <a:pt x="71" y="95"/>
                    <a:pt x="71" y="95"/>
                  </a:cubicBezTo>
                  <a:cubicBezTo>
                    <a:pt x="71" y="103"/>
                    <a:pt x="71" y="103"/>
                    <a:pt x="63" y="111"/>
                  </a:cubicBezTo>
                  <a:cubicBezTo>
                    <a:pt x="63" y="119"/>
                    <a:pt x="55" y="119"/>
                    <a:pt x="55" y="119"/>
                  </a:cubicBezTo>
                  <a:cubicBezTo>
                    <a:pt x="47" y="119"/>
                    <a:pt x="40" y="127"/>
                    <a:pt x="40" y="127"/>
                  </a:cubicBezTo>
                  <a:cubicBezTo>
                    <a:pt x="32" y="127"/>
                    <a:pt x="24" y="119"/>
                    <a:pt x="16" y="119"/>
                  </a:cubicBezTo>
                  <a:cubicBezTo>
                    <a:pt x="16" y="119"/>
                    <a:pt x="8" y="119"/>
                    <a:pt x="8" y="111"/>
                  </a:cubicBezTo>
                  <a:cubicBezTo>
                    <a:pt x="8" y="111"/>
                    <a:pt x="0" y="103"/>
                    <a:pt x="0" y="95"/>
                  </a:cubicBezTo>
                  <a:cubicBezTo>
                    <a:pt x="0" y="95"/>
                    <a:pt x="0" y="87"/>
                    <a:pt x="0" y="71"/>
                  </a:cubicBezTo>
                  <a:cubicBezTo>
                    <a:pt x="0" y="55"/>
                    <a:pt x="0" y="55"/>
                    <a:pt x="0" y="55"/>
                  </a:cubicBezTo>
                  <a:cubicBezTo>
                    <a:pt x="0" y="40"/>
                    <a:pt x="0" y="32"/>
                    <a:pt x="0" y="24"/>
                  </a:cubicBezTo>
                  <a:lnTo>
                    <a:pt x="8" y="16"/>
                  </a:lnTo>
                  <a:cubicBezTo>
                    <a:pt x="8" y="8"/>
                    <a:pt x="16" y="8"/>
                    <a:pt x="16" y="8"/>
                  </a:cubicBezTo>
                  <a:cubicBezTo>
                    <a:pt x="24" y="0"/>
                    <a:pt x="32" y="0"/>
                    <a:pt x="40" y="0"/>
                  </a:cubicBezTo>
                  <a:cubicBezTo>
                    <a:pt x="40" y="0"/>
                    <a:pt x="47" y="0"/>
                    <a:pt x="55" y="8"/>
                  </a:cubicBezTo>
                  <a:cubicBezTo>
                    <a:pt x="55" y="8"/>
                    <a:pt x="63" y="8"/>
                    <a:pt x="63" y="16"/>
                  </a:cubicBezTo>
                  <a:cubicBezTo>
                    <a:pt x="71" y="16"/>
                    <a:pt x="71" y="24"/>
                    <a:pt x="71" y="24"/>
                  </a:cubicBezTo>
                  <a:cubicBezTo>
                    <a:pt x="71" y="32"/>
                    <a:pt x="71" y="40"/>
                    <a:pt x="71" y="55"/>
                  </a:cubicBezTo>
                  <a:lnTo>
                    <a:pt x="71" y="71"/>
                  </a:lnTo>
                  <a:close/>
                  <a:moveTo>
                    <a:pt x="40" y="32"/>
                  </a:moveTo>
                  <a:lnTo>
                    <a:pt x="40" y="32"/>
                  </a:lnTo>
                  <a:lnTo>
                    <a:pt x="40" y="24"/>
                  </a:lnTo>
                  <a:lnTo>
                    <a:pt x="40" y="24"/>
                  </a:lnTo>
                  <a:cubicBezTo>
                    <a:pt x="32" y="24"/>
                    <a:pt x="32" y="24"/>
                    <a:pt x="32" y="24"/>
                  </a:cubicBezTo>
                  <a:lnTo>
                    <a:pt x="32" y="32"/>
                  </a:lnTo>
                  <a:cubicBezTo>
                    <a:pt x="32" y="87"/>
                    <a:pt x="32" y="87"/>
                    <a:pt x="32" y="87"/>
                  </a:cubicBezTo>
                  <a:cubicBezTo>
                    <a:pt x="32" y="95"/>
                    <a:pt x="32" y="103"/>
                    <a:pt x="32" y="103"/>
                  </a:cubicBezTo>
                  <a:cubicBezTo>
                    <a:pt x="32" y="103"/>
                    <a:pt x="32" y="103"/>
                    <a:pt x="40" y="103"/>
                  </a:cubicBezTo>
                  <a:lnTo>
                    <a:pt x="40" y="103"/>
                  </a:lnTo>
                  <a:cubicBezTo>
                    <a:pt x="40" y="103"/>
                    <a:pt x="40" y="95"/>
                    <a:pt x="40" y="87"/>
                  </a:cubicBezTo>
                  <a:lnTo>
                    <a:pt x="40"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63" name="Freeform 655"/>
            <p:cNvSpPr>
              <a:spLocks noChangeArrowheads="1"/>
            </p:cNvSpPr>
            <p:nvPr/>
          </p:nvSpPr>
          <p:spPr bwMode="auto">
            <a:xfrm>
              <a:off x="15734374" y="6331715"/>
              <a:ext cx="22234" cy="79403"/>
            </a:xfrm>
            <a:custGeom>
              <a:avLst/>
              <a:gdLst>
                <a:gd name="T0" fmla="*/ 32 w 33"/>
                <a:gd name="T1" fmla="*/ 0 h 112"/>
                <a:gd name="T2" fmla="*/ 32 w 33"/>
                <a:gd name="T3" fmla="*/ 111 h 112"/>
                <a:gd name="T4" fmla="*/ 0 w 33"/>
                <a:gd name="T5" fmla="*/ 111 h 112"/>
                <a:gd name="T6" fmla="*/ 0 w 33"/>
                <a:gd name="T7" fmla="*/ 0 h 112"/>
                <a:gd name="T8" fmla="*/ 32 w 33"/>
                <a:gd name="T9" fmla="*/ 0 h 112"/>
              </a:gdLst>
              <a:ahLst/>
              <a:cxnLst>
                <a:cxn ang="0">
                  <a:pos x="T0" y="T1"/>
                </a:cxn>
                <a:cxn ang="0">
                  <a:pos x="T2" y="T3"/>
                </a:cxn>
                <a:cxn ang="0">
                  <a:pos x="T4" y="T5"/>
                </a:cxn>
                <a:cxn ang="0">
                  <a:pos x="T6" y="T7"/>
                </a:cxn>
                <a:cxn ang="0">
                  <a:pos x="T8" y="T9"/>
                </a:cxn>
              </a:cxnLst>
              <a:rect l="0" t="0" r="r" b="b"/>
              <a:pathLst>
                <a:path w="33" h="112">
                  <a:moveTo>
                    <a:pt x="32" y="0"/>
                  </a:moveTo>
                  <a:lnTo>
                    <a:pt x="32" y="111"/>
                  </a:lnTo>
                  <a:lnTo>
                    <a:pt x="0" y="111"/>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64" name="Freeform 656"/>
            <p:cNvSpPr>
              <a:spLocks noChangeArrowheads="1"/>
            </p:cNvSpPr>
            <p:nvPr/>
          </p:nvSpPr>
          <p:spPr bwMode="auto">
            <a:xfrm>
              <a:off x="15762960" y="6331715"/>
              <a:ext cx="50819" cy="79403"/>
            </a:xfrm>
            <a:custGeom>
              <a:avLst/>
              <a:gdLst>
                <a:gd name="T0" fmla="*/ 71 w 72"/>
                <a:gd name="T1" fmla="*/ 0 h 112"/>
                <a:gd name="T2" fmla="*/ 71 w 72"/>
                <a:gd name="T3" fmla="*/ 16 h 112"/>
                <a:gd name="T4" fmla="*/ 47 w 72"/>
                <a:gd name="T5" fmla="*/ 16 h 112"/>
                <a:gd name="T6" fmla="*/ 47 w 72"/>
                <a:gd name="T7" fmla="*/ 111 h 112"/>
                <a:gd name="T8" fmla="*/ 15 w 72"/>
                <a:gd name="T9" fmla="*/ 111 h 112"/>
                <a:gd name="T10" fmla="*/ 15 w 72"/>
                <a:gd name="T11" fmla="*/ 16 h 112"/>
                <a:gd name="T12" fmla="*/ 0 w 72"/>
                <a:gd name="T13" fmla="*/ 16 h 112"/>
                <a:gd name="T14" fmla="*/ 0 w 72"/>
                <a:gd name="T15" fmla="*/ 0 h 112"/>
                <a:gd name="T16" fmla="*/ 71 w 72"/>
                <a:gd name="T1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112">
                  <a:moveTo>
                    <a:pt x="71" y="0"/>
                  </a:moveTo>
                  <a:lnTo>
                    <a:pt x="71" y="16"/>
                  </a:lnTo>
                  <a:lnTo>
                    <a:pt x="47" y="16"/>
                  </a:lnTo>
                  <a:lnTo>
                    <a:pt x="47" y="111"/>
                  </a:lnTo>
                  <a:lnTo>
                    <a:pt x="15" y="111"/>
                  </a:lnTo>
                  <a:lnTo>
                    <a:pt x="15" y="16"/>
                  </a:lnTo>
                  <a:lnTo>
                    <a:pt x="0" y="16"/>
                  </a:lnTo>
                  <a:lnTo>
                    <a:pt x="0" y="0"/>
                  </a:ln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65" name="Freeform 657"/>
            <p:cNvSpPr>
              <a:spLocks noChangeArrowheads="1"/>
            </p:cNvSpPr>
            <p:nvPr/>
          </p:nvSpPr>
          <p:spPr bwMode="auto">
            <a:xfrm>
              <a:off x="15124551" y="5855291"/>
              <a:ext cx="107990" cy="136574"/>
            </a:xfrm>
            <a:custGeom>
              <a:avLst/>
              <a:gdLst>
                <a:gd name="T0" fmla="*/ 150 w 151"/>
                <a:gd name="T1" fmla="*/ 0 h 191"/>
                <a:gd name="T2" fmla="*/ 150 w 151"/>
                <a:gd name="T3" fmla="*/ 0 h 191"/>
                <a:gd name="T4" fmla="*/ 150 w 151"/>
                <a:gd name="T5" fmla="*/ 190 h 191"/>
                <a:gd name="T6" fmla="*/ 111 w 151"/>
                <a:gd name="T7" fmla="*/ 190 h 191"/>
                <a:gd name="T8" fmla="*/ 111 w 151"/>
                <a:gd name="T9" fmla="*/ 63 h 191"/>
                <a:gd name="T10" fmla="*/ 95 w 151"/>
                <a:gd name="T11" fmla="*/ 190 h 191"/>
                <a:gd name="T12" fmla="*/ 64 w 151"/>
                <a:gd name="T13" fmla="*/ 190 h 191"/>
                <a:gd name="T14" fmla="*/ 48 w 151"/>
                <a:gd name="T15" fmla="*/ 63 h 191"/>
                <a:gd name="T16" fmla="*/ 48 w 151"/>
                <a:gd name="T17" fmla="*/ 190 h 191"/>
                <a:gd name="T18" fmla="*/ 0 w 151"/>
                <a:gd name="T19" fmla="*/ 190 h 191"/>
                <a:gd name="T20" fmla="*/ 0 w 151"/>
                <a:gd name="T21" fmla="*/ 0 h 191"/>
                <a:gd name="T22" fmla="*/ 64 w 151"/>
                <a:gd name="T23" fmla="*/ 0 h 191"/>
                <a:gd name="T24" fmla="*/ 71 w 151"/>
                <a:gd name="T25" fmla="*/ 40 h 191"/>
                <a:gd name="T26" fmla="*/ 79 w 151"/>
                <a:gd name="T27" fmla="*/ 87 h 191"/>
                <a:gd name="T28" fmla="*/ 87 w 151"/>
                <a:gd name="T29" fmla="*/ 0 h 191"/>
                <a:gd name="T30" fmla="*/ 150 w 151"/>
                <a:gd name="T31"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1" h="191">
                  <a:moveTo>
                    <a:pt x="150" y="0"/>
                  </a:moveTo>
                  <a:lnTo>
                    <a:pt x="150" y="0"/>
                  </a:lnTo>
                  <a:cubicBezTo>
                    <a:pt x="150" y="190"/>
                    <a:pt x="150" y="190"/>
                    <a:pt x="150" y="190"/>
                  </a:cubicBezTo>
                  <a:cubicBezTo>
                    <a:pt x="111" y="190"/>
                    <a:pt x="111" y="190"/>
                    <a:pt x="111" y="190"/>
                  </a:cubicBezTo>
                  <a:cubicBezTo>
                    <a:pt x="111" y="63"/>
                    <a:pt x="111" y="63"/>
                    <a:pt x="111" y="63"/>
                  </a:cubicBezTo>
                  <a:cubicBezTo>
                    <a:pt x="95" y="190"/>
                    <a:pt x="95" y="190"/>
                    <a:pt x="95" y="190"/>
                  </a:cubicBezTo>
                  <a:cubicBezTo>
                    <a:pt x="64" y="190"/>
                    <a:pt x="64" y="190"/>
                    <a:pt x="64" y="190"/>
                  </a:cubicBezTo>
                  <a:cubicBezTo>
                    <a:pt x="48" y="63"/>
                    <a:pt x="48" y="63"/>
                    <a:pt x="48" y="63"/>
                  </a:cubicBezTo>
                  <a:cubicBezTo>
                    <a:pt x="48" y="190"/>
                    <a:pt x="48" y="190"/>
                    <a:pt x="48" y="190"/>
                  </a:cubicBezTo>
                  <a:cubicBezTo>
                    <a:pt x="0" y="190"/>
                    <a:pt x="0" y="190"/>
                    <a:pt x="0" y="190"/>
                  </a:cubicBezTo>
                  <a:cubicBezTo>
                    <a:pt x="0" y="0"/>
                    <a:pt x="0" y="0"/>
                    <a:pt x="0" y="0"/>
                  </a:cubicBezTo>
                  <a:cubicBezTo>
                    <a:pt x="64" y="0"/>
                    <a:pt x="64" y="0"/>
                    <a:pt x="64" y="0"/>
                  </a:cubicBezTo>
                  <a:cubicBezTo>
                    <a:pt x="64" y="8"/>
                    <a:pt x="71" y="24"/>
                    <a:pt x="71" y="40"/>
                  </a:cubicBezTo>
                  <a:cubicBezTo>
                    <a:pt x="79" y="87"/>
                    <a:pt x="79" y="87"/>
                    <a:pt x="79" y="87"/>
                  </a:cubicBezTo>
                  <a:cubicBezTo>
                    <a:pt x="87" y="0"/>
                    <a:pt x="87" y="0"/>
                    <a:pt x="87" y="0"/>
                  </a:cubicBezTo>
                  <a:lnTo>
                    <a:pt x="15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66" name="Freeform 658"/>
            <p:cNvSpPr>
              <a:spLocks noChangeArrowheads="1"/>
            </p:cNvSpPr>
            <p:nvPr/>
          </p:nvSpPr>
          <p:spPr bwMode="auto">
            <a:xfrm>
              <a:off x="15251597" y="5855291"/>
              <a:ext cx="34939" cy="136574"/>
            </a:xfrm>
            <a:custGeom>
              <a:avLst/>
              <a:gdLst>
                <a:gd name="T0" fmla="*/ 48 w 49"/>
                <a:gd name="T1" fmla="*/ 0 h 191"/>
                <a:gd name="T2" fmla="*/ 48 w 49"/>
                <a:gd name="T3" fmla="*/ 190 h 191"/>
                <a:gd name="T4" fmla="*/ 0 w 49"/>
                <a:gd name="T5" fmla="*/ 190 h 191"/>
                <a:gd name="T6" fmla="*/ 0 w 49"/>
                <a:gd name="T7" fmla="*/ 0 h 191"/>
                <a:gd name="T8" fmla="*/ 48 w 49"/>
                <a:gd name="T9" fmla="*/ 0 h 191"/>
              </a:gdLst>
              <a:ahLst/>
              <a:cxnLst>
                <a:cxn ang="0">
                  <a:pos x="T0" y="T1"/>
                </a:cxn>
                <a:cxn ang="0">
                  <a:pos x="T2" y="T3"/>
                </a:cxn>
                <a:cxn ang="0">
                  <a:pos x="T4" y="T5"/>
                </a:cxn>
                <a:cxn ang="0">
                  <a:pos x="T6" y="T7"/>
                </a:cxn>
                <a:cxn ang="0">
                  <a:pos x="T8" y="T9"/>
                </a:cxn>
              </a:cxnLst>
              <a:rect l="0" t="0" r="r" b="b"/>
              <a:pathLst>
                <a:path w="49" h="191">
                  <a:moveTo>
                    <a:pt x="48" y="0"/>
                  </a:moveTo>
                  <a:lnTo>
                    <a:pt x="48" y="190"/>
                  </a:lnTo>
                  <a:lnTo>
                    <a:pt x="0" y="190"/>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67" name="Freeform 659"/>
            <p:cNvSpPr>
              <a:spLocks noChangeArrowheads="1"/>
            </p:cNvSpPr>
            <p:nvPr/>
          </p:nvSpPr>
          <p:spPr bwMode="auto">
            <a:xfrm>
              <a:off x="15296064" y="5855291"/>
              <a:ext cx="85757" cy="136574"/>
            </a:xfrm>
            <a:custGeom>
              <a:avLst/>
              <a:gdLst>
                <a:gd name="T0" fmla="*/ 119 w 120"/>
                <a:gd name="T1" fmla="*/ 79 h 191"/>
                <a:gd name="T2" fmla="*/ 119 w 120"/>
                <a:gd name="T3" fmla="*/ 79 h 191"/>
                <a:gd name="T4" fmla="*/ 71 w 120"/>
                <a:gd name="T5" fmla="*/ 79 h 191"/>
                <a:gd name="T6" fmla="*/ 71 w 120"/>
                <a:gd name="T7" fmla="*/ 47 h 191"/>
                <a:gd name="T8" fmla="*/ 71 w 120"/>
                <a:gd name="T9" fmla="*/ 32 h 191"/>
                <a:gd name="T10" fmla="*/ 64 w 120"/>
                <a:gd name="T11" fmla="*/ 32 h 191"/>
                <a:gd name="T12" fmla="*/ 56 w 120"/>
                <a:gd name="T13" fmla="*/ 32 h 191"/>
                <a:gd name="T14" fmla="*/ 56 w 120"/>
                <a:gd name="T15" fmla="*/ 56 h 191"/>
                <a:gd name="T16" fmla="*/ 56 w 120"/>
                <a:gd name="T17" fmla="*/ 142 h 191"/>
                <a:gd name="T18" fmla="*/ 56 w 120"/>
                <a:gd name="T19" fmla="*/ 158 h 191"/>
                <a:gd name="T20" fmla="*/ 64 w 120"/>
                <a:gd name="T21" fmla="*/ 158 h 191"/>
                <a:gd name="T22" fmla="*/ 71 w 120"/>
                <a:gd name="T23" fmla="*/ 158 h 191"/>
                <a:gd name="T24" fmla="*/ 71 w 120"/>
                <a:gd name="T25" fmla="*/ 134 h 191"/>
                <a:gd name="T26" fmla="*/ 71 w 120"/>
                <a:gd name="T27" fmla="*/ 111 h 191"/>
                <a:gd name="T28" fmla="*/ 119 w 120"/>
                <a:gd name="T29" fmla="*/ 111 h 191"/>
                <a:gd name="T30" fmla="*/ 119 w 120"/>
                <a:gd name="T31" fmla="*/ 119 h 191"/>
                <a:gd name="T32" fmla="*/ 119 w 120"/>
                <a:gd name="T33" fmla="*/ 166 h 191"/>
                <a:gd name="T34" fmla="*/ 95 w 120"/>
                <a:gd name="T35" fmla="*/ 182 h 191"/>
                <a:gd name="T36" fmla="*/ 64 w 120"/>
                <a:gd name="T37" fmla="*/ 190 h 191"/>
                <a:gd name="T38" fmla="*/ 24 w 120"/>
                <a:gd name="T39" fmla="*/ 182 h 191"/>
                <a:gd name="T40" fmla="*/ 8 w 120"/>
                <a:gd name="T41" fmla="*/ 166 h 191"/>
                <a:gd name="T42" fmla="*/ 0 w 120"/>
                <a:gd name="T43" fmla="*/ 119 h 191"/>
                <a:gd name="T44" fmla="*/ 0 w 120"/>
                <a:gd name="T45" fmla="*/ 63 h 191"/>
                <a:gd name="T46" fmla="*/ 8 w 120"/>
                <a:gd name="T47" fmla="*/ 40 h 191"/>
                <a:gd name="T48" fmla="*/ 16 w 120"/>
                <a:gd name="T49" fmla="*/ 16 h 191"/>
                <a:gd name="T50" fmla="*/ 32 w 120"/>
                <a:gd name="T51" fmla="*/ 0 h 191"/>
                <a:gd name="T52" fmla="*/ 64 w 120"/>
                <a:gd name="T53" fmla="*/ 0 h 191"/>
                <a:gd name="T54" fmla="*/ 95 w 120"/>
                <a:gd name="T55" fmla="*/ 8 h 191"/>
                <a:gd name="T56" fmla="*/ 119 w 120"/>
                <a:gd name="T57" fmla="*/ 24 h 191"/>
                <a:gd name="T58" fmla="*/ 119 w 120"/>
                <a:gd name="T59" fmla="*/ 63 h 191"/>
                <a:gd name="T60" fmla="*/ 119 w 120"/>
                <a:gd name="T61" fmla="*/ 79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0" h="191">
                  <a:moveTo>
                    <a:pt x="119" y="79"/>
                  </a:moveTo>
                  <a:lnTo>
                    <a:pt x="119" y="79"/>
                  </a:lnTo>
                  <a:cubicBezTo>
                    <a:pt x="71" y="79"/>
                    <a:pt x="71" y="79"/>
                    <a:pt x="71" y="79"/>
                  </a:cubicBezTo>
                  <a:cubicBezTo>
                    <a:pt x="71" y="47"/>
                    <a:pt x="71" y="47"/>
                    <a:pt x="71" y="47"/>
                  </a:cubicBezTo>
                  <a:cubicBezTo>
                    <a:pt x="71" y="40"/>
                    <a:pt x="71" y="32"/>
                    <a:pt x="71" y="32"/>
                  </a:cubicBezTo>
                  <a:lnTo>
                    <a:pt x="64" y="32"/>
                  </a:lnTo>
                  <a:cubicBezTo>
                    <a:pt x="56" y="32"/>
                    <a:pt x="56" y="32"/>
                    <a:pt x="56" y="32"/>
                  </a:cubicBezTo>
                  <a:cubicBezTo>
                    <a:pt x="56" y="40"/>
                    <a:pt x="56" y="40"/>
                    <a:pt x="56" y="56"/>
                  </a:cubicBezTo>
                  <a:cubicBezTo>
                    <a:pt x="56" y="142"/>
                    <a:pt x="56" y="142"/>
                    <a:pt x="56" y="142"/>
                  </a:cubicBezTo>
                  <a:cubicBezTo>
                    <a:pt x="56" y="150"/>
                    <a:pt x="56" y="158"/>
                    <a:pt x="56" y="158"/>
                  </a:cubicBezTo>
                  <a:cubicBezTo>
                    <a:pt x="56" y="158"/>
                    <a:pt x="56" y="158"/>
                    <a:pt x="64" y="158"/>
                  </a:cubicBezTo>
                  <a:lnTo>
                    <a:pt x="71" y="158"/>
                  </a:lnTo>
                  <a:cubicBezTo>
                    <a:pt x="71" y="150"/>
                    <a:pt x="71" y="150"/>
                    <a:pt x="71" y="134"/>
                  </a:cubicBezTo>
                  <a:cubicBezTo>
                    <a:pt x="71" y="111"/>
                    <a:pt x="71" y="111"/>
                    <a:pt x="71" y="111"/>
                  </a:cubicBezTo>
                  <a:cubicBezTo>
                    <a:pt x="119" y="111"/>
                    <a:pt x="119" y="111"/>
                    <a:pt x="119" y="111"/>
                  </a:cubicBezTo>
                  <a:cubicBezTo>
                    <a:pt x="119" y="119"/>
                    <a:pt x="119" y="119"/>
                    <a:pt x="119" y="119"/>
                  </a:cubicBezTo>
                  <a:cubicBezTo>
                    <a:pt x="119" y="142"/>
                    <a:pt x="119" y="158"/>
                    <a:pt x="119" y="166"/>
                  </a:cubicBezTo>
                  <a:cubicBezTo>
                    <a:pt x="111" y="174"/>
                    <a:pt x="111" y="174"/>
                    <a:pt x="95" y="182"/>
                  </a:cubicBezTo>
                  <a:cubicBezTo>
                    <a:pt x="87" y="190"/>
                    <a:pt x="80" y="190"/>
                    <a:pt x="64" y="190"/>
                  </a:cubicBezTo>
                  <a:cubicBezTo>
                    <a:pt x="48" y="190"/>
                    <a:pt x="40" y="190"/>
                    <a:pt x="24" y="182"/>
                  </a:cubicBezTo>
                  <a:cubicBezTo>
                    <a:pt x="16" y="182"/>
                    <a:pt x="8" y="174"/>
                    <a:pt x="8" y="166"/>
                  </a:cubicBezTo>
                  <a:cubicBezTo>
                    <a:pt x="8" y="158"/>
                    <a:pt x="0" y="142"/>
                    <a:pt x="0" y="119"/>
                  </a:cubicBezTo>
                  <a:cubicBezTo>
                    <a:pt x="0" y="63"/>
                    <a:pt x="0" y="63"/>
                    <a:pt x="0" y="63"/>
                  </a:cubicBezTo>
                  <a:cubicBezTo>
                    <a:pt x="0" y="56"/>
                    <a:pt x="8" y="40"/>
                    <a:pt x="8" y="40"/>
                  </a:cubicBezTo>
                  <a:cubicBezTo>
                    <a:pt x="8" y="32"/>
                    <a:pt x="8" y="24"/>
                    <a:pt x="16" y="16"/>
                  </a:cubicBezTo>
                  <a:cubicBezTo>
                    <a:pt x="16" y="8"/>
                    <a:pt x="24" y="8"/>
                    <a:pt x="32" y="0"/>
                  </a:cubicBezTo>
                  <a:cubicBezTo>
                    <a:pt x="40" y="0"/>
                    <a:pt x="48" y="0"/>
                    <a:pt x="64" y="0"/>
                  </a:cubicBezTo>
                  <a:cubicBezTo>
                    <a:pt x="80" y="0"/>
                    <a:pt x="87" y="0"/>
                    <a:pt x="95" y="8"/>
                  </a:cubicBezTo>
                  <a:cubicBezTo>
                    <a:pt x="103" y="8"/>
                    <a:pt x="111" y="16"/>
                    <a:pt x="119" y="24"/>
                  </a:cubicBezTo>
                  <a:cubicBezTo>
                    <a:pt x="119" y="32"/>
                    <a:pt x="119" y="47"/>
                    <a:pt x="119" y="63"/>
                  </a:cubicBezTo>
                  <a:lnTo>
                    <a:pt x="119" y="7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68" name="Freeform 660"/>
            <p:cNvSpPr>
              <a:spLocks noChangeArrowheads="1"/>
            </p:cNvSpPr>
            <p:nvPr/>
          </p:nvSpPr>
          <p:spPr bwMode="auto">
            <a:xfrm>
              <a:off x="15394526" y="5855291"/>
              <a:ext cx="85755" cy="136574"/>
            </a:xfrm>
            <a:custGeom>
              <a:avLst/>
              <a:gdLst>
                <a:gd name="T0" fmla="*/ 118 w 119"/>
                <a:gd name="T1" fmla="*/ 0 h 191"/>
                <a:gd name="T2" fmla="*/ 118 w 119"/>
                <a:gd name="T3" fmla="*/ 190 h 191"/>
                <a:gd name="T4" fmla="*/ 71 w 119"/>
                <a:gd name="T5" fmla="*/ 190 h 191"/>
                <a:gd name="T6" fmla="*/ 71 w 119"/>
                <a:gd name="T7" fmla="*/ 111 h 191"/>
                <a:gd name="T8" fmla="*/ 55 w 119"/>
                <a:gd name="T9" fmla="*/ 111 h 191"/>
                <a:gd name="T10" fmla="*/ 55 w 119"/>
                <a:gd name="T11" fmla="*/ 190 h 191"/>
                <a:gd name="T12" fmla="*/ 0 w 119"/>
                <a:gd name="T13" fmla="*/ 190 h 191"/>
                <a:gd name="T14" fmla="*/ 0 w 119"/>
                <a:gd name="T15" fmla="*/ 0 h 191"/>
                <a:gd name="T16" fmla="*/ 55 w 119"/>
                <a:gd name="T17" fmla="*/ 0 h 191"/>
                <a:gd name="T18" fmla="*/ 55 w 119"/>
                <a:gd name="T19" fmla="*/ 71 h 191"/>
                <a:gd name="T20" fmla="*/ 71 w 119"/>
                <a:gd name="T21" fmla="*/ 71 h 191"/>
                <a:gd name="T22" fmla="*/ 71 w 119"/>
                <a:gd name="T23" fmla="*/ 0 h 191"/>
                <a:gd name="T24" fmla="*/ 118 w 119"/>
                <a:gd name="T25"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9" h="191">
                  <a:moveTo>
                    <a:pt x="118" y="0"/>
                  </a:moveTo>
                  <a:lnTo>
                    <a:pt x="118" y="190"/>
                  </a:lnTo>
                  <a:lnTo>
                    <a:pt x="71" y="190"/>
                  </a:lnTo>
                  <a:lnTo>
                    <a:pt x="71" y="111"/>
                  </a:lnTo>
                  <a:lnTo>
                    <a:pt x="55" y="111"/>
                  </a:lnTo>
                  <a:lnTo>
                    <a:pt x="55" y="190"/>
                  </a:lnTo>
                  <a:lnTo>
                    <a:pt x="0" y="190"/>
                  </a:lnTo>
                  <a:lnTo>
                    <a:pt x="0" y="0"/>
                  </a:lnTo>
                  <a:lnTo>
                    <a:pt x="55" y="0"/>
                  </a:lnTo>
                  <a:lnTo>
                    <a:pt x="55" y="71"/>
                  </a:lnTo>
                  <a:lnTo>
                    <a:pt x="71" y="71"/>
                  </a:lnTo>
                  <a:lnTo>
                    <a:pt x="71" y="0"/>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69" name="Freeform 661"/>
            <p:cNvSpPr>
              <a:spLocks noChangeArrowheads="1"/>
            </p:cNvSpPr>
            <p:nvPr/>
          </p:nvSpPr>
          <p:spPr bwMode="auto">
            <a:xfrm>
              <a:off x="15489811" y="5855291"/>
              <a:ext cx="41289" cy="136574"/>
            </a:xfrm>
            <a:custGeom>
              <a:avLst/>
              <a:gdLst>
                <a:gd name="T0" fmla="*/ 55 w 56"/>
                <a:gd name="T1" fmla="*/ 0 h 191"/>
                <a:gd name="T2" fmla="*/ 55 w 56"/>
                <a:gd name="T3" fmla="*/ 190 h 191"/>
                <a:gd name="T4" fmla="*/ 0 w 56"/>
                <a:gd name="T5" fmla="*/ 190 h 191"/>
                <a:gd name="T6" fmla="*/ 0 w 56"/>
                <a:gd name="T7" fmla="*/ 0 h 191"/>
                <a:gd name="T8" fmla="*/ 55 w 56"/>
                <a:gd name="T9" fmla="*/ 0 h 191"/>
              </a:gdLst>
              <a:ahLst/>
              <a:cxnLst>
                <a:cxn ang="0">
                  <a:pos x="T0" y="T1"/>
                </a:cxn>
                <a:cxn ang="0">
                  <a:pos x="T2" y="T3"/>
                </a:cxn>
                <a:cxn ang="0">
                  <a:pos x="T4" y="T5"/>
                </a:cxn>
                <a:cxn ang="0">
                  <a:pos x="T6" y="T7"/>
                </a:cxn>
                <a:cxn ang="0">
                  <a:pos x="T8" y="T9"/>
                </a:cxn>
              </a:cxnLst>
              <a:rect l="0" t="0" r="r" b="b"/>
              <a:pathLst>
                <a:path w="56" h="191">
                  <a:moveTo>
                    <a:pt x="55" y="0"/>
                  </a:moveTo>
                  <a:lnTo>
                    <a:pt x="55" y="190"/>
                  </a:lnTo>
                  <a:lnTo>
                    <a:pt x="0" y="190"/>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70" name="Freeform 662"/>
            <p:cNvSpPr>
              <a:spLocks noChangeArrowheads="1"/>
            </p:cNvSpPr>
            <p:nvPr/>
          </p:nvSpPr>
          <p:spPr bwMode="auto">
            <a:xfrm>
              <a:off x="15540629" y="5855291"/>
              <a:ext cx="79403" cy="136574"/>
            </a:xfrm>
            <a:custGeom>
              <a:avLst/>
              <a:gdLst>
                <a:gd name="T0" fmla="*/ 111 w 112"/>
                <a:gd name="T1" fmla="*/ 71 h 191"/>
                <a:gd name="T2" fmla="*/ 111 w 112"/>
                <a:gd name="T3" fmla="*/ 71 h 191"/>
                <a:gd name="T4" fmla="*/ 64 w 112"/>
                <a:gd name="T5" fmla="*/ 71 h 191"/>
                <a:gd name="T6" fmla="*/ 64 w 112"/>
                <a:gd name="T7" fmla="*/ 56 h 191"/>
                <a:gd name="T8" fmla="*/ 64 w 112"/>
                <a:gd name="T9" fmla="*/ 32 h 191"/>
                <a:gd name="T10" fmla="*/ 56 w 112"/>
                <a:gd name="T11" fmla="*/ 32 h 191"/>
                <a:gd name="T12" fmla="*/ 48 w 112"/>
                <a:gd name="T13" fmla="*/ 32 h 191"/>
                <a:gd name="T14" fmla="*/ 48 w 112"/>
                <a:gd name="T15" fmla="*/ 47 h 191"/>
                <a:gd name="T16" fmla="*/ 48 w 112"/>
                <a:gd name="T17" fmla="*/ 142 h 191"/>
                <a:gd name="T18" fmla="*/ 48 w 112"/>
                <a:gd name="T19" fmla="*/ 158 h 191"/>
                <a:gd name="T20" fmla="*/ 56 w 112"/>
                <a:gd name="T21" fmla="*/ 158 h 191"/>
                <a:gd name="T22" fmla="*/ 64 w 112"/>
                <a:gd name="T23" fmla="*/ 158 h 191"/>
                <a:gd name="T24" fmla="*/ 64 w 112"/>
                <a:gd name="T25" fmla="*/ 142 h 191"/>
                <a:gd name="T26" fmla="*/ 64 w 112"/>
                <a:gd name="T27" fmla="*/ 119 h 191"/>
                <a:gd name="T28" fmla="*/ 56 w 112"/>
                <a:gd name="T29" fmla="*/ 119 h 191"/>
                <a:gd name="T30" fmla="*/ 56 w 112"/>
                <a:gd name="T31" fmla="*/ 87 h 191"/>
                <a:gd name="T32" fmla="*/ 111 w 112"/>
                <a:gd name="T33" fmla="*/ 87 h 191"/>
                <a:gd name="T34" fmla="*/ 111 w 112"/>
                <a:gd name="T35" fmla="*/ 190 h 191"/>
                <a:gd name="T36" fmla="*/ 79 w 112"/>
                <a:gd name="T37" fmla="*/ 190 h 191"/>
                <a:gd name="T38" fmla="*/ 79 w 112"/>
                <a:gd name="T39" fmla="*/ 174 h 191"/>
                <a:gd name="T40" fmla="*/ 64 w 112"/>
                <a:gd name="T41" fmla="*/ 190 h 191"/>
                <a:gd name="T42" fmla="*/ 48 w 112"/>
                <a:gd name="T43" fmla="*/ 190 h 191"/>
                <a:gd name="T44" fmla="*/ 24 w 112"/>
                <a:gd name="T45" fmla="*/ 190 h 191"/>
                <a:gd name="T46" fmla="*/ 8 w 112"/>
                <a:gd name="T47" fmla="*/ 174 h 191"/>
                <a:gd name="T48" fmla="*/ 0 w 112"/>
                <a:gd name="T49" fmla="*/ 150 h 191"/>
                <a:gd name="T50" fmla="*/ 0 w 112"/>
                <a:gd name="T51" fmla="*/ 127 h 191"/>
                <a:gd name="T52" fmla="*/ 0 w 112"/>
                <a:gd name="T53" fmla="*/ 71 h 191"/>
                <a:gd name="T54" fmla="*/ 0 w 112"/>
                <a:gd name="T55" fmla="*/ 32 h 191"/>
                <a:gd name="T56" fmla="*/ 16 w 112"/>
                <a:gd name="T57" fmla="*/ 8 h 191"/>
                <a:gd name="T58" fmla="*/ 56 w 112"/>
                <a:gd name="T59" fmla="*/ 0 h 191"/>
                <a:gd name="T60" fmla="*/ 87 w 112"/>
                <a:gd name="T61" fmla="*/ 8 h 191"/>
                <a:gd name="T62" fmla="*/ 111 w 112"/>
                <a:gd name="T63" fmla="*/ 24 h 191"/>
                <a:gd name="T64" fmla="*/ 111 w 112"/>
                <a:gd name="T65" fmla="*/ 63 h 191"/>
                <a:gd name="T66" fmla="*/ 111 w 112"/>
                <a:gd name="T67" fmla="*/ 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2" h="191">
                  <a:moveTo>
                    <a:pt x="111" y="71"/>
                  </a:moveTo>
                  <a:lnTo>
                    <a:pt x="111" y="71"/>
                  </a:lnTo>
                  <a:cubicBezTo>
                    <a:pt x="64" y="71"/>
                    <a:pt x="64" y="71"/>
                    <a:pt x="64" y="71"/>
                  </a:cubicBezTo>
                  <a:cubicBezTo>
                    <a:pt x="64" y="56"/>
                    <a:pt x="64" y="56"/>
                    <a:pt x="64" y="56"/>
                  </a:cubicBezTo>
                  <a:cubicBezTo>
                    <a:pt x="64" y="40"/>
                    <a:pt x="64" y="32"/>
                    <a:pt x="64" y="32"/>
                  </a:cubicBezTo>
                  <a:cubicBezTo>
                    <a:pt x="64" y="32"/>
                    <a:pt x="64" y="32"/>
                    <a:pt x="56" y="32"/>
                  </a:cubicBezTo>
                  <a:lnTo>
                    <a:pt x="48" y="32"/>
                  </a:lnTo>
                  <a:cubicBezTo>
                    <a:pt x="48" y="32"/>
                    <a:pt x="48" y="40"/>
                    <a:pt x="48" y="47"/>
                  </a:cubicBezTo>
                  <a:cubicBezTo>
                    <a:pt x="48" y="142"/>
                    <a:pt x="48" y="142"/>
                    <a:pt x="48" y="142"/>
                  </a:cubicBezTo>
                  <a:cubicBezTo>
                    <a:pt x="48" y="150"/>
                    <a:pt x="48" y="158"/>
                    <a:pt x="48" y="158"/>
                  </a:cubicBezTo>
                  <a:lnTo>
                    <a:pt x="56" y="158"/>
                  </a:lnTo>
                  <a:cubicBezTo>
                    <a:pt x="64" y="158"/>
                    <a:pt x="64" y="158"/>
                    <a:pt x="64" y="158"/>
                  </a:cubicBezTo>
                  <a:cubicBezTo>
                    <a:pt x="64" y="150"/>
                    <a:pt x="64" y="150"/>
                    <a:pt x="64" y="142"/>
                  </a:cubicBezTo>
                  <a:cubicBezTo>
                    <a:pt x="64" y="119"/>
                    <a:pt x="64" y="119"/>
                    <a:pt x="64" y="119"/>
                  </a:cubicBezTo>
                  <a:cubicBezTo>
                    <a:pt x="56" y="119"/>
                    <a:pt x="56" y="119"/>
                    <a:pt x="56" y="119"/>
                  </a:cubicBezTo>
                  <a:cubicBezTo>
                    <a:pt x="56" y="87"/>
                    <a:pt x="56" y="87"/>
                    <a:pt x="56" y="87"/>
                  </a:cubicBezTo>
                  <a:cubicBezTo>
                    <a:pt x="111" y="87"/>
                    <a:pt x="111" y="87"/>
                    <a:pt x="111" y="87"/>
                  </a:cubicBezTo>
                  <a:cubicBezTo>
                    <a:pt x="111" y="190"/>
                    <a:pt x="111" y="190"/>
                    <a:pt x="111" y="190"/>
                  </a:cubicBezTo>
                  <a:cubicBezTo>
                    <a:pt x="79" y="190"/>
                    <a:pt x="79" y="190"/>
                    <a:pt x="79" y="190"/>
                  </a:cubicBezTo>
                  <a:cubicBezTo>
                    <a:pt x="79" y="174"/>
                    <a:pt x="79" y="174"/>
                    <a:pt x="79" y="174"/>
                  </a:cubicBezTo>
                  <a:cubicBezTo>
                    <a:pt x="71" y="182"/>
                    <a:pt x="71" y="190"/>
                    <a:pt x="64" y="190"/>
                  </a:cubicBezTo>
                  <a:cubicBezTo>
                    <a:pt x="64" y="190"/>
                    <a:pt x="56" y="190"/>
                    <a:pt x="48" y="190"/>
                  </a:cubicBezTo>
                  <a:cubicBezTo>
                    <a:pt x="40" y="190"/>
                    <a:pt x="32" y="190"/>
                    <a:pt x="24" y="190"/>
                  </a:cubicBezTo>
                  <a:cubicBezTo>
                    <a:pt x="16" y="182"/>
                    <a:pt x="8" y="182"/>
                    <a:pt x="8" y="174"/>
                  </a:cubicBezTo>
                  <a:cubicBezTo>
                    <a:pt x="0" y="166"/>
                    <a:pt x="0" y="158"/>
                    <a:pt x="0" y="150"/>
                  </a:cubicBezTo>
                  <a:cubicBezTo>
                    <a:pt x="0" y="150"/>
                    <a:pt x="0" y="134"/>
                    <a:pt x="0" y="127"/>
                  </a:cubicBezTo>
                  <a:cubicBezTo>
                    <a:pt x="0" y="71"/>
                    <a:pt x="0" y="71"/>
                    <a:pt x="0" y="71"/>
                  </a:cubicBezTo>
                  <a:cubicBezTo>
                    <a:pt x="0" y="47"/>
                    <a:pt x="0" y="40"/>
                    <a:pt x="0" y="32"/>
                  </a:cubicBezTo>
                  <a:cubicBezTo>
                    <a:pt x="0" y="24"/>
                    <a:pt x="8" y="16"/>
                    <a:pt x="16" y="8"/>
                  </a:cubicBezTo>
                  <a:cubicBezTo>
                    <a:pt x="32" y="0"/>
                    <a:pt x="40" y="0"/>
                    <a:pt x="56" y="0"/>
                  </a:cubicBezTo>
                  <a:cubicBezTo>
                    <a:pt x="71" y="0"/>
                    <a:pt x="79" y="0"/>
                    <a:pt x="87" y="8"/>
                  </a:cubicBezTo>
                  <a:cubicBezTo>
                    <a:pt x="103" y="8"/>
                    <a:pt x="103" y="16"/>
                    <a:pt x="111" y="24"/>
                  </a:cubicBezTo>
                  <a:cubicBezTo>
                    <a:pt x="111" y="32"/>
                    <a:pt x="111" y="47"/>
                    <a:pt x="111" y="63"/>
                  </a:cubicBezTo>
                  <a:lnTo>
                    <a:pt x="111" y="7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71" name="Freeform 663"/>
            <p:cNvSpPr>
              <a:spLocks noChangeArrowheads="1"/>
            </p:cNvSpPr>
            <p:nvPr/>
          </p:nvSpPr>
          <p:spPr bwMode="auto">
            <a:xfrm>
              <a:off x="15626384" y="5855291"/>
              <a:ext cx="92110" cy="136574"/>
            </a:xfrm>
            <a:custGeom>
              <a:avLst/>
              <a:gdLst>
                <a:gd name="T0" fmla="*/ 95 w 127"/>
                <a:gd name="T1" fmla="*/ 0 h 191"/>
                <a:gd name="T2" fmla="*/ 95 w 127"/>
                <a:gd name="T3" fmla="*/ 0 h 191"/>
                <a:gd name="T4" fmla="*/ 126 w 127"/>
                <a:gd name="T5" fmla="*/ 190 h 191"/>
                <a:gd name="T6" fmla="*/ 79 w 127"/>
                <a:gd name="T7" fmla="*/ 190 h 191"/>
                <a:gd name="T8" fmla="*/ 71 w 127"/>
                <a:gd name="T9" fmla="*/ 158 h 191"/>
                <a:gd name="T10" fmla="*/ 55 w 127"/>
                <a:gd name="T11" fmla="*/ 158 h 191"/>
                <a:gd name="T12" fmla="*/ 55 w 127"/>
                <a:gd name="T13" fmla="*/ 190 h 191"/>
                <a:gd name="T14" fmla="*/ 0 w 127"/>
                <a:gd name="T15" fmla="*/ 190 h 191"/>
                <a:gd name="T16" fmla="*/ 24 w 127"/>
                <a:gd name="T17" fmla="*/ 0 h 191"/>
                <a:gd name="T18" fmla="*/ 95 w 127"/>
                <a:gd name="T19" fmla="*/ 0 h 191"/>
                <a:gd name="T20" fmla="*/ 71 w 127"/>
                <a:gd name="T21" fmla="*/ 119 h 191"/>
                <a:gd name="T22" fmla="*/ 71 w 127"/>
                <a:gd name="T23" fmla="*/ 119 h 191"/>
                <a:gd name="T24" fmla="*/ 63 w 127"/>
                <a:gd name="T25" fmla="*/ 40 h 191"/>
                <a:gd name="T26" fmla="*/ 55 w 127"/>
                <a:gd name="T27" fmla="*/ 119 h 191"/>
                <a:gd name="T28" fmla="*/ 71 w 127"/>
                <a:gd name="T29" fmla="*/ 119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191">
                  <a:moveTo>
                    <a:pt x="95" y="0"/>
                  </a:moveTo>
                  <a:lnTo>
                    <a:pt x="95" y="0"/>
                  </a:lnTo>
                  <a:cubicBezTo>
                    <a:pt x="126" y="190"/>
                    <a:pt x="126" y="190"/>
                    <a:pt x="126" y="190"/>
                  </a:cubicBezTo>
                  <a:cubicBezTo>
                    <a:pt x="79" y="190"/>
                    <a:pt x="79" y="190"/>
                    <a:pt x="79" y="190"/>
                  </a:cubicBezTo>
                  <a:cubicBezTo>
                    <a:pt x="71" y="158"/>
                    <a:pt x="71" y="158"/>
                    <a:pt x="71" y="158"/>
                  </a:cubicBezTo>
                  <a:cubicBezTo>
                    <a:pt x="55" y="158"/>
                    <a:pt x="55" y="158"/>
                    <a:pt x="55" y="158"/>
                  </a:cubicBezTo>
                  <a:cubicBezTo>
                    <a:pt x="55" y="190"/>
                    <a:pt x="55" y="190"/>
                    <a:pt x="55" y="190"/>
                  </a:cubicBezTo>
                  <a:cubicBezTo>
                    <a:pt x="0" y="190"/>
                    <a:pt x="0" y="190"/>
                    <a:pt x="0" y="190"/>
                  </a:cubicBezTo>
                  <a:cubicBezTo>
                    <a:pt x="24" y="0"/>
                    <a:pt x="24" y="0"/>
                    <a:pt x="24" y="0"/>
                  </a:cubicBezTo>
                  <a:lnTo>
                    <a:pt x="95" y="0"/>
                  </a:lnTo>
                  <a:close/>
                  <a:moveTo>
                    <a:pt x="71" y="119"/>
                  </a:moveTo>
                  <a:lnTo>
                    <a:pt x="71" y="119"/>
                  </a:lnTo>
                  <a:cubicBezTo>
                    <a:pt x="71" y="103"/>
                    <a:pt x="71" y="71"/>
                    <a:pt x="63" y="40"/>
                  </a:cubicBezTo>
                  <a:cubicBezTo>
                    <a:pt x="63" y="79"/>
                    <a:pt x="55" y="103"/>
                    <a:pt x="55" y="119"/>
                  </a:cubicBezTo>
                  <a:lnTo>
                    <a:pt x="71" y="11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72" name="Freeform 664"/>
            <p:cNvSpPr>
              <a:spLocks noChangeArrowheads="1"/>
            </p:cNvSpPr>
            <p:nvPr/>
          </p:nvSpPr>
          <p:spPr bwMode="auto">
            <a:xfrm>
              <a:off x="15724847" y="5855291"/>
              <a:ext cx="79403" cy="136574"/>
            </a:xfrm>
            <a:custGeom>
              <a:avLst/>
              <a:gdLst>
                <a:gd name="T0" fmla="*/ 111 w 112"/>
                <a:gd name="T1" fmla="*/ 0 h 191"/>
                <a:gd name="T2" fmla="*/ 111 w 112"/>
                <a:gd name="T3" fmla="*/ 190 h 191"/>
                <a:gd name="T4" fmla="*/ 71 w 112"/>
                <a:gd name="T5" fmla="*/ 190 h 191"/>
                <a:gd name="T6" fmla="*/ 40 w 112"/>
                <a:gd name="T7" fmla="*/ 103 h 191"/>
                <a:gd name="T8" fmla="*/ 40 w 112"/>
                <a:gd name="T9" fmla="*/ 190 h 191"/>
                <a:gd name="T10" fmla="*/ 0 w 112"/>
                <a:gd name="T11" fmla="*/ 190 h 191"/>
                <a:gd name="T12" fmla="*/ 0 w 112"/>
                <a:gd name="T13" fmla="*/ 0 h 191"/>
                <a:gd name="T14" fmla="*/ 40 w 112"/>
                <a:gd name="T15" fmla="*/ 0 h 191"/>
                <a:gd name="T16" fmla="*/ 71 w 112"/>
                <a:gd name="T17" fmla="*/ 87 h 191"/>
                <a:gd name="T18" fmla="*/ 71 w 112"/>
                <a:gd name="T19" fmla="*/ 0 h 191"/>
                <a:gd name="T20" fmla="*/ 111 w 112"/>
                <a:gd name="T21"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91">
                  <a:moveTo>
                    <a:pt x="111" y="0"/>
                  </a:moveTo>
                  <a:lnTo>
                    <a:pt x="111" y="190"/>
                  </a:lnTo>
                  <a:lnTo>
                    <a:pt x="71" y="190"/>
                  </a:lnTo>
                  <a:lnTo>
                    <a:pt x="40" y="103"/>
                  </a:lnTo>
                  <a:lnTo>
                    <a:pt x="40" y="190"/>
                  </a:lnTo>
                  <a:lnTo>
                    <a:pt x="0" y="190"/>
                  </a:lnTo>
                  <a:lnTo>
                    <a:pt x="0" y="0"/>
                  </a:lnTo>
                  <a:lnTo>
                    <a:pt x="40" y="0"/>
                  </a:lnTo>
                  <a:lnTo>
                    <a:pt x="71" y="87"/>
                  </a:lnTo>
                  <a:lnTo>
                    <a:pt x="71" y="0"/>
                  </a:ln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73" name="Freeform 665"/>
            <p:cNvSpPr>
              <a:spLocks noChangeArrowheads="1"/>
            </p:cNvSpPr>
            <p:nvPr/>
          </p:nvSpPr>
          <p:spPr bwMode="auto">
            <a:xfrm>
              <a:off x="13314138" y="5496383"/>
              <a:ext cx="171513" cy="165160"/>
            </a:xfrm>
            <a:custGeom>
              <a:avLst/>
              <a:gdLst>
                <a:gd name="T0" fmla="*/ 119 w 239"/>
                <a:gd name="T1" fmla="*/ 0 h 230"/>
                <a:gd name="T2" fmla="*/ 158 w 239"/>
                <a:gd name="T3" fmla="*/ 71 h 230"/>
                <a:gd name="T4" fmla="*/ 238 w 239"/>
                <a:gd name="T5" fmla="*/ 87 h 230"/>
                <a:gd name="T6" fmla="*/ 182 w 239"/>
                <a:gd name="T7" fmla="*/ 142 h 230"/>
                <a:gd name="T8" fmla="*/ 198 w 239"/>
                <a:gd name="T9" fmla="*/ 229 h 230"/>
                <a:gd name="T10" fmla="*/ 119 w 239"/>
                <a:gd name="T11" fmla="*/ 190 h 230"/>
                <a:gd name="T12" fmla="*/ 48 w 239"/>
                <a:gd name="T13" fmla="*/ 229 h 230"/>
                <a:gd name="T14" fmla="*/ 63 w 239"/>
                <a:gd name="T15" fmla="*/ 142 h 230"/>
                <a:gd name="T16" fmla="*/ 0 w 239"/>
                <a:gd name="T17" fmla="*/ 87 h 230"/>
                <a:gd name="T18" fmla="*/ 87 w 239"/>
                <a:gd name="T19" fmla="*/ 71 h 230"/>
                <a:gd name="T20" fmla="*/ 119 w 239"/>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30">
                  <a:moveTo>
                    <a:pt x="119" y="0"/>
                  </a:moveTo>
                  <a:lnTo>
                    <a:pt x="158" y="71"/>
                  </a:lnTo>
                  <a:lnTo>
                    <a:pt x="238" y="87"/>
                  </a:lnTo>
                  <a:lnTo>
                    <a:pt x="182" y="142"/>
                  </a:lnTo>
                  <a:lnTo>
                    <a:pt x="198" y="229"/>
                  </a:lnTo>
                  <a:lnTo>
                    <a:pt x="119" y="190"/>
                  </a:lnTo>
                  <a:lnTo>
                    <a:pt x="48" y="229"/>
                  </a:lnTo>
                  <a:lnTo>
                    <a:pt x="63" y="142"/>
                  </a:lnTo>
                  <a:lnTo>
                    <a:pt x="0" y="87"/>
                  </a:lnTo>
                  <a:lnTo>
                    <a:pt x="87"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74" name="Freeform 666"/>
            <p:cNvSpPr>
              <a:spLocks noChangeArrowheads="1"/>
            </p:cNvSpPr>
            <p:nvPr/>
          </p:nvSpPr>
          <p:spPr bwMode="auto">
            <a:xfrm>
              <a:off x="13314138" y="5496383"/>
              <a:ext cx="171513" cy="165160"/>
            </a:xfrm>
            <a:custGeom>
              <a:avLst/>
              <a:gdLst>
                <a:gd name="T0" fmla="*/ 119 w 239"/>
                <a:gd name="T1" fmla="*/ 0 h 230"/>
                <a:gd name="T2" fmla="*/ 158 w 239"/>
                <a:gd name="T3" fmla="*/ 71 h 230"/>
                <a:gd name="T4" fmla="*/ 238 w 239"/>
                <a:gd name="T5" fmla="*/ 87 h 230"/>
                <a:gd name="T6" fmla="*/ 182 w 239"/>
                <a:gd name="T7" fmla="*/ 142 h 230"/>
                <a:gd name="T8" fmla="*/ 198 w 239"/>
                <a:gd name="T9" fmla="*/ 229 h 230"/>
                <a:gd name="T10" fmla="*/ 119 w 239"/>
                <a:gd name="T11" fmla="*/ 190 h 230"/>
                <a:gd name="T12" fmla="*/ 48 w 239"/>
                <a:gd name="T13" fmla="*/ 229 h 230"/>
                <a:gd name="T14" fmla="*/ 63 w 239"/>
                <a:gd name="T15" fmla="*/ 142 h 230"/>
                <a:gd name="T16" fmla="*/ 0 w 239"/>
                <a:gd name="T17" fmla="*/ 87 h 230"/>
                <a:gd name="T18" fmla="*/ 87 w 239"/>
                <a:gd name="T19" fmla="*/ 71 h 230"/>
                <a:gd name="T20" fmla="*/ 119 w 239"/>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30">
                  <a:moveTo>
                    <a:pt x="119" y="0"/>
                  </a:moveTo>
                  <a:lnTo>
                    <a:pt x="158" y="71"/>
                  </a:lnTo>
                  <a:lnTo>
                    <a:pt x="238" y="87"/>
                  </a:lnTo>
                  <a:lnTo>
                    <a:pt x="182" y="142"/>
                  </a:lnTo>
                  <a:lnTo>
                    <a:pt x="198" y="229"/>
                  </a:lnTo>
                  <a:lnTo>
                    <a:pt x="119" y="190"/>
                  </a:lnTo>
                  <a:lnTo>
                    <a:pt x="48" y="229"/>
                  </a:lnTo>
                  <a:lnTo>
                    <a:pt x="63" y="142"/>
                  </a:lnTo>
                  <a:lnTo>
                    <a:pt x="0" y="87"/>
                  </a:lnTo>
                  <a:lnTo>
                    <a:pt x="87"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75" name="Freeform 667"/>
            <p:cNvSpPr>
              <a:spLocks noChangeArrowheads="1"/>
            </p:cNvSpPr>
            <p:nvPr/>
          </p:nvSpPr>
          <p:spPr bwMode="auto">
            <a:xfrm>
              <a:off x="15473929" y="6087150"/>
              <a:ext cx="171513" cy="165160"/>
            </a:xfrm>
            <a:custGeom>
              <a:avLst/>
              <a:gdLst>
                <a:gd name="T0" fmla="*/ 119 w 239"/>
                <a:gd name="T1" fmla="*/ 0 h 230"/>
                <a:gd name="T2" fmla="*/ 159 w 239"/>
                <a:gd name="T3" fmla="*/ 71 h 230"/>
                <a:gd name="T4" fmla="*/ 238 w 239"/>
                <a:gd name="T5" fmla="*/ 87 h 230"/>
                <a:gd name="T6" fmla="*/ 182 w 239"/>
                <a:gd name="T7" fmla="*/ 143 h 230"/>
                <a:gd name="T8" fmla="*/ 198 w 239"/>
                <a:gd name="T9" fmla="*/ 229 h 230"/>
                <a:gd name="T10" fmla="*/ 119 w 239"/>
                <a:gd name="T11" fmla="*/ 190 h 230"/>
                <a:gd name="T12" fmla="*/ 48 w 239"/>
                <a:gd name="T13" fmla="*/ 229 h 230"/>
                <a:gd name="T14" fmla="*/ 64 w 239"/>
                <a:gd name="T15" fmla="*/ 143 h 230"/>
                <a:gd name="T16" fmla="*/ 0 w 239"/>
                <a:gd name="T17" fmla="*/ 87 h 230"/>
                <a:gd name="T18" fmla="*/ 87 w 239"/>
                <a:gd name="T19" fmla="*/ 71 h 230"/>
                <a:gd name="T20" fmla="*/ 119 w 239"/>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30">
                  <a:moveTo>
                    <a:pt x="119" y="0"/>
                  </a:moveTo>
                  <a:lnTo>
                    <a:pt x="159" y="71"/>
                  </a:lnTo>
                  <a:lnTo>
                    <a:pt x="238" y="87"/>
                  </a:lnTo>
                  <a:lnTo>
                    <a:pt x="182" y="143"/>
                  </a:lnTo>
                  <a:lnTo>
                    <a:pt x="198" y="229"/>
                  </a:lnTo>
                  <a:lnTo>
                    <a:pt x="119" y="190"/>
                  </a:lnTo>
                  <a:lnTo>
                    <a:pt x="48" y="229"/>
                  </a:lnTo>
                  <a:lnTo>
                    <a:pt x="64" y="143"/>
                  </a:lnTo>
                  <a:lnTo>
                    <a:pt x="0" y="87"/>
                  </a:lnTo>
                  <a:lnTo>
                    <a:pt x="87"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76" name="Freeform 668"/>
            <p:cNvSpPr>
              <a:spLocks noChangeArrowheads="1"/>
            </p:cNvSpPr>
            <p:nvPr/>
          </p:nvSpPr>
          <p:spPr bwMode="auto">
            <a:xfrm>
              <a:off x="13441185" y="4880208"/>
              <a:ext cx="1419745" cy="1502326"/>
            </a:xfrm>
            <a:custGeom>
              <a:avLst/>
              <a:gdLst>
                <a:gd name="T0" fmla="*/ 538 w 1970"/>
                <a:gd name="T1" fmla="*/ 48 h 2088"/>
                <a:gd name="T2" fmla="*/ 332 w 1970"/>
                <a:gd name="T3" fmla="*/ 143 h 2088"/>
                <a:gd name="T4" fmla="*/ 245 w 1970"/>
                <a:gd name="T5" fmla="*/ 111 h 2088"/>
                <a:gd name="T6" fmla="*/ 174 w 1970"/>
                <a:gd name="T7" fmla="*/ 182 h 2088"/>
                <a:gd name="T8" fmla="*/ 206 w 1970"/>
                <a:gd name="T9" fmla="*/ 395 h 2088"/>
                <a:gd name="T10" fmla="*/ 32 w 1970"/>
                <a:gd name="T11" fmla="*/ 585 h 2088"/>
                <a:gd name="T12" fmla="*/ 32 w 1970"/>
                <a:gd name="T13" fmla="*/ 688 h 2088"/>
                <a:gd name="T14" fmla="*/ 71 w 1970"/>
                <a:gd name="T15" fmla="*/ 815 h 2088"/>
                <a:gd name="T16" fmla="*/ 64 w 1970"/>
                <a:gd name="T17" fmla="*/ 917 h 2088"/>
                <a:gd name="T18" fmla="*/ 55 w 1970"/>
                <a:gd name="T19" fmla="*/ 965 h 2088"/>
                <a:gd name="T20" fmla="*/ 87 w 1970"/>
                <a:gd name="T21" fmla="*/ 1091 h 2088"/>
                <a:gd name="T22" fmla="*/ 237 w 1970"/>
                <a:gd name="T23" fmla="*/ 1194 h 2088"/>
                <a:gd name="T24" fmla="*/ 348 w 1970"/>
                <a:gd name="T25" fmla="*/ 1233 h 2088"/>
                <a:gd name="T26" fmla="*/ 601 w 1970"/>
                <a:gd name="T27" fmla="*/ 1518 h 2088"/>
                <a:gd name="T28" fmla="*/ 625 w 1970"/>
                <a:gd name="T29" fmla="*/ 1629 h 2088"/>
                <a:gd name="T30" fmla="*/ 664 w 1970"/>
                <a:gd name="T31" fmla="*/ 1708 h 2088"/>
                <a:gd name="T32" fmla="*/ 664 w 1970"/>
                <a:gd name="T33" fmla="*/ 1874 h 2088"/>
                <a:gd name="T34" fmla="*/ 704 w 1970"/>
                <a:gd name="T35" fmla="*/ 1945 h 2088"/>
                <a:gd name="T36" fmla="*/ 735 w 1970"/>
                <a:gd name="T37" fmla="*/ 2008 h 2088"/>
                <a:gd name="T38" fmla="*/ 838 w 1970"/>
                <a:gd name="T39" fmla="*/ 2048 h 2088"/>
                <a:gd name="T40" fmla="*/ 1803 w 1970"/>
                <a:gd name="T41" fmla="*/ 1803 h 2088"/>
                <a:gd name="T42" fmla="*/ 1795 w 1970"/>
                <a:gd name="T43" fmla="*/ 1486 h 2088"/>
                <a:gd name="T44" fmla="*/ 1850 w 1970"/>
                <a:gd name="T45" fmla="*/ 1170 h 2088"/>
                <a:gd name="T46" fmla="*/ 1889 w 1970"/>
                <a:gd name="T47" fmla="*/ 917 h 2088"/>
                <a:gd name="T48" fmla="*/ 1929 w 1970"/>
                <a:gd name="T49" fmla="*/ 806 h 2088"/>
                <a:gd name="T50" fmla="*/ 1961 w 1970"/>
                <a:gd name="T51" fmla="*/ 712 h 2088"/>
                <a:gd name="T52" fmla="*/ 1961 w 1970"/>
                <a:gd name="T53" fmla="*/ 672 h 2088"/>
                <a:gd name="T54" fmla="*/ 1882 w 1970"/>
                <a:gd name="T55" fmla="*/ 783 h 2088"/>
                <a:gd name="T56" fmla="*/ 1850 w 1970"/>
                <a:gd name="T57" fmla="*/ 886 h 2088"/>
                <a:gd name="T58" fmla="*/ 1818 w 1970"/>
                <a:gd name="T59" fmla="*/ 886 h 2088"/>
                <a:gd name="T60" fmla="*/ 1771 w 1970"/>
                <a:gd name="T61" fmla="*/ 965 h 2088"/>
                <a:gd name="T62" fmla="*/ 1692 w 1970"/>
                <a:gd name="T63" fmla="*/ 1052 h 2088"/>
                <a:gd name="T64" fmla="*/ 1668 w 1970"/>
                <a:gd name="T65" fmla="*/ 1052 h 2088"/>
                <a:gd name="T66" fmla="*/ 1716 w 1970"/>
                <a:gd name="T67" fmla="*/ 894 h 2088"/>
                <a:gd name="T68" fmla="*/ 1779 w 1970"/>
                <a:gd name="T69" fmla="*/ 806 h 2088"/>
                <a:gd name="T70" fmla="*/ 1739 w 1970"/>
                <a:gd name="T71" fmla="*/ 712 h 2088"/>
                <a:gd name="T72" fmla="*/ 1684 w 1970"/>
                <a:gd name="T73" fmla="*/ 672 h 2088"/>
                <a:gd name="T74" fmla="*/ 1684 w 1970"/>
                <a:gd name="T75" fmla="*/ 569 h 2088"/>
                <a:gd name="T76" fmla="*/ 1581 w 1970"/>
                <a:gd name="T77" fmla="*/ 411 h 2088"/>
                <a:gd name="T78" fmla="*/ 1431 w 1970"/>
                <a:gd name="T79" fmla="*/ 372 h 2088"/>
                <a:gd name="T80" fmla="*/ 1352 w 1970"/>
                <a:gd name="T81" fmla="*/ 395 h 2088"/>
                <a:gd name="T82" fmla="*/ 1297 w 1970"/>
                <a:gd name="T83" fmla="*/ 356 h 2088"/>
                <a:gd name="T84" fmla="*/ 886 w 1970"/>
                <a:gd name="T85" fmla="*/ 253 h 2088"/>
                <a:gd name="T86" fmla="*/ 814 w 1970"/>
                <a:gd name="T87" fmla="*/ 174 h 2088"/>
                <a:gd name="T88" fmla="*/ 799 w 1970"/>
                <a:gd name="T89" fmla="*/ 166 h 2088"/>
                <a:gd name="T90" fmla="*/ 719 w 1970"/>
                <a:gd name="T91" fmla="*/ 127 h 2088"/>
                <a:gd name="T92" fmla="*/ 641 w 1970"/>
                <a:gd name="T93" fmla="*/ 166 h 2088"/>
                <a:gd name="T94" fmla="*/ 648 w 1970"/>
                <a:gd name="T95" fmla="*/ 64 h 2088"/>
                <a:gd name="T96" fmla="*/ 664 w 1970"/>
                <a:gd name="T9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0" h="2088">
                  <a:moveTo>
                    <a:pt x="656" y="0"/>
                  </a:moveTo>
                  <a:lnTo>
                    <a:pt x="656" y="0"/>
                  </a:lnTo>
                  <a:cubicBezTo>
                    <a:pt x="625" y="0"/>
                    <a:pt x="585" y="16"/>
                    <a:pt x="585" y="24"/>
                  </a:cubicBezTo>
                  <a:cubicBezTo>
                    <a:pt x="577" y="32"/>
                    <a:pt x="561" y="40"/>
                    <a:pt x="538" y="48"/>
                  </a:cubicBezTo>
                  <a:cubicBezTo>
                    <a:pt x="522" y="56"/>
                    <a:pt x="498" y="64"/>
                    <a:pt x="490" y="71"/>
                  </a:cubicBezTo>
                  <a:cubicBezTo>
                    <a:pt x="482" y="71"/>
                    <a:pt x="475" y="79"/>
                    <a:pt x="466" y="87"/>
                  </a:cubicBezTo>
                  <a:cubicBezTo>
                    <a:pt x="451" y="95"/>
                    <a:pt x="419" y="119"/>
                    <a:pt x="388" y="119"/>
                  </a:cubicBezTo>
                  <a:cubicBezTo>
                    <a:pt x="364" y="127"/>
                    <a:pt x="340" y="135"/>
                    <a:pt x="332" y="143"/>
                  </a:cubicBezTo>
                  <a:cubicBezTo>
                    <a:pt x="316" y="151"/>
                    <a:pt x="308" y="151"/>
                    <a:pt x="293" y="151"/>
                  </a:cubicBezTo>
                  <a:lnTo>
                    <a:pt x="285" y="151"/>
                  </a:lnTo>
                  <a:cubicBezTo>
                    <a:pt x="277" y="143"/>
                    <a:pt x="269" y="143"/>
                    <a:pt x="269" y="135"/>
                  </a:cubicBezTo>
                  <a:cubicBezTo>
                    <a:pt x="253" y="135"/>
                    <a:pt x="253" y="127"/>
                    <a:pt x="245" y="111"/>
                  </a:cubicBezTo>
                  <a:lnTo>
                    <a:pt x="245" y="111"/>
                  </a:lnTo>
                  <a:cubicBezTo>
                    <a:pt x="229" y="119"/>
                    <a:pt x="190" y="166"/>
                    <a:pt x="174" y="174"/>
                  </a:cubicBezTo>
                  <a:lnTo>
                    <a:pt x="174" y="174"/>
                  </a:lnTo>
                  <a:cubicBezTo>
                    <a:pt x="174" y="174"/>
                    <a:pt x="174" y="174"/>
                    <a:pt x="174" y="182"/>
                  </a:cubicBezTo>
                  <a:cubicBezTo>
                    <a:pt x="174" y="198"/>
                    <a:pt x="174" y="222"/>
                    <a:pt x="182" y="238"/>
                  </a:cubicBezTo>
                  <a:cubicBezTo>
                    <a:pt x="182" y="253"/>
                    <a:pt x="182" y="261"/>
                    <a:pt x="190" y="277"/>
                  </a:cubicBezTo>
                  <a:cubicBezTo>
                    <a:pt x="190" y="285"/>
                    <a:pt x="190" y="293"/>
                    <a:pt x="190" y="309"/>
                  </a:cubicBezTo>
                  <a:cubicBezTo>
                    <a:pt x="198" y="332"/>
                    <a:pt x="206" y="364"/>
                    <a:pt x="206" y="395"/>
                  </a:cubicBezTo>
                  <a:cubicBezTo>
                    <a:pt x="206" y="419"/>
                    <a:pt x="198" y="443"/>
                    <a:pt x="182" y="459"/>
                  </a:cubicBezTo>
                  <a:cubicBezTo>
                    <a:pt x="166" y="491"/>
                    <a:pt x="142" y="498"/>
                    <a:pt x="119" y="506"/>
                  </a:cubicBezTo>
                  <a:cubicBezTo>
                    <a:pt x="95" y="514"/>
                    <a:pt x="79" y="522"/>
                    <a:pt x="64" y="538"/>
                  </a:cubicBezTo>
                  <a:cubicBezTo>
                    <a:pt x="40" y="554"/>
                    <a:pt x="32" y="569"/>
                    <a:pt x="32" y="585"/>
                  </a:cubicBezTo>
                  <a:cubicBezTo>
                    <a:pt x="32" y="601"/>
                    <a:pt x="24" y="617"/>
                    <a:pt x="8" y="641"/>
                  </a:cubicBezTo>
                  <a:cubicBezTo>
                    <a:pt x="8" y="649"/>
                    <a:pt x="0" y="656"/>
                    <a:pt x="0" y="664"/>
                  </a:cubicBezTo>
                  <a:cubicBezTo>
                    <a:pt x="0" y="672"/>
                    <a:pt x="0" y="672"/>
                    <a:pt x="0" y="672"/>
                  </a:cubicBezTo>
                  <a:cubicBezTo>
                    <a:pt x="8" y="680"/>
                    <a:pt x="16" y="688"/>
                    <a:pt x="32" y="688"/>
                  </a:cubicBezTo>
                  <a:cubicBezTo>
                    <a:pt x="40" y="696"/>
                    <a:pt x="48" y="696"/>
                    <a:pt x="55" y="704"/>
                  </a:cubicBezTo>
                  <a:cubicBezTo>
                    <a:pt x="79" y="712"/>
                    <a:pt x="87" y="735"/>
                    <a:pt x="87" y="759"/>
                  </a:cubicBezTo>
                  <a:cubicBezTo>
                    <a:pt x="87" y="759"/>
                    <a:pt x="87" y="759"/>
                    <a:pt x="87" y="767"/>
                  </a:cubicBezTo>
                  <a:cubicBezTo>
                    <a:pt x="87" y="783"/>
                    <a:pt x="79" y="799"/>
                    <a:pt x="71" y="815"/>
                  </a:cubicBezTo>
                  <a:cubicBezTo>
                    <a:pt x="55" y="822"/>
                    <a:pt x="55" y="830"/>
                    <a:pt x="55" y="838"/>
                  </a:cubicBezTo>
                  <a:cubicBezTo>
                    <a:pt x="55" y="838"/>
                    <a:pt x="55" y="846"/>
                    <a:pt x="55" y="854"/>
                  </a:cubicBezTo>
                  <a:cubicBezTo>
                    <a:pt x="64" y="862"/>
                    <a:pt x="64" y="878"/>
                    <a:pt x="64" y="886"/>
                  </a:cubicBezTo>
                  <a:cubicBezTo>
                    <a:pt x="64" y="902"/>
                    <a:pt x="64" y="909"/>
                    <a:pt x="64" y="917"/>
                  </a:cubicBezTo>
                  <a:cubicBezTo>
                    <a:pt x="64" y="925"/>
                    <a:pt x="64" y="933"/>
                    <a:pt x="64" y="941"/>
                  </a:cubicBezTo>
                  <a:lnTo>
                    <a:pt x="64" y="941"/>
                  </a:lnTo>
                  <a:lnTo>
                    <a:pt x="64" y="941"/>
                  </a:lnTo>
                  <a:cubicBezTo>
                    <a:pt x="64" y="949"/>
                    <a:pt x="55" y="957"/>
                    <a:pt x="55" y="965"/>
                  </a:cubicBezTo>
                  <a:cubicBezTo>
                    <a:pt x="55" y="973"/>
                    <a:pt x="48" y="981"/>
                    <a:pt x="48" y="988"/>
                  </a:cubicBezTo>
                  <a:cubicBezTo>
                    <a:pt x="40" y="1004"/>
                    <a:pt x="40" y="1012"/>
                    <a:pt x="40" y="1020"/>
                  </a:cubicBezTo>
                  <a:cubicBezTo>
                    <a:pt x="40" y="1044"/>
                    <a:pt x="48" y="1052"/>
                    <a:pt x="64" y="1060"/>
                  </a:cubicBezTo>
                  <a:cubicBezTo>
                    <a:pt x="71" y="1068"/>
                    <a:pt x="79" y="1083"/>
                    <a:pt x="87" y="1091"/>
                  </a:cubicBezTo>
                  <a:cubicBezTo>
                    <a:pt x="95" y="1115"/>
                    <a:pt x="119" y="1123"/>
                    <a:pt x="142" y="1131"/>
                  </a:cubicBezTo>
                  <a:cubicBezTo>
                    <a:pt x="150" y="1139"/>
                    <a:pt x="158" y="1139"/>
                    <a:pt x="166" y="1146"/>
                  </a:cubicBezTo>
                  <a:cubicBezTo>
                    <a:pt x="182" y="1155"/>
                    <a:pt x="190" y="1155"/>
                    <a:pt x="198" y="1155"/>
                  </a:cubicBezTo>
                  <a:cubicBezTo>
                    <a:pt x="214" y="1162"/>
                    <a:pt x="229" y="1162"/>
                    <a:pt x="237" y="1194"/>
                  </a:cubicBezTo>
                  <a:cubicBezTo>
                    <a:pt x="237" y="1202"/>
                    <a:pt x="245" y="1202"/>
                    <a:pt x="253" y="1202"/>
                  </a:cubicBezTo>
                  <a:lnTo>
                    <a:pt x="261" y="1202"/>
                  </a:lnTo>
                  <a:cubicBezTo>
                    <a:pt x="269" y="1202"/>
                    <a:pt x="277" y="1202"/>
                    <a:pt x="277" y="1202"/>
                  </a:cubicBezTo>
                  <a:cubicBezTo>
                    <a:pt x="293" y="1202"/>
                    <a:pt x="324" y="1210"/>
                    <a:pt x="348" y="1233"/>
                  </a:cubicBezTo>
                  <a:cubicBezTo>
                    <a:pt x="372" y="1257"/>
                    <a:pt x="395" y="1281"/>
                    <a:pt x="419" y="1305"/>
                  </a:cubicBezTo>
                  <a:cubicBezTo>
                    <a:pt x="459" y="1344"/>
                    <a:pt x="490" y="1384"/>
                    <a:pt x="506" y="1384"/>
                  </a:cubicBezTo>
                  <a:cubicBezTo>
                    <a:pt x="538" y="1392"/>
                    <a:pt x="601" y="1447"/>
                    <a:pt x="601" y="1510"/>
                  </a:cubicBezTo>
                  <a:cubicBezTo>
                    <a:pt x="601" y="1518"/>
                    <a:pt x="601" y="1518"/>
                    <a:pt x="601" y="1518"/>
                  </a:cubicBezTo>
                  <a:cubicBezTo>
                    <a:pt x="593" y="1526"/>
                    <a:pt x="593" y="1526"/>
                    <a:pt x="593" y="1534"/>
                  </a:cubicBezTo>
                  <a:cubicBezTo>
                    <a:pt x="593" y="1542"/>
                    <a:pt x="601" y="1558"/>
                    <a:pt x="601" y="1573"/>
                  </a:cubicBezTo>
                  <a:cubicBezTo>
                    <a:pt x="609" y="1589"/>
                    <a:pt x="617" y="1613"/>
                    <a:pt x="625" y="1629"/>
                  </a:cubicBezTo>
                  <a:lnTo>
                    <a:pt x="625" y="1629"/>
                  </a:lnTo>
                  <a:cubicBezTo>
                    <a:pt x="625" y="1637"/>
                    <a:pt x="625" y="1637"/>
                    <a:pt x="625" y="1637"/>
                  </a:cubicBezTo>
                  <a:cubicBezTo>
                    <a:pt x="632" y="1645"/>
                    <a:pt x="632" y="1652"/>
                    <a:pt x="632" y="1652"/>
                  </a:cubicBezTo>
                  <a:cubicBezTo>
                    <a:pt x="641" y="1668"/>
                    <a:pt x="648" y="1676"/>
                    <a:pt x="648" y="1684"/>
                  </a:cubicBezTo>
                  <a:cubicBezTo>
                    <a:pt x="648" y="1700"/>
                    <a:pt x="656" y="1700"/>
                    <a:pt x="664" y="1708"/>
                  </a:cubicBezTo>
                  <a:cubicBezTo>
                    <a:pt x="680" y="1716"/>
                    <a:pt x="688" y="1716"/>
                    <a:pt x="688" y="1739"/>
                  </a:cubicBezTo>
                  <a:cubicBezTo>
                    <a:pt x="688" y="1739"/>
                    <a:pt x="688" y="1747"/>
                    <a:pt x="680" y="1755"/>
                  </a:cubicBezTo>
                  <a:cubicBezTo>
                    <a:pt x="672" y="1795"/>
                    <a:pt x="672" y="1803"/>
                    <a:pt x="664" y="1819"/>
                  </a:cubicBezTo>
                  <a:cubicBezTo>
                    <a:pt x="664" y="1834"/>
                    <a:pt x="664" y="1850"/>
                    <a:pt x="664" y="1874"/>
                  </a:cubicBezTo>
                  <a:cubicBezTo>
                    <a:pt x="656" y="1882"/>
                    <a:pt x="656" y="1890"/>
                    <a:pt x="656" y="1890"/>
                  </a:cubicBezTo>
                  <a:cubicBezTo>
                    <a:pt x="656" y="1913"/>
                    <a:pt x="664" y="1913"/>
                    <a:pt x="680" y="1913"/>
                  </a:cubicBezTo>
                  <a:cubicBezTo>
                    <a:pt x="688" y="1921"/>
                    <a:pt x="696" y="1921"/>
                    <a:pt x="704" y="1937"/>
                  </a:cubicBezTo>
                  <a:cubicBezTo>
                    <a:pt x="704" y="1945"/>
                    <a:pt x="704" y="1945"/>
                    <a:pt x="704" y="1945"/>
                  </a:cubicBezTo>
                  <a:cubicBezTo>
                    <a:pt x="704" y="1961"/>
                    <a:pt x="696" y="1969"/>
                    <a:pt x="688" y="1977"/>
                  </a:cubicBezTo>
                  <a:cubicBezTo>
                    <a:pt x="680" y="1985"/>
                    <a:pt x="680" y="1992"/>
                    <a:pt x="680" y="2000"/>
                  </a:cubicBezTo>
                  <a:lnTo>
                    <a:pt x="680" y="2000"/>
                  </a:lnTo>
                  <a:cubicBezTo>
                    <a:pt x="680" y="2008"/>
                    <a:pt x="704" y="2008"/>
                    <a:pt x="735" y="2008"/>
                  </a:cubicBezTo>
                  <a:lnTo>
                    <a:pt x="735" y="2008"/>
                  </a:lnTo>
                  <a:lnTo>
                    <a:pt x="735" y="2008"/>
                  </a:lnTo>
                  <a:lnTo>
                    <a:pt x="735" y="2008"/>
                  </a:lnTo>
                  <a:cubicBezTo>
                    <a:pt x="791" y="2008"/>
                    <a:pt x="822" y="2032"/>
                    <a:pt x="838" y="2048"/>
                  </a:cubicBezTo>
                  <a:cubicBezTo>
                    <a:pt x="854" y="2063"/>
                    <a:pt x="854" y="2079"/>
                    <a:pt x="862" y="2087"/>
                  </a:cubicBezTo>
                  <a:cubicBezTo>
                    <a:pt x="981" y="2079"/>
                    <a:pt x="1289" y="2056"/>
                    <a:pt x="1534" y="2032"/>
                  </a:cubicBezTo>
                  <a:cubicBezTo>
                    <a:pt x="1660" y="2024"/>
                    <a:pt x="1779" y="2008"/>
                    <a:pt x="1834" y="2000"/>
                  </a:cubicBezTo>
                  <a:cubicBezTo>
                    <a:pt x="1834" y="1913"/>
                    <a:pt x="1826" y="1850"/>
                    <a:pt x="1803" y="1803"/>
                  </a:cubicBezTo>
                  <a:cubicBezTo>
                    <a:pt x="1795" y="1787"/>
                    <a:pt x="1795" y="1771"/>
                    <a:pt x="1787" y="1763"/>
                  </a:cubicBezTo>
                  <a:cubicBezTo>
                    <a:pt x="1763" y="1708"/>
                    <a:pt x="1755" y="1692"/>
                    <a:pt x="1771" y="1637"/>
                  </a:cubicBezTo>
                  <a:cubicBezTo>
                    <a:pt x="1779" y="1605"/>
                    <a:pt x="1779" y="1573"/>
                    <a:pt x="1779" y="1550"/>
                  </a:cubicBezTo>
                  <a:cubicBezTo>
                    <a:pt x="1779" y="1518"/>
                    <a:pt x="1771" y="1502"/>
                    <a:pt x="1795" y="1486"/>
                  </a:cubicBezTo>
                  <a:cubicBezTo>
                    <a:pt x="1818" y="1463"/>
                    <a:pt x="1811" y="1431"/>
                    <a:pt x="1795" y="1376"/>
                  </a:cubicBezTo>
                  <a:cubicBezTo>
                    <a:pt x="1779" y="1328"/>
                    <a:pt x="1803" y="1249"/>
                    <a:pt x="1818" y="1233"/>
                  </a:cubicBezTo>
                  <a:cubicBezTo>
                    <a:pt x="1826" y="1226"/>
                    <a:pt x="1826" y="1226"/>
                    <a:pt x="1834" y="1218"/>
                  </a:cubicBezTo>
                  <a:cubicBezTo>
                    <a:pt x="1850" y="1210"/>
                    <a:pt x="1858" y="1202"/>
                    <a:pt x="1850" y="1170"/>
                  </a:cubicBezTo>
                  <a:cubicBezTo>
                    <a:pt x="1850" y="1162"/>
                    <a:pt x="1842" y="1146"/>
                    <a:pt x="1842" y="1139"/>
                  </a:cubicBezTo>
                  <a:cubicBezTo>
                    <a:pt x="1834" y="1107"/>
                    <a:pt x="1826" y="1083"/>
                    <a:pt x="1842" y="1036"/>
                  </a:cubicBezTo>
                  <a:cubicBezTo>
                    <a:pt x="1850" y="1012"/>
                    <a:pt x="1866" y="996"/>
                    <a:pt x="1874" y="981"/>
                  </a:cubicBezTo>
                  <a:cubicBezTo>
                    <a:pt x="1889" y="957"/>
                    <a:pt x="1898" y="941"/>
                    <a:pt x="1889" y="917"/>
                  </a:cubicBezTo>
                  <a:lnTo>
                    <a:pt x="1882" y="909"/>
                  </a:lnTo>
                  <a:cubicBezTo>
                    <a:pt x="1874" y="894"/>
                    <a:pt x="1874" y="894"/>
                    <a:pt x="1889" y="886"/>
                  </a:cubicBezTo>
                  <a:cubicBezTo>
                    <a:pt x="1889" y="878"/>
                    <a:pt x="1889" y="878"/>
                    <a:pt x="1898" y="870"/>
                  </a:cubicBezTo>
                  <a:cubicBezTo>
                    <a:pt x="1929" y="838"/>
                    <a:pt x="1929" y="822"/>
                    <a:pt x="1929" y="806"/>
                  </a:cubicBezTo>
                  <a:lnTo>
                    <a:pt x="1929" y="806"/>
                  </a:lnTo>
                  <a:cubicBezTo>
                    <a:pt x="1937" y="799"/>
                    <a:pt x="1937" y="791"/>
                    <a:pt x="1945" y="783"/>
                  </a:cubicBezTo>
                  <a:cubicBezTo>
                    <a:pt x="1953" y="767"/>
                    <a:pt x="1961" y="759"/>
                    <a:pt x="1961" y="743"/>
                  </a:cubicBezTo>
                  <a:cubicBezTo>
                    <a:pt x="1953" y="728"/>
                    <a:pt x="1961" y="720"/>
                    <a:pt x="1961" y="712"/>
                  </a:cubicBezTo>
                  <a:cubicBezTo>
                    <a:pt x="1969" y="704"/>
                    <a:pt x="1969" y="696"/>
                    <a:pt x="1969" y="696"/>
                  </a:cubicBezTo>
                  <a:cubicBezTo>
                    <a:pt x="1969" y="688"/>
                    <a:pt x="1969" y="680"/>
                    <a:pt x="1969" y="672"/>
                  </a:cubicBezTo>
                  <a:lnTo>
                    <a:pt x="1961" y="672"/>
                  </a:lnTo>
                  <a:lnTo>
                    <a:pt x="1961" y="672"/>
                  </a:lnTo>
                  <a:lnTo>
                    <a:pt x="1953" y="680"/>
                  </a:lnTo>
                  <a:cubicBezTo>
                    <a:pt x="1937" y="688"/>
                    <a:pt x="1929" y="688"/>
                    <a:pt x="1921" y="704"/>
                  </a:cubicBezTo>
                  <a:cubicBezTo>
                    <a:pt x="1921" y="720"/>
                    <a:pt x="1913" y="728"/>
                    <a:pt x="1905" y="735"/>
                  </a:cubicBezTo>
                  <a:cubicBezTo>
                    <a:pt x="1905" y="751"/>
                    <a:pt x="1889" y="767"/>
                    <a:pt x="1882" y="783"/>
                  </a:cubicBezTo>
                  <a:cubicBezTo>
                    <a:pt x="1882" y="799"/>
                    <a:pt x="1874" y="815"/>
                    <a:pt x="1866" y="822"/>
                  </a:cubicBezTo>
                  <a:cubicBezTo>
                    <a:pt x="1858" y="838"/>
                    <a:pt x="1858" y="846"/>
                    <a:pt x="1858" y="854"/>
                  </a:cubicBezTo>
                  <a:cubicBezTo>
                    <a:pt x="1858" y="862"/>
                    <a:pt x="1858" y="862"/>
                    <a:pt x="1858" y="870"/>
                  </a:cubicBezTo>
                  <a:cubicBezTo>
                    <a:pt x="1858" y="878"/>
                    <a:pt x="1858" y="878"/>
                    <a:pt x="1850" y="886"/>
                  </a:cubicBezTo>
                  <a:cubicBezTo>
                    <a:pt x="1850" y="886"/>
                    <a:pt x="1850" y="886"/>
                    <a:pt x="1842" y="886"/>
                  </a:cubicBezTo>
                  <a:lnTo>
                    <a:pt x="1842" y="886"/>
                  </a:lnTo>
                  <a:lnTo>
                    <a:pt x="1834" y="886"/>
                  </a:lnTo>
                  <a:cubicBezTo>
                    <a:pt x="1826" y="886"/>
                    <a:pt x="1826" y="886"/>
                    <a:pt x="1818" y="886"/>
                  </a:cubicBezTo>
                  <a:cubicBezTo>
                    <a:pt x="1811" y="886"/>
                    <a:pt x="1803" y="886"/>
                    <a:pt x="1803" y="902"/>
                  </a:cubicBezTo>
                  <a:cubicBezTo>
                    <a:pt x="1787" y="925"/>
                    <a:pt x="1779" y="933"/>
                    <a:pt x="1779" y="957"/>
                  </a:cubicBezTo>
                  <a:cubicBezTo>
                    <a:pt x="1771" y="957"/>
                    <a:pt x="1771" y="957"/>
                    <a:pt x="1771" y="957"/>
                  </a:cubicBezTo>
                  <a:lnTo>
                    <a:pt x="1771" y="965"/>
                  </a:lnTo>
                  <a:cubicBezTo>
                    <a:pt x="1771" y="981"/>
                    <a:pt x="1763" y="988"/>
                    <a:pt x="1747" y="996"/>
                  </a:cubicBezTo>
                  <a:cubicBezTo>
                    <a:pt x="1731" y="996"/>
                    <a:pt x="1716" y="1004"/>
                    <a:pt x="1708" y="1020"/>
                  </a:cubicBezTo>
                  <a:cubicBezTo>
                    <a:pt x="1708" y="1028"/>
                    <a:pt x="1708" y="1028"/>
                    <a:pt x="1708" y="1036"/>
                  </a:cubicBezTo>
                  <a:cubicBezTo>
                    <a:pt x="1708" y="1044"/>
                    <a:pt x="1700" y="1052"/>
                    <a:pt x="1692" y="1052"/>
                  </a:cubicBezTo>
                  <a:cubicBezTo>
                    <a:pt x="1692" y="1052"/>
                    <a:pt x="1692" y="1052"/>
                    <a:pt x="1684" y="1044"/>
                  </a:cubicBezTo>
                  <a:lnTo>
                    <a:pt x="1684" y="1044"/>
                  </a:lnTo>
                  <a:cubicBezTo>
                    <a:pt x="1676" y="1044"/>
                    <a:pt x="1676" y="1044"/>
                    <a:pt x="1676" y="1052"/>
                  </a:cubicBezTo>
                  <a:cubicBezTo>
                    <a:pt x="1668" y="1052"/>
                    <a:pt x="1668" y="1052"/>
                    <a:pt x="1668" y="1052"/>
                  </a:cubicBezTo>
                  <a:cubicBezTo>
                    <a:pt x="1660" y="1052"/>
                    <a:pt x="1660" y="1052"/>
                    <a:pt x="1660" y="1052"/>
                  </a:cubicBezTo>
                  <a:cubicBezTo>
                    <a:pt x="1660" y="1044"/>
                    <a:pt x="1660" y="1044"/>
                    <a:pt x="1668" y="1004"/>
                  </a:cubicBezTo>
                  <a:cubicBezTo>
                    <a:pt x="1676" y="949"/>
                    <a:pt x="1692" y="933"/>
                    <a:pt x="1700" y="917"/>
                  </a:cubicBezTo>
                  <a:cubicBezTo>
                    <a:pt x="1708" y="909"/>
                    <a:pt x="1716" y="902"/>
                    <a:pt x="1716" y="894"/>
                  </a:cubicBezTo>
                  <a:cubicBezTo>
                    <a:pt x="1716" y="878"/>
                    <a:pt x="1731" y="878"/>
                    <a:pt x="1739" y="878"/>
                  </a:cubicBezTo>
                  <a:lnTo>
                    <a:pt x="1739" y="878"/>
                  </a:lnTo>
                  <a:cubicBezTo>
                    <a:pt x="1755" y="878"/>
                    <a:pt x="1763" y="878"/>
                    <a:pt x="1771" y="854"/>
                  </a:cubicBezTo>
                  <a:cubicBezTo>
                    <a:pt x="1771" y="830"/>
                    <a:pt x="1771" y="822"/>
                    <a:pt x="1779" y="806"/>
                  </a:cubicBezTo>
                  <a:cubicBezTo>
                    <a:pt x="1779" y="799"/>
                    <a:pt x="1779" y="791"/>
                    <a:pt x="1779" y="791"/>
                  </a:cubicBezTo>
                  <a:cubicBezTo>
                    <a:pt x="1779" y="783"/>
                    <a:pt x="1771" y="783"/>
                    <a:pt x="1771" y="783"/>
                  </a:cubicBezTo>
                  <a:lnTo>
                    <a:pt x="1771" y="783"/>
                  </a:lnTo>
                  <a:cubicBezTo>
                    <a:pt x="1739" y="767"/>
                    <a:pt x="1739" y="743"/>
                    <a:pt x="1739" y="712"/>
                  </a:cubicBezTo>
                  <a:cubicBezTo>
                    <a:pt x="1739" y="712"/>
                    <a:pt x="1739" y="712"/>
                    <a:pt x="1739" y="704"/>
                  </a:cubicBezTo>
                  <a:lnTo>
                    <a:pt x="1739" y="696"/>
                  </a:lnTo>
                  <a:cubicBezTo>
                    <a:pt x="1739" y="680"/>
                    <a:pt x="1731" y="680"/>
                    <a:pt x="1708" y="672"/>
                  </a:cubicBezTo>
                  <a:cubicBezTo>
                    <a:pt x="1700" y="672"/>
                    <a:pt x="1692" y="672"/>
                    <a:pt x="1684" y="672"/>
                  </a:cubicBezTo>
                  <a:cubicBezTo>
                    <a:pt x="1676" y="664"/>
                    <a:pt x="1668" y="664"/>
                    <a:pt x="1668" y="664"/>
                  </a:cubicBezTo>
                  <a:cubicBezTo>
                    <a:pt x="1660" y="656"/>
                    <a:pt x="1668" y="649"/>
                    <a:pt x="1668" y="641"/>
                  </a:cubicBezTo>
                  <a:lnTo>
                    <a:pt x="1668" y="641"/>
                  </a:lnTo>
                  <a:cubicBezTo>
                    <a:pt x="1676" y="633"/>
                    <a:pt x="1684" y="609"/>
                    <a:pt x="1684" y="569"/>
                  </a:cubicBezTo>
                  <a:cubicBezTo>
                    <a:pt x="1684" y="491"/>
                    <a:pt x="1637" y="482"/>
                    <a:pt x="1613" y="482"/>
                  </a:cubicBezTo>
                  <a:lnTo>
                    <a:pt x="1613" y="482"/>
                  </a:lnTo>
                  <a:cubicBezTo>
                    <a:pt x="1589" y="475"/>
                    <a:pt x="1589" y="459"/>
                    <a:pt x="1581" y="419"/>
                  </a:cubicBezTo>
                  <a:cubicBezTo>
                    <a:pt x="1581" y="411"/>
                    <a:pt x="1581" y="411"/>
                    <a:pt x="1581" y="411"/>
                  </a:cubicBezTo>
                  <a:cubicBezTo>
                    <a:pt x="1581" y="395"/>
                    <a:pt x="1558" y="388"/>
                    <a:pt x="1526" y="388"/>
                  </a:cubicBezTo>
                  <a:cubicBezTo>
                    <a:pt x="1510" y="388"/>
                    <a:pt x="1486" y="388"/>
                    <a:pt x="1478" y="380"/>
                  </a:cubicBezTo>
                  <a:cubicBezTo>
                    <a:pt x="1471" y="372"/>
                    <a:pt x="1463" y="364"/>
                    <a:pt x="1463" y="364"/>
                  </a:cubicBezTo>
                  <a:cubicBezTo>
                    <a:pt x="1455" y="364"/>
                    <a:pt x="1447" y="372"/>
                    <a:pt x="1431" y="372"/>
                  </a:cubicBezTo>
                  <a:cubicBezTo>
                    <a:pt x="1423" y="380"/>
                    <a:pt x="1407" y="388"/>
                    <a:pt x="1384" y="388"/>
                  </a:cubicBezTo>
                  <a:lnTo>
                    <a:pt x="1384" y="388"/>
                  </a:lnTo>
                  <a:cubicBezTo>
                    <a:pt x="1368" y="395"/>
                    <a:pt x="1360" y="395"/>
                    <a:pt x="1352" y="395"/>
                  </a:cubicBezTo>
                  <a:lnTo>
                    <a:pt x="1352" y="395"/>
                  </a:lnTo>
                  <a:cubicBezTo>
                    <a:pt x="1328" y="395"/>
                    <a:pt x="1320" y="388"/>
                    <a:pt x="1312" y="372"/>
                  </a:cubicBezTo>
                  <a:lnTo>
                    <a:pt x="1312" y="372"/>
                  </a:lnTo>
                  <a:cubicBezTo>
                    <a:pt x="1305" y="372"/>
                    <a:pt x="1305" y="364"/>
                    <a:pt x="1297" y="356"/>
                  </a:cubicBezTo>
                  <a:lnTo>
                    <a:pt x="1297" y="356"/>
                  </a:lnTo>
                  <a:cubicBezTo>
                    <a:pt x="1265" y="324"/>
                    <a:pt x="1067" y="309"/>
                    <a:pt x="996" y="309"/>
                  </a:cubicBezTo>
                  <a:cubicBezTo>
                    <a:pt x="925" y="309"/>
                    <a:pt x="909" y="285"/>
                    <a:pt x="894" y="269"/>
                  </a:cubicBezTo>
                  <a:lnTo>
                    <a:pt x="894" y="269"/>
                  </a:lnTo>
                  <a:cubicBezTo>
                    <a:pt x="894" y="261"/>
                    <a:pt x="886" y="253"/>
                    <a:pt x="886" y="253"/>
                  </a:cubicBezTo>
                  <a:cubicBezTo>
                    <a:pt x="870" y="229"/>
                    <a:pt x="854" y="206"/>
                    <a:pt x="830" y="190"/>
                  </a:cubicBezTo>
                  <a:lnTo>
                    <a:pt x="830" y="190"/>
                  </a:lnTo>
                  <a:cubicBezTo>
                    <a:pt x="822" y="190"/>
                    <a:pt x="814" y="182"/>
                    <a:pt x="814" y="174"/>
                  </a:cubicBezTo>
                  <a:lnTo>
                    <a:pt x="814" y="174"/>
                  </a:lnTo>
                  <a:lnTo>
                    <a:pt x="814" y="174"/>
                  </a:lnTo>
                  <a:cubicBezTo>
                    <a:pt x="806" y="174"/>
                    <a:pt x="806" y="174"/>
                    <a:pt x="806" y="166"/>
                  </a:cubicBezTo>
                  <a:lnTo>
                    <a:pt x="806" y="166"/>
                  </a:lnTo>
                  <a:cubicBezTo>
                    <a:pt x="806" y="166"/>
                    <a:pt x="806" y="166"/>
                    <a:pt x="799" y="166"/>
                  </a:cubicBezTo>
                  <a:cubicBezTo>
                    <a:pt x="783" y="166"/>
                    <a:pt x="783" y="166"/>
                    <a:pt x="783" y="166"/>
                  </a:cubicBezTo>
                  <a:cubicBezTo>
                    <a:pt x="759" y="166"/>
                    <a:pt x="743" y="166"/>
                    <a:pt x="728" y="151"/>
                  </a:cubicBezTo>
                  <a:cubicBezTo>
                    <a:pt x="719" y="143"/>
                    <a:pt x="719" y="135"/>
                    <a:pt x="719" y="135"/>
                  </a:cubicBezTo>
                  <a:cubicBezTo>
                    <a:pt x="719" y="127"/>
                    <a:pt x="719" y="127"/>
                    <a:pt x="719" y="127"/>
                  </a:cubicBezTo>
                  <a:lnTo>
                    <a:pt x="719" y="127"/>
                  </a:lnTo>
                  <a:cubicBezTo>
                    <a:pt x="712" y="127"/>
                    <a:pt x="704" y="135"/>
                    <a:pt x="696" y="135"/>
                  </a:cubicBezTo>
                  <a:cubicBezTo>
                    <a:pt x="672" y="143"/>
                    <a:pt x="656" y="151"/>
                    <a:pt x="648" y="158"/>
                  </a:cubicBezTo>
                  <a:lnTo>
                    <a:pt x="641" y="166"/>
                  </a:lnTo>
                  <a:cubicBezTo>
                    <a:pt x="632" y="166"/>
                    <a:pt x="632" y="158"/>
                    <a:pt x="632" y="158"/>
                  </a:cubicBezTo>
                  <a:cubicBezTo>
                    <a:pt x="625" y="143"/>
                    <a:pt x="632" y="127"/>
                    <a:pt x="641" y="111"/>
                  </a:cubicBezTo>
                  <a:cubicBezTo>
                    <a:pt x="641" y="103"/>
                    <a:pt x="648" y="95"/>
                    <a:pt x="648" y="87"/>
                  </a:cubicBezTo>
                  <a:cubicBezTo>
                    <a:pt x="648" y="79"/>
                    <a:pt x="648" y="71"/>
                    <a:pt x="648" y="64"/>
                  </a:cubicBezTo>
                  <a:cubicBezTo>
                    <a:pt x="648" y="56"/>
                    <a:pt x="648" y="40"/>
                    <a:pt x="656" y="32"/>
                  </a:cubicBezTo>
                  <a:lnTo>
                    <a:pt x="656" y="32"/>
                  </a:lnTo>
                  <a:cubicBezTo>
                    <a:pt x="664" y="24"/>
                    <a:pt x="680" y="8"/>
                    <a:pt x="672" y="0"/>
                  </a:cubicBezTo>
                  <a:cubicBezTo>
                    <a:pt x="672" y="0"/>
                    <a:pt x="672" y="0"/>
                    <a:pt x="664" y="0"/>
                  </a:cubicBezTo>
                  <a:cubicBezTo>
                    <a:pt x="656" y="0"/>
                    <a:pt x="656" y="0"/>
                    <a:pt x="656" y="0"/>
                  </a:cubicBezTo>
                </a:path>
              </a:pathLst>
            </a:custGeom>
            <a:solidFill>
              <a:schemeClr val="accent2"/>
            </a:solidFill>
            <a:ln>
              <a:noFill/>
            </a:ln>
            <a:effectLst/>
          </p:spPr>
          <p:txBody>
            <a:bodyPr wrap="none" anchor="ctr"/>
            <a:lstStyle/>
            <a:p>
              <a:endParaRPr lang="en-US" sz="2701" dirty="0">
                <a:latin typeface="Lato Light"/>
              </a:endParaRPr>
            </a:p>
          </p:txBody>
        </p:sp>
        <p:sp>
          <p:nvSpPr>
            <p:cNvPr id="677" name="Freeform 669"/>
            <p:cNvSpPr>
              <a:spLocks noChangeArrowheads="1"/>
            </p:cNvSpPr>
            <p:nvPr/>
          </p:nvSpPr>
          <p:spPr bwMode="auto">
            <a:xfrm>
              <a:off x="13866791" y="5969633"/>
              <a:ext cx="22234" cy="85755"/>
            </a:xfrm>
            <a:custGeom>
              <a:avLst/>
              <a:gdLst>
                <a:gd name="T0" fmla="*/ 8 w 33"/>
                <a:gd name="T1" fmla="*/ 63 h 120"/>
                <a:gd name="T2" fmla="*/ 8 w 33"/>
                <a:gd name="T3" fmla="*/ 63 h 120"/>
                <a:gd name="T4" fmla="*/ 32 w 33"/>
                <a:gd name="T5" fmla="*/ 119 h 120"/>
                <a:gd name="T6" fmla="*/ 32 w 33"/>
                <a:gd name="T7" fmla="*/ 119 h 120"/>
                <a:gd name="T8" fmla="*/ 32 w 33"/>
                <a:gd name="T9" fmla="*/ 119 h 120"/>
                <a:gd name="T10" fmla="*/ 32 w 33"/>
                <a:gd name="T11" fmla="*/ 119 h 120"/>
                <a:gd name="T12" fmla="*/ 8 w 33"/>
                <a:gd name="T13" fmla="*/ 63 h 120"/>
                <a:gd name="T14" fmla="*/ 8 w 33"/>
                <a:gd name="T15" fmla="*/ 0 h 120"/>
                <a:gd name="T16" fmla="*/ 8 w 33"/>
                <a:gd name="T17" fmla="*/ 0 h 120"/>
                <a:gd name="T18" fmla="*/ 8 w 33"/>
                <a:gd name="T19" fmla="*/ 8 h 120"/>
                <a:gd name="T20" fmla="*/ 0 w 33"/>
                <a:gd name="T21" fmla="*/ 24 h 120"/>
                <a:gd name="T22" fmla="*/ 8 w 33"/>
                <a:gd name="T23" fmla="*/ 8 h 120"/>
                <a:gd name="T24" fmla="*/ 8 w 33"/>
                <a:gd name="T25" fmla="*/ 0 h 120"/>
                <a:gd name="T26" fmla="*/ 8 w 33"/>
                <a:gd name="T27" fmla="*/ 6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120">
                  <a:moveTo>
                    <a:pt x="8" y="63"/>
                  </a:moveTo>
                  <a:lnTo>
                    <a:pt x="8" y="63"/>
                  </a:lnTo>
                  <a:cubicBezTo>
                    <a:pt x="16" y="79"/>
                    <a:pt x="24" y="95"/>
                    <a:pt x="32" y="119"/>
                  </a:cubicBezTo>
                  <a:lnTo>
                    <a:pt x="32" y="119"/>
                  </a:lnTo>
                  <a:lnTo>
                    <a:pt x="32" y="119"/>
                  </a:lnTo>
                  <a:lnTo>
                    <a:pt x="32" y="119"/>
                  </a:lnTo>
                  <a:cubicBezTo>
                    <a:pt x="24" y="103"/>
                    <a:pt x="16" y="79"/>
                    <a:pt x="8" y="63"/>
                  </a:cubicBezTo>
                  <a:lnTo>
                    <a:pt x="8" y="0"/>
                  </a:lnTo>
                  <a:lnTo>
                    <a:pt x="8" y="0"/>
                  </a:lnTo>
                  <a:cubicBezTo>
                    <a:pt x="8" y="8"/>
                    <a:pt x="8" y="8"/>
                    <a:pt x="8" y="8"/>
                  </a:cubicBezTo>
                  <a:cubicBezTo>
                    <a:pt x="0" y="16"/>
                    <a:pt x="0" y="16"/>
                    <a:pt x="0" y="24"/>
                  </a:cubicBezTo>
                  <a:cubicBezTo>
                    <a:pt x="0" y="16"/>
                    <a:pt x="0" y="16"/>
                    <a:pt x="8" y="8"/>
                  </a:cubicBezTo>
                  <a:cubicBezTo>
                    <a:pt x="8" y="8"/>
                    <a:pt x="8" y="8"/>
                    <a:pt x="8" y="0"/>
                  </a:cubicBezTo>
                  <a:lnTo>
                    <a:pt x="8" y="63"/>
                  </a:lnTo>
                </a:path>
              </a:pathLst>
            </a:custGeom>
            <a:solidFill>
              <a:srgbClr val="5BCAE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78" name="Freeform 670"/>
            <p:cNvSpPr>
              <a:spLocks noChangeArrowheads="1"/>
            </p:cNvSpPr>
            <p:nvPr/>
          </p:nvSpPr>
          <p:spPr bwMode="auto">
            <a:xfrm>
              <a:off x="13889025" y="6055388"/>
              <a:ext cx="155631" cy="301736"/>
            </a:xfrm>
            <a:custGeom>
              <a:avLst/>
              <a:gdLst>
                <a:gd name="T0" fmla="*/ 110 w 214"/>
                <a:gd name="T1" fmla="*/ 379 h 420"/>
                <a:gd name="T2" fmla="*/ 110 w 214"/>
                <a:gd name="T3" fmla="*/ 379 h 420"/>
                <a:gd name="T4" fmla="*/ 213 w 214"/>
                <a:gd name="T5" fmla="*/ 419 h 420"/>
                <a:gd name="T6" fmla="*/ 110 w 214"/>
                <a:gd name="T7" fmla="*/ 379 h 420"/>
                <a:gd name="T8" fmla="*/ 110 w 214"/>
                <a:gd name="T9" fmla="*/ 379 h 420"/>
                <a:gd name="T10" fmla="*/ 110 w 214"/>
                <a:gd name="T11" fmla="*/ 379 h 420"/>
                <a:gd name="T12" fmla="*/ 110 w 214"/>
                <a:gd name="T13" fmla="*/ 379 h 420"/>
                <a:gd name="T14" fmla="*/ 110 w 214"/>
                <a:gd name="T15" fmla="*/ 379 h 420"/>
                <a:gd name="T16" fmla="*/ 0 w 214"/>
                <a:gd name="T17" fmla="*/ 0 h 420"/>
                <a:gd name="T18" fmla="*/ 0 w 214"/>
                <a:gd name="T19" fmla="*/ 0 h 420"/>
                <a:gd name="T20" fmla="*/ 0 w 214"/>
                <a:gd name="T21" fmla="*/ 0 h 420"/>
                <a:gd name="T22" fmla="*/ 0 w 214"/>
                <a:gd name="T23" fmla="*/ 8 h 420"/>
                <a:gd name="T24" fmla="*/ 7 w 214"/>
                <a:gd name="T25" fmla="*/ 23 h 420"/>
                <a:gd name="T26" fmla="*/ 0 w 214"/>
                <a:gd name="T27" fmla="*/ 8 h 420"/>
                <a:gd name="T28" fmla="*/ 0 w 214"/>
                <a:gd name="T29" fmla="*/ 0 h 420"/>
                <a:gd name="T30" fmla="*/ 0 w 214"/>
                <a:gd name="T31" fmla="*/ 0 h 420"/>
                <a:gd name="T32" fmla="*/ 110 w 214"/>
                <a:gd name="T33" fmla="*/ 379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4" h="420">
                  <a:moveTo>
                    <a:pt x="110" y="379"/>
                  </a:moveTo>
                  <a:lnTo>
                    <a:pt x="110" y="379"/>
                  </a:lnTo>
                  <a:cubicBezTo>
                    <a:pt x="166" y="379"/>
                    <a:pt x="197" y="403"/>
                    <a:pt x="213" y="419"/>
                  </a:cubicBezTo>
                  <a:cubicBezTo>
                    <a:pt x="197" y="403"/>
                    <a:pt x="166" y="379"/>
                    <a:pt x="110" y="379"/>
                  </a:cubicBezTo>
                  <a:lnTo>
                    <a:pt x="110" y="379"/>
                  </a:lnTo>
                  <a:lnTo>
                    <a:pt x="110" y="379"/>
                  </a:lnTo>
                  <a:lnTo>
                    <a:pt x="110" y="379"/>
                  </a:lnTo>
                  <a:lnTo>
                    <a:pt x="110" y="379"/>
                  </a:lnTo>
                  <a:lnTo>
                    <a:pt x="0" y="0"/>
                  </a:lnTo>
                  <a:lnTo>
                    <a:pt x="0" y="0"/>
                  </a:lnTo>
                  <a:lnTo>
                    <a:pt x="0" y="0"/>
                  </a:lnTo>
                  <a:cubicBezTo>
                    <a:pt x="0" y="0"/>
                    <a:pt x="0" y="0"/>
                    <a:pt x="0" y="8"/>
                  </a:cubicBezTo>
                  <a:cubicBezTo>
                    <a:pt x="7" y="16"/>
                    <a:pt x="7" y="23"/>
                    <a:pt x="7" y="23"/>
                  </a:cubicBezTo>
                  <a:cubicBezTo>
                    <a:pt x="7" y="23"/>
                    <a:pt x="7" y="16"/>
                    <a:pt x="0" y="8"/>
                  </a:cubicBezTo>
                  <a:cubicBezTo>
                    <a:pt x="0" y="0"/>
                    <a:pt x="0" y="0"/>
                    <a:pt x="0" y="0"/>
                  </a:cubicBezTo>
                  <a:lnTo>
                    <a:pt x="0" y="0"/>
                  </a:lnTo>
                  <a:lnTo>
                    <a:pt x="110" y="379"/>
                  </a:lnTo>
                </a:path>
              </a:pathLst>
            </a:custGeom>
            <a:solidFill>
              <a:srgbClr val="5BCAE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79" name="Freeform 671"/>
            <p:cNvSpPr>
              <a:spLocks noChangeArrowheads="1"/>
            </p:cNvSpPr>
            <p:nvPr/>
          </p:nvSpPr>
          <p:spPr bwMode="auto">
            <a:xfrm>
              <a:off x="14019246" y="5000902"/>
              <a:ext cx="673346" cy="381139"/>
            </a:xfrm>
            <a:custGeom>
              <a:avLst/>
              <a:gdLst>
                <a:gd name="T0" fmla="*/ 862 w 934"/>
                <a:gd name="T1" fmla="*/ 475 h 531"/>
                <a:gd name="T2" fmla="*/ 862 w 934"/>
                <a:gd name="T3" fmla="*/ 475 h 531"/>
                <a:gd name="T4" fmla="*/ 862 w 934"/>
                <a:gd name="T5" fmla="*/ 498 h 531"/>
                <a:gd name="T6" fmla="*/ 878 w 934"/>
                <a:gd name="T7" fmla="*/ 506 h 531"/>
                <a:gd name="T8" fmla="*/ 902 w 934"/>
                <a:gd name="T9" fmla="*/ 506 h 531"/>
                <a:gd name="T10" fmla="*/ 933 w 934"/>
                <a:gd name="T11" fmla="*/ 530 h 531"/>
                <a:gd name="T12" fmla="*/ 933 w 934"/>
                <a:gd name="T13" fmla="*/ 530 h 531"/>
                <a:gd name="T14" fmla="*/ 902 w 934"/>
                <a:gd name="T15" fmla="*/ 506 h 531"/>
                <a:gd name="T16" fmla="*/ 878 w 934"/>
                <a:gd name="T17" fmla="*/ 506 h 531"/>
                <a:gd name="T18" fmla="*/ 862 w 934"/>
                <a:gd name="T19" fmla="*/ 498 h 531"/>
                <a:gd name="T20" fmla="*/ 862 w 934"/>
                <a:gd name="T21" fmla="*/ 475 h 531"/>
                <a:gd name="T22" fmla="*/ 657 w 934"/>
                <a:gd name="T23" fmla="*/ 198 h 531"/>
                <a:gd name="T24" fmla="*/ 657 w 934"/>
                <a:gd name="T25" fmla="*/ 198 h 531"/>
                <a:gd name="T26" fmla="*/ 625 w 934"/>
                <a:gd name="T27" fmla="*/ 206 h 531"/>
                <a:gd name="T28" fmla="*/ 578 w 934"/>
                <a:gd name="T29" fmla="*/ 222 h 531"/>
                <a:gd name="T30" fmla="*/ 578 w 934"/>
                <a:gd name="T31" fmla="*/ 222 h 531"/>
                <a:gd name="T32" fmla="*/ 578 w 934"/>
                <a:gd name="T33" fmla="*/ 222 h 531"/>
                <a:gd name="T34" fmla="*/ 625 w 934"/>
                <a:gd name="T35" fmla="*/ 206 h 531"/>
                <a:gd name="T36" fmla="*/ 657 w 934"/>
                <a:gd name="T37" fmla="*/ 198 h 531"/>
                <a:gd name="T38" fmla="*/ 672 w 934"/>
                <a:gd name="T39" fmla="*/ 214 h 531"/>
                <a:gd name="T40" fmla="*/ 720 w 934"/>
                <a:gd name="T41" fmla="*/ 222 h 531"/>
                <a:gd name="T42" fmla="*/ 775 w 934"/>
                <a:gd name="T43" fmla="*/ 245 h 531"/>
                <a:gd name="T44" fmla="*/ 775 w 934"/>
                <a:gd name="T45" fmla="*/ 253 h 531"/>
                <a:gd name="T46" fmla="*/ 807 w 934"/>
                <a:gd name="T47" fmla="*/ 316 h 531"/>
                <a:gd name="T48" fmla="*/ 807 w 934"/>
                <a:gd name="T49" fmla="*/ 316 h 531"/>
                <a:gd name="T50" fmla="*/ 878 w 934"/>
                <a:gd name="T51" fmla="*/ 403 h 531"/>
                <a:gd name="T52" fmla="*/ 878 w 934"/>
                <a:gd name="T53" fmla="*/ 403 h 531"/>
                <a:gd name="T54" fmla="*/ 807 w 934"/>
                <a:gd name="T55" fmla="*/ 316 h 531"/>
                <a:gd name="T56" fmla="*/ 807 w 934"/>
                <a:gd name="T57" fmla="*/ 316 h 531"/>
                <a:gd name="T58" fmla="*/ 775 w 934"/>
                <a:gd name="T59" fmla="*/ 253 h 531"/>
                <a:gd name="T60" fmla="*/ 775 w 934"/>
                <a:gd name="T61" fmla="*/ 245 h 531"/>
                <a:gd name="T62" fmla="*/ 720 w 934"/>
                <a:gd name="T63" fmla="*/ 222 h 531"/>
                <a:gd name="T64" fmla="*/ 672 w 934"/>
                <a:gd name="T65" fmla="*/ 214 h 531"/>
                <a:gd name="T66" fmla="*/ 657 w 934"/>
                <a:gd name="T67" fmla="*/ 198 h 531"/>
                <a:gd name="T68" fmla="*/ 8 w 934"/>
                <a:gd name="T69" fmla="*/ 8 h 531"/>
                <a:gd name="T70" fmla="*/ 8 w 934"/>
                <a:gd name="T71" fmla="*/ 8 h 531"/>
                <a:gd name="T72" fmla="*/ 8 w 934"/>
                <a:gd name="T73" fmla="*/ 8 h 531"/>
                <a:gd name="T74" fmla="*/ 8 w 934"/>
                <a:gd name="T75" fmla="*/ 8 h 531"/>
                <a:gd name="T76" fmla="*/ 0 w 934"/>
                <a:gd name="T77" fmla="*/ 0 h 531"/>
                <a:gd name="T78" fmla="*/ 0 w 934"/>
                <a:gd name="T79" fmla="*/ 0 h 531"/>
                <a:gd name="T80" fmla="*/ 0 w 934"/>
                <a:gd name="T81" fmla="*/ 0 h 531"/>
                <a:gd name="T82" fmla="*/ 8 w 934"/>
                <a:gd name="T83" fmla="*/ 8 h 531"/>
                <a:gd name="T84" fmla="*/ 0 w 934"/>
                <a:gd name="T85" fmla="*/ 0 h 531"/>
                <a:gd name="T86" fmla="*/ 862 w 934"/>
                <a:gd name="T87" fmla="*/ 47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4" h="531">
                  <a:moveTo>
                    <a:pt x="862" y="475"/>
                  </a:moveTo>
                  <a:lnTo>
                    <a:pt x="862" y="475"/>
                  </a:lnTo>
                  <a:cubicBezTo>
                    <a:pt x="862" y="483"/>
                    <a:pt x="854" y="490"/>
                    <a:pt x="862" y="498"/>
                  </a:cubicBezTo>
                  <a:cubicBezTo>
                    <a:pt x="862" y="498"/>
                    <a:pt x="870" y="498"/>
                    <a:pt x="878" y="506"/>
                  </a:cubicBezTo>
                  <a:cubicBezTo>
                    <a:pt x="886" y="506"/>
                    <a:pt x="894" y="506"/>
                    <a:pt x="902" y="506"/>
                  </a:cubicBezTo>
                  <a:cubicBezTo>
                    <a:pt x="925" y="514"/>
                    <a:pt x="933" y="514"/>
                    <a:pt x="933" y="530"/>
                  </a:cubicBezTo>
                  <a:lnTo>
                    <a:pt x="933" y="530"/>
                  </a:lnTo>
                  <a:cubicBezTo>
                    <a:pt x="933" y="514"/>
                    <a:pt x="925" y="514"/>
                    <a:pt x="902" y="506"/>
                  </a:cubicBezTo>
                  <a:cubicBezTo>
                    <a:pt x="894" y="506"/>
                    <a:pt x="886" y="506"/>
                    <a:pt x="878" y="506"/>
                  </a:cubicBezTo>
                  <a:cubicBezTo>
                    <a:pt x="870" y="498"/>
                    <a:pt x="862" y="498"/>
                    <a:pt x="862" y="498"/>
                  </a:cubicBezTo>
                  <a:cubicBezTo>
                    <a:pt x="854" y="490"/>
                    <a:pt x="862" y="483"/>
                    <a:pt x="862" y="475"/>
                  </a:cubicBezTo>
                  <a:lnTo>
                    <a:pt x="657" y="198"/>
                  </a:lnTo>
                  <a:lnTo>
                    <a:pt x="657" y="198"/>
                  </a:lnTo>
                  <a:cubicBezTo>
                    <a:pt x="649" y="198"/>
                    <a:pt x="641" y="206"/>
                    <a:pt x="625" y="206"/>
                  </a:cubicBezTo>
                  <a:cubicBezTo>
                    <a:pt x="617" y="214"/>
                    <a:pt x="601" y="222"/>
                    <a:pt x="578" y="222"/>
                  </a:cubicBezTo>
                  <a:lnTo>
                    <a:pt x="578" y="222"/>
                  </a:lnTo>
                  <a:lnTo>
                    <a:pt x="578" y="222"/>
                  </a:lnTo>
                  <a:cubicBezTo>
                    <a:pt x="601" y="222"/>
                    <a:pt x="617" y="214"/>
                    <a:pt x="625" y="206"/>
                  </a:cubicBezTo>
                  <a:cubicBezTo>
                    <a:pt x="641" y="206"/>
                    <a:pt x="649" y="198"/>
                    <a:pt x="657" y="198"/>
                  </a:cubicBezTo>
                  <a:cubicBezTo>
                    <a:pt x="657" y="198"/>
                    <a:pt x="665" y="206"/>
                    <a:pt x="672" y="214"/>
                  </a:cubicBezTo>
                  <a:cubicBezTo>
                    <a:pt x="680" y="222"/>
                    <a:pt x="704" y="222"/>
                    <a:pt x="720" y="222"/>
                  </a:cubicBezTo>
                  <a:cubicBezTo>
                    <a:pt x="752" y="222"/>
                    <a:pt x="775" y="229"/>
                    <a:pt x="775" y="245"/>
                  </a:cubicBezTo>
                  <a:cubicBezTo>
                    <a:pt x="775" y="253"/>
                    <a:pt x="775" y="253"/>
                    <a:pt x="775" y="253"/>
                  </a:cubicBezTo>
                  <a:cubicBezTo>
                    <a:pt x="783" y="293"/>
                    <a:pt x="783" y="309"/>
                    <a:pt x="807" y="316"/>
                  </a:cubicBezTo>
                  <a:lnTo>
                    <a:pt x="807" y="316"/>
                  </a:lnTo>
                  <a:cubicBezTo>
                    <a:pt x="831" y="316"/>
                    <a:pt x="878" y="325"/>
                    <a:pt x="878" y="403"/>
                  </a:cubicBezTo>
                  <a:lnTo>
                    <a:pt x="878" y="403"/>
                  </a:lnTo>
                  <a:cubicBezTo>
                    <a:pt x="878" y="325"/>
                    <a:pt x="831" y="316"/>
                    <a:pt x="807" y="316"/>
                  </a:cubicBezTo>
                  <a:lnTo>
                    <a:pt x="807" y="316"/>
                  </a:lnTo>
                  <a:cubicBezTo>
                    <a:pt x="783" y="309"/>
                    <a:pt x="783" y="293"/>
                    <a:pt x="775" y="253"/>
                  </a:cubicBezTo>
                  <a:cubicBezTo>
                    <a:pt x="775" y="245"/>
                    <a:pt x="775" y="245"/>
                    <a:pt x="775" y="245"/>
                  </a:cubicBezTo>
                  <a:cubicBezTo>
                    <a:pt x="775" y="229"/>
                    <a:pt x="752" y="222"/>
                    <a:pt x="720" y="222"/>
                  </a:cubicBezTo>
                  <a:cubicBezTo>
                    <a:pt x="704" y="222"/>
                    <a:pt x="680" y="222"/>
                    <a:pt x="672" y="214"/>
                  </a:cubicBezTo>
                  <a:cubicBezTo>
                    <a:pt x="665" y="206"/>
                    <a:pt x="657" y="198"/>
                    <a:pt x="657" y="198"/>
                  </a:cubicBezTo>
                  <a:lnTo>
                    <a:pt x="8" y="8"/>
                  </a:lnTo>
                  <a:lnTo>
                    <a:pt x="8" y="8"/>
                  </a:lnTo>
                  <a:lnTo>
                    <a:pt x="8" y="8"/>
                  </a:lnTo>
                  <a:lnTo>
                    <a:pt x="8" y="8"/>
                  </a:lnTo>
                  <a:lnTo>
                    <a:pt x="0" y="0"/>
                  </a:lnTo>
                  <a:lnTo>
                    <a:pt x="0" y="0"/>
                  </a:lnTo>
                  <a:lnTo>
                    <a:pt x="0" y="0"/>
                  </a:lnTo>
                  <a:cubicBezTo>
                    <a:pt x="0" y="8"/>
                    <a:pt x="0" y="8"/>
                    <a:pt x="8" y="8"/>
                  </a:cubicBezTo>
                  <a:cubicBezTo>
                    <a:pt x="0" y="8"/>
                    <a:pt x="0" y="8"/>
                    <a:pt x="0" y="0"/>
                  </a:cubicBezTo>
                  <a:lnTo>
                    <a:pt x="862" y="475"/>
                  </a:lnTo>
                </a:path>
              </a:pathLst>
            </a:custGeom>
            <a:solidFill>
              <a:schemeClr val="accent2"/>
            </a:solidFill>
            <a:ln>
              <a:noFill/>
            </a:ln>
            <a:effectLst/>
          </p:spPr>
          <p:txBody>
            <a:bodyPr wrap="none" anchor="ctr"/>
            <a:lstStyle/>
            <a:p>
              <a:endParaRPr lang="en-US" sz="2701" dirty="0">
                <a:latin typeface="Lato Light"/>
              </a:endParaRPr>
            </a:p>
          </p:txBody>
        </p:sp>
        <p:sp>
          <p:nvSpPr>
            <p:cNvPr id="680" name="Freeform 672"/>
            <p:cNvSpPr>
              <a:spLocks noChangeArrowheads="1"/>
            </p:cNvSpPr>
            <p:nvPr/>
          </p:nvSpPr>
          <p:spPr bwMode="auto">
            <a:xfrm>
              <a:off x="13485651" y="5556732"/>
              <a:ext cx="3177" cy="317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4EBE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81" name="Freeform 673"/>
            <p:cNvSpPr>
              <a:spLocks noChangeArrowheads="1"/>
            </p:cNvSpPr>
            <p:nvPr/>
          </p:nvSpPr>
          <p:spPr bwMode="auto">
            <a:xfrm>
              <a:off x="13565056" y="4873856"/>
              <a:ext cx="457367" cy="130224"/>
            </a:xfrm>
            <a:custGeom>
              <a:avLst/>
              <a:gdLst>
                <a:gd name="T0" fmla="*/ 482 w 633"/>
                <a:gd name="T1" fmla="*/ 0 h 183"/>
                <a:gd name="T2" fmla="*/ 364 w 633"/>
                <a:gd name="T3" fmla="*/ 48 h 183"/>
                <a:gd name="T4" fmla="*/ 292 w 633"/>
                <a:gd name="T5" fmla="*/ 87 h 183"/>
                <a:gd name="T6" fmla="*/ 150 w 633"/>
                <a:gd name="T7" fmla="*/ 143 h 183"/>
                <a:gd name="T8" fmla="*/ 111 w 633"/>
                <a:gd name="T9" fmla="*/ 151 h 183"/>
                <a:gd name="T10" fmla="*/ 79 w 633"/>
                <a:gd name="T11" fmla="*/ 119 h 183"/>
                <a:gd name="T12" fmla="*/ 71 w 633"/>
                <a:gd name="T13" fmla="*/ 103 h 183"/>
                <a:gd name="T14" fmla="*/ 71 w 633"/>
                <a:gd name="T15" fmla="*/ 111 h 183"/>
                <a:gd name="T16" fmla="*/ 0 w 633"/>
                <a:gd name="T17" fmla="*/ 182 h 183"/>
                <a:gd name="T18" fmla="*/ 71 w 633"/>
                <a:gd name="T19" fmla="*/ 119 h 183"/>
                <a:gd name="T20" fmla="*/ 111 w 633"/>
                <a:gd name="T21" fmla="*/ 159 h 183"/>
                <a:gd name="T22" fmla="*/ 158 w 633"/>
                <a:gd name="T23" fmla="*/ 151 h 183"/>
                <a:gd name="T24" fmla="*/ 292 w 633"/>
                <a:gd name="T25" fmla="*/ 95 h 183"/>
                <a:gd name="T26" fmla="*/ 364 w 633"/>
                <a:gd name="T27" fmla="*/ 56 h 183"/>
                <a:gd name="T28" fmla="*/ 482 w 633"/>
                <a:gd name="T29" fmla="*/ 8 h 183"/>
                <a:gd name="T30" fmla="*/ 498 w 633"/>
                <a:gd name="T31" fmla="*/ 8 h 183"/>
                <a:gd name="T32" fmla="*/ 482 w 633"/>
                <a:gd name="T33" fmla="*/ 40 h 183"/>
                <a:gd name="T34" fmla="*/ 474 w 633"/>
                <a:gd name="T35" fmla="*/ 95 h 183"/>
                <a:gd name="T36" fmla="*/ 458 w 633"/>
                <a:gd name="T37" fmla="*/ 166 h 183"/>
                <a:gd name="T38" fmla="*/ 474 w 633"/>
                <a:gd name="T39" fmla="*/ 166 h 183"/>
                <a:gd name="T40" fmla="*/ 545 w 633"/>
                <a:gd name="T41" fmla="*/ 135 h 183"/>
                <a:gd name="T42" fmla="*/ 545 w 633"/>
                <a:gd name="T43" fmla="*/ 143 h 183"/>
                <a:gd name="T44" fmla="*/ 609 w 633"/>
                <a:gd name="T45" fmla="*/ 174 h 183"/>
                <a:gd name="T46" fmla="*/ 632 w 633"/>
                <a:gd name="T47" fmla="*/ 174 h 183"/>
                <a:gd name="T48" fmla="*/ 632 w 633"/>
                <a:gd name="T49" fmla="*/ 174 h 183"/>
                <a:gd name="T50" fmla="*/ 625 w 633"/>
                <a:gd name="T51" fmla="*/ 166 h 183"/>
                <a:gd name="T52" fmla="*/ 609 w 633"/>
                <a:gd name="T53" fmla="*/ 166 h 183"/>
                <a:gd name="T54" fmla="*/ 554 w 633"/>
                <a:gd name="T55" fmla="*/ 143 h 183"/>
                <a:gd name="T56" fmla="*/ 545 w 633"/>
                <a:gd name="T57" fmla="*/ 135 h 183"/>
                <a:gd name="T58" fmla="*/ 474 w 633"/>
                <a:gd name="T59" fmla="*/ 159 h 183"/>
                <a:gd name="T60" fmla="*/ 467 w 633"/>
                <a:gd name="T61" fmla="*/ 159 h 183"/>
                <a:gd name="T62" fmla="*/ 482 w 633"/>
                <a:gd name="T63" fmla="*/ 95 h 183"/>
                <a:gd name="T64" fmla="*/ 490 w 633"/>
                <a:gd name="T65" fmla="*/ 40 h 183"/>
                <a:gd name="T66" fmla="*/ 506 w 633"/>
                <a:gd name="T67" fmla="*/ 8 h 183"/>
                <a:gd name="T68" fmla="*/ 482 w 633"/>
                <a:gd name="T69"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3" h="183">
                  <a:moveTo>
                    <a:pt x="482" y="0"/>
                  </a:moveTo>
                  <a:lnTo>
                    <a:pt x="482" y="0"/>
                  </a:lnTo>
                  <a:cubicBezTo>
                    <a:pt x="451" y="0"/>
                    <a:pt x="411" y="24"/>
                    <a:pt x="403" y="32"/>
                  </a:cubicBezTo>
                  <a:cubicBezTo>
                    <a:pt x="395" y="32"/>
                    <a:pt x="380" y="40"/>
                    <a:pt x="364" y="48"/>
                  </a:cubicBezTo>
                  <a:cubicBezTo>
                    <a:pt x="340" y="56"/>
                    <a:pt x="324" y="64"/>
                    <a:pt x="316" y="72"/>
                  </a:cubicBezTo>
                  <a:cubicBezTo>
                    <a:pt x="308" y="72"/>
                    <a:pt x="301" y="79"/>
                    <a:pt x="292" y="87"/>
                  </a:cubicBezTo>
                  <a:cubicBezTo>
                    <a:pt x="269" y="103"/>
                    <a:pt x="245" y="119"/>
                    <a:pt x="206" y="119"/>
                  </a:cubicBezTo>
                  <a:cubicBezTo>
                    <a:pt x="182" y="127"/>
                    <a:pt x="166" y="135"/>
                    <a:pt x="150" y="143"/>
                  </a:cubicBezTo>
                  <a:cubicBezTo>
                    <a:pt x="142" y="151"/>
                    <a:pt x="127" y="151"/>
                    <a:pt x="119" y="151"/>
                  </a:cubicBezTo>
                  <a:cubicBezTo>
                    <a:pt x="119" y="151"/>
                    <a:pt x="119" y="151"/>
                    <a:pt x="111" y="151"/>
                  </a:cubicBezTo>
                  <a:cubicBezTo>
                    <a:pt x="103" y="143"/>
                    <a:pt x="103" y="143"/>
                    <a:pt x="95" y="143"/>
                  </a:cubicBezTo>
                  <a:cubicBezTo>
                    <a:pt x="87" y="135"/>
                    <a:pt x="79" y="135"/>
                    <a:pt x="79" y="119"/>
                  </a:cubicBezTo>
                  <a:cubicBezTo>
                    <a:pt x="79" y="111"/>
                    <a:pt x="71" y="111"/>
                    <a:pt x="71" y="103"/>
                  </a:cubicBezTo>
                  <a:lnTo>
                    <a:pt x="71" y="103"/>
                  </a:lnTo>
                  <a:lnTo>
                    <a:pt x="71" y="103"/>
                  </a:lnTo>
                  <a:cubicBezTo>
                    <a:pt x="71" y="111"/>
                    <a:pt x="71" y="111"/>
                    <a:pt x="71" y="111"/>
                  </a:cubicBezTo>
                  <a:lnTo>
                    <a:pt x="71" y="111"/>
                  </a:lnTo>
                  <a:cubicBezTo>
                    <a:pt x="63" y="119"/>
                    <a:pt x="16" y="174"/>
                    <a:pt x="0" y="182"/>
                  </a:cubicBezTo>
                  <a:cubicBezTo>
                    <a:pt x="16" y="174"/>
                    <a:pt x="55" y="127"/>
                    <a:pt x="71" y="119"/>
                  </a:cubicBezTo>
                  <a:lnTo>
                    <a:pt x="71" y="119"/>
                  </a:lnTo>
                  <a:cubicBezTo>
                    <a:pt x="79" y="135"/>
                    <a:pt x="79" y="143"/>
                    <a:pt x="95" y="143"/>
                  </a:cubicBezTo>
                  <a:cubicBezTo>
                    <a:pt x="95" y="151"/>
                    <a:pt x="103" y="151"/>
                    <a:pt x="111" y="159"/>
                  </a:cubicBezTo>
                  <a:lnTo>
                    <a:pt x="119" y="159"/>
                  </a:lnTo>
                  <a:cubicBezTo>
                    <a:pt x="134" y="159"/>
                    <a:pt x="142" y="159"/>
                    <a:pt x="158" y="151"/>
                  </a:cubicBezTo>
                  <a:cubicBezTo>
                    <a:pt x="166" y="143"/>
                    <a:pt x="190" y="135"/>
                    <a:pt x="214" y="127"/>
                  </a:cubicBezTo>
                  <a:cubicBezTo>
                    <a:pt x="245" y="127"/>
                    <a:pt x="277" y="103"/>
                    <a:pt x="292" y="95"/>
                  </a:cubicBezTo>
                  <a:cubicBezTo>
                    <a:pt x="301" y="87"/>
                    <a:pt x="308" y="79"/>
                    <a:pt x="316" y="79"/>
                  </a:cubicBezTo>
                  <a:cubicBezTo>
                    <a:pt x="324" y="72"/>
                    <a:pt x="348" y="64"/>
                    <a:pt x="364" y="56"/>
                  </a:cubicBezTo>
                  <a:cubicBezTo>
                    <a:pt x="387" y="48"/>
                    <a:pt x="403" y="40"/>
                    <a:pt x="411" y="32"/>
                  </a:cubicBezTo>
                  <a:cubicBezTo>
                    <a:pt x="411" y="24"/>
                    <a:pt x="451" y="8"/>
                    <a:pt x="482" y="8"/>
                  </a:cubicBezTo>
                  <a:cubicBezTo>
                    <a:pt x="482" y="8"/>
                    <a:pt x="482" y="8"/>
                    <a:pt x="490" y="8"/>
                  </a:cubicBezTo>
                  <a:cubicBezTo>
                    <a:pt x="498" y="8"/>
                    <a:pt x="498" y="8"/>
                    <a:pt x="498" y="8"/>
                  </a:cubicBezTo>
                  <a:cubicBezTo>
                    <a:pt x="506" y="16"/>
                    <a:pt x="490" y="32"/>
                    <a:pt x="482" y="40"/>
                  </a:cubicBezTo>
                  <a:lnTo>
                    <a:pt x="482" y="40"/>
                  </a:lnTo>
                  <a:cubicBezTo>
                    <a:pt x="474" y="48"/>
                    <a:pt x="474" y="64"/>
                    <a:pt x="474" y="72"/>
                  </a:cubicBezTo>
                  <a:cubicBezTo>
                    <a:pt x="474" y="79"/>
                    <a:pt x="474" y="87"/>
                    <a:pt x="474" y="95"/>
                  </a:cubicBezTo>
                  <a:cubicBezTo>
                    <a:pt x="474" y="103"/>
                    <a:pt x="467" y="111"/>
                    <a:pt x="467" y="119"/>
                  </a:cubicBezTo>
                  <a:cubicBezTo>
                    <a:pt x="458" y="135"/>
                    <a:pt x="451" y="151"/>
                    <a:pt x="458" y="166"/>
                  </a:cubicBezTo>
                  <a:cubicBezTo>
                    <a:pt x="458" y="166"/>
                    <a:pt x="458" y="174"/>
                    <a:pt x="467" y="174"/>
                  </a:cubicBezTo>
                  <a:lnTo>
                    <a:pt x="474" y="166"/>
                  </a:lnTo>
                  <a:cubicBezTo>
                    <a:pt x="482" y="159"/>
                    <a:pt x="498" y="151"/>
                    <a:pt x="522" y="143"/>
                  </a:cubicBezTo>
                  <a:cubicBezTo>
                    <a:pt x="530" y="143"/>
                    <a:pt x="538" y="135"/>
                    <a:pt x="545" y="135"/>
                  </a:cubicBezTo>
                  <a:lnTo>
                    <a:pt x="545" y="135"/>
                  </a:lnTo>
                  <a:cubicBezTo>
                    <a:pt x="545" y="143"/>
                    <a:pt x="545" y="143"/>
                    <a:pt x="545" y="143"/>
                  </a:cubicBezTo>
                  <a:cubicBezTo>
                    <a:pt x="545" y="143"/>
                    <a:pt x="545" y="151"/>
                    <a:pt x="554" y="159"/>
                  </a:cubicBezTo>
                  <a:cubicBezTo>
                    <a:pt x="569" y="174"/>
                    <a:pt x="585" y="174"/>
                    <a:pt x="609" y="174"/>
                  </a:cubicBezTo>
                  <a:cubicBezTo>
                    <a:pt x="625" y="174"/>
                    <a:pt x="625" y="174"/>
                    <a:pt x="625" y="174"/>
                  </a:cubicBezTo>
                  <a:cubicBezTo>
                    <a:pt x="632" y="174"/>
                    <a:pt x="632" y="174"/>
                    <a:pt x="632" y="174"/>
                  </a:cubicBezTo>
                  <a:lnTo>
                    <a:pt x="632" y="174"/>
                  </a:lnTo>
                  <a:lnTo>
                    <a:pt x="632" y="174"/>
                  </a:lnTo>
                  <a:cubicBezTo>
                    <a:pt x="625" y="166"/>
                    <a:pt x="625" y="166"/>
                    <a:pt x="625" y="166"/>
                  </a:cubicBezTo>
                  <a:lnTo>
                    <a:pt x="625" y="166"/>
                  </a:lnTo>
                  <a:lnTo>
                    <a:pt x="625" y="166"/>
                  </a:lnTo>
                  <a:cubicBezTo>
                    <a:pt x="609" y="166"/>
                    <a:pt x="609" y="166"/>
                    <a:pt x="609" y="166"/>
                  </a:cubicBezTo>
                  <a:cubicBezTo>
                    <a:pt x="585" y="166"/>
                    <a:pt x="569" y="166"/>
                    <a:pt x="554" y="159"/>
                  </a:cubicBezTo>
                  <a:cubicBezTo>
                    <a:pt x="554" y="151"/>
                    <a:pt x="554" y="143"/>
                    <a:pt x="554" y="143"/>
                  </a:cubicBezTo>
                  <a:cubicBezTo>
                    <a:pt x="554" y="135"/>
                    <a:pt x="554" y="135"/>
                    <a:pt x="554" y="135"/>
                  </a:cubicBezTo>
                  <a:cubicBezTo>
                    <a:pt x="545" y="135"/>
                    <a:pt x="545" y="135"/>
                    <a:pt x="545" y="135"/>
                  </a:cubicBezTo>
                  <a:cubicBezTo>
                    <a:pt x="538" y="135"/>
                    <a:pt x="530" y="135"/>
                    <a:pt x="514" y="135"/>
                  </a:cubicBezTo>
                  <a:cubicBezTo>
                    <a:pt x="490" y="143"/>
                    <a:pt x="482" y="151"/>
                    <a:pt x="474" y="159"/>
                  </a:cubicBezTo>
                  <a:cubicBezTo>
                    <a:pt x="467" y="159"/>
                    <a:pt x="467" y="166"/>
                    <a:pt x="467" y="166"/>
                  </a:cubicBezTo>
                  <a:cubicBezTo>
                    <a:pt x="467" y="166"/>
                    <a:pt x="467" y="166"/>
                    <a:pt x="467" y="159"/>
                  </a:cubicBezTo>
                  <a:cubicBezTo>
                    <a:pt x="458" y="151"/>
                    <a:pt x="467" y="135"/>
                    <a:pt x="474" y="119"/>
                  </a:cubicBezTo>
                  <a:cubicBezTo>
                    <a:pt x="474" y="111"/>
                    <a:pt x="482" y="103"/>
                    <a:pt x="482" y="95"/>
                  </a:cubicBezTo>
                  <a:cubicBezTo>
                    <a:pt x="482" y="87"/>
                    <a:pt x="482" y="79"/>
                    <a:pt x="482" y="72"/>
                  </a:cubicBezTo>
                  <a:cubicBezTo>
                    <a:pt x="482" y="64"/>
                    <a:pt x="482" y="56"/>
                    <a:pt x="490" y="40"/>
                  </a:cubicBezTo>
                  <a:lnTo>
                    <a:pt x="490" y="40"/>
                  </a:lnTo>
                  <a:cubicBezTo>
                    <a:pt x="498" y="32"/>
                    <a:pt x="514" y="16"/>
                    <a:pt x="506" y="8"/>
                  </a:cubicBezTo>
                  <a:cubicBezTo>
                    <a:pt x="506" y="0"/>
                    <a:pt x="498" y="0"/>
                    <a:pt x="490" y="0"/>
                  </a:cubicBezTo>
                  <a:lnTo>
                    <a:pt x="48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82" name="Freeform 674"/>
            <p:cNvSpPr>
              <a:spLocks noChangeArrowheads="1"/>
            </p:cNvSpPr>
            <p:nvPr/>
          </p:nvSpPr>
          <p:spPr bwMode="auto">
            <a:xfrm>
              <a:off x="13558704" y="4953261"/>
              <a:ext cx="50819" cy="57171"/>
            </a:xfrm>
            <a:custGeom>
              <a:avLst/>
              <a:gdLst>
                <a:gd name="T0" fmla="*/ 8 w 72"/>
                <a:gd name="T1" fmla="*/ 63 h 80"/>
                <a:gd name="T2" fmla="*/ 0 w 72"/>
                <a:gd name="T3" fmla="*/ 79 h 80"/>
                <a:gd name="T4" fmla="*/ 8 w 72"/>
                <a:gd name="T5" fmla="*/ 63 h 80"/>
                <a:gd name="T6" fmla="*/ 8 w 72"/>
                <a:gd name="T7" fmla="*/ 63 h 80"/>
                <a:gd name="T8" fmla="*/ 8 w 72"/>
                <a:gd name="T9" fmla="*/ 63 h 80"/>
                <a:gd name="T10" fmla="*/ 8 w 72"/>
                <a:gd name="T11" fmla="*/ 63 h 80"/>
                <a:gd name="T12" fmla="*/ 8 w 72"/>
                <a:gd name="T13" fmla="*/ 63 h 80"/>
                <a:gd name="T14" fmla="*/ 8 w 72"/>
                <a:gd name="T15" fmla="*/ 63 h 80"/>
                <a:gd name="T16" fmla="*/ 8 w 72"/>
                <a:gd name="T17" fmla="*/ 63 h 80"/>
                <a:gd name="T18" fmla="*/ 8 w 72"/>
                <a:gd name="T19" fmla="*/ 63 h 80"/>
                <a:gd name="T20" fmla="*/ 8 w 72"/>
                <a:gd name="T21" fmla="*/ 63 h 80"/>
                <a:gd name="T22" fmla="*/ 8 w 72"/>
                <a:gd name="T23" fmla="*/ 63 h 80"/>
                <a:gd name="T24" fmla="*/ 8 w 72"/>
                <a:gd name="T25" fmla="*/ 63 h 80"/>
                <a:gd name="T26" fmla="*/ 8 w 72"/>
                <a:gd name="T27" fmla="*/ 63 h 80"/>
                <a:gd name="T28" fmla="*/ 8 w 72"/>
                <a:gd name="T29" fmla="*/ 63 h 80"/>
                <a:gd name="T30" fmla="*/ 8 w 72"/>
                <a:gd name="T31" fmla="*/ 63 h 80"/>
                <a:gd name="T32" fmla="*/ 8 w 72"/>
                <a:gd name="T33" fmla="*/ 63 h 80"/>
                <a:gd name="T34" fmla="*/ 8 w 72"/>
                <a:gd name="T35" fmla="*/ 63 h 80"/>
                <a:gd name="T36" fmla="*/ 8 w 72"/>
                <a:gd name="T37" fmla="*/ 63 h 80"/>
                <a:gd name="T38" fmla="*/ 8 w 72"/>
                <a:gd name="T39" fmla="*/ 63 h 80"/>
                <a:gd name="T40" fmla="*/ 8 w 72"/>
                <a:gd name="T41" fmla="*/ 63 h 80"/>
                <a:gd name="T42" fmla="*/ 8 w 72"/>
                <a:gd name="T43" fmla="*/ 63 h 80"/>
                <a:gd name="T44" fmla="*/ 8 w 72"/>
                <a:gd name="T45" fmla="*/ 63 h 80"/>
                <a:gd name="T46" fmla="*/ 8 w 72"/>
                <a:gd name="T47" fmla="*/ 63 h 80"/>
                <a:gd name="T48" fmla="*/ 8 w 72"/>
                <a:gd name="T49" fmla="*/ 63 h 80"/>
                <a:gd name="T50" fmla="*/ 8 w 72"/>
                <a:gd name="T51" fmla="*/ 63 h 80"/>
                <a:gd name="T52" fmla="*/ 8 w 72"/>
                <a:gd name="T53" fmla="*/ 63 h 80"/>
                <a:gd name="T54" fmla="*/ 8 w 72"/>
                <a:gd name="T55" fmla="*/ 63 h 80"/>
                <a:gd name="T56" fmla="*/ 8 w 72"/>
                <a:gd name="T57" fmla="*/ 63 h 80"/>
                <a:gd name="T58" fmla="*/ 8 w 72"/>
                <a:gd name="T59" fmla="*/ 63 h 80"/>
                <a:gd name="T60" fmla="*/ 8 w 72"/>
                <a:gd name="T61" fmla="*/ 63 h 80"/>
                <a:gd name="T62" fmla="*/ 8 w 72"/>
                <a:gd name="T63" fmla="*/ 63 h 80"/>
                <a:gd name="T64" fmla="*/ 8 w 72"/>
                <a:gd name="T65" fmla="*/ 63 h 80"/>
                <a:gd name="T66" fmla="*/ 8 w 72"/>
                <a:gd name="T67" fmla="*/ 63 h 80"/>
                <a:gd name="T68" fmla="*/ 8 w 72"/>
                <a:gd name="T69" fmla="*/ 63 h 80"/>
                <a:gd name="T70" fmla="*/ 8 w 72"/>
                <a:gd name="T71" fmla="*/ 63 h 80"/>
                <a:gd name="T72" fmla="*/ 8 w 72"/>
                <a:gd name="T73" fmla="*/ 63 h 80"/>
                <a:gd name="T74" fmla="*/ 8 w 72"/>
                <a:gd name="T75" fmla="*/ 63 h 80"/>
                <a:gd name="T76" fmla="*/ 8 w 72"/>
                <a:gd name="T77" fmla="*/ 63 h 80"/>
                <a:gd name="T78" fmla="*/ 8 w 72"/>
                <a:gd name="T79" fmla="*/ 63 h 80"/>
                <a:gd name="T80" fmla="*/ 8 w 72"/>
                <a:gd name="T81" fmla="*/ 63 h 80"/>
                <a:gd name="T82" fmla="*/ 8 w 72"/>
                <a:gd name="T83" fmla="*/ 63 h 80"/>
                <a:gd name="T84" fmla="*/ 8 w 72"/>
                <a:gd name="T85" fmla="*/ 63 h 80"/>
                <a:gd name="T86" fmla="*/ 8 w 72"/>
                <a:gd name="T87" fmla="*/ 63 h 80"/>
                <a:gd name="T88" fmla="*/ 8 w 72"/>
                <a:gd name="T89" fmla="*/ 63 h 80"/>
                <a:gd name="T90" fmla="*/ 8 w 72"/>
                <a:gd name="T91" fmla="*/ 63 h 80"/>
                <a:gd name="T92" fmla="*/ 8 w 72"/>
                <a:gd name="T93" fmla="*/ 63 h 80"/>
                <a:gd name="T94" fmla="*/ 8 w 72"/>
                <a:gd name="T95" fmla="*/ 63 h 80"/>
                <a:gd name="T96" fmla="*/ 8 w 72"/>
                <a:gd name="T97" fmla="*/ 63 h 80"/>
                <a:gd name="T98" fmla="*/ 8 w 72"/>
                <a:gd name="T99" fmla="*/ 63 h 80"/>
                <a:gd name="T100" fmla="*/ 8 w 72"/>
                <a:gd name="T101" fmla="*/ 63 h 80"/>
                <a:gd name="T102" fmla="*/ 71 w 72"/>
                <a:gd name="T103" fmla="*/ 0 h 80"/>
                <a:gd name="T104" fmla="*/ 71 w 72"/>
                <a:gd name="T10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2" h="80">
                  <a:moveTo>
                    <a:pt x="8" y="63"/>
                  </a:moveTo>
                  <a:lnTo>
                    <a:pt x="8" y="63"/>
                  </a:lnTo>
                  <a:lnTo>
                    <a:pt x="8" y="63"/>
                  </a:lnTo>
                  <a:cubicBezTo>
                    <a:pt x="0" y="63"/>
                    <a:pt x="0" y="71"/>
                    <a:pt x="0" y="79"/>
                  </a:cubicBezTo>
                  <a:cubicBezTo>
                    <a:pt x="0" y="71"/>
                    <a:pt x="0" y="63"/>
                    <a:pt x="8" y="63"/>
                  </a:cubicBez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71" y="0"/>
                  </a:lnTo>
                  <a:lnTo>
                    <a:pt x="71" y="0"/>
                  </a:lnTo>
                  <a:cubicBezTo>
                    <a:pt x="55" y="24"/>
                    <a:pt x="24" y="48"/>
                    <a:pt x="8" y="63"/>
                  </a:cubicBezTo>
                  <a:cubicBezTo>
                    <a:pt x="24" y="48"/>
                    <a:pt x="55" y="24"/>
                    <a:pt x="71" y="0"/>
                  </a:cubicBezTo>
                  <a:lnTo>
                    <a:pt x="8" y="63"/>
                  </a:lnTo>
                </a:path>
              </a:pathLst>
            </a:custGeom>
            <a:solidFill>
              <a:srgbClr val="F4FBF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83" name="Freeform 675"/>
            <p:cNvSpPr>
              <a:spLocks noChangeArrowheads="1"/>
            </p:cNvSpPr>
            <p:nvPr/>
          </p:nvSpPr>
          <p:spPr bwMode="auto">
            <a:xfrm>
              <a:off x="13434833" y="4950084"/>
              <a:ext cx="184217" cy="609823"/>
            </a:xfrm>
            <a:custGeom>
              <a:avLst/>
              <a:gdLst>
                <a:gd name="T0" fmla="*/ 253 w 254"/>
                <a:gd name="T1" fmla="*/ 0 h 847"/>
                <a:gd name="T2" fmla="*/ 245 w 254"/>
                <a:gd name="T3" fmla="*/ 8 h 847"/>
                <a:gd name="T4" fmla="*/ 182 w 254"/>
                <a:gd name="T5" fmla="*/ 71 h 847"/>
                <a:gd name="T6" fmla="*/ 182 w 254"/>
                <a:gd name="T7" fmla="*/ 71 h 847"/>
                <a:gd name="T8" fmla="*/ 182 w 254"/>
                <a:gd name="T9" fmla="*/ 71 h 847"/>
                <a:gd name="T10" fmla="*/ 182 w 254"/>
                <a:gd name="T11" fmla="*/ 71 h 847"/>
                <a:gd name="T12" fmla="*/ 182 w 254"/>
                <a:gd name="T13" fmla="*/ 71 h 847"/>
                <a:gd name="T14" fmla="*/ 182 w 254"/>
                <a:gd name="T15" fmla="*/ 71 h 847"/>
                <a:gd name="T16" fmla="*/ 182 w 254"/>
                <a:gd name="T17" fmla="*/ 71 h 847"/>
                <a:gd name="T18" fmla="*/ 182 w 254"/>
                <a:gd name="T19" fmla="*/ 71 h 847"/>
                <a:gd name="T20" fmla="*/ 182 w 254"/>
                <a:gd name="T21" fmla="*/ 71 h 847"/>
                <a:gd name="T22" fmla="*/ 182 w 254"/>
                <a:gd name="T23" fmla="*/ 71 h 847"/>
                <a:gd name="T24" fmla="*/ 182 w 254"/>
                <a:gd name="T25" fmla="*/ 71 h 847"/>
                <a:gd name="T26" fmla="*/ 182 w 254"/>
                <a:gd name="T27" fmla="*/ 71 h 847"/>
                <a:gd name="T28" fmla="*/ 182 w 254"/>
                <a:gd name="T29" fmla="*/ 71 h 847"/>
                <a:gd name="T30" fmla="*/ 182 w 254"/>
                <a:gd name="T31" fmla="*/ 71 h 847"/>
                <a:gd name="T32" fmla="*/ 182 w 254"/>
                <a:gd name="T33" fmla="*/ 71 h 847"/>
                <a:gd name="T34" fmla="*/ 182 w 254"/>
                <a:gd name="T35" fmla="*/ 71 h 847"/>
                <a:gd name="T36" fmla="*/ 182 w 254"/>
                <a:gd name="T37" fmla="*/ 71 h 847"/>
                <a:gd name="T38" fmla="*/ 182 w 254"/>
                <a:gd name="T39" fmla="*/ 71 h 847"/>
                <a:gd name="T40" fmla="*/ 182 w 254"/>
                <a:gd name="T41" fmla="*/ 71 h 847"/>
                <a:gd name="T42" fmla="*/ 182 w 254"/>
                <a:gd name="T43" fmla="*/ 71 h 847"/>
                <a:gd name="T44" fmla="*/ 182 w 254"/>
                <a:gd name="T45" fmla="*/ 71 h 847"/>
                <a:gd name="T46" fmla="*/ 182 w 254"/>
                <a:gd name="T47" fmla="*/ 71 h 847"/>
                <a:gd name="T48" fmla="*/ 182 w 254"/>
                <a:gd name="T49" fmla="*/ 71 h 847"/>
                <a:gd name="T50" fmla="*/ 182 w 254"/>
                <a:gd name="T51" fmla="*/ 71 h 847"/>
                <a:gd name="T52" fmla="*/ 182 w 254"/>
                <a:gd name="T53" fmla="*/ 71 h 847"/>
                <a:gd name="T54" fmla="*/ 174 w 254"/>
                <a:gd name="T55" fmla="*/ 87 h 847"/>
                <a:gd name="T56" fmla="*/ 190 w 254"/>
                <a:gd name="T57" fmla="*/ 182 h 847"/>
                <a:gd name="T58" fmla="*/ 206 w 254"/>
                <a:gd name="T59" fmla="*/ 300 h 847"/>
                <a:gd name="T60" fmla="*/ 119 w 254"/>
                <a:gd name="T61" fmla="*/ 411 h 847"/>
                <a:gd name="T62" fmla="*/ 63 w 254"/>
                <a:gd name="T63" fmla="*/ 435 h 847"/>
                <a:gd name="T64" fmla="*/ 32 w 254"/>
                <a:gd name="T65" fmla="*/ 490 h 847"/>
                <a:gd name="T66" fmla="*/ 0 w 254"/>
                <a:gd name="T67" fmla="*/ 569 h 847"/>
                <a:gd name="T68" fmla="*/ 32 w 254"/>
                <a:gd name="T69" fmla="*/ 601 h 847"/>
                <a:gd name="T70" fmla="*/ 87 w 254"/>
                <a:gd name="T71" fmla="*/ 664 h 847"/>
                <a:gd name="T72" fmla="*/ 72 w 254"/>
                <a:gd name="T73" fmla="*/ 711 h 847"/>
                <a:gd name="T74" fmla="*/ 56 w 254"/>
                <a:gd name="T75" fmla="*/ 759 h 847"/>
                <a:gd name="T76" fmla="*/ 72 w 254"/>
                <a:gd name="T77" fmla="*/ 822 h 847"/>
                <a:gd name="T78" fmla="*/ 72 w 254"/>
                <a:gd name="T79" fmla="*/ 846 h 847"/>
                <a:gd name="T80" fmla="*/ 72 w 254"/>
                <a:gd name="T81" fmla="*/ 791 h 847"/>
                <a:gd name="T82" fmla="*/ 63 w 254"/>
                <a:gd name="T83" fmla="*/ 743 h 847"/>
                <a:gd name="T84" fmla="*/ 95 w 254"/>
                <a:gd name="T85" fmla="*/ 672 h 847"/>
                <a:gd name="T86" fmla="*/ 63 w 254"/>
                <a:gd name="T87" fmla="*/ 609 h 847"/>
                <a:gd name="T88" fmla="*/ 8 w 254"/>
                <a:gd name="T89" fmla="*/ 577 h 847"/>
                <a:gd name="T90" fmla="*/ 16 w 254"/>
                <a:gd name="T91" fmla="*/ 546 h 847"/>
                <a:gd name="T92" fmla="*/ 72 w 254"/>
                <a:gd name="T93" fmla="*/ 443 h 847"/>
                <a:gd name="T94" fmla="*/ 190 w 254"/>
                <a:gd name="T95" fmla="*/ 364 h 847"/>
                <a:gd name="T96" fmla="*/ 198 w 254"/>
                <a:gd name="T97" fmla="*/ 214 h 847"/>
                <a:gd name="T98" fmla="*/ 190 w 254"/>
                <a:gd name="T99" fmla="*/ 143 h 847"/>
                <a:gd name="T100" fmla="*/ 182 w 254"/>
                <a:gd name="T101" fmla="*/ 79 h 847"/>
                <a:gd name="T102" fmla="*/ 253 w 254"/>
                <a:gd name="T103" fmla="*/ 8 h 847"/>
                <a:gd name="T104" fmla="*/ 253 w 254"/>
                <a:gd name="T105" fmla="*/ 0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4" h="847">
                  <a:moveTo>
                    <a:pt x="253" y="0"/>
                  </a:moveTo>
                  <a:lnTo>
                    <a:pt x="253" y="0"/>
                  </a:lnTo>
                  <a:lnTo>
                    <a:pt x="253" y="0"/>
                  </a:lnTo>
                  <a:cubicBezTo>
                    <a:pt x="245" y="8"/>
                    <a:pt x="245" y="8"/>
                    <a:pt x="245" y="8"/>
                  </a:cubicBezTo>
                  <a:cubicBezTo>
                    <a:pt x="229" y="32"/>
                    <a:pt x="198" y="56"/>
                    <a:pt x="182" y="71"/>
                  </a:cubicBez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cubicBezTo>
                    <a:pt x="174" y="71"/>
                    <a:pt x="174" y="79"/>
                    <a:pt x="174" y="87"/>
                  </a:cubicBezTo>
                  <a:cubicBezTo>
                    <a:pt x="174" y="103"/>
                    <a:pt x="174" y="119"/>
                    <a:pt x="182" y="143"/>
                  </a:cubicBezTo>
                  <a:cubicBezTo>
                    <a:pt x="182" y="158"/>
                    <a:pt x="182" y="174"/>
                    <a:pt x="190" y="182"/>
                  </a:cubicBezTo>
                  <a:cubicBezTo>
                    <a:pt x="190" y="190"/>
                    <a:pt x="190" y="198"/>
                    <a:pt x="190" y="214"/>
                  </a:cubicBezTo>
                  <a:cubicBezTo>
                    <a:pt x="198" y="237"/>
                    <a:pt x="206" y="269"/>
                    <a:pt x="206" y="300"/>
                  </a:cubicBezTo>
                  <a:cubicBezTo>
                    <a:pt x="206" y="324"/>
                    <a:pt x="198" y="340"/>
                    <a:pt x="190" y="364"/>
                  </a:cubicBezTo>
                  <a:cubicBezTo>
                    <a:pt x="166" y="396"/>
                    <a:pt x="143" y="396"/>
                    <a:pt x="119" y="411"/>
                  </a:cubicBezTo>
                  <a:cubicBezTo>
                    <a:pt x="103" y="411"/>
                    <a:pt x="87" y="419"/>
                    <a:pt x="63" y="435"/>
                  </a:cubicBezTo>
                  <a:lnTo>
                    <a:pt x="63" y="435"/>
                  </a:lnTo>
                  <a:cubicBezTo>
                    <a:pt x="40" y="459"/>
                    <a:pt x="32" y="474"/>
                    <a:pt x="32" y="490"/>
                  </a:cubicBezTo>
                  <a:lnTo>
                    <a:pt x="32" y="490"/>
                  </a:lnTo>
                  <a:cubicBezTo>
                    <a:pt x="32" y="506"/>
                    <a:pt x="24" y="522"/>
                    <a:pt x="16" y="546"/>
                  </a:cubicBezTo>
                  <a:cubicBezTo>
                    <a:pt x="8" y="554"/>
                    <a:pt x="0" y="561"/>
                    <a:pt x="0" y="569"/>
                  </a:cubicBezTo>
                  <a:cubicBezTo>
                    <a:pt x="0" y="577"/>
                    <a:pt x="0" y="577"/>
                    <a:pt x="0" y="577"/>
                  </a:cubicBezTo>
                  <a:cubicBezTo>
                    <a:pt x="8" y="593"/>
                    <a:pt x="24" y="593"/>
                    <a:pt x="32" y="601"/>
                  </a:cubicBezTo>
                  <a:cubicBezTo>
                    <a:pt x="48" y="609"/>
                    <a:pt x="56" y="609"/>
                    <a:pt x="63" y="617"/>
                  </a:cubicBezTo>
                  <a:cubicBezTo>
                    <a:pt x="79" y="625"/>
                    <a:pt x="87" y="640"/>
                    <a:pt x="87" y="664"/>
                  </a:cubicBezTo>
                  <a:cubicBezTo>
                    <a:pt x="87" y="664"/>
                    <a:pt x="87" y="664"/>
                    <a:pt x="87" y="672"/>
                  </a:cubicBezTo>
                  <a:cubicBezTo>
                    <a:pt x="87" y="688"/>
                    <a:pt x="79" y="704"/>
                    <a:pt x="72" y="711"/>
                  </a:cubicBezTo>
                  <a:cubicBezTo>
                    <a:pt x="56" y="720"/>
                    <a:pt x="56" y="735"/>
                    <a:pt x="56" y="743"/>
                  </a:cubicBezTo>
                  <a:cubicBezTo>
                    <a:pt x="56" y="751"/>
                    <a:pt x="56" y="751"/>
                    <a:pt x="56" y="759"/>
                  </a:cubicBezTo>
                  <a:cubicBezTo>
                    <a:pt x="63" y="775"/>
                    <a:pt x="63" y="783"/>
                    <a:pt x="63" y="791"/>
                  </a:cubicBezTo>
                  <a:cubicBezTo>
                    <a:pt x="63" y="807"/>
                    <a:pt x="72" y="814"/>
                    <a:pt x="72" y="822"/>
                  </a:cubicBezTo>
                  <a:cubicBezTo>
                    <a:pt x="72" y="830"/>
                    <a:pt x="63" y="838"/>
                    <a:pt x="63" y="846"/>
                  </a:cubicBezTo>
                  <a:cubicBezTo>
                    <a:pt x="72" y="846"/>
                    <a:pt x="72" y="846"/>
                    <a:pt x="72" y="846"/>
                  </a:cubicBezTo>
                  <a:cubicBezTo>
                    <a:pt x="72" y="838"/>
                    <a:pt x="72" y="830"/>
                    <a:pt x="72" y="822"/>
                  </a:cubicBezTo>
                  <a:cubicBezTo>
                    <a:pt x="72" y="814"/>
                    <a:pt x="72" y="807"/>
                    <a:pt x="72" y="791"/>
                  </a:cubicBezTo>
                  <a:cubicBezTo>
                    <a:pt x="72" y="783"/>
                    <a:pt x="72" y="767"/>
                    <a:pt x="63" y="759"/>
                  </a:cubicBezTo>
                  <a:cubicBezTo>
                    <a:pt x="63" y="751"/>
                    <a:pt x="63" y="743"/>
                    <a:pt x="63" y="743"/>
                  </a:cubicBezTo>
                  <a:cubicBezTo>
                    <a:pt x="63" y="735"/>
                    <a:pt x="63" y="727"/>
                    <a:pt x="79" y="720"/>
                  </a:cubicBezTo>
                  <a:cubicBezTo>
                    <a:pt x="87" y="704"/>
                    <a:pt x="95" y="688"/>
                    <a:pt x="95" y="672"/>
                  </a:cubicBezTo>
                  <a:cubicBezTo>
                    <a:pt x="95" y="664"/>
                    <a:pt x="95" y="664"/>
                    <a:pt x="95" y="664"/>
                  </a:cubicBezTo>
                  <a:cubicBezTo>
                    <a:pt x="95" y="640"/>
                    <a:pt x="87" y="617"/>
                    <a:pt x="63" y="609"/>
                  </a:cubicBezTo>
                  <a:cubicBezTo>
                    <a:pt x="56" y="601"/>
                    <a:pt x="48" y="601"/>
                    <a:pt x="40" y="593"/>
                  </a:cubicBezTo>
                  <a:cubicBezTo>
                    <a:pt x="24" y="593"/>
                    <a:pt x="16" y="585"/>
                    <a:pt x="8" y="577"/>
                  </a:cubicBezTo>
                  <a:cubicBezTo>
                    <a:pt x="8" y="577"/>
                    <a:pt x="8" y="577"/>
                    <a:pt x="8" y="569"/>
                  </a:cubicBezTo>
                  <a:cubicBezTo>
                    <a:pt x="8" y="561"/>
                    <a:pt x="16" y="554"/>
                    <a:pt x="16" y="546"/>
                  </a:cubicBezTo>
                  <a:cubicBezTo>
                    <a:pt x="32" y="522"/>
                    <a:pt x="40" y="506"/>
                    <a:pt x="40" y="490"/>
                  </a:cubicBezTo>
                  <a:cubicBezTo>
                    <a:pt x="40" y="474"/>
                    <a:pt x="48" y="459"/>
                    <a:pt x="72" y="443"/>
                  </a:cubicBezTo>
                  <a:cubicBezTo>
                    <a:pt x="87" y="427"/>
                    <a:pt x="103" y="419"/>
                    <a:pt x="127" y="411"/>
                  </a:cubicBezTo>
                  <a:cubicBezTo>
                    <a:pt x="150" y="403"/>
                    <a:pt x="174" y="396"/>
                    <a:pt x="190" y="364"/>
                  </a:cubicBezTo>
                  <a:cubicBezTo>
                    <a:pt x="206" y="348"/>
                    <a:pt x="214" y="324"/>
                    <a:pt x="214" y="300"/>
                  </a:cubicBezTo>
                  <a:cubicBezTo>
                    <a:pt x="214" y="269"/>
                    <a:pt x="206" y="237"/>
                    <a:pt x="198" y="214"/>
                  </a:cubicBezTo>
                  <a:cubicBezTo>
                    <a:pt x="198" y="198"/>
                    <a:pt x="198" y="190"/>
                    <a:pt x="198" y="182"/>
                  </a:cubicBezTo>
                  <a:cubicBezTo>
                    <a:pt x="190" y="166"/>
                    <a:pt x="190" y="158"/>
                    <a:pt x="190" y="143"/>
                  </a:cubicBezTo>
                  <a:cubicBezTo>
                    <a:pt x="182" y="127"/>
                    <a:pt x="182" y="103"/>
                    <a:pt x="182" y="87"/>
                  </a:cubicBezTo>
                  <a:cubicBezTo>
                    <a:pt x="182" y="79"/>
                    <a:pt x="182" y="79"/>
                    <a:pt x="182" y="79"/>
                  </a:cubicBezTo>
                  <a:lnTo>
                    <a:pt x="182" y="79"/>
                  </a:lnTo>
                  <a:cubicBezTo>
                    <a:pt x="198" y="71"/>
                    <a:pt x="245" y="16"/>
                    <a:pt x="253" y="8"/>
                  </a:cubicBezTo>
                  <a:lnTo>
                    <a:pt x="253" y="8"/>
                  </a:lnTo>
                  <a:cubicBezTo>
                    <a:pt x="253" y="0"/>
                    <a:pt x="253" y="0"/>
                    <a:pt x="253" y="0"/>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84" name="Freeform 676"/>
            <p:cNvSpPr>
              <a:spLocks noChangeArrowheads="1"/>
            </p:cNvSpPr>
            <p:nvPr/>
          </p:nvSpPr>
          <p:spPr bwMode="auto">
            <a:xfrm>
              <a:off x="14025599" y="5007254"/>
              <a:ext cx="838507" cy="1340340"/>
            </a:xfrm>
            <a:custGeom>
              <a:avLst/>
              <a:gdLst>
                <a:gd name="T0" fmla="*/ 1139 w 1164"/>
                <a:gd name="T1" fmla="*/ 490 h 1859"/>
                <a:gd name="T2" fmla="*/ 1091 w 1164"/>
                <a:gd name="T3" fmla="*/ 561 h 1859"/>
                <a:gd name="T4" fmla="*/ 1036 w 1164"/>
                <a:gd name="T5" fmla="*/ 680 h 1859"/>
                <a:gd name="T6" fmla="*/ 1028 w 1164"/>
                <a:gd name="T7" fmla="*/ 704 h 1859"/>
                <a:gd name="T8" fmla="*/ 1004 w 1164"/>
                <a:gd name="T9" fmla="*/ 704 h 1859"/>
                <a:gd name="T10" fmla="*/ 957 w 1164"/>
                <a:gd name="T11" fmla="*/ 783 h 1859"/>
                <a:gd name="T12" fmla="*/ 894 w 1164"/>
                <a:gd name="T13" fmla="*/ 846 h 1859"/>
                <a:gd name="T14" fmla="*/ 878 w 1164"/>
                <a:gd name="T15" fmla="*/ 870 h 1859"/>
                <a:gd name="T16" fmla="*/ 854 w 1164"/>
                <a:gd name="T17" fmla="*/ 870 h 1859"/>
                <a:gd name="T18" fmla="*/ 910 w 1164"/>
                <a:gd name="T19" fmla="*/ 720 h 1859"/>
                <a:gd name="T20" fmla="*/ 965 w 1164"/>
                <a:gd name="T21" fmla="*/ 680 h 1859"/>
                <a:gd name="T22" fmla="*/ 973 w 1164"/>
                <a:gd name="T23" fmla="*/ 617 h 1859"/>
                <a:gd name="T24" fmla="*/ 965 w 1164"/>
                <a:gd name="T25" fmla="*/ 617 h 1859"/>
                <a:gd name="T26" fmla="*/ 925 w 1164"/>
                <a:gd name="T27" fmla="*/ 704 h 1859"/>
                <a:gd name="T28" fmla="*/ 886 w 1164"/>
                <a:gd name="T29" fmla="*/ 743 h 1859"/>
                <a:gd name="T30" fmla="*/ 854 w 1164"/>
                <a:gd name="T31" fmla="*/ 878 h 1859"/>
                <a:gd name="T32" fmla="*/ 870 w 1164"/>
                <a:gd name="T33" fmla="*/ 870 h 1859"/>
                <a:gd name="T34" fmla="*/ 894 w 1164"/>
                <a:gd name="T35" fmla="*/ 846 h 1859"/>
                <a:gd name="T36" fmla="*/ 957 w 1164"/>
                <a:gd name="T37" fmla="*/ 783 h 1859"/>
                <a:gd name="T38" fmla="*/ 1004 w 1164"/>
                <a:gd name="T39" fmla="*/ 712 h 1859"/>
                <a:gd name="T40" fmla="*/ 1028 w 1164"/>
                <a:gd name="T41" fmla="*/ 712 h 1859"/>
                <a:gd name="T42" fmla="*/ 1044 w 1164"/>
                <a:gd name="T43" fmla="*/ 680 h 1859"/>
                <a:gd name="T44" fmla="*/ 1091 w 1164"/>
                <a:gd name="T45" fmla="*/ 561 h 1859"/>
                <a:gd name="T46" fmla="*/ 1147 w 1164"/>
                <a:gd name="T47" fmla="*/ 498 h 1859"/>
                <a:gd name="T48" fmla="*/ 1155 w 1164"/>
                <a:gd name="T49" fmla="*/ 522 h 1859"/>
                <a:gd name="T50" fmla="*/ 1131 w 1164"/>
                <a:gd name="T51" fmla="*/ 609 h 1859"/>
                <a:gd name="T52" fmla="*/ 1084 w 1164"/>
                <a:gd name="T53" fmla="*/ 696 h 1859"/>
                <a:gd name="T54" fmla="*/ 1075 w 1164"/>
                <a:gd name="T55" fmla="*/ 743 h 1859"/>
                <a:gd name="T56" fmla="*/ 1028 w 1164"/>
                <a:gd name="T57" fmla="*/ 965 h 1859"/>
                <a:gd name="T58" fmla="*/ 1004 w 1164"/>
                <a:gd name="T59" fmla="*/ 1059 h 1859"/>
                <a:gd name="T60" fmla="*/ 965 w 1164"/>
                <a:gd name="T61" fmla="*/ 1376 h 1859"/>
                <a:gd name="T62" fmla="*/ 989 w 1164"/>
                <a:gd name="T63" fmla="*/ 1629 h 1859"/>
                <a:gd name="T64" fmla="*/ 1028 w 1164"/>
                <a:gd name="T65" fmla="*/ 1826 h 1859"/>
                <a:gd name="T66" fmla="*/ 981 w 1164"/>
                <a:gd name="T67" fmla="*/ 1581 h 1859"/>
                <a:gd name="T68" fmla="*/ 981 w 1164"/>
                <a:gd name="T69" fmla="*/ 1312 h 1859"/>
                <a:gd name="T70" fmla="*/ 1020 w 1164"/>
                <a:gd name="T71" fmla="*/ 1052 h 1859"/>
                <a:gd name="T72" fmla="*/ 1036 w 1164"/>
                <a:gd name="T73" fmla="*/ 862 h 1859"/>
                <a:gd name="T74" fmla="*/ 1075 w 1164"/>
                <a:gd name="T75" fmla="*/ 728 h 1859"/>
                <a:gd name="T76" fmla="*/ 1123 w 1164"/>
                <a:gd name="T77" fmla="*/ 632 h 1859"/>
                <a:gd name="T78" fmla="*/ 1147 w 1164"/>
                <a:gd name="T79" fmla="*/ 569 h 1859"/>
                <a:gd name="T80" fmla="*/ 1155 w 1164"/>
                <a:gd name="T81" fmla="*/ 498 h 1859"/>
                <a:gd name="T82" fmla="*/ 570 w 1164"/>
                <a:gd name="T83" fmla="*/ 214 h 1859"/>
                <a:gd name="T84" fmla="*/ 483 w 1164"/>
                <a:gd name="T85" fmla="*/ 182 h 1859"/>
                <a:gd name="T86" fmla="*/ 483 w 1164"/>
                <a:gd name="T87" fmla="*/ 182 h 1859"/>
                <a:gd name="T88" fmla="*/ 16 w 1164"/>
                <a:gd name="T89" fmla="*/ 16 h 1859"/>
                <a:gd name="T90" fmla="*/ 0 w 1164"/>
                <a:gd name="T91" fmla="*/ 0 h 1859"/>
                <a:gd name="T92" fmla="*/ 1147 w 1164"/>
                <a:gd name="T93" fmla="*/ 490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4" h="1859">
                  <a:moveTo>
                    <a:pt x="1147" y="490"/>
                  </a:moveTo>
                  <a:lnTo>
                    <a:pt x="1147" y="490"/>
                  </a:lnTo>
                  <a:cubicBezTo>
                    <a:pt x="1147" y="490"/>
                    <a:pt x="1147" y="490"/>
                    <a:pt x="1139" y="490"/>
                  </a:cubicBezTo>
                  <a:cubicBezTo>
                    <a:pt x="1139" y="498"/>
                    <a:pt x="1139" y="498"/>
                    <a:pt x="1131" y="498"/>
                  </a:cubicBezTo>
                  <a:cubicBezTo>
                    <a:pt x="1123" y="506"/>
                    <a:pt x="1107" y="514"/>
                    <a:pt x="1107" y="530"/>
                  </a:cubicBezTo>
                  <a:cubicBezTo>
                    <a:pt x="1099" y="538"/>
                    <a:pt x="1099" y="546"/>
                    <a:pt x="1091" y="561"/>
                  </a:cubicBezTo>
                  <a:cubicBezTo>
                    <a:pt x="1084" y="569"/>
                    <a:pt x="1075" y="585"/>
                    <a:pt x="1068" y="609"/>
                  </a:cubicBezTo>
                  <a:cubicBezTo>
                    <a:pt x="1060" y="625"/>
                    <a:pt x="1052" y="632"/>
                    <a:pt x="1044" y="648"/>
                  </a:cubicBezTo>
                  <a:cubicBezTo>
                    <a:pt x="1036" y="656"/>
                    <a:pt x="1036" y="664"/>
                    <a:pt x="1036" y="680"/>
                  </a:cubicBezTo>
                  <a:cubicBezTo>
                    <a:pt x="1036" y="688"/>
                    <a:pt x="1036" y="688"/>
                    <a:pt x="1036" y="696"/>
                  </a:cubicBezTo>
                  <a:cubicBezTo>
                    <a:pt x="1036" y="704"/>
                    <a:pt x="1036" y="704"/>
                    <a:pt x="1036" y="704"/>
                  </a:cubicBezTo>
                  <a:lnTo>
                    <a:pt x="1028" y="704"/>
                  </a:lnTo>
                  <a:lnTo>
                    <a:pt x="1028" y="704"/>
                  </a:lnTo>
                  <a:lnTo>
                    <a:pt x="1020" y="704"/>
                  </a:lnTo>
                  <a:cubicBezTo>
                    <a:pt x="1020" y="704"/>
                    <a:pt x="1012" y="704"/>
                    <a:pt x="1004" y="704"/>
                  </a:cubicBezTo>
                  <a:cubicBezTo>
                    <a:pt x="997" y="704"/>
                    <a:pt x="989" y="712"/>
                    <a:pt x="981" y="720"/>
                  </a:cubicBezTo>
                  <a:cubicBezTo>
                    <a:pt x="965" y="743"/>
                    <a:pt x="965" y="751"/>
                    <a:pt x="957" y="775"/>
                  </a:cubicBezTo>
                  <a:cubicBezTo>
                    <a:pt x="957" y="783"/>
                    <a:pt x="957" y="783"/>
                    <a:pt x="957" y="783"/>
                  </a:cubicBezTo>
                  <a:cubicBezTo>
                    <a:pt x="949" y="783"/>
                    <a:pt x="949" y="791"/>
                    <a:pt x="949" y="791"/>
                  </a:cubicBezTo>
                  <a:cubicBezTo>
                    <a:pt x="949" y="807"/>
                    <a:pt x="949" y="807"/>
                    <a:pt x="933" y="814"/>
                  </a:cubicBezTo>
                  <a:cubicBezTo>
                    <a:pt x="917" y="814"/>
                    <a:pt x="894" y="822"/>
                    <a:pt x="894" y="846"/>
                  </a:cubicBezTo>
                  <a:cubicBezTo>
                    <a:pt x="886" y="854"/>
                    <a:pt x="886" y="854"/>
                    <a:pt x="886" y="854"/>
                  </a:cubicBezTo>
                  <a:cubicBezTo>
                    <a:pt x="886" y="862"/>
                    <a:pt x="886" y="870"/>
                    <a:pt x="878" y="870"/>
                  </a:cubicBezTo>
                  <a:lnTo>
                    <a:pt x="878" y="870"/>
                  </a:lnTo>
                  <a:cubicBezTo>
                    <a:pt x="870" y="862"/>
                    <a:pt x="870" y="862"/>
                    <a:pt x="870" y="862"/>
                  </a:cubicBezTo>
                  <a:cubicBezTo>
                    <a:pt x="862" y="862"/>
                    <a:pt x="862" y="870"/>
                    <a:pt x="854" y="870"/>
                  </a:cubicBezTo>
                  <a:lnTo>
                    <a:pt x="854" y="870"/>
                  </a:lnTo>
                  <a:cubicBezTo>
                    <a:pt x="854" y="870"/>
                    <a:pt x="854" y="854"/>
                    <a:pt x="862" y="830"/>
                  </a:cubicBezTo>
                  <a:cubicBezTo>
                    <a:pt x="870" y="775"/>
                    <a:pt x="886" y="759"/>
                    <a:pt x="894" y="743"/>
                  </a:cubicBezTo>
                  <a:cubicBezTo>
                    <a:pt x="902" y="735"/>
                    <a:pt x="910" y="735"/>
                    <a:pt x="910" y="720"/>
                  </a:cubicBezTo>
                  <a:cubicBezTo>
                    <a:pt x="910" y="712"/>
                    <a:pt x="910" y="712"/>
                    <a:pt x="925" y="712"/>
                  </a:cubicBezTo>
                  <a:lnTo>
                    <a:pt x="925" y="712"/>
                  </a:lnTo>
                  <a:cubicBezTo>
                    <a:pt x="941" y="712"/>
                    <a:pt x="957" y="712"/>
                    <a:pt x="965" y="680"/>
                  </a:cubicBezTo>
                  <a:cubicBezTo>
                    <a:pt x="965" y="664"/>
                    <a:pt x="965" y="648"/>
                    <a:pt x="965" y="632"/>
                  </a:cubicBezTo>
                  <a:cubicBezTo>
                    <a:pt x="973" y="625"/>
                    <a:pt x="973" y="617"/>
                    <a:pt x="973" y="609"/>
                  </a:cubicBezTo>
                  <a:cubicBezTo>
                    <a:pt x="973" y="617"/>
                    <a:pt x="973" y="617"/>
                    <a:pt x="973" y="617"/>
                  </a:cubicBezTo>
                  <a:cubicBezTo>
                    <a:pt x="965" y="617"/>
                    <a:pt x="965" y="617"/>
                    <a:pt x="965" y="617"/>
                  </a:cubicBezTo>
                  <a:lnTo>
                    <a:pt x="957" y="609"/>
                  </a:lnTo>
                  <a:cubicBezTo>
                    <a:pt x="957" y="609"/>
                    <a:pt x="965" y="609"/>
                    <a:pt x="965" y="617"/>
                  </a:cubicBezTo>
                  <a:cubicBezTo>
                    <a:pt x="965" y="617"/>
                    <a:pt x="965" y="625"/>
                    <a:pt x="965" y="632"/>
                  </a:cubicBezTo>
                  <a:cubicBezTo>
                    <a:pt x="957" y="648"/>
                    <a:pt x="957" y="656"/>
                    <a:pt x="957" y="680"/>
                  </a:cubicBezTo>
                  <a:cubicBezTo>
                    <a:pt x="949" y="704"/>
                    <a:pt x="941" y="704"/>
                    <a:pt x="925" y="704"/>
                  </a:cubicBezTo>
                  <a:lnTo>
                    <a:pt x="925" y="704"/>
                  </a:lnTo>
                  <a:cubicBezTo>
                    <a:pt x="917" y="704"/>
                    <a:pt x="902" y="704"/>
                    <a:pt x="902" y="720"/>
                  </a:cubicBezTo>
                  <a:cubicBezTo>
                    <a:pt x="902" y="728"/>
                    <a:pt x="894" y="735"/>
                    <a:pt x="886" y="743"/>
                  </a:cubicBezTo>
                  <a:cubicBezTo>
                    <a:pt x="878" y="759"/>
                    <a:pt x="862" y="775"/>
                    <a:pt x="854" y="830"/>
                  </a:cubicBezTo>
                  <a:cubicBezTo>
                    <a:pt x="846" y="870"/>
                    <a:pt x="846" y="870"/>
                    <a:pt x="846" y="878"/>
                  </a:cubicBezTo>
                  <a:cubicBezTo>
                    <a:pt x="846" y="878"/>
                    <a:pt x="846" y="878"/>
                    <a:pt x="854" y="878"/>
                  </a:cubicBezTo>
                  <a:cubicBezTo>
                    <a:pt x="854" y="878"/>
                    <a:pt x="854" y="878"/>
                    <a:pt x="862" y="878"/>
                  </a:cubicBezTo>
                  <a:cubicBezTo>
                    <a:pt x="862" y="870"/>
                    <a:pt x="862" y="870"/>
                    <a:pt x="870" y="870"/>
                  </a:cubicBezTo>
                  <a:lnTo>
                    <a:pt x="870" y="870"/>
                  </a:lnTo>
                  <a:cubicBezTo>
                    <a:pt x="878" y="878"/>
                    <a:pt x="878" y="878"/>
                    <a:pt x="878" y="878"/>
                  </a:cubicBezTo>
                  <a:cubicBezTo>
                    <a:pt x="886" y="878"/>
                    <a:pt x="894" y="870"/>
                    <a:pt x="894" y="862"/>
                  </a:cubicBezTo>
                  <a:cubicBezTo>
                    <a:pt x="894" y="854"/>
                    <a:pt x="894" y="854"/>
                    <a:pt x="894" y="846"/>
                  </a:cubicBezTo>
                  <a:cubicBezTo>
                    <a:pt x="902" y="830"/>
                    <a:pt x="917" y="822"/>
                    <a:pt x="933" y="822"/>
                  </a:cubicBezTo>
                  <a:cubicBezTo>
                    <a:pt x="949" y="814"/>
                    <a:pt x="957" y="807"/>
                    <a:pt x="957" y="791"/>
                  </a:cubicBezTo>
                  <a:lnTo>
                    <a:pt x="957" y="783"/>
                  </a:lnTo>
                  <a:cubicBezTo>
                    <a:pt x="965" y="783"/>
                    <a:pt x="965" y="783"/>
                    <a:pt x="965" y="783"/>
                  </a:cubicBezTo>
                  <a:cubicBezTo>
                    <a:pt x="965" y="759"/>
                    <a:pt x="973" y="751"/>
                    <a:pt x="989" y="728"/>
                  </a:cubicBezTo>
                  <a:cubicBezTo>
                    <a:pt x="989" y="712"/>
                    <a:pt x="997" y="712"/>
                    <a:pt x="1004" y="712"/>
                  </a:cubicBezTo>
                  <a:cubicBezTo>
                    <a:pt x="1012" y="712"/>
                    <a:pt x="1012" y="712"/>
                    <a:pt x="1020" y="712"/>
                  </a:cubicBezTo>
                  <a:lnTo>
                    <a:pt x="1028" y="712"/>
                  </a:lnTo>
                  <a:lnTo>
                    <a:pt x="1028" y="712"/>
                  </a:lnTo>
                  <a:cubicBezTo>
                    <a:pt x="1036" y="712"/>
                    <a:pt x="1036" y="712"/>
                    <a:pt x="1036" y="712"/>
                  </a:cubicBezTo>
                  <a:cubicBezTo>
                    <a:pt x="1044" y="704"/>
                    <a:pt x="1044" y="704"/>
                    <a:pt x="1044" y="696"/>
                  </a:cubicBezTo>
                  <a:cubicBezTo>
                    <a:pt x="1044" y="688"/>
                    <a:pt x="1044" y="688"/>
                    <a:pt x="1044" y="680"/>
                  </a:cubicBezTo>
                  <a:cubicBezTo>
                    <a:pt x="1044" y="672"/>
                    <a:pt x="1044" y="664"/>
                    <a:pt x="1052" y="648"/>
                  </a:cubicBezTo>
                  <a:cubicBezTo>
                    <a:pt x="1060" y="641"/>
                    <a:pt x="1068" y="625"/>
                    <a:pt x="1068" y="609"/>
                  </a:cubicBezTo>
                  <a:cubicBezTo>
                    <a:pt x="1075" y="593"/>
                    <a:pt x="1091" y="577"/>
                    <a:pt x="1091" y="561"/>
                  </a:cubicBezTo>
                  <a:cubicBezTo>
                    <a:pt x="1099" y="554"/>
                    <a:pt x="1107" y="546"/>
                    <a:pt x="1107" y="530"/>
                  </a:cubicBezTo>
                  <a:cubicBezTo>
                    <a:pt x="1115" y="514"/>
                    <a:pt x="1123" y="514"/>
                    <a:pt x="1139" y="506"/>
                  </a:cubicBezTo>
                  <a:lnTo>
                    <a:pt x="1147" y="498"/>
                  </a:lnTo>
                  <a:lnTo>
                    <a:pt x="1147" y="498"/>
                  </a:lnTo>
                  <a:lnTo>
                    <a:pt x="1155" y="498"/>
                  </a:lnTo>
                  <a:cubicBezTo>
                    <a:pt x="1155" y="506"/>
                    <a:pt x="1155" y="514"/>
                    <a:pt x="1155" y="522"/>
                  </a:cubicBezTo>
                  <a:cubicBezTo>
                    <a:pt x="1155" y="522"/>
                    <a:pt x="1155" y="530"/>
                    <a:pt x="1147" y="538"/>
                  </a:cubicBezTo>
                  <a:cubicBezTo>
                    <a:pt x="1147" y="546"/>
                    <a:pt x="1139" y="554"/>
                    <a:pt x="1147" y="569"/>
                  </a:cubicBezTo>
                  <a:cubicBezTo>
                    <a:pt x="1147" y="585"/>
                    <a:pt x="1139" y="593"/>
                    <a:pt x="1131" y="609"/>
                  </a:cubicBezTo>
                  <a:cubicBezTo>
                    <a:pt x="1123" y="617"/>
                    <a:pt x="1123" y="625"/>
                    <a:pt x="1115" y="632"/>
                  </a:cubicBezTo>
                  <a:lnTo>
                    <a:pt x="1115" y="632"/>
                  </a:lnTo>
                  <a:cubicBezTo>
                    <a:pt x="1115" y="648"/>
                    <a:pt x="1115" y="664"/>
                    <a:pt x="1084" y="696"/>
                  </a:cubicBezTo>
                  <a:cubicBezTo>
                    <a:pt x="1075" y="704"/>
                    <a:pt x="1075" y="704"/>
                    <a:pt x="1075" y="712"/>
                  </a:cubicBezTo>
                  <a:cubicBezTo>
                    <a:pt x="1060" y="720"/>
                    <a:pt x="1060" y="720"/>
                    <a:pt x="1068" y="735"/>
                  </a:cubicBezTo>
                  <a:lnTo>
                    <a:pt x="1075" y="743"/>
                  </a:lnTo>
                  <a:cubicBezTo>
                    <a:pt x="1084" y="767"/>
                    <a:pt x="1075" y="783"/>
                    <a:pt x="1060" y="807"/>
                  </a:cubicBezTo>
                  <a:cubicBezTo>
                    <a:pt x="1052" y="822"/>
                    <a:pt x="1036" y="838"/>
                    <a:pt x="1028" y="862"/>
                  </a:cubicBezTo>
                  <a:cubicBezTo>
                    <a:pt x="1012" y="909"/>
                    <a:pt x="1020" y="933"/>
                    <a:pt x="1028" y="965"/>
                  </a:cubicBezTo>
                  <a:cubicBezTo>
                    <a:pt x="1028" y="972"/>
                    <a:pt x="1036" y="988"/>
                    <a:pt x="1036" y="996"/>
                  </a:cubicBezTo>
                  <a:cubicBezTo>
                    <a:pt x="1044" y="1028"/>
                    <a:pt x="1036" y="1036"/>
                    <a:pt x="1020" y="1044"/>
                  </a:cubicBezTo>
                  <a:cubicBezTo>
                    <a:pt x="1012" y="1052"/>
                    <a:pt x="1012" y="1052"/>
                    <a:pt x="1004" y="1059"/>
                  </a:cubicBezTo>
                  <a:cubicBezTo>
                    <a:pt x="989" y="1075"/>
                    <a:pt x="965" y="1154"/>
                    <a:pt x="981" y="1202"/>
                  </a:cubicBezTo>
                  <a:cubicBezTo>
                    <a:pt x="997" y="1257"/>
                    <a:pt x="1004" y="1289"/>
                    <a:pt x="981" y="1312"/>
                  </a:cubicBezTo>
                  <a:cubicBezTo>
                    <a:pt x="957" y="1328"/>
                    <a:pt x="965" y="1344"/>
                    <a:pt x="965" y="1376"/>
                  </a:cubicBezTo>
                  <a:cubicBezTo>
                    <a:pt x="965" y="1399"/>
                    <a:pt x="965" y="1431"/>
                    <a:pt x="957" y="1463"/>
                  </a:cubicBezTo>
                  <a:cubicBezTo>
                    <a:pt x="941" y="1518"/>
                    <a:pt x="949" y="1534"/>
                    <a:pt x="973" y="1589"/>
                  </a:cubicBezTo>
                  <a:cubicBezTo>
                    <a:pt x="981" y="1597"/>
                    <a:pt x="981" y="1613"/>
                    <a:pt x="989" y="1629"/>
                  </a:cubicBezTo>
                  <a:cubicBezTo>
                    <a:pt x="1012" y="1676"/>
                    <a:pt x="1020" y="1739"/>
                    <a:pt x="1020" y="1826"/>
                  </a:cubicBezTo>
                  <a:cubicBezTo>
                    <a:pt x="965" y="1834"/>
                    <a:pt x="846" y="1850"/>
                    <a:pt x="720" y="1858"/>
                  </a:cubicBezTo>
                  <a:cubicBezTo>
                    <a:pt x="854" y="1850"/>
                    <a:pt x="965" y="1834"/>
                    <a:pt x="1028" y="1826"/>
                  </a:cubicBezTo>
                  <a:lnTo>
                    <a:pt x="1028" y="1826"/>
                  </a:lnTo>
                  <a:cubicBezTo>
                    <a:pt x="1028" y="1739"/>
                    <a:pt x="1012" y="1676"/>
                    <a:pt x="997" y="1629"/>
                  </a:cubicBezTo>
                  <a:cubicBezTo>
                    <a:pt x="989" y="1613"/>
                    <a:pt x="981" y="1597"/>
                    <a:pt x="981" y="1581"/>
                  </a:cubicBezTo>
                  <a:cubicBezTo>
                    <a:pt x="957" y="1534"/>
                    <a:pt x="949" y="1518"/>
                    <a:pt x="965" y="1463"/>
                  </a:cubicBezTo>
                  <a:cubicBezTo>
                    <a:pt x="973" y="1431"/>
                    <a:pt x="973" y="1399"/>
                    <a:pt x="973" y="1376"/>
                  </a:cubicBezTo>
                  <a:cubicBezTo>
                    <a:pt x="973" y="1352"/>
                    <a:pt x="965" y="1328"/>
                    <a:pt x="981" y="1312"/>
                  </a:cubicBezTo>
                  <a:cubicBezTo>
                    <a:pt x="1012" y="1289"/>
                    <a:pt x="1004" y="1257"/>
                    <a:pt x="989" y="1202"/>
                  </a:cubicBezTo>
                  <a:cubicBezTo>
                    <a:pt x="973" y="1154"/>
                    <a:pt x="997" y="1083"/>
                    <a:pt x="1012" y="1059"/>
                  </a:cubicBezTo>
                  <a:cubicBezTo>
                    <a:pt x="1020" y="1059"/>
                    <a:pt x="1020" y="1052"/>
                    <a:pt x="1020" y="1052"/>
                  </a:cubicBezTo>
                  <a:cubicBezTo>
                    <a:pt x="1036" y="1036"/>
                    <a:pt x="1052" y="1028"/>
                    <a:pt x="1044" y="996"/>
                  </a:cubicBezTo>
                  <a:cubicBezTo>
                    <a:pt x="1044" y="981"/>
                    <a:pt x="1036" y="972"/>
                    <a:pt x="1036" y="965"/>
                  </a:cubicBezTo>
                  <a:cubicBezTo>
                    <a:pt x="1028" y="933"/>
                    <a:pt x="1020" y="909"/>
                    <a:pt x="1036" y="862"/>
                  </a:cubicBezTo>
                  <a:cubicBezTo>
                    <a:pt x="1044" y="846"/>
                    <a:pt x="1052" y="830"/>
                    <a:pt x="1068" y="814"/>
                  </a:cubicBezTo>
                  <a:cubicBezTo>
                    <a:pt x="1084" y="783"/>
                    <a:pt x="1091" y="767"/>
                    <a:pt x="1084" y="743"/>
                  </a:cubicBezTo>
                  <a:cubicBezTo>
                    <a:pt x="1075" y="735"/>
                    <a:pt x="1075" y="728"/>
                    <a:pt x="1075" y="728"/>
                  </a:cubicBezTo>
                  <a:cubicBezTo>
                    <a:pt x="1068" y="720"/>
                    <a:pt x="1068" y="720"/>
                    <a:pt x="1075" y="712"/>
                  </a:cubicBezTo>
                  <a:cubicBezTo>
                    <a:pt x="1084" y="712"/>
                    <a:pt x="1084" y="704"/>
                    <a:pt x="1091" y="696"/>
                  </a:cubicBezTo>
                  <a:cubicBezTo>
                    <a:pt x="1115" y="664"/>
                    <a:pt x="1123" y="648"/>
                    <a:pt x="1123" y="632"/>
                  </a:cubicBezTo>
                  <a:lnTo>
                    <a:pt x="1123" y="632"/>
                  </a:lnTo>
                  <a:cubicBezTo>
                    <a:pt x="1123" y="625"/>
                    <a:pt x="1131" y="617"/>
                    <a:pt x="1139" y="609"/>
                  </a:cubicBezTo>
                  <a:cubicBezTo>
                    <a:pt x="1147" y="601"/>
                    <a:pt x="1155" y="585"/>
                    <a:pt x="1147" y="569"/>
                  </a:cubicBezTo>
                  <a:cubicBezTo>
                    <a:pt x="1147" y="561"/>
                    <a:pt x="1155" y="546"/>
                    <a:pt x="1155" y="538"/>
                  </a:cubicBezTo>
                  <a:cubicBezTo>
                    <a:pt x="1163" y="530"/>
                    <a:pt x="1163" y="530"/>
                    <a:pt x="1163" y="522"/>
                  </a:cubicBezTo>
                  <a:cubicBezTo>
                    <a:pt x="1163" y="514"/>
                    <a:pt x="1163" y="498"/>
                    <a:pt x="1155" y="498"/>
                  </a:cubicBezTo>
                  <a:cubicBezTo>
                    <a:pt x="1155" y="490"/>
                    <a:pt x="1155" y="490"/>
                    <a:pt x="1147" y="490"/>
                  </a:cubicBezTo>
                  <a:lnTo>
                    <a:pt x="570" y="214"/>
                  </a:lnTo>
                  <a:lnTo>
                    <a:pt x="570" y="214"/>
                  </a:lnTo>
                  <a:cubicBezTo>
                    <a:pt x="554" y="221"/>
                    <a:pt x="546" y="221"/>
                    <a:pt x="538" y="221"/>
                  </a:cubicBezTo>
                  <a:cubicBezTo>
                    <a:pt x="546" y="221"/>
                    <a:pt x="554" y="221"/>
                    <a:pt x="570" y="214"/>
                  </a:cubicBezTo>
                  <a:lnTo>
                    <a:pt x="483" y="182"/>
                  </a:lnTo>
                  <a:lnTo>
                    <a:pt x="483" y="182"/>
                  </a:lnTo>
                  <a:cubicBezTo>
                    <a:pt x="491" y="190"/>
                    <a:pt x="491" y="198"/>
                    <a:pt x="498" y="198"/>
                  </a:cubicBezTo>
                  <a:cubicBezTo>
                    <a:pt x="491" y="198"/>
                    <a:pt x="491" y="190"/>
                    <a:pt x="483" y="182"/>
                  </a:cubicBezTo>
                  <a:lnTo>
                    <a:pt x="0" y="0"/>
                  </a:lnTo>
                  <a:lnTo>
                    <a:pt x="0" y="0"/>
                  </a:lnTo>
                  <a:cubicBezTo>
                    <a:pt x="0" y="8"/>
                    <a:pt x="8" y="16"/>
                    <a:pt x="16" y="16"/>
                  </a:cubicBezTo>
                  <a:cubicBezTo>
                    <a:pt x="8" y="16"/>
                    <a:pt x="0" y="8"/>
                    <a:pt x="0" y="0"/>
                  </a:cubicBezTo>
                  <a:lnTo>
                    <a:pt x="0" y="0"/>
                  </a:lnTo>
                  <a:lnTo>
                    <a:pt x="0" y="0"/>
                  </a:lnTo>
                  <a:lnTo>
                    <a:pt x="0" y="0"/>
                  </a:lnTo>
                  <a:lnTo>
                    <a:pt x="0" y="0"/>
                  </a:lnTo>
                  <a:lnTo>
                    <a:pt x="1147" y="490"/>
                  </a:ln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85" name="Freeform 677"/>
            <p:cNvSpPr>
              <a:spLocks noChangeArrowheads="1"/>
            </p:cNvSpPr>
            <p:nvPr/>
          </p:nvSpPr>
          <p:spPr bwMode="auto">
            <a:xfrm>
              <a:off x="14025599" y="5000902"/>
              <a:ext cx="695581" cy="444663"/>
            </a:xfrm>
            <a:custGeom>
              <a:avLst/>
              <a:gdLst>
                <a:gd name="T0" fmla="*/ 933 w 966"/>
                <a:gd name="T1" fmla="*/ 546 h 618"/>
                <a:gd name="T2" fmla="*/ 933 w 966"/>
                <a:gd name="T3" fmla="*/ 546 h 618"/>
                <a:gd name="T4" fmla="*/ 957 w 966"/>
                <a:gd name="T5" fmla="*/ 609 h 618"/>
                <a:gd name="T6" fmla="*/ 965 w 966"/>
                <a:gd name="T7" fmla="*/ 617 h 618"/>
                <a:gd name="T8" fmla="*/ 965 w 966"/>
                <a:gd name="T9" fmla="*/ 617 h 618"/>
                <a:gd name="T10" fmla="*/ 957 w 966"/>
                <a:gd name="T11" fmla="*/ 609 h 618"/>
                <a:gd name="T12" fmla="*/ 933 w 966"/>
                <a:gd name="T13" fmla="*/ 546 h 618"/>
                <a:gd name="T14" fmla="*/ 16 w 966"/>
                <a:gd name="T15" fmla="*/ 16 h 618"/>
                <a:gd name="T16" fmla="*/ 16 w 966"/>
                <a:gd name="T17" fmla="*/ 16 h 618"/>
                <a:gd name="T18" fmla="*/ 16 w 966"/>
                <a:gd name="T19" fmla="*/ 16 h 618"/>
                <a:gd name="T20" fmla="*/ 72 w 966"/>
                <a:gd name="T21" fmla="*/ 79 h 618"/>
                <a:gd name="T22" fmla="*/ 87 w 966"/>
                <a:gd name="T23" fmla="*/ 95 h 618"/>
                <a:gd name="T24" fmla="*/ 87 w 966"/>
                <a:gd name="T25" fmla="*/ 95 h 618"/>
                <a:gd name="T26" fmla="*/ 182 w 966"/>
                <a:gd name="T27" fmla="*/ 135 h 618"/>
                <a:gd name="T28" fmla="*/ 491 w 966"/>
                <a:gd name="T29" fmla="*/ 190 h 618"/>
                <a:gd name="T30" fmla="*/ 498 w 966"/>
                <a:gd name="T31" fmla="*/ 206 h 618"/>
                <a:gd name="T32" fmla="*/ 538 w 966"/>
                <a:gd name="T33" fmla="*/ 222 h 618"/>
                <a:gd name="T34" fmla="*/ 570 w 966"/>
                <a:gd name="T35" fmla="*/ 214 h 618"/>
                <a:gd name="T36" fmla="*/ 617 w 966"/>
                <a:gd name="T37" fmla="*/ 206 h 618"/>
                <a:gd name="T38" fmla="*/ 649 w 966"/>
                <a:gd name="T39" fmla="*/ 190 h 618"/>
                <a:gd name="T40" fmla="*/ 664 w 966"/>
                <a:gd name="T41" fmla="*/ 206 h 618"/>
                <a:gd name="T42" fmla="*/ 712 w 966"/>
                <a:gd name="T43" fmla="*/ 214 h 618"/>
                <a:gd name="T44" fmla="*/ 775 w 966"/>
                <a:gd name="T45" fmla="*/ 245 h 618"/>
                <a:gd name="T46" fmla="*/ 775 w 966"/>
                <a:gd name="T47" fmla="*/ 253 h 618"/>
                <a:gd name="T48" fmla="*/ 799 w 966"/>
                <a:gd name="T49" fmla="*/ 309 h 618"/>
                <a:gd name="T50" fmla="*/ 799 w 966"/>
                <a:gd name="T51" fmla="*/ 309 h 618"/>
                <a:gd name="T52" fmla="*/ 878 w 966"/>
                <a:gd name="T53" fmla="*/ 403 h 618"/>
                <a:gd name="T54" fmla="*/ 878 w 966"/>
                <a:gd name="T55" fmla="*/ 403 h 618"/>
                <a:gd name="T56" fmla="*/ 799 w 966"/>
                <a:gd name="T57" fmla="*/ 309 h 618"/>
                <a:gd name="T58" fmla="*/ 799 w 966"/>
                <a:gd name="T59" fmla="*/ 309 h 618"/>
                <a:gd name="T60" fmla="*/ 775 w 966"/>
                <a:gd name="T61" fmla="*/ 253 h 618"/>
                <a:gd name="T62" fmla="*/ 775 w 966"/>
                <a:gd name="T63" fmla="*/ 245 h 618"/>
                <a:gd name="T64" fmla="*/ 712 w 966"/>
                <a:gd name="T65" fmla="*/ 214 h 618"/>
                <a:gd name="T66" fmla="*/ 664 w 966"/>
                <a:gd name="T67" fmla="*/ 206 h 618"/>
                <a:gd name="T68" fmla="*/ 649 w 966"/>
                <a:gd name="T69" fmla="*/ 190 h 618"/>
                <a:gd name="T70" fmla="*/ 617 w 966"/>
                <a:gd name="T71" fmla="*/ 206 h 618"/>
                <a:gd name="T72" fmla="*/ 570 w 966"/>
                <a:gd name="T73" fmla="*/ 214 h 618"/>
                <a:gd name="T74" fmla="*/ 538 w 966"/>
                <a:gd name="T75" fmla="*/ 222 h 618"/>
                <a:gd name="T76" fmla="*/ 498 w 966"/>
                <a:gd name="T77" fmla="*/ 206 h 618"/>
                <a:gd name="T78" fmla="*/ 491 w 966"/>
                <a:gd name="T79" fmla="*/ 190 h 618"/>
                <a:gd name="T80" fmla="*/ 182 w 966"/>
                <a:gd name="T81" fmla="*/ 135 h 618"/>
                <a:gd name="T82" fmla="*/ 87 w 966"/>
                <a:gd name="T83" fmla="*/ 95 h 618"/>
                <a:gd name="T84" fmla="*/ 87 w 966"/>
                <a:gd name="T85" fmla="*/ 95 h 618"/>
                <a:gd name="T86" fmla="*/ 72 w 966"/>
                <a:gd name="T87" fmla="*/ 79 h 618"/>
                <a:gd name="T88" fmla="*/ 16 w 966"/>
                <a:gd name="T89" fmla="*/ 16 h 618"/>
                <a:gd name="T90" fmla="*/ 16 w 966"/>
                <a:gd name="T91" fmla="*/ 16 h 618"/>
                <a:gd name="T92" fmla="*/ 16 w 966"/>
                <a:gd name="T93" fmla="*/ 16 h 618"/>
                <a:gd name="T94" fmla="*/ 16 w 966"/>
                <a:gd name="T95" fmla="*/ 16 h 618"/>
                <a:gd name="T96" fmla="*/ 16 w 966"/>
                <a:gd name="T97" fmla="*/ 16 h 618"/>
                <a:gd name="T98" fmla="*/ 16 w 966"/>
                <a:gd name="T99" fmla="*/ 16 h 618"/>
                <a:gd name="T100" fmla="*/ 0 w 966"/>
                <a:gd name="T101" fmla="*/ 0 h 618"/>
                <a:gd name="T102" fmla="*/ 0 w 966"/>
                <a:gd name="T103" fmla="*/ 0 h 618"/>
                <a:gd name="T104" fmla="*/ 0 w 966"/>
                <a:gd name="T105" fmla="*/ 0 h 618"/>
                <a:gd name="T106" fmla="*/ 16 w 966"/>
                <a:gd name="T107" fmla="*/ 16 h 618"/>
                <a:gd name="T108" fmla="*/ 0 w 966"/>
                <a:gd name="T109" fmla="*/ 0 h 618"/>
                <a:gd name="T110" fmla="*/ 933 w 966"/>
                <a:gd name="T111" fmla="*/ 54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6" h="618">
                  <a:moveTo>
                    <a:pt x="933" y="546"/>
                  </a:moveTo>
                  <a:lnTo>
                    <a:pt x="933" y="546"/>
                  </a:lnTo>
                  <a:cubicBezTo>
                    <a:pt x="933" y="577"/>
                    <a:pt x="933" y="601"/>
                    <a:pt x="957" y="609"/>
                  </a:cubicBezTo>
                  <a:cubicBezTo>
                    <a:pt x="965" y="609"/>
                    <a:pt x="965" y="617"/>
                    <a:pt x="965" y="617"/>
                  </a:cubicBezTo>
                  <a:lnTo>
                    <a:pt x="965" y="617"/>
                  </a:lnTo>
                  <a:cubicBezTo>
                    <a:pt x="965" y="617"/>
                    <a:pt x="965" y="609"/>
                    <a:pt x="957" y="609"/>
                  </a:cubicBezTo>
                  <a:cubicBezTo>
                    <a:pt x="933" y="601"/>
                    <a:pt x="933" y="577"/>
                    <a:pt x="933" y="546"/>
                  </a:cubicBezTo>
                  <a:lnTo>
                    <a:pt x="16" y="16"/>
                  </a:lnTo>
                  <a:lnTo>
                    <a:pt x="16" y="16"/>
                  </a:lnTo>
                  <a:lnTo>
                    <a:pt x="16" y="16"/>
                  </a:lnTo>
                  <a:cubicBezTo>
                    <a:pt x="40" y="32"/>
                    <a:pt x="64" y="63"/>
                    <a:pt x="72" y="79"/>
                  </a:cubicBezTo>
                  <a:cubicBezTo>
                    <a:pt x="80" y="87"/>
                    <a:pt x="80" y="95"/>
                    <a:pt x="87" y="95"/>
                  </a:cubicBezTo>
                  <a:lnTo>
                    <a:pt x="87" y="95"/>
                  </a:lnTo>
                  <a:cubicBezTo>
                    <a:pt x="95" y="111"/>
                    <a:pt x="111" y="135"/>
                    <a:pt x="182" y="135"/>
                  </a:cubicBezTo>
                  <a:cubicBezTo>
                    <a:pt x="253" y="135"/>
                    <a:pt x="451" y="150"/>
                    <a:pt x="491" y="190"/>
                  </a:cubicBezTo>
                  <a:cubicBezTo>
                    <a:pt x="491" y="190"/>
                    <a:pt x="498" y="198"/>
                    <a:pt x="498" y="206"/>
                  </a:cubicBezTo>
                  <a:cubicBezTo>
                    <a:pt x="514" y="214"/>
                    <a:pt x="522" y="222"/>
                    <a:pt x="538" y="222"/>
                  </a:cubicBezTo>
                  <a:cubicBezTo>
                    <a:pt x="546" y="222"/>
                    <a:pt x="554" y="222"/>
                    <a:pt x="570" y="214"/>
                  </a:cubicBezTo>
                  <a:cubicBezTo>
                    <a:pt x="585" y="214"/>
                    <a:pt x="601" y="206"/>
                    <a:pt x="617" y="206"/>
                  </a:cubicBezTo>
                  <a:cubicBezTo>
                    <a:pt x="625" y="198"/>
                    <a:pt x="633" y="190"/>
                    <a:pt x="649" y="190"/>
                  </a:cubicBezTo>
                  <a:cubicBezTo>
                    <a:pt x="657" y="190"/>
                    <a:pt x="664" y="198"/>
                    <a:pt x="664" y="206"/>
                  </a:cubicBezTo>
                  <a:cubicBezTo>
                    <a:pt x="672" y="214"/>
                    <a:pt x="696" y="214"/>
                    <a:pt x="712" y="214"/>
                  </a:cubicBezTo>
                  <a:cubicBezTo>
                    <a:pt x="744" y="222"/>
                    <a:pt x="775" y="222"/>
                    <a:pt x="775" y="245"/>
                  </a:cubicBezTo>
                  <a:cubicBezTo>
                    <a:pt x="775" y="253"/>
                    <a:pt x="775" y="253"/>
                    <a:pt x="775" y="253"/>
                  </a:cubicBezTo>
                  <a:cubicBezTo>
                    <a:pt x="783" y="293"/>
                    <a:pt x="783" y="301"/>
                    <a:pt x="799" y="309"/>
                  </a:cubicBezTo>
                  <a:lnTo>
                    <a:pt x="799" y="309"/>
                  </a:lnTo>
                  <a:cubicBezTo>
                    <a:pt x="823" y="309"/>
                    <a:pt x="878" y="325"/>
                    <a:pt x="878" y="403"/>
                  </a:cubicBezTo>
                  <a:lnTo>
                    <a:pt x="878" y="403"/>
                  </a:lnTo>
                  <a:cubicBezTo>
                    <a:pt x="878" y="325"/>
                    <a:pt x="823" y="309"/>
                    <a:pt x="799" y="309"/>
                  </a:cubicBezTo>
                  <a:lnTo>
                    <a:pt x="799" y="309"/>
                  </a:lnTo>
                  <a:cubicBezTo>
                    <a:pt x="783" y="301"/>
                    <a:pt x="783" y="293"/>
                    <a:pt x="775" y="253"/>
                  </a:cubicBezTo>
                  <a:cubicBezTo>
                    <a:pt x="775" y="245"/>
                    <a:pt x="775" y="245"/>
                    <a:pt x="775" y="245"/>
                  </a:cubicBezTo>
                  <a:cubicBezTo>
                    <a:pt x="775" y="222"/>
                    <a:pt x="744" y="222"/>
                    <a:pt x="712" y="214"/>
                  </a:cubicBezTo>
                  <a:cubicBezTo>
                    <a:pt x="696" y="214"/>
                    <a:pt x="672" y="214"/>
                    <a:pt x="664" y="206"/>
                  </a:cubicBezTo>
                  <a:cubicBezTo>
                    <a:pt x="664" y="198"/>
                    <a:pt x="657" y="190"/>
                    <a:pt x="649" y="190"/>
                  </a:cubicBezTo>
                  <a:cubicBezTo>
                    <a:pt x="633" y="190"/>
                    <a:pt x="625" y="198"/>
                    <a:pt x="617" y="206"/>
                  </a:cubicBezTo>
                  <a:cubicBezTo>
                    <a:pt x="601" y="206"/>
                    <a:pt x="585" y="214"/>
                    <a:pt x="570" y="214"/>
                  </a:cubicBezTo>
                  <a:cubicBezTo>
                    <a:pt x="554" y="222"/>
                    <a:pt x="546" y="222"/>
                    <a:pt x="538" y="222"/>
                  </a:cubicBezTo>
                  <a:cubicBezTo>
                    <a:pt x="522" y="222"/>
                    <a:pt x="514" y="214"/>
                    <a:pt x="498" y="206"/>
                  </a:cubicBezTo>
                  <a:cubicBezTo>
                    <a:pt x="498" y="198"/>
                    <a:pt x="491" y="190"/>
                    <a:pt x="491" y="190"/>
                  </a:cubicBezTo>
                  <a:cubicBezTo>
                    <a:pt x="451" y="150"/>
                    <a:pt x="253" y="135"/>
                    <a:pt x="182" y="135"/>
                  </a:cubicBezTo>
                  <a:cubicBezTo>
                    <a:pt x="111" y="135"/>
                    <a:pt x="95" y="111"/>
                    <a:pt x="87" y="95"/>
                  </a:cubicBezTo>
                  <a:lnTo>
                    <a:pt x="87" y="95"/>
                  </a:lnTo>
                  <a:cubicBezTo>
                    <a:pt x="80" y="95"/>
                    <a:pt x="80" y="87"/>
                    <a:pt x="72" y="79"/>
                  </a:cubicBezTo>
                  <a:cubicBezTo>
                    <a:pt x="64" y="63"/>
                    <a:pt x="40" y="32"/>
                    <a:pt x="16" y="16"/>
                  </a:cubicBezTo>
                  <a:lnTo>
                    <a:pt x="16" y="16"/>
                  </a:lnTo>
                  <a:lnTo>
                    <a:pt x="16" y="16"/>
                  </a:lnTo>
                  <a:lnTo>
                    <a:pt x="16" y="16"/>
                  </a:lnTo>
                  <a:lnTo>
                    <a:pt x="16" y="16"/>
                  </a:lnTo>
                  <a:lnTo>
                    <a:pt x="16" y="16"/>
                  </a:lnTo>
                  <a:lnTo>
                    <a:pt x="0" y="0"/>
                  </a:lnTo>
                  <a:lnTo>
                    <a:pt x="0" y="0"/>
                  </a:lnTo>
                  <a:lnTo>
                    <a:pt x="0" y="0"/>
                  </a:lnTo>
                  <a:cubicBezTo>
                    <a:pt x="8" y="8"/>
                    <a:pt x="16" y="16"/>
                    <a:pt x="16" y="16"/>
                  </a:cubicBezTo>
                  <a:cubicBezTo>
                    <a:pt x="16" y="16"/>
                    <a:pt x="8" y="8"/>
                    <a:pt x="0" y="0"/>
                  </a:cubicBezTo>
                  <a:lnTo>
                    <a:pt x="933" y="546"/>
                  </a:lnTo>
                </a:path>
              </a:pathLst>
            </a:custGeom>
            <a:solidFill>
              <a:srgbClr val="F4FBF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86" name="Freeform 678"/>
            <p:cNvSpPr>
              <a:spLocks noChangeArrowheads="1"/>
            </p:cNvSpPr>
            <p:nvPr/>
          </p:nvSpPr>
          <p:spPr bwMode="auto">
            <a:xfrm>
              <a:off x="14016071" y="4994550"/>
              <a:ext cx="711460" cy="457367"/>
            </a:xfrm>
            <a:custGeom>
              <a:avLst/>
              <a:gdLst>
                <a:gd name="T0" fmla="*/ 7 w 989"/>
                <a:gd name="T1" fmla="*/ 0 h 634"/>
                <a:gd name="T2" fmla="*/ 0 w 989"/>
                <a:gd name="T3" fmla="*/ 0 h 634"/>
                <a:gd name="T4" fmla="*/ 7 w 989"/>
                <a:gd name="T5" fmla="*/ 8 h 634"/>
                <a:gd name="T6" fmla="*/ 7 w 989"/>
                <a:gd name="T7" fmla="*/ 8 h 634"/>
                <a:gd name="T8" fmla="*/ 15 w 989"/>
                <a:gd name="T9" fmla="*/ 16 h 634"/>
                <a:gd name="T10" fmla="*/ 31 w 989"/>
                <a:gd name="T11" fmla="*/ 32 h 634"/>
                <a:gd name="T12" fmla="*/ 87 w 989"/>
                <a:gd name="T13" fmla="*/ 95 h 634"/>
                <a:gd name="T14" fmla="*/ 95 w 989"/>
                <a:gd name="T15" fmla="*/ 111 h 634"/>
                <a:gd name="T16" fmla="*/ 498 w 989"/>
                <a:gd name="T17" fmla="*/ 198 h 634"/>
                <a:gd name="T18" fmla="*/ 513 w 989"/>
                <a:gd name="T19" fmla="*/ 214 h 634"/>
                <a:gd name="T20" fmla="*/ 553 w 989"/>
                <a:gd name="T21" fmla="*/ 237 h 634"/>
                <a:gd name="T22" fmla="*/ 585 w 989"/>
                <a:gd name="T23" fmla="*/ 230 h 634"/>
                <a:gd name="T24" fmla="*/ 632 w 989"/>
                <a:gd name="T25" fmla="*/ 214 h 634"/>
                <a:gd name="T26" fmla="*/ 679 w 989"/>
                <a:gd name="T27" fmla="*/ 222 h 634"/>
                <a:gd name="T28" fmla="*/ 782 w 989"/>
                <a:gd name="T29" fmla="*/ 253 h 634"/>
                <a:gd name="T30" fmla="*/ 814 w 989"/>
                <a:gd name="T31" fmla="*/ 324 h 634"/>
                <a:gd name="T32" fmla="*/ 885 w 989"/>
                <a:gd name="T33" fmla="*/ 411 h 634"/>
                <a:gd name="T34" fmla="*/ 885 w 989"/>
                <a:gd name="T35" fmla="*/ 411 h 634"/>
                <a:gd name="T36" fmla="*/ 869 w 989"/>
                <a:gd name="T37" fmla="*/ 483 h 634"/>
                <a:gd name="T38" fmla="*/ 885 w 989"/>
                <a:gd name="T39" fmla="*/ 514 h 634"/>
                <a:gd name="T40" fmla="*/ 940 w 989"/>
                <a:gd name="T41" fmla="*/ 538 h 634"/>
                <a:gd name="T42" fmla="*/ 940 w 989"/>
                <a:gd name="T43" fmla="*/ 538 h 634"/>
                <a:gd name="T44" fmla="*/ 940 w 989"/>
                <a:gd name="T45" fmla="*/ 554 h 634"/>
                <a:gd name="T46" fmla="*/ 972 w 989"/>
                <a:gd name="T47" fmla="*/ 625 h 634"/>
                <a:gd name="T48" fmla="*/ 988 w 989"/>
                <a:gd name="T49" fmla="*/ 633 h 634"/>
                <a:gd name="T50" fmla="*/ 988 w 989"/>
                <a:gd name="T51" fmla="*/ 625 h 634"/>
                <a:gd name="T52" fmla="*/ 988 w 989"/>
                <a:gd name="T53" fmla="*/ 625 h 634"/>
                <a:gd name="T54" fmla="*/ 980 w 989"/>
                <a:gd name="T55" fmla="*/ 625 h 634"/>
                <a:gd name="T56" fmla="*/ 948 w 989"/>
                <a:gd name="T57" fmla="*/ 554 h 634"/>
                <a:gd name="T58" fmla="*/ 948 w 989"/>
                <a:gd name="T59" fmla="*/ 538 h 634"/>
                <a:gd name="T60" fmla="*/ 885 w 989"/>
                <a:gd name="T61" fmla="*/ 506 h 634"/>
                <a:gd name="T62" fmla="*/ 877 w 989"/>
                <a:gd name="T63" fmla="*/ 498 h 634"/>
                <a:gd name="T64" fmla="*/ 893 w 989"/>
                <a:gd name="T65" fmla="*/ 411 h 634"/>
                <a:gd name="T66" fmla="*/ 814 w 989"/>
                <a:gd name="T67" fmla="*/ 317 h 634"/>
                <a:gd name="T68" fmla="*/ 790 w 989"/>
                <a:gd name="T69" fmla="*/ 253 h 634"/>
                <a:gd name="T70" fmla="*/ 679 w 989"/>
                <a:gd name="T71" fmla="*/ 214 h 634"/>
                <a:gd name="T72" fmla="*/ 632 w 989"/>
                <a:gd name="T73" fmla="*/ 214 h 634"/>
                <a:gd name="T74" fmla="*/ 553 w 989"/>
                <a:gd name="T75" fmla="*/ 230 h 634"/>
                <a:gd name="T76" fmla="*/ 506 w 989"/>
                <a:gd name="T77" fmla="*/ 198 h 634"/>
                <a:gd name="T78" fmla="*/ 102 w 989"/>
                <a:gd name="T79" fmla="*/ 103 h 634"/>
                <a:gd name="T80" fmla="*/ 87 w 989"/>
                <a:gd name="T81" fmla="*/ 87 h 634"/>
                <a:gd name="T82" fmla="*/ 31 w 989"/>
                <a:gd name="T83" fmla="*/ 24 h 634"/>
                <a:gd name="T84" fmla="*/ 31 w 989"/>
                <a:gd name="T85" fmla="*/ 24 h 634"/>
                <a:gd name="T86" fmla="*/ 15 w 989"/>
                <a:gd name="T87" fmla="*/ 8 h 634"/>
                <a:gd name="T88" fmla="*/ 15 w 989"/>
                <a:gd name="T89" fmla="*/ 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634">
                  <a:moveTo>
                    <a:pt x="7" y="0"/>
                  </a:moveTo>
                  <a:lnTo>
                    <a:pt x="7" y="0"/>
                  </a:lnTo>
                  <a:lnTo>
                    <a:pt x="7" y="0"/>
                  </a:lnTo>
                  <a:cubicBezTo>
                    <a:pt x="7" y="0"/>
                    <a:pt x="7" y="0"/>
                    <a:pt x="0" y="0"/>
                  </a:cubicBezTo>
                  <a:lnTo>
                    <a:pt x="0" y="0"/>
                  </a:lnTo>
                  <a:cubicBezTo>
                    <a:pt x="7" y="8"/>
                    <a:pt x="7" y="8"/>
                    <a:pt x="7" y="8"/>
                  </a:cubicBezTo>
                  <a:lnTo>
                    <a:pt x="7" y="8"/>
                  </a:lnTo>
                  <a:lnTo>
                    <a:pt x="7" y="8"/>
                  </a:lnTo>
                  <a:cubicBezTo>
                    <a:pt x="7" y="16"/>
                    <a:pt x="7" y="16"/>
                    <a:pt x="15" y="16"/>
                  </a:cubicBezTo>
                  <a:lnTo>
                    <a:pt x="15" y="16"/>
                  </a:lnTo>
                  <a:lnTo>
                    <a:pt x="15" y="16"/>
                  </a:lnTo>
                  <a:cubicBezTo>
                    <a:pt x="15" y="24"/>
                    <a:pt x="23" y="32"/>
                    <a:pt x="31" y="32"/>
                  </a:cubicBezTo>
                  <a:lnTo>
                    <a:pt x="31" y="32"/>
                  </a:lnTo>
                  <a:cubicBezTo>
                    <a:pt x="55" y="48"/>
                    <a:pt x="71" y="71"/>
                    <a:pt x="87" y="95"/>
                  </a:cubicBezTo>
                  <a:cubicBezTo>
                    <a:pt x="87" y="95"/>
                    <a:pt x="95" y="103"/>
                    <a:pt x="95" y="111"/>
                  </a:cubicBezTo>
                  <a:lnTo>
                    <a:pt x="95" y="111"/>
                  </a:lnTo>
                  <a:cubicBezTo>
                    <a:pt x="110" y="127"/>
                    <a:pt x="126" y="151"/>
                    <a:pt x="197" y="151"/>
                  </a:cubicBezTo>
                  <a:cubicBezTo>
                    <a:pt x="268" y="151"/>
                    <a:pt x="466" y="166"/>
                    <a:pt x="498" y="198"/>
                  </a:cubicBezTo>
                  <a:lnTo>
                    <a:pt x="498" y="198"/>
                  </a:lnTo>
                  <a:cubicBezTo>
                    <a:pt x="506" y="206"/>
                    <a:pt x="506" y="214"/>
                    <a:pt x="513" y="214"/>
                  </a:cubicBezTo>
                  <a:lnTo>
                    <a:pt x="513" y="214"/>
                  </a:lnTo>
                  <a:cubicBezTo>
                    <a:pt x="521" y="230"/>
                    <a:pt x="529" y="237"/>
                    <a:pt x="553" y="237"/>
                  </a:cubicBezTo>
                  <a:lnTo>
                    <a:pt x="553" y="237"/>
                  </a:lnTo>
                  <a:cubicBezTo>
                    <a:pt x="561" y="237"/>
                    <a:pt x="569" y="237"/>
                    <a:pt x="585" y="230"/>
                  </a:cubicBezTo>
                  <a:lnTo>
                    <a:pt x="585" y="230"/>
                  </a:lnTo>
                  <a:cubicBezTo>
                    <a:pt x="608" y="230"/>
                    <a:pt x="624" y="222"/>
                    <a:pt x="632" y="214"/>
                  </a:cubicBezTo>
                  <a:cubicBezTo>
                    <a:pt x="648" y="214"/>
                    <a:pt x="656" y="206"/>
                    <a:pt x="664" y="206"/>
                  </a:cubicBezTo>
                  <a:cubicBezTo>
                    <a:pt x="664" y="206"/>
                    <a:pt x="672" y="214"/>
                    <a:pt x="679" y="222"/>
                  </a:cubicBezTo>
                  <a:cubicBezTo>
                    <a:pt x="687" y="230"/>
                    <a:pt x="711" y="230"/>
                    <a:pt x="727" y="230"/>
                  </a:cubicBezTo>
                  <a:cubicBezTo>
                    <a:pt x="759" y="230"/>
                    <a:pt x="782" y="237"/>
                    <a:pt x="782" y="253"/>
                  </a:cubicBezTo>
                  <a:cubicBezTo>
                    <a:pt x="782" y="261"/>
                    <a:pt x="782" y="261"/>
                    <a:pt x="782" y="261"/>
                  </a:cubicBezTo>
                  <a:cubicBezTo>
                    <a:pt x="790" y="301"/>
                    <a:pt x="790" y="317"/>
                    <a:pt x="814" y="324"/>
                  </a:cubicBezTo>
                  <a:lnTo>
                    <a:pt x="814" y="324"/>
                  </a:lnTo>
                  <a:cubicBezTo>
                    <a:pt x="838" y="324"/>
                    <a:pt x="885" y="333"/>
                    <a:pt x="885" y="411"/>
                  </a:cubicBezTo>
                  <a:lnTo>
                    <a:pt x="885" y="411"/>
                  </a:lnTo>
                  <a:lnTo>
                    <a:pt x="885" y="411"/>
                  </a:lnTo>
                  <a:cubicBezTo>
                    <a:pt x="885" y="451"/>
                    <a:pt x="877" y="475"/>
                    <a:pt x="869" y="483"/>
                  </a:cubicBezTo>
                  <a:lnTo>
                    <a:pt x="869" y="483"/>
                  </a:lnTo>
                  <a:cubicBezTo>
                    <a:pt x="869" y="491"/>
                    <a:pt x="861" y="498"/>
                    <a:pt x="869" y="506"/>
                  </a:cubicBezTo>
                  <a:cubicBezTo>
                    <a:pt x="869" y="506"/>
                    <a:pt x="877" y="506"/>
                    <a:pt x="885" y="514"/>
                  </a:cubicBezTo>
                  <a:cubicBezTo>
                    <a:pt x="893" y="514"/>
                    <a:pt x="901" y="514"/>
                    <a:pt x="909" y="514"/>
                  </a:cubicBezTo>
                  <a:cubicBezTo>
                    <a:pt x="932" y="522"/>
                    <a:pt x="940" y="522"/>
                    <a:pt x="940" y="538"/>
                  </a:cubicBezTo>
                  <a:lnTo>
                    <a:pt x="940" y="538"/>
                  </a:lnTo>
                  <a:lnTo>
                    <a:pt x="940" y="538"/>
                  </a:lnTo>
                  <a:lnTo>
                    <a:pt x="940" y="546"/>
                  </a:lnTo>
                  <a:cubicBezTo>
                    <a:pt x="940" y="554"/>
                    <a:pt x="940" y="554"/>
                    <a:pt x="940" y="554"/>
                  </a:cubicBezTo>
                  <a:cubicBezTo>
                    <a:pt x="940" y="585"/>
                    <a:pt x="940" y="609"/>
                    <a:pt x="972" y="625"/>
                  </a:cubicBezTo>
                  <a:lnTo>
                    <a:pt x="972" y="625"/>
                  </a:lnTo>
                  <a:lnTo>
                    <a:pt x="980" y="633"/>
                  </a:lnTo>
                  <a:cubicBezTo>
                    <a:pt x="988" y="633"/>
                    <a:pt x="988" y="633"/>
                    <a:pt x="988" y="633"/>
                  </a:cubicBezTo>
                  <a:cubicBezTo>
                    <a:pt x="988" y="625"/>
                    <a:pt x="988" y="625"/>
                    <a:pt x="988" y="625"/>
                  </a:cubicBezTo>
                  <a:lnTo>
                    <a:pt x="988" y="625"/>
                  </a:lnTo>
                  <a:lnTo>
                    <a:pt x="988" y="625"/>
                  </a:lnTo>
                  <a:lnTo>
                    <a:pt x="988" y="625"/>
                  </a:lnTo>
                  <a:cubicBezTo>
                    <a:pt x="980" y="625"/>
                    <a:pt x="980" y="625"/>
                    <a:pt x="980" y="625"/>
                  </a:cubicBezTo>
                  <a:lnTo>
                    <a:pt x="980" y="625"/>
                  </a:lnTo>
                  <a:cubicBezTo>
                    <a:pt x="980" y="625"/>
                    <a:pt x="980" y="617"/>
                    <a:pt x="972" y="617"/>
                  </a:cubicBezTo>
                  <a:cubicBezTo>
                    <a:pt x="948" y="609"/>
                    <a:pt x="948" y="585"/>
                    <a:pt x="948" y="554"/>
                  </a:cubicBezTo>
                  <a:cubicBezTo>
                    <a:pt x="948" y="554"/>
                    <a:pt x="948" y="554"/>
                    <a:pt x="948" y="546"/>
                  </a:cubicBezTo>
                  <a:lnTo>
                    <a:pt x="948" y="538"/>
                  </a:lnTo>
                  <a:cubicBezTo>
                    <a:pt x="948" y="514"/>
                    <a:pt x="932" y="514"/>
                    <a:pt x="909" y="506"/>
                  </a:cubicBezTo>
                  <a:cubicBezTo>
                    <a:pt x="901" y="506"/>
                    <a:pt x="893" y="506"/>
                    <a:pt x="885" y="506"/>
                  </a:cubicBezTo>
                  <a:cubicBezTo>
                    <a:pt x="885" y="506"/>
                    <a:pt x="877" y="506"/>
                    <a:pt x="877" y="498"/>
                  </a:cubicBezTo>
                  <a:lnTo>
                    <a:pt x="877" y="498"/>
                  </a:lnTo>
                  <a:lnTo>
                    <a:pt x="877" y="491"/>
                  </a:lnTo>
                  <a:cubicBezTo>
                    <a:pt x="885" y="475"/>
                    <a:pt x="893" y="451"/>
                    <a:pt x="893" y="411"/>
                  </a:cubicBezTo>
                  <a:cubicBezTo>
                    <a:pt x="893" y="333"/>
                    <a:pt x="838" y="317"/>
                    <a:pt x="814" y="317"/>
                  </a:cubicBezTo>
                  <a:lnTo>
                    <a:pt x="814" y="317"/>
                  </a:lnTo>
                  <a:cubicBezTo>
                    <a:pt x="798" y="309"/>
                    <a:pt x="798" y="301"/>
                    <a:pt x="790" y="261"/>
                  </a:cubicBezTo>
                  <a:cubicBezTo>
                    <a:pt x="790" y="253"/>
                    <a:pt x="790" y="253"/>
                    <a:pt x="790" y="253"/>
                  </a:cubicBezTo>
                  <a:cubicBezTo>
                    <a:pt x="790" y="230"/>
                    <a:pt x="759" y="230"/>
                    <a:pt x="727" y="222"/>
                  </a:cubicBezTo>
                  <a:cubicBezTo>
                    <a:pt x="711" y="222"/>
                    <a:pt x="687" y="222"/>
                    <a:pt x="679" y="214"/>
                  </a:cubicBezTo>
                  <a:cubicBezTo>
                    <a:pt x="679" y="206"/>
                    <a:pt x="672" y="198"/>
                    <a:pt x="664" y="198"/>
                  </a:cubicBezTo>
                  <a:cubicBezTo>
                    <a:pt x="648" y="198"/>
                    <a:pt x="640" y="206"/>
                    <a:pt x="632" y="214"/>
                  </a:cubicBezTo>
                  <a:cubicBezTo>
                    <a:pt x="616" y="214"/>
                    <a:pt x="600" y="222"/>
                    <a:pt x="585" y="222"/>
                  </a:cubicBezTo>
                  <a:cubicBezTo>
                    <a:pt x="569" y="230"/>
                    <a:pt x="561" y="230"/>
                    <a:pt x="553" y="230"/>
                  </a:cubicBezTo>
                  <a:cubicBezTo>
                    <a:pt x="537" y="230"/>
                    <a:pt x="529" y="222"/>
                    <a:pt x="513" y="214"/>
                  </a:cubicBezTo>
                  <a:cubicBezTo>
                    <a:pt x="513" y="206"/>
                    <a:pt x="506" y="198"/>
                    <a:pt x="506" y="198"/>
                  </a:cubicBezTo>
                  <a:cubicBezTo>
                    <a:pt x="466" y="158"/>
                    <a:pt x="268" y="143"/>
                    <a:pt x="197" y="143"/>
                  </a:cubicBezTo>
                  <a:cubicBezTo>
                    <a:pt x="126" y="143"/>
                    <a:pt x="110" y="119"/>
                    <a:pt x="102" y="103"/>
                  </a:cubicBezTo>
                  <a:lnTo>
                    <a:pt x="102" y="103"/>
                  </a:lnTo>
                  <a:cubicBezTo>
                    <a:pt x="95" y="103"/>
                    <a:pt x="95" y="95"/>
                    <a:pt x="87" y="87"/>
                  </a:cubicBezTo>
                  <a:cubicBezTo>
                    <a:pt x="79" y="71"/>
                    <a:pt x="55" y="40"/>
                    <a:pt x="31" y="24"/>
                  </a:cubicBezTo>
                  <a:lnTo>
                    <a:pt x="31" y="24"/>
                  </a:lnTo>
                  <a:lnTo>
                    <a:pt x="31" y="24"/>
                  </a:lnTo>
                  <a:lnTo>
                    <a:pt x="31" y="24"/>
                  </a:lnTo>
                  <a:lnTo>
                    <a:pt x="31" y="24"/>
                  </a:lnTo>
                  <a:cubicBezTo>
                    <a:pt x="31" y="24"/>
                    <a:pt x="23" y="16"/>
                    <a:pt x="15" y="8"/>
                  </a:cubicBezTo>
                  <a:lnTo>
                    <a:pt x="15" y="8"/>
                  </a:lnTo>
                  <a:lnTo>
                    <a:pt x="15" y="8"/>
                  </a:lnTo>
                  <a:cubicBezTo>
                    <a:pt x="7" y="0"/>
                    <a:pt x="7" y="0"/>
                    <a:pt x="7" y="0"/>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87" name="Freeform 679"/>
            <p:cNvSpPr>
              <a:spLocks noChangeArrowheads="1"/>
            </p:cNvSpPr>
            <p:nvPr/>
          </p:nvSpPr>
          <p:spPr bwMode="auto">
            <a:xfrm>
              <a:off x="13866791" y="5985512"/>
              <a:ext cx="193747" cy="400196"/>
            </a:xfrm>
            <a:custGeom>
              <a:avLst/>
              <a:gdLst>
                <a:gd name="T0" fmla="*/ 245 w 270"/>
                <a:gd name="T1" fmla="*/ 514 h 554"/>
                <a:gd name="T2" fmla="*/ 245 w 270"/>
                <a:gd name="T3" fmla="*/ 514 h 554"/>
                <a:gd name="T4" fmla="*/ 269 w 270"/>
                <a:gd name="T5" fmla="*/ 553 h 554"/>
                <a:gd name="T6" fmla="*/ 269 w 270"/>
                <a:gd name="T7" fmla="*/ 553 h 554"/>
                <a:gd name="T8" fmla="*/ 245 w 270"/>
                <a:gd name="T9" fmla="*/ 514 h 554"/>
                <a:gd name="T10" fmla="*/ 142 w 270"/>
                <a:gd name="T11" fmla="*/ 474 h 554"/>
                <a:gd name="T12" fmla="*/ 142 w 270"/>
                <a:gd name="T13" fmla="*/ 474 h 554"/>
                <a:gd name="T14" fmla="*/ 142 w 270"/>
                <a:gd name="T15" fmla="*/ 474 h 554"/>
                <a:gd name="T16" fmla="*/ 142 w 270"/>
                <a:gd name="T17" fmla="*/ 474 h 554"/>
                <a:gd name="T18" fmla="*/ 87 w 270"/>
                <a:gd name="T19" fmla="*/ 466 h 554"/>
                <a:gd name="T20" fmla="*/ 87 w 270"/>
                <a:gd name="T21" fmla="*/ 466 h 554"/>
                <a:gd name="T22" fmla="*/ 87 w 270"/>
                <a:gd name="T23" fmla="*/ 466 h 554"/>
                <a:gd name="T24" fmla="*/ 142 w 270"/>
                <a:gd name="T25" fmla="*/ 474 h 554"/>
                <a:gd name="T26" fmla="*/ 142 w 270"/>
                <a:gd name="T27" fmla="*/ 474 h 554"/>
                <a:gd name="T28" fmla="*/ 142 w 270"/>
                <a:gd name="T29" fmla="*/ 474 h 554"/>
                <a:gd name="T30" fmla="*/ 87 w 270"/>
                <a:gd name="T31" fmla="*/ 466 h 554"/>
                <a:gd name="T32" fmla="*/ 87 w 270"/>
                <a:gd name="T33" fmla="*/ 466 h 554"/>
                <a:gd name="T34" fmla="*/ 39 w 270"/>
                <a:gd name="T35" fmla="*/ 118 h 554"/>
                <a:gd name="T36" fmla="*/ 39 w 270"/>
                <a:gd name="T37" fmla="*/ 118 h 554"/>
                <a:gd name="T38" fmla="*/ 55 w 270"/>
                <a:gd name="T39" fmla="*/ 150 h 554"/>
                <a:gd name="T40" fmla="*/ 71 w 270"/>
                <a:gd name="T41" fmla="*/ 174 h 554"/>
                <a:gd name="T42" fmla="*/ 95 w 270"/>
                <a:gd name="T43" fmla="*/ 205 h 554"/>
                <a:gd name="T44" fmla="*/ 71 w 270"/>
                <a:gd name="T45" fmla="*/ 174 h 554"/>
                <a:gd name="T46" fmla="*/ 55 w 270"/>
                <a:gd name="T47" fmla="*/ 150 h 554"/>
                <a:gd name="T48" fmla="*/ 39 w 270"/>
                <a:gd name="T49" fmla="*/ 118 h 554"/>
                <a:gd name="T50" fmla="*/ 0 w 270"/>
                <a:gd name="T51" fmla="*/ 0 h 554"/>
                <a:gd name="T52" fmla="*/ 0 w 270"/>
                <a:gd name="T53" fmla="*/ 0 h 554"/>
                <a:gd name="T54" fmla="*/ 8 w 270"/>
                <a:gd name="T55" fmla="*/ 39 h 554"/>
                <a:gd name="T56" fmla="*/ 0 w 270"/>
                <a:gd name="T57" fmla="*/ 0 h 554"/>
                <a:gd name="T58" fmla="*/ 245 w 270"/>
                <a:gd name="T59" fmla="*/ 514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0" h="554">
                  <a:moveTo>
                    <a:pt x="245" y="514"/>
                  </a:moveTo>
                  <a:lnTo>
                    <a:pt x="245" y="514"/>
                  </a:lnTo>
                  <a:cubicBezTo>
                    <a:pt x="261" y="529"/>
                    <a:pt x="261" y="545"/>
                    <a:pt x="269" y="553"/>
                  </a:cubicBezTo>
                  <a:lnTo>
                    <a:pt x="269" y="553"/>
                  </a:lnTo>
                  <a:cubicBezTo>
                    <a:pt x="261" y="545"/>
                    <a:pt x="261" y="529"/>
                    <a:pt x="245" y="514"/>
                  </a:cubicBezTo>
                  <a:lnTo>
                    <a:pt x="142" y="474"/>
                  </a:lnTo>
                  <a:lnTo>
                    <a:pt x="142" y="474"/>
                  </a:lnTo>
                  <a:lnTo>
                    <a:pt x="142" y="474"/>
                  </a:lnTo>
                  <a:lnTo>
                    <a:pt x="142" y="474"/>
                  </a:lnTo>
                  <a:lnTo>
                    <a:pt x="87" y="466"/>
                  </a:lnTo>
                  <a:lnTo>
                    <a:pt x="87" y="466"/>
                  </a:lnTo>
                  <a:lnTo>
                    <a:pt x="87" y="466"/>
                  </a:lnTo>
                  <a:cubicBezTo>
                    <a:pt x="87" y="474"/>
                    <a:pt x="111" y="474"/>
                    <a:pt x="142" y="474"/>
                  </a:cubicBezTo>
                  <a:lnTo>
                    <a:pt x="142" y="474"/>
                  </a:lnTo>
                  <a:lnTo>
                    <a:pt x="142" y="474"/>
                  </a:lnTo>
                  <a:cubicBezTo>
                    <a:pt x="111" y="474"/>
                    <a:pt x="87" y="474"/>
                    <a:pt x="87" y="466"/>
                  </a:cubicBezTo>
                  <a:lnTo>
                    <a:pt x="87" y="466"/>
                  </a:lnTo>
                  <a:lnTo>
                    <a:pt x="39" y="118"/>
                  </a:lnTo>
                  <a:lnTo>
                    <a:pt x="39" y="118"/>
                  </a:lnTo>
                  <a:cubicBezTo>
                    <a:pt x="48" y="134"/>
                    <a:pt x="55" y="142"/>
                    <a:pt x="55" y="150"/>
                  </a:cubicBezTo>
                  <a:cubicBezTo>
                    <a:pt x="55" y="166"/>
                    <a:pt x="63" y="166"/>
                    <a:pt x="71" y="174"/>
                  </a:cubicBezTo>
                  <a:cubicBezTo>
                    <a:pt x="87" y="182"/>
                    <a:pt x="95" y="182"/>
                    <a:pt x="95" y="205"/>
                  </a:cubicBezTo>
                  <a:cubicBezTo>
                    <a:pt x="95" y="182"/>
                    <a:pt x="87" y="182"/>
                    <a:pt x="71" y="174"/>
                  </a:cubicBezTo>
                  <a:cubicBezTo>
                    <a:pt x="63" y="166"/>
                    <a:pt x="55" y="166"/>
                    <a:pt x="55" y="150"/>
                  </a:cubicBezTo>
                  <a:cubicBezTo>
                    <a:pt x="55" y="142"/>
                    <a:pt x="48" y="134"/>
                    <a:pt x="39" y="118"/>
                  </a:cubicBezTo>
                  <a:lnTo>
                    <a:pt x="0" y="0"/>
                  </a:lnTo>
                  <a:lnTo>
                    <a:pt x="0" y="0"/>
                  </a:lnTo>
                  <a:cubicBezTo>
                    <a:pt x="0" y="8"/>
                    <a:pt x="8" y="24"/>
                    <a:pt x="8" y="39"/>
                  </a:cubicBezTo>
                  <a:cubicBezTo>
                    <a:pt x="8" y="24"/>
                    <a:pt x="0" y="8"/>
                    <a:pt x="0" y="0"/>
                  </a:cubicBezTo>
                  <a:lnTo>
                    <a:pt x="245" y="514"/>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88" name="Freeform 680"/>
            <p:cNvSpPr>
              <a:spLocks noChangeArrowheads="1"/>
            </p:cNvSpPr>
            <p:nvPr/>
          </p:nvSpPr>
          <p:spPr bwMode="auto">
            <a:xfrm>
              <a:off x="13866791" y="5969633"/>
              <a:ext cx="19057" cy="85755"/>
            </a:xfrm>
            <a:custGeom>
              <a:avLst/>
              <a:gdLst>
                <a:gd name="T0" fmla="*/ 8 w 25"/>
                <a:gd name="T1" fmla="*/ 71 h 120"/>
                <a:gd name="T2" fmla="*/ 8 w 25"/>
                <a:gd name="T3" fmla="*/ 71 h 120"/>
                <a:gd name="T4" fmla="*/ 24 w 25"/>
                <a:gd name="T5" fmla="*/ 119 h 120"/>
                <a:gd name="T6" fmla="*/ 24 w 25"/>
                <a:gd name="T7" fmla="*/ 119 h 120"/>
                <a:gd name="T8" fmla="*/ 8 w 25"/>
                <a:gd name="T9" fmla="*/ 71 h 120"/>
                <a:gd name="T10" fmla="*/ 0 w 25"/>
                <a:gd name="T11" fmla="*/ 0 h 120"/>
                <a:gd name="T12" fmla="*/ 0 w 25"/>
                <a:gd name="T13" fmla="*/ 0 h 120"/>
                <a:gd name="T14" fmla="*/ 0 w 25"/>
                <a:gd name="T15" fmla="*/ 8 h 120"/>
                <a:gd name="T16" fmla="*/ 0 w 25"/>
                <a:gd name="T17" fmla="*/ 16 h 120"/>
                <a:gd name="T18" fmla="*/ 0 w 25"/>
                <a:gd name="T19" fmla="*/ 8 h 120"/>
                <a:gd name="T20" fmla="*/ 0 w 25"/>
                <a:gd name="T21" fmla="*/ 0 h 120"/>
                <a:gd name="T22" fmla="*/ 8 w 25"/>
                <a:gd name="T23" fmla="*/ 7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120">
                  <a:moveTo>
                    <a:pt x="8" y="71"/>
                  </a:moveTo>
                  <a:lnTo>
                    <a:pt x="8" y="71"/>
                  </a:lnTo>
                  <a:cubicBezTo>
                    <a:pt x="8" y="87"/>
                    <a:pt x="16" y="103"/>
                    <a:pt x="24" y="119"/>
                  </a:cubicBezTo>
                  <a:lnTo>
                    <a:pt x="24" y="119"/>
                  </a:lnTo>
                  <a:cubicBezTo>
                    <a:pt x="16" y="103"/>
                    <a:pt x="8" y="87"/>
                    <a:pt x="8" y="71"/>
                  </a:cubicBezTo>
                  <a:lnTo>
                    <a:pt x="0" y="0"/>
                  </a:lnTo>
                  <a:lnTo>
                    <a:pt x="0" y="0"/>
                  </a:lnTo>
                  <a:lnTo>
                    <a:pt x="0" y="8"/>
                  </a:lnTo>
                  <a:cubicBezTo>
                    <a:pt x="0" y="16"/>
                    <a:pt x="0" y="16"/>
                    <a:pt x="0" y="16"/>
                  </a:cubicBezTo>
                  <a:cubicBezTo>
                    <a:pt x="0" y="16"/>
                    <a:pt x="0" y="16"/>
                    <a:pt x="0" y="8"/>
                  </a:cubicBezTo>
                  <a:lnTo>
                    <a:pt x="0" y="0"/>
                  </a:lnTo>
                  <a:lnTo>
                    <a:pt x="8" y="71"/>
                  </a:lnTo>
                </a:path>
              </a:pathLst>
            </a:custGeom>
            <a:solidFill>
              <a:srgbClr val="F4FBF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89" name="Freeform 681"/>
            <p:cNvSpPr>
              <a:spLocks noChangeArrowheads="1"/>
            </p:cNvSpPr>
            <p:nvPr/>
          </p:nvSpPr>
          <p:spPr bwMode="auto">
            <a:xfrm>
              <a:off x="13463419" y="5556732"/>
              <a:ext cx="428781" cy="495481"/>
            </a:xfrm>
            <a:custGeom>
              <a:avLst/>
              <a:gdLst>
                <a:gd name="T0" fmla="*/ 32 w 594"/>
                <a:gd name="T1" fmla="*/ 0 h 689"/>
                <a:gd name="T2" fmla="*/ 32 w 594"/>
                <a:gd name="T3" fmla="*/ 0 h 689"/>
                <a:gd name="T4" fmla="*/ 16 w 594"/>
                <a:gd name="T5" fmla="*/ 16 h 689"/>
                <a:gd name="T6" fmla="*/ 16 w 594"/>
                <a:gd name="T7" fmla="*/ 16 h 689"/>
                <a:gd name="T8" fmla="*/ 8 w 594"/>
                <a:gd name="T9" fmla="*/ 47 h 689"/>
                <a:gd name="T10" fmla="*/ 0 w 594"/>
                <a:gd name="T11" fmla="*/ 79 h 689"/>
                <a:gd name="T12" fmla="*/ 23 w 594"/>
                <a:gd name="T13" fmla="*/ 127 h 689"/>
                <a:gd name="T14" fmla="*/ 47 w 594"/>
                <a:gd name="T15" fmla="*/ 158 h 689"/>
                <a:gd name="T16" fmla="*/ 103 w 594"/>
                <a:gd name="T17" fmla="*/ 198 h 689"/>
                <a:gd name="T18" fmla="*/ 134 w 594"/>
                <a:gd name="T19" fmla="*/ 214 h 689"/>
                <a:gd name="T20" fmla="*/ 158 w 594"/>
                <a:gd name="T21" fmla="*/ 221 h 689"/>
                <a:gd name="T22" fmla="*/ 197 w 594"/>
                <a:gd name="T23" fmla="*/ 253 h 689"/>
                <a:gd name="T24" fmla="*/ 221 w 594"/>
                <a:gd name="T25" fmla="*/ 269 h 689"/>
                <a:gd name="T26" fmla="*/ 229 w 594"/>
                <a:gd name="T27" fmla="*/ 269 h 689"/>
                <a:gd name="T28" fmla="*/ 245 w 594"/>
                <a:gd name="T29" fmla="*/ 269 h 689"/>
                <a:gd name="T30" fmla="*/ 316 w 594"/>
                <a:gd name="T31" fmla="*/ 300 h 689"/>
                <a:gd name="T32" fmla="*/ 379 w 594"/>
                <a:gd name="T33" fmla="*/ 372 h 689"/>
                <a:gd name="T34" fmla="*/ 474 w 594"/>
                <a:gd name="T35" fmla="*/ 451 h 689"/>
                <a:gd name="T36" fmla="*/ 561 w 594"/>
                <a:gd name="T37" fmla="*/ 569 h 689"/>
                <a:gd name="T38" fmla="*/ 561 w 594"/>
                <a:gd name="T39" fmla="*/ 577 h 689"/>
                <a:gd name="T40" fmla="*/ 561 w 594"/>
                <a:gd name="T41" fmla="*/ 585 h 689"/>
                <a:gd name="T42" fmla="*/ 569 w 594"/>
                <a:gd name="T43" fmla="*/ 640 h 689"/>
                <a:gd name="T44" fmla="*/ 585 w 594"/>
                <a:gd name="T45" fmla="*/ 688 h 689"/>
                <a:gd name="T46" fmla="*/ 585 w 594"/>
                <a:gd name="T47" fmla="*/ 688 h 689"/>
                <a:gd name="T48" fmla="*/ 593 w 594"/>
                <a:gd name="T49" fmla="*/ 688 h 689"/>
                <a:gd name="T50" fmla="*/ 569 w 594"/>
                <a:gd name="T51" fmla="*/ 632 h 689"/>
                <a:gd name="T52" fmla="*/ 561 w 594"/>
                <a:gd name="T53" fmla="*/ 593 h 689"/>
                <a:gd name="T54" fmla="*/ 569 w 594"/>
                <a:gd name="T55" fmla="*/ 577 h 689"/>
                <a:gd name="T56" fmla="*/ 569 w 594"/>
                <a:gd name="T57" fmla="*/ 569 h 689"/>
                <a:gd name="T58" fmla="*/ 474 w 594"/>
                <a:gd name="T59" fmla="*/ 443 h 689"/>
                <a:gd name="T60" fmla="*/ 387 w 594"/>
                <a:gd name="T61" fmla="*/ 364 h 689"/>
                <a:gd name="T62" fmla="*/ 316 w 594"/>
                <a:gd name="T63" fmla="*/ 292 h 689"/>
                <a:gd name="T64" fmla="*/ 245 w 594"/>
                <a:gd name="T65" fmla="*/ 261 h 689"/>
                <a:gd name="T66" fmla="*/ 229 w 594"/>
                <a:gd name="T67" fmla="*/ 261 h 689"/>
                <a:gd name="T68" fmla="*/ 221 w 594"/>
                <a:gd name="T69" fmla="*/ 261 h 689"/>
                <a:gd name="T70" fmla="*/ 205 w 594"/>
                <a:gd name="T71" fmla="*/ 253 h 689"/>
                <a:gd name="T72" fmla="*/ 166 w 594"/>
                <a:gd name="T73" fmla="*/ 214 h 689"/>
                <a:gd name="T74" fmla="*/ 134 w 594"/>
                <a:gd name="T75" fmla="*/ 205 h 689"/>
                <a:gd name="T76" fmla="*/ 110 w 594"/>
                <a:gd name="T77" fmla="*/ 190 h 689"/>
                <a:gd name="T78" fmla="*/ 55 w 594"/>
                <a:gd name="T79" fmla="*/ 150 h 689"/>
                <a:gd name="T80" fmla="*/ 32 w 594"/>
                <a:gd name="T81" fmla="*/ 119 h 689"/>
                <a:gd name="T82" fmla="*/ 8 w 594"/>
                <a:gd name="T83" fmla="*/ 79 h 689"/>
                <a:gd name="T84" fmla="*/ 16 w 594"/>
                <a:gd name="T85" fmla="*/ 47 h 689"/>
                <a:gd name="T86" fmla="*/ 23 w 594"/>
                <a:gd name="T87" fmla="*/ 24 h 689"/>
                <a:gd name="T88" fmla="*/ 32 w 594"/>
                <a:gd name="T89" fmla="*/ 0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4" h="689">
                  <a:moveTo>
                    <a:pt x="32" y="0"/>
                  </a:moveTo>
                  <a:lnTo>
                    <a:pt x="32" y="0"/>
                  </a:lnTo>
                  <a:cubicBezTo>
                    <a:pt x="16" y="16"/>
                    <a:pt x="16" y="16"/>
                    <a:pt x="16" y="16"/>
                  </a:cubicBezTo>
                  <a:lnTo>
                    <a:pt x="16" y="16"/>
                  </a:lnTo>
                  <a:cubicBezTo>
                    <a:pt x="16" y="24"/>
                    <a:pt x="8" y="40"/>
                    <a:pt x="8" y="47"/>
                  </a:cubicBezTo>
                  <a:cubicBezTo>
                    <a:pt x="0" y="63"/>
                    <a:pt x="0" y="71"/>
                    <a:pt x="0" y="79"/>
                  </a:cubicBezTo>
                  <a:cubicBezTo>
                    <a:pt x="0" y="103"/>
                    <a:pt x="16" y="111"/>
                    <a:pt x="23" y="127"/>
                  </a:cubicBezTo>
                  <a:cubicBezTo>
                    <a:pt x="32" y="134"/>
                    <a:pt x="39" y="142"/>
                    <a:pt x="47" y="158"/>
                  </a:cubicBezTo>
                  <a:cubicBezTo>
                    <a:pt x="55" y="182"/>
                    <a:pt x="79" y="190"/>
                    <a:pt x="103" y="198"/>
                  </a:cubicBezTo>
                  <a:cubicBezTo>
                    <a:pt x="118" y="205"/>
                    <a:pt x="126" y="205"/>
                    <a:pt x="134" y="214"/>
                  </a:cubicBezTo>
                  <a:cubicBezTo>
                    <a:pt x="142" y="221"/>
                    <a:pt x="150" y="221"/>
                    <a:pt x="158" y="221"/>
                  </a:cubicBezTo>
                  <a:cubicBezTo>
                    <a:pt x="182" y="229"/>
                    <a:pt x="189" y="229"/>
                    <a:pt x="197" y="253"/>
                  </a:cubicBezTo>
                  <a:cubicBezTo>
                    <a:pt x="197" y="269"/>
                    <a:pt x="213" y="269"/>
                    <a:pt x="221" y="269"/>
                  </a:cubicBezTo>
                  <a:lnTo>
                    <a:pt x="229" y="269"/>
                  </a:lnTo>
                  <a:cubicBezTo>
                    <a:pt x="237" y="269"/>
                    <a:pt x="245" y="269"/>
                    <a:pt x="245" y="269"/>
                  </a:cubicBezTo>
                  <a:cubicBezTo>
                    <a:pt x="261" y="269"/>
                    <a:pt x="284" y="277"/>
                    <a:pt x="316" y="300"/>
                  </a:cubicBezTo>
                  <a:cubicBezTo>
                    <a:pt x="332" y="316"/>
                    <a:pt x="356" y="348"/>
                    <a:pt x="379" y="372"/>
                  </a:cubicBezTo>
                  <a:cubicBezTo>
                    <a:pt x="419" y="411"/>
                    <a:pt x="458" y="451"/>
                    <a:pt x="474" y="451"/>
                  </a:cubicBezTo>
                  <a:cubicBezTo>
                    <a:pt x="506" y="458"/>
                    <a:pt x="561" y="514"/>
                    <a:pt x="561" y="569"/>
                  </a:cubicBezTo>
                  <a:lnTo>
                    <a:pt x="561" y="577"/>
                  </a:lnTo>
                  <a:cubicBezTo>
                    <a:pt x="561" y="585"/>
                    <a:pt x="561" y="585"/>
                    <a:pt x="561" y="585"/>
                  </a:cubicBezTo>
                  <a:cubicBezTo>
                    <a:pt x="553" y="601"/>
                    <a:pt x="561" y="625"/>
                    <a:pt x="569" y="640"/>
                  </a:cubicBezTo>
                  <a:cubicBezTo>
                    <a:pt x="569" y="656"/>
                    <a:pt x="577" y="672"/>
                    <a:pt x="585" y="688"/>
                  </a:cubicBezTo>
                  <a:lnTo>
                    <a:pt x="585" y="688"/>
                  </a:lnTo>
                  <a:cubicBezTo>
                    <a:pt x="593" y="688"/>
                    <a:pt x="593" y="688"/>
                    <a:pt x="593" y="688"/>
                  </a:cubicBezTo>
                  <a:cubicBezTo>
                    <a:pt x="585" y="664"/>
                    <a:pt x="577" y="648"/>
                    <a:pt x="569" y="632"/>
                  </a:cubicBezTo>
                  <a:cubicBezTo>
                    <a:pt x="569" y="617"/>
                    <a:pt x="561" y="601"/>
                    <a:pt x="561" y="593"/>
                  </a:cubicBezTo>
                  <a:cubicBezTo>
                    <a:pt x="561" y="585"/>
                    <a:pt x="561" y="585"/>
                    <a:pt x="569" y="577"/>
                  </a:cubicBezTo>
                  <a:cubicBezTo>
                    <a:pt x="569" y="577"/>
                    <a:pt x="569" y="577"/>
                    <a:pt x="569" y="569"/>
                  </a:cubicBezTo>
                  <a:cubicBezTo>
                    <a:pt x="569" y="506"/>
                    <a:pt x="506" y="451"/>
                    <a:pt x="474" y="443"/>
                  </a:cubicBezTo>
                  <a:cubicBezTo>
                    <a:pt x="458" y="443"/>
                    <a:pt x="427" y="403"/>
                    <a:pt x="387" y="364"/>
                  </a:cubicBezTo>
                  <a:cubicBezTo>
                    <a:pt x="363" y="340"/>
                    <a:pt x="340" y="316"/>
                    <a:pt x="316" y="292"/>
                  </a:cubicBezTo>
                  <a:cubicBezTo>
                    <a:pt x="292" y="269"/>
                    <a:pt x="261" y="261"/>
                    <a:pt x="245" y="261"/>
                  </a:cubicBezTo>
                  <a:cubicBezTo>
                    <a:pt x="245" y="261"/>
                    <a:pt x="237" y="261"/>
                    <a:pt x="229" y="261"/>
                  </a:cubicBezTo>
                  <a:lnTo>
                    <a:pt x="221" y="261"/>
                  </a:lnTo>
                  <a:cubicBezTo>
                    <a:pt x="213" y="261"/>
                    <a:pt x="205" y="261"/>
                    <a:pt x="205" y="253"/>
                  </a:cubicBezTo>
                  <a:cubicBezTo>
                    <a:pt x="197" y="221"/>
                    <a:pt x="182" y="221"/>
                    <a:pt x="166" y="214"/>
                  </a:cubicBezTo>
                  <a:cubicBezTo>
                    <a:pt x="158" y="214"/>
                    <a:pt x="150" y="214"/>
                    <a:pt x="134" y="205"/>
                  </a:cubicBezTo>
                  <a:cubicBezTo>
                    <a:pt x="126" y="198"/>
                    <a:pt x="118" y="198"/>
                    <a:pt x="110" y="190"/>
                  </a:cubicBezTo>
                  <a:cubicBezTo>
                    <a:pt x="87" y="182"/>
                    <a:pt x="63" y="174"/>
                    <a:pt x="55" y="150"/>
                  </a:cubicBezTo>
                  <a:cubicBezTo>
                    <a:pt x="47" y="142"/>
                    <a:pt x="39" y="127"/>
                    <a:pt x="32" y="119"/>
                  </a:cubicBezTo>
                  <a:cubicBezTo>
                    <a:pt x="16" y="111"/>
                    <a:pt x="8" y="103"/>
                    <a:pt x="8" y="79"/>
                  </a:cubicBezTo>
                  <a:cubicBezTo>
                    <a:pt x="8" y="71"/>
                    <a:pt x="8" y="63"/>
                    <a:pt x="16" y="47"/>
                  </a:cubicBezTo>
                  <a:cubicBezTo>
                    <a:pt x="16" y="40"/>
                    <a:pt x="23" y="32"/>
                    <a:pt x="23" y="24"/>
                  </a:cubicBezTo>
                  <a:cubicBezTo>
                    <a:pt x="23" y="16"/>
                    <a:pt x="32" y="8"/>
                    <a:pt x="32" y="0"/>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90" name="Freeform 682"/>
            <p:cNvSpPr>
              <a:spLocks noChangeArrowheads="1"/>
            </p:cNvSpPr>
            <p:nvPr/>
          </p:nvSpPr>
          <p:spPr bwMode="auto">
            <a:xfrm>
              <a:off x="13885848" y="6058565"/>
              <a:ext cx="85757" cy="273150"/>
            </a:xfrm>
            <a:custGeom>
              <a:avLst/>
              <a:gdLst>
                <a:gd name="T0" fmla="*/ 118 w 119"/>
                <a:gd name="T1" fmla="*/ 379 h 380"/>
                <a:gd name="T2" fmla="*/ 118 w 119"/>
                <a:gd name="T3" fmla="*/ 379 h 380"/>
                <a:gd name="T4" fmla="*/ 118 w 119"/>
                <a:gd name="T5" fmla="*/ 379 h 380"/>
                <a:gd name="T6" fmla="*/ 118 w 119"/>
                <a:gd name="T7" fmla="*/ 379 h 380"/>
                <a:gd name="T8" fmla="*/ 118 w 119"/>
                <a:gd name="T9" fmla="*/ 379 h 380"/>
                <a:gd name="T10" fmla="*/ 118 w 119"/>
                <a:gd name="T11" fmla="*/ 379 h 380"/>
                <a:gd name="T12" fmla="*/ 118 w 119"/>
                <a:gd name="T13" fmla="*/ 379 h 380"/>
                <a:gd name="T14" fmla="*/ 118 w 119"/>
                <a:gd name="T15" fmla="*/ 379 h 380"/>
                <a:gd name="T16" fmla="*/ 118 w 119"/>
                <a:gd name="T17" fmla="*/ 379 h 380"/>
                <a:gd name="T18" fmla="*/ 118 w 119"/>
                <a:gd name="T19" fmla="*/ 379 h 380"/>
                <a:gd name="T20" fmla="*/ 118 w 119"/>
                <a:gd name="T21" fmla="*/ 379 h 380"/>
                <a:gd name="T22" fmla="*/ 118 w 119"/>
                <a:gd name="T23" fmla="*/ 379 h 380"/>
                <a:gd name="T24" fmla="*/ 0 w 119"/>
                <a:gd name="T25" fmla="*/ 0 h 380"/>
                <a:gd name="T26" fmla="*/ 0 w 119"/>
                <a:gd name="T27" fmla="*/ 0 h 380"/>
                <a:gd name="T28" fmla="*/ 0 w 119"/>
                <a:gd name="T29" fmla="*/ 0 h 380"/>
                <a:gd name="T30" fmla="*/ 8 w 119"/>
                <a:gd name="T31" fmla="*/ 0 h 380"/>
                <a:gd name="T32" fmla="*/ 24 w 119"/>
                <a:gd name="T33" fmla="*/ 47 h 380"/>
                <a:gd name="T34" fmla="*/ 8 w 119"/>
                <a:gd name="T35" fmla="*/ 0 h 380"/>
                <a:gd name="T36" fmla="*/ 0 w 119"/>
                <a:gd name="T37" fmla="*/ 0 h 380"/>
                <a:gd name="T38" fmla="*/ 118 w 119"/>
                <a:gd name="T39" fmla="*/ 379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 h="380">
                  <a:moveTo>
                    <a:pt x="118" y="379"/>
                  </a:moveTo>
                  <a:lnTo>
                    <a:pt x="118" y="379"/>
                  </a:lnTo>
                  <a:lnTo>
                    <a:pt x="118" y="379"/>
                  </a:lnTo>
                  <a:lnTo>
                    <a:pt x="118" y="379"/>
                  </a:lnTo>
                  <a:lnTo>
                    <a:pt x="118" y="379"/>
                  </a:lnTo>
                  <a:lnTo>
                    <a:pt x="118" y="379"/>
                  </a:lnTo>
                  <a:lnTo>
                    <a:pt x="118" y="379"/>
                  </a:lnTo>
                  <a:lnTo>
                    <a:pt x="118" y="379"/>
                  </a:lnTo>
                  <a:lnTo>
                    <a:pt x="118" y="379"/>
                  </a:lnTo>
                  <a:lnTo>
                    <a:pt x="118" y="379"/>
                  </a:lnTo>
                  <a:lnTo>
                    <a:pt x="118" y="379"/>
                  </a:lnTo>
                  <a:lnTo>
                    <a:pt x="118" y="379"/>
                  </a:lnTo>
                  <a:lnTo>
                    <a:pt x="0" y="0"/>
                  </a:lnTo>
                  <a:lnTo>
                    <a:pt x="0" y="0"/>
                  </a:lnTo>
                  <a:lnTo>
                    <a:pt x="0" y="0"/>
                  </a:lnTo>
                  <a:cubicBezTo>
                    <a:pt x="0" y="0"/>
                    <a:pt x="0" y="0"/>
                    <a:pt x="8" y="0"/>
                  </a:cubicBezTo>
                  <a:cubicBezTo>
                    <a:pt x="15" y="15"/>
                    <a:pt x="15" y="31"/>
                    <a:pt x="24" y="47"/>
                  </a:cubicBezTo>
                  <a:cubicBezTo>
                    <a:pt x="15" y="31"/>
                    <a:pt x="15" y="15"/>
                    <a:pt x="8" y="0"/>
                  </a:cubicBezTo>
                  <a:cubicBezTo>
                    <a:pt x="0" y="0"/>
                    <a:pt x="0" y="0"/>
                    <a:pt x="0" y="0"/>
                  </a:cubicBezTo>
                  <a:lnTo>
                    <a:pt x="118" y="379"/>
                  </a:lnTo>
                </a:path>
              </a:pathLst>
            </a:custGeom>
            <a:solidFill>
              <a:srgbClr val="F4FBF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91" name="Freeform 683"/>
            <p:cNvSpPr>
              <a:spLocks noChangeArrowheads="1"/>
            </p:cNvSpPr>
            <p:nvPr/>
          </p:nvSpPr>
          <p:spPr bwMode="auto">
            <a:xfrm>
              <a:off x="13885848" y="6055388"/>
              <a:ext cx="177865" cy="330321"/>
            </a:xfrm>
            <a:custGeom>
              <a:avLst/>
              <a:gdLst>
                <a:gd name="T0" fmla="*/ 8 w 246"/>
                <a:gd name="T1" fmla="*/ 0 h 459"/>
                <a:gd name="T2" fmla="*/ 8 w 246"/>
                <a:gd name="T3" fmla="*/ 0 h 459"/>
                <a:gd name="T4" fmla="*/ 0 w 246"/>
                <a:gd name="T5" fmla="*/ 0 h 459"/>
                <a:gd name="T6" fmla="*/ 0 w 246"/>
                <a:gd name="T7" fmla="*/ 0 h 459"/>
                <a:gd name="T8" fmla="*/ 0 w 246"/>
                <a:gd name="T9" fmla="*/ 0 h 459"/>
                <a:gd name="T10" fmla="*/ 0 w 246"/>
                <a:gd name="T11" fmla="*/ 8 h 459"/>
                <a:gd name="T12" fmla="*/ 0 w 246"/>
                <a:gd name="T13" fmla="*/ 8 h 459"/>
                <a:gd name="T14" fmla="*/ 8 w 246"/>
                <a:gd name="T15" fmla="*/ 8 h 459"/>
                <a:gd name="T16" fmla="*/ 24 w 246"/>
                <a:gd name="T17" fmla="*/ 55 h 459"/>
                <a:gd name="T18" fmla="*/ 24 w 246"/>
                <a:gd name="T19" fmla="*/ 55 h 459"/>
                <a:gd name="T20" fmla="*/ 47 w 246"/>
                <a:gd name="T21" fmla="*/ 87 h 459"/>
                <a:gd name="T22" fmla="*/ 63 w 246"/>
                <a:gd name="T23" fmla="*/ 110 h 459"/>
                <a:gd name="T24" fmla="*/ 55 w 246"/>
                <a:gd name="T25" fmla="*/ 126 h 459"/>
                <a:gd name="T26" fmla="*/ 39 w 246"/>
                <a:gd name="T27" fmla="*/ 190 h 459"/>
                <a:gd name="T28" fmla="*/ 39 w 246"/>
                <a:gd name="T29" fmla="*/ 245 h 459"/>
                <a:gd name="T30" fmla="*/ 31 w 246"/>
                <a:gd name="T31" fmla="*/ 261 h 459"/>
                <a:gd name="T32" fmla="*/ 55 w 246"/>
                <a:gd name="T33" fmla="*/ 292 h 459"/>
                <a:gd name="T34" fmla="*/ 79 w 246"/>
                <a:gd name="T35" fmla="*/ 308 h 459"/>
                <a:gd name="T36" fmla="*/ 79 w 246"/>
                <a:gd name="T37" fmla="*/ 316 h 459"/>
                <a:gd name="T38" fmla="*/ 63 w 246"/>
                <a:gd name="T39" fmla="*/ 348 h 459"/>
                <a:gd name="T40" fmla="*/ 55 w 246"/>
                <a:gd name="T41" fmla="*/ 371 h 459"/>
                <a:gd name="T42" fmla="*/ 55 w 246"/>
                <a:gd name="T43" fmla="*/ 371 h 459"/>
                <a:gd name="T44" fmla="*/ 118 w 246"/>
                <a:gd name="T45" fmla="*/ 387 h 459"/>
                <a:gd name="T46" fmla="*/ 118 w 246"/>
                <a:gd name="T47" fmla="*/ 387 h 459"/>
                <a:gd name="T48" fmla="*/ 118 w 246"/>
                <a:gd name="T49" fmla="*/ 387 h 459"/>
                <a:gd name="T50" fmla="*/ 118 w 246"/>
                <a:gd name="T51" fmla="*/ 387 h 459"/>
                <a:gd name="T52" fmla="*/ 118 w 246"/>
                <a:gd name="T53" fmla="*/ 387 h 459"/>
                <a:gd name="T54" fmla="*/ 118 w 246"/>
                <a:gd name="T55" fmla="*/ 387 h 459"/>
                <a:gd name="T56" fmla="*/ 118 w 246"/>
                <a:gd name="T57" fmla="*/ 387 h 459"/>
                <a:gd name="T58" fmla="*/ 237 w 246"/>
                <a:gd name="T59" fmla="*/ 458 h 459"/>
                <a:gd name="T60" fmla="*/ 237 w 246"/>
                <a:gd name="T61" fmla="*/ 458 h 459"/>
                <a:gd name="T62" fmla="*/ 237 w 246"/>
                <a:gd name="T63" fmla="*/ 458 h 459"/>
                <a:gd name="T64" fmla="*/ 245 w 246"/>
                <a:gd name="T65" fmla="*/ 458 h 459"/>
                <a:gd name="T66" fmla="*/ 221 w 246"/>
                <a:gd name="T67" fmla="*/ 419 h 459"/>
                <a:gd name="T68" fmla="*/ 118 w 246"/>
                <a:gd name="T69" fmla="*/ 379 h 459"/>
                <a:gd name="T70" fmla="*/ 118 w 246"/>
                <a:gd name="T71" fmla="*/ 379 h 459"/>
                <a:gd name="T72" fmla="*/ 118 w 246"/>
                <a:gd name="T73" fmla="*/ 379 h 459"/>
                <a:gd name="T74" fmla="*/ 118 w 246"/>
                <a:gd name="T75" fmla="*/ 379 h 459"/>
                <a:gd name="T76" fmla="*/ 63 w 246"/>
                <a:gd name="T77" fmla="*/ 371 h 459"/>
                <a:gd name="T78" fmla="*/ 63 w 246"/>
                <a:gd name="T79" fmla="*/ 371 h 459"/>
                <a:gd name="T80" fmla="*/ 71 w 246"/>
                <a:gd name="T81" fmla="*/ 348 h 459"/>
                <a:gd name="T82" fmla="*/ 87 w 246"/>
                <a:gd name="T83" fmla="*/ 316 h 459"/>
                <a:gd name="T84" fmla="*/ 87 w 246"/>
                <a:gd name="T85" fmla="*/ 308 h 459"/>
                <a:gd name="T86" fmla="*/ 63 w 246"/>
                <a:gd name="T87" fmla="*/ 284 h 459"/>
                <a:gd name="T88" fmla="*/ 39 w 246"/>
                <a:gd name="T89" fmla="*/ 261 h 459"/>
                <a:gd name="T90" fmla="*/ 47 w 246"/>
                <a:gd name="T91" fmla="*/ 245 h 459"/>
                <a:gd name="T92" fmla="*/ 47 w 246"/>
                <a:gd name="T93" fmla="*/ 190 h 459"/>
                <a:gd name="T94" fmla="*/ 63 w 246"/>
                <a:gd name="T95" fmla="*/ 126 h 459"/>
                <a:gd name="T96" fmla="*/ 71 w 246"/>
                <a:gd name="T97" fmla="*/ 110 h 459"/>
                <a:gd name="T98" fmla="*/ 47 w 246"/>
                <a:gd name="T99" fmla="*/ 79 h 459"/>
                <a:gd name="T100" fmla="*/ 31 w 246"/>
                <a:gd name="T101" fmla="*/ 55 h 459"/>
                <a:gd name="T102" fmla="*/ 15 w 246"/>
                <a:gd name="T103" fmla="*/ 23 h 459"/>
                <a:gd name="T104" fmla="*/ 8 w 246"/>
                <a:gd name="T105" fmla="*/ 8 h 459"/>
                <a:gd name="T106" fmla="*/ 8 w 246"/>
                <a:gd name="T107"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6" h="459">
                  <a:moveTo>
                    <a:pt x="8" y="0"/>
                  </a:moveTo>
                  <a:lnTo>
                    <a:pt x="8" y="0"/>
                  </a:lnTo>
                  <a:cubicBezTo>
                    <a:pt x="0" y="0"/>
                    <a:pt x="0" y="0"/>
                    <a:pt x="0" y="0"/>
                  </a:cubicBezTo>
                  <a:lnTo>
                    <a:pt x="0" y="0"/>
                  </a:lnTo>
                  <a:lnTo>
                    <a:pt x="0" y="0"/>
                  </a:lnTo>
                  <a:cubicBezTo>
                    <a:pt x="0" y="0"/>
                    <a:pt x="0" y="0"/>
                    <a:pt x="0" y="8"/>
                  </a:cubicBezTo>
                  <a:lnTo>
                    <a:pt x="0" y="8"/>
                  </a:lnTo>
                  <a:cubicBezTo>
                    <a:pt x="8" y="8"/>
                    <a:pt x="8" y="8"/>
                    <a:pt x="8" y="8"/>
                  </a:cubicBezTo>
                  <a:cubicBezTo>
                    <a:pt x="15" y="23"/>
                    <a:pt x="15" y="39"/>
                    <a:pt x="24" y="55"/>
                  </a:cubicBezTo>
                  <a:lnTo>
                    <a:pt x="24" y="55"/>
                  </a:lnTo>
                  <a:cubicBezTo>
                    <a:pt x="24" y="71"/>
                    <a:pt x="39" y="79"/>
                    <a:pt x="47" y="87"/>
                  </a:cubicBezTo>
                  <a:cubicBezTo>
                    <a:pt x="55" y="87"/>
                    <a:pt x="63" y="95"/>
                    <a:pt x="63" y="110"/>
                  </a:cubicBezTo>
                  <a:cubicBezTo>
                    <a:pt x="63" y="110"/>
                    <a:pt x="63" y="118"/>
                    <a:pt x="55" y="126"/>
                  </a:cubicBezTo>
                  <a:cubicBezTo>
                    <a:pt x="47" y="166"/>
                    <a:pt x="47" y="174"/>
                    <a:pt x="39" y="190"/>
                  </a:cubicBezTo>
                  <a:cubicBezTo>
                    <a:pt x="39" y="205"/>
                    <a:pt x="39" y="221"/>
                    <a:pt x="39" y="245"/>
                  </a:cubicBezTo>
                  <a:cubicBezTo>
                    <a:pt x="39" y="253"/>
                    <a:pt x="31" y="261"/>
                    <a:pt x="31" y="261"/>
                  </a:cubicBezTo>
                  <a:cubicBezTo>
                    <a:pt x="31" y="284"/>
                    <a:pt x="47" y="292"/>
                    <a:pt x="55" y="292"/>
                  </a:cubicBezTo>
                  <a:cubicBezTo>
                    <a:pt x="71" y="300"/>
                    <a:pt x="71" y="300"/>
                    <a:pt x="79" y="308"/>
                  </a:cubicBezTo>
                  <a:cubicBezTo>
                    <a:pt x="79" y="316"/>
                    <a:pt x="79" y="316"/>
                    <a:pt x="79" y="316"/>
                  </a:cubicBezTo>
                  <a:cubicBezTo>
                    <a:pt x="79" y="324"/>
                    <a:pt x="71" y="340"/>
                    <a:pt x="63" y="348"/>
                  </a:cubicBezTo>
                  <a:cubicBezTo>
                    <a:pt x="55" y="356"/>
                    <a:pt x="55" y="363"/>
                    <a:pt x="55" y="371"/>
                  </a:cubicBezTo>
                  <a:lnTo>
                    <a:pt x="55" y="371"/>
                  </a:lnTo>
                  <a:cubicBezTo>
                    <a:pt x="63" y="387"/>
                    <a:pt x="79" y="387"/>
                    <a:pt x="118" y="387"/>
                  </a:cubicBezTo>
                  <a:lnTo>
                    <a:pt x="118" y="387"/>
                  </a:lnTo>
                  <a:lnTo>
                    <a:pt x="118" y="387"/>
                  </a:lnTo>
                  <a:lnTo>
                    <a:pt x="118" y="387"/>
                  </a:lnTo>
                  <a:lnTo>
                    <a:pt x="118" y="387"/>
                  </a:lnTo>
                  <a:lnTo>
                    <a:pt x="118" y="387"/>
                  </a:lnTo>
                  <a:lnTo>
                    <a:pt x="118" y="387"/>
                  </a:lnTo>
                  <a:cubicBezTo>
                    <a:pt x="205" y="387"/>
                    <a:pt x="229" y="434"/>
                    <a:pt x="237" y="458"/>
                  </a:cubicBezTo>
                  <a:lnTo>
                    <a:pt x="237" y="458"/>
                  </a:lnTo>
                  <a:lnTo>
                    <a:pt x="237" y="458"/>
                  </a:lnTo>
                  <a:cubicBezTo>
                    <a:pt x="245" y="458"/>
                    <a:pt x="245" y="458"/>
                    <a:pt x="245" y="458"/>
                  </a:cubicBezTo>
                  <a:cubicBezTo>
                    <a:pt x="237" y="450"/>
                    <a:pt x="237" y="434"/>
                    <a:pt x="221" y="419"/>
                  </a:cubicBezTo>
                  <a:cubicBezTo>
                    <a:pt x="205" y="403"/>
                    <a:pt x="174" y="379"/>
                    <a:pt x="118" y="379"/>
                  </a:cubicBezTo>
                  <a:lnTo>
                    <a:pt x="118" y="379"/>
                  </a:lnTo>
                  <a:lnTo>
                    <a:pt x="118" y="379"/>
                  </a:lnTo>
                  <a:lnTo>
                    <a:pt x="118" y="379"/>
                  </a:lnTo>
                  <a:cubicBezTo>
                    <a:pt x="87" y="379"/>
                    <a:pt x="63" y="379"/>
                    <a:pt x="63" y="371"/>
                  </a:cubicBezTo>
                  <a:lnTo>
                    <a:pt x="63" y="371"/>
                  </a:lnTo>
                  <a:cubicBezTo>
                    <a:pt x="63" y="363"/>
                    <a:pt x="63" y="356"/>
                    <a:pt x="71" y="348"/>
                  </a:cubicBezTo>
                  <a:cubicBezTo>
                    <a:pt x="79" y="340"/>
                    <a:pt x="87" y="332"/>
                    <a:pt x="87" y="316"/>
                  </a:cubicBezTo>
                  <a:cubicBezTo>
                    <a:pt x="87" y="316"/>
                    <a:pt x="87" y="316"/>
                    <a:pt x="87" y="308"/>
                  </a:cubicBezTo>
                  <a:cubicBezTo>
                    <a:pt x="79" y="292"/>
                    <a:pt x="71" y="292"/>
                    <a:pt x="63" y="284"/>
                  </a:cubicBezTo>
                  <a:cubicBezTo>
                    <a:pt x="47" y="284"/>
                    <a:pt x="39" y="284"/>
                    <a:pt x="39" y="261"/>
                  </a:cubicBezTo>
                  <a:cubicBezTo>
                    <a:pt x="39" y="261"/>
                    <a:pt x="39" y="253"/>
                    <a:pt x="47" y="245"/>
                  </a:cubicBezTo>
                  <a:cubicBezTo>
                    <a:pt x="47" y="221"/>
                    <a:pt x="47" y="205"/>
                    <a:pt x="47" y="190"/>
                  </a:cubicBezTo>
                  <a:cubicBezTo>
                    <a:pt x="55" y="174"/>
                    <a:pt x="55" y="166"/>
                    <a:pt x="63" y="126"/>
                  </a:cubicBezTo>
                  <a:cubicBezTo>
                    <a:pt x="71" y="118"/>
                    <a:pt x="71" y="110"/>
                    <a:pt x="71" y="110"/>
                  </a:cubicBezTo>
                  <a:cubicBezTo>
                    <a:pt x="71" y="87"/>
                    <a:pt x="63" y="87"/>
                    <a:pt x="47" y="79"/>
                  </a:cubicBezTo>
                  <a:cubicBezTo>
                    <a:pt x="39" y="71"/>
                    <a:pt x="31" y="71"/>
                    <a:pt x="31" y="55"/>
                  </a:cubicBezTo>
                  <a:cubicBezTo>
                    <a:pt x="31" y="47"/>
                    <a:pt x="24" y="39"/>
                    <a:pt x="15" y="23"/>
                  </a:cubicBezTo>
                  <a:cubicBezTo>
                    <a:pt x="15" y="23"/>
                    <a:pt x="15" y="16"/>
                    <a:pt x="8" y="8"/>
                  </a:cubicBezTo>
                  <a:cubicBezTo>
                    <a:pt x="8" y="0"/>
                    <a:pt x="8" y="0"/>
                    <a:pt x="8" y="0"/>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92" name="Freeform 684"/>
            <p:cNvSpPr>
              <a:spLocks noChangeArrowheads="1"/>
            </p:cNvSpPr>
            <p:nvPr/>
          </p:nvSpPr>
          <p:spPr bwMode="auto">
            <a:xfrm>
              <a:off x="14765646" y="6322186"/>
              <a:ext cx="3175" cy="6352"/>
            </a:xfrm>
            <a:custGeom>
              <a:avLst/>
              <a:gdLst>
                <a:gd name="T0" fmla="*/ 0 w 1"/>
                <a:gd name="T1" fmla="*/ 0 h 9"/>
                <a:gd name="T2" fmla="*/ 0 w 1"/>
                <a:gd name="T3" fmla="*/ 0 h 9"/>
                <a:gd name="T4" fmla="*/ 0 w 1"/>
                <a:gd name="T5" fmla="*/ 8 h 9"/>
                <a:gd name="T6" fmla="*/ 0 w 1"/>
                <a:gd name="T7" fmla="*/ 8 h 9"/>
                <a:gd name="T8" fmla="*/ 0 w 1"/>
                <a:gd name="T9" fmla="*/ 0 h 9"/>
              </a:gdLst>
              <a:ahLst/>
              <a:cxnLst>
                <a:cxn ang="0">
                  <a:pos x="T0" y="T1"/>
                </a:cxn>
                <a:cxn ang="0">
                  <a:pos x="T2" y="T3"/>
                </a:cxn>
                <a:cxn ang="0">
                  <a:pos x="T4" y="T5"/>
                </a:cxn>
                <a:cxn ang="0">
                  <a:pos x="T6" y="T7"/>
                </a:cxn>
                <a:cxn ang="0">
                  <a:pos x="T8" y="T9"/>
                </a:cxn>
              </a:cxnLst>
              <a:rect l="0" t="0" r="r" b="b"/>
              <a:pathLst>
                <a:path w="1" h="9">
                  <a:moveTo>
                    <a:pt x="0" y="0"/>
                  </a:moveTo>
                  <a:lnTo>
                    <a:pt x="0" y="0"/>
                  </a:lnTo>
                  <a:cubicBezTo>
                    <a:pt x="0" y="8"/>
                    <a:pt x="0" y="8"/>
                    <a:pt x="0" y="8"/>
                  </a:cubicBezTo>
                  <a:lnTo>
                    <a:pt x="0" y="8"/>
                  </a:lnTo>
                  <a:cubicBezTo>
                    <a:pt x="0" y="0"/>
                    <a:pt x="0" y="0"/>
                    <a:pt x="0" y="0"/>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93" name="Freeform 685"/>
            <p:cNvSpPr>
              <a:spLocks noChangeArrowheads="1"/>
            </p:cNvSpPr>
            <p:nvPr/>
          </p:nvSpPr>
          <p:spPr bwMode="auto">
            <a:xfrm>
              <a:off x="14054185" y="6388886"/>
              <a:ext cx="3175" cy="317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F4FBF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94" name="Freeform 686"/>
            <p:cNvSpPr>
              <a:spLocks noChangeArrowheads="1"/>
            </p:cNvSpPr>
            <p:nvPr/>
          </p:nvSpPr>
          <p:spPr bwMode="auto">
            <a:xfrm>
              <a:off x="13476124" y="5556732"/>
              <a:ext cx="12705" cy="12705"/>
            </a:xfrm>
            <a:custGeom>
              <a:avLst/>
              <a:gdLst>
                <a:gd name="T0" fmla="*/ 7 w 17"/>
                <a:gd name="T1" fmla="*/ 0 h 17"/>
                <a:gd name="T2" fmla="*/ 7 w 17"/>
                <a:gd name="T3" fmla="*/ 0 h 17"/>
                <a:gd name="T4" fmla="*/ 0 w 17"/>
                <a:gd name="T5" fmla="*/ 16 h 17"/>
                <a:gd name="T6" fmla="*/ 0 w 17"/>
                <a:gd name="T7" fmla="*/ 16 h 17"/>
                <a:gd name="T8" fmla="*/ 16 w 17"/>
                <a:gd name="T9" fmla="*/ 0 h 17"/>
                <a:gd name="T10" fmla="*/ 16 w 17"/>
                <a:gd name="T11" fmla="*/ 0 h 17"/>
                <a:gd name="T12" fmla="*/ 7 w 17"/>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7" y="0"/>
                  </a:moveTo>
                  <a:lnTo>
                    <a:pt x="7" y="0"/>
                  </a:lnTo>
                  <a:cubicBezTo>
                    <a:pt x="7" y="0"/>
                    <a:pt x="7" y="8"/>
                    <a:pt x="0" y="16"/>
                  </a:cubicBezTo>
                  <a:lnTo>
                    <a:pt x="0" y="16"/>
                  </a:lnTo>
                  <a:cubicBezTo>
                    <a:pt x="16" y="0"/>
                    <a:pt x="16" y="0"/>
                    <a:pt x="16" y="0"/>
                  </a:cubicBezTo>
                  <a:lnTo>
                    <a:pt x="16" y="0"/>
                  </a:lnTo>
                  <a:cubicBezTo>
                    <a:pt x="7" y="0"/>
                    <a:pt x="7" y="0"/>
                    <a:pt x="7" y="0"/>
                  </a:cubicBezTo>
                </a:path>
              </a:pathLst>
            </a:custGeom>
            <a:solidFill>
              <a:srgbClr val="EBEDED"/>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95" name="Freeform 687"/>
            <p:cNvSpPr>
              <a:spLocks noChangeArrowheads="1"/>
            </p:cNvSpPr>
            <p:nvPr/>
          </p:nvSpPr>
          <p:spPr bwMode="auto">
            <a:xfrm>
              <a:off x="14266987" y="6087150"/>
              <a:ext cx="177865" cy="165160"/>
            </a:xfrm>
            <a:custGeom>
              <a:avLst/>
              <a:gdLst>
                <a:gd name="T0" fmla="*/ 119 w 247"/>
                <a:gd name="T1" fmla="*/ 0 h 230"/>
                <a:gd name="T2" fmla="*/ 159 w 247"/>
                <a:gd name="T3" fmla="*/ 71 h 230"/>
                <a:gd name="T4" fmla="*/ 246 w 247"/>
                <a:gd name="T5" fmla="*/ 87 h 230"/>
                <a:gd name="T6" fmla="*/ 182 w 247"/>
                <a:gd name="T7" fmla="*/ 143 h 230"/>
                <a:gd name="T8" fmla="*/ 198 w 247"/>
                <a:gd name="T9" fmla="*/ 229 h 230"/>
                <a:gd name="T10" fmla="*/ 119 w 247"/>
                <a:gd name="T11" fmla="*/ 190 h 230"/>
                <a:gd name="T12" fmla="*/ 48 w 247"/>
                <a:gd name="T13" fmla="*/ 229 h 230"/>
                <a:gd name="T14" fmla="*/ 64 w 247"/>
                <a:gd name="T15" fmla="*/ 143 h 230"/>
                <a:gd name="T16" fmla="*/ 0 w 247"/>
                <a:gd name="T17" fmla="*/ 87 h 230"/>
                <a:gd name="T18" fmla="*/ 88 w 247"/>
                <a:gd name="T19" fmla="*/ 71 h 230"/>
                <a:gd name="T20" fmla="*/ 119 w 247"/>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7" h="230">
                  <a:moveTo>
                    <a:pt x="119" y="0"/>
                  </a:moveTo>
                  <a:lnTo>
                    <a:pt x="159" y="71"/>
                  </a:lnTo>
                  <a:lnTo>
                    <a:pt x="246" y="87"/>
                  </a:lnTo>
                  <a:lnTo>
                    <a:pt x="182" y="143"/>
                  </a:lnTo>
                  <a:lnTo>
                    <a:pt x="198" y="229"/>
                  </a:lnTo>
                  <a:lnTo>
                    <a:pt x="119" y="190"/>
                  </a:lnTo>
                  <a:lnTo>
                    <a:pt x="48" y="229"/>
                  </a:lnTo>
                  <a:lnTo>
                    <a:pt x="64" y="143"/>
                  </a:lnTo>
                  <a:lnTo>
                    <a:pt x="0" y="87"/>
                  </a:lnTo>
                  <a:lnTo>
                    <a:pt x="88"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96" name="Freeform 688"/>
            <p:cNvSpPr>
              <a:spLocks noChangeArrowheads="1"/>
            </p:cNvSpPr>
            <p:nvPr/>
          </p:nvSpPr>
          <p:spPr bwMode="auto">
            <a:xfrm>
              <a:off x="13765153" y="5518618"/>
              <a:ext cx="127046" cy="127046"/>
            </a:xfrm>
            <a:custGeom>
              <a:avLst/>
              <a:gdLst>
                <a:gd name="T0" fmla="*/ 174 w 175"/>
                <a:gd name="T1" fmla="*/ 0 h 175"/>
                <a:gd name="T2" fmla="*/ 174 w 175"/>
                <a:gd name="T3" fmla="*/ 0 h 175"/>
                <a:gd name="T4" fmla="*/ 158 w 175"/>
                <a:gd name="T5" fmla="*/ 174 h 175"/>
                <a:gd name="T6" fmla="*/ 103 w 175"/>
                <a:gd name="T7" fmla="*/ 174 h 175"/>
                <a:gd name="T8" fmla="*/ 87 w 175"/>
                <a:gd name="T9" fmla="*/ 87 h 175"/>
                <a:gd name="T10" fmla="*/ 71 w 175"/>
                <a:gd name="T11" fmla="*/ 174 h 175"/>
                <a:gd name="T12" fmla="*/ 15 w 175"/>
                <a:gd name="T13" fmla="*/ 174 h 175"/>
                <a:gd name="T14" fmla="*/ 0 w 175"/>
                <a:gd name="T15" fmla="*/ 0 h 175"/>
                <a:gd name="T16" fmla="*/ 39 w 175"/>
                <a:gd name="T17" fmla="*/ 0 h 175"/>
                <a:gd name="T18" fmla="*/ 47 w 175"/>
                <a:gd name="T19" fmla="*/ 63 h 175"/>
                <a:gd name="T20" fmla="*/ 47 w 175"/>
                <a:gd name="T21" fmla="*/ 118 h 175"/>
                <a:gd name="T22" fmla="*/ 63 w 175"/>
                <a:gd name="T23" fmla="*/ 0 h 175"/>
                <a:gd name="T24" fmla="*/ 110 w 175"/>
                <a:gd name="T25" fmla="*/ 0 h 175"/>
                <a:gd name="T26" fmla="*/ 118 w 175"/>
                <a:gd name="T27" fmla="*/ 55 h 175"/>
                <a:gd name="T28" fmla="*/ 118 w 175"/>
                <a:gd name="T29" fmla="*/ 126 h 175"/>
                <a:gd name="T30" fmla="*/ 134 w 175"/>
                <a:gd name="T31" fmla="*/ 0 h 175"/>
                <a:gd name="T32" fmla="*/ 174 w 175"/>
                <a:gd name="T3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5" h="175">
                  <a:moveTo>
                    <a:pt x="174" y="0"/>
                  </a:moveTo>
                  <a:lnTo>
                    <a:pt x="174" y="0"/>
                  </a:lnTo>
                  <a:cubicBezTo>
                    <a:pt x="158" y="174"/>
                    <a:pt x="158" y="174"/>
                    <a:pt x="158" y="174"/>
                  </a:cubicBezTo>
                  <a:cubicBezTo>
                    <a:pt x="103" y="174"/>
                    <a:pt x="103" y="174"/>
                    <a:pt x="103" y="174"/>
                  </a:cubicBezTo>
                  <a:cubicBezTo>
                    <a:pt x="95" y="150"/>
                    <a:pt x="87" y="118"/>
                    <a:pt x="87" y="87"/>
                  </a:cubicBezTo>
                  <a:cubicBezTo>
                    <a:pt x="87" y="95"/>
                    <a:pt x="79" y="126"/>
                    <a:pt x="71" y="174"/>
                  </a:cubicBezTo>
                  <a:cubicBezTo>
                    <a:pt x="15" y="174"/>
                    <a:pt x="15" y="174"/>
                    <a:pt x="15" y="174"/>
                  </a:cubicBezTo>
                  <a:cubicBezTo>
                    <a:pt x="0" y="0"/>
                    <a:pt x="0" y="0"/>
                    <a:pt x="0" y="0"/>
                  </a:cubicBezTo>
                  <a:cubicBezTo>
                    <a:pt x="39" y="0"/>
                    <a:pt x="39" y="0"/>
                    <a:pt x="39" y="0"/>
                  </a:cubicBezTo>
                  <a:cubicBezTo>
                    <a:pt x="47" y="63"/>
                    <a:pt x="47" y="63"/>
                    <a:pt x="47" y="63"/>
                  </a:cubicBezTo>
                  <a:cubicBezTo>
                    <a:pt x="47" y="118"/>
                    <a:pt x="47" y="118"/>
                    <a:pt x="47" y="118"/>
                  </a:cubicBezTo>
                  <a:cubicBezTo>
                    <a:pt x="55" y="87"/>
                    <a:pt x="55" y="47"/>
                    <a:pt x="63" y="0"/>
                  </a:cubicBezTo>
                  <a:cubicBezTo>
                    <a:pt x="110" y="0"/>
                    <a:pt x="110" y="0"/>
                    <a:pt x="110" y="0"/>
                  </a:cubicBezTo>
                  <a:cubicBezTo>
                    <a:pt x="110" y="8"/>
                    <a:pt x="110" y="23"/>
                    <a:pt x="118" y="55"/>
                  </a:cubicBezTo>
                  <a:cubicBezTo>
                    <a:pt x="118" y="126"/>
                    <a:pt x="118" y="126"/>
                    <a:pt x="118" y="126"/>
                  </a:cubicBezTo>
                  <a:cubicBezTo>
                    <a:pt x="126" y="79"/>
                    <a:pt x="126" y="39"/>
                    <a:pt x="134" y="0"/>
                  </a:cubicBezTo>
                  <a:lnTo>
                    <a:pt x="17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97" name="Freeform 689"/>
            <p:cNvSpPr>
              <a:spLocks noChangeArrowheads="1"/>
            </p:cNvSpPr>
            <p:nvPr/>
          </p:nvSpPr>
          <p:spPr bwMode="auto">
            <a:xfrm>
              <a:off x="13895377" y="5518618"/>
              <a:ext cx="34937" cy="127046"/>
            </a:xfrm>
            <a:custGeom>
              <a:avLst/>
              <a:gdLst>
                <a:gd name="T0" fmla="*/ 48 w 49"/>
                <a:gd name="T1" fmla="*/ 0 h 175"/>
                <a:gd name="T2" fmla="*/ 48 w 49"/>
                <a:gd name="T3" fmla="*/ 174 h 175"/>
                <a:gd name="T4" fmla="*/ 0 w 49"/>
                <a:gd name="T5" fmla="*/ 174 h 175"/>
                <a:gd name="T6" fmla="*/ 0 w 49"/>
                <a:gd name="T7" fmla="*/ 0 h 175"/>
                <a:gd name="T8" fmla="*/ 48 w 49"/>
                <a:gd name="T9" fmla="*/ 0 h 175"/>
              </a:gdLst>
              <a:ahLst/>
              <a:cxnLst>
                <a:cxn ang="0">
                  <a:pos x="T0" y="T1"/>
                </a:cxn>
                <a:cxn ang="0">
                  <a:pos x="T2" y="T3"/>
                </a:cxn>
                <a:cxn ang="0">
                  <a:pos x="T4" y="T5"/>
                </a:cxn>
                <a:cxn ang="0">
                  <a:pos x="T6" y="T7"/>
                </a:cxn>
                <a:cxn ang="0">
                  <a:pos x="T8" y="T9"/>
                </a:cxn>
              </a:cxnLst>
              <a:rect l="0" t="0" r="r" b="b"/>
              <a:pathLst>
                <a:path w="49" h="175">
                  <a:moveTo>
                    <a:pt x="48" y="0"/>
                  </a:moveTo>
                  <a:lnTo>
                    <a:pt x="48" y="174"/>
                  </a:lnTo>
                  <a:lnTo>
                    <a:pt x="0" y="174"/>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98" name="Freeform 690"/>
            <p:cNvSpPr>
              <a:spLocks noChangeArrowheads="1"/>
            </p:cNvSpPr>
            <p:nvPr/>
          </p:nvSpPr>
          <p:spPr bwMode="auto">
            <a:xfrm>
              <a:off x="13943019" y="5518618"/>
              <a:ext cx="76228" cy="130222"/>
            </a:xfrm>
            <a:custGeom>
              <a:avLst/>
              <a:gdLst>
                <a:gd name="T0" fmla="*/ 103 w 104"/>
                <a:gd name="T1" fmla="*/ 55 h 183"/>
                <a:gd name="T2" fmla="*/ 103 w 104"/>
                <a:gd name="T3" fmla="*/ 55 h 183"/>
                <a:gd name="T4" fmla="*/ 55 w 104"/>
                <a:gd name="T5" fmla="*/ 55 h 183"/>
                <a:gd name="T6" fmla="*/ 55 w 104"/>
                <a:gd name="T7" fmla="*/ 39 h 183"/>
                <a:gd name="T8" fmla="*/ 55 w 104"/>
                <a:gd name="T9" fmla="*/ 31 h 183"/>
                <a:gd name="T10" fmla="*/ 47 w 104"/>
                <a:gd name="T11" fmla="*/ 23 h 183"/>
                <a:gd name="T12" fmla="*/ 47 w 104"/>
                <a:gd name="T13" fmla="*/ 31 h 183"/>
                <a:gd name="T14" fmla="*/ 39 w 104"/>
                <a:gd name="T15" fmla="*/ 39 h 183"/>
                <a:gd name="T16" fmla="*/ 47 w 104"/>
                <a:gd name="T17" fmla="*/ 55 h 183"/>
                <a:gd name="T18" fmla="*/ 55 w 104"/>
                <a:gd name="T19" fmla="*/ 63 h 183"/>
                <a:gd name="T20" fmla="*/ 95 w 104"/>
                <a:gd name="T21" fmla="*/ 95 h 183"/>
                <a:gd name="T22" fmla="*/ 103 w 104"/>
                <a:gd name="T23" fmla="*/ 126 h 183"/>
                <a:gd name="T24" fmla="*/ 95 w 104"/>
                <a:gd name="T25" fmla="*/ 158 h 183"/>
                <a:gd name="T26" fmla="*/ 79 w 104"/>
                <a:gd name="T27" fmla="*/ 174 h 183"/>
                <a:gd name="T28" fmla="*/ 55 w 104"/>
                <a:gd name="T29" fmla="*/ 182 h 183"/>
                <a:gd name="T30" fmla="*/ 23 w 104"/>
                <a:gd name="T31" fmla="*/ 174 h 183"/>
                <a:gd name="T32" fmla="*/ 8 w 104"/>
                <a:gd name="T33" fmla="*/ 150 h 183"/>
                <a:gd name="T34" fmla="*/ 0 w 104"/>
                <a:gd name="T35" fmla="*/ 126 h 183"/>
                <a:gd name="T36" fmla="*/ 0 w 104"/>
                <a:gd name="T37" fmla="*/ 110 h 183"/>
                <a:gd name="T38" fmla="*/ 39 w 104"/>
                <a:gd name="T39" fmla="*/ 110 h 183"/>
                <a:gd name="T40" fmla="*/ 39 w 104"/>
                <a:gd name="T41" fmla="*/ 134 h 183"/>
                <a:gd name="T42" fmla="*/ 47 w 104"/>
                <a:gd name="T43" fmla="*/ 142 h 183"/>
                <a:gd name="T44" fmla="*/ 47 w 104"/>
                <a:gd name="T45" fmla="*/ 150 h 183"/>
                <a:gd name="T46" fmla="*/ 55 w 104"/>
                <a:gd name="T47" fmla="*/ 142 h 183"/>
                <a:gd name="T48" fmla="*/ 63 w 104"/>
                <a:gd name="T49" fmla="*/ 134 h 183"/>
                <a:gd name="T50" fmla="*/ 55 w 104"/>
                <a:gd name="T51" fmla="*/ 118 h 183"/>
                <a:gd name="T52" fmla="*/ 32 w 104"/>
                <a:gd name="T53" fmla="*/ 102 h 183"/>
                <a:gd name="T54" fmla="*/ 16 w 104"/>
                <a:gd name="T55" fmla="*/ 87 h 183"/>
                <a:gd name="T56" fmla="*/ 0 w 104"/>
                <a:gd name="T57" fmla="*/ 71 h 183"/>
                <a:gd name="T58" fmla="*/ 0 w 104"/>
                <a:gd name="T59" fmla="*/ 47 h 183"/>
                <a:gd name="T60" fmla="*/ 8 w 104"/>
                <a:gd name="T61" fmla="*/ 16 h 183"/>
                <a:gd name="T62" fmla="*/ 23 w 104"/>
                <a:gd name="T63" fmla="*/ 0 h 183"/>
                <a:gd name="T64" fmla="*/ 47 w 104"/>
                <a:gd name="T65" fmla="*/ 0 h 183"/>
                <a:gd name="T66" fmla="*/ 79 w 104"/>
                <a:gd name="T67" fmla="*/ 0 h 183"/>
                <a:gd name="T68" fmla="*/ 95 w 104"/>
                <a:gd name="T69" fmla="*/ 16 h 183"/>
                <a:gd name="T70" fmla="*/ 103 w 104"/>
                <a:gd name="T71" fmla="*/ 47 h 183"/>
                <a:gd name="T72" fmla="*/ 103 w 104"/>
                <a:gd name="T73" fmla="*/ 55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 h="183">
                  <a:moveTo>
                    <a:pt x="103" y="55"/>
                  </a:moveTo>
                  <a:lnTo>
                    <a:pt x="103" y="55"/>
                  </a:lnTo>
                  <a:cubicBezTo>
                    <a:pt x="55" y="55"/>
                    <a:pt x="55" y="55"/>
                    <a:pt x="55" y="55"/>
                  </a:cubicBezTo>
                  <a:cubicBezTo>
                    <a:pt x="55" y="39"/>
                    <a:pt x="55" y="39"/>
                    <a:pt x="55" y="39"/>
                  </a:cubicBezTo>
                  <a:cubicBezTo>
                    <a:pt x="55" y="31"/>
                    <a:pt x="55" y="31"/>
                    <a:pt x="55" y="31"/>
                  </a:cubicBezTo>
                  <a:cubicBezTo>
                    <a:pt x="55" y="31"/>
                    <a:pt x="55" y="23"/>
                    <a:pt x="47" y="23"/>
                  </a:cubicBezTo>
                  <a:lnTo>
                    <a:pt x="47" y="31"/>
                  </a:lnTo>
                  <a:cubicBezTo>
                    <a:pt x="39" y="31"/>
                    <a:pt x="39" y="39"/>
                    <a:pt x="39" y="39"/>
                  </a:cubicBezTo>
                  <a:cubicBezTo>
                    <a:pt x="39" y="47"/>
                    <a:pt x="39" y="47"/>
                    <a:pt x="47" y="55"/>
                  </a:cubicBezTo>
                  <a:cubicBezTo>
                    <a:pt x="47" y="55"/>
                    <a:pt x="47" y="63"/>
                    <a:pt x="55" y="63"/>
                  </a:cubicBezTo>
                  <a:cubicBezTo>
                    <a:pt x="79" y="79"/>
                    <a:pt x="87" y="87"/>
                    <a:pt x="95" y="95"/>
                  </a:cubicBezTo>
                  <a:cubicBezTo>
                    <a:pt x="103" y="102"/>
                    <a:pt x="103" y="110"/>
                    <a:pt x="103" y="126"/>
                  </a:cubicBezTo>
                  <a:cubicBezTo>
                    <a:pt x="103" y="142"/>
                    <a:pt x="103" y="150"/>
                    <a:pt x="95" y="158"/>
                  </a:cubicBezTo>
                  <a:cubicBezTo>
                    <a:pt x="95" y="166"/>
                    <a:pt x="87" y="166"/>
                    <a:pt x="79" y="174"/>
                  </a:cubicBezTo>
                  <a:cubicBezTo>
                    <a:pt x="71" y="174"/>
                    <a:pt x="63" y="182"/>
                    <a:pt x="55" y="182"/>
                  </a:cubicBezTo>
                  <a:cubicBezTo>
                    <a:pt x="39" y="182"/>
                    <a:pt x="32" y="174"/>
                    <a:pt x="23" y="174"/>
                  </a:cubicBezTo>
                  <a:cubicBezTo>
                    <a:pt x="16" y="166"/>
                    <a:pt x="8" y="158"/>
                    <a:pt x="8" y="150"/>
                  </a:cubicBezTo>
                  <a:cubicBezTo>
                    <a:pt x="0" y="150"/>
                    <a:pt x="0" y="134"/>
                    <a:pt x="0" y="126"/>
                  </a:cubicBezTo>
                  <a:cubicBezTo>
                    <a:pt x="0" y="110"/>
                    <a:pt x="0" y="110"/>
                    <a:pt x="0" y="110"/>
                  </a:cubicBezTo>
                  <a:cubicBezTo>
                    <a:pt x="39" y="110"/>
                    <a:pt x="39" y="110"/>
                    <a:pt x="39" y="110"/>
                  </a:cubicBezTo>
                  <a:cubicBezTo>
                    <a:pt x="39" y="134"/>
                    <a:pt x="39" y="134"/>
                    <a:pt x="39" y="134"/>
                  </a:cubicBezTo>
                  <a:cubicBezTo>
                    <a:pt x="39" y="142"/>
                    <a:pt x="47" y="142"/>
                    <a:pt x="47" y="142"/>
                  </a:cubicBezTo>
                  <a:cubicBezTo>
                    <a:pt x="47" y="150"/>
                    <a:pt x="47" y="150"/>
                    <a:pt x="47" y="150"/>
                  </a:cubicBezTo>
                  <a:cubicBezTo>
                    <a:pt x="55" y="150"/>
                    <a:pt x="55" y="150"/>
                    <a:pt x="55" y="142"/>
                  </a:cubicBezTo>
                  <a:cubicBezTo>
                    <a:pt x="63" y="142"/>
                    <a:pt x="63" y="142"/>
                    <a:pt x="63" y="134"/>
                  </a:cubicBezTo>
                  <a:cubicBezTo>
                    <a:pt x="63" y="126"/>
                    <a:pt x="55" y="118"/>
                    <a:pt x="55" y="118"/>
                  </a:cubicBezTo>
                  <a:cubicBezTo>
                    <a:pt x="55" y="110"/>
                    <a:pt x="47" y="102"/>
                    <a:pt x="32" y="102"/>
                  </a:cubicBezTo>
                  <a:cubicBezTo>
                    <a:pt x="23" y="95"/>
                    <a:pt x="16" y="87"/>
                    <a:pt x="16" y="87"/>
                  </a:cubicBezTo>
                  <a:cubicBezTo>
                    <a:pt x="8" y="79"/>
                    <a:pt x="8" y="79"/>
                    <a:pt x="0" y="71"/>
                  </a:cubicBezTo>
                  <a:cubicBezTo>
                    <a:pt x="0" y="63"/>
                    <a:pt x="0" y="55"/>
                    <a:pt x="0" y="47"/>
                  </a:cubicBezTo>
                  <a:cubicBezTo>
                    <a:pt x="0" y="31"/>
                    <a:pt x="0" y="23"/>
                    <a:pt x="8" y="16"/>
                  </a:cubicBezTo>
                  <a:cubicBezTo>
                    <a:pt x="8" y="8"/>
                    <a:pt x="16" y="8"/>
                    <a:pt x="23" y="0"/>
                  </a:cubicBezTo>
                  <a:cubicBezTo>
                    <a:pt x="32" y="0"/>
                    <a:pt x="39" y="0"/>
                    <a:pt x="47" y="0"/>
                  </a:cubicBezTo>
                  <a:cubicBezTo>
                    <a:pt x="63" y="0"/>
                    <a:pt x="71" y="0"/>
                    <a:pt x="79" y="0"/>
                  </a:cubicBezTo>
                  <a:cubicBezTo>
                    <a:pt x="87" y="8"/>
                    <a:pt x="95" y="16"/>
                    <a:pt x="95" y="16"/>
                  </a:cubicBezTo>
                  <a:cubicBezTo>
                    <a:pt x="95" y="23"/>
                    <a:pt x="103" y="31"/>
                    <a:pt x="103" y="47"/>
                  </a:cubicBezTo>
                  <a:lnTo>
                    <a:pt x="103"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699" name="Freeform 691"/>
            <p:cNvSpPr>
              <a:spLocks noChangeArrowheads="1"/>
            </p:cNvSpPr>
            <p:nvPr/>
          </p:nvSpPr>
          <p:spPr bwMode="auto">
            <a:xfrm>
              <a:off x="14025599" y="5518618"/>
              <a:ext cx="76228" cy="130222"/>
            </a:xfrm>
            <a:custGeom>
              <a:avLst/>
              <a:gdLst>
                <a:gd name="T0" fmla="*/ 103 w 104"/>
                <a:gd name="T1" fmla="*/ 79 h 183"/>
                <a:gd name="T2" fmla="*/ 103 w 104"/>
                <a:gd name="T3" fmla="*/ 79 h 183"/>
                <a:gd name="T4" fmla="*/ 56 w 104"/>
                <a:gd name="T5" fmla="*/ 79 h 183"/>
                <a:gd name="T6" fmla="*/ 56 w 104"/>
                <a:gd name="T7" fmla="*/ 47 h 183"/>
                <a:gd name="T8" fmla="*/ 56 w 104"/>
                <a:gd name="T9" fmla="*/ 31 h 183"/>
                <a:gd name="T10" fmla="*/ 48 w 104"/>
                <a:gd name="T11" fmla="*/ 23 h 183"/>
                <a:gd name="T12" fmla="*/ 48 w 104"/>
                <a:gd name="T13" fmla="*/ 31 h 183"/>
                <a:gd name="T14" fmla="*/ 40 w 104"/>
                <a:gd name="T15" fmla="*/ 47 h 183"/>
                <a:gd name="T16" fmla="*/ 40 w 104"/>
                <a:gd name="T17" fmla="*/ 126 h 183"/>
                <a:gd name="T18" fmla="*/ 48 w 104"/>
                <a:gd name="T19" fmla="*/ 142 h 183"/>
                <a:gd name="T20" fmla="*/ 48 w 104"/>
                <a:gd name="T21" fmla="*/ 150 h 183"/>
                <a:gd name="T22" fmla="*/ 56 w 104"/>
                <a:gd name="T23" fmla="*/ 142 h 183"/>
                <a:gd name="T24" fmla="*/ 56 w 104"/>
                <a:gd name="T25" fmla="*/ 126 h 183"/>
                <a:gd name="T26" fmla="*/ 56 w 104"/>
                <a:gd name="T27" fmla="*/ 102 h 183"/>
                <a:gd name="T28" fmla="*/ 103 w 104"/>
                <a:gd name="T29" fmla="*/ 102 h 183"/>
                <a:gd name="T30" fmla="*/ 103 w 104"/>
                <a:gd name="T31" fmla="*/ 110 h 183"/>
                <a:gd name="T32" fmla="*/ 103 w 104"/>
                <a:gd name="T33" fmla="*/ 150 h 183"/>
                <a:gd name="T34" fmla="*/ 87 w 104"/>
                <a:gd name="T35" fmla="*/ 166 h 183"/>
                <a:gd name="T36" fmla="*/ 48 w 104"/>
                <a:gd name="T37" fmla="*/ 182 h 183"/>
                <a:gd name="T38" fmla="*/ 16 w 104"/>
                <a:gd name="T39" fmla="*/ 174 h 183"/>
                <a:gd name="T40" fmla="*/ 0 w 104"/>
                <a:gd name="T41" fmla="*/ 150 h 183"/>
                <a:gd name="T42" fmla="*/ 0 w 104"/>
                <a:gd name="T43" fmla="*/ 110 h 183"/>
                <a:gd name="T44" fmla="*/ 0 w 104"/>
                <a:gd name="T45" fmla="*/ 63 h 183"/>
                <a:gd name="T46" fmla="*/ 0 w 104"/>
                <a:gd name="T47" fmla="*/ 31 h 183"/>
                <a:gd name="T48" fmla="*/ 8 w 104"/>
                <a:gd name="T49" fmla="*/ 16 h 183"/>
                <a:gd name="T50" fmla="*/ 24 w 104"/>
                <a:gd name="T51" fmla="*/ 0 h 183"/>
                <a:gd name="T52" fmla="*/ 48 w 104"/>
                <a:gd name="T53" fmla="*/ 0 h 183"/>
                <a:gd name="T54" fmla="*/ 80 w 104"/>
                <a:gd name="T55" fmla="*/ 8 h 183"/>
                <a:gd name="T56" fmla="*/ 103 w 104"/>
                <a:gd name="T57" fmla="*/ 23 h 183"/>
                <a:gd name="T58" fmla="*/ 103 w 104"/>
                <a:gd name="T59" fmla="*/ 63 h 183"/>
                <a:gd name="T60" fmla="*/ 103 w 104"/>
                <a:gd name="T61" fmla="*/ 79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83">
                  <a:moveTo>
                    <a:pt x="103" y="79"/>
                  </a:moveTo>
                  <a:lnTo>
                    <a:pt x="103" y="79"/>
                  </a:lnTo>
                  <a:cubicBezTo>
                    <a:pt x="56" y="79"/>
                    <a:pt x="56" y="79"/>
                    <a:pt x="56" y="79"/>
                  </a:cubicBezTo>
                  <a:cubicBezTo>
                    <a:pt x="56" y="47"/>
                    <a:pt x="56" y="47"/>
                    <a:pt x="56" y="47"/>
                  </a:cubicBezTo>
                  <a:cubicBezTo>
                    <a:pt x="56" y="39"/>
                    <a:pt x="56" y="31"/>
                    <a:pt x="56" y="31"/>
                  </a:cubicBezTo>
                  <a:cubicBezTo>
                    <a:pt x="56" y="31"/>
                    <a:pt x="56" y="23"/>
                    <a:pt x="48" y="23"/>
                  </a:cubicBezTo>
                  <a:lnTo>
                    <a:pt x="48" y="31"/>
                  </a:lnTo>
                  <a:cubicBezTo>
                    <a:pt x="40" y="31"/>
                    <a:pt x="40" y="39"/>
                    <a:pt x="40" y="47"/>
                  </a:cubicBezTo>
                  <a:cubicBezTo>
                    <a:pt x="40" y="126"/>
                    <a:pt x="40" y="126"/>
                    <a:pt x="40" y="126"/>
                  </a:cubicBezTo>
                  <a:cubicBezTo>
                    <a:pt x="40" y="134"/>
                    <a:pt x="40" y="142"/>
                    <a:pt x="48" y="142"/>
                  </a:cubicBezTo>
                  <a:cubicBezTo>
                    <a:pt x="48" y="150"/>
                    <a:pt x="48" y="150"/>
                    <a:pt x="48" y="150"/>
                  </a:cubicBezTo>
                  <a:cubicBezTo>
                    <a:pt x="56" y="150"/>
                    <a:pt x="56" y="150"/>
                    <a:pt x="56" y="142"/>
                  </a:cubicBezTo>
                  <a:cubicBezTo>
                    <a:pt x="56" y="142"/>
                    <a:pt x="56" y="134"/>
                    <a:pt x="56" y="126"/>
                  </a:cubicBezTo>
                  <a:cubicBezTo>
                    <a:pt x="56" y="102"/>
                    <a:pt x="56" y="102"/>
                    <a:pt x="56" y="102"/>
                  </a:cubicBezTo>
                  <a:cubicBezTo>
                    <a:pt x="103" y="102"/>
                    <a:pt x="103" y="102"/>
                    <a:pt x="103" y="102"/>
                  </a:cubicBezTo>
                  <a:cubicBezTo>
                    <a:pt x="103" y="110"/>
                    <a:pt x="103" y="110"/>
                    <a:pt x="103" y="110"/>
                  </a:cubicBezTo>
                  <a:cubicBezTo>
                    <a:pt x="103" y="126"/>
                    <a:pt x="103" y="142"/>
                    <a:pt x="103" y="150"/>
                  </a:cubicBezTo>
                  <a:cubicBezTo>
                    <a:pt x="95" y="158"/>
                    <a:pt x="95" y="166"/>
                    <a:pt x="87" y="166"/>
                  </a:cubicBezTo>
                  <a:cubicBezTo>
                    <a:pt x="72" y="174"/>
                    <a:pt x="64" y="182"/>
                    <a:pt x="48" y="182"/>
                  </a:cubicBezTo>
                  <a:cubicBezTo>
                    <a:pt x="40" y="182"/>
                    <a:pt x="24" y="174"/>
                    <a:pt x="16" y="174"/>
                  </a:cubicBezTo>
                  <a:cubicBezTo>
                    <a:pt x="8" y="166"/>
                    <a:pt x="8" y="158"/>
                    <a:pt x="0" y="150"/>
                  </a:cubicBezTo>
                  <a:cubicBezTo>
                    <a:pt x="0" y="142"/>
                    <a:pt x="0" y="126"/>
                    <a:pt x="0" y="110"/>
                  </a:cubicBezTo>
                  <a:cubicBezTo>
                    <a:pt x="0" y="63"/>
                    <a:pt x="0" y="63"/>
                    <a:pt x="0" y="63"/>
                  </a:cubicBezTo>
                  <a:cubicBezTo>
                    <a:pt x="0" y="47"/>
                    <a:pt x="0" y="39"/>
                    <a:pt x="0" y="31"/>
                  </a:cubicBezTo>
                  <a:cubicBezTo>
                    <a:pt x="0" y="31"/>
                    <a:pt x="0" y="23"/>
                    <a:pt x="8" y="16"/>
                  </a:cubicBezTo>
                  <a:cubicBezTo>
                    <a:pt x="8" y="8"/>
                    <a:pt x="16" y="8"/>
                    <a:pt x="24" y="0"/>
                  </a:cubicBezTo>
                  <a:cubicBezTo>
                    <a:pt x="32" y="0"/>
                    <a:pt x="40" y="0"/>
                    <a:pt x="48" y="0"/>
                  </a:cubicBezTo>
                  <a:cubicBezTo>
                    <a:pt x="64" y="0"/>
                    <a:pt x="72" y="0"/>
                    <a:pt x="80" y="8"/>
                  </a:cubicBezTo>
                  <a:cubicBezTo>
                    <a:pt x="95" y="8"/>
                    <a:pt x="95" y="16"/>
                    <a:pt x="103" y="23"/>
                  </a:cubicBezTo>
                  <a:cubicBezTo>
                    <a:pt x="103" y="31"/>
                    <a:pt x="103" y="47"/>
                    <a:pt x="103" y="63"/>
                  </a:cubicBezTo>
                  <a:lnTo>
                    <a:pt x="103" y="7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00" name="Freeform 692"/>
            <p:cNvSpPr>
              <a:spLocks noChangeArrowheads="1"/>
            </p:cNvSpPr>
            <p:nvPr/>
          </p:nvSpPr>
          <p:spPr bwMode="auto">
            <a:xfrm>
              <a:off x="14111356" y="5518618"/>
              <a:ext cx="76228" cy="130222"/>
            </a:xfrm>
            <a:custGeom>
              <a:avLst/>
              <a:gdLst>
                <a:gd name="T0" fmla="*/ 103 w 104"/>
                <a:gd name="T1" fmla="*/ 102 h 183"/>
                <a:gd name="T2" fmla="*/ 103 w 104"/>
                <a:gd name="T3" fmla="*/ 102 h 183"/>
                <a:gd name="T4" fmla="*/ 103 w 104"/>
                <a:gd name="T5" fmla="*/ 142 h 183"/>
                <a:gd name="T6" fmla="*/ 95 w 104"/>
                <a:gd name="T7" fmla="*/ 158 h 183"/>
                <a:gd name="T8" fmla="*/ 79 w 104"/>
                <a:gd name="T9" fmla="*/ 174 h 183"/>
                <a:gd name="T10" fmla="*/ 55 w 104"/>
                <a:gd name="T11" fmla="*/ 182 h 183"/>
                <a:gd name="T12" fmla="*/ 24 w 104"/>
                <a:gd name="T13" fmla="*/ 174 h 183"/>
                <a:gd name="T14" fmla="*/ 8 w 104"/>
                <a:gd name="T15" fmla="*/ 158 h 183"/>
                <a:gd name="T16" fmla="*/ 0 w 104"/>
                <a:gd name="T17" fmla="*/ 142 h 183"/>
                <a:gd name="T18" fmla="*/ 0 w 104"/>
                <a:gd name="T19" fmla="*/ 102 h 183"/>
                <a:gd name="T20" fmla="*/ 0 w 104"/>
                <a:gd name="T21" fmla="*/ 71 h 183"/>
                <a:gd name="T22" fmla="*/ 0 w 104"/>
                <a:gd name="T23" fmla="*/ 39 h 183"/>
                <a:gd name="T24" fmla="*/ 8 w 104"/>
                <a:gd name="T25" fmla="*/ 16 h 183"/>
                <a:gd name="T26" fmla="*/ 24 w 104"/>
                <a:gd name="T27" fmla="*/ 0 h 183"/>
                <a:gd name="T28" fmla="*/ 55 w 104"/>
                <a:gd name="T29" fmla="*/ 0 h 183"/>
                <a:gd name="T30" fmla="*/ 79 w 104"/>
                <a:gd name="T31" fmla="*/ 0 h 183"/>
                <a:gd name="T32" fmla="*/ 95 w 104"/>
                <a:gd name="T33" fmla="*/ 16 h 183"/>
                <a:gd name="T34" fmla="*/ 103 w 104"/>
                <a:gd name="T35" fmla="*/ 39 h 183"/>
                <a:gd name="T36" fmla="*/ 103 w 104"/>
                <a:gd name="T37" fmla="*/ 71 h 183"/>
                <a:gd name="T38" fmla="*/ 103 w 104"/>
                <a:gd name="T39" fmla="*/ 102 h 183"/>
                <a:gd name="T40" fmla="*/ 63 w 104"/>
                <a:gd name="T41" fmla="*/ 47 h 183"/>
                <a:gd name="T42" fmla="*/ 63 w 104"/>
                <a:gd name="T43" fmla="*/ 47 h 183"/>
                <a:gd name="T44" fmla="*/ 55 w 104"/>
                <a:gd name="T45" fmla="*/ 31 h 183"/>
                <a:gd name="T46" fmla="*/ 55 w 104"/>
                <a:gd name="T47" fmla="*/ 23 h 183"/>
                <a:gd name="T48" fmla="*/ 48 w 104"/>
                <a:gd name="T49" fmla="*/ 31 h 183"/>
                <a:gd name="T50" fmla="*/ 48 w 104"/>
                <a:gd name="T51" fmla="*/ 47 h 183"/>
                <a:gd name="T52" fmla="*/ 48 w 104"/>
                <a:gd name="T53" fmla="*/ 126 h 183"/>
                <a:gd name="T54" fmla="*/ 48 w 104"/>
                <a:gd name="T55" fmla="*/ 142 h 183"/>
                <a:gd name="T56" fmla="*/ 55 w 104"/>
                <a:gd name="T57" fmla="*/ 150 h 183"/>
                <a:gd name="T58" fmla="*/ 55 w 104"/>
                <a:gd name="T59" fmla="*/ 142 h 183"/>
                <a:gd name="T60" fmla="*/ 63 w 104"/>
                <a:gd name="T61" fmla="*/ 126 h 183"/>
                <a:gd name="T62" fmla="*/ 63 w 104"/>
                <a:gd name="T63" fmla="*/ 4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183">
                  <a:moveTo>
                    <a:pt x="103" y="102"/>
                  </a:moveTo>
                  <a:lnTo>
                    <a:pt x="103" y="102"/>
                  </a:lnTo>
                  <a:cubicBezTo>
                    <a:pt x="103" y="118"/>
                    <a:pt x="103" y="134"/>
                    <a:pt x="103" y="142"/>
                  </a:cubicBezTo>
                  <a:cubicBezTo>
                    <a:pt x="103" y="150"/>
                    <a:pt x="103" y="150"/>
                    <a:pt x="95" y="158"/>
                  </a:cubicBezTo>
                  <a:cubicBezTo>
                    <a:pt x="95" y="166"/>
                    <a:pt x="87" y="174"/>
                    <a:pt x="79" y="174"/>
                  </a:cubicBezTo>
                  <a:cubicBezTo>
                    <a:pt x="71" y="174"/>
                    <a:pt x="63" y="182"/>
                    <a:pt x="55" y="182"/>
                  </a:cubicBezTo>
                  <a:cubicBezTo>
                    <a:pt x="39" y="182"/>
                    <a:pt x="32" y="174"/>
                    <a:pt x="24" y="174"/>
                  </a:cubicBezTo>
                  <a:cubicBezTo>
                    <a:pt x="24" y="174"/>
                    <a:pt x="16" y="166"/>
                    <a:pt x="8" y="158"/>
                  </a:cubicBezTo>
                  <a:cubicBezTo>
                    <a:pt x="8" y="150"/>
                    <a:pt x="0" y="150"/>
                    <a:pt x="0" y="142"/>
                  </a:cubicBezTo>
                  <a:cubicBezTo>
                    <a:pt x="0" y="134"/>
                    <a:pt x="0" y="118"/>
                    <a:pt x="0" y="102"/>
                  </a:cubicBezTo>
                  <a:cubicBezTo>
                    <a:pt x="0" y="71"/>
                    <a:pt x="0" y="71"/>
                    <a:pt x="0" y="71"/>
                  </a:cubicBezTo>
                  <a:cubicBezTo>
                    <a:pt x="0" y="55"/>
                    <a:pt x="0" y="47"/>
                    <a:pt x="0" y="39"/>
                  </a:cubicBezTo>
                  <a:cubicBezTo>
                    <a:pt x="0" y="31"/>
                    <a:pt x="8" y="23"/>
                    <a:pt x="8" y="16"/>
                  </a:cubicBezTo>
                  <a:cubicBezTo>
                    <a:pt x="16" y="8"/>
                    <a:pt x="16" y="8"/>
                    <a:pt x="24" y="0"/>
                  </a:cubicBezTo>
                  <a:cubicBezTo>
                    <a:pt x="32" y="0"/>
                    <a:pt x="39" y="0"/>
                    <a:pt x="55" y="0"/>
                  </a:cubicBezTo>
                  <a:cubicBezTo>
                    <a:pt x="63" y="0"/>
                    <a:pt x="71" y="0"/>
                    <a:pt x="79" y="0"/>
                  </a:cubicBezTo>
                  <a:cubicBezTo>
                    <a:pt x="87" y="8"/>
                    <a:pt x="87" y="8"/>
                    <a:pt x="95" y="16"/>
                  </a:cubicBezTo>
                  <a:cubicBezTo>
                    <a:pt x="103" y="23"/>
                    <a:pt x="103" y="31"/>
                    <a:pt x="103" y="39"/>
                  </a:cubicBezTo>
                  <a:cubicBezTo>
                    <a:pt x="103" y="39"/>
                    <a:pt x="103" y="55"/>
                    <a:pt x="103" y="71"/>
                  </a:cubicBezTo>
                  <a:lnTo>
                    <a:pt x="103" y="102"/>
                  </a:lnTo>
                  <a:close/>
                  <a:moveTo>
                    <a:pt x="63" y="47"/>
                  </a:moveTo>
                  <a:lnTo>
                    <a:pt x="63" y="47"/>
                  </a:lnTo>
                  <a:cubicBezTo>
                    <a:pt x="63" y="39"/>
                    <a:pt x="55" y="31"/>
                    <a:pt x="55" y="31"/>
                  </a:cubicBezTo>
                  <a:lnTo>
                    <a:pt x="55" y="23"/>
                  </a:lnTo>
                  <a:cubicBezTo>
                    <a:pt x="48" y="23"/>
                    <a:pt x="48" y="31"/>
                    <a:pt x="48" y="31"/>
                  </a:cubicBezTo>
                  <a:cubicBezTo>
                    <a:pt x="48" y="31"/>
                    <a:pt x="48" y="39"/>
                    <a:pt x="48" y="47"/>
                  </a:cubicBezTo>
                  <a:cubicBezTo>
                    <a:pt x="48" y="126"/>
                    <a:pt x="48" y="126"/>
                    <a:pt x="48" y="126"/>
                  </a:cubicBezTo>
                  <a:cubicBezTo>
                    <a:pt x="48" y="134"/>
                    <a:pt x="48" y="142"/>
                    <a:pt x="48" y="142"/>
                  </a:cubicBezTo>
                  <a:cubicBezTo>
                    <a:pt x="48" y="150"/>
                    <a:pt x="48" y="150"/>
                    <a:pt x="55" y="150"/>
                  </a:cubicBezTo>
                  <a:cubicBezTo>
                    <a:pt x="55" y="150"/>
                    <a:pt x="55" y="150"/>
                    <a:pt x="55" y="142"/>
                  </a:cubicBezTo>
                  <a:cubicBezTo>
                    <a:pt x="55" y="142"/>
                    <a:pt x="63" y="134"/>
                    <a:pt x="63" y="126"/>
                  </a:cubicBezTo>
                  <a:lnTo>
                    <a:pt x="63" y="4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01" name="Freeform 693"/>
            <p:cNvSpPr>
              <a:spLocks noChangeArrowheads="1"/>
            </p:cNvSpPr>
            <p:nvPr/>
          </p:nvSpPr>
          <p:spPr bwMode="auto">
            <a:xfrm>
              <a:off x="14197112" y="5518618"/>
              <a:ext cx="73053" cy="127046"/>
            </a:xfrm>
            <a:custGeom>
              <a:avLst/>
              <a:gdLst>
                <a:gd name="T0" fmla="*/ 102 w 103"/>
                <a:gd name="T1" fmla="*/ 0 h 175"/>
                <a:gd name="T2" fmla="*/ 102 w 103"/>
                <a:gd name="T3" fmla="*/ 174 h 175"/>
                <a:gd name="T4" fmla="*/ 63 w 103"/>
                <a:gd name="T5" fmla="*/ 174 h 175"/>
                <a:gd name="T6" fmla="*/ 39 w 103"/>
                <a:gd name="T7" fmla="*/ 95 h 175"/>
                <a:gd name="T8" fmla="*/ 39 w 103"/>
                <a:gd name="T9" fmla="*/ 174 h 175"/>
                <a:gd name="T10" fmla="*/ 0 w 103"/>
                <a:gd name="T11" fmla="*/ 174 h 175"/>
                <a:gd name="T12" fmla="*/ 0 w 103"/>
                <a:gd name="T13" fmla="*/ 0 h 175"/>
                <a:gd name="T14" fmla="*/ 39 w 103"/>
                <a:gd name="T15" fmla="*/ 0 h 175"/>
                <a:gd name="T16" fmla="*/ 63 w 103"/>
                <a:gd name="T17" fmla="*/ 79 h 175"/>
                <a:gd name="T18" fmla="*/ 63 w 103"/>
                <a:gd name="T19" fmla="*/ 0 h 175"/>
                <a:gd name="T20" fmla="*/ 102 w 103"/>
                <a:gd name="T2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175">
                  <a:moveTo>
                    <a:pt x="102" y="0"/>
                  </a:moveTo>
                  <a:lnTo>
                    <a:pt x="102" y="174"/>
                  </a:lnTo>
                  <a:lnTo>
                    <a:pt x="63" y="174"/>
                  </a:lnTo>
                  <a:lnTo>
                    <a:pt x="39" y="95"/>
                  </a:lnTo>
                  <a:lnTo>
                    <a:pt x="39" y="174"/>
                  </a:lnTo>
                  <a:lnTo>
                    <a:pt x="0" y="174"/>
                  </a:lnTo>
                  <a:lnTo>
                    <a:pt x="0" y="0"/>
                  </a:lnTo>
                  <a:lnTo>
                    <a:pt x="39" y="0"/>
                  </a:lnTo>
                  <a:lnTo>
                    <a:pt x="63" y="79"/>
                  </a:lnTo>
                  <a:lnTo>
                    <a:pt x="63" y="0"/>
                  </a:lnTo>
                  <a:lnTo>
                    <a:pt x="10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02" name="Freeform 694"/>
            <p:cNvSpPr>
              <a:spLocks noChangeArrowheads="1"/>
            </p:cNvSpPr>
            <p:nvPr/>
          </p:nvSpPr>
          <p:spPr bwMode="auto">
            <a:xfrm>
              <a:off x="14282869" y="5518618"/>
              <a:ext cx="76228" cy="130222"/>
            </a:xfrm>
            <a:custGeom>
              <a:avLst/>
              <a:gdLst>
                <a:gd name="T0" fmla="*/ 95 w 104"/>
                <a:gd name="T1" fmla="*/ 55 h 183"/>
                <a:gd name="T2" fmla="*/ 95 w 104"/>
                <a:gd name="T3" fmla="*/ 55 h 183"/>
                <a:gd name="T4" fmla="*/ 55 w 104"/>
                <a:gd name="T5" fmla="*/ 55 h 183"/>
                <a:gd name="T6" fmla="*/ 55 w 104"/>
                <a:gd name="T7" fmla="*/ 39 h 183"/>
                <a:gd name="T8" fmla="*/ 55 w 104"/>
                <a:gd name="T9" fmla="*/ 31 h 183"/>
                <a:gd name="T10" fmla="*/ 48 w 104"/>
                <a:gd name="T11" fmla="*/ 23 h 183"/>
                <a:gd name="T12" fmla="*/ 48 w 104"/>
                <a:gd name="T13" fmla="*/ 31 h 183"/>
                <a:gd name="T14" fmla="*/ 40 w 104"/>
                <a:gd name="T15" fmla="*/ 39 h 183"/>
                <a:gd name="T16" fmla="*/ 48 w 104"/>
                <a:gd name="T17" fmla="*/ 55 h 183"/>
                <a:gd name="T18" fmla="*/ 55 w 104"/>
                <a:gd name="T19" fmla="*/ 63 h 183"/>
                <a:gd name="T20" fmla="*/ 95 w 104"/>
                <a:gd name="T21" fmla="*/ 95 h 183"/>
                <a:gd name="T22" fmla="*/ 103 w 104"/>
                <a:gd name="T23" fmla="*/ 126 h 183"/>
                <a:gd name="T24" fmla="*/ 95 w 104"/>
                <a:gd name="T25" fmla="*/ 158 h 183"/>
                <a:gd name="T26" fmla="*/ 79 w 104"/>
                <a:gd name="T27" fmla="*/ 174 h 183"/>
                <a:gd name="T28" fmla="*/ 55 w 104"/>
                <a:gd name="T29" fmla="*/ 182 h 183"/>
                <a:gd name="T30" fmla="*/ 24 w 104"/>
                <a:gd name="T31" fmla="*/ 174 h 183"/>
                <a:gd name="T32" fmla="*/ 8 w 104"/>
                <a:gd name="T33" fmla="*/ 150 h 183"/>
                <a:gd name="T34" fmla="*/ 0 w 104"/>
                <a:gd name="T35" fmla="*/ 126 h 183"/>
                <a:gd name="T36" fmla="*/ 0 w 104"/>
                <a:gd name="T37" fmla="*/ 110 h 183"/>
                <a:gd name="T38" fmla="*/ 40 w 104"/>
                <a:gd name="T39" fmla="*/ 110 h 183"/>
                <a:gd name="T40" fmla="*/ 40 w 104"/>
                <a:gd name="T41" fmla="*/ 134 h 183"/>
                <a:gd name="T42" fmla="*/ 48 w 104"/>
                <a:gd name="T43" fmla="*/ 142 h 183"/>
                <a:gd name="T44" fmla="*/ 48 w 104"/>
                <a:gd name="T45" fmla="*/ 150 h 183"/>
                <a:gd name="T46" fmla="*/ 55 w 104"/>
                <a:gd name="T47" fmla="*/ 142 h 183"/>
                <a:gd name="T48" fmla="*/ 64 w 104"/>
                <a:gd name="T49" fmla="*/ 134 h 183"/>
                <a:gd name="T50" fmla="*/ 55 w 104"/>
                <a:gd name="T51" fmla="*/ 118 h 183"/>
                <a:gd name="T52" fmla="*/ 32 w 104"/>
                <a:gd name="T53" fmla="*/ 102 h 183"/>
                <a:gd name="T54" fmla="*/ 16 w 104"/>
                <a:gd name="T55" fmla="*/ 87 h 183"/>
                <a:gd name="T56" fmla="*/ 0 w 104"/>
                <a:gd name="T57" fmla="*/ 71 h 183"/>
                <a:gd name="T58" fmla="*/ 0 w 104"/>
                <a:gd name="T59" fmla="*/ 47 h 183"/>
                <a:gd name="T60" fmla="*/ 8 w 104"/>
                <a:gd name="T61" fmla="*/ 16 h 183"/>
                <a:gd name="T62" fmla="*/ 24 w 104"/>
                <a:gd name="T63" fmla="*/ 0 h 183"/>
                <a:gd name="T64" fmla="*/ 48 w 104"/>
                <a:gd name="T65" fmla="*/ 0 h 183"/>
                <a:gd name="T66" fmla="*/ 79 w 104"/>
                <a:gd name="T67" fmla="*/ 0 h 183"/>
                <a:gd name="T68" fmla="*/ 95 w 104"/>
                <a:gd name="T69" fmla="*/ 16 h 183"/>
                <a:gd name="T70" fmla="*/ 95 w 104"/>
                <a:gd name="T71" fmla="*/ 47 h 183"/>
                <a:gd name="T72" fmla="*/ 95 w 104"/>
                <a:gd name="T73" fmla="*/ 55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 h="183">
                  <a:moveTo>
                    <a:pt x="95" y="55"/>
                  </a:moveTo>
                  <a:lnTo>
                    <a:pt x="95" y="55"/>
                  </a:lnTo>
                  <a:cubicBezTo>
                    <a:pt x="55" y="55"/>
                    <a:pt x="55" y="55"/>
                    <a:pt x="55" y="55"/>
                  </a:cubicBezTo>
                  <a:cubicBezTo>
                    <a:pt x="55" y="39"/>
                    <a:pt x="55" y="39"/>
                    <a:pt x="55" y="39"/>
                  </a:cubicBezTo>
                  <a:cubicBezTo>
                    <a:pt x="55" y="31"/>
                    <a:pt x="55" y="31"/>
                    <a:pt x="55" y="31"/>
                  </a:cubicBezTo>
                  <a:cubicBezTo>
                    <a:pt x="55" y="31"/>
                    <a:pt x="55" y="23"/>
                    <a:pt x="48" y="23"/>
                  </a:cubicBezTo>
                  <a:lnTo>
                    <a:pt x="48" y="31"/>
                  </a:lnTo>
                  <a:cubicBezTo>
                    <a:pt x="40" y="31"/>
                    <a:pt x="40" y="39"/>
                    <a:pt x="40" y="39"/>
                  </a:cubicBezTo>
                  <a:cubicBezTo>
                    <a:pt x="40" y="47"/>
                    <a:pt x="40" y="47"/>
                    <a:pt x="48" y="55"/>
                  </a:cubicBezTo>
                  <a:cubicBezTo>
                    <a:pt x="48" y="55"/>
                    <a:pt x="48" y="63"/>
                    <a:pt x="55" y="63"/>
                  </a:cubicBezTo>
                  <a:cubicBezTo>
                    <a:pt x="79" y="79"/>
                    <a:pt x="87" y="87"/>
                    <a:pt x="95" y="95"/>
                  </a:cubicBezTo>
                  <a:cubicBezTo>
                    <a:pt x="103" y="102"/>
                    <a:pt x="103" y="110"/>
                    <a:pt x="103" y="126"/>
                  </a:cubicBezTo>
                  <a:cubicBezTo>
                    <a:pt x="103" y="142"/>
                    <a:pt x="103" y="150"/>
                    <a:pt x="95" y="158"/>
                  </a:cubicBezTo>
                  <a:cubicBezTo>
                    <a:pt x="95" y="166"/>
                    <a:pt x="87" y="166"/>
                    <a:pt x="79" y="174"/>
                  </a:cubicBezTo>
                  <a:cubicBezTo>
                    <a:pt x="71" y="174"/>
                    <a:pt x="64" y="182"/>
                    <a:pt x="55" y="182"/>
                  </a:cubicBezTo>
                  <a:cubicBezTo>
                    <a:pt x="40" y="182"/>
                    <a:pt x="32" y="174"/>
                    <a:pt x="24" y="174"/>
                  </a:cubicBezTo>
                  <a:cubicBezTo>
                    <a:pt x="16" y="166"/>
                    <a:pt x="8" y="158"/>
                    <a:pt x="8" y="150"/>
                  </a:cubicBezTo>
                  <a:cubicBezTo>
                    <a:pt x="0" y="150"/>
                    <a:pt x="0" y="134"/>
                    <a:pt x="0" y="126"/>
                  </a:cubicBezTo>
                  <a:cubicBezTo>
                    <a:pt x="0" y="110"/>
                    <a:pt x="0" y="110"/>
                    <a:pt x="0" y="110"/>
                  </a:cubicBezTo>
                  <a:cubicBezTo>
                    <a:pt x="40" y="110"/>
                    <a:pt x="40" y="110"/>
                    <a:pt x="40" y="110"/>
                  </a:cubicBezTo>
                  <a:cubicBezTo>
                    <a:pt x="40" y="134"/>
                    <a:pt x="40" y="134"/>
                    <a:pt x="40" y="134"/>
                  </a:cubicBezTo>
                  <a:cubicBezTo>
                    <a:pt x="40" y="142"/>
                    <a:pt x="40" y="142"/>
                    <a:pt x="48" y="142"/>
                  </a:cubicBezTo>
                  <a:cubicBezTo>
                    <a:pt x="48" y="150"/>
                    <a:pt x="48" y="150"/>
                    <a:pt x="48" y="150"/>
                  </a:cubicBezTo>
                  <a:cubicBezTo>
                    <a:pt x="55" y="150"/>
                    <a:pt x="55" y="150"/>
                    <a:pt x="55" y="142"/>
                  </a:cubicBezTo>
                  <a:cubicBezTo>
                    <a:pt x="55" y="142"/>
                    <a:pt x="64" y="142"/>
                    <a:pt x="64" y="134"/>
                  </a:cubicBezTo>
                  <a:cubicBezTo>
                    <a:pt x="64" y="126"/>
                    <a:pt x="55" y="118"/>
                    <a:pt x="55" y="118"/>
                  </a:cubicBezTo>
                  <a:cubicBezTo>
                    <a:pt x="55" y="110"/>
                    <a:pt x="48" y="102"/>
                    <a:pt x="32" y="102"/>
                  </a:cubicBezTo>
                  <a:cubicBezTo>
                    <a:pt x="24" y="95"/>
                    <a:pt x="16" y="87"/>
                    <a:pt x="16" y="87"/>
                  </a:cubicBezTo>
                  <a:cubicBezTo>
                    <a:pt x="8" y="79"/>
                    <a:pt x="8" y="79"/>
                    <a:pt x="0" y="71"/>
                  </a:cubicBezTo>
                  <a:cubicBezTo>
                    <a:pt x="0" y="63"/>
                    <a:pt x="0" y="55"/>
                    <a:pt x="0" y="47"/>
                  </a:cubicBezTo>
                  <a:cubicBezTo>
                    <a:pt x="0" y="31"/>
                    <a:pt x="0" y="23"/>
                    <a:pt x="8" y="16"/>
                  </a:cubicBezTo>
                  <a:cubicBezTo>
                    <a:pt x="8" y="8"/>
                    <a:pt x="16" y="8"/>
                    <a:pt x="24" y="0"/>
                  </a:cubicBezTo>
                  <a:cubicBezTo>
                    <a:pt x="32" y="0"/>
                    <a:pt x="40" y="0"/>
                    <a:pt x="48" y="0"/>
                  </a:cubicBezTo>
                  <a:cubicBezTo>
                    <a:pt x="64" y="0"/>
                    <a:pt x="71" y="0"/>
                    <a:pt x="79" y="0"/>
                  </a:cubicBezTo>
                  <a:cubicBezTo>
                    <a:pt x="87" y="8"/>
                    <a:pt x="95" y="16"/>
                    <a:pt x="95" y="16"/>
                  </a:cubicBezTo>
                  <a:cubicBezTo>
                    <a:pt x="95" y="23"/>
                    <a:pt x="95" y="31"/>
                    <a:pt x="95" y="47"/>
                  </a:cubicBezTo>
                  <a:lnTo>
                    <a:pt x="95"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03" name="Freeform 695"/>
            <p:cNvSpPr>
              <a:spLocks noChangeArrowheads="1"/>
            </p:cNvSpPr>
            <p:nvPr/>
          </p:nvSpPr>
          <p:spPr bwMode="auto">
            <a:xfrm>
              <a:off x="14368624" y="5518618"/>
              <a:ext cx="28586" cy="127046"/>
            </a:xfrm>
            <a:custGeom>
              <a:avLst/>
              <a:gdLst>
                <a:gd name="T0" fmla="*/ 39 w 40"/>
                <a:gd name="T1" fmla="*/ 0 h 175"/>
                <a:gd name="T2" fmla="*/ 39 w 40"/>
                <a:gd name="T3" fmla="*/ 174 h 175"/>
                <a:gd name="T4" fmla="*/ 0 w 40"/>
                <a:gd name="T5" fmla="*/ 174 h 175"/>
                <a:gd name="T6" fmla="*/ 0 w 40"/>
                <a:gd name="T7" fmla="*/ 0 h 175"/>
                <a:gd name="T8" fmla="*/ 39 w 40"/>
                <a:gd name="T9" fmla="*/ 0 h 175"/>
              </a:gdLst>
              <a:ahLst/>
              <a:cxnLst>
                <a:cxn ang="0">
                  <a:pos x="T0" y="T1"/>
                </a:cxn>
                <a:cxn ang="0">
                  <a:pos x="T2" y="T3"/>
                </a:cxn>
                <a:cxn ang="0">
                  <a:pos x="T4" y="T5"/>
                </a:cxn>
                <a:cxn ang="0">
                  <a:pos x="T6" y="T7"/>
                </a:cxn>
                <a:cxn ang="0">
                  <a:pos x="T8" y="T9"/>
                </a:cxn>
              </a:cxnLst>
              <a:rect l="0" t="0" r="r" b="b"/>
              <a:pathLst>
                <a:path w="40" h="175">
                  <a:moveTo>
                    <a:pt x="39" y="0"/>
                  </a:moveTo>
                  <a:lnTo>
                    <a:pt x="39" y="174"/>
                  </a:lnTo>
                  <a:lnTo>
                    <a:pt x="0" y="174"/>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04" name="Freeform 696"/>
            <p:cNvSpPr>
              <a:spLocks noChangeArrowheads="1"/>
            </p:cNvSpPr>
            <p:nvPr/>
          </p:nvSpPr>
          <p:spPr bwMode="auto">
            <a:xfrm>
              <a:off x="14413091" y="5518618"/>
              <a:ext cx="69876" cy="127046"/>
            </a:xfrm>
            <a:custGeom>
              <a:avLst/>
              <a:gdLst>
                <a:gd name="T0" fmla="*/ 95 w 96"/>
                <a:gd name="T1" fmla="*/ 0 h 175"/>
                <a:gd name="T2" fmla="*/ 95 w 96"/>
                <a:gd name="T3" fmla="*/ 174 h 175"/>
                <a:gd name="T4" fmla="*/ 55 w 96"/>
                <a:gd name="T5" fmla="*/ 174 h 175"/>
                <a:gd name="T6" fmla="*/ 40 w 96"/>
                <a:gd name="T7" fmla="*/ 95 h 175"/>
                <a:gd name="T8" fmla="*/ 40 w 96"/>
                <a:gd name="T9" fmla="*/ 174 h 175"/>
                <a:gd name="T10" fmla="*/ 0 w 96"/>
                <a:gd name="T11" fmla="*/ 174 h 175"/>
                <a:gd name="T12" fmla="*/ 0 w 96"/>
                <a:gd name="T13" fmla="*/ 0 h 175"/>
                <a:gd name="T14" fmla="*/ 40 w 96"/>
                <a:gd name="T15" fmla="*/ 0 h 175"/>
                <a:gd name="T16" fmla="*/ 63 w 96"/>
                <a:gd name="T17" fmla="*/ 79 h 175"/>
                <a:gd name="T18" fmla="*/ 63 w 96"/>
                <a:gd name="T19" fmla="*/ 0 h 175"/>
                <a:gd name="T20" fmla="*/ 95 w 96"/>
                <a:gd name="T2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75">
                  <a:moveTo>
                    <a:pt x="95" y="0"/>
                  </a:moveTo>
                  <a:lnTo>
                    <a:pt x="95" y="174"/>
                  </a:lnTo>
                  <a:lnTo>
                    <a:pt x="55" y="174"/>
                  </a:lnTo>
                  <a:lnTo>
                    <a:pt x="40" y="95"/>
                  </a:lnTo>
                  <a:lnTo>
                    <a:pt x="40" y="174"/>
                  </a:lnTo>
                  <a:lnTo>
                    <a:pt x="0" y="174"/>
                  </a:lnTo>
                  <a:lnTo>
                    <a:pt x="0" y="0"/>
                  </a:lnTo>
                  <a:lnTo>
                    <a:pt x="40" y="0"/>
                  </a:lnTo>
                  <a:lnTo>
                    <a:pt x="63" y="79"/>
                  </a:lnTo>
                  <a:lnTo>
                    <a:pt x="63" y="0"/>
                  </a:lnTo>
                  <a:lnTo>
                    <a:pt x="9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05" name="Freeform 697"/>
            <p:cNvSpPr>
              <a:spLocks noChangeArrowheads="1"/>
            </p:cNvSpPr>
            <p:nvPr/>
          </p:nvSpPr>
          <p:spPr bwMode="auto">
            <a:xfrm>
              <a:off x="13974780" y="6049036"/>
              <a:ext cx="63523" cy="76228"/>
            </a:xfrm>
            <a:custGeom>
              <a:avLst/>
              <a:gdLst>
                <a:gd name="T0" fmla="*/ 87 w 88"/>
                <a:gd name="T1" fmla="*/ 0 h 104"/>
                <a:gd name="T2" fmla="*/ 87 w 88"/>
                <a:gd name="T3" fmla="*/ 0 h 104"/>
                <a:gd name="T4" fmla="*/ 87 w 88"/>
                <a:gd name="T5" fmla="*/ 103 h 104"/>
                <a:gd name="T6" fmla="*/ 63 w 88"/>
                <a:gd name="T7" fmla="*/ 103 h 104"/>
                <a:gd name="T8" fmla="*/ 63 w 88"/>
                <a:gd name="T9" fmla="*/ 31 h 104"/>
                <a:gd name="T10" fmla="*/ 56 w 88"/>
                <a:gd name="T11" fmla="*/ 103 h 104"/>
                <a:gd name="T12" fmla="*/ 40 w 88"/>
                <a:gd name="T13" fmla="*/ 103 h 104"/>
                <a:gd name="T14" fmla="*/ 24 w 88"/>
                <a:gd name="T15" fmla="*/ 40 h 104"/>
                <a:gd name="T16" fmla="*/ 24 w 88"/>
                <a:gd name="T17" fmla="*/ 103 h 104"/>
                <a:gd name="T18" fmla="*/ 0 w 88"/>
                <a:gd name="T19" fmla="*/ 103 h 104"/>
                <a:gd name="T20" fmla="*/ 0 w 88"/>
                <a:gd name="T21" fmla="*/ 0 h 104"/>
                <a:gd name="T22" fmla="*/ 40 w 88"/>
                <a:gd name="T23" fmla="*/ 0 h 104"/>
                <a:gd name="T24" fmla="*/ 40 w 88"/>
                <a:gd name="T25" fmla="*/ 24 h 104"/>
                <a:gd name="T26" fmla="*/ 48 w 88"/>
                <a:gd name="T27" fmla="*/ 47 h 104"/>
                <a:gd name="T28" fmla="*/ 48 w 88"/>
                <a:gd name="T29" fmla="*/ 0 h 104"/>
                <a:gd name="T30" fmla="*/ 87 w 88"/>
                <a:gd name="T3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 h="104">
                  <a:moveTo>
                    <a:pt x="87" y="0"/>
                  </a:moveTo>
                  <a:lnTo>
                    <a:pt x="87" y="0"/>
                  </a:lnTo>
                  <a:cubicBezTo>
                    <a:pt x="87" y="103"/>
                    <a:pt x="87" y="103"/>
                    <a:pt x="87" y="103"/>
                  </a:cubicBezTo>
                  <a:cubicBezTo>
                    <a:pt x="63" y="103"/>
                    <a:pt x="63" y="103"/>
                    <a:pt x="63" y="103"/>
                  </a:cubicBezTo>
                  <a:cubicBezTo>
                    <a:pt x="63" y="31"/>
                    <a:pt x="63" y="31"/>
                    <a:pt x="63" y="31"/>
                  </a:cubicBezTo>
                  <a:cubicBezTo>
                    <a:pt x="56" y="103"/>
                    <a:pt x="56" y="103"/>
                    <a:pt x="56" y="103"/>
                  </a:cubicBezTo>
                  <a:cubicBezTo>
                    <a:pt x="40" y="103"/>
                    <a:pt x="40" y="103"/>
                    <a:pt x="40" y="103"/>
                  </a:cubicBezTo>
                  <a:cubicBezTo>
                    <a:pt x="24" y="40"/>
                    <a:pt x="24" y="40"/>
                    <a:pt x="24" y="40"/>
                  </a:cubicBezTo>
                  <a:cubicBezTo>
                    <a:pt x="24" y="103"/>
                    <a:pt x="24" y="103"/>
                    <a:pt x="24" y="103"/>
                  </a:cubicBezTo>
                  <a:cubicBezTo>
                    <a:pt x="0" y="103"/>
                    <a:pt x="0" y="103"/>
                    <a:pt x="0" y="103"/>
                  </a:cubicBezTo>
                  <a:cubicBezTo>
                    <a:pt x="0" y="0"/>
                    <a:pt x="0" y="0"/>
                    <a:pt x="0" y="0"/>
                  </a:cubicBezTo>
                  <a:cubicBezTo>
                    <a:pt x="40" y="0"/>
                    <a:pt x="40" y="0"/>
                    <a:pt x="40" y="0"/>
                  </a:cubicBezTo>
                  <a:cubicBezTo>
                    <a:pt x="40" y="8"/>
                    <a:pt x="40" y="16"/>
                    <a:pt x="40" y="24"/>
                  </a:cubicBezTo>
                  <a:cubicBezTo>
                    <a:pt x="48" y="47"/>
                    <a:pt x="48" y="47"/>
                    <a:pt x="48" y="47"/>
                  </a:cubicBezTo>
                  <a:cubicBezTo>
                    <a:pt x="48" y="0"/>
                    <a:pt x="48" y="0"/>
                    <a:pt x="48"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06" name="Freeform 698"/>
            <p:cNvSpPr>
              <a:spLocks noChangeArrowheads="1"/>
            </p:cNvSpPr>
            <p:nvPr/>
          </p:nvSpPr>
          <p:spPr bwMode="auto">
            <a:xfrm>
              <a:off x="14038303" y="6049036"/>
              <a:ext cx="50819" cy="76228"/>
            </a:xfrm>
            <a:custGeom>
              <a:avLst/>
              <a:gdLst>
                <a:gd name="T0" fmla="*/ 56 w 72"/>
                <a:gd name="T1" fmla="*/ 0 h 104"/>
                <a:gd name="T2" fmla="*/ 56 w 72"/>
                <a:gd name="T3" fmla="*/ 0 h 104"/>
                <a:gd name="T4" fmla="*/ 71 w 72"/>
                <a:gd name="T5" fmla="*/ 103 h 104"/>
                <a:gd name="T6" fmla="*/ 48 w 72"/>
                <a:gd name="T7" fmla="*/ 103 h 104"/>
                <a:gd name="T8" fmla="*/ 40 w 72"/>
                <a:gd name="T9" fmla="*/ 87 h 104"/>
                <a:gd name="T10" fmla="*/ 32 w 72"/>
                <a:gd name="T11" fmla="*/ 87 h 104"/>
                <a:gd name="T12" fmla="*/ 32 w 72"/>
                <a:gd name="T13" fmla="*/ 103 h 104"/>
                <a:gd name="T14" fmla="*/ 0 w 72"/>
                <a:gd name="T15" fmla="*/ 103 h 104"/>
                <a:gd name="T16" fmla="*/ 16 w 72"/>
                <a:gd name="T17" fmla="*/ 0 h 104"/>
                <a:gd name="T18" fmla="*/ 56 w 72"/>
                <a:gd name="T19" fmla="*/ 0 h 104"/>
                <a:gd name="T20" fmla="*/ 40 w 72"/>
                <a:gd name="T21" fmla="*/ 63 h 104"/>
                <a:gd name="T22" fmla="*/ 40 w 72"/>
                <a:gd name="T23" fmla="*/ 63 h 104"/>
                <a:gd name="T24" fmla="*/ 40 w 72"/>
                <a:gd name="T25" fmla="*/ 24 h 104"/>
                <a:gd name="T26" fmla="*/ 32 w 72"/>
                <a:gd name="T27" fmla="*/ 63 h 104"/>
                <a:gd name="T28" fmla="*/ 40 w 72"/>
                <a:gd name="T29" fmla="*/ 6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04">
                  <a:moveTo>
                    <a:pt x="56" y="0"/>
                  </a:moveTo>
                  <a:lnTo>
                    <a:pt x="56" y="0"/>
                  </a:lnTo>
                  <a:cubicBezTo>
                    <a:pt x="71" y="103"/>
                    <a:pt x="71" y="103"/>
                    <a:pt x="71" y="103"/>
                  </a:cubicBezTo>
                  <a:cubicBezTo>
                    <a:pt x="48" y="103"/>
                    <a:pt x="48" y="103"/>
                    <a:pt x="48" y="103"/>
                  </a:cubicBezTo>
                  <a:cubicBezTo>
                    <a:pt x="40" y="87"/>
                    <a:pt x="40" y="87"/>
                    <a:pt x="40" y="87"/>
                  </a:cubicBezTo>
                  <a:cubicBezTo>
                    <a:pt x="32" y="87"/>
                    <a:pt x="32" y="87"/>
                    <a:pt x="32" y="87"/>
                  </a:cubicBezTo>
                  <a:cubicBezTo>
                    <a:pt x="32" y="103"/>
                    <a:pt x="32" y="103"/>
                    <a:pt x="32" y="103"/>
                  </a:cubicBezTo>
                  <a:cubicBezTo>
                    <a:pt x="0" y="103"/>
                    <a:pt x="0" y="103"/>
                    <a:pt x="0" y="103"/>
                  </a:cubicBezTo>
                  <a:cubicBezTo>
                    <a:pt x="16" y="0"/>
                    <a:pt x="16" y="0"/>
                    <a:pt x="16" y="0"/>
                  </a:cubicBezTo>
                  <a:lnTo>
                    <a:pt x="56" y="0"/>
                  </a:lnTo>
                  <a:close/>
                  <a:moveTo>
                    <a:pt x="40" y="63"/>
                  </a:moveTo>
                  <a:lnTo>
                    <a:pt x="40" y="63"/>
                  </a:lnTo>
                  <a:cubicBezTo>
                    <a:pt x="40" y="55"/>
                    <a:pt x="40" y="40"/>
                    <a:pt x="40" y="24"/>
                  </a:cubicBezTo>
                  <a:cubicBezTo>
                    <a:pt x="40" y="40"/>
                    <a:pt x="32" y="55"/>
                    <a:pt x="32" y="63"/>
                  </a:cubicBezTo>
                  <a:lnTo>
                    <a:pt x="40"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07" name="Freeform 699"/>
            <p:cNvSpPr>
              <a:spLocks noChangeArrowheads="1"/>
            </p:cNvSpPr>
            <p:nvPr/>
          </p:nvSpPr>
          <p:spPr bwMode="auto">
            <a:xfrm>
              <a:off x="14095474" y="6049036"/>
              <a:ext cx="47643" cy="76228"/>
            </a:xfrm>
            <a:custGeom>
              <a:avLst/>
              <a:gdLst>
                <a:gd name="T0" fmla="*/ 0 w 64"/>
                <a:gd name="T1" fmla="*/ 0 h 104"/>
                <a:gd name="T2" fmla="*/ 0 w 64"/>
                <a:gd name="T3" fmla="*/ 0 h 104"/>
                <a:gd name="T4" fmla="*/ 16 w 64"/>
                <a:gd name="T5" fmla="*/ 0 h 104"/>
                <a:gd name="T6" fmla="*/ 48 w 64"/>
                <a:gd name="T7" fmla="*/ 0 h 104"/>
                <a:gd name="T8" fmla="*/ 56 w 64"/>
                <a:gd name="T9" fmla="*/ 8 h 104"/>
                <a:gd name="T10" fmla="*/ 63 w 64"/>
                <a:gd name="T11" fmla="*/ 16 h 104"/>
                <a:gd name="T12" fmla="*/ 63 w 64"/>
                <a:gd name="T13" fmla="*/ 40 h 104"/>
                <a:gd name="T14" fmla="*/ 63 w 64"/>
                <a:gd name="T15" fmla="*/ 71 h 104"/>
                <a:gd name="T16" fmla="*/ 63 w 64"/>
                <a:gd name="T17" fmla="*/ 95 h 104"/>
                <a:gd name="T18" fmla="*/ 56 w 64"/>
                <a:gd name="T19" fmla="*/ 103 h 104"/>
                <a:gd name="T20" fmla="*/ 48 w 64"/>
                <a:gd name="T21" fmla="*/ 103 h 104"/>
                <a:gd name="T22" fmla="*/ 32 w 64"/>
                <a:gd name="T23" fmla="*/ 103 h 104"/>
                <a:gd name="T24" fmla="*/ 0 w 64"/>
                <a:gd name="T25" fmla="*/ 103 h 104"/>
                <a:gd name="T26" fmla="*/ 0 w 64"/>
                <a:gd name="T27" fmla="*/ 0 h 104"/>
                <a:gd name="T28" fmla="*/ 24 w 64"/>
                <a:gd name="T29" fmla="*/ 16 h 104"/>
                <a:gd name="T30" fmla="*/ 24 w 64"/>
                <a:gd name="T31" fmla="*/ 16 h 104"/>
                <a:gd name="T32" fmla="*/ 24 w 64"/>
                <a:gd name="T33" fmla="*/ 87 h 104"/>
                <a:gd name="T34" fmla="*/ 32 w 64"/>
                <a:gd name="T35" fmla="*/ 87 h 104"/>
                <a:gd name="T36" fmla="*/ 32 w 64"/>
                <a:gd name="T37" fmla="*/ 71 h 104"/>
                <a:gd name="T38" fmla="*/ 32 w 64"/>
                <a:gd name="T39" fmla="*/ 31 h 104"/>
                <a:gd name="T40" fmla="*/ 32 w 64"/>
                <a:gd name="T41" fmla="*/ 24 h 104"/>
                <a:gd name="T42" fmla="*/ 32 w 64"/>
                <a:gd name="T43" fmla="*/ 16 h 104"/>
                <a:gd name="T44" fmla="*/ 24 w 64"/>
                <a:gd name="T4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104">
                  <a:moveTo>
                    <a:pt x="0" y="0"/>
                  </a:moveTo>
                  <a:lnTo>
                    <a:pt x="0" y="0"/>
                  </a:lnTo>
                  <a:cubicBezTo>
                    <a:pt x="16" y="0"/>
                    <a:pt x="16" y="0"/>
                    <a:pt x="16" y="0"/>
                  </a:cubicBezTo>
                  <a:cubicBezTo>
                    <a:pt x="32" y="0"/>
                    <a:pt x="40" y="0"/>
                    <a:pt x="48" y="0"/>
                  </a:cubicBezTo>
                  <a:lnTo>
                    <a:pt x="56" y="8"/>
                  </a:lnTo>
                  <a:lnTo>
                    <a:pt x="63" y="16"/>
                  </a:lnTo>
                  <a:cubicBezTo>
                    <a:pt x="63" y="24"/>
                    <a:pt x="63" y="24"/>
                    <a:pt x="63" y="40"/>
                  </a:cubicBezTo>
                  <a:cubicBezTo>
                    <a:pt x="63" y="71"/>
                    <a:pt x="63" y="71"/>
                    <a:pt x="63" y="71"/>
                  </a:cubicBezTo>
                  <a:cubicBezTo>
                    <a:pt x="63" y="79"/>
                    <a:pt x="63" y="87"/>
                    <a:pt x="63" y="95"/>
                  </a:cubicBezTo>
                  <a:cubicBezTo>
                    <a:pt x="63" y="95"/>
                    <a:pt x="56" y="95"/>
                    <a:pt x="56" y="103"/>
                  </a:cubicBezTo>
                  <a:lnTo>
                    <a:pt x="48" y="103"/>
                  </a:lnTo>
                  <a:cubicBezTo>
                    <a:pt x="48" y="103"/>
                    <a:pt x="40" y="103"/>
                    <a:pt x="32" y="103"/>
                  </a:cubicBezTo>
                  <a:cubicBezTo>
                    <a:pt x="0" y="103"/>
                    <a:pt x="0" y="103"/>
                    <a:pt x="0" y="103"/>
                  </a:cubicBezTo>
                  <a:lnTo>
                    <a:pt x="0" y="0"/>
                  </a:lnTo>
                  <a:close/>
                  <a:moveTo>
                    <a:pt x="24" y="16"/>
                  </a:moveTo>
                  <a:lnTo>
                    <a:pt x="24" y="16"/>
                  </a:lnTo>
                  <a:cubicBezTo>
                    <a:pt x="24" y="87"/>
                    <a:pt x="24" y="87"/>
                    <a:pt x="24" y="87"/>
                  </a:cubicBezTo>
                  <a:cubicBezTo>
                    <a:pt x="32" y="87"/>
                    <a:pt x="32" y="87"/>
                    <a:pt x="32" y="87"/>
                  </a:cubicBezTo>
                  <a:cubicBezTo>
                    <a:pt x="32" y="79"/>
                    <a:pt x="32" y="79"/>
                    <a:pt x="32" y="71"/>
                  </a:cubicBezTo>
                  <a:cubicBezTo>
                    <a:pt x="32" y="31"/>
                    <a:pt x="32" y="31"/>
                    <a:pt x="32" y="31"/>
                  </a:cubicBezTo>
                  <a:cubicBezTo>
                    <a:pt x="32" y="24"/>
                    <a:pt x="32" y="24"/>
                    <a:pt x="32" y="24"/>
                  </a:cubicBezTo>
                  <a:lnTo>
                    <a:pt x="32" y="16"/>
                  </a:lnTo>
                  <a:cubicBezTo>
                    <a:pt x="32" y="16"/>
                    <a:pt x="32"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08" name="Freeform 700"/>
            <p:cNvSpPr>
              <a:spLocks noChangeArrowheads="1"/>
            </p:cNvSpPr>
            <p:nvPr/>
          </p:nvSpPr>
          <p:spPr bwMode="auto">
            <a:xfrm>
              <a:off x="14146293" y="6049036"/>
              <a:ext cx="22234" cy="76228"/>
            </a:xfrm>
            <a:custGeom>
              <a:avLst/>
              <a:gdLst>
                <a:gd name="T0" fmla="*/ 31 w 32"/>
                <a:gd name="T1" fmla="*/ 0 h 104"/>
                <a:gd name="T2" fmla="*/ 31 w 32"/>
                <a:gd name="T3" fmla="*/ 103 h 104"/>
                <a:gd name="T4" fmla="*/ 0 w 32"/>
                <a:gd name="T5" fmla="*/ 103 h 104"/>
                <a:gd name="T6" fmla="*/ 0 w 32"/>
                <a:gd name="T7" fmla="*/ 0 h 104"/>
                <a:gd name="T8" fmla="*/ 31 w 32"/>
                <a:gd name="T9" fmla="*/ 0 h 104"/>
              </a:gdLst>
              <a:ahLst/>
              <a:cxnLst>
                <a:cxn ang="0">
                  <a:pos x="T0" y="T1"/>
                </a:cxn>
                <a:cxn ang="0">
                  <a:pos x="T2" y="T3"/>
                </a:cxn>
                <a:cxn ang="0">
                  <a:pos x="T4" y="T5"/>
                </a:cxn>
                <a:cxn ang="0">
                  <a:pos x="T6" y="T7"/>
                </a:cxn>
                <a:cxn ang="0">
                  <a:pos x="T8" y="T9"/>
                </a:cxn>
              </a:cxnLst>
              <a:rect l="0" t="0" r="r" b="b"/>
              <a:pathLst>
                <a:path w="32" h="104">
                  <a:moveTo>
                    <a:pt x="31" y="0"/>
                  </a:moveTo>
                  <a:lnTo>
                    <a:pt x="31" y="103"/>
                  </a:lnTo>
                  <a:lnTo>
                    <a:pt x="0" y="103"/>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09" name="Freeform 701"/>
            <p:cNvSpPr>
              <a:spLocks noChangeArrowheads="1"/>
            </p:cNvSpPr>
            <p:nvPr/>
          </p:nvSpPr>
          <p:spPr bwMode="auto">
            <a:xfrm>
              <a:off x="14174879" y="6049036"/>
              <a:ext cx="47641" cy="79405"/>
            </a:xfrm>
            <a:custGeom>
              <a:avLst/>
              <a:gdLst>
                <a:gd name="T0" fmla="*/ 55 w 64"/>
                <a:gd name="T1" fmla="*/ 31 h 112"/>
                <a:gd name="T2" fmla="*/ 55 w 64"/>
                <a:gd name="T3" fmla="*/ 31 h 112"/>
                <a:gd name="T4" fmla="*/ 32 w 64"/>
                <a:gd name="T5" fmla="*/ 31 h 112"/>
                <a:gd name="T6" fmla="*/ 32 w 64"/>
                <a:gd name="T7" fmla="*/ 24 h 112"/>
                <a:gd name="T8" fmla="*/ 32 w 64"/>
                <a:gd name="T9" fmla="*/ 16 h 112"/>
                <a:gd name="T10" fmla="*/ 24 w 64"/>
                <a:gd name="T11" fmla="*/ 16 h 112"/>
                <a:gd name="T12" fmla="*/ 24 w 64"/>
                <a:gd name="T13" fmla="*/ 16 h 112"/>
                <a:gd name="T14" fmla="*/ 24 w 64"/>
                <a:gd name="T15" fmla="*/ 24 h 112"/>
                <a:gd name="T16" fmla="*/ 24 w 64"/>
                <a:gd name="T17" fmla="*/ 31 h 112"/>
                <a:gd name="T18" fmla="*/ 32 w 64"/>
                <a:gd name="T19" fmla="*/ 40 h 112"/>
                <a:gd name="T20" fmla="*/ 55 w 64"/>
                <a:gd name="T21" fmla="*/ 55 h 112"/>
                <a:gd name="T22" fmla="*/ 63 w 64"/>
                <a:gd name="T23" fmla="*/ 79 h 112"/>
                <a:gd name="T24" fmla="*/ 55 w 64"/>
                <a:gd name="T25" fmla="*/ 95 h 112"/>
                <a:gd name="T26" fmla="*/ 47 w 64"/>
                <a:gd name="T27" fmla="*/ 103 h 112"/>
                <a:gd name="T28" fmla="*/ 32 w 64"/>
                <a:gd name="T29" fmla="*/ 111 h 112"/>
                <a:gd name="T30" fmla="*/ 8 w 64"/>
                <a:gd name="T31" fmla="*/ 103 h 112"/>
                <a:gd name="T32" fmla="*/ 0 w 64"/>
                <a:gd name="T33" fmla="*/ 95 h 112"/>
                <a:gd name="T34" fmla="*/ 0 w 64"/>
                <a:gd name="T35" fmla="*/ 71 h 112"/>
                <a:gd name="T36" fmla="*/ 0 w 64"/>
                <a:gd name="T37" fmla="*/ 63 h 112"/>
                <a:gd name="T38" fmla="*/ 24 w 64"/>
                <a:gd name="T39" fmla="*/ 63 h 112"/>
                <a:gd name="T40" fmla="*/ 24 w 64"/>
                <a:gd name="T41" fmla="*/ 79 h 112"/>
                <a:gd name="T42" fmla="*/ 24 w 64"/>
                <a:gd name="T43" fmla="*/ 87 h 112"/>
                <a:gd name="T44" fmla="*/ 32 w 64"/>
                <a:gd name="T45" fmla="*/ 87 h 112"/>
                <a:gd name="T46" fmla="*/ 32 w 64"/>
                <a:gd name="T47" fmla="*/ 87 h 112"/>
                <a:gd name="T48" fmla="*/ 32 w 64"/>
                <a:gd name="T49" fmla="*/ 79 h 112"/>
                <a:gd name="T50" fmla="*/ 32 w 64"/>
                <a:gd name="T51" fmla="*/ 71 h 112"/>
                <a:gd name="T52" fmla="*/ 16 w 64"/>
                <a:gd name="T53" fmla="*/ 55 h 112"/>
                <a:gd name="T54" fmla="*/ 8 w 64"/>
                <a:gd name="T55" fmla="*/ 47 h 112"/>
                <a:gd name="T56" fmla="*/ 0 w 64"/>
                <a:gd name="T57" fmla="*/ 40 h 112"/>
                <a:gd name="T58" fmla="*/ 0 w 64"/>
                <a:gd name="T59" fmla="*/ 24 h 112"/>
                <a:gd name="T60" fmla="*/ 0 w 64"/>
                <a:gd name="T61" fmla="*/ 8 h 112"/>
                <a:gd name="T62" fmla="*/ 8 w 64"/>
                <a:gd name="T63" fmla="*/ 0 h 112"/>
                <a:gd name="T64" fmla="*/ 24 w 64"/>
                <a:gd name="T65" fmla="*/ 0 h 112"/>
                <a:gd name="T66" fmla="*/ 47 w 64"/>
                <a:gd name="T67" fmla="*/ 0 h 112"/>
                <a:gd name="T68" fmla="*/ 55 w 64"/>
                <a:gd name="T69" fmla="*/ 8 h 112"/>
                <a:gd name="T70" fmla="*/ 55 w 64"/>
                <a:gd name="T71" fmla="*/ 24 h 112"/>
                <a:gd name="T72" fmla="*/ 55 w 64"/>
                <a:gd name="T73" fmla="*/ 3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112">
                  <a:moveTo>
                    <a:pt x="55" y="31"/>
                  </a:moveTo>
                  <a:lnTo>
                    <a:pt x="55" y="31"/>
                  </a:lnTo>
                  <a:cubicBezTo>
                    <a:pt x="32" y="31"/>
                    <a:pt x="32" y="31"/>
                    <a:pt x="32" y="31"/>
                  </a:cubicBezTo>
                  <a:cubicBezTo>
                    <a:pt x="32" y="24"/>
                    <a:pt x="32" y="24"/>
                    <a:pt x="32" y="24"/>
                  </a:cubicBezTo>
                  <a:lnTo>
                    <a:pt x="32" y="16"/>
                  </a:lnTo>
                  <a:cubicBezTo>
                    <a:pt x="32" y="16"/>
                    <a:pt x="32" y="16"/>
                    <a:pt x="24" y="16"/>
                  </a:cubicBezTo>
                  <a:lnTo>
                    <a:pt x="24" y="16"/>
                  </a:lnTo>
                  <a:lnTo>
                    <a:pt x="24" y="24"/>
                  </a:lnTo>
                  <a:lnTo>
                    <a:pt x="24" y="31"/>
                  </a:lnTo>
                  <a:cubicBezTo>
                    <a:pt x="24" y="31"/>
                    <a:pt x="24" y="31"/>
                    <a:pt x="32" y="40"/>
                  </a:cubicBezTo>
                  <a:cubicBezTo>
                    <a:pt x="47" y="47"/>
                    <a:pt x="55" y="47"/>
                    <a:pt x="55" y="55"/>
                  </a:cubicBezTo>
                  <a:cubicBezTo>
                    <a:pt x="55" y="63"/>
                    <a:pt x="63" y="71"/>
                    <a:pt x="63" y="79"/>
                  </a:cubicBezTo>
                  <a:cubicBezTo>
                    <a:pt x="63" y="87"/>
                    <a:pt x="55" y="87"/>
                    <a:pt x="55" y="95"/>
                  </a:cubicBezTo>
                  <a:cubicBezTo>
                    <a:pt x="55" y="95"/>
                    <a:pt x="55" y="103"/>
                    <a:pt x="47" y="103"/>
                  </a:cubicBezTo>
                  <a:cubicBezTo>
                    <a:pt x="39" y="103"/>
                    <a:pt x="39" y="111"/>
                    <a:pt x="32" y="111"/>
                  </a:cubicBezTo>
                  <a:cubicBezTo>
                    <a:pt x="24" y="111"/>
                    <a:pt x="16" y="103"/>
                    <a:pt x="8" y="103"/>
                  </a:cubicBezTo>
                  <a:lnTo>
                    <a:pt x="0" y="95"/>
                  </a:lnTo>
                  <a:cubicBezTo>
                    <a:pt x="0" y="87"/>
                    <a:pt x="0" y="79"/>
                    <a:pt x="0" y="71"/>
                  </a:cubicBezTo>
                  <a:cubicBezTo>
                    <a:pt x="0" y="63"/>
                    <a:pt x="0" y="63"/>
                    <a:pt x="0" y="63"/>
                  </a:cubicBezTo>
                  <a:cubicBezTo>
                    <a:pt x="24" y="63"/>
                    <a:pt x="24" y="63"/>
                    <a:pt x="24" y="63"/>
                  </a:cubicBezTo>
                  <a:cubicBezTo>
                    <a:pt x="24" y="79"/>
                    <a:pt x="24" y="79"/>
                    <a:pt x="24" y="79"/>
                  </a:cubicBezTo>
                  <a:cubicBezTo>
                    <a:pt x="24" y="87"/>
                    <a:pt x="24" y="87"/>
                    <a:pt x="24" y="87"/>
                  </a:cubicBezTo>
                  <a:cubicBezTo>
                    <a:pt x="24" y="87"/>
                    <a:pt x="24" y="87"/>
                    <a:pt x="32" y="87"/>
                  </a:cubicBezTo>
                  <a:lnTo>
                    <a:pt x="32" y="87"/>
                  </a:lnTo>
                  <a:cubicBezTo>
                    <a:pt x="32" y="87"/>
                    <a:pt x="32" y="87"/>
                    <a:pt x="32" y="79"/>
                  </a:cubicBezTo>
                  <a:cubicBezTo>
                    <a:pt x="32" y="71"/>
                    <a:pt x="32" y="71"/>
                    <a:pt x="32" y="71"/>
                  </a:cubicBezTo>
                  <a:cubicBezTo>
                    <a:pt x="32" y="63"/>
                    <a:pt x="24" y="63"/>
                    <a:pt x="16" y="55"/>
                  </a:cubicBezTo>
                  <a:cubicBezTo>
                    <a:pt x="8" y="55"/>
                    <a:pt x="8" y="47"/>
                    <a:pt x="8" y="47"/>
                  </a:cubicBezTo>
                  <a:cubicBezTo>
                    <a:pt x="0" y="47"/>
                    <a:pt x="0" y="47"/>
                    <a:pt x="0" y="40"/>
                  </a:cubicBezTo>
                  <a:cubicBezTo>
                    <a:pt x="0" y="40"/>
                    <a:pt x="0" y="31"/>
                    <a:pt x="0" y="24"/>
                  </a:cubicBezTo>
                  <a:cubicBezTo>
                    <a:pt x="0" y="16"/>
                    <a:pt x="0" y="16"/>
                    <a:pt x="0" y="8"/>
                  </a:cubicBezTo>
                  <a:lnTo>
                    <a:pt x="8" y="0"/>
                  </a:lnTo>
                  <a:cubicBezTo>
                    <a:pt x="16" y="0"/>
                    <a:pt x="24" y="0"/>
                    <a:pt x="24" y="0"/>
                  </a:cubicBezTo>
                  <a:cubicBezTo>
                    <a:pt x="32" y="0"/>
                    <a:pt x="39" y="0"/>
                    <a:pt x="47" y="0"/>
                  </a:cubicBezTo>
                  <a:lnTo>
                    <a:pt x="55" y="8"/>
                  </a:lnTo>
                  <a:cubicBezTo>
                    <a:pt x="55" y="16"/>
                    <a:pt x="55" y="16"/>
                    <a:pt x="55" y="24"/>
                  </a:cubicBezTo>
                  <a:lnTo>
                    <a:pt x="55" y="3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10" name="Freeform 702"/>
            <p:cNvSpPr>
              <a:spLocks noChangeArrowheads="1"/>
            </p:cNvSpPr>
            <p:nvPr/>
          </p:nvSpPr>
          <p:spPr bwMode="auto">
            <a:xfrm>
              <a:off x="14219346" y="6049036"/>
              <a:ext cx="47641" cy="79405"/>
            </a:xfrm>
            <a:custGeom>
              <a:avLst/>
              <a:gdLst>
                <a:gd name="T0" fmla="*/ 63 w 64"/>
                <a:gd name="T1" fmla="*/ 63 h 112"/>
                <a:gd name="T2" fmla="*/ 63 w 64"/>
                <a:gd name="T3" fmla="*/ 63 h 112"/>
                <a:gd name="T4" fmla="*/ 63 w 64"/>
                <a:gd name="T5" fmla="*/ 87 h 112"/>
                <a:gd name="T6" fmla="*/ 63 w 64"/>
                <a:gd name="T7" fmla="*/ 95 h 112"/>
                <a:gd name="T8" fmla="*/ 48 w 64"/>
                <a:gd name="T9" fmla="*/ 103 h 112"/>
                <a:gd name="T10" fmla="*/ 32 w 64"/>
                <a:gd name="T11" fmla="*/ 111 h 112"/>
                <a:gd name="T12" fmla="*/ 24 w 64"/>
                <a:gd name="T13" fmla="*/ 103 h 112"/>
                <a:gd name="T14" fmla="*/ 8 w 64"/>
                <a:gd name="T15" fmla="*/ 95 h 112"/>
                <a:gd name="T16" fmla="*/ 8 w 64"/>
                <a:gd name="T17" fmla="*/ 87 h 112"/>
                <a:gd name="T18" fmla="*/ 0 w 64"/>
                <a:gd name="T19" fmla="*/ 63 h 112"/>
                <a:gd name="T20" fmla="*/ 0 w 64"/>
                <a:gd name="T21" fmla="*/ 40 h 112"/>
                <a:gd name="T22" fmla="*/ 8 w 64"/>
                <a:gd name="T23" fmla="*/ 24 h 112"/>
                <a:gd name="T24" fmla="*/ 8 w 64"/>
                <a:gd name="T25" fmla="*/ 8 h 112"/>
                <a:gd name="T26" fmla="*/ 24 w 64"/>
                <a:gd name="T27" fmla="*/ 0 h 112"/>
                <a:gd name="T28" fmla="*/ 32 w 64"/>
                <a:gd name="T29" fmla="*/ 0 h 112"/>
                <a:gd name="T30" fmla="*/ 48 w 64"/>
                <a:gd name="T31" fmla="*/ 0 h 112"/>
                <a:gd name="T32" fmla="*/ 63 w 64"/>
                <a:gd name="T33" fmla="*/ 8 h 112"/>
                <a:gd name="T34" fmla="*/ 63 w 64"/>
                <a:gd name="T35" fmla="*/ 24 h 112"/>
                <a:gd name="T36" fmla="*/ 63 w 64"/>
                <a:gd name="T37" fmla="*/ 40 h 112"/>
                <a:gd name="T38" fmla="*/ 63 w 64"/>
                <a:gd name="T39" fmla="*/ 63 h 112"/>
                <a:gd name="T40" fmla="*/ 40 w 64"/>
                <a:gd name="T41" fmla="*/ 24 h 112"/>
                <a:gd name="T42" fmla="*/ 40 w 64"/>
                <a:gd name="T43" fmla="*/ 24 h 112"/>
                <a:gd name="T44" fmla="*/ 40 w 64"/>
                <a:gd name="T45" fmla="*/ 16 h 112"/>
                <a:gd name="T46" fmla="*/ 40 w 64"/>
                <a:gd name="T47" fmla="*/ 16 h 112"/>
                <a:gd name="T48" fmla="*/ 32 w 64"/>
                <a:gd name="T49" fmla="*/ 16 h 112"/>
                <a:gd name="T50" fmla="*/ 32 w 64"/>
                <a:gd name="T51" fmla="*/ 24 h 112"/>
                <a:gd name="T52" fmla="*/ 32 w 64"/>
                <a:gd name="T53" fmla="*/ 79 h 112"/>
                <a:gd name="T54" fmla="*/ 32 w 64"/>
                <a:gd name="T55" fmla="*/ 87 h 112"/>
                <a:gd name="T56" fmla="*/ 32 w 64"/>
                <a:gd name="T57" fmla="*/ 87 h 112"/>
                <a:gd name="T58" fmla="*/ 40 w 64"/>
                <a:gd name="T59" fmla="*/ 87 h 112"/>
                <a:gd name="T60" fmla="*/ 40 w 64"/>
                <a:gd name="T61" fmla="*/ 71 h 112"/>
                <a:gd name="T62" fmla="*/ 40 w 64"/>
                <a:gd name="T63" fmla="*/ 2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12">
                  <a:moveTo>
                    <a:pt x="63" y="63"/>
                  </a:moveTo>
                  <a:lnTo>
                    <a:pt x="63" y="63"/>
                  </a:lnTo>
                  <a:cubicBezTo>
                    <a:pt x="63" y="71"/>
                    <a:pt x="63" y="79"/>
                    <a:pt x="63" y="87"/>
                  </a:cubicBezTo>
                  <a:lnTo>
                    <a:pt x="63" y="95"/>
                  </a:lnTo>
                  <a:cubicBezTo>
                    <a:pt x="56" y="103"/>
                    <a:pt x="56" y="103"/>
                    <a:pt x="48" y="103"/>
                  </a:cubicBezTo>
                  <a:cubicBezTo>
                    <a:pt x="48" y="103"/>
                    <a:pt x="40" y="111"/>
                    <a:pt x="32" y="111"/>
                  </a:cubicBezTo>
                  <a:lnTo>
                    <a:pt x="24" y="103"/>
                  </a:lnTo>
                  <a:cubicBezTo>
                    <a:pt x="16" y="103"/>
                    <a:pt x="16" y="103"/>
                    <a:pt x="8" y="95"/>
                  </a:cubicBezTo>
                  <a:lnTo>
                    <a:pt x="8" y="87"/>
                  </a:lnTo>
                  <a:cubicBezTo>
                    <a:pt x="8" y="79"/>
                    <a:pt x="0" y="71"/>
                    <a:pt x="0" y="63"/>
                  </a:cubicBezTo>
                  <a:cubicBezTo>
                    <a:pt x="0" y="40"/>
                    <a:pt x="0" y="40"/>
                    <a:pt x="0" y="40"/>
                  </a:cubicBezTo>
                  <a:cubicBezTo>
                    <a:pt x="0" y="31"/>
                    <a:pt x="8" y="24"/>
                    <a:pt x="8" y="24"/>
                  </a:cubicBezTo>
                  <a:cubicBezTo>
                    <a:pt x="8" y="16"/>
                    <a:pt x="8" y="16"/>
                    <a:pt x="8" y="8"/>
                  </a:cubicBezTo>
                  <a:cubicBezTo>
                    <a:pt x="16" y="8"/>
                    <a:pt x="16" y="0"/>
                    <a:pt x="24" y="0"/>
                  </a:cubicBezTo>
                  <a:lnTo>
                    <a:pt x="32" y="0"/>
                  </a:lnTo>
                  <a:cubicBezTo>
                    <a:pt x="40" y="0"/>
                    <a:pt x="48" y="0"/>
                    <a:pt x="48" y="0"/>
                  </a:cubicBezTo>
                  <a:cubicBezTo>
                    <a:pt x="56" y="0"/>
                    <a:pt x="56" y="8"/>
                    <a:pt x="63" y="8"/>
                  </a:cubicBezTo>
                  <a:cubicBezTo>
                    <a:pt x="63" y="16"/>
                    <a:pt x="63" y="16"/>
                    <a:pt x="63" y="24"/>
                  </a:cubicBezTo>
                  <a:cubicBezTo>
                    <a:pt x="63" y="24"/>
                    <a:pt x="63" y="31"/>
                    <a:pt x="63" y="40"/>
                  </a:cubicBezTo>
                  <a:lnTo>
                    <a:pt x="63" y="63"/>
                  </a:lnTo>
                  <a:close/>
                  <a:moveTo>
                    <a:pt x="40" y="24"/>
                  </a:moveTo>
                  <a:lnTo>
                    <a:pt x="40" y="24"/>
                  </a:lnTo>
                  <a:lnTo>
                    <a:pt x="40" y="16"/>
                  </a:lnTo>
                  <a:lnTo>
                    <a:pt x="40" y="16"/>
                  </a:lnTo>
                  <a:cubicBezTo>
                    <a:pt x="32" y="16"/>
                    <a:pt x="32" y="16"/>
                    <a:pt x="32" y="16"/>
                  </a:cubicBezTo>
                  <a:lnTo>
                    <a:pt x="32" y="24"/>
                  </a:lnTo>
                  <a:cubicBezTo>
                    <a:pt x="32" y="79"/>
                    <a:pt x="32" y="79"/>
                    <a:pt x="32" y="79"/>
                  </a:cubicBezTo>
                  <a:lnTo>
                    <a:pt x="32" y="87"/>
                  </a:lnTo>
                  <a:lnTo>
                    <a:pt x="32" y="87"/>
                  </a:lnTo>
                  <a:cubicBezTo>
                    <a:pt x="40" y="87"/>
                    <a:pt x="40" y="87"/>
                    <a:pt x="40" y="87"/>
                  </a:cubicBezTo>
                  <a:cubicBezTo>
                    <a:pt x="40" y="87"/>
                    <a:pt x="40" y="79"/>
                    <a:pt x="40" y="71"/>
                  </a:cubicBezTo>
                  <a:lnTo>
                    <a:pt x="40"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11" name="Freeform 703"/>
            <p:cNvSpPr>
              <a:spLocks noChangeArrowheads="1"/>
            </p:cNvSpPr>
            <p:nvPr/>
          </p:nvSpPr>
          <p:spPr bwMode="auto">
            <a:xfrm>
              <a:off x="14276517" y="6049036"/>
              <a:ext cx="41289" cy="76228"/>
            </a:xfrm>
            <a:custGeom>
              <a:avLst/>
              <a:gdLst>
                <a:gd name="T0" fmla="*/ 56 w 57"/>
                <a:gd name="T1" fmla="*/ 0 h 104"/>
                <a:gd name="T2" fmla="*/ 56 w 57"/>
                <a:gd name="T3" fmla="*/ 103 h 104"/>
                <a:gd name="T4" fmla="*/ 32 w 57"/>
                <a:gd name="T5" fmla="*/ 103 h 104"/>
                <a:gd name="T6" fmla="*/ 24 w 57"/>
                <a:gd name="T7" fmla="*/ 55 h 104"/>
                <a:gd name="T8" fmla="*/ 24 w 57"/>
                <a:gd name="T9" fmla="*/ 103 h 104"/>
                <a:gd name="T10" fmla="*/ 0 w 57"/>
                <a:gd name="T11" fmla="*/ 103 h 104"/>
                <a:gd name="T12" fmla="*/ 0 w 57"/>
                <a:gd name="T13" fmla="*/ 0 h 104"/>
                <a:gd name="T14" fmla="*/ 24 w 57"/>
                <a:gd name="T15" fmla="*/ 0 h 104"/>
                <a:gd name="T16" fmla="*/ 40 w 57"/>
                <a:gd name="T17" fmla="*/ 47 h 104"/>
                <a:gd name="T18" fmla="*/ 40 w 57"/>
                <a:gd name="T19" fmla="*/ 0 h 104"/>
                <a:gd name="T20" fmla="*/ 56 w 57"/>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104">
                  <a:moveTo>
                    <a:pt x="56" y="0"/>
                  </a:moveTo>
                  <a:lnTo>
                    <a:pt x="56" y="103"/>
                  </a:lnTo>
                  <a:lnTo>
                    <a:pt x="32" y="103"/>
                  </a:lnTo>
                  <a:lnTo>
                    <a:pt x="24" y="55"/>
                  </a:lnTo>
                  <a:lnTo>
                    <a:pt x="24" y="103"/>
                  </a:lnTo>
                  <a:lnTo>
                    <a:pt x="0" y="103"/>
                  </a:lnTo>
                  <a:lnTo>
                    <a:pt x="0" y="0"/>
                  </a:lnTo>
                  <a:lnTo>
                    <a:pt x="24" y="0"/>
                  </a:lnTo>
                  <a:lnTo>
                    <a:pt x="40" y="47"/>
                  </a:lnTo>
                  <a:lnTo>
                    <a:pt x="40" y="0"/>
                  </a:ln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12" name="Freeform 704"/>
            <p:cNvSpPr>
              <a:spLocks noChangeArrowheads="1"/>
            </p:cNvSpPr>
            <p:nvPr/>
          </p:nvSpPr>
          <p:spPr bwMode="auto">
            <a:xfrm>
              <a:off x="13885848" y="6325363"/>
              <a:ext cx="1076720" cy="1905697"/>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2"/>
            </a:solidFill>
            <a:ln>
              <a:noFill/>
            </a:ln>
            <a:effectLst/>
          </p:spPr>
          <p:txBody>
            <a:bodyPr wrap="none" anchor="ctr"/>
            <a:lstStyle/>
            <a:p>
              <a:endParaRPr lang="en-US" sz="2701" dirty="0">
                <a:latin typeface="Lato Light"/>
              </a:endParaRPr>
            </a:p>
          </p:txBody>
        </p:sp>
        <p:sp>
          <p:nvSpPr>
            <p:cNvPr id="713" name="Freeform 705"/>
            <p:cNvSpPr>
              <a:spLocks noChangeArrowheads="1"/>
            </p:cNvSpPr>
            <p:nvPr/>
          </p:nvSpPr>
          <p:spPr bwMode="auto">
            <a:xfrm>
              <a:off x="13895377" y="6395238"/>
              <a:ext cx="308087" cy="736870"/>
            </a:xfrm>
            <a:custGeom>
              <a:avLst/>
              <a:gdLst>
                <a:gd name="T0" fmla="*/ 24 w 428"/>
                <a:gd name="T1" fmla="*/ 972 h 1021"/>
                <a:gd name="T2" fmla="*/ 24 w 428"/>
                <a:gd name="T3" fmla="*/ 972 h 1021"/>
                <a:gd name="T4" fmla="*/ 0 w 428"/>
                <a:gd name="T5" fmla="*/ 1012 h 1021"/>
                <a:gd name="T6" fmla="*/ 0 w 428"/>
                <a:gd name="T7" fmla="*/ 1020 h 1021"/>
                <a:gd name="T8" fmla="*/ 0 w 428"/>
                <a:gd name="T9" fmla="*/ 1020 h 1021"/>
                <a:gd name="T10" fmla="*/ 0 w 428"/>
                <a:gd name="T11" fmla="*/ 1012 h 1021"/>
                <a:gd name="T12" fmla="*/ 24 w 428"/>
                <a:gd name="T13" fmla="*/ 972 h 1021"/>
                <a:gd name="T14" fmla="*/ 404 w 428"/>
                <a:gd name="T15" fmla="*/ 174 h 1021"/>
                <a:gd name="T16" fmla="*/ 404 w 428"/>
                <a:gd name="T17" fmla="*/ 174 h 1021"/>
                <a:gd name="T18" fmla="*/ 404 w 428"/>
                <a:gd name="T19" fmla="*/ 308 h 1021"/>
                <a:gd name="T20" fmla="*/ 380 w 428"/>
                <a:gd name="T21" fmla="*/ 340 h 1021"/>
                <a:gd name="T22" fmla="*/ 356 w 428"/>
                <a:gd name="T23" fmla="*/ 395 h 1021"/>
                <a:gd name="T24" fmla="*/ 317 w 428"/>
                <a:gd name="T25" fmla="*/ 459 h 1021"/>
                <a:gd name="T26" fmla="*/ 301 w 428"/>
                <a:gd name="T27" fmla="*/ 466 h 1021"/>
                <a:gd name="T28" fmla="*/ 269 w 428"/>
                <a:gd name="T29" fmla="*/ 475 h 1021"/>
                <a:gd name="T30" fmla="*/ 230 w 428"/>
                <a:gd name="T31" fmla="*/ 506 h 1021"/>
                <a:gd name="T32" fmla="*/ 182 w 428"/>
                <a:gd name="T33" fmla="*/ 522 h 1021"/>
                <a:gd name="T34" fmla="*/ 182 w 428"/>
                <a:gd name="T35" fmla="*/ 522 h 1021"/>
                <a:gd name="T36" fmla="*/ 182 w 428"/>
                <a:gd name="T37" fmla="*/ 522 h 1021"/>
                <a:gd name="T38" fmla="*/ 230 w 428"/>
                <a:gd name="T39" fmla="*/ 506 h 1021"/>
                <a:gd name="T40" fmla="*/ 269 w 428"/>
                <a:gd name="T41" fmla="*/ 475 h 1021"/>
                <a:gd name="T42" fmla="*/ 301 w 428"/>
                <a:gd name="T43" fmla="*/ 466 h 1021"/>
                <a:gd name="T44" fmla="*/ 317 w 428"/>
                <a:gd name="T45" fmla="*/ 459 h 1021"/>
                <a:gd name="T46" fmla="*/ 356 w 428"/>
                <a:gd name="T47" fmla="*/ 395 h 1021"/>
                <a:gd name="T48" fmla="*/ 380 w 428"/>
                <a:gd name="T49" fmla="*/ 340 h 1021"/>
                <a:gd name="T50" fmla="*/ 404 w 428"/>
                <a:gd name="T51" fmla="*/ 308 h 1021"/>
                <a:gd name="T52" fmla="*/ 404 w 428"/>
                <a:gd name="T53" fmla="*/ 174 h 1021"/>
                <a:gd name="T54" fmla="*/ 230 w 428"/>
                <a:gd name="T55" fmla="*/ 0 h 1021"/>
                <a:gd name="T56" fmla="*/ 230 w 428"/>
                <a:gd name="T57" fmla="*/ 0 h 1021"/>
                <a:gd name="T58" fmla="*/ 230 w 428"/>
                <a:gd name="T59" fmla="*/ 0 h 1021"/>
                <a:gd name="T60" fmla="*/ 230 w 428"/>
                <a:gd name="T61" fmla="*/ 0 h 1021"/>
                <a:gd name="T62" fmla="*/ 230 w 428"/>
                <a:gd name="T63" fmla="*/ 0 h 1021"/>
                <a:gd name="T64" fmla="*/ 230 w 428"/>
                <a:gd name="T65" fmla="*/ 0 h 1021"/>
                <a:gd name="T66" fmla="*/ 24 w 428"/>
                <a:gd name="T67" fmla="*/ 97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8" h="1021">
                  <a:moveTo>
                    <a:pt x="24" y="972"/>
                  </a:moveTo>
                  <a:lnTo>
                    <a:pt x="24" y="972"/>
                  </a:lnTo>
                  <a:cubicBezTo>
                    <a:pt x="24" y="980"/>
                    <a:pt x="16" y="996"/>
                    <a:pt x="0" y="1012"/>
                  </a:cubicBezTo>
                  <a:cubicBezTo>
                    <a:pt x="0" y="1020"/>
                    <a:pt x="0" y="1020"/>
                    <a:pt x="0" y="1020"/>
                  </a:cubicBezTo>
                  <a:lnTo>
                    <a:pt x="0" y="1020"/>
                  </a:lnTo>
                  <a:cubicBezTo>
                    <a:pt x="0" y="1012"/>
                    <a:pt x="0" y="1012"/>
                    <a:pt x="0" y="1012"/>
                  </a:cubicBezTo>
                  <a:cubicBezTo>
                    <a:pt x="16" y="996"/>
                    <a:pt x="24" y="980"/>
                    <a:pt x="24" y="972"/>
                  </a:cubicBezTo>
                  <a:lnTo>
                    <a:pt x="404" y="174"/>
                  </a:lnTo>
                  <a:lnTo>
                    <a:pt x="404" y="174"/>
                  </a:lnTo>
                  <a:cubicBezTo>
                    <a:pt x="420" y="206"/>
                    <a:pt x="427" y="277"/>
                    <a:pt x="404" y="308"/>
                  </a:cubicBezTo>
                  <a:cubicBezTo>
                    <a:pt x="404" y="324"/>
                    <a:pt x="388" y="332"/>
                    <a:pt x="380" y="340"/>
                  </a:cubicBezTo>
                  <a:cubicBezTo>
                    <a:pt x="372" y="348"/>
                    <a:pt x="356" y="356"/>
                    <a:pt x="356" y="395"/>
                  </a:cubicBezTo>
                  <a:cubicBezTo>
                    <a:pt x="356" y="435"/>
                    <a:pt x="340" y="451"/>
                    <a:pt x="317" y="459"/>
                  </a:cubicBezTo>
                  <a:cubicBezTo>
                    <a:pt x="309" y="459"/>
                    <a:pt x="301" y="459"/>
                    <a:pt x="301" y="466"/>
                  </a:cubicBezTo>
                  <a:cubicBezTo>
                    <a:pt x="285" y="475"/>
                    <a:pt x="277" y="475"/>
                    <a:pt x="269" y="475"/>
                  </a:cubicBezTo>
                  <a:cubicBezTo>
                    <a:pt x="254" y="482"/>
                    <a:pt x="246" y="490"/>
                    <a:pt x="230" y="506"/>
                  </a:cubicBezTo>
                  <a:cubicBezTo>
                    <a:pt x="214" y="514"/>
                    <a:pt x="198" y="522"/>
                    <a:pt x="182" y="522"/>
                  </a:cubicBezTo>
                  <a:lnTo>
                    <a:pt x="182" y="522"/>
                  </a:lnTo>
                  <a:lnTo>
                    <a:pt x="182" y="522"/>
                  </a:lnTo>
                  <a:cubicBezTo>
                    <a:pt x="198" y="522"/>
                    <a:pt x="214" y="514"/>
                    <a:pt x="230" y="506"/>
                  </a:cubicBezTo>
                  <a:cubicBezTo>
                    <a:pt x="246" y="490"/>
                    <a:pt x="254" y="482"/>
                    <a:pt x="269" y="475"/>
                  </a:cubicBezTo>
                  <a:cubicBezTo>
                    <a:pt x="277" y="475"/>
                    <a:pt x="285" y="475"/>
                    <a:pt x="301" y="466"/>
                  </a:cubicBezTo>
                  <a:cubicBezTo>
                    <a:pt x="301" y="459"/>
                    <a:pt x="309" y="459"/>
                    <a:pt x="317" y="459"/>
                  </a:cubicBezTo>
                  <a:cubicBezTo>
                    <a:pt x="340" y="451"/>
                    <a:pt x="356" y="435"/>
                    <a:pt x="356" y="395"/>
                  </a:cubicBezTo>
                  <a:cubicBezTo>
                    <a:pt x="356" y="356"/>
                    <a:pt x="372" y="348"/>
                    <a:pt x="380" y="340"/>
                  </a:cubicBezTo>
                  <a:cubicBezTo>
                    <a:pt x="388" y="332"/>
                    <a:pt x="404" y="324"/>
                    <a:pt x="404" y="308"/>
                  </a:cubicBezTo>
                  <a:cubicBezTo>
                    <a:pt x="427" y="277"/>
                    <a:pt x="420" y="206"/>
                    <a:pt x="404" y="174"/>
                  </a:cubicBezTo>
                  <a:lnTo>
                    <a:pt x="230" y="0"/>
                  </a:lnTo>
                  <a:lnTo>
                    <a:pt x="230" y="0"/>
                  </a:lnTo>
                  <a:lnTo>
                    <a:pt x="230" y="0"/>
                  </a:lnTo>
                  <a:lnTo>
                    <a:pt x="230" y="0"/>
                  </a:lnTo>
                  <a:lnTo>
                    <a:pt x="230" y="0"/>
                  </a:lnTo>
                  <a:lnTo>
                    <a:pt x="230" y="0"/>
                  </a:lnTo>
                  <a:lnTo>
                    <a:pt x="24" y="972"/>
                  </a:lnTo>
                </a:path>
              </a:pathLst>
            </a:custGeom>
            <a:solidFill>
              <a:schemeClr val="accent2"/>
            </a:solidFill>
            <a:ln>
              <a:noFill/>
            </a:ln>
            <a:effectLst/>
          </p:spPr>
          <p:txBody>
            <a:bodyPr wrap="none" anchor="ctr"/>
            <a:lstStyle/>
            <a:p>
              <a:endParaRPr lang="en-US" sz="2701" dirty="0">
                <a:latin typeface="Lato Light"/>
              </a:endParaRPr>
            </a:p>
          </p:txBody>
        </p:sp>
        <p:sp>
          <p:nvSpPr>
            <p:cNvPr id="714" name="Freeform 706"/>
            <p:cNvSpPr>
              <a:spLocks noChangeArrowheads="1"/>
            </p:cNvSpPr>
            <p:nvPr/>
          </p:nvSpPr>
          <p:spPr bwMode="auto">
            <a:xfrm>
              <a:off x="13885848" y="6322186"/>
              <a:ext cx="1083072" cy="1924754"/>
            </a:xfrm>
            <a:custGeom>
              <a:avLst/>
              <a:gdLst>
                <a:gd name="T0" fmla="*/ 197 w 1503"/>
                <a:gd name="T1" fmla="*/ 625 h 2672"/>
                <a:gd name="T2" fmla="*/ 1225 w 1503"/>
                <a:gd name="T3" fmla="*/ 8 h 2672"/>
                <a:gd name="T4" fmla="*/ 245 w 1503"/>
                <a:gd name="T5" fmla="*/ 103 h 2672"/>
                <a:gd name="T6" fmla="*/ 1225 w 1503"/>
                <a:gd name="T7" fmla="*/ 103 h 2672"/>
                <a:gd name="T8" fmla="*/ 1265 w 1503"/>
                <a:gd name="T9" fmla="*/ 206 h 2672"/>
                <a:gd name="T10" fmla="*/ 1352 w 1503"/>
                <a:gd name="T11" fmla="*/ 380 h 2672"/>
                <a:gd name="T12" fmla="*/ 1423 w 1503"/>
                <a:gd name="T13" fmla="*/ 1613 h 2672"/>
                <a:gd name="T14" fmla="*/ 1462 w 1503"/>
                <a:gd name="T15" fmla="*/ 1676 h 2672"/>
                <a:gd name="T16" fmla="*/ 1486 w 1503"/>
                <a:gd name="T17" fmla="*/ 1819 h 2672"/>
                <a:gd name="T18" fmla="*/ 1352 w 1503"/>
                <a:gd name="T19" fmla="*/ 2071 h 2672"/>
                <a:gd name="T20" fmla="*/ 1328 w 1503"/>
                <a:gd name="T21" fmla="*/ 2205 h 2672"/>
                <a:gd name="T22" fmla="*/ 1320 w 1503"/>
                <a:gd name="T23" fmla="*/ 2300 h 2672"/>
                <a:gd name="T24" fmla="*/ 1344 w 1503"/>
                <a:gd name="T25" fmla="*/ 2387 h 2672"/>
                <a:gd name="T26" fmla="*/ 1194 w 1503"/>
                <a:gd name="T27" fmla="*/ 2442 h 2672"/>
                <a:gd name="T28" fmla="*/ 1217 w 1503"/>
                <a:gd name="T29" fmla="*/ 2561 h 2672"/>
                <a:gd name="T30" fmla="*/ 1051 w 1503"/>
                <a:gd name="T31" fmla="*/ 2569 h 2672"/>
                <a:gd name="T32" fmla="*/ 964 w 1503"/>
                <a:gd name="T33" fmla="*/ 2655 h 2672"/>
                <a:gd name="T34" fmla="*/ 877 w 1503"/>
                <a:gd name="T35" fmla="*/ 2632 h 2672"/>
                <a:gd name="T36" fmla="*/ 846 w 1503"/>
                <a:gd name="T37" fmla="*/ 2521 h 2672"/>
                <a:gd name="T38" fmla="*/ 806 w 1503"/>
                <a:gd name="T39" fmla="*/ 2363 h 2672"/>
                <a:gd name="T40" fmla="*/ 695 w 1503"/>
                <a:gd name="T41" fmla="*/ 2292 h 2672"/>
                <a:gd name="T42" fmla="*/ 466 w 1503"/>
                <a:gd name="T43" fmla="*/ 2024 h 2672"/>
                <a:gd name="T44" fmla="*/ 450 w 1503"/>
                <a:gd name="T45" fmla="*/ 1771 h 2672"/>
                <a:gd name="T46" fmla="*/ 403 w 1503"/>
                <a:gd name="T47" fmla="*/ 1755 h 2672"/>
                <a:gd name="T48" fmla="*/ 348 w 1503"/>
                <a:gd name="T49" fmla="*/ 1779 h 2672"/>
                <a:gd name="T50" fmla="*/ 284 w 1503"/>
                <a:gd name="T51" fmla="*/ 1613 h 2672"/>
                <a:gd name="T52" fmla="*/ 15 w 1503"/>
                <a:gd name="T53" fmla="*/ 1328 h 2672"/>
                <a:gd name="T54" fmla="*/ 15 w 1503"/>
                <a:gd name="T55" fmla="*/ 1123 h 2672"/>
                <a:gd name="T56" fmla="*/ 284 w 1503"/>
                <a:gd name="T57" fmla="*/ 1621 h 2672"/>
                <a:gd name="T58" fmla="*/ 379 w 1503"/>
                <a:gd name="T59" fmla="*/ 1763 h 2672"/>
                <a:gd name="T60" fmla="*/ 442 w 1503"/>
                <a:gd name="T61" fmla="*/ 1787 h 2672"/>
                <a:gd name="T62" fmla="*/ 522 w 1503"/>
                <a:gd name="T63" fmla="*/ 1795 h 2672"/>
                <a:gd name="T64" fmla="*/ 735 w 1503"/>
                <a:gd name="T65" fmla="*/ 2324 h 2672"/>
                <a:gd name="T66" fmla="*/ 822 w 1503"/>
                <a:gd name="T67" fmla="*/ 2529 h 2672"/>
                <a:gd name="T68" fmla="*/ 948 w 1503"/>
                <a:gd name="T69" fmla="*/ 2663 h 2672"/>
                <a:gd name="T70" fmla="*/ 972 w 1503"/>
                <a:gd name="T71" fmla="*/ 2671 h 2672"/>
                <a:gd name="T72" fmla="*/ 1051 w 1503"/>
                <a:gd name="T73" fmla="*/ 2576 h 2672"/>
                <a:gd name="T74" fmla="*/ 1225 w 1503"/>
                <a:gd name="T75" fmla="*/ 2569 h 2672"/>
                <a:gd name="T76" fmla="*/ 1201 w 1503"/>
                <a:gd name="T77" fmla="*/ 2442 h 2672"/>
                <a:gd name="T78" fmla="*/ 1352 w 1503"/>
                <a:gd name="T79" fmla="*/ 2387 h 2672"/>
                <a:gd name="T80" fmla="*/ 1328 w 1503"/>
                <a:gd name="T81" fmla="*/ 2308 h 2672"/>
                <a:gd name="T82" fmla="*/ 1336 w 1503"/>
                <a:gd name="T83" fmla="*/ 2205 h 2672"/>
                <a:gd name="T84" fmla="*/ 1360 w 1503"/>
                <a:gd name="T85" fmla="*/ 2071 h 2672"/>
                <a:gd name="T86" fmla="*/ 1486 w 1503"/>
                <a:gd name="T87" fmla="*/ 1826 h 2672"/>
                <a:gd name="T88" fmla="*/ 1470 w 1503"/>
                <a:gd name="T89" fmla="*/ 1676 h 2672"/>
                <a:gd name="T90" fmla="*/ 1431 w 1503"/>
                <a:gd name="T91" fmla="*/ 1605 h 2672"/>
                <a:gd name="T92" fmla="*/ 1360 w 1503"/>
                <a:gd name="T93" fmla="*/ 380 h 2672"/>
                <a:gd name="T94" fmla="*/ 1328 w 1503"/>
                <a:gd name="T95" fmla="*/ 340 h 2672"/>
                <a:gd name="T96" fmla="*/ 1249 w 1503"/>
                <a:gd name="T97" fmla="*/ 174 h 2672"/>
                <a:gd name="T98" fmla="*/ 1225 w 1503"/>
                <a:gd name="T99" fmla="*/ 8 h 2672"/>
                <a:gd name="T100" fmla="*/ 1225 w 1503"/>
                <a:gd name="T101" fmla="*/ 0 h 2672"/>
                <a:gd name="T102" fmla="*/ 1225 w 1503"/>
                <a:gd name="T103" fmla="*/ 0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3" h="2672">
                  <a:moveTo>
                    <a:pt x="182" y="617"/>
                  </a:moveTo>
                  <a:lnTo>
                    <a:pt x="182" y="617"/>
                  </a:lnTo>
                  <a:cubicBezTo>
                    <a:pt x="189" y="617"/>
                    <a:pt x="197" y="625"/>
                    <a:pt x="197" y="625"/>
                  </a:cubicBezTo>
                  <a:cubicBezTo>
                    <a:pt x="197" y="625"/>
                    <a:pt x="189" y="617"/>
                    <a:pt x="182" y="617"/>
                  </a:cubicBezTo>
                  <a:lnTo>
                    <a:pt x="1225" y="8"/>
                  </a:lnTo>
                  <a:lnTo>
                    <a:pt x="1225" y="8"/>
                  </a:lnTo>
                  <a:lnTo>
                    <a:pt x="1225" y="8"/>
                  </a:lnTo>
                  <a:cubicBezTo>
                    <a:pt x="1051" y="32"/>
                    <a:pt x="435" y="79"/>
                    <a:pt x="245" y="95"/>
                  </a:cubicBezTo>
                  <a:cubicBezTo>
                    <a:pt x="245" y="95"/>
                    <a:pt x="245" y="95"/>
                    <a:pt x="245" y="103"/>
                  </a:cubicBezTo>
                  <a:cubicBezTo>
                    <a:pt x="245" y="95"/>
                    <a:pt x="245" y="95"/>
                    <a:pt x="245" y="95"/>
                  </a:cubicBezTo>
                  <a:cubicBezTo>
                    <a:pt x="435" y="79"/>
                    <a:pt x="1043" y="32"/>
                    <a:pt x="1217" y="8"/>
                  </a:cubicBezTo>
                  <a:cubicBezTo>
                    <a:pt x="1225" y="48"/>
                    <a:pt x="1225" y="79"/>
                    <a:pt x="1225" y="103"/>
                  </a:cubicBezTo>
                  <a:cubicBezTo>
                    <a:pt x="1225" y="111"/>
                    <a:pt x="1225" y="111"/>
                    <a:pt x="1225" y="111"/>
                  </a:cubicBezTo>
                  <a:cubicBezTo>
                    <a:pt x="1225" y="158"/>
                    <a:pt x="1225" y="166"/>
                    <a:pt x="1241" y="182"/>
                  </a:cubicBezTo>
                  <a:cubicBezTo>
                    <a:pt x="1249" y="190"/>
                    <a:pt x="1257" y="190"/>
                    <a:pt x="1265" y="206"/>
                  </a:cubicBezTo>
                  <a:cubicBezTo>
                    <a:pt x="1288" y="238"/>
                    <a:pt x="1296" y="261"/>
                    <a:pt x="1304" y="293"/>
                  </a:cubicBezTo>
                  <a:cubicBezTo>
                    <a:pt x="1312" y="309"/>
                    <a:pt x="1312" y="325"/>
                    <a:pt x="1320" y="340"/>
                  </a:cubicBezTo>
                  <a:cubicBezTo>
                    <a:pt x="1328" y="356"/>
                    <a:pt x="1336" y="372"/>
                    <a:pt x="1352" y="380"/>
                  </a:cubicBezTo>
                  <a:cubicBezTo>
                    <a:pt x="1454" y="1423"/>
                    <a:pt x="1454" y="1423"/>
                    <a:pt x="1454" y="1423"/>
                  </a:cubicBezTo>
                  <a:cubicBezTo>
                    <a:pt x="1454" y="1447"/>
                    <a:pt x="1447" y="1510"/>
                    <a:pt x="1439" y="1518"/>
                  </a:cubicBezTo>
                  <a:cubicBezTo>
                    <a:pt x="1423" y="1542"/>
                    <a:pt x="1407" y="1581"/>
                    <a:pt x="1423" y="1613"/>
                  </a:cubicBezTo>
                  <a:cubicBezTo>
                    <a:pt x="1431" y="1621"/>
                    <a:pt x="1439" y="1629"/>
                    <a:pt x="1447" y="1629"/>
                  </a:cubicBezTo>
                  <a:cubicBezTo>
                    <a:pt x="1454" y="1637"/>
                    <a:pt x="1462" y="1637"/>
                    <a:pt x="1462" y="1668"/>
                  </a:cubicBezTo>
                  <a:cubicBezTo>
                    <a:pt x="1462" y="1676"/>
                    <a:pt x="1462" y="1676"/>
                    <a:pt x="1462" y="1676"/>
                  </a:cubicBezTo>
                  <a:cubicBezTo>
                    <a:pt x="1462" y="1724"/>
                    <a:pt x="1462" y="1739"/>
                    <a:pt x="1478" y="1747"/>
                  </a:cubicBezTo>
                  <a:cubicBezTo>
                    <a:pt x="1486" y="1755"/>
                    <a:pt x="1494" y="1779"/>
                    <a:pt x="1494" y="1795"/>
                  </a:cubicBezTo>
                  <a:cubicBezTo>
                    <a:pt x="1494" y="1803"/>
                    <a:pt x="1494" y="1819"/>
                    <a:pt x="1486" y="1819"/>
                  </a:cubicBezTo>
                  <a:cubicBezTo>
                    <a:pt x="1462" y="1834"/>
                    <a:pt x="1447" y="1858"/>
                    <a:pt x="1447" y="1882"/>
                  </a:cubicBezTo>
                  <a:cubicBezTo>
                    <a:pt x="1447" y="1898"/>
                    <a:pt x="1391" y="2000"/>
                    <a:pt x="1367" y="2008"/>
                  </a:cubicBezTo>
                  <a:cubicBezTo>
                    <a:pt x="1336" y="2016"/>
                    <a:pt x="1344" y="2055"/>
                    <a:pt x="1352" y="2071"/>
                  </a:cubicBezTo>
                  <a:lnTo>
                    <a:pt x="1352" y="2078"/>
                  </a:lnTo>
                  <a:cubicBezTo>
                    <a:pt x="1352" y="2086"/>
                    <a:pt x="1352" y="2118"/>
                    <a:pt x="1336" y="2134"/>
                  </a:cubicBezTo>
                  <a:cubicBezTo>
                    <a:pt x="1328" y="2158"/>
                    <a:pt x="1328" y="2173"/>
                    <a:pt x="1328" y="2205"/>
                  </a:cubicBezTo>
                  <a:cubicBezTo>
                    <a:pt x="1328" y="2221"/>
                    <a:pt x="1328" y="2236"/>
                    <a:pt x="1336" y="2244"/>
                  </a:cubicBezTo>
                  <a:cubicBezTo>
                    <a:pt x="1336" y="2260"/>
                    <a:pt x="1344" y="2276"/>
                    <a:pt x="1336" y="2284"/>
                  </a:cubicBezTo>
                  <a:cubicBezTo>
                    <a:pt x="1328" y="2292"/>
                    <a:pt x="1328" y="2292"/>
                    <a:pt x="1320" y="2300"/>
                  </a:cubicBezTo>
                  <a:cubicBezTo>
                    <a:pt x="1312" y="2316"/>
                    <a:pt x="1296" y="2331"/>
                    <a:pt x="1312" y="2347"/>
                  </a:cubicBezTo>
                  <a:cubicBezTo>
                    <a:pt x="1320" y="2347"/>
                    <a:pt x="1320" y="2347"/>
                    <a:pt x="1320" y="2347"/>
                  </a:cubicBezTo>
                  <a:cubicBezTo>
                    <a:pt x="1336" y="2363"/>
                    <a:pt x="1344" y="2379"/>
                    <a:pt x="1344" y="2387"/>
                  </a:cubicBezTo>
                  <a:cubicBezTo>
                    <a:pt x="1344" y="2387"/>
                    <a:pt x="1344" y="2387"/>
                    <a:pt x="1344" y="2395"/>
                  </a:cubicBezTo>
                  <a:cubicBezTo>
                    <a:pt x="1336" y="2395"/>
                    <a:pt x="1328" y="2395"/>
                    <a:pt x="1312" y="2395"/>
                  </a:cubicBezTo>
                  <a:cubicBezTo>
                    <a:pt x="1272" y="2402"/>
                    <a:pt x="1209" y="2411"/>
                    <a:pt x="1194" y="2442"/>
                  </a:cubicBezTo>
                  <a:cubicBezTo>
                    <a:pt x="1186" y="2450"/>
                    <a:pt x="1186" y="2458"/>
                    <a:pt x="1186" y="2466"/>
                  </a:cubicBezTo>
                  <a:cubicBezTo>
                    <a:pt x="1194" y="2497"/>
                    <a:pt x="1201" y="2513"/>
                    <a:pt x="1209" y="2529"/>
                  </a:cubicBezTo>
                  <a:cubicBezTo>
                    <a:pt x="1217" y="2545"/>
                    <a:pt x="1225" y="2553"/>
                    <a:pt x="1217" y="2561"/>
                  </a:cubicBezTo>
                  <a:cubicBezTo>
                    <a:pt x="1217" y="2584"/>
                    <a:pt x="1201" y="2608"/>
                    <a:pt x="1178" y="2608"/>
                  </a:cubicBezTo>
                  <a:cubicBezTo>
                    <a:pt x="1170" y="2608"/>
                    <a:pt x="1154" y="2608"/>
                    <a:pt x="1146" y="2600"/>
                  </a:cubicBezTo>
                  <a:cubicBezTo>
                    <a:pt x="1130" y="2584"/>
                    <a:pt x="1091" y="2569"/>
                    <a:pt x="1051" y="2569"/>
                  </a:cubicBezTo>
                  <a:cubicBezTo>
                    <a:pt x="1028" y="2569"/>
                    <a:pt x="1004" y="2576"/>
                    <a:pt x="988" y="2592"/>
                  </a:cubicBezTo>
                  <a:cubicBezTo>
                    <a:pt x="972" y="2608"/>
                    <a:pt x="964" y="2632"/>
                    <a:pt x="964" y="2655"/>
                  </a:cubicBezTo>
                  <a:lnTo>
                    <a:pt x="964" y="2655"/>
                  </a:lnTo>
                  <a:cubicBezTo>
                    <a:pt x="956" y="2655"/>
                    <a:pt x="956" y="2655"/>
                    <a:pt x="948" y="2655"/>
                  </a:cubicBezTo>
                  <a:cubicBezTo>
                    <a:pt x="941" y="2655"/>
                    <a:pt x="933" y="2655"/>
                    <a:pt x="925" y="2655"/>
                  </a:cubicBezTo>
                  <a:cubicBezTo>
                    <a:pt x="901" y="2655"/>
                    <a:pt x="885" y="2648"/>
                    <a:pt x="877" y="2632"/>
                  </a:cubicBezTo>
                  <a:cubicBezTo>
                    <a:pt x="869" y="2616"/>
                    <a:pt x="854" y="2592"/>
                    <a:pt x="846" y="2576"/>
                  </a:cubicBezTo>
                  <a:cubicBezTo>
                    <a:pt x="830" y="2561"/>
                    <a:pt x="814" y="2545"/>
                    <a:pt x="822" y="2529"/>
                  </a:cubicBezTo>
                  <a:cubicBezTo>
                    <a:pt x="830" y="2529"/>
                    <a:pt x="838" y="2521"/>
                    <a:pt x="846" y="2521"/>
                  </a:cubicBezTo>
                  <a:cubicBezTo>
                    <a:pt x="861" y="2513"/>
                    <a:pt x="869" y="2505"/>
                    <a:pt x="854" y="2474"/>
                  </a:cubicBezTo>
                  <a:cubicBezTo>
                    <a:pt x="846" y="2458"/>
                    <a:pt x="838" y="2442"/>
                    <a:pt x="830" y="2434"/>
                  </a:cubicBezTo>
                  <a:cubicBezTo>
                    <a:pt x="814" y="2402"/>
                    <a:pt x="806" y="2387"/>
                    <a:pt x="806" y="2363"/>
                  </a:cubicBezTo>
                  <a:cubicBezTo>
                    <a:pt x="806" y="2347"/>
                    <a:pt x="790" y="2347"/>
                    <a:pt x="775" y="2339"/>
                  </a:cubicBezTo>
                  <a:cubicBezTo>
                    <a:pt x="767" y="2339"/>
                    <a:pt x="751" y="2331"/>
                    <a:pt x="743" y="2324"/>
                  </a:cubicBezTo>
                  <a:cubicBezTo>
                    <a:pt x="727" y="2308"/>
                    <a:pt x="711" y="2300"/>
                    <a:pt x="695" y="2292"/>
                  </a:cubicBezTo>
                  <a:cubicBezTo>
                    <a:pt x="672" y="2284"/>
                    <a:pt x="656" y="2276"/>
                    <a:pt x="648" y="2260"/>
                  </a:cubicBezTo>
                  <a:cubicBezTo>
                    <a:pt x="640" y="2252"/>
                    <a:pt x="617" y="2236"/>
                    <a:pt x="593" y="2213"/>
                  </a:cubicBezTo>
                  <a:cubicBezTo>
                    <a:pt x="529" y="2165"/>
                    <a:pt x="427" y="2094"/>
                    <a:pt x="466" y="2024"/>
                  </a:cubicBezTo>
                  <a:cubicBezTo>
                    <a:pt x="522" y="1937"/>
                    <a:pt x="561" y="1826"/>
                    <a:pt x="522" y="1795"/>
                  </a:cubicBezTo>
                  <a:cubicBezTo>
                    <a:pt x="498" y="1779"/>
                    <a:pt x="474" y="1755"/>
                    <a:pt x="458" y="1755"/>
                  </a:cubicBezTo>
                  <a:cubicBezTo>
                    <a:pt x="458" y="1755"/>
                    <a:pt x="450" y="1763"/>
                    <a:pt x="450" y="1771"/>
                  </a:cubicBezTo>
                  <a:cubicBezTo>
                    <a:pt x="450" y="1779"/>
                    <a:pt x="442" y="1779"/>
                    <a:pt x="442" y="1779"/>
                  </a:cubicBezTo>
                  <a:cubicBezTo>
                    <a:pt x="435" y="1779"/>
                    <a:pt x="435" y="1779"/>
                    <a:pt x="427" y="1771"/>
                  </a:cubicBezTo>
                  <a:cubicBezTo>
                    <a:pt x="427" y="1763"/>
                    <a:pt x="419" y="1755"/>
                    <a:pt x="403" y="1755"/>
                  </a:cubicBezTo>
                  <a:cubicBezTo>
                    <a:pt x="395" y="1755"/>
                    <a:pt x="387" y="1755"/>
                    <a:pt x="379" y="1763"/>
                  </a:cubicBezTo>
                  <a:cubicBezTo>
                    <a:pt x="371" y="1763"/>
                    <a:pt x="371" y="1771"/>
                    <a:pt x="364" y="1771"/>
                  </a:cubicBezTo>
                  <a:cubicBezTo>
                    <a:pt x="355" y="1779"/>
                    <a:pt x="355" y="1779"/>
                    <a:pt x="348" y="1779"/>
                  </a:cubicBezTo>
                  <a:cubicBezTo>
                    <a:pt x="348" y="1779"/>
                    <a:pt x="340" y="1779"/>
                    <a:pt x="332" y="1755"/>
                  </a:cubicBezTo>
                  <a:cubicBezTo>
                    <a:pt x="324" y="1739"/>
                    <a:pt x="316" y="1716"/>
                    <a:pt x="316" y="1692"/>
                  </a:cubicBezTo>
                  <a:cubicBezTo>
                    <a:pt x="308" y="1653"/>
                    <a:pt x="300" y="1621"/>
                    <a:pt x="284" y="1613"/>
                  </a:cubicBezTo>
                  <a:cubicBezTo>
                    <a:pt x="229" y="1597"/>
                    <a:pt x="166" y="1558"/>
                    <a:pt x="166" y="1526"/>
                  </a:cubicBezTo>
                  <a:cubicBezTo>
                    <a:pt x="158" y="1502"/>
                    <a:pt x="126" y="1463"/>
                    <a:pt x="95" y="1431"/>
                  </a:cubicBezTo>
                  <a:cubicBezTo>
                    <a:pt x="55" y="1392"/>
                    <a:pt x="15" y="1352"/>
                    <a:pt x="15" y="1328"/>
                  </a:cubicBezTo>
                  <a:cubicBezTo>
                    <a:pt x="8" y="1273"/>
                    <a:pt x="0" y="1155"/>
                    <a:pt x="15" y="1123"/>
                  </a:cubicBezTo>
                  <a:lnTo>
                    <a:pt x="15" y="1123"/>
                  </a:lnTo>
                  <a:lnTo>
                    <a:pt x="15" y="1123"/>
                  </a:lnTo>
                  <a:cubicBezTo>
                    <a:pt x="0" y="1155"/>
                    <a:pt x="0" y="1273"/>
                    <a:pt x="8" y="1328"/>
                  </a:cubicBezTo>
                  <a:cubicBezTo>
                    <a:pt x="15" y="1384"/>
                    <a:pt x="158" y="1479"/>
                    <a:pt x="158" y="1526"/>
                  </a:cubicBezTo>
                  <a:cubicBezTo>
                    <a:pt x="166" y="1566"/>
                    <a:pt x="261" y="1613"/>
                    <a:pt x="284" y="1621"/>
                  </a:cubicBezTo>
                  <a:cubicBezTo>
                    <a:pt x="308" y="1629"/>
                    <a:pt x="308" y="1708"/>
                    <a:pt x="324" y="1755"/>
                  </a:cubicBezTo>
                  <a:cubicBezTo>
                    <a:pt x="332" y="1779"/>
                    <a:pt x="340" y="1779"/>
                    <a:pt x="348" y="1779"/>
                  </a:cubicBezTo>
                  <a:cubicBezTo>
                    <a:pt x="355" y="1779"/>
                    <a:pt x="364" y="1771"/>
                    <a:pt x="379" y="1763"/>
                  </a:cubicBezTo>
                  <a:cubicBezTo>
                    <a:pt x="387" y="1763"/>
                    <a:pt x="395" y="1763"/>
                    <a:pt x="403" y="1763"/>
                  </a:cubicBezTo>
                  <a:cubicBezTo>
                    <a:pt x="419" y="1763"/>
                    <a:pt x="419" y="1763"/>
                    <a:pt x="427" y="1771"/>
                  </a:cubicBezTo>
                  <a:cubicBezTo>
                    <a:pt x="427" y="1779"/>
                    <a:pt x="435" y="1787"/>
                    <a:pt x="442" y="1787"/>
                  </a:cubicBezTo>
                  <a:cubicBezTo>
                    <a:pt x="450" y="1787"/>
                    <a:pt x="458" y="1779"/>
                    <a:pt x="458" y="1771"/>
                  </a:cubicBezTo>
                  <a:cubicBezTo>
                    <a:pt x="458" y="1763"/>
                    <a:pt x="458" y="1763"/>
                    <a:pt x="458" y="1763"/>
                  </a:cubicBezTo>
                  <a:cubicBezTo>
                    <a:pt x="474" y="1763"/>
                    <a:pt x="498" y="1779"/>
                    <a:pt x="522" y="1795"/>
                  </a:cubicBezTo>
                  <a:cubicBezTo>
                    <a:pt x="553" y="1826"/>
                    <a:pt x="522" y="1929"/>
                    <a:pt x="458" y="2024"/>
                  </a:cubicBezTo>
                  <a:cubicBezTo>
                    <a:pt x="403" y="2118"/>
                    <a:pt x="624" y="2229"/>
                    <a:pt x="640" y="2260"/>
                  </a:cubicBezTo>
                  <a:cubicBezTo>
                    <a:pt x="656" y="2292"/>
                    <a:pt x="711" y="2292"/>
                    <a:pt x="735" y="2324"/>
                  </a:cubicBezTo>
                  <a:cubicBezTo>
                    <a:pt x="759" y="2355"/>
                    <a:pt x="798" y="2339"/>
                    <a:pt x="798" y="2363"/>
                  </a:cubicBezTo>
                  <a:cubicBezTo>
                    <a:pt x="798" y="2395"/>
                    <a:pt x="830" y="2434"/>
                    <a:pt x="846" y="2474"/>
                  </a:cubicBezTo>
                  <a:cubicBezTo>
                    <a:pt x="869" y="2521"/>
                    <a:pt x="838" y="2505"/>
                    <a:pt x="822" y="2529"/>
                  </a:cubicBezTo>
                  <a:cubicBezTo>
                    <a:pt x="798" y="2553"/>
                    <a:pt x="854" y="2584"/>
                    <a:pt x="877" y="2632"/>
                  </a:cubicBezTo>
                  <a:cubicBezTo>
                    <a:pt x="885" y="2655"/>
                    <a:pt x="909" y="2663"/>
                    <a:pt x="925" y="2663"/>
                  </a:cubicBezTo>
                  <a:cubicBezTo>
                    <a:pt x="933" y="2663"/>
                    <a:pt x="941" y="2663"/>
                    <a:pt x="948" y="2663"/>
                  </a:cubicBezTo>
                  <a:cubicBezTo>
                    <a:pt x="956" y="2663"/>
                    <a:pt x="956" y="2663"/>
                    <a:pt x="964" y="2663"/>
                  </a:cubicBezTo>
                  <a:lnTo>
                    <a:pt x="972" y="2663"/>
                  </a:lnTo>
                  <a:cubicBezTo>
                    <a:pt x="972" y="2663"/>
                    <a:pt x="972" y="2663"/>
                    <a:pt x="972" y="2671"/>
                  </a:cubicBezTo>
                  <a:cubicBezTo>
                    <a:pt x="972" y="2663"/>
                    <a:pt x="972" y="2663"/>
                    <a:pt x="972" y="2663"/>
                  </a:cubicBezTo>
                  <a:cubicBezTo>
                    <a:pt x="972" y="2632"/>
                    <a:pt x="980" y="2616"/>
                    <a:pt x="996" y="2600"/>
                  </a:cubicBezTo>
                  <a:cubicBezTo>
                    <a:pt x="1012" y="2584"/>
                    <a:pt x="1035" y="2576"/>
                    <a:pt x="1051" y="2576"/>
                  </a:cubicBezTo>
                  <a:cubicBezTo>
                    <a:pt x="1091" y="2576"/>
                    <a:pt x="1130" y="2592"/>
                    <a:pt x="1146" y="2608"/>
                  </a:cubicBezTo>
                  <a:cubicBezTo>
                    <a:pt x="1154" y="2616"/>
                    <a:pt x="1162" y="2616"/>
                    <a:pt x="1178" y="2616"/>
                  </a:cubicBezTo>
                  <a:cubicBezTo>
                    <a:pt x="1201" y="2616"/>
                    <a:pt x="1225" y="2584"/>
                    <a:pt x="1225" y="2569"/>
                  </a:cubicBezTo>
                  <a:cubicBezTo>
                    <a:pt x="1233" y="2553"/>
                    <a:pt x="1225" y="2537"/>
                    <a:pt x="1217" y="2521"/>
                  </a:cubicBezTo>
                  <a:cubicBezTo>
                    <a:pt x="1209" y="2513"/>
                    <a:pt x="1201" y="2497"/>
                    <a:pt x="1194" y="2466"/>
                  </a:cubicBezTo>
                  <a:cubicBezTo>
                    <a:pt x="1194" y="2458"/>
                    <a:pt x="1194" y="2450"/>
                    <a:pt x="1201" y="2442"/>
                  </a:cubicBezTo>
                  <a:cubicBezTo>
                    <a:pt x="1217" y="2418"/>
                    <a:pt x="1281" y="2411"/>
                    <a:pt x="1312" y="2402"/>
                  </a:cubicBezTo>
                  <a:cubicBezTo>
                    <a:pt x="1328" y="2402"/>
                    <a:pt x="1336" y="2402"/>
                    <a:pt x="1344" y="2395"/>
                  </a:cubicBezTo>
                  <a:cubicBezTo>
                    <a:pt x="1352" y="2395"/>
                    <a:pt x="1352" y="2395"/>
                    <a:pt x="1352" y="2387"/>
                  </a:cubicBezTo>
                  <a:cubicBezTo>
                    <a:pt x="1352" y="2379"/>
                    <a:pt x="1344" y="2363"/>
                    <a:pt x="1328" y="2347"/>
                  </a:cubicBezTo>
                  <a:cubicBezTo>
                    <a:pt x="1320" y="2339"/>
                    <a:pt x="1320" y="2339"/>
                    <a:pt x="1320" y="2339"/>
                  </a:cubicBezTo>
                  <a:cubicBezTo>
                    <a:pt x="1304" y="2331"/>
                    <a:pt x="1312" y="2324"/>
                    <a:pt x="1328" y="2308"/>
                  </a:cubicBezTo>
                  <a:cubicBezTo>
                    <a:pt x="1336" y="2300"/>
                    <a:pt x="1336" y="2292"/>
                    <a:pt x="1344" y="2292"/>
                  </a:cubicBezTo>
                  <a:cubicBezTo>
                    <a:pt x="1352" y="2276"/>
                    <a:pt x="1344" y="2260"/>
                    <a:pt x="1344" y="2244"/>
                  </a:cubicBezTo>
                  <a:cubicBezTo>
                    <a:pt x="1336" y="2229"/>
                    <a:pt x="1336" y="2221"/>
                    <a:pt x="1336" y="2205"/>
                  </a:cubicBezTo>
                  <a:cubicBezTo>
                    <a:pt x="1328" y="2173"/>
                    <a:pt x="1336" y="2158"/>
                    <a:pt x="1344" y="2142"/>
                  </a:cubicBezTo>
                  <a:cubicBezTo>
                    <a:pt x="1360" y="2118"/>
                    <a:pt x="1360" y="2094"/>
                    <a:pt x="1360" y="2078"/>
                  </a:cubicBezTo>
                  <a:lnTo>
                    <a:pt x="1360" y="2071"/>
                  </a:lnTo>
                  <a:cubicBezTo>
                    <a:pt x="1352" y="2055"/>
                    <a:pt x="1352" y="2024"/>
                    <a:pt x="1367" y="2016"/>
                  </a:cubicBezTo>
                  <a:cubicBezTo>
                    <a:pt x="1391" y="2008"/>
                    <a:pt x="1454" y="1898"/>
                    <a:pt x="1454" y="1882"/>
                  </a:cubicBezTo>
                  <a:cubicBezTo>
                    <a:pt x="1454" y="1858"/>
                    <a:pt x="1462" y="1842"/>
                    <a:pt x="1486" y="1826"/>
                  </a:cubicBezTo>
                  <a:cubicBezTo>
                    <a:pt x="1502" y="1819"/>
                    <a:pt x="1502" y="1811"/>
                    <a:pt x="1502" y="1795"/>
                  </a:cubicBezTo>
                  <a:cubicBezTo>
                    <a:pt x="1502" y="1771"/>
                    <a:pt x="1494" y="1747"/>
                    <a:pt x="1486" y="1747"/>
                  </a:cubicBezTo>
                  <a:cubicBezTo>
                    <a:pt x="1470" y="1739"/>
                    <a:pt x="1470" y="1716"/>
                    <a:pt x="1470" y="1676"/>
                  </a:cubicBezTo>
                  <a:cubicBezTo>
                    <a:pt x="1470" y="1668"/>
                    <a:pt x="1470" y="1668"/>
                    <a:pt x="1470" y="1668"/>
                  </a:cubicBezTo>
                  <a:cubicBezTo>
                    <a:pt x="1470" y="1637"/>
                    <a:pt x="1462" y="1629"/>
                    <a:pt x="1447" y="1621"/>
                  </a:cubicBezTo>
                  <a:cubicBezTo>
                    <a:pt x="1439" y="1621"/>
                    <a:pt x="1439" y="1613"/>
                    <a:pt x="1431" y="1605"/>
                  </a:cubicBezTo>
                  <a:cubicBezTo>
                    <a:pt x="1415" y="1581"/>
                    <a:pt x="1431" y="1542"/>
                    <a:pt x="1447" y="1526"/>
                  </a:cubicBezTo>
                  <a:cubicBezTo>
                    <a:pt x="1454" y="1510"/>
                    <a:pt x="1462" y="1431"/>
                    <a:pt x="1462" y="1423"/>
                  </a:cubicBezTo>
                  <a:cubicBezTo>
                    <a:pt x="1360" y="380"/>
                    <a:pt x="1360" y="380"/>
                    <a:pt x="1360" y="380"/>
                  </a:cubicBezTo>
                  <a:lnTo>
                    <a:pt x="1360" y="380"/>
                  </a:lnTo>
                  <a:lnTo>
                    <a:pt x="1360" y="380"/>
                  </a:lnTo>
                  <a:cubicBezTo>
                    <a:pt x="1344" y="364"/>
                    <a:pt x="1328" y="356"/>
                    <a:pt x="1328" y="340"/>
                  </a:cubicBezTo>
                  <a:cubicBezTo>
                    <a:pt x="1320" y="325"/>
                    <a:pt x="1312" y="309"/>
                    <a:pt x="1312" y="293"/>
                  </a:cubicBezTo>
                  <a:cubicBezTo>
                    <a:pt x="1304" y="261"/>
                    <a:pt x="1296" y="230"/>
                    <a:pt x="1272" y="206"/>
                  </a:cubicBezTo>
                  <a:cubicBezTo>
                    <a:pt x="1265" y="190"/>
                    <a:pt x="1257" y="182"/>
                    <a:pt x="1249" y="174"/>
                  </a:cubicBezTo>
                  <a:cubicBezTo>
                    <a:pt x="1233" y="166"/>
                    <a:pt x="1225" y="158"/>
                    <a:pt x="1225" y="111"/>
                  </a:cubicBezTo>
                  <a:cubicBezTo>
                    <a:pt x="1225" y="103"/>
                    <a:pt x="1225" y="103"/>
                    <a:pt x="1225" y="103"/>
                  </a:cubicBezTo>
                  <a:cubicBezTo>
                    <a:pt x="1225" y="79"/>
                    <a:pt x="1225" y="40"/>
                    <a:pt x="1225" y="8"/>
                  </a:cubicBezTo>
                  <a:lnTo>
                    <a:pt x="1225" y="0"/>
                  </a:lnTo>
                  <a:lnTo>
                    <a:pt x="1225" y="0"/>
                  </a:lnTo>
                  <a:lnTo>
                    <a:pt x="1225" y="0"/>
                  </a:lnTo>
                  <a:lnTo>
                    <a:pt x="1225" y="0"/>
                  </a:lnTo>
                  <a:lnTo>
                    <a:pt x="1225" y="0"/>
                  </a:lnTo>
                  <a:lnTo>
                    <a:pt x="1225" y="0"/>
                  </a:lnTo>
                  <a:lnTo>
                    <a:pt x="1225" y="0"/>
                  </a:lnTo>
                  <a:lnTo>
                    <a:pt x="182" y="617"/>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15" name="Freeform 707"/>
            <p:cNvSpPr>
              <a:spLocks noChangeArrowheads="1"/>
            </p:cNvSpPr>
            <p:nvPr/>
          </p:nvSpPr>
          <p:spPr bwMode="auto">
            <a:xfrm>
              <a:off x="14054185" y="6388886"/>
              <a:ext cx="6352" cy="12705"/>
            </a:xfrm>
            <a:custGeom>
              <a:avLst/>
              <a:gdLst>
                <a:gd name="T0" fmla="*/ 0 w 9"/>
                <a:gd name="T1" fmla="*/ 0 h 17"/>
                <a:gd name="T2" fmla="*/ 0 w 9"/>
                <a:gd name="T3" fmla="*/ 0 h 17"/>
                <a:gd name="T4" fmla="*/ 0 w 9"/>
                <a:gd name="T5" fmla="*/ 0 h 17"/>
                <a:gd name="T6" fmla="*/ 0 w 9"/>
                <a:gd name="T7" fmla="*/ 8 h 17"/>
                <a:gd name="T8" fmla="*/ 8 w 9"/>
                <a:gd name="T9" fmla="*/ 16 h 17"/>
                <a:gd name="T10" fmla="*/ 0 w 9"/>
                <a:gd name="T11" fmla="*/ 8 h 17"/>
                <a:gd name="T12" fmla="*/ 0 w 9"/>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9" h="17">
                  <a:moveTo>
                    <a:pt x="0" y="0"/>
                  </a:moveTo>
                  <a:lnTo>
                    <a:pt x="0" y="0"/>
                  </a:lnTo>
                  <a:lnTo>
                    <a:pt x="0" y="0"/>
                  </a:lnTo>
                  <a:lnTo>
                    <a:pt x="0" y="8"/>
                  </a:lnTo>
                  <a:cubicBezTo>
                    <a:pt x="0" y="8"/>
                    <a:pt x="0" y="8"/>
                    <a:pt x="8" y="16"/>
                  </a:cubicBezTo>
                  <a:cubicBezTo>
                    <a:pt x="0" y="8"/>
                    <a:pt x="0" y="8"/>
                    <a:pt x="0" y="8"/>
                  </a:cubicBezTo>
                  <a:lnTo>
                    <a:pt x="0" y="0"/>
                  </a:lnTo>
                </a:path>
              </a:pathLst>
            </a:custGeom>
            <a:solidFill>
              <a:srgbClr val="FBFE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16" name="Freeform 708"/>
            <p:cNvSpPr>
              <a:spLocks noChangeArrowheads="1"/>
            </p:cNvSpPr>
            <p:nvPr/>
          </p:nvSpPr>
          <p:spPr bwMode="auto">
            <a:xfrm>
              <a:off x="13889025" y="6388886"/>
              <a:ext cx="314439" cy="740045"/>
            </a:xfrm>
            <a:custGeom>
              <a:avLst/>
              <a:gdLst>
                <a:gd name="T0" fmla="*/ 237 w 435"/>
                <a:gd name="T1" fmla="*/ 0 h 1029"/>
                <a:gd name="T2" fmla="*/ 229 w 435"/>
                <a:gd name="T3" fmla="*/ 0 h 1029"/>
                <a:gd name="T4" fmla="*/ 237 w 435"/>
                <a:gd name="T5" fmla="*/ 16 h 1029"/>
                <a:gd name="T6" fmla="*/ 269 w 435"/>
                <a:gd name="T7" fmla="*/ 48 h 1029"/>
                <a:gd name="T8" fmla="*/ 379 w 435"/>
                <a:gd name="T9" fmla="*/ 174 h 1029"/>
                <a:gd name="T10" fmla="*/ 419 w 435"/>
                <a:gd name="T11" fmla="*/ 253 h 1029"/>
                <a:gd name="T12" fmla="*/ 387 w 435"/>
                <a:gd name="T13" fmla="*/ 340 h 1029"/>
                <a:gd name="T14" fmla="*/ 316 w 435"/>
                <a:gd name="T15" fmla="*/ 459 h 1029"/>
                <a:gd name="T16" fmla="*/ 276 w 435"/>
                <a:gd name="T17" fmla="*/ 483 h 1029"/>
                <a:gd name="T18" fmla="*/ 189 w 435"/>
                <a:gd name="T19" fmla="*/ 522 h 1029"/>
                <a:gd name="T20" fmla="*/ 150 w 435"/>
                <a:gd name="T21" fmla="*/ 514 h 1029"/>
                <a:gd name="T22" fmla="*/ 103 w 435"/>
                <a:gd name="T23" fmla="*/ 530 h 1029"/>
                <a:gd name="T24" fmla="*/ 103 w 435"/>
                <a:gd name="T25" fmla="*/ 585 h 1029"/>
                <a:gd name="T26" fmla="*/ 134 w 435"/>
                <a:gd name="T27" fmla="*/ 648 h 1029"/>
                <a:gd name="T28" fmla="*/ 158 w 435"/>
                <a:gd name="T29" fmla="*/ 688 h 1029"/>
                <a:gd name="T30" fmla="*/ 110 w 435"/>
                <a:gd name="T31" fmla="*/ 799 h 1029"/>
                <a:gd name="T32" fmla="*/ 118 w 435"/>
                <a:gd name="T33" fmla="*/ 846 h 1029"/>
                <a:gd name="T34" fmla="*/ 118 w 435"/>
                <a:gd name="T35" fmla="*/ 846 h 1029"/>
                <a:gd name="T36" fmla="*/ 7 w 435"/>
                <a:gd name="T37" fmla="*/ 917 h 1029"/>
                <a:gd name="T38" fmla="*/ 0 w 435"/>
                <a:gd name="T39" fmla="*/ 933 h 1029"/>
                <a:gd name="T40" fmla="*/ 23 w 435"/>
                <a:gd name="T41" fmla="*/ 965 h 1029"/>
                <a:gd name="T42" fmla="*/ 7 w 435"/>
                <a:gd name="T43" fmla="*/ 1020 h 1029"/>
                <a:gd name="T44" fmla="*/ 7 w 435"/>
                <a:gd name="T45" fmla="*/ 1020 h 1029"/>
                <a:gd name="T46" fmla="*/ 7 w 435"/>
                <a:gd name="T47" fmla="*/ 1028 h 1029"/>
                <a:gd name="T48" fmla="*/ 7 w 435"/>
                <a:gd name="T49" fmla="*/ 1028 h 1029"/>
                <a:gd name="T50" fmla="*/ 31 w 435"/>
                <a:gd name="T51" fmla="*/ 980 h 1029"/>
                <a:gd name="T52" fmla="*/ 16 w 435"/>
                <a:gd name="T53" fmla="*/ 941 h 1029"/>
                <a:gd name="T54" fmla="*/ 7 w 435"/>
                <a:gd name="T55" fmla="*/ 933 h 1029"/>
                <a:gd name="T56" fmla="*/ 39 w 435"/>
                <a:gd name="T57" fmla="*/ 917 h 1029"/>
                <a:gd name="T58" fmla="*/ 118 w 435"/>
                <a:gd name="T59" fmla="*/ 807 h 1029"/>
                <a:gd name="T60" fmla="*/ 126 w 435"/>
                <a:gd name="T61" fmla="*/ 783 h 1029"/>
                <a:gd name="T62" fmla="*/ 166 w 435"/>
                <a:gd name="T63" fmla="*/ 672 h 1029"/>
                <a:gd name="T64" fmla="*/ 118 w 435"/>
                <a:gd name="T65" fmla="*/ 617 h 1029"/>
                <a:gd name="T66" fmla="*/ 103 w 435"/>
                <a:gd name="T67" fmla="*/ 546 h 1029"/>
                <a:gd name="T68" fmla="*/ 126 w 435"/>
                <a:gd name="T69" fmla="*/ 530 h 1029"/>
                <a:gd name="T70" fmla="*/ 174 w 435"/>
                <a:gd name="T71" fmla="*/ 522 h 1029"/>
                <a:gd name="T72" fmla="*/ 189 w 435"/>
                <a:gd name="T73" fmla="*/ 530 h 1029"/>
                <a:gd name="T74" fmla="*/ 237 w 435"/>
                <a:gd name="T75" fmla="*/ 514 h 1029"/>
                <a:gd name="T76" fmla="*/ 308 w 435"/>
                <a:gd name="T77" fmla="*/ 474 h 1029"/>
                <a:gd name="T78" fmla="*/ 363 w 435"/>
                <a:gd name="T79" fmla="*/ 403 h 1029"/>
                <a:gd name="T80" fmla="*/ 411 w 435"/>
                <a:gd name="T81" fmla="*/ 316 h 1029"/>
                <a:gd name="T82" fmla="*/ 411 w 435"/>
                <a:gd name="T83" fmla="*/ 182 h 1029"/>
                <a:gd name="T84" fmla="*/ 332 w 435"/>
                <a:gd name="T85" fmla="*/ 119 h 1029"/>
                <a:gd name="T86" fmla="*/ 237 w 435"/>
                <a:gd name="T87" fmla="*/ 8 h 1029"/>
                <a:gd name="T88" fmla="*/ 237 w 435"/>
                <a:gd name="T89" fmla="*/ 8 h 1029"/>
                <a:gd name="T90" fmla="*/ 237 w 435"/>
                <a:gd name="T91" fmla="*/ 0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1029">
                  <a:moveTo>
                    <a:pt x="237" y="0"/>
                  </a:moveTo>
                  <a:lnTo>
                    <a:pt x="237" y="0"/>
                  </a:lnTo>
                  <a:lnTo>
                    <a:pt x="237" y="0"/>
                  </a:lnTo>
                  <a:cubicBezTo>
                    <a:pt x="229" y="0"/>
                    <a:pt x="229" y="0"/>
                    <a:pt x="229" y="0"/>
                  </a:cubicBezTo>
                  <a:lnTo>
                    <a:pt x="229" y="8"/>
                  </a:lnTo>
                  <a:cubicBezTo>
                    <a:pt x="229" y="8"/>
                    <a:pt x="229" y="8"/>
                    <a:pt x="237" y="16"/>
                  </a:cubicBezTo>
                  <a:lnTo>
                    <a:pt x="237" y="16"/>
                  </a:lnTo>
                  <a:cubicBezTo>
                    <a:pt x="237" y="24"/>
                    <a:pt x="253" y="32"/>
                    <a:pt x="269" y="48"/>
                  </a:cubicBezTo>
                  <a:cubicBezTo>
                    <a:pt x="292" y="71"/>
                    <a:pt x="324" y="103"/>
                    <a:pt x="324" y="119"/>
                  </a:cubicBezTo>
                  <a:cubicBezTo>
                    <a:pt x="324" y="143"/>
                    <a:pt x="356" y="158"/>
                    <a:pt x="379" y="174"/>
                  </a:cubicBezTo>
                  <a:cubicBezTo>
                    <a:pt x="387" y="174"/>
                    <a:pt x="395" y="182"/>
                    <a:pt x="403" y="182"/>
                  </a:cubicBezTo>
                  <a:cubicBezTo>
                    <a:pt x="411" y="190"/>
                    <a:pt x="419" y="221"/>
                    <a:pt x="419" y="253"/>
                  </a:cubicBezTo>
                  <a:cubicBezTo>
                    <a:pt x="419" y="277"/>
                    <a:pt x="419" y="301"/>
                    <a:pt x="411" y="316"/>
                  </a:cubicBezTo>
                  <a:cubicBezTo>
                    <a:pt x="403" y="324"/>
                    <a:pt x="395" y="332"/>
                    <a:pt x="387" y="340"/>
                  </a:cubicBezTo>
                  <a:cubicBezTo>
                    <a:pt x="371" y="356"/>
                    <a:pt x="356" y="364"/>
                    <a:pt x="356" y="403"/>
                  </a:cubicBezTo>
                  <a:cubicBezTo>
                    <a:pt x="356" y="443"/>
                    <a:pt x="340" y="451"/>
                    <a:pt x="316" y="459"/>
                  </a:cubicBezTo>
                  <a:cubicBezTo>
                    <a:pt x="316" y="459"/>
                    <a:pt x="308" y="467"/>
                    <a:pt x="300" y="467"/>
                  </a:cubicBezTo>
                  <a:cubicBezTo>
                    <a:pt x="292" y="474"/>
                    <a:pt x="284" y="474"/>
                    <a:pt x="276" y="483"/>
                  </a:cubicBezTo>
                  <a:cubicBezTo>
                    <a:pt x="261" y="483"/>
                    <a:pt x="245" y="490"/>
                    <a:pt x="229" y="506"/>
                  </a:cubicBezTo>
                  <a:cubicBezTo>
                    <a:pt x="221" y="514"/>
                    <a:pt x="213" y="522"/>
                    <a:pt x="189" y="522"/>
                  </a:cubicBezTo>
                  <a:cubicBezTo>
                    <a:pt x="189" y="522"/>
                    <a:pt x="181" y="522"/>
                    <a:pt x="174" y="522"/>
                  </a:cubicBezTo>
                  <a:cubicBezTo>
                    <a:pt x="166" y="514"/>
                    <a:pt x="158" y="514"/>
                    <a:pt x="150" y="514"/>
                  </a:cubicBezTo>
                  <a:cubicBezTo>
                    <a:pt x="134" y="514"/>
                    <a:pt x="126" y="514"/>
                    <a:pt x="118" y="522"/>
                  </a:cubicBezTo>
                  <a:cubicBezTo>
                    <a:pt x="110" y="522"/>
                    <a:pt x="103" y="522"/>
                    <a:pt x="103" y="530"/>
                  </a:cubicBezTo>
                  <a:cubicBezTo>
                    <a:pt x="103" y="538"/>
                    <a:pt x="94" y="546"/>
                    <a:pt x="94" y="546"/>
                  </a:cubicBezTo>
                  <a:cubicBezTo>
                    <a:pt x="94" y="561"/>
                    <a:pt x="103" y="569"/>
                    <a:pt x="103" y="585"/>
                  </a:cubicBezTo>
                  <a:cubicBezTo>
                    <a:pt x="110" y="593"/>
                    <a:pt x="110" y="609"/>
                    <a:pt x="110" y="617"/>
                  </a:cubicBezTo>
                  <a:cubicBezTo>
                    <a:pt x="110" y="633"/>
                    <a:pt x="126" y="641"/>
                    <a:pt x="134" y="648"/>
                  </a:cubicBezTo>
                  <a:cubicBezTo>
                    <a:pt x="150" y="656"/>
                    <a:pt x="158" y="664"/>
                    <a:pt x="158" y="680"/>
                  </a:cubicBezTo>
                  <a:cubicBezTo>
                    <a:pt x="158" y="680"/>
                    <a:pt x="158" y="680"/>
                    <a:pt x="158" y="688"/>
                  </a:cubicBezTo>
                  <a:cubicBezTo>
                    <a:pt x="158" y="720"/>
                    <a:pt x="142" y="767"/>
                    <a:pt x="126" y="775"/>
                  </a:cubicBezTo>
                  <a:cubicBezTo>
                    <a:pt x="118" y="783"/>
                    <a:pt x="110" y="791"/>
                    <a:pt x="110" y="799"/>
                  </a:cubicBezTo>
                  <a:cubicBezTo>
                    <a:pt x="110" y="799"/>
                    <a:pt x="110" y="807"/>
                    <a:pt x="110" y="814"/>
                  </a:cubicBezTo>
                  <a:cubicBezTo>
                    <a:pt x="118" y="822"/>
                    <a:pt x="118" y="830"/>
                    <a:pt x="118" y="846"/>
                  </a:cubicBezTo>
                  <a:lnTo>
                    <a:pt x="118" y="846"/>
                  </a:lnTo>
                  <a:lnTo>
                    <a:pt x="118" y="846"/>
                  </a:lnTo>
                  <a:cubicBezTo>
                    <a:pt x="118" y="878"/>
                    <a:pt x="71" y="894"/>
                    <a:pt x="31" y="909"/>
                  </a:cubicBezTo>
                  <a:cubicBezTo>
                    <a:pt x="23" y="909"/>
                    <a:pt x="16" y="917"/>
                    <a:pt x="7" y="917"/>
                  </a:cubicBezTo>
                  <a:cubicBezTo>
                    <a:pt x="0" y="925"/>
                    <a:pt x="0" y="925"/>
                    <a:pt x="0" y="933"/>
                  </a:cubicBezTo>
                  <a:lnTo>
                    <a:pt x="0" y="933"/>
                  </a:lnTo>
                  <a:cubicBezTo>
                    <a:pt x="0" y="941"/>
                    <a:pt x="0" y="941"/>
                    <a:pt x="7" y="949"/>
                  </a:cubicBezTo>
                  <a:cubicBezTo>
                    <a:pt x="16" y="949"/>
                    <a:pt x="16" y="957"/>
                    <a:pt x="23" y="965"/>
                  </a:cubicBezTo>
                  <a:cubicBezTo>
                    <a:pt x="23" y="965"/>
                    <a:pt x="23" y="973"/>
                    <a:pt x="23" y="980"/>
                  </a:cubicBezTo>
                  <a:cubicBezTo>
                    <a:pt x="23" y="988"/>
                    <a:pt x="16" y="1004"/>
                    <a:pt x="7" y="1020"/>
                  </a:cubicBezTo>
                  <a:lnTo>
                    <a:pt x="7" y="1020"/>
                  </a:lnTo>
                  <a:lnTo>
                    <a:pt x="7" y="1020"/>
                  </a:lnTo>
                  <a:cubicBezTo>
                    <a:pt x="7" y="1020"/>
                    <a:pt x="7" y="1020"/>
                    <a:pt x="7" y="1028"/>
                  </a:cubicBezTo>
                  <a:lnTo>
                    <a:pt x="7" y="1028"/>
                  </a:lnTo>
                  <a:lnTo>
                    <a:pt x="7" y="1028"/>
                  </a:lnTo>
                  <a:lnTo>
                    <a:pt x="7" y="1028"/>
                  </a:lnTo>
                  <a:cubicBezTo>
                    <a:pt x="7" y="1028"/>
                    <a:pt x="7" y="1028"/>
                    <a:pt x="7" y="1020"/>
                  </a:cubicBezTo>
                  <a:cubicBezTo>
                    <a:pt x="23" y="1004"/>
                    <a:pt x="31" y="988"/>
                    <a:pt x="31" y="980"/>
                  </a:cubicBezTo>
                  <a:cubicBezTo>
                    <a:pt x="31" y="973"/>
                    <a:pt x="31" y="965"/>
                    <a:pt x="23" y="957"/>
                  </a:cubicBezTo>
                  <a:cubicBezTo>
                    <a:pt x="23" y="949"/>
                    <a:pt x="16" y="949"/>
                    <a:pt x="16" y="941"/>
                  </a:cubicBezTo>
                  <a:cubicBezTo>
                    <a:pt x="7" y="941"/>
                    <a:pt x="7" y="933"/>
                    <a:pt x="7" y="933"/>
                  </a:cubicBezTo>
                  <a:lnTo>
                    <a:pt x="7" y="933"/>
                  </a:lnTo>
                  <a:cubicBezTo>
                    <a:pt x="7" y="933"/>
                    <a:pt x="7" y="933"/>
                    <a:pt x="16" y="925"/>
                  </a:cubicBezTo>
                  <a:cubicBezTo>
                    <a:pt x="23" y="925"/>
                    <a:pt x="31" y="917"/>
                    <a:pt x="39" y="917"/>
                  </a:cubicBezTo>
                  <a:cubicBezTo>
                    <a:pt x="71" y="901"/>
                    <a:pt x="126" y="878"/>
                    <a:pt x="126" y="846"/>
                  </a:cubicBezTo>
                  <a:cubicBezTo>
                    <a:pt x="126" y="830"/>
                    <a:pt x="118" y="814"/>
                    <a:pt x="118" y="807"/>
                  </a:cubicBezTo>
                  <a:lnTo>
                    <a:pt x="118" y="799"/>
                  </a:lnTo>
                  <a:cubicBezTo>
                    <a:pt x="118" y="791"/>
                    <a:pt x="118" y="791"/>
                    <a:pt x="126" y="783"/>
                  </a:cubicBezTo>
                  <a:cubicBezTo>
                    <a:pt x="150" y="775"/>
                    <a:pt x="166" y="720"/>
                    <a:pt x="166" y="688"/>
                  </a:cubicBezTo>
                  <a:cubicBezTo>
                    <a:pt x="166" y="680"/>
                    <a:pt x="166" y="680"/>
                    <a:pt x="166" y="672"/>
                  </a:cubicBezTo>
                  <a:cubicBezTo>
                    <a:pt x="166" y="664"/>
                    <a:pt x="150" y="656"/>
                    <a:pt x="142" y="648"/>
                  </a:cubicBezTo>
                  <a:cubicBezTo>
                    <a:pt x="126" y="641"/>
                    <a:pt x="118" y="633"/>
                    <a:pt x="118" y="617"/>
                  </a:cubicBezTo>
                  <a:cubicBezTo>
                    <a:pt x="118" y="609"/>
                    <a:pt x="118" y="593"/>
                    <a:pt x="110" y="585"/>
                  </a:cubicBezTo>
                  <a:cubicBezTo>
                    <a:pt x="110" y="569"/>
                    <a:pt x="103" y="561"/>
                    <a:pt x="103" y="546"/>
                  </a:cubicBezTo>
                  <a:cubicBezTo>
                    <a:pt x="103" y="546"/>
                    <a:pt x="103" y="538"/>
                    <a:pt x="110" y="538"/>
                  </a:cubicBezTo>
                  <a:cubicBezTo>
                    <a:pt x="110" y="530"/>
                    <a:pt x="118" y="530"/>
                    <a:pt x="126" y="530"/>
                  </a:cubicBezTo>
                  <a:cubicBezTo>
                    <a:pt x="126" y="522"/>
                    <a:pt x="134" y="522"/>
                    <a:pt x="150" y="522"/>
                  </a:cubicBezTo>
                  <a:cubicBezTo>
                    <a:pt x="158" y="522"/>
                    <a:pt x="166" y="522"/>
                    <a:pt x="174" y="522"/>
                  </a:cubicBezTo>
                  <a:lnTo>
                    <a:pt x="174" y="522"/>
                  </a:lnTo>
                  <a:cubicBezTo>
                    <a:pt x="181" y="522"/>
                    <a:pt x="189" y="530"/>
                    <a:pt x="189" y="530"/>
                  </a:cubicBezTo>
                  <a:lnTo>
                    <a:pt x="189" y="530"/>
                  </a:lnTo>
                  <a:cubicBezTo>
                    <a:pt x="205" y="530"/>
                    <a:pt x="221" y="522"/>
                    <a:pt x="237" y="514"/>
                  </a:cubicBezTo>
                  <a:cubicBezTo>
                    <a:pt x="253" y="498"/>
                    <a:pt x="261" y="490"/>
                    <a:pt x="276" y="483"/>
                  </a:cubicBezTo>
                  <a:cubicBezTo>
                    <a:pt x="284" y="483"/>
                    <a:pt x="292" y="483"/>
                    <a:pt x="308" y="474"/>
                  </a:cubicBezTo>
                  <a:cubicBezTo>
                    <a:pt x="308" y="467"/>
                    <a:pt x="316" y="467"/>
                    <a:pt x="324" y="467"/>
                  </a:cubicBezTo>
                  <a:cubicBezTo>
                    <a:pt x="347" y="459"/>
                    <a:pt x="363" y="443"/>
                    <a:pt x="363" y="403"/>
                  </a:cubicBezTo>
                  <a:cubicBezTo>
                    <a:pt x="363" y="364"/>
                    <a:pt x="379" y="356"/>
                    <a:pt x="387" y="348"/>
                  </a:cubicBezTo>
                  <a:cubicBezTo>
                    <a:pt x="395" y="340"/>
                    <a:pt x="411" y="332"/>
                    <a:pt x="411" y="316"/>
                  </a:cubicBezTo>
                  <a:cubicBezTo>
                    <a:pt x="434" y="285"/>
                    <a:pt x="427" y="214"/>
                    <a:pt x="411" y="182"/>
                  </a:cubicBezTo>
                  <a:lnTo>
                    <a:pt x="411" y="182"/>
                  </a:lnTo>
                  <a:cubicBezTo>
                    <a:pt x="403" y="174"/>
                    <a:pt x="387" y="166"/>
                    <a:pt x="379" y="166"/>
                  </a:cubicBezTo>
                  <a:cubicBezTo>
                    <a:pt x="356" y="150"/>
                    <a:pt x="332" y="143"/>
                    <a:pt x="332" y="119"/>
                  </a:cubicBezTo>
                  <a:cubicBezTo>
                    <a:pt x="332" y="95"/>
                    <a:pt x="300" y="71"/>
                    <a:pt x="276" y="48"/>
                  </a:cubicBezTo>
                  <a:cubicBezTo>
                    <a:pt x="261" y="32"/>
                    <a:pt x="245" y="16"/>
                    <a:pt x="237" y="8"/>
                  </a:cubicBezTo>
                  <a:lnTo>
                    <a:pt x="237" y="8"/>
                  </a:lnTo>
                  <a:lnTo>
                    <a:pt x="237" y="8"/>
                  </a:lnTo>
                  <a:lnTo>
                    <a:pt x="237" y="8"/>
                  </a:lnTo>
                  <a:cubicBezTo>
                    <a:pt x="237" y="0"/>
                    <a:pt x="237" y="0"/>
                    <a:pt x="237" y="0"/>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17" name="Freeform 709"/>
            <p:cNvSpPr>
              <a:spLocks noChangeArrowheads="1"/>
            </p:cNvSpPr>
            <p:nvPr/>
          </p:nvSpPr>
          <p:spPr bwMode="auto">
            <a:xfrm>
              <a:off x="13879495" y="7125756"/>
              <a:ext cx="705108" cy="1121184"/>
            </a:xfrm>
            <a:custGeom>
              <a:avLst/>
              <a:gdLst>
                <a:gd name="T0" fmla="*/ 23 w 981"/>
                <a:gd name="T1" fmla="*/ 0 h 1557"/>
                <a:gd name="T2" fmla="*/ 23 w 981"/>
                <a:gd name="T3" fmla="*/ 0 h 1557"/>
                <a:gd name="T4" fmla="*/ 16 w 981"/>
                <a:gd name="T5" fmla="*/ 213 h 1557"/>
                <a:gd name="T6" fmla="*/ 95 w 981"/>
                <a:gd name="T7" fmla="*/ 316 h 1557"/>
                <a:gd name="T8" fmla="*/ 166 w 981"/>
                <a:gd name="T9" fmla="*/ 411 h 1557"/>
                <a:gd name="T10" fmla="*/ 292 w 981"/>
                <a:gd name="T11" fmla="*/ 506 h 1557"/>
                <a:gd name="T12" fmla="*/ 316 w 981"/>
                <a:gd name="T13" fmla="*/ 577 h 1557"/>
                <a:gd name="T14" fmla="*/ 332 w 981"/>
                <a:gd name="T15" fmla="*/ 640 h 1557"/>
                <a:gd name="T16" fmla="*/ 356 w 981"/>
                <a:gd name="T17" fmla="*/ 672 h 1557"/>
                <a:gd name="T18" fmla="*/ 379 w 981"/>
                <a:gd name="T19" fmla="*/ 664 h 1557"/>
                <a:gd name="T20" fmla="*/ 387 w 981"/>
                <a:gd name="T21" fmla="*/ 656 h 1557"/>
                <a:gd name="T22" fmla="*/ 411 w 981"/>
                <a:gd name="T23" fmla="*/ 648 h 1557"/>
                <a:gd name="T24" fmla="*/ 427 w 981"/>
                <a:gd name="T25" fmla="*/ 664 h 1557"/>
                <a:gd name="T26" fmla="*/ 450 w 981"/>
                <a:gd name="T27" fmla="*/ 672 h 1557"/>
                <a:gd name="T28" fmla="*/ 466 w 981"/>
                <a:gd name="T29" fmla="*/ 656 h 1557"/>
                <a:gd name="T30" fmla="*/ 466 w 981"/>
                <a:gd name="T31" fmla="*/ 648 h 1557"/>
                <a:gd name="T32" fmla="*/ 522 w 981"/>
                <a:gd name="T33" fmla="*/ 688 h 1557"/>
                <a:gd name="T34" fmla="*/ 466 w 981"/>
                <a:gd name="T35" fmla="*/ 909 h 1557"/>
                <a:gd name="T36" fmla="*/ 593 w 981"/>
                <a:gd name="T37" fmla="*/ 1106 h 1557"/>
                <a:gd name="T38" fmla="*/ 648 w 981"/>
                <a:gd name="T39" fmla="*/ 1145 h 1557"/>
                <a:gd name="T40" fmla="*/ 696 w 981"/>
                <a:gd name="T41" fmla="*/ 1185 h 1557"/>
                <a:gd name="T42" fmla="*/ 743 w 981"/>
                <a:gd name="T43" fmla="*/ 1209 h 1557"/>
                <a:gd name="T44" fmla="*/ 783 w 981"/>
                <a:gd name="T45" fmla="*/ 1232 h 1557"/>
                <a:gd name="T46" fmla="*/ 806 w 981"/>
                <a:gd name="T47" fmla="*/ 1248 h 1557"/>
                <a:gd name="T48" fmla="*/ 830 w 981"/>
                <a:gd name="T49" fmla="*/ 1319 h 1557"/>
                <a:gd name="T50" fmla="*/ 854 w 981"/>
                <a:gd name="T51" fmla="*/ 1367 h 1557"/>
                <a:gd name="T52" fmla="*/ 846 w 981"/>
                <a:gd name="T53" fmla="*/ 1398 h 1557"/>
                <a:gd name="T54" fmla="*/ 830 w 981"/>
                <a:gd name="T55" fmla="*/ 1414 h 1557"/>
                <a:gd name="T56" fmla="*/ 846 w 981"/>
                <a:gd name="T57" fmla="*/ 1469 h 1557"/>
                <a:gd name="T58" fmla="*/ 877 w 981"/>
                <a:gd name="T59" fmla="*/ 1517 h 1557"/>
                <a:gd name="T60" fmla="*/ 933 w 981"/>
                <a:gd name="T61" fmla="*/ 1548 h 1557"/>
                <a:gd name="T62" fmla="*/ 956 w 981"/>
                <a:gd name="T63" fmla="*/ 1548 h 1557"/>
                <a:gd name="T64" fmla="*/ 972 w 981"/>
                <a:gd name="T65" fmla="*/ 1548 h 1557"/>
                <a:gd name="T66" fmla="*/ 972 w 981"/>
                <a:gd name="T67" fmla="*/ 1548 h 1557"/>
                <a:gd name="T68" fmla="*/ 980 w 981"/>
                <a:gd name="T69" fmla="*/ 1556 h 1557"/>
                <a:gd name="T70" fmla="*/ 980 w 981"/>
                <a:gd name="T71" fmla="*/ 1556 h 1557"/>
                <a:gd name="T72" fmla="*/ 980 w 981"/>
                <a:gd name="T73" fmla="*/ 1548 h 1557"/>
                <a:gd name="T74" fmla="*/ 972 w 981"/>
                <a:gd name="T75" fmla="*/ 1548 h 1557"/>
                <a:gd name="T76" fmla="*/ 956 w 981"/>
                <a:gd name="T77" fmla="*/ 1548 h 1557"/>
                <a:gd name="T78" fmla="*/ 933 w 981"/>
                <a:gd name="T79" fmla="*/ 1548 h 1557"/>
                <a:gd name="T80" fmla="*/ 885 w 981"/>
                <a:gd name="T81" fmla="*/ 1517 h 1557"/>
                <a:gd name="T82" fmla="*/ 830 w 981"/>
                <a:gd name="T83" fmla="*/ 1414 h 1557"/>
                <a:gd name="T84" fmla="*/ 854 w 981"/>
                <a:gd name="T85" fmla="*/ 1359 h 1557"/>
                <a:gd name="T86" fmla="*/ 806 w 981"/>
                <a:gd name="T87" fmla="*/ 1248 h 1557"/>
                <a:gd name="T88" fmla="*/ 743 w 981"/>
                <a:gd name="T89" fmla="*/ 1209 h 1557"/>
                <a:gd name="T90" fmla="*/ 648 w 981"/>
                <a:gd name="T91" fmla="*/ 1145 h 1557"/>
                <a:gd name="T92" fmla="*/ 466 w 981"/>
                <a:gd name="T93" fmla="*/ 909 h 1557"/>
                <a:gd name="T94" fmla="*/ 530 w 981"/>
                <a:gd name="T95" fmla="*/ 680 h 1557"/>
                <a:gd name="T96" fmla="*/ 466 w 981"/>
                <a:gd name="T97" fmla="*/ 648 h 1557"/>
                <a:gd name="T98" fmla="*/ 466 w 981"/>
                <a:gd name="T99" fmla="*/ 656 h 1557"/>
                <a:gd name="T100" fmla="*/ 450 w 981"/>
                <a:gd name="T101" fmla="*/ 672 h 1557"/>
                <a:gd name="T102" fmla="*/ 435 w 981"/>
                <a:gd name="T103" fmla="*/ 656 h 1557"/>
                <a:gd name="T104" fmla="*/ 411 w 981"/>
                <a:gd name="T105" fmla="*/ 648 h 1557"/>
                <a:gd name="T106" fmla="*/ 387 w 981"/>
                <a:gd name="T107" fmla="*/ 648 h 1557"/>
                <a:gd name="T108" fmla="*/ 356 w 981"/>
                <a:gd name="T109" fmla="*/ 664 h 1557"/>
                <a:gd name="T110" fmla="*/ 332 w 981"/>
                <a:gd name="T111" fmla="*/ 640 h 1557"/>
                <a:gd name="T112" fmla="*/ 292 w 981"/>
                <a:gd name="T113" fmla="*/ 506 h 1557"/>
                <a:gd name="T114" fmla="*/ 166 w 981"/>
                <a:gd name="T115" fmla="*/ 411 h 1557"/>
                <a:gd name="T116" fmla="*/ 16 w 981"/>
                <a:gd name="T117" fmla="*/ 213 h 1557"/>
                <a:gd name="T118" fmla="*/ 23 w 981"/>
                <a:gd name="T119" fmla="*/ 8 h 1557"/>
                <a:gd name="T120" fmla="*/ 23 w 981"/>
                <a:gd name="T121" fmla="*/ 8 h 1557"/>
                <a:gd name="T122" fmla="*/ 23 w 981"/>
                <a:gd name="T123" fmla="*/ 0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1" h="1557">
                  <a:moveTo>
                    <a:pt x="23" y="0"/>
                  </a:moveTo>
                  <a:lnTo>
                    <a:pt x="23" y="0"/>
                  </a:lnTo>
                  <a:cubicBezTo>
                    <a:pt x="0" y="32"/>
                    <a:pt x="8" y="166"/>
                    <a:pt x="16" y="213"/>
                  </a:cubicBezTo>
                  <a:cubicBezTo>
                    <a:pt x="16" y="245"/>
                    <a:pt x="55" y="285"/>
                    <a:pt x="95" y="316"/>
                  </a:cubicBezTo>
                  <a:cubicBezTo>
                    <a:pt x="126" y="356"/>
                    <a:pt x="158" y="387"/>
                    <a:pt x="166" y="411"/>
                  </a:cubicBezTo>
                  <a:cubicBezTo>
                    <a:pt x="166" y="458"/>
                    <a:pt x="269" y="498"/>
                    <a:pt x="292" y="506"/>
                  </a:cubicBezTo>
                  <a:cubicBezTo>
                    <a:pt x="300" y="514"/>
                    <a:pt x="308" y="545"/>
                    <a:pt x="316" y="577"/>
                  </a:cubicBezTo>
                  <a:cubicBezTo>
                    <a:pt x="324" y="601"/>
                    <a:pt x="324" y="624"/>
                    <a:pt x="332" y="640"/>
                  </a:cubicBezTo>
                  <a:cubicBezTo>
                    <a:pt x="340" y="664"/>
                    <a:pt x="348" y="672"/>
                    <a:pt x="356" y="672"/>
                  </a:cubicBezTo>
                  <a:cubicBezTo>
                    <a:pt x="363" y="672"/>
                    <a:pt x="372" y="664"/>
                    <a:pt x="379" y="664"/>
                  </a:cubicBezTo>
                  <a:lnTo>
                    <a:pt x="387" y="656"/>
                  </a:lnTo>
                  <a:cubicBezTo>
                    <a:pt x="395" y="648"/>
                    <a:pt x="403" y="648"/>
                    <a:pt x="411" y="648"/>
                  </a:cubicBezTo>
                  <a:cubicBezTo>
                    <a:pt x="419" y="648"/>
                    <a:pt x="427" y="656"/>
                    <a:pt x="427" y="664"/>
                  </a:cubicBezTo>
                  <a:cubicBezTo>
                    <a:pt x="435" y="672"/>
                    <a:pt x="443" y="672"/>
                    <a:pt x="450" y="672"/>
                  </a:cubicBezTo>
                  <a:cubicBezTo>
                    <a:pt x="458" y="672"/>
                    <a:pt x="466" y="664"/>
                    <a:pt x="466" y="656"/>
                  </a:cubicBezTo>
                  <a:cubicBezTo>
                    <a:pt x="466" y="648"/>
                    <a:pt x="466" y="648"/>
                    <a:pt x="466" y="648"/>
                  </a:cubicBezTo>
                  <a:cubicBezTo>
                    <a:pt x="474" y="648"/>
                    <a:pt x="498" y="664"/>
                    <a:pt x="522" y="688"/>
                  </a:cubicBezTo>
                  <a:cubicBezTo>
                    <a:pt x="553" y="711"/>
                    <a:pt x="530" y="798"/>
                    <a:pt x="466" y="909"/>
                  </a:cubicBezTo>
                  <a:cubicBezTo>
                    <a:pt x="427" y="979"/>
                    <a:pt x="530" y="1058"/>
                    <a:pt x="593" y="1106"/>
                  </a:cubicBezTo>
                  <a:cubicBezTo>
                    <a:pt x="625" y="1121"/>
                    <a:pt x="640" y="1137"/>
                    <a:pt x="648" y="1145"/>
                  </a:cubicBezTo>
                  <a:cubicBezTo>
                    <a:pt x="656" y="1169"/>
                    <a:pt x="680" y="1177"/>
                    <a:pt x="696" y="1185"/>
                  </a:cubicBezTo>
                  <a:cubicBezTo>
                    <a:pt x="711" y="1185"/>
                    <a:pt x="735" y="1193"/>
                    <a:pt x="743" y="1209"/>
                  </a:cubicBezTo>
                  <a:cubicBezTo>
                    <a:pt x="759" y="1224"/>
                    <a:pt x="775" y="1232"/>
                    <a:pt x="783" y="1232"/>
                  </a:cubicBezTo>
                  <a:cubicBezTo>
                    <a:pt x="798" y="1240"/>
                    <a:pt x="806" y="1240"/>
                    <a:pt x="806" y="1248"/>
                  </a:cubicBezTo>
                  <a:cubicBezTo>
                    <a:pt x="806" y="1272"/>
                    <a:pt x="814" y="1296"/>
                    <a:pt x="830" y="1319"/>
                  </a:cubicBezTo>
                  <a:cubicBezTo>
                    <a:pt x="838" y="1335"/>
                    <a:pt x="846" y="1351"/>
                    <a:pt x="854" y="1367"/>
                  </a:cubicBezTo>
                  <a:cubicBezTo>
                    <a:pt x="862" y="1390"/>
                    <a:pt x="862" y="1390"/>
                    <a:pt x="846" y="1398"/>
                  </a:cubicBezTo>
                  <a:cubicBezTo>
                    <a:pt x="838" y="1398"/>
                    <a:pt x="830" y="1406"/>
                    <a:pt x="830" y="1414"/>
                  </a:cubicBezTo>
                  <a:cubicBezTo>
                    <a:pt x="814" y="1430"/>
                    <a:pt x="830" y="1446"/>
                    <a:pt x="846" y="1469"/>
                  </a:cubicBezTo>
                  <a:cubicBezTo>
                    <a:pt x="862" y="1485"/>
                    <a:pt x="877" y="1501"/>
                    <a:pt x="877" y="1517"/>
                  </a:cubicBezTo>
                  <a:cubicBezTo>
                    <a:pt x="893" y="1540"/>
                    <a:pt x="909" y="1548"/>
                    <a:pt x="933" y="1548"/>
                  </a:cubicBezTo>
                  <a:cubicBezTo>
                    <a:pt x="941" y="1548"/>
                    <a:pt x="949" y="1548"/>
                    <a:pt x="956" y="1548"/>
                  </a:cubicBezTo>
                  <a:cubicBezTo>
                    <a:pt x="964" y="1548"/>
                    <a:pt x="964" y="1548"/>
                    <a:pt x="972" y="1548"/>
                  </a:cubicBezTo>
                  <a:lnTo>
                    <a:pt x="972" y="1548"/>
                  </a:lnTo>
                  <a:cubicBezTo>
                    <a:pt x="980" y="1556"/>
                    <a:pt x="980" y="1556"/>
                    <a:pt x="980" y="1556"/>
                  </a:cubicBezTo>
                  <a:lnTo>
                    <a:pt x="980" y="1556"/>
                  </a:lnTo>
                  <a:cubicBezTo>
                    <a:pt x="980" y="1548"/>
                    <a:pt x="980" y="1548"/>
                    <a:pt x="980" y="1548"/>
                  </a:cubicBezTo>
                  <a:lnTo>
                    <a:pt x="972" y="1548"/>
                  </a:lnTo>
                  <a:cubicBezTo>
                    <a:pt x="964" y="1548"/>
                    <a:pt x="964" y="1548"/>
                    <a:pt x="956" y="1548"/>
                  </a:cubicBezTo>
                  <a:cubicBezTo>
                    <a:pt x="949" y="1548"/>
                    <a:pt x="941" y="1548"/>
                    <a:pt x="933" y="1548"/>
                  </a:cubicBezTo>
                  <a:cubicBezTo>
                    <a:pt x="917" y="1548"/>
                    <a:pt x="893" y="1540"/>
                    <a:pt x="885" y="1517"/>
                  </a:cubicBezTo>
                  <a:cubicBezTo>
                    <a:pt x="862" y="1469"/>
                    <a:pt x="806" y="1438"/>
                    <a:pt x="830" y="1414"/>
                  </a:cubicBezTo>
                  <a:cubicBezTo>
                    <a:pt x="846" y="1390"/>
                    <a:pt x="877" y="1406"/>
                    <a:pt x="854" y="1359"/>
                  </a:cubicBezTo>
                  <a:cubicBezTo>
                    <a:pt x="838" y="1319"/>
                    <a:pt x="806" y="1280"/>
                    <a:pt x="806" y="1248"/>
                  </a:cubicBezTo>
                  <a:cubicBezTo>
                    <a:pt x="806" y="1224"/>
                    <a:pt x="767" y="1240"/>
                    <a:pt x="743" y="1209"/>
                  </a:cubicBezTo>
                  <a:cubicBezTo>
                    <a:pt x="719" y="1177"/>
                    <a:pt x="664" y="1177"/>
                    <a:pt x="648" y="1145"/>
                  </a:cubicBezTo>
                  <a:cubicBezTo>
                    <a:pt x="632" y="1114"/>
                    <a:pt x="411" y="1003"/>
                    <a:pt x="466" y="909"/>
                  </a:cubicBezTo>
                  <a:cubicBezTo>
                    <a:pt x="530" y="814"/>
                    <a:pt x="561" y="711"/>
                    <a:pt x="530" y="680"/>
                  </a:cubicBezTo>
                  <a:cubicBezTo>
                    <a:pt x="506" y="664"/>
                    <a:pt x="482" y="648"/>
                    <a:pt x="466" y="648"/>
                  </a:cubicBezTo>
                  <a:cubicBezTo>
                    <a:pt x="466" y="648"/>
                    <a:pt x="466" y="648"/>
                    <a:pt x="466" y="656"/>
                  </a:cubicBezTo>
                  <a:cubicBezTo>
                    <a:pt x="466" y="664"/>
                    <a:pt x="458" y="672"/>
                    <a:pt x="450" y="672"/>
                  </a:cubicBezTo>
                  <a:cubicBezTo>
                    <a:pt x="443" y="672"/>
                    <a:pt x="435" y="664"/>
                    <a:pt x="435" y="656"/>
                  </a:cubicBezTo>
                  <a:cubicBezTo>
                    <a:pt x="427" y="648"/>
                    <a:pt x="427" y="648"/>
                    <a:pt x="411" y="648"/>
                  </a:cubicBezTo>
                  <a:cubicBezTo>
                    <a:pt x="403" y="648"/>
                    <a:pt x="395" y="648"/>
                    <a:pt x="387" y="648"/>
                  </a:cubicBezTo>
                  <a:cubicBezTo>
                    <a:pt x="372" y="656"/>
                    <a:pt x="363" y="664"/>
                    <a:pt x="356" y="664"/>
                  </a:cubicBezTo>
                  <a:cubicBezTo>
                    <a:pt x="348" y="664"/>
                    <a:pt x="340" y="664"/>
                    <a:pt x="332" y="640"/>
                  </a:cubicBezTo>
                  <a:cubicBezTo>
                    <a:pt x="316" y="593"/>
                    <a:pt x="316" y="514"/>
                    <a:pt x="292" y="506"/>
                  </a:cubicBezTo>
                  <a:cubicBezTo>
                    <a:pt x="269" y="498"/>
                    <a:pt x="174" y="451"/>
                    <a:pt x="166" y="411"/>
                  </a:cubicBezTo>
                  <a:cubicBezTo>
                    <a:pt x="166" y="364"/>
                    <a:pt x="23" y="269"/>
                    <a:pt x="16" y="213"/>
                  </a:cubicBezTo>
                  <a:cubicBezTo>
                    <a:pt x="8" y="158"/>
                    <a:pt x="8" y="40"/>
                    <a:pt x="23" y="8"/>
                  </a:cubicBezTo>
                  <a:lnTo>
                    <a:pt x="23" y="8"/>
                  </a:lnTo>
                  <a:cubicBezTo>
                    <a:pt x="23" y="0"/>
                    <a:pt x="23" y="0"/>
                    <a:pt x="23" y="0"/>
                  </a:cubicBezTo>
                </a:path>
              </a:pathLst>
            </a:custGeom>
            <a:solidFill>
              <a:srgbClr val="FBFE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18" name="Freeform 710"/>
            <p:cNvSpPr>
              <a:spLocks noChangeArrowheads="1"/>
            </p:cNvSpPr>
            <p:nvPr/>
          </p:nvSpPr>
          <p:spPr bwMode="auto">
            <a:xfrm>
              <a:off x="14054185" y="6382534"/>
              <a:ext cx="3175" cy="6352"/>
            </a:xfrm>
            <a:custGeom>
              <a:avLst/>
              <a:gdLst>
                <a:gd name="T0" fmla="*/ 0 w 1"/>
                <a:gd name="T1" fmla="*/ 0 h 9"/>
                <a:gd name="T2" fmla="*/ 0 w 1"/>
                <a:gd name="T3" fmla="*/ 0 h 9"/>
                <a:gd name="T4" fmla="*/ 0 w 1"/>
                <a:gd name="T5" fmla="*/ 8 h 9"/>
                <a:gd name="T6" fmla="*/ 0 w 1"/>
                <a:gd name="T7" fmla="*/ 8 h 9"/>
                <a:gd name="T8" fmla="*/ 0 w 1"/>
                <a:gd name="T9" fmla="*/ 0 h 9"/>
              </a:gdLst>
              <a:ahLst/>
              <a:cxnLst>
                <a:cxn ang="0">
                  <a:pos x="T0" y="T1"/>
                </a:cxn>
                <a:cxn ang="0">
                  <a:pos x="T2" y="T3"/>
                </a:cxn>
                <a:cxn ang="0">
                  <a:pos x="T4" y="T5"/>
                </a:cxn>
                <a:cxn ang="0">
                  <a:pos x="T6" y="T7"/>
                </a:cxn>
                <a:cxn ang="0">
                  <a:pos x="T8" y="T9"/>
                </a:cxn>
              </a:cxnLst>
              <a:rect l="0" t="0" r="r" b="b"/>
              <a:pathLst>
                <a:path w="1" h="9">
                  <a:moveTo>
                    <a:pt x="0" y="0"/>
                  </a:moveTo>
                  <a:lnTo>
                    <a:pt x="0" y="0"/>
                  </a:lnTo>
                  <a:cubicBezTo>
                    <a:pt x="0" y="8"/>
                    <a:pt x="0" y="8"/>
                    <a:pt x="0" y="8"/>
                  </a:cubicBezTo>
                  <a:lnTo>
                    <a:pt x="0" y="8"/>
                  </a:lnTo>
                  <a:lnTo>
                    <a:pt x="0" y="0"/>
                  </a:lnTo>
                </a:path>
              </a:pathLst>
            </a:custGeom>
            <a:solidFill>
              <a:srgbClr val="FBFE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19" name="Freeform 711"/>
            <p:cNvSpPr>
              <a:spLocks noChangeArrowheads="1"/>
            </p:cNvSpPr>
            <p:nvPr/>
          </p:nvSpPr>
          <p:spPr bwMode="auto">
            <a:xfrm>
              <a:off x="14054185" y="6382534"/>
              <a:ext cx="3175" cy="6352"/>
            </a:xfrm>
            <a:custGeom>
              <a:avLst/>
              <a:gdLst>
                <a:gd name="T0" fmla="*/ 0 w 1"/>
                <a:gd name="T1" fmla="*/ 0 h 9"/>
                <a:gd name="T2" fmla="*/ 0 w 1"/>
                <a:gd name="T3" fmla="*/ 0 h 9"/>
                <a:gd name="T4" fmla="*/ 0 w 1"/>
                <a:gd name="T5" fmla="*/ 0 h 9"/>
                <a:gd name="T6" fmla="*/ 0 w 1"/>
                <a:gd name="T7" fmla="*/ 8 h 9"/>
                <a:gd name="T8" fmla="*/ 0 w 1"/>
                <a:gd name="T9" fmla="*/ 0 h 9"/>
              </a:gdLst>
              <a:ahLst/>
              <a:cxnLst>
                <a:cxn ang="0">
                  <a:pos x="T0" y="T1"/>
                </a:cxn>
                <a:cxn ang="0">
                  <a:pos x="T2" y="T3"/>
                </a:cxn>
                <a:cxn ang="0">
                  <a:pos x="T4" y="T5"/>
                </a:cxn>
                <a:cxn ang="0">
                  <a:pos x="T6" y="T7"/>
                </a:cxn>
                <a:cxn ang="0">
                  <a:pos x="T8" y="T9"/>
                </a:cxn>
              </a:cxnLst>
              <a:rect l="0" t="0" r="r" b="b"/>
              <a:pathLst>
                <a:path w="1" h="9">
                  <a:moveTo>
                    <a:pt x="0" y="0"/>
                  </a:moveTo>
                  <a:lnTo>
                    <a:pt x="0" y="0"/>
                  </a:lnTo>
                  <a:lnTo>
                    <a:pt x="0" y="0"/>
                  </a:lnTo>
                  <a:lnTo>
                    <a:pt x="0" y="8"/>
                  </a:lnTo>
                  <a:lnTo>
                    <a:pt x="0"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20" name="Freeform 712"/>
            <p:cNvSpPr>
              <a:spLocks noChangeArrowheads="1"/>
            </p:cNvSpPr>
            <p:nvPr/>
          </p:nvSpPr>
          <p:spPr bwMode="auto">
            <a:xfrm>
              <a:off x="14060538" y="6344420"/>
              <a:ext cx="485952" cy="41289"/>
            </a:xfrm>
            <a:custGeom>
              <a:avLst/>
              <a:gdLst>
                <a:gd name="T0" fmla="*/ 672 w 673"/>
                <a:gd name="T1" fmla="*/ 0 h 56"/>
                <a:gd name="T2" fmla="*/ 672 w 673"/>
                <a:gd name="T3" fmla="*/ 0 h 56"/>
                <a:gd name="T4" fmla="*/ 0 w 673"/>
                <a:gd name="T5" fmla="*/ 55 h 56"/>
                <a:gd name="T6" fmla="*/ 0 w 673"/>
                <a:gd name="T7" fmla="*/ 55 h 56"/>
                <a:gd name="T8" fmla="*/ 672 w 673"/>
                <a:gd name="T9" fmla="*/ 0 h 56"/>
              </a:gdLst>
              <a:ahLst/>
              <a:cxnLst>
                <a:cxn ang="0">
                  <a:pos x="T0" y="T1"/>
                </a:cxn>
                <a:cxn ang="0">
                  <a:pos x="T2" y="T3"/>
                </a:cxn>
                <a:cxn ang="0">
                  <a:pos x="T4" y="T5"/>
                </a:cxn>
                <a:cxn ang="0">
                  <a:pos x="T6" y="T7"/>
                </a:cxn>
                <a:cxn ang="0">
                  <a:pos x="T8" y="T9"/>
                </a:cxn>
              </a:cxnLst>
              <a:rect l="0" t="0" r="r" b="b"/>
              <a:pathLst>
                <a:path w="673" h="56">
                  <a:moveTo>
                    <a:pt x="672" y="0"/>
                  </a:moveTo>
                  <a:lnTo>
                    <a:pt x="672" y="0"/>
                  </a:lnTo>
                  <a:cubicBezTo>
                    <a:pt x="427" y="24"/>
                    <a:pt x="119" y="47"/>
                    <a:pt x="0" y="55"/>
                  </a:cubicBezTo>
                  <a:lnTo>
                    <a:pt x="0" y="55"/>
                  </a:lnTo>
                  <a:cubicBezTo>
                    <a:pt x="119" y="47"/>
                    <a:pt x="427" y="24"/>
                    <a:pt x="672" y="0"/>
                  </a:cubicBezTo>
                </a:path>
              </a:pathLst>
            </a:custGeom>
            <a:solidFill>
              <a:srgbClr val="FBFE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21" name="Freeform 713"/>
            <p:cNvSpPr>
              <a:spLocks noChangeArrowheads="1"/>
            </p:cNvSpPr>
            <p:nvPr/>
          </p:nvSpPr>
          <p:spPr bwMode="auto">
            <a:xfrm>
              <a:off x="14060538" y="6322186"/>
              <a:ext cx="705108" cy="69876"/>
            </a:xfrm>
            <a:custGeom>
              <a:avLst/>
              <a:gdLst>
                <a:gd name="T0" fmla="*/ 980 w 981"/>
                <a:gd name="T1" fmla="*/ 0 h 96"/>
                <a:gd name="T2" fmla="*/ 980 w 981"/>
                <a:gd name="T3" fmla="*/ 0 h 96"/>
                <a:gd name="T4" fmla="*/ 980 w 981"/>
                <a:gd name="T5" fmla="*/ 0 h 96"/>
                <a:gd name="T6" fmla="*/ 672 w 981"/>
                <a:gd name="T7" fmla="*/ 32 h 96"/>
                <a:gd name="T8" fmla="*/ 0 w 981"/>
                <a:gd name="T9" fmla="*/ 87 h 96"/>
                <a:gd name="T10" fmla="*/ 0 w 981"/>
                <a:gd name="T11" fmla="*/ 87 h 96"/>
                <a:gd name="T12" fmla="*/ 0 w 981"/>
                <a:gd name="T13" fmla="*/ 87 h 96"/>
                <a:gd name="T14" fmla="*/ 0 w 981"/>
                <a:gd name="T15" fmla="*/ 95 h 96"/>
                <a:gd name="T16" fmla="*/ 980 w 981"/>
                <a:gd name="T17" fmla="*/ 8 h 96"/>
                <a:gd name="T18" fmla="*/ 980 w 981"/>
                <a:gd name="T19" fmla="*/ 8 h 96"/>
                <a:gd name="T20" fmla="*/ 980 w 981"/>
                <a:gd name="T2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81" h="96">
                  <a:moveTo>
                    <a:pt x="980" y="0"/>
                  </a:moveTo>
                  <a:lnTo>
                    <a:pt x="980" y="0"/>
                  </a:lnTo>
                  <a:lnTo>
                    <a:pt x="980" y="0"/>
                  </a:lnTo>
                  <a:cubicBezTo>
                    <a:pt x="917" y="8"/>
                    <a:pt x="806" y="24"/>
                    <a:pt x="672" y="32"/>
                  </a:cubicBezTo>
                  <a:cubicBezTo>
                    <a:pt x="427" y="56"/>
                    <a:pt x="119" y="79"/>
                    <a:pt x="0" y="87"/>
                  </a:cubicBezTo>
                  <a:lnTo>
                    <a:pt x="0" y="87"/>
                  </a:lnTo>
                  <a:lnTo>
                    <a:pt x="0" y="87"/>
                  </a:lnTo>
                  <a:cubicBezTo>
                    <a:pt x="0" y="95"/>
                    <a:pt x="0" y="95"/>
                    <a:pt x="0" y="95"/>
                  </a:cubicBezTo>
                  <a:cubicBezTo>
                    <a:pt x="190" y="79"/>
                    <a:pt x="806" y="32"/>
                    <a:pt x="980" y="8"/>
                  </a:cubicBezTo>
                  <a:lnTo>
                    <a:pt x="980" y="8"/>
                  </a:lnTo>
                  <a:cubicBezTo>
                    <a:pt x="980" y="8"/>
                    <a:pt x="980" y="8"/>
                    <a:pt x="980" y="0"/>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22" name="Freeform 714"/>
            <p:cNvSpPr>
              <a:spLocks noChangeArrowheads="1"/>
            </p:cNvSpPr>
            <p:nvPr/>
          </p:nvSpPr>
          <p:spPr bwMode="auto">
            <a:xfrm>
              <a:off x="14054185" y="6388886"/>
              <a:ext cx="3175" cy="317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23" name="Freeform 715"/>
            <p:cNvSpPr>
              <a:spLocks noChangeArrowheads="1"/>
            </p:cNvSpPr>
            <p:nvPr/>
          </p:nvSpPr>
          <p:spPr bwMode="auto">
            <a:xfrm>
              <a:off x="14054185" y="6382534"/>
              <a:ext cx="6352" cy="6352"/>
            </a:xfrm>
            <a:custGeom>
              <a:avLst/>
              <a:gdLst>
                <a:gd name="T0" fmla="*/ 8 w 9"/>
                <a:gd name="T1" fmla="*/ 0 h 9"/>
                <a:gd name="T2" fmla="*/ 8 w 9"/>
                <a:gd name="T3" fmla="*/ 0 h 9"/>
                <a:gd name="T4" fmla="*/ 0 w 9"/>
                <a:gd name="T5" fmla="*/ 0 h 9"/>
                <a:gd name="T6" fmla="*/ 0 w 9"/>
                <a:gd name="T7" fmla="*/ 0 h 9"/>
                <a:gd name="T8" fmla="*/ 0 w 9"/>
                <a:gd name="T9" fmla="*/ 0 h 9"/>
                <a:gd name="T10" fmla="*/ 0 w 9"/>
                <a:gd name="T11" fmla="*/ 8 h 9"/>
                <a:gd name="T12" fmla="*/ 0 w 9"/>
                <a:gd name="T13" fmla="*/ 8 h 9"/>
                <a:gd name="T14" fmla="*/ 8 w 9"/>
                <a:gd name="T15" fmla="*/ 8 h 9"/>
                <a:gd name="T16" fmla="*/ 8 w 9"/>
                <a:gd name="T17" fmla="*/ 8 h 9"/>
                <a:gd name="T18" fmla="*/ 8 w 9"/>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9">
                  <a:moveTo>
                    <a:pt x="8" y="0"/>
                  </a:moveTo>
                  <a:lnTo>
                    <a:pt x="8" y="0"/>
                  </a:lnTo>
                  <a:cubicBezTo>
                    <a:pt x="8" y="0"/>
                    <a:pt x="8" y="0"/>
                    <a:pt x="0" y="0"/>
                  </a:cubicBezTo>
                  <a:lnTo>
                    <a:pt x="0" y="0"/>
                  </a:lnTo>
                  <a:lnTo>
                    <a:pt x="0" y="0"/>
                  </a:lnTo>
                  <a:lnTo>
                    <a:pt x="0" y="8"/>
                  </a:lnTo>
                  <a:lnTo>
                    <a:pt x="0" y="8"/>
                  </a:lnTo>
                  <a:cubicBezTo>
                    <a:pt x="8" y="8"/>
                    <a:pt x="8" y="8"/>
                    <a:pt x="8" y="8"/>
                  </a:cubicBezTo>
                  <a:lnTo>
                    <a:pt x="8" y="8"/>
                  </a:lnTo>
                  <a:cubicBezTo>
                    <a:pt x="8" y="8"/>
                    <a:pt x="8" y="8"/>
                    <a:pt x="8" y="0"/>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24" name="Freeform 716"/>
            <p:cNvSpPr>
              <a:spLocks noChangeArrowheads="1"/>
            </p:cNvSpPr>
            <p:nvPr/>
          </p:nvSpPr>
          <p:spPr bwMode="auto">
            <a:xfrm>
              <a:off x="14219346" y="7421138"/>
              <a:ext cx="57171" cy="98462"/>
            </a:xfrm>
            <a:custGeom>
              <a:avLst/>
              <a:gdLst>
                <a:gd name="T0" fmla="*/ 79 w 80"/>
                <a:gd name="T1" fmla="*/ 40 h 135"/>
                <a:gd name="T2" fmla="*/ 79 w 80"/>
                <a:gd name="T3" fmla="*/ 40 h 135"/>
                <a:gd name="T4" fmla="*/ 40 w 80"/>
                <a:gd name="T5" fmla="*/ 40 h 135"/>
                <a:gd name="T6" fmla="*/ 40 w 80"/>
                <a:gd name="T7" fmla="*/ 32 h 135"/>
                <a:gd name="T8" fmla="*/ 40 w 80"/>
                <a:gd name="T9" fmla="*/ 24 h 135"/>
                <a:gd name="T10" fmla="*/ 40 w 80"/>
                <a:gd name="T11" fmla="*/ 16 h 135"/>
                <a:gd name="T12" fmla="*/ 32 w 80"/>
                <a:gd name="T13" fmla="*/ 24 h 135"/>
                <a:gd name="T14" fmla="*/ 32 w 80"/>
                <a:gd name="T15" fmla="*/ 32 h 135"/>
                <a:gd name="T16" fmla="*/ 32 w 80"/>
                <a:gd name="T17" fmla="*/ 40 h 135"/>
                <a:gd name="T18" fmla="*/ 40 w 80"/>
                <a:gd name="T19" fmla="*/ 47 h 135"/>
                <a:gd name="T20" fmla="*/ 71 w 80"/>
                <a:gd name="T21" fmla="*/ 71 h 135"/>
                <a:gd name="T22" fmla="*/ 79 w 80"/>
                <a:gd name="T23" fmla="*/ 95 h 135"/>
                <a:gd name="T24" fmla="*/ 71 w 80"/>
                <a:gd name="T25" fmla="*/ 119 h 135"/>
                <a:gd name="T26" fmla="*/ 63 w 80"/>
                <a:gd name="T27" fmla="*/ 134 h 135"/>
                <a:gd name="T28" fmla="*/ 40 w 80"/>
                <a:gd name="T29" fmla="*/ 134 h 135"/>
                <a:gd name="T30" fmla="*/ 16 w 80"/>
                <a:gd name="T31" fmla="*/ 134 h 135"/>
                <a:gd name="T32" fmla="*/ 0 w 80"/>
                <a:gd name="T33" fmla="*/ 119 h 135"/>
                <a:gd name="T34" fmla="*/ 0 w 80"/>
                <a:gd name="T35" fmla="*/ 95 h 135"/>
                <a:gd name="T36" fmla="*/ 0 w 80"/>
                <a:gd name="T37" fmla="*/ 87 h 135"/>
                <a:gd name="T38" fmla="*/ 32 w 80"/>
                <a:gd name="T39" fmla="*/ 87 h 135"/>
                <a:gd name="T40" fmla="*/ 32 w 80"/>
                <a:gd name="T41" fmla="*/ 103 h 135"/>
                <a:gd name="T42" fmla="*/ 32 w 80"/>
                <a:gd name="T43" fmla="*/ 111 h 135"/>
                <a:gd name="T44" fmla="*/ 40 w 80"/>
                <a:gd name="T45" fmla="*/ 111 h 135"/>
                <a:gd name="T46" fmla="*/ 48 w 80"/>
                <a:gd name="T47" fmla="*/ 111 h 135"/>
                <a:gd name="T48" fmla="*/ 48 w 80"/>
                <a:gd name="T49" fmla="*/ 103 h 135"/>
                <a:gd name="T50" fmla="*/ 40 w 80"/>
                <a:gd name="T51" fmla="*/ 87 h 135"/>
                <a:gd name="T52" fmla="*/ 24 w 80"/>
                <a:gd name="T53" fmla="*/ 71 h 135"/>
                <a:gd name="T54" fmla="*/ 8 w 80"/>
                <a:gd name="T55" fmla="*/ 63 h 135"/>
                <a:gd name="T56" fmla="*/ 0 w 80"/>
                <a:gd name="T57" fmla="*/ 47 h 135"/>
                <a:gd name="T58" fmla="*/ 0 w 80"/>
                <a:gd name="T59" fmla="*/ 32 h 135"/>
                <a:gd name="T60" fmla="*/ 0 w 80"/>
                <a:gd name="T61" fmla="*/ 8 h 135"/>
                <a:gd name="T62" fmla="*/ 16 w 80"/>
                <a:gd name="T63" fmla="*/ 0 h 135"/>
                <a:gd name="T64" fmla="*/ 40 w 80"/>
                <a:gd name="T65" fmla="*/ 0 h 135"/>
                <a:gd name="T66" fmla="*/ 63 w 80"/>
                <a:gd name="T67" fmla="*/ 0 h 135"/>
                <a:gd name="T68" fmla="*/ 71 w 80"/>
                <a:gd name="T69" fmla="*/ 8 h 135"/>
                <a:gd name="T70" fmla="*/ 79 w 80"/>
                <a:gd name="T71" fmla="*/ 32 h 135"/>
                <a:gd name="T72" fmla="*/ 79 w 80"/>
                <a:gd name="T73" fmla="*/ 4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35">
                  <a:moveTo>
                    <a:pt x="79" y="40"/>
                  </a:moveTo>
                  <a:lnTo>
                    <a:pt x="79" y="40"/>
                  </a:lnTo>
                  <a:cubicBezTo>
                    <a:pt x="40" y="40"/>
                    <a:pt x="40" y="40"/>
                    <a:pt x="40" y="40"/>
                  </a:cubicBezTo>
                  <a:cubicBezTo>
                    <a:pt x="40" y="32"/>
                    <a:pt x="40" y="32"/>
                    <a:pt x="40" y="32"/>
                  </a:cubicBezTo>
                  <a:cubicBezTo>
                    <a:pt x="40" y="24"/>
                    <a:pt x="40" y="24"/>
                    <a:pt x="40" y="24"/>
                  </a:cubicBezTo>
                  <a:cubicBezTo>
                    <a:pt x="40" y="16"/>
                    <a:pt x="40" y="16"/>
                    <a:pt x="40" y="16"/>
                  </a:cubicBezTo>
                  <a:cubicBezTo>
                    <a:pt x="32" y="16"/>
                    <a:pt x="32" y="16"/>
                    <a:pt x="32" y="24"/>
                  </a:cubicBezTo>
                  <a:cubicBezTo>
                    <a:pt x="32" y="24"/>
                    <a:pt x="32" y="24"/>
                    <a:pt x="32" y="32"/>
                  </a:cubicBezTo>
                  <a:lnTo>
                    <a:pt x="32" y="40"/>
                  </a:lnTo>
                  <a:lnTo>
                    <a:pt x="40" y="47"/>
                  </a:lnTo>
                  <a:cubicBezTo>
                    <a:pt x="56" y="55"/>
                    <a:pt x="71" y="63"/>
                    <a:pt x="71" y="71"/>
                  </a:cubicBezTo>
                  <a:cubicBezTo>
                    <a:pt x="79" y="79"/>
                    <a:pt x="79" y="87"/>
                    <a:pt x="79" y="95"/>
                  </a:cubicBezTo>
                  <a:cubicBezTo>
                    <a:pt x="79" y="111"/>
                    <a:pt x="79" y="119"/>
                    <a:pt x="71" y="119"/>
                  </a:cubicBezTo>
                  <a:cubicBezTo>
                    <a:pt x="71" y="127"/>
                    <a:pt x="71" y="127"/>
                    <a:pt x="63" y="134"/>
                  </a:cubicBezTo>
                  <a:cubicBezTo>
                    <a:pt x="56" y="134"/>
                    <a:pt x="48" y="134"/>
                    <a:pt x="40" y="134"/>
                  </a:cubicBezTo>
                  <a:cubicBezTo>
                    <a:pt x="32" y="134"/>
                    <a:pt x="24" y="134"/>
                    <a:pt x="16" y="134"/>
                  </a:cubicBezTo>
                  <a:cubicBezTo>
                    <a:pt x="8" y="127"/>
                    <a:pt x="8" y="119"/>
                    <a:pt x="0" y="119"/>
                  </a:cubicBezTo>
                  <a:cubicBezTo>
                    <a:pt x="0" y="111"/>
                    <a:pt x="0" y="103"/>
                    <a:pt x="0" y="95"/>
                  </a:cubicBezTo>
                  <a:cubicBezTo>
                    <a:pt x="0" y="87"/>
                    <a:pt x="0" y="87"/>
                    <a:pt x="0" y="87"/>
                  </a:cubicBezTo>
                  <a:cubicBezTo>
                    <a:pt x="32" y="87"/>
                    <a:pt x="32" y="87"/>
                    <a:pt x="32" y="87"/>
                  </a:cubicBezTo>
                  <a:cubicBezTo>
                    <a:pt x="32" y="103"/>
                    <a:pt x="32" y="103"/>
                    <a:pt x="32" y="103"/>
                  </a:cubicBezTo>
                  <a:lnTo>
                    <a:pt x="32" y="111"/>
                  </a:lnTo>
                  <a:lnTo>
                    <a:pt x="40" y="111"/>
                  </a:lnTo>
                  <a:cubicBezTo>
                    <a:pt x="40" y="111"/>
                    <a:pt x="40" y="111"/>
                    <a:pt x="48" y="111"/>
                  </a:cubicBezTo>
                  <a:lnTo>
                    <a:pt x="48" y="103"/>
                  </a:lnTo>
                  <a:cubicBezTo>
                    <a:pt x="48" y="95"/>
                    <a:pt x="48" y="87"/>
                    <a:pt x="40" y="87"/>
                  </a:cubicBezTo>
                  <a:cubicBezTo>
                    <a:pt x="40" y="87"/>
                    <a:pt x="32" y="79"/>
                    <a:pt x="24" y="71"/>
                  </a:cubicBezTo>
                  <a:cubicBezTo>
                    <a:pt x="16" y="71"/>
                    <a:pt x="8" y="63"/>
                    <a:pt x="8" y="63"/>
                  </a:cubicBezTo>
                  <a:cubicBezTo>
                    <a:pt x="8" y="63"/>
                    <a:pt x="0" y="55"/>
                    <a:pt x="0" y="47"/>
                  </a:cubicBezTo>
                  <a:cubicBezTo>
                    <a:pt x="0" y="47"/>
                    <a:pt x="0" y="40"/>
                    <a:pt x="0" y="32"/>
                  </a:cubicBezTo>
                  <a:cubicBezTo>
                    <a:pt x="0" y="24"/>
                    <a:pt x="0" y="16"/>
                    <a:pt x="0" y="8"/>
                  </a:cubicBezTo>
                  <a:cubicBezTo>
                    <a:pt x="8" y="8"/>
                    <a:pt x="8" y="0"/>
                    <a:pt x="16" y="0"/>
                  </a:cubicBezTo>
                  <a:cubicBezTo>
                    <a:pt x="24" y="0"/>
                    <a:pt x="32" y="0"/>
                    <a:pt x="40" y="0"/>
                  </a:cubicBezTo>
                  <a:cubicBezTo>
                    <a:pt x="48" y="0"/>
                    <a:pt x="56" y="0"/>
                    <a:pt x="63" y="0"/>
                  </a:cubicBezTo>
                  <a:lnTo>
                    <a:pt x="71" y="8"/>
                  </a:lnTo>
                  <a:cubicBezTo>
                    <a:pt x="71" y="16"/>
                    <a:pt x="79" y="24"/>
                    <a:pt x="79" y="32"/>
                  </a:cubicBezTo>
                  <a:lnTo>
                    <a:pt x="79" y="4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25" name="Freeform 717"/>
            <p:cNvSpPr>
              <a:spLocks noChangeArrowheads="1"/>
            </p:cNvSpPr>
            <p:nvPr/>
          </p:nvSpPr>
          <p:spPr bwMode="auto">
            <a:xfrm>
              <a:off x="14282869" y="7421138"/>
              <a:ext cx="57171" cy="98462"/>
            </a:xfrm>
            <a:custGeom>
              <a:avLst/>
              <a:gdLst>
                <a:gd name="T0" fmla="*/ 0 w 80"/>
                <a:gd name="T1" fmla="*/ 0 h 135"/>
                <a:gd name="T2" fmla="*/ 0 w 80"/>
                <a:gd name="T3" fmla="*/ 0 h 135"/>
                <a:gd name="T4" fmla="*/ 40 w 80"/>
                <a:gd name="T5" fmla="*/ 0 h 135"/>
                <a:gd name="T6" fmla="*/ 64 w 80"/>
                <a:gd name="T7" fmla="*/ 0 h 135"/>
                <a:gd name="T8" fmla="*/ 71 w 80"/>
                <a:gd name="T9" fmla="*/ 8 h 135"/>
                <a:gd name="T10" fmla="*/ 79 w 80"/>
                <a:gd name="T11" fmla="*/ 16 h 135"/>
                <a:gd name="T12" fmla="*/ 79 w 80"/>
                <a:gd name="T13" fmla="*/ 40 h 135"/>
                <a:gd name="T14" fmla="*/ 79 w 80"/>
                <a:gd name="T15" fmla="*/ 47 h 135"/>
                <a:gd name="T16" fmla="*/ 79 w 80"/>
                <a:gd name="T17" fmla="*/ 63 h 135"/>
                <a:gd name="T18" fmla="*/ 64 w 80"/>
                <a:gd name="T19" fmla="*/ 79 h 135"/>
                <a:gd name="T20" fmla="*/ 48 w 80"/>
                <a:gd name="T21" fmla="*/ 79 h 135"/>
                <a:gd name="T22" fmla="*/ 40 w 80"/>
                <a:gd name="T23" fmla="*/ 79 h 135"/>
                <a:gd name="T24" fmla="*/ 40 w 80"/>
                <a:gd name="T25" fmla="*/ 134 h 135"/>
                <a:gd name="T26" fmla="*/ 0 w 80"/>
                <a:gd name="T27" fmla="*/ 134 h 135"/>
                <a:gd name="T28" fmla="*/ 0 w 80"/>
                <a:gd name="T29" fmla="*/ 0 h 135"/>
                <a:gd name="T30" fmla="*/ 40 w 80"/>
                <a:gd name="T31" fmla="*/ 24 h 135"/>
                <a:gd name="T32" fmla="*/ 40 w 80"/>
                <a:gd name="T33" fmla="*/ 24 h 135"/>
                <a:gd name="T34" fmla="*/ 40 w 80"/>
                <a:gd name="T35" fmla="*/ 55 h 135"/>
                <a:gd name="T36" fmla="*/ 40 w 80"/>
                <a:gd name="T37" fmla="*/ 55 h 135"/>
                <a:gd name="T38" fmla="*/ 48 w 80"/>
                <a:gd name="T39" fmla="*/ 55 h 135"/>
                <a:gd name="T40" fmla="*/ 48 w 80"/>
                <a:gd name="T41" fmla="*/ 47 h 135"/>
                <a:gd name="T42" fmla="*/ 48 w 80"/>
                <a:gd name="T43" fmla="*/ 32 h 135"/>
                <a:gd name="T44" fmla="*/ 48 w 80"/>
                <a:gd name="T45" fmla="*/ 24 h 135"/>
                <a:gd name="T46" fmla="*/ 40 w 80"/>
                <a:gd name="T47" fmla="*/ 2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135">
                  <a:moveTo>
                    <a:pt x="0" y="0"/>
                  </a:moveTo>
                  <a:lnTo>
                    <a:pt x="0" y="0"/>
                  </a:lnTo>
                  <a:cubicBezTo>
                    <a:pt x="40" y="0"/>
                    <a:pt x="40" y="0"/>
                    <a:pt x="40" y="0"/>
                  </a:cubicBezTo>
                  <a:cubicBezTo>
                    <a:pt x="48" y="0"/>
                    <a:pt x="55" y="0"/>
                    <a:pt x="64" y="0"/>
                  </a:cubicBezTo>
                  <a:lnTo>
                    <a:pt x="71" y="8"/>
                  </a:lnTo>
                  <a:lnTo>
                    <a:pt x="79" y="16"/>
                  </a:lnTo>
                  <a:cubicBezTo>
                    <a:pt x="79" y="24"/>
                    <a:pt x="79" y="32"/>
                    <a:pt x="79" y="40"/>
                  </a:cubicBezTo>
                  <a:cubicBezTo>
                    <a:pt x="79" y="47"/>
                    <a:pt x="79" y="47"/>
                    <a:pt x="79" y="47"/>
                  </a:cubicBezTo>
                  <a:cubicBezTo>
                    <a:pt x="79" y="55"/>
                    <a:pt x="79" y="63"/>
                    <a:pt x="79" y="63"/>
                  </a:cubicBezTo>
                  <a:cubicBezTo>
                    <a:pt x="71" y="71"/>
                    <a:pt x="71" y="71"/>
                    <a:pt x="64" y="79"/>
                  </a:cubicBezTo>
                  <a:cubicBezTo>
                    <a:pt x="64" y="79"/>
                    <a:pt x="55" y="79"/>
                    <a:pt x="48" y="79"/>
                  </a:cubicBezTo>
                  <a:cubicBezTo>
                    <a:pt x="40" y="79"/>
                    <a:pt x="40" y="79"/>
                    <a:pt x="40" y="79"/>
                  </a:cubicBezTo>
                  <a:cubicBezTo>
                    <a:pt x="40" y="134"/>
                    <a:pt x="40" y="134"/>
                    <a:pt x="40" y="134"/>
                  </a:cubicBezTo>
                  <a:cubicBezTo>
                    <a:pt x="0" y="134"/>
                    <a:pt x="0" y="134"/>
                    <a:pt x="0" y="134"/>
                  </a:cubicBezTo>
                  <a:lnTo>
                    <a:pt x="0" y="0"/>
                  </a:lnTo>
                  <a:close/>
                  <a:moveTo>
                    <a:pt x="40" y="24"/>
                  </a:moveTo>
                  <a:lnTo>
                    <a:pt x="40" y="24"/>
                  </a:lnTo>
                  <a:cubicBezTo>
                    <a:pt x="40" y="55"/>
                    <a:pt x="40" y="55"/>
                    <a:pt x="40" y="55"/>
                  </a:cubicBezTo>
                  <a:lnTo>
                    <a:pt x="40" y="55"/>
                  </a:lnTo>
                  <a:lnTo>
                    <a:pt x="48" y="55"/>
                  </a:lnTo>
                  <a:lnTo>
                    <a:pt x="48" y="47"/>
                  </a:lnTo>
                  <a:cubicBezTo>
                    <a:pt x="48" y="32"/>
                    <a:pt x="48" y="32"/>
                    <a:pt x="48" y="32"/>
                  </a:cubicBezTo>
                  <a:lnTo>
                    <a:pt x="48" y="24"/>
                  </a:lnTo>
                  <a:lnTo>
                    <a:pt x="40"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26" name="Freeform 718"/>
            <p:cNvSpPr>
              <a:spLocks noChangeArrowheads="1"/>
            </p:cNvSpPr>
            <p:nvPr/>
          </p:nvSpPr>
          <p:spPr bwMode="auto">
            <a:xfrm>
              <a:off x="14346392" y="7421138"/>
              <a:ext cx="57171" cy="98462"/>
            </a:xfrm>
            <a:custGeom>
              <a:avLst/>
              <a:gdLst>
                <a:gd name="T0" fmla="*/ 0 w 80"/>
                <a:gd name="T1" fmla="*/ 0 h 135"/>
                <a:gd name="T2" fmla="*/ 0 w 80"/>
                <a:gd name="T3" fmla="*/ 0 h 135"/>
                <a:gd name="T4" fmla="*/ 24 w 80"/>
                <a:gd name="T5" fmla="*/ 0 h 135"/>
                <a:gd name="T6" fmla="*/ 55 w 80"/>
                <a:gd name="T7" fmla="*/ 0 h 135"/>
                <a:gd name="T8" fmla="*/ 71 w 80"/>
                <a:gd name="T9" fmla="*/ 8 h 135"/>
                <a:gd name="T10" fmla="*/ 79 w 80"/>
                <a:gd name="T11" fmla="*/ 32 h 135"/>
                <a:gd name="T12" fmla="*/ 79 w 80"/>
                <a:gd name="T13" fmla="*/ 55 h 135"/>
                <a:gd name="T14" fmla="*/ 63 w 80"/>
                <a:gd name="T15" fmla="*/ 63 h 135"/>
                <a:gd name="T16" fmla="*/ 71 w 80"/>
                <a:gd name="T17" fmla="*/ 71 h 135"/>
                <a:gd name="T18" fmla="*/ 79 w 80"/>
                <a:gd name="T19" fmla="*/ 79 h 135"/>
                <a:gd name="T20" fmla="*/ 79 w 80"/>
                <a:gd name="T21" fmla="*/ 95 h 135"/>
                <a:gd name="T22" fmla="*/ 79 w 80"/>
                <a:gd name="T23" fmla="*/ 134 h 135"/>
                <a:gd name="T24" fmla="*/ 48 w 80"/>
                <a:gd name="T25" fmla="*/ 134 h 135"/>
                <a:gd name="T26" fmla="*/ 48 w 80"/>
                <a:gd name="T27" fmla="*/ 87 h 135"/>
                <a:gd name="T28" fmla="*/ 48 w 80"/>
                <a:gd name="T29" fmla="*/ 71 h 135"/>
                <a:gd name="T30" fmla="*/ 40 w 80"/>
                <a:gd name="T31" fmla="*/ 71 h 135"/>
                <a:gd name="T32" fmla="*/ 40 w 80"/>
                <a:gd name="T33" fmla="*/ 134 h 135"/>
                <a:gd name="T34" fmla="*/ 0 w 80"/>
                <a:gd name="T35" fmla="*/ 134 h 135"/>
                <a:gd name="T36" fmla="*/ 0 w 80"/>
                <a:gd name="T37" fmla="*/ 0 h 135"/>
                <a:gd name="T38" fmla="*/ 40 w 80"/>
                <a:gd name="T39" fmla="*/ 24 h 135"/>
                <a:gd name="T40" fmla="*/ 40 w 80"/>
                <a:gd name="T41" fmla="*/ 24 h 135"/>
                <a:gd name="T42" fmla="*/ 40 w 80"/>
                <a:gd name="T43" fmla="*/ 55 h 135"/>
                <a:gd name="T44" fmla="*/ 48 w 80"/>
                <a:gd name="T45" fmla="*/ 47 h 135"/>
                <a:gd name="T46" fmla="*/ 48 w 80"/>
                <a:gd name="T47" fmla="*/ 40 h 135"/>
                <a:gd name="T48" fmla="*/ 48 w 80"/>
                <a:gd name="T49" fmla="*/ 32 h 135"/>
                <a:gd name="T50" fmla="*/ 48 w 80"/>
                <a:gd name="T51" fmla="*/ 24 h 135"/>
                <a:gd name="T52" fmla="*/ 40 w 80"/>
                <a:gd name="T53" fmla="*/ 2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35">
                  <a:moveTo>
                    <a:pt x="0" y="0"/>
                  </a:moveTo>
                  <a:lnTo>
                    <a:pt x="0" y="0"/>
                  </a:lnTo>
                  <a:cubicBezTo>
                    <a:pt x="24" y="0"/>
                    <a:pt x="24" y="0"/>
                    <a:pt x="24" y="0"/>
                  </a:cubicBezTo>
                  <a:cubicBezTo>
                    <a:pt x="40" y="0"/>
                    <a:pt x="55" y="0"/>
                    <a:pt x="55" y="0"/>
                  </a:cubicBezTo>
                  <a:cubicBezTo>
                    <a:pt x="63" y="0"/>
                    <a:pt x="71" y="8"/>
                    <a:pt x="71" y="8"/>
                  </a:cubicBezTo>
                  <a:cubicBezTo>
                    <a:pt x="79" y="16"/>
                    <a:pt x="79" y="24"/>
                    <a:pt x="79" y="32"/>
                  </a:cubicBezTo>
                  <a:cubicBezTo>
                    <a:pt x="79" y="47"/>
                    <a:pt x="79" y="55"/>
                    <a:pt x="79" y="55"/>
                  </a:cubicBezTo>
                  <a:cubicBezTo>
                    <a:pt x="71" y="63"/>
                    <a:pt x="71" y="63"/>
                    <a:pt x="63" y="63"/>
                  </a:cubicBezTo>
                  <a:cubicBezTo>
                    <a:pt x="63" y="63"/>
                    <a:pt x="71" y="63"/>
                    <a:pt x="71" y="71"/>
                  </a:cubicBezTo>
                  <a:cubicBezTo>
                    <a:pt x="79" y="71"/>
                    <a:pt x="79" y="79"/>
                    <a:pt x="79" y="79"/>
                  </a:cubicBezTo>
                  <a:cubicBezTo>
                    <a:pt x="79" y="79"/>
                    <a:pt x="79" y="87"/>
                    <a:pt x="79" y="95"/>
                  </a:cubicBezTo>
                  <a:cubicBezTo>
                    <a:pt x="79" y="134"/>
                    <a:pt x="79" y="134"/>
                    <a:pt x="79" y="134"/>
                  </a:cubicBezTo>
                  <a:cubicBezTo>
                    <a:pt x="48" y="134"/>
                    <a:pt x="48" y="134"/>
                    <a:pt x="48" y="134"/>
                  </a:cubicBezTo>
                  <a:cubicBezTo>
                    <a:pt x="48" y="87"/>
                    <a:pt x="48" y="87"/>
                    <a:pt x="48" y="87"/>
                  </a:cubicBezTo>
                  <a:cubicBezTo>
                    <a:pt x="48" y="79"/>
                    <a:pt x="48" y="79"/>
                    <a:pt x="48" y="71"/>
                  </a:cubicBezTo>
                  <a:lnTo>
                    <a:pt x="40" y="71"/>
                  </a:lnTo>
                  <a:cubicBezTo>
                    <a:pt x="40" y="134"/>
                    <a:pt x="40" y="134"/>
                    <a:pt x="40" y="134"/>
                  </a:cubicBezTo>
                  <a:cubicBezTo>
                    <a:pt x="0" y="134"/>
                    <a:pt x="0" y="134"/>
                    <a:pt x="0" y="134"/>
                  </a:cubicBezTo>
                  <a:lnTo>
                    <a:pt x="0" y="0"/>
                  </a:lnTo>
                  <a:close/>
                  <a:moveTo>
                    <a:pt x="40" y="24"/>
                  </a:moveTo>
                  <a:lnTo>
                    <a:pt x="40" y="24"/>
                  </a:lnTo>
                  <a:cubicBezTo>
                    <a:pt x="40" y="55"/>
                    <a:pt x="40" y="55"/>
                    <a:pt x="40" y="55"/>
                  </a:cubicBezTo>
                  <a:cubicBezTo>
                    <a:pt x="40" y="55"/>
                    <a:pt x="40" y="47"/>
                    <a:pt x="48" y="47"/>
                  </a:cubicBezTo>
                  <a:cubicBezTo>
                    <a:pt x="48" y="47"/>
                    <a:pt x="48" y="47"/>
                    <a:pt x="48" y="40"/>
                  </a:cubicBezTo>
                  <a:cubicBezTo>
                    <a:pt x="48" y="32"/>
                    <a:pt x="48" y="32"/>
                    <a:pt x="48" y="32"/>
                  </a:cubicBezTo>
                  <a:lnTo>
                    <a:pt x="48" y="24"/>
                  </a:lnTo>
                  <a:cubicBezTo>
                    <a:pt x="40" y="24"/>
                    <a:pt x="40" y="24"/>
                    <a:pt x="40" y="24"/>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27" name="Freeform 719"/>
            <p:cNvSpPr>
              <a:spLocks noChangeArrowheads="1"/>
            </p:cNvSpPr>
            <p:nvPr/>
          </p:nvSpPr>
          <p:spPr bwMode="auto">
            <a:xfrm>
              <a:off x="14413091" y="7421138"/>
              <a:ext cx="22234" cy="98462"/>
            </a:xfrm>
            <a:custGeom>
              <a:avLst/>
              <a:gdLst>
                <a:gd name="T0" fmla="*/ 32 w 33"/>
                <a:gd name="T1" fmla="*/ 0 h 135"/>
                <a:gd name="T2" fmla="*/ 32 w 33"/>
                <a:gd name="T3" fmla="*/ 134 h 135"/>
                <a:gd name="T4" fmla="*/ 0 w 33"/>
                <a:gd name="T5" fmla="*/ 134 h 135"/>
                <a:gd name="T6" fmla="*/ 0 w 33"/>
                <a:gd name="T7" fmla="*/ 0 h 135"/>
                <a:gd name="T8" fmla="*/ 32 w 33"/>
                <a:gd name="T9" fmla="*/ 0 h 135"/>
              </a:gdLst>
              <a:ahLst/>
              <a:cxnLst>
                <a:cxn ang="0">
                  <a:pos x="T0" y="T1"/>
                </a:cxn>
                <a:cxn ang="0">
                  <a:pos x="T2" y="T3"/>
                </a:cxn>
                <a:cxn ang="0">
                  <a:pos x="T4" y="T5"/>
                </a:cxn>
                <a:cxn ang="0">
                  <a:pos x="T6" y="T7"/>
                </a:cxn>
                <a:cxn ang="0">
                  <a:pos x="T8" y="T9"/>
                </a:cxn>
              </a:cxnLst>
              <a:rect l="0" t="0" r="r" b="b"/>
              <a:pathLst>
                <a:path w="33" h="135">
                  <a:moveTo>
                    <a:pt x="32" y="0"/>
                  </a:moveTo>
                  <a:lnTo>
                    <a:pt x="32" y="134"/>
                  </a:lnTo>
                  <a:lnTo>
                    <a:pt x="0" y="134"/>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28" name="Freeform 720"/>
            <p:cNvSpPr>
              <a:spLocks noChangeArrowheads="1"/>
            </p:cNvSpPr>
            <p:nvPr/>
          </p:nvSpPr>
          <p:spPr bwMode="auto">
            <a:xfrm>
              <a:off x="14448029" y="7421138"/>
              <a:ext cx="57171" cy="98462"/>
            </a:xfrm>
            <a:custGeom>
              <a:avLst/>
              <a:gdLst>
                <a:gd name="T0" fmla="*/ 79 w 80"/>
                <a:gd name="T1" fmla="*/ 0 h 135"/>
                <a:gd name="T2" fmla="*/ 79 w 80"/>
                <a:gd name="T3" fmla="*/ 134 h 135"/>
                <a:gd name="T4" fmla="*/ 48 w 80"/>
                <a:gd name="T5" fmla="*/ 134 h 135"/>
                <a:gd name="T6" fmla="*/ 32 w 80"/>
                <a:gd name="T7" fmla="*/ 71 h 135"/>
                <a:gd name="T8" fmla="*/ 32 w 80"/>
                <a:gd name="T9" fmla="*/ 134 h 135"/>
                <a:gd name="T10" fmla="*/ 0 w 80"/>
                <a:gd name="T11" fmla="*/ 134 h 135"/>
                <a:gd name="T12" fmla="*/ 0 w 80"/>
                <a:gd name="T13" fmla="*/ 0 h 135"/>
                <a:gd name="T14" fmla="*/ 32 w 80"/>
                <a:gd name="T15" fmla="*/ 0 h 135"/>
                <a:gd name="T16" fmla="*/ 48 w 80"/>
                <a:gd name="T17" fmla="*/ 55 h 135"/>
                <a:gd name="T18" fmla="*/ 48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134"/>
                  </a:lnTo>
                  <a:lnTo>
                    <a:pt x="48" y="134"/>
                  </a:lnTo>
                  <a:lnTo>
                    <a:pt x="32" y="71"/>
                  </a:lnTo>
                  <a:lnTo>
                    <a:pt x="32" y="134"/>
                  </a:lnTo>
                  <a:lnTo>
                    <a:pt x="0" y="134"/>
                  </a:lnTo>
                  <a:lnTo>
                    <a:pt x="0" y="0"/>
                  </a:lnTo>
                  <a:lnTo>
                    <a:pt x="32" y="0"/>
                  </a:lnTo>
                  <a:lnTo>
                    <a:pt x="48" y="55"/>
                  </a:lnTo>
                  <a:lnTo>
                    <a:pt x="48"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29" name="Freeform 721"/>
            <p:cNvSpPr>
              <a:spLocks noChangeArrowheads="1"/>
            </p:cNvSpPr>
            <p:nvPr/>
          </p:nvSpPr>
          <p:spPr bwMode="auto">
            <a:xfrm>
              <a:off x="14511553" y="7421138"/>
              <a:ext cx="63523" cy="98462"/>
            </a:xfrm>
            <a:custGeom>
              <a:avLst/>
              <a:gdLst>
                <a:gd name="T0" fmla="*/ 87 w 88"/>
                <a:gd name="T1" fmla="*/ 47 h 135"/>
                <a:gd name="T2" fmla="*/ 87 w 88"/>
                <a:gd name="T3" fmla="*/ 47 h 135"/>
                <a:gd name="T4" fmla="*/ 48 w 88"/>
                <a:gd name="T5" fmla="*/ 47 h 135"/>
                <a:gd name="T6" fmla="*/ 48 w 88"/>
                <a:gd name="T7" fmla="*/ 40 h 135"/>
                <a:gd name="T8" fmla="*/ 48 w 88"/>
                <a:gd name="T9" fmla="*/ 24 h 135"/>
                <a:gd name="T10" fmla="*/ 48 w 88"/>
                <a:gd name="T11" fmla="*/ 16 h 135"/>
                <a:gd name="T12" fmla="*/ 40 w 88"/>
                <a:gd name="T13" fmla="*/ 24 h 135"/>
                <a:gd name="T14" fmla="*/ 40 w 88"/>
                <a:gd name="T15" fmla="*/ 32 h 135"/>
                <a:gd name="T16" fmla="*/ 40 w 88"/>
                <a:gd name="T17" fmla="*/ 95 h 135"/>
                <a:gd name="T18" fmla="*/ 40 w 88"/>
                <a:gd name="T19" fmla="*/ 111 h 135"/>
                <a:gd name="T20" fmla="*/ 48 w 88"/>
                <a:gd name="T21" fmla="*/ 111 h 135"/>
                <a:gd name="T22" fmla="*/ 48 w 88"/>
                <a:gd name="T23" fmla="*/ 111 h 135"/>
                <a:gd name="T24" fmla="*/ 48 w 88"/>
                <a:gd name="T25" fmla="*/ 95 h 135"/>
                <a:gd name="T26" fmla="*/ 48 w 88"/>
                <a:gd name="T27" fmla="*/ 79 h 135"/>
                <a:gd name="T28" fmla="*/ 48 w 88"/>
                <a:gd name="T29" fmla="*/ 79 h 135"/>
                <a:gd name="T30" fmla="*/ 48 w 88"/>
                <a:gd name="T31" fmla="*/ 63 h 135"/>
                <a:gd name="T32" fmla="*/ 87 w 88"/>
                <a:gd name="T33" fmla="*/ 63 h 135"/>
                <a:gd name="T34" fmla="*/ 87 w 88"/>
                <a:gd name="T35" fmla="*/ 134 h 135"/>
                <a:gd name="T36" fmla="*/ 64 w 88"/>
                <a:gd name="T37" fmla="*/ 134 h 135"/>
                <a:gd name="T38" fmla="*/ 64 w 88"/>
                <a:gd name="T39" fmla="*/ 127 h 135"/>
                <a:gd name="T40" fmla="*/ 48 w 88"/>
                <a:gd name="T41" fmla="*/ 134 h 135"/>
                <a:gd name="T42" fmla="*/ 40 w 88"/>
                <a:gd name="T43" fmla="*/ 134 h 135"/>
                <a:gd name="T44" fmla="*/ 24 w 88"/>
                <a:gd name="T45" fmla="*/ 134 h 135"/>
                <a:gd name="T46" fmla="*/ 8 w 88"/>
                <a:gd name="T47" fmla="*/ 119 h 135"/>
                <a:gd name="T48" fmla="*/ 8 w 88"/>
                <a:gd name="T49" fmla="*/ 111 h 135"/>
                <a:gd name="T50" fmla="*/ 0 w 88"/>
                <a:gd name="T51" fmla="*/ 87 h 135"/>
                <a:gd name="T52" fmla="*/ 0 w 88"/>
                <a:gd name="T53" fmla="*/ 47 h 135"/>
                <a:gd name="T54" fmla="*/ 8 w 88"/>
                <a:gd name="T55" fmla="*/ 16 h 135"/>
                <a:gd name="T56" fmla="*/ 16 w 88"/>
                <a:gd name="T57" fmla="*/ 0 h 135"/>
                <a:gd name="T58" fmla="*/ 40 w 88"/>
                <a:gd name="T59" fmla="*/ 0 h 135"/>
                <a:gd name="T60" fmla="*/ 72 w 88"/>
                <a:gd name="T61" fmla="*/ 0 h 135"/>
                <a:gd name="T62" fmla="*/ 79 w 88"/>
                <a:gd name="T63" fmla="*/ 16 h 135"/>
                <a:gd name="T64" fmla="*/ 87 w 88"/>
                <a:gd name="T65" fmla="*/ 40 h 135"/>
                <a:gd name="T66" fmla="*/ 87 w 88"/>
                <a:gd name="T67"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135">
                  <a:moveTo>
                    <a:pt x="87" y="47"/>
                  </a:moveTo>
                  <a:lnTo>
                    <a:pt x="87" y="47"/>
                  </a:lnTo>
                  <a:cubicBezTo>
                    <a:pt x="48" y="47"/>
                    <a:pt x="48" y="47"/>
                    <a:pt x="48" y="47"/>
                  </a:cubicBezTo>
                  <a:cubicBezTo>
                    <a:pt x="48" y="40"/>
                    <a:pt x="48" y="40"/>
                    <a:pt x="48" y="40"/>
                  </a:cubicBezTo>
                  <a:cubicBezTo>
                    <a:pt x="48" y="32"/>
                    <a:pt x="48" y="24"/>
                    <a:pt x="48" y="24"/>
                  </a:cubicBezTo>
                  <a:lnTo>
                    <a:pt x="48" y="16"/>
                  </a:lnTo>
                  <a:cubicBezTo>
                    <a:pt x="40" y="16"/>
                    <a:pt x="40" y="16"/>
                    <a:pt x="40" y="24"/>
                  </a:cubicBezTo>
                  <a:cubicBezTo>
                    <a:pt x="40" y="24"/>
                    <a:pt x="40" y="24"/>
                    <a:pt x="40" y="32"/>
                  </a:cubicBezTo>
                  <a:cubicBezTo>
                    <a:pt x="40" y="95"/>
                    <a:pt x="40" y="95"/>
                    <a:pt x="40" y="95"/>
                  </a:cubicBezTo>
                  <a:cubicBezTo>
                    <a:pt x="40" y="103"/>
                    <a:pt x="40" y="111"/>
                    <a:pt x="40" y="111"/>
                  </a:cubicBezTo>
                  <a:cubicBezTo>
                    <a:pt x="40" y="111"/>
                    <a:pt x="40" y="111"/>
                    <a:pt x="48" y="111"/>
                  </a:cubicBezTo>
                  <a:lnTo>
                    <a:pt x="48" y="111"/>
                  </a:lnTo>
                  <a:cubicBezTo>
                    <a:pt x="48" y="111"/>
                    <a:pt x="48" y="103"/>
                    <a:pt x="48" y="95"/>
                  </a:cubicBezTo>
                  <a:cubicBezTo>
                    <a:pt x="48" y="79"/>
                    <a:pt x="48" y="79"/>
                    <a:pt x="48" y="79"/>
                  </a:cubicBezTo>
                  <a:lnTo>
                    <a:pt x="48" y="79"/>
                  </a:lnTo>
                  <a:cubicBezTo>
                    <a:pt x="48" y="63"/>
                    <a:pt x="48" y="63"/>
                    <a:pt x="48" y="63"/>
                  </a:cubicBezTo>
                  <a:cubicBezTo>
                    <a:pt x="87" y="63"/>
                    <a:pt x="87" y="63"/>
                    <a:pt x="87" y="63"/>
                  </a:cubicBezTo>
                  <a:cubicBezTo>
                    <a:pt x="87" y="134"/>
                    <a:pt x="87" y="134"/>
                    <a:pt x="87" y="134"/>
                  </a:cubicBezTo>
                  <a:cubicBezTo>
                    <a:pt x="64" y="134"/>
                    <a:pt x="64" y="134"/>
                    <a:pt x="64" y="134"/>
                  </a:cubicBezTo>
                  <a:cubicBezTo>
                    <a:pt x="64" y="127"/>
                    <a:pt x="64" y="127"/>
                    <a:pt x="64" y="127"/>
                  </a:cubicBezTo>
                  <a:cubicBezTo>
                    <a:pt x="56" y="127"/>
                    <a:pt x="56" y="134"/>
                    <a:pt x="48" y="134"/>
                  </a:cubicBezTo>
                  <a:lnTo>
                    <a:pt x="40" y="134"/>
                  </a:lnTo>
                  <a:cubicBezTo>
                    <a:pt x="32" y="134"/>
                    <a:pt x="24" y="134"/>
                    <a:pt x="24" y="134"/>
                  </a:cubicBezTo>
                  <a:cubicBezTo>
                    <a:pt x="16" y="127"/>
                    <a:pt x="16" y="127"/>
                    <a:pt x="8" y="119"/>
                  </a:cubicBezTo>
                  <a:lnTo>
                    <a:pt x="8" y="111"/>
                  </a:lnTo>
                  <a:cubicBezTo>
                    <a:pt x="8" y="103"/>
                    <a:pt x="0" y="95"/>
                    <a:pt x="0" y="87"/>
                  </a:cubicBezTo>
                  <a:cubicBezTo>
                    <a:pt x="0" y="47"/>
                    <a:pt x="0" y="47"/>
                    <a:pt x="0" y="47"/>
                  </a:cubicBezTo>
                  <a:cubicBezTo>
                    <a:pt x="0" y="32"/>
                    <a:pt x="8" y="24"/>
                    <a:pt x="8" y="16"/>
                  </a:cubicBezTo>
                  <a:cubicBezTo>
                    <a:pt x="8" y="16"/>
                    <a:pt x="8" y="8"/>
                    <a:pt x="16" y="0"/>
                  </a:cubicBezTo>
                  <a:cubicBezTo>
                    <a:pt x="24" y="0"/>
                    <a:pt x="32" y="0"/>
                    <a:pt x="40" y="0"/>
                  </a:cubicBezTo>
                  <a:cubicBezTo>
                    <a:pt x="56" y="0"/>
                    <a:pt x="64" y="0"/>
                    <a:pt x="72" y="0"/>
                  </a:cubicBezTo>
                  <a:cubicBezTo>
                    <a:pt x="79" y="8"/>
                    <a:pt x="79" y="8"/>
                    <a:pt x="79" y="16"/>
                  </a:cubicBezTo>
                  <a:cubicBezTo>
                    <a:pt x="87" y="24"/>
                    <a:pt x="87" y="32"/>
                    <a:pt x="87" y="40"/>
                  </a:cubicBezTo>
                  <a:lnTo>
                    <a:pt x="87" y="4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30" name="Freeform 722"/>
            <p:cNvSpPr>
              <a:spLocks noChangeArrowheads="1"/>
            </p:cNvSpPr>
            <p:nvPr/>
          </p:nvSpPr>
          <p:spPr bwMode="auto">
            <a:xfrm>
              <a:off x="14578251" y="7421138"/>
              <a:ext cx="47643" cy="98462"/>
            </a:xfrm>
            <a:custGeom>
              <a:avLst/>
              <a:gdLst>
                <a:gd name="T0" fmla="*/ 0 w 65"/>
                <a:gd name="T1" fmla="*/ 0 h 135"/>
                <a:gd name="T2" fmla="*/ 64 w 65"/>
                <a:gd name="T3" fmla="*/ 0 h 135"/>
                <a:gd name="T4" fmla="*/ 64 w 65"/>
                <a:gd name="T5" fmla="*/ 24 h 135"/>
                <a:gd name="T6" fmla="*/ 40 w 65"/>
                <a:gd name="T7" fmla="*/ 24 h 135"/>
                <a:gd name="T8" fmla="*/ 40 w 65"/>
                <a:gd name="T9" fmla="*/ 47 h 135"/>
                <a:gd name="T10" fmla="*/ 64 w 65"/>
                <a:gd name="T11" fmla="*/ 47 h 135"/>
                <a:gd name="T12" fmla="*/ 64 w 65"/>
                <a:gd name="T13" fmla="*/ 79 h 135"/>
                <a:gd name="T14" fmla="*/ 40 w 65"/>
                <a:gd name="T15" fmla="*/ 79 h 135"/>
                <a:gd name="T16" fmla="*/ 40 w 65"/>
                <a:gd name="T17" fmla="*/ 134 h 135"/>
                <a:gd name="T18" fmla="*/ 0 w 65"/>
                <a:gd name="T19" fmla="*/ 134 h 135"/>
                <a:gd name="T20" fmla="*/ 0 w 65"/>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135">
                  <a:moveTo>
                    <a:pt x="0" y="0"/>
                  </a:moveTo>
                  <a:lnTo>
                    <a:pt x="64" y="0"/>
                  </a:lnTo>
                  <a:lnTo>
                    <a:pt x="64" y="24"/>
                  </a:lnTo>
                  <a:lnTo>
                    <a:pt x="40" y="24"/>
                  </a:lnTo>
                  <a:lnTo>
                    <a:pt x="40" y="47"/>
                  </a:lnTo>
                  <a:lnTo>
                    <a:pt x="64" y="47"/>
                  </a:lnTo>
                  <a:lnTo>
                    <a:pt x="64" y="79"/>
                  </a:lnTo>
                  <a:lnTo>
                    <a:pt x="40" y="79"/>
                  </a:lnTo>
                  <a:lnTo>
                    <a:pt x="40"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31" name="Freeform 723"/>
            <p:cNvSpPr>
              <a:spLocks noChangeArrowheads="1"/>
            </p:cNvSpPr>
            <p:nvPr/>
          </p:nvSpPr>
          <p:spPr bwMode="auto">
            <a:xfrm>
              <a:off x="14629070" y="7421138"/>
              <a:ext cx="22234" cy="98462"/>
            </a:xfrm>
            <a:custGeom>
              <a:avLst/>
              <a:gdLst>
                <a:gd name="T0" fmla="*/ 32 w 33"/>
                <a:gd name="T1" fmla="*/ 0 h 135"/>
                <a:gd name="T2" fmla="*/ 32 w 33"/>
                <a:gd name="T3" fmla="*/ 134 h 135"/>
                <a:gd name="T4" fmla="*/ 0 w 33"/>
                <a:gd name="T5" fmla="*/ 134 h 135"/>
                <a:gd name="T6" fmla="*/ 0 w 33"/>
                <a:gd name="T7" fmla="*/ 0 h 135"/>
                <a:gd name="T8" fmla="*/ 32 w 33"/>
                <a:gd name="T9" fmla="*/ 0 h 135"/>
              </a:gdLst>
              <a:ahLst/>
              <a:cxnLst>
                <a:cxn ang="0">
                  <a:pos x="T0" y="T1"/>
                </a:cxn>
                <a:cxn ang="0">
                  <a:pos x="T2" y="T3"/>
                </a:cxn>
                <a:cxn ang="0">
                  <a:pos x="T4" y="T5"/>
                </a:cxn>
                <a:cxn ang="0">
                  <a:pos x="T6" y="T7"/>
                </a:cxn>
                <a:cxn ang="0">
                  <a:pos x="T8" y="T9"/>
                </a:cxn>
              </a:cxnLst>
              <a:rect l="0" t="0" r="r" b="b"/>
              <a:pathLst>
                <a:path w="33" h="135">
                  <a:moveTo>
                    <a:pt x="32" y="0"/>
                  </a:moveTo>
                  <a:lnTo>
                    <a:pt x="32" y="134"/>
                  </a:lnTo>
                  <a:lnTo>
                    <a:pt x="0" y="134"/>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32" name="Freeform 724"/>
            <p:cNvSpPr>
              <a:spLocks noChangeArrowheads="1"/>
            </p:cNvSpPr>
            <p:nvPr/>
          </p:nvSpPr>
          <p:spPr bwMode="auto">
            <a:xfrm>
              <a:off x="14664008" y="7421138"/>
              <a:ext cx="47641" cy="98462"/>
            </a:xfrm>
            <a:custGeom>
              <a:avLst/>
              <a:gdLst>
                <a:gd name="T0" fmla="*/ 0 w 64"/>
                <a:gd name="T1" fmla="*/ 0 h 135"/>
                <a:gd name="T2" fmla="*/ 63 w 64"/>
                <a:gd name="T3" fmla="*/ 0 h 135"/>
                <a:gd name="T4" fmla="*/ 63 w 64"/>
                <a:gd name="T5" fmla="*/ 24 h 135"/>
                <a:gd name="T6" fmla="*/ 39 w 64"/>
                <a:gd name="T7" fmla="*/ 24 h 135"/>
                <a:gd name="T8" fmla="*/ 39 w 64"/>
                <a:gd name="T9" fmla="*/ 47 h 135"/>
                <a:gd name="T10" fmla="*/ 55 w 64"/>
                <a:gd name="T11" fmla="*/ 47 h 135"/>
                <a:gd name="T12" fmla="*/ 55 w 64"/>
                <a:gd name="T13" fmla="*/ 79 h 135"/>
                <a:gd name="T14" fmla="*/ 39 w 64"/>
                <a:gd name="T15" fmla="*/ 79 h 135"/>
                <a:gd name="T16" fmla="*/ 39 w 64"/>
                <a:gd name="T17" fmla="*/ 103 h 135"/>
                <a:gd name="T18" fmla="*/ 63 w 64"/>
                <a:gd name="T19" fmla="*/ 103 h 135"/>
                <a:gd name="T20" fmla="*/ 63 w 64"/>
                <a:gd name="T21" fmla="*/ 134 h 135"/>
                <a:gd name="T22" fmla="*/ 0 w 64"/>
                <a:gd name="T23" fmla="*/ 134 h 135"/>
                <a:gd name="T24" fmla="*/ 0 w 64"/>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5">
                  <a:moveTo>
                    <a:pt x="0" y="0"/>
                  </a:moveTo>
                  <a:lnTo>
                    <a:pt x="63" y="0"/>
                  </a:lnTo>
                  <a:lnTo>
                    <a:pt x="63" y="24"/>
                  </a:lnTo>
                  <a:lnTo>
                    <a:pt x="39" y="24"/>
                  </a:lnTo>
                  <a:lnTo>
                    <a:pt x="39" y="47"/>
                  </a:lnTo>
                  <a:lnTo>
                    <a:pt x="55" y="47"/>
                  </a:lnTo>
                  <a:lnTo>
                    <a:pt x="55" y="79"/>
                  </a:lnTo>
                  <a:lnTo>
                    <a:pt x="39" y="79"/>
                  </a:lnTo>
                  <a:lnTo>
                    <a:pt x="39" y="103"/>
                  </a:lnTo>
                  <a:lnTo>
                    <a:pt x="63" y="103"/>
                  </a:lnTo>
                  <a:lnTo>
                    <a:pt x="63"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33" name="Freeform 725"/>
            <p:cNvSpPr>
              <a:spLocks noChangeArrowheads="1"/>
            </p:cNvSpPr>
            <p:nvPr/>
          </p:nvSpPr>
          <p:spPr bwMode="auto">
            <a:xfrm>
              <a:off x="14714827" y="7421138"/>
              <a:ext cx="41289" cy="98462"/>
            </a:xfrm>
            <a:custGeom>
              <a:avLst/>
              <a:gdLst>
                <a:gd name="T0" fmla="*/ 40 w 56"/>
                <a:gd name="T1" fmla="*/ 0 h 135"/>
                <a:gd name="T2" fmla="*/ 40 w 56"/>
                <a:gd name="T3" fmla="*/ 103 h 135"/>
                <a:gd name="T4" fmla="*/ 55 w 56"/>
                <a:gd name="T5" fmla="*/ 103 h 135"/>
                <a:gd name="T6" fmla="*/ 55 w 56"/>
                <a:gd name="T7" fmla="*/ 134 h 135"/>
                <a:gd name="T8" fmla="*/ 0 w 56"/>
                <a:gd name="T9" fmla="*/ 134 h 135"/>
                <a:gd name="T10" fmla="*/ 0 w 56"/>
                <a:gd name="T11" fmla="*/ 0 h 135"/>
                <a:gd name="T12" fmla="*/ 40 w 56"/>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56" h="135">
                  <a:moveTo>
                    <a:pt x="40" y="0"/>
                  </a:moveTo>
                  <a:lnTo>
                    <a:pt x="40" y="103"/>
                  </a:lnTo>
                  <a:lnTo>
                    <a:pt x="55" y="103"/>
                  </a:lnTo>
                  <a:lnTo>
                    <a:pt x="55"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34" name="Freeform 726"/>
            <p:cNvSpPr>
              <a:spLocks noChangeArrowheads="1"/>
            </p:cNvSpPr>
            <p:nvPr/>
          </p:nvSpPr>
          <p:spPr bwMode="auto">
            <a:xfrm>
              <a:off x="14762468" y="7421138"/>
              <a:ext cx="63523" cy="98462"/>
            </a:xfrm>
            <a:custGeom>
              <a:avLst/>
              <a:gdLst>
                <a:gd name="T0" fmla="*/ 0 w 88"/>
                <a:gd name="T1" fmla="*/ 0 h 135"/>
                <a:gd name="T2" fmla="*/ 0 w 88"/>
                <a:gd name="T3" fmla="*/ 0 h 135"/>
                <a:gd name="T4" fmla="*/ 32 w 88"/>
                <a:gd name="T5" fmla="*/ 0 h 135"/>
                <a:gd name="T6" fmla="*/ 64 w 88"/>
                <a:gd name="T7" fmla="*/ 0 h 135"/>
                <a:gd name="T8" fmla="*/ 79 w 88"/>
                <a:gd name="T9" fmla="*/ 8 h 135"/>
                <a:gd name="T10" fmla="*/ 79 w 88"/>
                <a:gd name="T11" fmla="*/ 24 h 135"/>
                <a:gd name="T12" fmla="*/ 87 w 88"/>
                <a:gd name="T13" fmla="*/ 47 h 135"/>
                <a:gd name="T14" fmla="*/ 87 w 88"/>
                <a:gd name="T15" fmla="*/ 95 h 135"/>
                <a:gd name="T16" fmla="*/ 79 w 88"/>
                <a:gd name="T17" fmla="*/ 119 h 135"/>
                <a:gd name="T18" fmla="*/ 79 w 88"/>
                <a:gd name="T19" fmla="*/ 127 h 135"/>
                <a:gd name="T20" fmla="*/ 64 w 88"/>
                <a:gd name="T21" fmla="*/ 134 h 135"/>
                <a:gd name="T22" fmla="*/ 48 w 88"/>
                <a:gd name="T23" fmla="*/ 134 h 135"/>
                <a:gd name="T24" fmla="*/ 0 w 88"/>
                <a:gd name="T25" fmla="*/ 134 h 135"/>
                <a:gd name="T26" fmla="*/ 0 w 88"/>
                <a:gd name="T27" fmla="*/ 0 h 135"/>
                <a:gd name="T28" fmla="*/ 40 w 88"/>
                <a:gd name="T29" fmla="*/ 24 h 135"/>
                <a:gd name="T30" fmla="*/ 40 w 88"/>
                <a:gd name="T31" fmla="*/ 24 h 135"/>
                <a:gd name="T32" fmla="*/ 40 w 88"/>
                <a:gd name="T33" fmla="*/ 111 h 135"/>
                <a:gd name="T34" fmla="*/ 48 w 88"/>
                <a:gd name="T35" fmla="*/ 111 h 135"/>
                <a:gd name="T36" fmla="*/ 48 w 88"/>
                <a:gd name="T37" fmla="*/ 87 h 135"/>
                <a:gd name="T38" fmla="*/ 48 w 88"/>
                <a:gd name="T39" fmla="*/ 40 h 135"/>
                <a:gd name="T40" fmla="*/ 48 w 88"/>
                <a:gd name="T41" fmla="*/ 24 h 135"/>
                <a:gd name="T42" fmla="*/ 48 w 88"/>
                <a:gd name="T43" fmla="*/ 24 h 135"/>
                <a:gd name="T44" fmla="*/ 40 w 88"/>
                <a:gd name="T45" fmla="*/ 2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8" h="135">
                  <a:moveTo>
                    <a:pt x="0" y="0"/>
                  </a:moveTo>
                  <a:lnTo>
                    <a:pt x="0" y="0"/>
                  </a:lnTo>
                  <a:cubicBezTo>
                    <a:pt x="32" y="0"/>
                    <a:pt x="32" y="0"/>
                    <a:pt x="32" y="0"/>
                  </a:cubicBezTo>
                  <a:cubicBezTo>
                    <a:pt x="48" y="0"/>
                    <a:pt x="55" y="0"/>
                    <a:pt x="64" y="0"/>
                  </a:cubicBezTo>
                  <a:cubicBezTo>
                    <a:pt x="71" y="0"/>
                    <a:pt x="71" y="8"/>
                    <a:pt x="79" y="8"/>
                  </a:cubicBezTo>
                  <a:cubicBezTo>
                    <a:pt x="79" y="16"/>
                    <a:pt x="79" y="16"/>
                    <a:pt x="79" y="24"/>
                  </a:cubicBezTo>
                  <a:cubicBezTo>
                    <a:pt x="87" y="24"/>
                    <a:pt x="87" y="32"/>
                    <a:pt x="87" y="47"/>
                  </a:cubicBezTo>
                  <a:cubicBezTo>
                    <a:pt x="87" y="95"/>
                    <a:pt x="87" y="95"/>
                    <a:pt x="87" y="95"/>
                  </a:cubicBezTo>
                  <a:cubicBezTo>
                    <a:pt x="87" y="103"/>
                    <a:pt x="87" y="111"/>
                    <a:pt x="79" y="119"/>
                  </a:cubicBezTo>
                  <a:lnTo>
                    <a:pt x="79" y="127"/>
                  </a:lnTo>
                  <a:cubicBezTo>
                    <a:pt x="71" y="127"/>
                    <a:pt x="71" y="134"/>
                    <a:pt x="64" y="134"/>
                  </a:cubicBezTo>
                  <a:cubicBezTo>
                    <a:pt x="64" y="134"/>
                    <a:pt x="55" y="134"/>
                    <a:pt x="48" y="134"/>
                  </a:cubicBezTo>
                  <a:cubicBezTo>
                    <a:pt x="0" y="134"/>
                    <a:pt x="0" y="134"/>
                    <a:pt x="0" y="134"/>
                  </a:cubicBezTo>
                  <a:lnTo>
                    <a:pt x="0" y="0"/>
                  </a:lnTo>
                  <a:close/>
                  <a:moveTo>
                    <a:pt x="40" y="24"/>
                  </a:moveTo>
                  <a:lnTo>
                    <a:pt x="40" y="24"/>
                  </a:lnTo>
                  <a:cubicBezTo>
                    <a:pt x="40" y="111"/>
                    <a:pt x="40" y="111"/>
                    <a:pt x="40" y="111"/>
                  </a:cubicBezTo>
                  <a:lnTo>
                    <a:pt x="48" y="111"/>
                  </a:lnTo>
                  <a:cubicBezTo>
                    <a:pt x="48" y="103"/>
                    <a:pt x="48" y="103"/>
                    <a:pt x="48" y="87"/>
                  </a:cubicBezTo>
                  <a:cubicBezTo>
                    <a:pt x="48" y="40"/>
                    <a:pt x="48" y="40"/>
                    <a:pt x="48" y="40"/>
                  </a:cubicBezTo>
                  <a:cubicBezTo>
                    <a:pt x="48" y="32"/>
                    <a:pt x="48" y="32"/>
                    <a:pt x="48" y="24"/>
                  </a:cubicBezTo>
                  <a:lnTo>
                    <a:pt x="48" y="24"/>
                  </a:lnTo>
                  <a:lnTo>
                    <a:pt x="40"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35" name="Freeform 727"/>
            <p:cNvSpPr>
              <a:spLocks noChangeArrowheads="1"/>
            </p:cNvSpPr>
            <p:nvPr/>
          </p:nvSpPr>
          <p:spPr bwMode="auto">
            <a:xfrm>
              <a:off x="14270164" y="7236920"/>
              <a:ext cx="177865" cy="161985"/>
            </a:xfrm>
            <a:custGeom>
              <a:avLst/>
              <a:gdLst>
                <a:gd name="T0" fmla="*/ 127 w 246"/>
                <a:gd name="T1" fmla="*/ 0 h 223"/>
                <a:gd name="T2" fmla="*/ 158 w 246"/>
                <a:gd name="T3" fmla="*/ 71 h 223"/>
                <a:gd name="T4" fmla="*/ 245 w 246"/>
                <a:gd name="T5" fmla="*/ 79 h 223"/>
                <a:gd name="T6" fmla="*/ 182 w 246"/>
                <a:gd name="T7" fmla="*/ 142 h 223"/>
                <a:gd name="T8" fmla="*/ 198 w 246"/>
                <a:gd name="T9" fmla="*/ 222 h 223"/>
                <a:gd name="T10" fmla="*/ 127 w 246"/>
                <a:gd name="T11" fmla="*/ 182 h 223"/>
                <a:gd name="T12" fmla="*/ 48 w 246"/>
                <a:gd name="T13" fmla="*/ 222 h 223"/>
                <a:gd name="T14" fmla="*/ 64 w 246"/>
                <a:gd name="T15" fmla="*/ 142 h 223"/>
                <a:gd name="T16" fmla="*/ 0 w 246"/>
                <a:gd name="T17" fmla="*/ 79 h 223"/>
                <a:gd name="T18" fmla="*/ 87 w 246"/>
                <a:gd name="T19" fmla="*/ 71 h 223"/>
                <a:gd name="T20" fmla="*/ 127 w 246"/>
                <a:gd name="T21"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23">
                  <a:moveTo>
                    <a:pt x="127" y="0"/>
                  </a:moveTo>
                  <a:lnTo>
                    <a:pt x="158" y="71"/>
                  </a:lnTo>
                  <a:lnTo>
                    <a:pt x="245" y="79"/>
                  </a:lnTo>
                  <a:lnTo>
                    <a:pt x="182" y="142"/>
                  </a:lnTo>
                  <a:lnTo>
                    <a:pt x="198" y="222"/>
                  </a:lnTo>
                  <a:lnTo>
                    <a:pt x="127" y="182"/>
                  </a:lnTo>
                  <a:lnTo>
                    <a:pt x="48" y="222"/>
                  </a:lnTo>
                  <a:lnTo>
                    <a:pt x="64" y="142"/>
                  </a:lnTo>
                  <a:lnTo>
                    <a:pt x="0" y="79"/>
                  </a:lnTo>
                  <a:lnTo>
                    <a:pt x="87" y="71"/>
                  </a:lnTo>
                  <a:lnTo>
                    <a:pt x="12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36" name="Freeform 728"/>
            <p:cNvSpPr>
              <a:spLocks noChangeArrowheads="1"/>
            </p:cNvSpPr>
            <p:nvPr/>
          </p:nvSpPr>
          <p:spPr bwMode="auto">
            <a:xfrm>
              <a:off x="14158998" y="7014589"/>
              <a:ext cx="34939" cy="130224"/>
            </a:xfrm>
            <a:custGeom>
              <a:avLst/>
              <a:gdLst>
                <a:gd name="T0" fmla="*/ 48 w 49"/>
                <a:gd name="T1" fmla="*/ 0 h 183"/>
                <a:gd name="T2" fmla="*/ 48 w 49"/>
                <a:gd name="T3" fmla="*/ 182 h 183"/>
                <a:gd name="T4" fmla="*/ 0 w 49"/>
                <a:gd name="T5" fmla="*/ 182 h 183"/>
                <a:gd name="T6" fmla="*/ 0 w 49"/>
                <a:gd name="T7" fmla="*/ 0 h 183"/>
                <a:gd name="T8" fmla="*/ 48 w 49"/>
                <a:gd name="T9" fmla="*/ 0 h 183"/>
              </a:gdLst>
              <a:ahLst/>
              <a:cxnLst>
                <a:cxn ang="0">
                  <a:pos x="T0" y="T1"/>
                </a:cxn>
                <a:cxn ang="0">
                  <a:pos x="T2" y="T3"/>
                </a:cxn>
                <a:cxn ang="0">
                  <a:pos x="T4" y="T5"/>
                </a:cxn>
                <a:cxn ang="0">
                  <a:pos x="T6" y="T7"/>
                </a:cxn>
                <a:cxn ang="0">
                  <a:pos x="T8" y="T9"/>
                </a:cxn>
              </a:cxnLst>
              <a:rect l="0" t="0" r="r" b="b"/>
              <a:pathLst>
                <a:path w="49" h="183">
                  <a:moveTo>
                    <a:pt x="48" y="0"/>
                  </a:moveTo>
                  <a:lnTo>
                    <a:pt x="48" y="182"/>
                  </a:lnTo>
                  <a:lnTo>
                    <a:pt x="0" y="182"/>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37" name="Freeform 729"/>
            <p:cNvSpPr>
              <a:spLocks noChangeArrowheads="1"/>
            </p:cNvSpPr>
            <p:nvPr/>
          </p:nvSpPr>
          <p:spPr bwMode="auto">
            <a:xfrm>
              <a:off x="14209816" y="7014589"/>
              <a:ext cx="53996" cy="130224"/>
            </a:xfrm>
            <a:custGeom>
              <a:avLst/>
              <a:gdLst>
                <a:gd name="T0" fmla="*/ 48 w 73"/>
                <a:gd name="T1" fmla="*/ 0 h 183"/>
                <a:gd name="T2" fmla="*/ 48 w 73"/>
                <a:gd name="T3" fmla="*/ 142 h 183"/>
                <a:gd name="T4" fmla="*/ 72 w 73"/>
                <a:gd name="T5" fmla="*/ 142 h 183"/>
                <a:gd name="T6" fmla="*/ 72 w 73"/>
                <a:gd name="T7" fmla="*/ 182 h 183"/>
                <a:gd name="T8" fmla="*/ 0 w 73"/>
                <a:gd name="T9" fmla="*/ 182 h 183"/>
                <a:gd name="T10" fmla="*/ 0 w 73"/>
                <a:gd name="T11" fmla="*/ 0 h 183"/>
                <a:gd name="T12" fmla="*/ 48 w 73"/>
                <a:gd name="T13" fmla="*/ 0 h 183"/>
              </a:gdLst>
              <a:ahLst/>
              <a:cxnLst>
                <a:cxn ang="0">
                  <a:pos x="T0" y="T1"/>
                </a:cxn>
                <a:cxn ang="0">
                  <a:pos x="T2" y="T3"/>
                </a:cxn>
                <a:cxn ang="0">
                  <a:pos x="T4" y="T5"/>
                </a:cxn>
                <a:cxn ang="0">
                  <a:pos x="T6" y="T7"/>
                </a:cxn>
                <a:cxn ang="0">
                  <a:pos x="T8" y="T9"/>
                </a:cxn>
                <a:cxn ang="0">
                  <a:pos x="T10" y="T11"/>
                </a:cxn>
                <a:cxn ang="0">
                  <a:pos x="T12" y="T13"/>
                </a:cxn>
              </a:cxnLst>
              <a:rect l="0" t="0" r="r" b="b"/>
              <a:pathLst>
                <a:path w="73" h="183">
                  <a:moveTo>
                    <a:pt x="48" y="0"/>
                  </a:moveTo>
                  <a:lnTo>
                    <a:pt x="48" y="142"/>
                  </a:lnTo>
                  <a:lnTo>
                    <a:pt x="72" y="142"/>
                  </a:lnTo>
                  <a:lnTo>
                    <a:pt x="72" y="182"/>
                  </a:lnTo>
                  <a:lnTo>
                    <a:pt x="0" y="182"/>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38" name="Freeform 730"/>
            <p:cNvSpPr>
              <a:spLocks noChangeArrowheads="1"/>
            </p:cNvSpPr>
            <p:nvPr/>
          </p:nvSpPr>
          <p:spPr bwMode="auto">
            <a:xfrm>
              <a:off x="14270164" y="7014589"/>
              <a:ext cx="57171" cy="130224"/>
            </a:xfrm>
            <a:custGeom>
              <a:avLst/>
              <a:gdLst>
                <a:gd name="T0" fmla="*/ 48 w 81"/>
                <a:gd name="T1" fmla="*/ 0 h 183"/>
                <a:gd name="T2" fmla="*/ 48 w 81"/>
                <a:gd name="T3" fmla="*/ 142 h 183"/>
                <a:gd name="T4" fmla="*/ 80 w 81"/>
                <a:gd name="T5" fmla="*/ 142 h 183"/>
                <a:gd name="T6" fmla="*/ 80 w 81"/>
                <a:gd name="T7" fmla="*/ 182 h 183"/>
                <a:gd name="T8" fmla="*/ 0 w 81"/>
                <a:gd name="T9" fmla="*/ 182 h 183"/>
                <a:gd name="T10" fmla="*/ 0 w 81"/>
                <a:gd name="T11" fmla="*/ 0 h 183"/>
                <a:gd name="T12" fmla="*/ 48 w 81"/>
                <a:gd name="T13" fmla="*/ 0 h 183"/>
              </a:gdLst>
              <a:ahLst/>
              <a:cxnLst>
                <a:cxn ang="0">
                  <a:pos x="T0" y="T1"/>
                </a:cxn>
                <a:cxn ang="0">
                  <a:pos x="T2" y="T3"/>
                </a:cxn>
                <a:cxn ang="0">
                  <a:pos x="T4" y="T5"/>
                </a:cxn>
                <a:cxn ang="0">
                  <a:pos x="T6" y="T7"/>
                </a:cxn>
                <a:cxn ang="0">
                  <a:pos x="T8" y="T9"/>
                </a:cxn>
                <a:cxn ang="0">
                  <a:pos x="T10" y="T11"/>
                </a:cxn>
                <a:cxn ang="0">
                  <a:pos x="T12" y="T13"/>
                </a:cxn>
              </a:cxnLst>
              <a:rect l="0" t="0" r="r" b="b"/>
              <a:pathLst>
                <a:path w="81" h="183">
                  <a:moveTo>
                    <a:pt x="48" y="0"/>
                  </a:moveTo>
                  <a:lnTo>
                    <a:pt x="48" y="142"/>
                  </a:lnTo>
                  <a:lnTo>
                    <a:pt x="80" y="142"/>
                  </a:lnTo>
                  <a:lnTo>
                    <a:pt x="80" y="182"/>
                  </a:lnTo>
                  <a:lnTo>
                    <a:pt x="0" y="182"/>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39" name="Freeform 731"/>
            <p:cNvSpPr>
              <a:spLocks noChangeArrowheads="1"/>
            </p:cNvSpPr>
            <p:nvPr/>
          </p:nvSpPr>
          <p:spPr bwMode="auto">
            <a:xfrm>
              <a:off x="14333687" y="7014589"/>
              <a:ext cx="34937" cy="130224"/>
            </a:xfrm>
            <a:custGeom>
              <a:avLst/>
              <a:gdLst>
                <a:gd name="T0" fmla="*/ 48 w 49"/>
                <a:gd name="T1" fmla="*/ 0 h 183"/>
                <a:gd name="T2" fmla="*/ 48 w 49"/>
                <a:gd name="T3" fmla="*/ 182 h 183"/>
                <a:gd name="T4" fmla="*/ 0 w 49"/>
                <a:gd name="T5" fmla="*/ 182 h 183"/>
                <a:gd name="T6" fmla="*/ 0 w 49"/>
                <a:gd name="T7" fmla="*/ 0 h 183"/>
                <a:gd name="T8" fmla="*/ 48 w 49"/>
                <a:gd name="T9" fmla="*/ 0 h 183"/>
              </a:gdLst>
              <a:ahLst/>
              <a:cxnLst>
                <a:cxn ang="0">
                  <a:pos x="T0" y="T1"/>
                </a:cxn>
                <a:cxn ang="0">
                  <a:pos x="T2" y="T3"/>
                </a:cxn>
                <a:cxn ang="0">
                  <a:pos x="T4" y="T5"/>
                </a:cxn>
                <a:cxn ang="0">
                  <a:pos x="T6" y="T7"/>
                </a:cxn>
                <a:cxn ang="0">
                  <a:pos x="T8" y="T9"/>
                </a:cxn>
              </a:cxnLst>
              <a:rect l="0" t="0" r="r" b="b"/>
              <a:pathLst>
                <a:path w="49" h="183">
                  <a:moveTo>
                    <a:pt x="48" y="0"/>
                  </a:moveTo>
                  <a:lnTo>
                    <a:pt x="48" y="182"/>
                  </a:lnTo>
                  <a:lnTo>
                    <a:pt x="0" y="182"/>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40" name="Freeform 732"/>
            <p:cNvSpPr>
              <a:spLocks noChangeArrowheads="1"/>
            </p:cNvSpPr>
            <p:nvPr/>
          </p:nvSpPr>
          <p:spPr bwMode="auto">
            <a:xfrm>
              <a:off x="14384506" y="7014589"/>
              <a:ext cx="76228" cy="130224"/>
            </a:xfrm>
            <a:custGeom>
              <a:avLst/>
              <a:gdLst>
                <a:gd name="T0" fmla="*/ 103 w 104"/>
                <a:gd name="T1" fmla="*/ 0 h 183"/>
                <a:gd name="T2" fmla="*/ 103 w 104"/>
                <a:gd name="T3" fmla="*/ 182 h 183"/>
                <a:gd name="T4" fmla="*/ 64 w 104"/>
                <a:gd name="T5" fmla="*/ 182 h 183"/>
                <a:gd name="T6" fmla="*/ 40 w 104"/>
                <a:gd name="T7" fmla="*/ 103 h 183"/>
                <a:gd name="T8" fmla="*/ 40 w 104"/>
                <a:gd name="T9" fmla="*/ 182 h 183"/>
                <a:gd name="T10" fmla="*/ 0 w 104"/>
                <a:gd name="T11" fmla="*/ 182 h 183"/>
                <a:gd name="T12" fmla="*/ 0 w 104"/>
                <a:gd name="T13" fmla="*/ 0 h 183"/>
                <a:gd name="T14" fmla="*/ 40 w 104"/>
                <a:gd name="T15" fmla="*/ 0 h 183"/>
                <a:gd name="T16" fmla="*/ 64 w 104"/>
                <a:gd name="T17" fmla="*/ 79 h 183"/>
                <a:gd name="T18" fmla="*/ 64 w 104"/>
                <a:gd name="T19" fmla="*/ 0 h 183"/>
                <a:gd name="T20" fmla="*/ 103 w 104"/>
                <a:gd name="T2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183">
                  <a:moveTo>
                    <a:pt x="103" y="0"/>
                  </a:moveTo>
                  <a:lnTo>
                    <a:pt x="103" y="182"/>
                  </a:lnTo>
                  <a:lnTo>
                    <a:pt x="64" y="182"/>
                  </a:lnTo>
                  <a:lnTo>
                    <a:pt x="40" y="103"/>
                  </a:lnTo>
                  <a:lnTo>
                    <a:pt x="40" y="182"/>
                  </a:lnTo>
                  <a:lnTo>
                    <a:pt x="0" y="182"/>
                  </a:lnTo>
                  <a:lnTo>
                    <a:pt x="0" y="0"/>
                  </a:lnTo>
                  <a:lnTo>
                    <a:pt x="40" y="0"/>
                  </a:lnTo>
                  <a:lnTo>
                    <a:pt x="64" y="79"/>
                  </a:lnTo>
                  <a:lnTo>
                    <a:pt x="64" y="0"/>
                  </a:ln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41" name="Freeform 733"/>
            <p:cNvSpPr>
              <a:spLocks noChangeArrowheads="1"/>
            </p:cNvSpPr>
            <p:nvPr/>
          </p:nvSpPr>
          <p:spPr bwMode="auto">
            <a:xfrm>
              <a:off x="14476614" y="7011414"/>
              <a:ext cx="79405" cy="142926"/>
            </a:xfrm>
            <a:custGeom>
              <a:avLst/>
              <a:gdLst>
                <a:gd name="T0" fmla="*/ 111 w 112"/>
                <a:gd name="T1" fmla="*/ 111 h 199"/>
                <a:gd name="T2" fmla="*/ 111 w 112"/>
                <a:gd name="T3" fmla="*/ 111 h 199"/>
                <a:gd name="T4" fmla="*/ 111 w 112"/>
                <a:gd name="T5" fmla="*/ 150 h 199"/>
                <a:gd name="T6" fmla="*/ 95 w 112"/>
                <a:gd name="T7" fmla="*/ 174 h 199"/>
                <a:gd name="T8" fmla="*/ 79 w 112"/>
                <a:gd name="T9" fmla="*/ 190 h 199"/>
                <a:gd name="T10" fmla="*/ 55 w 112"/>
                <a:gd name="T11" fmla="*/ 198 h 199"/>
                <a:gd name="T12" fmla="*/ 24 w 112"/>
                <a:gd name="T13" fmla="*/ 190 h 199"/>
                <a:gd name="T14" fmla="*/ 8 w 112"/>
                <a:gd name="T15" fmla="*/ 174 h 199"/>
                <a:gd name="T16" fmla="*/ 0 w 112"/>
                <a:gd name="T17" fmla="*/ 158 h 199"/>
                <a:gd name="T18" fmla="*/ 0 w 112"/>
                <a:gd name="T19" fmla="*/ 111 h 199"/>
                <a:gd name="T20" fmla="*/ 0 w 112"/>
                <a:gd name="T21" fmla="*/ 79 h 199"/>
                <a:gd name="T22" fmla="*/ 0 w 112"/>
                <a:gd name="T23" fmla="*/ 39 h 199"/>
                <a:gd name="T24" fmla="*/ 8 w 112"/>
                <a:gd name="T25" fmla="*/ 23 h 199"/>
                <a:gd name="T26" fmla="*/ 24 w 112"/>
                <a:gd name="T27" fmla="*/ 8 h 199"/>
                <a:gd name="T28" fmla="*/ 55 w 112"/>
                <a:gd name="T29" fmla="*/ 0 h 199"/>
                <a:gd name="T30" fmla="*/ 79 w 112"/>
                <a:gd name="T31" fmla="*/ 8 h 199"/>
                <a:gd name="T32" fmla="*/ 95 w 112"/>
                <a:gd name="T33" fmla="*/ 23 h 199"/>
                <a:gd name="T34" fmla="*/ 111 w 112"/>
                <a:gd name="T35" fmla="*/ 39 h 199"/>
                <a:gd name="T36" fmla="*/ 111 w 112"/>
                <a:gd name="T37" fmla="*/ 79 h 199"/>
                <a:gd name="T38" fmla="*/ 111 w 112"/>
                <a:gd name="T39" fmla="*/ 111 h 199"/>
                <a:gd name="T40" fmla="*/ 63 w 112"/>
                <a:gd name="T41" fmla="*/ 55 h 199"/>
                <a:gd name="T42" fmla="*/ 63 w 112"/>
                <a:gd name="T43" fmla="*/ 55 h 199"/>
                <a:gd name="T44" fmla="*/ 55 w 112"/>
                <a:gd name="T45" fmla="*/ 39 h 199"/>
                <a:gd name="T46" fmla="*/ 55 w 112"/>
                <a:gd name="T47" fmla="*/ 32 h 199"/>
                <a:gd name="T48" fmla="*/ 47 w 112"/>
                <a:gd name="T49" fmla="*/ 39 h 199"/>
                <a:gd name="T50" fmla="*/ 47 w 112"/>
                <a:gd name="T51" fmla="*/ 55 h 199"/>
                <a:gd name="T52" fmla="*/ 47 w 112"/>
                <a:gd name="T53" fmla="*/ 142 h 199"/>
                <a:gd name="T54" fmla="*/ 47 w 112"/>
                <a:gd name="T55" fmla="*/ 158 h 199"/>
                <a:gd name="T56" fmla="*/ 55 w 112"/>
                <a:gd name="T57" fmla="*/ 166 h 199"/>
                <a:gd name="T58" fmla="*/ 55 w 112"/>
                <a:gd name="T59" fmla="*/ 158 h 199"/>
                <a:gd name="T60" fmla="*/ 63 w 112"/>
                <a:gd name="T61" fmla="*/ 142 h 199"/>
                <a:gd name="T62" fmla="*/ 63 w 112"/>
                <a:gd name="T63" fmla="*/ 55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2" h="199">
                  <a:moveTo>
                    <a:pt x="111" y="111"/>
                  </a:moveTo>
                  <a:lnTo>
                    <a:pt x="111" y="111"/>
                  </a:lnTo>
                  <a:cubicBezTo>
                    <a:pt x="111" y="134"/>
                    <a:pt x="111" y="142"/>
                    <a:pt x="111" y="150"/>
                  </a:cubicBezTo>
                  <a:cubicBezTo>
                    <a:pt x="103" y="158"/>
                    <a:pt x="103" y="166"/>
                    <a:pt x="95" y="174"/>
                  </a:cubicBezTo>
                  <a:cubicBezTo>
                    <a:pt x="95" y="182"/>
                    <a:pt x="87" y="190"/>
                    <a:pt x="79" y="190"/>
                  </a:cubicBezTo>
                  <a:cubicBezTo>
                    <a:pt x="71" y="190"/>
                    <a:pt x="63" y="198"/>
                    <a:pt x="55" y="198"/>
                  </a:cubicBezTo>
                  <a:cubicBezTo>
                    <a:pt x="39" y="198"/>
                    <a:pt x="32" y="190"/>
                    <a:pt x="24" y="190"/>
                  </a:cubicBezTo>
                  <a:cubicBezTo>
                    <a:pt x="16" y="190"/>
                    <a:pt x="8" y="182"/>
                    <a:pt x="8" y="174"/>
                  </a:cubicBezTo>
                  <a:cubicBezTo>
                    <a:pt x="0" y="166"/>
                    <a:pt x="0" y="158"/>
                    <a:pt x="0" y="158"/>
                  </a:cubicBezTo>
                  <a:cubicBezTo>
                    <a:pt x="0" y="150"/>
                    <a:pt x="0" y="134"/>
                    <a:pt x="0" y="111"/>
                  </a:cubicBezTo>
                  <a:cubicBezTo>
                    <a:pt x="0" y="79"/>
                    <a:pt x="0" y="79"/>
                    <a:pt x="0" y="79"/>
                  </a:cubicBezTo>
                  <a:cubicBezTo>
                    <a:pt x="0" y="63"/>
                    <a:pt x="0" y="47"/>
                    <a:pt x="0" y="39"/>
                  </a:cubicBezTo>
                  <a:cubicBezTo>
                    <a:pt x="0" y="39"/>
                    <a:pt x="0" y="32"/>
                    <a:pt x="8" y="23"/>
                  </a:cubicBezTo>
                  <a:cubicBezTo>
                    <a:pt x="8" y="16"/>
                    <a:pt x="16" y="8"/>
                    <a:pt x="24" y="8"/>
                  </a:cubicBezTo>
                  <a:cubicBezTo>
                    <a:pt x="32" y="8"/>
                    <a:pt x="39" y="0"/>
                    <a:pt x="55" y="0"/>
                  </a:cubicBezTo>
                  <a:cubicBezTo>
                    <a:pt x="63" y="0"/>
                    <a:pt x="71" y="8"/>
                    <a:pt x="79" y="8"/>
                  </a:cubicBezTo>
                  <a:cubicBezTo>
                    <a:pt x="87" y="8"/>
                    <a:pt x="95" y="16"/>
                    <a:pt x="95" y="23"/>
                  </a:cubicBezTo>
                  <a:cubicBezTo>
                    <a:pt x="103" y="32"/>
                    <a:pt x="103" y="32"/>
                    <a:pt x="111" y="39"/>
                  </a:cubicBezTo>
                  <a:cubicBezTo>
                    <a:pt x="111" y="47"/>
                    <a:pt x="111" y="63"/>
                    <a:pt x="111" y="79"/>
                  </a:cubicBezTo>
                  <a:lnTo>
                    <a:pt x="111" y="111"/>
                  </a:lnTo>
                  <a:close/>
                  <a:moveTo>
                    <a:pt x="63" y="55"/>
                  </a:moveTo>
                  <a:lnTo>
                    <a:pt x="63" y="55"/>
                  </a:lnTo>
                  <a:cubicBezTo>
                    <a:pt x="63" y="47"/>
                    <a:pt x="63" y="39"/>
                    <a:pt x="55" y="39"/>
                  </a:cubicBezTo>
                  <a:cubicBezTo>
                    <a:pt x="55" y="32"/>
                    <a:pt x="55" y="32"/>
                    <a:pt x="55" y="32"/>
                  </a:cubicBezTo>
                  <a:cubicBezTo>
                    <a:pt x="47" y="32"/>
                    <a:pt x="47" y="32"/>
                    <a:pt x="47" y="39"/>
                  </a:cubicBezTo>
                  <a:cubicBezTo>
                    <a:pt x="47" y="39"/>
                    <a:pt x="47" y="47"/>
                    <a:pt x="47" y="55"/>
                  </a:cubicBezTo>
                  <a:cubicBezTo>
                    <a:pt x="47" y="142"/>
                    <a:pt x="47" y="142"/>
                    <a:pt x="47" y="142"/>
                  </a:cubicBezTo>
                  <a:cubicBezTo>
                    <a:pt x="47" y="150"/>
                    <a:pt x="47" y="158"/>
                    <a:pt x="47" y="158"/>
                  </a:cubicBezTo>
                  <a:cubicBezTo>
                    <a:pt x="47" y="166"/>
                    <a:pt x="47" y="166"/>
                    <a:pt x="55" y="166"/>
                  </a:cubicBezTo>
                  <a:lnTo>
                    <a:pt x="55" y="158"/>
                  </a:lnTo>
                  <a:cubicBezTo>
                    <a:pt x="63" y="158"/>
                    <a:pt x="63" y="150"/>
                    <a:pt x="63" y="142"/>
                  </a:cubicBezTo>
                  <a:lnTo>
                    <a:pt x="63" y="5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42" name="Freeform 734"/>
            <p:cNvSpPr>
              <a:spLocks noChangeArrowheads="1"/>
            </p:cNvSpPr>
            <p:nvPr/>
          </p:nvSpPr>
          <p:spPr bwMode="auto">
            <a:xfrm>
              <a:off x="14568723" y="7014589"/>
              <a:ext cx="34937" cy="130224"/>
            </a:xfrm>
            <a:custGeom>
              <a:avLst/>
              <a:gdLst>
                <a:gd name="T0" fmla="*/ 48 w 49"/>
                <a:gd name="T1" fmla="*/ 0 h 183"/>
                <a:gd name="T2" fmla="*/ 48 w 49"/>
                <a:gd name="T3" fmla="*/ 182 h 183"/>
                <a:gd name="T4" fmla="*/ 0 w 49"/>
                <a:gd name="T5" fmla="*/ 182 h 183"/>
                <a:gd name="T6" fmla="*/ 0 w 49"/>
                <a:gd name="T7" fmla="*/ 0 h 183"/>
                <a:gd name="T8" fmla="*/ 48 w 49"/>
                <a:gd name="T9" fmla="*/ 0 h 183"/>
              </a:gdLst>
              <a:ahLst/>
              <a:cxnLst>
                <a:cxn ang="0">
                  <a:pos x="T0" y="T1"/>
                </a:cxn>
                <a:cxn ang="0">
                  <a:pos x="T2" y="T3"/>
                </a:cxn>
                <a:cxn ang="0">
                  <a:pos x="T4" y="T5"/>
                </a:cxn>
                <a:cxn ang="0">
                  <a:pos x="T6" y="T7"/>
                </a:cxn>
                <a:cxn ang="0">
                  <a:pos x="T8" y="T9"/>
                </a:cxn>
              </a:cxnLst>
              <a:rect l="0" t="0" r="r" b="b"/>
              <a:pathLst>
                <a:path w="49" h="183">
                  <a:moveTo>
                    <a:pt x="48" y="0"/>
                  </a:moveTo>
                  <a:lnTo>
                    <a:pt x="48" y="182"/>
                  </a:lnTo>
                  <a:lnTo>
                    <a:pt x="0" y="182"/>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43" name="Freeform 735"/>
            <p:cNvSpPr>
              <a:spLocks noChangeArrowheads="1"/>
            </p:cNvSpPr>
            <p:nvPr/>
          </p:nvSpPr>
          <p:spPr bwMode="auto">
            <a:xfrm>
              <a:off x="14613190" y="7011414"/>
              <a:ext cx="79403" cy="142926"/>
            </a:xfrm>
            <a:custGeom>
              <a:avLst/>
              <a:gdLst>
                <a:gd name="T0" fmla="*/ 102 w 111"/>
                <a:gd name="T1" fmla="*/ 63 h 199"/>
                <a:gd name="T2" fmla="*/ 102 w 111"/>
                <a:gd name="T3" fmla="*/ 63 h 199"/>
                <a:gd name="T4" fmla="*/ 63 w 111"/>
                <a:gd name="T5" fmla="*/ 63 h 199"/>
                <a:gd name="T6" fmla="*/ 63 w 111"/>
                <a:gd name="T7" fmla="*/ 47 h 199"/>
                <a:gd name="T8" fmla="*/ 63 w 111"/>
                <a:gd name="T9" fmla="*/ 39 h 199"/>
                <a:gd name="T10" fmla="*/ 55 w 111"/>
                <a:gd name="T11" fmla="*/ 32 h 199"/>
                <a:gd name="T12" fmla="*/ 47 w 111"/>
                <a:gd name="T13" fmla="*/ 39 h 199"/>
                <a:gd name="T14" fmla="*/ 47 w 111"/>
                <a:gd name="T15" fmla="*/ 47 h 199"/>
                <a:gd name="T16" fmla="*/ 47 w 111"/>
                <a:gd name="T17" fmla="*/ 63 h 199"/>
                <a:gd name="T18" fmla="*/ 63 w 111"/>
                <a:gd name="T19" fmla="*/ 71 h 199"/>
                <a:gd name="T20" fmla="*/ 102 w 111"/>
                <a:gd name="T21" fmla="*/ 103 h 199"/>
                <a:gd name="T22" fmla="*/ 110 w 111"/>
                <a:gd name="T23" fmla="*/ 142 h 199"/>
                <a:gd name="T24" fmla="*/ 102 w 111"/>
                <a:gd name="T25" fmla="*/ 174 h 199"/>
                <a:gd name="T26" fmla="*/ 87 w 111"/>
                <a:gd name="T27" fmla="*/ 190 h 199"/>
                <a:gd name="T28" fmla="*/ 55 w 111"/>
                <a:gd name="T29" fmla="*/ 198 h 199"/>
                <a:gd name="T30" fmla="*/ 23 w 111"/>
                <a:gd name="T31" fmla="*/ 190 h 199"/>
                <a:gd name="T32" fmla="*/ 8 w 111"/>
                <a:gd name="T33" fmla="*/ 166 h 199"/>
                <a:gd name="T34" fmla="*/ 0 w 111"/>
                <a:gd name="T35" fmla="*/ 134 h 199"/>
                <a:gd name="T36" fmla="*/ 0 w 111"/>
                <a:gd name="T37" fmla="*/ 126 h 199"/>
                <a:gd name="T38" fmla="*/ 47 w 111"/>
                <a:gd name="T39" fmla="*/ 126 h 199"/>
                <a:gd name="T40" fmla="*/ 47 w 111"/>
                <a:gd name="T41" fmla="*/ 150 h 199"/>
                <a:gd name="T42" fmla="*/ 47 w 111"/>
                <a:gd name="T43" fmla="*/ 158 h 199"/>
                <a:gd name="T44" fmla="*/ 55 w 111"/>
                <a:gd name="T45" fmla="*/ 166 h 199"/>
                <a:gd name="T46" fmla="*/ 63 w 111"/>
                <a:gd name="T47" fmla="*/ 158 h 199"/>
                <a:gd name="T48" fmla="*/ 63 w 111"/>
                <a:gd name="T49" fmla="*/ 150 h 199"/>
                <a:gd name="T50" fmla="*/ 63 w 111"/>
                <a:gd name="T51" fmla="*/ 126 h 199"/>
                <a:gd name="T52" fmla="*/ 39 w 111"/>
                <a:gd name="T53" fmla="*/ 111 h 199"/>
                <a:gd name="T54" fmla="*/ 16 w 111"/>
                <a:gd name="T55" fmla="*/ 95 h 199"/>
                <a:gd name="T56" fmla="*/ 0 w 111"/>
                <a:gd name="T57" fmla="*/ 79 h 199"/>
                <a:gd name="T58" fmla="*/ 0 w 111"/>
                <a:gd name="T59" fmla="*/ 55 h 199"/>
                <a:gd name="T60" fmla="*/ 8 w 111"/>
                <a:gd name="T61" fmla="*/ 23 h 199"/>
                <a:gd name="T62" fmla="*/ 23 w 111"/>
                <a:gd name="T63" fmla="*/ 8 h 199"/>
                <a:gd name="T64" fmla="*/ 55 w 111"/>
                <a:gd name="T65" fmla="*/ 0 h 199"/>
                <a:gd name="T66" fmla="*/ 87 w 111"/>
                <a:gd name="T67" fmla="*/ 8 h 199"/>
                <a:gd name="T68" fmla="*/ 102 w 111"/>
                <a:gd name="T69" fmla="*/ 23 h 199"/>
                <a:gd name="T70" fmla="*/ 102 w 111"/>
                <a:gd name="T71" fmla="*/ 55 h 199"/>
                <a:gd name="T72" fmla="*/ 102 w 111"/>
                <a:gd name="T73" fmla="*/ 6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199">
                  <a:moveTo>
                    <a:pt x="102" y="63"/>
                  </a:moveTo>
                  <a:lnTo>
                    <a:pt x="102" y="63"/>
                  </a:lnTo>
                  <a:cubicBezTo>
                    <a:pt x="63" y="63"/>
                    <a:pt x="63" y="63"/>
                    <a:pt x="63" y="63"/>
                  </a:cubicBezTo>
                  <a:cubicBezTo>
                    <a:pt x="63" y="47"/>
                    <a:pt x="63" y="47"/>
                    <a:pt x="63" y="47"/>
                  </a:cubicBezTo>
                  <a:cubicBezTo>
                    <a:pt x="63" y="39"/>
                    <a:pt x="63" y="39"/>
                    <a:pt x="63" y="39"/>
                  </a:cubicBezTo>
                  <a:cubicBezTo>
                    <a:pt x="55" y="32"/>
                    <a:pt x="55" y="32"/>
                    <a:pt x="55" y="32"/>
                  </a:cubicBezTo>
                  <a:cubicBezTo>
                    <a:pt x="47" y="32"/>
                    <a:pt x="47" y="32"/>
                    <a:pt x="47" y="39"/>
                  </a:cubicBezTo>
                  <a:cubicBezTo>
                    <a:pt x="47" y="39"/>
                    <a:pt x="47" y="39"/>
                    <a:pt x="47" y="47"/>
                  </a:cubicBezTo>
                  <a:cubicBezTo>
                    <a:pt x="47" y="55"/>
                    <a:pt x="47" y="55"/>
                    <a:pt x="47" y="63"/>
                  </a:cubicBezTo>
                  <a:cubicBezTo>
                    <a:pt x="47" y="63"/>
                    <a:pt x="55" y="71"/>
                    <a:pt x="63" y="71"/>
                  </a:cubicBezTo>
                  <a:cubicBezTo>
                    <a:pt x="79" y="87"/>
                    <a:pt x="95" y="95"/>
                    <a:pt x="102" y="103"/>
                  </a:cubicBezTo>
                  <a:cubicBezTo>
                    <a:pt x="110" y="111"/>
                    <a:pt x="110" y="126"/>
                    <a:pt x="110" y="142"/>
                  </a:cubicBezTo>
                  <a:cubicBezTo>
                    <a:pt x="110" y="158"/>
                    <a:pt x="110" y="166"/>
                    <a:pt x="102" y="174"/>
                  </a:cubicBezTo>
                  <a:cubicBezTo>
                    <a:pt x="102" y="182"/>
                    <a:pt x="95" y="182"/>
                    <a:pt x="87" y="190"/>
                  </a:cubicBezTo>
                  <a:cubicBezTo>
                    <a:pt x="79" y="190"/>
                    <a:pt x="71" y="198"/>
                    <a:pt x="55" y="198"/>
                  </a:cubicBezTo>
                  <a:cubicBezTo>
                    <a:pt x="47" y="198"/>
                    <a:pt x="31" y="190"/>
                    <a:pt x="23" y="190"/>
                  </a:cubicBezTo>
                  <a:cubicBezTo>
                    <a:pt x="16" y="182"/>
                    <a:pt x="8" y="174"/>
                    <a:pt x="8" y="166"/>
                  </a:cubicBezTo>
                  <a:cubicBezTo>
                    <a:pt x="0" y="158"/>
                    <a:pt x="0" y="150"/>
                    <a:pt x="0" y="134"/>
                  </a:cubicBezTo>
                  <a:cubicBezTo>
                    <a:pt x="0" y="126"/>
                    <a:pt x="0" y="126"/>
                    <a:pt x="0" y="126"/>
                  </a:cubicBezTo>
                  <a:cubicBezTo>
                    <a:pt x="47" y="126"/>
                    <a:pt x="47" y="126"/>
                    <a:pt x="47" y="126"/>
                  </a:cubicBezTo>
                  <a:cubicBezTo>
                    <a:pt x="47" y="150"/>
                    <a:pt x="47" y="150"/>
                    <a:pt x="47" y="150"/>
                  </a:cubicBezTo>
                  <a:lnTo>
                    <a:pt x="47" y="158"/>
                  </a:lnTo>
                  <a:cubicBezTo>
                    <a:pt x="47" y="166"/>
                    <a:pt x="55" y="166"/>
                    <a:pt x="55" y="166"/>
                  </a:cubicBezTo>
                  <a:cubicBezTo>
                    <a:pt x="55" y="166"/>
                    <a:pt x="63" y="166"/>
                    <a:pt x="63" y="158"/>
                  </a:cubicBezTo>
                  <a:lnTo>
                    <a:pt x="63" y="150"/>
                  </a:lnTo>
                  <a:cubicBezTo>
                    <a:pt x="63" y="134"/>
                    <a:pt x="63" y="134"/>
                    <a:pt x="63" y="126"/>
                  </a:cubicBezTo>
                  <a:cubicBezTo>
                    <a:pt x="55" y="126"/>
                    <a:pt x="47" y="118"/>
                    <a:pt x="39" y="111"/>
                  </a:cubicBezTo>
                  <a:cubicBezTo>
                    <a:pt x="23" y="103"/>
                    <a:pt x="16" y="95"/>
                    <a:pt x="16" y="95"/>
                  </a:cubicBezTo>
                  <a:cubicBezTo>
                    <a:pt x="8" y="87"/>
                    <a:pt x="8" y="87"/>
                    <a:pt x="0" y="79"/>
                  </a:cubicBezTo>
                  <a:cubicBezTo>
                    <a:pt x="0" y="71"/>
                    <a:pt x="0" y="63"/>
                    <a:pt x="0" y="55"/>
                  </a:cubicBezTo>
                  <a:cubicBezTo>
                    <a:pt x="0" y="39"/>
                    <a:pt x="0" y="32"/>
                    <a:pt x="8" y="23"/>
                  </a:cubicBezTo>
                  <a:cubicBezTo>
                    <a:pt x="8" y="16"/>
                    <a:pt x="16" y="8"/>
                    <a:pt x="23" y="8"/>
                  </a:cubicBezTo>
                  <a:cubicBezTo>
                    <a:pt x="31" y="8"/>
                    <a:pt x="39" y="0"/>
                    <a:pt x="55" y="0"/>
                  </a:cubicBezTo>
                  <a:cubicBezTo>
                    <a:pt x="63" y="0"/>
                    <a:pt x="79" y="8"/>
                    <a:pt x="87" y="8"/>
                  </a:cubicBezTo>
                  <a:cubicBezTo>
                    <a:pt x="95" y="16"/>
                    <a:pt x="95" y="16"/>
                    <a:pt x="102" y="23"/>
                  </a:cubicBezTo>
                  <a:cubicBezTo>
                    <a:pt x="102" y="32"/>
                    <a:pt x="102" y="39"/>
                    <a:pt x="102" y="55"/>
                  </a:cubicBezTo>
                  <a:lnTo>
                    <a:pt x="102"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44" name="Freeform 736"/>
            <p:cNvSpPr>
              <a:spLocks noChangeArrowheads="1"/>
            </p:cNvSpPr>
            <p:nvPr/>
          </p:nvSpPr>
          <p:spPr bwMode="auto">
            <a:xfrm>
              <a:off x="13771506" y="7557714"/>
              <a:ext cx="50819" cy="79403"/>
            </a:xfrm>
            <a:custGeom>
              <a:avLst/>
              <a:gdLst>
                <a:gd name="T0" fmla="*/ 63 w 72"/>
                <a:gd name="T1" fmla="*/ 31 h 111"/>
                <a:gd name="T2" fmla="*/ 63 w 72"/>
                <a:gd name="T3" fmla="*/ 31 h 111"/>
                <a:gd name="T4" fmla="*/ 39 w 72"/>
                <a:gd name="T5" fmla="*/ 31 h 111"/>
                <a:gd name="T6" fmla="*/ 39 w 72"/>
                <a:gd name="T7" fmla="*/ 23 h 111"/>
                <a:gd name="T8" fmla="*/ 39 w 72"/>
                <a:gd name="T9" fmla="*/ 16 h 111"/>
                <a:gd name="T10" fmla="*/ 31 w 72"/>
                <a:gd name="T11" fmla="*/ 16 h 111"/>
                <a:gd name="T12" fmla="*/ 31 w 72"/>
                <a:gd name="T13" fmla="*/ 16 h 111"/>
                <a:gd name="T14" fmla="*/ 31 w 72"/>
                <a:gd name="T15" fmla="*/ 23 h 111"/>
                <a:gd name="T16" fmla="*/ 31 w 72"/>
                <a:gd name="T17" fmla="*/ 31 h 111"/>
                <a:gd name="T18" fmla="*/ 39 w 72"/>
                <a:gd name="T19" fmla="*/ 39 h 111"/>
                <a:gd name="T20" fmla="*/ 63 w 72"/>
                <a:gd name="T21" fmla="*/ 55 h 111"/>
                <a:gd name="T22" fmla="*/ 71 w 72"/>
                <a:gd name="T23" fmla="*/ 79 h 111"/>
                <a:gd name="T24" fmla="*/ 63 w 72"/>
                <a:gd name="T25" fmla="*/ 95 h 111"/>
                <a:gd name="T26" fmla="*/ 55 w 72"/>
                <a:gd name="T27" fmla="*/ 110 h 111"/>
                <a:gd name="T28" fmla="*/ 39 w 72"/>
                <a:gd name="T29" fmla="*/ 110 h 111"/>
                <a:gd name="T30" fmla="*/ 16 w 72"/>
                <a:gd name="T31" fmla="*/ 110 h 111"/>
                <a:gd name="T32" fmla="*/ 7 w 72"/>
                <a:gd name="T33" fmla="*/ 95 h 111"/>
                <a:gd name="T34" fmla="*/ 7 w 72"/>
                <a:gd name="T35" fmla="*/ 79 h 111"/>
                <a:gd name="T36" fmla="*/ 7 w 72"/>
                <a:gd name="T37" fmla="*/ 71 h 111"/>
                <a:gd name="T38" fmla="*/ 31 w 72"/>
                <a:gd name="T39" fmla="*/ 71 h 111"/>
                <a:gd name="T40" fmla="*/ 31 w 72"/>
                <a:gd name="T41" fmla="*/ 87 h 111"/>
                <a:gd name="T42" fmla="*/ 31 w 72"/>
                <a:gd name="T43" fmla="*/ 95 h 111"/>
                <a:gd name="T44" fmla="*/ 39 w 72"/>
                <a:gd name="T45" fmla="*/ 95 h 111"/>
                <a:gd name="T46" fmla="*/ 39 w 72"/>
                <a:gd name="T47" fmla="*/ 87 h 111"/>
                <a:gd name="T48" fmla="*/ 39 w 72"/>
                <a:gd name="T49" fmla="*/ 87 h 111"/>
                <a:gd name="T50" fmla="*/ 39 w 72"/>
                <a:gd name="T51" fmla="*/ 71 h 111"/>
                <a:gd name="T52" fmla="*/ 23 w 72"/>
                <a:gd name="T53" fmla="*/ 63 h 111"/>
                <a:gd name="T54" fmla="*/ 7 w 72"/>
                <a:gd name="T55" fmla="*/ 55 h 111"/>
                <a:gd name="T56" fmla="*/ 7 w 72"/>
                <a:gd name="T57" fmla="*/ 47 h 111"/>
                <a:gd name="T58" fmla="*/ 0 w 72"/>
                <a:gd name="T59" fmla="*/ 31 h 111"/>
                <a:gd name="T60" fmla="*/ 7 w 72"/>
                <a:gd name="T61" fmla="*/ 8 h 111"/>
                <a:gd name="T62" fmla="*/ 16 w 72"/>
                <a:gd name="T63" fmla="*/ 0 h 111"/>
                <a:gd name="T64" fmla="*/ 31 w 72"/>
                <a:gd name="T65" fmla="*/ 0 h 111"/>
                <a:gd name="T66" fmla="*/ 55 w 72"/>
                <a:gd name="T67" fmla="*/ 0 h 111"/>
                <a:gd name="T68" fmla="*/ 63 w 72"/>
                <a:gd name="T69" fmla="*/ 8 h 111"/>
                <a:gd name="T70" fmla="*/ 63 w 72"/>
                <a:gd name="T71" fmla="*/ 3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 h="111">
                  <a:moveTo>
                    <a:pt x="63" y="31"/>
                  </a:moveTo>
                  <a:lnTo>
                    <a:pt x="63" y="31"/>
                  </a:lnTo>
                  <a:cubicBezTo>
                    <a:pt x="39" y="31"/>
                    <a:pt x="39" y="31"/>
                    <a:pt x="39" y="31"/>
                  </a:cubicBezTo>
                  <a:cubicBezTo>
                    <a:pt x="39" y="23"/>
                    <a:pt x="39" y="23"/>
                    <a:pt x="39" y="23"/>
                  </a:cubicBezTo>
                  <a:cubicBezTo>
                    <a:pt x="39" y="23"/>
                    <a:pt x="39" y="23"/>
                    <a:pt x="39" y="16"/>
                  </a:cubicBezTo>
                  <a:cubicBezTo>
                    <a:pt x="39" y="16"/>
                    <a:pt x="39" y="16"/>
                    <a:pt x="31" y="16"/>
                  </a:cubicBezTo>
                  <a:lnTo>
                    <a:pt x="31" y="16"/>
                  </a:lnTo>
                  <a:cubicBezTo>
                    <a:pt x="31" y="23"/>
                    <a:pt x="31" y="23"/>
                    <a:pt x="31" y="23"/>
                  </a:cubicBezTo>
                  <a:cubicBezTo>
                    <a:pt x="31" y="31"/>
                    <a:pt x="31" y="31"/>
                    <a:pt x="31" y="31"/>
                  </a:cubicBezTo>
                  <a:cubicBezTo>
                    <a:pt x="31" y="39"/>
                    <a:pt x="31" y="39"/>
                    <a:pt x="39" y="39"/>
                  </a:cubicBezTo>
                  <a:cubicBezTo>
                    <a:pt x="55" y="47"/>
                    <a:pt x="63" y="55"/>
                    <a:pt x="63" y="55"/>
                  </a:cubicBezTo>
                  <a:cubicBezTo>
                    <a:pt x="63" y="63"/>
                    <a:pt x="71" y="71"/>
                    <a:pt x="71" y="79"/>
                  </a:cubicBezTo>
                  <a:cubicBezTo>
                    <a:pt x="71" y="87"/>
                    <a:pt x="63" y="95"/>
                    <a:pt x="63" y="95"/>
                  </a:cubicBezTo>
                  <a:cubicBezTo>
                    <a:pt x="63" y="103"/>
                    <a:pt x="63" y="103"/>
                    <a:pt x="55" y="110"/>
                  </a:cubicBezTo>
                  <a:cubicBezTo>
                    <a:pt x="47" y="110"/>
                    <a:pt x="47" y="110"/>
                    <a:pt x="39" y="110"/>
                  </a:cubicBezTo>
                  <a:cubicBezTo>
                    <a:pt x="31" y="110"/>
                    <a:pt x="23" y="110"/>
                    <a:pt x="16" y="110"/>
                  </a:cubicBezTo>
                  <a:cubicBezTo>
                    <a:pt x="16" y="103"/>
                    <a:pt x="7" y="103"/>
                    <a:pt x="7" y="95"/>
                  </a:cubicBezTo>
                  <a:cubicBezTo>
                    <a:pt x="7" y="95"/>
                    <a:pt x="7" y="87"/>
                    <a:pt x="7" y="79"/>
                  </a:cubicBezTo>
                  <a:cubicBezTo>
                    <a:pt x="7" y="71"/>
                    <a:pt x="7" y="71"/>
                    <a:pt x="7" y="71"/>
                  </a:cubicBezTo>
                  <a:cubicBezTo>
                    <a:pt x="31" y="71"/>
                    <a:pt x="31" y="71"/>
                    <a:pt x="31" y="71"/>
                  </a:cubicBezTo>
                  <a:cubicBezTo>
                    <a:pt x="31" y="87"/>
                    <a:pt x="31" y="87"/>
                    <a:pt x="31" y="87"/>
                  </a:cubicBezTo>
                  <a:cubicBezTo>
                    <a:pt x="31" y="87"/>
                    <a:pt x="31" y="87"/>
                    <a:pt x="31" y="95"/>
                  </a:cubicBezTo>
                  <a:cubicBezTo>
                    <a:pt x="31" y="95"/>
                    <a:pt x="31" y="95"/>
                    <a:pt x="39" y="95"/>
                  </a:cubicBezTo>
                  <a:cubicBezTo>
                    <a:pt x="39" y="95"/>
                    <a:pt x="39" y="95"/>
                    <a:pt x="39" y="87"/>
                  </a:cubicBezTo>
                  <a:lnTo>
                    <a:pt x="39" y="87"/>
                  </a:lnTo>
                  <a:cubicBezTo>
                    <a:pt x="39" y="79"/>
                    <a:pt x="39" y="71"/>
                    <a:pt x="39" y="71"/>
                  </a:cubicBezTo>
                  <a:cubicBezTo>
                    <a:pt x="39" y="71"/>
                    <a:pt x="31" y="63"/>
                    <a:pt x="23" y="63"/>
                  </a:cubicBezTo>
                  <a:cubicBezTo>
                    <a:pt x="16" y="55"/>
                    <a:pt x="16" y="55"/>
                    <a:pt x="7" y="55"/>
                  </a:cubicBezTo>
                  <a:cubicBezTo>
                    <a:pt x="7" y="47"/>
                    <a:pt x="7" y="47"/>
                    <a:pt x="7" y="47"/>
                  </a:cubicBezTo>
                  <a:cubicBezTo>
                    <a:pt x="7" y="39"/>
                    <a:pt x="0" y="31"/>
                    <a:pt x="0" y="31"/>
                  </a:cubicBezTo>
                  <a:cubicBezTo>
                    <a:pt x="0" y="23"/>
                    <a:pt x="7" y="16"/>
                    <a:pt x="7" y="8"/>
                  </a:cubicBezTo>
                  <a:cubicBezTo>
                    <a:pt x="7" y="8"/>
                    <a:pt x="16" y="8"/>
                    <a:pt x="16" y="0"/>
                  </a:cubicBezTo>
                  <a:cubicBezTo>
                    <a:pt x="23" y="0"/>
                    <a:pt x="23" y="0"/>
                    <a:pt x="31" y="0"/>
                  </a:cubicBezTo>
                  <a:cubicBezTo>
                    <a:pt x="39" y="0"/>
                    <a:pt x="47" y="0"/>
                    <a:pt x="55" y="0"/>
                  </a:cubicBezTo>
                  <a:cubicBezTo>
                    <a:pt x="55" y="8"/>
                    <a:pt x="63" y="8"/>
                    <a:pt x="63" y="8"/>
                  </a:cubicBezTo>
                  <a:cubicBezTo>
                    <a:pt x="63" y="16"/>
                    <a:pt x="63" y="23"/>
                    <a:pt x="63" y="3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45" name="Freeform 737"/>
            <p:cNvSpPr>
              <a:spLocks noChangeArrowheads="1"/>
            </p:cNvSpPr>
            <p:nvPr/>
          </p:nvSpPr>
          <p:spPr bwMode="auto">
            <a:xfrm>
              <a:off x="13822324" y="7557714"/>
              <a:ext cx="47643" cy="79403"/>
            </a:xfrm>
            <a:custGeom>
              <a:avLst/>
              <a:gdLst>
                <a:gd name="T0" fmla="*/ 63 w 64"/>
                <a:gd name="T1" fmla="*/ 0 h 111"/>
                <a:gd name="T2" fmla="*/ 63 w 64"/>
                <a:gd name="T3" fmla="*/ 23 h 111"/>
                <a:gd name="T4" fmla="*/ 47 w 64"/>
                <a:gd name="T5" fmla="*/ 23 h 111"/>
                <a:gd name="T6" fmla="*/ 47 w 64"/>
                <a:gd name="T7" fmla="*/ 110 h 111"/>
                <a:gd name="T8" fmla="*/ 16 w 64"/>
                <a:gd name="T9" fmla="*/ 110 h 111"/>
                <a:gd name="T10" fmla="*/ 16 w 64"/>
                <a:gd name="T11" fmla="*/ 23 h 111"/>
                <a:gd name="T12" fmla="*/ 0 w 64"/>
                <a:gd name="T13" fmla="*/ 23 h 111"/>
                <a:gd name="T14" fmla="*/ 0 w 64"/>
                <a:gd name="T15" fmla="*/ 0 h 111"/>
                <a:gd name="T16" fmla="*/ 63 w 64"/>
                <a:gd name="T1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11">
                  <a:moveTo>
                    <a:pt x="63" y="0"/>
                  </a:moveTo>
                  <a:lnTo>
                    <a:pt x="63" y="23"/>
                  </a:lnTo>
                  <a:lnTo>
                    <a:pt x="47" y="23"/>
                  </a:lnTo>
                  <a:lnTo>
                    <a:pt x="47" y="110"/>
                  </a:lnTo>
                  <a:lnTo>
                    <a:pt x="16" y="110"/>
                  </a:lnTo>
                  <a:lnTo>
                    <a:pt x="16" y="23"/>
                  </a:lnTo>
                  <a:lnTo>
                    <a:pt x="0" y="23"/>
                  </a:lnTo>
                  <a:lnTo>
                    <a:pt x="0"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46" name="Freeform 738"/>
            <p:cNvSpPr>
              <a:spLocks noChangeArrowheads="1"/>
            </p:cNvSpPr>
            <p:nvPr/>
          </p:nvSpPr>
          <p:spPr bwMode="auto">
            <a:xfrm>
              <a:off x="13860438" y="7621237"/>
              <a:ext cx="12705" cy="15880"/>
            </a:xfrm>
            <a:custGeom>
              <a:avLst/>
              <a:gdLst>
                <a:gd name="T0" fmla="*/ 16 w 17"/>
                <a:gd name="T1" fmla="*/ 0 h 24"/>
                <a:gd name="T2" fmla="*/ 16 w 17"/>
                <a:gd name="T3" fmla="*/ 23 h 24"/>
                <a:gd name="T4" fmla="*/ 0 w 17"/>
                <a:gd name="T5" fmla="*/ 23 h 24"/>
                <a:gd name="T6" fmla="*/ 0 w 17"/>
                <a:gd name="T7" fmla="*/ 0 h 24"/>
                <a:gd name="T8" fmla="*/ 16 w 17"/>
                <a:gd name="T9" fmla="*/ 0 h 24"/>
              </a:gdLst>
              <a:ahLst/>
              <a:cxnLst>
                <a:cxn ang="0">
                  <a:pos x="T0" y="T1"/>
                </a:cxn>
                <a:cxn ang="0">
                  <a:pos x="T2" y="T3"/>
                </a:cxn>
                <a:cxn ang="0">
                  <a:pos x="T4" y="T5"/>
                </a:cxn>
                <a:cxn ang="0">
                  <a:pos x="T6" y="T7"/>
                </a:cxn>
                <a:cxn ang="0">
                  <a:pos x="T8" y="T9"/>
                </a:cxn>
              </a:cxnLst>
              <a:rect l="0" t="0" r="r" b="b"/>
              <a:pathLst>
                <a:path w="17" h="24">
                  <a:moveTo>
                    <a:pt x="16" y="0"/>
                  </a:moveTo>
                  <a:lnTo>
                    <a:pt x="16" y="23"/>
                  </a:lnTo>
                  <a:lnTo>
                    <a:pt x="0" y="23"/>
                  </a:lnTo>
                  <a:lnTo>
                    <a:pt x="0" y="0"/>
                  </a:lnTo>
                  <a:lnTo>
                    <a:pt x="1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47" name="Freeform 739"/>
            <p:cNvSpPr>
              <a:spLocks noChangeArrowheads="1"/>
            </p:cNvSpPr>
            <p:nvPr/>
          </p:nvSpPr>
          <p:spPr bwMode="auto">
            <a:xfrm>
              <a:off x="13895377" y="7557714"/>
              <a:ext cx="34937" cy="79403"/>
            </a:xfrm>
            <a:custGeom>
              <a:avLst/>
              <a:gdLst>
                <a:gd name="T0" fmla="*/ 32 w 49"/>
                <a:gd name="T1" fmla="*/ 0 h 111"/>
                <a:gd name="T2" fmla="*/ 32 w 49"/>
                <a:gd name="T3" fmla="*/ 87 h 111"/>
                <a:gd name="T4" fmla="*/ 48 w 49"/>
                <a:gd name="T5" fmla="*/ 87 h 111"/>
                <a:gd name="T6" fmla="*/ 48 w 49"/>
                <a:gd name="T7" fmla="*/ 110 h 111"/>
                <a:gd name="T8" fmla="*/ 0 w 49"/>
                <a:gd name="T9" fmla="*/ 110 h 111"/>
                <a:gd name="T10" fmla="*/ 0 w 49"/>
                <a:gd name="T11" fmla="*/ 0 h 111"/>
                <a:gd name="T12" fmla="*/ 32 w 49"/>
                <a:gd name="T13" fmla="*/ 0 h 111"/>
              </a:gdLst>
              <a:ahLst/>
              <a:cxnLst>
                <a:cxn ang="0">
                  <a:pos x="T0" y="T1"/>
                </a:cxn>
                <a:cxn ang="0">
                  <a:pos x="T2" y="T3"/>
                </a:cxn>
                <a:cxn ang="0">
                  <a:pos x="T4" y="T5"/>
                </a:cxn>
                <a:cxn ang="0">
                  <a:pos x="T6" y="T7"/>
                </a:cxn>
                <a:cxn ang="0">
                  <a:pos x="T8" y="T9"/>
                </a:cxn>
                <a:cxn ang="0">
                  <a:pos x="T10" y="T11"/>
                </a:cxn>
                <a:cxn ang="0">
                  <a:pos x="T12" y="T13"/>
                </a:cxn>
              </a:cxnLst>
              <a:rect l="0" t="0" r="r" b="b"/>
              <a:pathLst>
                <a:path w="49" h="111">
                  <a:moveTo>
                    <a:pt x="32" y="0"/>
                  </a:moveTo>
                  <a:lnTo>
                    <a:pt x="32" y="87"/>
                  </a:lnTo>
                  <a:lnTo>
                    <a:pt x="48" y="87"/>
                  </a:lnTo>
                  <a:lnTo>
                    <a:pt x="48" y="110"/>
                  </a:lnTo>
                  <a:lnTo>
                    <a:pt x="0" y="110"/>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48" name="Freeform 740"/>
            <p:cNvSpPr>
              <a:spLocks noChangeArrowheads="1"/>
            </p:cNvSpPr>
            <p:nvPr/>
          </p:nvSpPr>
          <p:spPr bwMode="auto">
            <a:xfrm>
              <a:off x="13936666" y="7557714"/>
              <a:ext cx="47643" cy="79403"/>
            </a:xfrm>
            <a:custGeom>
              <a:avLst/>
              <a:gdLst>
                <a:gd name="T0" fmla="*/ 63 w 64"/>
                <a:gd name="T1" fmla="*/ 63 h 111"/>
                <a:gd name="T2" fmla="*/ 63 w 64"/>
                <a:gd name="T3" fmla="*/ 63 h 111"/>
                <a:gd name="T4" fmla="*/ 63 w 64"/>
                <a:gd name="T5" fmla="*/ 87 h 111"/>
                <a:gd name="T6" fmla="*/ 55 w 64"/>
                <a:gd name="T7" fmla="*/ 103 h 111"/>
                <a:gd name="T8" fmla="*/ 47 w 64"/>
                <a:gd name="T9" fmla="*/ 110 h 111"/>
                <a:gd name="T10" fmla="*/ 31 w 64"/>
                <a:gd name="T11" fmla="*/ 110 h 111"/>
                <a:gd name="T12" fmla="*/ 16 w 64"/>
                <a:gd name="T13" fmla="*/ 110 h 111"/>
                <a:gd name="T14" fmla="*/ 0 w 64"/>
                <a:gd name="T15" fmla="*/ 103 h 111"/>
                <a:gd name="T16" fmla="*/ 0 w 64"/>
                <a:gd name="T17" fmla="*/ 87 h 111"/>
                <a:gd name="T18" fmla="*/ 0 w 64"/>
                <a:gd name="T19" fmla="*/ 63 h 111"/>
                <a:gd name="T20" fmla="*/ 0 w 64"/>
                <a:gd name="T21" fmla="*/ 47 h 111"/>
                <a:gd name="T22" fmla="*/ 0 w 64"/>
                <a:gd name="T23" fmla="*/ 23 h 111"/>
                <a:gd name="T24" fmla="*/ 0 w 64"/>
                <a:gd name="T25" fmla="*/ 8 h 111"/>
                <a:gd name="T26" fmla="*/ 16 w 64"/>
                <a:gd name="T27" fmla="*/ 0 h 111"/>
                <a:gd name="T28" fmla="*/ 31 w 64"/>
                <a:gd name="T29" fmla="*/ 0 h 111"/>
                <a:gd name="T30" fmla="*/ 47 w 64"/>
                <a:gd name="T31" fmla="*/ 0 h 111"/>
                <a:gd name="T32" fmla="*/ 55 w 64"/>
                <a:gd name="T33" fmla="*/ 8 h 111"/>
                <a:gd name="T34" fmla="*/ 63 w 64"/>
                <a:gd name="T35" fmla="*/ 23 h 111"/>
                <a:gd name="T36" fmla="*/ 63 w 64"/>
                <a:gd name="T37" fmla="*/ 47 h 111"/>
                <a:gd name="T38" fmla="*/ 63 w 64"/>
                <a:gd name="T39" fmla="*/ 63 h 111"/>
                <a:gd name="T40" fmla="*/ 31 w 64"/>
                <a:gd name="T41" fmla="*/ 31 h 111"/>
                <a:gd name="T42" fmla="*/ 31 w 64"/>
                <a:gd name="T43" fmla="*/ 31 h 111"/>
                <a:gd name="T44" fmla="*/ 31 w 64"/>
                <a:gd name="T45" fmla="*/ 16 h 111"/>
                <a:gd name="T46" fmla="*/ 31 w 64"/>
                <a:gd name="T47" fmla="*/ 16 h 111"/>
                <a:gd name="T48" fmla="*/ 24 w 64"/>
                <a:gd name="T49" fmla="*/ 16 h 111"/>
                <a:gd name="T50" fmla="*/ 24 w 64"/>
                <a:gd name="T51" fmla="*/ 31 h 111"/>
                <a:gd name="T52" fmla="*/ 24 w 64"/>
                <a:gd name="T53" fmla="*/ 79 h 111"/>
                <a:gd name="T54" fmla="*/ 24 w 64"/>
                <a:gd name="T55" fmla="*/ 87 h 111"/>
                <a:gd name="T56" fmla="*/ 31 w 64"/>
                <a:gd name="T57" fmla="*/ 95 h 111"/>
                <a:gd name="T58" fmla="*/ 31 w 64"/>
                <a:gd name="T59" fmla="*/ 87 h 111"/>
                <a:gd name="T60" fmla="*/ 31 w 64"/>
                <a:gd name="T61" fmla="*/ 79 h 111"/>
                <a:gd name="T62" fmla="*/ 31 w 64"/>
                <a:gd name="T63" fmla="*/ 3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11">
                  <a:moveTo>
                    <a:pt x="63" y="63"/>
                  </a:moveTo>
                  <a:lnTo>
                    <a:pt x="63" y="63"/>
                  </a:lnTo>
                  <a:cubicBezTo>
                    <a:pt x="63" y="79"/>
                    <a:pt x="63" y="79"/>
                    <a:pt x="63" y="87"/>
                  </a:cubicBezTo>
                  <a:cubicBezTo>
                    <a:pt x="63" y="95"/>
                    <a:pt x="55" y="95"/>
                    <a:pt x="55" y="103"/>
                  </a:cubicBezTo>
                  <a:cubicBezTo>
                    <a:pt x="55" y="103"/>
                    <a:pt x="47" y="103"/>
                    <a:pt x="47" y="110"/>
                  </a:cubicBezTo>
                  <a:cubicBezTo>
                    <a:pt x="40" y="110"/>
                    <a:pt x="31" y="110"/>
                    <a:pt x="31" y="110"/>
                  </a:cubicBezTo>
                  <a:cubicBezTo>
                    <a:pt x="24" y="110"/>
                    <a:pt x="16" y="110"/>
                    <a:pt x="16" y="110"/>
                  </a:cubicBezTo>
                  <a:cubicBezTo>
                    <a:pt x="8" y="103"/>
                    <a:pt x="8" y="103"/>
                    <a:pt x="0" y="103"/>
                  </a:cubicBezTo>
                  <a:cubicBezTo>
                    <a:pt x="0" y="95"/>
                    <a:pt x="0" y="95"/>
                    <a:pt x="0" y="87"/>
                  </a:cubicBezTo>
                  <a:cubicBezTo>
                    <a:pt x="0" y="87"/>
                    <a:pt x="0" y="79"/>
                    <a:pt x="0" y="63"/>
                  </a:cubicBezTo>
                  <a:cubicBezTo>
                    <a:pt x="0" y="47"/>
                    <a:pt x="0" y="47"/>
                    <a:pt x="0" y="47"/>
                  </a:cubicBezTo>
                  <a:cubicBezTo>
                    <a:pt x="0" y="31"/>
                    <a:pt x="0" y="23"/>
                    <a:pt x="0" y="23"/>
                  </a:cubicBezTo>
                  <a:cubicBezTo>
                    <a:pt x="0" y="16"/>
                    <a:pt x="0" y="16"/>
                    <a:pt x="0" y="8"/>
                  </a:cubicBezTo>
                  <a:cubicBezTo>
                    <a:pt x="8" y="8"/>
                    <a:pt x="8" y="8"/>
                    <a:pt x="16" y="0"/>
                  </a:cubicBezTo>
                  <a:cubicBezTo>
                    <a:pt x="16" y="0"/>
                    <a:pt x="24" y="0"/>
                    <a:pt x="31" y="0"/>
                  </a:cubicBezTo>
                  <a:cubicBezTo>
                    <a:pt x="31" y="0"/>
                    <a:pt x="40" y="0"/>
                    <a:pt x="47" y="0"/>
                  </a:cubicBezTo>
                  <a:cubicBezTo>
                    <a:pt x="47" y="8"/>
                    <a:pt x="55" y="8"/>
                    <a:pt x="55" y="8"/>
                  </a:cubicBezTo>
                  <a:cubicBezTo>
                    <a:pt x="55" y="16"/>
                    <a:pt x="63" y="16"/>
                    <a:pt x="63" y="23"/>
                  </a:cubicBezTo>
                  <a:cubicBezTo>
                    <a:pt x="63" y="23"/>
                    <a:pt x="63" y="31"/>
                    <a:pt x="63" y="47"/>
                  </a:cubicBezTo>
                  <a:lnTo>
                    <a:pt x="63" y="63"/>
                  </a:lnTo>
                  <a:close/>
                  <a:moveTo>
                    <a:pt x="31" y="31"/>
                  </a:moveTo>
                  <a:lnTo>
                    <a:pt x="31" y="31"/>
                  </a:lnTo>
                  <a:cubicBezTo>
                    <a:pt x="31" y="23"/>
                    <a:pt x="31" y="23"/>
                    <a:pt x="31" y="16"/>
                  </a:cubicBezTo>
                  <a:lnTo>
                    <a:pt x="31" y="16"/>
                  </a:lnTo>
                  <a:lnTo>
                    <a:pt x="24" y="16"/>
                  </a:lnTo>
                  <a:cubicBezTo>
                    <a:pt x="24" y="23"/>
                    <a:pt x="24" y="23"/>
                    <a:pt x="24" y="31"/>
                  </a:cubicBezTo>
                  <a:cubicBezTo>
                    <a:pt x="24" y="79"/>
                    <a:pt x="24" y="79"/>
                    <a:pt x="24" y="79"/>
                  </a:cubicBezTo>
                  <a:cubicBezTo>
                    <a:pt x="24" y="87"/>
                    <a:pt x="24" y="87"/>
                    <a:pt x="24" y="87"/>
                  </a:cubicBezTo>
                  <a:cubicBezTo>
                    <a:pt x="24" y="95"/>
                    <a:pt x="24" y="95"/>
                    <a:pt x="31" y="95"/>
                  </a:cubicBezTo>
                  <a:cubicBezTo>
                    <a:pt x="31" y="95"/>
                    <a:pt x="31" y="95"/>
                    <a:pt x="31" y="87"/>
                  </a:cubicBezTo>
                  <a:cubicBezTo>
                    <a:pt x="31" y="87"/>
                    <a:pt x="31" y="87"/>
                    <a:pt x="31" y="79"/>
                  </a:cubicBezTo>
                  <a:lnTo>
                    <a:pt x="31"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49" name="Freeform 741"/>
            <p:cNvSpPr>
              <a:spLocks noChangeArrowheads="1"/>
            </p:cNvSpPr>
            <p:nvPr/>
          </p:nvSpPr>
          <p:spPr bwMode="auto">
            <a:xfrm>
              <a:off x="13987485" y="7557714"/>
              <a:ext cx="47643" cy="79403"/>
            </a:xfrm>
            <a:custGeom>
              <a:avLst/>
              <a:gdLst>
                <a:gd name="T0" fmla="*/ 63 w 64"/>
                <a:gd name="T1" fmla="*/ 0 h 111"/>
                <a:gd name="T2" fmla="*/ 63 w 64"/>
                <a:gd name="T3" fmla="*/ 0 h 111"/>
                <a:gd name="T4" fmla="*/ 63 w 64"/>
                <a:gd name="T5" fmla="*/ 71 h 111"/>
                <a:gd name="T6" fmla="*/ 63 w 64"/>
                <a:gd name="T7" fmla="*/ 87 h 111"/>
                <a:gd name="T8" fmla="*/ 55 w 64"/>
                <a:gd name="T9" fmla="*/ 103 h 111"/>
                <a:gd name="T10" fmla="*/ 47 w 64"/>
                <a:gd name="T11" fmla="*/ 110 h 111"/>
                <a:gd name="T12" fmla="*/ 32 w 64"/>
                <a:gd name="T13" fmla="*/ 110 h 111"/>
                <a:gd name="T14" fmla="*/ 16 w 64"/>
                <a:gd name="T15" fmla="*/ 110 h 111"/>
                <a:gd name="T16" fmla="*/ 8 w 64"/>
                <a:gd name="T17" fmla="*/ 103 h 111"/>
                <a:gd name="T18" fmla="*/ 0 w 64"/>
                <a:gd name="T19" fmla="*/ 87 h 111"/>
                <a:gd name="T20" fmla="*/ 0 w 64"/>
                <a:gd name="T21" fmla="*/ 63 h 111"/>
                <a:gd name="T22" fmla="*/ 0 w 64"/>
                <a:gd name="T23" fmla="*/ 0 h 111"/>
                <a:gd name="T24" fmla="*/ 32 w 64"/>
                <a:gd name="T25" fmla="*/ 0 h 111"/>
                <a:gd name="T26" fmla="*/ 32 w 64"/>
                <a:gd name="T27" fmla="*/ 79 h 111"/>
                <a:gd name="T28" fmla="*/ 32 w 64"/>
                <a:gd name="T29" fmla="*/ 95 h 111"/>
                <a:gd name="T30" fmla="*/ 32 w 64"/>
                <a:gd name="T31" fmla="*/ 95 h 111"/>
                <a:gd name="T32" fmla="*/ 40 w 64"/>
                <a:gd name="T33" fmla="*/ 87 h 111"/>
                <a:gd name="T34" fmla="*/ 40 w 64"/>
                <a:gd name="T35" fmla="*/ 79 h 111"/>
                <a:gd name="T36" fmla="*/ 40 w 64"/>
                <a:gd name="T37" fmla="*/ 0 h 111"/>
                <a:gd name="T38" fmla="*/ 63 w 64"/>
                <a:gd name="T3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111">
                  <a:moveTo>
                    <a:pt x="63" y="0"/>
                  </a:moveTo>
                  <a:lnTo>
                    <a:pt x="63" y="0"/>
                  </a:lnTo>
                  <a:cubicBezTo>
                    <a:pt x="63" y="71"/>
                    <a:pt x="63" y="71"/>
                    <a:pt x="63" y="71"/>
                  </a:cubicBezTo>
                  <a:cubicBezTo>
                    <a:pt x="63" y="79"/>
                    <a:pt x="63" y="87"/>
                    <a:pt x="63" y="87"/>
                  </a:cubicBezTo>
                  <a:cubicBezTo>
                    <a:pt x="63" y="95"/>
                    <a:pt x="63" y="95"/>
                    <a:pt x="55" y="103"/>
                  </a:cubicBezTo>
                  <a:cubicBezTo>
                    <a:pt x="55" y="103"/>
                    <a:pt x="55" y="103"/>
                    <a:pt x="47" y="110"/>
                  </a:cubicBezTo>
                  <a:cubicBezTo>
                    <a:pt x="47" y="110"/>
                    <a:pt x="40" y="110"/>
                    <a:pt x="32" y="110"/>
                  </a:cubicBezTo>
                  <a:cubicBezTo>
                    <a:pt x="24" y="110"/>
                    <a:pt x="24" y="110"/>
                    <a:pt x="16" y="110"/>
                  </a:cubicBezTo>
                  <a:cubicBezTo>
                    <a:pt x="8" y="103"/>
                    <a:pt x="8" y="103"/>
                    <a:pt x="8" y="103"/>
                  </a:cubicBezTo>
                  <a:cubicBezTo>
                    <a:pt x="0" y="95"/>
                    <a:pt x="0" y="95"/>
                    <a:pt x="0" y="87"/>
                  </a:cubicBezTo>
                  <a:cubicBezTo>
                    <a:pt x="0" y="87"/>
                    <a:pt x="0" y="79"/>
                    <a:pt x="0" y="63"/>
                  </a:cubicBezTo>
                  <a:cubicBezTo>
                    <a:pt x="0" y="0"/>
                    <a:pt x="0" y="0"/>
                    <a:pt x="0" y="0"/>
                  </a:cubicBezTo>
                  <a:cubicBezTo>
                    <a:pt x="32" y="0"/>
                    <a:pt x="32" y="0"/>
                    <a:pt x="32" y="0"/>
                  </a:cubicBezTo>
                  <a:cubicBezTo>
                    <a:pt x="32" y="79"/>
                    <a:pt x="32" y="79"/>
                    <a:pt x="32" y="79"/>
                  </a:cubicBezTo>
                  <a:cubicBezTo>
                    <a:pt x="32" y="87"/>
                    <a:pt x="32" y="87"/>
                    <a:pt x="32" y="95"/>
                  </a:cubicBezTo>
                  <a:lnTo>
                    <a:pt x="32" y="95"/>
                  </a:lnTo>
                  <a:cubicBezTo>
                    <a:pt x="32" y="95"/>
                    <a:pt x="32" y="95"/>
                    <a:pt x="40" y="87"/>
                  </a:cubicBezTo>
                  <a:cubicBezTo>
                    <a:pt x="40" y="87"/>
                    <a:pt x="40" y="87"/>
                    <a:pt x="40" y="79"/>
                  </a:cubicBezTo>
                  <a:cubicBezTo>
                    <a:pt x="40" y="0"/>
                    <a:pt x="40" y="0"/>
                    <a:pt x="40" y="0"/>
                  </a:cubicBez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50" name="Freeform 742"/>
            <p:cNvSpPr>
              <a:spLocks noChangeArrowheads="1"/>
            </p:cNvSpPr>
            <p:nvPr/>
          </p:nvSpPr>
          <p:spPr bwMode="auto">
            <a:xfrm>
              <a:off x="14044656" y="7557714"/>
              <a:ext cx="19057" cy="79403"/>
            </a:xfrm>
            <a:custGeom>
              <a:avLst/>
              <a:gdLst>
                <a:gd name="T0" fmla="*/ 24 w 25"/>
                <a:gd name="T1" fmla="*/ 0 h 111"/>
                <a:gd name="T2" fmla="*/ 24 w 25"/>
                <a:gd name="T3" fmla="*/ 110 h 111"/>
                <a:gd name="T4" fmla="*/ 0 w 25"/>
                <a:gd name="T5" fmla="*/ 110 h 111"/>
                <a:gd name="T6" fmla="*/ 0 w 25"/>
                <a:gd name="T7" fmla="*/ 0 h 111"/>
                <a:gd name="T8" fmla="*/ 24 w 25"/>
                <a:gd name="T9" fmla="*/ 0 h 111"/>
              </a:gdLst>
              <a:ahLst/>
              <a:cxnLst>
                <a:cxn ang="0">
                  <a:pos x="T0" y="T1"/>
                </a:cxn>
                <a:cxn ang="0">
                  <a:pos x="T2" y="T3"/>
                </a:cxn>
                <a:cxn ang="0">
                  <a:pos x="T4" y="T5"/>
                </a:cxn>
                <a:cxn ang="0">
                  <a:pos x="T6" y="T7"/>
                </a:cxn>
                <a:cxn ang="0">
                  <a:pos x="T8" y="T9"/>
                </a:cxn>
              </a:cxnLst>
              <a:rect l="0" t="0" r="r" b="b"/>
              <a:pathLst>
                <a:path w="25" h="111">
                  <a:moveTo>
                    <a:pt x="24" y="0"/>
                  </a:moveTo>
                  <a:lnTo>
                    <a:pt x="24" y="110"/>
                  </a:lnTo>
                  <a:lnTo>
                    <a:pt x="0" y="110"/>
                  </a:lnTo>
                  <a:lnTo>
                    <a:pt x="0" y="0"/>
                  </a:lnTo>
                  <a:lnTo>
                    <a:pt x="2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51" name="Freeform 743"/>
            <p:cNvSpPr>
              <a:spLocks noChangeArrowheads="1"/>
            </p:cNvSpPr>
            <p:nvPr/>
          </p:nvSpPr>
          <p:spPr bwMode="auto">
            <a:xfrm>
              <a:off x="14066890" y="7557714"/>
              <a:ext cx="47641" cy="79403"/>
            </a:xfrm>
            <a:custGeom>
              <a:avLst/>
              <a:gdLst>
                <a:gd name="T0" fmla="*/ 63 w 64"/>
                <a:gd name="T1" fmla="*/ 31 h 111"/>
                <a:gd name="T2" fmla="*/ 63 w 64"/>
                <a:gd name="T3" fmla="*/ 31 h 111"/>
                <a:gd name="T4" fmla="*/ 39 w 64"/>
                <a:gd name="T5" fmla="*/ 31 h 111"/>
                <a:gd name="T6" fmla="*/ 39 w 64"/>
                <a:gd name="T7" fmla="*/ 23 h 111"/>
                <a:gd name="T8" fmla="*/ 39 w 64"/>
                <a:gd name="T9" fmla="*/ 16 h 111"/>
                <a:gd name="T10" fmla="*/ 31 w 64"/>
                <a:gd name="T11" fmla="*/ 16 h 111"/>
                <a:gd name="T12" fmla="*/ 31 w 64"/>
                <a:gd name="T13" fmla="*/ 16 h 111"/>
                <a:gd name="T14" fmla="*/ 31 w 64"/>
                <a:gd name="T15" fmla="*/ 23 h 111"/>
                <a:gd name="T16" fmla="*/ 31 w 64"/>
                <a:gd name="T17" fmla="*/ 31 h 111"/>
                <a:gd name="T18" fmla="*/ 39 w 64"/>
                <a:gd name="T19" fmla="*/ 39 h 111"/>
                <a:gd name="T20" fmla="*/ 63 w 64"/>
                <a:gd name="T21" fmla="*/ 55 h 111"/>
                <a:gd name="T22" fmla="*/ 63 w 64"/>
                <a:gd name="T23" fmla="*/ 79 h 111"/>
                <a:gd name="T24" fmla="*/ 63 w 64"/>
                <a:gd name="T25" fmla="*/ 95 h 111"/>
                <a:gd name="T26" fmla="*/ 55 w 64"/>
                <a:gd name="T27" fmla="*/ 110 h 111"/>
                <a:gd name="T28" fmla="*/ 31 w 64"/>
                <a:gd name="T29" fmla="*/ 110 h 111"/>
                <a:gd name="T30" fmla="*/ 16 w 64"/>
                <a:gd name="T31" fmla="*/ 110 h 111"/>
                <a:gd name="T32" fmla="*/ 8 w 64"/>
                <a:gd name="T33" fmla="*/ 95 h 111"/>
                <a:gd name="T34" fmla="*/ 0 w 64"/>
                <a:gd name="T35" fmla="*/ 79 h 111"/>
                <a:gd name="T36" fmla="*/ 0 w 64"/>
                <a:gd name="T37" fmla="*/ 71 h 111"/>
                <a:gd name="T38" fmla="*/ 31 w 64"/>
                <a:gd name="T39" fmla="*/ 71 h 111"/>
                <a:gd name="T40" fmla="*/ 31 w 64"/>
                <a:gd name="T41" fmla="*/ 87 h 111"/>
                <a:gd name="T42" fmla="*/ 31 w 64"/>
                <a:gd name="T43" fmla="*/ 95 h 111"/>
                <a:gd name="T44" fmla="*/ 31 w 64"/>
                <a:gd name="T45" fmla="*/ 95 h 111"/>
                <a:gd name="T46" fmla="*/ 39 w 64"/>
                <a:gd name="T47" fmla="*/ 87 h 111"/>
                <a:gd name="T48" fmla="*/ 39 w 64"/>
                <a:gd name="T49" fmla="*/ 87 h 111"/>
                <a:gd name="T50" fmla="*/ 39 w 64"/>
                <a:gd name="T51" fmla="*/ 71 h 111"/>
                <a:gd name="T52" fmla="*/ 24 w 64"/>
                <a:gd name="T53" fmla="*/ 63 h 111"/>
                <a:gd name="T54" fmla="*/ 8 w 64"/>
                <a:gd name="T55" fmla="*/ 55 h 111"/>
                <a:gd name="T56" fmla="*/ 0 w 64"/>
                <a:gd name="T57" fmla="*/ 47 h 111"/>
                <a:gd name="T58" fmla="*/ 0 w 64"/>
                <a:gd name="T59" fmla="*/ 31 h 111"/>
                <a:gd name="T60" fmla="*/ 8 w 64"/>
                <a:gd name="T61" fmla="*/ 8 h 111"/>
                <a:gd name="T62" fmla="*/ 16 w 64"/>
                <a:gd name="T63" fmla="*/ 0 h 111"/>
                <a:gd name="T64" fmla="*/ 31 w 64"/>
                <a:gd name="T65" fmla="*/ 0 h 111"/>
                <a:gd name="T66" fmla="*/ 47 w 64"/>
                <a:gd name="T67" fmla="*/ 0 h 111"/>
                <a:gd name="T68" fmla="*/ 63 w 64"/>
                <a:gd name="T69" fmla="*/ 8 h 111"/>
                <a:gd name="T70" fmla="*/ 63 w 64"/>
                <a:gd name="T71" fmla="*/ 3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4" h="111">
                  <a:moveTo>
                    <a:pt x="63" y="31"/>
                  </a:moveTo>
                  <a:lnTo>
                    <a:pt x="63" y="31"/>
                  </a:lnTo>
                  <a:cubicBezTo>
                    <a:pt x="39" y="31"/>
                    <a:pt x="39" y="31"/>
                    <a:pt x="39" y="31"/>
                  </a:cubicBezTo>
                  <a:cubicBezTo>
                    <a:pt x="39" y="23"/>
                    <a:pt x="39" y="23"/>
                    <a:pt x="39" y="23"/>
                  </a:cubicBezTo>
                  <a:cubicBezTo>
                    <a:pt x="39" y="23"/>
                    <a:pt x="39" y="23"/>
                    <a:pt x="39" y="16"/>
                  </a:cubicBezTo>
                  <a:cubicBezTo>
                    <a:pt x="31" y="16"/>
                    <a:pt x="31" y="16"/>
                    <a:pt x="31" y="16"/>
                  </a:cubicBezTo>
                  <a:lnTo>
                    <a:pt x="31" y="16"/>
                  </a:lnTo>
                  <a:cubicBezTo>
                    <a:pt x="31" y="23"/>
                    <a:pt x="31" y="23"/>
                    <a:pt x="31" y="23"/>
                  </a:cubicBezTo>
                  <a:cubicBezTo>
                    <a:pt x="31" y="31"/>
                    <a:pt x="31" y="31"/>
                    <a:pt x="31" y="31"/>
                  </a:cubicBezTo>
                  <a:cubicBezTo>
                    <a:pt x="31" y="39"/>
                    <a:pt x="31" y="39"/>
                    <a:pt x="39" y="39"/>
                  </a:cubicBezTo>
                  <a:cubicBezTo>
                    <a:pt x="47" y="47"/>
                    <a:pt x="55" y="55"/>
                    <a:pt x="63" y="55"/>
                  </a:cubicBezTo>
                  <a:cubicBezTo>
                    <a:pt x="63" y="63"/>
                    <a:pt x="63" y="71"/>
                    <a:pt x="63" y="79"/>
                  </a:cubicBezTo>
                  <a:cubicBezTo>
                    <a:pt x="63" y="87"/>
                    <a:pt x="63" y="95"/>
                    <a:pt x="63" y="95"/>
                  </a:cubicBezTo>
                  <a:cubicBezTo>
                    <a:pt x="63" y="103"/>
                    <a:pt x="55" y="103"/>
                    <a:pt x="55" y="110"/>
                  </a:cubicBezTo>
                  <a:cubicBezTo>
                    <a:pt x="47" y="110"/>
                    <a:pt x="39" y="110"/>
                    <a:pt x="31" y="110"/>
                  </a:cubicBezTo>
                  <a:cubicBezTo>
                    <a:pt x="24" y="110"/>
                    <a:pt x="24" y="110"/>
                    <a:pt x="16" y="110"/>
                  </a:cubicBezTo>
                  <a:cubicBezTo>
                    <a:pt x="8" y="103"/>
                    <a:pt x="8" y="103"/>
                    <a:pt x="8" y="95"/>
                  </a:cubicBezTo>
                  <a:cubicBezTo>
                    <a:pt x="0" y="95"/>
                    <a:pt x="0" y="87"/>
                    <a:pt x="0" y="79"/>
                  </a:cubicBezTo>
                  <a:cubicBezTo>
                    <a:pt x="0" y="71"/>
                    <a:pt x="0" y="71"/>
                    <a:pt x="0" y="71"/>
                  </a:cubicBezTo>
                  <a:cubicBezTo>
                    <a:pt x="31" y="71"/>
                    <a:pt x="31" y="71"/>
                    <a:pt x="31" y="71"/>
                  </a:cubicBezTo>
                  <a:cubicBezTo>
                    <a:pt x="31" y="87"/>
                    <a:pt x="31" y="87"/>
                    <a:pt x="31" y="87"/>
                  </a:cubicBezTo>
                  <a:cubicBezTo>
                    <a:pt x="31" y="87"/>
                    <a:pt x="31" y="87"/>
                    <a:pt x="31" y="95"/>
                  </a:cubicBezTo>
                  <a:lnTo>
                    <a:pt x="31" y="95"/>
                  </a:lnTo>
                  <a:cubicBezTo>
                    <a:pt x="31" y="95"/>
                    <a:pt x="39" y="95"/>
                    <a:pt x="39" y="87"/>
                  </a:cubicBezTo>
                  <a:lnTo>
                    <a:pt x="39" y="87"/>
                  </a:lnTo>
                  <a:cubicBezTo>
                    <a:pt x="39" y="79"/>
                    <a:pt x="39" y="71"/>
                    <a:pt x="39" y="71"/>
                  </a:cubicBezTo>
                  <a:cubicBezTo>
                    <a:pt x="31" y="71"/>
                    <a:pt x="31" y="63"/>
                    <a:pt x="24" y="63"/>
                  </a:cubicBezTo>
                  <a:cubicBezTo>
                    <a:pt x="16" y="55"/>
                    <a:pt x="8" y="55"/>
                    <a:pt x="8" y="55"/>
                  </a:cubicBezTo>
                  <a:cubicBezTo>
                    <a:pt x="8" y="47"/>
                    <a:pt x="8" y="47"/>
                    <a:pt x="0" y="47"/>
                  </a:cubicBezTo>
                  <a:cubicBezTo>
                    <a:pt x="0" y="39"/>
                    <a:pt x="0" y="31"/>
                    <a:pt x="0" y="31"/>
                  </a:cubicBezTo>
                  <a:cubicBezTo>
                    <a:pt x="0" y="23"/>
                    <a:pt x="0" y="16"/>
                    <a:pt x="8" y="8"/>
                  </a:cubicBezTo>
                  <a:cubicBezTo>
                    <a:pt x="8" y="8"/>
                    <a:pt x="8" y="8"/>
                    <a:pt x="16" y="0"/>
                  </a:cubicBezTo>
                  <a:cubicBezTo>
                    <a:pt x="16" y="0"/>
                    <a:pt x="24" y="0"/>
                    <a:pt x="31" y="0"/>
                  </a:cubicBezTo>
                  <a:cubicBezTo>
                    <a:pt x="39" y="0"/>
                    <a:pt x="47" y="0"/>
                    <a:pt x="47" y="0"/>
                  </a:cubicBezTo>
                  <a:cubicBezTo>
                    <a:pt x="55" y="8"/>
                    <a:pt x="55" y="8"/>
                    <a:pt x="63" y="8"/>
                  </a:cubicBezTo>
                  <a:cubicBezTo>
                    <a:pt x="63" y="16"/>
                    <a:pt x="63" y="23"/>
                    <a:pt x="63" y="3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52" name="Freeform 744"/>
            <p:cNvSpPr>
              <a:spLocks noChangeArrowheads="1"/>
            </p:cNvSpPr>
            <p:nvPr/>
          </p:nvSpPr>
          <p:spPr bwMode="auto">
            <a:xfrm>
              <a:off x="14740236" y="6515933"/>
              <a:ext cx="101637" cy="101637"/>
            </a:xfrm>
            <a:custGeom>
              <a:avLst/>
              <a:gdLst>
                <a:gd name="T0" fmla="*/ 142 w 143"/>
                <a:gd name="T1" fmla="*/ 71 h 143"/>
                <a:gd name="T2" fmla="*/ 142 w 143"/>
                <a:gd name="T3" fmla="*/ 71 h 143"/>
                <a:gd name="T4" fmla="*/ 71 w 143"/>
                <a:gd name="T5" fmla="*/ 142 h 143"/>
                <a:gd name="T6" fmla="*/ 0 w 143"/>
                <a:gd name="T7" fmla="*/ 71 h 143"/>
                <a:gd name="T8" fmla="*/ 71 w 143"/>
                <a:gd name="T9" fmla="*/ 0 h 143"/>
                <a:gd name="T10" fmla="*/ 142 w 143"/>
                <a:gd name="T11" fmla="*/ 71 h 143"/>
              </a:gdLst>
              <a:ahLst/>
              <a:cxnLst>
                <a:cxn ang="0">
                  <a:pos x="T0" y="T1"/>
                </a:cxn>
                <a:cxn ang="0">
                  <a:pos x="T2" y="T3"/>
                </a:cxn>
                <a:cxn ang="0">
                  <a:pos x="T4" y="T5"/>
                </a:cxn>
                <a:cxn ang="0">
                  <a:pos x="T6" y="T7"/>
                </a:cxn>
                <a:cxn ang="0">
                  <a:pos x="T8" y="T9"/>
                </a:cxn>
                <a:cxn ang="0">
                  <a:pos x="T10" y="T11"/>
                </a:cxn>
              </a:cxnLst>
              <a:rect l="0" t="0" r="r" b="b"/>
              <a:pathLst>
                <a:path w="143" h="143">
                  <a:moveTo>
                    <a:pt x="142" y="71"/>
                  </a:moveTo>
                  <a:lnTo>
                    <a:pt x="142" y="71"/>
                  </a:lnTo>
                  <a:cubicBezTo>
                    <a:pt x="142" y="111"/>
                    <a:pt x="110" y="142"/>
                    <a:pt x="71" y="142"/>
                  </a:cubicBezTo>
                  <a:cubicBezTo>
                    <a:pt x="31" y="142"/>
                    <a:pt x="0" y="111"/>
                    <a:pt x="0" y="71"/>
                  </a:cubicBezTo>
                  <a:cubicBezTo>
                    <a:pt x="0" y="32"/>
                    <a:pt x="31" y="0"/>
                    <a:pt x="71" y="0"/>
                  </a:cubicBezTo>
                  <a:cubicBezTo>
                    <a:pt x="110" y="0"/>
                    <a:pt x="142" y="32"/>
                    <a:pt x="142"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53" name="Freeform 745"/>
            <p:cNvSpPr>
              <a:spLocks noChangeArrowheads="1"/>
            </p:cNvSpPr>
            <p:nvPr/>
          </p:nvSpPr>
          <p:spPr bwMode="auto">
            <a:xfrm>
              <a:off x="14311453" y="6465114"/>
              <a:ext cx="50819" cy="92108"/>
            </a:xfrm>
            <a:custGeom>
              <a:avLst/>
              <a:gdLst>
                <a:gd name="T0" fmla="*/ 71 w 72"/>
                <a:gd name="T1" fmla="*/ 55 h 128"/>
                <a:gd name="T2" fmla="*/ 71 w 72"/>
                <a:gd name="T3" fmla="*/ 55 h 128"/>
                <a:gd name="T4" fmla="*/ 39 w 72"/>
                <a:gd name="T5" fmla="*/ 55 h 128"/>
                <a:gd name="T6" fmla="*/ 39 w 72"/>
                <a:gd name="T7" fmla="*/ 40 h 128"/>
                <a:gd name="T8" fmla="*/ 39 w 72"/>
                <a:gd name="T9" fmla="*/ 24 h 128"/>
                <a:gd name="T10" fmla="*/ 31 w 72"/>
                <a:gd name="T11" fmla="*/ 24 h 128"/>
                <a:gd name="T12" fmla="*/ 24 w 72"/>
                <a:gd name="T13" fmla="*/ 24 h 128"/>
                <a:gd name="T14" fmla="*/ 24 w 72"/>
                <a:gd name="T15" fmla="*/ 40 h 128"/>
                <a:gd name="T16" fmla="*/ 24 w 72"/>
                <a:gd name="T17" fmla="*/ 95 h 128"/>
                <a:gd name="T18" fmla="*/ 24 w 72"/>
                <a:gd name="T19" fmla="*/ 103 h 128"/>
                <a:gd name="T20" fmla="*/ 31 w 72"/>
                <a:gd name="T21" fmla="*/ 103 h 128"/>
                <a:gd name="T22" fmla="*/ 39 w 72"/>
                <a:gd name="T23" fmla="*/ 103 h 128"/>
                <a:gd name="T24" fmla="*/ 39 w 72"/>
                <a:gd name="T25" fmla="*/ 87 h 128"/>
                <a:gd name="T26" fmla="*/ 39 w 72"/>
                <a:gd name="T27" fmla="*/ 79 h 128"/>
                <a:gd name="T28" fmla="*/ 71 w 72"/>
                <a:gd name="T29" fmla="*/ 79 h 128"/>
                <a:gd name="T30" fmla="*/ 71 w 72"/>
                <a:gd name="T31" fmla="*/ 79 h 128"/>
                <a:gd name="T32" fmla="*/ 63 w 72"/>
                <a:gd name="T33" fmla="*/ 103 h 128"/>
                <a:gd name="T34" fmla="*/ 55 w 72"/>
                <a:gd name="T35" fmla="*/ 118 h 128"/>
                <a:gd name="T36" fmla="*/ 31 w 72"/>
                <a:gd name="T37" fmla="*/ 127 h 128"/>
                <a:gd name="T38" fmla="*/ 8 w 72"/>
                <a:gd name="T39" fmla="*/ 118 h 128"/>
                <a:gd name="T40" fmla="*/ 0 w 72"/>
                <a:gd name="T41" fmla="*/ 103 h 128"/>
                <a:gd name="T42" fmla="*/ 0 w 72"/>
                <a:gd name="T43" fmla="*/ 79 h 128"/>
                <a:gd name="T44" fmla="*/ 0 w 72"/>
                <a:gd name="T45" fmla="*/ 47 h 128"/>
                <a:gd name="T46" fmla="*/ 0 w 72"/>
                <a:gd name="T47" fmla="*/ 32 h 128"/>
                <a:gd name="T48" fmla="*/ 0 w 72"/>
                <a:gd name="T49" fmla="*/ 16 h 128"/>
                <a:gd name="T50" fmla="*/ 15 w 72"/>
                <a:gd name="T51" fmla="*/ 8 h 128"/>
                <a:gd name="T52" fmla="*/ 31 w 72"/>
                <a:gd name="T53" fmla="*/ 0 h 128"/>
                <a:gd name="T54" fmla="*/ 55 w 72"/>
                <a:gd name="T55" fmla="*/ 8 h 128"/>
                <a:gd name="T56" fmla="*/ 63 w 72"/>
                <a:gd name="T57" fmla="*/ 24 h 128"/>
                <a:gd name="T58" fmla="*/ 71 w 72"/>
                <a:gd name="T59" fmla="*/ 47 h 128"/>
                <a:gd name="T60" fmla="*/ 71 w 72"/>
                <a:gd name="T61" fmla="*/ 55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128">
                  <a:moveTo>
                    <a:pt x="71" y="55"/>
                  </a:moveTo>
                  <a:lnTo>
                    <a:pt x="71" y="55"/>
                  </a:lnTo>
                  <a:cubicBezTo>
                    <a:pt x="39" y="55"/>
                    <a:pt x="39" y="55"/>
                    <a:pt x="39" y="55"/>
                  </a:cubicBezTo>
                  <a:cubicBezTo>
                    <a:pt x="39" y="40"/>
                    <a:pt x="39" y="40"/>
                    <a:pt x="39" y="40"/>
                  </a:cubicBezTo>
                  <a:cubicBezTo>
                    <a:pt x="39" y="32"/>
                    <a:pt x="39" y="24"/>
                    <a:pt x="39" y="24"/>
                  </a:cubicBezTo>
                  <a:lnTo>
                    <a:pt x="31" y="24"/>
                  </a:lnTo>
                  <a:cubicBezTo>
                    <a:pt x="31" y="24"/>
                    <a:pt x="31" y="24"/>
                    <a:pt x="24" y="24"/>
                  </a:cubicBezTo>
                  <a:cubicBezTo>
                    <a:pt x="24" y="32"/>
                    <a:pt x="24" y="32"/>
                    <a:pt x="24" y="40"/>
                  </a:cubicBezTo>
                  <a:cubicBezTo>
                    <a:pt x="24" y="95"/>
                    <a:pt x="24" y="95"/>
                    <a:pt x="24" y="95"/>
                  </a:cubicBezTo>
                  <a:lnTo>
                    <a:pt x="24" y="103"/>
                  </a:lnTo>
                  <a:cubicBezTo>
                    <a:pt x="31" y="103"/>
                    <a:pt x="31" y="103"/>
                    <a:pt x="31" y="103"/>
                  </a:cubicBezTo>
                  <a:cubicBezTo>
                    <a:pt x="31" y="103"/>
                    <a:pt x="31" y="103"/>
                    <a:pt x="39" y="103"/>
                  </a:cubicBezTo>
                  <a:cubicBezTo>
                    <a:pt x="39" y="103"/>
                    <a:pt x="39" y="95"/>
                    <a:pt x="39" y="87"/>
                  </a:cubicBezTo>
                  <a:cubicBezTo>
                    <a:pt x="39" y="79"/>
                    <a:pt x="39" y="79"/>
                    <a:pt x="39" y="79"/>
                  </a:cubicBezTo>
                  <a:cubicBezTo>
                    <a:pt x="71" y="79"/>
                    <a:pt x="71" y="79"/>
                    <a:pt x="71" y="79"/>
                  </a:cubicBezTo>
                  <a:lnTo>
                    <a:pt x="71" y="79"/>
                  </a:lnTo>
                  <a:cubicBezTo>
                    <a:pt x="71" y="95"/>
                    <a:pt x="63" y="103"/>
                    <a:pt x="63" y="103"/>
                  </a:cubicBezTo>
                  <a:cubicBezTo>
                    <a:pt x="63" y="111"/>
                    <a:pt x="63" y="118"/>
                    <a:pt x="55" y="118"/>
                  </a:cubicBezTo>
                  <a:cubicBezTo>
                    <a:pt x="47" y="118"/>
                    <a:pt x="39" y="127"/>
                    <a:pt x="31" y="127"/>
                  </a:cubicBezTo>
                  <a:cubicBezTo>
                    <a:pt x="24" y="127"/>
                    <a:pt x="15" y="127"/>
                    <a:pt x="8" y="118"/>
                  </a:cubicBezTo>
                  <a:cubicBezTo>
                    <a:pt x="8" y="118"/>
                    <a:pt x="0" y="111"/>
                    <a:pt x="0" y="103"/>
                  </a:cubicBezTo>
                  <a:cubicBezTo>
                    <a:pt x="0" y="103"/>
                    <a:pt x="0" y="95"/>
                    <a:pt x="0" y="79"/>
                  </a:cubicBezTo>
                  <a:cubicBezTo>
                    <a:pt x="0" y="47"/>
                    <a:pt x="0" y="47"/>
                    <a:pt x="0" y="47"/>
                  </a:cubicBezTo>
                  <a:cubicBezTo>
                    <a:pt x="0" y="40"/>
                    <a:pt x="0" y="32"/>
                    <a:pt x="0" y="32"/>
                  </a:cubicBezTo>
                  <a:cubicBezTo>
                    <a:pt x="0" y="24"/>
                    <a:pt x="0" y="24"/>
                    <a:pt x="0" y="16"/>
                  </a:cubicBezTo>
                  <a:cubicBezTo>
                    <a:pt x="8" y="16"/>
                    <a:pt x="8" y="8"/>
                    <a:pt x="15" y="8"/>
                  </a:cubicBezTo>
                  <a:cubicBezTo>
                    <a:pt x="15" y="8"/>
                    <a:pt x="24" y="0"/>
                    <a:pt x="31" y="0"/>
                  </a:cubicBezTo>
                  <a:cubicBezTo>
                    <a:pt x="39" y="0"/>
                    <a:pt x="47" y="8"/>
                    <a:pt x="55" y="8"/>
                  </a:cubicBezTo>
                  <a:cubicBezTo>
                    <a:pt x="55" y="16"/>
                    <a:pt x="63" y="16"/>
                    <a:pt x="63" y="24"/>
                  </a:cubicBezTo>
                  <a:cubicBezTo>
                    <a:pt x="63" y="24"/>
                    <a:pt x="71" y="32"/>
                    <a:pt x="71" y="47"/>
                  </a:cubicBezTo>
                  <a:lnTo>
                    <a:pt x="71"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54" name="Freeform 746"/>
            <p:cNvSpPr>
              <a:spLocks noChangeArrowheads="1"/>
            </p:cNvSpPr>
            <p:nvPr/>
          </p:nvSpPr>
          <p:spPr bwMode="auto">
            <a:xfrm>
              <a:off x="14368624" y="6468289"/>
              <a:ext cx="50819" cy="79405"/>
            </a:xfrm>
            <a:custGeom>
              <a:avLst/>
              <a:gdLst>
                <a:gd name="T0" fmla="*/ 71 w 72"/>
                <a:gd name="T1" fmla="*/ 0 h 111"/>
                <a:gd name="T2" fmla="*/ 71 w 72"/>
                <a:gd name="T3" fmla="*/ 110 h 111"/>
                <a:gd name="T4" fmla="*/ 39 w 72"/>
                <a:gd name="T5" fmla="*/ 110 h 111"/>
                <a:gd name="T6" fmla="*/ 39 w 72"/>
                <a:gd name="T7" fmla="*/ 63 h 111"/>
                <a:gd name="T8" fmla="*/ 31 w 72"/>
                <a:gd name="T9" fmla="*/ 63 h 111"/>
                <a:gd name="T10" fmla="*/ 31 w 72"/>
                <a:gd name="T11" fmla="*/ 110 h 111"/>
                <a:gd name="T12" fmla="*/ 0 w 72"/>
                <a:gd name="T13" fmla="*/ 110 h 111"/>
                <a:gd name="T14" fmla="*/ 0 w 72"/>
                <a:gd name="T15" fmla="*/ 0 h 111"/>
                <a:gd name="T16" fmla="*/ 31 w 72"/>
                <a:gd name="T17" fmla="*/ 0 h 111"/>
                <a:gd name="T18" fmla="*/ 31 w 72"/>
                <a:gd name="T19" fmla="*/ 39 h 111"/>
                <a:gd name="T20" fmla="*/ 39 w 72"/>
                <a:gd name="T21" fmla="*/ 39 h 111"/>
                <a:gd name="T22" fmla="*/ 39 w 72"/>
                <a:gd name="T23" fmla="*/ 0 h 111"/>
                <a:gd name="T24" fmla="*/ 71 w 72"/>
                <a:gd name="T25"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111">
                  <a:moveTo>
                    <a:pt x="71" y="0"/>
                  </a:moveTo>
                  <a:lnTo>
                    <a:pt x="71" y="110"/>
                  </a:lnTo>
                  <a:lnTo>
                    <a:pt x="39" y="110"/>
                  </a:lnTo>
                  <a:lnTo>
                    <a:pt x="39" y="63"/>
                  </a:lnTo>
                  <a:lnTo>
                    <a:pt x="31" y="63"/>
                  </a:lnTo>
                  <a:lnTo>
                    <a:pt x="31" y="110"/>
                  </a:lnTo>
                  <a:lnTo>
                    <a:pt x="0" y="110"/>
                  </a:lnTo>
                  <a:lnTo>
                    <a:pt x="0" y="0"/>
                  </a:lnTo>
                  <a:lnTo>
                    <a:pt x="31" y="0"/>
                  </a:lnTo>
                  <a:lnTo>
                    <a:pt x="31" y="39"/>
                  </a:lnTo>
                  <a:lnTo>
                    <a:pt x="39" y="39"/>
                  </a:lnTo>
                  <a:lnTo>
                    <a:pt x="39" y="0"/>
                  </a:ln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55" name="Freeform 747"/>
            <p:cNvSpPr>
              <a:spLocks noChangeArrowheads="1"/>
            </p:cNvSpPr>
            <p:nvPr/>
          </p:nvSpPr>
          <p:spPr bwMode="auto">
            <a:xfrm>
              <a:off x="14425795" y="6468289"/>
              <a:ext cx="22234" cy="79405"/>
            </a:xfrm>
            <a:custGeom>
              <a:avLst/>
              <a:gdLst>
                <a:gd name="T0" fmla="*/ 31 w 32"/>
                <a:gd name="T1" fmla="*/ 0 h 111"/>
                <a:gd name="T2" fmla="*/ 31 w 32"/>
                <a:gd name="T3" fmla="*/ 110 h 111"/>
                <a:gd name="T4" fmla="*/ 0 w 32"/>
                <a:gd name="T5" fmla="*/ 110 h 111"/>
                <a:gd name="T6" fmla="*/ 0 w 32"/>
                <a:gd name="T7" fmla="*/ 0 h 111"/>
                <a:gd name="T8" fmla="*/ 31 w 32"/>
                <a:gd name="T9" fmla="*/ 0 h 111"/>
              </a:gdLst>
              <a:ahLst/>
              <a:cxnLst>
                <a:cxn ang="0">
                  <a:pos x="T0" y="T1"/>
                </a:cxn>
                <a:cxn ang="0">
                  <a:pos x="T2" y="T3"/>
                </a:cxn>
                <a:cxn ang="0">
                  <a:pos x="T4" y="T5"/>
                </a:cxn>
                <a:cxn ang="0">
                  <a:pos x="T6" y="T7"/>
                </a:cxn>
                <a:cxn ang="0">
                  <a:pos x="T8" y="T9"/>
                </a:cxn>
              </a:cxnLst>
              <a:rect l="0" t="0" r="r" b="b"/>
              <a:pathLst>
                <a:path w="32" h="111">
                  <a:moveTo>
                    <a:pt x="31" y="0"/>
                  </a:moveTo>
                  <a:lnTo>
                    <a:pt x="31" y="110"/>
                  </a:lnTo>
                  <a:lnTo>
                    <a:pt x="0" y="110"/>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56" name="Freeform 748"/>
            <p:cNvSpPr>
              <a:spLocks noChangeArrowheads="1"/>
            </p:cNvSpPr>
            <p:nvPr/>
          </p:nvSpPr>
          <p:spPr bwMode="auto">
            <a:xfrm>
              <a:off x="14454382" y="6465114"/>
              <a:ext cx="50819" cy="92108"/>
            </a:xfrm>
            <a:custGeom>
              <a:avLst/>
              <a:gdLst>
                <a:gd name="T0" fmla="*/ 71 w 72"/>
                <a:gd name="T1" fmla="*/ 55 h 128"/>
                <a:gd name="T2" fmla="*/ 71 w 72"/>
                <a:gd name="T3" fmla="*/ 55 h 128"/>
                <a:gd name="T4" fmla="*/ 48 w 72"/>
                <a:gd name="T5" fmla="*/ 55 h 128"/>
                <a:gd name="T6" fmla="*/ 48 w 72"/>
                <a:gd name="T7" fmla="*/ 40 h 128"/>
                <a:gd name="T8" fmla="*/ 48 w 72"/>
                <a:gd name="T9" fmla="*/ 24 h 128"/>
                <a:gd name="T10" fmla="*/ 40 w 72"/>
                <a:gd name="T11" fmla="*/ 24 h 128"/>
                <a:gd name="T12" fmla="*/ 32 w 72"/>
                <a:gd name="T13" fmla="*/ 24 h 128"/>
                <a:gd name="T14" fmla="*/ 32 w 72"/>
                <a:gd name="T15" fmla="*/ 40 h 128"/>
                <a:gd name="T16" fmla="*/ 32 w 72"/>
                <a:gd name="T17" fmla="*/ 95 h 128"/>
                <a:gd name="T18" fmla="*/ 32 w 72"/>
                <a:gd name="T19" fmla="*/ 103 h 128"/>
                <a:gd name="T20" fmla="*/ 40 w 72"/>
                <a:gd name="T21" fmla="*/ 103 h 128"/>
                <a:gd name="T22" fmla="*/ 48 w 72"/>
                <a:gd name="T23" fmla="*/ 103 h 128"/>
                <a:gd name="T24" fmla="*/ 48 w 72"/>
                <a:gd name="T25" fmla="*/ 87 h 128"/>
                <a:gd name="T26" fmla="*/ 48 w 72"/>
                <a:gd name="T27" fmla="*/ 79 h 128"/>
                <a:gd name="T28" fmla="*/ 71 w 72"/>
                <a:gd name="T29" fmla="*/ 79 h 128"/>
                <a:gd name="T30" fmla="*/ 71 w 72"/>
                <a:gd name="T31" fmla="*/ 79 h 128"/>
                <a:gd name="T32" fmla="*/ 71 w 72"/>
                <a:gd name="T33" fmla="*/ 103 h 128"/>
                <a:gd name="T34" fmla="*/ 64 w 72"/>
                <a:gd name="T35" fmla="*/ 118 h 128"/>
                <a:gd name="T36" fmla="*/ 40 w 72"/>
                <a:gd name="T37" fmla="*/ 127 h 128"/>
                <a:gd name="T38" fmla="*/ 16 w 72"/>
                <a:gd name="T39" fmla="*/ 118 h 128"/>
                <a:gd name="T40" fmla="*/ 8 w 72"/>
                <a:gd name="T41" fmla="*/ 103 h 128"/>
                <a:gd name="T42" fmla="*/ 0 w 72"/>
                <a:gd name="T43" fmla="*/ 79 h 128"/>
                <a:gd name="T44" fmla="*/ 0 w 72"/>
                <a:gd name="T45" fmla="*/ 47 h 128"/>
                <a:gd name="T46" fmla="*/ 8 w 72"/>
                <a:gd name="T47" fmla="*/ 32 h 128"/>
                <a:gd name="T48" fmla="*/ 8 w 72"/>
                <a:gd name="T49" fmla="*/ 16 h 128"/>
                <a:gd name="T50" fmla="*/ 24 w 72"/>
                <a:gd name="T51" fmla="*/ 8 h 128"/>
                <a:gd name="T52" fmla="*/ 40 w 72"/>
                <a:gd name="T53" fmla="*/ 0 h 128"/>
                <a:gd name="T54" fmla="*/ 64 w 72"/>
                <a:gd name="T55" fmla="*/ 8 h 128"/>
                <a:gd name="T56" fmla="*/ 71 w 72"/>
                <a:gd name="T57" fmla="*/ 24 h 128"/>
                <a:gd name="T58" fmla="*/ 71 w 72"/>
                <a:gd name="T59" fmla="*/ 47 h 128"/>
                <a:gd name="T60" fmla="*/ 71 w 72"/>
                <a:gd name="T61" fmla="*/ 55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128">
                  <a:moveTo>
                    <a:pt x="71" y="55"/>
                  </a:moveTo>
                  <a:lnTo>
                    <a:pt x="71" y="55"/>
                  </a:lnTo>
                  <a:cubicBezTo>
                    <a:pt x="48" y="55"/>
                    <a:pt x="48" y="55"/>
                    <a:pt x="48" y="55"/>
                  </a:cubicBezTo>
                  <a:cubicBezTo>
                    <a:pt x="48" y="40"/>
                    <a:pt x="48" y="40"/>
                    <a:pt x="48" y="40"/>
                  </a:cubicBezTo>
                  <a:cubicBezTo>
                    <a:pt x="48" y="32"/>
                    <a:pt x="48" y="24"/>
                    <a:pt x="48" y="24"/>
                  </a:cubicBezTo>
                  <a:cubicBezTo>
                    <a:pt x="40" y="24"/>
                    <a:pt x="40" y="24"/>
                    <a:pt x="40" y="24"/>
                  </a:cubicBezTo>
                  <a:lnTo>
                    <a:pt x="32" y="24"/>
                  </a:lnTo>
                  <a:cubicBezTo>
                    <a:pt x="32" y="32"/>
                    <a:pt x="32" y="32"/>
                    <a:pt x="32" y="40"/>
                  </a:cubicBezTo>
                  <a:cubicBezTo>
                    <a:pt x="32" y="95"/>
                    <a:pt x="32" y="95"/>
                    <a:pt x="32" y="95"/>
                  </a:cubicBezTo>
                  <a:lnTo>
                    <a:pt x="32" y="103"/>
                  </a:lnTo>
                  <a:lnTo>
                    <a:pt x="40" y="103"/>
                  </a:lnTo>
                  <a:cubicBezTo>
                    <a:pt x="40" y="103"/>
                    <a:pt x="40" y="103"/>
                    <a:pt x="48" y="103"/>
                  </a:cubicBezTo>
                  <a:cubicBezTo>
                    <a:pt x="48" y="103"/>
                    <a:pt x="48" y="95"/>
                    <a:pt x="48" y="87"/>
                  </a:cubicBezTo>
                  <a:cubicBezTo>
                    <a:pt x="48" y="79"/>
                    <a:pt x="48" y="79"/>
                    <a:pt x="48" y="79"/>
                  </a:cubicBezTo>
                  <a:cubicBezTo>
                    <a:pt x="71" y="79"/>
                    <a:pt x="71" y="79"/>
                    <a:pt x="71" y="79"/>
                  </a:cubicBezTo>
                  <a:lnTo>
                    <a:pt x="71" y="79"/>
                  </a:lnTo>
                  <a:cubicBezTo>
                    <a:pt x="71" y="95"/>
                    <a:pt x="71" y="103"/>
                    <a:pt x="71" y="103"/>
                  </a:cubicBezTo>
                  <a:cubicBezTo>
                    <a:pt x="71" y="111"/>
                    <a:pt x="64" y="118"/>
                    <a:pt x="64" y="118"/>
                  </a:cubicBezTo>
                  <a:cubicBezTo>
                    <a:pt x="56" y="118"/>
                    <a:pt x="48" y="127"/>
                    <a:pt x="40" y="127"/>
                  </a:cubicBezTo>
                  <a:cubicBezTo>
                    <a:pt x="32" y="127"/>
                    <a:pt x="24" y="127"/>
                    <a:pt x="16" y="118"/>
                  </a:cubicBezTo>
                  <a:cubicBezTo>
                    <a:pt x="16" y="118"/>
                    <a:pt x="8" y="111"/>
                    <a:pt x="8" y="103"/>
                  </a:cubicBezTo>
                  <a:cubicBezTo>
                    <a:pt x="8" y="103"/>
                    <a:pt x="0" y="95"/>
                    <a:pt x="0" y="79"/>
                  </a:cubicBezTo>
                  <a:cubicBezTo>
                    <a:pt x="0" y="47"/>
                    <a:pt x="0" y="47"/>
                    <a:pt x="0" y="47"/>
                  </a:cubicBezTo>
                  <a:cubicBezTo>
                    <a:pt x="0" y="40"/>
                    <a:pt x="0" y="32"/>
                    <a:pt x="8" y="32"/>
                  </a:cubicBezTo>
                  <a:cubicBezTo>
                    <a:pt x="8" y="24"/>
                    <a:pt x="8" y="24"/>
                    <a:pt x="8" y="16"/>
                  </a:cubicBezTo>
                  <a:cubicBezTo>
                    <a:pt x="16" y="16"/>
                    <a:pt x="16" y="8"/>
                    <a:pt x="24" y="8"/>
                  </a:cubicBezTo>
                  <a:cubicBezTo>
                    <a:pt x="24" y="8"/>
                    <a:pt x="32" y="0"/>
                    <a:pt x="40" y="0"/>
                  </a:cubicBezTo>
                  <a:cubicBezTo>
                    <a:pt x="48" y="0"/>
                    <a:pt x="56" y="8"/>
                    <a:pt x="64" y="8"/>
                  </a:cubicBezTo>
                  <a:cubicBezTo>
                    <a:pt x="64" y="16"/>
                    <a:pt x="71" y="16"/>
                    <a:pt x="71" y="24"/>
                  </a:cubicBezTo>
                  <a:cubicBezTo>
                    <a:pt x="71" y="24"/>
                    <a:pt x="71" y="32"/>
                    <a:pt x="71" y="47"/>
                  </a:cubicBezTo>
                  <a:lnTo>
                    <a:pt x="71"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57" name="Freeform 749"/>
            <p:cNvSpPr>
              <a:spLocks noChangeArrowheads="1"/>
            </p:cNvSpPr>
            <p:nvPr/>
          </p:nvSpPr>
          <p:spPr bwMode="auto">
            <a:xfrm>
              <a:off x="14511553" y="6468289"/>
              <a:ext cx="57171" cy="79405"/>
            </a:xfrm>
            <a:custGeom>
              <a:avLst/>
              <a:gdLst>
                <a:gd name="T0" fmla="*/ 56 w 80"/>
                <a:gd name="T1" fmla="*/ 0 h 111"/>
                <a:gd name="T2" fmla="*/ 56 w 80"/>
                <a:gd name="T3" fmla="*/ 0 h 111"/>
                <a:gd name="T4" fmla="*/ 79 w 80"/>
                <a:gd name="T5" fmla="*/ 110 h 111"/>
                <a:gd name="T6" fmla="*/ 48 w 80"/>
                <a:gd name="T7" fmla="*/ 110 h 111"/>
                <a:gd name="T8" fmla="*/ 48 w 80"/>
                <a:gd name="T9" fmla="*/ 95 h 111"/>
                <a:gd name="T10" fmla="*/ 32 w 80"/>
                <a:gd name="T11" fmla="*/ 95 h 111"/>
                <a:gd name="T12" fmla="*/ 32 w 80"/>
                <a:gd name="T13" fmla="*/ 110 h 111"/>
                <a:gd name="T14" fmla="*/ 0 w 80"/>
                <a:gd name="T15" fmla="*/ 110 h 111"/>
                <a:gd name="T16" fmla="*/ 16 w 80"/>
                <a:gd name="T17" fmla="*/ 0 h 111"/>
                <a:gd name="T18" fmla="*/ 56 w 80"/>
                <a:gd name="T19" fmla="*/ 0 h 111"/>
                <a:gd name="T20" fmla="*/ 40 w 80"/>
                <a:gd name="T21" fmla="*/ 71 h 111"/>
                <a:gd name="T22" fmla="*/ 40 w 80"/>
                <a:gd name="T23" fmla="*/ 71 h 111"/>
                <a:gd name="T24" fmla="*/ 40 w 80"/>
                <a:gd name="T25" fmla="*/ 24 h 111"/>
                <a:gd name="T26" fmla="*/ 32 w 80"/>
                <a:gd name="T27" fmla="*/ 71 h 111"/>
                <a:gd name="T28" fmla="*/ 40 w 80"/>
                <a:gd name="T29" fmla="*/ 7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11">
                  <a:moveTo>
                    <a:pt x="56" y="0"/>
                  </a:moveTo>
                  <a:lnTo>
                    <a:pt x="56" y="0"/>
                  </a:lnTo>
                  <a:cubicBezTo>
                    <a:pt x="79" y="110"/>
                    <a:pt x="79" y="110"/>
                    <a:pt x="79" y="110"/>
                  </a:cubicBezTo>
                  <a:cubicBezTo>
                    <a:pt x="48" y="110"/>
                    <a:pt x="48" y="110"/>
                    <a:pt x="48" y="110"/>
                  </a:cubicBezTo>
                  <a:cubicBezTo>
                    <a:pt x="48" y="95"/>
                    <a:pt x="48" y="95"/>
                    <a:pt x="48" y="95"/>
                  </a:cubicBezTo>
                  <a:cubicBezTo>
                    <a:pt x="32" y="95"/>
                    <a:pt x="32" y="95"/>
                    <a:pt x="32" y="95"/>
                  </a:cubicBezTo>
                  <a:cubicBezTo>
                    <a:pt x="32" y="110"/>
                    <a:pt x="32" y="110"/>
                    <a:pt x="32" y="110"/>
                  </a:cubicBezTo>
                  <a:cubicBezTo>
                    <a:pt x="0" y="110"/>
                    <a:pt x="0" y="110"/>
                    <a:pt x="0" y="110"/>
                  </a:cubicBezTo>
                  <a:cubicBezTo>
                    <a:pt x="16" y="0"/>
                    <a:pt x="16" y="0"/>
                    <a:pt x="16" y="0"/>
                  </a:cubicBezTo>
                  <a:lnTo>
                    <a:pt x="56" y="0"/>
                  </a:lnTo>
                  <a:close/>
                  <a:moveTo>
                    <a:pt x="40" y="71"/>
                  </a:moveTo>
                  <a:lnTo>
                    <a:pt x="40" y="71"/>
                  </a:lnTo>
                  <a:cubicBezTo>
                    <a:pt x="40" y="63"/>
                    <a:pt x="40" y="39"/>
                    <a:pt x="40" y="24"/>
                  </a:cubicBezTo>
                  <a:cubicBezTo>
                    <a:pt x="32" y="47"/>
                    <a:pt x="32" y="63"/>
                    <a:pt x="32" y="71"/>
                  </a:cubicBezTo>
                  <a:lnTo>
                    <a:pt x="40" y="7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58" name="Freeform 750"/>
            <p:cNvSpPr>
              <a:spLocks noChangeArrowheads="1"/>
            </p:cNvSpPr>
            <p:nvPr/>
          </p:nvSpPr>
          <p:spPr bwMode="auto">
            <a:xfrm>
              <a:off x="14568723" y="6465114"/>
              <a:ext cx="53994" cy="92108"/>
            </a:xfrm>
            <a:custGeom>
              <a:avLst/>
              <a:gdLst>
                <a:gd name="T0" fmla="*/ 72 w 73"/>
                <a:gd name="T1" fmla="*/ 47 h 128"/>
                <a:gd name="T2" fmla="*/ 72 w 73"/>
                <a:gd name="T3" fmla="*/ 47 h 128"/>
                <a:gd name="T4" fmla="*/ 40 w 73"/>
                <a:gd name="T5" fmla="*/ 47 h 128"/>
                <a:gd name="T6" fmla="*/ 40 w 73"/>
                <a:gd name="T7" fmla="*/ 40 h 128"/>
                <a:gd name="T8" fmla="*/ 40 w 73"/>
                <a:gd name="T9" fmla="*/ 24 h 128"/>
                <a:gd name="T10" fmla="*/ 40 w 73"/>
                <a:gd name="T11" fmla="*/ 24 h 128"/>
                <a:gd name="T12" fmla="*/ 32 w 73"/>
                <a:gd name="T13" fmla="*/ 24 h 128"/>
                <a:gd name="T14" fmla="*/ 32 w 73"/>
                <a:gd name="T15" fmla="*/ 40 h 128"/>
                <a:gd name="T16" fmla="*/ 32 w 73"/>
                <a:gd name="T17" fmla="*/ 95 h 128"/>
                <a:gd name="T18" fmla="*/ 32 w 73"/>
                <a:gd name="T19" fmla="*/ 103 h 128"/>
                <a:gd name="T20" fmla="*/ 40 w 73"/>
                <a:gd name="T21" fmla="*/ 103 h 128"/>
                <a:gd name="T22" fmla="*/ 40 w 73"/>
                <a:gd name="T23" fmla="*/ 103 h 128"/>
                <a:gd name="T24" fmla="*/ 40 w 73"/>
                <a:gd name="T25" fmla="*/ 95 h 128"/>
                <a:gd name="T26" fmla="*/ 40 w 73"/>
                <a:gd name="T27" fmla="*/ 79 h 128"/>
                <a:gd name="T28" fmla="*/ 40 w 73"/>
                <a:gd name="T29" fmla="*/ 79 h 128"/>
                <a:gd name="T30" fmla="*/ 40 w 73"/>
                <a:gd name="T31" fmla="*/ 63 h 128"/>
                <a:gd name="T32" fmla="*/ 72 w 73"/>
                <a:gd name="T33" fmla="*/ 63 h 128"/>
                <a:gd name="T34" fmla="*/ 72 w 73"/>
                <a:gd name="T35" fmla="*/ 118 h 128"/>
                <a:gd name="T36" fmla="*/ 56 w 73"/>
                <a:gd name="T37" fmla="*/ 118 h 128"/>
                <a:gd name="T38" fmla="*/ 48 w 73"/>
                <a:gd name="T39" fmla="*/ 111 h 128"/>
                <a:gd name="T40" fmla="*/ 40 w 73"/>
                <a:gd name="T41" fmla="*/ 118 h 128"/>
                <a:gd name="T42" fmla="*/ 32 w 73"/>
                <a:gd name="T43" fmla="*/ 127 h 128"/>
                <a:gd name="T44" fmla="*/ 16 w 73"/>
                <a:gd name="T45" fmla="*/ 118 h 128"/>
                <a:gd name="T46" fmla="*/ 8 w 73"/>
                <a:gd name="T47" fmla="*/ 111 h 128"/>
                <a:gd name="T48" fmla="*/ 0 w 73"/>
                <a:gd name="T49" fmla="*/ 103 h 128"/>
                <a:gd name="T50" fmla="*/ 0 w 73"/>
                <a:gd name="T51" fmla="*/ 79 h 128"/>
                <a:gd name="T52" fmla="*/ 0 w 73"/>
                <a:gd name="T53" fmla="*/ 47 h 128"/>
                <a:gd name="T54" fmla="*/ 0 w 73"/>
                <a:gd name="T55" fmla="*/ 24 h 128"/>
                <a:gd name="T56" fmla="*/ 16 w 73"/>
                <a:gd name="T57" fmla="*/ 8 h 128"/>
                <a:gd name="T58" fmla="*/ 32 w 73"/>
                <a:gd name="T59" fmla="*/ 0 h 128"/>
                <a:gd name="T60" fmla="*/ 56 w 73"/>
                <a:gd name="T61" fmla="*/ 8 h 128"/>
                <a:gd name="T62" fmla="*/ 72 w 73"/>
                <a:gd name="T63" fmla="*/ 24 h 128"/>
                <a:gd name="T64" fmla="*/ 72 w 73"/>
                <a:gd name="T65" fmla="*/ 4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3" h="128">
                  <a:moveTo>
                    <a:pt x="72" y="47"/>
                  </a:moveTo>
                  <a:lnTo>
                    <a:pt x="72" y="47"/>
                  </a:lnTo>
                  <a:cubicBezTo>
                    <a:pt x="40" y="47"/>
                    <a:pt x="40" y="47"/>
                    <a:pt x="40" y="47"/>
                  </a:cubicBezTo>
                  <a:cubicBezTo>
                    <a:pt x="40" y="40"/>
                    <a:pt x="40" y="40"/>
                    <a:pt x="40" y="40"/>
                  </a:cubicBezTo>
                  <a:cubicBezTo>
                    <a:pt x="40" y="32"/>
                    <a:pt x="40" y="24"/>
                    <a:pt x="40" y="24"/>
                  </a:cubicBezTo>
                  <a:lnTo>
                    <a:pt x="40" y="24"/>
                  </a:lnTo>
                  <a:cubicBezTo>
                    <a:pt x="32" y="24"/>
                    <a:pt x="32" y="24"/>
                    <a:pt x="32" y="24"/>
                  </a:cubicBezTo>
                  <a:cubicBezTo>
                    <a:pt x="32" y="24"/>
                    <a:pt x="32" y="32"/>
                    <a:pt x="32" y="40"/>
                  </a:cubicBezTo>
                  <a:cubicBezTo>
                    <a:pt x="32" y="95"/>
                    <a:pt x="32" y="95"/>
                    <a:pt x="32" y="95"/>
                  </a:cubicBezTo>
                  <a:lnTo>
                    <a:pt x="32" y="103"/>
                  </a:lnTo>
                  <a:cubicBezTo>
                    <a:pt x="32" y="103"/>
                    <a:pt x="32" y="103"/>
                    <a:pt x="40" y="103"/>
                  </a:cubicBezTo>
                  <a:lnTo>
                    <a:pt x="40" y="103"/>
                  </a:lnTo>
                  <a:lnTo>
                    <a:pt x="40" y="95"/>
                  </a:lnTo>
                  <a:cubicBezTo>
                    <a:pt x="40" y="79"/>
                    <a:pt x="40" y="79"/>
                    <a:pt x="40" y="79"/>
                  </a:cubicBezTo>
                  <a:lnTo>
                    <a:pt x="40" y="79"/>
                  </a:lnTo>
                  <a:cubicBezTo>
                    <a:pt x="40" y="63"/>
                    <a:pt x="40" y="63"/>
                    <a:pt x="40" y="63"/>
                  </a:cubicBezTo>
                  <a:cubicBezTo>
                    <a:pt x="72" y="63"/>
                    <a:pt x="72" y="63"/>
                    <a:pt x="72" y="63"/>
                  </a:cubicBezTo>
                  <a:cubicBezTo>
                    <a:pt x="72" y="118"/>
                    <a:pt x="72" y="118"/>
                    <a:pt x="72" y="118"/>
                  </a:cubicBezTo>
                  <a:cubicBezTo>
                    <a:pt x="56" y="118"/>
                    <a:pt x="56" y="118"/>
                    <a:pt x="56" y="118"/>
                  </a:cubicBezTo>
                  <a:cubicBezTo>
                    <a:pt x="48" y="111"/>
                    <a:pt x="48" y="111"/>
                    <a:pt x="48" y="111"/>
                  </a:cubicBezTo>
                  <a:cubicBezTo>
                    <a:pt x="48" y="118"/>
                    <a:pt x="48" y="118"/>
                    <a:pt x="40" y="118"/>
                  </a:cubicBezTo>
                  <a:cubicBezTo>
                    <a:pt x="40" y="127"/>
                    <a:pt x="32" y="127"/>
                    <a:pt x="32" y="127"/>
                  </a:cubicBezTo>
                  <a:cubicBezTo>
                    <a:pt x="24" y="127"/>
                    <a:pt x="24" y="127"/>
                    <a:pt x="16" y="118"/>
                  </a:cubicBezTo>
                  <a:cubicBezTo>
                    <a:pt x="16" y="118"/>
                    <a:pt x="8" y="118"/>
                    <a:pt x="8" y="111"/>
                  </a:cubicBezTo>
                  <a:lnTo>
                    <a:pt x="0" y="103"/>
                  </a:lnTo>
                  <a:cubicBezTo>
                    <a:pt x="0" y="95"/>
                    <a:pt x="0" y="87"/>
                    <a:pt x="0" y="79"/>
                  </a:cubicBezTo>
                  <a:cubicBezTo>
                    <a:pt x="0" y="47"/>
                    <a:pt x="0" y="47"/>
                    <a:pt x="0" y="47"/>
                  </a:cubicBezTo>
                  <a:cubicBezTo>
                    <a:pt x="0" y="40"/>
                    <a:pt x="0" y="32"/>
                    <a:pt x="0" y="24"/>
                  </a:cubicBezTo>
                  <a:cubicBezTo>
                    <a:pt x="8" y="16"/>
                    <a:pt x="8" y="16"/>
                    <a:pt x="16" y="8"/>
                  </a:cubicBezTo>
                  <a:cubicBezTo>
                    <a:pt x="16" y="8"/>
                    <a:pt x="24" y="0"/>
                    <a:pt x="32" y="0"/>
                  </a:cubicBezTo>
                  <a:cubicBezTo>
                    <a:pt x="48" y="0"/>
                    <a:pt x="56" y="8"/>
                    <a:pt x="56" y="8"/>
                  </a:cubicBezTo>
                  <a:cubicBezTo>
                    <a:pt x="64" y="16"/>
                    <a:pt x="64" y="16"/>
                    <a:pt x="72" y="24"/>
                  </a:cubicBezTo>
                  <a:cubicBezTo>
                    <a:pt x="72" y="24"/>
                    <a:pt x="72" y="32"/>
                    <a:pt x="72" y="47"/>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59" name="Freeform 751"/>
            <p:cNvSpPr>
              <a:spLocks noChangeArrowheads="1"/>
            </p:cNvSpPr>
            <p:nvPr/>
          </p:nvSpPr>
          <p:spPr bwMode="auto">
            <a:xfrm>
              <a:off x="14625894" y="6465114"/>
              <a:ext cx="50819" cy="92108"/>
            </a:xfrm>
            <a:custGeom>
              <a:avLst/>
              <a:gdLst>
                <a:gd name="T0" fmla="*/ 71 w 72"/>
                <a:gd name="T1" fmla="*/ 71 h 128"/>
                <a:gd name="T2" fmla="*/ 71 w 72"/>
                <a:gd name="T3" fmla="*/ 71 h 128"/>
                <a:gd name="T4" fmla="*/ 71 w 72"/>
                <a:gd name="T5" fmla="*/ 95 h 128"/>
                <a:gd name="T6" fmla="*/ 63 w 72"/>
                <a:gd name="T7" fmla="*/ 111 h 128"/>
                <a:gd name="T8" fmla="*/ 55 w 72"/>
                <a:gd name="T9" fmla="*/ 118 h 128"/>
                <a:gd name="T10" fmla="*/ 39 w 72"/>
                <a:gd name="T11" fmla="*/ 127 h 128"/>
                <a:gd name="T12" fmla="*/ 23 w 72"/>
                <a:gd name="T13" fmla="*/ 118 h 128"/>
                <a:gd name="T14" fmla="*/ 7 w 72"/>
                <a:gd name="T15" fmla="*/ 111 h 128"/>
                <a:gd name="T16" fmla="*/ 7 w 72"/>
                <a:gd name="T17" fmla="*/ 103 h 128"/>
                <a:gd name="T18" fmla="*/ 0 w 72"/>
                <a:gd name="T19" fmla="*/ 71 h 128"/>
                <a:gd name="T20" fmla="*/ 0 w 72"/>
                <a:gd name="T21" fmla="*/ 55 h 128"/>
                <a:gd name="T22" fmla="*/ 0 w 72"/>
                <a:gd name="T23" fmla="*/ 32 h 128"/>
                <a:gd name="T24" fmla="*/ 7 w 72"/>
                <a:gd name="T25" fmla="*/ 16 h 128"/>
                <a:gd name="T26" fmla="*/ 23 w 72"/>
                <a:gd name="T27" fmla="*/ 8 h 128"/>
                <a:gd name="T28" fmla="*/ 39 w 72"/>
                <a:gd name="T29" fmla="*/ 0 h 128"/>
                <a:gd name="T30" fmla="*/ 55 w 72"/>
                <a:gd name="T31" fmla="*/ 8 h 128"/>
                <a:gd name="T32" fmla="*/ 63 w 72"/>
                <a:gd name="T33" fmla="*/ 16 h 128"/>
                <a:gd name="T34" fmla="*/ 71 w 72"/>
                <a:gd name="T35" fmla="*/ 32 h 128"/>
                <a:gd name="T36" fmla="*/ 71 w 72"/>
                <a:gd name="T37" fmla="*/ 55 h 128"/>
                <a:gd name="T38" fmla="*/ 71 w 72"/>
                <a:gd name="T39" fmla="*/ 71 h 128"/>
                <a:gd name="T40" fmla="*/ 39 w 72"/>
                <a:gd name="T41" fmla="*/ 40 h 128"/>
                <a:gd name="T42" fmla="*/ 39 w 72"/>
                <a:gd name="T43" fmla="*/ 40 h 128"/>
                <a:gd name="T44" fmla="*/ 39 w 72"/>
                <a:gd name="T45" fmla="*/ 24 h 128"/>
                <a:gd name="T46" fmla="*/ 39 w 72"/>
                <a:gd name="T47" fmla="*/ 24 h 128"/>
                <a:gd name="T48" fmla="*/ 31 w 72"/>
                <a:gd name="T49" fmla="*/ 24 h 128"/>
                <a:gd name="T50" fmla="*/ 31 w 72"/>
                <a:gd name="T51" fmla="*/ 40 h 128"/>
                <a:gd name="T52" fmla="*/ 31 w 72"/>
                <a:gd name="T53" fmla="*/ 87 h 128"/>
                <a:gd name="T54" fmla="*/ 31 w 72"/>
                <a:gd name="T55" fmla="*/ 103 h 128"/>
                <a:gd name="T56" fmla="*/ 39 w 72"/>
                <a:gd name="T57" fmla="*/ 103 h 128"/>
                <a:gd name="T58" fmla="*/ 39 w 72"/>
                <a:gd name="T59" fmla="*/ 103 h 128"/>
                <a:gd name="T60" fmla="*/ 39 w 72"/>
                <a:gd name="T61" fmla="*/ 87 h 128"/>
                <a:gd name="T62" fmla="*/ 39 w 72"/>
                <a:gd name="T63" fmla="*/ 4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2" h="128">
                  <a:moveTo>
                    <a:pt x="71" y="71"/>
                  </a:moveTo>
                  <a:lnTo>
                    <a:pt x="71" y="71"/>
                  </a:lnTo>
                  <a:cubicBezTo>
                    <a:pt x="71" y="87"/>
                    <a:pt x="71" y="95"/>
                    <a:pt x="71" y="95"/>
                  </a:cubicBezTo>
                  <a:cubicBezTo>
                    <a:pt x="71" y="103"/>
                    <a:pt x="71" y="111"/>
                    <a:pt x="63" y="111"/>
                  </a:cubicBezTo>
                  <a:cubicBezTo>
                    <a:pt x="63" y="118"/>
                    <a:pt x="63" y="118"/>
                    <a:pt x="55" y="118"/>
                  </a:cubicBezTo>
                  <a:cubicBezTo>
                    <a:pt x="47" y="127"/>
                    <a:pt x="47" y="127"/>
                    <a:pt x="39" y="127"/>
                  </a:cubicBezTo>
                  <a:cubicBezTo>
                    <a:pt x="31" y="127"/>
                    <a:pt x="23" y="127"/>
                    <a:pt x="23" y="118"/>
                  </a:cubicBezTo>
                  <a:cubicBezTo>
                    <a:pt x="15" y="118"/>
                    <a:pt x="15" y="118"/>
                    <a:pt x="7" y="111"/>
                  </a:cubicBezTo>
                  <a:lnTo>
                    <a:pt x="7" y="103"/>
                  </a:lnTo>
                  <a:cubicBezTo>
                    <a:pt x="0" y="95"/>
                    <a:pt x="0" y="87"/>
                    <a:pt x="0" y="71"/>
                  </a:cubicBezTo>
                  <a:cubicBezTo>
                    <a:pt x="0" y="55"/>
                    <a:pt x="0" y="55"/>
                    <a:pt x="0" y="55"/>
                  </a:cubicBezTo>
                  <a:cubicBezTo>
                    <a:pt x="0" y="40"/>
                    <a:pt x="0" y="32"/>
                    <a:pt x="0" y="32"/>
                  </a:cubicBezTo>
                  <a:cubicBezTo>
                    <a:pt x="7" y="24"/>
                    <a:pt x="7" y="24"/>
                    <a:pt x="7" y="16"/>
                  </a:cubicBezTo>
                  <a:cubicBezTo>
                    <a:pt x="15" y="16"/>
                    <a:pt x="15" y="8"/>
                    <a:pt x="23" y="8"/>
                  </a:cubicBezTo>
                  <a:cubicBezTo>
                    <a:pt x="23" y="8"/>
                    <a:pt x="31" y="0"/>
                    <a:pt x="39" y="0"/>
                  </a:cubicBezTo>
                  <a:cubicBezTo>
                    <a:pt x="47" y="0"/>
                    <a:pt x="47" y="8"/>
                    <a:pt x="55" y="8"/>
                  </a:cubicBezTo>
                  <a:cubicBezTo>
                    <a:pt x="63" y="8"/>
                    <a:pt x="63" y="16"/>
                    <a:pt x="63" y="16"/>
                  </a:cubicBezTo>
                  <a:cubicBezTo>
                    <a:pt x="71" y="24"/>
                    <a:pt x="71" y="24"/>
                    <a:pt x="71" y="32"/>
                  </a:cubicBezTo>
                  <a:cubicBezTo>
                    <a:pt x="71" y="32"/>
                    <a:pt x="71" y="40"/>
                    <a:pt x="71" y="55"/>
                  </a:cubicBezTo>
                  <a:lnTo>
                    <a:pt x="71" y="71"/>
                  </a:lnTo>
                  <a:close/>
                  <a:moveTo>
                    <a:pt x="39" y="40"/>
                  </a:moveTo>
                  <a:lnTo>
                    <a:pt x="39" y="40"/>
                  </a:lnTo>
                  <a:cubicBezTo>
                    <a:pt x="39" y="32"/>
                    <a:pt x="39" y="24"/>
                    <a:pt x="39" y="24"/>
                  </a:cubicBezTo>
                  <a:lnTo>
                    <a:pt x="39" y="24"/>
                  </a:lnTo>
                  <a:lnTo>
                    <a:pt x="31" y="24"/>
                  </a:lnTo>
                  <a:cubicBezTo>
                    <a:pt x="31" y="24"/>
                    <a:pt x="31" y="32"/>
                    <a:pt x="31" y="40"/>
                  </a:cubicBezTo>
                  <a:cubicBezTo>
                    <a:pt x="31" y="87"/>
                    <a:pt x="31" y="87"/>
                    <a:pt x="31" y="87"/>
                  </a:cubicBezTo>
                  <a:cubicBezTo>
                    <a:pt x="31" y="95"/>
                    <a:pt x="31" y="103"/>
                    <a:pt x="31" y="103"/>
                  </a:cubicBezTo>
                  <a:lnTo>
                    <a:pt x="39" y="103"/>
                  </a:lnTo>
                  <a:lnTo>
                    <a:pt x="39" y="103"/>
                  </a:lnTo>
                  <a:cubicBezTo>
                    <a:pt x="39" y="103"/>
                    <a:pt x="39" y="95"/>
                    <a:pt x="39" y="87"/>
                  </a:cubicBezTo>
                  <a:lnTo>
                    <a:pt x="39" y="4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60" name="Freeform 752"/>
            <p:cNvSpPr>
              <a:spLocks noChangeArrowheads="1"/>
            </p:cNvSpPr>
            <p:nvPr/>
          </p:nvSpPr>
          <p:spPr bwMode="auto">
            <a:xfrm>
              <a:off x="18716791" y="3793961"/>
              <a:ext cx="895678" cy="1321283"/>
            </a:xfrm>
            <a:custGeom>
              <a:avLst/>
              <a:gdLst>
                <a:gd name="T0" fmla="*/ 1202 w 1243"/>
                <a:gd name="T1" fmla="*/ 1012 h 1835"/>
                <a:gd name="T2" fmla="*/ 1202 w 1243"/>
                <a:gd name="T3" fmla="*/ 1012 h 1835"/>
                <a:gd name="T4" fmla="*/ 1155 w 1243"/>
                <a:gd name="T5" fmla="*/ 989 h 1835"/>
                <a:gd name="T6" fmla="*/ 1163 w 1243"/>
                <a:gd name="T7" fmla="*/ 925 h 1835"/>
                <a:gd name="T8" fmla="*/ 1131 w 1243"/>
                <a:gd name="T9" fmla="*/ 894 h 1835"/>
                <a:gd name="T10" fmla="*/ 1092 w 1243"/>
                <a:gd name="T11" fmla="*/ 933 h 1835"/>
                <a:gd name="T12" fmla="*/ 997 w 1243"/>
                <a:gd name="T13" fmla="*/ 846 h 1835"/>
                <a:gd name="T14" fmla="*/ 981 w 1243"/>
                <a:gd name="T15" fmla="*/ 728 h 1835"/>
                <a:gd name="T16" fmla="*/ 870 w 1243"/>
                <a:gd name="T17" fmla="*/ 720 h 1835"/>
                <a:gd name="T18" fmla="*/ 823 w 1243"/>
                <a:gd name="T19" fmla="*/ 641 h 1835"/>
                <a:gd name="T20" fmla="*/ 657 w 1243"/>
                <a:gd name="T21" fmla="*/ 174 h 1835"/>
                <a:gd name="T22" fmla="*/ 491 w 1243"/>
                <a:gd name="T23" fmla="*/ 24 h 1835"/>
                <a:gd name="T24" fmla="*/ 428 w 1243"/>
                <a:gd name="T25" fmla="*/ 56 h 1835"/>
                <a:gd name="T26" fmla="*/ 253 w 1243"/>
                <a:gd name="T27" fmla="*/ 143 h 1835"/>
                <a:gd name="T28" fmla="*/ 182 w 1243"/>
                <a:gd name="T29" fmla="*/ 56 h 1835"/>
                <a:gd name="T30" fmla="*/ 119 w 1243"/>
                <a:gd name="T31" fmla="*/ 135 h 1835"/>
                <a:gd name="T32" fmla="*/ 32 w 1243"/>
                <a:gd name="T33" fmla="*/ 427 h 1835"/>
                <a:gd name="T34" fmla="*/ 32 w 1243"/>
                <a:gd name="T35" fmla="*/ 554 h 1835"/>
                <a:gd name="T36" fmla="*/ 32 w 1243"/>
                <a:gd name="T37" fmla="*/ 569 h 1835"/>
                <a:gd name="T38" fmla="*/ 380 w 1243"/>
                <a:gd name="T39" fmla="*/ 1755 h 1835"/>
                <a:gd name="T40" fmla="*/ 396 w 1243"/>
                <a:gd name="T41" fmla="*/ 1755 h 1835"/>
                <a:gd name="T42" fmla="*/ 428 w 1243"/>
                <a:gd name="T43" fmla="*/ 1779 h 1835"/>
                <a:gd name="T44" fmla="*/ 483 w 1243"/>
                <a:gd name="T45" fmla="*/ 1811 h 1835"/>
                <a:gd name="T46" fmla="*/ 475 w 1243"/>
                <a:gd name="T47" fmla="*/ 1763 h 1835"/>
                <a:gd name="T48" fmla="*/ 483 w 1243"/>
                <a:gd name="T49" fmla="*/ 1732 h 1835"/>
                <a:gd name="T50" fmla="*/ 506 w 1243"/>
                <a:gd name="T51" fmla="*/ 1692 h 1835"/>
                <a:gd name="T52" fmla="*/ 538 w 1243"/>
                <a:gd name="T53" fmla="*/ 1724 h 1835"/>
                <a:gd name="T54" fmla="*/ 554 w 1243"/>
                <a:gd name="T55" fmla="*/ 1676 h 1835"/>
                <a:gd name="T56" fmla="*/ 562 w 1243"/>
                <a:gd name="T57" fmla="*/ 1637 h 1835"/>
                <a:gd name="T58" fmla="*/ 625 w 1243"/>
                <a:gd name="T59" fmla="*/ 1645 h 1835"/>
                <a:gd name="T60" fmla="*/ 657 w 1243"/>
                <a:gd name="T61" fmla="*/ 1613 h 1835"/>
                <a:gd name="T62" fmla="*/ 649 w 1243"/>
                <a:gd name="T63" fmla="*/ 1463 h 1835"/>
                <a:gd name="T64" fmla="*/ 680 w 1243"/>
                <a:gd name="T65" fmla="*/ 1439 h 1835"/>
                <a:gd name="T66" fmla="*/ 688 w 1243"/>
                <a:gd name="T67" fmla="*/ 1384 h 1835"/>
                <a:gd name="T68" fmla="*/ 712 w 1243"/>
                <a:gd name="T69" fmla="*/ 1400 h 1835"/>
                <a:gd name="T70" fmla="*/ 752 w 1243"/>
                <a:gd name="T71" fmla="*/ 1439 h 1835"/>
                <a:gd name="T72" fmla="*/ 783 w 1243"/>
                <a:gd name="T73" fmla="*/ 1439 h 1835"/>
                <a:gd name="T74" fmla="*/ 823 w 1243"/>
                <a:gd name="T75" fmla="*/ 1431 h 1835"/>
                <a:gd name="T76" fmla="*/ 807 w 1243"/>
                <a:gd name="T77" fmla="*/ 1376 h 1835"/>
                <a:gd name="T78" fmla="*/ 839 w 1243"/>
                <a:gd name="T79" fmla="*/ 1400 h 1835"/>
                <a:gd name="T80" fmla="*/ 870 w 1243"/>
                <a:gd name="T81" fmla="*/ 1400 h 1835"/>
                <a:gd name="T82" fmla="*/ 902 w 1243"/>
                <a:gd name="T83" fmla="*/ 1376 h 1835"/>
                <a:gd name="T84" fmla="*/ 910 w 1243"/>
                <a:gd name="T85" fmla="*/ 1328 h 1835"/>
                <a:gd name="T86" fmla="*/ 854 w 1243"/>
                <a:gd name="T87" fmla="*/ 1313 h 1835"/>
                <a:gd name="T88" fmla="*/ 839 w 1243"/>
                <a:gd name="T89" fmla="*/ 1305 h 1835"/>
                <a:gd name="T90" fmla="*/ 902 w 1243"/>
                <a:gd name="T91" fmla="*/ 1281 h 1835"/>
                <a:gd name="T92" fmla="*/ 926 w 1243"/>
                <a:gd name="T93" fmla="*/ 1321 h 1835"/>
                <a:gd name="T94" fmla="*/ 965 w 1243"/>
                <a:gd name="T95" fmla="*/ 1321 h 1835"/>
                <a:gd name="T96" fmla="*/ 989 w 1243"/>
                <a:gd name="T97" fmla="*/ 1289 h 1835"/>
                <a:gd name="T98" fmla="*/ 1005 w 1243"/>
                <a:gd name="T99" fmla="*/ 1234 h 1835"/>
                <a:gd name="T100" fmla="*/ 1028 w 1243"/>
                <a:gd name="T101" fmla="*/ 1226 h 1835"/>
                <a:gd name="T102" fmla="*/ 1068 w 1243"/>
                <a:gd name="T103" fmla="*/ 1234 h 1835"/>
                <a:gd name="T104" fmla="*/ 1092 w 1243"/>
                <a:gd name="T105" fmla="*/ 1186 h 1835"/>
                <a:gd name="T106" fmla="*/ 1139 w 1243"/>
                <a:gd name="T107" fmla="*/ 1131 h 1835"/>
                <a:gd name="T108" fmla="*/ 1202 w 1243"/>
                <a:gd name="T109" fmla="*/ 1091 h 1835"/>
                <a:gd name="T110" fmla="*/ 1202 w 1243"/>
                <a:gd name="T111" fmla="*/ 1012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3" h="1835">
                  <a:moveTo>
                    <a:pt x="1202" y="1012"/>
                  </a:moveTo>
                  <a:lnTo>
                    <a:pt x="1202" y="1012"/>
                  </a:lnTo>
                  <a:cubicBezTo>
                    <a:pt x="1163" y="1012"/>
                    <a:pt x="1139" y="1020"/>
                    <a:pt x="1155" y="989"/>
                  </a:cubicBezTo>
                  <a:cubicBezTo>
                    <a:pt x="1179" y="949"/>
                    <a:pt x="1186" y="933"/>
                    <a:pt x="1163" y="925"/>
                  </a:cubicBezTo>
                  <a:cubicBezTo>
                    <a:pt x="1147" y="917"/>
                    <a:pt x="1123" y="902"/>
                    <a:pt x="1131" y="894"/>
                  </a:cubicBezTo>
                  <a:cubicBezTo>
                    <a:pt x="1131" y="902"/>
                    <a:pt x="1107" y="925"/>
                    <a:pt x="1092" y="933"/>
                  </a:cubicBezTo>
                  <a:cubicBezTo>
                    <a:pt x="1076" y="941"/>
                    <a:pt x="1020" y="870"/>
                    <a:pt x="997" y="846"/>
                  </a:cubicBezTo>
                  <a:cubicBezTo>
                    <a:pt x="981" y="822"/>
                    <a:pt x="1005" y="759"/>
                    <a:pt x="981" y="728"/>
                  </a:cubicBezTo>
                  <a:cubicBezTo>
                    <a:pt x="957" y="696"/>
                    <a:pt x="902" y="751"/>
                    <a:pt x="870" y="720"/>
                  </a:cubicBezTo>
                  <a:cubicBezTo>
                    <a:pt x="831" y="696"/>
                    <a:pt x="823" y="641"/>
                    <a:pt x="823" y="641"/>
                  </a:cubicBezTo>
                  <a:cubicBezTo>
                    <a:pt x="823" y="641"/>
                    <a:pt x="680" y="230"/>
                    <a:pt x="657" y="174"/>
                  </a:cubicBezTo>
                  <a:cubicBezTo>
                    <a:pt x="641" y="119"/>
                    <a:pt x="538" y="48"/>
                    <a:pt x="491" y="24"/>
                  </a:cubicBezTo>
                  <a:cubicBezTo>
                    <a:pt x="443" y="0"/>
                    <a:pt x="435" y="24"/>
                    <a:pt x="428" y="56"/>
                  </a:cubicBezTo>
                  <a:cubicBezTo>
                    <a:pt x="412" y="79"/>
                    <a:pt x="285" y="158"/>
                    <a:pt x="253" y="143"/>
                  </a:cubicBezTo>
                  <a:cubicBezTo>
                    <a:pt x="230" y="127"/>
                    <a:pt x="206" y="72"/>
                    <a:pt x="182" y="56"/>
                  </a:cubicBezTo>
                  <a:cubicBezTo>
                    <a:pt x="159" y="32"/>
                    <a:pt x="135" y="95"/>
                    <a:pt x="119" y="135"/>
                  </a:cubicBezTo>
                  <a:cubicBezTo>
                    <a:pt x="111" y="174"/>
                    <a:pt x="56" y="388"/>
                    <a:pt x="32" y="427"/>
                  </a:cubicBezTo>
                  <a:cubicBezTo>
                    <a:pt x="0" y="475"/>
                    <a:pt x="32" y="498"/>
                    <a:pt x="32" y="554"/>
                  </a:cubicBezTo>
                  <a:cubicBezTo>
                    <a:pt x="32" y="562"/>
                    <a:pt x="32" y="569"/>
                    <a:pt x="32" y="569"/>
                  </a:cubicBezTo>
                  <a:cubicBezTo>
                    <a:pt x="380" y="1755"/>
                    <a:pt x="380" y="1755"/>
                    <a:pt x="380" y="1755"/>
                  </a:cubicBezTo>
                  <a:cubicBezTo>
                    <a:pt x="388" y="1755"/>
                    <a:pt x="388" y="1755"/>
                    <a:pt x="396" y="1755"/>
                  </a:cubicBezTo>
                  <a:cubicBezTo>
                    <a:pt x="428" y="1755"/>
                    <a:pt x="404" y="1803"/>
                    <a:pt x="428" y="1779"/>
                  </a:cubicBezTo>
                  <a:cubicBezTo>
                    <a:pt x="459" y="1763"/>
                    <a:pt x="475" y="1834"/>
                    <a:pt x="483" y="1811"/>
                  </a:cubicBezTo>
                  <a:cubicBezTo>
                    <a:pt x="491" y="1787"/>
                    <a:pt x="467" y="1779"/>
                    <a:pt x="475" y="1763"/>
                  </a:cubicBezTo>
                  <a:cubicBezTo>
                    <a:pt x="475" y="1748"/>
                    <a:pt x="491" y="1755"/>
                    <a:pt x="483" y="1732"/>
                  </a:cubicBezTo>
                  <a:cubicBezTo>
                    <a:pt x="475" y="1700"/>
                    <a:pt x="491" y="1668"/>
                    <a:pt x="506" y="1692"/>
                  </a:cubicBezTo>
                  <a:cubicBezTo>
                    <a:pt x="522" y="1724"/>
                    <a:pt x="530" y="1739"/>
                    <a:pt x="538" y="1724"/>
                  </a:cubicBezTo>
                  <a:cubicBezTo>
                    <a:pt x="554" y="1708"/>
                    <a:pt x="562" y="1716"/>
                    <a:pt x="554" y="1676"/>
                  </a:cubicBezTo>
                  <a:cubicBezTo>
                    <a:pt x="546" y="1645"/>
                    <a:pt x="538" y="1645"/>
                    <a:pt x="562" y="1637"/>
                  </a:cubicBezTo>
                  <a:cubicBezTo>
                    <a:pt x="586" y="1637"/>
                    <a:pt x="593" y="1661"/>
                    <a:pt x="625" y="1645"/>
                  </a:cubicBezTo>
                  <a:cubicBezTo>
                    <a:pt x="657" y="1629"/>
                    <a:pt x="665" y="1637"/>
                    <a:pt x="657" y="1613"/>
                  </a:cubicBezTo>
                  <a:cubicBezTo>
                    <a:pt x="657" y="1589"/>
                    <a:pt x="625" y="1510"/>
                    <a:pt x="649" y="1463"/>
                  </a:cubicBezTo>
                  <a:cubicBezTo>
                    <a:pt x="680" y="1415"/>
                    <a:pt x="680" y="1463"/>
                    <a:pt x="680" y="1439"/>
                  </a:cubicBezTo>
                  <a:cubicBezTo>
                    <a:pt x="673" y="1415"/>
                    <a:pt x="688" y="1423"/>
                    <a:pt x="688" y="1384"/>
                  </a:cubicBezTo>
                  <a:cubicBezTo>
                    <a:pt x="696" y="1344"/>
                    <a:pt x="704" y="1384"/>
                    <a:pt x="712" y="1400"/>
                  </a:cubicBezTo>
                  <a:cubicBezTo>
                    <a:pt x="728" y="1423"/>
                    <a:pt x="736" y="1447"/>
                    <a:pt x="752" y="1439"/>
                  </a:cubicBezTo>
                  <a:cubicBezTo>
                    <a:pt x="775" y="1431"/>
                    <a:pt x="759" y="1431"/>
                    <a:pt x="783" y="1439"/>
                  </a:cubicBezTo>
                  <a:cubicBezTo>
                    <a:pt x="807" y="1455"/>
                    <a:pt x="846" y="1455"/>
                    <a:pt x="823" y="1431"/>
                  </a:cubicBezTo>
                  <a:cubicBezTo>
                    <a:pt x="807" y="1408"/>
                    <a:pt x="783" y="1384"/>
                    <a:pt x="807" y="1376"/>
                  </a:cubicBezTo>
                  <a:cubicBezTo>
                    <a:pt x="831" y="1368"/>
                    <a:pt x="831" y="1384"/>
                    <a:pt x="839" y="1400"/>
                  </a:cubicBezTo>
                  <a:cubicBezTo>
                    <a:pt x="839" y="1423"/>
                    <a:pt x="870" y="1400"/>
                    <a:pt x="870" y="1400"/>
                  </a:cubicBezTo>
                  <a:cubicBezTo>
                    <a:pt x="870" y="1400"/>
                    <a:pt x="878" y="1400"/>
                    <a:pt x="902" y="1376"/>
                  </a:cubicBezTo>
                  <a:cubicBezTo>
                    <a:pt x="918" y="1352"/>
                    <a:pt x="926" y="1344"/>
                    <a:pt x="910" y="1328"/>
                  </a:cubicBezTo>
                  <a:cubicBezTo>
                    <a:pt x="894" y="1321"/>
                    <a:pt x="862" y="1305"/>
                    <a:pt x="854" y="1313"/>
                  </a:cubicBezTo>
                  <a:cubicBezTo>
                    <a:pt x="839" y="1328"/>
                    <a:pt x="815" y="1321"/>
                    <a:pt x="839" y="1305"/>
                  </a:cubicBezTo>
                  <a:cubicBezTo>
                    <a:pt x="870" y="1281"/>
                    <a:pt x="886" y="1265"/>
                    <a:pt x="902" y="1281"/>
                  </a:cubicBezTo>
                  <a:cubicBezTo>
                    <a:pt x="918" y="1305"/>
                    <a:pt x="894" y="1305"/>
                    <a:pt x="926" y="1321"/>
                  </a:cubicBezTo>
                  <a:cubicBezTo>
                    <a:pt x="949" y="1344"/>
                    <a:pt x="957" y="1360"/>
                    <a:pt x="965" y="1321"/>
                  </a:cubicBezTo>
                  <a:cubicBezTo>
                    <a:pt x="973" y="1289"/>
                    <a:pt x="973" y="1289"/>
                    <a:pt x="989" y="1289"/>
                  </a:cubicBezTo>
                  <a:cubicBezTo>
                    <a:pt x="1005" y="1289"/>
                    <a:pt x="1005" y="1265"/>
                    <a:pt x="1005" y="1234"/>
                  </a:cubicBezTo>
                  <a:cubicBezTo>
                    <a:pt x="1005" y="1210"/>
                    <a:pt x="1012" y="1210"/>
                    <a:pt x="1028" y="1226"/>
                  </a:cubicBezTo>
                  <a:cubicBezTo>
                    <a:pt x="1044" y="1249"/>
                    <a:pt x="1052" y="1257"/>
                    <a:pt x="1068" y="1234"/>
                  </a:cubicBezTo>
                  <a:cubicBezTo>
                    <a:pt x="1076" y="1210"/>
                    <a:pt x="1060" y="1218"/>
                    <a:pt x="1092" y="1186"/>
                  </a:cubicBezTo>
                  <a:cubicBezTo>
                    <a:pt x="1123" y="1155"/>
                    <a:pt x="1107" y="1131"/>
                    <a:pt x="1139" y="1131"/>
                  </a:cubicBezTo>
                  <a:cubicBezTo>
                    <a:pt x="1171" y="1123"/>
                    <a:pt x="1171" y="1123"/>
                    <a:pt x="1202" y="1091"/>
                  </a:cubicBezTo>
                  <a:cubicBezTo>
                    <a:pt x="1234" y="1068"/>
                    <a:pt x="1242" y="1020"/>
                    <a:pt x="1202" y="1012"/>
                  </a:cubicBezTo>
                </a:path>
              </a:pathLst>
            </a:custGeom>
            <a:solidFill>
              <a:schemeClr val="accent2"/>
            </a:solidFill>
            <a:ln>
              <a:noFill/>
            </a:ln>
            <a:effectLst/>
          </p:spPr>
          <p:txBody>
            <a:bodyPr wrap="none" anchor="ctr"/>
            <a:lstStyle/>
            <a:p>
              <a:endParaRPr lang="en-US" sz="2701" dirty="0">
                <a:latin typeface="Lato Light"/>
              </a:endParaRPr>
            </a:p>
          </p:txBody>
        </p:sp>
        <p:sp>
          <p:nvSpPr>
            <p:cNvPr id="761" name="Freeform 753"/>
            <p:cNvSpPr>
              <a:spLocks noChangeArrowheads="1"/>
            </p:cNvSpPr>
            <p:nvPr/>
          </p:nvSpPr>
          <p:spPr bwMode="auto">
            <a:xfrm>
              <a:off x="18726319" y="3797138"/>
              <a:ext cx="882973" cy="1305402"/>
            </a:xfrm>
            <a:custGeom>
              <a:avLst/>
              <a:gdLst>
                <a:gd name="T0" fmla="*/ 434 w 1226"/>
                <a:gd name="T1" fmla="*/ 1771 h 1812"/>
                <a:gd name="T2" fmla="*/ 387 w 1226"/>
                <a:gd name="T3" fmla="*/ 1747 h 1812"/>
                <a:gd name="T4" fmla="*/ 23 w 1226"/>
                <a:gd name="T5" fmla="*/ 561 h 1812"/>
                <a:gd name="T6" fmla="*/ 15 w 1226"/>
                <a:gd name="T7" fmla="*/ 419 h 1812"/>
                <a:gd name="T8" fmla="*/ 173 w 1226"/>
                <a:gd name="T9" fmla="*/ 40 h 1812"/>
                <a:gd name="T10" fmla="*/ 411 w 1226"/>
                <a:gd name="T11" fmla="*/ 40 h 1812"/>
                <a:gd name="T12" fmla="*/ 656 w 1226"/>
                <a:gd name="T13" fmla="*/ 166 h 1812"/>
                <a:gd name="T14" fmla="*/ 917 w 1226"/>
                <a:gd name="T15" fmla="*/ 712 h 1812"/>
                <a:gd name="T16" fmla="*/ 996 w 1226"/>
                <a:gd name="T17" fmla="*/ 838 h 1812"/>
                <a:gd name="T18" fmla="*/ 1138 w 1226"/>
                <a:gd name="T19" fmla="*/ 862 h 1812"/>
                <a:gd name="T20" fmla="*/ 1170 w 1226"/>
                <a:gd name="T21" fmla="*/ 925 h 1812"/>
                <a:gd name="T22" fmla="*/ 1170 w 1226"/>
                <a:gd name="T23" fmla="*/ 1004 h 1812"/>
                <a:gd name="T24" fmla="*/ 1130 w 1226"/>
                <a:gd name="T25" fmla="*/ 1123 h 1812"/>
                <a:gd name="T26" fmla="*/ 1067 w 1226"/>
                <a:gd name="T27" fmla="*/ 1210 h 1812"/>
                <a:gd name="T28" fmla="*/ 1003 w 1226"/>
                <a:gd name="T29" fmla="*/ 1210 h 1812"/>
                <a:gd name="T30" fmla="*/ 980 w 1226"/>
                <a:gd name="T31" fmla="*/ 1281 h 1812"/>
                <a:gd name="T32" fmla="*/ 909 w 1226"/>
                <a:gd name="T33" fmla="*/ 1320 h 1812"/>
                <a:gd name="T34" fmla="*/ 845 w 1226"/>
                <a:gd name="T35" fmla="*/ 1289 h 1812"/>
                <a:gd name="T36" fmla="*/ 901 w 1226"/>
                <a:gd name="T37" fmla="*/ 1320 h 1812"/>
                <a:gd name="T38" fmla="*/ 837 w 1226"/>
                <a:gd name="T39" fmla="*/ 1407 h 1812"/>
                <a:gd name="T40" fmla="*/ 798 w 1226"/>
                <a:gd name="T41" fmla="*/ 1368 h 1812"/>
                <a:gd name="T42" fmla="*/ 822 w 1226"/>
                <a:gd name="T43" fmla="*/ 1439 h 1812"/>
                <a:gd name="T44" fmla="*/ 750 w 1226"/>
                <a:gd name="T45" fmla="*/ 1431 h 1812"/>
                <a:gd name="T46" fmla="*/ 703 w 1226"/>
                <a:gd name="T47" fmla="*/ 1392 h 1812"/>
                <a:gd name="T48" fmla="*/ 679 w 1226"/>
                <a:gd name="T49" fmla="*/ 1407 h 1812"/>
                <a:gd name="T50" fmla="*/ 664 w 1226"/>
                <a:gd name="T51" fmla="*/ 1439 h 1812"/>
                <a:gd name="T52" fmla="*/ 632 w 1226"/>
                <a:gd name="T53" fmla="*/ 1637 h 1812"/>
                <a:gd name="T54" fmla="*/ 553 w 1226"/>
                <a:gd name="T55" fmla="*/ 1637 h 1812"/>
                <a:gd name="T56" fmla="*/ 545 w 1226"/>
                <a:gd name="T57" fmla="*/ 1716 h 1812"/>
                <a:gd name="T58" fmla="*/ 482 w 1226"/>
                <a:gd name="T59" fmla="*/ 1684 h 1812"/>
                <a:gd name="T60" fmla="*/ 466 w 1226"/>
                <a:gd name="T61" fmla="*/ 1755 h 1812"/>
                <a:gd name="T62" fmla="*/ 434 w 1226"/>
                <a:gd name="T63" fmla="*/ 1763 h 1812"/>
                <a:gd name="T64" fmla="*/ 466 w 1226"/>
                <a:gd name="T65" fmla="*/ 1795 h 1812"/>
                <a:gd name="T66" fmla="*/ 474 w 1226"/>
                <a:gd name="T67" fmla="*/ 1724 h 1812"/>
                <a:gd name="T68" fmla="*/ 521 w 1226"/>
                <a:gd name="T69" fmla="*/ 1716 h 1812"/>
                <a:gd name="T70" fmla="*/ 537 w 1226"/>
                <a:gd name="T71" fmla="*/ 1660 h 1812"/>
                <a:gd name="T72" fmla="*/ 600 w 1226"/>
                <a:gd name="T73" fmla="*/ 1637 h 1812"/>
                <a:gd name="T74" fmla="*/ 640 w 1226"/>
                <a:gd name="T75" fmla="*/ 1589 h 1812"/>
                <a:gd name="T76" fmla="*/ 671 w 1226"/>
                <a:gd name="T77" fmla="*/ 1407 h 1812"/>
                <a:gd name="T78" fmla="*/ 711 w 1226"/>
                <a:gd name="T79" fmla="*/ 1392 h 1812"/>
                <a:gd name="T80" fmla="*/ 743 w 1226"/>
                <a:gd name="T81" fmla="*/ 1423 h 1812"/>
                <a:gd name="T82" fmla="*/ 806 w 1226"/>
                <a:gd name="T83" fmla="*/ 1439 h 1812"/>
                <a:gd name="T84" fmla="*/ 790 w 1226"/>
                <a:gd name="T85" fmla="*/ 1376 h 1812"/>
                <a:gd name="T86" fmla="*/ 830 w 1226"/>
                <a:gd name="T87" fmla="*/ 1392 h 1812"/>
                <a:gd name="T88" fmla="*/ 885 w 1226"/>
                <a:gd name="T89" fmla="*/ 1368 h 1812"/>
                <a:gd name="T90" fmla="*/ 845 w 1226"/>
                <a:gd name="T91" fmla="*/ 1313 h 1812"/>
                <a:gd name="T92" fmla="*/ 837 w 1226"/>
                <a:gd name="T93" fmla="*/ 1281 h 1812"/>
                <a:gd name="T94" fmla="*/ 917 w 1226"/>
                <a:gd name="T95" fmla="*/ 1313 h 1812"/>
                <a:gd name="T96" fmla="*/ 980 w 1226"/>
                <a:gd name="T97" fmla="*/ 1273 h 1812"/>
                <a:gd name="T98" fmla="*/ 1003 w 1226"/>
                <a:gd name="T99" fmla="*/ 1202 h 1812"/>
                <a:gd name="T100" fmla="*/ 1059 w 1226"/>
                <a:gd name="T101" fmla="*/ 1210 h 1812"/>
                <a:gd name="T102" fmla="*/ 1130 w 1226"/>
                <a:gd name="T103" fmla="*/ 1115 h 1812"/>
                <a:gd name="T104" fmla="*/ 1170 w 1226"/>
                <a:gd name="T105" fmla="*/ 1012 h 1812"/>
                <a:gd name="T106" fmla="*/ 1162 w 1226"/>
                <a:gd name="T107" fmla="*/ 925 h 1812"/>
                <a:gd name="T108" fmla="*/ 1083 w 1226"/>
                <a:gd name="T109" fmla="*/ 925 h 1812"/>
                <a:gd name="T110" fmla="*/ 972 w 1226"/>
                <a:gd name="T111" fmla="*/ 720 h 1812"/>
                <a:gd name="T112" fmla="*/ 861 w 1226"/>
                <a:gd name="T113" fmla="*/ 720 h 1812"/>
                <a:gd name="T114" fmla="*/ 450 w 1226"/>
                <a:gd name="T115" fmla="*/ 8 h 1812"/>
                <a:gd name="T116" fmla="*/ 244 w 1226"/>
                <a:gd name="T117" fmla="*/ 143 h 1812"/>
                <a:gd name="T118" fmla="*/ 118 w 1226"/>
                <a:gd name="T119" fmla="*/ 127 h 1812"/>
                <a:gd name="T120" fmla="*/ 31 w 1226"/>
                <a:gd name="T121" fmla="*/ 546 h 1812"/>
                <a:gd name="T122" fmla="*/ 411 w 1226"/>
                <a:gd name="T123" fmla="*/ 1771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812">
                  <a:moveTo>
                    <a:pt x="466" y="1811"/>
                  </a:moveTo>
                  <a:lnTo>
                    <a:pt x="466" y="1811"/>
                  </a:lnTo>
                  <a:cubicBezTo>
                    <a:pt x="466" y="1811"/>
                    <a:pt x="458" y="1803"/>
                    <a:pt x="458" y="1795"/>
                  </a:cubicBezTo>
                  <a:cubicBezTo>
                    <a:pt x="450" y="1787"/>
                    <a:pt x="442" y="1771"/>
                    <a:pt x="434" y="1771"/>
                  </a:cubicBezTo>
                  <a:cubicBezTo>
                    <a:pt x="426" y="1771"/>
                    <a:pt x="426" y="1771"/>
                    <a:pt x="426" y="1779"/>
                  </a:cubicBezTo>
                  <a:cubicBezTo>
                    <a:pt x="419" y="1779"/>
                    <a:pt x="411" y="1787"/>
                    <a:pt x="411" y="1787"/>
                  </a:cubicBezTo>
                  <a:cubicBezTo>
                    <a:pt x="403" y="1787"/>
                    <a:pt x="403" y="1779"/>
                    <a:pt x="403" y="1771"/>
                  </a:cubicBezTo>
                  <a:cubicBezTo>
                    <a:pt x="395" y="1755"/>
                    <a:pt x="395" y="1755"/>
                    <a:pt x="387" y="1747"/>
                  </a:cubicBezTo>
                  <a:cubicBezTo>
                    <a:pt x="379" y="1747"/>
                    <a:pt x="379" y="1747"/>
                    <a:pt x="371" y="1755"/>
                  </a:cubicBezTo>
                  <a:lnTo>
                    <a:pt x="371" y="1755"/>
                  </a:lnTo>
                  <a:cubicBezTo>
                    <a:pt x="371" y="1747"/>
                    <a:pt x="371" y="1747"/>
                    <a:pt x="371" y="1747"/>
                  </a:cubicBezTo>
                  <a:cubicBezTo>
                    <a:pt x="23" y="561"/>
                    <a:pt x="23" y="561"/>
                    <a:pt x="23" y="561"/>
                  </a:cubicBezTo>
                  <a:lnTo>
                    <a:pt x="23" y="561"/>
                  </a:lnTo>
                  <a:cubicBezTo>
                    <a:pt x="23" y="561"/>
                    <a:pt x="23" y="554"/>
                    <a:pt x="23" y="546"/>
                  </a:cubicBezTo>
                  <a:cubicBezTo>
                    <a:pt x="23" y="530"/>
                    <a:pt x="15" y="514"/>
                    <a:pt x="15" y="498"/>
                  </a:cubicBezTo>
                  <a:cubicBezTo>
                    <a:pt x="7" y="475"/>
                    <a:pt x="0" y="451"/>
                    <a:pt x="15" y="419"/>
                  </a:cubicBezTo>
                  <a:cubicBezTo>
                    <a:pt x="39" y="388"/>
                    <a:pt x="79" y="245"/>
                    <a:pt x="94" y="174"/>
                  </a:cubicBezTo>
                  <a:cubicBezTo>
                    <a:pt x="102" y="150"/>
                    <a:pt x="110" y="135"/>
                    <a:pt x="110" y="127"/>
                  </a:cubicBezTo>
                  <a:cubicBezTo>
                    <a:pt x="118" y="103"/>
                    <a:pt x="142" y="40"/>
                    <a:pt x="166" y="40"/>
                  </a:cubicBezTo>
                  <a:cubicBezTo>
                    <a:pt x="173" y="40"/>
                    <a:pt x="173" y="40"/>
                    <a:pt x="173" y="40"/>
                  </a:cubicBezTo>
                  <a:cubicBezTo>
                    <a:pt x="189" y="48"/>
                    <a:pt x="197" y="64"/>
                    <a:pt x="205" y="79"/>
                  </a:cubicBezTo>
                  <a:cubicBezTo>
                    <a:pt x="221" y="103"/>
                    <a:pt x="229" y="127"/>
                    <a:pt x="253" y="135"/>
                  </a:cubicBezTo>
                  <a:cubicBezTo>
                    <a:pt x="253" y="135"/>
                    <a:pt x="253" y="135"/>
                    <a:pt x="260" y="135"/>
                  </a:cubicBezTo>
                  <a:cubicBezTo>
                    <a:pt x="292" y="135"/>
                    <a:pt x="403" y="64"/>
                    <a:pt x="411" y="40"/>
                  </a:cubicBezTo>
                  <a:cubicBezTo>
                    <a:pt x="411" y="40"/>
                    <a:pt x="419" y="40"/>
                    <a:pt x="419" y="32"/>
                  </a:cubicBezTo>
                  <a:cubicBezTo>
                    <a:pt x="426" y="16"/>
                    <a:pt x="434" y="0"/>
                    <a:pt x="450" y="0"/>
                  </a:cubicBezTo>
                  <a:cubicBezTo>
                    <a:pt x="458" y="0"/>
                    <a:pt x="474" y="8"/>
                    <a:pt x="482" y="8"/>
                  </a:cubicBezTo>
                  <a:cubicBezTo>
                    <a:pt x="529" y="32"/>
                    <a:pt x="632" y="103"/>
                    <a:pt x="656" y="166"/>
                  </a:cubicBezTo>
                  <a:cubicBezTo>
                    <a:pt x="671" y="222"/>
                    <a:pt x="814" y="625"/>
                    <a:pt x="822" y="633"/>
                  </a:cubicBezTo>
                  <a:cubicBezTo>
                    <a:pt x="822" y="633"/>
                    <a:pt x="830" y="688"/>
                    <a:pt x="861" y="712"/>
                  </a:cubicBezTo>
                  <a:cubicBezTo>
                    <a:pt x="869" y="712"/>
                    <a:pt x="877" y="720"/>
                    <a:pt x="885" y="720"/>
                  </a:cubicBezTo>
                  <a:cubicBezTo>
                    <a:pt x="893" y="720"/>
                    <a:pt x="909" y="712"/>
                    <a:pt x="917" y="712"/>
                  </a:cubicBezTo>
                  <a:cubicBezTo>
                    <a:pt x="932" y="704"/>
                    <a:pt x="940" y="704"/>
                    <a:pt x="948" y="704"/>
                  </a:cubicBezTo>
                  <a:cubicBezTo>
                    <a:pt x="964" y="704"/>
                    <a:pt x="972" y="704"/>
                    <a:pt x="972" y="712"/>
                  </a:cubicBezTo>
                  <a:cubicBezTo>
                    <a:pt x="988" y="736"/>
                    <a:pt x="988" y="759"/>
                    <a:pt x="988" y="783"/>
                  </a:cubicBezTo>
                  <a:cubicBezTo>
                    <a:pt x="988" y="807"/>
                    <a:pt x="988" y="823"/>
                    <a:pt x="996" y="838"/>
                  </a:cubicBezTo>
                  <a:cubicBezTo>
                    <a:pt x="996" y="838"/>
                    <a:pt x="996" y="838"/>
                    <a:pt x="1003" y="846"/>
                  </a:cubicBezTo>
                  <a:cubicBezTo>
                    <a:pt x="1019" y="862"/>
                    <a:pt x="1067" y="917"/>
                    <a:pt x="1083" y="917"/>
                  </a:cubicBezTo>
                  <a:cubicBezTo>
                    <a:pt x="1090" y="917"/>
                    <a:pt x="1106" y="894"/>
                    <a:pt x="1122" y="886"/>
                  </a:cubicBezTo>
                  <a:cubicBezTo>
                    <a:pt x="1138" y="862"/>
                    <a:pt x="1138" y="862"/>
                    <a:pt x="1138" y="862"/>
                  </a:cubicBezTo>
                  <a:cubicBezTo>
                    <a:pt x="1122" y="894"/>
                    <a:pt x="1122" y="894"/>
                    <a:pt x="1122" y="894"/>
                  </a:cubicBezTo>
                  <a:lnTo>
                    <a:pt x="1122" y="894"/>
                  </a:lnTo>
                  <a:cubicBezTo>
                    <a:pt x="1130" y="894"/>
                    <a:pt x="1146" y="909"/>
                    <a:pt x="1154" y="909"/>
                  </a:cubicBezTo>
                  <a:cubicBezTo>
                    <a:pt x="1162" y="917"/>
                    <a:pt x="1170" y="917"/>
                    <a:pt x="1170" y="925"/>
                  </a:cubicBezTo>
                  <a:cubicBezTo>
                    <a:pt x="1170" y="933"/>
                    <a:pt x="1162" y="949"/>
                    <a:pt x="1154" y="973"/>
                  </a:cubicBezTo>
                  <a:cubicBezTo>
                    <a:pt x="1154" y="981"/>
                    <a:pt x="1154" y="981"/>
                    <a:pt x="1154" y="981"/>
                  </a:cubicBezTo>
                  <a:cubicBezTo>
                    <a:pt x="1146" y="989"/>
                    <a:pt x="1146" y="996"/>
                    <a:pt x="1146" y="996"/>
                  </a:cubicBezTo>
                  <a:cubicBezTo>
                    <a:pt x="1146" y="1004"/>
                    <a:pt x="1154" y="1004"/>
                    <a:pt x="1170" y="1004"/>
                  </a:cubicBezTo>
                  <a:cubicBezTo>
                    <a:pt x="1177" y="1004"/>
                    <a:pt x="1185" y="1004"/>
                    <a:pt x="1193" y="1004"/>
                  </a:cubicBezTo>
                  <a:cubicBezTo>
                    <a:pt x="1209" y="1004"/>
                    <a:pt x="1217" y="1012"/>
                    <a:pt x="1217" y="1020"/>
                  </a:cubicBezTo>
                  <a:cubicBezTo>
                    <a:pt x="1225" y="1044"/>
                    <a:pt x="1217" y="1067"/>
                    <a:pt x="1193" y="1091"/>
                  </a:cubicBezTo>
                  <a:cubicBezTo>
                    <a:pt x="1162" y="1115"/>
                    <a:pt x="1162" y="1115"/>
                    <a:pt x="1130" y="1123"/>
                  </a:cubicBezTo>
                  <a:lnTo>
                    <a:pt x="1130" y="1123"/>
                  </a:lnTo>
                  <a:cubicBezTo>
                    <a:pt x="1114" y="1123"/>
                    <a:pt x="1114" y="1131"/>
                    <a:pt x="1106" y="1139"/>
                  </a:cubicBezTo>
                  <a:cubicBezTo>
                    <a:pt x="1106" y="1154"/>
                    <a:pt x="1106" y="1162"/>
                    <a:pt x="1090" y="1178"/>
                  </a:cubicBezTo>
                  <a:cubicBezTo>
                    <a:pt x="1067" y="1202"/>
                    <a:pt x="1067" y="1202"/>
                    <a:pt x="1067" y="1210"/>
                  </a:cubicBezTo>
                  <a:cubicBezTo>
                    <a:pt x="1067" y="1210"/>
                    <a:pt x="1059" y="1218"/>
                    <a:pt x="1059" y="1226"/>
                  </a:cubicBezTo>
                  <a:cubicBezTo>
                    <a:pt x="1059" y="1234"/>
                    <a:pt x="1051" y="1241"/>
                    <a:pt x="1043" y="1241"/>
                  </a:cubicBezTo>
                  <a:cubicBezTo>
                    <a:pt x="1035" y="1241"/>
                    <a:pt x="1027" y="1234"/>
                    <a:pt x="1019" y="1226"/>
                  </a:cubicBezTo>
                  <a:cubicBezTo>
                    <a:pt x="1011" y="1210"/>
                    <a:pt x="1003" y="1210"/>
                    <a:pt x="1003" y="1210"/>
                  </a:cubicBezTo>
                  <a:cubicBezTo>
                    <a:pt x="1003" y="1210"/>
                    <a:pt x="1003" y="1210"/>
                    <a:pt x="1003" y="1226"/>
                  </a:cubicBezTo>
                  <a:cubicBezTo>
                    <a:pt x="1003" y="1234"/>
                    <a:pt x="1003" y="1234"/>
                    <a:pt x="1003" y="1234"/>
                  </a:cubicBezTo>
                  <a:cubicBezTo>
                    <a:pt x="996" y="1257"/>
                    <a:pt x="996" y="1281"/>
                    <a:pt x="980" y="1281"/>
                  </a:cubicBezTo>
                  <a:lnTo>
                    <a:pt x="980" y="1281"/>
                  </a:lnTo>
                  <a:cubicBezTo>
                    <a:pt x="972" y="1281"/>
                    <a:pt x="964" y="1281"/>
                    <a:pt x="956" y="1320"/>
                  </a:cubicBezTo>
                  <a:cubicBezTo>
                    <a:pt x="956" y="1328"/>
                    <a:pt x="956" y="1344"/>
                    <a:pt x="940" y="1344"/>
                  </a:cubicBezTo>
                  <a:cubicBezTo>
                    <a:pt x="940" y="1344"/>
                    <a:pt x="932" y="1336"/>
                    <a:pt x="924" y="1328"/>
                  </a:cubicBezTo>
                  <a:cubicBezTo>
                    <a:pt x="917" y="1320"/>
                    <a:pt x="917" y="1320"/>
                    <a:pt x="909" y="1320"/>
                  </a:cubicBezTo>
                  <a:cubicBezTo>
                    <a:pt x="893" y="1305"/>
                    <a:pt x="893" y="1305"/>
                    <a:pt x="893" y="1297"/>
                  </a:cubicBezTo>
                  <a:cubicBezTo>
                    <a:pt x="901" y="1289"/>
                    <a:pt x="901" y="1289"/>
                    <a:pt x="893" y="1281"/>
                  </a:cubicBezTo>
                  <a:cubicBezTo>
                    <a:pt x="885" y="1273"/>
                    <a:pt x="885" y="1273"/>
                    <a:pt x="877" y="1273"/>
                  </a:cubicBezTo>
                  <a:cubicBezTo>
                    <a:pt x="869" y="1273"/>
                    <a:pt x="861" y="1281"/>
                    <a:pt x="845" y="1289"/>
                  </a:cubicBezTo>
                  <a:lnTo>
                    <a:pt x="837" y="1297"/>
                  </a:lnTo>
                  <a:cubicBezTo>
                    <a:pt x="830" y="1305"/>
                    <a:pt x="822" y="1305"/>
                    <a:pt x="822" y="1313"/>
                  </a:cubicBezTo>
                  <a:cubicBezTo>
                    <a:pt x="830" y="1313"/>
                    <a:pt x="837" y="1313"/>
                    <a:pt x="837" y="1305"/>
                  </a:cubicBezTo>
                  <a:cubicBezTo>
                    <a:pt x="845" y="1297"/>
                    <a:pt x="869" y="1297"/>
                    <a:pt x="901" y="1320"/>
                  </a:cubicBezTo>
                  <a:cubicBezTo>
                    <a:pt x="909" y="1320"/>
                    <a:pt x="909" y="1328"/>
                    <a:pt x="909" y="1336"/>
                  </a:cubicBezTo>
                  <a:cubicBezTo>
                    <a:pt x="909" y="1344"/>
                    <a:pt x="909" y="1352"/>
                    <a:pt x="893" y="1368"/>
                  </a:cubicBezTo>
                  <a:cubicBezTo>
                    <a:pt x="877" y="1392"/>
                    <a:pt x="869" y="1400"/>
                    <a:pt x="861" y="1400"/>
                  </a:cubicBezTo>
                  <a:cubicBezTo>
                    <a:pt x="861" y="1400"/>
                    <a:pt x="853" y="1407"/>
                    <a:pt x="837" y="1407"/>
                  </a:cubicBezTo>
                  <a:cubicBezTo>
                    <a:pt x="830" y="1407"/>
                    <a:pt x="822" y="1400"/>
                    <a:pt x="822" y="1392"/>
                  </a:cubicBezTo>
                  <a:lnTo>
                    <a:pt x="822" y="1384"/>
                  </a:lnTo>
                  <a:cubicBezTo>
                    <a:pt x="814" y="1368"/>
                    <a:pt x="814" y="1368"/>
                    <a:pt x="806" y="1368"/>
                  </a:cubicBezTo>
                  <a:cubicBezTo>
                    <a:pt x="806" y="1368"/>
                    <a:pt x="806" y="1368"/>
                    <a:pt x="798" y="1368"/>
                  </a:cubicBezTo>
                  <a:cubicBezTo>
                    <a:pt x="798" y="1368"/>
                    <a:pt x="790" y="1368"/>
                    <a:pt x="790" y="1376"/>
                  </a:cubicBezTo>
                  <a:cubicBezTo>
                    <a:pt x="790" y="1384"/>
                    <a:pt x="806" y="1400"/>
                    <a:pt x="814" y="1415"/>
                  </a:cubicBezTo>
                  <a:cubicBezTo>
                    <a:pt x="814" y="1415"/>
                    <a:pt x="822" y="1415"/>
                    <a:pt x="822" y="1423"/>
                  </a:cubicBezTo>
                  <a:cubicBezTo>
                    <a:pt x="830" y="1431"/>
                    <a:pt x="830" y="1431"/>
                    <a:pt x="822" y="1439"/>
                  </a:cubicBezTo>
                  <a:cubicBezTo>
                    <a:pt x="822" y="1439"/>
                    <a:pt x="814" y="1447"/>
                    <a:pt x="806" y="1447"/>
                  </a:cubicBezTo>
                  <a:cubicBezTo>
                    <a:pt x="798" y="1447"/>
                    <a:pt x="782" y="1439"/>
                    <a:pt x="774" y="1439"/>
                  </a:cubicBezTo>
                  <a:cubicBezTo>
                    <a:pt x="759" y="1431"/>
                    <a:pt x="759" y="1431"/>
                    <a:pt x="750" y="1431"/>
                  </a:cubicBezTo>
                  <a:lnTo>
                    <a:pt x="750" y="1431"/>
                  </a:lnTo>
                  <a:cubicBezTo>
                    <a:pt x="743" y="1431"/>
                    <a:pt x="743" y="1431"/>
                    <a:pt x="743" y="1431"/>
                  </a:cubicBezTo>
                  <a:cubicBezTo>
                    <a:pt x="743" y="1431"/>
                    <a:pt x="743" y="1431"/>
                    <a:pt x="735" y="1431"/>
                  </a:cubicBezTo>
                  <a:cubicBezTo>
                    <a:pt x="719" y="1431"/>
                    <a:pt x="711" y="1415"/>
                    <a:pt x="703" y="1392"/>
                  </a:cubicBezTo>
                  <a:lnTo>
                    <a:pt x="703" y="1392"/>
                  </a:lnTo>
                  <a:cubicBezTo>
                    <a:pt x="703" y="1392"/>
                    <a:pt x="703" y="1384"/>
                    <a:pt x="695" y="1384"/>
                  </a:cubicBezTo>
                  <a:cubicBezTo>
                    <a:pt x="695" y="1376"/>
                    <a:pt x="695" y="1368"/>
                    <a:pt x="687" y="1360"/>
                  </a:cubicBezTo>
                  <a:cubicBezTo>
                    <a:pt x="687" y="1368"/>
                    <a:pt x="687" y="1368"/>
                    <a:pt x="687" y="1376"/>
                  </a:cubicBezTo>
                  <a:cubicBezTo>
                    <a:pt x="687" y="1392"/>
                    <a:pt x="679" y="1407"/>
                    <a:pt x="679" y="1407"/>
                  </a:cubicBezTo>
                  <a:cubicBezTo>
                    <a:pt x="671" y="1415"/>
                    <a:pt x="671" y="1423"/>
                    <a:pt x="671" y="1431"/>
                  </a:cubicBezTo>
                  <a:cubicBezTo>
                    <a:pt x="671" y="1439"/>
                    <a:pt x="671" y="1439"/>
                    <a:pt x="671" y="1439"/>
                  </a:cubicBezTo>
                  <a:cubicBezTo>
                    <a:pt x="664" y="1439"/>
                    <a:pt x="664" y="1439"/>
                    <a:pt x="664" y="1439"/>
                  </a:cubicBezTo>
                  <a:lnTo>
                    <a:pt x="664" y="1439"/>
                  </a:lnTo>
                  <a:cubicBezTo>
                    <a:pt x="664" y="1439"/>
                    <a:pt x="656" y="1439"/>
                    <a:pt x="648" y="1455"/>
                  </a:cubicBezTo>
                  <a:cubicBezTo>
                    <a:pt x="624" y="1494"/>
                    <a:pt x="640" y="1550"/>
                    <a:pt x="648" y="1581"/>
                  </a:cubicBezTo>
                  <a:cubicBezTo>
                    <a:pt x="648" y="1589"/>
                    <a:pt x="656" y="1597"/>
                    <a:pt x="656" y="1605"/>
                  </a:cubicBezTo>
                  <a:cubicBezTo>
                    <a:pt x="656" y="1621"/>
                    <a:pt x="656" y="1629"/>
                    <a:pt x="632" y="1637"/>
                  </a:cubicBezTo>
                  <a:cubicBezTo>
                    <a:pt x="624" y="1637"/>
                    <a:pt x="624" y="1637"/>
                    <a:pt x="616" y="1645"/>
                  </a:cubicBezTo>
                  <a:cubicBezTo>
                    <a:pt x="608" y="1645"/>
                    <a:pt x="600" y="1645"/>
                    <a:pt x="600" y="1645"/>
                  </a:cubicBezTo>
                  <a:cubicBezTo>
                    <a:pt x="584" y="1645"/>
                    <a:pt x="584" y="1645"/>
                    <a:pt x="577" y="1637"/>
                  </a:cubicBezTo>
                  <a:cubicBezTo>
                    <a:pt x="569" y="1637"/>
                    <a:pt x="561" y="1637"/>
                    <a:pt x="553" y="1637"/>
                  </a:cubicBezTo>
                  <a:cubicBezTo>
                    <a:pt x="545" y="1637"/>
                    <a:pt x="545" y="1637"/>
                    <a:pt x="537" y="1637"/>
                  </a:cubicBezTo>
                  <a:cubicBezTo>
                    <a:pt x="537" y="1645"/>
                    <a:pt x="545" y="1653"/>
                    <a:pt x="545" y="1660"/>
                  </a:cubicBezTo>
                  <a:lnTo>
                    <a:pt x="545" y="1668"/>
                  </a:lnTo>
                  <a:cubicBezTo>
                    <a:pt x="553" y="1700"/>
                    <a:pt x="553" y="1708"/>
                    <a:pt x="545" y="1716"/>
                  </a:cubicBezTo>
                  <a:cubicBezTo>
                    <a:pt x="537" y="1716"/>
                    <a:pt x="537" y="1716"/>
                    <a:pt x="537" y="1716"/>
                  </a:cubicBezTo>
                  <a:cubicBezTo>
                    <a:pt x="529" y="1724"/>
                    <a:pt x="529" y="1724"/>
                    <a:pt x="521" y="1724"/>
                  </a:cubicBezTo>
                  <a:cubicBezTo>
                    <a:pt x="513" y="1724"/>
                    <a:pt x="506" y="1708"/>
                    <a:pt x="490" y="1692"/>
                  </a:cubicBezTo>
                  <a:cubicBezTo>
                    <a:pt x="490" y="1684"/>
                    <a:pt x="490" y="1684"/>
                    <a:pt x="482" y="1684"/>
                  </a:cubicBezTo>
                  <a:lnTo>
                    <a:pt x="482" y="1684"/>
                  </a:lnTo>
                  <a:cubicBezTo>
                    <a:pt x="474" y="1692"/>
                    <a:pt x="474" y="1708"/>
                    <a:pt x="482" y="1716"/>
                  </a:cubicBezTo>
                  <a:cubicBezTo>
                    <a:pt x="482" y="1740"/>
                    <a:pt x="482" y="1740"/>
                    <a:pt x="474" y="1747"/>
                  </a:cubicBezTo>
                  <a:cubicBezTo>
                    <a:pt x="474" y="1747"/>
                    <a:pt x="466" y="1747"/>
                    <a:pt x="466" y="1755"/>
                  </a:cubicBezTo>
                  <a:cubicBezTo>
                    <a:pt x="466" y="1763"/>
                    <a:pt x="466" y="1763"/>
                    <a:pt x="474" y="1771"/>
                  </a:cubicBezTo>
                  <a:cubicBezTo>
                    <a:pt x="474" y="1779"/>
                    <a:pt x="482" y="1787"/>
                    <a:pt x="474" y="1803"/>
                  </a:cubicBezTo>
                  <a:cubicBezTo>
                    <a:pt x="474" y="1803"/>
                    <a:pt x="474" y="1811"/>
                    <a:pt x="466" y="1811"/>
                  </a:cubicBezTo>
                  <a:close/>
                  <a:moveTo>
                    <a:pt x="434" y="1763"/>
                  </a:moveTo>
                  <a:lnTo>
                    <a:pt x="434" y="1763"/>
                  </a:lnTo>
                  <a:cubicBezTo>
                    <a:pt x="442" y="1763"/>
                    <a:pt x="458" y="1779"/>
                    <a:pt x="458" y="1787"/>
                  </a:cubicBezTo>
                  <a:cubicBezTo>
                    <a:pt x="466" y="1795"/>
                    <a:pt x="466" y="1795"/>
                    <a:pt x="466" y="1803"/>
                  </a:cubicBezTo>
                  <a:cubicBezTo>
                    <a:pt x="466" y="1795"/>
                    <a:pt x="466" y="1795"/>
                    <a:pt x="466" y="1795"/>
                  </a:cubicBezTo>
                  <a:cubicBezTo>
                    <a:pt x="474" y="1787"/>
                    <a:pt x="466" y="1779"/>
                    <a:pt x="466" y="1771"/>
                  </a:cubicBezTo>
                  <a:cubicBezTo>
                    <a:pt x="458" y="1771"/>
                    <a:pt x="458" y="1763"/>
                    <a:pt x="458" y="1755"/>
                  </a:cubicBezTo>
                  <a:cubicBezTo>
                    <a:pt x="466" y="1747"/>
                    <a:pt x="466" y="1740"/>
                    <a:pt x="474" y="1740"/>
                  </a:cubicBezTo>
                  <a:cubicBezTo>
                    <a:pt x="474" y="1740"/>
                    <a:pt x="474" y="1731"/>
                    <a:pt x="474" y="1724"/>
                  </a:cubicBezTo>
                  <a:cubicBezTo>
                    <a:pt x="466" y="1708"/>
                    <a:pt x="466" y="1692"/>
                    <a:pt x="474" y="1684"/>
                  </a:cubicBezTo>
                  <a:cubicBezTo>
                    <a:pt x="482" y="1676"/>
                    <a:pt x="482" y="1676"/>
                    <a:pt x="482" y="1676"/>
                  </a:cubicBezTo>
                  <a:cubicBezTo>
                    <a:pt x="490" y="1676"/>
                    <a:pt x="497" y="1676"/>
                    <a:pt x="497" y="1684"/>
                  </a:cubicBezTo>
                  <a:cubicBezTo>
                    <a:pt x="506" y="1700"/>
                    <a:pt x="521" y="1716"/>
                    <a:pt x="521" y="1716"/>
                  </a:cubicBezTo>
                  <a:cubicBezTo>
                    <a:pt x="529" y="1716"/>
                    <a:pt x="529" y="1716"/>
                    <a:pt x="529" y="1716"/>
                  </a:cubicBezTo>
                  <a:cubicBezTo>
                    <a:pt x="529" y="1708"/>
                    <a:pt x="537" y="1708"/>
                    <a:pt x="537" y="1708"/>
                  </a:cubicBezTo>
                  <a:cubicBezTo>
                    <a:pt x="545" y="1700"/>
                    <a:pt x="545" y="1700"/>
                    <a:pt x="545" y="1676"/>
                  </a:cubicBezTo>
                  <a:cubicBezTo>
                    <a:pt x="537" y="1668"/>
                    <a:pt x="537" y="1668"/>
                    <a:pt x="537" y="1660"/>
                  </a:cubicBezTo>
                  <a:cubicBezTo>
                    <a:pt x="537" y="1645"/>
                    <a:pt x="529" y="1637"/>
                    <a:pt x="537" y="1637"/>
                  </a:cubicBezTo>
                  <a:cubicBezTo>
                    <a:pt x="537" y="1629"/>
                    <a:pt x="545" y="1629"/>
                    <a:pt x="553" y="1629"/>
                  </a:cubicBezTo>
                  <a:cubicBezTo>
                    <a:pt x="561" y="1629"/>
                    <a:pt x="569" y="1629"/>
                    <a:pt x="577" y="1637"/>
                  </a:cubicBezTo>
                  <a:cubicBezTo>
                    <a:pt x="584" y="1637"/>
                    <a:pt x="592" y="1637"/>
                    <a:pt x="600" y="1637"/>
                  </a:cubicBezTo>
                  <a:cubicBezTo>
                    <a:pt x="600" y="1637"/>
                    <a:pt x="608" y="1637"/>
                    <a:pt x="616" y="1637"/>
                  </a:cubicBezTo>
                  <a:lnTo>
                    <a:pt x="624" y="1629"/>
                  </a:lnTo>
                  <a:cubicBezTo>
                    <a:pt x="648" y="1621"/>
                    <a:pt x="648" y="1621"/>
                    <a:pt x="648" y="1605"/>
                  </a:cubicBezTo>
                  <a:cubicBezTo>
                    <a:pt x="648" y="1597"/>
                    <a:pt x="640" y="1589"/>
                    <a:pt x="640" y="1589"/>
                  </a:cubicBezTo>
                  <a:cubicBezTo>
                    <a:pt x="632" y="1558"/>
                    <a:pt x="616" y="1494"/>
                    <a:pt x="640" y="1455"/>
                  </a:cubicBezTo>
                  <a:cubicBezTo>
                    <a:pt x="648" y="1439"/>
                    <a:pt x="656" y="1431"/>
                    <a:pt x="664" y="1431"/>
                  </a:cubicBezTo>
                  <a:lnTo>
                    <a:pt x="664" y="1431"/>
                  </a:lnTo>
                  <a:cubicBezTo>
                    <a:pt x="664" y="1415"/>
                    <a:pt x="664" y="1415"/>
                    <a:pt x="671" y="1407"/>
                  </a:cubicBezTo>
                  <a:cubicBezTo>
                    <a:pt x="671" y="1400"/>
                    <a:pt x="679" y="1392"/>
                    <a:pt x="679" y="1376"/>
                  </a:cubicBezTo>
                  <a:cubicBezTo>
                    <a:pt x="679" y="1360"/>
                    <a:pt x="679" y="1352"/>
                    <a:pt x="687" y="1352"/>
                  </a:cubicBezTo>
                  <a:cubicBezTo>
                    <a:pt x="695" y="1352"/>
                    <a:pt x="695" y="1360"/>
                    <a:pt x="703" y="1384"/>
                  </a:cubicBezTo>
                  <a:cubicBezTo>
                    <a:pt x="711" y="1384"/>
                    <a:pt x="711" y="1392"/>
                    <a:pt x="711" y="1392"/>
                  </a:cubicBezTo>
                  <a:lnTo>
                    <a:pt x="711" y="1392"/>
                  </a:lnTo>
                  <a:cubicBezTo>
                    <a:pt x="719" y="1407"/>
                    <a:pt x="727" y="1423"/>
                    <a:pt x="735" y="1423"/>
                  </a:cubicBezTo>
                  <a:cubicBezTo>
                    <a:pt x="743" y="1423"/>
                    <a:pt x="743" y="1423"/>
                    <a:pt x="743" y="1423"/>
                  </a:cubicBezTo>
                  <a:lnTo>
                    <a:pt x="743" y="1423"/>
                  </a:lnTo>
                  <a:cubicBezTo>
                    <a:pt x="750" y="1423"/>
                    <a:pt x="750" y="1423"/>
                    <a:pt x="759" y="1423"/>
                  </a:cubicBezTo>
                  <a:lnTo>
                    <a:pt x="759" y="1423"/>
                  </a:lnTo>
                  <a:cubicBezTo>
                    <a:pt x="759" y="1423"/>
                    <a:pt x="766" y="1431"/>
                    <a:pt x="774" y="1431"/>
                  </a:cubicBezTo>
                  <a:cubicBezTo>
                    <a:pt x="782" y="1439"/>
                    <a:pt x="798" y="1439"/>
                    <a:pt x="806" y="1439"/>
                  </a:cubicBezTo>
                  <a:cubicBezTo>
                    <a:pt x="814" y="1439"/>
                    <a:pt x="822" y="1439"/>
                    <a:pt x="822" y="1431"/>
                  </a:cubicBezTo>
                  <a:cubicBezTo>
                    <a:pt x="822" y="1431"/>
                    <a:pt x="822" y="1431"/>
                    <a:pt x="814" y="1423"/>
                  </a:cubicBezTo>
                  <a:cubicBezTo>
                    <a:pt x="814" y="1423"/>
                    <a:pt x="814" y="1415"/>
                    <a:pt x="806" y="1415"/>
                  </a:cubicBezTo>
                  <a:cubicBezTo>
                    <a:pt x="798" y="1400"/>
                    <a:pt x="782" y="1384"/>
                    <a:pt x="790" y="1376"/>
                  </a:cubicBezTo>
                  <a:cubicBezTo>
                    <a:pt x="790" y="1368"/>
                    <a:pt x="790" y="1360"/>
                    <a:pt x="798" y="1360"/>
                  </a:cubicBezTo>
                  <a:lnTo>
                    <a:pt x="806" y="1360"/>
                  </a:lnTo>
                  <a:cubicBezTo>
                    <a:pt x="822" y="1360"/>
                    <a:pt x="822" y="1368"/>
                    <a:pt x="830" y="1384"/>
                  </a:cubicBezTo>
                  <a:lnTo>
                    <a:pt x="830" y="1392"/>
                  </a:lnTo>
                  <a:cubicBezTo>
                    <a:pt x="830" y="1400"/>
                    <a:pt x="837" y="1400"/>
                    <a:pt x="837" y="1400"/>
                  </a:cubicBezTo>
                  <a:cubicBezTo>
                    <a:pt x="845" y="1400"/>
                    <a:pt x="861" y="1392"/>
                    <a:pt x="861" y="1392"/>
                  </a:cubicBezTo>
                  <a:lnTo>
                    <a:pt x="861" y="1392"/>
                  </a:lnTo>
                  <a:cubicBezTo>
                    <a:pt x="861" y="1392"/>
                    <a:pt x="869" y="1392"/>
                    <a:pt x="885" y="1368"/>
                  </a:cubicBezTo>
                  <a:cubicBezTo>
                    <a:pt x="901" y="1352"/>
                    <a:pt x="901" y="1344"/>
                    <a:pt x="901" y="1336"/>
                  </a:cubicBezTo>
                  <a:cubicBezTo>
                    <a:pt x="901" y="1328"/>
                    <a:pt x="901" y="1328"/>
                    <a:pt x="893" y="1328"/>
                  </a:cubicBezTo>
                  <a:cubicBezTo>
                    <a:pt x="877" y="1313"/>
                    <a:pt x="861" y="1305"/>
                    <a:pt x="853" y="1305"/>
                  </a:cubicBezTo>
                  <a:cubicBezTo>
                    <a:pt x="853" y="1305"/>
                    <a:pt x="845" y="1305"/>
                    <a:pt x="845" y="1313"/>
                  </a:cubicBezTo>
                  <a:cubicBezTo>
                    <a:pt x="845" y="1313"/>
                    <a:pt x="837" y="1320"/>
                    <a:pt x="830" y="1320"/>
                  </a:cubicBezTo>
                  <a:cubicBezTo>
                    <a:pt x="822" y="1320"/>
                    <a:pt x="822" y="1313"/>
                    <a:pt x="822" y="1313"/>
                  </a:cubicBezTo>
                  <a:cubicBezTo>
                    <a:pt x="814" y="1305"/>
                    <a:pt x="814" y="1305"/>
                    <a:pt x="830" y="1289"/>
                  </a:cubicBezTo>
                  <a:cubicBezTo>
                    <a:pt x="837" y="1289"/>
                    <a:pt x="837" y="1289"/>
                    <a:pt x="837" y="1281"/>
                  </a:cubicBezTo>
                  <a:cubicBezTo>
                    <a:pt x="853" y="1273"/>
                    <a:pt x="869" y="1265"/>
                    <a:pt x="877" y="1265"/>
                  </a:cubicBezTo>
                  <a:cubicBezTo>
                    <a:pt x="885" y="1265"/>
                    <a:pt x="893" y="1265"/>
                    <a:pt x="901" y="1273"/>
                  </a:cubicBezTo>
                  <a:cubicBezTo>
                    <a:pt x="909" y="1281"/>
                    <a:pt x="901" y="1289"/>
                    <a:pt x="901" y="1297"/>
                  </a:cubicBezTo>
                  <a:cubicBezTo>
                    <a:pt x="901" y="1297"/>
                    <a:pt x="901" y="1305"/>
                    <a:pt x="917" y="1313"/>
                  </a:cubicBezTo>
                  <a:lnTo>
                    <a:pt x="924" y="1320"/>
                  </a:lnTo>
                  <a:cubicBezTo>
                    <a:pt x="932" y="1328"/>
                    <a:pt x="940" y="1336"/>
                    <a:pt x="940" y="1336"/>
                  </a:cubicBezTo>
                  <a:cubicBezTo>
                    <a:pt x="948" y="1336"/>
                    <a:pt x="948" y="1328"/>
                    <a:pt x="948" y="1313"/>
                  </a:cubicBezTo>
                  <a:cubicBezTo>
                    <a:pt x="956" y="1281"/>
                    <a:pt x="964" y="1273"/>
                    <a:pt x="980" y="1273"/>
                  </a:cubicBezTo>
                  <a:lnTo>
                    <a:pt x="980" y="1273"/>
                  </a:lnTo>
                  <a:cubicBezTo>
                    <a:pt x="988" y="1273"/>
                    <a:pt x="988" y="1249"/>
                    <a:pt x="996" y="1234"/>
                  </a:cubicBezTo>
                  <a:cubicBezTo>
                    <a:pt x="996" y="1226"/>
                    <a:pt x="996" y="1226"/>
                    <a:pt x="996" y="1226"/>
                  </a:cubicBezTo>
                  <a:cubicBezTo>
                    <a:pt x="996" y="1218"/>
                    <a:pt x="996" y="1202"/>
                    <a:pt x="1003" y="1202"/>
                  </a:cubicBezTo>
                  <a:cubicBezTo>
                    <a:pt x="1011" y="1202"/>
                    <a:pt x="1011" y="1210"/>
                    <a:pt x="1019" y="1218"/>
                  </a:cubicBezTo>
                  <a:cubicBezTo>
                    <a:pt x="1027" y="1226"/>
                    <a:pt x="1035" y="1234"/>
                    <a:pt x="1043" y="1234"/>
                  </a:cubicBezTo>
                  <a:cubicBezTo>
                    <a:pt x="1043" y="1234"/>
                    <a:pt x="1051" y="1234"/>
                    <a:pt x="1051" y="1226"/>
                  </a:cubicBezTo>
                  <a:cubicBezTo>
                    <a:pt x="1059" y="1218"/>
                    <a:pt x="1059" y="1210"/>
                    <a:pt x="1059" y="1210"/>
                  </a:cubicBezTo>
                  <a:cubicBezTo>
                    <a:pt x="1059" y="1202"/>
                    <a:pt x="1059" y="1194"/>
                    <a:pt x="1083" y="1178"/>
                  </a:cubicBezTo>
                  <a:cubicBezTo>
                    <a:pt x="1098" y="1162"/>
                    <a:pt x="1098" y="1147"/>
                    <a:pt x="1106" y="1139"/>
                  </a:cubicBezTo>
                  <a:cubicBezTo>
                    <a:pt x="1106" y="1131"/>
                    <a:pt x="1106" y="1115"/>
                    <a:pt x="1130" y="1115"/>
                  </a:cubicBezTo>
                  <a:lnTo>
                    <a:pt x="1130" y="1115"/>
                  </a:lnTo>
                  <a:cubicBezTo>
                    <a:pt x="1162" y="1115"/>
                    <a:pt x="1162" y="1115"/>
                    <a:pt x="1193" y="1083"/>
                  </a:cubicBezTo>
                  <a:cubicBezTo>
                    <a:pt x="1209" y="1067"/>
                    <a:pt x="1217" y="1044"/>
                    <a:pt x="1209" y="1028"/>
                  </a:cubicBezTo>
                  <a:cubicBezTo>
                    <a:pt x="1209" y="1020"/>
                    <a:pt x="1201" y="1012"/>
                    <a:pt x="1193" y="1012"/>
                  </a:cubicBezTo>
                  <a:cubicBezTo>
                    <a:pt x="1185" y="1012"/>
                    <a:pt x="1177" y="1012"/>
                    <a:pt x="1170" y="1012"/>
                  </a:cubicBezTo>
                  <a:cubicBezTo>
                    <a:pt x="1154" y="1012"/>
                    <a:pt x="1146" y="1012"/>
                    <a:pt x="1138" y="1004"/>
                  </a:cubicBezTo>
                  <a:cubicBezTo>
                    <a:pt x="1138" y="996"/>
                    <a:pt x="1138" y="989"/>
                    <a:pt x="1146" y="973"/>
                  </a:cubicBezTo>
                  <a:lnTo>
                    <a:pt x="1146" y="973"/>
                  </a:lnTo>
                  <a:cubicBezTo>
                    <a:pt x="1162" y="949"/>
                    <a:pt x="1170" y="933"/>
                    <a:pt x="1162" y="925"/>
                  </a:cubicBezTo>
                  <a:cubicBezTo>
                    <a:pt x="1162" y="925"/>
                    <a:pt x="1162" y="917"/>
                    <a:pt x="1154" y="917"/>
                  </a:cubicBezTo>
                  <a:cubicBezTo>
                    <a:pt x="1138" y="909"/>
                    <a:pt x="1122" y="901"/>
                    <a:pt x="1122" y="894"/>
                  </a:cubicBezTo>
                  <a:cubicBezTo>
                    <a:pt x="1114" y="909"/>
                    <a:pt x="1098" y="925"/>
                    <a:pt x="1083" y="925"/>
                  </a:cubicBezTo>
                  <a:lnTo>
                    <a:pt x="1083" y="925"/>
                  </a:lnTo>
                  <a:cubicBezTo>
                    <a:pt x="1067" y="925"/>
                    <a:pt x="1035" y="894"/>
                    <a:pt x="996" y="846"/>
                  </a:cubicBezTo>
                  <a:lnTo>
                    <a:pt x="988" y="838"/>
                  </a:lnTo>
                  <a:cubicBezTo>
                    <a:pt x="980" y="830"/>
                    <a:pt x="980" y="807"/>
                    <a:pt x="980" y="783"/>
                  </a:cubicBezTo>
                  <a:cubicBezTo>
                    <a:pt x="980" y="759"/>
                    <a:pt x="980" y="736"/>
                    <a:pt x="972" y="720"/>
                  </a:cubicBezTo>
                  <a:cubicBezTo>
                    <a:pt x="964" y="712"/>
                    <a:pt x="956" y="712"/>
                    <a:pt x="948" y="712"/>
                  </a:cubicBezTo>
                  <a:cubicBezTo>
                    <a:pt x="940" y="712"/>
                    <a:pt x="932" y="712"/>
                    <a:pt x="924" y="720"/>
                  </a:cubicBezTo>
                  <a:cubicBezTo>
                    <a:pt x="909" y="720"/>
                    <a:pt x="893" y="728"/>
                    <a:pt x="885" y="728"/>
                  </a:cubicBezTo>
                  <a:cubicBezTo>
                    <a:pt x="877" y="728"/>
                    <a:pt x="861" y="720"/>
                    <a:pt x="861" y="720"/>
                  </a:cubicBezTo>
                  <a:cubicBezTo>
                    <a:pt x="822" y="688"/>
                    <a:pt x="814" y="633"/>
                    <a:pt x="814" y="633"/>
                  </a:cubicBezTo>
                  <a:cubicBezTo>
                    <a:pt x="814" y="633"/>
                    <a:pt x="664" y="222"/>
                    <a:pt x="648" y="166"/>
                  </a:cubicBezTo>
                  <a:cubicBezTo>
                    <a:pt x="624" y="111"/>
                    <a:pt x="529" y="40"/>
                    <a:pt x="482" y="16"/>
                  </a:cubicBezTo>
                  <a:cubicBezTo>
                    <a:pt x="466" y="16"/>
                    <a:pt x="458" y="8"/>
                    <a:pt x="450" y="8"/>
                  </a:cubicBezTo>
                  <a:cubicBezTo>
                    <a:pt x="434" y="8"/>
                    <a:pt x="434" y="24"/>
                    <a:pt x="426" y="40"/>
                  </a:cubicBezTo>
                  <a:cubicBezTo>
                    <a:pt x="419" y="40"/>
                    <a:pt x="419" y="40"/>
                    <a:pt x="419" y="48"/>
                  </a:cubicBezTo>
                  <a:cubicBezTo>
                    <a:pt x="403" y="71"/>
                    <a:pt x="300" y="143"/>
                    <a:pt x="260" y="143"/>
                  </a:cubicBezTo>
                  <a:cubicBezTo>
                    <a:pt x="253" y="143"/>
                    <a:pt x="244" y="143"/>
                    <a:pt x="244" y="143"/>
                  </a:cubicBezTo>
                  <a:cubicBezTo>
                    <a:pt x="229" y="127"/>
                    <a:pt x="213" y="111"/>
                    <a:pt x="197" y="87"/>
                  </a:cubicBezTo>
                  <a:cubicBezTo>
                    <a:pt x="189" y="71"/>
                    <a:pt x="181" y="56"/>
                    <a:pt x="173" y="48"/>
                  </a:cubicBezTo>
                  <a:lnTo>
                    <a:pt x="166" y="48"/>
                  </a:lnTo>
                  <a:cubicBezTo>
                    <a:pt x="150" y="48"/>
                    <a:pt x="126" y="87"/>
                    <a:pt x="118" y="127"/>
                  </a:cubicBezTo>
                  <a:cubicBezTo>
                    <a:pt x="110" y="135"/>
                    <a:pt x="110" y="150"/>
                    <a:pt x="102" y="174"/>
                  </a:cubicBezTo>
                  <a:cubicBezTo>
                    <a:pt x="79" y="253"/>
                    <a:pt x="47" y="388"/>
                    <a:pt x="23" y="427"/>
                  </a:cubicBezTo>
                  <a:cubicBezTo>
                    <a:pt x="7" y="451"/>
                    <a:pt x="15" y="467"/>
                    <a:pt x="15" y="498"/>
                  </a:cubicBezTo>
                  <a:cubicBezTo>
                    <a:pt x="23" y="506"/>
                    <a:pt x="31" y="530"/>
                    <a:pt x="31" y="546"/>
                  </a:cubicBezTo>
                  <a:cubicBezTo>
                    <a:pt x="31" y="554"/>
                    <a:pt x="31" y="561"/>
                    <a:pt x="31" y="561"/>
                  </a:cubicBezTo>
                  <a:cubicBezTo>
                    <a:pt x="379" y="1747"/>
                    <a:pt x="379" y="1747"/>
                    <a:pt x="379" y="1747"/>
                  </a:cubicBezTo>
                  <a:cubicBezTo>
                    <a:pt x="379" y="1740"/>
                    <a:pt x="379" y="1740"/>
                    <a:pt x="387" y="1740"/>
                  </a:cubicBezTo>
                  <a:cubicBezTo>
                    <a:pt x="403" y="1747"/>
                    <a:pt x="403" y="1755"/>
                    <a:pt x="411" y="1771"/>
                  </a:cubicBezTo>
                  <a:lnTo>
                    <a:pt x="411" y="1779"/>
                  </a:lnTo>
                  <a:cubicBezTo>
                    <a:pt x="411" y="1779"/>
                    <a:pt x="411" y="1779"/>
                    <a:pt x="419" y="1771"/>
                  </a:cubicBezTo>
                  <a:cubicBezTo>
                    <a:pt x="426" y="1771"/>
                    <a:pt x="426" y="1763"/>
                    <a:pt x="434" y="1763"/>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62" name="Freeform 754"/>
            <p:cNvSpPr>
              <a:spLocks noChangeArrowheads="1"/>
            </p:cNvSpPr>
            <p:nvPr/>
          </p:nvSpPr>
          <p:spPr bwMode="auto">
            <a:xfrm>
              <a:off x="18872422" y="5426508"/>
              <a:ext cx="6352" cy="6352"/>
            </a:xfrm>
            <a:custGeom>
              <a:avLst/>
              <a:gdLst>
                <a:gd name="T0" fmla="*/ 0 w 9"/>
                <a:gd name="T1" fmla="*/ 0 h 9"/>
                <a:gd name="T2" fmla="*/ 0 w 9"/>
                <a:gd name="T3" fmla="*/ 0 h 9"/>
                <a:gd name="T4" fmla="*/ 8 w 9"/>
                <a:gd name="T5" fmla="*/ 8 h 9"/>
                <a:gd name="T6" fmla="*/ 0 w 9"/>
                <a:gd name="T7" fmla="*/ 0 h 9"/>
              </a:gdLst>
              <a:ahLst/>
              <a:cxnLst>
                <a:cxn ang="0">
                  <a:pos x="T0" y="T1"/>
                </a:cxn>
                <a:cxn ang="0">
                  <a:pos x="T2" y="T3"/>
                </a:cxn>
                <a:cxn ang="0">
                  <a:pos x="T4" y="T5"/>
                </a:cxn>
                <a:cxn ang="0">
                  <a:pos x="T6" y="T7"/>
                </a:cxn>
              </a:cxnLst>
              <a:rect l="0" t="0" r="r" b="b"/>
              <a:pathLst>
                <a:path w="9" h="9">
                  <a:moveTo>
                    <a:pt x="0" y="0"/>
                  </a:moveTo>
                  <a:lnTo>
                    <a:pt x="0" y="0"/>
                  </a:lnTo>
                  <a:cubicBezTo>
                    <a:pt x="8" y="0"/>
                    <a:pt x="8" y="0"/>
                    <a:pt x="8" y="8"/>
                  </a:cubicBezTo>
                  <a:cubicBezTo>
                    <a:pt x="8" y="0"/>
                    <a:pt x="8" y="0"/>
                    <a:pt x="0" y="0"/>
                  </a:cubicBezTo>
                </a:path>
              </a:pathLst>
            </a:custGeom>
            <a:solidFill>
              <a:srgbClr val="AED3F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63" name="Freeform 755"/>
            <p:cNvSpPr>
              <a:spLocks noChangeArrowheads="1"/>
            </p:cNvSpPr>
            <p:nvPr/>
          </p:nvSpPr>
          <p:spPr bwMode="auto">
            <a:xfrm>
              <a:off x="18608802" y="4203686"/>
              <a:ext cx="381139" cy="1219646"/>
            </a:xfrm>
            <a:custGeom>
              <a:avLst/>
              <a:gdLst>
                <a:gd name="T0" fmla="*/ 340 w 531"/>
                <a:gd name="T1" fmla="*/ 1534 h 1693"/>
                <a:gd name="T2" fmla="*/ 340 w 531"/>
                <a:gd name="T3" fmla="*/ 1534 h 1693"/>
                <a:gd name="T4" fmla="*/ 364 w 531"/>
                <a:gd name="T5" fmla="*/ 1692 h 1693"/>
                <a:gd name="T6" fmla="*/ 380 w 531"/>
                <a:gd name="T7" fmla="*/ 1676 h 1693"/>
                <a:gd name="T8" fmla="*/ 419 w 531"/>
                <a:gd name="T9" fmla="*/ 1613 h 1693"/>
                <a:gd name="T10" fmla="*/ 435 w 531"/>
                <a:gd name="T11" fmla="*/ 1510 h 1693"/>
                <a:gd name="T12" fmla="*/ 490 w 531"/>
                <a:gd name="T13" fmla="*/ 1376 h 1693"/>
                <a:gd name="T14" fmla="*/ 490 w 531"/>
                <a:gd name="T15" fmla="*/ 1321 h 1693"/>
                <a:gd name="T16" fmla="*/ 490 w 531"/>
                <a:gd name="T17" fmla="*/ 1257 h 1693"/>
                <a:gd name="T18" fmla="*/ 530 w 531"/>
                <a:gd name="T19" fmla="*/ 1186 h 1693"/>
                <a:gd name="T20" fmla="*/ 182 w 531"/>
                <a:gd name="T21" fmla="*/ 0 h 1693"/>
                <a:gd name="T22" fmla="*/ 127 w 531"/>
                <a:gd name="T23" fmla="*/ 103 h 1693"/>
                <a:gd name="T24" fmla="*/ 159 w 531"/>
                <a:gd name="T25" fmla="*/ 167 h 1693"/>
                <a:gd name="T26" fmla="*/ 159 w 531"/>
                <a:gd name="T27" fmla="*/ 238 h 1693"/>
                <a:gd name="T28" fmla="*/ 190 w 531"/>
                <a:gd name="T29" fmla="*/ 325 h 1693"/>
                <a:gd name="T30" fmla="*/ 127 w 531"/>
                <a:gd name="T31" fmla="*/ 412 h 1693"/>
                <a:gd name="T32" fmla="*/ 103 w 531"/>
                <a:gd name="T33" fmla="*/ 530 h 1693"/>
                <a:gd name="T34" fmla="*/ 79 w 531"/>
                <a:gd name="T35" fmla="*/ 578 h 1693"/>
                <a:gd name="T36" fmla="*/ 48 w 531"/>
                <a:gd name="T37" fmla="*/ 617 h 1693"/>
                <a:gd name="T38" fmla="*/ 24 w 531"/>
                <a:gd name="T39" fmla="*/ 609 h 1693"/>
                <a:gd name="T40" fmla="*/ 0 w 531"/>
                <a:gd name="T41" fmla="*/ 657 h 1693"/>
                <a:gd name="T42" fmla="*/ 261 w 531"/>
                <a:gd name="T43" fmla="*/ 1447 h 1693"/>
                <a:gd name="T44" fmla="*/ 340 w 531"/>
                <a:gd name="T45" fmla="*/ 1534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1" h="1693">
                  <a:moveTo>
                    <a:pt x="340" y="1534"/>
                  </a:moveTo>
                  <a:lnTo>
                    <a:pt x="340" y="1534"/>
                  </a:lnTo>
                  <a:cubicBezTo>
                    <a:pt x="364" y="1542"/>
                    <a:pt x="340" y="1653"/>
                    <a:pt x="364" y="1692"/>
                  </a:cubicBezTo>
                  <a:cubicBezTo>
                    <a:pt x="364" y="1684"/>
                    <a:pt x="372" y="1684"/>
                    <a:pt x="380" y="1676"/>
                  </a:cubicBezTo>
                  <a:cubicBezTo>
                    <a:pt x="419" y="1645"/>
                    <a:pt x="419" y="1653"/>
                    <a:pt x="419" y="1613"/>
                  </a:cubicBezTo>
                  <a:cubicBezTo>
                    <a:pt x="419" y="1574"/>
                    <a:pt x="451" y="1542"/>
                    <a:pt x="435" y="1510"/>
                  </a:cubicBezTo>
                  <a:cubicBezTo>
                    <a:pt x="419" y="1479"/>
                    <a:pt x="514" y="1392"/>
                    <a:pt x="490" y="1376"/>
                  </a:cubicBezTo>
                  <a:cubicBezTo>
                    <a:pt x="467" y="1360"/>
                    <a:pt x="498" y="1368"/>
                    <a:pt x="490" y="1321"/>
                  </a:cubicBezTo>
                  <a:cubicBezTo>
                    <a:pt x="475" y="1273"/>
                    <a:pt x="459" y="1273"/>
                    <a:pt x="490" y="1257"/>
                  </a:cubicBezTo>
                  <a:cubicBezTo>
                    <a:pt x="506" y="1234"/>
                    <a:pt x="514" y="1194"/>
                    <a:pt x="530" y="1186"/>
                  </a:cubicBezTo>
                  <a:cubicBezTo>
                    <a:pt x="182" y="0"/>
                    <a:pt x="182" y="0"/>
                    <a:pt x="182" y="0"/>
                  </a:cubicBezTo>
                  <a:cubicBezTo>
                    <a:pt x="182" y="48"/>
                    <a:pt x="143" y="72"/>
                    <a:pt x="127" y="103"/>
                  </a:cubicBezTo>
                  <a:cubicBezTo>
                    <a:pt x="111" y="135"/>
                    <a:pt x="159" y="143"/>
                    <a:pt x="159" y="167"/>
                  </a:cubicBezTo>
                  <a:cubicBezTo>
                    <a:pt x="166" y="182"/>
                    <a:pt x="103" y="190"/>
                    <a:pt x="159" y="238"/>
                  </a:cubicBezTo>
                  <a:cubicBezTo>
                    <a:pt x="214" y="285"/>
                    <a:pt x="174" y="309"/>
                    <a:pt x="190" y="325"/>
                  </a:cubicBezTo>
                  <a:cubicBezTo>
                    <a:pt x="198" y="340"/>
                    <a:pt x="143" y="372"/>
                    <a:pt x="127" y="412"/>
                  </a:cubicBezTo>
                  <a:cubicBezTo>
                    <a:pt x="103" y="443"/>
                    <a:pt x="79" y="483"/>
                    <a:pt x="103" y="530"/>
                  </a:cubicBezTo>
                  <a:cubicBezTo>
                    <a:pt x="119" y="570"/>
                    <a:pt x="79" y="562"/>
                    <a:pt x="79" y="578"/>
                  </a:cubicBezTo>
                  <a:cubicBezTo>
                    <a:pt x="79" y="593"/>
                    <a:pt x="48" y="617"/>
                    <a:pt x="48" y="617"/>
                  </a:cubicBezTo>
                  <a:cubicBezTo>
                    <a:pt x="48" y="617"/>
                    <a:pt x="32" y="546"/>
                    <a:pt x="24" y="609"/>
                  </a:cubicBezTo>
                  <a:cubicBezTo>
                    <a:pt x="16" y="633"/>
                    <a:pt x="8" y="649"/>
                    <a:pt x="0" y="657"/>
                  </a:cubicBezTo>
                  <a:cubicBezTo>
                    <a:pt x="261" y="1447"/>
                    <a:pt x="261" y="1447"/>
                    <a:pt x="261" y="1447"/>
                  </a:cubicBezTo>
                  <a:cubicBezTo>
                    <a:pt x="261" y="1447"/>
                    <a:pt x="317" y="1526"/>
                    <a:pt x="340" y="1534"/>
                  </a:cubicBezTo>
                </a:path>
              </a:pathLst>
            </a:custGeom>
            <a:solidFill>
              <a:schemeClr val="accent2"/>
            </a:solidFill>
            <a:ln>
              <a:noFill/>
            </a:ln>
            <a:effectLst/>
          </p:spPr>
          <p:txBody>
            <a:bodyPr wrap="none" anchor="ctr"/>
            <a:lstStyle/>
            <a:p>
              <a:endParaRPr lang="en-US" sz="2701" dirty="0">
                <a:latin typeface="Lato Light"/>
              </a:endParaRPr>
            </a:p>
          </p:txBody>
        </p:sp>
        <p:sp>
          <p:nvSpPr>
            <p:cNvPr id="764" name="Freeform 756"/>
            <p:cNvSpPr>
              <a:spLocks noChangeArrowheads="1"/>
            </p:cNvSpPr>
            <p:nvPr/>
          </p:nvSpPr>
          <p:spPr bwMode="auto">
            <a:xfrm>
              <a:off x="18605625" y="4190982"/>
              <a:ext cx="393844" cy="1235526"/>
            </a:xfrm>
            <a:custGeom>
              <a:avLst/>
              <a:gdLst>
                <a:gd name="T0" fmla="*/ 372 w 547"/>
                <a:gd name="T1" fmla="*/ 1715 h 1716"/>
                <a:gd name="T2" fmla="*/ 356 w 547"/>
                <a:gd name="T3" fmla="*/ 1620 h 1716"/>
                <a:gd name="T4" fmla="*/ 269 w 547"/>
                <a:gd name="T5" fmla="*/ 1462 h 1716"/>
                <a:gd name="T6" fmla="*/ 0 w 547"/>
                <a:gd name="T7" fmla="*/ 664 h 1716"/>
                <a:gd name="T8" fmla="*/ 24 w 547"/>
                <a:gd name="T9" fmla="*/ 624 h 1716"/>
                <a:gd name="T10" fmla="*/ 64 w 547"/>
                <a:gd name="T11" fmla="*/ 624 h 1716"/>
                <a:gd name="T12" fmla="*/ 95 w 547"/>
                <a:gd name="T13" fmla="*/ 577 h 1716"/>
                <a:gd name="T14" fmla="*/ 127 w 547"/>
                <a:gd name="T15" fmla="*/ 427 h 1716"/>
                <a:gd name="T16" fmla="*/ 167 w 547"/>
                <a:gd name="T17" fmla="*/ 379 h 1716"/>
                <a:gd name="T18" fmla="*/ 190 w 547"/>
                <a:gd name="T19" fmla="*/ 316 h 1716"/>
                <a:gd name="T20" fmla="*/ 143 w 547"/>
                <a:gd name="T21" fmla="*/ 221 h 1716"/>
                <a:gd name="T22" fmla="*/ 167 w 547"/>
                <a:gd name="T23" fmla="*/ 182 h 1716"/>
                <a:gd name="T24" fmla="*/ 135 w 547"/>
                <a:gd name="T25" fmla="*/ 118 h 1716"/>
                <a:gd name="T26" fmla="*/ 190 w 547"/>
                <a:gd name="T27" fmla="*/ 15 h 1716"/>
                <a:gd name="T28" fmla="*/ 546 w 547"/>
                <a:gd name="T29" fmla="*/ 1201 h 1716"/>
                <a:gd name="T30" fmla="*/ 522 w 547"/>
                <a:gd name="T31" fmla="*/ 1233 h 1716"/>
                <a:gd name="T32" fmla="*/ 491 w 547"/>
                <a:gd name="T33" fmla="*/ 1304 h 1716"/>
                <a:gd name="T34" fmla="*/ 498 w 547"/>
                <a:gd name="T35" fmla="*/ 1375 h 1716"/>
                <a:gd name="T36" fmla="*/ 506 w 547"/>
                <a:gd name="T37" fmla="*/ 1391 h 1716"/>
                <a:gd name="T38" fmla="*/ 443 w 547"/>
                <a:gd name="T39" fmla="*/ 1525 h 1716"/>
                <a:gd name="T40" fmla="*/ 435 w 547"/>
                <a:gd name="T41" fmla="*/ 1628 h 1716"/>
                <a:gd name="T42" fmla="*/ 396 w 547"/>
                <a:gd name="T43" fmla="*/ 1691 h 1716"/>
                <a:gd name="T44" fmla="*/ 372 w 547"/>
                <a:gd name="T45" fmla="*/ 1715 h 1716"/>
                <a:gd name="T46" fmla="*/ 277 w 547"/>
                <a:gd name="T47" fmla="*/ 1462 h 1716"/>
                <a:gd name="T48" fmla="*/ 364 w 547"/>
                <a:gd name="T49" fmla="*/ 1620 h 1716"/>
                <a:gd name="T50" fmla="*/ 388 w 547"/>
                <a:gd name="T51" fmla="*/ 1684 h 1716"/>
                <a:gd name="T52" fmla="*/ 427 w 547"/>
                <a:gd name="T53" fmla="*/ 1628 h 1716"/>
                <a:gd name="T54" fmla="*/ 443 w 547"/>
                <a:gd name="T55" fmla="*/ 1533 h 1716"/>
                <a:gd name="T56" fmla="*/ 498 w 547"/>
                <a:gd name="T57" fmla="*/ 1399 h 1716"/>
                <a:gd name="T58" fmla="*/ 491 w 547"/>
                <a:gd name="T59" fmla="*/ 1375 h 1716"/>
                <a:gd name="T60" fmla="*/ 483 w 547"/>
                <a:gd name="T61" fmla="*/ 1304 h 1716"/>
                <a:gd name="T62" fmla="*/ 514 w 547"/>
                <a:gd name="T63" fmla="*/ 1233 h 1716"/>
                <a:gd name="T64" fmla="*/ 190 w 547"/>
                <a:gd name="T65" fmla="*/ 31 h 1716"/>
                <a:gd name="T66" fmla="*/ 143 w 547"/>
                <a:gd name="T67" fmla="*/ 118 h 1716"/>
                <a:gd name="T68" fmla="*/ 174 w 547"/>
                <a:gd name="T69" fmla="*/ 182 h 1716"/>
                <a:gd name="T70" fmla="*/ 151 w 547"/>
                <a:gd name="T71" fmla="*/ 221 h 1716"/>
                <a:gd name="T72" fmla="*/ 198 w 547"/>
                <a:gd name="T73" fmla="*/ 324 h 1716"/>
                <a:gd name="T74" fmla="*/ 167 w 547"/>
                <a:gd name="T75" fmla="*/ 387 h 1716"/>
                <a:gd name="T76" fmla="*/ 135 w 547"/>
                <a:gd name="T77" fmla="*/ 427 h 1716"/>
                <a:gd name="T78" fmla="*/ 103 w 547"/>
                <a:gd name="T79" fmla="*/ 585 h 1716"/>
                <a:gd name="T80" fmla="*/ 64 w 547"/>
                <a:gd name="T81" fmla="*/ 632 h 1716"/>
                <a:gd name="T82" fmla="*/ 56 w 547"/>
                <a:gd name="T83" fmla="*/ 632 h 1716"/>
                <a:gd name="T84" fmla="*/ 32 w 547"/>
                <a:gd name="T85" fmla="*/ 624 h 1716"/>
                <a:gd name="T86" fmla="*/ 277 w 547"/>
                <a:gd name="T87" fmla="*/ 1462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7" h="1716">
                  <a:moveTo>
                    <a:pt x="372" y="1715"/>
                  </a:moveTo>
                  <a:lnTo>
                    <a:pt x="372" y="1715"/>
                  </a:lnTo>
                  <a:cubicBezTo>
                    <a:pt x="364" y="1707"/>
                    <a:pt x="364" y="1707"/>
                    <a:pt x="364" y="1707"/>
                  </a:cubicBezTo>
                  <a:cubicBezTo>
                    <a:pt x="356" y="1691"/>
                    <a:pt x="356" y="1652"/>
                    <a:pt x="356" y="1620"/>
                  </a:cubicBezTo>
                  <a:cubicBezTo>
                    <a:pt x="356" y="1589"/>
                    <a:pt x="356" y="1557"/>
                    <a:pt x="348" y="1549"/>
                  </a:cubicBezTo>
                  <a:cubicBezTo>
                    <a:pt x="317" y="1541"/>
                    <a:pt x="269" y="1462"/>
                    <a:pt x="269" y="1462"/>
                  </a:cubicBezTo>
                  <a:lnTo>
                    <a:pt x="269" y="1462"/>
                  </a:lnTo>
                  <a:cubicBezTo>
                    <a:pt x="0" y="664"/>
                    <a:pt x="0" y="664"/>
                    <a:pt x="0" y="664"/>
                  </a:cubicBezTo>
                  <a:lnTo>
                    <a:pt x="0" y="664"/>
                  </a:lnTo>
                  <a:cubicBezTo>
                    <a:pt x="16" y="656"/>
                    <a:pt x="24" y="648"/>
                    <a:pt x="24" y="624"/>
                  </a:cubicBezTo>
                  <a:cubicBezTo>
                    <a:pt x="32" y="601"/>
                    <a:pt x="32" y="593"/>
                    <a:pt x="40" y="593"/>
                  </a:cubicBezTo>
                  <a:cubicBezTo>
                    <a:pt x="48" y="593"/>
                    <a:pt x="56" y="616"/>
                    <a:pt x="64" y="624"/>
                  </a:cubicBezTo>
                  <a:cubicBezTo>
                    <a:pt x="72" y="616"/>
                    <a:pt x="87" y="608"/>
                    <a:pt x="87" y="593"/>
                  </a:cubicBezTo>
                  <a:cubicBezTo>
                    <a:pt x="87" y="585"/>
                    <a:pt x="87" y="585"/>
                    <a:pt x="95" y="577"/>
                  </a:cubicBezTo>
                  <a:cubicBezTo>
                    <a:pt x="103" y="577"/>
                    <a:pt x="119" y="569"/>
                    <a:pt x="103" y="545"/>
                  </a:cubicBezTo>
                  <a:cubicBezTo>
                    <a:pt x="87" y="498"/>
                    <a:pt x="111" y="458"/>
                    <a:pt x="127" y="427"/>
                  </a:cubicBezTo>
                  <a:lnTo>
                    <a:pt x="127" y="427"/>
                  </a:lnTo>
                  <a:cubicBezTo>
                    <a:pt x="135" y="411"/>
                    <a:pt x="151" y="395"/>
                    <a:pt x="167" y="379"/>
                  </a:cubicBezTo>
                  <a:cubicBezTo>
                    <a:pt x="182" y="363"/>
                    <a:pt x="198" y="348"/>
                    <a:pt x="190" y="340"/>
                  </a:cubicBezTo>
                  <a:cubicBezTo>
                    <a:pt x="190" y="332"/>
                    <a:pt x="190" y="324"/>
                    <a:pt x="190" y="316"/>
                  </a:cubicBezTo>
                  <a:cubicBezTo>
                    <a:pt x="190" y="308"/>
                    <a:pt x="198" y="284"/>
                    <a:pt x="167" y="261"/>
                  </a:cubicBezTo>
                  <a:cubicBezTo>
                    <a:pt x="151" y="245"/>
                    <a:pt x="143" y="229"/>
                    <a:pt x="143" y="221"/>
                  </a:cubicBezTo>
                  <a:cubicBezTo>
                    <a:pt x="143" y="213"/>
                    <a:pt x="151" y="205"/>
                    <a:pt x="158" y="197"/>
                  </a:cubicBezTo>
                  <a:cubicBezTo>
                    <a:pt x="158" y="190"/>
                    <a:pt x="167" y="182"/>
                    <a:pt x="167" y="182"/>
                  </a:cubicBezTo>
                  <a:cubicBezTo>
                    <a:pt x="167" y="174"/>
                    <a:pt x="158" y="166"/>
                    <a:pt x="151" y="166"/>
                  </a:cubicBezTo>
                  <a:cubicBezTo>
                    <a:pt x="135" y="150"/>
                    <a:pt x="119" y="142"/>
                    <a:pt x="135" y="118"/>
                  </a:cubicBezTo>
                  <a:cubicBezTo>
                    <a:pt x="143" y="110"/>
                    <a:pt x="143" y="103"/>
                    <a:pt x="151" y="87"/>
                  </a:cubicBezTo>
                  <a:cubicBezTo>
                    <a:pt x="167" y="71"/>
                    <a:pt x="182" y="47"/>
                    <a:pt x="190" y="15"/>
                  </a:cubicBezTo>
                  <a:cubicBezTo>
                    <a:pt x="190" y="0"/>
                    <a:pt x="190" y="0"/>
                    <a:pt x="190" y="0"/>
                  </a:cubicBezTo>
                  <a:cubicBezTo>
                    <a:pt x="546" y="1201"/>
                    <a:pt x="546" y="1201"/>
                    <a:pt x="546" y="1201"/>
                  </a:cubicBezTo>
                  <a:cubicBezTo>
                    <a:pt x="538" y="1209"/>
                    <a:pt x="538" y="1209"/>
                    <a:pt x="538" y="1209"/>
                  </a:cubicBezTo>
                  <a:cubicBezTo>
                    <a:pt x="530" y="1209"/>
                    <a:pt x="530" y="1225"/>
                    <a:pt x="522" y="1233"/>
                  </a:cubicBezTo>
                  <a:cubicBezTo>
                    <a:pt x="514" y="1249"/>
                    <a:pt x="506" y="1265"/>
                    <a:pt x="498" y="1272"/>
                  </a:cubicBezTo>
                  <a:cubicBezTo>
                    <a:pt x="483" y="1288"/>
                    <a:pt x="483" y="1288"/>
                    <a:pt x="491" y="1304"/>
                  </a:cubicBezTo>
                  <a:cubicBezTo>
                    <a:pt x="491" y="1312"/>
                    <a:pt x="491" y="1320"/>
                    <a:pt x="498" y="1336"/>
                  </a:cubicBezTo>
                  <a:cubicBezTo>
                    <a:pt x="506" y="1360"/>
                    <a:pt x="498" y="1367"/>
                    <a:pt x="498" y="1375"/>
                  </a:cubicBezTo>
                  <a:cubicBezTo>
                    <a:pt x="491" y="1383"/>
                    <a:pt x="491" y="1383"/>
                    <a:pt x="498" y="1391"/>
                  </a:cubicBezTo>
                  <a:cubicBezTo>
                    <a:pt x="506" y="1391"/>
                    <a:pt x="506" y="1391"/>
                    <a:pt x="506" y="1391"/>
                  </a:cubicBezTo>
                  <a:cubicBezTo>
                    <a:pt x="506" y="1407"/>
                    <a:pt x="498" y="1423"/>
                    <a:pt x="483" y="1447"/>
                  </a:cubicBezTo>
                  <a:cubicBezTo>
                    <a:pt x="459" y="1478"/>
                    <a:pt x="435" y="1510"/>
                    <a:pt x="443" y="1525"/>
                  </a:cubicBezTo>
                  <a:cubicBezTo>
                    <a:pt x="459" y="1549"/>
                    <a:pt x="451" y="1565"/>
                    <a:pt x="443" y="1589"/>
                  </a:cubicBezTo>
                  <a:cubicBezTo>
                    <a:pt x="435" y="1597"/>
                    <a:pt x="435" y="1612"/>
                    <a:pt x="435" y="1628"/>
                  </a:cubicBezTo>
                  <a:cubicBezTo>
                    <a:pt x="435" y="1660"/>
                    <a:pt x="435" y="1660"/>
                    <a:pt x="411" y="1676"/>
                  </a:cubicBezTo>
                  <a:cubicBezTo>
                    <a:pt x="411" y="1676"/>
                    <a:pt x="404" y="1684"/>
                    <a:pt x="396" y="1691"/>
                  </a:cubicBezTo>
                  <a:cubicBezTo>
                    <a:pt x="380" y="1699"/>
                    <a:pt x="372" y="1707"/>
                    <a:pt x="372" y="1707"/>
                  </a:cubicBezTo>
                  <a:lnTo>
                    <a:pt x="372" y="1715"/>
                  </a:lnTo>
                  <a:close/>
                  <a:moveTo>
                    <a:pt x="277" y="1462"/>
                  </a:moveTo>
                  <a:lnTo>
                    <a:pt x="277" y="1462"/>
                  </a:lnTo>
                  <a:cubicBezTo>
                    <a:pt x="285" y="1478"/>
                    <a:pt x="325" y="1541"/>
                    <a:pt x="348" y="1541"/>
                  </a:cubicBezTo>
                  <a:cubicBezTo>
                    <a:pt x="364" y="1549"/>
                    <a:pt x="364" y="1573"/>
                    <a:pt x="364" y="1620"/>
                  </a:cubicBezTo>
                  <a:cubicBezTo>
                    <a:pt x="364" y="1652"/>
                    <a:pt x="364" y="1684"/>
                    <a:pt x="372" y="1699"/>
                  </a:cubicBezTo>
                  <a:cubicBezTo>
                    <a:pt x="372" y="1699"/>
                    <a:pt x="380" y="1691"/>
                    <a:pt x="388" y="1684"/>
                  </a:cubicBezTo>
                  <a:cubicBezTo>
                    <a:pt x="396" y="1676"/>
                    <a:pt x="404" y="1676"/>
                    <a:pt x="411" y="1668"/>
                  </a:cubicBezTo>
                  <a:cubicBezTo>
                    <a:pt x="427" y="1660"/>
                    <a:pt x="427" y="1660"/>
                    <a:pt x="427" y="1628"/>
                  </a:cubicBezTo>
                  <a:cubicBezTo>
                    <a:pt x="427" y="1612"/>
                    <a:pt x="427" y="1597"/>
                    <a:pt x="435" y="1581"/>
                  </a:cubicBezTo>
                  <a:cubicBezTo>
                    <a:pt x="443" y="1565"/>
                    <a:pt x="451" y="1549"/>
                    <a:pt x="443" y="1533"/>
                  </a:cubicBezTo>
                  <a:cubicBezTo>
                    <a:pt x="427" y="1510"/>
                    <a:pt x="451" y="1478"/>
                    <a:pt x="475" y="1447"/>
                  </a:cubicBezTo>
                  <a:cubicBezTo>
                    <a:pt x="483" y="1423"/>
                    <a:pt x="498" y="1407"/>
                    <a:pt x="498" y="1399"/>
                  </a:cubicBezTo>
                  <a:cubicBezTo>
                    <a:pt x="498" y="1391"/>
                    <a:pt x="498" y="1391"/>
                    <a:pt x="498" y="1391"/>
                  </a:cubicBezTo>
                  <a:cubicBezTo>
                    <a:pt x="483" y="1383"/>
                    <a:pt x="483" y="1383"/>
                    <a:pt x="491" y="1375"/>
                  </a:cubicBezTo>
                  <a:cubicBezTo>
                    <a:pt x="491" y="1367"/>
                    <a:pt x="498" y="1360"/>
                    <a:pt x="491" y="1336"/>
                  </a:cubicBezTo>
                  <a:cubicBezTo>
                    <a:pt x="491" y="1320"/>
                    <a:pt x="483" y="1312"/>
                    <a:pt x="483" y="1304"/>
                  </a:cubicBezTo>
                  <a:cubicBezTo>
                    <a:pt x="475" y="1288"/>
                    <a:pt x="475" y="1280"/>
                    <a:pt x="491" y="1265"/>
                  </a:cubicBezTo>
                  <a:cubicBezTo>
                    <a:pt x="506" y="1257"/>
                    <a:pt x="514" y="1241"/>
                    <a:pt x="514" y="1233"/>
                  </a:cubicBezTo>
                  <a:cubicBezTo>
                    <a:pt x="522" y="1217"/>
                    <a:pt x="530" y="1209"/>
                    <a:pt x="538" y="1201"/>
                  </a:cubicBezTo>
                  <a:cubicBezTo>
                    <a:pt x="190" y="31"/>
                    <a:pt x="190" y="31"/>
                    <a:pt x="190" y="31"/>
                  </a:cubicBezTo>
                  <a:cubicBezTo>
                    <a:pt x="190" y="63"/>
                    <a:pt x="174" y="79"/>
                    <a:pt x="158" y="95"/>
                  </a:cubicBezTo>
                  <a:cubicBezTo>
                    <a:pt x="151" y="103"/>
                    <a:pt x="143" y="110"/>
                    <a:pt x="143" y="118"/>
                  </a:cubicBezTo>
                  <a:cubicBezTo>
                    <a:pt x="127" y="142"/>
                    <a:pt x="143" y="142"/>
                    <a:pt x="151" y="158"/>
                  </a:cubicBezTo>
                  <a:cubicBezTo>
                    <a:pt x="158" y="166"/>
                    <a:pt x="174" y="166"/>
                    <a:pt x="174" y="182"/>
                  </a:cubicBezTo>
                  <a:cubicBezTo>
                    <a:pt x="174" y="190"/>
                    <a:pt x="167" y="197"/>
                    <a:pt x="158" y="197"/>
                  </a:cubicBezTo>
                  <a:cubicBezTo>
                    <a:pt x="151" y="205"/>
                    <a:pt x="143" y="213"/>
                    <a:pt x="151" y="221"/>
                  </a:cubicBezTo>
                  <a:cubicBezTo>
                    <a:pt x="151" y="229"/>
                    <a:pt x="151" y="237"/>
                    <a:pt x="167" y="253"/>
                  </a:cubicBezTo>
                  <a:cubicBezTo>
                    <a:pt x="206" y="284"/>
                    <a:pt x="198" y="308"/>
                    <a:pt x="198" y="324"/>
                  </a:cubicBezTo>
                  <a:cubicBezTo>
                    <a:pt x="198" y="324"/>
                    <a:pt x="198" y="332"/>
                    <a:pt x="198" y="340"/>
                  </a:cubicBezTo>
                  <a:cubicBezTo>
                    <a:pt x="206" y="355"/>
                    <a:pt x="190" y="371"/>
                    <a:pt x="167" y="387"/>
                  </a:cubicBezTo>
                  <a:cubicBezTo>
                    <a:pt x="158" y="403"/>
                    <a:pt x="143" y="411"/>
                    <a:pt x="135" y="427"/>
                  </a:cubicBezTo>
                  <a:lnTo>
                    <a:pt x="135" y="427"/>
                  </a:lnTo>
                  <a:cubicBezTo>
                    <a:pt x="111" y="458"/>
                    <a:pt x="95" y="498"/>
                    <a:pt x="111" y="545"/>
                  </a:cubicBezTo>
                  <a:cubicBezTo>
                    <a:pt x="127" y="569"/>
                    <a:pt x="111" y="577"/>
                    <a:pt x="103" y="585"/>
                  </a:cubicBezTo>
                  <a:cubicBezTo>
                    <a:pt x="95" y="593"/>
                    <a:pt x="95" y="593"/>
                    <a:pt x="95" y="593"/>
                  </a:cubicBezTo>
                  <a:cubicBezTo>
                    <a:pt x="95" y="616"/>
                    <a:pt x="64" y="632"/>
                    <a:pt x="64" y="632"/>
                  </a:cubicBezTo>
                  <a:cubicBezTo>
                    <a:pt x="56" y="640"/>
                    <a:pt x="56" y="640"/>
                    <a:pt x="56" y="640"/>
                  </a:cubicBezTo>
                  <a:cubicBezTo>
                    <a:pt x="56" y="632"/>
                    <a:pt x="56" y="632"/>
                    <a:pt x="56" y="632"/>
                  </a:cubicBezTo>
                  <a:cubicBezTo>
                    <a:pt x="48" y="616"/>
                    <a:pt x="48" y="601"/>
                    <a:pt x="40" y="601"/>
                  </a:cubicBezTo>
                  <a:cubicBezTo>
                    <a:pt x="40" y="601"/>
                    <a:pt x="40" y="601"/>
                    <a:pt x="32" y="624"/>
                  </a:cubicBezTo>
                  <a:cubicBezTo>
                    <a:pt x="24" y="648"/>
                    <a:pt x="24" y="664"/>
                    <a:pt x="8" y="672"/>
                  </a:cubicBezTo>
                  <a:lnTo>
                    <a:pt x="277" y="1462"/>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65" name="Freeform 757"/>
            <p:cNvSpPr>
              <a:spLocks noChangeArrowheads="1"/>
            </p:cNvSpPr>
            <p:nvPr/>
          </p:nvSpPr>
          <p:spPr bwMode="auto">
            <a:xfrm>
              <a:off x="18411880" y="4676934"/>
              <a:ext cx="460543" cy="917912"/>
            </a:xfrm>
            <a:custGeom>
              <a:avLst/>
              <a:gdLst>
                <a:gd name="T0" fmla="*/ 182 w 641"/>
                <a:gd name="T1" fmla="*/ 174 h 1273"/>
                <a:gd name="T2" fmla="*/ 182 w 641"/>
                <a:gd name="T3" fmla="*/ 174 h 1273"/>
                <a:gd name="T4" fmla="*/ 166 w 641"/>
                <a:gd name="T5" fmla="*/ 300 h 1273"/>
                <a:gd name="T6" fmla="*/ 213 w 641"/>
                <a:gd name="T7" fmla="*/ 379 h 1273"/>
                <a:gd name="T8" fmla="*/ 102 w 641"/>
                <a:gd name="T9" fmla="*/ 569 h 1273"/>
                <a:gd name="T10" fmla="*/ 102 w 641"/>
                <a:gd name="T11" fmla="*/ 711 h 1273"/>
                <a:gd name="T12" fmla="*/ 79 w 641"/>
                <a:gd name="T13" fmla="*/ 964 h 1273"/>
                <a:gd name="T14" fmla="*/ 102 w 641"/>
                <a:gd name="T15" fmla="*/ 1099 h 1273"/>
                <a:gd name="T16" fmla="*/ 87 w 641"/>
                <a:gd name="T17" fmla="*/ 1193 h 1273"/>
                <a:gd name="T18" fmla="*/ 118 w 641"/>
                <a:gd name="T19" fmla="*/ 1265 h 1273"/>
                <a:gd name="T20" fmla="*/ 458 w 641"/>
                <a:gd name="T21" fmla="*/ 1201 h 1273"/>
                <a:gd name="T22" fmla="*/ 529 w 641"/>
                <a:gd name="T23" fmla="*/ 1162 h 1273"/>
                <a:gd name="T24" fmla="*/ 640 w 641"/>
                <a:gd name="T25" fmla="*/ 1035 h 1273"/>
                <a:gd name="T26" fmla="*/ 616 w 641"/>
                <a:gd name="T27" fmla="*/ 877 h 1273"/>
                <a:gd name="T28" fmla="*/ 537 w 641"/>
                <a:gd name="T29" fmla="*/ 790 h 1273"/>
                <a:gd name="T30" fmla="*/ 276 w 641"/>
                <a:gd name="T31" fmla="*/ 0 h 1273"/>
                <a:gd name="T32" fmla="*/ 213 w 641"/>
                <a:gd name="T33" fmla="*/ 8 h 1273"/>
                <a:gd name="T34" fmla="*/ 182 w 641"/>
                <a:gd name="T35" fmla="*/ 126 h 1273"/>
                <a:gd name="T36" fmla="*/ 182 w 641"/>
                <a:gd name="T37" fmla="*/ 174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1" h="1273">
                  <a:moveTo>
                    <a:pt x="182" y="174"/>
                  </a:moveTo>
                  <a:lnTo>
                    <a:pt x="182" y="174"/>
                  </a:lnTo>
                  <a:cubicBezTo>
                    <a:pt x="182" y="197"/>
                    <a:pt x="142" y="269"/>
                    <a:pt x="166" y="300"/>
                  </a:cubicBezTo>
                  <a:cubicBezTo>
                    <a:pt x="197" y="324"/>
                    <a:pt x="229" y="355"/>
                    <a:pt x="213" y="379"/>
                  </a:cubicBezTo>
                  <a:cubicBezTo>
                    <a:pt x="189" y="395"/>
                    <a:pt x="0" y="529"/>
                    <a:pt x="102" y="569"/>
                  </a:cubicBezTo>
                  <a:cubicBezTo>
                    <a:pt x="197" y="608"/>
                    <a:pt x="118" y="664"/>
                    <a:pt x="102" y="711"/>
                  </a:cubicBezTo>
                  <a:cubicBezTo>
                    <a:pt x="87" y="751"/>
                    <a:pt x="47" y="877"/>
                    <a:pt x="79" y="964"/>
                  </a:cubicBezTo>
                  <a:cubicBezTo>
                    <a:pt x="110" y="1043"/>
                    <a:pt x="110" y="1067"/>
                    <a:pt x="102" y="1099"/>
                  </a:cubicBezTo>
                  <a:cubicBezTo>
                    <a:pt x="102" y="1138"/>
                    <a:pt x="71" y="1162"/>
                    <a:pt x="87" y="1193"/>
                  </a:cubicBezTo>
                  <a:cubicBezTo>
                    <a:pt x="102" y="1233"/>
                    <a:pt x="102" y="1265"/>
                    <a:pt x="118" y="1265"/>
                  </a:cubicBezTo>
                  <a:cubicBezTo>
                    <a:pt x="134" y="1272"/>
                    <a:pt x="411" y="1201"/>
                    <a:pt x="458" y="1201"/>
                  </a:cubicBezTo>
                  <a:cubicBezTo>
                    <a:pt x="514" y="1193"/>
                    <a:pt x="514" y="1193"/>
                    <a:pt x="529" y="1162"/>
                  </a:cubicBezTo>
                  <a:cubicBezTo>
                    <a:pt x="545" y="1138"/>
                    <a:pt x="640" y="1035"/>
                    <a:pt x="640" y="1035"/>
                  </a:cubicBezTo>
                  <a:cubicBezTo>
                    <a:pt x="616" y="996"/>
                    <a:pt x="640" y="885"/>
                    <a:pt x="616" y="877"/>
                  </a:cubicBezTo>
                  <a:cubicBezTo>
                    <a:pt x="593" y="869"/>
                    <a:pt x="537" y="790"/>
                    <a:pt x="537" y="790"/>
                  </a:cubicBezTo>
                  <a:cubicBezTo>
                    <a:pt x="276" y="0"/>
                    <a:pt x="276" y="0"/>
                    <a:pt x="276" y="0"/>
                  </a:cubicBezTo>
                  <a:cubicBezTo>
                    <a:pt x="253" y="16"/>
                    <a:pt x="229" y="0"/>
                    <a:pt x="213" y="8"/>
                  </a:cubicBezTo>
                  <a:cubicBezTo>
                    <a:pt x="189" y="8"/>
                    <a:pt x="182" y="79"/>
                    <a:pt x="182" y="126"/>
                  </a:cubicBezTo>
                  <a:cubicBezTo>
                    <a:pt x="182" y="126"/>
                    <a:pt x="182" y="150"/>
                    <a:pt x="182" y="174"/>
                  </a:cubicBezTo>
                </a:path>
              </a:pathLst>
            </a:custGeom>
            <a:solidFill>
              <a:schemeClr val="accent1"/>
            </a:solidFill>
            <a:ln>
              <a:noFill/>
            </a:ln>
            <a:effectLst/>
          </p:spPr>
          <p:txBody>
            <a:bodyPr wrap="none" anchor="ctr"/>
            <a:lstStyle/>
            <a:p>
              <a:endParaRPr lang="en-US" sz="2701" dirty="0">
                <a:latin typeface="Lato Light"/>
              </a:endParaRPr>
            </a:p>
          </p:txBody>
        </p:sp>
        <p:sp>
          <p:nvSpPr>
            <p:cNvPr id="766" name="Freeform 758"/>
            <p:cNvSpPr>
              <a:spLocks noChangeArrowheads="1"/>
            </p:cNvSpPr>
            <p:nvPr/>
          </p:nvSpPr>
          <p:spPr bwMode="auto">
            <a:xfrm>
              <a:off x="18446816" y="4670581"/>
              <a:ext cx="428783" cy="921087"/>
            </a:xfrm>
            <a:custGeom>
              <a:avLst/>
              <a:gdLst>
                <a:gd name="T0" fmla="*/ 71 w 594"/>
                <a:gd name="T1" fmla="*/ 1280 h 1281"/>
                <a:gd name="T2" fmla="*/ 71 w 594"/>
                <a:gd name="T3" fmla="*/ 1280 h 1281"/>
                <a:gd name="T4" fmla="*/ 40 w 594"/>
                <a:gd name="T5" fmla="*/ 1201 h 1281"/>
                <a:gd name="T6" fmla="*/ 55 w 594"/>
                <a:gd name="T7" fmla="*/ 1107 h 1281"/>
                <a:gd name="T8" fmla="*/ 32 w 594"/>
                <a:gd name="T9" fmla="*/ 972 h 1281"/>
                <a:gd name="T10" fmla="*/ 55 w 594"/>
                <a:gd name="T11" fmla="*/ 711 h 1281"/>
                <a:gd name="T12" fmla="*/ 95 w 594"/>
                <a:gd name="T13" fmla="*/ 616 h 1281"/>
                <a:gd name="T14" fmla="*/ 24 w 594"/>
                <a:gd name="T15" fmla="*/ 545 h 1281"/>
                <a:gd name="T16" fmla="*/ 158 w 594"/>
                <a:gd name="T17" fmla="*/ 379 h 1281"/>
                <a:gd name="T18" fmla="*/ 119 w 594"/>
                <a:gd name="T19" fmla="*/ 308 h 1281"/>
                <a:gd name="T20" fmla="*/ 135 w 594"/>
                <a:gd name="T21" fmla="*/ 182 h 1281"/>
                <a:gd name="T22" fmla="*/ 127 w 594"/>
                <a:gd name="T23" fmla="*/ 134 h 1281"/>
                <a:gd name="T24" fmla="*/ 166 w 594"/>
                <a:gd name="T25" fmla="*/ 8 h 1281"/>
                <a:gd name="T26" fmla="*/ 198 w 594"/>
                <a:gd name="T27" fmla="*/ 8 h 1281"/>
                <a:gd name="T28" fmla="*/ 229 w 594"/>
                <a:gd name="T29" fmla="*/ 0 h 1281"/>
                <a:gd name="T30" fmla="*/ 498 w 594"/>
                <a:gd name="T31" fmla="*/ 798 h 1281"/>
                <a:gd name="T32" fmla="*/ 585 w 594"/>
                <a:gd name="T33" fmla="*/ 956 h 1281"/>
                <a:gd name="T34" fmla="*/ 593 w 594"/>
                <a:gd name="T35" fmla="*/ 1043 h 1281"/>
                <a:gd name="T36" fmla="*/ 490 w 594"/>
                <a:gd name="T37" fmla="*/ 1170 h 1281"/>
                <a:gd name="T38" fmla="*/ 411 w 594"/>
                <a:gd name="T39" fmla="*/ 1209 h 1281"/>
                <a:gd name="T40" fmla="*/ 71 w 594"/>
                <a:gd name="T41" fmla="*/ 1280 h 1281"/>
                <a:gd name="T42" fmla="*/ 135 w 594"/>
                <a:gd name="T43" fmla="*/ 134 h 1281"/>
                <a:gd name="T44" fmla="*/ 135 w 594"/>
                <a:gd name="T45" fmla="*/ 213 h 1281"/>
                <a:gd name="T46" fmla="*/ 135 w 594"/>
                <a:gd name="T47" fmla="*/ 316 h 1281"/>
                <a:gd name="T48" fmla="*/ 142 w 594"/>
                <a:gd name="T49" fmla="*/ 411 h 1281"/>
                <a:gd name="T50" fmla="*/ 55 w 594"/>
                <a:gd name="T51" fmla="*/ 569 h 1281"/>
                <a:gd name="T52" fmla="*/ 79 w 594"/>
                <a:gd name="T53" fmla="*/ 680 h 1281"/>
                <a:gd name="T54" fmla="*/ 55 w 594"/>
                <a:gd name="T55" fmla="*/ 719 h 1281"/>
                <a:gd name="T56" fmla="*/ 63 w 594"/>
                <a:gd name="T57" fmla="*/ 1107 h 1281"/>
                <a:gd name="T58" fmla="*/ 48 w 594"/>
                <a:gd name="T59" fmla="*/ 1146 h 1281"/>
                <a:gd name="T60" fmla="*/ 55 w 594"/>
                <a:gd name="T61" fmla="*/ 1233 h 1281"/>
                <a:gd name="T62" fmla="*/ 221 w 594"/>
                <a:gd name="T63" fmla="*/ 1241 h 1281"/>
                <a:gd name="T64" fmla="*/ 419 w 594"/>
                <a:gd name="T65" fmla="*/ 1201 h 1281"/>
                <a:gd name="T66" fmla="*/ 585 w 594"/>
                <a:gd name="T67" fmla="*/ 1043 h 1281"/>
                <a:gd name="T68" fmla="*/ 569 w 594"/>
                <a:gd name="T69" fmla="*/ 885 h 1281"/>
                <a:gd name="T70" fmla="*/ 490 w 594"/>
                <a:gd name="T71" fmla="*/ 798 h 1281"/>
                <a:gd name="T72" fmla="*/ 198 w 594"/>
                <a:gd name="T73" fmla="*/ 16 h 1281"/>
                <a:gd name="T74" fmla="*/ 166 w 594"/>
                <a:gd name="T75" fmla="*/ 16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4" h="1281">
                  <a:moveTo>
                    <a:pt x="71" y="1280"/>
                  </a:moveTo>
                  <a:lnTo>
                    <a:pt x="71" y="1280"/>
                  </a:lnTo>
                  <a:lnTo>
                    <a:pt x="71" y="1280"/>
                  </a:lnTo>
                  <a:lnTo>
                    <a:pt x="71" y="1280"/>
                  </a:lnTo>
                  <a:cubicBezTo>
                    <a:pt x="63" y="1280"/>
                    <a:pt x="55" y="1257"/>
                    <a:pt x="48" y="1233"/>
                  </a:cubicBezTo>
                  <a:cubicBezTo>
                    <a:pt x="48" y="1225"/>
                    <a:pt x="40" y="1217"/>
                    <a:pt x="40" y="1201"/>
                  </a:cubicBezTo>
                  <a:cubicBezTo>
                    <a:pt x="24" y="1178"/>
                    <a:pt x="32" y="1162"/>
                    <a:pt x="40" y="1146"/>
                  </a:cubicBezTo>
                  <a:cubicBezTo>
                    <a:pt x="48" y="1130"/>
                    <a:pt x="55" y="1122"/>
                    <a:pt x="55" y="1107"/>
                  </a:cubicBezTo>
                  <a:lnTo>
                    <a:pt x="55" y="1107"/>
                  </a:lnTo>
                  <a:cubicBezTo>
                    <a:pt x="55" y="1075"/>
                    <a:pt x="63" y="1051"/>
                    <a:pt x="32" y="972"/>
                  </a:cubicBezTo>
                  <a:cubicBezTo>
                    <a:pt x="0" y="893"/>
                    <a:pt x="40" y="767"/>
                    <a:pt x="48" y="719"/>
                  </a:cubicBezTo>
                  <a:cubicBezTo>
                    <a:pt x="55" y="711"/>
                    <a:pt x="55" y="711"/>
                    <a:pt x="55" y="711"/>
                  </a:cubicBezTo>
                  <a:cubicBezTo>
                    <a:pt x="55" y="703"/>
                    <a:pt x="63" y="687"/>
                    <a:pt x="71" y="680"/>
                  </a:cubicBezTo>
                  <a:cubicBezTo>
                    <a:pt x="87" y="656"/>
                    <a:pt x="103" y="632"/>
                    <a:pt x="95" y="616"/>
                  </a:cubicBezTo>
                  <a:cubicBezTo>
                    <a:pt x="95" y="601"/>
                    <a:pt x="79" y="593"/>
                    <a:pt x="55" y="577"/>
                  </a:cubicBezTo>
                  <a:cubicBezTo>
                    <a:pt x="32" y="569"/>
                    <a:pt x="24" y="561"/>
                    <a:pt x="24" y="545"/>
                  </a:cubicBezTo>
                  <a:cubicBezTo>
                    <a:pt x="16" y="506"/>
                    <a:pt x="95" y="435"/>
                    <a:pt x="135" y="403"/>
                  </a:cubicBezTo>
                  <a:cubicBezTo>
                    <a:pt x="150" y="395"/>
                    <a:pt x="158" y="387"/>
                    <a:pt x="158" y="379"/>
                  </a:cubicBezTo>
                  <a:cubicBezTo>
                    <a:pt x="174" y="363"/>
                    <a:pt x="158" y="348"/>
                    <a:pt x="135" y="324"/>
                  </a:cubicBezTo>
                  <a:cubicBezTo>
                    <a:pt x="127" y="316"/>
                    <a:pt x="119" y="308"/>
                    <a:pt x="119" y="308"/>
                  </a:cubicBezTo>
                  <a:cubicBezTo>
                    <a:pt x="95" y="284"/>
                    <a:pt x="111" y="237"/>
                    <a:pt x="127" y="205"/>
                  </a:cubicBezTo>
                  <a:cubicBezTo>
                    <a:pt x="127" y="197"/>
                    <a:pt x="135" y="182"/>
                    <a:pt x="135" y="182"/>
                  </a:cubicBezTo>
                  <a:cubicBezTo>
                    <a:pt x="135" y="158"/>
                    <a:pt x="127" y="134"/>
                    <a:pt x="127" y="134"/>
                  </a:cubicBezTo>
                  <a:lnTo>
                    <a:pt x="127" y="134"/>
                  </a:lnTo>
                  <a:lnTo>
                    <a:pt x="127" y="134"/>
                  </a:lnTo>
                  <a:cubicBezTo>
                    <a:pt x="127" y="103"/>
                    <a:pt x="142" y="16"/>
                    <a:pt x="166" y="8"/>
                  </a:cubicBezTo>
                  <a:cubicBezTo>
                    <a:pt x="174" y="8"/>
                    <a:pt x="174" y="8"/>
                    <a:pt x="182" y="8"/>
                  </a:cubicBezTo>
                  <a:cubicBezTo>
                    <a:pt x="182" y="8"/>
                    <a:pt x="190" y="8"/>
                    <a:pt x="198" y="8"/>
                  </a:cubicBezTo>
                  <a:cubicBezTo>
                    <a:pt x="206" y="8"/>
                    <a:pt x="214" y="8"/>
                    <a:pt x="221" y="0"/>
                  </a:cubicBezTo>
                  <a:cubicBezTo>
                    <a:pt x="229" y="0"/>
                    <a:pt x="229" y="0"/>
                    <a:pt x="229" y="0"/>
                  </a:cubicBezTo>
                  <a:lnTo>
                    <a:pt x="229" y="0"/>
                  </a:lnTo>
                  <a:cubicBezTo>
                    <a:pt x="498" y="798"/>
                    <a:pt x="498" y="798"/>
                    <a:pt x="498" y="798"/>
                  </a:cubicBezTo>
                  <a:cubicBezTo>
                    <a:pt x="506" y="814"/>
                    <a:pt x="546" y="877"/>
                    <a:pt x="569" y="877"/>
                  </a:cubicBezTo>
                  <a:cubicBezTo>
                    <a:pt x="585" y="885"/>
                    <a:pt x="585" y="909"/>
                    <a:pt x="585" y="956"/>
                  </a:cubicBezTo>
                  <a:cubicBezTo>
                    <a:pt x="585" y="988"/>
                    <a:pt x="585" y="1020"/>
                    <a:pt x="593" y="1043"/>
                  </a:cubicBezTo>
                  <a:lnTo>
                    <a:pt x="593" y="1043"/>
                  </a:lnTo>
                  <a:lnTo>
                    <a:pt x="593" y="1043"/>
                  </a:lnTo>
                  <a:cubicBezTo>
                    <a:pt x="593" y="1043"/>
                    <a:pt x="506" y="1146"/>
                    <a:pt x="490" y="1170"/>
                  </a:cubicBezTo>
                  <a:cubicBezTo>
                    <a:pt x="474" y="1201"/>
                    <a:pt x="467" y="1201"/>
                    <a:pt x="427" y="1209"/>
                  </a:cubicBezTo>
                  <a:cubicBezTo>
                    <a:pt x="411" y="1209"/>
                    <a:pt x="411" y="1209"/>
                    <a:pt x="411" y="1209"/>
                  </a:cubicBezTo>
                  <a:cubicBezTo>
                    <a:pt x="388" y="1209"/>
                    <a:pt x="301" y="1233"/>
                    <a:pt x="221" y="1249"/>
                  </a:cubicBezTo>
                  <a:cubicBezTo>
                    <a:pt x="135" y="1265"/>
                    <a:pt x="79" y="1280"/>
                    <a:pt x="71" y="1280"/>
                  </a:cubicBezTo>
                  <a:close/>
                  <a:moveTo>
                    <a:pt x="135" y="134"/>
                  </a:moveTo>
                  <a:lnTo>
                    <a:pt x="135" y="134"/>
                  </a:lnTo>
                  <a:cubicBezTo>
                    <a:pt x="135" y="134"/>
                    <a:pt x="142" y="158"/>
                    <a:pt x="142" y="182"/>
                  </a:cubicBezTo>
                  <a:cubicBezTo>
                    <a:pt x="142" y="190"/>
                    <a:pt x="135" y="197"/>
                    <a:pt x="135" y="213"/>
                  </a:cubicBezTo>
                  <a:cubicBezTo>
                    <a:pt x="119" y="237"/>
                    <a:pt x="103" y="284"/>
                    <a:pt x="127" y="300"/>
                  </a:cubicBezTo>
                  <a:cubicBezTo>
                    <a:pt x="127" y="308"/>
                    <a:pt x="135" y="308"/>
                    <a:pt x="135" y="316"/>
                  </a:cubicBezTo>
                  <a:cubicBezTo>
                    <a:pt x="158" y="340"/>
                    <a:pt x="182" y="363"/>
                    <a:pt x="166" y="387"/>
                  </a:cubicBezTo>
                  <a:cubicBezTo>
                    <a:pt x="166" y="395"/>
                    <a:pt x="158" y="395"/>
                    <a:pt x="142" y="411"/>
                  </a:cubicBezTo>
                  <a:cubicBezTo>
                    <a:pt x="103" y="443"/>
                    <a:pt x="24" y="506"/>
                    <a:pt x="32" y="545"/>
                  </a:cubicBezTo>
                  <a:cubicBezTo>
                    <a:pt x="32" y="553"/>
                    <a:pt x="40" y="569"/>
                    <a:pt x="55" y="569"/>
                  </a:cubicBezTo>
                  <a:cubicBezTo>
                    <a:pt x="79" y="585"/>
                    <a:pt x="95" y="601"/>
                    <a:pt x="103" y="616"/>
                  </a:cubicBezTo>
                  <a:cubicBezTo>
                    <a:pt x="111" y="640"/>
                    <a:pt x="95" y="656"/>
                    <a:pt x="79" y="680"/>
                  </a:cubicBezTo>
                  <a:cubicBezTo>
                    <a:pt x="71" y="696"/>
                    <a:pt x="63" y="703"/>
                    <a:pt x="55" y="719"/>
                  </a:cubicBezTo>
                  <a:lnTo>
                    <a:pt x="55" y="719"/>
                  </a:lnTo>
                  <a:cubicBezTo>
                    <a:pt x="48" y="767"/>
                    <a:pt x="8" y="893"/>
                    <a:pt x="40" y="972"/>
                  </a:cubicBezTo>
                  <a:cubicBezTo>
                    <a:pt x="63" y="1051"/>
                    <a:pt x="63" y="1075"/>
                    <a:pt x="63" y="1107"/>
                  </a:cubicBezTo>
                  <a:lnTo>
                    <a:pt x="63" y="1107"/>
                  </a:lnTo>
                  <a:cubicBezTo>
                    <a:pt x="55" y="1122"/>
                    <a:pt x="55" y="1138"/>
                    <a:pt x="48" y="1146"/>
                  </a:cubicBezTo>
                  <a:cubicBezTo>
                    <a:pt x="40" y="1162"/>
                    <a:pt x="32" y="1178"/>
                    <a:pt x="40" y="1201"/>
                  </a:cubicBezTo>
                  <a:cubicBezTo>
                    <a:pt x="48" y="1209"/>
                    <a:pt x="48" y="1225"/>
                    <a:pt x="55" y="1233"/>
                  </a:cubicBezTo>
                  <a:cubicBezTo>
                    <a:pt x="63" y="1257"/>
                    <a:pt x="63" y="1273"/>
                    <a:pt x="71" y="1273"/>
                  </a:cubicBezTo>
                  <a:cubicBezTo>
                    <a:pt x="79" y="1273"/>
                    <a:pt x="150" y="1257"/>
                    <a:pt x="221" y="1241"/>
                  </a:cubicBezTo>
                  <a:cubicBezTo>
                    <a:pt x="293" y="1225"/>
                    <a:pt x="388" y="1209"/>
                    <a:pt x="411" y="1201"/>
                  </a:cubicBezTo>
                  <a:cubicBezTo>
                    <a:pt x="419" y="1201"/>
                    <a:pt x="419" y="1201"/>
                    <a:pt x="419" y="1201"/>
                  </a:cubicBezTo>
                  <a:cubicBezTo>
                    <a:pt x="467" y="1194"/>
                    <a:pt x="467" y="1194"/>
                    <a:pt x="482" y="1170"/>
                  </a:cubicBezTo>
                  <a:cubicBezTo>
                    <a:pt x="498" y="1146"/>
                    <a:pt x="577" y="1059"/>
                    <a:pt x="585" y="1043"/>
                  </a:cubicBezTo>
                  <a:cubicBezTo>
                    <a:pt x="577" y="1020"/>
                    <a:pt x="577" y="988"/>
                    <a:pt x="577" y="956"/>
                  </a:cubicBezTo>
                  <a:cubicBezTo>
                    <a:pt x="577" y="925"/>
                    <a:pt x="577" y="893"/>
                    <a:pt x="569" y="885"/>
                  </a:cubicBezTo>
                  <a:cubicBezTo>
                    <a:pt x="538" y="877"/>
                    <a:pt x="490" y="798"/>
                    <a:pt x="490" y="798"/>
                  </a:cubicBezTo>
                  <a:lnTo>
                    <a:pt x="490" y="798"/>
                  </a:lnTo>
                  <a:cubicBezTo>
                    <a:pt x="229" y="8"/>
                    <a:pt x="229" y="8"/>
                    <a:pt x="229" y="8"/>
                  </a:cubicBezTo>
                  <a:cubicBezTo>
                    <a:pt x="214" y="16"/>
                    <a:pt x="206" y="16"/>
                    <a:pt x="198" y="16"/>
                  </a:cubicBezTo>
                  <a:cubicBezTo>
                    <a:pt x="190" y="16"/>
                    <a:pt x="182" y="16"/>
                    <a:pt x="182" y="16"/>
                  </a:cubicBezTo>
                  <a:cubicBezTo>
                    <a:pt x="174" y="16"/>
                    <a:pt x="174" y="16"/>
                    <a:pt x="166" y="16"/>
                  </a:cubicBezTo>
                  <a:cubicBezTo>
                    <a:pt x="150" y="16"/>
                    <a:pt x="135" y="79"/>
                    <a:pt x="135" y="134"/>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67" name="Freeform 759"/>
            <p:cNvSpPr>
              <a:spLocks noChangeArrowheads="1"/>
            </p:cNvSpPr>
            <p:nvPr/>
          </p:nvSpPr>
          <p:spPr bwMode="auto">
            <a:xfrm>
              <a:off x="18110143" y="4765866"/>
              <a:ext cx="466897" cy="876621"/>
            </a:xfrm>
            <a:custGeom>
              <a:avLst/>
              <a:gdLst>
                <a:gd name="T0" fmla="*/ 15 w 649"/>
                <a:gd name="T1" fmla="*/ 269 h 1219"/>
                <a:gd name="T2" fmla="*/ 15 w 649"/>
                <a:gd name="T3" fmla="*/ 269 h 1219"/>
                <a:gd name="T4" fmla="*/ 23 w 649"/>
                <a:gd name="T5" fmla="*/ 364 h 1219"/>
                <a:gd name="T6" fmla="*/ 63 w 649"/>
                <a:gd name="T7" fmla="*/ 419 h 1219"/>
                <a:gd name="T8" fmla="*/ 102 w 649"/>
                <a:gd name="T9" fmla="*/ 522 h 1219"/>
                <a:gd name="T10" fmla="*/ 95 w 649"/>
                <a:gd name="T11" fmla="*/ 617 h 1219"/>
                <a:gd name="T12" fmla="*/ 118 w 649"/>
                <a:gd name="T13" fmla="*/ 743 h 1219"/>
                <a:gd name="T14" fmla="*/ 150 w 649"/>
                <a:gd name="T15" fmla="*/ 838 h 1219"/>
                <a:gd name="T16" fmla="*/ 190 w 649"/>
                <a:gd name="T17" fmla="*/ 838 h 1219"/>
                <a:gd name="T18" fmla="*/ 237 w 649"/>
                <a:gd name="T19" fmla="*/ 988 h 1219"/>
                <a:gd name="T20" fmla="*/ 284 w 649"/>
                <a:gd name="T21" fmla="*/ 1210 h 1219"/>
                <a:gd name="T22" fmla="*/ 537 w 649"/>
                <a:gd name="T23" fmla="*/ 1139 h 1219"/>
                <a:gd name="T24" fmla="*/ 506 w 649"/>
                <a:gd name="T25" fmla="*/ 1067 h 1219"/>
                <a:gd name="T26" fmla="*/ 521 w 649"/>
                <a:gd name="T27" fmla="*/ 973 h 1219"/>
                <a:gd name="T28" fmla="*/ 498 w 649"/>
                <a:gd name="T29" fmla="*/ 838 h 1219"/>
                <a:gd name="T30" fmla="*/ 521 w 649"/>
                <a:gd name="T31" fmla="*/ 585 h 1219"/>
                <a:gd name="T32" fmla="*/ 521 w 649"/>
                <a:gd name="T33" fmla="*/ 443 h 1219"/>
                <a:gd name="T34" fmla="*/ 632 w 649"/>
                <a:gd name="T35" fmla="*/ 253 h 1219"/>
                <a:gd name="T36" fmla="*/ 585 w 649"/>
                <a:gd name="T37" fmla="*/ 174 h 1219"/>
                <a:gd name="T38" fmla="*/ 601 w 649"/>
                <a:gd name="T39" fmla="*/ 48 h 1219"/>
                <a:gd name="T40" fmla="*/ 601 w 649"/>
                <a:gd name="T41" fmla="*/ 0 h 1219"/>
                <a:gd name="T42" fmla="*/ 0 w 649"/>
                <a:gd name="T43" fmla="*/ 174 h 1219"/>
                <a:gd name="T44" fmla="*/ 15 w 649"/>
                <a:gd name="T45" fmla="*/ 26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9" h="1219">
                  <a:moveTo>
                    <a:pt x="15" y="269"/>
                  </a:moveTo>
                  <a:lnTo>
                    <a:pt x="15" y="269"/>
                  </a:lnTo>
                  <a:cubicBezTo>
                    <a:pt x="23" y="285"/>
                    <a:pt x="15" y="324"/>
                    <a:pt x="23" y="364"/>
                  </a:cubicBezTo>
                  <a:cubicBezTo>
                    <a:pt x="31" y="396"/>
                    <a:pt x="55" y="396"/>
                    <a:pt x="63" y="419"/>
                  </a:cubicBezTo>
                  <a:cubicBezTo>
                    <a:pt x="79" y="443"/>
                    <a:pt x="95" y="498"/>
                    <a:pt x="102" y="522"/>
                  </a:cubicBezTo>
                  <a:cubicBezTo>
                    <a:pt x="102" y="553"/>
                    <a:pt x="79" y="577"/>
                    <a:pt x="95" y="617"/>
                  </a:cubicBezTo>
                  <a:cubicBezTo>
                    <a:pt x="110" y="656"/>
                    <a:pt x="118" y="720"/>
                    <a:pt x="118" y="743"/>
                  </a:cubicBezTo>
                  <a:cubicBezTo>
                    <a:pt x="118" y="767"/>
                    <a:pt x="126" y="830"/>
                    <a:pt x="150" y="838"/>
                  </a:cubicBezTo>
                  <a:cubicBezTo>
                    <a:pt x="174" y="838"/>
                    <a:pt x="174" y="807"/>
                    <a:pt x="190" y="838"/>
                  </a:cubicBezTo>
                  <a:cubicBezTo>
                    <a:pt x="205" y="862"/>
                    <a:pt x="221" y="933"/>
                    <a:pt x="237" y="988"/>
                  </a:cubicBezTo>
                  <a:cubicBezTo>
                    <a:pt x="253" y="1044"/>
                    <a:pt x="284" y="1202"/>
                    <a:pt x="284" y="1210"/>
                  </a:cubicBezTo>
                  <a:cubicBezTo>
                    <a:pt x="292" y="1218"/>
                    <a:pt x="537" y="1139"/>
                    <a:pt x="537" y="1139"/>
                  </a:cubicBezTo>
                  <a:cubicBezTo>
                    <a:pt x="521" y="1139"/>
                    <a:pt x="521" y="1107"/>
                    <a:pt x="506" y="1067"/>
                  </a:cubicBezTo>
                  <a:cubicBezTo>
                    <a:pt x="490" y="1036"/>
                    <a:pt x="521" y="1012"/>
                    <a:pt x="521" y="973"/>
                  </a:cubicBezTo>
                  <a:cubicBezTo>
                    <a:pt x="529" y="941"/>
                    <a:pt x="529" y="917"/>
                    <a:pt x="498" y="838"/>
                  </a:cubicBezTo>
                  <a:cubicBezTo>
                    <a:pt x="466" y="751"/>
                    <a:pt x="506" y="625"/>
                    <a:pt x="521" y="585"/>
                  </a:cubicBezTo>
                  <a:cubicBezTo>
                    <a:pt x="537" y="538"/>
                    <a:pt x="616" y="482"/>
                    <a:pt x="521" y="443"/>
                  </a:cubicBezTo>
                  <a:cubicBezTo>
                    <a:pt x="419" y="403"/>
                    <a:pt x="608" y="269"/>
                    <a:pt x="632" y="253"/>
                  </a:cubicBezTo>
                  <a:cubicBezTo>
                    <a:pt x="648" y="229"/>
                    <a:pt x="616" y="198"/>
                    <a:pt x="585" y="174"/>
                  </a:cubicBezTo>
                  <a:cubicBezTo>
                    <a:pt x="561" y="143"/>
                    <a:pt x="601" y="71"/>
                    <a:pt x="601" y="48"/>
                  </a:cubicBezTo>
                  <a:cubicBezTo>
                    <a:pt x="601" y="24"/>
                    <a:pt x="601" y="0"/>
                    <a:pt x="601" y="0"/>
                  </a:cubicBezTo>
                  <a:cubicBezTo>
                    <a:pt x="593" y="24"/>
                    <a:pt x="292" y="103"/>
                    <a:pt x="0" y="174"/>
                  </a:cubicBezTo>
                  <a:cubicBezTo>
                    <a:pt x="0" y="198"/>
                    <a:pt x="8" y="253"/>
                    <a:pt x="15" y="269"/>
                  </a:cubicBezTo>
                </a:path>
              </a:pathLst>
            </a:custGeom>
            <a:solidFill>
              <a:schemeClr val="accent2"/>
            </a:solidFill>
            <a:ln>
              <a:noFill/>
            </a:ln>
            <a:effectLst/>
          </p:spPr>
          <p:txBody>
            <a:bodyPr wrap="none" anchor="ctr"/>
            <a:lstStyle/>
            <a:p>
              <a:endParaRPr lang="en-US" sz="2701" dirty="0">
                <a:latin typeface="Lato Light"/>
              </a:endParaRPr>
            </a:p>
          </p:txBody>
        </p:sp>
        <p:sp>
          <p:nvSpPr>
            <p:cNvPr id="768" name="Freeform 760"/>
            <p:cNvSpPr>
              <a:spLocks noChangeArrowheads="1"/>
            </p:cNvSpPr>
            <p:nvPr/>
          </p:nvSpPr>
          <p:spPr bwMode="auto">
            <a:xfrm>
              <a:off x="18110143" y="4749986"/>
              <a:ext cx="466897" cy="895678"/>
            </a:xfrm>
            <a:custGeom>
              <a:avLst/>
              <a:gdLst>
                <a:gd name="T0" fmla="*/ 292 w 649"/>
                <a:gd name="T1" fmla="*/ 1242 h 1243"/>
                <a:gd name="T2" fmla="*/ 253 w 649"/>
                <a:gd name="T3" fmla="*/ 1091 h 1243"/>
                <a:gd name="T4" fmla="*/ 190 w 649"/>
                <a:gd name="T5" fmla="*/ 862 h 1243"/>
                <a:gd name="T6" fmla="*/ 174 w 649"/>
                <a:gd name="T7" fmla="*/ 854 h 1243"/>
                <a:gd name="T8" fmla="*/ 150 w 649"/>
                <a:gd name="T9" fmla="*/ 862 h 1243"/>
                <a:gd name="T10" fmla="*/ 95 w 649"/>
                <a:gd name="T11" fmla="*/ 641 h 1243"/>
                <a:gd name="T12" fmla="*/ 95 w 649"/>
                <a:gd name="T13" fmla="*/ 554 h 1243"/>
                <a:gd name="T14" fmla="*/ 47 w 649"/>
                <a:gd name="T15" fmla="*/ 427 h 1243"/>
                <a:gd name="T16" fmla="*/ 15 w 649"/>
                <a:gd name="T17" fmla="*/ 340 h 1243"/>
                <a:gd name="T18" fmla="*/ 0 w 649"/>
                <a:gd name="T19" fmla="*/ 198 h 1243"/>
                <a:gd name="T20" fmla="*/ 0 w 649"/>
                <a:gd name="T21" fmla="*/ 190 h 1243"/>
                <a:gd name="T22" fmla="*/ 593 w 649"/>
                <a:gd name="T23" fmla="*/ 0 h 1243"/>
                <a:gd name="T24" fmla="*/ 608 w 649"/>
                <a:gd name="T25" fmla="*/ 72 h 1243"/>
                <a:gd name="T26" fmla="*/ 593 w 649"/>
                <a:gd name="T27" fmla="*/ 190 h 1243"/>
                <a:gd name="T28" fmla="*/ 632 w 649"/>
                <a:gd name="T29" fmla="*/ 277 h 1243"/>
                <a:gd name="T30" fmla="*/ 498 w 649"/>
                <a:gd name="T31" fmla="*/ 435 h 1243"/>
                <a:gd name="T32" fmla="*/ 569 w 649"/>
                <a:gd name="T33" fmla="*/ 506 h 1243"/>
                <a:gd name="T34" fmla="*/ 521 w 649"/>
                <a:gd name="T35" fmla="*/ 609 h 1243"/>
                <a:gd name="T36" fmla="*/ 506 w 649"/>
                <a:gd name="T37" fmla="*/ 862 h 1243"/>
                <a:gd name="T38" fmla="*/ 529 w 649"/>
                <a:gd name="T39" fmla="*/ 997 h 1243"/>
                <a:gd name="T40" fmla="*/ 506 w 649"/>
                <a:gd name="T41" fmla="*/ 1091 h 1243"/>
                <a:gd name="T42" fmla="*/ 537 w 649"/>
                <a:gd name="T43" fmla="*/ 1163 h 1243"/>
                <a:gd name="T44" fmla="*/ 537 w 649"/>
                <a:gd name="T45" fmla="*/ 1170 h 1243"/>
                <a:gd name="T46" fmla="*/ 181 w 649"/>
                <a:gd name="T47" fmla="*/ 846 h 1243"/>
                <a:gd name="T48" fmla="*/ 197 w 649"/>
                <a:gd name="T49" fmla="*/ 854 h 1243"/>
                <a:gd name="T50" fmla="*/ 261 w 649"/>
                <a:gd name="T51" fmla="*/ 1091 h 1243"/>
                <a:gd name="T52" fmla="*/ 529 w 649"/>
                <a:gd name="T53" fmla="*/ 1163 h 1243"/>
                <a:gd name="T54" fmla="*/ 506 w 649"/>
                <a:gd name="T55" fmla="*/ 1091 h 1243"/>
                <a:gd name="T56" fmla="*/ 521 w 649"/>
                <a:gd name="T57" fmla="*/ 997 h 1243"/>
                <a:gd name="T58" fmla="*/ 498 w 649"/>
                <a:gd name="T59" fmla="*/ 862 h 1243"/>
                <a:gd name="T60" fmla="*/ 521 w 649"/>
                <a:gd name="T61" fmla="*/ 601 h 1243"/>
                <a:gd name="T62" fmla="*/ 561 w 649"/>
                <a:gd name="T63" fmla="*/ 506 h 1243"/>
                <a:gd name="T64" fmla="*/ 490 w 649"/>
                <a:gd name="T65" fmla="*/ 435 h 1243"/>
                <a:gd name="T66" fmla="*/ 624 w 649"/>
                <a:gd name="T67" fmla="*/ 269 h 1243"/>
                <a:gd name="T68" fmla="*/ 585 w 649"/>
                <a:gd name="T69" fmla="*/ 198 h 1243"/>
                <a:gd name="T70" fmla="*/ 601 w 649"/>
                <a:gd name="T71" fmla="*/ 72 h 1243"/>
                <a:gd name="T72" fmla="*/ 8 w 649"/>
                <a:gd name="T73" fmla="*/ 198 h 1243"/>
                <a:gd name="T74" fmla="*/ 23 w 649"/>
                <a:gd name="T75" fmla="*/ 340 h 1243"/>
                <a:gd name="T76" fmla="*/ 55 w 649"/>
                <a:gd name="T77" fmla="*/ 420 h 1243"/>
                <a:gd name="T78" fmla="*/ 102 w 649"/>
                <a:gd name="T79" fmla="*/ 546 h 1243"/>
                <a:gd name="T80" fmla="*/ 95 w 649"/>
                <a:gd name="T81" fmla="*/ 641 h 1243"/>
                <a:gd name="T82" fmla="*/ 150 w 649"/>
                <a:gd name="T83" fmla="*/ 854 h 1243"/>
                <a:gd name="T84" fmla="*/ 174 w 649"/>
                <a:gd name="T85" fmla="*/ 84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9" h="1243">
                  <a:moveTo>
                    <a:pt x="292" y="1242"/>
                  </a:moveTo>
                  <a:lnTo>
                    <a:pt x="292" y="1242"/>
                  </a:lnTo>
                  <a:cubicBezTo>
                    <a:pt x="292" y="1242"/>
                    <a:pt x="284" y="1242"/>
                    <a:pt x="284" y="1234"/>
                  </a:cubicBezTo>
                  <a:cubicBezTo>
                    <a:pt x="284" y="1234"/>
                    <a:pt x="276" y="1186"/>
                    <a:pt x="253" y="1091"/>
                  </a:cubicBezTo>
                  <a:cubicBezTo>
                    <a:pt x="245" y="1060"/>
                    <a:pt x="237" y="1028"/>
                    <a:pt x="237" y="1012"/>
                  </a:cubicBezTo>
                  <a:cubicBezTo>
                    <a:pt x="213" y="933"/>
                    <a:pt x="197" y="886"/>
                    <a:pt x="190" y="862"/>
                  </a:cubicBezTo>
                  <a:cubicBezTo>
                    <a:pt x="181" y="854"/>
                    <a:pt x="181" y="854"/>
                    <a:pt x="181" y="854"/>
                  </a:cubicBezTo>
                  <a:cubicBezTo>
                    <a:pt x="181" y="854"/>
                    <a:pt x="181" y="854"/>
                    <a:pt x="174" y="854"/>
                  </a:cubicBezTo>
                  <a:cubicBezTo>
                    <a:pt x="174" y="862"/>
                    <a:pt x="166" y="862"/>
                    <a:pt x="158" y="862"/>
                  </a:cubicBezTo>
                  <a:cubicBezTo>
                    <a:pt x="150" y="862"/>
                    <a:pt x="150" y="862"/>
                    <a:pt x="150" y="862"/>
                  </a:cubicBezTo>
                  <a:cubicBezTo>
                    <a:pt x="126" y="854"/>
                    <a:pt x="118" y="799"/>
                    <a:pt x="118" y="767"/>
                  </a:cubicBezTo>
                  <a:cubicBezTo>
                    <a:pt x="118" y="744"/>
                    <a:pt x="102" y="673"/>
                    <a:pt x="95" y="641"/>
                  </a:cubicBezTo>
                  <a:cubicBezTo>
                    <a:pt x="87" y="617"/>
                    <a:pt x="87" y="601"/>
                    <a:pt x="95" y="577"/>
                  </a:cubicBezTo>
                  <a:cubicBezTo>
                    <a:pt x="95" y="570"/>
                    <a:pt x="95" y="562"/>
                    <a:pt x="95" y="554"/>
                  </a:cubicBezTo>
                  <a:cubicBezTo>
                    <a:pt x="95" y="522"/>
                    <a:pt x="79" y="467"/>
                    <a:pt x="63" y="443"/>
                  </a:cubicBezTo>
                  <a:cubicBezTo>
                    <a:pt x="63" y="435"/>
                    <a:pt x="55" y="427"/>
                    <a:pt x="47" y="427"/>
                  </a:cubicBezTo>
                  <a:cubicBezTo>
                    <a:pt x="39" y="420"/>
                    <a:pt x="31" y="411"/>
                    <a:pt x="23" y="388"/>
                  </a:cubicBezTo>
                  <a:cubicBezTo>
                    <a:pt x="15" y="372"/>
                    <a:pt x="15" y="356"/>
                    <a:pt x="15" y="340"/>
                  </a:cubicBezTo>
                  <a:cubicBezTo>
                    <a:pt x="15" y="317"/>
                    <a:pt x="15" y="301"/>
                    <a:pt x="8" y="293"/>
                  </a:cubicBezTo>
                  <a:cubicBezTo>
                    <a:pt x="0" y="277"/>
                    <a:pt x="0" y="238"/>
                    <a:pt x="0" y="198"/>
                  </a:cubicBezTo>
                  <a:cubicBezTo>
                    <a:pt x="0" y="190"/>
                    <a:pt x="0" y="190"/>
                    <a:pt x="0" y="190"/>
                  </a:cubicBezTo>
                  <a:lnTo>
                    <a:pt x="0" y="190"/>
                  </a:lnTo>
                  <a:cubicBezTo>
                    <a:pt x="545" y="64"/>
                    <a:pt x="593" y="24"/>
                    <a:pt x="593" y="24"/>
                  </a:cubicBezTo>
                  <a:cubicBezTo>
                    <a:pt x="593" y="0"/>
                    <a:pt x="593" y="0"/>
                    <a:pt x="593" y="0"/>
                  </a:cubicBezTo>
                  <a:cubicBezTo>
                    <a:pt x="601" y="24"/>
                    <a:pt x="601" y="24"/>
                    <a:pt x="601" y="24"/>
                  </a:cubicBezTo>
                  <a:cubicBezTo>
                    <a:pt x="601" y="24"/>
                    <a:pt x="608" y="48"/>
                    <a:pt x="608" y="72"/>
                  </a:cubicBezTo>
                  <a:cubicBezTo>
                    <a:pt x="608" y="80"/>
                    <a:pt x="601" y="87"/>
                    <a:pt x="601" y="103"/>
                  </a:cubicBezTo>
                  <a:cubicBezTo>
                    <a:pt x="585" y="127"/>
                    <a:pt x="569" y="174"/>
                    <a:pt x="593" y="190"/>
                  </a:cubicBezTo>
                  <a:cubicBezTo>
                    <a:pt x="593" y="198"/>
                    <a:pt x="601" y="198"/>
                    <a:pt x="601" y="206"/>
                  </a:cubicBezTo>
                  <a:cubicBezTo>
                    <a:pt x="624" y="230"/>
                    <a:pt x="648" y="253"/>
                    <a:pt x="632" y="277"/>
                  </a:cubicBezTo>
                  <a:cubicBezTo>
                    <a:pt x="632" y="285"/>
                    <a:pt x="624" y="285"/>
                    <a:pt x="608" y="301"/>
                  </a:cubicBezTo>
                  <a:cubicBezTo>
                    <a:pt x="569" y="333"/>
                    <a:pt x="490" y="396"/>
                    <a:pt x="498" y="435"/>
                  </a:cubicBezTo>
                  <a:cubicBezTo>
                    <a:pt x="498" y="443"/>
                    <a:pt x="506" y="459"/>
                    <a:pt x="521" y="459"/>
                  </a:cubicBezTo>
                  <a:cubicBezTo>
                    <a:pt x="545" y="475"/>
                    <a:pt x="561" y="491"/>
                    <a:pt x="569" y="506"/>
                  </a:cubicBezTo>
                  <a:cubicBezTo>
                    <a:pt x="577" y="530"/>
                    <a:pt x="561" y="546"/>
                    <a:pt x="545" y="570"/>
                  </a:cubicBezTo>
                  <a:cubicBezTo>
                    <a:pt x="537" y="586"/>
                    <a:pt x="529" y="593"/>
                    <a:pt x="521" y="609"/>
                  </a:cubicBezTo>
                  <a:lnTo>
                    <a:pt x="521" y="609"/>
                  </a:lnTo>
                  <a:cubicBezTo>
                    <a:pt x="514" y="657"/>
                    <a:pt x="474" y="783"/>
                    <a:pt x="506" y="862"/>
                  </a:cubicBezTo>
                  <a:cubicBezTo>
                    <a:pt x="529" y="941"/>
                    <a:pt x="529" y="965"/>
                    <a:pt x="529" y="997"/>
                  </a:cubicBezTo>
                  <a:lnTo>
                    <a:pt x="529" y="997"/>
                  </a:lnTo>
                  <a:cubicBezTo>
                    <a:pt x="521" y="1012"/>
                    <a:pt x="521" y="1028"/>
                    <a:pt x="514" y="1036"/>
                  </a:cubicBezTo>
                  <a:cubicBezTo>
                    <a:pt x="506" y="1052"/>
                    <a:pt x="498" y="1068"/>
                    <a:pt x="506" y="1091"/>
                  </a:cubicBezTo>
                  <a:cubicBezTo>
                    <a:pt x="514" y="1099"/>
                    <a:pt x="514" y="1115"/>
                    <a:pt x="521" y="1123"/>
                  </a:cubicBezTo>
                  <a:cubicBezTo>
                    <a:pt x="529" y="1147"/>
                    <a:pt x="529" y="1163"/>
                    <a:pt x="537" y="1163"/>
                  </a:cubicBezTo>
                  <a:cubicBezTo>
                    <a:pt x="553" y="1163"/>
                    <a:pt x="553" y="1163"/>
                    <a:pt x="553" y="1163"/>
                  </a:cubicBezTo>
                  <a:cubicBezTo>
                    <a:pt x="537" y="1170"/>
                    <a:pt x="537" y="1170"/>
                    <a:pt x="537" y="1170"/>
                  </a:cubicBezTo>
                  <a:cubicBezTo>
                    <a:pt x="529" y="1170"/>
                    <a:pt x="316" y="1242"/>
                    <a:pt x="292" y="1242"/>
                  </a:cubicBezTo>
                  <a:close/>
                  <a:moveTo>
                    <a:pt x="181" y="846"/>
                  </a:moveTo>
                  <a:lnTo>
                    <a:pt x="181" y="846"/>
                  </a:lnTo>
                  <a:cubicBezTo>
                    <a:pt x="190" y="846"/>
                    <a:pt x="190" y="846"/>
                    <a:pt x="197" y="854"/>
                  </a:cubicBezTo>
                  <a:cubicBezTo>
                    <a:pt x="213" y="886"/>
                    <a:pt x="229" y="957"/>
                    <a:pt x="237" y="1012"/>
                  </a:cubicBezTo>
                  <a:cubicBezTo>
                    <a:pt x="245" y="1028"/>
                    <a:pt x="253" y="1060"/>
                    <a:pt x="261" y="1091"/>
                  </a:cubicBezTo>
                  <a:cubicBezTo>
                    <a:pt x="268" y="1147"/>
                    <a:pt x="284" y="1218"/>
                    <a:pt x="292" y="1234"/>
                  </a:cubicBezTo>
                  <a:cubicBezTo>
                    <a:pt x="308" y="1234"/>
                    <a:pt x="450" y="1186"/>
                    <a:pt x="529" y="1163"/>
                  </a:cubicBezTo>
                  <a:cubicBezTo>
                    <a:pt x="521" y="1155"/>
                    <a:pt x="521" y="1147"/>
                    <a:pt x="514" y="1123"/>
                  </a:cubicBezTo>
                  <a:cubicBezTo>
                    <a:pt x="514" y="1115"/>
                    <a:pt x="506" y="1107"/>
                    <a:pt x="506" y="1091"/>
                  </a:cubicBezTo>
                  <a:cubicBezTo>
                    <a:pt x="490" y="1068"/>
                    <a:pt x="498" y="1052"/>
                    <a:pt x="506" y="1036"/>
                  </a:cubicBezTo>
                  <a:cubicBezTo>
                    <a:pt x="514" y="1020"/>
                    <a:pt x="521" y="1012"/>
                    <a:pt x="521" y="997"/>
                  </a:cubicBezTo>
                  <a:lnTo>
                    <a:pt x="521" y="997"/>
                  </a:lnTo>
                  <a:cubicBezTo>
                    <a:pt x="521" y="965"/>
                    <a:pt x="529" y="941"/>
                    <a:pt x="498" y="862"/>
                  </a:cubicBezTo>
                  <a:cubicBezTo>
                    <a:pt x="466" y="783"/>
                    <a:pt x="506" y="657"/>
                    <a:pt x="514" y="609"/>
                  </a:cubicBezTo>
                  <a:cubicBezTo>
                    <a:pt x="521" y="601"/>
                    <a:pt x="521" y="601"/>
                    <a:pt x="521" y="601"/>
                  </a:cubicBezTo>
                  <a:cubicBezTo>
                    <a:pt x="521" y="593"/>
                    <a:pt x="529" y="577"/>
                    <a:pt x="537" y="570"/>
                  </a:cubicBezTo>
                  <a:cubicBezTo>
                    <a:pt x="553" y="546"/>
                    <a:pt x="569" y="522"/>
                    <a:pt x="561" y="506"/>
                  </a:cubicBezTo>
                  <a:cubicBezTo>
                    <a:pt x="561" y="491"/>
                    <a:pt x="545" y="483"/>
                    <a:pt x="521" y="467"/>
                  </a:cubicBezTo>
                  <a:cubicBezTo>
                    <a:pt x="498" y="459"/>
                    <a:pt x="490" y="451"/>
                    <a:pt x="490" y="435"/>
                  </a:cubicBezTo>
                  <a:cubicBezTo>
                    <a:pt x="482" y="396"/>
                    <a:pt x="561" y="325"/>
                    <a:pt x="601" y="293"/>
                  </a:cubicBezTo>
                  <a:cubicBezTo>
                    <a:pt x="616" y="285"/>
                    <a:pt x="624" y="277"/>
                    <a:pt x="624" y="269"/>
                  </a:cubicBezTo>
                  <a:cubicBezTo>
                    <a:pt x="640" y="253"/>
                    <a:pt x="624" y="238"/>
                    <a:pt x="601" y="214"/>
                  </a:cubicBezTo>
                  <a:cubicBezTo>
                    <a:pt x="593" y="206"/>
                    <a:pt x="585" y="198"/>
                    <a:pt x="585" y="198"/>
                  </a:cubicBezTo>
                  <a:cubicBezTo>
                    <a:pt x="561" y="174"/>
                    <a:pt x="577" y="127"/>
                    <a:pt x="593" y="95"/>
                  </a:cubicBezTo>
                  <a:cubicBezTo>
                    <a:pt x="593" y="87"/>
                    <a:pt x="601" y="72"/>
                    <a:pt x="601" y="72"/>
                  </a:cubicBezTo>
                  <a:cubicBezTo>
                    <a:pt x="601" y="56"/>
                    <a:pt x="601" y="40"/>
                    <a:pt x="593" y="32"/>
                  </a:cubicBezTo>
                  <a:cubicBezTo>
                    <a:pt x="577" y="48"/>
                    <a:pt x="474" y="87"/>
                    <a:pt x="8" y="198"/>
                  </a:cubicBezTo>
                  <a:cubicBezTo>
                    <a:pt x="8" y="246"/>
                    <a:pt x="8" y="277"/>
                    <a:pt x="15" y="293"/>
                  </a:cubicBezTo>
                  <a:cubicBezTo>
                    <a:pt x="23" y="301"/>
                    <a:pt x="23" y="317"/>
                    <a:pt x="23" y="340"/>
                  </a:cubicBezTo>
                  <a:cubicBezTo>
                    <a:pt x="23" y="356"/>
                    <a:pt x="23" y="372"/>
                    <a:pt x="31" y="380"/>
                  </a:cubicBezTo>
                  <a:cubicBezTo>
                    <a:pt x="31" y="404"/>
                    <a:pt x="47" y="411"/>
                    <a:pt x="55" y="420"/>
                  </a:cubicBezTo>
                  <a:cubicBezTo>
                    <a:pt x="55" y="427"/>
                    <a:pt x="63" y="435"/>
                    <a:pt x="71" y="443"/>
                  </a:cubicBezTo>
                  <a:cubicBezTo>
                    <a:pt x="87" y="459"/>
                    <a:pt x="102" y="522"/>
                    <a:pt x="102" y="546"/>
                  </a:cubicBezTo>
                  <a:cubicBezTo>
                    <a:pt x="102" y="562"/>
                    <a:pt x="102" y="570"/>
                    <a:pt x="95" y="586"/>
                  </a:cubicBezTo>
                  <a:cubicBezTo>
                    <a:pt x="95" y="601"/>
                    <a:pt x="87" y="617"/>
                    <a:pt x="95" y="641"/>
                  </a:cubicBezTo>
                  <a:cubicBezTo>
                    <a:pt x="110" y="673"/>
                    <a:pt x="126" y="736"/>
                    <a:pt x="126" y="767"/>
                  </a:cubicBezTo>
                  <a:cubicBezTo>
                    <a:pt x="126" y="807"/>
                    <a:pt x="134" y="854"/>
                    <a:pt x="150" y="854"/>
                  </a:cubicBezTo>
                  <a:lnTo>
                    <a:pt x="158" y="854"/>
                  </a:lnTo>
                  <a:cubicBezTo>
                    <a:pt x="166" y="854"/>
                    <a:pt x="166" y="854"/>
                    <a:pt x="174" y="846"/>
                  </a:cubicBezTo>
                  <a:cubicBezTo>
                    <a:pt x="174" y="846"/>
                    <a:pt x="174" y="846"/>
                    <a:pt x="181" y="846"/>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69" name="Freeform 761"/>
            <p:cNvSpPr>
              <a:spLocks noChangeArrowheads="1"/>
            </p:cNvSpPr>
            <p:nvPr/>
          </p:nvSpPr>
          <p:spPr bwMode="auto">
            <a:xfrm>
              <a:off x="18313418" y="5420156"/>
              <a:ext cx="924264" cy="495481"/>
            </a:xfrm>
            <a:custGeom>
              <a:avLst/>
              <a:gdLst>
                <a:gd name="T0" fmla="*/ 1241 w 1282"/>
                <a:gd name="T1" fmla="*/ 404 h 689"/>
                <a:gd name="T2" fmla="*/ 1241 w 1282"/>
                <a:gd name="T3" fmla="*/ 404 h 689"/>
                <a:gd name="T4" fmla="*/ 1186 w 1282"/>
                <a:gd name="T5" fmla="*/ 324 h 689"/>
                <a:gd name="T6" fmla="*/ 1107 w 1282"/>
                <a:gd name="T7" fmla="*/ 309 h 689"/>
                <a:gd name="T8" fmla="*/ 1139 w 1282"/>
                <a:gd name="T9" fmla="*/ 340 h 689"/>
                <a:gd name="T10" fmla="*/ 1170 w 1282"/>
                <a:gd name="T11" fmla="*/ 364 h 689"/>
                <a:gd name="T12" fmla="*/ 1194 w 1282"/>
                <a:gd name="T13" fmla="*/ 388 h 689"/>
                <a:gd name="T14" fmla="*/ 1218 w 1282"/>
                <a:gd name="T15" fmla="*/ 427 h 689"/>
                <a:gd name="T16" fmla="*/ 1170 w 1282"/>
                <a:gd name="T17" fmla="*/ 451 h 689"/>
                <a:gd name="T18" fmla="*/ 1131 w 1282"/>
                <a:gd name="T19" fmla="*/ 482 h 689"/>
                <a:gd name="T20" fmla="*/ 1076 w 1282"/>
                <a:gd name="T21" fmla="*/ 475 h 689"/>
                <a:gd name="T22" fmla="*/ 1044 w 1282"/>
                <a:gd name="T23" fmla="*/ 467 h 689"/>
                <a:gd name="T24" fmla="*/ 1004 w 1282"/>
                <a:gd name="T25" fmla="*/ 419 h 689"/>
                <a:gd name="T26" fmla="*/ 965 w 1282"/>
                <a:gd name="T27" fmla="*/ 404 h 689"/>
                <a:gd name="T28" fmla="*/ 981 w 1282"/>
                <a:gd name="T29" fmla="*/ 356 h 689"/>
                <a:gd name="T30" fmla="*/ 854 w 1282"/>
                <a:gd name="T31" fmla="*/ 293 h 689"/>
                <a:gd name="T32" fmla="*/ 830 w 1282"/>
                <a:gd name="T33" fmla="*/ 253 h 689"/>
                <a:gd name="T34" fmla="*/ 862 w 1282"/>
                <a:gd name="T35" fmla="*/ 158 h 689"/>
                <a:gd name="T36" fmla="*/ 909 w 1282"/>
                <a:gd name="T37" fmla="*/ 119 h 689"/>
                <a:gd name="T38" fmla="*/ 886 w 1282"/>
                <a:gd name="T39" fmla="*/ 87 h 689"/>
                <a:gd name="T40" fmla="*/ 823 w 1282"/>
                <a:gd name="T41" fmla="*/ 79 h 689"/>
                <a:gd name="T42" fmla="*/ 783 w 1282"/>
                <a:gd name="T43" fmla="*/ 16 h 689"/>
                <a:gd name="T44" fmla="*/ 775 w 1282"/>
                <a:gd name="T45" fmla="*/ 8 h 689"/>
                <a:gd name="T46" fmla="*/ 775 w 1282"/>
                <a:gd name="T47" fmla="*/ 0 h 689"/>
                <a:gd name="T48" fmla="*/ 664 w 1282"/>
                <a:gd name="T49" fmla="*/ 127 h 689"/>
                <a:gd name="T50" fmla="*/ 593 w 1282"/>
                <a:gd name="T51" fmla="*/ 166 h 689"/>
                <a:gd name="T52" fmla="*/ 253 w 1282"/>
                <a:gd name="T53" fmla="*/ 230 h 689"/>
                <a:gd name="T54" fmla="*/ 0 w 1282"/>
                <a:gd name="T55" fmla="*/ 301 h 689"/>
                <a:gd name="T56" fmla="*/ 0 w 1282"/>
                <a:gd name="T57" fmla="*/ 625 h 689"/>
                <a:gd name="T58" fmla="*/ 16 w 1282"/>
                <a:gd name="T59" fmla="*/ 633 h 689"/>
                <a:gd name="T60" fmla="*/ 506 w 1282"/>
                <a:gd name="T61" fmla="*/ 506 h 689"/>
                <a:gd name="T62" fmla="*/ 585 w 1282"/>
                <a:gd name="T63" fmla="*/ 506 h 689"/>
                <a:gd name="T64" fmla="*/ 704 w 1282"/>
                <a:gd name="T65" fmla="*/ 475 h 689"/>
                <a:gd name="T66" fmla="*/ 759 w 1282"/>
                <a:gd name="T67" fmla="*/ 546 h 689"/>
                <a:gd name="T68" fmla="*/ 775 w 1282"/>
                <a:gd name="T69" fmla="*/ 554 h 689"/>
                <a:gd name="T70" fmla="*/ 838 w 1282"/>
                <a:gd name="T71" fmla="*/ 609 h 689"/>
                <a:gd name="T72" fmla="*/ 846 w 1282"/>
                <a:gd name="T73" fmla="*/ 672 h 689"/>
                <a:gd name="T74" fmla="*/ 925 w 1282"/>
                <a:gd name="T75" fmla="*/ 641 h 689"/>
                <a:gd name="T76" fmla="*/ 981 w 1282"/>
                <a:gd name="T77" fmla="*/ 546 h 689"/>
                <a:gd name="T78" fmla="*/ 1028 w 1282"/>
                <a:gd name="T79" fmla="*/ 585 h 689"/>
                <a:gd name="T80" fmla="*/ 1083 w 1282"/>
                <a:gd name="T81" fmla="*/ 593 h 689"/>
                <a:gd name="T82" fmla="*/ 1131 w 1282"/>
                <a:gd name="T83" fmla="*/ 530 h 689"/>
                <a:gd name="T84" fmla="*/ 1154 w 1282"/>
                <a:gd name="T85" fmla="*/ 530 h 689"/>
                <a:gd name="T86" fmla="*/ 1194 w 1282"/>
                <a:gd name="T87" fmla="*/ 498 h 689"/>
                <a:gd name="T88" fmla="*/ 1234 w 1282"/>
                <a:gd name="T89" fmla="*/ 498 h 689"/>
                <a:gd name="T90" fmla="*/ 1257 w 1282"/>
                <a:gd name="T91" fmla="*/ 475 h 689"/>
                <a:gd name="T92" fmla="*/ 1265 w 1282"/>
                <a:gd name="T93" fmla="*/ 554 h 689"/>
                <a:gd name="T94" fmla="*/ 1273 w 1282"/>
                <a:gd name="T95" fmla="*/ 530 h 689"/>
                <a:gd name="T96" fmla="*/ 1241 w 1282"/>
                <a:gd name="T97" fmla="*/ 40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2" h="689">
                  <a:moveTo>
                    <a:pt x="1241" y="404"/>
                  </a:moveTo>
                  <a:lnTo>
                    <a:pt x="1241" y="404"/>
                  </a:lnTo>
                  <a:cubicBezTo>
                    <a:pt x="1210" y="348"/>
                    <a:pt x="1218" y="332"/>
                    <a:pt x="1186" y="324"/>
                  </a:cubicBezTo>
                  <a:cubicBezTo>
                    <a:pt x="1154" y="317"/>
                    <a:pt x="1107" y="285"/>
                    <a:pt x="1107" y="309"/>
                  </a:cubicBezTo>
                  <a:cubicBezTo>
                    <a:pt x="1107" y="332"/>
                    <a:pt x="1115" y="332"/>
                    <a:pt x="1139" y="340"/>
                  </a:cubicBezTo>
                  <a:cubicBezTo>
                    <a:pt x="1154" y="340"/>
                    <a:pt x="1170" y="340"/>
                    <a:pt x="1170" y="364"/>
                  </a:cubicBezTo>
                  <a:cubicBezTo>
                    <a:pt x="1162" y="388"/>
                    <a:pt x="1178" y="388"/>
                    <a:pt x="1194" y="388"/>
                  </a:cubicBezTo>
                  <a:cubicBezTo>
                    <a:pt x="1210" y="388"/>
                    <a:pt x="1234" y="404"/>
                    <a:pt x="1218" y="427"/>
                  </a:cubicBezTo>
                  <a:cubicBezTo>
                    <a:pt x="1210" y="443"/>
                    <a:pt x="1178" y="435"/>
                    <a:pt x="1170" y="451"/>
                  </a:cubicBezTo>
                  <a:cubicBezTo>
                    <a:pt x="1162" y="475"/>
                    <a:pt x="1154" y="490"/>
                    <a:pt x="1131" y="482"/>
                  </a:cubicBezTo>
                  <a:cubicBezTo>
                    <a:pt x="1115" y="482"/>
                    <a:pt x="1083" y="467"/>
                    <a:pt x="1076" y="475"/>
                  </a:cubicBezTo>
                  <a:cubicBezTo>
                    <a:pt x="1060" y="490"/>
                    <a:pt x="1067" y="498"/>
                    <a:pt x="1044" y="467"/>
                  </a:cubicBezTo>
                  <a:cubicBezTo>
                    <a:pt x="1020" y="427"/>
                    <a:pt x="1028" y="419"/>
                    <a:pt x="1004" y="419"/>
                  </a:cubicBezTo>
                  <a:cubicBezTo>
                    <a:pt x="973" y="411"/>
                    <a:pt x="941" y="419"/>
                    <a:pt x="965" y="404"/>
                  </a:cubicBezTo>
                  <a:cubicBezTo>
                    <a:pt x="981" y="380"/>
                    <a:pt x="996" y="380"/>
                    <a:pt x="981" y="356"/>
                  </a:cubicBezTo>
                  <a:cubicBezTo>
                    <a:pt x="957" y="340"/>
                    <a:pt x="894" y="301"/>
                    <a:pt x="854" y="293"/>
                  </a:cubicBezTo>
                  <a:cubicBezTo>
                    <a:pt x="814" y="285"/>
                    <a:pt x="814" y="285"/>
                    <a:pt x="830" y="253"/>
                  </a:cubicBezTo>
                  <a:cubicBezTo>
                    <a:pt x="846" y="222"/>
                    <a:pt x="830" y="166"/>
                    <a:pt x="862" y="158"/>
                  </a:cubicBezTo>
                  <a:cubicBezTo>
                    <a:pt x="894" y="143"/>
                    <a:pt x="909" y="135"/>
                    <a:pt x="909" y="119"/>
                  </a:cubicBezTo>
                  <a:cubicBezTo>
                    <a:pt x="917" y="103"/>
                    <a:pt x="909" y="87"/>
                    <a:pt x="886" y="87"/>
                  </a:cubicBezTo>
                  <a:cubicBezTo>
                    <a:pt x="870" y="95"/>
                    <a:pt x="838" y="119"/>
                    <a:pt x="823" y="79"/>
                  </a:cubicBezTo>
                  <a:cubicBezTo>
                    <a:pt x="814" y="40"/>
                    <a:pt x="799" y="24"/>
                    <a:pt x="783" y="16"/>
                  </a:cubicBezTo>
                  <a:cubicBezTo>
                    <a:pt x="783" y="8"/>
                    <a:pt x="783" y="8"/>
                    <a:pt x="775" y="8"/>
                  </a:cubicBezTo>
                  <a:cubicBezTo>
                    <a:pt x="775" y="8"/>
                    <a:pt x="767" y="8"/>
                    <a:pt x="775" y="0"/>
                  </a:cubicBezTo>
                  <a:cubicBezTo>
                    <a:pt x="775" y="0"/>
                    <a:pt x="680" y="103"/>
                    <a:pt x="664" y="127"/>
                  </a:cubicBezTo>
                  <a:cubicBezTo>
                    <a:pt x="649" y="158"/>
                    <a:pt x="649" y="158"/>
                    <a:pt x="593" y="166"/>
                  </a:cubicBezTo>
                  <a:cubicBezTo>
                    <a:pt x="546" y="166"/>
                    <a:pt x="269" y="237"/>
                    <a:pt x="253" y="230"/>
                  </a:cubicBezTo>
                  <a:cubicBezTo>
                    <a:pt x="253" y="230"/>
                    <a:pt x="8" y="309"/>
                    <a:pt x="0" y="301"/>
                  </a:cubicBezTo>
                  <a:cubicBezTo>
                    <a:pt x="0" y="625"/>
                    <a:pt x="0" y="625"/>
                    <a:pt x="0" y="625"/>
                  </a:cubicBezTo>
                  <a:cubicBezTo>
                    <a:pt x="0" y="625"/>
                    <a:pt x="0" y="641"/>
                    <a:pt x="16" y="633"/>
                  </a:cubicBezTo>
                  <a:cubicBezTo>
                    <a:pt x="32" y="625"/>
                    <a:pt x="475" y="522"/>
                    <a:pt x="506" y="506"/>
                  </a:cubicBezTo>
                  <a:cubicBezTo>
                    <a:pt x="538" y="490"/>
                    <a:pt x="577" y="506"/>
                    <a:pt x="585" y="506"/>
                  </a:cubicBezTo>
                  <a:cubicBezTo>
                    <a:pt x="593" y="514"/>
                    <a:pt x="672" y="467"/>
                    <a:pt x="704" y="475"/>
                  </a:cubicBezTo>
                  <a:cubicBezTo>
                    <a:pt x="720" y="482"/>
                    <a:pt x="743" y="522"/>
                    <a:pt x="759" y="546"/>
                  </a:cubicBezTo>
                  <a:cubicBezTo>
                    <a:pt x="759" y="546"/>
                    <a:pt x="767" y="546"/>
                    <a:pt x="775" y="554"/>
                  </a:cubicBezTo>
                  <a:cubicBezTo>
                    <a:pt x="807" y="593"/>
                    <a:pt x="830" y="562"/>
                    <a:pt x="838" y="609"/>
                  </a:cubicBezTo>
                  <a:cubicBezTo>
                    <a:pt x="846" y="657"/>
                    <a:pt x="814" y="664"/>
                    <a:pt x="846" y="672"/>
                  </a:cubicBezTo>
                  <a:cubicBezTo>
                    <a:pt x="886" y="688"/>
                    <a:pt x="886" y="680"/>
                    <a:pt x="925" y="641"/>
                  </a:cubicBezTo>
                  <a:cubicBezTo>
                    <a:pt x="965" y="593"/>
                    <a:pt x="933" y="554"/>
                    <a:pt x="981" y="546"/>
                  </a:cubicBezTo>
                  <a:cubicBezTo>
                    <a:pt x="1028" y="538"/>
                    <a:pt x="1028" y="562"/>
                    <a:pt x="1028" y="585"/>
                  </a:cubicBezTo>
                  <a:cubicBezTo>
                    <a:pt x="1028" y="609"/>
                    <a:pt x="1067" y="617"/>
                    <a:pt x="1083" y="593"/>
                  </a:cubicBezTo>
                  <a:cubicBezTo>
                    <a:pt x="1091" y="562"/>
                    <a:pt x="1123" y="530"/>
                    <a:pt x="1131" y="530"/>
                  </a:cubicBezTo>
                  <a:cubicBezTo>
                    <a:pt x="1131" y="530"/>
                    <a:pt x="1139" y="562"/>
                    <a:pt x="1154" y="530"/>
                  </a:cubicBezTo>
                  <a:cubicBezTo>
                    <a:pt x="1178" y="498"/>
                    <a:pt x="1162" y="490"/>
                    <a:pt x="1194" y="498"/>
                  </a:cubicBezTo>
                  <a:cubicBezTo>
                    <a:pt x="1226" y="514"/>
                    <a:pt x="1234" y="522"/>
                    <a:pt x="1234" y="498"/>
                  </a:cubicBezTo>
                  <a:cubicBezTo>
                    <a:pt x="1234" y="482"/>
                    <a:pt x="1257" y="451"/>
                    <a:pt x="1257" y="475"/>
                  </a:cubicBezTo>
                  <a:cubicBezTo>
                    <a:pt x="1265" y="506"/>
                    <a:pt x="1249" y="530"/>
                    <a:pt x="1265" y="554"/>
                  </a:cubicBezTo>
                  <a:cubicBezTo>
                    <a:pt x="1273" y="570"/>
                    <a:pt x="1265" y="562"/>
                    <a:pt x="1273" y="530"/>
                  </a:cubicBezTo>
                  <a:cubicBezTo>
                    <a:pt x="1281" y="506"/>
                    <a:pt x="1273" y="451"/>
                    <a:pt x="1241" y="404"/>
                  </a:cubicBezTo>
                </a:path>
              </a:pathLst>
            </a:custGeom>
            <a:solidFill>
              <a:schemeClr val="accent1"/>
            </a:solidFill>
            <a:ln>
              <a:noFill/>
            </a:ln>
            <a:effectLst/>
          </p:spPr>
          <p:txBody>
            <a:bodyPr wrap="none" anchor="ctr"/>
            <a:lstStyle/>
            <a:p>
              <a:endParaRPr lang="en-US" sz="2701" dirty="0">
                <a:latin typeface="Lato Light"/>
              </a:endParaRPr>
            </a:p>
          </p:txBody>
        </p:sp>
        <p:sp>
          <p:nvSpPr>
            <p:cNvPr id="770" name="Freeform 762"/>
            <p:cNvSpPr>
              <a:spLocks noChangeArrowheads="1"/>
            </p:cNvSpPr>
            <p:nvPr/>
          </p:nvSpPr>
          <p:spPr bwMode="auto">
            <a:xfrm>
              <a:off x="18307065" y="5420156"/>
              <a:ext cx="930617" cy="495481"/>
            </a:xfrm>
            <a:custGeom>
              <a:avLst/>
              <a:gdLst>
                <a:gd name="T0" fmla="*/ 838 w 1290"/>
                <a:gd name="T1" fmla="*/ 664 h 689"/>
                <a:gd name="T2" fmla="*/ 783 w 1290"/>
                <a:gd name="T3" fmla="*/ 562 h 689"/>
                <a:gd name="T4" fmla="*/ 712 w 1290"/>
                <a:gd name="T5" fmla="*/ 482 h 689"/>
                <a:gd name="T6" fmla="*/ 514 w 1290"/>
                <a:gd name="T7" fmla="*/ 514 h 689"/>
                <a:gd name="T8" fmla="*/ 0 w 1290"/>
                <a:gd name="T9" fmla="*/ 625 h 689"/>
                <a:gd name="T10" fmla="*/ 261 w 1290"/>
                <a:gd name="T11" fmla="*/ 230 h 689"/>
                <a:gd name="T12" fmla="*/ 609 w 1290"/>
                <a:gd name="T13" fmla="*/ 158 h 689"/>
                <a:gd name="T14" fmla="*/ 783 w 1290"/>
                <a:gd name="T15" fmla="*/ 0 h 689"/>
                <a:gd name="T16" fmla="*/ 799 w 1290"/>
                <a:gd name="T17" fmla="*/ 8 h 689"/>
                <a:gd name="T18" fmla="*/ 878 w 1290"/>
                <a:gd name="T19" fmla="*/ 95 h 689"/>
                <a:gd name="T20" fmla="*/ 870 w 1290"/>
                <a:gd name="T21" fmla="*/ 158 h 689"/>
                <a:gd name="T22" fmla="*/ 854 w 1290"/>
                <a:gd name="T23" fmla="*/ 293 h 689"/>
                <a:gd name="T24" fmla="*/ 989 w 1290"/>
                <a:gd name="T25" fmla="*/ 388 h 689"/>
                <a:gd name="T26" fmla="*/ 1012 w 1290"/>
                <a:gd name="T27" fmla="*/ 411 h 689"/>
                <a:gd name="T28" fmla="*/ 1075 w 1290"/>
                <a:gd name="T29" fmla="*/ 482 h 689"/>
                <a:gd name="T30" fmla="*/ 1147 w 1290"/>
                <a:gd name="T31" fmla="*/ 482 h 689"/>
                <a:gd name="T32" fmla="*/ 1226 w 1290"/>
                <a:gd name="T33" fmla="*/ 404 h 689"/>
                <a:gd name="T34" fmla="*/ 1170 w 1290"/>
                <a:gd name="T35" fmla="*/ 348 h 689"/>
                <a:gd name="T36" fmla="*/ 1123 w 1290"/>
                <a:gd name="T37" fmla="*/ 301 h 689"/>
                <a:gd name="T38" fmla="*/ 1257 w 1290"/>
                <a:gd name="T39" fmla="*/ 395 h 689"/>
                <a:gd name="T40" fmla="*/ 1265 w 1290"/>
                <a:gd name="T41" fmla="*/ 554 h 689"/>
                <a:gd name="T42" fmla="*/ 1242 w 1290"/>
                <a:gd name="T43" fmla="*/ 498 h 689"/>
                <a:gd name="T44" fmla="*/ 1186 w 1290"/>
                <a:gd name="T45" fmla="*/ 498 h 689"/>
                <a:gd name="T46" fmla="*/ 1139 w 1290"/>
                <a:gd name="T47" fmla="*/ 538 h 689"/>
                <a:gd name="T48" fmla="*/ 1028 w 1290"/>
                <a:gd name="T49" fmla="*/ 585 h 689"/>
                <a:gd name="T50" fmla="*/ 965 w 1290"/>
                <a:gd name="T51" fmla="*/ 585 h 689"/>
                <a:gd name="T52" fmla="*/ 767 w 1290"/>
                <a:gd name="T53" fmla="*/ 538 h 689"/>
                <a:gd name="T54" fmla="*/ 846 w 1290"/>
                <a:gd name="T55" fmla="*/ 609 h 689"/>
                <a:gd name="T56" fmla="*/ 886 w 1290"/>
                <a:gd name="T57" fmla="*/ 680 h 689"/>
                <a:gd name="T58" fmla="*/ 989 w 1290"/>
                <a:gd name="T59" fmla="*/ 546 h 689"/>
                <a:gd name="T60" fmla="*/ 1068 w 1290"/>
                <a:gd name="T61" fmla="*/ 601 h 689"/>
                <a:gd name="T62" fmla="*/ 1147 w 1290"/>
                <a:gd name="T63" fmla="*/ 546 h 689"/>
                <a:gd name="T64" fmla="*/ 1202 w 1290"/>
                <a:gd name="T65" fmla="*/ 498 h 689"/>
                <a:gd name="T66" fmla="*/ 1265 w 1290"/>
                <a:gd name="T67" fmla="*/ 467 h 689"/>
                <a:gd name="T68" fmla="*/ 1273 w 1290"/>
                <a:gd name="T69" fmla="*/ 554 h 689"/>
                <a:gd name="T70" fmla="*/ 1226 w 1290"/>
                <a:gd name="T71" fmla="*/ 364 h 689"/>
                <a:gd name="T72" fmla="*/ 1115 w 1290"/>
                <a:gd name="T73" fmla="*/ 309 h 689"/>
                <a:gd name="T74" fmla="*/ 1178 w 1290"/>
                <a:gd name="T75" fmla="*/ 364 h 689"/>
                <a:gd name="T76" fmla="*/ 1234 w 1290"/>
                <a:gd name="T77" fmla="*/ 427 h 689"/>
                <a:gd name="T78" fmla="*/ 1139 w 1290"/>
                <a:gd name="T79" fmla="*/ 490 h 689"/>
                <a:gd name="T80" fmla="*/ 1075 w 1290"/>
                <a:gd name="T81" fmla="*/ 490 h 689"/>
                <a:gd name="T82" fmla="*/ 1012 w 1290"/>
                <a:gd name="T83" fmla="*/ 419 h 689"/>
                <a:gd name="T84" fmla="*/ 981 w 1290"/>
                <a:gd name="T85" fmla="*/ 380 h 689"/>
                <a:gd name="T86" fmla="*/ 854 w 1290"/>
                <a:gd name="T87" fmla="*/ 293 h 689"/>
                <a:gd name="T88" fmla="*/ 870 w 1290"/>
                <a:gd name="T89" fmla="*/ 151 h 689"/>
                <a:gd name="T90" fmla="*/ 886 w 1290"/>
                <a:gd name="T91" fmla="*/ 103 h 689"/>
                <a:gd name="T92" fmla="*/ 783 w 1290"/>
                <a:gd name="T93" fmla="*/ 8 h 689"/>
                <a:gd name="T94" fmla="*/ 617 w 1290"/>
                <a:gd name="T95" fmla="*/ 166 h 689"/>
                <a:gd name="T96" fmla="*/ 16 w 1290"/>
                <a:gd name="T97" fmla="*/ 309 h 689"/>
                <a:gd name="T98" fmla="*/ 135 w 1290"/>
                <a:gd name="T99" fmla="*/ 601 h 689"/>
                <a:gd name="T100" fmla="*/ 704 w 1290"/>
                <a:gd name="T101" fmla="*/ 47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0" h="689">
                  <a:moveTo>
                    <a:pt x="886" y="688"/>
                  </a:moveTo>
                  <a:lnTo>
                    <a:pt x="886" y="688"/>
                  </a:lnTo>
                  <a:cubicBezTo>
                    <a:pt x="878" y="688"/>
                    <a:pt x="870" y="680"/>
                    <a:pt x="854" y="680"/>
                  </a:cubicBezTo>
                  <a:cubicBezTo>
                    <a:pt x="846" y="672"/>
                    <a:pt x="838" y="672"/>
                    <a:pt x="838" y="664"/>
                  </a:cubicBezTo>
                  <a:cubicBezTo>
                    <a:pt x="831" y="664"/>
                    <a:pt x="838" y="657"/>
                    <a:pt x="838" y="648"/>
                  </a:cubicBezTo>
                  <a:cubicBezTo>
                    <a:pt x="838" y="641"/>
                    <a:pt x="846" y="633"/>
                    <a:pt x="846" y="609"/>
                  </a:cubicBezTo>
                  <a:cubicBezTo>
                    <a:pt x="838" y="585"/>
                    <a:pt x="831" y="585"/>
                    <a:pt x="822" y="585"/>
                  </a:cubicBezTo>
                  <a:cubicBezTo>
                    <a:pt x="807" y="577"/>
                    <a:pt x="799" y="577"/>
                    <a:pt x="783" y="562"/>
                  </a:cubicBezTo>
                  <a:cubicBezTo>
                    <a:pt x="767" y="546"/>
                    <a:pt x="767" y="546"/>
                    <a:pt x="767" y="546"/>
                  </a:cubicBezTo>
                  <a:cubicBezTo>
                    <a:pt x="759" y="546"/>
                    <a:pt x="759" y="546"/>
                    <a:pt x="759" y="546"/>
                  </a:cubicBezTo>
                  <a:lnTo>
                    <a:pt x="759" y="546"/>
                  </a:lnTo>
                  <a:cubicBezTo>
                    <a:pt x="744" y="506"/>
                    <a:pt x="720" y="482"/>
                    <a:pt x="712" y="482"/>
                  </a:cubicBezTo>
                  <a:cubicBezTo>
                    <a:pt x="704" y="482"/>
                    <a:pt x="704" y="482"/>
                    <a:pt x="704" y="482"/>
                  </a:cubicBezTo>
                  <a:cubicBezTo>
                    <a:pt x="680" y="482"/>
                    <a:pt x="649" y="490"/>
                    <a:pt x="625" y="498"/>
                  </a:cubicBezTo>
                  <a:cubicBezTo>
                    <a:pt x="609" y="514"/>
                    <a:pt x="593" y="514"/>
                    <a:pt x="593" y="514"/>
                  </a:cubicBezTo>
                  <a:cubicBezTo>
                    <a:pt x="562" y="498"/>
                    <a:pt x="530" y="498"/>
                    <a:pt x="514" y="514"/>
                  </a:cubicBezTo>
                  <a:cubicBezTo>
                    <a:pt x="491" y="522"/>
                    <a:pt x="277" y="577"/>
                    <a:pt x="135" y="609"/>
                  </a:cubicBezTo>
                  <a:cubicBezTo>
                    <a:pt x="79" y="625"/>
                    <a:pt x="24" y="633"/>
                    <a:pt x="24" y="641"/>
                  </a:cubicBezTo>
                  <a:lnTo>
                    <a:pt x="16" y="641"/>
                  </a:lnTo>
                  <a:cubicBezTo>
                    <a:pt x="8" y="641"/>
                    <a:pt x="0" y="633"/>
                    <a:pt x="0" y="625"/>
                  </a:cubicBezTo>
                  <a:cubicBezTo>
                    <a:pt x="8" y="293"/>
                    <a:pt x="8" y="293"/>
                    <a:pt x="8" y="293"/>
                  </a:cubicBezTo>
                  <a:cubicBezTo>
                    <a:pt x="16" y="301"/>
                    <a:pt x="16" y="301"/>
                    <a:pt x="16" y="301"/>
                  </a:cubicBezTo>
                  <a:cubicBezTo>
                    <a:pt x="32" y="293"/>
                    <a:pt x="182" y="253"/>
                    <a:pt x="261" y="230"/>
                  </a:cubicBezTo>
                  <a:lnTo>
                    <a:pt x="261" y="230"/>
                  </a:lnTo>
                  <a:lnTo>
                    <a:pt x="261" y="230"/>
                  </a:lnTo>
                  <a:cubicBezTo>
                    <a:pt x="269" y="230"/>
                    <a:pt x="340" y="214"/>
                    <a:pt x="411" y="198"/>
                  </a:cubicBezTo>
                  <a:cubicBezTo>
                    <a:pt x="483" y="182"/>
                    <a:pt x="578" y="166"/>
                    <a:pt x="601" y="158"/>
                  </a:cubicBezTo>
                  <a:cubicBezTo>
                    <a:pt x="609" y="158"/>
                    <a:pt x="609" y="158"/>
                    <a:pt x="609" y="158"/>
                  </a:cubicBezTo>
                  <a:cubicBezTo>
                    <a:pt x="657" y="151"/>
                    <a:pt x="657" y="151"/>
                    <a:pt x="672" y="127"/>
                  </a:cubicBezTo>
                  <a:cubicBezTo>
                    <a:pt x="688" y="95"/>
                    <a:pt x="775" y="0"/>
                    <a:pt x="775" y="0"/>
                  </a:cubicBezTo>
                  <a:cubicBezTo>
                    <a:pt x="783" y="0"/>
                    <a:pt x="783" y="0"/>
                    <a:pt x="783" y="0"/>
                  </a:cubicBezTo>
                  <a:lnTo>
                    <a:pt x="783" y="0"/>
                  </a:lnTo>
                  <a:lnTo>
                    <a:pt x="783" y="0"/>
                  </a:lnTo>
                  <a:cubicBezTo>
                    <a:pt x="791" y="8"/>
                    <a:pt x="791" y="8"/>
                    <a:pt x="791" y="8"/>
                  </a:cubicBezTo>
                  <a:lnTo>
                    <a:pt x="791" y="8"/>
                  </a:lnTo>
                  <a:cubicBezTo>
                    <a:pt x="799" y="8"/>
                    <a:pt x="799" y="8"/>
                    <a:pt x="799" y="8"/>
                  </a:cubicBezTo>
                  <a:lnTo>
                    <a:pt x="799" y="8"/>
                  </a:lnTo>
                  <a:cubicBezTo>
                    <a:pt x="815" y="24"/>
                    <a:pt x="822" y="48"/>
                    <a:pt x="838" y="79"/>
                  </a:cubicBezTo>
                  <a:cubicBezTo>
                    <a:pt x="838" y="95"/>
                    <a:pt x="846" y="103"/>
                    <a:pt x="854" y="103"/>
                  </a:cubicBezTo>
                  <a:cubicBezTo>
                    <a:pt x="862" y="103"/>
                    <a:pt x="870" y="95"/>
                    <a:pt x="878" y="95"/>
                  </a:cubicBezTo>
                  <a:cubicBezTo>
                    <a:pt x="886" y="87"/>
                    <a:pt x="886" y="87"/>
                    <a:pt x="894" y="87"/>
                  </a:cubicBezTo>
                  <a:cubicBezTo>
                    <a:pt x="902" y="87"/>
                    <a:pt x="909" y="87"/>
                    <a:pt x="917" y="95"/>
                  </a:cubicBezTo>
                  <a:cubicBezTo>
                    <a:pt x="925" y="103"/>
                    <a:pt x="925" y="111"/>
                    <a:pt x="925" y="119"/>
                  </a:cubicBezTo>
                  <a:cubicBezTo>
                    <a:pt x="925" y="135"/>
                    <a:pt x="902" y="151"/>
                    <a:pt x="870" y="158"/>
                  </a:cubicBezTo>
                  <a:cubicBezTo>
                    <a:pt x="854" y="166"/>
                    <a:pt x="854" y="182"/>
                    <a:pt x="854" y="206"/>
                  </a:cubicBezTo>
                  <a:cubicBezTo>
                    <a:pt x="846" y="222"/>
                    <a:pt x="846" y="237"/>
                    <a:pt x="838" y="253"/>
                  </a:cubicBezTo>
                  <a:cubicBezTo>
                    <a:pt x="838" y="269"/>
                    <a:pt x="831" y="277"/>
                    <a:pt x="831" y="285"/>
                  </a:cubicBezTo>
                  <a:cubicBezTo>
                    <a:pt x="831" y="285"/>
                    <a:pt x="838" y="285"/>
                    <a:pt x="854" y="293"/>
                  </a:cubicBezTo>
                  <a:cubicBezTo>
                    <a:pt x="862" y="293"/>
                    <a:pt x="862" y="293"/>
                    <a:pt x="862" y="293"/>
                  </a:cubicBezTo>
                  <a:cubicBezTo>
                    <a:pt x="902" y="301"/>
                    <a:pt x="965" y="340"/>
                    <a:pt x="989" y="356"/>
                  </a:cubicBezTo>
                  <a:cubicBezTo>
                    <a:pt x="997" y="364"/>
                    <a:pt x="997" y="372"/>
                    <a:pt x="997" y="372"/>
                  </a:cubicBezTo>
                  <a:cubicBezTo>
                    <a:pt x="997" y="380"/>
                    <a:pt x="997" y="388"/>
                    <a:pt x="989" y="388"/>
                  </a:cubicBezTo>
                  <a:cubicBezTo>
                    <a:pt x="989" y="395"/>
                    <a:pt x="981" y="395"/>
                    <a:pt x="973" y="404"/>
                  </a:cubicBezTo>
                  <a:cubicBezTo>
                    <a:pt x="973" y="411"/>
                    <a:pt x="973" y="411"/>
                    <a:pt x="973" y="411"/>
                  </a:cubicBezTo>
                  <a:cubicBezTo>
                    <a:pt x="973" y="411"/>
                    <a:pt x="981" y="411"/>
                    <a:pt x="989" y="411"/>
                  </a:cubicBezTo>
                  <a:cubicBezTo>
                    <a:pt x="997" y="411"/>
                    <a:pt x="1004" y="411"/>
                    <a:pt x="1012" y="411"/>
                  </a:cubicBezTo>
                  <a:cubicBezTo>
                    <a:pt x="1028" y="411"/>
                    <a:pt x="1036" y="419"/>
                    <a:pt x="1044" y="435"/>
                  </a:cubicBezTo>
                  <a:cubicBezTo>
                    <a:pt x="1044" y="443"/>
                    <a:pt x="1044" y="451"/>
                    <a:pt x="1052" y="467"/>
                  </a:cubicBezTo>
                  <a:cubicBezTo>
                    <a:pt x="1060" y="467"/>
                    <a:pt x="1068" y="482"/>
                    <a:pt x="1068" y="490"/>
                  </a:cubicBezTo>
                  <a:lnTo>
                    <a:pt x="1075" y="482"/>
                  </a:lnTo>
                  <a:lnTo>
                    <a:pt x="1075" y="475"/>
                  </a:lnTo>
                  <a:cubicBezTo>
                    <a:pt x="1084" y="475"/>
                    <a:pt x="1084" y="467"/>
                    <a:pt x="1091" y="467"/>
                  </a:cubicBezTo>
                  <a:cubicBezTo>
                    <a:pt x="1099" y="467"/>
                    <a:pt x="1115" y="475"/>
                    <a:pt x="1123" y="475"/>
                  </a:cubicBezTo>
                  <a:cubicBezTo>
                    <a:pt x="1131" y="475"/>
                    <a:pt x="1139" y="482"/>
                    <a:pt x="1147" y="482"/>
                  </a:cubicBezTo>
                  <a:cubicBezTo>
                    <a:pt x="1162" y="482"/>
                    <a:pt x="1170" y="475"/>
                    <a:pt x="1178" y="451"/>
                  </a:cubicBezTo>
                  <a:cubicBezTo>
                    <a:pt x="1178" y="443"/>
                    <a:pt x="1194" y="435"/>
                    <a:pt x="1202" y="435"/>
                  </a:cubicBezTo>
                  <a:cubicBezTo>
                    <a:pt x="1210" y="435"/>
                    <a:pt x="1218" y="435"/>
                    <a:pt x="1226" y="427"/>
                  </a:cubicBezTo>
                  <a:cubicBezTo>
                    <a:pt x="1234" y="419"/>
                    <a:pt x="1234" y="411"/>
                    <a:pt x="1226" y="404"/>
                  </a:cubicBezTo>
                  <a:cubicBezTo>
                    <a:pt x="1226" y="395"/>
                    <a:pt x="1210" y="388"/>
                    <a:pt x="1202" y="388"/>
                  </a:cubicBezTo>
                  <a:cubicBezTo>
                    <a:pt x="1194" y="388"/>
                    <a:pt x="1186" y="388"/>
                    <a:pt x="1178" y="380"/>
                  </a:cubicBezTo>
                  <a:cubicBezTo>
                    <a:pt x="1170" y="380"/>
                    <a:pt x="1170" y="372"/>
                    <a:pt x="1170" y="364"/>
                  </a:cubicBezTo>
                  <a:cubicBezTo>
                    <a:pt x="1170" y="356"/>
                    <a:pt x="1170" y="348"/>
                    <a:pt x="1170" y="348"/>
                  </a:cubicBezTo>
                  <a:cubicBezTo>
                    <a:pt x="1162" y="340"/>
                    <a:pt x="1155" y="340"/>
                    <a:pt x="1147" y="340"/>
                  </a:cubicBezTo>
                  <a:cubicBezTo>
                    <a:pt x="1139" y="340"/>
                    <a:pt x="1139" y="340"/>
                    <a:pt x="1139" y="340"/>
                  </a:cubicBezTo>
                  <a:cubicBezTo>
                    <a:pt x="1123" y="340"/>
                    <a:pt x="1107" y="340"/>
                    <a:pt x="1107" y="309"/>
                  </a:cubicBezTo>
                  <a:cubicBezTo>
                    <a:pt x="1107" y="301"/>
                    <a:pt x="1115" y="301"/>
                    <a:pt x="1123" y="301"/>
                  </a:cubicBezTo>
                  <a:cubicBezTo>
                    <a:pt x="1131" y="301"/>
                    <a:pt x="1147" y="309"/>
                    <a:pt x="1162" y="309"/>
                  </a:cubicBezTo>
                  <a:cubicBezTo>
                    <a:pt x="1178" y="317"/>
                    <a:pt x="1186" y="317"/>
                    <a:pt x="1194" y="324"/>
                  </a:cubicBezTo>
                  <a:cubicBezTo>
                    <a:pt x="1218" y="332"/>
                    <a:pt x="1226" y="340"/>
                    <a:pt x="1234" y="364"/>
                  </a:cubicBezTo>
                  <a:cubicBezTo>
                    <a:pt x="1242" y="372"/>
                    <a:pt x="1242" y="388"/>
                    <a:pt x="1257" y="395"/>
                  </a:cubicBezTo>
                  <a:cubicBezTo>
                    <a:pt x="1281" y="451"/>
                    <a:pt x="1289" y="506"/>
                    <a:pt x="1289" y="538"/>
                  </a:cubicBezTo>
                  <a:cubicBezTo>
                    <a:pt x="1281" y="538"/>
                    <a:pt x="1281" y="546"/>
                    <a:pt x="1281" y="554"/>
                  </a:cubicBezTo>
                  <a:cubicBezTo>
                    <a:pt x="1281" y="562"/>
                    <a:pt x="1281" y="570"/>
                    <a:pt x="1273" y="570"/>
                  </a:cubicBezTo>
                  <a:cubicBezTo>
                    <a:pt x="1273" y="570"/>
                    <a:pt x="1273" y="562"/>
                    <a:pt x="1265" y="554"/>
                  </a:cubicBezTo>
                  <a:cubicBezTo>
                    <a:pt x="1257" y="538"/>
                    <a:pt x="1265" y="522"/>
                    <a:pt x="1265" y="506"/>
                  </a:cubicBezTo>
                  <a:cubicBezTo>
                    <a:pt x="1265" y="498"/>
                    <a:pt x="1265" y="490"/>
                    <a:pt x="1265" y="482"/>
                  </a:cubicBezTo>
                  <a:cubicBezTo>
                    <a:pt x="1265" y="475"/>
                    <a:pt x="1265" y="475"/>
                    <a:pt x="1265" y="475"/>
                  </a:cubicBezTo>
                  <a:cubicBezTo>
                    <a:pt x="1257" y="475"/>
                    <a:pt x="1242" y="490"/>
                    <a:pt x="1242" y="498"/>
                  </a:cubicBezTo>
                  <a:cubicBezTo>
                    <a:pt x="1242" y="506"/>
                    <a:pt x="1242" y="514"/>
                    <a:pt x="1234" y="514"/>
                  </a:cubicBezTo>
                  <a:lnTo>
                    <a:pt x="1226" y="514"/>
                  </a:lnTo>
                  <a:cubicBezTo>
                    <a:pt x="1218" y="514"/>
                    <a:pt x="1210" y="506"/>
                    <a:pt x="1202" y="506"/>
                  </a:cubicBezTo>
                  <a:cubicBezTo>
                    <a:pt x="1194" y="506"/>
                    <a:pt x="1186" y="498"/>
                    <a:pt x="1186" y="498"/>
                  </a:cubicBezTo>
                  <a:cubicBezTo>
                    <a:pt x="1178" y="498"/>
                    <a:pt x="1178" y="498"/>
                    <a:pt x="1178" y="506"/>
                  </a:cubicBezTo>
                  <a:cubicBezTo>
                    <a:pt x="1178" y="514"/>
                    <a:pt x="1170" y="522"/>
                    <a:pt x="1162" y="530"/>
                  </a:cubicBezTo>
                  <a:cubicBezTo>
                    <a:pt x="1162" y="546"/>
                    <a:pt x="1155" y="546"/>
                    <a:pt x="1147" y="546"/>
                  </a:cubicBezTo>
                  <a:cubicBezTo>
                    <a:pt x="1147" y="546"/>
                    <a:pt x="1139" y="546"/>
                    <a:pt x="1139" y="538"/>
                  </a:cubicBezTo>
                  <a:lnTo>
                    <a:pt x="1139" y="538"/>
                  </a:lnTo>
                  <a:cubicBezTo>
                    <a:pt x="1131" y="538"/>
                    <a:pt x="1107" y="570"/>
                    <a:pt x="1091" y="593"/>
                  </a:cubicBezTo>
                  <a:cubicBezTo>
                    <a:pt x="1084" y="601"/>
                    <a:pt x="1075" y="609"/>
                    <a:pt x="1068" y="609"/>
                  </a:cubicBezTo>
                  <a:cubicBezTo>
                    <a:pt x="1052" y="609"/>
                    <a:pt x="1036" y="601"/>
                    <a:pt x="1028" y="585"/>
                  </a:cubicBezTo>
                  <a:cubicBezTo>
                    <a:pt x="1028" y="577"/>
                    <a:pt x="1028" y="577"/>
                    <a:pt x="1028" y="577"/>
                  </a:cubicBezTo>
                  <a:cubicBezTo>
                    <a:pt x="1028" y="562"/>
                    <a:pt x="1028" y="554"/>
                    <a:pt x="1012" y="554"/>
                  </a:cubicBezTo>
                  <a:cubicBezTo>
                    <a:pt x="1004" y="554"/>
                    <a:pt x="997" y="554"/>
                    <a:pt x="989" y="554"/>
                  </a:cubicBezTo>
                  <a:cubicBezTo>
                    <a:pt x="965" y="554"/>
                    <a:pt x="965" y="570"/>
                    <a:pt x="965" y="585"/>
                  </a:cubicBezTo>
                  <a:cubicBezTo>
                    <a:pt x="957" y="601"/>
                    <a:pt x="957" y="617"/>
                    <a:pt x="941" y="641"/>
                  </a:cubicBezTo>
                  <a:cubicBezTo>
                    <a:pt x="933" y="648"/>
                    <a:pt x="933" y="648"/>
                    <a:pt x="933" y="648"/>
                  </a:cubicBezTo>
                  <a:cubicBezTo>
                    <a:pt x="909" y="672"/>
                    <a:pt x="902" y="688"/>
                    <a:pt x="886" y="688"/>
                  </a:cubicBezTo>
                  <a:close/>
                  <a:moveTo>
                    <a:pt x="767" y="538"/>
                  </a:moveTo>
                  <a:lnTo>
                    <a:pt x="767" y="538"/>
                  </a:lnTo>
                  <a:cubicBezTo>
                    <a:pt x="775" y="546"/>
                    <a:pt x="775" y="546"/>
                    <a:pt x="783" y="554"/>
                  </a:cubicBezTo>
                  <a:cubicBezTo>
                    <a:pt x="799" y="570"/>
                    <a:pt x="815" y="570"/>
                    <a:pt x="822" y="577"/>
                  </a:cubicBezTo>
                  <a:cubicBezTo>
                    <a:pt x="838" y="577"/>
                    <a:pt x="846" y="585"/>
                    <a:pt x="846" y="609"/>
                  </a:cubicBezTo>
                  <a:cubicBezTo>
                    <a:pt x="854" y="633"/>
                    <a:pt x="846" y="648"/>
                    <a:pt x="846" y="657"/>
                  </a:cubicBezTo>
                  <a:cubicBezTo>
                    <a:pt x="838" y="657"/>
                    <a:pt x="838" y="664"/>
                    <a:pt x="838" y="664"/>
                  </a:cubicBezTo>
                  <a:cubicBezTo>
                    <a:pt x="846" y="664"/>
                    <a:pt x="854" y="672"/>
                    <a:pt x="854" y="672"/>
                  </a:cubicBezTo>
                  <a:cubicBezTo>
                    <a:pt x="870" y="672"/>
                    <a:pt x="878" y="680"/>
                    <a:pt x="886" y="680"/>
                  </a:cubicBezTo>
                  <a:cubicBezTo>
                    <a:pt x="894" y="680"/>
                    <a:pt x="902" y="672"/>
                    <a:pt x="925" y="641"/>
                  </a:cubicBezTo>
                  <a:cubicBezTo>
                    <a:pt x="933" y="641"/>
                    <a:pt x="933" y="641"/>
                    <a:pt x="933" y="641"/>
                  </a:cubicBezTo>
                  <a:cubicBezTo>
                    <a:pt x="949" y="617"/>
                    <a:pt x="949" y="601"/>
                    <a:pt x="957" y="585"/>
                  </a:cubicBezTo>
                  <a:cubicBezTo>
                    <a:pt x="957" y="570"/>
                    <a:pt x="957" y="554"/>
                    <a:pt x="989" y="546"/>
                  </a:cubicBezTo>
                  <a:cubicBezTo>
                    <a:pt x="997" y="546"/>
                    <a:pt x="1004" y="546"/>
                    <a:pt x="1012" y="546"/>
                  </a:cubicBezTo>
                  <a:cubicBezTo>
                    <a:pt x="1036" y="546"/>
                    <a:pt x="1036" y="562"/>
                    <a:pt x="1036" y="577"/>
                  </a:cubicBezTo>
                  <a:cubicBezTo>
                    <a:pt x="1036" y="577"/>
                    <a:pt x="1036" y="577"/>
                    <a:pt x="1036" y="585"/>
                  </a:cubicBezTo>
                  <a:cubicBezTo>
                    <a:pt x="1044" y="593"/>
                    <a:pt x="1052" y="601"/>
                    <a:pt x="1068" y="601"/>
                  </a:cubicBezTo>
                  <a:cubicBezTo>
                    <a:pt x="1068" y="601"/>
                    <a:pt x="1084" y="601"/>
                    <a:pt x="1084" y="593"/>
                  </a:cubicBezTo>
                  <a:cubicBezTo>
                    <a:pt x="1099" y="562"/>
                    <a:pt x="1123" y="530"/>
                    <a:pt x="1139" y="530"/>
                  </a:cubicBezTo>
                  <a:cubicBezTo>
                    <a:pt x="1139" y="530"/>
                    <a:pt x="1139" y="530"/>
                    <a:pt x="1147" y="538"/>
                  </a:cubicBezTo>
                  <a:lnTo>
                    <a:pt x="1147" y="546"/>
                  </a:lnTo>
                  <a:cubicBezTo>
                    <a:pt x="1147" y="546"/>
                    <a:pt x="1155" y="538"/>
                    <a:pt x="1162" y="530"/>
                  </a:cubicBezTo>
                  <a:cubicBezTo>
                    <a:pt x="1162" y="522"/>
                    <a:pt x="1170" y="514"/>
                    <a:pt x="1170" y="506"/>
                  </a:cubicBezTo>
                  <a:cubicBezTo>
                    <a:pt x="1170" y="498"/>
                    <a:pt x="1178" y="498"/>
                    <a:pt x="1186" y="498"/>
                  </a:cubicBezTo>
                  <a:cubicBezTo>
                    <a:pt x="1186" y="498"/>
                    <a:pt x="1194" y="498"/>
                    <a:pt x="1202" y="498"/>
                  </a:cubicBezTo>
                  <a:cubicBezTo>
                    <a:pt x="1218" y="498"/>
                    <a:pt x="1226" y="506"/>
                    <a:pt x="1226" y="506"/>
                  </a:cubicBezTo>
                  <a:cubicBezTo>
                    <a:pt x="1234" y="506"/>
                    <a:pt x="1234" y="506"/>
                    <a:pt x="1234" y="506"/>
                  </a:cubicBezTo>
                  <a:cubicBezTo>
                    <a:pt x="1234" y="506"/>
                    <a:pt x="1234" y="506"/>
                    <a:pt x="1234" y="498"/>
                  </a:cubicBezTo>
                  <a:cubicBezTo>
                    <a:pt x="1242" y="490"/>
                    <a:pt x="1249" y="467"/>
                    <a:pt x="1265" y="467"/>
                  </a:cubicBezTo>
                  <a:cubicBezTo>
                    <a:pt x="1265" y="467"/>
                    <a:pt x="1273" y="467"/>
                    <a:pt x="1273" y="475"/>
                  </a:cubicBezTo>
                  <a:cubicBezTo>
                    <a:pt x="1273" y="490"/>
                    <a:pt x="1273" y="498"/>
                    <a:pt x="1273" y="506"/>
                  </a:cubicBezTo>
                  <a:cubicBezTo>
                    <a:pt x="1273" y="522"/>
                    <a:pt x="1265" y="538"/>
                    <a:pt x="1273" y="554"/>
                  </a:cubicBezTo>
                  <a:lnTo>
                    <a:pt x="1273" y="554"/>
                  </a:lnTo>
                  <a:lnTo>
                    <a:pt x="1273" y="554"/>
                  </a:lnTo>
                  <a:cubicBezTo>
                    <a:pt x="1273" y="546"/>
                    <a:pt x="1281" y="538"/>
                    <a:pt x="1281" y="530"/>
                  </a:cubicBezTo>
                  <a:cubicBezTo>
                    <a:pt x="1289" y="506"/>
                    <a:pt x="1273" y="451"/>
                    <a:pt x="1249" y="404"/>
                  </a:cubicBezTo>
                  <a:cubicBezTo>
                    <a:pt x="1242" y="388"/>
                    <a:pt x="1234" y="372"/>
                    <a:pt x="1226" y="364"/>
                  </a:cubicBezTo>
                  <a:cubicBezTo>
                    <a:pt x="1218" y="340"/>
                    <a:pt x="1210" y="332"/>
                    <a:pt x="1194" y="332"/>
                  </a:cubicBezTo>
                  <a:cubicBezTo>
                    <a:pt x="1186" y="324"/>
                    <a:pt x="1170" y="324"/>
                    <a:pt x="1162" y="317"/>
                  </a:cubicBezTo>
                  <a:cubicBezTo>
                    <a:pt x="1147" y="309"/>
                    <a:pt x="1131" y="309"/>
                    <a:pt x="1123" y="309"/>
                  </a:cubicBezTo>
                  <a:lnTo>
                    <a:pt x="1115" y="309"/>
                  </a:lnTo>
                  <a:cubicBezTo>
                    <a:pt x="1115" y="332"/>
                    <a:pt x="1123" y="332"/>
                    <a:pt x="1139" y="332"/>
                  </a:cubicBezTo>
                  <a:cubicBezTo>
                    <a:pt x="1147" y="332"/>
                    <a:pt x="1147" y="332"/>
                    <a:pt x="1147" y="332"/>
                  </a:cubicBezTo>
                  <a:cubicBezTo>
                    <a:pt x="1155" y="332"/>
                    <a:pt x="1162" y="332"/>
                    <a:pt x="1170" y="340"/>
                  </a:cubicBezTo>
                  <a:cubicBezTo>
                    <a:pt x="1178" y="348"/>
                    <a:pt x="1178" y="356"/>
                    <a:pt x="1178" y="364"/>
                  </a:cubicBezTo>
                  <a:cubicBezTo>
                    <a:pt x="1178" y="372"/>
                    <a:pt x="1178" y="372"/>
                    <a:pt x="1186" y="380"/>
                  </a:cubicBezTo>
                  <a:cubicBezTo>
                    <a:pt x="1186" y="380"/>
                    <a:pt x="1194" y="388"/>
                    <a:pt x="1202" y="388"/>
                  </a:cubicBezTo>
                  <a:cubicBezTo>
                    <a:pt x="1210" y="388"/>
                    <a:pt x="1226" y="388"/>
                    <a:pt x="1234" y="404"/>
                  </a:cubicBezTo>
                  <a:cubicBezTo>
                    <a:pt x="1242" y="411"/>
                    <a:pt x="1242" y="419"/>
                    <a:pt x="1234" y="427"/>
                  </a:cubicBezTo>
                  <a:cubicBezTo>
                    <a:pt x="1226" y="443"/>
                    <a:pt x="1210" y="443"/>
                    <a:pt x="1202" y="443"/>
                  </a:cubicBezTo>
                  <a:cubicBezTo>
                    <a:pt x="1194" y="443"/>
                    <a:pt x="1186" y="451"/>
                    <a:pt x="1186" y="451"/>
                  </a:cubicBezTo>
                  <a:cubicBezTo>
                    <a:pt x="1178" y="467"/>
                    <a:pt x="1170" y="490"/>
                    <a:pt x="1147" y="490"/>
                  </a:cubicBezTo>
                  <a:cubicBezTo>
                    <a:pt x="1147" y="490"/>
                    <a:pt x="1147" y="490"/>
                    <a:pt x="1139" y="490"/>
                  </a:cubicBezTo>
                  <a:cubicBezTo>
                    <a:pt x="1139" y="490"/>
                    <a:pt x="1131" y="482"/>
                    <a:pt x="1123" y="482"/>
                  </a:cubicBezTo>
                  <a:cubicBezTo>
                    <a:pt x="1115" y="482"/>
                    <a:pt x="1099" y="475"/>
                    <a:pt x="1091" y="475"/>
                  </a:cubicBezTo>
                  <a:cubicBezTo>
                    <a:pt x="1091" y="475"/>
                    <a:pt x="1084" y="475"/>
                    <a:pt x="1084" y="482"/>
                  </a:cubicBezTo>
                  <a:cubicBezTo>
                    <a:pt x="1084" y="482"/>
                    <a:pt x="1084" y="482"/>
                    <a:pt x="1075" y="490"/>
                  </a:cubicBezTo>
                  <a:cubicBezTo>
                    <a:pt x="1075" y="490"/>
                    <a:pt x="1075" y="490"/>
                    <a:pt x="1068" y="490"/>
                  </a:cubicBezTo>
                  <a:cubicBezTo>
                    <a:pt x="1068" y="490"/>
                    <a:pt x="1060" y="490"/>
                    <a:pt x="1044" y="467"/>
                  </a:cubicBezTo>
                  <a:cubicBezTo>
                    <a:pt x="1044" y="459"/>
                    <a:pt x="1036" y="443"/>
                    <a:pt x="1036" y="435"/>
                  </a:cubicBezTo>
                  <a:cubicBezTo>
                    <a:pt x="1028" y="427"/>
                    <a:pt x="1028" y="419"/>
                    <a:pt x="1012" y="419"/>
                  </a:cubicBezTo>
                  <a:cubicBezTo>
                    <a:pt x="1004" y="419"/>
                    <a:pt x="997" y="419"/>
                    <a:pt x="989" y="419"/>
                  </a:cubicBezTo>
                  <a:cubicBezTo>
                    <a:pt x="973" y="419"/>
                    <a:pt x="965" y="419"/>
                    <a:pt x="965" y="411"/>
                  </a:cubicBezTo>
                  <a:cubicBezTo>
                    <a:pt x="957" y="411"/>
                    <a:pt x="965" y="404"/>
                    <a:pt x="973" y="395"/>
                  </a:cubicBezTo>
                  <a:cubicBezTo>
                    <a:pt x="973" y="395"/>
                    <a:pt x="981" y="388"/>
                    <a:pt x="981" y="380"/>
                  </a:cubicBezTo>
                  <a:cubicBezTo>
                    <a:pt x="989" y="380"/>
                    <a:pt x="997" y="380"/>
                    <a:pt x="997" y="372"/>
                  </a:cubicBezTo>
                  <a:cubicBezTo>
                    <a:pt x="997" y="372"/>
                    <a:pt x="989" y="364"/>
                    <a:pt x="981" y="364"/>
                  </a:cubicBezTo>
                  <a:cubicBezTo>
                    <a:pt x="965" y="340"/>
                    <a:pt x="894" y="309"/>
                    <a:pt x="862" y="301"/>
                  </a:cubicBezTo>
                  <a:cubicBezTo>
                    <a:pt x="854" y="293"/>
                    <a:pt x="854" y="293"/>
                    <a:pt x="854" y="293"/>
                  </a:cubicBezTo>
                  <a:cubicBezTo>
                    <a:pt x="838" y="293"/>
                    <a:pt x="831" y="293"/>
                    <a:pt x="822" y="285"/>
                  </a:cubicBezTo>
                  <a:cubicBezTo>
                    <a:pt x="822" y="277"/>
                    <a:pt x="822" y="269"/>
                    <a:pt x="838" y="253"/>
                  </a:cubicBezTo>
                  <a:cubicBezTo>
                    <a:pt x="838" y="237"/>
                    <a:pt x="838" y="222"/>
                    <a:pt x="846" y="206"/>
                  </a:cubicBezTo>
                  <a:cubicBezTo>
                    <a:pt x="846" y="182"/>
                    <a:pt x="846" y="158"/>
                    <a:pt x="870" y="151"/>
                  </a:cubicBezTo>
                  <a:cubicBezTo>
                    <a:pt x="902" y="143"/>
                    <a:pt x="917" y="135"/>
                    <a:pt x="917" y="119"/>
                  </a:cubicBezTo>
                  <a:cubicBezTo>
                    <a:pt x="917" y="111"/>
                    <a:pt x="917" y="103"/>
                    <a:pt x="909" y="95"/>
                  </a:cubicBezTo>
                  <a:cubicBezTo>
                    <a:pt x="909" y="95"/>
                    <a:pt x="902" y="95"/>
                    <a:pt x="894" y="95"/>
                  </a:cubicBezTo>
                  <a:cubicBezTo>
                    <a:pt x="894" y="95"/>
                    <a:pt x="886" y="95"/>
                    <a:pt x="886" y="103"/>
                  </a:cubicBezTo>
                  <a:cubicBezTo>
                    <a:pt x="870" y="103"/>
                    <a:pt x="862" y="111"/>
                    <a:pt x="854" y="111"/>
                  </a:cubicBezTo>
                  <a:cubicBezTo>
                    <a:pt x="838" y="111"/>
                    <a:pt x="831" y="103"/>
                    <a:pt x="831" y="87"/>
                  </a:cubicBezTo>
                  <a:cubicBezTo>
                    <a:pt x="815" y="55"/>
                    <a:pt x="807" y="32"/>
                    <a:pt x="791" y="16"/>
                  </a:cubicBezTo>
                  <a:cubicBezTo>
                    <a:pt x="791" y="16"/>
                    <a:pt x="783" y="16"/>
                    <a:pt x="783" y="8"/>
                  </a:cubicBezTo>
                  <a:lnTo>
                    <a:pt x="783" y="8"/>
                  </a:lnTo>
                  <a:lnTo>
                    <a:pt x="775" y="8"/>
                  </a:lnTo>
                  <a:cubicBezTo>
                    <a:pt x="759" y="32"/>
                    <a:pt x="688" y="111"/>
                    <a:pt x="680" y="127"/>
                  </a:cubicBezTo>
                  <a:cubicBezTo>
                    <a:pt x="664" y="158"/>
                    <a:pt x="657" y="158"/>
                    <a:pt x="617" y="166"/>
                  </a:cubicBezTo>
                  <a:cubicBezTo>
                    <a:pt x="601" y="166"/>
                    <a:pt x="601" y="166"/>
                    <a:pt x="601" y="166"/>
                  </a:cubicBezTo>
                  <a:cubicBezTo>
                    <a:pt x="578" y="166"/>
                    <a:pt x="491" y="190"/>
                    <a:pt x="411" y="206"/>
                  </a:cubicBezTo>
                  <a:cubicBezTo>
                    <a:pt x="325" y="222"/>
                    <a:pt x="269" y="237"/>
                    <a:pt x="261" y="237"/>
                  </a:cubicBezTo>
                  <a:cubicBezTo>
                    <a:pt x="245" y="245"/>
                    <a:pt x="48" y="301"/>
                    <a:pt x="16" y="309"/>
                  </a:cubicBezTo>
                  <a:cubicBezTo>
                    <a:pt x="8" y="625"/>
                    <a:pt x="8" y="625"/>
                    <a:pt x="8" y="625"/>
                  </a:cubicBezTo>
                  <a:cubicBezTo>
                    <a:pt x="8" y="625"/>
                    <a:pt x="8" y="633"/>
                    <a:pt x="16" y="633"/>
                  </a:cubicBezTo>
                  <a:cubicBezTo>
                    <a:pt x="16" y="633"/>
                    <a:pt x="16" y="633"/>
                    <a:pt x="24" y="633"/>
                  </a:cubicBezTo>
                  <a:cubicBezTo>
                    <a:pt x="24" y="625"/>
                    <a:pt x="64" y="617"/>
                    <a:pt x="135" y="601"/>
                  </a:cubicBezTo>
                  <a:cubicBezTo>
                    <a:pt x="269" y="570"/>
                    <a:pt x="491" y="514"/>
                    <a:pt x="514" y="506"/>
                  </a:cubicBezTo>
                  <a:cubicBezTo>
                    <a:pt x="530" y="490"/>
                    <a:pt x="562" y="490"/>
                    <a:pt x="593" y="506"/>
                  </a:cubicBezTo>
                  <a:cubicBezTo>
                    <a:pt x="601" y="506"/>
                    <a:pt x="609" y="498"/>
                    <a:pt x="625" y="498"/>
                  </a:cubicBezTo>
                  <a:cubicBezTo>
                    <a:pt x="649" y="482"/>
                    <a:pt x="680" y="475"/>
                    <a:pt x="704" y="475"/>
                  </a:cubicBezTo>
                  <a:lnTo>
                    <a:pt x="712" y="475"/>
                  </a:lnTo>
                  <a:cubicBezTo>
                    <a:pt x="728" y="482"/>
                    <a:pt x="751" y="514"/>
                    <a:pt x="767" y="538"/>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71" name="Freeform 763"/>
            <p:cNvSpPr>
              <a:spLocks noChangeArrowheads="1"/>
            </p:cNvSpPr>
            <p:nvPr/>
          </p:nvSpPr>
          <p:spPr bwMode="auto">
            <a:xfrm>
              <a:off x="18742201" y="5756829"/>
              <a:ext cx="136574" cy="250918"/>
            </a:xfrm>
            <a:custGeom>
              <a:avLst/>
              <a:gdLst>
                <a:gd name="T0" fmla="*/ 158 w 191"/>
                <a:gd name="T1" fmla="*/ 142 h 349"/>
                <a:gd name="T2" fmla="*/ 158 w 191"/>
                <a:gd name="T3" fmla="*/ 142 h 349"/>
                <a:gd name="T4" fmla="*/ 166 w 191"/>
                <a:gd name="T5" fmla="*/ 79 h 349"/>
                <a:gd name="T6" fmla="*/ 111 w 191"/>
                <a:gd name="T7" fmla="*/ 8 h 349"/>
                <a:gd name="T8" fmla="*/ 0 w 191"/>
                <a:gd name="T9" fmla="*/ 39 h 349"/>
                <a:gd name="T10" fmla="*/ 8 w 191"/>
                <a:gd name="T11" fmla="*/ 103 h 349"/>
                <a:gd name="T12" fmla="*/ 63 w 191"/>
                <a:gd name="T13" fmla="*/ 348 h 349"/>
                <a:gd name="T14" fmla="*/ 143 w 191"/>
                <a:gd name="T15" fmla="*/ 308 h 349"/>
                <a:gd name="T16" fmla="*/ 182 w 191"/>
                <a:gd name="T17" fmla="*/ 253 h 349"/>
                <a:gd name="T18" fmla="*/ 158 w 191"/>
                <a:gd name="T19" fmla="*/ 142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1" h="349">
                  <a:moveTo>
                    <a:pt x="158" y="142"/>
                  </a:moveTo>
                  <a:lnTo>
                    <a:pt x="158" y="142"/>
                  </a:lnTo>
                  <a:cubicBezTo>
                    <a:pt x="158" y="110"/>
                    <a:pt x="150" y="79"/>
                    <a:pt x="166" y="79"/>
                  </a:cubicBezTo>
                  <a:cubicBezTo>
                    <a:pt x="150" y="55"/>
                    <a:pt x="127" y="15"/>
                    <a:pt x="111" y="8"/>
                  </a:cubicBezTo>
                  <a:cubicBezTo>
                    <a:pt x="87" y="0"/>
                    <a:pt x="16" y="39"/>
                    <a:pt x="0" y="39"/>
                  </a:cubicBezTo>
                  <a:cubicBezTo>
                    <a:pt x="0" y="63"/>
                    <a:pt x="0" y="95"/>
                    <a:pt x="8" y="103"/>
                  </a:cubicBezTo>
                  <a:cubicBezTo>
                    <a:pt x="8" y="118"/>
                    <a:pt x="48" y="253"/>
                    <a:pt x="63" y="348"/>
                  </a:cubicBezTo>
                  <a:cubicBezTo>
                    <a:pt x="103" y="324"/>
                    <a:pt x="135" y="308"/>
                    <a:pt x="143" y="308"/>
                  </a:cubicBezTo>
                  <a:cubicBezTo>
                    <a:pt x="166" y="308"/>
                    <a:pt x="182" y="300"/>
                    <a:pt x="182" y="253"/>
                  </a:cubicBezTo>
                  <a:cubicBezTo>
                    <a:pt x="190" y="213"/>
                    <a:pt x="158" y="181"/>
                    <a:pt x="158" y="142"/>
                  </a:cubicBezTo>
                </a:path>
              </a:pathLst>
            </a:custGeom>
            <a:solidFill>
              <a:schemeClr val="accent1"/>
            </a:solidFill>
            <a:ln>
              <a:noFill/>
            </a:ln>
            <a:effectLst/>
          </p:spPr>
          <p:txBody>
            <a:bodyPr wrap="none" anchor="ctr"/>
            <a:lstStyle/>
            <a:p>
              <a:endParaRPr lang="en-US" sz="2701" dirty="0">
                <a:latin typeface="Lato Light"/>
              </a:endParaRPr>
            </a:p>
          </p:txBody>
        </p:sp>
        <p:sp>
          <p:nvSpPr>
            <p:cNvPr id="772" name="Freeform 764"/>
            <p:cNvSpPr>
              <a:spLocks noChangeArrowheads="1"/>
            </p:cNvSpPr>
            <p:nvPr/>
          </p:nvSpPr>
          <p:spPr bwMode="auto">
            <a:xfrm>
              <a:off x="18735848" y="5763181"/>
              <a:ext cx="142926" cy="244565"/>
            </a:xfrm>
            <a:custGeom>
              <a:avLst/>
              <a:gdLst>
                <a:gd name="T0" fmla="*/ 64 w 199"/>
                <a:gd name="T1" fmla="*/ 340 h 341"/>
                <a:gd name="T2" fmla="*/ 64 w 199"/>
                <a:gd name="T3" fmla="*/ 340 h 341"/>
                <a:gd name="T4" fmla="*/ 64 w 199"/>
                <a:gd name="T5" fmla="*/ 340 h 341"/>
                <a:gd name="T6" fmla="*/ 8 w 199"/>
                <a:gd name="T7" fmla="*/ 95 h 341"/>
                <a:gd name="T8" fmla="*/ 0 w 199"/>
                <a:gd name="T9" fmla="*/ 31 h 341"/>
                <a:gd name="T10" fmla="*/ 0 w 199"/>
                <a:gd name="T11" fmla="*/ 31 h 341"/>
                <a:gd name="T12" fmla="*/ 0 w 199"/>
                <a:gd name="T13" fmla="*/ 31 h 341"/>
                <a:gd name="T14" fmla="*/ 32 w 199"/>
                <a:gd name="T15" fmla="*/ 23 h 341"/>
                <a:gd name="T16" fmla="*/ 111 w 199"/>
                <a:gd name="T17" fmla="*/ 0 h 341"/>
                <a:gd name="T18" fmla="*/ 119 w 199"/>
                <a:gd name="T19" fmla="*/ 0 h 341"/>
                <a:gd name="T20" fmla="*/ 174 w 199"/>
                <a:gd name="T21" fmla="*/ 71 h 341"/>
                <a:gd name="T22" fmla="*/ 174 w 199"/>
                <a:gd name="T23" fmla="*/ 71 h 341"/>
                <a:gd name="T24" fmla="*/ 174 w 199"/>
                <a:gd name="T25" fmla="*/ 71 h 341"/>
                <a:gd name="T26" fmla="*/ 166 w 199"/>
                <a:gd name="T27" fmla="*/ 71 h 341"/>
                <a:gd name="T28" fmla="*/ 166 w 199"/>
                <a:gd name="T29" fmla="*/ 118 h 341"/>
                <a:gd name="T30" fmla="*/ 166 w 199"/>
                <a:gd name="T31" fmla="*/ 134 h 341"/>
                <a:gd name="T32" fmla="*/ 182 w 199"/>
                <a:gd name="T33" fmla="*/ 182 h 341"/>
                <a:gd name="T34" fmla="*/ 198 w 199"/>
                <a:gd name="T35" fmla="*/ 245 h 341"/>
                <a:gd name="T36" fmla="*/ 151 w 199"/>
                <a:gd name="T37" fmla="*/ 300 h 341"/>
                <a:gd name="T38" fmla="*/ 71 w 199"/>
                <a:gd name="T39" fmla="*/ 340 h 341"/>
                <a:gd name="T40" fmla="*/ 64 w 199"/>
                <a:gd name="T41" fmla="*/ 340 h 341"/>
                <a:gd name="T42" fmla="*/ 8 w 199"/>
                <a:gd name="T43" fmla="*/ 39 h 341"/>
                <a:gd name="T44" fmla="*/ 8 w 199"/>
                <a:gd name="T45" fmla="*/ 39 h 341"/>
                <a:gd name="T46" fmla="*/ 16 w 199"/>
                <a:gd name="T47" fmla="*/ 95 h 341"/>
                <a:gd name="T48" fmla="*/ 71 w 199"/>
                <a:gd name="T49" fmla="*/ 332 h 341"/>
                <a:gd name="T50" fmla="*/ 151 w 199"/>
                <a:gd name="T51" fmla="*/ 300 h 341"/>
                <a:gd name="T52" fmla="*/ 190 w 199"/>
                <a:gd name="T53" fmla="*/ 245 h 341"/>
                <a:gd name="T54" fmla="*/ 174 w 199"/>
                <a:gd name="T55" fmla="*/ 182 h 341"/>
                <a:gd name="T56" fmla="*/ 166 w 199"/>
                <a:gd name="T57" fmla="*/ 134 h 341"/>
                <a:gd name="T58" fmla="*/ 158 w 199"/>
                <a:gd name="T59" fmla="*/ 118 h 341"/>
                <a:gd name="T60" fmla="*/ 166 w 199"/>
                <a:gd name="T61" fmla="*/ 71 h 341"/>
                <a:gd name="T62" fmla="*/ 166 w 199"/>
                <a:gd name="T63" fmla="*/ 71 h 341"/>
                <a:gd name="T64" fmla="*/ 119 w 199"/>
                <a:gd name="T65" fmla="*/ 7 h 341"/>
                <a:gd name="T66" fmla="*/ 111 w 199"/>
                <a:gd name="T67" fmla="*/ 7 h 341"/>
                <a:gd name="T68" fmla="*/ 32 w 199"/>
                <a:gd name="T69" fmla="*/ 23 h 341"/>
                <a:gd name="T70" fmla="*/ 8 w 199"/>
                <a:gd name="T71" fmla="*/ 3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9" h="341">
                  <a:moveTo>
                    <a:pt x="64" y="340"/>
                  </a:moveTo>
                  <a:lnTo>
                    <a:pt x="64" y="340"/>
                  </a:lnTo>
                  <a:lnTo>
                    <a:pt x="64" y="340"/>
                  </a:lnTo>
                  <a:cubicBezTo>
                    <a:pt x="56" y="245"/>
                    <a:pt x="16" y="110"/>
                    <a:pt x="8" y="95"/>
                  </a:cubicBezTo>
                  <a:cubicBezTo>
                    <a:pt x="8" y="87"/>
                    <a:pt x="0" y="71"/>
                    <a:pt x="0" y="31"/>
                  </a:cubicBezTo>
                  <a:lnTo>
                    <a:pt x="0" y="31"/>
                  </a:lnTo>
                  <a:lnTo>
                    <a:pt x="0" y="31"/>
                  </a:lnTo>
                  <a:cubicBezTo>
                    <a:pt x="8" y="31"/>
                    <a:pt x="16" y="23"/>
                    <a:pt x="32" y="23"/>
                  </a:cubicBezTo>
                  <a:cubicBezTo>
                    <a:pt x="56" y="7"/>
                    <a:pt x="87" y="0"/>
                    <a:pt x="111" y="0"/>
                  </a:cubicBezTo>
                  <a:lnTo>
                    <a:pt x="119" y="0"/>
                  </a:lnTo>
                  <a:cubicBezTo>
                    <a:pt x="135" y="7"/>
                    <a:pt x="158" y="39"/>
                    <a:pt x="174" y="71"/>
                  </a:cubicBezTo>
                  <a:lnTo>
                    <a:pt x="174" y="71"/>
                  </a:lnTo>
                  <a:lnTo>
                    <a:pt x="174" y="71"/>
                  </a:lnTo>
                  <a:cubicBezTo>
                    <a:pt x="166" y="71"/>
                    <a:pt x="166" y="71"/>
                    <a:pt x="166" y="71"/>
                  </a:cubicBezTo>
                  <a:cubicBezTo>
                    <a:pt x="166" y="79"/>
                    <a:pt x="166" y="102"/>
                    <a:pt x="166" y="118"/>
                  </a:cubicBezTo>
                  <a:cubicBezTo>
                    <a:pt x="166" y="126"/>
                    <a:pt x="166" y="126"/>
                    <a:pt x="166" y="134"/>
                  </a:cubicBezTo>
                  <a:cubicBezTo>
                    <a:pt x="174" y="150"/>
                    <a:pt x="174" y="166"/>
                    <a:pt x="182" y="182"/>
                  </a:cubicBezTo>
                  <a:cubicBezTo>
                    <a:pt x="190" y="197"/>
                    <a:pt x="198" y="221"/>
                    <a:pt x="198" y="245"/>
                  </a:cubicBezTo>
                  <a:cubicBezTo>
                    <a:pt x="190" y="284"/>
                    <a:pt x="182" y="300"/>
                    <a:pt x="151" y="300"/>
                  </a:cubicBezTo>
                  <a:cubicBezTo>
                    <a:pt x="143" y="300"/>
                    <a:pt x="87" y="332"/>
                    <a:pt x="71" y="340"/>
                  </a:cubicBezTo>
                  <a:lnTo>
                    <a:pt x="64" y="340"/>
                  </a:lnTo>
                  <a:close/>
                  <a:moveTo>
                    <a:pt x="8" y="39"/>
                  </a:moveTo>
                  <a:lnTo>
                    <a:pt x="8" y="39"/>
                  </a:lnTo>
                  <a:cubicBezTo>
                    <a:pt x="16" y="79"/>
                    <a:pt x="16" y="87"/>
                    <a:pt x="16" y="95"/>
                  </a:cubicBezTo>
                  <a:cubicBezTo>
                    <a:pt x="24" y="110"/>
                    <a:pt x="64" y="245"/>
                    <a:pt x="71" y="332"/>
                  </a:cubicBezTo>
                  <a:cubicBezTo>
                    <a:pt x="119" y="308"/>
                    <a:pt x="143" y="300"/>
                    <a:pt x="151" y="300"/>
                  </a:cubicBezTo>
                  <a:cubicBezTo>
                    <a:pt x="174" y="300"/>
                    <a:pt x="182" y="292"/>
                    <a:pt x="190" y="245"/>
                  </a:cubicBezTo>
                  <a:cubicBezTo>
                    <a:pt x="190" y="221"/>
                    <a:pt x="182" y="205"/>
                    <a:pt x="174" y="182"/>
                  </a:cubicBezTo>
                  <a:cubicBezTo>
                    <a:pt x="166" y="166"/>
                    <a:pt x="166" y="150"/>
                    <a:pt x="166" y="134"/>
                  </a:cubicBezTo>
                  <a:cubicBezTo>
                    <a:pt x="158" y="126"/>
                    <a:pt x="158" y="126"/>
                    <a:pt x="158" y="118"/>
                  </a:cubicBezTo>
                  <a:cubicBezTo>
                    <a:pt x="158" y="95"/>
                    <a:pt x="158" y="79"/>
                    <a:pt x="166" y="71"/>
                  </a:cubicBezTo>
                  <a:lnTo>
                    <a:pt x="166" y="71"/>
                  </a:lnTo>
                  <a:cubicBezTo>
                    <a:pt x="151" y="31"/>
                    <a:pt x="127" y="7"/>
                    <a:pt x="119" y="7"/>
                  </a:cubicBezTo>
                  <a:cubicBezTo>
                    <a:pt x="111" y="7"/>
                    <a:pt x="111" y="7"/>
                    <a:pt x="111" y="7"/>
                  </a:cubicBezTo>
                  <a:cubicBezTo>
                    <a:pt x="87" y="7"/>
                    <a:pt x="56" y="15"/>
                    <a:pt x="32" y="23"/>
                  </a:cubicBezTo>
                  <a:cubicBezTo>
                    <a:pt x="24" y="31"/>
                    <a:pt x="16" y="31"/>
                    <a:pt x="8" y="39"/>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73" name="Freeform 765"/>
            <p:cNvSpPr>
              <a:spLocks noChangeArrowheads="1"/>
            </p:cNvSpPr>
            <p:nvPr/>
          </p:nvSpPr>
          <p:spPr bwMode="auto">
            <a:xfrm>
              <a:off x="18319770" y="5775886"/>
              <a:ext cx="466897" cy="473249"/>
            </a:xfrm>
            <a:custGeom>
              <a:avLst/>
              <a:gdLst>
                <a:gd name="T0" fmla="*/ 8 w 649"/>
                <a:gd name="T1" fmla="*/ 222 h 658"/>
                <a:gd name="T2" fmla="*/ 8 w 649"/>
                <a:gd name="T3" fmla="*/ 222 h 658"/>
                <a:gd name="T4" fmla="*/ 32 w 649"/>
                <a:gd name="T5" fmla="*/ 325 h 658"/>
                <a:gd name="T6" fmla="*/ 63 w 649"/>
                <a:gd name="T7" fmla="*/ 459 h 658"/>
                <a:gd name="T8" fmla="*/ 79 w 649"/>
                <a:gd name="T9" fmla="*/ 506 h 658"/>
                <a:gd name="T10" fmla="*/ 71 w 649"/>
                <a:gd name="T11" fmla="*/ 554 h 658"/>
                <a:gd name="T12" fmla="*/ 32 w 649"/>
                <a:gd name="T13" fmla="*/ 617 h 658"/>
                <a:gd name="T14" fmla="*/ 63 w 649"/>
                <a:gd name="T15" fmla="*/ 657 h 658"/>
                <a:gd name="T16" fmla="*/ 127 w 649"/>
                <a:gd name="T17" fmla="*/ 601 h 658"/>
                <a:gd name="T18" fmla="*/ 269 w 649"/>
                <a:gd name="T19" fmla="*/ 475 h 658"/>
                <a:gd name="T20" fmla="*/ 514 w 649"/>
                <a:gd name="T21" fmla="*/ 388 h 658"/>
                <a:gd name="T22" fmla="*/ 648 w 649"/>
                <a:gd name="T23" fmla="*/ 325 h 658"/>
                <a:gd name="T24" fmla="*/ 593 w 649"/>
                <a:gd name="T25" fmla="*/ 80 h 658"/>
                <a:gd name="T26" fmla="*/ 585 w 649"/>
                <a:gd name="T27" fmla="*/ 16 h 658"/>
                <a:gd name="T28" fmla="*/ 577 w 649"/>
                <a:gd name="T29" fmla="*/ 16 h 658"/>
                <a:gd name="T30" fmla="*/ 498 w 649"/>
                <a:gd name="T31" fmla="*/ 16 h 658"/>
                <a:gd name="T32" fmla="*/ 8 w 649"/>
                <a:gd name="T33" fmla="*/ 143 h 658"/>
                <a:gd name="T34" fmla="*/ 0 w 649"/>
                <a:gd name="T35" fmla="*/ 143 h 658"/>
                <a:gd name="T36" fmla="*/ 0 w 649"/>
                <a:gd name="T37" fmla="*/ 143 h 658"/>
                <a:gd name="T38" fmla="*/ 8 w 649"/>
                <a:gd name="T39" fmla="*/ 22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658">
                  <a:moveTo>
                    <a:pt x="8" y="222"/>
                  </a:moveTo>
                  <a:lnTo>
                    <a:pt x="8" y="222"/>
                  </a:lnTo>
                  <a:cubicBezTo>
                    <a:pt x="8" y="230"/>
                    <a:pt x="16" y="293"/>
                    <a:pt x="32" y="325"/>
                  </a:cubicBezTo>
                  <a:cubicBezTo>
                    <a:pt x="48" y="364"/>
                    <a:pt x="63" y="435"/>
                    <a:pt x="63" y="459"/>
                  </a:cubicBezTo>
                  <a:cubicBezTo>
                    <a:pt x="63" y="483"/>
                    <a:pt x="71" y="491"/>
                    <a:pt x="79" y="506"/>
                  </a:cubicBezTo>
                  <a:cubicBezTo>
                    <a:pt x="87" y="522"/>
                    <a:pt x="87" y="546"/>
                    <a:pt x="71" y="554"/>
                  </a:cubicBezTo>
                  <a:cubicBezTo>
                    <a:pt x="56" y="570"/>
                    <a:pt x="32" y="601"/>
                    <a:pt x="32" y="617"/>
                  </a:cubicBezTo>
                  <a:cubicBezTo>
                    <a:pt x="40" y="625"/>
                    <a:pt x="56" y="641"/>
                    <a:pt x="63" y="657"/>
                  </a:cubicBezTo>
                  <a:cubicBezTo>
                    <a:pt x="87" y="641"/>
                    <a:pt x="111" y="625"/>
                    <a:pt x="127" y="601"/>
                  </a:cubicBezTo>
                  <a:cubicBezTo>
                    <a:pt x="158" y="562"/>
                    <a:pt x="222" y="514"/>
                    <a:pt x="269" y="475"/>
                  </a:cubicBezTo>
                  <a:cubicBezTo>
                    <a:pt x="324" y="435"/>
                    <a:pt x="475" y="396"/>
                    <a:pt x="514" y="388"/>
                  </a:cubicBezTo>
                  <a:cubicBezTo>
                    <a:pt x="530" y="380"/>
                    <a:pt x="593" y="348"/>
                    <a:pt x="648" y="325"/>
                  </a:cubicBezTo>
                  <a:cubicBezTo>
                    <a:pt x="633" y="230"/>
                    <a:pt x="593" y="95"/>
                    <a:pt x="593" y="80"/>
                  </a:cubicBezTo>
                  <a:cubicBezTo>
                    <a:pt x="585" y="72"/>
                    <a:pt x="585" y="40"/>
                    <a:pt x="585" y="16"/>
                  </a:cubicBezTo>
                  <a:cubicBezTo>
                    <a:pt x="577" y="16"/>
                    <a:pt x="577" y="16"/>
                    <a:pt x="577" y="16"/>
                  </a:cubicBezTo>
                  <a:cubicBezTo>
                    <a:pt x="569" y="16"/>
                    <a:pt x="530" y="0"/>
                    <a:pt x="498" y="16"/>
                  </a:cubicBezTo>
                  <a:cubicBezTo>
                    <a:pt x="467" y="32"/>
                    <a:pt x="24" y="135"/>
                    <a:pt x="8" y="143"/>
                  </a:cubicBezTo>
                  <a:cubicBezTo>
                    <a:pt x="0" y="143"/>
                    <a:pt x="0" y="143"/>
                    <a:pt x="0" y="143"/>
                  </a:cubicBezTo>
                  <a:lnTo>
                    <a:pt x="0" y="143"/>
                  </a:lnTo>
                  <a:cubicBezTo>
                    <a:pt x="0" y="151"/>
                    <a:pt x="0" y="214"/>
                    <a:pt x="8" y="222"/>
                  </a:cubicBezTo>
                </a:path>
              </a:pathLst>
            </a:custGeom>
            <a:solidFill>
              <a:schemeClr val="accent1"/>
            </a:solidFill>
            <a:ln>
              <a:noFill/>
            </a:ln>
            <a:effectLst/>
          </p:spPr>
          <p:txBody>
            <a:bodyPr wrap="none" anchor="ctr"/>
            <a:lstStyle/>
            <a:p>
              <a:endParaRPr lang="en-US" sz="2701" dirty="0">
                <a:latin typeface="Lato Light"/>
              </a:endParaRPr>
            </a:p>
          </p:txBody>
        </p:sp>
        <p:sp>
          <p:nvSpPr>
            <p:cNvPr id="774" name="Freeform 766"/>
            <p:cNvSpPr>
              <a:spLocks noChangeArrowheads="1"/>
            </p:cNvSpPr>
            <p:nvPr/>
          </p:nvSpPr>
          <p:spPr bwMode="auto">
            <a:xfrm>
              <a:off x="18313418" y="5775886"/>
              <a:ext cx="473249" cy="479601"/>
            </a:xfrm>
            <a:custGeom>
              <a:avLst/>
              <a:gdLst>
                <a:gd name="T0" fmla="*/ 71 w 657"/>
                <a:gd name="T1" fmla="*/ 664 h 665"/>
                <a:gd name="T2" fmla="*/ 71 w 657"/>
                <a:gd name="T3" fmla="*/ 664 h 665"/>
                <a:gd name="T4" fmla="*/ 71 w 657"/>
                <a:gd name="T5" fmla="*/ 657 h 665"/>
                <a:gd name="T6" fmla="*/ 40 w 657"/>
                <a:gd name="T7" fmla="*/ 617 h 665"/>
                <a:gd name="T8" fmla="*/ 79 w 657"/>
                <a:gd name="T9" fmla="*/ 554 h 665"/>
                <a:gd name="T10" fmla="*/ 79 w 657"/>
                <a:gd name="T11" fmla="*/ 506 h 665"/>
                <a:gd name="T12" fmla="*/ 71 w 657"/>
                <a:gd name="T13" fmla="*/ 491 h 665"/>
                <a:gd name="T14" fmla="*/ 64 w 657"/>
                <a:gd name="T15" fmla="*/ 459 h 665"/>
                <a:gd name="T16" fmla="*/ 40 w 657"/>
                <a:gd name="T17" fmla="*/ 332 h 665"/>
                <a:gd name="T18" fmla="*/ 16 w 657"/>
                <a:gd name="T19" fmla="*/ 245 h 665"/>
                <a:gd name="T20" fmla="*/ 8 w 657"/>
                <a:gd name="T21" fmla="*/ 222 h 665"/>
                <a:gd name="T22" fmla="*/ 8 w 657"/>
                <a:gd name="T23" fmla="*/ 174 h 665"/>
                <a:gd name="T24" fmla="*/ 0 w 657"/>
                <a:gd name="T25" fmla="*/ 151 h 665"/>
                <a:gd name="T26" fmla="*/ 0 w 657"/>
                <a:gd name="T27" fmla="*/ 143 h 665"/>
                <a:gd name="T28" fmla="*/ 0 w 657"/>
                <a:gd name="T29" fmla="*/ 143 h 665"/>
                <a:gd name="T30" fmla="*/ 8 w 657"/>
                <a:gd name="T31" fmla="*/ 143 h 665"/>
                <a:gd name="T32" fmla="*/ 16 w 657"/>
                <a:gd name="T33" fmla="*/ 143 h 665"/>
                <a:gd name="T34" fmla="*/ 127 w 657"/>
                <a:gd name="T35" fmla="*/ 111 h 665"/>
                <a:gd name="T36" fmla="*/ 506 w 657"/>
                <a:gd name="T37" fmla="*/ 16 h 665"/>
                <a:gd name="T38" fmla="*/ 585 w 657"/>
                <a:gd name="T39" fmla="*/ 16 h 665"/>
                <a:gd name="T40" fmla="*/ 585 w 657"/>
                <a:gd name="T41" fmla="*/ 16 h 665"/>
                <a:gd name="T42" fmla="*/ 593 w 657"/>
                <a:gd name="T43" fmla="*/ 16 h 665"/>
                <a:gd name="T44" fmla="*/ 593 w 657"/>
                <a:gd name="T45" fmla="*/ 16 h 665"/>
                <a:gd name="T46" fmla="*/ 601 w 657"/>
                <a:gd name="T47" fmla="*/ 80 h 665"/>
                <a:gd name="T48" fmla="*/ 656 w 657"/>
                <a:gd name="T49" fmla="*/ 325 h 665"/>
                <a:gd name="T50" fmla="*/ 656 w 657"/>
                <a:gd name="T51" fmla="*/ 325 h 665"/>
                <a:gd name="T52" fmla="*/ 656 w 657"/>
                <a:gd name="T53" fmla="*/ 325 h 665"/>
                <a:gd name="T54" fmla="*/ 617 w 657"/>
                <a:gd name="T55" fmla="*/ 340 h 665"/>
                <a:gd name="T56" fmla="*/ 522 w 657"/>
                <a:gd name="T57" fmla="*/ 388 h 665"/>
                <a:gd name="T58" fmla="*/ 490 w 657"/>
                <a:gd name="T59" fmla="*/ 404 h 665"/>
                <a:gd name="T60" fmla="*/ 285 w 657"/>
                <a:gd name="T61" fmla="*/ 483 h 665"/>
                <a:gd name="T62" fmla="*/ 143 w 657"/>
                <a:gd name="T63" fmla="*/ 601 h 665"/>
                <a:gd name="T64" fmla="*/ 87 w 657"/>
                <a:gd name="T65" fmla="*/ 649 h 665"/>
                <a:gd name="T66" fmla="*/ 79 w 657"/>
                <a:gd name="T67" fmla="*/ 657 h 665"/>
                <a:gd name="T68" fmla="*/ 71 w 657"/>
                <a:gd name="T69" fmla="*/ 664 h 665"/>
                <a:gd name="T70" fmla="*/ 8 w 657"/>
                <a:gd name="T71" fmla="*/ 151 h 665"/>
                <a:gd name="T72" fmla="*/ 8 w 657"/>
                <a:gd name="T73" fmla="*/ 151 h 665"/>
                <a:gd name="T74" fmla="*/ 16 w 657"/>
                <a:gd name="T75" fmla="*/ 174 h 665"/>
                <a:gd name="T76" fmla="*/ 16 w 657"/>
                <a:gd name="T77" fmla="*/ 214 h 665"/>
                <a:gd name="T78" fmla="*/ 24 w 657"/>
                <a:gd name="T79" fmla="*/ 245 h 665"/>
                <a:gd name="T80" fmla="*/ 40 w 657"/>
                <a:gd name="T81" fmla="*/ 325 h 665"/>
                <a:gd name="T82" fmla="*/ 71 w 657"/>
                <a:gd name="T83" fmla="*/ 459 h 665"/>
                <a:gd name="T84" fmla="*/ 79 w 657"/>
                <a:gd name="T85" fmla="*/ 491 h 665"/>
                <a:gd name="T86" fmla="*/ 87 w 657"/>
                <a:gd name="T87" fmla="*/ 506 h 665"/>
                <a:gd name="T88" fmla="*/ 79 w 657"/>
                <a:gd name="T89" fmla="*/ 562 h 665"/>
                <a:gd name="T90" fmla="*/ 48 w 657"/>
                <a:gd name="T91" fmla="*/ 617 h 665"/>
                <a:gd name="T92" fmla="*/ 71 w 657"/>
                <a:gd name="T93" fmla="*/ 649 h 665"/>
                <a:gd name="T94" fmla="*/ 87 w 657"/>
                <a:gd name="T95" fmla="*/ 641 h 665"/>
                <a:gd name="T96" fmla="*/ 135 w 657"/>
                <a:gd name="T97" fmla="*/ 601 h 665"/>
                <a:gd name="T98" fmla="*/ 277 w 657"/>
                <a:gd name="T99" fmla="*/ 475 h 665"/>
                <a:gd name="T100" fmla="*/ 483 w 657"/>
                <a:gd name="T101" fmla="*/ 396 h 665"/>
                <a:gd name="T102" fmla="*/ 514 w 657"/>
                <a:gd name="T103" fmla="*/ 380 h 665"/>
                <a:gd name="T104" fmla="*/ 617 w 657"/>
                <a:gd name="T105" fmla="*/ 340 h 665"/>
                <a:gd name="T106" fmla="*/ 649 w 657"/>
                <a:gd name="T107" fmla="*/ 317 h 665"/>
                <a:gd name="T108" fmla="*/ 593 w 657"/>
                <a:gd name="T109" fmla="*/ 80 h 665"/>
                <a:gd name="T110" fmla="*/ 585 w 657"/>
                <a:gd name="T111" fmla="*/ 24 h 665"/>
                <a:gd name="T112" fmla="*/ 585 w 657"/>
                <a:gd name="T113" fmla="*/ 24 h 665"/>
                <a:gd name="T114" fmla="*/ 506 w 657"/>
                <a:gd name="T115" fmla="*/ 24 h 665"/>
                <a:gd name="T116" fmla="*/ 127 w 657"/>
                <a:gd name="T117" fmla="*/ 119 h 665"/>
                <a:gd name="T118" fmla="*/ 16 w 657"/>
                <a:gd name="T119" fmla="*/ 151 h 665"/>
                <a:gd name="T120" fmla="*/ 8 w 657"/>
                <a:gd name="T121" fmla="*/ 151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7" h="665">
                  <a:moveTo>
                    <a:pt x="71" y="664"/>
                  </a:moveTo>
                  <a:lnTo>
                    <a:pt x="71" y="664"/>
                  </a:lnTo>
                  <a:cubicBezTo>
                    <a:pt x="71" y="657"/>
                    <a:pt x="71" y="657"/>
                    <a:pt x="71" y="657"/>
                  </a:cubicBezTo>
                  <a:cubicBezTo>
                    <a:pt x="48" y="641"/>
                    <a:pt x="40" y="625"/>
                    <a:pt x="40" y="617"/>
                  </a:cubicBezTo>
                  <a:cubicBezTo>
                    <a:pt x="40" y="601"/>
                    <a:pt x="64" y="570"/>
                    <a:pt x="79" y="554"/>
                  </a:cubicBezTo>
                  <a:cubicBezTo>
                    <a:pt x="95" y="546"/>
                    <a:pt x="87" y="514"/>
                    <a:pt x="79" y="506"/>
                  </a:cubicBezTo>
                  <a:cubicBezTo>
                    <a:pt x="79" y="498"/>
                    <a:pt x="79" y="498"/>
                    <a:pt x="71" y="491"/>
                  </a:cubicBezTo>
                  <a:cubicBezTo>
                    <a:pt x="71" y="483"/>
                    <a:pt x="64" y="475"/>
                    <a:pt x="64" y="459"/>
                  </a:cubicBezTo>
                  <a:cubicBezTo>
                    <a:pt x="64" y="443"/>
                    <a:pt x="56" y="372"/>
                    <a:pt x="40" y="332"/>
                  </a:cubicBezTo>
                  <a:cubicBezTo>
                    <a:pt x="24" y="301"/>
                    <a:pt x="16" y="269"/>
                    <a:pt x="16" y="245"/>
                  </a:cubicBezTo>
                  <a:cubicBezTo>
                    <a:pt x="16" y="230"/>
                    <a:pt x="8" y="222"/>
                    <a:pt x="8" y="222"/>
                  </a:cubicBezTo>
                  <a:cubicBezTo>
                    <a:pt x="8" y="222"/>
                    <a:pt x="8" y="206"/>
                    <a:pt x="8" y="174"/>
                  </a:cubicBezTo>
                  <a:cubicBezTo>
                    <a:pt x="8" y="158"/>
                    <a:pt x="0" y="151"/>
                    <a:pt x="0" y="151"/>
                  </a:cubicBezTo>
                  <a:cubicBezTo>
                    <a:pt x="0" y="143"/>
                    <a:pt x="0" y="143"/>
                    <a:pt x="0" y="143"/>
                  </a:cubicBezTo>
                  <a:lnTo>
                    <a:pt x="0" y="143"/>
                  </a:lnTo>
                  <a:cubicBezTo>
                    <a:pt x="8" y="143"/>
                    <a:pt x="8" y="143"/>
                    <a:pt x="8" y="143"/>
                  </a:cubicBezTo>
                  <a:cubicBezTo>
                    <a:pt x="8" y="143"/>
                    <a:pt x="8" y="143"/>
                    <a:pt x="16" y="143"/>
                  </a:cubicBezTo>
                  <a:cubicBezTo>
                    <a:pt x="16" y="135"/>
                    <a:pt x="56" y="127"/>
                    <a:pt x="127" y="111"/>
                  </a:cubicBezTo>
                  <a:cubicBezTo>
                    <a:pt x="261" y="80"/>
                    <a:pt x="483" y="24"/>
                    <a:pt x="506" y="16"/>
                  </a:cubicBezTo>
                  <a:cubicBezTo>
                    <a:pt x="522" y="0"/>
                    <a:pt x="554" y="0"/>
                    <a:pt x="585" y="16"/>
                  </a:cubicBezTo>
                  <a:lnTo>
                    <a:pt x="585" y="16"/>
                  </a:lnTo>
                  <a:cubicBezTo>
                    <a:pt x="593" y="16"/>
                    <a:pt x="593" y="16"/>
                    <a:pt x="593" y="16"/>
                  </a:cubicBezTo>
                  <a:lnTo>
                    <a:pt x="593" y="16"/>
                  </a:lnTo>
                  <a:cubicBezTo>
                    <a:pt x="601" y="64"/>
                    <a:pt x="601" y="72"/>
                    <a:pt x="601" y="80"/>
                  </a:cubicBezTo>
                  <a:cubicBezTo>
                    <a:pt x="609" y="95"/>
                    <a:pt x="649" y="230"/>
                    <a:pt x="656" y="325"/>
                  </a:cubicBezTo>
                  <a:lnTo>
                    <a:pt x="656" y="325"/>
                  </a:lnTo>
                  <a:lnTo>
                    <a:pt x="656" y="325"/>
                  </a:lnTo>
                  <a:cubicBezTo>
                    <a:pt x="641" y="332"/>
                    <a:pt x="633" y="340"/>
                    <a:pt x="617" y="340"/>
                  </a:cubicBezTo>
                  <a:cubicBezTo>
                    <a:pt x="577" y="364"/>
                    <a:pt x="538" y="388"/>
                    <a:pt x="522" y="388"/>
                  </a:cubicBezTo>
                  <a:cubicBezTo>
                    <a:pt x="514" y="396"/>
                    <a:pt x="498" y="396"/>
                    <a:pt x="490" y="404"/>
                  </a:cubicBezTo>
                  <a:cubicBezTo>
                    <a:pt x="427" y="420"/>
                    <a:pt x="324" y="451"/>
                    <a:pt x="285" y="483"/>
                  </a:cubicBezTo>
                  <a:cubicBezTo>
                    <a:pt x="230" y="514"/>
                    <a:pt x="174" y="570"/>
                    <a:pt x="143" y="601"/>
                  </a:cubicBezTo>
                  <a:cubicBezTo>
                    <a:pt x="127" y="625"/>
                    <a:pt x="103" y="633"/>
                    <a:pt x="87" y="649"/>
                  </a:cubicBezTo>
                  <a:cubicBezTo>
                    <a:pt x="87" y="657"/>
                    <a:pt x="79" y="657"/>
                    <a:pt x="79" y="657"/>
                  </a:cubicBezTo>
                  <a:lnTo>
                    <a:pt x="71" y="664"/>
                  </a:lnTo>
                  <a:close/>
                  <a:moveTo>
                    <a:pt x="8" y="151"/>
                  </a:moveTo>
                  <a:lnTo>
                    <a:pt x="8" y="151"/>
                  </a:lnTo>
                  <a:cubicBezTo>
                    <a:pt x="8" y="151"/>
                    <a:pt x="8" y="158"/>
                    <a:pt x="16" y="174"/>
                  </a:cubicBezTo>
                  <a:cubicBezTo>
                    <a:pt x="16" y="190"/>
                    <a:pt x="16" y="214"/>
                    <a:pt x="16" y="214"/>
                  </a:cubicBezTo>
                  <a:cubicBezTo>
                    <a:pt x="16" y="222"/>
                    <a:pt x="16" y="230"/>
                    <a:pt x="24" y="245"/>
                  </a:cubicBezTo>
                  <a:cubicBezTo>
                    <a:pt x="24" y="269"/>
                    <a:pt x="32" y="301"/>
                    <a:pt x="40" y="325"/>
                  </a:cubicBezTo>
                  <a:cubicBezTo>
                    <a:pt x="64" y="364"/>
                    <a:pt x="71" y="435"/>
                    <a:pt x="71" y="459"/>
                  </a:cubicBezTo>
                  <a:cubicBezTo>
                    <a:pt x="71" y="475"/>
                    <a:pt x="79" y="483"/>
                    <a:pt x="79" y="491"/>
                  </a:cubicBezTo>
                  <a:cubicBezTo>
                    <a:pt x="87" y="491"/>
                    <a:pt x="87" y="498"/>
                    <a:pt x="87" y="506"/>
                  </a:cubicBezTo>
                  <a:cubicBezTo>
                    <a:pt x="95" y="514"/>
                    <a:pt x="103" y="546"/>
                    <a:pt x="79" y="562"/>
                  </a:cubicBezTo>
                  <a:cubicBezTo>
                    <a:pt x="64" y="570"/>
                    <a:pt x="48" y="601"/>
                    <a:pt x="48" y="617"/>
                  </a:cubicBezTo>
                  <a:cubicBezTo>
                    <a:pt x="48" y="617"/>
                    <a:pt x="48" y="625"/>
                    <a:pt x="71" y="649"/>
                  </a:cubicBezTo>
                  <a:cubicBezTo>
                    <a:pt x="79" y="649"/>
                    <a:pt x="79" y="649"/>
                    <a:pt x="87" y="641"/>
                  </a:cubicBezTo>
                  <a:cubicBezTo>
                    <a:pt x="103" y="633"/>
                    <a:pt x="119" y="617"/>
                    <a:pt x="135" y="601"/>
                  </a:cubicBezTo>
                  <a:cubicBezTo>
                    <a:pt x="166" y="562"/>
                    <a:pt x="230" y="514"/>
                    <a:pt x="277" y="475"/>
                  </a:cubicBezTo>
                  <a:cubicBezTo>
                    <a:pt x="324" y="443"/>
                    <a:pt x="427" y="411"/>
                    <a:pt x="483" y="396"/>
                  </a:cubicBezTo>
                  <a:cubicBezTo>
                    <a:pt x="498" y="388"/>
                    <a:pt x="514" y="388"/>
                    <a:pt x="514" y="380"/>
                  </a:cubicBezTo>
                  <a:cubicBezTo>
                    <a:pt x="538" y="380"/>
                    <a:pt x="577" y="356"/>
                    <a:pt x="617" y="340"/>
                  </a:cubicBezTo>
                  <a:cubicBezTo>
                    <a:pt x="625" y="332"/>
                    <a:pt x="641" y="325"/>
                    <a:pt x="649" y="317"/>
                  </a:cubicBezTo>
                  <a:cubicBezTo>
                    <a:pt x="641" y="230"/>
                    <a:pt x="601" y="95"/>
                    <a:pt x="593" y="80"/>
                  </a:cubicBezTo>
                  <a:cubicBezTo>
                    <a:pt x="593" y="72"/>
                    <a:pt x="593" y="56"/>
                    <a:pt x="585" y="24"/>
                  </a:cubicBezTo>
                  <a:lnTo>
                    <a:pt x="585" y="24"/>
                  </a:lnTo>
                  <a:cubicBezTo>
                    <a:pt x="554" y="8"/>
                    <a:pt x="522" y="8"/>
                    <a:pt x="506" y="24"/>
                  </a:cubicBezTo>
                  <a:cubicBezTo>
                    <a:pt x="483" y="32"/>
                    <a:pt x="269" y="87"/>
                    <a:pt x="127" y="119"/>
                  </a:cubicBezTo>
                  <a:cubicBezTo>
                    <a:pt x="71" y="135"/>
                    <a:pt x="16" y="143"/>
                    <a:pt x="16" y="151"/>
                  </a:cubicBezTo>
                  <a:lnTo>
                    <a:pt x="8" y="151"/>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75" name="Freeform 767"/>
            <p:cNvSpPr>
              <a:spLocks noChangeArrowheads="1"/>
            </p:cNvSpPr>
            <p:nvPr/>
          </p:nvSpPr>
          <p:spPr bwMode="auto">
            <a:xfrm>
              <a:off x="16760275" y="4892913"/>
              <a:ext cx="2032744" cy="1502326"/>
            </a:xfrm>
            <a:custGeom>
              <a:avLst/>
              <a:gdLst>
                <a:gd name="T0" fmla="*/ 2807 w 2823"/>
                <a:gd name="T1" fmla="*/ 1692 h 2088"/>
                <a:gd name="T2" fmla="*/ 2688 w 2823"/>
                <a:gd name="T3" fmla="*/ 1731 h 2088"/>
                <a:gd name="T4" fmla="*/ 2656 w 2823"/>
                <a:gd name="T5" fmla="*/ 1723 h 2088"/>
                <a:gd name="T6" fmla="*/ 2577 w 2823"/>
                <a:gd name="T7" fmla="*/ 1779 h 2088"/>
                <a:gd name="T8" fmla="*/ 2388 w 2823"/>
                <a:gd name="T9" fmla="*/ 1842 h 2088"/>
                <a:gd name="T10" fmla="*/ 2229 w 2823"/>
                <a:gd name="T11" fmla="*/ 1921 h 2088"/>
                <a:gd name="T12" fmla="*/ 2229 w 2823"/>
                <a:gd name="T13" fmla="*/ 1882 h 2088"/>
                <a:gd name="T14" fmla="*/ 2237 w 2823"/>
                <a:gd name="T15" fmla="*/ 1779 h 2088"/>
                <a:gd name="T16" fmla="*/ 2229 w 2823"/>
                <a:gd name="T17" fmla="*/ 1684 h 2088"/>
                <a:gd name="T18" fmla="*/ 2174 w 2823"/>
                <a:gd name="T19" fmla="*/ 1447 h 2088"/>
                <a:gd name="T20" fmla="*/ 2166 w 2823"/>
                <a:gd name="T21" fmla="*/ 1368 h 2088"/>
                <a:gd name="T22" fmla="*/ 2158 w 2823"/>
                <a:gd name="T23" fmla="*/ 1036 h 2088"/>
                <a:gd name="T24" fmla="*/ 2064 w 2823"/>
                <a:gd name="T25" fmla="*/ 664 h 2088"/>
                <a:gd name="T26" fmla="*/ 1992 w 2823"/>
                <a:gd name="T27" fmla="*/ 569 h 2088"/>
                <a:gd name="T28" fmla="*/ 1976 w 2823"/>
                <a:gd name="T29" fmla="*/ 348 h 2088"/>
                <a:gd name="T30" fmla="*/ 1897 w 2823"/>
                <a:gd name="T31" fmla="*/ 190 h 2088"/>
                <a:gd name="T32" fmla="*/ 1874 w 2823"/>
                <a:gd name="T33" fmla="*/ 0 h 2088"/>
                <a:gd name="T34" fmla="*/ 1123 w 2823"/>
                <a:gd name="T35" fmla="*/ 451 h 2088"/>
                <a:gd name="T36" fmla="*/ 1044 w 2823"/>
                <a:gd name="T37" fmla="*/ 561 h 2088"/>
                <a:gd name="T38" fmla="*/ 1020 w 2823"/>
                <a:gd name="T39" fmla="*/ 656 h 2088"/>
                <a:gd name="T40" fmla="*/ 1067 w 2823"/>
                <a:gd name="T41" fmla="*/ 672 h 2088"/>
                <a:gd name="T42" fmla="*/ 1059 w 2823"/>
                <a:gd name="T43" fmla="*/ 727 h 2088"/>
                <a:gd name="T44" fmla="*/ 1067 w 2823"/>
                <a:gd name="T45" fmla="*/ 806 h 2088"/>
                <a:gd name="T46" fmla="*/ 1059 w 2823"/>
                <a:gd name="T47" fmla="*/ 917 h 2088"/>
                <a:gd name="T48" fmla="*/ 988 w 2823"/>
                <a:gd name="T49" fmla="*/ 957 h 2088"/>
                <a:gd name="T50" fmla="*/ 933 w 2823"/>
                <a:gd name="T51" fmla="*/ 1028 h 2088"/>
                <a:gd name="T52" fmla="*/ 870 w 2823"/>
                <a:gd name="T53" fmla="*/ 1083 h 2088"/>
                <a:gd name="T54" fmla="*/ 743 w 2823"/>
                <a:gd name="T55" fmla="*/ 1083 h 2088"/>
                <a:gd name="T56" fmla="*/ 641 w 2823"/>
                <a:gd name="T57" fmla="*/ 1123 h 2088"/>
                <a:gd name="T58" fmla="*/ 206 w 2823"/>
                <a:gd name="T59" fmla="*/ 1186 h 2088"/>
                <a:gd name="T60" fmla="*/ 182 w 2823"/>
                <a:gd name="T61" fmla="*/ 1305 h 2088"/>
                <a:gd name="T62" fmla="*/ 237 w 2823"/>
                <a:gd name="T63" fmla="*/ 1383 h 2088"/>
                <a:gd name="T64" fmla="*/ 229 w 2823"/>
                <a:gd name="T65" fmla="*/ 1478 h 2088"/>
                <a:gd name="T66" fmla="*/ 0 w 2823"/>
                <a:gd name="T67" fmla="*/ 1731 h 2088"/>
                <a:gd name="T68" fmla="*/ 1439 w 2823"/>
                <a:gd name="T69" fmla="*/ 1565 h 2088"/>
                <a:gd name="T70" fmla="*/ 1644 w 2823"/>
                <a:gd name="T71" fmla="*/ 1605 h 2088"/>
                <a:gd name="T72" fmla="*/ 1787 w 2823"/>
                <a:gd name="T73" fmla="*/ 1763 h 2088"/>
                <a:gd name="T74" fmla="*/ 2103 w 2823"/>
                <a:gd name="T75" fmla="*/ 1882 h 2088"/>
                <a:gd name="T76" fmla="*/ 2135 w 2823"/>
                <a:gd name="T77" fmla="*/ 2008 h 2088"/>
                <a:gd name="T78" fmla="*/ 2166 w 2823"/>
                <a:gd name="T79" fmla="*/ 2079 h 2088"/>
                <a:gd name="T80" fmla="*/ 2609 w 2823"/>
                <a:gd name="T81" fmla="*/ 1850 h 2088"/>
                <a:gd name="T82" fmla="*/ 2807 w 2823"/>
                <a:gd name="T83" fmla="*/ 1692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3" h="2088">
                  <a:moveTo>
                    <a:pt x="2807" y="1692"/>
                  </a:moveTo>
                  <a:lnTo>
                    <a:pt x="2807" y="1692"/>
                  </a:lnTo>
                  <a:cubicBezTo>
                    <a:pt x="2791" y="1684"/>
                    <a:pt x="2767" y="1716"/>
                    <a:pt x="2728" y="1700"/>
                  </a:cubicBezTo>
                  <a:cubicBezTo>
                    <a:pt x="2696" y="1676"/>
                    <a:pt x="2696" y="1716"/>
                    <a:pt x="2688" y="1731"/>
                  </a:cubicBezTo>
                  <a:cubicBezTo>
                    <a:pt x="2688" y="1739"/>
                    <a:pt x="2641" y="1795"/>
                    <a:pt x="2625" y="1795"/>
                  </a:cubicBezTo>
                  <a:cubicBezTo>
                    <a:pt x="2617" y="1787"/>
                    <a:pt x="2648" y="1747"/>
                    <a:pt x="2656" y="1723"/>
                  </a:cubicBezTo>
                  <a:cubicBezTo>
                    <a:pt x="2672" y="1700"/>
                    <a:pt x="2664" y="1652"/>
                    <a:pt x="2656" y="1676"/>
                  </a:cubicBezTo>
                  <a:cubicBezTo>
                    <a:pt x="2648" y="1708"/>
                    <a:pt x="2609" y="1755"/>
                    <a:pt x="2577" y="1779"/>
                  </a:cubicBezTo>
                  <a:cubicBezTo>
                    <a:pt x="2538" y="1795"/>
                    <a:pt x="2490" y="1803"/>
                    <a:pt x="2467" y="1803"/>
                  </a:cubicBezTo>
                  <a:cubicBezTo>
                    <a:pt x="2435" y="1810"/>
                    <a:pt x="2403" y="1810"/>
                    <a:pt x="2388" y="1842"/>
                  </a:cubicBezTo>
                  <a:cubicBezTo>
                    <a:pt x="2372" y="1874"/>
                    <a:pt x="2340" y="1866"/>
                    <a:pt x="2308" y="1874"/>
                  </a:cubicBezTo>
                  <a:cubicBezTo>
                    <a:pt x="2277" y="1882"/>
                    <a:pt x="2253" y="1913"/>
                    <a:pt x="2229" y="1921"/>
                  </a:cubicBezTo>
                  <a:cubicBezTo>
                    <a:pt x="2206" y="1937"/>
                    <a:pt x="2182" y="1937"/>
                    <a:pt x="2206" y="1905"/>
                  </a:cubicBezTo>
                  <a:cubicBezTo>
                    <a:pt x="2214" y="1897"/>
                    <a:pt x="2222" y="1889"/>
                    <a:pt x="2229" y="1882"/>
                  </a:cubicBezTo>
                  <a:cubicBezTo>
                    <a:pt x="2222" y="1866"/>
                    <a:pt x="2206" y="1850"/>
                    <a:pt x="2198" y="1842"/>
                  </a:cubicBezTo>
                  <a:cubicBezTo>
                    <a:pt x="2198" y="1826"/>
                    <a:pt x="2222" y="1795"/>
                    <a:pt x="2237" y="1779"/>
                  </a:cubicBezTo>
                  <a:cubicBezTo>
                    <a:pt x="2253" y="1771"/>
                    <a:pt x="2253" y="1747"/>
                    <a:pt x="2245" y="1731"/>
                  </a:cubicBezTo>
                  <a:cubicBezTo>
                    <a:pt x="2237" y="1716"/>
                    <a:pt x="2229" y="1708"/>
                    <a:pt x="2229" y="1684"/>
                  </a:cubicBezTo>
                  <a:cubicBezTo>
                    <a:pt x="2229" y="1660"/>
                    <a:pt x="2214" y="1589"/>
                    <a:pt x="2198" y="1550"/>
                  </a:cubicBezTo>
                  <a:cubicBezTo>
                    <a:pt x="2182" y="1518"/>
                    <a:pt x="2174" y="1455"/>
                    <a:pt x="2174" y="1447"/>
                  </a:cubicBezTo>
                  <a:cubicBezTo>
                    <a:pt x="2166" y="1439"/>
                    <a:pt x="2166" y="1376"/>
                    <a:pt x="2166" y="1368"/>
                  </a:cubicBezTo>
                  <a:lnTo>
                    <a:pt x="2166" y="1368"/>
                  </a:lnTo>
                  <a:cubicBezTo>
                    <a:pt x="2158" y="1368"/>
                    <a:pt x="2158" y="1360"/>
                    <a:pt x="2158" y="1360"/>
                  </a:cubicBezTo>
                  <a:cubicBezTo>
                    <a:pt x="2158" y="1036"/>
                    <a:pt x="2158" y="1036"/>
                    <a:pt x="2158" y="1036"/>
                  </a:cubicBezTo>
                  <a:cubicBezTo>
                    <a:pt x="2158" y="1028"/>
                    <a:pt x="2127" y="870"/>
                    <a:pt x="2111" y="814"/>
                  </a:cubicBezTo>
                  <a:cubicBezTo>
                    <a:pt x="2095" y="759"/>
                    <a:pt x="2079" y="688"/>
                    <a:pt x="2064" y="664"/>
                  </a:cubicBezTo>
                  <a:cubicBezTo>
                    <a:pt x="2048" y="633"/>
                    <a:pt x="2048" y="664"/>
                    <a:pt x="2024" y="664"/>
                  </a:cubicBezTo>
                  <a:cubicBezTo>
                    <a:pt x="2000" y="656"/>
                    <a:pt x="1992" y="593"/>
                    <a:pt x="1992" y="569"/>
                  </a:cubicBezTo>
                  <a:cubicBezTo>
                    <a:pt x="1992" y="546"/>
                    <a:pt x="1984" y="482"/>
                    <a:pt x="1969" y="443"/>
                  </a:cubicBezTo>
                  <a:cubicBezTo>
                    <a:pt x="1953" y="403"/>
                    <a:pt x="1976" y="379"/>
                    <a:pt x="1976" y="348"/>
                  </a:cubicBezTo>
                  <a:cubicBezTo>
                    <a:pt x="1969" y="324"/>
                    <a:pt x="1953" y="269"/>
                    <a:pt x="1937" y="245"/>
                  </a:cubicBezTo>
                  <a:cubicBezTo>
                    <a:pt x="1929" y="222"/>
                    <a:pt x="1905" y="222"/>
                    <a:pt x="1897" y="190"/>
                  </a:cubicBezTo>
                  <a:cubicBezTo>
                    <a:pt x="1889" y="150"/>
                    <a:pt x="1897" y="111"/>
                    <a:pt x="1889" y="95"/>
                  </a:cubicBezTo>
                  <a:cubicBezTo>
                    <a:pt x="1882" y="79"/>
                    <a:pt x="1874" y="24"/>
                    <a:pt x="1874" y="0"/>
                  </a:cubicBezTo>
                  <a:cubicBezTo>
                    <a:pt x="1629" y="55"/>
                    <a:pt x="1399" y="111"/>
                    <a:pt x="1384" y="111"/>
                  </a:cubicBezTo>
                  <a:cubicBezTo>
                    <a:pt x="1344" y="119"/>
                    <a:pt x="1123" y="411"/>
                    <a:pt x="1123" y="451"/>
                  </a:cubicBezTo>
                  <a:cubicBezTo>
                    <a:pt x="1123" y="482"/>
                    <a:pt x="1067" y="530"/>
                    <a:pt x="1028" y="561"/>
                  </a:cubicBezTo>
                  <a:cubicBezTo>
                    <a:pt x="1044" y="561"/>
                    <a:pt x="1044" y="561"/>
                    <a:pt x="1044" y="561"/>
                  </a:cubicBezTo>
                  <a:cubicBezTo>
                    <a:pt x="1028" y="577"/>
                    <a:pt x="980" y="633"/>
                    <a:pt x="980" y="640"/>
                  </a:cubicBezTo>
                  <a:cubicBezTo>
                    <a:pt x="980" y="648"/>
                    <a:pt x="1012" y="664"/>
                    <a:pt x="1020" y="656"/>
                  </a:cubicBezTo>
                  <a:cubicBezTo>
                    <a:pt x="1028" y="648"/>
                    <a:pt x="1059" y="640"/>
                    <a:pt x="1052" y="664"/>
                  </a:cubicBezTo>
                  <a:cubicBezTo>
                    <a:pt x="1052" y="680"/>
                    <a:pt x="1052" y="688"/>
                    <a:pt x="1067" y="672"/>
                  </a:cubicBezTo>
                  <a:cubicBezTo>
                    <a:pt x="1083" y="664"/>
                    <a:pt x="1107" y="680"/>
                    <a:pt x="1083" y="688"/>
                  </a:cubicBezTo>
                  <a:cubicBezTo>
                    <a:pt x="1067" y="696"/>
                    <a:pt x="1052" y="719"/>
                    <a:pt x="1059" y="727"/>
                  </a:cubicBezTo>
                  <a:cubicBezTo>
                    <a:pt x="1059" y="727"/>
                    <a:pt x="1052" y="735"/>
                    <a:pt x="1052" y="759"/>
                  </a:cubicBezTo>
                  <a:cubicBezTo>
                    <a:pt x="1052" y="775"/>
                    <a:pt x="1059" y="790"/>
                    <a:pt x="1067" y="806"/>
                  </a:cubicBezTo>
                  <a:cubicBezTo>
                    <a:pt x="1075" y="830"/>
                    <a:pt x="1091" y="846"/>
                    <a:pt x="1083" y="862"/>
                  </a:cubicBezTo>
                  <a:cubicBezTo>
                    <a:pt x="1083" y="886"/>
                    <a:pt x="1083" y="917"/>
                    <a:pt x="1059" y="917"/>
                  </a:cubicBezTo>
                  <a:cubicBezTo>
                    <a:pt x="1044" y="917"/>
                    <a:pt x="1028" y="901"/>
                    <a:pt x="1020" y="925"/>
                  </a:cubicBezTo>
                  <a:cubicBezTo>
                    <a:pt x="1012" y="941"/>
                    <a:pt x="1004" y="957"/>
                    <a:pt x="988" y="957"/>
                  </a:cubicBezTo>
                  <a:cubicBezTo>
                    <a:pt x="980" y="965"/>
                    <a:pt x="965" y="965"/>
                    <a:pt x="965" y="980"/>
                  </a:cubicBezTo>
                  <a:cubicBezTo>
                    <a:pt x="957" y="996"/>
                    <a:pt x="949" y="1012"/>
                    <a:pt x="933" y="1028"/>
                  </a:cubicBezTo>
                  <a:cubicBezTo>
                    <a:pt x="909" y="1036"/>
                    <a:pt x="894" y="1052"/>
                    <a:pt x="885" y="1059"/>
                  </a:cubicBezTo>
                  <a:cubicBezTo>
                    <a:pt x="878" y="1075"/>
                    <a:pt x="885" y="1083"/>
                    <a:pt x="870" y="1083"/>
                  </a:cubicBezTo>
                  <a:cubicBezTo>
                    <a:pt x="854" y="1075"/>
                    <a:pt x="846" y="1075"/>
                    <a:pt x="822" y="1075"/>
                  </a:cubicBezTo>
                  <a:cubicBezTo>
                    <a:pt x="799" y="1075"/>
                    <a:pt x="759" y="1075"/>
                    <a:pt x="743" y="1083"/>
                  </a:cubicBezTo>
                  <a:cubicBezTo>
                    <a:pt x="727" y="1099"/>
                    <a:pt x="696" y="1107"/>
                    <a:pt x="680" y="1115"/>
                  </a:cubicBezTo>
                  <a:cubicBezTo>
                    <a:pt x="672" y="1130"/>
                    <a:pt x="656" y="1139"/>
                    <a:pt x="641" y="1123"/>
                  </a:cubicBezTo>
                  <a:cubicBezTo>
                    <a:pt x="617" y="1107"/>
                    <a:pt x="593" y="1091"/>
                    <a:pt x="577" y="1099"/>
                  </a:cubicBezTo>
                  <a:cubicBezTo>
                    <a:pt x="554" y="1099"/>
                    <a:pt x="340" y="1083"/>
                    <a:pt x="206" y="1186"/>
                  </a:cubicBezTo>
                  <a:cubicBezTo>
                    <a:pt x="190" y="1202"/>
                    <a:pt x="174" y="1210"/>
                    <a:pt x="158" y="1217"/>
                  </a:cubicBezTo>
                  <a:cubicBezTo>
                    <a:pt x="174" y="1249"/>
                    <a:pt x="182" y="1281"/>
                    <a:pt x="182" y="1305"/>
                  </a:cubicBezTo>
                  <a:cubicBezTo>
                    <a:pt x="190" y="1328"/>
                    <a:pt x="221" y="1376"/>
                    <a:pt x="229" y="1392"/>
                  </a:cubicBezTo>
                  <a:cubicBezTo>
                    <a:pt x="237" y="1392"/>
                    <a:pt x="237" y="1392"/>
                    <a:pt x="237" y="1383"/>
                  </a:cubicBezTo>
                  <a:cubicBezTo>
                    <a:pt x="237" y="1383"/>
                    <a:pt x="277" y="1392"/>
                    <a:pt x="269" y="1407"/>
                  </a:cubicBezTo>
                  <a:cubicBezTo>
                    <a:pt x="261" y="1423"/>
                    <a:pt x="253" y="1463"/>
                    <a:pt x="229" y="1478"/>
                  </a:cubicBezTo>
                  <a:cubicBezTo>
                    <a:pt x="206" y="1494"/>
                    <a:pt x="126" y="1613"/>
                    <a:pt x="95" y="1652"/>
                  </a:cubicBezTo>
                  <a:cubicBezTo>
                    <a:pt x="79" y="1660"/>
                    <a:pt x="48" y="1700"/>
                    <a:pt x="0" y="1731"/>
                  </a:cubicBezTo>
                  <a:cubicBezTo>
                    <a:pt x="24" y="1842"/>
                    <a:pt x="24" y="1842"/>
                    <a:pt x="24" y="1842"/>
                  </a:cubicBezTo>
                  <a:cubicBezTo>
                    <a:pt x="24" y="1842"/>
                    <a:pt x="1415" y="1581"/>
                    <a:pt x="1439" y="1565"/>
                  </a:cubicBezTo>
                  <a:cubicBezTo>
                    <a:pt x="1471" y="1557"/>
                    <a:pt x="1494" y="1526"/>
                    <a:pt x="1542" y="1565"/>
                  </a:cubicBezTo>
                  <a:cubicBezTo>
                    <a:pt x="1589" y="1597"/>
                    <a:pt x="1613" y="1597"/>
                    <a:pt x="1644" y="1605"/>
                  </a:cubicBezTo>
                  <a:cubicBezTo>
                    <a:pt x="1676" y="1605"/>
                    <a:pt x="1700" y="1716"/>
                    <a:pt x="1716" y="1747"/>
                  </a:cubicBezTo>
                  <a:cubicBezTo>
                    <a:pt x="1739" y="1779"/>
                    <a:pt x="1739" y="1755"/>
                    <a:pt x="1787" y="1763"/>
                  </a:cubicBezTo>
                  <a:cubicBezTo>
                    <a:pt x="1826" y="1771"/>
                    <a:pt x="1842" y="1779"/>
                    <a:pt x="1866" y="1810"/>
                  </a:cubicBezTo>
                  <a:cubicBezTo>
                    <a:pt x="1889" y="1834"/>
                    <a:pt x="2079" y="1882"/>
                    <a:pt x="2103" y="1882"/>
                  </a:cubicBezTo>
                  <a:cubicBezTo>
                    <a:pt x="2127" y="1889"/>
                    <a:pt x="2142" y="1897"/>
                    <a:pt x="2150" y="1913"/>
                  </a:cubicBezTo>
                  <a:cubicBezTo>
                    <a:pt x="2158" y="1929"/>
                    <a:pt x="2135" y="1992"/>
                    <a:pt x="2135" y="2008"/>
                  </a:cubicBezTo>
                  <a:cubicBezTo>
                    <a:pt x="2127" y="2016"/>
                    <a:pt x="2119" y="2040"/>
                    <a:pt x="2119" y="2056"/>
                  </a:cubicBezTo>
                  <a:cubicBezTo>
                    <a:pt x="2135" y="2063"/>
                    <a:pt x="2119" y="2087"/>
                    <a:pt x="2166" y="2079"/>
                  </a:cubicBezTo>
                  <a:cubicBezTo>
                    <a:pt x="2214" y="2071"/>
                    <a:pt x="2324" y="2008"/>
                    <a:pt x="2403" y="1976"/>
                  </a:cubicBezTo>
                  <a:cubicBezTo>
                    <a:pt x="2482" y="1937"/>
                    <a:pt x="2538" y="1882"/>
                    <a:pt x="2609" y="1850"/>
                  </a:cubicBezTo>
                  <a:cubicBezTo>
                    <a:pt x="2680" y="1818"/>
                    <a:pt x="2688" y="1803"/>
                    <a:pt x="2719" y="1779"/>
                  </a:cubicBezTo>
                  <a:cubicBezTo>
                    <a:pt x="2751" y="1747"/>
                    <a:pt x="2822" y="1700"/>
                    <a:pt x="2807" y="1692"/>
                  </a:cubicBezTo>
                </a:path>
              </a:pathLst>
            </a:custGeom>
            <a:solidFill>
              <a:schemeClr val="accent2"/>
            </a:solidFill>
            <a:ln>
              <a:noFill/>
            </a:ln>
            <a:effectLst/>
          </p:spPr>
          <p:txBody>
            <a:bodyPr wrap="none" anchor="ctr"/>
            <a:lstStyle/>
            <a:p>
              <a:endParaRPr lang="en-US" sz="2701" dirty="0">
                <a:latin typeface="Lato Light"/>
              </a:endParaRPr>
            </a:p>
          </p:txBody>
        </p:sp>
        <p:sp>
          <p:nvSpPr>
            <p:cNvPr id="776" name="Freeform 768"/>
            <p:cNvSpPr>
              <a:spLocks noChangeArrowheads="1"/>
            </p:cNvSpPr>
            <p:nvPr/>
          </p:nvSpPr>
          <p:spPr bwMode="auto">
            <a:xfrm>
              <a:off x="16760275" y="4886560"/>
              <a:ext cx="2026391" cy="1508678"/>
            </a:xfrm>
            <a:custGeom>
              <a:avLst/>
              <a:gdLst>
                <a:gd name="T0" fmla="*/ 2119 w 2815"/>
                <a:gd name="T1" fmla="*/ 2064 h 2096"/>
                <a:gd name="T2" fmla="*/ 2142 w 2815"/>
                <a:gd name="T3" fmla="*/ 1921 h 2096"/>
                <a:gd name="T4" fmla="*/ 1747 w 2815"/>
                <a:gd name="T5" fmla="*/ 1771 h 2096"/>
                <a:gd name="T6" fmla="*/ 1644 w 2815"/>
                <a:gd name="T7" fmla="*/ 1613 h 2096"/>
                <a:gd name="T8" fmla="*/ 32 w 2815"/>
                <a:gd name="T9" fmla="*/ 1858 h 2096"/>
                <a:gd name="T10" fmla="*/ 150 w 2815"/>
                <a:gd name="T11" fmla="*/ 1581 h 2096"/>
                <a:gd name="T12" fmla="*/ 245 w 2815"/>
                <a:gd name="T13" fmla="*/ 1400 h 2096"/>
                <a:gd name="T14" fmla="*/ 182 w 2815"/>
                <a:gd name="T15" fmla="*/ 1313 h 2096"/>
                <a:gd name="T16" fmla="*/ 546 w 2815"/>
                <a:gd name="T17" fmla="*/ 1099 h 2096"/>
                <a:gd name="T18" fmla="*/ 680 w 2815"/>
                <a:gd name="T19" fmla="*/ 1123 h 2096"/>
                <a:gd name="T20" fmla="*/ 870 w 2815"/>
                <a:gd name="T21" fmla="*/ 1083 h 2096"/>
                <a:gd name="T22" fmla="*/ 957 w 2815"/>
                <a:gd name="T23" fmla="*/ 988 h 2096"/>
                <a:gd name="T24" fmla="*/ 1036 w 2815"/>
                <a:gd name="T25" fmla="*/ 917 h 2096"/>
                <a:gd name="T26" fmla="*/ 1075 w 2815"/>
                <a:gd name="T27" fmla="*/ 838 h 2096"/>
                <a:gd name="T28" fmla="*/ 1052 w 2815"/>
                <a:gd name="T29" fmla="*/ 735 h 2096"/>
                <a:gd name="T30" fmla="*/ 1067 w 2815"/>
                <a:gd name="T31" fmla="*/ 688 h 2096"/>
                <a:gd name="T32" fmla="*/ 1044 w 2815"/>
                <a:gd name="T33" fmla="*/ 664 h 2096"/>
                <a:gd name="T34" fmla="*/ 1028 w 2815"/>
                <a:gd name="T35" fmla="*/ 569 h 2096"/>
                <a:gd name="T36" fmla="*/ 1384 w 2815"/>
                <a:gd name="T37" fmla="*/ 119 h 2096"/>
                <a:gd name="T38" fmla="*/ 1897 w 2815"/>
                <a:gd name="T39" fmla="*/ 150 h 2096"/>
                <a:gd name="T40" fmla="*/ 1969 w 2815"/>
                <a:gd name="T41" fmla="*/ 396 h 2096"/>
                <a:gd name="T42" fmla="*/ 2055 w 2815"/>
                <a:gd name="T43" fmla="*/ 656 h 2096"/>
                <a:gd name="T44" fmla="*/ 2166 w 2815"/>
                <a:gd name="T45" fmla="*/ 1044 h 2096"/>
                <a:gd name="T46" fmla="*/ 2166 w 2815"/>
                <a:gd name="T47" fmla="*/ 1376 h 2096"/>
                <a:gd name="T48" fmla="*/ 2229 w 2815"/>
                <a:gd name="T49" fmla="*/ 1692 h 2096"/>
                <a:gd name="T50" fmla="*/ 2237 w 2815"/>
                <a:gd name="T51" fmla="*/ 1890 h 2096"/>
                <a:gd name="T52" fmla="*/ 2206 w 2815"/>
                <a:gd name="T53" fmla="*/ 1937 h 2096"/>
                <a:gd name="T54" fmla="*/ 2388 w 2815"/>
                <a:gd name="T55" fmla="*/ 1850 h 2096"/>
                <a:gd name="T56" fmla="*/ 2664 w 2815"/>
                <a:gd name="T57" fmla="*/ 1676 h 2096"/>
                <a:gd name="T58" fmla="*/ 2633 w 2815"/>
                <a:gd name="T59" fmla="*/ 1795 h 2096"/>
                <a:gd name="T60" fmla="*/ 2751 w 2815"/>
                <a:gd name="T61" fmla="*/ 1708 h 2096"/>
                <a:gd name="T62" fmla="*/ 2751 w 2815"/>
                <a:gd name="T63" fmla="*/ 1763 h 2096"/>
                <a:gd name="T64" fmla="*/ 2411 w 2815"/>
                <a:gd name="T65" fmla="*/ 1984 h 2096"/>
                <a:gd name="T66" fmla="*/ 2119 w 2815"/>
                <a:gd name="T67" fmla="*/ 2064 h 2096"/>
                <a:gd name="T68" fmla="*/ 2308 w 2815"/>
                <a:gd name="T69" fmla="*/ 2024 h 2096"/>
                <a:gd name="T70" fmla="*/ 2719 w 2815"/>
                <a:gd name="T71" fmla="*/ 1779 h 2096"/>
                <a:gd name="T72" fmla="*/ 2751 w 2815"/>
                <a:gd name="T73" fmla="*/ 1716 h 2096"/>
                <a:gd name="T74" fmla="*/ 2633 w 2815"/>
                <a:gd name="T75" fmla="*/ 1803 h 2096"/>
                <a:gd name="T76" fmla="*/ 2656 w 2815"/>
                <a:gd name="T77" fmla="*/ 1684 h 2096"/>
                <a:gd name="T78" fmla="*/ 2332 w 2815"/>
                <a:gd name="T79" fmla="*/ 1882 h 2096"/>
                <a:gd name="T80" fmla="*/ 2190 w 2815"/>
                <a:gd name="T81" fmla="*/ 1937 h 2096"/>
                <a:gd name="T82" fmla="*/ 2237 w 2815"/>
                <a:gd name="T83" fmla="*/ 1739 h 2096"/>
                <a:gd name="T84" fmla="*/ 2166 w 2815"/>
                <a:gd name="T85" fmla="*/ 1455 h 2096"/>
                <a:gd name="T86" fmla="*/ 2150 w 2815"/>
                <a:gd name="T87" fmla="*/ 1368 h 2096"/>
                <a:gd name="T88" fmla="*/ 2055 w 2815"/>
                <a:gd name="T89" fmla="*/ 664 h 2096"/>
                <a:gd name="T90" fmla="*/ 1969 w 2815"/>
                <a:gd name="T91" fmla="*/ 451 h 2096"/>
                <a:gd name="T92" fmla="*/ 1897 w 2815"/>
                <a:gd name="T93" fmla="*/ 198 h 2096"/>
                <a:gd name="T94" fmla="*/ 1123 w 2815"/>
                <a:gd name="T95" fmla="*/ 459 h 2096"/>
                <a:gd name="T96" fmla="*/ 980 w 2815"/>
                <a:gd name="T97" fmla="*/ 648 h 2096"/>
                <a:gd name="T98" fmla="*/ 1059 w 2815"/>
                <a:gd name="T99" fmla="*/ 672 h 2096"/>
                <a:gd name="T100" fmla="*/ 1091 w 2815"/>
                <a:gd name="T101" fmla="*/ 696 h 2096"/>
                <a:gd name="T102" fmla="*/ 1067 w 2815"/>
                <a:gd name="T103" fmla="*/ 814 h 2096"/>
                <a:gd name="T104" fmla="*/ 1044 w 2815"/>
                <a:gd name="T105" fmla="*/ 925 h 2096"/>
                <a:gd name="T106" fmla="*/ 965 w 2815"/>
                <a:gd name="T107" fmla="*/ 988 h 2096"/>
                <a:gd name="T108" fmla="*/ 862 w 2815"/>
                <a:gd name="T109" fmla="*/ 1091 h 2096"/>
                <a:gd name="T110" fmla="*/ 632 w 2815"/>
                <a:gd name="T111" fmla="*/ 1138 h 2096"/>
                <a:gd name="T112" fmla="*/ 206 w 2815"/>
                <a:gd name="T113" fmla="*/ 1202 h 2096"/>
                <a:gd name="T114" fmla="*/ 237 w 2815"/>
                <a:gd name="T115" fmla="*/ 1391 h 2096"/>
                <a:gd name="T116" fmla="*/ 261 w 2815"/>
                <a:gd name="T117" fmla="*/ 1431 h 2096"/>
                <a:gd name="T118" fmla="*/ 32 w 2815"/>
                <a:gd name="T119" fmla="*/ 1850 h 2096"/>
                <a:gd name="T120" fmla="*/ 1644 w 2815"/>
                <a:gd name="T121" fmla="*/ 1605 h 2096"/>
                <a:gd name="T122" fmla="*/ 1747 w 2815"/>
                <a:gd name="T123" fmla="*/ 1763 h 2096"/>
                <a:gd name="T124" fmla="*/ 2150 w 2815"/>
                <a:gd name="T125" fmla="*/ 1921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5" h="2096">
                  <a:moveTo>
                    <a:pt x="2150" y="2095"/>
                  </a:moveTo>
                  <a:lnTo>
                    <a:pt x="2150" y="2095"/>
                  </a:lnTo>
                  <a:lnTo>
                    <a:pt x="2150" y="2095"/>
                  </a:lnTo>
                  <a:cubicBezTo>
                    <a:pt x="2135" y="2095"/>
                    <a:pt x="2127" y="2087"/>
                    <a:pt x="2127" y="2079"/>
                  </a:cubicBezTo>
                  <a:cubicBezTo>
                    <a:pt x="2127" y="2071"/>
                    <a:pt x="2119" y="2071"/>
                    <a:pt x="2119" y="2064"/>
                  </a:cubicBezTo>
                  <a:cubicBezTo>
                    <a:pt x="2111" y="2064"/>
                    <a:pt x="2111" y="2064"/>
                    <a:pt x="2111" y="2064"/>
                  </a:cubicBezTo>
                  <a:lnTo>
                    <a:pt x="2111" y="2064"/>
                  </a:lnTo>
                  <a:cubicBezTo>
                    <a:pt x="2119" y="2048"/>
                    <a:pt x="2127" y="2024"/>
                    <a:pt x="2127" y="2016"/>
                  </a:cubicBezTo>
                  <a:cubicBezTo>
                    <a:pt x="2127" y="2008"/>
                    <a:pt x="2135" y="2008"/>
                    <a:pt x="2135" y="2000"/>
                  </a:cubicBezTo>
                  <a:cubicBezTo>
                    <a:pt x="2135" y="1977"/>
                    <a:pt x="2150" y="1937"/>
                    <a:pt x="2142" y="1921"/>
                  </a:cubicBezTo>
                  <a:cubicBezTo>
                    <a:pt x="2142" y="1905"/>
                    <a:pt x="2127" y="1897"/>
                    <a:pt x="2103" y="1897"/>
                  </a:cubicBezTo>
                  <a:cubicBezTo>
                    <a:pt x="2087" y="1890"/>
                    <a:pt x="1889" y="1850"/>
                    <a:pt x="1866" y="1818"/>
                  </a:cubicBezTo>
                  <a:cubicBezTo>
                    <a:pt x="1842" y="1795"/>
                    <a:pt x="1826" y="1787"/>
                    <a:pt x="1787" y="1771"/>
                  </a:cubicBezTo>
                  <a:cubicBezTo>
                    <a:pt x="1779" y="1771"/>
                    <a:pt x="1771" y="1771"/>
                    <a:pt x="1763" y="1771"/>
                  </a:cubicBezTo>
                  <a:cubicBezTo>
                    <a:pt x="1755" y="1771"/>
                    <a:pt x="1755" y="1771"/>
                    <a:pt x="1747" y="1771"/>
                  </a:cubicBezTo>
                  <a:lnTo>
                    <a:pt x="1739" y="1771"/>
                  </a:lnTo>
                  <a:cubicBezTo>
                    <a:pt x="1731" y="1771"/>
                    <a:pt x="1724" y="1771"/>
                    <a:pt x="1716" y="1755"/>
                  </a:cubicBezTo>
                  <a:cubicBezTo>
                    <a:pt x="1708" y="1747"/>
                    <a:pt x="1700" y="1724"/>
                    <a:pt x="1692" y="1708"/>
                  </a:cubicBezTo>
                  <a:cubicBezTo>
                    <a:pt x="1676" y="1668"/>
                    <a:pt x="1660" y="1613"/>
                    <a:pt x="1644" y="1613"/>
                  </a:cubicBezTo>
                  <a:lnTo>
                    <a:pt x="1644" y="1613"/>
                  </a:lnTo>
                  <a:cubicBezTo>
                    <a:pt x="1613" y="1613"/>
                    <a:pt x="1589" y="1613"/>
                    <a:pt x="1542" y="1573"/>
                  </a:cubicBezTo>
                  <a:cubicBezTo>
                    <a:pt x="1526" y="1558"/>
                    <a:pt x="1510" y="1558"/>
                    <a:pt x="1502" y="1558"/>
                  </a:cubicBezTo>
                  <a:cubicBezTo>
                    <a:pt x="1486" y="1558"/>
                    <a:pt x="1471" y="1565"/>
                    <a:pt x="1463" y="1565"/>
                  </a:cubicBezTo>
                  <a:cubicBezTo>
                    <a:pt x="1455" y="1573"/>
                    <a:pt x="1447" y="1573"/>
                    <a:pt x="1439" y="1581"/>
                  </a:cubicBezTo>
                  <a:cubicBezTo>
                    <a:pt x="1415" y="1589"/>
                    <a:pt x="87" y="1842"/>
                    <a:pt x="32" y="1858"/>
                  </a:cubicBezTo>
                  <a:cubicBezTo>
                    <a:pt x="24" y="1858"/>
                    <a:pt x="24" y="1858"/>
                    <a:pt x="24" y="1858"/>
                  </a:cubicBezTo>
                  <a:cubicBezTo>
                    <a:pt x="0" y="1739"/>
                    <a:pt x="0" y="1739"/>
                    <a:pt x="0" y="1739"/>
                  </a:cubicBezTo>
                  <a:lnTo>
                    <a:pt x="0" y="1739"/>
                  </a:lnTo>
                  <a:cubicBezTo>
                    <a:pt x="40" y="1700"/>
                    <a:pt x="79" y="1668"/>
                    <a:pt x="87" y="1653"/>
                  </a:cubicBezTo>
                  <a:cubicBezTo>
                    <a:pt x="103" y="1637"/>
                    <a:pt x="126" y="1613"/>
                    <a:pt x="150" y="1581"/>
                  </a:cubicBezTo>
                  <a:cubicBezTo>
                    <a:pt x="182" y="1542"/>
                    <a:pt x="214" y="1494"/>
                    <a:pt x="229" y="1486"/>
                  </a:cubicBezTo>
                  <a:cubicBezTo>
                    <a:pt x="245" y="1471"/>
                    <a:pt x="253" y="1447"/>
                    <a:pt x="261" y="1431"/>
                  </a:cubicBezTo>
                  <a:cubicBezTo>
                    <a:pt x="261" y="1423"/>
                    <a:pt x="261" y="1415"/>
                    <a:pt x="261" y="1415"/>
                  </a:cubicBezTo>
                  <a:cubicBezTo>
                    <a:pt x="261" y="1407"/>
                    <a:pt x="261" y="1407"/>
                    <a:pt x="261" y="1407"/>
                  </a:cubicBezTo>
                  <a:cubicBezTo>
                    <a:pt x="261" y="1400"/>
                    <a:pt x="253" y="1400"/>
                    <a:pt x="245" y="1400"/>
                  </a:cubicBezTo>
                  <a:cubicBezTo>
                    <a:pt x="237" y="1400"/>
                    <a:pt x="237" y="1407"/>
                    <a:pt x="229" y="1407"/>
                  </a:cubicBezTo>
                  <a:lnTo>
                    <a:pt x="229" y="1407"/>
                  </a:lnTo>
                  <a:lnTo>
                    <a:pt x="229" y="1407"/>
                  </a:lnTo>
                  <a:cubicBezTo>
                    <a:pt x="214" y="1384"/>
                    <a:pt x="182" y="1336"/>
                    <a:pt x="182" y="1313"/>
                  </a:cubicBezTo>
                  <a:lnTo>
                    <a:pt x="182" y="1313"/>
                  </a:lnTo>
                  <a:cubicBezTo>
                    <a:pt x="174" y="1289"/>
                    <a:pt x="166" y="1257"/>
                    <a:pt x="158" y="1225"/>
                  </a:cubicBezTo>
                  <a:lnTo>
                    <a:pt x="158" y="1225"/>
                  </a:lnTo>
                  <a:lnTo>
                    <a:pt x="158" y="1225"/>
                  </a:lnTo>
                  <a:cubicBezTo>
                    <a:pt x="174" y="1218"/>
                    <a:pt x="190" y="1202"/>
                    <a:pt x="206" y="1194"/>
                  </a:cubicBezTo>
                  <a:cubicBezTo>
                    <a:pt x="316" y="1107"/>
                    <a:pt x="474" y="1107"/>
                    <a:pt x="546" y="1099"/>
                  </a:cubicBezTo>
                  <a:cubicBezTo>
                    <a:pt x="561" y="1099"/>
                    <a:pt x="569" y="1099"/>
                    <a:pt x="577" y="1099"/>
                  </a:cubicBezTo>
                  <a:lnTo>
                    <a:pt x="585" y="1099"/>
                  </a:lnTo>
                  <a:cubicBezTo>
                    <a:pt x="601" y="1099"/>
                    <a:pt x="625" y="1115"/>
                    <a:pt x="641" y="1131"/>
                  </a:cubicBezTo>
                  <a:lnTo>
                    <a:pt x="641" y="1131"/>
                  </a:lnTo>
                  <a:cubicBezTo>
                    <a:pt x="656" y="1138"/>
                    <a:pt x="664" y="1138"/>
                    <a:pt x="680" y="1123"/>
                  </a:cubicBezTo>
                  <a:cubicBezTo>
                    <a:pt x="688" y="1115"/>
                    <a:pt x="704" y="1107"/>
                    <a:pt x="719" y="1099"/>
                  </a:cubicBezTo>
                  <a:cubicBezTo>
                    <a:pt x="727" y="1099"/>
                    <a:pt x="735" y="1091"/>
                    <a:pt x="743" y="1091"/>
                  </a:cubicBezTo>
                  <a:cubicBezTo>
                    <a:pt x="759" y="1083"/>
                    <a:pt x="791" y="1075"/>
                    <a:pt x="822" y="1075"/>
                  </a:cubicBezTo>
                  <a:cubicBezTo>
                    <a:pt x="838" y="1075"/>
                    <a:pt x="854" y="1075"/>
                    <a:pt x="862" y="1083"/>
                  </a:cubicBezTo>
                  <a:lnTo>
                    <a:pt x="870" y="1083"/>
                  </a:lnTo>
                  <a:cubicBezTo>
                    <a:pt x="870" y="1083"/>
                    <a:pt x="870" y="1083"/>
                    <a:pt x="878" y="1083"/>
                  </a:cubicBezTo>
                  <a:lnTo>
                    <a:pt x="878" y="1083"/>
                  </a:lnTo>
                  <a:cubicBezTo>
                    <a:pt x="878" y="1075"/>
                    <a:pt x="878" y="1075"/>
                    <a:pt x="885" y="1067"/>
                  </a:cubicBezTo>
                  <a:cubicBezTo>
                    <a:pt x="894" y="1060"/>
                    <a:pt x="909" y="1044"/>
                    <a:pt x="925" y="1028"/>
                  </a:cubicBezTo>
                  <a:cubicBezTo>
                    <a:pt x="949" y="1020"/>
                    <a:pt x="957" y="1004"/>
                    <a:pt x="957" y="988"/>
                  </a:cubicBezTo>
                  <a:cubicBezTo>
                    <a:pt x="965" y="973"/>
                    <a:pt x="980" y="965"/>
                    <a:pt x="988" y="965"/>
                  </a:cubicBezTo>
                  <a:lnTo>
                    <a:pt x="988" y="965"/>
                  </a:lnTo>
                  <a:cubicBezTo>
                    <a:pt x="996" y="965"/>
                    <a:pt x="1004" y="949"/>
                    <a:pt x="1012" y="933"/>
                  </a:cubicBezTo>
                  <a:cubicBezTo>
                    <a:pt x="1012" y="933"/>
                    <a:pt x="1012" y="933"/>
                    <a:pt x="1012" y="925"/>
                  </a:cubicBezTo>
                  <a:cubicBezTo>
                    <a:pt x="1020" y="917"/>
                    <a:pt x="1028" y="917"/>
                    <a:pt x="1036" y="917"/>
                  </a:cubicBezTo>
                  <a:lnTo>
                    <a:pt x="1044" y="917"/>
                  </a:lnTo>
                  <a:cubicBezTo>
                    <a:pt x="1052" y="917"/>
                    <a:pt x="1059" y="917"/>
                    <a:pt x="1059" y="917"/>
                  </a:cubicBezTo>
                  <a:cubicBezTo>
                    <a:pt x="1075" y="917"/>
                    <a:pt x="1075" y="909"/>
                    <a:pt x="1083" y="886"/>
                  </a:cubicBezTo>
                  <a:cubicBezTo>
                    <a:pt x="1083" y="886"/>
                    <a:pt x="1083" y="878"/>
                    <a:pt x="1083" y="870"/>
                  </a:cubicBezTo>
                  <a:cubicBezTo>
                    <a:pt x="1083" y="862"/>
                    <a:pt x="1083" y="846"/>
                    <a:pt x="1075" y="838"/>
                  </a:cubicBezTo>
                  <a:cubicBezTo>
                    <a:pt x="1067" y="830"/>
                    <a:pt x="1067" y="822"/>
                    <a:pt x="1067" y="814"/>
                  </a:cubicBezTo>
                  <a:cubicBezTo>
                    <a:pt x="1059" y="814"/>
                    <a:pt x="1059" y="807"/>
                    <a:pt x="1059" y="807"/>
                  </a:cubicBezTo>
                  <a:cubicBezTo>
                    <a:pt x="1052" y="791"/>
                    <a:pt x="1044" y="775"/>
                    <a:pt x="1044" y="759"/>
                  </a:cubicBezTo>
                  <a:cubicBezTo>
                    <a:pt x="1052" y="751"/>
                    <a:pt x="1052" y="743"/>
                    <a:pt x="1052" y="743"/>
                  </a:cubicBezTo>
                  <a:cubicBezTo>
                    <a:pt x="1052" y="735"/>
                    <a:pt x="1052" y="735"/>
                    <a:pt x="1052" y="735"/>
                  </a:cubicBezTo>
                  <a:lnTo>
                    <a:pt x="1052" y="727"/>
                  </a:lnTo>
                  <a:cubicBezTo>
                    <a:pt x="1059" y="712"/>
                    <a:pt x="1067" y="696"/>
                    <a:pt x="1083" y="696"/>
                  </a:cubicBezTo>
                  <a:cubicBezTo>
                    <a:pt x="1083" y="688"/>
                    <a:pt x="1091" y="688"/>
                    <a:pt x="1091" y="688"/>
                  </a:cubicBezTo>
                  <a:cubicBezTo>
                    <a:pt x="1091" y="680"/>
                    <a:pt x="1083" y="680"/>
                    <a:pt x="1075" y="680"/>
                  </a:cubicBezTo>
                  <a:cubicBezTo>
                    <a:pt x="1075" y="680"/>
                    <a:pt x="1067" y="680"/>
                    <a:pt x="1067" y="688"/>
                  </a:cubicBezTo>
                  <a:cubicBezTo>
                    <a:pt x="1059" y="688"/>
                    <a:pt x="1059" y="688"/>
                    <a:pt x="1052" y="688"/>
                  </a:cubicBezTo>
                  <a:lnTo>
                    <a:pt x="1052" y="688"/>
                  </a:lnTo>
                  <a:cubicBezTo>
                    <a:pt x="1044" y="688"/>
                    <a:pt x="1044" y="680"/>
                    <a:pt x="1052" y="672"/>
                  </a:cubicBezTo>
                  <a:cubicBezTo>
                    <a:pt x="1052" y="664"/>
                    <a:pt x="1052" y="664"/>
                    <a:pt x="1052" y="664"/>
                  </a:cubicBezTo>
                  <a:cubicBezTo>
                    <a:pt x="1044" y="664"/>
                    <a:pt x="1044" y="664"/>
                    <a:pt x="1044" y="664"/>
                  </a:cubicBezTo>
                  <a:cubicBezTo>
                    <a:pt x="1036" y="664"/>
                    <a:pt x="1028" y="664"/>
                    <a:pt x="1028" y="664"/>
                  </a:cubicBezTo>
                  <a:cubicBezTo>
                    <a:pt x="1020" y="672"/>
                    <a:pt x="1020" y="672"/>
                    <a:pt x="1012" y="672"/>
                  </a:cubicBezTo>
                  <a:cubicBezTo>
                    <a:pt x="996" y="672"/>
                    <a:pt x="972" y="664"/>
                    <a:pt x="972" y="648"/>
                  </a:cubicBezTo>
                  <a:cubicBezTo>
                    <a:pt x="972" y="633"/>
                    <a:pt x="1020" y="585"/>
                    <a:pt x="1036" y="569"/>
                  </a:cubicBezTo>
                  <a:cubicBezTo>
                    <a:pt x="1036" y="569"/>
                    <a:pt x="1036" y="569"/>
                    <a:pt x="1028" y="569"/>
                  </a:cubicBezTo>
                  <a:cubicBezTo>
                    <a:pt x="1020" y="569"/>
                    <a:pt x="1020" y="569"/>
                    <a:pt x="1020" y="569"/>
                  </a:cubicBezTo>
                  <a:cubicBezTo>
                    <a:pt x="1028" y="561"/>
                    <a:pt x="1028" y="561"/>
                    <a:pt x="1028" y="561"/>
                  </a:cubicBezTo>
                  <a:cubicBezTo>
                    <a:pt x="1036" y="561"/>
                    <a:pt x="1036" y="554"/>
                    <a:pt x="1044" y="554"/>
                  </a:cubicBezTo>
                  <a:cubicBezTo>
                    <a:pt x="1075" y="522"/>
                    <a:pt x="1115" y="483"/>
                    <a:pt x="1115" y="459"/>
                  </a:cubicBezTo>
                  <a:cubicBezTo>
                    <a:pt x="1115" y="411"/>
                    <a:pt x="1344" y="127"/>
                    <a:pt x="1384" y="119"/>
                  </a:cubicBezTo>
                  <a:cubicBezTo>
                    <a:pt x="1399" y="119"/>
                    <a:pt x="1629" y="63"/>
                    <a:pt x="1874" y="0"/>
                  </a:cubicBezTo>
                  <a:cubicBezTo>
                    <a:pt x="1882" y="0"/>
                    <a:pt x="1882" y="0"/>
                    <a:pt x="1882" y="0"/>
                  </a:cubicBezTo>
                  <a:cubicBezTo>
                    <a:pt x="1882" y="8"/>
                    <a:pt x="1882" y="8"/>
                    <a:pt x="1882" y="8"/>
                  </a:cubicBezTo>
                  <a:cubicBezTo>
                    <a:pt x="1882" y="56"/>
                    <a:pt x="1882" y="87"/>
                    <a:pt x="1889" y="103"/>
                  </a:cubicBezTo>
                  <a:cubicBezTo>
                    <a:pt x="1897" y="111"/>
                    <a:pt x="1897" y="127"/>
                    <a:pt x="1897" y="150"/>
                  </a:cubicBezTo>
                  <a:cubicBezTo>
                    <a:pt x="1897" y="166"/>
                    <a:pt x="1897" y="182"/>
                    <a:pt x="1905" y="190"/>
                  </a:cubicBezTo>
                  <a:cubicBezTo>
                    <a:pt x="1905" y="214"/>
                    <a:pt x="1921" y="221"/>
                    <a:pt x="1929" y="230"/>
                  </a:cubicBezTo>
                  <a:cubicBezTo>
                    <a:pt x="1929" y="237"/>
                    <a:pt x="1937" y="245"/>
                    <a:pt x="1945" y="253"/>
                  </a:cubicBezTo>
                  <a:cubicBezTo>
                    <a:pt x="1961" y="269"/>
                    <a:pt x="1976" y="332"/>
                    <a:pt x="1976" y="356"/>
                  </a:cubicBezTo>
                  <a:cubicBezTo>
                    <a:pt x="1976" y="372"/>
                    <a:pt x="1976" y="380"/>
                    <a:pt x="1969" y="396"/>
                  </a:cubicBezTo>
                  <a:cubicBezTo>
                    <a:pt x="1969" y="411"/>
                    <a:pt x="1961" y="427"/>
                    <a:pt x="1969" y="451"/>
                  </a:cubicBezTo>
                  <a:cubicBezTo>
                    <a:pt x="1984" y="483"/>
                    <a:pt x="2000" y="546"/>
                    <a:pt x="2000" y="577"/>
                  </a:cubicBezTo>
                  <a:cubicBezTo>
                    <a:pt x="2000" y="617"/>
                    <a:pt x="2008" y="664"/>
                    <a:pt x="2024" y="664"/>
                  </a:cubicBezTo>
                  <a:cubicBezTo>
                    <a:pt x="2032" y="664"/>
                    <a:pt x="2040" y="664"/>
                    <a:pt x="2048" y="656"/>
                  </a:cubicBezTo>
                  <a:cubicBezTo>
                    <a:pt x="2048" y="656"/>
                    <a:pt x="2048" y="656"/>
                    <a:pt x="2055" y="656"/>
                  </a:cubicBezTo>
                  <a:cubicBezTo>
                    <a:pt x="2064" y="656"/>
                    <a:pt x="2064" y="656"/>
                    <a:pt x="2071" y="664"/>
                  </a:cubicBezTo>
                  <a:cubicBezTo>
                    <a:pt x="2087" y="696"/>
                    <a:pt x="2103" y="767"/>
                    <a:pt x="2111" y="822"/>
                  </a:cubicBezTo>
                  <a:cubicBezTo>
                    <a:pt x="2119" y="838"/>
                    <a:pt x="2127" y="870"/>
                    <a:pt x="2135" y="901"/>
                  </a:cubicBezTo>
                  <a:cubicBezTo>
                    <a:pt x="2142" y="957"/>
                    <a:pt x="2166" y="1036"/>
                    <a:pt x="2166" y="1044"/>
                  </a:cubicBezTo>
                  <a:lnTo>
                    <a:pt x="2166" y="1044"/>
                  </a:lnTo>
                  <a:lnTo>
                    <a:pt x="2166" y="1044"/>
                  </a:lnTo>
                  <a:cubicBezTo>
                    <a:pt x="2158" y="1368"/>
                    <a:pt x="2158" y="1368"/>
                    <a:pt x="2158" y="1368"/>
                  </a:cubicBezTo>
                  <a:cubicBezTo>
                    <a:pt x="2158" y="1368"/>
                    <a:pt x="2158" y="1376"/>
                    <a:pt x="2166" y="1376"/>
                  </a:cubicBezTo>
                  <a:lnTo>
                    <a:pt x="2166" y="1376"/>
                  </a:lnTo>
                  <a:lnTo>
                    <a:pt x="2166" y="1376"/>
                  </a:lnTo>
                  <a:cubicBezTo>
                    <a:pt x="2166" y="1384"/>
                    <a:pt x="2166" y="1384"/>
                    <a:pt x="2174" y="1407"/>
                  </a:cubicBezTo>
                  <a:cubicBezTo>
                    <a:pt x="2174" y="1423"/>
                    <a:pt x="2174" y="1447"/>
                    <a:pt x="2174" y="1447"/>
                  </a:cubicBezTo>
                  <a:cubicBezTo>
                    <a:pt x="2174" y="1455"/>
                    <a:pt x="2174" y="1463"/>
                    <a:pt x="2182" y="1478"/>
                  </a:cubicBezTo>
                  <a:cubicBezTo>
                    <a:pt x="2182" y="1502"/>
                    <a:pt x="2190" y="1534"/>
                    <a:pt x="2198" y="1558"/>
                  </a:cubicBezTo>
                  <a:cubicBezTo>
                    <a:pt x="2222" y="1597"/>
                    <a:pt x="2229" y="1668"/>
                    <a:pt x="2229" y="1692"/>
                  </a:cubicBezTo>
                  <a:cubicBezTo>
                    <a:pt x="2229" y="1708"/>
                    <a:pt x="2237" y="1716"/>
                    <a:pt x="2237" y="1724"/>
                  </a:cubicBezTo>
                  <a:cubicBezTo>
                    <a:pt x="2245" y="1724"/>
                    <a:pt x="2245" y="1731"/>
                    <a:pt x="2245" y="1739"/>
                  </a:cubicBezTo>
                  <a:cubicBezTo>
                    <a:pt x="2253" y="1747"/>
                    <a:pt x="2261" y="1779"/>
                    <a:pt x="2237" y="1795"/>
                  </a:cubicBezTo>
                  <a:cubicBezTo>
                    <a:pt x="2222" y="1803"/>
                    <a:pt x="2206" y="1834"/>
                    <a:pt x="2206" y="1850"/>
                  </a:cubicBezTo>
                  <a:cubicBezTo>
                    <a:pt x="2206" y="1850"/>
                    <a:pt x="2206" y="1858"/>
                    <a:pt x="2237" y="1890"/>
                  </a:cubicBezTo>
                  <a:lnTo>
                    <a:pt x="2237" y="1890"/>
                  </a:lnTo>
                  <a:lnTo>
                    <a:pt x="2237" y="1890"/>
                  </a:lnTo>
                  <a:cubicBezTo>
                    <a:pt x="2229" y="1897"/>
                    <a:pt x="2214" y="1905"/>
                    <a:pt x="2206" y="1913"/>
                  </a:cubicBezTo>
                  <a:cubicBezTo>
                    <a:pt x="2198" y="1929"/>
                    <a:pt x="2198" y="1937"/>
                    <a:pt x="2198" y="1937"/>
                  </a:cubicBezTo>
                  <a:cubicBezTo>
                    <a:pt x="2198" y="1937"/>
                    <a:pt x="2198" y="1937"/>
                    <a:pt x="2206" y="1937"/>
                  </a:cubicBezTo>
                  <a:cubicBezTo>
                    <a:pt x="2206" y="1937"/>
                    <a:pt x="2214" y="1929"/>
                    <a:pt x="2229" y="1929"/>
                  </a:cubicBezTo>
                  <a:cubicBezTo>
                    <a:pt x="2237" y="1921"/>
                    <a:pt x="2245" y="1913"/>
                    <a:pt x="2261" y="1905"/>
                  </a:cubicBezTo>
                  <a:cubicBezTo>
                    <a:pt x="2277" y="1897"/>
                    <a:pt x="2285" y="1890"/>
                    <a:pt x="2308" y="1882"/>
                  </a:cubicBezTo>
                  <a:cubicBezTo>
                    <a:pt x="2316" y="1882"/>
                    <a:pt x="2324" y="1874"/>
                    <a:pt x="2332" y="1874"/>
                  </a:cubicBezTo>
                  <a:cubicBezTo>
                    <a:pt x="2356" y="1874"/>
                    <a:pt x="2380" y="1866"/>
                    <a:pt x="2388" y="1850"/>
                  </a:cubicBezTo>
                  <a:cubicBezTo>
                    <a:pt x="2403" y="1818"/>
                    <a:pt x="2435" y="1811"/>
                    <a:pt x="2467" y="1811"/>
                  </a:cubicBezTo>
                  <a:cubicBezTo>
                    <a:pt x="2490" y="1811"/>
                    <a:pt x="2538" y="1803"/>
                    <a:pt x="2569" y="1779"/>
                  </a:cubicBezTo>
                  <a:cubicBezTo>
                    <a:pt x="2609" y="1763"/>
                    <a:pt x="2641" y="1716"/>
                    <a:pt x="2648" y="1684"/>
                  </a:cubicBezTo>
                  <a:lnTo>
                    <a:pt x="2656" y="1676"/>
                  </a:lnTo>
                  <a:cubicBezTo>
                    <a:pt x="2664" y="1676"/>
                    <a:pt x="2664" y="1676"/>
                    <a:pt x="2664" y="1676"/>
                  </a:cubicBezTo>
                  <a:cubicBezTo>
                    <a:pt x="2672" y="1684"/>
                    <a:pt x="2672" y="1716"/>
                    <a:pt x="2664" y="1731"/>
                  </a:cubicBezTo>
                  <a:cubicBezTo>
                    <a:pt x="2656" y="1747"/>
                    <a:pt x="2648" y="1755"/>
                    <a:pt x="2648" y="1763"/>
                  </a:cubicBezTo>
                  <a:cubicBezTo>
                    <a:pt x="2641" y="1779"/>
                    <a:pt x="2625" y="1795"/>
                    <a:pt x="2633" y="1795"/>
                  </a:cubicBezTo>
                  <a:lnTo>
                    <a:pt x="2633" y="1795"/>
                  </a:lnTo>
                  <a:lnTo>
                    <a:pt x="2633" y="1795"/>
                  </a:lnTo>
                  <a:cubicBezTo>
                    <a:pt x="2641" y="1795"/>
                    <a:pt x="2680" y="1747"/>
                    <a:pt x="2688" y="1731"/>
                  </a:cubicBezTo>
                  <a:lnTo>
                    <a:pt x="2688" y="1731"/>
                  </a:lnTo>
                  <a:cubicBezTo>
                    <a:pt x="2688" y="1716"/>
                    <a:pt x="2696" y="1700"/>
                    <a:pt x="2712" y="1700"/>
                  </a:cubicBezTo>
                  <a:cubicBezTo>
                    <a:pt x="2719" y="1700"/>
                    <a:pt x="2728" y="1700"/>
                    <a:pt x="2735" y="1700"/>
                  </a:cubicBezTo>
                  <a:cubicBezTo>
                    <a:pt x="2735" y="1708"/>
                    <a:pt x="2743" y="1708"/>
                    <a:pt x="2751" y="1708"/>
                  </a:cubicBezTo>
                  <a:cubicBezTo>
                    <a:pt x="2759" y="1708"/>
                    <a:pt x="2767" y="1700"/>
                    <a:pt x="2775" y="1700"/>
                  </a:cubicBezTo>
                  <a:cubicBezTo>
                    <a:pt x="2783" y="1700"/>
                    <a:pt x="2791" y="1692"/>
                    <a:pt x="2799" y="1692"/>
                  </a:cubicBezTo>
                  <a:cubicBezTo>
                    <a:pt x="2799" y="1692"/>
                    <a:pt x="2807" y="1692"/>
                    <a:pt x="2807" y="1700"/>
                  </a:cubicBezTo>
                  <a:cubicBezTo>
                    <a:pt x="2807" y="1700"/>
                    <a:pt x="2807" y="1700"/>
                    <a:pt x="2814" y="1708"/>
                  </a:cubicBezTo>
                  <a:cubicBezTo>
                    <a:pt x="2814" y="1716"/>
                    <a:pt x="2791" y="1731"/>
                    <a:pt x="2751" y="1763"/>
                  </a:cubicBezTo>
                  <a:cubicBezTo>
                    <a:pt x="2743" y="1771"/>
                    <a:pt x="2735" y="1779"/>
                    <a:pt x="2728" y="1787"/>
                  </a:cubicBezTo>
                  <a:cubicBezTo>
                    <a:pt x="2719" y="1795"/>
                    <a:pt x="2712" y="1795"/>
                    <a:pt x="2704" y="1803"/>
                  </a:cubicBezTo>
                  <a:cubicBezTo>
                    <a:pt x="2688" y="1818"/>
                    <a:pt x="2672" y="1834"/>
                    <a:pt x="2609" y="1866"/>
                  </a:cubicBezTo>
                  <a:cubicBezTo>
                    <a:pt x="2577" y="1882"/>
                    <a:pt x="2546" y="1897"/>
                    <a:pt x="2514" y="1921"/>
                  </a:cubicBezTo>
                  <a:cubicBezTo>
                    <a:pt x="2482" y="1945"/>
                    <a:pt x="2451" y="1969"/>
                    <a:pt x="2411" y="1984"/>
                  </a:cubicBezTo>
                  <a:cubicBezTo>
                    <a:pt x="2380" y="2000"/>
                    <a:pt x="2340" y="2016"/>
                    <a:pt x="2308" y="2032"/>
                  </a:cubicBezTo>
                  <a:cubicBezTo>
                    <a:pt x="2253" y="2064"/>
                    <a:pt x="2198" y="2087"/>
                    <a:pt x="2166" y="2095"/>
                  </a:cubicBezTo>
                  <a:cubicBezTo>
                    <a:pt x="2166" y="2095"/>
                    <a:pt x="2158" y="2095"/>
                    <a:pt x="2150" y="2095"/>
                  </a:cubicBezTo>
                  <a:close/>
                  <a:moveTo>
                    <a:pt x="2119" y="2064"/>
                  </a:moveTo>
                  <a:lnTo>
                    <a:pt x="2119" y="2064"/>
                  </a:lnTo>
                  <a:cubicBezTo>
                    <a:pt x="2127" y="2064"/>
                    <a:pt x="2127" y="2071"/>
                    <a:pt x="2135" y="2079"/>
                  </a:cubicBezTo>
                  <a:cubicBezTo>
                    <a:pt x="2135" y="2079"/>
                    <a:pt x="2135" y="2087"/>
                    <a:pt x="2150" y="2087"/>
                  </a:cubicBezTo>
                  <a:lnTo>
                    <a:pt x="2150" y="2087"/>
                  </a:lnTo>
                  <a:cubicBezTo>
                    <a:pt x="2158" y="2087"/>
                    <a:pt x="2158" y="2087"/>
                    <a:pt x="2166" y="2087"/>
                  </a:cubicBezTo>
                  <a:cubicBezTo>
                    <a:pt x="2198" y="2079"/>
                    <a:pt x="2253" y="2055"/>
                    <a:pt x="2308" y="2024"/>
                  </a:cubicBezTo>
                  <a:cubicBezTo>
                    <a:pt x="2340" y="2008"/>
                    <a:pt x="2372" y="1992"/>
                    <a:pt x="2403" y="1977"/>
                  </a:cubicBezTo>
                  <a:cubicBezTo>
                    <a:pt x="2443" y="1961"/>
                    <a:pt x="2482" y="1937"/>
                    <a:pt x="2514" y="1913"/>
                  </a:cubicBezTo>
                  <a:cubicBezTo>
                    <a:pt x="2546" y="1890"/>
                    <a:pt x="2577" y="1874"/>
                    <a:pt x="2609" y="1858"/>
                  </a:cubicBezTo>
                  <a:cubicBezTo>
                    <a:pt x="2664" y="1834"/>
                    <a:pt x="2680" y="1818"/>
                    <a:pt x="2704" y="1795"/>
                  </a:cubicBezTo>
                  <a:cubicBezTo>
                    <a:pt x="2704" y="1795"/>
                    <a:pt x="2712" y="1787"/>
                    <a:pt x="2719" y="1779"/>
                  </a:cubicBezTo>
                  <a:cubicBezTo>
                    <a:pt x="2728" y="1771"/>
                    <a:pt x="2735" y="1763"/>
                    <a:pt x="2751" y="1755"/>
                  </a:cubicBezTo>
                  <a:cubicBezTo>
                    <a:pt x="2775" y="1739"/>
                    <a:pt x="2807" y="1716"/>
                    <a:pt x="2807" y="1708"/>
                  </a:cubicBezTo>
                  <a:cubicBezTo>
                    <a:pt x="2807" y="1700"/>
                    <a:pt x="2807" y="1700"/>
                    <a:pt x="2807" y="1700"/>
                  </a:cubicBezTo>
                  <a:cubicBezTo>
                    <a:pt x="2799" y="1700"/>
                    <a:pt x="2791" y="1700"/>
                    <a:pt x="2783" y="1708"/>
                  </a:cubicBezTo>
                  <a:cubicBezTo>
                    <a:pt x="2775" y="1708"/>
                    <a:pt x="2759" y="1716"/>
                    <a:pt x="2751" y="1716"/>
                  </a:cubicBezTo>
                  <a:cubicBezTo>
                    <a:pt x="2743" y="1716"/>
                    <a:pt x="2735" y="1708"/>
                    <a:pt x="2728" y="1708"/>
                  </a:cubicBezTo>
                  <a:cubicBezTo>
                    <a:pt x="2719" y="1708"/>
                    <a:pt x="2719" y="1700"/>
                    <a:pt x="2712" y="1700"/>
                  </a:cubicBezTo>
                  <a:cubicBezTo>
                    <a:pt x="2704" y="1700"/>
                    <a:pt x="2696" y="1716"/>
                    <a:pt x="2696" y="1731"/>
                  </a:cubicBezTo>
                  <a:lnTo>
                    <a:pt x="2696" y="1739"/>
                  </a:lnTo>
                  <a:cubicBezTo>
                    <a:pt x="2688" y="1747"/>
                    <a:pt x="2648" y="1803"/>
                    <a:pt x="2633" y="1803"/>
                  </a:cubicBezTo>
                  <a:lnTo>
                    <a:pt x="2625" y="1803"/>
                  </a:lnTo>
                  <a:cubicBezTo>
                    <a:pt x="2625" y="1803"/>
                    <a:pt x="2625" y="1803"/>
                    <a:pt x="2625" y="1795"/>
                  </a:cubicBezTo>
                  <a:cubicBezTo>
                    <a:pt x="2617" y="1787"/>
                    <a:pt x="2625" y="1779"/>
                    <a:pt x="2641" y="1763"/>
                  </a:cubicBezTo>
                  <a:cubicBezTo>
                    <a:pt x="2648" y="1747"/>
                    <a:pt x="2656" y="1739"/>
                    <a:pt x="2656" y="1731"/>
                  </a:cubicBezTo>
                  <a:cubicBezTo>
                    <a:pt x="2664" y="1716"/>
                    <a:pt x="2664" y="1692"/>
                    <a:pt x="2656" y="1684"/>
                  </a:cubicBezTo>
                  <a:cubicBezTo>
                    <a:pt x="2656" y="1684"/>
                    <a:pt x="2656" y="1684"/>
                    <a:pt x="2656" y="1692"/>
                  </a:cubicBezTo>
                  <a:cubicBezTo>
                    <a:pt x="2648" y="1716"/>
                    <a:pt x="2609" y="1771"/>
                    <a:pt x="2577" y="1787"/>
                  </a:cubicBezTo>
                  <a:cubicBezTo>
                    <a:pt x="2546" y="1811"/>
                    <a:pt x="2490" y="1811"/>
                    <a:pt x="2467" y="1818"/>
                  </a:cubicBezTo>
                  <a:cubicBezTo>
                    <a:pt x="2435" y="1818"/>
                    <a:pt x="2403" y="1826"/>
                    <a:pt x="2395" y="1850"/>
                  </a:cubicBezTo>
                  <a:cubicBezTo>
                    <a:pt x="2380" y="1874"/>
                    <a:pt x="2356" y="1882"/>
                    <a:pt x="2332" y="1882"/>
                  </a:cubicBezTo>
                  <a:cubicBezTo>
                    <a:pt x="2324" y="1882"/>
                    <a:pt x="2316" y="1890"/>
                    <a:pt x="2308" y="1890"/>
                  </a:cubicBezTo>
                  <a:cubicBezTo>
                    <a:pt x="2293" y="1890"/>
                    <a:pt x="2277" y="1905"/>
                    <a:pt x="2261" y="1913"/>
                  </a:cubicBezTo>
                  <a:cubicBezTo>
                    <a:pt x="2253" y="1921"/>
                    <a:pt x="2237" y="1929"/>
                    <a:pt x="2229" y="1937"/>
                  </a:cubicBezTo>
                  <a:cubicBezTo>
                    <a:pt x="2222" y="1937"/>
                    <a:pt x="2214" y="1945"/>
                    <a:pt x="2206" y="1945"/>
                  </a:cubicBezTo>
                  <a:cubicBezTo>
                    <a:pt x="2198" y="1945"/>
                    <a:pt x="2198" y="1937"/>
                    <a:pt x="2190" y="1937"/>
                  </a:cubicBezTo>
                  <a:cubicBezTo>
                    <a:pt x="2190" y="1929"/>
                    <a:pt x="2198" y="1921"/>
                    <a:pt x="2206" y="1913"/>
                  </a:cubicBezTo>
                  <a:cubicBezTo>
                    <a:pt x="2214" y="1905"/>
                    <a:pt x="2222" y="1897"/>
                    <a:pt x="2229" y="1890"/>
                  </a:cubicBezTo>
                  <a:cubicBezTo>
                    <a:pt x="2206" y="1874"/>
                    <a:pt x="2198" y="1858"/>
                    <a:pt x="2198" y="1850"/>
                  </a:cubicBezTo>
                  <a:cubicBezTo>
                    <a:pt x="2198" y="1834"/>
                    <a:pt x="2222" y="1803"/>
                    <a:pt x="2237" y="1787"/>
                  </a:cubicBezTo>
                  <a:cubicBezTo>
                    <a:pt x="2253" y="1779"/>
                    <a:pt x="2245" y="1747"/>
                    <a:pt x="2237" y="1739"/>
                  </a:cubicBezTo>
                  <a:cubicBezTo>
                    <a:pt x="2237" y="1731"/>
                    <a:pt x="2237" y="1731"/>
                    <a:pt x="2229" y="1724"/>
                  </a:cubicBezTo>
                  <a:cubicBezTo>
                    <a:pt x="2229" y="1716"/>
                    <a:pt x="2222" y="1708"/>
                    <a:pt x="2222" y="1692"/>
                  </a:cubicBezTo>
                  <a:cubicBezTo>
                    <a:pt x="2222" y="1676"/>
                    <a:pt x="2214" y="1605"/>
                    <a:pt x="2198" y="1565"/>
                  </a:cubicBezTo>
                  <a:cubicBezTo>
                    <a:pt x="2182" y="1534"/>
                    <a:pt x="2174" y="1502"/>
                    <a:pt x="2174" y="1478"/>
                  </a:cubicBezTo>
                  <a:cubicBezTo>
                    <a:pt x="2174" y="1463"/>
                    <a:pt x="2166" y="1455"/>
                    <a:pt x="2166" y="1455"/>
                  </a:cubicBezTo>
                  <a:cubicBezTo>
                    <a:pt x="2166" y="1455"/>
                    <a:pt x="2166" y="1439"/>
                    <a:pt x="2166" y="1407"/>
                  </a:cubicBezTo>
                  <a:cubicBezTo>
                    <a:pt x="2166" y="1391"/>
                    <a:pt x="2158" y="1384"/>
                    <a:pt x="2158" y="1384"/>
                  </a:cubicBezTo>
                  <a:cubicBezTo>
                    <a:pt x="2150" y="1376"/>
                    <a:pt x="2150" y="1368"/>
                    <a:pt x="2150" y="1368"/>
                  </a:cubicBezTo>
                  <a:lnTo>
                    <a:pt x="2150" y="1368"/>
                  </a:lnTo>
                  <a:lnTo>
                    <a:pt x="2150" y="1368"/>
                  </a:lnTo>
                  <a:cubicBezTo>
                    <a:pt x="2158" y="1044"/>
                    <a:pt x="2158" y="1044"/>
                    <a:pt x="2158" y="1044"/>
                  </a:cubicBezTo>
                  <a:cubicBezTo>
                    <a:pt x="2158" y="1036"/>
                    <a:pt x="2142" y="996"/>
                    <a:pt x="2127" y="901"/>
                  </a:cubicBezTo>
                  <a:cubicBezTo>
                    <a:pt x="2119" y="870"/>
                    <a:pt x="2111" y="838"/>
                    <a:pt x="2111" y="822"/>
                  </a:cubicBezTo>
                  <a:cubicBezTo>
                    <a:pt x="2087" y="743"/>
                    <a:pt x="2071" y="696"/>
                    <a:pt x="2064" y="672"/>
                  </a:cubicBezTo>
                  <a:cubicBezTo>
                    <a:pt x="2055" y="664"/>
                    <a:pt x="2055" y="664"/>
                    <a:pt x="2055" y="664"/>
                  </a:cubicBezTo>
                  <a:cubicBezTo>
                    <a:pt x="2055" y="664"/>
                    <a:pt x="2055" y="664"/>
                    <a:pt x="2048" y="664"/>
                  </a:cubicBezTo>
                  <a:cubicBezTo>
                    <a:pt x="2048" y="672"/>
                    <a:pt x="2040" y="672"/>
                    <a:pt x="2032" y="672"/>
                  </a:cubicBezTo>
                  <a:cubicBezTo>
                    <a:pt x="2024" y="672"/>
                    <a:pt x="2024" y="672"/>
                    <a:pt x="2024" y="672"/>
                  </a:cubicBezTo>
                  <a:cubicBezTo>
                    <a:pt x="2000" y="664"/>
                    <a:pt x="1992" y="609"/>
                    <a:pt x="1992" y="577"/>
                  </a:cubicBezTo>
                  <a:cubicBezTo>
                    <a:pt x="1992" y="554"/>
                    <a:pt x="1976" y="483"/>
                    <a:pt x="1969" y="451"/>
                  </a:cubicBezTo>
                  <a:cubicBezTo>
                    <a:pt x="1961" y="427"/>
                    <a:pt x="1961" y="411"/>
                    <a:pt x="1969" y="387"/>
                  </a:cubicBezTo>
                  <a:cubicBezTo>
                    <a:pt x="1969" y="380"/>
                    <a:pt x="1969" y="372"/>
                    <a:pt x="1969" y="364"/>
                  </a:cubicBezTo>
                  <a:cubicBezTo>
                    <a:pt x="1969" y="332"/>
                    <a:pt x="1953" y="277"/>
                    <a:pt x="1937" y="253"/>
                  </a:cubicBezTo>
                  <a:cubicBezTo>
                    <a:pt x="1937" y="245"/>
                    <a:pt x="1929" y="237"/>
                    <a:pt x="1921" y="237"/>
                  </a:cubicBezTo>
                  <a:cubicBezTo>
                    <a:pt x="1913" y="230"/>
                    <a:pt x="1905" y="221"/>
                    <a:pt x="1897" y="198"/>
                  </a:cubicBezTo>
                  <a:cubicBezTo>
                    <a:pt x="1889" y="182"/>
                    <a:pt x="1889" y="166"/>
                    <a:pt x="1889" y="150"/>
                  </a:cubicBezTo>
                  <a:cubicBezTo>
                    <a:pt x="1889" y="127"/>
                    <a:pt x="1889" y="111"/>
                    <a:pt x="1882" y="103"/>
                  </a:cubicBezTo>
                  <a:cubicBezTo>
                    <a:pt x="1874" y="95"/>
                    <a:pt x="1874" y="48"/>
                    <a:pt x="1874" y="8"/>
                  </a:cubicBezTo>
                  <a:cubicBezTo>
                    <a:pt x="1629" y="71"/>
                    <a:pt x="1399" y="119"/>
                    <a:pt x="1384" y="127"/>
                  </a:cubicBezTo>
                  <a:cubicBezTo>
                    <a:pt x="1344" y="135"/>
                    <a:pt x="1123" y="419"/>
                    <a:pt x="1123" y="459"/>
                  </a:cubicBezTo>
                  <a:cubicBezTo>
                    <a:pt x="1123" y="490"/>
                    <a:pt x="1083" y="522"/>
                    <a:pt x="1044" y="554"/>
                  </a:cubicBezTo>
                  <a:cubicBezTo>
                    <a:pt x="1044" y="561"/>
                    <a:pt x="1044" y="561"/>
                    <a:pt x="1036" y="561"/>
                  </a:cubicBezTo>
                  <a:cubicBezTo>
                    <a:pt x="1044" y="561"/>
                    <a:pt x="1044" y="569"/>
                    <a:pt x="1044" y="569"/>
                  </a:cubicBezTo>
                  <a:cubicBezTo>
                    <a:pt x="1052" y="569"/>
                    <a:pt x="1044" y="569"/>
                    <a:pt x="1044" y="577"/>
                  </a:cubicBezTo>
                  <a:cubicBezTo>
                    <a:pt x="1028" y="585"/>
                    <a:pt x="980" y="641"/>
                    <a:pt x="980" y="648"/>
                  </a:cubicBezTo>
                  <a:cubicBezTo>
                    <a:pt x="980" y="656"/>
                    <a:pt x="996" y="664"/>
                    <a:pt x="1012" y="664"/>
                  </a:cubicBezTo>
                  <a:cubicBezTo>
                    <a:pt x="1020" y="664"/>
                    <a:pt x="1020" y="664"/>
                    <a:pt x="1020" y="664"/>
                  </a:cubicBezTo>
                  <a:cubicBezTo>
                    <a:pt x="1028" y="656"/>
                    <a:pt x="1036" y="656"/>
                    <a:pt x="1044" y="656"/>
                  </a:cubicBezTo>
                  <a:lnTo>
                    <a:pt x="1052" y="656"/>
                  </a:lnTo>
                  <a:cubicBezTo>
                    <a:pt x="1059" y="664"/>
                    <a:pt x="1059" y="664"/>
                    <a:pt x="1059" y="672"/>
                  </a:cubicBezTo>
                  <a:cubicBezTo>
                    <a:pt x="1052" y="680"/>
                    <a:pt x="1052" y="680"/>
                    <a:pt x="1052" y="680"/>
                  </a:cubicBezTo>
                  <a:cubicBezTo>
                    <a:pt x="1052" y="680"/>
                    <a:pt x="1059" y="680"/>
                    <a:pt x="1067" y="680"/>
                  </a:cubicBezTo>
                  <a:cubicBezTo>
                    <a:pt x="1067" y="672"/>
                    <a:pt x="1075" y="672"/>
                    <a:pt x="1075" y="672"/>
                  </a:cubicBezTo>
                  <a:cubicBezTo>
                    <a:pt x="1091" y="672"/>
                    <a:pt x="1099" y="680"/>
                    <a:pt x="1099" y="688"/>
                  </a:cubicBezTo>
                  <a:cubicBezTo>
                    <a:pt x="1099" y="688"/>
                    <a:pt x="1099" y="696"/>
                    <a:pt x="1091" y="696"/>
                  </a:cubicBezTo>
                  <a:cubicBezTo>
                    <a:pt x="1067" y="704"/>
                    <a:pt x="1059" y="727"/>
                    <a:pt x="1059" y="735"/>
                  </a:cubicBezTo>
                  <a:lnTo>
                    <a:pt x="1059" y="743"/>
                  </a:lnTo>
                  <a:cubicBezTo>
                    <a:pt x="1059" y="751"/>
                    <a:pt x="1052" y="751"/>
                    <a:pt x="1052" y="767"/>
                  </a:cubicBezTo>
                  <a:cubicBezTo>
                    <a:pt x="1052" y="775"/>
                    <a:pt x="1059" y="791"/>
                    <a:pt x="1067" y="798"/>
                  </a:cubicBezTo>
                  <a:cubicBezTo>
                    <a:pt x="1067" y="807"/>
                    <a:pt x="1067" y="807"/>
                    <a:pt x="1067" y="814"/>
                  </a:cubicBezTo>
                  <a:cubicBezTo>
                    <a:pt x="1075" y="822"/>
                    <a:pt x="1075" y="830"/>
                    <a:pt x="1083" y="830"/>
                  </a:cubicBezTo>
                  <a:cubicBezTo>
                    <a:pt x="1083" y="846"/>
                    <a:pt x="1091" y="862"/>
                    <a:pt x="1091" y="878"/>
                  </a:cubicBezTo>
                  <a:cubicBezTo>
                    <a:pt x="1091" y="878"/>
                    <a:pt x="1091" y="886"/>
                    <a:pt x="1083" y="886"/>
                  </a:cubicBezTo>
                  <a:cubicBezTo>
                    <a:pt x="1083" y="909"/>
                    <a:pt x="1083" y="925"/>
                    <a:pt x="1059" y="925"/>
                  </a:cubicBezTo>
                  <a:cubicBezTo>
                    <a:pt x="1059" y="925"/>
                    <a:pt x="1052" y="925"/>
                    <a:pt x="1044" y="925"/>
                  </a:cubicBezTo>
                  <a:cubicBezTo>
                    <a:pt x="1036" y="925"/>
                    <a:pt x="1028" y="917"/>
                    <a:pt x="1020" y="933"/>
                  </a:cubicBezTo>
                  <a:cubicBezTo>
                    <a:pt x="1020" y="933"/>
                    <a:pt x="1020" y="933"/>
                    <a:pt x="1020" y="941"/>
                  </a:cubicBezTo>
                  <a:cubicBezTo>
                    <a:pt x="1012" y="957"/>
                    <a:pt x="1004" y="965"/>
                    <a:pt x="988" y="973"/>
                  </a:cubicBezTo>
                  <a:lnTo>
                    <a:pt x="988" y="973"/>
                  </a:lnTo>
                  <a:cubicBezTo>
                    <a:pt x="980" y="973"/>
                    <a:pt x="965" y="980"/>
                    <a:pt x="965" y="988"/>
                  </a:cubicBezTo>
                  <a:cubicBezTo>
                    <a:pt x="957" y="1004"/>
                    <a:pt x="949" y="1028"/>
                    <a:pt x="933" y="1036"/>
                  </a:cubicBezTo>
                  <a:cubicBezTo>
                    <a:pt x="909" y="1044"/>
                    <a:pt x="894" y="1060"/>
                    <a:pt x="885" y="1075"/>
                  </a:cubicBezTo>
                  <a:cubicBezTo>
                    <a:pt x="885" y="1075"/>
                    <a:pt x="885" y="1075"/>
                    <a:pt x="885" y="1083"/>
                  </a:cubicBezTo>
                  <a:cubicBezTo>
                    <a:pt x="885" y="1091"/>
                    <a:pt x="885" y="1099"/>
                    <a:pt x="870" y="1091"/>
                  </a:cubicBezTo>
                  <a:lnTo>
                    <a:pt x="862" y="1091"/>
                  </a:lnTo>
                  <a:cubicBezTo>
                    <a:pt x="846" y="1083"/>
                    <a:pt x="838" y="1083"/>
                    <a:pt x="822" y="1083"/>
                  </a:cubicBezTo>
                  <a:cubicBezTo>
                    <a:pt x="791" y="1083"/>
                    <a:pt x="759" y="1091"/>
                    <a:pt x="743" y="1099"/>
                  </a:cubicBezTo>
                  <a:cubicBezTo>
                    <a:pt x="743" y="1099"/>
                    <a:pt x="735" y="1107"/>
                    <a:pt x="727" y="1107"/>
                  </a:cubicBezTo>
                  <a:cubicBezTo>
                    <a:pt x="712" y="1115"/>
                    <a:pt x="696" y="1123"/>
                    <a:pt x="688" y="1131"/>
                  </a:cubicBezTo>
                  <a:cubicBezTo>
                    <a:pt x="672" y="1147"/>
                    <a:pt x="656" y="1147"/>
                    <a:pt x="632" y="1138"/>
                  </a:cubicBezTo>
                  <a:lnTo>
                    <a:pt x="632" y="1138"/>
                  </a:lnTo>
                  <a:cubicBezTo>
                    <a:pt x="617" y="1123"/>
                    <a:pt x="601" y="1107"/>
                    <a:pt x="585" y="1107"/>
                  </a:cubicBezTo>
                  <a:lnTo>
                    <a:pt x="577" y="1107"/>
                  </a:lnTo>
                  <a:cubicBezTo>
                    <a:pt x="577" y="1107"/>
                    <a:pt x="561" y="1107"/>
                    <a:pt x="546" y="1107"/>
                  </a:cubicBezTo>
                  <a:cubicBezTo>
                    <a:pt x="474" y="1115"/>
                    <a:pt x="316" y="1115"/>
                    <a:pt x="206" y="1202"/>
                  </a:cubicBezTo>
                  <a:cubicBezTo>
                    <a:pt x="190" y="1210"/>
                    <a:pt x="182" y="1218"/>
                    <a:pt x="166" y="1225"/>
                  </a:cubicBezTo>
                  <a:cubicBezTo>
                    <a:pt x="174" y="1257"/>
                    <a:pt x="182" y="1289"/>
                    <a:pt x="190" y="1305"/>
                  </a:cubicBezTo>
                  <a:cubicBezTo>
                    <a:pt x="190" y="1313"/>
                    <a:pt x="190" y="1313"/>
                    <a:pt x="190" y="1313"/>
                  </a:cubicBezTo>
                  <a:cubicBezTo>
                    <a:pt x="190" y="1336"/>
                    <a:pt x="221" y="1376"/>
                    <a:pt x="229" y="1400"/>
                  </a:cubicBezTo>
                  <a:cubicBezTo>
                    <a:pt x="237" y="1400"/>
                    <a:pt x="237" y="1400"/>
                    <a:pt x="237" y="1391"/>
                  </a:cubicBezTo>
                  <a:lnTo>
                    <a:pt x="237" y="1391"/>
                  </a:lnTo>
                  <a:lnTo>
                    <a:pt x="237" y="1391"/>
                  </a:lnTo>
                  <a:cubicBezTo>
                    <a:pt x="245" y="1391"/>
                    <a:pt x="261" y="1391"/>
                    <a:pt x="269" y="1400"/>
                  </a:cubicBezTo>
                  <a:cubicBezTo>
                    <a:pt x="269" y="1407"/>
                    <a:pt x="269" y="1407"/>
                    <a:pt x="269" y="1415"/>
                  </a:cubicBezTo>
                  <a:cubicBezTo>
                    <a:pt x="269" y="1415"/>
                    <a:pt x="269" y="1423"/>
                    <a:pt x="261" y="1431"/>
                  </a:cubicBezTo>
                  <a:cubicBezTo>
                    <a:pt x="261" y="1447"/>
                    <a:pt x="253" y="1478"/>
                    <a:pt x="237" y="1486"/>
                  </a:cubicBezTo>
                  <a:cubicBezTo>
                    <a:pt x="221" y="1502"/>
                    <a:pt x="182" y="1542"/>
                    <a:pt x="150" y="1589"/>
                  </a:cubicBezTo>
                  <a:cubicBezTo>
                    <a:pt x="126" y="1613"/>
                    <a:pt x="111" y="1644"/>
                    <a:pt x="95" y="1660"/>
                  </a:cubicBezTo>
                  <a:cubicBezTo>
                    <a:pt x="79" y="1676"/>
                    <a:pt x="48" y="1708"/>
                    <a:pt x="8" y="1739"/>
                  </a:cubicBezTo>
                  <a:cubicBezTo>
                    <a:pt x="32" y="1850"/>
                    <a:pt x="32" y="1850"/>
                    <a:pt x="32" y="1850"/>
                  </a:cubicBezTo>
                  <a:cubicBezTo>
                    <a:pt x="111" y="1834"/>
                    <a:pt x="1415" y="1581"/>
                    <a:pt x="1439" y="1573"/>
                  </a:cubicBezTo>
                  <a:cubicBezTo>
                    <a:pt x="1447" y="1573"/>
                    <a:pt x="1455" y="1565"/>
                    <a:pt x="1455" y="1565"/>
                  </a:cubicBezTo>
                  <a:cubicBezTo>
                    <a:pt x="1471" y="1558"/>
                    <a:pt x="1486" y="1550"/>
                    <a:pt x="1502" y="1550"/>
                  </a:cubicBezTo>
                  <a:cubicBezTo>
                    <a:pt x="1510" y="1550"/>
                    <a:pt x="1526" y="1558"/>
                    <a:pt x="1542" y="1565"/>
                  </a:cubicBezTo>
                  <a:cubicBezTo>
                    <a:pt x="1589" y="1605"/>
                    <a:pt x="1613" y="1605"/>
                    <a:pt x="1644" y="1605"/>
                  </a:cubicBezTo>
                  <a:lnTo>
                    <a:pt x="1644" y="1605"/>
                  </a:lnTo>
                  <a:cubicBezTo>
                    <a:pt x="1668" y="1605"/>
                    <a:pt x="1684" y="1653"/>
                    <a:pt x="1700" y="1700"/>
                  </a:cubicBezTo>
                  <a:cubicBezTo>
                    <a:pt x="1708" y="1724"/>
                    <a:pt x="1716" y="1739"/>
                    <a:pt x="1724" y="1755"/>
                  </a:cubicBezTo>
                  <a:cubicBezTo>
                    <a:pt x="1731" y="1763"/>
                    <a:pt x="1731" y="1763"/>
                    <a:pt x="1739" y="1763"/>
                  </a:cubicBezTo>
                  <a:cubicBezTo>
                    <a:pt x="1739" y="1763"/>
                    <a:pt x="1739" y="1763"/>
                    <a:pt x="1747" y="1763"/>
                  </a:cubicBezTo>
                  <a:cubicBezTo>
                    <a:pt x="1747" y="1763"/>
                    <a:pt x="1755" y="1763"/>
                    <a:pt x="1763" y="1763"/>
                  </a:cubicBezTo>
                  <a:cubicBezTo>
                    <a:pt x="1771" y="1763"/>
                    <a:pt x="1779" y="1763"/>
                    <a:pt x="1787" y="1763"/>
                  </a:cubicBezTo>
                  <a:cubicBezTo>
                    <a:pt x="1826" y="1779"/>
                    <a:pt x="1842" y="1787"/>
                    <a:pt x="1874" y="1811"/>
                  </a:cubicBezTo>
                  <a:cubicBezTo>
                    <a:pt x="1897" y="1842"/>
                    <a:pt x="2079" y="1882"/>
                    <a:pt x="2103" y="1890"/>
                  </a:cubicBezTo>
                  <a:cubicBezTo>
                    <a:pt x="2127" y="1890"/>
                    <a:pt x="2142" y="1905"/>
                    <a:pt x="2150" y="1921"/>
                  </a:cubicBezTo>
                  <a:cubicBezTo>
                    <a:pt x="2158" y="1929"/>
                    <a:pt x="2150" y="1969"/>
                    <a:pt x="2142" y="2000"/>
                  </a:cubicBezTo>
                  <a:cubicBezTo>
                    <a:pt x="2135" y="2008"/>
                    <a:pt x="2135" y="2008"/>
                    <a:pt x="2135" y="2016"/>
                  </a:cubicBezTo>
                  <a:cubicBezTo>
                    <a:pt x="2135" y="2024"/>
                    <a:pt x="2127" y="2048"/>
                    <a:pt x="2119" y="2064"/>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77" name="Freeform 769"/>
            <p:cNvSpPr>
              <a:spLocks noChangeArrowheads="1"/>
            </p:cNvSpPr>
            <p:nvPr/>
          </p:nvSpPr>
          <p:spPr bwMode="auto">
            <a:xfrm>
              <a:off x="17979922" y="6179259"/>
              <a:ext cx="403372" cy="819450"/>
            </a:xfrm>
            <a:custGeom>
              <a:avLst/>
              <a:gdLst>
                <a:gd name="T0" fmla="*/ 450 w 562"/>
                <a:gd name="T1" fmla="*/ 371 h 1139"/>
                <a:gd name="T2" fmla="*/ 450 w 562"/>
                <a:gd name="T3" fmla="*/ 371 h 1139"/>
                <a:gd name="T4" fmla="*/ 387 w 562"/>
                <a:gd name="T5" fmla="*/ 332 h 1139"/>
                <a:gd name="T6" fmla="*/ 427 w 562"/>
                <a:gd name="T7" fmla="*/ 269 h 1139"/>
                <a:gd name="T8" fmla="*/ 427 w 562"/>
                <a:gd name="T9" fmla="*/ 269 h 1139"/>
                <a:gd name="T10" fmla="*/ 443 w 562"/>
                <a:gd name="T11" fmla="*/ 221 h 1139"/>
                <a:gd name="T12" fmla="*/ 458 w 562"/>
                <a:gd name="T13" fmla="*/ 126 h 1139"/>
                <a:gd name="T14" fmla="*/ 411 w 562"/>
                <a:gd name="T15" fmla="*/ 95 h 1139"/>
                <a:gd name="T16" fmla="*/ 174 w 562"/>
                <a:gd name="T17" fmla="*/ 23 h 1139"/>
                <a:gd name="T18" fmla="*/ 150 w 562"/>
                <a:gd name="T19" fmla="*/ 0 h 1139"/>
                <a:gd name="T20" fmla="*/ 95 w 562"/>
                <a:gd name="T21" fmla="*/ 63 h 1139"/>
                <a:gd name="T22" fmla="*/ 87 w 562"/>
                <a:gd name="T23" fmla="*/ 134 h 1139"/>
                <a:gd name="T24" fmla="*/ 39 w 562"/>
                <a:gd name="T25" fmla="*/ 245 h 1139"/>
                <a:gd name="T26" fmla="*/ 79 w 562"/>
                <a:gd name="T27" fmla="*/ 269 h 1139"/>
                <a:gd name="T28" fmla="*/ 55 w 562"/>
                <a:gd name="T29" fmla="*/ 316 h 1139"/>
                <a:gd name="T30" fmla="*/ 39 w 562"/>
                <a:gd name="T31" fmla="*/ 371 h 1139"/>
                <a:gd name="T32" fmla="*/ 245 w 562"/>
                <a:gd name="T33" fmla="*/ 545 h 1139"/>
                <a:gd name="T34" fmla="*/ 190 w 562"/>
                <a:gd name="T35" fmla="*/ 616 h 1139"/>
                <a:gd name="T36" fmla="*/ 158 w 562"/>
                <a:gd name="T37" fmla="*/ 703 h 1139"/>
                <a:gd name="T38" fmla="*/ 110 w 562"/>
                <a:gd name="T39" fmla="*/ 751 h 1139"/>
                <a:gd name="T40" fmla="*/ 47 w 562"/>
                <a:gd name="T41" fmla="*/ 846 h 1139"/>
                <a:gd name="T42" fmla="*/ 87 w 562"/>
                <a:gd name="T43" fmla="*/ 964 h 1139"/>
                <a:gd name="T44" fmla="*/ 110 w 562"/>
                <a:gd name="T45" fmla="*/ 972 h 1139"/>
                <a:gd name="T46" fmla="*/ 158 w 562"/>
                <a:gd name="T47" fmla="*/ 1019 h 1139"/>
                <a:gd name="T48" fmla="*/ 253 w 562"/>
                <a:gd name="T49" fmla="*/ 1035 h 1139"/>
                <a:gd name="T50" fmla="*/ 284 w 562"/>
                <a:gd name="T51" fmla="*/ 1043 h 1139"/>
                <a:gd name="T52" fmla="*/ 316 w 562"/>
                <a:gd name="T53" fmla="*/ 1083 h 1139"/>
                <a:gd name="T54" fmla="*/ 316 w 562"/>
                <a:gd name="T55" fmla="*/ 1138 h 1139"/>
                <a:gd name="T56" fmla="*/ 363 w 562"/>
                <a:gd name="T57" fmla="*/ 1106 h 1139"/>
                <a:gd name="T58" fmla="*/ 411 w 562"/>
                <a:gd name="T59" fmla="*/ 1035 h 1139"/>
                <a:gd name="T60" fmla="*/ 419 w 562"/>
                <a:gd name="T61" fmla="*/ 940 h 1139"/>
                <a:gd name="T62" fmla="*/ 458 w 562"/>
                <a:gd name="T63" fmla="*/ 853 h 1139"/>
                <a:gd name="T64" fmla="*/ 482 w 562"/>
                <a:gd name="T65" fmla="*/ 782 h 1139"/>
                <a:gd name="T66" fmla="*/ 514 w 562"/>
                <a:gd name="T67" fmla="*/ 513 h 1139"/>
                <a:gd name="T68" fmla="*/ 450 w 562"/>
                <a:gd name="T69" fmla="*/ 371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2" h="1139">
                  <a:moveTo>
                    <a:pt x="450" y="371"/>
                  </a:moveTo>
                  <a:lnTo>
                    <a:pt x="450" y="371"/>
                  </a:lnTo>
                  <a:cubicBezTo>
                    <a:pt x="340" y="387"/>
                    <a:pt x="387" y="371"/>
                    <a:pt x="387" y="332"/>
                  </a:cubicBezTo>
                  <a:cubicBezTo>
                    <a:pt x="387" y="300"/>
                    <a:pt x="403" y="260"/>
                    <a:pt x="427" y="269"/>
                  </a:cubicBezTo>
                  <a:lnTo>
                    <a:pt x="427" y="269"/>
                  </a:lnTo>
                  <a:cubicBezTo>
                    <a:pt x="427" y="253"/>
                    <a:pt x="435" y="229"/>
                    <a:pt x="443" y="221"/>
                  </a:cubicBezTo>
                  <a:cubicBezTo>
                    <a:pt x="443" y="205"/>
                    <a:pt x="466" y="142"/>
                    <a:pt x="458" y="126"/>
                  </a:cubicBezTo>
                  <a:cubicBezTo>
                    <a:pt x="450" y="110"/>
                    <a:pt x="435" y="102"/>
                    <a:pt x="411" y="95"/>
                  </a:cubicBezTo>
                  <a:cubicBezTo>
                    <a:pt x="387" y="95"/>
                    <a:pt x="197" y="47"/>
                    <a:pt x="174" y="23"/>
                  </a:cubicBezTo>
                  <a:cubicBezTo>
                    <a:pt x="166" y="8"/>
                    <a:pt x="158" y="0"/>
                    <a:pt x="150" y="0"/>
                  </a:cubicBezTo>
                  <a:cubicBezTo>
                    <a:pt x="134" y="8"/>
                    <a:pt x="95" y="55"/>
                    <a:pt x="95" y="63"/>
                  </a:cubicBezTo>
                  <a:cubicBezTo>
                    <a:pt x="95" y="79"/>
                    <a:pt x="103" y="126"/>
                    <a:pt x="87" y="134"/>
                  </a:cubicBezTo>
                  <a:cubicBezTo>
                    <a:pt x="63" y="150"/>
                    <a:pt x="0" y="229"/>
                    <a:pt x="39" y="245"/>
                  </a:cubicBezTo>
                  <a:cubicBezTo>
                    <a:pt x="71" y="260"/>
                    <a:pt x="79" y="245"/>
                    <a:pt x="79" y="269"/>
                  </a:cubicBezTo>
                  <a:cubicBezTo>
                    <a:pt x="79" y="284"/>
                    <a:pt x="71" y="300"/>
                    <a:pt x="55" y="316"/>
                  </a:cubicBezTo>
                  <a:cubicBezTo>
                    <a:pt x="39" y="324"/>
                    <a:pt x="32" y="363"/>
                    <a:pt x="39" y="371"/>
                  </a:cubicBezTo>
                  <a:cubicBezTo>
                    <a:pt x="55" y="387"/>
                    <a:pt x="237" y="537"/>
                    <a:pt x="245" y="545"/>
                  </a:cubicBezTo>
                  <a:cubicBezTo>
                    <a:pt x="245" y="545"/>
                    <a:pt x="205" y="600"/>
                    <a:pt x="190" y="616"/>
                  </a:cubicBezTo>
                  <a:cubicBezTo>
                    <a:pt x="174" y="640"/>
                    <a:pt x="174" y="680"/>
                    <a:pt x="158" y="703"/>
                  </a:cubicBezTo>
                  <a:cubicBezTo>
                    <a:pt x="150" y="735"/>
                    <a:pt x="134" y="743"/>
                    <a:pt x="110" y="751"/>
                  </a:cubicBezTo>
                  <a:cubicBezTo>
                    <a:pt x="87" y="759"/>
                    <a:pt x="39" y="798"/>
                    <a:pt x="47" y="846"/>
                  </a:cubicBezTo>
                  <a:cubicBezTo>
                    <a:pt x="47" y="877"/>
                    <a:pt x="63" y="925"/>
                    <a:pt x="87" y="964"/>
                  </a:cubicBezTo>
                  <a:cubicBezTo>
                    <a:pt x="95" y="956"/>
                    <a:pt x="87" y="940"/>
                    <a:pt x="110" y="972"/>
                  </a:cubicBezTo>
                  <a:cubicBezTo>
                    <a:pt x="142" y="1004"/>
                    <a:pt x="87" y="996"/>
                    <a:pt x="158" y="1019"/>
                  </a:cubicBezTo>
                  <a:cubicBezTo>
                    <a:pt x="237" y="1051"/>
                    <a:pt x="229" y="1043"/>
                    <a:pt x="253" y="1035"/>
                  </a:cubicBezTo>
                  <a:cubicBezTo>
                    <a:pt x="277" y="1027"/>
                    <a:pt x="284" y="1012"/>
                    <a:pt x="284" y="1043"/>
                  </a:cubicBezTo>
                  <a:cubicBezTo>
                    <a:pt x="292" y="1075"/>
                    <a:pt x="340" y="1035"/>
                    <a:pt x="316" y="1083"/>
                  </a:cubicBezTo>
                  <a:cubicBezTo>
                    <a:pt x="292" y="1122"/>
                    <a:pt x="277" y="1138"/>
                    <a:pt x="316" y="1138"/>
                  </a:cubicBezTo>
                  <a:cubicBezTo>
                    <a:pt x="348" y="1130"/>
                    <a:pt x="356" y="1130"/>
                    <a:pt x="363" y="1106"/>
                  </a:cubicBezTo>
                  <a:cubicBezTo>
                    <a:pt x="379" y="1083"/>
                    <a:pt x="403" y="1075"/>
                    <a:pt x="411" y="1035"/>
                  </a:cubicBezTo>
                  <a:cubicBezTo>
                    <a:pt x="419" y="1004"/>
                    <a:pt x="395" y="972"/>
                    <a:pt x="419" y="940"/>
                  </a:cubicBezTo>
                  <a:cubicBezTo>
                    <a:pt x="443" y="909"/>
                    <a:pt x="450" y="893"/>
                    <a:pt x="458" y="853"/>
                  </a:cubicBezTo>
                  <a:cubicBezTo>
                    <a:pt x="474" y="814"/>
                    <a:pt x="450" y="798"/>
                    <a:pt x="482" y="782"/>
                  </a:cubicBezTo>
                  <a:cubicBezTo>
                    <a:pt x="514" y="766"/>
                    <a:pt x="522" y="561"/>
                    <a:pt x="514" y="513"/>
                  </a:cubicBezTo>
                  <a:cubicBezTo>
                    <a:pt x="506" y="458"/>
                    <a:pt x="561" y="348"/>
                    <a:pt x="450" y="371"/>
                  </a:cubicBezTo>
                </a:path>
              </a:pathLst>
            </a:custGeom>
            <a:solidFill>
              <a:schemeClr val="accent1"/>
            </a:solidFill>
            <a:ln>
              <a:noFill/>
            </a:ln>
            <a:effectLst/>
          </p:spPr>
          <p:txBody>
            <a:bodyPr wrap="none" anchor="ctr"/>
            <a:lstStyle/>
            <a:p>
              <a:endParaRPr lang="en-US" sz="2701" dirty="0">
                <a:latin typeface="Lato Light"/>
              </a:endParaRPr>
            </a:p>
          </p:txBody>
        </p:sp>
        <p:sp>
          <p:nvSpPr>
            <p:cNvPr id="778" name="Freeform 770"/>
            <p:cNvSpPr>
              <a:spLocks noChangeArrowheads="1"/>
            </p:cNvSpPr>
            <p:nvPr/>
          </p:nvSpPr>
          <p:spPr bwMode="auto">
            <a:xfrm>
              <a:off x="17989449" y="6172907"/>
              <a:ext cx="371612" cy="825802"/>
            </a:xfrm>
            <a:custGeom>
              <a:avLst/>
              <a:gdLst>
                <a:gd name="T0" fmla="*/ 276 w 515"/>
                <a:gd name="T1" fmla="*/ 1138 h 1147"/>
                <a:gd name="T2" fmla="*/ 300 w 515"/>
                <a:gd name="T3" fmla="*/ 1067 h 1147"/>
                <a:gd name="T4" fmla="*/ 261 w 515"/>
                <a:gd name="T5" fmla="*/ 1035 h 1147"/>
                <a:gd name="T6" fmla="*/ 229 w 515"/>
                <a:gd name="T7" fmla="*/ 1051 h 1147"/>
                <a:gd name="T8" fmla="*/ 103 w 515"/>
                <a:gd name="T9" fmla="*/ 1004 h 1147"/>
                <a:gd name="T10" fmla="*/ 71 w 515"/>
                <a:gd name="T11" fmla="*/ 972 h 1147"/>
                <a:gd name="T12" fmla="*/ 23 w 515"/>
                <a:gd name="T13" fmla="*/ 854 h 1147"/>
                <a:gd name="T14" fmla="*/ 150 w 515"/>
                <a:gd name="T15" fmla="*/ 680 h 1147"/>
                <a:gd name="T16" fmla="*/ 79 w 515"/>
                <a:gd name="T17" fmla="*/ 427 h 1147"/>
                <a:gd name="T18" fmla="*/ 39 w 515"/>
                <a:gd name="T19" fmla="*/ 316 h 1147"/>
                <a:gd name="T20" fmla="*/ 47 w 515"/>
                <a:gd name="T21" fmla="*/ 261 h 1147"/>
                <a:gd name="T22" fmla="*/ 63 w 515"/>
                <a:gd name="T23" fmla="*/ 142 h 1147"/>
                <a:gd name="T24" fmla="*/ 126 w 515"/>
                <a:gd name="T25" fmla="*/ 0 h 1147"/>
                <a:gd name="T26" fmla="*/ 166 w 515"/>
                <a:gd name="T27" fmla="*/ 24 h 1147"/>
                <a:gd name="T28" fmla="*/ 434 w 515"/>
                <a:gd name="T29" fmla="*/ 213 h 1147"/>
                <a:gd name="T30" fmla="*/ 411 w 515"/>
                <a:gd name="T31" fmla="*/ 284 h 1147"/>
                <a:gd name="T32" fmla="*/ 379 w 515"/>
                <a:gd name="T33" fmla="*/ 340 h 1147"/>
                <a:gd name="T34" fmla="*/ 379 w 515"/>
                <a:gd name="T35" fmla="*/ 379 h 1147"/>
                <a:gd name="T36" fmla="*/ 506 w 515"/>
                <a:gd name="T37" fmla="*/ 466 h 1147"/>
                <a:gd name="T38" fmla="*/ 450 w 515"/>
                <a:gd name="T39" fmla="*/ 830 h 1147"/>
                <a:gd name="T40" fmla="*/ 395 w 515"/>
                <a:gd name="T41" fmla="*/ 1004 h 1147"/>
                <a:gd name="T42" fmla="*/ 356 w 515"/>
                <a:gd name="T43" fmla="*/ 1114 h 1147"/>
                <a:gd name="T44" fmla="*/ 261 w 515"/>
                <a:gd name="T45" fmla="*/ 1027 h 1147"/>
                <a:gd name="T46" fmla="*/ 292 w 515"/>
                <a:gd name="T47" fmla="*/ 1059 h 1147"/>
                <a:gd name="T48" fmla="*/ 292 w 515"/>
                <a:gd name="T49" fmla="*/ 1114 h 1147"/>
                <a:gd name="T50" fmla="*/ 300 w 515"/>
                <a:gd name="T51" fmla="*/ 1138 h 1147"/>
                <a:gd name="T52" fmla="*/ 387 w 515"/>
                <a:gd name="T53" fmla="*/ 1043 h 1147"/>
                <a:gd name="T54" fmla="*/ 442 w 515"/>
                <a:gd name="T55" fmla="*/ 861 h 1147"/>
                <a:gd name="T56" fmla="*/ 498 w 515"/>
                <a:gd name="T57" fmla="*/ 521 h 1147"/>
                <a:gd name="T58" fmla="*/ 434 w 515"/>
                <a:gd name="T59" fmla="*/ 379 h 1147"/>
                <a:gd name="T60" fmla="*/ 363 w 515"/>
                <a:gd name="T61" fmla="*/ 363 h 1147"/>
                <a:gd name="T62" fmla="*/ 411 w 515"/>
                <a:gd name="T63" fmla="*/ 268 h 1147"/>
                <a:gd name="T64" fmla="*/ 434 w 515"/>
                <a:gd name="T65" fmla="*/ 134 h 1147"/>
                <a:gd name="T66" fmla="*/ 134 w 515"/>
                <a:gd name="T67" fmla="*/ 8 h 1147"/>
                <a:gd name="T68" fmla="*/ 71 w 515"/>
                <a:gd name="T69" fmla="*/ 142 h 1147"/>
                <a:gd name="T70" fmla="*/ 47 w 515"/>
                <a:gd name="T71" fmla="*/ 253 h 1147"/>
                <a:gd name="T72" fmla="*/ 23 w 515"/>
                <a:gd name="T73" fmla="*/ 363 h 1147"/>
                <a:gd name="T74" fmla="*/ 229 w 515"/>
                <a:gd name="T75" fmla="*/ 553 h 1147"/>
                <a:gd name="T76" fmla="*/ 150 w 515"/>
                <a:gd name="T77" fmla="*/ 711 h 1147"/>
                <a:gd name="T78" fmla="*/ 71 w 515"/>
                <a:gd name="T79" fmla="*/ 964 h 1147"/>
                <a:gd name="T80" fmla="*/ 94 w 515"/>
                <a:gd name="T81" fmla="*/ 980 h 1147"/>
                <a:gd name="T82" fmla="*/ 213 w 515"/>
                <a:gd name="T83" fmla="*/ 1043 h 1147"/>
                <a:gd name="T84" fmla="*/ 253 w 515"/>
                <a:gd name="T85" fmla="*/ 103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5" h="1147">
                  <a:moveTo>
                    <a:pt x="292" y="1146"/>
                  </a:moveTo>
                  <a:lnTo>
                    <a:pt x="292" y="1146"/>
                  </a:lnTo>
                  <a:cubicBezTo>
                    <a:pt x="284" y="1146"/>
                    <a:pt x="276" y="1146"/>
                    <a:pt x="276" y="1138"/>
                  </a:cubicBezTo>
                  <a:cubicBezTo>
                    <a:pt x="268" y="1130"/>
                    <a:pt x="276" y="1122"/>
                    <a:pt x="284" y="1107"/>
                  </a:cubicBezTo>
                  <a:cubicBezTo>
                    <a:pt x="292" y="1099"/>
                    <a:pt x="292" y="1099"/>
                    <a:pt x="300" y="1083"/>
                  </a:cubicBezTo>
                  <a:cubicBezTo>
                    <a:pt x="300" y="1075"/>
                    <a:pt x="300" y="1075"/>
                    <a:pt x="300" y="1067"/>
                  </a:cubicBezTo>
                  <a:lnTo>
                    <a:pt x="292" y="1067"/>
                  </a:lnTo>
                  <a:cubicBezTo>
                    <a:pt x="284" y="1067"/>
                    <a:pt x="268" y="1067"/>
                    <a:pt x="268" y="1051"/>
                  </a:cubicBezTo>
                  <a:cubicBezTo>
                    <a:pt x="268" y="1043"/>
                    <a:pt x="268" y="1035"/>
                    <a:pt x="261" y="1035"/>
                  </a:cubicBezTo>
                  <a:cubicBezTo>
                    <a:pt x="261" y="1035"/>
                    <a:pt x="261" y="1035"/>
                    <a:pt x="253" y="1035"/>
                  </a:cubicBezTo>
                  <a:cubicBezTo>
                    <a:pt x="253" y="1043"/>
                    <a:pt x="245" y="1043"/>
                    <a:pt x="237" y="1043"/>
                  </a:cubicBezTo>
                  <a:cubicBezTo>
                    <a:pt x="237" y="1043"/>
                    <a:pt x="237" y="1043"/>
                    <a:pt x="229" y="1051"/>
                  </a:cubicBezTo>
                  <a:cubicBezTo>
                    <a:pt x="229" y="1051"/>
                    <a:pt x="221" y="1051"/>
                    <a:pt x="213" y="1051"/>
                  </a:cubicBezTo>
                  <a:cubicBezTo>
                    <a:pt x="197" y="1051"/>
                    <a:pt x="181" y="1043"/>
                    <a:pt x="142" y="1035"/>
                  </a:cubicBezTo>
                  <a:cubicBezTo>
                    <a:pt x="103" y="1020"/>
                    <a:pt x="103" y="1012"/>
                    <a:pt x="103" y="1004"/>
                  </a:cubicBezTo>
                  <a:cubicBezTo>
                    <a:pt x="103" y="996"/>
                    <a:pt x="103" y="996"/>
                    <a:pt x="94" y="980"/>
                  </a:cubicBezTo>
                  <a:cubicBezTo>
                    <a:pt x="87" y="972"/>
                    <a:pt x="79" y="972"/>
                    <a:pt x="79" y="964"/>
                  </a:cubicBezTo>
                  <a:cubicBezTo>
                    <a:pt x="79" y="972"/>
                    <a:pt x="79" y="972"/>
                    <a:pt x="71" y="972"/>
                  </a:cubicBezTo>
                  <a:cubicBezTo>
                    <a:pt x="71" y="980"/>
                    <a:pt x="71" y="980"/>
                    <a:pt x="71" y="980"/>
                  </a:cubicBezTo>
                  <a:cubicBezTo>
                    <a:pt x="63" y="972"/>
                    <a:pt x="63" y="972"/>
                    <a:pt x="63" y="972"/>
                  </a:cubicBezTo>
                  <a:cubicBezTo>
                    <a:pt x="39" y="933"/>
                    <a:pt x="31" y="893"/>
                    <a:pt x="23" y="854"/>
                  </a:cubicBezTo>
                  <a:cubicBezTo>
                    <a:pt x="16" y="806"/>
                    <a:pt x="63" y="767"/>
                    <a:pt x="94" y="751"/>
                  </a:cubicBezTo>
                  <a:cubicBezTo>
                    <a:pt x="118" y="743"/>
                    <a:pt x="134" y="735"/>
                    <a:pt x="142" y="711"/>
                  </a:cubicBezTo>
                  <a:cubicBezTo>
                    <a:pt x="142" y="703"/>
                    <a:pt x="150" y="695"/>
                    <a:pt x="150" y="680"/>
                  </a:cubicBezTo>
                  <a:cubicBezTo>
                    <a:pt x="158" y="664"/>
                    <a:pt x="166" y="640"/>
                    <a:pt x="174" y="624"/>
                  </a:cubicBezTo>
                  <a:cubicBezTo>
                    <a:pt x="189" y="608"/>
                    <a:pt x="221" y="561"/>
                    <a:pt x="221" y="553"/>
                  </a:cubicBezTo>
                  <a:cubicBezTo>
                    <a:pt x="221" y="545"/>
                    <a:pt x="126" y="474"/>
                    <a:pt x="79" y="427"/>
                  </a:cubicBezTo>
                  <a:cubicBezTo>
                    <a:pt x="47" y="403"/>
                    <a:pt x="31" y="387"/>
                    <a:pt x="23" y="387"/>
                  </a:cubicBezTo>
                  <a:cubicBezTo>
                    <a:pt x="16" y="379"/>
                    <a:pt x="16" y="371"/>
                    <a:pt x="16" y="363"/>
                  </a:cubicBezTo>
                  <a:cubicBezTo>
                    <a:pt x="16" y="348"/>
                    <a:pt x="23" y="324"/>
                    <a:pt x="39" y="316"/>
                  </a:cubicBezTo>
                  <a:cubicBezTo>
                    <a:pt x="55" y="308"/>
                    <a:pt x="55" y="292"/>
                    <a:pt x="55" y="277"/>
                  </a:cubicBezTo>
                  <a:cubicBezTo>
                    <a:pt x="55" y="268"/>
                    <a:pt x="55" y="261"/>
                    <a:pt x="55" y="261"/>
                  </a:cubicBezTo>
                  <a:cubicBezTo>
                    <a:pt x="55" y="261"/>
                    <a:pt x="55" y="261"/>
                    <a:pt x="47" y="261"/>
                  </a:cubicBezTo>
                  <a:cubicBezTo>
                    <a:pt x="47" y="261"/>
                    <a:pt x="31" y="261"/>
                    <a:pt x="16" y="253"/>
                  </a:cubicBezTo>
                  <a:cubicBezTo>
                    <a:pt x="16" y="253"/>
                    <a:pt x="8" y="245"/>
                    <a:pt x="8" y="237"/>
                  </a:cubicBezTo>
                  <a:cubicBezTo>
                    <a:pt x="0" y="205"/>
                    <a:pt x="55" y="150"/>
                    <a:pt x="63" y="142"/>
                  </a:cubicBezTo>
                  <a:cubicBezTo>
                    <a:pt x="79" y="126"/>
                    <a:pt x="79" y="95"/>
                    <a:pt x="71" y="79"/>
                  </a:cubicBezTo>
                  <a:cubicBezTo>
                    <a:pt x="71" y="79"/>
                    <a:pt x="71" y="79"/>
                    <a:pt x="71" y="71"/>
                  </a:cubicBezTo>
                  <a:cubicBezTo>
                    <a:pt x="71" y="63"/>
                    <a:pt x="103" y="24"/>
                    <a:pt x="126" y="0"/>
                  </a:cubicBezTo>
                  <a:cubicBezTo>
                    <a:pt x="134" y="0"/>
                    <a:pt x="134" y="0"/>
                    <a:pt x="134" y="0"/>
                  </a:cubicBezTo>
                  <a:lnTo>
                    <a:pt x="134" y="0"/>
                  </a:lnTo>
                  <a:cubicBezTo>
                    <a:pt x="142" y="8"/>
                    <a:pt x="150" y="16"/>
                    <a:pt x="166" y="24"/>
                  </a:cubicBezTo>
                  <a:cubicBezTo>
                    <a:pt x="189" y="55"/>
                    <a:pt x="371" y="95"/>
                    <a:pt x="395" y="103"/>
                  </a:cubicBezTo>
                  <a:cubicBezTo>
                    <a:pt x="419" y="103"/>
                    <a:pt x="434" y="118"/>
                    <a:pt x="442" y="134"/>
                  </a:cubicBezTo>
                  <a:cubicBezTo>
                    <a:pt x="450" y="142"/>
                    <a:pt x="442" y="182"/>
                    <a:pt x="434" y="213"/>
                  </a:cubicBezTo>
                  <a:cubicBezTo>
                    <a:pt x="427" y="221"/>
                    <a:pt x="427" y="221"/>
                    <a:pt x="427" y="229"/>
                  </a:cubicBezTo>
                  <a:cubicBezTo>
                    <a:pt x="427" y="237"/>
                    <a:pt x="419" y="261"/>
                    <a:pt x="411" y="277"/>
                  </a:cubicBezTo>
                  <a:cubicBezTo>
                    <a:pt x="411" y="284"/>
                    <a:pt x="411" y="284"/>
                    <a:pt x="411" y="284"/>
                  </a:cubicBezTo>
                  <a:cubicBezTo>
                    <a:pt x="411" y="277"/>
                    <a:pt x="411" y="277"/>
                    <a:pt x="411" y="277"/>
                  </a:cubicBezTo>
                  <a:cubicBezTo>
                    <a:pt x="403" y="277"/>
                    <a:pt x="403" y="277"/>
                    <a:pt x="403" y="277"/>
                  </a:cubicBezTo>
                  <a:cubicBezTo>
                    <a:pt x="387" y="277"/>
                    <a:pt x="379" y="308"/>
                    <a:pt x="379" y="340"/>
                  </a:cubicBezTo>
                  <a:cubicBezTo>
                    <a:pt x="379" y="356"/>
                    <a:pt x="371" y="363"/>
                    <a:pt x="371" y="371"/>
                  </a:cubicBezTo>
                  <a:lnTo>
                    <a:pt x="363" y="379"/>
                  </a:lnTo>
                  <a:cubicBezTo>
                    <a:pt x="363" y="379"/>
                    <a:pt x="371" y="379"/>
                    <a:pt x="379" y="379"/>
                  </a:cubicBezTo>
                  <a:cubicBezTo>
                    <a:pt x="387" y="379"/>
                    <a:pt x="403" y="379"/>
                    <a:pt x="434" y="371"/>
                  </a:cubicBezTo>
                  <a:cubicBezTo>
                    <a:pt x="466" y="371"/>
                    <a:pt x="482" y="371"/>
                    <a:pt x="498" y="387"/>
                  </a:cubicBezTo>
                  <a:cubicBezTo>
                    <a:pt x="514" y="403"/>
                    <a:pt x="514" y="435"/>
                    <a:pt x="506" y="466"/>
                  </a:cubicBezTo>
                  <a:cubicBezTo>
                    <a:pt x="506" y="490"/>
                    <a:pt x="506" y="506"/>
                    <a:pt x="506" y="521"/>
                  </a:cubicBezTo>
                  <a:cubicBezTo>
                    <a:pt x="514" y="569"/>
                    <a:pt x="506" y="774"/>
                    <a:pt x="474" y="790"/>
                  </a:cubicBezTo>
                  <a:cubicBezTo>
                    <a:pt x="450" y="798"/>
                    <a:pt x="450" y="814"/>
                    <a:pt x="450" y="830"/>
                  </a:cubicBezTo>
                  <a:cubicBezTo>
                    <a:pt x="450" y="838"/>
                    <a:pt x="450" y="854"/>
                    <a:pt x="450" y="861"/>
                  </a:cubicBezTo>
                  <a:cubicBezTo>
                    <a:pt x="434" y="909"/>
                    <a:pt x="434" y="917"/>
                    <a:pt x="411" y="948"/>
                  </a:cubicBezTo>
                  <a:cubicBezTo>
                    <a:pt x="395" y="972"/>
                    <a:pt x="395" y="988"/>
                    <a:pt x="395" y="1004"/>
                  </a:cubicBezTo>
                  <a:cubicBezTo>
                    <a:pt x="395" y="1020"/>
                    <a:pt x="403" y="1035"/>
                    <a:pt x="395" y="1043"/>
                  </a:cubicBezTo>
                  <a:cubicBezTo>
                    <a:pt x="387" y="1067"/>
                    <a:pt x="379" y="1083"/>
                    <a:pt x="371" y="1091"/>
                  </a:cubicBezTo>
                  <a:cubicBezTo>
                    <a:pt x="363" y="1099"/>
                    <a:pt x="356" y="1107"/>
                    <a:pt x="356" y="1114"/>
                  </a:cubicBezTo>
                  <a:cubicBezTo>
                    <a:pt x="347" y="1138"/>
                    <a:pt x="332" y="1146"/>
                    <a:pt x="300" y="1146"/>
                  </a:cubicBezTo>
                  <a:cubicBezTo>
                    <a:pt x="292" y="1146"/>
                    <a:pt x="292" y="1146"/>
                    <a:pt x="292" y="1146"/>
                  </a:cubicBezTo>
                  <a:close/>
                  <a:moveTo>
                    <a:pt x="261" y="1027"/>
                  </a:moveTo>
                  <a:lnTo>
                    <a:pt x="261" y="1027"/>
                  </a:lnTo>
                  <a:cubicBezTo>
                    <a:pt x="276" y="1027"/>
                    <a:pt x="276" y="1043"/>
                    <a:pt x="276" y="1051"/>
                  </a:cubicBezTo>
                  <a:cubicBezTo>
                    <a:pt x="276" y="1059"/>
                    <a:pt x="284" y="1059"/>
                    <a:pt x="292" y="1059"/>
                  </a:cubicBezTo>
                  <a:cubicBezTo>
                    <a:pt x="300" y="1059"/>
                    <a:pt x="308" y="1059"/>
                    <a:pt x="308" y="1067"/>
                  </a:cubicBezTo>
                  <a:cubicBezTo>
                    <a:pt x="308" y="1075"/>
                    <a:pt x="308" y="1075"/>
                    <a:pt x="300" y="1091"/>
                  </a:cubicBezTo>
                  <a:cubicBezTo>
                    <a:pt x="300" y="1099"/>
                    <a:pt x="292" y="1107"/>
                    <a:pt x="292" y="1114"/>
                  </a:cubicBezTo>
                  <a:cubicBezTo>
                    <a:pt x="284" y="1122"/>
                    <a:pt x="276" y="1130"/>
                    <a:pt x="284" y="1138"/>
                  </a:cubicBezTo>
                  <a:cubicBezTo>
                    <a:pt x="284" y="1138"/>
                    <a:pt x="284" y="1138"/>
                    <a:pt x="292" y="1138"/>
                  </a:cubicBezTo>
                  <a:cubicBezTo>
                    <a:pt x="292" y="1138"/>
                    <a:pt x="292" y="1138"/>
                    <a:pt x="300" y="1138"/>
                  </a:cubicBezTo>
                  <a:cubicBezTo>
                    <a:pt x="332" y="1138"/>
                    <a:pt x="340" y="1130"/>
                    <a:pt x="347" y="1114"/>
                  </a:cubicBezTo>
                  <a:cubicBezTo>
                    <a:pt x="356" y="1099"/>
                    <a:pt x="356" y="1099"/>
                    <a:pt x="363" y="1091"/>
                  </a:cubicBezTo>
                  <a:cubicBezTo>
                    <a:pt x="371" y="1075"/>
                    <a:pt x="387" y="1067"/>
                    <a:pt x="387" y="1043"/>
                  </a:cubicBezTo>
                  <a:cubicBezTo>
                    <a:pt x="395" y="1027"/>
                    <a:pt x="395" y="1020"/>
                    <a:pt x="387" y="1004"/>
                  </a:cubicBezTo>
                  <a:cubicBezTo>
                    <a:pt x="387" y="988"/>
                    <a:pt x="387" y="964"/>
                    <a:pt x="403" y="948"/>
                  </a:cubicBezTo>
                  <a:cubicBezTo>
                    <a:pt x="427" y="917"/>
                    <a:pt x="434" y="901"/>
                    <a:pt x="442" y="861"/>
                  </a:cubicBezTo>
                  <a:cubicBezTo>
                    <a:pt x="442" y="846"/>
                    <a:pt x="442" y="838"/>
                    <a:pt x="442" y="830"/>
                  </a:cubicBezTo>
                  <a:cubicBezTo>
                    <a:pt x="442" y="814"/>
                    <a:pt x="442" y="798"/>
                    <a:pt x="466" y="790"/>
                  </a:cubicBezTo>
                  <a:cubicBezTo>
                    <a:pt x="498" y="774"/>
                    <a:pt x="506" y="577"/>
                    <a:pt x="498" y="521"/>
                  </a:cubicBezTo>
                  <a:cubicBezTo>
                    <a:pt x="498" y="506"/>
                    <a:pt x="498" y="490"/>
                    <a:pt x="498" y="466"/>
                  </a:cubicBezTo>
                  <a:cubicBezTo>
                    <a:pt x="506" y="435"/>
                    <a:pt x="506" y="411"/>
                    <a:pt x="490" y="387"/>
                  </a:cubicBezTo>
                  <a:cubicBezTo>
                    <a:pt x="482" y="379"/>
                    <a:pt x="466" y="379"/>
                    <a:pt x="434" y="379"/>
                  </a:cubicBezTo>
                  <a:cubicBezTo>
                    <a:pt x="403" y="387"/>
                    <a:pt x="387" y="387"/>
                    <a:pt x="379" y="387"/>
                  </a:cubicBezTo>
                  <a:cubicBezTo>
                    <a:pt x="363" y="387"/>
                    <a:pt x="363" y="387"/>
                    <a:pt x="363" y="387"/>
                  </a:cubicBezTo>
                  <a:cubicBezTo>
                    <a:pt x="356" y="379"/>
                    <a:pt x="363" y="371"/>
                    <a:pt x="363" y="363"/>
                  </a:cubicBezTo>
                  <a:cubicBezTo>
                    <a:pt x="363" y="356"/>
                    <a:pt x="371" y="348"/>
                    <a:pt x="371" y="340"/>
                  </a:cubicBezTo>
                  <a:cubicBezTo>
                    <a:pt x="371" y="308"/>
                    <a:pt x="387" y="268"/>
                    <a:pt x="403" y="268"/>
                  </a:cubicBezTo>
                  <a:cubicBezTo>
                    <a:pt x="403" y="268"/>
                    <a:pt x="403" y="268"/>
                    <a:pt x="411" y="268"/>
                  </a:cubicBezTo>
                  <a:cubicBezTo>
                    <a:pt x="411" y="261"/>
                    <a:pt x="419" y="237"/>
                    <a:pt x="419" y="229"/>
                  </a:cubicBezTo>
                  <a:cubicBezTo>
                    <a:pt x="419" y="221"/>
                    <a:pt x="427" y="221"/>
                    <a:pt x="427" y="213"/>
                  </a:cubicBezTo>
                  <a:cubicBezTo>
                    <a:pt x="427" y="190"/>
                    <a:pt x="442" y="150"/>
                    <a:pt x="434" y="134"/>
                  </a:cubicBezTo>
                  <a:cubicBezTo>
                    <a:pt x="434" y="118"/>
                    <a:pt x="419" y="110"/>
                    <a:pt x="395" y="110"/>
                  </a:cubicBezTo>
                  <a:cubicBezTo>
                    <a:pt x="379" y="103"/>
                    <a:pt x="181" y="63"/>
                    <a:pt x="158" y="31"/>
                  </a:cubicBezTo>
                  <a:cubicBezTo>
                    <a:pt x="150" y="24"/>
                    <a:pt x="142" y="16"/>
                    <a:pt x="134" y="8"/>
                  </a:cubicBezTo>
                  <a:cubicBezTo>
                    <a:pt x="103" y="39"/>
                    <a:pt x="79" y="63"/>
                    <a:pt x="79" y="71"/>
                  </a:cubicBezTo>
                  <a:cubicBezTo>
                    <a:pt x="79" y="79"/>
                    <a:pt x="79" y="79"/>
                    <a:pt x="79" y="79"/>
                  </a:cubicBezTo>
                  <a:cubicBezTo>
                    <a:pt x="79" y="103"/>
                    <a:pt x="87" y="134"/>
                    <a:pt x="71" y="142"/>
                  </a:cubicBezTo>
                  <a:cubicBezTo>
                    <a:pt x="55" y="158"/>
                    <a:pt x="8" y="213"/>
                    <a:pt x="16" y="237"/>
                  </a:cubicBezTo>
                  <a:cubicBezTo>
                    <a:pt x="16" y="245"/>
                    <a:pt x="16" y="245"/>
                    <a:pt x="23" y="245"/>
                  </a:cubicBezTo>
                  <a:cubicBezTo>
                    <a:pt x="39" y="253"/>
                    <a:pt x="47" y="253"/>
                    <a:pt x="47" y="253"/>
                  </a:cubicBezTo>
                  <a:cubicBezTo>
                    <a:pt x="63" y="253"/>
                    <a:pt x="63" y="261"/>
                    <a:pt x="63" y="277"/>
                  </a:cubicBezTo>
                  <a:cubicBezTo>
                    <a:pt x="63" y="300"/>
                    <a:pt x="55" y="308"/>
                    <a:pt x="39" y="324"/>
                  </a:cubicBezTo>
                  <a:cubicBezTo>
                    <a:pt x="31" y="332"/>
                    <a:pt x="23" y="348"/>
                    <a:pt x="23" y="363"/>
                  </a:cubicBezTo>
                  <a:cubicBezTo>
                    <a:pt x="23" y="371"/>
                    <a:pt x="23" y="379"/>
                    <a:pt x="31" y="379"/>
                  </a:cubicBezTo>
                  <a:cubicBezTo>
                    <a:pt x="31" y="379"/>
                    <a:pt x="55" y="403"/>
                    <a:pt x="79" y="427"/>
                  </a:cubicBezTo>
                  <a:cubicBezTo>
                    <a:pt x="197" y="521"/>
                    <a:pt x="229" y="545"/>
                    <a:pt x="229" y="553"/>
                  </a:cubicBezTo>
                  <a:cubicBezTo>
                    <a:pt x="237" y="561"/>
                    <a:pt x="181" y="632"/>
                    <a:pt x="181" y="632"/>
                  </a:cubicBezTo>
                  <a:cubicBezTo>
                    <a:pt x="166" y="640"/>
                    <a:pt x="166" y="664"/>
                    <a:pt x="158" y="688"/>
                  </a:cubicBezTo>
                  <a:cubicBezTo>
                    <a:pt x="158" y="695"/>
                    <a:pt x="150" y="703"/>
                    <a:pt x="150" y="711"/>
                  </a:cubicBezTo>
                  <a:cubicBezTo>
                    <a:pt x="134" y="743"/>
                    <a:pt x="126" y="751"/>
                    <a:pt x="94" y="759"/>
                  </a:cubicBezTo>
                  <a:cubicBezTo>
                    <a:pt x="71" y="767"/>
                    <a:pt x="23" y="806"/>
                    <a:pt x="31" y="854"/>
                  </a:cubicBezTo>
                  <a:cubicBezTo>
                    <a:pt x="39" y="885"/>
                    <a:pt x="47" y="925"/>
                    <a:pt x="71" y="964"/>
                  </a:cubicBezTo>
                  <a:lnTo>
                    <a:pt x="71" y="964"/>
                  </a:lnTo>
                  <a:cubicBezTo>
                    <a:pt x="71" y="964"/>
                    <a:pt x="71" y="956"/>
                    <a:pt x="79" y="956"/>
                  </a:cubicBezTo>
                  <a:cubicBezTo>
                    <a:pt x="79" y="956"/>
                    <a:pt x="87" y="956"/>
                    <a:pt x="94" y="980"/>
                  </a:cubicBezTo>
                  <a:cubicBezTo>
                    <a:pt x="110" y="988"/>
                    <a:pt x="110" y="996"/>
                    <a:pt x="110" y="1004"/>
                  </a:cubicBezTo>
                  <a:cubicBezTo>
                    <a:pt x="110" y="1012"/>
                    <a:pt x="110" y="1012"/>
                    <a:pt x="150" y="1027"/>
                  </a:cubicBezTo>
                  <a:cubicBezTo>
                    <a:pt x="181" y="1035"/>
                    <a:pt x="205" y="1043"/>
                    <a:pt x="213" y="1043"/>
                  </a:cubicBezTo>
                  <a:cubicBezTo>
                    <a:pt x="221" y="1043"/>
                    <a:pt x="221" y="1043"/>
                    <a:pt x="229" y="1043"/>
                  </a:cubicBezTo>
                  <a:lnTo>
                    <a:pt x="237" y="1035"/>
                  </a:lnTo>
                  <a:cubicBezTo>
                    <a:pt x="245" y="1035"/>
                    <a:pt x="245" y="1035"/>
                    <a:pt x="253" y="1035"/>
                  </a:cubicBezTo>
                  <a:cubicBezTo>
                    <a:pt x="253" y="1027"/>
                    <a:pt x="261" y="1027"/>
                    <a:pt x="261" y="1027"/>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79" name="Freeform 771"/>
            <p:cNvSpPr>
              <a:spLocks noChangeArrowheads="1"/>
            </p:cNvSpPr>
            <p:nvPr/>
          </p:nvSpPr>
          <p:spPr bwMode="auto">
            <a:xfrm>
              <a:off x="17932278" y="6725559"/>
              <a:ext cx="301736" cy="495481"/>
            </a:xfrm>
            <a:custGeom>
              <a:avLst/>
              <a:gdLst>
                <a:gd name="T0" fmla="*/ 102 w 420"/>
                <a:gd name="T1" fmla="*/ 0 h 688"/>
                <a:gd name="T2" fmla="*/ 102 w 420"/>
                <a:gd name="T3" fmla="*/ 0 h 688"/>
                <a:gd name="T4" fmla="*/ 31 w 420"/>
                <a:gd name="T5" fmla="*/ 31 h 688"/>
                <a:gd name="T6" fmla="*/ 7 w 420"/>
                <a:gd name="T7" fmla="*/ 79 h 688"/>
                <a:gd name="T8" fmla="*/ 31 w 420"/>
                <a:gd name="T9" fmla="*/ 181 h 688"/>
                <a:gd name="T10" fmla="*/ 102 w 420"/>
                <a:gd name="T11" fmla="*/ 411 h 688"/>
                <a:gd name="T12" fmla="*/ 142 w 420"/>
                <a:gd name="T13" fmla="*/ 640 h 688"/>
                <a:gd name="T14" fmla="*/ 268 w 420"/>
                <a:gd name="T15" fmla="*/ 664 h 688"/>
                <a:gd name="T16" fmla="*/ 419 w 420"/>
                <a:gd name="T17" fmla="*/ 687 h 688"/>
                <a:gd name="T18" fmla="*/ 419 w 420"/>
                <a:gd name="T19" fmla="*/ 671 h 688"/>
                <a:gd name="T20" fmla="*/ 371 w 420"/>
                <a:gd name="T21" fmla="*/ 632 h 688"/>
                <a:gd name="T22" fmla="*/ 355 w 420"/>
                <a:gd name="T23" fmla="*/ 561 h 688"/>
                <a:gd name="T24" fmla="*/ 355 w 420"/>
                <a:gd name="T25" fmla="*/ 506 h 688"/>
                <a:gd name="T26" fmla="*/ 332 w 420"/>
                <a:gd name="T27" fmla="*/ 450 h 688"/>
                <a:gd name="T28" fmla="*/ 253 w 420"/>
                <a:gd name="T29" fmla="*/ 387 h 688"/>
                <a:gd name="T30" fmla="*/ 182 w 420"/>
                <a:gd name="T31" fmla="*/ 260 h 688"/>
                <a:gd name="T32" fmla="*/ 150 w 420"/>
                <a:gd name="T33" fmla="*/ 205 h 688"/>
                <a:gd name="T34" fmla="*/ 150 w 420"/>
                <a:gd name="T35" fmla="*/ 205 h 688"/>
                <a:gd name="T36" fmla="*/ 110 w 420"/>
                <a:gd name="T37" fmla="*/ 87 h 688"/>
                <a:gd name="T38" fmla="*/ 134 w 420"/>
                <a:gd name="T39" fmla="*/ 23 h 688"/>
                <a:gd name="T40" fmla="*/ 102 w 420"/>
                <a:gd name="T41"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0" h="688">
                  <a:moveTo>
                    <a:pt x="102" y="0"/>
                  </a:moveTo>
                  <a:lnTo>
                    <a:pt x="102" y="0"/>
                  </a:lnTo>
                  <a:cubicBezTo>
                    <a:pt x="71" y="0"/>
                    <a:pt x="39" y="23"/>
                    <a:pt x="31" y="31"/>
                  </a:cubicBezTo>
                  <a:cubicBezTo>
                    <a:pt x="23" y="47"/>
                    <a:pt x="7" y="71"/>
                    <a:pt x="7" y="79"/>
                  </a:cubicBezTo>
                  <a:cubicBezTo>
                    <a:pt x="0" y="87"/>
                    <a:pt x="7" y="126"/>
                    <a:pt x="31" y="181"/>
                  </a:cubicBezTo>
                  <a:cubicBezTo>
                    <a:pt x="55" y="245"/>
                    <a:pt x="95" y="371"/>
                    <a:pt x="102" y="411"/>
                  </a:cubicBezTo>
                  <a:cubicBezTo>
                    <a:pt x="102" y="458"/>
                    <a:pt x="134" y="624"/>
                    <a:pt x="142" y="640"/>
                  </a:cubicBezTo>
                  <a:cubicBezTo>
                    <a:pt x="150" y="648"/>
                    <a:pt x="197" y="648"/>
                    <a:pt x="268" y="664"/>
                  </a:cubicBezTo>
                  <a:cubicBezTo>
                    <a:pt x="316" y="671"/>
                    <a:pt x="379" y="671"/>
                    <a:pt x="419" y="687"/>
                  </a:cubicBezTo>
                  <a:cubicBezTo>
                    <a:pt x="419" y="680"/>
                    <a:pt x="419" y="671"/>
                    <a:pt x="419" y="671"/>
                  </a:cubicBezTo>
                  <a:cubicBezTo>
                    <a:pt x="419" y="640"/>
                    <a:pt x="403" y="656"/>
                    <a:pt x="371" y="632"/>
                  </a:cubicBezTo>
                  <a:cubicBezTo>
                    <a:pt x="347" y="608"/>
                    <a:pt x="403" y="608"/>
                    <a:pt x="355" y="561"/>
                  </a:cubicBezTo>
                  <a:cubicBezTo>
                    <a:pt x="316" y="513"/>
                    <a:pt x="355" y="513"/>
                    <a:pt x="355" y="506"/>
                  </a:cubicBezTo>
                  <a:cubicBezTo>
                    <a:pt x="355" y="490"/>
                    <a:pt x="355" y="466"/>
                    <a:pt x="332" y="450"/>
                  </a:cubicBezTo>
                  <a:cubicBezTo>
                    <a:pt x="300" y="427"/>
                    <a:pt x="268" y="403"/>
                    <a:pt x="253" y="387"/>
                  </a:cubicBezTo>
                  <a:cubicBezTo>
                    <a:pt x="237" y="371"/>
                    <a:pt x="221" y="292"/>
                    <a:pt x="182" y="260"/>
                  </a:cubicBezTo>
                  <a:cubicBezTo>
                    <a:pt x="150" y="229"/>
                    <a:pt x="134" y="213"/>
                    <a:pt x="150" y="205"/>
                  </a:cubicBezTo>
                  <a:lnTo>
                    <a:pt x="150" y="205"/>
                  </a:lnTo>
                  <a:cubicBezTo>
                    <a:pt x="126" y="166"/>
                    <a:pt x="110" y="118"/>
                    <a:pt x="110" y="87"/>
                  </a:cubicBezTo>
                  <a:cubicBezTo>
                    <a:pt x="102" y="63"/>
                    <a:pt x="118" y="39"/>
                    <a:pt x="134" y="23"/>
                  </a:cubicBezTo>
                  <a:cubicBezTo>
                    <a:pt x="126" y="16"/>
                    <a:pt x="118" y="0"/>
                    <a:pt x="102" y="0"/>
                  </a:cubicBezTo>
                </a:path>
              </a:pathLst>
            </a:custGeom>
            <a:solidFill>
              <a:schemeClr val="accent1"/>
            </a:solidFill>
            <a:ln>
              <a:noFill/>
            </a:ln>
            <a:effectLst/>
          </p:spPr>
          <p:txBody>
            <a:bodyPr wrap="none" anchor="ctr"/>
            <a:lstStyle/>
            <a:p>
              <a:endParaRPr lang="en-US" sz="2701" dirty="0">
                <a:latin typeface="Lato Light"/>
              </a:endParaRPr>
            </a:p>
          </p:txBody>
        </p:sp>
        <p:sp>
          <p:nvSpPr>
            <p:cNvPr id="780" name="Freeform 772"/>
            <p:cNvSpPr>
              <a:spLocks noChangeArrowheads="1"/>
            </p:cNvSpPr>
            <p:nvPr/>
          </p:nvSpPr>
          <p:spPr bwMode="auto">
            <a:xfrm>
              <a:off x="17932278" y="6725559"/>
              <a:ext cx="301736" cy="501834"/>
            </a:xfrm>
            <a:custGeom>
              <a:avLst/>
              <a:gdLst>
                <a:gd name="T0" fmla="*/ 419 w 420"/>
                <a:gd name="T1" fmla="*/ 695 h 696"/>
                <a:gd name="T2" fmla="*/ 316 w 420"/>
                <a:gd name="T3" fmla="*/ 671 h 696"/>
                <a:gd name="T4" fmla="*/ 205 w 420"/>
                <a:gd name="T5" fmla="*/ 656 h 696"/>
                <a:gd name="T6" fmla="*/ 95 w 420"/>
                <a:gd name="T7" fmla="*/ 411 h 696"/>
                <a:gd name="T8" fmla="*/ 0 w 420"/>
                <a:gd name="T9" fmla="*/ 79 h 696"/>
                <a:gd name="T10" fmla="*/ 31 w 420"/>
                <a:gd name="T11" fmla="*/ 31 h 696"/>
                <a:gd name="T12" fmla="*/ 134 w 420"/>
                <a:gd name="T13" fmla="*/ 16 h 696"/>
                <a:gd name="T14" fmla="*/ 134 w 420"/>
                <a:gd name="T15" fmla="*/ 23 h 696"/>
                <a:gd name="T16" fmla="*/ 150 w 420"/>
                <a:gd name="T17" fmla="*/ 205 h 696"/>
                <a:gd name="T18" fmla="*/ 150 w 420"/>
                <a:gd name="T19" fmla="*/ 205 h 696"/>
                <a:gd name="T20" fmla="*/ 142 w 420"/>
                <a:gd name="T21" fmla="*/ 213 h 696"/>
                <a:gd name="T22" fmla="*/ 237 w 420"/>
                <a:gd name="T23" fmla="*/ 347 h 696"/>
                <a:gd name="T24" fmla="*/ 300 w 420"/>
                <a:gd name="T25" fmla="*/ 418 h 696"/>
                <a:gd name="T26" fmla="*/ 355 w 420"/>
                <a:gd name="T27" fmla="*/ 506 h 696"/>
                <a:gd name="T28" fmla="*/ 347 w 420"/>
                <a:gd name="T29" fmla="*/ 513 h 696"/>
                <a:gd name="T30" fmla="*/ 363 w 420"/>
                <a:gd name="T31" fmla="*/ 561 h 696"/>
                <a:gd name="T32" fmla="*/ 379 w 420"/>
                <a:gd name="T33" fmla="*/ 632 h 696"/>
                <a:gd name="T34" fmla="*/ 419 w 420"/>
                <a:gd name="T35" fmla="*/ 671 h 696"/>
                <a:gd name="T36" fmla="*/ 419 w 420"/>
                <a:gd name="T37" fmla="*/ 695 h 696"/>
                <a:gd name="T38" fmla="*/ 102 w 420"/>
                <a:gd name="T39" fmla="*/ 7 h 696"/>
                <a:gd name="T40" fmla="*/ 15 w 420"/>
                <a:gd name="T41" fmla="*/ 71 h 696"/>
                <a:gd name="T42" fmla="*/ 31 w 420"/>
                <a:gd name="T43" fmla="*/ 181 h 696"/>
                <a:gd name="T44" fmla="*/ 142 w 420"/>
                <a:gd name="T45" fmla="*/ 640 h 696"/>
                <a:gd name="T46" fmla="*/ 268 w 420"/>
                <a:gd name="T47" fmla="*/ 656 h 696"/>
                <a:gd name="T48" fmla="*/ 411 w 420"/>
                <a:gd name="T49" fmla="*/ 680 h 696"/>
                <a:gd name="T50" fmla="*/ 395 w 420"/>
                <a:gd name="T51" fmla="*/ 648 h 696"/>
                <a:gd name="T52" fmla="*/ 371 w 420"/>
                <a:gd name="T53" fmla="*/ 608 h 696"/>
                <a:gd name="T54" fmla="*/ 332 w 420"/>
                <a:gd name="T55" fmla="*/ 529 h 696"/>
                <a:gd name="T56" fmla="*/ 347 w 420"/>
                <a:gd name="T57" fmla="*/ 506 h 696"/>
                <a:gd name="T58" fmla="*/ 324 w 420"/>
                <a:gd name="T59" fmla="*/ 450 h 696"/>
                <a:gd name="T60" fmla="*/ 253 w 420"/>
                <a:gd name="T61" fmla="*/ 387 h 696"/>
                <a:gd name="T62" fmla="*/ 182 w 420"/>
                <a:gd name="T63" fmla="*/ 260 h 696"/>
                <a:gd name="T64" fmla="*/ 142 w 420"/>
                <a:gd name="T65" fmla="*/ 205 h 696"/>
                <a:gd name="T66" fmla="*/ 126 w 420"/>
                <a:gd name="T67" fmla="*/ 23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0" h="696">
                  <a:moveTo>
                    <a:pt x="419" y="695"/>
                  </a:moveTo>
                  <a:lnTo>
                    <a:pt x="419" y="695"/>
                  </a:lnTo>
                  <a:cubicBezTo>
                    <a:pt x="411" y="687"/>
                    <a:pt x="411" y="687"/>
                    <a:pt x="411" y="687"/>
                  </a:cubicBezTo>
                  <a:cubicBezTo>
                    <a:pt x="387" y="680"/>
                    <a:pt x="347" y="680"/>
                    <a:pt x="316" y="671"/>
                  </a:cubicBezTo>
                  <a:cubicBezTo>
                    <a:pt x="300" y="671"/>
                    <a:pt x="284" y="671"/>
                    <a:pt x="268" y="664"/>
                  </a:cubicBezTo>
                  <a:cubicBezTo>
                    <a:pt x="245" y="664"/>
                    <a:pt x="221" y="664"/>
                    <a:pt x="205" y="656"/>
                  </a:cubicBezTo>
                  <a:cubicBezTo>
                    <a:pt x="166" y="656"/>
                    <a:pt x="142" y="648"/>
                    <a:pt x="142" y="640"/>
                  </a:cubicBezTo>
                  <a:cubicBezTo>
                    <a:pt x="134" y="624"/>
                    <a:pt x="102" y="458"/>
                    <a:pt x="95" y="411"/>
                  </a:cubicBezTo>
                  <a:cubicBezTo>
                    <a:pt x="95" y="371"/>
                    <a:pt x="55" y="245"/>
                    <a:pt x="23" y="189"/>
                  </a:cubicBezTo>
                  <a:cubicBezTo>
                    <a:pt x="0" y="134"/>
                    <a:pt x="0" y="87"/>
                    <a:pt x="0" y="79"/>
                  </a:cubicBezTo>
                  <a:cubicBezTo>
                    <a:pt x="7" y="79"/>
                    <a:pt x="7" y="71"/>
                    <a:pt x="7" y="63"/>
                  </a:cubicBezTo>
                  <a:cubicBezTo>
                    <a:pt x="15" y="55"/>
                    <a:pt x="23" y="39"/>
                    <a:pt x="31" y="31"/>
                  </a:cubicBezTo>
                  <a:cubicBezTo>
                    <a:pt x="39" y="16"/>
                    <a:pt x="71" y="0"/>
                    <a:pt x="102" y="0"/>
                  </a:cubicBezTo>
                  <a:cubicBezTo>
                    <a:pt x="118" y="0"/>
                    <a:pt x="134" y="7"/>
                    <a:pt x="134" y="16"/>
                  </a:cubicBezTo>
                  <a:cubicBezTo>
                    <a:pt x="134" y="23"/>
                    <a:pt x="134" y="23"/>
                    <a:pt x="134" y="23"/>
                  </a:cubicBezTo>
                  <a:lnTo>
                    <a:pt x="134" y="23"/>
                  </a:lnTo>
                  <a:cubicBezTo>
                    <a:pt x="126" y="31"/>
                    <a:pt x="102" y="55"/>
                    <a:pt x="110" y="87"/>
                  </a:cubicBezTo>
                  <a:cubicBezTo>
                    <a:pt x="118" y="118"/>
                    <a:pt x="126" y="166"/>
                    <a:pt x="150" y="205"/>
                  </a:cubicBezTo>
                  <a:lnTo>
                    <a:pt x="150" y="205"/>
                  </a:lnTo>
                  <a:lnTo>
                    <a:pt x="150" y="205"/>
                  </a:lnTo>
                  <a:lnTo>
                    <a:pt x="150" y="205"/>
                  </a:lnTo>
                  <a:cubicBezTo>
                    <a:pt x="142" y="213"/>
                    <a:pt x="142" y="213"/>
                    <a:pt x="142" y="213"/>
                  </a:cubicBezTo>
                  <a:cubicBezTo>
                    <a:pt x="142" y="221"/>
                    <a:pt x="173" y="245"/>
                    <a:pt x="189" y="260"/>
                  </a:cubicBezTo>
                  <a:cubicBezTo>
                    <a:pt x="213" y="276"/>
                    <a:pt x="229" y="324"/>
                    <a:pt x="237" y="347"/>
                  </a:cubicBezTo>
                  <a:cubicBezTo>
                    <a:pt x="245" y="363"/>
                    <a:pt x="253" y="379"/>
                    <a:pt x="253" y="387"/>
                  </a:cubicBezTo>
                  <a:cubicBezTo>
                    <a:pt x="260" y="395"/>
                    <a:pt x="276" y="403"/>
                    <a:pt x="300" y="418"/>
                  </a:cubicBezTo>
                  <a:cubicBezTo>
                    <a:pt x="308" y="427"/>
                    <a:pt x="324" y="434"/>
                    <a:pt x="332" y="442"/>
                  </a:cubicBezTo>
                  <a:cubicBezTo>
                    <a:pt x="355" y="466"/>
                    <a:pt x="355" y="490"/>
                    <a:pt x="355" y="506"/>
                  </a:cubicBezTo>
                  <a:lnTo>
                    <a:pt x="355" y="506"/>
                  </a:lnTo>
                  <a:cubicBezTo>
                    <a:pt x="355" y="506"/>
                    <a:pt x="355" y="513"/>
                    <a:pt x="347" y="513"/>
                  </a:cubicBezTo>
                  <a:cubicBezTo>
                    <a:pt x="347" y="513"/>
                    <a:pt x="340" y="521"/>
                    <a:pt x="340" y="529"/>
                  </a:cubicBezTo>
                  <a:cubicBezTo>
                    <a:pt x="340" y="537"/>
                    <a:pt x="347" y="545"/>
                    <a:pt x="363" y="561"/>
                  </a:cubicBezTo>
                  <a:cubicBezTo>
                    <a:pt x="387" y="593"/>
                    <a:pt x="379" y="600"/>
                    <a:pt x="371" y="616"/>
                  </a:cubicBezTo>
                  <a:cubicBezTo>
                    <a:pt x="371" y="616"/>
                    <a:pt x="371" y="624"/>
                    <a:pt x="379" y="632"/>
                  </a:cubicBezTo>
                  <a:cubicBezTo>
                    <a:pt x="387" y="640"/>
                    <a:pt x="395" y="640"/>
                    <a:pt x="403" y="640"/>
                  </a:cubicBezTo>
                  <a:cubicBezTo>
                    <a:pt x="411" y="648"/>
                    <a:pt x="419" y="648"/>
                    <a:pt x="419" y="671"/>
                  </a:cubicBezTo>
                  <a:cubicBezTo>
                    <a:pt x="419" y="671"/>
                    <a:pt x="419" y="680"/>
                    <a:pt x="419" y="687"/>
                  </a:cubicBezTo>
                  <a:lnTo>
                    <a:pt x="419" y="695"/>
                  </a:lnTo>
                  <a:close/>
                  <a:moveTo>
                    <a:pt x="102" y="7"/>
                  </a:moveTo>
                  <a:lnTo>
                    <a:pt x="102" y="7"/>
                  </a:lnTo>
                  <a:cubicBezTo>
                    <a:pt x="71" y="7"/>
                    <a:pt x="39" y="23"/>
                    <a:pt x="39" y="39"/>
                  </a:cubicBezTo>
                  <a:cubicBezTo>
                    <a:pt x="31" y="39"/>
                    <a:pt x="23" y="55"/>
                    <a:pt x="15" y="71"/>
                  </a:cubicBezTo>
                  <a:cubicBezTo>
                    <a:pt x="15" y="71"/>
                    <a:pt x="7" y="79"/>
                    <a:pt x="7" y="87"/>
                  </a:cubicBezTo>
                  <a:cubicBezTo>
                    <a:pt x="7" y="87"/>
                    <a:pt x="7" y="126"/>
                    <a:pt x="31" y="181"/>
                  </a:cubicBezTo>
                  <a:cubicBezTo>
                    <a:pt x="63" y="245"/>
                    <a:pt x="102" y="371"/>
                    <a:pt x="102" y="411"/>
                  </a:cubicBezTo>
                  <a:cubicBezTo>
                    <a:pt x="102" y="458"/>
                    <a:pt x="142" y="624"/>
                    <a:pt x="142" y="640"/>
                  </a:cubicBezTo>
                  <a:cubicBezTo>
                    <a:pt x="150" y="648"/>
                    <a:pt x="173" y="648"/>
                    <a:pt x="205" y="648"/>
                  </a:cubicBezTo>
                  <a:cubicBezTo>
                    <a:pt x="229" y="656"/>
                    <a:pt x="245" y="656"/>
                    <a:pt x="268" y="656"/>
                  </a:cubicBezTo>
                  <a:cubicBezTo>
                    <a:pt x="284" y="664"/>
                    <a:pt x="300" y="664"/>
                    <a:pt x="316" y="664"/>
                  </a:cubicBezTo>
                  <a:cubicBezTo>
                    <a:pt x="347" y="671"/>
                    <a:pt x="387" y="671"/>
                    <a:pt x="411" y="680"/>
                  </a:cubicBezTo>
                  <a:lnTo>
                    <a:pt x="411" y="671"/>
                  </a:lnTo>
                  <a:cubicBezTo>
                    <a:pt x="411" y="656"/>
                    <a:pt x="411" y="656"/>
                    <a:pt x="395" y="648"/>
                  </a:cubicBezTo>
                  <a:cubicBezTo>
                    <a:pt x="395" y="648"/>
                    <a:pt x="379" y="640"/>
                    <a:pt x="371" y="632"/>
                  </a:cubicBezTo>
                  <a:cubicBezTo>
                    <a:pt x="363" y="624"/>
                    <a:pt x="363" y="616"/>
                    <a:pt x="371" y="608"/>
                  </a:cubicBezTo>
                  <a:cubicBezTo>
                    <a:pt x="371" y="600"/>
                    <a:pt x="379" y="593"/>
                    <a:pt x="355" y="569"/>
                  </a:cubicBezTo>
                  <a:cubicBezTo>
                    <a:pt x="340" y="545"/>
                    <a:pt x="332" y="537"/>
                    <a:pt x="332" y="529"/>
                  </a:cubicBezTo>
                  <a:cubicBezTo>
                    <a:pt x="332" y="513"/>
                    <a:pt x="340" y="513"/>
                    <a:pt x="347" y="506"/>
                  </a:cubicBezTo>
                  <a:lnTo>
                    <a:pt x="347" y="506"/>
                  </a:lnTo>
                  <a:lnTo>
                    <a:pt x="347" y="506"/>
                  </a:lnTo>
                  <a:cubicBezTo>
                    <a:pt x="347" y="490"/>
                    <a:pt x="347" y="466"/>
                    <a:pt x="324" y="450"/>
                  </a:cubicBezTo>
                  <a:cubicBezTo>
                    <a:pt x="316" y="442"/>
                    <a:pt x="308" y="434"/>
                    <a:pt x="292" y="427"/>
                  </a:cubicBezTo>
                  <a:cubicBezTo>
                    <a:pt x="276" y="411"/>
                    <a:pt x="260" y="395"/>
                    <a:pt x="253" y="387"/>
                  </a:cubicBezTo>
                  <a:cubicBezTo>
                    <a:pt x="245" y="387"/>
                    <a:pt x="237" y="371"/>
                    <a:pt x="237" y="355"/>
                  </a:cubicBezTo>
                  <a:cubicBezTo>
                    <a:pt x="221" y="324"/>
                    <a:pt x="205" y="284"/>
                    <a:pt x="182" y="260"/>
                  </a:cubicBezTo>
                  <a:cubicBezTo>
                    <a:pt x="150" y="237"/>
                    <a:pt x="134" y="221"/>
                    <a:pt x="134" y="213"/>
                  </a:cubicBezTo>
                  <a:cubicBezTo>
                    <a:pt x="134" y="205"/>
                    <a:pt x="142" y="205"/>
                    <a:pt x="142" y="205"/>
                  </a:cubicBezTo>
                  <a:cubicBezTo>
                    <a:pt x="118" y="166"/>
                    <a:pt x="110" y="126"/>
                    <a:pt x="102" y="87"/>
                  </a:cubicBezTo>
                  <a:cubicBezTo>
                    <a:pt x="102" y="63"/>
                    <a:pt x="110" y="39"/>
                    <a:pt x="126" y="23"/>
                  </a:cubicBezTo>
                  <a:cubicBezTo>
                    <a:pt x="118" y="7"/>
                    <a:pt x="110" y="7"/>
                    <a:pt x="102" y="7"/>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81" name="Freeform 773"/>
            <p:cNvSpPr>
              <a:spLocks noChangeArrowheads="1"/>
            </p:cNvSpPr>
            <p:nvPr/>
          </p:nvSpPr>
          <p:spPr bwMode="auto">
            <a:xfrm>
              <a:off x="16582410" y="5991865"/>
              <a:ext cx="1572199" cy="1032254"/>
            </a:xfrm>
            <a:custGeom>
              <a:avLst/>
              <a:gdLst>
                <a:gd name="T0" fmla="*/ 1881 w 2183"/>
                <a:gd name="T1" fmla="*/ 1114 h 1432"/>
                <a:gd name="T2" fmla="*/ 1881 w 2183"/>
                <a:gd name="T3" fmla="*/ 1114 h 1432"/>
                <a:gd name="T4" fmla="*/ 1881 w 2183"/>
                <a:gd name="T5" fmla="*/ 1099 h 1432"/>
                <a:gd name="T6" fmla="*/ 1905 w 2183"/>
                <a:gd name="T7" fmla="*/ 1051 h 1432"/>
                <a:gd name="T8" fmla="*/ 1976 w 2183"/>
                <a:gd name="T9" fmla="*/ 1020 h 1432"/>
                <a:gd name="T10" fmla="*/ 2008 w 2183"/>
                <a:gd name="T11" fmla="*/ 1043 h 1432"/>
                <a:gd name="T12" fmla="*/ 2047 w 2183"/>
                <a:gd name="T13" fmla="*/ 1012 h 1432"/>
                <a:gd name="T14" fmla="*/ 2095 w 2183"/>
                <a:gd name="T15" fmla="*/ 964 h 1432"/>
                <a:gd name="T16" fmla="*/ 2127 w 2183"/>
                <a:gd name="T17" fmla="*/ 877 h 1432"/>
                <a:gd name="T18" fmla="*/ 2182 w 2183"/>
                <a:gd name="T19" fmla="*/ 806 h 1432"/>
                <a:gd name="T20" fmla="*/ 1976 w 2183"/>
                <a:gd name="T21" fmla="*/ 632 h 1432"/>
                <a:gd name="T22" fmla="*/ 1992 w 2183"/>
                <a:gd name="T23" fmla="*/ 577 h 1432"/>
                <a:gd name="T24" fmla="*/ 2016 w 2183"/>
                <a:gd name="T25" fmla="*/ 530 h 1432"/>
                <a:gd name="T26" fmla="*/ 1976 w 2183"/>
                <a:gd name="T27" fmla="*/ 506 h 1432"/>
                <a:gd name="T28" fmla="*/ 2024 w 2183"/>
                <a:gd name="T29" fmla="*/ 395 h 1432"/>
                <a:gd name="T30" fmla="*/ 2032 w 2183"/>
                <a:gd name="T31" fmla="*/ 324 h 1432"/>
                <a:gd name="T32" fmla="*/ 2087 w 2183"/>
                <a:gd name="T33" fmla="*/ 261 h 1432"/>
                <a:gd name="T34" fmla="*/ 2032 w 2183"/>
                <a:gd name="T35" fmla="*/ 237 h 1432"/>
                <a:gd name="T36" fmla="*/ 1961 w 2183"/>
                <a:gd name="T37" fmla="*/ 221 h 1432"/>
                <a:gd name="T38" fmla="*/ 1889 w 2183"/>
                <a:gd name="T39" fmla="*/ 79 h 1432"/>
                <a:gd name="T40" fmla="*/ 1787 w 2183"/>
                <a:gd name="T41" fmla="*/ 39 h 1432"/>
                <a:gd name="T42" fmla="*/ 1684 w 2183"/>
                <a:gd name="T43" fmla="*/ 39 h 1432"/>
                <a:gd name="T44" fmla="*/ 269 w 2183"/>
                <a:gd name="T45" fmla="*/ 316 h 1432"/>
                <a:gd name="T46" fmla="*/ 245 w 2183"/>
                <a:gd name="T47" fmla="*/ 205 h 1432"/>
                <a:gd name="T48" fmla="*/ 55 w 2183"/>
                <a:gd name="T49" fmla="*/ 356 h 1432"/>
                <a:gd name="T50" fmla="*/ 0 w 2183"/>
                <a:gd name="T51" fmla="*/ 379 h 1432"/>
                <a:gd name="T52" fmla="*/ 198 w 2183"/>
                <a:gd name="T53" fmla="*/ 1431 h 1432"/>
                <a:gd name="T54" fmla="*/ 1881 w 2183"/>
                <a:gd name="T55" fmla="*/ 111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3" h="1432">
                  <a:moveTo>
                    <a:pt x="1881" y="1114"/>
                  </a:moveTo>
                  <a:lnTo>
                    <a:pt x="1881" y="1114"/>
                  </a:lnTo>
                  <a:cubicBezTo>
                    <a:pt x="1881" y="1107"/>
                    <a:pt x="1881" y="1099"/>
                    <a:pt x="1881" y="1099"/>
                  </a:cubicBezTo>
                  <a:cubicBezTo>
                    <a:pt x="1881" y="1091"/>
                    <a:pt x="1897" y="1067"/>
                    <a:pt x="1905" y="1051"/>
                  </a:cubicBezTo>
                  <a:cubicBezTo>
                    <a:pt x="1913" y="1043"/>
                    <a:pt x="1945" y="1020"/>
                    <a:pt x="1976" y="1020"/>
                  </a:cubicBezTo>
                  <a:cubicBezTo>
                    <a:pt x="1992" y="1020"/>
                    <a:pt x="2000" y="1036"/>
                    <a:pt x="2008" y="1043"/>
                  </a:cubicBezTo>
                  <a:cubicBezTo>
                    <a:pt x="2016" y="1027"/>
                    <a:pt x="2032" y="1012"/>
                    <a:pt x="2047" y="1012"/>
                  </a:cubicBezTo>
                  <a:cubicBezTo>
                    <a:pt x="2071" y="1004"/>
                    <a:pt x="2087" y="996"/>
                    <a:pt x="2095" y="964"/>
                  </a:cubicBezTo>
                  <a:cubicBezTo>
                    <a:pt x="2111" y="941"/>
                    <a:pt x="2111" y="901"/>
                    <a:pt x="2127" y="877"/>
                  </a:cubicBezTo>
                  <a:cubicBezTo>
                    <a:pt x="2142" y="861"/>
                    <a:pt x="2182" y="806"/>
                    <a:pt x="2182" y="806"/>
                  </a:cubicBezTo>
                  <a:cubicBezTo>
                    <a:pt x="2174" y="798"/>
                    <a:pt x="1992" y="648"/>
                    <a:pt x="1976" y="632"/>
                  </a:cubicBezTo>
                  <a:cubicBezTo>
                    <a:pt x="1969" y="624"/>
                    <a:pt x="1976" y="585"/>
                    <a:pt x="1992" y="577"/>
                  </a:cubicBezTo>
                  <a:cubicBezTo>
                    <a:pt x="2008" y="561"/>
                    <a:pt x="2016" y="545"/>
                    <a:pt x="2016" y="530"/>
                  </a:cubicBezTo>
                  <a:cubicBezTo>
                    <a:pt x="2016" y="506"/>
                    <a:pt x="2008" y="521"/>
                    <a:pt x="1976" y="506"/>
                  </a:cubicBezTo>
                  <a:cubicBezTo>
                    <a:pt x="1937" y="490"/>
                    <a:pt x="2000" y="411"/>
                    <a:pt x="2024" y="395"/>
                  </a:cubicBezTo>
                  <a:cubicBezTo>
                    <a:pt x="2040" y="387"/>
                    <a:pt x="2032" y="340"/>
                    <a:pt x="2032" y="324"/>
                  </a:cubicBezTo>
                  <a:cubicBezTo>
                    <a:pt x="2032" y="316"/>
                    <a:pt x="2071" y="269"/>
                    <a:pt x="2087" y="261"/>
                  </a:cubicBezTo>
                  <a:cubicBezTo>
                    <a:pt x="2071" y="245"/>
                    <a:pt x="2056" y="245"/>
                    <a:pt x="2032" y="237"/>
                  </a:cubicBezTo>
                  <a:cubicBezTo>
                    <a:pt x="1984" y="229"/>
                    <a:pt x="1984" y="253"/>
                    <a:pt x="1961" y="221"/>
                  </a:cubicBezTo>
                  <a:cubicBezTo>
                    <a:pt x="1945" y="190"/>
                    <a:pt x="1921" y="79"/>
                    <a:pt x="1889" y="79"/>
                  </a:cubicBezTo>
                  <a:cubicBezTo>
                    <a:pt x="1858" y="71"/>
                    <a:pt x="1834" y="71"/>
                    <a:pt x="1787" y="39"/>
                  </a:cubicBezTo>
                  <a:cubicBezTo>
                    <a:pt x="1739" y="0"/>
                    <a:pt x="1716" y="31"/>
                    <a:pt x="1684" y="39"/>
                  </a:cubicBezTo>
                  <a:cubicBezTo>
                    <a:pt x="1660" y="55"/>
                    <a:pt x="269" y="316"/>
                    <a:pt x="269" y="316"/>
                  </a:cubicBezTo>
                  <a:cubicBezTo>
                    <a:pt x="245" y="205"/>
                    <a:pt x="245" y="205"/>
                    <a:pt x="245" y="205"/>
                  </a:cubicBezTo>
                  <a:cubicBezTo>
                    <a:pt x="182" y="261"/>
                    <a:pt x="103" y="332"/>
                    <a:pt x="55" y="356"/>
                  </a:cubicBezTo>
                  <a:cubicBezTo>
                    <a:pt x="40" y="363"/>
                    <a:pt x="24" y="371"/>
                    <a:pt x="0" y="379"/>
                  </a:cubicBezTo>
                  <a:cubicBezTo>
                    <a:pt x="198" y="1431"/>
                    <a:pt x="198" y="1431"/>
                    <a:pt x="198" y="1431"/>
                  </a:cubicBezTo>
                  <a:lnTo>
                    <a:pt x="1881" y="1114"/>
                  </a:lnTo>
                </a:path>
              </a:pathLst>
            </a:custGeom>
            <a:solidFill>
              <a:schemeClr val="accent2"/>
            </a:solidFill>
            <a:ln>
              <a:noFill/>
            </a:ln>
            <a:effectLst/>
          </p:spPr>
          <p:txBody>
            <a:bodyPr wrap="none" anchor="ctr"/>
            <a:lstStyle/>
            <a:p>
              <a:endParaRPr lang="en-US" sz="2701" dirty="0">
                <a:latin typeface="Lato Light"/>
              </a:endParaRPr>
            </a:p>
          </p:txBody>
        </p:sp>
        <p:sp>
          <p:nvSpPr>
            <p:cNvPr id="782" name="Freeform 774"/>
            <p:cNvSpPr>
              <a:spLocks noChangeArrowheads="1"/>
            </p:cNvSpPr>
            <p:nvPr/>
          </p:nvSpPr>
          <p:spPr bwMode="auto">
            <a:xfrm>
              <a:off x="16582410" y="6001394"/>
              <a:ext cx="1578552" cy="1025899"/>
            </a:xfrm>
            <a:custGeom>
              <a:avLst/>
              <a:gdLst>
                <a:gd name="T0" fmla="*/ 198 w 2191"/>
                <a:gd name="T1" fmla="*/ 1422 h 1423"/>
                <a:gd name="T2" fmla="*/ 0 w 2191"/>
                <a:gd name="T3" fmla="*/ 363 h 1423"/>
                <a:gd name="T4" fmla="*/ 47 w 2191"/>
                <a:gd name="T5" fmla="*/ 332 h 1423"/>
                <a:gd name="T6" fmla="*/ 253 w 2191"/>
                <a:gd name="T7" fmla="*/ 181 h 1423"/>
                <a:gd name="T8" fmla="*/ 1684 w 2191"/>
                <a:gd name="T9" fmla="*/ 23 h 1423"/>
                <a:gd name="T10" fmla="*/ 1747 w 2191"/>
                <a:gd name="T11" fmla="*/ 0 h 1423"/>
                <a:gd name="T12" fmla="*/ 1889 w 2191"/>
                <a:gd name="T13" fmla="*/ 55 h 1423"/>
                <a:gd name="T14" fmla="*/ 1945 w 2191"/>
                <a:gd name="T15" fmla="*/ 150 h 1423"/>
                <a:gd name="T16" fmla="*/ 1984 w 2191"/>
                <a:gd name="T17" fmla="*/ 213 h 1423"/>
                <a:gd name="T18" fmla="*/ 2008 w 2191"/>
                <a:gd name="T19" fmla="*/ 213 h 1423"/>
                <a:gd name="T20" fmla="*/ 2087 w 2191"/>
                <a:gd name="T21" fmla="*/ 237 h 1423"/>
                <a:gd name="T22" fmla="*/ 2087 w 2191"/>
                <a:gd name="T23" fmla="*/ 245 h 1423"/>
                <a:gd name="T24" fmla="*/ 2032 w 2191"/>
                <a:gd name="T25" fmla="*/ 316 h 1423"/>
                <a:gd name="T26" fmla="*/ 1969 w 2191"/>
                <a:gd name="T27" fmla="*/ 474 h 1423"/>
                <a:gd name="T28" fmla="*/ 2000 w 2191"/>
                <a:gd name="T29" fmla="*/ 490 h 1423"/>
                <a:gd name="T30" fmla="*/ 1992 w 2191"/>
                <a:gd name="T31" fmla="*/ 561 h 1423"/>
                <a:gd name="T32" fmla="*/ 1984 w 2191"/>
                <a:gd name="T33" fmla="*/ 616 h 1423"/>
                <a:gd name="T34" fmla="*/ 2182 w 2191"/>
                <a:gd name="T35" fmla="*/ 790 h 1423"/>
                <a:gd name="T36" fmla="*/ 2111 w 2191"/>
                <a:gd name="T37" fmla="*/ 925 h 1423"/>
                <a:gd name="T38" fmla="*/ 2047 w 2191"/>
                <a:gd name="T39" fmla="*/ 996 h 1423"/>
                <a:gd name="T40" fmla="*/ 2000 w 2191"/>
                <a:gd name="T41" fmla="*/ 1027 h 1423"/>
                <a:gd name="T42" fmla="*/ 1976 w 2191"/>
                <a:gd name="T43" fmla="*/ 1011 h 1423"/>
                <a:gd name="T44" fmla="*/ 1889 w 2191"/>
                <a:gd name="T45" fmla="*/ 1075 h 1423"/>
                <a:gd name="T46" fmla="*/ 1881 w 2191"/>
                <a:gd name="T47" fmla="*/ 1098 h 1423"/>
                <a:gd name="T48" fmla="*/ 198 w 2191"/>
                <a:gd name="T49" fmla="*/ 1422 h 1423"/>
                <a:gd name="T50" fmla="*/ 8 w 2191"/>
                <a:gd name="T51" fmla="*/ 363 h 1423"/>
                <a:gd name="T52" fmla="*/ 1874 w 2191"/>
                <a:gd name="T53" fmla="*/ 1091 h 1423"/>
                <a:gd name="T54" fmla="*/ 1881 w 2191"/>
                <a:gd name="T55" fmla="*/ 1067 h 1423"/>
                <a:gd name="T56" fmla="*/ 1976 w 2191"/>
                <a:gd name="T57" fmla="*/ 1004 h 1423"/>
                <a:gd name="T58" fmla="*/ 2047 w 2191"/>
                <a:gd name="T59" fmla="*/ 988 h 1423"/>
                <a:gd name="T60" fmla="*/ 2103 w 2191"/>
                <a:gd name="T61" fmla="*/ 917 h 1423"/>
                <a:gd name="T62" fmla="*/ 2174 w 2191"/>
                <a:gd name="T63" fmla="*/ 790 h 1423"/>
                <a:gd name="T64" fmla="*/ 1976 w 2191"/>
                <a:gd name="T65" fmla="*/ 624 h 1423"/>
                <a:gd name="T66" fmla="*/ 1992 w 2191"/>
                <a:gd name="T67" fmla="*/ 553 h 1423"/>
                <a:gd name="T68" fmla="*/ 2008 w 2191"/>
                <a:gd name="T69" fmla="*/ 498 h 1423"/>
                <a:gd name="T70" fmla="*/ 1969 w 2191"/>
                <a:gd name="T71" fmla="*/ 490 h 1423"/>
                <a:gd name="T72" fmla="*/ 2016 w 2191"/>
                <a:gd name="T73" fmla="*/ 379 h 1423"/>
                <a:gd name="T74" fmla="*/ 2024 w 2191"/>
                <a:gd name="T75" fmla="*/ 308 h 1423"/>
                <a:gd name="T76" fmla="*/ 2032 w 2191"/>
                <a:gd name="T77" fmla="*/ 221 h 1423"/>
                <a:gd name="T78" fmla="*/ 1992 w 2191"/>
                <a:gd name="T79" fmla="*/ 221 h 1423"/>
                <a:gd name="T80" fmla="*/ 1961 w 2191"/>
                <a:gd name="T81" fmla="*/ 205 h 1423"/>
                <a:gd name="T82" fmla="*/ 1889 w 2191"/>
                <a:gd name="T83" fmla="*/ 63 h 1423"/>
                <a:gd name="T84" fmla="*/ 1787 w 2191"/>
                <a:gd name="T85" fmla="*/ 23 h 1423"/>
                <a:gd name="T86" fmla="*/ 1708 w 2191"/>
                <a:gd name="T87" fmla="*/ 15 h 1423"/>
                <a:gd name="T88" fmla="*/ 277 w 2191"/>
                <a:gd name="T89" fmla="*/ 308 h 1423"/>
                <a:gd name="T90" fmla="*/ 245 w 2191"/>
                <a:gd name="T91" fmla="*/ 197 h 1423"/>
                <a:gd name="T92" fmla="*/ 8 w 2191"/>
                <a:gd name="T93" fmla="*/ 363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91" h="1423">
                  <a:moveTo>
                    <a:pt x="198" y="1422"/>
                  </a:moveTo>
                  <a:lnTo>
                    <a:pt x="198" y="1422"/>
                  </a:lnTo>
                  <a:cubicBezTo>
                    <a:pt x="198" y="1415"/>
                    <a:pt x="198" y="1415"/>
                    <a:pt x="198" y="1415"/>
                  </a:cubicBezTo>
                  <a:cubicBezTo>
                    <a:pt x="0" y="363"/>
                    <a:pt x="0" y="363"/>
                    <a:pt x="0" y="363"/>
                  </a:cubicBezTo>
                  <a:lnTo>
                    <a:pt x="0" y="363"/>
                  </a:lnTo>
                  <a:cubicBezTo>
                    <a:pt x="24" y="347"/>
                    <a:pt x="40" y="340"/>
                    <a:pt x="47" y="332"/>
                  </a:cubicBezTo>
                  <a:cubicBezTo>
                    <a:pt x="111" y="308"/>
                    <a:pt x="198" y="229"/>
                    <a:pt x="245" y="189"/>
                  </a:cubicBezTo>
                  <a:cubicBezTo>
                    <a:pt x="253" y="181"/>
                    <a:pt x="253" y="181"/>
                    <a:pt x="253" y="181"/>
                  </a:cubicBezTo>
                  <a:cubicBezTo>
                    <a:pt x="277" y="300"/>
                    <a:pt x="277" y="300"/>
                    <a:pt x="277" y="300"/>
                  </a:cubicBezTo>
                  <a:cubicBezTo>
                    <a:pt x="356" y="284"/>
                    <a:pt x="1660" y="31"/>
                    <a:pt x="1684" y="23"/>
                  </a:cubicBezTo>
                  <a:cubicBezTo>
                    <a:pt x="1692" y="23"/>
                    <a:pt x="1700" y="15"/>
                    <a:pt x="1700" y="15"/>
                  </a:cubicBezTo>
                  <a:cubicBezTo>
                    <a:pt x="1716" y="8"/>
                    <a:pt x="1731" y="0"/>
                    <a:pt x="1747" y="0"/>
                  </a:cubicBezTo>
                  <a:cubicBezTo>
                    <a:pt x="1755" y="0"/>
                    <a:pt x="1771" y="8"/>
                    <a:pt x="1787" y="15"/>
                  </a:cubicBezTo>
                  <a:cubicBezTo>
                    <a:pt x="1834" y="55"/>
                    <a:pt x="1858" y="55"/>
                    <a:pt x="1889" y="55"/>
                  </a:cubicBezTo>
                  <a:lnTo>
                    <a:pt x="1889" y="55"/>
                  </a:lnTo>
                  <a:cubicBezTo>
                    <a:pt x="1913" y="55"/>
                    <a:pt x="1929" y="103"/>
                    <a:pt x="1945" y="150"/>
                  </a:cubicBezTo>
                  <a:cubicBezTo>
                    <a:pt x="1953" y="174"/>
                    <a:pt x="1961" y="189"/>
                    <a:pt x="1969" y="205"/>
                  </a:cubicBezTo>
                  <a:cubicBezTo>
                    <a:pt x="1976" y="213"/>
                    <a:pt x="1976" y="213"/>
                    <a:pt x="1984" y="213"/>
                  </a:cubicBezTo>
                  <a:cubicBezTo>
                    <a:pt x="1984" y="213"/>
                    <a:pt x="1984" y="213"/>
                    <a:pt x="1992" y="213"/>
                  </a:cubicBezTo>
                  <a:cubicBezTo>
                    <a:pt x="1992" y="213"/>
                    <a:pt x="2000" y="213"/>
                    <a:pt x="2008" y="213"/>
                  </a:cubicBezTo>
                  <a:cubicBezTo>
                    <a:pt x="2016" y="213"/>
                    <a:pt x="2024" y="213"/>
                    <a:pt x="2032" y="213"/>
                  </a:cubicBezTo>
                  <a:cubicBezTo>
                    <a:pt x="2056" y="221"/>
                    <a:pt x="2071" y="229"/>
                    <a:pt x="2087" y="237"/>
                  </a:cubicBezTo>
                  <a:lnTo>
                    <a:pt x="2087" y="237"/>
                  </a:lnTo>
                  <a:cubicBezTo>
                    <a:pt x="2087" y="245"/>
                    <a:pt x="2087" y="245"/>
                    <a:pt x="2087" y="245"/>
                  </a:cubicBezTo>
                  <a:cubicBezTo>
                    <a:pt x="2056" y="276"/>
                    <a:pt x="2032" y="300"/>
                    <a:pt x="2032" y="308"/>
                  </a:cubicBezTo>
                  <a:cubicBezTo>
                    <a:pt x="2032" y="316"/>
                    <a:pt x="2032" y="316"/>
                    <a:pt x="2032" y="316"/>
                  </a:cubicBezTo>
                  <a:cubicBezTo>
                    <a:pt x="2032" y="340"/>
                    <a:pt x="2040" y="371"/>
                    <a:pt x="2024" y="379"/>
                  </a:cubicBezTo>
                  <a:cubicBezTo>
                    <a:pt x="2008" y="395"/>
                    <a:pt x="1961" y="450"/>
                    <a:pt x="1969" y="474"/>
                  </a:cubicBezTo>
                  <a:cubicBezTo>
                    <a:pt x="1969" y="482"/>
                    <a:pt x="1969" y="482"/>
                    <a:pt x="1976" y="482"/>
                  </a:cubicBezTo>
                  <a:cubicBezTo>
                    <a:pt x="1992" y="490"/>
                    <a:pt x="2000" y="490"/>
                    <a:pt x="2000" y="490"/>
                  </a:cubicBezTo>
                  <a:cubicBezTo>
                    <a:pt x="2016" y="490"/>
                    <a:pt x="2016" y="498"/>
                    <a:pt x="2016" y="514"/>
                  </a:cubicBezTo>
                  <a:cubicBezTo>
                    <a:pt x="2016" y="537"/>
                    <a:pt x="2008" y="545"/>
                    <a:pt x="1992" y="561"/>
                  </a:cubicBezTo>
                  <a:cubicBezTo>
                    <a:pt x="1984" y="569"/>
                    <a:pt x="1976" y="585"/>
                    <a:pt x="1976" y="600"/>
                  </a:cubicBezTo>
                  <a:cubicBezTo>
                    <a:pt x="1976" y="608"/>
                    <a:pt x="1976" y="616"/>
                    <a:pt x="1984" y="616"/>
                  </a:cubicBezTo>
                  <a:cubicBezTo>
                    <a:pt x="1984" y="616"/>
                    <a:pt x="2008" y="640"/>
                    <a:pt x="2032" y="664"/>
                  </a:cubicBezTo>
                  <a:cubicBezTo>
                    <a:pt x="2150" y="758"/>
                    <a:pt x="2182" y="782"/>
                    <a:pt x="2182" y="790"/>
                  </a:cubicBezTo>
                  <a:cubicBezTo>
                    <a:pt x="2190" y="798"/>
                    <a:pt x="2134" y="869"/>
                    <a:pt x="2134" y="869"/>
                  </a:cubicBezTo>
                  <a:cubicBezTo>
                    <a:pt x="2119" y="877"/>
                    <a:pt x="2119" y="901"/>
                    <a:pt x="2111" y="925"/>
                  </a:cubicBezTo>
                  <a:cubicBezTo>
                    <a:pt x="2111" y="932"/>
                    <a:pt x="2103" y="940"/>
                    <a:pt x="2103" y="948"/>
                  </a:cubicBezTo>
                  <a:cubicBezTo>
                    <a:pt x="2087" y="980"/>
                    <a:pt x="2079" y="988"/>
                    <a:pt x="2047" y="996"/>
                  </a:cubicBezTo>
                  <a:cubicBezTo>
                    <a:pt x="2032" y="1004"/>
                    <a:pt x="2016" y="1011"/>
                    <a:pt x="2008" y="1027"/>
                  </a:cubicBezTo>
                  <a:cubicBezTo>
                    <a:pt x="2000" y="1027"/>
                    <a:pt x="2000" y="1027"/>
                    <a:pt x="2000" y="1027"/>
                  </a:cubicBezTo>
                  <a:lnTo>
                    <a:pt x="2000" y="1027"/>
                  </a:lnTo>
                  <a:cubicBezTo>
                    <a:pt x="2000" y="1020"/>
                    <a:pt x="1992" y="1011"/>
                    <a:pt x="1976" y="1011"/>
                  </a:cubicBezTo>
                  <a:cubicBezTo>
                    <a:pt x="1945" y="1011"/>
                    <a:pt x="1913" y="1027"/>
                    <a:pt x="1913" y="1043"/>
                  </a:cubicBezTo>
                  <a:cubicBezTo>
                    <a:pt x="1905" y="1043"/>
                    <a:pt x="1897" y="1059"/>
                    <a:pt x="1889" y="1075"/>
                  </a:cubicBezTo>
                  <a:cubicBezTo>
                    <a:pt x="1889" y="1075"/>
                    <a:pt x="1881" y="1083"/>
                    <a:pt x="1881" y="1091"/>
                  </a:cubicBezTo>
                  <a:cubicBezTo>
                    <a:pt x="1881" y="1091"/>
                    <a:pt x="1881" y="1091"/>
                    <a:pt x="1881" y="1098"/>
                  </a:cubicBezTo>
                  <a:lnTo>
                    <a:pt x="1881" y="1098"/>
                  </a:lnTo>
                  <a:lnTo>
                    <a:pt x="198" y="1422"/>
                  </a:lnTo>
                  <a:close/>
                  <a:moveTo>
                    <a:pt x="8" y="363"/>
                  </a:moveTo>
                  <a:lnTo>
                    <a:pt x="8" y="363"/>
                  </a:lnTo>
                  <a:cubicBezTo>
                    <a:pt x="206" y="1415"/>
                    <a:pt x="206" y="1415"/>
                    <a:pt x="206" y="1415"/>
                  </a:cubicBezTo>
                  <a:cubicBezTo>
                    <a:pt x="1874" y="1091"/>
                    <a:pt x="1874" y="1091"/>
                    <a:pt x="1874" y="1091"/>
                  </a:cubicBezTo>
                  <a:cubicBezTo>
                    <a:pt x="1874" y="1083"/>
                    <a:pt x="1874" y="1083"/>
                    <a:pt x="1874" y="1083"/>
                  </a:cubicBezTo>
                  <a:cubicBezTo>
                    <a:pt x="1881" y="1083"/>
                    <a:pt x="1881" y="1075"/>
                    <a:pt x="1881" y="1067"/>
                  </a:cubicBezTo>
                  <a:cubicBezTo>
                    <a:pt x="1889" y="1059"/>
                    <a:pt x="1897" y="1043"/>
                    <a:pt x="1905" y="1035"/>
                  </a:cubicBezTo>
                  <a:cubicBezTo>
                    <a:pt x="1913" y="1020"/>
                    <a:pt x="1945" y="1004"/>
                    <a:pt x="1976" y="1004"/>
                  </a:cubicBezTo>
                  <a:cubicBezTo>
                    <a:pt x="1992" y="1004"/>
                    <a:pt x="2000" y="1011"/>
                    <a:pt x="2008" y="1020"/>
                  </a:cubicBezTo>
                  <a:cubicBezTo>
                    <a:pt x="2016" y="1004"/>
                    <a:pt x="2032" y="996"/>
                    <a:pt x="2047" y="988"/>
                  </a:cubicBezTo>
                  <a:cubicBezTo>
                    <a:pt x="2071" y="980"/>
                    <a:pt x="2087" y="972"/>
                    <a:pt x="2095" y="948"/>
                  </a:cubicBezTo>
                  <a:cubicBezTo>
                    <a:pt x="2095" y="940"/>
                    <a:pt x="2103" y="932"/>
                    <a:pt x="2103" y="917"/>
                  </a:cubicBezTo>
                  <a:cubicBezTo>
                    <a:pt x="2111" y="901"/>
                    <a:pt x="2119" y="877"/>
                    <a:pt x="2127" y="861"/>
                  </a:cubicBezTo>
                  <a:cubicBezTo>
                    <a:pt x="2142" y="845"/>
                    <a:pt x="2174" y="798"/>
                    <a:pt x="2174" y="790"/>
                  </a:cubicBezTo>
                  <a:cubicBezTo>
                    <a:pt x="2174" y="782"/>
                    <a:pt x="2079" y="711"/>
                    <a:pt x="2032" y="664"/>
                  </a:cubicBezTo>
                  <a:cubicBezTo>
                    <a:pt x="2000" y="640"/>
                    <a:pt x="1984" y="624"/>
                    <a:pt x="1976" y="624"/>
                  </a:cubicBezTo>
                  <a:cubicBezTo>
                    <a:pt x="1969" y="616"/>
                    <a:pt x="1969" y="608"/>
                    <a:pt x="1969" y="600"/>
                  </a:cubicBezTo>
                  <a:cubicBezTo>
                    <a:pt x="1969" y="585"/>
                    <a:pt x="1976" y="561"/>
                    <a:pt x="1992" y="553"/>
                  </a:cubicBezTo>
                  <a:cubicBezTo>
                    <a:pt x="2008" y="545"/>
                    <a:pt x="2008" y="529"/>
                    <a:pt x="2008" y="514"/>
                  </a:cubicBezTo>
                  <a:cubicBezTo>
                    <a:pt x="2008" y="505"/>
                    <a:pt x="2008" y="498"/>
                    <a:pt x="2008" y="498"/>
                  </a:cubicBezTo>
                  <a:cubicBezTo>
                    <a:pt x="2008" y="498"/>
                    <a:pt x="2008" y="498"/>
                    <a:pt x="2000" y="498"/>
                  </a:cubicBezTo>
                  <a:cubicBezTo>
                    <a:pt x="2000" y="498"/>
                    <a:pt x="1984" y="498"/>
                    <a:pt x="1969" y="490"/>
                  </a:cubicBezTo>
                  <a:cubicBezTo>
                    <a:pt x="1969" y="490"/>
                    <a:pt x="1961" y="482"/>
                    <a:pt x="1961" y="474"/>
                  </a:cubicBezTo>
                  <a:cubicBezTo>
                    <a:pt x="1953" y="442"/>
                    <a:pt x="2008" y="387"/>
                    <a:pt x="2016" y="379"/>
                  </a:cubicBezTo>
                  <a:cubicBezTo>
                    <a:pt x="2032" y="363"/>
                    <a:pt x="2032" y="332"/>
                    <a:pt x="2024" y="316"/>
                  </a:cubicBezTo>
                  <a:cubicBezTo>
                    <a:pt x="2024" y="316"/>
                    <a:pt x="2024" y="316"/>
                    <a:pt x="2024" y="308"/>
                  </a:cubicBezTo>
                  <a:cubicBezTo>
                    <a:pt x="2024" y="300"/>
                    <a:pt x="2056" y="268"/>
                    <a:pt x="2079" y="245"/>
                  </a:cubicBezTo>
                  <a:cubicBezTo>
                    <a:pt x="2063" y="237"/>
                    <a:pt x="2056" y="229"/>
                    <a:pt x="2032" y="221"/>
                  </a:cubicBezTo>
                  <a:cubicBezTo>
                    <a:pt x="2024" y="221"/>
                    <a:pt x="2016" y="221"/>
                    <a:pt x="2008" y="221"/>
                  </a:cubicBezTo>
                  <a:cubicBezTo>
                    <a:pt x="2000" y="221"/>
                    <a:pt x="2000" y="221"/>
                    <a:pt x="1992" y="221"/>
                  </a:cubicBezTo>
                  <a:lnTo>
                    <a:pt x="1984" y="221"/>
                  </a:lnTo>
                  <a:cubicBezTo>
                    <a:pt x="1976" y="221"/>
                    <a:pt x="1969" y="221"/>
                    <a:pt x="1961" y="205"/>
                  </a:cubicBezTo>
                  <a:cubicBezTo>
                    <a:pt x="1953" y="197"/>
                    <a:pt x="1945" y="174"/>
                    <a:pt x="1937" y="158"/>
                  </a:cubicBezTo>
                  <a:cubicBezTo>
                    <a:pt x="1921" y="118"/>
                    <a:pt x="1905" y="63"/>
                    <a:pt x="1889" y="63"/>
                  </a:cubicBezTo>
                  <a:lnTo>
                    <a:pt x="1889" y="63"/>
                  </a:lnTo>
                  <a:cubicBezTo>
                    <a:pt x="1858" y="63"/>
                    <a:pt x="1834" y="63"/>
                    <a:pt x="1787" y="23"/>
                  </a:cubicBezTo>
                  <a:cubicBezTo>
                    <a:pt x="1771" y="8"/>
                    <a:pt x="1755" y="8"/>
                    <a:pt x="1747" y="8"/>
                  </a:cubicBezTo>
                  <a:cubicBezTo>
                    <a:pt x="1731" y="8"/>
                    <a:pt x="1716" y="15"/>
                    <a:pt x="1708" y="15"/>
                  </a:cubicBezTo>
                  <a:cubicBezTo>
                    <a:pt x="1700" y="23"/>
                    <a:pt x="1692" y="23"/>
                    <a:pt x="1684" y="31"/>
                  </a:cubicBezTo>
                  <a:cubicBezTo>
                    <a:pt x="1660" y="39"/>
                    <a:pt x="332" y="292"/>
                    <a:pt x="277" y="308"/>
                  </a:cubicBezTo>
                  <a:cubicBezTo>
                    <a:pt x="269" y="308"/>
                    <a:pt x="269" y="308"/>
                    <a:pt x="269" y="308"/>
                  </a:cubicBezTo>
                  <a:cubicBezTo>
                    <a:pt x="245" y="197"/>
                    <a:pt x="245" y="197"/>
                    <a:pt x="245" y="197"/>
                  </a:cubicBezTo>
                  <a:cubicBezTo>
                    <a:pt x="198" y="245"/>
                    <a:pt x="111" y="316"/>
                    <a:pt x="55" y="340"/>
                  </a:cubicBezTo>
                  <a:cubicBezTo>
                    <a:pt x="40" y="347"/>
                    <a:pt x="24" y="355"/>
                    <a:pt x="8" y="363"/>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83" name="Freeform 775"/>
            <p:cNvSpPr>
              <a:spLocks noChangeArrowheads="1"/>
            </p:cNvSpPr>
            <p:nvPr/>
          </p:nvSpPr>
          <p:spPr bwMode="auto">
            <a:xfrm>
              <a:off x="16992134" y="6792258"/>
              <a:ext cx="1241880" cy="873446"/>
            </a:xfrm>
            <a:custGeom>
              <a:avLst/>
              <a:gdLst>
                <a:gd name="T0" fmla="*/ 1660 w 1725"/>
                <a:gd name="T1" fmla="*/ 752 h 1211"/>
                <a:gd name="T2" fmla="*/ 1692 w 1725"/>
                <a:gd name="T3" fmla="*/ 649 h 1211"/>
                <a:gd name="T4" fmla="*/ 1573 w 1725"/>
                <a:gd name="T5" fmla="*/ 570 h 1211"/>
                <a:gd name="T6" fmla="*/ 1407 w 1725"/>
                <a:gd name="T7" fmla="*/ 317 h 1211"/>
                <a:gd name="T8" fmla="*/ 1312 w 1725"/>
                <a:gd name="T9" fmla="*/ 0 h 1211"/>
                <a:gd name="T10" fmla="*/ 40 w 1725"/>
                <a:gd name="T11" fmla="*/ 483 h 1211"/>
                <a:gd name="T12" fmla="*/ 206 w 1725"/>
                <a:gd name="T13" fmla="*/ 340 h 1211"/>
                <a:gd name="T14" fmla="*/ 269 w 1725"/>
                <a:gd name="T15" fmla="*/ 246 h 1211"/>
                <a:gd name="T16" fmla="*/ 380 w 1725"/>
                <a:gd name="T17" fmla="*/ 238 h 1211"/>
                <a:gd name="T18" fmla="*/ 498 w 1725"/>
                <a:gd name="T19" fmla="*/ 190 h 1211"/>
                <a:gd name="T20" fmla="*/ 617 w 1725"/>
                <a:gd name="T21" fmla="*/ 246 h 1211"/>
                <a:gd name="T22" fmla="*/ 743 w 1725"/>
                <a:gd name="T23" fmla="*/ 324 h 1211"/>
                <a:gd name="T24" fmla="*/ 846 w 1725"/>
                <a:gd name="T25" fmla="*/ 419 h 1211"/>
                <a:gd name="T26" fmla="*/ 933 w 1725"/>
                <a:gd name="T27" fmla="*/ 601 h 1211"/>
                <a:gd name="T28" fmla="*/ 981 w 1725"/>
                <a:gd name="T29" fmla="*/ 720 h 1211"/>
                <a:gd name="T30" fmla="*/ 1044 w 1725"/>
                <a:gd name="T31" fmla="*/ 752 h 1211"/>
                <a:gd name="T32" fmla="*/ 1241 w 1725"/>
                <a:gd name="T33" fmla="*/ 775 h 1211"/>
                <a:gd name="T34" fmla="*/ 1225 w 1725"/>
                <a:gd name="T35" fmla="*/ 649 h 1211"/>
                <a:gd name="T36" fmla="*/ 1154 w 1725"/>
                <a:gd name="T37" fmla="*/ 491 h 1211"/>
                <a:gd name="T38" fmla="*/ 1131 w 1725"/>
                <a:gd name="T39" fmla="*/ 301 h 1211"/>
                <a:gd name="T40" fmla="*/ 1131 w 1725"/>
                <a:gd name="T41" fmla="*/ 238 h 1211"/>
                <a:gd name="T42" fmla="*/ 1210 w 1725"/>
                <a:gd name="T43" fmla="*/ 166 h 1211"/>
                <a:gd name="T44" fmla="*/ 1257 w 1725"/>
                <a:gd name="T45" fmla="*/ 119 h 1211"/>
                <a:gd name="T46" fmla="*/ 1273 w 1725"/>
                <a:gd name="T47" fmla="*/ 174 h 1211"/>
                <a:gd name="T48" fmla="*/ 1210 w 1725"/>
                <a:gd name="T49" fmla="*/ 317 h 1211"/>
                <a:gd name="T50" fmla="*/ 1202 w 1725"/>
                <a:gd name="T51" fmla="*/ 372 h 1211"/>
                <a:gd name="T52" fmla="*/ 1234 w 1725"/>
                <a:gd name="T53" fmla="*/ 396 h 1211"/>
                <a:gd name="T54" fmla="*/ 1218 w 1725"/>
                <a:gd name="T55" fmla="*/ 451 h 1211"/>
                <a:gd name="T56" fmla="*/ 1273 w 1725"/>
                <a:gd name="T57" fmla="*/ 483 h 1211"/>
                <a:gd name="T58" fmla="*/ 1249 w 1725"/>
                <a:gd name="T59" fmla="*/ 538 h 1211"/>
                <a:gd name="T60" fmla="*/ 1297 w 1725"/>
                <a:gd name="T61" fmla="*/ 601 h 1211"/>
                <a:gd name="T62" fmla="*/ 1312 w 1725"/>
                <a:gd name="T63" fmla="*/ 696 h 1211"/>
                <a:gd name="T64" fmla="*/ 1415 w 1725"/>
                <a:gd name="T65" fmla="*/ 672 h 1211"/>
                <a:gd name="T66" fmla="*/ 1455 w 1725"/>
                <a:gd name="T67" fmla="*/ 799 h 1211"/>
                <a:gd name="T68" fmla="*/ 1518 w 1725"/>
                <a:gd name="T69" fmla="*/ 846 h 1211"/>
                <a:gd name="T70" fmla="*/ 1478 w 1725"/>
                <a:gd name="T71" fmla="*/ 1083 h 1211"/>
                <a:gd name="T72" fmla="*/ 1534 w 1725"/>
                <a:gd name="T73" fmla="*/ 1155 h 1211"/>
                <a:gd name="T74" fmla="*/ 1558 w 1725"/>
                <a:gd name="T75" fmla="*/ 1004 h 1211"/>
                <a:gd name="T76" fmla="*/ 1605 w 1725"/>
                <a:gd name="T77" fmla="*/ 870 h 1211"/>
                <a:gd name="T78" fmla="*/ 1692 w 1725"/>
                <a:gd name="T79" fmla="*/ 76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5" h="1211">
                  <a:moveTo>
                    <a:pt x="1660" y="752"/>
                  </a:moveTo>
                  <a:lnTo>
                    <a:pt x="1660" y="752"/>
                  </a:lnTo>
                  <a:cubicBezTo>
                    <a:pt x="1645" y="728"/>
                    <a:pt x="1629" y="712"/>
                    <a:pt x="1652" y="696"/>
                  </a:cubicBezTo>
                  <a:cubicBezTo>
                    <a:pt x="1676" y="680"/>
                    <a:pt x="1660" y="680"/>
                    <a:pt x="1692" y="649"/>
                  </a:cubicBezTo>
                  <a:cubicBezTo>
                    <a:pt x="1716" y="625"/>
                    <a:pt x="1716" y="609"/>
                    <a:pt x="1724" y="593"/>
                  </a:cubicBezTo>
                  <a:cubicBezTo>
                    <a:pt x="1684" y="577"/>
                    <a:pt x="1621" y="577"/>
                    <a:pt x="1573" y="570"/>
                  </a:cubicBezTo>
                  <a:cubicBezTo>
                    <a:pt x="1502" y="554"/>
                    <a:pt x="1455" y="554"/>
                    <a:pt x="1447" y="546"/>
                  </a:cubicBezTo>
                  <a:cubicBezTo>
                    <a:pt x="1439" y="530"/>
                    <a:pt x="1407" y="364"/>
                    <a:pt x="1407" y="317"/>
                  </a:cubicBezTo>
                  <a:cubicBezTo>
                    <a:pt x="1400" y="277"/>
                    <a:pt x="1360" y="151"/>
                    <a:pt x="1336" y="87"/>
                  </a:cubicBezTo>
                  <a:cubicBezTo>
                    <a:pt x="1312" y="48"/>
                    <a:pt x="1312" y="16"/>
                    <a:pt x="1312" y="0"/>
                  </a:cubicBezTo>
                  <a:cubicBezTo>
                    <a:pt x="0" y="246"/>
                    <a:pt x="0" y="246"/>
                    <a:pt x="0" y="246"/>
                  </a:cubicBezTo>
                  <a:cubicBezTo>
                    <a:pt x="40" y="483"/>
                    <a:pt x="40" y="483"/>
                    <a:pt x="40" y="483"/>
                  </a:cubicBezTo>
                  <a:cubicBezTo>
                    <a:pt x="158" y="348"/>
                    <a:pt x="158" y="348"/>
                    <a:pt x="158" y="348"/>
                  </a:cubicBezTo>
                  <a:cubicBezTo>
                    <a:pt x="158" y="348"/>
                    <a:pt x="206" y="324"/>
                    <a:pt x="206" y="340"/>
                  </a:cubicBezTo>
                  <a:cubicBezTo>
                    <a:pt x="214" y="364"/>
                    <a:pt x="222" y="340"/>
                    <a:pt x="230" y="333"/>
                  </a:cubicBezTo>
                  <a:cubicBezTo>
                    <a:pt x="230" y="317"/>
                    <a:pt x="253" y="230"/>
                    <a:pt x="269" y="246"/>
                  </a:cubicBezTo>
                  <a:cubicBezTo>
                    <a:pt x="277" y="261"/>
                    <a:pt x="277" y="277"/>
                    <a:pt x="317" y="285"/>
                  </a:cubicBezTo>
                  <a:cubicBezTo>
                    <a:pt x="356" y="285"/>
                    <a:pt x="364" y="246"/>
                    <a:pt x="380" y="238"/>
                  </a:cubicBezTo>
                  <a:cubicBezTo>
                    <a:pt x="403" y="230"/>
                    <a:pt x="427" y="222"/>
                    <a:pt x="443" y="214"/>
                  </a:cubicBezTo>
                  <a:cubicBezTo>
                    <a:pt x="451" y="198"/>
                    <a:pt x="475" y="182"/>
                    <a:pt x="498" y="190"/>
                  </a:cubicBezTo>
                  <a:cubicBezTo>
                    <a:pt x="514" y="206"/>
                    <a:pt x="538" y="206"/>
                    <a:pt x="561" y="206"/>
                  </a:cubicBezTo>
                  <a:cubicBezTo>
                    <a:pt x="593" y="206"/>
                    <a:pt x="617" y="222"/>
                    <a:pt x="617" y="246"/>
                  </a:cubicBezTo>
                  <a:cubicBezTo>
                    <a:pt x="625" y="261"/>
                    <a:pt x="656" y="317"/>
                    <a:pt x="656" y="317"/>
                  </a:cubicBezTo>
                  <a:cubicBezTo>
                    <a:pt x="656" y="317"/>
                    <a:pt x="743" y="301"/>
                    <a:pt x="743" y="324"/>
                  </a:cubicBezTo>
                  <a:cubicBezTo>
                    <a:pt x="751" y="348"/>
                    <a:pt x="751" y="396"/>
                    <a:pt x="767" y="412"/>
                  </a:cubicBezTo>
                  <a:cubicBezTo>
                    <a:pt x="775" y="419"/>
                    <a:pt x="822" y="404"/>
                    <a:pt x="846" y="419"/>
                  </a:cubicBezTo>
                  <a:cubicBezTo>
                    <a:pt x="870" y="435"/>
                    <a:pt x="949" y="467"/>
                    <a:pt x="949" y="499"/>
                  </a:cubicBezTo>
                  <a:cubicBezTo>
                    <a:pt x="949" y="530"/>
                    <a:pt x="957" y="562"/>
                    <a:pt x="933" y="601"/>
                  </a:cubicBezTo>
                  <a:cubicBezTo>
                    <a:pt x="909" y="641"/>
                    <a:pt x="886" y="696"/>
                    <a:pt x="901" y="720"/>
                  </a:cubicBezTo>
                  <a:cubicBezTo>
                    <a:pt x="917" y="744"/>
                    <a:pt x="957" y="736"/>
                    <a:pt x="981" y="720"/>
                  </a:cubicBezTo>
                  <a:cubicBezTo>
                    <a:pt x="996" y="696"/>
                    <a:pt x="1036" y="704"/>
                    <a:pt x="1044" y="720"/>
                  </a:cubicBezTo>
                  <a:cubicBezTo>
                    <a:pt x="1052" y="728"/>
                    <a:pt x="1020" y="736"/>
                    <a:pt x="1044" y="752"/>
                  </a:cubicBezTo>
                  <a:cubicBezTo>
                    <a:pt x="1075" y="759"/>
                    <a:pt x="1115" y="775"/>
                    <a:pt x="1154" y="783"/>
                  </a:cubicBezTo>
                  <a:cubicBezTo>
                    <a:pt x="1186" y="791"/>
                    <a:pt x="1225" y="775"/>
                    <a:pt x="1241" y="775"/>
                  </a:cubicBezTo>
                  <a:cubicBezTo>
                    <a:pt x="1241" y="759"/>
                    <a:pt x="1249" y="752"/>
                    <a:pt x="1241" y="728"/>
                  </a:cubicBezTo>
                  <a:cubicBezTo>
                    <a:pt x="1234" y="688"/>
                    <a:pt x="1241" y="680"/>
                    <a:pt x="1225" y="649"/>
                  </a:cubicBezTo>
                  <a:cubicBezTo>
                    <a:pt x="1210" y="609"/>
                    <a:pt x="1194" y="617"/>
                    <a:pt x="1186" y="593"/>
                  </a:cubicBezTo>
                  <a:cubicBezTo>
                    <a:pt x="1178" y="562"/>
                    <a:pt x="1154" y="530"/>
                    <a:pt x="1154" y="491"/>
                  </a:cubicBezTo>
                  <a:cubicBezTo>
                    <a:pt x="1147" y="443"/>
                    <a:pt x="1147" y="404"/>
                    <a:pt x="1147" y="364"/>
                  </a:cubicBezTo>
                  <a:cubicBezTo>
                    <a:pt x="1139" y="333"/>
                    <a:pt x="1154" y="309"/>
                    <a:pt x="1131" y="301"/>
                  </a:cubicBezTo>
                  <a:cubicBezTo>
                    <a:pt x="1107" y="293"/>
                    <a:pt x="1083" y="230"/>
                    <a:pt x="1099" y="238"/>
                  </a:cubicBezTo>
                  <a:cubicBezTo>
                    <a:pt x="1107" y="246"/>
                    <a:pt x="1123" y="261"/>
                    <a:pt x="1131" y="238"/>
                  </a:cubicBezTo>
                  <a:cubicBezTo>
                    <a:pt x="1139" y="214"/>
                    <a:pt x="1170" y="182"/>
                    <a:pt x="1170" y="182"/>
                  </a:cubicBezTo>
                  <a:cubicBezTo>
                    <a:pt x="1178" y="182"/>
                    <a:pt x="1194" y="174"/>
                    <a:pt x="1210" y="166"/>
                  </a:cubicBezTo>
                  <a:cubicBezTo>
                    <a:pt x="1234" y="151"/>
                    <a:pt x="1249" y="135"/>
                    <a:pt x="1249" y="127"/>
                  </a:cubicBezTo>
                  <a:cubicBezTo>
                    <a:pt x="1241" y="111"/>
                    <a:pt x="1257" y="95"/>
                    <a:pt x="1257" y="119"/>
                  </a:cubicBezTo>
                  <a:cubicBezTo>
                    <a:pt x="1257" y="135"/>
                    <a:pt x="1257" y="166"/>
                    <a:pt x="1265" y="166"/>
                  </a:cubicBezTo>
                  <a:cubicBezTo>
                    <a:pt x="1281" y="166"/>
                    <a:pt x="1297" y="174"/>
                    <a:pt x="1273" y="174"/>
                  </a:cubicBezTo>
                  <a:cubicBezTo>
                    <a:pt x="1257" y="182"/>
                    <a:pt x="1170" y="198"/>
                    <a:pt x="1186" y="222"/>
                  </a:cubicBezTo>
                  <a:cubicBezTo>
                    <a:pt x="1194" y="253"/>
                    <a:pt x="1186" y="317"/>
                    <a:pt x="1210" y="317"/>
                  </a:cubicBezTo>
                  <a:cubicBezTo>
                    <a:pt x="1234" y="309"/>
                    <a:pt x="1241" y="309"/>
                    <a:pt x="1234" y="333"/>
                  </a:cubicBezTo>
                  <a:cubicBezTo>
                    <a:pt x="1234" y="356"/>
                    <a:pt x="1210" y="348"/>
                    <a:pt x="1202" y="372"/>
                  </a:cubicBezTo>
                  <a:cubicBezTo>
                    <a:pt x="1186" y="388"/>
                    <a:pt x="1147" y="412"/>
                    <a:pt x="1178" y="412"/>
                  </a:cubicBezTo>
                  <a:cubicBezTo>
                    <a:pt x="1210" y="419"/>
                    <a:pt x="1234" y="380"/>
                    <a:pt x="1234" y="396"/>
                  </a:cubicBezTo>
                  <a:cubicBezTo>
                    <a:pt x="1241" y="404"/>
                    <a:pt x="1265" y="412"/>
                    <a:pt x="1249" y="427"/>
                  </a:cubicBezTo>
                  <a:cubicBezTo>
                    <a:pt x="1234" y="443"/>
                    <a:pt x="1218" y="435"/>
                    <a:pt x="1218" y="451"/>
                  </a:cubicBezTo>
                  <a:cubicBezTo>
                    <a:pt x="1218" y="467"/>
                    <a:pt x="1202" y="475"/>
                    <a:pt x="1225" y="483"/>
                  </a:cubicBezTo>
                  <a:cubicBezTo>
                    <a:pt x="1249" y="491"/>
                    <a:pt x="1265" y="467"/>
                    <a:pt x="1273" y="483"/>
                  </a:cubicBezTo>
                  <a:cubicBezTo>
                    <a:pt x="1289" y="499"/>
                    <a:pt x="1312" y="506"/>
                    <a:pt x="1289" y="514"/>
                  </a:cubicBezTo>
                  <a:cubicBezTo>
                    <a:pt x="1273" y="530"/>
                    <a:pt x="1257" y="514"/>
                    <a:pt x="1249" y="538"/>
                  </a:cubicBezTo>
                  <a:cubicBezTo>
                    <a:pt x="1241" y="570"/>
                    <a:pt x="1234" y="577"/>
                    <a:pt x="1257" y="577"/>
                  </a:cubicBezTo>
                  <a:cubicBezTo>
                    <a:pt x="1289" y="586"/>
                    <a:pt x="1289" y="577"/>
                    <a:pt x="1297" y="601"/>
                  </a:cubicBezTo>
                  <a:cubicBezTo>
                    <a:pt x="1297" y="625"/>
                    <a:pt x="1297" y="609"/>
                    <a:pt x="1289" y="649"/>
                  </a:cubicBezTo>
                  <a:cubicBezTo>
                    <a:pt x="1289" y="680"/>
                    <a:pt x="1281" y="688"/>
                    <a:pt x="1312" y="696"/>
                  </a:cubicBezTo>
                  <a:cubicBezTo>
                    <a:pt x="1344" y="696"/>
                    <a:pt x="1360" y="672"/>
                    <a:pt x="1368" y="657"/>
                  </a:cubicBezTo>
                  <a:cubicBezTo>
                    <a:pt x="1368" y="649"/>
                    <a:pt x="1384" y="625"/>
                    <a:pt x="1415" y="672"/>
                  </a:cubicBezTo>
                  <a:cubicBezTo>
                    <a:pt x="1439" y="720"/>
                    <a:pt x="1463" y="728"/>
                    <a:pt x="1455" y="759"/>
                  </a:cubicBezTo>
                  <a:cubicBezTo>
                    <a:pt x="1439" y="791"/>
                    <a:pt x="1431" y="783"/>
                    <a:pt x="1455" y="799"/>
                  </a:cubicBezTo>
                  <a:cubicBezTo>
                    <a:pt x="1478" y="815"/>
                    <a:pt x="1494" y="815"/>
                    <a:pt x="1502" y="807"/>
                  </a:cubicBezTo>
                  <a:cubicBezTo>
                    <a:pt x="1510" y="807"/>
                    <a:pt x="1518" y="815"/>
                    <a:pt x="1518" y="846"/>
                  </a:cubicBezTo>
                  <a:cubicBezTo>
                    <a:pt x="1526" y="870"/>
                    <a:pt x="1487" y="941"/>
                    <a:pt x="1487" y="973"/>
                  </a:cubicBezTo>
                  <a:cubicBezTo>
                    <a:pt x="1487" y="1004"/>
                    <a:pt x="1478" y="1036"/>
                    <a:pt x="1478" y="1083"/>
                  </a:cubicBezTo>
                  <a:cubicBezTo>
                    <a:pt x="1487" y="1131"/>
                    <a:pt x="1471" y="1155"/>
                    <a:pt x="1494" y="1178"/>
                  </a:cubicBezTo>
                  <a:cubicBezTo>
                    <a:pt x="1518" y="1202"/>
                    <a:pt x="1534" y="1210"/>
                    <a:pt x="1534" y="1155"/>
                  </a:cubicBezTo>
                  <a:cubicBezTo>
                    <a:pt x="1534" y="1107"/>
                    <a:pt x="1526" y="1068"/>
                    <a:pt x="1542" y="1044"/>
                  </a:cubicBezTo>
                  <a:cubicBezTo>
                    <a:pt x="1550" y="1028"/>
                    <a:pt x="1558" y="1036"/>
                    <a:pt x="1558" y="1004"/>
                  </a:cubicBezTo>
                  <a:cubicBezTo>
                    <a:pt x="1558" y="981"/>
                    <a:pt x="1605" y="1028"/>
                    <a:pt x="1605" y="981"/>
                  </a:cubicBezTo>
                  <a:cubicBezTo>
                    <a:pt x="1597" y="941"/>
                    <a:pt x="1589" y="894"/>
                    <a:pt x="1605" y="870"/>
                  </a:cubicBezTo>
                  <a:cubicBezTo>
                    <a:pt x="1621" y="839"/>
                    <a:pt x="1605" y="815"/>
                    <a:pt x="1645" y="807"/>
                  </a:cubicBezTo>
                  <a:cubicBezTo>
                    <a:pt x="1684" y="791"/>
                    <a:pt x="1692" y="783"/>
                    <a:pt x="1692" y="767"/>
                  </a:cubicBezTo>
                  <a:cubicBezTo>
                    <a:pt x="1692" y="752"/>
                    <a:pt x="1668" y="767"/>
                    <a:pt x="1660" y="752"/>
                  </a:cubicBezTo>
                </a:path>
              </a:pathLst>
            </a:custGeom>
            <a:solidFill>
              <a:schemeClr val="accent2"/>
            </a:solidFill>
            <a:ln>
              <a:noFill/>
            </a:ln>
            <a:effectLst/>
          </p:spPr>
          <p:txBody>
            <a:bodyPr wrap="none" anchor="ctr"/>
            <a:lstStyle/>
            <a:p>
              <a:endParaRPr lang="en-US" sz="2701" dirty="0">
                <a:latin typeface="Lato Light"/>
              </a:endParaRPr>
            </a:p>
          </p:txBody>
        </p:sp>
        <p:sp>
          <p:nvSpPr>
            <p:cNvPr id="784" name="Freeform 776"/>
            <p:cNvSpPr>
              <a:spLocks noChangeArrowheads="1"/>
            </p:cNvSpPr>
            <p:nvPr/>
          </p:nvSpPr>
          <p:spPr bwMode="auto">
            <a:xfrm>
              <a:off x="16988959" y="6789082"/>
              <a:ext cx="1248231" cy="870268"/>
            </a:xfrm>
            <a:custGeom>
              <a:avLst/>
              <a:gdLst>
                <a:gd name="T0" fmla="*/ 1486 w 1733"/>
                <a:gd name="T1" fmla="*/ 1011 h 1210"/>
                <a:gd name="T2" fmla="*/ 1463 w 1733"/>
                <a:gd name="T3" fmla="*/ 806 h 1210"/>
                <a:gd name="T4" fmla="*/ 1392 w 1733"/>
                <a:gd name="T5" fmla="*/ 656 h 1210"/>
                <a:gd name="T6" fmla="*/ 1297 w 1733"/>
                <a:gd name="T7" fmla="*/ 624 h 1210"/>
                <a:gd name="T8" fmla="*/ 1257 w 1733"/>
                <a:gd name="T9" fmla="*/ 545 h 1210"/>
                <a:gd name="T10" fmla="*/ 1273 w 1733"/>
                <a:gd name="T11" fmla="*/ 490 h 1210"/>
                <a:gd name="T12" fmla="*/ 1226 w 1733"/>
                <a:gd name="T13" fmla="*/ 458 h 1210"/>
                <a:gd name="T14" fmla="*/ 1233 w 1733"/>
                <a:gd name="T15" fmla="*/ 411 h 1210"/>
                <a:gd name="T16" fmla="*/ 1242 w 1733"/>
                <a:gd name="T17" fmla="*/ 340 h 1210"/>
                <a:gd name="T18" fmla="*/ 1186 w 1733"/>
                <a:gd name="T19" fmla="*/ 221 h 1210"/>
                <a:gd name="T20" fmla="*/ 1265 w 1733"/>
                <a:gd name="T21" fmla="*/ 142 h 1210"/>
                <a:gd name="T22" fmla="*/ 1186 w 1733"/>
                <a:gd name="T23" fmla="*/ 189 h 1210"/>
                <a:gd name="T24" fmla="*/ 1139 w 1733"/>
                <a:gd name="T25" fmla="*/ 300 h 1210"/>
                <a:gd name="T26" fmla="*/ 1202 w 1733"/>
                <a:gd name="T27" fmla="*/ 593 h 1210"/>
                <a:gd name="T28" fmla="*/ 1249 w 1733"/>
                <a:gd name="T29" fmla="*/ 790 h 1210"/>
                <a:gd name="T30" fmla="*/ 1052 w 1733"/>
                <a:gd name="T31" fmla="*/ 759 h 1210"/>
                <a:gd name="T32" fmla="*/ 941 w 1733"/>
                <a:gd name="T33" fmla="*/ 743 h 1210"/>
                <a:gd name="T34" fmla="*/ 854 w 1733"/>
                <a:gd name="T35" fmla="*/ 426 h 1210"/>
                <a:gd name="T36" fmla="*/ 751 w 1733"/>
                <a:gd name="T37" fmla="*/ 331 h 1210"/>
                <a:gd name="T38" fmla="*/ 569 w 1733"/>
                <a:gd name="T39" fmla="*/ 213 h 1210"/>
                <a:gd name="T40" fmla="*/ 372 w 1733"/>
                <a:gd name="T41" fmla="*/ 268 h 1210"/>
                <a:gd name="T42" fmla="*/ 238 w 1733"/>
                <a:gd name="T43" fmla="*/ 340 h 1210"/>
                <a:gd name="T44" fmla="*/ 0 w 1733"/>
                <a:gd name="T45" fmla="*/ 253 h 1210"/>
                <a:gd name="T46" fmla="*/ 1518 w 1733"/>
                <a:gd name="T47" fmla="*/ 561 h 1210"/>
                <a:gd name="T48" fmla="*/ 1700 w 1733"/>
                <a:gd name="T49" fmla="*/ 656 h 1210"/>
                <a:gd name="T50" fmla="*/ 1692 w 1733"/>
                <a:gd name="T51" fmla="*/ 766 h 1210"/>
                <a:gd name="T52" fmla="*/ 1613 w 1733"/>
                <a:gd name="T53" fmla="*/ 988 h 1210"/>
                <a:gd name="T54" fmla="*/ 1558 w 1733"/>
                <a:gd name="T55" fmla="*/ 1051 h 1210"/>
                <a:gd name="T56" fmla="*/ 1510 w 1733"/>
                <a:gd name="T57" fmla="*/ 814 h 1210"/>
                <a:gd name="T58" fmla="*/ 1495 w 1733"/>
                <a:gd name="T59" fmla="*/ 1130 h 1210"/>
                <a:gd name="T60" fmla="*/ 1550 w 1733"/>
                <a:gd name="T61" fmla="*/ 1043 h 1210"/>
                <a:gd name="T62" fmla="*/ 1605 w 1733"/>
                <a:gd name="T63" fmla="*/ 988 h 1210"/>
                <a:gd name="T64" fmla="*/ 1692 w 1733"/>
                <a:gd name="T65" fmla="*/ 774 h 1210"/>
                <a:gd name="T66" fmla="*/ 1724 w 1733"/>
                <a:gd name="T67" fmla="*/ 600 h 1210"/>
                <a:gd name="T68" fmla="*/ 1336 w 1733"/>
                <a:gd name="T69" fmla="*/ 102 h 1210"/>
                <a:gd name="T70" fmla="*/ 206 w 1733"/>
                <a:gd name="T71" fmla="*/ 340 h 1210"/>
                <a:gd name="T72" fmla="*/ 277 w 1733"/>
                <a:gd name="T73" fmla="*/ 253 h 1210"/>
                <a:gd name="T74" fmla="*/ 411 w 1733"/>
                <a:gd name="T75" fmla="*/ 237 h 1210"/>
                <a:gd name="T76" fmla="*/ 672 w 1733"/>
                <a:gd name="T77" fmla="*/ 324 h 1210"/>
                <a:gd name="T78" fmla="*/ 807 w 1733"/>
                <a:gd name="T79" fmla="*/ 411 h 1210"/>
                <a:gd name="T80" fmla="*/ 949 w 1733"/>
                <a:gd name="T81" fmla="*/ 608 h 1210"/>
                <a:gd name="T82" fmla="*/ 1052 w 1733"/>
                <a:gd name="T83" fmla="*/ 743 h 1210"/>
                <a:gd name="T84" fmla="*/ 1242 w 1733"/>
                <a:gd name="T85" fmla="*/ 782 h 1210"/>
                <a:gd name="T86" fmla="*/ 1194 w 1733"/>
                <a:gd name="T87" fmla="*/ 600 h 1210"/>
                <a:gd name="T88" fmla="*/ 1139 w 1733"/>
                <a:gd name="T89" fmla="*/ 308 h 1210"/>
                <a:gd name="T90" fmla="*/ 1139 w 1733"/>
                <a:gd name="T91" fmla="*/ 245 h 1210"/>
                <a:gd name="T92" fmla="*/ 1265 w 1733"/>
                <a:gd name="T93" fmla="*/ 110 h 1210"/>
                <a:gd name="T94" fmla="*/ 1281 w 1733"/>
                <a:gd name="T95" fmla="*/ 189 h 1210"/>
                <a:gd name="T96" fmla="*/ 1218 w 1733"/>
                <a:gd name="T97" fmla="*/ 316 h 1210"/>
                <a:gd name="T98" fmla="*/ 1194 w 1733"/>
                <a:gd name="T99" fmla="*/ 395 h 1210"/>
                <a:gd name="T100" fmla="*/ 1257 w 1733"/>
                <a:gd name="T101" fmla="*/ 403 h 1210"/>
                <a:gd name="T102" fmla="*/ 1226 w 1733"/>
                <a:gd name="T103" fmla="*/ 482 h 1210"/>
                <a:gd name="T104" fmla="*/ 1297 w 1733"/>
                <a:gd name="T105" fmla="*/ 498 h 1210"/>
                <a:gd name="T106" fmla="*/ 1257 w 1733"/>
                <a:gd name="T107" fmla="*/ 577 h 1210"/>
                <a:gd name="T108" fmla="*/ 1305 w 1733"/>
                <a:gd name="T109" fmla="*/ 664 h 1210"/>
                <a:gd name="T110" fmla="*/ 1447 w 1733"/>
                <a:gd name="T111" fmla="*/ 711 h 1210"/>
                <a:gd name="T112" fmla="*/ 1502 w 1733"/>
                <a:gd name="T113" fmla="*/ 814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3" h="1210">
                  <a:moveTo>
                    <a:pt x="1526" y="1209"/>
                  </a:moveTo>
                  <a:lnTo>
                    <a:pt x="1526" y="1209"/>
                  </a:lnTo>
                  <a:cubicBezTo>
                    <a:pt x="1518" y="1209"/>
                    <a:pt x="1510" y="1201"/>
                    <a:pt x="1502" y="1185"/>
                  </a:cubicBezTo>
                  <a:cubicBezTo>
                    <a:pt x="1479" y="1170"/>
                    <a:pt x="1486" y="1154"/>
                    <a:pt x="1486" y="1130"/>
                  </a:cubicBezTo>
                  <a:cubicBezTo>
                    <a:pt x="1486" y="1122"/>
                    <a:pt x="1486" y="1106"/>
                    <a:pt x="1486" y="1090"/>
                  </a:cubicBezTo>
                  <a:cubicBezTo>
                    <a:pt x="1479" y="1059"/>
                    <a:pt x="1486" y="1035"/>
                    <a:pt x="1486" y="1011"/>
                  </a:cubicBezTo>
                  <a:cubicBezTo>
                    <a:pt x="1495" y="1004"/>
                    <a:pt x="1495" y="996"/>
                    <a:pt x="1495" y="980"/>
                  </a:cubicBezTo>
                  <a:cubicBezTo>
                    <a:pt x="1495" y="964"/>
                    <a:pt x="1502" y="940"/>
                    <a:pt x="1510" y="917"/>
                  </a:cubicBezTo>
                  <a:cubicBezTo>
                    <a:pt x="1518" y="893"/>
                    <a:pt x="1526" y="861"/>
                    <a:pt x="1526" y="853"/>
                  </a:cubicBezTo>
                  <a:cubicBezTo>
                    <a:pt x="1526" y="830"/>
                    <a:pt x="1518" y="814"/>
                    <a:pt x="1510" y="814"/>
                  </a:cubicBezTo>
                  <a:cubicBezTo>
                    <a:pt x="1510" y="822"/>
                    <a:pt x="1510" y="822"/>
                    <a:pt x="1510" y="822"/>
                  </a:cubicBezTo>
                  <a:cubicBezTo>
                    <a:pt x="1502" y="822"/>
                    <a:pt x="1486" y="822"/>
                    <a:pt x="1463" y="806"/>
                  </a:cubicBezTo>
                  <a:lnTo>
                    <a:pt x="1455" y="806"/>
                  </a:lnTo>
                  <a:cubicBezTo>
                    <a:pt x="1447" y="798"/>
                    <a:pt x="1447" y="798"/>
                    <a:pt x="1447" y="782"/>
                  </a:cubicBezTo>
                  <a:cubicBezTo>
                    <a:pt x="1447" y="782"/>
                    <a:pt x="1455" y="774"/>
                    <a:pt x="1455" y="766"/>
                  </a:cubicBezTo>
                  <a:cubicBezTo>
                    <a:pt x="1463" y="743"/>
                    <a:pt x="1455" y="735"/>
                    <a:pt x="1439" y="719"/>
                  </a:cubicBezTo>
                  <a:cubicBezTo>
                    <a:pt x="1439" y="703"/>
                    <a:pt x="1423" y="695"/>
                    <a:pt x="1415" y="679"/>
                  </a:cubicBezTo>
                  <a:cubicBezTo>
                    <a:pt x="1408" y="656"/>
                    <a:pt x="1400" y="656"/>
                    <a:pt x="1392" y="656"/>
                  </a:cubicBezTo>
                  <a:cubicBezTo>
                    <a:pt x="1384" y="656"/>
                    <a:pt x="1376" y="664"/>
                    <a:pt x="1376" y="671"/>
                  </a:cubicBezTo>
                  <a:cubicBezTo>
                    <a:pt x="1368" y="679"/>
                    <a:pt x="1352" y="703"/>
                    <a:pt x="1320" y="703"/>
                  </a:cubicBezTo>
                  <a:cubicBezTo>
                    <a:pt x="1313" y="703"/>
                    <a:pt x="1305" y="703"/>
                    <a:pt x="1297" y="695"/>
                  </a:cubicBezTo>
                  <a:cubicBezTo>
                    <a:pt x="1297" y="687"/>
                    <a:pt x="1297" y="679"/>
                    <a:pt x="1297" y="664"/>
                  </a:cubicBezTo>
                  <a:lnTo>
                    <a:pt x="1297" y="656"/>
                  </a:lnTo>
                  <a:cubicBezTo>
                    <a:pt x="1297" y="640"/>
                    <a:pt x="1297" y="632"/>
                    <a:pt x="1297" y="624"/>
                  </a:cubicBezTo>
                  <a:cubicBezTo>
                    <a:pt x="1305" y="624"/>
                    <a:pt x="1305" y="616"/>
                    <a:pt x="1297" y="608"/>
                  </a:cubicBezTo>
                  <a:cubicBezTo>
                    <a:pt x="1297" y="593"/>
                    <a:pt x="1297" y="593"/>
                    <a:pt x="1281" y="593"/>
                  </a:cubicBezTo>
                  <a:cubicBezTo>
                    <a:pt x="1273" y="593"/>
                    <a:pt x="1273" y="593"/>
                    <a:pt x="1265" y="593"/>
                  </a:cubicBezTo>
                  <a:cubicBezTo>
                    <a:pt x="1257" y="593"/>
                    <a:pt x="1249" y="584"/>
                    <a:pt x="1249" y="584"/>
                  </a:cubicBezTo>
                  <a:cubicBezTo>
                    <a:pt x="1242" y="577"/>
                    <a:pt x="1249" y="569"/>
                    <a:pt x="1249" y="561"/>
                  </a:cubicBezTo>
                  <a:cubicBezTo>
                    <a:pt x="1249" y="561"/>
                    <a:pt x="1249" y="553"/>
                    <a:pt x="1257" y="545"/>
                  </a:cubicBezTo>
                  <a:cubicBezTo>
                    <a:pt x="1257" y="529"/>
                    <a:pt x="1273" y="529"/>
                    <a:pt x="1281" y="529"/>
                  </a:cubicBezTo>
                  <a:cubicBezTo>
                    <a:pt x="1289" y="529"/>
                    <a:pt x="1289" y="521"/>
                    <a:pt x="1297" y="521"/>
                  </a:cubicBezTo>
                  <a:cubicBezTo>
                    <a:pt x="1305" y="521"/>
                    <a:pt x="1305" y="513"/>
                    <a:pt x="1305" y="513"/>
                  </a:cubicBezTo>
                  <a:lnTo>
                    <a:pt x="1297" y="506"/>
                  </a:lnTo>
                  <a:cubicBezTo>
                    <a:pt x="1289" y="506"/>
                    <a:pt x="1289" y="498"/>
                    <a:pt x="1281" y="490"/>
                  </a:cubicBezTo>
                  <a:lnTo>
                    <a:pt x="1273" y="490"/>
                  </a:lnTo>
                  <a:lnTo>
                    <a:pt x="1265" y="490"/>
                  </a:lnTo>
                  <a:cubicBezTo>
                    <a:pt x="1257" y="490"/>
                    <a:pt x="1249" y="498"/>
                    <a:pt x="1242" y="498"/>
                  </a:cubicBezTo>
                  <a:cubicBezTo>
                    <a:pt x="1242" y="498"/>
                    <a:pt x="1242" y="498"/>
                    <a:pt x="1233" y="498"/>
                  </a:cubicBezTo>
                  <a:cubicBezTo>
                    <a:pt x="1226" y="490"/>
                    <a:pt x="1218" y="490"/>
                    <a:pt x="1218" y="482"/>
                  </a:cubicBezTo>
                  <a:cubicBezTo>
                    <a:pt x="1218" y="482"/>
                    <a:pt x="1218" y="474"/>
                    <a:pt x="1218" y="466"/>
                  </a:cubicBezTo>
                  <a:cubicBezTo>
                    <a:pt x="1218" y="466"/>
                    <a:pt x="1218" y="458"/>
                    <a:pt x="1226" y="458"/>
                  </a:cubicBezTo>
                  <a:cubicBezTo>
                    <a:pt x="1226" y="442"/>
                    <a:pt x="1233" y="442"/>
                    <a:pt x="1242" y="442"/>
                  </a:cubicBezTo>
                  <a:cubicBezTo>
                    <a:pt x="1242" y="442"/>
                    <a:pt x="1249" y="434"/>
                    <a:pt x="1257" y="434"/>
                  </a:cubicBezTo>
                  <a:cubicBezTo>
                    <a:pt x="1257" y="426"/>
                    <a:pt x="1257" y="426"/>
                    <a:pt x="1257" y="426"/>
                  </a:cubicBezTo>
                  <a:cubicBezTo>
                    <a:pt x="1257" y="419"/>
                    <a:pt x="1257" y="419"/>
                    <a:pt x="1249" y="411"/>
                  </a:cubicBezTo>
                  <a:lnTo>
                    <a:pt x="1242" y="403"/>
                  </a:lnTo>
                  <a:cubicBezTo>
                    <a:pt x="1242" y="403"/>
                    <a:pt x="1233" y="403"/>
                    <a:pt x="1233" y="411"/>
                  </a:cubicBezTo>
                  <a:cubicBezTo>
                    <a:pt x="1218" y="419"/>
                    <a:pt x="1210" y="426"/>
                    <a:pt x="1186" y="426"/>
                  </a:cubicBezTo>
                  <a:cubicBezTo>
                    <a:pt x="1186" y="426"/>
                    <a:pt x="1178" y="426"/>
                    <a:pt x="1170" y="419"/>
                  </a:cubicBezTo>
                  <a:cubicBezTo>
                    <a:pt x="1170" y="411"/>
                    <a:pt x="1178" y="403"/>
                    <a:pt x="1186" y="395"/>
                  </a:cubicBezTo>
                  <a:cubicBezTo>
                    <a:pt x="1194" y="387"/>
                    <a:pt x="1202" y="379"/>
                    <a:pt x="1202" y="371"/>
                  </a:cubicBezTo>
                  <a:cubicBezTo>
                    <a:pt x="1210" y="363"/>
                    <a:pt x="1218" y="355"/>
                    <a:pt x="1226" y="355"/>
                  </a:cubicBezTo>
                  <a:cubicBezTo>
                    <a:pt x="1233" y="347"/>
                    <a:pt x="1242" y="347"/>
                    <a:pt x="1242" y="340"/>
                  </a:cubicBezTo>
                  <a:cubicBezTo>
                    <a:pt x="1242" y="331"/>
                    <a:pt x="1242" y="324"/>
                    <a:pt x="1242" y="324"/>
                  </a:cubicBezTo>
                  <a:cubicBezTo>
                    <a:pt x="1242" y="324"/>
                    <a:pt x="1233" y="324"/>
                    <a:pt x="1226" y="324"/>
                  </a:cubicBezTo>
                  <a:cubicBezTo>
                    <a:pt x="1218" y="324"/>
                    <a:pt x="1218" y="324"/>
                    <a:pt x="1218" y="324"/>
                  </a:cubicBezTo>
                  <a:cubicBezTo>
                    <a:pt x="1202" y="324"/>
                    <a:pt x="1202" y="300"/>
                    <a:pt x="1194" y="276"/>
                  </a:cubicBezTo>
                  <a:cubicBezTo>
                    <a:pt x="1194" y="260"/>
                    <a:pt x="1194" y="245"/>
                    <a:pt x="1186" y="229"/>
                  </a:cubicBezTo>
                  <a:lnTo>
                    <a:pt x="1186" y="221"/>
                  </a:lnTo>
                  <a:cubicBezTo>
                    <a:pt x="1194" y="205"/>
                    <a:pt x="1233" y="189"/>
                    <a:pt x="1265" y="181"/>
                  </a:cubicBezTo>
                  <a:cubicBezTo>
                    <a:pt x="1273" y="181"/>
                    <a:pt x="1281" y="181"/>
                    <a:pt x="1281" y="181"/>
                  </a:cubicBezTo>
                  <a:cubicBezTo>
                    <a:pt x="1289" y="181"/>
                    <a:pt x="1289" y="181"/>
                    <a:pt x="1289" y="181"/>
                  </a:cubicBezTo>
                  <a:cubicBezTo>
                    <a:pt x="1289" y="173"/>
                    <a:pt x="1281" y="173"/>
                    <a:pt x="1273" y="173"/>
                  </a:cubicBezTo>
                  <a:cubicBezTo>
                    <a:pt x="1273" y="173"/>
                    <a:pt x="1273" y="173"/>
                    <a:pt x="1265" y="173"/>
                  </a:cubicBezTo>
                  <a:cubicBezTo>
                    <a:pt x="1265" y="166"/>
                    <a:pt x="1265" y="150"/>
                    <a:pt x="1265" y="142"/>
                  </a:cubicBezTo>
                  <a:cubicBezTo>
                    <a:pt x="1265" y="134"/>
                    <a:pt x="1265" y="126"/>
                    <a:pt x="1265" y="126"/>
                  </a:cubicBezTo>
                  <a:cubicBezTo>
                    <a:pt x="1265" y="118"/>
                    <a:pt x="1265" y="118"/>
                    <a:pt x="1265" y="118"/>
                  </a:cubicBezTo>
                  <a:cubicBezTo>
                    <a:pt x="1265" y="118"/>
                    <a:pt x="1265" y="118"/>
                    <a:pt x="1257" y="118"/>
                  </a:cubicBezTo>
                  <a:cubicBezTo>
                    <a:pt x="1257" y="126"/>
                    <a:pt x="1257" y="126"/>
                    <a:pt x="1257" y="134"/>
                  </a:cubicBezTo>
                  <a:cubicBezTo>
                    <a:pt x="1257" y="150"/>
                    <a:pt x="1242" y="158"/>
                    <a:pt x="1218" y="173"/>
                  </a:cubicBezTo>
                  <a:cubicBezTo>
                    <a:pt x="1202" y="181"/>
                    <a:pt x="1194" y="189"/>
                    <a:pt x="1186" y="189"/>
                  </a:cubicBezTo>
                  <a:lnTo>
                    <a:pt x="1186" y="189"/>
                  </a:lnTo>
                  <a:cubicBezTo>
                    <a:pt x="1178" y="197"/>
                    <a:pt x="1155" y="221"/>
                    <a:pt x="1139" y="245"/>
                  </a:cubicBezTo>
                  <a:cubicBezTo>
                    <a:pt x="1139" y="253"/>
                    <a:pt x="1131" y="260"/>
                    <a:pt x="1123" y="260"/>
                  </a:cubicBezTo>
                  <a:cubicBezTo>
                    <a:pt x="1123" y="260"/>
                    <a:pt x="1115" y="260"/>
                    <a:pt x="1107" y="253"/>
                  </a:cubicBezTo>
                  <a:lnTo>
                    <a:pt x="1107" y="253"/>
                  </a:lnTo>
                  <a:cubicBezTo>
                    <a:pt x="1107" y="260"/>
                    <a:pt x="1123" y="292"/>
                    <a:pt x="1139" y="300"/>
                  </a:cubicBezTo>
                  <a:cubicBezTo>
                    <a:pt x="1155" y="308"/>
                    <a:pt x="1155" y="324"/>
                    <a:pt x="1155" y="347"/>
                  </a:cubicBezTo>
                  <a:cubicBezTo>
                    <a:pt x="1155" y="355"/>
                    <a:pt x="1155" y="363"/>
                    <a:pt x="1155" y="371"/>
                  </a:cubicBezTo>
                  <a:cubicBezTo>
                    <a:pt x="1162" y="395"/>
                    <a:pt x="1162" y="419"/>
                    <a:pt x="1162" y="442"/>
                  </a:cubicBezTo>
                  <a:cubicBezTo>
                    <a:pt x="1162" y="458"/>
                    <a:pt x="1162" y="474"/>
                    <a:pt x="1162" y="490"/>
                  </a:cubicBezTo>
                  <a:cubicBezTo>
                    <a:pt x="1162" y="521"/>
                    <a:pt x="1178" y="545"/>
                    <a:pt x="1186" y="561"/>
                  </a:cubicBezTo>
                  <a:cubicBezTo>
                    <a:pt x="1194" y="577"/>
                    <a:pt x="1194" y="584"/>
                    <a:pt x="1202" y="593"/>
                  </a:cubicBezTo>
                  <a:cubicBezTo>
                    <a:pt x="1202" y="608"/>
                    <a:pt x="1210" y="616"/>
                    <a:pt x="1218" y="624"/>
                  </a:cubicBezTo>
                  <a:cubicBezTo>
                    <a:pt x="1226" y="624"/>
                    <a:pt x="1233" y="632"/>
                    <a:pt x="1242" y="648"/>
                  </a:cubicBezTo>
                  <a:cubicBezTo>
                    <a:pt x="1249" y="671"/>
                    <a:pt x="1249" y="679"/>
                    <a:pt x="1249" y="695"/>
                  </a:cubicBezTo>
                  <a:cubicBezTo>
                    <a:pt x="1249" y="703"/>
                    <a:pt x="1249" y="719"/>
                    <a:pt x="1249" y="727"/>
                  </a:cubicBezTo>
                  <a:cubicBezTo>
                    <a:pt x="1257" y="751"/>
                    <a:pt x="1257" y="766"/>
                    <a:pt x="1257" y="774"/>
                  </a:cubicBezTo>
                  <a:cubicBezTo>
                    <a:pt x="1249" y="782"/>
                    <a:pt x="1249" y="782"/>
                    <a:pt x="1249" y="790"/>
                  </a:cubicBezTo>
                  <a:lnTo>
                    <a:pt x="1249" y="790"/>
                  </a:lnTo>
                  <a:lnTo>
                    <a:pt x="1249" y="790"/>
                  </a:lnTo>
                  <a:cubicBezTo>
                    <a:pt x="1242" y="790"/>
                    <a:pt x="1226" y="790"/>
                    <a:pt x="1218" y="790"/>
                  </a:cubicBezTo>
                  <a:cubicBezTo>
                    <a:pt x="1202" y="790"/>
                    <a:pt x="1186" y="798"/>
                    <a:pt x="1178" y="798"/>
                  </a:cubicBezTo>
                  <a:cubicBezTo>
                    <a:pt x="1170" y="798"/>
                    <a:pt x="1162" y="798"/>
                    <a:pt x="1162" y="798"/>
                  </a:cubicBezTo>
                  <a:cubicBezTo>
                    <a:pt x="1123" y="790"/>
                    <a:pt x="1083" y="774"/>
                    <a:pt x="1052" y="759"/>
                  </a:cubicBezTo>
                  <a:cubicBezTo>
                    <a:pt x="1044" y="759"/>
                    <a:pt x="1044" y="751"/>
                    <a:pt x="1044" y="751"/>
                  </a:cubicBezTo>
                  <a:cubicBezTo>
                    <a:pt x="1036" y="743"/>
                    <a:pt x="1044" y="743"/>
                    <a:pt x="1044" y="735"/>
                  </a:cubicBezTo>
                  <a:cubicBezTo>
                    <a:pt x="1044" y="735"/>
                    <a:pt x="1052" y="727"/>
                    <a:pt x="1044" y="727"/>
                  </a:cubicBezTo>
                  <a:cubicBezTo>
                    <a:pt x="1044" y="719"/>
                    <a:pt x="1028" y="719"/>
                    <a:pt x="1020" y="719"/>
                  </a:cubicBezTo>
                  <a:cubicBezTo>
                    <a:pt x="1012" y="719"/>
                    <a:pt x="996" y="719"/>
                    <a:pt x="989" y="727"/>
                  </a:cubicBezTo>
                  <a:cubicBezTo>
                    <a:pt x="980" y="735"/>
                    <a:pt x="957" y="743"/>
                    <a:pt x="941" y="743"/>
                  </a:cubicBezTo>
                  <a:cubicBezTo>
                    <a:pt x="925" y="743"/>
                    <a:pt x="917" y="735"/>
                    <a:pt x="909" y="727"/>
                  </a:cubicBezTo>
                  <a:cubicBezTo>
                    <a:pt x="894" y="703"/>
                    <a:pt x="925" y="632"/>
                    <a:pt x="941" y="608"/>
                  </a:cubicBezTo>
                  <a:cubicBezTo>
                    <a:pt x="965" y="577"/>
                    <a:pt x="957" y="553"/>
                    <a:pt x="957" y="521"/>
                  </a:cubicBezTo>
                  <a:cubicBezTo>
                    <a:pt x="957" y="521"/>
                    <a:pt x="957" y="513"/>
                    <a:pt x="957" y="506"/>
                  </a:cubicBezTo>
                  <a:cubicBezTo>
                    <a:pt x="949" y="482"/>
                    <a:pt x="909" y="458"/>
                    <a:pt x="878" y="442"/>
                  </a:cubicBezTo>
                  <a:cubicBezTo>
                    <a:pt x="870" y="442"/>
                    <a:pt x="862" y="434"/>
                    <a:pt x="854" y="426"/>
                  </a:cubicBezTo>
                  <a:cubicBezTo>
                    <a:pt x="846" y="419"/>
                    <a:pt x="830" y="419"/>
                    <a:pt x="822" y="419"/>
                  </a:cubicBezTo>
                  <a:cubicBezTo>
                    <a:pt x="815" y="419"/>
                    <a:pt x="807" y="419"/>
                    <a:pt x="807" y="419"/>
                  </a:cubicBezTo>
                  <a:cubicBezTo>
                    <a:pt x="799" y="419"/>
                    <a:pt x="791" y="419"/>
                    <a:pt x="791" y="419"/>
                  </a:cubicBezTo>
                  <a:cubicBezTo>
                    <a:pt x="783" y="419"/>
                    <a:pt x="775" y="419"/>
                    <a:pt x="767" y="419"/>
                  </a:cubicBezTo>
                  <a:cubicBezTo>
                    <a:pt x="759" y="411"/>
                    <a:pt x="759" y="387"/>
                    <a:pt x="751" y="355"/>
                  </a:cubicBezTo>
                  <a:cubicBezTo>
                    <a:pt x="751" y="347"/>
                    <a:pt x="751" y="340"/>
                    <a:pt x="751" y="331"/>
                  </a:cubicBezTo>
                  <a:cubicBezTo>
                    <a:pt x="751" y="331"/>
                    <a:pt x="743" y="324"/>
                    <a:pt x="712" y="324"/>
                  </a:cubicBezTo>
                  <a:cubicBezTo>
                    <a:pt x="696" y="324"/>
                    <a:pt x="672" y="331"/>
                    <a:pt x="672" y="331"/>
                  </a:cubicBezTo>
                  <a:cubicBezTo>
                    <a:pt x="664" y="331"/>
                    <a:pt x="664" y="331"/>
                    <a:pt x="664" y="331"/>
                  </a:cubicBezTo>
                  <a:cubicBezTo>
                    <a:pt x="664" y="324"/>
                    <a:pt x="664" y="324"/>
                    <a:pt x="664" y="324"/>
                  </a:cubicBezTo>
                  <a:cubicBezTo>
                    <a:pt x="664" y="324"/>
                    <a:pt x="633" y="268"/>
                    <a:pt x="625" y="253"/>
                  </a:cubicBezTo>
                  <a:cubicBezTo>
                    <a:pt x="617" y="229"/>
                    <a:pt x="601" y="213"/>
                    <a:pt x="569" y="213"/>
                  </a:cubicBezTo>
                  <a:cubicBezTo>
                    <a:pt x="546" y="213"/>
                    <a:pt x="522" y="213"/>
                    <a:pt x="498" y="205"/>
                  </a:cubicBezTo>
                  <a:cubicBezTo>
                    <a:pt x="498" y="205"/>
                    <a:pt x="498" y="197"/>
                    <a:pt x="490" y="197"/>
                  </a:cubicBezTo>
                  <a:cubicBezTo>
                    <a:pt x="475" y="197"/>
                    <a:pt x="459" y="213"/>
                    <a:pt x="451" y="221"/>
                  </a:cubicBezTo>
                  <a:cubicBezTo>
                    <a:pt x="443" y="229"/>
                    <a:pt x="427" y="237"/>
                    <a:pt x="411" y="237"/>
                  </a:cubicBezTo>
                  <a:cubicBezTo>
                    <a:pt x="403" y="245"/>
                    <a:pt x="403" y="245"/>
                    <a:pt x="396" y="245"/>
                  </a:cubicBezTo>
                  <a:cubicBezTo>
                    <a:pt x="388" y="253"/>
                    <a:pt x="380" y="260"/>
                    <a:pt x="372" y="268"/>
                  </a:cubicBezTo>
                  <a:cubicBezTo>
                    <a:pt x="364" y="284"/>
                    <a:pt x="356" y="300"/>
                    <a:pt x="325" y="292"/>
                  </a:cubicBezTo>
                  <a:cubicBezTo>
                    <a:pt x="293" y="292"/>
                    <a:pt x="285" y="276"/>
                    <a:pt x="277" y="268"/>
                  </a:cubicBezTo>
                  <a:cubicBezTo>
                    <a:pt x="277" y="260"/>
                    <a:pt x="277" y="260"/>
                    <a:pt x="277" y="260"/>
                  </a:cubicBezTo>
                  <a:cubicBezTo>
                    <a:pt x="269" y="260"/>
                    <a:pt x="253" y="300"/>
                    <a:pt x="245" y="324"/>
                  </a:cubicBezTo>
                  <a:cubicBezTo>
                    <a:pt x="238" y="331"/>
                    <a:pt x="238" y="340"/>
                    <a:pt x="238" y="340"/>
                  </a:cubicBezTo>
                  <a:lnTo>
                    <a:pt x="238" y="340"/>
                  </a:lnTo>
                  <a:cubicBezTo>
                    <a:pt x="230" y="355"/>
                    <a:pt x="230" y="363"/>
                    <a:pt x="222" y="363"/>
                  </a:cubicBezTo>
                  <a:cubicBezTo>
                    <a:pt x="214" y="363"/>
                    <a:pt x="214" y="355"/>
                    <a:pt x="214" y="355"/>
                  </a:cubicBezTo>
                  <a:cubicBezTo>
                    <a:pt x="214" y="347"/>
                    <a:pt x="214" y="347"/>
                    <a:pt x="206" y="347"/>
                  </a:cubicBezTo>
                  <a:cubicBezTo>
                    <a:pt x="190" y="347"/>
                    <a:pt x="174" y="355"/>
                    <a:pt x="174" y="355"/>
                  </a:cubicBezTo>
                  <a:cubicBezTo>
                    <a:pt x="48" y="498"/>
                    <a:pt x="48" y="498"/>
                    <a:pt x="48" y="498"/>
                  </a:cubicBezTo>
                  <a:cubicBezTo>
                    <a:pt x="0" y="253"/>
                    <a:pt x="0" y="253"/>
                    <a:pt x="0" y="253"/>
                  </a:cubicBezTo>
                  <a:cubicBezTo>
                    <a:pt x="1320" y="0"/>
                    <a:pt x="1320" y="0"/>
                    <a:pt x="1320" y="0"/>
                  </a:cubicBezTo>
                  <a:cubicBezTo>
                    <a:pt x="1320" y="7"/>
                    <a:pt x="1320" y="7"/>
                    <a:pt x="1320" y="7"/>
                  </a:cubicBezTo>
                  <a:cubicBezTo>
                    <a:pt x="1320" y="15"/>
                    <a:pt x="1320" y="47"/>
                    <a:pt x="1344" y="94"/>
                  </a:cubicBezTo>
                  <a:cubicBezTo>
                    <a:pt x="1376" y="158"/>
                    <a:pt x="1415" y="284"/>
                    <a:pt x="1415" y="324"/>
                  </a:cubicBezTo>
                  <a:cubicBezTo>
                    <a:pt x="1415" y="371"/>
                    <a:pt x="1455" y="537"/>
                    <a:pt x="1455" y="553"/>
                  </a:cubicBezTo>
                  <a:cubicBezTo>
                    <a:pt x="1463" y="561"/>
                    <a:pt x="1486" y="561"/>
                    <a:pt x="1518" y="561"/>
                  </a:cubicBezTo>
                  <a:cubicBezTo>
                    <a:pt x="1542" y="569"/>
                    <a:pt x="1558" y="569"/>
                    <a:pt x="1581" y="569"/>
                  </a:cubicBezTo>
                  <a:cubicBezTo>
                    <a:pt x="1597" y="577"/>
                    <a:pt x="1613" y="577"/>
                    <a:pt x="1629" y="577"/>
                  </a:cubicBezTo>
                  <a:cubicBezTo>
                    <a:pt x="1660" y="584"/>
                    <a:pt x="1700" y="584"/>
                    <a:pt x="1732" y="600"/>
                  </a:cubicBezTo>
                  <a:lnTo>
                    <a:pt x="1732" y="600"/>
                  </a:lnTo>
                  <a:lnTo>
                    <a:pt x="1732" y="600"/>
                  </a:lnTo>
                  <a:cubicBezTo>
                    <a:pt x="1732" y="616"/>
                    <a:pt x="1724" y="632"/>
                    <a:pt x="1700" y="656"/>
                  </a:cubicBezTo>
                  <a:cubicBezTo>
                    <a:pt x="1692" y="671"/>
                    <a:pt x="1684" y="679"/>
                    <a:pt x="1684" y="687"/>
                  </a:cubicBezTo>
                  <a:cubicBezTo>
                    <a:pt x="1676" y="695"/>
                    <a:pt x="1676" y="695"/>
                    <a:pt x="1660" y="703"/>
                  </a:cubicBezTo>
                  <a:cubicBezTo>
                    <a:pt x="1645" y="719"/>
                    <a:pt x="1653" y="727"/>
                    <a:pt x="1660" y="743"/>
                  </a:cubicBezTo>
                  <a:cubicBezTo>
                    <a:pt x="1660" y="751"/>
                    <a:pt x="1668" y="751"/>
                    <a:pt x="1668" y="759"/>
                  </a:cubicBezTo>
                  <a:cubicBezTo>
                    <a:pt x="1676" y="766"/>
                    <a:pt x="1676" y="766"/>
                    <a:pt x="1684" y="766"/>
                  </a:cubicBezTo>
                  <a:cubicBezTo>
                    <a:pt x="1684" y="766"/>
                    <a:pt x="1684" y="766"/>
                    <a:pt x="1692" y="766"/>
                  </a:cubicBezTo>
                  <a:lnTo>
                    <a:pt x="1692" y="766"/>
                  </a:lnTo>
                  <a:cubicBezTo>
                    <a:pt x="1692" y="766"/>
                    <a:pt x="1700" y="766"/>
                    <a:pt x="1708" y="774"/>
                  </a:cubicBezTo>
                  <a:cubicBezTo>
                    <a:pt x="1708" y="790"/>
                    <a:pt x="1692" y="798"/>
                    <a:pt x="1653" y="814"/>
                  </a:cubicBezTo>
                  <a:cubicBezTo>
                    <a:pt x="1637" y="822"/>
                    <a:pt x="1629" y="830"/>
                    <a:pt x="1629" y="846"/>
                  </a:cubicBezTo>
                  <a:cubicBezTo>
                    <a:pt x="1629" y="853"/>
                    <a:pt x="1629" y="869"/>
                    <a:pt x="1621" y="877"/>
                  </a:cubicBezTo>
                  <a:cubicBezTo>
                    <a:pt x="1605" y="909"/>
                    <a:pt x="1605" y="948"/>
                    <a:pt x="1613" y="988"/>
                  </a:cubicBezTo>
                  <a:cubicBezTo>
                    <a:pt x="1613" y="996"/>
                    <a:pt x="1613" y="1004"/>
                    <a:pt x="1613" y="1011"/>
                  </a:cubicBezTo>
                  <a:cubicBezTo>
                    <a:pt x="1605" y="1011"/>
                    <a:pt x="1605" y="1011"/>
                    <a:pt x="1597" y="1011"/>
                  </a:cubicBezTo>
                  <a:cubicBezTo>
                    <a:pt x="1597" y="1011"/>
                    <a:pt x="1589" y="1011"/>
                    <a:pt x="1581" y="1011"/>
                  </a:cubicBezTo>
                  <a:lnTo>
                    <a:pt x="1573" y="1011"/>
                  </a:lnTo>
                  <a:lnTo>
                    <a:pt x="1573" y="1011"/>
                  </a:lnTo>
                  <a:cubicBezTo>
                    <a:pt x="1573" y="1035"/>
                    <a:pt x="1566" y="1035"/>
                    <a:pt x="1558" y="1051"/>
                  </a:cubicBezTo>
                  <a:cubicBezTo>
                    <a:pt x="1558" y="1051"/>
                    <a:pt x="1550" y="1051"/>
                    <a:pt x="1550" y="1059"/>
                  </a:cubicBezTo>
                  <a:cubicBezTo>
                    <a:pt x="1542" y="1067"/>
                    <a:pt x="1542" y="1090"/>
                    <a:pt x="1542" y="1114"/>
                  </a:cubicBezTo>
                  <a:cubicBezTo>
                    <a:pt x="1542" y="1130"/>
                    <a:pt x="1542" y="1146"/>
                    <a:pt x="1542" y="1162"/>
                  </a:cubicBezTo>
                  <a:cubicBezTo>
                    <a:pt x="1542" y="1193"/>
                    <a:pt x="1542" y="1209"/>
                    <a:pt x="1526" y="1209"/>
                  </a:cubicBezTo>
                  <a:close/>
                  <a:moveTo>
                    <a:pt x="1510" y="814"/>
                  </a:moveTo>
                  <a:lnTo>
                    <a:pt x="1510" y="814"/>
                  </a:lnTo>
                  <a:cubicBezTo>
                    <a:pt x="1526" y="814"/>
                    <a:pt x="1534" y="822"/>
                    <a:pt x="1534" y="853"/>
                  </a:cubicBezTo>
                  <a:cubicBezTo>
                    <a:pt x="1534" y="869"/>
                    <a:pt x="1526" y="893"/>
                    <a:pt x="1518" y="917"/>
                  </a:cubicBezTo>
                  <a:cubicBezTo>
                    <a:pt x="1510" y="940"/>
                    <a:pt x="1502" y="964"/>
                    <a:pt x="1502" y="980"/>
                  </a:cubicBezTo>
                  <a:cubicBezTo>
                    <a:pt x="1502" y="996"/>
                    <a:pt x="1495" y="1004"/>
                    <a:pt x="1495" y="1011"/>
                  </a:cubicBezTo>
                  <a:cubicBezTo>
                    <a:pt x="1495" y="1035"/>
                    <a:pt x="1486" y="1059"/>
                    <a:pt x="1495" y="1090"/>
                  </a:cubicBezTo>
                  <a:cubicBezTo>
                    <a:pt x="1495" y="1106"/>
                    <a:pt x="1495" y="1122"/>
                    <a:pt x="1495" y="1130"/>
                  </a:cubicBezTo>
                  <a:cubicBezTo>
                    <a:pt x="1495" y="1154"/>
                    <a:pt x="1486" y="1170"/>
                    <a:pt x="1502" y="1177"/>
                  </a:cubicBezTo>
                  <a:cubicBezTo>
                    <a:pt x="1510" y="1185"/>
                    <a:pt x="1526" y="1201"/>
                    <a:pt x="1526" y="1201"/>
                  </a:cubicBezTo>
                  <a:cubicBezTo>
                    <a:pt x="1534" y="1201"/>
                    <a:pt x="1534" y="1193"/>
                    <a:pt x="1534" y="1162"/>
                  </a:cubicBezTo>
                  <a:cubicBezTo>
                    <a:pt x="1534" y="1146"/>
                    <a:pt x="1534" y="1130"/>
                    <a:pt x="1534" y="1114"/>
                  </a:cubicBezTo>
                  <a:cubicBezTo>
                    <a:pt x="1534" y="1083"/>
                    <a:pt x="1534" y="1067"/>
                    <a:pt x="1542" y="1051"/>
                  </a:cubicBezTo>
                  <a:cubicBezTo>
                    <a:pt x="1550" y="1051"/>
                    <a:pt x="1550" y="1043"/>
                    <a:pt x="1550" y="1043"/>
                  </a:cubicBezTo>
                  <a:cubicBezTo>
                    <a:pt x="1558" y="1035"/>
                    <a:pt x="1566" y="1035"/>
                    <a:pt x="1566" y="1011"/>
                  </a:cubicBezTo>
                  <a:cubicBezTo>
                    <a:pt x="1566" y="1004"/>
                    <a:pt x="1566" y="1004"/>
                    <a:pt x="1573" y="1004"/>
                  </a:cubicBezTo>
                  <a:cubicBezTo>
                    <a:pt x="1581" y="1004"/>
                    <a:pt x="1581" y="1004"/>
                    <a:pt x="1589" y="1004"/>
                  </a:cubicBezTo>
                  <a:lnTo>
                    <a:pt x="1597" y="1004"/>
                  </a:lnTo>
                  <a:cubicBezTo>
                    <a:pt x="1605" y="1004"/>
                    <a:pt x="1605" y="1004"/>
                    <a:pt x="1605" y="1004"/>
                  </a:cubicBezTo>
                  <a:cubicBezTo>
                    <a:pt x="1605" y="1004"/>
                    <a:pt x="1605" y="1004"/>
                    <a:pt x="1605" y="988"/>
                  </a:cubicBezTo>
                  <a:cubicBezTo>
                    <a:pt x="1597" y="948"/>
                    <a:pt x="1597" y="901"/>
                    <a:pt x="1613" y="877"/>
                  </a:cubicBezTo>
                  <a:cubicBezTo>
                    <a:pt x="1621" y="861"/>
                    <a:pt x="1621" y="853"/>
                    <a:pt x="1621" y="846"/>
                  </a:cubicBezTo>
                  <a:cubicBezTo>
                    <a:pt x="1621" y="830"/>
                    <a:pt x="1629" y="814"/>
                    <a:pt x="1653" y="806"/>
                  </a:cubicBezTo>
                  <a:cubicBezTo>
                    <a:pt x="1692" y="790"/>
                    <a:pt x="1700" y="782"/>
                    <a:pt x="1700" y="774"/>
                  </a:cubicBezTo>
                  <a:lnTo>
                    <a:pt x="1692" y="774"/>
                  </a:lnTo>
                  <a:lnTo>
                    <a:pt x="1692" y="774"/>
                  </a:lnTo>
                  <a:cubicBezTo>
                    <a:pt x="1684" y="774"/>
                    <a:pt x="1668" y="774"/>
                    <a:pt x="1660" y="759"/>
                  </a:cubicBezTo>
                  <a:cubicBezTo>
                    <a:pt x="1660" y="759"/>
                    <a:pt x="1660" y="751"/>
                    <a:pt x="1653" y="751"/>
                  </a:cubicBezTo>
                  <a:cubicBezTo>
                    <a:pt x="1645" y="735"/>
                    <a:pt x="1637" y="719"/>
                    <a:pt x="1653" y="703"/>
                  </a:cubicBezTo>
                  <a:cubicBezTo>
                    <a:pt x="1668" y="695"/>
                    <a:pt x="1668" y="687"/>
                    <a:pt x="1676" y="679"/>
                  </a:cubicBezTo>
                  <a:cubicBezTo>
                    <a:pt x="1676" y="679"/>
                    <a:pt x="1684" y="671"/>
                    <a:pt x="1700" y="656"/>
                  </a:cubicBezTo>
                  <a:cubicBezTo>
                    <a:pt x="1716" y="632"/>
                    <a:pt x="1724" y="616"/>
                    <a:pt x="1724" y="600"/>
                  </a:cubicBezTo>
                  <a:cubicBezTo>
                    <a:pt x="1700" y="593"/>
                    <a:pt x="1660" y="593"/>
                    <a:pt x="1629" y="584"/>
                  </a:cubicBezTo>
                  <a:cubicBezTo>
                    <a:pt x="1613" y="584"/>
                    <a:pt x="1597" y="584"/>
                    <a:pt x="1581" y="577"/>
                  </a:cubicBezTo>
                  <a:cubicBezTo>
                    <a:pt x="1558" y="577"/>
                    <a:pt x="1534" y="577"/>
                    <a:pt x="1518" y="569"/>
                  </a:cubicBezTo>
                  <a:cubicBezTo>
                    <a:pt x="1479" y="569"/>
                    <a:pt x="1455" y="561"/>
                    <a:pt x="1455" y="553"/>
                  </a:cubicBezTo>
                  <a:cubicBezTo>
                    <a:pt x="1447" y="537"/>
                    <a:pt x="1415" y="371"/>
                    <a:pt x="1408" y="324"/>
                  </a:cubicBezTo>
                  <a:cubicBezTo>
                    <a:pt x="1408" y="284"/>
                    <a:pt x="1368" y="158"/>
                    <a:pt x="1336" y="102"/>
                  </a:cubicBezTo>
                  <a:cubicBezTo>
                    <a:pt x="1320" y="55"/>
                    <a:pt x="1313" y="23"/>
                    <a:pt x="1313" y="7"/>
                  </a:cubicBezTo>
                  <a:cubicBezTo>
                    <a:pt x="8" y="260"/>
                    <a:pt x="8" y="260"/>
                    <a:pt x="8" y="260"/>
                  </a:cubicBezTo>
                  <a:cubicBezTo>
                    <a:pt x="48" y="482"/>
                    <a:pt x="48" y="482"/>
                    <a:pt x="48" y="482"/>
                  </a:cubicBezTo>
                  <a:cubicBezTo>
                    <a:pt x="166" y="347"/>
                    <a:pt x="166" y="347"/>
                    <a:pt x="166" y="347"/>
                  </a:cubicBezTo>
                  <a:lnTo>
                    <a:pt x="166" y="347"/>
                  </a:lnTo>
                  <a:cubicBezTo>
                    <a:pt x="166" y="347"/>
                    <a:pt x="190" y="340"/>
                    <a:pt x="206" y="340"/>
                  </a:cubicBezTo>
                  <a:cubicBezTo>
                    <a:pt x="214" y="340"/>
                    <a:pt x="214" y="347"/>
                    <a:pt x="222" y="347"/>
                  </a:cubicBezTo>
                  <a:cubicBezTo>
                    <a:pt x="222" y="355"/>
                    <a:pt x="222" y="355"/>
                    <a:pt x="222" y="355"/>
                  </a:cubicBezTo>
                  <a:lnTo>
                    <a:pt x="230" y="340"/>
                  </a:lnTo>
                  <a:lnTo>
                    <a:pt x="230" y="340"/>
                  </a:lnTo>
                  <a:cubicBezTo>
                    <a:pt x="230" y="331"/>
                    <a:pt x="238" y="324"/>
                    <a:pt x="238" y="316"/>
                  </a:cubicBezTo>
                  <a:cubicBezTo>
                    <a:pt x="253" y="268"/>
                    <a:pt x="261" y="253"/>
                    <a:pt x="277" y="253"/>
                  </a:cubicBezTo>
                  <a:lnTo>
                    <a:pt x="277" y="253"/>
                  </a:lnTo>
                  <a:cubicBezTo>
                    <a:pt x="285" y="253"/>
                    <a:pt x="285" y="260"/>
                    <a:pt x="285" y="260"/>
                  </a:cubicBezTo>
                  <a:cubicBezTo>
                    <a:pt x="293" y="276"/>
                    <a:pt x="301" y="284"/>
                    <a:pt x="325" y="284"/>
                  </a:cubicBezTo>
                  <a:cubicBezTo>
                    <a:pt x="348" y="292"/>
                    <a:pt x="356" y="276"/>
                    <a:pt x="372" y="260"/>
                  </a:cubicBezTo>
                  <a:cubicBezTo>
                    <a:pt x="372" y="253"/>
                    <a:pt x="380" y="245"/>
                    <a:pt x="388" y="245"/>
                  </a:cubicBezTo>
                  <a:cubicBezTo>
                    <a:pt x="396" y="237"/>
                    <a:pt x="403" y="237"/>
                    <a:pt x="411" y="237"/>
                  </a:cubicBezTo>
                  <a:cubicBezTo>
                    <a:pt x="427" y="229"/>
                    <a:pt x="435" y="221"/>
                    <a:pt x="443" y="213"/>
                  </a:cubicBezTo>
                  <a:cubicBezTo>
                    <a:pt x="451" y="205"/>
                    <a:pt x="475" y="197"/>
                    <a:pt x="490" y="197"/>
                  </a:cubicBezTo>
                  <a:cubicBezTo>
                    <a:pt x="498" y="197"/>
                    <a:pt x="498" y="197"/>
                    <a:pt x="506" y="197"/>
                  </a:cubicBezTo>
                  <a:cubicBezTo>
                    <a:pt x="522" y="205"/>
                    <a:pt x="546" y="205"/>
                    <a:pt x="569" y="205"/>
                  </a:cubicBezTo>
                  <a:cubicBezTo>
                    <a:pt x="601" y="205"/>
                    <a:pt x="625" y="229"/>
                    <a:pt x="633" y="245"/>
                  </a:cubicBezTo>
                  <a:cubicBezTo>
                    <a:pt x="633" y="268"/>
                    <a:pt x="664" y="308"/>
                    <a:pt x="672" y="324"/>
                  </a:cubicBezTo>
                  <a:cubicBezTo>
                    <a:pt x="680" y="316"/>
                    <a:pt x="696" y="316"/>
                    <a:pt x="712" y="316"/>
                  </a:cubicBezTo>
                  <a:cubicBezTo>
                    <a:pt x="743" y="316"/>
                    <a:pt x="759" y="324"/>
                    <a:pt x="759" y="331"/>
                  </a:cubicBezTo>
                  <a:cubicBezTo>
                    <a:pt x="759" y="340"/>
                    <a:pt x="759" y="347"/>
                    <a:pt x="759" y="355"/>
                  </a:cubicBezTo>
                  <a:cubicBezTo>
                    <a:pt x="767" y="379"/>
                    <a:pt x="767" y="403"/>
                    <a:pt x="775" y="411"/>
                  </a:cubicBezTo>
                  <a:cubicBezTo>
                    <a:pt x="775" y="411"/>
                    <a:pt x="783" y="419"/>
                    <a:pt x="791" y="419"/>
                  </a:cubicBezTo>
                  <a:cubicBezTo>
                    <a:pt x="791" y="419"/>
                    <a:pt x="799" y="411"/>
                    <a:pt x="807" y="411"/>
                  </a:cubicBezTo>
                  <a:cubicBezTo>
                    <a:pt x="807" y="411"/>
                    <a:pt x="815" y="411"/>
                    <a:pt x="822" y="411"/>
                  </a:cubicBezTo>
                  <a:cubicBezTo>
                    <a:pt x="830" y="411"/>
                    <a:pt x="846" y="419"/>
                    <a:pt x="862" y="426"/>
                  </a:cubicBezTo>
                  <a:cubicBezTo>
                    <a:pt x="862" y="426"/>
                    <a:pt x="870" y="434"/>
                    <a:pt x="886" y="434"/>
                  </a:cubicBezTo>
                  <a:cubicBezTo>
                    <a:pt x="917" y="458"/>
                    <a:pt x="957" y="482"/>
                    <a:pt x="965" y="506"/>
                  </a:cubicBezTo>
                  <a:cubicBezTo>
                    <a:pt x="965" y="513"/>
                    <a:pt x="965" y="513"/>
                    <a:pt x="965" y="521"/>
                  </a:cubicBezTo>
                  <a:cubicBezTo>
                    <a:pt x="965" y="553"/>
                    <a:pt x="965" y="577"/>
                    <a:pt x="949" y="608"/>
                  </a:cubicBezTo>
                  <a:cubicBezTo>
                    <a:pt x="917" y="664"/>
                    <a:pt x="902" y="711"/>
                    <a:pt x="917" y="727"/>
                  </a:cubicBezTo>
                  <a:cubicBezTo>
                    <a:pt x="917" y="735"/>
                    <a:pt x="933" y="735"/>
                    <a:pt x="941" y="735"/>
                  </a:cubicBezTo>
                  <a:cubicBezTo>
                    <a:pt x="957" y="735"/>
                    <a:pt x="973" y="735"/>
                    <a:pt x="980" y="719"/>
                  </a:cubicBezTo>
                  <a:cubicBezTo>
                    <a:pt x="989" y="711"/>
                    <a:pt x="1004" y="711"/>
                    <a:pt x="1020" y="711"/>
                  </a:cubicBezTo>
                  <a:cubicBezTo>
                    <a:pt x="1028" y="711"/>
                    <a:pt x="1044" y="711"/>
                    <a:pt x="1052" y="727"/>
                  </a:cubicBezTo>
                  <a:cubicBezTo>
                    <a:pt x="1060" y="735"/>
                    <a:pt x="1052" y="735"/>
                    <a:pt x="1052" y="743"/>
                  </a:cubicBezTo>
                  <a:cubicBezTo>
                    <a:pt x="1052" y="743"/>
                    <a:pt x="1044" y="743"/>
                    <a:pt x="1044" y="751"/>
                  </a:cubicBezTo>
                  <a:cubicBezTo>
                    <a:pt x="1044" y="751"/>
                    <a:pt x="1052" y="751"/>
                    <a:pt x="1060" y="751"/>
                  </a:cubicBezTo>
                  <a:cubicBezTo>
                    <a:pt x="1083" y="766"/>
                    <a:pt x="1131" y="782"/>
                    <a:pt x="1162" y="790"/>
                  </a:cubicBezTo>
                  <a:cubicBezTo>
                    <a:pt x="1162" y="790"/>
                    <a:pt x="1170" y="790"/>
                    <a:pt x="1178" y="790"/>
                  </a:cubicBezTo>
                  <a:cubicBezTo>
                    <a:pt x="1186" y="790"/>
                    <a:pt x="1202" y="790"/>
                    <a:pt x="1210" y="782"/>
                  </a:cubicBezTo>
                  <a:cubicBezTo>
                    <a:pt x="1226" y="782"/>
                    <a:pt x="1242" y="782"/>
                    <a:pt x="1242" y="782"/>
                  </a:cubicBezTo>
                  <a:cubicBezTo>
                    <a:pt x="1249" y="782"/>
                    <a:pt x="1249" y="774"/>
                    <a:pt x="1249" y="774"/>
                  </a:cubicBezTo>
                  <a:cubicBezTo>
                    <a:pt x="1249" y="759"/>
                    <a:pt x="1249" y="751"/>
                    <a:pt x="1249" y="735"/>
                  </a:cubicBezTo>
                  <a:cubicBezTo>
                    <a:pt x="1242" y="719"/>
                    <a:pt x="1242" y="703"/>
                    <a:pt x="1242" y="695"/>
                  </a:cubicBezTo>
                  <a:cubicBezTo>
                    <a:pt x="1242" y="679"/>
                    <a:pt x="1242" y="671"/>
                    <a:pt x="1233" y="656"/>
                  </a:cubicBezTo>
                  <a:cubicBezTo>
                    <a:pt x="1226" y="640"/>
                    <a:pt x="1218" y="632"/>
                    <a:pt x="1210" y="624"/>
                  </a:cubicBezTo>
                  <a:cubicBezTo>
                    <a:pt x="1202" y="616"/>
                    <a:pt x="1194" y="616"/>
                    <a:pt x="1194" y="600"/>
                  </a:cubicBezTo>
                  <a:cubicBezTo>
                    <a:pt x="1186" y="584"/>
                    <a:pt x="1186" y="577"/>
                    <a:pt x="1178" y="569"/>
                  </a:cubicBezTo>
                  <a:cubicBezTo>
                    <a:pt x="1170" y="545"/>
                    <a:pt x="1155" y="521"/>
                    <a:pt x="1155" y="498"/>
                  </a:cubicBezTo>
                  <a:cubicBezTo>
                    <a:pt x="1155" y="474"/>
                    <a:pt x="1155" y="458"/>
                    <a:pt x="1155" y="442"/>
                  </a:cubicBezTo>
                  <a:cubicBezTo>
                    <a:pt x="1155" y="419"/>
                    <a:pt x="1155" y="395"/>
                    <a:pt x="1147" y="371"/>
                  </a:cubicBezTo>
                  <a:cubicBezTo>
                    <a:pt x="1147" y="363"/>
                    <a:pt x="1147" y="355"/>
                    <a:pt x="1147" y="347"/>
                  </a:cubicBezTo>
                  <a:cubicBezTo>
                    <a:pt x="1147" y="324"/>
                    <a:pt x="1147" y="316"/>
                    <a:pt x="1139" y="308"/>
                  </a:cubicBezTo>
                  <a:cubicBezTo>
                    <a:pt x="1115" y="300"/>
                    <a:pt x="1091" y="260"/>
                    <a:pt x="1099" y="245"/>
                  </a:cubicBezTo>
                  <a:lnTo>
                    <a:pt x="1099" y="245"/>
                  </a:lnTo>
                  <a:lnTo>
                    <a:pt x="1107" y="245"/>
                  </a:lnTo>
                  <a:lnTo>
                    <a:pt x="1115" y="245"/>
                  </a:lnTo>
                  <a:cubicBezTo>
                    <a:pt x="1115" y="253"/>
                    <a:pt x="1123" y="253"/>
                    <a:pt x="1123" y="253"/>
                  </a:cubicBezTo>
                  <a:cubicBezTo>
                    <a:pt x="1123" y="253"/>
                    <a:pt x="1131" y="253"/>
                    <a:pt x="1139" y="245"/>
                  </a:cubicBezTo>
                  <a:cubicBezTo>
                    <a:pt x="1147" y="221"/>
                    <a:pt x="1170" y="189"/>
                    <a:pt x="1178" y="189"/>
                  </a:cubicBezTo>
                  <a:cubicBezTo>
                    <a:pt x="1186" y="181"/>
                    <a:pt x="1186" y="181"/>
                    <a:pt x="1186" y="181"/>
                  </a:cubicBezTo>
                  <a:cubicBezTo>
                    <a:pt x="1194" y="181"/>
                    <a:pt x="1202" y="181"/>
                    <a:pt x="1218" y="166"/>
                  </a:cubicBezTo>
                  <a:cubicBezTo>
                    <a:pt x="1233" y="158"/>
                    <a:pt x="1249" y="142"/>
                    <a:pt x="1249" y="134"/>
                  </a:cubicBezTo>
                  <a:cubicBezTo>
                    <a:pt x="1249" y="126"/>
                    <a:pt x="1249" y="118"/>
                    <a:pt x="1257" y="118"/>
                  </a:cubicBezTo>
                  <a:cubicBezTo>
                    <a:pt x="1257" y="110"/>
                    <a:pt x="1257" y="110"/>
                    <a:pt x="1265" y="110"/>
                  </a:cubicBezTo>
                  <a:cubicBezTo>
                    <a:pt x="1265" y="110"/>
                    <a:pt x="1273" y="110"/>
                    <a:pt x="1273" y="126"/>
                  </a:cubicBezTo>
                  <a:cubicBezTo>
                    <a:pt x="1273" y="134"/>
                    <a:pt x="1273" y="134"/>
                    <a:pt x="1273" y="142"/>
                  </a:cubicBezTo>
                  <a:cubicBezTo>
                    <a:pt x="1273" y="150"/>
                    <a:pt x="1273" y="166"/>
                    <a:pt x="1273" y="166"/>
                  </a:cubicBezTo>
                  <a:lnTo>
                    <a:pt x="1273" y="166"/>
                  </a:lnTo>
                  <a:cubicBezTo>
                    <a:pt x="1281" y="166"/>
                    <a:pt x="1297" y="173"/>
                    <a:pt x="1297" y="173"/>
                  </a:cubicBezTo>
                  <a:cubicBezTo>
                    <a:pt x="1297" y="181"/>
                    <a:pt x="1289" y="189"/>
                    <a:pt x="1281" y="189"/>
                  </a:cubicBezTo>
                  <a:lnTo>
                    <a:pt x="1273" y="189"/>
                  </a:lnTo>
                  <a:cubicBezTo>
                    <a:pt x="1249" y="197"/>
                    <a:pt x="1202" y="205"/>
                    <a:pt x="1194" y="221"/>
                  </a:cubicBezTo>
                  <a:lnTo>
                    <a:pt x="1194" y="229"/>
                  </a:lnTo>
                  <a:cubicBezTo>
                    <a:pt x="1202" y="245"/>
                    <a:pt x="1202" y="260"/>
                    <a:pt x="1202" y="276"/>
                  </a:cubicBezTo>
                  <a:cubicBezTo>
                    <a:pt x="1210" y="300"/>
                    <a:pt x="1210" y="316"/>
                    <a:pt x="1218" y="316"/>
                  </a:cubicBezTo>
                  <a:lnTo>
                    <a:pt x="1218" y="316"/>
                  </a:lnTo>
                  <a:cubicBezTo>
                    <a:pt x="1226" y="316"/>
                    <a:pt x="1233" y="316"/>
                    <a:pt x="1233" y="316"/>
                  </a:cubicBezTo>
                  <a:cubicBezTo>
                    <a:pt x="1242" y="316"/>
                    <a:pt x="1242" y="316"/>
                    <a:pt x="1249" y="324"/>
                  </a:cubicBezTo>
                  <a:cubicBezTo>
                    <a:pt x="1249" y="324"/>
                    <a:pt x="1249" y="331"/>
                    <a:pt x="1249" y="340"/>
                  </a:cubicBezTo>
                  <a:cubicBezTo>
                    <a:pt x="1249" y="355"/>
                    <a:pt x="1242" y="355"/>
                    <a:pt x="1226" y="363"/>
                  </a:cubicBezTo>
                  <a:cubicBezTo>
                    <a:pt x="1226" y="363"/>
                    <a:pt x="1218" y="371"/>
                    <a:pt x="1210" y="379"/>
                  </a:cubicBezTo>
                  <a:cubicBezTo>
                    <a:pt x="1210" y="387"/>
                    <a:pt x="1202" y="387"/>
                    <a:pt x="1194" y="395"/>
                  </a:cubicBezTo>
                  <a:cubicBezTo>
                    <a:pt x="1186" y="403"/>
                    <a:pt x="1178" y="411"/>
                    <a:pt x="1178" y="419"/>
                  </a:cubicBezTo>
                  <a:lnTo>
                    <a:pt x="1186" y="419"/>
                  </a:lnTo>
                  <a:cubicBezTo>
                    <a:pt x="1202" y="419"/>
                    <a:pt x="1218" y="411"/>
                    <a:pt x="1226" y="403"/>
                  </a:cubicBezTo>
                  <a:cubicBezTo>
                    <a:pt x="1233" y="395"/>
                    <a:pt x="1233" y="395"/>
                    <a:pt x="1242" y="395"/>
                  </a:cubicBezTo>
                  <a:lnTo>
                    <a:pt x="1249" y="395"/>
                  </a:lnTo>
                  <a:cubicBezTo>
                    <a:pt x="1249" y="403"/>
                    <a:pt x="1257" y="403"/>
                    <a:pt x="1257" y="403"/>
                  </a:cubicBezTo>
                  <a:cubicBezTo>
                    <a:pt x="1265" y="411"/>
                    <a:pt x="1265" y="419"/>
                    <a:pt x="1265" y="426"/>
                  </a:cubicBezTo>
                  <a:lnTo>
                    <a:pt x="1265" y="434"/>
                  </a:lnTo>
                  <a:cubicBezTo>
                    <a:pt x="1257" y="442"/>
                    <a:pt x="1249" y="442"/>
                    <a:pt x="1242" y="450"/>
                  </a:cubicBezTo>
                  <a:cubicBezTo>
                    <a:pt x="1233" y="450"/>
                    <a:pt x="1226" y="450"/>
                    <a:pt x="1226" y="458"/>
                  </a:cubicBezTo>
                  <a:lnTo>
                    <a:pt x="1226" y="466"/>
                  </a:lnTo>
                  <a:cubicBezTo>
                    <a:pt x="1226" y="474"/>
                    <a:pt x="1226" y="482"/>
                    <a:pt x="1226" y="482"/>
                  </a:cubicBezTo>
                  <a:lnTo>
                    <a:pt x="1233" y="490"/>
                  </a:lnTo>
                  <a:cubicBezTo>
                    <a:pt x="1242" y="490"/>
                    <a:pt x="1242" y="490"/>
                    <a:pt x="1242" y="490"/>
                  </a:cubicBezTo>
                  <a:cubicBezTo>
                    <a:pt x="1249" y="490"/>
                    <a:pt x="1257" y="490"/>
                    <a:pt x="1257" y="482"/>
                  </a:cubicBezTo>
                  <a:cubicBezTo>
                    <a:pt x="1265" y="482"/>
                    <a:pt x="1265" y="482"/>
                    <a:pt x="1273" y="482"/>
                  </a:cubicBezTo>
                  <a:cubicBezTo>
                    <a:pt x="1281" y="482"/>
                    <a:pt x="1281" y="482"/>
                    <a:pt x="1289" y="490"/>
                  </a:cubicBezTo>
                  <a:lnTo>
                    <a:pt x="1297" y="498"/>
                  </a:lnTo>
                  <a:cubicBezTo>
                    <a:pt x="1305" y="506"/>
                    <a:pt x="1313" y="506"/>
                    <a:pt x="1313" y="513"/>
                  </a:cubicBezTo>
                  <a:cubicBezTo>
                    <a:pt x="1313" y="521"/>
                    <a:pt x="1305" y="521"/>
                    <a:pt x="1305" y="529"/>
                  </a:cubicBezTo>
                  <a:cubicBezTo>
                    <a:pt x="1297" y="529"/>
                    <a:pt x="1289" y="529"/>
                    <a:pt x="1281" y="537"/>
                  </a:cubicBezTo>
                  <a:cubicBezTo>
                    <a:pt x="1273" y="537"/>
                    <a:pt x="1265" y="537"/>
                    <a:pt x="1265" y="545"/>
                  </a:cubicBezTo>
                  <a:cubicBezTo>
                    <a:pt x="1257" y="553"/>
                    <a:pt x="1257" y="561"/>
                    <a:pt x="1257" y="569"/>
                  </a:cubicBezTo>
                  <a:cubicBezTo>
                    <a:pt x="1257" y="569"/>
                    <a:pt x="1249" y="577"/>
                    <a:pt x="1257" y="577"/>
                  </a:cubicBezTo>
                  <a:cubicBezTo>
                    <a:pt x="1257" y="584"/>
                    <a:pt x="1257" y="584"/>
                    <a:pt x="1265" y="584"/>
                  </a:cubicBezTo>
                  <a:cubicBezTo>
                    <a:pt x="1273" y="584"/>
                    <a:pt x="1281" y="584"/>
                    <a:pt x="1281" y="584"/>
                  </a:cubicBezTo>
                  <a:cubicBezTo>
                    <a:pt x="1297" y="584"/>
                    <a:pt x="1305" y="584"/>
                    <a:pt x="1305" y="608"/>
                  </a:cubicBezTo>
                  <a:cubicBezTo>
                    <a:pt x="1313" y="616"/>
                    <a:pt x="1305" y="624"/>
                    <a:pt x="1305" y="632"/>
                  </a:cubicBezTo>
                  <a:cubicBezTo>
                    <a:pt x="1305" y="632"/>
                    <a:pt x="1305" y="640"/>
                    <a:pt x="1305" y="656"/>
                  </a:cubicBezTo>
                  <a:lnTo>
                    <a:pt x="1305" y="664"/>
                  </a:lnTo>
                  <a:cubicBezTo>
                    <a:pt x="1305" y="679"/>
                    <a:pt x="1305" y="687"/>
                    <a:pt x="1305" y="687"/>
                  </a:cubicBezTo>
                  <a:cubicBezTo>
                    <a:pt x="1305" y="695"/>
                    <a:pt x="1313" y="695"/>
                    <a:pt x="1320" y="695"/>
                  </a:cubicBezTo>
                  <a:cubicBezTo>
                    <a:pt x="1352" y="703"/>
                    <a:pt x="1368" y="671"/>
                    <a:pt x="1368" y="664"/>
                  </a:cubicBezTo>
                  <a:cubicBezTo>
                    <a:pt x="1376" y="656"/>
                    <a:pt x="1384" y="648"/>
                    <a:pt x="1392" y="648"/>
                  </a:cubicBezTo>
                  <a:cubicBezTo>
                    <a:pt x="1400" y="648"/>
                    <a:pt x="1415" y="656"/>
                    <a:pt x="1423" y="679"/>
                  </a:cubicBezTo>
                  <a:cubicBezTo>
                    <a:pt x="1431" y="695"/>
                    <a:pt x="1439" y="703"/>
                    <a:pt x="1447" y="711"/>
                  </a:cubicBezTo>
                  <a:cubicBezTo>
                    <a:pt x="1463" y="735"/>
                    <a:pt x="1471" y="743"/>
                    <a:pt x="1463" y="766"/>
                  </a:cubicBezTo>
                  <a:cubicBezTo>
                    <a:pt x="1463" y="774"/>
                    <a:pt x="1455" y="782"/>
                    <a:pt x="1455" y="790"/>
                  </a:cubicBezTo>
                  <a:lnTo>
                    <a:pt x="1455" y="790"/>
                  </a:lnTo>
                  <a:lnTo>
                    <a:pt x="1455" y="798"/>
                  </a:lnTo>
                  <a:cubicBezTo>
                    <a:pt x="1463" y="798"/>
                    <a:pt x="1463" y="798"/>
                    <a:pt x="1471" y="798"/>
                  </a:cubicBezTo>
                  <a:cubicBezTo>
                    <a:pt x="1479" y="806"/>
                    <a:pt x="1486" y="814"/>
                    <a:pt x="1502" y="814"/>
                  </a:cubicBezTo>
                  <a:cubicBezTo>
                    <a:pt x="1502" y="814"/>
                    <a:pt x="1502" y="814"/>
                    <a:pt x="1510" y="814"/>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85" name="Freeform 777"/>
            <p:cNvSpPr>
              <a:spLocks noChangeArrowheads="1"/>
            </p:cNvSpPr>
            <p:nvPr/>
          </p:nvSpPr>
          <p:spPr bwMode="auto">
            <a:xfrm>
              <a:off x="16264794" y="6719207"/>
              <a:ext cx="1206942" cy="1229174"/>
            </a:xfrm>
            <a:custGeom>
              <a:avLst/>
              <a:gdLst>
                <a:gd name="T0" fmla="*/ 538 w 1677"/>
                <a:gd name="T1" fmla="*/ 15 h 1707"/>
                <a:gd name="T2" fmla="*/ 561 w 1677"/>
                <a:gd name="T3" fmla="*/ 166 h 1707"/>
                <a:gd name="T4" fmla="*/ 546 w 1677"/>
                <a:gd name="T5" fmla="*/ 324 h 1707"/>
                <a:gd name="T6" fmla="*/ 498 w 1677"/>
                <a:gd name="T7" fmla="*/ 521 h 1707"/>
                <a:gd name="T8" fmla="*/ 356 w 1677"/>
                <a:gd name="T9" fmla="*/ 632 h 1707"/>
                <a:gd name="T10" fmla="*/ 277 w 1677"/>
                <a:gd name="T11" fmla="*/ 695 h 1707"/>
                <a:gd name="T12" fmla="*/ 222 w 1677"/>
                <a:gd name="T13" fmla="*/ 877 h 1707"/>
                <a:gd name="T14" fmla="*/ 119 w 1677"/>
                <a:gd name="T15" fmla="*/ 917 h 1707"/>
                <a:gd name="T16" fmla="*/ 119 w 1677"/>
                <a:gd name="T17" fmla="*/ 1075 h 1707"/>
                <a:gd name="T18" fmla="*/ 56 w 1677"/>
                <a:gd name="T19" fmla="*/ 1154 h 1707"/>
                <a:gd name="T20" fmla="*/ 32 w 1677"/>
                <a:gd name="T21" fmla="*/ 1304 h 1707"/>
                <a:gd name="T22" fmla="*/ 182 w 1677"/>
                <a:gd name="T23" fmla="*/ 1501 h 1707"/>
                <a:gd name="T24" fmla="*/ 348 w 1677"/>
                <a:gd name="T25" fmla="*/ 1619 h 1707"/>
                <a:gd name="T26" fmla="*/ 530 w 1677"/>
                <a:gd name="T27" fmla="*/ 1611 h 1707"/>
                <a:gd name="T28" fmla="*/ 696 w 1677"/>
                <a:gd name="T29" fmla="*/ 1532 h 1707"/>
                <a:gd name="T30" fmla="*/ 854 w 1677"/>
                <a:gd name="T31" fmla="*/ 1478 h 1707"/>
                <a:gd name="T32" fmla="*/ 925 w 1677"/>
                <a:gd name="T33" fmla="*/ 1367 h 1707"/>
                <a:gd name="T34" fmla="*/ 941 w 1677"/>
                <a:gd name="T35" fmla="*/ 1217 h 1707"/>
                <a:gd name="T36" fmla="*/ 1012 w 1677"/>
                <a:gd name="T37" fmla="*/ 1051 h 1707"/>
                <a:gd name="T38" fmla="*/ 1115 w 1677"/>
                <a:gd name="T39" fmla="*/ 901 h 1707"/>
                <a:gd name="T40" fmla="*/ 1194 w 1677"/>
                <a:gd name="T41" fmla="*/ 893 h 1707"/>
                <a:gd name="T42" fmla="*/ 1257 w 1677"/>
                <a:gd name="T43" fmla="*/ 822 h 1707"/>
                <a:gd name="T44" fmla="*/ 1336 w 1677"/>
                <a:gd name="T45" fmla="*/ 751 h 1707"/>
                <a:gd name="T46" fmla="*/ 1423 w 1677"/>
                <a:gd name="T47" fmla="*/ 624 h 1707"/>
                <a:gd name="T48" fmla="*/ 1471 w 1677"/>
                <a:gd name="T49" fmla="*/ 411 h 1707"/>
                <a:gd name="T50" fmla="*/ 1676 w 1677"/>
                <a:gd name="T51" fmla="*/ 419 h 1707"/>
                <a:gd name="T52" fmla="*/ 1629 w 1677"/>
                <a:gd name="T53" fmla="*/ 348 h 1707"/>
                <a:gd name="T54" fmla="*/ 1510 w 1677"/>
                <a:gd name="T55" fmla="*/ 292 h 1707"/>
                <a:gd name="T56" fmla="*/ 1392 w 1677"/>
                <a:gd name="T57" fmla="*/ 340 h 1707"/>
                <a:gd name="T58" fmla="*/ 1281 w 1677"/>
                <a:gd name="T59" fmla="*/ 348 h 1707"/>
                <a:gd name="T60" fmla="*/ 1218 w 1677"/>
                <a:gd name="T61" fmla="*/ 442 h 1707"/>
                <a:gd name="T62" fmla="*/ 1052 w 1677"/>
                <a:gd name="T63" fmla="*/ 585 h 1707"/>
                <a:gd name="T64" fmla="*/ 641 w 1677"/>
                <a:gd name="T65" fmla="*/ 419 h 1707"/>
                <a:gd name="T66" fmla="*/ 538 w 1677"/>
                <a:gd name="T67" fmla="*/ 15 h 1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7" h="1707">
                  <a:moveTo>
                    <a:pt x="538" y="15"/>
                  </a:moveTo>
                  <a:lnTo>
                    <a:pt x="538" y="15"/>
                  </a:lnTo>
                  <a:cubicBezTo>
                    <a:pt x="538" y="31"/>
                    <a:pt x="546" y="63"/>
                    <a:pt x="546" y="87"/>
                  </a:cubicBezTo>
                  <a:cubicBezTo>
                    <a:pt x="554" y="118"/>
                    <a:pt x="577" y="158"/>
                    <a:pt x="561" y="166"/>
                  </a:cubicBezTo>
                  <a:cubicBezTo>
                    <a:pt x="546" y="174"/>
                    <a:pt x="538" y="158"/>
                    <a:pt x="546" y="197"/>
                  </a:cubicBezTo>
                  <a:cubicBezTo>
                    <a:pt x="546" y="237"/>
                    <a:pt x="561" y="316"/>
                    <a:pt x="546" y="324"/>
                  </a:cubicBezTo>
                  <a:cubicBezTo>
                    <a:pt x="538" y="340"/>
                    <a:pt x="506" y="316"/>
                    <a:pt x="506" y="379"/>
                  </a:cubicBezTo>
                  <a:cubicBezTo>
                    <a:pt x="514" y="435"/>
                    <a:pt x="522" y="498"/>
                    <a:pt x="498" y="521"/>
                  </a:cubicBezTo>
                  <a:cubicBezTo>
                    <a:pt x="483" y="553"/>
                    <a:pt x="443" y="624"/>
                    <a:pt x="419" y="624"/>
                  </a:cubicBezTo>
                  <a:cubicBezTo>
                    <a:pt x="388" y="632"/>
                    <a:pt x="388" y="648"/>
                    <a:pt x="356" y="632"/>
                  </a:cubicBezTo>
                  <a:cubicBezTo>
                    <a:pt x="332" y="616"/>
                    <a:pt x="309" y="593"/>
                    <a:pt x="301" y="624"/>
                  </a:cubicBezTo>
                  <a:cubicBezTo>
                    <a:pt x="293" y="656"/>
                    <a:pt x="301" y="688"/>
                    <a:pt x="277" y="695"/>
                  </a:cubicBezTo>
                  <a:cubicBezTo>
                    <a:pt x="253" y="703"/>
                    <a:pt x="206" y="711"/>
                    <a:pt x="214" y="743"/>
                  </a:cubicBezTo>
                  <a:cubicBezTo>
                    <a:pt x="222" y="782"/>
                    <a:pt x="237" y="893"/>
                    <a:pt x="222" y="877"/>
                  </a:cubicBezTo>
                  <a:cubicBezTo>
                    <a:pt x="198" y="861"/>
                    <a:pt x="166" y="830"/>
                    <a:pt x="159" y="846"/>
                  </a:cubicBezTo>
                  <a:cubicBezTo>
                    <a:pt x="143" y="854"/>
                    <a:pt x="119" y="893"/>
                    <a:pt x="119" y="917"/>
                  </a:cubicBezTo>
                  <a:cubicBezTo>
                    <a:pt x="127" y="948"/>
                    <a:pt x="103" y="980"/>
                    <a:pt x="119" y="1004"/>
                  </a:cubicBezTo>
                  <a:cubicBezTo>
                    <a:pt x="127" y="1027"/>
                    <a:pt x="135" y="1067"/>
                    <a:pt x="119" y="1075"/>
                  </a:cubicBezTo>
                  <a:cubicBezTo>
                    <a:pt x="95" y="1083"/>
                    <a:pt x="79" y="1075"/>
                    <a:pt x="79" y="1106"/>
                  </a:cubicBezTo>
                  <a:cubicBezTo>
                    <a:pt x="79" y="1146"/>
                    <a:pt x="87" y="1154"/>
                    <a:pt x="56" y="1154"/>
                  </a:cubicBezTo>
                  <a:cubicBezTo>
                    <a:pt x="32" y="1162"/>
                    <a:pt x="0" y="1170"/>
                    <a:pt x="0" y="1178"/>
                  </a:cubicBezTo>
                  <a:cubicBezTo>
                    <a:pt x="0" y="1185"/>
                    <a:pt x="8" y="1280"/>
                    <a:pt x="32" y="1304"/>
                  </a:cubicBezTo>
                  <a:cubicBezTo>
                    <a:pt x="64" y="1328"/>
                    <a:pt x="79" y="1359"/>
                    <a:pt x="95" y="1391"/>
                  </a:cubicBezTo>
                  <a:cubicBezTo>
                    <a:pt x="119" y="1431"/>
                    <a:pt x="119" y="1470"/>
                    <a:pt x="182" y="1501"/>
                  </a:cubicBezTo>
                  <a:cubicBezTo>
                    <a:pt x="237" y="1532"/>
                    <a:pt x="261" y="1509"/>
                    <a:pt x="285" y="1548"/>
                  </a:cubicBezTo>
                  <a:cubicBezTo>
                    <a:pt x="309" y="1580"/>
                    <a:pt x="253" y="1595"/>
                    <a:pt x="348" y="1619"/>
                  </a:cubicBezTo>
                  <a:cubicBezTo>
                    <a:pt x="443" y="1635"/>
                    <a:pt x="435" y="1706"/>
                    <a:pt x="475" y="1659"/>
                  </a:cubicBezTo>
                  <a:cubicBezTo>
                    <a:pt x="506" y="1611"/>
                    <a:pt x="467" y="1588"/>
                    <a:pt x="530" y="1611"/>
                  </a:cubicBezTo>
                  <a:cubicBezTo>
                    <a:pt x="593" y="1627"/>
                    <a:pt x="656" y="1588"/>
                    <a:pt x="672" y="1580"/>
                  </a:cubicBezTo>
                  <a:cubicBezTo>
                    <a:pt x="680" y="1564"/>
                    <a:pt x="625" y="1548"/>
                    <a:pt x="696" y="1532"/>
                  </a:cubicBezTo>
                  <a:cubicBezTo>
                    <a:pt x="767" y="1524"/>
                    <a:pt x="814" y="1509"/>
                    <a:pt x="814" y="1493"/>
                  </a:cubicBezTo>
                  <a:cubicBezTo>
                    <a:pt x="807" y="1470"/>
                    <a:pt x="823" y="1493"/>
                    <a:pt x="854" y="1478"/>
                  </a:cubicBezTo>
                  <a:cubicBezTo>
                    <a:pt x="886" y="1462"/>
                    <a:pt x="894" y="1399"/>
                    <a:pt x="917" y="1399"/>
                  </a:cubicBezTo>
                  <a:cubicBezTo>
                    <a:pt x="933" y="1399"/>
                    <a:pt x="965" y="1383"/>
                    <a:pt x="925" y="1367"/>
                  </a:cubicBezTo>
                  <a:cubicBezTo>
                    <a:pt x="886" y="1352"/>
                    <a:pt x="854" y="1375"/>
                    <a:pt x="886" y="1328"/>
                  </a:cubicBezTo>
                  <a:cubicBezTo>
                    <a:pt x="917" y="1272"/>
                    <a:pt x="917" y="1257"/>
                    <a:pt x="941" y="1217"/>
                  </a:cubicBezTo>
                  <a:cubicBezTo>
                    <a:pt x="973" y="1178"/>
                    <a:pt x="973" y="1178"/>
                    <a:pt x="981" y="1138"/>
                  </a:cubicBezTo>
                  <a:cubicBezTo>
                    <a:pt x="989" y="1091"/>
                    <a:pt x="996" y="1114"/>
                    <a:pt x="1012" y="1051"/>
                  </a:cubicBezTo>
                  <a:cubicBezTo>
                    <a:pt x="1028" y="988"/>
                    <a:pt x="996" y="948"/>
                    <a:pt x="1036" y="925"/>
                  </a:cubicBezTo>
                  <a:cubicBezTo>
                    <a:pt x="1083" y="901"/>
                    <a:pt x="1091" y="877"/>
                    <a:pt x="1115" y="901"/>
                  </a:cubicBezTo>
                  <a:cubicBezTo>
                    <a:pt x="1139" y="925"/>
                    <a:pt x="1170" y="956"/>
                    <a:pt x="1186" y="941"/>
                  </a:cubicBezTo>
                  <a:cubicBezTo>
                    <a:pt x="1194" y="932"/>
                    <a:pt x="1194" y="917"/>
                    <a:pt x="1194" y="893"/>
                  </a:cubicBezTo>
                  <a:cubicBezTo>
                    <a:pt x="1186" y="877"/>
                    <a:pt x="1210" y="830"/>
                    <a:pt x="1234" y="846"/>
                  </a:cubicBezTo>
                  <a:cubicBezTo>
                    <a:pt x="1249" y="854"/>
                    <a:pt x="1257" y="854"/>
                    <a:pt x="1257" y="822"/>
                  </a:cubicBezTo>
                  <a:cubicBezTo>
                    <a:pt x="1257" y="790"/>
                    <a:pt x="1226" y="759"/>
                    <a:pt x="1257" y="759"/>
                  </a:cubicBezTo>
                  <a:cubicBezTo>
                    <a:pt x="1289" y="759"/>
                    <a:pt x="1329" y="774"/>
                    <a:pt x="1336" y="751"/>
                  </a:cubicBezTo>
                  <a:cubicBezTo>
                    <a:pt x="1344" y="719"/>
                    <a:pt x="1336" y="679"/>
                    <a:pt x="1368" y="672"/>
                  </a:cubicBezTo>
                  <a:cubicBezTo>
                    <a:pt x="1400" y="664"/>
                    <a:pt x="1407" y="688"/>
                    <a:pt x="1423" y="624"/>
                  </a:cubicBezTo>
                  <a:cubicBezTo>
                    <a:pt x="1431" y="569"/>
                    <a:pt x="1439" y="521"/>
                    <a:pt x="1431" y="482"/>
                  </a:cubicBezTo>
                  <a:cubicBezTo>
                    <a:pt x="1431" y="442"/>
                    <a:pt x="1447" y="395"/>
                    <a:pt x="1471" y="411"/>
                  </a:cubicBezTo>
                  <a:cubicBezTo>
                    <a:pt x="1494" y="419"/>
                    <a:pt x="1566" y="490"/>
                    <a:pt x="1605" y="498"/>
                  </a:cubicBezTo>
                  <a:cubicBezTo>
                    <a:pt x="1637" y="498"/>
                    <a:pt x="1660" y="466"/>
                    <a:pt x="1676" y="419"/>
                  </a:cubicBezTo>
                  <a:lnTo>
                    <a:pt x="1668" y="419"/>
                  </a:lnTo>
                  <a:cubicBezTo>
                    <a:pt x="1668" y="419"/>
                    <a:pt x="1637" y="363"/>
                    <a:pt x="1629" y="348"/>
                  </a:cubicBezTo>
                  <a:cubicBezTo>
                    <a:pt x="1629" y="324"/>
                    <a:pt x="1605" y="308"/>
                    <a:pt x="1573" y="308"/>
                  </a:cubicBezTo>
                  <a:cubicBezTo>
                    <a:pt x="1550" y="308"/>
                    <a:pt x="1526" y="308"/>
                    <a:pt x="1510" y="292"/>
                  </a:cubicBezTo>
                  <a:cubicBezTo>
                    <a:pt x="1487" y="284"/>
                    <a:pt x="1463" y="300"/>
                    <a:pt x="1455" y="316"/>
                  </a:cubicBezTo>
                  <a:cubicBezTo>
                    <a:pt x="1439" y="324"/>
                    <a:pt x="1415" y="332"/>
                    <a:pt x="1392" y="340"/>
                  </a:cubicBezTo>
                  <a:cubicBezTo>
                    <a:pt x="1376" y="348"/>
                    <a:pt x="1368" y="387"/>
                    <a:pt x="1329" y="387"/>
                  </a:cubicBezTo>
                  <a:cubicBezTo>
                    <a:pt x="1289" y="379"/>
                    <a:pt x="1289" y="363"/>
                    <a:pt x="1281" y="348"/>
                  </a:cubicBezTo>
                  <a:cubicBezTo>
                    <a:pt x="1265" y="332"/>
                    <a:pt x="1242" y="419"/>
                    <a:pt x="1242" y="435"/>
                  </a:cubicBezTo>
                  <a:cubicBezTo>
                    <a:pt x="1234" y="442"/>
                    <a:pt x="1226" y="466"/>
                    <a:pt x="1218" y="442"/>
                  </a:cubicBezTo>
                  <a:cubicBezTo>
                    <a:pt x="1218" y="426"/>
                    <a:pt x="1170" y="450"/>
                    <a:pt x="1170" y="450"/>
                  </a:cubicBezTo>
                  <a:cubicBezTo>
                    <a:pt x="1052" y="585"/>
                    <a:pt x="1052" y="585"/>
                    <a:pt x="1052" y="585"/>
                  </a:cubicBezTo>
                  <a:cubicBezTo>
                    <a:pt x="1012" y="348"/>
                    <a:pt x="1012" y="348"/>
                    <a:pt x="1012" y="348"/>
                  </a:cubicBezTo>
                  <a:cubicBezTo>
                    <a:pt x="641" y="419"/>
                    <a:pt x="641" y="419"/>
                    <a:pt x="641" y="419"/>
                  </a:cubicBezTo>
                  <a:cubicBezTo>
                    <a:pt x="561" y="8"/>
                    <a:pt x="561" y="8"/>
                    <a:pt x="561" y="8"/>
                  </a:cubicBezTo>
                  <a:cubicBezTo>
                    <a:pt x="546" y="0"/>
                    <a:pt x="530" y="8"/>
                    <a:pt x="538" y="15"/>
                  </a:cubicBezTo>
                </a:path>
              </a:pathLst>
            </a:custGeom>
            <a:solidFill>
              <a:schemeClr val="accent2"/>
            </a:solidFill>
            <a:ln>
              <a:noFill/>
            </a:ln>
            <a:effectLst/>
          </p:spPr>
          <p:txBody>
            <a:bodyPr wrap="none" anchor="ctr"/>
            <a:lstStyle/>
            <a:p>
              <a:endParaRPr lang="en-US" sz="2701" dirty="0">
                <a:latin typeface="Lato Light"/>
              </a:endParaRPr>
            </a:p>
          </p:txBody>
        </p:sp>
        <p:sp>
          <p:nvSpPr>
            <p:cNvPr id="786" name="Freeform 778"/>
            <p:cNvSpPr>
              <a:spLocks noChangeArrowheads="1"/>
            </p:cNvSpPr>
            <p:nvPr/>
          </p:nvSpPr>
          <p:spPr bwMode="auto">
            <a:xfrm>
              <a:off x="16258442" y="6719207"/>
              <a:ext cx="1219646" cy="1213294"/>
            </a:xfrm>
            <a:custGeom>
              <a:avLst/>
              <a:gdLst>
                <a:gd name="T0" fmla="*/ 301 w 1693"/>
                <a:gd name="T1" fmla="*/ 1595 h 1683"/>
                <a:gd name="T2" fmla="*/ 111 w 1693"/>
                <a:gd name="T3" fmla="*/ 1423 h 1683"/>
                <a:gd name="T4" fmla="*/ 64 w 1693"/>
                <a:gd name="T5" fmla="*/ 1154 h 1683"/>
                <a:gd name="T6" fmla="*/ 127 w 1693"/>
                <a:gd name="T7" fmla="*/ 1067 h 1683"/>
                <a:gd name="T8" fmla="*/ 174 w 1693"/>
                <a:gd name="T9" fmla="*/ 838 h 1683"/>
                <a:gd name="T10" fmla="*/ 269 w 1693"/>
                <a:gd name="T11" fmla="*/ 695 h 1683"/>
                <a:gd name="T12" fmla="*/ 356 w 1693"/>
                <a:gd name="T13" fmla="*/ 624 h 1683"/>
                <a:gd name="T14" fmla="*/ 483 w 1693"/>
                <a:gd name="T15" fmla="*/ 553 h 1683"/>
                <a:gd name="T16" fmla="*/ 554 w 1693"/>
                <a:gd name="T17" fmla="*/ 237 h 1683"/>
                <a:gd name="T18" fmla="*/ 554 w 1693"/>
                <a:gd name="T19" fmla="*/ 87 h 1683"/>
                <a:gd name="T20" fmla="*/ 569 w 1693"/>
                <a:gd name="T21" fmla="*/ 0 h 1683"/>
                <a:gd name="T22" fmla="*/ 1178 w 1693"/>
                <a:gd name="T23" fmla="*/ 442 h 1683"/>
                <a:gd name="T24" fmla="*/ 1242 w 1693"/>
                <a:gd name="T25" fmla="*/ 435 h 1683"/>
                <a:gd name="T26" fmla="*/ 1297 w 1693"/>
                <a:gd name="T27" fmla="*/ 355 h 1683"/>
                <a:gd name="T28" fmla="*/ 1455 w 1693"/>
                <a:gd name="T29" fmla="*/ 308 h 1683"/>
                <a:gd name="T30" fmla="*/ 1684 w 1693"/>
                <a:gd name="T31" fmla="*/ 419 h 1683"/>
                <a:gd name="T32" fmla="*/ 1510 w 1693"/>
                <a:gd name="T33" fmla="*/ 435 h 1683"/>
                <a:gd name="T34" fmla="*/ 1392 w 1693"/>
                <a:gd name="T35" fmla="*/ 672 h 1683"/>
                <a:gd name="T36" fmla="*/ 1297 w 1693"/>
                <a:gd name="T37" fmla="*/ 766 h 1683"/>
                <a:gd name="T38" fmla="*/ 1257 w 1693"/>
                <a:gd name="T39" fmla="*/ 854 h 1683"/>
                <a:gd name="T40" fmla="*/ 1194 w 1693"/>
                <a:gd name="T41" fmla="*/ 941 h 1683"/>
                <a:gd name="T42" fmla="*/ 1052 w 1693"/>
                <a:gd name="T43" fmla="*/ 925 h 1683"/>
                <a:gd name="T44" fmla="*/ 965 w 1693"/>
                <a:gd name="T45" fmla="*/ 1201 h 1683"/>
                <a:gd name="T46" fmla="*/ 902 w 1693"/>
                <a:gd name="T47" fmla="*/ 1359 h 1683"/>
                <a:gd name="T48" fmla="*/ 862 w 1693"/>
                <a:gd name="T49" fmla="*/ 1478 h 1683"/>
                <a:gd name="T50" fmla="*/ 712 w 1693"/>
                <a:gd name="T51" fmla="*/ 1540 h 1683"/>
                <a:gd name="T52" fmla="*/ 569 w 1693"/>
                <a:gd name="T53" fmla="*/ 1619 h 1683"/>
                <a:gd name="T54" fmla="*/ 459 w 1693"/>
                <a:gd name="T55" fmla="*/ 1682 h 1683"/>
                <a:gd name="T56" fmla="*/ 127 w 1693"/>
                <a:gd name="T57" fmla="*/ 956 h 1683"/>
                <a:gd name="T58" fmla="*/ 95 w 1693"/>
                <a:gd name="T59" fmla="*/ 1106 h 1683"/>
                <a:gd name="T60" fmla="*/ 103 w 1693"/>
                <a:gd name="T61" fmla="*/ 1383 h 1683"/>
                <a:gd name="T62" fmla="*/ 301 w 1693"/>
                <a:gd name="T63" fmla="*/ 1548 h 1683"/>
                <a:gd name="T64" fmla="*/ 459 w 1693"/>
                <a:gd name="T65" fmla="*/ 1675 h 1683"/>
                <a:gd name="T66" fmla="*/ 569 w 1693"/>
                <a:gd name="T67" fmla="*/ 1611 h 1683"/>
                <a:gd name="T68" fmla="*/ 712 w 1693"/>
                <a:gd name="T69" fmla="*/ 1532 h 1683"/>
                <a:gd name="T70" fmla="*/ 862 w 1693"/>
                <a:gd name="T71" fmla="*/ 1478 h 1683"/>
                <a:gd name="T72" fmla="*/ 902 w 1693"/>
                <a:gd name="T73" fmla="*/ 1367 h 1683"/>
                <a:gd name="T74" fmla="*/ 965 w 1693"/>
                <a:gd name="T75" fmla="*/ 1193 h 1683"/>
                <a:gd name="T76" fmla="*/ 1044 w 1693"/>
                <a:gd name="T77" fmla="*/ 917 h 1683"/>
                <a:gd name="T78" fmla="*/ 1186 w 1693"/>
                <a:gd name="T79" fmla="*/ 941 h 1683"/>
                <a:gd name="T80" fmla="*/ 1242 w 1693"/>
                <a:gd name="T81" fmla="*/ 838 h 1683"/>
                <a:gd name="T82" fmla="*/ 1265 w 1693"/>
                <a:gd name="T83" fmla="*/ 759 h 1683"/>
                <a:gd name="T84" fmla="*/ 1376 w 1693"/>
                <a:gd name="T85" fmla="*/ 672 h 1683"/>
                <a:gd name="T86" fmla="*/ 1479 w 1693"/>
                <a:gd name="T87" fmla="*/ 403 h 1683"/>
                <a:gd name="T88" fmla="*/ 1676 w 1693"/>
                <a:gd name="T89" fmla="*/ 426 h 1683"/>
                <a:gd name="T90" fmla="*/ 1502 w 1693"/>
                <a:gd name="T91" fmla="*/ 292 h 1683"/>
                <a:gd name="T92" fmla="*/ 1337 w 1693"/>
                <a:gd name="T93" fmla="*/ 387 h 1683"/>
                <a:gd name="T94" fmla="*/ 1250 w 1693"/>
                <a:gd name="T95" fmla="*/ 435 h 1683"/>
                <a:gd name="T96" fmla="*/ 1060 w 1693"/>
                <a:gd name="T97" fmla="*/ 593 h 1683"/>
                <a:gd name="T98" fmla="*/ 546 w 1693"/>
                <a:gd name="T99" fmla="*/ 15 h 1683"/>
                <a:gd name="T100" fmla="*/ 569 w 1693"/>
                <a:gd name="T101" fmla="*/ 166 h 1683"/>
                <a:gd name="T102" fmla="*/ 538 w 1693"/>
                <a:gd name="T103" fmla="*/ 340 h 1683"/>
                <a:gd name="T104" fmla="*/ 404 w 1693"/>
                <a:gd name="T105" fmla="*/ 640 h 1683"/>
                <a:gd name="T106" fmla="*/ 317 w 1693"/>
                <a:gd name="T107" fmla="*/ 624 h 1683"/>
                <a:gd name="T108" fmla="*/ 238 w 1693"/>
                <a:gd name="T109" fmla="*/ 87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3" h="1683">
                  <a:moveTo>
                    <a:pt x="459" y="1682"/>
                  </a:moveTo>
                  <a:lnTo>
                    <a:pt x="459" y="1682"/>
                  </a:lnTo>
                  <a:cubicBezTo>
                    <a:pt x="451" y="1682"/>
                    <a:pt x="443" y="1675"/>
                    <a:pt x="435" y="1667"/>
                  </a:cubicBezTo>
                  <a:cubicBezTo>
                    <a:pt x="427" y="1651"/>
                    <a:pt x="404" y="1627"/>
                    <a:pt x="356" y="1619"/>
                  </a:cubicBezTo>
                  <a:cubicBezTo>
                    <a:pt x="325" y="1611"/>
                    <a:pt x="309" y="1604"/>
                    <a:pt x="301" y="1595"/>
                  </a:cubicBezTo>
                  <a:cubicBezTo>
                    <a:pt x="293" y="1588"/>
                    <a:pt x="293" y="1580"/>
                    <a:pt x="293" y="1572"/>
                  </a:cubicBezTo>
                  <a:cubicBezTo>
                    <a:pt x="293" y="1564"/>
                    <a:pt x="301" y="1556"/>
                    <a:pt x="293" y="1548"/>
                  </a:cubicBezTo>
                  <a:cubicBezTo>
                    <a:pt x="277" y="1532"/>
                    <a:pt x="269" y="1532"/>
                    <a:pt x="253" y="1524"/>
                  </a:cubicBezTo>
                  <a:cubicBezTo>
                    <a:pt x="238" y="1524"/>
                    <a:pt x="214" y="1524"/>
                    <a:pt x="182" y="1509"/>
                  </a:cubicBezTo>
                  <a:cubicBezTo>
                    <a:pt x="135" y="1485"/>
                    <a:pt x="127" y="1446"/>
                    <a:pt x="111" y="1423"/>
                  </a:cubicBezTo>
                  <a:cubicBezTo>
                    <a:pt x="111" y="1415"/>
                    <a:pt x="103" y="1399"/>
                    <a:pt x="103" y="1391"/>
                  </a:cubicBezTo>
                  <a:cubicBezTo>
                    <a:pt x="95" y="1383"/>
                    <a:pt x="95" y="1383"/>
                    <a:pt x="95" y="1383"/>
                  </a:cubicBezTo>
                  <a:cubicBezTo>
                    <a:pt x="79" y="1352"/>
                    <a:pt x="64" y="1328"/>
                    <a:pt x="40" y="1304"/>
                  </a:cubicBezTo>
                  <a:cubicBezTo>
                    <a:pt x="8" y="1280"/>
                    <a:pt x="0" y="1185"/>
                    <a:pt x="0" y="1178"/>
                  </a:cubicBezTo>
                  <a:cubicBezTo>
                    <a:pt x="0" y="1162"/>
                    <a:pt x="48" y="1154"/>
                    <a:pt x="64" y="1154"/>
                  </a:cubicBezTo>
                  <a:cubicBezTo>
                    <a:pt x="87" y="1146"/>
                    <a:pt x="87" y="1146"/>
                    <a:pt x="87" y="1114"/>
                  </a:cubicBezTo>
                  <a:cubicBezTo>
                    <a:pt x="87" y="1106"/>
                    <a:pt x="87" y="1106"/>
                    <a:pt x="87" y="1106"/>
                  </a:cubicBezTo>
                  <a:cubicBezTo>
                    <a:pt x="87" y="1083"/>
                    <a:pt x="95" y="1075"/>
                    <a:pt x="111" y="1075"/>
                  </a:cubicBezTo>
                  <a:lnTo>
                    <a:pt x="119" y="1075"/>
                  </a:lnTo>
                  <a:cubicBezTo>
                    <a:pt x="127" y="1067"/>
                    <a:pt x="127" y="1067"/>
                    <a:pt x="127" y="1067"/>
                  </a:cubicBezTo>
                  <a:cubicBezTo>
                    <a:pt x="135" y="1051"/>
                    <a:pt x="127" y="1027"/>
                    <a:pt x="119" y="1004"/>
                  </a:cubicBezTo>
                  <a:cubicBezTo>
                    <a:pt x="111" y="988"/>
                    <a:pt x="119" y="972"/>
                    <a:pt x="119" y="956"/>
                  </a:cubicBezTo>
                  <a:cubicBezTo>
                    <a:pt x="127" y="941"/>
                    <a:pt x="127" y="932"/>
                    <a:pt x="127" y="917"/>
                  </a:cubicBezTo>
                  <a:cubicBezTo>
                    <a:pt x="127" y="893"/>
                    <a:pt x="151" y="854"/>
                    <a:pt x="158" y="838"/>
                  </a:cubicBezTo>
                  <a:cubicBezTo>
                    <a:pt x="167" y="838"/>
                    <a:pt x="167" y="838"/>
                    <a:pt x="174" y="838"/>
                  </a:cubicBezTo>
                  <a:cubicBezTo>
                    <a:pt x="182" y="838"/>
                    <a:pt x="198" y="846"/>
                    <a:pt x="206" y="861"/>
                  </a:cubicBezTo>
                  <a:cubicBezTo>
                    <a:pt x="214" y="861"/>
                    <a:pt x="222" y="869"/>
                    <a:pt x="230" y="877"/>
                  </a:cubicBezTo>
                  <a:lnTo>
                    <a:pt x="230" y="877"/>
                  </a:lnTo>
                  <a:cubicBezTo>
                    <a:pt x="238" y="869"/>
                    <a:pt x="230" y="790"/>
                    <a:pt x="222" y="751"/>
                  </a:cubicBezTo>
                  <a:cubicBezTo>
                    <a:pt x="214" y="719"/>
                    <a:pt x="245" y="703"/>
                    <a:pt x="269" y="695"/>
                  </a:cubicBezTo>
                  <a:cubicBezTo>
                    <a:pt x="269" y="695"/>
                    <a:pt x="277" y="695"/>
                    <a:pt x="285" y="695"/>
                  </a:cubicBezTo>
                  <a:cubicBezTo>
                    <a:pt x="301" y="688"/>
                    <a:pt x="301" y="664"/>
                    <a:pt x="301" y="648"/>
                  </a:cubicBezTo>
                  <a:cubicBezTo>
                    <a:pt x="301" y="640"/>
                    <a:pt x="309" y="632"/>
                    <a:pt x="309" y="624"/>
                  </a:cubicBezTo>
                  <a:cubicBezTo>
                    <a:pt x="309" y="608"/>
                    <a:pt x="317" y="601"/>
                    <a:pt x="325" y="601"/>
                  </a:cubicBezTo>
                  <a:cubicBezTo>
                    <a:pt x="332" y="601"/>
                    <a:pt x="340" y="608"/>
                    <a:pt x="356" y="624"/>
                  </a:cubicBezTo>
                  <a:cubicBezTo>
                    <a:pt x="364" y="624"/>
                    <a:pt x="364" y="624"/>
                    <a:pt x="372" y="632"/>
                  </a:cubicBezTo>
                  <a:cubicBezTo>
                    <a:pt x="372" y="632"/>
                    <a:pt x="380" y="640"/>
                    <a:pt x="388" y="640"/>
                  </a:cubicBezTo>
                  <a:cubicBezTo>
                    <a:pt x="396" y="640"/>
                    <a:pt x="396" y="632"/>
                    <a:pt x="404" y="632"/>
                  </a:cubicBezTo>
                  <a:cubicBezTo>
                    <a:pt x="411" y="632"/>
                    <a:pt x="419" y="624"/>
                    <a:pt x="427" y="624"/>
                  </a:cubicBezTo>
                  <a:cubicBezTo>
                    <a:pt x="443" y="616"/>
                    <a:pt x="467" y="585"/>
                    <a:pt x="483" y="553"/>
                  </a:cubicBezTo>
                  <a:cubicBezTo>
                    <a:pt x="491" y="545"/>
                    <a:pt x="498" y="529"/>
                    <a:pt x="506" y="521"/>
                  </a:cubicBezTo>
                  <a:cubicBezTo>
                    <a:pt x="530" y="498"/>
                    <a:pt x="522" y="435"/>
                    <a:pt x="514" y="379"/>
                  </a:cubicBezTo>
                  <a:cubicBezTo>
                    <a:pt x="506" y="340"/>
                    <a:pt x="522" y="332"/>
                    <a:pt x="538" y="332"/>
                  </a:cubicBezTo>
                  <a:cubicBezTo>
                    <a:pt x="546" y="332"/>
                    <a:pt x="554" y="324"/>
                    <a:pt x="554" y="324"/>
                  </a:cubicBezTo>
                  <a:cubicBezTo>
                    <a:pt x="562" y="316"/>
                    <a:pt x="554" y="268"/>
                    <a:pt x="554" y="237"/>
                  </a:cubicBezTo>
                  <a:cubicBezTo>
                    <a:pt x="554" y="221"/>
                    <a:pt x="546" y="205"/>
                    <a:pt x="546" y="197"/>
                  </a:cubicBezTo>
                  <a:cubicBezTo>
                    <a:pt x="546" y="166"/>
                    <a:pt x="546" y="166"/>
                    <a:pt x="562" y="166"/>
                  </a:cubicBezTo>
                  <a:lnTo>
                    <a:pt x="569" y="158"/>
                  </a:lnTo>
                  <a:cubicBezTo>
                    <a:pt x="578" y="158"/>
                    <a:pt x="569" y="134"/>
                    <a:pt x="562" y="118"/>
                  </a:cubicBezTo>
                  <a:cubicBezTo>
                    <a:pt x="562" y="110"/>
                    <a:pt x="554" y="102"/>
                    <a:pt x="554" y="87"/>
                  </a:cubicBezTo>
                  <a:cubicBezTo>
                    <a:pt x="554" y="79"/>
                    <a:pt x="546" y="63"/>
                    <a:pt x="546" y="47"/>
                  </a:cubicBezTo>
                  <a:cubicBezTo>
                    <a:pt x="546" y="39"/>
                    <a:pt x="538" y="24"/>
                    <a:pt x="538" y="15"/>
                  </a:cubicBezTo>
                  <a:lnTo>
                    <a:pt x="538" y="8"/>
                  </a:lnTo>
                  <a:cubicBezTo>
                    <a:pt x="546" y="0"/>
                    <a:pt x="554" y="0"/>
                    <a:pt x="562" y="0"/>
                  </a:cubicBezTo>
                  <a:cubicBezTo>
                    <a:pt x="569" y="0"/>
                    <a:pt x="569" y="0"/>
                    <a:pt x="569" y="0"/>
                  </a:cubicBezTo>
                  <a:cubicBezTo>
                    <a:pt x="578" y="0"/>
                    <a:pt x="578" y="0"/>
                    <a:pt x="578" y="0"/>
                  </a:cubicBezTo>
                  <a:cubicBezTo>
                    <a:pt x="657" y="419"/>
                    <a:pt x="657" y="419"/>
                    <a:pt x="657" y="419"/>
                  </a:cubicBezTo>
                  <a:cubicBezTo>
                    <a:pt x="1020" y="348"/>
                    <a:pt x="1020" y="348"/>
                    <a:pt x="1020" y="348"/>
                  </a:cubicBezTo>
                  <a:cubicBezTo>
                    <a:pt x="1060" y="577"/>
                    <a:pt x="1060" y="577"/>
                    <a:pt x="1060" y="577"/>
                  </a:cubicBezTo>
                  <a:cubicBezTo>
                    <a:pt x="1178" y="442"/>
                    <a:pt x="1178" y="442"/>
                    <a:pt x="1178" y="442"/>
                  </a:cubicBezTo>
                  <a:lnTo>
                    <a:pt x="1178" y="442"/>
                  </a:lnTo>
                  <a:cubicBezTo>
                    <a:pt x="1178" y="442"/>
                    <a:pt x="1202" y="435"/>
                    <a:pt x="1218" y="435"/>
                  </a:cubicBezTo>
                  <a:cubicBezTo>
                    <a:pt x="1226" y="435"/>
                    <a:pt x="1226" y="442"/>
                    <a:pt x="1234" y="442"/>
                  </a:cubicBezTo>
                  <a:cubicBezTo>
                    <a:pt x="1234" y="450"/>
                    <a:pt x="1234" y="450"/>
                    <a:pt x="1234" y="450"/>
                  </a:cubicBezTo>
                  <a:lnTo>
                    <a:pt x="1242" y="435"/>
                  </a:lnTo>
                  <a:lnTo>
                    <a:pt x="1242" y="435"/>
                  </a:lnTo>
                  <a:cubicBezTo>
                    <a:pt x="1242" y="426"/>
                    <a:pt x="1250" y="419"/>
                    <a:pt x="1250" y="411"/>
                  </a:cubicBezTo>
                  <a:cubicBezTo>
                    <a:pt x="1265" y="363"/>
                    <a:pt x="1273" y="348"/>
                    <a:pt x="1289" y="348"/>
                  </a:cubicBezTo>
                  <a:lnTo>
                    <a:pt x="1289" y="348"/>
                  </a:lnTo>
                  <a:cubicBezTo>
                    <a:pt x="1297" y="348"/>
                    <a:pt x="1297" y="355"/>
                    <a:pt x="1297" y="355"/>
                  </a:cubicBezTo>
                  <a:cubicBezTo>
                    <a:pt x="1305" y="371"/>
                    <a:pt x="1313" y="379"/>
                    <a:pt x="1337" y="379"/>
                  </a:cubicBezTo>
                  <a:cubicBezTo>
                    <a:pt x="1360" y="387"/>
                    <a:pt x="1368" y="371"/>
                    <a:pt x="1384" y="355"/>
                  </a:cubicBezTo>
                  <a:cubicBezTo>
                    <a:pt x="1384" y="348"/>
                    <a:pt x="1392" y="340"/>
                    <a:pt x="1400" y="340"/>
                  </a:cubicBezTo>
                  <a:cubicBezTo>
                    <a:pt x="1408" y="332"/>
                    <a:pt x="1415" y="332"/>
                    <a:pt x="1423" y="332"/>
                  </a:cubicBezTo>
                  <a:cubicBezTo>
                    <a:pt x="1439" y="324"/>
                    <a:pt x="1447" y="316"/>
                    <a:pt x="1455" y="308"/>
                  </a:cubicBezTo>
                  <a:cubicBezTo>
                    <a:pt x="1463" y="300"/>
                    <a:pt x="1487" y="292"/>
                    <a:pt x="1502" y="292"/>
                  </a:cubicBezTo>
                  <a:cubicBezTo>
                    <a:pt x="1510" y="292"/>
                    <a:pt x="1510" y="292"/>
                    <a:pt x="1518" y="292"/>
                  </a:cubicBezTo>
                  <a:cubicBezTo>
                    <a:pt x="1534" y="300"/>
                    <a:pt x="1558" y="300"/>
                    <a:pt x="1581" y="300"/>
                  </a:cubicBezTo>
                  <a:cubicBezTo>
                    <a:pt x="1613" y="300"/>
                    <a:pt x="1637" y="324"/>
                    <a:pt x="1645" y="340"/>
                  </a:cubicBezTo>
                  <a:cubicBezTo>
                    <a:pt x="1645" y="363"/>
                    <a:pt x="1676" y="403"/>
                    <a:pt x="1684" y="419"/>
                  </a:cubicBezTo>
                  <a:lnTo>
                    <a:pt x="1684" y="419"/>
                  </a:lnTo>
                  <a:cubicBezTo>
                    <a:pt x="1692" y="411"/>
                    <a:pt x="1692" y="411"/>
                    <a:pt x="1692" y="411"/>
                  </a:cubicBezTo>
                  <a:cubicBezTo>
                    <a:pt x="1692" y="419"/>
                    <a:pt x="1692" y="419"/>
                    <a:pt x="1692" y="419"/>
                  </a:cubicBezTo>
                  <a:cubicBezTo>
                    <a:pt x="1668" y="474"/>
                    <a:pt x="1637" y="506"/>
                    <a:pt x="1613" y="498"/>
                  </a:cubicBezTo>
                  <a:cubicBezTo>
                    <a:pt x="1590" y="490"/>
                    <a:pt x="1542" y="458"/>
                    <a:pt x="1510" y="435"/>
                  </a:cubicBezTo>
                  <a:cubicBezTo>
                    <a:pt x="1495" y="426"/>
                    <a:pt x="1479" y="411"/>
                    <a:pt x="1479" y="411"/>
                  </a:cubicBezTo>
                  <a:cubicBezTo>
                    <a:pt x="1471" y="411"/>
                    <a:pt x="1463" y="411"/>
                    <a:pt x="1463" y="411"/>
                  </a:cubicBezTo>
                  <a:cubicBezTo>
                    <a:pt x="1455" y="426"/>
                    <a:pt x="1447" y="450"/>
                    <a:pt x="1447" y="482"/>
                  </a:cubicBezTo>
                  <a:cubicBezTo>
                    <a:pt x="1447" y="529"/>
                    <a:pt x="1447" y="577"/>
                    <a:pt x="1431" y="624"/>
                  </a:cubicBezTo>
                  <a:cubicBezTo>
                    <a:pt x="1423" y="672"/>
                    <a:pt x="1415" y="672"/>
                    <a:pt x="1392" y="672"/>
                  </a:cubicBezTo>
                  <a:cubicBezTo>
                    <a:pt x="1392" y="672"/>
                    <a:pt x="1384" y="679"/>
                    <a:pt x="1376" y="679"/>
                  </a:cubicBezTo>
                  <a:cubicBezTo>
                    <a:pt x="1352" y="679"/>
                    <a:pt x="1352" y="703"/>
                    <a:pt x="1352" y="719"/>
                  </a:cubicBezTo>
                  <a:cubicBezTo>
                    <a:pt x="1352" y="735"/>
                    <a:pt x="1352" y="743"/>
                    <a:pt x="1344" y="751"/>
                  </a:cubicBezTo>
                  <a:cubicBezTo>
                    <a:pt x="1344" y="766"/>
                    <a:pt x="1328" y="766"/>
                    <a:pt x="1321" y="766"/>
                  </a:cubicBezTo>
                  <a:cubicBezTo>
                    <a:pt x="1313" y="766"/>
                    <a:pt x="1305" y="766"/>
                    <a:pt x="1297" y="766"/>
                  </a:cubicBezTo>
                  <a:cubicBezTo>
                    <a:pt x="1289" y="766"/>
                    <a:pt x="1273" y="759"/>
                    <a:pt x="1265" y="766"/>
                  </a:cubicBezTo>
                  <a:cubicBezTo>
                    <a:pt x="1257" y="766"/>
                    <a:pt x="1257" y="766"/>
                    <a:pt x="1257" y="766"/>
                  </a:cubicBezTo>
                  <a:cubicBezTo>
                    <a:pt x="1257" y="766"/>
                    <a:pt x="1257" y="774"/>
                    <a:pt x="1257" y="782"/>
                  </a:cubicBezTo>
                  <a:cubicBezTo>
                    <a:pt x="1265" y="790"/>
                    <a:pt x="1265" y="806"/>
                    <a:pt x="1265" y="822"/>
                  </a:cubicBezTo>
                  <a:cubicBezTo>
                    <a:pt x="1265" y="838"/>
                    <a:pt x="1265" y="854"/>
                    <a:pt x="1257" y="854"/>
                  </a:cubicBezTo>
                  <a:cubicBezTo>
                    <a:pt x="1250" y="854"/>
                    <a:pt x="1242" y="854"/>
                    <a:pt x="1234" y="846"/>
                  </a:cubicBezTo>
                  <a:cubicBezTo>
                    <a:pt x="1234" y="838"/>
                    <a:pt x="1226" y="846"/>
                    <a:pt x="1218" y="854"/>
                  </a:cubicBezTo>
                  <a:cubicBezTo>
                    <a:pt x="1210" y="861"/>
                    <a:pt x="1202" y="885"/>
                    <a:pt x="1202" y="893"/>
                  </a:cubicBezTo>
                  <a:lnTo>
                    <a:pt x="1202" y="893"/>
                  </a:lnTo>
                  <a:cubicBezTo>
                    <a:pt x="1202" y="917"/>
                    <a:pt x="1202" y="932"/>
                    <a:pt x="1194" y="941"/>
                  </a:cubicBezTo>
                  <a:cubicBezTo>
                    <a:pt x="1194" y="948"/>
                    <a:pt x="1186" y="948"/>
                    <a:pt x="1186" y="948"/>
                  </a:cubicBezTo>
                  <a:cubicBezTo>
                    <a:pt x="1170" y="948"/>
                    <a:pt x="1147" y="925"/>
                    <a:pt x="1123" y="909"/>
                  </a:cubicBezTo>
                  <a:cubicBezTo>
                    <a:pt x="1123" y="901"/>
                    <a:pt x="1123" y="901"/>
                    <a:pt x="1123" y="901"/>
                  </a:cubicBezTo>
                  <a:cubicBezTo>
                    <a:pt x="1107" y="893"/>
                    <a:pt x="1099" y="893"/>
                    <a:pt x="1075" y="909"/>
                  </a:cubicBezTo>
                  <a:cubicBezTo>
                    <a:pt x="1068" y="917"/>
                    <a:pt x="1060" y="917"/>
                    <a:pt x="1052" y="925"/>
                  </a:cubicBezTo>
                  <a:cubicBezTo>
                    <a:pt x="1028" y="941"/>
                    <a:pt x="1028" y="956"/>
                    <a:pt x="1028" y="988"/>
                  </a:cubicBezTo>
                  <a:cubicBezTo>
                    <a:pt x="1028" y="1004"/>
                    <a:pt x="1028" y="1027"/>
                    <a:pt x="1020" y="1051"/>
                  </a:cubicBezTo>
                  <a:cubicBezTo>
                    <a:pt x="1012" y="1083"/>
                    <a:pt x="1004" y="1099"/>
                    <a:pt x="1004" y="1106"/>
                  </a:cubicBezTo>
                  <a:cubicBezTo>
                    <a:pt x="997" y="1114"/>
                    <a:pt x="997" y="1114"/>
                    <a:pt x="997" y="1138"/>
                  </a:cubicBezTo>
                  <a:cubicBezTo>
                    <a:pt x="989" y="1170"/>
                    <a:pt x="989" y="1178"/>
                    <a:pt x="965" y="1201"/>
                  </a:cubicBezTo>
                  <a:cubicBezTo>
                    <a:pt x="965" y="1201"/>
                    <a:pt x="957" y="1209"/>
                    <a:pt x="957" y="1217"/>
                  </a:cubicBezTo>
                  <a:cubicBezTo>
                    <a:pt x="941" y="1241"/>
                    <a:pt x="933" y="1249"/>
                    <a:pt x="925" y="1272"/>
                  </a:cubicBezTo>
                  <a:cubicBezTo>
                    <a:pt x="917" y="1288"/>
                    <a:pt x="910" y="1304"/>
                    <a:pt x="894" y="1328"/>
                  </a:cubicBezTo>
                  <a:cubicBezTo>
                    <a:pt x="886" y="1344"/>
                    <a:pt x="886" y="1352"/>
                    <a:pt x="886" y="1359"/>
                  </a:cubicBezTo>
                  <a:cubicBezTo>
                    <a:pt x="886" y="1359"/>
                    <a:pt x="894" y="1359"/>
                    <a:pt x="902" y="1359"/>
                  </a:cubicBezTo>
                  <a:cubicBezTo>
                    <a:pt x="910" y="1359"/>
                    <a:pt x="925" y="1359"/>
                    <a:pt x="933" y="1367"/>
                  </a:cubicBezTo>
                  <a:cubicBezTo>
                    <a:pt x="949" y="1375"/>
                    <a:pt x="957" y="1383"/>
                    <a:pt x="957" y="1391"/>
                  </a:cubicBezTo>
                  <a:cubicBezTo>
                    <a:pt x="957" y="1399"/>
                    <a:pt x="933" y="1399"/>
                    <a:pt x="925" y="1399"/>
                  </a:cubicBezTo>
                  <a:cubicBezTo>
                    <a:pt x="917" y="1399"/>
                    <a:pt x="910" y="1415"/>
                    <a:pt x="902" y="1431"/>
                  </a:cubicBezTo>
                  <a:cubicBezTo>
                    <a:pt x="894" y="1454"/>
                    <a:pt x="886" y="1470"/>
                    <a:pt x="862" y="1478"/>
                  </a:cubicBezTo>
                  <a:cubicBezTo>
                    <a:pt x="854" y="1485"/>
                    <a:pt x="846" y="1485"/>
                    <a:pt x="838" y="1485"/>
                  </a:cubicBezTo>
                  <a:lnTo>
                    <a:pt x="831" y="1485"/>
                  </a:lnTo>
                  <a:cubicBezTo>
                    <a:pt x="822" y="1485"/>
                    <a:pt x="822" y="1485"/>
                    <a:pt x="822" y="1485"/>
                  </a:cubicBezTo>
                  <a:lnTo>
                    <a:pt x="822" y="1485"/>
                  </a:lnTo>
                  <a:cubicBezTo>
                    <a:pt x="831" y="1517"/>
                    <a:pt x="783" y="1524"/>
                    <a:pt x="712" y="1540"/>
                  </a:cubicBezTo>
                  <a:cubicBezTo>
                    <a:pt x="704" y="1540"/>
                    <a:pt x="704" y="1540"/>
                    <a:pt x="704" y="1540"/>
                  </a:cubicBezTo>
                  <a:cubicBezTo>
                    <a:pt x="680" y="1548"/>
                    <a:pt x="672" y="1548"/>
                    <a:pt x="672" y="1548"/>
                  </a:cubicBezTo>
                  <a:cubicBezTo>
                    <a:pt x="672" y="1556"/>
                    <a:pt x="672" y="1556"/>
                    <a:pt x="680" y="1556"/>
                  </a:cubicBezTo>
                  <a:cubicBezTo>
                    <a:pt x="680" y="1564"/>
                    <a:pt x="688" y="1572"/>
                    <a:pt x="680" y="1580"/>
                  </a:cubicBezTo>
                  <a:cubicBezTo>
                    <a:pt x="664" y="1588"/>
                    <a:pt x="625" y="1619"/>
                    <a:pt x="569" y="1619"/>
                  </a:cubicBezTo>
                  <a:cubicBezTo>
                    <a:pt x="562" y="1619"/>
                    <a:pt x="546" y="1611"/>
                    <a:pt x="538" y="1611"/>
                  </a:cubicBezTo>
                  <a:cubicBezTo>
                    <a:pt x="522" y="1611"/>
                    <a:pt x="514" y="1604"/>
                    <a:pt x="506" y="1604"/>
                  </a:cubicBezTo>
                  <a:cubicBezTo>
                    <a:pt x="498" y="1604"/>
                    <a:pt x="498" y="1611"/>
                    <a:pt x="498" y="1619"/>
                  </a:cubicBezTo>
                  <a:cubicBezTo>
                    <a:pt x="498" y="1627"/>
                    <a:pt x="498" y="1643"/>
                    <a:pt x="483" y="1667"/>
                  </a:cubicBezTo>
                  <a:cubicBezTo>
                    <a:pt x="475" y="1675"/>
                    <a:pt x="467" y="1682"/>
                    <a:pt x="459" y="1682"/>
                  </a:cubicBezTo>
                  <a:close/>
                  <a:moveTo>
                    <a:pt x="174" y="846"/>
                  </a:moveTo>
                  <a:lnTo>
                    <a:pt x="174" y="846"/>
                  </a:lnTo>
                  <a:cubicBezTo>
                    <a:pt x="167" y="846"/>
                    <a:pt x="167" y="846"/>
                    <a:pt x="167" y="846"/>
                  </a:cubicBezTo>
                  <a:cubicBezTo>
                    <a:pt x="151" y="854"/>
                    <a:pt x="135" y="893"/>
                    <a:pt x="135" y="917"/>
                  </a:cubicBezTo>
                  <a:cubicBezTo>
                    <a:pt x="135" y="932"/>
                    <a:pt x="135" y="948"/>
                    <a:pt x="127" y="956"/>
                  </a:cubicBezTo>
                  <a:cubicBezTo>
                    <a:pt x="127" y="972"/>
                    <a:pt x="119" y="988"/>
                    <a:pt x="127" y="1004"/>
                  </a:cubicBezTo>
                  <a:cubicBezTo>
                    <a:pt x="135" y="1012"/>
                    <a:pt x="143" y="1043"/>
                    <a:pt x="135" y="1067"/>
                  </a:cubicBezTo>
                  <a:cubicBezTo>
                    <a:pt x="135" y="1075"/>
                    <a:pt x="127" y="1075"/>
                    <a:pt x="127" y="1075"/>
                  </a:cubicBezTo>
                  <a:cubicBezTo>
                    <a:pt x="119" y="1083"/>
                    <a:pt x="111" y="1083"/>
                    <a:pt x="111" y="1083"/>
                  </a:cubicBezTo>
                  <a:cubicBezTo>
                    <a:pt x="95" y="1083"/>
                    <a:pt x="95" y="1083"/>
                    <a:pt x="95" y="1106"/>
                  </a:cubicBezTo>
                  <a:cubicBezTo>
                    <a:pt x="95" y="1114"/>
                    <a:pt x="95" y="1114"/>
                    <a:pt x="95" y="1114"/>
                  </a:cubicBezTo>
                  <a:cubicBezTo>
                    <a:pt x="95" y="1146"/>
                    <a:pt x="95" y="1154"/>
                    <a:pt x="64" y="1162"/>
                  </a:cubicBezTo>
                  <a:cubicBezTo>
                    <a:pt x="32" y="1162"/>
                    <a:pt x="8" y="1178"/>
                    <a:pt x="8" y="1178"/>
                  </a:cubicBezTo>
                  <a:cubicBezTo>
                    <a:pt x="8" y="1193"/>
                    <a:pt x="16" y="1280"/>
                    <a:pt x="48" y="1304"/>
                  </a:cubicBezTo>
                  <a:cubicBezTo>
                    <a:pt x="72" y="1320"/>
                    <a:pt x="87" y="1352"/>
                    <a:pt x="103" y="1383"/>
                  </a:cubicBezTo>
                  <a:cubicBezTo>
                    <a:pt x="111" y="1391"/>
                    <a:pt x="111" y="1391"/>
                    <a:pt x="111" y="1391"/>
                  </a:cubicBezTo>
                  <a:cubicBezTo>
                    <a:pt x="111" y="1399"/>
                    <a:pt x="119" y="1407"/>
                    <a:pt x="119" y="1415"/>
                  </a:cubicBezTo>
                  <a:cubicBezTo>
                    <a:pt x="135" y="1446"/>
                    <a:pt x="143" y="1478"/>
                    <a:pt x="190" y="1501"/>
                  </a:cubicBezTo>
                  <a:cubicBezTo>
                    <a:pt x="214" y="1517"/>
                    <a:pt x="238" y="1517"/>
                    <a:pt x="253" y="1517"/>
                  </a:cubicBezTo>
                  <a:cubicBezTo>
                    <a:pt x="269" y="1524"/>
                    <a:pt x="285" y="1524"/>
                    <a:pt x="301" y="1548"/>
                  </a:cubicBezTo>
                  <a:cubicBezTo>
                    <a:pt x="309" y="1556"/>
                    <a:pt x="301" y="1572"/>
                    <a:pt x="301" y="1580"/>
                  </a:cubicBezTo>
                  <a:cubicBezTo>
                    <a:pt x="301" y="1588"/>
                    <a:pt x="301" y="1588"/>
                    <a:pt x="301" y="1595"/>
                  </a:cubicBezTo>
                  <a:cubicBezTo>
                    <a:pt x="309" y="1604"/>
                    <a:pt x="325" y="1604"/>
                    <a:pt x="356" y="1611"/>
                  </a:cubicBezTo>
                  <a:cubicBezTo>
                    <a:pt x="404" y="1627"/>
                    <a:pt x="427" y="1643"/>
                    <a:pt x="443" y="1659"/>
                  </a:cubicBezTo>
                  <a:cubicBezTo>
                    <a:pt x="451" y="1667"/>
                    <a:pt x="459" y="1675"/>
                    <a:pt x="459" y="1675"/>
                  </a:cubicBezTo>
                  <a:cubicBezTo>
                    <a:pt x="467" y="1675"/>
                    <a:pt x="467" y="1667"/>
                    <a:pt x="475" y="1659"/>
                  </a:cubicBezTo>
                  <a:cubicBezTo>
                    <a:pt x="491" y="1643"/>
                    <a:pt x="491" y="1627"/>
                    <a:pt x="491" y="1619"/>
                  </a:cubicBezTo>
                  <a:cubicBezTo>
                    <a:pt x="491" y="1604"/>
                    <a:pt x="498" y="1595"/>
                    <a:pt x="506" y="1595"/>
                  </a:cubicBezTo>
                  <a:cubicBezTo>
                    <a:pt x="514" y="1595"/>
                    <a:pt x="522" y="1604"/>
                    <a:pt x="538" y="1604"/>
                  </a:cubicBezTo>
                  <a:cubicBezTo>
                    <a:pt x="546" y="1604"/>
                    <a:pt x="562" y="1611"/>
                    <a:pt x="569" y="1611"/>
                  </a:cubicBezTo>
                  <a:cubicBezTo>
                    <a:pt x="617" y="1611"/>
                    <a:pt x="664" y="1588"/>
                    <a:pt x="672" y="1572"/>
                  </a:cubicBezTo>
                  <a:cubicBezTo>
                    <a:pt x="680" y="1572"/>
                    <a:pt x="680" y="1572"/>
                    <a:pt x="672" y="1564"/>
                  </a:cubicBezTo>
                  <a:cubicBezTo>
                    <a:pt x="664" y="1556"/>
                    <a:pt x="664" y="1556"/>
                    <a:pt x="664" y="1548"/>
                  </a:cubicBezTo>
                  <a:cubicBezTo>
                    <a:pt x="672" y="1540"/>
                    <a:pt x="680" y="1540"/>
                    <a:pt x="704" y="1532"/>
                  </a:cubicBezTo>
                  <a:cubicBezTo>
                    <a:pt x="712" y="1532"/>
                    <a:pt x="712" y="1532"/>
                    <a:pt x="712" y="1532"/>
                  </a:cubicBezTo>
                  <a:cubicBezTo>
                    <a:pt x="767" y="1517"/>
                    <a:pt x="822" y="1509"/>
                    <a:pt x="815" y="1493"/>
                  </a:cubicBezTo>
                  <a:cubicBezTo>
                    <a:pt x="815" y="1485"/>
                    <a:pt x="815" y="1485"/>
                    <a:pt x="815" y="1478"/>
                  </a:cubicBezTo>
                  <a:cubicBezTo>
                    <a:pt x="822" y="1478"/>
                    <a:pt x="822" y="1478"/>
                    <a:pt x="831" y="1478"/>
                  </a:cubicBezTo>
                  <a:lnTo>
                    <a:pt x="838" y="1478"/>
                  </a:lnTo>
                  <a:cubicBezTo>
                    <a:pt x="846" y="1478"/>
                    <a:pt x="854" y="1478"/>
                    <a:pt x="862" y="1478"/>
                  </a:cubicBezTo>
                  <a:cubicBezTo>
                    <a:pt x="878" y="1470"/>
                    <a:pt x="886" y="1446"/>
                    <a:pt x="894" y="1431"/>
                  </a:cubicBezTo>
                  <a:cubicBezTo>
                    <a:pt x="902" y="1415"/>
                    <a:pt x="910" y="1399"/>
                    <a:pt x="925" y="1399"/>
                  </a:cubicBezTo>
                  <a:cubicBezTo>
                    <a:pt x="933" y="1399"/>
                    <a:pt x="949" y="1391"/>
                    <a:pt x="949" y="1383"/>
                  </a:cubicBezTo>
                  <a:cubicBezTo>
                    <a:pt x="949" y="1383"/>
                    <a:pt x="949" y="1375"/>
                    <a:pt x="933" y="1375"/>
                  </a:cubicBezTo>
                  <a:cubicBezTo>
                    <a:pt x="917" y="1367"/>
                    <a:pt x="910" y="1367"/>
                    <a:pt x="902" y="1367"/>
                  </a:cubicBezTo>
                  <a:cubicBezTo>
                    <a:pt x="886" y="1367"/>
                    <a:pt x="878" y="1367"/>
                    <a:pt x="878" y="1359"/>
                  </a:cubicBezTo>
                  <a:cubicBezTo>
                    <a:pt x="878" y="1352"/>
                    <a:pt x="878" y="1344"/>
                    <a:pt x="894" y="1328"/>
                  </a:cubicBezTo>
                  <a:cubicBezTo>
                    <a:pt x="910" y="1304"/>
                    <a:pt x="910" y="1280"/>
                    <a:pt x="917" y="1265"/>
                  </a:cubicBezTo>
                  <a:cubicBezTo>
                    <a:pt x="925" y="1249"/>
                    <a:pt x="933" y="1233"/>
                    <a:pt x="949" y="1209"/>
                  </a:cubicBezTo>
                  <a:cubicBezTo>
                    <a:pt x="957" y="1209"/>
                    <a:pt x="957" y="1201"/>
                    <a:pt x="965" y="1193"/>
                  </a:cubicBezTo>
                  <a:cubicBezTo>
                    <a:pt x="981" y="1170"/>
                    <a:pt x="981" y="1170"/>
                    <a:pt x="989" y="1138"/>
                  </a:cubicBezTo>
                  <a:cubicBezTo>
                    <a:pt x="989" y="1114"/>
                    <a:pt x="989" y="1106"/>
                    <a:pt x="997" y="1099"/>
                  </a:cubicBezTo>
                  <a:cubicBezTo>
                    <a:pt x="1004" y="1091"/>
                    <a:pt x="1004" y="1083"/>
                    <a:pt x="1012" y="1051"/>
                  </a:cubicBezTo>
                  <a:cubicBezTo>
                    <a:pt x="1020" y="1027"/>
                    <a:pt x="1020" y="1004"/>
                    <a:pt x="1020" y="988"/>
                  </a:cubicBezTo>
                  <a:cubicBezTo>
                    <a:pt x="1020" y="956"/>
                    <a:pt x="1020" y="932"/>
                    <a:pt x="1044" y="917"/>
                  </a:cubicBezTo>
                  <a:cubicBezTo>
                    <a:pt x="1060" y="917"/>
                    <a:pt x="1068" y="909"/>
                    <a:pt x="1075" y="901"/>
                  </a:cubicBezTo>
                  <a:cubicBezTo>
                    <a:pt x="1084" y="893"/>
                    <a:pt x="1091" y="885"/>
                    <a:pt x="1107" y="885"/>
                  </a:cubicBezTo>
                  <a:cubicBezTo>
                    <a:pt x="1115" y="885"/>
                    <a:pt x="1115" y="893"/>
                    <a:pt x="1123" y="901"/>
                  </a:cubicBezTo>
                  <a:cubicBezTo>
                    <a:pt x="1131" y="901"/>
                    <a:pt x="1131" y="901"/>
                    <a:pt x="1131" y="901"/>
                  </a:cubicBezTo>
                  <a:cubicBezTo>
                    <a:pt x="1147" y="917"/>
                    <a:pt x="1170" y="941"/>
                    <a:pt x="1186" y="941"/>
                  </a:cubicBezTo>
                  <a:lnTo>
                    <a:pt x="1186" y="941"/>
                  </a:lnTo>
                  <a:cubicBezTo>
                    <a:pt x="1202" y="925"/>
                    <a:pt x="1194" y="917"/>
                    <a:pt x="1194" y="901"/>
                  </a:cubicBezTo>
                  <a:cubicBezTo>
                    <a:pt x="1194" y="893"/>
                    <a:pt x="1194" y="893"/>
                    <a:pt x="1194" y="893"/>
                  </a:cubicBezTo>
                  <a:cubicBezTo>
                    <a:pt x="1194" y="885"/>
                    <a:pt x="1202" y="861"/>
                    <a:pt x="1210" y="846"/>
                  </a:cubicBezTo>
                  <a:cubicBezTo>
                    <a:pt x="1226" y="838"/>
                    <a:pt x="1234" y="830"/>
                    <a:pt x="1242" y="838"/>
                  </a:cubicBezTo>
                  <a:cubicBezTo>
                    <a:pt x="1250" y="846"/>
                    <a:pt x="1250" y="846"/>
                    <a:pt x="1257" y="846"/>
                  </a:cubicBezTo>
                  <a:cubicBezTo>
                    <a:pt x="1257" y="846"/>
                    <a:pt x="1257" y="846"/>
                    <a:pt x="1257" y="822"/>
                  </a:cubicBezTo>
                  <a:cubicBezTo>
                    <a:pt x="1257" y="806"/>
                    <a:pt x="1257" y="798"/>
                    <a:pt x="1250" y="790"/>
                  </a:cubicBezTo>
                  <a:cubicBezTo>
                    <a:pt x="1250" y="774"/>
                    <a:pt x="1250" y="766"/>
                    <a:pt x="1250" y="759"/>
                  </a:cubicBezTo>
                  <a:cubicBezTo>
                    <a:pt x="1250" y="759"/>
                    <a:pt x="1257" y="759"/>
                    <a:pt x="1265" y="759"/>
                  </a:cubicBezTo>
                  <a:cubicBezTo>
                    <a:pt x="1273" y="759"/>
                    <a:pt x="1289" y="759"/>
                    <a:pt x="1297" y="759"/>
                  </a:cubicBezTo>
                  <a:cubicBezTo>
                    <a:pt x="1305" y="759"/>
                    <a:pt x="1313" y="759"/>
                    <a:pt x="1321" y="759"/>
                  </a:cubicBezTo>
                  <a:cubicBezTo>
                    <a:pt x="1328" y="759"/>
                    <a:pt x="1337" y="759"/>
                    <a:pt x="1337" y="751"/>
                  </a:cubicBezTo>
                  <a:cubicBezTo>
                    <a:pt x="1344" y="743"/>
                    <a:pt x="1344" y="727"/>
                    <a:pt x="1344" y="719"/>
                  </a:cubicBezTo>
                  <a:cubicBezTo>
                    <a:pt x="1344" y="703"/>
                    <a:pt x="1344" y="679"/>
                    <a:pt x="1376" y="672"/>
                  </a:cubicBezTo>
                  <a:cubicBezTo>
                    <a:pt x="1384" y="672"/>
                    <a:pt x="1392" y="672"/>
                    <a:pt x="1392" y="672"/>
                  </a:cubicBezTo>
                  <a:cubicBezTo>
                    <a:pt x="1408" y="664"/>
                    <a:pt x="1415" y="664"/>
                    <a:pt x="1423" y="624"/>
                  </a:cubicBezTo>
                  <a:cubicBezTo>
                    <a:pt x="1439" y="561"/>
                    <a:pt x="1439" y="514"/>
                    <a:pt x="1439" y="482"/>
                  </a:cubicBezTo>
                  <a:cubicBezTo>
                    <a:pt x="1439" y="458"/>
                    <a:pt x="1439" y="419"/>
                    <a:pt x="1455" y="411"/>
                  </a:cubicBezTo>
                  <a:cubicBezTo>
                    <a:pt x="1463" y="403"/>
                    <a:pt x="1471" y="403"/>
                    <a:pt x="1479" y="403"/>
                  </a:cubicBezTo>
                  <a:cubicBezTo>
                    <a:pt x="1487" y="411"/>
                    <a:pt x="1502" y="419"/>
                    <a:pt x="1518" y="426"/>
                  </a:cubicBezTo>
                  <a:cubicBezTo>
                    <a:pt x="1550" y="450"/>
                    <a:pt x="1590" y="490"/>
                    <a:pt x="1613" y="490"/>
                  </a:cubicBezTo>
                  <a:lnTo>
                    <a:pt x="1621" y="490"/>
                  </a:lnTo>
                  <a:cubicBezTo>
                    <a:pt x="1637" y="490"/>
                    <a:pt x="1661" y="466"/>
                    <a:pt x="1676" y="426"/>
                  </a:cubicBezTo>
                  <a:lnTo>
                    <a:pt x="1676" y="426"/>
                  </a:lnTo>
                  <a:cubicBezTo>
                    <a:pt x="1676" y="419"/>
                    <a:pt x="1676" y="419"/>
                    <a:pt x="1676" y="419"/>
                  </a:cubicBezTo>
                  <a:cubicBezTo>
                    <a:pt x="1676" y="419"/>
                    <a:pt x="1645" y="363"/>
                    <a:pt x="1637" y="348"/>
                  </a:cubicBezTo>
                  <a:cubicBezTo>
                    <a:pt x="1629" y="324"/>
                    <a:pt x="1613" y="308"/>
                    <a:pt x="1581" y="308"/>
                  </a:cubicBezTo>
                  <a:cubicBezTo>
                    <a:pt x="1558" y="308"/>
                    <a:pt x="1534" y="308"/>
                    <a:pt x="1510" y="300"/>
                  </a:cubicBezTo>
                  <a:cubicBezTo>
                    <a:pt x="1510" y="300"/>
                    <a:pt x="1510" y="292"/>
                    <a:pt x="1502" y="292"/>
                  </a:cubicBezTo>
                  <a:cubicBezTo>
                    <a:pt x="1487" y="292"/>
                    <a:pt x="1471" y="308"/>
                    <a:pt x="1463" y="316"/>
                  </a:cubicBezTo>
                  <a:cubicBezTo>
                    <a:pt x="1455" y="324"/>
                    <a:pt x="1439" y="332"/>
                    <a:pt x="1423" y="332"/>
                  </a:cubicBezTo>
                  <a:cubicBezTo>
                    <a:pt x="1415" y="340"/>
                    <a:pt x="1415" y="340"/>
                    <a:pt x="1408" y="340"/>
                  </a:cubicBezTo>
                  <a:cubicBezTo>
                    <a:pt x="1400" y="348"/>
                    <a:pt x="1392" y="355"/>
                    <a:pt x="1384" y="363"/>
                  </a:cubicBezTo>
                  <a:cubicBezTo>
                    <a:pt x="1376" y="379"/>
                    <a:pt x="1368" y="395"/>
                    <a:pt x="1337" y="387"/>
                  </a:cubicBezTo>
                  <a:cubicBezTo>
                    <a:pt x="1305" y="387"/>
                    <a:pt x="1297" y="371"/>
                    <a:pt x="1289" y="363"/>
                  </a:cubicBezTo>
                  <a:cubicBezTo>
                    <a:pt x="1289" y="355"/>
                    <a:pt x="1289" y="355"/>
                    <a:pt x="1289" y="355"/>
                  </a:cubicBezTo>
                  <a:cubicBezTo>
                    <a:pt x="1281" y="355"/>
                    <a:pt x="1265" y="395"/>
                    <a:pt x="1257" y="419"/>
                  </a:cubicBezTo>
                  <a:cubicBezTo>
                    <a:pt x="1250" y="426"/>
                    <a:pt x="1250" y="435"/>
                    <a:pt x="1250" y="435"/>
                  </a:cubicBezTo>
                  <a:lnTo>
                    <a:pt x="1250" y="435"/>
                  </a:lnTo>
                  <a:cubicBezTo>
                    <a:pt x="1242" y="450"/>
                    <a:pt x="1242" y="458"/>
                    <a:pt x="1234" y="458"/>
                  </a:cubicBezTo>
                  <a:cubicBezTo>
                    <a:pt x="1226" y="458"/>
                    <a:pt x="1226" y="450"/>
                    <a:pt x="1226" y="450"/>
                  </a:cubicBezTo>
                  <a:cubicBezTo>
                    <a:pt x="1226" y="442"/>
                    <a:pt x="1226" y="442"/>
                    <a:pt x="1218" y="442"/>
                  </a:cubicBezTo>
                  <a:cubicBezTo>
                    <a:pt x="1202" y="442"/>
                    <a:pt x="1186" y="450"/>
                    <a:pt x="1186" y="450"/>
                  </a:cubicBezTo>
                  <a:cubicBezTo>
                    <a:pt x="1060" y="593"/>
                    <a:pt x="1060" y="593"/>
                    <a:pt x="1060" y="593"/>
                  </a:cubicBezTo>
                  <a:cubicBezTo>
                    <a:pt x="1020" y="355"/>
                    <a:pt x="1020" y="355"/>
                    <a:pt x="1020" y="355"/>
                  </a:cubicBezTo>
                  <a:cubicBezTo>
                    <a:pt x="649" y="426"/>
                    <a:pt x="649" y="426"/>
                    <a:pt x="649" y="426"/>
                  </a:cubicBezTo>
                  <a:cubicBezTo>
                    <a:pt x="569" y="8"/>
                    <a:pt x="569" y="8"/>
                    <a:pt x="569" y="8"/>
                  </a:cubicBezTo>
                  <a:cubicBezTo>
                    <a:pt x="569" y="8"/>
                    <a:pt x="569" y="8"/>
                    <a:pt x="562" y="8"/>
                  </a:cubicBezTo>
                  <a:cubicBezTo>
                    <a:pt x="554" y="8"/>
                    <a:pt x="546" y="8"/>
                    <a:pt x="546" y="15"/>
                  </a:cubicBezTo>
                  <a:lnTo>
                    <a:pt x="546" y="15"/>
                  </a:lnTo>
                  <a:cubicBezTo>
                    <a:pt x="546" y="24"/>
                    <a:pt x="554" y="31"/>
                    <a:pt x="554" y="47"/>
                  </a:cubicBezTo>
                  <a:cubicBezTo>
                    <a:pt x="554" y="63"/>
                    <a:pt x="562" y="71"/>
                    <a:pt x="562" y="87"/>
                  </a:cubicBezTo>
                  <a:cubicBezTo>
                    <a:pt x="562" y="95"/>
                    <a:pt x="569" y="110"/>
                    <a:pt x="569" y="118"/>
                  </a:cubicBezTo>
                  <a:cubicBezTo>
                    <a:pt x="578" y="142"/>
                    <a:pt x="585" y="158"/>
                    <a:pt x="569" y="166"/>
                  </a:cubicBezTo>
                  <a:lnTo>
                    <a:pt x="562" y="166"/>
                  </a:lnTo>
                  <a:cubicBezTo>
                    <a:pt x="554" y="174"/>
                    <a:pt x="554" y="174"/>
                    <a:pt x="554" y="197"/>
                  </a:cubicBezTo>
                  <a:cubicBezTo>
                    <a:pt x="554" y="205"/>
                    <a:pt x="554" y="221"/>
                    <a:pt x="562" y="237"/>
                  </a:cubicBezTo>
                  <a:cubicBezTo>
                    <a:pt x="562" y="284"/>
                    <a:pt x="569" y="316"/>
                    <a:pt x="562" y="332"/>
                  </a:cubicBezTo>
                  <a:cubicBezTo>
                    <a:pt x="554" y="332"/>
                    <a:pt x="546" y="332"/>
                    <a:pt x="538" y="340"/>
                  </a:cubicBezTo>
                  <a:cubicBezTo>
                    <a:pt x="530" y="340"/>
                    <a:pt x="514" y="340"/>
                    <a:pt x="522" y="379"/>
                  </a:cubicBezTo>
                  <a:cubicBezTo>
                    <a:pt x="530" y="442"/>
                    <a:pt x="530" y="498"/>
                    <a:pt x="514" y="529"/>
                  </a:cubicBezTo>
                  <a:cubicBezTo>
                    <a:pt x="506" y="537"/>
                    <a:pt x="498" y="545"/>
                    <a:pt x="491" y="561"/>
                  </a:cubicBezTo>
                  <a:cubicBezTo>
                    <a:pt x="467" y="593"/>
                    <a:pt x="451" y="624"/>
                    <a:pt x="427" y="632"/>
                  </a:cubicBezTo>
                  <a:cubicBezTo>
                    <a:pt x="419" y="632"/>
                    <a:pt x="411" y="632"/>
                    <a:pt x="404" y="640"/>
                  </a:cubicBezTo>
                  <a:cubicBezTo>
                    <a:pt x="404" y="640"/>
                    <a:pt x="396" y="640"/>
                    <a:pt x="388" y="640"/>
                  </a:cubicBezTo>
                  <a:cubicBezTo>
                    <a:pt x="380" y="640"/>
                    <a:pt x="372" y="640"/>
                    <a:pt x="364" y="632"/>
                  </a:cubicBezTo>
                  <a:cubicBezTo>
                    <a:pt x="364" y="632"/>
                    <a:pt x="356" y="632"/>
                    <a:pt x="356" y="624"/>
                  </a:cubicBezTo>
                  <a:cubicBezTo>
                    <a:pt x="340" y="616"/>
                    <a:pt x="332" y="608"/>
                    <a:pt x="325" y="608"/>
                  </a:cubicBezTo>
                  <a:cubicBezTo>
                    <a:pt x="325" y="608"/>
                    <a:pt x="317" y="608"/>
                    <a:pt x="317" y="624"/>
                  </a:cubicBezTo>
                  <a:cubicBezTo>
                    <a:pt x="317" y="632"/>
                    <a:pt x="309" y="640"/>
                    <a:pt x="309" y="648"/>
                  </a:cubicBezTo>
                  <a:cubicBezTo>
                    <a:pt x="309" y="672"/>
                    <a:pt x="309" y="688"/>
                    <a:pt x="285" y="695"/>
                  </a:cubicBezTo>
                  <a:cubicBezTo>
                    <a:pt x="285" y="703"/>
                    <a:pt x="277" y="703"/>
                    <a:pt x="269" y="703"/>
                  </a:cubicBezTo>
                  <a:cubicBezTo>
                    <a:pt x="245" y="719"/>
                    <a:pt x="222" y="727"/>
                    <a:pt x="230" y="743"/>
                  </a:cubicBezTo>
                  <a:cubicBezTo>
                    <a:pt x="238" y="774"/>
                    <a:pt x="245" y="861"/>
                    <a:pt x="238" y="877"/>
                  </a:cubicBezTo>
                  <a:cubicBezTo>
                    <a:pt x="238" y="885"/>
                    <a:pt x="230" y="885"/>
                    <a:pt x="230" y="885"/>
                  </a:cubicBezTo>
                  <a:cubicBezTo>
                    <a:pt x="230" y="885"/>
                    <a:pt x="230" y="885"/>
                    <a:pt x="230" y="877"/>
                  </a:cubicBezTo>
                  <a:cubicBezTo>
                    <a:pt x="222" y="877"/>
                    <a:pt x="214" y="869"/>
                    <a:pt x="206" y="861"/>
                  </a:cubicBezTo>
                  <a:cubicBezTo>
                    <a:pt x="190" y="854"/>
                    <a:pt x="182" y="846"/>
                    <a:pt x="174" y="846"/>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87" name="Freeform 779"/>
            <p:cNvSpPr>
              <a:spLocks noChangeArrowheads="1"/>
            </p:cNvSpPr>
            <p:nvPr/>
          </p:nvSpPr>
          <p:spPr bwMode="auto">
            <a:xfrm>
              <a:off x="16086929" y="7005062"/>
              <a:ext cx="2074033" cy="1200589"/>
            </a:xfrm>
            <a:custGeom>
              <a:avLst/>
              <a:gdLst>
                <a:gd name="T0" fmla="*/ 2846 w 2879"/>
                <a:gd name="T1" fmla="*/ 1122 h 1668"/>
                <a:gd name="T2" fmla="*/ 2744 w 2879"/>
                <a:gd name="T3" fmla="*/ 1012 h 1668"/>
                <a:gd name="T4" fmla="*/ 2664 w 2879"/>
                <a:gd name="T5" fmla="*/ 1043 h 1668"/>
                <a:gd name="T6" fmla="*/ 2562 w 2879"/>
                <a:gd name="T7" fmla="*/ 1012 h 1668"/>
                <a:gd name="T8" fmla="*/ 2522 w 2879"/>
                <a:gd name="T9" fmla="*/ 949 h 1668"/>
                <a:gd name="T10" fmla="*/ 2641 w 2879"/>
                <a:gd name="T11" fmla="*/ 1012 h 1668"/>
                <a:gd name="T12" fmla="*/ 2657 w 2879"/>
                <a:gd name="T13" fmla="*/ 933 h 1668"/>
                <a:gd name="T14" fmla="*/ 2593 w 2879"/>
                <a:gd name="T15" fmla="*/ 901 h 1668"/>
                <a:gd name="T16" fmla="*/ 2562 w 2879"/>
                <a:gd name="T17" fmla="*/ 877 h 1668"/>
                <a:gd name="T18" fmla="*/ 2585 w 2879"/>
                <a:gd name="T19" fmla="*/ 814 h 1668"/>
                <a:gd name="T20" fmla="*/ 2641 w 2879"/>
                <a:gd name="T21" fmla="*/ 790 h 1668"/>
                <a:gd name="T22" fmla="*/ 2538 w 2879"/>
                <a:gd name="T23" fmla="*/ 727 h 1668"/>
                <a:gd name="T24" fmla="*/ 2514 w 2879"/>
                <a:gd name="T25" fmla="*/ 680 h 1668"/>
                <a:gd name="T26" fmla="*/ 2585 w 2879"/>
                <a:gd name="T27" fmla="*/ 680 h 1668"/>
                <a:gd name="T28" fmla="*/ 2609 w 2879"/>
                <a:gd name="T29" fmla="*/ 593 h 1668"/>
                <a:gd name="T30" fmla="*/ 2498 w 2879"/>
                <a:gd name="T31" fmla="*/ 506 h 1668"/>
                <a:gd name="T32" fmla="*/ 2411 w 2879"/>
                <a:gd name="T33" fmla="*/ 490 h 1668"/>
                <a:gd name="T34" fmla="*/ 2301 w 2879"/>
                <a:gd name="T35" fmla="*/ 427 h 1668"/>
                <a:gd name="T36" fmla="*/ 2158 w 2879"/>
                <a:gd name="T37" fmla="*/ 427 h 1668"/>
                <a:gd name="T38" fmla="*/ 2206 w 2879"/>
                <a:gd name="T39" fmla="*/ 206 h 1668"/>
                <a:gd name="T40" fmla="*/ 2024 w 2879"/>
                <a:gd name="T41" fmla="*/ 119 h 1668"/>
                <a:gd name="T42" fmla="*/ 1921 w 2879"/>
                <a:gd name="T43" fmla="*/ 24 h 1668"/>
                <a:gd name="T44" fmla="*/ 1716 w 2879"/>
                <a:gd name="T45" fmla="*/ 16 h 1668"/>
                <a:gd name="T46" fmla="*/ 1668 w 2879"/>
                <a:gd name="T47" fmla="*/ 229 h 1668"/>
                <a:gd name="T48" fmla="*/ 1581 w 2879"/>
                <a:gd name="T49" fmla="*/ 356 h 1668"/>
                <a:gd name="T50" fmla="*/ 1502 w 2879"/>
                <a:gd name="T51" fmla="*/ 427 h 1668"/>
                <a:gd name="T52" fmla="*/ 1439 w 2879"/>
                <a:gd name="T53" fmla="*/ 498 h 1668"/>
                <a:gd name="T54" fmla="*/ 1360 w 2879"/>
                <a:gd name="T55" fmla="*/ 506 h 1668"/>
                <a:gd name="T56" fmla="*/ 1257 w 2879"/>
                <a:gd name="T57" fmla="*/ 656 h 1668"/>
                <a:gd name="T58" fmla="*/ 1186 w 2879"/>
                <a:gd name="T59" fmla="*/ 822 h 1668"/>
                <a:gd name="T60" fmla="*/ 1170 w 2879"/>
                <a:gd name="T61" fmla="*/ 972 h 1668"/>
                <a:gd name="T62" fmla="*/ 1099 w 2879"/>
                <a:gd name="T63" fmla="*/ 1083 h 1668"/>
                <a:gd name="T64" fmla="*/ 941 w 2879"/>
                <a:gd name="T65" fmla="*/ 1137 h 1668"/>
                <a:gd name="T66" fmla="*/ 775 w 2879"/>
                <a:gd name="T67" fmla="*/ 1216 h 1668"/>
                <a:gd name="T68" fmla="*/ 593 w 2879"/>
                <a:gd name="T69" fmla="*/ 1224 h 1668"/>
                <a:gd name="T70" fmla="*/ 530 w 2879"/>
                <a:gd name="T71" fmla="*/ 1145 h 1668"/>
                <a:gd name="T72" fmla="*/ 364 w 2879"/>
                <a:gd name="T73" fmla="*/ 1319 h 1668"/>
                <a:gd name="T74" fmla="*/ 269 w 2879"/>
                <a:gd name="T75" fmla="*/ 1430 h 1668"/>
                <a:gd name="T76" fmla="*/ 229 w 2879"/>
                <a:gd name="T77" fmla="*/ 1493 h 1668"/>
                <a:gd name="T78" fmla="*/ 142 w 2879"/>
                <a:gd name="T79" fmla="*/ 1588 h 1668"/>
                <a:gd name="T80" fmla="*/ 0 w 2879"/>
                <a:gd name="T81" fmla="*/ 1667 h 1668"/>
                <a:gd name="T82" fmla="*/ 728 w 2879"/>
                <a:gd name="T83" fmla="*/ 1564 h 1668"/>
                <a:gd name="T84" fmla="*/ 2878 w 2879"/>
                <a:gd name="T85" fmla="*/ 1169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9" h="1668">
                  <a:moveTo>
                    <a:pt x="2846" y="1122"/>
                  </a:moveTo>
                  <a:lnTo>
                    <a:pt x="2846" y="1122"/>
                  </a:lnTo>
                  <a:cubicBezTo>
                    <a:pt x="2822" y="1067"/>
                    <a:pt x="2838" y="1059"/>
                    <a:pt x="2807" y="1036"/>
                  </a:cubicBezTo>
                  <a:cubicBezTo>
                    <a:pt x="2775" y="1012"/>
                    <a:pt x="2767" y="1012"/>
                    <a:pt x="2744" y="1012"/>
                  </a:cubicBezTo>
                  <a:cubicBezTo>
                    <a:pt x="2720" y="1012"/>
                    <a:pt x="2680" y="1012"/>
                    <a:pt x="2672" y="1012"/>
                  </a:cubicBezTo>
                  <a:cubicBezTo>
                    <a:pt x="2672" y="1012"/>
                    <a:pt x="2680" y="1036"/>
                    <a:pt x="2664" y="1043"/>
                  </a:cubicBezTo>
                  <a:cubicBezTo>
                    <a:pt x="2649" y="1043"/>
                    <a:pt x="2633" y="1067"/>
                    <a:pt x="2617" y="1051"/>
                  </a:cubicBezTo>
                  <a:cubicBezTo>
                    <a:pt x="2593" y="1036"/>
                    <a:pt x="2601" y="1051"/>
                    <a:pt x="2562" y="1012"/>
                  </a:cubicBezTo>
                  <a:cubicBezTo>
                    <a:pt x="2530" y="972"/>
                    <a:pt x="2514" y="964"/>
                    <a:pt x="2506" y="957"/>
                  </a:cubicBezTo>
                  <a:cubicBezTo>
                    <a:pt x="2491" y="949"/>
                    <a:pt x="2498" y="933"/>
                    <a:pt x="2522" y="949"/>
                  </a:cubicBezTo>
                  <a:cubicBezTo>
                    <a:pt x="2546" y="964"/>
                    <a:pt x="2546" y="972"/>
                    <a:pt x="2585" y="988"/>
                  </a:cubicBezTo>
                  <a:cubicBezTo>
                    <a:pt x="2625" y="1012"/>
                    <a:pt x="2625" y="1028"/>
                    <a:pt x="2641" y="1012"/>
                  </a:cubicBezTo>
                  <a:cubicBezTo>
                    <a:pt x="2664" y="996"/>
                    <a:pt x="2657" y="988"/>
                    <a:pt x="2672" y="972"/>
                  </a:cubicBezTo>
                  <a:cubicBezTo>
                    <a:pt x="2680" y="964"/>
                    <a:pt x="2672" y="933"/>
                    <a:pt x="2657" y="933"/>
                  </a:cubicBezTo>
                  <a:cubicBezTo>
                    <a:pt x="2649" y="933"/>
                    <a:pt x="2649" y="949"/>
                    <a:pt x="2633" y="925"/>
                  </a:cubicBezTo>
                  <a:cubicBezTo>
                    <a:pt x="2617" y="909"/>
                    <a:pt x="2601" y="885"/>
                    <a:pt x="2593" y="901"/>
                  </a:cubicBezTo>
                  <a:cubicBezTo>
                    <a:pt x="2585" y="917"/>
                    <a:pt x="2577" y="917"/>
                    <a:pt x="2554" y="901"/>
                  </a:cubicBezTo>
                  <a:cubicBezTo>
                    <a:pt x="2538" y="885"/>
                    <a:pt x="2546" y="877"/>
                    <a:pt x="2562" y="877"/>
                  </a:cubicBezTo>
                  <a:cubicBezTo>
                    <a:pt x="2569" y="877"/>
                    <a:pt x="2601" y="870"/>
                    <a:pt x="2593" y="854"/>
                  </a:cubicBezTo>
                  <a:cubicBezTo>
                    <a:pt x="2593" y="830"/>
                    <a:pt x="2569" y="814"/>
                    <a:pt x="2585" y="814"/>
                  </a:cubicBezTo>
                  <a:cubicBezTo>
                    <a:pt x="2601" y="822"/>
                    <a:pt x="2601" y="846"/>
                    <a:pt x="2617" y="846"/>
                  </a:cubicBezTo>
                  <a:cubicBezTo>
                    <a:pt x="2641" y="846"/>
                    <a:pt x="2649" y="806"/>
                    <a:pt x="2641" y="790"/>
                  </a:cubicBezTo>
                  <a:cubicBezTo>
                    <a:pt x="2625" y="767"/>
                    <a:pt x="2625" y="759"/>
                    <a:pt x="2609" y="751"/>
                  </a:cubicBezTo>
                  <a:cubicBezTo>
                    <a:pt x="2593" y="743"/>
                    <a:pt x="2562" y="743"/>
                    <a:pt x="2538" y="727"/>
                  </a:cubicBezTo>
                  <a:cubicBezTo>
                    <a:pt x="2514" y="711"/>
                    <a:pt x="2522" y="719"/>
                    <a:pt x="2498" y="696"/>
                  </a:cubicBezTo>
                  <a:cubicBezTo>
                    <a:pt x="2482" y="672"/>
                    <a:pt x="2506" y="672"/>
                    <a:pt x="2514" y="680"/>
                  </a:cubicBezTo>
                  <a:cubicBezTo>
                    <a:pt x="2522" y="688"/>
                    <a:pt x="2530" y="704"/>
                    <a:pt x="2562" y="704"/>
                  </a:cubicBezTo>
                  <a:cubicBezTo>
                    <a:pt x="2585" y="704"/>
                    <a:pt x="2585" y="711"/>
                    <a:pt x="2585" y="680"/>
                  </a:cubicBezTo>
                  <a:cubicBezTo>
                    <a:pt x="2585" y="648"/>
                    <a:pt x="2562" y="624"/>
                    <a:pt x="2585" y="624"/>
                  </a:cubicBezTo>
                  <a:cubicBezTo>
                    <a:pt x="2601" y="624"/>
                    <a:pt x="2617" y="593"/>
                    <a:pt x="2609" y="593"/>
                  </a:cubicBezTo>
                  <a:cubicBezTo>
                    <a:pt x="2601" y="585"/>
                    <a:pt x="2585" y="569"/>
                    <a:pt x="2554" y="561"/>
                  </a:cubicBezTo>
                  <a:cubicBezTo>
                    <a:pt x="2530" y="546"/>
                    <a:pt x="2498" y="537"/>
                    <a:pt x="2498" y="506"/>
                  </a:cubicBezTo>
                  <a:cubicBezTo>
                    <a:pt x="2498" y="498"/>
                    <a:pt x="2498" y="490"/>
                    <a:pt x="2498" y="482"/>
                  </a:cubicBezTo>
                  <a:cubicBezTo>
                    <a:pt x="2482" y="482"/>
                    <a:pt x="2443" y="498"/>
                    <a:pt x="2411" y="490"/>
                  </a:cubicBezTo>
                  <a:cubicBezTo>
                    <a:pt x="2372" y="482"/>
                    <a:pt x="2332" y="466"/>
                    <a:pt x="2301" y="459"/>
                  </a:cubicBezTo>
                  <a:cubicBezTo>
                    <a:pt x="2277" y="443"/>
                    <a:pt x="2309" y="435"/>
                    <a:pt x="2301" y="427"/>
                  </a:cubicBezTo>
                  <a:cubicBezTo>
                    <a:pt x="2293" y="411"/>
                    <a:pt x="2253" y="403"/>
                    <a:pt x="2238" y="427"/>
                  </a:cubicBezTo>
                  <a:cubicBezTo>
                    <a:pt x="2214" y="443"/>
                    <a:pt x="2174" y="451"/>
                    <a:pt x="2158" y="427"/>
                  </a:cubicBezTo>
                  <a:cubicBezTo>
                    <a:pt x="2143" y="403"/>
                    <a:pt x="2166" y="348"/>
                    <a:pt x="2190" y="308"/>
                  </a:cubicBezTo>
                  <a:cubicBezTo>
                    <a:pt x="2214" y="269"/>
                    <a:pt x="2206" y="237"/>
                    <a:pt x="2206" y="206"/>
                  </a:cubicBezTo>
                  <a:cubicBezTo>
                    <a:pt x="2206" y="174"/>
                    <a:pt x="2127" y="142"/>
                    <a:pt x="2103" y="126"/>
                  </a:cubicBezTo>
                  <a:cubicBezTo>
                    <a:pt x="2079" y="111"/>
                    <a:pt x="2032" y="126"/>
                    <a:pt x="2024" y="119"/>
                  </a:cubicBezTo>
                  <a:cubicBezTo>
                    <a:pt x="2008" y="103"/>
                    <a:pt x="2008" y="55"/>
                    <a:pt x="2000" y="31"/>
                  </a:cubicBezTo>
                  <a:cubicBezTo>
                    <a:pt x="2000" y="16"/>
                    <a:pt x="1937" y="24"/>
                    <a:pt x="1921" y="24"/>
                  </a:cubicBezTo>
                  <a:cubicBezTo>
                    <a:pt x="1905" y="71"/>
                    <a:pt x="1882" y="103"/>
                    <a:pt x="1850" y="103"/>
                  </a:cubicBezTo>
                  <a:cubicBezTo>
                    <a:pt x="1811" y="95"/>
                    <a:pt x="1739" y="24"/>
                    <a:pt x="1716" y="16"/>
                  </a:cubicBezTo>
                  <a:cubicBezTo>
                    <a:pt x="1692" y="0"/>
                    <a:pt x="1676" y="47"/>
                    <a:pt x="1676" y="87"/>
                  </a:cubicBezTo>
                  <a:cubicBezTo>
                    <a:pt x="1684" y="126"/>
                    <a:pt x="1676" y="174"/>
                    <a:pt x="1668" y="229"/>
                  </a:cubicBezTo>
                  <a:cubicBezTo>
                    <a:pt x="1652" y="293"/>
                    <a:pt x="1645" y="269"/>
                    <a:pt x="1613" y="277"/>
                  </a:cubicBezTo>
                  <a:cubicBezTo>
                    <a:pt x="1581" y="284"/>
                    <a:pt x="1589" y="324"/>
                    <a:pt x="1581" y="356"/>
                  </a:cubicBezTo>
                  <a:cubicBezTo>
                    <a:pt x="1574" y="379"/>
                    <a:pt x="1534" y="364"/>
                    <a:pt x="1502" y="364"/>
                  </a:cubicBezTo>
                  <a:cubicBezTo>
                    <a:pt x="1471" y="364"/>
                    <a:pt x="1502" y="395"/>
                    <a:pt x="1502" y="427"/>
                  </a:cubicBezTo>
                  <a:cubicBezTo>
                    <a:pt x="1502" y="459"/>
                    <a:pt x="1494" y="459"/>
                    <a:pt x="1479" y="451"/>
                  </a:cubicBezTo>
                  <a:cubicBezTo>
                    <a:pt x="1455" y="435"/>
                    <a:pt x="1431" y="482"/>
                    <a:pt x="1439" y="498"/>
                  </a:cubicBezTo>
                  <a:cubicBezTo>
                    <a:pt x="1439" y="522"/>
                    <a:pt x="1439" y="537"/>
                    <a:pt x="1431" y="546"/>
                  </a:cubicBezTo>
                  <a:cubicBezTo>
                    <a:pt x="1415" y="561"/>
                    <a:pt x="1384" y="530"/>
                    <a:pt x="1360" y="506"/>
                  </a:cubicBezTo>
                  <a:cubicBezTo>
                    <a:pt x="1336" y="482"/>
                    <a:pt x="1328" y="506"/>
                    <a:pt x="1281" y="530"/>
                  </a:cubicBezTo>
                  <a:cubicBezTo>
                    <a:pt x="1241" y="553"/>
                    <a:pt x="1273" y="593"/>
                    <a:pt x="1257" y="656"/>
                  </a:cubicBezTo>
                  <a:cubicBezTo>
                    <a:pt x="1241" y="719"/>
                    <a:pt x="1234" y="696"/>
                    <a:pt x="1226" y="743"/>
                  </a:cubicBezTo>
                  <a:cubicBezTo>
                    <a:pt x="1218" y="783"/>
                    <a:pt x="1218" y="783"/>
                    <a:pt x="1186" y="822"/>
                  </a:cubicBezTo>
                  <a:cubicBezTo>
                    <a:pt x="1162" y="862"/>
                    <a:pt x="1162" y="877"/>
                    <a:pt x="1131" y="933"/>
                  </a:cubicBezTo>
                  <a:cubicBezTo>
                    <a:pt x="1099" y="980"/>
                    <a:pt x="1131" y="957"/>
                    <a:pt x="1170" y="972"/>
                  </a:cubicBezTo>
                  <a:cubicBezTo>
                    <a:pt x="1210" y="988"/>
                    <a:pt x="1178" y="1004"/>
                    <a:pt x="1162" y="1004"/>
                  </a:cubicBezTo>
                  <a:cubicBezTo>
                    <a:pt x="1139" y="1004"/>
                    <a:pt x="1131" y="1067"/>
                    <a:pt x="1099" y="1083"/>
                  </a:cubicBezTo>
                  <a:cubicBezTo>
                    <a:pt x="1068" y="1098"/>
                    <a:pt x="1052" y="1075"/>
                    <a:pt x="1059" y="1098"/>
                  </a:cubicBezTo>
                  <a:cubicBezTo>
                    <a:pt x="1059" y="1114"/>
                    <a:pt x="1012" y="1129"/>
                    <a:pt x="941" y="1137"/>
                  </a:cubicBezTo>
                  <a:cubicBezTo>
                    <a:pt x="870" y="1153"/>
                    <a:pt x="925" y="1169"/>
                    <a:pt x="917" y="1185"/>
                  </a:cubicBezTo>
                  <a:cubicBezTo>
                    <a:pt x="901" y="1193"/>
                    <a:pt x="838" y="1232"/>
                    <a:pt x="775" y="1216"/>
                  </a:cubicBezTo>
                  <a:cubicBezTo>
                    <a:pt x="712" y="1193"/>
                    <a:pt x="751" y="1216"/>
                    <a:pt x="720" y="1264"/>
                  </a:cubicBezTo>
                  <a:cubicBezTo>
                    <a:pt x="680" y="1311"/>
                    <a:pt x="688" y="1240"/>
                    <a:pt x="593" y="1224"/>
                  </a:cubicBezTo>
                  <a:cubicBezTo>
                    <a:pt x="498" y="1200"/>
                    <a:pt x="554" y="1185"/>
                    <a:pt x="530" y="1153"/>
                  </a:cubicBezTo>
                  <a:lnTo>
                    <a:pt x="530" y="1145"/>
                  </a:lnTo>
                  <a:cubicBezTo>
                    <a:pt x="506" y="1177"/>
                    <a:pt x="467" y="1216"/>
                    <a:pt x="459" y="1232"/>
                  </a:cubicBezTo>
                  <a:cubicBezTo>
                    <a:pt x="443" y="1248"/>
                    <a:pt x="380" y="1303"/>
                    <a:pt x="364" y="1319"/>
                  </a:cubicBezTo>
                  <a:cubicBezTo>
                    <a:pt x="340" y="1327"/>
                    <a:pt x="301" y="1351"/>
                    <a:pt x="301" y="1375"/>
                  </a:cubicBezTo>
                  <a:cubicBezTo>
                    <a:pt x="301" y="1398"/>
                    <a:pt x="277" y="1422"/>
                    <a:pt x="269" y="1430"/>
                  </a:cubicBezTo>
                  <a:cubicBezTo>
                    <a:pt x="261" y="1438"/>
                    <a:pt x="253" y="1422"/>
                    <a:pt x="253" y="1453"/>
                  </a:cubicBezTo>
                  <a:cubicBezTo>
                    <a:pt x="245" y="1485"/>
                    <a:pt x="253" y="1485"/>
                    <a:pt x="229" y="1493"/>
                  </a:cubicBezTo>
                  <a:cubicBezTo>
                    <a:pt x="214" y="1509"/>
                    <a:pt x="182" y="1493"/>
                    <a:pt x="174" y="1533"/>
                  </a:cubicBezTo>
                  <a:cubicBezTo>
                    <a:pt x="166" y="1572"/>
                    <a:pt x="158" y="1588"/>
                    <a:pt x="142" y="1588"/>
                  </a:cubicBezTo>
                  <a:cubicBezTo>
                    <a:pt x="119" y="1588"/>
                    <a:pt x="119" y="1564"/>
                    <a:pt x="95" y="1588"/>
                  </a:cubicBezTo>
                  <a:cubicBezTo>
                    <a:pt x="87" y="1604"/>
                    <a:pt x="40" y="1635"/>
                    <a:pt x="0" y="1667"/>
                  </a:cubicBezTo>
                  <a:cubicBezTo>
                    <a:pt x="293" y="1627"/>
                    <a:pt x="514" y="1588"/>
                    <a:pt x="546" y="1588"/>
                  </a:cubicBezTo>
                  <a:cubicBezTo>
                    <a:pt x="617" y="1572"/>
                    <a:pt x="704" y="1556"/>
                    <a:pt x="728" y="1564"/>
                  </a:cubicBezTo>
                  <a:cubicBezTo>
                    <a:pt x="751" y="1572"/>
                    <a:pt x="822" y="1556"/>
                    <a:pt x="822" y="1556"/>
                  </a:cubicBezTo>
                  <a:cubicBezTo>
                    <a:pt x="1700" y="1446"/>
                    <a:pt x="2704" y="1209"/>
                    <a:pt x="2878" y="1169"/>
                  </a:cubicBezTo>
                  <a:cubicBezTo>
                    <a:pt x="2862" y="1153"/>
                    <a:pt x="2862" y="1161"/>
                    <a:pt x="2846" y="1122"/>
                  </a:cubicBezTo>
                </a:path>
              </a:pathLst>
            </a:custGeom>
            <a:solidFill>
              <a:schemeClr val="accent2"/>
            </a:solidFill>
            <a:ln>
              <a:noFill/>
            </a:ln>
            <a:effectLst/>
          </p:spPr>
          <p:txBody>
            <a:bodyPr wrap="none" anchor="ctr"/>
            <a:lstStyle/>
            <a:p>
              <a:endParaRPr lang="en-US" sz="2701" dirty="0">
                <a:latin typeface="Lato Light"/>
              </a:endParaRPr>
            </a:p>
          </p:txBody>
        </p:sp>
        <p:sp>
          <p:nvSpPr>
            <p:cNvPr id="788" name="Freeform 780"/>
            <p:cNvSpPr>
              <a:spLocks noChangeArrowheads="1"/>
            </p:cNvSpPr>
            <p:nvPr/>
          </p:nvSpPr>
          <p:spPr bwMode="auto">
            <a:xfrm>
              <a:off x="16077400" y="7011414"/>
              <a:ext cx="2086740" cy="1194237"/>
            </a:xfrm>
            <a:custGeom>
              <a:avLst/>
              <a:gdLst>
                <a:gd name="T0" fmla="*/ 143 w 2895"/>
                <a:gd name="T1" fmla="*/ 1572 h 1660"/>
                <a:gd name="T2" fmla="*/ 261 w 2895"/>
                <a:gd name="T3" fmla="*/ 1469 h 1660"/>
                <a:gd name="T4" fmla="*/ 380 w 2895"/>
                <a:gd name="T5" fmla="*/ 1303 h 1660"/>
                <a:gd name="T6" fmla="*/ 554 w 2895"/>
                <a:gd name="T7" fmla="*/ 1177 h 1660"/>
                <a:gd name="T8" fmla="*/ 744 w 2895"/>
                <a:gd name="T9" fmla="*/ 1216 h 1660"/>
                <a:gd name="T10" fmla="*/ 917 w 2895"/>
                <a:gd name="T11" fmla="*/ 1145 h 1660"/>
                <a:gd name="T12" fmla="*/ 1091 w 2895"/>
                <a:gd name="T13" fmla="*/ 1075 h 1660"/>
                <a:gd name="T14" fmla="*/ 1155 w 2895"/>
                <a:gd name="T15" fmla="*/ 964 h 1660"/>
                <a:gd name="T16" fmla="*/ 1242 w 2895"/>
                <a:gd name="T17" fmla="*/ 735 h 1660"/>
                <a:gd name="T18" fmla="*/ 1360 w 2895"/>
                <a:gd name="T19" fmla="*/ 482 h 1660"/>
                <a:gd name="T20" fmla="*/ 1447 w 2895"/>
                <a:gd name="T21" fmla="*/ 490 h 1660"/>
                <a:gd name="T22" fmla="*/ 1503 w 2895"/>
                <a:gd name="T23" fmla="*/ 356 h 1660"/>
                <a:gd name="T24" fmla="*/ 1629 w 2895"/>
                <a:gd name="T25" fmla="*/ 269 h 1660"/>
                <a:gd name="T26" fmla="*/ 1771 w 2895"/>
                <a:gd name="T27" fmla="*/ 23 h 1660"/>
                <a:gd name="T28" fmla="*/ 2024 w 2895"/>
                <a:gd name="T29" fmla="*/ 23 h 1660"/>
                <a:gd name="T30" fmla="*/ 2127 w 2895"/>
                <a:gd name="T31" fmla="*/ 118 h 1660"/>
                <a:gd name="T32" fmla="*/ 2206 w 2895"/>
                <a:gd name="T33" fmla="*/ 427 h 1660"/>
                <a:gd name="T34" fmla="*/ 2325 w 2895"/>
                <a:gd name="T35" fmla="*/ 443 h 1660"/>
                <a:gd name="T36" fmla="*/ 2514 w 2895"/>
                <a:gd name="T37" fmla="*/ 482 h 1660"/>
                <a:gd name="T38" fmla="*/ 2601 w 2895"/>
                <a:gd name="T39" fmla="*/ 616 h 1660"/>
                <a:gd name="T40" fmla="*/ 2593 w 2895"/>
                <a:gd name="T41" fmla="*/ 703 h 1660"/>
                <a:gd name="T42" fmla="*/ 2514 w 2895"/>
                <a:gd name="T43" fmla="*/ 672 h 1660"/>
                <a:gd name="T44" fmla="*/ 2649 w 2895"/>
                <a:gd name="T45" fmla="*/ 759 h 1660"/>
                <a:gd name="T46" fmla="*/ 2601 w 2895"/>
                <a:gd name="T47" fmla="*/ 814 h 1660"/>
                <a:gd name="T48" fmla="*/ 2578 w 2895"/>
                <a:gd name="T49" fmla="*/ 893 h 1660"/>
                <a:gd name="T50" fmla="*/ 2665 w 2895"/>
                <a:gd name="T51" fmla="*/ 925 h 1660"/>
                <a:gd name="T52" fmla="*/ 2649 w 2895"/>
                <a:gd name="T53" fmla="*/ 1012 h 1660"/>
                <a:gd name="T54" fmla="*/ 2522 w 2895"/>
                <a:gd name="T55" fmla="*/ 941 h 1660"/>
                <a:gd name="T56" fmla="*/ 2649 w 2895"/>
                <a:gd name="T57" fmla="*/ 1043 h 1660"/>
                <a:gd name="T58" fmla="*/ 2736 w 2895"/>
                <a:gd name="T59" fmla="*/ 996 h 1660"/>
                <a:gd name="T60" fmla="*/ 2894 w 2895"/>
                <a:gd name="T61" fmla="*/ 1153 h 1660"/>
                <a:gd name="T62" fmla="*/ 720 w 2895"/>
                <a:gd name="T63" fmla="*/ 1556 h 1660"/>
                <a:gd name="T64" fmla="*/ 119 w 2895"/>
                <a:gd name="T65" fmla="*/ 1588 h 1660"/>
                <a:gd name="T66" fmla="*/ 838 w 2895"/>
                <a:gd name="T67" fmla="*/ 1548 h 1660"/>
                <a:gd name="T68" fmla="*/ 2760 w 2895"/>
                <a:gd name="T69" fmla="*/ 1004 h 1660"/>
                <a:gd name="T70" fmla="*/ 2665 w 2895"/>
                <a:gd name="T71" fmla="*/ 1043 h 1660"/>
                <a:gd name="T72" fmla="*/ 2514 w 2895"/>
                <a:gd name="T73" fmla="*/ 949 h 1660"/>
                <a:gd name="T74" fmla="*/ 2649 w 2895"/>
                <a:gd name="T75" fmla="*/ 1004 h 1660"/>
                <a:gd name="T76" fmla="*/ 2665 w 2895"/>
                <a:gd name="T77" fmla="*/ 933 h 1660"/>
                <a:gd name="T78" fmla="*/ 2570 w 2895"/>
                <a:gd name="T79" fmla="*/ 893 h 1660"/>
                <a:gd name="T80" fmla="*/ 2593 w 2895"/>
                <a:gd name="T81" fmla="*/ 806 h 1660"/>
                <a:gd name="T82" fmla="*/ 2641 w 2895"/>
                <a:gd name="T83" fmla="*/ 767 h 1660"/>
                <a:gd name="T84" fmla="*/ 2507 w 2895"/>
                <a:gd name="T85" fmla="*/ 664 h 1660"/>
                <a:gd name="T86" fmla="*/ 2593 w 2895"/>
                <a:gd name="T87" fmla="*/ 696 h 1660"/>
                <a:gd name="T88" fmla="*/ 2601 w 2895"/>
                <a:gd name="T89" fmla="*/ 616 h 1660"/>
                <a:gd name="T90" fmla="*/ 2507 w 2895"/>
                <a:gd name="T91" fmla="*/ 482 h 1660"/>
                <a:gd name="T92" fmla="*/ 2309 w 2895"/>
                <a:gd name="T93" fmla="*/ 427 h 1660"/>
                <a:gd name="T94" fmla="*/ 2206 w 2895"/>
                <a:gd name="T95" fmla="*/ 300 h 1660"/>
                <a:gd name="T96" fmla="*/ 2072 w 2895"/>
                <a:gd name="T97" fmla="*/ 111 h 1660"/>
                <a:gd name="T98" fmla="*/ 1937 w 2895"/>
                <a:gd name="T99" fmla="*/ 16 h 1660"/>
                <a:gd name="T100" fmla="*/ 1684 w 2895"/>
                <a:gd name="T101" fmla="*/ 221 h 1660"/>
                <a:gd name="T102" fmla="*/ 1550 w 2895"/>
                <a:gd name="T103" fmla="*/ 363 h 1660"/>
                <a:gd name="T104" fmla="*/ 1487 w 2895"/>
                <a:gd name="T105" fmla="*/ 443 h 1660"/>
                <a:gd name="T106" fmla="*/ 1376 w 2895"/>
                <a:gd name="T107" fmla="*/ 506 h 1660"/>
                <a:gd name="T108" fmla="*/ 1257 w 2895"/>
                <a:gd name="T109" fmla="*/ 703 h 1660"/>
                <a:gd name="T110" fmla="*/ 1139 w 2895"/>
                <a:gd name="T111" fmla="*/ 956 h 1660"/>
                <a:gd name="T112" fmla="*/ 1115 w 2895"/>
                <a:gd name="T113" fmla="*/ 1075 h 1660"/>
                <a:gd name="T114" fmla="*/ 957 w 2895"/>
                <a:gd name="T115" fmla="*/ 1137 h 1660"/>
                <a:gd name="T116" fmla="*/ 759 w 2895"/>
                <a:gd name="T117" fmla="*/ 1201 h 1660"/>
                <a:gd name="T118" fmla="*/ 554 w 2895"/>
                <a:gd name="T119" fmla="*/ 1192 h 1660"/>
                <a:gd name="T120" fmla="*/ 293 w 2895"/>
                <a:gd name="T121" fmla="*/ 1422 h 1660"/>
                <a:gd name="T122" fmla="*/ 230 w 2895"/>
                <a:gd name="T123" fmla="*/ 1493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5" h="1660">
                  <a:moveTo>
                    <a:pt x="0" y="1659"/>
                  </a:moveTo>
                  <a:lnTo>
                    <a:pt x="0" y="1659"/>
                  </a:lnTo>
                  <a:cubicBezTo>
                    <a:pt x="8" y="1651"/>
                    <a:pt x="8" y="1651"/>
                    <a:pt x="8" y="1651"/>
                  </a:cubicBezTo>
                  <a:cubicBezTo>
                    <a:pt x="64" y="1619"/>
                    <a:pt x="103" y="1588"/>
                    <a:pt x="111" y="1580"/>
                  </a:cubicBezTo>
                  <a:cubicBezTo>
                    <a:pt x="119" y="1572"/>
                    <a:pt x="127" y="1564"/>
                    <a:pt x="135" y="1564"/>
                  </a:cubicBezTo>
                  <a:lnTo>
                    <a:pt x="143" y="1572"/>
                  </a:lnTo>
                  <a:cubicBezTo>
                    <a:pt x="151" y="1572"/>
                    <a:pt x="151" y="1572"/>
                    <a:pt x="158" y="1572"/>
                  </a:cubicBezTo>
                  <a:cubicBezTo>
                    <a:pt x="174" y="1572"/>
                    <a:pt x="174" y="1564"/>
                    <a:pt x="182" y="1532"/>
                  </a:cubicBezTo>
                  <a:lnTo>
                    <a:pt x="182" y="1525"/>
                  </a:lnTo>
                  <a:cubicBezTo>
                    <a:pt x="190" y="1493"/>
                    <a:pt x="214" y="1493"/>
                    <a:pt x="230" y="1493"/>
                  </a:cubicBezTo>
                  <a:cubicBezTo>
                    <a:pt x="238" y="1485"/>
                    <a:pt x="245" y="1485"/>
                    <a:pt x="245" y="1485"/>
                  </a:cubicBezTo>
                  <a:cubicBezTo>
                    <a:pt x="261" y="1477"/>
                    <a:pt x="261" y="1477"/>
                    <a:pt x="261" y="1469"/>
                  </a:cubicBezTo>
                  <a:cubicBezTo>
                    <a:pt x="261" y="1461"/>
                    <a:pt x="261" y="1454"/>
                    <a:pt x="261" y="1445"/>
                  </a:cubicBezTo>
                  <a:cubicBezTo>
                    <a:pt x="261" y="1430"/>
                    <a:pt x="269" y="1422"/>
                    <a:pt x="277" y="1422"/>
                  </a:cubicBezTo>
                  <a:cubicBezTo>
                    <a:pt x="277" y="1422"/>
                    <a:pt x="277" y="1422"/>
                    <a:pt x="285" y="1422"/>
                  </a:cubicBezTo>
                  <a:lnTo>
                    <a:pt x="285" y="1414"/>
                  </a:lnTo>
                  <a:cubicBezTo>
                    <a:pt x="293" y="1406"/>
                    <a:pt x="317" y="1382"/>
                    <a:pt x="317" y="1367"/>
                  </a:cubicBezTo>
                  <a:cubicBezTo>
                    <a:pt x="317" y="1343"/>
                    <a:pt x="356" y="1319"/>
                    <a:pt x="380" y="1303"/>
                  </a:cubicBezTo>
                  <a:cubicBezTo>
                    <a:pt x="396" y="1295"/>
                    <a:pt x="459" y="1240"/>
                    <a:pt x="467" y="1224"/>
                  </a:cubicBezTo>
                  <a:cubicBezTo>
                    <a:pt x="475" y="1208"/>
                    <a:pt x="522" y="1161"/>
                    <a:pt x="538" y="1137"/>
                  </a:cubicBezTo>
                  <a:cubicBezTo>
                    <a:pt x="546" y="1137"/>
                    <a:pt x="546" y="1137"/>
                    <a:pt x="546" y="1137"/>
                  </a:cubicBezTo>
                  <a:lnTo>
                    <a:pt x="546" y="1137"/>
                  </a:lnTo>
                  <a:cubicBezTo>
                    <a:pt x="546" y="1137"/>
                    <a:pt x="546" y="1137"/>
                    <a:pt x="554" y="1145"/>
                  </a:cubicBezTo>
                  <a:cubicBezTo>
                    <a:pt x="562" y="1153"/>
                    <a:pt x="554" y="1169"/>
                    <a:pt x="554" y="1177"/>
                  </a:cubicBezTo>
                  <a:cubicBezTo>
                    <a:pt x="554" y="1185"/>
                    <a:pt x="554" y="1185"/>
                    <a:pt x="554" y="1192"/>
                  </a:cubicBezTo>
                  <a:cubicBezTo>
                    <a:pt x="562" y="1201"/>
                    <a:pt x="578" y="1201"/>
                    <a:pt x="609" y="1208"/>
                  </a:cubicBezTo>
                  <a:cubicBezTo>
                    <a:pt x="657" y="1224"/>
                    <a:pt x="680" y="1240"/>
                    <a:pt x="696" y="1256"/>
                  </a:cubicBezTo>
                  <a:cubicBezTo>
                    <a:pt x="704" y="1264"/>
                    <a:pt x="712" y="1272"/>
                    <a:pt x="712" y="1272"/>
                  </a:cubicBezTo>
                  <a:cubicBezTo>
                    <a:pt x="720" y="1272"/>
                    <a:pt x="720" y="1264"/>
                    <a:pt x="728" y="1256"/>
                  </a:cubicBezTo>
                  <a:cubicBezTo>
                    <a:pt x="744" y="1240"/>
                    <a:pt x="744" y="1224"/>
                    <a:pt x="744" y="1216"/>
                  </a:cubicBezTo>
                  <a:cubicBezTo>
                    <a:pt x="744" y="1201"/>
                    <a:pt x="751" y="1192"/>
                    <a:pt x="759" y="1192"/>
                  </a:cubicBezTo>
                  <a:cubicBezTo>
                    <a:pt x="767" y="1192"/>
                    <a:pt x="775" y="1201"/>
                    <a:pt x="791" y="1201"/>
                  </a:cubicBezTo>
                  <a:cubicBezTo>
                    <a:pt x="799" y="1201"/>
                    <a:pt x="815" y="1208"/>
                    <a:pt x="822" y="1208"/>
                  </a:cubicBezTo>
                  <a:cubicBezTo>
                    <a:pt x="870" y="1208"/>
                    <a:pt x="917" y="1185"/>
                    <a:pt x="925" y="1169"/>
                  </a:cubicBezTo>
                  <a:cubicBezTo>
                    <a:pt x="933" y="1169"/>
                    <a:pt x="933" y="1169"/>
                    <a:pt x="925" y="1161"/>
                  </a:cubicBezTo>
                  <a:cubicBezTo>
                    <a:pt x="917" y="1153"/>
                    <a:pt x="917" y="1153"/>
                    <a:pt x="917" y="1145"/>
                  </a:cubicBezTo>
                  <a:cubicBezTo>
                    <a:pt x="925" y="1137"/>
                    <a:pt x="933" y="1137"/>
                    <a:pt x="957" y="1129"/>
                  </a:cubicBezTo>
                  <a:cubicBezTo>
                    <a:pt x="965" y="1129"/>
                    <a:pt x="965" y="1129"/>
                    <a:pt x="965" y="1129"/>
                  </a:cubicBezTo>
                  <a:cubicBezTo>
                    <a:pt x="1020" y="1114"/>
                    <a:pt x="1075" y="1106"/>
                    <a:pt x="1068" y="1090"/>
                  </a:cubicBezTo>
                  <a:cubicBezTo>
                    <a:pt x="1068" y="1082"/>
                    <a:pt x="1068" y="1082"/>
                    <a:pt x="1068" y="1075"/>
                  </a:cubicBezTo>
                  <a:cubicBezTo>
                    <a:pt x="1075" y="1075"/>
                    <a:pt x="1075" y="1075"/>
                    <a:pt x="1084" y="1075"/>
                  </a:cubicBezTo>
                  <a:lnTo>
                    <a:pt x="1091" y="1075"/>
                  </a:lnTo>
                  <a:cubicBezTo>
                    <a:pt x="1099" y="1075"/>
                    <a:pt x="1107" y="1075"/>
                    <a:pt x="1115" y="1075"/>
                  </a:cubicBezTo>
                  <a:cubicBezTo>
                    <a:pt x="1131" y="1067"/>
                    <a:pt x="1139" y="1043"/>
                    <a:pt x="1147" y="1028"/>
                  </a:cubicBezTo>
                  <a:cubicBezTo>
                    <a:pt x="1155" y="1012"/>
                    <a:pt x="1163" y="996"/>
                    <a:pt x="1178" y="996"/>
                  </a:cubicBezTo>
                  <a:cubicBezTo>
                    <a:pt x="1186" y="996"/>
                    <a:pt x="1202" y="988"/>
                    <a:pt x="1202" y="980"/>
                  </a:cubicBezTo>
                  <a:cubicBezTo>
                    <a:pt x="1202" y="980"/>
                    <a:pt x="1202" y="972"/>
                    <a:pt x="1186" y="972"/>
                  </a:cubicBezTo>
                  <a:cubicBezTo>
                    <a:pt x="1170" y="964"/>
                    <a:pt x="1163" y="964"/>
                    <a:pt x="1155" y="964"/>
                  </a:cubicBezTo>
                  <a:cubicBezTo>
                    <a:pt x="1139" y="964"/>
                    <a:pt x="1131" y="964"/>
                    <a:pt x="1131" y="956"/>
                  </a:cubicBezTo>
                  <a:cubicBezTo>
                    <a:pt x="1131" y="949"/>
                    <a:pt x="1131" y="941"/>
                    <a:pt x="1147" y="925"/>
                  </a:cubicBezTo>
                  <a:cubicBezTo>
                    <a:pt x="1163" y="901"/>
                    <a:pt x="1163" y="877"/>
                    <a:pt x="1170" y="862"/>
                  </a:cubicBezTo>
                  <a:cubicBezTo>
                    <a:pt x="1178" y="846"/>
                    <a:pt x="1186" y="830"/>
                    <a:pt x="1202" y="806"/>
                  </a:cubicBezTo>
                  <a:cubicBezTo>
                    <a:pt x="1210" y="806"/>
                    <a:pt x="1210" y="798"/>
                    <a:pt x="1218" y="790"/>
                  </a:cubicBezTo>
                  <a:cubicBezTo>
                    <a:pt x="1234" y="767"/>
                    <a:pt x="1234" y="767"/>
                    <a:pt x="1242" y="735"/>
                  </a:cubicBezTo>
                  <a:cubicBezTo>
                    <a:pt x="1242" y="711"/>
                    <a:pt x="1242" y="703"/>
                    <a:pt x="1250" y="696"/>
                  </a:cubicBezTo>
                  <a:cubicBezTo>
                    <a:pt x="1257" y="688"/>
                    <a:pt x="1257" y="680"/>
                    <a:pt x="1265" y="648"/>
                  </a:cubicBezTo>
                  <a:cubicBezTo>
                    <a:pt x="1273" y="624"/>
                    <a:pt x="1273" y="601"/>
                    <a:pt x="1273" y="585"/>
                  </a:cubicBezTo>
                  <a:cubicBezTo>
                    <a:pt x="1273" y="553"/>
                    <a:pt x="1273" y="529"/>
                    <a:pt x="1297" y="514"/>
                  </a:cubicBezTo>
                  <a:cubicBezTo>
                    <a:pt x="1313" y="514"/>
                    <a:pt x="1321" y="506"/>
                    <a:pt x="1328" y="498"/>
                  </a:cubicBezTo>
                  <a:cubicBezTo>
                    <a:pt x="1337" y="490"/>
                    <a:pt x="1344" y="482"/>
                    <a:pt x="1360" y="482"/>
                  </a:cubicBezTo>
                  <a:cubicBezTo>
                    <a:pt x="1368" y="482"/>
                    <a:pt x="1368" y="490"/>
                    <a:pt x="1376" y="498"/>
                  </a:cubicBezTo>
                  <a:cubicBezTo>
                    <a:pt x="1384" y="498"/>
                    <a:pt x="1384" y="498"/>
                    <a:pt x="1384" y="498"/>
                  </a:cubicBezTo>
                  <a:cubicBezTo>
                    <a:pt x="1400" y="514"/>
                    <a:pt x="1423" y="538"/>
                    <a:pt x="1439" y="538"/>
                  </a:cubicBezTo>
                  <a:lnTo>
                    <a:pt x="1439" y="538"/>
                  </a:lnTo>
                  <a:cubicBezTo>
                    <a:pt x="1455" y="522"/>
                    <a:pt x="1447" y="514"/>
                    <a:pt x="1447" y="498"/>
                  </a:cubicBezTo>
                  <a:cubicBezTo>
                    <a:pt x="1447" y="490"/>
                    <a:pt x="1447" y="490"/>
                    <a:pt x="1447" y="490"/>
                  </a:cubicBezTo>
                  <a:cubicBezTo>
                    <a:pt x="1447" y="482"/>
                    <a:pt x="1455" y="458"/>
                    <a:pt x="1463" y="443"/>
                  </a:cubicBezTo>
                  <a:cubicBezTo>
                    <a:pt x="1479" y="435"/>
                    <a:pt x="1487" y="427"/>
                    <a:pt x="1495" y="435"/>
                  </a:cubicBezTo>
                  <a:cubicBezTo>
                    <a:pt x="1503" y="443"/>
                    <a:pt x="1503" y="443"/>
                    <a:pt x="1510" y="443"/>
                  </a:cubicBezTo>
                  <a:cubicBezTo>
                    <a:pt x="1510" y="443"/>
                    <a:pt x="1510" y="443"/>
                    <a:pt x="1510" y="419"/>
                  </a:cubicBezTo>
                  <a:cubicBezTo>
                    <a:pt x="1510" y="403"/>
                    <a:pt x="1510" y="395"/>
                    <a:pt x="1503" y="387"/>
                  </a:cubicBezTo>
                  <a:cubicBezTo>
                    <a:pt x="1503" y="371"/>
                    <a:pt x="1503" y="363"/>
                    <a:pt x="1503" y="356"/>
                  </a:cubicBezTo>
                  <a:cubicBezTo>
                    <a:pt x="1503" y="356"/>
                    <a:pt x="1510" y="356"/>
                    <a:pt x="1518" y="356"/>
                  </a:cubicBezTo>
                  <a:cubicBezTo>
                    <a:pt x="1526" y="356"/>
                    <a:pt x="1542" y="356"/>
                    <a:pt x="1550" y="356"/>
                  </a:cubicBezTo>
                  <a:cubicBezTo>
                    <a:pt x="1558" y="356"/>
                    <a:pt x="1566" y="356"/>
                    <a:pt x="1574" y="356"/>
                  </a:cubicBezTo>
                  <a:cubicBezTo>
                    <a:pt x="1581" y="356"/>
                    <a:pt x="1590" y="356"/>
                    <a:pt x="1590" y="348"/>
                  </a:cubicBezTo>
                  <a:cubicBezTo>
                    <a:pt x="1597" y="340"/>
                    <a:pt x="1597" y="324"/>
                    <a:pt x="1597" y="316"/>
                  </a:cubicBezTo>
                  <a:cubicBezTo>
                    <a:pt x="1597" y="300"/>
                    <a:pt x="1597" y="276"/>
                    <a:pt x="1629" y="269"/>
                  </a:cubicBezTo>
                  <a:cubicBezTo>
                    <a:pt x="1637" y="269"/>
                    <a:pt x="1645" y="269"/>
                    <a:pt x="1645" y="269"/>
                  </a:cubicBezTo>
                  <a:cubicBezTo>
                    <a:pt x="1661" y="261"/>
                    <a:pt x="1668" y="261"/>
                    <a:pt x="1676" y="221"/>
                  </a:cubicBezTo>
                  <a:cubicBezTo>
                    <a:pt x="1692" y="158"/>
                    <a:pt x="1692" y="111"/>
                    <a:pt x="1692" y="79"/>
                  </a:cubicBezTo>
                  <a:cubicBezTo>
                    <a:pt x="1692" y="55"/>
                    <a:pt x="1692" y="16"/>
                    <a:pt x="1708" y="8"/>
                  </a:cubicBezTo>
                  <a:cubicBezTo>
                    <a:pt x="1716" y="0"/>
                    <a:pt x="1724" y="0"/>
                    <a:pt x="1732" y="0"/>
                  </a:cubicBezTo>
                  <a:cubicBezTo>
                    <a:pt x="1740" y="8"/>
                    <a:pt x="1755" y="16"/>
                    <a:pt x="1771" y="23"/>
                  </a:cubicBezTo>
                  <a:cubicBezTo>
                    <a:pt x="1803" y="47"/>
                    <a:pt x="1843" y="87"/>
                    <a:pt x="1866" y="87"/>
                  </a:cubicBezTo>
                  <a:cubicBezTo>
                    <a:pt x="1890" y="95"/>
                    <a:pt x="1914" y="63"/>
                    <a:pt x="1937" y="16"/>
                  </a:cubicBezTo>
                  <a:lnTo>
                    <a:pt x="1937" y="16"/>
                  </a:lnTo>
                  <a:lnTo>
                    <a:pt x="1937" y="16"/>
                  </a:lnTo>
                  <a:cubicBezTo>
                    <a:pt x="1945" y="8"/>
                    <a:pt x="1961" y="8"/>
                    <a:pt x="1977" y="8"/>
                  </a:cubicBezTo>
                  <a:cubicBezTo>
                    <a:pt x="2008" y="8"/>
                    <a:pt x="2024" y="16"/>
                    <a:pt x="2024" y="23"/>
                  </a:cubicBezTo>
                  <a:cubicBezTo>
                    <a:pt x="2024" y="32"/>
                    <a:pt x="2024" y="39"/>
                    <a:pt x="2024" y="47"/>
                  </a:cubicBezTo>
                  <a:cubicBezTo>
                    <a:pt x="2032" y="71"/>
                    <a:pt x="2032" y="95"/>
                    <a:pt x="2040" y="103"/>
                  </a:cubicBezTo>
                  <a:cubicBezTo>
                    <a:pt x="2040" y="103"/>
                    <a:pt x="2048" y="111"/>
                    <a:pt x="2056" y="111"/>
                  </a:cubicBezTo>
                  <a:cubicBezTo>
                    <a:pt x="2056" y="111"/>
                    <a:pt x="2064" y="103"/>
                    <a:pt x="2072" y="103"/>
                  </a:cubicBezTo>
                  <a:cubicBezTo>
                    <a:pt x="2072" y="103"/>
                    <a:pt x="2080" y="103"/>
                    <a:pt x="2087" y="103"/>
                  </a:cubicBezTo>
                  <a:cubicBezTo>
                    <a:pt x="2095" y="103"/>
                    <a:pt x="2111" y="111"/>
                    <a:pt x="2127" y="118"/>
                  </a:cubicBezTo>
                  <a:cubicBezTo>
                    <a:pt x="2127" y="118"/>
                    <a:pt x="2135" y="126"/>
                    <a:pt x="2151" y="126"/>
                  </a:cubicBezTo>
                  <a:cubicBezTo>
                    <a:pt x="2182" y="150"/>
                    <a:pt x="2222" y="174"/>
                    <a:pt x="2230" y="198"/>
                  </a:cubicBezTo>
                  <a:cubicBezTo>
                    <a:pt x="2230" y="205"/>
                    <a:pt x="2230" y="205"/>
                    <a:pt x="2230" y="213"/>
                  </a:cubicBezTo>
                  <a:cubicBezTo>
                    <a:pt x="2230" y="245"/>
                    <a:pt x="2230" y="269"/>
                    <a:pt x="2214" y="300"/>
                  </a:cubicBezTo>
                  <a:cubicBezTo>
                    <a:pt x="2182" y="356"/>
                    <a:pt x="2167" y="403"/>
                    <a:pt x="2182" y="419"/>
                  </a:cubicBezTo>
                  <a:cubicBezTo>
                    <a:pt x="2182" y="427"/>
                    <a:pt x="2198" y="427"/>
                    <a:pt x="2206" y="427"/>
                  </a:cubicBezTo>
                  <a:cubicBezTo>
                    <a:pt x="2222" y="427"/>
                    <a:pt x="2238" y="427"/>
                    <a:pt x="2245" y="411"/>
                  </a:cubicBezTo>
                  <a:cubicBezTo>
                    <a:pt x="2254" y="403"/>
                    <a:pt x="2269" y="403"/>
                    <a:pt x="2285" y="403"/>
                  </a:cubicBezTo>
                  <a:cubicBezTo>
                    <a:pt x="2293" y="403"/>
                    <a:pt x="2309" y="403"/>
                    <a:pt x="2317" y="419"/>
                  </a:cubicBezTo>
                  <a:cubicBezTo>
                    <a:pt x="2325" y="427"/>
                    <a:pt x="2317" y="427"/>
                    <a:pt x="2317" y="435"/>
                  </a:cubicBezTo>
                  <a:cubicBezTo>
                    <a:pt x="2317" y="435"/>
                    <a:pt x="2309" y="435"/>
                    <a:pt x="2309" y="443"/>
                  </a:cubicBezTo>
                  <a:cubicBezTo>
                    <a:pt x="2309" y="443"/>
                    <a:pt x="2317" y="443"/>
                    <a:pt x="2325" y="443"/>
                  </a:cubicBezTo>
                  <a:cubicBezTo>
                    <a:pt x="2348" y="458"/>
                    <a:pt x="2396" y="474"/>
                    <a:pt x="2427" y="482"/>
                  </a:cubicBezTo>
                  <a:cubicBezTo>
                    <a:pt x="2427" y="482"/>
                    <a:pt x="2435" y="482"/>
                    <a:pt x="2443" y="482"/>
                  </a:cubicBezTo>
                  <a:cubicBezTo>
                    <a:pt x="2451" y="482"/>
                    <a:pt x="2467" y="482"/>
                    <a:pt x="2475" y="474"/>
                  </a:cubicBezTo>
                  <a:cubicBezTo>
                    <a:pt x="2491" y="474"/>
                    <a:pt x="2507" y="474"/>
                    <a:pt x="2514" y="474"/>
                  </a:cubicBezTo>
                  <a:lnTo>
                    <a:pt x="2514" y="474"/>
                  </a:lnTo>
                  <a:cubicBezTo>
                    <a:pt x="2514" y="482"/>
                    <a:pt x="2514" y="482"/>
                    <a:pt x="2514" y="482"/>
                  </a:cubicBezTo>
                  <a:cubicBezTo>
                    <a:pt x="2514" y="482"/>
                    <a:pt x="2514" y="490"/>
                    <a:pt x="2514" y="498"/>
                  </a:cubicBezTo>
                  <a:cubicBezTo>
                    <a:pt x="2514" y="522"/>
                    <a:pt x="2546" y="538"/>
                    <a:pt x="2570" y="545"/>
                  </a:cubicBezTo>
                  <a:lnTo>
                    <a:pt x="2570" y="545"/>
                  </a:lnTo>
                  <a:cubicBezTo>
                    <a:pt x="2593" y="553"/>
                    <a:pt x="2625" y="569"/>
                    <a:pt x="2625" y="577"/>
                  </a:cubicBezTo>
                  <a:cubicBezTo>
                    <a:pt x="2633" y="585"/>
                    <a:pt x="2625" y="593"/>
                    <a:pt x="2625" y="601"/>
                  </a:cubicBezTo>
                  <a:cubicBezTo>
                    <a:pt x="2617" y="609"/>
                    <a:pt x="2609" y="616"/>
                    <a:pt x="2601" y="616"/>
                  </a:cubicBezTo>
                  <a:cubicBezTo>
                    <a:pt x="2593" y="624"/>
                    <a:pt x="2593" y="624"/>
                    <a:pt x="2593" y="624"/>
                  </a:cubicBezTo>
                  <a:cubicBezTo>
                    <a:pt x="2593" y="624"/>
                    <a:pt x="2593" y="632"/>
                    <a:pt x="2593" y="640"/>
                  </a:cubicBezTo>
                  <a:cubicBezTo>
                    <a:pt x="2601" y="648"/>
                    <a:pt x="2601" y="664"/>
                    <a:pt x="2601" y="672"/>
                  </a:cubicBezTo>
                  <a:lnTo>
                    <a:pt x="2601" y="672"/>
                  </a:lnTo>
                  <a:cubicBezTo>
                    <a:pt x="2609" y="688"/>
                    <a:pt x="2609" y="696"/>
                    <a:pt x="2601" y="696"/>
                  </a:cubicBezTo>
                  <a:cubicBezTo>
                    <a:pt x="2601" y="703"/>
                    <a:pt x="2601" y="703"/>
                    <a:pt x="2593" y="703"/>
                  </a:cubicBezTo>
                  <a:cubicBezTo>
                    <a:pt x="2593" y="703"/>
                    <a:pt x="2593" y="703"/>
                    <a:pt x="2585" y="703"/>
                  </a:cubicBezTo>
                  <a:lnTo>
                    <a:pt x="2578" y="703"/>
                  </a:lnTo>
                  <a:cubicBezTo>
                    <a:pt x="2546" y="703"/>
                    <a:pt x="2538" y="688"/>
                    <a:pt x="2530" y="680"/>
                  </a:cubicBezTo>
                  <a:lnTo>
                    <a:pt x="2530" y="672"/>
                  </a:lnTo>
                  <a:cubicBezTo>
                    <a:pt x="2522" y="672"/>
                    <a:pt x="2522" y="672"/>
                    <a:pt x="2514" y="672"/>
                  </a:cubicBezTo>
                  <a:lnTo>
                    <a:pt x="2514" y="672"/>
                  </a:lnTo>
                  <a:cubicBezTo>
                    <a:pt x="2514" y="672"/>
                    <a:pt x="2514" y="672"/>
                    <a:pt x="2522" y="688"/>
                  </a:cubicBezTo>
                  <a:cubicBezTo>
                    <a:pt x="2530" y="703"/>
                    <a:pt x="2530" y="703"/>
                    <a:pt x="2538" y="703"/>
                  </a:cubicBezTo>
                  <a:cubicBezTo>
                    <a:pt x="2546" y="703"/>
                    <a:pt x="2546" y="711"/>
                    <a:pt x="2554" y="711"/>
                  </a:cubicBezTo>
                  <a:cubicBezTo>
                    <a:pt x="2570" y="719"/>
                    <a:pt x="2585" y="727"/>
                    <a:pt x="2601" y="727"/>
                  </a:cubicBezTo>
                  <a:cubicBezTo>
                    <a:pt x="2609" y="727"/>
                    <a:pt x="2617" y="735"/>
                    <a:pt x="2625" y="735"/>
                  </a:cubicBezTo>
                  <a:cubicBezTo>
                    <a:pt x="2641" y="743"/>
                    <a:pt x="2641" y="751"/>
                    <a:pt x="2649" y="759"/>
                  </a:cubicBezTo>
                  <a:cubicBezTo>
                    <a:pt x="2649" y="767"/>
                    <a:pt x="2657" y="775"/>
                    <a:pt x="2657" y="775"/>
                  </a:cubicBezTo>
                  <a:cubicBezTo>
                    <a:pt x="2665" y="790"/>
                    <a:pt x="2665" y="806"/>
                    <a:pt x="2657" y="822"/>
                  </a:cubicBezTo>
                  <a:cubicBezTo>
                    <a:pt x="2657" y="830"/>
                    <a:pt x="2641" y="838"/>
                    <a:pt x="2633" y="838"/>
                  </a:cubicBezTo>
                  <a:cubicBezTo>
                    <a:pt x="2625" y="846"/>
                    <a:pt x="2617" y="830"/>
                    <a:pt x="2617" y="822"/>
                  </a:cubicBezTo>
                  <a:cubicBezTo>
                    <a:pt x="2609" y="822"/>
                    <a:pt x="2609" y="814"/>
                    <a:pt x="2601" y="814"/>
                  </a:cubicBezTo>
                  <a:lnTo>
                    <a:pt x="2601" y="814"/>
                  </a:lnTo>
                  <a:cubicBezTo>
                    <a:pt x="2601" y="814"/>
                    <a:pt x="2601" y="814"/>
                    <a:pt x="2601" y="822"/>
                  </a:cubicBezTo>
                  <a:cubicBezTo>
                    <a:pt x="2609" y="822"/>
                    <a:pt x="2609" y="838"/>
                    <a:pt x="2617" y="846"/>
                  </a:cubicBezTo>
                  <a:cubicBezTo>
                    <a:pt x="2617" y="846"/>
                    <a:pt x="2617" y="854"/>
                    <a:pt x="2609" y="862"/>
                  </a:cubicBezTo>
                  <a:cubicBezTo>
                    <a:pt x="2601" y="869"/>
                    <a:pt x="2578" y="869"/>
                    <a:pt x="2578" y="869"/>
                  </a:cubicBezTo>
                  <a:cubicBezTo>
                    <a:pt x="2570" y="869"/>
                    <a:pt x="2562" y="869"/>
                    <a:pt x="2562" y="877"/>
                  </a:cubicBezTo>
                  <a:cubicBezTo>
                    <a:pt x="2562" y="877"/>
                    <a:pt x="2562" y="885"/>
                    <a:pt x="2578" y="893"/>
                  </a:cubicBezTo>
                  <a:cubicBezTo>
                    <a:pt x="2585" y="901"/>
                    <a:pt x="2593" y="901"/>
                    <a:pt x="2593" y="901"/>
                  </a:cubicBezTo>
                  <a:cubicBezTo>
                    <a:pt x="2601" y="901"/>
                    <a:pt x="2601" y="901"/>
                    <a:pt x="2601" y="893"/>
                  </a:cubicBezTo>
                  <a:cubicBezTo>
                    <a:pt x="2609" y="885"/>
                    <a:pt x="2609" y="885"/>
                    <a:pt x="2617" y="885"/>
                  </a:cubicBezTo>
                  <a:cubicBezTo>
                    <a:pt x="2617" y="885"/>
                    <a:pt x="2625" y="885"/>
                    <a:pt x="2649" y="917"/>
                  </a:cubicBezTo>
                  <a:cubicBezTo>
                    <a:pt x="2657" y="925"/>
                    <a:pt x="2665" y="925"/>
                    <a:pt x="2665" y="925"/>
                  </a:cubicBezTo>
                  <a:lnTo>
                    <a:pt x="2665" y="925"/>
                  </a:lnTo>
                  <a:lnTo>
                    <a:pt x="2673" y="925"/>
                  </a:lnTo>
                  <a:cubicBezTo>
                    <a:pt x="2680" y="925"/>
                    <a:pt x="2688" y="933"/>
                    <a:pt x="2688" y="941"/>
                  </a:cubicBezTo>
                  <a:cubicBezTo>
                    <a:pt x="2696" y="949"/>
                    <a:pt x="2696" y="964"/>
                    <a:pt x="2688" y="972"/>
                  </a:cubicBezTo>
                  <a:cubicBezTo>
                    <a:pt x="2680" y="972"/>
                    <a:pt x="2680" y="980"/>
                    <a:pt x="2680" y="980"/>
                  </a:cubicBezTo>
                  <a:cubicBezTo>
                    <a:pt x="2673" y="988"/>
                    <a:pt x="2673" y="996"/>
                    <a:pt x="2665" y="1004"/>
                  </a:cubicBezTo>
                  <a:cubicBezTo>
                    <a:pt x="2657" y="1012"/>
                    <a:pt x="2649" y="1012"/>
                    <a:pt x="2649" y="1012"/>
                  </a:cubicBezTo>
                  <a:cubicBezTo>
                    <a:pt x="2641" y="1012"/>
                    <a:pt x="2633" y="1012"/>
                    <a:pt x="2625" y="1004"/>
                  </a:cubicBezTo>
                  <a:cubicBezTo>
                    <a:pt x="2617" y="996"/>
                    <a:pt x="2609" y="996"/>
                    <a:pt x="2601" y="988"/>
                  </a:cubicBezTo>
                  <a:cubicBezTo>
                    <a:pt x="2578" y="972"/>
                    <a:pt x="2570" y="964"/>
                    <a:pt x="2562" y="964"/>
                  </a:cubicBezTo>
                  <a:cubicBezTo>
                    <a:pt x="2554" y="956"/>
                    <a:pt x="2546" y="949"/>
                    <a:pt x="2538" y="949"/>
                  </a:cubicBezTo>
                  <a:cubicBezTo>
                    <a:pt x="2530" y="941"/>
                    <a:pt x="2522" y="941"/>
                    <a:pt x="2522" y="941"/>
                  </a:cubicBezTo>
                  <a:lnTo>
                    <a:pt x="2522" y="941"/>
                  </a:lnTo>
                  <a:lnTo>
                    <a:pt x="2522" y="941"/>
                  </a:lnTo>
                  <a:lnTo>
                    <a:pt x="2522" y="949"/>
                  </a:lnTo>
                  <a:cubicBezTo>
                    <a:pt x="2538" y="956"/>
                    <a:pt x="2554" y="964"/>
                    <a:pt x="2585" y="1004"/>
                  </a:cubicBezTo>
                  <a:cubicBezTo>
                    <a:pt x="2601" y="1028"/>
                    <a:pt x="2609" y="1028"/>
                    <a:pt x="2617" y="1028"/>
                  </a:cubicBezTo>
                  <a:cubicBezTo>
                    <a:pt x="2625" y="1028"/>
                    <a:pt x="2625" y="1035"/>
                    <a:pt x="2633" y="1035"/>
                  </a:cubicBezTo>
                  <a:cubicBezTo>
                    <a:pt x="2641" y="1043"/>
                    <a:pt x="2641" y="1043"/>
                    <a:pt x="2649" y="1043"/>
                  </a:cubicBezTo>
                  <a:cubicBezTo>
                    <a:pt x="2657" y="1043"/>
                    <a:pt x="2657" y="1043"/>
                    <a:pt x="2665" y="1035"/>
                  </a:cubicBezTo>
                  <a:lnTo>
                    <a:pt x="2673" y="1028"/>
                  </a:lnTo>
                  <a:cubicBezTo>
                    <a:pt x="2680" y="1028"/>
                    <a:pt x="2680" y="1020"/>
                    <a:pt x="2688" y="1012"/>
                  </a:cubicBezTo>
                  <a:lnTo>
                    <a:pt x="2688" y="1004"/>
                  </a:lnTo>
                  <a:cubicBezTo>
                    <a:pt x="2696" y="996"/>
                    <a:pt x="2696" y="996"/>
                    <a:pt x="2704" y="996"/>
                  </a:cubicBezTo>
                  <a:cubicBezTo>
                    <a:pt x="2712" y="996"/>
                    <a:pt x="2728" y="996"/>
                    <a:pt x="2736" y="996"/>
                  </a:cubicBezTo>
                  <a:cubicBezTo>
                    <a:pt x="2744" y="996"/>
                    <a:pt x="2751" y="1004"/>
                    <a:pt x="2760" y="1004"/>
                  </a:cubicBezTo>
                  <a:cubicBezTo>
                    <a:pt x="2783" y="1004"/>
                    <a:pt x="2799" y="1004"/>
                    <a:pt x="2823" y="1028"/>
                  </a:cubicBezTo>
                  <a:cubicBezTo>
                    <a:pt x="2838" y="1043"/>
                    <a:pt x="2846" y="1051"/>
                    <a:pt x="2846" y="1067"/>
                  </a:cubicBezTo>
                  <a:cubicBezTo>
                    <a:pt x="2846" y="1075"/>
                    <a:pt x="2854" y="1090"/>
                    <a:pt x="2862" y="1114"/>
                  </a:cubicBezTo>
                  <a:cubicBezTo>
                    <a:pt x="2878" y="1137"/>
                    <a:pt x="2878" y="1145"/>
                    <a:pt x="2886" y="1145"/>
                  </a:cubicBezTo>
                  <a:cubicBezTo>
                    <a:pt x="2886" y="1153"/>
                    <a:pt x="2886" y="1153"/>
                    <a:pt x="2894" y="1153"/>
                  </a:cubicBezTo>
                  <a:cubicBezTo>
                    <a:pt x="2894" y="1161"/>
                    <a:pt x="2894" y="1161"/>
                    <a:pt x="2894" y="1161"/>
                  </a:cubicBezTo>
                  <a:lnTo>
                    <a:pt x="2894" y="1161"/>
                  </a:lnTo>
                  <a:cubicBezTo>
                    <a:pt x="2704" y="1208"/>
                    <a:pt x="1708" y="1438"/>
                    <a:pt x="838" y="1556"/>
                  </a:cubicBezTo>
                  <a:cubicBezTo>
                    <a:pt x="838" y="1556"/>
                    <a:pt x="791" y="1564"/>
                    <a:pt x="759" y="1564"/>
                  </a:cubicBezTo>
                  <a:cubicBezTo>
                    <a:pt x="751" y="1564"/>
                    <a:pt x="744" y="1564"/>
                    <a:pt x="744" y="1564"/>
                  </a:cubicBezTo>
                  <a:cubicBezTo>
                    <a:pt x="736" y="1556"/>
                    <a:pt x="736" y="1556"/>
                    <a:pt x="720" y="1556"/>
                  </a:cubicBezTo>
                  <a:cubicBezTo>
                    <a:pt x="680" y="1556"/>
                    <a:pt x="609" y="1572"/>
                    <a:pt x="562" y="1580"/>
                  </a:cubicBezTo>
                  <a:cubicBezTo>
                    <a:pt x="530" y="1588"/>
                    <a:pt x="309" y="1619"/>
                    <a:pt x="16" y="1659"/>
                  </a:cubicBezTo>
                  <a:lnTo>
                    <a:pt x="0" y="1659"/>
                  </a:lnTo>
                  <a:close/>
                  <a:moveTo>
                    <a:pt x="135" y="1572"/>
                  </a:moveTo>
                  <a:lnTo>
                    <a:pt x="135" y="1572"/>
                  </a:lnTo>
                  <a:cubicBezTo>
                    <a:pt x="127" y="1572"/>
                    <a:pt x="127" y="1572"/>
                    <a:pt x="119" y="1588"/>
                  </a:cubicBezTo>
                  <a:cubicBezTo>
                    <a:pt x="103" y="1596"/>
                    <a:pt x="64" y="1627"/>
                    <a:pt x="32" y="1651"/>
                  </a:cubicBezTo>
                  <a:cubicBezTo>
                    <a:pt x="317" y="1612"/>
                    <a:pt x="530" y="1580"/>
                    <a:pt x="562" y="1572"/>
                  </a:cubicBezTo>
                  <a:cubicBezTo>
                    <a:pt x="641" y="1556"/>
                    <a:pt x="696" y="1548"/>
                    <a:pt x="720" y="1548"/>
                  </a:cubicBezTo>
                  <a:cubicBezTo>
                    <a:pt x="736" y="1548"/>
                    <a:pt x="744" y="1556"/>
                    <a:pt x="744" y="1556"/>
                  </a:cubicBezTo>
                  <a:cubicBezTo>
                    <a:pt x="751" y="1556"/>
                    <a:pt x="751" y="1556"/>
                    <a:pt x="759" y="1556"/>
                  </a:cubicBezTo>
                  <a:cubicBezTo>
                    <a:pt x="791" y="1556"/>
                    <a:pt x="838" y="1548"/>
                    <a:pt x="838" y="1548"/>
                  </a:cubicBezTo>
                  <a:cubicBezTo>
                    <a:pt x="1700" y="1438"/>
                    <a:pt x="2680" y="1201"/>
                    <a:pt x="2886" y="1153"/>
                  </a:cubicBezTo>
                  <a:cubicBezTo>
                    <a:pt x="2878" y="1153"/>
                    <a:pt x="2878" y="1153"/>
                    <a:pt x="2878" y="1153"/>
                  </a:cubicBezTo>
                  <a:cubicBezTo>
                    <a:pt x="2878" y="1145"/>
                    <a:pt x="2870" y="1145"/>
                    <a:pt x="2854" y="1114"/>
                  </a:cubicBezTo>
                  <a:cubicBezTo>
                    <a:pt x="2846" y="1090"/>
                    <a:pt x="2838" y="1082"/>
                    <a:pt x="2838" y="1067"/>
                  </a:cubicBezTo>
                  <a:cubicBezTo>
                    <a:pt x="2838" y="1051"/>
                    <a:pt x="2838" y="1043"/>
                    <a:pt x="2823" y="1035"/>
                  </a:cubicBezTo>
                  <a:cubicBezTo>
                    <a:pt x="2791" y="1004"/>
                    <a:pt x="2783" y="1004"/>
                    <a:pt x="2760" y="1004"/>
                  </a:cubicBezTo>
                  <a:cubicBezTo>
                    <a:pt x="2751" y="1004"/>
                    <a:pt x="2744" y="1004"/>
                    <a:pt x="2736" y="1004"/>
                  </a:cubicBezTo>
                  <a:cubicBezTo>
                    <a:pt x="2728" y="1004"/>
                    <a:pt x="2712" y="1004"/>
                    <a:pt x="2704" y="1004"/>
                  </a:cubicBezTo>
                  <a:cubicBezTo>
                    <a:pt x="2696" y="1004"/>
                    <a:pt x="2696" y="1004"/>
                    <a:pt x="2696" y="1004"/>
                  </a:cubicBezTo>
                  <a:lnTo>
                    <a:pt x="2688" y="1012"/>
                  </a:lnTo>
                  <a:cubicBezTo>
                    <a:pt x="2688" y="1020"/>
                    <a:pt x="2688" y="1028"/>
                    <a:pt x="2680" y="1035"/>
                  </a:cubicBezTo>
                  <a:cubicBezTo>
                    <a:pt x="2673" y="1035"/>
                    <a:pt x="2673" y="1043"/>
                    <a:pt x="2665" y="1043"/>
                  </a:cubicBezTo>
                  <a:cubicBezTo>
                    <a:pt x="2665" y="1043"/>
                    <a:pt x="2657" y="1051"/>
                    <a:pt x="2649" y="1051"/>
                  </a:cubicBezTo>
                  <a:cubicBezTo>
                    <a:pt x="2641" y="1051"/>
                    <a:pt x="2633" y="1051"/>
                    <a:pt x="2633" y="1043"/>
                  </a:cubicBezTo>
                  <a:cubicBezTo>
                    <a:pt x="2625" y="1043"/>
                    <a:pt x="2617" y="1035"/>
                    <a:pt x="2617" y="1035"/>
                  </a:cubicBezTo>
                  <a:cubicBezTo>
                    <a:pt x="2609" y="1035"/>
                    <a:pt x="2601" y="1035"/>
                    <a:pt x="2578" y="1004"/>
                  </a:cubicBezTo>
                  <a:cubicBezTo>
                    <a:pt x="2546" y="972"/>
                    <a:pt x="2530" y="956"/>
                    <a:pt x="2522" y="949"/>
                  </a:cubicBezTo>
                  <a:lnTo>
                    <a:pt x="2514" y="949"/>
                  </a:lnTo>
                  <a:lnTo>
                    <a:pt x="2514" y="941"/>
                  </a:lnTo>
                  <a:cubicBezTo>
                    <a:pt x="2514" y="933"/>
                    <a:pt x="2530" y="933"/>
                    <a:pt x="2546" y="941"/>
                  </a:cubicBezTo>
                  <a:cubicBezTo>
                    <a:pt x="2554" y="949"/>
                    <a:pt x="2562" y="949"/>
                    <a:pt x="2562" y="956"/>
                  </a:cubicBezTo>
                  <a:cubicBezTo>
                    <a:pt x="2570" y="964"/>
                    <a:pt x="2578" y="972"/>
                    <a:pt x="2601" y="980"/>
                  </a:cubicBezTo>
                  <a:cubicBezTo>
                    <a:pt x="2617" y="988"/>
                    <a:pt x="2625" y="996"/>
                    <a:pt x="2625" y="996"/>
                  </a:cubicBezTo>
                  <a:cubicBezTo>
                    <a:pt x="2633" y="1004"/>
                    <a:pt x="2641" y="1004"/>
                    <a:pt x="2649" y="1004"/>
                  </a:cubicBezTo>
                  <a:cubicBezTo>
                    <a:pt x="2649" y="1004"/>
                    <a:pt x="2649" y="1004"/>
                    <a:pt x="2657" y="1004"/>
                  </a:cubicBezTo>
                  <a:cubicBezTo>
                    <a:pt x="2665" y="996"/>
                    <a:pt x="2673" y="988"/>
                    <a:pt x="2673" y="980"/>
                  </a:cubicBezTo>
                  <a:cubicBezTo>
                    <a:pt x="2673" y="972"/>
                    <a:pt x="2680" y="972"/>
                    <a:pt x="2680" y="964"/>
                  </a:cubicBezTo>
                  <a:cubicBezTo>
                    <a:pt x="2688" y="964"/>
                    <a:pt x="2688" y="949"/>
                    <a:pt x="2688" y="941"/>
                  </a:cubicBezTo>
                  <a:cubicBezTo>
                    <a:pt x="2680" y="933"/>
                    <a:pt x="2680" y="933"/>
                    <a:pt x="2673" y="933"/>
                  </a:cubicBezTo>
                  <a:cubicBezTo>
                    <a:pt x="2673" y="933"/>
                    <a:pt x="2673" y="933"/>
                    <a:pt x="2665" y="933"/>
                  </a:cubicBezTo>
                  <a:lnTo>
                    <a:pt x="2665" y="933"/>
                  </a:lnTo>
                  <a:cubicBezTo>
                    <a:pt x="2657" y="933"/>
                    <a:pt x="2657" y="933"/>
                    <a:pt x="2649" y="925"/>
                  </a:cubicBezTo>
                  <a:cubicBezTo>
                    <a:pt x="2625" y="901"/>
                    <a:pt x="2617" y="893"/>
                    <a:pt x="2617" y="893"/>
                  </a:cubicBezTo>
                  <a:lnTo>
                    <a:pt x="2609" y="893"/>
                  </a:lnTo>
                  <a:cubicBezTo>
                    <a:pt x="2609" y="901"/>
                    <a:pt x="2601" y="909"/>
                    <a:pt x="2593" y="909"/>
                  </a:cubicBezTo>
                  <a:cubicBezTo>
                    <a:pt x="2585" y="909"/>
                    <a:pt x="2578" y="901"/>
                    <a:pt x="2570" y="893"/>
                  </a:cubicBezTo>
                  <a:cubicBezTo>
                    <a:pt x="2562" y="885"/>
                    <a:pt x="2554" y="877"/>
                    <a:pt x="2554" y="869"/>
                  </a:cubicBezTo>
                  <a:cubicBezTo>
                    <a:pt x="2562" y="869"/>
                    <a:pt x="2562" y="862"/>
                    <a:pt x="2578" y="862"/>
                  </a:cubicBezTo>
                  <a:cubicBezTo>
                    <a:pt x="2585" y="862"/>
                    <a:pt x="2601" y="862"/>
                    <a:pt x="2609" y="854"/>
                  </a:cubicBezTo>
                  <a:lnTo>
                    <a:pt x="2609" y="846"/>
                  </a:lnTo>
                  <a:cubicBezTo>
                    <a:pt x="2609" y="838"/>
                    <a:pt x="2601" y="830"/>
                    <a:pt x="2593" y="822"/>
                  </a:cubicBezTo>
                  <a:cubicBezTo>
                    <a:pt x="2593" y="814"/>
                    <a:pt x="2593" y="806"/>
                    <a:pt x="2593" y="806"/>
                  </a:cubicBezTo>
                  <a:cubicBezTo>
                    <a:pt x="2593" y="806"/>
                    <a:pt x="2593" y="798"/>
                    <a:pt x="2601" y="806"/>
                  </a:cubicBezTo>
                  <a:cubicBezTo>
                    <a:pt x="2609" y="806"/>
                    <a:pt x="2617" y="814"/>
                    <a:pt x="2617" y="822"/>
                  </a:cubicBezTo>
                  <a:cubicBezTo>
                    <a:pt x="2625" y="830"/>
                    <a:pt x="2625" y="838"/>
                    <a:pt x="2633" y="830"/>
                  </a:cubicBezTo>
                  <a:cubicBezTo>
                    <a:pt x="2641" y="830"/>
                    <a:pt x="2649" y="830"/>
                    <a:pt x="2649" y="814"/>
                  </a:cubicBezTo>
                  <a:cubicBezTo>
                    <a:pt x="2657" y="806"/>
                    <a:pt x="2657" y="790"/>
                    <a:pt x="2649" y="782"/>
                  </a:cubicBezTo>
                  <a:cubicBezTo>
                    <a:pt x="2649" y="775"/>
                    <a:pt x="2641" y="767"/>
                    <a:pt x="2641" y="767"/>
                  </a:cubicBezTo>
                  <a:cubicBezTo>
                    <a:pt x="2641" y="751"/>
                    <a:pt x="2633" y="751"/>
                    <a:pt x="2625" y="743"/>
                  </a:cubicBezTo>
                  <a:cubicBezTo>
                    <a:pt x="2617" y="743"/>
                    <a:pt x="2609" y="735"/>
                    <a:pt x="2601" y="735"/>
                  </a:cubicBezTo>
                  <a:cubicBezTo>
                    <a:pt x="2585" y="735"/>
                    <a:pt x="2570" y="727"/>
                    <a:pt x="2554" y="719"/>
                  </a:cubicBezTo>
                  <a:cubicBezTo>
                    <a:pt x="2546" y="711"/>
                    <a:pt x="2538" y="711"/>
                    <a:pt x="2538" y="711"/>
                  </a:cubicBezTo>
                  <a:cubicBezTo>
                    <a:pt x="2530" y="703"/>
                    <a:pt x="2530" y="703"/>
                    <a:pt x="2514" y="688"/>
                  </a:cubicBezTo>
                  <a:cubicBezTo>
                    <a:pt x="2507" y="680"/>
                    <a:pt x="2507" y="672"/>
                    <a:pt x="2507" y="664"/>
                  </a:cubicBezTo>
                  <a:lnTo>
                    <a:pt x="2514" y="664"/>
                  </a:lnTo>
                  <a:cubicBezTo>
                    <a:pt x="2522" y="664"/>
                    <a:pt x="2530" y="664"/>
                    <a:pt x="2530" y="672"/>
                  </a:cubicBezTo>
                  <a:lnTo>
                    <a:pt x="2538" y="672"/>
                  </a:lnTo>
                  <a:cubicBezTo>
                    <a:pt x="2546" y="680"/>
                    <a:pt x="2554" y="696"/>
                    <a:pt x="2578" y="696"/>
                  </a:cubicBezTo>
                  <a:lnTo>
                    <a:pt x="2585" y="696"/>
                  </a:lnTo>
                  <a:cubicBezTo>
                    <a:pt x="2593" y="696"/>
                    <a:pt x="2593" y="696"/>
                    <a:pt x="2593" y="696"/>
                  </a:cubicBezTo>
                  <a:lnTo>
                    <a:pt x="2601" y="696"/>
                  </a:lnTo>
                  <a:cubicBezTo>
                    <a:pt x="2601" y="696"/>
                    <a:pt x="2601" y="688"/>
                    <a:pt x="2601" y="672"/>
                  </a:cubicBezTo>
                  <a:lnTo>
                    <a:pt x="2601" y="672"/>
                  </a:lnTo>
                  <a:cubicBezTo>
                    <a:pt x="2593" y="664"/>
                    <a:pt x="2593" y="656"/>
                    <a:pt x="2593" y="640"/>
                  </a:cubicBezTo>
                  <a:cubicBezTo>
                    <a:pt x="2585" y="632"/>
                    <a:pt x="2585" y="624"/>
                    <a:pt x="2585" y="616"/>
                  </a:cubicBezTo>
                  <a:cubicBezTo>
                    <a:pt x="2593" y="616"/>
                    <a:pt x="2593" y="616"/>
                    <a:pt x="2601" y="616"/>
                  </a:cubicBezTo>
                  <a:cubicBezTo>
                    <a:pt x="2609" y="609"/>
                    <a:pt x="2617" y="601"/>
                    <a:pt x="2617" y="601"/>
                  </a:cubicBezTo>
                  <a:cubicBezTo>
                    <a:pt x="2625" y="593"/>
                    <a:pt x="2625" y="585"/>
                    <a:pt x="2625" y="585"/>
                  </a:cubicBezTo>
                  <a:cubicBezTo>
                    <a:pt x="2617" y="577"/>
                    <a:pt x="2601" y="569"/>
                    <a:pt x="2570" y="553"/>
                  </a:cubicBezTo>
                  <a:lnTo>
                    <a:pt x="2570" y="553"/>
                  </a:lnTo>
                  <a:cubicBezTo>
                    <a:pt x="2538" y="538"/>
                    <a:pt x="2507" y="529"/>
                    <a:pt x="2507" y="498"/>
                  </a:cubicBezTo>
                  <a:cubicBezTo>
                    <a:pt x="2507" y="490"/>
                    <a:pt x="2507" y="482"/>
                    <a:pt x="2507" y="482"/>
                  </a:cubicBezTo>
                  <a:cubicBezTo>
                    <a:pt x="2507" y="482"/>
                    <a:pt x="2491" y="482"/>
                    <a:pt x="2483" y="482"/>
                  </a:cubicBezTo>
                  <a:cubicBezTo>
                    <a:pt x="2467" y="482"/>
                    <a:pt x="2451" y="490"/>
                    <a:pt x="2443" y="490"/>
                  </a:cubicBezTo>
                  <a:cubicBezTo>
                    <a:pt x="2435" y="490"/>
                    <a:pt x="2427" y="490"/>
                    <a:pt x="2427" y="490"/>
                  </a:cubicBezTo>
                  <a:cubicBezTo>
                    <a:pt x="2388" y="482"/>
                    <a:pt x="2348" y="466"/>
                    <a:pt x="2317" y="451"/>
                  </a:cubicBezTo>
                  <a:cubicBezTo>
                    <a:pt x="2309" y="451"/>
                    <a:pt x="2309" y="443"/>
                    <a:pt x="2309" y="443"/>
                  </a:cubicBezTo>
                  <a:cubicBezTo>
                    <a:pt x="2301" y="435"/>
                    <a:pt x="2309" y="435"/>
                    <a:pt x="2309" y="427"/>
                  </a:cubicBezTo>
                  <a:cubicBezTo>
                    <a:pt x="2309" y="427"/>
                    <a:pt x="2317" y="419"/>
                    <a:pt x="2309" y="419"/>
                  </a:cubicBezTo>
                  <a:cubicBezTo>
                    <a:pt x="2309" y="411"/>
                    <a:pt x="2293" y="411"/>
                    <a:pt x="2285" y="411"/>
                  </a:cubicBezTo>
                  <a:cubicBezTo>
                    <a:pt x="2277" y="411"/>
                    <a:pt x="2261" y="411"/>
                    <a:pt x="2254" y="419"/>
                  </a:cubicBezTo>
                  <a:cubicBezTo>
                    <a:pt x="2245" y="427"/>
                    <a:pt x="2222" y="435"/>
                    <a:pt x="2206" y="435"/>
                  </a:cubicBezTo>
                  <a:cubicBezTo>
                    <a:pt x="2190" y="435"/>
                    <a:pt x="2182" y="427"/>
                    <a:pt x="2174" y="419"/>
                  </a:cubicBezTo>
                  <a:cubicBezTo>
                    <a:pt x="2159" y="395"/>
                    <a:pt x="2190" y="324"/>
                    <a:pt x="2206" y="300"/>
                  </a:cubicBezTo>
                  <a:cubicBezTo>
                    <a:pt x="2230" y="269"/>
                    <a:pt x="2222" y="245"/>
                    <a:pt x="2222" y="213"/>
                  </a:cubicBezTo>
                  <a:cubicBezTo>
                    <a:pt x="2222" y="213"/>
                    <a:pt x="2222" y="205"/>
                    <a:pt x="2222" y="198"/>
                  </a:cubicBezTo>
                  <a:cubicBezTo>
                    <a:pt x="2214" y="174"/>
                    <a:pt x="2174" y="150"/>
                    <a:pt x="2143" y="134"/>
                  </a:cubicBezTo>
                  <a:cubicBezTo>
                    <a:pt x="2135" y="134"/>
                    <a:pt x="2127" y="126"/>
                    <a:pt x="2119" y="118"/>
                  </a:cubicBezTo>
                  <a:cubicBezTo>
                    <a:pt x="2111" y="111"/>
                    <a:pt x="2095" y="111"/>
                    <a:pt x="2087" y="111"/>
                  </a:cubicBezTo>
                  <a:cubicBezTo>
                    <a:pt x="2080" y="111"/>
                    <a:pt x="2072" y="111"/>
                    <a:pt x="2072" y="111"/>
                  </a:cubicBezTo>
                  <a:cubicBezTo>
                    <a:pt x="2064" y="111"/>
                    <a:pt x="2056" y="111"/>
                    <a:pt x="2056" y="111"/>
                  </a:cubicBezTo>
                  <a:cubicBezTo>
                    <a:pt x="2048" y="111"/>
                    <a:pt x="2040" y="111"/>
                    <a:pt x="2032" y="111"/>
                  </a:cubicBezTo>
                  <a:cubicBezTo>
                    <a:pt x="2024" y="103"/>
                    <a:pt x="2024" y="79"/>
                    <a:pt x="2016" y="47"/>
                  </a:cubicBezTo>
                  <a:cubicBezTo>
                    <a:pt x="2016" y="39"/>
                    <a:pt x="2016" y="32"/>
                    <a:pt x="2016" y="23"/>
                  </a:cubicBezTo>
                  <a:cubicBezTo>
                    <a:pt x="2016" y="23"/>
                    <a:pt x="2008" y="16"/>
                    <a:pt x="1977" y="16"/>
                  </a:cubicBezTo>
                  <a:cubicBezTo>
                    <a:pt x="1969" y="16"/>
                    <a:pt x="1953" y="16"/>
                    <a:pt x="1937" y="16"/>
                  </a:cubicBezTo>
                  <a:cubicBezTo>
                    <a:pt x="1921" y="71"/>
                    <a:pt x="1890" y="103"/>
                    <a:pt x="1866" y="95"/>
                  </a:cubicBezTo>
                  <a:cubicBezTo>
                    <a:pt x="1843" y="87"/>
                    <a:pt x="1795" y="55"/>
                    <a:pt x="1763" y="32"/>
                  </a:cubicBezTo>
                  <a:cubicBezTo>
                    <a:pt x="1748" y="23"/>
                    <a:pt x="1732" y="8"/>
                    <a:pt x="1732" y="8"/>
                  </a:cubicBezTo>
                  <a:cubicBezTo>
                    <a:pt x="1724" y="8"/>
                    <a:pt x="1716" y="8"/>
                    <a:pt x="1716" y="8"/>
                  </a:cubicBezTo>
                  <a:cubicBezTo>
                    <a:pt x="1708" y="23"/>
                    <a:pt x="1700" y="47"/>
                    <a:pt x="1700" y="79"/>
                  </a:cubicBezTo>
                  <a:cubicBezTo>
                    <a:pt x="1700" y="126"/>
                    <a:pt x="1700" y="174"/>
                    <a:pt x="1684" y="221"/>
                  </a:cubicBezTo>
                  <a:cubicBezTo>
                    <a:pt x="1676" y="269"/>
                    <a:pt x="1668" y="269"/>
                    <a:pt x="1645" y="269"/>
                  </a:cubicBezTo>
                  <a:cubicBezTo>
                    <a:pt x="1645" y="269"/>
                    <a:pt x="1637" y="276"/>
                    <a:pt x="1629" y="276"/>
                  </a:cubicBezTo>
                  <a:cubicBezTo>
                    <a:pt x="1605" y="276"/>
                    <a:pt x="1605" y="300"/>
                    <a:pt x="1605" y="316"/>
                  </a:cubicBezTo>
                  <a:cubicBezTo>
                    <a:pt x="1605" y="332"/>
                    <a:pt x="1605" y="340"/>
                    <a:pt x="1597" y="348"/>
                  </a:cubicBezTo>
                  <a:cubicBezTo>
                    <a:pt x="1597" y="363"/>
                    <a:pt x="1581" y="363"/>
                    <a:pt x="1574" y="363"/>
                  </a:cubicBezTo>
                  <a:cubicBezTo>
                    <a:pt x="1566" y="363"/>
                    <a:pt x="1558" y="363"/>
                    <a:pt x="1550" y="363"/>
                  </a:cubicBezTo>
                  <a:cubicBezTo>
                    <a:pt x="1542" y="363"/>
                    <a:pt x="1526" y="356"/>
                    <a:pt x="1518" y="363"/>
                  </a:cubicBezTo>
                  <a:cubicBezTo>
                    <a:pt x="1510" y="363"/>
                    <a:pt x="1510" y="363"/>
                    <a:pt x="1510" y="363"/>
                  </a:cubicBezTo>
                  <a:cubicBezTo>
                    <a:pt x="1510" y="363"/>
                    <a:pt x="1510" y="371"/>
                    <a:pt x="1510" y="379"/>
                  </a:cubicBezTo>
                  <a:cubicBezTo>
                    <a:pt x="1518" y="387"/>
                    <a:pt x="1518" y="403"/>
                    <a:pt x="1518" y="419"/>
                  </a:cubicBezTo>
                  <a:cubicBezTo>
                    <a:pt x="1518" y="435"/>
                    <a:pt x="1518" y="451"/>
                    <a:pt x="1510" y="451"/>
                  </a:cubicBezTo>
                  <a:cubicBezTo>
                    <a:pt x="1503" y="451"/>
                    <a:pt x="1495" y="451"/>
                    <a:pt x="1487" y="443"/>
                  </a:cubicBezTo>
                  <a:cubicBezTo>
                    <a:pt x="1487" y="435"/>
                    <a:pt x="1479" y="443"/>
                    <a:pt x="1471" y="451"/>
                  </a:cubicBezTo>
                  <a:cubicBezTo>
                    <a:pt x="1463" y="458"/>
                    <a:pt x="1455" y="482"/>
                    <a:pt x="1455" y="490"/>
                  </a:cubicBezTo>
                  <a:lnTo>
                    <a:pt x="1455" y="490"/>
                  </a:lnTo>
                  <a:cubicBezTo>
                    <a:pt x="1455" y="514"/>
                    <a:pt x="1455" y="529"/>
                    <a:pt x="1447" y="538"/>
                  </a:cubicBezTo>
                  <a:cubicBezTo>
                    <a:pt x="1447" y="545"/>
                    <a:pt x="1439" y="545"/>
                    <a:pt x="1439" y="545"/>
                  </a:cubicBezTo>
                  <a:cubicBezTo>
                    <a:pt x="1423" y="545"/>
                    <a:pt x="1400" y="522"/>
                    <a:pt x="1376" y="506"/>
                  </a:cubicBezTo>
                  <a:cubicBezTo>
                    <a:pt x="1376" y="498"/>
                    <a:pt x="1376" y="498"/>
                    <a:pt x="1376" y="498"/>
                  </a:cubicBezTo>
                  <a:cubicBezTo>
                    <a:pt x="1360" y="490"/>
                    <a:pt x="1352" y="490"/>
                    <a:pt x="1328" y="506"/>
                  </a:cubicBezTo>
                  <a:cubicBezTo>
                    <a:pt x="1321" y="514"/>
                    <a:pt x="1313" y="514"/>
                    <a:pt x="1305" y="522"/>
                  </a:cubicBezTo>
                  <a:cubicBezTo>
                    <a:pt x="1281" y="538"/>
                    <a:pt x="1281" y="553"/>
                    <a:pt x="1281" y="585"/>
                  </a:cubicBezTo>
                  <a:cubicBezTo>
                    <a:pt x="1281" y="601"/>
                    <a:pt x="1281" y="624"/>
                    <a:pt x="1273" y="648"/>
                  </a:cubicBezTo>
                  <a:cubicBezTo>
                    <a:pt x="1265" y="680"/>
                    <a:pt x="1257" y="696"/>
                    <a:pt x="1257" y="703"/>
                  </a:cubicBezTo>
                  <a:cubicBezTo>
                    <a:pt x="1250" y="711"/>
                    <a:pt x="1250" y="711"/>
                    <a:pt x="1250" y="735"/>
                  </a:cubicBezTo>
                  <a:cubicBezTo>
                    <a:pt x="1242" y="767"/>
                    <a:pt x="1242" y="775"/>
                    <a:pt x="1218" y="798"/>
                  </a:cubicBezTo>
                  <a:cubicBezTo>
                    <a:pt x="1218" y="798"/>
                    <a:pt x="1210" y="806"/>
                    <a:pt x="1210" y="814"/>
                  </a:cubicBezTo>
                  <a:cubicBezTo>
                    <a:pt x="1194" y="838"/>
                    <a:pt x="1186" y="846"/>
                    <a:pt x="1178" y="869"/>
                  </a:cubicBezTo>
                  <a:cubicBezTo>
                    <a:pt x="1170" y="885"/>
                    <a:pt x="1163" y="901"/>
                    <a:pt x="1147" y="925"/>
                  </a:cubicBezTo>
                  <a:cubicBezTo>
                    <a:pt x="1139" y="941"/>
                    <a:pt x="1139" y="949"/>
                    <a:pt x="1139" y="956"/>
                  </a:cubicBezTo>
                  <a:cubicBezTo>
                    <a:pt x="1139" y="956"/>
                    <a:pt x="1147" y="956"/>
                    <a:pt x="1155" y="956"/>
                  </a:cubicBezTo>
                  <a:cubicBezTo>
                    <a:pt x="1163" y="956"/>
                    <a:pt x="1178" y="956"/>
                    <a:pt x="1186" y="964"/>
                  </a:cubicBezTo>
                  <a:cubicBezTo>
                    <a:pt x="1202" y="972"/>
                    <a:pt x="1210" y="980"/>
                    <a:pt x="1210" y="988"/>
                  </a:cubicBezTo>
                  <a:cubicBezTo>
                    <a:pt x="1210" y="996"/>
                    <a:pt x="1186" y="996"/>
                    <a:pt x="1178" y="996"/>
                  </a:cubicBezTo>
                  <a:cubicBezTo>
                    <a:pt x="1170" y="996"/>
                    <a:pt x="1163" y="1012"/>
                    <a:pt x="1155" y="1028"/>
                  </a:cubicBezTo>
                  <a:cubicBezTo>
                    <a:pt x="1147" y="1051"/>
                    <a:pt x="1139" y="1067"/>
                    <a:pt x="1115" y="1075"/>
                  </a:cubicBezTo>
                  <a:cubicBezTo>
                    <a:pt x="1107" y="1082"/>
                    <a:pt x="1099" y="1082"/>
                    <a:pt x="1091" y="1082"/>
                  </a:cubicBezTo>
                  <a:lnTo>
                    <a:pt x="1084" y="1082"/>
                  </a:lnTo>
                  <a:cubicBezTo>
                    <a:pt x="1075" y="1082"/>
                    <a:pt x="1075" y="1082"/>
                    <a:pt x="1075" y="1082"/>
                  </a:cubicBezTo>
                  <a:lnTo>
                    <a:pt x="1075" y="1082"/>
                  </a:lnTo>
                  <a:cubicBezTo>
                    <a:pt x="1084" y="1114"/>
                    <a:pt x="1036" y="1121"/>
                    <a:pt x="965" y="1137"/>
                  </a:cubicBezTo>
                  <a:cubicBezTo>
                    <a:pt x="957" y="1137"/>
                    <a:pt x="957" y="1137"/>
                    <a:pt x="957" y="1137"/>
                  </a:cubicBezTo>
                  <a:cubicBezTo>
                    <a:pt x="933" y="1145"/>
                    <a:pt x="925" y="1145"/>
                    <a:pt x="925" y="1145"/>
                  </a:cubicBezTo>
                  <a:cubicBezTo>
                    <a:pt x="925" y="1153"/>
                    <a:pt x="925" y="1153"/>
                    <a:pt x="933" y="1153"/>
                  </a:cubicBezTo>
                  <a:cubicBezTo>
                    <a:pt x="933" y="1161"/>
                    <a:pt x="941" y="1169"/>
                    <a:pt x="933" y="1177"/>
                  </a:cubicBezTo>
                  <a:cubicBezTo>
                    <a:pt x="917" y="1185"/>
                    <a:pt x="878" y="1216"/>
                    <a:pt x="822" y="1216"/>
                  </a:cubicBezTo>
                  <a:cubicBezTo>
                    <a:pt x="815" y="1216"/>
                    <a:pt x="799" y="1208"/>
                    <a:pt x="791" y="1208"/>
                  </a:cubicBezTo>
                  <a:cubicBezTo>
                    <a:pt x="775" y="1208"/>
                    <a:pt x="767" y="1201"/>
                    <a:pt x="759" y="1201"/>
                  </a:cubicBezTo>
                  <a:cubicBezTo>
                    <a:pt x="751" y="1201"/>
                    <a:pt x="751" y="1208"/>
                    <a:pt x="751" y="1216"/>
                  </a:cubicBezTo>
                  <a:cubicBezTo>
                    <a:pt x="751" y="1224"/>
                    <a:pt x="751" y="1240"/>
                    <a:pt x="736" y="1264"/>
                  </a:cubicBezTo>
                  <a:cubicBezTo>
                    <a:pt x="728" y="1272"/>
                    <a:pt x="720" y="1279"/>
                    <a:pt x="712" y="1279"/>
                  </a:cubicBezTo>
                  <a:cubicBezTo>
                    <a:pt x="704" y="1279"/>
                    <a:pt x="696" y="1272"/>
                    <a:pt x="688" y="1264"/>
                  </a:cubicBezTo>
                  <a:cubicBezTo>
                    <a:pt x="680" y="1248"/>
                    <a:pt x="657" y="1224"/>
                    <a:pt x="609" y="1216"/>
                  </a:cubicBezTo>
                  <a:cubicBezTo>
                    <a:pt x="578" y="1208"/>
                    <a:pt x="562" y="1201"/>
                    <a:pt x="554" y="1192"/>
                  </a:cubicBezTo>
                  <a:cubicBezTo>
                    <a:pt x="546" y="1185"/>
                    <a:pt x="546" y="1177"/>
                    <a:pt x="546" y="1169"/>
                  </a:cubicBezTo>
                  <a:cubicBezTo>
                    <a:pt x="546" y="1161"/>
                    <a:pt x="554" y="1153"/>
                    <a:pt x="546" y="1145"/>
                  </a:cubicBezTo>
                  <a:cubicBezTo>
                    <a:pt x="522" y="1169"/>
                    <a:pt x="483" y="1216"/>
                    <a:pt x="475" y="1224"/>
                  </a:cubicBezTo>
                  <a:cubicBezTo>
                    <a:pt x="459" y="1248"/>
                    <a:pt x="404" y="1303"/>
                    <a:pt x="380" y="1311"/>
                  </a:cubicBezTo>
                  <a:cubicBezTo>
                    <a:pt x="364" y="1319"/>
                    <a:pt x="325" y="1343"/>
                    <a:pt x="325" y="1367"/>
                  </a:cubicBezTo>
                  <a:cubicBezTo>
                    <a:pt x="325" y="1390"/>
                    <a:pt x="301" y="1406"/>
                    <a:pt x="293" y="1422"/>
                  </a:cubicBezTo>
                  <a:cubicBezTo>
                    <a:pt x="293" y="1422"/>
                    <a:pt x="293" y="1422"/>
                    <a:pt x="285" y="1422"/>
                  </a:cubicBezTo>
                  <a:cubicBezTo>
                    <a:pt x="285" y="1430"/>
                    <a:pt x="285" y="1430"/>
                    <a:pt x="277" y="1430"/>
                  </a:cubicBezTo>
                  <a:cubicBezTo>
                    <a:pt x="277" y="1430"/>
                    <a:pt x="269" y="1430"/>
                    <a:pt x="269" y="1445"/>
                  </a:cubicBezTo>
                  <a:cubicBezTo>
                    <a:pt x="269" y="1454"/>
                    <a:pt x="269" y="1461"/>
                    <a:pt x="269" y="1469"/>
                  </a:cubicBezTo>
                  <a:cubicBezTo>
                    <a:pt x="269" y="1485"/>
                    <a:pt x="269" y="1485"/>
                    <a:pt x="253" y="1493"/>
                  </a:cubicBezTo>
                  <a:cubicBezTo>
                    <a:pt x="245" y="1493"/>
                    <a:pt x="238" y="1493"/>
                    <a:pt x="230" y="1493"/>
                  </a:cubicBezTo>
                  <a:cubicBezTo>
                    <a:pt x="214" y="1501"/>
                    <a:pt x="198" y="1501"/>
                    <a:pt x="190" y="1525"/>
                  </a:cubicBezTo>
                  <a:cubicBezTo>
                    <a:pt x="190" y="1532"/>
                    <a:pt x="190" y="1532"/>
                    <a:pt x="190" y="1540"/>
                  </a:cubicBezTo>
                  <a:cubicBezTo>
                    <a:pt x="182" y="1564"/>
                    <a:pt x="174" y="1580"/>
                    <a:pt x="158" y="1580"/>
                  </a:cubicBezTo>
                  <a:cubicBezTo>
                    <a:pt x="151" y="1580"/>
                    <a:pt x="143" y="1580"/>
                    <a:pt x="143" y="1580"/>
                  </a:cubicBezTo>
                  <a:cubicBezTo>
                    <a:pt x="135" y="1572"/>
                    <a:pt x="135" y="1572"/>
                    <a:pt x="135" y="1572"/>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89" name="Freeform 781"/>
            <p:cNvSpPr>
              <a:spLocks noChangeArrowheads="1"/>
            </p:cNvSpPr>
            <p:nvPr/>
          </p:nvSpPr>
          <p:spPr bwMode="auto">
            <a:xfrm>
              <a:off x="14521080" y="7373496"/>
              <a:ext cx="1946988" cy="1035429"/>
            </a:xfrm>
            <a:custGeom>
              <a:avLst/>
              <a:gdLst>
                <a:gd name="T0" fmla="*/ 2396 w 2705"/>
                <a:gd name="T1" fmla="*/ 229 h 1439"/>
                <a:gd name="T2" fmla="*/ 2325 w 2705"/>
                <a:gd name="T3" fmla="*/ 182 h 1439"/>
                <a:gd name="T4" fmla="*/ 2285 w 2705"/>
                <a:gd name="T5" fmla="*/ 134 h 1439"/>
                <a:gd name="T6" fmla="*/ 2269 w 2705"/>
                <a:gd name="T7" fmla="*/ 110 h 1439"/>
                <a:gd name="T8" fmla="*/ 2222 w 2705"/>
                <a:gd name="T9" fmla="*/ 142 h 1439"/>
                <a:gd name="T10" fmla="*/ 2174 w 2705"/>
                <a:gd name="T11" fmla="*/ 174 h 1439"/>
                <a:gd name="T12" fmla="*/ 2079 w 2705"/>
                <a:gd name="T13" fmla="*/ 166 h 1439"/>
                <a:gd name="T14" fmla="*/ 1945 w 2705"/>
                <a:gd name="T15" fmla="*/ 158 h 1439"/>
                <a:gd name="T16" fmla="*/ 1779 w 2705"/>
                <a:gd name="T17" fmla="*/ 103 h 1439"/>
                <a:gd name="T18" fmla="*/ 1668 w 2705"/>
                <a:gd name="T19" fmla="*/ 23 h 1439"/>
                <a:gd name="T20" fmla="*/ 1550 w 2705"/>
                <a:gd name="T21" fmla="*/ 79 h 1439"/>
                <a:gd name="T22" fmla="*/ 1573 w 2705"/>
                <a:gd name="T23" fmla="*/ 182 h 1439"/>
                <a:gd name="T24" fmla="*/ 1463 w 2705"/>
                <a:gd name="T25" fmla="*/ 253 h 1439"/>
                <a:gd name="T26" fmla="*/ 1368 w 2705"/>
                <a:gd name="T27" fmla="*/ 261 h 1439"/>
                <a:gd name="T28" fmla="*/ 1352 w 2705"/>
                <a:gd name="T29" fmla="*/ 356 h 1439"/>
                <a:gd name="T30" fmla="*/ 1305 w 2705"/>
                <a:gd name="T31" fmla="*/ 419 h 1439"/>
                <a:gd name="T32" fmla="*/ 1218 w 2705"/>
                <a:gd name="T33" fmla="*/ 584 h 1439"/>
                <a:gd name="T34" fmla="*/ 1146 w 2705"/>
                <a:gd name="T35" fmla="*/ 600 h 1439"/>
                <a:gd name="T36" fmla="*/ 1067 w 2705"/>
                <a:gd name="T37" fmla="*/ 545 h 1439"/>
                <a:gd name="T38" fmla="*/ 1004 w 2705"/>
                <a:gd name="T39" fmla="*/ 615 h 1439"/>
                <a:gd name="T40" fmla="*/ 973 w 2705"/>
                <a:gd name="T41" fmla="*/ 663 h 1439"/>
                <a:gd name="T42" fmla="*/ 949 w 2705"/>
                <a:gd name="T43" fmla="*/ 702 h 1439"/>
                <a:gd name="T44" fmla="*/ 909 w 2705"/>
                <a:gd name="T45" fmla="*/ 655 h 1439"/>
                <a:gd name="T46" fmla="*/ 870 w 2705"/>
                <a:gd name="T47" fmla="*/ 663 h 1439"/>
                <a:gd name="T48" fmla="*/ 815 w 2705"/>
                <a:gd name="T49" fmla="*/ 695 h 1439"/>
                <a:gd name="T50" fmla="*/ 791 w 2705"/>
                <a:gd name="T51" fmla="*/ 750 h 1439"/>
                <a:gd name="T52" fmla="*/ 727 w 2705"/>
                <a:gd name="T53" fmla="*/ 718 h 1439"/>
                <a:gd name="T54" fmla="*/ 633 w 2705"/>
                <a:gd name="T55" fmla="*/ 718 h 1439"/>
                <a:gd name="T56" fmla="*/ 554 w 2705"/>
                <a:gd name="T57" fmla="*/ 742 h 1439"/>
                <a:gd name="T58" fmla="*/ 490 w 2705"/>
                <a:gd name="T59" fmla="*/ 789 h 1439"/>
                <a:gd name="T60" fmla="*/ 451 w 2705"/>
                <a:gd name="T61" fmla="*/ 821 h 1439"/>
                <a:gd name="T62" fmla="*/ 459 w 2705"/>
                <a:gd name="T63" fmla="*/ 932 h 1439"/>
                <a:gd name="T64" fmla="*/ 340 w 2705"/>
                <a:gd name="T65" fmla="*/ 1098 h 1439"/>
                <a:gd name="T66" fmla="*/ 87 w 2705"/>
                <a:gd name="T67" fmla="*/ 1200 h 1439"/>
                <a:gd name="T68" fmla="*/ 63 w 2705"/>
                <a:gd name="T69" fmla="*/ 1366 h 1439"/>
                <a:gd name="T70" fmla="*/ 0 w 2705"/>
                <a:gd name="T71" fmla="*/ 1414 h 1439"/>
                <a:gd name="T72" fmla="*/ 498 w 2705"/>
                <a:gd name="T73" fmla="*/ 1406 h 1439"/>
                <a:gd name="T74" fmla="*/ 577 w 2705"/>
                <a:gd name="T75" fmla="*/ 1311 h 1439"/>
                <a:gd name="T76" fmla="*/ 680 w 2705"/>
                <a:gd name="T77" fmla="*/ 1303 h 1439"/>
                <a:gd name="T78" fmla="*/ 2269 w 2705"/>
                <a:gd name="T79" fmla="*/ 1074 h 1439"/>
                <a:gd name="T80" fmla="*/ 2348 w 2705"/>
                <a:gd name="T81" fmla="*/ 1019 h 1439"/>
                <a:gd name="T82" fmla="*/ 2427 w 2705"/>
                <a:gd name="T83" fmla="*/ 939 h 1439"/>
                <a:gd name="T84" fmla="*/ 2475 w 2705"/>
                <a:gd name="T85" fmla="*/ 861 h 1439"/>
                <a:gd name="T86" fmla="*/ 2633 w 2705"/>
                <a:gd name="T87" fmla="*/ 718 h 1439"/>
                <a:gd name="T88" fmla="*/ 2601 w 2705"/>
                <a:gd name="T89" fmla="*/ 592 h 1439"/>
                <a:gd name="T90" fmla="*/ 2451 w 2705"/>
                <a:gd name="T91" fmla="*/ 395 h 1439"/>
                <a:gd name="T92" fmla="*/ 2427 w 2705"/>
                <a:gd name="T93" fmla="*/ 261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5" h="1439">
                  <a:moveTo>
                    <a:pt x="2396" y="229"/>
                  </a:moveTo>
                  <a:lnTo>
                    <a:pt x="2396" y="229"/>
                  </a:lnTo>
                  <a:cubicBezTo>
                    <a:pt x="2396" y="221"/>
                    <a:pt x="2396" y="205"/>
                    <a:pt x="2380" y="205"/>
                  </a:cubicBezTo>
                  <a:cubicBezTo>
                    <a:pt x="2364" y="197"/>
                    <a:pt x="2340" y="190"/>
                    <a:pt x="2325" y="182"/>
                  </a:cubicBezTo>
                  <a:cubicBezTo>
                    <a:pt x="2316" y="166"/>
                    <a:pt x="2325" y="166"/>
                    <a:pt x="2309" y="158"/>
                  </a:cubicBezTo>
                  <a:cubicBezTo>
                    <a:pt x="2301" y="158"/>
                    <a:pt x="2293" y="150"/>
                    <a:pt x="2285" y="134"/>
                  </a:cubicBezTo>
                  <a:cubicBezTo>
                    <a:pt x="2285" y="126"/>
                    <a:pt x="2285" y="126"/>
                    <a:pt x="2285" y="126"/>
                  </a:cubicBezTo>
                  <a:cubicBezTo>
                    <a:pt x="2269" y="110"/>
                    <a:pt x="2269" y="110"/>
                    <a:pt x="2269" y="110"/>
                  </a:cubicBezTo>
                  <a:cubicBezTo>
                    <a:pt x="2245" y="134"/>
                    <a:pt x="2245" y="134"/>
                    <a:pt x="2245" y="134"/>
                  </a:cubicBezTo>
                  <a:lnTo>
                    <a:pt x="2222" y="142"/>
                  </a:lnTo>
                  <a:cubicBezTo>
                    <a:pt x="2214" y="150"/>
                    <a:pt x="2206" y="166"/>
                    <a:pt x="2198" y="166"/>
                  </a:cubicBezTo>
                  <a:cubicBezTo>
                    <a:pt x="2190" y="158"/>
                    <a:pt x="2174" y="158"/>
                    <a:pt x="2174" y="174"/>
                  </a:cubicBezTo>
                  <a:cubicBezTo>
                    <a:pt x="2166" y="182"/>
                    <a:pt x="2158" y="190"/>
                    <a:pt x="2143" y="190"/>
                  </a:cubicBezTo>
                  <a:cubicBezTo>
                    <a:pt x="2119" y="190"/>
                    <a:pt x="2111" y="174"/>
                    <a:pt x="2079" y="166"/>
                  </a:cubicBezTo>
                  <a:cubicBezTo>
                    <a:pt x="2048" y="158"/>
                    <a:pt x="2056" y="205"/>
                    <a:pt x="2032" y="213"/>
                  </a:cubicBezTo>
                  <a:cubicBezTo>
                    <a:pt x="2008" y="221"/>
                    <a:pt x="1961" y="182"/>
                    <a:pt x="1945" y="158"/>
                  </a:cubicBezTo>
                  <a:cubicBezTo>
                    <a:pt x="1929" y="142"/>
                    <a:pt x="1882" y="166"/>
                    <a:pt x="1834" y="158"/>
                  </a:cubicBezTo>
                  <a:cubicBezTo>
                    <a:pt x="1787" y="158"/>
                    <a:pt x="1803" y="118"/>
                    <a:pt x="1779" y="103"/>
                  </a:cubicBezTo>
                  <a:cubicBezTo>
                    <a:pt x="1755" y="87"/>
                    <a:pt x="1755" y="71"/>
                    <a:pt x="1732" y="32"/>
                  </a:cubicBezTo>
                  <a:cubicBezTo>
                    <a:pt x="1708" y="0"/>
                    <a:pt x="1700" y="32"/>
                    <a:pt x="1668" y="23"/>
                  </a:cubicBezTo>
                  <a:cubicBezTo>
                    <a:pt x="1637" y="16"/>
                    <a:pt x="1613" y="16"/>
                    <a:pt x="1581" y="16"/>
                  </a:cubicBezTo>
                  <a:cubicBezTo>
                    <a:pt x="1558" y="16"/>
                    <a:pt x="1558" y="55"/>
                    <a:pt x="1550" y="79"/>
                  </a:cubicBezTo>
                  <a:cubicBezTo>
                    <a:pt x="1542" y="103"/>
                    <a:pt x="1550" y="110"/>
                    <a:pt x="1566" y="126"/>
                  </a:cubicBezTo>
                  <a:cubicBezTo>
                    <a:pt x="1581" y="150"/>
                    <a:pt x="1573" y="174"/>
                    <a:pt x="1573" y="182"/>
                  </a:cubicBezTo>
                  <a:cubicBezTo>
                    <a:pt x="1573" y="197"/>
                    <a:pt x="1542" y="190"/>
                    <a:pt x="1494" y="197"/>
                  </a:cubicBezTo>
                  <a:cubicBezTo>
                    <a:pt x="1455" y="205"/>
                    <a:pt x="1486" y="229"/>
                    <a:pt x="1463" y="253"/>
                  </a:cubicBezTo>
                  <a:cubicBezTo>
                    <a:pt x="1447" y="269"/>
                    <a:pt x="1423" y="229"/>
                    <a:pt x="1407" y="221"/>
                  </a:cubicBezTo>
                  <a:cubicBezTo>
                    <a:pt x="1399" y="205"/>
                    <a:pt x="1368" y="221"/>
                    <a:pt x="1368" y="261"/>
                  </a:cubicBezTo>
                  <a:cubicBezTo>
                    <a:pt x="1360" y="292"/>
                    <a:pt x="1368" y="284"/>
                    <a:pt x="1384" y="316"/>
                  </a:cubicBezTo>
                  <a:cubicBezTo>
                    <a:pt x="1392" y="348"/>
                    <a:pt x="1360" y="340"/>
                    <a:pt x="1352" y="356"/>
                  </a:cubicBezTo>
                  <a:cubicBezTo>
                    <a:pt x="1336" y="379"/>
                    <a:pt x="1336" y="371"/>
                    <a:pt x="1320" y="371"/>
                  </a:cubicBezTo>
                  <a:cubicBezTo>
                    <a:pt x="1305" y="379"/>
                    <a:pt x="1305" y="395"/>
                    <a:pt x="1305" y="419"/>
                  </a:cubicBezTo>
                  <a:cubicBezTo>
                    <a:pt x="1305" y="435"/>
                    <a:pt x="1281" y="466"/>
                    <a:pt x="1265" y="458"/>
                  </a:cubicBezTo>
                  <a:cubicBezTo>
                    <a:pt x="1249" y="458"/>
                    <a:pt x="1210" y="561"/>
                    <a:pt x="1218" y="584"/>
                  </a:cubicBezTo>
                  <a:cubicBezTo>
                    <a:pt x="1218" y="608"/>
                    <a:pt x="1202" y="600"/>
                    <a:pt x="1178" y="608"/>
                  </a:cubicBezTo>
                  <a:cubicBezTo>
                    <a:pt x="1155" y="615"/>
                    <a:pt x="1155" y="600"/>
                    <a:pt x="1146" y="600"/>
                  </a:cubicBezTo>
                  <a:cubicBezTo>
                    <a:pt x="1131" y="592"/>
                    <a:pt x="1115" y="592"/>
                    <a:pt x="1099" y="576"/>
                  </a:cubicBezTo>
                  <a:cubicBezTo>
                    <a:pt x="1083" y="569"/>
                    <a:pt x="1075" y="545"/>
                    <a:pt x="1067" y="545"/>
                  </a:cubicBezTo>
                  <a:cubicBezTo>
                    <a:pt x="1060" y="545"/>
                    <a:pt x="1052" y="569"/>
                    <a:pt x="1036" y="584"/>
                  </a:cubicBezTo>
                  <a:cubicBezTo>
                    <a:pt x="1028" y="592"/>
                    <a:pt x="1012" y="592"/>
                    <a:pt x="1004" y="615"/>
                  </a:cubicBezTo>
                  <a:cubicBezTo>
                    <a:pt x="1004" y="631"/>
                    <a:pt x="1004" y="631"/>
                    <a:pt x="988" y="639"/>
                  </a:cubicBezTo>
                  <a:cubicBezTo>
                    <a:pt x="973" y="647"/>
                    <a:pt x="973" y="655"/>
                    <a:pt x="973" y="663"/>
                  </a:cubicBezTo>
                  <a:cubicBezTo>
                    <a:pt x="973" y="671"/>
                    <a:pt x="980" y="695"/>
                    <a:pt x="973" y="702"/>
                  </a:cubicBezTo>
                  <a:cubicBezTo>
                    <a:pt x="973" y="710"/>
                    <a:pt x="949" y="702"/>
                    <a:pt x="949" y="702"/>
                  </a:cubicBezTo>
                  <a:cubicBezTo>
                    <a:pt x="941" y="679"/>
                    <a:pt x="941" y="679"/>
                    <a:pt x="941" y="679"/>
                  </a:cubicBezTo>
                  <a:cubicBezTo>
                    <a:pt x="941" y="679"/>
                    <a:pt x="909" y="663"/>
                    <a:pt x="909" y="655"/>
                  </a:cubicBezTo>
                  <a:cubicBezTo>
                    <a:pt x="902" y="647"/>
                    <a:pt x="902" y="639"/>
                    <a:pt x="893" y="639"/>
                  </a:cubicBezTo>
                  <a:cubicBezTo>
                    <a:pt x="886" y="647"/>
                    <a:pt x="878" y="663"/>
                    <a:pt x="870" y="663"/>
                  </a:cubicBezTo>
                  <a:cubicBezTo>
                    <a:pt x="862" y="663"/>
                    <a:pt x="846" y="671"/>
                    <a:pt x="838" y="679"/>
                  </a:cubicBezTo>
                  <a:cubicBezTo>
                    <a:pt x="838" y="686"/>
                    <a:pt x="830" y="695"/>
                    <a:pt x="815" y="695"/>
                  </a:cubicBezTo>
                  <a:cubicBezTo>
                    <a:pt x="807" y="686"/>
                    <a:pt x="799" y="702"/>
                    <a:pt x="799" y="718"/>
                  </a:cubicBezTo>
                  <a:cubicBezTo>
                    <a:pt x="807" y="734"/>
                    <a:pt x="799" y="750"/>
                    <a:pt x="791" y="750"/>
                  </a:cubicBezTo>
                  <a:cubicBezTo>
                    <a:pt x="783" y="758"/>
                    <a:pt x="775" y="750"/>
                    <a:pt x="759" y="734"/>
                  </a:cubicBezTo>
                  <a:cubicBezTo>
                    <a:pt x="743" y="718"/>
                    <a:pt x="743" y="726"/>
                    <a:pt x="727" y="718"/>
                  </a:cubicBezTo>
                  <a:cubicBezTo>
                    <a:pt x="704" y="718"/>
                    <a:pt x="704" y="702"/>
                    <a:pt x="688" y="695"/>
                  </a:cubicBezTo>
                  <a:cubicBezTo>
                    <a:pt x="672" y="695"/>
                    <a:pt x="649" y="702"/>
                    <a:pt x="633" y="718"/>
                  </a:cubicBezTo>
                  <a:cubicBezTo>
                    <a:pt x="617" y="726"/>
                    <a:pt x="609" y="734"/>
                    <a:pt x="617" y="750"/>
                  </a:cubicBezTo>
                  <a:cubicBezTo>
                    <a:pt x="617" y="766"/>
                    <a:pt x="569" y="742"/>
                    <a:pt x="554" y="742"/>
                  </a:cubicBezTo>
                  <a:cubicBezTo>
                    <a:pt x="538" y="742"/>
                    <a:pt x="522" y="758"/>
                    <a:pt x="522" y="766"/>
                  </a:cubicBezTo>
                  <a:cubicBezTo>
                    <a:pt x="522" y="781"/>
                    <a:pt x="514" y="789"/>
                    <a:pt x="490" y="789"/>
                  </a:cubicBezTo>
                  <a:cubicBezTo>
                    <a:pt x="482" y="789"/>
                    <a:pt x="467" y="789"/>
                    <a:pt x="459" y="789"/>
                  </a:cubicBezTo>
                  <a:cubicBezTo>
                    <a:pt x="459" y="805"/>
                    <a:pt x="459" y="813"/>
                    <a:pt x="451" y="821"/>
                  </a:cubicBezTo>
                  <a:cubicBezTo>
                    <a:pt x="435" y="845"/>
                    <a:pt x="411" y="861"/>
                    <a:pt x="435" y="884"/>
                  </a:cubicBezTo>
                  <a:cubicBezTo>
                    <a:pt x="451" y="900"/>
                    <a:pt x="475" y="924"/>
                    <a:pt x="459" y="932"/>
                  </a:cubicBezTo>
                  <a:cubicBezTo>
                    <a:pt x="435" y="939"/>
                    <a:pt x="293" y="939"/>
                    <a:pt x="309" y="1003"/>
                  </a:cubicBezTo>
                  <a:cubicBezTo>
                    <a:pt x="324" y="1066"/>
                    <a:pt x="348" y="1074"/>
                    <a:pt x="340" y="1098"/>
                  </a:cubicBezTo>
                  <a:cubicBezTo>
                    <a:pt x="332" y="1129"/>
                    <a:pt x="301" y="1169"/>
                    <a:pt x="261" y="1137"/>
                  </a:cubicBezTo>
                  <a:cubicBezTo>
                    <a:pt x="222" y="1106"/>
                    <a:pt x="79" y="1074"/>
                    <a:pt x="87" y="1200"/>
                  </a:cubicBezTo>
                  <a:cubicBezTo>
                    <a:pt x="95" y="1208"/>
                    <a:pt x="119" y="1295"/>
                    <a:pt x="79" y="1295"/>
                  </a:cubicBezTo>
                  <a:cubicBezTo>
                    <a:pt x="48" y="1295"/>
                    <a:pt x="79" y="1319"/>
                    <a:pt x="63" y="1366"/>
                  </a:cubicBezTo>
                  <a:cubicBezTo>
                    <a:pt x="48" y="1414"/>
                    <a:pt x="48" y="1398"/>
                    <a:pt x="40" y="1390"/>
                  </a:cubicBezTo>
                  <a:cubicBezTo>
                    <a:pt x="24" y="1390"/>
                    <a:pt x="0" y="1406"/>
                    <a:pt x="0" y="1414"/>
                  </a:cubicBezTo>
                  <a:cubicBezTo>
                    <a:pt x="0" y="1422"/>
                    <a:pt x="0" y="1422"/>
                    <a:pt x="0" y="1422"/>
                  </a:cubicBezTo>
                  <a:cubicBezTo>
                    <a:pt x="95" y="1438"/>
                    <a:pt x="467" y="1406"/>
                    <a:pt x="498" y="1406"/>
                  </a:cubicBezTo>
                  <a:cubicBezTo>
                    <a:pt x="530" y="1398"/>
                    <a:pt x="498" y="1343"/>
                    <a:pt x="498" y="1319"/>
                  </a:cubicBezTo>
                  <a:cubicBezTo>
                    <a:pt x="498" y="1295"/>
                    <a:pt x="562" y="1303"/>
                    <a:pt x="577" y="1311"/>
                  </a:cubicBezTo>
                  <a:cubicBezTo>
                    <a:pt x="601" y="1327"/>
                    <a:pt x="625" y="1351"/>
                    <a:pt x="633" y="1335"/>
                  </a:cubicBezTo>
                  <a:cubicBezTo>
                    <a:pt x="640" y="1311"/>
                    <a:pt x="680" y="1303"/>
                    <a:pt x="680" y="1303"/>
                  </a:cubicBezTo>
                  <a:cubicBezTo>
                    <a:pt x="1099" y="1279"/>
                    <a:pt x="1724" y="1208"/>
                    <a:pt x="2174" y="1153"/>
                  </a:cubicBezTo>
                  <a:cubicBezTo>
                    <a:pt x="2214" y="1121"/>
                    <a:pt x="2261" y="1090"/>
                    <a:pt x="2269" y="1074"/>
                  </a:cubicBezTo>
                  <a:cubicBezTo>
                    <a:pt x="2293" y="1050"/>
                    <a:pt x="2293" y="1074"/>
                    <a:pt x="2316" y="1074"/>
                  </a:cubicBezTo>
                  <a:cubicBezTo>
                    <a:pt x="2332" y="1074"/>
                    <a:pt x="2340" y="1058"/>
                    <a:pt x="2348" y="1019"/>
                  </a:cubicBezTo>
                  <a:cubicBezTo>
                    <a:pt x="2356" y="979"/>
                    <a:pt x="2388" y="995"/>
                    <a:pt x="2403" y="979"/>
                  </a:cubicBezTo>
                  <a:cubicBezTo>
                    <a:pt x="2427" y="971"/>
                    <a:pt x="2419" y="971"/>
                    <a:pt x="2427" y="939"/>
                  </a:cubicBezTo>
                  <a:cubicBezTo>
                    <a:pt x="2427" y="908"/>
                    <a:pt x="2435" y="924"/>
                    <a:pt x="2443" y="916"/>
                  </a:cubicBezTo>
                  <a:cubicBezTo>
                    <a:pt x="2451" y="908"/>
                    <a:pt x="2475" y="884"/>
                    <a:pt x="2475" y="861"/>
                  </a:cubicBezTo>
                  <a:cubicBezTo>
                    <a:pt x="2475" y="837"/>
                    <a:pt x="2514" y="813"/>
                    <a:pt x="2538" y="805"/>
                  </a:cubicBezTo>
                  <a:cubicBezTo>
                    <a:pt x="2554" y="789"/>
                    <a:pt x="2617" y="734"/>
                    <a:pt x="2633" y="718"/>
                  </a:cubicBezTo>
                  <a:cubicBezTo>
                    <a:pt x="2641" y="702"/>
                    <a:pt x="2680" y="663"/>
                    <a:pt x="2704" y="631"/>
                  </a:cubicBezTo>
                  <a:cubicBezTo>
                    <a:pt x="2680" y="608"/>
                    <a:pt x="2656" y="623"/>
                    <a:pt x="2601" y="592"/>
                  </a:cubicBezTo>
                  <a:cubicBezTo>
                    <a:pt x="2538" y="561"/>
                    <a:pt x="2538" y="522"/>
                    <a:pt x="2514" y="482"/>
                  </a:cubicBezTo>
                  <a:cubicBezTo>
                    <a:pt x="2498" y="450"/>
                    <a:pt x="2483" y="419"/>
                    <a:pt x="2451" y="395"/>
                  </a:cubicBezTo>
                  <a:cubicBezTo>
                    <a:pt x="2427" y="371"/>
                    <a:pt x="2419" y="276"/>
                    <a:pt x="2419" y="269"/>
                  </a:cubicBezTo>
                  <a:cubicBezTo>
                    <a:pt x="2419" y="269"/>
                    <a:pt x="2419" y="261"/>
                    <a:pt x="2427" y="261"/>
                  </a:cubicBezTo>
                  <a:cubicBezTo>
                    <a:pt x="2419" y="253"/>
                    <a:pt x="2403" y="237"/>
                    <a:pt x="2396" y="229"/>
                  </a:cubicBezTo>
                </a:path>
              </a:pathLst>
            </a:custGeom>
            <a:solidFill>
              <a:schemeClr val="accent2"/>
            </a:solidFill>
            <a:ln>
              <a:noFill/>
            </a:ln>
            <a:effectLst/>
          </p:spPr>
          <p:txBody>
            <a:bodyPr wrap="none" anchor="ctr"/>
            <a:lstStyle/>
            <a:p>
              <a:endParaRPr lang="en-US" sz="2701" dirty="0">
                <a:latin typeface="Lato Light"/>
              </a:endParaRPr>
            </a:p>
          </p:txBody>
        </p:sp>
        <p:sp>
          <p:nvSpPr>
            <p:cNvPr id="790" name="Freeform 782"/>
            <p:cNvSpPr>
              <a:spLocks noChangeArrowheads="1"/>
            </p:cNvSpPr>
            <p:nvPr/>
          </p:nvSpPr>
          <p:spPr bwMode="auto">
            <a:xfrm>
              <a:off x="14514728" y="7379849"/>
              <a:ext cx="1953341" cy="1025899"/>
            </a:xfrm>
            <a:custGeom>
              <a:avLst/>
              <a:gdLst>
                <a:gd name="T0" fmla="*/ 8 w 2713"/>
                <a:gd name="T1" fmla="*/ 1406 h 1423"/>
                <a:gd name="T2" fmla="*/ 71 w 2713"/>
                <a:gd name="T3" fmla="*/ 1311 h 1423"/>
                <a:gd name="T4" fmla="*/ 87 w 2713"/>
                <a:gd name="T5" fmla="*/ 1192 h 1423"/>
                <a:gd name="T6" fmla="*/ 332 w 2713"/>
                <a:gd name="T7" fmla="*/ 1058 h 1423"/>
                <a:gd name="T8" fmla="*/ 443 w 2713"/>
                <a:gd name="T9" fmla="*/ 876 h 1423"/>
                <a:gd name="T10" fmla="*/ 467 w 2713"/>
                <a:gd name="T11" fmla="*/ 781 h 1423"/>
                <a:gd name="T12" fmla="*/ 617 w 2713"/>
                <a:gd name="T13" fmla="*/ 750 h 1423"/>
                <a:gd name="T14" fmla="*/ 712 w 2713"/>
                <a:gd name="T15" fmla="*/ 694 h 1423"/>
                <a:gd name="T16" fmla="*/ 807 w 2713"/>
                <a:gd name="T17" fmla="*/ 710 h 1423"/>
                <a:gd name="T18" fmla="*/ 886 w 2713"/>
                <a:gd name="T19" fmla="*/ 639 h 1423"/>
                <a:gd name="T20" fmla="*/ 949 w 2713"/>
                <a:gd name="T21" fmla="*/ 663 h 1423"/>
                <a:gd name="T22" fmla="*/ 996 w 2713"/>
                <a:gd name="T23" fmla="*/ 631 h 1423"/>
                <a:gd name="T24" fmla="*/ 1060 w 2713"/>
                <a:gd name="T25" fmla="*/ 553 h 1423"/>
                <a:gd name="T26" fmla="*/ 1154 w 2713"/>
                <a:gd name="T27" fmla="*/ 584 h 1423"/>
                <a:gd name="T28" fmla="*/ 1218 w 2713"/>
                <a:gd name="T29" fmla="*/ 576 h 1423"/>
                <a:gd name="T30" fmla="*/ 1352 w 2713"/>
                <a:gd name="T31" fmla="*/ 348 h 1423"/>
                <a:gd name="T32" fmla="*/ 1423 w 2713"/>
                <a:gd name="T33" fmla="*/ 205 h 1423"/>
                <a:gd name="T34" fmla="*/ 1550 w 2713"/>
                <a:gd name="T35" fmla="*/ 182 h 1423"/>
                <a:gd name="T36" fmla="*/ 1589 w 2713"/>
                <a:gd name="T37" fmla="*/ 0 h 1423"/>
                <a:gd name="T38" fmla="*/ 1740 w 2713"/>
                <a:gd name="T39" fmla="*/ 24 h 1423"/>
                <a:gd name="T40" fmla="*/ 1898 w 2713"/>
                <a:gd name="T41" fmla="*/ 142 h 1423"/>
                <a:gd name="T42" fmla="*/ 2080 w 2713"/>
                <a:gd name="T43" fmla="*/ 150 h 1423"/>
                <a:gd name="T44" fmla="*/ 2206 w 2713"/>
                <a:gd name="T45" fmla="*/ 150 h 1423"/>
                <a:gd name="T46" fmla="*/ 2301 w 2713"/>
                <a:gd name="T47" fmla="*/ 126 h 1423"/>
                <a:gd name="T48" fmla="*/ 2411 w 2713"/>
                <a:gd name="T49" fmla="*/ 221 h 1423"/>
                <a:gd name="T50" fmla="*/ 2522 w 2713"/>
                <a:gd name="T51" fmla="*/ 466 h 1423"/>
                <a:gd name="T52" fmla="*/ 2712 w 2713"/>
                <a:gd name="T53" fmla="*/ 623 h 1423"/>
                <a:gd name="T54" fmla="*/ 2451 w 2713"/>
                <a:gd name="T55" fmla="*/ 908 h 1423"/>
                <a:gd name="T56" fmla="*/ 2356 w 2713"/>
                <a:gd name="T57" fmla="*/ 1011 h 1423"/>
                <a:gd name="T58" fmla="*/ 2182 w 2713"/>
                <a:gd name="T59" fmla="*/ 1145 h 1423"/>
                <a:gd name="T60" fmla="*/ 593 w 2713"/>
                <a:gd name="T61" fmla="*/ 1311 h 1423"/>
                <a:gd name="T62" fmla="*/ 506 w 2713"/>
                <a:gd name="T63" fmla="*/ 1398 h 1423"/>
                <a:gd name="T64" fmla="*/ 490 w 2713"/>
                <a:gd name="T65" fmla="*/ 1390 h 1423"/>
                <a:gd name="T66" fmla="*/ 593 w 2713"/>
                <a:gd name="T67" fmla="*/ 1303 h 1423"/>
                <a:gd name="T68" fmla="*/ 2174 w 2713"/>
                <a:gd name="T69" fmla="*/ 1137 h 1423"/>
                <a:gd name="T70" fmla="*/ 2348 w 2713"/>
                <a:gd name="T71" fmla="*/ 1011 h 1423"/>
                <a:gd name="T72" fmla="*/ 2451 w 2713"/>
                <a:gd name="T73" fmla="*/ 908 h 1423"/>
                <a:gd name="T74" fmla="*/ 2672 w 2713"/>
                <a:gd name="T75" fmla="*/ 607 h 1423"/>
                <a:gd name="T76" fmla="*/ 2419 w 2713"/>
                <a:gd name="T77" fmla="*/ 261 h 1423"/>
                <a:gd name="T78" fmla="*/ 2324 w 2713"/>
                <a:gd name="T79" fmla="*/ 158 h 1423"/>
                <a:gd name="T80" fmla="*/ 2230 w 2713"/>
                <a:gd name="T81" fmla="*/ 142 h 1423"/>
                <a:gd name="T82" fmla="*/ 2087 w 2713"/>
                <a:gd name="T83" fmla="*/ 158 h 1423"/>
                <a:gd name="T84" fmla="*/ 1929 w 2713"/>
                <a:gd name="T85" fmla="*/ 150 h 1423"/>
                <a:gd name="T86" fmla="*/ 1755 w 2713"/>
                <a:gd name="T87" fmla="*/ 55 h 1423"/>
                <a:gd name="T88" fmla="*/ 1589 w 2713"/>
                <a:gd name="T89" fmla="*/ 8 h 1423"/>
                <a:gd name="T90" fmla="*/ 1581 w 2713"/>
                <a:gd name="T91" fmla="*/ 174 h 1423"/>
                <a:gd name="T92" fmla="*/ 1423 w 2713"/>
                <a:gd name="T93" fmla="*/ 221 h 1423"/>
                <a:gd name="T94" fmla="*/ 1376 w 2713"/>
                <a:gd name="T95" fmla="*/ 340 h 1423"/>
                <a:gd name="T96" fmla="*/ 1265 w 2713"/>
                <a:gd name="T97" fmla="*/ 466 h 1423"/>
                <a:gd name="T98" fmla="*/ 1154 w 2713"/>
                <a:gd name="T99" fmla="*/ 600 h 1423"/>
                <a:gd name="T100" fmla="*/ 1075 w 2713"/>
                <a:gd name="T101" fmla="*/ 545 h 1423"/>
                <a:gd name="T102" fmla="*/ 1004 w 2713"/>
                <a:gd name="T103" fmla="*/ 631 h 1423"/>
                <a:gd name="T104" fmla="*/ 957 w 2713"/>
                <a:gd name="T105" fmla="*/ 694 h 1423"/>
                <a:gd name="T106" fmla="*/ 894 w 2713"/>
                <a:gd name="T107" fmla="*/ 647 h 1423"/>
                <a:gd name="T108" fmla="*/ 815 w 2713"/>
                <a:gd name="T109" fmla="*/ 687 h 1423"/>
                <a:gd name="T110" fmla="*/ 728 w 2713"/>
                <a:gd name="T111" fmla="*/ 718 h 1423"/>
                <a:gd name="T112" fmla="*/ 625 w 2713"/>
                <a:gd name="T113" fmla="*/ 750 h 1423"/>
                <a:gd name="T114" fmla="*/ 498 w 2713"/>
                <a:gd name="T115" fmla="*/ 781 h 1423"/>
                <a:gd name="T116" fmla="*/ 475 w 2713"/>
                <a:gd name="T117" fmla="*/ 916 h 1423"/>
                <a:gd name="T118" fmla="*/ 348 w 2713"/>
                <a:gd name="T119" fmla="*/ 1098 h 1423"/>
                <a:gd name="T120" fmla="*/ 111 w 2713"/>
                <a:gd name="T121" fmla="*/ 1279 h 1423"/>
                <a:gd name="T122" fmla="*/ 48 w 2713"/>
                <a:gd name="T123" fmla="*/ 1390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3" h="1423">
                  <a:moveTo>
                    <a:pt x="71" y="1422"/>
                  </a:moveTo>
                  <a:lnTo>
                    <a:pt x="71" y="1422"/>
                  </a:lnTo>
                  <a:cubicBezTo>
                    <a:pt x="40" y="1422"/>
                    <a:pt x="24" y="1422"/>
                    <a:pt x="8" y="1422"/>
                  </a:cubicBezTo>
                  <a:cubicBezTo>
                    <a:pt x="0" y="1422"/>
                    <a:pt x="0" y="1422"/>
                    <a:pt x="0" y="1422"/>
                  </a:cubicBezTo>
                  <a:cubicBezTo>
                    <a:pt x="8" y="1414"/>
                    <a:pt x="8" y="1414"/>
                    <a:pt x="8" y="1414"/>
                  </a:cubicBezTo>
                  <a:cubicBezTo>
                    <a:pt x="8" y="1414"/>
                    <a:pt x="8" y="1414"/>
                    <a:pt x="8" y="1406"/>
                  </a:cubicBezTo>
                  <a:cubicBezTo>
                    <a:pt x="8" y="1398"/>
                    <a:pt x="24" y="1382"/>
                    <a:pt x="40" y="1382"/>
                  </a:cubicBezTo>
                  <a:cubicBezTo>
                    <a:pt x="40" y="1382"/>
                    <a:pt x="40" y="1382"/>
                    <a:pt x="48" y="1382"/>
                  </a:cubicBezTo>
                  <a:lnTo>
                    <a:pt x="56" y="1382"/>
                  </a:lnTo>
                  <a:cubicBezTo>
                    <a:pt x="56" y="1390"/>
                    <a:pt x="56" y="1390"/>
                    <a:pt x="56" y="1390"/>
                  </a:cubicBezTo>
                  <a:cubicBezTo>
                    <a:pt x="56" y="1382"/>
                    <a:pt x="64" y="1366"/>
                    <a:pt x="71" y="1358"/>
                  </a:cubicBezTo>
                  <a:cubicBezTo>
                    <a:pt x="71" y="1335"/>
                    <a:pt x="71" y="1319"/>
                    <a:pt x="71" y="1311"/>
                  </a:cubicBezTo>
                  <a:cubicBezTo>
                    <a:pt x="71" y="1303"/>
                    <a:pt x="71" y="1295"/>
                    <a:pt x="71" y="1287"/>
                  </a:cubicBezTo>
                  <a:cubicBezTo>
                    <a:pt x="71" y="1287"/>
                    <a:pt x="79" y="1287"/>
                    <a:pt x="87" y="1287"/>
                  </a:cubicBezTo>
                  <a:cubicBezTo>
                    <a:pt x="95" y="1287"/>
                    <a:pt x="103" y="1279"/>
                    <a:pt x="103" y="1271"/>
                  </a:cubicBezTo>
                  <a:cubicBezTo>
                    <a:pt x="111" y="1248"/>
                    <a:pt x="95" y="1200"/>
                    <a:pt x="87" y="1192"/>
                  </a:cubicBezTo>
                  <a:lnTo>
                    <a:pt x="87" y="1192"/>
                  </a:lnTo>
                  <a:lnTo>
                    <a:pt x="87" y="1192"/>
                  </a:lnTo>
                  <a:cubicBezTo>
                    <a:pt x="87" y="1161"/>
                    <a:pt x="95" y="1137"/>
                    <a:pt x="111" y="1121"/>
                  </a:cubicBezTo>
                  <a:cubicBezTo>
                    <a:pt x="127" y="1105"/>
                    <a:pt x="151" y="1098"/>
                    <a:pt x="174" y="1098"/>
                  </a:cubicBezTo>
                  <a:cubicBezTo>
                    <a:pt x="214" y="1098"/>
                    <a:pt x="253" y="1113"/>
                    <a:pt x="269" y="1129"/>
                  </a:cubicBezTo>
                  <a:cubicBezTo>
                    <a:pt x="277" y="1137"/>
                    <a:pt x="293" y="1137"/>
                    <a:pt x="301" y="1137"/>
                  </a:cubicBezTo>
                  <a:cubicBezTo>
                    <a:pt x="324" y="1137"/>
                    <a:pt x="340" y="1113"/>
                    <a:pt x="340" y="1090"/>
                  </a:cubicBezTo>
                  <a:cubicBezTo>
                    <a:pt x="348" y="1082"/>
                    <a:pt x="340" y="1074"/>
                    <a:pt x="332" y="1058"/>
                  </a:cubicBezTo>
                  <a:cubicBezTo>
                    <a:pt x="324" y="1042"/>
                    <a:pt x="317" y="1026"/>
                    <a:pt x="309" y="995"/>
                  </a:cubicBezTo>
                  <a:cubicBezTo>
                    <a:pt x="309" y="987"/>
                    <a:pt x="309" y="979"/>
                    <a:pt x="317" y="971"/>
                  </a:cubicBezTo>
                  <a:cubicBezTo>
                    <a:pt x="332" y="940"/>
                    <a:pt x="395" y="931"/>
                    <a:pt x="435" y="924"/>
                  </a:cubicBezTo>
                  <a:cubicBezTo>
                    <a:pt x="451" y="924"/>
                    <a:pt x="459" y="924"/>
                    <a:pt x="467" y="924"/>
                  </a:cubicBezTo>
                  <a:cubicBezTo>
                    <a:pt x="467" y="916"/>
                    <a:pt x="467" y="916"/>
                    <a:pt x="467" y="916"/>
                  </a:cubicBezTo>
                  <a:cubicBezTo>
                    <a:pt x="467" y="908"/>
                    <a:pt x="459" y="892"/>
                    <a:pt x="443" y="876"/>
                  </a:cubicBezTo>
                  <a:cubicBezTo>
                    <a:pt x="435" y="876"/>
                    <a:pt x="435" y="876"/>
                    <a:pt x="435" y="876"/>
                  </a:cubicBezTo>
                  <a:cubicBezTo>
                    <a:pt x="419" y="860"/>
                    <a:pt x="435" y="845"/>
                    <a:pt x="443" y="829"/>
                  </a:cubicBezTo>
                  <a:cubicBezTo>
                    <a:pt x="451" y="821"/>
                    <a:pt x="451" y="821"/>
                    <a:pt x="459" y="813"/>
                  </a:cubicBezTo>
                  <a:cubicBezTo>
                    <a:pt x="467" y="805"/>
                    <a:pt x="467" y="797"/>
                    <a:pt x="459" y="781"/>
                  </a:cubicBezTo>
                  <a:lnTo>
                    <a:pt x="459" y="781"/>
                  </a:lnTo>
                  <a:cubicBezTo>
                    <a:pt x="467" y="781"/>
                    <a:pt x="467" y="781"/>
                    <a:pt x="467" y="781"/>
                  </a:cubicBezTo>
                  <a:cubicBezTo>
                    <a:pt x="475" y="773"/>
                    <a:pt x="490" y="773"/>
                    <a:pt x="498" y="781"/>
                  </a:cubicBezTo>
                  <a:lnTo>
                    <a:pt x="506" y="781"/>
                  </a:lnTo>
                  <a:cubicBezTo>
                    <a:pt x="522" y="781"/>
                    <a:pt x="522" y="773"/>
                    <a:pt x="522" y="758"/>
                  </a:cubicBezTo>
                  <a:cubicBezTo>
                    <a:pt x="522" y="742"/>
                    <a:pt x="538" y="726"/>
                    <a:pt x="562" y="726"/>
                  </a:cubicBezTo>
                  <a:cubicBezTo>
                    <a:pt x="570" y="734"/>
                    <a:pt x="577" y="734"/>
                    <a:pt x="585" y="734"/>
                  </a:cubicBezTo>
                  <a:cubicBezTo>
                    <a:pt x="593" y="742"/>
                    <a:pt x="609" y="750"/>
                    <a:pt x="617" y="750"/>
                  </a:cubicBezTo>
                  <a:lnTo>
                    <a:pt x="617" y="750"/>
                  </a:lnTo>
                  <a:cubicBezTo>
                    <a:pt x="617" y="742"/>
                    <a:pt x="617" y="742"/>
                    <a:pt x="617" y="742"/>
                  </a:cubicBezTo>
                  <a:cubicBezTo>
                    <a:pt x="617" y="726"/>
                    <a:pt x="617" y="718"/>
                    <a:pt x="641" y="702"/>
                  </a:cubicBezTo>
                  <a:cubicBezTo>
                    <a:pt x="657" y="694"/>
                    <a:pt x="672" y="687"/>
                    <a:pt x="688" y="687"/>
                  </a:cubicBezTo>
                  <a:cubicBezTo>
                    <a:pt x="696" y="687"/>
                    <a:pt x="696" y="687"/>
                    <a:pt x="696" y="687"/>
                  </a:cubicBezTo>
                  <a:cubicBezTo>
                    <a:pt x="704" y="687"/>
                    <a:pt x="712" y="694"/>
                    <a:pt x="712" y="694"/>
                  </a:cubicBezTo>
                  <a:cubicBezTo>
                    <a:pt x="720" y="702"/>
                    <a:pt x="720" y="710"/>
                    <a:pt x="735" y="710"/>
                  </a:cubicBezTo>
                  <a:lnTo>
                    <a:pt x="743" y="710"/>
                  </a:lnTo>
                  <a:lnTo>
                    <a:pt x="743" y="710"/>
                  </a:lnTo>
                  <a:cubicBezTo>
                    <a:pt x="751" y="710"/>
                    <a:pt x="759" y="710"/>
                    <a:pt x="767" y="726"/>
                  </a:cubicBezTo>
                  <a:cubicBezTo>
                    <a:pt x="783" y="734"/>
                    <a:pt x="791" y="742"/>
                    <a:pt x="799" y="742"/>
                  </a:cubicBezTo>
                  <a:cubicBezTo>
                    <a:pt x="807" y="742"/>
                    <a:pt x="807" y="726"/>
                    <a:pt x="807" y="710"/>
                  </a:cubicBezTo>
                  <a:cubicBezTo>
                    <a:pt x="807" y="702"/>
                    <a:pt x="807" y="687"/>
                    <a:pt x="807" y="687"/>
                  </a:cubicBezTo>
                  <a:cubicBezTo>
                    <a:pt x="815" y="678"/>
                    <a:pt x="823" y="678"/>
                    <a:pt x="830" y="678"/>
                  </a:cubicBezTo>
                  <a:cubicBezTo>
                    <a:pt x="838" y="678"/>
                    <a:pt x="838" y="678"/>
                    <a:pt x="846" y="671"/>
                  </a:cubicBezTo>
                  <a:lnTo>
                    <a:pt x="846" y="671"/>
                  </a:lnTo>
                  <a:cubicBezTo>
                    <a:pt x="854" y="655"/>
                    <a:pt x="870" y="655"/>
                    <a:pt x="878" y="647"/>
                  </a:cubicBezTo>
                  <a:cubicBezTo>
                    <a:pt x="878" y="647"/>
                    <a:pt x="886" y="647"/>
                    <a:pt x="886" y="639"/>
                  </a:cubicBezTo>
                  <a:cubicBezTo>
                    <a:pt x="886" y="639"/>
                    <a:pt x="894" y="631"/>
                    <a:pt x="901" y="631"/>
                  </a:cubicBezTo>
                  <a:lnTo>
                    <a:pt x="901" y="631"/>
                  </a:lnTo>
                  <a:cubicBezTo>
                    <a:pt x="910" y="631"/>
                    <a:pt x="910" y="639"/>
                    <a:pt x="917" y="639"/>
                  </a:cubicBezTo>
                  <a:lnTo>
                    <a:pt x="917" y="647"/>
                  </a:lnTo>
                  <a:cubicBezTo>
                    <a:pt x="917" y="647"/>
                    <a:pt x="933" y="655"/>
                    <a:pt x="949" y="663"/>
                  </a:cubicBezTo>
                  <a:lnTo>
                    <a:pt x="949" y="663"/>
                  </a:lnTo>
                  <a:cubicBezTo>
                    <a:pt x="957" y="687"/>
                    <a:pt x="957" y="687"/>
                    <a:pt x="957" y="687"/>
                  </a:cubicBezTo>
                  <a:cubicBezTo>
                    <a:pt x="965" y="694"/>
                    <a:pt x="973" y="694"/>
                    <a:pt x="973" y="694"/>
                  </a:cubicBezTo>
                  <a:cubicBezTo>
                    <a:pt x="981" y="694"/>
                    <a:pt x="981" y="694"/>
                    <a:pt x="981" y="694"/>
                  </a:cubicBezTo>
                  <a:cubicBezTo>
                    <a:pt x="981" y="694"/>
                    <a:pt x="981" y="671"/>
                    <a:pt x="981" y="663"/>
                  </a:cubicBezTo>
                  <a:lnTo>
                    <a:pt x="981" y="655"/>
                  </a:lnTo>
                  <a:cubicBezTo>
                    <a:pt x="981" y="647"/>
                    <a:pt x="981" y="639"/>
                    <a:pt x="996" y="631"/>
                  </a:cubicBezTo>
                  <a:lnTo>
                    <a:pt x="996" y="631"/>
                  </a:lnTo>
                  <a:cubicBezTo>
                    <a:pt x="1004" y="623"/>
                    <a:pt x="1004" y="623"/>
                    <a:pt x="1012" y="607"/>
                  </a:cubicBezTo>
                  <a:lnTo>
                    <a:pt x="1012" y="607"/>
                  </a:lnTo>
                  <a:cubicBezTo>
                    <a:pt x="1020" y="584"/>
                    <a:pt x="1028" y="584"/>
                    <a:pt x="1036" y="576"/>
                  </a:cubicBezTo>
                  <a:cubicBezTo>
                    <a:pt x="1036" y="576"/>
                    <a:pt x="1044" y="576"/>
                    <a:pt x="1044" y="568"/>
                  </a:cubicBezTo>
                  <a:cubicBezTo>
                    <a:pt x="1052" y="568"/>
                    <a:pt x="1052" y="561"/>
                    <a:pt x="1060" y="553"/>
                  </a:cubicBezTo>
                  <a:cubicBezTo>
                    <a:pt x="1060" y="545"/>
                    <a:pt x="1068" y="537"/>
                    <a:pt x="1075" y="537"/>
                  </a:cubicBezTo>
                  <a:lnTo>
                    <a:pt x="1075" y="537"/>
                  </a:lnTo>
                  <a:cubicBezTo>
                    <a:pt x="1083" y="537"/>
                    <a:pt x="1091" y="545"/>
                    <a:pt x="1099" y="553"/>
                  </a:cubicBezTo>
                  <a:cubicBezTo>
                    <a:pt x="1099" y="561"/>
                    <a:pt x="1107" y="561"/>
                    <a:pt x="1107" y="568"/>
                  </a:cubicBezTo>
                  <a:cubicBezTo>
                    <a:pt x="1123" y="576"/>
                    <a:pt x="1131" y="584"/>
                    <a:pt x="1147" y="584"/>
                  </a:cubicBezTo>
                  <a:cubicBezTo>
                    <a:pt x="1147" y="584"/>
                    <a:pt x="1147" y="584"/>
                    <a:pt x="1154" y="584"/>
                  </a:cubicBezTo>
                  <a:lnTo>
                    <a:pt x="1163" y="592"/>
                  </a:lnTo>
                  <a:lnTo>
                    <a:pt x="1170" y="600"/>
                  </a:lnTo>
                  <a:cubicBezTo>
                    <a:pt x="1178" y="600"/>
                    <a:pt x="1178" y="600"/>
                    <a:pt x="1186" y="592"/>
                  </a:cubicBezTo>
                  <a:cubicBezTo>
                    <a:pt x="1194" y="592"/>
                    <a:pt x="1194" y="592"/>
                    <a:pt x="1202" y="592"/>
                  </a:cubicBezTo>
                  <a:cubicBezTo>
                    <a:pt x="1210" y="592"/>
                    <a:pt x="1218" y="592"/>
                    <a:pt x="1218" y="584"/>
                  </a:cubicBezTo>
                  <a:lnTo>
                    <a:pt x="1218" y="576"/>
                  </a:lnTo>
                  <a:cubicBezTo>
                    <a:pt x="1210" y="553"/>
                    <a:pt x="1241" y="482"/>
                    <a:pt x="1257" y="458"/>
                  </a:cubicBezTo>
                  <a:cubicBezTo>
                    <a:pt x="1265" y="450"/>
                    <a:pt x="1273" y="450"/>
                    <a:pt x="1273" y="450"/>
                  </a:cubicBezTo>
                  <a:cubicBezTo>
                    <a:pt x="1289" y="450"/>
                    <a:pt x="1305" y="427"/>
                    <a:pt x="1305" y="411"/>
                  </a:cubicBezTo>
                  <a:cubicBezTo>
                    <a:pt x="1305" y="379"/>
                    <a:pt x="1313" y="363"/>
                    <a:pt x="1328" y="363"/>
                  </a:cubicBezTo>
                  <a:cubicBezTo>
                    <a:pt x="1336" y="363"/>
                    <a:pt x="1336" y="363"/>
                    <a:pt x="1336" y="363"/>
                  </a:cubicBezTo>
                  <a:cubicBezTo>
                    <a:pt x="1344" y="363"/>
                    <a:pt x="1344" y="363"/>
                    <a:pt x="1352" y="348"/>
                  </a:cubicBezTo>
                  <a:cubicBezTo>
                    <a:pt x="1360" y="340"/>
                    <a:pt x="1368" y="340"/>
                    <a:pt x="1376" y="332"/>
                  </a:cubicBezTo>
                  <a:cubicBezTo>
                    <a:pt x="1384" y="332"/>
                    <a:pt x="1392" y="324"/>
                    <a:pt x="1384" y="308"/>
                  </a:cubicBezTo>
                  <a:cubicBezTo>
                    <a:pt x="1384" y="300"/>
                    <a:pt x="1376" y="292"/>
                    <a:pt x="1376" y="292"/>
                  </a:cubicBezTo>
                  <a:cubicBezTo>
                    <a:pt x="1368" y="276"/>
                    <a:pt x="1368" y="276"/>
                    <a:pt x="1368" y="245"/>
                  </a:cubicBezTo>
                  <a:cubicBezTo>
                    <a:pt x="1376" y="221"/>
                    <a:pt x="1392" y="205"/>
                    <a:pt x="1407" y="205"/>
                  </a:cubicBezTo>
                  <a:cubicBezTo>
                    <a:pt x="1415" y="205"/>
                    <a:pt x="1415" y="205"/>
                    <a:pt x="1423" y="205"/>
                  </a:cubicBezTo>
                  <a:cubicBezTo>
                    <a:pt x="1423" y="213"/>
                    <a:pt x="1423" y="213"/>
                    <a:pt x="1431" y="213"/>
                  </a:cubicBezTo>
                  <a:cubicBezTo>
                    <a:pt x="1439" y="229"/>
                    <a:pt x="1455" y="245"/>
                    <a:pt x="1463" y="245"/>
                  </a:cubicBezTo>
                  <a:cubicBezTo>
                    <a:pt x="1463" y="245"/>
                    <a:pt x="1471" y="245"/>
                    <a:pt x="1471" y="237"/>
                  </a:cubicBezTo>
                  <a:cubicBezTo>
                    <a:pt x="1479" y="229"/>
                    <a:pt x="1479" y="221"/>
                    <a:pt x="1479" y="213"/>
                  </a:cubicBezTo>
                  <a:cubicBezTo>
                    <a:pt x="1479" y="205"/>
                    <a:pt x="1471" y="189"/>
                    <a:pt x="1502" y="182"/>
                  </a:cubicBezTo>
                  <a:cubicBezTo>
                    <a:pt x="1518" y="182"/>
                    <a:pt x="1534" y="182"/>
                    <a:pt x="1550" y="182"/>
                  </a:cubicBezTo>
                  <a:cubicBezTo>
                    <a:pt x="1566" y="182"/>
                    <a:pt x="1574" y="182"/>
                    <a:pt x="1574" y="174"/>
                  </a:cubicBezTo>
                  <a:cubicBezTo>
                    <a:pt x="1581" y="166"/>
                    <a:pt x="1581" y="142"/>
                    <a:pt x="1574" y="118"/>
                  </a:cubicBezTo>
                  <a:cubicBezTo>
                    <a:pt x="1566" y="118"/>
                    <a:pt x="1566" y="110"/>
                    <a:pt x="1566" y="110"/>
                  </a:cubicBezTo>
                  <a:cubicBezTo>
                    <a:pt x="1550" y="102"/>
                    <a:pt x="1550" y="95"/>
                    <a:pt x="1550" y="71"/>
                  </a:cubicBezTo>
                  <a:cubicBezTo>
                    <a:pt x="1558" y="63"/>
                    <a:pt x="1558" y="55"/>
                    <a:pt x="1558" y="47"/>
                  </a:cubicBezTo>
                  <a:cubicBezTo>
                    <a:pt x="1566" y="31"/>
                    <a:pt x="1566" y="0"/>
                    <a:pt x="1589" y="0"/>
                  </a:cubicBezTo>
                  <a:lnTo>
                    <a:pt x="1589" y="0"/>
                  </a:lnTo>
                  <a:cubicBezTo>
                    <a:pt x="1621" y="0"/>
                    <a:pt x="1645" y="8"/>
                    <a:pt x="1676" y="15"/>
                  </a:cubicBezTo>
                  <a:lnTo>
                    <a:pt x="1684" y="15"/>
                  </a:lnTo>
                  <a:cubicBezTo>
                    <a:pt x="1692" y="15"/>
                    <a:pt x="1700" y="15"/>
                    <a:pt x="1700" y="8"/>
                  </a:cubicBezTo>
                  <a:cubicBezTo>
                    <a:pt x="1708" y="8"/>
                    <a:pt x="1708" y="8"/>
                    <a:pt x="1716" y="8"/>
                  </a:cubicBezTo>
                  <a:cubicBezTo>
                    <a:pt x="1724" y="8"/>
                    <a:pt x="1732" y="8"/>
                    <a:pt x="1740" y="24"/>
                  </a:cubicBezTo>
                  <a:cubicBezTo>
                    <a:pt x="1747" y="31"/>
                    <a:pt x="1755" y="47"/>
                    <a:pt x="1755" y="55"/>
                  </a:cubicBezTo>
                  <a:cubicBezTo>
                    <a:pt x="1771" y="71"/>
                    <a:pt x="1771" y="87"/>
                    <a:pt x="1787" y="95"/>
                  </a:cubicBezTo>
                  <a:cubicBezTo>
                    <a:pt x="1795" y="102"/>
                    <a:pt x="1803" y="110"/>
                    <a:pt x="1803" y="118"/>
                  </a:cubicBezTo>
                  <a:cubicBezTo>
                    <a:pt x="1811" y="134"/>
                    <a:pt x="1811" y="142"/>
                    <a:pt x="1842" y="150"/>
                  </a:cubicBezTo>
                  <a:cubicBezTo>
                    <a:pt x="1850" y="150"/>
                    <a:pt x="1850" y="150"/>
                    <a:pt x="1858" y="150"/>
                  </a:cubicBezTo>
                  <a:cubicBezTo>
                    <a:pt x="1874" y="150"/>
                    <a:pt x="1890" y="150"/>
                    <a:pt x="1898" y="142"/>
                  </a:cubicBezTo>
                  <a:cubicBezTo>
                    <a:pt x="1913" y="142"/>
                    <a:pt x="1921" y="142"/>
                    <a:pt x="1929" y="142"/>
                  </a:cubicBezTo>
                  <a:cubicBezTo>
                    <a:pt x="1945" y="142"/>
                    <a:pt x="1953" y="142"/>
                    <a:pt x="1953" y="150"/>
                  </a:cubicBezTo>
                  <a:cubicBezTo>
                    <a:pt x="1969" y="166"/>
                    <a:pt x="2008" y="197"/>
                    <a:pt x="2032" y="197"/>
                  </a:cubicBezTo>
                  <a:lnTo>
                    <a:pt x="2040" y="197"/>
                  </a:lnTo>
                  <a:cubicBezTo>
                    <a:pt x="2048" y="197"/>
                    <a:pt x="2056" y="189"/>
                    <a:pt x="2056" y="182"/>
                  </a:cubicBezTo>
                  <a:cubicBezTo>
                    <a:pt x="2064" y="166"/>
                    <a:pt x="2064" y="150"/>
                    <a:pt x="2080" y="150"/>
                  </a:cubicBezTo>
                  <a:cubicBezTo>
                    <a:pt x="2087" y="150"/>
                    <a:pt x="2087" y="150"/>
                    <a:pt x="2087" y="158"/>
                  </a:cubicBezTo>
                  <a:cubicBezTo>
                    <a:pt x="2103" y="158"/>
                    <a:pt x="2119" y="166"/>
                    <a:pt x="2127" y="166"/>
                  </a:cubicBezTo>
                  <a:cubicBezTo>
                    <a:pt x="2135" y="174"/>
                    <a:pt x="2135" y="182"/>
                    <a:pt x="2143" y="174"/>
                  </a:cubicBezTo>
                  <a:cubicBezTo>
                    <a:pt x="2166" y="174"/>
                    <a:pt x="2174" y="166"/>
                    <a:pt x="2174" y="158"/>
                  </a:cubicBezTo>
                  <a:cubicBezTo>
                    <a:pt x="2182" y="158"/>
                    <a:pt x="2182" y="150"/>
                    <a:pt x="2198" y="150"/>
                  </a:cubicBezTo>
                  <a:lnTo>
                    <a:pt x="2206" y="150"/>
                  </a:lnTo>
                  <a:cubicBezTo>
                    <a:pt x="2214" y="150"/>
                    <a:pt x="2214" y="150"/>
                    <a:pt x="2222" y="134"/>
                  </a:cubicBezTo>
                  <a:cubicBezTo>
                    <a:pt x="2230" y="134"/>
                    <a:pt x="2238" y="126"/>
                    <a:pt x="2246" y="118"/>
                  </a:cubicBezTo>
                  <a:cubicBezTo>
                    <a:pt x="2277" y="102"/>
                    <a:pt x="2277" y="102"/>
                    <a:pt x="2277" y="102"/>
                  </a:cubicBezTo>
                  <a:cubicBezTo>
                    <a:pt x="2293" y="110"/>
                    <a:pt x="2293" y="110"/>
                    <a:pt x="2293" y="110"/>
                  </a:cubicBezTo>
                  <a:cubicBezTo>
                    <a:pt x="2293" y="118"/>
                    <a:pt x="2293" y="118"/>
                    <a:pt x="2293" y="118"/>
                  </a:cubicBezTo>
                  <a:cubicBezTo>
                    <a:pt x="2293" y="118"/>
                    <a:pt x="2293" y="118"/>
                    <a:pt x="2301" y="126"/>
                  </a:cubicBezTo>
                  <a:cubicBezTo>
                    <a:pt x="2301" y="134"/>
                    <a:pt x="2309" y="142"/>
                    <a:pt x="2317" y="150"/>
                  </a:cubicBezTo>
                  <a:cubicBezTo>
                    <a:pt x="2324" y="150"/>
                    <a:pt x="2333" y="158"/>
                    <a:pt x="2333" y="158"/>
                  </a:cubicBezTo>
                  <a:cubicBezTo>
                    <a:pt x="2333" y="158"/>
                    <a:pt x="2333" y="166"/>
                    <a:pt x="2340" y="174"/>
                  </a:cubicBezTo>
                  <a:cubicBezTo>
                    <a:pt x="2340" y="182"/>
                    <a:pt x="2364" y="189"/>
                    <a:pt x="2388" y="189"/>
                  </a:cubicBezTo>
                  <a:cubicBezTo>
                    <a:pt x="2404" y="197"/>
                    <a:pt x="2404" y="205"/>
                    <a:pt x="2404" y="213"/>
                  </a:cubicBezTo>
                  <a:lnTo>
                    <a:pt x="2411" y="221"/>
                  </a:lnTo>
                  <a:cubicBezTo>
                    <a:pt x="2411" y="229"/>
                    <a:pt x="2419" y="229"/>
                    <a:pt x="2443" y="245"/>
                  </a:cubicBezTo>
                  <a:cubicBezTo>
                    <a:pt x="2443" y="253"/>
                    <a:pt x="2443" y="253"/>
                    <a:pt x="2443" y="253"/>
                  </a:cubicBezTo>
                  <a:cubicBezTo>
                    <a:pt x="2435" y="253"/>
                    <a:pt x="2435" y="253"/>
                    <a:pt x="2435" y="253"/>
                  </a:cubicBezTo>
                  <a:cubicBezTo>
                    <a:pt x="2427" y="261"/>
                    <a:pt x="2427" y="261"/>
                    <a:pt x="2427" y="261"/>
                  </a:cubicBezTo>
                  <a:cubicBezTo>
                    <a:pt x="2427" y="276"/>
                    <a:pt x="2435" y="363"/>
                    <a:pt x="2467" y="387"/>
                  </a:cubicBezTo>
                  <a:cubicBezTo>
                    <a:pt x="2491" y="403"/>
                    <a:pt x="2506" y="435"/>
                    <a:pt x="2522" y="466"/>
                  </a:cubicBezTo>
                  <a:cubicBezTo>
                    <a:pt x="2530" y="474"/>
                    <a:pt x="2530" y="474"/>
                    <a:pt x="2530" y="474"/>
                  </a:cubicBezTo>
                  <a:cubicBezTo>
                    <a:pt x="2530" y="482"/>
                    <a:pt x="2538" y="490"/>
                    <a:pt x="2538" y="498"/>
                  </a:cubicBezTo>
                  <a:cubicBezTo>
                    <a:pt x="2554" y="529"/>
                    <a:pt x="2562" y="561"/>
                    <a:pt x="2609" y="584"/>
                  </a:cubicBezTo>
                  <a:cubicBezTo>
                    <a:pt x="2633" y="600"/>
                    <a:pt x="2657" y="600"/>
                    <a:pt x="2672" y="600"/>
                  </a:cubicBezTo>
                  <a:cubicBezTo>
                    <a:pt x="2688" y="607"/>
                    <a:pt x="2704" y="607"/>
                    <a:pt x="2712" y="623"/>
                  </a:cubicBezTo>
                  <a:lnTo>
                    <a:pt x="2712" y="623"/>
                  </a:lnTo>
                  <a:cubicBezTo>
                    <a:pt x="2712" y="631"/>
                    <a:pt x="2712" y="631"/>
                    <a:pt x="2712" y="631"/>
                  </a:cubicBezTo>
                  <a:cubicBezTo>
                    <a:pt x="2688" y="655"/>
                    <a:pt x="2649" y="702"/>
                    <a:pt x="2641" y="710"/>
                  </a:cubicBezTo>
                  <a:cubicBezTo>
                    <a:pt x="2625" y="734"/>
                    <a:pt x="2570" y="789"/>
                    <a:pt x="2546" y="797"/>
                  </a:cubicBezTo>
                  <a:cubicBezTo>
                    <a:pt x="2530" y="805"/>
                    <a:pt x="2491" y="829"/>
                    <a:pt x="2491" y="853"/>
                  </a:cubicBezTo>
                  <a:cubicBezTo>
                    <a:pt x="2491" y="876"/>
                    <a:pt x="2467" y="892"/>
                    <a:pt x="2459" y="908"/>
                  </a:cubicBezTo>
                  <a:cubicBezTo>
                    <a:pt x="2459" y="908"/>
                    <a:pt x="2459" y="908"/>
                    <a:pt x="2451" y="908"/>
                  </a:cubicBezTo>
                  <a:cubicBezTo>
                    <a:pt x="2451" y="916"/>
                    <a:pt x="2451" y="916"/>
                    <a:pt x="2443" y="916"/>
                  </a:cubicBezTo>
                  <a:cubicBezTo>
                    <a:pt x="2443" y="916"/>
                    <a:pt x="2435" y="916"/>
                    <a:pt x="2435" y="931"/>
                  </a:cubicBezTo>
                  <a:cubicBezTo>
                    <a:pt x="2435" y="940"/>
                    <a:pt x="2435" y="947"/>
                    <a:pt x="2435" y="955"/>
                  </a:cubicBezTo>
                  <a:cubicBezTo>
                    <a:pt x="2435" y="971"/>
                    <a:pt x="2435" y="971"/>
                    <a:pt x="2419" y="979"/>
                  </a:cubicBezTo>
                  <a:cubicBezTo>
                    <a:pt x="2411" y="979"/>
                    <a:pt x="2404" y="979"/>
                    <a:pt x="2396" y="979"/>
                  </a:cubicBezTo>
                  <a:cubicBezTo>
                    <a:pt x="2380" y="987"/>
                    <a:pt x="2364" y="987"/>
                    <a:pt x="2356" y="1011"/>
                  </a:cubicBezTo>
                  <a:cubicBezTo>
                    <a:pt x="2356" y="1018"/>
                    <a:pt x="2356" y="1018"/>
                    <a:pt x="2356" y="1026"/>
                  </a:cubicBezTo>
                  <a:cubicBezTo>
                    <a:pt x="2348" y="1050"/>
                    <a:pt x="2340" y="1066"/>
                    <a:pt x="2324" y="1066"/>
                  </a:cubicBezTo>
                  <a:cubicBezTo>
                    <a:pt x="2317" y="1066"/>
                    <a:pt x="2309" y="1066"/>
                    <a:pt x="2309" y="1066"/>
                  </a:cubicBezTo>
                  <a:cubicBezTo>
                    <a:pt x="2301" y="1058"/>
                    <a:pt x="2301" y="1058"/>
                    <a:pt x="2301" y="1058"/>
                  </a:cubicBezTo>
                  <a:cubicBezTo>
                    <a:pt x="2293" y="1058"/>
                    <a:pt x="2293" y="1058"/>
                    <a:pt x="2285" y="1074"/>
                  </a:cubicBezTo>
                  <a:cubicBezTo>
                    <a:pt x="2269" y="1082"/>
                    <a:pt x="2222" y="1121"/>
                    <a:pt x="2182" y="1145"/>
                  </a:cubicBezTo>
                  <a:lnTo>
                    <a:pt x="2182" y="1145"/>
                  </a:lnTo>
                  <a:lnTo>
                    <a:pt x="2182" y="1145"/>
                  </a:lnTo>
                  <a:cubicBezTo>
                    <a:pt x="1818" y="1192"/>
                    <a:pt x="1139" y="1279"/>
                    <a:pt x="688" y="1295"/>
                  </a:cubicBezTo>
                  <a:cubicBezTo>
                    <a:pt x="680" y="1303"/>
                    <a:pt x="648" y="1311"/>
                    <a:pt x="641" y="1327"/>
                  </a:cubicBezTo>
                  <a:cubicBezTo>
                    <a:pt x="641" y="1335"/>
                    <a:pt x="633" y="1335"/>
                    <a:pt x="633" y="1335"/>
                  </a:cubicBezTo>
                  <a:cubicBezTo>
                    <a:pt x="617" y="1335"/>
                    <a:pt x="609" y="1327"/>
                    <a:pt x="593" y="1311"/>
                  </a:cubicBezTo>
                  <a:cubicBezTo>
                    <a:pt x="593" y="1311"/>
                    <a:pt x="593" y="1311"/>
                    <a:pt x="585" y="1311"/>
                  </a:cubicBezTo>
                  <a:cubicBezTo>
                    <a:pt x="577" y="1303"/>
                    <a:pt x="562" y="1303"/>
                    <a:pt x="538" y="1303"/>
                  </a:cubicBezTo>
                  <a:cubicBezTo>
                    <a:pt x="522" y="1303"/>
                    <a:pt x="506" y="1303"/>
                    <a:pt x="506" y="1311"/>
                  </a:cubicBezTo>
                  <a:cubicBezTo>
                    <a:pt x="506" y="1319"/>
                    <a:pt x="514" y="1327"/>
                    <a:pt x="514" y="1343"/>
                  </a:cubicBezTo>
                  <a:cubicBezTo>
                    <a:pt x="522" y="1358"/>
                    <a:pt x="530" y="1374"/>
                    <a:pt x="522" y="1390"/>
                  </a:cubicBezTo>
                  <a:cubicBezTo>
                    <a:pt x="514" y="1398"/>
                    <a:pt x="514" y="1398"/>
                    <a:pt x="506" y="1398"/>
                  </a:cubicBezTo>
                  <a:cubicBezTo>
                    <a:pt x="498" y="1398"/>
                    <a:pt x="498" y="1398"/>
                    <a:pt x="490" y="1398"/>
                  </a:cubicBezTo>
                  <a:cubicBezTo>
                    <a:pt x="293" y="1414"/>
                    <a:pt x="151" y="1422"/>
                    <a:pt x="71" y="1422"/>
                  </a:cubicBezTo>
                  <a:close/>
                  <a:moveTo>
                    <a:pt x="16" y="1414"/>
                  </a:moveTo>
                  <a:lnTo>
                    <a:pt x="16" y="1414"/>
                  </a:lnTo>
                  <a:cubicBezTo>
                    <a:pt x="24" y="1414"/>
                    <a:pt x="48" y="1414"/>
                    <a:pt x="71" y="1414"/>
                  </a:cubicBezTo>
                  <a:cubicBezTo>
                    <a:pt x="151" y="1414"/>
                    <a:pt x="293" y="1406"/>
                    <a:pt x="490" y="1390"/>
                  </a:cubicBezTo>
                  <a:cubicBezTo>
                    <a:pt x="498" y="1390"/>
                    <a:pt x="498" y="1390"/>
                    <a:pt x="506" y="1390"/>
                  </a:cubicBezTo>
                  <a:cubicBezTo>
                    <a:pt x="506" y="1390"/>
                    <a:pt x="514" y="1390"/>
                    <a:pt x="514" y="1382"/>
                  </a:cubicBezTo>
                  <a:cubicBezTo>
                    <a:pt x="522" y="1374"/>
                    <a:pt x="514" y="1358"/>
                    <a:pt x="506" y="1343"/>
                  </a:cubicBezTo>
                  <a:cubicBezTo>
                    <a:pt x="506" y="1327"/>
                    <a:pt x="498" y="1319"/>
                    <a:pt x="498" y="1311"/>
                  </a:cubicBezTo>
                  <a:cubicBezTo>
                    <a:pt x="498" y="1303"/>
                    <a:pt x="514" y="1295"/>
                    <a:pt x="538" y="1295"/>
                  </a:cubicBezTo>
                  <a:cubicBezTo>
                    <a:pt x="562" y="1295"/>
                    <a:pt x="577" y="1295"/>
                    <a:pt x="593" y="1303"/>
                  </a:cubicBezTo>
                  <a:cubicBezTo>
                    <a:pt x="593" y="1303"/>
                    <a:pt x="593" y="1311"/>
                    <a:pt x="601" y="1311"/>
                  </a:cubicBezTo>
                  <a:cubicBezTo>
                    <a:pt x="609" y="1319"/>
                    <a:pt x="625" y="1327"/>
                    <a:pt x="633" y="1327"/>
                  </a:cubicBezTo>
                  <a:cubicBezTo>
                    <a:pt x="633" y="1327"/>
                    <a:pt x="633" y="1327"/>
                    <a:pt x="641" y="1319"/>
                  </a:cubicBezTo>
                  <a:cubicBezTo>
                    <a:pt x="648" y="1303"/>
                    <a:pt x="688" y="1287"/>
                    <a:pt x="688" y="1287"/>
                  </a:cubicBezTo>
                  <a:lnTo>
                    <a:pt x="688" y="1287"/>
                  </a:lnTo>
                  <a:cubicBezTo>
                    <a:pt x="1131" y="1271"/>
                    <a:pt x="1811" y="1184"/>
                    <a:pt x="2174" y="1137"/>
                  </a:cubicBezTo>
                  <a:cubicBezTo>
                    <a:pt x="2230" y="1105"/>
                    <a:pt x="2269" y="1074"/>
                    <a:pt x="2277" y="1066"/>
                  </a:cubicBezTo>
                  <a:cubicBezTo>
                    <a:pt x="2285" y="1058"/>
                    <a:pt x="2293" y="1050"/>
                    <a:pt x="2301" y="1050"/>
                  </a:cubicBezTo>
                  <a:lnTo>
                    <a:pt x="2309" y="1058"/>
                  </a:lnTo>
                  <a:cubicBezTo>
                    <a:pt x="2317" y="1058"/>
                    <a:pt x="2317" y="1058"/>
                    <a:pt x="2324" y="1058"/>
                  </a:cubicBezTo>
                  <a:cubicBezTo>
                    <a:pt x="2340" y="1058"/>
                    <a:pt x="2340" y="1050"/>
                    <a:pt x="2348" y="1018"/>
                  </a:cubicBezTo>
                  <a:lnTo>
                    <a:pt x="2348" y="1011"/>
                  </a:lnTo>
                  <a:cubicBezTo>
                    <a:pt x="2356" y="979"/>
                    <a:pt x="2380" y="979"/>
                    <a:pt x="2396" y="979"/>
                  </a:cubicBezTo>
                  <a:cubicBezTo>
                    <a:pt x="2404" y="971"/>
                    <a:pt x="2411" y="971"/>
                    <a:pt x="2411" y="971"/>
                  </a:cubicBezTo>
                  <a:cubicBezTo>
                    <a:pt x="2427" y="963"/>
                    <a:pt x="2427" y="963"/>
                    <a:pt x="2427" y="955"/>
                  </a:cubicBezTo>
                  <a:cubicBezTo>
                    <a:pt x="2427" y="947"/>
                    <a:pt x="2427" y="940"/>
                    <a:pt x="2427" y="931"/>
                  </a:cubicBezTo>
                  <a:cubicBezTo>
                    <a:pt x="2427" y="916"/>
                    <a:pt x="2435" y="908"/>
                    <a:pt x="2443" y="908"/>
                  </a:cubicBezTo>
                  <a:cubicBezTo>
                    <a:pt x="2443" y="908"/>
                    <a:pt x="2443" y="908"/>
                    <a:pt x="2451" y="908"/>
                  </a:cubicBezTo>
                  <a:lnTo>
                    <a:pt x="2451" y="900"/>
                  </a:lnTo>
                  <a:cubicBezTo>
                    <a:pt x="2459" y="892"/>
                    <a:pt x="2483" y="868"/>
                    <a:pt x="2483" y="853"/>
                  </a:cubicBezTo>
                  <a:cubicBezTo>
                    <a:pt x="2483" y="829"/>
                    <a:pt x="2522" y="805"/>
                    <a:pt x="2546" y="789"/>
                  </a:cubicBezTo>
                  <a:cubicBezTo>
                    <a:pt x="2562" y="781"/>
                    <a:pt x="2625" y="726"/>
                    <a:pt x="2633" y="710"/>
                  </a:cubicBezTo>
                  <a:cubicBezTo>
                    <a:pt x="2641" y="694"/>
                    <a:pt x="2680" y="655"/>
                    <a:pt x="2704" y="623"/>
                  </a:cubicBezTo>
                  <a:cubicBezTo>
                    <a:pt x="2696" y="615"/>
                    <a:pt x="2688" y="615"/>
                    <a:pt x="2672" y="607"/>
                  </a:cubicBezTo>
                  <a:cubicBezTo>
                    <a:pt x="2657" y="607"/>
                    <a:pt x="2633" y="607"/>
                    <a:pt x="2601" y="592"/>
                  </a:cubicBezTo>
                  <a:cubicBezTo>
                    <a:pt x="2554" y="568"/>
                    <a:pt x="2546" y="529"/>
                    <a:pt x="2530" y="506"/>
                  </a:cubicBezTo>
                  <a:cubicBezTo>
                    <a:pt x="2530" y="498"/>
                    <a:pt x="2522" y="482"/>
                    <a:pt x="2522" y="474"/>
                  </a:cubicBezTo>
                  <a:cubicBezTo>
                    <a:pt x="2514" y="466"/>
                    <a:pt x="2514" y="466"/>
                    <a:pt x="2514" y="466"/>
                  </a:cubicBezTo>
                  <a:cubicBezTo>
                    <a:pt x="2498" y="435"/>
                    <a:pt x="2483" y="411"/>
                    <a:pt x="2459" y="387"/>
                  </a:cubicBezTo>
                  <a:cubicBezTo>
                    <a:pt x="2427" y="363"/>
                    <a:pt x="2419" y="268"/>
                    <a:pt x="2419" y="261"/>
                  </a:cubicBezTo>
                  <a:cubicBezTo>
                    <a:pt x="2419" y="261"/>
                    <a:pt x="2419" y="253"/>
                    <a:pt x="2427" y="253"/>
                  </a:cubicBezTo>
                  <a:cubicBezTo>
                    <a:pt x="2411" y="237"/>
                    <a:pt x="2404" y="229"/>
                    <a:pt x="2404" y="229"/>
                  </a:cubicBezTo>
                  <a:cubicBezTo>
                    <a:pt x="2404" y="221"/>
                    <a:pt x="2404" y="221"/>
                    <a:pt x="2396" y="213"/>
                  </a:cubicBezTo>
                  <a:cubicBezTo>
                    <a:pt x="2396" y="205"/>
                    <a:pt x="2396" y="197"/>
                    <a:pt x="2388" y="197"/>
                  </a:cubicBezTo>
                  <a:cubicBezTo>
                    <a:pt x="2356" y="189"/>
                    <a:pt x="2340" y="182"/>
                    <a:pt x="2333" y="174"/>
                  </a:cubicBezTo>
                  <a:cubicBezTo>
                    <a:pt x="2324" y="166"/>
                    <a:pt x="2324" y="166"/>
                    <a:pt x="2324" y="158"/>
                  </a:cubicBezTo>
                  <a:cubicBezTo>
                    <a:pt x="2324" y="158"/>
                    <a:pt x="2324" y="158"/>
                    <a:pt x="2317" y="158"/>
                  </a:cubicBezTo>
                  <a:cubicBezTo>
                    <a:pt x="2309" y="150"/>
                    <a:pt x="2293" y="142"/>
                    <a:pt x="2293" y="134"/>
                  </a:cubicBezTo>
                  <a:cubicBezTo>
                    <a:pt x="2285" y="126"/>
                    <a:pt x="2285" y="118"/>
                    <a:pt x="2285" y="118"/>
                  </a:cubicBezTo>
                  <a:cubicBezTo>
                    <a:pt x="2277" y="110"/>
                    <a:pt x="2277" y="110"/>
                    <a:pt x="2277" y="110"/>
                  </a:cubicBezTo>
                  <a:cubicBezTo>
                    <a:pt x="2253" y="126"/>
                    <a:pt x="2253" y="126"/>
                    <a:pt x="2253" y="126"/>
                  </a:cubicBezTo>
                  <a:cubicBezTo>
                    <a:pt x="2246" y="134"/>
                    <a:pt x="2230" y="134"/>
                    <a:pt x="2230" y="142"/>
                  </a:cubicBezTo>
                  <a:cubicBezTo>
                    <a:pt x="2222" y="158"/>
                    <a:pt x="2214" y="158"/>
                    <a:pt x="2206" y="158"/>
                  </a:cubicBezTo>
                  <a:lnTo>
                    <a:pt x="2198" y="158"/>
                  </a:lnTo>
                  <a:cubicBezTo>
                    <a:pt x="2190" y="158"/>
                    <a:pt x="2182" y="158"/>
                    <a:pt x="2182" y="166"/>
                  </a:cubicBezTo>
                  <a:cubicBezTo>
                    <a:pt x="2182" y="174"/>
                    <a:pt x="2166" y="182"/>
                    <a:pt x="2151" y="182"/>
                  </a:cubicBezTo>
                  <a:cubicBezTo>
                    <a:pt x="2135" y="182"/>
                    <a:pt x="2127" y="182"/>
                    <a:pt x="2119" y="174"/>
                  </a:cubicBezTo>
                  <a:cubicBezTo>
                    <a:pt x="2111" y="174"/>
                    <a:pt x="2103" y="166"/>
                    <a:pt x="2087" y="158"/>
                  </a:cubicBezTo>
                  <a:lnTo>
                    <a:pt x="2080" y="158"/>
                  </a:lnTo>
                  <a:cubicBezTo>
                    <a:pt x="2071" y="158"/>
                    <a:pt x="2071" y="166"/>
                    <a:pt x="2064" y="182"/>
                  </a:cubicBezTo>
                  <a:cubicBezTo>
                    <a:pt x="2056" y="189"/>
                    <a:pt x="2056" y="205"/>
                    <a:pt x="2040" y="205"/>
                  </a:cubicBezTo>
                  <a:cubicBezTo>
                    <a:pt x="2040" y="205"/>
                    <a:pt x="2040" y="205"/>
                    <a:pt x="2032" y="205"/>
                  </a:cubicBezTo>
                  <a:cubicBezTo>
                    <a:pt x="2008" y="205"/>
                    <a:pt x="1961" y="174"/>
                    <a:pt x="1953" y="150"/>
                  </a:cubicBezTo>
                  <a:cubicBezTo>
                    <a:pt x="1945" y="150"/>
                    <a:pt x="1937" y="150"/>
                    <a:pt x="1929" y="150"/>
                  </a:cubicBezTo>
                  <a:cubicBezTo>
                    <a:pt x="1921" y="150"/>
                    <a:pt x="1913" y="150"/>
                    <a:pt x="1906" y="150"/>
                  </a:cubicBezTo>
                  <a:cubicBezTo>
                    <a:pt x="1890" y="158"/>
                    <a:pt x="1874" y="158"/>
                    <a:pt x="1858" y="158"/>
                  </a:cubicBezTo>
                  <a:cubicBezTo>
                    <a:pt x="1850" y="158"/>
                    <a:pt x="1842" y="158"/>
                    <a:pt x="1842" y="158"/>
                  </a:cubicBezTo>
                  <a:cubicBezTo>
                    <a:pt x="1811" y="150"/>
                    <a:pt x="1803" y="134"/>
                    <a:pt x="1795" y="118"/>
                  </a:cubicBezTo>
                  <a:cubicBezTo>
                    <a:pt x="1795" y="110"/>
                    <a:pt x="1795" y="102"/>
                    <a:pt x="1787" y="95"/>
                  </a:cubicBezTo>
                  <a:cubicBezTo>
                    <a:pt x="1771" y="87"/>
                    <a:pt x="1763" y="79"/>
                    <a:pt x="1755" y="55"/>
                  </a:cubicBezTo>
                  <a:cubicBezTo>
                    <a:pt x="1747" y="47"/>
                    <a:pt x="1740" y="39"/>
                    <a:pt x="1732" y="24"/>
                  </a:cubicBezTo>
                  <a:cubicBezTo>
                    <a:pt x="1724" y="15"/>
                    <a:pt x="1716" y="15"/>
                    <a:pt x="1716" y="15"/>
                  </a:cubicBezTo>
                  <a:lnTo>
                    <a:pt x="1708" y="15"/>
                  </a:lnTo>
                  <a:cubicBezTo>
                    <a:pt x="1700" y="15"/>
                    <a:pt x="1692" y="24"/>
                    <a:pt x="1684" y="24"/>
                  </a:cubicBezTo>
                  <a:lnTo>
                    <a:pt x="1676" y="24"/>
                  </a:lnTo>
                  <a:cubicBezTo>
                    <a:pt x="1645" y="15"/>
                    <a:pt x="1621" y="8"/>
                    <a:pt x="1589" y="8"/>
                  </a:cubicBezTo>
                  <a:lnTo>
                    <a:pt x="1589" y="8"/>
                  </a:lnTo>
                  <a:cubicBezTo>
                    <a:pt x="1574" y="8"/>
                    <a:pt x="1566" y="31"/>
                    <a:pt x="1566" y="55"/>
                  </a:cubicBezTo>
                  <a:cubicBezTo>
                    <a:pt x="1566" y="55"/>
                    <a:pt x="1558" y="63"/>
                    <a:pt x="1558" y="71"/>
                  </a:cubicBezTo>
                  <a:cubicBezTo>
                    <a:pt x="1558" y="87"/>
                    <a:pt x="1558" y="95"/>
                    <a:pt x="1566" y="110"/>
                  </a:cubicBezTo>
                  <a:cubicBezTo>
                    <a:pt x="1574" y="110"/>
                    <a:pt x="1574" y="110"/>
                    <a:pt x="1574" y="118"/>
                  </a:cubicBezTo>
                  <a:cubicBezTo>
                    <a:pt x="1589" y="142"/>
                    <a:pt x="1589" y="166"/>
                    <a:pt x="1581" y="174"/>
                  </a:cubicBezTo>
                  <a:cubicBezTo>
                    <a:pt x="1581" y="189"/>
                    <a:pt x="1566" y="189"/>
                    <a:pt x="1550" y="189"/>
                  </a:cubicBezTo>
                  <a:cubicBezTo>
                    <a:pt x="1534" y="189"/>
                    <a:pt x="1518" y="189"/>
                    <a:pt x="1502" y="189"/>
                  </a:cubicBezTo>
                  <a:cubicBezTo>
                    <a:pt x="1479" y="197"/>
                    <a:pt x="1487" y="205"/>
                    <a:pt x="1487" y="213"/>
                  </a:cubicBezTo>
                  <a:cubicBezTo>
                    <a:pt x="1487" y="221"/>
                    <a:pt x="1487" y="237"/>
                    <a:pt x="1479" y="245"/>
                  </a:cubicBezTo>
                  <a:cubicBezTo>
                    <a:pt x="1471" y="245"/>
                    <a:pt x="1471" y="253"/>
                    <a:pt x="1463" y="253"/>
                  </a:cubicBezTo>
                  <a:cubicBezTo>
                    <a:pt x="1447" y="253"/>
                    <a:pt x="1431" y="237"/>
                    <a:pt x="1423" y="221"/>
                  </a:cubicBezTo>
                  <a:lnTo>
                    <a:pt x="1415" y="213"/>
                  </a:lnTo>
                  <a:lnTo>
                    <a:pt x="1407" y="213"/>
                  </a:lnTo>
                  <a:cubicBezTo>
                    <a:pt x="1392" y="213"/>
                    <a:pt x="1376" y="229"/>
                    <a:pt x="1376" y="253"/>
                  </a:cubicBezTo>
                  <a:cubicBezTo>
                    <a:pt x="1376" y="268"/>
                    <a:pt x="1376" y="276"/>
                    <a:pt x="1384" y="284"/>
                  </a:cubicBezTo>
                  <a:cubicBezTo>
                    <a:pt x="1384" y="292"/>
                    <a:pt x="1384" y="300"/>
                    <a:pt x="1392" y="308"/>
                  </a:cubicBezTo>
                  <a:cubicBezTo>
                    <a:pt x="1400" y="332"/>
                    <a:pt x="1392" y="332"/>
                    <a:pt x="1376" y="340"/>
                  </a:cubicBezTo>
                  <a:cubicBezTo>
                    <a:pt x="1368" y="340"/>
                    <a:pt x="1368" y="348"/>
                    <a:pt x="1360" y="355"/>
                  </a:cubicBezTo>
                  <a:cubicBezTo>
                    <a:pt x="1352" y="363"/>
                    <a:pt x="1352" y="371"/>
                    <a:pt x="1336" y="371"/>
                  </a:cubicBezTo>
                  <a:cubicBezTo>
                    <a:pt x="1336" y="371"/>
                    <a:pt x="1336" y="371"/>
                    <a:pt x="1328" y="371"/>
                  </a:cubicBezTo>
                  <a:cubicBezTo>
                    <a:pt x="1321" y="371"/>
                    <a:pt x="1313" y="387"/>
                    <a:pt x="1313" y="411"/>
                  </a:cubicBezTo>
                  <a:cubicBezTo>
                    <a:pt x="1313" y="427"/>
                    <a:pt x="1297" y="458"/>
                    <a:pt x="1273" y="458"/>
                  </a:cubicBezTo>
                  <a:cubicBezTo>
                    <a:pt x="1273" y="458"/>
                    <a:pt x="1273" y="458"/>
                    <a:pt x="1265" y="466"/>
                  </a:cubicBezTo>
                  <a:cubicBezTo>
                    <a:pt x="1241" y="490"/>
                    <a:pt x="1218" y="553"/>
                    <a:pt x="1226" y="576"/>
                  </a:cubicBezTo>
                  <a:cubicBezTo>
                    <a:pt x="1226" y="584"/>
                    <a:pt x="1226" y="584"/>
                    <a:pt x="1226" y="592"/>
                  </a:cubicBezTo>
                  <a:cubicBezTo>
                    <a:pt x="1218" y="592"/>
                    <a:pt x="1210" y="600"/>
                    <a:pt x="1202" y="600"/>
                  </a:cubicBezTo>
                  <a:cubicBezTo>
                    <a:pt x="1202" y="600"/>
                    <a:pt x="1194" y="600"/>
                    <a:pt x="1186" y="600"/>
                  </a:cubicBezTo>
                  <a:cubicBezTo>
                    <a:pt x="1178" y="607"/>
                    <a:pt x="1178" y="607"/>
                    <a:pt x="1170" y="607"/>
                  </a:cubicBezTo>
                  <a:cubicBezTo>
                    <a:pt x="1163" y="607"/>
                    <a:pt x="1163" y="600"/>
                    <a:pt x="1154" y="600"/>
                  </a:cubicBezTo>
                  <a:cubicBezTo>
                    <a:pt x="1154" y="592"/>
                    <a:pt x="1154" y="592"/>
                    <a:pt x="1147" y="592"/>
                  </a:cubicBezTo>
                  <a:cubicBezTo>
                    <a:pt x="1147" y="592"/>
                    <a:pt x="1147" y="592"/>
                    <a:pt x="1139" y="592"/>
                  </a:cubicBezTo>
                  <a:cubicBezTo>
                    <a:pt x="1131" y="584"/>
                    <a:pt x="1115" y="584"/>
                    <a:pt x="1107" y="576"/>
                  </a:cubicBezTo>
                  <a:cubicBezTo>
                    <a:pt x="1099" y="568"/>
                    <a:pt x="1091" y="561"/>
                    <a:pt x="1091" y="553"/>
                  </a:cubicBezTo>
                  <a:cubicBezTo>
                    <a:pt x="1083" y="553"/>
                    <a:pt x="1083" y="545"/>
                    <a:pt x="1075" y="545"/>
                  </a:cubicBezTo>
                  <a:lnTo>
                    <a:pt x="1075" y="545"/>
                  </a:lnTo>
                  <a:cubicBezTo>
                    <a:pt x="1068" y="545"/>
                    <a:pt x="1068" y="553"/>
                    <a:pt x="1068" y="553"/>
                  </a:cubicBezTo>
                  <a:cubicBezTo>
                    <a:pt x="1060" y="561"/>
                    <a:pt x="1052" y="568"/>
                    <a:pt x="1052" y="576"/>
                  </a:cubicBezTo>
                  <a:cubicBezTo>
                    <a:pt x="1044" y="576"/>
                    <a:pt x="1044" y="584"/>
                    <a:pt x="1036" y="584"/>
                  </a:cubicBezTo>
                  <a:cubicBezTo>
                    <a:pt x="1028" y="584"/>
                    <a:pt x="1020" y="592"/>
                    <a:pt x="1020" y="607"/>
                  </a:cubicBezTo>
                  <a:lnTo>
                    <a:pt x="1020" y="607"/>
                  </a:lnTo>
                  <a:cubicBezTo>
                    <a:pt x="1012" y="623"/>
                    <a:pt x="1012" y="631"/>
                    <a:pt x="1004" y="631"/>
                  </a:cubicBezTo>
                  <a:cubicBezTo>
                    <a:pt x="996" y="639"/>
                    <a:pt x="996" y="639"/>
                    <a:pt x="996" y="639"/>
                  </a:cubicBezTo>
                  <a:cubicBezTo>
                    <a:pt x="988" y="639"/>
                    <a:pt x="988" y="647"/>
                    <a:pt x="988" y="655"/>
                  </a:cubicBezTo>
                  <a:lnTo>
                    <a:pt x="988" y="663"/>
                  </a:lnTo>
                  <a:cubicBezTo>
                    <a:pt x="988" y="678"/>
                    <a:pt x="988" y="694"/>
                    <a:pt x="988" y="702"/>
                  </a:cubicBezTo>
                  <a:cubicBezTo>
                    <a:pt x="981" y="702"/>
                    <a:pt x="981" y="702"/>
                    <a:pt x="973" y="702"/>
                  </a:cubicBezTo>
                  <a:cubicBezTo>
                    <a:pt x="965" y="702"/>
                    <a:pt x="957" y="694"/>
                    <a:pt x="957" y="694"/>
                  </a:cubicBezTo>
                  <a:lnTo>
                    <a:pt x="957" y="694"/>
                  </a:lnTo>
                  <a:cubicBezTo>
                    <a:pt x="941" y="671"/>
                    <a:pt x="941" y="671"/>
                    <a:pt x="941" y="671"/>
                  </a:cubicBezTo>
                  <a:cubicBezTo>
                    <a:pt x="933" y="663"/>
                    <a:pt x="917" y="655"/>
                    <a:pt x="910" y="647"/>
                  </a:cubicBezTo>
                  <a:lnTo>
                    <a:pt x="910" y="647"/>
                  </a:lnTo>
                  <a:cubicBezTo>
                    <a:pt x="910" y="639"/>
                    <a:pt x="901" y="639"/>
                    <a:pt x="901" y="639"/>
                  </a:cubicBezTo>
                  <a:cubicBezTo>
                    <a:pt x="894" y="639"/>
                    <a:pt x="894" y="639"/>
                    <a:pt x="894" y="647"/>
                  </a:cubicBezTo>
                  <a:cubicBezTo>
                    <a:pt x="886" y="655"/>
                    <a:pt x="886" y="655"/>
                    <a:pt x="878" y="655"/>
                  </a:cubicBezTo>
                  <a:cubicBezTo>
                    <a:pt x="870" y="655"/>
                    <a:pt x="854" y="663"/>
                    <a:pt x="854" y="671"/>
                  </a:cubicBezTo>
                  <a:lnTo>
                    <a:pt x="854" y="671"/>
                  </a:lnTo>
                  <a:cubicBezTo>
                    <a:pt x="846" y="678"/>
                    <a:pt x="846" y="687"/>
                    <a:pt x="830" y="687"/>
                  </a:cubicBezTo>
                  <a:cubicBezTo>
                    <a:pt x="830" y="687"/>
                    <a:pt x="830" y="687"/>
                    <a:pt x="823" y="687"/>
                  </a:cubicBezTo>
                  <a:lnTo>
                    <a:pt x="815" y="687"/>
                  </a:lnTo>
                  <a:cubicBezTo>
                    <a:pt x="815" y="694"/>
                    <a:pt x="815" y="702"/>
                    <a:pt x="815" y="710"/>
                  </a:cubicBezTo>
                  <a:cubicBezTo>
                    <a:pt x="815" y="726"/>
                    <a:pt x="815" y="750"/>
                    <a:pt x="799" y="750"/>
                  </a:cubicBezTo>
                  <a:cubicBezTo>
                    <a:pt x="791" y="750"/>
                    <a:pt x="775" y="742"/>
                    <a:pt x="759" y="726"/>
                  </a:cubicBezTo>
                  <a:cubicBezTo>
                    <a:pt x="751" y="718"/>
                    <a:pt x="751" y="718"/>
                    <a:pt x="743" y="718"/>
                  </a:cubicBezTo>
                  <a:lnTo>
                    <a:pt x="743" y="718"/>
                  </a:lnTo>
                  <a:cubicBezTo>
                    <a:pt x="743" y="718"/>
                    <a:pt x="735" y="718"/>
                    <a:pt x="728" y="718"/>
                  </a:cubicBezTo>
                  <a:cubicBezTo>
                    <a:pt x="720" y="710"/>
                    <a:pt x="712" y="710"/>
                    <a:pt x="712" y="702"/>
                  </a:cubicBezTo>
                  <a:cubicBezTo>
                    <a:pt x="704" y="694"/>
                    <a:pt x="704" y="694"/>
                    <a:pt x="696" y="694"/>
                  </a:cubicBezTo>
                  <a:cubicBezTo>
                    <a:pt x="696" y="694"/>
                    <a:pt x="696" y="687"/>
                    <a:pt x="688" y="687"/>
                  </a:cubicBezTo>
                  <a:cubicBezTo>
                    <a:pt x="680" y="687"/>
                    <a:pt x="657" y="702"/>
                    <a:pt x="641" y="710"/>
                  </a:cubicBezTo>
                  <a:cubicBezTo>
                    <a:pt x="625" y="718"/>
                    <a:pt x="625" y="734"/>
                    <a:pt x="625" y="742"/>
                  </a:cubicBezTo>
                  <a:cubicBezTo>
                    <a:pt x="625" y="750"/>
                    <a:pt x="625" y="750"/>
                    <a:pt x="625" y="750"/>
                  </a:cubicBezTo>
                  <a:lnTo>
                    <a:pt x="617" y="758"/>
                  </a:lnTo>
                  <a:cubicBezTo>
                    <a:pt x="609" y="758"/>
                    <a:pt x="593" y="750"/>
                    <a:pt x="585" y="742"/>
                  </a:cubicBezTo>
                  <a:cubicBezTo>
                    <a:pt x="577" y="742"/>
                    <a:pt x="562" y="734"/>
                    <a:pt x="562" y="734"/>
                  </a:cubicBezTo>
                  <a:cubicBezTo>
                    <a:pt x="546" y="734"/>
                    <a:pt x="530" y="750"/>
                    <a:pt x="530" y="758"/>
                  </a:cubicBezTo>
                  <a:cubicBezTo>
                    <a:pt x="530" y="773"/>
                    <a:pt x="530" y="789"/>
                    <a:pt x="506" y="789"/>
                  </a:cubicBezTo>
                  <a:lnTo>
                    <a:pt x="498" y="781"/>
                  </a:lnTo>
                  <a:cubicBezTo>
                    <a:pt x="490" y="781"/>
                    <a:pt x="483" y="781"/>
                    <a:pt x="467" y="789"/>
                  </a:cubicBezTo>
                  <a:cubicBezTo>
                    <a:pt x="475" y="797"/>
                    <a:pt x="475" y="805"/>
                    <a:pt x="467" y="821"/>
                  </a:cubicBezTo>
                  <a:cubicBezTo>
                    <a:pt x="459" y="821"/>
                    <a:pt x="459" y="829"/>
                    <a:pt x="451" y="837"/>
                  </a:cubicBezTo>
                  <a:cubicBezTo>
                    <a:pt x="435" y="853"/>
                    <a:pt x="427" y="860"/>
                    <a:pt x="443" y="868"/>
                  </a:cubicBezTo>
                  <a:cubicBezTo>
                    <a:pt x="451" y="876"/>
                    <a:pt x="451" y="876"/>
                    <a:pt x="451" y="876"/>
                  </a:cubicBezTo>
                  <a:cubicBezTo>
                    <a:pt x="467" y="892"/>
                    <a:pt x="475" y="908"/>
                    <a:pt x="475" y="916"/>
                  </a:cubicBezTo>
                  <a:cubicBezTo>
                    <a:pt x="475" y="924"/>
                    <a:pt x="475" y="924"/>
                    <a:pt x="467" y="924"/>
                  </a:cubicBezTo>
                  <a:cubicBezTo>
                    <a:pt x="459" y="931"/>
                    <a:pt x="451" y="931"/>
                    <a:pt x="435" y="931"/>
                  </a:cubicBezTo>
                  <a:cubicBezTo>
                    <a:pt x="404" y="940"/>
                    <a:pt x="340" y="947"/>
                    <a:pt x="324" y="971"/>
                  </a:cubicBezTo>
                  <a:cubicBezTo>
                    <a:pt x="317" y="979"/>
                    <a:pt x="317" y="987"/>
                    <a:pt x="317" y="995"/>
                  </a:cubicBezTo>
                  <a:cubicBezTo>
                    <a:pt x="324" y="1026"/>
                    <a:pt x="332" y="1042"/>
                    <a:pt x="340" y="1050"/>
                  </a:cubicBezTo>
                  <a:cubicBezTo>
                    <a:pt x="348" y="1066"/>
                    <a:pt x="356" y="1082"/>
                    <a:pt x="348" y="1098"/>
                  </a:cubicBezTo>
                  <a:cubicBezTo>
                    <a:pt x="348" y="1113"/>
                    <a:pt x="324" y="1145"/>
                    <a:pt x="301" y="1145"/>
                  </a:cubicBezTo>
                  <a:cubicBezTo>
                    <a:pt x="285" y="1145"/>
                    <a:pt x="277" y="1145"/>
                    <a:pt x="269" y="1137"/>
                  </a:cubicBezTo>
                  <a:cubicBezTo>
                    <a:pt x="253" y="1121"/>
                    <a:pt x="214" y="1105"/>
                    <a:pt x="174" y="1105"/>
                  </a:cubicBezTo>
                  <a:cubicBezTo>
                    <a:pt x="158" y="1105"/>
                    <a:pt x="135" y="1113"/>
                    <a:pt x="119" y="1129"/>
                  </a:cubicBezTo>
                  <a:cubicBezTo>
                    <a:pt x="103" y="1145"/>
                    <a:pt x="95" y="1161"/>
                    <a:pt x="95" y="1192"/>
                  </a:cubicBezTo>
                  <a:cubicBezTo>
                    <a:pt x="103" y="1200"/>
                    <a:pt x="119" y="1248"/>
                    <a:pt x="111" y="1279"/>
                  </a:cubicBezTo>
                  <a:cubicBezTo>
                    <a:pt x="103" y="1287"/>
                    <a:pt x="103" y="1295"/>
                    <a:pt x="95" y="1295"/>
                  </a:cubicBezTo>
                  <a:cubicBezTo>
                    <a:pt x="87" y="1295"/>
                    <a:pt x="79" y="1295"/>
                    <a:pt x="79" y="1295"/>
                  </a:cubicBezTo>
                  <a:cubicBezTo>
                    <a:pt x="79" y="1295"/>
                    <a:pt x="79" y="1303"/>
                    <a:pt x="79" y="1311"/>
                  </a:cubicBezTo>
                  <a:cubicBezTo>
                    <a:pt x="79" y="1319"/>
                    <a:pt x="79" y="1335"/>
                    <a:pt x="79" y="1358"/>
                  </a:cubicBezTo>
                  <a:cubicBezTo>
                    <a:pt x="64" y="1390"/>
                    <a:pt x="64" y="1390"/>
                    <a:pt x="56" y="1390"/>
                  </a:cubicBezTo>
                  <a:cubicBezTo>
                    <a:pt x="56" y="1390"/>
                    <a:pt x="56" y="1390"/>
                    <a:pt x="48" y="1390"/>
                  </a:cubicBezTo>
                  <a:cubicBezTo>
                    <a:pt x="48" y="1390"/>
                    <a:pt x="48" y="1390"/>
                    <a:pt x="40" y="1390"/>
                  </a:cubicBezTo>
                  <a:lnTo>
                    <a:pt x="40" y="1390"/>
                  </a:lnTo>
                  <a:cubicBezTo>
                    <a:pt x="24" y="1390"/>
                    <a:pt x="16" y="1398"/>
                    <a:pt x="16" y="1406"/>
                  </a:cubicBezTo>
                  <a:cubicBezTo>
                    <a:pt x="16" y="1414"/>
                    <a:pt x="16" y="1414"/>
                    <a:pt x="16" y="1414"/>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91" name="Freeform 783"/>
            <p:cNvSpPr>
              <a:spLocks noChangeArrowheads="1"/>
            </p:cNvSpPr>
            <p:nvPr/>
          </p:nvSpPr>
          <p:spPr bwMode="auto">
            <a:xfrm>
              <a:off x="14841873" y="6496876"/>
              <a:ext cx="819450" cy="1445153"/>
            </a:xfrm>
            <a:custGeom>
              <a:avLst/>
              <a:gdLst>
                <a:gd name="T0" fmla="*/ 933 w 1139"/>
                <a:gd name="T1" fmla="*/ 8 h 2008"/>
                <a:gd name="T2" fmla="*/ 933 w 1139"/>
                <a:gd name="T3" fmla="*/ 8 h 2008"/>
                <a:gd name="T4" fmla="*/ 261 w 1139"/>
                <a:gd name="T5" fmla="*/ 87 h 2008"/>
                <a:gd name="T6" fmla="*/ 111 w 1139"/>
                <a:gd name="T7" fmla="*/ 158 h 2008"/>
                <a:gd name="T8" fmla="*/ 32 w 1139"/>
                <a:gd name="T9" fmla="*/ 135 h 2008"/>
                <a:gd name="T10" fmla="*/ 126 w 1139"/>
                <a:gd name="T11" fmla="*/ 1178 h 2008"/>
                <a:gd name="T12" fmla="*/ 111 w 1139"/>
                <a:gd name="T13" fmla="*/ 1281 h 2008"/>
                <a:gd name="T14" fmla="*/ 95 w 1139"/>
                <a:gd name="T15" fmla="*/ 1360 h 2008"/>
                <a:gd name="T16" fmla="*/ 134 w 1139"/>
                <a:gd name="T17" fmla="*/ 1423 h 2008"/>
                <a:gd name="T18" fmla="*/ 150 w 1139"/>
                <a:gd name="T19" fmla="*/ 1502 h 2008"/>
                <a:gd name="T20" fmla="*/ 158 w 1139"/>
                <a:gd name="T21" fmla="*/ 1581 h 2008"/>
                <a:gd name="T22" fmla="*/ 119 w 1139"/>
                <a:gd name="T23" fmla="*/ 1637 h 2008"/>
                <a:gd name="T24" fmla="*/ 39 w 1139"/>
                <a:gd name="T25" fmla="*/ 1771 h 2008"/>
                <a:gd name="T26" fmla="*/ 24 w 1139"/>
                <a:gd name="T27" fmla="*/ 1833 h 2008"/>
                <a:gd name="T28" fmla="*/ 16 w 1139"/>
                <a:gd name="T29" fmla="*/ 1889 h 2008"/>
                <a:gd name="T30" fmla="*/ 0 w 1139"/>
                <a:gd name="T31" fmla="*/ 1960 h 2008"/>
                <a:gd name="T32" fmla="*/ 16 w 1139"/>
                <a:gd name="T33" fmla="*/ 2007 h 2008"/>
                <a:gd name="T34" fmla="*/ 47 w 1139"/>
                <a:gd name="T35" fmla="*/ 2007 h 2008"/>
                <a:gd name="T36" fmla="*/ 79 w 1139"/>
                <a:gd name="T37" fmla="*/ 1984 h 2008"/>
                <a:gd name="T38" fmla="*/ 111 w 1139"/>
                <a:gd name="T39" fmla="*/ 1960 h 2008"/>
                <a:gd name="T40" fmla="*/ 174 w 1139"/>
                <a:gd name="T41" fmla="*/ 1968 h 2008"/>
                <a:gd name="T42" fmla="*/ 190 w 1139"/>
                <a:gd name="T43" fmla="*/ 1936 h 2008"/>
                <a:gd name="T44" fmla="*/ 245 w 1139"/>
                <a:gd name="T45" fmla="*/ 1913 h 2008"/>
                <a:gd name="T46" fmla="*/ 284 w 1139"/>
                <a:gd name="T47" fmla="*/ 1936 h 2008"/>
                <a:gd name="T48" fmla="*/ 316 w 1139"/>
                <a:gd name="T49" fmla="*/ 1952 h 2008"/>
                <a:gd name="T50" fmla="*/ 348 w 1139"/>
                <a:gd name="T51" fmla="*/ 1968 h 2008"/>
                <a:gd name="T52" fmla="*/ 356 w 1139"/>
                <a:gd name="T53" fmla="*/ 1936 h 2008"/>
                <a:gd name="T54" fmla="*/ 372 w 1139"/>
                <a:gd name="T55" fmla="*/ 1913 h 2008"/>
                <a:gd name="T56" fmla="*/ 395 w 1139"/>
                <a:gd name="T57" fmla="*/ 1897 h 2008"/>
                <a:gd name="T58" fmla="*/ 427 w 1139"/>
                <a:gd name="T59" fmla="*/ 1881 h 2008"/>
                <a:gd name="T60" fmla="*/ 450 w 1139"/>
                <a:gd name="T61" fmla="*/ 1857 h 2008"/>
                <a:gd name="T62" fmla="*/ 466 w 1139"/>
                <a:gd name="T63" fmla="*/ 1873 h 2008"/>
                <a:gd name="T64" fmla="*/ 498 w 1139"/>
                <a:gd name="T65" fmla="*/ 1897 h 2008"/>
                <a:gd name="T66" fmla="*/ 506 w 1139"/>
                <a:gd name="T67" fmla="*/ 1920 h 2008"/>
                <a:gd name="T68" fmla="*/ 530 w 1139"/>
                <a:gd name="T69" fmla="*/ 1920 h 2008"/>
                <a:gd name="T70" fmla="*/ 530 w 1139"/>
                <a:gd name="T71" fmla="*/ 1881 h 2008"/>
                <a:gd name="T72" fmla="*/ 545 w 1139"/>
                <a:gd name="T73" fmla="*/ 1857 h 2008"/>
                <a:gd name="T74" fmla="*/ 561 w 1139"/>
                <a:gd name="T75" fmla="*/ 1833 h 2008"/>
                <a:gd name="T76" fmla="*/ 593 w 1139"/>
                <a:gd name="T77" fmla="*/ 1802 h 2008"/>
                <a:gd name="T78" fmla="*/ 624 w 1139"/>
                <a:gd name="T79" fmla="*/ 1763 h 2008"/>
                <a:gd name="T80" fmla="*/ 656 w 1139"/>
                <a:gd name="T81" fmla="*/ 1794 h 2008"/>
                <a:gd name="T82" fmla="*/ 703 w 1139"/>
                <a:gd name="T83" fmla="*/ 1818 h 2008"/>
                <a:gd name="T84" fmla="*/ 735 w 1139"/>
                <a:gd name="T85" fmla="*/ 1826 h 2008"/>
                <a:gd name="T86" fmla="*/ 775 w 1139"/>
                <a:gd name="T87" fmla="*/ 1802 h 2008"/>
                <a:gd name="T88" fmla="*/ 822 w 1139"/>
                <a:gd name="T89" fmla="*/ 1676 h 2008"/>
                <a:gd name="T90" fmla="*/ 862 w 1139"/>
                <a:gd name="T91" fmla="*/ 1637 h 2008"/>
                <a:gd name="T92" fmla="*/ 877 w 1139"/>
                <a:gd name="T93" fmla="*/ 1589 h 2008"/>
                <a:gd name="T94" fmla="*/ 909 w 1139"/>
                <a:gd name="T95" fmla="*/ 1574 h 2008"/>
                <a:gd name="T96" fmla="*/ 941 w 1139"/>
                <a:gd name="T97" fmla="*/ 1534 h 2008"/>
                <a:gd name="T98" fmla="*/ 925 w 1139"/>
                <a:gd name="T99" fmla="*/ 1479 h 2008"/>
                <a:gd name="T100" fmla="*/ 964 w 1139"/>
                <a:gd name="T101" fmla="*/ 1439 h 2008"/>
                <a:gd name="T102" fmla="*/ 1020 w 1139"/>
                <a:gd name="T103" fmla="*/ 1471 h 2008"/>
                <a:gd name="T104" fmla="*/ 1051 w 1139"/>
                <a:gd name="T105" fmla="*/ 1415 h 2008"/>
                <a:gd name="T106" fmla="*/ 1130 w 1139"/>
                <a:gd name="T107" fmla="*/ 1400 h 2008"/>
                <a:gd name="T108" fmla="*/ 1123 w 1139"/>
                <a:gd name="T109" fmla="*/ 1344 h 2008"/>
                <a:gd name="T110" fmla="*/ 1107 w 1139"/>
                <a:gd name="T111" fmla="*/ 1297 h 2008"/>
                <a:gd name="T112" fmla="*/ 1123 w 1139"/>
                <a:gd name="T113" fmla="*/ 1250 h 2008"/>
                <a:gd name="T114" fmla="*/ 972 w 1139"/>
                <a:gd name="T115" fmla="*/ 32 h 2008"/>
                <a:gd name="T116" fmla="*/ 933 w 1139"/>
                <a:gd name="T117" fmla="*/ 8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9" h="2008">
                  <a:moveTo>
                    <a:pt x="933" y="8"/>
                  </a:moveTo>
                  <a:lnTo>
                    <a:pt x="933" y="8"/>
                  </a:lnTo>
                  <a:cubicBezTo>
                    <a:pt x="261" y="87"/>
                    <a:pt x="261" y="87"/>
                    <a:pt x="261" y="87"/>
                  </a:cubicBezTo>
                  <a:cubicBezTo>
                    <a:pt x="221" y="119"/>
                    <a:pt x="166" y="158"/>
                    <a:pt x="111" y="158"/>
                  </a:cubicBezTo>
                  <a:cubicBezTo>
                    <a:pt x="79" y="158"/>
                    <a:pt x="47" y="151"/>
                    <a:pt x="32" y="135"/>
                  </a:cubicBezTo>
                  <a:cubicBezTo>
                    <a:pt x="126" y="1178"/>
                    <a:pt x="126" y="1178"/>
                    <a:pt x="126" y="1178"/>
                  </a:cubicBezTo>
                  <a:cubicBezTo>
                    <a:pt x="126" y="1178"/>
                    <a:pt x="126" y="1257"/>
                    <a:pt x="111" y="1281"/>
                  </a:cubicBezTo>
                  <a:cubicBezTo>
                    <a:pt x="103" y="1297"/>
                    <a:pt x="79" y="1336"/>
                    <a:pt x="95" y="1360"/>
                  </a:cubicBezTo>
                  <a:cubicBezTo>
                    <a:pt x="119" y="1392"/>
                    <a:pt x="134" y="1368"/>
                    <a:pt x="134" y="1423"/>
                  </a:cubicBezTo>
                  <a:cubicBezTo>
                    <a:pt x="134" y="1471"/>
                    <a:pt x="134" y="1494"/>
                    <a:pt x="150" y="1502"/>
                  </a:cubicBezTo>
                  <a:cubicBezTo>
                    <a:pt x="166" y="1510"/>
                    <a:pt x="182" y="1566"/>
                    <a:pt x="158" y="1581"/>
                  </a:cubicBezTo>
                  <a:cubicBezTo>
                    <a:pt x="134" y="1597"/>
                    <a:pt x="119" y="1613"/>
                    <a:pt x="119" y="1637"/>
                  </a:cubicBezTo>
                  <a:cubicBezTo>
                    <a:pt x="119" y="1653"/>
                    <a:pt x="63" y="1763"/>
                    <a:pt x="39" y="1771"/>
                  </a:cubicBezTo>
                  <a:cubicBezTo>
                    <a:pt x="16" y="1779"/>
                    <a:pt x="24" y="1818"/>
                    <a:pt x="24" y="1833"/>
                  </a:cubicBezTo>
                  <a:cubicBezTo>
                    <a:pt x="32" y="1841"/>
                    <a:pt x="24" y="1873"/>
                    <a:pt x="16" y="1889"/>
                  </a:cubicBezTo>
                  <a:cubicBezTo>
                    <a:pt x="0" y="1913"/>
                    <a:pt x="0" y="1928"/>
                    <a:pt x="0" y="1960"/>
                  </a:cubicBezTo>
                  <a:cubicBezTo>
                    <a:pt x="0" y="1984"/>
                    <a:pt x="8" y="1999"/>
                    <a:pt x="16" y="2007"/>
                  </a:cubicBezTo>
                  <a:cubicBezTo>
                    <a:pt x="24" y="2007"/>
                    <a:pt x="39" y="2007"/>
                    <a:pt x="47" y="2007"/>
                  </a:cubicBezTo>
                  <a:cubicBezTo>
                    <a:pt x="71" y="2007"/>
                    <a:pt x="79" y="1999"/>
                    <a:pt x="79" y="1984"/>
                  </a:cubicBezTo>
                  <a:cubicBezTo>
                    <a:pt x="79" y="1976"/>
                    <a:pt x="95" y="1960"/>
                    <a:pt x="111" y="1960"/>
                  </a:cubicBezTo>
                  <a:cubicBezTo>
                    <a:pt x="126" y="1960"/>
                    <a:pt x="174" y="1984"/>
                    <a:pt x="174" y="1968"/>
                  </a:cubicBezTo>
                  <a:cubicBezTo>
                    <a:pt x="166" y="1952"/>
                    <a:pt x="174" y="1944"/>
                    <a:pt x="190" y="1936"/>
                  </a:cubicBezTo>
                  <a:cubicBezTo>
                    <a:pt x="206" y="1920"/>
                    <a:pt x="229" y="1913"/>
                    <a:pt x="245" y="1913"/>
                  </a:cubicBezTo>
                  <a:cubicBezTo>
                    <a:pt x="261" y="1920"/>
                    <a:pt x="261" y="1936"/>
                    <a:pt x="284" y="1936"/>
                  </a:cubicBezTo>
                  <a:cubicBezTo>
                    <a:pt x="300" y="1944"/>
                    <a:pt x="300" y="1936"/>
                    <a:pt x="316" y="1952"/>
                  </a:cubicBezTo>
                  <a:cubicBezTo>
                    <a:pt x="332" y="1968"/>
                    <a:pt x="340" y="1976"/>
                    <a:pt x="348" y="1968"/>
                  </a:cubicBezTo>
                  <a:cubicBezTo>
                    <a:pt x="356" y="1968"/>
                    <a:pt x="364" y="1952"/>
                    <a:pt x="356" y="1936"/>
                  </a:cubicBezTo>
                  <a:cubicBezTo>
                    <a:pt x="356" y="1920"/>
                    <a:pt x="364" y="1904"/>
                    <a:pt x="372" y="1913"/>
                  </a:cubicBezTo>
                  <a:cubicBezTo>
                    <a:pt x="387" y="1913"/>
                    <a:pt x="395" y="1904"/>
                    <a:pt x="395" y="1897"/>
                  </a:cubicBezTo>
                  <a:cubicBezTo>
                    <a:pt x="403" y="1889"/>
                    <a:pt x="419" y="1881"/>
                    <a:pt x="427" y="1881"/>
                  </a:cubicBezTo>
                  <a:cubicBezTo>
                    <a:pt x="435" y="1881"/>
                    <a:pt x="443" y="1865"/>
                    <a:pt x="450" y="1857"/>
                  </a:cubicBezTo>
                  <a:cubicBezTo>
                    <a:pt x="459" y="1857"/>
                    <a:pt x="459" y="1865"/>
                    <a:pt x="466" y="1873"/>
                  </a:cubicBezTo>
                  <a:cubicBezTo>
                    <a:pt x="466" y="1881"/>
                    <a:pt x="498" y="1897"/>
                    <a:pt x="498" y="1897"/>
                  </a:cubicBezTo>
                  <a:cubicBezTo>
                    <a:pt x="506" y="1920"/>
                    <a:pt x="506" y="1920"/>
                    <a:pt x="506" y="1920"/>
                  </a:cubicBezTo>
                  <a:cubicBezTo>
                    <a:pt x="506" y="1920"/>
                    <a:pt x="530" y="1928"/>
                    <a:pt x="530" y="1920"/>
                  </a:cubicBezTo>
                  <a:cubicBezTo>
                    <a:pt x="537" y="1913"/>
                    <a:pt x="530" y="1889"/>
                    <a:pt x="530" y="1881"/>
                  </a:cubicBezTo>
                  <a:cubicBezTo>
                    <a:pt x="530" y="1873"/>
                    <a:pt x="530" y="1865"/>
                    <a:pt x="545" y="1857"/>
                  </a:cubicBezTo>
                  <a:cubicBezTo>
                    <a:pt x="561" y="1849"/>
                    <a:pt x="561" y="1849"/>
                    <a:pt x="561" y="1833"/>
                  </a:cubicBezTo>
                  <a:cubicBezTo>
                    <a:pt x="569" y="1810"/>
                    <a:pt x="585" y="1810"/>
                    <a:pt x="593" y="1802"/>
                  </a:cubicBezTo>
                  <a:cubicBezTo>
                    <a:pt x="609" y="1787"/>
                    <a:pt x="617" y="1763"/>
                    <a:pt x="624" y="1763"/>
                  </a:cubicBezTo>
                  <a:cubicBezTo>
                    <a:pt x="632" y="1763"/>
                    <a:pt x="640" y="1787"/>
                    <a:pt x="656" y="1794"/>
                  </a:cubicBezTo>
                  <a:cubicBezTo>
                    <a:pt x="672" y="1810"/>
                    <a:pt x="688" y="1810"/>
                    <a:pt x="703" y="1818"/>
                  </a:cubicBezTo>
                  <a:cubicBezTo>
                    <a:pt x="712" y="1818"/>
                    <a:pt x="712" y="1833"/>
                    <a:pt x="735" y="1826"/>
                  </a:cubicBezTo>
                  <a:cubicBezTo>
                    <a:pt x="759" y="1818"/>
                    <a:pt x="775" y="1826"/>
                    <a:pt x="775" y="1802"/>
                  </a:cubicBezTo>
                  <a:cubicBezTo>
                    <a:pt x="767" y="1779"/>
                    <a:pt x="806" y="1676"/>
                    <a:pt x="822" y="1676"/>
                  </a:cubicBezTo>
                  <a:cubicBezTo>
                    <a:pt x="838" y="1684"/>
                    <a:pt x="862" y="1653"/>
                    <a:pt x="862" y="1637"/>
                  </a:cubicBezTo>
                  <a:cubicBezTo>
                    <a:pt x="862" y="1613"/>
                    <a:pt x="862" y="1597"/>
                    <a:pt x="877" y="1589"/>
                  </a:cubicBezTo>
                  <a:cubicBezTo>
                    <a:pt x="893" y="1589"/>
                    <a:pt x="893" y="1597"/>
                    <a:pt x="909" y="1574"/>
                  </a:cubicBezTo>
                  <a:cubicBezTo>
                    <a:pt x="917" y="1558"/>
                    <a:pt x="949" y="1566"/>
                    <a:pt x="941" y="1534"/>
                  </a:cubicBezTo>
                  <a:cubicBezTo>
                    <a:pt x="925" y="1502"/>
                    <a:pt x="917" y="1510"/>
                    <a:pt x="925" y="1479"/>
                  </a:cubicBezTo>
                  <a:cubicBezTo>
                    <a:pt x="925" y="1439"/>
                    <a:pt x="956" y="1423"/>
                    <a:pt x="964" y="1439"/>
                  </a:cubicBezTo>
                  <a:cubicBezTo>
                    <a:pt x="980" y="1447"/>
                    <a:pt x="1004" y="1487"/>
                    <a:pt x="1020" y="1471"/>
                  </a:cubicBezTo>
                  <a:cubicBezTo>
                    <a:pt x="1043" y="1447"/>
                    <a:pt x="1012" y="1423"/>
                    <a:pt x="1051" y="1415"/>
                  </a:cubicBezTo>
                  <a:cubicBezTo>
                    <a:pt x="1099" y="1408"/>
                    <a:pt x="1130" y="1415"/>
                    <a:pt x="1130" y="1400"/>
                  </a:cubicBezTo>
                  <a:cubicBezTo>
                    <a:pt x="1130" y="1392"/>
                    <a:pt x="1138" y="1368"/>
                    <a:pt x="1123" y="1344"/>
                  </a:cubicBezTo>
                  <a:cubicBezTo>
                    <a:pt x="1107" y="1328"/>
                    <a:pt x="1099" y="1321"/>
                    <a:pt x="1107" y="1297"/>
                  </a:cubicBezTo>
                  <a:cubicBezTo>
                    <a:pt x="1107" y="1281"/>
                    <a:pt x="1115" y="1257"/>
                    <a:pt x="1123" y="1250"/>
                  </a:cubicBezTo>
                  <a:cubicBezTo>
                    <a:pt x="972" y="32"/>
                    <a:pt x="972" y="32"/>
                    <a:pt x="972" y="32"/>
                  </a:cubicBezTo>
                  <a:cubicBezTo>
                    <a:pt x="949" y="0"/>
                    <a:pt x="933" y="8"/>
                    <a:pt x="933" y="8"/>
                  </a:cubicBezTo>
                </a:path>
              </a:pathLst>
            </a:custGeom>
            <a:solidFill>
              <a:schemeClr val="accent2"/>
            </a:solidFill>
            <a:ln>
              <a:noFill/>
            </a:ln>
            <a:effectLst/>
          </p:spPr>
          <p:txBody>
            <a:bodyPr wrap="none" anchor="ctr"/>
            <a:lstStyle/>
            <a:p>
              <a:endParaRPr lang="en-US" sz="2701" dirty="0">
                <a:latin typeface="Lato Light"/>
              </a:endParaRPr>
            </a:p>
          </p:txBody>
        </p:sp>
        <p:sp>
          <p:nvSpPr>
            <p:cNvPr id="792" name="Freeform 784"/>
            <p:cNvSpPr>
              <a:spLocks noChangeArrowheads="1"/>
            </p:cNvSpPr>
            <p:nvPr/>
          </p:nvSpPr>
          <p:spPr bwMode="auto">
            <a:xfrm>
              <a:off x="14841873" y="6496876"/>
              <a:ext cx="819450" cy="1451505"/>
            </a:xfrm>
            <a:custGeom>
              <a:avLst/>
              <a:gdLst>
                <a:gd name="T0" fmla="*/ 8 w 1139"/>
                <a:gd name="T1" fmla="*/ 1999 h 2016"/>
                <a:gd name="T2" fmla="*/ 24 w 1139"/>
                <a:gd name="T3" fmla="*/ 1826 h 2016"/>
                <a:gd name="T4" fmla="*/ 166 w 1139"/>
                <a:gd name="T5" fmla="*/ 1550 h 2016"/>
                <a:gd name="T6" fmla="*/ 119 w 1139"/>
                <a:gd name="T7" fmla="*/ 1384 h 2016"/>
                <a:gd name="T8" fmla="*/ 24 w 1139"/>
                <a:gd name="T9" fmla="*/ 127 h 2016"/>
                <a:gd name="T10" fmla="*/ 261 w 1139"/>
                <a:gd name="T11" fmla="*/ 80 h 2016"/>
                <a:gd name="T12" fmla="*/ 972 w 1139"/>
                <a:gd name="T13" fmla="*/ 24 h 2016"/>
                <a:gd name="T14" fmla="*/ 1115 w 1139"/>
                <a:gd name="T15" fmla="*/ 1281 h 2016"/>
                <a:gd name="T16" fmla="*/ 1130 w 1139"/>
                <a:gd name="T17" fmla="*/ 1400 h 2016"/>
                <a:gd name="T18" fmla="*/ 1028 w 1139"/>
                <a:gd name="T19" fmla="*/ 1471 h 2016"/>
                <a:gd name="T20" fmla="*/ 956 w 1139"/>
                <a:gd name="T21" fmla="*/ 1439 h 2016"/>
                <a:gd name="T22" fmla="*/ 925 w 1139"/>
                <a:gd name="T23" fmla="*/ 1566 h 2016"/>
                <a:gd name="T24" fmla="*/ 862 w 1139"/>
                <a:gd name="T25" fmla="*/ 1637 h 2016"/>
                <a:gd name="T26" fmla="*/ 775 w 1139"/>
                <a:gd name="T27" fmla="*/ 1818 h 2016"/>
                <a:gd name="T28" fmla="*/ 703 w 1139"/>
                <a:gd name="T29" fmla="*/ 1826 h 2016"/>
                <a:gd name="T30" fmla="*/ 640 w 1139"/>
                <a:gd name="T31" fmla="*/ 1779 h 2016"/>
                <a:gd name="T32" fmla="*/ 601 w 1139"/>
                <a:gd name="T33" fmla="*/ 1802 h 2016"/>
                <a:gd name="T34" fmla="*/ 553 w 1139"/>
                <a:gd name="T35" fmla="*/ 1857 h 2016"/>
                <a:gd name="T36" fmla="*/ 537 w 1139"/>
                <a:gd name="T37" fmla="*/ 1928 h 2016"/>
                <a:gd name="T38" fmla="*/ 490 w 1139"/>
                <a:gd name="T39" fmla="*/ 1897 h 2016"/>
                <a:gd name="T40" fmla="*/ 443 w 1139"/>
                <a:gd name="T41" fmla="*/ 1873 h 2016"/>
                <a:gd name="T42" fmla="*/ 379 w 1139"/>
                <a:gd name="T43" fmla="*/ 1913 h 2016"/>
                <a:gd name="T44" fmla="*/ 348 w 1139"/>
                <a:gd name="T45" fmla="*/ 1976 h 2016"/>
                <a:gd name="T46" fmla="*/ 277 w 1139"/>
                <a:gd name="T47" fmla="*/ 1944 h 2016"/>
                <a:gd name="T48" fmla="*/ 190 w 1139"/>
                <a:gd name="T49" fmla="*/ 1936 h 2016"/>
                <a:gd name="T50" fmla="*/ 134 w 1139"/>
                <a:gd name="T51" fmla="*/ 1968 h 2016"/>
                <a:gd name="T52" fmla="*/ 47 w 1139"/>
                <a:gd name="T53" fmla="*/ 2007 h 2016"/>
                <a:gd name="T54" fmla="*/ 32 w 1139"/>
                <a:gd name="T55" fmla="*/ 143 h 2016"/>
                <a:gd name="T56" fmla="*/ 119 w 1139"/>
                <a:gd name="T57" fmla="*/ 1376 h 2016"/>
                <a:gd name="T58" fmla="*/ 174 w 1139"/>
                <a:gd name="T59" fmla="*/ 1550 h 2016"/>
                <a:gd name="T60" fmla="*/ 32 w 1139"/>
                <a:gd name="T61" fmla="*/ 1826 h 2016"/>
                <a:gd name="T62" fmla="*/ 16 w 1139"/>
                <a:gd name="T63" fmla="*/ 1999 h 2016"/>
                <a:gd name="T64" fmla="*/ 71 w 1139"/>
                <a:gd name="T65" fmla="*/ 1984 h 2016"/>
                <a:gd name="T66" fmla="*/ 166 w 1139"/>
                <a:gd name="T67" fmla="*/ 1976 h 2016"/>
                <a:gd name="T68" fmla="*/ 245 w 1139"/>
                <a:gd name="T69" fmla="*/ 1913 h 2016"/>
                <a:gd name="T70" fmla="*/ 292 w 1139"/>
                <a:gd name="T71" fmla="*/ 1936 h 2016"/>
                <a:gd name="T72" fmla="*/ 356 w 1139"/>
                <a:gd name="T73" fmla="*/ 1913 h 2016"/>
                <a:gd name="T74" fmla="*/ 427 w 1139"/>
                <a:gd name="T75" fmla="*/ 1873 h 2016"/>
                <a:gd name="T76" fmla="*/ 466 w 1139"/>
                <a:gd name="T77" fmla="*/ 1865 h 2016"/>
                <a:gd name="T78" fmla="*/ 506 w 1139"/>
                <a:gd name="T79" fmla="*/ 1913 h 2016"/>
                <a:gd name="T80" fmla="*/ 530 w 1139"/>
                <a:gd name="T81" fmla="*/ 1881 h 2016"/>
                <a:gd name="T82" fmla="*/ 561 w 1139"/>
                <a:gd name="T83" fmla="*/ 1833 h 2016"/>
                <a:gd name="T84" fmla="*/ 624 w 1139"/>
                <a:gd name="T85" fmla="*/ 1763 h 2016"/>
                <a:gd name="T86" fmla="*/ 696 w 1139"/>
                <a:gd name="T87" fmla="*/ 1810 h 2016"/>
                <a:gd name="T88" fmla="*/ 735 w 1139"/>
                <a:gd name="T89" fmla="*/ 1818 h 2016"/>
                <a:gd name="T90" fmla="*/ 806 w 1139"/>
                <a:gd name="T91" fmla="*/ 1684 h 2016"/>
                <a:gd name="T92" fmla="*/ 885 w 1139"/>
                <a:gd name="T93" fmla="*/ 1589 h 2016"/>
                <a:gd name="T94" fmla="*/ 925 w 1139"/>
                <a:gd name="T95" fmla="*/ 1518 h 2016"/>
                <a:gd name="T96" fmla="*/ 980 w 1139"/>
                <a:gd name="T97" fmla="*/ 1439 h 2016"/>
                <a:gd name="T98" fmla="*/ 1051 w 1139"/>
                <a:gd name="T99" fmla="*/ 1408 h 2016"/>
                <a:gd name="T100" fmla="*/ 1115 w 1139"/>
                <a:gd name="T101" fmla="*/ 1336 h 2016"/>
                <a:gd name="T102" fmla="*/ 964 w 1139"/>
                <a:gd name="T103" fmla="*/ 32 h 2016"/>
                <a:gd name="T104" fmla="*/ 111 w 1139"/>
                <a:gd name="T105" fmla="*/ 166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9" h="2016">
                  <a:moveTo>
                    <a:pt x="8" y="2015"/>
                  </a:moveTo>
                  <a:lnTo>
                    <a:pt x="8" y="2015"/>
                  </a:lnTo>
                  <a:cubicBezTo>
                    <a:pt x="8" y="2007"/>
                    <a:pt x="8" y="2007"/>
                    <a:pt x="8" y="2007"/>
                  </a:cubicBezTo>
                  <a:lnTo>
                    <a:pt x="8" y="1999"/>
                  </a:lnTo>
                  <a:cubicBezTo>
                    <a:pt x="0" y="1991"/>
                    <a:pt x="0" y="1976"/>
                    <a:pt x="0" y="1960"/>
                  </a:cubicBezTo>
                  <a:cubicBezTo>
                    <a:pt x="0" y="1928"/>
                    <a:pt x="0" y="1913"/>
                    <a:pt x="8" y="1889"/>
                  </a:cubicBezTo>
                  <a:cubicBezTo>
                    <a:pt x="24" y="1873"/>
                    <a:pt x="24" y="1841"/>
                    <a:pt x="24" y="1833"/>
                  </a:cubicBezTo>
                  <a:lnTo>
                    <a:pt x="24" y="1826"/>
                  </a:lnTo>
                  <a:cubicBezTo>
                    <a:pt x="16" y="1810"/>
                    <a:pt x="8" y="1771"/>
                    <a:pt x="39" y="1763"/>
                  </a:cubicBezTo>
                  <a:cubicBezTo>
                    <a:pt x="63" y="1755"/>
                    <a:pt x="119" y="1653"/>
                    <a:pt x="119" y="1637"/>
                  </a:cubicBezTo>
                  <a:cubicBezTo>
                    <a:pt x="119" y="1613"/>
                    <a:pt x="134" y="1589"/>
                    <a:pt x="158" y="1574"/>
                  </a:cubicBezTo>
                  <a:cubicBezTo>
                    <a:pt x="166" y="1574"/>
                    <a:pt x="166" y="1558"/>
                    <a:pt x="166" y="1550"/>
                  </a:cubicBezTo>
                  <a:cubicBezTo>
                    <a:pt x="166" y="1534"/>
                    <a:pt x="158" y="1510"/>
                    <a:pt x="150" y="1502"/>
                  </a:cubicBezTo>
                  <a:cubicBezTo>
                    <a:pt x="134" y="1494"/>
                    <a:pt x="134" y="1479"/>
                    <a:pt x="134" y="1431"/>
                  </a:cubicBezTo>
                  <a:cubicBezTo>
                    <a:pt x="134" y="1423"/>
                    <a:pt x="134" y="1423"/>
                    <a:pt x="134" y="1423"/>
                  </a:cubicBezTo>
                  <a:cubicBezTo>
                    <a:pt x="134" y="1392"/>
                    <a:pt x="126" y="1392"/>
                    <a:pt x="119" y="1384"/>
                  </a:cubicBezTo>
                  <a:cubicBezTo>
                    <a:pt x="111" y="1384"/>
                    <a:pt x="103" y="1376"/>
                    <a:pt x="95" y="1368"/>
                  </a:cubicBezTo>
                  <a:cubicBezTo>
                    <a:pt x="79" y="1336"/>
                    <a:pt x="95" y="1297"/>
                    <a:pt x="111" y="1273"/>
                  </a:cubicBezTo>
                  <a:cubicBezTo>
                    <a:pt x="119" y="1265"/>
                    <a:pt x="126" y="1202"/>
                    <a:pt x="126" y="1178"/>
                  </a:cubicBezTo>
                  <a:cubicBezTo>
                    <a:pt x="24" y="127"/>
                    <a:pt x="24" y="127"/>
                    <a:pt x="24" y="127"/>
                  </a:cubicBezTo>
                  <a:cubicBezTo>
                    <a:pt x="32" y="135"/>
                    <a:pt x="32" y="135"/>
                    <a:pt x="32" y="135"/>
                  </a:cubicBezTo>
                  <a:cubicBezTo>
                    <a:pt x="47" y="151"/>
                    <a:pt x="79" y="158"/>
                    <a:pt x="111" y="158"/>
                  </a:cubicBezTo>
                  <a:cubicBezTo>
                    <a:pt x="166" y="158"/>
                    <a:pt x="229" y="111"/>
                    <a:pt x="261" y="87"/>
                  </a:cubicBezTo>
                  <a:cubicBezTo>
                    <a:pt x="261" y="80"/>
                    <a:pt x="261" y="80"/>
                    <a:pt x="261" y="80"/>
                  </a:cubicBezTo>
                  <a:lnTo>
                    <a:pt x="261" y="80"/>
                  </a:lnTo>
                  <a:cubicBezTo>
                    <a:pt x="933" y="0"/>
                    <a:pt x="933" y="0"/>
                    <a:pt x="933" y="0"/>
                  </a:cubicBezTo>
                  <a:cubicBezTo>
                    <a:pt x="933" y="0"/>
                    <a:pt x="949" y="0"/>
                    <a:pt x="972" y="24"/>
                  </a:cubicBezTo>
                  <a:lnTo>
                    <a:pt x="972" y="24"/>
                  </a:lnTo>
                  <a:cubicBezTo>
                    <a:pt x="972" y="32"/>
                    <a:pt x="972" y="32"/>
                    <a:pt x="972" y="32"/>
                  </a:cubicBezTo>
                  <a:cubicBezTo>
                    <a:pt x="1123" y="1250"/>
                    <a:pt x="1123" y="1250"/>
                    <a:pt x="1123" y="1250"/>
                  </a:cubicBezTo>
                  <a:lnTo>
                    <a:pt x="1123" y="1250"/>
                  </a:lnTo>
                  <a:cubicBezTo>
                    <a:pt x="1115" y="1257"/>
                    <a:pt x="1115" y="1265"/>
                    <a:pt x="1115" y="1281"/>
                  </a:cubicBezTo>
                  <a:cubicBezTo>
                    <a:pt x="1115" y="1289"/>
                    <a:pt x="1107" y="1289"/>
                    <a:pt x="1107" y="1297"/>
                  </a:cubicBezTo>
                  <a:cubicBezTo>
                    <a:pt x="1107" y="1313"/>
                    <a:pt x="1107" y="1321"/>
                    <a:pt x="1115" y="1336"/>
                  </a:cubicBezTo>
                  <a:cubicBezTo>
                    <a:pt x="1123" y="1336"/>
                    <a:pt x="1123" y="1336"/>
                    <a:pt x="1123" y="1344"/>
                  </a:cubicBezTo>
                  <a:cubicBezTo>
                    <a:pt x="1138" y="1368"/>
                    <a:pt x="1138" y="1392"/>
                    <a:pt x="1130" y="1400"/>
                  </a:cubicBezTo>
                  <a:cubicBezTo>
                    <a:pt x="1130" y="1415"/>
                    <a:pt x="1115" y="1415"/>
                    <a:pt x="1099" y="1415"/>
                  </a:cubicBezTo>
                  <a:cubicBezTo>
                    <a:pt x="1083" y="1415"/>
                    <a:pt x="1067" y="1415"/>
                    <a:pt x="1051" y="1415"/>
                  </a:cubicBezTo>
                  <a:cubicBezTo>
                    <a:pt x="1028" y="1423"/>
                    <a:pt x="1036" y="1431"/>
                    <a:pt x="1036" y="1439"/>
                  </a:cubicBezTo>
                  <a:cubicBezTo>
                    <a:pt x="1036" y="1447"/>
                    <a:pt x="1036" y="1463"/>
                    <a:pt x="1028" y="1471"/>
                  </a:cubicBezTo>
                  <a:cubicBezTo>
                    <a:pt x="1020" y="1471"/>
                    <a:pt x="1020" y="1479"/>
                    <a:pt x="1012" y="1479"/>
                  </a:cubicBezTo>
                  <a:cubicBezTo>
                    <a:pt x="996" y="1479"/>
                    <a:pt x="980" y="1463"/>
                    <a:pt x="972" y="1447"/>
                  </a:cubicBezTo>
                  <a:lnTo>
                    <a:pt x="964" y="1439"/>
                  </a:lnTo>
                  <a:lnTo>
                    <a:pt x="956" y="1439"/>
                  </a:lnTo>
                  <a:cubicBezTo>
                    <a:pt x="941" y="1439"/>
                    <a:pt x="925" y="1455"/>
                    <a:pt x="925" y="1479"/>
                  </a:cubicBezTo>
                  <a:cubicBezTo>
                    <a:pt x="925" y="1494"/>
                    <a:pt x="925" y="1502"/>
                    <a:pt x="933" y="1510"/>
                  </a:cubicBezTo>
                  <a:cubicBezTo>
                    <a:pt x="933" y="1518"/>
                    <a:pt x="933" y="1526"/>
                    <a:pt x="941" y="1534"/>
                  </a:cubicBezTo>
                  <a:cubicBezTo>
                    <a:pt x="949" y="1558"/>
                    <a:pt x="941" y="1558"/>
                    <a:pt x="925" y="1566"/>
                  </a:cubicBezTo>
                  <a:cubicBezTo>
                    <a:pt x="917" y="1566"/>
                    <a:pt x="917" y="1574"/>
                    <a:pt x="909" y="1581"/>
                  </a:cubicBezTo>
                  <a:cubicBezTo>
                    <a:pt x="901" y="1589"/>
                    <a:pt x="901" y="1597"/>
                    <a:pt x="885" y="1597"/>
                  </a:cubicBezTo>
                  <a:cubicBezTo>
                    <a:pt x="885" y="1597"/>
                    <a:pt x="885" y="1597"/>
                    <a:pt x="877" y="1597"/>
                  </a:cubicBezTo>
                  <a:cubicBezTo>
                    <a:pt x="870" y="1597"/>
                    <a:pt x="862" y="1613"/>
                    <a:pt x="862" y="1637"/>
                  </a:cubicBezTo>
                  <a:cubicBezTo>
                    <a:pt x="862" y="1653"/>
                    <a:pt x="846" y="1684"/>
                    <a:pt x="822" y="1684"/>
                  </a:cubicBezTo>
                  <a:cubicBezTo>
                    <a:pt x="822" y="1684"/>
                    <a:pt x="822" y="1684"/>
                    <a:pt x="814" y="1692"/>
                  </a:cubicBezTo>
                  <a:cubicBezTo>
                    <a:pt x="790" y="1716"/>
                    <a:pt x="767" y="1779"/>
                    <a:pt x="775" y="1802"/>
                  </a:cubicBezTo>
                  <a:cubicBezTo>
                    <a:pt x="775" y="1810"/>
                    <a:pt x="775" y="1810"/>
                    <a:pt x="775" y="1818"/>
                  </a:cubicBezTo>
                  <a:cubicBezTo>
                    <a:pt x="767" y="1818"/>
                    <a:pt x="759" y="1826"/>
                    <a:pt x="751" y="1826"/>
                  </a:cubicBezTo>
                  <a:cubicBezTo>
                    <a:pt x="751" y="1826"/>
                    <a:pt x="743" y="1826"/>
                    <a:pt x="735" y="1826"/>
                  </a:cubicBezTo>
                  <a:cubicBezTo>
                    <a:pt x="727" y="1833"/>
                    <a:pt x="727" y="1833"/>
                    <a:pt x="719" y="1833"/>
                  </a:cubicBezTo>
                  <a:cubicBezTo>
                    <a:pt x="712" y="1833"/>
                    <a:pt x="712" y="1826"/>
                    <a:pt x="703" y="1826"/>
                  </a:cubicBezTo>
                  <a:cubicBezTo>
                    <a:pt x="703" y="1818"/>
                    <a:pt x="703" y="1818"/>
                    <a:pt x="696" y="1818"/>
                  </a:cubicBezTo>
                  <a:cubicBezTo>
                    <a:pt x="696" y="1818"/>
                    <a:pt x="696" y="1818"/>
                    <a:pt x="688" y="1818"/>
                  </a:cubicBezTo>
                  <a:cubicBezTo>
                    <a:pt x="680" y="1810"/>
                    <a:pt x="664" y="1810"/>
                    <a:pt x="656" y="1802"/>
                  </a:cubicBezTo>
                  <a:cubicBezTo>
                    <a:pt x="648" y="1794"/>
                    <a:pt x="640" y="1787"/>
                    <a:pt x="640" y="1779"/>
                  </a:cubicBezTo>
                  <a:cubicBezTo>
                    <a:pt x="632" y="1779"/>
                    <a:pt x="632" y="1771"/>
                    <a:pt x="624" y="1771"/>
                  </a:cubicBezTo>
                  <a:lnTo>
                    <a:pt x="624" y="1771"/>
                  </a:lnTo>
                  <a:cubicBezTo>
                    <a:pt x="617" y="1771"/>
                    <a:pt x="617" y="1779"/>
                    <a:pt x="617" y="1779"/>
                  </a:cubicBezTo>
                  <a:cubicBezTo>
                    <a:pt x="609" y="1787"/>
                    <a:pt x="601" y="1794"/>
                    <a:pt x="601" y="1802"/>
                  </a:cubicBezTo>
                  <a:cubicBezTo>
                    <a:pt x="593" y="1802"/>
                    <a:pt x="593" y="1810"/>
                    <a:pt x="585" y="1810"/>
                  </a:cubicBezTo>
                  <a:cubicBezTo>
                    <a:pt x="577" y="1810"/>
                    <a:pt x="569" y="1818"/>
                    <a:pt x="569" y="1833"/>
                  </a:cubicBezTo>
                  <a:lnTo>
                    <a:pt x="569" y="1833"/>
                  </a:lnTo>
                  <a:cubicBezTo>
                    <a:pt x="561" y="1849"/>
                    <a:pt x="561" y="1857"/>
                    <a:pt x="553" y="1857"/>
                  </a:cubicBezTo>
                  <a:cubicBezTo>
                    <a:pt x="545" y="1865"/>
                    <a:pt x="545" y="1865"/>
                    <a:pt x="545" y="1865"/>
                  </a:cubicBezTo>
                  <a:cubicBezTo>
                    <a:pt x="537" y="1865"/>
                    <a:pt x="537" y="1873"/>
                    <a:pt x="537" y="1881"/>
                  </a:cubicBezTo>
                  <a:lnTo>
                    <a:pt x="537" y="1889"/>
                  </a:lnTo>
                  <a:cubicBezTo>
                    <a:pt x="537" y="1904"/>
                    <a:pt x="537" y="1920"/>
                    <a:pt x="537" y="1928"/>
                  </a:cubicBezTo>
                  <a:cubicBezTo>
                    <a:pt x="530" y="1928"/>
                    <a:pt x="530" y="1928"/>
                    <a:pt x="522" y="1928"/>
                  </a:cubicBezTo>
                  <a:cubicBezTo>
                    <a:pt x="514" y="1928"/>
                    <a:pt x="506" y="1920"/>
                    <a:pt x="506" y="1920"/>
                  </a:cubicBezTo>
                  <a:lnTo>
                    <a:pt x="506" y="1920"/>
                  </a:lnTo>
                  <a:cubicBezTo>
                    <a:pt x="490" y="1897"/>
                    <a:pt x="490" y="1897"/>
                    <a:pt x="490" y="1897"/>
                  </a:cubicBezTo>
                  <a:cubicBezTo>
                    <a:pt x="482" y="1889"/>
                    <a:pt x="466" y="1881"/>
                    <a:pt x="459" y="1873"/>
                  </a:cubicBezTo>
                  <a:lnTo>
                    <a:pt x="459" y="1873"/>
                  </a:lnTo>
                  <a:cubicBezTo>
                    <a:pt x="459" y="1865"/>
                    <a:pt x="450" y="1865"/>
                    <a:pt x="450" y="1865"/>
                  </a:cubicBezTo>
                  <a:cubicBezTo>
                    <a:pt x="443" y="1865"/>
                    <a:pt x="443" y="1865"/>
                    <a:pt x="443" y="1873"/>
                  </a:cubicBezTo>
                  <a:cubicBezTo>
                    <a:pt x="435" y="1881"/>
                    <a:pt x="435" y="1881"/>
                    <a:pt x="427" y="1881"/>
                  </a:cubicBezTo>
                  <a:cubicBezTo>
                    <a:pt x="419" y="1881"/>
                    <a:pt x="403" y="1889"/>
                    <a:pt x="403" y="1897"/>
                  </a:cubicBezTo>
                  <a:lnTo>
                    <a:pt x="403" y="1897"/>
                  </a:lnTo>
                  <a:cubicBezTo>
                    <a:pt x="395" y="1904"/>
                    <a:pt x="395" y="1913"/>
                    <a:pt x="379" y="1913"/>
                  </a:cubicBezTo>
                  <a:cubicBezTo>
                    <a:pt x="379" y="1913"/>
                    <a:pt x="379" y="1913"/>
                    <a:pt x="372" y="1913"/>
                  </a:cubicBezTo>
                  <a:lnTo>
                    <a:pt x="364" y="1913"/>
                  </a:lnTo>
                  <a:cubicBezTo>
                    <a:pt x="364" y="1920"/>
                    <a:pt x="364" y="1928"/>
                    <a:pt x="364" y="1936"/>
                  </a:cubicBezTo>
                  <a:cubicBezTo>
                    <a:pt x="364" y="1952"/>
                    <a:pt x="364" y="1976"/>
                    <a:pt x="348" y="1976"/>
                  </a:cubicBezTo>
                  <a:cubicBezTo>
                    <a:pt x="340" y="1976"/>
                    <a:pt x="324" y="1968"/>
                    <a:pt x="308" y="1952"/>
                  </a:cubicBezTo>
                  <a:cubicBezTo>
                    <a:pt x="300" y="1944"/>
                    <a:pt x="300" y="1944"/>
                    <a:pt x="292" y="1944"/>
                  </a:cubicBezTo>
                  <a:lnTo>
                    <a:pt x="292" y="1944"/>
                  </a:lnTo>
                  <a:cubicBezTo>
                    <a:pt x="292" y="1944"/>
                    <a:pt x="284" y="1944"/>
                    <a:pt x="277" y="1944"/>
                  </a:cubicBezTo>
                  <a:cubicBezTo>
                    <a:pt x="269" y="1936"/>
                    <a:pt x="261" y="1936"/>
                    <a:pt x="261" y="1928"/>
                  </a:cubicBezTo>
                  <a:cubicBezTo>
                    <a:pt x="253" y="1920"/>
                    <a:pt x="253" y="1920"/>
                    <a:pt x="245" y="1920"/>
                  </a:cubicBezTo>
                  <a:cubicBezTo>
                    <a:pt x="245" y="1920"/>
                    <a:pt x="245" y="1913"/>
                    <a:pt x="237" y="1913"/>
                  </a:cubicBezTo>
                  <a:cubicBezTo>
                    <a:pt x="229" y="1913"/>
                    <a:pt x="206" y="1928"/>
                    <a:pt x="190" y="1936"/>
                  </a:cubicBezTo>
                  <a:cubicBezTo>
                    <a:pt x="174" y="1944"/>
                    <a:pt x="174" y="1960"/>
                    <a:pt x="174" y="1968"/>
                  </a:cubicBezTo>
                  <a:cubicBezTo>
                    <a:pt x="174" y="1976"/>
                    <a:pt x="174" y="1976"/>
                    <a:pt x="174" y="1976"/>
                  </a:cubicBezTo>
                  <a:lnTo>
                    <a:pt x="166" y="1984"/>
                  </a:lnTo>
                  <a:cubicBezTo>
                    <a:pt x="158" y="1984"/>
                    <a:pt x="142" y="1976"/>
                    <a:pt x="134" y="1968"/>
                  </a:cubicBezTo>
                  <a:cubicBezTo>
                    <a:pt x="126" y="1968"/>
                    <a:pt x="111" y="1960"/>
                    <a:pt x="111" y="1960"/>
                  </a:cubicBezTo>
                  <a:cubicBezTo>
                    <a:pt x="95" y="1960"/>
                    <a:pt x="79" y="1976"/>
                    <a:pt x="79" y="1984"/>
                  </a:cubicBezTo>
                  <a:cubicBezTo>
                    <a:pt x="79" y="1999"/>
                    <a:pt x="79" y="2015"/>
                    <a:pt x="55" y="2015"/>
                  </a:cubicBezTo>
                  <a:lnTo>
                    <a:pt x="47" y="2007"/>
                  </a:lnTo>
                  <a:cubicBezTo>
                    <a:pt x="39" y="2007"/>
                    <a:pt x="32" y="2007"/>
                    <a:pt x="16" y="2015"/>
                  </a:cubicBezTo>
                  <a:lnTo>
                    <a:pt x="8" y="2015"/>
                  </a:lnTo>
                  <a:close/>
                  <a:moveTo>
                    <a:pt x="32" y="143"/>
                  </a:moveTo>
                  <a:lnTo>
                    <a:pt x="32" y="143"/>
                  </a:lnTo>
                  <a:cubicBezTo>
                    <a:pt x="134" y="1178"/>
                    <a:pt x="134" y="1178"/>
                    <a:pt x="134" y="1178"/>
                  </a:cubicBezTo>
                  <a:cubicBezTo>
                    <a:pt x="134" y="1186"/>
                    <a:pt x="126" y="1265"/>
                    <a:pt x="119" y="1281"/>
                  </a:cubicBezTo>
                  <a:cubicBezTo>
                    <a:pt x="103" y="1297"/>
                    <a:pt x="87" y="1336"/>
                    <a:pt x="103" y="1360"/>
                  </a:cubicBezTo>
                  <a:cubicBezTo>
                    <a:pt x="111" y="1368"/>
                    <a:pt x="111" y="1376"/>
                    <a:pt x="119" y="1376"/>
                  </a:cubicBezTo>
                  <a:cubicBezTo>
                    <a:pt x="134" y="1384"/>
                    <a:pt x="142" y="1392"/>
                    <a:pt x="142" y="1423"/>
                  </a:cubicBezTo>
                  <a:cubicBezTo>
                    <a:pt x="142" y="1431"/>
                    <a:pt x="142" y="1431"/>
                    <a:pt x="142" y="1431"/>
                  </a:cubicBezTo>
                  <a:cubicBezTo>
                    <a:pt x="142" y="1471"/>
                    <a:pt x="142" y="1494"/>
                    <a:pt x="158" y="1502"/>
                  </a:cubicBezTo>
                  <a:cubicBezTo>
                    <a:pt x="166" y="1502"/>
                    <a:pt x="174" y="1526"/>
                    <a:pt x="174" y="1550"/>
                  </a:cubicBezTo>
                  <a:cubicBezTo>
                    <a:pt x="174" y="1566"/>
                    <a:pt x="174" y="1574"/>
                    <a:pt x="158" y="1581"/>
                  </a:cubicBezTo>
                  <a:cubicBezTo>
                    <a:pt x="134" y="1597"/>
                    <a:pt x="126" y="1613"/>
                    <a:pt x="126" y="1637"/>
                  </a:cubicBezTo>
                  <a:cubicBezTo>
                    <a:pt x="126" y="1653"/>
                    <a:pt x="63" y="1763"/>
                    <a:pt x="39" y="1771"/>
                  </a:cubicBezTo>
                  <a:cubicBezTo>
                    <a:pt x="24" y="1779"/>
                    <a:pt x="24" y="1810"/>
                    <a:pt x="32" y="1826"/>
                  </a:cubicBezTo>
                  <a:lnTo>
                    <a:pt x="32" y="1833"/>
                  </a:lnTo>
                  <a:cubicBezTo>
                    <a:pt x="32" y="1849"/>
                    <a:pt x="32" y="1873"/>
                    <a:pt x="16" y="1897"/>
                  </a:cubicBezTo>
                  <a:cubicBezTo>
                    <a:pt x="8" y="1913"/>
                    <a:pt x="0" y="1928"/>
                    <a:pt x="8" y="1960"/>
                  </a:cubicBezTo>
                  <a:cubicBezTo>
                    <a:pt x="8" y="1976"/>
                    <a:pt x="8" y="1984"/>
                    <a:pt x="16" y="1999"/>
                  </a:cubicBezTo>
                  <a:cubicBezTo>
                    <a:pt x="16" y="1999"/>
                    <a:pt x="16" y="1999"/>
                    <a:pt x="16" y="2007"/>
                  </a:cubicBezTo>
                  <a:cubicBezTo>
                    <a:pt x="32" y="1999"/>
                    <a:pt x="39" y="1999"/>
                    <a:pt x="47" y="2007"/>
                  </a:cubicBezTo>
                  <a:lnTo>
                    <a:pt x="55" y="2007"/>
                  </a:lnTo>
                  <a:cubicBezTo>
                    <a:pt x="71" y="2007"/>
                    <a:pt x="71" y="1999"/>
                    <a:pt x="71" y="1984"/>
                  </a:cubicBezTo>
                  <a:cubicBezTo>
                    <a:pt x="71" y="1968"/>
                    <a:pt x="87" y="1952"/>
                    <a:pt x="111" y="1952"/>
                  </a:cubicBezTo>
                  <a:cubicBezTo>
                    <a:pt x="119" y="1960"/>
                    <a:pt x="126" y="1960"/>
                    <a:pt x="134" y="1960"/>
                  </a:cubicBezTo>
                  <a:cubicBezTo>
                    <a:pt x="142" y="1968"/>
                    <a:pt x="158" y="1976"/>
                    <a:pt x="166" y="1976"/>
                  </a:cubicBezTo>
                  <a:lnTo>
                    <a:pt x="166" y="1976"/>
                  </a:lnTo>
                  <a:cubicBezTo>
                    <a:pt x="166" y="1968"/>
                    <a:pt x="166" y="1968"/>
                    <a:pt x="166" y="1968"/>
                  </a:cubicBezTo>
                  <a:cubicBezTo>
                    <a:pt x="166" y="1952"/>
                    <a:pt x="166" y="1944"/>
                    <a:pt x="190" y="1928"/>
                  </a:cubicBezTo>
                  <a:cubicBezTo>
                    <a:pt x="206" y="1920"/>
                    <a:pt x="221" y="1913"/>
                    <a:pt x="237" y="1913"/>
                  </a:cubicBezTo>
                  <a:cubicBezTo>
                    <a:pt x="245" y="1913"/>
                    <a:pt x="245" y="1913"/>
                    <a:pt x="245" y="1913"/>
                  </a:cubicBezTo>
                  <a:cubicBezTo>
                    <a:pt x="253" y="1913"/>
                    <a:pt x="261" y="1920"/>
                    <a:pt x="261" y="1920"/>
                  </a:cubicBezTo>
                  <a:cubicBezTo>
                    <a:pt x="269" y="1928"/>
                    <a:pt x="269" y="1936"/>
                    <a:pt x="284" y="1936"/>
                  </a:cubicBezTo>
                  <a:lnTo>
                    <a:pt x="292" y="1936"/>
                  </a:lnTo>
                  <a:lnTo>
                    <a:pt x="292" y="1936"/>
                  </a:lnTo>
                  <a:cubicBezTo>
                    <a:pt x="300" y="1936"/>
                    <a:pt x="308" y="1936"/>
                    <a:pt x="316" y="1952"/>
                  </a:cubicBezTo>
                  <a:cubicBezTo>
                    <a:pt x="332" y="1960"/>
                    <a:pt x="340" y="1968"/>
                    <a:pt x="348" y="1968"/>
                  </a:cubicBezTo>
                  <a:cubicBezTo>
                    <a:pt x="356" y="1968"/>
                    <a:pt x="356" y="1952"/>
                    <a:pt x="356" y="1936"/>
                  </a:cubicBezTo>
                  <a:cubicBezTo>
                    <a:pt x="356" y="1928"/>
                    <a:pt x="356" y="1913"/>
                    <a:pt x="356" y="1913"/>
                  </a:cubicBezTo>
                  <a:cubicBezTo>
                    <a:pt x="364" y="1904"/>
                    <a:pt x="372" y="1904"/>
                    <a:pt x="379" y="1904"/>
                  </a:cubicBezTo>
                  <a:cubicBezTo>
                    <a:pt x="387" y="1904"/>
                    <a:pt x="387" y="1904"/>
                    <a:pt x="395" y="1897"/>
                  </a:cubicBezTo>
                  <a:lnTo>
                    <a:pt x="395" y="1897"/>
                  </a:lnTo>
                  <a:cubicBezTo>
                    <a:pt x="403" y="1881"/>
                    <a:pt x="419" y="1881"/>
                    <a:pt x="427" y="1873"/>
                  </a:cubicBezTo>
                  <a:cubicBezTo>
                    <a:pt x="427" y="1873"/>
                    <a:pt x="435" y="1873"/>
                    <a:pt x="435" y="1865"/>
                  </a:cubicBezTo>
                  <a:cubicBezTo>
                    <a:pt x="435" y="1865"/>
                    <a:pt x="443" y="1857"/>
                    <a:pt x="450" y="1857"/>
                  </a:cubicBezTo>
                  <a:lnTo>
                    <a:pt x="450" y="1857"/>
                  </a:lnTo>
                  <a:cubicBezTo>
                    <a:pt x="459" y="1857"/>
                    <a:pt x="459" y="1865"/>
                    <a:pt x="466" y="1865"/>
                  </a:cubicBezTo>
                  <a:lnTo>
                    <a:pt x="466" y="1873"/>
                  </a:lnTo>
                  <a:cubicBezTo>
                    <a:pt x="466" y="1873"/>
                    <a:pt x="482" y="1881"/>
                    <a:pt x="498" y="1889"/>
                  </a:cubicBezTo>
                  <a:lnTo>
                    <a:pt x="498" y="1889"/>
                  </a:lnTo>
                  <a:cubicBezTo>
                    <a:pt x="506" y="1913"/>
                    <a:pt x="506" y="1913"/>
                    <a:pt x="506" y="1913"/>
                  </a:cubicBezTo>
                  <a:cubicBezTo>
                    <a:pt x="514" y="1920"/>
                    <a:pt x="522" y="1920"/>
                    <a:pt x="522" y="1920"/>
                  </a:cubicBezTo>
                  <a:cubicBezTo>
                    <a:pt x="530" y="1920"/>
                    <a:pt x="530" y="1920"/>
                    <a:pt x="530" y="1920"/>
                  </a:cubicBezTo>
                  <a:cubicBezTo>
                    <a:pt x="530" y="1920"/>
                    <a:pt x="530" y="1897"/>
                    <a:pt x="530" y="1889"/>
                  </a:cubicBezTo>
                  <a:lnTo>
                    <a:pt x="530" y="1881"/>
                  </a:lnTo>
                  <a:cubicBezTo>
                    <a:pt x="530" y="1873"/>
                    <a:pt x="530" y="1865"/>
                    <a:pt x="545" y="1857"/>
                  </a:cubicBezTo>
                  <a:lnTo>
                    <a:pt x="545" y="1857"/>
                  </a:lnTo>
                  <a:cubicBezTo>
                    <a:pt x="553" y="1849"/>
                    <a:pt x="553" y="1849"/>
                    <a:pt x="561" y="1833"/>
                  </a:cubicBezTo>
                  <a:lnTo>
                    <a:pt x="561" y="1833"/>
                  </a:lnTo>
                  <a:cubicBezTo>
                    <a:pt x="569" y="1810"/>
                    <a:pt x="577" y="1810"/>
                    <a:pt x="585" y="1802"/>
                  </a:cubicBezTo>
                  <a:cubicBezTo>
                    <a:pt x="585" y="1802"/>
                    <a:pt x="593" y="1802"/>
                    <a:pt x="593" y="1794"/>
                  </a:cubicBezTo>
                  <a:cubicBezTo>
                    <a:pt x="601" y="1794"/>
                    <a:pt x="601" y="1787"/>
                    <a:pt x="609" y="1779"/>
                  </a:cubicBezTo>
                  <a:cubicBezTo>
                    <a:pt x="609" y="1771"/>
                    <a:pt x="617" y="1763"/>
                    <a:pt x="624" y="1763"/>
                  </a:cubicBezTo>
                  <a:lnTo>
                    <a:pt x="624" y="1763"/>
                  </a:lnTo>
                  <a:cubicBezTo>
                    <a:pt x="632" y="1763"/>
                    <a:pt x="640" y="1771"/>
                    <a:pt x="648" y="1779"/>
                  </a:cubicBezTo>
                  <a:cubicBezTo>
                    <a:pt x="648" y="1787"/>
                    <a:pt x="656" y="1787"/>
                    <a:pt x="656" y="1794"/>
                  </a:cubicBezTo>
                  <a:cubicBezTo>
                    <a:pt x="672" y="1802"/>
                    <a:pt x="680" y="1810"/>
                    <a:pt x="696" y="1810"/>
                  </a:cubicBezTo>
                  <a:cubicBezTo>
                    <a:pt x="696" y="1810"/>
                    <a:pt x="696" y="1810"/>
                    <a:pt x="703" y="1810"/>
                  </a:cubicBezTo>
                  <a:lnTo>
                    <a:pt x="712" y="1818"/>
                  </a:lnTo>
                  <a:lnTo>
                    <a:pt x="719" y="1826"/>
                  </a:lnTo>
                  <a:cubicBezTo>
                    <a:pt x="727" y="1826"/>
                    <a:pt x="727" y="1826"/>
                    <a:pt x="735" y="1818"/>
                  </a:cubicBezTo>
                  <a:cubicBezTo>
                    <a:pt x="743" y="1818"/>
                    <a:pt x="743" y="1818"/>
                    <a:pt x="751" y="1818"/>
                  </a:cubicBezTo>
                  <a:cubicBezTo>
                    <a:pt x="759" y="1818"/>
                    <a:pt x="767" y="1818"/>
                    <a:pt x="767" y="1810"/>
                  </a:cubicBezTo>
                  <a:lnTo>
                    <a:pt x="767" y="1802"/>
                  </a:lnTo>
                  <a:cubicBezTo>
                    <a:pt x="759" y="1779"/>
                    <a:pt x="790" y="1708"/>
                    <a:pt x="806" y="1684"/>
                  </a:cubicBezTo>
                  <a:cubicBezTo>
                    <a:pt x="814" y="1676"/>
                    <a:pt x="822" y="1676"/>
                    <a:pt x="822" y="1676"/>
                  </a:cubicBezTo>
                  <a:cubicBezTo>
                    <a:pt x="838" y="1676"/>
                    <a:pt x="854" y="1653"/>
                    <a:pt x="854" y="1637"/>
                  </a:cubicBezTo>
                  <a:cubicBezTo>
                    <a:pt x="854" y="1605"/>
                    <a:pt x="862" y="1589"/>
                    <a:pt x="877" y="1589"/>
                  </a:cubicBezTo>
                  <a:cubicBezTo>
                    <a:pt x="885" y="1589"/>
                    <a:pt x="885" y="1589"/>
                    <a:pt x="885" y="1589"/>
                  </a:cubicBezTo>
                  <a:cubicBezTo>
                    <a:pt x="893" y="1589"/>
                    <a:pt x="893" y="1589"/>
                    <a:pt x="901" y="1574"/>
                  </a:cubicBezTo>
                  <a:cubicBezTo>
                    <a:pt x="909" y="1566"/>
                    <a:pt x="917" y="1566"/>
                    <a:pt x="925" y="1558"/>
                  </a:cubicBezTo>
                  <a:cubicBezTo>
                    <a:pt x="933" y="1558"/>
                    <a:pt x="941" y="1550"/>
                    <a:pt x="933" y="1534"/>
                  </a:cubicBezTo>
                  <a:cubicBezTo>
                    <a:pt x="933" y="1526"/>
                    <a:pt x="925" y="1518"/>
                    <a:pt x="925" y="1518"/>
                  </a:cubicBezTo>
                  <a:cubicBezTo>
                    <a:pt x="917" y="1502"/>
                    <a:pt x="917" y="1502"/>
                    <a:pt x="917" y="1471"/>
                  </a:cubicBezTo>
                  <a:cubicBezTo>
                    <a:pt x="925" y="1447"/>
                    <a:pt x="941" y="1431"/>
                    <a:pt x="956" y="1431"/>
                  </a:cubicBezTo>
                  <a:cubicBezTo>
                    <a:pt x="964" y="1431"/>
                    <a:pt x="964" y="1431"/>
                    <a:pt x="972" y="1431"/>
                  </a:cubicBezTo>
                  <a:cubicBezTo>
                    <a:pt x="972" y="1439"/>
                    <a:pt x="972" y="1439"/>
                    <a:pt x="980" y="1439"/>
                  </a:cubicBezTo>
                  <a:cubicBezTo>
                    <a:pt x="988" y="1455"/>
                    <a:pt x="1004" y="1471"/>
                    <a:pt x="1012" y="1471"/>
                  </a:cubicBezTo>
                  <a:cubicBezTo>
                    <a:pt x="1012" y="1471"/>
                    <a:pt x="1020" y="1471"/>
                    <a:pt x="1020" y="1463"/>
                  </a:cubicBezTo>
                  <a:cubicBezTo>
                    <a:pt x="1028" y="1455"/>
                    <a:pt x="1028" y="1447"/>
                    <a:pt x="1028" y="1439"/>
                  </a:cubicBezTo>
                  <a:cubicBezTo>
                    <a:pt x="1028" y="1431"/>
                    <a:pt x="1020" y="1415"/>
                    <a:pt x="1051" y="1408"/>
                  </a:cubicBezTo>
                  <a:cubicBezTo>
                    <a:pt x="1067" y="1408"/>
                    <a:pt x="1083" y="1408"/>
                    <a:pt x="1099" y="1408"/>
                  </a:cubicBezTo>
                  <a:cubicBezTo>
                    <a:pt x="1115" y="1408"/>
                    <a:pt x="1123" y="1408"/>
                    <a:pt x="1123" y="1400"/>
                  </a:cubicBezTo>
                  <a:cubicBezTo>
                    <a:pt x="1130" y="1392"/>
                    <a:pt x="1130" y="1368"/>
                    <a:pt x="1123" y="1344"/>
                  </a:cubicBezTo>
                  <a:cubicBezTo>
                    <a:pt x="1115" y="1344"/>
                    <a:pt x="1115" y="1336"/>
                    <a:pt x="1115" y="1336"/>
                  </a:cubicBezTo>
                  <a:cubicBezTo>
                    <a:pt x="1099" y="1328"/>
                    <a:pt x="1099" y="1321"/>
                    <a:pt x="1099" y="1297"/>
                  </a:cubicBezTo>
                  <a:cubicBezTo>
                    <a:pt x="1107" y="1289"/>
                    <a:pt x="1107" y="1281"/>
                    <a:pt x="1107" y="1273"/>
                  </a:cubicBezTo>
                  <a:cubicBezTo>
                    <a:pt x="1107" y="1265"/>
                    <a:pt x="1115" y="1257"/>
                    <a:pt x="1115" y="1241"/>
                  </a:cubicBezTo>
                  <a:cubicBezTo>
                    <a:pt x="964" y="32"/>
                    <a:pt x="964" y="32"/>
                    <a:pt x="964" y="32"/>
                  </a:cubicBezTo>
                  <a:cubicBezTo>
                    <a:pt x="949" y="8"/>
                    <a:pt x="941" y="8"/>
                    <a:pt x="933" y="8"/>
                  </a:cubicBezTo>
                  <a:lnTo>
                    <a:pt x="933" y="8"/>
                  </a:lnTo>
                  <a:cubicBezTo>
                    <a:pt x="261" y="87"/>
                    <a:pt x="261" y="87"/>
                    <a:pt x="261" y="87"/>
                  </a:cubicBezTo>
                  <a:cubicBezTo>
                    <a:pt x="229" y="119"/>
                    <a:pt x="166" y="166"/>
                    <a:pt x="111" y="166"/>
                  </a:cubicBezTo>
                  <a:cubicBezTo>
                    <a:pt x="79" y="166"/>
                    <a:pt x="55" y="158"/>
                    <a:pt x="32" y="143"/>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93" name="Freeform 785"/>
            <p:cNvSpPr>
              <a:spLocks noChangeArrowheads="1"/>
            </p:cNvSpPr>
            <p:nvPr/>
          </p:nvSpPr>
          <p:spPr bwMode="auto">
            <a:xfrm>
              <a:off x="15540629" y="6265015"/>
              <a:ext cx="1140241" cy="1299051"/>
            </a:xfrm>
            <a:custGeom>
              <a:avLst/>
              <a:gdLst>
                <a:gd name="T0" fmla="*/ 1550 w 1582"/>
                <a:gd name="T1" fmla="*/ 720 h 1804"/>
                <a:gd name="T2" fmla="*/ 1550 w 1582"/>
                <a:gd name="T3" fmla="*/ 720 h 1804"/>
                <a:gd name="T4" fmla="*/ 1542 w 1582"/>
                <a:gd name="T5" fmla="*/ 648 h 1804"/>
                <a:gd name="T6" fmla="*/ 1565 w 1582"/>
                <a:gd name="T7" fmla="*/ 641 h 1804"/>
                <a:gd name="T8" fmla="*/ 1447 w 1582"/>
                <a:gd name="T9" fmla="*/ 0 h 1804"/>
                <a:gd name="T10" fmla="*/ 1186 w 1582"/>
                <a:gd name="T11" fmla="*/ 190 h 1804"/>
                <a:gd name="T12" fmla="*/ 1052 w 1582"/>
                <a:gd name="T13" fmla="*/ 309 h 1804"/>
                <a:gd name="T14" fmla="*/ 925 w 1582"/>
                <a:gd name="T15" fmla="*/ 332 h 1804"/>
                <a:gd name="T16" fmla="*/ 791 w 1582"/>
                <a:gd name="T17" fmla="*/ 380 h 1804"/>
                <a:gd name="T18" fmla="*/ 728 w 1582"/>
                <a:gd name="T19" fmla="*/ 364 h 1804"/>
                <a:gd name="T20" fmla="*/ 672 w 1582"/>
                <a:gd name="T21" fmla="*/ 388 h 1804"/>
                <a:gd name="T22" fmla="*/ 657 w 1582"/>
                <a:gd name="T23" fmla="*/ 364 h 1804"/>
                <a:gd name="T24" fmla="*/ 712 w 1582"/>
                <a:gd name="T25" fmla="*/ 348 h 1804"/>
                <a:gd name="T26" fmla="*/ 672 w 1582"/>
                <a:gd name="T27" fmla="*/ 332 h 1804"/>
                <a:gd name="T28" fmla="*/ 641 w 1582"/>
                <a:gd name="T29" fmla="*/ 340 h 1804"/>
                <a:gd name="T30" fmla="*/ 577 w 1582"/>
                <a:gd name="T31" fmla="*/ 317 h 1804"/>
                <a:gd name="T32" fmla="*/ 506 w 1582"/>
                <a:gd name="T33" fmla="*/ 285 h 1804"/>
                <a:gd name="T34" fmla="*/ 459 w 1582"/>
                <a:gd name="T35" fmla="*/ 261 h 1804"/>
                <a:gd name="T36" fmla="*/ 0 w 1582"/>
                <a:gd name="T37" fmla="*/ 356 h 1804"/>
                <a:gd name="T38" fmla="*/ 0 w 1582"/>
                <a:gd name="T39" fmla="*/ 356 h 1804"/>
                <a:gd name="T40" fmla="*/ 151 w 1582"/>
                <a:gd name="T41" fmla="*/ 1574 h 1804"/>
                <a:gd name="T42" fmla="*/ 166 w 1582"/>
                <a:gd name="T43" fmla="*/ 1558 h 1804"/>
                <a:gd name="T44" fmla="*/ 253 w 1582"/>
                <a:gd name="T45" fmla="*/ 1565 h 1804"/>
                <a:gd name="T46" fmla="*/ 317 w 1582"/>
                <a:gd name="T47" fmla="*/ 1574 h 1804"/>
                <a:gd name="T48" fmla="*/ 364 w 1582"/>
                <a:gd name="T49" fmla="*/ 1645 h 1804"/>
                <a:gd name="T50" fmla="*/ 419 w 1582"/>
                <a:gd name="T51" fmla="*/ 1700 h 1804"/>
                <a:gd name="T52" fmla="*/ 530 w 1582"/>
                <a:gd name="T53" fmla="*/ 1700 h 1804"/>
                <a:gd name="T54" fmla="*/ 617 w 1582"/>
                <a:gd name="T55" fmla="*/ 1755 h 1804"/>
                <a:gd name="T56" fmla="*/ 664 w 1582"/>
                <a:gd name="T57" fmla="*/ 1708 h 1804"/>
                <a:gd name="T58" fmla="*/ 728 w 1582"/>
                <a:gd name="T59" fmla="*/ 1732 h 1804"/>
                <a:gd name="T60" fmla="*/ 759 w 1582"/>
                <a:gd name="T61" fmla="*/ 1716 h 1804"/>
                <a:gd name="T62" fmla="*/ 783 w 1582"/>
                <a:gd name="T63" fmla="*/ 1708 h 1804"/>
                <a:gd name="T64" fmla="*/ 807 w 1582"/>
                <a:gd name="T65" fmla="*/ 1684 h 1804"/>
                <a:gd name="T66" fmla="*/ 830 w 1582"/>
                <a:gd name="T67" fmla="*/ 1676 h 1804"/>
                <a:gd name="T68" fmla="*/ 854 w 1582"/>
                <a:gd name="T69" fmla="*/ 1652 h 1804"/>
                <a:gd name="T70" fmla="*/ 870 w 1582"/>
                <a:gd name="T71" fmla="*/ 1668 h 1804"/>
                <a:gd name="T72" fmla="*/ 870 w 1582"/>
                <a:gd name="T73" fmla="*/ 1676 h 1804"/>
                <a:gd name="T74" fmla="*/ 894 w 1582"/>
                <a:gd name="T75" fmla="*/ 1700 h 1804"/>
                <a:gd name="T76" fmla="*/ 910 w 1582"/>
                <a:gd name="T77" fmla="*/ 1724 h 1804"/>
                <a:gd name="T78" fmla="*/ 965 w 1582"/>
                <a:gd name="T79" fmla="*/ 1747 h 1804"/>
                <a:gd name="T80" fmla="*/ 981 w 1582"/>
                <a:gd name="T81" fmla="*/ 1771 h 1804"/>
                <a:gd name="T82" fmla="*/ 1012 w 1582"/>
                <a:gd name="T83" fmla="*/ 1803 h 1804"/>
                <a:gd name="T84" fmla="*/ 1060 w 1582"/>
                <a:gd name="T85" fmla="*/ 1787 h 1804"/>
                <a:gd name="T86" fmla="*/ 1083 w 1582"/>
                <a:gd name="T87" fmla="*/ 1739 h 1804"/>
                <a:gd name="T88" fmla="*/ 1123 w 1582"/>
                <a:gd name="T89" fmla="*/ 1708 h 1804"/>
                <a:gd name="T90" fmla="*/ 1123 w 1582"/>
                <a:gd name="T91" fmla="*/ 1637 h 1804"/>
                <a:gd name="T92" fmla="*/ 1123 w 1582"/>
                <a:gd name="T93" fmla="*/ 1550 h 1804"/>
                <a:gd name="T94" fmla="*/ 1163 w 1582"/>
                <a:gd name="T95" fmla="*/ 1479 h 1804"/>
                <a:gd name="T96" fmla="*/ 1226 w 1582"/>
                <a:gd name="T97" fmla="*/ 1510 h 1804"/>
                <a:gd name="T98" fmla="*/ 1218 w 1582"/>
                <a:gd name="T99" fmla="*/ 1376 h 1804"/>
                <a:gd name="T100" fmla="*/ 1281 w 1582"/>
                <a:gd name="T101" fmla="*/ 1328 h 1804"/>
                <a:gd name="T102" fmla="*/ 1305 w 1582"/>
                <a:gd name="T103" fmla="*/ 1257 h 1804"/>
                <a:gd name="T104" fmla="*/ 1360 w 1582"/>
                <a:gd name="T105" fmla="*/ 1265 h 1804"/>
                <a:gd name="T106" fmla="*/ 1423 w 1582"/>
                <a:gd name="T107" fmla="*/ 1257 h 1804"/>
                <a:gd name="T108" fmla="*/ 1502 w 1582"/>
                <a:gd name="T109" fmla="*/ 1154 h 1804"/>
                <a:gd name="T110" fmla="*/ 1510 w 1582"/>
                <a:gd name="T111" fmla="*/ 1012 h 1804"/>
                <a:gd name="T112" fmla="*/ 1550 w 1582"/>
                <a:gd name="T113" fmla="*/ 957 h 1804"/>
                <a:gd name="T114" fmla="*/ 1550 w 1582"/>
                <a:gd name="T115" fmla="*/ 830 h 1804"/>
                <a:gd name="T116" fmla="*/ 1565 w 1582"/>
                <a:gd name="T117" fmla="*/ 799 h 1804"/>
                <a:gd name="T118" fmla="*/ 1550 w 1582"/>
                <a:gd name="T119" fmla="*/ 72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2" h="1804">
                  <a:moveTo>
                    <a:pt x="1550" y="720"/>
                  </a:moveTo>
                  <a:lnTo>
                    <a:pt x="1550" y="720"/>
                  </a:lnTo>
                  <a:cubicBezTo>
                    <a:pt x="1550" y="696"/>
                    <a:pt x="1542" y="664"/>
                    <a:pt x="1542" y="648"/>
                  </a:cubicBezTo>
                  <a:cubicBezTo>
                    <a:pt x="1534" y="641"/>
                    <a:pt x="1550" y="633"/>
                    <a:pt x="1565" y="641"/>
                  </a:cubicBezTo>
                  <a:cubicBezTo>
                    <a:pt x="1447" y="0"/>
                    <a:pt x="1447" y="0"/>
                    <a:pt x="1447" y="0"/>
                  </a:cubicBezTo>
                  <a:cubicBezTo>
                    <a:pt x="1352" y="56"/>
                    <a:pt x="1210" y="151"/>
                    <a:pt x="1186" y="190"/>
                  </a:cubicBezTo>
                  <a:cubicBezTo>
                    <a:pt x="1154" y="230"/>
                    <a:pt x="1083" y="309"/>
                    <a:pt x="1052" y="309"/>
                  </a:cubicBezTo>
                  <a:cubicBezTo>
                    <a:pt x="1012" y="309"/>
                    <a:pt x="949" y="309"/>
                    <a:pt x="925" y="332"/>
                  </a:cubicBezTo>
                  <a:cubicBezTo>
                    <a:pt x="910" y="356"/>
                    <a:pt x="807" y="395"/>
                    <a:pt x="791" y="380"/>
                  </a:cubicBezTo>
                  <a:cubicBezTo>
                    <a:pt x="767" y="364"/>
                    <a:pt x="728" y="356"/>
                    <a:pt x="728" y="364"/>
                  </a:cubicBezTo>
                  <a:cubicBezTo>
                    <a:pt x="720" y="372"/>
                    <a:pt x="688" y="380"/>
                    <a:pt x="672" y="388"/>
                  </a:cubicBezTo>
                  <a:cubicBezTo>
                    <a:pt x="657" y="395"/>
                    <a:pt x="648" y="372"/>
                    <a:pt x="657" y="364"/>
                  </a:cubicBezTo>
                  <a:cubicBezTo>
                    <a:pt x="672" y="356"/>
                    <a:pt x="712" y="364"/>
                    <a:pt x="712" y="348"/>
                  </a:cubicBezTo>
                  <a:cubicBezTo>
                    <a:pt x="704" y="332"/>
                    <a:pt x="696" y="324"/>
                    <a:pt x="672" y="332"/>
                  </a:cubicBezTo>
                  <a:cubicBezTo>
                    <a:pt x="648" y="348"/>
                    <a:pt x="657" y="364"/>
                    <a:pt x="641" y="340"/>
                  </a:cubicBezTo>
                  <a:cubicBezTo>
                    <a:pt x="625" y="324"/>
                    <a:pt x="617" y="332"/>
                    <a:pt x="577" y="317"/>
                  </a:cubicBezTo>
                  <a:cubicBezTo>
                    <a:pt x="538" y="301"/>
                    <a:pt x="538" y="309"/>
                    <a:pt x="506" y="285"/>
                  </a:cubicBezTo>
                  <a:cubicBezTo>
                    <a:pt x="483" y="277"/>
                    <a:pt x="459" y="285"/>
                    <a:pt x="459" y="261"/>
                  </a:cubicBezTo>
                  <a:cubicBezTo>
                    <a:pt x="332" y="301"/>
                    <a:pt x="16" y="380"/>
                    <a:pt x="0" y="356"/>
                  </a:cubicBezTo>
                  <a:lnTo>
                    <a:pt x="0" y="356"/>
                  </a:lnTo>
                  <a:cubicBezTo>
                    <a:pt x="151" y="1574"/>
                    <a:pt x="151" y="1574"/>
                    <a:pt x="151" y="1574"/>
                  </a:cubicBezTo>
                  <a:cubicBezTo>
                    <a:pt x="151" y="1558"/>
                    <a:pt x="158" y="1558"/>
                    <a:pt x="166" y="1558"/>
                  </a:cubicBezTo>
                  <a:cubicBezTo>
                    <a:pt x="198" y="1558"/>
                    <a:pt x="222" y="1558"/>
                    <a:pt x="253" y="1565"/>
                  </a:cubicBezTo>
                  <a:cubicBezTo>
                    <a:pt x="285" y="1574"/>
                    <a:pt x="293" y="1542"/>
                    <a:pt x="317" y="1574"/>
                  </a:cubicBezTo>
                  <a:cubicBezTo>
                    <a:pt x="340" y="1613"/>
                    <a:pt x="340" y="1629"/>
                    <a:pt x="364" y="1645"/>
                  </a:cubicBezTo>
                  <a:cubicBezTo>
                    <a:pt x="388" y="1660"/>
                    <a:pt x="372" y="1700"/>
                    <a:pt x="419" y="1700"/>
                  </a:cubicBezTo>
                  <a:cubicBezTo>
                    <a:pt x="467" y="1708"/>
                    <a:pt x="514" y="1684"/>
                    <a:pt x="530" y="1700"/>
                  </a:cubicBezTo>
                  <a:cubicBezTo>
                    <a:pt x="546" y="1724"/>
                    <a:pt x="593" y="1763"/>
                    <a:pt x="617" y="1755"/>
                  </a:cubicBezTo>
                  <a:cubicBezTo>
                    <a:pt x="641" y="1747"/>
                    <a:pt x="633" y="1700"/>
                    <a:pt x="664" y="1708"/>
                  </a:cubicBezTo>
                  <a:cubicBezTo>
                    <a:pt x="696" y="1716"/>
                    <a:pt x="704" y="1732"/>
                    <a:pt x="728" y="1732"/>
                  </a:cubicBezTo>
                  <a:cubicBezTo>
                    <a:pt x="743" y="1732"/>
                    <a:pt x="751" y="1724"/>
                    <a:pt x="759" y="1716"/>
                  </a:cubicBezTo>
                  <a:cubicBezTo>
                    <a:pt x="759" y="1700"/>
                    <a:pt x="775" y="1700"/>
                    <a:pt x="783" y="1708"/>
                  </a:cubicBezTo>
                  <a:cubicBezTo>
                    <a:pt x="791" y="1708"/>
                    <a:pt x="799" y="1692"/>
                    <a:pt x="807" y="1684"/>
                  </a:cubicBezTo>
                  <a:lnTo>
                    <a:pt x="830" y="1676"/>
                  </a:lnTo>
                  <a:cubicBezTo>
                    <a:pt x="854" y="1652"/>
                    <a:pt x="854" y="1652"/>
                    <a:pt x="854" y="1652"/>
                  </a:cubicBezTo>
                  <a:cubicBezTo>
                    <a:pt x="870" y="1668"/>
                    <a:pt x="870" y="1668"/>
                    <a:pt x="870" y="1668"/>
                  </a:cubicBezTo>
                  <a:cubicBezTo>
                    <a:pt x="870" y="1668"/>
                    <a:pt x="870" y="1668"/>
                    <a:pt x="870" y="1676"/>
                  </a:cubicBezTo>
                  <a:cubicBezTo>
                    <a:pt x="878" y="1692"/>
                    <a:pt x="886" y="1700"/>
                    <a:pt x="894" y="1700"/>
                  </a:cubicBezTo>
                  <a:cubicBezTo>
                    <a:pt x="910" y="1708"/>
                    <a:pt x="901" y="1708"/>
                    <a:pt x="910" y="1724"/>
                  </a:cubicBezTo>
                  <a:cubicBezTo>
                    <a:pt x="925" y="1732"/>
                    <a:pt x="949" y="1739"/>
                    <a:pt x="965" y="1747"/>
                  </a:cubicBezTo>
                  <a:cubicBezTo>
                    <a:pt x="981" y="1747"/>
                    <a:pt x="981" y="1763"/>
                    <a:pt x="981" y="1771"/>
                  </a:cubicBezTo>
                  <a:cubicBezTo>
                    <a:pt x="988" y="1779"/>
                    <a:pt x="1004" y="1795"/>
                    <a:pt x="1012" y="1803"/>
                  </a:cubicBezTo>
                  <a:cubicBezTo>
                    <a:pt x="1028" y="1795"/>
                    <a:pt x="1044" y="1795"/>
                    <a:pt x="1060" y="1787"/>
                  </a:cubicBezTo>
                  <a:cubicBezTo>
                    <a:pt x="1091" y="1787"/>
                    <a:pt x="1083" y="1779"/>
                    <a:pt x="1083" y="1739"/>
                  </a:cubicBezTo>
                  <a:cubicBezTo>
                    <a:pt x="1083" y="1708"/>
                    <a:pt x="1099" y="1716"/>
                    <a:pt x="1123" y="1708"/>
                  </a:cubicBezTo>
                  <a:cubicBezTo>
                    <a:pt x="1139" y="1700"/>
                    <a:pt x="1131" y="1660"/>
                    <a:pt x="1123" y="1637"/>
                  </a:cubicBezTo>
                  <a:cubicBezTo>
                    <a:pt x="1107" y="1613"/>
                    <a:pt x="1131" y="1581"/>
                    <a:pt x="1123" y="1550"/>
                  </a:cubicBezTo>
                  <a:cubicBezTo>
                    <a:pt x="1123" y="1526"/>
                    <a:pt x="1147" y="1487"/>
                    <a:pt x="1163" y="1479"/>
                  </a:cubicBezTo>
                  <a:cubicBezTo>
                    <a:pt x="1170" y="1463"/>
                    <a:pt x="1202" y="1494"/>
                    <a:pt x="1226" y="1510"/>
                  </a:cubicBezTo>
                  <a:cubicBezTo>
                    <a:pt x="1241" y="1526"/>
                    <a:pt x="1226" y="1415"/>
                    <a:pt x="1218" y="1376"/>
                  </a:cubicBezTo>
                  <a:cubicBezTo>
                    <a:pt x="1210" y="1344"/>
                    <a:pt x="1257" y="1336"/>
                    <a:pt x="1281" y="1328"/>
                  </a:cubicBezTo>
                  <a:cubicBezTo>
                    <a:pt x="1305" y="1321"/>
                    <a:pt x="1297" y="1289"/>
                    <a:pt x="1305" y="1257"/>
                  </a:cubicBezTo>
                  <a:cubicBezTo>
                    <a:pt x="1313" y="1226"/>
                    <a:pt x="1336" y="1249"/>
                    <a:pt x="1360" y="1265"/>
                  </a:cubicBezTo>
                  <a:cubicBezTo>
                    <a:pt x="1392" y="1281"/>
                    <a:pt x="1392" y="1265"/>
                    <a:pt x="1423" y="1257"/>
                  </a:cubicBezTo>
                  <a:cubicBezTo>
                    <a:pt x="1447" y="1257"/>
                    <a:pt x="1487" y="1186"/>
                    <a:pt x="1502" y="1154"/>
                  </a:cubicBezTo>
                  <a:cubicBezTo>
                    <a:pt x="1526" y="1131"/>
                    <a:pt x="1518" y="1068"/>
                    <a:pt x="1510" y="1012"/>
                  </a:cubicBezTo>
                  <a:cubicBezTo>
                    <a:pt x="1510" y="949"/>
                    <a:pt x="1542" y="973"/>
                    <a:pt x="1550" y="957"/>
                  </a:cubicBezTo>
                  <a:cubicBezTo>
                    <a:pt x="1565" y="949"/>
                    <a:pt x="1550" y="870"/>
                    <a:pt x="1550" y="830"/>
                  </a:cubicBezTo>
                  <a:cubicBezTo>
                    <a:pt x="1542" y="791"/>
                    <a:pt x="1550" y="807"/>
                    <a:pt x="1565" y="799"/>
                  </a:cubicBezTo>
                  <a:cubicBezTo>
                    <a:pt x="1581" y="791"/>
                    <a:pt x="1558" y="751"/>
                    <a:pt x="1550" y="720"/>
                  </a:cubicBezTo>
                </a:path>
              </a:pathLst>
            </a:custGeom>
            <a:solidFill>
              <a:schemeClr val="accent2"/>
            </a:solidFill>
            <a:ln>
              <a:noFill/>
            </a:ln>
            <a:effectLst/>
          </p:spPr>
          <p:txBody>
            <a:bodyPr wrap="none" anchor="ctr"/>
            <a:lstStyle/>
            <a:p>
              <a:endParaRPr lang="en-US" sz="2701" dirty="0">
                <a:latin typeface="Lato Light"/>
              </a:endParaRPr>
            </a:p>
          </p:txBody>
        </p:sp>
        <p:sp>
          <p:nvSpPr>
            <p:cNvPr id="794" name="Freeform 786"/>
            <p:cNvSpPr>
              <a:spLocks noChangeArrowheads="1"/>
            </p:cNvSpPr>
            <p:nvPr/>
          </p:nvSpPr>
          <p:spPr bwMode="auto">
            <a:xfrm>
              <a:off x="15534277" y="6258662"/>
              <a:ext cx="1146594" cy="1305404"/>
            </a:xfrm>
            <a:custGeom>
              <a:avLst/>
              <a:gdLst>
                <a:gd name="T0" fmla="*/ 989 w 1590"/>
                <a:gd name="T1" fmla="*/ 1787 h 1812"/>
                <a:gd name="T2" fmla="*/ 909 w 1590"/>
                <a:gd name="T3" fmla="*/ 1716 h 1812"/>
                <a:gd name="T4" fmla="*/ 862 w 1590"/>
                <a:gd name="T5" fmla="*/ 1668 h 1812"/>
                <a:gd name="T6" fmla="*/ 783 w 1590"/>
                <a:gd name="T7" fmla="*/ 1716 h 1812"/>
                <a:gd name="T8" fmla="*/ 672 w 1590"/>
                <a:gd name="T9" fmla="*/ 1716 h 1812"/>
                <a:gd name="T10" fmla="*/ 617 w 1590"/>
                <a:gd name="T11" fmla="*/ 1763 h 1812"/>
                <a:gd name="T12" fmla="*/ 443 w 1590"/>
                <a:gd name="T13" fmla="*/ 1716 h 1812"/>
                <a:gd name="T14" fmla="*/ 340 w 1590"/>
                <a:gd name="T15" fmla="*/ 1613 h 1812"/>
                <a:gd name="T16" fmla="*/ 269 w 1590"/>
                <a:gd name="T17" fmla="*/ 1582 h 1812"/>
                <a:gd name="T18" fmla="*/ 159 w 1590"/>
                <a:gd name="T19" fmla="*/ 1582 h 1812"/>
                <a:gd name="T20" fmla="*/ 8 w 1590"/>
                <a:gd name="T21" fmla="*/ 356 h 1812"/>
                <a:gd name="T22" fmla="*/ 475 w 1590"/>
                <a:gd name="T23" fmla="*/ 269 h 1812"/>
                <a:gd name="T24" fmla="*/ 554 w 1590"/>
                <a:gd name="T25" fmla="*/ 309 h 1812"/>
                <a:gd name="T26" fmla="*/ 656 w 1590"/>
                <a:gd name="T27" fmla="*/ 356 h 1812"/>
                <a:gd name="T28" fmla="*/ 720 w 1590"/>
                <a:gd name="T29" fmla="*/ 356 h 1812"/>
                <a:gd name="T30" fmla="*/ 665 w 1590"/>
                <a:gd name="T31" fmla="*/ 388 h 1812"/>
                <a:gd name="T32" fmla="*/ 728 w 1590"/>
                <a:gd name="T33" fmla="*/ 372 h 1812"/>
                <a:gd name="T34" fmla="*/ 933 w 1590"/>
                <a:gd name="T35" fmla="*/ 340 h 1812"/>
                <a:gd name="T36" fmla="*/ 1463 w 1590"/>
                <a:gd name="T37" fmla="*/ 0 h 1812"/>
                <a:gd name="T38" fmla="*/ 1566 w 1590"/>
                <a:gd name="T39" fmla="*/ 649 h 1812"/>
                <a:gd name="T40" fmla="*/ 1566 w 1590"/>
                <a:gd name="T41" fmla="*/ 728 h 1812"/>
                <a:gd name="T42" fmla="*/ 1558 w 1590"/>
                <a:gd name="T43" fmla="*/ 838 h 1812"/>
                <a:gd name="T44" fmla="*/ 1526 w 1590"/>
                <a:gd name="T45" fmla="*/ 1020 h 1812"/>
                <a:gd name="T46" fmla="*/ 1408 w 1590"/>
                <a:gd name="T47" fmla="*/ 1281 h 1812"/>
                <a:gd name="T48" fmla="*/ 1329 w 1590"/>
                <a:gd name="T49" fmla="*/ 1249 h 1812"/>
                <a:gd name="T50" fmla="*/ 1273 w 1590"/>
                <a:gd name="T51" fmla="*/ 1344 h 1812"/>
                <a:gd name="T52" fmla="*/ 1234 w 1590"/>
                <a:gd name="T53" fmla="*/ 1518 h 1812"/>
                <a:gd name="T54" fmla="*/ 1131 w 1590"/>
                <a:gd name="T55" fmla="*/ 1597 h 1812"/>
                <a:gd name="T56" fmla="*/ 1115 w 1590"/>
                <a:gd name="T57" fmla="*/ 1724 h 1812"/>
                <a:gd name="T58" fmla="*/ 1020 w 1590"/>
                <a:gd name="T59" fmla="*/ 1811 h 1812"/>
                <a:gd name="T60" fmla="*/ 878 w 1590"/>
                <a:gd name="T61" fmla="*/ 1676 h 1812"/>
                <a:gd name="T62" fmla="*/ 925 w 1590"/>
                <a:gd name="T63" fmla="*/ 1732 h 1812"/>
                <a:gd name="T64" fmla="*/ 1020 w 1590"/>
                <a:gd name="T65" fmla="*/ 1803 h 1812"/>
                <a:gd name="T66" fmla="*/ 1115 w 1590"/>
                <a:gd name="T67" fmla="*/ 1716 h 1812"/>
                <a:gd name="T68" fmla="*/ 1123 w 1590"/>
                <a:gd name="T69" fmla="*/ 1597 h 1812"/>
                <a:gd name="T70" fmla="*/ 1210 w 1590"/>
                <a:gd name="T71" fmla="*/ 1502 h 1812"/>
                <a:gd name="T72" fmla="*/ 1273 w 1590"/>
                <a:gd name="T73" fmla="*/ 1336 h 1812"/>
                <a:gd name="T74" fmla="*/ 1329 w 1590"/>
                <a:gd name="T75" fmla="*/ 1242 h 1812"/>
                <a:gd name="T76" fmla="*/ 1408 w 1590"/>
                <a:gd name="T77" fmla="*/ 1273 h 1812"/>
                <a:gd name="T78" fmla="*/ 1518 w 1590"/>
                <a:gd name="T79" fmla="*/ 1020 h 1812"/>
                <a:gd name="T80" fmla="*/ 1550 w 1590"/>
                <a:gd name="T81" fmla="*/ 838 h 1812"/>
                <a:gd name="T82" fmla="*/ 1558 w 1590"/>
                <a:gd name="T83" fmla="*/ 728 h 1812"/>
                <a:gd name="T84" fmla="*/ 1566 w 1590"/>
                <a:gd name="T85" fmla="*/ 641 h 1812"/>
                <a:gd name="T86" fmla="*/ 1060 w 1590"/>
                <a:gd name="T87" fmla="*/ 325 h 1812"/>
                <a:gd name="T88" fmla="*/ 743 w 1590"/>
                <a:gd name="T89" fmla="*/ 372 h 1812"/>
                <a:gd name="T90" fmla="*/ 672 w 1590"/>
                <a:gd name="T91" fmla="*/ 403 h 1812"/>
                <a:gd name="T92" fmla="*/ 712 w 1590"/>
                <a:gd name="T93" fmla="*/ 356 h 1812"/>
                <a:gd name="T94" fmla="*/ 665 w 1590"/>
                <a:gd name="T95" fmla="*/ 356 h 1812"/>
                <a:gd name="T96" fmla="*/ 585 w 1590"/>
                <a:gd name="T97" fmla="*/ 325 h 1812"/>
                <a:gd name="T98" fmla="*/ 467 w 1590"/>
                <a:gd name="T99" fmla="*/ 277 h 1812"/>
                <a:gd name="T100" fmla="*/ 174 w 1590"/>
                <a:gd name="T101" fmla="*/ 1558 h 1812"/>
                <a:gd name="T102" fmla="*/ 285 w 1590"/>
                <a:gd name="T103" fmla="*/ 1566 h 1812"/>
                <a:gd name="T104" fmla="*/ 372 w 1590"/>
                <a:gd name="T105" fmla="*/ 1653 h 1812"/>
                <a:gd name="T106" fmla="*/ 483 w 1590"/>
                <a:gd name="T107" fmla="*/ 1700 h 1812"/>
                <a:gd name="T108" fmla="*/ 625 w 1590"/>
                <a:gd name="T109" fmla="*/ 1755 h 1812"/>
                <a:gd name="T110" fmla="*/ 712 w 1590"/>
                <a:gd name="T111" fmla="*/ 1724 h 1812"/>
                <a:gd name="T112" fmla="*/ 791 w 1590"/>
                <a:gd name="T113" fmla="*/ 1708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0" h="1812">
                  <a:moveTo>
                    <a:pt x="1020" y="1811"/>
                  </a:moveTo>
                  <a:lnTo>
                    <a:pt x="1020" y="1811"/>
                  </a:lnTo>
                  <a:lnTo>
                    <a:pt x="1020" y="1811"/>
                  </a:lnTo>
                  <a:cubicBezTo>
                    <a:pt x="1004" y="1803"/>
                    <a:pt x="989" y="1787"/>
                    <a:pt x="989" y="1787"/>
                  </a:cubicBezTo>
                  <a:cubicBezTo>
                    <a:pt x="989" y="1779"/>
                    <a:pt x="989" y="1779"/>
                    <a:pt x="981" y="1771"/>
                  </a:cubicBezTo>
                  <a:cubicBezTo>
                    <a:pt x="981" y="1763"/>
                    <a:pt x="981" y="1755"/>
                    <a:pt x="973" y="1755"/>
                  </a:cubicBezTo>
                  <a:cubicBezTo>
                    <a:pt x="941" y="1747"/>
                    <a:pt x="925" y="1740"/>
                    <a:pt x="918" y="1732"/>
                  </a:cubicBezTo>
                  <a:cubicBezTo>
                    <a:pt x="909" y="1724"/>
                    <a:pt x="909" y="1724"/>
                    <a:pt x="909" y="1716"/>
                  </a:cubicBezTo>
                  <a:cubicBezTo>
                    <a:pt x="909" y="1716"/>
                    <a:pt x="909" y="1716"/>
                    <a:pt x="902" y="1716"/>
                  </a:cubicBezTo>
                  <a:cubicBezTo>
                    <a:pt x="894" y="1708"/>
                    <a:pt x="878" y="1700"/>
                    <a:pt x="878" y="1692"/>
                  </a:cubicBezTo>
                  <a:cubicBezTo>
                    <a:pt x="870" y="1684"/>
                    <a:pt x="870" y="1676"/>
                    <a:pt x="870" y="1676"/>
                  </a:cubicBezTo>
                  <a:cubicBezTo>
                    <a:pt x="862" y="1668"/>
                    <a:pt x="862" y="1668"/>
                    <a:pt x="862" y="1668"/>
                  </a:cubicBezTo>
                  <a:cubicBezTo>
                    <a:pt x="838" y="1684"/>
                    <a:pt x="838" y="1684"/>
                    <a:pt x="838" y="1684"/>
                  </a:cubicBezTo>
                  <a:cubicBezTo>
                    <a:pt x="831" y="1692"/>
                    <a:pt x="815" y="1692"/>
                    <a:pt x="815" y="1700"/>
                  </a:cubicBezTo>
                  <a:cubicBezTo>
                    <a:pt x="807" y="1716"/>
                    <a:pt x="799" y="1716"/>
                    <a:pt x="791" y="1716"/>
                  </a:cubicBezTo>
                  <a:lnTo>
                    <a:pt x="783" y="1716"/>
                  </a:lnTo>
                  <a:cubicBezTo>
                    <a:pt x="775" y="1716"/>
                    <a:pt x="767" y="1716"/>
                    <a:pt x="767" y="1724"/>
                  </a:cubicBezTo>
                  <a:cubicBezTo>
                    <a:pt x="767" y="1732"/>
                    <a:pt x="751" y="1740"/>
                    <a:pt x="736" y="1740"/>
                  </a:cubicBezTo>
                  <a:cubicBezTo>
                    <a:pt x="720" y="1740"/>
                    <a:pt x="712" y="1740"/>
                    <a:pt x="704" y="1732"/>
                  </a:cubicBezTo>
                  <a:cubicBezTo>
                    <a:pt x="696" y="1732"/>
                    <a:pt x="688" y="1724"/>
                    <a:pt x="672" y="1716"/>
                  </a:cubicBezTo>
                  <a:lnTo>
                    <a:pt x="665" y="1716"/>
                  </a:lnTo>
                  <a:cubicBezTo>
                    <a:pt x="656" y="1716"/>
                    <a:pt x="656" y="1724"/>
                    <a:pt x="649" y="1740"/>
                  </a:cubicBezTo>
                  <a:cubicBezTo>
                    <a:pt x="641" y="1747"/>
                    <a:pt x="641" y="1763"/>
                    <a:pt x="625" y="1763"/>
                  </a:cubicBezTo>
                  <a:cubicBezTo>
                    <a:pt x="625" y="1763"/>
                    <a:pt x="625" y="1763"/>
                    <a:pt x="617" y="1763"/>
                  </a:cubicBezTo>
                  <a:cubicBezTo>
                    <a:pt x="593" y="1763"/>
                    <a:pt x="546" y="1732"/>
                    <a:pt x="538" y="1708"/>
                  </a:cubicBezTo>
                  <a:cubicBezTo>
                    <a:pt x="530" y="1708"/>
                    <a:pt x="522" y="1708"/>
                    <a:pt x="514" y="1708"/>
                  </a:cubicBezTo>
                  <a:cubicBezTo>
                    <a:pt x="506" y="1708"/>
                    <a:pt x="498" y="1708"/>
                    <a:pt x="491" y="1708"/>
                  </a:cubicBezTo>
                  <a:cubicBezTo>
                    <a:pt x="475" y="1716"/>
                    <a:pt x="459" y="1716"/>
                    <a:pt x="443" y="1716"/>
                  </a:cubicBezTo>
                  <a:cubicBezTo>
                    <a:pt x="435" y="1716"/>
                    <a:pt x="427" y="1716"/>
                    <a:pt x="427" y="1716"/>
                  </a:cubicBezTo>
                  <a:cubicBezTo>
                    <a:pt x="396" y="1708"/>
                    <a:pt x="388" y="1692"/>
                    <a:pt x="380" y="1676"/>
                  </a:cubicBezTo>
                  <a:cubicBezTo>
                    <a:pt x="380" y="1668"/>
                    <a:pt x="380" y="1660"/>
                    <a:pt x="372" y="1653"/>
                  </a:cubicBezTo>
                  <a:cubicBezTo>
                    <a:pt x="356" y="1645"/>
                    <a:pt x="348" y="1637"/>
                    <a:pt x="340" y="1613"/>
                  </a:cubicBezTo>
                  <a:cubicBezTo>
                    <a:pt x="332" y="1605"/>
                    <a:pt x="325" y="1597"/>
                    <a:pt x="317" y="1582"/>
                  </a:cubicBezTo>
                  <a:cubicBezTo>
                    <a:pt x="309" y="1573"/>
                    <a:pt x="301" y="1573"/>
                    <a:pt x="301" y="1573"/>
                  </a:cubicBezTo>
                  <a:lnTo>
                    <a:pt x="293" y="1573"/>
                  </a:lnTo>
                  <a:cubicBezTo>
                    <a:pt x="285" y="1573"/>
                    <a:pt x="277" y="1582"/>
                    <a:pt x="269" y="1582"/>
                  </a:cubicBezTo>
                  <a:lnTo>
                    <a:pt x="261" y="1582"/>
                  </a:lnTo>
                  <a:cubicBezTo>
                    <a:pt x="230" y="1573"/>
                    <a:pt x="206" y="1566"/>
                    <a:pt x="174" y="1566"/>
                  </a:cubicBezTo>
                  <a:lnTo>
                    <a:pt x="174" y="1566"/>
                  </a:lnTo>
                  <a:cubicBezTo>
                    <a:pt x="166" y="1566"/>
                    <a:pt x="159" y="1573"/>
                    <a:pt x="159" y="1582"/>
                  </a:cubicBezTo>
                  <a:cubicBezTo>
                    <a:pt x="151" y="1589"/>
                    <a:pt x="151" y="1589"/>
                    <a:pt x="151" y="1589"/>
                  </a:cubicBezTo>
                  <a:cubicBezTo>
                    <a:pt x="0" y="348"/>
                    <a:pt x="0" y="348"/>
                    <a:pt x="0" y="348"/>
                  </a:cubicBezTo>
                  <a:cubicBezTo>
                    <a:pt x="8" y="356"/>
                    <a:pt x="8" y="356"/>
                    <a:pt x="8" y="356"/>
                  </a:cubicBezTo>
                  <a:lnTo>
                    <a:pt x="8" y="356"/>
                  </a:lnTo>
                  <a:cubicBezTo>
                    <a:pt x="8" y="364"/>
                    <a:pt x="8" y="364"/>
                    <a:pt x="8" y="364"/>
                  </a:cubicBezTo>
                  <a:cubicBezTo>
                    <a:pt x="8" y="364"/>
                    <a:pt x="16" y="364"/>
                    <a:pt x="24" y="364"/>
                  </a:cubicBezTo>
                  <a:cubicBezTo>
                    <a:pt x="103" y="364"/>
                    <a:pt x="356" y="301"/>
                    <a:pt x="467" y="269"/>
                  </a:cubicBezTo>
                  <a:cubicBezTo>
                    <a:pt x="475" y="269"/>
                    <a:pt x="475" y="269"/>
                    <a:pt x="475" y="269"/>
                  </a:cubicBezTo>
                  <a:cubicBezTo>
                    <a:pt x="475" y="277"/>
                    <a:pt x="475" y="277"/>
                    <a:pt x="475" y="277"/>
                  </a:cubicBezTo>
                  <a:cubicBezTo>
                    <a:pt x="467" y="277"/>
                    <a:pt x="475" y="277"/>
                    <a:pt x="491" y="285"/>
                  </a:cubicBezTo>
                  <a:cubicBezTo>
                    <a:pt x="498" y="285"/>
                    <a:pt x="506" y="285"/>
                    <a:pt x="522" y="293"/>
                  </a:cubicBezTo>
                  <a:cubicBezTo>
                    <a:pt x="538" y="301"/>
                    <a:pt x="546" y="301"/>
                    <a:pt x="554" y="309"/>
                  </a:cubicBezTo>
                  <a:cubicBezTo>
                    <a:pt x="562" y="309"/>
                    <a:pt x="570" y="309"/>
                    <a:pt x="585" y="317"/>
                  </a:cubicBezTo>
                  <a:cubicBezTo>
                    <a:pt x="601" y="325"/>
                    <a:pt x="609" y="325"/>
                    <a:pt x="617" y="325"/>
                  </a:cubicBezTo>
                  <a:cubicBezTo>
                    <a:pt x="633" y="332"/>
                    <a:pt x="641" y="332"/>
                    <a:pt x="649" y="348"/>
                  </a:cubicBezTo>
                  <a:cubicBezTo>
                    <a:pt x="656" y="356"/>
                    <a:pt x="656" y="356"/>
                    <a:pt x="656" y="356"/>
                  </a:cubicBezTo>
                  <a:cubicBezTo>
                    <a:pt x="656" y="356"/>
                    <a:pt x="656" y="356"/>
                    <a:pt x="665" y="348"/>
                  </a:cubicBezTo>
                  <a:cubicBezTo>
                    <a:pt x="665" y="348"/>
                    <a:pt x="672" y="340"/>
                    <a:pt x="680" y="340"/>
                  </a:cubicBezTo>
                  <a:cubicBezTo>
                    <a:pt x="688" y="332"/>
                    <a:pt x="688" y="332"/>
                    <a:pt x="696" y="332"/>
                  </a:cubicBezTo>
                  <a:cubicBezTo>
                    <a:pt x="712" y="332"/>
                    <a:pt x="712" y="340"/>
                    <a:pt x="720" y="356"/>
                  </a:cubicBezTo>
                  <a:lnTo>
                    <a:pt x="720" y="364"/>
                  </a:lnTo>
                  <a:cubicBezTo>
                    <a:pt x="712" y="372"/>
                    <a:pt x="704" y="372"/>
                    <a:pt x="688" y="372"/>
                  </a:cubicBezTo>
                  <a:cubicBezTo>
                    <a:pt x="680" y="372"/>
                    <a:pt x="672" y="372"/>
                    <a:pt x="672" y="380"/>
                  </a:cubicBezTo>
                  <a:cubicBezTo>
                    <a:pt x="665" y="380"/>
                    <a:pt x="665" y="380"/>
                    <a:pt x="665" y="388"/>
                  </a:cubicBezTo>
                  <a:lnTo>
                    <a:pt x="672" y="396"/>
                  </a:lnTo>
                  <a:cubicBezTo>
                    <a:pt x="680" y="396"/>
                    <a:pt x="680" y="396"/>
                    <a:pt x="680" y="396"/>
                  </a:cubicBezTo>
                  <a:cubicBezTo>
                    <a:pt x="688" y="388"/>
                    <a:pt x="696" y="388"/>
                    <a:pt x="704" y="380"/>
                  </a:cubicBezTo>
                  <a:cubicBezTo>
                    <a:pt x="712" y="380"/>
                    <a:pt x="728" y="372"/>
                    <a:pt x="728" y="372"/>
                  </a:cubicBezTo>
                  <a:cubicBezTo>
                    <a:pt x="728" y="372"/>
                    <a:pt x="736" y="364"/>
                    <a:pt x="743" y="364"/>
                  </a:cubicBezTo>
                  <a:cubicBezTo>
                    <a:pt x="759" y="364"/>
                    <a:pt x="783" y="372"/>
                    <a:pt x="799" y="388"/>
                  </a:cubicBezTo>
                  <a:lnTo>
                    <a:pt x="807" y="388"/>
                  </a:lnTo>
                  <a:cubicBezTo>
                    <a:pt x="846" y="388"/>
                    <a:pt x="918" y="356"/>
                    <a:pt x="933" y="340"/>
                  </a:cubicBezTo>
                  <a:cubicBezTo>
                    <a:pt x="957" y="317"/>
                    <a:pt x="1012" y="317"/>
                    <a:pt x="1060" y="317"/>
                  </a:cubicBezTo>
                  <a:cubicBezTo>
                    <a:pt x="1091" y="317"/>
                    <a:pt x="1155" y="245"/>
                    <a:pt x="1194" y="190"/>
                  </a:cubicBezTo>
                  <a:cubicBezTo>
                    <a:pt x="1218" y="159"/>
                    <a:pt x="1352" y="64"/>
                    <a:pt x="1455" y="8"/>
                  </a:cubicBezTo>
                  <a:cubicBezTo>
                    <a:pt x="1463" y="0"/>
                    <a:pt x="1463" y="0"/>
                    <a:pt x="1463" y="0"/>
                  </a:cubicBezTo>
                  <a:cubicBezTo>
                    <a:pt x="1463" y="8"/>
                    <a:pt x="1463" y="8"/>
                    <a:pt x="1463" y="8"/>
                  </a:cubicBezTo>
                  <a:cubicBezTo>
                    <a:pt x="1582" y="649"/>
                    <a:pt x="1582" y="649"/>
                    <a:pt x="1582" y="649"/>
                  </a:cubicBezTo>
                  <a:cubicBezTo>
                    <a:pt x="1573" y="649"/>
                    <a:pt x="1573" y="649"/>
                    <a:pt x="1573" y="649"/>
                  </a:cubicBezTo>
                  <a:cubicBezTo>
                    <a:pt x="1573" y="649"/>
                    <a:pt x="1573" y="649"/>
                    <a:pt x="1566" y="649"/>
                  </a:cubicBezTo>
                  <a:cubicBezTo>
                    <a:pt x="1558" y="649"/>
                    <a:pt x="1550" y="649"/>
                    <a:pt x="1550" y="656"/>
                  </a:cubicBezTo>
                  <a:lnTo>
                    <a:pt x="1550" y="656"/>
                  </a:lnTo>
                  <a:cubicBezTo>
                    <a:pt x="1550" y="665"/>
                    <a:pt x="1558" y="672"/>
                    <a:pt x="1558" y="688"/>
                  </a:cubicBezTo>
                  <a:cubicBezTo>
                    <a:pt x="1558" y="704"/>
                    <a:pt x="1566" y="712"/>
                    <a:pt x="1566" y="728"/>
                  </a:cubicBezTo>
                  <a:cubicBezTo>
                    <a:pt x="1566" y="736"/>
                    <a:pt x="1573" y="751"/>
                    <a:pt x="1573" y="759"/>
                  </a:cubicBezTo>
                  <a:cubicBezTo>
                    <a:pt x="1582" y="783"/>
                    <a:pt x="1589" y="799"/>
                    <a:pt x="1573" y="807"/>
                  </a:cubicBezTo>
                  <a:lnTo>
                    <a:pt x="1566" y="807"/>
                  </a:lnTo>
                  <a:cubicBezTo>
                    <a:pt x="1558" y="815"/>
                    <a:pt x="1558" y="815"/>
                    <a:pt x="1558" y="838"/>
                  </a:cubicBezTo>
                  <a:cubicBezTo>
                    <a:pt x="1558" y="846"/>
                    <a:pt x="1558" y="862"/>
                    <a:pt x="1566" y="878"/>
                  </a:cubicBezTo>
                  <a:cubicBezTo>
                    <a:pt x="1566" y="925"/>
                    <a:pt x="1573" y="957"/>
                    <a:pt x="1566" y="973"/>
                  </a:cubicBezTo>
                  <a:cubicBezTo>
                    <a:pt x="1558" y="973"/>
                    <a:pt x="1550" y="973"/>
                    <a:pt x="1542" y="981"/>
                  </a:cubicBezTo>
                  <a:cubicBezTo>
                    <a:pt x="1534" y="981"/>
                    <a:pt x="1518" y="981"/>
                    <a:pt x="1526" y="1020"/>
                  </a:cubicBezTo>
                  <a:cubicBezTo>
                    <a:pt x="1534" y="1083"/>
                    <a:pt x="1534" y="1139"/>
                    <a:pt x="1518" y="1170"/>
                  </a:cubicBezTo>
                  <a:cubicBezTo>
                    <a:pt x="1510" y="1178"/>
                    <a:pt x="1502" y="1186"/>
                    <a:pt x="1495" y="1202"/>
                  </a:cubicBezTo>
                  <a:cubicBezTo>
                    <a:pt x="1471" y="1234"/>
                    <a:pt x="1455" y="1265"/>
                    <a:pt x="1431" y="1273"/>
                  </a:cubicBezTo>
                  <a:cubicBezTo>
                    <a:pt x="1423" y="1273"/>
                    <a:pt x="1415" y="1273"/>
                    <a:pt x="1408" y="1281"/>
                  </a:cubicBezTo>
                  <a:cubicBezTo>
                    <a:pt x="1408" y="1281"/>
                    <a:pt x="1400" y="1281"/>
                    <a:pt x="1392" y="1281"/>
                  </a:cubicBezTo>
                  <a:cubicBezTo>
                    <a:pt x="1384" y="1281"/>
                    <a:pt x="1376" y="1281"/>
                    <a:pt x="1368" y="1273"/>
                  </a:cubicBezTo>
                  <a:cubicBezTo>
                    <a:pt x="1368" y="1273"/>
                    <a:pt x="1360" y="1273"/>
                    <a:pt x="1360" y="1265"/>
                  </a:cubicBezTo>
                  <a:cubicBezTo>
                    <a:pt x="1344" y="1257"/>
                    <a:pt x="1336" y="1249"/>
                    <a:pt x="1329" y="1249"/>
                  </a:cubicBezTo>
                  <a:cubicBezTo>
                    <a:pt x="1329" y="1249"/>
                    <a:pt x="1321" y="1249"/>
                    <a:pt x="1321" y="1265"/>
                  </a:cubicBezTo>
                  <a:cubicBezTo>
                    <a:pt x="1321" y="1273"/>
                    <a:pt x="1313" y="1281"/>
                    <a:pt x="1313" y="1289"/>
                  </a:cubicBezTo>
                  <a:cubicBezTo>
                    <a:pt x="1313" y="1313"/>
                    <a:pt x="1313" y="1329"/>
                    <a:pt x="1289" y="1336"/>
                  </a:cubicBezTo>
                  <a:cubicBezTo>
                    <a:pt x="1289" y="1344"/>
                    <a:pt x="1281" y="1344"/>
                    <a:pt x="1273" y="1344"/>
                  </a:cubicBezTo>
                  <a:cubicBezTo>
                    <a:pt x="1249" y="1360"/>
                    <a:pt x="1226" y="1368"/>
                    <a:pt x="1234" y="1384"/>
                  </a:cubicBezTo>
                  <a:cubicBezTo>
                    <a:pt x="1242" y="1415"/>
                    <a:pt x="1249" y="1502"/>
                    <a:pt x="1242" y="1518"/>
                  </a:cubicBezTo>
                  <a:cubicBezTo>
                    <a:pt x="1242" y="1526"/>
                    <a:pt x="1234" y="1526"/>
                    <a:pt x="1234" y="1526"/>
                  </a:cubicBezTo>
                  <a:cubicBezTo>
                    <a:pt x="1234" y="1526"/>
                    <a:pt x="1234" y="1526"/>
                    <a:pt x="1234" y="1518"/>
                  </a:cubicBezTo>
                  <a:cubicBezTo>
                    <a:pt x="1226" y="1518"/>
                    <a:pt x="1218" y="1510"/>
                    <a:pt x="1210" y="1502"/>
                  </a:cubicBezTo>
                  <a:cubicBezTo>
                    <a:pt x="1194" y="1495"/>
                    <a:pt x="1178" y="1479"/>
                    <a:pt x="1171" y="1487"/>
                  </a:cubicBezTo>
                  <a:cubicBezTo>
                    <a:pt x="1155" y="1495"/>
                    <a:pt x="1139" y="1534"/>
                    <a:pt x="1139" y="1558"/>
                  </a:cubicBezTo>
                  <a:cubicBezTo>
                    <a:pt x="1139" y="1573"/>
                    <a:pt x="1139" y="1589"/>
                    <a:pt x="1131" y="1597"/>
                  </a:cubicBezTo>
                  <a:cubicBezTo>
                    <a:pt x="1131" y="1613"/>
                    <a:pt x="1123" y="1629"/>
                    <a:pt x="1131" y="1645"/>
                  </a:cubicBezTo>
                  <a:cubicBezTo>
                    <a:pt x="1139" y="1653"/>
                    <a:pt x="1147" y="1684"/>
                    <a:pt x="1139" y="1708"/>
                  </a:cubicBezTo>
                  <a:cubicBezTo>
                    <a:pt x="1139" y="1716"/>
                    <a:pt x="1131" y="1716"/>
                    <a:pt x="1131" y="1716"/>
                  </a:cubicBezTo>
                  <a:cubicBezTo>
                    <a:pt x="1123" y="1724"/>
                    <a:pt x="1115" y="1724"/>
                    <a:pt x="1115" y="1724"/>
                  </a:cubicBezTo>
                  <a:cubicBezTo>
                    <a:pt x="1099" y="1724"/>
                    <a:pt x="1099" y="1724"/>
                    <a:pt x="1099" y="1747"/>
                  </a:cubicBezTo>
                  <a:cubicBezTo>
                    <a:pt x="1099" y="1755"/>
                    <a:pt x="1099" y="1755"/>
                    <a:pt x="1099" y="1755"/>
                  </a:cubicBezTo>
                  <a:cubicBezTo>
                    <a:pt x="1099" y="1787"/>
                    <a:pt x="1099" y="1795"/>
                    <a:pt x="1068" y="1803"/>
                  </a:cubicBezTo>
                  <a:cubicBezTo>
                    <a:pt x="1052" y="1803"/>
                    <a:pt x="1036" y="1811"/>
                    <a:pt x="1020" y="1811"/>
                  </a:cubicBezTo>
                  <a:close/>
                  <a:moveTo>
                    <a:pt x="862" y="1660"/>
                  </a:moveTo>
                  <a:lnTo>
                    <a:pt x="862" y="1660"/>
                  </a:lnTo>
                  <a:cubicBezTo>
                    <a:pt x="878" y="1668"/>
                    <a:pt x="878" y="1668"/>
                    <a:pt x="878" y="1668"/>
                  </a:cubicBezTo>
                  <a:cubicBezTo>
                    <a:pt x="878" y="1676"/>
                    <a:pt x="878" y="1676"/>
                    <a:pt x="878" y="1676"/>
                  </a:cubicBezTo>
                  <a:cubicBezTo>
                    <a:pt x="878" y="1676"/>
                    <a:pt x="878" y="1676"/>
                    <a:pt x="886" y="1684"/>
                  </a:cubicBezTo>
                  <a:cubicBezTo>
                    <a:pt x="886" y="1692"/>
                    <a:pt x="894" y="1700"/>
                    <a:pt x="902" y="1708"/>
                  </a:cubicBezTo>
                  <a:cubicBezTo>
                    <a:pt x="909" y="1708"/>
                    <a:pt x="918" y="1716"/>
                    <a:pt x="918" y="1716"/>
                  </a:cubicBezTo>
                  <a:cubicBezTo>
                    <a:pt x="918" y="1716"/>
                    <a:pt x="918" y="1724"/>
                    <a:pt x="925" y="1732"/>
                  </a:cubicBezTo>
                  <a:cubicBezTo>
                    <a:pt x="925" y="1740"/>
                    <a:pt x="949" y="1747"/>
                    <a:pt x="973" y="1747"/>
                  </a:cubicBezTo>
                  <a:cubicBezTo>
                    <a:pt x="989" y="1755"/>
                    <a:pt x="989" y="1763"/>
                    <a:pt x="989" y="1771"/>
                  </a:cubicBezTo>
                  <a:lnTo>
                    <a:pt x="996" y="1779"/>
                  </a:lnTo>
                  <a:cubicBezTo>
                    <a:pt x="996" y="1787"/>
                    <a:pt x="1004" y="1787"/>
                    <a:pt x="1020" y="1803"/>
                  </a:cubicBezTo>
                  <a:cubicBezTo>
                    <a:pt x="1036" y="1803"/>
                    <a:pt x="1052" y="1795"/>
                    <a:pt x="1068" y="1795"/>
                  </a:cubicBezTo>
                  <a:cubicBezTo>
                    <a:pt x="1091" y="1787"/>
                    <a:pt x="1091" y="1787"/>
                    <a:pt x="1091" y="1755"/>
                  </a:cubicBezTo>
                  <a:cubicBezTo>
                    <a:pt x="1091" y="1747"/>
                    <a:pt x="1091" y="1747"/>
                    <a:pt x="1091" y="1747"/>
                  </a:cubicBezTo>
                  <a:cubicBezTo>
                    <a:pt x="1091" y="1724"/>
                    <a:pt x="1099" y="1716"/>
                    <a:pt x="1115" y="1716"/>
                  </a:cubicBezTo>
                  <a:lnTo>
                    <a:pt x="1123" y="1716"/>
                  </a:lnTo>
                  <a:cubicBezTo>
                    <a:pt x="1131" y="1708"/>
                    <a:pt x="1131" y="1708"/>
                    <a:pt x="1131" y="1708"/>
                  </a:cubicBezTo>
                  <a:cubicBezTo>
                    <a:pt x="1139" y="1692"/>
                    <a:pt x="1131" y="1668"/>
                    <a:pt x="1123" y="1645"/>
                  </a:cubicBezTo>
                  <a:cubicBezTo>
                    <a:pt x="1115" y="1629"/>
                    <a:pt x="1123" y="1613"/>
                    <a:pt x="1123" y="1597"/>
                  </a:cubicBezTo>
                  <a:cubicBezTo>
                    <a:pt x="1131" y="1582"/>
                    <a:pt x="1131" y="1573"/>
                    <a:pt x="1131" y="1558"/>
                  </a:cubicBezTo>
                  <a:cubicBezTo>
                    <a:pt x="1131" y="1534"/>
                    <a:pt x="1155" y="1495"/>
                    <a:pt x="1162" y="1479"/>
                  </a:cubicBezTo>
                  <a:cubicBezTo>
                    <a:pt x="1171" y="1479"/>
                    <a:pt x="1171" y="1479"/>
                    <a:pt x="1178" y="1479"/>
                  </a:cubicBezTo>
                  <a:cubicBezTo>
                    <a:pt x="1186" y="1479"/>
                    <a:pt x="1202" y="1487"/>
                    <a:pt x="1210" y="1502"/>
                  </a:cubicBezTo>
                  <a:cubicBezTo>
                    <a:pt x="1218" y="1502"/>
                    <a:pt x="1226" y="1510"/>
                    <a:pt x="1234" y="1518"/>
                  </a:cubicBezTo>
                  <a:lnTo>
                    <a:pt x="1234" y="1518"/>
                  </a:lnTo>
                  <a:cubicBezTo>
                    <a:pt x="1242" y="1510"/>
                    <a:pt x="1234" y="1431"/>
                    <a:pt x="1226" y="1392"/>
                  </a:cubicBezTo>
                  <a:cubicBezTo>
                    <a:pt x="1218" y="1360"/>
                    <a:pt x="1249" y="1344"/>
                    <a:pt x="1273" y="1336"/>
                  </a:cubicBezTo>
                  <a:cubicBezTo>
                    <a:pt x="1273" y="1336"/>
                    <a:pt x="1281" y="1336"/>
                    <a:pt x="1289" y="1336"/>
                  </a:cubicBezTo>
                  <a:cubicBezTo>
                    <a:pt x="1305" y="1329"/>
                    <a:pt x="1305" y="1305"/>
                    <a:pt x="1305" y="1289"/>
                  </a:cubicBezTo>
                  <a:cubicBezTo>
                    <a:pt x="1305" y="1281"/>
                    <a:pt x="1313" y="1273"/>
                    <a:pt x="1313" y="1265"/>
                  </a:cubicBezTo>
                  <a:cubicBezTo>
                    <a:pt x="1313" y="1249"/>
                    <a:pt x="1321" y="1242"/>
                    <a:pt x="1329" y="1242"/>
                  </a:cubicBezTo>
                  <a:cubicBezTo>
                    <a:pt x="1336" y="1242"/>
                    <a:pt x="1344" y="1249"/>
                    <a:pt x="1360" y="1265"/>
                  </a:cubicBezTo>
                  <a:cubicBezTo>
                    <a:pt x="1368" y="1265"/>
                    <a:pt x="1368" y="1265"/>
                    <a:pt x="1376" y="1273"/>
                  </a:cubicBezTo>
                  <a:cubicBezTo>
                    <a:pt x="1376" y="1273"/>
                    <a:pt x="1384" y="1281"/>
                    <a:pt x="1392" y="1281"/>
                  </a:cubicBezTo>
                  <a:cubicBezTo>
                    <a:pt x="1400" y="1281"/>
                    <a:pt x="1400" y="1273"/>
                    <a:pt x="1408" y="1273"/>
                  </a:cubicBezTo>
                  <a:cubicBezTo>
                    <a:pt x="1415" y="1273"/>
                    <a:pt x="1423" y="1265"/>
                    <a:pt x="1431" y="1265"/>
                  </a:cubicBezTo>
                  <a:cubicBezTo>
                    <a:pt x="1447" y="1257"/>
                    <a:pt x="1471" y="1226"/>
                    <a:pt x="1487" y="1194"/>
                  </a:cubicBezTo>
                  <a:cubicBezTo>
                    <a:pt x="1495" y="1186"/>
                    <a:pt x="1502" y="1170"/>
                    <a:pt x="1510" y="1162"/>
                  </a:cubicBezTo>
                  <a:cubicBezTo>
                    <a:pt x="1534" y="1139"/>
                    <a:pt x="1526" y="1076"/>
                    <a:pt x="1518" y="1020"/>
                  </a:cubicBezTo>
                  <a:cubicBezTo>
                    <a:pt x="1510" y="981"/>
                    <a:pt x="1526" y="973"/>
                    <a:pt x="1542" y="973"/>
                  </a:cubicBezTo>
                  <a:cubicBezTo>
                    <a:pt x="1550" y="973"/>
                    <a:pt x="1558" y="965"/>
                    <a:pt x="1558" y="965"/>
                  </a:cubicBezTo>
                  <a:cubicBezTo>
                    <a:pt x="1566" y="957"/>
                    <a:pt x="1558" y="909"/>
                    <a:pt x="1558" y="878"/>
                  </a:cubicBezTo>
                  <a:cubicBezTo>
                    <a:pt x="1558" y="862"/>
                    <a:pt x="1550" y="846"/>
                    <a:pt x="1550" y="838"/>
                  </a:cubicBezTo>
                  <a:cubicBezTo>
                    <a:pt x="1550" y="807"/>
                    <a:pt x="1550" y="807"/>
                    <a:pt x="1566" y="807"/>
                  </a:cubicBezTo>
                  <a:lnTo>
                    <a:pt x="1573" y="799"/>
                  </a:lnTo>
                  <a:cubicBezTo>
                    <a:pt x="1582" y="799"/>
                    <a:pt x="1573" y="775"/>
                    <a:pt x="1566" y="759"/>
                  </a:cubicBezTo>
                  <a:cubicBezTo>
                    <a:pt x="1566" y="751"/>
                    <a:pt x="1558" y="743"/>
                    <a:pt x="1558" y="728"/>
                  </a:cubicBezTo>
                  <a:cubicBezTo>
                    <a:pt x="1558" y="720"/>
                    <a:pt x="1550" y="704"/>
                    <a:pt x="1550" y="688"/>
                  </a:cubicBezTo>
                  <a:cubicBezTo>
                    <a:pt x="1550" y="680"/>
                    <a:pt x="1542" y="665"/>
                    <a:pt x="1542" y="656"/>
                  </a:cubicBezTo>
                  <a:lnTo>
                    <a:pt x="1542" y="649"/>
                  </a:lnTo>
                  <a:cubicBezTo>
                    <a:pt x="1550" y="641"/>
                    <a:pt x="1558" y="641"/>
                    <a:pt x="1566" y="641"/>
                  </a:cubicBezTo>
                  <a:cubicBezTo>
                    <a:pt x="1573" y="641"/>
                    <a:pt x="1573" y="641"/>
                    <a:pt x="1573" y="641"/>
                  </a:cubicBezTo>
                  <a:cubicBezTo>
                    <a:pt x="1455" y="16"/>
                    <a:pt x="1455" y="16"/>
                    <a:pt x="1455" y="16"/>
                  </a:cubicBezTo>
                  <a:cubicBezTo>
                    <a:pt x="1352" y="72"/>
                    <a:pt x="1226" y="166"/>
                    <a:pt x="1194" y="198"/>
                  </a:cubicBezTo>
                  <a:cubicBezTo>
                    <a:pt x="1171" y="230"/>
                    <a:pt x="1099" y="325"/>
                    <a:pt x="1060" y="325"/>
                  </a:cubicBezTo>
                  <a:cubicBezTo>
                    <a:pt x="1036" y="325"/>
                    <a:pt x="957" y="325"/>
                    <a:pt x="941" y="340"/>
                  </a:cubicBezTo>
                  <a:cubicBezTo>
                    <a:pt x="918" y="364"/>
                    <a:pt x="846" y="396"/>
                    <a:pt x="807" y="396"/>
                  </a:cubicBezTo>
                  <a:cubicBezTo>
                    <a:pt x="799" y="396"/>
                    <a:pt x="799" y="396"/>
                    <a:pt x="791" y="388"/>
                  </a:cubicBezTo>
                  <a:cubicBezTo>
                    <a:pt x="783" y="380"/>
                    <a:pt x="759" y="372"/>
                    <a:pt x="743" y="372"/>
                  </a:cubicBezTo>
                  <a:cubicBezTo>
                    <a:pt x="736" y="372"/>
                    <a:pt x="736" y="372"/>
                    <a:pt x="736" y="372"/>
                  </a:cubicBezTo>
                  <a:cubicBezTo>
                    <a:pt x="736" y="380"/>
                    <a:pt x="728" y="388"/>
                    <a:pt x="704" y="388"/>
                  </a:cubicBezTo>
                  <a:cubicBezTo>
                    <a:pt x="696" y="396"/>
                    <a:pt x="688" y="396"/>
                    <a:pt x="680" y="396"/>
                  </a:cubicBezTo>
                  <a:cubicBezTo>
                    <a:pt x="680" y="403"/>
                    <a:pt x="680" y="403"/>
                    <a:pt x="672" y="403"/>
                  </a:cubicBezTo>
                  <a:cubicBezTo>
                    <a:pt x="665" y="403"/>
                    <a:pt x="656" y="396"/>
                    <a:pt x="656" y="388"/>
                  </a:cubicBezTo>
                  <a:cubicBezTo>
                    <a:pt x="656" y="380"/>
                    <a:pt x="656" y="372"/>
                    <a:pt x="665" y="372"/>
                  </a:cubicBezTo>
                  <a:cubicBezTo>
                    <a:pt x="672" y="364"/>
                    <a:pt x="680" y="364"/>
                    <a:pt x="688" y="364"/>
                  </a:cubicBezTo>
                  <a:cubicBezTo>
                    <a:pt x="696" y="364"/>
                    <a:pt x="712" y="364"/>
                    <a:pt x="712" y="356"/>
                  </a:cubicBezTo>
                  <a:lnTo>
                    <a:pt x="712" y="356"/>
                  </a:lnTo>
                  <a:cubicBezTo>
                    <a:pt x="712" y="348"/>
                    <a:pt x="704" y="340"/>
                    <a:pt x="696" y="340"/>
                  </a:cubicBezTo>
                  <a:cubicBezTo>
                    <a:pt x="696" y="340"/>
                    <a:pt x="688" y="340"/>
                    <a:pt x="680" y="348"/>
                  </a:cubicBezTo>
                  <a:cubicBezTo>
                    <a:pt x="672" y="348"/>
                    <a:pt x="672" y="356"/>
                    <a:pt x="665" y="356"/>
                  </a:cubicBezTo>
                  <a:cubicBezTo>
                    <a:pt x="665" y="356"/>
                    <a:pt x="665" y="364"/>
                    <a:pt x="656" y="364"/>
                  </a:cubicBezTo>
                  <a:cubicBezTo>
                    <a:pt x="656" y="364"/>
                    <a:pt x="649" y="356"/>
                    <a:pt x="641" y="356"/>
                  </a:cubicBezTo>
                  <a:cubicBezTo>
                    <a:pt x="633" y="340"/>
                    <a:pt x="633" y="340"/>
                    <a:pt x="617" y="332"/>
                  </a:cubicBezTo>
                  <a:cubicBezTo>
                    <a:pt x="609" y="332"/>
                    <a:pt x="601" y="332"/>
                    <a:pt x="585" y="325"/>
                  </a:cubicBezTo>
                  <a:cubicBezTo>
                    <a:pt x="570" y="317"/>
                    <a:pt x="562" y="317"/>
                    <a:pt x="554" y="317"/>
                  </a:cubicBezTo>
                  <a:cubicBezTo>
                    <a:pt x="538" y="309"/>
                    <a:pt x="530" y="309"/>
                    <a:pt x="514" y="301"/>
                  </a:cubicBezTo>
                  <a:cubicBezTo>
                    <a:pt x="506" y="293"/>
                    <a:pt x="498" y="293"/>
                    <a:pt x="483" y="293"/>
                  </a:cubicBezTo>
                  <a:cubicBezTo>
                    <a:pt x="475" y="285"/>
                    <a:pt x="467" y="285"/>
                    <a:pt x="467" y="277"/>
                  </a:cubicBezTo>
                  <a:cubicBezTo>
                    <a:pt x="356" y="309"/>
                    <a:pt x="103" y="372"/>
                    <a:pt x="24" y="372"/>
                  </a:cubicBezTo>
                  <a:cubicBezTo>
                    <a:pt x="16" y="372"/>
                    <a:pt x="16" y="372"/>
                    <a:pt x="8" y="372"/>
                  </a:cubicBezTo>
                  <a:cubicBezTo>
                    <a:pt x="159" y="1566"/>
                    <a:pt x="159" y="1566"/>
                    <a:pt x="159" y="1566"/>
                  </a:cubicBezTo>
                  <a:cubicBezTo>
                    <a:pt x="159" y="1566"/>
                    <a:pt x="166" y="1558"/>
                    <a:pt x="174" y="1558"/>
                  </a:cubicBezTo>
                  <a:lnTo>
                    <a:pt x="174" y="1558"/>
                  </a:lnTo>
                  <a:cubicBezTo>
                    <a:pt x="206" y="1558"/>
                    <a:pt x="230" y="1566"/>
                    <a:pt x="261" y="1573"/>
                  </a:cubicBezTo>
                  <a:lnTo>
                    <a:pt x="269" y="1573"/>
                  </a:lnTo>
                  <a:cubicBezTo>
                    <a:pt x="277" y="1573"/>
                    <a:pt x="285" y="1573"/>
                    <a:pt x="285" y="1566"/>
                  </a:cubicBezTo>
                  <a:cubicBezTo>
                    <a:pt x="293" y="1566"/>
                    <a:pt x="293" y="1566"/>
                    <a:pt x="301" y="1566"/>
                  </a:cubicBezTo>
                  <a:cubicBezTo>
                    <a:pt x="309" y="1566"/>
                    <a:pt x="317" y="1566"/>
                    <a:pt x="325" y="1582"/>
                  </a:cubicBezTo>
                  <a:cubicBezTo>
                    <a:pt x="332" y="1589"/>
                    <a:pt x="340" y="1605"/>
                    <a:pt x="340" y="1613"/>
                  </a:cubicBezTo>
                  <a:cubicBezTo>
                    <a:pt x="356" y="1629"/>
                    <a:pt x="356" y="1645"/>
                    <a:pt x="372" y="1653"/>
                  </a:cubicBezTo>
                  <a:cubicBezTo>
                    <a:pt x="380" y="1660"/>
                    <a:pt x="388" y="1668"/>
                    <a:pt x="388" y="1676"/>
                  </a:cubicBezTo>
                  <a:cubicBezTo>
                    <a:pt x="396" y="1692"/>
                    <a:pt x="396" y="1700"/>
                    <a:pt x="427" y="1708"/>
                  </a:cubicBezTo>
                  <a:cubicBezTo>
                    <a:pt x="435" y="1708"/>
                    <a:pt x="435" y="1708"/>
                    <a:pt x="443" y="1708"/>
                  </a:cubicBezTo>
                  <a:cubicBezTo>
                    <a:pt x="459" y="1708"/>
                    <a:pt x="475" y="1708"/>
                    <a:pt x="483" y="1700"/>
                  </a:cubicBezTo>
                  <a:cubicBezTo>
                    <a:pt x="498" y="1700"/>
                    <a:pt x="506" y="1700"/>
                    <a:pt x="514" y="1700"/>
                  </a:cubicBezTo>
                  <a:cubicBezTo>
                    <a:pt x="530" y="1700"/>
                    <a:pt x="538" y="1700"/>
                    <a:pt x="538" y="1708"/>
                  </a:cubicBezTo>
                  <a:cubicBezTo>
                    <a:pt x="554" y="1724"/>
                    <a:pt x="593" y="1755"/>
                    <a:pt x="617" y="1755"/>
                  </a:cubicBezTo>
                  <a:lnTo>
                    <a:pt x="625" y="1755"/>
                  </a:lnTo>
                  <a:cubicBezTo>
                    <a:pt x="633" y="1755"/>
                    <a:pt x="641" y="1747"/>
                    <a:pt x="641" y="1740"/>
                  </a:cubicBezTo>
                  <a:cubicBezTo>
                    <a:pt x="649" y="1724"/>
                    <a:pt x="649" y="1708"/>
                    <a:pt x="665" y="1708"/>
                  </a:cubicBezTo>
                  <a:cubicBezTo>
                    <a:pt x="672" y="1708"/>
                    <a:pt x="672" y="1708"/>
                    <a:pt x="672" y="1716"/>
                  </a:cubicBezTo>
                  <a:cubicBezTo>
                    <a:pt x="688" y="1716"/>
                    <a:pt x="704" y="1724"/>
                    <a:pt x="712" y="1724"/>
                  </a:cubicBezTo>
                  <a:cubicBezTo>
                    <a:pt x="720" y="1732"/>
                    <a:pt x="720" y="1740"/>
                    <a:pt x="728" y="1732"/>
                  </a:cubicBezTo>
                  <a:cubicBezTo>
                    <a:pt x="751" y="1732"/>
                    <a:pt x="759" y="1724"/>
                    <a:pt x="759" y="1716"/>
                  </a:cubicBezTo>
                  <a:cubicBezTo>
                    <a:pt x="767" y="1716"/>
                    <a:pt x="767" y="1708"/>
                    <a:pt x="783" y="1708"/>
                  </a:cubicBezTo>
                  <a:lnTo>
                    <a:pt x="791" y="1708"/>
                  </a:lnTo>
                  <a:cubicBezTo>
                    <a:pt x="799" y="1708"/>
                    <a:pt x="799" y="1708"/>
                    <a:pt x="807" y="1692"/>
                  </a:cubicBezTo>
                  <a:cubicBezTo>
                    <a:pt x="815" y="1692"/>
                    <a:pt x="823" y="1684"/>
                    <a:pt x="831" y="1676"/>
                  </a:cubicBezTo>
                  <a:lnTo>
                    <a:pt x="862" y="1660"/>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95" name="Freeform 787"/>
            <p:cNvSpPr>
              <a:spLocks noChangeArrowheads="1"/>
            </p:cNvSpPr>
            <p:nvPr/>
          </p:nvSpPr>
          <p:spPr bwMode="auto">
            <a:xfrm>
              <a:off x="15181722" y="7100346"/>
              <a:ext cx="171513" cy="161983"/>
            </a:xfrm>
            <a:custGeom>
              <a:avLst/>
              <a:gdLst>
                <a:gd name="T0" fmla="*/ 119 w 239"/>
                <a:gd name="T1" fmla="*/ 0 h 223"/>
                <a:gd name="T2" fmla="*/ 158 w 239"/>
                <a:gd name="T3" fmla="*/ 72 h 223"/>
                <a:gd name="T4" fmla="*/ 238 w 239"/>
                <a:gd name="T5" fmla="*/ 79 h 223"/>
                <a:gd name="T6" fmla="*/ 182 w 239"/>
                <a:gd name="T7" fmla="*/ 143 h 223"/>
                <a:gd name="T8" fmla="*/ 198 w 239"/>
                <a:gd name="T9" fmla="*/ 222 h 223"/>
                <a:gd name="T10" fmla="*/ 119 w 239"/>
                <a:gd name="T11" fmla="*/ 182 h 223"/>
                <a:gd name="T12" fmla="*/ 48 w 239"/>
                <a:gd name="T13" fmla="*/ 222 h 223"/>
                <a:gd name="T14" fmla="*/ 63 w 239"/>
                <a:gd name="T15" fmla="*/ 143 h 223"/>
                <a:gd name="T16" fmla="*/ 0 w 239"/>
                <a:gd name="T17" fmla="*/ 79 h 223"/>
                <a:gd name="T18" fmla="*/ 87 w 239"/>
                <a:gd name="T19" fmla="*/ 72 h 223"/>
                <a:gd name="T20" fmla="*/ 119 w 239"/>
                <a:gd name="T21"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23">
                  <a:moveTo>
                    <a:pt x="119" y="0"/>
                  </a:moveTo>
                  <a:lnTo>
                    <a:pt x="158" y="72"/>
                  </a:lnTo>
                  <a:lnTo>
                    <a:pt x="238" y="79"/>
                  </a:lnTo>
                  <a:lnTo>
                    <a:pt x="182" y="143"/>
                  </a:lnTo>
                  <a:lnTo>
                    <a:pt x="198" y="222"/>
                  </a:lnTo>
                  <a:lnTo>
                    <a:pt x="119" y="182"/>
                  </a:lnTo>
                  <a:lnTo>
                    <a:pt x="48" y="222"/>
                  </a:lnTo>
                  <a:lnTo>
                    <a:pt x="63" y="143"/>
                  </a:lnTo>
                  <a:lnTo>
                    <a:pt x="0" y="79"/>
                  </a:lnTo>
                  <a:lnTo>
                    <a:pt x="87" y="72"/>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96" name="Freeform 788"/>
            <p:cNvSpPr>
              <a:spLocks noChangeArrowheads="1"/>
            </p:cNvSpPr>
            <p:nvPr/>
          </p:nvSpPr>
          <p:spPr bwMode="auto">
            <a:xfrm>
              <a:off x="15553334" y="7608532"/>
              <a:ext cx="171513" cy="165160"/>
            </a:xfrm>
            <a:custGeom>
              <a:avLst/>
              <a:gdLst>
                <a:gd name="T0" fmla="*/ 119 w 238"/>
                <a:gd name="T1" fmla="*/ 0 h 230"/>
                <a:gd name="T2" fmla="*/ 158 w 238"/>
                <a:gd name="T3" fmla="*/ 71 h 230"/>
                <a:gd name="T4" fmla="*/ 237 w 238"/>
                <a:gd name="T5" fmla="*/ 87 h 230"/>
                <a:gd name="T6" fmla="*/ 174 w 238"/>
                <a:gd name="T7" fmla="*/ 142 h 230"/>
                <a:gd name="T8" fmla="*/ 190 w 238"/>
                <a:gd name="T9" fmla="*/ 229 h 230"/>
                <a:gd name="T10" fmla="*/ 119 w 238"/>
                <a:gd name="T11" fmla="*/ 190 h 230"/>
                <a:gd name="T12" fmla="*/ 48 w 238"/>
                <a:gd name="T13" fmla="*/ 229 h 230"/>
                <a:gd name="T14" fmla="*/ 55 w 238"/>
                <a:gd name="T15" fmla="*/ 142 h 230"/>
                <a:gd name="T16" fmla="*/ 0 w 238"/>
                <a:gd name="T17" fmla="*/ 87 h 230"/>
                <a:gd name="T18" fmla="*/ 79 w 238"/>
                <a:gd name="T19" fmla="*/ 71 h 230"/>
                <a:gd name="T20" fmla="*/ 119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9" y="0"/>
                  </a:moveTo>
                  <a:lnTo>
                    <a:pt x="158" y="71"/>
                  </a:lnTo>
                  <a:lnTo>
                    <a:pt x="237" y="87"/>
                  </a:lnTo>
                  <a:lnTo>
                    <a:pt x="174" y="142"/>
                  </a:lnTo>
                  <a:lnTo>
                    <a:pt x="190" y="229"/>
                  </a:lnTo>
                  <a:lnTo>
                    <a:pt x="119" y="190"/>
                  </a:lnTo>
                  <a:lnTo>
                    <a:pt x="48" y="229"/>
                  </a:lnTo>
                  <a:lnTo>
                    <a:pt x="55" y="142"/>
                  </a:lnTo>
                  <a:lnTo>
                    <a:pt x="0" y="87"/>
                  </a:lnTo>
                  <a:lnTo>
                    <a:pt x="79"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97" name="Freeform 789"/>
            <p:cNvSpPr>
              <a:spLocks noChangeArrowheads="1"/>
            </p:cNvSpPr>
            <p:nvPr/>
          </p:nvSpPr>
          <p:spPr bwMode="auto">
            <a:xfrm>
              <a:off x="15972587" y="6935186"/>
              <a:ext cx="177865" cy="165160"/>
            </a:xfrm>
            <a:custGeom>
              <a:avLst/>
              <a:gdLst>
                <a:gd name="T0" fmla="*/ 127 w 246"/>
                <a:gd name="T1" fmla="*/ 0 h 230"/>
                <a:gd name="T2" fmla="*/ 158 w 246"/>
                <a:gd name="T3" fmla="*/ 71 h 230"/>
                <a:gd name="T4" fmla="*/ 245 w 246"/>
                <a:gd name="T5" fmla="*/ 87 h 230"/>
                <a:gd name="T6" fmla="*/ 182 w 246"/>
                <a:gd name="T7" fmla="*/ 142 h 230"/>
                <a:gd name="T8" fmla="*/ 198 w 246"/>
                <a:gd name="T9" fmla="*/ 229 h 230"/>
                <a:gd name="T10" fmla="*/ 127 w 246"/>
                <a:gd name="T11" fmla="*/ 190 h 230"/>
                <a:gd name="T12" fmla="*/ 47 w 246"/>
                <a:gd name="T13" fmla="*/ 229 h 230"/>
                <a:gd name="T14" fmla="*/ 63 w 246"/>
                <a:gd name="T15" fmla="*/ 142 h 230"/>
                <a:gd name="T16" fmla="*/ 0 w 246"/>
                <a:gd name="T17" fmla="*/ 87 h 230"/>
                <a:gd name="T18" fmla="*/ 87 w 246"/>
                <a:gd name="T19" fmla="*/ 71 h 230"/>
                <a:gd name="T20" fmla="*/ 127 w 246"/>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30">
                  <a:moveTo>
                    <a:pt x="127" y="0"/>
                  </a:moveTo>
                  <a:lnTo>
                    <a:pt x="158" y="71"/>
                  </a:lnTo>
                  <a:lnTo>
                    <a:pt x="245" y="87"/>
                  </a:lnTo>
                  <a:lnTo>
                    <a:pt x="182" y="142"/>
                  </a:lnTo>
                  <a:lnTo>
                    <a:pt x="198" y="229"/>
                  </a:lnTo>
                  <a:lnTo>
                    <a:pt x="127" y="190"/>
                  </a:lnTo>
                  <a:lnTo>
                    <a:pt x="47" y="229"/>
                  </a:lnTo>
                  <a:lnTo>
                    <a:pt x="63" y="142"/>
                  </a:lnTo>
                  <a:lnTo>
                    <a:pt x="0" y="87"/>
                  </a:lnTo>
                  <a:lnTo>
                    <a:pt x="87" y="71"/>
                  </a:lnTo>
                  <a:lnTo>
                    <a:pt x="12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98" name="Freeform 790"/>
            <p:cNvSpPr>
              <a:spLocks noChangeArrowheads="1"/>
            </p:cNvSpPr>
            <p:nvPr/>
          </p:nvSpPr>
          <p:spPr bwMode="auto">
            <a:xfrm>
              <a:off x="17535259" y="6573103"/>
              <a:ext cx="171513" cy="158808"/>
            </a:xfrm>
            <a:custGeom>
              <a:avLst/>
              <a:gdLst>
                <a:gd name="T0" fmla="*/ 119 w 238"/>
                <a:gd name="T1" fmla="*/ 0 h 222"/>
                <a:gd name="T2" fmla="*/ 158 w 238"/>
                <a:gd name="T3" fmla="*/ 71 h 222"/>
                <a:gd name="T4" fmla="*/ 237 w 238"/>
                <a:gd name="T5" fmla="*/ 87 h 222"/>
                <a:gd name="T6" fmla="*/ 182 w 238"/>
                <a:gd name="T7" fmla="*/ 142 h 222"/>
                <a:gd name="T8" fmla="*/ 190 w 238"/>
                <a:gd name="T9" fmla="*/ 221 h 222"/>
                <a:gd name="T10" fmla="*/ 119 w 238"/>
                <a:gd name="T11" fmla="*/ 182 h 222"/>
                <a:gd name="T12" fmla="*/ 48 w 238"/>
                <a:gd name="T13" fmla="*/ 221 h 222"/>
                <a:gd name="T14" fmla="*/ 63 w 238"/>
                <a:gd name="T15" fmla="*/ 142 h 222"/>
                <a:gd name="T16" fmla="*/ 0 w 238"/>
                <a:gd name="T17" fmla="*/ 87 h 222"/>
                <a:gd name="T18" fmla="*/ 79 w 238"/>
                <a:gd name="T19" fmla="*/ 71 h 222"/>
                <a:gd name="T20" fmla="*/ 119 w 238"/>
                <a:gd name="T2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22">
                  <a:moveTo>
                    <a:pt x="119" y="0"/>
                  </a:moveTo>
                  <a:lnTo>
                    <a:pt x="158" y="71"/>
                  </a:lnTo>
                  <a:lnTo>
                    <a:pt x="237" y="87"/>
                  </a:lnTo>
                  <a:lnTo>
                    <a:pt x="182" y="142"/>
                  </a:lnTo>
                  <a:lnTo>
                    <a:pt x="190" y="221"/>
                  </a:lnTo>
                  <a:lnTo>
                    <a:pt x="119" y="182"/>
                  </a:lnTo>
                  <a:lnTo>
                    <a:pt x="48" y="221"/>
                  </a:lnTo>
                  <a:lnTo>
                    <a:pt x="63" y="142"/>
                  </a:lnTo>
                  <a:lnTo>
                    <a:pt x="0" y="87"/>
                  </a:lnTo>
                  <a:lnTo>
                    <a:pt x="79"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799" name="Freeform 791"/>
            <p:cNvSpPr>
              <a:spLocks noChangeArrowheads="1"/>
            </p:cNvSpPr>
            <p:nvPr/>
          </p:nvSpPr>
          <p:spPr bwMode="auto">
            <a:xfrm>
              <a:off x="17595605" y="7055880"/>
              <a:ext cx="177865" cy="165160"/>
            </a:xfrm>
            <a:custGeom>
              <a:avLst/>
              <a:gdLst>
                <a:gd name="T0" fmla="*/ 127 w 246"/>
                <a:gd name="T1" fmla="*/ 0 h 230"/>
                <a:gd name="T2" fmla="*/ 158 w 246"/>
                <a:gd name="T3" fmla="*/ 79 h 230"/>
                <a:gd name="T4" fmla="*/ 245 w 246"/>
                <a:gd name="T5" fmla="*/ 87 h 230"/>
                <a:gd name="T6" fmla="*/ 182 w 246"/>
                <a:gd name="T7" fmla="*/ 150 h 230"/>
                <a:gd name="T8" fmla="*/ 198 w 246"/>
                <a:gd name="T9" fmla="*/ 229 h 230"/>
                <a:gd name="T10" fmla="*/ 127 w 246"/>
                <a:gd name="T11" fmla="*/ 190 h 230"/>
                <a:gd name="T12" fmla="*/ 48 w 246"/>
                <a:gd name="T13" fmla="*/ 229 h 230"/>
                <a:gd name="T14" fmla="*/ 63 w 246"/>
                <a:gd name="T15" fmla="*/ 150 h 230"/>
                <a:gd name="T16" fmla="*/ 0 w 246"/>
                <a:gd name="T17" fmla="*/ 87 h 230"/>
                <a:gd name="T18" fmla="*/ 87 w 246"/>
                <a:gd name="T19" fmla="*/ 79 h 230"/>
                <a:gd name="T20" fmla="*/ 127 w 246"/>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30">
                  <a:moveTo>
                    <a:pt x="127" y="0"/>
                  </a:moveTo>
                  <a:lnTo>
                    <a:pt x="158" y="79"/>
                  </a:lnTo>
                  <a:lnTo>
                    <a:pt x="245" y="87"/>
                  </a:lnTo>
                  <a:lnTo>
                    <a:pt x="182" y="150"/>
                  </a:lnTo>
                  <a:lnTo>
                    <a:pt x="198" y="229"/>
                  </a:lnTo>
                  <a:lnTo>
                    <a:pt x="127" y="190"/>
                  </a:lnTo>
                  <a:lnTo>
                    <a:pt x="48" y="229"/>
                  </a:lnTo>
                  <a:lnTo>
                    <a:pt x="63" y="150"/>
                  </a:lnTo>
                  <a:lnTo>
                    <a:pt x="0" y="87"/>
                  </a:lnTo>
                  <a:lnTo>
                    <a:pt x="87" y="79"/>
                  </a:lnTo>
                  <a:lnTo>
                    <a:pt x="12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00" name="Freeform 792"/>
            <p:cNvSpPr>
              <a:spLocks noChangeArrowheads="1"/>
            </p:cNvSpPr>
            <p:nvPr/>
          </p:nvSpPr>
          <p:spPr bwMode="auto">
            <a:xfrm>
              <a:off x="17538434" y="7516423"/>
              <a:ext cx="171513" cy="165160"/>
            </a:xfrm>
            <a:custGeom>
              <a:avLst/>
              <a:gdLst>
                <a:gd name="T0" fmla="*/ 119 w 238"/>
                <a:gd name="T1" fmla="*/ 0 h 231"/>
                <a:gd name="T2" fmla="*/ 150 w 238"/>
                <a:gd name="T3" fmla="*/ 79 h 231"/>
                <a:gd name="T4" fmla="*/ 237 w 238"/>
                <a:gd name="T5" fmla="*/ 87 h 231"/>
                <a:gd name="T6" fmla="*/ 174 w 238"/>
                <a:gd name="T7" fmla="*/ 143 h 231"/>
                <a:gd name="T8" fmla="*/ 190 w 238"/>
                <a:gd name="T9" fmla="*/ 230 h 231"/>
                <a:gd name="T10" fmla="*/ 119 w 238"/>
                <a:gd name="T11" fmla="*/ 190 h 231"/>
                <a:gd name="T12" fmla="*/ 40 w 238"/>
                <a:gd name="T13" fmla="*/ 230 h 231"/>
                <a:gd name="T14" fmla="*/ 55 w 238"/>
                <a:gd name="T15" fmla="*/ 143 h 231"/>
                <a:gd name="T16" fmla="*/ 0 w 238"/>
                <a:gd name="T17" fmla="*/ 87 h 231"/>
                <a:gd name="T18" fmla="*/ 79 w 238"/>
                <a:gd name="T19" fmla="*/ 79 h 231"/>
                <a:gd name="T20" fmla="*/ 119 w 238"/>
                <a:gd name="T21" fmla="*/ 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1">
                  <a:moveTo>
                    <a:pt x="119" y="0"/>
                  </a:moveTo>
                  <a:lnTo>
                    <a:pt x="150" y="79"/>
                  </a:lnTo>
                  <a:lnTo>
                    <a:pt x="237" y="87"/>
                  </a:lnTo>
                  <a:lnTo>
                    <a:pt x="174" y="143"/>
                  </a:lnTo>
                  <a:lnTo>
                    <a:pt x="190" y="230"/>
                  </a:lnTo>
                  <a:lnTo>
                    <a:pt x="119" y="190"/>
                  </a:lnTo>
                  <a:lnTo>
                    <a:pt x="40" y="230"/>
                  </a:lnTo>
                  <a:lnTo>
                    <a:pt x="55" y="143"/>
                  </a:lnTo>
                  <a:lnTo>
                    <a:pt x="0" y="87"/>
                  </a:lnTo>
                  <a:lnTo>
                    <a:pt x="79" y="79"/>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01" name="Freeform 793"/>
            <p:cNvSpPr>
              <a:spLocks noChangeArrowheads="1"/>
            </p:cNvSpPr>
            <p:nvPr/>
          </p:nvSpPr>
          <p:spPr bwMode="auto">
            <a:xfrm>
              <a:off x="16429955" y="7437020"/>
              <a:ext cx="171513" cy="158808"/>
            </a:xfrm>
            <a:custGeom>
              <a:avLst/>
              <a:gdLst>
                <a:gd name="T0" fmla="*/ 118 w 238"/>
                <a:gd name="T1" fmla="*/ 0 h 222"/>
                <a:gd name="T2" fmla="*/ 158 w 238"/>
                <a:gd name="T3" fmla="*/ 71 h 222"/>
                <a:gd name="T4" fmla="*/ 237 w 238"/>
                <a:gd name="T5" fmla="*/ 87 h 222"/>
                <a:gd name="T6" fmla="*/ 181 w 238"/>
                <a:gd name="T7" fmla="*/ 142 h 222"/>
                <a:gd name="T8" fmla="*/ 197 w 238"/>
                <a:gd name="T9" fmla="*/ 221 h 222"/>
                <a:gd name="T10" fmla="*/ 118 w 238"/>
                <a:gd name="T11" fmla="*/ 189 h 222"/>
                <a:gd name="T12" fmla="*/ 47 w 238"/>
                <a:gd name="T13" fmla="*/ 221 h 222"/>
                <a:gd name="T14" fmla="*/ 63 w 238"/>
                <a:gd name="T15" fmla="*/ 142 h 222"/>
                <a:gd name="T16" fmla="*/ 0 w 238"/>
                <a:gd name="T17" fmla="*/ 87 h 222"/>
                <a:gd name="T18" fmla="*/ 87 w 238"/>
                <a:gd name="T19" fmla="*/ 71 h 222"/>
                <a:gd name="T20" fmla="*/ 118 w 238"/>
                <a:gd name="T2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22">
                  <a:moveTo>
                    <a:pt x="118" y="0"/>
                  </a:moveTo>
                  <a:lnTo>
                    <a:pt x="158" y="71"/>
                  </a:lnTo>
                  <a:lnTo>
                    <a:pt x="237" y="87"/>
                  </a:lnTo>
                  <a:lnTo>
                    <a:pt x="181" y="142"/>
                  </a:lnTo>
                  <a:lnTo>
                    <a:pt x="197" y="221"/>
                  </a:lnTo>
                  <a:lnTo>
                    <a:pt x="118" y="189"/>
                  </a:lnTo>
                  <a:lnTo>
                    <a:pt x="47" y="221"/>
                  </a:lnTo>
                  <a:lnTo>
                    <a:pt x="63" y="142"/>
                  </a:lnTo>
                  <a:lnTo>
                    <a:pt x="0" y="87"/>
                  </a:lnTo>
                  <a:lnTo>
                    <a:pt x="87" y="71"/>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02" name="Freeform 794"/>
            <p:cNvSpPr>
              <a:spLocks noChangeArrowheads="1"/>
            </p:cNvSpPr>
            <p:nvPr/>
          </p:nvSpPr>
          <p:spPr bwMode="auto">
            <a:xfrm>
              <a:off x="18110143" y="5613902"/>
              <a:ext cx="171513" cy="165160"/>
            </a:xfrm>
            <a:custGeom>
              <a:avLst/>
              <a:gdLst>
                <a:gd name="T0" fmla="*/ 118 w 238"/>
                <a:gd name="T1" fmla="*/ 0 h 230"/>
                <a:gd name="T2" fmla="*/ 158 w 238"/>
                <a:gd name="T3" fmla="*/ 79 h 230"/>
                <a:gd name="T4" fmla="*/ 237 w 238"/>
                <a:gd name="T5" fmla="*/ 87 h 230"/>
                <a:gd name="T6" fmla="*/ 181 w 238"/>
                <a:gd name="T7" fmla="*/ 150 h 230"/>
                <a:gd name="T8" fmla="*/ 197 w 238"/>
                <a:gd name="T9" fmla="*/ 229 h 230"/>
                <a:gd name="T10" fmla="*/ 118 w 238"/>
                <a:gd name="T11" fmla="*/ 190 h 230"/>
                <a:gd name="T12" fmla="*/ 47 w 238"/>
                <a:gd name="T13" fmla="*/ 229 h 230"/>
                <a:gd name="T14" fmla="*/ 63 w 238"/>
                <a:gd name="T15" fmla="*/ 150 h 230"/>
                <a:gd name="T16" fmla="*/ 0 w 238"/>
                <a:gd name="T17" fmla="*/ 87 h 230"/>
                <a:gd name="T18" fmla="*/ 87 w 238"/>
                <a:gd name="T19" fmla="*/ 79 h 230"/>
                <a:gd name="T20" fmla="*/ 118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8" y="0"/>
                  </a:moveTo>
                  <a:lnTo>
                    <a:pt x="158" y="79"/>
                  </a:lnTo>
                  <a:lnTo>
                    <a:pt x="237" y="87"/>
                  </a:lnTo>
                  <a:lnTo>
                    <a:pt x="181" y="150"/>
                  </a:lnTo>
                  <a:lnTo>
                    <a:pt x="197" y="229"/>
                  </a:lnTo>
                  <a:lnTo>
                    <a:pt x="118" y="190"/>
                  </a:lnTo>
                  <a:lnTo>
                    <a:pt x="47" y="229"/>
                  </a:lnTo>
                  <a:lnTo>
                    <a:pt x="63" y="150"/>
                  </a:lnTo>
                  <a:lnTo>
                    <a:pt x="0" y="87"/>
                  </a:lnTo>
                  <a:lnTo>
                    <a:pt x="87" y="79"/>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03" name="Freeform 795"/>
            <p:cNvSpPr>
              <a:spLocks noChangeArrowheads="1"/>
            </p:cNvSpPr>
            <p:nvPr/>
          </p:nvSpPr>
          <p:spPr bwMode="auto">
            <a:xfrm>
              <a:off x="18475403" y="5807647"/>
              <a:ext cx="171513" cy="165160"/>
            </a:xfrm>
            <a:custGeom>
              <a:avLst/>
              <a:gdLst>
                <a:gd name="T0" fmla="*/ 118 w 238"/>
                <a:gd name="T1" fmla="*/ 0 h 230"/>
                <a:gd name="T2" fmla="*/ 158 w 238"/>
                <a:gd name="T3" fmla="*/ 71 h 230"/>
                <a:gd name="T4" fmla="*/ 237 w 238"/>
                <a:gd name="T5" fmla="*/ 87 h 230"/>
                <a:gd name="T6" fmla="*/ 181 w 238"/>
                <a:gd name="T7" fmla="*/ 142 h 230"/>
                <a:gd name="T8" fmla="*/ 197 w 238"/>
                <a:gd name="T9" fmla="*/ 229 h 230"/>
                <a:gd name="T10" fmla="*/ 118 w 238"/>
                <a:gd name="T11" fmla="*/ 190 h 230"/>
                <a:gd name="T12" fmla="*/ 47 w 238"/>
                <a:gd name="T13" fmla="*/ 229 h 230"/>
                <a:gd name="T14" fmla="*/ 63 w 238"/>
                <a:gd name="T15" fmla="*/ 142 h 230"/>
                <a:gd name="T16" fmla="*/ 0 w 238"/>
                <a:gd name="T17" fmla="*/ 87 h 230"/>
                <a:gd name="T18" fmla="*/ 87 w 238"/>
                <a:gd name="T19" fmla="*/ 71 h 230"/>
                <a:gd name="T20" fmla="*/ 118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8" y="0"/>
                  </a:moveTo>
                  <a:lnTo>
                    <a:pt x="158" y="71"/>
                  </a:lnTo>
                  <a:lnTo>
                    <a:pt x="237" y="87"/>
                  </a:lnTo>
                  <a:lnTo>
                    <a:pt x="181" y="142"/>
                  </a:lnTo>
                  <a:lnTo>
                    <a:pt x="197" y="229"/>
                  </a:lnTo>
                  <a:lnTo>
                    <a:pt x="118" y="190"/>
                  </a:lnTo>
                  <a:lnTo>
                    <a:pt x="47" y="229"/>
                  </a:lnTo>
                  <a:lnTo>
                    <a:pt x="63" y="142"/>
                  </a:lnTo>
                  <a:lnTo>
                    <a:pt x="0" y="87"/>
                  </a:lnTo>
                  <a:lnTo>
                    <a:pt x="87" y="71"/>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04" name="Freeform 796"/>
            <p:cNvSpPr>
              <a:spLocks noChangeArrowheads="1"/>
            </p:cNvSpPr>
            <p:nvPr/>
          </p:nvSpPr>
          <p:spPr bwMode="auto">
            <a:xfrm>
              <a:off x="18827956" y="5534497"/>
              <a:ext cx="171513" cy="165160"/>
            </a:xfrm>
            <a:custGeom>
              <a:avLst/>
              <a:gdLst>
                <a:gd name="T0" fmla="*/ 118 w 238"/>
                <a:gd name="T1" fmla="*/ 0 h 231"/>
                <a:gd name="T2" fmla="*/ 158 w 238"/>
                <a:gd name="T3" fmla="*/ 72 h 231"/>
                <a:gd name="T4" fmla="*/ 237 w 238"/>
                <a:gd name="T5" fmla="*/ 87 h 231"/>
                <a:gd name="T6" fmla="*/ 174 w 238"/>
                <a:gd name="T7" fmla="*/ 143 h 231"/>
                <a:gd name="T8" fmla="*/ 189 w 238"/>
                <a:gd name="T9" fmla="*/ 230 h 231"/>
                <a:gd name="T10" fmla="*/ 118 w 238"/>
                <a:gd name="T11" fmla="*/ 190 h 231"/>
                <a:gd name="T12" fmla="*/ 47 w 238"/>
                <a:gd name="T13" fmla="*/ 230 h 231"/>
                <a:gd name="T14" fmla="*/ 55 w 238"/>
                <a:gd name="T15" fmla="*/ 143 h 231"/>
                <a:gd name="T16" fmla="*/ 0 w 238"/>
                <a:gd name="T17" fmla="*/ 87 h 231"/>
                <a:gd name="T18" fmla="*/ 79 w 238"/>
                <a:gd name="T19" fmla="*/ 72 h 231"/>
                <a:gd name="T20" fmla="*/ 118 w 238"/>
                <a:gd name="T21" fmla="*/ 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1">
                  <a:moveTo>
                    <a:pt x="118" y="0"/>
                  </a:moveTo>
                  <a:lnTo>
                    <a:pt x="158" y="72"/>
                  </a:lnTo>
                  <a:lnTo>
                    <a:pt x="237" y="87"/>
                  </a:lnTo>
                  <a:lnTo>
                    <a:pt x="174" y="143"/>
                  </a:lnTo>
                  <a:lnTo>
                    <a:pt x="189" y="230"/>
                  </a:lnTo>
                  <a:lnTo>
                    <a:pt x="118" y="190"/>
                  </a:lnTo>
                  <a:lnTo>
                    <a:pt x="47" y="230"/>
                  </a:lnTo>
                  <a:lnTo>
                    <a:pt x="55" y="143"/>
                  </a:lnTo>
                  <a:lnTo>
                    <a:pt x="0" y="87"/>
                  </a:lnTo>
                  <a:lnTo>
                    <a:pt x="79" y="72"/>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05" name="Freeform 797"/>
            <p:cNvSpPr>
              <a:spLocks noChangeArrowheads="1"/>
            </p:cNvSpPr>
            <p:nvPr/>
          </p:nvSpPr>
          <p:spPr bwMode="auto">
            <a:xfrm>
              <a:off x="18799371" y="5763181"/>
              <a:ext cx="177865" cy="165160"/>
            </a:xfrm>
            <a:custGeom>
              <a:avLst/>
              <a:gdLst>
                <a:gd name="T0" fmla="*/ 127 w 246"/>
                <a:gd name="T1" fmla="*/ 0 h 230"/>
                <a:gd name="T2" fmla="*/ 158 w 246"/>
                <a:gd name="T3" fmla="*/ 79 h 230"/>
                <a:gd name="T4" fmla="*/ 245 w 246"/>
                <a:gd name="T5" fmla="*/ 87 h 230"/>
                <a:gd name="T6" fmla="*/ 182 w 246"/>
                <a:gd name="T7" fmla="*/ 142 h 230"/>
                <a:gd name="T8" fmla="*/ 198 w 246"/>
                <a:gd name="T9" fmla="*/ 229 h 230"/>
                <a:gd name="T10" fmla="*/ 127 w 246"/>
                <a:gd name="T11" fmla="*/ 189 h 230"/>
                <a:gd name="T12" fmla="*/ 48 w 246"/>
                <a:gd name="T13" fmla="*/ 229 h 230"/>
                <a:gd name="T14" fmla="*/ 64 w 246"/>
                <a:gd name="T15" fmla="*/ 142 h 230"/>
                <a:gd name="T16" fmla="*/ 0 w 246"/>
                <a:gd name="T17" fmla="*/ 87 h 230"/>
                <a:gd name="T18" fmla="*/ 87 w 246"/>
                <a:gd name="T19" fmla="*/ 79 h 230"/>
                <a:gd name="T20" fmla="*/ 127 w 246"/>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30">
                  <a:moveTo>
                    <a:pt x="127" y="0"/>
                  </a:moveTo>
                  <a:lnTo>
                    <a:pt x="158" y="79"/>
                  </a:lnTo>
                  <a:lnTo>
                    <a:pt x="245" y="87"/>
                  </a:lnTo>
                  <a:lnTo>
                    <a:pt x="182" y="142"/>
                  </a:lnTo>
                  <a:lnTo>
                    <a:pt x="198" y="229"/>
                  </a:lnTo>
                  <a:lnTo>
                    <a:pt x="127" y="189"/>
                  </a:lnTo>
                  <a:lnTo>
                    <a:pt x="48" y="229"/>
                  </a:lnTo>
                  <a:lnTo>
                    <a:pt x="64" y="142"/>
                  </a:lnTo>
                  <a:lnTo>
                    <a:pt x="0" y="87"/>
                  </a:lnTo>
                  <a:lnTo>
                    <a:pt x="87" y="79"/>
                  </a:lnTo>
                  <a:lnTo>
                    <a:pt x="12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06" name="Freeform 798"/>
            <p:cNvSpPr>
              <a:spLocks noChangeArrowheads="1"/>
            </p:cNvSpPr>
            <p:nvPr/>
          </p:nvSpPr>
          <p:spPr bwMode="auto">
            <a:xfrm>
              <a:off x="18599272" y="5286757"/>
              <a:ext cx="171513" cy="158808"/>
            </a:xfrm>
            <a:custGeom>
              <a:avLst/>
              <a:gdLst>
                <a:gd name="T0" fmla="*/ 118 w 238"/>
                <a:gd name="T1" fmla="*/ 0 h 222"/>
                <a:gd name="T2" fmla="*/ 150 w 238"/>
                <a:gd name="T3" fmla="*/ 71 h 222"/>
                <a:gd name="T4" fmla="*/ 237 w 238"/>
                <a:gd name="T5" fmla="*/ 87 h 222"/>
                <a:gd name="T6" fmla="*/ 174 w 238"/>
                <a:gd name="T7" fmla="*/ 142 h 222"/>
                <a:gd name="T8" fmla="*/ 189 w 238"/>
                <a:gd name="T9" fmla="*/ 221 h 222"/>
                <a:gd name="T10" fmla="*/ 118 w 238"/>
                <a:gd name="T11" fmla="*/ 181 h 222"/>
                <a:gd name="T12" fmla="*/ 39 w 238"/>
                <a:gd name="T13" fmla="*/ 221 h 222"/>
                <a:gd name="T14" fmla="*/ 55 w 238"/>
                <a:gd name="T15" fmla="*/ 142 h 222"/>
                <a:gd name="T16" fmla="*/ 0 w 238"/>
                <a:gd name="T17" fmla="*/ 87 h 222"/>
                <a:gd name="T18" fmla="*/ 79 w 238"/>
                <a:gd name="T19" fmla="*/ 71 h 222"/>
                <a:gd name="T20" fmla="*/ 118 w 238"/>
                <a:gd name="T2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22">
                  <a:moveTo>
                    <a:pt x="118" y="0"/>
                  </a:moveTo>
                  <a:lnTo>
                    <a:pt x="150" y="71"/>
                  </a:lnTo>
                  <a:lnTo>
                    <a:pt x="237" y="87"/>
                  </a:lnTo>
                  <a:lnTo>
                    <a:pt x="174" y="142"/>
                  </a:lnTo>
                  <a:lnTo>
                    <a:pt x="189" y="221"/>
                  </a:lnTo>
                  <a:lnTo>
                    <a:pt x="118" y="181"/>
                  </a:lnTo>
                  <a:lnTo>
                    <a:pt x="39" y="221"/>
                  </a:lnTo>
                  <a:lnTo>
                    <a:pt x="55" y="142"/>
                  </a:lnTo>
                  <a:lnTo>
                    <a:pt x="0" y="87"/>
                  </a:lnTo>
                  <a:lnTo>
                    <a:pt x="79" y="71"/>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07" name="Freeform 799"/>
            <p:cNvSpPr>
              <a:spLocks noChangeArrowheads="1"/>
            </p:cNvSpPr>
            <p:nvPr/>
          </p:nvSpPr>
          <p:spPr bwMode="auto">
            <a:xfrm>
              <a:off x="18291186" y="4988198"/>
              <a:ext cx="171513" cy="165160"/>
            </a:xfrm>
            <a:custGeom>
              <a:avLst/>
              <a:gdLst>
                <a:gd name="T0" fmla="*/ 118 w 238"/>
                <a:gd name="T1" fmla="*/ 0 h 230"/>
                <a:gd name="T2" fmla="*/ 158 w 238"/>
                <a:gd name="T3" fmla="*/ 78 h 230"/>
                <a:gd name="T4" fmla="*/ 237 w 238"/>
                <a:gd name="T5" fmla="*/ 87 h 230"/>
                <a:gd name="T6" fmla="*/ 174 w 238"/>
                <a:gd name="T7" fmla="*/ 150 h 230"/>
                <a:gd name="T8" fmla="*/ 189 w 238"/>
                <a:gd name="T9" fmla="*/ 229 h 230"/>
                <a:gd name="T10" fmla="*/ 118 w 238"/>
                <a:gd name="T11" fmla="*/ 189 h 230"/>
                <a:gd name="T12" fmla="*/ 47 w 238"/>
                <a:gd name="T13" fmla="*/ 229 h 230"/>
                <a:gd name="T14" fmla="*/ 55 w 238"/>
                <a:gd name="T15" fmla="*/ 150 h 230"/>
                <a:gd name="T16" fmla="*/ 0 w 238"/>
                <a:gd name="T17" fmla="*/ 87 h 230"/>
                <a:gd name="T18" fmla="*/ 79 w 238"/>
                <a:gd name="T19" fmla="*/ 78 h 230"/>
                <a:gd name="T20" fmla="*/ 118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8" y="0"/>
                  </a:moveTo>
                  <a:lnTo>
                    <a:pt x="158" y="78"/>
                  </a:lnTo>
                  <a:lnTo>
                    <a:pt x="237" y="87"/>
                  </a:lnTo>
                  <a:lnTo>
                    <a:pt x="174" y="150"/>
                  </a:lnTo>
                  <a:lnTo>
                    <a:pt x="189" y="229"/>
                  </a:lnTo>
                  <a:lnTo>
                    <a:pt x="118" y="189"/>
                  </a:lnTo>
                  <a:lnTo>
                    <a:pt x="47" y="229"/>
                  </a:lnTo>
                  <a:lnTo>
                    <a:pt x="55" y="150"/>
                  </a:lnTo>
                  <a:lnTo>
                    <a:pt x="0" y="87"/>
                  </a:lnTo>
                  <a:lnTo>
                    <a:pt x="79" y="78"/>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08" name="Freeform 800"/>
            <p:cNvSpPr>
              <a:spLocks noChangeArrowheads="1"/>
            </p:cNvSpPr>
            <p:nvPr/>
          </p:nvSpPr>
          <p:spPr bwMode="auto">
            <a:xfrm>
              <a:off x="18951827" y="4791275"/>
              <a:ext cx="171513" cy="158808"/>
            </a:xfrm>
            <a:custGeom>
              <a:avLst/>
              <a:gdLst>
                <a:gd name="T0" fmla="*/ 118 w 238"/>
                <a:gd name="T1" fmla="*/ 0 h 222"/>
                <a:gd name="T2" fmla="*/ 158 w 238"/>
                <a:gd name="T3" fmla="*/ 71 h 222"/>
                <a:gd name="T4" fmla="*/ 237 w 238"/>
                <a:gd name="T5" fmla="*/ 79 h 222"/>
                <a:gd name="T6" fmla="*/ 181 w 238"/>
                <a:gd name="T7" fmla="*/ 142 h 222"/>
                <a:gd name="T8" fmla="*/ 197 w 238"/>
                <a:gd name="T9" fmla="*/ 221 h 222"/>
                <a:gd name="T10" fmla="*/ 118 w 238"/>
                <a:gd name="T11" fmla="*/ 182 h 222"/>
                <a:gd name="T12" fmla="*/ 47 w 238"/>
                <a:gd name="T13" fmla="*/ 221 h 222"/>
                <a:gd name="T14" fmla="*/ 63 w 238"/>
                <a:gd name="T15" fmla="*/ 142 h 222"/>
                <a:gd name="T16" fmla="*/ 0 w 238"/>
                <a:gd name="T17" fmla="*/ 79 h 222"/>
                <a:gd name="T18" fmla="*/ 79 w 238"/>
                <a:gd name="T19" fmla="*/ 71 h 222"/>
                <a:gd name="T20" fmla="*/ 118 w 238"/>
                <a:gd name="T2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22">
                  <a:moveTo>
                    <a:pt x="118" y="0"/>
                  </a:moveTo>
                  <a:lnTo>
                    <a:pt x="158" y="71"/>
                  </a:lnTo>
                  <a:lnTo>
                    <a:pt x="237" y="79"/>
                  </a:lnTo>
                  <a:lnTo>
                    <a:pt x="181" y="142"/>
                  </a:lnTo>
                  <a:lnTo>
                    <a:pt x="197" y="221"/>
                  </a:lnTo>
                  <a:lnTo>
                    <a:pt x="118" y="182"/>
                  </a:lnTo>
                  <a:lnTo>
                    <a:pt x="47" y="221"/>
                  </a:lnTo>
                  <a:lnTo>
                    <a:pt x="63" y="142"/>
                  </a:lnTo>
                  <a:lnTo>
                    <a:pt x="0" y="79"/>
                  </a:lnTo>
                  <a:lnTo>
                    <a:pt x="79" y="71"/>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09" name="Freeform 801"/>
            <p:cNvSpPr>
              <a:spLocks noChangeArrowheads="1"/>
            </p:cNvSpPr>
            <p:nvPr/>
          </p:nvSpPr>
          <p:spPr bwMode="auto">
            <a:xfrm>
              <a:off x="18068854" y="6452409"/>
              <a:ext cx="171513" cy="165160"/>
            </a:xfrm>
            <a:custGeom>
              <a:avLst/>
              <a:gdLst>
                <a:gd name="T0" fmla="*/ 119 w 238"/>
                <a:gd name="T1" fmla="*/ 0 h 230"/>
                <a:gd name="T2" fmla="*/ 158 w 238"/>
                <a:gd name="T3" fmla="*/ 71 h 230"/>
                <a:gd name="T4" fmla="*/ 237 w 238"/>
                <a:gd name="T5" fmla="*/ 87 h 230"/>
                <a:gd name="T6" fmla="*/ 182 w 238"/>
                <a:gd name="T7" fmla="*/ 143 h 230"/>
                <a:gd name="T8" fmla="*/ 190 w 238"/>
                <a:gd name="T9" fmla="*/ 229 h 230"/>
                <a:gd name="T10" fmla="*/ 119 w 238"/>
                <a:gd name="T11" fmla="*/ 190 h 230"/>
                <a:gd name="T12" fmla="*/ 48 w 238"/>
                <a:gd name="T13" fmla="*/ 229 h 230"/>
                <a:gd name="T14" fmla="*/ 64 w 238"/>
                <a:gd name="T15" fmla="*/ 143 h 230"/>
                <a:gd name="T16" fmla="*/ 0 w 238"/>
                <a:gd name="T17" fmla="*/ 87 h 230"/>
                <a:gd name="T18" fmla="*/ 79 w 238"/>
                <a:gd name="T19" fmla="*/ 71 h 230"/>
                <a:gd name="T20" fmla="*/ 119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9" y="0"/>
                  </a:moveTo>
                  <a:lnTo>
                    <a:pt x="158" y="71"/>
                  </a:lnTo>
                  <a:lnTo>
                    <a:pt x="237" y="87"/>
                  </a:lnTo>
                  <a:lnTo>
                    <a:pt x="182" y="143"/>
                  </a:lnTo>
                  <a:lnTo>
                    <a:pt x="190" y="229"/>
                  </a:lnTo>
                  <a:lnTo>
                    <a:pt x="119" y="190"/>
                  </a:lnTo>
                  <a:lnTo>
                    <a:pt x="48" y="229"/>
                  </a:lnTo>
                  <a:lnTo>
                    <a:pt x="64" y="143"/>
                  </a:lnTo>
                  <a:lnTo>
                    <a:pt x="0" y="87"/>
                  </a:lnTo>
                  <a:lnTo>
                    <a:pt x="79"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10" name="Freeform 802"/>
            <p:cNvSpPr>
              <a:spLocks noChangeArrowheads="1"/>
            </p:cNvSpPr>
            <p:nvPr/>
          </p:nvSpPr>
          <p:spPr bwMode="auto">
            <a:xfrm>
              <a:off x="17938631" y="6862133"/>
              <a:ext cx="171513" cy="165160"/>
            </a:xfrm>
            <a:custGeom>
              <a:avLst/>
              <a:gdLst>
                <a:gd name="T0" fmla="*/ 119 w 239"/>
                <a:gd name="T1" fmla="*/ 0 h 230"/>
                <a:gd name="T2" fmla="*/ 159 w 239"/>
                <a:gd name="T3" fmla="*/ 71 h 230"/>
                <a:gd name="T4" fmla="*/ 238 w 239"/>
                <a:gd name="T5" fmla="*/ 87 h 230"/>
                <a:gd name="T6" fmla="*/ 182 w 239"/>
                <a:gd name="T7" fmla="*/ 143 h 230"/>
                <a:gd name="T8" fmla="*/ 190 w 239"/>
                <a:gd name="T9" fmla="*/ 229 h 230"/>
                <a:gd name="T10" fmla="*/ 119 w 239"/>
                <a:gd name="T11" fmla="*/ 190 h 230"/>
                <a:gd name="T12" fmla="*/ 48 w 239"/>
                <a:gd name="T13" fmla="*/ 229 h 230"/>
                <a:gd name="T14" fmla="*/ 64 w 239"/>
                <a:gd name="T15" fmla="*/ 143 h 230"/>
                <a:gd name="T16" fmla="*/ 0 w 239"/>
                <a:gd name="T17" fmla="*/ 87 h 230"/>
                <a:gd name="T18" fmla="*/ 80 w 239"/>
                <a:gd name="T19" fmla="*/ 71 h 230"/>
                <a:gd name="T20" fmla="*/ 119 w 239"/>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30">
                  <a:moveTo>
                    <a:pt x="119" y="0"/>
                  </a:moveTo>
                  <a:lnTo>
                    <a:pt x="159" y="71"/>
                  </a:lnTo>
                  <a:lnTo>
                    <a:pt x="238" y="87"/>
                  </a:lnTo>
                  <a:lnTo>
                    <a:pt x="182" y="143"/>
                  </a:lnTo>
                  <a:lnTo>
                    <a:pt x="190" y="229"/>
                  </a:lnTo>
                  <a:lnTo>
                    <a:pt x="119" y="190"/>
                  </a:lnTo>
                  <a:lnTo>
                    <a:pt x="48" y="229"/>
                  </a:lnTo>
                  <a:lnTo>
                    <a:pt x="64" y="143"/>
                  </a:lnTo>
                  <a:lnTo>
                    <a:pt x="0" y="87"/>
                  </a:lnTo>
                  <a:lnTo>
                    <a:pt x="80"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11" name="Freeform 803"/>
            <p:cNvSpPr>
              <a:spLocks noChangeArrowheads="1"/>
            </p:cNvSpPr>
            <p:nvPr/>
          </p:nvSpPr>
          <p:spPr bwMode="auto">
            <a:xfrm>
              <a:off x="18707262" y="4676934"/>
              <a:ext cx="63523" cy="98462"/>
            </a:xfrm>
            <a:custGeom>
              <a:avLst/>
              <a:gdLst>
                <a:gd name="T0" fmla="*/ 63 w 88"/>
                <a:gd name="T1" fmla="*/ 0 h 135"/>
                <a:gd name="T2" fmla="*/ 63 w 88"/>
                <a:gd name="T3" fmla="*/ 0 h 135"/>
                <a:gd name="T4" fmla="*/ 87 w 88"/>
                <a:gd name="T5" fmla="*/ 134 h 135"/>
                <a:gd name="T6" fmla="*/ 47 w 88"/>
                <a:gd name="T7" fmla="*/ 134 h 135"/>
                <a:gd name="T8" fmla="*/ 47 w 88"/>
                <a:gd name="T9" fmla="*/ 110 h 135"/>
                <a:gd name="T10" fmla="*/ 39 w 88"/>
                <a:gd name="T11" fmla="*/ 110 h 135"/>
                <a:gd name="T12" fmla="*/ 31 w 88"/>
                <a:gd name="T13" fmla="*/ 134 h 135"/>
                <a:gd name="T14" fmla="*/ 0 w 88"/>
                <a:gd name="T15" fmla="*/ 134 h 135"/>
                <a:gd name="T16" fmla="*/ 15 w 88"/>
                <a:gd name="T17" fmla="*/ 0 h 135"/>
                <a:gd name="T18" fmla="*/ 63 w 88"/>
                <a:gd name="T19" fmla="*/ 0 h 135"/>
                <a:gd name="T20" fmla="*/ 47 w 88"/>
                <a:gd name="T21" fmla="*/ 87 h 135"/>
                <a:gd name="T22" fmla="*/ 47 w 88"/>
                <a:gd name="T23" fmla="*/ 87 h 135"/>
                <a:gd name="T24" fmla="*/ 39 w 88"/>
                <a:gd name="T25" fmla="*/ 23 h 135"/>
                <a:gd name="T26" fmla="*/ 39 w 88"/>
                <a:gd name="T27" fmla="*/ 87 h 135"/>
                <a:gd name="T28" fmla="*/ 47 w 88"/>
                <a:gd name="T29" fmla="*/ 8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63" y="0"/>
                  </a:moveTo>
                  <a:lnTo>
                    <a:pt x="63" y="0"/>
                  </a:lnTo>
                  <a:cubicBezTo>
                    <a:pt x="87" y="134"/>
                    <a:pt x="87" y="134"/>
                    <a:pt x="87" y="134"/>
                  </a:cubicBezTo>
                  <a:cubicBezTo>
                    <a:pt x="47" y="134"/>
                    <a:pt x="47" y="134"/>
                    <a:pt x="47" y="134"/>
                  </a:cubicBezTo>
                  <a:cubicBezTo>
                    <a:pt x="47" y="110"/>
                    <a:pt x="47" y="110"/>
                    <a:pt x="47" y="110"/>
                  </a:cubicBezTo>
                  <a:cubicBezTo>
                    <a:pt x="39" y="110"/>
                    <a:pt x="39" y="110"/>
                    <a:pt x="39" y="110"/>
                  </a:cubicBezTo>
                  <a:cubicBezTo>
                    <a:pt x="31" y="134"/>
                    <a:pt x="31" y="134"/>
                    <a:pt x="31" y="134"/>
                  </a:cubicBezTo>
                  <a:cubicBezTo>
                    <a:pt x="0" y="134"/>
                    <a:pt x="0" y="134"/>
                    <a:pt x="0" y="134"/>
                  </a:cubicBezTo>
                  <a:cubicBezTo>
                    <a:pt x="15" y="0"/>
                    <a:pt x="15" y="0"/>
                    <a:pt x="15" y="0"/>
                  </a:cubicBezTo>
                  <a:lnTo>
                    <a:pt x="63" y="0"/>
                  </a:lnTo>
                  <a:close/>
                  <a:moveTo>
                    <a:pt x="47" y="87"/>
                  </a:moveTo>
                  <a:lnTo>
                    <a:pt x="47" y="87"/>
                  </a:lnTo>
                  <a:cubicBezTo>
                    <a:pt x="47" y="71"/>
                    <a:pt x="47" y="47"/>
                    <a:pt x="39" y="23"/>
                  </a:cubicBezTo>
                  <a:cubicBezTo>
                    <a:pt x="39" y="55"/>
                    <a:pt x="39" y="71"/>
                    <a:pt x="39" y="87"/>
                  </a:cubicBezTo>
                  <a:lnTo>
                    <a:pt x="47"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12" name="Freeform 804"/>
            <p:cNvSpPr>
              <a:spLocks noChangeArrowheads="1"/>
            </p:cNvSpPr>
            <p:nvPr/>
          </p:nvSpPr>
          <p:spPr bwMode="auto">
            <a:xfrm>
              <a:off x="18777137" y="4676934"/>
              <a:ext cx="57171" cy="98462"/>
            </a:xfrm>
            <a:custGeom>
              <a:avLst/>
              <a:gdLst>
                <a:gd name="T0" fmla="*/ 79 w 80"/>
                <a:gd name="T1" fmla="*/ 0 h 135"/>
                <a:gd name="T2" fmla="*/ 79 w 80"/>
                <a:gd name="T3" fmla="*/ 0 h 135"/>
                <a:gd name="T4" fmla="*/ 79 w 80"/>
                <a:gd name="T5" fmla="*/ 87 h 135"/>
                <a:gd name="T6" fmla="*/ 79 w 80"/>
                <a:gd name="T7" fmla="*/ 110 h 135"/>
                <a:gd name="T8" fmla="*/ 71 w 80"/>
                <a:gd name="T9" fmla="*/ 118 h 135"/>
                <a:gd name="T10" fmla="*/ 55 w 80"/>
                <a:gd name="T11" fmla="*/ 126 h 135"/>
                <a:gd name="T12" fmla="*/ 39 w 80"/>
                <a:gd name="T13" fmla="*/ 134 h 135"/>
                <a:gd name="T14" fmla="*/ 15 w 80"/>
                <a:gd name="T15" fmla="*/ 126 h 135"/>
                <a:gd name="T16" fmla="*/ 0 w 80"/>
                <a:gd name="T17" fmla="*/ 118 h 135"/>
                <a:gd name="T18" fmla="*/ 0 w 80"/>
                <a:gd name="T19" fmla="*/ 102 h 135"/>
                <a:gd name="T20" fmla="*/ 0 w 80"/>
                <a:gd name="T21" fmla="*/ 79 h 135"/>
                <a:gd name="T22" fmla="*/ 0 w 80"/>
                <a:gd name="T23" fmla="*/ 0 h 135"/>
                <a:gd name="T24" fmla="*/ 31 w 80"/>
                <a:gd name="T25" fmla="*/ 0 h 135"/>
                <a:gd name="T26" fmla="*/ 31 w 80"/>
                <a:gd name="T27" fmla="*/ 95 h 135"/>
                <a:gd name="T28" fmla="*/ 31 w 80"/>
                <a:gd name="T29" fmla="*/ 110 h 135"/>
                <a:gd name="T30" fmla="*/ 39 w 80"/>
                <a:gd name="T31" fmla="*/ 110 h 135"/>
                <a:gd name="T32" fmla="*/ 39 w 80"/>
                <a:gd name="T33" fmla="*/ 110 h 135"/>
                <a:gd name="T34" fmla="*/ 39 w 80"/>
                <a:gd name="T35" fmla="*/ 95 h 135"/>
                <a:gd name="T36" fmla="*/ 39 w 80"/>
                <a:gd name="T37" fmla="*/ 0 h 135"/>
                <a:gd name="T38" fmla="*/ 79 w 80"/>
                <a:gd name="T39"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0" h="135">
                  <a:moveTo>
                    <a:pt x="79" y="0"/>
                  </a:moveTo>
                  <a:lnTo>
                    <a:pt x="79" y="0"/>
                  </a:lnTo>
                  <a:cubicBezTo>
                    <a:pt x="79" y="87"/>
                    <a:pt x="79" y="87"/>
                    <a:pt x="79" y="87"/>
                  </a:cubicBezTo>
                  <a:cubicBezTo>
                    <a:pt x="79" y="95"/>
                    <a:pt x="79" y="102"/>
                    <a:pt x="79" y="110"/>
                  </a:cubicBezTo>
                  <a:lnTo>
                    <a:pt x="71" y="118"/>
                  </a:lnTo>
                  <a:cubicBezTo>
                    <a:pt x="63" y="126"/>
                    <a:pt x="63" y="126"/>
                    <a:pt x="55" y="126"/>
                  </a:cubicBezTo>
                  <a:cubicBezTo>
                    <a:pt x="55" y="134"/>
                    <a:pt x="47" y="134"/>
                    <a:pt x="39" y="134"/>
                  </a:cubicBezTo>
                  <a:cubicBezTo>
                    <a:pt x="31" y="134"/>
                    <a:pt x="23" y="134"/>
                    <a:pt x="15" y="126"/>
                  </a:cubicBezTo>
                  <a:cubicBezTo>
                    <a:pt x="8" y="126"/>
                    <a:pt x="8" y="126"/>
                    <a:pt x="0" y="118"/>
                  </a:cubicBezTo>
                  <a:cubicBezTo>
                    <a:pt x="0" y="118"/>
                    <a:pt x="0" y="110"/>
                    <a:pt x="0" y="102"/>
                  </a:cubicBezTo>
                  <a:cubicBezTo>
                    <a:pt x="0" y="102"/>
                    <a:pt x="0" y="95"/>
                    <a:pt x="0" y="79"/>
                  </a:cubicBezTo>
                  <a:cubicBezTo>
                    <a:pt x="0" y="0"/>
                    <a:pt x="0" y="0"/>
                    <a:pt x="0" y="0"/>
                  </a:cubicBezTo>
                  <a:cubicBezTo>
                    <a:pt x="31" y="0"/>
                    <a:pt x="31" y="0"/>
                    <a:pt x="31" y="0"/>
                  </a:cubicBezTo>
                  <a:cubicBezTo>
                    <a:pt x="31" y="95"/>
                    <a:pt x="31" y="95"/>
                    <a:pt x="31" y="95"/>
                  </a:cubicBezTo>
                  <a:cubicBezTo>
                    <a:pt x="31" y="102"/>
                    <a:pt x="31" y="110"/>
                    <a:pt x="31" y="110"/>
                  </a:cubicBezTo>
                  <a:cubicBezTo>
                    <a:pt x="31" y="110"/>
                    <a:pt x="31" y="110"/>
                    <a:pt x="39" y="110"/>
                  </a:cubicBezTo>
                  <a:lnTo>
                    <a:pt x="39" y="110"/>
                  </a:lnTo>
                  <a:cubicBezTo>
                    <a:pt x="39" y="102"/>
                    <a:pt x="39" y="102"/>
                    <a:pt x="39" y="95"/>
                  </a:cubicBezTo>
                  <a:cubicBezTo>
                    <a:pt x="39" y="0"/>
                    <a:pt x="39" y="0"/>
                    <a:pt x="39" y="0"/>
                  </a:cubicBez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13" name="Freeform 805"/>
            <p:cNvSpPr>
              <a:spLocks noChangeArrowheads="1"/>
            </p:cNvSpPr>
            <p:nvPr/>
          </p:nvSpPr>
          <p:spPr bwMode="auto">
            <a:xfrm>
              <a:off x="18837485" y="4670581"/>
              <a:ext cx="63523" cy="101637"/>
            </a:xfrm>
            <a:custGeom>
              <a:avLst/>
              <a:gdLst>
                <a:gd name="T0" fmla="*/ 86 w 87"/>
                <a:gd name="T1" fmla="*/ 55 h 143"/>
                <a:gd name="T2" fmla="*/ 86 w 87"/>
                <a:gd name="T3" fmla="*/ 55 h 143"/>
                <a:gd name="T4" fmla="*/ 47 w 87"/>
                <a:gd name="T5" fmla="*/ 55 h 143"/>
                <a:gd name="T6" fmla="*/ 47 w 87"/>
                <a:gd name="T7" fmla="*/ 39 h 143"/>
                <a:gd name="T8" fmla="*/ 47 w 87"/>
                <a:gd name="T9" fmla="*/ 24 h 143"/>
                <a:gd name="T10" fmla="*/ 39 w 87"/>
                <a:gd name="T11" fmla="*/ 24 h 143"/>
                <a:gd name="T12" fmla="*/ 39 w 87"/>
                <a:gd name="T13" fmla="*/ 24 h 143"/>
                <a:gd name="T14" fmla="*/ 39 w 87"/>
                <a:gd name="T15" fmla="*/ 39 h 143"/>
                <a:gd name="T16" fmla="*/ 39 w 87"/>
                <a:gd name="T17" fmla="*/ 103 h 143"/>
                <a:gd name="T18" fmla="*/ 39 w 87"/>
                <a:gd name="T19" fmla="*/ 118 h 143"/>
                <a:gd name="T20" fmla="*/ 39 w 87"/>
                <a:gd name="T21" fmla="*/ 118 h 143"/>
                <a:gd name="T22" fmla="*/ 47 w 87"/>
                <a:gd name="T23" fmla="*/ 118 h 143"/>
                <a:gd name="T24" fmla="*/ 47 w 87"/>
                <a:gd name="T25" fmla="*/ 103 h 143"/>
                <a:gd name="T26" fmla="*/ 47 w 87"/>
                <a:gd name="T27" fmla="*/ 87 h 143"/>
                <a:gd name="T28" fmla="*/ 39 w 87"/>
                <a:gd name="T29" fmla="*/ 87 h 143"/>
                <a:gd name="T30" fmla="*/ 39 w 87"/>
                <a:gd name="T31" fmla="*/ 63 h 143"/>
                <a:gd name="T32" fmla="*/ 86 w 87"/>
                <a:gd name="T33" fmla="*/ 63 h 143"/>
                <a:gd name="T34" fmla="*/ 86 w 87"/>
                <a:gd name="T35" fmla="*/ 142 h 143"/>
                <a:gd name="T36" fmla="*/ 63 w 87"/>
                <a:gd name="T37" fmla="*/ 142 h 143"/>
                <a:gd name="T38" fmla="*/ 55 w 87"/>
                <a:gd name="T39" fmla="*/ 126 h 143"/>
                <a:gd name="T40" fmla="*/ 47 w 87"/>
                <a:gd name="T41" fmla="*/ 142 h 143"/>
                <a:gd name="T42" fmla="*/ 39 w 87"/>
                <a:gd name="T43" fmla="*/ 142 h 143"/>
                <a:gd name="T44" fmla="*/ 23 w 87"/>
                <a:gd name="T45" fmla="*/ 134 h 143"/>
                <a:gd name="T46" fmla="*/ 8 w 87"/>
                <a:gd name="T47" fmla="*/ 126 h 143"/>
                <a:gd name="T48" fmla="*/ 0 w 87"/>
                <a:gd name="T49" fmla="*/ 110 h 143"/>
                <a:gd name="T50" fmla="*/ 0 w 87"/>
                <a:gd name="T51" fmla="*/ 95 h 143"/>
                <a:gd name="T52" fmla="*/ 0 w 87"/>
                <a:gd name="T53" fmla="*/ 55 h 143"/>
                <a:gd name="T54" fmla="*/ 8 w 87"/>
                <a:gd name="T55" fmla="*/ 24 h 143"/>
                <a:gd name="T56" fmla="*/ 15 w 87"/>
                <a:gd name="T57" fmla="*/ 8 h 143"/>
                <a:gd name="T58" fmla="*/ 39 w 87"/>
                <a:gd name="T59" fmla="*/ 0 h 143"/>
                <a:gd name="T60" fmla="*/ 71 w 87"/>
                <a:gd name="T61" fmla="*/ 8 h 143"/>
                <a:gd name="T62" fmla="*/ 79 w 87"/>
                <a:gd name="T63" fmla="*/ 24 h 143"/>
                <a:gd name="T64" fmla="*/ 86 w 87"/>
                <a:gd name="T65" fmla="*/ 47 h 143"/>
                <a:gd name="T66" fmla="*/ 86 w 87"/>
                <a:gd name="T67" fmla="*/ 55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7" h="143">
                  <a:moveTo>
                    <a:pt x="86" y="55"/>
                  </a:moveTo>
                  <a:lnTo>
                    <a:pt x="86" y="55"/>
                  </a:lnTo>
                  <a:cubicBezTo>
                    <a:pt x="47" y="55"/>
                    <a:pt x="47" y="55"/>
                    <a:pt x="47" y="55"/>
                  </a:cubicBezTo>
                  <a:cubicBezTo>
                    <a:pt x="47" y="39"/>
                    <a:pt x="47" y="39"/>
                    <a:pt x="47" y="39"/>
                  </a:cubicBezTo>
                  <a:cubicBezTo>
                    <a:pt x="47" y="31"/>
                    <a:pt x="47" y="31"/>
                    <a:pt x="47" y="24"/>
                  </a:cubicBezTo>
                  <a:cubicBezTo>
                    <a:pt x="47" y="24"/>
                    <a:pt x="47" y="24"/>
                    <a:pt x="39" y="24"/>
                  </a:cubicBezTo>
                  <a:lnTo>
                    <a:pt x="39" y="24"/>
                  </a:lnTo>
                  <a:cubicBezTo>
                    <a:pt x="39" y="31"/>
                    <a:pt x="39" y="31"/>
                    <a:pt x="39" y="39"/>
                  </a:cubicBezTo>
                  <a:cubicBezTo>
                    <a:pt x="39" y="103"/>
                    <a:pt x="39" y="103"/>
                    <a:pt x="39" y="103"/>
                  </a:cubicBezTo>
                  <a:cubicBezTo>
                    <a:pt x="39" y="110"/>
                    <a:pt x="39" y="110"/>
                    <a:pt x="39" y="118"/>
                  </a:cubicBezTo>
                  <a:lnTo>
                    <a:pt x="39" y="118"/>
                  </a:lnTo>
                  <a:cubicBezTo>
                    <a:pt x="47" y="118"/>
                    <a:pt x="47" y="118"/>
                    <a:pt x="47" y="118"/>
                  </a:cubicBezTo>
                  <a:cubicBezTo>
                    <a:pt x="47" y="110"/>
                    <a:pt x="47" y="110"/>
                    <a:pt x="47" y="103"/>
                  </a:cubicBezTo>
                  <a:cubicBezTo>
                    <a:pt x="47" y="87"/>
                    <a:pt x="47" y="87"/>
                    <a:pt x="47" y="87"/>
                  </a:cubicBezTo>
                  <a:cubicBezTo>
                    <a:pt x="39" y="87"/>
                    <a:pt x="39" y="87"/>
                    <a:pt x="39" y="87"/>
                  </a:cubicBezTo>
                  <a:cubicBezTo>
                    <a:pt x="39" y="63"/>
                    <a:pt x="39" y="63"/>
                    <a:pt x="39" y="63"/>
                  </a:cubicBezTo>
                  <a:cubicBezTo>
                    <a:pt x="86" y="63"/>
                    <a:pt x="86" y="63"/>
                    <a:pt x="86" y="63"/>
                  </a:cubicBezTo>
                  <a:cubicBezTo>
                    <a:pt x="86" y="142"/>
                    <a:pt x="86" y="142"/>
                    <a:pt x="86" y="142"/>
                  </a:cubicBezTo>
                  <a:cubicBezTo>
                    <a:pt x="63" y="142"/>
                    <a:pt x="63" y="142"/>
                    <a:pt x="63" y="142"/>
                  </a:cubicBezTo>
                  <a:cubicBezTo>
                    <a:pt x="55" y="126"/>
                    <a:pt x="55" y="126"/>
                    <a:pt x="55" y="126"/>
                  </a:cubicBezTo>
                  <a:cubicBezTo>
                    <a:pt x="55" y="134"/>
                    <a:pt x="55" y="134"/>
                    <a:pt x="47" y="142"/>
                  </a:cubicBezTo>
                  <a:lnTo>
                    <a:pt x="39" y="142"/>
                  </a:lnTo>
                  <a:cubicBezTo>
                    <a:pt x="31" y="142"/>
                    <a:pt x="23" y="142"/>
                    <a:pt x="23" y="134"/>
                  </a:cubicBezTo>
                  <a:cubicBezTo>
                    <a:pt x="15" y="134"/>
                    <a:pt x="8" y="134"/>
                    <a:pt x="8" y="126"/>
                  </a:cubicBezTo>
                  <a:cubicBezTo>
                    <a:pt x="8" y="126"/>
                    <a:pt x="8" y="118"/>
                    <a:pt x="0" y="110"/>
                  </a:cubicBezTo>
                  <a:cubicBezTo>
                    <a:pt x="0" y="110"/>
                    <a:pt x="0" y="103"/>
                    <a:pt x="0" y="95"/>
                  </a:cubicBezTo>
                  <a:cubicBezTo>
                    <a:pt x="0" y="55"/>
                    <a:pt x="0" y="55"/>
                    <a:pt x="0" y="55"/>
                  </a:cubicBezTo>
                  <a:cubicBezTo>
                    <a:pt x="0" y="39"/>
                    <a:pt x="0" y="31"/>
                    <a:pt x="8" y="24"/>
                  </a:cubicBezTo>
                  <a:cubicBezTo>
                    <a:pt x="8" y="16"/>
                    <a:pt x="8" y="16"/>
                    <a:pt x="15" y="8"/>
                  </a:cubicBezTo>
                  <a:cubicBezTo>
                    <a:pt x="23" y="8"/>
                    <a:pt x="31" y="0"/>
                    <a:pt x="39" y="0"/>
                  </a:cubicBezTo>
                  <a:cubicBezTo>
                    <a:pt x="55" y="0"/>
                    <a:pt x="63" y="8"/>
                    <a:pt x="71" y="8"/>
                  </a:cubicBezTo>
                  <a:cubicBezTo>
                    <a:pt x="71" y="16"/>
                    <a:pt x="79" y="16"/>
                    <a:pt x="79" y="24"/>
                  </a:cubicBezTo>
                  <a:cubicBezTo>
                    <a:pt x="79" y="31"/>
                    <a:pt x="86" y="39"/>
                    <a:pt x="86" y="47"/>
                  </a:cubicBezTo>
                  <a:lnTo>
                    <a:pt x="86"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14" name="Freeform 806"/>
            <p:cNvSpPr>
              <a:spLocks noChangeArrowheads="1"/>
            </p:cNvSpPr>
            <p:nvPr/>
          </p:nvSpPr>
          <p:spPr bwMode="auto">
            <a:xfrm>
              <a:off x="18907361" y="4676934"/>
              <a:ext cx="57171" cy="98462"/>
            </a:xfrm>
            <a:custGeom>
              <a:avLst/>
              <a:gdLst>
                <a:gd name="T0" fmla="*/ 78 w 79"/>
                <a:gd name="T1" fmla="*/ 0 h 135"/>
                <a:gd name="T2" fmla="*/ 78 w 79"/>
                <a:gd name="T3" fmla="*/ 0 h 135"/>
                <a:gd name="T4" fmla="*/ 78 w 79"/>
                <a:gd name="T5" fmla="*/ 87 h 135"/>
                <a:gd name="T6" fmla="*/ 78 w 79"/>
                <a:gd name="T7" fmla="*/ 110 h 135"/>
                <a:gd name="T8" fmla="*/ 78 w 79"/>
                <a:gd name="T9" fmla="*/ 118 h 135"/>
                <a:gd name="T10" fmla="*/ 63 w 79"/>
                <a:gd name="T11" fmla="*/ 126 h 135"/>
                <a:gd name="T12" fmla="*/ 39 w 79"/>
                <a:gd name="T13" fmla="*/ 134 h 135"/>
                <a:gd name="T14" fmla="*/ 23 w 79"/>
                <a:gd name="T15" fmla="*/ 126 h 135"/>
                <a:gd name="T16" fmla="*/ 7 w 79"/>
                <a:gd name="T17" fmla="*/ 118 h 135"/>
                <a:gd name="T18" fmla="*/ 0 w 79"/>
                <a:gd name="T19" fmla="*/ 102 h 135"/>
                <a:gd name="T20" fmla="*/ 0 w 79"/>
                <a:gd name="T21" fmla="*/ 79 h 135"/>
                <a:gd name="T22" fmla="*/ 0 w 79"/>
                <a:gd name="T23" fmla="*/ 0 h 135"/>
                <a:gd name="T24" fmla="*/ 39 w 79"/>
                <a:gd name="T25" fmla="*/ 0 h 135"/>
                <a:gd name="T26" fmla="*/ 39 w 79"/>
                <a:gd name="T27" fmla="*/ 95 h 135"/>
                <a:gd name="T28" fmla="*/ 39 w 79"/>
                <a:gd name="T29" fmla="*/ 110 h 135"/>
                <a:gd name="T30" fmla="*/ 39 w 79"/>
                <a:gd name="T31" fmla="*/ 110 h 135"/>
                <a:gd name="T32" fmla="*/ 47 w 79"/>
                <a:gd name="T33" fmla="*/ 110 h 135"/>
                <a:gd name="T34" fmla="*/ 47 w 79"/>
                <a:gd name="T35" fmla="*/ 95 h 135"/>
                <a:gd name="T36" fmla="*/ 47 w 79"/>
                <a:gd name="T37" fmla="*/ 0 h 135"/>
                <a:gd name="T38" fmla="*/ 78 w 79"/>
                <a:gd name="T39"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9" h="135">
                  <a:moveTo>
                    <a:pt x="78" y="0"/>
                  </a:moveTo>
                  <a:lnTo>
                    <a:pt x="78" y="0"/>
                  </a:lnTo>
                  <a:cubicBezTo>
                    <a:pt x="78" y="87"/>
                    <a:pt x="78" y="87"/>
                    <a:pt x="78" y="87"/>
                  </a:cubicBezTo>
                  <a:cubicBezTo>
                    <a:pt x="78" y="95"/>
                    <a:pt x="78" y="102"/>
                    <a:pt x="78" y="110"/>
                  </a:cubicBezTo>
                  <a:lnTo>
                    <a:pt x="78" y="118"/>
                  </a:lnTo>
                  <a:cubicBezTo>
                    <a:pt x="71" y="126"/>
                    <a:pt x="71" y="126"/>
                    <a:pt x="63" y="126"/>
                  </a:cubicBezTo>
                  <a:cubicBezTo>
                    <a:pt x="55" y="134"/>
                    <a:pt x="47" y="134"/>
                    <a:pt x="39" y="134"/>
                  </a:cubicBezTo>
                  <a:cubicBezTo>
                    <a:pt x="31" y="134"/>
                    <a:pt x="31" y="134"/>
                    <a:pt x="23" y="126"/>
                  </a:cubicBezTo>
                  <a:cubicBezTo>
                    <a:pt x="15" y="126"/>
                    <a:pt x="7" y="126"/>
                    <a:pt x="7" y="118"/>
                  </a:cubicBezTo>
                  <a:cubicBezTo>
                    <a:pt x="7" y="118"/>
                    <a:pt x="0" y="110"/>
                    <a:pt x="0" y="102"/>
                  </a:cubicBezTo>
                  <a:cubicBezTo>
                    <a:pt x="0" y="102"/>
                    <a:pt x="0" y="95"/>
                    <a:pt x="0" y="79"/>
                  </a:cubicBezTo>
                  <a:cubicBezTo>
                    <a:pt x="0" y="0"/>
                    <a:pt x="0" y="0"/>
                    <a:pt x="0" y="0"/>
                  </a:cubicBezTo>
                  <a:cubicBezTo>
                    <a:pt x="39" y="0"/>
                    <a:pt x="39" y="0"/>
                    <a:pt x="39" y="0"/>
                  </a:cubicBezTo>
                  <a:cubicBezTo>
                    <a:pt x="39" y="95"/>
                    <a:pt x="39" y="95"/>
                    <a:pt x="39" y="95"/>
                  </a:cubicBezTo>
                  <a:cubicBezTo>
                    <a:pt x="39" y="102"/>
                    <a:pt x="39" y="110"/>
                    <a:pt x="39" y="110"/>
                  </a:cubicBezTo>
                  <a:lnTo>
                    <a:pt x="39" y="110"/>
                  </a:lnTo>
                  <a:cubicBezTo>
                    <a:pt x="47" y="110"/>
                    <a:pt x="47" y="110"/>
                    <a:pt x="47" y="110"/>
                  </a:cubicBezTo>
                  <a:cubicBezTo>
                    <a:pt x="47" y="102"/>
                    <a:pt x="47" y="102"/>
                    <a:pt x="47" y="95"/>
                  </a:cubicBezTo>
                  <a:cubicBezTo>
                    <a:pt x="47" y="0"/>
                    <a:pt x="47" y="0"/>
                    <a:pt x="47" y="0"/>
                  </a:cubicBezTo>
                  <a:lnTo>
                    <a:pt x="7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15" name="Freeform 807"/>
            <p:cNvSpPr>
              <a:spLocks noChangeArrowheads="1"/>
            </p:cNvSpPr>
            <p:nvPr/>
          </p:nvSpPr>
          <p:spPr bwMode="auto">
            <a:xfrm>
              <a:off x="18974059" y="4670581"/>
              <a:ext cx="57171" cy="101637"/>
            </a:xfrm>
            <a:custGeom>
              <a:avLst/>
              <a:gdLst>
                <a:gd name="T0" fmla="*/ 72 w 80"/>
                <a:gd name="T1" fmla="*/ 47 h 143"/>
                <a:gd name="T2" fmla="*/ 72 w 80"/>
                <a:gd name="T3" fmla="*/ 47 h 143"/>
                <a:gd name="T4" fmla="*/ 40 w 80"/>
                <a:gd name="T5" fmla="*/ 47 h 143"/>
                <a:gd name="T6" fmla="*/ 40 w 80"/>
                <a:gd name="T7" fmla="*/ 31 h 143"/>
                <a:gd name="T8" fmla="*/ 40 w 80"/>
                <a:gd name="T9" fmla="*/ 24 h 143"/>
                <a:gd name="T10" fmla="*/ 40 w 80"/>
                <a:gd name="T11" fmla="*/ 24 h 143"/>
                <a:gd name="T12" fmla="*/ 32 w 80"/>
                <a:gd name="T13" fmla="*/ 24 h 143"/>
                <a:gd name="T14" fmla="*/ 32 w 80"/>
                <a:gd name="T15" fmla="*/ 31 h 143"/>
                <a:gd name="T16" fmla="*/ 32 w 80"/>
                <a:gd name="T17" fmla="*/ 47 h 143"/>
                <a:gd name="T18" fmla="*/ 40 w 80"/>
                <a:gd name="T19" fmla="*/ 55 h 143"/>
                <a:gd name="T20" fmla="*/ 72 w 80"/>
                <a:gd name="T21" fmla="*/ 79 h 143"/>
                <a:gd name="T22" fmla="*/ 79 w 80"/>
                <a:gd name="T23" fmla="*/ 103 h 143"/>
                <a:gd name="T24" fmla="*/ 72 w 80"/>
                <a:gd name="T25" fmla="*/ 126 h 143"/>
                <a:gd name="T26" fmla="*/ 64 w 80"/>
                <a:gd name="T27" fmla="*/ 134 h 143"/>
                <a:gd name="T28" fmla="*/ 40 w 80"/>
                <a:gd name="T29" fmla="*/ 142 h 143"/>
                <a:gd name="T30" fmla="*/ 16 w 80"/>
                <a:gd name="T31" fmla="*/ 134 h 143"/>
                <a:gd name="T32" fmla="*/ 0 w 80"/>
                <a:gd name="T33" fmla="*/ 126 h 143"/>
                <a:gd name="T34" fmla="*/ 0 w 80"/>
                <a:gd name="T35" fmla="*/ 103 h 143"/>
                <a:gd name="T36" fmla="*/ 0 w 80"/>
                <a:gd name="T37" fmla="*/ 87 h 143"/>
                <a:gd name="T38" fmla="*/ 32 w 80"/>
                <a:gd name="T39" fmla="*/ 87 h 143"/>
                <a:gd name="T40" fmla="*/ 32 w 80"/>
                <a:gd name="T41" fmla="*/ 110 h 143"/>
                <a:gd name="T42" fmla="*/ 32 w 80"/>
                <a:gd name="T43" fmla="*/ 118 h 143"/>
                <a:gd name="T44" fmla="*/ 40 w 80"/>
                <a:gd name="T45" fmla="*/ 118 h 143"/>
                <a:gd name="T46" fmla="*/ 40 w 80"/>
                <a:gd name="T47" fmla="*/ 118 h 143"/>
                <a:gd name="T48" fmla="*/ 48 w 80"/>
                <a:gd name="T49" fmla="*/ 110 h 143"/>
                <a:gd name="T50" fmla="*/ 40 w 80"/>
                <a:gd name="T51" fmla="*/ 95 h 143"/>
                <a:gd name="T52" fmla="*/ 24 w 80"/>
                <a:gd name="T53" fmla="*/ 79 h 143"/>
                <a:gd name="T54" fmla="*/ 8 w 80"/>
                <a:gd name="T55" fmla="*/ 71 h 143"/>
                <a:gd name="T56" fmla="*/ 0 w 80"/>
                <a:gd name="T57" fmla="*/ 55 h 143"/>
                <a:gd name="T58" fmla="*/ 0 w 80"/>
                <a:gd name="T59" fmla="*/ 39 h 143"/>
                <a:gd name="T60" fmla="*/ 0 w 80"/>
                <a:gd name="T61" fmla="*/ 16 h 143"/>
                <a:gd name="T62" fmla="*/ 16 w 80"/>
                <a:gd name="T63" fmla="*/ 8 h 143"/>
                <a:gd name="T64" fmla="*/ 40 w 80"/>
                <a:gd name="T65" fmla="*/ 0 h 143"/>
                <a:gd name="T66" fmla="*/ 56 w 80"/>
                <a:gd name="T67" fmla="*/ 8 h 143"/>
                <a:gd name="T68" fmla="*/ 72 w 80"/>
                <a:gd name="T69" fmla="*/ 16 h 143"/>
                <a:gd name="T70" fmla="*/ 72 w 80"/>
                <a:gd name="T71" fmla="*/ 39 h 143"/>
                <a:gd name="T72" fmla="*/ 72 w 80"/>
                <a:gd name="T73"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43">
                  <a:moveTo>
                    <a:pt x="72" y="47"/>
                  </a:moveTo>
                  <a:lnTo>
                    <a:pt x="72" y="47"/>
                  </a:lnTo>
                  <a:cubicBezTo>
                    <a:pt x="40" y="47"/>
                    <a:pt x="40" y="47"/>
                    <a:pt x="40" y="47"/>
                  </a:cubicBezTo>
                  <a:cubicBezTo>
                    <a:pt x="40" y="31"/>
                    <a:pt x="40" y="31"/>
                    <a:pt x="40" y="31"/>
                  </a:cubicBezTo>
                  <a:cubicBezTo>
                    <a:pt x="40" y="31"/>
                    <a:pt x="40" y="31"/>
                    <a:pt x="40" y="24"/>
                  </a:cubicBezTo>
                  <a:lnTo>
                    <a:pt x="40" y="24"/>
                  </a:lnTo>
                  <a:cubicBezTo>
                    <a:pt x="32" y="24"/>
                    <a:pt x="32" y="24"/>
                    <a:pt x="32" y="24"/>
                  </a:cubicBezTo>
                  <a:cubicBezTo>
                    <a:pt x="32" y="31"/>
                    <a:pt x="32" y="31"/>
                    <a:pt x="32" y="31"/>
                  </a:cubicBezTo>
                  <a:cubicBezTo>
                    <a:pt x="32" y="39"/>
                    <a:pt x="32" y="39"/>
                    <a:pt x="32" y="47"/>
                  </a:cubicBezTo>
                  <a:cubicBezTo>
                    <a:pt x="32" y="47"/>
                    <a:pt x="40" y="47"/>
                    <a:pt x="40" y="55"/>
                  </a:cubicBezTo>
                  <a:cubicBezTo>
                    <a:pt x="56" y="63"/>
                    <a:pt x="72" y="71"/>
                    <a:pt x="72" y="79"/>
                  </a:cubicBezTo>
                  <a:cubicBezTo>
                    <a:pt x="79" y="79"/>
                    <a:pt x="79" y="95"/>
                    <a:pt x="79" y="103"/>
                  </a:cubicBezTo>
                  <a:cubicBezTo>
                    <a:pt x="79" y="110"/>
                    <a:pt x="79" y="118"/>
                    <a:pt x="72" y="126"/>
                  </a:cubicBezTo>
                  <a:cubicBezTo>
                    <a:pt x="72" y="126"/>
                    <a:pt x="72" y="134"/>
                    <a:pt x="64" y="134"/>
                  </a:cubicBezTo>
                  <a:cubicBezTo>
                    <a:pt x="56" y="142"/>
                    <a:pt x="48" y="142"/>
                    <a:pt x="40" y="142"/>
                  </a:cubicBezTo>
                  <a:cubicBezTo>
                    <a:pt x="32" y="142"/>
                    <a:pt x="24" y="142"/>
                    <a:pt x="16" y="134"/>
                  </a:cubicBezTo>
                  <a:cubicBezTo>
                    <a:pt x="8" y="134"/>
                    <a:pt x="8" y="126"/>
                    <a:pt x="0" y="126"/>
                  </a:cubicBezTo>
                  <a:cubicBezTo>
                    <a:pt x="0" y="118"/>
                    <a:pt x="0" y="110"/>
                    <a:pt x="0" y="103"/>
                  </a:cubicBezTo>
                  <a:cubicBezTo>
                    <a:pt x="0" y="87"/>
                    <a:pt x="0" y="87"/>
                    <a:pt x="0" y="87"/>
                  </a:cubicBezTo>
                  <a:cubicBezTo>
                    <a:pt x="32" y="87"/>
                    <a:pt x="32" y="87"/>
                    <a:pt x="32" y="87"/>
                  </a:cubicBezTo>
                  <a:cubicBezTo>
                    <a:pt x="32" y="110"/>
                    <a:pt x="32" y="110"/>
                    <a:pt x="32" y="110"/>
                  </a:cubicBezTo>
                  <a:lnTo>
                    <a:pt x="32" y="118"/>
                  </a:lnTo>
                  <a:cubicBezTo>
                    <a:pt x="32" y="118"/>
                    <a:pt x="32" y="118"/>
                    <a:pt x="40" y="118"/>
                  </a:cubicBezTo>
                  <a:lnTo>
                    <a:pt x="40" y="118"/>
                  </a:lnTo>
                  <a:cubicBezTo>
                    <a:pt x="48" y="110"/>
                    <a:pt x="48" y="110"/>
                    <a:pt x="48" y="110"/>
                  </a:cubicBezTo>
                  <a:cubicBezTo>
                    <a:pt x="48" y="103"/>
                    <a:pt x="48" y="95"/>
                    <a:pt x="40" y="95"/>
                  </a:cubicBezTo>
                  <a:cubicBezTo>
                    <a:pt x="40" y="87"/>
                    <a:pt x="32" y="87"/>
                    <a:pt x="24" y="79"/>
                  </a:cubicBezTo>
                  <a:cubicBezTo>
                    <a:pt x="16" y="71"/>
                    <a:pt x="8" y="71"/>
                    <a:pt x="8" y="71"/>
                  </a:cubicBezTo>
                  <a:cubicBezTo>
                    <a:pt x="8" y="63"/>
                    <a:pt x="0" y="63"/>
                    <a:pt x="0" y="55"/>
                  </a:cubicBezTo>
                  <a:cubicBezTo>
                    <a:pt x="0" y="55"/>
                    <a:pt x="0" y="47"/>
                    <a:pt x="0" y="39"/>
                  </a:cubicBezTo>
                  <a:cubicBezTo>
                    <a:pt x="0" y="31"/>
                    <a:pt x="0" y="24"/>
                    <a:pt x="0" y="16"/>
                  </a:cubicBezTo>
                  <a:cubicBezTo>
                    <a:pt x="8" y="16"/>
                    <a:pt x="8" y="8"/>
                    <a:pt x="16" y="8"/>
                  </a:cubicBezTo>
                  <a:cubicBezTo>
                    <a:pt x="24" y="0"/>
                    <a:pt x="32" y="0"/>
                    <a:pt x="40" y="0"/>
                  </a:cubicBezTo>
                  <a:cubicBezTo>
                    <a:pt x="48" y="0"/>
                    <a:pt x="56" y="0"/>
                    <a:pt x="56" y="8"/>
                  </a:cubicBezTo>
                  <a:cubicBezTo>
                    <a:pt x="64" y="8"/>
                    <a:pt x="72" y="16"/>
                    <a:pt x="72" y="16"/>
                  </a:cubicBezTo>
                  <a:cubicBezTo>
                    <a:pt x="72" y="24"/>
                    <a:pt x="72" y="31"/>
                    <a:pt x="72" y="39"/>
                  </a:cubicBezTo>
                  <a:lnTo>
                    <a:pt x="72" y="4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16" name="Freeform 808"/>
            <p:cNvSpPr>
              <a:spLocks noChangeArrowheads="1"/>
            </p:cNvSpPr>
            <p:nvPr/>
          </p:nvSpPr>
          <p:spPr bwMode="auto">
            <a:xfrm>
              <a:off x="19031230" y="4676934"/>
              <a:ext cx="57171" cy="98462"/>
            </a:xfrm>
            <a:custGeom>
              <a:avLst/>
              <a:gdLst>
                <a:gd name="T0" fmla="*/ 80 w 81"/>
                <a:gd name="T1" fmla="*/ 0 h 135"/>
                <a:gd name="T2" fmla="*/ 80 w 81"/>
                <a:gd name="T3" fmla="*/ 23 h 135"/>
                <a:gd name="T4" fmla="*/ 64 w 81"/>
                <a:gd name="T5" fmla="*/ 23 h 135"/>
                <a:gd name="T6" fmla="*/ 64 w 81"/>
                <a:gd name="T7" fmla="*/ 134 h 135"/>
                <a:gd name="T8" fmla="*/ 24 w 81"/>
                <a:gd name="T9" fmla="*/ 134 h 135"/>
                <a:gd name="T10" fmla="*/ 24 w 81"/>
                <a:gd name="T11" fmla="*/ 23 h 135"/>
                <a:gd name="T12" fmla="*/ 0 w 81"/>
                <a:gd name="T13" fmla="*/ 23 h 135"/>
                <a:gd name="T14" fmla="*/ 0 w 81"/>
                <a:gd name="T15" fmla="*/ 0 h 135"/>
                <a:gd name="T16" fmla="*/ 80 w 81"/>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35">
                  <a:moveTo>
                    <a:pt x="80" y="0"/>
                  </a:moveTo>
                  <a:lnTo>
                    <a:pt x="80" y="23"/>
                  </a:lnTo>
                  <a:lnTo>
                    <a:pt x="64" y="23"/>
                  </a:lnTo>
                  <a:lnTo>
                    <a:pt x="64" y="134"/>
                  </a:lnTo>
                  <a:lnTo>
                    <a:pt x="24" y="134"/>
                  </a:lnTo>
                  <a:lnTo>
                    <a:pt x="24" y="23"/>
                  </a:lnTo>
                  <a:lnTo>
                    <a:pt x="0" y="23"/>
                  </a:lnTo>
                  <a:lnTo>
                    <a:pt x="0" y="0"/>
                  </a:lnTo>
                  <a:lnTo>
                    <a:pt x="8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17" name="Freeform 809"/>
            <p:cNvSpPr>
              <a:spLocks noChangeArrowheads="1"/>
            </p:cNvSpPr>
            <p:nvPr/>
          </p:nvSpPr>
          <p:spPr bwMode="auto">
            <a:xfrm>
              <a:off x="19082049" y="4676934"/>
              <a:ext cx="63523" cy="98462"/>
            </a:xfrm>
            <a:custGeom>
              <a:avLst/>
              <a:gdLst>
                <a:gd name="T0" fmla="*/ 72 w 88"/>
                <a:gd name="T1" fmla="*/ 0 h 135"/>
                <a:gd name="T2" fmla="*/ 72 w 88"/>
                <a:gd name="T3" fmla="*/ 0 h 135"/>
                <a:gd name="T4" fmla="*/ 87 w 88"/>
                <a:gd name="T5" fmla="*/ 134 h 135"/>
                <a:gd name="T6" fmla="*/ 56 w 88"/>
                <a:gd name="T7" fmla="*/ 134 h 135"/>
                <a:gd name="T8" fmla="*/ 56 w 88"/>
                <a:gd name="T9" fmla="*/ 110 h 135"/>
                <a:gd name="T10" fmla="*/ 40 w 88"/>
                <a:gd name="T11" fmla="*/ 110 h 135"/>
                <a:gd name="T12" fmla="*/ 40 w 88"/>
                <a:gd name="T13" fmla="*/ 134 h 135"/>
                <a:gd name="T14" fmla="*/ 0 w 88"/>
                <a:gd name="T15" fmla="*/ 134 h 135"/>
                <a:gd name="T16" fmla="*/ 24 w 88"/>
                <a:gd name="T17" fmla="*/ 0 h 135"/>
                <a:gd name="T18" fmla="*/ 72 w 88"/>
                <a:gd name="T19" fmla="*/ 0 h 135"/>
                <a:gd name="T20" fmla="*/ 56 w 88"/>
                <a:gd name="T21" fmla="*/ 87 h 135"/>
                <a:gd name="T22" fmla="*/ 56 w 88"/>
                <a:gd name="T23" fmla="*/ 87 h 135"/>
                <a:gd name="T24" fmla="*/ 48 w 88"/>
                <a:gd name="T25" fmla="*/ 23 h 135"/>
                <a:gd name="T26" fmla="*/ 40 w 88"/>
                <a:gd name="T27" fmla="*/ 87 h 135"/>
                <a:gd name="T28" fmla="*/ 56 w 88"/>
                <a:gd name="T29" fmla="*/ 8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72" y="0"/>
                  </a:moveTo>
                  <a:lnTo>
                    <a:pt x="72" y="0"/>
                  </a:lnTo>
                  <a:cubicBezTo>
                    <a:pt x="87" y="134"/>
                    <a:pt x="87" y="134"/>
                    <a:pt x="87" y="134"/>
                  </a:cubicBezTo>
                  <a:cubicBezTo>
                    <a:pt x="56" y="134"/>
                    <a:pt x="56" y="134"/>
                    <a:pt x="56" y="134"/>
                  </a:cubicBezTo>
                  <a:cubicBezTo>
                    <a:pt x="56" y="110"/>
                    <a:pt x="56" y="110"/>
                    <a:pt x="56" y="110"/>
                  </a:cubicBezTo>
                  <a:cubicBezTo>
                    <a:pt x="40" y="110"/>
                    <a:pt x="40" y="110"/>
                    <a:pt x="40" y="110"/>
                  </a:cubicBezTo>
                  <a:cubicBezTo>
                    <a:pt x="40" y="134"/>
                    <a:pt x="40" y="134"/>
                    <a:pt x="40" y="134"/>
                  </a:cubicBezTo>
                  <a:cubicBezTo>
                    <a:pt x="0" y="134"/>
                    <a:pt x="0" y="134"/>
                    <a:pt x="0" y="134"/>
                  </a:cubicBezTo>
                  <a:cubicBezTo>
                    <a:pt x="24" y="0"/>
                    <a:pt x="24" y="0"/>
                    <a:pt x="24" y="0"/>
                  </a:cubicBezTo>
                  <a:lnTo>
                    <a:pt x="72" y="0"/>
                  </a:lnTo>
                  <a:close/>
                  <a:moveTo>
                    <a:pt x="56" y="87"/>
                  </a:moveTo>
                  <a:lnTo>
                    <a:pt x="56" y="87"/>
                  </a:lnTo>
                  <a:cubicBezTo>
                    <a:pt x="48" y="71"/>
                    <a:pt x="48" y="47"/>
                    <a:pt x="48" y="23"/>
                  </a:cubicBezTo>
                  <a:cubicBezTo>
                    <a:pt x="40" y="55"/>
                    <a:pt x="40" y="71"/>
                    <a:pt x="40" y="87"/>
                  </a:cubicBezTo>
                  <a:lnTo>
                    <a:pt x="56"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18" name="Freeform 810"/>
            <p:cNvSpPr>
              <a:spLocks noChangeArrowheads="1"/>
            </p:cNvSpPr>
            <p:nvPr/>
          </p:nvSpPr>
          <p:spPr bwMode="auto">
            <a:xfrm>
              <a:off x="18770785" y="5331223"/>
              <a:ext cx="63523" cy="98462"/>
            </a:xfrm>
            <a:custGeom>
              <a:avLst/>
              <a:gdLst>
                <a:gd name="T0" fmla="*/ 87 w 88"/>
                <a:gd name="T1" fmla="*/ 55 h 135"/>
                <a:gd name="T2" fmla="*/ 87 w 88"/>
                <a:gd name="T3" fmla="*/ 55 h 135"/>
                <a:gd name="T4" fmla="*/ 47 w 88"/>
                <a:gd name="T5" fmla="*/ 55 h 135"/>
                <a:gd name="T6" fmla="*/ 47 w 88"/>
                <a:gd name="T7" fmla="*/ 31 h 135"/>
                <a:gd name="T8" fmla="*/ 47 w 88"/>
                <a:gd name="T9" fmla="*/ 24 h 135"/>
                <a:gd name="T10" fmla="*/ 47 w 88"/>
                <a:gd name="T11" fmla="*/ 16 h 135"/>
                <a:gd name="T12" fmla="*/ 39 w 88"/>
                <a:gd name="T13" fmla="*/ 24 h 135"/>
                <a:gd name="T14" fmla="*/ 39 w 88"/>
                <a:gd name="T15" fmla="*/ 31 h 135"/>
                <a:gd name="T16" fmla="*/ 39 w 88"/>
                <a:gd name="T17" fmla="*/ 95 h 135"/>
                <a:gd name="T18" fmla="*/ 39 w 88"/>
                <a:gd name="T19" fmla="*/ 110 h 135"/>
                <a:gd name="T20" fmla="*/ 47 w 88"/>
                <a:gd name="T21" fmla="*/ 110 h 135"/>
                <a:gd name="T22" fmla="*/ 47 w 88"/>
                <a:gd name="T23" fmla="*/ 110 h 135"/>
                <a:gd name="T24" fmla="*/ 47 w 88"/>
                <a:gd name="T25" fmla="*/ 95 h 135"/>
                <a:gd name="T26" fmla="*/ 47 w 88"/>
                <a:gd name="T27" fmla="*/ 79 h 135"/>
                <a:gd name="T28" fmla="*/ 87 w 88"/>
                <a:gd name="T29" fmla="*/ 79 h 135"/>
                <a:gd name="T30" fmla="*/ 87 w 88"/>
                <a:gd name="T31" fmla="*/ 87 h 135"/>
                <a:gd name="T32" fmla="*/ 79 w 88"/>
                <a:gd name="T33" fmla="*/ 110 h 135"/>
                <a:gd name="T34" fmla="*/ 71 w 88"/>
                <a:gd name="T35" fmla="*/ 126 h 135"/>
                <a:gd name="T36" fmla="*/ 47 w 88"/>
                <a:gd name="T37" fmla="*/ 134 h 135"/>
                <a:gd name="T38" fmla="*/ 16 w 88"/>
                <a:gd name="T39" fmla="*/ 126 h 135"/>
                <a:gd name="T40" fmla="*/ 8 w 88"/>
                <a:gd name="T41" fmla="*/ 118 h 135"/>
                <a:gd name="T42" fmla="*/ 0 w 88"/>
                <a:gd name="T43" fmla="*/ 87 h 135"/>
                <a:gd name="T44" fmla="*/ 0 w 88"/>
                <a:gd name="T45" fmla="*/ 47 h 135"/>
                <a:gd name="T46" fmla="*/ 0 w 88"/>
                <a:gd name="T47" fmla="*/ 24 h 135"/>
                <a:gd name="T48" fmla="*/ 8 w 88"/>
                <a:gd name="T49" fmla="*/ 8 h 135"/>
                <a:gd name="T50" fmla="*/ 23 w 88"/>
                <a:gd name="T51" fmla="*/ 0 h 135"/>
                <a:gd name="T52" fmla="*/ 39 w 88"/>
                <a:gd name="T53" fmla="*/ 0 h 135"/>
                <a:gd name="T54" fmla="*/ 71 w 88"/>
                <a:gd name="T55" fmla="*/ 0 h 135"/>
                <a:gd name="T56" fmla="*/ 79 w 88"/>
                <a:gd name="T57" fmla="*/ 16 h 135"/>
                <a:gd name="T58" fmla="*/ 87 w 88"/>
                <a:gd name="T59" fmla="*/ 47 h 135"/>
                <a:gd name="T60" fmla="*/ 87 w 88"/>
                <a:gd name="T61" fmla="*/ 5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35">
                  <a:moveTo>
                    <a:pt x="87" y="55"/>
                  </a:moveTo>
                  <a:lnTo>
                    <a:pt x="87" y="55"/>
                  </a:lnTo>
                  <a:cubicBezTo>
                    <a:pt x="47" y="55"/>
                    <a:pt x="47" y="55"/>
                    <a:pt x="47" y="55"/>
                  </a:cubicBezTo>
                  <a:cubicBezTo>
                    <a:pt x="47" y="31"/>
                    <a:pt x="47" y="31"/>
                    <a:pt x="47" y="31"/>
                  </a:cubicBezTo>
                  <a:cubicBezTo>
                    <a:pt x="47" y="24"/>
                    <a:pt x="47" y="24"/>
                    <a:pt x="47" y="24"/>
                  </a:cubicBezTo>
                  <a:cubicBezTo>
                    <a:pt x="47" y="16"/>
                    <a:pt x="47" y="16"/>
                    <a:pt x="47" y="16"/>
                  </a:cubicBezTo>
                  <a:cubicBezTo>
                    <a:pt x="39" y="16"/>
                    <a:pt x="39" y="16"/>
                    <a:pt x="39" y="24"/>
                  </a:cubicBezTo>
                  <a:lnTo>
                    <a:pt x="39" y="31"/>
                  </a:lnTo>
                  <a:cubicBezTo>
                    <a:pt x="39" y="95"/>
                    <a:pt x="39" y="95"/>
                    <a:pt x="39" y="95"/>
                  </a:cubicBezTo>
                  <a:cubicBezTo>
                    <a:pt x="39" y="103"/>
                    <a:pt x="39" y="110"/>
                    <a:pt x="39" y="110"/>
                  </a:cubicBezTo>
                  <a:cubicBezTo>
                    <a:pt x="39" y="110"/>
                    <a:pt x="39" y="110"/>
                    <a:pt x="47" y="110"/>
                  </a:cubicBezTo>
                  <a:lnTo>
                    <a:pt x="47" y="110"/>
                  </a:lnTo>
                  <a:cubicBezTo>
                    <a:pt x="47" y="110"/>
                    <a:pt x="47" y="103"/>
                    <a:pt x="47" y="95"/>
                  </a:cubicBezTo>
                  <a:cubicBezTo>
                    <a:pt x="47" y="79"/>
                    <a:pt x="47" y="79"/>
                    <a:pt x="47" y="79"/>
                  </a:cubicBezTo>
                  <a:cubicBezTo>
                    <a:pt x="87" y="79"/>
                    <a:pt x="87" y="79"/>
                    <a:pt x="87" y="79"/>
                  </a:cubicBezTo>
                  <a:cubicBezTo>
                    <a:pt x="87" y="87"/>
                    <a:pt x="87" y="87"/>
                    <a:pt x="87" y="87"/>
                  </a:cubicBezTo>
                  <a:cubicBezTo>
                    <a:pt x="87" y="95"/>
                    <a:pt x="87" y="110"/>
                    <a:pt x="79" y="110"/>
                  </a:cubicBezTo>
                  <a:cubicBezTo>
                    <a:pt x="79" y="118"/>
                    <a:pt x="79" y="126"/>
                    <a:pt x="71" y="126"/>
                  </a:cubicBezTo>
                  <a:cubicBezTo>
                    <a:pt x="63" y="134"/>
                    <a:pt x="55" y="134"/>
                    <a:pt x="47" y="134"/>
                  </a:cubicBezTo>
                  <a:cubicBezTo>
                    <a:pt x="31" y="134"/>
                    <a:pt x="23" y="134"/>
                    <a:pt x="16" y="126"/>
                  </a:cubicBezTo>
                  <a:lnTo>
                    <a:pt x="8" y="118"/>
                  </a:lnTo>
                  <a:cubicBezTo>
                    <a:pt x="0" y="110"/>
                    <a:pt x="0" y="95"/>
                    <a:pt x="0" y="87"/>
                  </a:cubicBezTo>
                  <a:cubicBezTo>
                    <a:pt x="0" y="47"/>
                    <a:pt x="0" y="47"/>
                    <a:pt x="0" y="47"/>
                  </a:cubicBezTo>
                  <a:cubicBezTo>
                    <a:pt x="0" y="39"/>
                    <a:pt x="0" y="31"/>
                    <a:pt x="0" y="24"/>
                  </a:cubicBezTo>
                  <a:cubicBezTo>
                    <a:pt x="0" y="16"/>
                    <a:pt x="8" y="16"/>
                    <a:pt x="8" y="8"/>
                  </a:cubicBezTo>
                  <a:cubicBezTo>
                    <a:pt x="16" y="8"/>
                    <a:pt x="16" y="0"/>
                    <a:pt x="23" y="0"/>
                  </a:cubicBezTo>
                  <a:cubicBezTo>
                    <a:pt x="31" y="0"/>
                    <a:pt x="31" y="0"/>
                    <a:pt x="39" y="0"/>
                  </a:cubicBezTo>
                  <a:cubicBezTo>
                    <a:pt x="55" y="0"/>
                    <a:pt x="63" y="0"/>
                    <a:pt x="71" y="0"/>
                  </a:cubicBezTo>
                  <a:cubicBezTo>
                    <a:pt x="79" y="8"/>
                    <a:pt x="79" y="8"/>
                    <a:pt x="79" y="16"/>
                  </a:cubicBezTo>
                  <a:cubicBezTo>
                    <a:pt x="87" y="24"/>
                    <a:pt x="87" y="31"/>
                    <a:pt x="87" y="47"/>
                  </a:cubicBezTo>
                  <a:lnTo>
                    <a:pt x="87"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19" name="Freeform 811"/>
            <p:cNvSpPr>
              <a:spLocks noChangeArrowheads="1"/>
            </p:cNvSpPr>
            <p:nvPr/>
          </p:nvSpPr>
          <p:spPr bwMode="auto">
            <a:xfrm>
              <a:off x="18837485" y="5331223"/>
              <a:ext cx="57171" cy="98462"/>
            </a:xfrm>
            <a:custGeom>
              <a:avLst/>
              <a:gdLst>
                <a:gd name="T0" fmla="*/ 79 w 80"/>
                <a:gd name="T1" fmla="*/ 79 h 135"/>
                <a:gd name="T2" fmla="*/ 79 w 80"/>
                <a:gd name="T3" fmla="*/ 79 h 135"/>
                <a:gd name="T4" fmla="*/ 79 w 80"/>
                <a:gd name="T5" fmla="*/ 103 h 135"/>
                <a:gd name="T6" fmla="*/ 79 w 80"/>
                <a:gd name="T7" fmla="*/ 118 h 135"/>
                <a:gd name="T8" fmla="*/ 63 w 80"/>
                <a:gd name="T9" fmla="*/ 134 h 135"/>
                <a:gd name="T10" fmla="*/ 39 w 80"/>
                <a:gd name="T11" fmla="*/ 134 h 135"/>
                <a:gd name="T12" fmla="*/ 23 w 80"/>
                <a:gd name="T13" fmla="*/ 134 h 135"/>
                <a:gd name="T14" fmla="*/ 8 w 80"/>
                <a:gd name="T15" fmla="*/ 118 h 135"/>
                <a:gd name="T16" fmla="*/ 0 w 80"/>
                <a:gd name="T17" fmla="*/ 103 h 135"/>
                <a:gd name="T18" fmla="*/ 0 w 80"/>
                <a:gd name="T19" fmla="*/ 79 h 135"/>
                <a:gd name="T20" fmla="*/ 0 w 80"/>
                <a:gd name="T21" fmla="*/ 55 h 135"/>
                <a:gd name="T22" fmla="*/ 0 w 80"/>
                <a:gd name="T23" fmla="*/ 24 h 135"/>
                <a:gd name="T24" fmla="*/ 8 w 80"/>
                <a:gd name="T25" fmla="*/ 8 h 135"/>
                <a:gd name="T26" fmla="*/ 23 w 80"/>
                <a:gd name="T27" fmla="*/ 0 h 135"/>
                <a:gd name="T28" fmla="*/ 39 w 80"/>
                <a:gd name="T29" fmla="*/ 0 h 135"/>
                <a:gd name="T30" fmla="*/ 63 w 80"/>
                <a:gd name="T31" fmla="*/ 0 h 135"/>
                <a:gd name="T32" fmla="*/ 79 w 80"/>
                <a:gd name="T33" fmla="*/ 8 h 135"/>
                <a:gd name="T34" fmla="*/ 79 w 80"/>
                <a:gd name="T35" fmla="*/ 24 h 135"/>
                <a:gd name="T36" fmla="*/ 79 w 80"/>
                <a:gd name="T37" fmla="*/ 55 h 135"/>
                <a:gd name="T38" fmla="*/ 79 w 80"/>
                <a:gd name="T39" fmla="*/ 79 h 135"/>
                <a:gd name="T40" fmla="*/ 47 w 80"/>
                <a:gd name="T41" fmla="*/ 31 h 135"/>
                <a:gd name="T42" fmla="*/ 47 w 80"/>
                <a:gd name="T43" fmla="*/ 31 h 135"/>
                <a:gd name="T44" fmla="*/ 47 w 80"/>
                <a:gd name="T45" fmla="*/ 24 h 135"/>
                <a:gd name="T46" fmla="*/ 39 w 80"/>
                <a:gd name="T47" fmla="*/ 16 h 135"/>
                <a:gd name="T48" fmla="*/ 39 w 80"/>
                <a:gd name="T49" fmla="*/ 24 h 135"/>
                <a:gd name="T50" fmla="*/ 39 w 80"/>
                <a:gd name="T51" fmla="*/ 31 h 135"/>
                <a:gd name="T52" fmla="*/ 39 w 80"/>
                <a:gd name="T53" fmla="*/ 95 h 135"/>
                <a:gd name="T54" fmla="*/ 39 w 80"/>
                <a:gd name="T55" fmla="*/ 110 h 135"/>
                <a:gd name="T56" fmla="*/ 39 w 80"/>
                <a:gd name="T57" fmla="*/ 110 h 135"/>
                <a:gd name="T58" fmla="*/ 47 w 80"/>
                <a:gd name="T59" fmla="*/ 110 h 135"/>
                <a:gd name="T60" fmla="*/ 47 w 80"/>
                <a:gd name="T61" fmla="*/ 95 h 135"/>
                <a:gd name="T62" fmla="*/ 47 w 80"/>
                <a:gd name="T63" fmla="*/ 3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135">
                  <a:moveTo>
                    <a:pt x="79" y="79"/>
                  </a:moveTo>
                  <a:lnTo>
                    <a:pt x="79" y="79"/>
                  </a:lnTo>
                  <a:cubicBezTo>
                    <a:pt x="79" y="87"/>
                    <a:pt x="79" y="103"/>
                    <a:pt x="79" y="103"/>
                  </a:cubicBezTo>
                  <a:cubicBezTo>
                    <a:pt x="79" y="110"/>
                    <a:pt x="79" y="118"/>
                    <a:pt x="79" y="118"/>
                  </a:cubicBezTo>
                  <a:cubicBezTo>
                    <a:pt x="71" y="126"/>
                    <a:pt x="71" y="126"/>
                    <a:pt x="63" y="134"/>
                  </a:cubicBezTo>
                  <a:cubicBezTo>
                    <a:pt x="55" y="134"/>
                    <a:pt x="47" y="134"/>
                    <a:pt x="39" y="134"/>
                  </a:cubicBezTo>
                  <a:cubicBezTo>
                    <a:pt x="31" y="134"/>
                    <a:pt x="31" y="134"/>
                    <a:pt x="23" y="134"/>
                  </a:cubicBezTo>
                  <a:cubicBezTo>
                    <a:pt x="15" y="126"/>
                    <a:pt x="15" y="126"/>
                    <a:pt x="8" y="118"/>
                  </a:cubicBezTo>
                  <a:cubicBezTo>
                    <a:pt x="8" y="118"/>
                    <a:pt x="0" y="110"/>
                    <a:pt x="0" y="103"/>
                  </a:cubicBezTo>
                  <a:cubicBezTo>
                    <a:pt x="0" y="103"/>
                    <a:pt x="0" y="95"/>
                    <a:pt x="0" y="79"/>
                  </a:cubicBezTo>
                  <a:cubicBezTo>
                    <a:pt x="0" y="55"/>
                    <a:pt x="0" y="55"/>
                    <a:pt x="0" y="55"/>
                  </a:cubicBezTo>
                  <a:cubicBezTo>
                    <a:pt x="0" y="39"/>
                    <a:pt x="0" y="31"/>
                    <a:pt x="0" y="24"/>
                  </a:cubicBezTo>
                  <a:cubicBezTo>
                    <a:pt x="0" y="24"/>
                    <a:pt x="8" y="16"/>
                    <a:pt x="8" y="8"/>
                  </a:cubicBezTo>
                  <a:cubicBezTo>
                    <a:pt x="15" y="8"/>
                    <a:pt x="15" y="0"/>
                    <a:pt x="23" y="0"/>
                  </a:cubicBezTo>
                  <a:cubicBezTo>
                    <a:pt x="31" y="0"/>
                    <a:pt x="31" y="0"/>
                    <a:pt x="39" y="0"/>
                  </a:cubicBezTo>
                  <a:cubicBezTo>
                    <a:pt x="47" y="0"/>
                    <a:pt x="55" y="0"/>
                    <a:pt x="63" y="0"/>
                  </a:cubicBezTo>
                  <a:cubicBezTo>
                    <a:pt x="71" y="0"/>
                    <a:pt x="71" y="8"/>
                    <a:pt x="79" y="8"/>
                  </a:cubicBezTo>
                  <a:cubicBezTo>
                    <a:pt x="79" y="16"/>
                    <a:pt x="79" y="24"/>
                    <a:pt x="79" y="24"/>
                  </a:cubicBezTo>
                  <a:cubicBezTo>
                    <a:pt x="79" y="31"/>
                    <a:pt x="79" y="39"/>
                    <a:pt x="79" y="55"/>
                  </a:cubicBezTo>
                  <a:lnTo>
                    <a:pt x="79" y="79"/>
                  </a:lnTo>
                  <a:close/>
                  <a:moveTo>
                    <a:pt x="47" y="31"/>
                  </a:moveTo>
                  <a:lnTo>
                    <a:pt x="47" y="31"/>
                  </a:lnTo>
                  <a:cubicBezTo>
                    <a:pt x="47" y="24"/>
                    <a:pt x="47" y="24"/>
                    <a:pt x="47" y="24"/>
                  </a:cubicBezTo>
                  <a:cubicBezTo>
                    <a:pt x="47" y="16"/>
                    <a:pt x="47" y="16"/>
                    <a:pt x="39" y="16"/>
                  </a:cubicBezTo>
                  <a:cubicBezTo>
                    <a:pt x="39" y="16"/>
                    <a:pt x="39" y="16"/>
                    <a:pt x="39" y="24"/>
                  </a:cubicBezTo>
                  <a:cubicBezTo>
                    <a:pt x="39" y="24"/>
                    <a:pt x="39" y="24"/>
                    <a:pt x="39" y="31"/>
                  </a:cubicBezTo>
                  <a:cubicBezTo>
                    <a:pt x="39" y="95"/>
                    <a:pt x="39" y="95"/>
                    <a:pt x="39" y="95"/>
                  </a:cubicBezTo>
                  <a:cubicBezTo>
                    <a:pt x="39" y="103"/>
                    <a:pt x="39" y="110"/>
                    <a:pt x="39" y="110"/>
                  </a:cubicBezTo>
                  <a:lnTo>
                    <a:pt x="39" y="110"/>
                  </a:lnTo>
                  <a:cubicBezTo>
                    <a:pt x="47" y="110"/>
                    <a:pt x="47" y="110"/>
                    <a:pt x="47" y="110"/>
                  </a:cubicBezTo>
                  <a:cubicBezTo>
                    <a:pt x="47" y="110"/>
                    <a:pt x="47" y="103"/>
                    <a:pt x="47" y="95"/>
                  </a:cubicBezTo>
                  <a:lnTo>
                    <a:pt x="47"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20" name="Freeform 812"/>
            <p:cNvSpPr>
              <a:spLocks noChangeArrowheads="1"/>
            </p:cNvSpPr>
            <p:nvPr/>
          </p:nvSpPr>
          <p:spPr bwMode="auto">
            <a:xfrm>
              <a:off x="18907361" y="5331223"/>
              <a:ext cx="57171" cy="98462"/>
            </a:xfrm>
            <a:custGeom>
              <a:avLst/>
              <a:gdLst>
                <a:gd name="T0" fmla="*/ 78 w 79"/>
                <a:gd name="T1" fmla="*/ 0 h 135"/>
                <a:gd name="T2" fmla="*/ 78 w 79"/>
                <a:gd name="T3" fmla="*/ 134 h 135"/>
                <a:gd name="T4" fmla="*/ 47 w 79"/>
                <a:gd name="T5" fmla="*/ 134 h 135"/>
                <a:gd name="T6" fmla="*/ 31 w 79"/>
                <a:gd name="T7" fmla="*/ 71 h 135"/>
                <a:gd name="T8" fmla="*/ 31 w 79"/>
                <a:gd name="T9" fmla="*/ 134 h 135"/>
                <a:gd name="T10" fmla="*/ 0 w 79"/>
                <a:gd name="T11" fmla="*/ 134 h 135"/>
                <a:gd name="T12" fmla="*/ 0 w 79"/>
                <a:gd name="T13" fmla="*/ 0 h 135"/>
                <a:gd name="T14" fmla="*/ 31 w 79"/>
                <a:gd name="T15" fmla="*/ 0 h 135"/>
                <a:gd name="T16" fmla="*/ 47 w 79"/>
                <a:gd name="T17" fmla="*/ 55 h 135"/>
                <a:gd name="T18" fmla="*/ 47 w 79"/>
                <a:gd name="T19" fmla="*/ 0 h 135"/>
                <a:gd name="T20" fmla="*/ 78 w 79"/>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135">
                  <a:moveTo>
                    <a:pt x="78" y="0"/>
                  </a:moveTo>
                  <a:lnTo>
                    <a:pt x="78" y="134"/>
                  </a:lnTo>
                  <a:lnTo>
                    <a:pt x="47" y="134"/>
                  </a:lnTo>
                  <a:lnTo>
                    <a:pt x="31" y="71"/>
                  </a:lnTo>
                  <a:lnTo>
                    <a:pt x="31" y="134"/>
                  </a:lnTo>
                  <a:lnTo>
                    <a:pt x="0" y="134"/>
                  </a:lnTo>
                  <a:lnTo>
                    <a:pt x="0" y="0"/>
                  </a:lnTo>
                  <a:lnTo>
                    <a:pt x="31" y="0"/>
                  </a:lnTo>
                  <a:lnTo>
                    <a:pt x="47" y="55"/>
                  </a:lnTo>
                  <a:lnTo>
                    <a:pt x="47" y="0"/>
                  </a:lnTo>
                  <a:lnTo>
                    <a:pt x="7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21" name="Freeform 813"/>
            <p:cNvSpPr>
              <a:spLocks noChangeArrowheads="1"/>
            </p:cNvSpPr>
            <p:nvPr/>
          </p:nvSpPr>
          <p:spPr bwMode="auto">
            <a:xfrm>
              <a:off x="18974059" y="5331223"/>
              <a:ext cx="57171" cy="98462"/>
            </a:xfrm>
            <a:custGeom>
              <a:avLst/>
              <a:gdLst>
                <a:gd name="T0" fmla="*/ 79 w 80"/>
                <a:gd name="T1" fmla="*/ 55 h 135"/>
                <a:gd name="T2" fmla="*/ 79 w 80"/>
                <a:gd name="T3" fmla="*/ 55 h 135"/>
                <a:gd name="T4" fmla="*/ 48 w 80"/>
                <a:gd name="T5" fmla="*/ 55 h 135"/>
                <a:gd name="T6" fmla="*/ 48 w 80"/>
                <a:gd name="T7" fmla="*/ 31 h 135"/>
                <a:gd name="T8" fmla="*/ 48 w 80"/>
                <a:gd name="T9" fmla="*/ 24 h 135"/>
                <a:gd name="T10" fmla="*/ 40 w 80"/>
                <a:gd name="T11" fmla="*/ 16 h 135"/>
                <a:gd name="T12" fmla="*/ 32 w 80"/>
                <a:gd name="T13" fmla="*/ 24 h 135"/>
                <a:gd name="T14" fmla="*/ 32 w 80"/>
                <a:gd name="T15" fmla="*/ 31 h 135"/>
                <a:gd name="T16" fmla="*/ 32 w 80"/>
                <a:gd name="T17" fmla="*/ 95 h 135"/>
                <a:gd name="T18" fmla="*/ 32 w 80"/>
                <a:gd name="T19" fmla="*/ 110 h 135"/>
                <a:gd name="T20" fmla="*/ 40 w 80"/>
                <a:gd name="T21" fmla="*/ 110 h 135"/>
                <a:gd name="T22" fmla="*/ 48 w 80"/>
                <a:gd name="T23" fmla="*/ 110 h 135"/>
                <a:gd name="T24" fmla="*/ 48 w 80"/>
                <a:gd name="T25" fmla="*/ 95 h 135"/>
                <a:gd name="T26" fmla="*/ 48 w 80"/>
                <a:gd name="T27" fmla="*/ 79 h 135"/>
                <a:gd name="T28" fmla="*/ 79 w 80"/>
                <a:gd name="T29" fmla="*/ 79 h 135"/>
                <a:gd name="T30" fmla="*/ 79 w 80"/>
                <a:gd name="T31" fmla="*/ 87 h 135"/>
                <a:gd name="T32" fmla="*/ 79 w 80"/>
                <a:gd name="T33" fmla="*/ 110 h 135"/>
                <a:gd name="T34" fmla="*/ 64 w 80"/>
                <a:gd name="T35" fmla="*/ 126 h 135"/>
                <a:gd name="T36" fmla="*/ 40 w 80"/>
                <a:gd name="T37" fmla="*/ 134 h 135"/>
                <a:gd name="T38" fmla="*/ 16 w 80"/>
                <a:gd name="T39" fmla="*/ 126 h 135"/>
                <a:gd name="T40" fmla="*/ 0 w 80"/>
                <a:gd name="T41" fmla="*/ 118 h 135"/>
                <a:gd name="T42" fmla="*/ 0 w 80"/>
                <a:gd name="T43" fmla="*/ 87 h 135"/>
                <a:gd name="T44" fmla="*/ 0 w 80"/>
                <a:gd name="T45" fmla="*/ 47 h 135"/>
                <a:gd name="T46" fmla="*/ 0 w 80"/>
                <a:gd name="T47" fmla="*/ 24 h 135"/>
                <a:gd name="T48" fmla="*/ 8 w 80"/>
                <a:gd name="T49" fmla="*/ 8 h 135"/>
                <a:gd name="T50" fmla="*/ 16 w 80"/>
                <a:gd name="T51" fmla="*/ 0 h 135"/>
                <a:gd name="T52" fmla="*/ 40 w 80"/>
                <a:gd name="T53" fmla="*/ 0 h 135"/>
                <a:gd name="T54" fmla="*/ 64 w 80"/>
                <a:gd name="T55" fmla="*/ 0 h 135"/>
                <a:gd name="T56" fmla="*/ 79 w 80"/>
                <a:gd name="T57" fmla="*/ 16 h 135"/>
                <a:gd name="T58" fmla="*/ 79 w 80"/>
                <a:gd name="T59" fmla="*/ 47 h 135"/>
                <a:gd name="T60" fmla="*/ 79 w 80"/>
                <a:gd name="T61" fmla="*/ 5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0" h="135">
                  <a:moveTo>
                    <a:pt x="79" y="55"/>
                  </a:moveTo>
                  <a:lnTo>
                    <a:pt x="79" y="55"/>
                  </a:lnTo>
                  <a:cubicBezTo>
                    <a:pt x="48" y="55"/>
                    <a:pt x="48" y="55"/>
                    <a:pt x="48" y="55"/>
                  </a:cubicBezTo>
                  <a:cubicBezTo>
                    <a:pt x="48" y="31"/>
                    <a:pt x="48" y="31"/>
                    <a:pt x="48" y="31"/>
                  </a:cubicBezTo>
                  <a:cubicBezTo>
                    <a:pt x="48" y="24"/>
                    <a:pt x="48" y="24"/>
                    <a:pt x="48" y="24"/>
                  </a:cubicBezTo>
                  <a:cubicBezTo>
                    <a:pt x="40" y="16"/>
                    <a:pt x="40" y="16"/>
                    <a:pt x="40" y="16"/>
                  </a:cubicBezTo>
                  <a:cubicBezTo>
                    <a:pt x="40" y="16"/>
                    <a:pt x="32" y="16"/>
                    <a:pt x="32" y="24"/>
                  </a:cubicBezTo>
                  <a:lnTo>
                    <a:pt x="32" y="31"/>
                  </a:lnTo>
                  <a:cubicBezTo>
                    <a:pt x="32" y="95"/>
                    <a:pt x="32" y="95"/>
                    <a:pt x="32" y="95"/>
                  </a:cubicBezTo>
                  <a:cubicBezTo>
                    <a:pt x="32" y="103"/>
                    <a:pt x="32" y="110"/>
                    <a:pt x="32" y="110"/>
                  </a:cubicBezTo>
                  <a:lnTo>
                    <a:pt x="40" y="110"/>
                  </a:lnTo>
                  <a:cubicBezTo>
                    <a:pt x="40" y="110"/>
                    <a:pt x="40" y="110"/>
                    <a:pt x="48" y="110"/>
                  </a:cubicBezTo>
                  <a:cubicBezTo>
                    <a:pt x="48" y="110"/>
                    <a:pt x="48" y="103"/>
                    <a:pt x="48" y="95"/>
                  </a:cubicBezTo>
                  <a:cubicBezTo>
                    <a:pt x="48" y="79"/>
                    <a:pt x="48" y="79"/>
                    <a:pt x="48" y="79"/>
                  </a:cubicBezTo>
                  <a:cubicBezTo>
                    <a:pt x="79" y="79"/>
                    <a:pt x="79" y="79"/>
                    <a:pt x="79" y="79"/>
                  </a:cubicBezTo>
                  <a:cubicBezTo>
                    <a:pt x="79" y="87"/>
                    <a:pt x="79" y="87"/>
                    <a:pt x="79" y="87"/>
                  </a:cubicBezTo>
                  <a:cubicBezTo>
                    <a:pt x="79" y="95"/>
                    <a:pt x="79" y="110"/>
                    <a:pt x="79" y="110"/>
                  </a:cubicBezTo>
                  <a:cubicBezTo>
                    <a:pt x="72" y="118"/>
                    <a:pt x="72" y="126"/>
                    <a:pt x="64" y="126"/>
                  </a:cubicBezTo>
                  <a:cubicBezTo>
                    <a:pt x="56" y="134"/>
                    <a:pt x="48" y="134"/>
                    <a:pt x="40" y="134"/>
                  </a:cubicBezTo>
                  <a:cubicBezTo>
                    <a:pt x="32" y="134"/>
                    <a:pt x="24" y="134"/>
                    <a:pt x="16" y="126"/>
                  </a:cubicBezTo>
                  <a:cubicBezTo>
                    <a:pt x="8" y="126"/>
                    <a:pt x="0" y="118"/>
                    <a:pt x="0" y="118"/>
                  </a:cubicBezTo>
                  <a:cubicBezTo>
                    <a:pt x="0" y="110"/>
                    <a:pt x="0" y="95"/>
                    <a:pt x="0" y="87"/>
                  </a:cubicBezTo>
                  <a:cubicBezTo>
                    <a:pt x="0" y="47"/>
                    <a:pt x="0" y="47"/>
                    <a:pt x="0" y="47"/>
                  </a:cubicBezTo>
                  <a:cubicBezTo>
                    <a:pt x="0" y="39"/>
                    <a:pt x="0" y="31"/>
                    <a:pt x="0" y="24"/>
                  </a:cubicBezTo>
                  <a:cubicBezTo>
                    <a:pt x="0" y="16"/>
                    <a:pt x="0" y="16"/>
                    <a:pt x="8" y="8"/>
                  </a:cubicBezTo>
                  <a:lnTo>
                    <a:pt x="16" y="0"/>
                  </a:lnTo>
                  <a:cubicBezTo>
                    <a:pt x="24" y="0"/>
                    <a:pt x="32" y="0"/>
                    <a:pt x="40" y="0"/>
                  </a:cubicBezTo>
                  <a:cubicBezTo>
                    <a:pt x="48" y="0"/>
                    <a:pt x="56" y="0"/>
                    <a:pt x="64" y="0"/>
                  </a:cubicBezTo>
                  <a:cubicBezTo>
                    <a:pt x="72" y="8"/>
                    <a:pt x="72" y="8"/>
                    <a:pt x="79" y="16"/>
                  </a:cubicBezTo>
                  <a:cubicBezTo>
                    <a:pt x="79" y="24"/>
                    <a:pt x="79" y="31"/>
                    <a:pt x="79" y="47"/>
                  </a:cubicBezTo>
                  <a:lnTo>
                    <a:pt x="79"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22" name="Freeform 814"/>
            <p:cNvSpPr>
              <a:spLocks noChangeArrowheads="1"/>
            </p:cNvSpPr>
            <p:nvPr/>
          </p:nvSpPr>
          <p:spPr bwMode="auto">
            <a:xfrm>
              <a:off x="19043935" y="5331223"/>
              <a:ext cx="57171" cy="98462"/>
            </a:xfrm>
            <a:custGeom>
              <a:avLst/>
              <a:gdLst>
                <a:gd name="T0" fmla="*/ 79 w 80"/>
                <a:gd name="T1" fmla="*/ 79 h 135"/>
                <a:gd name="T2" fmla="*/ 79 w 80"/>
                <a:gd name="T3" fmla="*/ 79 h 135"/>
                <a:gd name="T4" fmla="*/ 79 w 80"/>
                <a:gd name="T5" fmla="*/ 103 h 135"/>
                <a:gd name="T6" fmla="*/ 71 w 80"/>
                <a:gd name="T7" fmla="*/ 118 h 135"/>
                <a:gd name="T8" fmla="*/ 55 w 80"/>
                <a:gd name="T9" fmla="*/ 134 h 135"/>
                <a:gd name="T10" fmla="*/ 40 w 80"/>
                <a:gd name="T11" fmla="*/ 134 h 135"/>
                <a:gd name="T12" fmla="*/ 16 w 80"/>
                <a:gd name="T13" fmla="*/ 134 h 135"/>
                <a:gd name="T14" fmla="*/ 0 w 80"/>
                <a:gd name="T15" fmla="*/ 118 h 135"/>
                <a:gd name="T16" fmla="*/ 0 w 80"/>
                <a:gd name="T17" fmla="*/ 103 h 135"/>
                <a:gd name="T18" fmla="*/ 0 w 80"/>
                <a:gd name="T19" fmla="*/ 79 h 135"/>
                <a:gd name="T20" fmla="*/ 0 w 80"/>
                <a:gd name="T21" fmla="*/ 55 h 135"/>
                <a:gd name="T22" fmla="*/ 0 w 80"/>
                <a:gd name="T23" fmla="*/ 24 h 135"/>
                <a:gd name="T24" fmla="*/ 0 w 80"/>
                <a:gd name="T25" fmla="*/ 8 h 135"/>
                <a:gd name="T26" fmla="*/ 16 w 80"/>
                <a:gd name="T27" fmla="*/ 0 h 135"/>
                <a:gd name="T28" fmla="*/ 40 w 80"/>
                <a:gd name="T29" fmla="*/ 0 h 135"/>
                <a:gd name="T30" fmla="*/ 55 w 80"/>
                <a:gd name="T31" fmla="*/ 0 h 135"/>
                <a:gd name="T32" fmla="*/ 71 w 80"/>
                <a:gd name="T33" fmla="*/ 8 h 135"/>
                <a:gd name="T34" fmla="*/ 79 w 80"/>
                <a:gd name="T35" fmla="*/ 24 h 135"/>
                <a:gd name="T36" fmla="*/ 79 w 80"/>
                <a:gd name="T37" fmla="*/ 55 h 135"/>
                <a:gd name="T38" fmla="*/ 79 w 80"/>
                <a:gd name="T39" fmla="*/ 79 h 135"/>
                <a:gd name="T40" fmla="*/ 40 w 80"/>
                <a:gd name="T41" fmla="*/ 31 h 135"/>
                <a:gd name="T42" fmla="*/ 40 w 80"/>
                <a:gd name="T43" fmla="*/ 31 h 135"/>
                <a:gd name="T44" fmla="*/ 40 w 80"/>
                <a:gd name="T45" fmla="*/ 24 h 135"/>
                <a:gd name="T46" fmla="*/ 40 w 80"/>
                <a:gd name="T47" fmla="*/ 16 h 135"/>
                <a:gd name="T48" fmla="*/ 32 w 80"/>
                <a:gd name="T49" fmla="*/ 24 h 135"/>
                <a:gd name="T50" fmla="*/ 32 w 80"/>
                <a:gd name="T51" fmla="*/ 31 h 135"/>
                <a:gd name="T52" fmla="*/ 32 w 80"/>
                <a:gd name="T53" fmla="*/ 95 h 135"/>
                <a:gd name="T54" fmla="*/ 32 w 80"/>
                <a:gd name="T55" fmla="*/ 110 h 135"/>
                <a:gd name="T56" fmla="*/ 40 w 80"/>
                <a:gd name="T57" fmla="*/ 110 h 135"/>
                <a:gd name="T58" fmla="*/ 40 w 80"/>
                <a:gd name="T59" fmla="*/ 110 h 135"/>
                <a:gd name="T60" fmla="*/ 40 w 80"/>
                <a:gd name="T61" fmla="*/ 95 h 135"/>
                <a:gd name="T62" fmla="*/ 40 w 80"/>
                <a:gd name="T63" fmla="*/ 3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135">
                  <a:moveTo>
                    <a:pt x="79" y="79"/>
                  </a:moveTo>
                  <a:lnTo>
                    <a:pt x="79" y="79"/>
                  </a:lnTo>
                  <a:cubicBezTo>
                    <a:pt x="79" y="87"/>
                    <a:pt x="79" y="103"/>
                    <a:pt x="79" y="103"/>
                  </a:cubicBezTo>
                  <a:cubicBezTo>
                    <a:pt x="79" y="110"/>
                    <a:pt x="71" y="118"/>
                    <a:pt x="71" y="118"/>
                  </a:cubicBezTo>
                  <a:cubicBezTo>
                    <a:pt x="71" y="126"/>
                    <a:pt x="64" y="126"/>
                    <a:pt x="55" y="134"/>
                  </a:cubicBezTo>
                  <a:cubicBezTo>
                    <a:pt x="48" y="134"/>
                    <a:pt x="48" y="134"/>
                    <a:pt x="40" y="134"/>
                  </a:cubicBezTo>
                  <a:cubicBezTo>
                    <a:pt x="32" y="134"/>
                    <a:pt x="24" y="134"/>
                    <a:pt x="16" y="134"/>
                  </a:cubicBezTo>
                  <a:cubicBezTo>
                    <a:pt x="8" y="126"/>
                    <a:pt x="8" y="126"/>
                    <a:pt x="0" y="118"/>
                  </a:cubicBezTo>
                  <a:cubicBezTo>
                    <a:pt x="0" y="118"/>
                    <a:pt x="0" y="110"/>
                    <a:pt x="0" y="103"/>
                  </a:cubicBezTo>
                  <a:cubicBezTo>
                    <a:pt x="0" y="103"/>
                    <a:pt x="0" y="95"/>
                    <a:pt x="0" y="79"/>
                  </a:cubicBezTo>
                  <a:cubicBezTo>
                    <a:pt x="0" y="55"/>
                    <a:pt x="0" y="55"/>
                    <a:pt x="0" y="55"/>
                  </a:cubicBezTo>
                  <a:cubicBezTo>
                    <a:pt x="0" y="39"/>
                    <a:pt x="0" y="31"/>
                    <a:pt x="0" y="24"/>
                  </a:cubicBezTo>
                  <a:cubicBezTo>
                    <a:pt x="0" y="24"/>
                    <a:pt x="0" y="16"/>
                    <a:pt x="0" y="8"/>
                  </a:cubicBezTo>
                  <a:cubicBezTo>
                    <a:pt x="8" y="8"/>
                    <a:pt x="8" y="0"/>
                    <a:pt x="16" y="0"/>
                  </a:cubicBezTo>
                  <a:cubicBezTo>
                    <a:pt x="24" y="0"/>
                    <a:pt x="32" y="0"/>
                    <a:pt x="40" y="0"/>
                  </a:cubicBezTo>
                  <a:cubicBezTo>
                    <a:pt x="48" y="0"/>
                    <a:pt x="48" y="0"/>
                    <a:pt x="55" y="0"/>
                  </a:cubicBezTo>
                  <a:cubicBezTo>
                    <a:pt x="64" y="0"/>
                    <a:pt x="64" y="8"/>
                    <a:pt x="71" y="8"/>
                  </a:cubicBezTo>
                  <a:cubicBezTo>
                    <a:pt x="71" y="16"/>
                    <a:pt x="79" y="24"/>
                    <a:pt x="79" y="24"/>
                  </a:cubicBezTo>
                  <a:cubicBezTo>
                    <a:pt x="79" y="31"/>
                    <a:pt x="79" y="39"/>
                    <a:pt x="79" y="55"/>
                  </a:cubicBezTo>
                  <a:lnTo>
                    <a:pt x="79" y="79"/>
                  </a:lnTo>
                  <a:close/>
                  <a:moveTo>
                    <a:pt x="40" y="31"/>
                  </a:moveTo>
                  <a:lnTo>
                    <a:pt x="40" y="31"/>
                  </a:lnTo>
                  <a:cubicBezTo>
                    <a:pt x="40" y="24"/>
                    <a:pt x="40" y="24"/>
                    <a:pt x="40" y="24"/>
                  </a:cubicBezTo>
                  <a:cubicBezTo>
                    <a:pt x="40" y="16"/>
                    <a:pt x="40" y="16"/>
                    <a:pt x="40" y="16"/>
                  </a:cubicBezTo>
                  <a:cubicBezTo>
                    <a:pt x="32" y="16"/>
                    <a:pt x="32" y="16"/>
                    <a:pt x="32" y="24"/>
                  </a:cubicBezTo>
                  <a:cubicBezTo>
                    <a:pt x="32" y="24"/>
                    <a:pt x="32" y="24"/>
                    <a:pt x="32" y="31"/>
                  </a:cubicBezTo>
                  <a:cubicBezTo>
                    <a:pt x="32" y="95"/>
                    <a:pt x="32" y="95"/>
                    <a:pt x="32" y="95"/>
                  </a:cubicBezTo>
                  <a:cubicBezTo>
                    <a:pt x="32" y="103"/>
                    <a:pt x="32" y="110"/>
                    <a:pt x="32" y="110"/>
                  </a:cubicBezTo>
                  <a:cubicBezTo>
                    <a:pt x="32" y="110"/>
                    <a:pt x="32" y="110"/>
                    <a:pt x="40" y="110"/>
                  </a:cubicBezTo>
                  <a:lnTo>
                    <a:pt x="40" y="110"/>
                  </a:lnTo>
                  <a:cubicBezTo>
                    <a:pt x="40" y="110"/>
                    <a:pt x="40" y="103"/>
                    <a:pt x="40" y="95"/>
                  </a:cubicBezTo>
                  <a:lnTo>
                    <a:pt x="40"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23" name="Freeform 815"/>
            <p:cNvSpPr>
              <a:spLocks noChangeArrowheads="1"/>
            </p:cNvSpPr>
            <p:nvPr/>
          </p:nvSpPr>
          <p:spPr bwMode="auto">
            <a:xfrm>
              <a:off x="19104283" y="5331223"/>
              <a:ext cx="57171" cy="98462"/>
            </a:xfrm>
            <a:custGeom>
              <a:avLst/>
              <a:gdLst>
                <a:gd name="T0" fmla="*/ 0 w 80"/>
                <a:gd name="T1" fmla="*/ 0 h 135"/>
                <a:gd name="T2" fmla="*/ 0 w 80"/>
                <a:gd name="T3" fmla="*/ 0 h 135"/>
                <a:gd name="T4" fmla="*/ 32 w 80"/>
                <a:gd name="T5" fmla="*/ 0 h 135"/>
                <a:gd name="T6" fmla="*/ 63 w 80"/>
                <a:gd name="T7" fmla="*/ 0 h 135"/>
                <a:gd name="T8" fmla="*/ 79 w 80"/>
                <a:gd name="T9" fmla="*/ 8 h 135"/>
                <a:gd name="T10" fmla="*/ 79 w 80"/>
                <a:gd name="T11" fmla="*/ 31 h 135"/>
                <a:gd name="T12" fmla="*/ 79 w 80"/>
                <a:gd name="T13" fmla="*/ 55 h 135"/>
                <a:gd name="T14" fmla="*/ 63 w 80"/>
                <a:gd name="T15" fmla="*/ 63 h 135"/>
                <a:gd name="T16" fmla="*/ 79 w 80"/>
                <a:gd name="T17" fmla="*/ 71 h 135"/>
                <a:gd name="T18" fmla="*/ 79 w 80"/>
                <a:gd name="T19" fmla="*/ 79 h 135"/>
                <a:gd name="T20" fmla="*/ 79 w 80"/>
                <a:gd name="T21" fmla="*/ 95 h 135"/>
                <a:gd name="T22" fmla="*/ 79 w 80"/>
                <a:gd name="T23" fmla="*/ 134 h 135"/>
                <a:gd name="T24" fmla="*/ 48 w 80"/>
                <a:gd name="T25" fmla="*/ 134 h 135"/>
                <a:gd name="T26" fmla="*/ 48 w 80"/>
                <a:gd name="T27" fmla="*/ 87 h 135"/>
                <a:gd name="T28" fmla="*/ 48 w 80"/>
                <a:gd name="T29" fmla="*/ 71 h 135"/>
                <a:gd name="T30" fmla="*/ 40 w 80"/>
                <a:gd name="T31" fmla="*/ 71 h 135"/>
                <a:gd name="T32" fmla="*/ 40 w 80"/>
                <a:gd name="T33" fmla="*/ 134 h 135"/>
                <a:gd name="T34" fmla="*/ 0 w 80"/>
                <a:gd name="T35" fmla="*/ 134 h 135"/>
                <a:gd name="T36" fmla="*/ 0 w 80"/>
                <a:gd name="T37" fmla="*/ 0 h 135"/>
                <a:gd name="T38" fmla="*/ 40 w 80"/>
                <a:gd name="T39" fmla="*/ 24 h 135"/>
                <a:gd name="T40" fmla="*/ 40 w 80"/>
                <a:gd name="T41" fmla="*/ 24 h 135"/>
                <a:gd name="T42" fmla="*/ 40 w 80"/>
                <a:gd name="T43" fmla="*/ 55 h 135"/>
                <a:gd name="T44" fmla="*/ 48 w 80"/>
                <a:gd name="T45" fmla="*/ 47 h 135"/>
                <a:gd name="T46" fmla="*/ 48 w 80"/>
                <a:gd name="T47" fmla="*/ 39 h 135"/>
                <a:gd name="T48" fmla="*/ 48 w 80"/>
                <a:gd name="T49" fmla="*/ 31 h 135"/>
                <a:gd name="T50" fmla="*/ 48 w 80"/>
                <a:gd name="T51" fmla="*/ 24 h 135"/>
                <a:gd name="T52" fmla="*/ 40 w 80"/>
                <a:gd name="T53" fmla="*/ 2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35">
                  <a:moveTo>
                    <a:pt x="0" y="0"/>
                  </a:moveTo>
                  <a:lnTo>
                    <a:pt x="0" y="0"/>
                  </a:lnTo>
                  <a:cubicBezTo>
                    <a:pt x="32" y="0"/>
                    <a:pt x="32" y="0"/>
                    <a:pt x="32" y="0"/>
                  </a:cubicBezTo>
                  <a:cubicBezTo>
                    <a:pt x="48" y="0"/>
                    <a:pt x="55" y="0"/>
                    <a:pt x="63" y="0"/>
                  </a:cubicBezTo>
                  <a:cubicBezTo>
                    <a:pt x="71" y="0"/>
                    <a:pt x="71" y="8"/>
                    <a:pt x="79" y="8"/>
                  </a:cubicBezTo>
                  <a:cubicBezTo>
                    <a:pt x="79" y="16"/>
                    <a:pt x="79" y="24"/>
                    <a:pt x="79" y="31"/>
                  </a:cubicBezTo>
                  <a:cubicBezTo>
                    <a:pt x="79" y="47"/>
                    <a:pt x="79" y="55"/>
                    <a:pt x="79" y="55"/>
                  </a:cubicBezTo>
                  <a:cubicBezTo>
                    <a:pt x="79" y="63"/>
                    <a:pt x="71" y="63"/>
                    <a:pt x="63" y="63"/>
                  </a:cubicBezTo>
                  <a:cubicBezTo>
                    <a:pt x="71" y="63"/>
                    <a:pt x="71" y="63"/>
                    <a:pt x="79" y="71"/>
                  </a:cubicBezTo>
                  <a:lnTo>
                    <a:pt x="79" y="79"/>
                  </a:lnTo>
                  <a:cubicBezTo>
                    <a:pt x="79" y="79"/>
                    <a:pt x="79" y="87"/>
                    <a:pt x="79" y="95"/>
                  </a:cubicBezTo>
                  <a:cubicBezTo>
                    <a:pt x="79" y="134"/>
                    <a:pt x="79" y="134"/>
                    <a:pt x="79" y="134"/>
                  </a:cubicBezTo>
                  <a:cubicBezTo>
                    <a:pt x="48" y="134"/>
                    <a:pt x="48" y="134"/>
                    <a:pt x="48" y="134"/>
                  </a:cubicBezTo>
                  <a:cubicBezTo>
                    <a:pt x="48" y="87"/>
                    <a:pt x="48" y="87"/>
                    <a:pt x="48" y="87"/>
                  </a:cubicBezTo>
                  <a:cubicBezTo>
                    <a:pt x="48" y="79"/>
                    <a:pt x="48" y="79"/>
                    <a:pt x="48" y="71"/>
                  </a:cubicBezTo>
                  <a:lnTo>
                    <a:pt x="40" y="71"/>
                  </a:lnTo>
                  <a:cubicBezTo>
                    <a:pt x="40" y="134"/>
                    <a:pt x="40" y="134"/>
                    <a:pt x="40" y="134"/>
                  </a:cubicBezTo>
                  <a:cubicBezTo>
                    <a:pt x="0" y="134"/>
                    <a:pt x="0" y="134"/>
                    <a:pt x="0" y="134"/>
                  </a:cubicBezTo>
                  <a:lnTo>
                    <a:pt x="0" y="0"/>
                  </a:lnTo>
                  <a:close/>
                  <a:moveTo>
                    <a:pt x="40" y="24"/>
                  </a:moveTo>
                  <a:lnTo>
                    <a:pt x="40" y="24"/>
                  </a:lnTo>
                  <a:cubicBezTo>
                    <a:pt x="40" y="55"/>
                    <a:pt x="40" y="55"/>
                    <a:pt x="40" y="55"/>
                  </a:cubicBezTo>
                  <a:lnTo>
                    <a:pt x="48" y="47"/>
                  </a:lnTo>
                  <a:cubicBezTo>
                    <a:pt x="48" y="47"/>
                    <a:pt x="48" y="47"/>
                    <a:pt x="48" y="39"/>
                  </a:cubicBezTo>
                  <a:cubicBezTo>
                    <a:pt x="48" y="31"/>
                    <a:pt x="48" y="31"/>
                    <a:pt x="48" y="31"/>
                  </a:cubicBezTo>
                  <a:lnTo>
                    <a:pt x="48" y="24"/>
                  </a:lnTo>
                  <a:lnTo>
                    <a:pt x="40"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24" name="Freeform 816"/>
            <p:cNvSpPr>
              <a:spLocks noChangeArrowheads="1"/>
            </p:cNvSpPr>
            <p:nvPr/>
          </p:nvSpPr>
          <p:spPr bwMode="auto">
            <a:xfrm>
              <a:off x="19174159" y="5331223"/>
              <a:ext cx="57171" cy="98462"/>
            </a:xfrm>
            <a:custGeom>
              <a:avLst/>
              <a:gdLst>
                <a:gd name="T0" fmla="*/ 0 w 80"/>
                <a:gd name="T1" fmla="*/ 0 h 135"/>
                <a:gd name="T2" fmla="*/ 0 w 80"/>
                <a:gd name="T3" fmla="*/ 0 h 135"/>
                <a:gd name="T4" fmla="*/ 24 w 80"/>
                <a:gd name="T5" fmla="*/ 0 h 135"/>
                <a:gd name="T6" fmla="*/ 63 w 80"/>
                <a:gd name="T7" fmla="*/ 0 h 135"/>
                <a:gd name="T8" fmla="*/ 71 w 80"/>
                <a:gd name="T9" fmla="*/ 8 h 135"/>
                <a:gd name="T10" fmla="*/ 79 w 80"/>
                <a:gd name="T11" fmla="*/ 24 h 135"/>
                <a:gd name="T12" fmla="*/ 79 w 80"/>
                <a:gd name="T13" fmla="*/ 47 h 135"/>
                <a:gd name="T14" fmla="*/ 79 w 80"/>
                <a:gd name="T15" fmla="*/ 95 h 135"/>
                <a:gd name="T16" fmla="*/ 79 w 80"/>
                <a:gd name="T17" fmla="*/ 118 h 135"/>
                <a:gd name="T18" fmla="*/ 71 w 80"/>
                <a:gd name="T19" fmla="*/ 126 h 135"/>
                <a:gd name="T20" fmla="*/ 63 w 80"/>
                <a:gd name="T21" fmla="*/ 134 h 135"/>
                <a:gd name="T22" fmla="*/ 47 w 80"/>
                <a:gd name="T23" fmla="*/ 134 h 135"/>
                <a:gd name="T24" fmla="*/ 0 w 80"/>
                <a:gd name="T25" fmla="*/ 134 h 135"/>
                <a:gd name="T26" fmla="*/ 0 w 80"/>
                <a:gd name="T27" fmla="*/ 0 h 135"/>
                <a:gd name="T28" fmla="*/ 32 w 80"/>
                <a:gd name="T29" fmla="*/ 24 h 135"/>
                <a:gd name="T30" fmla="*/ 32 w 80"/>
                <a:gd name="T31" fmla="*/ 24 h 135"/>
                <a:gd name="T32" fmla="*/ 32 w 80"/>
                <a:gd name="T33" fmla="*/ 110 h 135"/>
                <a:gd name="T34" fmla="*/ 47 w 80"/>
                <a:gd name="T35" fmla="*/ 110 h 135"/>
                <a:gd name="T36" fmla="*/ 47 w 80"/>
                <a:gd name="T37" fmla="*/ 87 h 135"/>
                <a:gd name="T38" fmla="*/ 47 w 80"/>
                <a:gd name="T39" fmla="*/ 39 h 135"/>
                <a:gd name="T40" fmla="*/ 47 w 80"/>
                <a:gd name="T41" fmla="*/ 24 h 135"/>
                <a:gd name="T42" fmla="*/ 40 w 80"/>
                <a:gd name="T43" fmla="*/ 24 h 135"/>
                <a:gd name="T44" fmla="*/ 32 w 80"/>
                <a:gd name="T45" fmla="*/ 2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0" h="135">
                  <a:moveTo>
                    <a:pt x="0" y="0"/>
                  </a:moveTo>
                  <a:lnTo>
                    <a:pt x="0" y="0"/>
                  </a:lnTo>
                  <a:cubicBezTo>
                    <a:pt x="24" y="0"/>
                    <a:pt x="24" y="0"/>
                    <a:pt x="24" y="0"/>
                  </a:cubicBezTo>
                  <a:cubicBezTo>
                    <a:pt x="47" y="0"/>
                    <a:pt x="55" y="0"/>
                    <a:pt x="63" y="0"/>
                  </a:cubicBezTo>
                  <a:lnTo>
                    <a:pt x="71" y="8"/>
                  </a:lnTo>
                  <a:cubicBezTo>
                    <a:pt x="79" y="16"/>
                    <a:pt x="79" y="16"/>
                    <a:pt x="79" y="24"/>
                  </a:cubicBezTo>
                  <a:cubicBezTo>
                    <a:pt x="79" y="24"/>
                    <a:pt x="79" y="31"/>
                    <a:pt x="79" y="47"/>
                  </a:cubicBezTo>
                  <a:cubicBezTo>
                    <a:pt x="79" y="95"/>
                    <a:pt x="79" y="95"/>
                    <a:pt x="79" y="95"/>
                  </a:cubicBezTo>
                  <a:cubicBezTo>
                    <a:pt x="79" y="103"/>
                    <a:pt x="79" y="110"/>
                    <a:pt x="79" y="118"/>
                  </a:cubicBezTo>
                  <a:cubicBezTo>
                    <a:pt x="79" y="118"/>
                    <a:pt x="79" y="126"/>
                    <a:pt x="71" y="126"/>
                  </a:cubicBezTo>
                  <a:cubicBezTo>
                    <a:pt x="71" y="126"/>
                    <a:pt x="71" y="134"/>
                    <a:pt x="63" y="134"/>
                  </a:cubicBezTo>
                  <a:cubicBezTo>
                    <a:pt x="55" y="134"/>
                    <a:pt x="55" y="134"/>
                    <a:pt x="47" y="134"/>
                  </a:cubicBezTo>
                  <a:cubicBezTo>
                    <a:pt x="0" y="134"/>
                    <a:pt x="0" y="134"/>
                    <a:pt x="0" y="134"/>
                  </a:cubicBezTo>
                  <a:lnTo>
                    <a:pt x="0" y="0"/>
                  </a:lnTo>
                  <a:close/>
                  <a:moveTo>
                    <a:pt x="32" y="24"/>
                  </a:moveTo>
                  <a:lnTo>
                    <a:pt x="32" y="24"/>
                  </a:lnTo>
                  <a:cubicBezTo>
                    <a:pt x="32" y="110"/>
                    <a:pt x="32" y="110"/>
                    <a:pt x="32" y="110"/>
                  </a:cubicBezTo>
                  <a:cubicBezTo>
                    <a:pt x="40" y="110"/>
                    <a:pt x="47" y="110"/>
                    <a:pt x="47" y="110"/>
                  </a:cubicBezTo>
                  <a:cubicBezTo>
                    <a:pt x="47" y="103"/>
                    <a:pt x="47" y="103"/>
                    <a:pt x="47" y="87"/>
                  </a:cubicBezTo>
                  <a:cubicBezTo>
                    <a:pt x="47" y="39"/>
                    <a:pt x="47" y="39"/>
                    <a:pt x="47" y="39"/>
                  </a:cubicBezTo>
                  <a:cubicBezTo>
                    <a:pt x="47" y="31"/>
                    <a:pt x="47" y="31"/>
                    <a:pt x="47" y="24"/>
                  </a:cubicBezTo>
                  <a:cubicBezTo>
                    <a:pt x="47" y="24"/>
                    <a:pt x="47" y="24"/>
                    <a:pt x="40" y="24"/>
                  </a:cubicBezTo>
                  <a:cubicBezTo>
                    <a:pt x="40" y="24"/>
                    <a:pt x="40" y="24"/>
                    <a:pt x="32" y="24"/>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25" name="Freeform 817"/>
            <p:cNvSpPr>
              <a:spLocks noChangeArrowheads="1"/>
            </p:cNvSpPr>
            <p:nvPr/>
          </p:nvSpPr>
          <p:spPr bwMode="auto">
            <a:xfrm>
              <a:off x="19008998" y="5598021"/>
              <a:ext cx="57171" cy="98462"/>
            </a:xfrm>
            <a:custGeom>
              <a:avLst/>
              <a:gdLst>
                <a:gd name="T0" fmla="*/ 0 w 80"/>
                <a:gd name="T1" fmla="*/ 0 h 136"/>
                <a:gd name="T2" fmla="*/ 0 w 80"/>
                <a:gd name="T3" fmla="*/ 0 h 136"/>
                <a:gd name="T4" fmla="*/ 31 w 80"/>
                <a:gd name="T5" fmla="*/ 0 h 136"/>
                <a:gd name="T6" fmla="*/ 55 w 80"/>
                <a:gd name="T7" fmla="*/ 0 h 136"/>
                <a:gd name="T8" fmla="*/ 71 w 80"/>
                <a:gd name="T9" fmla="*/ 8 h 136"/>
                <a:gd name="T10" fmla="*/ 79 w 80"/>
                <a:gd name="T11" fmla="*/ 40 h 136"/>
                <a:gd name="T12" fmla="*/ 71 w 80"/>
                <a:gd name="T13" fmla="*/ 56 h 136"/>
                <a:gd name="T14" fmla="*/ 55 w 80"/>
                <a:gd name="T15" fmla="*/ 64 h 136"/>
                <a:gd name="T16" fmla="*/ 71 w 80"/>
                <a:gd name="T17" fmla="*/ 72 h 136"/>
                <a:gd name="T18" fmla="*/ 79 w 80"/>
                <a:gd name="T19" fmla="*/ 87 h 136"/>
                <a:gd name="T20" fmla="*/ 79 w 80"/>
                <a:gd name="T21" fmla="*/ 103 h 136"/>
                <a:gd name="T22" fmla="*/ 71 w 80"/>
                <a:gd name="T23" fmla="*/ 119 h 136"/>
                <a:gd name="T24" fmla="*/ 63 w 80"/>
                <a:gd name="T25" fmla="*/ 127 h 136"/>
                <a:gd name="T26" fmla="*/ 39 w 80"/>
                <a:gd name="T27" fmla="*/ 135 h 136"/>
                <a:gd name="T28" fmla="*/ 0 w 80"/>
                <a:gd name="T29" fmla="*/ 135 h 136"/>
                <a:gd name="T30" fmla="*/ 0 w 80"/>
                <a:gd name="T31" fmla="*/ 0 h 136"/>
                <a:gd name="T32" fmla="*/ 31 w 80"/>
                <a:gd name="T33" fmla="*/ 24 h 136"/>
                <a:gd name="T34" fmla="*/ 31 w 80"/>
                <a:gd name="T35" fmla="*/ 24 h 136"/>
                <a:gd name="T36" fmla="*/ 31 w 80"/>
                <a:gd name="T37" fmla="*/ 48 h 136"/>
                <a:gd name="T38" fmla="*/ 31 w 80"/>
                <a:gd name="T39" fmla="*/ 48 h 136"/>
                <a:gd name="T40" fmla="*/ 39 w 80"/>
                <a:gd name="T41" fmla="*/ 48 h 136"/>
                <a:gd name="T42" fmla="*/ 39 w 80"/>
                <a:gd name="T43" fmla="*/ 32 h 136"/>
                <a:gd name="T44" fmla="*/ 39 w 80"/>
                <a:gd name="T45" fmla="*/ 24 h 136"/>
                <a:gd name="T46" fmla="*/ 39 w 80"/>
                <a:gd name="T47" fmla="*/ 24 h 136"/>
                <a:gd name="T48" fmla="*/ 31 w 80"/>
                <a:gd name="T49" fmla="*/ 24 h 136"/>
                <a:gd name="T50" fmla="*/ 31 w 80"/>
                <a:gd name="T51" fmla="*/ 72 h 136"/>
                <a:gd name="T52" fmla="*/ 31 w 80"/>
                <a:gd name="T53" fmla="*/ 72 h 136"/>
                <a:gd name="T54" fmla="*/ 31 w 80"/>
                <a:gd name="T55" fmla="*/ 111 h 136"/>
                <a:gd name="T56" fmla="*/ 39 w 80"/>
                <a:gd name="T57" fmla="*/ 111 h 136"/>
                <a:gd name="T58" fmla="*/ 39 w 80"/>
                <a:gd name="T59" fmla="*/ 95 h 136"/>
                <a:gd name="T60" fmla="*/ 39 w 80"/>
                <a:gd name="T61" fmla="*/ 87 h 136"/>
                <a:gd name="T62" fmla="*/ 39 w 80"/>
                <a:gd name="T63" fmla="*/ 72 h 136"/>
                <a:gd name="T64" fmla="*/ 31 w 80"/>
                <a:gd name="T65" fmla="*/ 72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136">
                  <a:moveTo>
                    <a:pt x="0" y="0"/>
                  </a:moveTo>
                  <a:lnTo>
                    <a:pt x="0" y="0"/>
                  </a:lnTo>
                  <a:cubicBezTo>
                    <a:pt x="31" y="0"/>
                    <a:pt x="31" y="0"/>
                    <a:pt x="31" y="0"/>
                  </a:cubicBezTo>
                  <a:cubicBezTo>
                    <a:pt x="39" y="0"/>
                    <a:pt x="47" y="0"/>
                    <a:pt x="55" y="0"/>
                  </a:cubicBezTo>
                  <a:cubicBezTo>
                    <a:pt x="63" y="0"/>
                    <a:pt x="63" y="8"/>
                    <a:pt x="71" y="8"/>
                  </a:cubicBezTo>
                  <a:cubicBezTo>
                    <a:pt x="71" y="16"/>
                    <a:pt x="79" y="24"/>
                    <a:pt x="79" y="40"/>
                  </a:cubicBezTo>
                  <a:cubicBezTo>
                    <a:pt x="79" y="48"/>
                    <a:pt x="71" y="48"/>
                    <a:pt x="71" y="56"/>
                  </a:cubicBezTo>
                  <a:cubicBezTo>
                    <a:pt x="71" y="56"/>
                    <a:pt x="63" y="56"/>
                    <a:pt x="55" y="64"/>
                  </a:cubicBezTo>
                  <a:cubicBezTo>
                    <a:pt x="63" y="64"/>
                    <a:pt x="71" y="64"/>
                    <a:pt x="71" y="72"/>
                  </a:cubicBezTo>
                  <a:cubicBezTo>
                    <a:pt x="79" y="72"/>
                    <a:pt x="79" y="79"/>
                    <a:pt x="79" y="87"/>
                  </a:cubicBezTo>
                  <a:cubicBezTo>
                    <a:pt x="79" y="103"/>
                    <a:pt x="79" y="103"/>
                    <a:pt x="79" y="103"/>
                  </a:cubicBezTo>
                  <a:cubicBezTo>
                    <a:pt x="79" y="111"/>
                    <a:pt x="79" y="119"/>
                    <a:pt x="71" y="119"/>
                  </a:cubicBezTo>
                  <a:cubicBezTo>
                    <a:pt x="71" y="127"/>
                    <a:pt x="71" y="127"/>
                    <a:pt x="63" y="127"/>
                  </a:cubicBezTo>
                  <a:cubicBezTo>
                    <a:pt x="63" y="135"/>
                    <a:pt x="47" y="135"/>
                    <a:pt x="39" y="135"/>
                  </a:cubicBezTo>
                  <a:cubicBezTo>
                    <a:pt x="0" y="135"/>
                    <a:pt x="0" y="135"/>
                    <a:pt x="0" y="135"/>
                  </a:cubicBezTo>
                  <a:lnTo>
                    <a:pt x="0" y="0"/>
                  </a:lnTo>
                  <a:close/>
                  <a:moveTo>
                    <a:pt x="31" y="24"/>
                  </a:moveTo>
                  <a:lnTo>
                    <a:pt x="31" y="24"/>
                  </a:lnTo>
                  <a:cubicBezTo>
                    <a:pt x="31" y="48"/>
                    <a:pt x="31" y="48"/>
                    <a:pt x="31" y="48"/>
                  </a:cubicBezTo>
                  <a:lnTo>
                    <a:pt x="31" y="48"/>
                  </a:lnTo>
                  <a:cubicBezTo>
                    <a:pt x="39" y="48"/>
                    <a:pt x="39" y="48"/>
                    <a:pt x="39" y="48"/>
                  </a:cubicBezTo>
                  <a:cubicBezTo>
                    <a:pt x="39" y="48"/>
                    <a:pt x="39" y="40"/>
                    <a:pt x="39" y="32"/>
                  </a:cubicBezTo>
                  <a:lnTo>
                    <a:pt x="39" y="24"/>
                  </a:lnTo>
                  <a:lnTo>
                    <a:pt x="39" y="24"/>
                  </a:lnTo>
                  <a:lnTo>
                    <a:pt x="31" y="24"/>
                  </a:lnTo>
                  <a:close/>
                  <a:moveTo>
                    <a:pt x="31" y="72"/>
                  </a:moveTo>
                  <a:lnTo>
                    <a:pt x="31" y="72"/>
                  </a:lnTo>
                  <a:cubicBezTo>
                    <a:pt x="31" y="111"/>
                    <a:pt x="31" y="111"/>
                    <a:pt x="31" y="111"/>
                  </a:cubicBezTo>
                  <a:cubicBezTo>
                    <a:pt x="39" y="111"/>
                    <a:pt x="39" y="111"/>
                    <a:pt x="39" y="111"/>
                  </a:cubicBezTo>
                  <a:cubicBezTo>
                    <a:pt x="39" y="103"/>
                    <a:pt x="39" y="103"/>
                    <a:pt x="39" y="95"/>
                  </a:cubicBezTo>
                  <a:cubicBezTo>
                    <a:pt x="39" y="87"/>
                    <a:pt x="39" y="87"/>
                    <a:pt x="39" y="87"/>
                  </a:cubicBezTo>
                  <a:cubicBezTo>
                    <a:pt x="39" y="79"/>
                    <a:pt x="39" y="72"/>
                    <a:pt x="39" y="72"/>
                  </a:cubicBezTo>
                  <a:cubicBezTo>
                    <a:pt x="39" y="72"/>
                    <a:pt x="39" y="72"/>
                    <a:pt x="31" y="72"/>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26" name="Freeform 818"/>
            <p:cNvSpPr>
              <a:spLocks noChangeArrowheads="1"/>
            </p:cNvSpPr>
            <p:nvPr/>
          </p:nvSpPr>
          <p:spPr bwMode="auto">
            <a:xfrm>
              <a:off x="19072521" y="5591668"/>
              <a:ext cx="63523" cy="104814"/>
            </a:xfrm>
            <a:custGeom>
              <a:avLst/>
              <a:gdLst>
                <a:gd name="T0" fmla="*/ 87 w 88"/>
                <a:gd name="T1" fmla="*/ 87 h 144"/>
                <a:gd name="T2" fmla="*/ 87 w 88"/>
                <a:gd name="T3" fmla="*/ 87 h 144"/>
                <a:gd name="T4" fmla="*/ 79 w 88"/>
                <a:gd name="T5" fmla="*/ 111 h 144"/>
                <a:gd name="T6" fmla="*/ 79 w 88"/>
                <a:gd name="T7" fmla="*/ 127 h 144"/>
                <a:gd name="T8" fmla="*/ 63 w 88"/>
                <a:gd name="T9" fmla="*/ 143 h 144"/>
                <a:gd name="T10" fmla="*/ 39 w 88"/>
                <a:gd name="T11" fmla="*/ 143 h 144"/>
                <a:gd name="T12" fmla="*/ 24 w 88"/>
                <a:gd name="T13" fmla="*/ 143 h 144"/>
                <a:gd name="T14" fmla="*/ 8 w 88"/>
                <a:gd name="T15" fmla="*/ 127 h 144"/>
                <a:gd name="T16" fmla="*/ 0 w 88"/>
                <a:gd name="T17" fmla="*/ 111 h 144"/>
                <a:gd name="T18" fmla="*/ 0 w 88"/>
                <a:gd name="T19" fmla="*/ 87 h 144"/>
                <a:gd name="T20" fmla="*/ 0 w 88"/>
                <a:gd name="T21" fmla="*/ 64 h 144"/>
                <a:gd name="T22" fmla="*/ 0 w 88"/>
                <a:gd name="T23" fmla="*/ 32 h 144"/>
                <a:gd name="T24" fmla="*/ 8 w 88"/>
                <a:gd name="T25" fmla="*/ 16 h 144"/>
                <a:gd name="T26" fmla="*/ 24 w 88"/>
                <a:gd name="T27" fmla="*/ 8 h 144"/>
                <a:gd name="T28" fmla="*/ 39 w 88"/>
                <a:gd name="T29" fmla="*/ 0 h 144"/>
                <a:gd name="T30" fmla="*/ 63 w 88"/>
                <a:gd name="T31" fmla="*/ 8 h 144"/>
                <a:gd name="T32" fmla="*/ 79 w 88"/>
                <a:gd name="T33" fmla="*/ 16 h 144"/>
                <a:gd name="T34" fmla="*/ 79 w 88"/>
                <a:gd name="T35" fmla="*/ 32 h 144"/>
                <a:gd name="T36" fmla="*/ 87 w 88"/>
                <a:gd name="T37" fmla="*/ 64 h 144"/>
                <a:gd name="T38" fmla="*/ 87 w 88"/>
                <a:gd name="T39" fmla="*/ 87 h 144"/>
                <a:gd name="T40" fmla="*/ 47 w 88"/>
                <a:gd name="T41" fmla="*/ 40 h 144"/>
                <a:gd name="T42" fmla="*/ 47 w 88"/>
                <a:gd name="T43" fmla="*/ 40 h 144"/>
                <a:gd name="T44" fmla="*/ 47 w 88"/>
                <a:gd name="T45" fmla="*/ 32 h 144"/>
                <a:gd name="T46" fmla="*/ 39 w 88"/>
                <a:gd name="T47" fmla="*/ 24 h 144"/>
                <a:gd name="T48" fmla="*/ 39 w 88"/>
                <a:gd name="T49" fmla="*/ 32 h 144"/>
                <a:gd name="T50" fmla="*/ 39 w 88"/>
                <a:gd name="T51" fmla="*/ 40 h 144"/>
                <a:gd name="T52" fmla="*/ 39 w 88"/>
                <a:gd name="T53" fmla="*/ 103 h 144"/>
                <a:gd name="T54" fmla="*/ 39 w 88"/>
                <a:gd name="T55" fmla="*/ 119 h 144"/>
                <a:gd name="T56" fmla="*/ 39 w 88"/>
                <a:gd name="T57" fmla="*/ 119 h 144"/>
                <a:gd name="T58" fmla="*/ 47 w 88"/>
                <a:gd name="T59" fmla="*/ 119 h 144"/>
                <a:gd name="T60" fmla="*/ 47 w 88"/>
                <a:gd name="T61" fmla="*/ 103 h 144"/>
                <a:gd name="T62" fmla="*/ 47 w 88"/>
                <a:gd name="T63" fmla="*/ 4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44">
                  <a:moveTo>
                    <a:pt x="87" y="87"/>
                  </a:moveTo>
                  <a:lnTo>
                    <a:pt x="87" y="87"/>
                  </a:lnTo>
                  <a:cubicBezTo>
                    <a:pt x="87" y="95"/>
                    <a:pt x="87" y="111"/>
                    <a:pt x="79" y="111"/>
                  </a:cubicBezTo>
                  <a:cubicBezTo>
                    <a:pt x="79" y="119"/>
                    <a:pt x="79" y="127"/>
                    <a:pt x="79" y="127"/>
                  </a:cubicBezTo>
                  <a:cubicBezTo>
                    <a:pt x="71" y="135"/>
                    <a:pt x="71" y="135"/>
                    <a:pt x="63" y="143"/>
                  </a:cubicBezTo>
                  <a:cubicBezTo>
                    <a:pt x="55" y="143"/>
                    <a:pt x="47" y="143"/>
                    <a:pt x="39" y="143"/>
                  </a:cubicBezTo>
                  <a:cubicBezTo>
                    <a:pt x="39" y="143"/>
                    <a:pt x="31" y="143"/>
                    <a:pt x="24" y="143"/>
                  </a:cubicBezTo>
                  <a:cubicBezTo>
                    <a:pt x="15" y="135"/>
                    <a:pt x="15" y="135"/>
                    <a:pt x="8" y="127"/>
                  </a:cubicBezTo>
                  <a:cubicBezTo>
                    <a:pt x="8" y="127"/>
                    <a:pt x="8" y="119"/>
                    <a:pt x="0" y="111"/>
                  </a:cubicBezTo>
                  <a:cubicBezTo>
                    <a:pt x="0" y="111"/>
                    <a:pt x="0" y="95"/>
                    <a:pt x="0" y="87"/>
                  </a:cubicBezTo>
                  <a:cubicBezTo>
                    <a:pt x="0" y="64"/>
                    <a:pt x="0" y="64"/>
                    <a:pt x="0" y="64"/>
                  </a:cubicBezTo>
                  <a:cubicBezTo>
                    <a:pt x="0" y="48"/>
                    <a:pt x="0" y="40"/>
                    <a:pt x="0" y="32"/>
                  </a:cubicBezTo>
                  <a:cubicBezTo>
                    <a:pt x="8" y="24"/>
                    <a:pt x="8" y="24"/>
                    <a:pt x="8" y="16"/>
                  </a:cubicBezTo>
                  <a:cubicBezTo>
                    <a:pt x="15" y="16"/>
                    <a:pt x="15" y="8"/>
                    <a:pt x="24" y="8"/>
                  </a:cubicBezTo>
                  <a:cubicBezTo>
                    <a:pt x="31" y="8"/>
                    <a:pt x="31" y="0"/>
                    <a:pt x="39" y="0"/>
                  </a:cubicBezTo>
                  <a:cubicBezTo>
                    <a:pt x="47" y="0"/>
                    <a:pt x="55" y="8"/>
                    <a:pt x="63" y="8"/>
                  </a:cubicBezTo>
                  <a:cubicBezTo>
                    <a:pt x="71" y="8"/>
                    <a:pt x="71" y="16"/>
                    <a:pt x="79" y="16"/>
                  </a:cubicBezTo>
                  <a:cubicBezTo>
                    <a:pt x="79" y="24"/>
                    <a:pt x="79" y="24"/>
                    <a:pt x="79" y="32"/>
                  </a:cubicBezTo>
                  <a:cubicBezTo>
                    <a:pt x="79" y="40"/>
                    <a:pt x="87" y="48"/>
                    <a:pt x="87" y="64"/>
                  </a:cubicBezTo>
                  <a:lnTo>
                    <a:pt x="87" y="87"/>
                  </a:lnTo>
                  <a:close/>
                  <a:moveTo>
                    <a:pt x="47" y="40"/>
                  </a:moveTo>
                  <a:lnTo>
                    <a:pt x="47" y="40"/>
                  </a:lnTo>
                  <a:cubicBezTo>
                    <a:pt x="47" y="32"/>
                    <a:pt x="47" y="32"/>
                    <a:pt x="47" y="32"/>
                  </a:cubicBezTo>
                  <a:cubicBezTo>
                    <a:pt x="47" y="24"/>
                    <a:pt x="47" y="24"/>
                    <a:pt x="39" y="24"/>
                  </a:cubicBezTo>
                  <a:cubicBezTo>
                    <a:pt x="39" y="24"/>
                    <a:pt x="39" y="24"/>
                    <a:pt x="39" y="32"/>
                  </a:cubicBezTo>
                  <a:cubicBezTo>
                    <a:pt x="39" y="32"/>
                    <a:pt x="39" y="32"/>
                    <a:pt x="39" y="40"/>
                  </a:cubicBezTo>
                  <a:cubicBezTo>
                    <a:pt x="39" y="103"/>
                    <a:pt x="39" y="103"/>
                    <a:pt x="39" y="103"/>
                  </a:cubicBezTo>
                  <a:cubicBezTo>
                    <a:pt x="39" y="111"/>
                    <a:pt x="39" y="119"/>
                    <a:pt x="39" y="119"/>
                  </a:cubicBezTo>
                  <a:lnTo>
                    <a:pt x="39" y="119"/>
                  </a:lnTo>
                  <a:cubicBezTo>
                    <a:pt x="47" y="119"/>
                    <a:pt x="47" y="119"/>
                    <a:pt x="47" y="119"/>
                  </a:cubicBezTo>
                  <a:cubicBezTo>
                    <a:pt x="47" y="119"/>
                    <a:pt x="47" y="111"/>
                    <a:pt x="47" y="103"/>
                  </a:cubicBezTo>
                  <a:lnTo>
                    <a:pt x="47" y="4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27" name="Freeform 819"/>
            <p:cNvSpPr>
              <a:spLocks noChangeArrowheads="1"/>
            </p:cNvSpPr>
            <p:nvPr/>
          </p:nvSpPr>
          <p:spPr bwMode="auto">
            <a:xfrm>
              <a:off x="19139220" y="5591668"/>
              <a:ext cx="57171" cy="104814"/>
            </a:xfrm>
            <a:custGeom>
              <a:avLst/>
              <a:gdLst>
                <a:gd name="T0" fmla="*/ 79 w 80"/>
                <a:gd name="T1" fmla="*/ 48 h 144"/>
                <a:gd name="T2" fmla="*/ 79 w 80"/>
                <a:gd name="T3" fmla="*/ 48 h 144"/>
                <a:gd name="T4" fmla="*/ 39 w 80"/>
                <a:gd name="T5" fmla="*/ 48 h 144"/>
                <a:gd name="T6" fmla="*/ 39 w 80"/>
                <a:gd name="T7" fmla="*/ 40 h 144"/>
                <a:gd name="T8" fmla="*/ 39 w 80"/>
                <a:gd name="T9" fmla="*/ 32 h 144"/>
                <a:gd name="T10" fmla="*/ 39 w 80"/>
                <a:gd name="T11" fmla="*/ 24 h 144"/>
                <a:gd name="T12" fmla="*/ 31 w 80"/>
                <a:gd name="T13" fmla="*/ 32 h 144"/>
                <a:gd name="T14" fmla="*/ 31 w 80"/>
                <a:gd name="T15" fmla="*/ 40 h 144"/>
                <a:gd name="T16" fmla="*/ 31 w 80"/>
                <a:gd name="T17" fmla="*/ 48 h 144"/>
                <a:gd name="T18" fmla="*/ 39 w 80"/>
                <a:gd name="T19" fmla="*/ 56 h 144"/>
                <a:gd name="T20" fmla="*/ 71 w 80"/>
                <a:gd name="T21" fmla="*/ 80 h 144"/>
                <a:gd name="T22" fmla="*/ 79 w 80"/>
                <a:gd name="T23" fmla="*/ 103 h 144"/>
                <a:gd name="T24" fmla="*/ 71 w 80"/>
                <a:gd name="T25" fmla="*/ 127 h 144"/>
                <a:gd name="T26" fmla="*/ 63 w 80"/>
                <a:gd name="T27" fmla="*/ 135 h 144"/>
                <a:gd name="T28" fmla="*/ 39 w 80"/>
                <a:gd name="T29" fmla="*/ 143 h 144"/>
                <a:gd name="T30" fmla="*/ 15 w 80"/>
                <a:gd name="T31" fmla="*/ 135 h 144"/>
                <a:gd name="T32" fmla="*/ 0 w 80"/>
                <a:gd name="T33" fmla="*/ 127 h 144"/>
                <a:gd name="T34" fmla="*/ 0 w 80"/>
                <a:gd name="T35" fmla="*/ 103 h 144"/>
                <a:gd name="T36" fmla="*/ 0 w 80"/>
                <a:gd name="T37" fmla="*/ 95 h 144"/>
                <a:gd name="T38" fmla="*/ 31 w 80"/>
                <a:gd name="T39" fmla="*/ 95 h 144"/>
                <a:gd name="T40" fmla="*/ 31 w 80"/>
                <a:gd name="T41" fmla="*/ 111 h 144"/>
                <a:gd name="T42" fmla="*/ 31 w 80"/>
                <a:gd name="T43" fmla="*/ 119 h 144"/>
                <a:gd name="T44" fmla="*/ 39 w 80"/>
                <a:gd name="T45" fmla="*/ 119 h 144"/>
                <a:gd name="T46" fmla="*/ 47 w 80"/>
                <a:gd name="T47" fmla="*/ 119 h 144"/>
                <a:gd name="T48" fmla="*/ 47 w 80"/>
                <a:gd name="T49" fmla="*/ 111 h 144"/>
                <a:gd name="T50" fmla="*/ 39 w 80"/>
                <a:gd name="T51" fmla="*/ 95 h 144"/>
                <a:gd name="T52" fmla="*/ 23 w 80"/>
                <a:gd name="T53" fmla="*/ 80 h 144"/>
                <a:gd name="T54" fmla="*/ 7 w 80"/>
                <a:gd name="T55" fmla="*/ 72 h 144"/>
                <a:gd name="T56" fmla="*/ 0 w 80"/>
                <a:gd name="T57" fmla="*/ 56 h 144"/>
                <a:gd name="T58" fmla="*/ 0 w 80"/>
                <a:gd name="T59" fmla="*/ 40 h 144"/>
                <a:gd name="T60" fmla="*/ 0 w 80"/>
                <a:gd name="T61" fmla="*/ 16 h 144"/>
                <a:gd name="T62" fmla="*/ 15 w 80"/>
                <a:gd name="T63" fmla="*/ 8 h 144"/>
                <a:gd name="T64" fmla="*/ 39 w 80"/>
                <a:gd name="T65" fmla="*/ 0 h 144"/>
                <a:gd name="T66" fmla="*/ 63 w 80"/>
                <a:gd name="T67" fmla="*/ 8 h 144"/>
                <a:gd name="T68" fmla="*/ 71 w 80"/>
                <a:gd name="T69" fmla="*/ 16 h 144"/>
                <a:gd name="T70" fmla="*/ 79 w 80"/>
                <a:gd name="T71" fmla="*/ 40 h 144"/>
                <a:gd name="T72" fmla="*/ 79 w 80"/>
                <a:gd name="T73"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44">
                  <a:moveTo>
                    <a:pt x="79" y="48"/>
                  </a:moveTo>
                  <a:lnTo>
                    <a:pt x="79" y="48"/>
                  </a:lnTo>
                  <a:cubicBezTo>
                    <a:pt x="39" y="48"/>
                    <a:pt x="39" y="48"/>
                    <a:pt x="39" y="48"/>
                  </a:cubicBezTo>
                  <a:cubicBezTo>
                    <a:pt x="39" y="40"/>
                    <a:pt x="39" y="40"/>
                    <a:pt x="39" y="40"/>
                  </a:cubicBezTo>
                  <a:cubicBezTo>
                    <a:pt x="39" y="32"/>
                    <a:pt x="39" y="32"/>
                    <a:pt x="39" y="32"/>
                  </a:cubicBezTo>
                  <a:cubicBezTo>
                    <a:pt x="39" y="24"/>
                    <a:pt x="39" y="24"/>
                    <a:pt x="39" y="24"/>
                  </a:cubicBezTo>
                  <a:cubicBezTo>
                    <a:pt x="39" y="24"/>
                    <a:pt x="31" y="24"/>
                    <a:pt x="31" y="32"/>
                  </a:cubicBezTo>
                  <a:cubicBezTo>
                    <a:pt x="31" y="32"/>
                    <a:pt x="31" y="32"/>
                    <a:pt x="31" y="40"/>
                  </a:cubicBezTo>
                  <a:lnTo>
                    <a:pt x="31" y="48"/>
                  </a:lnTo>
                  <a:cubicBezTo>
                    <a:pt x="31" y="48"/>
                    <a:pt x="39" y="48"/>
                    <a:pt x="39" y="56"/>
                  </a:cubicBezTo>
                  <a:cubicBezTo>
                    <a:pt x="55" y="64"/>
                    <a:pt x="71" y="72"/>
                    <a:pt x="71" y="80"/>
                  </a:cubicBezTo>
                  <a:cubicBezTo>
                    <a:pt x="79" y="87"/>
                    <a:pt x="79" y="95"/>
                    <a:pt x="79" y="103"/>
                  </a:cubicBezTo>
                  <a:cubicBezTo>
                    <a:pt x="79" y="119"/>
                    <a:pt x="79" y="119"/>
                    <a:pt x="71" y="127"/>
                  </a:cubicBezTo>
                  <a:cubicBezTo>
                    <a:pt x="71" y="135"/>
                    <a:pt x="71" y="135"/>
                    <a:pt x="63" y="135"/>
                  </a:cubicBezTo>
                  <a:cubicBezTo>
                    <a:pt x="55" y="143"/>
                    <a:pt x="47" y="143"/>
                    <a:pt x="39" y="143"/>
                  </a:cubicBezTo>
                  <a:cubicBezTo>
                    <a:pt x="31" y="143"/>
                    <a:pt x="23" y="143"/>
                    <a:pt x="15" y="135"/>
                  </a:cubicBezTo>
                  <a:cubicBezTo>
                    <a:pt x="7" y="135"/>
                    <a:pt x="7" y="127"/>
                    <a:pt x="0" y="127"/>
                  </a:cubicBezTo>
                  <a:cubicBezTo>
                    <a:pt x="0" y="119"/>
                    <a:pt x="0" y="111"/>
                    <a:pt x="0" y="103"/>
                  </a:cubicBezTo>
                  <a:cubicBezTo>
                    <a:pt x="0" y="95"/>
                    <a:pt x="0" y="95"/>
                    <a:pt x="0" y="95"/>
                  </a:cubicBezTo>
                  <a:cubicBezTo>
                    <a:pt x="31" y="95"/>
                    <a:pt x="31" y="95"/>
                    <a:pt x="31" y="95"/>
                  </a:cubicBezTo>
                  <a:cubicBezTo>
                    <a:pt x="31" y="111"/>
                    <a:pt x="31" y="111"/>
                    <a:pt x="31" y="111"/>
                  </a:cubicBezTo>
                  <a:lnTo>
                    <a:pt x="31" y="119"/>
                  </a:lnTo>
                  <a:lnTo>
                    <a:pt x="39" y="119"/>
                  </a:lnTo>
                  <a:cubicBezTo>
                    <a:pt x="39" y="119"/>
                    <a:pt x="39" y="119"/>
                    <a:pt x="47" y="119"/>
                  </a:cubicBezTo>
                  <a:lnTo>
                    <a:pt x="47" y="111"/>
                  </a:lnTo>
                  <a:cubicBezTo>
                    <a:pt x="47" y="103"/>
                    <a:pt x="47" y="95"/>
                    <a:pt x="39" y="95"/>
                  </a:cubicBezTo>
                  <a:cubicBezTo>
                    <a:pt x="39" y="95"/>
                    <a:pt x="31" y="87"/>
                    <a:pt x="23" y="80"/>
                  </a:cubicBezTo>
                  <a:cubicBezTo>
                    <a:pt x="15" y="80"/>
                    <a:pt x="7" y="72"/>
                    <a:pt x="7" y="72"/>
                  </a:cubicBezTo>
                  <a:cubicBezTo>
                    <a:pt x="7" y="64"/>
                    <a:pt x="0" y="64"/>
                    <a:pt x="0" y="56"/>
                  </a:cubicBezTo>
                  <a:cubicBezTo>
                    <a:pt x="0" y="56"/>
                    <a:pt x="0" y="48"/>
                    <a:pt x="0" y="40"/>
                  </a:cubicBezTo>
                  <a:cubicBezTo>
                    <a:pt x="0" y="32"/>
                    <a:pt x="0" y="24"/>
                    <a:pt x="0" y="16"/>
                  </a:cubicBezTo>
                  <a:cubicBezTo>
                    <a:pt x="7" y="16"/>
                    <a:pt x="7" y="8"/>
                    <a:pt x="15" y="8"/>
                  </a:cubicBezTo>
                  <a:cubicBezTo>
                    <a:pt x="23" y="8"/>
                    <a:pt x="31" y="0"/>
                    <a:pt x="39" y="0"/>
                  </a:cubicBezTo>
                  <a:cubicBezTo>
                    <a:pt x="47" y="0"/>
                    <a:pt x="55" y="8"/>
                    <a:pt x="63" y="8"/>
                  </a:cubicBezTo>
                  <a:lnTo>
                    <a:pt x="71" y="16"/>
                  </a:lnTo>
                  <a:cubicBezTo>
                    <a:pt x="71" y="24"/>
                    <a:pt x="79" y="32"/>
                    <a:pt x="79" y="40"/>
                  </a:cubicBezTo>
                  <a:lnTo>
                    <a:pt x="79" y="48"/>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28" name="Freeform 820"/>
            <p:cNvSpPr>
              <a:spLocks noChangeArrowheads="1"/>
            </p:cNvSpPr>
            <p:nvPr/>
          </p:nvSpPr>
          <p:spPr bwMode="auto">
            <a:xfrm>
              <a:off x="19202743" y="5598021"/>
              <a:ext cx="50819" cy="98462"/>
            </a:xfrm>
            <a:custGeom>
              <a:avLst/>
              <a:gdLst>
                <a:gd name="T0" fmla="*/ 71 w 72"/>
                <a:gd name="T1" fmla="*/ 0 h 136"/>
                <a:gd name="T2" fmla="*/ 71 w 72"/>
                <a:gd name="T3" fmla="*/ 24 h 136"/>
                <a:gd name="T4" fmla="*/ 55 w 72"/>
                <a:gd name="T5" fmla="*/ 24 h 136"/>
                <a:gd name="T6" fmla="*/ 55 w 72"/>
                <a:gd name="T7" fmla="*/ 135 h 136"/>
                <a:gd name="T8" fmla="*/ 15 w 72"/>
                <a:gd name="T9" fmla="*/ 135 h 136"/>
                <a:gd name="T10" fmla="*/ 15 w 72"/>
                <a:gd name="T11" fmla="*/ 24 h 136"/>
                <a:gd name="T12" fmla="*/ 0 w 72"/>
                <a:gd name="T13" fmla="*/ 24 h 136"/>
                <a:gd name="T14" fmla="*/ 0 w 72"/>
                <a:gd name="T15" fmla="*/ 0 h 136"/>
                <a:gd name="T16" fmla="*/ 71 w 72"/>
                <a:gd name="T1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136">
                  <a:moveTo>
                    <a:pt x="71" y="0"/>
                  </a:moveTo>
                  <a:lnTo>
                    <a:pt x="71" y="24"/>
                  </a:lnTo>
                  <a:lnTo>
                    <a:pt x="55" y="24"/>
                  </a:lnTo>
                  <a:lnTo>
                    <a:pt x="55" y="135"/>
                  </a:lnTo>
                  <a:lnTo>
                    <a:pt x="15" y="135"/>
                  </a:lnTo>
                  <a:lnTo>
                    <a:pt x="15" y="24"/>
                  </a:lnTo>
                  <a:lnTo>
                    <a:pt x="0" y="24"/>
                  </a:lnTo>
                  <a:lnTo>
                    <a:pt x="0" y="0"/>
                  </a:ln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29" name="Freeform 821"/>
            <p:cNvSpPr>
              <a:spLocks noChangeArrowheads="1"/>
            </p:cNvSpPr>
            <p:nvPr/>
          </p:nvSpPr>
          <p:spPr bwMode="auto">
            <a:xfrm>
              <a:off x="19259914" y="5591668"/>
              <a:ext cx="57171" cy="104814"/>
            </a:xfrm>
            <a:custGeom>
              <a:avLst/>
              <a:gdLst>
                <a:gd name="T0" fmla="*/ 79 w 80"/>
                <a:gd name="T1" fmla="*/ 87 h 144"/>
                <a:gd name="T2" fmla="*/ 79 w 80"/>
                <a:gd name="T3" fmla="*/ 87 h 144"/>
                <a:gd name="T4" fmla="*/ 79 w 80"/>
                <a:gd name="T5" fmla="*/ 111 h 144"/>
                <a:gd name="T6" fmla="*/ 71 w 80"/>
                <a:gd name="T7" fmla="*/ 127 h 144"/>
                <a:gd name="T8" fmla="*/ 63 w 80"/>
                <a:gd name="T9" fmla="*/ 143 h 144"/>
                <a:gd name="T10" fmla="*/ 39 w 80"/>
                <a:gd name="T11" fmla="*/ 143 h 144"/>
                <a:gd name="T12" fmla="*/ 23 w 80"/>
                <a:gd name="T13" fmla="*/ 143 h 144"/>
                <a:gd name="T14" fmla="*/ 7 w 80"/>
                <a:gd name="T15" fmla="*/ 127 h 144"/>
                <a:gd name="T16" fmla="*/ 0 w 80"/>
                <a:gd name="T17" fmla="*/ 111 h 144"/>
                <a:gd name="T18" fmla="*/ 0 w 80"/>
                <a:gd name="T19" fmla="*/ 87 h 144"/>
                <a:gd name="T20" fmla="*/ 0 w 80"/>
                <a:gd name="T21" fmla="*/ 64 h 144"/>
                <a:gd name="T22" fmla="*/ 0 w 80"/>
                <a:gd name="T23" fmla="*/ 32 h 144"/>
                <a:gd name="T24" fmla="*/ 7 w 80"/>
                <a:gd name="T25" fmla="*/ 16 h 144"/>
                <a:gd name="T26" fmla="*/ 23 w 80"/>
                <a:gd name="T27" fmla="*/ 8 h 144"/>
                <a:gd name="T28" fmla="*/ 39 w 80"/>
                <a:gd name="T29" fmla="*/ 0 h 144"/>
                <a:gd name="T30" fmla="*/ 63 w 80"/>
                <a:gd name="T31" fmla="*/ 8 h 144"/>
                <a:gd name="T32" fmla="*/ 71 w 80"/>
                <a:gd name="T33" fmla="*/ 16 h 144"/>
                <a:gd name="T34" fmla="*/ 79 w 80"/>
                <a:gd name="T35" fmla="*/ 32 h 144"/>
                <a:gd name="T36" fmla="*/ 79 w 80"/>
                <a:gd name="T37" fmla="*/ 64 h 144"/>
                <a:gd name="T38" fmla="*/ 79 w 80"/>
                <a:gd name="T39" fmla="*/ 87 h 144"/>
                <a:gd name="T40" fmla="*/ 47 w 80"/>
                <a:gd name="T41" fmla="*/ 40 h 144"/>
                <a:gd name="T42" fmla="*/ 47 w 80"/>
                <a:gd name="T43" fmla="*/ 40 h 144"/>
                <a:gd name="T44" fmla="*/ 47 w 80"/>
                <a:gd name="T45" fmla="*/ 32 h 144"/>
                <a:gd name="T46" fmla="*/ 39 w 80"/>
                <a:gd name="T47" fmla="*/ 24 h 144"/>
                <a:gd name="T48" fmla="*/ 39 w 80"/>
                <a:gd name="T49" fmla="*/ 32 h 144"/>
                <a:gd name="T50" fmla="*/ 39 w 80"/>
                <a:gd name="T51" fmla="*/ 40 h 144"/>
                <a:gd name="T52" fmla="*/ 39 w 80"/>
                <a:gd name="T53" fmla="*/ 103 h 144"/>
                <a:gd name="T54" fmla="*/ 39 w 80"/>
                <a:gd name="T55" fmla="*/ 119 h 144"/>
                <a:gd name="T56" fmla="*/ 39 w 80"/>
                <a:gd name="T57" fmla="*/ 119 h 144"/>
                <a:gd name="T58" fmla="*/ 47 w 80"/>
                <a:gd name="T59" fmla="*/ 119 h 144"/>
                <a:gd name="T60" fmla="*/ 47 w 80"/>
                <a:gd name="T61" fmla="*/ 103 h 144"/>
                <a:gd name="T62" fmla="*/ 47 w 80"/>
                <a:gd name="T63" fmla="*/ 4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144">
                  <a:moveTo>
                    <a:pt x="79" y="87"/>
                  </a:moveTo>
                  <a:lnTo>
                    <a:pt x="79" y="87"/>
                  </a:lnTo>
                  <a:cubicBezTo>
                    <a:pt x="79" y="95"/>
                    <a:pt x="79" y="111"/>
                    <a:pt x="79" y="111"/>
                  </a:cubicBezTo>
                  <a:cubicBezTo>
                    <a:pt x="79" y="119"/>
                    <a:pt x="79" y="127"/>
                    <a:pt x="71" y="127"/>
                  </a:cubicBezTo>
                  <a:cubicBezTo>
                    <a:pt x="71" y="135"/>
                    <a:pt x="63" y="135"/>
                    <a:pt x="63" y="143"/>
                  </a:cubicBezTo>
                  <a:cubicBezTo>
                    <a:pt x="55" y="143"/>
                    <a:pt x="47" y="143"/>
                    <a:pt x="39" y="143"/>
                  </a:cubicBezTo>
                  <a:cubicBezTo>
                    <a:pt x="31" y="143"/>
                    <a:pt x="31" y="143"/>
                    <a:pt x="23" y="143"/>
                  </a:cubicBezTo>
                  <a:cubicBezTo>
                    <a:pt x="16" y="135"/>
                    <a:pt x="7" y="135"/>
                    <a:pt x="7" y="127"/>
                  </a:cubicBezTo>
                  <a:cubicBezTo>
                    <a:pt x="7" y="127"/>
                    <a:pt x="0" y="119"/>
                    <a:pt x="0" y="111"/>
                  </a:cubicBezTo>
                  <a:cubicBezTo>
                    <a:pt x="0" y="111"/>
                    <a:pt x="0" y="95"/>
                    <a:pt x="0" y="87"/>
                  </a:cubicBezTo>
                  <a:cubicBezTo>
                    <a:pt x="0" y="64"/>
                    <a:pt x="0" y="64"/>
                    <a:pt x="0" y="64"/>
                  </a:cubicBezTo>
                  <a:cubicBezTo>
                    <a:pt x="0" y="48"/>
                    <a:pt x="0" y="40"/>
                    <a:pt x="0" y="32"/>
                  </a:cubicBezTo>
                  <a:cubicBezTo>
                    <a:pt x="0" y="24"/>
                    <a:pt x="7" y="24"/>
                    <a:pt x="7" y="16"/>
                  </a:cubicBezTo>
                  <a:cubicBezTo>
                    <a:pt x="7" y="16"/>
                    <a:pt x="16" y="8"/>
                    <a:pt x="23" y="8"/>
                  </a:cubicBezTo>
                  <a:cubicBezTo>
                    <a:pt x="23" y="8"/>
                    <a:pt x="31" y="0"/>
                    <a:pt x="39" y="0"/>
                  </a:cubicBezTo>
                  <a:cubicBezTo>
                    <a:pt x="47" y="0"/>
                    <a:pt x="55" y="8"/>
                    <a:pt x="63" y="8"/>
                  </a:cubicBezTo>
                  <a:lnTo>
                    <a:pt x="71" y="16"/>
                  </a:lnTo>
                  <a:cubicBezTo>
                    <a:pt x="79" y="24"/>
                    <a:pt x="79" y="24"/>
                    <a:pt x="79" y="32"/>
                  </a:cubicBezTo>
                  <a:cubicBezTo>
                    <a:pt x="79" y="40"/>
                    <a:pt x="79" y="48"/>
                    <a:pt x="79" y="64"/>
                  </a:cubicBezTo>
                  <a:lnTo>
                    <a:pt x="79" y="87"/>
                  </a:lnTo>
                  <a:close/>
                  <a:moveTo>
                    <a:pt x="47" y="40"/>
                  </a:moveTo>
                  <a:lnTo>
                    <a:pt x="47" y="40"/>
                  </a:lnTo>
                  <a:cubicBezTo>
                    <a:pt x="47" y="32"/>
                    <a:pt x="47" y="32"/>
                    <a:pt x="47" y="32"/>
                  </a:cubicBezTo>
                  <a:cubicBezTo>
                    <a:pt x="47" y="24"/>
                    <a:pt x="47" y="24"/>
                    <a:pt x="39" y="24"/>
                  </a:cubicBezTo>
                  <a:cubicBezTo>
                    <a:pt x="39" y="24"/>
                    <a:pt x="39" y="24"/>
                    <a:pt x="39" y="32"/>
                  </a:cubicBezTo>
                  <a:cubicBezTo>
                    <a:pt x="39" y="32"/>
                    <a:pt x="39" y="32"/>
                    <a:pt x="39" y="40"/>
                  </a:cubicBezTo>
                  <a:cubicBezTo>
                    <a:pt x="39" y="103"/>
                    <a:pt x="39" y="103"/>
                    <a:pt x="39" y="103"/>
                  </a:cubicBezTo>
                  <a:cubicBezTo>
                    <a:pt x="39" y="111"/>
                    <a:pt x="39" y="119"/>
                    <a:pt x="39" y="119"/>
                  </a:cubicBezTo>
                  <a:lnTo>
                    <a:pt x="39" y="119"/>
                  </a:lnTo>
                  <a:cubicBezTo>
                    <a:pt x="47" y="119"/>
                    <a:pt x="47" y="119"/>
                    <a:pt x="47" y="119"/>
                  </a:cubicBezTo>
                  <a:cubicBezTo>
                    <a:pt x="47" y="119"/>
                    <a:pt x="47" y="111"/>
                    <a:pt x="47" y="103"/>
                  </a:cubicBezTo>
                  <a:lnTo>
                    <a:pt x="47" y="4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30" name="Freeform 822"/>
            <p:cNvSpPr>
              <a:spLocks noChangeArrowheads="1"/>
            </p:cNvSpPr>
            <p:nvPr/>
          </p:nvSpPr>
          <p:spPr bwMode="auto">
            <a:xfrm>
              <a:off x="19326614" y="5598021"/>
              <a:ext cx="57171" cy="98462"/>
            </a:xfrm>
            <a:custGeom>
              <a:avLst/>
              <a:gdLst>
                <a:gd name="T0" fmla="*/ 80 w 81"/>
                <a:gd name="T1" fmla="*/ 0 h 136"/>
                <a:gd name="T2" fmla="*/ 80 w 81"/>
                <a:gd name="T3" fmla="*/ 135 h 136"/>
                <a:gd name="T4" fmla="*/ 48 w 81"/>
                <a:gd name="T5" fmla="*/ 135 h 136"/>
                <a:gd name="T6" fmla="*/ 32 w 81"/>
                <a:gd name="T7" fmla="*/ 72 h 136"/>
                <a:gd name="T8" fmla="*/ 32 w 81"/>
                <a:gd name="T9" fmla="*/ 135 h 136"/>
                <a:gd name="T10" fmla="*/ 0 w 81"/>
                <a:gd name="T11" fmla="*/ 135 h 136"/>
                <a:gd name="T12" fmla="*/ 0 w 81"/>
                <a:gd name="T13" fmla="*/ 0 h 136"/>
                <a:gd name="T14" fmla="*/ 32 w 81"/>
                <a:gd name="T15" fmla="*/ 0 h 136"/>
                <a:gd name="T16" fmla="*/ 48 w 81"/>
                <a:gd name="T17" fmla="*/ 56 h 136"/>
                <a:gd name="T18" fmla="*/ 48 w 81"/>
                <a:gd name="T19" fmla="*/ 0 h 136"/>
                <a:gd name="T20" fmla="*/ 80 w 81"/>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36">
                  <a:moveTo>
                    <a:pt x="80" y="0"/>
                  </a:moveTo>
                  <a:lnTo>
                    <a:pt x="80" y="135"/>
                  </a:lnTo>
                  <a:lnTo>
                    <a:pt x="48" y="135"/>
                  </a:lnTo>
                  <a:lnTo>
                    <a:pt x="32" y="72"/>
                  </a:lnTo>
                  <a:lnTo>
                    <a:pt x="32" y="135"/>
                  </a:lnTo>
                  <a:lnTo>
                    <a:pt x="0" y="135"/>
                  </a:lnTo>
                  <a:lnTo>
                    <a:pt x="0" y="0"/>
                  </a:lnTo>
                  <a:lnTo>
                    <a:pt x="32" y="0"/>
                  </a:lnTo>
                  <a:lnTo>
                    <a:pt x="48" y="56"/>
                  </a:lnTo>
                  <a:lnTo>
                    <a:pt x="48" y="0"/>
                  </a:lnTo>
                  <a:lnTo>
                    <a:pt x="8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31" name="Freeform 823"/>
            <p:cNvSpPr>
              <a:spLocks noChangeArrowheads="1"/>
            </p:cNvSpPr>
            <p:nvPr/>
          </p:nvSpPr>
          <p:spPr bwMode="auto">
            <a:xfrm>
              <a:off x="18974059" y="5826704"/>
              <a:ext cx="57171" cy="98462"/>
            </a:xfrm>
            <a:custGeom>
              <a:avLst/>
              <a:gdLst>
                <a:gd name="T0" fmla="*/ 0 w 80"/>
                <a:gd name="T1" fmla="*/ 0 h 135"/>
                <a:gd name="T2" fmla="*/ 0 w 80"/>
                <a:gd name="T3" fmla="*/ 0 h 135"/>
                <a:gd name="T4" fmla="*/ 32 w 80"/>
                <a:gd name="T5" fmla="*/ 0 h 135"/>
                <a:gd name="T6" fmla="*/ 56 w 80"/>
                <a:gd name="T7" fmla="*/ 8 h 135"/>
                <a:gd name="T8" fmla="*/ 72 w 80"/>
                <a:gd name="T9" fmla="*/ 8 h 135"/>
                <a:gd name="T10" fmla="*/ 72 w 80"/>
                <a:gd name="T11" fmla="*/ 23 h 135"/>
                <a:gd name="T12" fmla="*/ 79 w 80"/>
                <a:gd name="T13" fmla="*/ 39 h 135"/>
                <a:gd name="T14" fmla="*/ 79 w 80"/>
                <a:gd name="T15" fmla="*/ 47 h 135"/>
                <a:gd name="T16" fmla="*/ 72 w 80"/>
                <a:gd name="T17" fmla="*/ 71 h 135"/>
                <a:gd name="T18" fmla="*/ 64 w 80"/>
                <a:gd name="T19" fmla="*/ 79 h 135"/>
                <a:gd name="T20" fmla="*/ 48 w 80"/>
                <a:gd name="T21" fmla="*/ 79 h 135"/>
                <a:gd name="T22" fmla="*/ 32 w 80"/>
                <a:gd name="T23" fmla="*/ 79 h 135"/>
                <a:gd name="T24" fmla="*/ 32 w 80"/>
                <a:gd name="T25" fmla="*/ 134 h 135"/>
                <a:gd name="T26" fmla="*/ 0 w 80"/>
                <a:gd name="T27" fmla="*/ 134 h 135"/>
                <a:gd name="T28" fmla="*/ 0 w 80"/>
                <a:gd name="T29" fmla="*/ 0 h 135"/>
                <a:gd name="T30" fmla="*/ 32 w 80"/>
                <a:gd name="T31" fmla="*/ 23 h 135"/>
                <a:gd name="T32" fmla="*/ 32 w 80"/>
                <a:gd name="T33" fmla="*/ 23 h 135"/>
                <a:gd name="T34" fmla="*/ 32 w 80"/>
                <a:gd name="T35" fmla="*/ 55 h 135"/>
                <a:gd name="T36" fmla="*/ 40 w 80"/>
                <a:gd name="T37" fmla="*/ 55 h 135"/>
                <a:gd name="T38" fmla="*/ 48 w 80"/>
                <a:gd name="T39" fmla="*/ 55 h 135"/>
                <a:gd name="T40" fmla="*/ 48 w 80"/>
                <a:gd name="T41" fmla="*/ 47 h 135"/>
                <a:gd name="T42" fmla="*/ 48 w 80"/>
                <a:gd name="T43" fmla="*/ 39 h 135"/>
                <a:gd name="T44" fmla="*/ 48 w 80"/>
                <a:gd name="T45" fmla="*/ 23 h 135"/>
                <a:gd name="T46" fmla="*/ 32 w 80"/>
                <a:gd name="T47" fmla="*/ 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135">
                  <a:moveTo>
                    <a:pt x="0" y="0"/>
                  </a:moveTo>
                  <a:lnTo>
                    <a:pt x="0" y="0"/>
                  </a:lnTo>
                  <a:cubicBezTo>
                    <a:pt x="32" y="0"/>
                    <a:pt x="32" y="0"/>
                    <a:pt x="32" y="0"/>
                  </a:cubicBezTo>
                  <a:cubicBezTo>
                    <a:pt x="48" y="0"/>
                    <a:pt x="56" y="0"/>
                    <a:pt x="56" y="8"/>
                  </a:cubicBezTo>
                  <a:cubicBezTo>
                    <a:pt x="64" y="8"/>
                    <a:pt x="64" y="8"/>
                    <a:pt x="72" y="8"/>
                  </a:cubicBezTo>
                  <a:cubicBezTo>
                    <a:pt x="72" y="15"/>
                    <a:pt x="72" y="15"/>
                    <a:pt x="72" y="23"/>
                  </a:cubicBezTo>
                  <a:cubicBezTo>
                    <a:pt x="72" y="23"/>
                    <a:pt x="79" y="31"/>
                    <a:pt x="79" y="39"/>
                  </a:cubicBezTo>
                  <a:cubicBezTo>
                    <a:pt x="79" y="47"/>
                    <a:pt x="79" y="47"/>
                    <a:pt x="79" y="47"/>
                  </a:cubicBezTo>
                  <a:cubicBezTo>
                    <a:pt x="79" y="63"/>
                    <a:pt x="72" y="63"/>
                    <a:pt x="72" y="71"/>
                  </a:cubicBezTo>
                  <a:cubicBezTo>
                    <a:pt x="72" y="71"/>
                    <a:pt x="72" y="79"/>
                    <a:pt x="64" y="79"/>
                  </a:cubicBezTo>
                  <a:cubicBezTo>
                    <a:pt x="56" y="79"/>
                    <a:pt x="56" y="79"/>
                    <a:pt x="48" y="79"/>
                  </a:cubicBezTo>
                  <a:cubicBezTo>
                    <a:pt x="32" y="79"/>
                    <a:pt x="32" y="79"/>
                    <a:pt x="32" y="79"/>
                  </a:cubicBezTo>
                  <a:cubicBezTo>
                    <a:pt x="32" y="134"/>
                    <a:pt x="32" y="134"/>
                    <a:pt x="32" y="134"/>
                  </a:cubicBezTo>
                  <a:cubicBezTo>
                    <a:pt x="0" y="134"/>
                    <a:pt x="0" y="134"/>
                    <a:pt x="0" y="134"/>
                  </a:cubicBezTo>
                  <a:lnTo>
                    <a:pt x="0" y="0"/>
                  </a:lnTo>
                  <a:close/>
                  <a:moveTo>
                    <a:pt x="32" y="23"/>
                  </a:moveTo>
                  <a:lnTo>
                    <a:pt x="32" y="23"/>
                  </a:lnTo>
                  <a:cubicBezTo>
                    <a:pt x="32" y="55"/>
                    <a:pt x="32" y="55"/>
                    <a:pt x="32" y="55"/>
                  </a:cubicBezTo>
                  <a:cubicBezTo>
                    <a:pt x="40" y="55"/>
                    <a:pt x="40" y="55"/>
                    <a:pt x="40" y="55"/>
                  </a:cubicBezTo>
                  <a:cubicBezTo>
                    <a:pt x="40" y="55"/>
                    <a:pt x="40" y="55"/>
                    <a:pt x="48" y="55"/>
                  </a:cubicBezTo>
                  <a:cubicBezTo>
                    <a:pt x="48" y="55"/>
                    <a:pt x="48" y="55"/>
                    <a:pt x="48" y="47"/>
                  </a:cubicBezTo>
                  <a:cubicBezTo>
                    <a:pt x="48" y="39"/>
                    <a:pt x="48" y="39"/>
                    <a:pt x="48" y="39"/>
                  </a:cubicBezTo>
                  <a:cubicBezTo>
                    <a:pt x="48" y="31"/>
                    <a:pt x="48" y="31"/>
                    <a:pt x="48" y="23"/>
                  </a:cubicBezTo>
                  <a:cubicBezTo>
                    <a:pt x="40" y="23"/>
                    <a:pt x="40" y="23"/>
                    <a:pt x="32" y="23"/>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32" name="Freeform 824"/>
            <p:cNvSpPr>
              <a:spLocks noChangeArrowheads="1"/>
            </p:cNvSpPr>
            <p:nvPr/>
          </p:nvSpPr>
          <p:spPr bwMode="auto">
            <a:xfrm>
              <a:off x="19037583" y="5826704"/>
              <a:ext cx="57171" cy="98462"/>
            </a:xfrm>
            <a:custGeom>
              <a:avLst/>
              <a:gdLst>
                <a:gd name="T0" fmla="*/ 0 w 80"/>
                <a:gd name="T1" fmla="*/ 0 h 135"/>
                <a:gd name="T2" fmla="*/ 0 w 80"/>
                <a:gd name="T3" fmla="*/ 0 h 135"/>
                <a:gd name="T4" fmla="*/ 24 w 80"/>
                <a:gd name="T5" fmla="*/ 0 h 135"/>
                <a:gd name="T6" fmla="*/ 56 w 80"/>
                <a:gd name="T7" fmla="*/ 0 h 135"/>
                <a:gd name="T8" fmla="*/ 72 w 80"/>
                <a:gd name="T9" fmla="*/ 15 h 135"/>
                <a:gd name="T10" fmla="*/ 79 w 80"/>
                <a:gd name="T11" fmla="*/ 39 h 135"/>
                <a:gd name="T12" fmla="*/ 72 w 80"/>
                <a:gd name="T13" fmla="*/ 63 h 135"/>
                <a:gd name="T14" fmla="*/ 56 w 80"/>
                <a:gd name="T15" fmla="*/ 63 h 135"/>
                <a:gd name="T16" fmla="*/ 72 w 80"/>
                <a:gd name="T17" fmla="*/ 71 h 135"/>
                <a:gd name="T18" fmla="*/ 79 w 80"/>
                <a:gd name="T19" fmla="*/ 79 h 135"/>
                <a:gd name="T20" fmla="*/ 79 w 80"/>
                <a:gd name="T21" fmla="*/ 102 h 135"/>
                <a:gd name="T22" fmla="*/ 79 w 80"/>
                <a:gd name="T23" fmla="*/ 134 h 135"/>
                <a:gd name="T24" fmla="*/ 48 w 80"/>
                <a:gd name="T25" fmla="*/ 134 h 135"/>
                <a:gd name="T26" fmla="*/ 48 w 80"/>
                <a:gd name="T27" fmla="*/ 95 h 135"/>
                <a:gd name="T28" fmla="*/ 40 w 80"/>
                <a:gd name="T29" fmla="*/ 79 h 135"/>
                <a:gd name="T30" fmla="*/ 32 w 80"/>
                <a:gd name="T31" fmla="*/ 79 h 135"/>
                <a:gd name="T32" fmla="*/ 32 w 80"/>
                <a:gd name="T33" fmla="*/ 134 h 135"/>
                <a:gd name="T34" fmla="*/ 0 w 80"/>
                <a:gd name="T35" fmla="*/ 134 h 135"/>
                <a:gd name="T36" fmla="*/ 0 w 80"/>
                <a:gd name="T37" fmla="*/ 0 h 135"/>
                <a:gd name="T38" fmla="*/ 32 w 80"/>
                <a:gd name="T39" fmla="*/ 23 h 135"/>
                <a:gd name="T40" fmla="*/ 32 w 80"/>
                <a:gd name="T41" fmla="*/ 23 h 135"/>
                <a:gd name="T42" fmla="*/ 32 w 80"/>
                <a:gd name="T43" fmla="*/ 55 h 135"/>
                <a:gd name="T44" fmla="*/ 40 w 80"/>
                <a:gd name="T45" fmla="*/ 55 h 135"/>
                <a:gd name="T46" fmla="*/ 48 w 80"/>
                <a:gd name="T47" fmla="*/ 39 h 135"/>
                <a:gd name="T48" fmla="*/ 48 w 80"/>
                <a:gd name="T49" fmla="*/ 31 h 135"/>
                <a:gd name="T50" fmla="*/ 40 w 80"/>
                <a:gd name="T51" fmla="*/ 23 h 135"/>
                <a:gd name="T52" fmla="*/ 32 w 80"/>
                <a:gd name="T53" fmla="*/ 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35">
                  <a:moveTo>
                    <a:pt x="0" y="0"/>
                  </a:moveTo>
                  <a:lnTo>
                    <a:pt x="0" y="0"/>
                  </a:lnTo>
                  <a:cubicBezTo>
                    <a:pt x="24" y="0"/>
                    <a:pt x="24" y="0"/>
                    <a:pt x="24" y="0"/>
                  </a:cubicBezTo>
                  <a:cubicBezTo>
                    <a:pt x="40" y="0"/>
                    <a:pt x="48" y="0"/>
                    <a:pt x="56" y="0"/>
                  </a:cubicBezTo>
                  <a:cubicBezTo>
                    <a:pt x="63" y="8"/>
                    <a:pt x="72" y="8"/>
                    <a:pt x="72" y="15"/>
                  </a:cubicBezTo>
                  <a:cubicBezTo>
                    <a:pt x="72" y="15"/>
                    <a:pt x="79" y="23"/>
                    <a:pt x="79" y="39"/>
                  </a:cubicBezTo>
                  <a:cubicBezTo>
                    <a:pt x="79" y="47"/>
                    <a:pt x="79" y="55"/>
                    <a:pt x="72" y="63"/>
                  </a:cubicBezTo>
                  <a:cubicBezTo>
                    <a:pt x="72" y="63"/>
                    <a:pt x="63" y="63"/>
                    <a:pt x="56" y="63"/>
                  </a:cubicBezTo>
                  <a:cubicBezTo>
                    <a:pt x="63" y="71"/>
                    <a:pt x="72" y="71"/>
                    <a:pt x="72" y="71"/>
                  </a:cubicBezTo>
                  <a:cubicBezTo>
                    <a:pt x="72" y="79"/>
                    <a:pt x="79" y="79"/>
                    <a:pt x="79" y="79"/>
                  </a:cubicBezTo>
                  <a:cubicBezTo>
                    <a:pt x="79" y="86"/>
                    <a:pt x="79" y="86"/>
                    <a:pt x="79" y="102"/>
                  </a:cubicBezTo>
                  <a:cubicBezTo>
                    <a:pt x="79" y="134"/>
                    <a:pt x="79" y="134"/>
                    <a:pt x="79" y="134"/>
                  </a:cubicBezTo>
                  <a:cubicBezTo>
                    <a:pt x="48" y="134"/>
                    <a:pt x="48" y="134"/>
                    <a:pt x="48" y="134"/>
                  </a:cubicBezTo>
                  <a:cubicBezTo>
                    <a:pt x="48" y="95"/>
                    <a:pt x="48" y="95"/>
                    <a:pt x="48" y="95"/>
                  </a:cubicBezTo>
                  <a:cubicBezTo>
                    <a:pt x="48" y="86"/>
                    <a:pt x="48" y="79"/>
                    <a:pt x="40" y="79"/>
                  </a:cubicBezTo>
                  <a:cubicBezTo>
                    <a:pt x="40" y="79"/>
                    <a:pt x="40" y="79"/>
                    <a:pt x="32" y="79"/>
                  </a:cubicBezTo>
                  <a:cubicBezTo>
                    <a:pt x="32" y="134"/>
                    <a:pt x="32" y="134"/>
                    <a:pt x="32" y="134"/>
                  </a:cubicBezTo>
                  <a:cubicBezTo>
                    <a:pt x="0" y="134"/>
                    <a:pt x="0" y="134"/>
                    <a:pt x="0" y="134"/>
                  </a:cubicBezTo>
                  <a:lnTo>
                    <a:pt x="0" y="0"/>
                  </a:lnTo>
                  <a:close/>
                  <a:moveTo>
                    <a:pt x="32" y="23"/>
                  </a:moveTo>
                  <a:lnTo>
                    <a:pt x="32" y="23"/>
                  </a:lnTo>
                  <a:cubicBezTo>
                    <a:pt x="32" y="55"/>
                    <a:pt x="32" y="55"/>
                    <a:pt x="32" y="55"/>
                  </a:cubicBezTo>
                  <a:cubicBezTo>
                    <a:pt x="40" y="55"/>
                    <a:pt x="40" y="55"/>
                    <a:pt x="40" y="55"/>
                  </a:cubicBezTo>
                  <a:cubicBezTo>
                    <a:pt x="48" y="55"/>
                    <a:pt x="48" y="47"/>
                    <a:pt x="48" y="39"/>
                  </a:cubicBezTo>
                  <a:cubicBezTo>
                    <a:pt x="48" y="31"/>
                    <a:pt x="48" y="31"/>
                    <a:pt x="48" y="31"/>
                  </a:cubicBezTo>
                  <a:cubicBezTo>
                    <a:pt x="48" y="31"/>
                    <a:pt x="48" y="31"/>
                    <a:pt x="40" y="23"/>
                  </a:cubicBezTo>
                  <a:cubicBezTo>
                    <a:pt x="40" y="23"/>
                    <a:pt x="40" y="23"/>
                    <a:pt x="32" y="23"/>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33" name="Freeform 825"/>
            <p:cNvSpPr>
              <a:spLocks noChangeArrowheads="1"/>
            </p:cNvSpPr>
            <p:nvPr/>
          </p:nvSpPr>
          <p:spPr bwMode="auto">
            <a:xfrm>
              <a:off x="19101106" y="5826704"/>
              <a:ext cx="63523" cy="101637"/>
            </a:xfrm>
            <a:custGeom>
              <a:avLst/>
              <a:gdLst>
                <a:gd name="T0" fmla="*/ 87 w 88"/>
                <a:gd name="T1" fmla="*/ 79 h 143"/>
                <a:gd name="T2" fmla="*/ 87 w 88"/>
                <a:gd name="T3" fmla="*/ 79 h 143"/>
                <a:gd name="T4" fmla="*/ 79 w 88"/>
                <a:gd name="T5" fmla="*/ 110 h 143"/>
                <a:gd name="T6" fmla="*/ 79 w 88"/>
                <a:gd name="T7" fmla="*/ 126 h 143"/>
                <a:gd name="T8" fmla="*/ 63 w 88"/>
                <a:gd name="T9" fmla="*/ 134 h 143"/>
                <a:gd name="T10" fmla="*/ 40 w 88"/>
                <a:gd name="T11" fmla="*/ 142 h 143"/>
                <a:gd name="T12" fmla="*/ 24 w 88"/>
                <a:gd name="T13" fmla="*/ 134 h 143"/>
                <a:gd name="T14" fmla="*/ 8 w 88"/>
                <a:gd name="T15" fmla="*/ 126 h 143"/>
                <a:gd name="T16" fmla="*/ 0 w 88"/>
                <a:gd name="T17" fmla="*/ 110 h 143"/>
                <a:gd name="T18" fmla="*/ 0 w 88"/>
                <a:gd name="T19" fmla="*/ 79 h 143"/>
                <a:gd name="T20" fmla="*/ 0 w 88"/>
                <a:gd name="T21" fmla="*/ 55 h 143"/>
                <a:gd name="T22" fmla="*/ 0 w 88"/>
                <a:gd name="T23" fmla="*/ 31 h 143"/>
                <a:gd name="T24" fmla="*/ 8 w 88"/>
                <a:gd name="T25" fmla="*/ 15 h 143"/>
                <a:gd name="T26" fmla="*/ 24 w 88"/>
                <a:gd name="T27" fmla="*/ 0 h 143"/>
                <a:gd name="T28" fmla="*/ 40 w 88"/>
                <a:gd name="T29" fmla="*/ 0 h 143"/>
                <a:gd name="T30" fmla="*/ 63 w 88"/>
                <a:gd name="T31" fmla="*/ 0 h 143"/>
                <a:gd name="T32" fmla="*/ 79 w 88"/>
                <a:gd name="T33" fmla="*/ 15 h 143"/>
                <a:gd name="T34" fmla="*/ 79 w 88"/>
                <a:gd name="T35" fmla="*/ 31 h 143"/>
                <a:gd name="T36" fmla="*/ 87 w 88"/>
                <a:gd name="T37" fmla="*/ 55 h 143"/>
                <a:gd name="T38" fmla="*/ 87 w 88"/>
                <a:gd name="T39" fmla="*/ 79 h 143"/>
                <a:gd name="T40" fmla="*/ 48 w 88"/>
                <a:gd name="T41" fmla="*/ 39 h 143"/>
                <a:gd name="T42" fmla="*/ 48 w 88"/>
                <a:gd name="T43" fmla="*/ 39 h 143"/>
                <a:gd name="T44" fmla="*/ 48 w 88"/>
                <a:gd name="T45" fmla="*/ 23 h 143"/>
                <a:gd name="T46" fmla="*/ 40 w 88"/>
                <a:gd name="T47" fmla="*/ 23 h 143"/>
                <a:gd name="T48" fmla="*/ 40 w 88"/>
                <a:gd name="T49" fmla="*/ 23 h 143"/>
                <a:gd name="T50" fmla="*/ 40 w 88"/>
                <a:gd name="T51" fmla="*/ 39 h 143"/>
                <a:gd name="T52" fmla="*/ 40 w 88"/>
                <a:gd name="T53" fmla="*/ 102 h 143"/>
                <a:gd name="T54" fmla="*/ 40 w 88"/>
                <a:gd name="T55" fmla="*/ 110 h 143"/>
                <a:gd name="T56" fmla="*/ 40 w 88"/>
                <a:gd name="T57" fmla="*/ 118 h 143"/>
                <a:gd name="T58" fmla="*/ 48 w 88"/>
                <a:gd name="T59" fmla="*/ 110 h 143"/>
                <a:gd name="T60" fmla="*/ 48 w 88"/>
                <a:gd name="T61" fmla="*/ 95 h 143"/>
                <a:gd name="T62" fmla="*/ 48 w 88"/>
                <a:gd name="T63" fmla="*/ 3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43">
                  <a:moveTo>
                    <a:pt x="87" y="79"/>
                  </a:moveTo>
                  <a:lnTo>
                    <a:pt x="87" y="79"/>
                  </a:lnTo>
                  <a:cubicBezTo>
                    <a:pt x="87" y="95"/>
                    <a:pt x="79" y="102"/>
                    <a:pt x="79" y="110"/>
                  </a:cubicBezTo>
                  <a:cubicBezTo>
                    <a:pt x="79" y="110"/>
                    <a:pt x="79" y="118"/>
                    <a:pt x="79" y="126"/>
                  </a:cubicBezTo>
                  <a:cubicBezTo>
                    <a:pt x="71" y="126"/>
                    <a:pt x="71" y="134"/>
                    <a:pt x="63" y="134"/>
                  </a:cubicBezTo>
                  <a:cubicBezTo>
                    <a:pt x="56" y="134"/>
                    <a:pt x="48" y="142"/>
                    <a:pt x="40" y="142"/>
                  </a:cubicBezTo>
                  <a:cubicBezTo>
                    <a:pt x="32" y="142"/>
                    <a:pt x="32" y="134"/>
                    <a:pt x="24" y="134"/>
                  </a:cubicBezTo>
                  <a:cubicBezTo>
                    <a:pt x="16" y="134"/>
                    <a:pt x="16" y="126"/>
                    <a:pt x="8" y="126"/>
                  </a:cubicBezTo>
                  <a:cubicBezTo>
                    <a:pt x="8" y="118"/>
                    <a:pt x="8" y="118"/>
                    <a:pt x="0" y="110"/>
                  </a:cubicBezTo>
                  <a:cubicBezTo>
                    <a:pt x="0" y="102"/>
                    <a:pt x="0" y="95"/>
                    <a:pt x="0" y="79"/>
                  </a:cubicBezTo>
                  <a:cubicBezTo>
                    <a:pt x="0" y="55"/>
                    <a:pt x="0" y="55"/>
                    <a:pt x="0" y="55"/>
                  </a:cubicBezTo>
                  <a:cubicBezTo>
                    <a:pt x="0" y="47"/>
                    <a:pt x="0" y="31"/>
                    <a:pt x="0" y="31"/>
                  </a:cubicBezTo>
                  <a:cubicBezTo>
                    <a:pt x="0" y="23"/>
                    <a:pt x="8" y="15"/>
                    <a:pt x="8" y="15"/>
                  </a:cubicBezTo>
                  <a:cubicBezTo>
                    <a:pt x="16" y="8"/>
                    <a:pt x="16" y="8"/>
                    <a:pt x="24" y="0"/>
                  </a:cubicBezTo>
                  <a:cubicBezTo>
                    <a:pt x="32" y="0"/>
                    <a:pt x="32" y="0"/>
                    <a:pt x="40" y="0"/>
                  </a:cubicBezTo>
                  <a:cubicBezTo>
                    <a:pt x="48" y="0"/>
                    <a:pt x="56" y="0"/>
                    <a:pt x="63" y="0"/>
                  </a:cubicBezTo>
                  <a:cubicBezTo>
                    <a:pt x="71" y="8"/>
                    <a:pt x="71" y="8"/>
                    <a:pt x="79" y="15"/>
                  </a:cubicBezTo>
                  <a:cubicBezTo>
                    <a:pt x="79" y="15"/>
                    <a:pt x="79" y="23"/>
                    <a:pt x="79" y="31"/>
                  </a:cubicBezTo>
                  <a:cubicBezTo>
                    <a:pt x="79" y="31"/>
                    <a:pt x="87" y="47"/>
                    <a:pt x="87" y="55"/>
                  </a:cubicBezTo>
                  <a:lnTo>
                    <a:pt x="87" y="79"/>
                  </a:lnTo>
                  <a:close/>
                  <a:moveTo>
                    <a:pt x="48" y="39"/>
                  </a:moveTo>
                  <a:lnTo>
                    <a:pt x="48" y="39"/>
                  </a:lnTo>
                  <a:cubicBezTo>
                    <a:pt x="48" y="31"/>
                    <a:pt x="48" y="23"/>
                    <a:pt x="48" y="23"/>
                  </a:cubicBezTo>
                  <a:cubicBezTo>
                    <a:pt x="48" y="23"/>
                    <a:pt x="48" y="23"/>
                    <a:pt x="40" y="23"/>
                  </a:cubicBezTo>
                  <a:lnTo>
                    <a:pt x="40" y="23"/>
                  </a:lnTo>
                  <a:cubicBezTo>
                    <a:pt x="40" y="23"/>
                    <a:pt x="40" y="31"/>
                    <a:pt x="40" y="39"/>
                  </a:cubicBezTo>
                  <a:cubicBezTo>
                    <a:pt x="40" y="102"/>
                    <a:pt x="40" y="102"/>
                    <a:pt x="40" y="102"/>
                  </a:cubicBezTo>
                  <a:lnTo>
                    <a:pt x="40" y="110"/>
                  </a:lnTo>
                  <a:cubicBezTo>
                    <a:pt x="40" y="118"/>
                    <a:pt x="40" y="118"/>
                    <a:pt x="40" y="118"/>
                  </a:cubicBezTo>
                  <a:cubicBezTo>
                    <a:pt x="48" y="118"/>
                    <a:pt x="48" y="118"/>
                    <a:pt x="48" y="110"/>
                  </a:cubicBezTo>
                  <a:cubicBezTo>
                    <a:pt x="48" y="110"/>
                    <a:pt x="48" y="102"/>
                    <a:pt x="48" y="95"/>
                  </a:cubicBezTo>
                  <a:lnTo>
                    <a:pt x="48"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34" name="Freeform 826"/>
            <p:cNvSpPr>
              <a:spLocks noChangeArrowheads="1"/>
            </p:cNvSpPr>
            <p:nvPr/>
          </p:nvSpPr>
          <p:spPr bwMode="auto">
            <a:xfrm>
              <a:off x="19161454" y="5826704"/>
              <a:ext cx="69876" cy="98462"/>
            </a:xfrm>
            <a:custGeom>
              <a:avLst/>
              <a:gdLst>
                <a:gd name="T0" fmla="*/ 95 w 96"/>
                <a:gd name="T1" fmla="*/ 0 h 135"/>
                <a:gd name="T2" fmla="*/ 95 w 96"/>
                <a:gd name="T3" fmla="*/ 0 h 135"/>
                <a:gd name="T4" fmla="*/ 71 w 96"/>
                <a:gd name="T5" fmla="*/ 134 h 135"/>
                <a:gd name="T6" fmla="*/ 24 w 96"/>
                <a:gd name="T7" fmla="*/ 134 h 135"/>
                <a:gd name="T8" fmla="*/ 0 w 96"/>
                <a:gd name="T9" fmla="*/ 0 h 135"/>
                <a:gd name="T10" fmla="*/ 40 w 96"/>
                <a:gd name="T11" fmla="*/ 0 h 135"/>
                <a:gd name="T12" fmla="*/ 48 w 96"/>
                <a:gd name="T13" fmla="*/ 95 h 135"/>
                <a:gd name="T14" fmla="*/ 56 w 96"/>
                <a:gd name="T15" fmla="*/ 23 h 135"/>
                <a:gd name="T16" fmla="*/ 56 w 96"/>
                <a:gd name="T17" fmla="*/ 0 h 135"/>
                <a:gd name="T18" fmla="*/ 95 w 96"/>
                <a:gd name="T19"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35">
                  <a:moveTo>
                    <a:pt x="95" y="0"/>
                  </a:moveTo>
                  <a:lnTo>
                    <a:pt x="95" y="0"/>
                  </a:lnTo>
                  <a:cubicBezTo>
                    <a:pt x="71" y="134"/>
                    <a:pt x="71" y="134"/>
                    <a:pt x="71" y="134"/>
                  </a:cubicBezTo>
                  <a:cubicBezTo>
                    <a:pt x="24" y="134"/>
                    <a:pt x="24" y="134"/>
                    <a:pt x="24" y="134"/>
                  </a:cubicBezTo>
                  <a:cubicBezTo>
                    <a:pt x="0" y="0"/>
                    <a:pt x="0" y="0"/>
                    <a:pt x="0" y="0"/>
                  </a:cubicBezTo>
                  <a:cubicBezTo>
                    <a:pt x="40" y="0"/>
                    <a:pt x="40" y="0"/>
                    <a:pt x="40" y="0"/>
                  </a:cubicBezTo>
                  <a:cubicBezTo>
                    <a:pt x="40" y="39"/>
                    <a:pt x="48" y="71"/>
                    <a:pt x="48" y="95"/>
                  </a:cubicBezTo>
                  <a:cubicBezTo>
                    <a:pt x="48" y="71"/>
                    <a:pt x="48" y="47"/>
                    <a:pt x="56" y="23"/>
                  </a:cubicBezTo>
                  <a:cubicBezTo>
                    <a:pt x="56" y="0"/>
                    <a:pt x="56" y="0"/>
                    <a:pt x="56" y="0"/>
                  </a:cubicBezTo>
                  <a:lnTo>
                    <a:pt x="9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35" name="Freeform 827"/>
            <p:cNvSpPr>
              <a:spLocks noChangeArrowheads="1"/>
            </p:cNvSpPr>
            <p:nvPr/>
          </p:nvSpPr>
          <p:spPr bwMode="auto">
            <a:xfrm>
              <a:off x="19231330" y="5826704"/>
              <a:ext cx="28584" cy="98462"/>
            </a:xfrm>
            <a:custGeom>
              <a:avLst/>
              <a:gdLst>
                <a:gd name="T0" fmla="*/ 40 w 41"/>
                <a:gd name="T1" fmla="*/ 0 h 135"/>
                <a:gd name="T2" fmla="*/ 40 w 41"/>
                <a:gd name="T3" fmla="*/ 134 h 135"/>
                <a:gd name="T4" fmla="*/ 0 w 41"/>
                <a:gd name="T5" fmla="*/ 134 h 135"/>
                <a:gd name="T6" fmla="*/ 0 w 41"/>
                <a:gd name="T7" fmla="*/ 0 h 135"/>
                <a:gd name="T8" fmla="*/ 40 w 41"/>
                <a:gd name="T9" fmla="*/ 0 h 135"/>
              </a:gdLst>
              <a:ahLst/>
              <a:cxnLst>
                <a:cxn ang="0">
                  <a:pos x="T0" y="T1"/>
                </a:cxn>
                <a:cxn ang="0">
                  <a:pos x="T2" y="T3"/>
                </a:cxn>
                <a:cxn ang="0">
                  <a:pos x="T4" y="T5"/>
                </a:cxn>
                <a:cxn ang="0">
                  <a:pos x="T6" y="T7"/>
                </a:cxn>
                <a:cxn ang="0">
                  <a:pos x="T8" y="T9"/>
                </a:cxn>
              </a:cxnLst>
              <a:rect l="0" t="0" r="r" b="b"/>
              <a:pathLst>
                <a:path w="41" h="135">
                  <a:moveTo>
                    <a:pt x="40" y="0"/>
                  </a:moveTo>
                  <a:lnTo>
                    <a:pt x="40"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36" name="Freeform 828"/>
            <p:cNvSpPr>
              <a:spLocks noChangeArrowheads="1"/>
            </p:cNvSpPr>
            <p:nvPr/>
          </p:nvSpPr>
          <p:spPr bwMode="auto">
            <a:xfrm>
              <a:off x="19272619" y="5826704"/>
              <a:ext cx="57171" cy="98462"/>
            </a:xfrm>
            <a:custGeom>
              <a:avLst/>
              <a:gdLst>
                <a:gd name="T0" fmla="*/ 0 w 79"/>
                <a:gd name="T1" fmla="*/ 0 h 135"/>
                <a:gd name="T2" fmla="*/ 0 w 79"/>
                <a:gd name="T3" fmla="*/ 0 h 135"/>
                <a:gd name="T4" fmla="*/ 23 w 79"/>
                <a:gd name="T5" fmla="*/ 0 h 135"/>
                <a:gd name="T6" fmla="*/ 55 w 79"/>
                <a:gd name="T7" fmla="*/ 8 h 135"/>
                <a:gd name="T8" fmla="*/ 71 w 79"/>
                <a:gd name="T9" fmla="*/ 15 h 135"/>
                <a:gd name="T10" fmla="*/ 78 w 79"/>
                <a:gd name="T11" fmla="*/ 23 h 135"/>
                <a:gd name="T12" fmla="*/ 78 w 79"/>
                <a:gd name="T13" fmla="*/ 47 h 135"/>
                <a:gd name="T14" fmla="*/ 78 w 79"/>
                <a:gd name="T15" fmla="*/ 95 h 135"/>
                <a:gd name="T16" fmla="*/ 78 w 79"/>
                <a:gd name="T17" fmla="*/ 118 h 135"/>
                <a:gd name="T18" fmla="*/ 71 w 79"/>
                <a:gd name="T19" fmla="*/ 126 h 135"/>
                <a:gd name="T20" fmla="*/ 63 w 79"/>
                <a:gd name="T21" fmla="*/ 134 h 135"/>
                <a:gd name="T22" fmla="*/ 39 w 79"/>
                <a:gd name="T23" fmla="*/ 134 h 135"/>
                <a:gd name="T24" fmla="*/ 0 w 79"/>
                <a:gd name="T25" fmla="*/ 134 h 135"/>
                <a:gd name="T26" fmla="*/ 0 w 79"/>
                <a:gd name="T27" fmla="*/ 0 h 135"/>
                <a:gd name="T28" fmla="*/ 31 w 79"/>
                <a:gd name="T29" fmla="*/ 23 h 135"/>
                <a:gd name="T30" fmla="*/ 31 w 79"/>
                <a:gd name="T31" fmla="*/ 23 h 135"/>
                <a:gd name="T32" fmla="*/ 31 w 79"/>
                <a:gd name="T33" fmla="*/ 110 h 135"/>
                <a:gd name="T34" fmla="*/ 39 w 79"/>
                <a:gd name="T35" fmla="*/ 110 h 135"/>
                <a:gd name="T36" fmla="*/ 39 w 79"/>
                <a:gd name="T37" fmla="*/ 95 h 135"/>
                <a:gd name="T38" fmla="*/ 39 w 79"/>
                <a:gd name="T39" fmla="*/ 39 h 135"/>
                <a:gd name="T40" fmla="*/ 39 w 79"/>
                <a:gd name="T41" fmla="*/ 31 h 135"/>
                <a:gd name="T42" fmla="*/ 39 w 79"/>
                <a:gd name="T43" fmla="*/ 23 h 135"/>
                <a:gd name="T44" fmla="*/ 31 w 79"/>
                <a:gd name="T45" fmla="*/ 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 h="135">
                  <a:moveTo>
                    <a:pt x="0" y="0"/>
                  </a:moveTo>
                  <a:lnTo>
                    <a:pt x="0" y="0"/>
                  </a:lnTo>
                  <a:cubicBezTo>
                    <a:pt x="23" y="0"/>
                    <a:pt x="23" y="0"/>
                    <a:pt x="23" y="0"/>
                  </a:cubicBezTo>
                  <a:cubicBezTo>
                    <a:pt x="39" y="0"/>
                    <a:pt x="55" y="0"/>
                    <a:pt x="55" y="8"/>
                  </a:cubicBezTo>
                  <a:cubicBezTo>
                    <a:pt x="63" y="8"/>
                    <a:pt x="71" y="8"/>
                    <a:pt x="71" y="15"/>
                  </a:cubicBezTo>
                  <a:cubicBezTo>
                    <a:pt x="71" y="15"/>
                    <a:pt x="78" y="15"/>
                    <a:pt x="78" y="23"/>
                  </a:cubicBezTo>
                  <a:cubicBezTo>
                    <a:pt x="78" y="31"/>
                    <a:pt x="78" y="39"/>
                    <a:pt x="78" y="47"/>
                  </a:cubicBezTo>
                  <a:cubicBezTo>
                    <a:pt x="78" y="95"/>
                    <a:pt x="78" y="95"/>
                    <a:pt x="78" y="95"/>
                  </a:cubicBezTo>
                  <a:cubicBezTo>
                    <a:pt x="78" y="110"/>
                    <a:pt x="78" y="118"/>
                    <a:pt x="78" y="118"/>
                  </a:cubicBezTo>
                  <a:cubicBezTo>
                    <a:pt x="78" y="126"/>
                    <a:pt x="71" y="126"/>
                    <a:pt x="71" y="126"/>
                  </a:cubicBezTo>
                  <a:cubicBezTo>
                    <a:pt x="71" y="134"/>
                    <a:pt x="63" y="134"/>
                    <a:pt x="63" y="134"/>
                  </a:cubicBezTo>
                  <a:cubicBezTo>
                    <a:pt x="55" y="134"/>
                    <a:pt x="47" y="134"/>
                    <a:pt x="39" y="134"/>
                  </a:cubicBezTo>
                  <a:cubicBezTo>
                    <a:pt x="0" y="134"/>
                    <a:pt x="0" y="134"/>
                    <a:pt x="0" y="134"/>
                  </a:cubicBezTo>
                  <a:lnTo>
                    <a:pt x="0" y="0"/>
                  </a:lnTo>
                  <a:close/>
                  <a:moveTo>
                    <a:pt x="31" y="23"/>
                  </a:moveTo>
                  <a:lnTo>
                    <a:pt x="31" y="23"/>
                  </a:lnTo>
                  <a:cubicBezTo>
                    <a:pt x="31" y="110"/>
                    <a:pt x="31" y="110"/>
                    <a:pt x="31" y="110"/>
                  </a:cubicBezTo>
                  <a:cubicBezTo>
                    <a:pt x="39" y="110"/>
                    <a:pt x="39" y="110"/>
                    <a:pt x="39" y="110"/>
                  </a:cubicBezTo>
                  <a:cubicBezTo>
                    <a:pt x="39" y="110"/>
                    <a:pt x="39" y="102"/>
                    <a:pt x="39" y="95"/>
                  </a:cubicBezTo>
                  <a:cubicBezTo>
                    <a:pt x="39" y="39"/>
                    <a:pt x="39" y="39"/>
                    <a:pt x="39" y="39"/>
                  </a:cubicBezTo>
                  <a:cubicBezTo>
                    <a:pt x="39" y="31"/>
                    <a:pt x="39" y="31"/>
                    <a:pt x="39" y="31"/>
                  </a:cubicBezTo>
                  <a:lnTo>
                    <a:pt x="39" y="23"/>
                  </a:lnTo>
                  <a:cubicBezTo>
                    <a:pt x="39" y="23"/>
                    <a:pt x="39" y="23"/>
                    <a:pt x="31" y="23"/>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37" name="Freeform 829"/>
            <p:cNvSpPr>
              <a:spLocks noChangeArrowheads="1"/>
            </p:cNvSpPr>
            <p:nvPr/>
          </p:nvSpPr>
          <p:spPr bwMode="auto">
            <a:xfrm>
              <a:off x="19339319" y="5826704"/>
              <a:ext cx="41289" cy="98462"/>
            </a:xfrm>
            <a:custGeom>
              <a:avLst/>
              <a:gdLst>
                <a:gd name="T0" fmla="*/ 0 w 57"/>
                <a:gd name="T1" fmla="*/ 0 h 135"/>
                <a:gd name="T2" fmla="*/ 56 w 57"/>
                <a:gd name="T3" fmla="*/ 0 h 135"/>
                <a:gd name="T4" fmla="*/ 56 w 57"/>
                <a:gd name="T5" fmla="*/ 31 h 135"/>
                <a:gd name="T6" fmla="*/ 32 w 57"/>
                <a:gd name="T7" fmla="*/ 31 h 135"/>
                <a:gd name="T8" fmla="*/ 32 w 57"/>
                <a:gd name="T9" fmla="*/ 55 h 135"/>
                <a:gd name="T10" fmla="*/ 56 w 57"/>
                <a:gd name="T11" fmla="*/ 55 h 135"/>
                <a:gd name="T12" fmla="*/ 56 w 57"/>
                <a:gd name="T13" fmla="*/ 79 h 135"/>
                <a:gd name="T14" fmla="*/ 32 w 57"/>
                <a:gd name="T15" fmla="*/ 79 h 135"/>
                <a:gd name="T16" fmla="*/ 32 w 57"/>
                <a:gd name="T17" fmla="*/ 110 h 135"/>
                <a:gd name="T18" fmla="*/ 56 w 57"/>
                <a:gd name="T19" fmla="*/ 110 h 135"/>
                <a:gd name="T20" fmla="*/ 56 w 57"/>
                <a:gd name="T21" fmla="*/ 134 h 135"/>
                <a:gd name="T22" fmla="*/ 0 w 57"/>
                <a:gd name="T23" fmla="*/ 134 h 135"/>
                <a:gd name="T24" fmla="*/ 0 w 57"/>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135">
                  <a:moveTo>
                    <a:pt x="0" y="0"/>
                  </a:moveTo>
                  <a:lnTo>
                    <a:pt x="56" y="0"/>
                  </a:lnTo>
                  <a:lnTo>
                    <a:pt x="56" y="31"/>
                  </a:lnTo>
                  <a:lnTo>
                    <a:pt x="32" y="31"/>
                  </a:lnTo>
                  <a:lnTo>
                    <a:pt x="32" y="55"/>
                  </a:lnTo>
                  <a:lnTo>
                    <a:pt x="56" y="55"/>
                  </a:lnTo>
                  <a:lnTo>
                    <a:pt x="56" y="79"/>
                  </a:lnTo>
                  <a:lnTo>
                    <a:pt x="32" y="79"/>
                  </a:lnTo>
                  <a:lnTo>
                    <a:pt x="32" y="110"/>
                  </a:lnTo>
                  <a:lnTo>
                    <a:pt x="56" y="110"/>
                  </a:lnTo>
                  <a:lnTo>
                    <a:pt x="56"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38" name="Freeform 830"/>
            <p:cNvSpPr>
              <a:spLocks noChangeArrowheads="1"/>
            </p:cNvSpPr>
            <p:nvPr/>
          </p:nvSpPr>
          <p:spPr bwMode="auto">
            <a:xfrm>
              <a:off x="19390138" y="5826704"/>
              <a:ext cx="53994" cy="98462"/>
            </a:xfrm>
            <a:custGeom>
              <a:avLst/>
              <a:gdLst>
                <a:gd name="T0" fmla="*/ 72 w 73"/>
                <a:gd name="T1" fmla="*/ 0 h 135"/>
                <a:gd name="T2" fmla="*/ 72 w 73"/>
                <a:gd name="T3" fmla="*/ 134 h 135"/>
                <a:gd name="T4" fmla="*/ 48 w 73"/>
                <a:gd name="T5" fmla="*/ 134 h 135"/>
                <a:gd name="T6" fmla="*/ 24 w 73"/>
                <a:gd name="T7" fmla="*/ 71 h 135"/>
                <a:gd name="T8" fmla="*/ 24 w 73"/>
                <a:gd name="T9" fmla="*/ 134 h 135"/>
                <a:gd name="T10" fmla="*/ 0 w 73"/>
                <a:gd name="T11" fmla="*/ 134 h 135"/>
                <a:gd name="T12" fmla="*/ 0 w 73"/>
                <a:gd name="T13" fmla="*/ 0 h 135"/>
                <a:gd name="T14" fmla="*/ 24 w 73"/>
                <a:gd name="T15" fmla="*/ 0 h 135"/>
                <a:gd name="T16" fmla="*/ 48 w 73"/>
                <a:gd name="T17" fmla="*/ 63 h 135"/>
                <a:gd name="T18" fmla="*/ 48 w 73"/>
                <a:gd name="T19" fmla="*/ 0 h 135"/>
                <a:gd name="T20" fmla="*/ 72 w 73"/>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135">
                  <a:moveTo>
                    <a:pt x="72" y="0"/>
                  </a:moveTo>
                  <a:lnTo>
                    <a:pt x="72" y="134"/>
                  </a:lnTo>
                  <a:lnTo>
                    <a:pt x="48" y="134"/>
                  </a:lnTo>
                  <a:lnTo>
                    <a:pt x="24" y="71"/>
                  </a:lnTo>
                  <a:lnTo>
                    <a:pt x="24" y="134"/>
                  </a:lnTo>
                  <a:lnTo>
                    <a:pt x="0" y="134"/>
                  </a:lnTo>
                  <a:lnTo>
                    <a:pt x="0" y="0"/>
                  </a:lnTo>
                  <a:lnTo>
                    <a:pt x="24" y="0"/>
                  </a:lnTo>
                  <a:lnTo>
                    <a:pt x="48" y="63"/>
                  </a:lnTo>
                  <a:lnTo>
                    <a:pt x="48" y="0"/>
                  </a:lnTo>
                  <a:lnTo>
                    <a:pt x="7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39" name="Freeform 831"/>
            <p:cNvSpPr>
              <a:spLocks noChangeArrowheads="1"/>
            </p:cNvSpPr>
            <p:nvPr/>
          </p:nvSpPr>
          <p:spPr bwMode="auto">
            <a:xfrm>
              <a:off x="19453661" y="5826704"/>
              <a:ext cx="63523" cy="101637"/>
            </a:xfrm>
            <a:custGeom>
              <a:avLst/>
              <a:gdLst>
                <a:gd name="T0" fmla="*/ 87 w 88"/>
                <a:gd name="T1" fmla="*/ 63 h 143"/>
                <a:gd name="T2" fmla="*/ 87 w 88"/>
                <a:gd name="T3" fmla="*/ 63 h 143"/>
                <a:gd name="T4" fmla="*/ 48 w 88"/>
                <a:gd name="T5" fmla="*/ 63 h 143"/>
                <a:gd name="T6" fmla="*/ 48 w 88"/>
                <a:gd name="T7" fmla="*/ 39 h 143"/>
                <a:gd name="T8" fmla="*/ 48 w 88"/>
                <a:gd name="T9" fmla="*/ 23 h 143"/>
                <a:gd name="T10" fmla="*/ 40 w 88"/>
                <a:gd name="T11" fmla="*/ 23 h 143"/>
                <a:gd name="T12" fmla="*/ 40 w 88"/>
                <a:gd name="T13" fmla="*/ 23 h 143"/>
                <a:gd name="T14" fmla="*/ 32 w 88"/>
                <a:gd name="T15" fmla="*/ 39 h 143"/>
                <a:gd name="T16" fmla="*/ 32 w 88"/>
                <a:gd name="T17" fmla="*/ 102 h 143"/>
                <a:gd name="T18" fmla="*/ 40 w 88"/>
                <a:gd name="T19" fmla="*/ 110 h 143"/>
                <a:gd name="T20" fmla="*/ 40 w 88"/>
                <a:gd name="T21" fmla="*/ 118 h 143"/>
                <a:gd name="T22" fmla="*/ 48 w 88"/>
                <a:gd name="T23" fmla="*/ 110 h 143"/>
                <a:gd name="T24" fmla="*/ 48 w 88"/>
                <a:gd name="T25" fmla="*/ 102 h 143"/>
                <a:gd name="T26" fmla="*/ 48 w 88"/>
                <a:gd name="T27" fmla="*/ 79 h 143"/>
                <a:gd name="T28" fmla="*/ 87 w 88"/>
                <a:gd name="T29" fmla="*/ 79 h 143"/>
                <a:gd name="T30" fmla="*/ 87 w 88"/>
                <a:gd name="T31" fmla="*/ 86 h 143"/>
                <a:gd name="T32" fmla="*/ 79 w 88"/>
                <a:gd name="T33" fmla="*/ 118 h 143"/>
                <a:gd name="T34" fmla="*/ 64 w 88"/>
                <a:gd name="T35" fmla="*/ 134 h 143"/>
                <a:gd name="T36" fmla="*/ 40 w 88"/>
                <a:gd name="T37" fmla="*/ 142 h 143"/>
                <a:gd name="T38" fmla="*/ 16 w 88"/>
                <a:gd name="T39" fmla="*/ 134 h 143"/>
                <a:gd name="T40" fmla="*/ 0 w 88"/>
                <a:gd name="T41" fmla="*/ 118 h 143"/>
                <a:gd name="T42" fmla="*/ 0 w 88"/>
                <a:gd name="T43" fmla="*/ 86 h 143"/>
                <a:gd name="T44" fmla="*/ 0 w 88"/>
                <a:gd name="T45" fmla="*/ 47 h 143"/>
                <a:gd name="T46" fmla="*/ 0 w 88"/>
                <a:gd name="T47" fmla="*/ 23 h 143"/>
                <a:gd name="T48" fmla="*/ 8 w 88"/>
                <a:gd name="T49" fmla="*/ 15 h 143"/>
                <a:gd name="T50" fmla="*/ 24 w 88"/>
                <a:gd name="T51" fmla="*/ 0 h 143"/>
                <a:gd name="T52" fmla="*/ 40 w 88"/>
                <a:gd name="T53" fmla="*/ 0 h 143"/>
                <a:gd name="T54" fmla="*/ 64 w 88"/>
                <a:gd name="T55" fmla="*/ 8 h 143"/>
                <a:gd name="T56" fmla="*/ 79 w 88"/>
                <a:gd name="T57" fmla="*/ 23 h 143"/>
                <a:gd name="T58" fmla="*/ 87 w 88"/>
                <a:gd name="T59" fmla="*/ 47 h 143"/>
                <a:gd name="T60" fmla="*/ 87 w 88"/>
                <a:gd name="T61" fmla="*/ 6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43">
                  <a:moveTo>
                    <a:pt x="87" y="63"/>
                  </a:moveTo>
                  <a:lnTo>
                    <a:pt x="87" y="63"/>
                  </a:lnTo>
                  <a:cubicBezTo>
                    <a:pt x="48" y="63"/>
                    <a:pt x="48" y="63"/>
                    <a:pt x="48" y="63"/>
                  </a:cubicBezTo>
                  <a:cubicBezTo>
                    <a:pt x="48" y="39"/>
                    <a:pt x="48" y="39"/>
                    <a:pt x="48" y="39"/>
                  </a:cubicBezTo>
                  <a:cubicBezTo>
                    <a:pt x="48" y="31"/>
                    <a:pt x="48" y="23"/>
                    <a:pt x="48" y="23"/>
                  </a:cubicBezTo>
                  <a:cubicBezTo>
                    <a:pt x="48" y="23"/>
                    <a:pt x="48" y="23"/>
                    <a:pt x="40" y="23"/>
                  </a:cubicBezTo>
                  <a:lnTo>
                    <a:pt x="40" y="23"/>
                  </a:lnTo>
                  <a:cubicBezTo>
                    <a:pt x="40" y="23"/>
                    <a:pt x="32" y="31"/>
                    <a:pt x="32" y="39"/>
                  </a:cubicBezTo>
                  <a:cubicBezTo>
                    <a:pt x="32" y="102"/>
                    <a:pt x="32" y="102"/>
                    <a:pt x="32" y="102"/>
                  </a:cubicBezTo>
                  <a:cubicBezTo>
                    <a:pt x="32" y="110"/>
                    <a:pt x="40" y="110"/>
                    <a:pt x="40" y="110"/>
                  </a:cubicBezTo>
                  <a:cubicBezTo>
                    <a:pt x="40" y="118"/>
                    <a:pt x="40" y="118"/>
                    <a:pt x="40" y="118"/>
                  </a:cubicBezTo>
                  <a:cubicBezTo>
                    <a:pt x="48" y="118"/>
                    <a:pt x="48" y="118"/>
                    <a:pt x="48" y="110"/>
                  </a:cubicBezTo>
                  <a:lnTo>
                    <a:pt x="48" y="102"/>
                  </a:lnTo>
                  <a:cubicBezTo>
                    <a:pt x="48" y="79"/>
                    <a:pt x="48" y="79"/>
                    <a:pt x="48" y="79"/>
                  </a:cubicBezTo>
                  <a:cubicBezTo>
                    <a:pt x="87" y="79"/>
                    <a:pt x="87" y="79"/>
                    <a:pt x="87" y="79"/>
                  </a:cubicBezTo>
                  <a:cubicBezTo>
                    <a:pt x="87" y="86"/>
                    <a:pt x="87" y="86"/>
                    <a:pt x="87" y="86"/>
                  </a:cubicBezTo>
                  <a:cubicBezTo>
                    <a:pt x="87" y="102"/>
                    <a:pt x="79" y="110"/>
                    <a:pt x="79" y="118"/>
                  </a:cubicBezTo>
                  <a:cubicBezTo>
                    <a:pt x="79" y="126"/>
                    <a:pt x="72" y="126"/>
                    <a:pt x="64" y="134"/>
                  </a:cubicBezTo>
                  <a:cubicBezTo>
                    <a:pt x="64" y="134"/>
                    <a:pt x="56" y="142"/>
                    <a:pt x="40" y="142"/>
                  </a:cubicBezTo>
                  <a:cubicBezTo>
                    <a:pt x="32" y="142"/>
                    <a:pt x="24" y="134"/>
                    <a:pt x="16" y="134"/>
                  </a:cubicBezTo>
                  <a:cubicBezTo>
                    <a:pt x="8" y="126"/>
                    <a:pt x="8" y="126"/>
                    <a:pt x="0" y="118"/>
                  </a:cubicBezTo>
                  <a:cubicBezTo>
                    <a:pt x="0" y="110"/>
                    <a:pt x="0" y="102"/>
                    <a:pt x="0" y="86"/>
                  </a:cubicBezTo>
                  <a:cubicBezTo>
                    <a:pt x="0" y="47"/>
                    <a:pt x="0" y="47"/>
                    <a:pt x="0" y="47"/>
                  </a:cubicBezTo>
                  <a:cubicBezTo>
                    <a:pt x="0" y="39"/>
                    <a:pt x="0" y="31"/>
                    <a:pt x="0" y="23"/>
                  </a:cubicBezTo>
                  <a:cubicBezTo>
                    <a:pt x="0" y="23"/>
                    <a:pt x="0" y="15"/>
                    <a:pt x="8" y="15"/>
                  </a:cubicBezTo>
                  <a:cubicBezTo>
                    <a:pt x="8" y="8"/>
                    <a:pt x="16" y="8"/>
                    <a:pt x="24" y="0"/>
                  </a:cubicBezTo>
                  <a:cubicBezTo>
                    <a:pt x="24" y="0"/>
                    <a:pt x="32" y="0"/>
                    <a:pt x="40" y="0"/>
                  </a:cubicBezTo>
                  <a:cubicBezTo>
                    <a:pt x="48" y="0"/>
                    <a:pt x="64" y="0"/>
                    <a:pt x="64" y="8"/>
                  </a:cubicBezTo>
                  <a:cubicBezTo>
                    <a:pt x="72" y="8"/>
                    <a:pt x="79" y="15"/>
                    <a:pt x="79" y="23"/>
                  </a:cubicBezTo>
                  <a:cubicBezTo>
                    <a:pt x="79" y="23"/>
                    <a:pt x="87" y="31"/>
                    <a:pt x="87" y="47"/>
                  </a:cubicBezTo>
                  <a:lnTo>
                    <a:pt x="87"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40" name="Freeform 832"/>
            <p:cNvSpPr>
              <a:spLocks noChangeArrowheads="1"/>
            </p:cNvSpPr>
            <p:nvPr/>
          </p:nvSpPr>
          <p:spPr bwMode="auto">
            <a:xfrm>
              <a:off x="19520359" y="5826704"/>
              <a:ext cx="47643" cy="98462"/>
            </a:xfrm>
            <a:custGeom>
              <a:avLst/>
              <a:gdLst>
                <a:gd name="T0" fmla="*/ 0 w 65"/>
                <a:gd name="T1" fmla="*/ 0 h 135"/>
                <a:gd name="T2" fmla="*/ 56 w 65"/>
                <a:gd name="T3" fmla="*/ 0 h 135"/>
                <a:gd name="T4" fmla="*/ 56 w 65"/>
                <a:gd name="T5" fmla="*/ 31 h 135"/>
                <a:gd name="T6" fmla="*/ 40 w 65"/>
                <a:gd name="T7" fmla="*/ 31 h 135"/>
                <a:gd name="T8" fmla="*/ 40 w 65"/>
                <a:gd name="T9" fmla="*/ 55 h 135"/>
                <a:gd name="T10" fmla="*/ 56 w 65"/>
                <a:gd name="T11" fmla="*/ 55 h 135"/>
                <a:gd name="T12" fmla="*/ 56 w 65"/>
                <a:gd name="T13" fmla="*/ 79 h 135"/>
                <a:gd name="T14" fmla="*/ 40 w 65"/>
                <a:gd name="T15" fmla="*/ 79 h 135"/>
                <a:gd name="T16" fmla="*/ 40 w 65"/>
                <a:gd name="T17" fmla="*/ 110 h 135"/>
                <a:gd name="T18" fmla="*/ 64 w 65"/>
                <a:gd name="T19" fmla="*/ 110 h 135"/>
                <a:gd name="T20" fmla="*/ 64 w 65"/>
                <a:gd name="T21" fmla="*/ 134 h 135"/>
                <a:gd name="T22" fmla="*/ 0 w 65"/>
                <a:gd name="T23" fmla="*/ 134 h 135"/>
                <a:gd name="T24" fmla="*/ 0 w 65"/>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135">
                  <a:moveTo>
                    <a:pt x="0" y="0"/>
                  </a:moveTo>
                  <a:lnTo>
                    <a:pt x="56" y="0"/>
                  </a:lnTo>
                  <a:lnTo>
                    <a:pt x="56" y="31"/>
                  </a:lnTo>
                  <a:lnTo>
                    <a:pt x="40" y="31"/>
                  </a:lnTo>
                  <a:lnTo>
                    <a:pt x="40" y="55"/>
                  </a:lnTo>
                  <a:lnTo>
                    <a:pt x="56" y="55"/>
                  </a:lnTo>
                  <a:lnTo>
                    <a:pt x="56" y="79"/>
                  </a:lnTo>
                  <a:lnTo>
                    <a:pt x="40" y="79"/>
                  </a:lnTo>
                  <a:lnTo>
                    <a:pt x="40" y="110"/>
                  </a:lnTo>
                  <a:lnTo>
                    <a:pt x="64" y="110"/>
                  </a:lnTo>
                  <a:lnTo>
                    <a:pt x="64"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41" name="Freeform 833"/>
            <p:cNvSpPr>
              <a:spLocks noChangeArrowheads="1"/>
            </p:cNvSpPr>
            <p:nvPr/>
          </p:nvSpPr>
          <p:spPr bwMode="auto">
            <a:xfrm>
              <a:off x="17824289" y="5159710"/>
              <a:ext cx="79405" cy="98462"/>
            </a:xfrm>
            <a:custGeom>
              <a:avLst/>
              <a:gdLst>
                <a:gd name="T0" fmla="*/ 111 w 112"/>
                <a:gd name="T1" fmla="*/ 0 h 135"/>
                <a:gd name="T2" fmla="*/ 111 w 112"/>
                <a:gd name="T3" fmla="*/ 0 h 135"/>
                <a:gd name="T4" fmla="*/ 111 w 112"/>
                <a:gd name="T5" fmla="*/ 134 h 135"/>
                <a:gd name="T6" fmla="*/ 80 w 112"/>
                <a:gd name="T7" fmla="*/ 134 h 135"/>
                <a:gd name="T8" fmla="*/ 80 w 112"/>
                <a:gd name="T9" fmla="*/ 39 h 135"/>
                <a:gd name="T10" fmla="*/ 71 w 112"/>
                <a:gd name="T11" fmla="*/ 134 h 135"/>
                <a:gd name="T12" fmla="*/ 48 w 112"/>
                <a:gd name="T13" fmla="*/ 134 h 135"/>
                <a:gd name="T14" fmla="*/ 32 w 112"/>
                <a:gd name="T15" fmla="*/ 39 h 135"/>
                <a:gd name="T16" fmla="*/ 32 w 112"/>
                <a:gd name="T17" fmla="*/ 134 h 135"/>
                <a:gd name="T18" fmla="*/ 0 w 112"/>
                <a:gd name="T19" fmla="*/ 134 h 135"/>
                <a:gd name="T20" fmla="*/ 0 w 112"/>
                <a:gd name="T21" fmla="*/ 0 h 135"/>
                <a:gd name="T22" fmla="*/ 48 w 112"/>
                <a:gd name="T23" fmla="*/ 0 h 135"/>
                <a:gd name="T24" fmla="*/ 56 w 112"/>
                <a:gd name="T25" fmla="*/ 23 h 135"/>
                <a:gd name="T26" fmla="*/ 56 w 112"/>
                <a:gd name="T27" fmla="*/ 55 h 135"/>
                <a:gd name="T28" fmla="*/ 64 w 112"/>
                <a:gd name="T29" fmla="*/ 0 h 135"/>
                <a:gd name="T30" fmla="*/ 111 w 112"/>
                <a:gd name="T3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35">
                  <a:moveTo>
                    <a:pt x="111" y="0"/>
                  </a:moveTo>
                  <a:lnTo>
                    <a:pt x="111" y="0"/>
                  </a:lnTo>
                  <a:cubicBezTo>
                    <a:pt x="111" y="134"/>
                    <a:pt x="111" y="134"/>
                    <a:pt x="111" y="134"/>
                  </a:cubicBezTo>
                  <a:cubicBezTo>
                    <a:pt x="80" y="134"/>
                    <a:pt x="80" y="134"/>
                    <a:pt x="80" y="134"/>
                  </a:cubicBezTo>
                  <a:cubicBezTo>
                    <a:pt x="80" y="39"/>
                    <a:pt x="80" y="39"/>
                    <a:pt x="80" y="39"/>
                  </a:cubicBezTo>
                  <a:cubicBezTo>
                    <a:pt x="71" y="134"/>
                    <a:pt x="71" y="134"/>
                    <a:pt x="71" y="134"/>
                  </a:cubicBezTo>
                  <a:cubicBezTo>
                    <a:pt x="48" y="134"/>
                    <a:pt x="48" y="134"/>
                    <a:pt x="48" y="134"/>
                  </a:cubicBezTo>
                  <a:cubicBezTo>
                    <a:pt x="32" y="39"/>
                    <a:pt x="32" y="39"/>
                    <a:pt x="32" y="39"/>
                  </a:cubicBezTo>
                  <a:cubicBezTo>
                    <a:pt x="32" y="134"/>
                    <a:pt x="32" y="134"/>
                    <a:pt x="32" y="134"/>
                  </a:cubicBezTo>
                  <a:cubicBezTo>
                    <a:pt x="0" y="134"/>
                    <a:pt x="0" y="134"/>
                    <a:pt x="0" y="134"/>
                  </a:cubicBezTo>
                  <a:cubicBezTo>
                    <a:pt x="0" y="0"/>
                    <a:pt x="0" y="0"/>
                    <a:pt x="0" y="0"/>
                  </a:cubicBezTo>
                  <a:cubicBezTo>
                    <a:pt x="48" y="0"/>
                    <a:pt x="48" y="0"/>
                    <a:pt x="48" y="0"/>
                  </a:cubicBezTo>
                  <a:cubicBezTo>
                    <a:pt x="48" y="7"/>
                    <a:pt x="48" y="16"/>
                    <a:pt x="56" y="23"/>
                  </a:cubicBezTo>
                  <a:cubicBezTo>
                    <a:pt x="56" y="55"/>
                    <a:pt x="56" y="55"/>
                    <a:pt x="56" y="55"/>
                  </a:cubicBezTo>
                  <a:cubicBezTo>
                    <a:pt x="64" y="0"/>
                    <a:pt x="64" y="0"/>
                    <a:pt x="64" y="0"/>
                  </a:cubicBez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42" name="Freeform 834"/>
            <p:cNvSpPr>
              <a:spLocks noChangeArrowheads="1"/>
            </p:cNvSpPr>
            <p:nvPr/>
          </p:nvSpPr>
          <p:spPr bwMode="auto">
            <a:xfrm>
              <a:off x="17916398" y="5153358"/>
              <a:ext cx="57171" cy="101637"/>
            </a:xfrm>
            <a:custGeom>
              <a:avLst/>
              <a:gdLst>
                <a:gd name="T0" fmla="*/ 79 w 80"/>
                <a:gd name="T1" fmla="*/ 87 h 143"/>
                <a:gd name="T2" fmla="*/ 79 w 80"/>
                <a:gd name="T3" fmla="*/ 87 h 143"/>
                <a:gd name="T4" fmla="*/ 79 w 80"/>
                <a:gd name="T5" fmla="*/ 111 h 143"/>
                <a:gd name="T6" fmla="*/ 71 w 80"/>
                <a:gd name="T7" fmla="*/ 126 h 143"/>
                <a:gd name="T8" fmla="*/ 55 w 80"/>
                <a:gd name="T9" fmla="*/ 134 h 143"/>
                <a:gd name="T10" fmla="*/ 39 w 80"/>
                <a:gd name="T11" fmla="*/ 142 h 143"/>
                <a:gd name="T12" fmla="*/ 16 w 80"/>
                <a:gd name="T13" fmla="*/ 134 h 143"/>
                <a:gd name="T14" fmla="*/ 8 w 80"/>
                <a:gd name="T15" fmla="*/ 126 h 143"/>
                <a:gd name="T16" fmla="*/ 0 w 80"/>
                <a:gd name="T17" fmla="*/ 111 h 143"/>
                <a:gd name="T18" fmla="*/ 0 w 80"/>
                <a:gd name="T19" fmla="*/ 87 h 143"/>
                <a:gd name="T20" fmla="*/ 0 w 80"/>
                <a:gd name="T21" fmla="*/ 63 h 143"/>
                <a:gd name="T22" fmla="*/ 0 w 80"/>
                <a:gd name="T23" fmla="*/ 31 h 143"/>
                <a:gd name="T24" fmla="*/ 8 w 80"/>
                <a:gd name="T25" fmla="*/ 15 h 143"/>
                <a:gd name="T26" fmla="*/ 16 w 80"/>
                <a:gd name="T27" fmla="*/ 8 h 143"/>
                <a:gd name="T28" fmla="*/ 39 w 80"/>
                <a:gd name="T29" fmla="*/ 0 h 143"/>
                <a:gd name="T30" fmla="*/ 55 w 80"/>
                <a:gd name="T31" fmla="*/ 8 h 143"/>
                <a:gd name="T32" fmla="*/ 71 w 80"/>
                <a:gd name="T33" fmla="*/ 15 h 143"/>
                <a:gd name="T34" fmla="*/ 79 w 80"/>
                <a:gd name="T35" fmla="*/ 31 h 143"/>
                <a:gd name="T36" fmla="*/ 79 w 80"/>
                <a:gd name="T37" fmla="*/ 63 h 143"/>
                <a:gd name="T38" fmla="*/ 79 w 80"/>
                <a:gd name="T39" fmla="*/ 87 h 143"/>
                <a:gd name="T40" fmla="*/ 39 w 80"/>
                <a:gd name="T41" fmla="*/ 39 h 143"/>
                <a:gd name="T42" fmla="*/ 39 w 80"/>
                <a:gd name="T43" fmla="*/ 39 h 143"/>
                <a:gd name="T44" fmla="*/ 39 w 80"/>
                <a:gd name="T45" fmla="*/ 24 h 143"/>
                <a:gd name="T46" fmla="*/ 39 w 80"/>
                <a:gd name="T47" fmla="*/ 24 h 143"/>
                <a:gd name="T48" fmla="*/ 31 w 80"/>
                <a:gd name="T49" fmla="*/ 24 h 143"/>
                <a:gd name="T50" fmla="*/ 31 w 80"/>
                <a:gd name="T51" fmla="*/ 39 h 143"/>
                <a:gd name="T52" fmla="*/ 31 w 80"/>
                <a:gd name="T53" fmla="*/ 102 h 143"/>
                <a:gd name="T54" fmla="*/ 31 w 80"/>
                <a:gd name="T55" fmla="*/ 118 h 143"/>
                <a:gd name="T56" fmla="*/ 39 w 80"/>
                <a:gd name="T57" fmla="*/ 118 h 143"/>
                <a:gd name="T58" fmla="*/ 39 w 80"/>
                <a:gd name="T59" fmla="*/ 118 h 143"/>
                <a:gd name="T60" fmla="*/ 39 w 80"/>
                <a:gd name="T61" fmla="*/ 102 h 143"/>
                <a:gd name="T62" fmla="*/ 39 w 80"/>
                <a:gd name="T63" fmla="*/ 3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143">
                  <a:moveTo>
                    <a:pt x="79" y="87"/>
                  </a:moveTo>
                  <a:lnTo>
                    <a:pt x="79" y="87"/>
                  </a:lnTo>
                  <a:cubicBezTo>
                    <a:pt x="79" y="95"/>
                    <a:pt x="79" y="102"/>
                    <a:pt x="79" y="111"/>
                  </a:cubicBezTo>
                  <a:cubicBezTo>
                    <a:pt x="79" y="118"/>
                    <a:pt x="71" y="118"/>
                    <a:pt x="71" y="126"/>
                  </a:cubicBezTo>
                  <a:cubicBezTo>
                    <a:pt x="71" y="134"/>
                    <a:pt x="63" y="134"/>
                    <a:pt x="55" y="134"/>
                  </a:cubicBezTo>
                  <a:cubicBezTo>
                    <a:pt x="55" y="142"/>
                    <a:pt x="47" y="142"/>
                    <a:pt x="39" y="142"/>
                  </a:cubicBezTo>
                  <a:cubicBezTo>
                    <a:pt x="31" y="142"/>
                    <a:pt x="24" y="142"/>
                    <a:pt x="16" y="134"/>
                  </a:cubicBezTo>
                  <a:cubicBezTo>
                    <a:pt x="16" y="134"/>
                    <a:pt x="8" y="134"/>
                    <a:pt x="8" y="126"/>
                  </a:cubicBezTo>
                  <a:cubicBezTo>
                    <a:pt x="0" y="126"/>
                    <a:pt x="0" y="118"/>
                    <a:pt x="0" y="111"/>
                  </a:cubicBezTo>
                  <a:cubicBezTo>
                    <a:pt x="0" y="102"/>
                    <a:pt x="0" y="95"/>
                    <a:pt x="0" y="87"/>
                  </a:cubicBezTo>
                  <a:cubicBezTo>
                    <a:pt x="0" y="63"/>
                    <a:pt x="0" y="63"/>
                    <a:pt x="0" y="63"/>
                  </a:cubicBezTo>
                  <a:cubicBezTo>
                    <a:pt x="0" y="47"/>
                    <a:pt x="0" y="39"/>
                    <a:pt x="0" y="31"/>
                  </a:cubicBezTo>
                  <a:cubicBezTo>
                    <a:pt x="0" y="24"/>
                    <a:pt x="0" y="24"/>
                    <a:pt x="8" y="15"/>
                  </a:cubicBezTo>
                  <a:cubicBezTo>
                    <a:pt x="8" y="8"/>
                    <a:pt x="16" y="8"/>
                    <a:pt x="16" y="8"/>
                  </a:cubicBezTo>
                  <a:cubicBezTo>
                    <a:pt x="24" y="0"/>
                    <a:pt x="31" y="0"/>
                    <a:pt x="39" y="0"/>
                  </a:cubicBezTo>
                  <a:cubicBezTo>
                    <a:pt x="47" y="0"/>
                    <a:pt x="55" y="0"/>
                    <a:pt x="55" y="8"/>
                  </a:cubicBezTo>
                  <a:cubicBezTo>
                    <a:pt x="63" y="8"/>
                    <a:pt x="71" y="8"/>
                    <a:pt x="71" y="15"/>
                  </a:cubicBezTo>
                  <a:cubicBezTo>
                    <a:pt x="71" y="24"/>
                    <a:pt x="79" y="24"/>
                    <a:pt x="79" y="31"/>
                  </a:cubicBezTo>
                  <a:cubicBezTo>
                    <a:pt x="79" y="39"/>
                    <a:pt x="79" y="47"/>
                    <a:pt x="79" y="63"/>
                  </a:cubicBezTo>
                  <a:lnTo>
                    <a:pt x="79" y="87"/>
                  </a:lnTo>
                  <a:close/>
                  <a:moveTo>
                    <a:pt x="39" y="39"/>
                  </a:moveTo>
                  <a:lnTo>
                    <a:pt x="39" y="39"/>
                  </a:lnTo>
                  <a:cubicBezTo>
                    <a:pt x="39" y="31"/>
                    <a:pt x="39" y="31"/>
                    <a:pt x="39" y="24"/>
                  </a:cubicBezTo>
                  <a:lnTo>
                    <a:pt x="39" y="24"/>
                  </a:lnTo>
                  <a:lnTo>
                    <a:pt x="31" y="24"/>
                  </a:lnTo>
                  <a:cubicBezTo>
                    <a:pt x="31" y="31"/>
                    <a:pt x="31" y="31"/>
                    <a:pt x="31" y="39"/>
                  </a:cubicBezTo>
                  <a:cubicBezTo>
                    <a:pt x="31" y="102"/>
                    <a:pt x="31" y="102"/>
                    <a:pt x="31" y="102"/>
                  </a:cubicBezTo>
                  <a:cubicBezTo>
                    <a:pt x="31" y="111"/>
                    <a:pt x="31" y="111"/>
                    <a:pt x="31" y="118"/>
                  </a:cubicBezTo>
                  <a:cubicBezTo>
                    <a:pt x="31" y="118"/>
                    <a:pt x="31" y="118"/>
                    <a:pt x="39" y="118"/>
                  </a:cubicBezTo>
                  <a:lnTo>
                    <a:pt x="39" y="118"/>
                  </a:lnTo>
                  <a:cubicBezTo>
                    <a:pt x="39" y="111"/>
                    <a:pt x="39" y="111"/>
                    <a:pt x="39" y="102"/>
                  </a:cubicBezTo>
                  <a:lnTo>
                    <a:pt x="39"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43" name="Freeform 835"/>
            <p:cNvSpPr>
              <a:spLocks noChangeArrowheads="1"/>
            </p:cNvSpPr>
            <p:nvPr/>
          </p:nvSpPr>
          <p:spPr bwMode="auto">
            <a:xfrm>
              <a:off x="17983097" y="5159710"/>
              <a:ext cx="50819" cy="98462"/>
            </a:xfrm>
            <a:custGeom>
              <a:avLst/>
              <a:gdLst>
                <a:gd name="T0" fmla="*/ 71 w 72"/>
                <a:gd name="T1" fmla="*/ 0 h 135"/>
                <a:gd name="T2" fmla="*/ 71 w 72"/>
                <a:gd name="T3" fmla="*/ 134 h 135"/>
                <a:gd name="T4" fmla="*/ 47 w 72"/>
                <a:gd name="T5" fmla="*/ 134 h 135"/>
                <a:gd name="T6" fmla="*/ 24 w 72"/>
                <a:gd name="T7" fmla="*/ 71 h 135"/>
                <a:gd name="T8" fmla="*/ 24 w 72"/>
                <a:gd name="T9" fmla="*/ 134 h 135"/>
                <a:gd name="T10" fmla="*/ 0 w 72"/>
                <a:gd name="T11" fmla="*/ 134 h 135"/>
                <a:gd name="T12" fmla="*/ 0 w 72"/>
                <a:gd name="T13" fmla="*/ 0 h 135"/>
                <a:gd name="T14" fmla="*/ 24 w 72"/>
                <a:gd name="T15" fmla="*/ 0 h 135"/>
                <a:gd name="T16" fmla="*/ 47 w 72"/>
                <a:gd name="T17" fmla="*/ 55 h 135"/>
                <a:gd name="T18" fmla="*/ 47 w 72"/>
                <a:gd name="T19" fmla="*/ 0 h 135"/>
                <a:gd name="T20" fmla="*/ 71 w 72"/>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135">
                  <a:moveTo>
                    <a:pt x="71" y="0"/>
                  </a:moveTo>
                  <a:lnTo>
                    <a:pt x="71" y="134"/>
                  </a:lnTo>
                  <a:lnTo>
                    <a:pt x="47" y="134"/>
                  </a:lnTo>
                  <a:lnTo>
                    <a:pt x="24" y="71"/>
                  </a:lnTo>
                  <a:lnTo>
                    <a:pt x="24" y="134"/>
                  </a:lnTo>
                  <a:lnTo>
                    <a:pt x="0" y="134"/>
                  </a:lnTo>
                  <a:lnTo>
                    <a:pt x="0" y="0"/>
                  </a:lnTo>
                  <a:lnTo>
                    <a:pt x="24" y="0"/>
                  </a:lnTo>
                  <a:lnTo>
                    <a:pt x="47" y="55"/>
                  </a:lnTo>
                  <a:lnTo>
                    <a:pt x="47" y="0"/>
                  </a:ln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44" name="Freeform 836"/>
            <p:cNvSpPr>
              <a:spLocks noChangeArrowheads="1"/>
            </p:cNvSpPr>
            <p:nvPr/>
          </p:nvSpPr>
          <p:spPr bwMode="auto">
            <a:xfrm>
              <a:off x="18040268" y="5159710"/>
              <a:ext cx="57171" cy="98462"/>
            </a:xfrm>
            <a:custGeom>
              <a:avLst/>
              <a:gdLst>
                <a:gd name="T0" fmla="*/ 79 w 80"/>
                <a:gd name="T1" fmla="*/ 0 h 135"/>
                <a:gd name="T2" fmla="*/ 79 w 80"/>
                <a:gd name="T3" fmla="*/ 23 h 135"/>
                <a:gd name="T4" fmla="*/ 63 w 80"/>
                <a:gd name="T5" fmla="*/ 23 h 135"/>
                <a:gd name="T6" fmla="*/ 63 w 80"/>
                <a:gd name="T7" fmla="*/ 134 h 135"/>
                <a:gd name="T8" fmla="*/ 23 w 80"/>
                <a:gd name="T9" fmla="*/ 134 h 135"/>
                <a:gd name="T10" fmla="*/ 23 w 80"/>
                <a:gd name="T11" fmla="*/ 23 h 135"/>
                <a:gd name="T12" fmla="*/ 0 w 80"/>
                <a:gd name="T13" fmla="*/ 23 h 135"/>
                <a:gd name="T14" fmla="*/ 0 w 80"/>
                <a:gd name="T15" fmla="*/ 0 h 135"/>
                <a:gd name="T16" fmla="*/ 79 w 80"/>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35">
                  <a:moveTo>
                    <a:pt x="79" y="0"/>
                  </a:moveTo>
                  <a:lnTo>
                    <a:pt x="79" y="23"/>
                  </a:lnTo>
                  <a:lnTo>
                    <a:pt x="63" y="23"/>
                  </a:lnTo>
                  <a:lnTo>
                    <a:pt x="63" y="134"/>
                  </a:lnTo>
                  <a:lnTo>
                    <a:pt x="23" y="134"/>
                  </a:lnTo>
                  <a:lnTo>
                    <a:pt x="23" y="23"/>
                  </a:lnTo>
                  <a:lnTo>
                    <a:pt x="0" y="23"/>
                  </a:lnTo>
                  <a:lnTo>
                    <a:pt x="0"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45" name="Freeform 837"/>
            <p:cNvSpPr>
              <a:spLocks noChangeArrowheads="1"/>
            </p:cNvSpPr>
            <p:nvPr/>
          </p:nvSpPr>
          <p:spPr bwMode="auto">
            <a:xfrm>
              <a:off x="18103791" y="5159710"/>
              <a:ext cx="57171" cy="98462"/>
            </a:xfrm>
            <a:custGeom>
              <a:avLst/>
              <a:gdLst>
                <a:gd name="T0" fmla="*/ 0 w 80"/>
                <a:gd name="T1" fmla="*/ 0 h 135"/>
                <a:gd name="T2" fmla="*/ 0 w 80"/>
                <a:gd name="T3" fmla="*/ 0 h 135"/>
                <a:gd name="T4" fmla="*/ 39 w 80"/>
                <a:gd name="T5" fmla="*/ 0 h 135"/>
                <a:gd name="T6" fmla="*/ 55 w 80"/>
                <a:gd name="T7" fmla="*/ 0 h 135"/>
                <a:gd name="T8" fmla="*/ 71 w 80"/>
                <a:gd name="T9" fmla="*/ 7 h 135"/>
                <a:gd name="T10" fmla="*/ 79 w 80"/>
                <a:gd name="T11" fmla="*/ 16 h 135"/>
                <a:gd name="T12" fmla="*/ 79 w 80"/>
                <a:gd name="T13" fmla="*/ 31 h 135"/>
                <a:gd name="T14" fmla="*/ 79 w 80"/>
                <a:gd name="T15" fmla="*/ 47 h 135"/>
                <a:gd name="T16" fmla="*/ 71 w 80"/>
                <a:gd name="T17" fmla="*/ 63 h 135"/>
                <a:gd name="T18" fmla="*/ 63 w 80"/>
                <a:gd name="T19" fmla="*/ 71 h 135"/>
                <a:gd name="T20" fmla="*/ 47 w 80"/>
                <a:gd name="T21" fmla="*/ 79 h 135"/>
                <a:gd name="T22" fmla="*/ 39 w 80"/>
                <a:gd name="T23" fmla="*/ 79 h 135"/>
                <a:gd name="T24" fmla="*/ 39 w 80"/>
                <a:gd name="T25" fmla="*/ 134 h 135"/>
                <a:gd name="T26" fmla="*/ 0 w 80"/>
                <a:gd name="T27" fmla="*/ 134 h 135"/>
                <a:gd name="T28" fmla="*/ 0 w 80"/>
                <a:gd name="T29" fmla="*/ 0 h 135"/>
                <a:gd name="T30" fmla="*/ 39 w 80"/>
                <a:gd name="T31" fmla="*/ 16 h 135"/>
                <a:gd name="T32" fmla="*/ 39 w 80"/>
                <a:gd name="T33" fmla="*/ 16 h 135"/>
                <a:gd name="T34" fmla="*/ 39 w 80"/>
                <a:gd name="T35" fmla="*/ 55 h 135"/>
                <a:gd name="T36" fmla="*/ 39 w 80"/>
                <a:gd name="T37" fmla="*/ 55 h 135"/>
                <a:gd name="T38" fmla="*/ 47 w 80"/>
                <a:gd name="T39" fmla="*/ 55 h 135"/>
                <a:gd name="T40" fmla="*/ 47 w 80"/>
                <a:gd name="T41" fmla="*/ 39 h 135"/>
                <a:gd name="T42" fmla="*/ 47 w 80"/>
                <a:gd name="T43" fmla="*/ 31 h 135"/>
                <a:gd name="T44" fmla="*/ 47 w 80"/>
                <a:gd name="T45" fmla="*/ 23 h 135"/>
                <a:gd name="T46" fmla="*/ 39 w 80"/>
                <a:gd name="T47"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135">
                  <a:moveTo>
                    <a:pt x="0" y="0"/>
                  </a:moveTo>
                  <a:lnTo>
                    <a:pt x="0" y="0"/>
                  </a:lnTo>
                  <a:cubicBezTo>
                    <a:pt x="39" y="0"/>
                    <a:pt x="39" y="0"/>
                    <a:pt x="39" y="0"/>
                  </a:cubicBezTo>
                  <a:cubicBezTo>
                    <a:pt x="47" y="0"/>
                    <a:pt x="55" y="0"/>
                    <a:pt x="55" y="0"/>
                  </a:cubicBezTo>
                  <a:cubicBezTo>
                    <a:pt x="63" y="0"/>
                    <a:pt x="71" y="0"/>
                    <a:pt x="71" y="7"/>
                  </a:cubicBezTo>
                  <a:cubicBezTo>
                    <a:pt x="71" y="7"/>
                    <a:pt x="71" y="7"/>
                    <a:pt x="79" y="16"/>
                  </a:cubicBezTo>
                  <a:cubicBezTo>
                    <a:pt x="79" y="16"/>
                    <a:pt x="79" y="23"/>
                    <a:pt x="79" y="31"/>
                  </a:cubicBezTo>
                  <a:cubicBezTo>
                    <a:pt x="79" y="47"/>
                    <a:pt x="79" y="47"/>
                    <a:pt x="79" y="47"/>
                  </a:cubicBezTo>
                  <a:cubicBezTo>
                    <a:pt x="79" y="55"/>
                    <a:pt x="79" y="63"/>
                    <a:pt x="71" y="63"/>
                  </a:cubicBezTo>
                  <a:cubicBezTo>
                    <a:pt x="71" y="71"/>
                    <a:pt x="71" y="71"/>
                    <a:pt x="63" y="71"/>
                  </a:cubicBezTo>
                  <a:cubicBezTo>
                    <a:pt x="63" y="79"/>
                    <a:pt x="55" y="79"/>
                    <a:pt x="47" y="79"/>
                  </a:cubicBezTo>
                  <a:cubicBezTo>
                    <a:pt x="39" y="79"/>
                    <a:pt x="39" y="79"/>
                    <a:pt x="39" y="79"/>
                  </a:cubicBezTo>
                  <a:cubicBezTo>
                    <a:pt x="39" y="134"/>
                    <a:pt x="39" y="134"/>
                    <a:pt x="39" y="134"/>
                  </a:cubicBezTo>
                  <a:cubicBezTo>
                    <a:pt x="0" y="134"/>
                    <a:pt x="0" y="134"/>
                    <a:pt x="0" y="134"/>
                  </a:cubicBezTo>
                  <a:lnTo>
                    <a:pt x="0" y="0"/>
                  </a:lnTo>
                  <a:close/>
                  <a:moveTo>
                    <a:pt x="39" y="16"/>
                  </a:moveTo>
                  <a:lnTo>
                    <a:pt x="39" y="16"/>
                  </a:lnTo>
                  <a:cubicBezTo>
                    <a:pt x="39" y="55"/>
                    <a:pt x="39" y="55"/>
                    <a:pt x="39" y="55"/>
                  </a:cubicBezTo>
                  <a:lnTo>
                    <a:pt x="39" y="55"/>
                  </a:lnTo>
                  <a:lnTo>
                    <a:pt x="47" y="55"/>
                  </a:lnTo>
                  <a:cubicBezTo>
                    <a:pt x="47" y="47"/>
                    <a:pt x="47" y="47"/>
                    <a:pt x="47" y="39"/>
                  </a:cubicBezTo>
                  <a:cubicBezTo>
                    <a:pt x="47" y="31"/>
                    <a:pt x="47" y="31"/>
                    <a:pt x="47" y="31"/>
                  </a:cubicBezTo>
                  <a:cubicBezTo>
                    <a:pt x="47" y="23"/>
                    <a:pt x="47" y="23"/>
                    <a:pt x="47" y="23"/>
                  </a:cubicBezTo>
                  <a:lnTo>
                    <a:pt x="39"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46" name="Freeform 838"/>
            <p:cNvSpPr>
              <a:spLocks noChangeArrowheads="1"/>
            </p:cNvSpPr>
            <p:nvPr/>
          </p:nvSpPr>
          <p:spPr bwMode="auto">
            <a:xfrm>
              <a:off x="18167314" y="5159710"/>
              <a:ext cx="47643" cy="98462"/>
            </a:xfrm>
            <a:custGeom>
              <a:avLst/>
              <a:gdLst>
                <a:gd name="T0" fmla="*/ 0 w 64"/>
                <a:gd name="T1" fmla="*/ 0 h 135"/>
                <a:gd name="T2" fmla="*/ 55 w 64"/>
                <a:gd name="T3" fmla="*/ 0 h 135"/>
                <a:gd name="T4" fmla="*/ 55 w 64"/>
                <a:gd name="T5" fmla="*/ 23 h 135"/>
                <a:gd name="T6" fmla="*/ 31 w 64"/>
                <a:gd name="T7" fmla="*/ 23 h 135"/>
                <a:gd name="T8" fmla="*/ 31 w 64"/>
                <a:gd name="T9" fmla="*/ 47 h 135"/>
                <a:gd name="T10" fmla="*/ 55 w 64"/>
                <a:gd name="T11" fmla="*/ 47 h 135"/>
                <a:gd name="T12" fmla="*/ 55 w 64"/>
                <a:gd name="T13" fmla="*/ 71 h 135"/>
                <a:gd name="T14" fmla="*/ 31 w 64"/>
                <a:gd name="T15" fmla="*/ 71 h 135"/>
                <a:gd name="T16" fmla="*/ 31 w 64"/>
                <a:gd name="T17" fmla="*/ 103 h 135"/>
                <a:gd name="T18" fmla="*/ 63 w 64"/>
                <a:gd name="T19" fmla="*/ 103 h 135"/>
                <a:gd name="T20" fmla="*/ 63 w 64"/>
                <a:gd name="T21" fmla="*/ 134 h 135"/>
                <a:gd name="T22" fmla="*/ 0 w 64"/>
                <a:gd name="T23" fmla="*/ 134 h 135"/>
                <a:gd name="T24" fmla="*/ 0 w 64"/>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5">
                  <a:moveTo>
                    <a:pt x="0" y="0"/>
                  </a:moveTo>
                  <a:lnTo>
                    <a:pt x="55" y="0"/>
                  </a:lnTo>
                  <a:lnTo>
                    <a:pt x="55" y="23"/>
                  </a:lnTo>
                  <a:lnTo>
                    <a:pt x="31" y="23"/>
                  </a:lnTo>
                  <a:lnTo>
                    <a:pt x="31" y="47"/>
                  </a:lnTo>
                  <a:lnTo>
                    <a:pt x="55" y="47"/>
                  </a:lnTo>
                  <a:lnTo>
                    <a:pt x="55" y="71"/>
                  </a:lnTo>
                  <a:lnTo>
                    <a:pt x="31" y="71"/>
                  </a:lnTo>
                  <a:lnTo>
                    <a:pt x="31" y="103"/>
                  </a:lnTo>
                  <a:lnTo>
                    <a:pt x="63" y="103"/>
                  </a:lnTo>
                  <a:lnTo>
                    <a:pt x="63"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47" name="Freeform 839"/>
            <p:cNvSpPr>
              <a:spLocks noChangeArrowheads="1"/>
            </p:cNvSpPr>
            <p:nvPr/>
          </p:nvSpPr>
          <p:spPr bwMode="auto">
            <a:xfrm>
              <a:off x="18218133" y="5159710"/>
              <a:ext cx="41291" cy="98462"/>
            </a:xfrm>
            <a:custGeom>
              <a:avLst/>
              <a:gdLst>
                <a:gd name="T0" fmla="*/ 31 w 56"/>
                <a:gd name="T1" fmla="*/ 0 h 135"/>
                <a:gd name="T2" fmla="*/ 31 w 56"/>
                <a:gd name="T3" fmla="*/ 103 h 135"/>
                <a:gd name="T4" fmla="*/ 55 w 56"/>
                <a:gd name="T5" fmla="*/ 103 h 135"/>
                <a:gd name="T6" fmla="*/ 55 w 56"/>
                <a:gd name="T7" fmla="*/ 134 h 135"/>
                <a:gd name="T8" fmla="*/ 0 w 56"/>
                <a:gd name="T9" fmla="*/ 134 h 135"/>
                <a:gd name="T10" fmla="*/ 0 w 56"/>
                <a:gd name="T11" fmla="*/ 0 h 135"/>
                <a:gd name="T12" fmla="*/ 31 w 56"/>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56" h="135">
                  <a:moveTo>
                    <a:pt x="31" y="0"/>
                  </a:moveTo>
                  <a:lnTo>
                    <a:pt x="31" y="103"/>
                  </a:lnTo>
                  <a:lnTo>
                    <a:pt x="55" y="103"/>
                  </a:lnTo>
                  <a:lnTo>
                    <a:pt x="55" y="134"/>
                  </a:lnTo>
                  <a:lnTo>
                    <a:pt x="0" y="134"/>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48" name="Freeform 840"/>
            <p:cNvSpPr>
              <a:spLocks noChangeArrowheads="1"/>
            </p:cNvSpPr>
            <p:nvPr/>
          </p:nvSpPr>
          <p:spPr bwMode="auto">
            <a:xfrm>
              <a:off x="18262599" y="5159710"/>
              <a:ext cx="28586" cy="98462"/>
            </a:xfrm>
            <a:custGeom>
              <a:avLst/>
              <a:gdLst>
                <a:gd name="T0" fmla="*/ 40 w 41"/>
                <a:gd name="T1" fmla="*/ 0 h 135"/>
                <a:gd name="T2" fmla="*/ 40 w 41"/>
                <a:gd name="T3" fmla="*/ 134 h 135"/>
                <a:gd name="T4" fmla="*/ 0 w 41"/>
                <a:gd name="T5" fmla="*/ 134 h 135"/>
                <a:gd name="T6" fmla="*/ 0 w 41"/>
                <a:gd name="T7" fmla="*/ 0 h 135"/>
                <a:gd name="T8" fmla="*/ 40 w 41"/>
                <a:gd name="T9" fmla="*/ 0 h 135"/>
              </a:gdLst>
              <a:ahLst/>
              <a:cxnLst>
                <a:cxn ang="0">
                  <a:pos x="T0" y="T1"/>
                </a:cxn>
                <a:cxn ang="0">
                  <a:pos x="T2" y="T3"/>
                </a:cxn>
                <a:cxn ang="0">
                  <a:pos x="T4" y="T5"/>
                </a:cxn>
                <a:cxn ang="0">
                  <a:pos x="T6" y="T7"/>
                </a:cxn>
                <a:cxn ang="0">
                  <a:pos x="T8" y="T9"/>
                </a:cxn>
              </a:cxnLst>
              <a:rect l="0" t="0" r="r" b="b"/>
              <a:pathLst>
                <a:path w="41" h="135">
                  <a:moveTo>
                    <a:pt x="40" y="0"/>
                  </a:moveTo>
                  <a:lnTo>
                    <a:pt x="40"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49" name="Freeform 841"/>
            <p:cNvSpPr>
              <a:spLocks noChangeArrowheads="1"/>
            </p:cNvSpPr>
            <p:nvPr/>
          </p:nvSpPr>
          <p:spPr bwMode="auto">
            <a:xfrm>
              <a:off x="18297538" y="5159710"/>
              <a:ext cx="47641" cy="98462"/>
            </a:xfrm>
            <a:custGeom>
              <a:avLst/>
              <a:gdLst>
                <a:gd name="T0" fmla="*/ 0 w 64"/>
                <a:gd name="T1" fmla="*/ 0 h 135"/>
                <a:gd name="T2" fmla="*/ 63 w 64"/>
                <a:gd name="T3" fmla="*/ 0 h 135"/>
                <a:gd name="T4" fmla="*/ 63 w 64"/>
                <a:gd name="T5" fmla="*/ 23 h 135"/>
                <a:gd name="T6" fmla="*/ 39 w 64"/>
                <a:gd name="T7" fmla="*/ 23 h 135"/>
                <a:gd name="T8" fmla="*/ 39 w 64"/>
                <a:gd name="T9" fmla="*/ 47 h 135"/>
                <a:gd name="T10" fmla="*/ 55 w 64"/>
                <a:gd name="T11" fmla="*/ 47 h 135"/>
                <a:gd name="T12" fmla="*/ 55 w 64"/>
                <a:gd name="T13" fmla="*/ 71 h 135"/>
                <a:gd name="T14" fmla="*/ 39 w 64"/>
                <a:gd name="T15" fmla="*/ 71 h 135"/>
                <a:gd name="T16" fmla="*/ 39 w 64"/>
                <a:gd name="T17" fmla="*/ 103 h 135"/>
                <a:gd name="T18" fmla="*/ 63 w 64"/>
                <a:gd name="T19" fmla="*/ 103 h 135"/>
                <a:gd name="T20" fmla="*/ 63 w 64"/>
                <a:gd name="T21" fmla="*/ 134 h 135"/>
                <a:gd name="T22" fmla="*/ 0 w 64"/>
                <a:gd name="T23" fmla="*/ 134 h 135"/>
                <a:gd name="T24" fmla="*/ 0 w 64"/>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5">
                  <a:moveTo>
                    <a:pt x="0" y="0"/>
                  </a:moveTo>
                  <a:lnTo>
                    <a:pt x="63" y="0"/>
                  </a:lnTo>
                  <a:lnTo>
                    <a:pt x="63" y="23"/>
                  </a:lnTo>
                  <a:lnTo>
                    <a:pt x="39" y="23"/>
                  </a:lnTo>
                  <a:lnTo>
                    <a:pt x="39" y="47"/>
                  </a:lnTo>
                  <a:lnTo>
                    <a:pt x="55" y="47"/>
                  </a:lnTo>
                  <a:lnTo>
                    <a:pt x="55" y="71"/>
                  </a:lnTo>
                  <a:lnTo>
                    <a:pt x="39" y="71"/>
                  </a:lnTo>
                  <a:lnTo>
                    <a:pt x="39" y="103"/>
                  </a:lnTo>
                  <a:lnTo>
                    <a:pt x="63" y="103"/>
                  </a:lnTo>
                  <a:lnTo>
                    <a:pt x="63"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50" name="Freeform 842"/>
            <p:cNvSpPr>
              <a:spLocks noChangeArrowheads="1"/>
            </p:cNvSpPr>
            <p:nvPr/>
          </p:nvSpPr>
          <p:spPr bwMode="auto">
            <a:xfrm>
              <a:off x="18348356" y="5159710"/>
              <a:ext cx="57171" cy="98462"/>
            </a:xfrm>
            <a:custGeom>
              <a:avLst/>
              <a:gdLst>
                <a:gd name="T0" fmla="*/ 0 w 80"/>
                <a:gd name="T1" fmla="*/ 0 h 135"/>
                <a:gd name="T2" fmla="*/ 0 w 80"/>
                <a:gd name="T3" fmla="*/ 0 h 135"/>
                <a:gd name="T4" fmla="*/ 23 w 80"/>
                <a:gd name="T5" fmla="*/ 0 h 135"/>
                <a:gd name="T6" fmla="*/ 63 w 80"/>
                <a:gd name="T7" fmla="*/ 0 h 135"/>
                <a:gd name="T8" fmla="*/ 71 w 80"/>
                <a:gd name="T9" fmla="*/ 7 h 135"/>
                <a:gd name="T10" fmla="*/ 79 w 80"/>
                <a:gd name="T11" fmla="*/ 31 h 135"/>
                <a:gd name="T12" fmla="*/ 79 w 80"/>
                <a:gd name="T13" fmla="*/ 55 h 135"/>
                <a:gd name="T14" fmla="*/ 63 w 80"/>
                <a:gd name="T15" fmla="*/ 63 h 135"/>
                <a:gd name="T16" fmla="*/ 71 w 80"/>
                <a:gd name="T17" fmla="*/ 71 h 135"/>
                <a:gd name="T18" fmla="*/ 79 w 80"/>
                <a:gd name="T19" fmla="*/ 79 h 135"/>
                <a:gd name="T20" fmla="*/ 79 w 80"/>
                <a:gd name="T21" fmla="*/ 94 h 135"/>
                <a:gd name="T22" fmla="*/ 79 w 80"/>
                <a:gd name="T23" fmla="*/ 134 h 135"/>
                <a:gd name="T24" fmla="*/ 47 w 80"/>
                <a:gd name="T25" fmla="*/ 134 h 135"/>
                <a:gd name="T26" fmla="*/ 47 w 80"/>
                <a:gd name="T27" fmla="*/ 87 h 135"/>
                <a:gd name="T28" fmla="*/ 47 w 80"/>
                <a:gd name="T29" fmla="*/ 71 h 135"/>
                <a:gd name="T30" fmla="*/ 39 w 80"/>
                <a:gd name="T31" fmla="*/ 71 h 135"/>
                <a:gd name="T32" fmla="*/ 39 w 80"/>
                <a:gd name="T33" fmla="*/ 134 h 135"/>
                <a:gd name="T34" fmla="*/ 0 w 80"/>
                <a:gd name="T35" fmla="*/ 134 h 135"/>
                <a:gd name="T36" fmla="*/ 0 w 80"/>
                <a:gd name="T37" fmla="*/ 0 h 135"/>
                <a:gd name="T38" fmla="*/ 39 w 80"/>
                <a:gd name="T39" fmla="*/ 16 h 135"/>
                <a:gd name="T40" fmla="*/ 39 w 80"/>
                <a:gd name="T41" fmla="*/ 16 h 135"/>
                <a:gd name="T42" fmla="*/ 39 w 80"/>
                <a:gd name="T43" fmla="*/ 47 h 135"/>
                <a:gd name="T44" fmla="*/ 47 w 80"/>
                <a:gd name="T45" fmla="*/ 47 h 135"/>
                <a:gd name="T46" fmla="*/ 47 w 80"/>
                <a:gd name="T47" fmla="*/ 39 h 135"/>
                <a:gd name="T48" fmla="*/ 47 w 80"/>
                <a:gd name="T49" fmla="*/ 31 h 135"/>
                <a:gd name="T50" fmla="*/ 47 w 80"/>
                <a:gd name="T51" fmla="*/ 23 h 135"/>
                <a:gd name="T52" fmla="*/ 39 w 80"/>
                <a:gd name="T5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35">
                  <a:moveTo>
                    <a:pt x="0" y="0"/>
                  </a:moveTo>
                  <a:lnTo>
                    <a:pt x="0" y="0"/>
                  </a:lnTo>
                  <a:cubicBezTo>
                    <a:pt x="23" y="0"/>
                    <a:pt x="23" y="0"/>
                    <a:pt x="23" y="0"/>
                  </a:cubicBezTo>
                  <a:cubicBezTo>
                    <a:pt x="39" y="0"/>
                    <a:pt x="55" y="0"/>
                    <a:pt x="63" y="0"/>
                  </a:cubicBezTo>
                  <a:cubicBezTo>
                    <a:pt x="63" y="0"/>
                    <a:pt x="71" y="0"/>
                    <a:pt x="71" y="7"/>
                  </a:cubicBezTo>
                  <a:cubicBezTo>
                    <a:pt x="79" y="16"/>
                    <a:pt x="79" y="23"/>
                    <a:pt x="79" y="31"/>
                  </a:cubicBezTo>
                  <a:cubicBezTo>
                    <a:pt x="79" y="47"/>
                    <a:pt x="79" y="47"/>
                    <a:pt x="79" y="55"/>
                  </a:cubicBezTo>
                  <a:cubicBezTo>
                    <a:pt x="71" y="55"/>
                    <a:pt x="71" y="63"/>
                    <a:pt x="63" y="63"/>
                  </a:cubicBezTo>
                  <a:cubicBezTo>
                    <a:pt x="71" y="63"/>
                    <a:pt x="71" y="63"/>
                    <a:pt x="71" y="71"/>
                  </a:cubicBezTo>
                  <a:cubicBezTo>
                    <a:pt x="79" y="71"/>
                    <a:pt x="79" y="71"/>
                    <a:pt x="79" y="79"/>
                  </a:cubicBezTo>
                  <a:cubicBezTo>
                    <a:pt x="79" y="79"/>
                    <a:pt x="79" y="87"/>
                    <a:pt x="79" y="94"/>
                  </a:cubicBezTo>
                  <a:cubicBezTo>
                    <a:pt x="79" y="134"/>
                    <a:pt x="79" y="134"/>
                    <a:pt x="79" y="134"/>
                  </a:cubicBezTo>
                  <a:cubicBezTo>
                    <a:pt x="47" y="134"/>
                    <a:pt x="47" y="134"/>
                    <a:pt x="47" y="134"/>
                  </a:cubicBezTo>
                  <a:cubicBezTo>
                    <a:pt x="47" y="87"/>
                    <a:pt x="47" y="87"/>
                    <a:pt x="47" y="87"/>
                  </a:cubicBezTo>
                  <a:cubicBezTo>
                    <a:pt x="47" y="79"/>
                    <a:pt x="47" y="71"/>
                    <a:pt x="47" y="71"/>
                  </a:cubicBezTo>
                  <a:lnTo>
                    <a:pt x="39" y="71"/>
                  </a:lnTo>
                  <a:cubicBezTo>
                    <a:pt x="39" y="134"/>
                    <a:pt x="39" y="134"/>
                    <a:pt x="39" y="134"/>
                  </a:cubicBezTo>
                  <a:cubicBezTo>
                    <a:pt x="0" y="134"/>
                    <a:pt x="0" y="134"/>
                    <a:pt x="0" y="134"/>
                  </a:cubicBezTo>
                  <a:lnTo>
                    <a:pt x="0" y="0"/>
                  </a:lnTo>
                  <a:close/>
                  <a:moveTo>
                    <a:pt x="39" y="16"/>
                  </a:moveTo>
                  <a:lnTo>
                    <a:pt x="39" y="16"/>
                  </a:lnTo>
                  <a:cubicBezTo>
                    <a:pt x="39" y="47"/>
                    <a:pt x="39" y="47"/>
                    <a:pt x="39" y="47"/>
                  </a:cubicBezTo>
                  <a:lnTo>
                    <a:pt x="47" y="47"/>
                  </a:lnTo>
                  <a:lnTo>
                    <a:pt x="47" y="39"/>
                  </a:lnTo>
                  <a:cubicBezTo>
                    <a:pt x="47" y="31"/>
                    <a:pt x="47" y="31"/>
                    <a:pt x="47" y="31"/>
                  </a:cubicBezTo>
                  <a:cubicBezTo>
                    <a:pt x="47" y="23"/>
                    <a:pt x="47" y="23"/>
                    <a:pt x="47" y="23"/>
                  </a:cubicBezTo>
                  <a:lnTo>
                    <a:pt x="39"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51" name="Freeform 843"/>
            <p:cNvSpPr>
              <a:spLocks noChangeArrowheads="1"/>
            </p:cNvSpPr>
            <p:nvPr/>
          </p:nvSpPr>
          <p:spPr bwMode="auto">
            <a:xfrm>
              <a:off x="17830641" y="5531322"/>
              <a:ext cx="63523" cy="98460"/>
            </a:xfrm>
            <a:custGeom>
              <a:avLst/>
              <a:gdLst>
                <a:gd name="T0" fmla="*/ 72 w 88"/>
                <a:gd name="T1" fmla="*/ 0 h 135"/>
                <a:gd name="T2" fmla="*/ 72 w 88"/>
                <a:gd name="T3" fmla="*/ 0 h 135"/>
                <a:gd name="T4" fmla="*/ 87 w 88"/>
                <a:gd name="T5" fmla="*/ 134 h 135"/>
                <a:gd name="T6" fmla="*/ 56 w 88"/>
                <a:gd name="T7" fmla="*/ 134 h 135"/>
                <a:gd name="T8" fmla="*/ 56 w 88"/>
                <a:gd name="T9" fmla="*/ 110 h 135"/>
                <a:gd name="T10" fmla="*/ 40 w 88"/>
                <a:gd name="T11" fmla="*/ 110 h 135"/>
                <a:gd name="T12" fmla="*/ 40 w 88"/>
                <a:gd name="T13" fmla="*/ 134 h 135"/>
                <a:gd name="T14" fmla="*/ 0 w 88"/>
                <a:gd name="T15" fmla="*/ 134 h 135"/>
                <a:gd name="T16" fmla="*/ 16 w 88"/>
                <a:gd name="T17" fmla="*/ 0 h 135"/>
                <a:gd name="T18" fmla="*/ 72 w 88"/>
                <a:gd name="T19" fmla="*/ 0 h 135"/>
                <a:gd name="T20" fmla="*/ 48 w 88"/>
                <a:gd name="T21" fmla="*/ 86 h 135"/>
                <a:gd name="T22" fmla="*/ 48 w 88"/>
                <a:gd name="T23" fmla="*/ 86 h 135"/>
                <a:gd name="T24" fmla="*/ 48 w 88"/>
                <a:gd name="T25" fmla="*/ 31 h 135"/>
                <a:gd name="T26" fmla="*/ 40 w 88"/>
                <a:gd name="T27" fmla="*/ 86 h 135"/>
                <a:gd name="T28" fmla="*/ 48 w 88"/>
                <a:gd name="T29"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72" y="0"/>
                  </a:moveTo>
                  <a:lnTo>
                    <a:pt x="72" y="0"/>
                  </a:lnTo>
                  <a:cubicBezTo>
                    <a:pt x="87" y="134"/>
                    <a:pt x="87" y="134"/>
                    <a:pt x="87" y="134"/>
                  </a:cubicBezTo>
                  <a:cubicBezTo>
                    <a:pt x="56" y="134"/>
                    <a:pt x="56" y="134"/>
                    <a:pt x="56" y="134"/>
                  </a:cubicBezTo>
                  <a:cubicBezTo>
                    <a:pt x="56" y="110"/>
                    <a:pt x="56" y="110"/>
                    <a:pt x="56" y="110"/>
                  </a:cubicBezTo>
                  <a:cubicBezTo>
                    <a:pt x="40" y="110"/>
                    <a:pt x="40" y="110"/>
                    <a:pt x="40" y="110"/>
                  </a:cubicBezTo>
                  <a:cubicBezTo>
                    <a:pt x="40" y="134"/>
                    <a:pt x="40" y="134"/>
                    <a:pt x="40" y="134"/>
                  </a:cubicBezTo>
                  <a:cubicBezTo>
                    <a:pt x="0" y="134"/>
                    <a:pt x="0" y="134"/>
                    <a:pt x="0" y="134"/>
                  </a:cubicBezTo>
                  <a:cubicBezTo>
                    <a:pt x="16" y="0"/>
                    <a:pt x="16" y="0"/>
                    <a:pt x="16" y="0"/>
                  </a:cubicBezTo>
                  <a:lnTo>
                    <a:pt x="72" y="0"/>
                  </a:lnTo>
                  <a:close/>
                  <a:moveTo>
                    <a:pt x="48" y="86"/>
                  </a:moveTo>
                  <a:lnTo>
                    <a:pt x="48" y="86"/>
                  </a:lnTo>
                  <a:cubicBezTo>
                    <a:pt x="48" y="71"/>
                    <a:pt x="48" y="55"/>
                    <a:pt x="48" y="31"/>
                  </a:cubicBezTo>
                  <a:cubicBezTo>
                    <a:pt x="40" y="55"/>
                    <a:pt x="40" y="79"/>
                    <a:pt x="40" y="86"/>
                  </a:cubicBezTo>
                  <a:lnTo>
                    <a:pt x="48" y="8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52" name="Freeform 844"/>
            <p:cNvSpPr>
              <a:spLocks noChangeArrowheads="1"/>
            </p:cNvSpPr>
            <p:nvPr/>
          </p:nvSpPr>
          <p:spPr bwMode="auto">
            <a:xfrm>
              <a:off x="17897341" y="5531322"/>
              <a:ext cx="41289" cy="98460"/>
            </a:xfrm>
            <a:custGeom>
              <a:avLst/>
              <a:gdLst>
                <a:gd name="T0" fmla="*/ 40 w 56"/>
                <a:gd name="T1" fmla="*/ 0 h 135"/>
                <a:gd name="T2" fmla="*/ 40 w 56"/>
                <a:gd name="T3" fmla="*/ 110 h 135"/>
                <a:gd name="T4" fmla="*/ 55 w 56"/>
                <a:gd name="T5" fmla="*/ 110 h 135"/>
                <a:gd name="T6" fmla="*/ 55 w 56"/>
                <a:gd name="T7" fmla="*/ 134 h 135"/>
                <a:gd name="T8" fmla="*/ 0 w 56"/>
                <a:gd name="T9" fmla="*/ 134 h 135"/>
                <a:gd name="T10" fmla="*/ 0 w 56"/>
                <a:gd name="T11" fmla="*/ 0 h 135"/>
                <a:gd name="T12" fmla="*/ 40 w 56"/>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56" h="135">
                  <a:moveTo>
                    <a:pt x="40" y="0"/>
                  </a:moveTo>
                  <a:lnTo>
                    <a:pt x="40" y="110"/>
                  </a:lnTo>
                  <a:lnTo>
                    <a:pt x="55" y="110"/>
                  </a:lnTo>
                  <a:lnTo>
                    <a:pt x="55"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53" name="Freeform 845"/>
            <p:cNvSpPr>
              <a:spLocks noChangeArrowheads="1"/>
            </p:cNvSpPr>
            <p:nvPr/>
          </p:nvSpPr>
          <p:spPr bwMode="auto">
            <a:xfrm>
              <a:off x="17944983" y="5531322"/>
              <a:ext cx="63523" cy="98460"/>
            </a:xfrm>
            <a:custGeom>
              <a:avLst/>
              <a:gdLst>
                <a:gd name="T0" fmla="*/ 0 w 88"/>
                <a:gd name="T1" fmla="*/ 0 h 135"/>
                <a:gd name="T2" fmla="*/ 0 w 88"/>
                <a:gd name="T3" fmla="*/ 0 h 135"/>
                <a:gd name="T4" fmla="*/ 40 w 88"/>
                <a:gd name="T5" fmla="*/ 0 h 135"/>
                <a:gd name="T6" fmla="*/ 64 w 88"/>
                <a:gd name="T7" fmla="*/ 7 h 135"/>
                <a:gd name="T8" fmla="*/ 80 w 88"/>
                <a:gd name="T9" fmla="*/ 15 h 135"/>
                <a:gd name="T10" fmla="*/ 80 w 88"/>
                <a:gd name="T11" fmla="*/ 39 h 135"/>
                <a:gd name="T12" fmla="*/ 80 w 88"/>
                <a:gd name="T13" fmla="*/ 55 h 135"/>
                <a:gd name="T14" fmla="*/ 64 w 88"/>
                <a:gd name="T15" fmla="*/ 63 h 135"/>
                <a:gd name="T16" fmla="*/ 80 w 88"/>
                <a:gd name="T17" fmla="*/ 71 h 135"/>
                <a:gd name="T18" fmla="*/ 87 w 88"/>
                <a:gd name="T19" fmla="*/ 94 h 135"/>
                <a:gd name="T20" fmla="*/ 87 w 88"/>
                <a:gd name="T21" fmla="*/ 102 h 135"/>
                <a:gd name="T22" fmla="*/ 80 w 88"/>
                <a:gd name="T23" fmla="*/ 126 h 135"/>
                <a:gd name="T24" fmla="*/ 72 w 88"/>
                <a:gd name="T25" fmla="*/ 134 h 135"/>
                <a:gd name="T26" fmla="*/ 40 w 88"/>
                <a:gd name="T27" fmla="*/ 134 h 135"/>
                <a:gd name="T28" fmla="*/ 0 w 88"/>
                <a:gd name="T29" fmla="*/ 134 h 135"/>
                <a:gd name="T30" fmla="*/ 0 w 88"/>
                <a:gd name="T31" fmla="*/ 0 h 135"/>
                <a:gd name="T32" fmla="*/ 40 w 88"/>
                <a:gd name="T33" fmla="*/ 23 h 135"/>
                <a:gd name="T34" fmla="*/ 40 w 88"/>
                <a:gd name="T35" fmla="*/ 23 h 135"/>
                <a:gd name="T36" fmla="*/ 40 w 88"/>
                <a:gd name="T37" fmla="*/ 55 h 135"/>
                <a:gd name="T38" fmla="*/ 40 w 88"/>
                <a:gd name="T39" fmla="*/ 55 h 135"/>
                <a:gd name="T40" fmla="*/ 48 w 88"/>
                <a:gd name="T41" fmla="*/ 55 h 135"/>
                <a:gd name="T42" fmla="*/ 48 w 88"/>
                <a:gd name="T43" fmla="*/ 39 h 135"/>
                <a:gd name="T44" fmla="*/ 48 w 88"/>
                <a:gd name="T45" fmla="*/ 31 h 135"/>
                <a:gd name="T46" fmla="*/ 48 w 88"/>
                <a:gd name="T47" fmla="*/ 23 h 135"/>
                <a:gd name="T48" fmla="*/ 40 w 88"/>
                <a:gd name="T49" fmla="*/ 23 h 135"/>
                <a:gd name="T50" fmla="*/ 40 w 88"/>
                <a:gd name="T51" fmla="*/ 79 h 135"/>
                <a:gd name="T52" fmla="*/ 40 w 88"/>
                <a:gd name="T53" fmla="*/ 79 h 135"/>
                <a:gd name="T54" fmla="*/ 40 w 88"/>
                <a:gd name="T55" fmla="*/ 110 h 135"/>
                <a:gd name="T56" fmla="*/ 48 w 88"/>
                <a:gd name="T57" fmla="*/ 110 h 135"/>
                <a:gd name="T58" fmla="*/ 48 w 88"/>
                <a:gd name="T59" fmla="*/ 102 h 135"/>
                <a:gd name="T60" fmla="*/ 48 w 88"/>
                <a:gd name="T61" fmla="*/ 86 h 135"/>
                <a:gd name="T62" fmla="*/ 48 w 88"/>
                <a:gd name="T63" fmla="*/ 79 h 135"/>
                <a:gd name="T64" fmla="*/ 40 w 88"/>
                <a:gd name="T6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35">
                  <a:moveTo>
                    <a:pt x="0" y="0"/>
                  </a:moveTo>
                  <a:lnTo>
                    <a:pt x="0" y="0"/>
                  </a:lnTo>
                  <a:cubicBezTo>
                    <a:pt x="40" y="0"/>
                    <a:pt x="40" y="0"/>
                    <a:pt x="40" y="0"/>
                  </a:cubicBezTo>
                  <a:cubicBezTo>
                    <a:pt x="48" y="0"/>
                    <a:pt x="56" y="0"/>
                    <a:pt x="64" y="7"/>
                  </a:cubicBezTo>
                  <a:cubicBezTo>
                    <a:pt x="72" y="7"/>
                    <a:pt x="72" y="7"/>
                    <a:pt x="80" y="15"/>
                  </a:cubicBezTo>
                  <a:cubicBezTo>
                    <a:pt x="80" y="23"/>
                    <a:pt x="80" y="31"/>
                    <a:pt x="80" y="39"/>
                  </a:cubicBezTo>
                  <a:cubicBezTo>
                    <a:pt x="80" y="47"/>
                    <a:pt x="80" y="55"/>
                    <a:pt x="80" y="55"/>
                  </a:cubicBezTo>
                  <a:cubicBezTo>
                    <a:pt x="72" y="63"/>
                    <a:pt x="72" y="63"/>
                    <a:pt x="64" y="63"/>
                  </a:cubicBezTo>
                  <a:cubicBezTo>
                    <a:pt x="72" y="63"/>
                    <a:pt x="80" y="71"/>
                    <a:pt x="80" y="71"/>
                  </a:cubicBezTo>
                  <a:cubicBezTo>
                    <a:pt x="80" y="79"/>
                    <a:pt x="87" y="86"/>
                    <a:pt x="87" y="94"/>
                  </a:cubicBezTo>
                  <a:cubicBezTo>
                    <a:pt x="87" y="102"/>
                    <a:pt x="87" y="102"/>
                    <a:pt x="87" y="102"/>
                  </a:cubicBezTo>
                  <a:cubicBezTo>
                    <a:pt x="87" y="110"/>
                    <a:pt x="80" y="118"/>
                    <a:pt x="80" y="126"/>
                  </a:cubicBezTo>
                  <a:cubicBezTo>
                    <a:pt x="80" y="126"/>
                    <a:pt x="80" y="134"/>
                    <a:pt x="72" y="134"/>
                  </a:cubicBezTo>
                  <a:cubicBezTo>
                    <a:pt x="64" y="134"/>
                    <a:pt x="56" y="134"/>
                    <a:pt x="40" y="134"/>
                  </a:cubicBezTo>
                  <a:cubicBezTo>
                    <a:pt x="0" y="134"/>
                    <a:pt x="0" y="134"/>
                    <a:pt x="0" y="134"/>
                  </a:cubicBezTo>
                  <a:lnTo>
                    <a:pt x="0" y="0"/>
                  </a:lnTo>
                  <a:close/>
                  <a:moveTo>
                    <a:pt x="40" y="23"/>
                  </a:moveTo>
                  <a:lnTo>
                    <a:pt x="40" y="23"/>
                  </a:lnTo>
                  <a:cubicBezTo>
                    <a:pt x="40" y="55"/>
                    <a:pt x="40" y="55"/>
                    <a:pt x="40" y="55"/>
                  </a:cubicBezTo>
                  <a:lnTo>
                    <a:pt x="40" y="55"/>
                  </a:lnTo>
                  <a:cubicBezTo>
                    <a:pt x="48" y="55"/>
                    <a:pt x="48" y="55"/>
                    <a:pt x="48" y="55"/>
                  </a:cubicBezTo>
                  <a:cubicBezTo>
                    <a:pt x="48" y="47"/>
                    <a:pt x="48" y="47"/>
                    <a:pt x="48" y="39"/>
                  </a:cubicBezTo>
                  <a:cubicBezTo>
                    <a:pt x="48" y="31"/>
                    <a:pt x="48" y="31"/>
                    <a:pt x="48" y="31"/>
                  </a:cubicBezTo>
                  <a:cubicBezTo>
                    <a:pt x="48" y="23"/>
                    <a:pt x="48" y="23"/>
                    <a:pt x="48" y="23"/>
                  </a:cubicBezTo>
                  <a:cubicBezTo>
                    <a:pt x="40" y="23"/>
                    <a:pt x="40" y="23"/>
                    <a:pt x="40" y="23"/>
                  </a:cubicBezTo>
                  <a:close/>
                  <a:moveTo>
                    <a:pt x="40" y="79"/>
                  </a:moveTo>
                  <a:lnTo>
                    <a:pt x="40" y="79"/>
                  </a:lnTo>
                  <a:cubicBezTo>
                    <a:pt x="40" y="110"/>
                    <a:pt x="40" y="110"/>
                    <a:pt x="40" y="110"/>
                  </a:cubicBezTo>
                  <a:lnTo>
                    <a:pt x="48" y="110"/>
                  </a:lnTo>
                  <a:lnTo>
                    <a:pt x="48" y="102"/>
                  </a:lnTo>
                  <a:cubicBezTo>
                    <a:pt x="48" y="86"/>
                    <a:pt x="48" y="86"/>
                    <a:pt x="48" y="86"/>
                  </a:cubicBezTo>
                  <a:cubicBezTo>
                    <a:pt x="48" y="79"/>
                    <a:pt x="48" y="79"/>
                    <a:pt x="48" y="79"/>
                  </a:cubicBezTo>
                  <a:lnTo>
                    <a:pt x="40" y="7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54" name="Freeform 846"/>
            <p:cNvSpPr>
              <a:spLocks noChangeArrowheads="1"/>
            </p:cNvSpPr>
            <p:nvPr/>
          </p:nvSpPr>
          <p:spPr bwMode="auto">
            <a:xfrm>
              <a:off x="18005331" y="5531322"/>
              <a:ext cx="63523" cy="98460"/>
            </a:xfrm>
            <a:custGeom>
              <a:avLst/>
              <a:gdLst>
                <a:gd name="T0" fmla="*/ 71 w 88"/>
                <a:gd name="T1" fmla="*/ 0 h 135"/>
                <a:gd name="T2" fmla="*/ 71 w 88"/>
                <a:gd name="T3" fmla="*/ 0 h 135"/>
                <a:gd name="T4" fmla="*/ 87 w 88"/>
                <a:gd name="T5" fmla="*/ 134 h 135"/>
                <a:gd name="T6" fmla="*/ 56 w 88"/>
                <a:gd name="T7" fmla="*/ 134 h 135"/>
                <a:gd name="T8" fmla="*/ 56 w 88"/>
                <a:gd name="T9" fmla="*/ 110 h 135"/>
                <a:gd name="T10" fmla="*/ 40 w 88"/>
                <a:gd name="T11" fmla="*/ 110 h 135"/>
                <a:gd name="T12" fmla="*/ 40 w 88"/>
                <a:gd name="T13" fmla="*/ 134 h 135"/>
                <a:gd name="T14" fmla="*/ 0 w 88"/>
                <a:gd name="T15" fmla="*/ 134 h 135"/>
                <a:gd name="T16" fmla="*/ 16 w 88"/>
                <a:gd name="T17" fmla="*/ 0 h 135"/>
                <a:gd name="T18" fmla="*/ 71 w 88"/>
                <a:gd name="T19" fmla="*/ 0 h 135"/>
                <a:gd name="T20" fmla="*/ 48 w 88"/>
                <a:gd name="T21" fmla="*/ 86 h 135"/>
                <a:gd name="T22" fmla="*/ 48 w 88"/>
                <a:gd name="T23" fmla="*/ 86 h 135"/>
                <a:gd name="T24" fmla="*/ 48 w 88"/>
                <a:gd name="T25" fmla="*/ 31 h 135"/>
                <a:gd name="T26" fmla="*/ 40 w 88"/>
                <a:gd name="T27" fmla="*/ 86 h 135"/>
                <a:gd name="T28" fmla="*/ 48 w 88"/>
                <a:gd name="T29"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71" y="0"/>
                  </a:moveTo>
                  <a:lnTo>
                    <a:pt x="71" y="0"/>
                  </a:lnTo>
                  <a:cubicBezTo>
                    <a:pt x="87" y="134"/>
                    <a:pt x="87" y="134"/>
                    <a:pt x="87" y="134"/>
                  </a:cubicBezTo>
                  <a:cubicBezTo>
                    <a:pt x="56" y="134"/>
                    <a:pt x="56" y="134"/>
                    <a:pt x="56" y="134"/>
                  </a:cubicBezTo>
                  <a:cubicBezTo>
                    <a:pt x="56" y="110"/>
                    <a:pt x="56" y="110"/>
                    <a:pt x="56" y="110"/>
                  </a:cubicBezTo>
                  <a:cubicBezTo>
                    <a:pt x="40" y="110"/>
                    <a:pt x="40" y="110"/>
                    <a:pt x="40" y="110"/>
                  </a:cubicBezTo>
                  <a:cubicBezTo>
                    <a:pt x="40" y="134"/>
                    <a:pt x="40" y="134"/>
                    <a:pt x="40" y="134"/>
                  </a:cubicBezTo>
                  <a:cubicBezTo>
                    <a:pt x="0" y="134"/>
                    <a:pt x="0" y="134"/>
                    <a:pt x="0" y="134"/>
                  </a:cubicBezTo>
                  <a:cubicBezTo>
                    <a:pt x="16" y="0"/>
                    <a:pt x="16" y="0"/>
                    <a:pt x="16" y="0"/>
                  </a:cubicBezTo>
                  <a:lnTo>
                    <a:pt x="71" y="0"/>
                  </a:lnTo>
                  <a:close/>
                  <a:moveTo>
                    <a:pt x="48" y="86"/>
                  </a:moveTo>
                  <a:lnTo>
                    <a:pt x="48" y="86"/>
                  </a:lnTo>
                  <a:cubicBezTo>
                    <a:pt x="48" y="71"/>
                    <a:pt x="48" y="55"/>
                    <a:pt x="48" y="31"/>
                  </a:cubicBezTo>
                  <a:cubicBezTo>
                    <a:pt x="40" y="55"/>
                    <a:pt x="40" y="79"/>
                    <a:pt x="40" y="86"/>
                  </a:cubicBezTo>
                  <a:lnTo>
                    <a:pt x="48" y="8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55" name="Freeform 847"/>
            <p:cNvSpPr>
              <a:spLocks noChangeArrowheads="1"/>
            </p:cNvSpPr>
            <p:nvPr/>
          </p:nvSpPr>
          <p:spPr bwMode="auto">
            <a:xfrm>
              <a:off x="18075207" y="5531322"/>
              <a:ext cx="57171" cy="98460"/>
            </a:xfrm>
            <a:custGeom>
              <a:avLst/>
              <a:gdLst>
                <a:gd name="T0" fmla="*/ 79 w 80"/>
                <a:gd name="T1" fmla="*/ 0 h 135"/>
                <a:gd name="T2" fmla="*/ 79 w 80"/>
                <a:gd name="T3" fmla="*/ 134 h 135"/>
                <a:gd name="T4" fmla="*/ 48 w 80"/>
                <a:gd name="T5" fmla="*/ 134 h 135"/>
                <a:gd name="T6" fmla="*/ 32 w 80"/>
                <a:gd name="T7" fmla="*/ 71 h 135"/>
                <a:gd name="T8" fmla="*/ 32 w 80"/>
                <a:gd name="T9" fmla="*/ 134 h 135"/>
                <a:gd name="T10" fmla="*/ 0 w 80"/>
                <a:gd name="T11" fmla="*/ 134 h 135"/>
                <a:gd name="T12" fmla="*/ 0 w 80"/>
                <a:gd name="T13" fmla="*/ 0 h 135"/>
                <a:gd name="T14" fmla="*/ 32 w 80"/>
                <a:gd name="T15" fmla="*/ 0 h 135"/>
                <a:gd name="T16" fmla="*/ 48 w 80"/>
                <a:gd name="T17" fmla="*/ 63 h 135"/>
                <a:gd name="T18" fmla="*/ 48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134"/>
                  </a:lnTo>
                  <a:lnTo>
                    <a:pt x="48" y="134"/>
                  </a:lnTo>
                  <a:lnTo>
                    <a:pt x="32" y="71"/>
                  </a:lnTo>
                  <a:lnTo>
                    <a:pt x="32" y="134"/>
                  </a:lnTo>
                  <a:lnTo>
                    <a:pt x="0" y="134"/>
                  </a:lnTo>
                  <a:lnTo>
                    <a:pt x="0" y="0"/>
                  </a:lnTo>
                  <a:lnTo>
                    <a:pt x="32" y="0"/>
                  </a:lnTo>
                  <a:lnTo>
                    <a:pt x="48" y="63"/>
                  </a:lnTo>
                  <a:lnTo>
                    <a:pt x="48"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56" name="Freeform 848"/>
            <p:cNvSpPr>
              <a:spLocks noChangeArrowheads="1"/>
            </p:cNvSpPr>
            <p:nvPr/>
          </p:nvSpPr>
          <p:spPr bwMode="auto">
            <a:xfrm>
              <a:off x="18138730" y="5531322"/>
              <a:ext cx="57171" cy="98460"/>
            </a:xfrm>
            <a:custGeom>
              <a:avLst/>
              <a:gdLst>
                <a:gd name="T0" fmla="*/ 79 w 80"/>
                <a:gd name="T1" fmla="*/ 0 h 135"/>
                <a:gd name="T2" fmla="*/ 79 w 80"/>
                <a:gd name="T3" fmla="*/ 0 h 135"/>
                <a:gd name="T4" fmla="*/ 56 w 80"/>
                <a:gd name="T5" fmla="*/ 86 h 135"/>
                <a:gd name="T6" fmla="*/ 56 w 80"/>
                <a:gd name="T7" fmla="*/ 134 h 135"/>
                <a:gd name="T8" fmla="*/ 24 w 80"/>
                <a:gd name="T9" fmla="*/ 134 h 135"/>
                <a:gd name="T10" fmla="*/ 24 w 80"/>
                <a:gd name="T11" fmla="*/ 86 h 135"/>
                <a:gd name="T12" fmla="*/ 0 w 80"/>
                <a:gd name="T13" fmla="*/ 0 h 135"/>
                <a:gd name="T14" fmla="*/ 32 w 80"/>
                <a:gd name="T15" fmla="*/ 0 h 135"/>
                <a:gd name="T16" fmla="*/ 40 w 80"/>
                <a:gd name="T17" fmla="*/ 55 h 135"/>
                <a:gd name="T18" fmla="*/ 48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0"/>
                  </a:lnTo>
                  <a:cubicBezTo>
                    <a:pt x="56" y="86"/>
                    <a:pt x="56" y="86"/>
                    <a:pt x="56" y="86"/>
                  </a:cubicBezTo>
                  <a:cubicBezTo>
                    <a:pt x="56" y="134"/>
                    <a:pt x="56" y="134"/>
                    <a:pt x="56" y="134"/>
                  </a:cubicBezTo>
                  <a:cubicBezTo>
                    <a:pt x="24" y="134"/>
                    <a:pt x="24" y="134"/>
                    <a:pt x="24" y="134"/>
                  </a:cubicBezTo>
                  <a:cubicBezTo>
                    <a:pt x="24" y="86"/>
                    <a:pt x="24" y="86"/>
                    <a:pt x="24" y="86"/>
                  </a:cubicBezTo>
                  <a:cubicBezTo>
                    <a:pt x="0" y="0"/>
                    <a:pt x="0" y="0"/>
                    <a:pt x="0" y="0"/>
                  </a:cubicBezTo>
                  <a:cubicBezTo>
                    <a:pt x="32" y="0"/>
                    <a:pt x="32" y="0"/>
                    <a:pt x="32" y="0"/>
                  </a:cubicBezTo>
                  <a:cubicBezTo>
                    <a:pt x="32" y="31"/>
                    <a:pt x="40" y="47"/>
                    <a:pt x="40" y="55"/>
                  </a:cubicBezTo>
                  <a:cubicBezTo>
                    <a:pt x="40" y="39"/>
                    <a:pt x="48" y="23"/>
                    <a:pt x="48" y="0"/>
                  </a:cubicBez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57" name="Freeform 849"/>
            <p:cNvSpPr>
              <a:spLocks noChangeArrowheads="1"/>
            </p:cNvSpPr>
            <p:nvPr/>
          </p:nvSpPr>
          <p:spPr bwMode="auto">
            <a:xfrm>
              <a:off x="18418232" y="6014099"/>
              <a:ext cx="57171" cy="98460"/>
            </a:xfrm>
            <a:custGeom>
              <a:avLst/>
              <a:gdLst>
                <a:gd name="T0" fmla="*/ 79 w 80"/>
                <a:gd name="T1" fmla="*/ 0 h 136"/>
                <a:gd name="T2" fmla="*/ 79 w 80"/>
                <a:gd name="T3" fmla="*/ 135 h 136"/>
                <a:gd name="T4" fmla="*/ 47 w 80"/>
                <a:gd name="T5" fmla="*/ 135 h 136"/>
                <a:gd name="T6" fmla="*/ 47 w 80"/>
                <a:gd name="T7" fmla="*/ 79 h 136"/>
                <a:gd name="T8" fmla="*/ 39 w 80"/>
                <a:gd name="T9" fmla="*/ 79 h 136"/>
                <a:gd name="T10" fmla="*/ 39 w 80"/>
                <a:gd name="T11" fmla="*/ 135 h 136"/>
                <a:gd name="T12" fmla="*/ 0 w 80"/>
                <a:gd name="T13" fmla="*/ 135 h 136"/>
                <a:gd name="T14" fmla="*/ 0 w 80"/>
                <a:gd name="T15" fmla="*/ 0 h 136"/>
                <a:gd name="T16" fmla="*/ 39 w 80"/>
                <a:gd name="T17" fmla="*/ 0 h 136"/>
                <a:gd name="T18" fmla="*/ 39 w 80"/>
                <a:gd name="T19" fmla="*/ 56 h 136"/>
                <a:gd name="T20" fmla="*/ 47 w 80"/>
                <a:gd name="T21" fmla="*/ 56 h 136"/>
                <a:gd name="T22" fmla="*/ 47 w 80"/>
                <a:gd name="T23" fmla="*/ 0 h 136"/>
                <a:gd name="T24" fmla="*/ 79 w 80"/>
                <a:gd name="T2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36">
                  <a:moveTo>
                    <a:pt x="79" y="0"/>
                  </a:moveTo>
                  <a:lnTo>
                    <a:pt x="79" y="135"/>
                  </a:lnTo>
                  <a:lnTo>
                    <a:pt x="47" y="135"/>
                  </a:lnTo>
                  <a:lnTo>
                    <a:pt x="47" y="79"/>
                  </a:lnTo>
                  <a:lnTo>
                    <a:pt x="39" y="79"/>
                  </a:lnTo>
                  <a:lnTo>
                    <a:pt x="39" y="135"/>
                  </a:lnTo>
                  <a:lnTo>
                    <a:pt x="0" y="135"/>
                  </a:lnTo>
                  <a:lnTo>
                    <a:pt x="0" y="0"/>
                  </a:lnTo>
                  <a:lnTo>
                    <a:pt x="39" y="0"/>
                  </a:lnTo>
                  <a:lnTo>
                    <a:pt x="39" y="56"/>
                  </a:lnTo>
                  <a:lnTo>
                    <a:pt x="47" y="56"/>
                  </a:lnTo>
                  <a:lnTo>
                    <a:pt x="47"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58" name="Freeform 850"/>
            <p:cNvSpPr>
              <a:spLocks noChangeArrowheads="1"/>
            </p:cNvSpPr>
            <p:nvPr/>
          </p:nvSpPr>
          <p:spPr bwMode="auto">
            <a:xfrm>
              <a:off x="18478578" y="6014099"/>
              <a:ext cx="63523" cy="98460"/>
            </a:xfrm>
            <a:custGeom>
              <a:avLst/>
              <a:gdLst>
                <a:gd name="T0" fmla="*/ 71 w 88"/>
                <a:gd name="T1" fmla="*/ 0 h 136"/>
                <a:gd name="T2" fmla="*/ 71 w 88"/>
                <a:gd name="T3" fmla="*/ 0 h 136"/>
                <a:gd name="T4" fmla="*/ 87 w 88"/>
                <a:gd name="T5" fmla="*/ 135 h 136"/>
                <a:gd name="T6" fmla="*/ 55 w 88"/>
                <a:gd name="T7" fmla="*/ 135 h 136"/>
                <a:gd name="T8" fmla="*/ 47 w 88"/>
                <a:gd name="T9" fmla="*/ 111 h 136"/>
                <a:gd name="T10" fmla="*/ 39 w 88"/>
                <a:gd name="T11" fmla="*/ 111 h 136"/>
                <a:gd name="T12" fmla="*/ 39 w 88"/>
                <a:gd name="T13" fmla="*/ 135 h 136"/>
                <a:gd name="T14" fmla="*/ 0 w 88"/>
                <a:gd name="T15" fmla="*/ 135 h 136"/>
                <a:gd name="T16" fmla="*/ 15 w 88"/>
                <a:gd name="T17" fmla="*/ 0 h 136"/>
                <a:gd name="T18" fmla="*/ 71 w 88"/>
                <a:gd name="T19" fmla="*/ 0 h 136"/>
                <a:gd name="T20" fmla="*/ 47 w 88"/>
                <a:gd name="T21" fmla="*/ 88 h 136"/>
                <a:gd name="T22" fmla="*/ 47 w 88"/>
                <a:gd name="T23" fmla="*/ 88 h 136"/>
                <a:gd name="T24" fmla="*/ 47 w 88"/>
                <a:gd name="T25" fmla="*/ 32 h 136"/>
                <a:gd name="T26" fmla="*/ 39 w 88"/>
                <a:gd name="T27" fmla="*/ 88 h 136"/>
                <a:gd name="T28" fmla="*/ 47 w 88"/>
                <a:gd name="T29" fmla="*/ 8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6">
                  <a:moveTo>
                    <a:pt x="71" y="0"/>
                  </a:moveTo>
                  <a:lnTo>
                    <a:pt x="71" y="0"/>
                  </a:lnTo>
                  <a:cubicBezTo>
                    <a:pt x="87" y="135"/>
                    <a:pt x="87" y="135"/>
                    <a:pt x="87" y="135"/>
                  </a:cubicBezTo>
                  <a:cubicBezTo>
                    <a:pt x="55" y="135"/>
                    <a:pt x="55" y="135"/>
                    <a:pt x="55" y="135"/>
                  </a:cubicBezTo>
                  <a:cubicBezTo>
                    <a:pt x="47" y="111"/>
                    <a:pt x="47" y="111"/>
                    <a:pt x="47" y="111"/>
                  </a:cubicBezTo>
                  <a:cubicBezTo>
                    <a:pt x="39" y="111"/>
                    <a:pt x="39" y="111"/>
                    <a:pt x="39" y="111"/>
                  </a:cubicBezTo>
                  <a:cubicBezTo>
                    <a:pt x="39" y="135"/>
                    <a:pt x="39" y="135"/>
                    <a:pt x="39" y="135"/>
                  </a:cubicBezTo>
                  <a:cubicBezTo>
                    <a:pt x="0" y="135"/>
                    <a:pt x="0" y="135"/>
                    <a:pt x="0" y="135"/>
                  </a:cubicBezTo>
                  <a:cubicBezTo>
                    <a:pt x="15" y="0"/>
                    <a:pt x="15" y="0"/>
                    <a:pt x="15" y="0"/>
                  </a:cubicBezTo>
                  <a:lnTo>
                    <a:pt x="71" y="0"/>
                  </a:lnTo>
                  <a:close/>
                  <a:moveTo>
                    <a:pt x="47" y="88"/>
                  </a:moveTo>
                  <a:lnTo>
                    <a:pt x="47" y="88"/>
                  </a:lnTo>
                  <a:cubicBezTo>
                    <a:pt x="47" y="72"/>
                    <a:pt x="47" y="56"/>
                    <a:pt x="47" y="32"/>
                  </a:cubicBezTo>
                  <a:cubicBezTo>
                    <a:pt x="39" y="56"/>
                    <a:pt x="39" y="79"/>
                    <a:pt x="39" y="88"/>
                  </a:cubicBezTo>
                  <a:lnTo>
                    <a:pt x="47" y="88"/>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59" name="Freeform 851"/>
            <p:cNvSpPr>
              <a:spLocks noChangeArrowheads="1"/>
            </p:cNvSpPr>
            <p:nvPr/>
          </p:nvSpPr>
          <p:spPr bwMode="auto">
            <a:xfrm>
              <a:off x="18548454" y="6014099"/>
              <a:ext cx="57171" cy="98460"/>
            </a:xfrm>
            <a:custGeom>
              <a:avLst/>
              <a:gdLst>
                <a:gd name="T0" fmla="*/ 0 w 80"/>
                <a:gd name="T1" fmla="*/ 0 h 136"/>
                <a:gd name="T2" fmla="*/ 0 w 80"/>
                <a:gd name="T3" fmla="*/ 0 h 136"/>
                <a:gd name="T4" fmla="*/ 24 w 80"/>
                <a:gd name="T5" fmla="*/ 0 h 136"/>
                <a:gd name="T6" fmla="*/ 56 w 80"/>
                <a:gd name="T7" fmla="*/ 8 h 136"/>
                <a:gd name="T8" fmla="*/ 72 w 80"/>
                <a:gd name="T9" fmla="*/ 16 h 136"/>
                <a:gd name="T10" fmla="*/ 79 w 80"/>
                <a:gd name="T11" fmla="*/ 40 h 136"/>
                <a:gd name="T12" fmla="*/ 72 w 80"/>
                <a:gd name="T13" fmla="*/ 64 h 136"/>
                <a:gd name="T14" fmla="*/ 56 w 80"/>
                <a:gd name="T15" fmla="*/ 72 h 136"/>
                <a:gd name="T16" fmla="*/ 72 w 80"/>
                <a:gd name="T17" fmla="*/ 72 h 136"/>
                <a:gd name="T18" fmla="*/ 79 w 80"/>
                <a:gd name="T19" fmla="*/ 79 h 136"/>
                <a:gd name="T20" fmla="*/ 79 w 80"/>
                <a:gd name="T21" fmla="*/ 103 h 136"/>
                <a:gd name="T22" fmla="*/ 79 w 80"/>
                <a:gd name="T23" fmla="*/ 135 h 136"/>
                <a:gd name="T24" fmla="*/ 48 w 80"/>
                <a:gd name="T25" fmla="*/ 135 h 136"/>
                <a:gd name="T26" fmla="*/ 48 w 80"/>
                <a:gd name="T27" fmla="*/ 95 h 136"/>
                <a:gd name="T28" fmla="*/ 48 w 80"/>
                <a:gd name="T29" fmla="*/ 79 h 136"/>
                <a:gd name="T30" fmla="*/ 32 w 80"/>
                <a:gd name="T31" fmla="*/ 79 h 136"/>
                <a:gd name="T32" fmla="*/ 32 w 80"/>
                <a:gd name="T33" fmla="*/ 135 h 136"/>
                <a:gd name="T34" fmla="*/ 0 w 80"/>
                <a:gd name="T35" fmla="*/ 135 h 136"/>
                <a:gd name="T36" fmla="*/ 0 w 80"/>
                <a:gd name="T37" fmla="*/ 0 h 136"/>
                <a:gd name="T38" fmla="*/ 32 w 80"/>
                <a:gd name="T39" fmla="*/ 24 h 136"/>
                <a:gd name="T40" fmla="*/ 32 w 80"/>
                <a:gd name="T41" fmla="*/ 24 h 136"/>
                <a:gd name="T42" fmla="*/ 32 w 80"/>
                <a:gd name="T43" fmla="*/ 56 h 136"/>
                <a:gd name="T44" fmla="*/ 40 w 80"/>
                <a:gd name="T45" fmla="*/ 56 h 136"/>
                <a:gd name="T46" fmla="*/ 48 w 80"/>
                <a:gd name="T47" fmla="*/ 48 h 136"/>
                <a:gd name="T48" fmla="*/ 48 w 80"/>
                <a:gd name="T49" fmla="*/ 40 h 136"/>
                <a:gd name="T50" fmla="*/ 40 w 80"/>
                <a:gd name="T51" fmla="*/ 32 h 136"/>
                <a:gd name="T52" fmla="*/ 32 w 80"/>
                <a:gd name="T53" fmla="*/ 2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36">
                  <a:moveTo>
                    <a:pt x="0" y="0"/>
                  </a:moveTo>
                  <a:lnTo>
                    <a:pt x="0" y="0"/>
                  </a:lnTo>
                  <a:cubicBezTo>
                    <a:pt x="24" y="0"/>
                    <a:pt x="24" y="0"/>
                    <a:pt x="24" y="0"/>
                  </a:cubicBezTo>
                  <a:cubicBezTo>
                    <a:pt x="40" y="0"/>
                    <a:pt x="56" y="8"/>
                    <a:pt x="56" y="8"/>
                  </a:cubicBezTo>
                  <a:cubicBezTo>
                    <a:pt x="64" y="8"/>
                    <a:pt x="72" y="8"/>
                    <a:pt x="72" y="16"/>
                  </a:cubicBezTo>
                  <a:cubicBezTo>
                    <a:pt x="79" y="24"/>
                    <a:pt x="79" y="32"/>
                    <a:pt x="79" y="40"/>
                  </a:cubicBezTo>
                  <a:cubicBezTo>
                    <a:pt x="79" y="48"/>
                    <a:pt x="79" y="56"/>
                    <a:pt x="72" y="64"/>
                  </a:cubicBezTo>
                  <a:cubicBezTo>
                    <a:pt x="72" y="64"/>
                    <a:pt x="64" y="64"/>
                    <a:pt x="56" y="72"/>
                  </a:cubicBezTo>
                  <a:cubicBezTo>
                    <a:pt x="64" y="72"/>
                    <a:pt x="72" y="72"/>
                    <a:pt x="72" y="72"/>
                  </a:cubicBezTo>
                  <a:cubicBezTo>
                    <a:pt x="72" y="79"/>
                    <a:pt x="79" y="79"/>
                    <a:pt x="79" y="79"/>
                  </a:cubicBezTo>
                  <a:cubicBezTo>
                    <a:pt x="79" y="88"/>
                    <a:pt x="79" y="95"/>
                    <a:pt x="79" y="103"/>
                  </a:cubicBezTo>
                  <a:cubicBezTo>
                    <a:pt x="79" y="135"/>
                    <a:pt x="79" y="135"/>
                    <a:pt x="79" y="135"/>
                  </a:cubicBezTo>
                  <a:cubicBezTo>
                    <a:pt x="48" y="135"/>
                    <a:pt x="48" y="135"/>
                    <a:pt x="48" y="135"/>
                  </a:cubicBezTo>
                  <a:cubicBezTo>
                    <a:pt x="48" y="95"/>
                    <a:pt x="48" y="95"/>
                    <a:pt x="48" y="95"/>
                  </a:cubicBezTo>
                  <a:cubicBezTo>
                    <a:pt x="48" y="88"/>
                    <a:pt x="48" y="79"/>
                    <a:pt x="48" y="79"/>
                  </a:cubicBezTo>
                  <a:cubicBezTo>
                    <a:pt x="40" y="79"/>
                    <a:pt x="40" y="79"/>
                    <a:pt x="32" y="79"/>
                  </a:cubicBezTo>
                  <a:cubicBezTo>
                    <a:pt x="32" y="135"/>
                    <a:pt x="32" y="135"/>
                    <a:pt x="32" y="135"/>
                  </a:cubicBezTo>
                  <a:cubicBezTo>
                    <a:pt x="0" y="135"/>
                    <a:pt x="0" y="135"/>
                    <a:pt x="0" y="135"/>
                  </a:cubicBezTo>
                  <a:lnTo>
                    <a:pt x="0" y="0"/>
                  </a:lnTo>
                  <a:close/>
                  <a:moveTo>
                    <a:pt x="32" y="24"/>
                  </a:moveTo>
                  <a:lnTo>
                    <a:pt x="32" y="24"/>
                  </a:lnTo>
                  <a:cubicBezTo>
                    <a:pt x="32" y="56"/>
                    <a:pt x="32" y="56"/>
                    <a:pt x="32" y="56"/>
                  </a:cubicBezTo>
                  <a:cubicBezTo>
                    <a:pt x="40" y="56"/>
                    <a:pt x="40" y="56"/>
                    <a:pt x="40" y="56"/>
                  </a:cubicBezTo>
                  <a:cubicBezTo>
                    <a:pt x="48" y="56"/>
                    <a:pt x="48" y="48"/>
                    <a:pt x="48" y="48"/>
                  </a:cubicBezTo>
                  <a:cubicBezTo>
                    <a:pt x="48" y="40"/>
                    <a:pt x="48" y="40"/>
                    <a:pt x="48" y="40"/>
                  </a:cubicBezTo>
                  <a:cubicBezTo>
                    <a:pt x="48" y="32"/>
                    <a:pt x="48" y="32"/>
                    <a:pt x="40" y="32"/>
                  </a:cubicBezTo>
                  <a:cubicBezTo>
                    <a:pt x="40" y="24"/>
                    <a:pt x="40" y="24"/>
                    <a:pt x="32" y="24"/>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60" name="Freeform 852"/>
            <p:cNvSpPr>
              <a:spLocks noChangeArrowheads="1"/>
            </p:cNvSpPr>
            <p:nvPr/>
          </p:nvSpPr>
          <p:spPr bwMode="auto">
            <a:xfrm>
              <a:off x="18608802" y="6014099"/>
              <a:ext cx="53994" cy="98460"/>
            </a:xfrm>
            <a:custGeom>
              <a:avLst/>
              <a:gdLst>
                <a:gd name="T0" fmla="*/ 72 w 73"/>
                <a:gd name="T1" fmla="*/ 0 h 136"/>
                <a:gd name="T2" fmla="*/ 72 w 73"/>
                <a:gd name="T3" fmla="*/ 32 h 136"/>
                <a:gd name="T4" fmla="*/ 56 w 73"/>
                <a:gd name="T5" fmla="*/ 32 h 136"/>
                <a:gd name="T6" fmla="*/ 56 w 73"/>
                <a:gd name="T7" fmla="*/ 135 h 136"/>
                <a:gd name="T8" fmla="*/ 16 w 73"/>
                <a:gd name="T9" fmla="*/ 135 h 136"/>
                <a:gd name="T10" fmla="*/ 16 w 73"/>
                <a:gd name="T11" fmla="*/ 32 h 136"/>
                <a:gd name="T12" fmla="*/ 0 w 73"/>
                <a:gd name="T13" fmla="*/ 32 h 136"/>
                <a:gd name="T14" fmla="*/ 0 w 73"/>
                <a:gd name="T15" fmla="*/ 0 h 136"/>
                <a:gd name="T16" fmla="*/ 72 w 73"/>
                <a:gd name="T1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136">
                  <a:moveTo>
                    <a:pt x="72" y="0"/>
                  </a:moveTo>
                  <a:lnTo>
                    <a:pt x="72" y="32"/>
                  </a:lnTo>
                  <a:lnTo>
                    <a:pt x="56" y="32"/>
                  </a:lnTo>
                  <a:lnTo>
                    <a:pt x="56" y="135"/>
                  </a:lnTo>
                  <a:lnTo>
                    <a:pt x="16" y="135"/>
                  </a:lnTo>
                  <a:lnTo>
                    <a:pt x="16" y="32"/>
                  </a:lnTo>
                  <a:lnTo>
                    <a:pt x="0" y="32"/>
                  </a:lnTo>
                  <a:lnTo>
                    <a:pt x="0" y="0"/>
                  </a:lnTo>
                  <a:lnTo>
                    <a:pt x="7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61" name="Freeform 853"/>
            <p:cNvSpPr>
              <a:spLocks noChangeArrowheads="1"/>
            </p:cNvSpPr>
            <p:nvPr/>
          </p:nvSpPr>
          <p:spPr bwMode="auto">
            <a:xfrm>
              <a:off x="18665973" y="6014099"/>
              <a:ext cx="47641" cy="98460"/>
            </a:xfrm>
            <a:custGeom>
              <a:avLst/>
              <a:gdLst>
                <a:gd name="T0" fmla="*/ 0 w 65"/>
                <a:gd name="T1" fmla="*/ 0 h 136"/>
                <a:gd name="T2" fmla="*/ 64 w 65"/>
                <a:gd name="T3" fmla="*/ 0 h 136"/>
                <a:gd name="T4" fmla="*/ 64 w 65"/>
                <a:gd name="T5" fmla="*/ 32 h 136"/>
                <a:gd name="T6" fmla="*/ 40 w 65"/>
                <a:gd name="T7" fmla="*/ 32 h 136"/>
                <a:gd name="T8" fmla="*/ 40 w 65"/>
                <a:gd name="T9" fmla="*/ 56 h 136"/>
                <a:gd name="T10" fmla="*/ 64 w 65"/>
                <a:gd name="T11" fmla="*/ 56 h 136"/>
                <a:gd name="T12" fmla="*/ 64 w 65"/>
                <a:gd name="T13" fmla="*/ 79 h 136"/>
                <a:gd name="T14" fmla="*/ 40 w 65"/>
                <a:gd name="T15" fmla="*/ 79 h 136"/>
                <a:gd name="T16" fmla="*/ 40 w 65"/>
                <a:gd name="T17" fmla="*/ 135 h 136"/>
                <a:gd name="T18" fmla="*/ 0 w 65"/>
                <a:gd name="T19" fmla="*/ 135 h 136"/>
                <a:gd name="T20" fmla="*/ 0 w 65"/>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136">
                  <a:moveTo>
                    <a:pt x="0" y="0"/>
                  </a:moveTo>
                  <a:lnTo>
                    <a:pt x="64" y="0"/>
                  </a:lnTo>
                  <a:lnTo>
                    <a:pt x="64" y="32"/>
                  </a:lnTo>
                  <a:lnTo>
                    <a:pt x="40" y="32"/>
                  </a:lnTo>
                  <a:lnTo>
                    <a:pt x="40" y="56"/>
                  </a:lnTo>
                  <a:lnTo>
                    <a:pt x="64" y="56"/>
                  </a:lnTo>
                  <a:lnTo>
                    <a:pt x="64" y="79"/>
                  </a:lnTo>
                  <a:lnTo>
                    <a:pt x="40" y="79"/>
                  </a:lnTo>
                  <a:lnTo>
                    <a:pt x="40" y="135"/>
                  </a:lnTo>
                  <a:lnTo>
                    <a:pt x="0" y="13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62" name="Freeform 854"/>
            <p:cNvSpPr>
              <a:spLocks noChangeArrowheads="1"/>
            </p:cNvSpPr>
            <p:nvPr/>
          </p:nvSpPr>
          <p:spPr bwMode="auto">
            <a:xfrm>
              <a:off x="18716791" y="6014099"/>
              <a:ext cx="57171" cy="104812"/>
            </a:xfrm>
            <a:custGeom>
              <a:avLst/>
              <a:gdLst>
                <a:gd name="T0" fmla="*/ 80 w 81"/>
                <a:gd name="T1" fmla="*/ 79 h 144"/>
                <a:gd name="T2" fmla="*/ 80 w 81"/>
                <a:gd name="T3" fmla="*/ 79 h 144"/>
                <a:gd name="T4" fmla="*/ 80 w 81"/>
                <a:gd name="T5" fmla="*/ 111 h 144"/>
                <a:gd name="T6" fmla="*/ 72 w 81"/>
                <a:gd name="T7" fmla="*/ 127 h 144"/>
                <a:gd name="T8" fmla="*/ 64 w 81"/>
                <a:gd name="T9" fmla="*/ 135 h 144"/>
                <a:gd name="T10" fmla="*/ 40 w 81"/>
                <a:gd name="T11" fmla="*/ 143 h 144"/>
                <a:gd name="T12" fmla="*/ 24 w 81"/>
                <a:gd name="T13" fmla="*/ 135 h 144"/>
                <a:gd name="T14" fmla="*/ 9 w 81"/>
                <a:gd name="T15" fmla="*/ 127 h 144"/>
                <a:gd name="T16" fmla="*/ 0 w 81"/>
                <a:gd name="T17" fmla="*/ 111 h 144"/>
                <a:gd name="T18" fmla="*/ 0 w 81"/>
                <a:gd name="T19" fmla="*/ 79 h 144"/>
                <a:gd name="T20" fmla="*/ 0 w 81"/>
                <a:gd name="T21" fmla="*/ 56 h 144"/>
                <a:gd name="T22" fmla="*/ 0 w 81"/>
                <a:gd name="T23" fmla="*/ 32 h 144"/>
                <a:gd name="T24" fmla="*/ 9 w 81"/>
                <a:gd name="T25" fmla="*/ 16 h 144"/>
                <a:gd name="T26" fmla="*/ 24 w 81"/>
                <a:gd name="T27" fmla="*/ 8 h 144"/>
                <a:gd name="T28" fmla="*/ 40 w 81"/>
                <a:gd name="T29" fmla="*/ 0 h 144"/>
                <a:gd name="T30" fmla="*/ 64 w 81"/>
                <a:gd name="T31" fmla="*/ 8 h 144"/>
                <a:gd name="T32" fmla="*/ 72 w 81"/>
                <a:gd name="T33" fmla="*/ 16 h 144"/>
                <a:gd name="T34" fmla="*/ 80 w 81"/>
                <a:gd name="T35" fmla="*/ 32 h 144"/>
                <a:gd name="T36" fmla="*/ 80 w 81"/>
                <a:gd name="T37" fmla="*/ 56 h 144"/>
                <a:gd name="T38" fmla="*/ 80 w 81"/>
                <a:gd name="T39" fmla="*/ 79 h 144"/>
                <a:gd name="T40" fmla="*/ 48 w 81"/>
                <a:gd name="T41" fmla="*/ 40 h 144"/>
                <a:gd name="T42" fmla="*/ 48 w 81"/>
                <a:gd name="T43" fmla="*/ 40 h 144"/>
                <a:gd name="T44" fmla="*/ 48 w 81"/>
                <a:gd name="T45" fmla="*/ 24 h 144"/>
                <a:gd name="T46" fmla="*/ 40 w 81"/>
                <a:gd name="T47" fmla="*/ 24 h 144"/>
                <a:gd name="T48" fmla="*/ 40 w 81"/>
                <a:gd name="T49" fmla="*/ 24 h 144"/>
                <a:gd name="T50" fmla="*/ 32 w 81"/>
                <a:gd name="T51" fmla="*/ 40 h 144"/>
                <a:gd name="T52" fmla="*/ 32 w 81"/>
                <a:gd name="T53" fmla="*/ 103 h 144"/>
                <a:gd name="T54" fmla="*/ 32 w 81"/>
                <a:gd name="T55" fmla="*/ 119 h 144"/>
                <a:gd name="T56" fmla="*/ 40 w 81"/>
                <a:gd name="T57" fmla="*/ 119 h 144"/>
                <a:gd name="T58" fmla="*/ 48 w 81"/>
                <a:gd name="T59" fmla="*/ 119 h 144"/>
                <a:gd name="T60" fmla="*/ 48 w 81"/>
                <a:gd name="T61" fmla="*/ 103 h 144"/>
                <a:gd name="T62" fmla="*/ 48 w 81"/>
                <a:gd name="T63" fmla="*/ 4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144">
                  <a:moveTo>
                    <a:pt x="80" y="79"/>
                  </a:moveTo>
                  <a:lnTo>
                    <a:pt x="80" y="79"/>
                  </a:lnTo>
                  <a:cubicBezTo>
                    <a:pt x="80" y="95"/>
                    <a:pt x="80" y="103"/>
                    <a:pt x="80" y="111"/>
                  </a:cubicBezTo>
                  <a:cubicBezTo>
                    <a:pt x="80" y="119"/>
                    <a:pt x="80" y="119"/>
                    <a:pt x="72" y="127"/>
                  </a:cubicBezTo>
                  <a:cubicBezTo>
                    <a:pt x="72" y="135"/>
                    <a:pt x="64" y="135"/>
                    <a:pt x="64" y="135"/>
                  </a:cubicBezTo>
                  <a:cubicBezTo>
                    <a:pt x="56" y="143"/>
                    <a:pt x="48" y="143"/>
                    <a:pt x="40" y="143"/>
                  </a:cubicBezTo>
                  <a:cubicBezTo>
                    <a:pt x="32" y="143"/>
                    <a:pt x="24" y="143"/>
                    <a:pt x="24" y="135"/>
                  </a:cubicBezTo>
                  <a:cubicBezTo>
                    <a:pt x="16" y="135"/>
                    <a:pt x="9" y="135"/>
                    <a:pt x="9" y="127"/>
                  </a:cubicBezTo>
                  <a:cubicBezTo>
                    <a:pt x="0" y="119"/>
                    <a:pt x="0" y="119"/>
                    <a:pt x="0" y="111"/>
                  </a:cubicBezTo>
                  <a:cubicBezTo>
                    <a:pt x="0" y="103"/>
                    <a:pt x="0" y="95"/>
                    <a:pt x="0" y="79"/>
                  </a:cubicBezTo>
                  <a:cubicBezTo>
                    <a:pt x="0" y="56"/>
                    <a:pt x="0" y="56"/>
                    <a:pt x="0" y="56"/>
                  </a:cubicBezTo>
                  <a:cubicBezTo>
                    <a:pt x="0" y="48"/>
                    <a:pt x="0" y="40"/>
                    <a:pt x="0" y="32"/>
                  </a:cubicBezTo>
                  <a:cubicBezTo>
                    <a:pt x="0" y="24"/>
                    <a:pt x="0" y="24"/>
                    <a:pt x="9" y="16"/>
                  </a:cubicBezTo>
                  <a:cubicBezTo>
                    <a:pt x="9" y="8"/>
                    <a:pt x="16" y="8"/>
                    <a:pt x="24" y="8"/>
                  </a:cubicBezTo>
                  <a:cubicBezTo>
                    <a:pt x="24" y="0"/>
                    <a:pt x="32" y="0"/>
                    <a:pt x="40" y="0"/>
                  </a:cubicBezTo>
                  <a:cubicBezTo>
                    <a:pt x="48" y="0"/>
                    <a:pt x="56" y="0"/>
                    <a:pt x="64" y="8"/>
                  </a:cubicBezTo>
                  <a:cubicBezTo>
                    <a:pt x="64" y="8"/>
                    <a:pt x="72" y="8"/>
                    <a:pt x="72" y="16"/>
                  </a:cubicBezTo>
                  <a:cubicBezTo>
                    <a:pt x="80" y="16"/>
                    <a:pt x="80" y="24"/>
                    <a:pt x="80" y="32"/>
                  </a:cubicBezTo>
                  <a:cubicBezTo>
                    <a:pt x="80" y="40"/>
                    <a:pt x="80" y="48"/>
                    <a:pt x="80" y="56"/>
                  </a:cubicBezTo>
                  <a:lnTo>
                    <a:pt x="80" y="79"/>
                  </a:lnTo>
                  <a:close/>
                  <a:moveTo>
                    <a:pt x="48" y="40"/>
                  </a:moveTo>
                  <a:lnTo>
                    <a:pt x="48" y="40"/>
                  </a:lnTo>
                  <a:cubicBezTo>
                    <a:pt x="48" y="32"/>
                    <a:pt x="48" y="32"/>
                    <a:pt x="48" y="24"/>
                  </a:cubicBezTo>
                  <a:lnTo>
                    <a:pt x="40" y="24"/>
                  </a:lnTo>
                  <a:lnTo>
                    <a:pt x="40" y="24"/>
                  </a:lnTo>
                  <a:cubicBezTo>
                    <a:pt x="32" y="24"/>
                    <a:pt x="32" y="32"/>
                    <a:pt x="32" y="40"/>
                  </a:cubicBezTo>
                  <a:cubicBezTo>
                    <a:pt x="32" y="103"/>
                    <a:pt x="32" y="103"/>
                    <a:pt x="32" y="103"/>
                  </a:cubicBezTo>
                  <a:cubicBezTo>
                    <a:pt x="32" y="111"/>
                    <a:pt x="32" y="111"/>
                    <a:pt x="32" y="119"/>
                  </a:cubicBezTo>
                  <a:cubicBezTo>
                    <a:pt x="40" y="119"/>
                    <a:pt x="40" y="119"/>
                    <a:pt x="40" y="119"/>
                  </a:cubicBezTo>
                  <a:lnTo>
                    <a:pt x="48" y="119"/>
                  </a:lnTo>
                  <a:cubicBezTo>
                    <a:pt x="48" y="111"/>
                    <a:pt x="48" y="111"/>
                    <a:pt x="48" y="103"/>
                  </a:cubicBezTo>
                  <a:lnTo>
                    <a:pt x="48" y="4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63" name="Freeform 855"/>
            <p:cNvSpPr>
              <a:spLocks noChangeArrowheads="1"/>
            </p:cNvSpPr>
            <p:nvPr/>
          </p:nvSpPr>
          <p:spPr bwMode="auto">
            <a:xfrm>
              <a:off x="18786667" y="6014099"/>
              <a:ext cx="57171" cy="98460"/>
            </a:xfrm>
            <a:custGeom>
              <a:avLst/>
              <a:gdLst>
                <a:gd name="T0" fmla="*/ 0 w 81"/>
                <a:gd name="T1" fmla="*/ 0 h 136"/>
                <a:gd name="T2" fmla="*/ 0 w 81"/>
                <a:gd name="T3" fmla="*/ 0 h 136"/>
                <a:gd name="T4" fmla="*/ 24 w 81"/>
                <a:gd name="T5" fmla="*/ 0 h 136"/>
                <a:gd name="T6" fmla="*/ 56 w 81"/>
                <a:gd name="T7" fmla="*/ 8 h 136"/>
                <a:gd name="T8" fmla="*/ 72 w 81"/>
                <a:gd name="T9" fmla="*/ 16 h 136"/>
                <a:gd name="T10" fmla="*/ 80 w 81"/>
                <a:gd name="T11" fmla="*/ 40 h 136"/>
                <a:gd name="T12" fmla="*/ 72 w 81"/>
                <a:gd name="T13" fmla="*/ 64 h 136"/>
                <a:gd name="T14" fmla="*/ 56 w 81"/>
                <a:gd name="T15" fmla="*/ 72 h 136"/>
                <a:gd name="T16" fmla="*/ 72 w 81"/>
                <a:gd name="T17" fmla="*/ 72 h 136"/>
                <a:gd name="T18" fmla="*/ 80 w 81"/>
                <a:gd name="T19" fmla="*/ 79 h 136"/>
                <a:gd name="T20" fmla="*/ 80 w 81"/>
                <a:gd name="T21" fmla="*/ 103 h 136"/>
                <a:gd name="T22" fmla="*/ 80 w 81"/>
                <a:gd name="T23" fmla="*/ 135 h 136"/>
                <a:gd name="T24" fmla="*/ 48 w 81"/>
                <a:gd name="T25" fmla="*/ 135 h 136"/>
                <a:gd name="T26" fmla="*/ 48 w 81"/>
                <a:gd name="T27" fmla="*/ 95 h 136"/>
                <a:gd name="T28" fmla="*/ 40 w 81"/>
                <a:gd name="T29" fmla="*/ 79 h 136"/>
                <a:gd name="T30" fmla="*/ 32 w 81"/>
                <a:gd name="T31" fmla="*/ 79 h 136"/>
                <a:gd name="T32" fmla="*/ 32 w 81"/>
                <a:gd name="T33" fmla="*/ 135 h 136"/>
                <a:gd name="T34" fmla="*/ 0 w 81"/>
                <a:gd name="T35" fmla="*/ 135 h 136"/>
                <a:gd name="T36" fmla="*/ 0 w 81"/>
                <a:gd name="T37" fmla="*/ 0 h 136"/>
                <a:gd name="T38" fmla="*/ 32 w 81"/>
                <a:gd name="T39" fmla="*/ 24 h 136"/>
                <a:gd name="T40" fmla="*/ 32 w 81"/>
                <a:gd name="T41" fmla="*/ 24 h 136"/>
                <a:gd name="T42" fmla="*/ 32 w 81"/>
                <a:gd name="T43" fmla="*/ 56 h 136"/>
                <a:gd name="T44" fmla="*/ 40 w 81"/>
                <a:gd name="T45" fmla="*/ 56 h 136"/>
                <a:gd name="T46" fmla="*/ 48 w 81"/>
                <a:gd name="T47" fmla="*/ 48 h 136"/>
                <a:gd name="T48" fmla="*/ 48 w 81"/>
                <a:gd name="T49" fmla="*/ 40 h 136"/>
                <a:gd name="T50" fmla="*/ 40 w 81"/>
                <a:gd name="T51" fmla="*/ 32 h 136"/>
                <a:gd name="T52" fmla="*/ 32 w 81"/>
                <a:gd name="T53" fmla="*/ 2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1" h="136">
                  <a:moveTo>
                    <a:pt x="0" y="0"/>
                  </a:moveTo>
                  <a:lnTo>
                    <a:pt x="0" y="0"/>
                  </a:lnTo>
                  <a:cubicBezTo>
                    <a:pt x="24" y="0"/>
                    <a:pt x="24" y="0"/>
                    <a:pt x="24" y="0"/>
                  </a:cubicBezTo>
                  <a:cubicBezTo>
                    <a:pt x="40" y="0"/>
                    <a:pt x="48" y="8"/>
                    <a:pt x="56" y="8"/>
                  </a:cubicBezTo>
                  <a:cubicBezTo>
                    <a:pt x="64" y="8"/>
                    <a:pt x="72" y="8"/>
                    <a:pt x="72" y="16"/>
                  </a:cubicBezTo>
                  <a:cubicBezTo>
                    <a:pt x="72" y="24"/>
                    <a:pt x="80" y="32"/>
                    <a:pt x="80" y="40"/>
                  </a:cubicBezTo>
                  <a:cubicBezTo>
                    <a:pt x="80" y="48"/>
                    <a:pt x="80" y="56"/>
                    <a:pt x="72" y="64"/>
                  </a:cubicBezTo>
                  <a:cubicBezTo>
                    <a:pt x="72" y="64"/>
                    <a:pt x="64" y="64"/>
                    <a:pt x="56" y="72"/>
                  </a:cubicBezTo>
                  <a:cubicBezTo>
                    <a:pt x="64" y="72"/>
                    <a:pt x="72" y="72"/>
                    <a:pt x="72" y="72"/>
                  </a:cubicBezTo>
                  <a:cubicBezTo>
                    <a:pt x="72" y="79"/>
                    <a:pt x="80" y="79"/>
                    <a:pt x="80" y="79"/>
                  </a:cubicBezTo>
                  <a:cubicBezTo>
                    <a:pt x="80" y="88"/>
                    <a:pt x="80" y="95"/>
                    <a:pt x="80" y="103"/>
                  </a:cubicBezTo>
                  <a:cubicBezTo>
                    <a:pt x="80" y="135"/>
                    <a:pt x="80" y="135"/>
                    <a:pt x="80" y="135"/>
                  </a:cubicBezTo>
                  <a:cubicBezTo>
                    <a:pt x="48" y="135"/>
                    <a:pt x="48" y="135"/>
                    <a:pt x="48" y="135"/>
                  </a:cubicBezTo>
                  <a:cubicBezTo>
                    <a:pt x="48" y="95"/>
                    <a:pt x="48" y="95"/>
                    <a:pt x="48" y="95"/>
                  </a:cubicBezTo>
                  <a:cubicBezTo>
                    <a:pt x="48" y="88"/>
                    <a:pt x="48" y="79"/>
                    <a:pt x="40" y="79"/>
                  </a:cubicBezTo>
                  <a:cubicBezTo>
                    <a:pt x="40" y="79"/>
                    <a:pt x="40" y="79"/>
                    <a:pt x="32" y="79"/>
                  </a:cubicBezTo>
                  <a:cubicBezTo>
                    <a:pt x="32" y="135"/>
                    <a:pt x="32" y="135"/>
                    <a:pt x="32" y="135"/>
                  </a:cubicBezTo>
                  <a:cubicBezTo>
                    <a:pt x="0" y="135"/>
                    <a:pt x="0" y="135"/>
                    <a:pt x="0" y="135"/>
                  </a:cubicBezTo>
                  <a:lnTo>
                    <a:pt x="0" y="0"/>
                  </a:lnTo>
                  <a:close/>
                  <a:moveTo>
                    <a:pt x="32" y="24"/>
                  </a:moveTo>
                  <a:lnTo>
                    <a:pt x="32" y="24"/>
                  </a:lnTo>
                  <a:cubicBezTo>
                    <a:pt x="32" y="56"/>
                    <a:pt x="32" y="56"/>
                    <a:pt x="32" y="56"/>
                  </a:cubicBezTo>
                  <a:cubicBezTo>
                    <a:pt x="40" y="56"/>
                    <a:pt x="40" y="56"/>
                    <a:pt x="40" y="56"/>
                  </a:cubicBezTo>
                  <a:cubicBezTo>
                    <a:pt x="48" y="56"/>
                    <a:pt x="48" y="48"/>
                    <a:pt x="48" y="48"/>
                  </a:cubicBezTo>
                  <a:cubicBezTo>
                    <a:pt x="48" y="40"/>
                    <a:pt x="48" y="40"/>
                    <a:pt x="48" y="40"/>
                  </a:cubicBezTo>
                  <a:cubicBezTo>
                    <a:pt x="48" y="32"/>
                    <a:pt x="48" y="32"/>
                    <a:pt x="40" y="32"/>
                  </a:cubicBezTo>
                  <a:cubicBezTo>
                    <a:pt x="40" y="24"/>
                    <a:pt x="40" y="24"/>
                    <a:pt x="32" y="24"/>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64" name="Freeform 856"/>
            <p:cNvSpPr>
              <a:spLocks noChangeArrowheads="1"/>
            </p:cNvSpPr>
            <p:nvPr/>
          </p:nvSpPr>
          <p:spPr bwMode="auto">
            <a:xfrm>
              <a:off x="18850190" y="6014099"/>
              <a:ext cx="63523" cy="98460"/>
            </a:xfrm>
            <a:custGeom>
              <a:avLst/>
              <a:gdLst>
                <a:gd name="T0" fmla="*/ 0 w 88"/>
                <a:gd name="T1" fmla="*/ 0 h 136"/>
                <a:gd name="T2" fmla="*/ 0 w 88"/>
                <a:gd name="T3" fmla="*/ 0 h 136"/>
                <a:gd name="T4" fmla="*/ 32 w 88"/>
                <a:gd name="T5" fmla="*/ 0 h 136"/>
                <a:gd name="T6" fmla="*/ 64 w 88"/>
                <a:gd name="T7" fmla="*/ 8 h 136"/>
                <a:gd name="T8" fmla="*/ 80 w 88"/>
                <a:gd name="T9" fmla="*/ 16 h 136"/>
                <a:gd name="T10" fmla="*/ 87 w 88"/>
                <a:gd name="T11" fmla="*/ 24 h 136"/>
                <a:gd name="T12" fmla="*/ 87 w 88"/>
                <a:gd name="T13" fmla="*/ 48 h 136"/>
                <a:gd name="T14" fmla="*/ 87 w 88"/>
                <a:gd name="T15" fmla="*/ 95 h 136"/>
                <a:gd name="T16" fmla="*/ 80 w 88"/>
                <a:gd name="T17" fmla="*/ 119 h 136"/>
                <a:gd name="T18" fmla="*/ 80 w 88"/>
                <a:gd name="T19" fmla="*/ 135 h 136"/>
                <a:gd name="T20" fmla="*/ 64 w 88"/>
                <a:gd name="T21" fmla="*/ 135 h 136"/>
                <a:gd name="T22" fmla="*/ 48 w 88"/>
                <a:gd name="T23" fmla="*/ 135 h 136"/>
                <a:gd name="T24" fmla="*/ 0 w 88"/>
                <a:gd name="T25" fmla="*/ 135 h 136"/>
                <a:gd name="T26" fmla="*/ 0 w 88"/>
                <a:gd name="T27" fmla="*/ 0 h 136"/>
                <a:gd name="T28" fmla="*/ 40 w 88"/>
                <a:gd name="T29" fmla="*/ 24 h 136"/>
                <a:gd name="T30" fmla="*/ 40 w 88"/>
                <a:gd name="T31" fmla="*/ 24 h 136"/>
                <a:gd name="T32" fmla="*/ 40 w 88"/>
                <a:gd name="T33" fmla="*/ 119 h 136"/>
                <a:gd name="T34" fmla="*/ 48 w 88"/>
                <a:gd name="T35" fmla="*/ 111 h 136"/>
                <a:gd name="T36" fmla="*/ 48 w 88"/>
                <a:gd name="T37" fmla="*/ 95 h 136"/>
                <a:gd name="T38" fmla="*/ 48 w 88"/>
                <a:gd name="T39" fmla="*/ 40 h 136"/>
                <a:gd name="T40" fmla="*/ 48 w 88"/>
                <a:gd name="T41" fmla="*/ 32 h 136"/>
                <a:gd name="T42" fmla="*/ 48 w 88"/>
                <a:gd name="T43" fmla="*/ 32 h 136"/>
                <a:gd name="T44" fmla="*/ 40 w 88"/>
                <a:gd name="T45" fmla="*/ 2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8" h="136">
                  <a:moveTo>
                    <a:pt x="0" y="0"/>
                  </a:moveTo>
                  <a:lnTo>
                    <a:pt x="0" y="0"/>
                  </a:lnTo>
                  <a:cubicBezTo>
                    <a:pt x="32" y="0"/>
                    <a:pt x="32" y="0"/>
                    <a:pt x="32" y="0"/>
                  </a:cubicBezTo>
                  <a:cubicBezTo>
                    <a:pt x="48" y="0"/>
                    <a:pt x="56" y="8"/>
                    <a:pt x="64" y="8"/>
                  </a:cubicBezTo>
                  <a:cubicBezTo>
                    <a:pt x="71" y="8"/>
                    <a:pt x="71" y="8"/>
                    <a:pt x="80" y="16"/>
                  </a:cubicBezTo>
                  <a:cubicBezTo>
                    <a:pt x="80" y="16"/>
                    <a:pt x="80" y="24"/>
                    <a:pt x="87" y="24"/>
                  </a:cubicBezTo>
                  <a:cubicBezTo>
                    <a:pt x="87" y="32"/>
                    <a:pt x="87" y="40"/>
                    <a:pt x="87" y="48"/>
                  </a:cubicBezTo>
                  <a:cubicBezTo>
                    <a:pt x="87" y="95"/>
                    <a:pt x="87" y="95"/>
                    <a:pt x="87" y="95"/>
                  </a:cubicBezTo>
                  <a:cubicBezTo>
                    <a:pt x="87" y="111"/>
                    <a:pt x="87" y="119"/>
                    <a:pt x="80" y="119"/>
                  </a:cubicBezTo>
                  <a:cubicBezTo>
                    <a:pt x="80" y="127"/>
                    <a:pt x="80" y="127"/>
                    <a:pt x="80" y="135"/>
                  </a:cubicBezTo>
                  <a:cubicBezTo>
                    <a:pt x="71" y="135"/>
                    <a:pt x="71" y="135"/>
                    <a:pt x="64" y="135"/>
                  </a:cubicBezTo>
                  <a:cubicBezTo>
                    <a:pt x="64" y="135"/>
                    <a:pt x="56" y="135"/>
                    <a:pt x="48" y="135"/>
                  </a:cubicBezTo>
                  <a:cubicBezTo>
                    <a:pt x="0" y="135"/>
                    <a:pt x="0" y="135"/>
                    <a:pt x="0" y="135"/>
                  </a:cubicBezTo>
                  <a:lnTo>
                    <a:pt x="0" y="0"/>
                  </a:lnTo>
                  <a:close/>
                  <a:moveTo>
                    <a:pt x="40" y="24"/>
                  </a:moveTo>
                  <a:lnTo>
                    <a:pt x="40" y="24"/>
                  </a:lnTo>
                  <a:cubicBezTo>
                    <a:pt x="40" y="119"/>
                    <a:pt x="40" y="119"/>
                    <a:pt x="40" y="119"/>
                  </a:cubicBezTo>
                  <a:lnTo>
                    <a:pt x="48" y="111"/>
                  </a:lnTo>
                  <a:cubicBezTo>
                    <a:pt x="48" y="111"/>
                    <a:pt x="48" y="103"/>
                    <a:pt x="48" y="95"/>
                  </a:cubicBezTo>
                  <a:cubicBezTo>
                    <a:pt x="48" y="40"/>
                    <a:pt x="48" y="40"/>
                    <a:pt x="48" y="40"/>
                  </a:cubicBezTo>
                  <a:lnTo>
                    <a:pt x="48" y="32"/>
                  </a:lnTo>
                  <a:lnTo>
                    <a:pt x="48" y="32"/>
                  </a:lnTo>
                  <a:cubicBezTo>
                    <a:pt x="48" y="24"/>
                    <a:pt x="40" y="24"/>
                    <a:pt x="40" y="24"/>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65" name="Freeform 857"/>
            <p:cNvSpPr>
              <a:spLocks noChangeArrowheads="1"/>
            </p:cNvSpPr>
            <p:nvPr/>
          </p:nvSpPr>
          <p:spPr bwMode="auto">
            <a:xfrm>
              <a:off x="18392823" y="6280897"/>
              <a:ext cx="57171" cy="98460"/>
            </a:xfrm>
            <a:custGeom>
              <a:avLst/>
              <a:gdLst>
                <a:gd name="T0" fmla="*/ 79 w 80"/>
                <a:gd name="T1" fmla="*/ 0 h 135"/>
                <a:gd name="T2" fmla="*/ 79 w 80"/>
                <a:gd name="T3" fmla="*/ 134 h 135"/>
                <a:gd name="T4" fmla="*/ 47 w 80"/>
                <a:gd name="T5" fmla="*/ 134 h 135"/>
                <a:gd name="T6" fmla="*/ 32 w 80"/>
                <a:gd name="T7" fmla="*/ 71 h 135"/>
                <a:gd name="T8" fmla="*/ 32 w 80"/>
                <a:gd name="T9" fmla="*/ 134 h 135"/>
                <a:gd name="T10" fmla="*/ 0 w 80"/>
                <a:gd name="T11" fmla="*/ 134 h 135"/>
                <a:gd name="T12" fmla="*/ 0 w 80"/>
                <a:gd name="T13" fmla="*/ 0 h 135"/>
                <a:gd name="T14" fmla="*/ 32 w 80"/>
                <a:gd name="T15" fmla="*/ 0 h 135"/>
                <a:gd name="T16" fmla="*/ 55 w 80"/>
                <a:gd name="T17" fmla="*/ 55 h 135"/>
                <a:gd name="T18" fmla="*/ 55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134"/>
                  </a:lnTo>
                  <a:lnTo>
                    <a:pt x="47" y="134"/>
                  </a:lnTo>
                  <a:lnTo>
                    <a:pt x="32" y="71"/>
                  </a:lnTo>
                  <a:lnTo>
                    <a:pt x="32" y="134"/>
                  </a:lnTo>
                  <a:lnTo>
                    <a:pt x="0" y="134"/>
                  </a:lnTo>
                  <a:lnTo>
                    <a:pt x="0" y="0"/>
                  </a:lnTo>
                  <a:lnTo>
                    <a:pt x="32" y="0"/>
                  </a:lnTo>
                  <a:lnTo>
                    <a:pt x="55" y="55"/>
                  </a:lnTo>
                  <a:lnTo>
                    <a:pt x="55"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66" name="Freeform 858"/>
            <p:cNvSpPr>
              <a:spLocks noChangeArrowheads="1"/>
            </p:cNvSpPr>
            <p:nvPr/>
          </p:nvSpPr>
          <p:spPr bwMode="auto">
            <a:xfrm>
              <a:off x="18462698" y="6280897"/>
              <a:ext cx="47641" cy="98460"/>
            </a:xfrm>
            <a:custGeom>
              <a:avLst/>
              <a:gdLst>
                <a:gd name="T0" fmla="*/ 0 w 64"/>
                <a:gd name="T1" fmla="*/ 0 h 135"/>
                <a:gd name="T2" fmla="*/ 55 w 64"/>
                <a:gd name="T3" fmla="*/ 0 h 135"/>
                <a:gd name="T4" fmla="*/ 55 w 64"/>
                <a:gd name="T5" fmla="*/ 24 h 135"/>
                <a:gd name="T6" fmla="*/ 31 w 64"/>
                <a:gd name="T7" fmla="*/ 24 h 135"/>
                <a:gd name="T8" fmla="*/ 31 w 64"/>
                <a:gd name="T9" fmla="*/ 47 h 135"/>
                <a:gd name="T10" fmla="*/ 55 w 64"/>
                <a:gd name="T11" fmla="*/ 47 h 135"/>
                <a:gd name="T12" fmla="*/ 55 w 64"/>
                <a:gd name="T13" fmla="*/ 71 h 135"/>
                <a:gd name="T14" fmla="*/ 31 w 64"/>
                <a:gd name="T15" fmla="*/ 71 h 135"/>
                <a:gd name="T16" fmla="*/ 31 w 64"/>
                <a:gd name="T17" fmla="*/ 103 h 135"/>
                <a:gd name="T18" fmla="*/ 63 w 64"/>
                <a:gd name="T19" fmla="*/ 103 h 135"/>
                <a:gd name="T20" fmla="*/ 63 w 64"/>
                <a:gd name="T21" fmla="*/ 134 h 135"/>
                <a:gd name="T22" fmla="*/ 0 w 64"/>
                <a:gd name="T23" fmla="*/ 134 h 135"/>
                <a:gd name="T24" fmla="*/ 0 w 64"/>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5">
                  <a:moveTo>
                    <a:pt x="0" y="0"/>
                  </a:moveTo>
                  <a:lnTo>
                    <a:pt x="55" y="0"/>
                  </a:lnTo>
                  <a:lnTo>
                    <a:pt x="55" y="24"/>
                  </a:lnTo>
                  <a:lnTo>
                    <a:pt x="31" y="24"/>
                  </a:lnTo>
                  <a:lnTo>
                    <a:pt x="31" y="47"/>
                  </a:lnTo>
                  <a:lnTo>
                    <a:pt x="55" y="47"/>
                  </a:lnTo>
                  <a:lnTo>
                    <a:pt x="55" y="71"/>
                  </a:lnTo>
                  <a:lnTo>
                    <a:pt x="31" y="71"/>
                  </a:lnTo>
                  <a:lnTo>
                    <a:pt x="31" y="103"/>
                  </a:lnTo>
                  <a:lnTo>
                    <a:pt x="63" y="103"/>
                  </a:lnTo>
                  <a:lnTo>
                    <a:pt x="63"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67" name="Freeform 859"/>
            <p:cNvSpPr>
              <a:spLocks noChangeArrowheads="1"/>
            </p:cNvSpPr>
            <p:nvPr/>
          </p:nvSpPr>
          <p:spPr bwMode="auto">
            <a:xfrm>
              <a:off x="18507165" y="6280897"/>
              <a:ext cx="101637" cy="98460"/>
            </a:xfrm>
            <a:custGeom>
              <a:avLst/>
              <a:gdLst>
                <a:gd name="T0" fmla="*/ 142 w 143"/>
                <a:gd name="T1" fmla="*/ 0 h 135"/>
                <a:gd name="T2" fmla="*/ 142 w 143"/>
                <a:gd name="T3" fmla="*/ 0 h 135"/>
                <a:gd name="T4" fmla="*/ 127 w 143"/>
                <a:gd name="T5" fmla="*/ 134 h 135"/>
                <a:gd name="T6" fmla="*/ 79 w 143"/>
                <a:gd name="T7" fmla="*/ 134 h 135"/>
                <a:gd name="T8" fmla="*/ 71 w 143"/>
                <a:gd name="T9" fmla="*/ 63 h 135"/>
                <a:gd name="T10" fmla="*/ 63 w 143"/>
                <a:gd name="T11" fmla="*/ 134 h 135"/>
                <a:gd name="T12" fmla="*/ 16 w 143"/>
                <a:gd name="T13" fmla="*/ 134 h 135"/>
                <a:gd name="T14" fmla="*/ 0 w 143"/>
                <a:gd name="T15" fmla="*/ 0 h 135"/>
                <a:gd name="T16" fmla="*/ 32 w 143"/>
                <a:gd name="T17" fmla="*/ 0 h 135"/>
                <a:gd name="T18" fmla="*/ 40 w 143"/>
                <a:gd name="T19" fmla="*/ 40 h 135"/>
                <a:gd name="T20" fmla="*/ 40 w 143"/>
                <a:gd name="T21" fmla="*/ 87 h 135"/>
                <a:gd name="T22" fmla="*/ 55 w 143"/>
                <a:gd name="T23" fmla="*/ 0 h 135"/>
                <a:gd name="T24" fmla="*/ 87 w 143"/>
                <a:gd name="T25" fmla="*/ 0 h 135"/>
                <a:gd name="T26" fmla="*/ 95 w 143"/>
                <a:gd name="T27" fmla="*/ 40 h 135"/>
                <a:gd name="T28" fmla="*/ 95 w 143"/>
                <a:gd name="T29" fmla="*/ 95 h 135"/>
                <a:gd name="T30" fmla="*/ 103 w 143"/>
                <a:gd name="T31" fmla="*/ 0 h 135"/>
                <a:gd name="T32" fmla="*/ 142 w 143"/>
                <a:gd name="T3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3" h="135">
                  <a:moveTo>
                    <a:pt x="142" y="0"/>
                  </a:moveTo>
                  <a:lnTo>
                    <a:pt x="142" y="0"/>
                  </a:lnTo>
                  <a:cubicBezTo>
                    <a:pt x="127" y="134"/>
                    <a:pt x="127" y="134"/>
                    <a:pt x="127" y="134"/>
                  </a:cubicBezTo>
                  <a:cubicBezTo>
                    <a:pt x="79" y="134"/>
                    <a:pt x="79" y="134"/>
                    <a:pt x="79" y="134"/>
                  </a:cubicBezTo>
                  <a:cubicBezTo>
                    <a:pt x="79" y="111"/>
                    <a:pt x="71" y="87"/>
                    <a:pt x="71" y="63"/>
                  </a:cubicBezTo>
                  <a:cubicBezTo>
                    <a:pt x="71" y="71"/>
                    <a:pt x="63" y="95"/>
                    <a:pt x="63" y="134"/>
                  </a:cubicBezTo>
                  <a:cubicBezTo>
                    <a:pt x="16" y="134"/>
                    <a:pt x="16" y="134"/>
                    <a:pt x="16" y="134"/>
                  </a:cubicBezTo>
                  <a:cubicBezTo>
                    <a:pt x="0" y="0"/>
                    <a:pt x="0" y="0"/>
                    <a:pt x="0" y="0"/>
                  </a:cubicBezTo>
                  <a:cubicBezTo>
                    <a:pt x="32" y="0"/>
                    <a:pt x="32" y="0"/>
                    <a:pt x="32" y="0"/>
                  </a:cubicBezTo>
                  <a:cubicBezTo>
                    <a:pt x="40" y="40"/>
                    <a:pt x="40" y="40"/>
                    <a:pt x="40" y="40"/>
                  </a:cubicBezTo>
                  <a:cubicBezTo>
                    <a:pt x="40" y="87"/>
                    <a:pt x="40" y="87"/>
                    <a:pt x="40" y="87"/>
                  </a:cubicBezTo>
                  <a:cubicBezTo>
                    <a:pt x="40" y="63"/>
                    <a:pt x="48" y="32"/>
                    <a:pt x="55" y="0"/>
                  </a:cubicBezTo>
                  <a:cubicBezTo>
                    <a:pt x="87" y="0"/>
                    <a:pt x="87" y="0"/>
                    <a:pt x="87" y="0"/>
                  </a:cubicBezTo>
                  <a:cubicBezTo>
                    <a:pt x="87" y="0"/>
                    <a:pt x="87" y="16"/>
                    <a:pt x="95" y="40"/>
                  </a:cubicBezTo>
                  <a:cubicBezTo>
                    <a:pt x="95" y="95"/>
                    <a:pt x="95" y="95"/>
                    <a:pt x="95" y="95"/>
                  </a:cubicBezTo>
                  <a:cubicBezTo>
                    <a:pt x="95" y="63"/>
                    <a:pt x="103" y="24"/>
                    <a:pt x="103" y="0"/>
                  </a:cubicBezTo>
                  <a:lnTo>
                    <a:pt x="14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68" name="Freeform 860"/>
            <p:cNvSpPr>
              <a:spLocks noChangeArrowheads="1"/>
            </p:cNvSpPr>
            <p:nvPr/>
          </p:nvSpPr>
          <p:spPr bwMode="auto">
            <a:xfrm>
              <a:off x="18627859" y="6280897"/>
              <a:ext cx="63523" cy="98460"/>
            </a:xfrm>
            <a:custGeom>
              <a:avLst/>
              <a:gdLst>
                <a:gd name="T0" fmla="*/ 87 w 88"/>
                <a:gd name="T1" fmla="*/ 0 h 135"/>
                <a:gd name="T2" fmla="*/ 87 w 88"/>
                <a:gd name="T3" fmla="*/ 0 h 135"/>
                <a:gd name="T4" fmla="*/ 63 w 88"/>
                <a:gd name="T5" fmla="*/ 79 h 135"/>
                <a:gd name="T6" fmla="*/ 63 w 88"/>
                <a:gd name="T7" fmla="*/ 134 h 135"/>
                <a:gd name="T8" fmla="*/ 24 w 88"/>
                <a:gd name="T9" fmla="*/ 134 h 135"/>
                <a:gd name="T10" fmla="*/ 24 w 88"/>
                <a:gd name="T11" fmla="*/ 79 h 135"/>
                <a:gd name="T12" fmla="*/ 0 w 88"/>
                <a:gd name="T13" fmla="*/ 0 h 135"/>
                <a:gd name="T14" fmla="*/ 32 w 88"/>
                <a:gd name="T15" fmla="*/ 0 h 135"/>
                <a:gd name="T16" fmla="*/ 40 w 88"/>
                <a:gd name="T17" fmla="*/ 47 h 135"/>
                <a:gd name="T18" fmla="*/ 55 w 88"/>
                <a:gd name="T19" fmla="*/ 0 h 135"/>
                <a:gd name="T20" fmla="*/ 87 w 88"/>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35">
                  <a:moveTo>
                    <a:pt x="87" y="0"/>
                  </a:moveTo>
                  <a:lnTo>
                    <a:pt x="87" y="0"/>
                  </a:lnTo>
                  <a:cubicBezTo>
                    <a:pt x="63" y="79"/>
                    <a:pt x="63" y="79"/>
                    <a:pt x="63" y="79"/>
                  </a:cubicBezTo>
                  <a:cubicBezTo>
                    <a:pt x="63" y="134"/>
                    <a:pt x="63" y="134"/>
                    <a:pt x="63" y="134"/>
                  </a:cubicBezTo>
                  <a:cubicBezTo>
                    <a:pt x="24" y="134"/>
                    <a:pt x="24" y="134"/>
                    <a:pt x="24" y="134"/>
                  </a:cubicBezTo>
                  <a:cubicBezTo>
                    <a:pt x="24" y="79"/>
                    <a:pt x="24" y="79"/>
                    <a:pt x="24" y="79"/>
                  </a:cubicBezTo>
                  <a:cubicBezTo>
                    <a:pt x="0" y="0"/>
                    <a:pt x="0" y="0"/>
                    <a:pt x="0" y="0"/>
                  </a:cubicBezTo>
                  <a:cubicBezTo>
                    <a:pt x="32" y="0"/>
                    <a:pt x="32" y="0"/>
                    <a:pt x="32" y="0"/>
                  </a:cubicBezTo>
                  <a:cubicBezTo>
                    <a:pt x="40" y="24"/>
                    <a:pt x="40" y="40"/>
                    <a:pt x="40" y="47"/>
                  </a:cubicBezTo>
                  <a:cubicBezTo>
                    <a:pt x="48" y="32"/>
                    <a:pt x="48" y="16"/>
                    <a:pt x="55"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69" name="Freeform 861"/>
            <p:cNvSpPr>
              <a:spLocks noChangeArrowheads="1"/>
            </p:cNvSpPr>
            <p:nvPr/>
          </p:nvSpPr>
          <p:spPr bwMode="auto">
            <a:xfrm>
              <a:off x="18691382" y="6274544"/>
              <a:ext cx="63523" cy="101637"/>
            </a:xfrm>
            <a:custGeom>
              <a:avLst/>
              <a:gdLst>
                <a:gd name="T0" fmla="*/ 87 w 88"/>
                <a:gd name="T1" fmla="*/ 87 h 143"/>
                <a:gd name="T2" fmla="*/ 87 w 88"/>
                <a:gd name="T3" fmla="*/ 87 h 143"/>
                <a:gd name="T4" fmla="*/ 79 w 88"/>
                <a:gd name="T5" fmla="*/ 111 h 143"/>
                <a:gd name="T6" fmla="*/ 79 w 88"/>
                <a:gd name="T7" fmla="*/ 126 h 143"/>
                <a:gd name="T8" fmla="*/ 63 w 88"/>
                <a:gd name="T9" fmla="*/ 135 h 143"/>
                <a:gd name="T10" fmla="*/ 39 w 88"/>
                <a:gd name="T11" fmla="*/ 142 h 143"/>
                <a:gd name="T12" fmla="*/ 24 w 88"/>
                <a:gd name="T13" fmla="*/ 135 h 143"/>
                <a:gd name="T14" fmla="*/ 8 w 88"/>
                <a:gd name="T15" fmla="*/ 126 h 143"/>
                <a:gd name="T16" fmla="*/ 0 w 88"/>
                <a:gd name="T17" fmla="*/ 111 h 143"/>
                <a:gd name="T18" fmla="*/ 0 w 88"/>
                <a:gd name="T19" fmla="*/ 87 h 143"/>
                <a:gd name="T20" fmla="*/ 0 w 88"/>
                <a:gd name="T21" fmla="*/ 63 h 143"/>
                <a:gd name="T22" fmla="*/ 0 w 88"/>
                <a:gd name="T23" fmla="*/ 32 h 143"/>
                <a:gd name="T24" fmla="*/ 8 w 88"/>
                <a:gd name="T25" fmla="*/ 16 h 143"/>
                <a:gd name="T26" fmla="*/ 24 w 88"/>
                <a:gd name="T27" fmla="*/ 8 h 143"/>
                <a:gd name="T28" fmla="*/ 39 w 88"/>
                <a:gd name="T29" fmla="*/ 0 h 143"/>
                <a:gd name="T30" fmla="*/ 63 w 88"/>
                <a:gd name="T31" fmla="*/ 8 h 143"/>
                <a:gd name="T32" fmla="*/ 79 w 88"/>
                <a:gd name="T33" fmla="*/ 16 h 143"/>
                <a:gd name="T34" fmla="*/ 79 w 88"/>
                <a:gd name="T35" fmla="*/ 32 h 143"/>
                <a:gd name="T36" fmla="*/ 87 w 88"/>
                <a:gd name="T37" fmla="*/ 63 h 143"/>
                <a:gd name="T38" fmla="*/ 87 w 88"/>
                <a:gd name="T39" fmla="*/ 87 h 143"/>
                <a:gd name="T40" fmla="*/ 48 w 88"/>
                <a:gd name="T41" fmla="*/ 40 h 143"/>
                <a:gd name="T42" fmla="*/ 48 w 88"/>
                <a:gd name="T43" fmla="*/ 40 h 143"/>
                <a:gd name="T44" fmla="*/ 48 w 88"/>
                <a:gd name="T45" fmla="*/ 24 h 143"/>
                <a:gd name="T46" fmla="*/ 48 w 88"/>
                <a:gd name="T47" fmla="*/ 24 h 143"/>
                <a:gd name="T48" fmla="*/ 39 w 88"/>
                <a:gd name="T49" fmla="*/ 24 h 143"/>
                <a:gd name="T50" fmla="*/ 39 w 88"/>
                <a:gd name="T51" fmla="*/ 40 h 143"/>
                <a:gd name="T52" fmla="*/ 39 w 88"/>
                <a:gd name="T53" fmla="*/ 103 h 143"/>
                <a:gd name="T54" fmla="*/ 39 w 88"/>
                <a:gd name="T55" fmla="*/ 119 h 143"/>
                <a:gd name="T56" fmla="*/ 39 w 88"/>
                <a:gd name="T57" fmla="*/ 119 h 143"/>
                <a:gd name="T58" fmla="*/ 48 w 88"/>
                <a:gd name="T59" fmla="*/ 119 h 143"/>
                <a:gd name="T60" fmla="*/ 48 w 88"/>
                <a:gd name="T61" fmla="*/ 103 h 143"/>
                <a:gd name="T62" fmla="*/ 48 w 88"/>
                <a:gd name="T63" fmla="*/ 4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43">
                  <a:moveTo>
                    <a:pt x="87" y="87"/>
                  </a:moveTo>
                  <a:lnTo>
                    <a:pt x="87" y="87"/>
                  </a:lnTo>
                  <a:cubicBezTo>
                    <a:pt x="87" y="95"/>
                    <a:pt x="87" y="103"/>
                    <a:pt x="79" y="111"/>
                  </a:cubicBezTo>
                  <a:cubicBezTo>
                    <a:pt x="79" y="119"/>
                    <a:pt x="79" y="119"/>
                    <a:pt x="79" y="126"/>
                  </a:cubicBezTo>
                  <a:cubicBezTo>
                    <a:pt x="71" y="135"/>
                    <a:pt x="71" y="135"/>
                    <a:pt x="63" y="135"/>
                  </a:cubicBezTo>
                  <a:cubicBezTo>
                    <a:pt x="55" y="142"/>
                    <a:pt x="48" y="142"/>
                    <a:pt x="39" y="142"/>
                  </a:cubicBezTo>
                  <a:cubicBezTo>
                    <a:pt x="39" y="142"/>
                    <a:pt x="32" y="142"/>
                    <a:pt x="24" y="135"/>
                  </a:cubicBezTo>
                  <a:cubicBezTo>
                    <a:pt x="16" y="135"/>
                    <a:pt x="16" y="135"/>
                    <a:pt x="8" y="126"/>
                  </a:cubicBezTo>
                  <a:cubicBezTo>
                    <a:pt x="8" y="126"/>
                    <a:pt x="8" y="119"/>
                    <a:pt x="0" y="111"/>
                  </a:cubicBezTo>
                  <a:cubicBezTo>
                    <a:pt x="0" y="103"/>
                    <a:pt x="0" y="95"/>
                    <a:pt x="0" y="87"/>
                  </a:cubicBezTo>
                  <a:cubicBezTo>
                    <a:pt x="0" y="63"/>
                    <a:pt x="0" y="63"/>
                    <a:pt x="0" y="63"/>
                  </a:cubicBezTo>
                  <a:cubicBezTo>
                    <a:pt x="0" y="48"/>
                    <a:pt x="0" y="40"/>
                    <a:pt x="0" y="32"/>
                  </a:cubicBezTo>
                  <a:cubicBezTo>
                    <a:pt x="8" y="24"/>
                    <a:pt x="8" y="24"/>
                    <a:pt x="8" y="16"/>
                  </a:cubicBezTo>
                  <a:cubicBezTo>
                    <a:pt x="16" y="8"/>
                    <a:pt x="16" y="8"/>
                    <a:pt x="24" y="8"/>
                  </a:cubicBezTo>
                  <a:cubicBezTo>
                    <a:pt x="32" y="0"/>
                    <a:pt x="39" y="0"/>
                    <a:pt x="39" y="0"/>
                  </a:cubicBezTo>
                  <a:cubicBezTo>
                    <a:pt x="48" y="0"/>
                    <a:pt x="55" y="0"/>
                    <a:pt x="63" y="8"/>
                  </a:cubicBezTo>
                  <a:cubicBezTo>
                    <a:pt x="71" y="8"/>
                    <a:pt x="71" y="8"/>
                    <a:pt x="79" y="16"/>
                  </a:cubicBezTo>
                  <a:cubicBezTo>
                    <a:pt x="79" y="24"/>
                    <a:pt x="79" y="24"/>
                    <a:pt x="79" y="32"/>
                  </a:cubicBezTo>
                  <a:cubicBezTo>
                    <a:pt x="87" y="40"/>
                    <a:pt x="87" y="48"/>
                    <a:pt x="87" y="63"/>
                  </a:cubicBezTo>
                  <a:lnTo>
                    <a:pt x="87" y="87"/>
                  </a:lnTo>
                  <a:close/>
                  <a:moveTo>
                    <a:pt x="48" y="40"/>
                  </a:moveTo>
                  <a:lnTo>
                    <a:pt x="48" y="40"/>
                  </a:lnTo>
                  <a:cubicBezTo>
                    <a:pt x="48" y="32"/>
                    <a:pt x="48" y="32"/>
                    <a:pt x="48" y="24"/>
                  </a:cubicBezTo>
                  <a:lnTo>
                    <a:pt x="48" y="24"/>
                  </a:lnTo>
                  <a:cubicBezTo>
                    <a:pt x="39" y="24"/>
                    <a:pt x="39" y="24"/>
                    <a:pt x="39" y="24"/>
                  </a:cubicBezTo>
                  <a:cubicBezTo>
                    <a:pt x="39" y="32"/>
                    <a:pt x="39" y="32"/>
                    <a:pt x="39" y="40"/>
                  </a:cubicBezTo>
                  <a:cubicBezTo>
                    <a:pt x="39" y="103"/>
                    <a:pt x="39" y="103"/>
                    <a:pt x="39" y="103"/>
                  </a:cubicBezTo>
                  <a:cubicBezTo>
                    <a:pt x="39" y="111"/>
                    <a:pt x="39" y="111"/>
                    <a:pt x="39" y="119"/>
                  </a:cubicBezTo>
                  <a:lnTo>
                    <a:pt x="39" y="119"/>
                  </a:lnTo>
                  <a:cubicBezTo>
                    <a:pt x="48" y="119"/>
                    <a:pt x="48" y="119"/>
                    <a:pt x="48" y="119"/>
                  </a:cubicBezTo>
                  <a:cubicBezTo>
                    <a:pt x="48" y="111"/>
                    <a:pt x="48" y="111"/>
                    <a:pt x="48" y="103"/>
                  </a:cubicBezTo>
                  <a:lnTo>
                    <a:pt x="48" y="4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70" name="Freeform 862"/>
            <p:cNvSpPr>
              <a:spLocks noChangeArrowheads="1"/>
            </p:cNvSpPr>
            <p:nvPr/>
          </p:nvSpPr>
          <p:spPr bwMode="auto">
            <a:xfrm>
              <a:off x="18758080" y="6280897"/>
              <a:ext cx="57171" cy="98460"/>
            </a:xfrm>
            <a:custGeom>
              <a:avLst/>
              <a:gdLst>
                <a:gd name="T0" fmla="*/ 0 w 80"/>
                <a:gd name="T1" fmla="*/ 0 h 135"/>
                <a:gd name="T2" fmla="*/ 0 w 80"/>
                <a:gd name="T3" fmla="*/ 0 h 135"/>
                <a:gd name="T4" fmla="*/ 24 w 80"/>
                <a:gd name="T5" fmla="*/ 0 h 135"/>
                <a:gd name="T6" fmla="*/ 63 w 80"/>
                <a:gd name="T7" fmla="*/ 0 h 135"/>
                <a:gd name="T8" fmla="*/ 71 w 80"/>
                <a:gd name="T9" fmla="*/ 8 h 135"/>
                <a:gd name="T10" fmla="*/ 79 w 80"/>
                <a:gd name="T11" fmla="*/ 32 h 135"/>
                <a:gd name="T12" fmla="*/ 79 w 80"/>
                <a:gd name="T13" fmla="*/ 55 h 135"/>
                <a:gd name="T14" fmla="*/ 63 w 80"/>
                <a:gd name="T15" fmla="*/ 63 h 135"/>
                <a:gd name="T16" fmla="*/ 71 w 80"/>
                <a:gd name="T17" fmla="*/ 71 h 135"/>
                <a:gd name="T18" fmla="*/ 79 w 80"/>
                <a:gd name="T19" fmla="*/ 79 h 135"/>
                <a:gd name="T20" fmla="*/ 79 w 80"/>
                <a:gd name="T21" fmla="*/ 95 h 135"/>
                <a:gd name="T22" fmla="*/ 79 w 80"/>
                <a:gd name="T23" fmla="*/ 134 h 135"/>
                <a:gd name="T24" fmla="*/ 47 w 80"/>
                <a:gd name="T25" fmla="*/ 134 h 135"/>
                <a:gd name="T26" fmla="*/ 47 w 80"/>
                <a:gd name="T27" fmla="*/ 87 h 135"/>
                <a:gd name="T28" fmla="*/ 47 w 80"/>
                <a:gd name="T29" fmla="*/ 71 h 135"/>
                <a:gd name="T30" fmla="*/ 39 w 80"/>
                <a:gd name="T31" fmla="*/ 71 h 135"/>
                <a:gd name="T32" fmla="*/ 39 w 80"/>
                <a:gd name="T33" fmla="*/ 134 h 135"/>
                <a:gd name="T34" fmla="*/ 0 w 80"/>
                <a:gd name="T35" fmla="*/ 134 h 135"/>
                <a:gd name="T36" fmla="*/ 0 w 80"/>
                <a:gd name="T37" fmla="*/ 0 h 135"/>
                <a:gd name="T38" fmla="*/ 39 w 80"/>
                <a:gd name="T39" fmla="*/ 16 h 135"/>
                <a:gd name="T40" fmla="*/ 39 w 80"/>
                <a:gd name="T41" fmla="*/ 16 h 135"/>
                <a:gd name="T42" fmla="*/ 39 w 80"/>
                <a:gd name="T43" fmla="*/ 47 h 135"/>
                <a:gd name="T44" fmla="*/ 47 w 80"/>
                <a:gd name="T45" fmla="*/ 47 h 135"/>
                <a:gd name="T46" fmla="*/ 47 w 80"/>
                <a:gd name="T47" fmla="*/ 40 h 135"/>
                <a:gd name="T48" fmla="*/ 47 w 80"/>
                <a:gd name="T49" fmla="*/ 32 h 135"/>
                <a:gd name="T50" fmla="*/ 47 w 80"/>
                <a:gd name="T51" fmla="*/ 24 h 135"/>
                <a:gd name="T52" fmla="*/ 39 w 80"/>
                <a:gd name="T5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35">
                  <a:moveTo>
                    <a:pt x="0" y="0"/>
                  </a:moveTo>
                  <a:lnTo>
                    <a:pt x="0" y="0"/>
                  </a:lnTo>
                  <a:cubicBezTo>
                    <a:pt x="24" y="0"/>
                    <a:pt x="24" y="0"/>
                    <a:pt x="24" y="0"/>
                  </a:cubicBezTo>
                  <a:cubicBezTo>
                    <a:pt x="39" y="0"/>
                    <a:pt x="55" y="0"/>
                    <a:pt x="63" y="0"/>
                  </a:cubicBezTo>
                  <a:cubicBezTo>
                    <a:pt x="63" y="0"/>
                    <a:pt x="71" y="0"/>
                    <a:pt x="71" y="8"/>
                  </a:cubicBezTo>
                  <a:cubicBezTo>
                    <a:pt x="79" y="16"/>
                    <a:pt x="79" y="24"/>
                    <a:pt x="79" y="32"/>
                  </a:cubicBezTo>
                  <a:cubicBezTo>
                    <a:pt x="79" y="47"/>
                    <a:pt x="79" y="47"/>
                    <a:pt x="79" y="55"/>
                  </a:cubicBezTo>
                  <a:cubicBezTo>
                    <a:pt x="71" y="55"/>
                    <a:pt x="71" y="63"/>
                    <a:pt x="63" y="63"/>
                  </a:cubicBezTo>
                  <a:cubicBezTo>
                    <a:pt x="71" y="63"/>
                    <a:pt x="71" y="63"/>
                    <a:pt x="71" y="71"/>
                  </a:cubicBezTo>
                  <a:cubicBezTo>
                    <a:pt x="79" y="71"/>
                    <a:pt x="79" y="71"/>
                    <a:pt x="79" y="79"/>
                  </a:cubicBezTo>
                  <a:cubicBezTo>
                    <a:pt x="79" y="79"/>
                    <a:pt x="79" y="87"/>
                    <a:pt x="79" y="95"/>
                  </a:cubicBezTo>
                  <a:cubicBezTo>
                    <a:pt x="79" y="134"/>
                    <a:pt x="79" y="134"/>
                    <a:pt x="79" y="134"/>
                  </a:cubicBezTo>
                  <a:cubicBezTo>
                    <a:pt x="47" y="134"/>
                    <a:pt x="47" y="134"/>
                    <a:pt x="47" y="134"/>
                  </a:cubicBezTo>
                  <a:cubicBezTo>
                    <a:pt x="47" y="87"/>
                    <a:pt x="47" y="87"/>
                    <a:pt x="47" y="87"/>
                  </a:cubicBezTo>
                  <a:cubicBezTo>
                    <a:pt x="47" y="79"/>
                    <a:pt x="47" y="71"/>
                    <a:pt x="47" y="71"/>
                  </a:cubicBezTo>
                  <a:lnTo>
                    <a:pt x="39" y="71"/>
                  </a:lnTo>
                  <a:cubicBezTo>
                    <a:pt x="39" y="134"/>
                    <a:pt x="39" y="134"/>
                    <a:pt x="39" y="134"/>
                  </a:cubicBezTo>
                  <a:cubicBezTo>
                    <a:pt x="0" y="134"/>
                    <a:pt x="0" y="134"/>
                    <a:pt x="0" y="134"/>
                  </a:cubicBezTo>
                  <a:lnTo>
                    <a:pt x="0" y="0"/>
                  </a:lnTo>
                  <a:close/>
                  <a:moveTo>
                    <a:pt x="39" y="16"/>
                  </a:moveTo>
                  <a:lnTo>
                    <a:pt x="39" y="16"/>
                  </a:lnTo>
                  <a:cubicBezTo>
                    <a:pt x="39" y="47"/>
                    <a:pt x="39" y="47"/>
                    <a:pt x="39" y="47"/>
                  </a:cubicBezTo>
                  <a:lnTo>
                    <a:pt x="47" y="47"/>
                  </a:lnTo>
                  <a:lnTo>
                    <a:pt x="47" y="40"/>
                  </a:lnTo>
                  <a:cubicBezTo>
                    <a:pt x="47" y="32"/>
                    <a:pt x="47" y="32"/>
                    <a:pt x="47" y="32"/>
                  </a:cubicBezTo>
                  <a:cubicBezTo>
                    <a:pt x="47" y="24"/>
                    <a:pt x="47" y="24"/>
                    <a:pt x="47" y="24"/>
                  </a:cubicBezTo>
                  <a:lnTo>
                    <a:pt x="39"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71" name="Freeform 863"/>
            <p:cNvSpPr>
              <a:spLocks noChangeArrowheads="1"/>
            </p:cNvSpPr>
            <p:nvPr/>
          </p:nvSpPr>
          <p:spPr bwMode="auto">
            <a:xfrm>
              <a:off x="18827956" y="6280897"/>
              <a:ext cx="63523" cy="98460"/>
            </a:xfrm>
            <a:custGeom>
              <a:avLst/>
              <a:gdLst>
                <a:gd name="T0" fmla="*/ 79 w 88"/>
                <a:gd name="T1" fmla="*/ 0 h 135"/>
                <a:gd name="T2" fmla="*/ 63 w 88"/>
                <a:gd name="T3" fmla="*/ 55 h 135"/>
                <a:gd name="T4" fmla="*/ 87 w 88"/>
                <a:gd name="T5" fmla="*/ 134 h 135"/>
                <a:gd name="T6" fmla="*/ 47 w 88"/>
                <a:gd name="T7" fmla="*/ 134 h 135"/>
                <a:gd name="T8" fmla="*/ 31 w 88"/>
                <a:gd name="T9" fmla="*/ 71 h 135"/>
                <a:gd name="T10" fmla="*/ 31 w 88"/>
                <a:gd name="T11" fmla="*/ 134 h 135"/>
                <a:gd name="T12" fmla="*/ 0 w 88"/>
                <a:gd name="T13" fmla="*/ 134 h 135"/>
                <a:gd name="T14" fmla="*/ 0 w 88"/>
                <a:gd name="T15" fmla="*/ 0 h 135"/>
                <a:gd name="T16" fmla="*/ 31 w 88"/>
                <a:gd name="T17" fmla="*/ 0 h 135"/>
                <a:gd name="T18" fmla="*/ 31 w 88"/>
                <a:gd name="T19" fmla="*/ 47 h 135"/>
                <a:gd name="T20" fmla="*/ 47 w 88"/>
                <a:gd name="T21" fmla="*/ 0 h 135"/>
                <a:gd name="T22" fmla="*/ 79 w 88"/>
                <a:gd name="T2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 h="135">
                  <a:moveTo>
                    <a:pt x="79" y="0"/>
                  </a:moveTo>
                  <a:lnTo>
                    <a:pt x="63" y="55"/>
                  </a:lnTo>
                  <a:lnTo>
                    <a:pt x="87" y="134"/>
                  </a:lnTo>
                  <a:lnTo>
                    <a:pt x="47" y="134"/>
                  </a:lnTo>
                  <a:lnTo>
                    <a:pt x="31" y="71"/>
                  </a:lnTo>
                  <a:lnTo>
                    <a:pt x="31" y="134"/>
                  </a:lnTo>
                  <a:lnTo>
                    <a:pt x="0" y="134"/>
                  </a:lnTo>
                  <a:lnTo>
                    <a:pt x="0" y="0"/>
                  </a:lnTo>
                  <a:lnTo>
                    <a:pt x="31" y="0"/>
                  </a:lnTo>
                  <a:lnTo>
                    <a:pt x="31" y="47"/>
                  </a:lnTo>
                  <a:lnTo>
                    <a:pt x="47"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72" name="Freeform 864"/>
            <p:cNvSpPr>
              <a:spLocks noChangeArrowheads="1"/>
            </p:cNvSpPr>
            <p:nvPr/>
          </p:nvSpPr>
          <p:spPr bwMode="auto">
            <a:xfrm>
              <a:off x="18253072" y="6480994"/>
              <a:ext cx="47641" cy="76228"/>
            </a:xfrm>
            <a:custGeom>
              <a:avLst/>
              <a:gdLst>
                <a:gd name="T0" fmla="*/ 64 w 65"/>
                <a:gd name="T1" fmla="*/ 0 h 104"/>
                <a:gd name="T2" fmla="*/ 64 w 65"/>
                <a:gd name="T3" fmla="*/ 23 h 104"/>
                <a:gd name="T4" fmla="*/ 48 w 65"/>
                <a:gd name="T5" fmla="*/ 23 h 104"/>
                <a:gd name="T6" fmla="*/ 48 w 65"/>
                <a:gd name="T7" fmla="*/ 103 h 104"/>
                <a:gd name="T8" fmla="*/ 16 w 65"/>
                <a:gd name="T9" fmla="*/ 103 h 104"/>
                <a:gd name="T10" fmla="*/ 16 w 65"/>
                <a:gd name="T11" fmla="*/ 23 h 104"/>
                <a:gd name="T12" fmla="*/ 0 w 65"/>
                <a:gd name="T13" fmla="*/ 23 h 104"/>
                <a:gd name="T14" fmla="*/ 0 w 65"/>
                <a:gd name="T15" fmla="*/ 0 h 104"/>
                <a:gd name="T16" fmla="*/ 64 w 65"/>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104">
                  <a:moveTo>
                    <a:pt x="64" y="0"/>
                  </a:moveTo>
                  <a:lnTo>
                    <a:pt x="64" y="23"/>
                  </a:lnTo>
                  <a:lnTo>
                    <a:pt x="48" y="23"/>
                  </a:lnTo>
                  <a:lnTo>
                    <a:pt x="48" y="103"/>
                  </a:lnTo>
                  <a:lnTo>
                    <a:pt x="16" y="103"/>
                  </a:lnTo>
                  <a:lnTo>
                    <a:pt x="16" y="23"/>
                  </a:lnTo>
                  <a:lnTo>
                    <a:pt x="0" y="23"/>
                  </a:lnTo>
                  <a:lnTo>
                    <a:pt x="0" y="0"/>
                  </a:lnTo>
                  <a:lnTo>
                    <a:pt x="6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73" name="Freeform 865"/>
            <p:cNvSpPr>
              <a:spLocks noChangeArrowheads="1"/>
            </p:cNvSpPr>
            <p:nvPr/>
          </p:nvSpPr>
          <p:spPr bwMode="auto">
            <a:xfrm>
              <a:off x="18303890" y="6480994"/>
              <a:ext cx="47641" cy="76228"/>
            </a:xfrm>
            <a:custGeom>
              <a:avLst/>
              <a:gdLst>
                <a:gd name="T0" fmla="*/ 0 w 65"/>
                <a:gd name="T1" fmla="*/ 0 h 104"/>
                <a:gd name="T2" fmla="*/ 0 w 65"/>
                <a:gd name="T3" fmla="*/ 0 h 104"/>
                <a:gd name="T4" fmla="*/ 16 w 65"/>
                <a:gd name="T5" fmla="*/ 0 h 104"/>
                <a:gd name="T6" fmla="*/ 48 w 65"/>
                <a:gd name="T7" fmla="*/ 0 h 104"/>
                <a:gd name="T8" fmla="*/ 56 w 65"/>
                <a:gd name="T9" fmla="*/ 8 h 104"/>
                <a:gd name="T10" fmla="*/ 64 w 65"/>
                <a:gd name="T11" fmla="*/ 31 h 104"/>
                <a:gd name="T12" fmla="*/ 56 w 65"/>
                <a:gd name="T13" fmla="*/ 47 h 104"/>
                <a:gd name="T14" fmla="*/ 48 w 65"/>
                <a:gd name="T15" fmla="*/ 47 h 104"/>
                <a:gd name="T16" fmla="*/ 56 w 65"/>
                <a:gd name="T17" fmla="*/ 55 h 104"/>
                <a:gd name="T18" fmla="*/ 64 w 65"/>
                <a:gd name="T19" fmla="*/ 63 h 104"/>
                <a:gd name="T20" fmla="*/ 64 w 65"/>
                <a:gd name="T21" fmla="*/ 79 h 104"/>
                <a:gd name="T22" fmla="*/ 64 w 65"/>
                <a:gd name="T23" fmla="*/ 103 h 104"/>
                <a:gd name="T24" fmla="*/ 32 w 65"/>
                <a:gd name="T25" fmla="*/ 103 h 104"/>
                <a:gd name="T26" fmla="*/ 32 w 65"/>
                <a:gd name="T27" fmla="*/ 71 h 104"/>
                <a:gd name="T28" fmla="*/ 32 w 65"/>
                <a:gd name="T29" fmla="*/ 63 h 104"/>
                <a:gd name="T30" fmla="*/ 24 w 65"/>
                <a:gd name="T31" fmla="*/ 55 h 104"/>
                <a:gd name="T32" fmla="*/ 24 w 65"/>
                <a:gd name="T33" fmla="*/ 103 h 104"/>
                <a:gd name="T34" fmla="*/ 0 w 65"/>
                <a:gd name="T35" fmla="*/ 103 h 104"/>
                <a:gd name="T36" fmla="*/ 0 w 65"/>
                <a:gd name="T37" fmla="*/ 0 h 104"/>
                <a:gd name="T38" fmla="*/ 24 w 65"/>
                <a:gd name="T39" fmla="*/ 16 h 104"/>
                <a:gd name="T40" fmla="*/ 24 w 65"/>
                <a:gd name="T41" fmla="*/ 16 h 104"/>
                <a:gd name="T42" fmla="*/ 24 w 65"/>
                <a:gd name="T43" fmla="*/ 39 h 104"/>
                <a:gd name="T44" fmla="*/ 32 w 65"/>
                <a:gd name="T45" fmla="*/ 39 h 104"/>
                <a:gd name="T46" fmla="*/ 32 w 65"/>
                <a:gd name="T47" fmla="*/ 31 h 104"/>
                <a:gd name="T48" fmla="*/ 32 w 65"/>
                <a:gd name="T49" fmla="*/ 23 h 104"/>
                <a:gd name="T50" fmla="*/ 32 w 65"/>
                <a:gd name="T51" fmla="*/ 23 h 104"/>
                <a:gd name="T52" fmla="*/ 24 w 65"/>
                <a:gd name="T53"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 h="104">
                  <a:moveTo>
                    <a:pt x="0" y="0"/>
                  </a:moveTo>
                  <a:lnTo>
                    <a:pt x="0" y="0"/>
                  </a:lnTo>
                  <a:cubicBezTo>
                    <a:pt x="16" y="0"/>
                    <a:pt x="16" y="0"/>
                    <a:pt x="16" y="0"/>
                  </a:cubicBezTo>
                  <a:cubicBezTo>
                    <a:pt x="32" y="0"/>
                    <a:pt x="40" y="0"/>
                    <a:pt x="48" y="0"/>
                  </a:cubicBezTo>
                  <a:lnTo>
                    <a:pt x="56" y="8"/>
                  </a:lnTo>
                  <a:cubicBezTo>
                    <a:pt x="56" y="16"/>
                    <a:pt x="64" y="23"/>
                    <a:pt x="64" y="31"/>
                  </a:cubicBezTo>
                  <a:cubicBezTo>
                    <a:pt x="64" y="39"/>
                    <a:pt x="64" y="39"/>
                    <a:pt x="56" y="47"/>
                  </a:cubicBezTo>
                  <a:lnTo>
                    <a:pt x="48" y="47"/>
                  </a:lnTo>
                  <a:cubicBezTo>
                    <a:pt x="48" y="55"/>
                    <a:pt x="56" y="55"/>
                    <a:pt x="56" y="55"/>
                  </a:cubicBezTo>
                  <a:lnTo>
                    <a:pt x="64" y="63"/>
                  </a:lnTo>
                  <a:cubicBezTo>
                    <a:pt x="64" y="63"/>
                    <a:pt x="64" y="71"/>
                    <a:pt x="64" y="79"/>
                  </a:cubicBezTo>
                  <a:cubicBezTo>
                    <a:pt x="64" y="103"/>
                    <a:pt x="64" y="103"/>
                    <a:pt x="64" y="103"/>
                  </a:cubicBezTo>
                  <a:cubicBezTo>
                    <a:pt x="32" y="103"/>
                    <a:pt x="32" y="103"/>
                    <a:pt x="32" y="103"/>
                  </a:cubicBezTo>
                  <a:cubicBezTo>
                    <a:pt x="32" y="71"/>
                    <a:pt x="32" y="71"/>
                    <a:pt x="32" y="71"/>
                  </a:cubicBezTo>
                  <a:cubicBezTo>
                    <a:pt x="32" y="63"/>
                    <a:pt x="32" y="63"/>
                    <a:pt x="32" y="63"/>
                  </a:cubicBezTo>
                  <a:cubicBezTo>
                    <a:pt x="32" y="63"/>
                    <a:pt x="32" y="55"/>
                    <a:pt x="24" y="55"/>
                  </a:cubicBezTo>
                  <a:cubicBezTo>
                    <a:pt x="24" y="103"/>
                    <a:pt x="24" y="103"/>
                    <a:pt x="24" y="103"/>
                  </a:cubicBezTo>
                  <a:cubicBezTo>
                    <a:pt x="0" y="103"/>
                    <a:pt x="0" y="103"/>
                    <a:pt x="0" y="103"/>
                  </a:cubicBezTo>
                  <a:lnTo>
                    <a:pt x="0" y="0"/>
                  </a:lnTo>
                  <a:close/>
                  <a:moveTo>
                    <a:pt x="24" y="16"/>
                  </a:moveTo>
                  <a:lnTo>
                    <a:pt x="24" y="16"/>
                  </a:lnTo>
                  <a:cubicBezTo>
                    <a:pt x="24" y="39"/>
                    <a:pt x="24" y="39"/>
                    <a:pt x="24" y="39"/>
                  </a:cubicBezTo>
                  <a:cubicBezTo>
                    <a:pt x="32" y="39"/>
                    <a:pt x="32" y="39"/>
                    <a:pt x="32" y="39"/>
                  </a:cubicBezTo>
                  <a:cubicBezTo>
                    <a:pt x="32" y="39"/>
                    <a:pt x="32" y="39"/>
                    <a:pt x="32" y="31"/>
                  </a:cubicBezTo>
                  <a:cubicBezTo>
                    <a:pt x="32" y="23"/>
                    <a:pt x="32" y="23"/>
                    <a:pt x="32" y="23"/>
                  </a:cubicBezTo>
                  <a:lnTo>
                    <a:pt x="32" y="23"/>
                  </a:lnTo>
                  <a:cubicBezTo>
                    <a:pt x="32" y="16"/>
                    <a:pt x="32"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74" name="Freeform 866"/>
            <p:cNvSpPr>
              <a:spLocks noChangeArrowheads="1"/>
            </p:cNvSpPr>
            <p:nvPr/>
          </p:nvSpPr>
          <p:spPr bwMode="auto">
            <a:xfrm>
              <a:off x="18354709" y="6480994"/>
              <a:ext cx="34937" cy="76228"/>
            </a:xfrm>
            <a:custGeom>
              <a:avLst/>
              <a:gdLst>
                <a:gd name="T0" fmla="*/ 0 w 48"/>
                <a:gd name="T1" fmla="*/ 0 h 104"/>
                <a:gd name="T2" fmla="*/ 47 w 48"/>
                <a:gd name="T3" fmla="*/ 0 h 104"/>
                <a:gd name="T4" fmla="*/ 47 w 48"/>
                <a:gd name="T5" fmla="*/ 23 h 104"/>
                <a:gd name="T6" fmla="*/ 31 w 48"/>
                <a:gd name="T7" fmla="*/ 23 h 104"/>
                <a:gd name="T8" fmla="*/ 31 w 48"/>
                <a:gd name="T9" fmla="*/ 39 h 104"/>
                <a:gd name="T10" fmla="*/ 47 w 48"/>
                <a:gd name="T11" fmla="*/ 39 h 104"/>
                <a:gd name="T12" fmla="*/ 47 w 48"/>
                <a:gd name="T13" fmla="*/ 63 h 104"/>
                <a:gd name="T14" fmla="*/ 31 w 48"/>
                <a:gd name="T15" fmla="*/ 63 h 104"/>
                <a:gd name="T16" fmla="*/ 31 w 48"/>
                <a:gd name="T17" fmla="*/ 87 h 104"/>
                <a:gd name="T18" fmla="*/ 47 w 48"/>
                <a:gd name="T19" fmla="*/ 87 h 104"/>
                <a:gd name="T20" fmla="*/ 47 w 48"/>
                <a:gd name="T21" fmla="*/ 103 h 104"/>
                <a:gd name="T22" fmla="*/ 0 w 48"/>
                <a:gd name="T23" fmla="*/ 103 h 104"/>
                <a:gd name="T24" fmla="*/ 0 w 48"/>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04">
                  <a:moveTo>
                    <a:pt x="0" y="0"/>
                  </a:moveTo>
                  <a:lnTo>
                    <a:pt x="47" y="0"/>
                  </a:lnTo>
                  <a:lnTo>
                    <a:pt x="47" y="23"/>
                  </a:lnTo>
                  <a:lnTo>
                    <a:pt x="31" y="23"/>
                  </a:lnTo>
                  <a:lnTo>
                    <a:pt x="31" y="39"/>
                  </a:lnTo>
                  <a:lnTo>
                    <a:pt x="47" y="39"/>
                  </a:lnTo>
                  <a:lnTo>
                    <a:pt x="47" y="63"/>
                  </a:lnTo>
                  <a:lnTo>
                    <a:pt x="31" y="63"/>
                  </a:lnTo>
                  <a:lnTo>
                    <a:pt x="31" y="87"/>
                  </a:lnTo>
                  <a:lnTo>
                    <a:pt x="47" y="87"/>
                  </a:lnTo>
                  <a:lnTo>
                    <a:pt x="47"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75" name="Freeform 867"/>
            <p:cNvSpPr>
              <a:spLocks noChangeArrowheads="1"/>
            </p:cNvSpPr>
            <p:nvPr/>
          </p:nvSpPr>
          <p:spPr bwMode="auto">
            <a:xfrm>
              <a:off x="18392823" y="6480994"/>
              <a:ext cx="47641" cy="76228"/>
            </a:xfrm>
            <a:custGeom>
              <a:avLst/>
              <a:gdLst>
                <a:gd name="T0" fmla="*/ 63 w 64"/>
                <a:gd name="T1" fmla="*/ 0 h 104"/>
                <a:gd name="T2" fmla="*/ 63 w 64"/>
                <a:gd name="T3" fmla="*/ 103 h 104"/>
                <a:gd name="T4" fmla="*/ 39 w 64"/>
                <a:gd name="T5" fmla="*/ 103 h 104"/>
                <a:gd name="T6" fmla="*/ 24 w 64"/>
                <a:gd name="T7" fmla="*/ 55 h 104"/>
                <a:gd name="T8" fmla="*/ 24 w 64"/>
                <a:gd name="T9" fmla="*/ 103 h 104"/>
                <a:gd name="T10" fmla="*/ 0 w 64"/>
                <a:gd name="T11" fmla="*/ 103 h 104"/>
                <a:gd name="T12" fmla="*/ 0 w 64"/>
                <a:gd name="T13" fmla="*/ 0 h 104"/>
                <a:gd name="T14" fmla="*/ 24 w 64"/>
                <a:gd name="T15" fmla="*/ 0 h 104"/>
                <a:gd name="T16" fmla="*/ 39 w 64"/>
                <a:gd name="T17" fmla="*/ 47 h 104"/>
                <a:gd name="T18" fmla="*/ 39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39" y="103"/>
                  </a:lnTo>
                  <a:lnTo>
                    <a:pt x="24" y="55"/>
                  </a:lnTo>
                  <a:lnTo>
                    <a:pt x="24" y="103"/>
                  </a:lnTo>
                  <a:lnTo>
                    <a:pt x="0" y="103"/>
                  </a:lnTo>
                  <a:lnTo>
                    <a:pt x="0" y="0"/>
                  </a:lnTo>
                  <a:lnTo>
                    <a:pt x="24" y="0"/>
                  </a:lnTo>
                  <a:lnTo>
                    <a:pt x="39" y="47"/>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76" name="Freeform 868"/>
            <p:cNvSpPr>
              <a:spLocks noChangeArrowheads="1"/>
            </p:cNvSpPr>
            <p:nvPr/>
          </p:nvSpPr>
          <p:spPr bwMode="auto">
            <a:xfrm>
              <a:off x="18446816" y="6480994"/>
              <a:ext cx="41291" cy="76228"/>
            </a:xfrm>
            <a:custGeom>
              <a:avLst/>
              <a:gdLst>
                <a:gd name="T0" fmla="*/ 55 w 56"/>
                <a:gd name="T1" fmla="*/ 0 h 104"/>
                <a:gd name="T2" fmla="*/ 55 w 56"/>
                <a:gd name="T3" fmla="*/ 23 h 104"/>
                <a:gd name="T4" fmla="*/ 40 w 56"/>
                <a:gd name="T5" fmla="*/ 23 h 104"/>
                <a:gd name="T6" fmla="*/ 40 w 56"/>
                <a:gd name="T7" fmla="*/ 103 h 104"/>
                <a:gd name="T8" fmla="*/ 16 w 56"/>
                <a:gd name="T9" fmla="*/ 103 h 104"/>
                <a:gd name="T10" fmla="*/ 16 w 56"/>
                <a:gd name="T11" fmla="*/ 23 h 104"/>
                <a:gd name="T12" fmla="*/ 0 w 56"/>
                <a:gd name="T13" fmla="*/ 23 h 104"/>
                <a:gd name="T14" fmla="*/ 0 w 56"/>
                <a:gd name="T15" fmla="*/ 0 h 104"/>
                <a:gd name="T16" fmla="*/ 55 w 56"/>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104">
                  <a:moveTo>
                    <a:pt x="55" y="0"/>
                  </a:moveTo>
                  <a:lnTo>
                    <a:pt x="55" y="23"/>
                  </a:lnTo>
                  <a:lnTo>
                    <a:pt x="40" y="23"/>
                  </a:lnTo>
                  <a:lnTo>
                    <a:pt x="40" y="103"/>
                  </a:lnTo>
                  <a:lnTo>
                    <a:pt x="16" y="103"/>
                  </a:lnTo>
                  <a:lnTo>
                    <a:pt x="16" y="23"/>
                  </a:lnTo>
                  <a:lnTo>
                    <a:pt x="0" y="23"/>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77" name="Freeform 869"/>
            <p:cNvSpPr>
              <a:spLocks noChangeArrowheads="1"/>
            </p:cNvSpPr>
            <p:nvPr/>
          </p:nvSpPr>
          <p:spPr bwMode="auto">
            <a:xfrm>
              <a:off x="18491283" y="6480994"/>
              <a:ext cx="47643" cy="79405"/>
            </a:xfrm>
            <a:custGeom>
              <a:avLst/>
              <a:gdLst>
                <a:gd name="T0" fmla="*/ 64 w 65"/>
                <a:gd name="T1" fmla="*/ 63 h 111"/>
                <a:gd name="T2" fmla="*/ 64 w 65"/>
                <a:gd name="T3" fmla="*/ 63 h 111"/>
                <a:gd name="T4" fmla="*/ 64 w 65"/>
                <a:gd name="T5" fmla="*/ 87 h 111"/>
                <a:gd name="T6" fmla="*/ 64 w 65"/>
                <a:gd name="T7" fmla="*/ 94 h 111"/>
                <a:gd name="T8" fmla="*/ 48 w 65"/>
                <a:gd name="T9" fmla="*/ 103 h 111"/>
                <a:gd name="T10" fmla="*/ 32 w 65"/>
                <a:gd name="T11" fmla="*/ 110 h 111"/>
                <a:gd name="T12" fmla="*/ 16 w 65"/>
                <a:gd name="T13" fmla="*/ 103 h 111"/>
                <a:gd name="T14" fmla="*/ 8 w 65"/>
                <a:gd name="T15" fmla="*/ 94 h 111"/>
                <a:gd name="T16" fmla="*/ 0 w 65"/>
                <a:gd name="T17" fmla="*/ 87 h 111"/>
                <a:gd name="T18" fmla="*/ 0 w 65"/>
                <a:gd name="T19" fmla="*/ 63 h 111"/>
                <a:gd name="T20" fmla="*/ 0 w 65"/>
                <a:gd name="T21" fmla="*/ 47 h 111"/>
                <a:gd name="T22" fmla="*/ 0 w 65"/>
                <a:gd name="T23" fmla="*/ 23 h 111"/>
                <a:gd name="T24" fmla="*/ 8 w 65"/>
                <a:gd name="T25" fmla="*/ 8 h 111"/>
                <a:gd name="T26" fmla="*/ 16 w 65"/>
                <a:gd name="T27" fmla="*/ 0 h 111"/>
                <a:gd name="T28" fmla="*/ 32 w 65"/>
                <a:gd name="T29" fmla="*/ 0 h 111"/>
                <a:gd name="T30" fmla="*/ 48 w 65"/>
                <a:gd name="T31" fmla="*/ 0 h 111"/>
                <a:gd name="T32" fmla="*/ 64 w 65"/>
                <a:gd name="T33" fmla="*/ 8 h 111"/>
                <a:gd name="T34" fmla="*/ 64 w 65"/>
                <a:gd name="T35" fmla="*/ 23 h 111"/>
                <a:gd name="T36" fmla="*/ 64 w 65"/>
                <a:gd name="T37" fmla="*/ 47 h 111"/>
                <a:gd name="T38" fmla="*/ 64 w 65"/>
                <a:gd name="T39" fmla="*/ 63 h 111"/>
                <a:gd name="T40" fmla="*/ 40 w 65"/>
                <a:gd name="T41" fmla="*/ 31 h 111"/>
                <a:gd name="T42" fmla="*/ 40 w 65"/>
                <a:gd name="T43" fmla="*/ 31 h 111"/>
                <a:gd name="T44" fmla="*/ 40 w 65"/>
                <a:gd name="T45" fmla="*/ 16 h 111"/>
                <a:gd name="T46" fmla="*/ 32 w 65"/>
                <a:gd name="T47" fmla="*/ 16 h 111"/>
                <a:gd name="T48" fmla="*/ 32 w 65"/>
                <a:gd name="T49" fmla="*/ 16 h 111"/>
                <a:gd name="T50" fmla="*/ 32 w 65"/>
                <a:gd name="T51" fmla="*/ 31 h 111"/>
                <a:gd name="T52" fmla="*/ 32 w 65"/>
                <a:gd name="T53" fmla="*/ 79 h 111"/>
                <a:gd name="T54" fmla="*/ 32 w 65"/>
                <a:gd name="T55" fmla="*/ 87 h 111"/>
                <a:gd name="T56" fmla="*/ 32 w 65"/>
                <a:gd name="T57" fmla="*/ 87 h 111"/>
                <a:gd name="T58" fmla="*/ 40 w 65"/>
                <a:gd name="T59" fmla="*/ 87 h 111"/>
                <a:gd name="T60" fmla="*/ 40 w 65"/>
                <a:gd name="T61" fmla="*/ 79 h 111"/>
                <a:gd name="T62" fmla="*/ 40 w 65"/>
                <a:gd name="T63" fmla="*/ 3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5" h="111">
                  <a:moveTo>
                    <a:pt x="64" y="63"/>
                  </a:moveTo>
                  <a:lnTo>
                    <a:pt x="64" y="63"/>
                  </a:lnTo>
                  <a:cubicBezTo>
                    <a:pt x="64" y="71"/>
                    <a:pt x="64" y="79"/>
                    <a:pt x="64" y="87"/>
                  </a:cubicBezTo>
                  <a:lnTo>
                    <a:pt x="64" y="94"/>
                  </a:lnTo>
                  <a:cubicBezTo>
                    <a:pt x="56" y="103"/>
                    <a:pt x="56" y="103"/>
                    <a:pt x="48" y="103"/>
                  </a:cubicBezTo>
                  <a:cubicBezTo>
                    <a:pt x="48" y="110"/>
                    <a:pt x="40" y="110"/>
                    <a:pt x="32" y="110"/>
                  </a:cubicBezTo>
                  <a:cubicBezTo>
                    <a:pt x="24" y="110"/>
                    <a:pt x="24" y="110"/>
                    <a:pt x="16" y="103"/>
                  </a:cubicBezTo>
                  <a:cubicBezTo>
                    <a:pt x="16" y="103"/>
                    <a:pt x="8" y="103"/>
                    <a:pt x="8" y="94"/>
                  </a:cubicBezTo>
                  <a:cubicBezTo>
                    <a:pt x="0" y="94"/>
                    <a:pt x="0" y="87"/>
                    <a:pt x="0" y="87"/>
                  </a:cubicBezTo>
                  <a:cubicBezTo>
                    <a:pt x="0" y="79"/>
                    <a:pt x="0" y="71"/>
                    <a:pt x="0" y="63"/>
                  </a:cubicBezTo>
                  <a:cubicBezTo>
                    <a:pt x="0" y="47"/>
                    <a:pt x="0" y="47"/>
                    <a:pt x="0" y="47"/>
                  </a:cubicBezTo>
                  <a:cubicBezTo>
                    <a:pt x="0" y="31"/>
                    <a:pt x="0" y="23"/>
                    <a:pt x="0" y="23"/>
                  </a:cubicBezTo>
                  <a:cubicBezTo>
                    <a:pt x="0" y="16"/>
                    <a:pt x="0" y="16"/>
                    <a:pt x="8" y="8"/>
                  </a:cubicBezTo>
                  <a:lnTo>
                    <a:pt x="16" y="0"/>
                  </a:lnTo>
                  <a:cubicBezTo>
                    <a:pt x="24" y="0"/>
                    <a:pt x="24" y="0"/>
                    <a:pt x="32" y="0"/>
                  </a:cubicBezTo>
                  <a:cubicBezTo>
                    <a:pt x="40" y="0"/>
                    <a:pt x="48" y="0"/>
                    <a:pt x="48" y="0"/>
                  </a:cubicBezTo>
                  <a:cubicBezTo>
                    <a:pt x="56" y="0"/>
                    <a:pt x="56" y="8"/>
                    <a:pt x="64" y="8"/>
                  </a:cubicBezTo>
                  <a:cubicBezTo>
                    <a:pt x="64" y="16"/>
                    <a:pt x="64" y="16"/>
                    <a:pt x="64" y="23"/>
                  </a:cubicBezTo>
                  <a:cubicBezTo>
                    <a:pt x="64" y="23"/>
                    <a:pt x="64" y="31"/>
                    <a:pt x="64" y="47"/>
                  </a:cubicBezTo>
                  <a:lnTo>
                    <a:pt x="64" y="63"/>
                  </a:lnTo>
                  <a:close/>
                  <a:moveTo>
                    <a:pt x="40" y="31"/>
                  </a:moveTo>
                  <a:lnTo>
                    <a:pt x="40" y="31"/>
                  </a:lnTo>
                  <a:cubicBezTo>
                    <a:pt x="40" y="23"/>
                    <a:pt x="40" y="16"/>
                    <a:pt x="40" y="16"/>
                  </a:cubicBezTo>
                  <a:lnTo>
                    <a:pt x="32" y="16"/>
                  </a:lnTo>
                  <a:lnTo>
                    <a:pt x="32" y="16"/>
                  </a:lnTo>
                  <a:cubicBezTo>
                    <a:pt x="32" y="16"/>
                    <a:pt x="32" y="23"/>
                    <a:pt x="32" y="31"/>
                  </a:cubicBezTo>
                  <a:cubicBezTo>
                    <a:pt x="32" y="79"/>
                    <a:pt x="32" y="79"/>
                    <a:pt x="32" y="79"/>
                  </a:cubicBezTo>
                  <a:cubicBezTo>
                    <a:pt x="32" y="87"/>
                    <a:pt x="32" y="87"/>
                    <a:pt x="32" y="87"/>
                  </a:cubicBezTo>
                  <a:lnTo>
                    <a:pt x="32" y="87"/>
                  </a:lnTo>
                  <a:lnTo>
                    <a:pt x="40" y="87"/>
                  </a:lnTo>
                  <a:lnTo>
                    <a:pt x="40" y="79"/>
                  </a:lnTo>
                  <a:lnTo>
                    <a:pt x="40"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78" name="Freeform 870"/>
            <p:cNvSpPr>
              <a:spLocks noChangeArrowheads="1"/>
            </p:cNvSpPr>
            <p:nvPr/>
          </p:nvSpPr>
          <p:spPr bwMode="auto">
            <a:xfrm>
              <a:off x="18548454" y="6480994"/>
              <a:ext cx="41291" cy="76228"/>
            </a:xfrm>
            <a:custGeom>
              <a:avLst/>
              <a:gdLst>
                <a:gd name="T0" fmla="*/ 56 w 57"/>
                <a:gd name="T1" fmla="*/ 0 h 104"/>
                <a:gd name="T2" fmla="*/ 56 w 57"/>
                <a:gd name="T3" fmla="*/ 103 h 104"/>
                <a:gd name="T4" fmla="*/ 32 w 57"/>
                <a:gd name="T5" fmla="*/ 103 h 104"/>
                <a:gd name="T6" fmla="*/ 16 w 57"/>
                <a:gd name="T7" fmla="*/ 55 h 104"/>
                <a:gd name="T8" fmla="*/ 16 w 57"/>
                <a:gd name="T9" fmla="*/ 103 h 104"/>
                <a:gd name="T10" fmla="*/ 0 w 57"/>
                <a:gd name="T11" fmla="*/ 103 h 104"/>
                <a:gd name="T12" fmla="*/ 0 w 57"/>
                <a:gd name="T13" fmla="*/ 0 h 104"/>
                <a:gd name="T14" fmla="*/ 16 w 57"/>
                <a:gd name="T15" fmla="*/ 0 h 104"/>
                <a:gd name="T16" fmla="*/ 32 w 57"/>
                <a:gd name="T17" fmla="*/ 47 h 104"/>
                <a:gd name="T18" fmla="*/ 32 w 57"/>
                <a:gd name="T19" fmla="*/ 0 h 104"/>
                <a:gd name="T20" fmla="*/ 56 w 57"/>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104">
                  <a:moveTo>
                    <a:pt x="56" y="0"/>
                  </a:moveTo>
                  <a:lnTo>
                    <a:pt x="56" y="103"/>
                  </a:lnTo>
                  <a:lnTo>
                    <a:pt x="32" y="103"/>
                  </a:lnTo>
                  <a:lnTo>
                    <a:pt x="16" y="55"/>
                  </a:lnTo>
                  <a:lnTo>
                    <a:pt x="16" y="103"/>
                  </a:lnTo>
                  <a:lnTo>
                    <a:pt x="0" y="103"/>
                  </a:lnTo>
                  <a:lnTo>
                    <a:pt x="0" y="0"/>
                  </a:lnTo>
                  <a:lnTo>
                    <a:pt x="16" y="0"/>
                  </a:lnTo>
                  <a:lnTo>
                    <a:pt x="32" y="47"/>
                  </a:lnTo>
                  <a:lnTo>
                    <a:pt x="32" y="0"/>
                  </a:ln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79" name="Freeform 871"/>
            <p:cNvSpPr>
              <a:spLocks noChangeArrowheads="1"/>
            </p:cNvSpPr>
            <p:nvPr/>
          </p:nvSpPr>
          <p:spPr bwMode="auto">
            <a:xfrm>
              <a:off x="18068854" y="6839901"/>
              <a:ext cx="47641" cy="69876"/>
            </a:xfrm>
            <a:custGeom>
              <a:avLst/>
              <a:gdLst>
                <a:gd name="T0" fmla="*/ 0 w 65"/>
                <a:gd name="T1" fmla="*/ 0 h 96"/>
                <a:gd name="T2" fmla="*/ 0 w 65"/>
                <a:gd name="T3" fmla="*/ 0 h 96"/>
                <a:gd name="T4" fmla="*/ 24 w 65"/>
                <a:gd name="T5" fmla="*/ 0 h 96"/>
                <a:gd name="T6" fmla="*/ 48 w 65"/>
                <a:gd name="T7" fmla="*/ 0 h 96"/>
                <a:gd name="T8" fmla="*/ 56 w 65"/>
                <a:gd name="T9" fmla="*/ 8 h 96"/>
                <a:gd name="T10" fmla="*/ 64 w 65"/>
                <a:gd name="T11" fmla="*/ 16 h 96"/>
                <a:gd name="T12" fmla="*/ 64 w 65"/>
                <a:gd name="T13" fmla="*/ 31 h 96"/>
                <a:gd name="T14" fmla="*/ 64 w 65"/>
                <a:gd name="T15" fmla="*/ 71 h 96"/>
                <a:gd name="T16" fmla="*/ 64 w 65"/>
                <a:gd name="T17" fmla="*/ 87 h 96"/>
                <a:gd name="T18" fmla="*/ 56 w 65"/>
                <a:gd name="T19" fmla="*/ 95 h 96"/>
                <a:gd name="T20" fmla="*/ 48 w 65"/>
                <a:gd name="T21" fmla="*/ 95 h 96"/>
                <a:gd name="T22" fmla="*/ 32 w 65"/>
                <a:gd name="T23" fmla="*/ 95 h 96"/>
                <a:gd name="T24" fmla="*/ 0 w 65"/>
                <a:gd name="T25" fmla="*/ 95 h 96"/>
                <a:gd name="T26" fmla="*/ 0 w 65"/>
                <a:gd name="T27" fmla="*/ 0 h 96"/>
                <a:gd name="T28" fmla="*/ 24 w 65"/>
                <a:gd name="T29" fmla="*/ 16 h 96"/>
                <a:gd name="T30" fmla="*/ 24 w 65"/>
                <a:gd name="T31" fmla="*/ 16 h 96"/>
                <a:gd name="T32" fmla="*/ 24 w 65"/>
                <a:gd name="T33" fmla="*/ 79 h 96"/>
                <a:gd name="T34" fmla="*/ 32 w 65"/>
                <a:gd name="T35" fmla="*/ 79 h 96"/>
                <a:gd name="T36" fmla="*/ 32 w 65"/>
                <a:gd name="T37" fmla="*/ 63 h 96"/>
                <a:gd name="T38" fmla="*/ 32 w 65"/>
                <a:gd name="T39" fmla="*/ 23 h 96"/>
                <a:gd name="T40" fmla="*/ 32 w 65"/>
                <a:gd name="T41" fmla="*/ 16 h 96"/>
                <a:gd name="T42" fmla="*/ 32 w 65"/>
                <a:gd name="T43" fmla="*/ 16 h 96"/>
                <a:gd name="T44" fmla="*/ 24 w 65"/>
                <a:gd name="T45" fmla="*/ 1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96">
                  <a:moveTo>
                    <a:pt x="0" y="0"/>
                  </a:moveTo>
                  <a:lnTo>
                    <a:pt x="0" y="0"/>
                  </a:lnTo>
                  <a:cubicBezTo>
                    <a:pt x="24" y="0"/>
                    <a:pt x="24" y="0"/>
                    <a:pt x="24" y="0"/>
                  </a:cubicBezTo>
                  <a:cubicBezTo>
                    <a:pt x="32" y="0"/>
                    <a:pt x="40" y="0"/>
                    <a:pt x="48" y="0"/>
                  </a:cubicBezTo>
                  <a:cubicBezTo>
                    <a:pt x="48" y="0"/>
                    <a:pt x="56" y="0"/>
                    <a:pt x="56" y="8"/>
                  </a:cubicBezTo>
                  <a:cubicBezTo>
                    <a:pt x="56" y="8"/>
                    <a:pt x="64" y="8"/>
                    <a:pt x="64" y="16"/>
                  </a:cubicBezTo>
                  <a:cubicBezTo>
                    <a:pt x="64" y="16"/>
                    <a:pt x="64" y="23"/>
                    <a:pt x="64" y="31"/>
                  </a:cubicBezTo>
                  <a:cubicBezTo>
                    <a:pt x="64" y="71"/>
                    <a:pt x="64" y="71"/>
                    <a:pt x="64" y="71"/>
                  </a:cubicBezTo>
                  <a:cubicBezTo>
                    <a:pt x="64" y="79"/>
                    <a:pt x="64" y="79"/>
                    <a:pt x="64" y="87"/>
                  </a:cubicBezTo>
                  <a:cubicBezTo>
                    <a:pt x="64" y="87"/>
                    <a:pt x="56" y="87"/>
                    <a:pt x="56" y="95"/>
                  </a:cubicBezTo>
                  <a:lnTo>
                    <a:pt x="48" y="95"/>
                  </a:lnTo>
                  <a:cubicBezTo>
                    <a:pt x="48" y="95"/>
                    <a:pt x="40" y="95"/>
                    <a:pt x="32" y="95"/>
                  </a:cubicBezTo>
                  <a:cubicBezTo>
                    <a:pt x="0" y="95"/>
                    <a:pt x="0" y="95"/>
                    <a:pt x="0" y="95"/>
                  </a:cubicBezTo>
                  <a:lnTo>
                    <a:pt x="0" y="0"/>
                  </a:lnTo>
                  <a:close/>
                  <a:moveTo>
                    <a:pt x="24" y="16"/>
                  </a:moveTo>
                  <a:lnTo>
                    <a:pt x="24" y="16"/>
                  </a:lnTo>
                  <a:cubicBezTo>
                    <a:pt x="24" y="79"/>
                    <a:pt x="24" y="79"/>
                    <a:pt x="24" y="79"/>
                  </a:cubicBezTo>
                  <a:cubicBezTo>
                    <a:pt x="32" y="79"/>
                    <a:pt x="32" y="79"/>
                    <a:pt x="32" y="79"/>
                  </a:cubicBezTo>
                  <a:cubicBezTo>
                    <a:pt x="32" y="79"/>
                    <a:pt x="32" y="71"/>
                    <a:pt x="32" y="63"/>
                  </a:cubicBezTo>
                  <a:cubicBezTo>
                    <a:pt x="32" y="23"/>
                    <a:pt x="32" y="23"/>
                    <a:pt x="32" y="23"/>
                  </a:cubicBezTo>
                  <a:lnTo>
                    <a:pt x="32" y="16"/>
                  </a:lnTo>
                  <a:lnTo>
                    <a:pt x="32" y="16"/>
                  </a:lnTo>
                  <a:cubicBezTo>
                    <a:pt x="32" y="16"/>
                    <a:pt x="32"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80" name="Freeform 872"/>
            <p:cNvSpPr>
              <a:spLocks noChangeArrowheads="1"/>
            </p:cNvSpPr>
            <p:nvPr/>
          </p:nvSpPr>
          <p:spPr bwMode="auto">
            <a:xfrm>
              <a:off x="18119673" y="6833549"/>
              <a:ext cx="47641" cy="79403"/>
            </a:xfrm>
            <a:custGeom>
              <a:avLst/>
              <a:gdLst>
                <a:gd name="T0" fmla="*/ 64 w 65"/>
                <a:gd name="T1" fmla="*/ 63 h 111"/>
                <a:gd name="T2" fmla="*/ 64 w 65"/>
                <a:gd name="T3" fmla="*/ 63 h 111"/>
                <a:gd name="T4" fmla="*/ 56 w 65"/>
                <a:gd name="T5" fmla="*/ 87 h 111"/>
                <a:gd name="T6" fmla="*/ 56 w 65"/>
                <a:gd name="T7" fmla="*/ 95 h 111"/>
                <a:gd name="T8" fmla="*/ 48 w 65"/>
                <a:gd name="T9" fmla="*/ 103 h 111"/>
                <a:gd name="T10" fmla="*/ 32 w 65"/>
                <a:gd name="T11" fmla="*/ 110 h 111"/>
                <a:gd name="T12" fmla="*/ 16 w 65"/>
                <a:gd name="T13" fmla="*/ 103 h 111"/>
                <a:gd name="T14" fmla="*/ 8 w 65"/>
                <a:gd name="T15" fmla="*/ 95 h 111"/>
                <a:gd name="T16" fmla="*/ 0 w 65"/>
                <a:gd name="T17" fmla="*/ 87 h 111"/>
                <a:gd name="T18" fmla="*/ 0 w 65"/>
                <a:gd name="T19" fmla="*/ 63 h 111"/>
                <a:gd name="T20" fmla="*/ 0 w 65"/>
                <a:gd name="T21" fmla="*/ 47 h 111"/>
                <a:gd name="T22" fmla="*/ 0 w 65"/>
                <a:gd name="T23" fmla="*/ 24 h 111"/>
                <a:gd name="T24" fmla="*/ 8 w 65"/>
                <a:gd name="T25" fmla="*/ 16 h 111"/>
                <a:gd name="T26" fmla="*/ 16 w 65"/>
                <a:gd name="T27" fmla="*/ 8 h 111"/>
                <a:gd name="T28" fmla="*/ 32 w 65"/>
                <a:gd name="T29" fmla="*/ 0 h 111"/>
                <a:gd name="T30" fmla="*/ 48 w 65"/>
                <a:gd name="T31" fmla="*/ 8 h 111"/>
                <a:gd name="T32" fmla="*/ 56 w 65"/>
                <a:gd name="T33" fmla="*/ 16 h 111"/>
                <a:gd name="T34" fmla="*/ 56 w 65"/>
                <a:gd name="T35" fmla="*/ 24 h 111"/>
                <a:gd name="T36" fmla="*/ 64 w 65"/>
                <a:gd name="T37" fmla="*/ 47 h 111"/>
                <a:gd name="T38" fmla="*/ 64 w 65"/>
                <a:gd name="T39" fmla="*/ 63 h 111"/>
                <a:gd name="T40" fmla="*/ 32 w 65"/>
                <a:gd name="T41" fmla="*/ 31 h 111"/>
                <a:gd name="T42" fmla="*/ 32 w 65"/>
                <a:gd name="T43" fmla="*/ 31 h 111"/>
                <a:gd name="T44" fmla="*/ 32 w 65"/>
                <a:gd name="T45" fmla="*/ 24 h 111"/>
                <a:gd name="T46" fmla="*/ 32 w 65"/>
                <a:gd name="T47" fmla="*/ 16 h 111"/>
                <a:gd name="T48" fmla="*/ 24 w 65"/>
                <a:gd name="T49" fmla="*/ 24 h 111"/>
                <a:gd name="T50" fmla="*/ 24 w 65"/>
                <a:gd name="T51" fmla="*/ 31 h 111"/>
                <a:gd name="T52" fmla="*/ 24 w 65"/>
                <a:gd name="T53" fmla="*/ 79 h 111"/>
                <a:gd name="T54" fmla="*/ 24 w 65"/>
                <a:gd name="T55" fmla="*/ 87 h 111"/>
                <a:gd name="T56" fmla="*/ 32 w 65"/>
                <a:gd name="T57" fmla="*/ 87 h 111"/>
                <a:gd name="T58" fmla="*/ 32 w 65"/>
                <a:gd name="T59" fmla="*/ 87 h 111"/>
                <a:gd name="T60" fmla="*/ 32 w 65"/>
                <a:gd name="T61" fmla="*/ 79 h 111"/>
                <a:gd name="T62" fmla="*/ 32 w 65"/>
                <a:gd name="T63" fmla="*/ 3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5" h="111">
                  <a:moveTo>
                    <a:pt x="64" y="63"/>
                  </a:moveTo>
                  <a:lnTo>
                    <a:pt x="64" y="63"/>
                  </a:lnTo>
                  <a:cubicBezTo>
                    <a:pt x="64" y="71"/>
                    <a:pt x="64" y="79"/>
                    <a:pt x="56" y="87"/>
                  </a:cubicBezTo>
                  <a:lnTo>
                    <a:pt x="56" y="95"/>
                  </a:lnTo>
                  <a:cubicBezTo>
                    <a:pt x="56" y="103"/>
                    <a:pt x="48" y="103"/>
                    <a:pt x="48" y="103"/>
                  </a:cubicBezTo>
                  <a:cubicBezTo>
                    <a:pt x="40" y="103"/>
                    <a:pt x="32" y="110"/>
                    <a:pt x="32" y="110"/>
                  </a:cubicBezTo>
                  <a:cubicBezTo>
                    <a:pt x="24" y="110"/>
                    <a:pt x="16" y="103"/>
                    <a:pt x="16" y="103"/>
                  </a:cubicBezTo>
                  <a:cubicBezTo>
                    <a:pt x="8" y="103"/>
                    <a:pt x="8" y="103"/>
                    <a:pt x="8" y="95"/>
                  </a:cubicBezTo>
                  <a:cubicBezTo>
                    <a:pt x="0" y="95"/>
                    <a:pt x="0" y="87"/>
                    <a:pt x="0" y="87"/>
                  </a:cubicBezTo>
                  <a:cubicBezTo>
                    <a:pt x="0" y="79"/>
                    <a:pt x="0" y="71"/>
                    <a:pt x="0" y="63"/>
                  </a:cubicBezTo>
                  <a:cubicBezTo>
                    <a:pt x="0" y="47"/>
                    <a:pt x="0" y="47"/>
                    <a:pt x="0" y="47"/>
                  </a:cubicBezTo>
                  <a:cubicBezTo>
                    <a:pt x="0" y="39"/>
                    <a:pt x="0" y="31"/>
                    <a:pt x="0" y="24"/>
                  </a:cubicBezTo>
                  <a:cubicBezTo>
                    <a:pt x="0" y="24"/>
                    <a:pt x="0" y="16"/>
                    <a:pt x="8" y="16"/>
                  </a:cubicBezTo>
                  <a:cubicBezTo>
                    <a:pt x="8" y="8"/>
                    <a:pt x="8" y="8"/>
                    <a:pt x="16" y="8"/>
                  </a:cubicBezTo>
                  <a:cubicBezTo>
                    <a:pt x="16" y="0"/>
                    <a:pt x="24" y="0"/>
                    <a:pt x="32" y="0"/>
                  </a:cubicBezTo>
                  <a:cubicBezTo>
                    <a:pt x="32" y="0"/>
                    <a:pt x="40" y="0"/>
                    <a:pt x="48" y="8"/>
                  </a:cubicBezTo>
                  <a:cubicBezTo>
                    <a:pt x="48" y="8"/>
                    <a:pt x="56" y="8"/>
                    <a:pt x="56" y="16"/>
                  </a:cubicBezTo>
                  <a:lnTo>
                    <a:pt x="56" y="24"/>
                  </a:lnTo>
                  <a:cubicBezTo>
                    <a:pt x="64" y="31"/>
                    <a:pt x="64" y="39"/>
                    <a:pt x="64" y="47"/>
                  </a:cubicBezTo>
                  <a:lnTo>
                    <a:pt x="64" y="63"/>
                  </a:lnTo>
                  <a:close/>
                  <a:moveTo>
                    <a:pt x="32" y="31"/>
                  </a:moveTo>
                  <a:lnTo>
                    <a:pt x="32" y="31"/>
                  </a:lnTo>
                  <a:cubicBezTo>
                    <a:pt x="32" y="24"/>
                    <a:pt x="32" y="24"/>
                    <a:pt x="32" y="24"/>
                  </a:cubicBezTo>
                  <a:lnTo>
                    <a:pt x="32" y="16"/>
                  </a:lnTo>
                  <a:lnTo>
                    <a:pt x="24" y="24"/>
                  </a:lnTo>
                  <a:cubicBezTo>
                    <a:pt x="24" y="24"/>
                    <a:pt x="24" y="24"/>
                    <a:pt x="24" y="31"/>
                  </a:cubicBezTo>
                  <a:cubicBezTo>
                    <a:pt x="24" y="79"/>
                    <a:pt x="24" y="79"/>
                    <a:pt x="24" y="79"/>
                  </a:cubicBezTo>
                  <a:cubicBezTo>
                    <a:pt x="24" y="87"/>
                    <a:pt x="24" y="87"/>
                    <a:pt x="24" y="87"/>
                  </a:cubicBezTo>
                  <a:lnTo>
                    <a:pt x="32" y="87"/>
                  </a:lnTo>
                  <a:lnTo>
                    <a:pt x="32" y="87"/>
                  </a:lnTo>
                  <a:lnTo>
                    <a:pt x="32" y="79"/>
                  </a:lnTo>
                  <a:lnTo>
                    <a:pt x="32"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81" name="Freeform 873"/>
            <p:cNvSpPr>
              <a:spLocks noChangeArrowheads="1"/>
            </p:cNvSpPr>
            <p:nvPr/>
          </p:nvSpPr>
          <p:spPr bwMode="auto">
            <a:xfrm>
              <a:off x="18167314" y="6839901"/>
              <a:ext cx="50819" cy="69876"/>
            </a:xfrm>
            <a:custGeom>
              <a:avLst/>
              <a:gdLst>
                <a:gd name="T0" fmla="*/ 71 w 72"/>
                <a:gd name="T1" fmla="*/ 0 h 96"/>
                <a:gd name="T2" fmla="*/ 71 w 72"/>
                <a:gd name="T3" fmla="*/ 0 h 96"/>
                <a:gd name="T4" fmla="*/ 55 w 72"/>
                <a:gd name="T5" fmla="*/ 95 h 96"/>
                <a:gd name="T6" fmla="*/ 16 w 72"/>
                <a:gd name="T7" fmla="*/ 95 h 96"/>
                <a:gd name="T8" fmla="*/ 0 w 72"/>
                <a:gd name="T9" fmla="*/ 0 h 96"/>
                <a:gd name="T10" fmla="*/ 31 w 72"/>
                <a:gd name="T11" fmla="*/ 0 h 96"/>
                <a:gd name="T12" fmla="*/ 31 w 72"/>
                <a:gd name="T13" fmla="*/ 63 h 96"/>
                <a:gd name="T14" fmla="*/ 39 w 72"/>
                <a:gd name="T15" fmla="*/ 16 h 96"/>
                <a:gd name="T16" fmla="*/ 39 w 72"/>
                <a:gd name="T17" fmla="*/ 0 h 96"/>
                <a:gd name="T18" fmla="*/ 71 w 72"/>
                <a:gd name="T1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96">
                  <a:moveTo>
                    <a:pt x="71" y="0"/>
                  </a:moveTo>
                  <a:lnTo>
                    <a:pt x="71" y="0"/>
                  </a:lnTo>
                  <a:cubicBezTo>
                    <a:pt x="55" y="95"/>
                    <a:pt x="55" y="95"/>
                    <a:pt x="55" y="95"/>
                  </a:cubicBezTo>
                  <a:cubicBezTo>
                    <a:pt x="16" y="95"/>
                    <a:pt x="16" y="95"/>
                    <a:pt x="16" y="95"/>
                  </a:cubicBezTo>
                  <a:cubicBezTo>
                    <a:pt x="0" y="0"/>
                    <a:pt x="0" y="0"/>
                    <a:pt x="0" y="0"/>
                  </a:cubicBezTo>
                  <a:cubicBezTo>
                    <a:pt x="31" y="0"/>
                    <a:pt x="31" y="0"/>
                    <a:pt x="31" y="0"/>
                  </a:cubicBezTo>
                  <a:cubicBezTo>
                    <a:pt x="31" y="23"/>
                    <a:pt x="31" y="47"/>
                    <a:pt x="31" y="63"/>
                  </a:cubicBezTo>
                  <a:cubicBezTo>
                    <a:pt x="39" y="47"/>
                    <a:pt x="39" y="31"/>
                    <a:pt x="39" y="16"/>
                  </a:cubicBezTo>
                  <a:cubicBezTo>
                    <a:pt x="39" y="0"/>
                    <a:pt x="39" y="0"/>
                    <a:pt x="39" y="0"/>
                  </a:cubicBez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82" name="Freeform 874"/>
            <p:cNvSpPr>
              <a:spLocks noChangeArrowheads="1"/>
            </p:cNvSpPr>
            <p:nvPr/>
          </p:nvSpPr>
          <p:spPr bwMode="auto">
            <a:xfrm>
              <a:off x="18218133" y="6839901"/>
              <a:ext cx="34939" cy="69876"/>
            </a:xfrm>
            <a:custGeom>
              <a:avLst/>
              <a:gdLst>
                <a:gd name="T0" fmla="*/ 0 w 48"/>
                <a:gd name="T1" fmla="*/ 0 h 96"/>
                <a:gd name="T2" fmla="*/ 47 w 48"/>
                <a:gd name="T3" fmla="*/ 0 h 96"/>
                <a:gd name="T4" fmla="*/ 47 w 48"/>
                <a:gd name="T5" fmla="*/ 16 h 96"/>
                <a:gd name="T6" fmla="*/ 31 w 48"/>
                <a:gd name="T7" fmla="*/ 16 h 96"/>
                <a:gd name="T8" fmla="*/ 31 w 48"/>
                <a:gd name="T9" fmla="*/ 39 h 96"/>
                <a:gd name="T10" fmla="*/ 47 w 48"/>
                <a:gd name="T11" fmla="*/ 39 h 96"/>
                <a:gd name="T12" fmla="*/ 47 w 48"/>
                <a:gd name="T13" fmla="*/ 55 h 96"/>
                <a:gd name="T14" fmla="*/ 31 w 48"/>
                <a:gd name="T15" fmla="*/ 55 h 96"/>
                <a:gd name="T16" fmla="*/ 31 w 48"/>
                <a:gd name="T17" fmla="*/ 79 h 96"/>
                <a:gd name="T18" fmla="*/ 47 w 48"/>
                <a:gd name="T19" fmla="*/ 79 h 96"/>
                <a:gd name="T20" fmla="*/ 47 w 48"/>
                <a:gd name="T21" fmla="*/ 95 h 96"/>
                <a:gd name="T22" fmla="*/ 0 w 48"/>
                <a:gd name="T23" fmla="*/ 95 h 96"/>
                <a:gd name="T24" fmla="*/ 0 w 48"/>
                <a:gd name="T2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96">
                  <a:moveTo>
                    <a:pt x="0" y="0"/>
                  </a:moveTo>
                  <a:lnTo>
                    <a:pt x="47" y="0"/>
                  </a:lnTo>
                  <a:lnTo>
                    <a:pt x="47" y="16"/>
                  </a:lnTo>
                  <a:lnTo>
                    <a:pt x="31" y="16"/>
                  </a:lnTo>
                  <a:lnTo>
                    <a:pt x="31" y="39"/>
                  </a:lnTo>
                  <a:lnTo>
                    <a:pt x="47" y="39"/>
                  </a:lnTo>
                  <a:lnTo>
                    <a:pt x="47" y="55"/>
                  </a:lnTo>
                  <a:lnTo>
                    <a:pt x="31" y="55"/>
                  </a:lnTo>
                  <a:lnTo>
                    <a:pt x="31" y="79"/>
                  </a:lnTo>
                  <a:lnTo>
                    <a:pt x="47" y="79"/>
                  </a:lnTo>
                  <a:lnTo>
                    <a:pt x="47" y="95"/>
                  </a:lnTo>
                  <a:lnTo>
                    <a:pt x="0" y="9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83" name="Freeform 875"/>
            <p:cNvSpPr>
              <a:spLocks noChangeArrowheads="1"/>
            </p:cNvSpPr>
            <p:nvPr/>
          </p:nvSpPr>
          <p:spPr bwMode="auto">
            <a:xfrm>
              <a:off x="18256247" y="6839901"/>
              <a:ext cx="41291" cy="69876"/>
            </a:xfrm>
            <a:custGeom>
              <a:avLst/>
              <a:gdLst>
                <a:gd name="T0" fmla="*/ 0 w 57"/>
                <a:gd name="T1" fmla="*/ 0 h 96"/>
                <a:gd name="T2" fmla="*/ 0 w 57"/>
                <a:gd name="T3" fmla="*/ 0 h 96"/>
                <a:gd name="T4" fmla="*/ 16 w 57"/>
                <a:gd name="T5" fmla="*/ 0 h 96"/>
                <a:gd name="T6" fmla="*/ 40 w 57"/>
                <a:gd name="T7" fmla="*/ 0 h 96"/>
                <a:gd name="T8" fmla="*/ 56 w 57"/>
                <a:gd name="T9" fmla="*/ 8 h 96"/>
                <a:gd name="T10" fmla="*/ 56 w 57"/>
                <a:gd name="T11" fmla="*/ 23 h 96"/>
                <a:gd name="T12" fmla="*/ 56 w 57"/>
                <a:gd name="T13" fmla="*/ 39 h 96"/>
                <a:gd name="T14" fmla="*/ 40 w 57"/>
                <a:gd name="T15" fmla="*/ 47 h 96"/>
                <a:gd name="T16" fmla="*/ 56 w 57"/>
                <a:gd name="T17" fmla="*/ 47 h 96"/>
                <a:gd name="T18" fmla="*/ 56 w 57"/>
                <a:gd name="T19" fmla="*/ 55 h 96"/>
                <a:gd name="T20" fmla="*/ 56 w 57"/>
                <a:gd name="T21" fmla="*/ 71 h 96"/>
                <a:gd name="T22" fmla="*/ 56 w 57"/>
                <a:gd name="T23" fmla="*/ 95 h 96"/>
                <a:gd name="T24" fmla="*/ 32 w 57"/>
                <a:gd name="T25" fmla="*/ 95 h 96"/>
                <a:gd name="T26" fmla="*/ 32 w 57"/>
                <a:gd name="T27" fmla="*/ 63 h 96"/>
                <a:gd name="T28" fmla="*/ 32 w 57"/>
                <a:gd name="T29" fmla="*/ 55 h 96"/>
                <a:gd name="T30" fmla="*/ 24 w 57"/>
                <a:gd name="T31" fmla="*/ 55 h 96"/>
                <a:gd name="T32" fmla="*/ 24 w 57"/>
                <a:gd name="T33" fmla="*/ 95 h 96"/>
                <a:gd name="T34" fmla="*/ 0 w 57"/>
                <a:gd name="T35" fmla="*/ 95 h 96"/>
                <a:gd name="T36" fmla="*/ 0 w 57"/>
                <a:gd name="T37" fmla="*/ 0 h 96"/>
                <a:gd name="T38" fmla="*/ 24 w 57"/>
                <a:gd name="T39" fmla="*/ 16 h 96"/>
                <a:gd name="T40" fmla="*/ 24 w 57"/>
                <a:gd name="T41" fmla="*/ 16 h 96"/>
                <a:gd name="T42" fmla="*/ 24 w 57"/>
                <a:gd name="T43" fmla="*/ 39 h 96"/>
                <a:gd name="T44" fmla="*/ 32 w 57"/>
                <a:gd name="T45" fmla="*/ 31 h 96"/>
                <a:gd name="T46" fmla="*/ 32 w 57"/>
                <a:gd name="T47" fmla="*/ 23 h 96"/>
                <a:gd name="T48" fmla="*/ 32 w 57"/>
                <a:gd name="T49" fmla="*/ 23 h 96"/>
                <a:gd name="T50" fmla="*/ 32 w 57"/>
                <a:gd name="T51" fmla="*/ 16 h 96"/>
                <a:gd name="T52" fmla="*/ 24 w 57"/>
                <a:gd name="T53" fmla="*/ 1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96">
                  <a:moveTo>
                    <a:pt x="0" y="0"/>
                  </a:moveTo>
                  <a:lnTo>
                    <a:pt x="0" y="0"/>
                  </a:lnTo>
                  <a:cubicBezTo>
                    <a:pt x="16" y="0"/>
                    <a:pt x="16" y="0"/>
                    <a:pt x="16" y="0"/>
                  </a:cubicBezTo>
                  <a:cubicBezTo>
                    <a:pt x="32" y="0"/>
                    <a:pt x="40" y="0"/>
                    <a:pt x="40" y="0"/>
                  </a:cubicBezTo>
                  <a:cubicBezTo>
                    <a:pt x="48" y="0"/>
                    <a:pt x="48" y="0"/>
                    <a:pt x="56" y="8"/>
                  </a:cubicBezTo>
                  <a:cubicBezTo>
                    <a:pt x="56" y="8"/>
                    <a:pt x="56" y="16"/>
                    <a:pt x="56" y="23"/>
                  </a:cubicBezTo>
                  <a:cubicBezTo>
                    <a:pt x="56" y="31"/>
                    <a:pt x="56" y="39"/>
                    <a:pt x="56" y="39"/>
                  </a:cubicBezTo>
                  <a:cubicBezTo>
                    <a:pt x="56" y="39"/>
                    <a:pt x="48" y="47"/>
                    <a:pt x="40" y="47"/>
                  </a:cubicBezTo>
                  <a:cubicBezTo>
                    <a:pt x="48" y="47"/>
                    <a:pt x="56" y="47"/>
                    <a:pt x="56" y="47"/>
                  </a:cubicBezTo>
                  <a:cubicBezTo>
                    <a:pt x="56" y="55"/>
                    <a:pt x="56" y="55"/>
                    <a:pt x="56" y="55"/>
                  </a:cubicBezTo>
                  <a:cubicBezTo>
                    <a:pt x="56" y="55"/>
                    <a:pt x="56" y="63"/>
                    <a:pt x="56" y="71"/>
                  </a:cubicBezTo>
                  <a:cubicBezTo>
                    <a:pt x="56" y="95"/>
                    <a:pt x="56" y="95"/>
                    <a:pt x="56" y="95"/>
                  </a:cubicBezTo>
                  <a:cubicBezTo>
                    <a:pt x="32" y="95"/>
                    <a:pt x="32" y="95"/>
                    <a:pt x="32" y="95"/>
                  </a:cubicBezTo>
                  <a:cubicBezTo>
                    <a:pt x="32" y="63"/>
                    <a:pt x="32" y="63"/>
                    <a:pt x="32" y="63"/>
                  </a:cubicBezTo>
                  <a:cubicBezTo>
                    <a:pt x="32" y="55"/>
                    <a:pt x="32" y="55"/>
                    <a:pt x="32" y="55"/>
                  </a:cubicBezTo>
                  <a:cubicBezTo>
                    <a:pt x="32" y="55"/>
                    <a:pt x="32" y="55"/>
                    <a:pt x="24" y="55"/>
                  </a:cubicBezTo>
                  <a:cubicBezTo>
                    <a:pt x="24" y="95"/>
                    <a:pt x="24" y="95"/>
                    <a:pt x="24" y="95"/>
                  </a:cubicBezTo>
                  <a:cubicBezTo>
                    <a:pt x="0" y="95"/>
                    <a:pt x="0" y="95"/>
                    <a:pt x="0" y="95"/>
                  </a:cubicBezTo>
                  <a:lnTo>
                    <a:pt x="0" y="0"/>
                  </a:lnTo>
                  <a:close/>
                  <a:moveTo>
                    <a:pt x="24" y="16"/>
                  </a:moveTo>
                  <a:lnTo>
                    <a:pt x="24" y="16"/>
                  </a:lnTo>
                  <a:cubicBezTo>
                    <a:pt x="24" y="39"/>
                    <a:pt x="24" y="39"/>
                    <a:pt x="24" y="39"/>
                  </a:cubicBezTo>
                  <a:cubicBezTo>
                    <a:pt x="32" y="39"/>
                    <a:pt x="32" y="39"/>
                    <a:pt x="32" y="31"/>
                  </a:cubicBezTo>
                  <a:cubicBezTo>
                    <a:pt x="32" y="31"/>
                    <a:pt x="32" y="31"/>
                    <a:pt x="32" y="23"/>
                  </a:cubicBezTo>
                  <a:lnTo>
                    <a:pt x="32" y="23"/>
                  </a:lnTo>
                  <a:cubicBezTo>
                    <a:pt x="32" y="16"/>
                    <a:pt x="32" y="16"/>
                    <a:pt x="32" y="16"/>
                  </a:cubicBezTo>
                  <a:cubicBezTo>
                    <a:pt x="32" y="16"/>
                    <a:pt x="32"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84" name="Freeform 876"/>
            <p:cNvSpPr>
              <a:spLocks noChangeArrowheads="1"/>
            </p:cNvSpPr>
            <p:nvPr/>
          </p:nvSpPr>
          <p:spPr bwMode="auto">
            <a:xfrm>
              <a:off x="17773470" y="7141635"/>
              <a:ext cx="47643" cy="76228"/>
            </a:xfrm>
            <a:custGeom>
              <a:avLst/>
              <a:gdLst>
                <a:gd name="T0" fmla="*/ 48 w 65"/>
                <a:gd name="T1" fmla="*/ 0 h 104"/>
                <a:gd name="T2" fmla="*/ 48 w 65"/>
                <a:gd name="T3" fmla="*/ 0 h 104"/>
                <a:gd name="T4" fmla="*/ 64 w 65"/>
                <a:gd name="T5" fmla="*/ 103 h 104"/>
                <a:gd name="T6" fmla="*/ 32 w 65"/>
                <a:gd name="T7" fmla="*/ 103 h 104"/>
                <a:gd name="T8" fmla="*/ 32 w 65"/>
                <a:gd name="T9" fmla="*/ 87 h 104"/>
                <a:gd name="T10" fmla="*/ 24 w 65"/>
                <a:gd name="T11" fmla="*/ 87 h 104"/>
                <a:gd name="T12" fmla="*/ 24 w 65"/>
                <a:gd name="T13" fmla="*/ 103 h 104"/>
                <a:gd name="T14" fmla="*/ 0 w 65"/>
                <a:gd name="T15" fmla="*/ 103 h 104"/>
                <a:gd name="T16" fmla="*/ 8 w 65"/>
                <a:gd name="T17" fmla="*/ 0 h 104"/>
                <a:gd name="T18" fmla="*/ 48 w 65"/>
                <a:gd name="T19" fmla="*/ 0 h 104"/>
                <a:gd name="T20" fmla="*/ 32 w 65"/>
                <a:gd name="T21" fmla="*/ 63 h 104"/>
                <a:gd name="T22" fmla="*/ 32 w 65"/>
                <a:gd name="T23" fmla="*/ 63 h 104"/>
                <a:gd name="T24" fmla="*/ 32 w 65"/>
                <a:gd name="T25" fmla="*/ 23 h 104"/>
                <a:gd name="T26" fmla="*/ 24 w 65"/>
                <a:gd name="T27" fmla="*/ 63 h 104"/>
                <a:gd name="T28" fmla="*/ 32 w 65"/>
                <a:gd name="T29" fmla="*/ 6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104">
                  <a:moveTo>
                    <a:pt x="48" y="0"/>
                  </a:moveTo>
                  <a:lnTo>
                    <a:pt x="48" y="0"/>
                  </a:lnTo>
                  <a:cubicBezTo>
                    <a:pt x="64" y="103"/>
                    <a:pt x="64" y="103"/>
                    <a:pt x="64" y="103"/>
                  </a:cubicBezTo>
                  <a:cubicBezTo>
                    <a:pt x="32" y="103"/>
                    <a:pt x="32" y="103"/>
                    <a:pt x="32" y="103"/>
                  </a:cubicBezTo>
                  <a:cubicBezTo>
                    <a:pt x="32" y="87"/>
                    <a:pt x="32" y="87"/>
                    <a:pt x="32" y="87"/>
                  </a:cubicBezTo>
                  <a:cubicBezTo>
                    <a:pt x="24" y="87"/>
                    <a:pt x="24" y="87"/>
                    <a:pt x="24" y="87"/>
                  </a:cubicBezTo>
                  <a:cubicBezTo>
                    <a:pt x="24" y="103"/>
                    <a:pt x="24" y="103"/>
                    <a:pt x="24" y="103"/>
                  </a:cubicBezTo>
                  <a:cubicBezTo>
                    <a:pt x="0" y="103"/>
                    <a:pt x="0" y="103"/>
                    <a:pt x="0" y="103"/>
                  </a:cubicBezTo>
                  <a:cubicBezTo>
                    <a:pt x="8" y="0"/>
                    <a:pt x="8" y="0"/>
                    <a:pt x="8" y="0"/>
                  </a:cubicBezTo>
                  <a:lnTo>
                    <a:pt x="48" y="0"/>
                  </a:lnTo>
                  <a:close/>
                  <a:moveTo>
                    <a:pt x="32" y="63"/>
                  </a:moveTo>
                  <a:lnTo>
                    <a:pt x="32" y="63"/>
                  </a:lnTo>
                  <a:cubicBezTo>
                    <a:pt x="32" y="55"/>
                    <a:pt x="32" y="39"/>
                    <a:pt x="32" y="23"/>
                  </a:cubicBezTo>
                  <a:cubicBezTo>
                    <a:pt x="24" y="39"/>
                    <a:pt x="24" y="55"/>
                    <a:pt x="24" y="63"/>
                  </a:cubicBezTo>
                  <a:lnTo>
                    <a:pt x="32"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85" name="Freeform 877"/>
            <p:cNvSpPr>
              <a:spLocks noChangeArrowheads="1"/>
            </p:cNvSpPr>
            <p:nvPr/>
          </p:nvSpPr>
          <p:spPr bwMode="auto">
            <a:xfrm>
              <a:off x="17817936" y="7141635"/>
              <a:ext cx="47643" cy="76228"/>
            </a:xfrm>
            <a:custGeom>
              <a:avLst/>
              <a:gdLst>
                <a:gd name="T0" fmla="*/ 63 w 64"/>
                <a:gd name="T1" fmla="*/ 0 h 104"/>
                <a:gd name="T2" fmla="*/ 63 w 64"/>
                <a:gd name="T3" fmla="*/ 103 h 104"/>
                <a:gd name="T4" fmla="*/ 39 w 64"/>
                <a:gd name="T5" fmla="*/ 103 h 104"/>
                <a:gd name="T6" fmla="*/ 23 w 64"/>
                <a:gd name="T7" fmla="*/ 55 h 104"/>
                <a:gd name="T8" fmla="*/ 23 w 64"/>
                <a:gd name="T9" fmla="*/ 103 h 104"/>
                <a:gd name="T10" fmla="*/ 0 w 64"/>
                <a:gd name="T11" fmla="*/ 103 h 104"/>
                <a:gd name="T12" fmla="*/ 0 w 64"/>
                <a:gd name="T13" fmla="*/ 0 h 104"/>
                <a:gd name="T14" fmla="*/ 23 w 64"/>
                <a:gd name="T15" fmla="*/ 0 h 104"/>
                <a:gd name="T16" fmla="*/ 39 w 64"/>
                <a:gd name="T17" fmla="*/ 47 h 104"/>
                <a:gd name="T18" fmla="*/ 39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39" y="103"/>
                  </a:lnTo>
                  <a:lnTo>
                    <a:pt x="23" y="55"/>
                  </a:lnTo>
                  <a:lnTo>
                    <a:pt x="23" y="103"/>
                  </a:lnTo>
                  <a:lnTo>
                    <a:pt x="0" y="103"/>
                  </a:lnTo>
                  <a:lnTo>
                    <a:pt x="0" y="0"/>
                  </a:lnTo>
                  <a:lnTo>
                    <a:pt x="23" y="0"/>
                  </a:lnTo>
                  <a:lnTo>
                    <a:pt x="39" y="47"/>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86" name="Freeform 878"/>
            <p:cNvSpPr>
              <a:spLocks noChangeArrowheads="1"/>
            </p:cNvSpPr>
            <p:nvPr/>
          </p:nvSpPr>
          <p:spPr bwMode="auto">
            <a:xfrm>
              <a:off x="17865580" y="7141635"/>
              <a:ext cx="47641" cy="76228"/>
            </a:xfrm>
            <a:custGeom>
              <a:avLst/>
              <a:gdLst>
                <a:gd name="T0" fmla="*/ 55 w 64"/>
                <a:gd name="T1" fmla="*/ 0 h 104"/>
                <a:gd name="T2" fmla="*/ 55 w 64"/>
                <a:gd name="T3" fmla="*/ 0 h 104"/>
                <a:gd name="T4" fmla="*/ 63 w 64"/>
                <a:gd name="T5" fmla="*/ 103 h 104"/>
                <a:gd name="T6" fmla="*/ 39 w 64"/>
                <a:gd name="T7" fmla="*/ 103 h 104"/>
                <a:gd name="T8" fmla="*/ 39 w 64"/>
                <a:gd name="T9" fmla="*/ 87 h 104"/>
                <a:gd name="T10" fmla="*/ 31 w 64"/>
                <a:gd name="T11" fmla="*/ 87 h 104"/>
                <a:gd name="T12" fmla="*/ 31 w 64"/>
                <a:gd name="T13" fmla="*/ 103 h 104"/>
                <a:gd name="T14" fmla="*/ 0 w 64"/>
                <a:gd name="T15" fmla="*/ 103 h 104"/>
                <a:gd name="T16" fmla="*/ 15 w 64"/>
                <a:gd name="T17" fmla="*/ 0 h 104"/>
                <a:gd name="T18" fmla="*/ 55 w 64"/>
                <a:gd name="T19" fmla="*/ 0 h 104"/>
                <a:gd name="T20" fmla="*/ 39 w 64"/>
                <a:gd name="T21" fmla="*/ 63 h 104"/>
                <a:gd name="T22" fmla="*/ 39 w 64"/>
                <a:gd name="T23" fmla="*/ 63 h 104"/>
                <a:gd name="T24" fmla="*/ 31 w 64"/>
                <a:gd name="T25" fmla="*/ 23 h 104"/>
                <a:gd name="T26" fmla="*/ 31 w 64"/>
                <a:gd name="T27" fmla="*/ 63 h 104"/>
                <a:gd name="T28" fmla="*/ 39 w 64"/>
                <a:gd name="T29" fmla="*/ 6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104">
                  <a:moveTo>
                    <a:pt x="55" y="0"/>
                  </a:moveTo>
                  <a:lnTo>
                    <a:pt x="55" y="0"/>
                  </a:lnTo>
                  <a:cubicBezTo>
                    <a:pt x="63" y="103"/>
                    <a:pt x="63" y="103"/>
                    <a:pt x="63" y="103"/>
                  </a:cubicBezTo>
                  <a:cubicBezTo>
                    <a:pt x="39" y="103"/>
                    <a:pt x="39" y="103"/>
                    <a:pt x="39" y="103"/>
                  </a:cubicBezTo>
                  <a:cubicBezTo>
                    <a:pt x="39" y="87"/>
                    <a:pt x="39" y="87"/>
                    <a:pt x="39" y="87"/>
                  </a:cubicBezTo>
                  <a:cubicBezTo>
                    <a:pt x="31" y="87"/>
                    <a:pt x="31" y="87"/>
                    <a:pt x="31" y="87"/>
                  </a:cubicBezTo>
                  <a:cubicBezTo>
                    <a:pt x="31" y="103"/>
                    <a:pt x="31" y="103"/>
                    <a:pt x="31" y="103"/>
                  </a:cubicBezTo>
                  <a:cubicBezTo>
                    <a:pt x="0" y="103"/>
                    <a:pt x="0" y="103"/>
                    <a:pt x="0" y="103"/>
                  </a:cubicBezTo>
                  <a:cubicBezTo>
                    <a:pt x="15" y="0"/>
                    <a:pt x="15" y="0"/>
                    <a:pt x="15" y="0"/>
                  </a:cubicBezTo>
                  <a:lnTo>
                    <a:pt x="55" y="0"/>
                  </a:lnTo>
                  <a:close/>
                  <a:moveTo>
                    <a:pt x="39" y="63"/>
                  </a:moveTo>
                  <a:lnTo>
                    <a:pt x="39" y="63"/>
                  </a:lnTo>
                  <a:cubicBezTo>
                    <a:pt x="39" y="55"/>
                    <a:pt x="31" y="39"/>
                    <a:pt x="31" y="23"/>
                  </a:cubicBezTo>
                  <a:cubicBezTo>
                    <a:pt x="31" y="39"/>
                    <a:pt x="31" y="55"/>
                    <a:pt x="31" y="63"/>
                  </a:cubicBezTo>
                  <a:lnTo>
                    <a:pt x="39"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87" name="Freeform 879"/>
            <p:cNvSpPr>
              <a:spLocks noChangeArrowheads="1"/>
            </p:cNvSpPr>
            <p:nvPr/>
          </p:nvSpPr>
          <p:spPr bwMode="auto">
            <a:xfrm>
              <a:off x="17916398" y="7141635"/>
              <a:ext cx="41289" cy="76228"/>
            </a:xfrm>
            <a:custGeom>
              <a:avLst/>
              <a:gdLst>
                <a:gd name="T0" fmla="*/ 0 w 56"/>
                <a:gd name="T1" fmla="*/ 0 h 104"/>
                <a:gd name="T2" fmla="*/ 0 w 56"/>
                <a:gd name="T3" fmla="*/ 0 h 104"/>
                <a:gd name="T4" fmla="*/ 24 w 56"/>
                <a:gd name="T5" fmla="*/ 0 h 104"/>
                <a:gd name="T6" fmla="*/ 39 w 56"/>
                <a:gd name="T7" fmla="*/ 8 h 104"/>
                <a:gd name="T8" fmla="*/ 47 w 56"/>
                <a:gd name="T9" fmla="*/ 8 h 104"/>
                <a:gd name="T10" fmla="*/ 55 w 56"/>
                <a:gd name="T11" fmla="*/ 16 h 104"/>
                <a:gd name="T12" fmla="*/ 55 w 56"/>
                <a:gd name="T13" fmla="*/ 31 h 104"/>
                <a:gd name="T14" fmla="*/ 55 w 56"/>
                <a:gd name="T15" fmla="*/ 39 h 104"/>
                <a:gd name="T16" fmla="*/ 55 w 56"/>
                <a:gd name="T17" fmla="*/ 55 h 104"/>
                <a:gd name="T18" fmla="*/ 47 w 56"/>
                <a:gd name="T19" fmla="*/ 55 h 104"/>
                <a:gd name="T20" fmla="*/ 31 w 56"/>
                <a:gd name="T21" fmla="*/ 63 h 104"/>
                <a:gd name="T22" fmla="*/ 24 w 56"/>
                <a:gd name="T23" fmla="*/ 63 h 104"/>
                <a:gd name="T24" fmla="*/ 24 w 56"/>
                <a:gd name="T25" fmla="*/ 103 h 104"/>
                <a:gd name="T26" fmla="*/ 0 w 56"/>
                <a:gd name="T27" fmla="*/ 103 h 104"/>
                <a:gd name="T28" fmla="*/ 0 w 56"/>
                <a:gd name="T29" fmla="*/ 0 h 104"/>
                <a:gd name="T30" fmla="*/ 24 w 56"/>
                <a:gd name="T31" fmla="*/ 16 h 104"/>
                <a:gd name="T32" fmla="*/ 24 w 56"/>
                <a:gd name="T33" fmla="*/ 16 h 104"/>
                <a:gd name="T34" fmla="*/ 24 w 56"/>
                <a:gd name="T35" fmla="*/ 47 h 104"/>
                <a:gd name="T36" fmla="*/ 24 w 56"/>
                <a:gd name="T37" fmla="*/ 47 h 104"/>
                <a:gd name="T38" fmla="*/ 31 w 56"/>
                <a:gd name="T39" fmla="*/ 39 h 104"/>
                <a:gd name="T40" fmla="*/ 31 w 56"/>
                <a:gd name="T41" fmla="*/ 39 h 104"/>
                <a:gd name="T42" fmla="*/ 31 w 56"/>
                <a:gd name="T43" fmla="*/ 23 h 104"/>
                <a:gd name="T44" fmla="*/ 31 w 56"/>
                <a:gd name="T45" fmla="*/ 23 h 104"/>
                <a:gd name="T46" fmla="*/ 24 w 56"/>
                <a:gd name="T47"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6" h="104">
                  <a:moveTo>
                    <a:pt x="0" y="0"/>
                  </a:moveTo>
                  <a:lnTo>
                    <a:pt x="0" y="0"/>
                  </a:lnTo>
                  <a:cubicBezTo>
                    <a:pt x="24" y="0"/>
                    <a:pt x="24" y="0"/>
                    <a:pt x="24" y="0"/>
                  </a:cubicBezTo>
                  <a:cubicBezTo>
                    <a:pt x="31" y="0"/>
                    <a:pt x="39" y="0"/>
                    <a:pt x="39" y="8"/>
                  </a:cubicBezTo>
                  <a:cubicBezTo>
                    <a:pt x="47" y="8"/>
                    <a:pt x="47" y="8"/>
                    <a:pt x="47" y="8"/>
                  </a:cubicBezTo>
                  <a:cubicBezTo>
                    <a:pt x="55" y="8"/>
                    <a:pt x="55" y="16"/>
                    <a:pt x="55" y="16"/>
                  </a:cubicBezTo>
                  <a:cubicBezTo>
                    <a:pt x="55" y="16"/>
                    <a:pt x="55" y="23"/>
                    <a:pt x="55" y="31"/>
                  </a:cubicBezTo>
                  <a:cubicBezTo>
                    <a:pt x="55" y="39"/>
                    <a:pt x="55" y="39"/>
                    <a:pt x="55" y="39"/>
                  </a:cubicBezTo>
                  <a:cubicBezTo>
                    <a:pt x="55" y="47"/>
                    <a:pt x="55" y="47"/>
                    <a:pt x="55" y="55"/>
                  </a:cubicBezTo>
                  <a:cubicBezTo>
                    <a:pt x="47" y="55"/>
                    <a:pt x="47" y="55"/>
                    <a:pt x="47" y="55"/>
                  </a:cubicBezTo>
                  <a:cubicBezTo>
                    <a:pt x="39" y="63"/>
                    <a:pt x="39" y="63"/>
                    <a:pt x="31" y="63"/>
                  </a:cubicBezTo>
                  <a:cubicBezTo>
                    <a:pt x="24" y="63"/>
                    <a:pt x="24" y="63"/>
                    <a:pt x="24" y="63"/>
                  </a:cubicBezTo>
                  <a:cubicBezTo>
                    <a:pt x="24" y="103"/>
                    <a:pt x="24" y="103"/>
                    <a:pt x="24" y="103"/>
                  </a:cubicBezTo>
                  <a:cubicBezTo>
                    <a:pt x="0" y="103"/>
                    <a:pt x="0" y="103"/>
                    <a:pt x="0" y="103"/>
                  </a:cubicBezTo>
                  <a:lnTo>
                    <a:pt x="0" y="0"/>
                  </a:lnTo>
                  <a:close/>
                  <a:moveTo>
                    <a:pt x="24" y="16"/>
                  </a:moveTo>
                  <a:lnTo>
                    <a:pt x="24" y="16"/>
                  </a:lnTo>
                  <a:cubicBezTo>
                    <a:pt x="24" y="47"/>
                    <a:pt x="24" y="47"/>
                    <a:pt x="24" y="47"/>
                  </a:cubicBezTo>
                  <a:lnTo>
                    <a:pt x="24" y="47"/>
                  </a:lnTo>
                  <a:cubicBezTo>
                    <a:pt x="31" y="47"/>
                    <a:pt x="31" y="47"/>
                    <a:pt x="31" y="39"/>
                  </a:cubicBezTo>
                  <a:lnTo>
                    <a:pt x="31" y="39"/>
                  </a:lnTo>
                  <a:cubicBezTo>
                    <a:pt x="31" y="23"/>
                    <a:pt x="31" y="23"/>
                    <a:pt x="31" y="23"/>
                  </a:cubicBezTo>
                  <a:lnTo>
                    <a:pt x="31" y="23"/>
                  </a:lnTo>
                  <a:cubicBezTo>
                    <a:pt x="31" y="23"/>
                    <a:pt x="31"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88" name="Freeform 880"/>
            <p:cNvSpPr>
              <a:spLocks noChangeArrowheads="1"/>
            </p:cNvSpPr>
            <p:nvPr/>
          </p:nvSpPr>
          <p:spPr bwMode="auto">
            <a:xfrm>
              <a:off x="17960865" y="7141635"/>
              <a:ext cx="41289" cy="76228"/>
            </a:xfrm>
            <a:custGeom>
              <a:avLst/>
              <a:gdLst>
                <a:gd name="T0" fmla="*/ 56 w 57"/>
                <a:gd name="T1" fmla="*/ 63 h 104"/>
                <a:gd name="T2" fmla="*/ 56 w 57"/>
                <a:gd name="T3" fmla="*/ 63 h 104"/>
                <a:gd name="T4" fmla="*/ 56 w 57"/>
                <a:gd name="T5" fmla="*/ 79 h 104"/>
                <a:gd name="T6" fmla="*/ 56 w 57"/>
                <a:gd name="T7" fmla="*/ 94 h 104"/>
                <a:gd name="T8" fmla="*/ 40 w 57"/>
                <a:gd name="T9" fmla="*/ 103 h 104"/>
                <a:gd name="T10" fmla="*/ 32 w 57"/>
                <a:gd name="T11" fmla="*/ 103 h 104"/>
                <a:gd name="T12" fmla="*/ 16 w 57"/>
                <a:gd name="T13" fmla="*/ 103 h 104"/>
                <a:gd name="T14" fmla="*/ 0 w 57"/>
                <a:gd name="T15" fmla="*/ 94 h 104"/>
                <a:gd name="T16" fmla="*/ 0 w 57"/>
                <a:gd name="T17" fmla="*/ 79 h 104"/>
                <a:gd name="T18" fmla="*/ 0 w 57"/>
                <a:gd name="T19" fmla="*/ 63 h 104"/>
                <a:gd name="T20" fmla="*/ 0 w 57"/>
                <a:gd name="T21" fmla="*/ 39 h 104"/>
                <a:gd name="T22" fmla="*/ 0 w 57"/>
                <a:gd name="T23" fmla="*/ 23 h 104"/>
                <a:gd name="T24" fmla="*/ 0 w 57"/>
                <a:gd name="T25" fmla="*/ 8 h 104"/>
                <a:gd name="T26" fmla="*/ 16 w 57"/>
                <a:gd name="T27" fmla="*/ 0 h 104"/>
                <a:gd name="T28" fmla="*/ 32 w 57"/>
                <a:gd name="T29" fmla="*/ 0 h 104"/>
                <a:gd name="T30" fmla="*/ 40 w 57"/>
                <a:gd name="T31" fmla="*/ 0 h 104"/>
                <a:gd name="T32" fmla="*/ 56 w 57"/>
                <a:gd name="T33" fmla="*/ 8 h 104"/>
                <a:gd name="T34" fmla="*/ 56 w 57"/>
                <a:gd name="T35" fmla="*/ 23 h 104"/>
                <a:gd name="T36" fmla="*/ 56 w 57"/>
                <a:gd name="T37" fmla="*/ 39 h 104"/>
                <a:gd name="T38" fmla="*/ 56 w 57"/>
                <a:gd name="T39" fmla="*/ 63 h 104"/>
                <a:gd name="T40" fmla="*/ 32 w 57"/>
                <a:gd name="T41" fmla="*/ 31 h 104"/>
                <a:gd name="T42" fmla="*/ 32 w 57"/>
                <a:gd name="T43" fmla="*/ 31 h 104"/>
                <a:gd name="T44" fmla="*/ 32 w 57"/>
                <a:gd name="T45" fmla="*/ 16 h 104"/>
                <a:gd name="T46" fmla="*/ 32 w 57"/>
                <a:gd name="T47" fmla="*/ 16 h 104"/>
                <a:gd name="T48" fmla="*/ 24 w 57"/>
                <a:gd name="T49" fmla="*/ 16 h 104"/>
                <a:gd name="T50" fmla="*/ 24 w 57"/>
                <a:gd name="T51" fmla="*/ 31 h 104"/>
                <a:gd name="T52" fmla="*/ 24 w 57"/>
                <a:gd name="T53" fmla="*/ 71 h 104"/>
                <a:gd name="T54" fmla="*/ 24 w 57"/>
                <a:gd name="T55" fmla="*/ 87 h 104"/>
                <a:gd name="T56" fmla="*/ 24 w 57"/>
                <a:gd name="T57" fmla="*/ 87 h 104"/>
                <a:gd name="T58" fmla="*/ 32 w 57"/>
                <a:gd name="T59" fmla="*/ 87 h 104"/>
                <a:gd name="T60" fmla="*/ 32 w 57"/>
                <a:gd name="T61" fmla="*/ 71 h 104"/>
                <a:gd name="T62" fmla="*/ 32 w 57"/>
                <a:gd name="T63" fmla="*/ 3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7" h="104">
                  <a:moveTo>
                    <a:pt x="56" y="63"/>
                  </a:moveTo>
                  <a:lnTo>
                    <a:pt x="56" y="63"/>
                  </a:lnTo>
                  <a:cubicBezTo>
                    <a:pt x="56" y="71"/>
                    <a:pt x="56" y="79"/>
                    <a:pt x="56" y="79"/>
                  </a:cubicBezTo>
                  <a:cubicBezTo>
                    <a:pt x="56" y="87"/>
                    <a:pt x="56" y="87"/>
                    <a:pt x="56" y="94"/>
                  </a:cubicBezTo>
                  <a:cubicBezTo>
                    <a:pt x="48" y="94"/>
                    <a:pt x="48" y="94"/>
                    <a:pt x="40" y="103"/>
                  </a:cubicBezTo>
                  <a:lnTo>
                    <a:pt x="32" y="103"/>
                  </a:lnTo>
                  <a:cubicBezTo>
                    <a:pt x="24" y="103"/>
                    <a:pt x="16" y="103"/>
                    <a:pt x="16" y="103"/>
                  </a:cubicBezTo>
                  <a:cubicBezTo>
                    <a:pt x="8" y="94"/>
                    <a:pt x="8" y="94"/>
                    <a:pt x="0" y="94"/>
                  </a:cubicBezTo>
                  <a:cubicBezTo>
                    <a:pt x="0" y="87"/>
                    <a:pt x="0" y="87"/>
                    <a:pt x="0" y="79"/>
                  </a:cubicBezTo>
                  <a:cubicBezTo>
                    <a:pt x="0" y="79"/>
                    <a:pt x="0" y="71"/>
                    <a:pt x="0" y="63"/>
                  </a:cubicBezTo>
                  <a:cubicBezTo>
                    <a:pt x="0" y="39"/>
                    <a:pt x="0" y="39"/>
                    <a:pt x="0" y="39"/>
                  </a:cubicBezTo>
                  <a:cubicBezTo>
                    <a:pt x="0" y="31"/>
                    <a:pt x="0" y="23"/>
                    <a:pt x="0" y="23"/>
                  </a:cubicBezTo>
                  <a:cubicBezTo>
                    <a:pt x="0" y="16"/>
                    <a:pt x="0" y="16"/>
                    <a:pt x="0" y="8"/>
                  </a:cubicBezTo>
                  <a:cubicBezTo>
                    <a:pt x="8" y="8"/>
                    <a:pt x="8" y="8"/>
                    <a:pt x="16" y="0"/>
                  </a:cubicBezTo>
                  <a:cubicBezTo>
                    <a:pt x="16" y="0"/>
                    <a:pt x="24" y="0"/>
                    <a:pt x="32" y="0"/>
                  </a:cubicBezTo>
                  <a:lnTo>
                    <a:pt x="40" y="0"/>
                  </a:lnTo>
                  <a:cubicBezTo>
                    <a:pt x="48" y="8"/>
                    <a:pt x="48" y="8"/>
                    <a:pt x="56" y="8"/>
                  </a:cubicBezTo>
                  <a:cubicBezTo>
                    <a:pt x="56" y="16"/>
                    <a:pt x="56" y="16"/>
                    <a:pt x="56" y="23"/>
                  </a:cubicBezTo>
                  <a:cubicBezTo>
                    <a:pt x="56" y="23"/>
                    <a:pt x="56" y="31"/>
                    <a:pt x="56" y="39"/>
                  </a:cubicBezTo>
                  <a:lnTo>
                    <a:pt x="56" y="63"/>
                  </a:lnTo>
                  <a:close/>
                  <a:moveTo>
                    <a:pt x="32" y="31"/>
                  </a:moveTo>
                  <a:lnTo>
                    <a:pt x="32" y="31"/>
                  </a:lnTo>
                  <a:cubicBezTo>
                    <a:pt x="32" y="23"/>
                    <a:pt x="32" y="23"/>
                    <a:pt x="32" y="16"/>
                  </a:cubicBezTo>
                  <a:lnTo>
                    <a:pt x="32" y="16"/>
                  </a:lnTo>
                  <a:cubicBezTo>
                    <a:pt x="24" y="16"/>
                    <a:pt x="24" y="16"/>
                    <a:pt x="24" y="16"/>
                  </a:cubicBezTo>
                  <a:cubicBezTo>
                    <a:pt x="24" y="23"/>
                    <a:pt x="24" y="23"/>
                    <a:pt x="24" y="31"/>
                  </a:cubicBezTo>
                  <a:cubicBezTo>
                    <a:pt x="24" y="71"/>
                    <a:pt x="24" y="71"/>
                    <a:pt x="24" y="71"/>
                  </a:cubicBezTo>
                  <a:cubicBezTo>
                    <a:pt x="24" y="79"/>
                    <a:pt x="24" y="87"/>
                    <a:pt x="24" y="87"/>
                  </a:cubicBezTo>
                  <a:lnTo>
                    <a:pt x="24" y="87"/>
                  </a:lnTo>
                  <a:cubicBezTo>
                    <a:pt x="32" y="87"/>
                    <a:pt x="32" y="87"/>
                    <a:pt x="32" y="87"/>
                  </a:cubicBezTo>
                  <a:cubicBezTo>
                    <a:pt x="32" y="79"/>
                    <a:pt x="32" y="79"/>
                    <a:pt x="32" y="71"/>
                  </a:cubicBezTo>
                  <a:lnTo>
                    <a:pt x="32"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89" name="Freeform 881"/>
            <p:cNvSpPr>
              <a:spLocks noChangeArrowheads="1"/>
            </p:cNvSpPr>
            <p:nvPr/>
          </p:nvSpPr>
          <p:spPr bwMode="auto">
            <a:xfrm>
              <a:off x="18005331" y="7141635"/>
              <a:ext cx="34937" cy="76228"/>
            </a:xfrm>
            <a:custGeom>
              <a:avLst/>
              <a:gdLst>
                <a:gd name="T0" fmla="*/ 32 w 49"/>
                <a:gd name="T1" fmla="*/ 0 h 104"/>
                <a:gd name="T2" fmla="*/ 32 w 49"/>
                <a:gd name="T3" fmla="*/ 79 h 104"/>
                <a:gd name="T4" fmla="*/ 48 w 49"/>
                <a:gd name="T5" fmla="*/ 79 h 104"/>
                <a:gd name="T6" fmla="*/ 48 w 49"/>
                <a:gd name="T7" fmla="*/ 103 h 104"/>
                <a:gd name="T8" fmla="*/ 0 w 49"/>
                <a:gd name="T9" fmla="*/ 103 h 104"/>
                <a:gd name="T10" fmla="*/ 0 w 49"/>
                <a:gd name="T11" fmla="*/ 0 h 104"/>
                <a:gd name="T12" fmla="*/ 32 w 49"/>
                <a:gd name="T13" fmla="*/ 0 h 104"/>
              </a:gdLst>
              <a:ahLst/>
              <a:cxnLst>
                <a:cxn ang="0">
                  <a:pos x="T0" y="T1"/>
                </a:cxn>
                <a:cxn ang="0">
                  <a:pos x="T2" y="T3"/>
                </a:cxn>
                <a:cxn ang="0">
                  <a:pos x="T4" y="T5"/>
                </a:cxn>
                <a:cxn ang="0">
                  <a:pos x="T6" y="T7"/>
                </a:cxn>
                <a:cxn ang="0">
                  <a:pos x="T8" y="T9"/>
                </a:cxn>
                <a:cxn ang="0">
                  <a:pos x="T10" y="T11"/>
                </a:cxn>
                <a:cxn ang="0">
                  <a:pos x="T12" y="T13"/>
                </a:cxn>
              </a:cxnLst>
              <a:rect l="0" t="0" r="r" b="b"/>
              <a:pathLst>
                <a:path w="49" h="104">
                  <a:moveTo>
                    <a:pt x="32" y="0"/>
                  </a:moveTo>
                  <a:lnTo>
                    <a:pt x="32" y="79"/>
                  </a:lnTo>
                  <a:lnTo>
                    <a:pt x="48" y="79"/>
                  </a:lnTo>
                  <a:lnTo>
                    <a:pt x="48" y="103"/>
                  </a:lnTo>
                  <a:lnTo>
                    <a:pt x="0" y="103"/>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90" name="Freeform 882"/>
            <p:cNvSpPr>
              <a:spLocks noChangeArrowheads="1"/>
            </p:cNvSpPr>
            <p:nvPr/>
          </p:nvSpPr>
          <p:spPr bwMode="auto">
            <a:xfrm>
              <a:off x="18040268" y="7141635"/>
              <a:ext cx="22234" cy="76228"/>
            </a:xfrm>
            <a:custGeom>
              <a:avLst/>
              <a:gdLst>
                <a:gd name="T0" fmla="*/ 32 w 33"/>
                <a:gd name="T1" fmla="*/ 0 h 104"/>
                <a:gd name="T2" fmla="*/ 32 w 33"/>
                <a:gd name="T3" fmla="*/ 103 h 104"/>
                <a:gd name="T4" fmla="*/ 0 w 33"/>
                <a:gd name="T5" fmla="*/ 103 h 104"/>
                <a:gd name="T6" fmla="*/ 0 w 33"/>
                <a:gd name="T7" fmla="*/ 0 h 104"/>
                <a:gd name="T8" fmla="*/ 32 w 33"/>
                <a:gd name="T9" fmla="*/ 0 h 104"/>
              </a:gdLst>
              <a:ahLst/>
              <a:cxnLst>
                <a:cxn ang="0">
                  <a:pos x="T0" y="T1"/>
                </a:cxn>
                <a:cxn ang="0">
                  <a:pos x="T2" y="T3"/>
                </a:cxn>
                <a:cxn ang="0">
                  <a:pos x="T4" y="T5"/>
                </a:cxn>
                <a:cxn ang="0">
                  <a:pos x="T6" y="T7"/>
                </a:cxn>
                <a:cxn ang="0">
                  <a:pos x="T8" y="T9"/>
                </a:cxn>
              </a:cxnLst>
              <a:rect l="0" t="0" r="r" b="b"/>
              <a:pathLst>
                <a:path w="33" h="104">
                  <a:moveTo>
                    <a:pt x="32" y="0"/>
                  </a:moveTo>
                  <a:lnTo>
                    <a:pt x="32" y="103"/>
                  </a:lnTo>
                  <a:lnTo>
                    <a:pt x="0" y="103"/>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91" name="Freeform 883"/>
            <p:cNvSpPr>
              <a:spLocks noChangeArrowheads="1"/>
            </p:cNvSpPr>
            <p:nvPr/>
          </p:nvSpPr>
          <p:spPr bwMode="auto">
            <a:xfrm>
              <a:off x="18068854" y="7141635"/>
              <a:ext cx="41289" cy="76228"/>
            </a:xfrm>
            <a:custGeom>
              <a:avLst/>
              <a:gdLst>
                <a:gd name="T0" fmla="*/ 56 w 57"/>
                <a:gd name="T1" fmla="*/ 31 h 104"/>
                <a:gd name="T2" fmla="*/ 56 w 57"/>
                <a:gd name="T3" fmla="*/ 31 h 104"/>
                <a:gd name="T4" fmla="*/ 32 w 57"/>
                <a:gd name="T5" fmla="*/ 31 h 104"/>
                <a:gd name="T6" fmla="*/ 32 w 57"/>
                <a:gd name="T7" fmla="*/ 23 h 104"/>
                <a:gd name="T8" fmla="*/ 32 w 57"/>
                <a:gd name="T9" fmla="*/ 16 h 104"/>
                <a:gd name="T10" fmla="*/ 24 w 57"/>
                <a:gd name="T11" fmla="*/ 16 h 104"/>
                <a:gd name="T12" fmla="*/ 24 w 57"/>
                <a:gd name="T13" fmla="*/ 16 h 104"/>
                <a:gd name="T14" fmla="*/ 24 w 57"/>
                <a:gd name="T15" fmla="*/ 23 h 104"/>
                <a:gd name="T16" fmla="*/ 24 w 57"/>
                <a:gd name="T17" fmla="*/ 31 h 104"/>
                <a:gd name="T18" fmla="*/ 32 w 57"/>
                <a:gd name="T19" fmla="*/ 39 h 104"/>
                <a:gd name="T20" fmla="*/ 56 w 57"/>
                <a:gd name="T21" fmla="*/ 55 h 104"/>
                <a:gd name="T22" fmla="*/ 56 w 57"/>
                <a:gd name="T23" fmla="*/ 79 h 104"/>
                <a:gd name="T24" fmla="*/ 56 w 57"/>
                <a:gd name="T25" fmla="*/ 94 h 104"/>
                <a:gd name="T26" fmla="*/ 48 w 57"/>
                <a:gd name="T27" fmla="*/ 103 h 104"/>
                <a:gd name="T28" fmla="*/ 32 w 57"/>
                <a:gd name="T29" fmla="*/ 103 h 104"/>
                <a:gd name="T30" fmla="*/ 8 w 57"/>
                <a:gd name="T31" fmla="*/ 103 h 104"/>
                <a:gd name="T32" fmla="*/ 0 w 57"/>
                <a:gd name="T33" fmla="*/ 87 h 104"/>
                <a:gd name="T34" fmla="*/ 0 w 57"/>
                <a:gd name="T35" fmla="*/ 71 h 104"/>
                <a:gd name="T36" fmla="*/ 0 w 57"/>
                <a:gd name="T37" fmla="*/ 63 h 104"/>
                <a:gd name="T38" fmla="*/ 24 w 57"/>
                <a:gd name="T39" fmla="*/ 63 h 104"/>
                <a:gd name="T40" fmla="*/ 24 w 57"/>
                <a:gd name="T41" fmla="*/ 79 h 104"/>
                <a:gd name="T42" fmla="*/ 24 w 57"/>
                <a:gd name="T43" fmla="*/ 87 h 104"/>
                <a:gd name="T44" fmla="*/ 24 w 57"/>
                <a:gd name="T45" fmla="*/ 87 h 104"/>
                <a:gd name="T46" fmla="*/ 32 w 57"/>
                <a:gd name="T47" fmla="*/ 87 h 104"/>
                <a:gd name="T48" fmla="*/ 32 w 57"/>
                <a:gd name="T49" fmla="*/ 79 h 104"/>
                <a:gd name="T50" fmla="*/ 32 w 57"/>
                <a:gd name="T51" fmla="*/ 63 h 104"/>
                <a:gd name="T52" fmla="*/ 16 w 57"/>
                <a:gd name="T53" fmla="*/ 55 h 104"/>
                <a:gd name="T54" fmla="*/ 8 w 57"/>
                <a:gd name="T55" fmla="*/ 47 h 104"/>
                <a:gd name="T56" fmla="*/ 0 w 57"/>
                <a:gd name="T57" fmla="*/ 39 h 104"/>
                <a:gd name="T58" fmla="*/ 0 w 57"/>
                <a:gd name="T59" fmla="*/ 31 h 104"/>
                <a:gd name="T60" fmla="*/ 0 w 57"/>
                <a:gd name="T61" fmla="*/ 8 h 104"/>
                <a:gd name="T62" fmla="*/ 8 w 57"/>
                <a:gd name="T63" fmla="*/ 0 h 104"/>
                <a:gd name="T64" fmla="*/ 24 w 57"/>
                <a:gd name="T65" fmla="*/ 0 h 104"/>
                <a:gd name="T66" fmla="*/ 40 w 57"/>
                <a:gd name="T67" fmla="*/ 0 h 104"/>
                <a:gd name="T68" fmla="*/ 56 w 57"/>
                <a:gd name="T69" fmla="*/ 16 h 104"/>
                <a:gd name="T70" fmla="*/ 56 w 57"/>
                <a:gd name="T71" fmla="*/ 3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 h="104">
                  <a:moveTo>
                    <a:pt x="56" y="31"/>
                  </a:moveTo>
                  <a:lnTo>
                    <a:pt x="56" y="31"/>
                  </a:lnTo>
                  <a:cubicBezTo>
                    <a:pt x="32" y="31"/>
                    <a:pt x="32" y="31"/>
                    <a:pt x="32" y="31"/>
                  </a:cubicBezTo>
                  <a:cubicBezTo>
                    <a:pt x="32" y="23"/>
                    <a:pt x="32" y="23"/>
                    <a:pt x="32" y="23"/>
                  </a:cubicBezTo>
                  <a:lnTo>
                    <a:pt x="32" y="16"/>
                  </a:lnTo>
                  <a:cubicBezTo>
                    <a:pt x="32" y="16"/>
                    <a:pt x="32" y="16"/>
                    <a:pt x="24" y="16"/>
                  </a:cubicBezTo>
                  <a:lnTo>
                    <a:pt x="24" y="16"/>
                  </a:lnTo>
                  <a:cubicBezTo>
                    <a:pt x="24" y="23"/>
                    <a:pt x="24" y="23"/>
                    <a:pt x="24" y="23"/>
                  </a:cubicBezTo>
                  <a:cubicBezTo>
                    <a:pt x="24" y="31"/>
                    <a:pt x="24" y="31"/>
                    <a:pt x="24" y="31"/>
                  </a:cubicBezTo>
                  <a:cubicBezTo>
                    <a:pt x="24" y="31"/>
                    <a:pt x="24" y="39"/>
                    <a:pt x="32" y="39"/>
                  </a:cubicBezTo>
                  <a:cubicBezTo>
                    <a:pt x="40" y="47"/>
                    <a:pt x="48" y="47"/>
                    <a:pt x="56" y="55"/>
                  </a:cubicBezTo>
                  <a:cubicBezTo>
                    <a:pt x="56" y="55"/>
                    <a:pt x="56" y="63"/>
                    <a:pt x="56" y="79"/>
                  </a:cubicBezTo>
                  <a:cubicBezTo>
                    <a:pt x="56" y="79"/>
                    <a:pt x="56" y="87"/>
                    <a:pt x="56" y="94"/>
                  </a:cubicBezTo>
                  <a:cubicBezTo>
                    <a:pt x="56" y="94"/>
                    <a:pt x="48" y="94"/>
                    <a:pt x="48" y="103"/>
                  </a:cubicBezTo>
                  <a:cubicBezTo>
                    <a:pt x="40" y="103"/>
                    <a:pt x="32" y="103"/>
                    <a:pt x="32" y="103"/>
                  </a:cubicBezTo>
                  <a:cubicBezTo>
                    <a:pt x="24" y="103"/>
                    <a:pt x="16" y="103"/>
                    <a:pt x="8" y="103"/>
                  </a:cubicBezTo>
                  <a:cubicBezTo>
                    <a:pt x="8" y="94"/>
                    <a:pt x="0" y="94"/>
                    <a:pt x="0" y="87"/>
                  </a:cubicBezTo>
                  <a:cubicBezTo>
                    <a:pt x="0" y="87"/>
                    <a:pt x="0" y="79"/>
                    <a:pt x="0" y="71"/>
                  </a:cubicBezTo>
                  <a:cubicBezTo>
                    <a:pt x="0" y="63"/>
                    <a:pt x="0" y="63"/>
                    <a:pt x="0" y="63"/>
                  </a:cubicBezTo>
                  <a:cubicBezTo>
                    <a:pt x="24" y="63"/>
                    <a:pt x="24" y="63"/>
                    <a:pt x="24" y="63"/>
                  </a:cubicBezTo>
                  <a:cubicBezTo>
                    <a:pt x="24" y="79"/>
                    <a:pt x="24" y="79"/>
                    <a:pt x="24" y="79"/>
                  </a:cubicBezTo>
                  <a:lnTo>
                    <a:pt x="24" y="87"/>
                  </a:lnTo>
                  <a:lnTo>
                    <a:pt x="24" y="87"/>
                  </a:lnTo>
                  <a:cubicBezTo>
                    <a:pt x="32" y="87"/>
                    <a:pt x="32" y="87"/>
                    <a:pt x="32" y="87"/>
                  </a:cubicBezTo>
                  <a:lnTo>
                    <a:pt x="32" y="79"/>
                  </a:lnTo>
                  <a:cubicBezTo>
                    <a:pt x="32" y="71"/>
                    <a:pt x="32" y="71"/>
                    <a:pt x="32" y="63"/>
                  </a:cubicBezTo>
                  <a:cubicBezTo>
                    <a:pt x="32" y="63"/>
                    <a:pt x="24" y="63"/>
                    <a:pt x="16" y="55"/>
                  </a:cubicBezTo>
                  <a:cubicBezTo>
                    <a:pt x="8" y="55"/>
                    <a:pt x="8" y="47"/>
                    <a:pt x="8" y="47"/>
                  </a:cubicBezTo>
                  <a:cubicBezTo>
                    <a:pt x="0" y="47"/>
                    <a:pt x="0" y="47"/>
                    <a:pt x="0" y="39"/>
                  </a:cubicBezTo>
                  <a:lnTo>
                    <a:pt x="0" y="31"/>
                  </a:lnTo>
                  <a:cubicBezTo>
                    <a:pt x="0" y="23"/>
                    <a:pt x="0" y="16"/>
                    <a:pt x="0" y="8"/>
                  </a:cubicBezTo>
                  <a:cubicBezTo>
                    <a:pt x="0" y="8"/>
                    <a:pt x="8" y="8"/>
                    <a:pt x="8" y="0"/>
                  </a:cubicBezTo>
                  <a:cubicBezTo>
                    <a:pt x="16" y="0"/>
                    <a:pt x="24" y="0"/>
                    <a:pt x="24" y="0"/>
                  </a:cubicBezTo>
                  <a:cubicBezTo>
                    <a:pt x="32" y="0"/>
                    <a:pt x="40" y="0"/>
                    <a:pt x="40" y="0"/>
                  </a:cubicBezTo>
                  <a:cubicBezTo>
                    <a:pt x="48" y="8"/>
                    <a:pt x="48" y="8"/>
                    <a:pt x="56" y="16"/>
                  </a:cubicBezTo>
                  <a:cubicBezTo>
                    <a:pt x="56" y="16"/>
                    <a:pt x="56" y="23"/>
                    <a:pt x="56" y="3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92" name="Freeform 884"/>
            <p:cNvSpPr>
              <a:spLocks noChangeArrowheads="1"/>
            </p:cNvSpPr>
            <p:nvPr/>
          </p:nvSpPr>
          <p:spPr bwMode="auto">
            <a:xfrm>
              <a:off x="17042953" y="6741439"/>
              <a:ext cx="41291" cy="63523"/>
            </a:xfrm>
            <a:custGeom>
              <a:avLst/>
              <a:gdLst>
                <a:gd name="T0" fmla="*/ 56 w 57"/>
                <a:gd name="T1" fmla="*/ 0 h 88"/>
                <a:gd name="T2" fmla="*/ 56 w 57"/>
                <a:gd name="T3" fmla="*/ 87 h 88"/>
                <a:gd name="T4" fmla="*/ 32 w 57"/>
                <a:gd name="T5" fmla="*/ 87 h 88"/>
                <a:gd name="T6" fmla="*/ 32 w 57"/>
                <a:gd name="T7" fmla="*/ 48 h 88"/>
                <a:gd name="T8" fmla="*/ 24 w 57"/>
                <a:gd name="T9" fmla="*/ 48 h 88"/>
                <a:gd name="T10" fmla="*/ 24 w 57"/>
                <a:gd name="T11" fmla="*/ 87 h 88"/>
                <a:gd name="T12" fmla="*/ 0 w 57"/>
                <a:gd name="T13" fmla="*/ 87 h 88"/>
                <a:gd name="T14" fmla="*/ 0 w 57"/>
                <a:gd name="T15" fmla="*/ 0 h 88"/>
                <a:gd name="T16" fmla="*/ 24 w 57"/>
                <a:gd name="T17" fmla="*/ 0 h 88"/>
                <a:gd name="T18" fmla="*/ 24 w 57"/>
                <a:gd name="T19" fmla="*/ 32 h 88"/>
                <a:gd name="T20" fmla="*/ 32 w 57"/>
                <a:gd name="T21" fmla="*/ 32 h 88"/>
                <a:gd name="T22" fmla="*/ 32 w 57"/>
                <a:gd name="T23" fmla="*/ 0 h 88"/>
                <a:gd name="T24" fmla="*/ 56 w 57"/>
                <a:gd name="T2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88">
                  <a:moveTo>
                    <a:pt x="56" y="0"/>
                  </a:moveTo>
                  <a:lnTo>
                    <a:pt x="56" y="87"/>
                  </a:lnTo>
                  <a:lnTo>
                    <a:pt x="32" y="87"/>
                  </a:lnTo>
                  <a:lnTo>
                    <a:pt x="32" y="48"/>
                  </a:lnTo>
                  <a:lnTo>
                    <a:pt x="24" y="48"/>
                  </a:lnTo>
                  <a:lnTo>
                    <a:pt x="24" y="87"/>
                  </a:lnTo>
                  <a:lnTo>
                    <a:pt x="0" y="87"/>
                  </a:lnTo>
                  <a:lnTo>
                    <a:pt x="0" y="0"/>
                  </a:lnTo>
                  <a:lnTo>
                    <a:pt x="24" y="0"/>
                  </a:lnTo>
                  <a:lnTo>
                    <a:pt x="24" y="32"/>
                  </a:lnTo>
                  <a:lnTo>
                    <a:pt x="32" y="32"/>
                  </a:lnTo>
                  <a:lnTo>
                    <a:pt x="32" y="0"/>
                  </a:ln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93" name="Freeform 885"/>
            <p:cNvSpPr>
              <a:spLocks noChangeArrowheads="1"/>
            </p:cNvSpPr>
            <p:nvPr/>
          </p:nvSpPr>
          <p:spPr bwMode="auto">
            <a:xfrm>
              <a:off x="17090596" y="6741439"/>
              <a:ext cx="41289" cy="63523"/>
            </a:xfrm>
            <a:custGeom>
              <a:avLst/>
              <a:gdLst>
                <a:gd name="T0" fmla="*/ 47 w 56"/>
                <a:gd name="T1" fmla="*/ 0 h 88"/>
                <a:gd name="T2" fmla="*/ 47 w 56"/>
                <a:gd name="T3" fmla="*/ 0 h 88"/>
                <a:gd name="T4" fmla="*/ 55 w 56"/>
                <a:gd name="T5" fmla="*/ 87 h 88"/>
                <a:gd name="T6" fmla="*/ 31 w 56"/>
                <a:gd name="T7" fmla="*/ 87 h 88"/>
                <a:gd name="T8" fmla="*/ 31 w 56"/>
                <a:gd name="T9" fmla="*/ 71 h 88"/>
                <a:gd name="T10" fmla="*/ 23 w 56"/>
                <a:gd name="T11" fmla="*/ 71 h 88"/>
                <a:gd name="T12" fmla="*/ 23 w 56"/>
                <a:gd name="T13" fmla="*/ 87 h 88"/>
                <a:gd name="T14" fmla="*/ 0 w 56"/>
                <a:gd name="T15" fmla="*/ 87 h 88"/>
                <a:gd name="T16" fmla="*/ 7 w 56"/>
                <a:gd name="T17" fmla="*/ 0 h 88"/>
                <a:gd name="T18" fmla="*/ 47 w 56"/>
                <a:gd name="T19" fmla="*/ 0 h 88"/>
                <a:gd name="T20" fmla="*/ 31 w 56"/>
                <a:gd name="T21" fmla="*/ 56 h 88"/>
                <a:gd name="T22" fmla="*/ 31 w 56"/>
                <a:gd name="T23" fmla="*/ 56 h 88"/>
                <a:gd name="T24" fmla="*/ 23 w 56"/>
                <a:gd name="T25" fmla="*/ 16 h 88"/>
                <a:gd name="T26" fmla="*/ 23 w 56"/>
                <a:gd name="T27" fmla="*/ 56 h 88"/>
                <a:gd name="T28" fmla="*/ 31 w 56"/>
                <a:gd name="T29"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88">
                  <a:moveTo>
                    <a:pt x="47" y="0"/>
                  </a:moveTo>
                  <a:lnTo>
                    <a:pt x="47" y="0"/>
                  </a:lnTo>
                  <a:cubicBezTo>
                    <a:pt x="55" y="87"/>
                    <a:pt x="55" y="87"/>
                    <a:pt x="55" y="87"/>
                  </a:cubicBezTo>
                  <a:cubicBezTo>
                    <a:pt x="31" y="87"/>
                    <a:pt x="31" y="87"/>
                    <a:pt x="31" y="87"/>
                  </a:cubicBezTo>
                  <a:cubicBezTo>
                    <a:pt x="31" y="71"/>
                    <a:pt x="31" y="71"/>
                    <a:pt x="31" y="71"/>
                  </a:cubicBezTo>
                  <a:cubicBezTo>
                    <a:pt x="23" y="71"/>
                    <a:pt x="23" y="71"/>
                    <a:pt x="23" y="71"/>
                  </a:cubicBezTo>
                  <a:cubicBezTo>
                    <a:pt x="23" y="87"/>
                    <a:pt x="23" y="87"/>
                    <a:pt x="23" y="87"/>
                  </a:cubicBezTo>
                  <a:cubicBezTo>
                    <a:pt x="0" y="87"/>
                    <a:pt x="0" y="87"/>
                    <a:pt x="0" y="87"/>
                  </a:cubicBezTo>
                  <a:cubicBezTo>
                    <a:pt x="7" y="0"/>
                    <a:pt x="7" y="0"/>
                    <a:pt x="7" y="0"/>
                  </a:cubicBezTo>
                  <a:lnTo>
                    <a:pt x="47" y="0"/>
                  </a:lnTo>
                  <a:close/>
                  <a:moveTo>
                    <a:pt x="31" y="56"/>
                  </a:moveTo>
                  <a:lnTo>
                    <a:pt x="31" y="56"/>
                  </a:lnTo>
                  <a:cubicBezTo>
                    <a:pt x="31" y="48"/>
                    <a:pt x="31" y="32"/>
                    <a:pt x="23" y="16"/>
                  </a:cubicBezTo>
                  <a:cubicBezTo>
                    <a:pt x="23" y="40"/>
                    <a:pt x="23" y="48"/>
                    <a:pt x="23" y="56"/>
                  </a:cubicBezTo>
                  <a:lnTo>
                    <a:pt x="31" y="5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94" name="Freeform 886"/>
            <p:cNvSpPr>
              <a:spLocks noChangeArrowheads="1"/>
            </p:cNvSpPr>
            <p:nvPr/>
          </p:nvSpPr>
          <p:spPr bwMode="auto">
            <a:xfrm>
              <a:off x="17135063" y="6741439"/>
              <a:ext cx="41289" cy="63523"/>
            </a:xfrm>
            <a:custGeom>
              <a:avLst/>
              <a:gdLst>
                <a:gd name="T0" fmla="*/ 0 w 56"/>
                <a:gd name="T1" fmla="*/ 0 h 88"/>
                <a:gd name="T2" fmla="*/ 0 w 56"/>
                <a:gd name="T3" fmla="*/ 0 h 88"/>
                <a:gd name="T4" fmla="*/ 16 w 56"/>
                <a:gd name="T5" fmla="*/ 0 h 88"/>
                <a:gd name="T6" fmla="*/ 39 w 56"/>
                <a:gd name="T7" fmla="*/ 0 h 88"/>
                <a:gd name="T8" fmla="*/ 47 w 56"/>
                <a:gd name="T9" fmla="*/ 8 h 88"/>
                <a:gd name="T10" fmla="*/ 55 w 56"/>
                <a:gd name="T11" fmla="*/ 24 h 88"/>
                <a:gd name="T12" fmla="*/ 47 w 56"/>
                <a:gd name="T13" fmla="*/ 40 h 88"/>
                <a:gd name="T14" fmla="*/ 39 w 56"/>
                <a:gd name="T15" fmla="*/ 40 h 88"/>
                <a:gd name="T16" fmla="*/ 47 w 56"/>
                <a:gd name="T17" fmla="*/ 48 h 88"/>
                <a:gd name="T18" fmla="*/ 55 w 56"/>
                <a:gd name="T19" fmla="*/ 56 h 88"/>
                <a:gd name="T20" fmla="*/ 55 w 56"/>
                <a:gd name="T21" fmla="*/ 64 h 88"/>
                <a:gd name="T22" fmla="*/ 55 w 56"/>
                <a:gd name="T23" fmla="*/ 87 h 88"/>
                <a:gd name="T24" fmla="*/ 32 w 56"/>
                <a:gd name="T25" fmla="*/ 87 h 88"/>
                <a:gd name="T26" fmla="*/ 32 w 56"/>
                <a:gd name="T27" fmla="*/ 56 h 88"/>
                <a:gd name="T28" fmla="*/ 32 w 56"/>
                <a:gd name="T29" fmla="*/ 48 h 88"/>
                <a:gd name="T30" fmla="*/ 24 w 56"/>
                <a:gd name="T31" fmla="*/ 48 h 88"/>
                <a:gd name="T32" fmla="*/ 24 w 56"/>
                <a:gd name="T33" fmla="*/ 87 h 88"/>
                <a:gd name="T34" fmla="*/ 0 w 56"/>
                <a:gd name="T35" fmla="*/ 87 h 88"/>
                <a:gd name="T36" fmla="*/ 0 w 56"/>
                <a:gd name="T37" fmla="*/ 0 h 88"/>
                <a:gd name="T38" fmla="*/ 24 w 56"/>
                <a:gd name="T39" fmla="*/ 16 h 88"/>
                <a:gd name="T40" fmla="*/ 24 w 56"/>
                <a:gd name="T41" fmla="*/ 16 h 88"/>
                <a:gd name="T42" fmla="*/ 24 w 56"/>
                <a:gd name="T43" fmla="*/ 32 h 88"/>
                <a:gd name="T44" fmla="*/ 32 w 56"/>
                <a:gd name="T45" fmla="*/ 32 h 88"/>
                <a:gd name="T46" fmla="*/ 32 w 56"/>
                <a:gd name="T47" fmla="*/ 24 h 88"/>
                <a:gd name="T48" fmla="*/ 32 w 56"/>
                <a:gd name="T49" fmla="*/ 24 h 88"/>
                <a:gd name="T50" fmla="*/ 32 w 56"/>
                <a:gd name="T51" fmla="*/ 16 h 88"/>
                <a:gd name="T52" fmla="*/ 24 w 56"/>
                <a:gd name="T53" fmla="*/ 1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88">
                  <a:moveTo>
                    <a:pt x="0" y="0"/>
                  </a:moveTo>
                  <a:lnTo>
                    <a:pt x="0" y="0"/>
                  </a:lnTo>
                  <a:cubicBezTo>
                    <a:pt x="16" y="0"/>
                    <a:pt x="16" y="0"/>
                    <a:pt x="16" y="0"/>
                  </a:cubicBezTo>
                  <a:cubicBezTo>
                    <a:pt x="24" y="0"/>
                    <a:pt x="32" y="0"/>
                    <a:pt x="39" y="0"/>
                  </a:cubicBezTo>
                  <a:cubicBezTo>
                    <a:pt x="39" y="0"/>
                    <a:pt x="47" y="0"/>
                    <a:pt x="47" y="8"/>
                  </a:cubicBezTo>
                  <a:cubicBezTo>
                    <a:pt x="47" y="8"/>
                    <a:pt x="55" y="16"/>
                    <a:pt x="55" y="24"/>
                  </a:cubicBezTo>
                  <a:cubicBezTo>
                    <a:pt x="55" y="32"/>
                    <a:pt x="47" y="32"/>
                    <a:pt x="47" y="40"/>
                  </a:cubicBezTo>
                  <a:cubicBezTo>
                    <a:pt x="47" y="40"/>
                    <a:pt x="47" y="40"/>
                    <a:pt x="39" y="40"/>
                  </a:cubicBezTo>
                  <a:cubicBezTo>
                    <a:pt x="47" y="40"/>
                    <a:pt x="47" y="48"/>
                    <a:pt x="47" y="48"/>
                  </a:cubicBezTo>
                  <a:cubicBezTo>
                    <a:pt x="47" y="48"/>
                    <a:pt x="47" y="48"/>
                    <a:pt x="55" y="56"/>
                  </a:cubicBezTo>
                  <a:cubicBezTo>
                    <a:pt x="55" y="56"/>
                    <a:pt x="55" y="56"/>
                    <a:pt x="55" y="64"/>
                  </a:cubicBezTo>
                  <a:cubicBezTo>
                    <a:pt x="55" y="87"/>
                    <a:pt x="55" y="87"/>
                    <a:pt x="55" y="87"/>
                  </a:cubicBezTo>
                  <a:cubicBezTo>
                    <a:pt x="32" y="87"/>
                    <a:pt x="32" y="87"/>
                    <a:pt x="32" y="87"/>
                  </a:cubicBezTo>
                  <a:cubicBezTo>
                    <a:pt x="32" y="56"/>
                    <a:pt x="32" y="56"/>
                    <a:pt x="32" y="56"/>
                  </a:cubicBezTo>
                  <a:lnTo>
                    <a:pt x="32" y="48"/>
                  </a:lnTo>
                  <a:lnTo>
                    <a:pt x="24" y="48"/>
                  </a:lnTo>
                  <a:cubicBezTo>
                    <a:pt x="24" y="87"/>
                    <a:pt x="24" y="87"/>
                    <a:pt x="24" y="87"/>
                  </a:cubicBezTo>
                  <a:cubicBezTo>
                    <a:pt x="0" y="87"/>
                    <a:pt x="0" y="87"/>
                    <a:pt x="0" y="87"/>
                  </a:cubicBezTo>
                  <a:lnTo>
                    <a:pt x="0" y="0"/>
                  </a:lnTo>
                  <a:close/>
                  <a:moveTo>
                    <a:pt x="24" y="16"/>
                  </a:moveTo>
                  <a:lnTo>
                    <a:pt x="24" y="16"/>
                  </a:lnTo>
                  <a:cubicBezTo>
                    <a:pt x="24" y="32"/>
                    <a:pt x="24" y="32"/>
                    <a:pt x="24" y="32"/>
                  </a:cubicBezTo>
                  <a:cubicBezTo>
                    <a:pt x="24" y="32"/>
                    <a:pt x="24" y="32"/>
                    <a:pt x="32" y="32"/>
                  </a:cubicBezTo>
                  <a:cubicBezTo>
                    <a:pt x="32" y="32"/>
                    <a:pt x="32" y="32"/>
                    <a:pt x="32" y="24"/>
                  </a:cubicBezTo>
                  <a:lnTo>
                    <a:pt x="32" y="24"/>
                  </a:lnTo>
                  <a:cubicBezTo>
                    <a:pt x="32" y="16"/>
                    <a:pt x="32" y="16"/>
                    <a:pt x="32" y="16"/>
                  </a:cubicBezTo>
                  <a:cubicBezTo>
                    <a:pt x="24" y="16"/>
                    <a:pt x="24"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95" name="Freeform 887"/>
            <p:cNvSpPr>
              <a:spLocks noChangeArrowheads="1"/>
            </p:cNvSpPr>
            <p:nvPr/>
          </p:nvSpPr>
          <p:spPr bwMode="auto">
            <a:xfrm>
              <a:off x="17182704" y="6741439"/>
              <a:ext cx="41291" cy="63523"/>
            </a:xfrm>
            <a:custGeom>
              <a:avLst/>
              <a:gdLst>
                <a:gd name="T0" fmla="*/ 0 w 57"/>
                <a:gd name="T1" fmla="*/ 0 h 88"/>
                <a:gd name="T2" fmla="*/ 0 w 57"/>
                <a:gd name="T3" fmla="*/ 0 h 88"/>
                <a:gd name="T4" fmla="*/ 16 w 57"/>
                <a:gd name="T5" fmla="*/ 0 h 88"/>
                <a:gd name="T6" fmla="*/ 40 w 57"/>
                <a:gd name="T7" fmla="*/ 0 h 88"/>
                <a:gd name="T8" fmla="*/ 47 w 57"/>
                <a:gd name="T9" fmla="*/ 8 h 88"/>
                <a:gd name="T10" fmla="*/ 56 w 57"/>
                <a:gd name="T11" fmla="*/ 24 h 88"/>
                <a:gd name="T12" fmla="*/ 47 w 57"/>
                <a:gd name="T13" fmla="*/ 40 h 88"/>
                <a:gd name="T14" fmla="*/ 40 w 57"/>
                <a:gd name="T15" fmla="*/ 40 h 88"/>
                <a:gd name="T16" fmla="*/ 47 w 57"/>
                <a:gd name="T17" fmla="*/ 48 h 88"/>
                <a:gd name="T18" fmla="*/ 47 w 57"/>
                <a:gd name="T19" fmla="*/ 56 h 88"/>
                <a:gd name="T20" fmla="*/ 56 w 57"/>
                <a:gd name="T21" fmla="*/ 64 h 88"/>
                <a:gd name="T22" fmla="*/ 56 w 57"/>
                <a:gd name="T23" fmla="*/ 87 h 88"/>
                <a:gd name="T24" fmla="*/ 32 w 57"/>
                <a:gd name="T25" fmla="*/ 87 h 88"/>
                <a:gd name="T26" fmla="*/ 32 w 57"/>
                <a:gd name="T27" fmla="*/ 56 h 88"/>
                <a:gd name="T28" fmla="*/ 32 w 57"/>
                <a:gd name="T29" fmla="*/ 48 h 88"/>
                <a:gd name="T30" fmla="*/ 24 w 57"/>
                <a:gd name="T31" fmla="*/ 48 h 88"/>
                <a:gd name="T32" fmla="*/ 24 w 57"/>
                <a:gd name="T33" fmla="*/ 87 h 88"/>
                <a:gd name="T34" fmla="*/ 0 w 57"/>
                <a:gd name="T35" fmla="*/ 87 h 88"/>
                <a:gd name="T36" fmla="*/ 0 w 57"/>
                <a:gd name="T37" fmla="*/ 0 h 88"/>
                <a:gd name="T38" fmla="*/ 24 w 57"/>
                <a:gd name="T39" fmla="*/ 16 h 88"/>
                <a:gd name="T40" fmla="*/ 24 w 57"/>
                <a:gd name="T41" fmla="*/ 16 h 88"/>
                <a:gd name="T42" fmla="*/ 24 w 57"/>
                <a:gd name="T43" fmla="*/ 32 h 88"/>
                <a:gd name="T44" fmla="*/ 32 w 57"/>
                <a:gd name="T45" fmla="*/ 32 h 88"/>
                <a:gd name="T46" fmla="*/ 32 w 57"/>
                <a:gd name="T47" fmla="*/ 24 h 88"/>
                <a:gd name="T48" fmla="*/ 32 w 57"/>
                <a:gd name="T49" fmla="*/ 24 h 88"/>
                <a:gd name="T50" fmla="*/ 32 w 57"/>
                <a:gd name="T51" fmla="*/ 16 h 88"/>
                <a:gd name="T52" fmla="*/ 24 w 57"/>
                <a:gd name="T53" fmla="*/ 1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88">
                  <a:moveTo>
                    <a:pt x="0" y="0"/>
                  </a:moveTo>
                  <a:lnTo>
                    <a:pt x="0" y="0"/>
                  </a:lnTo>
                  <a:cubicBezTo>
                    <a:pt x="16" y="0"/>
                    <a:pt x="16" y="0"/>
                    <a:pt x="16" y="0"/>
                  </a:cubicBezTo>
                  <a:cubicBezTo>
                    <a:pt x="24" y="0"/>
                    <a:pt x="32" y="0"/>
                    <a:pt x="40" y="0"/>
                  </a:cubicBezTo>
                  <a:cubicBezTo>
                    <a:pt x="40" y="0"/>
                    <a:pt x="47" y="0"/>
                    <a:pt x="47" y="8"/>
                  </a:cubicBezTo>
                  <a:cubicBezTo>
                    <a:pt x="47" y="8"/>
                    <a:pt x="56" y="16"/>
                    <a:pt x="56" y="24"/>
                  </a:cubicBezTo>
                  <a:cubicBezTo>
                    <a:pt x="56" y="32"/>
                    <a:pt x="47" y="32"/>
                    <a:pt x="47" y="40"/>
                  </a:cubicBezTo>
                  <a:cubicBezTo>
                    <a:pt x="47" y="40"/>
                    <a:pt x="47" y="40"/>
                    <a:pt x="40" y="40"/>
                  </a:cubicBezTo>
                  <a:cubicBezTo>
                    <a:pt x="47" y="40"/>
                    <a:pt x="47" y="48"/>
                    <a:pt x="47" y="48"/>
                  </a:cubicBezTo>
                  <a:cubicBezTo>
                    <a:pt x="47" y="48"/>
                    <a:pt x="47" y="48"/>
                    <a:pt x="47" y="56"/>
                  </a:cubicBezTo>
                  <a:cubicBezTo>
                    <a:pt x="56" y="56"/>
                    <a:pt x="56" y="56"/>
                    <a:pt x="56" y="64"/>
                  </a:cubicBezTo>
                  <a:cubicBezTo>
                    <a:pt x="56" y="87"/>
                    <a:pt x="56" y="87"/>
                    <a:pt x="56" y="87"/>
                  </a:cubicBezTo>
                  <a:cubicBezTo>
                    <a:pt x="32" y="87"/>
                    <a:pt x="32" y="87"/>
                    <a:pt x="32" y="87"/>
                  </a:cubicBezTo>
                  <a:cubicBezTo>
                    <a:pt x="32" y="56"/>
                    <a:pt x="32" y="56"/>
                    <a:pt x="32" y="56"/>
                  </a:cubicBezTo>
                  <a:lnTo>
                    <a:pt x="32" y="48"/>
                  </a:lnTo>
                  <a:cubicBezTo>
                    <a:pt x="24" y="48"/>
                    <a:pt x="24" y="48"/>
                    <a:pt x="24" y="48"/>
                  </a:cubicBezTo>
                  <a:cubicBezTo>
                    <a:pt x="24" y="87"/>
                    <a:pt x="24" y="87"/>
                    <a:pt x="24" y="87"/>
                  </a:cubicBezTo>
                  <a:cubicBezTo>
                    <a:pt x="0" y="87"/>
                    <a:pt x="0" y="87"/>
                    <a:pt x="0" y="87"/>
                  </a:cubicBezTo>
                  <a:lnTo>
                    <a:pt x="0" y="0"/>
                  </a:lnTo>
                  <a:close/>
                  <a:moveTo>
                    <a:pt x="24" y="16"/>
                  </a:moveTo>
                  <a:lnTo>
                    <a:pt x="24" y="16"/>
                  </a:lnTo>
                  <a:cubicBezTo>
                    <a:pt x="24" y="32"/>
                    <a:pt x="24" y="32"/>
                    <a:pt x="24" y="32"/>
                  </a:cubicBezTo>
                  <a:cubicBezTo>
                    <a:pt x="24" y="32"/>
                    <a:pt x="24" y="32"/>
                    <a:pt x="32" y="32"/>
                  </a:cubicBezTo>
                  <a:cubicBezTo>
                    <a:pt x="32" y="32"/>
                    <a:pt x="32" y="32"/>
                    <a:pt x="32" y="24"/>
                  </a:cubicBezTo>
                  <a:lnTo>
                    <a:pt x="32" y="24"/>
                  </a:lnTo>
                  <a:cubicBezTo>
                    <a:pt x="32" y="16"/>
                    <a:pt x="32" y="16"/>
                    <a:pt x="32" y="16"/>
                  </a:cubicBezTo>
                  <a:cubicBezTo>
                    <a:pt x="24" y="16"/>
                    <a:pt x="24"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96" name="Freeform 888"/>
            <p:cNvSpPr>
              <a:spLocks noChangeArrowheads="1"/>
            </p:cNvSpPr>
            <p:nvPr/>
          </p:nvSpPr>
          <p:spPr bwMode="auto">
            <a:xfrm>
              <a:off x="17227170" y="6741439"/>
              <a:ext cx="19057" cy="63523"/>
            </a:xfrm>
            <a:custGeom>
              <a:avLst/>
              <a:gdLst>
                <a:gd name="T0" fmla="*/ 24 w 25"/>
                <a:gd name="T1" fmla="*/ 0 h 88"/>
                <a:gd name="T2" fmla="*/ 24 w 25"/>
                <a:gd name="T3" fmla="*/ 87 h 88"/>
                <a:gd name="T4" fmla="*/ 0 w 25"/>
                <a:gd name="T5" fmla="*/ 87 h 88"/>
                <a:gd name="T6" fmla="*/ 0 w 25"/>
                <a:gd name="T7" fmla="*/ 0 h 88"/>
                <a:gd name="T8" fmla="*/ 24 w 25"/>
                <a:gd name="T9" fmla="*/ 0 h 88"/>
              </a:gdLst>
              <a:ahLst/>
              <a:cxnLst>
                <a:cxn ang="0">
                  <a:pos x="T0" y="T1"/>
                </a:cxn>
                <a:cxn ang="0">
                  <a:pos x="T2" y="T3"/>
                </a:cxn>
                <a:cxn ang="0">
                  <a:pos x="T4" y="T5"/>
                </a:cxn>
                <a:cxn ang="0">
                  <a:pos x="T6" y="T7"/>
                </a:cxn>
                <a:cxn ang="0">
                  <a:pos x="T8" y="T9"/>
                </a:cxn>
              </a:cxnLst>
              <a:rect l="0" t="0" r="r" b="b"/>
              <a:pathLst>
                <a:path w="25" h="88">
                  <a:moveTo>
                    <a:pt x="24" y="0"/>
                  </a:moveTo>
                  <a:lnTo>
                    <a:pt x="24" y="87"/>
                  </a:lnTo>
                  <a:lnTo>
                    <a:pt x="0" y="87"/>
                  </a:lnTo>
                  <a:lnTo>
                    <a:pt x="0" y="0"/>
                  </a:lnTo>
                  <a:lnTo>
                    <a:pt x="2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97" name="Freeform 889"/>
            <p:cNvSpPr>
              <a:spLocks noChangeArrowheads="1"/>
            </p:cNvSpPr>
            <p:nvPr/>
          </p:nvSpPr>
          <p:spPr bwMode="auto">
            <a:xfrm>
              <a:off x="17249404" y="6738264"/>
              <a:ext cx="41289" cy="73051"/>
            </a:xfrm>
            <a:custGeom>
              <a:avLst/>
              <a:gdLst>
                <a:gd name="T0" fmla="*/ 47 w 56"/>
                <a:gd name="T1" fmla="*/ 31 h 103"/>
                <a:gd name="T2" fmla="*/ 47 w 56"/>
                <a:gd name="T3" fmla="*/ 31 h 103"/>
                <a:gd name="T4" fmla="*/ 32 w 56"/>
                <a:gd name="T5" fmla="*/ 31 h 103"/>
                <a:gd name="T6" fmla="*/ 32 w 56"/>
                <a:gd name="T7" fmla="*/ 23 h 103"/>
                <a:gd name="T8" fmla="*/ 32 w 56"/>
                <a:gd name="T9" fmla="*/ 23 h 103"/>
                <a:gd name="T10" fmla="*/ 24 w 56"/>
                <a:gd name="T11" fmla="*/ 15 h 103"/>
                <a:gd name="T12" fmla="*/ 24 w 56"/>
                <a:gd name="T13" fmla="*/ 23 h 103"/>
                <a:gd name="T14" fmla="*/ 24 w 56"/>
                <a:gd name="T15" fmla="*/ 23 h 103"/>
                <a:gd name="T16" fmla="*/ 24 w 56"/>
                <a:gd name="T17" fmla="*/ 31 h 103"/>
                <a:gd name="T18" fmla="*/ 32 w 56"/>
                <a:gd name="T19" fmla="*/ 39 h 103"/>
                <a:gd name="T20" fmla="*/ 47 w 56"/>
                <a:gd name="T21" fmla="*/ 55 h 103"/>
                <a:gd name="T22" fmla="*/ 55 w 56"/>
                <a:gd name="T23" fmla="*/ 71 h 103"/>
                <a:gd name="T24" fmla="*/ 47 w 56"/>
                <a:gd name="T25" fmla="*/ 86 h 103"/>
                <a:gd name="T26" fmla="*/ 39 w 56"/>
                <a:gd name="T27" fmla="*/ 94 h 103"/>
                <a:gd name="T28" fmla="*/ 24 w 56"/>
                <a:gd name="T29" fmla="*/ 102 h 103"/>
                <a:gd name="T30" fmla="*/ 8 w 56"/>
                <a:gd name="T31" fmla="*/ 94 h 103"/>
                <a:gd name="T32" fmla="*/ 0 w 56"/>
                <a:gd name="T33" fmla="*/ 86 h 103"/>
                <a:gd name="T34" fmla="*/ 0 w 56"/>
                <a:gd name="T35" fmla="*/ 71 h 103"/>
                <a:gd name="T36" fmla="*/ 0 w 56"/>
                <a:gd name="T37" fmla="*/ 63 h 103"/>
                <a:gd name="T38" fmla="*/ 24 w 56"/>
                <a:gd name="T39" fmla="*/ 63 h 103"/>
                <a:gd name="T40" fmla="*/ 24 w 56"/>
                <a:gd name="T41" fmla="*/ 78 h 103"/>
                <a:gd name="T42" fmla="*/ 24 w 56"/>
                <a:gd name="T43" fmla="*/ 78 h 103"/>
                <a:gd name="T44" fmla="*/ 24 w 56"/>
                <a:gd name="T45" fmla="*/ 86 h 103"/>
                <a:gd name="T46" fmla="*/ 32 w 56"/>
                <a:gd name="T47" fmla="*/ 78 h 103"/>
                <a:gd name="T48" fmla="*/ 32 w 56"/>
                <a:gd name="T49" fmla="*/ 78 h 103"/>
                <a:gd name="T50" fmla="*/ 32 w 56"/>
                <a:gd name="T51" fmla="*/ 63 h 103"/>
                <a:gd name="T52" fmla="*/ 16 w 56"/>
                <a:gd name="T53" fmla="*/ 55 h 103"/>
                <a:gd name="T54" fmla="*/ 8 w 56"/>
                <a:gd name="T55" fmla="*/ 47 h 103"/>
                <a:gd name="T56" fmla="*/ 0 w 56"/>
                <a:gd name="T57" fmla="*/ 39 h 103"/>
                <a:gd name="T58" fmla="*/ 0 w 56"/>
                <a:gd name="T59" fmla="*/ 31 h 103"/>
                <a:gd name="T60" fmla="*/ 0 w 56"/>
                <a:gd name="T61" fmla="*/ 15 h 103"/>
                <a:gd name="T62" fmla="*/ 8 w 56"/>
                <a:gd name="T63" fmla="*/ 7 h 103"/>
                <a:gd name="T64" fmla="*/ 24 w 56"/>
                <a:gd name="T65" fmla="*/ 0 h 103"/>
                <a:gd name="T66" fmla="*/ 39 w 56"/>
                <a:gd name="T67" fmla="*/ 7 h 103"/>
                <a:gd name="T68" fmla="*/ 47 w 56"/>
                <a:gd name="T69" fmla="*/ 15 h 103"/>
                <a:gd name="T70" fmla="*/ 47 w 56"/>
                <a:gd name="T71" fmla="*/ 3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103">
                  <a:moveTo>
                    <a:pt x="47" y="31"/>
                  </a:moveTo>
                  <a:lnTo>
                    <a:pt x="47" y="31"/>
                  </a:lnTo>
                  <a:cubicBezTo>
                    <a:pt x="32" y="31"/>
                    <a:pt x="32" y="31"/>
                    <a:pt x="32" y="31"/>
                  </a:cubicBezTo>
                  <a:cubicBezTo>
                    <a:pt x="32" y="23"/>
                    <a:pt x="32" y="23"/>
                    <a:pt x="32" y="23"/>
                  </a:cubicBezTo>
                  <a:lnTo>
                    <a:pt x="32" y="23"/>
                  </a:lnTo>
                  <a:cubicBezTo>
                    <a:pt x="24" y="15"/>
                    <a:pt x="24" y="15"/>
                    <a:pt x="24" y="15"/>
                  </a:cubicBezTo>
                  <a:cubicBezTo>
                    <a:pt x="24" y="15"/>
                    <a:pt x="24" y="15"/>
                    <a:pt x="24" y="23"/>
                  </a:cubicBezTo>
                  <a:lnTo>
                    <a:pt x="24" y="23"/>
                  </a:lnTo>
                  <a:cubicBezTo>
                    <a:pt x="24" y="31"/>
                    <a:pt x="24" y="31"/>
                    <a:pt x="24" y="31"/>
                  </a:cubicBezTo>
                  <a:cubicBezTo>
                    <a:pt x="24" y="31"/>
                    <a:pt x="24" y="39"/>
                    <a:pt x="32" y="39"/>
                  </a:cubicBezTo>
                  <a:cubicBezTo>
                    <a:pt x="39" y="47"/>
                    <a:pt x="47" y="47"/>
                    <a:pt x="47" y="55"/>
                  </a:cubicBezTo>
                  <a:cubicBezTo>
                    <a:pt x="55" y="55"/>
                    <a:pt x="55" y="63"/>
                    <a:pt x="55" y="71"/>
                  </a:cubicBezTo>
                  <a:cubicBezTo>
                    <a:pt x="55" y="78"/>
                    <a:pt x="55" y="86"/>
                    <a:pt x="47" y="86"/>
                  </a:cubicBezTo>
                  <a:cubicBezTo>
                    <a:pt x="47" y="94"/>
                    <a:pt x="47" y="94"/>
                    <a:pt x="39" y="94"/>
                  </a:cubicBezTo>
                  <a:cubicBezTo>
                    <a:pt x="39" y="94"/>
                    <a:pt x="32" y="102"/>
                    <a:pt x="24" y="102"/>
                  </a:cubicBezTo>
                  <a:cubicBezTo>
                    <a:pt x="24" y="102"/>
                    <a:pt x="16" y="94"/>
                    <a:pt x="8" y="94"/>
                  </a:cubicBezTo>
                  <a:lnTo>
                    <a:pt x="0" y="86"/>
                  </a:lnTo>
                  <a:cubicBezTo>
                    <a:pt x="0" y="78"/>
                    <a:pt x="0" y="78"/>
                    <a:pt x="0" y="71"/>
                  </a:cubicBezTo>
                  <a:cubicBezTo>
                    <a:pt x="0" y="63"/>
                    <a:pt x="0" y="63"/>
                    <a:pt x="0" y="63"/>
                  </a:cubicBezTo>
                  <a:cubicBezTo>
                    <a:pt x="24" y="63"/>
                    <a:pt x="24" y="63"/>
                    <a:pt x="24" y="63"/>
                  </a:cubicBezTo>
                  <a:cubicBezTo>
                    <a:pt x="24" y="78"/>
                    <a:pt x="24" y="78"/>
                    <a:pt x="24" y="78"/>
                  </a:cubicBezTo>
                  <a:lnTo>
                    <a:pt x="24" y="78"/>
                  </a:lnTo>
                  <a:cubicBezTo>
                    <a:pt x="24" y="86"/>
                    <a:pt x="24" y="86"/>
                    <a:pt x="24" y="86"/>
                  </a:cubicBezTo>
                  <a:cubicBezTo>
                    <a:pt x="24" y="86"/>
                    <a:pt x="32" y="86"/>
                    <a:pt x="32" y="78"/>
                  </a:cubicBezTo>
                  <a:lnTo>
                    <a:pt x="32" y="78"/>
                  </a:lnTo>
                  <a:cubicBezTo>
                    <a:pt x="32" y="71"/>
                    <a:pt x="32" y="71"/>
                    <a:pt x="32" y="63"/>
                  </a:cubicBezTo>
                  <a:cubicBezTo>
                    <a:pt x="24" y="63"/>
                    <a:pt x="24" y="63"/>
                    <a:pt x="16" y="55"/>
                  </a:cubicBezTo>
                  <a:cubicBezTo>
                    <a:pt x="8" y="55"/>
                    <a:pt x="8" y="47"/>
                    <a:pt x="8" y="47"/>
                  </a:cubicBezTo>
                  <a:cubicBezTo>
                    <a:pt x="0" y="47"/>
                    <a:pt x="0" y="47"/>
                    <a:pt x="0" y="39"/>
                  </a:cubicBezTo>
                  <a:lnTo>
                    <a:pt x="0" y="31"/>
                  </a:lnTo>
                  <a:cubicBezTo>
                    <a:pt x="0" y="23"/>
                    <a:pt x="0" y="15"/>
                    <a:pt x="0" y="15"/>
                  </a:cubicBezTo>
                  <a:cubicBezTo>
                    <a:pt x="0" y="7"/>
                    <a:pt x="8" y="7"/>
                    <a:pt x="8" y="7"/>
                  </a:cubicBezTo>
                  <a:cubicBezTo>
                    <a:pt x="16" y="7"/>
                    <a:pt x="16" y="0"/>
                    <a:pt x="24" y="0"/>
                  </a:cubicBezTo>
                  <a:cubicBezTo>
                    <a:pt x="32" y="0"/>
                    <a:pt x="39" y="7"/>
                    <a:pt x="39" y="7"/>
                  </a:cubicBezTo>
                  <a:cubicBezTo>
                    <a:pt x="47" y="7"/>
                    <a:pt x="47" y="7"/>
                    <a:pt x="47" y="15"/>
                  </a:cubicBezTo>
                  <a:cubicBezTo>
                    <a:pt x="47" y="15"/>
                    <a:pt x="47" y="23"/>
                    <a:pt x="47" y="3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98" name="Freeform 890"/>
            <p:cNvSpPr>
              <a:spLocks noChangeArrowheads="1"/>
            </p:cNvSpPr>
            <p:nvPr/>
          </p:nvSpPr>
          <p:spPr bwMode="auto">
            <a:xfrm>
              <a:off x="17293871" y="6741439"/>
              <a:ext cx="41289" cy="63523"/>
            </a:xfrm>
            <a:custGeom>
              <a:avLst/>
              <a:gdLst>
                <a:gd name="T0" fmla="*/ 0 w 57"/>
                <a:gd name="T1" fmla="*/ 0 h 88"/>
                <a:gd name="T2" fmla="*/ 0 w 57"/>
                <a:gd name="T3" fmla="*/ 0 h 88"/>
                <a:gd name="T4" fmla="*/ 24 w 57"/>
                <a:gd name="T5" fmla="*/ 0 h 88"/>
                <a:gd name="T6" fmla="*/ 40 w 57"/>
                <a:gd name="T7" fmla="*/ 0 h 88"/>
                <a:gd name="T8" fmla="*/ 48 w 57"/>
                <a:gd name="T9" fmla="*/ 8 h 88"/>
                <a:gd name="T10" fmla="*/ 56 w 57"/>
                <a:gd name="T11" fmla="*/ 24 h 88"/>
                <a:gd name="T12" fmla="*/ 48 w 57"/>
                <a:gd name="T13" fmla="*/ 32 h 88"/>
                <a:gd name="T14" fmla="*/ 40 w 57"/>
                <a:gd name="T15" fmla="*/ 40 h 88"/>
                <a:gd name="T16" fmla="*/ 48 w 57"/>
                <a:gd name="T17" fmla="*/ 48 h 88"/>
                <a:gd name="T18" fmla="*/ 56 w 57"/>
                <a:gd name="T19" fmla="*/ 64 h 88"/>
                <a:gd name="T20" fmla="*/ 56 w 57"/>
                <a:gd name="T21" fmla="*/ 71 h 88"/>
                <a:gd name="T22" fmla="*/ 56 w 57"/>
                <a:gd name="T23" fmla="*/ 79 h 88"/>
                <a:gd name="T24" fmla="*/ 48 w 57"/>
                <a:gd name="T25" fmla="*/ 87 h 88"/>
                <a:gd name="T26" fmla="*/ 24 w 57"/>
                <a:gd name="T27" fmla="*/ 87 h 88"/>
                <a:gd name="T28" fmla="*/ 0 w 57"/>
                <a:gd name="T29" fmla="*/ 87 h 88"/>
                <a:gd name="T30" fmla="*/ 0 w 57"/>
                <a:gd name="T31" fmla="*/ 0 h 88"/>
                <a:gd name="T32" fmla="*/ 24 w 57"/>
                <a:gd name="T33" fmla="*/ 16 h 88"/>
                <a:gd name="T34" fmla="*/ 24 w 57"/>
                <a:gd name="T35" fmla="*/ 16 h 88"/>
                <a:gd name="T36" fmla="*/ 24 w 57"/>
                <a:gd name="T37" fmla="*/ 32 h 88"/>
                <a:gd name="T38" fmla="*/ 24 w 57"/>
                <a:gd name="T39" fmla="*/ 32 h 88"/>
                <a:gd name="T40" fmla="*/ 32 w 57"/>
                <a:gd name="T41" fmla="*/ 32 h 88"/>
                <a:gd name="T42" fmla="*/ 32 w 57"/>
                <a:gd name="T43" fmla="*/ 24 h 88"/>
                <a:gd name="T44" fmla="*/ 32 w 57"/>
                <a:gd name="T45" fmla="*/ 16 h 88"/>
                <a:gd name="T46" fmla="*/ 24 w 57"/>
                <a:gd name="T47" fmla="*/ 16 h 88"/>
                <a:gd name="T48" fmla="*/ 24 w 57"/>
                <a:gd name="T49" fmla="*/ 48 h 88"/>
                <a:gd name="T50" fmla="*/ 24 w 57"/>
                <a:gd name="T51" fmla="*/ 48 h 88"/>
                <a:gd name="T52" fmla="*/ 24 w 57"/>
                <a:gd name="T53" fmla="*/ 71 h 88"/>
                <a:gd name="T54" fmla="*/ 32 w 57"/>
                <a:gd name="T55" fmla="*/ 71 h 88"/>
                <a:gd name="T56" fmla="*/ 32 w 57"/>
                <a:gd name="T57" fmla="*/ 64 h 88"/>
                <a:gd name="T58" fmla="*/ 32 w 57"/>
                <a:gd name="T59" fmla="*/ 56 h 88"/>
                <a:gd name="T60" fmla="*/ 32 w 57"/>
                <a:gd name="T61" fmla="*/ 48 h 88"/>
                <a:gd name="T62" fmla="*/ 24 w 57"/>
                <a:gd name="T63" fmla="*/ 4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7" h="88">
                  <a:moveTo>
                    <a:pt x="0" y="0"/>
                  </a:moveTo>
                  <a:lnTo>
                    <a:pt x="0" y="0"/>
                  </a:lnTo>
                  <a:cubicBezTo>
                    <a:pt x="24" y="0"/>
                    <a:pt x="24" y="0"/>
                    <a:pt x="24" y="0"/>
                  </a:cubicBezTo>
                  <a:cubicBezTo>
                    <a:pt x="32" y="0"/>
                    <a:pt x="32" y="0"/>
                    <a:pt x="40" y="0"/>
                  </a:cubicBezTo>
                  <a:cubicBezTo>
                    <a:pt x="40" y="0"/>
                    <a:pt x="48" y="0"/>
                    <a:pt x="48" y="8"/>
                  </a:cubicBezTo>
                  <a:cubicBezTo>
                    <a:pt x="48" y="8"/>
                    <a:pt x="56" y="16"/>
                    <a:pt x="56" y="24"/>
                  </a:cubicBezTo>
                  <a:cubicBezTo>
                    <a:pt x="56" y="32"/>
                    <a:pt x="48" y="32"/>
                    <a:pt x="48" y="32"/>
                  </a:cubicBezTo>
                  <a:cubicBezTo>
                    <a:pt x="48" y="40"/>
                    <a:pt x="48" y="40"/>
                    <a:pt x="40" y="40"/>
                  </a:cubicBezTo>
                  <a:cubicBezTo>
                    <a:pt x="48" y="40"/>
                    <a:pt x="48" y="40"/>
                    <a:pt x="48" y="48"/>
                  </a:cubicBezTo>
                  <a:cubicBezTo>
                    <a:pt x="56" y="48"/>
                    <a:pt x="56" y="56"/>
                    <a:pt x="56" y="64"/>
                  </a:cubicBezTo>
                  <a:cubicBezTo>
                    <a:pt x="56" y="71"/>
                    <a:pt x="56" y="71"/>
                    <a:pt x="56" y="71"/>
                  </a:cubicBezTo>
                  <a:lnTo>
                    <a:pt x="56" y="79"/>
                  </a:lnTo>
                  <a:cubicBezTo>
                    <a:pt x="48" y="87"/>
                    <a:pt x="48" y="87"/>
                    <a:pt x="48" y="87"/>
                  </a:cubicBezTo>
                  <a:cubicBezTo>
                    <a:pt x="40" y="87"/>
                    <a:pt x="32" y="87"/>
                    <a:pt x="24" y="87"/>
                  </a:cubicBezTo>
                  <a:cubicBezTo>
                    <a:pt x="0" y="87"/>
                    <a:pt x="0" y="87"/>
                    <a:pt x="0" y="87"/>
                  </a:cubicBezTo>
                  <a:lnTo>
                    <a:pt x="0" y="0"/>
                  </a:lnTo>
                  <a:close/>
                  <a:moveTo>
                    <a:pt x="24" y="16"/>
                  </a:moveTo>
                  <a:lnTo>
                    <a:pt x="24" y="16"/>
                  </a:lnTo>
                  <a:cubicBezTo>
                    <a:pt x="24" y="32"/>
                    <a:pt x="24" y="32"/>
                    <a:pt x="24" y="32"/>
                  </a:cubicBezTo>
                  <a:lnTo>
                    <a:pt x="24" y="32"/>
                  </a:lnTo>
                  <a:lnTo>
                    <a:pt x="32" y="32"/>
                  </a:lnTo>
                  <a:lnTo>
                    <a:pt x="32" y="24"/>
                  </a:lnTo>
                  <a:cubicBezTo>
                    <a:pt x="32" y="16"/>
                    <a:pt x="32" y="16"/>
                    <a:pt x="32" y="16"/>
                  </a:cubicBezTo>
                  <a:lnTo>
                    <a:pt x="24" y="16"/>
                  </a:lnTo>
                  <a:close/>
                  <a:moveTo>
                    <a:pt x="24" y="48"/>
                  </a:moveTo>
                  <a:lnTo>
                    <a:pt x="24" y="48"/>
                  </a:lnTo>
                  <a:cubicBezTo>
                    <a:pt x="24" y="71"/>
                    <a:pt x="24" y="71"/>
                    <a:pt x="24" y="71"/>
                  </a:cubicBezTo>
                  <a:cubicBezTo>
                    <a:pt x="24" y="71"/>
                    <a:pt x="24" y="71"/>
                    <a:pt x="32" y="71"/>
                  </a:cubicBezTo>
                  <a:cubicBezTo>
                    <a:pt x="32" y="71"/>
                    <a:pt x="32" y="71"/>
                    <a:pt x="32" y="64"/>
                  </a:cubicBezTo>
                  <a:cubicBezTo>
                    <a:pt x="32" y="56"/>
                    <a:pt x="32" y="56"/>
                    <a:pt x="32" y="56"/>
                  </a:cubicBezTo>
                  <a:lnTo>
                    <a:pt x="32" y="48"/>
                  </a:lnTo>
                  <a:cubicBezTo>
                    <a:pt x="24" y="48"/>
                    <a:pt x="24" y="48"/>
                    <a:pt x="24" y="48"/>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899" name="Freeform 891"/>
            <p:cNvSpPr>
              <a:spLocks noChangeArrowheads="1"/>
            </p:cNvSpPr>
            <p:nvPr/>
          </p:nvSpPr>
          <p:spPr bwMode="auto">
            <a:xfrm>
              <a:off x="17341512" y="6741439"/>
              <a:ext cx="41291" cy="69876"/>
            </a:xfrm>
            <a:custGeom>
              <a:avLst/>
              <a:gdLst>
                <a:gd name="T0" fmla="*/ 56 w 57"/>
                <a:gd name="T1" fmla="*/ 0 h 96"/>
                <a:gd name="T2" fmla="*/ 56 w 57"/>
                <a:gd name="T3" fmla="*/ 0 h 96"/>
                <a:gd name="T4" fmla="*/ 56 w 57"/>
                <a:gd name="T5" fmla="*/ 56 h 96"/>
                <a:gd name="T6" fmla="*/ 56 w 57"/>
                <a:gd name="T7" fmla="*/ 71 h 96"/>
                <a:gd name="T8" fmla="*/ 48 w 57"/>
                <a:gd name="T9" fmla="*/ 79 h 96"/>
                <a:gd name="T10" fmla="*/ 40 w 57"/>
                <a:gd name="T11" fmla="*/ 87 h 96"/>
                <a:gd name="T12" fmla="*/ 24 w 57"/>
                <a:gd name="T13" fmla="*/ 95 h 96"/>
                <a:gd name="T14" fmla="*/ 16 w 57"/>
                <a:gd name="T15" fmla="*/ 87 h 96"/>
                <a:gd name="T16" fmla="*/ 0 w 57"/>
                <a:gd name="T17" fmla="*/ 79 h 96"/>
                <a:gd name="T18" fmla="*/ 0 w 57"/>
                <a:gd name="T19" fmla="*/ 71 h 96"/>
                <a:gd name="T20" fmla="*/ 0 w 57"/>
                <a:gd name="T21" fmla="*/ 56 h 96"/>
                <a:gd name="T22" fmla="*/ 0 w 57"/>
                <a:gd name="T23" fmla="*/ 0 h 96"/>
                <a:gd name="T24" fmla="*/ 24 w 57"/>
                <a:gd name="T25" fmla="*/ 0 h 96"/>
                <a:gd name="T26" fmla="*/ 24 w 57"/>
                <a:gd name="T27" fmla="*/ 64 h 96"/>
                <a:gd name="T28" fmla="*/ 24 w 57"/>
                <a:gd name="T29" fmla="*/ 71 h 96"/>
                <a:gd name="T30" fmla="*/ 24 w 57"/>
                <a:gd name="T31" fmla="*/ 79 h 96"/>
                <a:gd name="T32" fmla="*/ 32 w 57"/>
                <a:gd name="T33" fmla="*/ 71 h 96"/>
                <a:gd name="T34" fmla="*/ 32 w 57"/>
                <a:gd name="T35" fmla="*/ 64 h 96"/>
                <a:gd name="T36" fmla="*/ 32 w 57"/>
                <a:gd name="T37" fmla="*/ 0 h 96"/>
                <a:gd name="T38" fmla="*/ 56 w 57"/>
                <a:gd name="T3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7" h="96">
                  <a:moveTo>
                    <a:pt x="56" y="0"/>
                  </a:moveTo>
                  <a:lnTo>
                    <a:pt x="56" y="0"/>
                  </a:lnTo>
                  <a:cubicBezTo>
                    <a:pt x="56" y="56"/>
                    <a:pt x="56" y="56"/>
                    <a:pt x="56" y="56"/>
                  </a:cubicBezTo>
                  <a:cubicBezTo>
                    <a:pt x="56" y="64"/>
                    <a:pt x="56" y="71"/>
                    <a:pt x="56" y="71"/>
                  </a:cubicBezTo>
                  <a:cubicBezTo>
                    <a:pt x="56" y="79"/>
                    <a:pt x="56" y="79"/>
                    <a:pt x="48" y="79"/>
                  </a:cubicBezTo>
                  <a:cubicBezTo>
                    <a:pt x="48" y="87"/>
                    <a:pt x="48" y="87"/>
                    <a:pt x="40" y="87"/>
                  </a:cubicBezTo>
                  <a:cubicBezTo>
                    <a:pt x="40" y="95"/>
                    <a:pt x="32" y="95"/>
                    <a:pt x="24" y="95"/>
                  </a:cubicBezTo>
                  <a:lnTo>
                    <a:pt x="16" y="87"/>
                  </a:lnTo>
                  <a:cubicBezTo>
                    <a:pt x="8" y="87"/>
                    <a:pt x="8" y="87"/>
                    <a:pt x="0" y="79"/>
                  </a:cubicBezTo>
                  <a:cubicBezTo>
                    <a:pt x="0" y="79"/>
                    <a:pt x="0" y="79"/>
                    <a:pt x="0" y="71"/>
                  </a:cubicBezTo>
                  <a:cubicBezTo>
                    <a:pt x="0" y="71"/>
                    <a:pt x="0" y="64"/>
                    <a:pt x="0" y="56"/>
                  </a:cubicBezTo>
                  <a:cubicBezTo>
                    <a:pt x="0" y="0"/>
                    <a:pt x="0" y="0"/>
                    <a:pt x="0" y="0"/>
                  </a:cubicBezTo>
                  <a:cubicBezTo>
                    <a:pt x="24" y="0"/>
                    <a:pt x="24" y="0"/>
                    <a:pt x="24" y="0"/>
                  </a:cubicBezTo>
                  <a:cubicBezTo>
                    <a:pt x="24" y="64"/>
                    <a:pt x="24" y="64"/>
                    <a:pt x="24" y="64"/>
                  </a:cubicBezTo>
                  <a:cubicBezTo>
                    <a:pt x="24" y="71"/>
                    <a:pt x="24" y="71"/>
                    <a:pt x="24" y="71"/>
                  </a:cubicBezTo>
                  <a:cubicBezTo>
                    <a:pt x="24" y="79"/>
                    <a:pt x="24" y="79"/>
                    <a:pt x="24" y="79"/>
                  </a:cubicBezTo>
                  <a:cubicBezTo>
                    <a:pt x="32" y="79"/>
                    <a:pt x="32" y="79"/>
                    <a:pt x="32" y="71"/>
                  </a:cubicBezTo>
                  <a:cubicBezTo>
                    <a:pt x="32" y="71"/>
                    <a:pt x="32" y="71"/>
                    <a:pt x="32" y="64"/>
                  </a:cubicBezTo>
                  <a:cubicBezTo>
                    <a:pt x="32" y="0"/>
                    <a:pt x="32" y="0"/>
                    <a:pt x="32" y="0"/>
                  </a:cubicBez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00" name="Freeform 892"/>
            <p:cNvSpPr>
              <a:spLocks noChangeArrowheads="1"/>
            </p:cNvSpPr>
            <p:nvPr/>
          </p:nvSpPr>
          <p:spPr bwMode="auto">
            <a:xfrm>
              <a:off x="17385978" y="6741439"/>
              <a:ext cx="41291" cy="63523"/>
            </a:xfrm>
            <a:custGeom>
              <a:avLst/>
              <a:gdLst>
                <a:gd name="T0" fmla="*/ 0 w 56"/>
                <a:gd name="T1" fmla="*/ 0 h 88"/>
                <a:gd name="T2" fmla="*/ 0 w 56"/>
                <a:gd name="T3" fmla="*/ 0 h 88"/>
                <a:gd name="T4" fmla="*/ 15 w 56"/>
                <a:gd name="T5" fmla="*/ 0 h 88"/>
                <a:gd name="T6" fmla="*/ 39 w 56"/>
                <a:gd name="T7" fmla="*/ 0 h 88"/>
                <a:gd name="T8" fmla="*/ 47 w 56"/>
                <a:gd name="T9" fmla="*/ 8 h 88"/>
                <a:gd name="T10" fmla="*/ 55 w 56"/>
                <a:gd name="T11" fmla="*/ 24 h 88"/>
                <a:gd name="T12" fmla="*/ 47 w 56"/>
                <a:gd name="T13" fmla="*/ 40 h 88"/>
                <a:gd name="T14" fmla="*/ 39 w 56"/>
                <a:gd name="T15" fmla="*/ 40 h 88"/>
                <a:gd name="T16" fmla="*/ 47 w 56"/>
                <a:gd name="T17" fmla="*/ 48 h 88"/>
                <a:gd name="T18" fmla="*/ 55 w 56"/>
                <a:gd name="T19" fmla="*/ 56 h 88"/>
                <a:gd name="T20" fmla="*/ 55 w 56"/>
                <a:gd name="T21" fmla="*/ 64 h 88"/>
                <a:gd name="T22" fmla="*/ 55 w 56"/>
                <a:gd name="T23" fmla="*/ 87 h 88"/>
                <a:gd name="T24" fmla="*/ 31 w 56"/>
                <a:gd name="T25" fmla="*/ 87 h 88"/>
                <a:gd name="T26" fmla="*/ 31 w 56"/>
                <a:gd name="T27" fmla="*/ 56 h 88"/>
                <a:gd name="T28" fmla="*/ 31 w 56"/>
                <a:gd name="T29" fmla="*/ 48 h 88"/>
                <a:gd name="T30" fmla="*/ 24 w 56"/>
                <a:gd name="T31" fmla="*/ 48 h 88"/>
                <a:gd name="T32" fmla="*/ 24 w 56"/>
                <a:gd name="T33" fmla="*/ 87 h 88"/>
                <a:gd name="T34" fmla="*/ 0 w 56"/>
                <a:gd name="T35" fmla="*/ 87 h 88"/>
                <a:gd name="T36" fmla="*/ 0 w 56"/>
                <a:gd name="T37" fmla="*/ 0 h 88"/>
                <a:gd name="T38" fmla="*/ 24 w 56"/>
                <a:gd name="T39" fmla="*/ 16 h 88"/>
                <a:gd name="T40" fmla="*/ 24 w 56"/>
                <a:gd name="T41" fmla="*/ 16 h 88"/>
                <a:gd name="T42" fmla="*/ 24 w 56"/>
                <a:gd name="T43" fmla="*/ 32 h 88"/>
                <a:gd name="T44" fmla="*/ 31 w 56"/>
                <a:gd name="T45" fmla="*/ 32 h 88"/>
                <a:gd name="T46" fmla="*/ 31 w 56"/>
                <a:gd name="T47" fmla="*/ 24 h 88"/>
                <a:gd name="T48" fmla="*/ 31 w 56"/>
                <a:gd name="T49" fmla="*/ 24 h 88"/>
                <a:gd name="T50" fmla="*/ 31 w 56"/>
                <a:gd name="T51" fmla="*/ 16 h 88"/>
                <a:gd name="T52" fmla="*/ 24 w 56"/>
                <a:gd name="T53" fmla="*/ 1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88">
                  <a:moveTo>
                    <a:pt x="0" y="0"/>
                  </a:moveTo>
                  <a:lnTo>
                    <a:pt x="0" y="0"/>
                  </a:lnTo>
                  <a:cubicBezTo>
                    <a:pt x="15" y="0"/>
                    <a:pt x="15" y="0"/>
                    <a:pt x="15" y="0"/>
                  </a:cubicBezTo>
                  <a:cubicBezTo>
                    <a:pt x="31" y="0"/>
                    <a:pt x="39" y="0"/>
                    <a:pt x="39" y="0"/>
                  </a:cubicBezTo>
                  <a:cubicBezTo>
                    <a:pt x="47" y="0"/>
                    <a:pt x="47" y="0"/>
                    <a:pt x="47" y="8"/>
                  </a:cubicBezTo>
                  <a:cubicBezTo>
                    <a:pt x="55" y="8"/>
                    <a:pt x="55" y="16"/>
                    <a:pt x="55" y="24"/>
                  </a:cubicBezTo>
                  <a:cubicBezTo>
                    <a:pt x="55" y="32"/>
                    <a:pt x="55" y="32"/>
                    <a:pt x="47" y="40"/>
                  </a:cubicBezTo>
                  <a:cubicBezTo>
                    <a:pt x="47" y="40"/>
                    <a:pt x="47" y="40"/>
                    <a:pt x="39" y="40"/>
                  </a:cubicBezTo>
                  <a:cubicBezTo>
                    <a:pt x="47" y="40"/>
                    <a:pt x="47" y="48"/>
                    <a:pt x="47" y="48"/>
                  </a:cubicBezTo>
                  <a:cubicBezTo>
                    <a:pt x="55" y="48"/>
                    <a:pt x="55" y="48"/>
                    <a:pt x="55" y="56"/>
                  </a:cubicBezTo>
                  <a:cubicBezTo>
                    <a:pt x="55" y="56"/>
                    <a:pt x="55" y="56"/>
                    <a:pt x="55" y="64"/>
                  </a:cubicBezTo>
                  <a:cubicBezTo>
                    <a:pt x="55" y="87"/>
                    <a:pt x="55" y="87"/>
                    <a:pt x="55" y="87"/>
                  </a:cubicBezTo>
                  <a:cubicBezTo>
                    <a:pt x="31" y="87"/>
                    <a:pt x="31" y="87"/>
                    <a:pt x="31" y="87"/>
                  </a:cubicBezTo>
                  <a:cubicBezTo>
                    <a:pt x="31" y="56"/>
                    <a:pt x="31" y="56"/>
                    <a:pt x="31" y="56"/>
                  </a:cubicBezTo>
                  <a:lnTo>
                    <a:pt x="31" y="48"/>
                  </a:lnTo>
                  <a:lnTo>
                    <a:pt x="24" y="48"/>
                  </a:lnTo>
                  <a:cubicBezTo>
                    <a:pt x="24" y="87"/>
                    <a:pt x="24" y="87"/>
                    <a:pt x="24" y="87"/>
                  </a:cubicBezTo>
                  <a:cubicBezTo>
                    <a:pt x="0" y="87"/>
                    <a:pt x="0" y="87"/>
                    <a:pt x="0" y="87"/>
                  </a:cubicBezTo>
                  <a:lnTo>
                    <a:pt x="0" y="0"/>
                  </a:lnTo>
                  <a:close/>
                  <a:moveTo>
                    <a:pt x="24" y="16"/>
                  </a:moveTo>
                  <a:lnTo>
                    <a:pt x="24" y="16"/>
                  </a:lnTo>
                  <a:cubicBezTo>
                    <a:pt x="24" y="32"/>
                    <a:pt x="24" y="32"/>
                    <a:pt x="24" y="32"/>
                  </a:cubicBezTo>
                  <a:lnTo>
                    <a:pt x="31" y="32"/>
                  </a:lnTo>
                  <a:cubicBezTo>
                    <a:pt x="31" y="32"/>
                    <a:pt x="31" y="32"/>
                    <a:pt x="31" y="24"/>
                  </a:cubicBezTo>
                  <a:lnTo>
                    <a:pt x="31" y="24"/>
                  </a:lnTo>
                  <a:cubicBezTo>
                    <a:pt x="31" y="16"/>
                    <a:pt x="31" y="16"/>
                    <a:pt x="31" y="16"/>
                  </a:cubicBezTo>
                  <a:lnTo>
                    <a:pt x="24"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01" name="Freeform 893"/>
            <p:cNvSpPr>
              <a:spLocks noChangeArrowheads="1"/>
            </p:cNvSpPr>
            <p:nvPr/>
          </p:nvSpPr>
          <p:spPr bwMode="auto">
            <a:xfrm>
              <a:off x="17430445" y="6738264"/>
              <a:ext cx="41291" cy="73051"/>
            </a:xfrm>
            <a:custGeom>
              <a:avLst/>
              <a:gdLst>
                <a:gd name="T0" fmla="*/ 55 w 56"/>
                <a:gd name="T1" fmla="*/ 39 h 103"/>
                <a:gd name="T2" fmla="*/ 55 w 56"/>
                <a:gd name="T3" fmla="*/ 39 h 103"/>
                <a:gd name="T4" fmla="*/ 32 w 56"/>
                <a:gd name="T5" fmla="*/ 39 h 103"/>
                <a:gd name="T6" fmla="*/ 32 w 56"/>
                <a:gd name="T7" fmla="*/ 31 h 103"/>
                <a:gd name="T8" fmla="*/ 32 w 56"/>
                <a:gd name="T9" fmla="*/ 23 h 103"/>
                <a:gd name="T10" fmla="*/ 24 w 56"/>
                <a:gd name="T11" fmla="*/ 15 h 103"/>
                <a:gd name="T12" fmla="*/ 24 w 56"/>
                <a:gd name="T13" fmla="*/ 23 h 103"/>
                <a:gd name="T14" fmla="*/ 24 w 56"/>
                <a:gd name="T15" fmla="*/ 31 h 103"/>
                <a:gd name="T16" fmla="*/ 24 w 56"/>
                <a:gd name="T17" fmla="*/ 71 h 103"/>
                <a:gd name="T18" fmla="*/ 24 w 56"/>
                <a:gd name="T19" fmla="*/ 78 h 103"/>
                <a:gd name="T20" fmla="*/ 24 w 56"/>
                <a:gd name="T21" fmla="*/ 86 h 103"/>
                <a:gd name="T22" fmla="*/ 32 w 56"/>
                <a:gd name="T23" fmla="*/ 78 h 103"/>
                <a:gd name="T24" fmla="*/ 32 w 56"/>
                <a:gd name="T25" fmla="*/ 71 h 103"/>
                <a:gd name="T26" fmla="*/ 32 w 56"/>
                <a:gd name="T27" fmla="*/ 63 h 103"/>
                <a:gd name="T28" fmla="*/ 24 w 56"/>
                <a:gd name="T29" fmla="*/ 63 h 103"/>
                <a:gd name="T30" fmla="*/ 24 w 56"/>
                <a:gd name="T31" fmla="*/ 47 h 103"/>
                <a:gd name="T32" fmla="*/ 55 w 56"/>
                <a:gd name="T33" fmla="*/ 47 h 103"/>
                <a:gd name="T34" fmla="*/ 55 w 56"/>
                <a:gd name="T35" fmla="*/ 94 h 103"/>
                <a:gd name="T36" fmla="*/ 39 w 56"/>
                <a:gd name="T37" fmla="*/ 94 h 103"/>
                <a:gd name="T38" fmla="*/ 39 w 56"/>
                <a:gd name="T39" fmla="*/ 94 h 103"/>
                <a:gd name="T40" fmla="*/ 32 w 56"/>
                <a:gd name="T41" fmla="*/ 94 h 103"/>
                <a:gd name="T42" fmla="*/ 24 w 56"/>
                <a:gd name="T43" fmla="*/ 102 h 103"/>
                <a:gd name="T44" fmla="*/ 8 w 56"/>
                <a:gd name="T45" fmla="*/ 94 h 103"/>
                <a:gd name="T46" fmla="*/ 0 w 56"/>
                <a:gd name="T47" fmla="*/ 86 h 103"/>
                <a:gd name="T48" fmla="*/ 0 w 56"/>
                <a:gd name="T49" fmla="*/ 78 h 103"/>
                <a:gd name="T50" fmla="*/ 0 w 56"/>
                <a:gd name="T51" fmla="*/ 63 h 103"/>
                <a:gd name="T52" fmla="*/ 0 w 56"/>
                <a:gd name="T53" fmla="*/ 39 h 103"/>
                <a:gd name="T54" fmla="*/ 0 w 56"/>
                <a:gd name="T55" fmla="*/ 15 h 103"/>
                <a:gd name="T56" fmla="*/ 8 w 56"/>
                <a:gd name="T57" fmla="*/ 7 h 103"/>
                <a:gd name="T58" fmla="*/ 24 w 56"/>
                <a:gd name="T59" fmla="*/ 0 h 103"/>
                <a:gd name="T60" fmla="*/ 47 w 56"/>
                <a:gd name="T61" fmla="*/ 7 h 103"/>
                <a:gd name="T62" fmla="*/ 55 w 56"/>
                <a:gd name="T63" fmla="*/ 15 h 103"/>
                <a:gd name="T64" fmla="*/ 55 w 56"/>
                <a:gd name="T65" fmla="*/ 31 h 103"/>
                <a:gd name="T66" fmla="*/ 55 w 56"/>
                <a:gd name="T67" fmla="*/ 3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6" h="103">
                  <a:moveTo>
                    <a:pt x="55" y="39"/>
                  </a:moveTo>
                  <a:lnTo>
                    <a:pt x="55" y="39"/>
                  </a:lnTo>
                  <a:cubicBezTo>
                    <a:pt x="32" y="39"/>
                    <a:pt x="32" y="39"/>
                    <a:pt x="32" y="39"/>
                  </a:cubicBezTo>
                  <a:cubicBezTo>
                    <a:pt x="32" y="31"/>
                    <a:pt x="32" y="31"/>
                    <a:pt x="32" y="31"/>
                  </a:cubicBezTo>
                  <a:cubicBezTo>
                    <a:pt x="32" y="23"/>
                    <a:pt x="32" y="23"/>
                    <a:pt x="32" y="23"/>
                  </a:cubicBezTo>
                  <a:cubicBezTo>
                    <a:pt x="32" y="15"/>
                    <a:pt x="32" y="15"/>
                    <a:pt x="24" y="15"/>
                  </a:cubicBezTo>
                  <a:cubicBezTo>
                    <a:pt x="24" y="15"/>
                    <a:pt x="24" y="15"/>
                    <a:pt x="24" y="23"/>
                  </a:cubicBezTo>
                  <a:cubicBezTo>
                    <a:pt x="24" y="23"/>
                    <a:pt x="24" y="23"/>
                    <a:pt x="24" y="31"/>
                  </a:cubicBezTo>
                  <a:cubicBezTo>
                    <a:pt x="24" y="71"/>
                    <a:pt x="24" y="71"/>
                    <a:pt x="24" y="71"/>
                  </a:cubicBezTo>
                  <a:cubicBezTo>
                    <a:pt x="24" y="78"/>
                    <a:pt x="24" y="78"/>
                    <a:pt x="24" y="78"/>
                  </a:cubicBezTo>
                  <a:cubicBezTo>
                    <a:pt x="24" y="86"/>
                    <a:pt x="24" y="86"/>
                    <a:pt x="24" y="86"/>
                  </a:cubicBezTo>
                  <a:cubicBezTo>
                    <a:pt x="32" y="86"/>
                    <a:pt x="32" y="86"/>
                    <a:pt x="32" y="78"/>
                  </a:cubicBezTo>
                  <a:cubicBezTo>
                    <a:pt x="32" y="78"/>
                    <a:pt x="32" y="78"/>
                    <a:pt x="32" y="71"/>
                  </a:cubicBezTo>
                  <a:cubicBezTo>
                    <a:pt x="32" y="63"/>
                    <a:pt x="32" y="63"/>
                    <a:pt x="32" y="63"/>
                  </a:cubicBezTo>
                  <a:cubicBezTo>
                    <a:pt x="24" y="63"/>
                    <a:pt x="24" y="63"/>
                    <a:pt x="24" y="63"/>
                  </a:cubicBezTo>
                  <a:cubicBezTo>
                    <a:pt x="24" y="47"/>
                    <a:pt x="24" y="47"/>
                    <a:pt x="24" y="47"/>
                  </a:cubicBezTo>
                  <a:cubicBezTo>
                    <a:pt x="55" y="47"/>
                    <a:pt x="55" y="47"/>
                    <a:pt x="55" y="47"/>
                  </a:cubicBezTo>
                  <a:cubicBezTo>
                    <a:pt x="55" y="94"/>
                    <a:pt x="55" y="94"/>
                    <a:pt x="55" y="94"/>
                  </a:cubicBezTo>
                  <a:cubicBezTo>
                    <a:pt x="39" y="94"/>
                    <a:pt x="39" y="94"/>
                    <a:pt x="39" y="94"/>
                  </a:cubicBezTo>
                  <a:lnTo>
                    <a:pt x="39" y="94"/>
                  </a:lnTo>
                  <a:lnTo>
                    <a:pt x="32" y="94"/>
                  </a:lnTo>
                  <a:cubicBezTo>
                    <a:pt x="32" y="102"/>
                    <a:pt x="24" y="102"/>
                    <a:pt x="24" y="102"/>
                  </a:cubicBezTo>
                  <a:cubicBezTo>
                    <a:pt x="16" y="102"/>
                    <a:pt x="16" y="94"/>
                    <a:pt x="8" y="94"/>
                  </a:cubicBezTo>
                  <a:cubicBezTo>
                    <a:pt x="8" y="94"/>
                    <a:pt x="8" y="94"/>
                    <a:pt x="0" y="86"/>
                  </a:cubicBezTo>
                  <a:cubicBezTo>
                    <a:pt x="0" y="86"/>
                    <a:pt x="0" y="86"/>
                    <a:pt x="0" y="78"/>
                  </a:cubicBezTo>
                  <a:cubicBezTo>
                    <a:pt x="0" y="78"/>
                    <a:pt x="0" y="71"/>
                    <a:pt x="0" y="63"/>
                  </a:cubicBezTo>
                  <a:cubicBezTo>
                    <a:pt x="0" y="39"/>
                    <a:pt x="0" y="39"/>
                    <a:pt x="0" y="39"/>
                  </a:cubicBezTo>
                  <a:cubicBezTo>
                    <a:pt x="0" y="31"/>
                    <a:pt x="0" y="23"/>
                    <a:pt x="0" y="15"/>
                  </a:cubicBezTo>
                  <a:lnTo>
                    <a:pt x="8" y="7"/>
                  </a:lnTo>
                  <a:cubicBezTo>
                    <a:pt x="16" y="7"/>
                    <a:pt x="16" y="0"/>
                    <a:pt x="24" y="0"/>
                  </a:cubicBezTo>
                  <a:cubicBezTo>
                    <a:pt x="32" y="0"/>
                    <a:pt x="39" y="7"/>
                    <a:pt x="47" y="7"/>
                  </a:cubicBezTo>
                  <a:lnTo>
                    <a:pt x="55" y="15"/>
                  </a:lnTo>
                  <a:cubicBezTo>
                    <a:pt x="55" y="23"/>
                    <a:pt x="55" y="31"/>
                    <a:pt x="55" y="31"/>
                  </a:cubicBezTo>
                  <a:lnTo>
                    <a:pt x="55"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02" name="Freeform 894"/>
            <p:cNvSpPr>
              <a:spLocks noChangeArrowheads="1"/>
            </p:cNvSpPr>
            <p:nvPr/>
          </p:nvSpPr>
          <p:spPr bwMode="auto">
            <a:xfrm>
              <a:off x="17135063" y="7494190"/>
              <a:ext cx="41289" cy="63523"/>
            </a:xfrm>
            <a:custGeom>
              <a:avLst/>
              <a:gdLst>
                <a:gd name="T0" fmla="*/ 0 w 56"/>
                <a:gd name="T1" fmla="*/ 0 h 88"/>
                <a:gd name="T2" fmla="*/ 0 w 56"/>
                <a:gd name="T3" fmla="*/ 0 h 88"/>
                <a:gd name="T4" fmla="*/ 16 w 56"/>
                <a:gd name="T5" fmla="*/ 0 h 88"/>
                <a:gd name="T6" fmla="*/ 39 w 56"/>
                <a:gd name="T7" fmla="*/ 0 h 88"/>
                <a:gd name="T8" fmla="*/ 47 w 56"/>
                <a:gd name="T9" fmla="*/ 8 h 88"/>
                <a:gd name="T10" fmla="*/ 55 w 56"/>
                <a:gd name="T11" fmla="*/ 24 h 88"/>
                <a:gd name="T12" fmla="*/ 47 w 56"/>
                <a:gd name="T13" fmla="*/ 39 h 88"/>
                <a:gd name="T14" fmla="*/ 39 w 56"/>
                <a:gd name="T15" fmla="*/ 39 h 88"/>
                <a:gd name="T16" fmla="*/ 47 w 56"/>
                <a:gd name="T17" fmla="*/ 47 h 88"/>
                <a:gd name="T18" fmla="*/ 55 w 56"/>
                <a:gd name="T19" fmla="*/ 55 h 88"/>
                <a:gd name="T20" fmla="*/ 55 w 56"/>
                <a:gd name="T21" fmla="*/ 63 h 88"/>
                <a:gd name="T22" fmla="*/ 55 w 56"/>
                <a:gd name="T23" fmla="*/ 87 h 88"/>
                <a:gd name="T24" fmla="*/ 32 w 56"/>
                <a:gd name="T25" fmla="*/ 87 h 88"/>
                <a:gd name="T26" fmla="*/ 32 w 56"/>
                <a:gd name="T27" fmla="*/ 55 h 88"/>
                <a:gd name="T28" fmla="*/ 32 w 56"/>
                <a:gd name="T29" fmla="*/ 47 h 88"/>
                <a:gd name="T30" fmla="*/ 24 w 56"/>
                <a:gd name="T31" fmla="*/ 47 h 88"/>
                <a:gd name="T32" fmla="*/ 24 w 56"/>
                <a:gd name="T33" fmla="*/ 87 h 88"/>
                <a:gd name="T34" fmla="*/ 0 w 56"/>
                <a:gd name="T35" fmla="*/ 87 h 88"/>
                <a:gd name="T36" fmla="*/ 0 w 56"/>
                <a:gd name="T37" fmla="*/ 0 h 88"/>
                <a:gd name="T38" fmla="*/ 24 w 56"/>
                <a:gd name="T39" fmla="*/ 16 h 88"/>
                <a:gd name="T40" fmla="*/ 24 w 56"/>
                <a:gd name="T41" fmla="*/ 16 h 88"/>
                <a:gd name="T42" fmla="*/ 24 w 56"/>
                <a:gd name="T43" fmla="*/ 31 h 88"/>
                <a:gd name="T44" fmla="*/ 32 w 56"/>
                <a:gd name="T45" fmla="*/ 31 h 88"/>
                <a:gd name="T46" fmla="*/ 32 w 56"/>
                <a:gd name="T47" fmla="*/ 24 h 88"/>
                <a:gd name="T48" fmla="*/ 32 w 56"/>
                <a:gd name="T49" fmla="*/ 24 h 88"/>
                <a:gd name="T50" fmla="*/ 32 w 56"/>
                <a:gd name="T51" fmla="*/ 16 h 88"/>
                <a:gd name="T52" fmla="*/ 24 w 56"/>
                <a:gd name="T53" fmla="*/ 1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88">
                  <a:moveTo>
                    <a:pt x="0" y="0"/>
                  </a:moveTo>
                  <a:lnTo>
                    <a:pt x="0" y="0"/>
                  </a:lnTo>
                  <a:cubicBezTo>
                    <a:pt x="16" y="0"/>
                    <a:pt x="16" y="0"/>
                    <a:pt x="16" y="0"/>
                  </a:cubicBezTo>
                  <a:cubicBezTo>
                    <a:pt x="32" y="0"/>
                    <a:pt x="39" y="0"/>
                    <a:pt x="39" y="0"/>
                  </a:cubicBezTo>
                  <a:cubicBezTo>
                    <a:pt x="47" y="0"/>
                    <a:pt x="47" y="0"/>
                    <a:pt x="47" y="8"/>
                  </a:cubicBezTo>
                  <a:cubicBezTo>
                    <a:pt x="55" y="8"/>
                    <a:pt x="55" y="16"/>
                    <a:pt x="55" y="24"/>
                  </a:cubicBezTo>
                  <a:cubicBezTo>
                    <a:pt x="55" y="31"/>
                    <a:pt x="55" y="31"/>
                    <a:pt x="47" y="39"/>
                  </a:cubicBezTo>
                  <a:cubicBezTo>
                    <a:pt x="47" y="39"/>
                    <a:pt x="47" y="39"/>
                    <a:pt x="39" y="39"/>
                  </a:cubicBezTo>
                  <a:cubicBezTo>
                    <a:pt x="47" y="39"/>
                    <a:pt x="47" y="47"/>
                    <a:pt x="47" y="47"/>
                  </a:cubicBezTo>
                  <a:cubicBezTo>
                    <a:pt x="55" y="47"/>
                    <a:pt x="55" y="47"/>
                    <a:pt x="55" y="55"/>
                  </a:cubicBezTo>
                  <a:cubicBezTo>
                    <a:pt x="55" y="55"/>
                    <a:pt x="55" y="55"/>
                    <a:pt x="55" y="63"/>
                  </a:cubicBezTo>
                  <a:cubicBezTo>
                    <a:pt x="55" y="87"/>
                    <a:pt x="55" y="87"/>
                    <a:pt x="55" y="87"/>
                  </a:cubicBezTo>
                  <a:cubicBezTo>
                    <a:pt x="32" y="87"/>
                    <a:pt x="32" y="87"/>
                    <a:pt x="32" y="87"/>
                  </a:cubicBezTo>
                  <a:cubicBezTo>
                    <a:pt x="32" y="55"/>
                    <a:pt x="32" y="55"/>
                    <a:pt x="32" y="55"/>
                  </a:cubicBezTo>
                  <a:lnTo>
                    <a:pt x="32" y="47"/>
                  </a:lnTo>
                  <a:lnTo>
                    <a:pt x="24" y="47"/>
                  </a:lnTo>
                  <a:cubicBezTo>
                    <a:pt x="24" y="87"/>
                    <a:pt x="24" y="87"/>
                    <a:pt x="24" y="87"/>
                  </a:cubicBezTo>
                  <a:cubicBezTo>
                    <a:pt x="0" y="87"/>
                    <a:pt x="0" y="87"/>
                    <a:pt x="0" y="87"/>
                  </a:cubicBezTo>
                  <a:lnTo>
                    <a:pt x="0" y="0"/>
                  </a:lnTo>
                  <a:close/>
                  <a:moveTo>
                    <a:pt x="24" y="16"/>
                  </a:moveTo>
                  <a:lnTo>
                    <a:pt x="24" y="16"/>
                  </a:lnTo>
                  <a:cubicBezTo>
                    <a:pt x="24" y="31"/>
                    <a:pt x="24" y="31"/>
                    <a:pt x="24" y="31"/>
                  </a:cubicBezTo>
                  <a:lnTo>
                    <a:pt x="32" y="31"/>
                  </a:lnTo>
                  <a:cubicBezTo>
                    <a:pt x="32" y="31"/>
                    <a:pt x="32" y="31"/>
                    <a:pt x="32" y="24"/>
                  </a:cubicBezTo>
                  <a:lnTo>
                    <a:pt x="32" y="24"/>
                  </a:lnTo>
                  <a:cubicBezTo>
                    <a:pt x="32" y="16"/>
                    <a:pt x="32" y="16"/>
                    <a:pt x="32" y="16"/>
                  </a:cubicBezTo>
                  <a:lnTo>
                    <a:pt x="24"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03" name="Freeform 895"/>
            <p:cNvSpPr>
              <a:spLocks noChangeArrowheads="1"/>
            </p:cNvSpPr>
            <p:nvPr/>
          </p:nvSpPr>
          <p:spPr bwMode="auto">
            <a:xfrm>
              <a:off x="17182704" y="7494190"/>
              <a:ext cx="19057" cy="63523"/>
            </a:xfrm>
            <a:custGeom>
              <a:avLst/>
              <a:gdLst>
                <a:gd name="T0" fmla="*/ 24 w 25"/>
                <a:gd name="T1" fmla="*/ 0 h 88"/>
                <a:gd name="T2" fmla="*/ 24 w 25"/>
                <a:gd name="T3" fmla="*/ 87 h 88"/>
                <a:gd name="T4" fmla="*/ 0 w 25"/>
                <a:gd name="T5" fmla="*/ 87 h 88"/>
                <a:gd name="T6" fmla="*/ 0 w 25"/>
                <a:gd name="T7" fmla="*/ 0 h 88"/>
                <a:gd name="T8" fmla="*/ 24 w 25"/>
                <a:gd name="T9" fmla="*/ 0 h 88"/>
              </a:gdLst>
              <a:ahLst/>
              <a:cxnLst>
                <a:cxn ang="0">
                  <a:pos x="T0" y="T1"/>
                </a:cxn>
                <a:cxn ang="0">
                  <a:pos x="T2" y="T3"/>
                </a:cxn>
                <a:cxn ang="0">
                  <a:pos x="T4" y="T5"/>
                </a:cxn>
                <a:cxn ang="0">
                  <a:pos x="T6" y="T7"/>
                </a:cxn>
                <a:cxn ang="0">
                  <a:pos x="T8" y="T9"/>
                </a:cxn>
              </a:cxnLst>
              <a:rect l="0" t="0" r="r" b="b"/>
              <a:pathLst>
                <a:path w="25" h="88">
                  <a:moveTo>
                    <a:pt x="24" y="0"/>
                  </a:moveTo>
                  <a:lnTo>
                    <a:pt x="24" y="87"/>
                  </a:lnTo>
                  <a:lnTo>
                    <a:pt x="0" y="87"/>
                  </a:lnTo>
                  <a:lnTo>
                    <a:pt x="0" y="0"/>
                  </a:lnTo>
                  <a:lnTo>
                    <a:pt x="2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04" name="Freeform 896"/>
            <p:cNvSpPr>
              <a:spLocks noChangeArrowheads="1"/>
            </p:cNvSpPr>
            <p:nvPr/>
          </p:nvSpPr>
          <p:spPr bwMode="auto">
            <a:xfrm>
              <a:off x="17204938" y="7487838"/>
              <a:ext cx="41289" cy="76228"/>
            </a:xfrm>
            <a:custGeom>
              <a:avLst/>
              <a:gdLst>
                <a:gd name="T0" fmla="*/ 55 w 56"/>
                <a:gd name="T1" fmla="*/ 47 h 104"/>
                <a:gd name="T2" fmla="*/ 55 w 56"/>
                <a:gd name="T3" fmla="*/ 47 h 104"/>
                <a:gd name="T4" fmla="*/ 31 w 56"/>
                <a:gd name="T5" fmla="*/ 47 h 104"/>
                <a:gd name="T6" fmla="*/ 31 w 56"/>
                <a:gd name="T7" fmla="*/ 32 h 104"/>
                <a:gd name="T8" fmla="*/ 31 w 56"/>
                <a:gd name="T9" fmla="*/ 24 h 104"/>
                <a:gd name="T10" fmla="*/ 31 w 56"/>
                <a:gd name="T11" fmla="*/ 16 h 104"/>
                <a:gd name="T12" fmla="*/ 24 w 56"/>
                <a:gd name="T13" fmla="*/ 24 h 104"/>
                <a:gd name="T14" fmla="*/ 24 w 56"/>
                <a:gd name="T15" fmla="*/ 32 h 104"/>
                <a:gd name="T16" fmla="*/ 24 w 56"/>
                <a:gd name="T17" fmla="*/ 71 h 104"/>
                <a:gd name="T18" fmla="*/ 24 w 56"/>
                <a:gd name="T19" fmla="*/ 79 h 104"/>
                <a:gd name="T20" fmla="*/ 31 w 56"/>
                <a:gd name="T21" fmla="*/ 87 h 104"/>
                <a:gd name="T22" fmla="*/ 31 w 56"/>
                <a:gd name="T23" fmla="*/ 79 h 104"/>
                <a:gd name="T24" fmla="*/ 31 w 56"/>
                <a:gd name="T25" fmla="*/ 71 h 104"/>
                <a:gd name="T26" fmla="*/ 31 w 56"/>
                <a:gd name="T27" fmla="*/ 63 h 104"/>
                <a:gd name="T28" fmla="*/ 55 w 56"/>
                <a:gd name="T29" fmla="*/ 63 h 104"/>
                <a:gd name="T30" fmla="*/ 55 w 56"/>
                <a:gd name="T31" fmla="*/ 63 h 104"/>
                <a:gd name="T32" fmla="*/ 55 w 56"/>
                <a:gd name="T33" fmla="*/ 87 h 104"/>
                <a:gd name="T34" fmla="*/ 47 w 56"/>
                <a:gd name="T35" fmla="*/ 95 h 104"/>
                <a:gd name="T36" fmla="*/ 31 w 56"/>
                <a:gd name="T37" fmla="*/ 103 h 104"/>
                <a:gd name="T38" fmla="*/ 15 w 56"/>
                <a:gd name="T39" fmla="*/ 95 h 104"/>
                <a:gd name="T40" fmla="*/ 0 w 56"/>
                <a:gd name="T41" fmla="*/ 87 h 104"/>
                <a:gd name="T42" fmla="*/ 0 w 56"/>
                <a:gd name="T43" fmla="*/ 63 h 104"/>
                <a:gd name="T44" fmla="*/ 0 w 56"/>
                <a:gd name="T45" fmla="*/ 39 h 104"/>
                <a:gd name="T46" fmla="*/ 0 w 56"/>
                <a:gd name="T47" fmla="*/ 24 h 104"/>
                <a:gd name="T48" fmla="*/ 8 w 56"/>
                <a:gd name="T49" fmla="*/ 16 h 104"/>
                <a:gd name="T50" fmla="*/ 15 w 56"/>
                <a:gd name="T51" fmla="*/ 8 h 104"/>
                <a:gd name="T52" fmla="*/ 31 w 56"/>
                <a:gd name="T53" fmla="*/ 0 h 104"/>
                <a:gd name="T54" fmla="*/ 47 w 56"/>
                <a:gd name="T55" fmla="*/ 8 h 104"/>
                <a:gd name="T56" fmla="*/ 55 w 56"/>
                <a:gd name="T57" fmla="*/ 16 h 104"/>
                <a:gd name="T58" fmla="*/ 55 w 56"/>
                <a:gd name="T59" fmla="*/ 39 h 104"/>
                <a:gd name="T60" fmla="*/ 55 w 56"/>
                <a:gd name="T61" fmla="*/ 4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04">
                  <a:moveTo>
                    <a:pt x="55" y="47"/>
                  </a:moveTo>
                  <a:lnTo>
                    <a:pt x="55" y="47"/>
                  </a:lnTo>
                  <a:cubicBezTo>
                    <a:pt x="31" y="47"/>
                    <a:pt x="31" y="47"/>
                    <a:pt x="31" y="47"/>
                  </a:cubicBezTo>
                  <a:cubicBezTo>
                    <a:pt x="31" y="32"/>
                    <a:pt x="31" y="32"/>
                    <a:pt x="31" y="32"/>
                  </a:cubicBezTo>
                  <a:cubicBezTo>
                    <a:pt x="31" y="24"/>
                    <a:pt x="31" y="24"/>
                    <a:pt x="31" y="24"/>
                  </a:cubicBezTo>
                  <a:cubicBezTo>
                    <a:pt x="31" y="16"/>
                    <a:pt x="31" y="16"/>
                    <a:pt x="31" y="16"/>
                  </a:cubicBezTo>
                  <a:cubicBezTo>
                    <a:pt x="31" y="16"/>
                    <a:pt x="24" y="16"/>
                    <a:pt x="24" y="24"/>
                  </a:cubicBezTo>
                  <a:cubicBezTo>
                    <a:pt x="24" y="24"/>
                    <a:pt x="24" y="24"/>
                    <a:pt x="24" y="32"/>
                  </a:cubicBezTo>
                  <a:cubicBezTo>
                    <a:pt x="24" y="71"/>
                    <a:pt x="24" y="71"/>
                    <a:pt x="24" y="71"/>
                  </a:cubicBezTo>
                  <a:cubicBezTo>
                    <a:pt x="24" y="79"/>
                    <a:pt x="24" y="79"/>
                    <a:pt x="24" y="79"/>
                  </a:cubicBezTo>
                  <a:cubicBezTo>
                    <a:pt x="24" y="87"/>
                    <a:pt x="31" y="87"/>
                    <a:pt x="31" y="87"/>
                  </a:cubicBezTo>
                  <a:cubicBezTo>
                    <a:pt x="31" y="87"/>
                    <a:pt x="31" y="87"/>
                    <a:pt x="31" y="79"/>
                  </a:cubicBezTo>
                  <a:cubicBezTo>
                    <a:pt x="31" y="79"/>
                    <a:pt x="31" y="79"/>
                    <a:pt x="31" y="71"/>
                  </a:cubicBezTo>
                  <a:cubicBezTo>
                    <a:pt x="31" y="63"/>
                    <a:pt x="31" y="63"/>
                    <a:pt x="31" y="63"/>
                  </a:cubicBezTo>
                  <a:cubicBezTo>
                    <a:pt x="55" y="63"/>
                    <a:pt x="55" y="63"/>
                    <a:pt x="55" y="63"/>
                  </a:cubicBezTo>
                  <a:lnTo>
                    <a:pt x="55" y="63"/>
                  </a:lnTo>
                  <a:cubicBezTo>
                    <a:pt x="55" y="71"/>
                    <a:pt x="55" y="79"/>
                    <a:pt x="55" y="87"/>
                  </a:cubicBezTo>
                  <a:cubicBezTo>
                    <a:pt x="55" y="87"/>
                    <a:pt x="55" y="95"/>
                    <a:pt x="47" y="95"/>
                  </a:cubicBezTo>
                  <a:cubicBezTo>
                    <a:pt x="39" y="95"/>
                    <a:pt x="39" y="103"/>
                    <a:pt x="31" y="103"/>
                  </a:cubicBezTo>
                  <a:cubicBezTo>
                    <a:pt x="24" y="103"/>
                    <a:pt x="15" y="95"/>
                    <a:pt x="15" y="95"/>
                  </a:cubicBezTo>
                  <a:cubicBezTo>
                    <a:pt x="8" y="95"/>
                    <a:pt x="8" y="87"/>
                    <a:pt x="0" y="87"/>
                  </a:cubicBezTo>
                  <a:cubicBezTo>
                    <a:pt x="0" y="79"/>
                    <a:pt x="0" y="71"/>
                    <a:pt x="0" y="63"/>
                  </a:cubicBezTo>
                  <a:cubicBezTo>
                    <a:pt x="0" y="39"/>
                    <a:pt x="0" y="39"/>
                    <a:pt x="0" y="39"/>
                  </a:cubicBezTo>
                  <a:cubicBezTo>
                    <a:pt x="0" y="32"/>
                    <a:pt x="0" y="24"/>
                    <a:pt x="0" y="24"/>
                  </a:cubicBezTo>
                  <a:cubicBezTo>
                    <a:pt x="0" y="16"/>
                    <a:pt x="0" y="16"/>
                    <a:pt x="8" y="16"/>
                  </a:cubicBezTo>
                  <a:cubicBezTo>
                    <a:pt x="8" y="8"/>
                    <a:pt x="8" y="8"/>
                    <a:pt x="15" y="8"/>
                  </a:cubicBezTo>
                  <a:cubicBezTo>
                    <a:pt x="15" y="8"/>
                    <a:pt x="24" y="0"/>
                    <a:pt x="31" y="0"/>
                  </a:cubicBezTo>
                  <a:cubicBezTo>
                    <a:pt x="39" y="0"/>
                    <a:pt x="39" y="8"/>
                    <a:pt x="47" y="8"/>
                  </a:cubicBezTo>
                  <a:cubicBezTo>
                    <a:pt x="55" y="8"/>
                    <a:pt x="55" y="16"/>
                    <a:pt x="55" y="16"/>
                  </a:cubicBezTo>
                  <a:cubicBezTo>
                    <a:pt x="55" y="24"/>
                    <a:pt x="55" y="32"/>
                    <a:pt x="55" y="39"/>
                  </a:cubicBezTo>
                  <a:lnTo>
                    <a:pt x="55" y="4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05" name="Freeform 897"/>
            <p:cNvSpPr>
              <a:spLocks noChangeArrowheads="1"/>
            </p:cNvSpPr>
            <p:nvPr/>
          </p:nvSpPr>
          <p:spPr bwMode="auto">
            <a:xfrm>
              <a:off x="17249404" y="7494190"/>
              <a:ext cx="41289" cy="63523"/>
            </a:xfrm>
            <a:custGeom>
              <a:avLst/>
              <a:gdLst>
                <a:gd name="T0" fmla="*/ 55 w 56"/>
                <a:gd name="T1" fmla="*/ 0 h 88"/>
                <a:gd name="T2" fmla="*/ 55 w 56"/>
                <a:gd name="T3" fmla="*/ 87 h 88"/>
                <a:gd name="T4" fmla="*/ 32 w 56"/>
                <a:gd name="T5" fmla="*/ 87 h 88"/>
                <a:gd name="T6" fmla="*/ 32 w 56"/>
                <a:gd name="T7" fmla="*/ 47 h 88"/>
                <a:gd name="T8" fmla="*/ 24 w 56"/>
                <a:gd name="T9" fmla="*/ 47 h 88"/>
                <a:gd name="T10" fmla="*/ 24 w 56"/>
                <a:gd name="T11" fmla="*/ 87 h 88"/>
                <a:gd name="T12" fmla="*/ 0 w 56"/>
                <a:gd name="T13" fmla="*/ 87 h 88"/>
                <a:gd name="T14" fmla="*/ 0 w 56"/>
                <a:gd name="T15" fmla="*/ 0 h 88"/>
                <a:gd name="T16" fmla="*/ 24 w 56"/>
                <a:gd name="T17" fmla="*/ 0 h 88"/>
                <a:gd name="T18" fmla="*/ 24 w 56"/>
                <a:gd name="T19" fmla="*/ 31 h 88"/>
                <a:gd name="T20" fmla="*/ 32 w 56"/>
                <a:gd name="T21" fmla="*/ 31 h 88"/>
                <a:gd name="T22" fmla="*/ 32 w 56"/>
                <a:gd name="T23" fmla="*/ 0 h 88"/>
                <a:gd name="T24" fmla="*/ 55 w 56"/>
                <a:gd name="T2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88">
                  <a:moveTo>
                    <a:pt x="55" y="0"/>
                  </a:moveTo>
                  <a:lnTo>
                    <a:pt x="55" y="87"/>
                  </a:lnTo>
                  <a:lnTo>
                    <a:pt x="32" y="87"/>
                  </a:lnTo>
                  <a:lnTo>
                    <a:pt x="32" y="47"/>
                  </a:lnTo>
                  <a:lnTo>
                    <a:pt x="24" y="47"/>
                  </a:lnTo>
                  <a:lnTo>
                    <a:pt x="24" y="87"/>
                  </a:lnTo>
                  <a:lnTo>
                    <a:pt x="0" y="87"/>
                  </a:lnTo>
                  <a:lnTo>
                    <a:pt x="0" y="0"/>
                  </a:lnTo>
                  <a:lnTo>
                    <a:pt x="24" y="0"/>
                  </a:lnTo>
                  <a:lnTo>
                    <a:pt x="24" y="31"/>
                  </a:lnTo>
                  <a:lnTo>
                    <a:pt x="32" y="31"/>
                  </a:lnTo>
                  <a:lnTo>
                    <a:pt x="32"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06" name="Freeform 898"/>
            <p:cNvSpPr>
              <a:spLocks noChangeArrowheads="1"/>
            </p:cNvSpPr>
            <p:nvPr/>
          </p:nvSpPr>
          <p:spPr bwMode="auto">
            <a:xfrm>
              <a:off x="17300223" y="7494190"/>
              <a:ext cx="50819" cy="63523"/>
            </a:xfrm>
            <a:custGeom>
              <a:avLst/>
              <a:gdLst>
                <a:gd name="T0" fmla="*/ 71 w 72"/>
                <a:gd name="T1" fmla="*/ 0 h 88"/>
                <a:gd name="T2" fmla="*/ 71 w 72"/>
                <a:gd name="T3" fmla="*/ 0 h 88"/>
                <a:gd name="T4" fmla="*/ 71 w 72"/>
                <a:gd name="T5" fmla="*/ 87 h 88"/>
                <a:gd name="T6" fmla="*/ 48 w 72"/>
                <a:gd name="T7" fmla="*/ 87 h 88"/>
                <a:gd name="T8" fmla="*/ 48 w 72"/>
                <a:gd name="T9" fmla="*/ 24 h 88"/>
                <a:gd name="T10" fmla="*/ 40 w 72"/>
                <a:gd name="T11" fmla="*/ 87 h 88"/>
                <a:gd name="T12" fmla="*/ 24 w 72"/>
                <a:gd name="T13" fmla="*/ 87 h 88"/>
                <a:gd name="T14" fmla="*/ 16 w 72"/>
                <a:gd name="T15" fmla="*/ 31 h 88"/>
                <a:gd name="T16" fmla="*/ 16 w 72"/>
                <a:gd name="T17" fmla="*/ 87 h 88"/>
                <a:gd name="T18" fmla="*/ 0 w 72"/>
                <a:gd name="T19" fmla="*/ 87 h 88"/>
                <a:gd name="T20" fmla="*/ 0 w 72"/>
                <a:gd name="T21" fmla="*/ 0 h 88"/>
                <a:gd name="T22" fmla="*/ 32 w 72"/>
                <a:gd name="T23" fmla="*/ 0 h 88"/>
                <a:gd name="T24" fmla="*/ 32 w 72"/>
                <a:gd name="T25" fmla="*/ 16 h 88"/>
                <a:gd name="T26" fmla="*/ 32 w 72"/>
                <a:gd name="T27" fmla="*/ 39 h 88"/>
                <a:gd name="T28" fmla="*/ 40 w 72"/>
                <a:gd name="T29" fmla="*/ 0 h 88"/>
                <a:gd name="T30" fmla="*/ 71 w 72"/>
                <a:gd name="T3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2" h="88">
                  <a:moveTo>
                    <a:pt x="71" y="0"/>
                  </a:moveTo>
                  <a:lnTo>
                    <a:pt x="71" y="0"/>
                  </a:lnTo>
                  <a:cubicBezTo>
                    <a:pt x="71" y="87"/>
                    <a:pt x="71" y="87"/>
                    <a:pt x="71" y="87"/>
                  </a:cubicBezTo>
                  <a:cubicBezTo>
                    <a:pt x="48" y="87"/>
                    <a:pt x="48" y="87"/>
                    <a:pt x="48" y="87"/>
                  </a:cubicBezTo>
                  <a:cubicBezTo>
                    <a:pt x="48" y="24"/>
                    <a:pt x="48" y="24"/>
                    <a:pt x="48" y="24"/>
                  </a:cubicBezTo>
                  <a:cubicBezTo>
                    <a:pt x="40" y="87"/>
                    <a:pt x="40" y="87"/>
                    <a:pt x="40" y="87"/>
                  </a:cubicBezTo>
                  <a:cubicBezTo>
                    <a:pt x="24" y="87"/>
                    <a:pt x="24" y="87"/>
                    <a:pt x="24" y="87"/>
                  </a:cubicBezTo>
                  <a:cubicBezTo>
                    <a:pt x="16" y="31"/>
                    <a:pt x="16" y="31"/>
                    <a:pt x="16" y="31"/>
                  </a:cubicBezTo>
                  <a:cubicBezTo>
                    <a:pt x="16" y="87"/>
                    <a:pt x="16" y="87"/>
                    <a:pt x="16" y="87"/>
                  </a:cubicBezTo>
                  <a:cubicBezTo>
                    <a:pt x="0" y="87"/>
                    <a:pt x="0" y="87"/>
                    <a:pt x="0" y="87"/>
                  </a:cubicBezTo>
                  <a:cubicBezTo>
                    <a:pt x="0" y="0"/>
                    <a:pt x="0" y="0"/>
                    <a:pt x="0" y="0"/>
                  </a:cubicBezTo>
                  <a:cubicBezTo>
                    <a:pt x="32" y="0"/>
                    <a:pt x="32" y="0"/>
                    <a:pt x="32" y="0"/>
                  </a:cubicBezTo>
                  <a:cubicBezTo>
                    <a:pt x="32" y="0"/>
                    <a:pt x="32" y="8"/>
                    <a:pt x="32" y="16"/>
                  </a:cubicBezTo>
                  <a:cubicBezTo>
                    <a:pt x="32" y="39"/>
                    <a:pt x="32" y="39"/>
                    <a:pt x="32" y="39"/>
                  </a:cubicBezTo>
                  <a:cubicBezTo>
                    <a:pt x="40" y="0"/>
                    <a:pt x="40" y="0"/>
                    <a:pt x="40" y="0"/>
                  </a:cubicBez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07" name="Freeform 899"/>
            <p:cNvSpPr>
              <a:spLocks noChangeArrowheads="1"/>
            </p:cNvSpPr>
            <p:nvPr/>
          </p:nvSpPr>
          <p:spPr bwMode="auto">
            <a:xfrm>
              <a:off x="17357394" y="7487838"/>
              <a:ext cx="41289" cy="76228"/>
            </a:xfrm>
            <a:custGeom>
              <a:avLst/>
              <a:gdLst>
                <a:gd name="T0" fmla="*/ 55 w 56"/>
                <a:gd name="T1" fmla="*/ 55 h 104"/>
                <a:gd name="T2" fmla="*/ 55 w 56"/>
                <a:gd name="T3" fmla="*/ 55 h 104"/>
                <a:gd name="T4" fmla="*/ 55 w 56"/>
                <a:gd name="T5" fmla="*/ 79 h 104"/>
                <a:gd name="T6" fmla="*/ 55 w 56"/>
                <a:gd name="T7" fmla="*/ 87 h 104"/>
                <a:gd name="T8" fmla="*/ 40 w 56"/>
                <a:gd name="T9" fmla="*/ 95 h 104"/>
                <a:gd name="T10" fmla="*/ 32 w 56"/>
                <a:gd name="T11" fmla="*/ 103 h 104"/>
                <a:gd name="T12" fmla="*/ 16 w 56"/>
                <a:gd name="T13" fmla="*/ 95 h 104"/>
                <a:gd name="T14" fmla="*/ 8 w 56"/>
                <a:gd name="T15" fmla="*/ 87 h 104"/>
                <a:gd name="T16" fmla="*/ 0 w 56"/>
                <a:gd name="T17" fmla="*/ 79 h 104"/>
                <a:gd name="T18" fmla="*/ 0 w 56"/>
                <a:gd name="T19" fmla="*/ 55 h 104"/>
                <a:gd name="T20" fmla="*/ 0 w 56"/>
                <a:gd name="T21" fmla="*/ 39 h 104"/>
                <a:gd name="T22" fmla="*/ 0 w 56"/>
                <a:gd name="T23" fmla="*/ 24 h 104"/>
                <a:gd name="T24" fmla="*/ 8 w 56"/>
                <a:gd name="T25" fmla="*/ 16 h 104"/>
                <a:gd name="T26" fmla="*/ 16 w 56"/>
                <a:gd name="T27" fmla="*/ 8 h 104"/>
                <a:gd name="T28" fmla="*/ 32 w 56"/>
                <a:gd name="T29" fmla="*/ 0 h 104"/>
                <a:gd name="T30" fmla="*/ 40 w 56"/>
                <a:gd name="T31" fmla="*/ 8 h 104"/>
                <a:gd name="T32" fmla="*/ 55 w 56"/>
                <a:gd name="T33" fmla="*/ 16 h 104"/>
                <a:gd name="T34" fmla="*/ 55 w 56"/>
                <a:gd name="T35" fmla="*/ 24 h 104"/>
                <a:gd name="T36" fmla="*/ 55 w 56"/>
                <a:gd name="T37" fmla="*/ 39 h 104"/>
                <a:gd name="T38" fmla="*/ 55 w 56"/>
                <a:gd name="T39" fmla="*/ 55 h 104"/>
                <a:gd name="T40" fmla="*/ 32 w 56"/>
                <a:gd name="T41" fmla="*/ 32 h 104"/>
                <a:gd name="T42" fmla="*/ 32 w 56"/>
                <a:gd name="T43" fmla="*/ 32 h 104"/>
                <a:gd name="T44" fmla="*/ 32 w 56"/>
                <a:gd name="T45" fmla="*/ 24 h 104"/>
                <a:gd name="T46" fmla="*/ 32 w 56"/>
                <a:gd name="T47" fmla="*/ 16 h 104"/>
                <a:gd name="T48" fmla="*/ 24 w 56"/>
                <a:gd name="T49" fmla="*/ 24 h 104"/>
                <a:gd name="T50" fmla="*/ 24 w 56"/>
                <a:gd name="T51" fmla="*/ 32 h 104"/>
                <a:gd name="T52" fmla="*/ 24 w 56"/>
                <a:gd name="T53" fmla="*/ 71 h 104"/>
                <a:gd name="T54" fmla="*/ 24 w 56"/>
                <a:gd name="T55" fmla="*/ 79 h 104"/>
                <a:gd name="T56" fmla="*/ 32 w 56"/>
                <a:gd name="T57" fmla="*/ 87 h 104"/>
                <a:gd name="T58" fmla="*/ 32 w 56"/>
                <a:gd name="T59" fmla="*/ 79 h 104"/>
                <a:gd name="T60" fmla="*/ 32 w 56"/>
                <a:gd name="T61" fmla="*/ 71 h 104"/>
                <a:gd name="T62" fmla="*/ 32 w 56"/>
                <a:gd name="T63" fmla="*/ 3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6" h="104">
                  <a:moveTo>
                    <a:pt x="55" y="55"/>
                  </a:moveTo>
                  <a:lnTo>
                    <a:pt x="55" y="55"/>
                  </a:lnTo>
                  <a:cubicBezTo>
                    <a:pt x="55" y="71"/>
                    <a:pt x="55" y="71"/>
                    <a:pt x="55" y="79"/>
                  </a:cubicBezTo>
                  <a:lnTo>
                    <a:pt x="55" y="87"/>
                  </a:lnTo>
                  <a:cubicBezTo>
                    <a:pt x="48" y="95"/>
                    <a:pt x="48" y="95"/>
                    <a:pt x="40" y="95"/>
                  </a:cubicBezTo>
                  <a:lnTo>
                    <a:pt x="32" y="103"/>
                  </a:lnTo>
                  <a:cubicBezTo>
                    <a:pt x="24" y="103"/>
                    <a:pt x="24" y="95"/>
                    <a:pt x="16" y="95"/>
                  </a:cubicBezTo>
                  <a:cubicBezTo>
                    <a:pt x="16" y="95"/>
                    <a:pt x="8" y="95"/>
                    <a:pt x="8" y="87"/>
                  </a:cubicBezTo>
                  <a:lnTo>
                    <a:pt x="0" y="79"/>
                  </a:lnTo>
                  <a:cubicBezTo>
                    <a:pt x="0" y="79"/>
                    <a:pt x="0" y="71"/>
                    <a:pt x="0" y="55"/>
                  </a:cubicBezTo>
                  <a:cubicBezTo>
                    <a:pt x="0" y="39"/>
                    <a:pt x="0" y="39"/>
                    <a:pt x="0" y="39"/>
                  </a:cubicBezTo>
                  <a:cubicBezTo>
                    <a:pt x="0" y="32"/>
                    <a:pt x="0" y="32"/>
                    <a:pt x="0" y="24"/>
                  </a:cubicBezTo>
                  <a:lnTo>
                    <a:pt x="8" y="16"/>
                  </a:lnTo>
                  <a:cubicBezTo>
                    <a:pt x="8" y="8"/>
                    <a:pt x="8" y="8"/>
                    <a:pt x="16" y="8"/>
                  </a:cubicBezTo>
                  <a:cubicBezTo>
                    <a:pt x="16" y="8"/>
                    <a:pt x="24" y="0"/>
                    <a:pt x="32" y="0"/>
                  </a:cubicBezTo>
                  <a:lnTo>
                    <a:pt x="40" y="8"/>
                  </a:lnTo>
                  <a:cubicBezTo>
                    <a:pt x="48" y="8"/>
                    <a:pt x="48" y="8"/>
                    <a:pt x="55" y="16"/>
                  </a:cubicBezTo>
                  <a:lnTo>
                    <a:pt x="55" y="24"/>
                  </a:lnTo>
                  <a:cubicBezTo>
                    <a:pt x="55" y="24"/>
                    <a:pt x="55" y="32"/>
                    <a:pt x="55" y="39"/>
                  </a:cubicBezTo>
                  <a:lnTo>
                    <a:pt x="55" y="55"/>
                  </a:lnTo>
                  <a:close/>
                  <a:moveTo>
                    <a:pt x="32" y="32"/>
                  </a:moveTo>
                  <a:lnTo>
                    <a:pt x="32" y="32"/>
                  </a:lnTo>
                  <a:cubicBezTo>
                    <a:pt x="32" y="24"/>
                    <a:pt x="32" y="24"/>
                    <a:pt x="32" y="24"/>
                  </a:cubicBezTo>
                  <a:cubicBezTo>
                    <a:pt x="32" y="16"/>
                    <a:pt x="32" y="16"/>
                    <a:pt x="32" y="16"/>
                  </a:cubicBezTo>
                  <a:cubicBezTo>
                    <a:pt x="32" y="16"/>
                    <a:pt x="24" y="16"/>
                    <a:pt x="24" y="24"/>
                  </a:cubicBezTo>
                  <a:cubicBezTo>
                    <a:pt x="24" y="24"/>
                    <a:pt x="24" y="24"/>
                    <a:pt x="24" y="32"/>
                  </a:cubicBezTo>
                  <a:cubicBezTo>
                    <a:pt x="24" y="71"/>
                    <a:pt x="24" y="71"/>
                    <a:pt x="24" y="71"/>
                  </a:cubicBezTo>
                  <a:cubicBezTo>
                    <a:pt x="24" y="79"/>
                    <a:pt x="24" y="79"/>
                    <a:pt x="24" y="79"/>
                  </a:cubicBezTo>
                  <a:cubicBezTo>
                    <a:pt x="24" y="87"/>
                    <a:pt x="32" y="87"/>
                    <a:pt x="32" y="87"/>
                  </a:cubicBezTo>
                  <a:cubicBezTo>
                    <a:pt x="32" y="87"/>
                    <a:pt x="32" y="87"/>
                    <a:pt x="32" y="79"/>
                  </a:cubicBezTo>
                  <a:cubicBezTo>
                    <a:pt x="32" y="79"/>
                    <a:pt x="32" y="79"/>
                    <a:pt x="32" y="71"/>
                  </a:cubicBezTo>
                  <a:lnTo>
                    <a:pt x="32"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08" name="Freeform 900"/>
            <p:cNvSpPr>
              <a:spLocks noChangeArrowheads="1"/>
            </p:cNvSpPr>
            <p:nvPr/>
          </p:nvSpPr>
          <p:spPr bwMode="auto">
            <a:xfrm>
              <a:off x="17405035" y="7494190"/>
              <a:ext cx="41291" cy="63523"/>
            </a:xfrm>
            <a:custGeom>
              <a:avLst/>
              <a:gdLst>
                <a:gd name="T0" fmla="*/ 55 w 56"/>
                <a:gd name="T1" fmla="*/ 0 h 88"/>
                <a:gd name="T2" fmla="*/ 55 w 56"/>
                <a:gd name="T3" fmla="*/ 87 h 88"/>
                <a:gd name="T4" fmla="*/ 39 w 56"/>
                <a:gd name="T5" fmla="*/ 87 h 88"/>
                <a:gd name="T6" fmla="*/ 23 w 56"/>
                <a:gd name="T7" fmla="*/ 47 h 88"/>
                <a:gd name="T8" fmla="*/ 23 w 56"/>
                <a:gd name="T9" fmla="*/ 87 h 88"/>
                <a:gd name="T10" fmla="*/ 0 w 56"/>
                <a:gd name="T11" fmla="*/ 87 h 88"/>
                <a:gd name="T12" fmla="*/ 0 w 56"/>
                <a:gd name="T13" fmla="*/ 0 h 88"/>
                <a:gd name="T14" fmla="*/ 23 w 56"/>
                <a:gd name="T15" fmla="*/ 0 h 88"/>
                <a:gd name="T16" fmla="*/ 39 w 56"/>
                <a:gd name="T17" fmla="*/ 39 h 88"/>
                <a:gd name="T18" fmla="*/ 39 w 56"/>
                <a:gd name="T19" fmla="*/ 0 h 88"/>
                <a:gd name="T20" fmla="*/ 55 w 56"/>
                <a:gd name="T2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88">
                  <a:moveTo>
                    <a:pt x="55" y="0"/>
                  </a:moveTo>
                  <a:lnTo>
                    <a:pt x="55" y="87"/>
                  </a:lnTo>
                  <a:lnTo>
                    <a:pt x="39" y="87"/>
                  </a:lnTo>
                  <a:lnTo>
                    <a:pt x="23" y="47"/>
                  </a:lnTo>
                  <a:lnTo>
                    <a:pt x="23" y="87"/>
                  </a:lnTo>
                  <a:lnTo>
                    <a:pt x="0" y="87"/>
                  </a:lnTo>
                  <a:lnTo>
                    <a:pt x="0" y="0"/>
                  </a:lnTo>
                  <a:lnTo>
                    <a:pt x="23" y="0"/>
                  </a:lnTo>
                  <a:lnTo>
                    <a:pt x="39" y="39"/>
                  </a:lnTo>
                  <a:lnTo>
                    <a:pt x="39"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09" name="Freeform 901"/>
            <p:cNvSpPr>
              <a:spLocks noChangeArrowheads="1"/>
            </p:cNvSpPr>
            <p:nvPr/>
          </p:nvSpPr>
          <p:spPr bwMode="auto">
            <a:xfrm>
              <a:off x="17449502" y="7494190"/>
              <a:ext cx="41291" cy="63523"/>
            </a:xfrm>
            <a:custGeom>
              <a:avLst/>
              <a:gdLst>
                <a:gd name="T0" fmla="*/ 0 w 56"/>
                <a:gd name="T1" fmla="*/ 0 h 88"/>
                <a:gd name="T2" fmla="*/ 0 w 56"/>
                <a:gd name="T3" fmla="*/ 0 h 88"/>
                <a:gd name="T4" fmla="*/ 23 w 56"/>
                <a:gd name="T5" fmla="*/ 0 h 88"/>
                <a:gd name="T6" fmla="*/ 47 w 56"/>
                <a:gd name="T7" fmla="*/ 0 h 88"/>
                <a:gd name="T8" fmla="*/ 55 w 56"/>
                <a:gd name="T9" fmla="*/ 8 h 88"/>
                <a:gd name="T10" fmla="*/ 55 w 56"/>
                <a:gd name="T11" fmla="*/ 16 h 88"/>
                <a:gd name="T12" fmla="*/ 55 w 56"/>
                <a:gd name="T13" fmla="*/ 31 h 88"/>
                <a:gd name="T14" fmla="*/ 55 w 56"/>
                <a:gd name="T15" fmla="*/ 63 h 88"/>
                <a:gd name="T16" fmla="*/ 55 w 56"/>
                <a:gd name="T17" fmla="*/ 79 h 88"/>
                <a:gd name="T18" fmla="*/ 55 w 56"/>
                <a:gd name="T19" fmla="*/ 87 h 88"/>
                <a:gd name="T20" fmla="*/ 47 w 56"/>
                <a:gd name="T21" fmla="*/ 87 h 88"/>
                <a:gd name="T22" fmla="*/ 31 w 56"/>
                <a:gd name="T23" fmla="*/ 87 h 88"/>
                <a:gd name="T24" fmla="*/ 0 w 56"/>
                <a:gd name="T25" fmla="*/ 87 h 88"/>
                <a:gd name="T26" fmla="*/ 0 w 56"/>
                <a:gd name="T27" fmla="*/ 0 h 88"/>
                <a:gd name="T28" fmla="*/ 23 w 56"/>
                <a:gd name="T29" fmla="*/ 16 h 88"/>
                <a:gd name="T30" fmla="*/ 23 w 56"/>
                <a:gd name="T31" fmla="*/ 16 h 88"/>
                <a:gd name="T32" fmla="*/ 23 w 56"/>
                <a:gd name="T33" fmla="*/ 71 h 88"/>
                <a:gd name="T34" fmla="*/ 31 w 56"/>
                <a:gd name="T35" fmla="*/ 71 h 88"/>
                <a:gd name="T36" fmla="*/ 31 w 56"/>
                <a:gd name="T37" fmla="*/ 63 h 88"/>
                <a:gd name="T38" fmla="*/ 31 w 56"/>
                <a:gd name="T39" fmla="*/ 24 h 88"/>
                <a:gd name="T40" fmla="*/ 31 w 56"/>
                <a:gd name="T41" fmla="*/ 16 h 88"/>
                <a:gd name="T42" fmla="*/ 31 w 56"/>
                <a:gd name="T43" fmla="*/ 16 h 88"/>
                <a:gd name="T44" fmla="*/ 23 w 56"/>
                <a:gd name="T45" fmla="*/ 1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88">
                  <a:moveTo>
                    <a:pt x="0" y="0"/>
                  </a:moveTo>
                  <a:lnTo>
                    <a:pt x="0" y="0"/>
                  </a:lnTo>
                  <a:cubicBezTo>
                    <a:pt x="23" y="0"/>
                    <a:pt x="23" y="0"/>
                    <a:pt x="23" y="0"/>
                  </a:cubicBezTo>
                  <a:cubicBezTo>
                    <a:pt x="31" y="0"/>
                    <a:pt x="39" y="0"/>
                    <a:pt x="47" y="0"/>
                  </a:cubicBezTo>
                  <a:cubicBezTo>
                    <a:pt x="47" y="0"/>
                    <a:pt x="55" y="0"/>
                    <a:pt x="55" y="8"/>
                  </a:cubicBezTo>
                  <a:cubicBezTo>
                    <a:pt x="55" y="8"/>
                    <a:pt x="55" y="8"/>
                    <a:pt x="55" y="16"/>
                  </a:cubicBezTo>
                  <a:cubicBezTo>
                    <a:pt x="55" y="16"/>
                    <a:pt x="55" y="24"/>
                    <a:pt x="55" y="31"/>
                  </a:cubicBezTo>
                  <a:cubicBezTo>
                    <a:pt x="55" y="63"/>
                    <a:pt x="55" y="63"/>
                    <a:pt x="55" y="63"/>
                  </a:cubicBezTo>
                  <a:cubicBezTo>
                    <a:pt x="55" y="71"/>
                    <a:pt x="55" y="79"/>
                    <a:pt x="55" y="79"/>
                  </a:cubicBezTo>
                  <a:lnTo>
                    <a:pt x="55" y="87"/>
                  </a:lnTo>
                  <a:lnTo>
                    <a:pt x="47" y="87"/>
                  </a:lnTo>
                  <a:cubicBezTo>
                    <a:pt x="47" y="87"/>
                    <a:pt x="39" y="87"/>
                    <a:pt x="31" y="87"/>
                  </a:cubicBezTo>
                  <a:cubicBezTo>
                    <a:pt x="0" y="87"/>
                    <a:pt x="0" y="87"/>
                    <a:pt x="0" y="87"/>
                  </a:cubicBezTo>
                  <a:lnTo>
                    <a:pt x="0" y="0"/>
                  </a:lnTo>
                  <a:close/>
                  <a:moveTo>
                    <a:pt x="23" y="16"/>
                  </a:moveTo>
                  <a:lnTo>
                    <a:pt x="23" y="16"/>
                  </a:lnTo>
                  <a:cubicBezTo>
                    <a:pt x="23" y="71"/>
                    <a:pt x="23" y="71"/>
                    <a:pt x="23" y="71"/>
                  </a:cubicBezTo>
                  <a:cubicBezTo>
                    <a:pt x="31" y="71"/>
                    <a:pt x="31" y="71"/>
                    <a:pt x="31" y="71"/>
                  </a:cubicBezTo>
                  <a:lnTo>
                    <a:pt x="31" y="63"/>
                  </a:lnTo>
                  <a:cubicBezTo>
                    <a:pt x="31" y="24"/>
                    <a:pt x="31" y="24"/>
                    <a:pt x="31" y="24"/>
                  </a:cubicBezTo>
                  <a:lnTo>
                    <a:pt x="31" y="16"/>
                  </a:lnTo>
                  <a:lnTo>
                    <a:pt x="31" y="16"/>
                  </a:lnTo>
                  <a:cubicBezTo>
                    <a:pt x="31" y="16"/>
                    <a:pt x="31" y="16"/>
                    <a:pt x="23"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10" name="Freeform 902"/>
            <p:cNvSpPr>
              <a:spLocks noChangeArrowheads="1"/>
            </p:cNvSpPr>
            <p:nvPr/>
          </p:nvSpPr>
          <p:spPr bwMode="auto">
            <a:xfrm>
              <a:off x="16315613" y="7624412"/>
              <a:ext cx="63523" cy="101637"/>
            </a:xfrm>
            <a:custGeom>
              <a:avLst/>
              <a:gdLst>
                <a:gd name="T0" fmla="*/ 88 w 89"/>
                <a:gd name="T1" fmla="*/ 63 h 143"/>
                <a:gd name="T2" fmla="*/ 88 w 89"/>
                <a:gd name="T3" fmla="*/ 63 h 143"/>
                <a:gd name="T4" fmla="*/ 48 w 89"/>
                <a:gd name="T5" fmla="*/ 63 h 143"/>
                <a:gd name="T6" fmla="*/ 48 w 89"/>
                <a:gd name="T7" fmla="*/ 39 h 143"/>
                <a:gd name="T8" fmla="*/ 48 w 89"/>
                <a:gd name="T9" fmla="*/ 23 h 143"/>
                <a:gd name="T10" fmla="*/ 48 w 89"/>
                <a:gd name="T11" fmla="*/ 23 h 143"/>
                <a:gd name="T12" fmla="*/ 40 w 89"/>
                <a:gd name="T13" fmla="*/ 23 h 143"/>
                <a:gd name="T14" fmla="*/ 40 w 89"/>
                <a:gd name="T15" fmla="*/ 39 h 143"/>
                <a:gd name="T16" fmla="*/ 40 w 89"/>
                <a:gd name="T17" fmla="*/ 102 h 143"/>
                <a:gd name="T18" fmla="*/ 40 w 89"/>
                <a:gd name="T19" fmla="*/ 118 h 143"/>
                <a:gd name="T20" fmla="*/ 40 w 89"/>
                <a:gd name="T21" fmla="*/ 118 h 143"/>
                <a:gd name="T22" fmla="*/ 48 w 89"/>
                <a:gd name="T23" fmla="*/ 118 h 143"/>
                <a:gd name="T24" fmla="*/ 48 w 89"/>
                <a:gd name="T25" fmla="*/ 102 h 143"/>
                <a:gd name="T26" fmla="*/ 48 w 89"/>
                <a:gd name="T27" fmla="*/ 87 h 143"/>
                <a:gd name="T28" fmla="*/ 88 w 89"/>
                <a:gd name="T29" fmla="*/ 87 h 143"/>
                <a:gd name="T30" fmla="*/ 88 w 89"/>
                <a:gd name="T31" fmla="*/ 87 h 143"/>
                <a:gd name="T32" fmla="*/ 79 w 89"/>
                <a:gd name="T33" fmla="*/ 118 h 143"/>
                <a:gd name="T34" fmla="*/ 72 w 89"/>
                <a:gd name="T35" fmla="*/ 134 h 143"/>
                <a:gd name="T36" fmla="*/ 48 w 89"/>
                <a:gd name="T37" fmla="*/ 142 h 143"/>
                <a:gd name="T38" fmla="*/ 16 w 89"/>
                <a:gd name="T39" fmla="*/ 134 h 143"/>
                <a:gd name="T40" fmla="*/ 8 w 89"/>
                <a:gd name="T41" fmla="*/ 118 h 143"/>
                <a:gd name="T42" fmla="*/ 0 w 89"/>
                <a:gd name="T43" fmla="*/ 87 h 143"/>
                <a:gd name="T44" fmla="*/ 0 w 89"/>
                <a:gd name="T45" fmla="*/ 47 h 143"/>
                <a:gd name="T46" fmla="*/ 0 w 89"/>
                <a:gd name="T47" fmla="*/ 31 h 143"/>
                <a:gd name="T48" fmla="*/ 8 w 89"/>
                <a:gd name="T49" fmla="*/ 15 h 143"/>
                <a:gd name="T50" fmla="*/ 24 w 89"/>
                <a:gd name="T51" fmla="*/ 8 h 143"/>
                <a:gd name="T52" fmla="*/ 40 w 89"/>
                <a:gd name="T53" fmla="*/ 0 h 143"/>
                <a:gd name="T54" fmla="*/ 72 w 89"/>
                <a:gd name="T55" fmla="*/ 8 h 143"/>
                <a:gd name="T56" fmla="*/ 79 w 89"/>
                <a:gd name="T57" fmla="*/ 23 h 143"/>
                <a:gd name="T58" fmla="*/ 88 w 89"/>
                <a:gd name="T59" fmla="*/ 47 h 143"/>
                <a:gd name="T60" fmla="*/ 88 w 89"/>
                <a:gd name="T61" fmla="*/ 6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9" h="143">
                  <a:moveTo>
                    <a:pt x="88" y="63"/>
                  </a:moveTo>
                  <a:lnTo>
                    <a:pt x="88" y="63"/>
                  </a:lnTo>
                  <a:cubicBezTo>
                    <a:pt x="48" y="63"/>
                    <a:pt x="48" y="63"/>
                    <a:pt x="48" y="63"/>
                  </a:cubicBezTo>
                  <a:cubicBezTo>
                    <a:pt x="48" y="39"/>
                    <a:pt x="48" y="39"/>
                    <a:pt x="48" y="39"/>
                  </a:cubicBezTo>
                  <a:cubicBezTo>
                    <a:pt x="48" y="31"/>
                    <a:pt x="48" y="31"/>
                    <a:pt x="48" y="23"/>
                  </a:cubicBezTo>
                  <a:lnTo>
                    <a:pt x="48" y="23"/>
                  </a:lnTo>
                  <a:cubicBezTo>
                    <a:pt x="40" y="23"/>
                    <a:pt x="40" y="23"/>
                    <a:pt x="40" y="23"/>
                  </a:cubicBezTo>
                  <a:cubicBezTo>
                    <a:pt x="40" y="31"/>
                    <a:pt x="40" y="31"/>
                    <a:pt x="40" y="39"/>
                  </a:cubicBezTo>
                  <a:cubicBezTo>
                    <a:pt x="40" y="102"/>
                    <a:pt x="40" y="102"/>
                    <a:pt x="40" y="102"/>
                  </a:cubicBezTo>
                  <a:cubicBezTo>
                    <a:pt x="40" y="110"/>
                    <a:pt x="40" y="110"/>
                    <a:pt x="40" y="118"/>
                  </a:cubicBezTo>
                  <a:lnTo>
                    <a:pt x="40" y="118"/>
                  </a:lnTo>
                  <a:cubicBezTo>
                    <a:pt x="48" y="118"/>
                    <a:pt x="48" y="118"/>
                    <a:pt x="48" y="118"/>
                  </a:cubicBezTo>
                  <a:cubicBezTo>
                    <a:pt x="48" y="110"/>
                    <a:pt x="48" y="110"/>
                    <a:pt x="48" y="102"/>
                  </a:cubicBezTo>
                  <a:cubicBezTo>
                    <a:pt x="48" y="87"/>
                    <a:pt x="48" y="87"/>
                    <a:pt x="48" y="87"/>
                  </a:cubicBezTo>
                  <a:cubicBezTo>
                    <a:pt x="88" y="87"/>
                    <a:pt x="88" y="87"/>
                    <a:pt x="88" y="87"/>
                  </a:cubicBezTo>
                  <a:lnTo>
                    <a:pt x="88" y="87"/>
                  </a:lnTo>
                  <a:cubicBezTo>
                    <a:pt x="88" y="102"/>
                    <a:pt x="88" y="110"/>
                    <a:pt x="79" y="118"/>
                  </a:cubicBezTo>
                  <a:cubicBezTo>
                    <a:pt x="79" y="126"/>
                    <a:pt x="79" y="126"/>
                    <a:pt x="72" y="134"/>
                  </a:cubicBezTo>
                  <a:cubicBezTo>
                    <a:pt x="64" y="142"/>
                    <a:pt x="56" y="142"/>
                    <a:pt x="48" y="142"/>
                  </a:cubicBezTo>
                  <a:cubicBezTo>
                    <a:pt x="32" y="142"/>
                    <a:pt x="24" y="142"/>
                    <a:pt x="16" y="134"/>
                  </a:cubicBezTo>
                  <a:cubicBezTo>
                    <a:pt x="8" y="134"/>
                    <a:pt x="8" y="126"/>
                    <a:pt x="8" y="118"/>
                  </a:cubicBezTo>
                  <a:cubicBezTo>
                    <a:pt x="0" y="110"/>
                    <a:pt x="0" y="102"/>
                    <a:pt x="0" y="87"/>
                  </a:cubicBezTo>
                  <a:cubicBezTo>
                    <a:pt x="0" y="47"/>
                    <a:pt x="0" y="47"/>
                    <a:pt x="0" y="47"/>
                  </a:cubicBezTo>
                  <a:cubicBezTo>
                    <a:pt x="0" y="39"/>
                    <a:pt x="0" y="31"/>
                    <a:pt x="0" y="31"/>
                  </a:cubicBezTo>
                  <a:cubicBezTo>
                    <a:pt x="0" y="23"/>
                    <a:pt x="8" y="23"/>
                    <a:pt x="8" y="15"/>
                  </a:cubicBezTo>
                  <a:cubicBezTo>
                    <a:pt x="16" y="8"/>
                    <a:pt x="16" y="8"/>
                    <a:pt x="24" y="8"/>
                  </a:cubicBezTo>
                  <a:cubicBezTo>
                    <a:pt x="32" y="0"/>
                    <a:pt x="32" y="0"/>
                    <a:pt x="40" y="0"/>
                  </a:cubicBezTo>
                  <a:cubicBezTo>
                    <a:pt x="56" y="0"/>
                    <a:pt x="64" y="0"/>
                    <a:pt x="72" y="8"/>
                  </a:cubicBezTo>
                  <a:cubicBezTo>
                    <a:pt x="72" y="8"/>
                    <a:pt x="79" y="15"/>
                    <a:pt x="79" y="23"/>
                  </a:cubicBezTo>
                  <a:cubicBezTo>
                    <a:pt x="88" y="31"/>
                    <a:pt x="88" y="39"/>
                    <a:pt x="88" y="47"/>
                  </a:cubicBezTo>
                  <a:lnTo>
                    <a:pt x="88"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11" name="Freeform 903"/>
            <p:cNvSpPr>
              <a:spLocks noChangeArrowheads="1"/>
            </p:cNvSpPr>
            <p:nvPr/>
          </p:nvSpPr>
          <p:spPr bwMode="auto">
            <a:xfrm>
              <a:off x="16385488" y="7630764"/>
              <a:ext cx="57171" cy="92110"/>
            </a:xfrm>
            <a:custGeom>
              <a:avLst/>
              <a:gdLst>
                <a:gd name="T0" fmla="*/ 79 w 80"/>
                <a:gd name="T1" fmla="*/ 0 h 127"/>
                <a:gd name="T2" fmla="*/ 79 w 80"/>
                <a:gd name="T3" fmla="*/ 126 h 127"/>
                <a:gd name="T4" fmla="*/ 48 w 80"/>
                <a:gd name="T5" fmla="*/ 126 h 127"/>
                <a:gd name="T6" fmla="*/ 48 w 80"/>
                <a:gd name="T7" fmla="*/ 71 h 127"/>
                <a:gd name="T8" fmla="*/ 40 w 80"/>
                <a:gd name="T9" fmla="*/ 71 h 127"/>
                <a:gd name="T10" fmla="*/ 40 w 80"/>
                <a:gd name="T11" fmla="*/ 126 h 127"/>
                <a:gd name="T12" fmla="*/ 0 w 80"/>
                <a:gd name="T13" fmla="*/ 126 h 127"/>
                <a:gd name="T14" fmla="*/ 0 w 80"/>
                <a:gd name="T15" fmla="*/ 0 h 127"/>
                <a:gd name="T16" fmla="*/ 40 w 80"/>
                <a:gd name="T17" fmla="*/ 0 h 127"/>
                <a:gd name="T18" fmla="*/ 40 w 80"/>
                <a:gd name="T19" fmla="*/ 47 h 127"/>
                <a:gd name="T20" fmla="*/ 48 w 80"/>
                <a:gd name="T21" fmla="*/ 47 h 127"/>
                <a:gd name="T22" fmla="*/ 48 w 80"/>
                <a:gd name="T23" fmla="*/ 0 h 127"/>
                <a:gd name="T24" fmla="*/ 79 w 80"/>
                <a:gd name="T25"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27">
                  <a:moveTo>
                    <a:pt x="79" y="0"/>
                  </a:moveTo>
                  <a:lnTo>
                    <a:pt x="79" y="126"/>
                  </a:lnTo>
                  <a:lnTo>
                    <a:pt x="48" y="126"/>
                  </a:lnTo>
                  <a:lnTo>
                    <a:pt x="48" y="71"/>
                  </a:lnTo>
                  <a:lnTo>
                    <a:pt x="40" y="71"/>
                  </a:lnTo>
                  <a:lnTo>
                    <a:pt x="40" y="126"/>
                  </a:lnTo>
                  <a:lnTo>
                    <a:pt x="0" y="126"/>
                  </a:lnTo>
                  <a:lnTo>
                    <a:pt x="0" y="0"/>
                  </a:lnTo>
                  <a:lnTo>
                    <a:pt x="40" y="0"/>
                  </a:lnTo>
                  <a:lnTo>
                    <a:pt x="40" y="47"/>
                  </a:lnTo>
                  <a:lnTo>
                    <a:pt x="48" y="47"/>
                  </a:lnTo>
                  <a:lnTo>
                    <a:pt x="48"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12" name="Freeform 904"/>
            <p:cNvSpPr>
              <a:spLocks noChangeArrowheads="1"/>
            </p:cNvSpPr>
            <p:nvPr/>
          </p:nvSpPr>
          <p:spPr bwMode="auto">
            <a:xfrm>
              <a:off x="16445834" y="7630764"/>
              <a:ext cx="63523" cy="92110"/>
            </a:xfrm>
            <a:custGeom>
              <a:avLst/>
              <a:gdLst>
                <a:gd name="T0" fmla="*/ 71 w 88"/>
                <a:gd name="T1" fmla="*/ 0 h 127"/>
                <a:gd name="T2" fmla="*/ 71 w 88"/>
                <a:gd name="T3" fmla="*/ 0 h 127"/>
                <a:gd name="T4" fmla="*/ 87 w 88"/>
                <a:gd name="T5" fmla="*/ 126 h 127"/>
                <a:gd name="T6" fmla="*/ 56 w 88"/>
                <a:gd name="T7" fmla="*/ 126 h 127"/>
                <a:gd name="T8" fmla="*/ 56 w 88"/>
                <a:gd name="T9" fmla="*/ 102 h 127"/>
                <a:gd name="T10" fmla="*/ 40 w 88"/>
                <a:gd name="T11" fmla="*/ 102 h 127"/>
                <a:gd name="T12" fmla="*/ 40 w 88"/>
                <a:gd name="T13" fmla="*/ 126 h 127"/>
                <a:gd name="T14" fmla="*/ 0 w 88"/>
                <a:gd name="T15" fmla="*/ 126 h 127"/>
                <a:gd name="T16" fmla="*/ 16 w 88"/>
                <a:gd name="T17" fmla="*/ 0 h 127"/>
                <a:gd name="T18" fmla="*/ 71 w 88"/>
                <a:gd name="T19" fmla="*/ 0 h 127"/>
                <a:gd name="T20" fmla="*/ 56 w 88"/>
                <a:gd name="T21" fmla="*/ 79 h 127"/>
                <a:gd name="T22" fmla="*/ 56 w 88"/>
                <a:gd name="T23" fmla="*/ 79 h 127"/>
                <a:gd name="T24" fmla="*/ 48 w 88"/>
                <a:gd name="T25" fmla="*/ 23 h 127"/>
                <a:gd name="T26" fmla="*/ 40 w 88"/>
                <a:gd name="T27" fmla="*/ 79 h 127"/>
                <a:gd name="T28" fmla="*/ 56 w 88"/>
                <a:gd name="T29"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27">
                  <a:moveTo>
                    <a:pt x="71" y="0"/>
                  </a:moveTo>
                  <a:lnTo>
                    <a:pt x="71" y="0"/>
                  </a:lnTo>
                  <a:cubicBezTo>
                    <a:pt x="87" y="126"/>
                    <a:pt x="87" y="126"/>
                    <a:pt x="87" y="126"/>
                  </a:cubicBezTo>
                  <a:cubicBezTo>
                    <a:pt x="56" y="126"/>
                    <a:pt x="56" y="126"/>
                    <a:pt x="56" y="126"/>
                  </a:cubicBezTo>
                  <a:cubicBezTo>
                    <a:pt x="56" y="102"/>
                    <a:pt x="56" y="102"/>
                    <a:pt x="56" y="102"/>
                  </a:cubicBezTo>
                  <a:cubicBezTo>
                    <a:pt x="40" y="102"/>
                    <a:pt x="40" y="102"/>
                    <a:pt x="40" y="102"/>
                  </a:cubicBezTo>
                  <a:cubicBezTo>
                    <a:pt x="40" y="126"/>
                    <a:pt x="40" y="126"/>
                    <a:pt x="40" y="126"/>
                  </a:cubicBezTo>
                  <a:cubicBezTo>
                    <a:pt x="0" y="126"/>
                    <a:pt x="0" y="126"/>
                    <a:pt x="0" y="126"/>
                  </a:cubicBezTo>
                  <a:cubicBezTo>
                    <a:pt x="16" y="0"/>
                    <a:pt x="16" y="0"/>
                    <a:pt x="16" y="0"/>
                  </a:cubicBezTo>
                  <a:lnTo>
                    <a:pt x="71" y="0"/>
                  </a:lnTo>
                  <a:close/>
                  <a:moveTo>
                    <a:pt x="56" y="79"/>
                  </a:moveTo>
                  <a:lnTo>
                    <a:pt x="56" y="79"/>
                  </a:lnTo>
                  <a:cubicBezTo>
                    <a:pt x="48" y="63"/>
                    <a:pt x="48" y="47"/>
                    <a:pt x="48" y="23"/>
                  </a:cubicBezTo>
                  <a:cubicBezTo>
                    <a:pt x="40" y="55"/>
                    <a:pt x="40" y="71"/>
                    <a:pt x="40" y="79"/>
                  </a:cubicBezTo>
                  <a:lnTo>
                    <a:pt x="56" y="7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13" name="Freeform 905"/>
            <p:cNvSpPr>
              <a:spLocks noChangeArrowheads="1"/>
            </p:cNvSpPr>
            <p:nvPr/>
          </p:nvSpPr>
          <p:spPr bwMode="auto">
            <a:xfrm>
              <a:off x="16515710" y="7630764"/>
              <a:ext cx="57171" cy="92110"/>
            </a:xfrm>
            <a:custGeom>
              <a:avLst/>
              <a:gdLst>
                <a:gd name="T0" fmla="*/ 0 w 80"/>
                <a:gd name="T1" fmla="*/ 0 h 127"/>
                <a:gd name="T2" fmla="*/ 0 w 80"/>
                <a:gd name="T3" fmla="*/ 0 h 127"/>
                <a:gd name="T4" fmla="*/ 24 w 80"/>
                <a:gd name="T5" fmla="*/ 0 h 127"/>
                <a:gd name="T6" fmla="*/ 63 w 80"/>
                <a:gd name="T7" fmla="*/ 0 h 127"/>
                <a:gd name="T8" fmla="*/ 71 w 80"/>
                <a:gd name="T9" fmla="*/ 7 h 127"/>
                <a:gd name="T10" fmla="*/ 79 w 80"/>
                <a:gd name="T11" fmla="*/ 31 h 127"/>
                <a:gd name="T12" fmla="*/ 79 w 80"/>
                <a:gd name="T13" fmla="*/ 55 h 127"/>
                <a:gd name="T14" fmla="*/ 63 w 80"/>
                <a:gd name="T15" fmla="*/ 63 h 127"/>
                <a:gd name="T16" fmla="*/ 71 w 80"/>
                <a:gd name="T17" fmla="*/ 63 h 127"/>
                <a:gd name="T18" fmla="*/ 79 w 80"/>
                <a:gd name="T19" fmla="*/ 71 h 127"/>
                <a:gd name="T20" fmla="*/ 79 w 80"/>
                <a:gd name="T21" fmla="*/ 94 h 127"/>
                <a:gd name="T22" fmla="*/ 79 w 80"/>
                <a:gd name="T23" fmla="*/ 126 h 127"/>
                <a:gd name="T24" fmla="*/ 48 w 80"/>
                <a:gd name="T25" fmla="*/ 126 h 127"/>
                <a:gd name="T26" fmla="*/ 48 w 80"/>
                <a:gd name="T27" fmla="*/ 87 h 127"/>
                <a:gd name="T28" fmla="*/ 48 w 80"/>
                <a:gd name="T29" fmla="*/ 71 h 127"/>
                <a:gd name="T30" fmla="*/ 40 w 80"/>
                <a:gd name="T31" fmla="*/ 71 h 127"/>
                <a:gd name="T32" fmla="*/ 40 w 80"/>
                <a:gd name="T33" fmla="*/ 126 h 127"/>
                <a:gd name="T34" fmla="*/ 0 w 80"/>
                <a:gd name="T35" fmla="*/ 126 h 127"/>
                <a:gd name="T36" fmla="*/ 0 w 80"/>
                <a:gd name="T37" fmla="*/ 0 h 127"/>
                <a:gd name="T38" fmla="*/ 40 w 80"/>
                <a:gd name="T39" fmla="*/ 15 h 127"/>
                <a:gd name="T40" fmla="*/ 40 w 80"/>
                <a:gd name="T41" fmla="*/ 15 h 127"/>
                <a:gd name="T42" fmla="*/ 40 w 80"/>
                <a:gd name="T43" fmla="*/ 47 h 127"/>
                <a:gd name="T44" fmla="*/ 48 w 80"/>
                <a:gd name="T45" fmla="*/ 47 h 127"/>
                <a:gd name="T46" fmla="*/ 48 w 80"/>
                <a:gd name="T47" fmla="*/ 39 h 127"/>
                <a:gd name="T48" fmla="*/ 48 w 80"/>
                <a:gd name="T49" fmla="*/ 31 h 127"/>
                <a:gd name="T50" fmla="*/ 48 w 80"/>
                <a:gd name="T51" fmla="*/ 23 h 127"/>
                <a:gd name="T52" fmla="*/ 40 w 80"/>
                <a:gd name="T53" fmla="*/ 1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27">
                  <a:moveTo>
                    <a:pt x="0" y="0"/>
                  </a:moveTo>
                  <a:lnTo>
                    <a:pt x="0" y="0"/>
                  </a:lnTo>
                  <a:cubicBezTo>
                    <a:pt x="24" y="0"/>
                    <a:pt x="24" y="0"/>
                    <a:pt x="24" y="0"/>
                  </a:cubicBezTo>
                  <a:cubicBezTo>
                    <a:pt x="40" y="0"/>
                    <a:pt x="55" y="0"/>
                    <a:pt x="63" y="0"/>
                  </a:cubicBezTo>
                  <a:cubicBezTo>
                    <a:pt x="63" y="0"/>
                    <a:pt x="71" y="0"/>
                    <a:pt x="71" y="7"/>
                  </a:cubicBezTo>
                  <a:cubicBezTo>
                    <a:pt x="79" y="15"/>
                    <a:pt x="79" y="23"/>
                    <a:pt x="79" y="31"/>
                  </a:cubicBezTo>
                  <a:cubicBezTo>
                    <a:pt x="79" y="39"/>
                    <a:pt x="79" y="47"/>
                    <a:pt x="79" y="55"/>
                  </a:cubicBezTo>
                  <a:cubicBezTo>
                    <a:pt x="71" y="55"/>
                    <a:pt x="71" y="63"/>
                    <a:pt x="63" y="63"/>
                  </a:cubicBezTo>
                  <a:lnTo>
                    <a:pt x="71" y="63"/>
                  </a:lnTo>
                  <a:cubicBezTo>
                    <a:pt x="79" y="71"/>
                    <a:pt x="79" y="71"/>
                    <a:pt x="79" y="71"/>
                  </a:cubicBezTo>
                  <a:cubicBezTo>
                    <a:pt x="79" y="79"/>
                    <a:pt x="79" y="87"/>
                    <a:pt x="79" y="94"/>
                  </a:cubicBezTo>
                  <a:cubicBezTo>
                    <a:pt x="79" y="126"/>
                    <a:pt x="79" y="126"/>
                    <a:pt x="79" y="126"/>
                  </a:cubicBezTo>
                  <a:cubicBezTo>
                    <a:pt x="48" y="126"/>
                    <a:pt x="48" y="126"/>
                    <a:pt x="48" y="126"/>
                  </a:cubicBezTo>
                  <a:cubicBezTo>
                    <a:pt x="48" y="87"/>
                    <a:pt x="48" y="87"/>
                    <a:pt x="48" y="87"/>
                  </a:cubicBezTo>
                  <a:cubicBezTo>
                    <a:pt x="48" y="79"/>
                    <a:pt x="48" y="71"/>
                    <a:pt x="48" y="71"/>
                  </a:cubicBezTo>
                  <a:lnTo>
                    <a:pt x="40" y="71"/>
                  </a:lnTo>
                  <a:cubicBezTo>
                    <a:pt x="40" y="126"/>
                    <a:pt x="40" y="126"/>
                    <a:pt x="40" y="126"/>
                  </a:cubicBezTo>
                  <a:cubicBezTo>
                    <a:pt x="0" y="126"/>
                    <a:pt x="0" y="126"/>
                    <a:pt x="0" y="126"/>
                  </a:cubicBezTo>
                  <a:lnTo>
                    <a:pt x="0" y="0"/>
                  </a:lnTo>
                  <a:close/>
                  <a:moveTo>
                    <a:pt x="40" y="15"/>
                  </a:moveTo>
                  <a:lnTo>
                    <a:pt x="40" y="15"/>
                  </a:lnTo>
                  <a:cubicBezTo>
                    <a:pt x="40" y="47"/>
                    <a:pt x="40" y="47"/>
                    <a:pt x="40" y="47"/>
                  </a:cubicBezTo>
                  <a:cubicBezTo>
                    <a:pt x="40" y="47"/>
                    <a:pt x="40" y="47"/>
                    <a:pt x="48" y="47"/>
                  </a:cubicBezTo>
                  <a:lnTo>
                    <a:pt x="48" y="39"/>
                  </a:lnTo>
                  <a:cubicBezTo>
                    <a:pt x="48" y="31"/>
                    <a:pt x="48" y="31"/>
                    <a:pt x="48" y="31"/>
                  </a:cubicBezTo>
                  <a:cubicBezTo>
                    <a:pt x="48" y="23"/>
                    <a:pt x="48" y="23"/>
                    <a:pt x="48" y="23"/>
                  </a:cubicBezTo>
                  <a:cubicBezTo>
                    <a:pt x="40" y="23"/>
                    <a:pt x="40" y="15"/>
                    <a:pt x="40" y="15"/>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14" name="Freeform 906"/>
            <p:cNvSpPr>
              <a:spLocks noChangeArrowheads="1"/>
            </p:cNvSpPr>
            <p:nvPr/>
          </p:nvSpPr>
          <p:spPr bwMode="auto">
            <a:xfrm>
              <a:off x="16582410" y="7630764"/>
              <a:ext cx="41289" cy="92110"/>
            </a:xfrm>
            <a:custGeom>
              <a:avLst/>
              <a:gdLst>
                <a:gd name="T0" fmla="*/ 32 w 56"/>
                <a:gd name="T1" fmla="*/ 0 h 127"/>
                <a:gd name="T2" fmla="*/ 32 w 56"/>
                <a:gd name="T3" fmla="*/ 102 h 127"/>
                <a:gd name="T4" fmla="*/ 55 w 56"/>
                <a:gd name="T5" fmla="*/ 102 h 127"/>
                <a:gd name="T6" fmla="*/ 55 w 56"/>
                <a:gd name="T7" fmla="*/ 126 h 127"/>
                <a:gd name="T8" fmla="*/ 0 w 56"/>
                <a:gd name="T9" fmla="*/ 126 h 127"/>
                <a:gd name="T10" fmla="*/ 0 w 56"/>
                <a:gd name="T11" fmla="*/ 0 h 127"/>
                <a:gd name="T12" fmla="*/ 32 w 56"/>
                <a:gd name="T13" fmla="*/ 0 h 127"/>
              </a:gdLst>
              <a:ahLst/>
              <a:cxnLst>
                <a:cxn ang="0">
                  <a:pos x="T0" y="T1"/>
                </a:cxn>
                <a:cxn ang="0">
                  <a:pos x="T2" y="T3"/>
                </a:cxn>
                <a:cxn ang="0">
                  <a:pos x="T4" y="T5"/>
                </a:cxn>
                <a:cxn ang="0">
                  <a:pos x="T6" y="T7"/>
                </a:cxn>
                <a:cxn ang="0">
                  <a:pos x="T8" y="T9"/>
                </a:cxn>
                <a:cxn ang="0">
                  <a:pos x="T10" y="T11"/>
                </a:cxn>
                <a:cxn ang="0">
                  <a:pos x="T12" y="T13"/>
                </a:cxn>
              </a:cxnLst>
              <a:rect l="0" t="0" r="r" b="b"/>
              <a:pathLst>
                <a:path w="56" h="127">
                  <a:moveTo>
                    <a:pt x="32" y="0"/>
                  </a:moveTo>
                  <a:lnTo>
                    <a:pt x="32" y="102"/>
                  </a:lnTo>
                  <a:lnTo>
                    <a:pt x="55" y="102"/>
                  </a:lnTo>
                  <a:lnTo>
                    <a:pt x="55" y="126"/>
                  </a:lnTo>
                  <a:lnTo>
                    <a:pt x="0" y="126"/>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15" name="Freeform 907"/>
            <p:cNvSpPr>
              <a:spLocks noChangeArrowheads="1"/>
            </p:cNvSpPr>
            <p:nvPr/>
          </p:nvSpPr>
          <p:spPr bwMode="auto">
            <a:xfrm>
              <a:off x="16630052" y="7630764"/>
              <a:ext cx="47643" cy="92110"/>
            </a:xfrm>
            <a:custGeom>
              <a:avLst/>
              <a:gdLst>
                <a:gd name="T0" fmla="*/ 0 w 65"/>
                <a:gd name="T1" fmla="*/ 0 h 127"/>
                <a:gd name="T2" fmla="*/ 55 w 65"/>
                <a:gd name="T3" fmla="*/ 0 h 127"/>
                <a:gd name="T4" fmla="*/ 55 w 65"/>
                <a:gd name="T5" fmla="*/ 23 h 127"/>
                <a:gd name="T6" fmla="*/ 32 w 65"/>
                <a:gd name="T7" fmla="*/ 23 h 127"/>
                <a:gd name="T8" fmla="*/ 32 w 65"/>
                <a:gd name="T9" fmla="*/ 47 h 127"/>
                <a:gd name="T10" fmla="*/ 55 w 65"/>
                <a:gd name="T11" fmla="*/ 47 h 127"/>
                <a:gd name="T12" fmla="*/ 55 w 65"/>
                <a:gd name="T13" fmla="*/ 71 h 127"/>
                <a:gd name="T14" fmla="*/ 32 w 65"/>
                <a:gd name="T15" fmla="*/ 71 h 127"/>
                <a:gd name="T16" fmla="*/ 32 w 65"/>
                <a:gd name="T17" fmla="*/ 102 h 127"/>
                <a:gd name="T18" fmla="*/ 64 w 65"/>
                <a:gd name="T19" fmla="*/ 102 h 127"/>
                <a:gd name="T20" fmla="*/ 64 w 65"/>
                <a:gd name="T21" fmla="*/ 126 h 127"/>
                <a:gd name="T22" fmla="*/ 0 w 65"/>
                <a:gd name="T23" fmla="*/ 126 h 127"/>
                <a:gd name="T24" fmla="*/ 0 w 65"/>
                <a:gd name="T25"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127">
                  <a:moveTo>
                    <a:pt x="0" y="0"/>
                  </a:moveTo>
                  <a:lnTo>
                    <a:pt x="55" y="0"/>
                  </a:lnTo>
                  <a:lnTo>
                    <a:pt x="55" y="23"/>
                  </a:lnTo>
                  <a:lnTo>
                    <a:pt x="32" y="23"/>
                  </a:lnTo>
                  <a:lnTo>
                    <a:pt x="32" y="47"/>
                  </a:lnTo>
                  <a:lnTo>
                    <a:pt x="55" y="47"/>
                  </a:lnTo>
                  <a:lnTo>
                    <a:pt x="55" y="71"/>
                  </a:lnTo>
                  <a:lnTo>
                    <a:pt x="32" y="71"/>
                  </a:lnTo>
                  <a:lnTo>
                    <a:pt x="32" y="102"/>
                  </a:lnTo>
                  <a:lnTo>
                    <a:pt x="64" y="102"/>
                  </a:lnTo>
                  <a:lnTo>
                    <a:pt x="64" y="126"/>
                  </a:lnTo>
                  <a:lnTo>
                    <a:pt x="0" y="126"/>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16" name="Freeform 908"/>
            <p:cNvSpPr>
              <a:spLocks noChangeArrowheads="1"/>
            </p:cNvSpPr>
            <p:nvPr/>
          </p:nvSpPr>
          <p:spPr bwMode="auto">
            <a:xfrm>
              <a:off x="16680870" y="7624412"/>
              <a:ext cx="57171" cy="101637"/>
            </a:xfrm>
            <a:custGeom>
              <a:avLst/>
              <a:gdLst>
                <a:gd name="T0" fmla="*/ 72 w 80"/>
                <a:gd name="T1" fmla="*/ 47 h 143"/>
                <a:gd name="T2" fmla="*/ 72 w 80"/>
                <a:gd name="T3" fmla="*/ 47 h 143"/>
                <a:gd name="T4" fmla="*/ 40 w 80"/>
                <a:gd name="T5" fmla="*/ 47 h 143"/>
                <a:gd name="T6" fmla="*/ 40 w 80"/>
                <a:gd name="T7" fmla="*/ 31 h 143"/>
                <a:gd name="T8" fmla="*/ 40 w 80"/>
                <a:gd name="T9" fmla="*/ 23 h 143"/>
                <a:gd name="T10" fmla="*/ 32 w 80"/>
                <a:gd name="T11" fmla="*/ 23 h 143"/>
                <a:gd name="T12" fmla="*/ 32 w 80"/>
                <a:gd name="T13" fmla="*/ 23 h 143"/>
                <a:gd name="T14" fmla="*/ 32 w 80"/>
                <a:gd name="T15" fmla="*/ 31 h 143"/>
                <a:gd name="T16" fmla="*/ 32 w 80"/>
                <a:gd name="T17" fmla="*/ 47 h 143"/>
                <a:gd name="T18" fmla="*/ 40 w 80"/>
                <a:gd name="T19" fmla="*/ 55 h 143"/>
                <a:gd name="T20" fmla="*/ 72 w 80"/>
                <a:gd name="T21" fmla="*/ 79 h 143"/>
                <a:gd name="T22" fmla="*/ 79 w 80"/>
                <a:gd name="T23" fmla="*/ 102 h 143"/>
                <a:gd name="T24" fmla="*/ 72 w 80"/>
                <a:gd name="T25" fmla="*/ 126 h 143"/>
                <a:gd name="T26" fmla="*/ 64 w 80"/>
                <a:gd name="T27" fmla="*/ 134 h 143"/>
                <a:gd name="T28" fmla="*/ 40 w 80"/>
                <a:gd name="T29" fmla="*/ 142 h 143"/>
                <a:gd name="T30" fmla="*/ 16 w 80"/>
                <a:gd name="T31" fmla="*/ 134 h 143"/>
                <a:gd name="T32" fmla="*/ 0 w 80"/>
                <a:gd name="T33" fmla="*/ 118 h 143"/>
                <a:gd name="T34" fmla="*/ 0 w 80"/>
                <a:gd name="T35" fmla="*/ 102 h 143"/>
                <a:gd name="T36" fmla="*/ 0 w 80"/>
                <a:gd name="T37" fmla="*/ 87 h 143"/>
                <a:gd name="T38" fmla="*/ 32 w 80"/>
                <a:gd name="T39" fmla="*/ 87 h 143"/>
                <a:gd name="T40" fmla="*/ 32 w 80"/>
                <a:gd name="T41" fmla="*/ 102 h 143"/>
                <a:gd name="T42" fmla="*/ 32 w 80"/>
                <a:gd name="T43" fmla="*/ 118 h 143"/>
                <a:gd name="T44" fmla="*/ 40 w 80"/>
                <a:gd name="T45" fmla="*/ 118 h 143"/>
                <a:gd name="T46" fmla="*/ 40 w 80"/>
                <a:gd name="T47" fmla="*/ 118 h 143"/>
                <a:gd name="T48" fmla="*/ 40 w 80"/>
                <a:gd name="T49" fmla="*/ 110 h 143"/>
                <a:gd name="T50" fmla="*/ 40 w 80"/>
                <a:gd name="T51" fmla="*/ 95 h 143"/>
                <a:gd name="T52" fmla="*/ 24 w 80"/>
                <a:gd name="T53" fmla="*/ 79 h 143"/>
                <a:gd name="T54" fmla="*/ 8 w 80"/>
                <a:gd name="T55" fmla="*/ 71 h 143"/>
                <a:gd name="T56" fmla="*/ 0 w 80"/>
                <a:gd name="T57" fmla="*/ 55 h 143"/>
                <a:gd name="T58" fmla="*/ 0 w 80"/>
                <a:gd name="T59" fmla="*/ 39 h 143"/>
                <a:gd name="T60" fmla="*/ 0 w 80"/>
                <a:gd name="T61" fmla="*/ 15 h 143"/>
                <a:gd name="T62" fmla="*/ 16 w 80"/>
                <a:gd name="T63" fmla="*/ 8 h 143"/>
                <a:gd name="T64" fmla="*/ 32 w 80"/>
                <a:gd name="T65" fmla="*/ 0 h 143"/>
                <a:gd name="T66" fmla="*/ 56 w 80"/>
                <a:gd name="T67" fmla="*/ 8 h 143"/>
                <a:gd name="T68" fmla="*/ 72 w 80"/>
                <a:gd name="T69" fmla="*/ 15 h 143"/>
                <a:gd name="T70" fmla="*/ 72 w 80"/>
                <a:gd name="T71" fmla="*/ 39 h 143"/>
                <a:gd name="T72" fmla="*/ 72 w 80"/>
                <a:gd name="T73"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43">
                  <a:moveTo>
                    <a:pt x="72" y="47"/>
                  </a:moveTo>
                  <a:lnTo>
                    <a:pt x="72" y="47"/>
                  </a:lnTo>
                  <a:cubicBezTo>
                    <a:pt x="40" y="47"/>
                    <a:pt x="40" y="47"/>
                    <a:pt x="40" y="47"/>
                  </a:cubicBezTo>
                  <a:cubicBezTo>
                    <a:pt x="40" y="31"/>
                    <a:pt x="40" y="31"/>
                    <a:pt x="40" y="31"/>
                  </a:cubicBezTo>
                  <a:lnTo>
                    <a:pt x="40" y="23"/>
                  </a:lnTo>
                  <a:cubicBezTo>
                    <a:pt x="40" y="23"/>
                    <a:pt x="40" y="23"/>
                    <a:pt x="32" y="23"/>
                  </a:cubicBezTo>
                  <a:lnTo>
                    <a:pt x="32" y="23"/>
                  </a:lnTo>
                  <a:cubicBezTo>
                    <a:pt x="32" y="31"/>
                    <a:pt x="32" y="31"/>
                    <a:pt x="32" y="31"/>
                  </a:cubicBezTo>
                  <a:cubicBezTo>
                    <a:pt x="32" y="39"/>
                    <a:pt x="32" y="39"/>
                    <a:pt x="32" y="47"/>
                  </a:cubicBezTo>
                  <a:cubicBezTo>
                    <a:pt x="32" y="47"/>
                    <a:pt x="32" y="47"/>
                    <a:pt x="40" y="55"/>
                  </a:cubicBezTo>
                  <a:cubicBezTo>
                    <a:pt x="56" y="63"/>
                    <a:pt x="64" y="71"/>
                    <a:pt x="72" y="79"/>
                  </a:cubicBezTo>
                  <a:cubicBezTo>
                    <a:pt x="72" y="79"/>
                    <a:pt x="79" y="87"/>
                    <a:pt x="79" y="102"/>
                  </a:cubicBezTo>
                  <a:cubicBezTo>
                    <a:pt x="79" y="110"/>
                    <a:pt x="79" y="118"/>
                    <a:pt x="72" y="126"/>
                  </a:cubicBezTo>
                  <a:lnTo>
                    <a:pt x="64" y="134"/>
                  </a:lnTo>
                  <a:cubicBezTo>
                    <a:pt x="56" y="142"/>
                    <a:pt x="48" y="142"/>
                    <a:pt x="40" y="142"/>
                  </a:cubicBezTo>
                  <a:cubicBezTo>
                    <a:pt x="32" y="142"/>
                    <a:pt x="24" y="142"/>
                    <a:pt x="16" y="134"/>
                  </a:cubicBezTo>
                  <a:cubicBezTo>
                    <a:pt x="8" y="134"/>
                    <a:pt x="0" y="126"/>
                    <a:pt x="0" y="118"/>
                  </a:cubicBezTo>
                  <a:cubicBezTo>
                    <a:pt x="0" y="118"/>
                    <a:pt x="0" y="110"/>
                    <a:pt x="0" y="102"/>
                  </a:cubicBezTo>
                  <a:cubicBezTo>
                    <a:pt x="0" y="87"/>
                    <a:pt x="0" y="87"/>
                    <a:pt x="0" y="87"/>
                  </a:cubicBezTo>
                  <a:cubicBezTo>
                    <a:pt x="32" y="87"/>
                    <a:pt x="32" y="87"/>
                    <a:pt x="32" y="87"/>
                  </a:cubicBezTo>
                  <a:cubicBezTo>
                    <a:pt x="32" y="102"/>
                    <a:pt x="32" y="102"/>
                    <a:pt x="32" y="102"/>
                  </a:cubicBezTo>
                  <a:cubicBezTo>
                    <a:pt x="32" y="110"/>
                    <a:pt x="32" y="118"/>
                    <a:pt x="32" y="118"/>
                  </a:cubicBezTo>
                  <a:cubicBezTo>
                    <a:pt x="32" y="118"/>
                    <a:pt x="32" y="118"/>
                    <a:pt x="40" y="118"/>
                  </a:cubicBezTo>
                  <a:lnTo>
                    <a:pt x="40" y="118"/>
                  </a:lnTo>
                  <a:cubicBezTo>
                    <a:pt x="40" y="110"/>
                    <a:pt x="40" y="110"/>
                    <a:pt x="40" y="110"/>
                  </a:cubicBezTo>
                  <a:cubicBezTo>
                    <a:pt x="40" y="102"/>
                    <a:pt x="40" y="95"/>
                    <a:pt x="40" y="95"/>
                  </a:cubicBezTo>
                  <a:cubicBezTo>
                    <a:pt x="40" y="87"/>
                    <a:pt x="32" y="87"/>
                    <a:pt x="24" y="79"/>
                  </a:cubicBezTo>
                  <a:cubicBezTo>
                    <a:pt x="16" y="71"/>
                    <a:pt x="8" y="71"/>
                    <a:pt x="8" y="71"/>
                  </a:cubicBezTo>
                  <a:cubicBezTo>
                    <a:pt x="0" y="63"/>
                    <a:pt x="0" y="63"/>
                    <a:pt x="0" y="55"/>
                  </a:cubicBezTo>
                  <a:cubicBezTo>
                    <a:pt x="0" y="55"/>
                    <a:pt x="0" y="47"/>
                    <a:pt x="0" y="39"/>
                  </a:cubicBezTo>
                  <a:cubicBezTo>
                    <a:pt x="0" y="31"/>
                    <a:pt x="0" y="23"/>
                    <a:pt x="0" y="15"/>
                  </a:cubicBezTo>
                  <a:cubicBezTo>
                    <a:pt x="0" y="8"/>
                    <a:pt x="8" y="8"/>
                    <a:pt x="16" y="8"/>
                  </a:cubicBezTo>
                  <a:cubicBezTo>
                    <a:pt x="16" y="0"/>
                    <a:pt x="24" y="0"/>
                    <a:pt x="32" y="0"/>
                  </a:cubicBezTo>
                  <a:cubicBezTo>
                    <a:pt x="40" y="0"/>
                    <a:pt x="48" y="0"/>
                    <a:pt x="56" y="8"/>
                  </a:cubicBezTo>
                  <a:cubicBezTo>
                    <a:pt x="64" y="8"/>
                    <a:pt x="72" y="15"/>
                    <a:pt x="72" y="15"/>
                  </a:cubicBezTo>
                  <a:cubicBezTo>
                    <a:pt x="72" y="23"/>
                    <a:pt x="72" y="31"/>
                    <a:pt x="72" y="39"/>
                  </a:cubicBezTo>
                  <a:lnTo>
                    <a:pt x="72" y="4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17" name="Freeform 909"/>
            <p:cNvSpPr>
              <a:spLocks noChangeArrowheads="1"/>
            </p:cNvSpPr>
            <p:nvPr/>
          </p:nvSpPr>
          <p:spPr bwMode="auto">
            <a:xfrm>
              <a:off x="16738041" y="7630764"/>
              <a:ext cx="57171" cy="92110"/>
            </a:xfrm>
            <a:custGeom>
              <a:avLst/>
              <a:gdLst>
                <a:gd name="T0" fmla="*/ 80 w 81"/>
                <a:gd name="T1" fmla="*/ 0 h 127"/>
                <a:gd name="T2" fmla="*/ 80 w 81"/>
                <a:gd name="T3" fmla="*/ 23 h 127"/>
                <a:gd name="T4" fmla="*/ 56 w 81"/>
                <a:gd name="T5" fmla="*/ 23 h 127"/>
                <a:gd name="T6" fmla="*/ 56 w 81"/>
                <a:gd name="T7" fmla="*/ 126 h 127"/>
                <a:gd name="T8" fmla="*/ 24 w 81"/>
                <a:gd name="T9" fmla="*/ 126 h 127"/>
                <a:gd name="T10" fmla="*/ 24 w 81"/>
                <a:gd name="T11" fmla="*/ 23 h 127"/>
                <a:gd name="T12" fmla="*/ 0 w 81"/>
                <a:gd name="T13" fmla="*/ 23 h 127"/>
                <a:gd name="T14" fmla="*/ 0 w 81"/>
                <a:gd name="T15" fmla="*/ 0 h 127"/>
                <a:gd name="T16" fmla="*/ 80 w 81"/>
                <a:gd name="T17"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27">
                  <a:moveTo>
                    <a:pt x="80" y="0"/>
                  </a:moveTo>
                  <a:lnTo>
                    <a:pt x="80" y="23"/>
                  </a:lnTo>
                  <a:lnTo>
                    <a:pt x="56" y="23"/>
                  </a:lnTo>
                  <a:lnTo>
                    <a:pt x="56" y="126"/>
                  </a:lnTo>
                  <a:lnTo>
                    <a:pt x="24" y="126"/>
                  </a:lnTo>
                  <a:lnTo>
                    <a:pt x="24" y="23"/>
                  </a:lnTo>
                  <a:lnTo>
                    <a:pt x="0" y="23"/>
                  </a:lnTo>
                  <a:lnTo>
                    <a:pt x="0" y="0"/>
                  </a:lnTo>
                  <a:lnTo>
                    <a:pt x="8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18" name="Freeform 910"/>
            <p:cNvSpPr>
              <a:spLocks noChangeArrowheads="1"/>
            </p:cNvSpPr>
            <p:nvPr/>
          </p:nvSpPr>
          <p:spPr bwMode="auto">
            <a:xfrm>
              <a:off x="16798389" y="7624412"/>
              <a:ext cx="57171" cy="101637"/>
            </a:xfrm>
            <a:custGeom>
              <a:avLst/>
              <a:gdLst>
                <a:gd name="T0" fmla="*/ 80 w 81"/>
                <a:gd name="T1" fmla="*/ 79 h 143"/>
                <a:gd name="T2" fmla="*/ 80 w 81"/>
                <a:gd name="T3" fmla="*/ 79 h 143"/>
                <a:gd name="T4" fmla="*/ 80 w 81"/>
                <a:gd name="T5" fmla="*/ 110 h 143"/>
                <a:gd name="T6" fmla="*/ 71 w 81"/>
                <a:gd name="T7" fmla="*/ 126 h 143"/>
                <a:gd name="T8" fmla="*/ 56 w 81"/>
                <a:gd name="T9" fmla="*/ 134 h 143"/>
                <a:gd name="T10" fmla="*/ 40 w 81"/>
                <a:gd name="T11" fmla="*/ 142 h 143"/>
                <a:gd name="T12" fmla="*/ 24 w 81"/>
                <a:gd name="T13" fmla="*/ 134 h 143"/>
                <a:gd name="T14" fmla="*/ 8 w 81"/>
                <a:gd name="T15" fmla="*/ 126 h 143"/>
                <a:gd name="T16" fmla="*/ 0 w 81"/>
                <a:gd name="T17" fmla="*/ 110 h 143"/>
                <a:gd name="T18" fmla="*/ 0 w 81"/>
                <a:gd name="T19" fmla="*/ 79 h 143"/>
                <a:gd name="T20" fmla="*/ 0 w 81"/>
                <a:gd name="T21" fmla="*/ 63 h 143"/>
                <a:gd name="T22" fmla="*/ 0 w 81"/>
                <a:gd name="T23" fmla="*/ 31 h 143"/>
                <a:gd name="T24" fmla="*/ 8 w 81"/>
                <a:gd name="T25" fmla="*/ 15 h 143"/>
                <a:gd name="T26" fmla="*/ 16 w 81"/>
                <a:gd name="T27" fmla="*/ 8 h 143"/>
                <a:gd name="T28" fmla="*/ 40 w 81"/>
                <a:gd name="T29" fmla="*/ 0 h 143"/>
                <a:gd name="T30" fmla="*/ 56 w 81"/>
                <a:gd name="T31" fmla="*/ 8 h 143"/>
                <a:gd name="T32" fmla="*/ 71 w 81"/>
                <a:gd name="T33" fmla="*/ 15 h 143"/>
                <a:gd name="T34" fmla="*/ 80 w 81"/>
                <a:gd name="T35" fmla="*/ 31 h 143"/>
                <a:gd name="T36" fmla="*/ 80 w 81"/>
                <a:gd name="T37" fmla="*/ 63 h 143"/>
                <a:gd name="T38" fmla="*/ 80 w 81"/>
                <a:gd name="T39" fmla="*/ 79 h 143"/>
                <a:gd name="T40" fmla="*/ 48 w 81"/>
                <a:gd name="T41" fmla="*/ 39 h 143"/>
                <a:gd name="T42" fmla="*/ 48 w 81"/>
                <a:gd name="T43" fmla="*/ 39 h 143"/>
                <a:gd name="T44" fmla="*/ 48 w 81"/>
                <a:gd name="T45" fmla="*/ 23 h 143"/>
                <a:gd name="T46" fmla="*/ 40 w 81"/>
                <a:gd name="T47" fmla="*/ 23 h 143"/>
                <a:gd name="T48" fmla="*/ 32 w 81"/>
                <a:gd name="T49" fmla="*/ 23 h 143"/>
                <a:gd name="T50" fmla="*/ 32 w 81"/>
                <a:gd name="T51" fmla="*/ 39 h 143"/>
                <a:gd name="T52" fmla="*/ 32 w 81"/>
                <a:gd name="T53" fmla="*/ 102 h 143"/>
                <a:gd name="T54" fmla="*/ 32 w 81"/>
                <a:gd name="T55" fmla="*/ 118 h 143"/>
                <a:gd name="T56" fmla="*/ 40 w 81"/>
                <a:gd name="T57" fmla="*/ 118 h 143"/>
                <a:gd name="T58" fmla="*/ 48 w 81"/>
                <a:gd name="T59" fmla="*/ 118 h 143"/>
                <a:gd name="T60" fmla="*/ 48 w 81"/>
                <a:gd name="T61" fmla="*/ 102 h 143"/>
                <a:gd name="T62" fmla="*/ 48 w 81"/>
                <a:gd name="T63" fmla="*/ 3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143">
                  <a:moveTo>
                    <a:pt x="80" y="79"/>
                  </a:moveTo>
                  <a:lnTo>
                    <a:pt x="80" y="79"/>
                  </a:lnTo>
                  <a:cubicBezTo>
                    <a:pt x="80" y="95"/>
                    <a:pt x="80" y="102"/>
                    <a:pt x="80" y="110"/>
                  </a:cubicBezTo>
                  <a:cubicBezTo>
                    <a:pt x="80" y="118"/>
                    <a:pt x="80" y="118"/>
                    <a:pt x="71" y="126"/>
                  </a:cubicBezTo>
                  <a:cubicBezTo>
                    <a:pt x="71" y="134"/>
                    <a:pt x="64" y="134"/>
                    <a:pt x="56" y="134"/>
                  </a:cubicBezTo>
                  <a:cubicBezTo>
                    <a:pt x="56" y="142"/>
                    <a:pt x="48" y="142"/>
                    <a:pt x="40" y="142"/>
                  </a:cubicBezTo>
                  <a:cubicBezTo>
                    <a:pt x="32" y="142"/>
                    <a:pt x="24" y="142"/>
                    <a:pt x="24" y="134"/>
                  </a:cubicBezTo>
                  <a:cubicBezTo>
                    <a:pt x="16" y="134"/>
                    <a:pt x="8" y="134"/>
                    <a:pt x="8" y="126"/>
                  </a:cubicBezTo>
                  <a:cubicBezTo>
                    <a:pt x="0" y="118"/>
                    <a:pt x="0" y="118"/>
                    <a:pt x="0" y="110"/>
                  </a:cubicBezTo>
                  <a:cubicBezTo>
                    <a:pt x="0" y="102"/>
                    <a:pt x="0" y="95"/>
                    <a:pt x="0" y="79"/>
                  </a:cubicBezTo>
                  <a:cubicBezTo>
                    <a:pt x="0" y="63"/>
                    <a:pt x="0" y="63"/>
                    <a:pt x="0" y="63"/>
                  </a:cubicBezTo>
                  <a:cubicBezTo>
                    <a:pt x="0" y="47"/>
                    <a:pt x="0" y="39"/>
                    <a:pt x="0" y="31"/>
                  </a:cubicBezTo>
                  <a:cubicBezTo>
                    <a:pt x="0" y="23"/>
                    <a:pt x="0" y="23"/>
                    <a:pt x="8" y="15"/>
                  </a:cubicBezTo>
                  <a:cubicBezTo>
                    <a:pt x="8" y="8"/>
                    <a:pt x="16" y="8"/>
                    <a:pt x="16" y="8"/>
                  </a:cubicBezTo>
                  <a:cubicBezTo>
                    <a:pt x="24" y="0"/>
                    <a:pt x="32" y="0"/>
                    <a:pt x="40" y="0"/>
                  </a:cubicBezTo>
                  <a:cubicBezTo>
                    <a:pt x="48" y="0"/>
                    <a:pt x="56" y="0"/>
                    <a:pt x="56" y="8"/>
                  </a:cubicBezTo>
                  <a:cubicBezTo>
                    <a:pt x="64" y="8"/>
                    <a:pt x="71" y="8"/>
                    <a:pt x="71" y="15"/>
                  </a:cubicBezTo>
                  <a:cubicBezTo>
                    <a:pt x="80" y="23"/>
                    <a:pt x="80" y="23"/>
                    <a:pt x="80" y="31"/>
                  </a:cubicBezTo>
                  <a:cubicBezTo>
                    <a:pt x="80" y="39"/>
                    <a:pt x="80" y="47"/>
                    <a:pt x="80" y="63"/>
                  </a:cubicBezTo>
                  <a:lnTo>
                    <a:pt x="80" y="79"/>
                  </a:lnTo>
                  <a:close/>
                  <a:moveTo>
                    <a:pt x="48" y="39"/>
                  </a:moveTo>
                  <a:lnTo>
                    <a:pt x="48" y="39"/>
                  </a:lnTo>
                  <a:cubicBezTo>
                    <a:pt x="48" y="31"/>
                    <a:pt x="48" y="31"/>
                    <a:pt x="48" y="23"/>
                  </a:cubicBezTo>
                  <a:cubicBezTo>
                    <a:pt x="40" y="23"/>
                    <a:pt x="40" y="23"/>
                    <a:pt x="40" y="23"/>
                  </a:cubicBezTo>
                  <a:cubicBezTo>
                    <a:pt x="40" y="23"/>
                    <a:pt x="40" y="23"/>
                    <a:pt x="32" y="23"/>
                  </a:cubicBezTo>
                  <a:cubicBezTo>
                    <a:pt x="32" y="23"/>
                    <a:pt x="32" y="31"/>
                    <a:pt x="32" y="39"/>
                  </a:cubicBezTo>
                  <a:cubicBezTo>
                    <a:pt x="32" y="102"/>
                    <a:pt x="32" y="102"/>
                    <a:pt x="32" y="102"/>
                  </a:cubicBezTo>
                  <a:cubicBezTo>
                    <a:pt x="32" y="110"/>
                    <a:pt x="32" y="110"/>
                    <a:pt x="32" y="118"/>
                  </a:cubicBezTo>
                  <a:lnTo>
                    <a:pt x="40" y="118"/>
                  </a:lnTo>
                  <a:cubicBezTo>
                    <a:pt x="40" y="118"/>
                    <a:pt x="40" y="118"/>
                    <a:pt x="48" y="118"/>
                  </a:cubicBezTo>
                  <a:cubicBezTo>
                    <a:pt x="48" y="110"/>
                    <a:pt x="48" y="110"/>
                    <a:pt x="48" y="102"/>
                  </a:cubicBezTo>
                  <a:lnTo>
                    <a:pt x="48"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19" name="Freeform 911"/>
            <p:cNvSpPr>
              <a:spLocks noChangeArrowheads="1"/>
            </p:cNvSpPr>
            <p:nvPr/>
          </p:nvSpPr>
          <p:spPr bwMode="auto">
            <a:xfrm>
              <a:off x="16868265" y="7630764"/>
              <a:ext cx="57171" cy="92110"/>
            </a:xfrm>
            <a:custGeom>
              <a:avLst/>
              <a:gdLst>
                <a:gd name="T0" fmla="*/ 79 w 80"/>
                <a:gd name="T1" fmla="*/ 0 h 127"/>
                <a:gd name="T2" fmla="*/ 79 w 80"/>
                <a:gd name="T3" fmla="*/ 126 h 127"/>
                <a:gd name="T4" fmla="*/ 48 w 80"/>
                <a:gd name="T5" fmla="*/ 126 h 127"/>
                <a:gd name="T6" fmla="*/ 24 w 80"/>
                <a:gd name="T7" fmla="*/ 71 h 127"/>
                <a:gd name="T8" fmla="*/ 24 w 80"/>
                <a:gd name="T9" fmla="*/ 126 h 127"/>
                <a:gd name="T10" fmla="*/ 0 w 80"/>
                <a:gd name="T11" fmla="*/ 126 h 127"/>
                <a:gd name="T12" fmla="*/ 0 w 80"/>
                <a:gd name="T13" fmla="*/ 0 h 127"/>
                <a:gd name="T14" fmla="*/ 24 w 80"/>
                <a:gd name="T15" fmla="*/ 0 h 127"/>
                <a:gd name="T16" fmla="*/ 48 w 80"/>
                <a:gd name="T17" fmla="*/ 55 h 127"/>
                <a:gd name="T18" fmla="*/ 48 w 80"/>
                <a:gd name="T19" fmla="*/ 0 h 127"/>
                <a:gd name="T20" fmla="*/ 79 w 80"/>
                <a:gd name="T21"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27">
                  <a:moveTo>
                    <a:pt x="79" y="0"/>
                  </a:moveTo>
                  <a:lnTo>
                    <a:pt x="79" y="126"/>
                  </a:lnTo>
                  <a:lnTo>
                    <a:pt x="48" y="126"/>
                  </a:lnTo>
                  <a:lnTo>
                    <a:pt x="24" y="71"/>
                  </a:lnTo>
                  <a:lnTo>
                    <a:pt x="24" y="126"/>
                  </a:lnTo>
                  <a:lnTo>
                    <a:pt x="0" y="126"/>
                  </a:lnTo>
                  <a:lnTo>
                    <a:pt x="0" y="0"/>
                  </a:lnTo>
                  <a:lnTo>
                    <a:pt x="24" y="0"/>
                  </a:lnTo>
                  <a:lnTo>
                    <a:pt x="48" y="55"/>
                  </a:lnTo>
                  <a:lnTo>
                    <a:pt x="48"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20" name="Freeform 912"/>
            <p:cNvSpPr>
              <a:spLocks noChangeArrowheads="1"/>
            </p:cNvSpPr>
            <p:nvPr/>
          </p:nvSpPr>
          <p:spPr bwMode="auto">
            <a:xfrm>
              <a:off x="15762960" y="7751459"/>
              <a:ext cx="34937" cy="79405"/>
            </a:xfrm>
            <a:custGeom>
              <a:avLst/>
              <a:gdLst>
                <a:gd name="T0" fmla="*/ 0 w 48"/>
                <a:gd name="T1" fmla="*/ 0 h 110"/>
                <a:gd name="T2" fmla="*/ 47 w 48"/>
                <a:gd name="T3" fmla="*/ 0 h 110"/>
                <a:gd name="T4" fmla="*/ 47 w 48"/>
                <a:gd name="T5" fmla="*/ 23 h 110"/>
                <a:gd name="T6" fmla="*/ 31 w 48"/>
                <a:gd name="T7" fmla="*/ 23 h 110"/>
                <a:gd name="T8" fmla="*/ 31 w 48"/>
                <a:gd name="T9" fmla="*/ 39 h 110"/>
                <a:gd name="T10" fmla="*/ 47 w 48"/>
                <a:gd name="T11" fmla="*/ 39 h 110"/>
                <a:gd name="T12" fmla="*/ 47 w 48"/>
                <a:gd name="T13" fmla="*/ 62 h 110"/>
                <a:gd name="T14" fmla="*/ 31 w 48"/>
                <a:gd name="T15" fmla="*/ 62 h 110"/>
                <a:gd name="T16" fmla="*/ 31 w 48"/>
                <a:gd name="T17" fmla="*/ 109 h 110"/>
                <a:gd name="T18" fmla="*/ 0 w 48"/>
                <a:gd name="T19" fmla="*/ 109 h 110"/>
                <a:gd name="T20" fmla="*/ 0 w 48"/>
                <a:gd name="T21"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110">
                  <a:moveTo>
                    <a:pt x="0" y="0"/>
                  </a:moveTo>
                  <a:lnTo>
                    <a:pt x="47" y="0"/>
                  </a:lnTo>
                  <a:lnTo>
                    <a:pt x="47" y="23"/>
                  </a:lnTo>
                  <a:lnTo>
                    <a:pt x="31" y="23"/>
                  </a:lnTo>
                  <a:lnTo>
                    <a:pt x="31" y="39"/>
                  </a:lnTo>
                  <a:lnTo>
                    <a:pt x="47" y="39"/>
                  </a:lnTo>
                  <a:lnTo>
                    <a:pt x="47" y="62"/>
                  </a:lnTo>
                  <a:lnTo>
                    <a:pt x="31" y="62"/>
                  </a:lnTo>
                  <a:lnTo>
                    <a:pt x="31" y="109"/>
                  </a:lnTo>
                  <a:lnTo>
                    <a:pt x="0" y="109"/>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21" name="Freeform 913"/>
            <p:cNvSpPr>
              <a:spLocks noChangeArrowheads="1"/>
            </p:cNvSpPr>
            <p:nvPr/>
          </p:nvSpPr>
          <p:spPr bwMode="auto">
            <a:xfrm>
              <a:off x="15804250" y="7751459"/>
              <a:ext cx="47643" cy="79405"/>
            </a:xfrm>
            <a:custGeom>
              <a:avLst/>
              <a:gdLst>
                <a:gd name="T0" fmla="*/ 0 w 64"/>
                <a:gd name="T1" fmla="*/ 0 h 110"/>
                <a:gd name="T2" fmla="*/ 0 w 64"/>
                <a:gd name="T3" fmla="*/ 0 h 110"/>
                <a:gd name="T4" fmla="*/ 24 w 64"/>
                <a:gd name="T5" fmla="*/ 0 h 110"/>
                <a:gd name="T6" fmla="*/ 47 w 64"/>
                <a:gd name="T7" fmla="*/ 0 h 110"/>
                <a:gd name="T8" fmla="*/ 63 w 64"/>
                <a:gd name="T9" fmla="*/ 7 h 110"/>
                <a:gd name="T10" fmla="*/ 63 w 64"/>
                <a:gd name="T11" fmla="*/ 31 h 110"/>
                <a:gd name="T12" fmla="*/ 63 w 64"/>
                <a:gd name="T13" fmla="*/ 47 h 110"/>
                <a:gd name="T14" fmla="*/ 47 w 64"/>
                <a:gd name="T15" fmla="*/ 47 h 110"/>
                <a:gd name="T16" fmla="*/ 63 w 64"/>
                <a:gd name="T17" fmla="*/ 54 h 110"/>
                <a:gd name="T18" fmla="*/ 63 w 64"/>
                <a:gd name="T19" fmla="*/ 62 h 110"/>
                <a:gd name="T20" fmla="*/ 63 w 64"/>
                <a:gd name="T21" fmla="*/ 78 h 110"/>
                <a:gd name="T22" fmla="*/ 63 w 64"/>
                <a:gd name="T23" fmla="*/ 109 h 110"/>
                <a:gd name="T24" fmla="*/ 40 w 64"/>
                <a:gd name="T25" fmla="*/ 109 h 110"/>
                <a:gd name="T26" fmla="*/ 40 w 64"/>
                <a:gd name="T27" fmla="*/ 70 h 110"/>
                <a:gd name="T28" fmla="*/ 40 w 64"/>
                <a:gd name="T29" fmla="*/ 62 h 110"/>
                <a:gd name="T30" fmla="*/ 31 w 64"/>
                <a:gd name="T31" fmla="*/ 54 h 110"/>
                <a:gd name="T32" fmla="*/ 31 w 64"/>
                <a:gd name="T33" fmla="*/ 109 h 110"/>
                <a:gd name="T34" fmla="*/ 0 w 64"/>
                <a:gd name="T35" fmla="*/ 109 h 110"/>
                <a:gd name="T36" fmla="*/ 0 w 64"/>
                <a:gd name="T37" fmla="*/ 0 h 110"/>
                <a:gd name="T38" fmla="*/ 31 w 64"/>
                <a:gd name="T39" fmla="*/ 15 h 110"/>
                <a:gd name="T40" fmla="*/ 31 w 64"/>
                <a:gd name="T41" fmla="*/ 15 h 110"/>
                <a:gd name="T42" fmla="*/ 31 w 64"/>
                <a:gd name="T43" fmla="*/ 39 h 110"/>
                <a:gd name="T44" fmla="*/ 40 w 64"/>
                <a:gd name="T45" fmla="*/ 39 h 110"/>
                <a:gd name="T46" fmla="*/ 40 w 64"/>
                <a:gd name="T47" fmla="*/ 31 h 110"/>
                <a:gd name="T48" fmla="*/ 40 w 64"/>
                <a:gd name="T49" fmla="*/ 23 h 110"/>
                <a:gd name="T50" fmla="*/ 40 w 64"/>
                <a:gd name="T51" fmla="*/ 15 h 110"/>
                <a:gd name="T52" fmla="*/ 31 w 64"/>
                <a:gd name="T53" fmla="*/ 1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 h="110">
                  <a:moveTo>
                    <a:pt x="0" y="0"/>
                  </a:moveTo>
                  <a:lnTo>
                    <a:pt x="0" y="0"/>
                  </a:lnTo>
                  <a:cubicBezTo>
                    <a:pt x="24" y="0"/>
                    <a:pt x="24" y="0"/>
                    <a:pt x="24" y="0"/>
                  </a:cubicBezTo>
                  <a:cubicBezTo>
                    <a:pt x="31" y="0"/>
                    <a:pt x="47" y="0"/>
                    <a:pt x="47" y="0"/>
                  </a:cubicBezTo>
                  <a:cubicBezTo>
                    <a:pt x="55" y="0"/>
                    <a:pt x="55" y="0"/>
                    <a:pt x="63" y="7"/>
                  </a:cubicBezTo>
                  <a:cubicBezTo>
                    <a:pt x="63" y="7"/>
                    <a:pt x="63" y="15"/>
                    <a:pt x="63" y="31"/>
                  </a:cubicBezTo>
                  <a:cubicBezTo>
                    <a:pt x="63" y="39"/>
                    <a:pt x="63" y="39"/>
                    <a:pt x="63" y="47"/>
                  </a:cubicBezTo>
                  <a:cubicBezTo>
                    <a:pt x="63" y="47"/>
                    <a:pt x="55" y="47"/>
                    <a:pt x="47" y="47"/>
                  </a:cubicBezTo>
                  <a:cubicBezTo>
                    <a:pt x="55" y="54"/>
                    <a:pt x="55" y="54"/>
                    <a:pt x="63" y="54"/>
                  </a:cubicBezTo>
                  <a:lnTo>
                    <a:pt x="63" y="62"/>
                  </a:lnTo>
                  <a:cubicBezTo>
                    <a:pt x="63" y="62"/>
                    <a:pt x="63" y="70"/>
                    <a:pt x="63" y="78"/>
                  </a:cubicBezTo>
                  <a:cubicBezTo>
                    <a:pt x="63" y="109"/>
                    <a:pt x="63" y="109"/>
                    <a:pt x="63" y="109"/>
                  </a:cubicBezTo>
                  <a:cubicBezTo>
                    <a:pt x="40" y="109"/>
                    <a:pt x="40" y="109"/>
                    <a:pt x="40" y="109"/>
                  </a:cubicBezTo>
                  <a:cubicBezTo>
                    <a:pt x="40" y="70"/>
                    <a:pt x="40" y="70"/>
                    <a:pt x="40" y="70"/>
                  </a:cubicBezTo>
                  <a:cubicBezTo>
                    <a:pt x="40" y="62"/>
                    <a:pt x="40" y="62"/>
                    <a:pt x="40" y="62"/>
                  </a:cubicBezTo>
                  <a:cubicBezTo>
                    <a:pt x="40" y="54"/>
                    <a:pt x="31" y="54"/>
                    <a:pt x="31" y="54"/>
                  </a:cubicBezTo>
                  <a:cubicBezTo>
                    <a:pt x="31" y="109"/>
                    <a:pt x="31" y="109"/>
                    <a:pt x="31" y="109"/>
                  </a:cubicBezTo>
                  <a:cubicBezTo>
                    <a:pt x="0" y="109"/>
                    <a:pt x="0" y="109"/>
                    <a:pt x="0" y="109"/>
                  </a:cubicBezTo>
                  <a:lnTo>
                    <a:pt x="0" y="0"/>
                  </a:lnTo>
                  <a:close/>
                  <a:moveTo>
                    <a:pt x="31" y="15"/>
                  </a:moveTo>
                  <a:lnTo>
                    <a:pt x="31" y="15"/>
                  </a:lnTo>
                  <a:cubicBezTo>
                    <a:pt x="31" y="39"/>
                    <a:pt x="31" y="39"/>
                    <a:pt x="31" y="39"/>
                  </a:cubicBezTo>
                  <a:cubicBezTo>
                    <a:pt x="31" y="39"/>
                    <a:pt x="31" y="39"/>
                    <a:pt x="40" y="39"/>
                  </a:cubicBezTo>
                  <a:cubicBezTo>
                    <a:pt x="40" y="39"/>
                    <a:pt x="40" y="39"/>
                    <a:pt x="40" y="31"/>
                  </a:cubicBezTo>
                  <a:cubicBezTo>
                    <a:pt x="40" y="23"/>
                    <a:pt x="40" y="23"/>
                    <a:pt x="40" y="23"/>
                  </a:cubicBezTo>
                  <a:lnTo>
                    <a:pt x="40" y="15"/>
                  </a:lnTo>
                  <a:cubicBezTo>
                    <a:pt x="31" y="15"/>
                    <a:pt x="31" y="15"/>
                    <a:pt x="31" y="15"/>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22" name="Freeform 914"/>
            <p:cNvSpPr>
              <a:spLocks noChangeArrowheads="1"/>
            </p:cNvSpPr>
            <p:nvPr/>
          </p:nvSpPr>
          <p:spPr bwMode="auto">
            <a:xfrm>
              <a:off x="15855068" y="7751459"/>
              <a:ext cx="50819" cy="79405"/>
            </a:xfrm>
            <a:custGeom>
              <a:avLst/>
              <a:gdLst>
                <a:gd name="T0" fmla="*/ 55 w 72"/>
                <a:gd name="T1" fmla="*/ 0 h 110"/>
                <a:gd name="T2" fmla="*/ 55 w 72"/>
                <a:gd name="T3" fmla="*/ 0 h 110"/>
                <a:gd name="T4" fmla="*/ 71 w 72"/>
                <a:gd name="T5" fmla="*/ 109 h 110"/>
                <a:gd name="T6" fmla="*/ 40 w 72"/>
                <a:gd name="T7" fmla="*/ 109 h 110"/>
                <a:gd name="T8" fmla="*/ 40 w 72"/>
                <a:gd name="T9" fmla="*/ 86 h 110"/>
                <a:gd name="T10" fmla="*/ 32 w 72"/>
                <a:gd name="T11" fmla="*/ 86 h 110"/>
                <a:gd name="T12" fmla="*/ 32 w 72"/>
                <a:gd name="T13" fmla="*/ 109 h 110"/>
                <a:gd name="T14" fmla="*/ 0 w 72"/>
                <a:gd name="T15" fmla="*/ 109 h 110"/>
                <a:gd name="T16" fmla="*/ 16 w 72"/>
                <a:gd name="T17" fmla="*/ 0 h 110"/>
                <a:gd name="T18" fmla="*/ 55 w 72"/>
                <a:gd name="T19" fmla="*/ 0 h 110"/>
                <a:gd name="T20" fmla="*/ 40 w 72"/>
                <a:gd name="T21" fmla="*/ 70 h 110"/>
                <a:gd name="T22" fmla="*/ 40 w 72"/>
                <a:gd name="T23" fmla="*/ 70 h 110"/>
                <a:gd name="T24" fmla="*/ 32 w 72"/>
                <a:gd name="T25" fmla="*/ 23 h 110"/>
                <a:gd name="T26" fmla="*/ 32 w 72"/>
                <a:gd name="T27" fmla="*/ 70 h 110"/>
                <a:gd name="T28" fmla="*/ 40 w 72"/>
                <a:gd name="T29" fmla="*/ 7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10">
                  <a:moveTo>
                    <a:pt x="55" y="0"/>
                  </a:moveTo>
                  <a:lnTo>
                    <a:pt x="55" y="0"/>
                  </a:lnTo>
                  <a:cubicBezTo>
                    <a:pt x="71" y="109"/>
                    <a:pt x="71" y="109"/>
                    <a:pt x="71" y="109"/>
                  </a:cubicBezTo>
                  <a:cubicBezTo>
                    <a:pt x="40" y="109"/>
                    <a:pt x="40" y="109"/>
                    <a:pt x="40" y="109"/>
                  </a:cubicBezTo>
                  <a:cubicBezTo>
                    <a:pt x="40" y="86"/>
                    <a:pt x="40" y="86"/>
                    <a:pt x="40" y="86"/>
                  </a:cubicBezTo>
                  <a:cubicBezTo>
                    <a:pt x="32" y="86"/>
                    <a:pt x="32" y="86"/>
                    <a:pt x="32" y="86"/>
                  </a:cubicBezTo>
                  <a:cubicBezTo>
                    <a:pt x="32" y="109"/>
                    <a:pt x="32" y="109"/>
                    <a:pt x="32" y="109"/>
                  </a:cubicBezTo>
                  <a:cubicBezTo>
                    <a:pt x="0" y="109"/>
                    <a:pt x="0" y="109"/>
                    <a:pt x="0" y="109"/>
                  </a:cubicBezTo>
                  <a:cubicBezTo>
                    <a:pt x="16" y="0"/>
                    <a:pt x="16" y="0"/>
                    <a:pt x="16" y="0"/>
                  </a:cubicBezTo>
                  <a:lnTo>
                    <a:pt x="55" y="0"/>
                  </a:lnTo>
                  <a:close/>
                  <a:moveTo>
                    <a:pt x="40" y="70"/>
                  </a:moveTo>
                  <a:lnTo>
                    <a:pt x="40" y="70"/>
                  </a:lnTo>
                  <a:cubicBezTo>
                    <a:pt x="40" y="54"/>
                    <a:pt x="40" y="39"/>
                    <a:pt x="32" y="23"/>
                  </a:cubicBezTo>
                  <a:cubicBezTo>
                    <a:pt x="32" y="39"/>
                    <a:pt x="32" y="54"/>
                    <a:pt x="32" y="70"/>
                  </a:cubicBezTo>
                  <a:lnTo>
                    <a:pt x="40" y="7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23" name="Freeform 915"/>
            <p:cNvSpPr>
              <a:spLocks noChangeArrowheads="1"/>
            </p:cNvSpPr>
            <p:nvPr/>
          </p:nvSpPr>
          <p:spPr bwMode="auto">
            <a:xfrm>
              <a:off x="15905887" y="7751459"/>
              <a:ext cx="50819" cy="79405"/>
            </a:xfrm>
            <a:custGeom>
              <a:avLst/>
              <a:gdLst>
                <a:gd name="T0" fmla="*/ 71 w 72"/>
                <a:gd name="T1" fmla="*/ 0 h 110"/>
                <a:gd name="T2" fmla="*/ 71 w 72"/>
                <a:gd name="T3" fmla="*/ 109 h 110"/>
                <a:gd name="T4" fmla="*/ 40 w 72"/>
                <a:gd name="T5" fmla="*/ 109 h 110"/>
                <a:gd name="T6" fmla="*/ 32 w 72"/>
                <a:gd name="T7" fmla="*/ 54 h 110"/>
                <a:gd name="T8" fmla="*/ 32 w 72"/>
                <a:gd name="T9" fmla="*/ 109 h 110"/>
                <a:gd name="T10" fmla="*/ 0 w 72"/>
                <a:gd name="T11" fmla="*/ 109 h 110"/>
                <a:gd name="T12" fmla="*/ 0 w 72"/>
                <a:gd name="T13" fmla="*/ 0 h 110"/>
                <a:gd name="T14" fmla="*/ 32 w 72"/>
                <a:gd name="T15" fmla="*/ 0 h 110"/>
                <a:gd name="T16" fmla="*/ 48 w 72"/>
                <a:gd name="T17" fmla="*/ 47 h 110"/>
                <a:gd name="T18" fmla="*/ 48 w 72"/>
                <a:gd name="T19" fmla="*/ 0 h 110"/>
                <a:gd name="T20" fmla="*/ 71 w 72"/>
                <a:gd name="T21"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110">
                  <a:moveTo>
                    <a:pt x="71" y="0"/>
                  </a:moveTo>
                  <a:lnTo>
                    <a:pt x="71" y="109"/>
                  </a:lnTo>
                  <a:lnTo>
                    <a:pt x="40" y="109"/>
                  </a:lnTo>
                  <a:lnTo>
                    <a:pt x="32" y="54"/>
                  </a:lnTo>
                  <a:lnTo>
                    <a:pt x="32" y="109"/>
                  </a:lnTo>
                  <a:lnTo>
                    <a:pt x="0" y="109"/>
                  </a:lnTo>
                  <a:lnTo>
                    <a:pt x="0" y="0"/>
                  </a:lnTo>
                  <a:lnTo>
                    <a:pt x="32" y="0"/>
                  </a:lnTo>
                  <a:lnTo>
                    <a:pt x="48" y="47"/>
                  </a:lnTo>
                  <a:lnTo>
                    <a:pt x="48" y="0"/>
                  </a:ln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24" name="Freeform 916"/>
            <p:cNvSpPr>
              <a:spLocks noChangeArrowheads="1"/>
            </p:cNvSpPr>
            <p:nvPr/>
          </p:nvSpPr>
          <p:spPr bwMode="auto">
            <a:xfrm>
              <a:off x="15963058" y="7751459"/>
              <a:ext cx="53996" cy="79405"/>
            </a:xfrm>
            <a:custGeom>
              <a:avLst/>
              <a:gdLst>
                <a:gd name="T0" fmla="*/ 72 w 73"/>
                <a:gd name="T1" fmla="*/ 0 h 110"/>
                <a:gd name="T2" fmla="*/ 48 w 73"/>
                <a:gd name="T3" fmla="*/ 47 h 110"/>
                <a:gd name="T4" fmla="*/ 72 w 73"/>
                <a:gd name="T5" fmla="*/ 109 h 110"/>
                <a:gd name="T6" fmla="*/ 40 w 73"/>
                <a:gd name="T7" fmla="*/ 109 h 110"/>
                <a:gd name="T8" fmla="*/ 32 w 73"/>
                <a:gd name="T9" fmla="*/ 62 h 110"/>
                <a:gd name="T10" fmla="*/ 32 w 73"/>
                <a:gd name="T11" fmla="*/ 109 h 110"/>
                <a:gd name="T12" fmla="*/ 0 w 73"/>
                <a:gd name="T13" fmla="*/ 109 h 110"/>
                <a:gd name="T14" fmla="*/ 0 w 73"/>
                <a:gd name="T15" fmla="*/ 0 h 110"/>
                <a:gd name="T16" fmla="*/ 32 w 73"/>
                <a:gd name="T17" fmla="*/ 0 h 110"/>
                <a:gd name="T18" fmla="*/ 32 w 73"/>
                <a:gd name="T19" fmla="*/ 39 h 110"/>
                <a:gd name="T20" fmla="*/ 40 w 73"/>
                <a:gd name="T21" fmla="*/ 0 h 110"/>
                <a:gd name="T22" fmla="*/ 72 w 73"/>
                <a:gd name="T23"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3" h="110">
                  <a:moveTo>
                    <a:pt x="72" y="0"/>
                  </a:moveTo>
                  <a:lnTo>
                    <a:pt x="48" y="47"/>
                  </a:lnTo>
                  <a:lnTo>
                    <a:pt x="72" y="109"/>
                  </a:lnTo>
                  <a:lnTo>
                    <a:pt x="40" y="109"/>
                  </a:lnTo>
                  <a:lnTo>
                    <a:pt x="32" y="62"/>
                  </a:lnTo>
                  <a:lnTo>
                    <a:pt x="32" y="109"/>
                  </a:lnTo>
                  <a:lnTo>
                    <a:pt x="0" y="109"/>
                  </a:lnTo>
                  <a:lnTo>
                    <a:pt x="0" y="0"/>
                  </a:lnTo>
                  <a:lnTo>
                    <a:pt x="32" y="0"/>
                  </a:lnTo>
                  <a:lnTo>
                    <a:pt x="32" y="39"/>
                  </a:lnTo>
                  <a:lnTo>
                    <a:pt x="40" y="0"/>
                  </a:lnTo>
                  <a:lnTo>
                    <a:pt x="7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25" name="Freeform 917"/>
            <p:cNvSpPr>
              <a:spLocks noChangeArrowheads="1"/>
            </p:cNvSpPr>
            <p:nvPr/>
          </p:nvSpPr>
          <p:spPr bwMode="auto">
            <a:xfrm>
              <a:off x="16013876" y="7751459"/>
              <a:ext cx="34939" cy="79405"/>
            </a:xfrm>
            <a:custGeom>
              <a:avLst/>
              <a:gdLst>
                <a:gd name="T0" fmla="*/ 0 w 48"/>
                <a:gd name="T1" fmla="*/ 0 h 110"/>
                <a:gd name="T2" fmla="*/ 47 w 48"/>
                <a:gd name="T3" fmla="*/ 0 h 110"/>
                <a:gd name="T4" fmla="*/ 47 w 48"/>
                <a:gd name="T5" fmla="*/ 23 h 110"/>
                <a:gd name="T6" fmla="*/ 31 w 48"/>
                <a:gd name="T7" fmla="*/ 23 h 110"/>
                <a:gd name="T8" fmla="*/ 31 w 48"/>
                <a:gd name="T9" fmla="*/ 39 h 110"/>
                <a:gd name="T10" fmla="*/ 47 w 48"/>
                <a:gd name="T11" fmla="*/ 39 h 110"/>
                <a:gd name="T12" fmla="*/ 47 w 48"/>
                <a:gd name="T13" fmla="*/ 62 h 110"/>
                <a:gd name="T14" fmla="*/ 31 w 48"/>
                <a:gd name="T15" fmla="*/ 62 h 110"/>
                <a:gd name="T16" fmla="*/ 31 w 48"/>
                <a:gd name="T17" fmla="*/ 109 h 110"/>
                <a:gd name="T18" fmla="*/ 0 w 48"/>
                <a:gd name="T19" fmla="*/ 109 h 110"/>
                <a:gd name="T20" fmla="*/ 0 w 48"/>
                <a:gd name="T21"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110">
                  <a:moveTo>
                    <a:pt x="0" y="0"/>
                  </a:moveTo>
                  <a:lnTo>
                    <a:pt x="47" y="0"/>
                  </a:lnTo>
                  <a:lnTo>
                    <a:pt x="47" y="23"/>
                  </a:lnTo>
                  <a:lnTo>
                    <a:pt x="31" y="23"/>
                  </a:lnTo>
                  <a:lnTo>
                    <a:pt x="31" y="39"/>
                  </a:lnTo>
                  <a:lnTo>
                    <a:pt x="47" y="39"/>
                  </a:lnTo>
                  <a:lnTo>
                    <a:pt x="47" y="62"/>
                  </a:lnTo>
                  <a:lnTo>
                    <a:pt x="31" y="62"/>
                  </a:lnTo>
                  <a:lnTo>
                    <a:pt x="31" y="109"/>
                  </a:lnTo>
                  <a:lnTo>
                    <a:pt x="0" y="109"/>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26" name="Freeform 918"/>
            <p:cNvSpPr>
              <a:spLocks noChangeArrowheads="1"/>
            </p:cNvSpPr>
            <p:nvPr/>
          </p:nvSpPr>
          <p:spPr bwMode="auto">
            <a:xfrm>
              <a:off x="16055167" y="7745106"/>
              <a:ext cx="50819" cy="85757"/>
            </a:xfrm>
            <a:custGeom>
              <a:avLst/>
              <a:gdLst>
                <a:gd name="T0" fmla="*/ 71 w 72"/>
                <a:gd name="T1" fmla="*/ 70 h 118"/>
                <a:gd name="T2" fmla="*/ 71 w 72"/>
                <a:gd name="T3" fmla="*/ 70 h 118"/>
                <a:gd name="T4" fmla="*/ 63 w 72"/>
                <a:gd name="T5" fmla="*/ 94 h 118"/>
                <a:gd name="T6" fmla="*/ 63 w 72"/>
                <a:gd name="T7" fmla="*/ 101 h 118"/>
                <a:gd name="T8" fmla="*/ 47 w 72"/>
                <a:gd name="T9" fmla="*/ 109 h 118"/>
                <a:gd name="T10" fmla="*/ 31 w 72"/>
                <a:gd name="T11" fmla="*/ 117 h 118"/>
                <a:gd name="T12" fmla="*/ 16 w 72"/>
                <a:gd name="T13" fmla="*/ 109 h 118"/>
                <a:gd name="T14" fmla="*/ 8 w 72"/>
                <a:gd name="T15" fmla="*/ 101 h 118"/>
                <a:gd name="T16" fmla="*/ 0 w 72"/>
                <a:gd name="T17" fmla="*/ 94 h 118"/>
                <a:gd name="T18" fmla="*/ 0 w 72"/>
                <a:gd name="T19" fmla="*/ 70 h 118"/>
                <a:gd name="T20" fmla="*/ 0 w 72"/>
                <a:gd name="T21" fmla="*/ 47 h 118"/>
                <a:gd name="T22" fmla="*/ 0 w 72"/>
                <a:gd name="T23" fmla="*/ 31 h 118"/>
                <a:gd name="T24" fmla="*/ 8 w 72"/>
                <a:gd name="T25" fmla="*/ 15 h 118"/>
                <a:gd name="T26" fmla="*/ 16 w 72"/>
                <a:gd name="T27" fmla="*/ 8 h 118"/>
                <a:gd name="T28" fmla="*/ 31 w 72"/>
                <a:gd name="T29" fmla="*/ 0 h 118"/>
                <a:gd name="T30" fmla="*/ 47 w 72"/>
                <a:gd name="T31" fmla="*/ 8 h 118"/>
                <a:gd name="T32" fmla="*/ 63 w 72"/>
                <a:gd name="T33" fmla="*/ 15 h 118"/>
                <a:gd name="T34" fmla="*/ 63 w 72"/>
                <a:gd name="T35" fmla="*/ 23 h 118"/>
                <a:gd name="T36" fmla="*/ 71 w 72"/>
                <a:gd name="T37" fmla="*/ 47 h 118"/>
                <a:gd name="T38" fmla="*/ 71 w 72"/>
                <a:gd name="T39" fmla="*/ 70 h 118"/>
                <a:gd name="T40" fmla="*/ 39 w 72"/>
                <a:gd name="T41" fmla="*/ 31 h 118"/>
                <a:gd name="T42" fmla="*/ 39 w 72"/>
                <a:gd name="T43" fmla="*/ 31 h 118"/>
                <a:gd name="T44" fmla="*/ 39 w 72"/>
                <a:gd name="T45" fmla="*/ 23 h 118"/>
                <a:gd name="T46" fmla="*/ 31 w 72"/>
                <a:gd name="T47" fmla="*/ 23 h 118"/>
                <a:gd name="T48" fmla="*/ 31 w 72"/>
                <a:gd name="T49" fmla="*/ 23 h 118"/>
                <a:gd name="T50" fmla="*/ 31 w 72"/>
                <a:gd name="T51" fmla="*/ 31 h 118"/>
                <a:gd name="T52" fmla="*/ 31 w 72"/>
                <a:gd name="T53" fmla="*/ 86 h 118"/>
                <a:gd name="T54" fmla="*/ 31 w 72"/>
                <a:gd name="T55" fmla="*/ 94 h 118"/>
                <a:gd name="T56" fmla="*/ 31 w 72"/>
                <a:gd name="T57" fmla="*/ 94 h 118"/>
                <a:gd name="T58" fmla="*/ 39 w 72"/>
                <a:gd name="T59" fmla="*/ 94 h 118"/>
                <a:gd name="T60" fmla="*/ 39 w 72"/>
                <a:gd name="T61" fmla="*/ 86 h 118"/>
                <a:gd name="T62" fmla="*/ 39 w 72"/>
                <a:gd name="T63" fmla="*/ 31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2" h="118">
                  <a:moveTo>
                    <a:pt x="71" y="70"/>
                  </a:moveTo>
                  <a:lnTo>
                    <a:pt x="71" y="70"/>
                  </a:lnTo>
                  <a:cubicBezTo>
                    <a:pt x="71" y="78"/>
                    <a:pt x="71" y="86"/>
                    <a:pt x="63" y="94"/>
                  </a:cubicBezTo>
                  <a:lnTo>
                    <a:pt x="63" y="101"/>
                  </a:lnTo>
                  <a:cubicBezTo>
                    <a:pt x="55" y="109"/>
                    <a:pt x="55" y="109"/>
                    <a:pt x="47" y="109"/>
                  </a:cubicBezTo>
                  <a:cubicBezTo>
                    <a:pt x="47" y="117"/>
                    <a:pt x="39" y="117"/>
                    <a:pt x="31" y="117"/>
                  </a:cubicBezTo>
                  <a:cubicBezTo>
                    <a:pt x="31" y="117"/>
                    <a:pt x="23" y="117"/>
                    <a:pt x="16" y="109"/>
                  </a:cubicBezTo>
                  <a:cubicBezTo>
                    <a:pt x="16" y="109"/>
                    <a:pt x="8" y="109"/>
                    <a:pt x="8" y="101"/>
                  </a:cubicBezTo>
                  <a:lnTo>
                    <a:pt x="0" y="94"/>
                  </a:lnTo>
                  <a:cubicBezTo>
                    <a:pt x="0" y="86"/>
                    <a:pt x="0" y="78"/>
                    <a:pt x="0" y="70"/>
                  </a:cubicBezTo>
                  <a:cubicBezTo>
                    <a:pt x="0" y="47"/>
                    <a:pt x="0" y="47"/>
                    <a:pt x="0" y="47"/>
                  </a:cubicBezTo>
                  <a:cubicBezTo>
                    <a:pt x="0" y="39"/>
                    <a:pt x="0" y="31"/>
                    <a:pt x="0" y="31"/>
                  </a:cubicBezTo>
                  <a:cubicBezTo>
                    <a:pt x="0" y="23"/>
                    <a:pt x="8" y="15"/>
                    <a:pt x="8" y="15"/>
                  </a:cubicBezTo>
                  <a:cubicBezTo>
                    <a:pt x="8" y="8"/>
                    <a:pt x="16" y="8"/>
                    <a:pt x="16" y="8"/>
                  </a:cubicBezTo>
                  <a:cubicBezTo>
                    <a:pt x="23" y="8"/>
                    <a:pt x="31" y="0"/>
                    <a:pt x="31" y="0"/>
                  </a:cubicBezTo>
                  <a:cubicBezTo>
                    <a:pt x="39" y="0"/>
                    <a:pt x="47" y="8"/>
                    <a:pt x="47" y="8"/>
                  </a:cubicBezTo>
                  <a:cubicBezTo>
                    <a:pt x="55" y="8"/>
                    <a:pt x="55" y="8"/>
                    <a:pt x="63" y="15"/>
                  </a:cubicBezTo>
                  <a:lnTo>
                    <a:pt x="63" y="23"/>
                  </a:lnTo>
                  <a:cubicBezTo>
                    <a:pt x="71" y="31"/>
                    <a:pt x="71" y="39"/>
                    <a:pt x="71" y="47"/>
                  </a:cubicBezTo>
                  <a:lnTo>
                    <a:pt x="71" y="70"/>
                  </a:lnTo>
                  <a:close/>
                  <a:moveTo>
                    <a:pt x="39" y="31"/>
                  </a:moveTo>
                  <a:lnTo>
                    <a:pt x="39" y="31"/>
                  </a:lnTo>
                  <a:lnTo>
                    <a:pt x="39" y="23"/>
                  </a:lnTo>
                  <a:cubicBezTo>
                    <a:pt x="39" y="23"/>
                    <a:pt x="39" y="23"/>
                    <a:pt x="31" y="23"/>
                  </a:cubicBezTo>
                  <a:lnTo>
                    <a:pt x="31" y="23"/>
                  </a:lnTo>
                  <a:lnTo>
                    <a:pt x="31" y="31"/>
                  </a:lnTo>
                  <a:cubicBezTo>
                    <a:pt x="31" y="86"/>
                    <a:pt x="31" y="86"/>
                    <a:pt x="31" y="86"/>
                  </a:cubicBezTo>
                  <a:cubicBezTo>
                    <a:pt x="31" y="94"/>
                    <a:pt x="31" y="94"/>
                    <a:pt x="31" y="94"/>
                  </a:cubicBezTo>
                  <a:lnTo>
                    <a:pt x="31" y="94"/>
                  </a:lnTo>
                  <a:cubicBezTo>
                    <a:pt x="39" y="94"/>
                    <a:pt x="39" y="94"/>
                    <a:pt x="39" y="94"/>
                  </a:cubicBezTo>
                  <a:lnTo>
                    <a:pt x="39" y="86"/>
                  </a:lnTo>
                  <a:lnTo>
                    <a:pt x="39"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27" name="Freeform 919"/>
            <p:cNvSpPr>
              <a:spLocks noChangeArrowheads="1"/>
            </p:cNvSpPr>
            <p:nvPr/>
          </p:nvSpPr>
          <p:spPr bwMode="auto">
            <a:xfrm>
              <a:off x="16112338" y="7751459"/>
              <a:ext cx="47641" cy="79405"/>
            </a:xfrm>
            <a:custGeom>
              <a:avLst/>
              <a:gdLst>
                <a:gd name="T0" fmla="*/ 0 w 64"/>
                <a:gd name="T1" fmla="*/ 0 h 110"/>
                <a:gd name="T2" fmla="*/ 0 w 64"/>
                <a:gd name="T3" fmla="*/ 0 h 110"/>
                <a:gd name="T4" fmla="*/ 16 w 64"/>
                <a:gd name="T5" fmla="*/ 0 h 110"/>
                <a:gd name="T6" fmla="*/ 47 w 64"/>
                <a:gd name="T7" fmla="*/ 0 h 110"/>
                <a:gd name="T8" fmla="*/ 55 w 64"/>
                <a:gd name="T9" fmla="*/ 7 h 110"/>
                <a:gd name="T10" fmla="*/ 63 w 64"/>
                <a:gd name="T11" fmla="*/ 31 h 110"/>
                <a:gd name="T12" fmla="*/ 63 w 64"/>
                <a:gd name="T13" fmla="*/ 47 h 110"/>
                <a:gd name="T14" fmla="*/ 47 w 64"/>
                <a:gd name="T15" fmla="*/ 47 h 110"/>
                <a:gd name="T16" fmla="*/ 55 w 64"/>
                <a:gd name="T17" fmla="*/ 54 h 110"/>
                <a:gd name="T18" fmla="*/ 63 w 64"/>
                <a:gd name="T19" fmla="*/ 62 h 110"/>
                <a:gd name="T20" fmla="*/ 63 w 64"/>
                <a:gd name="T21" fmla="*/ 78 h 110"/>
                <a:gd name="T22" fmla="*/ 63 w 64"/>
                <a:gd name="T23" fmla="*/ 109 h 110"/>
                <a:gd name="T24" fmla="*/ 39 w 64"/>
                <a:gd name="T25" fmla="*/ 109 h 110"/>
                <a:gd name="T26" fmla="*/ 39 w 64"/>
                <a:gd name="T27" fmla="*/ 70 h 110"/>
                <a:gd name="T28" fmla="*/ 32 w 64"/>
                <a:gd name="T29" fmla="*/ 62 h 110"/>
                <a:gd name="T30" fmla="*/ 24 w 64"/>
                <a:gd name="T31" fmla="*/ 54 h 110"/>
                <a:gd name="T32" fmla="*/ 24 w 64"/>
                <a:gd name="T33" fmla="*/ 109 h 110"/>
                <a:gd name="T34" fmla="*/ 0 w 64"/>
                <a:gd name="T35" fmla="*/ 109 h 110"/>
                <a:gd name="T36" fmla="*/ 0 w 64"/>
                <a:gd name="T37" fmla="*/ 0 h 110"/>
                <a:gd name="T38" fmla="*/ 24 w 64"/>
                <a:gd name="T39" fmla="*/ 15 h 110"/>
                <a:gd name="T40" fmla="*/ 24 w 64"/>
                <a:gd name="T41" fmla="*/ 15 h 110"/>
                <a:gd name="T42" fmla="*/ 24 w 64"/>
                <a:gd name="T43" fmla="*/ 39 h 110"/>
                <a:gd name="T44" fmla="*/ 32 w 64"/>
                <a:gd name="T45" fmla="*/ 39 h 110"/>
                <a:gd name="T46" fmla="*/ 39 w 64"/>
                <a:gd name="T47" fmla="*/ 31 h 110"/>
                <a:gd name="T48" fmla="*/ 39 w 64"/>
                <a:gd name="T49" fmla="*/ 23 h 110"/>
                <a:gd name="T50" fmla="*/ 32 w 64"/>
                <a:gd name="T51" fmla="*/ 15 h 110"/>
                <a:gd name="T52" fmla="*/ 24 w 64"/>
                <a:gd name="T53" fmla="*/ 1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 h="110">
                  <a:moveTo>
                    <a:pt x="0" y="0"/>
                  </a:moveTo>
                  <a:lnTo>
                    <a:pt x="0" y="0"/>
                  </a:lnTo>
                  <a:cubicBezTo>
                    <a:pt x="16" y="0"/>
                    <a:pt x="16" y="0"/>
                    <a:pt x="16" y="0"/>
                  </a:cubicBezTo>
                  <a:cubicBezTo>
                    <a:pt x="32" y="0"/>
                    <a:pt x="39" y="0"/>
                    <a:pt x="47" y="0"/>
                  </a:cubicBezTo>
                  <a:cubicBezTo>
                    <a:pt x="47" y="0"/>
                    <a:pt x="55" y="0"/>
                    <a:pt x="55" y="7"/>
                  </a:cubicBezTo>
                  <a:cubicBezTo>
                    <a:pt x="63" y="7"/>
                    <a:pt x="63" y="15"/>
                    <a:pt x="63" y="31"/>
                  </a:cubicBezTo>
                  <a:cubicBezTo>
                    <a:pt x="63" y="39"/>
                    <a:pt x="63" y="39"/>
                    <a:pt x="63" y="47"/>
                  </a:cubicBezTo>
                  <a:cubicBezTo>
                    <a:pt x="55" y="47"/>
                    <a:pt x="55" y="47"/>
                    <a:pt x="47" y="47"/>
                  </a:cubicBezTo>
                  <a:cubicBezTo>
                    <a:pt x="55" y="54"/>
                    <a:pt x="55" y="54"/>
                    <a:pt x="55" y="54"/>
                  </a:cubicBezTo>
                  <a:cubicBezTo>
                    <a:pt x="63" y="54"/>
                    <a:pt x="63" y="62"/>
                    <a:pt x="63" y="62"/>
                  </a:cubicBezTo>
                  <a:cubicBezTo>
                    <a:pt x="63" y="62"/>
                    <a:pt x="63" y="70"/>
                    <a:pt x="63" y="78"/>
                  </a:cubicBezTo>
                  <a:cubicBezTo>
                    <a:pt x="63" y="109"/>
                    <a:pt x="63" y="109"/>
                    <a:pt x="63" y="109"/>
                  </a:cubicBezTo>
                  <a:cubicBezTo>
                    <a:pt x="39" y="109"/>
                    <a:pt x="39" y="109"/>
                    <a:pt x="39" y="109"/>
                  </a:cubicBezTo>
                  <a:cubicBezTo>
                    <a:pt x="39" y="70"/>
                    <a:pt x="39" y="70"/>
                    <a:pt x="39" y="70"/>
                  </a:cubicBezTo>
                  <a:cubicBezTo>
                    <a:pt x="39" y="62"/>
                    <a:pt x="39" y="62"/>
                    <a:pt x="32" y="62"/>
                  </a:cubicBezTo>
                  <a:cubicBezTo>
                    <a:pt x="32" y="54"/>
                    <a:pt x="32" y="54"/>
                    <a:pt x="24" y="54"/>
                  </a:cubicBezTo>
                  <a:cubicBezTo>
                    <a:pt x="24" y="109"/>
                    <a:pt x="24" y="109"/>
                    <a:pt x="24" y="109"/>
                  </a:cubicBezTo>
                  <a:cubicBezTo>
                    <a:pt x="0" y="109"/>
                    <a:pt x="0" y="109"/>
                    <a:pt x="0" y="109"/>
                  </a:cubicBezTo>
                  <a:lnTo>
                    <a:pt x="0" y="0"/>
                  </a:lnTo>
                  <a:close/>
                  <a:moveTo>
                    <a:pt x="24" y="15"/>
                  </a:moveTo>
                  <a:lnTo>
                    <a:pt x="24" y="15"/>
                  </a:lnTo>
                  <a:cubicBezTo>
                    <a:pt x="24" y="39"/>
                    <a:pt x="24" y="39"/>
                    <a:pt x="24" y="39"/>
                  </a:cubicBezTo>
                  <a:cubicBezTo>
                    <a:pt x="32" y="39"/>
                    <a:pt x="32" y="39"/>
                    <a:pt x="32" y="39"/>
                  </a:cubicBezTo>
                  <a:cubicBezTo>
                    <a:pt x="32" y="39"/>
                    <a:pt x="39" y="39"/>
                    <a:pt x="39" y="31"/>
                  </a:cubicBezTo>
                  <a:cubicBezTo>
                    <a:pt x="39" y="23"/>
                    <a:pt x="39" y="23"/>
                    <a:pt x="39" y="23"/>
                  </a:cubicBezTo>
                  <a:lnTo>
                    <a:pt x="32" y="15"/>
                  </a:lnTo>
                  <a:cubicBezTo>
                    <a:pt x="32" y="15"/>
                    <a:pt x="32" y="15"/>
                    <a:pt x="24" y="15"/>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28" name="Freeform 920"/>
            <p:cNvSpPr>
              <a:spLocks noChangeArrowheads="1"/>
            </p:cNvSpPr>
            <p:nvPr/>
          </p:nvSpPr>
          <p:spPr bwMode="auto">
            <a:xfrm>
              <a:off x="16163157" y="7751459"/>
              <a:ext cx="47641" cy="79405"/>
            </a:xfrm>
            <a:custGeom>
              <a:avLst/>
              <a:gdLst>
                <a:gd name="T0" fmla="*/ 63 w 64"/>
                <a:gd name="T1" fmla="*/ 0 h 110"/>
                <a:gd name="T2" fmla="*/ 63 w 64"/>
                <a:gd name="T3" fmla="*/ 23 h 110"/>
                <a:gd name="T4" fmla="*/ 39 w 64"/>
                <a:gd name="T5" fmla="*/ 23 h 110"/>
                <a:gd name="T6" fmla="*/ 39 w 64"/>
                <a:gd name="T7" fmla="*/ 109 h 110"/>
                <a:gd name="T8" fmla="*/ 16 w 64"/>
                <a:gd name="T9" fmla="*/ 109 h 110"/>
                <a:gd name="T10" fmla="*/ 16 w 64"/>
                <a:gd name="T11" fmla="*/ 23 h 110"/>
                <a:gd name="T12" fmla="*/ 0 w 64"/>
                <a:gd name="T13" fmla="*/ 23 h 110"/>
                <a:gd name="T14" fmla="*/ 0 w 64"/>
                <a:gd name="T15" fmla="*/ 0 h 110"/>
                <a:gd name="T16" fmla="*/ 63 w 64"/>
                <a:gd name="T1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10">
                  <a:moveTo>
                    <a:pt x="63" y="0"/>
                  </a:moveTo>
                  <a:lnTo>
                    <a:pt x="63" y="23"/>
                  </a:lnTo>
                  <a:lnTo>
                    <a:pt x="39" y="23"/>
                  </a:lnTo>
                  <a:lnTo>
                    <a:pt x="39" y="109"/>
                  </a:lnTo>
                  <a:lnTo>
                    <a:pt x="16" y="109"/>
                  </a:lnTo>
                  <a:lnTo>
                    <a:pt x="16" y="23"/>
                  </a:lnTo>
                  <a:lnTo>
                    <a:pt x="0" y="23"/>
                  </a:lnTo>
                  <a:lnTo>
                    <a:pt x="0"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29" name="Freeform 921"/>
            <p:cNvSpPr>
              <a:spLocks noChangeArrowheads="1"/>
            </p:cNvSpPr>
            <p:nvPr/>
          </p:nvSpPr>
          <p:spPr bwMode="auto">
            <a:xfrm>
              <a:off x="15064205" y="7284564"/>
              <a:ext cx="12705" cy="63523"/>
            </a:xfrm>
            <a:custGeom>
              <a:avLst/>
              <a:gdLst>
                <a:gd name="T0" fmla="*/ 16 w 17"/>
                <a:gd name="T1" fmla="*/ 0 h 88"/>
                <a:gd name="T2" fmla="*/ 16 w 17"/>
                <a:gd name="T3" fmla="*/ 87 h 88"/>
                <a:gd name="T4" fmla="*/ 0 w 17"/>
                <a:gd name="T5" fmla="*/ 87 h 88"/>
                <a:gd name="T6" fmla="*/ 0 w 17"/>
                <a:gd name="T7" fmla="*/ 0 h 88"/>
                <a:gd name="T8" fmla="*/ 16 w 17"/>
                <a:gd name="T9" fmla="*/ 0 h 88"/>
              </a:gdLst>
              <a:ahLst/>
              <a:cxnLst>
                <a:cxn ang="0">
                  <a:pos x="T0" y="T1"/>
                </a:cxn>
                <a:cxn ang="0">
                  <a:pos x="T2" y="T3"/>
                </a:cxn>
                <a:cxn ang="0">
                  <a:pos x="T4" y="T5"/>
                </a:cxn>
                <a:cxn ang="0">
                  <a:pos x="T6" y="T7"/>
                </a:cxn>
                <a:cxn ang="0">
                  <a:pos x="T8" y="T9"/>
                </a:cxn>
              </a:cxnLst>
              <a:rect l="0" t="0" r="r" b="b"/>
              <a:pathLst>
                <a:path w="17" h="88">
                  <a:moveTo>
                    <a:pt x="16" y="0"/>
                  </a:moveTo>
                  <a:lnTo>
                    <a:pt x="16" y="87"/>
                  </a:lnTo>
                  <a:lnTo>
                    <a:pt x="0" y="87"/>
                  </a:lnTo>
                  <a:lnTo>
                    <a:pt x="0" y="0"/>
                  </a:lnTo>
                  <a:lnTo>
                    <a:pt x="1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30" name="Freeform 922"/>
            <p:cNvSpPr>
              <a:spLocks noChangeArrowheads="1"/>
            </p:cNvSpPr>
            <p:nvPr/>
          </p:nvSpPr>
          <p:spPr bwMode="auto">
            <a:xfrm>
              <a:off x="15086437" y="7284564"/>
              <a:ext cx="34939" cy="63523"/>
            </a:xfrm>
            <a:custGeom>
              <a:avLst/>
              <a:gdLst>
                <a:gd name="T0" fmla="*/ 47 w 48"/>
                <a:gd name="T1" fmla="*/ 0 h 88"/>
                <a:gd name="T2" fmla="*/ 47 w 48"/>
                <a:gd name="T3" fmla="*/ 87 h 88"/>
                <a:gd name="T4" fmla="*/ 24 w 48"/>
                <a:gd name="T5" fmla="*/ 87 h 88"/>
                <a:gd name="T6" fmla="*/ 16 w 48"/>
                <a:gd name="T7" fmla="*/ 48 h 88"/>
                <a:gd name="T8" fmla="*/ 16 w 48"/>
                <a:gd name="T9" fmla="*/ 87 h 88"/>
                <a:gd name="T10" fmla="*/ 0 w 48"/>
                <a:gd name="T11" fmla="*/ 87 h 88"/>
                <a:gd name="T12" fmla="*/ 0 w 48"/>
                <a:gd name="T13" fmla="*/ 0 h 88"/>
                <a:gd name="T14" fmla="*/ 16 w 48"/>
                <a:gd name="T15" fmla="*/ 0 h 88"/>
                <a:gd name="T16" fmla="*/ 32 w 48"/>
                <a:gd name="T17" fmla="*/ 40 h 88"/>
                <a:gd name="T18" fmla="*/ 32 w 48"/>
                <a:gd name="T19" fmla="*/ 0 h 88"/>
                <a:gd name="T20" fmla="*/ 47 w 48"/>
                <a:gd name="T2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88">
                  <a:moveTo>
                    <a:pt x="47" y="0"/>
                  </a:moveTo>
                  <a:lnTo>
                    <a:pt x="47" y="87"/>
                  </a:lnTo>
                  <a:lnTo>
                    <a:pt x="24" y="87"/>
                  </a:lnTo>
                  <a:lnTo>
                    <a:pt x="16" y="48"/>
                  </a:lnTo>
                  <a:lnTo>
                    <a:pt x="16" y="87"/>
                  </a:lnTo>
                  <a:lnTo>
                    <a:pt x="0" y="87"/>
                  </a:lnTo>
                  <a:lnTo>
                    <a:pt x="0" y="0"/>
                  </a:lnTo>
                  <a:lnTo>
                    <a:pt x="16" y="0"/>
                  </a:lnTo>
                  <a:lnTo>
                    <a:pt x="32" y="40"/>
                  </a:lnTo>
                  <a:lnTo>
                    <a:pt x="32" y="0"/>
                  </a:ln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31" name="Freeform 923"/>
            <p:cNvSpPr>
              <a:spLocks noChangeArrowheads="1"/>
            </p:cNvSpPr>
            <p:nvPr/>
          </p:nvSpPr>
          <p:spPr bwMode="auto">
            <a:xfrm>
              <a:off x="15124551" y="7284564"/>
              <a:ext cx="41291" cy="63523"/>
            </a:xfrm>
            <a:custGeom>
              <a:avLst/>
              <a:gdLst>
                <a:gd name="T0" fmla="*/ 0 w 56"/>
                <a:gd name="T1" fmla="*/ 0 h 88"/>
                <a:gd name="T2" fmla="*/ 0 w 56"/>
                <a:gd name="T3" fmla="*/ 0 h 88"/>
                <a:gd name="T4" fmla="*/ 16 w 56"/>
                <a:gd name="T5" fmla="*/ 0 h 88"/>
                <a:gd name="T6" fmla="*/ 40 w 56"/>
                <a:gd name="T7" fmla="*/ 8 h 88"/>
                <a:gd name="T8" fmla="*/ 48 w 56"/>
                <a:gd name="T9" fmla="*/ 8 h 88"/>
                <a:gd name="T10" fmla="*/ 48 w 56"/>
                <a:gd name="T11" fmla="*/ 16 h 88"/>
                <a:gd name="T12" fmla="*/ 55 w 56"/>
                <a:gd name="T13" fmla="*/ 32 h 88"/>
                <a:gd name="T14" fmla="*/ 55 w 56"/>
                <a:gd name="T15" fmla="*/ 64 h 88"/>
                <a:gd name="T16" fmla="*/ 48 w 56"/>
                <a:gd name="T17" fmla="*/ 79 h 88"/>
                <a:gd name="T18" fmla="*/ 48 w 56"/>
                <a:gd name="T19" fmla="*/ 87 h 88"/>
                <a:gd name="T20" fmla="*/ 40 w 56"/>
                <a:gd name="T21" fmla="*/ 87 h 88"/>
                <a:gd name="T22" fmla="*/ 32 w 56"/>
                <a:gd name="T23" fmla="*/ 87 h 88"/>
                <a:gd name="T24" fmla="*/ 0 w 56"/>
                <a:gd name="T25" fmla="*/ 87 h 88"/>
                <a:gd name="T26" fmla="*/ 0 w 56"/>
                <a:gd name="T27" fmla="*/ 0 h 88"/>
                <a:gd name="T28" fmla="*/ 24 w 56"/>
                <a:gd name="T29" fmla="*/ 16 h 88"/>
                <a:gd name="T30" fmla="*/ 24 w 56"/>
                <a:gd name="T31" fmla="*/ 16 h 88"/>
                <a:gd name="T32" fmla="*/ 24 w 56"/>
                <a:gd name="T33" fmla="*/ 72 h 88"/>
                <a:gd name="T34" fmla="*/ 32 w 56"/>
                <a:gd name="T35" fmla="*/ 72 h 88"/>
                <a:gd name="T36" fmla="*/ 32 w 56"/>
                <a:gd name="T37" fmla="*/ 64 h 88"/>
                <a:gd name="T38" fmla="*/ 32 w 56"/>
                <a:gd name="T39" fmla="*/ 32 h 88"/>
                <a:gd name="T40" fmla="*/ 32 w 56"/>
                <a:gd name="T41" fmla="*/ 24 h 88"/>
                <a:gd name="T42" fmla="*/ 32 w 56"/>
                <a:gd name="T43" fmla="*/ 16 h 88"/>
                <a:gd name="T44" fmla="*/ 24 w 56"/>
                <a:gd name="T45" fmla="*/ 1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88">
                  <a:moveTo>
                    <a:pt x="0" y="0"/>
                  </a:moveTo>
                  <a:lnTo>
                    <a:pt x="0" y="0"/>
                  </a:lnTo>
                  <a:cubicBezTo>
                    <a:pt x="16" y="0"/>
                    <a:pt x="16" y="0"/>
                    <a:pt x="16" y="0"/>
                  </a:cubicBezTo>
                  <a:cubicBezTo>
                    <a:pt x="32" y="0"/>
                    <a:pt x="32" y="8"/>
                    <a:pt x="40" y="8"/>
                  </a:cubicBezTo>
                  <a:lnTo>
                    <a:pt x="48" y="8"/>
                  </a:lnTo>
                  <a:cubicBezTo>
                    <a:pt x="48" y="16"/>
                    <a:pt x="48" y="16"/>
                    <a:pt x="48" y="16"/>
                  </a:cubicBezTo>
                  <a:cubicBezTo>
                    <a:pt x="55" y="24"/>
                    <a:pt x="55" y="24"/>
                    <a:pt x="55" y="32"/>
                  </a:cubicBezTo>
                  <a:cubicBezTo>
                    <a:pt x="55" y="64"/>
                    <a:pt x="55" y="64"/>
                    <a:pt x="55" y="64"/>
                  </a:cubicBezTo>
                  <a:cubicBezTo>
                    <a:pt x="55" y="72"/>
                    <a:pt x="55" y="79"/>
                    <a:pt x="48" y="79"/>
                  </a:cubicBezTo>
                  <a:lnTo>
                    <a:pt x="48" y="87"/>
                  </a:lnTo>
                  <a:lnTo>
                    <a:pt x="40" y="87"/>
                  </a:lnTo>
                  <a:lnTo>
                    <a:pt x="32" y="87"/>
                  </a:lnTo>
                  <a:cubicBezTo>
                    <a:pt x="0" y="87"/>
                    <a:pt x="0" y="87"/>
                    <a:pt x="0" y="87"/>
                  </a:cubicBezTo>
                  <a:lnTo>
                    <a:pt x="0" y="0"/>
                  </a:lnTo>
                  <a:close/>
                  <a:moveTo>
                    <a:pt x="24" y="16"/>
                  </a:moveTo>
                  <a:lnTo>
                    <a:pt x="24" y="16"/>
                  </a:lnTo>
                  <a:cubicBezTo>
                    <a:pt x="24" y="72"/>
                    <a:pt x="24" y="72"/>
                    <a:pt x="24" y="72"/>
                  </a:cubicBezTo>
                  <a:lnTo>
                    <a:pt x="32" y="72"/>
                  </a:lnTo>
                  <a:cubicBezTo>
                    <a:pt x="32" y="72"/>
                    <a:pt x="32" y="72"/>
                    <a:pt x="32" y="64"/>
                  </a:cubicBezTo>
                  <a:cubicBezTo>
                    <a:pt x="32" y="32"/>
                    <a:pt x="32" y="32"/>
                    <a:pt x="32" y="32"/>
                  </a:cubicBezTo>
                  <a:cubicBezTo>
                    <a:pt x="32" y="24"/>
                    <a:pt x="32" y="24"/>
                    <a:pt x="32" y="24"/>
                  </a:cubicBezTo>
                  <a:lnTo>
                    <a:pt x="32" y="16"/>
                  </a:lnTo>
                  <a:cubicBezTo>
                    <a:pt x="24" y="16"/>
                    <a:pt x="24"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32" name="Freeform 924"/>
            <p:cNvSpPr>
              <a:spLocks noChangeArrowheads="1"/>
            </p:cNvSpPr>
            <p:nvPr/>
          </p:nvSpPr>
          <p:spPr bwMode="auto">
            <a:xfrm>
              <a:off x="15172194" y="7284564"/>
              <a:ext cx="12705" cy="63523"/>
            </a:xfrm>
            <a:custGeom>
              <a:avLst/>
              <a:gdLst>
                <a:gd name="T0" fmla="*/ 15 w 16"/>
                <a:gd name="T1" fmla="*/ 0 h 88"/>
                <a:gd name="T2" fmla="*/ 15 w 16"/>
                <a:gd name="T3" fmla="*/ 87 h 88"/>
                <a:gd name="T4" fmla="*/ 0 w 16"/>
                <a:gd name="T5" fmla="*/ 87 h 88"/>
                <a:gd name="T6" fmla="*/ 0 w 16"/>
                <a:gd name="T7" fmla="*/ 0 h 88"/>
                <a:gd name="T8" fmla="*/ 15 w 16"/>
                <a:gd name="T9" fmla="*/ 0 h 88"/>
              </a:gdLst>
              <a:ahLst/>
              <a:cxnLst>
                <a:cxn ang="0">
                  <a:pos x="T0" y="T1"/>
                </a:cxn>
                <a:cxn ang="0">
                  <a:pos x="T2" y="T3"/>
                </a:cxn>
                <a:cxn ang="0">
                  <a:pos x="T4" y="T5"/>
                </a:cxn>
                <a:cxn ang="0">
                  <a:pos x="T6" y="T7"/>
                </a:cxn>
                <a:cxn ang="0">
                  <a:pos x="T8" y="T9"/>
                </a:cxn>
              </a:cxnLst>
              <a:rect l="0" t="0" r="r" b="b"/>
              <a:pathLst>
                <a:path w="16" h="88">
                  <a:moveTo>
                    <a:pt x="15" y="0"/>
                  </a:moveTo>
                  <a:lnTo>
                    <a:pt x="15" y="87"/>
                  </a:lnTo>
                  <a:lnTo>
                    <a:pt x="0" y="87"/>
                  </a:lnTo>
                  <a:lnTo>
                    <a:pt x="0" y="0"/>
                  </a:lnTo>
                  <a:lnTo>
                    <a:pt x="1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33" name="Freeform 925"/>
            <p:cNvSpPr>
              <a:spLocks noChangeArrowheads="1"/>
            </p:cNvSpPr>
            <p:nvPr/>
          </p:nvSpPr>
          <p:spPr bwMode="auto">
            <a:xfrm>
              <a:off x="15188074" y="7284564"/>
              <a:ext cx="41291" cy="63523"/>
            </a:xfrm>
            <a:custGeom>
              <a:avLst/>
              <a:gdLst>
                <a:gd name="T0" fmla="*/ 40 w 56"/>
                <a:gd name="T1" fmla="*/ 0 h 88"/>
                <a:gd name="T2" fmla="*/ 40 w 56"/>
                <a:gd name="T3" fmla="*/ 0 h 88"/>
                <a:gd name="T4" fmla="*/ 55 w 56"/>
                <a:gd name="T5" fmla="*/ 87 h 88"/>
                <a:gd name="T6" fmla="*/ 32 w 56"/>
                <a:gd name="T7" fmla="*/ 87 h 88"/>
                <a:gd name="T8" fmla="*/ 32 w 56"/>
                <a:gd name="T9" fmla="*/ 72 h 88"/>
                <a:gd name="T10" fmla="*/ 24 w 56"/>
                <a:gd name="T11" fmla="*/ 72 h 88"/>
                <a:gd name="T12" fmla="*/ 24 w 56"/>
                <a:gd name="T13" fmla="*/ 87 h 88"/>
                <a:gd name="T14" fmla="*/ 0 w 56"/>
                <a:gd name="T15" fmla="*/ 87 h 88"/>
                <a:gd name="T16" fmla="*/ 8 w 56"/>
                <a:gd name="T17" fmla="*/ 0 h 88"/>
                <a:gd name="T18" fmla="*/ 40 w 56"/>
                <a:gd name="T19" fmla="*/ 0 h 88"/>
                <a:gd name="T20" fmla="*/ 32 w 56"/>
                <a:gd name="T21" fmla="*/ 56 h 88"/>
                <a:gd name="T22" fmla="*/ 32 w 56"/>
                <a:gd name="T23" fmla="*/ 56 h 88"/>
                <a:gd name="T24" fmla="*/ 32 w 56"/>
                <a:gd name="T25" fmla="*/ 24 h 88"/>
                <a:gd name="T26" fmla="*/ 24 w 56"/>
                <a:gd name="T27" fmla="*/ 56 h 88"/>
                <a:gd name="T28" fmla="*/ 32 w 56"/>
                <a:gd name="T29"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88">
                  <a:moveTo>
                    <a:pt x="40" y="0"/>
                  </a:moveTo>
                  <a:lnTo>
                    <a:pt x="40" y="0"/>
                  </a:lnTo>
                  <a:cubicBezTo>
                    <a:pt x="55" y="87"/>
                    <a:pt x="55" y="87"/>
                    <a:pt x="55" y="87"/>
                  </a:cubicBezTo>
                  <a:cubicBezTo>
                    <a:pt x="32" y="87"/>
                    <a:pt x="32" y="87"/>
                    <a:pt x="32" y="87"/>
                  </a:cubicBezTo>
                  <a:cubicBezTo>
                    <a:pt x="32" y="72"/>
                    <a:pt x="32" y="72"/>
                    <a:pt x="32" y="72"/>
                  </a:cubicBezTo>
                  <a:cubicBezTo>
                    <a:pt x="24" y="72"/>
                    <a:pt x="24" y="72"/>
                    <a:pt x="24" y="72"/>
                  </a:cubicBezTo>
                  <a:cubicBezTo>
                    <a:pt x="24" y="87"/>
                    <a:pt x="24" y="87"/>
                    <a:pt x="24" y="87"/>
                  </a:cubicBezTo>
                  <a:cubicBezTo>
                    <a:pt x="0" y="87"/>
                    <a:pt x="0" y="87"/>
                    <a:pt x="0" y="87"/>
                  </a:cubicBezTo>
                  <a:cubicBezTo>
                    <a:pt x="8" y="0"/>
                    <a:pt x="8" y="0"/>
                    <a:pt x="8" y="0"/>
                  </a:cubicBezTo>
                  <a:lnTo>
                    <a:pt x="40" y="0"/>
                  </a:lnTo>
                  <a:close/>
                  <a:moveTo>
                    <a:pt x="32" y="56"/>
                  </a:moveTo>
                  <a:lnTo>
                    <a:pt x="32" y="56"/>
                  </a:lnTo>
                  <a:cubicBezTo>
                    <a:pt x="32" y="48"/>
                    <a:pt x="32" y="40"/>
                    <a:pt x="32" y="24"/>
                  </a:cubicBezTo>
                  <a:cubicBezTo>
                    <a:pt x="24" y="40"/>
                    <a:pt x="24" y="48"/>
                    <a:pt x="24" y="56"/>
                  </a:cubicBezTo>
                  <a:lnTo>
                    <a:pt x="32" y="5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34" name="Freeform 926"/>
            <p:cNvSpPr>
              <a:spLocks noChangeArrowheads="1"/>
            </p:cNvSpPr>
            <p:nvPr/>
          </p:nvSpPr>
          <p:spPr bwMode="auto">
            <a:xfrm>
              <a:off x="15232540" y="7284564"/>
              <a:ext cx="34939" cy="63523"/>
            </a:xfrm>
            <a:custGeom>
              <a:avLst/>
              <a:gdLst>
                <a:gd name="T0" fmla="*/ 48 w 49"/>
                <a:gd name="T1" fmla="*/ 0 h 88"/>
                <a:gd name="T2" fmla="*/ 48 w 49"/>
                <a:gd name="T3" fmla="*/ 87 h 88"/>
                <a:gd name="T4" fmla="*/ 24 w 49"/>
                <a:gd name="T5" fmla="*/ 87 h 88"/>
                <a:gd name="T6" fmla="*/ 16 w 49"/>
                <a:gd name="T7" fmla="*/ 48 h 88"/>
                <a:gd name="T8" fmla="*/ 16 w 49"/>
                <a:gd name="T9" fmla="*/ 87 h 88"/>
                <a:gd name="T10" fmla="*/ 0 w 49"/>
                <a:gd name="T11" fmla="*/ 87 h 88"/>
                <a:gd name="T12" fmla="*/ 0 w 49"/>
                <a:gd name="T13" fmla="*/ 0 h 88"/>
                <a:gd name="T14" fmla="*/ 16 w 49"/>
                <a:gd name="T15" fmla="*/ 0 h 88"/>
                <a:gd name="T16" fmla="*/ 32 w 49"/>
                <a:gd name="T17" fmla="*/ 40 h 88"/>
                <a:gd name="T18" fmla="*/ 32 w 49"/>
                <a:gd name="T19" fmla="*/ 0 h 88"/>
                <a:gd name="T20" fmla="*/ 48 w 49"/>
                <a:gd name="T2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88">
                  <a:moveTo>
                    <a:pt x="48" y="0"/>
                  </a:moveTo>
                  <a:lnTo>
                    <a:pt x="48" y="87"/>
                  </a:lnTo>
                  <a:lnTo>
                    <a:pt x="24" y="87"/>
                  </a:lnTo>
                  <a:lnTo>
                    <a:pt x="16" y="48"/>
                  </a:lnTo>
                  <a:lnTo>
                    <a:pt x="16" y="87"/>
                  </a:lnTo>
                  <a:lnTo>
                    <a:pt x="0" y="87"/>
                  </a:lnTo>
                  <a:lnTo>
                    <a:pt x="0" y="0"/>
                  </a:lnTo>
                  <a:lnTo>
                    <a:pt x="16" y="0"/>
                  </a:lnTo>
                  <a:lnTo>
                    <a:pt x="32" y="40"/>
                  </a:lnTo>
                  <a:lnTo>
                    <a:pt x="32"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35" name="Freeform 927"/>
            <p:cNvSpPr>
              <a:spLocks noChangeArrowheads="1"/>
            </p:cNvSpPr>
            <p:nvPr/>
          </p:nvSpPr>
          <p:spPr bwMode="auto">
            <a:xfrm>
              <a:off x="15267479" y="7284564"/>
              <a:ext cx="41289" cy="63523"/>
            </a:xfrm>
            <a:custGeom>
              <a:avLst/>
              <a:gdLst>
                <a:gd name="T0" fmla="*/ 47 w 56"/>
                <a:gd name="T1" fmla="*/ 0 h 88"/>
                <a:gd name="T2" fmla="*/ 47 w 56"/>
                <a:gd name="T3" fmla="*/ 0 h 88"/>
                <a:gd name="T4" fmla="*/ 55 w 56"/>
                <a:gd name="T5" fmla="*/ 87 h 88"/>
                <a:gd name="T6" fmla="*/ 39 w 56"/>
                <a:gd name="T7" fmla="*/ 87 h 88"/>
                <a:gd name="T8" fmla="*/ 31 w 56"/>
                <a:gd name="T9" fmla="*/ 72 h 88"/>
                <a:gd name="T10" fmla="*/ 24 w 56"/>
                <a:gd name="T11" fmla="*/ 72 h 88"/>
                <a:gd name="T12" fmla="*/ 24 w 56"/>
                <a:gd name="T13" fmla="*/ 87 h 88"/>
                <a:gd name="T14" fmla="*/ 0 w 56"/>
                <a:gd name="T15" fmla="*/ 87 h 88"/>
                <a:gd name="T16" fmla="*/ 16 w 56"/>
                <a:gd name="T17" fmla="*/ 0 h 88"/>
                <a:gd name="T18" fmla="*/ 47 w 56"/>
                <a:gd name="T19" fmla="*/ 0 h 88"/>
                <a:gd name="T20" fmla="*/ 31 w 56"/>
                <a:gd name="T21" fmla="*/ 56 h 88"/>
                <a:gd name="T22" fmla="*/ 31 w 56"/>
                <a:gd name="T23" fmla="*/ 56 h 88"/>
                <a:gd name="T24" fmla="*/ 31 w 56"/>
                <a:gd name="T25" fmla="*/ 24 h 88"/>
                <a:gd name="T26" fmla="*/ 24 w 56"/>
                <a:gd name="T27" fmla="*/ 56 h 88"/>
                <a:gd name="T28" fmla="*/ 31 w 56"/>
                <a:gd name="T29"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88">
                  <a:moveTo>
                    <a:pt x="47" y="0"/>
                  </a:moveTo>
                  <a:lnTo>
                    <a:pt x="47" y="0"/>
                  </a:lnTo>
                  <a:cubicBezTo>
                    <a:pt x="55" y="87"/>
                    <a:pt x="55" y="87"/>
                    <a:pt x="55" y="87"/>
                  </a:cubicBezTo>
                  <a:cubicBezTo>
                    <a:pt x="39" y="87"/>
                    <a:pt x="39" y="87"/>
                    <a:pt x="39" y="87"/>
                  </a:cubicBezTo>
                  <a:cubicBezTo>
                    <a:pt x="31" y="72"/>
                    <a:pt x="31" y="72"/>
                    <a:pt x="31" y="72"/>
                  </a:cubicBezTo>
                  <a:cubicBezTo>
                    <a:pt x="24" y="72"/>
                    <a:pt x="24" y="72"/>
                    <a:pt x="24" y="72"/>
                  </a:cubicBezTo>
                  <a:cubicBezTo>
                    <a:pt x="24" y="87"/>
                    <a:pt x="24" y="87"/>
                    <a:pt x="24" y="87"/>
                  </a:cubicBezTo>
                  <a:cubicBezTo>
                    <a:pt x="0" y="87"/>
                    <a:pt x="0" y="87"/>
                    <a:pt x="0" y="87"/>
                  </a:cubicBezTo>
                  <a:cubicBezTo>
                    <a:pt x="16" y="0"/>
                    <a:pt x="16" y="0"/>
                    <a:pt x="16" y="0"/>
                  </a:cubicBezTo>
                  <a:lnTo>
                    <a:pt x="47" y="0"/>
                  </a:lnTo>
                  <a:close/>
                  <a:moveTo>
                    <a:pt x="31" y="56"/>
                  </a:moveTo>
                  <a:lnTo>
                    <a:pt x="31" y="56"/>
                  </a:lnTo>
                  <a:cubicBezTo>
                    <a:pt x="31" y="48"/>
                    <a:pt x="31" y="40"/>
                    <a:pt x="31" y="24"/>
                  </a:cubicBezTo>
                  <a:cubicBezTo>
                    <a:pt x="31" y="40"/>
                    <a:pt x="24" y="48"/>
                    <a:pt x="24" y="56"/>
                  </a:cubicBezTo>
                  <a:lnTo>
                    <a:pt x="31" y="5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36" name="Freeform 928"/>
            <p:cNvSpPr>
              <a:spLocks noChangeArrowheads="1"/>
            </p:cNvSpPr>
            <p:nvPr/>
          </p:nvSpPr>
          <p:spPr bwMode="auto">
            <a:xfrm>
              <a:off x="15315121" y="7284564"/>
              <a:ext cx="34939" cy="63523"/>
            </a:xfrm>
            <a:custGeom>
              <a:avLst/>
              <a:gdLst>
                <a:gd name="T0" fmla="*/ 0 w 48"/>
                <a:gd name="T1" fmla="*/ 0 h 88"/>
                <a:gd name="T2" fmla="*/ 0 w 48"/>
                <a:gd name="T3" fmla="*/ 0 h 88"/>
                <a:gd name="T4" fmla="*/ 24 w 48"/>
                <a:gd name="T5" fmla="*/ 0 h 88"/>
                <a:gd name="T6" fmla="*/ 40 w 48"/>
                <a:gd name="T7" fmla="*/ 8 h 88"/>
                <a:gd name="T8" fmla="*/ 47 w 48"/>
                <a:gd name="T9" fmla="*/ 8 h 88"/>
                <a:gd name="T10" fmla="*/ 47 w 48"/>
                <a:gd name="T11" fmla="*/ 16 h 88"/>
                <a:gd name="T12" fmla="*/ 47 w 48"/>
                <a:gd name="T13" fmla="*/ 24 h 88"/>
                <a:gd name="T14" fmla="*/ 47 w 48"/>
                <a:gd name="T15" fmla="*/ 32 h 88"/>
                <a:gd name="T16" fmla="*/ 47 w 48"/>
                <a:gd name="T17" fmla="*/ 48 h 88"/>
                <a:gd name="T18" fmla="*/ 40 w 48"/>
                <a:gd name="T19" fmla="*/ 56 h 88"/>
                <a:gd name="T20" fmla="*/ 32 w 48"/>
                <a:gd name="T21" fmla="*/ 56 h 88"/>
                <a:gd name="T22" fmla="*/ 24 w 48"/>
                <a:gd name="T23" fmla="*/ 56 h 88"/>
                <a:gd name="T24" fmla="*/ 24 w 48"/>
                <a:gd name="T25" fmla="*/ 87 h 88"/>
                <a:gd name="T26" fmla="*/ 0 w 48"/>
                <a:gd name="T27" fmla="*/ 87 h 88"/>
                <a:gd name="T28" fmla="*/ 0 w 48"/>
                <a:gd name="T29" fmla="*/ 0 h 88"/>
                <a:gd name="T30" fmla="*/ 24 w 48"/>
                <a:gd name="T31" fmla="*/ 16 h 88"/>
                <a:gd name="T32" fmla="*/ 24 w 48"/>
                <a:gd name="T33" fmla="*/ 16 h 88"/>
                <a:gd name="T34" fmla="*/ 24 w 48"/>
                <a:gd name="T35" fmla="*/ 40 h 88"/>
                <a:gd name="T36" fmla="*/ 24 w 48"/>
                <a:gd name="T37" fmla="*/ 40 h 88"/>
                <a:gd name="T38" fmla="*/ 32 w 48"/>
                <a:gd name="T39" fmla="*/ 40 h 88"/>
                <a:gd name="T40" fmla="*/ 32 w 48"/>
                <a:gd name="T41" fmla="*/ 32 h 88"/>
                <a:gd name="T42" fmla="*/ 32 w 48"/>
                <a:gd name="T43" fmla="*/ 24 h 88"/>
                <a:gd name="T44" fmla="*/ 32 w 48"/>
                <a:gd name="T45" fmla="*/ 16 h 88"/>
                <a:gd name="T46" fmla="*/ 24 w 48"/>
                <a:gd name="T47" fmla="*/ 1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88">
                  <a:moveTo>
                    <a:pt x="0" y="0"/>
                  </a:moveTo>
                  <a:lnTo>
                    <a:pt x="0" y="0"/>
                  </a:lnTo>
                  <a:cubicBezTo>
                    <a:pt x="24" y="0"/>
                    <a:pt x="24" y="0"/>
                    <a:pt x="24" y="0"/>
                  </a:cubicBezTo>
                  <a:cubicBezTo>
                    <a:pt x="32" y="0"/>
                    <a:pt x="32" y="8"/>
                    <a:pt x="40" y="8"/>
                  </a:cubicBezTo>
                  <a:cubicBezTo>
                    <a:pt x="40" y="8"/>
                    <a:pt x="40" y="8"/>
                    <a:pt x="47" y="8"/>
                  </a:cubicBezTo>
                  <a:lnTo>
                    <a:pt x="47" y="16"/>
                  </a:lnTo>
                  <a:lnTo>
                    <a:pt x="47" y="24"/>
                  </a:lnTo>
                  <a:cubicBezTo>
                    <a:pt x="47" y="32"/>
                    <a:pt x="47" y="32"/>
                    <a:pt x="47" y="32"/>
                  </a:cubicBezTo>
                  <a:cubicBezTo>
                    <a:pt x="47" y="40"/>
                    <a:pt x="47" y="48"/>
                    <a:pt x="47" y="48"/>
                  </a:cubicBezTo>
                  <a:cubicBezTo>
                    <a:pt x="47" y="48"/>
                    <a:pt x="40" y="48"/>
                    <a:pt x="40" y="56"/>
                  </a:cubicBezTo>
                  <a:lnTo>
                    <a:pt x="32" y="56"/>
                  </a:lnTo>
                  <a:cubicBezTo>
                    <a:pt x="24" y="56"/>
                    <a:pt x="24" y="56"/>
                    <a:pt x="24" y="56"/>
                  </a:cubicBezTo>
                  <a:cubicBezTo>
                    <a:pt x="24" y="87"/>
                    <a:pt x="24" y="87"/>
                    <a:pt x="24" y="87"/>
                  </a:cubicBezTo>
                  <a:cubicBezTo>
                    <a:pt x="0" y="87"/>
                    <a:pt x="0" y="87"/>
                    <a:pt x="0" y="87"/>
                  </a:cubicBezTo>
                  <a:lnTo>
                    <a:pt x="0" y="0"/>
                  </a:lnTo>
                  <a:close/>
                  <a:moveTo>
                    <a:pt x="24" y="16"/>
                  </a:moveTo>
                  <a:lnTo>
                    <a:pt x="24" y="16"/>
                  </a:lnTo>
                  <a:cubicBezTo>
                    <a:pt x="24" y="40"/>
                    <a:pt x="24" y="40"/>
                    <a:pt x="24" y="40"/>
                  </a:cubicBezTo>
                  <a:lnTo>
                    <a:pt x="24" y="40"/>
                  </a:lnTo>
                  <a:cubicBezTo>
                    <a:pt x="24" y="40"/>
                    <a:pt x="24" y="40"/>
                    <a:pt x="32" y="40"/>
                  </a:cubicBezTo>
                  <a:lnTo>
                    <a:pt x="32" y="32"/>
                  </a:lnTo>
                  <a:cubicBezTo>
                    <a:pt x="32" y="24"/>
                    <a:pt x="32" y="24"/>
                    <a:pt x="32" y="24"/>
                  </a:cubicBezTo>
                  <a:cubicBezTo>
                    <a:pt x="32" y="24"/>
                    <a:pt x="32" y="24"/>
                    <a:pt x="32" y="16"/>
                  </a:cubicBezTo>
                  <a:cubicBezTo>
                    <a:pt x="24" y="16"/>
                    <a:pt x="24"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37" name="Freeform 929"/>
            <p:cNvSpPr>
              <a:spLocks noChangeArrowheads="1"/>
            </p:cNvSpPr>
            <p:nvPr/>
          </p:nvSpPr>
          <p:spPr bwMode="auto">
            <a:xfrm>
              <a:off x="15353235" y="7284564"/>
              <a:ext cx="34939" cy="69876"/>
            </a:xfrm>
            <a:custGeom>
              <a:avLst/>
              <a:gdLst>
                <a:gd name="T0" fmla="*/ 47 w 48"/>
                <a:gd name="T1" fmla="*/ 56 h 96"/>
                <a:gd name="T2" fmla="*/ 47 w 48"/>
                <a:gd name="T3" fmla="*/ 56 h 96"/>
                <a:gd name="T4" fmla="*/ 47 w 48"/>
                <a:gd name="T5" fmla="*/ 72 h 96"/>
                <a:gd name="T6" fmla="*/ 47 w 48"/>
                <a:gd name="T7" fmla="*/ 79 h 96"/>
                <a:gd name="T8" fmla="*/ 39 w 48"/>
                <a:gd name="T9" fmla="*/ 87 h 96"/>
                <a:gd name="T10" fmla="*/ 23 w 48"/>
                <a:gd name="T11" fmla="*/ 95 h 96"/>
                <a:gd name="T12" fmla="*/ 7 w 48"/>
                <a:gd name="T13" fmla="*/ 87 h 96"/>
                <a:gd name="T14" fmla="*/ 0 w 48"/>
                <a:gd name="T15" fmla="*/ 79 h 96"/>
                <a:gd name="T16" fmla="*/ 0 w 48"/>
                <a:gd name="T17" fmla="*/ 72 h 96"/>
                <a:gd name="T18" fmla="*/ 0 w 48"/>
                <a:gd name="T19" fmla="*/ 56 h 96"/>
                <a:gd name="T20" fmla="*/ 0 w 48"/>
                <a:gd name="T21" fmla="*/ 40 h 96"/>
                <a:gd name="T22" fmla="*/ 0 w 48"/>
                <a:gd name="T23" fmla="*/ 24 h 96"/>
                <a:gd name="T24" fmla="*/ 0 w 48"/>
                <a:gd name="T25" fmla="*/ 8 h 96"/>
                <a:gd name="T26" fmla="*/ 7 w 48"/>
                <a:gd name="T27" fmla="*/ 8 h 96"/>
                <a:gd name="T28" fmla="*/ 23 w 48"/>
                <a:gd name="T29" fmla="*/ 0 h 96"/>
                <a:gd name="T30" fmla="*/ 39 w 48"/>
                <a:gd name="T31" fmla="*/ 8 h 96"/>
                <a:gd name="T32" fmla="*/ 47 w 48"/>
                <a:gd name="T33" fmla="*/ 8 h 96"/>
                <a:gd name="T34" fmla="*/ 47 w 48"/>
                <a:gd name="T35" fmla="*/ 24 h 96"/>
                <a:gd name="T36" fmla="*/ 47 w 48"/>
                <a:gd name="T37" fmla="*/ 40 h 96"/>
                <a:gd name="T38" fmla="*/ 47 w 48"/>
                <a:gd name="T39" fmla="*/ 56 h 96"/>
                <a:gd name="T40" fmla="*/ 23 w 48"/>
                <a:gd name="T41" fmla="*/ 24 h 96"/>
                <a:gd name="T42" fmla="*/ 23 w 48"/>
                <a:gd name="T43" fmla="*/ 24 h 96"/>
                <a:gd name="T44" fmla="*/ 23 w 48"/>
                <a:gd name="T45" fmla="*/ 16 h 96"/>
                <a:gd name="T46" fmla="*/ 23 w 48"/>
                <a:gd name="T47" fmla="*/ 16 h 96"/>
                <a:gd name="T48" fmla="*/ 23 w 48"/>
                <a:gd name="T49" fmla="*/ 16 h 96"/>
                <a:gd name="T50" fmla="*/ 23 w 48"/>
                <a:gd name="T51" fmla="*/ 24 h 96"/>
                <a:gd name="T52" fmla="*/ 23 w 48"/>
                <a:gd name="T53" fmla="*/ 64 h 96"/>
                <a:gd name="T54" fmla="*/ 23 w 48"/>
                <a:gd name="T55" fmla="*/ 72 h 96"/>
                <a:gd name="T56" fmla="*/ 23 w 48"/>
                <a:gd name="T57" fmla="*/ 79 h 96"/>
                <a:gd name="T58" fmla="*/ 23 w 48"/>
                <a:gd name="T59" fmla="*/ 72 h 96"/>
                <a:gd name="T60" fmla="*/ 23 w 48"/>
                <a:gd name="T61" fmla="*/ 64 h 96"/>
                <a:gd name="T62" fmla="*/ 23 w 48"/>
                <a:gd name="T63" fmla="*/ 2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96">
                  <a:moveTo>
                    <a:pt x="47" y="56"/>
                  </a:moveTo>
                  <a:lnTo>
                    <a:pt x="47" y="56"/>
                  </a:lnTo>
                  <a:cubicBezTo>
                    <a:pt x="47" y="64"/>
                    <a:pt x="47" y="72"/>
                    <a:pt x="47" y="72"/>
                  </a:cubicBezTo>
                  <a:cubicBezTo>
                    <a:pt x="47" y="79"/>
                    <a:pt x="47" y="79"/>
                    <a:pt x="47" y="79"/>
                  </a:cubicBezTo>
                  <a:cubicBezTo>
                    <a:pt x="39" y="87"/>
                    <a:pt x="39" y="87"/>
                    <a:pt x="39" y="87"/>
                  </a:cubicBezTo>
                  <a:cubicBezTo>
                    <a:pt x="31" y="87"/>
                    <a:pt x="31" y="95"/>
                    <a:pt x="23" y="95"/>
                  </a:cubicBezTo>
                  <a:cubicBezTo>
                    <a:pt x="15" y="95"/>
                    <a:pt x="15" y="87"/>
                    <a:pt x="7" y="87"/>
                  </a:cubicBezTo>
                  <a:cubicBezTo>
                    <a:pt x="7" y="87"/>
                    <a:pt x="7" y="87"/>
                    <a:pt x="0" y="79"/>
                  </a:cubicBezTo>
                  <a:cubicBezTo>
                    <a:pt x="0" y="79"/>
                    <a:pt x="0" y="79"/>
                    <a:pt x="0" y="72"/>
                  </a:cubicBezTo>
                  <a:cubicBezTo>
                    <a:pt x="0" y="72"/>
                    <a:pt x="0" y="64"/>
                    <a:pt x="0" y="56"/>
                  </a:cubicBezTo>
                  <a:cubicBezTo>
                    <a:pt x="0" y="40"/>
                    <a:pt x="0" y="40"/>
                    <a:pt x="0" y="40"/>
                  </a:cubicBezTo>
                  <a:cubicBezTo>
                    <a:pt x="0" y="32"/>
                    <a:pt x="0" y="24"/>
                    <a:pt x="0" y="24"/>
                  </a:cubicBezTo>
                  <a:cubicBezTo>
                    <a:pt x="0" y="16"/>
                    <a:pt x="0" y="16"/>
                    <a:pt x="0" y="8"/>
                  </a:cubicBezTo>
                  <a:cubicBezTo>
                    <a:pt x="7" y="8"/>
                    <a:pt x="7" y="8"/>
                    <a:pt x="7" y="8"/>
                  </a:cubicBezTo>
                  <a:cubicBezTo>
                    <a:pt x="15" y="0"/>
                    <a:pt x="15" y="0"/>
                    <a:pt x="23" y="0"/>
                  </a:cubicBezTo>
                  <a:cubicBezTo>
                    <a:pt x="31" y="0"/>
                    <a:pt x="31" y="0"/>
                    <a:pt x="39" y="8"/>
                  </a:cubicBezTo>
                  <a:cubicBezTo>
                    <a:pt x="39" y="8"/>
                    <a:pt x="39" y="8"/>
                    <a:pt x="47" y="8"/>
                  </a:cubicBezTo>
                  <a:cubicBezTo>
                    <a:pt x="47" y="16"/>
                    <a:pt x="47" y="16"/>
                    <a:pt x="47" y="24"/>
                  </a:cubicBezTo>
                  <a:cubicBezTo>
                    <a:pt x="47" y="24"/>
                    <a:pt x="47" y="32"/>
                    <a:pt x="47" y="40"/>
                  </a:cubicBezTo>
                  <a:lnTo>
                    <a:pt x="47" y="56"/>
                  </a:lnTo>
                  <a:close/>
                  <a:moveTo>
                    <a:pt x="23" y="24"/>
                  </a:moveTo>
                  <a:lnTo>
                    <a:pt x="23" y="24"/>
                  </a:lnTo>
                  <a:lnTo>
                    <a:pt x="23" y="16"/>
                  </a:lnTo>
                  <a:lnTo>
                    <a:pt x="23" y="16"/>
                  </a:lnTo>
                  <a:lnTo>
                    <a:pt x="23" y="16"/>
                  </a:lnTo>
                  <a:lnTo>
                    <a:pt x="23" y="24"/>
                  </a:lnTo>
                  <a:cubicBezTo>
                    <a:pt x="23" y="64"/>
                    <a:pt x="23" y="64"/>
                    <a:pt x="23" y="64"/>
                  </a:cubicBezTo>
                  <a:cubicBezTo>
                    <a:pt x="23" y="72"/>
                    <a:pt x="23" y="72"/>
                    <a:pt x="23" y="72"/>
                  </a:cubicBezTo>
                  <a:cubicBezTo>
                    <a:pt x="23" y="79"/>
                    <a:pt x="23" y="79"/>
                    <a:pt x="23" y="79"/>
                  </a:cubicBezTo>
                  <a:cubicBezTo>
                    <a:pt x="23" y="79"/>
                    <a:pt x="23" y="79"/>
                    <a:pt x="23" y="72"/>
                  </a:cubicBezTo>
                  <a:cubicBezTo>
                    <a:pt x="23" y="72"/>
                    <a:pt x="23" y="72"/>
                    <a:pt x="23" y="64"/>
                  </a:cubicBezTo>
                  <a:lnTo>
                    <a:pt x="23"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38" name="Freeform 930"/>
            <p:cNvSpPr>
              <a:spLocks noChangeArrowheads="1"/>
            </p:cNvSpPr>
            <p:nvPr/>
          </p:nvSpPr>
          <p:spPr bwMode="auto">
            <a:xfrm>
              <a:off x="15394526" y="7284564"/>
              <a:ext cx="28584" cy="63523"/>
            </a:xfrm>
            <a:custGeom>
              <a:avLst/>
              <a:gdLst>
                <a:gd name="T0" fmla="*/ 23 w 40"/>
                <a:gd name="T1" fmla="*/ 0 h 88"/>
                <a:gd name="T2" fmla="*/ 23 w 40"/>
                <a:gd name="T3" fmla="*/ 72 h 88"/>
                <a:gd name="T4" fmla="*/ 39 w 40"/>
                <a:gd name="T5" fmla="*/ 72 h 88"/>
                <a:gd name="T6" fmla="*/ 39 w 40"/>
                <a:gd name="T7" fmla="*/ 87 h 88"/>
                <a:gd name="T8" fmla="*/ 0 w 40"/>
                <a:gd name="T9" fmla="*/ 87 h 88"/>
                <a:gd name="T10" fmla="*/ 0 w 40"/>
                <a:gd name="T11" fmla="*/ 0 h 88"/>
                <a:gd name="T12" fmla="*/ 23 w 40"/>
                <a:gd name="T13" fmla="*/ 0 h 88"/>
              </a:gdLst>
              <a:ahLst/>
              <a:cxnLst>
                <a:cxn ang="0">
                  <a:pos x="T0" y="T1"/>
                </a:cxn>
                <a:cxn ang="0">
                  <a:pos x="T2" y="T3"/>
                </a:cxn>
                <a:cxn ang="0">
                  <a:pos x="T4" y="T5"/>
                </a:cxn>
                <a:cxn ang="0">
                  <a:pos x="T6" y="T7"/>
                </a:cxn>
                <a:cxn ang="0">
                  <a:pos x="T8" y="T9"/>
                </a:cxn>
                <a:cxn ang="0">
                  <a:pos x="T10" y="T11"/>
                </a:cxn>
                <a:cxn ang="0">
                  <a:pos x="T12" y="T13"/>
                </a:cxn>
              </a:cxnLst>
              <a:rect l="0" t="0" r="r" b="b"/>
              <a:pathLst>
                <a:path w="40" h="88">
                  <a:moveTo>
                    <a:pt x="23" y="0"/>
                  </a:moveTo>
                  <a:lnTo>
                    <a:pt x="23" y="72"/>
                  </a:lnTo>
                  <a:lnTo>
                    <a:pt x="39" y="72"/>
                  </a:lnTo>
                  <a:lnTo>
                    <a:pt x="39" y="87"/>
                  </a:lnTo>
                  <a:lnTo>
                    <a:pt x="0" y="87"/>
                  </a:lnTo>
                  <a:lnTo>
                    <a:pt x="0" y="0"/>
                  </a:lnTo>
                  <a:lnTo>
                    <a:pt x="2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39" name="Freeform 931"/>
            <p:cNvSpPr>
              <a:spLocks noChangeArrowheads="1"/>
            </p:cNvSpPr>
            <p:nvPr/>
          </p:nvSpPr>
          <p:spPr bwMode="auto">
            <a:xfrm>
              <a:off x="15426287" y="7284564"/>
              <a:ext cx="12705" cy="63523"/>
            </a:xfrm>
            <a:custGeom>
              <a:avLst/>
              <a:gdLst>
                <a:gd name="T0" fmla="*/ 16 w 17"/>
                <a:gd name="T1" fmla="*/ 0 h 88"/>
                <a:gd name="T2" fmla="*/ 16 w 17"/>
                <a:gd name="T3" fmla="*/ 87 h 88"/>
                <a:gd name="T4" fmla="*/ 0 w 17"/>
                <a:gd name="T5" fmla="*/ 87 h 88"/>
                <a:gd name="T6" fmla="*/ 0 w 17"/>
                <a:gd name="T7" fmla="*/ 0 h 88"/>
                <a:gd name="T8" fmla="*/ 16 w 17"/>
                <a:gd name="T9" fmla="*/ 0 h 88"/>
              </a:gdLst>
              <a:ahLst/>
              <a:cxnLst>
                <a:cxn ang="0">
                  <a:pos x="T0" y="T1"/>
                </a:cxn>
                <a:cxn ang="0">
                  <a:pos x="T2" y="T3"/>
                </a:cxn>
                <a:cxn ang="0">
                  <a:pos x="T4" y="T5"/>
                </a:cxn>
                <a:cxn ang="0">
                  <a:pos x="T6" y="T7"/>
                </a:cxn>
                <a:cxn ang="0">
                  <a:pos x="T8" y="T9"/>
                </a:cxn>
              </a:cxnLst>
              <a:rect l="0" t="0" r="r" b="b"/>
              <a:pathLst>
                <a:path w="17" h="88">
                  <a:moveTo>
                    <a:pt x="16" y="0"/>
                  </a:moveTo>
                  <a:lnTo>
                    <a:pt x="16" y="87"/>
                  </a:lnTo>
                  <a:lnTo>
                    <a:pt x="0" y="87"/>
                  </a:lnTo>
                  <a:lnTo>
                    <a:pt x="0" y="0"/>
                  </a:lnTo>
                  <a:lnTo>
                    <a:pt x="1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40" name="Freeform 932"/>
            <p:cNvSpPr>
              <a:spLocks noChangeArrowheads="1"/>
            </p:cNvSpPr>
            <p:nvPr/>
          </p:nvSpPr>
          <p:spPr bwMode="auto">
            <a:xfrm>
              <a:off x="15445344" y="7284564"/>
              <a:ext cx="41289" cy="69876"/>
            </a:xfrm>
            <a:custGeom>
              <a:avLst/>
              <a:gdLst>
                <a:gd name="T0" fmla="*/ 55 w 56"/>
                <a:gd name="T1" fmla="*/ 32 h 96"/>
                <a:gd name="T2" fmla="*/ 55 w 56"/>
                <a:gd name="T3" fmla="*/ 32 h 96"/>
                <a:gd name="T4" fmla="*/ 32 w 56"/>
                <a:gd name="T5" fmla="*/ 32 h 96"/>
                <a:gd name="T6" fmla="*/ 32 w 56"/>
                <a:gd name="T7" fmla="*/ 24 h 96"/>
                <a:gd name="T8" fmla="*/ 32 w 56"/>
                <a:gd name="T9" fmla="*/ 16 h 96"/>
                <a:gd name="T10" fmla="*/ 24 w 56"/>
                <a:gd name="T11" fmla="*/ 16 h 96"/>
                <a:gd name="T12" fmla="*/ 24 w 56"/>
                <a:gd name="T13" fmla="*/ 16 h 96"/>
                <a:gd name="T14" fmla="*/ 24 w 56"/>
                <a:gd name="T15" fmla="*/ 24 h 96"/>
                <a:gd name="T16" fmla="*/ 24 w 56"/>
                <a:gd name="T17" fmla="*/ 32 h 96"/>
                <a:gd name="T18" fmla="*/ 32 w 56"/>
                <a:gd name="T19" fmla="*/ 32 h 96"/>
                <a:gd name="T20" fmla="*/ 47 w 56"/>
                <a:gd name="T21" fmla="*/ 48 h 96"/>
                <a:gd name="T22" fmla="*/ 55 w 56"/>
                <a:gd name="T23" fmla="*/ 72 h 96"/>
                <a:gd name="T24" fmla="*/ 47 w 56"/>
                <a:gd name="T25" fmla="*/ 79 h 96"/>
                <a:gd name="T26" fmla="*/ 39 w 56"/>
                <a:gd name="T27" fmla="*/ 87 h 96"/>
                <a:gd name="T28" fmla="*/ 32 w 56"/>
                <a:gd name="T29" fmla="*/ 95 h 96"/>
                <a:gd name="T30" fmla="*/ 16 w 56"/>
                <a:gd name="T31" fmla="*/ 87 h 96"/>
                <a:gd name="T32" fmla="*/ 8 w 56"/>
                <a:gd name="T33" fmla="*/ 79 h 96"/>
                <a:gd name="T34" fmla="*/ 0 w 56"/>
                <a:gd name="T35" fmla="*/ 64 h 96"/>
                <a:gd name="T36" fmla="*/ 0 w 56"/>
                <a:gd name="T37" fmla="*/ 56 h 96"/>
                <a:gd name="T38" fmla="*/ 24 w 56"/>
                <a:gd name="T39" fmla="*/ 56 h 96"/>
                <a:gd name="T40" fmla="*/ 24 w 56"/>
                <a:gd name="T41" fmla="*/ 72 h 96"/>
                <a:gd name="T42" fmla="*/ 24 w 56"/>
                <a:gd name="T43" fmla="*/ 79 h 96"/>
                <a:gd name="T44" fmla="*/ 32 w 56"/>
                <a:gd name="T45" fmla="*/ 79 h 96"/>
                <a:gd name="T46" fmla="*/ 32 w 56"/>
                <a:gd name="T47" fmla="*/ 72 h 96"/>
                <a:gd name="T48" fmla="*/ 32 w 56"/>
                <a:gd name="T49" fmla="*/ 72 h 96"/>
                <a:gd name="T50" fmla="*/ 32 w 56"/>
                <a:gd name="T51" fmla="*/ 64 h 96"/>
                <a:gd name="T52" fmla="*/ 24 w 56"/>
                <a:gd name="T53" fmla="*/ 56 h 96"/>
                <a:gd name="T54" fmla="*/ 8 w 56"/>
                <a:gd name="T55" fmla="*/ 48 h 96"/>
                <a:gd name="T56" fmla="*/ 8 w 56"/>
                <a:gd name="T57" fmla="*/ 40 h 96"/>
                <a:gd name="T58" fmla="*/ 0 w 56"/>
                <a:gd name="T59" fmla="*/ 24 h 96"/>
                <a:gd name="T60" fmla="*/ 8 w 56"/>
                <a:gd name="T61" fmla="*/ 8 h 96"/>
                <a:gd name="T62" fmla="*/ 16 w 56"/>
                <a:gd name="T63" fmla="*/ 8 h 96"/>
                <a:gd name="T64" fmla="*/ 24 w 56"/>
                <a:gd name="T65" fmla="*/ 0 h 96"/>
                <a:gd name="T66" fmla="*/ 39 w 56"/>
                <a:gd name="T67" fmla="*/ 8 h 96"/>
                <a:gd name="T68" fmla="*/ 47 w 56"/>
                <a:gd name="T69" fmla="*/ 8 h 96"/>
                <a:gd name="T70" fmla="*/ 55 w 56"/>
                <a:gd name="T71" fmla="*/ 24 h 96"/>
                <a:gd name="T72" fmla="*/ 55 w 56"/>
                <a:gd name="T73" fmla="*/ 3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96">
                  <a:moveTo>
                    <a:pt x="55" y="32"/>
                  </a:moveTo>
                  <a:lnTo>
                    <a:pt x="55" y="32"/>
                  </a:lnTo>
                  <a:cubicBezTo>
                    <a:pt x="32" y="32"/>
                    <a:pt x="32" y="32"/>
                    <a:pt x="32" y="32"/>
                  </a:cubicBezTo>
                  <a:cubicBezTo>
                    <a:pt x="32" y="24"/>
                    <a:pt x="32" y="24"/>
                    <a:pt x="32" y="24"/>
                  </a:cubicBezTo>
                  <a:lnTo>
                    <a:pt x="32" y="16"/>
                  </a:lnTo>
                  <a:cubicBezTo>
                    <a:pt x="32" y="16"/>
                    <a:pt x="32" y="16"/>
                    <a:pt x="24" y="16"/>
                  </a:cubicBezTo>
                  <a:lnTo>
                    <a:pt x="24" y="16"/>
                  </a:lnTo>
                  <a:lnTo>
                    <a:pt x="24" y="24"/>
                  </a:lnTo>
                  <a:lnTo>
                    <a:pt x="24" y="32"/>
                  </a:lnTo>
                  <a:cubicBezTo>
                    <a:pt x="24" y="32"/>
                    <a:pt x="24" y="32"/>
                    <a:pt x="32" y="32"/>
                  </a:cubicBezTo>
                  <a:cubicBezTo>
                    <a:pt x="39" y="40"/>
                    <a:pt x="47" y="48"/>
                    <a:pt x="47" y="48"/>
                  </a:cubicBezTo>
                  <a:cubicBezTo>
                    <a:pt x="55" y="56"/>
                    <a:pt x="55" y="56"/>
                    <a:pt x="55" y="72"/>
                  </a:cubicBezTo>
                  <a:cubicBezTo>
                    <a:pt x="55" y="72"/>
                    <a:pt x="55" y="79"/>
                    <a:pt x="47" y="79"/>
                  </a:cubicBezTo>
                  <a:cubicBezTo>
                    <a:pt x="47" y="87"/>
                    <a:pt x="47" y="87"/>
                    <a:pt x="39" y="87"/>
                  </a:cubicBezTo>
                  <a:lnTo>
                    <a:pt x="32" y="95"/>
                  </a:lnTo>
                  <a:cubicBezTo>
                    <a:pt x="24" y="95"/>
                    <a:pt x="16" y="87"/>
                    <a:pt x="16" y="87"/>
                  </a:cubicBezTo>
                  <a:cubicBezTo>
                    <a:pt x="8" y="87"/>
                    <a:pt x="8" y="79"/>
                    <a:pt x="8" y="79"/>
                  </a:cubicBezTo>
                  <a:cubicBezTo>
                    <a:pt x="0" y="79"/>
                    <a:pt x="0" y="72"/>
                    <a:pt x="0" y="64"/>
                  </a:cubicBezTo>
                  <a:cubicBezTo>
                    <a:pt x="0" y="56"/>
                    <a:pt x="0" y="56"/>
                    <a:pt x="0" y="56"/>
                  </a:cubicBezTo>
                  <a:cubicBezTo>
                    <a:pt x="24" y="56"/>
                    <a:pt x="24" y="56"/>
                    <a:pt x="24" y="56"/>
                  </a:cubicBezTo>
                  <a:cubicBezTo>
                    <a:pt x="24" y="72"/>
                    <a:pt x="24" y="72"/>
                    <a:pt x="24" y="72"/>
                  </a:cubicBezTo>
                  <a:cubicBezTo>
                    <a:pt x="24" y="72"/>
                    <a:pt x="24" y="72"/>
                    <a:pt x="24" y="79"/>
                  </a:cubicBezTo>
                  <a:cubicBezTo>
                    <a:pt x="24" y="79"/>
                    <a:pt x="24" y="79"/>
                    <a:pt x="32" y="79"/>
                  </a:cubicBezTo>
                  <a:cubicBezTo>
                    <a:pt x="32" y="79"/>
                    <a:pt x="32" y="79"/>
                    <a:pt x="32" y="72"/>
                  </a:cubicBezTo>
                  <a:lnTo>
                    <a:pt x="32" y="72"/>
                  </a:lnTo>
                  <a:cubicBezTo>
                    <a:pt x="32" y="64"/>
                    <a:pt x="32" y="64"/>
                    <a:pt x="32" y="64"/>
                  </a:cubicBezTo>
                  <a:cubicBezTo>
                    <a:pt x="32" y="56"/>
                    <a:pt x="24" y="56"/>
                    <a:pt x="24" y="56"/>
                  </a:cubicBezTo>
                  <a:cubicBezTo>
                    <a:pt x="16" y="48"/>
                    <a:pt x="8" y="48"/>
                    <a:pt x="8" y="48"/>
                  </a:cubicBezTo>
                  <a:cubicBezTo>
                    <a:pt x="8" y="40"/>
                    <a:pt x="8" y="40"/>
                    <a:pt x="8" y="40"/>
                  </a:cubicBezTo>
                  <a:cubicBezTo>
                    <a:pt x="0" y="32"/>
                    <a:pt x="0" y="32"/>
                    <a:pt x="0" y="24"/>
                  </a:cubicBezTo>
                  <a:cubicBezTo>
                    <a:pt x="0" y="16"/>
                    <a:pt x="0" y="16"/>
                    <a:pt x="8" y="8"/>
                  </a:cubicBezTo>
                  <a:cubicBezTo>
                    <a:pt x="8" y="8"/>
                    <a:pt x="8" y="8"/>
                    <a:pt x="16" y="8"/>
                  </a:cubicBezTo>
                  <a:cubicBezTo>
                    <a:pt x="16" y="0"/>
                    <a:pt x="24" y="0"/>
                    <a:pt x="24" y="0"/>
                  </a:cubicBezTo>
                  <a:cubicBezTo>
                    <a:pt x="32" y="0"/>
                    <a:pt x="39" y="0"/>
                    <a:pt x="39" y="8"/>
                  </a:cubicBezTo>
                  <a:cubicBezTo>
                    <a:pt x="47" y="8"/>
                    <a:pt x="47" y="8"/>
                    <a:pt x="47" y="8"/>
                  </a:cubicBezTo>
                  <a:cubicBezTo>
                    <a:pt x="47" y="16"/>
                    <a:pt x="55" y="16"/>
                    <a:pt x="55" y="24"/>
                  </a:cubicBezTo>
                  <a:lnTo>
                    <a:pt x="55" y="32"/>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41" name="Freeform 933"/>
            <p:cNvSpPr>
              <a:spLocks noChangeArrowheads="1"/>
            </p:cNvSpPr>
            <p:nvPr/>
          </p:nvSpPr>
          <p:spPr bwMode="auto">
            <a:xfrm>
              <a:off x="15705790" y="7128931"/>
              <a:ext cx="47641" cy="79405"/>
            </a:xfrm>
            <a:custGeom>
              <a:avLst/>
              <a:gdLst>
                <a:gd name="T0" fmla="*/ 63 w 64"/>
                <a:gd name="T1" fmla="*/ 47 h 111"/>
                <a:gd name="T2" fmla="*/ 63 w 64"/>
                <a:gd name="T3" fmla="*/ 47 h 111"/>
                <a:gd name="T4" fmla="*/ 31 w 64"/>
                <a:gd name="T5" fmla="*/ 47 h 111"/>
                <a:gd name="T6" fmla="*/ 31 w 64"/>
                <a:gd name="T7" fmla="*/ 32 h 111"/>
                <a:gd name="T8" fmla="*/ 31 w 64"/>
                <a:gd name="T9" fmla="*/ 24 h 111"/>
                <a:gd name="T10" fmla="*/ 31 w 64"/>
                <a:gd name="T11" fmla="*/ 24 h 111"/>
                <a:gd name="T12" fmla="*/ 23 w 64"/>
                <a:gd name="T13" fmla="*/ 24 h 111"/>
                <a:gd name="T14" fmla="*/ 23 w 64"/>
                <a:gd name="T15" fmla="*/ 32 h 111"/>
                <a:gd name="T16" fmla="*/ 23 w 64"/>
                <a:gd name="T17" fmla="*/ 79 h 111"/>
                <a:gd name="T18" fmla="*/ 23 w 64"/>
                <a:gd name="T19" fmla="*/ 95 h 111"/>
                <a:gd name="T20" fmla="*/ 31 w 64"/>
                <a:gd name="T21" fmla="*/ 95 h 111"/>
                <a:gd name="T22" fmla="*/ 31 w 64"/>
                <a:gd name="T23" fmla="*/ 95 h 111"/>
                <a:gd name="T24" fmla="*/ 31 w 64"/>
                <a:gd name="T25" fmla="*/ 79 h 111"/>
                <a:gd name="T26" fmla="*/ 31 w 64"/>
                <a:gd name="T27" fmla="*/ 71 h 111"/>
                <a:gd name="T28" fmla="*/ 63 w 64"/>
                <a:gd name="T29" fmla="*/ 71 h 111"/>
                <a:gd name="T30" fmla="*/ 63 w 64"/>
                <a:gd name="T31" fmla="*/ 71 h 111"/>
                <a:gd name="T32" fmla="*/ 63 w 64"/>
                <a:gd name="T33" fmla="*/ 95 h 111"/>
                <a:gd name="T34" fmla="*/ 47 w 64"/>
                <a:gd name="T35" fmla="*/ 110 h 111"/>
                <a:gd name="T36" fmla="*/ 31 w 64"/>
                <a:gd name="T37" fmla="*/ 110 h 111"/>
                <a:gd name="T38" fmla="*/ 7 w 64"/>
                <a:gd name="T39" fmla="*/ 110 h 111"/>
                <a:gd name="T40" fmla="*/ 0 w 64"/>
                <a:gd name="T41" fmla="*/ 95 h 111"/>
                <a:gd name="T42" fmla="*/ 0 w 64"/>
                <a:gd name="T43" fmla="*/ 71 h 111"/>
                <a:gd name="T44" fmla="*/ 0 w 64"/>
                <a:gd name="T45" fmla="*/ 39 h 111"/>
                <a:gd name="T46" fmla="*/ 0 w 64"/>
                <a:gd name="T47" fmla="*/ 24 h 111"/>
                <a:gd name="T48" fmla="*/ 0 w 64"/>
                <a:gd name="T49" fmla="*/ 16 h 111"/>
                <a:gd name="T50" fmla="*/ 15 w 64"/>
                <a:gd name="T51" fmla="*/ 8 h 111"/>
                <a:gd name="T52" fmla="*/ 31 w 64"/>
                <a:gd name="T53" fmla="*/ 0 h 111"/>
                <a:gd name="T54" fmla="*/ 47 w 64"/>
                <a:gd name="T55" fmla="*/ 8 h 111"/>
                <a:gd name="T56" fmla="*/ 63 w 64"/>
                <a:gd name="T57" fmla="*/ 16 h 111"/>
                <a:gd name="T58" fmla="*/ 63 w 64"/>
                <a:gd name="T59" fmla="*/ 39 h 111"/>
                <a:gd name="T60" fmla="*/ 63 w 64"/>
                <a:gd name="T61" fmla="*/ 4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111">
                  <a:moveTo>
                    <a:pt x="63" y="47"/>
                  </a:moveTo>
                  <a:lnTo>
                    <a:pt x="63" y="47"/>
                  </a:lnTo>
                  <a:cubicBezTo>
                    <a:pt x="31" y="47"/>
                    <a:pt x="31" y="47"/>
                    <a:pt x="31" y="47"/>
                  </a:cubicBezTo>
                  <a:cubicBezTo>
                    <a:pt x="31" y="32"/>
                    <a:pt x="31" y="32"/>
                    <a:pt x="31" y="32"/>
                  </a:cubicBezTo>
                  <a:cubicBezTo>
                    <a:pt x="31" y="24"/>
                    <a:pt x="31" y="24"/>
                    <a:pt x="31" y="24"/>
                  </a:cubicBezTo>
                  <a:lnTo>
                    <a:pt x="31" y="24"/>
                  </a:lnTo>
                  <a:cubicBezTo>
                    <a:pt x="23" y="24"/>
                    <a:pt x="23" y="24"/>
                    <a:pt x="23" y="24"/>
                  </a:cubicBezTo>
                  <a:cubicBezTo>
                    <a:pt x="23" y="24"/>
                    <a:pt x="23" y="24"/>
                    <a:pt x="23" y="32"/>
                  </a:cubicBezTo>
                  <a:cubicBezTo>
                    <a:pt x="23" y="79"/>
                    <a:pt x="23" y="79"/>
                    <a:pt x="23" y="79"/>
                  </a:cubicBezTo>
                  <a:cubicBezTo>
                    <a:pt x="23" y="87"/>
                    <a:pt x="23" y="87"/>
                    <a:pt x="23" y="95"/>
                  </a:cubicBezTo>
                  <a:cubicBezTo>
                    <a:pt x="23" y="95"/>
                    <a:pt x="23" y="95"/>
                    <a:pt x="31" y="95"/>
                  </a:cubicBezTo>
                  <a:lnTo>
                    <a:pt x="31" y="95"/>
                  </a:lnTo>
                  <a:cubicBezTo>
                    <a:pt x="31" y="87"/>
                    <a:pt x="31" y="87"/>
                    <a:pt x="31" y="79"/>
                  </a:cubicBezTo>
                  <a:cubicBezTo>
                    <a:pt x="31" y="71"/>
                    <a:pt x="31" y="71"/>
                    <a:pt x="31" y="71"/>
                  </a:cubicBezTo>
                  <a:cubicBezTo>
                    <a:pt x="63" y="71"/>
                    <a:pt x="63" y="71"/>
                    <a:pt x="63" y="71"/>
                  </a:cubicBezTo>
                  <a:lnTo>
                    <a:pt x="63" y="71"/>
                  </a:lnTo>
                  <a:cubicBezTo>
                    <a:pt x="63" y="79"/>
                    <a:pt x="63" y="87"/>
                    <a:pt x="63" y="95"/>
                  </a:cubicBezTo>
                  <a:cubicBezTo>
                    <a:pt x="55" y="103"/>
                    <a:pt x="55" y="103"/>
                    <a:pt x="47" y="110"/>
                  </a:cubicBezTo>
                  <a:cubicBezTo>
                    <a:pt x="47" y="110"/>
                    <a:pt x="39" y="110"/>
                    <a:pt x="31" y="110"/>
                  </a:cubicBezTo>
                  <a:cubicBezTo>
                    <a:pt x="23" y="110"/>
                    <a:pt x="15" y="110"/>
                    <a:pt x="7" y="110"/>
                  </a:cubicBezTo>
                  <a:cubicBezTo>
                    <a:pt x="7" y="103"/>
                    <a:pt x="0" y="103"/>
                    <a:pt x="0" y="95"/>
                  </a:cubicBezTo>
                  <a:cubicBezTo>
                    <a:pt x="0" y="87"/>
                    <a:pt x="0" y="87"/>
                    <a:pt x="0" y="71"/>
                  </a:cubicBezTo>
                  <a:cubicBezTo>
                    <a:pt x="0" y="39"/>
                    <a:pt x="0" y="39"/>
                    <a:pt x="0" y="39"/>
                  </a:cubicBezTo>
                  <a:cubicBezTo>
                    <a:pt x="0" y="32"/>
                    <a:pt x="0" y="32"/>
                    <a:pt x="0" y="24"/>
                  </a:cubicBezTo>
                  <a:lnTo>
                    <a:pt x="0" y="16"/>
                  </a:lnTo>
                  <a:cubicBezTo>
                    <a:pt x="7" y="8"/>
                    <a:pt x="7" y="8"/>
                    <a:pt x="15" y="8"/>
                  </a:cubicBezTo>
                  <a:cubicBezTo>
                    <a:pt x="15" y="0"/>
                    <a:pt x="23" y="0"/>
                    <a:pt x="31" y="0"/>
                  </a:cubicBezTo>
                  <a:cubicBezTo>
                    <a:pt x="39" y="0"/>
                    <a:pt x="47" y="0"/>
                    <a:pt x="47" y="8"/>
                  </a:cubicBezTo>
                  <a:cubicBezTo>
                    <a:pt x="55" y="8"/>
                    <a:pt x="55" y="16"/>
                    <a:pt x="63" y="16"/>
                  </a:cubicBezTo>
                  <a:cubicBezTo>
                    <a:pt x="63" y="24"/>
                    <a:pt x="63" y="32"/>
                    <a:pt x="63" y="39"/>
                  </a:cubicBezTo>
                  <a:lnTo>
                    <a:pt x="63" y="4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42" name="Freeform 934"/>
            <p:cNvSpPr>
              <a:spLocks noChangeArrowheads="1"/>
            </p:cNvSpPr>
            <p:nvPr/>
          </p:nvSpPr>
          <p:spPr bwMode="auto">
            <a:xfrm>
              <a:off x="15756608" y="7128931"/>
              <a:ext cx="47641" cy="79405"/>
            </a:xfrm>
            <a:custGeom>
              <a:avLst/>
              <a:gdLst>
                <a:gd name="T0" fmla="*/ 63 w 64"/>
                <a:gd name="T1" fmla="*/ 63 h 111"/>
                <a:gd name="T2" fmla="*/ 63 w 64"/>
                <a:gd name="T3" fmla="*/ 63 h 111"/>
                <a:gd name="T4" fmla="*/ 63 w 64"/>
                <a:gd name="T5" fmla="*/ 87 h 111"/>
                <a:gd name="T6" fmla="*/ 55 w 64"/>
                <a:gd name="T7" fmla="*/ 103 h 111"/>
                <a:gd name="T8" fmla="*/ 47 w 64"/>
                <a:gd name="T9" fmla="*/ 110 h 111"/>
                <a:gd name="T10" fmla="*/ 31 w 64"/>
                <a:gd name="T11" fmla="*/ 110 h 111"/>
                <a:gd name="T12" fmla="*/ 16 w 64"/>
                <a:gd name="T13" fmla="*/ 110 h 111"/>
                <a:gd name="T14" fmla="*/ 8 w 64"/>
                <a:gd name="T15" fmla="*/ 103 h 111"/>
                <a:gd name="T16" fmla="*/ 0 w 64"/>
                <a:gd name="T17" fmla="*/ 87 h 111"/>
                <a:gd name="T18" fmla="*/ 0 w 64"/>
                <a:gd name="T19" fmla="*/ 63 h 111"/>
                <a:gd name="T20" fmla="*/ 0 w 64"/>
                <a:gd name="T21" fmla="*/ 47 h 111"/>
                <a:gd name="T22" fmla="*/ 0 w 64"/>
                <a:gd name="T23" fmla="*/ 24 h 111"/>
                <a:gd name="T24" fmla="*/ 8 w 64"/>
                <a:gd name="T25" fmla="*/ 16 h 111"/>
                <a:gd name="T26" fmla="*/ 16 w 64"/>
                <a:gd name="T27" fmla="*/ 8 h 111"/>
                <a:gd name="T28" fmla="*/ 31 w 64"/>
                <a:gd name="T29" fmla="*/ 0 h 111"/>
                <a:gd name="T30" fmla="*/ 47 w 64"/>
                <a:gd name="T31" fmla="*/ 8 h 111"/>
                <a:gd name="T32" fmla="*/ 55 w 64"/>
                <a:gd name="T33" fmla="*/ 16 h 111"/>
                <a:gd name="T34" fmla="*/ 63 w 64"/>
                <a:gd name="T35" fmla="*/ 24 h 111"/>
                <a:gd name="T36" fmla="*/ 63 w 64"/>
                <a:gd name="T37" fmla="*/ 47 h 111"/>
                <a:gd name="T38" fmla="*/ 63 w 64"/>
                <a:gd name="T39" fmla="*/ 63 h 111"/>
                <a:gd name="T40" fmla="*/ 39 w 64"/>
                <a:gd name="T41" fmla="*/ 32 h 111"/>
                <a:gd name="T42" fmla="*/ 39 w 64"/>
                <a:gd name="T43" fmla="*/ 32 h 111"/>
                <a:gd name="T44" fmla="*/ 39 w 64"/>
                <a:gd name="T45" fmla="*/ 24 h 111"/>
                <a:gd name="T46" fmla="*/ 31 w 64"/>
                <a:gd name="T47" fmla="*/ 24 h 111"/>
                <a:gd name="T48" fmla="*/ 31 w 64"/>
                <a:gd name="T49" fmla="*/ 24 h 111"/>
                <a:gd name="T50" fmla="*/ 31 w 64"/>
                <a:gd name="T51" fmla="*/ 32 h 111"/>
                <a:gd name="T52" fmla="*/ 31 w 64"/>
                <a:gd name="T53" fmla="*/ 79 h 111"/>
                <a:gd name="T54" fmla="*/ 31 w 64"/>
                <a:gd name="T55" fmla="*/ 95 h 111"/>
                <a:gd name="T56" fmla="*/ 31 w 64"/>
                <a:gd name="T57" fmla="*/ 95 h 111"/>
                <a:gd name="T58" fmla="*/ 39 w 64"/>
                <a:gd name="T59" fmla="*/ 95 h 111"/>
                <a:gd name="T60" fmla="*/ 39 w 64"/>
                <a:gd name="T61" fmla="*/ 79 h 111"/>
                <a:gd name="T62" fmla="*/ 39 w 64"/>
                <a:gd name="T63" fmla="*/ 3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11">
                  <a:moveTo>
                    <a:pt x="63" y="63"/>
                  </a:moveTo>
                  <a:lnTo>
                    <a:pt x="63" y="63"/>
                  </a:lnTo>
                  <a:cubicBezTo>
                    <a:pt x="63" y="79"/>
                    <a:pt x="63" y="87"/>
                    <a:pt x="63" y="87"/>
                  </a:cubicBezTo>
                  <a:cubicBezTo>
                    <a:pt x="63" y="95"/>
                    <a:pt x="63" y="95"/>
                    <a:pt x="55" y="103"/>
                  </a:cubicBezTo>
                  <a:cubicBezTo>
                    <a:pt x="55" y="103"/>
                    <a:pt x="55" y="110"/>
                    <a:pt x="47" y="110"/>
                  </a:cubicBezTo>
                  <a:cubicBezTo>
                    <a:pt x="47" y="110"/>
                    <a:pt x="39" y="110"/>
                    <a:pt x="31" y="110"/>
                  </a:cubicBezTo>
                  <a:cubicBezTo>
                    <a:pt x="23" y="110"/>
                    <a:pt x="23" y="110"/>
                    <a:pt x="16" y="110"/>
                  </a:cubicBezTo>
                  <a:lnTo>
                    <a:pt x="8" y="103"/>
                  </a:lnTo>
                  <a:cubicBezTo>
                    <a:pt x="0" y="95"/>
                    <a:pt x="0" y="95"/>
                    <a:pt x="0" y="87"/>
                  </a:cubicBezTo>
                  <a:cubicBezTo>
                    <a:pt x="0" y="87"/>
                    <a:pt x="0" y="79"/>
                    <a:pt x="0" y="63"/>
                  </a:cubicBezTo>
                  <a:cubicBezTo>
                    <a:pt x="0" y="47"/>
                    <a:pt x="0" y="47"/>
                    <a:pt x="0" y="47"/>
                  </a:cubicBezTo>
                  <a:cubicBezTo>
                    <a:pt x="0" y="39"/>
                    <a:pt x="0" y="32"/>
                    <a:pt x="0" y="24"/>
                  </a:cubicBezTo>
                  <a:cubicBezTo>
                    <a:pt x="0" y="24"/>
                    <a:pt x="0" y="16"/>
                    <a:pt x="8" y="16"/>
                  </a:cubicBezTo>
                  <a:cubicBezTo>
                    <a:pt x="8" y="8"/>
                    <a:pt x="16" y="8"/>
                    <a:pt x="16" y="8"/>
                  </a:cubicBezTo>
                  <a:cubicBezTo>
                    <a:pt x="23" y="0"/>
                    <a:pt x="23" y="0"/>
                    <a:pt x="31" y="0"/>
                  </a:cubicBezTo>
                  <a:cubicBezTo>
                    <a:pt x="39" y="0"/>
                    <a:pt x="39" y="0"/>
                    <a:pt x="47" y="8"/>
                  </a:cubicBezTo>
                  <a:cubicBezTo>
                    <a:pt x="55" y="8"/>
                    <a:pt x="55" y="8"/>
                    <a:pt x="55" y="16"/>
                  </a:cubicBezTo>
                  <a:cubicBezTo>
                    <a:pt x="63" y="16"/>
                    <a:pt x="63" y="24"/>
                    <a:pt x="63" y="24"/>
                  </a:cubicBezTo>
                  <a:cubicBezTo>
                    <a:pt x="63" y="32"/>
                    <a:pt x="63" y="39"/>
                    <a:pt x="63" y="47"/>
                  </a:cubicBezTo>
                  <a:lnTo>
                    <a:pt x="63" y="63"/>
                  </a:lnTo>
                  <a:close/>
                  <a:moveTo>
                    <a:pt x="39" y="32"/>
                  </a:moveTo>
                  <a:lnTo>
                    <a:pt x="39" y="32"/>
                  </a:lnTo>
                  <a:cubicBezTo>
                    <a:pt x="39" y="24"/>
                    <a:pt x="39" y="24"/>
                    <a:pt x="39" y="24"/>
                  </a:cubicBezTo>
                  <a:cubicBezTo>
                    <a:pt x="31" y="24"/>
                    <a:pt x="31" y="24"/>
                    <a:pt x="31" y="24"/>
                  </a:cubicBezTo>
                  <a:lnTo>
                    <a:pt x="31" y="24"/>
                  </a:lnTo>
                  <a:cubicBezTo>
                    <a:pt x="31" y="24"/>
                    <a:pt x="31" y="24"/>
                    <a:pt x="31" y="32"/>
                  </a:cubicBezTo>
                  <a:cubicBezTo>
                    <a:pt x="31" y="79"/>
                    <a:pt x="31" y="79"/>
                    <a:pt x="31" y="79"/>
                  </a:cubicBezTo>
                  <a:cubicBezTo>
                    <a:pt x="31" y="87"/>
                    <a:pt x="31" y="95"/>
                    <a:pt x="31" y="95"/>
                  </a:cubicBezTo>
                  <a:lnTo>
                    <a:pt x="31" y="95"/>
                  </a:lnTo>
                  <a:cubicBezTo>
                    <a:pt x="31" y="95"/>
                    <a:pt x="31" y="95"/>
                    <a:pt x="39" y="95"/>
                  </a:cubicBezTo>
                  <a:cubicBezTo>
                    <a:pt x="39" y="87"/>
                    <a:pt x="39" y="87"/>
                    <a:pt x="39" y="79"/>
                  </a:cubicBezTo>
                  <a:lnTo>
                    <a:pt x="39"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43" name="Freeform 935"/>
            <p:cNvSpPr>
              <a:spLocks noChangeArrowheads="1"/>
            </p:cNvSpPr>
            <p:nvPr/>
          </p:nvSpPr>
          <p:spPr bwMode="auto">
            <a:xfrm>
              <a:off x="15810602" y="7135283"/>
              <a:ext cx="34939" cy="73053"/>
            </a:xfrm>
            <a:custGeom>
              <a:avLst/>
              <a:gdLst>
                <a:gd name="T0" fmla="*/ 32 w 48"/>
                <a:gd name="T1" fmla="*/ 0 h 103"/>
                <a:gd name="T2" fmla="*/ 32 w 48"/>
                <a:gd name="T3" fmla="*/ 79 h 103"/>
                <a:gd name="T4" fmla="*/ 47 w 48"/>
                <a:gd name="T5" fmla="*/ 79 h 103"/>
                <a:gd name="T6" fmla="*/ 47 w 48"/>
                <a:gd name="T7" fmla="*/ 102 h 103"/>
                <a:gd name="T8" fmla="*/ 0 w 48"/>
                <a:gd name="T9" fmla="*/ 102 h 103"/>
                <a:gd name="T10" fmla="*/ 0 w 48"/>
                <a:gd name="T11" fmla="*/ 0 h 103"/>
                <a:gd name="T12" fmla="*/ 32 w 48"/>
                <a:gd name="T13" fmla="*/ 0 h 103"/>
              </a:gdLst>
              <a:ahLst/>
              <a:cxnLst>
                <a:cxn ang="0">
                  <a:pos x="T0" y="T1"/>
                </a:cxn>
                <a:cxn ang="0">
                  <a:pos x="T2" y="T3"/>
                </a:cxn>
                <a:cxn ang="0">
                  <a:pos x="T4" y="T5"/>
                </a:cxn>
                <a:cxn ang="0">
                  <a:pos x="T6" y="T7"/>
                </a:cxn>
                <a:cxn ang="0">
                  <a:pos x="T8" y="T9"/>
                </a:cxn>
                <a:cxn ang="0">
                  <a:pos x="T10" y="T11"/>
                </a:cxn>
                <a:cxn ang="0">
                  <a:pos x="T12" y="T13"/>
                </a:cxn>
              </a:cxnLst>
              <a:rect l="0" t="0" r="r" b="b"/>
              <a:pathLst>
                <a:path w="48" h="103">
                  <a:moveTo>
                    <a:pt x="32" y="0"/>
                  </a:moveTo>
                  <a:lnTo>
                    <a:pt x="32" y="79"/>
                  </a:lnTo>
                  <a:lnTo>
                    <a:pt x="47" y="79"/>
                  </a:lnTo>
                  <a:lnTo>
                    <a:pt x="47" y="102"/>
                  </a:lnTo>
                  <a:lnTo>
                    <a:pt x="0" y="102"/>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44" name="Freeform 936"/>
            <p:cNvSpPr>
              <a:spLocks noChangeArrowheads="1"/>
            </p:cNvSpPr>
            <p:nvPr/>
          </p:nvSpPr>
          <p:spPr bwMode="auto">
            <a:xfrm>
              <a:off x="15848716" y="7135283"/>
              <a:ext cx="47643" cy="73053"/>
            </a:xfrm>
            <a:custGeom>
              <a:avLst/>
              <a:gdLst>
                <a:gd name="T0" fmla="*/ 63 w 64"/>
                <a:gd name="T1" fmla="*/ 0 h 103"/>
                <a:gd name="T2" fmla="*/ 63 w 64"/>
                <a:gd name="T3" fmla="*/ 0 h 103"/>
                <a:gd name="T4" fmla="*/ 63 w 64"/>
                <a:gd name="T5" fmla="*/ 71 h 103"/>
                <a:gd name="T6" fmla="*/ 63 w 64"/>
                <a:gd name="T7" fmla="*/ 87 h 103"/>
                <a:gd name="T8" fmla="*/ 56 w 64"/>
                <a:gd name="T9" fmla="*/ 95 h 103"/>
                <a:gd name="T10" fmla="*/ 48 w 64"/>
                <a:gd name="T11" fmla="*/ 102 h 103"/>
                <a:gd name="T12" fmla="*/ 32 w 64"/>
                <a:gd name="T13" fmla="*/ 102 h 103"/>
                <a:gd name="T14" fmla="*/ 16 w 64"/>
                <a:gd name="T15" fmla="*/ 102 h 103"/>
                <a:gd name="T16" fmla="*/ 8 w 64"/>
                <a:gd name="T17" fmla="*/ 95 h 103"/>
                <a:gd name="T18" fmla="*/ 0 w 64"/>
                <a:gd name="T19" fmla="*/ 79 h 103"/>
                <a:gd name="T20" fmla="*/ 0 w 64"/>
                <a:gd name="T21" fmla="*/ 55 h 103"/>
                <a:gd name="T22" fmla="*/ 0 w 64"/>
                <a:gd name="T23" fmla="*/ 0 h 103"/>
                <a:gd name="T24" fmla="*/ 24 w 64"/>
                <a:gd name="T25" fmla="*/ 0 h 103"/>
                <a:gd name="T26" fmla="*/ 24 w 64"/>
                <a:gd name="T27" fmla="*/ 79 h 103"/>
                <a:gd name="T28" fmla="*/ 32 w 64"/>
                <a:gd name="T29" fmla="*/ 87 h 103"/>
                <a:gd name="T30" fmla="*/ 32 w 64"/>
                <a:gd name="T31" fmla="*/ 87 h 103"/>
                <a:gd name="T32" fmla="*/ 32 w 64"/>
                <a:gd name="T33" fmla="*/ 87 h 103"/>
                <a:gd name="T34" fmla="*/ 32 w 64"/>
                <a:gd name="T35" fmla="*/ 71 h 103"/>
                <a:gd name="T36" fmla="*/ 32 w 64"/>
                <a:gd name="T37" fmla="*/ 0 h 103"/>
                <a:gd name="T38" fmla="*/ 63 w 64"/>
                <a:gd name="T3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103">
                  <a:moveTo>
                    <a:pt x="63" y="0"/>
                  </a:moveTo>
                  <a:lnTo>
                    <a:pt x="63" y="0"/>
                  </a:lnTo>
                  <a:cubicBezTo>
                    <a:pt x="63" y="71"/>
                    <a:pt x="63" y="71"/>
                    <a:pt x="63" y="71"/>
                  </a:cubicBezTo>
                  <a:cubicBezTo>
                    <a:pt x="63" y="79"/>
                    <a:pt x="63" y="79"/>
                    <a:pt x="63" y="87"/>
                  </a:cubicBezTo>
                  <a:cubicBezTo>
                    <a:pt x="63" y="87"/>
                    <a:pt x="63" y="87"/>
                    <a:pt x="56" y="95"/>
                  </a:cubicBezTo>
                  <a:lnTo>
                    <a:pt x="48" y="102"/>
                  </a:lnTo>
                  <a:cubicBezTo>
                    <a:pt x="40" y="102"/>
                    <a:pt x="40" y="102"/>
                    <a:pt x="32" y="102"/>
                  </a:cubicBezTo>
                  <a:cubicBezTo>
                    <a:pt x="24" y="102"/>
                    <a:pt x="24" y="102"/>
                    <a:pt x="16" y="102"/>
                  </a:cubicBezTo>
                  <a:cubicBezTo>
                    <a:pt x="8" y="102"/>
                    <a:pt x="8" y="95"/>
                    <a:pt x="8" y="95"/>
                  </a:cubicBezTo>
                  <a:cubicBezTo>
                    <a:pt x="0" y="87"/>
                    <a:pt x="0" y="87"/>
                    <a:pt x="0" y="79"/>
                  </a:cubicBezTo>
                  <a:cubicBezTo>
                    <a:pt x="0" y="79"/>
                    <a:pt x="0" y="71"/>
                    <a:pt x="0" y="55"/>
                  </a:cubicBezTo>
                  <a:cubicBezTo>
                    <a:pt x="0" y="0"/>
                    <a:pt x="0" y="0"/>
                    <a:pt x="0" y="0"/>
                  </a:cubicBezTo>
                  <a:cubicBezTo>
                    <a:pt x="24" y="0"/>
                    <a:pt x="24" y="0"/>
                    <a:pt x="24" y="0"/>
                  </a:cubicBezTo>
                  <a:cubicBezTo>
                    <a:pt x="24" y="79"/>
                    <a:pt x="24" y="79"/>
                    <a:pt x="24" y="79"/>
                  </a:cubicBezTo>
                  <a:cubicBezTo>
                    <a:pt x="24" y="79"/>
                    <a:pt x="24" y="87"/>
                    <a:pt x="32" y="87"/>
                  </a:cubicBezTo>
                  <a:lnTo>
                    <a:pt x="32" y="87"/>
                  </a:lnTo>
                  <a:lnTo>
                    <a:pt x="32" y="87"/>
                  </a:lnTo>
                  <a:cubicBezTo>
                    <a:pt x="32" y="87"/>
                    <a:pt x="32" y="79"/>
                    <a:pt x="32" y="71"/>
                  </a:cubicBezTo>
                  <a:cubicBezTo>
                    <a:pt x="32" y="0"/>
                    <a:pt x="32" y="0"/>
                    <a:pt x="32" y="0"/>
                  </a:cubicBez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45" name="Freeform 937"/>
            <p:cNvSpPr>
              <a:spLocks noChangeArrowheads="1"/>
            </p:cNvSpPr>
            <p:nvPr/>
          </p:nvSpPr>
          <p:spPr bwMode="auto">
            <a:xfrm>
              <a:off x="15899534" y="7135283"/>
              <a:ext cx="63523" cy="73053"/>
            </a:xfrm>
            <a:custGeom>
              <a:avLst/>
              <a:gdLst>
                <a:gd name="T0" fmla="*/ 87 w 88"/>
                <a:gd name="T1" fmla="*/ 0 h 103"/>
                <a:gd name="T2" fmla="*/ 87 w 88"/>
                <a:gd name="T3" fmla="*/ 0 h 103"/>
                <a:gd name="T4" fmla="*/ 87 w 88"/>
                <a:gd name="T5" fmla="*/ 102 h 103"/>
                <a:gd name="T6" fmla="*/ 64 w 88"/>
                <a:gd name="T7" fmla="*/ 102 h 103"/>
                <a:gd name="T8" fmla="*/ 64 w 88"/>
                <a:gd name="T9" fmla="*/ 31 h 103"/>
                <a:gd name="T10" fmla="*/ 56 w 88"/>
                <a:gd name="T11" fmla="*/ 102 h 103"/>
                <a:gd name="T12" fmla="*/ 40 w 88"/>
                <a:gd name="T13" fmla="*/ 102 h 103"/>
                <a:gd name="T14" fmla="*/ 24 w 88"/>
                <a:gd name="T15" fmla="*/ 31 h 103"/>
                <a:gd name="T16" fmla="*/ 24 w 88"/>
                <a:gd name="T17" fmla="*/ 102 h 103"/>
                <a:gd name="T18" fmla="*/ 0 w 88"/>
                <a:gd name="T19" fmla="*/ 102 h 103"/>
                <a:gd name="T20" fmla="*/ 0 w 88"/>
                <a:gd name="T21" fmla="*/ 0 h 103"/>
                <a:gd name="T22" fmla="*/ 40 w 88"/>
                <a:gd name="T23" fmla="*/ 0 h 103"/>
                <a:gd name="T24" fmla="*/ 40 w 88"/>
                <a:gd name="T25" fmla="*/ 16 h 103"/>
                <a:gd name="T26" fmla="*/ 48 w 88"/>
                <a:gd name="T27" fmla="*/ 47 h 103"/>
                <a:gd name="T28" fmla="*/ 56 w 88"/>
                <a:gd name="T29" fmla="*/ 0 h 103"/>
                <a:gd name="T30" fmla="*/ 87 w 88"/>
                <a:gd name="T3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 h="103">
                  <a:moveTo>
                    <a:pt x="87" y="0"/>
                  </a:moveTo>
                  <a:lnTo>
                    <a:pt x="87" y="0"/>
                  </a:lnTo>
                  <a:cubicBezTo>
                    <a:pt x="87" y="102"/>
                    <a:pt x="87" y="102"/>
                    <a:pt x="87" y="102"/>
                  </a:cubicBezTo>
                  <a:cubicBezTo>
                    <a:pt x="64" y="102"/>
                    <a:pt x="64" y="102"/>
                    <a:pt x="64" y="102"/>
                  </a:cubicBezTo>
                  <a:cubicBezTo>
                    <a:pt x="64" y="31"/>
                    <a:pt x="64" y="31"/>
                    <a:pt x="64" y="31"/>
                  </a:cubicBezTo>
                  <a:cubicBezTo>
                    <a:pt x="56" y="102"/>
                    <a:pt x="56" y="102"/>
                    <a:pt x="56" y="102"/>
                  </a:cubicBezTo>
                  <a:cubicBezTo>
                    <a:pt x="40" y="102"/>
                    <a:pt x="40" y="102"/>
                    <a:pt x="40" y="102"/>
                  </a:cubicBezTo>
                  <a:cubicBezTo>
                    <a:pt x="24" y="31"/>
                    <a:pt x="24" y="31"/>
                    <a:pt x="24" y="31"/>
                  </a:cubicBezTo>
                  <a:cubicBezTo>
                    <a:pt x="24" y="102"/>
                    <a:pt x="24" y="102"/>
                    <a:pt x="24" y="102"/>
                  </a:cubicBezTo>
                  <a:cubicBezTo>
                    <a:pt x="0" y="102"/>
                    <a:pt x="0" y="102"/>
                    <a:pt x="0" y="102"/>
                  </a:cubicBezTo>
                  <a:cubicBezTo>
                    <a:pt x="0" y="0"/>
                    <a:pt x="0" y="0"/>
                    <a:pt x="0" y="0"/>
                  </a:cubicBezTo>
                  <a:cubicBezTo>
                    <a:pt x="40" y="0"/>
                    <a:pt x="40" y="0"/>
                    <a:pt x="40" y="0"/>
                  </a:cubicBezTo>
                  <a:cubicBezTo>
                    <a:pt x="40" y="0"/>
                    <a:pt x="40" y="8"/>
                    <a:pt x="40" y="16"/>
                  </a:cubicBezTo>
                  <a:cubicBezTo>
                    <a:pt x="48" y="47"/>
                    <a:pt x="48" y="47"/>
                    <a:pt x="48" y="47"/>
                  </a:cubicBezTo>
                  <a:cubicBezTo>
                    <a:pt x="56" y="0"/>
                    <a:pt x="56" y="0"/>
                    <a:pt x="56"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46" name="Freeform 938"/>
            <p:cNvSpPr>
              <a:spLocks noChangeArrowheads="1"/>
            </p:cNvSpPr>
            <p:nvPr/>
          </p:nvSpPr>
          <p:spPr bwMode="auto">
            <a:xfrm>
              <a:off x="15972587" y="7135283"/>
              <a:ext cx="47641" cy="73053"/>
            </a:xfrm>
            <a:custGeom>
              <a:avLst/>
              <a:gdLst>
                <a:gd name="T0" fmla="*/ 0 w 64"/>
                <a:gd name="T1" fmla="*/ 0 h 103"/>
                <a:gd name="T2" fmla="*/ 0 w 64"/>
                <a:gd name="T3" fmla="*/ 0 h 103"/>
                <a:gd name="T4" fmla="*/ 24 w 64"/>
                <a:gd name="T5" fmla="*/ 0 h 103"/>
                <a:gd name="T6" fmla="*/ 47 w 64"/>
                <a:gd name="T7" fmla="*/ 0 h 103"/>
                <a:gd name="T8" fmla="*/ 56 w 64"/>
                <a:gd name="T9" fmla="*/ 8 h 103"/>
                <a:gd name="T10" fmla="*/ 56 w 64"/>
                <a:gd name="T11" fmla="*/ 24 h 103"/>
                <a:gd name="T12" fmla="*/ 56 w 64"/>
                <a:gd name="T13" fmla="*/ 39 h 103"/>
                <a:gd name="T14" fmla="*/ 47 w 64"/>
                <a:gd name="T15" fmla="*/ 47 h 103"/>
                <a:gd name="T16" fmla="*/ 56 w 64"/>
                <a:gd name="T17" fmla="*/ 55 h 103"/>
                <a:gd name="T18" fmla="*/ 63 w 64"/>
                <a:gd name="T19" fmla="*/ 71 h 103"/>
                <a:gd name="T20" fmla="*/ 63 w 64"/>
                <a:gd name="T21" fmla="*/ 79 h 103"/>
                <a:gd name="T22" fmla="*/ 56 w 64"/>
                <a:gd name="T23" fmla="*/ 95 h 103"/>
                <a:gd name="T24" fmla="*/ 47 w 64"/>
                <a:gd name="T25" fmla="*/ 102 h 103"/>
                <a:gd name="T26" fmla="*/ 32 w 64"/>
                <a:gd name="T27" fmla="*/ 102 h 103"/>
                <a:gd name="T28" fmla="*/ 0 w 64"/>
                <a:gd name="T29" fmla="*/ 102 h 103"/>
                <a:gd name="T30" fmla="*/ 0 w 64"/>
                <a:gd name="T31" fmla="*/ 0 h 103"/>
                <a:gd name="T32" fmla="*/ 24 w 64"/>
                <a:gd name="T33" fmla="*/ 16 h 103"/>
                <a:gd name="T34" fmla="*/ 24 w 64"/>
                <a:gd name="T35" fmla="*/ 16 h 103"/>
                <a:gd name="T36" fmla="*/ 24 w 64"/>
                <a:gd name="T37" fmla="*/ 39 h 103"/>
                <a:gd name="T38" fmla="*/ 24 w 64"/>
                <a:gd name="T39" fmla="*/ 39 h 103"/>
                <a:gd name="T40" fmla="*/ 32 w 64"/>
                <a:gd name="T41" fmla="*/ 39 h 103"/>
                <a:gd name="T42" fmla="*/ 32 w 64"/>
                <a:gd name="T43" fmla="*/ 24 h 103"/>
                <a:gd name="T44" fmla="*/ 32 w 64"/>
                <a:gd name="T45" fmla="*/ 16 h 103"/>
                <a:gd name="T46" fmla="*/ 32 w 64"/>
                <a:gd name="T47" fmla="*/ 16 h 103"/>
                <a:gd name="T48" fmla="*/ 24 w 64"/>
                <a:gd name="T49" fmla="*/ 16 h 103"/>
                <a:gd name="T50" fmla="*/ 24 w 64"/>
                <a:gd name="T51" fmla="*/ 55 h 103"/>
                <a:gd name="T52" fmla="*/ 24 w 64"/>
                <a:gd name="T53" fmla="*/ 55 h 103"/>
                <a:gd name="T54" fmla="*/ 24 w 64"/>
                <a:gd name="T55" fmla="*/ 87 h 103"/>
                <a:gd name="T56" fmla="*/ 32 w 64"/>
                <a:gd name="T57" fmla="*/ 79 h 103"/>
                <a:gd name="T58" fmla="*/ 32 w 64"/>
                <a:gd name="T59" fmla="*/ 71 h 103"/>
                <a:gd name="T60" fmla="*/ 32 w 64"/>
                <a:gd name="T61" fmla="*/ 63 h 103"/>
                <a:gd name="T62" fmla="*/ 32 w 64"/>
                <a:gd name="T63" fmla="*/ 55 h 103"/>
                <a:gd name="T64" fmla="*/ 24 w 64"/>
                <a:gd name="T65" fmla="*/ 5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4" h="103">
                  <a:moveTo>
                    <a:pt x="0" y="0"/>
                  </a:moveTo>
                  <a:lnTo>
                    <a:pt x="0" y="0"/>
                  </a:lnTo>
                  <a:cubicBezTo>
                    <a:pt x="24" y="0"/>
                    <a:pt x="24" y="0"/>
                    <a:pt x="24" y="0"/>
                  </a:cubicBezTo>
                  <a:cubicBezTo>
                    <a:pt x="32" y="0"/>
                    <a:pt x="40" y="0"/>
                    <a:pt x="47" y="0"/>
                  </a:cubicBezTo>
                  <a:cubicBezTo>
                    <a:pt x="47" y="0"/>
                    <a:pt x="56" y="0"/>
                    <a:pt x="56" y="8"/>
                  </a:cubicBezTo>
                  <a:cubicBezTo>
                    <a:pt x="56" y="8"/>
                    <a:pt x="56" y="16"/>
                    <a:pt x="56" y="24"/>
                  </a:cubicBezTo>
                  <a:cubicBezTo>
                    <a:pt x="56" y="31"/>
                    <a:pt x="56" y="39"/>
                    <a:pt x="56" y="39"/>
                  </a:cubicBezTo>
                  <a:lnTo>
                    <a:pt x="47" y="47"/>
                  </a:lnTo>
                  <a:cubicBezTo>
                    <a:pt x="47" y="47"/>
                    <a:pt x="56" y="47"/>
                    <a:pt x="56" y="55"/>
                  </a:cubicBezTo>
                  <a:cubicBezTo>
                    <a:pt x="63" y="55"/>
                    <a:pt x="63" y="63"/>
                    <a:pt x="63" y="71"/>
                  </a:cubicBezTo>
                  <a:cubicBezTo>
                    <a:pt x="63" y="79"/>
                    <a:pt x="63" y="79"/>
                    <a:pt x="63" y="79"/>
                  </a:cubicBezTo>
                  <a:cubicBezTo>
                    <a:pt x="63" y="87"/>
                    <a:pt x="63" y="87"/>
                    <a:pt x="56" y="95"/>
                  </a:cubicBezTo>
                  <a:cubicBezTo>
                    <a:pt x="56" y="95"/>
                    <a:pt x="56" y="102"/>
                    <a:pt x="47" y="102"/>
                  </a:cubicBezTo>
                  <a:cubicBezTo>
                    <a:pt x="47" y="102"/>
                    <a:pt x="40" y="102"/>
                    <a:pt x="32" y="102"/>
                  </a:cubicBezTo>
                  <a:cubicBezTo>
                    <a:pt x="0" y="102"/>
                    <a:pt x="0" y="102"/>
                    <a:pt x="0" y="102"/>
                  </a:cubicBezTo>
                  <a:lnTo>
                    <a:pt x="0" y="0"/>
                  </a:lnTo>
                  <a:close/>
                  <a:moveTo>
                    <a:pt x="24" y="16"/>
                  </a:moveTo>
                  <a:lnTo>
                    <a:pt x="24" y="16"/>
                  </a:lnTo>
                  <a:cubicBezTo>
                    <a:pt x="24" y="39"/>
                    <a:pt x="24" y="39"/>
                    <a:pt x="24" y="39"/>
                  </a:cubicBezTo>
                  <a:lnTo>
                    <a:pt x="24" y="39"/>
                  </a:lnTo>
                  <a:cubicBezTo>
                    <a:pt x="32" y="39"/>
                    <a:pt x="32" y="39"/>
                    <a:pt x="32" y="39"/>
                  </a:cubicBezTo>
                  <a:cubicBezTo>
                    <a:pt x="32" y="31"/>
                    <a:pt x="32" y="31"/>
                    <a:pt x="32" y="24"/>
                  </a:cubicBezTo>
                  <a:lnTo>
                    <a:pt x="32" y="16"/>
                  </a:lnTo>
                  <a:lnTo>
                    <a:pt x="32" y="16"/>
                  </a:lnTo>
                  <a:lnTo>
                    <a:pt x="24" y="16"/>
                  </a:lnTo>
                  <a:close/>
                  <a:moveTo>
                    <a:pt x="24" y="55"/>
                  </a:moveTo>
                  <a:lnTo>
                    <a:pt x="24" y="55"/>
                  </a:lnTo>
                  <a:cubicBezTo>
                    <a:pt x="24" y="87"/>
                    <a:pt x="24" y="87"/>
                    <a:pt x="24" y="87"/>
                  </a:cubicBezTo>
                  <a:cubicBezTo>
                    <a:pt x="32" y="87"/>
                    <a:pt x="32" y="87"/>
                    <a:pt x="32" y="79"/>
                  </a:cubicBezTo>
                  <a:cubicBezTo>
                    <a:pt x="32" y="79"/>
                    <a:pt x="32" y="79"/>
                    <a:pt x="32" y="71"/>
                  </a:cubicBezTo>
                  <a:cubicBezTo>
                    <a:pt x="32" y="63"/>
                    <a:pt x="32" y="63"/>
                    <a:pt x="32" y="63"/>
                  </a:cubicBezTo>
                  <a:lnTo>
                    <a:pt x="32" y="55"/>
                  </a:lnTo>
                  <a:cubicBezTo>
                    <a:pt x="32" y="55"/>
                    <a:pt x="32" y="55"/>
                    <a:pt x="24" y="55"/>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47" name="Freeform 939"/>
            <p:cNvSpPr>
              <a:spLocks noChangeArrowheads="1"/>
            </p:cNvSpPr>
            <p:nvPr/>
          </p:nvSpPr>
          <p:spPr bwMode="auto">
            <a:xfrm>
              <a:off x="16026581" y="7135283"/>
              <a:ext cx="47643" cy="73053"/>
            </a:xfrm>
            <a:custGeom>
              <a:avLst/>
              <a:gdLst>
                <a:gd name="T0" fmla="*/ 63 w 64"/>
                <a:gd name="T1" fmla="*/ 0 h 103"/>
                <a:gd name="T2" fmla="*/ 63 w 64"/>
                <a:gd name="T3" fmla="*/ 0 h 103"/>
                <a:gd name="T4" fmla="*/ 63 w 64"/>
                <a:gd name="T5" fmla="*/ 71 h 103"/>
                <a:gd name="T6" fmla="*/ 63 w 64"/>
                <a:gd name="T7" fmla="*/ 87 h 103"/>
                <a:gd name="T8" fmla="*/ 56 w 64"/>
                <a:gd name="T9" fmla="*/ 95 h 103"/>
                <a:gd name="T10" fmla="*/ 48 w 64"/>
                <a:gd name="T11" fmla="*/ 102 h 103"/>
                <a:gd name="T12" fmla="*/ 32 w 64"/>
                <a:gd name="T13" fmla="*/ 102 h 103"/>
                <a:gd name="T14" fmla="*/ 16 w 64"/>
                <a:gd name="T15" fmla="*/ 102 h 103"/>
                <a:gd name="T16" fmla="*/ 8 w 64"/>
                <a:gd name="T17" fmla="*/ 95 h 103"/>
                <a:gd name="T18" fmla="*/ 0 w 64"/>
                <a:gd name="T19" fmla="*/ 79 h 103"/>
                <a:gd name="T20" fmla="*/ 0 w 64"/>
                <a:gd name="T21" fmla="*/ 55 h 103"/>
                <a:gd name="T22" fmla="*/ 0 w 64"/>
                <a:gd name="T23" fmla="*/ 0 h 103"/>
                <a:gd name="T24" fmla="*/ 24 w 64"/>
                <a:gd name="T25" fmla="*/ 0 h 103"/>
                <a:gd name="T26" fmla="*/ 24 w 64"/>
                <a:gd name="T27" fmla="*/ 79 h 103"/>
                <a:gd name="T28" fmla="*/ 32 w 64"/>
                <a:gd name="T29" fmla="*/ 87 h 103"/>
                <a:gd name="T30" fmla="*/ 32 w 64"/>
                <a:gd name="T31" fmla="*/ 87 h 103"/>
                <a:gd name="T32" fmla="*/ 32 w 64"/>
                <a:gd name="T33" fmla="*/ 87 h 103"/>
                <a:gd name="T34" fmla="*/ 32 w 64"/>
                <a:gd name="T35" fmla="*/ 71 h 103"/>
                <a:gd name="T36" fmla="*/ 32 w 64"/>
                <a:gd name="T37" fmla="*/ 0 h 103"/>
                <a:gd name="T38" fmla="*/ 63 w 64"/>
                <a:gd name="T3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103">
                  <a:moveTo>
                    <a:pt x="63" y="0"/>
                  </a:moveTo>
                  <a:lnTo>
                    <a:pt x="63" y="0"/>
                  </a:lnTo>
                  <a:cubicBezTo>
                    <a:pt x="63" y="71"/>
                    <a:pt x="63" y="71"/>
                    <a:pt x="63" y="71"/>
                  </a:cubicBezTo>
                  <a:cubicBezTo>
                    <a:pt x="63" y="79"/>
                    <a:pt x="63" y="79"/>
                    <a:pt x="63" y="87"/>
                  </a:cubicBezTo>
                  <a:cubicBezTo>
                    <a:pt x="63" y="87"/>
                    <a:pt x="63" y="87"/>
                    <a:pt x="56" y="95"/>
                  </a:cubicBezTo>
                  <a:lnTo>
                    <a:pt x="48" y="102"/>
                  </a:lnTo>
                  <a:cubicBezTo>
                    <a:pt x="40" y="102"/>
                    <a:pt x="40" y="102"/>
                    <a:pt x="32" y="102"/>
                  </a:cubicBezTo>
                  <a:cubicBezTo>
                    <a:pt x="24" y="102"/>
                    <a:pt x="24" y="102"/>
                    <a:pt x="16" y="102"/>
                  </a:cubicBezTo>
                  <a:cubicBezTo>
                    <a:pt x="8" y="102"/>
                    <a:pt x="8" y="95"/>
                    <a:pt x="8" y="95"/>
                  </a:cubicBezTo>
                  <a:cubicBezTo>
                    <a:pt x="0" y="87"/>
                    <a:pt x="0" y="87"/>
                    <a:pt x="0" y="79"/>
                  </a:cubicBezTo>
                  <a:cubicBezTo>
                    <a:pt x="0" y="79"/>
                    <a:pt x="0" y="71"/>
                    <a:pt x="0" y="55"/>
                  </a:cubicBezTo>
                  <a:cubicBezTo>
                    <a:pt x="0" y="0"/>
                    <a:pt x="0" y="0"/>
                    <a:pt x="0" y="0"/>
                  </a:cubicBezTo>
                  <a:cubicBezTo>
                    <a:pt x="24" y="0"/>
                    <a:pt x="24" y="0"/>
                    <a:pt x="24" y="0"/>
                  </a:cubicBezTo>
                  <a:cubicBezTo>
                    <a:pt x="24" y="79"/>
                    <a:pt x="24" y="79"/>
                    <a:pt x="24" y="79"/>
                  </a:cubicBezTo>
                  <a:cubicBezTo>
                    <a:pt x="24" y="79"/>
                    <a:pt x="24" y="87"/>
                    <a:pt x="32" y="87"/>
                  </a:cubicBezTo>
                  <a:lnTo>
                    <a:pt x="32" y="87"/>
                  </a:lnTo>
                  <a:lnTo>
                    <a:pt x="32" y="87"/>
                  </a:lnTo>
                  <a:cubicBezTo>
                    <a:pt x="32" y="87"/>
                    <a:pt x="32" y="79"/>
                    <a:pt x="32" y="71"/>
                  </a:cubicBezTo>
                  <a:cubicBezTo>
                    <a:pt x="32" y="0"/>
                    <a:pt x="32" y="0"/>
                    <a:pt x="32" y="0"/>
                  </a:cubicBez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48" name="Freeform 940"/>
            <p:cNvSpPr>
              <a:spLocks noChangeArrowheads="1"/>
            </p:cNvSpPr>
            <p:nvPr/>
          </p:nvSpPr>
          <p:spPr bwMode="auto">
            <a:xfrm>
              <a:off x="16077400" y="7128931"/>
              <a:ext cx="47643" cy="79405"/>
            </a:xfrm>
            <a:custGeom>
              <a:avLst/>
              <a:gdLst>
                <a:gd name="T0" fmla="*/ 64 w 65"/>
                <a:gd name="T1" fmla="*/ 39 h 111"/>
                <a:gd name="T2" fmla="*/ 64 w 65"/>
                <a:gd name="T3" fmla="*/ 39 h 111"/>
                <a:gd name="T4" fmla="*/ 32 w 65"/>
                <a:gd name="T5" fmla="*/ 39 h 111"/>
                <a:gd name="T6" fmla="*/ 32 w 65"/>
                <a:gd name="T7" fmla="*/ 32 h 111"/>
                <a:gd name="T8" fmla="*/ 32 w 65"/>
                <a:gd name="T9" fmla="*/ 24 h 111"/>
                <a:gd name="T10" fmla="*/ 32 w 65"/>
                <a:gd name="T11" fmla="*/ 24 h 111"/>
                <a:gd name="T12" fmla="*/ 24 w 65"/>
                <a:gd name="T13" fmla="*/ 24 h 111"/>
                <a:gd name="T14" fmla="*/ 24 w 65"/>
                <a:gd name="T15" fmla="*/ 32 h 111"/>
                <a:gd name="T16" fmla="*/ 24 w 65"/>
                <a:gd name="T17" fmla="*/ 39 h 111"/>
                <a:gd name="T18" fmla="*/ 32 w 65"/>
                <a:gd name="T19" fmla="*/ 39 h 111"/>
                <a:gd name="T20" fmla="*/ 56 w 65"/>
                <a:gd name="T21" fmla="*/ 63 h 111"/>
                <a:gd name="T22" fmla="*/ 64 w 65"/>
                <a:gd name="T23" fmla="*/ 87 h 111"/>
                <a:gd name="T24" fmla="*/ 64 w 65"/>
                <a:gd name="T25" fmla="*/ 103 h 111"/>
                <a:gd name="T26" fmla="*/ 48 w 65"/>
                <a:gd name="T27" fmla="*/ 110 h 111"/>
                <a:gd name="T28" fmla="*/ 32 w 65"/>
                <a:gd name="T29" fmla="*/ 110 h 111"/>
                <a:gd name="T30" fmla="*/ 16 w 65"/>
                <a:gd name="T31" fmla="*/ 110 h 111"/>
                <a:gd name="T32" fmla="*/ 0 w 65"/>
                <a:gd name="T33" fmla="*/ 95 h 111"/>
                <a:gd name="T34" fmla="*/ 0 w 65"/>
                <a:gd name="T35" fmla="*/ 79 h 111"/>
                <a:gd name="T36" fmla="*/ 0 w 65"/>
                <a:gd name="T37" fmla="*/ 71 h 111"/>
                <a:gd name="T38" fmla="*/ 24 w 65"/>
                <a:gd name="T39" fmla="*/ 71 h 111"/>
                <a:gd name="T40" fmla="*/ 24 w 65"/>
                <a:gd name="T41" fmla="*/ 87 h 111"/>
                <a:gd name="T42" fmla="*/ 24 w 65"/>
                <a:gd name="T43" fmla="*/ 95 h 111"/>
                <a:gd name="T44" fmla="*/ 32 w 65"/>
                <a:gd name="T45" fmla="*/ 95 h 111"/>
                <a:gd name="T46" fmla="*/ 40 w 65"/>
                <a:gd name="T47" fmla="*/ 95 h 111"/>
                <a:gd name="T48" fmla="*/ 40 w 65"/>
                <a:gd name="T49" fmla="*/ 87 h 111"/>
                <a:gd name="T50" fmla="*/ 32 w 65"/>
                <a:gd name="T51" fmla="*/ 71 h 111"/>
                <a:gd name="T52" fmla="*/ 24 w 65"/>
                <a:gd name="T53" fmla="*/ 63 h 111"/>
                <a:gd name="T54" fmla="*/ 8 w 65"/>
                <a:gd name="T55" fmla="*/ 55 h 111"/>
                <a:gd name="T56" fmla="*/ 0 w 65"/>
                <a:gd name="T57" fmla="*/ 47 h 111"/>
                <a:gd name="T58" fmla="*/ 0 w 65"/>
                <a:gd name="T59" fmla="*/ 32 h 111"/>
                <a:gd name="T60" fmla="*/ 0 w 65"/>
                <a:gd name="T61" fmla="*/ 16 h 111"/>
                <a:gd name="T62" fmla="*/ 16 w 65"/>
                <a:gd name="T63" fmla="*/ 8 h 111"/>
                <a:gd name="T64" fmla="*/ 32 w 65"/>
                <a:gd name="T65" fmla="*/ 0 h 111"/>
                <a:gd name="T66" fmla="*/ 48 w 65"/>
                <a:gd name="T67" fmla="*/ 8 h 111"/>
                <a:gd name="T68" fmla="*/ 56 w 65"/>
                <a:gd name="T69" fmla="*/ 16 h 111"/>
                <a:gd name="T70" fmla="*/ 64 w 65"/>
                <a:gd name="T71" fmla="*/ 32 h 111"/>
                <a:gd name="T72" fmla="*/ 64 w 65"/>
                <a:gd name="T73" fmla="*/ 3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5" h="111">
                  <a:moveTo>
                    <a:pt x="64" y="39"/>
                  </a:moveTo>
                  <a:lnTo>
                    <a:pt x="64" y="39"/>
                  </a:lnTo>
                  <a:cubicBezTo>
                    <a:pt x="32" y="39"/>
                    <a:pt x="32" y="39"/>
                    <a:pt x="32" y="39"/>
                  </a:cubicBezTo>
                  <a:cubicBezTo>
                    <a:pt x="32" y="32"/>
                    <a:pt x="32" y="32"/>
                    <a:pt x="32" y="32"/>
                  </a:cubicBezTo>
                  <a:cubicBezTo>
                    <a:pt x="32" y="24"/>
                    <a:pt x="32" y="24"/>
                    <a:pt x="32" y="24"/>
                  </a:cubicBezTo>
                  <a:lnTo>
                    <a:pt x="32" y="24"/>
                  </a:lnTo>
                  <a:cubicBezTo>
                    <a:pt x="32" y="24"/>
                    <a:pt x="32" y="24"/>
                    <a:pt x="24" y="24"/>
                  </a:cubicBezTo>
                  <a:cubicBezTo>
                    <a:pt x="24" y="24"/>
                    <a:pt x="24" y="24"/>
                    <a:pt x="24" y="32"/>
                  </a:cubicBezTo>
                  <a:cubicBezTo>
                    <a:pt x="24" y="32"/>
                    <a:pt x="24" y="32"/>
                    <a:pt x="24" y="39"/>
                  </a:cubicBezTo>
                  <a:cubicBezTo>
                    <a:pt x="32" y="39"/>
                    <a:pt x="32" y="39"/>
                    <a:pt x="32" y="39"/>
                  </a:cubicBezTo>
                  <a:cubicBezTo>
                    <a:pt x="48" y="47"/>
                    <a:pt x="56" y="55"/>
                    <a:pt x="56" y="63"/>
                  </a:cubicBezTo>
                  <a:cubicBezTo>
                    <a:pt x="64" y="63"/>
                    <a:pt x="64" y="71"/>
                    <a:pt x="64" y="87"/>
                  </a:cubicBezTo>
                  <a:cubicBezTo>
                    <a:pt x="64" y="87"/>
                    <a:pt x="64" y="95"/>
                    <a:pt x="64" y="103"/>
                  </a:cubicBezTo>
                  <a:cubicBezTo>
                    <a:pt x="56" y="103"/>
                    <a:pt x="56" y="103"/>
                    <a:pt x="48" y="110"/>
                  </a:cubicBezTo>
                  <a:cubicBezTo>
                    <a:pt x="48" y="110"/>
                    <a:pt x="40" y="110"/>
                    <a:pt x="32" y="110"/>
                  </a:cubicBezTo>
                  <a:cubicBezTo>
                    <a:pt x="24" y="110"/>
                    <a:pt x="16" y="110"/>
                    <a:pt x="16" y="110"/>
                  </a:cubicBezTo>
                  <a:cubicBezTo>
                    <a:pt x="8" y="103"/>
                    <a:pt x="8" y="103"/>
                    <a:pt x="0" y="95"/>
                  </a:cubicBezTo>
                  <a:cubicBezTo>
                    <a:pt x="0" y="95"/>
                    <a:pt x="0" y="87"/>
                    <a:pt x="0" y="79"/>
                  </a:cubicBezTo>
                  <a:cubicBezTo>
                    <a:pt x="0" y="71"/>
                    <a:pt x="0" y="71"/>
                    <a:pt x="0" y="71"/>
                  </a:cubicBezTo>
                  <a:cubicBezTo>
                    <a:pt x="24" y="71"/>
                    <a:pt x="24" y="71"/>
                    <a:pt x="24" y="71"/>
                  </a:cubicBezTo>
                  <a:cubicBezTo>
                    <a:pt x="24" y="87"/>
                    <a:pt x="24" y="87"/>
                    <a:pt x="24" y="87"/>
                  </a:cubicBezTo>
                  <a:lnTo>
                    <a:pt x="24" y="95"/>
                  </a:lnTo>
                  <a:cubicBezTo>
                    <a:pt x="32" y="95"/>
                    <a:pt x="32" y="95"/>
                    <a:pt x="32" y="95"/>
                  </a:cubicBezTo>
                  <a:cubicBezTo>
                    <a:pt x="32" y="95"/>
                    <a:pt x="32" y="95"/>
                    <a:pt x="40" y="95"/>
                  </a:cubicBezTo>
                  <a:lnTo>
                    <a:pt x="40" y="87"/>
                  </a:lnTo>
                  <a:cubicBezTo>
                    <a:pt x="40" y="79"/>
                    <a:pt x="40" y="79"/>
                    <a:pt x="32" y="71"/>
                  </a:cubicBezTo>
                  <a:cubicBezTo>
                    <a:pt x="32" y="71"/>
                    <a:pt x="32" y="71"/>
                    <a:pt x="24" y="63"/>
                  </a:cubicBezTo>
                  <a:cubicBezTo>
                    <a:pt x="16" y="63"/>
                    <a:pt x="8" y="55"/>
                    <a:pt x="8" y="55"/>
                  </a:cubicBezTo>
                  <a:lnTo>
                    <a:pt x="0" y="47"/>
                  </a:lnTo>
                  <a:cubicBezTo>
                    <a:pt x="0" y="39"/>
                    <a:pt x="0" y="39"/>
                    <a:pt x="0" y="32"/>
                  </a:cubicBezTo>
                  <a:cubicBezTo>
                    <a:pt x="0" y="24"/>
                    <a:pt x="0" y="16"/>
                    <a:pt x="0" y="16"/>
                  </a:cubicBezTo>
                  <a:cubicBezTo>
                    <a:pt x="8" y="8"/>
                    <a:pt x="8" y="8"/>
                    <a:pt x="16" y="8"/>
                  </a:cubicBezTo>
                  <a:cubicBezTo>
                    <a:pt x="16" y="0"/>
                    <a:pt x="24" y="0"/>
                    <a:pt x="32" y="0"/>
                  </a:cubicBezTo>
                  <a:cubicBezTo>
                    <a:pt x="40" y="0"/>
                    <a:pt x="40" y="0"/>
                    <a:pt x="48" y="8"/>
                  </a:cubicBezTo>
                  <a:cubicBezTo>
                    <a:pt x="56" y="8"/>
                    <a:pt x="56" y="8"/>
                    <a:pt x="56" y="16"/>
                  </a:cubicBezTo>
                  <a:cubicBezTo>
                    <a:pt x="64" y="16"/>
                    <a:pt x="64" y="24"/>
                    <a:pt x="64" y="32"/>
                  </a:cubicBezTo>
                  <a:lnTo>
                    <a:pt x="64"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49" name="Freeform 941"/>
            <p:cNvSpPr>
              <a:spLocks noChangeArrowheads="1"/>
            </p:cNvSpPr>
            <p:nvPr/>
          </p:nvSpPr>
          <p:spPr bwMode="auto">
            <a:xfrm>
              <a:off x="14959390" y="6820844"/>
              <a:ext cx="41291" cy="142926"/>
            </a:xfrm>
            <a:custGeom>
              <a:avLst/>
              <a:gdLst>
                <a:gd name="T0" fmla="*/ 55 w 56"/>
                <a:gd name="T1" fmla="*/ 0 h 199"/>
                <a:gd name="T2" fmla="*/ 55 w 56"/>
                <a:gd name="T3" fmla="*/ 198 h 199"/>
                <a:gd name="T4" fmla="*/ 0 w 56"/>
                <a:gd name="T5" fmla="*/ 198 h 199"/>
                <a:gd name="T6" fmla="*/ 0 w 56"/>
                <a:gd name="T7" fmla="*/ 0 h 199"/>
                <a:gd name="T8" fmla="*/ 55 w 56"/>
                <a:gd name="T9" fmla="*/ 0 h 199"/>
              </a:gdLst>
              <a:ahLst/>
              <a:cxnLst>
                <a:cxn ang="0">
                  <a:pos x="T0" y="T1"/>
                </a:cxn>
                <a:cxn ang="0">
                  <a:pos x="T2" y="T3"/>
                </a:cxn>
                <a:cxn ang="0">
                  <a:pos x="T4" y="T5"/>
                </a:cxn>
                <a:cxn ang="0">
                  <a:pos x="T6" y="T7"/>
                </a:cxn>
                <a:cxn ang="0">
                  <a:pos x="T8" y="T9"/>
                </a:cxn>
              </a:cxnLst>
              <a:rect l="0" t="0" r="r" b="b"/>
              <a:pathLst>
                <a:path w="56" h="199">
                  <a:moveTo>
                    <a:pt x="55" y="0"/>
                  </a:moveTo>
                  <a:lnTo>
                    <a:pt x="55" y="198"/>
                  </a:lnTo>
                  <a:lnTo>
                    <a:pt x="0" y="198"/>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50" name="Freeform 942"/>
            <p:cNvSpPr>
              <a:spLocks noChangeArrowheads="1"/>
            </p:cNvSpPr>
            <p:nvPr/>
          </p:nvSpPr>
          <p:spPr bwMode="auto">
            <a:xfrm>
              <a:off x="15013386" y="6820844"/>
              <a:ext cx="85755" cy="142926"/>
            </a:xfrm>
            <a:custGeom>
              <a:avLst/>
              <a:gdLst>
                <a:gd name="T0" fmla="*/ 119 w 120"/>
                <a:gd name="T1" fmla="*/ 0 h 199"/>
                <a:gd name="T2" fmla="*/ 119 w 120"/>
                <a:gd name="T3" fmla="*/ 198 h 199"/>
                <a:gd name="T4" fmla="*/ 71 w 120"/>
                <a:gd name="T5" fmla="*/ 198 h 199"/>
                <a:gd name="T6" fmla="*/ 47 w 120"/>
                <a:gd name="T7" fmla="*/ 111 h 199"/>
                <a:gd name="T8" fmla="*/ 47 w 120"/>
                <a:gd name="T9" fmla="*/ 198 h 199"/>
                <a:gd name="T10" fmla="*/ 0 w 120"/>
                <a:gd name="T11" fmla="*/ 198 h 199"/>
                <a:gd name="T12" fmla="*/ 0 w 120"/>
                <a:gd name="T13" fmla="*/ 0 h 199"/>
                <a:gd name="T14" fmla="*/ 47 w 120"/>
                <a:gd name="T15" fmla="*/ 0 h 199"/>
                <a:gd name="T16" fmla="*/ 71 w 120"/>
                <a:gd name="T17" fmla="*/ 87 h 199"/>
                <a:gd name="T18" fmla="*/ 71 w 120"/>
                <a:gd name="T19" fmla="*/ 0 h 199"/>
                <a:gd name="T20" fmla="*/ 119 w 120"/>
                <a:gd name="T2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199">
                  <a:moveTo>
                    <a:pt x="119" y="0"/>
                  </a:moveTo>
                  <a:lnTo>
                    <a:pt x="119" y="198"/>
                  </a:lnTo>
                  <a:lnTo>
                    <a:pt x="71" y="198"/>
                  </a:lnTo>
                  <a:lnTo>
                    <a:pt x="47" y="111"/>
                  </a:lnTo>
                  <a:lnTo>
                    <a:pt x="47" y="198"/>
                  </a:lnTo>
                  <a:lnTo>
                    <a:pt x="0" y="198"/>
                  </a:lnTo>
                  <a:lnTo>
                    <a:pt x="0" y="0"/>
                  </a:lnTo>
                  <a:lnTo>
                    <a:pt x="47" y="0"/>
                  </a:lnTo>
                  <a:lnTo>
                    <a:pt x="71" y="87"/>
                  </a:lnTo>
                  <a:lnTo>
                    <a:pt x="71" y="0"/>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51" name="Freeform 943"/>
            <p:cNvSpPr>
              <a:spLocks noChangeArrowheads="1"/>
            </p:cNvSpPr>
            <p:nvPr/>
          </p:nvSpPr>
          <p:spPr bwMode="auto">
            <a:xfrm>
              <a:off x="15108671" y="6820844"/>
              <a:ext cx="85755" cy="142926"/>
            </a:xfrm>
            <a:custGeom>
              <a:avLst/>
              <a:gdLst>
                <a:gd name="T0" fmla="*/ 0 w 119"/>
                <a:gd name="T1" fmla="*/ 0 h 199"/>
                <a:gd name="T2" fmla="*/ 0 w 119"/>
                <a:gd name="T3" fmla="*/ 0 h 199"/>
                <a:gd name="T4" fmla="*/ 39 w 119"/>
                <a:gd name="T5" fmla="*/ 0 h 199"/>
                <a:gd name="T6" fmla="*/ 87 w 119"/>
                <a:gd name="T7" fmla="*/ 8 h 199"/>
                <a:gd name="T8" fmla="*/ 110 w 119"/>
                <a:gd name="T9" fmla="*/ 16 h 199"/>
                <a:gd name="T10" fmla="*/ 118 w 119"/>
                <a:gd name="T11" fmla="*/ 32 h 199"/>
                <a:gd name="T12" fmla="*/ 118 w 119"/>
                <a:gd name="T13" fmla="*/ 71 h 199"/>
                <a:gd name="T14" fmla="*/ 118 w 119"/>
                <a:gd name="T15" fmla="*/ 142 h 199"/>
                <a:gd name="T16" fmla="*/ 118 w 119"/>
                <a:gd name="T17" fmla="*/ 174 h 199"/>
                <a:gd name="T18" fmla="*/ 110 w 119"/>
                <a:gd name="T19" fmla="*/ 190 h 199"/>
                <a:gd name="T20" fmla="*/ 94 w 119"/>
                <a:gd name="T21" fmla="*/ 198 h 199"/>
                <a:gd name="T22" fmla="*/ 63 w 119"/>
                <a:gd name="T23" fmla="*/ 198 h 199"/>
                <a:gd name="T24" fmla="*/ 0 w 119"/>
                <a:gd name="T25" fmla="*/ 198 h 199"/>
                <a:gd name="T26" fmla="*/ 0 w 119"/>
                <a:gd name="T27" fmla="*/ 0 h 199"/>
                <a:gd name="T28" fmla="*/ 55 w 119"/>
                <a:gd name="T29" fmla="*/ 32 h 199"/>
                <a:gd name="T30" fmla="*/ 55 w 119"/>
                <a:gd name="T31" fmla="*/ 32 h 199"/>
                <a:gd name="T32" fmla="*/ 55 w 119"/>
                <a:gd name="T33" fmla="*/ 166 h 199"/>
                <a:gd name="T34" fmla="*/ 63 w 119"/>
                <a:gd name="T35" fmla="*/ 158 h 199"/>
                <a:gd name="T36" fmla="*/ 71 w 119"/>
                <a:gd name="T37" fmla="*/ 134 h 199"/>
                <a:gd name="T38" fmla="*/ 71 w 119"/>
                <a:gd name="T39" fmla="*/ 63 h 199"/>
                <a:gd name="T40" fmla="*/ 71 w 119"/>
                <a:gd name="T41" fmla="*/ 40 h 199"/>
                <a:gd name="T42" fmla="*/ 63 w 119"/>
                <a:gd name="T43" fmla="*/ 40 h 199"/>
                <a:gd name="T44" fmla="*/ 55 w 119"/>
                <a:gd name="T45" fmla="*/ 3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9" h="199">
                  <a:moveTo>
                    <a:pt x="0" y="0"/>
                  </a:moveTo>
                  <a:lnTo>
                    <a:pt x="0" y="0"/>
                  </a:lnTo>
                  <a:cubicBezTo>
                    <a:pt x="39" y="0"/>
                    <a:pt x="39" y="0"/>
                    <a:pt x="39" y="0"/>
                  </a:cubicBezTo>
                  <a:cubicBezTo>
                    <a:pt x="63" y="0"/>
                    <a:pt x="78" y="0"/>
                    <a:pt x="87" y="8"/>
                  </a:cubicBezTo>
                  <a:cubicBezTo>
                    <a:pt x="102" y="8"/>
                    <a:pt x="102" y="8"/>
                    <a:pt x="110" y="16"/>
                  </a:cubicBezTo>
                  <a:cubicBezTo>
                    <a:pt x="110" y="24"/>
                    <a:pt x="118" y="24"/>
                    <a:pt x="118" y="32"/>
                  </a:cubicBezTo>
                  <a:cubicBezTo>
                    <a:pt x="118" y="40"/>
                    <a:pt x="118" y="55"/>
                    <a:pt x="118" y="71"/>
                  </a:cubicBezTo>
                  <a:cubicBezTo>
                    <a:pt x="118" y="142"/>
                    <a:pt x="118" y="142"/>
                    <a:pt x="118" y="142"/>
                  </a:cubicBezTo>
                  <a:cubicBezTo>
                    <a:pt x="118" y="158"/>
                    <a:pt x="118" y="166"/>
                    <a:pt x="118" y="174"/>
                  </a:cubicBezTo>
                  <a:cubicBezTo>
                    <a:pt x="118" y="182"/>
                    <a:pt x="110" y="182"/>
                    <a:pt x="110" y="190"/>
                  </a:cubicBezTo>
                  <a:cubicBezTo>
                    <a:pt x="102" y="190"/>
                    <a:pt x="102" y="190"/>
                    <a:pt x="94" y="198"/>
                  </a:cubicBezTo>
                  <a:cubicBezTo>
                    <a:pt x="87" y="198"/>
                    <a:pt x="78" y="198"/>
                    <a:pt x="63" y="198"/>
                  </a:cubicBezTo>
                  <a:cubicBezTo>
                    <a:pt x="0" y="198"/>
                    <a:pt x="0" y="198"/>
                    <a:pt x="0" y="198"/>
                  </a:cubicBezTo>
                  <a:lnTo>
                    <a:pt x="0" y="0"/>
                  </a:lnTo>
                  <a:close/>
                  <a:moveTo>
                    <a:pt x="55" y="32"/>
                  </a:moveTo>
                  <a:lnTo>
                    <a:pt x="55" y="32"/>
                  </a:lnTo>
                  <a:cubicBezTo>
                    <a:pt x="55" y="166"/>
                    <a:pt x="55" y="166"/>
                    <a:pt x="55" y="166"/>
                  </a:cubicBezTo>
                  <a:cubicBezTo>
                    <a:pt x="63" y="166"/>
                    <a:pt x="63" y="158"/>
                    <a:pt x="63" y="158"/>
                  </a:cubicBezTo>
                  <a:cubicBezTo>
                    <a:pt x="71" y="158"/>
                    <a:pt x="71" y="150"/>
                    <a:pt x="71" y="134"/>
                  </a:cubicBezTo>
                  <a:cubicBezTo>
                    <a:pt x="71" y="63"/>
                    <a:pt x="71" y="63"/>
                    <a:pt x="71" y="63"/>
                  </a:cubicBezTo>
                  <a:cubicBezTo>
                    <a:pt x="71" y="47"/>
                    <a:pt x="71" y="47"/>
                    <a:pt x="71" y="40"/>
                  </a:cubicBezTo>
                  <a:lnTo>
                    <a:pt x="63" y="40"/>
                  </a:lnTo>
                  <a:lnTo>
                    <a:pt x="55"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52" name="Freeform 944"/>
            <p:cNvSpPr>
              <a:spLocks noChangeArrowheads="1"/>
            </p:cNvSpPr>
            <p:nvPr/>
          </p:nvSpPr>
          <p:spPr bwMode="auto">
            <a:xfrm>
              <a:off x="15210308" y="6820844"/>
              <a:ext cx="34937" cy="142926"/>
            </a:xfrm>
            <a:custGeom>
              <a:avLst/>
              <a:gdLst>
                <a:gd name="T0" fmla="*/ 47 w 48"/>
                <a:gd name="T1" fmla="*/ 0 h 199"/>
                <a:gd name="T2" fmla="*/ 47 w 48"/>
                <a:gd name="T3" fmla="*/ 198 h 199"/>
                <a:gd name="T4" fmla="*/ 0 w 48"/>
                <a:gd name="T5" fmla="*/ 198 h 199"/>
                <a:gd name="T6" fmla="*/ 0 w 48"/>
                <a:gd name="T7" fmla="*/ 0 h 199"/>
                <a:gd name="T8" fmla="*/ 47 w 48"/>
                <a:gd name="T9" fmla="*/ 0 h 199"/>
              </a:gdLst>
              <a:ahLst/>
              <a:cxnLst>
                <a:cxn ang="0">
                  <a:pos x="T0" y="T1"/>
                </a:cxn>
                <a:cxn ang="0">
                  <a:pos x="T2" y="T3"/>
                </a:cxn>
                <a:cxn ang="0">
                  <a:pos x="T4" y="T5"/>
                </a:cxn>
                <a:cxn ang="0">
                  <a:pos x="T6" y="T7"/>
                </a:cxn>
                <a:cxn ang="0">
                  <a:pos x="T8" y="T9"/>
                </a:cxn>
              </a:cxnLst>
              <a:rect l="0" t="0" r="r" b="b"/>
              <a:pathLst>
                <a:path w="48" h="199">
                  <a:moveTo>
                    <a:pt x="47" y="0"/>
                  </a:moveTo>
                  <a:lnTo>
                    <a:pt x="47" y="198"/>
                  </a:lnTo>
                  <a:lnTo>
                    <a:pt x="0" y="198"/>
                  </a:lnTo>
                  <a:lnTo>
                    <a:pt x="0" y="0"/>
                  </a:ln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53" name="Freeform 945"/>
            <p:cNvSpPr>
              <a:spLocks noChangeArrowheads="1"/>
            </p:cNvSpPr>
            <p:nvPr/>
          </p:nvSpPr>
          <p:spPr bwMode="auto">
            <a:xfrm>
              <a:off x="15251597" y="6820844"/>
              <a:ext cx="92110" cy="142926"/>
            </a:xfrm>
            <a:custGeom>
              <a:avLst/>
              <a:gdLst>
                <a:gd name="T0" fmla="*/ 103 w 128"/>
                <a:gd name="T1" fmla="*/ 0 h 199"/>
                <a:gd name="T2" fmla="*/ 103 w 128"/>
                <a:gd name="T3" fmla="*/ 0 h 199"/>
                <a:gd name="T4" fmla="*/ 127 w 128"/>
                <a:gd name="T5" fmla="*/ 198 h 199"/>
                <a:gd name="T6" fmla="*/ 79 w 128"/>
                <a:gd name="T7" fmla="*/ 198 h 199"/>
                <a:gd name="T8" fmla="*/ 71 w 128"/>
                <a:gd name="T9" fmla="*/ 158 h 199"/>
                <a:gd name="T10" fmla="*/ 55 w 128"/>
                <a:gd name="T11" fmla="*/ 158 h 199"/>
                <a:gd name="T12" fmla="*/ 55 w 128"/>
                <a:gd name="T13" fmla="*/ 198 h 199"/>
                <a:gd name="T14" fmla="*/ 0 w 128"/>
                <a:gd name="T15" fmla="*/ 198 h 199"/>
                <a:gd name="T16" fmla="*/ 24 w 128"/>
                <a:gd name="T17" fmla="*/ 0 h 199"/>
                <a:gd name="T18" fmla="*/ 103 w 128"/>
                <a:gd name="T19" fmla="*/ 0 h 199"/>
                <a:gd name="T20" fmla="*/ 71 w 128"/>
                <a:gd name="T21" fmla="*/ 126 h 199"/>
                <a:gd name="T22" fmla="*/ 71 w 128"/>
                <a:gd name="T23" fmla="*/ 126 h 199"/>
                <a:gd name="T24" fmla="*/ 63 w 128"/>
                <a:gd name="T25" fmla="*/ 47 h 199"/>
                <a:gd name="T26" fmla="*/ 55 w 128"/>
                <a:gd name="T27" fmla="*/ 126 h 199"/>
                <a:gd name="T28" fmla="*/ 71 w 128"/>
                <a:gd name="T29" fmla="*/ 12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8" h="199">
                  <a:moveTo>
                    <a:pt x="103" y="0"/>
                  </a:moveTo>
                  <a:lnTo>
                    <a:pt x="103" y="0"/>
                  </a:lnTo>
                  <a:cubicBezTo>
                    <a:pt x="127" y="198"/>
                    <a:pt x="127" y="198"/>
                    <a:pt x="127" y="198"/>
                  </a:cubicBezTo>
                  <a:cubicBezTo>
                    <a:pt x="79" y="198"/>
                    <a:pt x="79" y="198"/>
                    <a:pt x="79" y="198"/>
                  </a:cubicBezTo>
                  <a:cubicBezTo>
                    <a:pt x="71" y="158"/>
                    <a:pt x="71" y="158"/>
                    <a:pt x="71" y="158"/>
                  </a:cubicBezTo>
                  <a:cubicBezTo>
                    <a:pt x="55" y="158"/>
                    <a:pt x="55" y="158"/>
                    <a:pt x="55" y="158"/>
                  </a:cubicBezTo>
                  <a:cubicBezTo>
                    <a:pt x="55" y="198"/>
                    <a:pt x="55" y="198"/>
                    <a:pt x="55" y="198"/>
                  </a:cubicBezTo>
                  <a:cubicBezTo>
                    <a:pt x="0" y="198"/>
                    <a:pt x="0" y="198"/>
                    <a:pt x="0" y="198"/>
                  </a:cubicBezTo>
                  <a:cubicBezTo>
                    <a:pt x="24" y="0"/>
                    <a:pt x="24" y="0"/>
                    <a:pt x="24" y="0"/>
                  </a:cubicBezTo>
                  <a:lnTo>
                    <a:pt x="103" y="0"/>
                  </a:lnTo>
                  <a:close/>
                  <a:moveTo>
                    <a:pt x="71" y="126"/>
                  </a:moveTo>
                  <a:lnTo>
                    <a:pt x="71" y="126"/>
                  </a:lnTo>
                  <a:cubicBezTo>
                    <a:pt x="71" y="103"/>
                    <a:pt x="71" y="79"/>
                    <a:pt x="63" y="47"/>
                  </a:cubicBezTo>
                  <a:cubicBezTo>
                    <a:pt x="63" y="79"/>
                    <a:pt x="55" y="111"/>
                    <a:pt x="55" y="126"/>
                  </a:cubicBezTo>
                  <a:lnTo>
                    <a:pt x="71" y="12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54" name="Freeform 946"/>
            <p:cNvSpPr>
              <a:spLocks noChangeArrowheads="1"/>
            </p:cNvSpPr>
            <p:nvPr/>
          </p:nvSpPr>
          <p:spPr bwMode="auto">
            <a:xfrm>
              <a:off x="15346882" y="6820844"/>
              <a:ext cx="85757" cy="142926"/>
            </a:xfrm>
            <a:custGeom>
              <a:avLst/>
              <a:gdLst>
                <a:gd name="T0" fmla="*/ 119 w 120"/>
                <a:gd name="T1" fmla="*/ 0 h 199"/>
                <a:gd name="T2" fmla="*/ 119 w 120"/>
                <a:gd name="T3" fmla="*/ 198 h 199"/>
                <a:gd name="T4" fmla="*/ 72 w 120"/>
                <a:gd name="T5" fmla="*/ 198 h 199"/>
                <a:gd name="T6" fmla="*/ 48 w 120"/>
                <a:gd name="T7" fmla="*/ 111 h 199"/>
                <a:gd name="T8" fmla="*/ 48 w 120"/>
                <a:gd name="T9" fmla="*/ 198 h 199"/>
                <a:gd name="T10" fmla="*/ 0 w 120"/>
                <a:gd name="T11" fmla="*/ 198 h 199"/>
                <a:gd name="T12" fmla="*/ 0 w 120"/>
                <a:gd name="T13" fmla="*/ 0 h 199"/>
                <a:gd name="T14" fmla="*/ 48 w 120"/>
                <a:gd name="T15" fmla="*/ 0 h 199"/>
                <a:gd name="T16" fmla="*/ 72 w 120"/>
                <a:gd name="T17" fmla="*/ 87 h 199"/>
                <a:gd name="T18" fmla="*/ 72 w 120"/>
                <a:gd name="T19" fmla="*/ 0 h 199"/>
                <a:gd name="T20" fmla="*/ 119 w 120"/>
                <a:gd name="T2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199">
                  <a:moveTo>
                    <a:pt x="119" y="0"/>
                  </a:moveTo>
                  <a:lnTo>
                    <a:pt x="119" y="198"/>
                  </a:lnTo>
                  <a:lnTo>
                    <a:pt x="72" y="198"/>
                  </a:lnTo>
                  <a:lnTo>
                    <a:pt x="48" y="111"/>
                  </a:lnTo>
                  <a:lnTo>
                    <a:pt x="48" y="198"/>
                  </a:lnTo>
                  <a:lnTo>
                    <a:pt x="0" y="198"/>
                  </a:lnTo>
                  <a:lnTo>
                    <a:pt x="0" y="0"/>
                  </a:lnTo>
                  <a:lnTo>
                    <a:pt x="48" y="0"/>
                  </a:lnTo>
                  <a:lnTo>
                    <a:pt x="72" y="87"/>
                  </a:lnTo>
                  <a:lnTo>
                    <a:pt x="72" y="0"/>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55" name="Freeform 947"/>
            <p:cNvSpPr>
              <a:spLocks noChangeArrowheads="1"/>
            </p:cNvSpPr>
            <p:nvPr/>
          </p:nvSpPr>
          <p:spPr bwMode="auto">
            <a:xfrm>
              <a:off x="15438992" y="6820844"/>
              <a:ext cx="92108" cy="142926"/>
            </a:xfrm>
            <a:custGeom>
              <a:avLst/>
              <a:gdLst>
                <a:gd name="T0" fmla="*/ 95 w 127"/>
                <a:gd name="T1" fmla="*/ 0 h 199"/>
                <a:gd name="T2" fmla="*/ 95 w 127"/>
                <a:gd name="T3" fmla="*/ 0 h 199"/>
                <a:gd name="T4" fmla="*/ 126 w 127"/>
                <a:gd name="T5" fmla="*/ 198 h 199"/>
                <a:gd name="T6" fmla="*/ 71 w 127"/>
                <a:gd name="T7" fmla="*/ 198 h 199"/>
                <a:gd name="T8" fmla="*/ 71 w 127"/>
                <a:gd name="T9" fmla="*/ 158 h 199"/>
                <a:gd name="T10" fmla="*/ 55 w 127"/>
                <a:gd name="T11" fmla="*/ 158 h 199"/>
                <a:gd name="T12" fmla="*/ 47 w 127"/>
                <a:gd name="T13" fmla="*/ 198 h 199"/>
                <a:gd name="T14" fmla="*/ 0 w 127"/>
                <a:gd name="T15" fmla="*/ 198 h 199"/>
                <a:gd name="T16" fmla="*/ 24 w 127"/>
                <a:gd name="T17" fmla="*/ 0 h 199"/>
                <a:gd name="T18" fmla="*/ 95 w 127"/>
                <a:gd name="T19" fmla="*/ 0 h 199"/>
                <a:gd name="T20" fmla="*/ 71 w 127"/>
                <a:gd name="T21" fmla="*/ 126 h 199"/>
                <a:gd name="T22" fmla="*/ 71 w 127"/>
                <a:gd name="T23" fmla="*/ 126 h 199"/>
                <a:gd name="T24" fmla="*/ 63 w 127"/>
                <a:gd name="T25" fmla="*/ 47 h 199"/>
                <a:gd name="T26" fmla="*/ 55 w 127"/>
                <a:gd name="T27" fmla="*/ 126 h 199"/>
                <a:gd name="T28" fmla="*/ 71 w 127"/>
                <a:gd name="T29" fmla="*/ 12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199">
                  <a:moveTo>
                    <a:pt x="95" y="0"/>
                  </a:moveTo>
                  <a:lnTo>
                    <a:pt x="95" y="0"/>
                  </a:lnTo>
                  <a:cubicBezTo>
                    <a:pt x="126" y="198"/>
                    <a:pt x="126" y="198"/>
                    <a:pt x="126" y="198"/>
                  </a:cubicBezTo>
                  <a:cubicBezTo>
                    <a:pt x="71" y="198"/>
                    <a:pt x="71" y="198"/>
                    <a:pt x="71" y="198"/>
                  </a:cubicBezTo>
                  <a:cubicBezTo>
                    <a:pt x="71" y="158"/>
                    <a:pt x="71" y="158"/>
                    <a:pt x="71" y="158"/>
                  </a:cubicBezTo>
                  <a:cubicBezTo>
                    <a:pt x="55" y="158"/>
                    <a:pt x="55" y="158"/>
                    <a:pt x="55" y="158"/>
                  </a:cubicBezTo>
                  <a:cubicBezTo>
                    <a:pt x="47" y="198"/>
                    <a:pt x="47" y="198"/>
                    <a:pt x="47" y="198"/>
                  </a:cubicBezTo>
                  <a:cubicBezTo>
                    <a:pt x="0" y="198"/>
                    <a:pt x="0" y="198"/>
                    <a:pt x="0" y="198"/>
                  </a:cubicBezTo>
                  <a:cubicBezTo>
                    <a:pt x="24" y="0"/>
                    <a:pt x="24" y="0"/>
                    <a:pt x="24" y="0"/>
                  </a:cubicBezTo>
                  <a:lnTo>
                    <a:pt x="95" y="0"/>
                  </a:lnTo>
                  <a:close/>
                  <a:moveTo>
                    <a:pt x="71" y="126"/>
                  </a:moveTo>
                  <a:lnTo>
                    <a:pt x="71" y="126"/>
                  </a:lnTo>
                  <a:cubicBezTo>
                    <a:pt x="71" y="103"/>
                    <a:pt x="63" y="79"/>
                    <a:pt x="63" y="47"/>
                  </a:cubicBezTo>
                  <a:cubicBezTo>
                    <a:pt x="55" y="79"/>
                    <a:pt x="55" y="111"/>
                    <a:pt x="55" y="126"/>
                  </a:cubicBezTo>
                  <a:lnTo>
                    <a:pt x="71" y="12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56" name="Freeform 948"/>
            <p:cNvSpPr>
              <a:spLocks noChangeArrowheads="1"/>
            </p:cNvSpPr>
            <p:nvPr/>
          </p:nvSpPr>
          <p:spPr bwMode="auto">
            <a:xfrm>
              <a:off x="15912239" y="6674741"/>
              <a:ext cx="79405" cy="142926"/>
            </a:xfrm>
            <a:custGeom>
              <a:avLst/>
              <a:gdLst>
                <a:gd name="T0" fmla="*/ 111 w 112"/>
                <a:gd name="T1" fmla="*/ 119 h 199"/>
                <a:gd name="T2" fmla="*/ 111 w 112"/>
                <a:gd name="T3" fmla="*/ 119 h 199"/>
                <a:gd name="T4" fmla="*/ 111 w 112"/>
                <a:gd name="T5" fmla="*/ 159 h 199"/>
                <a:gd name="T6" fmla="*/ 103 w 112"/>
                <a:gd name="T7" fmla="*/ 174 h 199"/>
                <a:gd name="T8" fmla="*/ 79 w 112"/>
                <a:gd name="T9" fmla="*/ 190 h 199"/>
                <a:gd name="T10" fmla="*/ 56 w 112"/>
                <a:gd name="T11" fmla="*/ 198 h 199"/>
                <a:gd name="T12" fmla="*/ 24 w 112"/>
                <a:gd name="T13" fmla="*/ 190 h 199"/>
                <a:gd name="T14" fmla="*/ 8 w 112"/>
                <a:gd name="T15" fmla="*/ 174 h 199"/>
                <a:gd name="T16" fmla="*/ 0 w 112"/>
                <a:gd name="T17" fmla="*/ 159 h 199"/>
                <a:gd name="T18" fmla="*/ 0 w 112"/>
                <a:gd name="T19" fmla="*/ 119 h 199"/>
                <a:gd name="T20" fmla="*/ 0 w 112"/>
                <a:gd name="T21" fmla="*/ 88 h 199"/>
                <a:gd name="T22" fmla="*/ 0 w 112"/>
                <a:gd name="T23" fmla="*/ 48 h 199"/>
                <a:gd name="T24" fmla="*/ 8 w 112"/>
                <a:gd name="T25" fmla="*/ 24 h 199"/>
                <a:gd name="T26" fmla="*/ 24 w 112"/>
                <a:gd name="T27" fmla="*/ 8 h 199"/>
                <a:gd name="T28" fmla="*/ 56 w 112"/>
                <a:gd name="T29" fmla="*/ 0 h 199"/>
                <a:gd name="T30" fmla="*/ 79 w 112"/>
                <a:gd name="T31" fmla="*/ 8 h 199"/>
                <a:gd name="T32" fmla="*/ 103 w 112"/>
                <a:gd name="T33" fmla="*/ 24 h 199"/>
                <a:gd name="T34" fmla="*/ 111 w 112"/>
                <a:gd name="T35" fmla="*/ 48 h 199"/>
                <a:gd name="T36" fmla="*/ 111 w 112"/>
                <a:gd name="T37" fmla="*/ 88 h 199"/>
                <a:gd name="T38" fmla="*/ 111 w 112"/>
                <a:gd name="T39" fmla="*/ 119 h 199"/>
                <a:gd name="T40" fmla="*/ 63 w 112"/>
                <a:gd name="T41" fmla="*/ 56 h 199"/>
                <a:gd name="T42" fmla="*/ 63 w 112"/>
                <a:gd name="T43" fmla="*/ 56 h 199"/>
                <a:gd name="T44" fmla="*/ 56 w 112"/>
                <a:gd name="T45" fmla="*/ 40 h 199"/>
                <a:gd name="T46" fmla="*/ 56 w 112"/>
                <a:gd name="T47" fmla="*/ 32 h 199"/>
                <a:gd name="T48" fmla="*/ 48 w 112"/>
                <a:gd name="T49" fmla="*/ 40 h 199"/>
                <a:gd name="T50" fmla="*/ 48 w 112"/>
                <a:gd name="T51" fmla="*/ 56 h 199"/>
                <a:gd name="T52" fmla="*/ 48 w 112"/>
                <a:gd name="T53" fmla="*/ 143 h 199"/>
                <a:gd name="T54" fmla="*/ 48 w 112"/>
                <a:gd name="T55" fmla="*/ 159 h 199"/>
                <a:gd name="T56" fmla="*/ 56 w 112"/>
                <a:gd name="T57" fmla="*/ 166 h 199"/>
                <a:gd name="T58" fmla="*/ 56 w 112"/>
                <a:gd name="T59" fmla="*/ 159 h 199"/>
                <a:gd name="T60" fmla="*/ 63 w 112"/>
                <a:gd name="T61" fmla="*/ 143 h 199"/>
                <a:gd name="T62" fmla="*/ 63 w 112"/>
                <a:gd name="T63" fmla="*/ 5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2" h="199">
                  <a:moveTo>
                    <a:pt x="111" y="119"/>
                  </a:moveTo>
                  <a:lnTo>
                    <a:pt x="111" y="119"/>
                  </a:lnTo>
                  <a:cubicBezTo>
                    <a:pt x="111" y="135"/>
                    <a:pt x="111" y="151"/>
                    <a:pt x="111" y="159"/>
                  </a:cubicBezTo>
                  <a:cubicBezTo>
                    <a:pt x="111" y="166"/>
                    <a:pt x="103" y="174"/>
                    <a:pt x="103" y="174"/>
                  </a:cubicBezTo>
                  <a:cubicBezTo>
                    <a:pt x="95" y="182"/>
                    <a:pt x="87" y="190"/>
                    <a:pt x="79" y="190"/>
                  </a:cubicBezTo>
                  <a:cubicBezTo>
                    <a:pt x="71" y="198"/>
                    <a:pt x="63" y="198"/>
                    <a:pt x="56" y="198"/>
                  </a:cubicBezTo>
                  <a:cubicBezTo>
                    <a:pt x="40" y="198"/>
                    <a:pt x="32" y="198"/>
                    <a:pt x="24" y="190"/>
                  </a:cubicBezTo>
                  <a:cubicBezTo>
                    <a:pt x="16" y="190"/>
                    <a:pt x="8" y="182"/>
                    <a:pt x="8" y="174"/>
                  </a:cubicBezTo>
                  <a:cubicBezTo>
                    <a:pt x="0" y="174"/>
                    <a:pt x="0" y="166"/>
                    <a:pt x="0" y="159"/>
                  </a:cubicBezTo>
                  <a:cubicBezTo>
                    <a:pt x="0" y="151"/>
                    <a:pt x="0" y="135"/>
                    <a:pt x="0" y="119"/>
                  </a:cubicBezTo>
                  <a:cubicBezTo>
                    <a:pt x="0" y="88"/>
                    <a:pt x="0" y="88"/>
                    <a:pt x="0" y="88"/>
                  </a:cubicBezTo>
                  <a:cubicBezTo>
                    <a:pt x="0" y="64"/>
                    <a:pt x="0" y="56"/>
                    <a:pt x="0" y="48"/>
                  </a:cubicBezTo>
                  <a:cubicBezTo>
                    <a:pt x="0" y="40"/>
                    <a:pt x="0" y="32"/>
                    <a:pt x="8" y="24"/>
                  </a:cubicBezTo>
                  <a:cubicBezTo>
                    <a:pt x="8" y="16"/>
                    <a:pt x="16" y="8"/>
                    <a:pt x="24" y="8"/>
                  </a:cubicBezTo>
                  <a:cubicBezTo>
                    <a:pt x="32" y="8"/>
                    <a:pt x="40" y="0"/>
                    <a:pt x="56" y="0"/>
                  </a:cubicBezTo>
                  <a:cubicBezTo>
                    <a:pt x="63" y="0"/>
                    <a:pt x="71" y="8"/>
                    <a:pt x="79" y="8"/>
                  </a:cubicBezTo>
                  <a:cubicBezTo>
                    <a:pt x="87" y="8"/>
                    <a:pt x="95" y="16"/>
                    <a:pt x="103" y="24"/>
                  </a:cubicBezTo>
                  <a:cubicBezTo>
                    <a:pt x="103" y="32"/>
                    <a:pt x="111" y="40"/>
                    <a:pt x="111" y="48"/>
                  </a:cubicBezTo>
                  <a:cubicBezTo>
                    <a:pt x="111" y="48"/>
                    <a:pt x="111" y="64"/>
                    <a:pt x="111" y="88"/>
                  </a:cubicBezTo>
                  <a:lnTo>
                    <a:pt x="111" y="119"/>
                  </a:lnTo>
                  <a:close/>
                  <a:moveTo>
                    <a:pt x="63" y="56"/>
                  </a:moveTo>
                  <a:lnTo>
                    <a:pt x="63" y="56"/>
                  </a:lnTo>
                  <a:cubicBezTo>
                    <a:pt x="63" y="48"/>
                    <a:pt x="63" y="40"/>
                    <a:pt x="56" y="40"/>
                  </a:cubicBezTo>
                  <a:cubicBezTo>
                    <a:pt x="56" y="32"/>
                    <a:pt x="56" y="32"/>
                    <a:pt x="56" y="32"/>
                  </a:cubicBezTo>
                  <a:cubicBezTo>
                    <a:pt x="48" y="32"/>
                    <a:pt x="48" y="32"/>
                    <a:pt x="48" y="40"/>
                  </a:cubicBezTo>
                  <a:cubicBezTo>
                    <a:pt x="48" y="40"/>
                    <a:pt x="48" y="48"/>
                    <a:pt x="48" y="56"/>
                  </a:cubicBezTo>
                  <a:cubicBezTo>
                    <a:pt x="48" y="143"/>
                    <a:pt x="48" y="143"/>
                    <a:pt x="48" y="143"/>
                  </a:cubicBezTo>
                  <a:cubicBezTo>
                    <a:pt x="48" y="151"/>
                    <a:pt x="48" y="159"/>
                    <a:pt x="48" y="159"/>
                  </a:cubicBezTo>
                  <a:cubicBezTo>
                    <a:pt x="48" y="166"/>
                    <a:pt x="48" y="166"/>
                    <a:pt x="56" y="166"/>
                  </a:cubicBezTo>
                  <a:cubicBezTo>
                    <a:pt x="56" y="166"/>
                    <a:pt x="56" y="166"/>
                    <a:pt x="56" y="159"/>
                  </a:cubicBezTo>
                  <a:cubicBezTo>
                    <a:pt x="63" y="159"/>
                    <a:pt x="63" y="151"/>
                    <a:pt x="63" y="143"/>
                  </a:cubicBezTo>
                  <a:lnTo>
                    <a:pt x="63" y="5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57" name="Freeform 949"/>
            <p:cNvSpPr>
              <a:spLocks noChangeArrowheads="1"/>
            </p:cNvSpPr>
            <p:nvPr/>
          </p:nvSpPr>
          <p:spPr bwMode="auto">
            <a:xfrm>
              <a:off x="16004349" y="6681093"/>
              <a:ext cx="79403" cy="130222"/>
            </a:xfrm>
            <a:custGeom>
              <a:avLst/>
              <a:gdLst>
                <a:gd name="T0" fmla="*/ 110 w 111"/>
                <a:gd name="T1" fmla="*/ 0 h 183"/>
                <a:gd name="T2" fmla="*/ 110 w 111"/>
                <a:gd name="T3" fmla="*/ 182 h 183"/>
                <a:gd name="T4" fmla="*/ 63 w 111"/>
                <a:gd name="T5" fmla="*/ 182 h 183"/>
                <a:gd name="T6" fmla="*/ 63 w 111"/>
                <a:gd name="T7" fmla="*/ 111 h 183"/>
                <a:gd name="T8" fmla="*/ 47 w 111"/>
                <a:gd name="T9" fmla="*/ 111 h 183"/>
                <a:gd name="T10" fmla="*/ 47 w 111"/>
                <a:gd name="T11" fmla="*/ 182 h 183"/>
                <a:gd name="T12" fmla="*/ 0 w 111"/>
                <a:gd name="T13" fmla="*/ 182 h 183"/>
                <a:gd name="T14" fmla="*/ 0 w 111"/>
                <a:gd name="T15" fmla="*/ 0 h 183"/>
                <a:gd name="T16" fmla="*/ 47 w 111"/>
                <a:gd name="T17" fmla="*/ 0 h 183"/>
                <a:gd name="T18" fmla="*/ 47 w 111"/>
                <a:gd name="T19" fmla="*/ 64 h 183"/>
                <a:gd name="T20" fmla="*/ 63 w 111"/>
                <a:gd name="T21" fmla="*/ 64 h 183"/>
                <a:gd name="T22" fmla="*/ 63 w 111"/>
                <a:gd name="T23" fmla="*/ 0 h 183"/>
                <a:gd name="T24" fmla="*/ 110 w 111"/>
                <a:gd name="T25"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 h="183">
                  <a:moveTo>
                    <a:pt x="110" y="0"/>
                  </a:moveTo>
                  <a:lnTo>
                    <a:pt x="110" y="182"/>
                  </a:lnTo>
                  <a:lnTo>
                    <a:pt x="63" y="182"/>
                  </a:lnTo>
                  <a:lnTo>
                    <a:pt x="63" y="111"/>
                  </a:lnTo>
                  <a:lnTo>
                    <a:pt x="47" y="111"/>
                  </a:lnTo>
                  <a:lnTo>
                    <a:pt x="47" y="182"/>
                  </a:lnTo>
                  <a:lnTo>
                    <a:pt x="0" y="182"/>
                  </a:lnTo>
                  <a:lnTo>
                    <a:pt x="0" y="0"/>
                  </a:lnTo>
                  <a:lnTo>
                    <a:pt x="47" y="0"/>
                  </a:lnTo>
                  <a:lnTo>
                    <a:pt x="47" y="64"/>
                  </a:lnTo>
                  <a:lnTo>
                    <a:pt x="63" y="64"/>
                  </a:lnTo>
                  <a:lnTo>
                    <a:pt x="63" y="0"/>
                  </a:lnTo>
                  <a:lnTo>
                    <a:pt x="11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58" name="Freeform 950"/>
            <p:cNvSpPr>
              <a:spLocks noChangeArrowheads="1"/>
            </p:cNvSpPr>
            <p:nvPr/>
          </p:nvSpPr>
          <p:spPr bwMode="auto">
            <a:xfrm>
              <a:off x="16099634" y="6681093"/>
              <a:ext cx="34937" cy="130222"/>
            </a:xfrm>
            <a:custGeom>
              <a:avLst/>
              <a:gdLst>
                <a:gd name="T0" fmla="*/ 48 w 49"/>
                <a:gd name="T1" fmla="*/ 0 h 183"/>
                <a:gd name="T2" fmla="*/ 48 w 49"/>
                <a:gd name="T3" fmla="*/ 182 h 183"/>
                <a:gd name="T4" fmla="*/ 0 w 49"/>
                <a:gd name="T5" fmla="*/ 182 h 183"/>
                <a:gd name="T6" fmla="*/ 0 w 49"/>
                <a:gd name="T7" fmla="*/ 0 h 183"/>
                <a:gd name="T8" fmla="*/ 48 w 49"/>
                <a:gd name="T9" fmla="*/ 0 h 183"/>
              </a:gdLst>
              <a:ahLst/>
              <a:cxnLst>
                <a:cxn ang="0">
                  <a:pos x="T0" y="T1"/>
                </a:cxn>
                <a:cxn ang="0">
                  <a:pos x="T2" y="T3"/>
                </a:cxn>
                <a:cxn ang="0">
                  <a:pos x="T4" y="T5"/>
                </a:cxn>
                <a:cxn ang="0">
                  <a:pos x="T6" y="T7"/>
                </a:cxn>
                <a:cxn ang="0">
                  <a:pos x="T8" y="T9"/>
                </a:cxn>
              </a:cxnLst>
              <a:rect l="0" t="0" r="r" b="b"/>
              <a:pathLst>
                <a:path w="49" h="183">
                  <a:moveTo>
                    <a:pt x="48" y="0"/>
                  </a:moveTo>
                  <a:lnTo>
                    <a:pt x="48" y="182"/>
                  </a:lnTo>
                  <a:lnTo>
                    <a:pt x="0" y="182"/>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59" name="Freeform 951"/>
            <p:cNvSpPr>
              <a:spLocks noChangeArrowheads="1"/>
            </p:cNvSpPr>
            <p:nvPr/>
          </p:nvSpPr>
          <p:spPr bwMode="auto">
            <a:xfrm>
              <a:off x="16144100" y="6674741"/>
              <a:ext cx="85755" cy="142926"/>
            </a:xfrm>
            <a:custGeom>
              <a:avLst/>
              <a:gdLst>
                <a:gd name="T0" fmla="*/ 119 w 120"/>
                <a:gd name="T1" fmla="*/ 119 h 199"/>
                <a:gd name="T2" fmla="*/ 119 w 120"/>
                <a:gd name="T3" fmla="*/ 119 h 199"/>
                <a:gd name="T4" fmla="*/ 111 w 120"/>
                <a:gd name="T5" fmla="*/ 159 h 199"/>
                <a:gd name="T6" fmla="*/ 103 w 120"/>
                <a:gd name="T7" fmla="*/ 174 h 199"/>
                <a:gd name="T8" fmla="*/ 87 w 120"/>
                <a:gd name="T9" fmla="*/ 190 h 199"/>
                <a:gd name="T10" fmla="*/ 56 w 120"/>
                <a:gd name="T11" fmla="*/ 198 h 199"/>
                <a:gd name="T12" fmla="*/ 32 w 120"/>
                <a:gd name="T13" fmla="*/ 190 h 199"/>
                <a:gd name="T14" fmla="*/ 16 w 120"/>
                <a:gd name="T15" fmla="*/ 174 h 199"/>
                <a:gd name="T16" fmla="*/ 0 w 120"/>
                <a:gd name="T17" fmla="*/ 159 h 199"/>
                <a:gd name="T18" fmla="*/ 0 w 120"/>
                <a:gd name="T19" fmla="*/ 119 h 199"/>
                <a:gd name="T20" fmla="*/ 0 w 120"/>
                <a:gd name="T21" fmla="*/ 88 h 199"/>
                <a:gd name="T22" fmla="*/ 0 w 120"/>
                <a:gd name="T23" fmla="*/ 48 h 199"/>
                <a:gd name="T24" fmla="*/ 16 w 120"/>
                <a:gd name="T25" fmla="*/ 24 h 199"/>
                <a:gd name="T26" fmla="*/ 32 w 120"/>
                <a:gd name="T27" fmla="*/ 8 h 199"/>
                <a:gd name="T28" fmla="*/ 56 w 120"/>
                <a:gd name="T29" fmla="*/ 0 h 199"/>
                <a:gd name="T30" fmla="*/ 87 w 120"/>
                <a:gd name="T31" fmla="*/ 8 h 199"/>
                <a:gd name="T32" fmla="*/ 103 w 120"/>
                <a:gd name="T33" fmla="*/ 24 h 199"/>
                <a:gd name="T34" fmla="*/ 111 w 120"/>
                <a:gd name="T35" fmla="*/ 48 h 199"/>
                <a:gd name="T36" fmla="*/ 119 w 120"/>
                <a:gd name="T37" fmla="*/ 88 h 199"/>
                <a:gd name="T38" fmla="*/ 119 w 120"/>
                <a:gd name="T39" fmla="*/ 119 h 199"/>
                <a:gd name="T40" fmla="*/ 63 w 120"/>
                <a:gd name="T41" fmla="*/ 56 h 199"/>
                <a:gd name="T42" fmla="*/ 63 w 120"/>
                <a:gd name="T43" fmla="*/ 56 h 199"/>
                <a:gd name="T44" fmla="*/ 63 w 120"/>
                <a:gd name="T45" fmla="*/ 40 h 199"/>
                <a:gd name="T46" fmla="*/ 56 w 120"/>
                <a:gd name="T47" fmla="*/ 32 h 199"/>
                <a:gd name="T48" fmla="*/ 56 w 120"/>
                <a:gd name="T49" fmla="*/ 40 h 199"/>
                <a:gd name="T50" fmla="*/ 48 w 120"/>
                <a:gd name="T51" fmla="*/ 56 h 199"/>
                <a:gd name="T52" fmla="*/ 48 w 120"/>
                <a:gd name="T53" fmla="*/ 143 h 199"/>
                <a:gd name="T54" fmla="*/ 56 w 120"/>
                <a:gd name="T55" fmla="*/ 159 h 199"/>
                <a:gd name="T56" fmla="*/ 56 w 120"/>
                <a:gd name="T57" fmla="*/ 166 h 199"/>
                <a:gd name="T58" fmla="*/ 63 w 120"/>
                <a:gd name="T59" fmla="*/ 159 h 199"/>
                <a:gd name="T60" fmla="*/ 63 w 120"/>
                <a:gd name="T61" fmla="*/ 143 h 199"/>
                <a:gd name="T62" fmla="*/ 63 w 120"/>
                <a:gd name="T63" fmla="*/ 5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0" h="199">
                  <a:moveTo>
                    <a:pt x="119" y="119"/>
                  </a:moveTo>
                  <a:lnTo>
                    <a:pt x="119" y="119"/>
                  </a:lnTo>
                  <a:cubicBezTo>
                    <a:pt x="119" y="135"/>
                    <a:pt x="119" y="151"/>
                    <a:pt x="111" y="159"/>
                  </a:cubicBezTo>
                  <a:cubicBezTo>
                    <a:pt x="111" y="166"/>
                    <a:pt x="111" y="174"/>
                    <a:pt x="103" y="174"/>
                  </a:cubicBezTo>
                  <a:cubicBezTo>
                    <a:pt x="103" y="182"/>
                    <a:pt x="95" y="190"/>
                    <a:pt x="87" y="190"/>
                  </a:cubicBezTo>
                  <a:cubicBezTo>
                    <a:pt x="79" y="198"/>
                    <a:pt x="72" y="198"/>
                    <a:pt x="56" y="198"/>
                  </a:cubicBezTo>
                  <a:cubicBezTo>
                    <a:pt x="48" y="198"/>
                    <a:pt x="40" y="198"/>
                    <a:pt x="32" y="190"/>
                  </a:cubicBezTo>
                  <a:cubicBezTo>
                    <a:pt x="24" y="190"/>
                    <a:pt x="16" y="182"/>
                    <a:pt x="16" y="174"/>
                  </a:cubicBezTo>
                  <a:cubicBezTo>
                    <a:pt x="8" y="174"/>
                    <a:pt x="8" y="166"/>
                    <a:pt x="0" y="159"/>
                  </a:cubicBezTo>
                  <a:cubicBezTo>
                    <a:pt x="0" y="151"/>
                    <a:pt x="0" y="135"/>
                    <a:pt x="0" y="119"/>
                  </a:cubicBezTo>
                  <a:cubicBezTo>
                    <a:pt x="0" y="88"/>
                    <a:pt x="0" y="88"/>
                    <a:pt x="0" y="88"/>
                  </a:cubicBezTo>
                  <a:cubicBezTo>
                    <a:pt x="0" y="64"/>
                    <a:pt x="0" y="56"/>
                    <a:pt x="0" y="48"/>
                  </a:cubicBezTo>
                  <a:cubicBezTo>
                    <a:pt x="8" y="40"/>
                    <a:pt x="8" y="32"/>
                    <a:pt x="16" y="24"/>
                  </a:cubicBezTo>
                  <a:cubicBezTo>
                    <a:pt x="16" y="16"/>
                    <a:pt x="24" y="8"/>
                    <a:pt x="32" y="8"/>
                  </a:cubicBezTo>
                  <a:cubicBezTo>
                    <a:pt x="40" y="8"/>
                    <a:pt x="48" y="0"/>
                    <a:pt x="56" y="0"/>
                  </a:cubicBezTo>
                  <a:cubicBezTo>
                    <a:pt x="72" y="0"/>
                    <a:pt x="79" y="8"/>
                    <a:pt x="87" y="8"/>
                  </a:cubicBezTo>
                  <a:cubicBezTo>
                    <a:pt x="95" y="8"/>
                    <a:pt x="103" y="16"/>
                    <a:pt x="103" y="24"/>
                  </a:cubicBezTo>
                  <a:cubicBezTo>
                    <a:pt x="111" y="32"/>
                    <a:pt x="111" y="40"/>
                    <a:pt x="111" y="48"/>
                  </a:cubicBezTo>
                  <a:cubicBezTo>
                    <a:pt x="119" y="48"/>
                    <a:pt x="119" y="64"/>
                    <a:pt x="119" y="88"/>
                  </a:cubicBezTo>
                  <a:lnTo>
                    <a:pt x="119" y="119"/>
                  </a:lnTo>
                  <a:close/>
                  <a:moveTo>
                    <a:pt x="63" y="56"/>
                  </a:moveTo>
                  <a:lnTo>
                    <a:pt x="63" y="56"/>
                  </a:lnTo>
                  <a:cubicBezTo>
                    <a:pt x="63" y="48"/>
                    <a:pt x="63" y="40"/>
                    <a:pt x="63" y="40"/>
                  </a:cubicBezTo>
                  <a:cubicBezTo>
                    <a:pt x="63" y="32"/>
                    <a:pt x="63" y="32"/>
                    <a:pt x="56" y="32"/>
                  </a:cubicBezTo>
                  <a:cubicBezTo>
                    <a:pt x="56" y="32"/>
                    <a:pt x="56" y="32"/>
                    <a:pt x="56" y="40"/>
                  </a:cubicBezTo>
                  <a:cubicBezTo>
                    <a:pt x="56" y="40"/>
                    <a:pt x="48" y="48"/>
                    <a:pt x="48" y="56"/>
                  </a:cubicBezTo>
                  <a:cubicBezTo>
                    <a:pt x="48" y="143"/>
                    <a:pt x="48" y="143"/>
                    <a:pt x="48" y="143"/>
                  </a:cubicBezTo>
                  <a:cubicBezTo>
                    <a:pt x="48" y="151"/>
                    <a:pt x="56" y="159"/>
                    <a:pt x="56" y="159"/>
                  </a:cubicBezTo>
                  <a:cubicBezTo>
                    <a:pt x="56" y="166"/>
                    <a:pt x="56" y="166"/>
                    <a:pt x="56" y="166"/>
                  </a:cubicBezTo>
                  <a:cubicBezTo>
                    <a:pt x="63" y="166"/>
                    <a:pt x="63" y="166"/>
                    <a:pt x="63" y="159"/>
                  </a:cubicBezTo>
                  <a:cubicBezTo>
                    <a:pt x="63" y="159"/>
                    <a:pt x="63" y="151"/>
                    <a:pt x="63" y="143"/>
                  </a:cubicBezTo>
                  <a:lnTo>
                    <a:pt x="63" y="5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60" name="Freeform 952"/>
            <p:cNvSpPr>
              <a:spLocks noChangeArrowheads="1"/>
            </p:cNvSpPr>
            <p:nvPr/>
          </p:nvSpPr>
          <p:spPr bwMode="auto">
            <a:xfrm>
              <a:off x="15232540" y="8005552"/>
              <a:ext cx="69876" cy="98462"/>
            </a:xfrm>
            <a:custGeom>
              <a:avLst/>
              <a:gdLst>
                <a:gd name="T0" fmla="*/ 87 w 96"/>
                <a:gd name="T1" fmla="*/ 0 h 136"/>
                <a:gd name="T2" fmla="*/ 72 w 96"/>
                <a:gd name="T3" fmla="*/ 63 h 136"/>
                <a:gd name="T4" fmla="*/ 95 w 96"/>
                <a:gd name="T5" fmla="*/ 135 h 136"/>
                <a:gd name="T6" fmla="*/ 56 w 96"/>
                <a:gd name="T7" fmla="*/ 135 h 136"/>
                <a:gd name="T8" fmla="*/ 40 w 96"/>
                <a:gd name="T9" fmla="*/ 79 h 136"/>
                <a:gd name="T10" fmla="*/ 40 w 96"/>
                <a:gd name="T11" fmla="*/ 135 h 136"/>
                <a:gd name="T12" fmla="*/ 0 w 96"/>
                <a:gd name="T13" fmla="*/ 135 h 136"/>
                <a:gd name="T14" fmla="*/ 0 w 96"/>
                <a:gd name="T15" fmla="*/ 0 h 136"/>
                <a:gd name="T16" fmla="*/ 40 w 96"/>
                <a:gd name="T17" fmla="*/ 0 h 136"/>
                <a:gd name="T18" fmla="*/ 40 w 96"/>
                <a:gd name="T19" fmla="*/ 56 h 136"/>
                <a:gd name="T20" fmla="*/ 56 w 96"/>
                <a:gd name="T21" fmla="*/ 0 h 136"/>
                <a:gd name="T22" fmla="*/ 87 w 96"/>
                <a:gd name="T23"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6" h="136">
                  <a:moveTo>
                    <a:pt x="87" y="0"/>
                  </a:moveTo>
                  <a:lnTo>
                    <a:pt x="72" y="63"/>
                  </a:lnTo>
                  <a:lnTo>
                    <a:pt x="95" y="135"/>
                  </a:lnTo>
                  <a:lnTo>
                    <a:pt x="56" y="135"/>
                  </a:lnTo>
                  <a:lnTo>
                    <a:pt x="40" y="79"/>
                  </a:lnTo>
                  <a:lnTo>
                    <a:pt x="40" y="135"/>
                  </a:lnTo>
                  <a:lnTo>
                    <a:pt x="0" y="135"/>
                  </a:lnTo>
                  <a:lnTo>
                    <a:pt x="0" y="0"/>
                  </a:lnTo>
                  <a:lnTo>
                    <a:pt x="40" y="0"/>
                  </a:lnTo>
                  <a:lnTo>
                    <a:pt x="40" y="56"/>
                  </a:lnTo>
                  <a:lnTo>
                    <a:pt x="56"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61" name="Freeform 953"/>
            <p:cNvSpPr>
              <a:spLocks noChangeArrowheads="1"/>
            </p:cNvSpPr>
            <p:nvPr/>
          </p:nvSpPr>
          <p:spPr bwMode="auto">
            <a:xfrm>
              <a:off x="15302416" y="8005552"/>
              <a:ext cx="47643" cy="98462"/>
            </a:xfrm>
            <a:custGeom>
              <a:avLst/>
              <a:gdLst>
                <a:gd name="T0" fmla="*/ 0 w 64"/>
                <a:gd name="T1" fmla="*/ 0 h 136"/>
                <a:gd name="T2" fmla="*/ 63 w 64"/>
                <a:gd name="T3" fmla="*/ 0 h 136"/>
                <a:gd name="T4" fmla="*/ 63 w 64"/>
                <a:gd name="T5" fmla="*/ 24 h 136"/>
                <a:gd name="T6" fmla="*/ 40 w 64"/>
                <a:gd name="T7" fmla="*/ 24 h 136"/>
                <a:gd name="T8" fmla="*/ 40 w 64"/>
                <a:gd name="T9" fmla="*/ 56 h 136"/>
                <a:gd name="T10" fmla="*/ 63 w 64"/>
                <a:gd name="T11" fmla="*/ 56 h 136"/>
                <a:gd name="T12" fmla="*/ 63 w 64"/>
                <a:gd name="T13" fmla="*/ 79 h 136"/>
                <a:gd name="T14" fmla="*/ 40 w 64"/>
                <a:gd name="T15" fmla="*/ 79 h 136"/>
                <a:gd name="T16" fmla="*/ 40 w 64"/>
                <a:gd name="T17" fmla="*/ 111 h 136"/>
                <a:gd name="T18" fmla="*/ 63 w 64"/>
                <a:gd name="T19" fmla="*/ 111 h 136"/>
                <a:gd name="T20" fmla="*/ 63 w 64"/>
                <a:gd name="T21" fmla="*/ 135 h 136"/>
                <a:gd name="T22" fmla="*/ 0 w 64"/>
                <a:gd name="T23" fmla="*/ 135 h 136"/>
                <a:gd name="T24" fmla="*/ 0 w 64"/>
                <a:gd name="T2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6">
                  <a:moveTo>
                    <a:pt x="0" y="0"/>
                  </a:moveTo>
                  <a:lnTo>
                    <a:pt x="63" y="0"/>
                  </a:lnTo>
                  <a:lnTo>
                    <a:pt x="63" y="24"/>
                  </a:lnTo>
                  <a:lnTo>
                    <a:pt x="40" y="24"/>
                  </a:lnTo>
                  <a:lnTo>
                    <a:pt x="40" y="56"/>
                  </a:lnTo>
                  <a:lnTo>
                    <a:pt x="63" y="56"/>
                  </a:lnTo>
                  <a:lnTo>
                    <a:pt x="63" y="79"/>
                  </a:lnTo>
                  <a:lnTo>
                    <a:pt x="40" y="79"/>
                  </a:lnTo>
                  <a:lnTo>
                    <a:pt x="40" y="111"/>
                  </a:lnTo>
                  <a:lnTo>
                    <a:pt x="63" y="111"/>
                  </a:lnTo>
                  <a:lnTo>
                    <a:pt x="63" y="135"/>
                  </a:lnTo>
                  <a:lnTo>
                    <a:pt x="0" y="13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62" name="Freeform 954"/>
            <p:cNvSpPr>
              <a:spLocks noChangeArrowheads="1"/>
            </p:cNvSpPr>
            <p:nvPr/>
          </p:nvSpPr>
          <p:spPr bwMode="auto">
            <a:xfrm>
              <a:off x="15359587" y="8005552"/>
              <a:ext cx="57171" cy="98462"/>
            </a:xfrm>
            <a:custGeom>
              <a:avLst/>
              <a:gdLst>
                <a:gd name="T0" fmla="*/ 79 w 80"/>
                <a:gd name="T1" fmla="*/ 0 h 136"/>
                <a:gd name="T2" fmla="*/ 79 w 80"/>
                <a:gd name="T3" fmla="*/ 135 h 136"/>
                <a:gd name="T4" fmla="*/ 48 w 80"/>
                <a:gd name="T5" fmla="*/ 135 h 136"/>
                <a:gd name="T6" fmla="*/ 32 w 80"/>
                <a:gd name="T7" fmla="*/ 72 h 136"/>
                <a:gd name="T8" fmla="*/ 32 w 80"/>
                <a:gd name="T9" fmla="*/ 135 h 136"/>
                <a:gd name="T10" fmla="*/ 0 w 80"/>
                <a:gd name="T11" fmla="*/ 135 h 136"/>
                <a:gd name="T12" fmla="*/ 0 w 80"/>
                <a:gd name="T13" fmla="*/ 0 h 136"/>
                <a:gd name="T14" fmla="*/ 32 w 80"/>
                <a:gd name="T15" fmla="*/ 0 h 136"/>
                <a:gd name="T16" fmla="*/ 48 w 80"/>
                <a:gd name="T17" fmla="*/ 63 h 136"/>
                <a:gd name="T18" fmla="*/ 48 w 80"/>
                <a:gd name="T19" fmla="*/ 0 h 136"/>
                <a:gd name="T20" fmla="*/ 79 w 80"/>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6">
                  <a:moveTo>
                    <a:pt x="79" y="0"/>
                  </a:moveTo>
                  <a:lnTo>
                    <a:pt x="79" y="135"/>
                  </a:lnTo>
                  <a:lnTo>
                    <a:pt x="48" y="135"/>
                  </a:lnTo>
                  <a:lnTo>
                    <a:pt x="32" y="72"/>
                  </a:lnTo>
                  <a:lnTo>
                    <a:pt x="32" y="135"/>
                  </a:lnTo>
                  <a:lnTo>
                    <a:pt x="0" y="135"/>
                  </a:lnTo>
                  <a:lnTo>
                    <a:pt x="0" y="0"/>
                  </a:lnTo>
                  <a:lnTo>
                    <a:pt x="32" y="0"/>
                  </a:lnTo>
                  <a:lnTo>
                    <a:pt x="48" y="63"/>
                  </a:lnTo>
                  <a:lnTo>
                    <a:pt x="48"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63" name="Freeform 955"/>
            <p:cNvSpPr>
              <a:spLocks noChangeArrowheads="1"/>
            </p:cNvSpPr>
            <p:nvPr/>
          </p:nvSpPr>
          <p:spPr bwMode="auto">
            <a:xfrm>
              <a:off x="15423110" y="8005552"/>
              <a:ext cx="57171" cy="98462"/>
            </a:xfrm>
            <a:custGeom>
              <a:avLst/>
              <a:gdLst>
                <a:gd name="T0" fmla="*/ 79 w 80"/>
                <a:gd name="T1" fmla="*/ 0 h 136"/>
                <a:gd name="T2" fmla="*/ 79 w 80"/>
                <a:gd name="T3" fmla="*/ 24 h 136"/>
                <a:gd name="T4" fmla="*/ 56 w 80"/>
                <a:gd name="T5" fmla="*/ 24 h 136"/>
                <a:gd name="T6" fmla="*/ 56 w 80"/>
                <a:gd name="T7" fmla="*/ 135 h 136"/>
                <a:gd name="T8" fmla="*/ 24 w 80"/>
                <a:gd name="T9" fmla="*/ 135 h 136"/>
                <a:gd name="T10" fmla="*/ 24 w 80"/>
                <a:gd name="T11" fmla="*/ 24 h 136"/>
                <a:gd name="T12" fmla="*/ 0 w 80"/>
                <a:gd name="T13" fmla="*/ 24 h 136"/>
                <a:gd name="T14" fmla="*/ 0 w 80"/>
                <a:gd name="T15" fmla="*/ 0 h 136"/>
                <a:gd name="T16" fmla="*/ 79 w 80"/>
                <a:gd name="T1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36">
                  <a:moveTo>
                    <a:pt x="79" y="0"/>
                  </a:moveTo>
                  <a:lnTo>
                    <a:pt x="79" y="24"/>
                  </a:lnTo>
                  <a:lnTo>
                    <a:pt x="56" y="24"/>
                  </a:lnTo>
                  <a:lnTo>
                    <a:pt x="56" y="135"/>
                  </a:lnTo>
                  <a:lnTo>
                    <a:pt x="24" y="135"/>
                  </a:lnTo>
                  <a:lnTo>
                    <a:pt x="24" y="24"/>
                  </a:lnTo>
                  <a:lnTo>
                    <a:pt x="0" y="24"/>
                  </a:lnTo>
                  <a:lnTo>
                    <a:pt x="0"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64" name="Freeform 956"/>
            <p:cNvSpPr>
              <a:spLocks noChangeArrowheads="1"/>
            </p:cNvSpPr>
            <p:nvPr/>
          </p:nvSpPr>
          <p:spPr bwMode="auto">
            <a:xfrm>
              <a:off x="15483458" y="8005552"/>
              <a:ext cx="63523" cy="104814"/>
            </a:xfrm>
            <a:custGeom>
              <a:avLst/>
              <a:gdLst>
                <a:gd name="T0" fmla="*/ 87 w 88"/>
                <a:gd name="T1" fmla="*/ 0 h 144"/>
                <a:gd name="T2" fmla="*/ 87 w 88"/>
                <a:gd name="T3" fmla="*/ 0 h 144"/>
                <a:gd name="T4" fmla="*/ 87 w 88"/>
                <a:gd name="T5" fmla="*/ 87 h 144"/>
                <a:gd name="T6" fmla="*/ 79 w 88"/>
                <a:gd name="T7" fmla="*/ 111 h 144"/>
                <a:gd name="T8" fmla="*/ 79 w 88"/>
                <a:gd name="T9" fmla="*/ 127 h 144"/>
                <a:gd name="T10" fmla="*/ 63 w 88"/>
                <a:gd name="T11" fmla="*/ 135 h 144"/>
                <a:gd name="T12" fmla="*/ 48 w 88"/>
                <a:gd name="T13" fmla="*/ 143 h 144"/>
                <a:gd name="T14" fmla="*/ 24 w 88"/>
                <a:gd name="T15" fmla="*/ 135 h 144"/>
                <a:gd name="T16" fmla="*/ 8 w 88"/>
                <a:gd name="T17" fmla="*/ 127 h 144"/>
                <a:gd name="T18" fmla="*/ 0 w 88"/>
                <a:gd name="T19" fmla="*/ 111 h 144"/>
                <a:gd name="T20" fmla="*/ 0 w 88"/>
                <a:gd name="T21" fmla="*/ 79 h 144"/>
                <a:gd name="T22" fmla="*/ 0 w 88"/>
                <a:gd name="T23" fmla="*/ 0 h 144"/>
                <a:gd name="T24" fmla="*/ 40 w 88"/>
                <a:gd name="T25" fmla="*/ 0 h 144"/>
                <a:gd name="T26" fmla="*/ 40 w 88"/>
                <a:gd name="T27" fmla="*/ 103 h 144"/>
                <a:gd name="T28" fmla="*/ 40 w 88"/>
                <a:gd name="T29" fmla="*/ 111 h 144"/>
                <a:gd name="T30" fmla="*/ 40 w 88"/>
                <a:gd name="T31" fmla="*/ 119 h 144"/>
                <a:gd name="T32" fmla="*/ 48 w 88"/>
                <a:gd name="T33" fmla="*/ 111 h 144"/>
                <a:gd name="T34" fmla="*/ 48 w 88"/>
                <a:gd name="T35" fmla="*/ 103 h 144"/>
                <a:gd name="T36" fmla="*/ 48 w 88"/>
                <a:gd name="T37" fmla="*/ 0 h 144"/>
                <a:gd name="T38" fmla="*/ 87 w 88"/>
                <a:gd name="T39"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8" h="144">
                  <a:moveTo>
                    <a:pt x="87" y="0"/>
                  </a:moveTo>
                  <a:lnTo>
                    <a:pt x="87" y="0"/>
                  </a:lnTo>
                  <a:cubicBezTo>
                    <a:pt x="87" y="87"/>
                    <a:pt x="87" y="87"/>
                    <a:pt x="87" y="87"/>
                  </a:cubicBezTo>
                  <a:cubicBezTo>
                    <a:pt x="87" y="103"/>
                    <a:pt x="87" y="111"/>
                    <a:pt x="79" y="111"/>
                  </a:cubicBezTo>
                  <a:cubicBezTo>
                    <a:pt x="79" y="119"/>
                    <a:pt x="79" y="119"/>
                    <a:pt x="79" y="127"/>
                  </a:cubicBezTo>
                  <a:cubicBezTo>
                    <a:pt x="71" y="135"/>
                    <a:pt x="71" y="135"/>
                    <a:pt x="63" y="135"/>
                  </a:cubicBezTo>
                  <a:cubicBezTo>
                    <a:pt x="56" y="143"/>
                    <a:pt x="48" y="143"/>
                    <a:pt x="48" y="143"/>
                  </a:cubicBezTo>
                  <a:cubicBezTo>
                    <a:pt x="32" y="143"/>
                    <a:pt x="32" y="143"/>
                    <a:pt x="24" y="135"/>
                  </a:cubicBezTo>
                  <a:cubicBezTo>
                    <a:pt x="16" y="135"/>
                    <a:pt x="8" y="127"/>
                    <a:pt x="8" y="127"/>
                  </a:cubicBezTo>
                  <a:cubicBezTo>
                    <a:pt x="8" y="119"/>
                    <a:pt x="0" y="119"/>
                    <a:pt x="0" y="111"/>
                  </a:cubicBezTo>
                  <a:cubicBezTo>
                    <a:pt x="0" y="103"/>
                    <a:pt x="0" y="95"/>
                    <a:pt x="0" y="79"/>
                  </a:cubicBezTo>
                  <a:cubicBezTo>
                    <a:pt x="0" y="0"/>
                    <a:pt x="0" y="0"/>
                    <a:pt x="0" y="0"/>
                  </a:cubicBezTo>
                  <a:cubicBezTo>
                    <a:pt x="40" y="0"/>
                    <a:pt x="40" y="0"/>
                    <a:pt x="40" y="0"/>
                  </a:cubicBezTo>
                  <a:cubicBezTo>
                    <a:pt x="40" y="103"/>
                    <a:pt x="40" y="103"/>
                    <a:pt x="40" y="103"/>
                  </a:cubicBezTo>
                  <a:cubicBezTo>
                    <a:pt x="40" y="111"/>
                    <a:pt x="40" y="111"/>
                    <a:pt x="40" y="111"/>
                  </a:cubicBezTo>
                  <a:cubicBezTo>
                    <a:pt x="40" y="119"/>
                    <a:pt x="40" y="119"/>
                    <a:pt x="40" y="119"/>
                  </a:cubicBezTo>
                  <a:cubicBezTo>
                    <a:pt x="48" y="119"/>
                    <a:pt x="48" y="119"/>
                    <a:pt x="48" y="111"/>
                  </a:cubicBezTo>
                  <a:cubicBezTo>
                    <a:pt x="48" y="111"/>
                    <a:pt x="48" y="111"/>
                    <a:pt x="48" y="103"/>
                  </a:cubicBezTo>
                  <a:cubicBezTo>
                    <a:pt x="48" y="0"/>
                    <a:pt x="48" y="0"/>
                    <a:pt x="48"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65" name="Freeform 957"/>
            <p:cNvSpPr>
              <a:spLocks noChangeArrowheads="1"/>
            </p:cNvSpPr>
            <p:nvPr/>
          </p:nvSpPr>
          <p:spPr bwMode="auto">
            <a:xfrm>
              <a:off x="15553334" y="7999199"/>
              <a:ext cx="63523" cy="107990"/>
            </a:xfrm>
            <a:custGeom>
              <a:avLst/>
              <a:gdLst>
                <a:gd name="T0" fmla="*/ 87 w 88"/>
                <a:gd name="T1" fmla="*/ 64 h 152"/>
                <a:gd name="T2" fmla="*/ 87 w 88"/>
                <a:gd name="T3" fmla="*/ 64 h 152"/>
                <a:gd name="T4" fmla="*/ 55 w 88"/>
                <a:gd name="T5" fmla="*/ 64 h 152"/>
                <a:gd name="T6" fmla="*/ 55 w 88"/>
                <a:gd name="T7" fmla="*/ 40 h 152"/>
                <a:gd name="T8" fmla="*/ 48 w 88"/>
                <a:gd name="T9" fmla="*/ 32 h 152"/>
                <a:gd name="T10" fmla="*/ 48 w 88"/>
                <a:gd name="T11" fmla="*/ 24 h 152"/>
                <a:gd name="T12" fmla="*/ 40 w 88"/>
                <a:gd name="T13" fmla="*/ 32 h 152"/>
                <a:gd name="T14" fmla="*/ 40 w 88"/>
                <a:gd name="T15" fmla="*/ 40 h 152"/>
                <a:gd name="T16" fmla="*/ 40 w 88"/>
                <a:gd name="T17" fmla="*/ 111 h 152"/>
                <a:gd name="T18" fmla="*/ 40 w 88"/>
                <a:gd name="T19" fmla="*/ 119 h 152"/>
                <a:gd name="T20" fmla="*/ 48 w 88"/>
                <a:gd name="T21" fmla="*/ 127 h 152"/>
                <a:gd name="T22" fmla="*/ 48 w 88"/>
                <a:gd name="T23" fmla="*/ 119 h 152"/>
                <a:gd name="T24" fmla="*/ 55 w 88"/>
                <a:gd name="T25" fmla="*/ 103 h 152"/>
                <a:gd name="T26" fmla="*/ 55 w 88"/>
                <a:gd name="T27" fmla="*/ 87 h 152"/>
                <a:gd name="T28" fmla="*/ 87 w 88"/>
                <a:gd name="T29" fmla="*/ 87 h 152"/>
                <a:gd name="T30" fmla="*/ 87 w 88"/>
                <a:gd name="T31" fmla="*/ 95 h 152"/>
                <a:gd name="T32" fmla="*/ 87 w 88"/>
                <a:gd name="T33" fmla="*/ 127 h 152"/>
                <a:gd name="T34" fmla="*/ 71 w 88"/>
                <a:gd name="T35" fmla="*/ 143 h 152"/>
                <a:gd name="T36" fmla="*/ 48 w 88"/>
                <a:gd name="T37" fmla="*/ 151 h 152"/>
                <a:gd name="T38" fmla="*/ 16 w 88"/>
                <a:gd name="T39" fmla="*/ 143 h 152"/>
                <a:gd name="T40" fmla="*/ 8 w 88"/>
                <a:gd name="T41" fmla="*/ 127 h 152"/>
                <a:gd name="T42" fmla="*/ 0 w 88"/>
                <a:gd name="T43" fmla="*/ 95 h 152"/>
                <a:gd name="T44" fmla="*/ 0 w 88"/>
                <a:gd name="T45" fmla="*/ 56 h 152"/>
                <a:gd name="T46" fmla="*/ 0 w 88"/>
                <a:gd name="T47" fmla="*/ 32 h 152"/>
                <a:gd name="T48" fmla="*/ 8 w 88"/>
                <a:gd name="T49" fmla="*/ 16 h 152"/>
                <a:gd name="T50" fmla="*/ 24 w 88"/>
                <a:gd name="T51" fmla="*/ 8 h 152"/>
                <a:gd name="T52" fmla="*/ 48 w 88"/>
                <a:gd name="T53" fmla="*/ 0 h 152"/>
                <a:gd name="T54" fmla="*/ 71 w 88"/>
                <a:gd name="T55" fmla="*/ 8 h 152"/>
                <a:gd name="T56" fmla="*/ 87 w 88"/>
                <a:gd name="T57" fmla="*/ 24 h 152"/>
                <a:gd name="T58" fmla="*/ 87 w 88"/>
                <a:gd name="T59" fmla="*/ 56 h 152"/>
                <a:gd name="T60" fmla="*/ 87 w 88"/>
                <a:gd name="T61" fmla="*/ 6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52">
                  <a:moveTo>
                    <a:pt x="87" y="64"/>
                  </a:moveTo>
                  <a:lnTo>
                    <a:pt x="87" y="64"/>
                  </a:lnTo>
                  <a:cubicBezTo>
                    <a:pt x="55" y="64"/>
                    <a:pt x="55" y="64"/>
                    <a:pt x="55" y="64"/>
                  </a:cubicBezTo>
                  <a:cubicBezTo>
                    <a:pt x="55" y="40"/>
                    <a:pt x="55" y="40"/>
                    <a:pt x="55" y="40"/>
                  </a:cubicBezTo>
                  <a:cubicBezTo>
                    <a:pt x="55" y="32"/>
                    <a:pt x="48" y="32"/>
                    <a:pt x="48" y="32"/>
                  </a:cubicBezTo>
                  <a:cubicBezTo>
                    <a:pt x="48" y="24"/>
                    <a:pt x="48" y="24"/>
                    <a:pt x="48" y="24"/>
                  </a:cubicBezTo>
                  <a:cubicBezTo>
                    <a:pt x="40" y="24"/>
                    <a:pt x="40" y="24"/>
                    <a:pt x="40" y="32"/>
                  </a:cubicBezTo>
                  <a:lnTo>
                    <a:pt x="40" y="40"/>
                  </a:lnTo>
                  <a:cubicBezTo>
                    <a:pt x="40" y="111"/>
                    <a:pt x="40" y="111"/>
                    <a:pt x="40" y="111"/>
                  </a:cubicBezTo>
                  <a:cubicBezTo>
                    <a:pt x="40" y="119"/>
                    <a:pt x="40" y="119"/>
                    <a:pt x="40" y="119"/>
                  </a:cubicBezTo>
                  <a:cubicBezTo>
                    <a:pt x="40" y="127"/>
                    <a:pt x="40" y="127"/>
                    <a:pt x="48" y="127"/>
                  </a:cubicBezTo>
                  <a:cubicBezTo>
                    <a:pt x="48" y="127"/>
                    <a:pt x="48" y="127"/>
                    <a:pt x="48" y="119"/>
                  </a:cubicBezTo>
                  <a:cubicBezTo>
                    <a:pt x="48" y="119"/>
                    <a:pt x="55" y="111"/>
                    <a:pt x="55" y="103"/>
                  </a:cubicBezTo>
                  <a:cubicBezTo>
                    <a:pt x="55" y="87"/>
                    <a:pt x="55" y="87"/>
                    <a:pt x="55" y="87"/>
                  </a:cubicBezTo>
                  <a:cubicBezTo>
                    <a:pt x="87" y="87"/>
                    <a:pt x="87" y="87"/>
                    <a:pt x="87" y="87"/>
                  </a:cubicBezTo>
                  <a:cubicBezTo>
                    <a:pt x="87" y="95"/>
                    <a:pt x="87" y="95"/>
                    <a:pt x="87" y="95"/>
                  </a:cubicBezTo>
                  <a:cubicBezTo>
                    <a:pt x="87" y="111"/>
                    <a:pt x="87" y="119"/>
                    <a:pt x="87" y="127"/>
                  </a:cubicBezTo>
                  <a:cubicBezTo>
                    <a:pt x="79" y="135"/>
                    <a:pt x="79" y="135"/>
                    <a:pt x="71" y="143"/>
                  </a:cubicBezTo>
                  <a:cubicBezTo>
                    <a:pt x="63" y="143"/>
                    <a:pt x="55" y="151"/>
                    <a:pt x="48" y="151"/>
                  </a:cubicBezTo>
                  <a:cubicBezTo>
                    <a:pt x="32" y="151"/>
                    <a:pt x="24" y="143"/>
                    <a:pt x="16" y="143"/>
                  </a:cubicBezTo>
                  <a:cubicBezTo>
                    <a:pt x="16" y="135"/>
                    <a:pt x="8" y="135"/>
                    <a:pt x="8" y="127"/>
                  </a:cubicBezTo>
                  <a:cubicBezTo>
                    <a:pt x="0" y="119"/>
                    <a:pt x="0" y="111"/>
                    <a:pt x="0" y="95"/>
                  </a:cubicBezTo>
                  <a:cubicBezTo>
                    <a:pt x="0" y="56"/>
                    <a:pt x="0" y="56"/>
                    <a:pt x="0" y="56"/>
                  </a:cubicBezTo>
                  <a:cubicBezTo>
                    <a:pt x="0" y="48"/>
                    <a:pt x="0" y="40"/>
                    <a:pt x="0" y="32"/>
                  </a:cubicBezTo>
                  <a:cubicBezTo>
                    <a:pt x="0" y="24"/>
                    <a:pt x="8" y="24"/>
                    <a:pt x="8" y="16"/>
                  </a:cubicBezTo>
                  <a:cubicBezTo>
                    <a:pt x="16" y="16"/>
                    <a:pt x="16" y="8"/>
                    <a:pt x="24" y="8"/>
                  </a:cubicBezTo>
                  <a:cubicBezTo>
                    <a:pt x="32" y="8"/>
                    <a:pt x="40" y="0"/>
                    <a:pt x="48" y="0"/>
                  </a:cubicBezTo>
                  <a:cubicBezTo>
                    <a:pt x="55" y="0"/>
                    <a:pt x="63" y="8"/>
                    <a:pt x="71" y="8"/>
                  </a:cubicBezTo>
                  <a:cubicBezTo>
                    <a:pt x="79" y="16"/>
                    <a:pt x="79" y="16"/>
                    <a:pt x="87" y="24"/>
                  </a:cubicBezTo>
                  <a:cubicBezTo>
                    <a:pt x="87" y="32"/>
                    <a:pt x="87" y="40"/>
                    <a:pt x="87" y="56"/>
                  </a:cubicBezTo>
                  <a:lnTo>
                    <a:pt x="87" y="64"/>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66" name="Freeform 958"/>
            <p:cNvSpPr>
              <a:spLocks noChangeArrowheads="1"/>
            </p:cNvSpPr>
            <p:nvPr/>
          </p:nvSpPr>
          <p:spPr bwMode="auto">
            <a:xfrm>
              <a:off x="15626384" y="8005552"/>
              <a:ext cx="63523" cy="98462"/>
            </a:xfrm>
            <a:custGeom>
              <a:avLst/>
              <a:gdLst>
                <a:gd name="T0" fmla="*/ 87 w 88"/>
                <a:gd name="T1" fmla="*/ 0 h 136"/>
                <a:gd name="T2" fmla="*/ 63 w 88"/>
                <a:gd name="T3" fmla="*/ 63 h 136"/>
                <a:gd name="T4" fmla="*/ 87 w 88"/>
                <a:gd name="T5" fmla="*/ 135 h 136"/>
                <a:gd name="T6" fmla="*/ 47 w 88"/>
                <a:gd name="T7" fmla="*/ 135 h 136"/>
                <a:gd name="T8" fmla="*/ 32 w 88"/>
                <a:gd name="T9" fmla="*/ 79 h 136"/>
                <a:gd name="T10" fmla="*/ 32 w 88"/>
                <a:gd name="T11" fmla="*/ 135 h 136"/>
                <a:gd name="T12" fmla="*/ 0 w 88"/>
                <a:gd name="T13" fmla="*/ 135 h 136"/>
                <a:gd name="T14" fmla="*/ 0 w 88"/>
                <a:gd name="T15" fmla="*/ 0 h 136"/>
                <a:gd name="T16" fmla="*/ 32 w 88"/>
                <a:gd name="T17" fmla="*/ 0 h 136"/>
                <a:gd name="T18" fmla="*/ 32 w 88"/>
                <a:gd name="T19" fmla="*/ 56 h 136"/>
                <a:gd name="T20" fmla="*/ 47 w 88"/>
                <a:gd name="T21" fmla="*/ 0 h 136"/>
                <a:gd name="T22" fmla="*/ 87 w 88"/>
                <a:gd name="T23"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 h="136">
                  <a:moveTo>
                    <a:pt x="87" y="0"/>
                  </a:moveTo>
                  <a:lnTo>
                    <a:pt x="63" y="63"/>
                  </a:lnTo>
                  <a:lnTo>
                    <a:pt x="87" y="135"/>
                  </a:lnTo>
                  <a:lnTo>
                    <a:pt x="47" y="135"/>
                  </a:lnTo>
                  <a:lnTo>
                    <a:pt x="32" y="79"/>
                  </a:lnTo>
                  <a:lnTo>
                    <a:pt x="32" y="135"/>
                  </a:lnTo>
                  <a:lnTo>
                    <a:pt x="0" y="135"/>
                  </a:lnTo>
                  <a:lnTo>
                    <a:pt x="0" y="0"/>
                  </a:lnTo>
                  <a:lnTo>
                    <a:pt x="32" y="0"/>
                  </a:lnTo>
                  <a:lnTo>
                    <a:pt x="32" y="56"/>
                  </a:lnTo>
                  <a:lnTo>
                    <a:pt x="47"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67" name="Freeform 959"/>
            <p:cNvSpPr>
              <a:spLocks noChangeArrowheads="1"/>
            </p:cNvSpPr>
            <p:nvPr/>
          </p:nvSpPr>
          <p:spPr bwMode="auto">
            <a:xfrm>
              <a:off x="15689908" y="8005552"/>
              <a:ext cx="63523" cy="98462"/>
            </a:xfrm>
            <a:custGeom>
              <a:avLst/>
              <a:gdLst>
                <a:gd name="T0" fmla="*/ 87 w 88"/>
                <a:gd name="T1" fmla="*/ 0 h 136"/>
                <a:gd name="T2" fmla="*/ 87 w 88"/>
                <a:gd name="T3" fmla="*/ 0 h 136"/>
                <a:gd name="T4" fmla="*/ 55 w 88"/>
                <a:gd name="T5" fmla="*/ 87 h 136"/>
                <a:gd name="T6" fmla="*/ 55 w 88"/>
                <a:gd name="T7" fmla="*/ 135 h 136"/>
                <a:gd name="T8" fmla="*/ 24 w 88"/>
                <a:gd name="T9" fmla="*/ 135 h 136"/>
                <a:gd name="T10" fmla="*/ 24 w 88"/>
                <a:gd name="T11" fmla="*/ 87 h 136"/>
                <a:gd name="T12" fmla="*/ 0 w 88"/>
                <a:gd name="T13" fmla="*/ 0 h 136"/>
                <a:gd name="T14" fmla="*/ 31 w 88"/>
                <a:gd name="T15" fmla="*/ 0 h 136"/>
                <a:gd name="T16" fmla="*/ 39 w 88"/>
                <a:gd name="T17" fmla="*/ 56 h 136"/>
                <a:gd name="T18" fmla="*/ 47 w 88"/>
                <a:gd name="T19" fmla="*/ 0 h 136"/>
                <a:gd name="T20" fmla="*/ 87 w 88"/>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36">
                  <a:moveTo>
                    <a:pt x="87" y="0"/>
                  </a:moveTo>
                  <a:lnTo>
                    <a:pt x="87" y="0"/>
                  </a:lnTo>
                  <a:cubicBezTo>
                    <a:pt x="55" y="87"/>
                    <a:pt x="55" y="87"/>
                    <a:pt x="55" y="87"/>
                  </a:cubicBezTo>
                  <a:cubicBezTo>
                    <a:pt x="55" y="135"/>
                    <a:pt x="55" y="135"/>
                    <a:pt x="55" y="135"/>
                  </a:cubicBezTo>
                  <a:cubicBezTo>
                    <a:pt x="24" y="135"/>
                    <a:pt x="24" y="135"/>
                    <a:pt x="24" y="135"/>
                  </a:cubicBezTo>
                  <a:cubicBezTo>
                    <a:pt x="24" y="87"/>
                    <a:pt x="24" y="87"/>
                    <a:pt x="24" y="87"/>
                  </a:cubicBezTo>
                  <a:cubicBezTo>
                    <a:pt x="0" y="0"/>
                    <a:pt x="0" y="0"/>
                    <a:pt x="0" y="0"/>
                  </a:cubicBezTo>
                  <a:cubicBezTo>
                    <a:pt x="31" y="0"/>
                    <a:pt x="31" y="0"/>
                    <a:pt x="31" y="0"/>
                  </a:cubicBezTo>
                  <a:cubicBezTo>
                    <a:pt x="39" y="24"/>
                    <a:pt x="39" y="40"/>
                    <a:pt x="39" y="56"/>
                  </a:cubicBezTo>
                  <a:cubicBezTo>
                    <a:pt x="39" y="40"/>
                    <a:pt x="47" y="16"/>
                    <a:pt x="47"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68" name="Freeform 960"/>
            <p:cNvSpPr>
              <a:spLocks noChangeArrowheads="1"/>
            </p:cNvSpPr>
            <p:nvPr/>
          </p:nvSpPr>
          <p:spPr bwMode="auto">
            <a:xfrm>
              <a:off x="17055657" y="7729226"/>
              <a:ext cx="79405" cy="123869"/>
            </a:xfrm>
            <a:custGeom>
              <a:avLst/>
              <a:gdLst>
                <a:gd name="T0" fmla="*/ 111 w 112"/>
                <a:gd name="T1" fmla="*/ 0 h 174"/>
                <a:gd name="T2" fmla="*/ 111 w 112"/>
                <a:gd name="T3" fmla="*/ 0 h 174"/>
                <a:gd name="T4" fmla="*/ 87 w 112"/>
                <a:gd name="T5" fmla="*/ 173 h 174"/>
                <a:gd name="T6" fmla="*/ 24 w 112"/>
                <a:gd name="T7" fmla="*/ 173 h 174"/>
                <a:gd name="T8" fmla="*/ 0 w 112"/>
                <a:gd name="T9" fmla="*/ 0 h 174"/>
                <a:gd name="T10" fmla="*/ 48 w 112"/>
                <a:gd name="T11" fmla="*/ 0 h 174"/>
                <a:gd name="T12" fmla="*/ 55 w 112"/>
                <a:gd name="T13" fmla="*/ 118 h 174"/>
                <a:gd name="T14" fmla="*/ 63 w 112"/>
                <a:gd name="T15" fmla="*/ 32 h 174"/>
                <a:gd name="T16" fmla="*/ 63 w 112"/>
                <a:gd name="T17" fmla="*/ 0 h 174"/>
                <a:gd name="T18" fmla="*/ 111 w 112"/>
                <a:gd name="T19"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 h="174">
                  <a:moveTo>
                    <a:pt x="111" y="0"/>
                  </a:moveTo>
                  <a:lnTo>
                    <a:pt x="111" y="0"/>
                  </a:lnTo>
                  <a:cubicBezTo>
                    <a:pt x="87" y="173"/>
                    <a:pt x="87" y="173"/>
                    <a:pt x="87" y="173"/>
                  </a:cubicBezTo>
                  <a:cubicBezTo>
                    <a:pt x="24" y="173"/>
                    <a:pt x="24" y="173"/>
                    <a:pt x="24" y="173"/>
                  </a:cubicBezTo>
                  <a:cubicBezTo>
                    <a:pt x="0" y="0"/>
                    <a:pt x="0" y="0"/>
                    <a:pt x="0" y="0"/>
                  </a:cubicBezTo>
                  <a:cubicBezTo>
                    <a:pt x="48" y="0"/>
                    <a:pt x="48" y="0"/>
                    <a:pt x="48" y="0"/>
                  </a:cubicBezTo>
                  <a:cubicBezTo>
                    <a:pt x="48" y="47"/>
                    <a:pt x="55" y="86"/>
                    <a:pt x="55" y="118"/>
                  </a:cubicBezTo>
                  <a:cubicBezTo>
                    <a:pt x="55" y="86"/>
                    <a:pt x="63" y="55"/>
                    <a:pt x="63" y="32"/>
                  </a:cubicBezTo>
                  <a:cubicBezTo>
                    <a:pt x="63" y="0"/>
                    <a:pt x="63" y="0"/>
                    <a:pt x="63" y="0"/>
                  </a:cubicBez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69" name="Freeform 961"/>
            <p:cNvSpPr>
              <a:spLocks noChangeArrowheads="1"/>
            </p:cNvSpPr>
            <p:nvPr/>
          </p:nvSpPr>
          <p:spPr bwMode="auto">
            <a:xfrm>
              <a:off x="17141415" y="7729226"/>
              <a:ext cx="34937" cy="123869"/>
            </a:xfrm>
            <a:custGeom>
              <a:avLst/>
              <a:gdLst>
                <a:gd name="T0" fmla="*/ 47 w 48"/>
                <a:gd name="T1" fmla="*/ 0 h 174"/>
                <a:gd name="T2" fmla="*/ 47 w 48"/>
                <a:gd name="T3" fmla="*/ 173 h 174"/>
                <a:gd name="T4" fmla="*/ 0 w 48"/>
                <a:gd name="T5" fmla="*/ 173 h 174"/>
                <a:gd name="T6" fmla="*/ 0 w 48"/>
                <a:gd name="T7" fmla="*/ 0 h 174"/>
                <a:gd name="T8" fmla="*/ 47 w 48"/>
                <a:gd name="T9" fmla="*/ 0 h 174"/>
              </a:gdLst>
              <a:ahLst/>
              <a:cxnLst>
                <a:cxn ang="0">
                  <a:pos x="T0" y="T1"/>
                </a:cxn>
                <a:cxn ang="0">
                  <a:pos x="T2" y="T3"/>
                </a:cxn>
                <a:cxn ang="0">
                  <a:pos x="T4" y="T5"/>
                </a:cxn>
                <a:cxn ang="0">
                  <a:pos x="T6" y="T7"/>
                </a:cxn>
                <a:cxn ang="0">
                  <a:pos x="T8" y="T9"/>
                </a:cxn>
              </a:cxnLst>
              <a:rect l="0" t="0" r="r" b="b"/>
              <a:pathLst>
                <a:path w="48" h="174">
                  <a:moveTo>
                    <a:pt x="47" y="0"/>
                  </a:moveTo>
                  <a:lnTo>
                    <a:pt x="47" y="173"/>
                  </a:lnTo>
                  <a:lnTo>
                    <a:pt x="0" y="173"/>
                  </a:lnTo>
                  <a:lnTo>
                    <a:pt x="0" y="0"/>
                  </a:ln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70" name="Freeform 962"/>
            <p:cNvSpPr>
              <a:spLocks noChangeArrowheads="1"/>
            </p:cNvSpPr>
            <p:nvPr/>
          </p:nvSpPr>
          <p:spPr bwMode="auto">
            <a:xfrm>
              <a:off x="17185881" y="7729226"/>
              <a:ext cx="69876" cy="123869"/>
            </a:xfrm>
            <a:custGeom>
              <a:avLst/>
              <a:gdLst>
                <a:gd name="T0" fmla="*/ 0 w 96"/>
                <a:gd name="T1" fmla="*/ 0 h 174"/>
                <a:gd name="T2" fmla="*/ 0 w 96"/>
                <a:gd name="T3" fmla="*/ 0 h 174"/>
                <a:gd name="T4" fmla="*/ 32 w 96"/>
                <a:gd name="T5" fmla="*/ 0 h 174"/>
                <a:gd name="T6" fmla="*/ 71 w 96"/>
                <a:gd name="T7" fmla="*/ 8 h 174"/>
                <a:gd name="T8" fmla="*/ 87 w 96"/>
                <a:gd name="T9" fmla="*/ 16 h 174"/>
                <a:gd name="T10" fmla="*/ 95 w 96"/>
                <a:gd name="T11" fmla="*/ 47 h 174"/>
                <a:gd name="T12" fmla="*/ 95 w 96"/>
                <a:gd name="T13" fmla="*/ 71 h 174"/>
                <a:gd name="T14" fmla="*/ 71 w 96"/>
                <a:gd name="T15" fmla="*/ 79 h 174"/>
                <a:gd name="T16" fmla="*/ 87 w 96"/>
                <a:gd name="T17" fmla="*/ 94 h 174"/>
                <a:gd name="T18" fmla="*/ 95 w 96"/>
                <a:gd name="T19" fmla="*/ 102 h 174"/>
                <a:gd name="T20" fmla="*/ 95 w 96"/>
                <a:gd name="T21" fmla="*/ 125 h 174"/>
                <a:gd name="T22" fmla="*/ 95 w 96"/>
                <a:gd name="T23" fmla="*/ 173 h 174"/>
                <a:gd name="T24" fmla="*/ 55 w 96"/>
                <a:gd name="T25" fmla="*/ 173 h 174"/>
                <a:gd name="T26" fmla="*/ 55 w 96"/>
                <a:gd name="T27" fmla="*/ 118 h 174"/>
                <a:gd name="T28" fmla="*/ 55 w 96"/>
                <a:gd name="T29" fmla="*/ 94 h 174"/>
                <a:gd name="T30" fmla="*/ 39 w 96"/>
                <a:gd name="T31" fmla="*/ 94 h 174"/>
                <a:gd name="T32" fmla="*/ 39 w 96"/>
                <a:gd name="T33" fmla="*/ 173 h 174"/>
                <a:gd name="T34" fmla="*/ 0 w 96"/>
                <a:gd name="T35" fmla="*/ 173 h 174"/>
                <a:gd name="T36" fmla="*/ 0 w 96"/>
                <a:gd name="T37" fmla="*/ 0 h 174"/>
                <a:gd name="T38" fmla="*/ 39 w 96"/>
                <a:gd name="T39" fmla="*/ 32 h 174"/>
                <a:gd name="T40" fmla="*/ 39 w 96"/>
                <a:gd name="T41" fmla="*/ 32 h 174"/>
                <a:gd name="T42" fmla="*/ 39 w 96"/>
                <a:gd name="T43" fmla="*/ 71 h 174"/>
                <a:gd name="T44" fmla="*/ 55 w 96"/>
                <a:gd name="T45" fmla="*/ 63 h 174"/>
                <a:gd name="T46" fmla="*/ 55 w 96"/>
                <a:gd name="T47" fmla="*/ 55 h 174"/>
                <a:gd name="T48" fmla="*/ 55 w 96"/>
                <a:gd name="T49" fmla="*/ 47 h 174"/>
                <a:gd name="T50" fmla="*/ 55 w 96"/>
                <a:gd name="T51" fmla="*/ 32 h 174"/>
                <a:gd name="T52" fmla="*/ 39 w 96"/>
                <a:gd name="T53" fmla="*/ 3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6" h="174">
                  <a:moveTo>
                    <a:pt x="0" y="0"/>
                  </a:moveTo>
                  <a:lnTo>
                    <a:pt x="0" y="0"/>
                  </a:lnTo>
                  <a:cubicBezTo>
                    <a:pt x="32" y="0"/>
                    <a:pt x="32" y="0"/>
                    <a:pt x="32" y="0"/>
                  </a:cubicBezTo>
                  <a:cubicBezTo>
                    <a:pt x="48" y="0"/>
                    <a:pt x="63" y="8"/>
                    <a:pt x="71" y="8"/>
                  </a:cubicBezTo>
                  <a:cubicBezTo>
                    <a:pt x="79" y="8"/>
                    <a:pt x="87" y="8"/>
                    <a:pt x="87" y="16"/>
                  </a:cubicBezTo>
                  <a:cubicBezTo>
                    <a:pt x="95" y="24"/>
                    <a:pt x="95" y="32"/>
                    <a:pt x="95" y="47"/>
                  </a:cubicBezTo>
                  <a:cubicBezTo>
                    <a:pt x="95" y="63"/>
                    <a:pt x="95" y="71"/>
                    <a:pt x="95" y="71"/>
                  </a:cubicBezTo>
                  <a:cubicBezTo>
                    <a:pt x="87" y="79"/>
                    <a:pt x="79" y="79"/>
                    <a:pt x="71" y="79"/>
                  </a:cubicBezTo>
                  <a:cubicBezTo>
                    <a:pt x="79" y="86"/>
                    <a:pt x="87" y="86"/>
                    <a:pt x="87" y="94"/>
                  </a:cubicBezTo>
                  <a:cubicBezTo>
                    <a:pt x="95" y="94"/>
                    <a:pt x="95" y="94"/>
                    <a:pt x="95" y="102"/>
                  </a:cubicBezTo>
                  <a:cubicBezTo>
                    <a:pt x="95" y="102"/>
                    <a:pt x="95" y="110"/>
                    <a:pt x="95" y="125"/>
                  </a:cubicBezTo>
                  <a:cubicBezTo>
                    <a:pt x="95" y="173"/>
                    <a:pt x="95" y="173"/>
                    <a:pt x="95" y="173"/>
                  </a:cubicBezTo>
                  <a:cubicBezTo>
                    <a:pt x="55" y="173"/>
                    <a:pt x="55" y="173"/>
                    <a:pt x="55" y="173"/>
                  </a:cubicBezTo>
                  <a:cubicBezTo>
                    <a:pt x="55" y="118"/>
                    <a:pt x="55" y="118"/>
                    <a:pt x="55" y="118"/>
                  </a:cubicBezTo>
                  <a:cubicBezTo>
                    <a:pt x="55" y="102"/>
                    <a:pt x="55" y="102"/>
                    <a:pt x="55" y="94"/>
                  </a:cubicBezTo>
                  <a:cubicBezTo>
                    <a:pt x="55" y="94"/>
                    <a:pt x="48" y="94"/>
                    <a:pt x="39" y="94"/>
                  </a:cubicBezTo>
                  <a:cubicBezTo>
                    <a:pt x="39" y="173"/>
                    <a:pt x="39" y="173"/>
                    <a:pt x="39" y="173"/>
                  </a:cubicBezTo>
                  <a:cubicBezTo>
                    <a:pt x="0" y="173"/>
                    <a:pt x="0" y="173"/>
                    <a:pt x="0" y="173"/>
                  </a:cubicBezTo>
                  <a:lnTo>
                    <a:pt x="0" y="0"/>
                  </a:lnTo>
                  <a:close/>
                  <a:moveTo>
                    <a:pt x="39" y="32"/>
                  </a:moveTo>
                  <a:lnTo>
                    <a:pt x="39" y="32"/>
                  </a:lnTo>
                  <a:cubicBezTo>
                    <a:pt x="39" y="71"/>
                    <a:pt x="39" y="71"/>
                    <a:pt x="39" y="71"/>
                  </a:cubicBezTo>
                  <a:cubicBezTo>
                    <a:pt x="48" y="71"/>
                    <a:pt x="48" y="71"/>
                    <a:pt x="55" y="63"/>
                  </a:cubicBezTo>
                  <a:cubicBezTo>
                    <a:pt x="55" y="63"/>
                    <a:pt x="55" y="63"/>
                    <a:pt x="55" y="55"/>
                  </a:cubicBezTo>
                  <a:cubicBezTo>
                    <a:pt x="55" y="47"/>
                    <a:pt x="55" y="47"/>
                    <a:pt x="55" y="47"/>
                  </a:cubicBezTo>
                  <a:cubicBezTo>
                    <a:pt x="55" y="39"/>
                    <a:pt x="55" y="39"/>
                    <a:pt x="55" y="32"/>
                  </a:cubicBezTo>
                  <a:cubicBezTo>
                    <a:pt x="48" y="32"/>
                    <a:pt x="48" y="32"/>
                    <a:pt x="39" y="32"/>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71" name="Freeform 963"/>
            <p:cNvSpPr>
              <a:spLocks noChangeArrowheads="1"/>
            </p:cNvSpPr>
            <p:nvPr/>
          </p:nvSpPr>
          <p:spPr bwMode="auto">
            <a:xfrm>
              <a:off x="17268461" y="7729226"/>
              <a:ext cx="73051" cy="123869"/>
            </a:xfrm>
            <a:custGeom>
              <a:avLst/>
              <a:gdLst>
                <a:gd name="T0" fmla="*/ 102 w 103"/>
                <a:gd name="T1" fmla="*/ 63 h 174"/>
                <a:gd name="T2" fmla="*/ 102 w 103"/>
                <a:gd name="T3" fmla="*/ 63 h 174"/>
                <a:gd name="T4" fmla="*/ 55 w 103"/>
                <a:gd name="T5" fmla="*/ 63 h 174"/>
                <a:gd name="T6" fmla="*/ 55 w 103"/>
                <a:gd name="T7" fmla="*/ 47 h 174"/>
                <a:gd name="T8" fmla="*/ 55 w 103"/>
                <a:gd name="T9" fmla="*/ 32 h 174"/>
                <a:gd name="T10" fmla="*/ 55 w 103"/>
                <a:gd name="T11" fmla="*/ 32 h 174"/>
                <a:gd name="T12" fmla="*/ 47 w 103"/>
                <a:gd name="T13" fmla="*/ 32 h 174"/>
                <a:gd name="T14" fmla="*/ 47 w 103"/>
                <a:gd name="T15" fmla="*/ 47 h 174"/>
                <a:gd name="T16" fmla="*/ 47 w 103"/>
                <a:gd name="T17" fmla="*/ 125 h 174"/>
                <a:gd name="T18" fmla="*/ 47 w 103"/>
                <a:gd name="T19" fmla="*/ 141 h 174"/>
                <a:gd name="T20" fmla="*/ 55 w 103"/>
                <a:gd name="T21" fmla="*/ 141 h 174"/>
                <a:gd name="T22" fmla="*/ 55 w 103"/>
                <a:gd name="T23" fmla="*/ 141 h 174"/>
                <a:gd name="T24" fmla="*/ 63 w 103"/>
                <a:gd name="T25" fmla="*/ 125 h 174"/>
                <a:gd name="T26" fmla="*/ 63 w 103"/>
                <a:gd name="T27" fmla="*/ 102 h 174"/>
                <a:gd name="T28" fmla="*/ 55 w 103"/>
                <a:gd name="T29" fmla="*/ 102 h 174"/>
                <a:gd name="T30" fmla="*/ 55 w 103"/>
                <a:gd name="T31" fmla="*/ 79 h 174"/>
                <a:gd name="T32" fmla="*/ 102 w 103"/>
                <a:gd name="T33" fmla="*/ 79 h 174"/>
                <a:gd name="T34" fmla="*/ 102 w 103"/>
                <a:gd name="T35" fmla="*/ 173 h 174"/>
                <a:gd name="T36" fmla="*/ 79 w 103"/>
                <a:gd name="T37" fmla="*/ 173 h 174"/>
                <a:gd name="T38" fmla="*/ 71 w 103"/>
                <a:gd name="T39" fmla="*/ 157 h 174"/>
                <a:gd name="T40" fmla="*/ 63 w 103"/>
                <a:gd name="T41" fmla="*/ 165 h 174"/>
                <a:gd name="T42" fmla="*/ 47 w 103"/>
                <a:gd name="T43" fmla="*/ 173 h 174"/>
                <a:gd name="T44" fmla="*/ 23 w 103"/>
                <a:gd name="T45" fmla="*/ 165 h 174"/>
                <a:gd name="T46" fmla="*/ 8 w 103"/>
                <a:gd name="T47" fmla="*/ 157 h 174"/>
                <a:gd name="T48" fmla="*/ 0 w 103"/>
                <a:gd name="T49" fmla="*/ 141 h 174"/>
                <a:gd name="T50" fmla="*/ 0 w 103"/>
                <a:gd name="T51" fmla="*/ 110 h 174"/>
                <a:gd name="T52" fmla="*/ 0 w 103"/>
                <a:gd name="T53" fmla="*/ 63 h 174"/>
                <a:gd name="T54" fmla="*/ 8 w 103"/>
                <a:gd name="T55" fmla="*/ 32 h 174"/>
                <a:gd name="T56" fmla="*/ 15 w 103"/>
                <a:gd name="T57" fmla="*/ 8 h 174"/>
                <a:gd name="T58" fmla="*/ 47 w 103"/>
                <a:gd name="T59" fmla="*/ 0 h 174"/>
                <a:gd name="T60" fmla="*/ 79 w 103"/>
                <a:gd name="T61" fmla="*/ 8 h 174"/>
                <a:gd name="T62" fmla="*/ 102 w 103"/>
                <a:gd name="T63" fmla="*/ 24 h 174"/>
                <a:gd name="T64" fmla="*/ 102 w 103"/>
                <a:gd name="T65" fmla="*/ 55 h 174"/>
                <a:gd name="T66" fmla="*/ 102 w 103"/>
                <a:gd name="T67" fmla="*/ 63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74">
                  <a:moveTo>
                    <a:pt x="102" y="63"/>
                  </a:moveTo>
                  <a:lnTo>
                    <a:pt x="102" y="63"/>
                  </a:lnTo>
                  <a:cubicBezTo>
                    <a:pt x="55" y="63"/>
                    <a:pt x="55" y="63"/>
                    <a:pt x="55" y="63"/>
                  </a:cubicBezTo>
                  <a:cubicBezTo>
                    <a:pt x="55" y="47"/>
                    <a:pt x="55" y="47"/>
                    <a:pt x="55" y="47"/>
                  </a:cubicBezTo>
                  <a:cubicBezTo>
                    <a:pt x="55" y="39"/>
                    <a:pt x="55" y="32"/>
                    <a:pt x="55" y="32"/>
                  </a:cubicBezTo>
                  <a:lnTo>
                    <a:pt x="55" y="32"/>
                  </a:lnTo>
                  <a:cubicBezTo>
                    <a:pt x="47" y="32"/>
                    <a:pt x="47" y="32"/>
                    <a:pt x="47" y="32"/>
                  </a:cubicBezTo>
                  <a:cubicBezTo>
                    <a:pt x="47" y="32"/>
                    <a:pt x="47" y="39"/>
                    <a:pt x="47" y="47"/>
                  </a:cubicBezTo>
                  <a:cubicBezTo>
                    <a:pt x="47" y="125"/>
                    <a:pt x="47" y="125"/>
                    <a:pt x="47" y="125"/>
                  </a:cubicBezTo>
                  <a:cubicBezTo>
                    <a:pt x="47" y="133"/>
                    <a:pt x="47" y="141"/>
                    <a:pt x="47" y="141"/>
                  </a:cubicBezTo>
                  <a:cubicBezTo>
                    <a:pt x="47" y="141"/>
                    <a:pt x="47" y="141"/>
                    <a:pt x="55" y="141"/>
                  </a:cubicBezTo>
                  <a:lnTo>
                    <a:pt x="55" y="141"/>
                  </a:lnTo>
                  <a:cubicBezTo>
                    <a:pt x="63" y="141"/>
                    <a:pt x="63" y="133"/>
                    <a:pt x="63" y="125"/>
                  </a:cubicBezTo>
                  <a:cubicBezTo>
                    <a:pt x="63" y="102"/>
                    <a:pt x="63" y="102"/>
                    <a:pt x="63" y="102"/>
                  </a:cubicBezTo>
                  <a:cubicBezTo>
                    <a:pt x="55" y="102"/>
                    <a:pt x="55" y="102"/>
                    <a:pt x="55" y="102"/>
                  </a:cubicBezTo>
                  <a:cubicBezTo>
                    <a:pt x="55" y="79"/>
                    <a:pt x="55" y="79"/>
                    <a:pt x="55" y="79"/>
                  </a:cubicBezTo>
                  <a:cubicBezTo>
                    <a:pt x="102" y="79"/>
                    <a:pt x="102" y="79"/>
                    <a:pt x="102" y="79"/>
                  </a:cubicBezTo>
                  <a:cubicBezTo>
                    <a:pt x="102" y="173"/>
                    <a:pt x="102" y="173"/>
                    <a:pt x="102" y="173"/>
                  </a:cubicBezTo>
                  <a:cubicBezTo>
                    <a:pt x="79" y="173"/>
                    <a:pt x="79" y="173"/>
                    <a:pt x="79" y="173"/>
                  </a:cubicBezTo>
                  <a:cubicBezTo>
                    <a:pt x="71" y="157"/>
                    <a:pt x="71" y="157"/>
                    <a:pt x="71" y="157"/>
                  </a:cubicBezTo>
                  <a:cubicBezTo>
                    <a:pt x="71" y="165"/>
                    <a:pt x="63" y="165"/>
                    <a:pt x="63" y="165"/>
                  </a:cubicBezTo>
                  <a:cubicBezTo>
                    <a:pt x="55" y="173"/>
                    <a:pt x="47" y="173"/>
                    <a:pt x="47" y="173"/>
                  </a:cubicBezTo>
                  <a:cubicBezTo>
                    <a:pt x="39" y="173"/>
                    <a:pt x="31" y="173"/>
                    <a:pt x="23" y="165"/>
                  </a:cubicBezTo>
                  <a:cubicBezTo>
                    <a:pt x="15" y="165"/>
                    <a:pt x="15" y="157"/>
                    <a:pt x="8" y="157"/>
                  </a:cubicBezTo>
                  <a:cubicBezTo>
                    <a:pt x="8" y="149"/>
                    <a:pt x="0" y="141"/>
                    <a:pt x="0" y="141"/>
                  </a:cubicBezTo>
                  <a:cubicBezTo>
                    <a:pt x="0" y="133"/>
                    <a:pt x="0" y="125"/>
                    <a:pt x="0" y="110"/>
                  </a:cubicBezTo>
                  <a:cubicBezTo>
                    <a:pt x="0" y="63"/>
                    <a:pt x="0" y="63"/>
                    <a:pt x="0" y="63"/>
                  </a:cubicBezTo>
                  <a:cubicBezTo>
                    <a:pt x="0" y="47"/>
                    <a:pt x="0" y="39"/>
                    <a:pt x="8" y="32"/>
                  </a:cubicBezTo>
                  <a:cubicBezTo>
                    <a:pt x="8" y="24"/>
                    <a:pt x="8" y="16"/>
                    <a:pt x="15" y="8"/>
                  </a:cubicBezTo>
                  <a:cubicBezTo>
                    <a:pt x="23" y="0"/>
                    <a:pt x="39" y="0"/>
                    <a:pt x="47" y="0"/>
                  </a:cubicBezTo>
                  <a:cubicBezTo>
                    <a:pt x="63" y="0"/>
                    <a:pt x="71" y="0"/>
                    <a:pt x="79" y="8"/>
                  </a:cubicBezTo>
                  <a:cubicBezTo>
                    <a:pt x="87" y="16"/>
                    <a:pt x="95" y="16"/>
                    <a:pt x="102" y="24"/>
                  </a:cubicBezTo>
                  <a:cubicBezTo>
                    <a:pt x="102" y="32"/>
                    <a:pt x="102" y="47"/>
                    <a:pt x="102" y="55"/>
                  </a:cubicBezTo>
                  <a:lnTo>
                    <a:pt x="102"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72" name="Freeform 964"/>
            <p:cNvSpPr>
              <a:spLocks noChangeArrowheads="1"/>
            </p:cNvSpPr>
            <p:nvPr/>
          </p:nvSpPr>
          <p:spPr bwMode="auto">
            <a:xfrm>
              <a:off x="17351042" y="7729226"/>
              <a:ext cx="34937" cy="123869"/>
            </a:xfrm>
            <a:custGeom>
              <a:avLst/>
              <a:gdLst>
                <a:gd name="T0" fmla="*/ 48 w 49"/>
                <a:gd name="T1" fmla="*/ 0 h 174"/>
                <a:gd name="T2" fmla="*/ 48 w 49"/>
                <a:gd name="T3" fmla="*/ 173 h 174"/>
                <a:gd name="T4" fmla="*/ 0 w 49"/>
                <a:gd name="T5" fmla="*/ 173 h 174"/>
                <a:gd name="T6" fmla="*/ 0 w 49"/>
                <a:gd name="T7" fmla="*/ 0 h 174"/>
                <a:gd name="T8" fmla="*/ 48 w 49"/>
                <a:gd name="T9" fmla="*/ 0 h 174"/>
              </a:gdLst>
              <a:ahLst/>
              <a:cxnLst>
                <a:cxn ang="0">
                  <a:pos x="T0" y="T1"/>
                </a:cxn>
                <a:cxn ang="0">
                  <a:pos x="T2" y="T3"/>
                </a:cxn>
                <a:cxn ang="0">
                  <a:pos x="T4" y="T5"/>
                </a:cxn>
                <a:cxn ang="0">
                  <a:pos x="T6" y="T7"/>
                </a:cxn>
                <a:cxn ang="0">
                  <a:pos x="T8" y="T9"/>
                </a:cxn>
              </a:cxnLst>
              <a:rect l="0" t="0" r="r" b="b"/>
              <a:pathLst>
                <a:path w="49" h="174">
                  <a:moveTo>
                    <a:pt x="48" y="0"/>
                  </a:moveTo>
                  <a:lnTo>
                    <a:pt x="48" y="173"/>
                  </a:lnTo>
                  <a:lnTo>
                    <a:pt x="0" y="173"/>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73" name="Freeform 965"/>
            <p:cNvSpPr>
              <a:spLocks noChangeArrowheads="1"/>
            </p:cNvSpPr>
            <p:nvPr/>
          </p:nvSpPr>
          <p:spPr bwMode="auto">
            <a:xfrm>
              <a:off x="17398683" y="7729226"/>
              <a:ext cx="69876" cy="123869"/>
            </a:xfrm>
            <a:custGeom>
              <a:avLst/>
              <a:gdLst>
                <a:gd name="T0" fmla="*/ 95 w 96"/>
                <a:gd name="T1" fmla="*/ 0 h 174"/>
                <a:gd name="T2" fmla="*/ 95 w 96"/>
                <a:gd name="T3" fmla="*/ 173 h 174"/>
                <a:gd name="T4" fmla="*/ 56 w 96"/>
                <a:gd name="T5" fmla="*/ 173 h 174"/>
                <a:gd name="T6" fmla="*/ 32 w 96"/>
                <a:gd name="T7" fmla="*/ 94 h 174"/>
                <a:gd name="T8" fmla="*/ 32 w 96"/>
                <a:gd name="T9" fmla="*/ 173 h 174"/>
                <a:gd name="T10" fmla="*/ 0 w 96"/>
                <a:gd name="T11" fmla="*/ 173 h 174"/>
                <a:gd name="T12" fmla="*/ 0 w 96"/>
                <a:gd name="T13" fmla="*/ 0 h 174"/>
                <a:gd name="T14" fmla="*/ 32 w 96"/>
                <a:gd name="T15" fmla="*/ 0 h 174"/>
                <a:gd name="T16" fmla="*/ 64 w 96"/>
                <a:gd name="T17" fmla="*/ 79 h 174"/>
                <a:gd name="T18" fmla="*/ 64 w 96"/>
                <a:gd name="T19" fmla="*/ 0 h 174"/>
                <a:gd name="T20" fmla="*/ 95 w 96"/>
                <a:gd name="T21"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74">
                  <a:moveTo>
                    <a:pt x="95" y="0"/>
                  </a:moveTo>
                  <a:lnTo>
                    <a:pt x="95" y="173"/>
                  </a:lnTo>
                  <a:lnTo>
                    <a:pt x="56" y="173"/>
                  </a:lnTo>
                  <a:lnTo>
                    <a:pt x="32" y="94"/>
                  </a:lnTo>
                  <a:lnTo>
                    <a:pt x="32" y="173"/>
                  </a:lnTo>
                  <a:lnTo>
                    <a:pt x="0" y="173"/>
                  </a:lnTo>
                  <a:lnTo>
                    <a:pt x="0" y="0"/>
                  </a:lnTo>
                  <a:lnTo>
                    <a:pt x="32" y="0"/>
                  </a:lnTo>
                  <a:lnTo>
                    <a:pt x="64" y="79"/>
                  </a:lnTo>
                  <a:lnTo>
                    <a:pt x="64" y="0"/>
                  </a:lnTo>
                  <a:lnTo>
                    <a:pt x="9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74" name="Freeform 966"/>
            <p:cNvSpPr>
              <a:spLocks noChangeArrowheads="1"/>
            </p:cNvSpPr>
            <p:nvPr/>
          </p:nvSpPr>
          <p:spPr bwMode="auto">
            <a:xfrm>
              <a:off x="17478088" y="7729226"/>
              <a:ext cx="34937" cy="123869"/>
            </a:xfrm>
            <a:custGeom>
              <a:avLst/>
              <a:gdLst>
                <a:gd name="T0" fmla="*/ 48 w 49"/>
                <a:gd name="T1" fmla="*/ 0 h 174"/>
                <a:gd name="T2" fmla="*/ 48 w 49"/>
                <a:gd name="T3" fmla="*/ 173 h 174"/>
                <a:gd name="T4" fmla="*/ 0 w 49"/>
                <a:gd name="T5" fmla="*/ 173 h 174"/>
                <a:gd name="T6" fmla="*/ 0 w 49"/>
                <a:gd name="T7" fmla="*/ 0 h 174"/>
                <a:gd name="T8" fmla="*/ 48 w 49"/>
                <a:gd name="T9" fmla="*/ 0 h 174"/>
              </a:gdLst>
              <a:ahLst/>
              <a:cxnLst>
                <a:cxn ang="0">
                  <a:pos x="T0" y="T1"/>
                </a:cxn>
                <a:cxn ang="0">
                  <a:pos x="T2" y="T3"/>
                </a:cxn>
                <a:cxn ang="0">
                  <a:pos x="T4" y="T5"/>
                </a:cxn>
                <a:cxn ang="0">
                  <a:pos x="T6" y="T7"/>
                </a:cxn>
                <a:cxn ang="0">
                  <a:pos x="T8" y="T9"/>
                </a:cxn>
              </a:cxnLst>
              <a:rect l="0" t="0" r="r" b="b"/>
              <a:pathLst>
                <a:path w="49" h="174">
                  <a:moveTo>
                    <a:pt x="48" y="0"/>
                  </a:moveTo>
                  <a:lnTo>
                    <a:pt x="48" y="173"/>
                  </a:lnTo>
                  <a:lnTo>
                    <a:pt x="0" y="173"/>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75" name="Freeform 967"/>
            <p:cNvSpPr>
              <a:spLocks noChangeArrowheads="1"/>
            </p:cNvSpPr>
            <p:nvPr/>
          </p:nvSpPr>
          <p:spPr bwMode="auto">
            <a:xfrm>
              <a:off x="17516202" y="7729226"/>
              <a:ext cx="79403" cy="123869"/>
            </a:xfrm>
            <a:custGeom>
              <a:avLst/>
              <a:gdLst>
                <a:gd name="T0" fmla="*/ 86 w 111"/>
                <a:gd name="T1" fmla="*/ 0 h 174"/>
                <a:gd name="T2" fmla="*/ 86 w 111"/>
                <a:gd name="T3" fmla="*/ 0 h 174"/>
                <a:gd name="T4" fmla="*/ 110 w 111"/>
                <a:gd name="T5" fmla="*/ 173 h 174"/>
                <a:gd name="T6" fmla="*/ 63 w 111"/>
                <a:gd name="T7" fmla="*/ 173 h 174"/>
                <a:gd name="T8" fmla="*/ 63 w 111"/>
                <a:gd name="T9" fmla="*/ 141 h 174"/>
                <a:gd name="T10" fmla="*/ 47 w 111"/>
                <a:gd name="T11" fmla="*/ 141 h 174"/>
                <a:gd name="T12" fmla="*/ 47 w 111"/>
                <a:gd name="T13" fmla="*/ 173 h 174"/>
                <a:gd name="T14" fmla="*/ 0 w 111"/>
                <a:gd name="T15" fmla="*/ 173 h 174"/>
                <a:gd name="T16" fmla="*/ 23 w 111"/>
                <a:gd name="T17" fmla="*/ 0 h 174"/>
                <a:gd name="T18" fmla="*/ 86 w 111"/>
                <a:gd name="T19" fmla="*/ 0 h 174"/>
                <a:gd name="T20" fmla="*/ 63 w 111"/>
                <a:gd name="T21" fmla="*/ 110 h 174"/>
                <a:gd name="T22" fmla="*/ 63 w 111"/>
                <a:gd name="T23" fmla="*/ 110 h 174"/>
                <a:gd name="T24" fmla="*/ 55 w 111"/>
                <a:gd name="T25" fmla="*/ 39 h 174"/>
                <a:gd name="T26" fmla="*/ 47 w 111"/>
                <a:gd name="T27" fmla="*/ 110 h 174"/>
                <a:gd name="T28" fmla="*/ 63 w 111"/>
                <a:gd name="T29" fmla="*/ 11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1" h="174">
                  <a:moveTo>
                    <a:pt x="86" y="0"/>
                  </a:moveTo>
                  <a:lnTo>
                    <a:pt x="86" y="0"/>
                  </a:lnTo>
                  <a:cubicBezTo>
                    <a:pt x="110" y="173"/>
                    <a:pt x="110" y="173"/>
                    <a:pt x="110" y="173"/>
                  </a:cubicBezTo>
                  <a:cubicBezTo>
                    <a:pt x="63" y="173"/>
                    <a:pt x="63" y="173"/>
                    <a:pt x="63" y="173"/>
                  </a:cubicBezTo>
                  <a:cubicBezTo>
                    <a:pt x="63" y="141"/>
                    <a:pt x="63" y="141"/>
                    <a:pt x="63" y="141"/>
                  </a:cubicBezTo>
                  <a:cubicBezTo>
                    <a:pt x="47" y="141"/>
                    <a:pt x="47" y="141"/>
                    <a:pt x="47" y="141"/>
                  </a:cubicBezTo>
                  <a:cubicBezTo>
                    <a:pt x="47" y="173"/>
                    <a:pt x="47" y="173"/>
                    <a:pt x="47" y="173"/>
                  </a:cubicBezTo>
                  <a:cubicBezTo>
                    <a:pt x="0" y="173"/>
                    <a:pt x="0" y="173"/>
                    <a:pt x="0" y="173"/>
                  </a:cubicBezTo>
                  <a:cubicBezTo>
                    <a:pt x="23" y="0"/>
                    <a:pt x="23" y="0"/>
                    <a:pt x="23" y="0"/>
                  </a:cubicBezTo>
                  <a:lnTo>
                    <a:pt x="86" y="0"/>
                  </a:lnTo>
                  <a:close/>
                  <a:moveTo>
                    <a:pt x="63" y="110"/>
                  </a:moveTo>
                  <a:lnTo>
                    <a:pt x="63" y="110"/>
                  </a:lnTo>
                  <a:cubicBezTo>
                    <a:pt x="55" y="94"/>
                    <a:pt x="55" y="71"/>
                    <a:pt x="55" y="39"/>
                  </a:cubicBezTo>
                  <a:cubicBezTo>
                    <a:pt x="47" y="71"/>
                    <a:pt x="47" y="94"/>
                    <a:pt x="47" y="110"/>
                  </a:cubicBezTo>
                  <a:lnTo>
                    <a:pt x="63" y="11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76" name="Freeform 968"/>
            <p:cNvSpPr>
              <a:spLocks noChangeArrowheads="1"/>
            </p:cNvSpPr>
            <p:nvPr/>
          </p:nvSpPr>
          <p:spPr bwMode="auto">
            <a:xfrm>
              <a:off x="16652286" y="7055880"/>
              <a:ext cx="120694" cy="114342"/>
            </a:xfrm>
            <a:custGeom>
              <a:avLst/>
              <a:gdLst>
                <a:gd name="T0" fmla="*/ 166 w 167"/>
                <a:gd name="T1" fmla="*/ 0 h 159"/>
                <a:gd name="T2" fmla="*/ 166 w 167"/>
                <a:gd name="T3" fmla="*/ 0 h 159"/>
                <a:gd name="T4" fmla="*/ 150 w 167"/>
                <a:gd name="T5" fmla="*/ 158 h 159"/>
                <a:gd name="T6" fmla="*/ 95 w 167"/>
                <a:gd name="T7" fmla="*/ 158 h 159"/>
                <a:gd name="T8" fmla="*/ 87 w 167"/>
                <a:gd name="T9" fmla="*/ 79 h 159"/>
                <a:gd name="T10" fmla="*/ 71 w 167"/>
                <a:gd name="T11" fmla="*/ 158 h 159"/>
                <a:gd name="T12" fmla="*/ 23 w 167"/>
                <a:gd name="T13" fmla="*/ 158 h 159"/>
                <a:gd name="T14" fmla="*/ 0 w 167"/>
                <a:gd name="T15" fmla="*/ 0 h 159"/>
                <a:gd name="T16" fmla="*/ 39 w 167"/>
                <a:gd name="T17" fmla="*/ 0 h 159"/>
                <a:gd name="T18" fmla="*/ 47 w 167"/>
                <a:gd name="T19" fmla="*/ 55 h 159"/>
                <a:gd name="T20" fmla="*/ 55 w 167"/>
                <a:gd name="T21" fmla="*/ 111 h 159"/>
                <a:gd name="T22" fmla="*/ 63 w 167"/>
                <a:gd name="T23" fmla="*/ 0 h 159"/>
                <a:gd name="T24" fmla="*/ 103 w 167"/>
                <a:gd name="T25" fmla="*/ 0 h 159"/>
                <a:gd name="T26" fmla="*/ 111 w 167"/>
                <a:gd name="T27" fmla="*/ 55 h 159"/>
                <a:gd name="T28" fmla="*/ 111 w 167"/>
                <a:gd name="T29" fmla="*/ 119 h 159"/>
                <a:gd name="T30" fmla="*/ 126 w 167"/>
                <a:gd name="T31" fmla="*/ 0 h 159"/>
                <a:gd name="T32" fmla="*/ 166 w 167"/>
                <a:gd name="T33"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7" h="159">
                  <a:moveTo>
                    <a:pt x="166" y="0"/>
                  </a:moveTo>
                  <a:lnTo>
                    <a:pt x="166" y="0"/>
                  </a:lnTo>
                  <a:cubicBezTo>
                    <a:pt x="150" y="158"/>
                    <a:pt x="150" y="158"/>
                    <a:pt x="150" y="158"/>
                  </a:cubicBezTo>
                  <a:cubicBezTo>
                    <a:pt x="95" y="158"/>
                    <a:pt x="95" y="158"/>
                    <a:pt x="95" y="158"/>
                  </a:cubicBezTo>
                  <a:cubicBezTo>
                    <a:pt x="95" y="135"/>
                    <a:pt x="87" y="111"/>
                    <a:pt x="87" y="79"/>
                  </a:cubicBezTo>
                  <a:cubicBezTo>
                    <a:pt x="79" y="95"/>
                    <a:pt x="79" y="119"/>
                    <a:pt x="71" y="158"/>
                  </a:cubicBezTo>
                  <a:cubicBezTo>
                    <a:pt x="23" y="158"/>
                    <a:pt x="23" y="158"/>
                    <a:pt x="23" y="158"/>
                  </a:cubicBezTo>
                  <a:cubicBezTo>
                    <a:pt x="0" y="0"/>
                    <a:pt x="0" y="0"/>
                    <a:pt x="0" y="0"/>
                  </a:cubicBezTo>
                  <a:cubicBezTo>
                    <a:pt x="39" y="0"/>
                    <a:pt x="39" y="0"/>
                    <a:pt x="39" y="0"/>
                  </a:cubicBezTo>
                  <a:cubicBezTo>
                    <a:pt x="47" y="55"/>
                    <a:pt x="47" y="55"/>
                    <a:pt x="47" y="55"/>
                  </a:cubicBezTo>
                  <a:cubicBezTo>
                    <a:pt x="55" y="111"/>
                    <a:pt x="55" y="111"/>
                    <a:pt x="55" y="111"/>
                  </a:cubicBezTo>
                  <a:cubicBezTo>
                    <a:pt x="55" y="87"/>
                    <a:pt x="55" y="48"/>
                    <a:pt x="63" y="0"/>
                  </a:cubicBezTo>
                  <a:cubicBezTo>
                    <a:pt x="103" y="0"/>
                    <a:pt x="103" y="0"/>
                    <a:pt x="103" y="0"/>
                  </a:cubicBezTo>
                  <a:cubicBezTo>
                    <a:pt x="103" y="8"/>
                    <a:pt x="111" y="24"/>
                    <a:pt x="111" y="55"/>
                  </a:cubicBezTo>
                  <a:cubicBezTo>
                    <a:pt x="111" y="119"/>
                    <a:pt x="111" y="119"/>
                    <a:pt x="111" y="119"/>
                  </a:cubicBezTo>
                  <a:cubicBezTo>
                    <a:pt x="118" y="79"/>
                    <a:pt x="118" y="40"/>
                    <a:pt x="126" y="0"/>
                  </a:cubicBezTo>
                  <a:lnTo>
                    <a:pt x="16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77" name="Freeform 969"/>
            <p:cNvSpPr>
              <a:spLocks noChangeArrowheads="1"/>
            </p:cNvSpPr>
            <p:nvPr/>
          </p:nvSpPr>
          <p:spPr bwMode="auto">
            <a:xfrm>
              <a:off x="16776155" y="7055880"/>
              <a:ext cx="50819" cy="114342"/>
            </a:xfrm>
            <a:custGeom>
              <a:avLst/>
              <a:gdLst>
                <a:gd name="T0" fmla="*/ 0 w 72"/>
                <a:gd name="T1" fmla="*/ 0 h 159"/>
                <a:gd name="T2" fmla="*/ 71 w 72"/>
                <a:gd name="T3" fmla="*/ 0 h 159"/>
                <a:gd name="T4" fmla="*/ 71 w 72"/>
                <a:gd name="T5" fmla="*/ 32 h 159"/>
                <a:gd name="T6" fmla="*/ 39 w 72"/>
                <a:gd name="T7" fmla="*/ 32 h 159"/>
                <a:gd name="T8" fmla="*/ 39 w 72"/>
                <a:gd name="T9" fmla="*/ 63 h 159"/>
                <a:gd name="T10" fmla="*/ 63 w 72"/>
                <a:gd name="T11" fmla="*/ 63 h 159"/>
                <a:gd name="T12" fmla="*/ 63 w 72"/>
                <a:gd name="T13" fmla="*/ 95 h 159"/>
                <a:gd name="T14" fmla="*/ 39 w 72"/>
                <a:gd name="T15" fmla="*/ 95 h 159"/>
                <a:gd name="T16" fmla="*/ 39 w 72"/>
                <a:gd name="T17" fmla="*/ 127 h 159"/>
                <a:gd name="T18" fmla="*/ 71 w 72"/>
                <a:gd name="T19" fmla="*/ 127 h 159"/>
                <a:gd name="T20" fmla="*/ 71 w 72"/>
                <a:gd name="T21" fmla="*/ 158 h 159"/>
                <a:gd name="T22" fmla="*/ 0 w 72"/>
                <a:gd name="T23" fmla="*/ 158 h 159"/>
                <a:gd name="T24" fmla="*/ 0 w 72"/>
                <a:gd name="T2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159">
                  <a:moveTo>
                    <a:pt x="0" y="0"/>
                  </a:moveTo>
                  <a:lnTo>
                    <a:pt x="71" y="0"/>
                  </a:lnTo>
                  <a:lnTo>
                    <a:pt x="71" y="32"/>
                  </a:lnTo>
                  <a:lnTo>
                    <a:pt x="39" y="32"/>
                  </a:lnTo>
                  <a:lnTo>
                    <a:pt x="39" y="63"/>
                  </a:lnTo>
                  <a:lnTo>
                    <a:pt x="63" y="63"/>
                  </a:lnTo>
                  <a:lnTo>
                    <a:pt x="63" y="95"/>
                  </a:lnTo>
                  <a:lnTo>
                    <a:pt x="39" y="95"/>
                  </a:lnTo>
                  <a:lnTo>
                    <a:pt x="39" y="127"/>
                  </a:lnTo>
                  <a:lnTo>
                    <a:pt x="71" y="127"/>
                  </a:lnTo>
                  <a:lnTo>
                    <a:pt x="71" y="158"/>
                  </a:lnTo>
                  <a:lnTo>
                    <a:pt x="0" y="158"/>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78" name="Freeform 970"/>
            <p:cNvSpPr>
              <a:spLocks noChangeArrowheads="1"/>
            </p:cNvSpPr>
            <p:nvPr/>
          </p:nvSpPr>
          <p:spPr bwMode="auto">
            <a:xfrm>
              <a:off x="16833326" y="7055880"/>
              <a:ext cx="69876" cy="120694"/>
            </a:xfrm>
            <a:custGeom>
              <a:avLst/>
              <a:gdLst>
                <a:gd name="T0" fmla="*/ 87 w 96"/>
                <a:gd name="T1" fmla="*/ 48 h 167"/>
                <a:gd name="T2" fmla="*/ 87 w 96"/>
                <a:gd name="T3" fmla="*/ 48 h 167"/>
                <a:gd name="T4" fmla="*/ 55 w 96"/>
                <a:gd name="T5" fmla="*/ 48 h 167"/>
                <a:gd name="T6" fmla="*/ 55 w 96"/>
                <a:gd name="T7" fmla="*/ 40 h 167"/>
                <a:gd name="T8" fmla="*/ 47 w 96"/>
                <a:gd name="T9" fmla="*/ 32 h 167"/>
                <a:gd name="T10" fmla="*/ 47 w 96"/>
                <a:gd name="T11" fmla="*/ 24 h 167"/>
                <a:gd name="T12" fmla="*/ 39 w 96"/>
                <a:gd name="T13" fmla="*/ 32 h 167"/>
                <a:gd name="T14" fmla="*/ 39 w 96"/>
                <a:gd name="T15" fmla="*/ 40 h 167"/>
                <a:gd name="T16" fmla="*/ 39 w 96"/>
                <a:gd name="T17" fmla="*/ 48 h 167"/>
                <a:gd name="T18" fmla="*/ 55 w 96"/>
                <a:gd name="T19" fmla="*/ 63 h 167"/>
                <a:gd name="T20" fmla="*/ 87 w 96"/>
                <a:gd name="T21" fmla="*/ 87 h 167"/>
                <a:gd name="T22" fmla="*/ 95 w 96"/>
                <a:gd name="T23" fmla="*/ 119 h 167"/>
                <a:gd name="T24" fmla="*/ 87 w 96"/>
                <a:gd name="T25" fmla="*/ 142 h 167"/>
                <a:gd name="T26" fmla="*/ 71 w 96"/>
                <a:gd name="T27" fmla="*/ 158 h 167"/>
                <a:gd name="T28" fmla="*/ 47 w 96"/>
                <a:gd name="T29" fmla="*/ 166 h 167"/>
                <a:gd name="T30" fmla="*/ 23 w 96"/>
                <a:gd name="T31" fmla="*/ 158 h 167"/>
                <a:gd name="T32" fmla="*/ 8 w 96"/>
                <a:gd name="T33" fmla="*/ 142 h 167"/>
                <a:gd name="T34" fmla="*/ 0 w 96"/>
                <a:gd name="T35" fmla="*/ 111 h 167"/>
                <a:gd name="T36" fmla="*/ 0 w 96"/>
                <a:gd name="T37" fmla="*/ 103 h 167"/>
                <a:gd name="T38" fmla="*/ 39 w 96"/>
                <a:gd name="T39" fmla="*/ 103 h 167"/>
                <a:gd name="T40" fmla="*/ 39 w 96"/>
                <a:gd name="T41" fmla="*/ 127 h 167"/>
                <a:gd name="T42" fmla="*/ 39 w 96"/>
                <a:gd name="T43" fmla="*/ 135 h 167"/>
                <a:gd name="T44" fmla="*/ 47 w 96"/>
                <a:gd name="T45" fmla="*/ 135 h 167"/>
                <a:gd name="T46" fmla="*/ 55 w 96"/>
                <a:gd name="T47" fmla="*/ 135 h 167"/>
                <a:gd name="T48" fmla="*/ 55 w 96"/>
                <a:gd name="T49" fmla="*/ 127 h 167"/>
                <a:gd name="T50" fmla="*/ 47 w 96"/>
                <a:gd name="T51" fmla="*/ 103 h 167"/>
                <a:gd name="T52" fmla="*/ 32 w 96"/>
                <a:gd name="T53" fmla="*/ 95 h 167"/>
                <a:gd name="T54" fmla="*/ 8 w 96"/>
                <a:gd name="T55" fmla="*/ 79 h 167"/>
                <a:gd name="T56" fmla="*/ 0 w 96"/>
                <a:gd name="T57" fmla="*/ 63 h 167"/>
                <a:gd name="T58" fmla="*/ 0 w 96"/>
                <a:gd name="T59" fmla="*/ 48 h 167"/>
                <a:gd name="T60" fmla="*/ 8 w 96"/>
                <a:gd name="T61" fmla="*/ 16 h 167"/>
                <a:gd name="T62" fmla="*/ 16 w 96"/>
                <a:gd name="T63" fmla="*/ 8 h 167"/>
                <a:gd name="T64" fmla="*/ 47 w 96"/>
                <a:gd name="T65" fmla="*/ 0 h 167"/>
                <a:gd name="T66" fmla="*/ 71 w 96"/>
                <a:gd name="T67" fmla="*/ 8 h 167"/>
                <a:gd name="T68" fmla="*/ 87 w 96"/>
                <a:gd name="T69" fmla="*/ 16 h 167"/>
                <a:gd name="T70" fmla="*/ 87 w 96"/>
                <a:gd name="T71" fmla="*/ 48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6" h="167">
                  <a:moveTo>
                    <a:pt x="87" y="48"/>
                  </a:moveTo>
                  <a:lnTo>
                    <a:pt x="87" y="48"/>
                  </a:lnTo>
                  <a:cubicBezTo>
                    <a:pt x="55" y="48"/>
                    <a:pt x="55" y="48"/>
                    <a:pt x="55" y="48"/>
                  </a:cubicBezTo>
                  <a:cubicBezTo>
                    <a:pt x="55" y="40"/>
                    <a:pt x="55" y="40"/>
                    <a:pt x="55" y="40"/>
                  </a:cubicBezTo>
                  <a:cubicBezTo>
                    <a:pt x="55" y="32"/>
                    <a:pt x="55" y="32"/>
                    <a:pt x="47" y="32"/>
                  </a:cubicBezTo>
                  <a:cubicBezTo>
                    <a:pt x="47" y="24"/>
                    <a:pt x="47" y="24"/>
                    <a:pt x="47" y="24"/>
                  </a:cubicBezTo>
                  <a:cubicBezTo>
                    <a:pt x="39" y="24"/>
                    <a:pt x="39" y="32"/>
                    <a:pt x="39" y="32"/>
                  </a:cubicBezTo>
                  <a:cubicBezTo>
                    <a:pt x="39" y="32"/>
                    <a:pt x="39" y="32"/>
                    <a:pt x="39" y="40"/>
                  </a:cubicBezTo>
                  <a:cubicBezTo>
                    <a:pt x="39" y="48"/>
                    <a:pt x="39" y="48"/>
                    <a:pt x="39" y="48"/>
                  </a:cubicBezTo>
                  <a:cubicBezTo>
                    <a:pt x="39" y="55"/>
                    <a:pt x="47" y="55"/>
                    <a:pt x="55" y="63"/>
                  </a:cubicBezTo>
                  <a:cubicBezTo>
                    <a:pt x="71" y="71"/>
                    <a:pt x="79" y="79"/>
                    <a:pt x="87" y="87"/>
                  </a:cubicBezTo>
                  <a:cubicBezTo>
                    <a:pt x="95" y="95"/>
                    <a:pt x="95" y="103"/>
                    <a:pt x="95" y="119"/>
                  </a:cubicBezTo>
                  <a:cubicBezTo>
                    <a:pt x="95" y="135"/>
                    <a:pt x="95" y="142"/>
                    <a:pt x="87" y="142"/>
                  </a:cubicBezTo>
                  <a:cubicBezTo>
                    <a:pt x="87" y="150"/>
                    <a:pt x="79" y="158"/>
                    <a:pt x="71" y="158"/>
                  </a:cubicBezTo>
                  <a:cubicBezTo>
                    <a:pt x="63" y="158"/>
                    <a:pt x="55" y="166"/>
                    <a:pt x="47" y="166"/>
                  </a:cubicBezTo>
                  <a:cubicBezTo>
                    <a:pt x="39" y="166"/>
                    <a:pt x="32" y="158"/>
                    <a:pt x="23" y="158"/>
                  </a:cubicBezTo>
                  <a:cubicBezTo>
                    <a:pt x="16" y="150"/>
                    <a:pt x="8" y="150"/>
                    <a:pt x="8" y="142"/>
                  </a:cubicBezTo>
                  <a:cubicBezTo>
                    <a:pt x="0" y="135"/>
                    <a:pt x="0" y="127"/>
                    <a:pt x="0" y="111"/>
                  </a:cubicBezTo>
                  <a:cubicBezTo>
                    <a:pt x="0" y="103"/>
                    <a:pt x="0" y="103"/>
                    <a:pt x="0" y="103"/>
                  </a:cubicBezTo>
                  <a:cubicBezTo>
                    <a:pt x="39" y="103"/>
                    <a:pt x="39" y="103"/>
                    <a:pt x="39" y="103"/>
                  </a:cubicBezTo>
                  <a:cubicBezTo>
                    <a:pt x="39" y="127"/>
                    <a:pt x="39" y="127"/>
                    <a:pt x="39" y="127"/>
                  </a:cubicBezTo>
                  <a:lnTo>
                    <a:pt x="39" y="135"/>
                  </a:lnTo>
                  <a:lnTo>
                    <a:pt x="47" y="135"/>
                  </a:lnTo>
                  <a:cubicBezTo>
                    <a:pt x="47" y="135"/>
                    <a:pt x="47" y="135"/>
                    <a:pt x="55" y="135"/>
                  </a:cubicBezTo>
                  <a:lnTo>
                    <a:pt x="55" y="127"/>
                  </a:lnTo>
                  <a:cubicBezTo>
                    <a:pt x="55" y="119"/>
                    <a:pt x="55" y="111"/>
                    <a:pt x="47" y="103"/>
                  </a:cubicBezTo>
                  <a:cubicBezTo>
                    <a:pt x="47" y="103"/>
                    <a:pt x="39" y="95"/>
                    <a:pt x="32" y="95"/>
                  </a:cubicBezTo>
                  <a:cubicBezTo>
                    <a:pt x="23" y="87"/>
                    <a:pt x="16" y="79"/>
                    <a:pt x="8" y="79"/>
                  </a:cubicBezTo>
                  <a:cubicBezTo>
                    <a:pt x="8" y="71"/>
                    <a:pt x="8" y="71"/>
                    <a:pt x="0" y="63"/>
                  </a:cubicBezTo>
                  <a:cubicBezTo>
                    <a:pt x="0" y="63"/>
                    <a:pt x="0" y="55"/>
                    <a:pt x="0" y="48"/>
                  </a:cubicBezTo>
                  <a:cubicBezTo>
                    <a:pt x="0" y="32"/>
                    <a:pt x="0" y="24"/>
                    <a:pt x="8" y="16"/>
                  </a:cubicBezTo>
                  <a:lnTo>
                    <a:pt x="16" y="8"/>
                  </a:lnTo>
                  <a:cubicBezTo>
                    <a:pt x="23" y="0"/>
                    <a:pt x="32" y="0"/>
                    <a:pt x="47" y="0"/>
                  </a:cubicBezTo>
                  <a:cubicBezTo>
                    <a:pt x="55" y="0"/>
                    <a:pt x="63" y="0"/>
                    <a:pt x="71" y="8"/>
                  </a:cubicBezTo>
                  <a:cubicBezTo>
                    <a:pt x="79" y="8"/>
                    <a:pt x="87" y="16"/>
                    <a:pt x="87" y="16"/>
                  </a:cubicBezTo>
                  <a:cubicBezTo>
                    <a:pt x="87" y="24"/>
                    <a:pt x="87" y="32"/>
                    <a:pt x="87" y="48"/>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79" name="Freeform 971"/>
            <p:cNvSpPr>
              <a:spLocks noChangeArrowheads="1"/>
            </p:cNvSpPr>
            <p:nvPr/>
          </p:nvSpPr>
          <p:spPr bwMode="auto">
            <a:xfrm>
              <a:off x="16909554" y="7055880"/>
              <a:ext cx="63523" cy="114342"/>
            </a:xfrm>
            <a:custGeom>
              <a:avLst/>
              <a:gdLst>
                <a:gd name="T0" fmla="*/ 87 w 88"/>
                <a:gd name="T1" fmla="*/ 0 h 159"/>
                <a:gd name="T2" fmla="*/ 87 w 88"/>
                <a:gd name="T3" fmla="*/ 32 h 159"/>
                <a:gd name="T4" fmla="*/ 63 w 88"/>
                <a:gd name="T5" fmla="*/ 32 h 159"/>
                <a:gd name="T6" fmla="*/ 63 w 88"/>
                <a:gd name="T7" fmla="*/ 158 h 159"/>
                <a:gd name="T8" fmla="*/ 23 w 88"/>
                <a:gd name="T9" fmla="*/ 158 h 159"/>
                <a:gd name="T10" fmla="*/ 23 w 88"/>
                <a:gd name="T11" fmla="*/ 32 h 159"/>
                <a:gd name="T12" fmla="*/ 0 w 88"/>
                <a:gd name="T13" fmla="*/ 32 h 159"/>
                <a:gd name="T14" fmla="*/ 0 w 88"/>
                <a:gd name="T15" fmla="*/ 0 h 159"/>
                <a:gd name="T16" fmla="*/ 87 w 88"/>
                <a:gd name="T1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59">
                  <a:moveTo>
                    <a:pt x="87" y="0"/>
                  </a:moveTo>
                  <a:lnTo>
                    <a:pt x="87" y="32"/>
                  </a:lnTo>
                  <a:lnTo>
                    <a:pt x="63" y="32"/>
                  </a:lnTo>
                  <a:lnTo>
                    <a:pt x="63" y="158"/>
                  </a:lnTo>
                  <a:lnTo>
                    <a:pt x="23" y="158"/>
                  </a:lnTo>
                  <a:lnTo>
                    <a:pt x="23" y="32"/>
                  </a:lnTo>
                  <a:lnTo>
                    <a:pt x="0" y="32"/>
                  </a:lnTo>
                  <a:lnTo>
                    <a:pt x="0"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80" name="Freeform 972"/>
            <p:cNvSpPr>
              <a:spLocks noChangeArrowheads="1"/>
            </p:cNvSpPr>
            <p:nvPr/>
          </p:nvSpPr>
          <p:spPr bwMode="auto">
            <a:xfrm>
              <a:off x="16560176" y="7208336"/>
              <a:ext cx="76228" cy="114342"/>
            </a:xfrm>
            <a:custGeom>
              <a:avLst/>
              <a:gdLst>
                <a:gd name="T0" fmla="*/ 103 w 104"/>
                <a:gd name="T1" fmla="*/ 0 h 160"/>
                <a:gd name="T2" fmla="*/ 103 w 104"/>
                <a:gd name="T3" fmla="*/ 0 h 160"/>
                <a:gd name="T4" fmla="*/ 87 w 104"/>
                <a:gd name="T5" fmla="*/ 159 h 160"/>
                <a:gd name="T6" fmla="*/ 24 w 104"/>
                <a:gd name="T7" fmla="*/ 159 h 160"/>
                <a:gd name="T8" fmla="*/ 0 w 104"/>
                <a:gd name="T9" fmla="*/ 0 h 160"/>
                <a:gd name="T10" fmla="*/ 40 w 104"/>
                <a:gd name="T11" fmla="*/ 0 h 160"/>
                <a:gd name="T12" fmla="*/ 56 w 104"/>
                <a:gd name="T13" fmla="*/ 111 h 160"/>
                <a:gd name="T14" fmla="*/ 56 w 104"/>
                <a:gd name="T15" fmla="*/ 32 h 160"/>
                <a:gd name="T16" fmla="*/ 64 w 104"/>
                <a:gd name="T17" fmla="*/ 0 h 160"/>
                <a:gd name="T18" fmla="*/ 103 w 104"/>
                <a:gd name="T1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0">
                  <a:moveTo>
                    <a:pt x="103" y="0"/>
                  </a:moveTo>
                  <a:lnTo>
                    <a:pt x="103" y="0"/>
                  </a:lnTo>
                  <a:cubicBezTo>
                    <a:pt x="87" y="159"/>
                    <a:pt x="87" y="159"/>
                    <a:pt x="87" y="159"/>
                  </a:cubicBezTo>
                  <a:cubicBezTo>
                    <a:pt x="24" y="159"/>
                    <a:pt x="24" y="159"/>
                    <a:pt x="24" y="159"/>
                  </a:cubicBezTo>
                  <a:cubicBezTo>
                    <a:pt x="0" y="0"/>
                    <a:pt x="0" y="0"/>
                    <a:pt x="0" y="0"/>
                  </a:cubicBezTo>
                  <a:cubicBezTo>
                    <a:pt x="40" y="0"/>
                    <a:pt x="40" y="0"/>
                    <a:pt x="40" y="0"/>
                  </a:cubicBezTo>
                  <a:cubicBezTo>
                    <a:pt x="48" y="48"/>
                    <a:pt x="48" y="80"/>
                    <a:pt x="56" y="111"/>
                  </a:cubicBezTo>
                  <a:cubicBezTo>
                    <a:pt x="56" y="80"/>
                    <a:pt x="56" y="56"/>
                    <a:pt x="56" y="32"/>
                  </a:cubicBezTo>
                  <a:cubicBezTo>
                    <a:pt x="64" y="0"/>
                    <a:pt x="64" y="0"/>
                    <a:pt x="64" y="0"/>
                  </a:cubicBez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81" name="Freeform 973"/>
            <p:cNvSpPr>
              <a:spLocks noChangeArrowheads="1"/>
            </p:cNvSpPr>
            <p:nvPr/>
          </p:nvSpPr>
          <p:spPr bwMode="auto">
            <a:xfrm>
              <a:off x="16639581" y="7208336"/>
              <a:ext cx="28584" cy="114342"/>
            </a:xfrm>
            <a:custGeom>
              <a:avLst/>
              <a:gdLst>
                <a:gd name="T0" fmla="*/ 39 w 40"/>
                <a:gd name="T1" fmla="*/ 0 h 160"/>
                <a:gd name="T2" fmla="*/ 39 w 40"/>
                <a:gd name="T3" fmla="*/ 159 h 160"/>
                <a:gd name="T4" fmla="*/ 0 w 40"/>
                <a:gd name="T5" fmla="*/ 159 h 160"/>
                <a:gd name="T6" fmla="*/ 0 w 40"/>
                <a:gd name="T7" fmla="*/ 0 h 160"/>
                <a:gd name="T8" fmla="*/ 39 w 40"/>
                <a:gd name="T9" fmla="*/ 0 h 160"/>
              </a:gdLst>
              <a:ahLst/>
              <a:cxnLst>
                <a:cxn ang="0">
                  <a:pos x="T0" y="T1"/>
                </a:cxn>
                <a:cxn ang="0">
                  <a:pos x="T2" y="T3"/>
                </a:cxn>
                <a:cxn ang="0">
                  <a:pos x="T4" y="T5"/>
                </a:cxn>
                <a:cxn ang="0">
                  <a:pos x="T6" y="T7"/>
                </a:cxn>
                <a:cxn ang="0">
                  <a:pos x="T8" y="T9"/>
                </a:cxn>
              </a:cxnLst>
              <a:rect l="0" t="0" r="r" b="b"/>
              <a:pathLst>
                <a:path w="40" h="160">
                  <a:moveTo>
                    <a:pt x="39" y="0"/>
                  </a:moveTo>
                  <a:lnTo>
                    <a:pt x="39" y="159"/>
                  </a:lnTo>
                  <a:lnTo>
                    <a:pt x="0" y="159"/>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82" name="Freeform 974"/>
            <p:cNvSpPr>
              <a:spLocks noChangeArrowheads="1"/>
            </p:cNvSpPr>
            <p:nvPr/>
          </p:nvSpPr>
          <p:spPr bwMode="auto">
            <a:xfrm>
              <a:off x="16680870" y="7208336"/>
              <a:ext cx="69876" cy="114342"/>
            </a:xfrm>
            <a:custGeom>
              <a:avLst/>
              <a:gdLst>
                <a:gd name="T0" fmla="*/ 0 w 96"/>
                <a:gd name="T1" fmla="*/ 0 h 160"/>
                <a:gd name="T2" fmla="*/ 0 w 96"/>
                <a:gd name="T3" fmla="*/ 0 h 160"/>
                <a:gd name="T4" fmla="*/ 32 w 96"/>
                <a:gd name="T5" fmla="*/ 0 h 160"/>
                <a:gd name="T6" fmla="*/ 72 w 96"/>
                <a:gd name="T7" fmla="*/ 0 h 160"/>
                <a:gd name="T8" fmla="*/ 87 w 96"/>
                <a:gd name="T9" fmla="*/ 16 h 160"/>
                <a:gd name="T10" fmla="*/ 95 w 96"/>
                <a:gd name="T11" fmla="*/ 48 h 160"/>
                <a:gd name="T12" fmla="*/ 87 w 96"/>
                <a:gd name="T13" fmla="*/ 72 h 160"/>
                <a:gd name="T14" fmla="*/ 72 w 96"/>
                <a:gd name="T15" fmla="*/ 80 h 160"/>
                <a:gd name="T16" fmla="*/ 87 w 96"/>
                <a:gd name="T17" fmla="*/ 87 h 160"/>
                <a:gd name="T18" fmla="*/ 95 w 96"/>
                <a:gd name="T19" fmla="*/ 95 h 160"/>
                <a:gd name="T20" fmla="*/ 95 w 96"/>
                <a:gd name="T21" fmla="*/ 119 h 160"/>
                <a:gd name="T22" fmla="*/ 95 w 96"/>
                <a:gd name="T23" fmla="*/ 159 h 160"/>
                <a:gd name="T24" fmla="*/ 56 w 96"/>
                <a:gd name="T25" fmla="*/ 159 h 160"/>
                <a:gd name="T26" fmla="*/ 56 w 96"/>
                <a:gd name="T27" fmla="*/ 103 h 160"/>
                <a:gd name="T28" fmla="*/ 56 w 96"/>
                <a:gd name="T29" fmla="*/ 87 h 160"/>
                <a:gd name="T30" fmla="*/ 40 w 96"/>
                <a:gd name="T31" fmla="*/ 87 h 160"/>
                <a:gd name="T32" fmla="*/ 40 w 96"/>
                <a:gd name="T33" fmla="*/ 159 h 160"/>
                <a:gd name="T34" fmla="*/ 0 w 96"/>
                <a:gd name="T35" fmla="*/ 159 h 160"/>
                <a:gd name="T36" fmla="*/ 0 w 96"/>
                <a:gd name="T37" fmla="*/ 0 h 160"/>
                <a:gd name="T38" fmla="*/ 40 w 96"/>
                <a:gd name="T39" fmla="*/ 32 h 160"/>
                <a:gd name="T40" fmla="*/ 40 w 96"/>
                <a:gd name="T41" fmla="*/ 32 h 160"/>
                <a:gd name="T42" fmla="*/ 40 w 96"/>
                <a:gd name="T43" fmla="*/ 64 h 160"/>
                <a:gd name="T44" fmla="*/ 56 w 96"/>
                <a:gd name="T45" fmla="*/ 64 h 160"/>
                <a:gd name="T46" fmla="*/ 56 w 96"/>
                <a:gd name="T47" fmla="*/ 48 h 160"/>
                <a:gd name="T48" fmla="*/ 56 w 96"/>
                <a:gd name="T49" fmla="*/ 40 h 160"/>
                <a:gd name="T50" fmla="*/ 56 w 96"/>
                <a:gd name="T51" fmla="*/ 32 h 160"/>
                <a:gd name="T52" fmla="*/ 40 w 96"/>
                <a:gd name="T53" fmla="*/ 3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6" h="160">
                  <a:moveTo>
                    <a:pt x="0" y="0"/>
                  </a:moveTo>
                  <a:lnTo>
                    <a:pt x="0" y="0"/>
                  </a:lnTo>
                  <a:cubicBezTo>
                    <a:pt x="32" y="0"/>
                    <a:pt x="32" y="0"/>
                    <a:pt x="32" y="0"/>
                  </a:cubicBezTo>
                  <a:cubicBezTo>
                    <a:pt x="48" y="0"/>
                    <a:pt x="64" y="0"/>
                    <a:pt x="72" y="0"/>
                  </a:cubicBezTo>
                  <a:cubicBezTo>
                    <a:pt x="79" y="9"/>
                    <a:pt x="87" y="9"/>
                    <a:pt x="87" y="16"/>
                  </a:cubicBezTo>
                  <a:cubicBezTo>
                    <a:pt x="95" y="24"/>
                    <a:pt x="95" y="32"/>
                    <a:pt x="95" y="48"/>
                  </a:cubicBezTo>
                  <a:cubicBezTo>
                    <a:pt x="95" y="56"/>
                    <a:pt x="95" y="64"/>
                    <a:pt x="87" y="72"/>
                  </a:cubicBezTo>
                  <a:cubicBezTo>
                    <a:pt x="87" y="72"/>
                    <a:pt x="79" y="80"/>
                    <a:pt x="72" y="80"/>
                  </a:cubicBezTo>
                  <a:cubicBezTo>
                    <a:pt x="79" y="80"/>
                    <a:pt x="87" y="80"/>
                    <a:pt x="87" y="87"/>
                  </a:cubicBezTo>
                  <a:cubicBezTo>
                    <a:pt x="87" y="87"/>
                    <a:pt x="95" y="87"/>
                    <a:pt x="95" y="95"/>
                  </a:cubicBezTo>
                  <a:cubicBezTo>
                    <a:pt x="95" y="95"/>
                    <a:pt x="95" y="103"/>
                    <a:pt x="95" y="119"/>
                  </a:cubicBezTo>
                  <a:cubicBezTo>
                    <a:pt x="95" y="159"/>
                    <a:pt x="95" y="159"/>
                    <a:pt x="95" y="159"/>
                  </a:cubicBezTo>
                  <a:cubicBezTo>
                    <a:pt x="56" y="159"/>
                    <a:pt x="56" y="159"/>
                    <a:pt x="56" y="159"/>
                  </a:cubicBezTo>
                  <a:cubicBezTo>
                    <a:pt x="56" y="103"/>
                    <a:pt x="56" y="103"/>
                    <a:pt x="56" y="103"/>
                  </a:cubicBezTo>
                  <a:cubicBezTo>
                    <a:pt x="56" y="95"/>
                    <a:pt x="56" y="95"/>
                    <a:pt x="56" y="87"/>
                  </a:cubicBezTo>
                  <a:cubicBezTo>
                    <a:pt x="56" y="87"/>
                    <a:pt x="48" y="87"/>
                    <a:pt x="40" y="87"/>
                  </a:cubicBezTo>
                  <a:cubicBezTo>
                    <a:pt x="40" y="159"/>
                    <a:pt x="40" y="159"/>
                    <a:pt x="40" y="159"/>
                  </a:cubicBezTo>
                  <a:cubicBezTo>
                    <a:pt x="0" y="159"/>
                    <a:pt x="0" y="159"/>
                    <a:pt x="0" y="159"/>
                  </a:cubicBezTo>
                  <a:lnTo>
                    <a:pt x="0" y="0"/>
                  </a:lnTo>
                  <a:close/>
                  <a:moveTo>
                    <a:pt x="40" y="32"/>
                  </a:moveTo>
                  <a:lnTo>
                    <a:pt x="40" y="32"/>
                  </a:lnTo>
                  <a:cubicBezTo>
                    <a:pt x="40" y="64"/>
                    <a:pt x="40" y="64"/>
                    <a:pt x="40" y="64"/>
                  </a:cubicBezTo>
                  <a:cubicBezTo>
                    <a:pt x="48" y="64"/>
                    <a:pt x="48" y="64"/>
                    <a:pt x="56" y="64"/>
                  </a:cubicBezTo>
                  <a:cubicBezTo>
                    <a:pt x="56" y="64"/>
                    <a:pt x="56" y="56"/>
                    <a:pt x="56" y="48"/>
                  </a:cubicBezTo>
                  <a:cubicBezTo>
                    <a:pt x="56" y="40"/>
                    <a:pt x="56" y="40"/>
                    <a:pt x="56" y="40"/>
                  </a:cubicBezTo>
                  <a:cubicBezTo>
                    <a:pt x="56" y="32"/>
                    <a:pt x="56" y="32"/>
                    <a:pt x="56" y="32"/>
                  </a:cubicBezTo>
                  <a:cubicBezTo>
                    <a:pt x="48" y="32"/>
                    <a:pt x="48" y="32"/>
                    <a:pt x="40" y="32"/>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83" name="Freeform 975"/>
            <p:cNvSpPr>
              <a:spLocks noChangeArrowheads="1"/>
            </p:cNvSpPr>
            <p:nvPr/>
          </p:nvSpPr>
          <p:spPr bwMode="auto">
            <a:xfrm>
              <a:off x="16760275" y="7208336"/>
              <a:ext cx="69876" cy="114342"/>
            </a:xfrm>
            <a:custGeom>
              <a:avLst/>
              <a:gdLst>
                <a:gd name="T0" fmla="*/ 95 w 96"/>
                <a:gd name="T1" fmla="*/ 56 h 160"/>
                <a:gd name="T2" fmla="*/ 95 w 96"/>
                <a:gd name="T3" fmla="*/ 56 h 160"/>
                <a:gd name="T4" fmla="*/ 55 w 96"/>
                <a:gd name="T5" fmla="*/ 56 h 160"/>
                <a:gd name="T6" fmla="*/ 55 w 96"/>
                <a:gd name="T7" fmla="*/ 48 h 160"/>
                <a:gd name="T8" fmla="*/ 48 w 96"/>
                <a:gd name="T9" fmla="*/ 32 h 160"/>
                <a:gd name="T10" fmla="*/ 48 w 96"/>
                <a:gd name="T11" fmla="*/ 24 h 160"/>
                <a:gd name="T12" fmla="*/ 40 w 96"/>
                <a:gd name="T13" fmla="*/ 24 h 160"/>
                <a:gd name="T14" fmla="*/ 40 w 96"/>
                <a:gd name="T15" fmla="*/ 40 h 160"/>
                <a:gd name="T16" fmla="*/ 40 w 96"/>
                <a:gd name="T17" fmla="*/ 119 h 160"/>
                <a:gd name="T18" fmla="*/ 40 w 96"/>
                <a:gd name="T19" fmla="*/ 135 h 160"/>
                <a:gd name="T20" fmla="*/ 48 w 96"/>
                <a:gd name="T21" fmla="*/ 135 h 160"/>
                <a:gd name="T22" fmla="*/ 55 w 96"/>
                <a:gd name="T23" fmla="*/ 135 h 160"/>
                <a:gd name="T24" fmla="*/ 55 w 96"/>
                <a:gd name="T25" fmla="*/ 119 h 160"/>
                <a:gd name="T26" fmla="*/ 55 w 96"/>
                <a:gd name="T27" fmla="*/ 95 h 160"/>
                <a:gd name="T28" fmla="*/ 48 w 96"/>
                <a:gd name="T29" fmla="*/ 95 h 160"/>
                <a:gd name="T30" fmla="*/ 48 w 96"/>
                <a:gd name="T31" fmla="*/ 72 h 160"/>
                <a:gd name="T32" fmla="*/ 95 w 96"/>
                <a:gd name="T33" fmla="*/ 72 h 160"/>
                <a:gd name="T34" fmla="*/ 95 w 96"/>
                <a:gd name="T35" fmla="*/ 159 h 160"/>
                <a:gd name="T36" fmla="*/ 63 w 96"/>
                <a:gd name="T37" fmla="*/ 159 h 160"/>
                <a:gd name="T38" fmla="*/ 63 w 96"/>
                <a:gd name="T39" fmla="*/ 151 h 160"/>
                <a:gd name="T40" fmla="*/ 55 w 96"/>
                <a:gd name="T41" fmla="*/ 159 h 160"/>
                <a:gd name="T42" fmla="*/ 40 w 96"/>
                <a:gd name="T43" fmla="*/ 159 h 160"/>
                <a:gd name="T44" fmla="*/ 16 w 96"/>
                <a:gd name="T45" fmla="*/ 159 h 160"/>
                <a:gd name="T46" fmla="*/ 8 w 96"/>
                <a:gd name="T47" fmla="*/ 143 h 160"/>
                <a:gd name="T48" fmla="*/ 0 w 96"/>
                <a:gd name="T49" fmla="*/ 127 h 160"/>
                <a:gd name="T50" fmla="*/ 0 w 96"/>
                <a:gd name="T51" fmla="*/ 103 h 160"/>
                <a:gd name="T52" fmla="*/ 0 w 96"/>
                <a:gd name="T53" fmla="*/ 56 h 160"/>
                <a:gd name="T54" fmla="*/ 0 w 96"/>
                <a:gd name="T55" fmla="*/ 24 h 160"/>
                <a:gd name="T56" fmla="*/ 16 w 96"/>
                <a:gd name="T57" fmla="*/ 9 h 160"/>
                <a:gd name="T58" fmla="*/ 48 w 96"/>
                <a:gd name="T59" fmla="*/ 0 h 160"/>
                <a:gd name="T60" fmla="*/ 71 w 96"/>
                <a:gd name="T61" fmla="*/ 9 h 160"/>
                <a:gd name="T62" fmla="*/ 87 w 96"/>
                <a:gd name="T63" fmla="*/ 24 h 160"/>
                <a:gd name="T64" fmla="*/ 95 w 96"/>
                <a:gd name="T65" fmla="*/ 5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6" h="160">
                  <a:moveTo>
                    <a:pt x="95" y="56"/>
                  </a:moveTo>
                  <a:lnTo>
                    <a:pt x="95" y="56"/>
                  </a:lnTo>
                  <a:cubicBezTo>
                    <a:pt x="55" y="56"/>
                    <a:pt x="55" y="56"/>
                    <a:pt x="55" y="56"/>
                  </a:cubicBezTo>
                  <a:cubicBezTo>
                    <a:pt x="55" y="48"/>
                    <a:pt x="55" y="48"/>
                    <a:pt x="55" y="48"/>
                  </a:cubicBezTo>
                  <a:cubicBezTo>
                    <a:pt x="55" y="40"/>
                    <a:pt x="55" y="32"/>
                    <a:pt x="48" y="32"/>
                  </a:cubicBezTo>
                  <a:cubicBezTo>
                    <a:pt x="48" y="24"/>
                    <a:pt x="48" y="24"/>
                    <a:pt x="48" y="24"/>
                  </a:cubicBezTo>
                  <a:cubicBezTo>
                    <a:pt x="40" y="24"/>
                    <a:pt x="40" y="24"/>
                    <a:pt x="40" y="24"/>
                  </a:cubicBezTo>
                  <a:cubicBezTo>
                    <a:pt x="40" y="32"/>
                    <a:pt x="40" y="32"/>
                    <a:pt x="40" y="40"/>
                  </a:cubicBezTo>
                  <a:cubicBezTo>
                    <a:pt x="40" y="119"/>
                    <a:pt x="40" y="119"/>
                    <a:pt x="40" y="119"/>
                  </a:cubicBezTo>
                  <a:cubicBezTo>
                    <a:pt x="40" y="127"/>
                    <a:pt x="40" y="127"/>
                    <a:pt x="40" y="135"/>
                  </a:cubicBezTo>
                  <a:cubicBezTo>
                    <a:pt x="40" y="135"/>
                    <a:pt x="40" y="135"/>
                    <a:pt x="48" y="135"/>
                  </a:cubicBezTo>
                  <a:cubicBezTo>
                    <a:pt x="48" y="135"/>
                    <a:pt x="48" y="135"/>
                    <a:pt x="55" y="135"/>
                  </a:cubicBezTo>
                  <a:cubicBezTo>
                    <a:pt x="55" y="127"/>
                    <a:pt x="55" y="127"/>
                    <a:pt x="55" y="119"/>
                  </a:cubicBezTo>
                  <a:cubicBezTo>
                    <a:pt x="55" y="95"/>
                    <a:pt x="55" y="95"/>
                    <a:pt x="55" y="95"/>
                  </a:cubicBezTo>
                  <a:cubicBezTo>
                    <a:pt x="48" y="95"/>
                    <a:pt x="48" y="95"/>
                    <a:pt x="48" y="95"/>
                  </a:cubicBezTo>
                  <a:cubicBezTo>
                    <a:pt x="48" y="72"/>
                    <a:pt x="48" y="72"/>
                    <a:pt x="48" y="72"/>
                  </a:cubicBezTo>
                  <a:cubicBezTo>
                    <a:pt x="95" y="72"/>
                    <a:pt x="95" y="72"/>
                    <a:pt x="95" y="72"/>
                  </a:cubicBezTo>
                  <a:cubicBezTo>
                    <a:pt x="95" y="159"/>
                    <a:pt x="95" y="159"/>
                    <a:pt x="95" y="159"/>
                  </a:cubicBezTo>
                  <a:cubicBezTo>
                    <a:pt x="63" y="159"/>
                    <a:pt x="63" y="159"/>
                    <a:pt x="63" y="159"/>
                  </a:cubicBezTo>
                  <a:cubicBezTo>
                    <a:pt x="63" y="151"/>
                    <a:pt x="63" y="151"/>
                    <a:pt x="63" y="151"/>
                  </a:cubicBezTo>
                  <a:lnTo>
                    <a:pt x="55" y="159"/>
                  </a:lnTo>
                  <a:cubicBezTo>
                    <a:pt x="48" y="159"/>
                    <a:pt x="48" y="159"/>
                    <a:pt x="40" y="159"/>
                  </a:cubicBezTo>
                  <a:cubicBezTo>
                    <a:pt x="32" y="159"/>
                    <a:pt x="24" y="159"/>
                    <a:pt x="16" y="159"/>
                  </a:cubicBezTo>
                  <a:cubicBezTo>
                    <a:pt x="16" y="151"/>
                    <a:pt x="8" y="151"/>
                    <a:pt x="8" y="143"/>
                  </a:cubicBezTo>
                  <a:cubicBezTo>
                    <a:pt x="0" y="143"/>
                    <a:pt x="0" y="135"/>
                    <a:pt x="0" y="127"/>
                  </a:cubicBezTo>
                  <a:cubicBezTo>
                    <a:pt x="0" y="127"/>
                    <a:pt x="0" y="119"/>
                    <a:pt x="0" y="103"/>
                  </a:cubicBezTo>
                  <a:cubicBezTo>
                    <a:pt x="0" y="56"/>
                    <a:pt x="0" y="56"/>
                    <a:pt x="0" y="56"/>
                  </a:cubicBezTo>
                  <a:cubicBezTo>
                    <a:pt x="0" y="40"/>
                    <a:pt x="0" y="32"/>
                    <a:pt x="0" y="24"/>
                  </a:cubicBezTo>
                  <a:cubicBezTo>
                    <a:pt x="0" y="16"/>
                    <a:pt x="8" y="16"/>
                    <a:pt x="16" y="9"/>
                  </a:cubicBezTo>
                  <a:cubicBezTo>
                    <a:pt x="24" y="0"/>
                    <a:pt x="32" y="0"/>
                    <a:pt x="48" y="0"/>
                  </a:cubicBezTo>
                  <a:cubicBezTo>
                    <a:pt x="55" y="0"/>
                    <a:pt x="63" y="0"/>
                    <a:pt x="71" y="9"/>
                  </a:cubicBezTo>
                  <a:cubicBezTo>
                    <a:pt x="79" y="9"/>
                    <a:pt x="87" y="16"/>
                    <a:pt x="87" y="24"/>
                  </a:cubicBezTo>
                  <a:cubicBezTo>
                    <a:pt x="95" y="32"/>
                    <a:pt x="95" y="40"/>
                    <a:pt x="95" y="56"/>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84" name="Freeform 976"/>
            <p:cNvSpPr>
              <a:spLocks noChangeArrowheads="1"/>
            </p:cNvSpPr>
            <p:nvPr/>
          </p:nvSpPr>
          <p:spPr bwMode="auto">
            <a:xfrm>
              <a:off x="16839678" y="7208336"/>
              <a:ext cx="28586" cy="114342"/>
            </a:xfrm>
            <a:custGeom>
              <a:avLst/>
              <a:gdLst>
                <a:gd name="T0" fmla="*/ 39 w 40"/>
                <a:gd name="T1" fmla="*/ 0 h 160"/>
                <a:gd name="T2" fmla="*/ 39 w 40"/>
                <a:gd name="T3" fmla="*/ 159 h 160"/>
                <a:gd name="T4" fmla="*/ 0 w 40"/>
                <a:gd name="T5" fmla="*/ 159 h 160"/>
                <a:gd name="T6" fmla="*/ 0 w 40"/>
                <a:gd name="T7" fmla="*/ 0 h 160"/>
                <a:gd name="T8" fmla="*/ 39 w 40"/>
                <a:gd name="T9" fmla="*/ 0 h 160"/>
              </a:gdLst>
              <a:ahLst/>
              <a:cxnLst>
                <a:cxn ang="0">
                  <a:pos x="T0" y="T1"/>
                </a:cxn>
                <a:cxn ang="0">
                  <a:pos x="T2" y="T3"/>
                </a:cxn>
                <a:cxn ang="0">
                  <a:pos x="T4" y="T5"/>
                </a:cxn>
                <a:cxn ang="0">
                  <a:pos x="T6" y="T7"/>
                </a:cxn>
                <a:cxn ang="0">
                  <a:pos x="T8" y="T9"/>
                </a:cxn>
              </a:cxnLst>
              <a:rect l="0" t="0" r="r" b="b"/>
              <a:pathLst>
                <a:path w="40" h="160">
                  <a:moveTo>
                    <a:pt x="39" y="0"/>
                  </a:moveTo>
                  <a:lnTo>
                    <a:pt x="39" y="159"/>
                  </a:lnTo>
                  <a:lnTo>
                    <a:pt x="0" y="159"/>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85" name="Freeform 977"/>
            <p:cNvSpPr>
              <a:spLocks noChangeArrowheads="1"/>
            </p:cNvSpPr>
            <p:nvPr/>
          </p:nvSpPr>
          <p:spPr bwMode="auto">
            <a:xfrm>
              <a:off x="16880970" y="7208336"/>
              <a:ext cx="69876" cy="114342"/>
            </a:xfrm>
            <a:custGeom>
              <a:avLst/>
              <a:gdLst>
                <a:gd name="T0" fmla="*/ 95 w 96"/>
                <a:gd name="T1" fmla="*/ 0 h 160"/>
                <a:gd name="T2" fmla="*/ 95 w 96"/>
                <a:gd name="T3" fmla="*/ 159 h 160"/>
                <a:gd name="T4" fmla="*/ 55 w 96"/>
                <a:gd name="T5" fmla="*/ 159 h 160"/>
                <a:gd name="T6" fmla="*/ 32 w 96"/>
                <a:gd name="T7" fmla="*/ 87 h 160"/>
                <a:gd name="T8" fmla="*/ 32 w 96"/>
                <a:gd name="T9" fmla="*/ 159 h 160"/>
                <a:gd name="T10" fmla="*/ 0 w 96"/>
                <a:gd name="T11" fmla="*/ 159 h 160"/>
                <a:gd name="T12" fmla="*/ 0 w 96"/>
                <a:gd name="T13" fmla="*/ 0 h 160"/>
                <a:gd name="T14" fmla="*/ 32 w 96"/>
                <a:gd name="T15" fmla="*/ 0 h 160"/>
                <a:gd name="T16" fmla="*/ 55 w 96"/>
                <a:gd name="T17" fmla="*/ 72 h 160"/>
                <a:gd name="T18" fmla="*/ 55 w 96"/>
                <a:gd name="T19" fmla="*/ 0 h 160"/>
                <a:gd name="T20" fmla="*/ 95 w 96"/>
                <a:gd name="T2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60">
                  <a:moveTo>
                    <a:pt x="95" y="0"/>
                  </a:moveTo>
                  <a:lnTo>
                    <a:pt x="95" y="159"/>
                  </a:lnTo>
                  <a:lnTo>
                    <a:pt x="55" y="159"/>
                  </a:lnTo>
                  <a:lnTo>
                    <a:pt x="32" y="87"/>
                  </a:lnTo>
                  <a:lnTo>
                    <a:pt x="32" y="159"/>
                  </a:lnTo>
                  <a:lnTo>
                    <a:pt x="0" y="159"/>
                  </a:lnTo>
                  <a:lnTo>
                    <a:pt x="0" y="0"/>
                  </a:lnTo>
                  <a:lnTo>
                    <a:pt x="32" y="0"/>
                  </a:lnTo>
                  <a:lnTo>
                    <a:pt x="55" y="72"/>
                  </a:lnTo>
                  <a:lnTo>
                    <a:pt x="55" y="0"/>
                  </a:lnTo>
                  <a:lnTo>
                    <a:pt x="9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86" name="Freeform 978"/>
            <p:cNvSpPr>
              <a:spLocks noChangeArrowheads="1"/>
            </p:cNvSpPr>
            <p:nvPr/>
          </p:nvSpPr>
          <p:spPr bwMode="auto">
            <a:xfrm>
              <a:off x="16960373" y="7208336"/>
              <a:ext cx="28586" cy="114342"/>
            </a:xfrm>
            <a:custGeom>
              <a:avLst/>
              <a:gdLst>
                <a:gd name="T0" fmla="*/ 39 w 40"/>
                <a:gd name="T1" fmla="*/ 0 h 160"/>
                <a:gd name="T2" fmla="*/ 39 w 40"/>
                <a:gd name="T3" fmla="*/ 159 h 160"/>
                <a:gd name="T4" fmla="*/ 0 w 40"/>
                <a:gd name="T5" fmla="*/ 159 h 160"/>
                <a:gd name="T6" fmla="*/ 0 w 40"/>
                <a:gd name="T7" fmla="*/ 0 h 160"/>
                <a:gd name="T8" fmla="*/ 39 w 40"/>
                <a:gd name="T9" fmla="*/ 0 h 160"/>
              </a:gdLst>
              <a:ahLst/>
              <a:cxnLst>
                <a:cxn ang="0">
                  <a:pos x="T0" y="T1"/>
                </a:cxn>
                <a:cxn ang="0">
                  <a:pos x="T2" y="T3"/>
                </a:cxn>
                <a:cxn ang="0">
                  <a:pos x="T4" y="T5"/>
                </a:cxn>
                <a:cxn ang="0">
                  <a:pos x="T6" y="T7"/>
                </a:cxn>
                <a:cxn ang="0">
                  <a:pos x="T8" y="T9"/>
                </a:cxn>
              </a:cxnLst>
              <a:rect l="0" t="0" r="r" b="b"/>
              <a:pathLst>
                <a:path w="40" h="160">
                  <a:moveTo>
                    <a:pt x="39" y="0"/>
                  </a:moveTo>
                  <a:lnTo>
                    <a:pt x="39" y="159"/>
                  </a:lnTo>
                  <a:lnTo>
                    <a:pt x="0" y="159"/>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87" name="Freeform 979"/>
            <p:cNvSpPr>
              <a:spLocks noChangeArrowheads="1"/>
            </p:cNvSpPr>
            <p:nvPr/>
          </p:nvSpPr>
          <p:spPr bwMode="auto">
            <a:xfrm>
              <a:off x="16992134" y="7208336"/>
              <a:ext cx="76228" cy="114342"/>
            </a:xfrm>
            <a:custGeom>
              <a:avLst/>
              <a:gdLst>
                <a:gd name="T0" fmla="*/ 79 w 104"/>
                <a:gd name="T1" fmla="*/ 0 h 160"/>
                <a:gd name="T2" fmla="*/ 79 w 104"/>
                <a:gd name="T3" fmla="*/ 0 h 160"/>
                <a:gd name="T4" fmla="*/ 103 w 104"/>
                <a:gd name="T5" fmla="*/ 159 h 160"/>
                <a:gd name="T6" fmla="*/ 55 w 104"/>
                <a:gd name="T7" fmla="*/ 159 h 160"/>
                <a:gd name="T8" fmla="*/ 55 w 104"/>
                <a:gd name="T9" fmla="*/ 127 h 160"/>
                <a:gd name="T10" fmla="*/ 40 w 104"/>
                <a:gd name="T11" fmla="*/ 127 h 160"/>
                <a:gd name="T12" fmla="*/ 40 w 104"/>
                <a:gd name="T13" fmla="*/ 159 h 160"/>
                <a:gd name="T14" fmla="*/ 0 w 104"/>
                <a:gd name="T15" fmla="*/ 159 h 160"/>
                <a:gd name="T16" fmla="*/ 16 w 104"/>
                <a:gd name="T17" fmla="*/ 0 h 160"/>
                <a:gd name="T18" fmla="*/ 79 w 104"/>
                <a:gd name="T19" fmla="*/ 0 h 160"/>
                <a:gd name="T20" fmla="*/ 55 w 104"/>
                <a:gd name="T21" fmla="*/ 103 h 160"/>
                <a:gd name="T22" fmla="*/ 55 w 104"/>
                <a:gd name="T23" fmla="*/ 103 h 160"/>
                <a:gd name="T24" fmla="*/ 48 w 104"/>
                <a:gd name="T25" fmla="*/ 40 h 160"/>
                <a:gd name="T26" fmla="*/ 40 w 104"/>
                <a:gd name="T27" fmla="*/ 103 h 160"/>
                <a:gd name="T28" fmla="*/ 55 w 104"/>
                <a:gd name="T29" fmla="*/ 10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60">
                  <a:moveTo>
                    <a:pt x="79" y="0"/>
                  </a:moveTo>
                  <a:lnTo>
                    <a:pt x="79" y="0"/>
                  </a:lnTo>
                  <a:cubicBezTo>
                    <a:pt x="103" y="159"/>
                    <a:pt x="103" y="159"/>
                    <a:pt x="103" y="159"/>
                  </a:cubicBezTo>
                  <a:cubicBezTo>
                    <a:pt x="55" y="159"/>
                    <a:pt x="55" y="159"/>
                    <a:pt x="55" y="159"/>
                  </a:cubicBezTo>
                  <a:cubicBezTo>
                    <a:pt x="55" y="127"/>
                    <a:pt x="55" y="127"/>
                    <a:pt x="55" y="127"/>
                  </a:cubicBezTo>
                  <a:cubicBezTo>
                    <a:pt x="40" y="127"/>
                    <a:pt x="40" y="127"/>
                    <a:pt x="40" y="127"/>
                  </a:cubicBezTo>
                  <a:cubicBezTo>
                    <a:pt x="40" y="159"/>
                    <a:pt x="40" y="159"/>
                    <a:pt x="40" y="159"/>
                  </a:cubicBezTo>
                  <a:cubicBezTo>
                    <a:pt x="0" y="159"/>
                    <a:pt x="0" y="159"/>
                    <a:pt x="0" y="159"/>
                  </a:cubicBezTo>
                  <a:cubicBezTo>
                    <a:pt x="16" y="0"/>
                    <a:pt x="16" y="0"/>
                    <a:pt x="16" y="0"/>
                  </a:cubicBezTo>
                  <a:lnTo>
                    <a:pt x="79" y="0"/>
                  </a:lnTo>
                  <a:close/>
                  <a:moveTo>
                    <a:pt x="55" y="103"/>
                  </a:moveTo>
                  <a:lnTo>
                    <a:pt x="55" y="103"/>
                  </a:lnTo>
                  <a:cubicBezTo>
                    <a:pt x="55" y="87"/>
                    <a:pt x="55" y="64"/>
                    <a:pt x="48" y="40"/>
                  </a:cubicBezTo>
                  <a:cubicBezTo>
                    <a:pt x="48" y="64"/>
                    <a:pt x="40" y="87"/>
                    <a:pt x="40" y="103"/>
                  </a:cubicBezTo>
                  <a:lnTo>
                    <a:pt x="55" y="10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88" name="Freeform 980"/>
            <p:cNvSpPr>
              <a:spLocks noChangeArrowheads="1"/>
            </p:cNvSpPr>
            <p:nvPr/>
          </p:nvSpPr>
          <p:spPr bwMode="auto">
            <a:xfrm>
              <a:off x="17786175" y="7227393"/>
              <a:ext cx="107990" cy="107990"/>
            </a:xfrm>
            <a:custGeom>
              <a:avLst/>
              <a:gdLst>
                <a:gd name="T0" fmla="*/ 150 w 151"/>
                <a:gd name="T1" fmla="*/ 0 h 152"/>
                <a:gd name="T2" fmla="*/ 150 w 151"/>
                <a:gd name="T3" fmla="*/ 0 h 152"/>
                <a:gd name="T4" fmla="*/ 135 w 151"/>
                <a:gd name="T5" fmla="*/ 151 h 152"/>
                <a:gd name="T6" fmla="*/ 87 w 151"/>
                <a:gd name="T7" fmla="*/ 151 h 152"/>
                <a:gd name="T8" fmla="*/ 71 w 151"/>
                <a:gd name="T9" fmla="*/ 71 h 152"/>
                <a:gd name="T10" fmla="*/ 63 w 151"/>
                <a:gd name="T11" fmla="*/ 151 h 152"/>
                <a:gd name="T12" fmla="*/ 16 w 151"/>
                <a:gd name="T13" fmla="*/ 151 h 152"/>
                <a:gd name="T14" fmla="*/ 0 w 151"/>
                <a:gd name="T15" fmla="*/ 0 h 152"/>
                <a:gd name="T16" fmla="*/ 40 w 151"/>
                <a:gd name="T17" fmla="*/ 0 h 152"/>
                <a:gd name="T18" fmla="*/ 40 w 151"/>
                <a:gd name="T19" fmla="*/ 56 h 152"/>
                <a:gd name="T20" fmla="*/ 48 w 151"/>
                <a:gd name="T21" fmla="*/ 103 h 152"/>
                <a:gd name="T22" fmla="*/ 55 w 151"/>
                <a:gd name="T23" fmla="*/ 0 h 152"/>
                <a:gd name="T24" fmla="*/ 95 w 151"/>
                <a:gd name="T25" fmla="*/ 0 h 152"/>
                <a:gd name="T26" fmla="*/ 95 w 151"/>
                <a:gd name="T27" fmla="*/ 48 h 152"/>
                <a:gd name="T28" fmla="*/ 103 w 151"/>
                <a:gd name="T29" fmla="*/ 103 h 152"/>
                <a:gd name="T30" fmla="*/ 111 w 151"/>
                <a:gd name="T31" fmla="*/ 0 h 152"/>
                <a:gd name="T32" fmla="*/ 150 w 151"/>
                <a:gd name="T3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1" h="152">
                  <a:moveTo>
                    <a:pt x="150" y="0"/>
                  </a:moveTo>
                  <a:lnTo>
                    <a:pt x="150" y="0"/>
                  </a:lnTo>
                  <a:cubicBezTo>
                    <a:pt x="135" y="151"/>
                    <a:pt x="135" y="151"/>
                    <a:pt x="135" y="151"/>
                  </a:cubicBezTo>
                  <a:cubicBezTo>
                    <a:pt x="87" y="151"/>
                    <a:pt x="87" y="151"/>
                    <a:pt x="87" y="151"/>
                  </a:cubicBezTo>
                  <a:cubicBezTo>
                    <a:pt x="79" y="127"/>
                    <a:pt x="79" y="103"/>
                    <a:pt x="71" y="71"/>
                  </a:cubicBezTo>
                  <a:cubicBezTo>
                    <a:pt x="71" y="87"/>
                    <a:pt x="71" y="111"/>
                    <a:pt x="63" y="151"/>
                  </a:cubicBezTo>
                  <a:cubicBezTo>
                    <a:pt x="16" y="151"/>
                    <a:pt x="16" y="151"/>
                    <a:pt x="16" y="151"/>
                  </a:cubicBezTo>
                  <a:cubicBezTo>
                    <a:pt x="0" y="0"/>
                    <a:pt x="0" y="0"/>
                    <a:pt x="0" y="0"/>
                  </a:cubicBezTo>
                  <a:cubicBezTo>
                    <a:pt x="40" y="0"/>
                    <a:pt x="40" y="0"/>
                    <a:pt x="40" y="0"/>
                  </a:cubicBezTo>
                  <a:cubicBezTo>
                    <a:pt x="40" y="56"/>
                    <a:pt x="40" y="56"/>
                    <a:pt x="40" y="56"/>
                  </a:cubicBezTo>
                  <a:cubicBezTo>
                    <a:pt x="48" y="103"/>
                    <a:pt x="48" y="103"/>
                    <a:pt x="48" y="103"/>
                  </a:cubicBezTo>
                  <a:cubicBezTo>
                    <a:pt x="48" y="79"/>
                    <a:pt x="48" y="40"/>
                    <a:pt x="55" y="0"/>
                  </a:cubicBezTo>
                  <a:cubicBezTo>
                    <a:pt x="95" y="0"/>
                    <a:pt x="95" y="0"/>
                    <a:pt x="95" y="0"/>
                  </a:cubicBezTo>
                  <a:cubicBezTo>
                    <a:pt x="95" y="8"/>
                    <a:pt x="95" y="24"/>
                    <a:pt x="95" y="48"/>
                  </a:cubicBezTo>
                  <a:cubicBezTo>
                    <a:pt x="103" y="103"/>
                    <a:pt x="103" y="103"/>
                    <a:pt x="103" y="103"/>
                  </a:cubicBezTo>
                  <a:cubicBezTo>
                    <a:pt x="103" y="71"/>
                    <a:pt x="111" y="32"/>
                    <a:pt x="111" y="0"/>
                  </a:cubicBezTo>
                  <a:lnTo>
                    <a:pt x="15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89" name="Freeform 981"/>
            <p:cNvSpPr>
              <a:spLocks noChangeArrowheads="1"/>
            </p:cNvSpPr>
            <p:nvPr/>
          </p:nvSpPr>
          <p:spPr bwMode="auto">
            <a:xfrm>
              <a:off x="17894164" y="7227393"/>
              <a:ext cx="69876" cy="107990"/>
            </a:xfrm>
            <a:custGeom>
              <a:avLst/>
              <a:gdLst>
                <a:gd name="T0" fmla="*/ 71 w 96"/>
                <a:gd name="T1" fmla="*/ 0 h 152"/>
                <a:gd name="T2" fmla="*/ 71 w 96"/>
                <a:gd name="T3" fmla="*/ 0 h 152"/>
                <a:gd name="T4" fmla="*/ 95 w 96"/>
                <a:gd name="T5" fmla="*/ 151 h 152"/>
                <a:gd name="T6" fmla="*/ 56 w 96"/>
                <a:gd name="T7" fmla="*/ 151 h 152"/>
                <a:gd name="T8" fmla="*/ 56 w 96"/>
                <a:gd name="T9" fmla="*/ 119 h 152"/>
                <a:gd name="T10" fmla="*/ 40 w 96"/>
                <a:gd name="T11" fmla="*/ 119 h 152"/>
                <a:gd name="T12" fmla="*/ 40 w 96"/>
                <a:gd name="T13" fmla="*/ 151 h 152"/>
                <a:gd name="T14" fmla="*/ 0 w 96"/>
                <a:gd name="T15" fmla="*/ 151 h 152"/>
                <a:gd name="T16" fmla="*/ 16 w 96"/>
                <a:gd name="T17" fmla="*/ 0 h 152"/>
                <a:gd name="T18" fmla="*/ 71 w 96"/>
                <a:gd name="T19" fmla="*/ 0 h 152"/>
                <a:gd name="T20" fmla="*/ 56 w 96"/>
                <a:gd name="T21" fmla="*/ 95 h 152"/>
                <a:gd name="T22" fmla="*/ 56 w 96"/>
                <a:gd name="T23" fmla="*/ 95 h 152"/>
                <a:gd name="T24" fmla="*/ 48 w 96"/>
                <a:gd name="T25" fmla="*/ 32 h 152"/>
                <a:gd name="T26" fmla="*/ 40 w 96"/>
                <a:gd name="T27" fmla="*/ 95 h 152"/>
                <a:gd name="T28" fmla="*/ 56 w 96"/>
                <a:gd name="T29" fmla="*/ 9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152">
                  <a:moveTo>
                    <a:pt x="71" y="0"/>
                  </a:moveTo>
                  <a:lnTo>
                    <a:pt x="71" y="0"/>
                  </a:lnTo>
                  <a:cubicBezTo>
                    <a:pt x="95" y="151"/>
                    <a:pt x="95" y="151"/>
                    <a:pt x="95" y="151"/>
                  </a:cubicBezTo>
                  <a:cubicBezTo>
                    <a:pt x="56" y="151"/>
                    <a:pt x="56" y="151"/>
                    <a:pt x="56" y="151"/>
                  </a:cubicBezTo>
                  <a:cubicBezTo>
                    <a:pt x="56" y="119"/>
                    <a:pt x="56" y="119"/>
                    <a:pt x="56" y="119"/>
                  </a:cubicBezTo>
                  <a:cubicBezTo>
                    <a:pt x="40" y="119"/>
                    <a:pt x="40" y="119"/>
                    <a:pt x="40" y="119"/>
                  </a:cubicBezTo>
                  <a:cubicBezTo>
                    <a:pt x="40" y="151"/>
                    <a:pt x="40" y="151"/>
                    <a:pt x="40" y="151"/>
                  </a:cubicBezTo>
                  <a:cubicBezTo>
                    <a:pt x="0" y="151"/>
                    <a:pt x="0" y="151"/>
                    <a:pt x="0" y="151"/>
                  </a:cubicBezTo>
                  <a:cubicBezTo>
                    <a:pt x="16" y="0"/>
                    <a:pt x="16" y="0"/>
                    <a:pt x="16" y="0"/>
                  </a:cubicBezTo>
                  <a:lnTo>
                    <a:pt x="71" y="0"/>
                  </a:lnTo>
                  <a:close/>
                  <a:moveTo>
                    <a:pt x="56" y="95"/>
                  </a:moveTo>
                  <a:lnTo>
                    <a:pt x="56" y="95"/>
                  </a:lnTo>
                  <a:cubicBezTo>
                    <a:pt x="48" y="79"/>
                    <a:pt x="48" y="56"/>
                    <a:pt x="48" y="32"/>
                  </a:cubicBezTo>
                  <a:cubicBezTo>
                    <a:pt x="40" y="63"/>
                    <a:pt x="40" y="87"/>
                    <a:pt x="40" y="95"/>
                  </a:cubicBezTo>
                  <a:lnTo>
                    <a:pt x="56" y="9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90" name="Freeform 982"/>
            <p:cNvSpPr>
              <a:spLocks noChangeArrowheads="1"/>
            </p:cNvSpPr>
            <p:nvPr/>
          </p:nvSpPr>
          <p:spPr bwMode="auto">
            <a:xfrm>
              <a:off x="17960865" y="7227393"/>
              <a:ext cx="69876" cy="107990"/>
            </a:xfrm>
            <a:custGeom>
              <a:avLst/>
              <a:gdLst>
                <a:gd name="T0" fmla="*/ 87 w 96"/>
                <a:gd name="T1" fmla="*/ 48 h 152"/>
                <a:gd name="T2" fmla="*/ 87 w 96"/>
                <a:gd name="T3" fmla="*/ 48 h 152"/>
                <a:gd name="T4" fmla="*/ 56 w 96"/>
                <a:gd name="T5" fmla="*/ 48 h 152"/>
                <a:gd name="T6" fmla="*/ 56 w 96"/>
                <a:gd name="T7" fmla="*/ 32 h 152"/>
                <a:gd name="T8" fmla="*/ 48 w 96"/>
                <a:gd name="T9" fmla="*/ 24 h 152"/>
                <a:gd name="T10" fmla="*/ 48 w 96"/>
                <a:gd name="T11" fmla="*/ 24 h 152"/>
                <a:gd name="T12" fmla="*/ 40 w 96"/>
                <a:gd name="T13" fmla="*/ 24 h 152"/>
                <a:gd name="T14" fmla="*/ 40 w 96"/>
                <a:gd name="T15" fmla="*/ 32 h 152"/>
                <a:gd name="T16" fmla="*/ 40 w 96"/>
                <a:gd name="T17" fmla="*/ 48 h 152"/>
                <a:gd name="T18" fmla="*/ 56 w 96"/>
                <a:gd name="T19" fmla="*/ 56 h 152"/>
                <a:gd name="T20" fmla="*/ 87 w 96"/>
                <a:gd name="T21" fmla="*/ 79 h 152"/>
                <a:gd name="T22" fmla="*/ 95 w 96"/>
                <a:gd name="T23" fmla="*/ 111 h 152"/>
                <a:gd name="T24" fmla="*/ 87 w 96"/>
                <a:gd name="T25" fmla="*/ 135 h 152"/>
                <a:gd name="T26" fmla="*/ 71 w 96"/>
                <a:gd name="T27" fmla="*/ 151 h 152"/>
                <a:gd name="T28" fmla="*/ 48 w 96"/>
                <a:gd name="T29" fmla="*/ 151 h 152"/>
                <a:gd name="T30" fmla="*/ 24 w 96"/>
                <a:gd name="T31" fmla="*/ 143 h 152"/>
                <a:gd name="T32" fmla="*/ 8 w 96"/>
                <a:gd name="T33" fmla="*/ 135 h 152"/>
                <a:gd name="T34" fmla="*/ 8 w 96"/>
                <a:gd name="T35" fmla="*/ 103 h 152"/>
                <a:gd name="T36" fmla="*/ 8 w 96"/>
                <a:gd name="T37" fmla="*/ 95 h 152"/>
                <a:gd name="T38" fmla="*/ 40 w 96"/>
                <a:gd name="T39" fmla="*/ 95 h 152"/>
                <a:gd name="T40" fmla="*/ 40 w 96"/>
                <a:gd name="T41" fmla="*/ 111 h 152"/>
                <a:gd name="T42" fmla="*/ 40 w 96"/>
                <a:gd name="T43" fmla="*/ 127 h 152"/>
                <a:gd name="T44" fmla="*/ 48 w 96"/>
                <a:gd name="T45" fmla="*/ 127 h 152"/>
                <a:gd name="T46" fmla="*/ 56 w 96"/>
                <a:gd name="T47" fmla="*/ 127 h 152"/>
                <a:gd name="T48" fmla="*/ 56 w 96"/>
                <a:gd name="T49" fmla="*/ 119 h 152"/>
                <a:gd name="T50" fmla="*/ 56 w 96"/>
                <a:gd name="T51" fmla="*/ 95 h 152"/>
                <a:gd name="T52" fmla="*/ 32 w 96"/>
                <a:gd name="T53" fmla="*/ 87 h 152"/>
                <a:gd name="T54" fmla="*/ 16 w 96"/>
                <a:gd name="T55" fmla="*/ 71 h 152"/>
                <a:gd name="T56" fmla="*/ 8 w 96"/>
                <a:gd name="T57" fmla="*/ 56 h 152"/>
                <a:gd name="T58" fmla="*/ 0 w 96"/>
                <a:gd name="T59" fmla="*/ 40 h 152"/>
                <a:gd name="T60" fmla="*/ 8 w 96"/>
                <a:gd name="T61" fmla="*/ 16 h 152"/>
                <a:gd name="T62" fmla="*/ 24 w 96"/>
                <a:gd name="T63" fmla="*/ 0 h 152"/>
                <a:gd name="T64" fmla="*/ 48 w 96"/>
                <a:gd name="T65" fmla="*/ 0 h 152"/>
                <a:gd name="T66" fmla="*/ 71 w 96"/>
                <a:gd name="T67" fmla="*/ 0 h 152"/>
                <a:gd name="T68" fmla="*/ 87 w 96"/>
                <a:gd name="T69" fmla="*/ 16 h 152"/>
                <a:gd name="T70" fmla="*/ 87 w 96"/>
                <a:gd name="T71" fmla="*/ 40 h 152"/>
                <a:gd name="T72" fmla="*/ 87 w 96"/>
                <a:gd name="T73" fmla="*/ 4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152">
                  <a:moveTo>
                    <a:pt x="87" y="48"/>
                  </a:moveTo>
                  <a:lnTo>
                    <a:pt x="87" y="48"/>
                  </a:lnTo>
                  <a:cubicBezTo>
                    <a:pt x="56" y="48"/>
                    <a:pt x="56" y="48"/>
                    <a:pt x="56" y="48"/>
                  </a:cubicBezTo>
                  <a:cubicBezTo>
                    <a:pt x="56" y="32"/>
                    <a:pt x="56" y="32"/>
                    <a:pt x="56" y="32"/>
                  </a:cubicBezTo>
                  <a:cubicBezTo>
                    <a:pt x="56" y="32"/>
                    <a:pt x="56" y="24"/>
                    <a:pt x="48" y="24"/>
                  </a:cubicBezTo>
                  <a:lnTo>
                    <a:pt x="48" y="24"/>
                  </a:lnTo>
                  <a:lnTo>
                    <a:pt x="40" y="24"/>
                  </a:lnTo>
                  <a:cubicBezTo>
                    <a:pt x="40" y="32"/>
                    <a:pt x="40" y="32"/>
                    <a:pt x="40" y="32"/>
                  </a:cubicBezTo>
                  <a:cubicBezTo>
                    <a:pt x="40" y="40"/>
                    <a:pt x="40" y="40"/>
                    <a:pt x="40" y="48"/>
                  </a:cubicBezTo>
                  <a:cubicBezTo>
                    <a:pt x="40" y="48"/>
                    <a:pt x="48" y="48"/>
                    <a:pt x="56" y="56"/>
                  </a:cubicBezTo>
                  <a:cubicBezTo>
                    <a:pt x="71" y="63"/>
                    <a:pt x="79" y="71"/>
                    <a:pt x="87" y="79"/>
                  </a:cubicBezTo>
                  <a:cubicBezTo>
                    <a:pt x="87" y="87"/>
                    <a:pt x="95" y="95"/>
                    <a:pt x="95" y="111"/>
                  </a:cubicBezTo>
                  <a:cubicBezTo>
                    <a:pt x="95" y="119"/>
                    <a:pt x="87" y="127"/>
                    <a:pt x="87" y="135"/>
                  </a:cubicBezTo>
                  <a:cubicBezTo>
                    <a:pt x="87" y="143"/>
                    <a:pt x="79" y="143"/>
                    <a:pt x="71" y="151"/>
                  </a:cubicBezTo>
                  <a:cubicBezTo>
                    <a:pt x="63" y="151"/>
                    <a:pt x="56" y="151"/>
                    <a:pt x="48" y="151"/>
                  </a:cubicBezTo>
                  <a:cubicBezTo>
                    <a:pt x="40" y="151"/>
                    <a:pt x="32" y="151"/>
                    <a:pt x="24" y="143"/>
                  </a:cubicBezTo>
                  <a:cubicBezTo>
                    <a:pt x="16" y="143"/>
                    <a:pt x="8" y="135"/>
                    <a:pt x="8" y="135"/>
                  </a:cubicBezTo>
                  <a:cubicBezTo>
                    <a:pt x="8" y="127"/>
                    <a:pt x="8" y="119"/>
                    <a:pt x="8" y="103"/>
                  </a:cubicBezTo>
                  <a:cubicBezTo>
                    <a:pt x="8" y="95"/>
                    <a:pt x="8" y="95"/>
                    <a:pt x="8" y="95"/>
                  </a:cubicBezTo>
                  <a:cubicBezTo>
                    <a:pt x="40" y="95"/>
                    <a:pt x="40" y="95"/>
                    <a:pt x="40" y="95"/>
                  </a:cubicBezTo>
                  <a:cubicBezTo>
                    <a:pt x="40" y="111"/>
                    <a:pt x="40" y="111"/>
                    <a:pt x="40" y="111"/>
                  </a:cubicBezTo>
                  <a:cubicBezTo>
                    <a:pt x="40" y="119"/>
                    <a:pt x="40" y="127"/>
                    <a:pt x="40" y="127"/>
                  </a:cubicBezTo>
                  <a:lnTo>
                    <a:pt x="48" y="127"/>
                  </a:lnTo>
                  <a:lnTo>
                    <a:pt x="56" y="127"/>
                  </a:lnTo>
                  <a:cubicBezTo>
                    <a:pt x="56" y="119"/>
                    <a:pt x="56" y="119"/>
                    <a:pt x="56" y="119"/>
                  </a:cubicBezTo>
                  <a:cubicBezTo>
                    <a:pt x="56" y="103"/>
                    <a:pt x="56" y="103"/>
                    <a:pt x="56" y="95"/>
                  </a:cubicBezTo>
                  <a:cubicBezTo>
                    <a:pt x="48" y="95"/>
                    <a:pt x="40" y="87"/>
                    <a:pt x="32" y="87"/>
                  </a:cubicBezTo>
                  <a:cubicBezTo>
                    <a:pt x="24" y="79"/>
                    <a:pt x="16" y="71"/>
                    <a:pt x="16" y="71"/>
                  </a:cubicBezTo>
                  <a:cubicBezTo>
                    <a:pt x="8" y="71"/>
                    <a:pt x="8" y="63"/>
                    <a:pt x="8" y="56"/>
                  </a:cubicBezTo>
                  <a:cubicBezTo>
                    <a:pt x="8" y="56"/>
                    <a:pt x="0" y="48"/>
                    <a:pt x="0" y="40"/>
                  </a:cubicBezTo>
                  <a:cubicBezTo>
                    <a:pt x="0" y="32"/>
                    <a:pt x="8" y="24"/>
                    <a:pt x="8" y="16"/>
                  </a:cubicBezTo>
                  <a:cubicBezTo>
                    <a:pt x="8" y="8"/>
                    <a:pt x="16" y="8"/>
                    <a:pt x="24" y="0"/>
                  </a:cubicBezTo>
                  <a:cubicBezTo>
                    <a:pt x="32" y="0"/>
                    <a:pt x="40" y="0"/>
                    <a:pt x="48" y="0"/>
                  </a:cubicBezTo>
                  <a:cubicBezTo>
                    <a:pt x="56" y="0"/>
                    <a:pt x="63" y="0"/>
                    <a:pt x="71" y="0"/>
                  </a:cubicBezTo>
                  <a:cubicBezTo>
                    <a:pt x="79" y="8"/>
                    <a:pt x="79" y="8"/>
                    <a:pt x="87" y="16"/>
                  </a:cubicBezTo>
                  <a:cubicBezTo>
                    <a:pt x="87" y="24"/>
                    <a:pt x="87" y="32"/>
                    <a:pt x="87" y="40"/>
                  </a:cubicBezTo>
                  <a:lnTo>
                    <a:pt x="87" y="48"/>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91" name="Freeform 983"/>
            <p:cNvSpPr>
              <a:spLocks noChangeArrowheads="1"/>
            </p:cNvSpPr>
            <p:nvPr/>
          </p:nvSpPr>
          <p:spPr bwMode="auto">
            <a:xfrm>
              <a:off x="18033915" y="7227393"/>
              <a:ext cx="63523" cy="107990"/>
            </a:xfrm>
            <a:custGeom>
              <a:avLst/>
              <a:gdLst>
                <a:gd name="T0" fmla="*/ 87 w 88"/>
                <a:gd name="T1" fmla="*/ 0 h 152"/>
                <a:gd name="T2" fmla="*/ 87 w 88"/>
                <a:gd name="T3" fmla="*/ 151 h 152"/>
                <a:gd name="T4" fmla="*/ 47 w 88"/>
                <a:gd name="T5" fmla="*/ 151 h 152"/>
                <a:gd name="T6" fmla="*/ 47 w 88"/>
                <a:gd name="T7" fmla="*/ 87 h 152"/>
                <a:gd name="T8" fmla="*/ 40 w 88"/>
                <a:gd name="T9" fmla="*/ 87 h 152"/>
                <a:gd name="T10" fmla="*/ 40 w 88"/>
                <a:gd name="T11" fmla="*/ 151 h 152"/>
                <a:gd name="T12" fmla="*/ 0 w 88"/>
                <a:gd name="T13" fmla="*/ 151 h 152"/>
                <a:gd name="T14" fmla="*/ 0 w 88"/>
                <a:gd name="T15" fmla="*/ 0 h 152"/>
                <a:gd name="T16" fmla="*/ 40 w 88"/>
                <a:gd name="T17" fmla="*/ 0 h 152"/>
                <a:gd name="T18" fmla="*/ 40 w 88"/>
                <a:gd name="T19" fmla="*/ 56 h 152"/>
                <a:gd name="T20" fmla="*/ 47 w 88"/>
                <a:gd name="T21" fmla="*/ 56 h 152"/>
                <a:gd name="T22" fmla="*/ 47 w 88"/>
                <a:gd name="T23" fmla="*/ 0 h 152"/>
                <a:gd name="T24" fmla="*/ 87 w 88"/>
                <a:gd name="T25"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8" h="152">
                  <a:moveTo>
                    <a:pt x="87" y="0"/>
                  </a:moveTo>
                  <a:lnTo>
                    <a:pt x="87" y="151"/>
                  </a:lnTo>
                  <a:lnTo>
                    <a:pt x="47" y="151"/>
                  </a:lnTo>
                  <a:lnTo>
                    <a:pt x="47" y="87"/>
                  </a:lnTo>
                  <a:lnTo>
                    <a:pt x="40" y="87"/>
                  </a:lnTo>
                  <a:lnTo>
                    <a:pt x="40" y="151"/>
                  </a:lnTo>
                  <a:lnTo>
                    <a:pt x="0" y="151"/>
                  </a:lnTo>
                  <a:lnTo>
                    <a:pt x="0" y="0"/>
                  </a:lnTo>
                  <a:lnTo>
                    <a:pt x="40" y="0"/>
                  </a:lnTo>
                  <a:lnTo>
                    <a:pt x="40" y="56"/>
                  </a:lnTo>
                  <a:lnTo>
                    <a:pt x="47" y="56"/>
                  </a:lnTo>
                  <a:lnTo>
                    <a:pt x="47"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92" name="Freeform 984"/>
            <p:cNvSpPr>
              <a:spLocks noChangeArrowheads="1"/>
            </p:cNvSpPr>
            <p:nvPr/>
          </p:nvSpPr>
          <p:spPr bwMode="auto">
            <a:xfrm>
              <a:off x="18110143" y="7227393"/>
              <a:ext cx="28586" cy="107990"/>
            </a:xfrm>
            <a:custGeom>
              <a:avLst/>
              <a:gdLst>
                <a:gd name="T0" fmla="*/ 39 w 40"/>
                <a:gd name="T1" fmla="*/ 0 h 152"/>
                <a:gd name="T2" fmla="*/ 39 w 40"/>
                <a:gd name="T3" fmla="*/ 151 h 152"/>
                <a:gd name="T4" fmla="*/ 0 w 40"/>
                <a:gd name="T5" fmla="*/ 151 h 152"/>
                <a:gd name="T6" fmla="*/ 0 w 40"/>
                <a:gd name="T7" fmla="*/ 0 h 152"/>
                <a:gd name="T8" fmla="*/ 39 w 40"/>
                <a:gd name="T9" fmla="*/ 0 h 152"/>
              </a:gdLst>
              <a:ahLst/>
              <a:cxnLst>
                <a:cxn ang="0">
                  <a:pos x="T0" y="T1"/>
                </a:cxn>
                <a:cxn ang="0">
                  <a:pos x="T2" y="T3"/>
                </a:cxn>
                <a:cxn ang="0">
                  <a:pos x="T4" y="T5"/>
                </a:cxn>
                <a:cxn ang="0">
                  <a:pos x="T6" y="T7"/>
                </a:cxn>
                <a:cxn ang="0">
                  <a:pos x="T8" y="T9"/>
                </a:cxn>
              </a:cxnLst>
              <a:rect l="0" t="0" r="r" b="b"/>
              <a:pathLst>
                <a:path w="40" h="152">
                  <a:moveTo>
                    <a:pt x="39" y="0"/>
                  </a:moveTo>
                  <a:lnTo>
                    <a:pt x="39" y="151"/>
                  </a:lnTo>
                  <a:lnTo>
                    <a:pt x="0" y="151"/>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93" name="Freeform 985"/>
            <p:cNvSpPr>
              <a:spLocks noChangeArrowheads="1"/>
            </p:cNvSpPr>
            <p:nvPr/>
          </p:nvSpPr>
          <p:spPr bwMode="auto">
            <a:xfrm>
              <a:off x="18148257" y="7227393"/>
              <a:ext cx="63523" cy="107990"/>
            </a:xfrm>
            <a:custGeom>
              <a:avLst/>
              <a:gdLst>
                <a:gd name="T0" fmla="*/ 87 w 88"/>
                <a:gd name="T1" fmla="*/ 0 h 152"/>
                <a:gd name="T2" fmla="*/ 87 w 88"/>
                <a:gd name="T3" fmla="*/ 151 h 152"/>
                <a:gd name="T4" fmla="*/ 55 w 88"/>
                <a:gd name="T5" fmla="*/ 151 h 152"/>
                <a:gd name="T6" fmla="*/ 32 w 88"/>
                <a:gd name="T7" fmla="*/ 79 h 152"/>
                <a:gd name="T8" fmla="*/ 32 w 88"/>
                <a:gd name="T9" fmla="*/ 151 h 152"/>
                <a:gd name="T10" fmla="*/ 0 w 88"/>
                <a:gd name="T11" fmla="*/ 151 h 152"/>
                <a:gd name="T12" fmla="*/ 0 w 88"/>
                <a:gd name="T13" fmla="*/ 0 h 152"/>
                <a:gd name="T14" fmla="*/ 32 w 88"/>
                <a:gd name="T15" fmla="*/ 0 h 152"/>
                <a:gd name="T16" fmla="*/ 55 w 88"/>
                <a:gd name="T17" fmla="*/ 71 h 152"/>
                <a:gd name="T18" fmla="*/ 55 w 88"/>
                <a:gd name="T19" fmla="*/ 0 h 152"/>
                <a:gd name="T20" fmla="*/ 87 w 88"/>
                <a:gd name="T21"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52">
                  <a:moveTo>
                    <a:pt x="87" y="0"/>
                  </a:moveTo>
                  <a:lnTo>
                    <a:pt x="87" y="151"/>
                  </a:lnTo>
                  <a:lnTo>
                    <a:pt x="55" y="151"/>
                  </a:lnTo>
                  <a:lnTo>
                    <a:pt x="32" y="79"/>
                  </a:lnTo>
                  <a:lnTo>
                    <a:pt x="32" y="151"/>
                  </a:lnTo>
                  <a:lnTo>
                    <a:pt x="0" y="151"/>
                  </a:lnTo>
                  <a:lnTo>
                    <a:pt x="0" y="0"/>
                  </a:lnTo>
                  <a:lnTo>
                    <a:pt x="32" y="0"/>
                  </a:lnTo>
                  <a:lnTo>
                    <a:pt x="55" y="71"/>
                  </a:lnTo>
                  <a:lnTo>
                    <a:pt x="55"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94" name="Freeform 986"/>
            <p:cNvSpPr>
              <a:spLocks noChangeArrowheads="1"/>
            </p:cNvSpPr>
            <p:nvPr/>
          </p:nvSpPr>
          <p:spPr bwMode="auto">
            <a:xfrm>
              <a:off x="18224485" y="7227393"/>
              <a:ext cx="63523" cy="107990"/>
            </a:xfrm>
            <a:custGeom>
              <a:avLst/>
              <a:gdLst>
                <a:gd name="T0" fmla="*/ 87 w 88"/>
                <a:gd name="T1" fmla="*/ 56 h 152"/>
                <a:gd name="T2" fmla="*/ 87 w 88"/>
                <a:gd name="T3" fmla="*/ 56 h 152"/>
                <a:gd name="T4" fmla="*/ 47 w 88"/>
                <a:gd name="T5" fmla="*/ 56 h 152"/>
                <a:gd name="T6" fmla="*/ 47 w 88"/>
                <a:gd name="T7" fmla="*/ 40 h 152"/>
                <a:gd name="T8" fmla="*/ 47 w 88"/>
                <a:gd name="T9" fmla="*/ 24 h 152"/>
                <a:gd name="T10" fmla="*/ 39 w 88"/>
                <a:gd name="T11" fmla="*/ 24 h 152"/>
                <a:gd name="T12" fmla="*/ 39 w 88"/>
                <a:gd name="T13" fmla="*/ 24 h 152"/>
                <a:gd name="T14" fmla="*/ 39 w 88"/>
                <a:gd name="T15" fmla="*/ 40 h 152"/>
                <a:gd name="T16" fmla="*/ 39 w 88"/>
                <a:gd name="T17" fmla="*/ 111 h 152"/>
                <a:gd name="T18" fmla="*/ 39 w 88"/>
                <a:gd name="T19" fmla="*/ 127 h 152"/>
                <a:gd name="T20" fmla="*/ 39 w 88"/>
                <a:gd name="T21" fmla="*/ 127 h 152"/>
                <a:gd name="T22" fmla="*/ 47 w 88"/>
                <a:gd name="T23" fmla="*/ 127 h 152"/>
                <a:gd name="T24" fmla="*/ 47 w 88"/>
                <a:gd name="T25" fmla="*/ 111 h 152"/>
                <a:gd name="T26" fmla="*/ 47 w 88"/>
                <a:gd name="T27" fmla="*/ 95 h 152"/>
                <a:gd name="T28" fmla="*/ 39 w 88"/>
                <a:gd name="T29" fmla="*/ 95 h 152"/>
                <a:gd name="T30" fmla="*/ 39 w 88"/>
                <a:gd name="T31" fmla="*/ 71 h 152"/>
                <a:gd name="T32" fmla="*/ 87 w 88"/>
                <a:gd name="T33" fmla="*/ 71 h 152"/>
                <a:gd name="T34" fmla="*/ 87 w 88"/>
                <a:gd name="T35" fmla="*/ 151 h 152"/>
                <a:gd name="T36" fmla="*/ 63 w 88"/>
                <a:gd name="T37" fmla="*/ 151 h 152"/>
                <a:gd name="T38" fmla="*/ 63 w 88"/>
                <a:gd name="T39" fmla="*/ 135 h 152"/>
                <a:gd name="T40" fmla="*/ 47 w 88"/>
                <a:gd name="T41" fmla="*/ 151 h 152"/>
                <a:gd name="T42" fmla="*/ 39 w 88"/>
                <a:gd name="T43" fmla="*/ 151 h 152"/>
                <a:gd name="T44" fmla="*/ 16 w 88"/>
                <a:gd name="T45" fmla="*/ 151 h 152"/>
                <a:gd name="T46" fmla="*/ 8 w 88"/>
                <a:gd name="T47" fmla="*/ 135 h 152"/>
                <a:gd name="T48" fmla="*/ 0 w 88"/>
                <a:gd name="T49" fmla="*/ 119 h 152"/>
                <a:gd name="T50" fmla="*/ 0 w 88"/>
                <a:gd name="T51" fmla="*/ 95 h 152"/>
                <a:gd name="T52" fmla="*/ 0 w 88"/>
                <a:gd name="T53" fmla="*/ 56 h 152"/>
                <a:gd name="T54" fmla="*/ 0 w 88"/>
                <a:gd name="T55" fmla="*/ 24 h 152"/>
                <a:gd name="T56" fmla="*/ 16 w 88"/>
                <a:gd name="T57" fmla="*/ 8 h 152"/>
                <a:gd name="T58" fmla="*/ 39 w 88"/>
                <a:gd name="T59" fmla="*/ 0 h 152"/>
                <a:gd name="T60" fmla="*/ 71 w 88"/>
                <a:gd name="T61" fmla="*/ 8 h 152"/>
                <a:gd name="T62" fmla="*/ 87 w 88"/>
                <a:gd name="T63" fmla="*/ 24 h 152"/>
                <a:gd name="T64" fmla="*/ 87 w 88"/>
                <a:gd name="T65" fmla="*/ 48 h 152"/>
                <a:gd name="T66" fmla="*/ 87 w 88"/>
                <a:gd name="T67" fmla="*/ 5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152">
                  <a:moveTo>
                    <a:pt x="87" y="56"/>
                  </a:moveTo>
                  <a:lnTo>
                    <a:pt x="87" y="56"/>
                  </a:lnTo>
                  <a:cubicBezTo>
                    <a:pt x="47" y="56"/>
                    <a:pt x="47" y="56"/>
                    <a:pt x="47" y="56"/>
                  </a:cubicBezTo>
                  <a:cubicBezTo>
                    <a:pt x="47" y="40"/>
                    <a:pt x="47" y="40"/>
                    <a:pt x="47" y="40"/>
                  </a:cubicBezTo>
                  <a:cubicBezTo>
                    <a:pt x="47" y="32"/>
                    <a:pt x="47" y="32"/>
                    <a:pt x="47" y="24"/>
                  </a:cubicBezTo>
                  <a:cubicBezTo>
                    <a:pt x="47" y="24"/>
                    <a:pt x="47" y="24"/>
                    <a:pt x="39" y="24"/>
                  </a:cubicBezTo>
                  <a:lnTo>
                    <a:pt x="39" y="24"/>
                  </a:lnTo>
                  <a:cubicBezTo>
                    <a:pt x="39" y="32"/>
                    <a:pt x="39" y="32"/>
                    <a:pt x="39" y="40"/>
                  </a:cubicBezTo>
                  <a:cubicBezTo>
                    <a:pt x="39" y="111"/>
                    <a:pt x="39" y="111"/>
                    <a:pt x="39" y="111"/>
                  </a:cubicBezTo>
                  <a:cubicBezTo>
                    <a:pt x="39" y="119"/>
                    <a:pt x="39" y="119"/>
                    <a:pt x="39" y="127"/>
                  </a:cubicBezTo>
                  <a:lnTo>
                    <a:pt x="39" y="127"/>
                  </a:lnTo>
                  <a:cubicBezTo>
                    <a:pt x="47" y="127"/>
                    <a:pt x="47" y="127"/>
                    <a:pt x="47" y="127"/>
                  </a:cubicBezTo>
                  <a:cubicBezTo>
                    <a:pt x="47" y="119"/>
                    <a:pt x="47" y="119"/>
                    <a:pt x="47" y="111"/>
                  </a:cubicBezTo>
                  <a:cubicBezTo>
                    <a:pt x="47" y="95"/>
                    <a:pt x="47" y="95"/>
                    <a:pt x="47" y="95"/>
                  </a:cubicBezTo>
                  <a:cubicBezTo>
                    <a:pt x="39" y="95"/>
                    <a:pt x="39" y="95"/>
                    <a:pt x="39" y="95"/>
                  </a:cubicBezTo>
                  <a:cubicBezTo>
                    <a:pt x="39" y="71"/>
                    <a:pt x="39" y="71"/>
                    <a:pt x="39" y="71"/>
                  </a:cubicBezTo>
                  <a:cubicBezTo>
                    <a:pt x="87" y="71"/>
                    <a:pt x="87" y="71"/>
                    <a:pt x="87" y="71"/>
                  </a:cubicBezTo>
                  <a:cubicBezTo>
                    <a:pt x="87" y="151"/>
                    <a:pt x="87" y="151"/>
                    <a:pt x="87" y="151"/>
                  </a:cubicBezTo>
                  <a:cubicBezTo>
                    <a:pt x="63" y="151"/>
                    <a:pt x="63" y="151"/>
                    <a:pt x="63" y="151"/>
                  </a:cubicBezTo>
                  <a:cubicBezTo>
                    <a:pt x="63" y="135"/>
                    <a:pt x="63" y="135"/>
                    <a:pt x="63" y="135"/>
                  </a:cubicBezTo>
                  <a:cubicBezTo>
                    <a:pt x="55" y="143"/>
                    <a:pt x="55" y="143"/>
                    <a:pt x="47" y="151"/>
                  </a:cubicBezTo>
                  <a:lnTo>
                    <a:pt x="39" y="151"/>
                  </a:lnTo>
                  <a:cubicBezTo>
                    <a:pt x="32" y="151"/>
                    <a:pt x="23" y="151"/>
                    <a:pt x="16" y="151"/>
                  </a:cubicBezTo>
                  <a:cubicBezTo>
                    <a:pt x="16" y="143"/>
                    <a:pt x="8" y="143"/>
                    <a:pt x="8" y="135"/>
                  </a:cubicBezTo>
                  <a:cubicBezTo>
                    <a:pt x="0" y="135"/>
                    <a:pt x="0" y="127"/>
                    <a:pt x="0" y="119"/>
                  </a:cubicBezTo>
                  <a:cubicBezTo>
                    <a:pt x="0" y="119"/>
                    <a:pt x="0" y="111"/>
                    <a:pt x="0" y="95"/>
                  </a:cubicBezTo>
                  <a:cubicBezTo>
                    <a:pt x="0" y="56"/>
                    <a:pt x="0" y="56"/>
                    <a:pt x="0" y="56"/>
                  </a:cubicBezTo>
                  <a:cubicBezTo>
                    <a:pt x="0" y="40"/>
                    <a:pt x="0" y="32"/>
                    <a:pt x="0" y="24"/>
                  </a:cubicBezTo>
                  <a:cubicBezTo>
                    <a:pt x="0" y="16"/>
                    <a:pt x="8" y="8"/>
                    <a:pt x="16" y="8"/>
                  </a:cubicBezTo>
                  <a:cubicBezTo>
                    <a:pt x="23" y="0"/>
                    <a:pt x="32" y="0"/>
                    <a:pt x="39" y="0"/>
                  </a:cubicBezTo>
                  <a:cubicBezTo>
                    <a:pt x="55" y="0"/>
                    <a:pt x="63" y="0"/>
                    <a:pt x="71" y="8"/>
                  </a:cubicBezTo>
                  <a:cubicBezTo>
                    <a:pt x="79" y="8"/>
                    <a:pt x="79" y="16"/>
                    <a:pt x="87" y="24"/>
                  </a:cubicBezTo>
                  <a:cubicBezTo>
                    <a:pt x="87" y="32"/>
                    <a:pt x="87" y="40"/>
                    <a:pt x="87" y="48"/>
                  </a:cubicBezTo>
                  <a:lnTo>
                    <a:pt x="87" y="56"/>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95" name="Freeform 987"/>
            <p:cNvSpPr>
              <a:spLocks noChangeArrowheads="1"/>
            </p:cNvSpPr>
            <p:nvPr/>
          </p:nvSpPr>
          <p:spPr bwMode="auto">
            <a:xfrm>
              <a:off x="18291186" y="7227393"/>
              <a:ext cx="63523" cy="107990"/>
            </a:xfrm>
            <a:custGeom>
              <a:avLst/>
              <a:gdLst>
                <a:gd name="T0" fmla="*/ 87 w 88"/>
                <a:gd name="T1" fmla="*/ 0 h 152"/>
                <a:gd name="T2" fmla="*/ 87 w 88"/>
                <a:gd name="T3" fmla="*/ 32 h 152"/>
                <a:gd name="T4" fmla="*/ 63 w 88"/>
                <a:gd name="T5" fmla="*/ 32 h 152"/>
                <a:gd name="T6" fmla="*/ 63 w 88"/>
                <a:gd name="T7" fmla="*/ 151 h 152"/>
                <a:gd name="T8" fmla="*/ 23 w 88"/>
                <a:gd name="T9" fmla="*/ 151 h 152"/>
                <a:gd name="T10" fmla="*/ 23 w 88"/>
                <a:gd name="T11" fmla="*/ 32 h 152"/>
                <a:gd name="T12" fmla="*/ 0 w 88"/>
                <a:gd name="T13" fmla="*/ 32 h 152"/>
                <a:gd name="T14" fmla="*/ 0 w 88"/>
                <a:gd name="T15" fmla="*/ 0 h 152"/>
                <a:gd name="T16" fmla="*/ 87 w 88"/>
                <a:gd name="T1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52">
                  <a:moveTo>
                    <a:pt x="87" y="0"/>
                  </a:moveTo>
                  <a:lnTo>
                    <a:pt x="87" y="32"/>
                  </a:lnTo>
                  <a:lnTo>
                    <a:pt x="63" y="32"/>
                  </a:lnTo>
                  <a:lnTo>
                    <a:pt x="63" y="151"/>
                  </a:lnTo>
                  <a:lnTo>
                    <a:pt x="23" y="151"/>
                  </a:lnTo>
                  <a:lnTo>
                    <a:pt x="23" y="32"/>
                  </a:lnTo>
                  <a:lnTo>
                    <a:pt x="0" y="32"/>
                  </a:lnTo>
                  <a:lnTo>
                    <a:pt x="0"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96" name="Freeform 988"/>
            <p:cNvSpPr>
              <a:spLocks noChangeArrowheads="1"/>
            </p:cNvSpPr>
            <p:nvPr/>
          </p:nvSpPr>
          <p:spPr bwMode="auto">
            <a:xfrm>
              <a:off x="18361061" y="7227393"/>
              <a:ext cx="63523" cy="107990"/>
            </a:xfrm>
            <a:custGeom>
              <a:avLst/>
              <a:gdLst>
                <a:gd name="T0" fmla="*/ 86 w 87"/>
                <a:gd name="T1" fmla="*/ 87 h 152"/>
                <a:gd name="T2" fmla="*/ 86 w 87"/>
                <a:gd name="T3" fmla="*/ 87 h 152"/>
                <a:gd name="T4" fmla="*/ 86 w 87"/>
                <a:gd name="T5" fmla="*/ 119 h 152"/>
                <a:gd name="T6" fmla="*/ 79 w 87"/>
                <a:gd name="T7" fmla="*/ 135 h 152"/>
                <a:gd name="T8" fmla="*/ 63 w 87"/>
                <a:gd name="T9" fmla="*/ 151 h 152"/>
                <a:gd name="T10" fmla="*/ 39 w 87"/>
                <a:gd name="T11" fmla="*/ 151 h 152"/>
                <a:gd name="T12" fmla="*/ 23 w 87"/>
                <a:gd name="T13" fmla="*/ 151 h 152"/>
                <a:gd name="T14" fmla="*/ 7 w 87"/>
                <a:gd name="T15" fmla="*/ 135 h 152"/>
                <a:gd name="T16" fmla="*/ 0 w 87"/>
                <a:gd name="T17" fmla="*/ 119 h 152"/>
                <a:gd name="T18" fmla="*/ 0 w 87"/>
                <a:gd name="T19" fmla="*/ 87 h 152"/>
                <a:gd name="T20" fmla="*/ 0 w 87"/>
                <a:gd name="T21" fmla="*/ 63 h 152"/>
                <a:gd name="T22" fmla="*/ 0 w 87"/>
                <a:gd name="T23" fmla="*/ 32 h 152"/>
                <a:gd name="T24" fmla="*/ 7 w 87"/>
                <a:gd name="T25" fmla="*/ 16 h 152"/>
                <a:gd name="T26" fmla="*/ 23 w 87"/>
                <a:gd name="T27" fmla="*/ 0 h 152"/>
                <a:gd name="T28" fmla="*/ 39 w 87"/>
                <a:gd name="T29" fmla="*/ 0 h 152"/>
                <a:gd name="T30" fmla="*/ 63 w 87"/>
                <a:gd name="T31" fmla="*/ 0 h 152"/>
                <a:gd name="T32" fmla="*/ 79 w 87"/>
                <a:gd name="T33" fmla="*/ 16 h 152"/>
                <a:gd name="T34" fmla="*/ 86 w 87"/>
                <a:gd name="T35" fmla="*/ 32 h 152"/>
                <a:gd name="T36" fmla="*/ 86 w 87"/>
                <a:gd name="T37" fmla="*/ 63 h 152"/>
                <a:gd name="T38" fmla="*/ 86 w 87"/>
                <a:gd name="T39" fmla="*/ 87 h 152"/>
                <a:gd name="T40" fmla="*/ 47 w 87"/>
                <a:gd name="T41" fmla="*/ 40 h 152"/>
                <a:gd name="T42" fmla="*/ 47 w 87"/>
                <a:gd name="T43" fmla="*/ 40 h 152"/>
                <a:gd name="T44" fmla="*/ 47 w 87"/>
                <a:gd name="T45" fmla="*/ 24 h 152"/>
                <a:gd name="T46" fmla="*/ 39 w 87"/>
                <a:gd name="T47" fmla="*/ 24 h 152"/>
                <a:gd name="T48" fmla="*/ 39 w 87"/>
                <a:gd name="T49" fmla="*/ 24 h 152"/>
                <a:gd name="T50" fmla="*/ 39 w 87"/>
                <a:gd name="T51" fmla="*/ 40 h 152"/>
                <a:gd name="T52" fmla="*/ 39 w 87"/>
                <a:gd name="T53" fmla="*/ 111 h 152"/>
                <a:gd name="T54" fmla="*/ 39 w 87"/>
                <a:gd name="T55" fmla="*/ 127 h 152"/>
                <a:gd name="T56" fmla="*/ 39 w 87"/>
                <a:gd name="T57" fmla="*/ 127 h 152"/>
                <a:gd name="T58" fmla="*/ 47 w 87"/>
                <a:gd name="T59" fmla="*/ 127 h 152"/>
                <a:gd name="T60" fmla="*/ 47 w 87"/>
                <a:gd name="T61" fmla="*/ 111 h 152"/>
                <a:gd name="T62" fmla="*/ 47 w 87"/>
                <a:gd name="T63" fmla="*/ 4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7" h="152">
                  <a:moveTo>
                    <a:pt x="86" y="87"/>
                  </a:moveTo>
                  <a:lnTo>
                    <a:pt x="86" y="87"/>
                  </a:lnTo>
                  <a:cubicBezTo>
                    <a:pt x="86" y="103"/>
                    <a:pt x="86" y="111"/>
                    <a:pt x="86" y="119"/>
                  </a:cubicBezTo>
                  <a:cubicBezTo>
                    <a:pt x="86" y="127"/>
                    <a:pt x="86" y="135"/>
                    <a:pt x="79" y="135"/>
                  </a:cubicBezTo>
                  <a:cubicBezTo>
                    <a:pt x="79" y="143"/>
                    <a:pt x="71" y="143"/>
                    <a:pt x="63" y="151"/>
                  </a:cubicBezTo>
                  <a:cubicBezTo>
                    <a:pt x="55" y="151"/>
                    <a:pt x="47" y="151"/>
                    <a:pt x="39" y="151"/>
                  </a:cubicBezTo>
                  <a:cubicBezTo>
                    <a:pt x="31" y="151"/>
                    <a:pt x="31" y="151"/>
                    <a:pt x="23" y="151"/>
                  </a:cubicBezTo>
                  <a:cubicBezTo>
                    <a:pt x="15" y="143"/>
                    <a:pt x="7" y="143"/>
                    <a:pt x="7" y="135"/>
                  </a:cubicBezTo>
                  <a:cubicBezTo>
                    <a:pt x="0" y="135"/>
                    <a:pt x="0" y="127"/>
                    <a:pt x="0" y="119"/>
                  </a:cubicBezTo>
                  <a:cubicBezTo>
                    <a:pt x="0" y="111"/>
                    <a:pt x="0" y="103"/>
                    <a:pt x="0" y="87"/>
                  </a:cubicBezTo>
                  <a:cubicBezTo>
                    <a:pt x="0" y="63"/>
                    <a:pt x="0" y="63"/>
                    <a:pt x="0" y="63"/>
                  </a:cubicBezTo>
                  <a:cubicBezTo>
                    <a:pt x="0" y="48"/>
                    <a:pt x="0" y="40"/>
                    <a:pt x="0" y="32"/>
                  </a:cubicBezTo>
                  <a:cubicBezTo>
                    <a:pt x="0" y="24"/>
                    <a:pt x="0" y="16"/>
                    <a:pt x="7" y="16"/>
                  </a:cubicBezTo>
                  <a:cubicBezTo>
                    <a:pt x="7" y="8"/>
                    <a:pt x="15" y="8"/>
                    <a:pt x="23" y="0"/>
                  </a:cubicBezTo>
                  <a:cubicBezTo>
                    <a:pt x="23" y="0"/>
                    <a:pt x="31" y="0"/>
                    <a:pt x="39" y="0"/>
                  </a:cubicBezTo>
                  <a:cubicBezTo>
                    <a:pt x="47" y="0"/>
                    <a:pt x="55" y="0"/>
                    <a:pt x="63" y="0"/>
                  </a:cubicBezTo>
                  <a:cubicBezTo>
                    <a:pt x="71" y="8"/>
                    <a:pt x="79" y="8"/>
                    <a:pt x="79" y="16"/>
                  </a:cubicBezTo>
                  <a:cubicBezTo>
                    <a:pt x="86" y="16"/>
                    <a:pt x="86" y="24"/>
                    <a:pt x="86" y="32"/>
                  </a:cubicBezTo>
                  <a:cubicBezTo>
                    <a:pt x="86" y="40"/>
                    <a:pt x="86" y="48"/>
                    <a:pt x="86" y="63"/>
                  </a:cubicBezTo>
                  <a:lnTo>
                    <a:pt x="86" y="87"/>
                  </a:lnTo>
                  <a:close/>
                  <a:moveTo>
                    <a:pt x="47" y="40"/>
                  </a:moveTo>
                  <a:lnTo>
                    <a:pt x="47" y="40"/>
                  </a:lnTo>
                  <a:cubicBezTo>
                    <a:pt x="47" y="32"/>
                    <a:pt x="47" y="32"/>
                    <a:pt x="47" y="24"/>
                  </a:cubicBezTo>
                  <a:cubicBezTo>
                    <a:pt x="47" y="24"/>
                    <a:pt x="47" y="24"/>
                    <a:pt x="39" y="24"/>
                  </a:cubicBezTo>
                  <a:lnTo>
                    <a:pt x="39" y="24"/>
                  </a:lnTo>
                  <a:cubicBezTo>
                    <a:pt x="39" y="24"/>
                    <a:pt x="39" y="32"/>
                    <a:pt x="39" y="40"/>
                  </a:cubicBezTo>
                  <a:cubicBezTo>
                    <a:pt x="39" y="111"/>
                    <a:pt x="39" y="111"/>
                    <a:pt x="39" y="111"/>
                  </a:cubicBezTo>
                  <a:cubicBezTo>
                    <a:pt x="39" y="119"/>
                    <a:pt x="39" y="119"/>
                    <a:pt x="39" y="127"/>
                  </a:cubicBezTo>
                  <a:lnTo>
                    <a:pt x="39" y="127"/>
                  </a:lnTo>
                  <a:cubicBezTo>
                    <a:pt x="47" y="127"/>
                    <a:pt x="47" y="127"/>
                    <a:pt x="47" y="127"/>
                  </a:cubicBezTo>
                  <a:cubicBezTo>
                    <a:pt x="47" y="119"/>
                    <a:pt x="47" y="119"/>
                    <a:pt x="47" y="111"/>
                  </a:cubicBezTo>
                  <a:lnTo>
                    <a:pt x="47" y="4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97" name="Freeform 989"/>
            <p:cNvSpPr>
              <a:spLocks noChangeArrowheads="1"/>
            </p:cNvSpPr>
            <p:nvPr/>
          </p:nvSpPr>
          <p:spPr bwMode="auto">
            <a:xfrm>
              <a:off x="18434112" y="7227393"/>
              <a:ext cx="63523" cy="107990"/>
            </a:xfrm>
            <a:custGeom>
              <a:avLst/>
              <a:gdLst>
                <a:gd name="T0" fmla="*/ 87 w 88"/>
                <a:gd name="T1" fmla="*/ 0 h 152"/>
                <a:gd name="T2" fmla="*/ 87 w 88"/>
                <a:gd name="T3" fmla="*/ 151 h 152"/>
                <a:gd name="T4" fmla="*/ 48 w 88"/>
                <a:gd name="T5" fmla="*/ 151 h 152"/>
                <a:gd name="T6" fmla="*/ 32 w 88"/>
                <a:gd name="T7" fmla="*/ 79 h 152"/>
                <a:gd name="T8" fmla="*/ 32 w 88"/>
                <a:gd name="T9" fmla="*/ 151 h 152"/>
                <a:gd name="T10" fmla="*/ 0 w 88"/>
                <a:gd name="T11" fmla="*/ 151 h 152"/>
                <a:gd name="T12" fmla="*/ 0 w 88"/>
                <a:gd name="T13" fmla="*/ 0 h 152"/>
                <a:gd name="T14" fmla="*/ 32 w 88"/>
                <a:gd name="T15" fmla="*/ 0 h 152"/>
                <a:gd name="T16" fmla="*/ 56 w 88"/>
                <a:gd name="T17" fmla="*/ 71 h 152"/>
                <a:gd name="T18" fmla="*/ 56 w 88"/>
                <a:gd name="T19" fmla="*/ 0 h 152"/>
                <a:gd name="T20" fmla="*/ 87 w 88"/>
                <a:gd name="T21"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52">
                  <a:moveTo>
                    <a:pt x="87" y="0"/>
                  </a:moveTo>
                  <a:lnTo>
                    <a:pt x="87" y="151"/>
                  </a:lnTo>
                  <a:lnTo>
                    <a:pt x="48" y="151"/>
                  </a:lnTo>
                  <a:lnTo>
                    <a:pt x="32" y="79"/>
                  </a:lnTo>
                  <a:lnTo>
                    <a:pt x="32" y="151"/>
                  </a:lnTo>
                  <a:lnTo>
                    <a:pt x="0" y="151"/>
                  </a:lnTo>
                  <a:lnTo>
                    <a:pt x="0" y="0"/>
                  </a:lnTo>
                  <a:lnTo>
                    <a:pt x="32" y="0"/>
                  </a:lnTo>
                  <a:lnTo>
                    <a:pt x="56" y="71"/>
                  </a:lnTo>
                  <a:lnTo>
                    <a:pt x="56"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98" name="Freeform 990"/>
            <p:cNvSpPr>
              <a:spLocks noChangeArrowheads="1"/>
            </p:cNvSpPr>
            <p:nvPr/>
          </p:nvSpPr>
          <p:spPr bwMode="auto">
            <a:xfrm>
              <a:off x="18075207" y="7370319"/>
              <a:ext cx="63523" cy="107990"/>
            </a:xfrm>
            <a:custGeom>
              <a:avLst/>
              <a:gdLst>
                <a:gd name="T0" fmla="*/ 0 w 88"/>
                <a:gd name="T1" fmla="*/ 0 h 151"/>
                <a:gd name="T2" fmla="*/ 0 w 88"/>
                <a:gd name="T3" fmla="*/ 0 h 151"/>
                <a:gd name="T4" fmla="*/ 24 w 88"/>
                <a:gd name="T5" fmla="*/ 0 h 151"/>
                <a:gd name="T6" fmla="*/ 63 w 88"/>
                <a:gd name="T7" fmla="*/ 8 h 151"/>
                <a:gd name="T8" fmla="*/ 79 w 88"/>
                <a:gd name="T9" fmla="*/ 16 h 151"/>
                <a:gd name="T10" fmla="*/ 87 w 88"/>
                <a:gd name="T11" fmla="*/ 24 h 151"/>
                <a:gd name="T12" fmla="*/ 87 w 88"/>
                <a:gd name="T13" fmla="*/ 55 h 151"/>
                <a:gd name="T14" fmla="*/ 87 w 88"/>
                <a:gd name="T15" fmla="*/ 103 h 151"/>
                <a:gd name="T16" fmla="*/ 87 w 88"/>
                <a:gd name="T17" fmla="*/ 134 h 151"/>
                <a:gd name="T18" fmla="*/ 79 w 88"/>
                <a:gd name="T19" fmla="*/ 142 h 151"/>
                <a:gd name="T20" fmla="*/ 63 w 88"/>
                <a:gd name="T21" fmla="*/ 150 h 151"/>
                <a:gd name="T22" fmla="*/ 48 w 88"/>
                <a:gd name="T23" fmla="*/ 150 h 151"/>
                <a:gd name="T24" fmla="*/ 0 w 88"/>
                <a:gd name="T25" fmla="*/ 150 h 151"/>
                <a:gd name="T26" fmla="*/ 0 w 88"/>
                <a:gd name="T27" fmla="*/ 0 h 151"/>
                <a:gd name="T28" fmla="*/ 40 w 88"/>
                <a:gd name="T29" fmla="*/ 31 h 151"/>
                <a:gd name="T30" fmla="*/ 40 w 88"/>
                <a:gd name="T31" fmla="*/ 31 h 151"/>
                <a:gd name="T32" fmla="*/ 40 w 88"/>
                <a:gd name="T33" fmla="*/ 126 h 151"/>
                <a:gd name="T34" fmla="*/ 48 w 88"/>
                <a:gd name="T35" fmla="*/ 118 h 151"/>
                <a:gd name="T36" fmla="*/ 48 w 88"/>
                <a:gd name="T37" fmla="*/ 103 h 151"/>
                <a:gd name="T38" fmla="*/ 48 w 88"/>
                <a:gd name="T39" fmla="*/ 47 h 151"/>
                <a:gd name="T40" fmla="*/ 48 w 88"/>
                <a:gd name="T41" fmla="*/ 31 h 151"/>
                <a:gd name="T42" fmla="*/ 48 w 88"/>
                <a:gd name="T43" fmla="*/ 31 h 151"/>
                <a:gd name="T44" fmla="*/ 40 w 88"/>
                <a:gd name="T45" fmla="*/ 3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8" h="151">
                  <a:moveTo>
                    <a:pt x="0" y="0"/>
                  </a:moveTo>
                  <a:lnTo>
                    <a:pt x="0" y="0"/>
                  </a:lnTo>
                  <a:cubicBezTo>
                    <a:pt x="24" y="0"/>
                    <a:pt x="24" y="0"/>
                    <a:pt x="24" y="0"/>
                  </a:cubicBezTo>
                  <a:cubicBezTo>
                    <a:pt x="48" y="0"/>
                    <a:pt x="56" y="0"/>
                    <a:pt x="63" y="8"/>
                  </a:cubicBezTo>
                  <a:cubicBezTo>
                    <a:pt x="71" y="8"/>
                    <a:pt x="79" y="8"/>
                    <a:pt x="79" y="16"/>
                  </a:cubicBezTo>
                  <a:lnTo>
                    <a:pt x="87" y="24"/>
                  </a:lnTo>
                  <a:cubicBezTo>
                    <a:pt x="87" y="31"/>
                    <a:pt x="87" y="40"/>
                    <a:pt x="87" y="55"/>
                  </a:cubicBezTo>
                  <a:cubicBezTo>
                    <a:pt x="87" y="103"/>
                    <a:pt x="87" y="103"/>
                    <a:pt x="87" y="103"/>
                  </a:cubicBezTo>
                  <a:cubicBezTo>
                    <a:pt x="87" y="118"/>
                    <a:pt x="87" y="126"/>
                    <a:pt x="87" y="134"/>
                  </a:cubicBezTo>
                  <a:lnTo>
                    <a:pt x="79" y="142"/>
                  </a:lnTo>
                  <a:cubicBezTo>
                    <a:pt x="71" y="142"/>
                    <a:pt x="71" y="150"/>
                    <a:pt x="63" y="150"/>
                  </a:cubicBezTo>
                  <a:cubicBezTo>
                    <a:pt x="63" y="150"/>
                    <a:pt x="56" y="150"/>
                    <a:pt x="48" y="150"/>
                  </a:cubicBezTo>
                  <a:cubicBezTo>
                    <a:pt x="0" y="150"/>
                    <a:pt x="0" y="150"/>
                    <a:pt x="0" y="150"/>
                  </a:cubicBezTo>
                  <a:lnTo>
                    <a:pt x="0" y="0"/>
                  </a:lnTo>
                  <a:close/>
                  <a:moveTo>
                    <a:pt x="40" y="31"/>
                  </a:moveTo>
                  <a:lnTo>
                    <a:pt x="40" y="31"/>
                  </a:lnTo>
                  <a:cubicBezTo>
                    <a:pt x="40" y="126"/>
                    <a:pt x="40" y="126"/>
                    <a:pt x="40" y="126"/>
                  </a:cubicBezTo>
                  <a:cubicBezTo>
                    <a:pt x="40" y="126"/>
                    <a:pt x="48" y="126"/>
                    <a:pt x="48" y="118"/>
                  </a:cubicBezTo>
                  <a:cubicBezTo>
                    <a:pt x="48" y="118"/>
                    <a:pt x="48" y="111"/>
                    <a:pt x="48" y="103"/>
                  </a:cubicBezTo>
                  <a:cubicBezTo>
                    <a:pt x="48" y="47"/>
                    <a:pt x="48" y="47"/>
                    <a:pt x="48" y="47"/>
                  </a:cubicBezTo>
                  <a:cubicBezTo>
                    <a:pt x="48" y="40"/>
                    <a:pt x="48" y="31"/>
                    <a:pt x="48" y="31"/>
                  </a:cubicBezTo>
                  <a:lnTo>
                    <a:pt x="48" y="31"/>
                  </a:lnTo>
                  <a:cubicBezTo>
                    <a:pt x="40" y="31"/>
                    <a:pt x="40" y="31"/>
                    <a:pt x="40" y="31"/>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999" name="Freeform 991"/>
            <p:cNvSpPr>
              <a:spLocks noChangeArrowheads="1"/>
            </p:cNvSpPr>
            <p:nvPr/>
          </p:nvSpPr>
          <p:spPr bwMode="auto">
            <a:xfrm>
              <a:off x="18148257" y="7370319"/>
              <a:ext cx="63523" cy="107990"/>
            </a:xfrm>
            <a:custGeom>
              <a:avLst/>
              <a:gdLst>
                <a:gd name="T0" fmla="*/ 87 w 88"/>
                <a:gd name="T1" fmla="*/ 63 h 151"/>
                <a:gd name="T2" fmla="*/ 87 w 88"/>
                <a:gd name="T3" fmla="*/ 63 h 151"/>
                <a:gd name="T4" fmla="*/ 47 w 88"/>
                <a:gd name="T5" fmla="*/ 63 h 151"/>
                <a:gd name="T6" fmla="*/ 47 w 88"/>
                <a:gd name="T7" fmla="*/ 40 h 151"/>
                <a:gd name="T8" fmla="*/ 47 w 88"/>
                <a:gd name="T9" fmla="*/ 24 h 151"/>
                <a:gd name="T10" fmla="*/ 40 w 88"/>
                <a:gd name="T11" fmla="*/ 24 h 151"/>
                <a:gd name="T12" fmla="*/ 40 w 88"/>
                <a:gd name="T13" fmla="*/ 31 h 151"/>
                <a:gd name="T14" fmla="*/ 32 w 88"/>
                <a:gd name="T15" fmla="*/ 40 h 151"/>
                <a:gd name="T16" fmla="*/ 32 w 88"/>
                <a:gd name="T17" fmla="*/ 111 h 151"/>
                <a:gd name="T18" fmla="*/ 40 w 88"/>
                <a:gd name="T19" fmla="*/ 126 h 151"/>
                <a:gd name="T20" fmla="*/ 40 w 88"/>
                <a:gd name="T21" fmla="*/ 126 h 151"/>
                <a:gd name="T22" fmla="*/ 47 w 88"/>
                <a:gd name="T23" fmla="*/ 126 h 151"/>
                <a:gd name="T24" fmla="*/ 47 w 88"/>
                <a:gd name="T25" fmla="*/ 111 h 151"/>
                <a:gd name="T26" fmla="*/ 47 w 88"/>
                <a:gd name="T27" fmla="*/ 95 h 151"/>
                <a:gd name="T28" fmla="*/ 87 w 88"/>
                <a:gd name="T29" fmla="*/ 95 h 151"/>
                <a:gd name="T30" fmla="*/ 87 w 88"/>
                <a:gd name="T31" fmla="*/ 95 h 151"/>
                <a:gd name="T32" fmla="*/ 87 w 88"/>
                <a:gd name="T33" fmla="*/ 126 h 151"/>
                <a:gd name="T34" fmla="*/ 71 w 88"/>
                <a:gd name="T35" fmla="*/ 142 h 151"/>
                <a:gd name="T36" fmla="*/ 40 w 88"/>
                <a:gd name="T37" fmla="*/ 150 h 151"/>
                <a:gd name="T38" fmla="*/ 16 w 88"/>
                <a:gd name="T39" fmla="*/ 150 h 151"/>
                <a:gd name="T40" fmla="*/ 0 w 88"/>
                <a:gd name="T41" fmla="*/ 126 h 151"/>
                <a:gd name="T42" fmla="*/ 0 w 88"/>
                <a:gd name="T43" fmla="*/ 95 h 151"/>
                <a:gd name="T44" fmla="*/ 0 w 88"/>
                <a:gd name="T45" fmla="*/ 55 h 151"/>
                <a:gd name="T46" fmla="*/ 0 w 88"/>
                <a:gd name="T47" fmla="*/ 31 h 151"/>
                <a:gd name="T48" fmla="*/ 8 w 88"/>
                <a:gd name="T49" fmla="*/ 16 h 151"/>
                <a:gd name="T50" fmla="*/ 16 w 88"/>
                <a:gd name="T51" fmla="*/ 0 h 151"/>
                <a:gd name="T52" fmla="*/ 40 w 88"/>
                <a:gd name="T53" fmla="*/ 0 h 151"/>
                <a:gd name="T54" fmla="*/ 71 w 88"/>
                <a:gd name="T55" fmla="*/ 8 h 151"/>
                <a:gd name="T56" fmla="*/ 87 w 88"/>
                <a:gd name="T57" fmla="*/ 24 h 151"/>
                <a:gd name="T58" fmla="*/ 87 w 88"/>
                <a:gd name="T59" fmla="*/ 55 h 151"/>
                <a:gd name="T60" fmla="*/ 87 w 88"/>
                <a:gd name="T61" fmla="*/ 6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51">
                  <a:moveTo>
                    <a:pt x="87" y="63"/>
                  </a:moveTo>
                  <a:lnTo>
                    <a:pt x="87" y="63"/>
                  </a:lnTo>
                  <a:cubicBezTo>
                    <a:pt x="47" y="63"/>
                    <a:pt x="47" y="63"/>
                    <a:pt x="47" y="63"/>
                  </a:cubicBezTo>
                  <a:cubicBezTo>
                    <a:pt x="47" y="40"/>
                    <a:pt x="47" y="40"/>
                    <a:pt x="47" y="40"/>
                  </a:cubicBezTo>
                  <a:cubicBezTo>
                    <a:pt x="47" y="31"/>
                    <a:pt x="47" y="31"/>
                    <a:pt x="47" y="24"/>
                  </a:cubicBezTo>
                  <a:cubicBezTo>
                    <a:pt x="47" y="24"/>
                    <a:pt x="47" y="24"/>
                    <a:pt x="40" y="24"/>
                  </a:cubicBezTo>
                  <a:cubicBezTo>
                    <a:pt x="40" y="24"/>
                    <a:pt x="40" y="24"/>
                    <a:pt x="40" y="31"/>
                  </a:cubicBezTo>
                  <a:cubicBezTo>
                    <a:pt x="40" y="31"/>
                    <a:pt x="32" y="31"/>
                    <a:pt x="32" y="40"/>
                  </a:cubicBezTo>
                  <a:cubicBezTo>
                    <a:pt x="32" y="111"/>
                    <a:pt x="32" y="111"/>
                    <a:pt x="32" y="111"/>
                  </a:cubicBezTo>
                  <a:cubicBezTo>
                    <a:pt x="32" y="118"/>
                    <a:pt x="40" y="126"/>
                    <a:pt x="40" y="126"/>
                  </a:cubicBezTo>
                  <a:lnTo>
                    <a:pt x="40" y="126"/>
                  </a:lnTo>
                  <a:cubicBezTo>
                    <a:pt x="47" y="126"/>
                    <a:pt x="47" y="126"/>
                    <a:pt x="47" y="126"/>
                  </a:cubicBezTo>
                  <a:cubicBezTo>
                    <a:pt x="47" y="126"/>
                    <a:pt x="47" y="118"/>
                    <a:pt x="47" y="111"/>
                  </a:cubicBezTo>
                  <a:cubicBezTo>
                    <a:pt x="47" y="95"/>
                    <a:pt x="47" y="95"/>
                    <a:pt x="47" y="95"/>
                  </a:cubicBezTo>
                  <a:cubicBezTo>
                    <a:pt x="87" y="95"/>
                    <a:pt x="87" y="95"/>
                    <a:pt x="87" y="95"/>
                  </a:cubicBezTo>
                  <a:lnTo>
                    <a:pt x="87" y="95"/>
                  </a:lnTo>
                  <a:cubicBezTo>
                    <a:pt x="87" y="111"/>
                    <a:pt x="87" y="126"/>
                    <a:pt x="87" y="126"/>
                  </a:cubicBezTo>
                  <a:cubicBezTo>
                    <a:pt x="79" y="134"/>
                    <a:pt x="79" y="142"/>
                    <a:pt x="71" y="142"/>
                  </a:cubicBezTo>
                  <a:cubicBezTo>
                    <a:pt x="63" y="150"/>
                    <a:pt x="55" y="150"/>
                    <a:pt x="40" y="150"/>
                  </a:cubicBezTo>
                  <a:cubicBezTo>
                    <a:pt x="32" y="150"/>
                    <a:pt x="24" y="150"/>
                    <a:pt x="16" y="150"/>
                  </a:cubicBezTo>
                  <a:cubicBezTo>
                    <a:pt x="8" y="142"/>
                    <a:pt x="0" y="134"/>
                    <a:pt x="0" y="126"/>
                  </a:cubicBezTo>
                  <a:cubicBezTo>
                    <a:pt x="0" y="126"/>
                    <a:pt x="0" y="111"/>
                    <a:pt x="0" y="95"/>
                  </a:cubicBezTo>
                  <a:cubicBezTo>
                    <a:pt x="0" y="55"/>
                    <a:pt x="0" y="55"/>
                    <a:pt x="0" y="55"/>
                  </a:cubicBezTo>
                  <a:cubicBezTo>
                    <a:pt x="0" y="47"/>
                    <a:pt x="0" y="40"/>
                    <a:pt x="0" y="31"/>
                  </a:cubicBezTo>
                  <a:cubicBezTo>
                    <a:pt x="0" y="24"/>
                    <a:pt x="0" y="24"/>
                    <a:pt x="8" y="16"/>
                  </a:cubicBezTo>
                  <a:cubicBezTo>
                    <a:pt x="8" y="8"/>
                    <a:pt x="16" y="8"/>
                    <a:pt x="16" y="0"/>
                  </a:cubicBezTo>
                  <a:cubicBezTo>
                    <a:pt x="24" y="0"/>
                    <a:pt x="32" y="0"/>
                    <a:pt x="40" y="0"/>
                  </a:cubicBezTo>
                  <a:cubicBezTo>
                    <a:pt x="55" y="0"/>
                    <a:pt x="63" y="0"/>
                    <a:pt x="71" y="8"/>
                  </a:cubicBezTo>
                  <a:cubicBezTo>
                    <a:pt x="79" y="8"/>
                    <a:pt x="79" y="16"/>
                    <a:pt x="87" y="24"/>
                  </a:cubicBezTo>
                  <a:cubicBezTo>
                    <a:pt x="87" y="31"/>
                    <a:pt x="87" y="40"/>
                    <a:pt x="87" y="55"/>
                  </a:cubicBezTo>
                  <a:lnTo>
                    <a:pt x="87"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00" name="Freeform 992"/>
            <p:cNvSpPr>
              <a:spLocks noChangeArrowheads="1"/>
            </p:cNvSpPr>
            <p:nvPr/>
          </p:nvSpPr>
          <p:spPr bwMode="auto">
            <a:xfrm>
              <a:off x="18103791" y="6928834"/>
              <a:ext cx="69876" cy="107990"/>
            </a:xfrm>
            <a:custGeom>
              <a:avLst/>
              <a:gdLst>
                <a:gd name="T0" fmla="*/ 0 w 96"/>
                <a:gd name="T1" fmla="*/ 0 h 151"/>
                <a:gd name="T2" fmla="*/ 0 w 96"/>
                <a:gd name="T3" fmla="*/ 0 h 151"/>
                <a:gd name="T4" fmla="*/ 31 w 96"/>
                <a:gd name="T5" fmla="*/ 0 h 151"/>
                <a:gd name="T6" fmla="*/ 71 w 96"/>
                <a:gd name="T7" fmla="*/ 8 h 151"/>
                <a:gd name="T8" fmla="*/ 87 w 96"/>
                <a:gd name="T9" fmla="*/ 16 h 151"/>
                <a:gd name="T10" fmla="*/ 87 w 96"/>
                <a:gd name="T11" fmla="*/ 24 h 151"/>
                <a:gd name="T12" fmla="*/ 95 w 96"/>
                <a:gd name="T13" fmla="*/ 56 h 151"/>
                <a:gd name="T14" fmla="*/ 95 w 96"/>
                <a:gd name="T15" fmla="*/ 111 h 151"/>
                <a:gd name="T16" fmla="*/ 87 w 96"/>
                <a:gd name="T17" fmla="*/ 134 h 151"/>
                <a:gd name="T18" fmla="*/ 79 w 96"/>
                <a:gd name="T19" fmla="*/ 143 h 151"/>
                <a:gd name="T20" fmla="*/ 71 w 96"/>
                <a:gd name="T21" fmla="*/ 150 h 151"/>
                <a:gd name="T22" fmla="*/ 47 w 96"/>
                <a:gd name="T23" fmla="*/ 150 h 151"/>
                <a:gd name="T24" fmla="*/ 0 w 96"/>
                <a:gd name="T25" fmla="*/ 150 h 151"/>
                <a:gd name="T26" fmla="*/ 0 w 96"/>
                <a:gd name="T27" fmla="*/ 0 h 151"/>
                <a:gd name="T28" fmla="*/ 39 w 96"/>
                <a:gd name="T29" fmla="*/ 24 h 151"/>
                <a:gd name="T30" fmla="*/ 39 w 96"/>
                <a:gd name="T31" fmla="*/ 24 h 151"/>
                <a:gd name="T32" fmla="*/ 39 w 96"/>
                <a:gd name="T33" fmla="*/ 127 h 151"/>
                <a:gd name="T34" fmla="*/ 47 w 96"/>
                <a:gd name="T35" fmla="*/ 127 h 151"/>
                <a:gd name="T36" fmla="*/ 55 w 96"/>
                <a:gd name="T37" fmla="*/ 103 h 151"/>
                <a:gd name="T38" fmla="*/ 55 w 96"/>
                <a:gd name="T39" fmla="*/ 48 h 151"/>
                <a:gd name="T40" fmla="*/ 55 w 96"/>
                <a:gd name="T41" fmla="*/ 32 h 151"/>
                <a:gd name="T42" fmla="*/ 47 w 96"/>
                <a:gd name="T43" fmla="*/ 32 h 151"/>
                <a:gd name="T44" fmla="*/ 39 w 96"/>
                <a:gd name="T45" fmla="*/ 2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6" h="151">
                  <a:moveTo>
                    <a:pt x="0" y="0"/>
                  </a:moveTo>
                  <a:lnTo>
                    <a:pt x="0" y="0"/>
                  </a:lnTo>
                  <a:cubicBezTo>
                    <a:pt x="31" y="0"/>
                    <a:pt x="31" y="0"/>
                    <a:pt x="31" y="0"/>
                  </a:cubicBezTo>
                  <a:cubicBezTo>
                    <a:pt x="47" y="0"/>
                    <a:pt x="63" y="0"/>
                    <a:pt x="71" y="8"/>
                  </a:cubicBezTo>
                  <a:cubicBezTo>
                    <a:pt x="71" y="8"/>
                    <a:pt x="79" y="8"/>
                    <a:pt x="87" y="16"/>
                  </a:cubicBezTo>
                  <a:lnTo>
                    <a:pt x="87" y="24"/>
                  </a:lnTo>
                  <a:cubicBezTo>
                    <a:pt x="95" y="32"/>
                    <a:pt x="95" y="40"/>
                    <a:pt x="95" y="56"/>
                  </a:cubicBezTo>
                  <a:cubicBezTo>
                    <a:pt x="95" y="111"/>
                    <a:pt x="95" y="111"/>
                    <a:pt x="95" y="111"/>
                  </a:cubicBezTo>
                  <a:cubicBezTo>
                    <a:pt x="95" y="119"/>
                    <a:pt x="87" y="127"/>
                    <a:pt x="87" y="134"/>
                  </a:cubicBezTo>
                  <a:cubicBezTo>
                    <a:pt x="87" y="143"/>
                    <a:pt x="87" y="143"/>
                    <a:pt x="79" y="143"/>
                  </a:cubicBezTo>
                  <a:cubicBezTo>
                    <a:pt x="79" y="150"/>
                    <a:pt x="79" y="150"/>
                    <a:pt x="71" y="150"/>
                  </a:cubicBezTo>
                  <a:cubicBezTo>
                    <a:pt x="63" y="150"/>
                    <a:pt x="63" y="150"/>
                    <a:pt x="47" y="150"/>
                  </a:cubicBezTo>
                  <a:cubicBezTo>
                    <a:pt x="0" y="150"/>
                    <a:pt x="0" y="150"/>
                    <a:pt x="0" y="150"/>
                  </a:cubicBezTo>
                  <a:lnTo>
                    <a:pt x="0" y="0"/>
                  </a:lnTo>
                  <a:close/>
                  <a:moveTo>
                    <a:pt x="39" y="24"/>
                  </a:moveTo>
                  <a:lnTo>
                    <a:pt x="39" y="24"/>
                  </a:lnTo>
                  <a:cubicBezTo>
                    <a:pt x="39" y="127"/>
                    <a:pt x="39" y="127"/>
                    <a:pt x="39" y="127"/>
                  </a:cubicBezTo>
                  <a:cubicBezTo>
                    <a:pt x="47" y="127"/>
                    <a:pt x="47" y="127"/>
                    <a:pt x="47" y="127"/>
                  </a:cubicBezTo>
                  <a:cubicBezTo>
                    <a:pt x="55" y="119"/>
                    <a:pt x="55" y="111"/>
                    <a:pt x="55" y="103"/>
                  </a:cubicBezTo>
                  <a:cubicBezTo>
                    <a:pt x="55" y="48"/>
                    <a:pt x="55" y="48"/>
                    <a:pt x="55" y="48"/>
                  </a:cubicBezTo>
                  <a:cubicBezTo>
                    <a:pt x="55" y="40"/>
                    <a:pt x="55" y="32"/>
                    <a:pt x="55" y="32"/>
                  </a:cubicBezTo>
                  <a:cubicBezTo>
                    <a:pt x="47" y="32"/>
                    <a:pt x="47" y="32"/>
                    <a:pt x="47" y="32"/>
                  </a:cubicBezTo>
                  <a:cubicBezTo>
                    <a:pt x="47" y="32"/>
                    <a:pt x="47" y="24"/>
                    <a:pt x="39" y="24"/>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01" name="Freeform 993"/>
            <p:cNvSpPr>
              <a:spLocks noChangeArrowheads="1"/>
            </p:cNvSpPr>
            <p:nvPr/>
          </p:nvSpPr>
          <p:spPr bwMode="auto">
            <a:xfrm>
              <a:off x="18176844" y="6928834"/>
              <a:ext cx="50819" cy="107990"/>
            </a:xfrm>
            <a:custGeom>
              <a:avLst/>
              <a:gdLst>
                <a:gd name="T0" fmla="*/ 0 w 72"/>
                <a:gd name="T1" fmla="*/ 0 h 151"/>
                <a:gd name="T2" fmla="*/ 71 w 72"/>
                <a:gd name="T3" fmla="*/ 0 h 151"/>
                <a:gd name="T4" fmla="*/ 71 w 72"/>
                <a:gd name="T5" fmla="*/ 32 h 151"/>
                <a:gd name="T6" fmla="*/ 39 w 72"/>
                <a:gd name="T7" fmla="*/ 32 h 151"/>
                <a:gd name="T8" fmla="*/ 39 w 72"/>
                <a:gd name="T9" fmla="*/ 63 h 151"/>
                <a:gd name="T10" fmla="*/ 63 w 72"/>
                <a:gd name="T11" fmla="*/ 63 h 151"/>
                <a:gd name="T12" fmla="*/ 63 w 72"/>
                <a:gd name="T13" fmla="*/ 87 h 151"/>
                <a:gd name="T14" fmla="*/ 39 w 72"/>
                <a:gd name="T15" fmla="*/ 87 h 151"/>
                <a:gd name="T16" fmla="*/ 39 w 72"/>
                <a:gd name="T17" fmla="*/ 119 h 151"/>
                <a:gd name="T18" fmla="*/ 71 w 72"/>
                <a:gd name="T19" fmla="*/ 119 h 151"/>
                <a:gd name="T20" fmla="*/ 71 w 72"/>
                <a:gd name="T21" fmla="*/ 150 h 151"/>
                <a:gd name="T22" fmla="*/ 0 w 72"/>
                <a:gd name="T23" fmla="*/ 150 h 151"/>
                <a:gd name="T24" fmla="*/ 0 w 72"/>
                <a:gd name="T25"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151">
                  <a:moveTo>
                    <a:pt x="0" y="0"/>
                  </a:moveTo>
                  <a:lnTo>
                    <a:pt x="71" y="0"/>
                  </a:lnTo>
                  <a:lnTo>
                    <a:pt x="71" y="32"/>
                  </a:lnTo>
                  <a:lnTo>
                    <a:pt x="39" y="32"/>
                  </a:lnTo>
                  <a:lnTo>
                    <a:pt x="39" y="63"/>
                  </a:lnTo>
                  <a:lnTo>
                    <a:pt x="63" y="63"/>
                  </a:lnTo>
                  <a:lnTo>
                    <a:pt x="63" y="87"/>
                  </a:lnTo>
                  <a:lnTo>
                    <a:pt x="39" y="87"/>
                  </a:lnTo>
                  <a:lnTo>
                    <a:pt x="39" y="119"/>
                  </a:lnTo>
                  <a:lnTo>
                    <a:pt x="71" y="119"/>
                  </a:lnTo>
                  <a:lnTo>
                    <a:pt x="71" y="150"/>
                  </a:lnTo>
                  <a:lnTo>
                    <a:pt x="0" y="150"/>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02" name="Freeform 994"/>
            <p:cNvSpPr>
              <a:spLocks noChangeArrowheads="1"/>
            </p:cNvSpPr>
            <p:nvPr/>
          </p:nvSpPr>
          <p:spPr bwMode="auto">
            <a:xfrm>
              <a:off x="18234015" y="6928834"/>
              <a:ext cx="47641" cy="107990"/>
            </a:xfrm>
            <a:custGeom>
              <a:avLst/>
              <a:gdLst>
                <a:gd name="T0" fmla="*/ 39 w 64"/>
                <a:gd name="T1" fmla="*/ 0 h 151"/>
                <a:gd name="T2" fmla="*/ 39 w 64"/>
                <a:gd name="T3" fmla="*/ 119 h 151"/>
                <a:gd name="T4" fmla="*/ 63 w 64"/>
                <a:gd name="T5" fmla="*/ 119 h 151"/>
                <a:gd name="T6" fmla="*/ 63 w 64"/>
                <a:gd name="T7" fmla="*/ 150 h 151"/>
                <a:gd name="T8" fmla="*/ 0 w 64"/>
                <a:gd name="T9" fmla="*/ 150 h 151"/>
                <a:gd name="T10" fmla="*/ 0 w 64"/>
                <a:gd name="T11" fmla="*/ 0 h 151"/>
                <a:gd name="T12" fmla="*/ 39 w 64"/>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64" h="151">
                  <a:moveTo>
                    <a:pt x="39" y="0"/>
                  </a:moveTo>
                  <a:lnTo>
                    <a:pt x="39" y="119"/>
                  </a:lnTo>
                  <a:lnTo>
                    <a:pt x="63" y="119"/>
                  </a:lnTo>
                  <a:lnTo>
                    <a:pt x="63" y="150"/>
                  </a:lnTo>
                  <a:lnTo>
                    <a:pt x="0" y="150"/>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03" name="Freeform 995"/>
            <p:cNvSpPr>
              <a:spLocks noChangeArrowheads="1"/>
            </p:cNvSpPr>
            <p:nvPr/>
          </p:nvSpPr>
          <p:spPr bwMode="auto">
            <a:xfrm>
              <a:off x="18284833" y="6928834"/>
              <a:ext cx="76228" cy="107990"/>
            </a:xfrm>
            <a:custGeom>
              <a:avLst/>
              <a:gdLst>
                <a:gd name="T0" fmla="*/ 79 w 104"/>
                <a:gd name="T1" fmla="*/ 0 h 151"/>
                <a:gd name="T2" fmla="*/ 79 w 104"/>
                <a:gd name="T3" fmla="*/ 0 h 151"/>
                <a:gd name="T4" fmla="*/ 103 w 104"/>
                <a:gd name="T5" fmla="*/ 150 h 151"/>
                <a:gd name="T6" fmla="*/ 63 w 104"/>
                <a:gd name="T7" fmla="*/ 150 h 151"/>
                <a:gd name="T8" fmla="*/ 55 w 104"/>
                <a:gd name="T9" fmla="*/ 127 h 151"/>
                <a:gd name="T10" fmla="*/ 47 w 104"/>
                <a:gd name="T11" fmla="*/ 127 h 151"/>
                <a:gd name="T12" fmla="*/ 39 w 104"/>
                <a:gd name="T13" fmla="*/ 150 h 151"/>
                <a:gd name="T14" fmla="*/ 0 w 104"/>
                <a:gd name="T15" fmla="*/ 150 h 151"/>
                <a:gd name="T16" fmla="*/ 23 w 104"/>
                <a:gd name="T17" fmla="*/ 0 h 151"/>
                <a:gd name="T18" fmla="*/ 79 w 104"/>
                <a:gd name="T19" fmla="*/ 0 h 151"/>
                <a:gd name="T20" fmla="*/ 55 w 104"/>
                <a:gd name="T21" fmla="*/ 95 h 151"/>
                <a:gd name="T22" fmla="*/ 55 w 104"/>
                <a:gd name="T23" fmla="*/ 95 h 151"/>
                <a:gd name="T24" fmla="*/ 47 w 104"/>
                <a:gd name="T25" fmla="*/ 32 h 151"/>
                <a:gd name="T26" fmla="*/ 39 w 104"/>
                <a:gd name="T27" fmla="*/ 95 h 151"/>
                <a:gd name="T28" fmla="*/ 55 w 104"/>
                <a:gd name="T29" fmla="*/ 9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51">
                  <a:moveTo>
                    <a:pt x="79" y="0"/>
                  </a:moveTo>
                  <a:lnTo>
                    <a:pt x="79" y="0"/>
                  </a:lnTo>
                  <a:cubicBezTo>
                    <a:pt x="103" y="150"/>
                    <a:pt x="103" y="150"/>
                    <a:pt x="103" y="150"/>
                  </a:cubicBezTo>
                  <a:cubicBezTo>
                    <a:pt x="63" y="150"/>
                    <a:pt x="63" y="150"/>
                    <a:pt x="63" y="150"/>
                  </a:cubicBezTo>
                  <a:cubicBezTo>
                    <a:pt x="55" y="127"/>
                    <a:pt x="55" y="127"/>
                    <a:pt x="55" y="127"/>
                  </a:cubicBezTo>
                  <a:cubicBezTo>
                    <a:pt x="47" y="127"/>
                    <a:pt x="47" y="127"/>
                    <a:pt x="47" y="127"/>
                  </a:cubicBezTo>
                  <a:cubicBezTo>
                    <a:pt x="39" y="150"/>
                    <a:pt x="39" y="150"/>
                    <a:pt x="39" y="150"/>
                  </a:cubicBezTo>
                  <a:cubicBezTo>
                    <a:pt x="0" y="150"/>
                    <a:pt x="0" y="150"/>
                    <a:pt x="0" y="150"/>
                  </a:cubicBezTo>
                  <a:cubicBezTo>
                    <a:pt x="23" y="0"/>
                    <a:pt x="23" y="0"/>
                    <a:pt x="23" y="0"/>
                  </a:cubicBezTo>
                  <a:lnTo>
                    <a:pt x="79" y="0"/>
                  </a:lnTo>
                  <a:close/>
                  <a:moveTo>
                    <a:pt x="55" y="95"/>
                  </a:moveTo>
                  <a:lnTo>
                    <a:pt x="55" y="95"/>
                  </a:lnTo>
                  <a:cubicBezTo>
                    <a:pt x="55" y="79"/>
                    <a:pt x="55" y="63"/>
                    <a:pt x="47" y="32"/>
                  </a:cubicBezTo>
                  <a:cubicBezTo>
                    <a:pt x="47" y="63"/>
                    <a:pt x="47" y="87"/>
                    <a:pt x="39" y="95"/>
                  </a:cubicBezTo>
                  <a:lnTo>
                    <a:pt x="55" y="9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04" name="Freeform 996"/>
            <p:cNvSpPr>
              <a:spLocks noChangeArrowheads="1"/>
            </p:cNvSpPr>
            <p:nvPr/>
          </p:nvSpPr>
          <p:spPr bwMode="auto">
            <a:xfrm>
              <a:off x="18354709" y="6928834"/>
              <a:ext cx="114342" cy="107990"/>
            </a:xfrm>
            <a:custGeom>
              <a:avLst/>
              <a:gdLst>
                <a:gd name="T0" fmla="*/ 158 w 159"/>
                <a:gd name="T1" fmla="*/ 0 h 151"/>
                <a:gd name="T2" fmla="*/ 158 w 159"/>
                <a:gd name="T3" fmla="*/ 0 h 151"/>
                <a:gd name="T4" fmla="*/ 134 w 159"/>
                <a:gd name="T5" fmla="*/ 150 h 151"/>
                <a:gd name="T6" fmla="*/ 87 w 159"/>
                <a:gd name="T7" fmla="*/ 150 h 151"/>
                <a:gd name="T8" fmla="*/ 79 w 159"/>
                <a:gd name="T9" fmla="*/ 71 h 151"/>
                <a:gd name="T10" fmla="*/ 63 w 159"/>
                <a:gd name="T11" fmla="*/ 150 h 151"/>
                <a:gd name="T12" fmla="*/ 15 w 159"/>
                <a:gd name="T13" fmla="*/ 150 h 151"/>
                <a:gd name="T14" fmla="*/ 0 w 159"/>
                <a:gd name="T15" fmla="*/ 0 h 151"/>
                <a:gd name="T16" fmla="*/ 39 w 159"/>
                <a:gd name="T17" fmla="*/ 0 h 151"/>
                <a:gd name="T18" fmla="*/ 39 w 159"/>
                <a:gd name="T19" fmla="*/ 56 h 151"/>
                <a:gd name="T20" fmla="*/ 47 w 159"/>
                <a:gd name="T21" fmla="*/ 103 h 151"/>
                <a:gd name="T22" fmla="*/ 55 w 159"/>
                <a:gd name="T23" fmla="*/ 0 h 151"/>
                <a:gd name="T24" fmla="*/ 94 w 159"/>
                <a:gd name="T25" fmla="*/ 0 h 151"/>
                <a:gd name="T26" fmla="*/ 102 w 159"/>
                <a:gd name="T27" fmla="*/ 48 h 151"/>
                <a:gd name="T28" fmla="*/ 102 w 159"/>
                <a:gd name="T29" fmla="*/ 111 h 151"/>
                <a:gd name="T30" fmla="*/ 118 w 159"/>
                <a:gd name="T31" fmla="*/ 0 h 151"/>
                <a:gd name="T32" fmla="*/ 158 w 159"/>
                <a:gd name="T33"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9" h="151">
                  <a:moveTo>
                    <a:pt x="158" y="0"/>
                  </a:moveTo>
                  <a:lnTo>
                    <a:pt x="158" y="0"/>
                  </a:lnTo>
                  <a:cubicBezTo>
                    <a:pt x="134" y="150"/>
                    <a:pt x="134" y="150"/>
                    <a:pt x="134" y="150"/>
                  </a:cubicBezTo>
                  <a:cubicBezTo>
                    <a:pt x="87" y="150"/>
                    <a:pt x="87" y="150"/>
                    <a:pt x="87" y="150"/>
                  </a:cubicBezTo>
                  <a:cubicBezTo>
                    <a:pt x="87" y="127"/>
                    <a:pt x="79" y="103"/>
                    <a:pt x="79" y="71"/>
                  </a:cubicBezTo>
                  <a:cubicBezTo>
                    <a:pt x="79" y="87"/>
                    <a:pt x="71" y="111"/>
                    <a:pt x="63" y="150"/>
                  </a:cubicBezTo>
                  <a:cubicBezTo>
                    <a:pt x="15" y="150"/>
                    <a:pt x="15" y="150"/>
                    <a:pt x="15" y="150"/>
                  </a:cubicBezTo>
                  <a:cubicBezTo>
                    <a:pt x="0" y="0"/>
                    <a:pt x="0" y="0"/>
                    <a:pt x="0" y="0"/>
                  </a:cubicBezTo>
                  <a:cubicBezTo>
                    <a:pt x="39" y="0"/>
                    <a:pt x="39" y="0"/>
                    <a:pt x="39" y="0"/>
                  </a:cubicBezTo>
                  <a:cubicBezTo>
                    <a:pt x="39" y="56"/>
                    <a:pt x="39" y="56"/>
                    <a:pt x="39" y="56"/>
                  </a:cubicBezTo>
                  <a:cubicBezTo>
                    <a:pt x="47" y="103"/>
                    <a:pt x="47" y="103"/>
                    <a:pt x="47" y="103"/>
                  </a:cubicBezTo>
                  <a:cubicBezTo>
                    <a:pt x="47" y="79"/>
                    <a:pt x="55" y="48"/>
                    <a:pt x="55" y="0"/>
                  </a:cubicBezTo>
                  <a:cubicBezTo>
                    <a:pt x="94" y="0"/>
                    <a:pt x="94" y="0"/>
                    <a:pt x="94" y="0"/>
                  </a:cubicBezTo>
                  <a:cubicBezTo>
                    <a:pt x="94" y="8"/>
                    <a:pt x="102" y="24"/>
                    <a:pt x="102" y="48"/>
                  </a:cubicBezTo>
                  <a:cubicBezTo>
                    <a:pt x="102" y="111"/>
                    <a:pt x="102" y="111"/>
                    <a:pt x="102" y="111"/>
                  </a:cubicBezTo>
                  <a:cubicBezTo>
                    <a:pt x="110" y="71"/>
                    <a:pt x="110" y="40"/>
                    <a:pt x="118" y="0"/>
                  </a:cubicBezTo>
                  <a:lnTo>
                    <a:pt x="15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05" name="Freeform 997"/>
            <p:cNvSpPr>
              <a:spLocks noChangeArrowheads="1"/>
            </p:cNvSpPr>
            <p:nvPr/>
          </p:nvSpPr>
          <p:spPr bwMode="auto">
            <a:xfrm>
              <a:off x="18475403" y="6928834"/>
              <a:ext cx="47641" cy="107990"/>
            </a:xfrm>
            <a:custGeom>
              <a:avLst/>
              <a:gdLst>
                <a:gd name="T0" fmla="*/ 0 w 64"/>
                <a:gd name="T1" fmla="*/ 0 h 151"/>
                <a:gd name="T2" fmla="*/ 63 w 64"/>
                <a:gd name="T3" fmla="*/ 0 h 151"/>
                <a:gd name="T4" fmla="*/ 63 w 64"/>
                <a:gd name="T5" fmla="*/ 32 h 151"/>
                <a:gd name="T6" fmla="*/ 39 w 64"/>
                <a:gd name="T7" fmla="*/ 32 h 151"/>
                <a:gd name="T8" fmla="*/ 39 w 64"/>
                <a:gd name="T9" fmla="*/ 63 h 151"/>
                <a:gd name="T10" fmla="*/ 63 w 64"/>
                <a:gd name="T11" fmla="*/ 63 h 151"/>
                <a:gd name="T12" fmla="*/ 63 w 64"/>
                <a:gd name="T13" fmla="*/ 87 h 151"/>
                <a:gd name="T14" fmla="*/ 39 w 64"/>
                <a:gd name="T15" fmla="*/ 87 h 151"/>
                <a:gd name="T16" fmla="*/ 39 w 64"/>
                <a:gd name="T17" fmla="*/ 119 h 151"/>
                <a:gd name="T18" fmla="*/ 63 w 64"/>
                <a:gd name="T19" fmla="*/ 119 h 151"/>
                <a:gd name="T20" fmla="*/ 63 w 64"/>
                <a:gd name="T21" fmla="*/ 150 h 151"/>
                <a:gd name="T22" fmla="*/ 0 w 64"/>
                <a:gd name="T23" fmla="*/ 150 h 151"/>
                <a:gd name="T24" fmla="*/ 0 w 64"/>
                <a:gd name="T25"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51">
                  <a:moveTo>
                    <a:pt x="0" y="0"/>
                  </a:moveTo>
                  <a:lnTo>
                    <a:pt x="63" y="0"/>
                  </a:lnTo>
                  <a:lnTo>
                    <a:pt x="63" y="32"/>
                  </a:lnTo>
                  <a:lnTo>
                    <a:pt x="39" y="32"/>
                  </a:lnTo>
                  <a:lnTo>
                    <a:pt x="39" y="63"/>
                  </a:lnTo>
                  <a:lnTo>
                    <a:pt x="63" y="63"/>
                  </a:lnTo>
                  <a:lnTo>
                    <a:pt x="63" y="87"/>
                  </a:lnTo>
                  <a:lnTo>
                    <a:pt x="39" y="87"/>
                  </a:lnTo>
                  <a:lnTo>
                    <a:pt x="39" y="119"/>
                  </a:lnTo>
                  <a:lnTo>
                    <a:pt x="63" y="119"/>
                  </a:lnTo>
                  <a:lnTo>
                    <a:pt x="63" y="150"/>
                  </a:lnTo>
                  <a:lnTo>
                    <a:pt x="0" y="150"/>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06" name="Freeform 998"/>
            <p:cNvSpPr>
              <a:spLocks noChangeArrowheads="1"/>
            </p:cNvSpPr>
            <p:nvPr/>
          </p:nvSpPr>
          <p:spPr bwMode="auto">
            <a:xfrm>
              <a:off x="18532574" y="6928834"/>
              <a:ext cx="63523" cy="107990"/>
            </a:xfrm>
            <a:custGeom>
              <a:avLst/>
              <a:gdLst>
                <a:gd name="T0" fmla="*/ 0 w 88"/>
                <a:gd name="T1" fmla="*/ 0 h 151"/>
                <a:gd name="T2" fmla="*/ 0 w 88"/>
                <a:gd name="T3" fmla="*/ 0 h 151"/>
                <a:gd name="T4" fmla="*/ 23 w 88"/>
                <a:gd name="T5" fmla="*/ 0 h 151"/>
                <a:gd name="T6" fmla="*/ 63 w 88"/>
                <a:gd name="T7" fmla="*/ 0 h 151"/>
                <a:gd name="T8" fmla="*/ 79 w 88"/>
                <a:gd name="T9" fmla="*/ 16 h 151"/>
                <a:gd name="T10" fmla="*/ 87 w 88"/>
                <a:gd name="T11" fmla="*/ 40 h 151"/>
                <a:gd name="T12" fmla="*/ 79 w 88"/>
                <a:gd name="T13" fmla="*/ 63 h 151"/>
                <a:gd name="T14" fmla="*/ 63 w 88"/>
                <a:gd name="T15" fmla="*/ 71 h 151"/>
                <a:gd name="T16" fmla="*/ 79 w 88"/>
                <a:gd name="T17" fmla="*/ 79 h 151"/>
                <a:gd name="T18" fmla="*/ 87 w 88"/>
                <a:gd name="T19" fmla="*/ 87 h 151"/>
                <a:gd name="T20" fmla="*/ 87 w 88"/>
                <a:gd name="T21" fmla="*/ 111 h 151"/>
                <a:gd name="T22" fmla="*/ 87 w 88"/>
                <a:gd name="T23" fmla="*/ 150 h 151"/>
                <a:gd name="T24" fmla="*/ 47 w 88"/>
                <a:gd name="T25" fmla="*/ 150 h 151"/>
                <a:gd name="T26" fmla="*/ 47 w 88"/>
                <a:gd name="T27" fmla="*/ 103 h 151"/>
                <a:gd name="T28" fmla="*/ 47 w 88"/>
                <a:gd name="T29" fmla="*/ 87 h 151"/>
                <a:gd name="T30" fmla="*/ 39 w 88"/>
                <a:gd name="T31" fmla="*/ 87 h 151"/>
                <a:gd name="T32" fmla="*/ 39 w 88"/>
                <a:gd name="T33" fmla="*/ 150 h 151"/>
                <a:gd name="T34" fmla="*/ 0 w 88"/>
                <a:gd name="T35" fmla="*/ 150 h 151"/>
                <a:gd name="T36" fmla="*/ 0 w 88"/>
                <a:gd name="T37" fmla="*/ 0 h 151"/>
                <a:gd name="T38" fmla="*/ 39 w 88"/>
                <a:gd name="T39" fmla="*/ 24 h 151"/>
                <a:gd name="T40" fmla="*/ 39 w 88"/>
                <a:gd name="T41" fmla="*/ 24 h 151"/>
                <a:gd name="T42" fmla="*/ 39 w 88"/>
                <a:gd name="T43" fmla="*/ 63 h 151"/>
                <a:gd name="T44" fmla="*/ 47 w 88"/>
                <a:gd name="T45" fmla="*/ 56 h 151"/>
                <a:gd name="T46" fmla="*/ 47 w 88"/>
                <a:gd name="T47" fmla="*/ 48 h 151"/>
                <a:gd name="T48" fmla="*/ 47 w 88"/>
                <a:gd name="T49" fmla="*/ 40 h 151"/>
                <a:gd name="T50" fmla="*/ 47 w 88"/>
                <a:gd name="T51" fmla="*/ 32 h 151"/>
                <a:gd name="T52" fmla="*/ 39 w 88"/>
                <a:gd name="T53" fmla="*/ 2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51">
                  <a:moveTo>
                    <a:pt x="0" y="0"/>
                  </a:moveTo>
                  <a:lnTo>
                    <a:pt x="0" y="0"/>
                  </a:lnTo>
                  <a:cubicBezTo>
                    <a:pt x="23" y="0"/>
                    <a:pt x="23" y="0"/>
                    <a:pt x="23" y="0"/>
                  </a:cubicBezTo>
                  <a:cubicBezTo>
                    <a:pt x="47" y="0"/>
                    <a:pt x="55" y="0"/>
                    <a:pt x="63" y="0"/>
                  </a:cubicBezTo>
                  <a:cubicBezTo>
                    <a:pt x="71" y="8"/>
                    <a:pt x="71" y="8"/>
                    <a:pt x="79" y="16"/>
                  </a:cubicBezTo>
                  <a:cubicBezTo>
                    <a:pt x="87" y="24"/>
                    <a:pt x="87" y="32"/>
                    <a:pt x="87" y="40"/>
                  </a:cubicBezTo>
                  <a:cubicBezTo>
                    <a:pt x="87" y="56"/>
                    <a:pt x="87" y="63"/>
                    <a:pt x="79" y="63"/>
                  </a:cubicBezTo>
                  <a:cubicBezTo>
                    <a:pt x="79" y="71"/>
                    <a:pt x="71" y="71"/>
                    <a:pt x="63" y="71"/>
                  </a:cubicBezTo>
                  <a:cubicBezTo>
                    <a:pt x="71" y="79"/>
                    <a:pt x="79" y="79"/>
                    <a:pt x="79" y="79"/>
                  </a:cubicBezTo>
                  <a:cubicBezTo>
                    <a:pt x="79" y="87"/>
                    <a:pt x="87" y="87"/>
                    <a:pt x="87" y="87"/>
                  </a:cubicBezTo>
                  <a:cubicBezTo>
                    <a:pt x="87" y="95"/>
                    <a:pt x="87" y="103"/>
                    <a:pt x="87" y="111"/>
                  </a:cubicBezTo>
                  <a:cubicBezTo>
                    <a:pt x="87" y="150"/>
                    <a:pt x="87" y="150"/>
                    <a:pt x="87" y="150"/>
                  </a:cubicBezTo>
                  <a:cubicBezTo>
                    <a:pt x="47" y="150"/>
                    <a:pt x="47" y="150"/>
                    <a:pt x="47" y="150"/>
                  </a:cubicBezTo>
                  <a:cubicBezTo>
                    <a:pt x="47" y="103"/>
                    <a:pt x="47" y="103"/>
                    <a:pt x="47" y="103"/>
                  </a:cubicBezTo>
                  <a:cubicBezTo>
                    <a:pt x="47" y="95"/>
                    <a:pt x="47" y="87"/>
                    <a:pt x="47" y="87"/>
                  </a:cubicBezTo>
                  <a:lnTo>
                    <a:pt x="39" y="87"/>
                  </a:lnTo>
                  <a:cubicBezTo>
                    <a:pt x="39" y="150"/>
                    <a:pt x="39" y="150"/>
                    <a:pt x="39" y="150"/>
                  </a:cubicBezTo>
                  <a:cubicBezTo>
                    <a:pt x="0" y="150"/>
                    <a:pt x="0" y="150"/>
                    <a:pt x="0" y="150"/>
                  </a:cubicBezTo>
                  <a:lnTo>
                    <a:pt x="0" y="0"/>
                  </a:lnTo>
                  <a:close/>
                  <a:moveTo>
                    <a:pt x="39" y="24"/>
                  </a:moveTo>
                  <a:lnTo>
                    <a:pt x="39" y="24"/>
                  </a:lnTo>
                  <a:cubicBezTo>
                    <a:pt x="39" y="63"/>
                    <a:pt x="39" y="63"/>
                    <a:pt x="39" y="63"/>
                  </a:cubicBezTo>
                  <a:cubicBezTo>
                    <a:pt x="39" y="63"/>
                    <a:pt x="47" y="63"/>
                    <a:pt x="47" y="56"/>
                  </a:cubicBezTo>
                  <a:cubicBezTo>
                    <a:pt x="47" y="56"/>
                    <a:pt x="47" y="56"/>
                    <a:pt x="47" y="48"/>
                  </a:cubicBezTo>
                  <a:cubicBezTo>
                    <a:pt x="47" y="40"/>
                    <a:pt x="47" y="40"/>
                    <a:pt x="47" y="40"/>
                  </a:cubicBezTo>
                  <a:cubicBezTo>
                    <a:pt x="47" y="32"/>
                    <a:pt x="47" y="32"/>
                    <a:pt x="47" y="32"/>
                  </a:cubicBezTo>
                  <a:lnTo>
                    <a:pt x="39"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07" name="Freeform 999"/>
            <p:cNvSpPr>
              <a:spLocks noChangeArrowheads="1"/>
            </p:cNvSpPr>
            <p:nvPr/>
          </p:nvSpPr>
          <p:spPr bwMode="auto">
            <a:xfrm>
              <a:off x="18605625" y="6928834"/>
              <a:ext cx="47643" cy="107990"/>
            </a:xfrm>
            <a:custGeom>
              <a:avLst/>
              <a:gdLst>
                <a:gd name="T0" fmla="*/ 0 w 65"/>
                <a:gd name="T1" fmla="*/ 0 h 151"/>
                <a:gd name="T2" fmla="*/ 64 w 65"/>
                <a:gd name="T3" fmla="*/ 0 h 151"/>
                <a:gd name="T4" fmla="*/ 64 w 65"/>
                <a:gd name="T5" fmla="*/ 32 h 151"/>
                <a:gd name="T6" fmla="*/ 40 w 65"/>
                <a:gd name="T7" fmla="*/ 32 h 151"/>
                <a:gd name="T8" fmla="*/ 40 w 65"/>
                <a:gd name="T9" fmla="*/ 63 h 151"/>
                <a:gd name="T10" fmla="*/ 64 w 65"/>
                <a:gd name="T11" fmla="*/ 63 h 151"/>
                <a:gd name="T12" fmla="*/ 64 w 65"/>
                <a:gd name="T13" fmla="*/ 87 h 151"/>
                <a:gd name="T14" fmla="*/ 40 w 65"/>
                <a:gd name="T15" fmla="*/ 87 h 151"/>
                <a:gd name="T16" fmla="*/ 40 w 65"/>
                <a:gd name="T17" fmla="*/ 119 h 151"/>
                <a:gd name="T18" fmla="*/ 64 w 65"/>
                <a:gd name="T19" fmla="*/ 119 h 151"/>
                <a:gd name="T20" fmla="*/ 64 w 65"/>
                <a:gd name="T21" fmla="*/ 150 h 151"/>
                <a:gd name="T22" fmla="*/ 0 w 65"/>
                <a:gd name="T23" fmla="*/ 150 h 151"/>
                <a:gd name="T24" fmla="*/ 0 w 65"/>
                <a:gd name="T25"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151">
                  <a:moveTo>
                    <a:pt x="0" y="0"/>
                  </a:moveTo>
                  <a:lnTo>
                    <a:pt x="64" y="0"/>
                  </a:lnTo>
                  <a:lnTo>
                    <a:pt x="64" y="32"/>
                  </a:lnTo>
                  <a:lnTo>
                    <a:pt x="40" y="32"/>
                  </a:lnTo>
                  <a:lnTo>
                    <a:pt x="40" y="63"/>
                  </a:lnTo>
                  <a:lnTo>
                    <a:pt x="64" y="63"/>
                  </a:lnTo>
                  <a:lnTo>
                    <a:pt x="64" y="87"/>
                  </a:lnTo>
                  <a:lnTo>
                    <a:pt x="40" y="87"/>
                  </a:lnTo>
                  <a:lnTo>
                    <a:pt x="40" y="119"/>
                  </a:lnTo>
                  <a:lnTo>
                    <a:pt x="64" y="119"/>
                  </a:lnTo>
                  <a:lnTo>
                    <a:pt x="64" y="150"/>
                  </a:lnTo>
                  <a:lnTo>
                    <a:pt x="0" y="150"/>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08" name="Freeform 1000"/>
            <p:cNvSpPr>
              <a:spLocks noChangeArrowheads="1"/>
            </p:cNvSpPr>
            <p:nvPr/>
          </p:nvSpPr>
          <p:spPr bwMode="auto">
            <a:xfrm>
              <a:off x="18234015" y="6588983"/>
              <a:ext cx="63523" cy="120694"/>
            </a:xfrm>
            <a:custGeom>
              <a:avLst/>
              <a:gdLst>
                <a:gd name="T0" fmla="*/ 87 w 88"/>
                <a:gd name="T1" fmla="*/ 0 h 167"/>
                <a:gd name="T2" fmla="*/ 87 w 88"/>
                <a:gd name="T3" fmla="*/ 166 h 167"/>
                <a:gd name="T4" fmla="*/ 55 w 88"/>
                <a:gd name="T5" fmla="*/ 166 h 167"/>
                <a:gd name="T6" fmla="*/ 31 w 88"/>
                <a:gd name="T7" fmla="*/ 87 h 167"/>
                <a:gd name="T8" fmla="*/ 31 w 88"/>
                <a:gd name="T9" fmla="*/ 166 h 167"/>
                <a:gd name="T10" fmla="*/ 0 w 88"/>
                <a:gd name="T11" fmla="*/ 166 h 167"/>
                <a:gd name="T12" fmla="*/ 0 w 88"/>
                <a:gd name="T13" fmla="*/ 0 h 167"/>
                <a:gd name="T14" fmla="*/ 31 w 88"/>
                <a:gd name="T15" fmla="*/ 0 h 167"/>
                <a:gd name="T16" fmla="*/ 55 w 88"/>
                <a:gd name="T17" fmla="*/ 71 h 167"/>
                <a:gd name="T18" fmla="*/ 55 w 88"/>
                <a:gd name="T19" fmla="*/ 0 h 167"/>
                <a:gd name="T20" fmla="*/ 87 w 88"/>
                <a:gd name="T2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67">
                  <a:moveTo>
                    <a:pt x="87" y="0"/>
                  </a:moveTo>
                  <a:lnTo>
                    <a:pt x="87" y="166"/>
                  </a:lnTo>
                  <a:lnTo>
                    <a:pt x="55" y="166"/>
                  </a:lnTo>
                  <a:lnTo>
                    <a:pt x="31" y="87"/>
                  </a:lnTo>
                  <a:lnTo>
                    <a:pt x="31" y="166"/>
                  </a:lnTo>
                  <a:lnTo>
                    <a:pt x="0" y="166"/>
                  </a:lnTo>
                  <a:lnTo>
                    <a:pt x="0" y="0"/>
                  </a:lnTo>
                  <a:lnTo>
                    <a:pt x="31" y="0"/>
                  </a:lnTo>
                  <a:lnTo>
                    <a:pt x="55" y="71"/>
                  </a:lnTo>
                  <a:lnTo>
                    <a:pt x="55"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09" name="Freeform 1001"/>
            <p:cNvSpPr>
              <a:spLocks noChangeArrowheads="1"/>
            </p:cNvSpPr>
            <p:nvPr/>
          </p:nvSpPr>
          <p:spPr bwMode="auto">
            <a:xfrm>
              <a:off x="18313418" y="6588983"/>
              <a:ext cx="50819" cy="120694"/>
            </a:xfrm>
            <a:custGeom>
              <a:avLst/>
              <a:gdLst>
                <a:gd name="T0" fmla="*/ 0 w 72"/>
                <a:gd name="T1" fmla="*/ 0 h 167"/>
                <a:gd name="T2" fmla="*/ 64 w 72"/>
                <a:gd name="T3" fmla="*/ 0 h 167"/>
                <a:gd name="T4" fmla="*/ 64 w 72"/>
                <a:gd name="T5" fmla="*/ 31 h 167"/>
                <a:gd name="T6" fmla="*/ 40 w 72"/>
                <a:gd name="T7" fmla="*/ 31 h 167"/>
                <a:gd name="T8" fmla="*/ 40 w 72"/>
                <a:gd name="T9" fmla="*/ 63 h 167"/>
                <a:gd name="T10" fmla="*/ 64 w 72"/>
                <a:gd name="T11" fmla="*/ 63 h 167"/>
                <a:gd name="T12" fmla="*/ 64 w 72"/>
                <a:gd name="T13" fmla="*/ 95 h 167"/>
                <a:gd name="T14" fmla="*/ 40 w 72"/>
                <a:gd name="T15" fmla="*/ 95 h 167"/>
                <a:gd name="T16" fmla="*/ 40 w 72"/>
                <a:gd name="T17" fmla="*/ 134 h 167"/>
                <a:gd name="T18" fmla="*/ 71 w 72"/>
                <a:gd name="T19" fmla="*/ 134 h 167"/>
                <a:gd name="T20" fmla="*/ 71 w 72"/>
                <a:gd name="T21" fmla="*/ 166 h 167"/>
                <a:gd name="T22" fmla="*/ 0 w 72"/>
                <a:gd name="T23" fmla="*/ 166 h 167"/>
                <a:gd name="T24" fmla="*/ 0 w 72"/>
                <a:gd name="T2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167">
                  <a:moveTo>
                    <a:pt x="0" y="0"/>
                  </a:moveTo>
                  <a:lnTo>
                    <a:pt x="64" y="0"/>
                  </a:lnTo>
                  <a:lnTo>
                    <a:pt x="64" y="31"/>
                  </a:lnTo>
                  <a:lnTo>
                    <a:pt x="40" y="31"/>
                  </a:lnTo>
                  <a:lnTo>
                    <a:pt x="40" y="63"/>
                  </a:lnTo>
                  <a:lnTo>
                    <a:pt x="64" y="63"/>
                  </a:lnTo>
                  <a:lnTo>
                    <a:pt x="64" y="95"/>
                  </a:lnTo>
                  <a:lnTo>
                    <a:pt x="40" y="95"/>
                  </a:lnTo>
                  <a:lnTo>
                    <a:pt x="40" y="134"/>
                  </a:lnTo>
                  <a:lnTo>
                    <a:pt x="71" y="134"/>
                  </a:lnTo>
                  <a:lnTo>
                    <a:pt x="71" y="166"/>
                  </a:lnTo>
                  <a:lnTo>
                    <a:pt x="0" y="166"/>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10" name="Freeform 1002"/>
            <p:cNvSpPr>
              <a:spLocks noChangeArrowheads="1"/>
            </p:cNvSpPr>
            <p:nvPr/>
          </p:nvSpPr>
          <p:spPr bwMode="auto">
            <a:xfrm>
              <a:off x="18364236" y="6588983"/>
              <a:ext cx="120694" cy="120694"/>
            </a:xfrm>
            <a:custGeom>
              <a:avLst/>
              <a:gdLst>
                <a:gd name="T0" fmla="*/ 166 w 167"/>
                <a:gd name="T1" fmla="*/ 0 h 167"/>
                <a:gd name="T2" fmla="*/ 166 w 167"/>
                <a:gd name="T3" fmla="*/ 0 h 167"/>
                <a:gd name="T4" fmla="*/ 151 w 167"/>
                <a:gd name="T5" fmla="*/ 166 h 167"/>
                <a:gd name="T6" fmla="*/ 95 w 167"/>
                <a:gd name="T7" fmla="*/ 166 h 167"/>
                <a:gd name="T8" fmla="*/ 79 w 167"/>
                <a:gd name="T9" fmla="*/ 79 h 167"/>
                <a:gd name="T10" fmla="*/ 72 w 167"/>
                <a:gd name="T11" fmla="*/ 166 h 167"/>
                <a:gd name="T12" fmla="*/ 16 w 167"/>
                <a:gd name="T13" fmla="*/ 166 h 167"/>
                <a:gd name="T14" fmla="*/ 0 w 167"/>
                <a:gd name="T15" fmla="*/ 0 h 167"/>
                <a:gd name="T16" fmla="*/ 40 w 167"/>
                <a:gd name="T17" fmla="*/ 0 h 167"/>
                <a:gd name="T18" fmla="*/ 48 w 167"/>
                <a:gd name="T19" fmla="*/ 55 h 167"/>
                <a:gd name="T20" fmla="*/ 48 w 167"/>
                <a:gd name="T21" fmla="*/ 111 h 167"/>
                <a:gd name="T22" fmla="*/ 64 w 167"/>
                <a:gd name="T23" fmla="*/ 0 h 167"/>
                <a:gd name="T24" fmla="*/ 103 w 167"/>
                <a:gd name="T25" fmla="*/ 0 h 167"/>
                <a:gd name="T26" fmla="*/ 111 w 167"/>
                <a:gd name="T27" fmla="*/ 55 h 167"/>
                <a:gd name="T28" fmla="*/ 111 w 167"/>
                <a:gd name="T29" fmla="*/ 118 h 167"/>
                <a:gd name="T30" fmla="*/ 127 w 167"/>
                <a:gd name="T31" fmla="*/ 0 h 167"/>
                <a:gd name="T32" fmla="*/ 166 w 167"/>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7" h="167">
                  <a:moveTo>
                    <a:pt x="166" y="0"/>
                  </a:moveTo>
                  <a:lnTo>
                    <a:pt x="166" y="0"/>
                  </a:lnTo>
                  <a:cubicBezTo>
                    <a:pt x="151" y="166"/>
                    <a:pt x="151" y="166"/>
                    <a:pt x="151" y="166"/>
                  </a:cubicBezTo>
                  <a:cubicBezTo>
                    <a:pt x="95" y="166"/>
                    <a:pt x="95" y="166"/>
                    <a:pt x="95" y="166"/>
                  </a:cubicBezTo>
                  <a:cubicBezTo>
                    <a:pt x="87" y="134"/>
                    <a:pt x="87" y="111"/>
                    <a:pt x="79" y="79"/>
                  </a:cubicBezTo>
                  <a:cubicBezTo>
                    <a:pt x="79" y="95"/>
                    <a:pt x="79" y="118"/>
                    <a:pt x="72" y="166"/>
                  </a:cubicBezTo>
                  <a:cubicBezTo>
                    <a:pt x="16" y="166"/>
                    <a:pt x="16" y="166"/>
                    <a:pt x="16" y="166"/>
                  </a:cubicBezTo>
                  <a:cubicBezTo>
                    <a:pt x="0" y="0"/>
                    <a:pt x="0" y="0"/>
                    <a:pt x="0" y="0"/>
                  </a:cubicBezTo>
                  <a:cubicBezTo>
                    <a:pt x="40" y="0"/>
                    <a:pt x="40" y="0"/>
                    <a:pt x="40" y="0"/>
                  </a:cubicBezTo>
                  <a:cubicBezTo>
                    <a:pt x="48" y="55"/>
                    <a:pt x="48" y="55"/>
                    <a:pt x="48" y="55"/>
                  </a:cubicBezTo>
                  <a:cubicBezTo>
                    <a:pt x="48" y="111"/>
                    <a:pt x="48" y="111"/>
                    <a:pt x="48" y="111"/>
                  </a:cubicBezTo>
                  <a:cubicBezTo>
                    <a:pt x="56" y="87"/>
                    <a:pt x="56" y="47"/>
                    <a:pt x="64" y="0"/>
                  </a:cubicBezTo>
                  <a:cubicBezTo>
                    <a:pt x="103" y="0"/>
                    <a:pt x="103" y="0"/>
                    <a:pt x="103" y="0"/>
                  </a:cubicBezTo>
                  <a:cubicBezTo>
                    <a:pt x="103" y="8"/>
                    <a:pt x="111" y="24"/>
                    <a:pt x="111" y="55"/>
                  </a:cubicBezTo>
                  <a:cubicBezTo>
                    <a:pt x="111" y="118"/>
                    <a:pt x="111" y="118"/>
                    <a:pt x="111" y="118"/>
                  </a:cubicBezTo>
                  <a:cubicBezTo>
                    <a:pt x="119" y="79"/>
                    <a:pt x="119" y="39"/>
                    <a:pt x="127" y="0"/>
                  </a:cubicBezTo>
                  <a:lnTo>
                    <a:pt x="16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11" name="Freeform 1003"/>
            <p:cNvSpPr>
              <a:spLocks noChangeArrowheads="1"/>
            </p:cNvSpPr>
            <p:nvPr/>
          </p:nvSpPr>
          <p:spPr bwMode="auto">
            <a:xfrm>
              <a:off x="18513517" y="6588983"/>
              <a:ext cx="41289" cy="120694"/>
            </a:xfrm>
            <a:custGeom>
              <a:avLst/>
              <a:gdLst>
                <a:gd name="T0" fmla="*/ 55 w 56"/>
                <a:gd name="T1" fmla="*/ 0 h 167"/>
                <a:gd name="T2" fmla="*/ 55 w 56"/>
                <a:gd name="T3" fmla="*/ 0 h 167"/>
                <a:gd name="T4" fmla="*/ 55 w 56"/>
                <a:gd name="T5" fmla="*/ 111 h 167"/>
                <a:gd name="T6" fmla="*/ 55 w 56"/>
                <a:gd name="T7" fmla="*/ 142 h 167"/>
                <a:gd name="T8" fmla="*/ 47 w 56"/>
                <a:gd name="T9" fmla="*/ 150 h 167"/>
                <a:gd name="T10" fmla="*/ 40 w 56"/>
                <a:gd name="T11" fmla="*/ 158 h 167"/>
                <a:gd name="T12" fmla="*/ 16 w 56"/>
                <a:gd name="T13" fmla="*/ 166 h 167"/>
                <a:gd name="T14" fmla="*/ 0 w 56"/>
                <a:gd name="T15" fmla="*/ 166 h 167"/>
                <a:gd name="T16" fmla="*/ 0 w 56"/>
                <a:gd name="T17" fmla="*/ 134 h 167"/>
                <a:gd name="T18" fmla="*/ 0 w 56"/>
                <a:gd name="T19" fmla="*/ 134 h 167"/>
                <a:gd name="T20" fmla="*/ 8 w 56"/>
                <a:gd name="T21" fmla="*/ 134 h 167"/>
                <a:gd name="T22" fmla="*/ 16 w 56"/>
                <a:gd name="T23" fmla="*/ 126 h 167"/>
                <a:gd name="T24" fmla="*/ 16 w 56"/>
                <a:gd name="T25" fmla="*/ 118 h 167"/>
                <a:gd name="T26" fmla="*/ 16 w 56"/>
                <a:gd name="T27" fmla="*/ 0 h 167"/>
                <a:gd name="T28" fmla="*/ 55 w 56"/>
                <a:gd name="T29"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167">
                  <a:moveTo>
                    <a:pt x="55" y="0"/>
                  </a:moveTo>
                  <a:lnTo>
                    <a:pt x="55" y="0"/>
                  </a:lnTo>
                  <a:cubicBezTo>
                    <a:pt x="55" y="111"/>
                    <a:pt x="55" y="111"/>
                    <a:pt x="55" y="111"/>
                  </a:cubicBezTo>
                  <a:cubicBezTo>
                    <a:pt x="55" y="126"/>
                    <a:pt x="55" y="134"/>
                    <a:pt x="55" y="142"/>
                  </a:cubicBezTo>
                  <a:cubicBezTo>
                    <a:pt x="55" y="142"/>
                    <a:pt x="55" y="150"/>
                    <a:pt x="47" y="150"/>
                  </a:cubicBezTo>
                  <a:cubicBezTo>
                    <a:pt x="47" y="158"/>
                    <a:pt x="47" y="158"/>
                    <a:pt x="40" y="158"/>
                  </a:cubicBezTo>
                  <a:cubicBezTo>
                    <a:pt x="32" y="158"/>
                    <a:pt x="24" y="166"/>
                    <a:pt x="16" y="166"/>
                  </a:cubicBezTo>
                  <a:cubicBezTo>
                    <a:pt x="0" y="166"/>
                    <a:pt x="0" y="166"/>
                    <a:pt x="0" y="166"/>
                  </a:cubicBezTo>
                  <a:cubicBezTo>
                    <a:pt x="0" y="134"/>
                    <a:pt x="0" y="134"/>
                    <a:pt x="0" y="134"/>
                  </a:cubicBezTo>
                  <a:lnTo>
                    <a:pt x="0" y="134"/>
                  </a:lnTo>
                  <a:cubicBezTo>
                    <a:pt x="8" y="134"/>
                    <a:pt x="8" y="134"/>
                    <a:pt x="8" y="134"/>
                  </a:cubicBezTo>
                  <a:lnTo>
                    <a:pt x="16" y="126"/>
                  </a:lnTo>
                  <a:lnTo>
                    <a:pt x="16" y="118"/>
                  </a:lnTo>
                  <a:cubicBezTo>
                    <a:pt x="16" y="0"/>
                    <a:pt x="16" y="0"/>
                    <a:pt x="16" y="0"/>
                  </a:cubicBez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12" name="Freeform 1004"/>
            <p:cNvSpPr>
              <a:spLocks noChangeArrowheads="1"/>
            </p:cNvSpPr>
            <p:nvPr/>
          </p:nvSpPr>
          <p:spPr bwMode="auto">
            <a:xfrm>
              <a:off x="18564335" y="6588983"/>
              <a:ext cx="50819" cy="120694"/>
            </a:xfrm>
            <a:custGeom>
              <a:avLst/>
              <a:gdLst>
                <a:gd name="T0" fmla="*/ 0 w 72"/>
                <a:gd name="T1" fmla="*/ 0 h 167"/>
                <a:gd name="T2" fmla="*/ 71 w 72"/>
                <a:gd name="T3" fmla="*/ 0 h 167"/>
                <a:gd name="T4" fmla="*/ 71 w 72"/>
                <a:gd name="T5" fmla="*/ 31 h 167"/>
                <a:gd name="T6" fmla="*/ 40 w 72"/>
                <a:gd name="T7" fmla="*/ 31 h 167"/>
                <a:gd name="T8" fmla="*/ 40 w 72"/>
                <a:gd name="T9" fmla="*/ 63 h 167"/>
                <a:gd name="T10" fmla="*/ 71 w 72"/>
                <a:gd name="T11" fmla="*/ 63 h 167"/>
                <a:gd name="T12" fmla="*/ 71 w 72"/>
                <a:gd name="T13" fmla="*/ 95 h 167"/>
                <a:gd name="T14" fmla="*/ 40 w 72"/>
                <a:gd name="T15" fmla="*/ 95 h 167"/>
                <a:gd name="T16" fmla="*/ 40 w 72"/>
                <a:gd name="T17" fmla="*/ 134 h 167"/>
                <a:gd name="T18" fmla="*/ 71 w 72"/>
                <a:gd name="T19" fmla="*/ 134 h 167"/>
                <a:gd name="T20" fmla="*/ 71 w 72"/>
                <a:gd name="T21" fmla="*/ 166 h 167"/>
                <a:gd name="T22" fmla="*/ 0 w 72"/>
                <a:gd name="T23" fmla="*/ 166 h 167"/>
                <a:gd name="T24" fmla="*/ 0 w 72"/>
                <a:gd name="T2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167">
                  <a:moveTo>
                    <a:pt x="0" y="0"/>
                  </a:moveTo>
                  <a:lnTo>
                    <a:pt x="71" y="0"/>
                  </a:lnTo>
                  <a:lnTo>
                    <a:pt x="71" y="31"/>
                  </a:lnTo>
                  <a:lnTo>
                    <a:pt x="40" y="31"/>
                  </a:lnTo>
                  <a:lnTo>
                    <a:pt x="40" y="63"/>
                  </a:lnTo>
                  <a:lnTo>
                    <a:pt x="71" y="63"/>
                  </a:lnTo>
                  <a:lnTo>
                    <a:pt x="71" y="95"/>
                  </a:lnTo>
                  <a:lnTo>
                    <a:pt x="40" y="95"/>
                  </a:lnTo>
                  <a:lnTo>
                    <a:pt x="40" y="134"/>
                  </a:lnTo>
                  <a:lnTo>
                    <a:pt x="71" y="134"/>
                  </a:lnTo>
                  <a:lnTo>
                    <a:pt x="71" y="166"/>
                  </a:lnTo>
                  <a:lnTo>
                    <a:pt x="0" y="166"/>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13" name="Freeform 1005"/>
            <p:cNvSpPr>
              <a:spLocks noChangeArrowheads="1"/>
            </p:cNvSpPr>
            <p:nvPr/>
          </p:nvSpPr>
          <p:spPr bwMode="auto">
            <a:xfrm>
              <a:off x="18627859" y="6588983"/>
              <a:ext cx="63523" cy="120694"/>
            </a:xfrm>
            <a:custGeom>
              <a:avLst/>
              <a:gdLst>
                <a:gd name="T0" fmla="*/ 0 w 88"/>
                <a:gd name="T1" fmla="*/ 0 h 167"/>
                <a:gd name="T2" fmla="*/ 0 w 88"/>
                <a:gd name="T3" fmla="*/ 0 h 167"/>
                <a:gd name="T4" fmla="*/ 24 w 88"/>
                <a:gd name="T5" fmla="*/ 0 h 167"/>
                <a:gd name="T6" fmla="*/ 63 w 88"/>
                <a:gd name="T7" fmla="*/ 8 h 167"/>
                <a:gd name="T8" fmla="*/ 87 w 88"/>
                <a:gd name="T9" fmla="*/ 16 h 167"/>
                <a:gd name="T10" fmla="*/ 87 w 88"/>
                <a:gd name="T11" fmla="*/ 47 h 167"/>
                <a:gd name="T12" fmla="*/ 87 w 88"/>
                <a:gd name="T13" fmla="*/ 71 h 167"/>
                <a:gd name="T14" fmla="*/ 63 w 88"/>
                <a:gd name="T15" fmla="*/ 79 h 167"/>
                <a:gd name="T16" fmla="*/ 87 w 88"/>
                <a:gd name="T17" fmla="*/ 87 h 167"/>
                <a:gd name="T18" fmla="*/ 87 w 88"/>
                <a:gd name="T19" fmla="*/ 95 h 167"/>
                <a:gd name="T20" fmla="*/ 87 w 88"/>
                <a:gd name="T21" fmla="*/ 118 h 167"/>
                <a:gd name="T22" fmla="*/ 87 w 88"/>
                <a:gd name="T23" fmla="*/ 166 h 167"/>
                <a:gd name="T24" fmla="*/ 55 w 88"/>
                <a:gd name="T25" fmla="*/ 166 h 167"/>
                <a:gd name="T26" fmla="*/ 55 w 88"/>
                <a:gd name="T27" fmla="*/ 111 h 167"/>
                <a:gd name="T28" fmla="*/ 48 w 88"/>
                <a:gd name="T29" fmla="*/ 95 h 167"/>
                <a:gd name="T30" fmla="*/ 40 w 88"/>
                <a:gd name="T31" fmla="*/ 87 h 167"/>
                <a:gd name="T32" fmla="*/ 40 w 88"/>
                <a:gd name="T33" fmla="*/ 166 h 167"/>
                <a:gd name="T34" fmla="*/ 0 w 88"/>
                <a:gd name="T35" fmla="*/ 166 h 167"/>
                <a:gd name="T36" fmla="*/ 0 w 88"/>
                <a:gd name="T37" fmla="*/ 0 h 167"/>
                <a:gd name="T38" fmla="*/ 40 w 88"/>
                <a:gd name="T39" fmla="*/ 31 h 167"/>
                <a:gd name="T40" fmla="*/ 40 w 88"/>
                <a:gd name="T41" fmla="*/ 31 h 167"/>
                <a:gd name="T42" fmla="*/ 40 w 88"/>
                <a:gd name="T43" fmla="*/ 63 h 167"/>
                <a:gd name="T44" fmla="*/ 48 w 88"/>
                <a:gd name="T45" fmla="*/ 63 h 167"/>
                <a:gd name="T46" fmla="*/ 55 w 88"/>
                <a:gd name="T47" fmla="*/ 55 h 167"/>
                <a:gd name="T48" fmla="*/ 55 w 88"/>
                <a:gd name="T49" fmla="*/ 39 h 167"/>
                <a:gd name="T50" fmla="*/ 48 w 88"/>
                <a:gd name="T51" fmla="*/ 31 h 167"/>
                <a:gd name="T52" fmla="*/ 40 w 88"/>
                <a:gd name="T53" fmla="*/ 31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67">
                  <a:moveTo>
                    <a:pt x="0" y="0"/>
                  </a:moveTo>
                  <a:lnTo>
                    <a:pt x="0" y="0"/>
                  </a:lnTo>
                  <a:cubicBezTo>
                    <a:pt x="24" y="0"/>
                    <a:pt x="24" y="0"/>
                    <a:pt x="24" y="0"/>
                  </a:cubicBezTo>
                  <a:cubicBezTo>
                    <a:pt x="48" y="0"/>
                    <a:pt x="63" y="0"/>
                    <a:pt x="63" y="8"/>
                  </a:cubicBezTo>
                  <a:cubicBezTo>
                    <a:pt x="71" y="8"/>
                    <a:pt x="79" y="8"/>
                    <a:pt x="87" y="16"/>
                  </a:cubicBezTo>
                  <a:cubicBezTo>
                    <a:pt x="87" y="24"/>
                    <a:pt x="87" y="31"/>
                    <a:pt x="87" y="47"/>
                  </a:cubicBezTo>
                  <a:cubicBezTo>
                    <a:pt x="87" y="55"/>
                    <a:pt x="87" y="71"/>
                    <a:pt x="87" y="71"/>
                  </a:cubicBezTo>
                  <a:cubicBezTo>
                    <a:pt x="79" y="79"/>
                    <a:pt x="79" y="79"/>
                    <a:pt x="63" y="79"/>
                  </a:cubicBezTo>
                  <a:cubicBezTo>
                    <a:pt x="79" y="79"/>
                    <a:pt x="79" y="87"/>
                    <a:pt x="87" y="87"/>
                  </a:cubicBezTo>
                  <a:lnTo>
                    <a:pt x="87" y="95"/>
                  </a:lnTo>
                  <a:cubicBezTo>
                    <a:pt x="87" y="103"/>
                    <a:pt x="87" y="111"/>
                    <a:pt x="87" y="118"/>
                  </a:cubicBezTo>
                  <a:cubicBezTo>
                    <a:pt x="87" y="166"/>
                    <a:pt x="87" y="166"/>
                    <a:pt x="87" y="166"/>
                  </a:cubicBezTo>
                  <a:cubicBezTo>
                    <a:pt x="55" y="166"/>
                    <a:pt x="55" y="166"/>
                    <a:pt x="55" y="166"/>
                  </a:cubicBezTo>
                  <a:cubicBezTo>
                    <a:pt x="55" y="111"/>
                    <a:pt x="55" y="111"/>
                    <a:pt x="55" y="111"/>
                  </a:cubicBezTo>
                  <a:cubicBezTo>
                    <a:pt x="55" y="103"/>
                    <a:pt x="48" y="95"/>
                    <a:pt x="48" y="95"/>
                  </a:cubicBezTo>
                  <a:cubicBezTo>
                    <a:pt x="48" y="95"/>
                    <a:pt x="48" y="87"/>
                    <a:pt x="40" y="87"/>
                  </a:cubicBezTo>
                  <a:cubicBezTo>
                    <a:pt x="40" y="166"/>
                    <a:pt x="40" y="166"/>
                    <a:pt x="40" y="166"/>
                  </a:cubicBezTo>
                  <a:cubicBezTo>
                    <a:pt x="0" y="166"/>
                    <a:pt x="0" y="166"/>
                    <a:pt x="0" y="166"/>
                  </a:cubicBezTo>
                  <a:lnTo>
                    <a:pt x="0" y="0"/>
                  </a:lnTo>
                  <a:close/>
                  <a:moveTo>
                    <a:pt x="40" y="31"/>
                  </a:moveTo>
                  <a:lnTo>
                    <a:pt x="40" y="31"/>
                  </a:lnTo>
                  <a:cubicBezTo>
                    <a:pt x="40" y="63"/>
                    <a:pt x="40" y="63"/>
                    <a:pt x="40" y="63"/>
                  </a:cubicBezTo>
                  <a:lnTo>
                    <a:pt x="48" y="63"/>
                  </a:lnTo>
                  <a:lnTo>
                    <a:pt x="55" y="55"/>
                  </a:lnTo>
                  <a:cubicBezTo>
                    <a:pt x="55" y="39"/>
                    <a:pt x="55" y="39"/>
                    <a:pt x="55" y="39"/>
                  </a:cubicBezTo>
                  <a:lnTo>
                    <a:pt x="48" y="31"/>
                  </a:lnTo>
                  <a:cubicBezTo>
                    <a:pt x="48" y="31"/>
                    <a:pt x="48" y="31"/>
                    <a:pt x="40" y="31"/>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14" name="Freeform 1006"/>
            <p:cNvSpPr>
              <a:spLocks noChangeArrowheads="1"/>
            </p:cNvSpPr>
            <p:nvPr/>
          </p:nvSpPr>
          <p:spPr bwMode="auto">
            <a:xfrm>
              <a:off x="18700909" y="6588983"/>
              <a:ext cx="69876" cy="120694"/>
            </a:xfrm>
            <a:custGeom>
              <a:avLst/>
              <a:gdLst>
                <a:gd name="T0" fmla="*/ 95 w 96"/>
                <a:gd name="T1" fmla="*/ 47 h 167"/>
                <a:gd name="T2" fmla="*/ 95 w 96"/>
                <a:gd name="T3" fmla="*/ 47 h 167"/>
                <a:gd name="T4" fmla="*/ 55 w 96"/>
                <a:gd name="T5" fmla="*/ 47 h 167"/>
                <a:gd name="T6" fmla="*/ 55 w 96"/>
                <a:gd name="T7" fmla="*/ 39 h 167"/>
                <a:gd name="T8" fmla="*/ 47 w 96"/>
                <a:gd name="T9" fmla="*/ 31 h 167"/>
                <a:gd name="T10" fmla="*/ 47 w 96"/>
                <a:gd name="T11" fmla="*/ 24 h 167"/>
                <a:gd name="T12" fmla="*/ 39 w 96"/>
                <a:gd name="T13" fmla="*/ 31 h 167"/>
                <a:gd name="T14" fmla="*/ 39 w 96"/>
                <a:gd name="T15" fmla="*/ 39 h 167"/>
                <a:gd name="T16" fmla="*/ 39 w 96"/>
                <a:gd name="T17" fmla="*/ 47 h 167"/>
                <a:gd name="T18" fmla="*/ 55 w 96"/>
                <a:gd name="T19" fmla="*/ 63 h 167"/>
                <a:gd name="T20" fmla="*/ 87 w 96"/>
                <a:gd name="T21" fmla="*/ 87 h 167"/>
                <a:gd name="T22" fmla="*/ 95 w 96"/>
                <a:gd name="T23" fmla="*/ 118 h 167"/>
                <a:gd name="T24" fmla="*/ 87 w 96"/>
                <a:gd name="T25" fmla="*/ 150 h 167"/>
                <a:gd name="T26" fmla="*/ 79 w 96"/>
                <a:gd name="T27" fmla="*/ 158 h 167"/>
                <a:gd name="T28" fmla="*/ 47 w 96"/>
                <a:gd name="T29" fmla="*/ 166 h 167"/>
                <a:gd name="T30" fmla="*/ 23 w 96"/>
                <a:gd name="T31" fmla="*/ 158 h 167"/>
                <a:gd name="T32" fmla="*/ 8 w 96"/>
                <a:gd name="T33" fmla="*/ 142 h 167"/>
                <a:gd name="T34" fmla="*/ 0 w 96"/>
                <a:gd name="T35" fmla="*/ 118 h 167"/>
                <a:gd name="T36" fmla="*/ 0 w 96"/>
                <a:gd name="T37" fmla="*/ 103 h 167"/>
                <a:gd name="T38" fmla="*/ 39 w 96"/>
                <a:gd name="T39" fmla="*/ 103 h 167"/>
                <a:gd name="T40" fmla="*/ 39 w 96"/>
                <a:gd name="T41" fmla="*/ 126 h 167"/>
                <a:gd name="T42" fmla="*/ 39 w 96"/>
                <a:gd name="T43" fmla="*/ 134 h 167"/>
                <a:gd name="T44" fmla="*/ 47 w 96"/>
                <a:gd name="T45" fmla="*/ 142 h 167"/>
                <a:gd name="T46" fmla="*/ 55 w 96"/>
                <a:gd name="T47" fmla="*/ 134 h 167"/>
                <a:gd name="T48" fmla="*/ 55 w 96"/>
                <a:gd name="T49" fmla="*/ 126 h 167"/>
                <a:gd name="T50" fmla="*/ 55 w 96"/>
                <a:gd name="T51" fmla="*/ 111 h 167"/>
                <a:gd name="T52" fmla="*/ 32 w 96"/>
                <a:gd name="T53" fmla="*/ 95 h 167"/>
                <a:gd name="T54" fmla="*/ 8 w 96"/>
                <a:gd name="T55" fmla="*/ 79 h 167"/>
                <a:gd name="T56" fmla="*/ 0 w 96"/>
                <a:gd name="T57" fmla="*/ 63 h 167"/>
                <a:gd name="T58" fmla="*/ 0 w 96"/>
                <a:gd name="T59" fmla="*/ 47 h 167"/>
                <a:gd name="T60" fmla="*/ 8 w 96"/>
                <a:gd name="T61" fmla="*/ 16 h 167"/>
                <a:gd name="T62" fmla="*/ 16 w 96"/>
                <a:gd name="T63" fmla="*/ 8 h 167"/>
                <a:gd name="T64" fmla="*/ 47 w 96"/>
                <a:gd name="T65" fmla="*/ 0 h 167"/>
                <a:gd name="T66" fmla="*/ 71 w 96"/>
                <a:gd name="T67" fmla="*/ 8 h 167"/>
                <a:gd name="T68" fmla="*/ 87 w 96"/>
                <a:gd name="T69" fmla="*/ 16 h 167"/>
                <a:gd name="T70" fmla="*/ 95 w 96"/>
                <a:gd name="T71" fmla="*/ 4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6" h="167">
                  <a:moveTo>
                    <a:pt x="95" y="47"/>
                  </a:moveTo>
                  <a:lnTo>
                    <a:pt x="95" y="47"/>
                  </a:lnTo>
                  <a:cubicBezTo>
                    <a:pt x="55" y="47"/>
                    <a:pt x="55" y="47"/>
                    <a:pt x="55" y="47"/>
                  </a:cubicBezTo>
                  <a:cubicBezTo>
                    <a:pt x="55" y="39"/>
                    <a:pt x="55" y="39"/>
                    <a:pt x="55" y="39"/>
                  </a:cubicBezTo>
                  <a:cubicBezTo>
                    <a:pt x="55" y="31"/>
                    <a:pt x="55" y="31"/>
                    <a:pt x="47" y="31"/>
                  </a:cubicBezTo>
                  <a:cubicBezTo>
                    <a:pt x="47" y="24"/>
                    <a:pt x="47" y="24"/>
                    <a:pt x="47" y="24"/>
                  </a:cubicBezTo>
                  <a:lnTo>
                    <a:pt x="39" y="31"/>
                  </a:lnTo>
                  <a:cubicBezTo>
                    <a:pt x="39" y="31"/>
                    <a:pt x="39" y="31"/>
                    <a:pt x="39" y="39"/>
                  </a:cubicBezTo>
                  <a:cubicBezTo>
                    <a:pt x="39" y="47"/>
                    <a:pt x="39" y="47"/>
                    <a:pt x="39" y="47"/>
                  </a:cubicBezTo>
                  <a:cubicBezTo>
                    <a:pt x="39" y="55"/>
                    <a:pt x="47" y="55"/>
                    <a:pt x="55" y="63"/>
                  </a:cubicBezTo>
                  <a:cubicBezTo>
                    <a:pt x="71" y="71"/>
                    <a:pt x="79" y="79"/>
                    <a:pt x="87" y="87"/>
                  </a:cubicBezTo>
                  <a:cubicBezTo>
                    <a:pt x="95" y="95"/>
                    <a:pt x="95" y="103"/>
                    <a:pt x="95" y="118"/>
                  </a:cubicBezTo>
                  <a:cubicBezTo>
                    <a:pt x="95" y="134"/>
                    <a:pt x="95" y="142"/>
                    <a:pt x="87" y="150"/>
                  </a:cubicBezTo>
                  <a:cubicBezTo>
                    <a:pt x="87" y="150"/>
                    <a:pt x="87" y="158"/>
                    <a:pt x="79" y="158"/>
                  </a:cubicBezTo>
                  <a:cubicBezTo>
                    <a:pt x="71" y="166"/>
                    <a:pt x="55" y="166"/>
                    <a:pt x="47" y="166"/>
                  </a:cubicBezTo>
                  <a:cubicBezTo>
                    <a:pt x="39" y="166"/>
                    <a:pt x="32" y="166"/>
                    <a:pt x="23" y="158"/>
                  </a:cubicBezTo>
                  <a:cubicBezTo>
                    <a:pt x="16" y="158"/>
                    <a:pt x="8" y="150"/>
                    <a:pt x="8" y="142"/>
                  </a:cubicBezTo>
                  <a:cubicBezTo>
                    <a:pt x="0" y="134"/>
                    <a:pt x="0" y="126"/>
                    <a:pt x="0" y="118"/>
                  </a:cubicBezTo>
                  <a:cubicBezTo>
                    <a:pt x="0" y="103"/>
                    <a:pt x="0" y="103"/>
                    <a:pt x="0" y="103"/>
                  </a:cubicBezTo>
                  <a:cubicBezTo>
                    <a:pt x="39" y="103"/>
                    <a:pt x="39" y="103"/>
                    <a:pt x="39" y="103"/>
                  </a:cubicBezTo>
                  <a:cubicBezTo>
                    <a:pt x="39" y="126"/>
                    <a:pt x="39" y="126"/>
                    <a:pt x="39" y="126"/>
                  </a:cubicBezTo>
                  <a:cubicBezTo>
                    <a:pt x="39" y="134"/>
                    <a:pt x="39" y="134"/>
                    <a:pt x="39" y="134"/>
                  </a:cubicBezTo>
                  <a:lnTo>
                    <a:pt x="47" y="142"/>
                  </a:lnTo>
                  <a:lnTo>
                    <a:pt x="55" y="134"/>
                  </a:lnTo>
                  <a:lnTo>
                    <a:pt x="55" y="126"/>
                  </a:lnTo>
                  <a:cubicBezTo>
                    <a:pt x="55" y="118"/>
                    <a:pt x="55" y="111"/>
                    <a:pt x="55" y="111"/>
                  </a:cubicBezTo>
                  <a:cubicBezTo>
                    <a:pt x="47" y="103"/>
                    <a:pt x="39" y="103"/>
                    <a:pt x="32" y="95"/>
                  </a:cubicBezTo>
                  <a:cubicBezTo>
                    <a:pt x="23" y="87"/>
                    <a:pt x="16" y="79"/>
                    <a:pt x="8" y="79"/>
                  </a:cubicBezTo>
                  <a:cubicBezTo>
                    <a:pt x="8" y="71"/>
                    <a:pt x="8" y="71"/>
                    <a:pt x="0" y="63"/>
                  </a:cubicBezTo>
                  <a:cubicBezTo>
                    <a:pt x="0" y="63"/>
                    <a:pt x="0" y="55"/>
                    <a:pt x="0" y="47"/>
                  </a:cubicBezTo>
                  <a:cubicBezTo>
                    <a:pt x="0" y="31"/>
                    <a:pt x="0" y="24"/>
                    <a:pt x="8" y="16"/>
                  </a:cubicBezTo>
                  <a:lnTo>
                    <a:pt x="16" y="8"/>
                  </a:lnTo>
                  <a:cubicBezTo>
                    <a:pt x="23" y="0"/>
                    <a:pt x="32" y="0"/>
                    <a:pt x="47" y="0"/>
                  </a:cubicBezTo>
                  <a:cubicBezTo>
                    <a:pt x="55" y="0"/>
                    <a:pt x="63" y="0"/>
                    <a:pt x="71" y="8"/>
                  </a:cubicBezTo>
                  <a:cubicBezTo>
                    <a:pt x="79" y="8"/>
                    <a:pt x="87" y="16"/>
                    <a:pt x="87" y="16"/>
                  </a:cubicBezTo>
                  <a:cubicBezTo>
                    <a:pt x="87" y="24"/>
                    <a:pt x="95" y="31"/>
                    <a:pt x="95" y="47"/>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15" name="Freeform 1007"/>
            <p:cNvSpPr>
              <a:spLocks noChangeArrowheads="1"/>
            </p:cNvSpPr>
            <p:nvPr/>
          </p:nvSpPr>
          <p:spPr bwMode="auto">
            <a:xfrm>
              <a:off x="18780315" y="6588983"/>
              <a:ext cx="50819" cy="120694"/>
            </a:xfrm>
            <a:custGeom>
              <a:avLst/>
              <a:gdLst>
                <a:gd name="T0" fmla="*/ 0 w 72"/>
                <a:gd name="T1" fmla="*/ 0 h 167"/>
                <a:gd name="T2" fmla="*/ 63 w 72"/>
                <a:gd name="T3" fmla="*/ 0 h 167"/>
                <a:gd name="T4" fmla="*/ 63 w 72"/>
                <a:gd name="T5" fmla="*/ 31 h 167"/>
                <a:gd name="T6" fmla="*/ 39 w 72"/>
                <a:gd name="T7" fmla="*/ 31 h 167"/>
                <a:gd name="T8" fmla="*/ 39 w 72"/>
                <a:gd name="T9" fmla="*/ 63 h 167"/>
                <a:gd name="T10" fmla="*/ 63 w 72"/>
                <a:gd name="T11" fmla="*/ 63 h 167"/>
                <a:gd name="T12" fmla="*/ 63 w 72"/>
                <a:gd name="T13" fmla="*/ 95 h 167"/>
                <a:gd name="T14" fmla="*/ 39 w 72"/>
                <a:gd name="T15" fmla="*/ 95 h 167"/>
                <a:gd name="T16" fmla="*/ 39 w 72"/>
                <a:gd name="T17" fmla="*/ 134 h 167"/>
                <a:gd name="T18" fmla="*/ 71 w 72"/>
                <a:gd name="T19" fmla="*/ 134 h 167"/>
                <a:gd name="T20" fmla="*/ 71 w 72"/>
                <a:gd name="T21" fmla="*/ 166 h 167"/>
                <a:gd name="T22" fmla="*/ 0 w 72"/>
                <a:gd name="T23" fmla="*/ 166 h 167"/>
                <a:gd name="T24" fmla="*/ 0 w 72"/>
                <a:gd name="T2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167">
                  <a:moveTo>
                    <a:pt x="0" y="0"/>
                  </a:moveTo>
                  <a:lnTo>
                    <a:pt x="63" y="0"/>
                  </a:lnTo>
                  <a:lnTo>
                    <a:pt x="63" y="31"/>
                  </a:lnTo>
                  <a:lnTo>
                    <a:pt x="39" y="31"/>
                  </a:lnTo>
                  <a:lnTo>
                    <a:pt x="39" y="63"/>
                  </a:lnTo>
                  <a:lnTo>
                    <a:pt x="63" y="63"/>
                  </a:lnTo>
                  <a:lnTo>
                    <a:pt x="63" y="95"/>
                  </a:lnTo>
                  <a:lnTo>
                    <a:pt x="39" y="95"/>
                  </a:lnTo>
                  <a:lnTo>
                    <a:pt x="39" y="134"/>
                  </a:lnTo>
                  <a:lnTo>
                    <a:pt x="71" y="134"/>
                  </a:lnTo>
                  <a:lnTo>
                    <a:pt x="71" y="166"/>
                  </a:lnTo>
                  <a:lnTo>
                    <a:pt x="0" y="166"/>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16" name="Freeform 1008"/>
            <p:cNvSpPr>
              <a:spLocks noChangeArrowheads="1"/>
            </p:cNvSpPr>
            <p:nvPr/>
          </p:nvSpPr>
          <p:spPr bwMode="auto">
            <a:xfrm>
              <a:off x="18834308" y="6588983"/>
              <a:ext cx="76228" cy="120694"/>
            </a:xfrm>
            <a:custGeom>
              <a:avLst/>
              <a:gdLst>
                <a:gd name="T0" fmla="*/ 103 w 104"/>
                <a:gd name="T1" fmla="*/ 0 h 167"/>
                <a:gd name="T2" fmla="*/ 103 w 104"/>
                <a:gd name="T3" fmla="*/ 0 h 167"/>
                <a:gd name="T4" fmla="*/ 71 w 104"/>
                <a:gd name="T5" fmla="*/ 103 h 167"/>
                <a:gd name="T6" fmla="*/ 71 w 104"/>
                <a:gd name="T7" fmla="*/ 166 h 167"/>
                <a:gd name="T8" fmla="*/ 31 w 104"/>
                <a:gd name="T9" fmla="*/ 166 h 167"/>
                <a:gd name="T10" fmla="*/ 31 w 104"/>
                <a:gd name="T11" fmla="*/ 103 h 167"/>
                <a:gd name="T12" fmla="*/ 0 w 104"/>
                <a:gd name="T13" fmla="*/ 0 h 167"/>
                <a:gd name="T14" fmla="*/ 39 w 104"/>
                <a:gd name="T15" fmla="*/ 0 h 167"/>
                <a:gd name="T16" fmla="*/ 47 w 104"/>
                <a:gd name="T17" fmla="*/ 63 h 167"/>
                <a:gd name="T18" fmla="*/ 63 w 104"/>
                <a:gd name="T19" fmla="*/ 0 h 167"/>
                <a:gd name="T20" fmla="*/ 103 w 104"/>
                <a:gd name="T2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167">
                  <a:moveTo>
                    <a:pt x="103" y="0"/>
                  </a:moveTo>
                  <a:lnTo>
                    <a:pt x="103" y="0"/>
                  </a:lnTo>
                  <a:cubicBezTo>
                    <a:pt x="71" y="103"/>
                    <a:pt x="71" y="103"/>
                    <a:pt x="71" y="103"/>
                  </a:cubicBezTo>
                  <a:cubicBezTo>
                    <a:pt x="71" y="166"/>
                    <a:pt x="71" y="166"/>
                    <a:pt x="71" y="166"/>
                  </a:cubicBezTo>
                  <a:cubicBezTo>
                    <a:pt x="31" y="166"/>
                    <a:pt x="31" y="166"/>
                    <a:pt x="31" y="166"/>
                  </a:cubicBezTo>
                  <a:cubicBezTo>
                    <a:pt x="31" y="103"/>
                    <a:pt x="31" y="103"/>
                    <a:pt x="31" y="103"/>
                  </a:cubicBezTo>
                  <a:cubicBezTo>
                    <a:pt x="0" y="0"/>
                    <a:pt x="0" y="0"/>
                    <a:pt x="0" y="0"/>
                  </a:cubicBezTo>
                  <a:cubicBezTo>
                    <a:pt x="39" y="0"/>
                    <a:pt x="39" y="0"/>
                    <a:pt x="39" y="0"/>
                  </a:cubicBezTo>
                  <a:cubicBezTo>
                    <a:pt x="47" y="31"/>
                    <a:pt x="47" y="55"/>
                    <a:pt x="47" y="63"/>
                  </a:cubicBezTo>
                  <a:cubicBezTo>
                    <a:pt x="47" y="47"/>
                    <a:pt x="55" y="31"/>
                    <a:pt x="63" y="0"/>
                  </a:cubicBez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17" name="Freeform 1009"/>
            <p:cNvSpPr>
              <a:spLocks noChangeArrowheads="1"/>
            </p:cNvSpPr>
            <p:nvPr/>
          </p:nvSpPr>
          <p:spPr bwMode="auto">
            <a:xfrm>
              <a:off x="16919083" y="6293601"/>
              <a:ext cx="69876" cy="127046"/>
            </a:xfrm>
            <a:custGeom>
              <a:avLst/>
              <a:gdLst>
                <a:gd name="T0" fmla="*/ 0 w 96"/>
                <a:gd name="T1" fmla="*/ 0 h 175"/>
                <a:gd name="T2" fmla="*/ 0 w 96"/>
                <a:gd name="T3" fmla="*/ 0 h 175"/>
                <a:gd name="T4" fmla="*/ 40 w 96"/>
                <a:gd name="T5" fmla="*/ 0 h 175"/>
                <a:gd name="T6" fmla="*/ 72 w 96"/>
                <a:gd name="T7" fmla="*/ 8 h 175"/>
                <a:gd name="T8" fmla="*/ 87 w 96"/>
                <a:gd name="T9" fmla="*/ 16 h 175"/>
                <a:gd name="T10" fmla="*/ 95 w 96"/>
                <a:gd name="T11" fmla="*/ 24 h 175"/>
                <a:gd name="T12" fmla="*/ 95 w 96"/>
                <a:gd name="T13" fmla="*/ 47 h 175"/>
                <a:gd name="T14" fmla="*/ 95 w 96"/>
                <a:gd name="T15" fmla="*/ 63 h 175"/>
                <a:gd name="T16" fmla="*/ 87 w 96"/>
                <a:gd name="T17" fmla="*/ 87 h 175"/>
                <a:gd name="T18" fmla="*/ 80 w 96"/>
                <a:gd name="T19" fmla="*/ 102 h 175"/>
                <a:gd name="T20" fmla="*/ 56 w 96"/>
                <a:gd name="T21" fmla="*/ 102 h 175"/>
                <a:gd name="T22" fmla="*/ 40 w 96"/>
                <a:gd name="T23" fmla="*/ 102 h 175"/>
                <a:gd name="T24" fmla="*/ 40 w 96"/>
                <a:gd name="T25" fmla="*/ 174 h 175"/>
                <a:gd name="T26" fmla="*/ 0 w 96"/>
                <a:gd name="T27" fmla="*/ 174 h 175"/>
                <a:gd name="T28" fmla="*/ 0 w 96"/>
                <a:gd name="T29" fmla="*/ 0 h 175"/>
                <a:gd name="T30" fmla="*/ 40 w 96"/>
                <a:gd name="T31" fmla="*/ 31 h 175"/>
                <a:gd name="T32" fmla="*/ 40 w 96"/>
                <a:gd name="T33" fmla="*/ 31 h 175"/>
                <a:gd name="T34" fmla="*/ 40 w 96"/>
                <a:gd name="T35" fmla="*/ 71 h 175"/>
                <a:gd name="T36" fmla="*/ 48 w 96"/>
                <a:gd name="T37" fmla="*/ 71 h 175"/>
                <a:gd name="T38" fmla="*/ 56 w 96"/>
                <a:gd name="T39" fmla="*/ 71 h 175"/>
                <a:gd name="T40" fmla="*/ 56 w 96"/>
                <a:gd name="T41" fmla="*/ 63 h 175"/>
                <a:gd name="T42" fmla="*/ 56 w 96"/>
                <a:gd name="T43" fmla="*/ 47 h 175"/>
                <a:gd name="T44" fmla="*/ 56 w 96"/>
                <a:gd name="T45" fmla="*/ 31 h 175"/>
                <a:gd name="T46" fmla="*/ 40 w 96"/>
                <a:gd name="T47" fmla="*/ 3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 h="175">
                  <a:moveTo>
                    <a:pt x="0" y="0"/>
                  </a:moveTo>
                  <a:lnTo>
                    <a:pt x="0" y="0"/>
                  </a:lnTo>
                  <a:cubicBezTo>
                    <a:pt x="40" y="0"/>
                    <a:pt x="40" y="0"/>
                    <a:pt x="40" y="0"/>
                  </a:cubicBezTo>
                  <a:cubicBezTo>
                    <a:pt x="56" y="0"/>
                    <a:pt x="64" y="0"/>
                    <a:pt x="72" y="8"/>
                  </a:cubicBezTo>
                  <a:cubicBezTo>
                    <a:pt x="80" y="8"/>
                    <a:pt x="80" y="8"/>
                    <a:pt x="87" y="16"/>
                  </a:cubicBezTo>
                  <a:lnTo>
                    <a:pt x="95" y="24"/>
                  </a:lnTo>
                  <a:cubicBezTo>
                    <a:pt x="95" y="31"/>
                    <a:pt x="95" y="39"/>
                    <a:pt x="95" y="47"/>
                  </a:cubicBezTo>
                  <a:cubicBezTo>
                    <a:pt x="95" y="63"/>
                    <a:pt x="95" y="63"/>
                    <a:pt x="95" y="63"/>
                  </a:cubicBezTo>
                  <a:cubicBezTo>
                    <a:pt x="95" y="79"/>
                    <a:pt x="95" y="87"/>
                    <a:pt x="87" y="87"/>
                  </a:cubicBezTo>
                  <a:cubicBezTo>
                    <a:pt x="87" y="95"/>
                    <a:pt x="87" y="95"/>
                    <a:pt x="80" y="102"/>
                  </a:cubicBezTo>
                  <a:cubicBezTo>
                    <a:pt x="72" y="102"/>
                    <a:pt x="64" y="102"/>
                    <a:pt x="56" y="102"/>
                  </a:cubicBezTo>
                  <a:cubicBezTo>
                    <a:pt x="40" y="102"/>
                    <a:pt x="40" y="102"/>
                    <a:pt x="40" y="102"/>
                  </a:cubicBezTo>
                  <a:cubicBezTo>
                    <a:pt x="40" y="174"/>
                    <a:pt x="40" y="174"/>
                    <a:pt x="40" y="174"/>
                  </a:cubicBezTo>
                  <a:cubicBezTo>
                    <a:pt x="0" y="174"/>
                    <a:pt x="0" y="174"/>
                    <a:pt x="0" y="174"/>
                  </a:cubicBezTo>
                  <a:lnTo>
                    <a:pt x="0" y="0"/>
                  </a:lnTo>
                  <a:close/>
                  <a:moveTo>
                    <a:pt x="40" y="31"/>
                  </a:moveTo>
                  <a:lnTo>
                    <a:pt x="40" y="31"/>
                  </a:lnTo>
                  <a:cubicBezTo>
                    <a:pt x="40" y="71"/>
                    <a:pt x="40" y="71"/>
                    <a:pt x="40" y="71"/>
                  </a:cubicBezTo>
                  <a:cubicBezTo>
                    <a:pt x="48" y="71"/>
                    <a:pt x="48" y="71"/>
                    <a:pt x="48" y="71"/>
                  </a:cubicBezTo>
                  <a:lnTo>
                    <a:pt x="56" y="71"/>
                  </a:lnTo>
                  <a:lnTo>
                    <a:pt x="56" y="63"/>
                  </a:lnTo>
                  <a:cubicBezTo>
                    <a:pt x="56" y="47"/>
                    <a:pt x="56" y="47"/>
                    <a:pt x="56" y="47"/>
                  </a:cubicBezTo>
                  <a:cubicBezTo>
                    <a:pt x="56" y="39"/>
                    <a:pt x="56" y="39"/>
                    <a:pt x="56" y="31"/>
                  </a:cubicBezTo>
                  <a:cubicBezTo>
                    <a:pt x="56" y="31"/>
                    <a:pt x="48" y="31"/>
                    <a:pt x="40" y="31"/>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18" name="Freeform 1010"/>
            <p:cNvSpPr>
              <a:spLocks noChangeArrowheads="1"/>
            </p:cNvSpPr>
            <p:nvPr/>
          </p:nvSpPr>
          <p:spPr bwMode="auto">
            <a:xfrm>
              <a:off x="16992134" y="6293601"/>
              <a:ext cx="57171" cy="127046"/>
            </a:xfrm>
            <a:custGeom>
              <a:avLst/>
              <a:gdLst>
                <a:gd name="T0" fmla="*/ 0 w 80"/>
                <a:gd name="T1" fmla="*/ 0 h 175"/>
                <a:gd name="T2" fmla="*/ 79 w 80"/>
                <a:gd name="T3" fmla="*/ 0 h 175"/>
                <a:gd name="T4" fmla="*/ 79 w 80"/>
                <a:gd name="T5" fmla="*/ 39 h 175"/>
                <a:gd name="T6" fmla="*/ 48 w 80"/>
                <a:gd name="T7" fmla="*/ 39 h 175"/>
                <a:gd name="T8" fmla="*/ 48 w 80"/>
                <a:gd name="T9" fmla="*/ 71 h 175"/>
                <a:gd name="T10" fmla="*/ 79 w 80"/>
                <a:gd name="T11" fmla="*/ 71 h 175"/>
                <a:gd name="T12" fmla="*/ 79 w 80"/>
                <a:gd name="T13" fmla="*/ 102 h 175"/>
                <a:gd name="T14" fmla="*/ 48 w 80"/>
                <a:gd name="T15" fmla="*/ 102 h 175"/>
                <a:gd name="T16" fmla="*/ 48 w 80"/>
                <a:gd name="T17" fmla="*/ 134 h 175"/>
                <a:gd name="T18" fmla="*/ 79 w 80"/>
                <a:gd name="T19" fmla="*/ 134 h 175"/>
                <a:gd name="T20" fmla="*/ 79 w 80"/>
                <a:gd name="T21" fmla="*/ 174 h 175"/>
                <a:gd name="T22" fmla="*/ 0 w 80"/>
                <a:gd name="T23" fmla="*/ 174 h 175"/>
                <a:gd name="T24" fmla="*/ 0 w 80"/>
                <a:gd name="T2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75">
                  <a:moveTo>
                    <a:pt x="0" y="0"/>
                  </a:moveTo>
                  <a:lnTo>
                    <a:pt x="79" y="0"/>
                  </a:lnTo>
                  <a:lnTo>
                    <a:pt x="79" y="39"/>
                  </a:lnTo>
                  <a:lnTo>
                    <a:pt x="48" y="39"/>
                  </a:lnTo>
                  <a:lnTo>
                    <a:pt x="48" y="71"/>
                  </a:lnTo>
                  <a:lnTo>
                    <a:pt x="79" y="71"/>
                  </a:lnTo>
                  <a:lnTo>
                    <a:pt x="79" y="102"/>
                  </a:lnTo>
                  <a:lnTo>
                    <a:pt x="48" y="102"/>
                  </a:lnTo>
                  <a:lnTo>
                    <a:pt x="48" y="134"/>
                  </a:lnTo>
                  <a:lnTo>
                    <a:pt x="79" y="134"/>
                  </a:lnTo>
                  <a:lnTo>
                    <a:pt x="79" y="174"/>
                  </a:lnTo>
                  <a:lnTo>
                    <a:pt x="0" y="17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19" name="Freeform 1011"/>
            <p:cNvSpPr>
              <a:spLocks noChangeArrowheads="1"/>
            </p:cNvSpPr>
            <p:nvPr/>
          </p:nvSpPr>
          <p:spPr bwMode="auto">
            <a:xfrm>
              <a:off x="17062010" y="6293601"/>
              <a:ext cx="69876" cy="127046"/>
            </a:xfrm>
            <a:custGeom>
              <a:avLst/>
              <a:gdLst>
                <a:gd name="T0" fmla="*/ 95 w 96"/>
                <a:gd name="T1" fmla="*/ 0 h 175"/>
                <a:gd name="T2" fmla="*/ 95 w 96"/>
                <a:gd name="T3" fmla="*/ 174 h 175"/>
                <a:gd name="T4" fmla="*/ 55 w 96"/>
                <a:gd name="T5" fmla="*/ 174 h 175"/>
                <a:gd name="T6" fmla="*/ 32 w 96"/>
                <a:gd name="T7" fmla="*/ 95 h 175"/>
                <a:gd name="T8" fmla="*/ 32 w 96"/>
                <a:gd name="T9" fmla="*/ 174 h 175"/>
                <a:gd name="T10" fmla="*/ 0 w 96"/>
                <a:gd name="T11" fmla="*/ 174 h 175"/>
                <a:gd name="T12" fmla="*/ 0 w 96"/>
                <a:gd name="T13" fmla="*/ 0 h 175"/>
                <a:gd name="T14" fmla="*/ 32 w 96"/>
                <a:gd name="T15" fmla="*/ 0 h 175"/>
                <a:gd name="T16" fmla="*/ 55 w 96"/>
                <a:gd name="T17" fmla="*/ 79 h 175"/>
                <a:gd name="T18" fmla="*/ 55 w 96"/>
                <a:gd name="T19" fmla="*/ 0 h 175"/>
                <a:gd name="T20" fmla="*/ 95 w 96"/>
                <a:gd name="T2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75">
                  <a:moveTo>
                    <a:pt x="95" y="0"/>
                  </a:moveTo>
                  <a:lnTo>
                    <a:pt x="95" y="174"/>
                  </a:lnTo>
                  <a:lnTo>
                    <a:pt x="55" y="174"/>
                  </a:lnTo>
                  <a:lnTo>
                    <a:pt x="32" y="95"/>
                  </a:lnTo>
                  <a:lnTo>
                    <a:pt x="32" y="174"/>
                  </a:lnTo>
                  <a:lnTo>
                    <a:pt x="0" y="174"/>
                  </a:lnTo>
                  <a:lnTo>
                    <a:pt x="0" y="0"/>
                  </a:lnTo>
                  <a:lnTo>
                    <a:pt x="32" y="0"/>
                  </a:lnTo>
                  <a:lnTo>
                    <a:pt x="55" y="79"/>
                  </a:lnTo>
                  <a:lnTo>
                    <a:pt x="55" y="0"/>
                  </a:lnTo>
                  <a:lnTo>
                    <a:pt x="9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20" name="Freeform 1012"/>
            <p:cNvSpPr>
              <a:spLocks noChangeArrowheads="1"/>
            </p:cNvSpPr>
            <p:nvPr/>
          </p:nvSpPr>
          <p:spPr bwMode="auto">
            <a:xfrm>
              <a:off x="17141415" y="6293601"/>
              <a:ext cx="73051" cy="127046"/>
            </a:xfrm>
            <a:custGeom>
              <a:avLst/>
              <a:gdLst>
                <a:gd name="T0" fmla="*/ 102 w 103"/>
                <a:gd name="T1" fmla="*/ 0 h 175"/>
                <a:gd name="T2" fmla="*/ 102 w 103"/>
                <a:gd name="T3" fmla="*/ 174 h 175"/>
                <a:gd name="T4" fmla="*/ 63 w 103"/>
                <a:gd name="T5" fmla="*/ 174 h 175"/>
                <a:gd name="T6" fmla="*/ 39 w 103"/>
                <a:gd name="T7" fmla="*/ 95 h 175"/>
                <a:gd name="T8" fmla="*/ 39 w 103"/>
                <a:gd name="T9" fmla="*/ 174 h 175"/>
                <a:gd name="T10" fmla="*/ 0 w 103"/>
                <a:gd name="T11" fmla="*/ 174 h 175"/>
                <a:gd name="T12" fmla="*/ 0 w 103"/>
                <a:gd name="T13" fmla="*/ 0 h 175"/>
                <a:gd name="T14" fmla="*/ 39 w 103"/>
                <a:gd name="T15" fmla="*/ 0 h 175"/>
                <a:gd name="T16" fmla="*/ 63 w 103"/>
                <a:gd name="T17" fmla="*/ 79 h 175"/>
                <a:gd name="T18" fmla="*/ 63 w 103"/>
                <a:gd name="T19" fmla="*/ 0 h 175"/>
                <a:gd name="T20" fmla="*/ 102 w 103"/>
                <a:gd name="T2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175">
                  <a:moveTo>
                    <a:pt x="102" y="0"/>
                  </a:moveTo>
                  <a:lnTo>
                    <a:pt x="102" y="174"/>
                  </a:lnTo>
                  <a:lnTo>
                    <a:pt x="63" y="174"/>
                  </a:lnTo>
                  <a:lnTo>
                    <a:pt x="39" y="95"/>
                  </a:lnTo>
                  <a:lnTo>
                    <a:pt x="39" y="174"/>
                  </a:lnTo>
                  <a:lnTo>
                    <a:pt x="0" y="174"/>
                  </a:lnTo>
                  <a:lnTo>
                    <a:pt x="0" y="0"/>
                  </a:lnTo>
                  <a:lnTo>
                    <a:pt x="39" y="0"/>
                  </a:lnTo>
                  <a:lnTo>
                    <a:pt x="63" y="79"/>
                  </a:lnTo>
                  <a:lnTo>
                    <a:pt x="63" y="0"/>
                  </a:lnTo>
                  <a:lnTo>
                    <a:pt x="10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21" name="Freeform 1013"/>
            <p:cNvSpPr>
              <a:spLocks noChangeArrowheads="1"/>
            </p:cNvSpPr>
            <p:nvPr/>
          </p:nvSpPr>
          <p:spPr bwMode="auto">
            <a:xfrm>
              <a:off x="17227170" y="6293601"/>
              <a:ext cx="69876" cy="127046"/>
            </a:xfrm>
            <a:custGeom>
              <a:avLst/>
              <a:gdLst>
                <a:gd name="T0" fmla="*/ 95 w 96"/>
                <a:gd name="T1" fmla="*/ 55 h 175"/>
                <a:gd name="T2" fmla="*/ 95 w 96"/>
                <a:gd name="T3" fmla="*/ 55 h 175"/>
                <a:gd name="T4" fmla="*/ 56 w 96"/>
                <a:gd name="T5" fmla="*/ 55 h 175"/>
                <a:gd name="T6" fmla="*/ 56 w 96"/>
                <a:gd name="T7" fmla="*/ 39 h 175"/>
                <a:gd name="T8" fmla="*/ 48 w 96"/>
                <a:gd name="T9" fmla="*/ 31 h 175"/>
                <a:gd name="T10" fmla="*/ 48 w 96"/>
                <a:gd name="T11" fmla="*/ 31 h 175"/>
                <a:gd name="T12" fmla="*/ 40 w 96"/>
                <a:gd name="T13" fmla="*/ 31 h 175"/>
                <a:gd name="T14" fmla="*/ 40 w 96"/>
                <a:gd name="T15" fmla="*/ 39 h 175"/>
                <a:gd name="T16" fmla="*/ 40 w 96"/>
                <a:gd name="T17" fmla="*/ 55 h 175"/>
                <a:gd name="T18" fmla="*/ 56 w 96"/>
                <a:gd name="T19" fmla="*/ 63 h 175"/>
                <a:gd name="T20" fmla="*/ 87 w 96"/>
                <a:gd name="T21" fmla="*/ 95 h 175"/>
                <a:gd name="T22" fmla="*/ 95 w 96"/>
                <a:gd name="T23" fmla="*/ 126 h 175"/>
                <a:gd name="T24" fmla="*/ 95 w 96"/>
                <a:gd name="T25" fmla="*/ 158 h 175"/>
                <a:gd name="T26" fmla="*/ 79 w 96"/>
                <a:gd name="T27" fmla="*/ 166 h 175"/>
                <a:gd name="T28" fmla="*/ 48 w 96"/>
                <a:gd name="T29" fmla="*/ 174 h 175"/>
                <a:gd name="T30" fmla="*/ 16 w 96"/>
                <a:gd name="T31" fmla="*/ 166 h 175"/>
                <a:gd name="T32" fmla="*/ 0 w 96"/>
                <a:gd name="T33" fmla="*/ 150 h 175"/>
                <a:gd name="T34" fmla="*/ 0 w 96"/>
                <a:gd name="T35" fmla="*/ 118 h 175"/>
                <a:gd name="T36" fmla="*/ 0 w 96"/>
                <a:gd name="T37" fmla="*/ 111 h 175"/>
                <a:gd name="T38" fmla="*/ 40 w 96"/>
                <a:gd name="T39" fmla="*/ 111 h 175"/>
                <a:gd name="T40" fmla="*/ 40 w 96"/>
                <a:gd name="T41" fmla="*/ 134 h 175"/>
                <a:gd name="T42" fmla="*/ 40 w 96"/>
                <a:gd name="T43" fmla="*/ 142 h 175"/>
                <a:gd name="T44" fmla="*/ 48 w 96"/>
                <a:gd name="T45" fmla="*/ 150 h 175"/>
                <a:gd name="T46" fmla="*/ 56 w 96"/>
                <a:gd name="T47" fmla="*/ 142 h 175"/>
                <a:gd name="T48" fmla="*/ 56 w 96"/>
                <a:gd name="T49" fmla="*/ 134 h 175"/>
                <a:gd name="T50" fmla="*/ 56 w 96"/>
                <a:gd name="T51" fmla="*/ 111 h 175"/>
                <a:gd name="T52" fmla="*/ 32 w 96"/>
                <a:gd name="T53" fmla="*/ 95 h 175"/>
                <a:gd name="T54" fmla="*/ 8 w 96"/>
                <a:gd name="T55" fmla="*/ 79 h 175"/>
                <a:gd name="T56" fmla="*/ 0 w 96"/>
                <a:gd name="T57" fmla="*/ 71 h 175"/>
                <a:gd name="T58" fmla="*/ 0 w 96"/>
                <a:gd name="T59" fmla="*/ 47 h 175"/>
                <a:gd name="T60" fmla="*/ 0 w 96"/>
                <a:gd name="T61" fmla="*/ 16 h 175"/>
                <a:gd name="T62" fmla="*/ 16 w 96"/>
                <a:gd name="T63" fmla="*/ 8 h 175"/>
                <a:gd name="T64" fmla="*/ 48 w 96"/>
                <a:gd name="T65" fmla="*/ 0 h 175"/>
                <a:gd name="T66" fmla="*/ 71 w 96"/>
                <a:gd name="T67" fmla="*/ 8 h 175"/>
                <a:gd name="T68" fmla="*/ 87 w 96"/>
                <a:gd name="T69" fmla="*/ 16 h 175"/>
                <a:gd name="T70" fmla="*/ 95 w 96"/>
                <a:gd name="T71" fmla="*/ 47 h 175"/>
                <a:gd name="T72" fmla="*/ 95 w 96"/>
                <a:gd name="T73" fmla="*/ 5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175">
                  <a:moveTo>
                    <a:pt x="95" y="55"/>
                  </a:moveTo>
                  <a:lnTo>
                    <a:pt x="95" y="55"/>
                  </a:lnTo>
                  <a:cubicBezTo>
                    <a:pt x="56" y="55"/>
                    <a:pt x="56" y="55"/>
                    <a:pt x="56" y="55"/>
                  </a:cubicBezTo>
                  <a:cubicBezTo>
                    <a:pt x="56" y="39"/>
                    <a:pt x="56" y="39"/>
                    <a:pt x="56" y="39"/>
                  </a:cubicBezTo>
                  <a:cubicBezTo>
                    <a:pt x="56" y="31"/>
                    <a:pt x="56" y="31"/>
                    <a:pt x="48" y="31"/>
                  </a:cubicBezTo>
                  <a:lnTo>
                    <a:pt x="48" y="31"/>
                  </a:lnTo>
                  <a:cubicBezTo>
                    <a:pt x="40" y="31"/>
                    <a:pt x="40" y="31"/>
                    <a:pt x="40" y="31"/>
                  </a:cubicBezTo>
                  <a:lnTo>
                    <a:pt x="40" y="39"/>
                  </a:lnTo>
                  <a:cubicBezTo>
                    <a:pt x="40" y="47"/>
                    <a:pt x="40" y="47"/>
                    <a:pt x="40" y="55"/>
                  </a:cubicBezTo>
                  <a:cubicBezTo>
                    <a:pt x="40" y="55"/>
                    <a:pt x="48" y="63"/>
                    <a:pt x="56" y="63"/>
                  </a:cubicBezTo>
                  <a:cubicBezTo>
                    <a:pt x="71" y="79"/>
                    <a:pt x="87" y="87"/>
                    <a:pt x="87" y="95"/>
                  </a:cubicBezTo>
                  <a:cubicBezTo>
                    <a:pt x="95" y="102"/>
                    <a:pt x="95" y="111"/>
                    <a:pt x="95" y="126"/>
                  </a:cubicBezTo>
                  <a:cubicBezTo>
                    <a:pt x="95" y="142"/>
                    <a:pt x="95" y="150"/>
                    <a:pt x="95" y="158"/>
                  </a:cubicBezTo>
                  <a:cubicBezTo>
                    <a:pt x="87" y="158"/>
                    <a:pt x="87" y="166"/>
                    <a:pt x="79" y="166"/>
                  </a:cubicBezTo>
                  <a:cubicBezTo>
                    <a:pt x="71" y="174"/>
                    <a:pt x="56" y="174"/>
                    <a:pt x="48" y="174"/>
                  </a:cubicBezTo>
                  <a:cubicBezTo>
                    <a:pt x="40" y="174"/>
                    <a:pt x="24" y="174"/>
                    <a:pt x="16" y="166"/>
                  </a:cubicBezTo>
                  <a:cubicBezTo>
                    <a:pt x="8" y="166"/>
                    <a:pt x="8" y="158"/>
                    <a:pt x="0" y="150"/>
                  </a:cubicBezTo>
                  <a:cubicBezTo>
                    <a:pt x="0" y="142"/>
                    <a:pt x="0" y="134"/>
                    <a:pt x="0" y="118"/>
                  </a:cubicBezTo>
                  <a:cubicBezTo>
                    <a:pt x="0" y="111"/>
                    <a:pt x="0" y="111"/>
                    <a:pt x="0" y="111"/>
                  </a:cubicBezTo>
                  <a:cubicBezTo>
                    <a:pt x="40" y="111"/>
                    <a:pt x="40" y="111"/>
                    <a:pt x="40" y="111"/>
                  </a:cubicBezTo>
                  <a:cubicBezTo>
                    <a:pt x="40" y="134"/>
                    <a:pt x="40" y="134"/>
                    <a:pt x="40" y="134"/>
                  </a:cubicBezTo>
                  <a:lnTo>
                    <a:pt x="40" y="142"/>
                  </a:lnTo>
                  <a:lnTo>
                    <a:pt x="48" y="150"/>
                  </a:lnTo>
                  <a:lnTo>
                    <a:pt x="56" y="142"/>
                  </a:lnTo>
                  <a:lnTo>
                    <a:pt x="56" y="134"/>
                  </a:lnTo>
                  <a:cubicBezTo>
                    <a:pt x="56" y="126"/>
                    <a:pt x="56" y="118"/>
                    <a:pt x="56" y="111"/>
                  </a:cubicBezTo>
                  <a:cubicBezTo>
                    <a:pt x="48" y="111"/>
                    <a:pt x="40" y="102"/>
                    <a:pt x="32" y="95"/>
                  </a:cubicBezTo>
                  <a:cubicBezTo>
                    <a:pt x="24" y="87"/>
                    <a:pt x="16" y="87"/>
                    <a:pt x="8" y="79"/>
                  </a:cubicBezTo>
                  <a:lnTo>
                    <a:pt x="0" y="71"/>
                  </a:lnTo>
                  <a:cubicBezTo>
                    <a:pt x="0" y="63"/>
                    <a:pt x="0" y="55"/>
                    <a:pt x="0" y="47"/>
                  </a:cubicBezTo>
                  <a:cubicBezTo>
                    <a:pt x="0" y="31"/>
                    <a:pt x="0" y="24"/>
                    <a:pt x="0" y="16"/>
                  </a:cubicBezTo>
                  <a:cubicBezTo>
                    <a:pt x="8" y="16"/>
                    <a:pt x="8" y="8"/>
                    <a:pt x="16" y="8"/>
                  </a:cubicBezTo>
                  <a:cubicBezTo>
                    <a:pt x="24" y="0"/>
                    <a:pt x="32" y="0"/>
                    <a:pt x="48" y="0"/>
                  </a:cubicBezTo>
                  <a:cubicBezTo>
                    <a:pt x="56" y="0"/>
                    <a:pt x="64" y="0"/>
                    <a:pt x="71" y="8"/>
                  </a:cubicBezTo>
                  <a:cubicBezTo>
                    <a:pt x="79" y="8"/>
                    <a:pt x="87" y="16"/>
                    <a:pt x="87" y="16"/>
                  </a:cubicBezTo>
                  <a:cubicBezTo>
                    <a:pt x="95" y="24"/>
                    <a:pt x="95" y="31"/>
                    <a:pt x="95" y="47"/>
                  </a:cubicBezTo>
                  <a:lnTo>
                    <a:pt x="95"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22" name="Freeform 1014"/>
            <p:cNvSpPr>
              <a:spLocks noChangeArrowheads="1"/>
            </p:cNvSpPr>
            <p:nvPr/>
          </p:nvSpPr>
          <p:spPr bwMode="auto">
            <a:xfrm>
              <a:off x="17300223" y="6293601"/>
              <a:ext cx="76228" cy="127046"/>
            </a:xfrm>
            <a:custGeom>
              <a:avLst/>
              <a:gdLst>
                <a:gd name="T0" fmla="*/ 103 w 104"/>
                <a:gd name="T1" fmla="*/ 0 h 175"/>
                <a:gd name="T2" fmla="*/ 103 w 104"/>
                <a:gd name="T3" fmla="*/ 0 h 175"/>
                <a:gd name="T4" fmla="*/ 71 w 104"/>
                <a:gd name="T5" fmla="*/ 111 h 175"/>
                <a:gd name="T6" fmla="*/ 71 w 104"/>
                <a:gd name="T7" fmla="*/ 174 h 175"/>
                <a:gd name="T8" fmla="*/ 32 w 104"/>
                <a:gd name="T9" fmla="*/ 174 h 175"/>
                <a:gd name="T10" fmla="*/ 32 w 104"/>
                <a:gd name="T11" fmla="*/ 111 h 175"/>
                <a:gd name="T12" fmla="*/ 0 w 104"/>
                <a:gd name="T13" fmla="*/ 0 h 175"/>
                <a:gd name="T14" fmla="*/ 40 w 104"/>
                <a:gd name="T15" fmla="*/ 0 h 175"/>
                <a:gd name="T16" fmla="*/ 48 w 104"/>
                <a:gd name="T17" fmla="*/ 71 h 175"/>
                <a:gd name="T18" fmla="*/ 63 w 104"/>
                <a:gd name="T19" fmla="*/ 0 h 175"/>
                <a:gd name="T20" fmla="*/ 103 w 104"/>
                <a:gd name="T2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175">
                  <a:moveTo>
                    <a:pt x="103" y="0"/>
                  </a:moveTo>
                  <a:lnTo>
                    <a:pt x="103" y="0"/>
                  </a:lnTo>
                  <a:cubicBezTo>
                    <a:pt x="71" y="111"/>
                    <a:pt x="71" y="111"/>
                    <a:pt x="71" y="111"/>
                  </a:cubicBezTo>
                  <a:cubicBezTo>
                    <a:pt x="71" y="174"/>
                    <a:pt x="71" y="174"/>
                    <a:pt x="71" y="174"/>
                  </a:cubicBezTo>
                  <a:cubicBezTo>
                    <a:pt x="32" y="174"/>
                    <a:pt x="32" y="174"/>
                    <a:pt x="32" y="174"/>
                  </a:cubicBezTo>
                  <a:cubicBezTo>
                    <a:pt x="32" y="111"/>
                    <a:pt x="32" y="111"/>
                    <a:pt x="32" y="111"/>
                  </a:cubicBezTo>
                  <a:cubicBezTo>
                    <a:pt x="0" y="0"/>
                    <a:pt x="0" y="0"/>
                    <a:pt x="0" y="0"/>
                  </a:cubicBezTo>
                  <a:cubicBezTo>
                    <a:pt x="40" y="0"/>
                    <a:pt x="40" y="0"/>
                    <a:pt x="40" y="0"/>
                  </a:cubicBezTo>
                  <a:cubicBezTo>
                    <a:pt x="48" y="39"/>
                    <a:pt x="48" y="55"/>
                    <a:pt x="48" y="71"/>
                  </a:cubicBezTo>
                  <a:cubicBezTo>
                    <a:pt x="55" y="47"/>
                    <a:pt x="55" y="31"/>
                    <a:pt x="63" y="0"/>
                  </a:cubicBez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23" name="Freeform 1015"/>
            <p:cNvSpPr>
              <a:spLocks noChangeArrowheads="1"/>
            </p:cNvSpPr>
            <p:nvPr/>
          </p:nvSpPr>
          <p:spPr bwMode="auto">
            <a:xfrm>
              <a:off x="17379626" y="6293601"/>
              <a:ext cx="50819" cy="127046"/>
            </a:xfrm>
            <a:custGeom>
              <a:avLst/>
              <a:gdLst>
                <a:gd name="T0" fmla="*/ 39 w 72"/>
                <a:gd name="T1" fmla="*/ 0 h 175"/>
                <a:gd name="T2" fmla="*/ 39 w 72"/>
                <a:gd name="T3" fmla="*/ 134 h 175"/>
                <a:gd name="T4" fmla="*/ 71 w 72"/>
                <a:gd name="T5" fmla="*/ 134 h 175"/>
                <a:gd name="T6" fmla="*/ 71 w 72"/>
                <a:gd name="T7" fmla="*/ 174 h 175"/>
                <a:gd name="T8" fmla="*/ 0 w 72"/>
                <a:gd name="T9" fmla="*/ 174 h 175"/>
                <a:gd name="T10" fmla="*/ 0 w 72"/>
                <a:gd name="T11" fmla="*/ 0 h 175"/>
                <a:gd name="T12" fmla="*/ 39 w 72"/>
                <a:gd name="T13" fmla="*/ 0 h 175"/>
              </a:gdLst>
              <a:ahLst/>
              <a:cxnLst>
                <a:cxn ang="0">
                  <a:pos x="T0" y="T1"/>
                </a:cxn>
                <a:cxn ang="0">
                  <a:pos x="T2" y="T3"/>
                </a:cxn>
                <a:cxn ang="0">
                  <a:pos x="T4" y="T5"/>
                </a:cxn>
                <a:cxn ang="0">
                  <a:pos x="T6" y="T7"/>
                </a:cxn>
                <a:cxn ang="0">
                  <a:pos x="T8" y="T9"/>
                </a:cxn>
                <a:cxn ang="0">
                  <a:pos x="T10" y="T11"/>
                </a:cxn>
                <a:cxn ang="0">
                  <a:pos x="T12" y="T13"/>
                </a:cxn>
              </a:cxnLst>
              <a:rect l="0" t="0" r="r" b="b"/>
              <a:pathLst>
                <a:path w="72" h="175">
                  <a:moveTo>
                    <a:pt x="39" y="0"/>
                  </a:moveTo>
                  <a:lnTo>
                    <a:pt x="39" y="134"/>
                  </a:lnTo>
                  <a:lnTo>
                    <a:pt x="71" y="134"/>
                  </a:lnTo>
                  <a:lnTo>
                    <a:pt x="71" y="174"/>
                  </a:lnTo>
                  <a:lnTo>
                    <a:pt x="0" y="174"/>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24" name="Freeform 1016"/>
            <p:cNvSpPr>
              <a:spLocks noChangeArrowheads="1"/>
            </p:cNvSpPr>
            <p:nvPr/>
          </p:nvSpPr>
          <p:spPr bwMode="auto">
            <a:xfrm>
              <a:off x="17427269" y="6293601"/>
              <a:ext cx="79403" cy="127046"/>
            </a:xfrm>
            <a:custGeom>
              <a:avLst/>
              <a:gdLst>
                <a:gd name="T0" fmla="*/ 111 w 112"/>
                <a:gd name="T1" fmla="*/ 0 h 175"/>
                <a:gd name="T2" fmla="*/ 111 w 112"/>
                <a:gd name="T3" fmla="*/ 0 h 175"/>
                <a:gd name="T4" fmla="*/ 87 w 112"/>
                <a:gd name="T5" fmla="*/ 174 h 175"/>
                <a:gd name="T6" fmla="*/ 24 w 112"/>
                <a:gd name="T7" fmla="*/ 174 h 175"/>
                <a:gd name="T8" fmla="*/ 0 w 112"/>
                <a:gd name="T9" fmla="*/ 0 h 175"/>
                <a:gd name="T10" fmla="*/ 47 w 112"/>
                <a:gd name="T11" fmla="*/ 0 h 175"/>
                <a:gd name="T12" fmla="*/ 55 w 112"/>
                <a:gd name="T13" fmla="*/ 118 h 175"/>
                <a:gd name="T14" fmla="*/ 63 w 112"/>
                <a:gd name="T15" fmla="*/ 31 h 175"/>
                <a:gd name="T16" fmla="*/ 63 w 112"/>
                <a:gd name="T17" fmla="*/ 0 h 175"/>
                <a:gd name="T18" fmla="*/ 111 w 112"/>
                <a:gd name="T19"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 h="175">
                  <a:moveTo>
                    <a:pt x="111" y="0"/>
                  </a:moveTo>
                  <a:lnTo>
                    <a:pt x="111" y="0"/>
                  </a:lnTo>
                  <a:cubicBezTo>
                    <a:pt x="87" y="174"/>
                    <a:pt x="87" y="174"/>
                    <a:pt x="87" y="174"/>
                  </a:cubicBezTo>
                  <a:cubicBezTo>
                    <a:pt x="24" y="174"/>
                    <a:pt x="24" y="174"/>
                    <a:pt x="24" y="174"/>
                  </a:cubicBezTo>
                  <a:cubicBezTo>
                    <a:pt x="0" y="0"/>
                    <a:pt x="0" y="0"/>
                    <a:pt x="0" y="0"/>
                  </a:cubicBezTo>
                  <a:cubicBezTo>
                    <a:pt x="47" y="0"/>
                    <a:pt x="47" y="0"/>
                    <a:pt x="47" y="0"/>
                  </a:cubicBezTo>
                  <a:cubicBezTo>
                    <a:pt x="47" y="47"/>
                    <a:pt x="55" y="87"/>
                    <a:pt x="55" y="118"/>
                  </a:cubicBezTo>
                  <a:cubicBezTo>
                    <a:pt x="55" y="87"/>
                    <a:pt x="63" y="63"/>
                    <a:pt x="63" y="31"/>
                  </a:cubicBezTo>
                  <a:cubicBezTo>
                    <a:pt x="63" y="0"/>
                    <a:pt x="63" y="0"/>
                    <a:pt x="63" y="0"/>
                  </a:cubicBez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25" name="Freeform 1017"/>
            <p:cNvSpPr>
              <a:spLocks noChangeArrowheads="1"/>
            </p:cNvSpPr>
            <p:nvPr/>
          </p:nvSpPr>
          <p:spPr bwMode="auto">
            <a:xfrm>
              <a:off x="17506672" y="6293601"/>
              <a:ext cx="79405" cy="127046"/>
            </a:xfrm>
            <a:custGeom>
              <a:avLst/>
              <a:gdLst>
                <a:gd name="T0" fmla="*/ 79 w 111"/>
                <a:gd name="T1" fmla="*/ 0 h 175"/>
                <a:gd name="T2" fmla="*/ 79 w 111"/>
                <a:gd name="T3" fmla="*/ 0 h 175"/>
                <a:gd name="T4" fmla="*/ 110 w 111"/>
                <a:gd name="T5" fmla="*/ 174 h 175"/>
                <a:gd name="T6" fmla="*/ 63 w 111"/>
                <a:gd name="T7" fmla="*/ 174 h 175"/>
                <a:gd name="T8" fmla="*/ 63 w 111"/>
                <a:gd name="T9" fmla="*/ 142 h 175"/>
                <a:gd name="T10" fmla="*/ 47 w 111"/>
                <a:gd name="T11" fmla="*/ 142 h 175"/>
                <a:gd name="T12" fmla="*/ 39 w 111"/>
                <a:gd name="T13" fmla="*/ 174 h 175"/>
                <a:gd name="T14" fmla="*/ 0 w 111"/>
                <a:gd name="T15" fmla="*/ 174 h 175"/>
                <a:gd name="T16" fmla="*/ 16 w 111"/>
                <a:gd name="T17" fmla="*/ 0 h 175"/>
                <a:gd name="T18" fmla="*/ 79 w 111"/>
                <a:gd name="T19" fmla="*/ 0 h 175"/>
                <a:gd name="T20" fmla="*/ 63 w 111"/>
                <a:gd name="T21" fmla="*/ 111 h 175"/>
                <a:gd name="T22" fmla="*/ 63 w 111"/>
                <a:gd name="T23" fmla="*/ 111 h 175"/>
                <a:gd name="T24" fmla="*/ 55 w 111"/>
                <a:gd name="T25" fmla="*/ 39 h 175"/>
                <a:gd name="T26" fmla="*/ 47 w 111"/>
                <a:gd name="T27" fmla="*/ 111 h 175"/>
                <a:gd name="T28" fmla="*/ 63 w 111"/>
                <a:gd name="T29"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1" h="175">
                  <a:moveTo>
                    <a:pt x="79" y="0"/>
                  </a:moveTo>
                  <a:lnTo>
                    <a:pt x="79" y="0"/>
                  </a:lnTo>
                  <a:cubicBezTo>
                    <a:pt x="110" y="174"/>
                    <a:pt x="110" y="174"/>
                    <a:pt x="110" y="174"/>
                  </a:cubicBezTo>
                  <a:cubicBezTo>
                    <a:pt x="63" y="174"/>
                    <a:pt x="63" y="174"/>
                    <a:pt x="63" y="174"/>
                  </a:cubicBezTo>
                  <a:cubicBezTo>
                    <a:pt x="63" y="142"/>
                    <a:pt x="63" y="142"/>
                    <a:pt x="63" y="142"/>
                  </a:cubicBezTo>
                  <a:cubicBezTo>
                    <a:pt x="47" y="142"/>
                    <a:pt x="47" y="142"/>
                    <a:pt x="47" y="142"/>
                  </a:cubicBezTo>
                  <a:cubicBezTo>
                    <a:pt x="39" y="174"/>
                    <a:pt x="39" y="174"/>
                    <a:pt x="39" y="174"/>
                  </a:cubicBezTo>
                  <a:cubicBezTo>
                    <a:pt x="0" y="174"/>
                    <a:pt x="0" y="174"/>
                    <a:pt x="0" y="174"/>
                  </a:cubicBezTo>
                  <a:cubicBezTo>
                    <a:pt x="16" y="0"/>
                    <a:pt x="16" y="0"/>
                    <a:pt x="16" y="0"/>
                  </a:cubicBezTo>
                  <a:lnTo>
                    <a:pt x="79" y="0"/>
                  </a:lnTo>
                  <a:close/>
                  <a:moveTo>
                    <a:pt x="63" y="111"/>
                  </a:moveTo>
                  <a:lnTo>
                    <a:pt x="63" y="111"/>
                  </a:lnTo>
                  <a:cubicBezTo>
                    <a:pt x="55" y="95"/>
                    <a:pt x="55" y="71"/>
                    <a:pt x="55" y="39"/>
                  </a:cubicBezTo>
                  <a:cubicBezTo>
                    <a:pt x="47" y="71"/>
                    <a:pt x="47" y="95"/>
                    <a:pt x="47" y="111"/>
                  </a:cubicBezTo>
                  <a:lnTo>
                    <a:pt x="63" y="11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26" name="Freeform 1018"/>
            <p:cNvSpPr>
              <a:spLocks noChangeArrowheads="1"/>
            </p:cNvSpPr>
            <p:nvPr/>
          </p:nvSpPr>
          <p:spPr bwMode="auto">
            <a:xfrm>
              <a:off x="17592430" y="6293601"/>
              <a:ext cx="69876" cy="127046"/>
            </a:xfrm>
            <a:custGeom>
              <a:avLst/>
              <a:gdLst>
                <a:gd name="T0" fmla="*/ 95 w 96"/>
                <a:gd name="T1" fmla="*/ 0 h 175"/>
                <a:gd name="T2" fmla="*/ 95 w 96"/>
                <a:gd name="T3" fmla="*/ 174 h 175"/>
                <a:gd name="T4" fmla="*/ 56 w 96"/>
                <a:gd name="T5" fmla="*/ 174 h 175"/>
                <a:gd name="T6" fmla="*/ 32 w 96"/>
                <a:gd name="T7" fmla="*/ 95 h 175"/>
                <a:gd name="T8" fmla="*/ 32 w 96"/>
                <a:gd name="T9" fmla="*/ 174 h 175"/>
                <a:gd name="T10" fmla="*/ 0 w 96"/>
                <a:gd name="T11" fmla="*/ 174 h 175"/>
                <a:gd name="T12" fmla="*/ 0 w 96"/>
                <a:gd name="T13" fmla="*/ 0 h 175"/>
                <a:gd name="T14" fmla="*/ 32 w 96"/>
                <a:gd name="T15" fmla="*/ 0 h 175"/>
                <a:gd name="T16" fmla="*/ 56 w 96"/>
                <a:gd name="T17" fmla="*/ 79 h 175"/>
                <a:gd name="T18" fmla="*/ 56 w 96"/>
                <a:gd name="T19" fmla="*/ 0 h 175"/>
                <a:gd name="T20" fmla="*/ 95 w 96"/>
                <a:gd name="T2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75">
                  <a:moveTo>
                    <a:pt x="95" y="0"/>
                  </a:moveTo>
                  <a:lnTo>
                    <a:pt x="95" y="174"/>
                  </a:lnTo>
                  <a:lnTo>
                    <a:pt x="56" y="174"/>
                  </a:lnTo>
                  <a:lnTo>
                    <a:pt x="32" y="95"/>
                  </a:lnTo>
                  <a:lnTo>
                    <a:pt x="32" y="174"/>
                  </a:lnTo>
                  <a:lnTo>
                    <a:pt x="0" y="174"/>
                  </a:lnTo>
                  <a:lnTo>
                    <a:pt x="0" y="0"/>
                  </a:lnTo>
                  <a:lnTo>
                    <a:pt x="32" y="0"/>
                  </a:lnTo>
                  <a:lnTo>
                    <a:pt x="56" y="79"/>
                  </a:lnTo>
                  <a:lnTo>
                    <a:pt x="56" y="0"/>
                  </a:lnTo>
                  <a:lnTo>
                    <a:pt x="9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27" name="Freeform 1019"/>
            <p:cNvSpPr>
              <a:spLocks noChangeArrowheads="1"/>
            </p:cNvSpPr>
            <p:nvPr/>
          </p:nvSpPr>
          <p:spPr bwMode="auto">
            <a:xfrm>
              <a:off x="17671833" y="6293601"/>
              <a:ext cx="34939" cy="127046"/>
            </a:xfrm>
            <a:custGeom>
              <a:avLst/>
              <a:gdLst>
                <a:gd name="T0" fmla="*/ 47 w 48"/>
                <a:gd name="T1" fmla="*/ 0 h 175"/>
                <a:gd name="T2" fmla="*/ 47 w 48"/>
                <a:gd name="T3" fmla="*/ 174 h 175"/>
                <a:gd name="T4" fmla="*/ 0 w 48"/>
                <a:gd name="T5" fmla="*/ 174 h 175"/>
                <a:gd name="T6" fmla="*/ 0 w 48"/>
                <a:gd name="T7" fmla="*/ 0 h 175"/>
                <a:gd name="T8" fmla="*/ 47 w 48"/>
                <a:gd name="T9" fmla="*/ 0 h 175"/>
              </a:gdLst>
              <a:ahLst/>
              <a:cxnLst>
                <a:cxn ang="0">
                  <a:pos x="T0" y="T1"/>
                </a:cxn>
                <a:cxn ang="0">
                  <a:pos x="T2" y="T3"/>
                </a:cxn>
                <a:cxn ang="0">
                  <a:pos x="T4" y="T5"/>
                </a:cxn>
                <a:cxn ang="0">
                  <a:pos x="T6" y="T7"/>
                </a:cxn>
                <a:cxn ang="0">
                  <a:pos x="T8" y="T9"/>
                </a:cxn>
              </a:cxnLst>
              <a:rect l="0" t="0" r="r" b="b"/>
              <a:pathLst>
                <a:path w="48" h="175">
                  <a:moveTo>
                    <a:pt x="47" y="0"/>
                  </a:moveTo>
                  <a:lnTo>
                    <a:pt x="47" y="174"/>
                  </a:lnTo>
                  <a:lnTo>
                    <a:pt x="0" y="174"/>
                  </a:lnTo>
                  <a:lnTo>
                    <a:pt x="0" y="0"/>
                  </a:ln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28" name="Freeform 1020"/>
            <p:cNvSpPr>
              <a:spLocks noChangeArrowheads="1"/>
            </p:cNvSpPr>
            <p:nvPr/>
          </p:nvSpPr>
          <p:spPr bwMode="auto">
            <a:xfrm>
              <a:off x="17709947" y="6293601"/>
              <a:ext cx="79405" cy="127046"/>
            </a:xfrm>
            <a:custGeom>
              <a:avLst/>
              <a:gdLst>
                <a:gd name="T0" fmla="*/ 87 w 112"/>
                <a:gd name="T1" fmla="*/ 0 h 175"/>
                <a:gd name="T2" fmla="*/ 87 w 112"/>
                <a:gd name="T3" fmla="*/ 0 h 175"/>
                <a:gd name="T4" fmla="*/ 111 w 112"/>
                <a:gd name="T5" fmla="*/ 174 h 175"/>
                <a:gd name="T6" fmla="*/ 64 w 112"/>
                <a:gd name="T7" fmla="*/ 174 h 175"/>
                <a:gd name="T8" fmla="*/ 64 w 112"/>
                <a:gd name="T9" fmla="*/ 142 h 175"/>
                <a:gd name="T10" fmla="*/ 48 w 112"/>
                <a:gd name="T11" fmla="*/ 142 h 175"/>
                <a:gd name="T12" fmla="*/ 48 w 112"/>
                <a:gd name="T13" fmla="*/ 174 h 175"/>
                <a:gd name="T14" fmla="*/ 0 w 112"/>
                <a:gd name="T15" fmla="*/ 174 h 175"/>
                <a:gd name="T16" fmla="*/ 24 w 112"/>
                <a:gd name="T17" fmla="*/ 0 h 175"/>
                <a:gd name="T18" fmla="*/ 87 w 112"/>
                <a:gd name="T19" fmla="*/ 0 h 175"/>
                <a:gd name="T20" fmla="*/ 64 w 112"/>
                <a:gd name="T21" fmla="*/ 111 h 175"/>
                <a:gd name="T22" fmla="*/ 64 w 112"/>
                <a:gd name="T23" fmla="*/ 111 h 175"/>
                <a:gd name="T24" fmla="*/ 56 w 112"/>
                <a:gd name="T25" fmla="*/ 39 h 175"/>
                <a:gd name="T26" fmla="*/ 48 w 112"/>
                <a:gd name="T27" fmla="*/ 111 h 175"/>
                <a:gd name="T28" fmla="*/ 64 w 112"/>
                <a:gd name="T29"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75">
                  <a:moveTo>
                    <a:pt x="87" y="0"/>
                  </a:moveTo>
                  <a:lnTo>
                    <a:pt x="87" y="0"/>
                  </a:lnTo>
                  <a:cubicBezTo>
                    <a:pt x="111" y="174"/>
                    <a:pt x="111" y="174"/>
                    <a:pt x="111" y="174"/>
                  </a:cubicBezTo>
                  <a:cubicBezTo>
                    <a:pt x="64" y="174"/>
                    <a:pt x="64" y="174"/>
                    <a:pt x="64" y="174"/>
                  </a:cubicBezTo>
                  <a:cubicBezTo>
                    <a:pt x="64" y="142"/>
                    <a:pt x="64" y="142"/>
                    <a:pt x="64" y="142"/>
                  </a:cubicBezTo>
                  <a:cubicBezTo>
                    <a:pt x="48" y="142"/>
                    <a:pt x="48" y="142"/>
                    <a:pt x="48" y="142"/>
                  </a:cubicBezTo>
                  <a:cubicBezTo>
                    <a:pt x="48" y="174"/>
                    <a:pt x="48" y="174"/>
                    <a:pt x="48" y="174"/>
                  </a:cubicBezTo>
                  <a:cubicBezTo>
                    <a:pt x="0" y="174"/>
                    <a:pt x="0" y="174"/>
                    <a:pt x="0" y="174"/>
                  </a:cubicBezTo>
                  <a:cubicBezTo>
                    <a:pt x="24" y="0"/>
                    <a:pt x="24" y="0"/>
                    <a:pt x="24" y="0"/>
                  </a:cubicBezTo>
                  <a:lnTo>
                    <a:pt x="87" y="0"/>
                  </a:lnTo>
                  <a:close/>
                  <a:moveTo>
                    <a:pt x="64" y="111"/>
                  </a:moveTo>
                  <a:lnTo>
                    <a:pt x="64" y="111"/>
                  </a:lnTo>
                  <a:cubicBezTo>
                    <a:pt x="56" y="95"/>
                    <a:pt x="56" y="71"/>
                    <a:pt x="56" y="39"/>
                  </a:cubicBezTo>
                  <a:cubicBezTo>
                    <a:pt x="48" y="71"/>
                    <a:pt x="48" y="95"/>
                    <a:pt x="48" y="111"/>
                  </a:cubicBezTo>
                  <a:lnTo>
                    <a:pt x="64" y="11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29" name="Freeform 1021"/>
            <p:cNvSpPr>
              <a:spLocks noChangeArrowheads="1"/>
            </p:cNvSpPr>
            <p:nvPr/>
          </p:nvSpPr>
          <p:spPr bwMode="auto">
            <a:xfrm>
              <a:off x="17249404" y="5775886"/>
              <a:ext cx="69876" cy="120694"/>
            </a:xfrm>
            <a:custGeom>
              <a:avLst/>
              <a:gdLst>
                <a:gd name="T0" fmla="*/ 95 w 96"/>
                <a:gd name="T1" fmla="*/ 0 h 168"/>
                <a:gd name="T2" fmla="*/ 95 w 96"/>
                <a:gd name="T3" fmla="*/ 167 h 168"/>
                <a:gd name="T4" fmla="*/ 55 w 96"/>
                <a:gd name="T5" fmla="*/ 167 h 168"/>
                <a:gd name="T6" fmla="*/ 32 w 96"/>
                <a:gd name="T7" fmla="*/ 95 h 168"/>
                <a:gd name="T8" fmla="*/ 32 w 96"/>
                <a:gd name="T9" fmla="*/ 167 h 168"/>
                <a:gd name="T10" fmla="*/ 0 w 96"/>
                <a:gd name="T11" fmla="*/ 167 h 168"/>
                <a:gd name="T12" fmla="*/ 0 w 96"/>
                <a:gd name="T13" fmla="*/ 0 h 168"/>
                <a:gd name="T14" fmla="*/ 32 w 96"/>
                <a:gd name="T15" fmla="*/ 0 h 168"/>
                <a:gd name="T16" fmla="*/ 55 w 96"/>
                <a:gd name="T17" fmla="*/ 80 h 168"/>
                <a:gd name="T18" fmla="*/ 55 w 96"/>
                <a:gd name="T19" fmla="*/ 0 h 168"/>
                <a:gd name="T20" fmla="*/ 95 w 96"/>
                <a:gd name="T21"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68">
                  <a:moveTo>
                    <a:pt x="95" y="0"/>
                  </a:moveTo>
                  <a:lnTo>
                    <a:pt x="95" y="167"/>
                  </a:lnTo>
                  <a:lnTo>
                    <a:pt x="55" y="167"/>
                  </a:lnTo>
                  <a:lnTo>
                    <a:pt x="32" y="95"/>
                  </a:lnTo>
                  <a:lnTo>
                    <a:pt x="32" y="167"/>
                  </a:lnTo>
                  <a:lnTo>
                    <a:pt x="0" y="167"/>
                  </a:lnTo>
                  <a:lnTo>
                    <a:pt x="0" y="0"/>
                  </a:lnTo>
                  <a:lnTo>
                    <a:pt x="32" y="0"/>
                  </a:lnTo>
                  <a:lnTo>
                    <a:pt x="55" y="80"/>
                  </a:lnTo>
                  <a:lnTo>
                    <a:pt x="55" y="0"/>
                  </a:lnTo>
                  <a:lnTo>
                    <a:pt x="9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30" name="Freeform 1022"/>
            <p:cNvSpPr>
              <a:spLocks noChangeArrowheads="1"/>
            </p:cNvSpPr>
            <p:nvPr/>
          </p:nvSpPr>
          <p:spPr bwMode="auto">
            <a:xfrm>
              <a:off x="17328807" y="5775886"/>
              <a:ext cx="57171" cy="120694"/>
            </a:xfrm>
            <a:custGeom>
              <a:avLst/>
              <a:gdLst>
                <a:gd name="T0" fmla="*/ 0 w 80"/>
                <a:gd name="T1" fmla="*/ 0 h 168"/>
                <a:gd name="T2" fmla="*/ 71 w 80"/>
                <a:gd name="T3" fmla="*/ 0 h 168"/>
                <a:gd name="T4" fmla="*/ 71 w 80"/>
                <a:gd name="T5" fmla="*/ 32 h 168"/>
                <a:gd name="T6" fmla="*/ 47 w 80"/>
                <a:gd name="T7" fmla="*/ 32 h 168"/>
                <a:gd name="T8" fmla="*/ 47 w 80"/>
                <a:gd name="T9" fmla="*/ 64 h 168"/>
                <a:gd name="T10" fmla="*/ 71 w 80"/>
                <a:gd name="T11" fmla="*/ 64 h 168"/>
                <a:gd name="T12" fmla="*/ 71 w 80"/>
                <a:gd name="T13" fmla="*/ 95 h 168"/>
                <a:gd name="T14" fmla="*/ 47 w 80"/>
                <a:gd name="T15" fmla="*/ 95 h 168"/>
                <a:gd name="T16" fmla="*/ 47 w 80"/>
                <a:gd name="T17" fmla="*/ 135 h 168"/>
                <a:gd name="T18" fmla="*/ 79 w 80"/>
                <a:gd name="T19" fmla="*/ 135 h 168"/>
                <a:gd name="T20" fmla="*/ 79 w 80"/>
                <a:gd name="T21" fmla="*/ 167 h 168"/>
                <a:gd name="T22" fmla="*/ 0 w 80"/>
                <a:gd name="T23" fmla="*/ 167 h 168"/>
                <a:gd name="T24" fmla="*/ 0 w 80"/>
                <a:gd name="T2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68">
                  <a:moveTo>
                    <a:pt x="0" y="0"/>
                  </a:moveTo>
                  <a:lnTo>
                    <a:pt x="71" y="0"/>
                  </a:lnTo>
                  <a:lnTo>
                    <a:pt x="71" y="32"/>
                  </a:lnTo>
                  <a:lnTo>
                    <a:pt x="47" y="32"/>
                  </a:lnTo>
                  <a:lnTo>
                    <a:pt x="47" y="64"/>
                  </a:lnTo>
                  <a:lnTo>
                    <a:pt x="71" y="64"/>
                  </a:lnTo>
                  <a:lnTo>
                    <a:pt x="71" y="95"/>
                  </a:lnTo>
                  <a:lnTo>
                    <a:pt x="47" y="95"/>
                  </a:lnTo>
                  <a:lnTo>
                    <a:pt x="47" y="135"/>
                  </a:lnTo>
                  <a:lnTo>
                    <a:pt x="79" y="135"/>
                  </a:lnTo>
                  <a:lnTo>
                    <a:pt x="79" y="167"/>
                  </a:lnTo>
                  <a:lnTo>
                    <a:pt x="0" y="167"/>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31" name="Freeform 1023"/>
            <p:cNvSpPr>
              <a:spLocks noChangeArrowheads="1"/>
            </p:cNvSpPr>
            <p:nvPr/>
          </p:nvSpPr>
          <p:spPr bwMode="auto">
            <a:xfrm>
              <a:off x="17385978" y="5775886"/>
              <a:ext cx="127046" cy="120694"/>
            </a:xfrm>
            <a:custGeom>
              <a:avLst/>
              <a:gdLst>
                <a:gd name="T0" fmla="*/ 174 w 175"/>
                <a:gd name="T1" fmla="*/ 0 h 168"/>
                <a:gd name="T2" fmla="*/ 174 w 175"/>
                <a:gd name="T3" fmla="*/ 0 h 168"/>
                <a:gd name="T4" fmla="*/ 158 w 175"/>
                <a:gd name="T5" fmla="*/ 167 h 168"/>
                <a:gd name="T6" fmla="*/ 102 w 175"/>
                <a:gd name="T7" fmla="*/ 167 h 168"/>
                <a:gd name="T8" fmla="*/ 87 w 175"/>
                <a:gd name="T9" fmla="*/ 80 h 168"/>
                <a:gd name="T10" fmla="*/ 79 w 175"/>
                <a:gd name="T11" fmla="*/ 167 h 168"/>
                <a:gd name="T12" fmla="*/ 24 w 175"/>
                <a:gd name="T13" fmla="*/ 167 h 168"/>
                <a:gd name="T14" fmla="*/ 0 w 175"/>
                <a:gd name="T15" fmla="*/ 0 h 168"/>
                <a:gd name="T16" fmla="*/ 47 w 175"/>
                <a:gd name="T17" fmla="*/ 0 h 168"/>
                <a:gd name="T18" fmla="*/ 47 w 175"/>
                <a:gd name="T19" fmla="*/ 56 h 168"/>
                <a:gd name="T20" fmla="*/ 55 w 175"/>
                <a:gd name="T21" fmla="*/ 119 h 168"/>
                <a:gd name="T22" fmla="*/ 63 w 175"/>
                <a:gd name="T23" fmla="*/ 0 h 168"/>
                <a:gd name="T24" fmla="*/ 110 w 175"/>
                <a:gd name="T25" fmla="*/ 0 h 168"/>
                <a:gd name="T26" fmla="*/ 118 w 175"/>
                <a:gd name="T27" fmla="*/ 56 h 168"/>
                <a:gd name="T28" fmla="*/ 118 w 175"/>
                <a:gd name="T29" fmla="*/ 119 h 168"/>
                <a:gd name="T30" fmla="*/ 134 w 175"/>
                <a:gd name="T31" fmla="*/ 0 h 168"/>
                <a:gd name="T32" fmla="*/ 174 w 175"/>
                <a:gd name="T33"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5" h="168">
                  <a:moveTo>
                    <a:pt x="174" y="0"/>
                  </a:moveTo>
                  <a:lnTo>
                    <a:pt x="174" y="0"/>
                  </a:lnTo>
                  <a:cubicBezTo>
                    <a:pt x="158" y="167"/>
                    <a:pt x="158" y="167"/>
                    <a:pt x="158" y="167"/>
                  </a:cubicBezTo>
                  <a:cubicBezTo>
                    <a:pt x="102" y="167"/>
                    <a:pt x="102" y="167"/>
                    <a:pt x="102" y="167"/>
                  </a:cubicBezTo>
                  <a:cubicBezTo>
                    <a:pt x="95" y="143"/>
                    <a:pt x="95" y="111"/>
                    <a:pt x="87" y="80"/>
                  </a:cubicBezTo>
                  <a:cubicBezTo>
                    <a:pt x="87" y="95"/>
                    <a:pt x="79" y="127"/>
                    <a:pt x="79" y="167"/>
                  </a:cubicBezTo>
                  <a:cubicBezTo>
                    <a:pt x="24" y="167"/>
                    <a:pt x="24" y="167"/>
                    <a:pt x="24" y="167"/>
                  </a:cubicBezTo>
                  <a:cubicBezTo>
                    <a:pt x="0" y="0"/>
                    <a:pt x="0" y="0"/>
                    <a:pt x="0" y="0"/>
                  </a:cubicBezTo>
                  <a:cubicBezTo>
                    <a:pt x="47" y="0"/>
                    <a:pt x="47" y="0"/>
                    <a:pt x="47" y="0"/>
                  </a:cubicBezTo>
                  <a:cubicBezTo>
                    <a:pt x="47" y="56"/>
                    <a:pt x="47" y="56"/>
                    <a:pt x="47" y="56"/>
                  </a:cubicBezTo>
                  <a:cubicBezTo>
                    <a:pt x="55" y="119"/>
                    <a:pt x="55" y="119"/>
                    <a:pt x="55" y="119"/>
                  </a:cubicBezTo>
                  <a:cubicBezTo>
                    <a:pt x="55" y="87"/>
                    <a:pt x="63" y="48"/>
                    <a:pt x="63" y="0"/>
                  </a:cubicBezTo>
                  <a:cubicBezTo>
                    <a:pt x="110" y="0"/>
                    <a:pt x="110" y="0"/>
                    <a:pt x="110" y="0"/>
                  </a:cubicBezTo>
                  <a:cubicBezTo>
                    <a:pt x="110" y="8"/>
                    <a:pt x="110" y="24"/>
                    <a:pt x="118" y="56"/>
                  </a:cubicBezTo>
                  <a:cubicBezTo>
                    <a:pt x="118" y="119"/>
                    <a:pt x="118" y="119"/>
                    <a:pt x="118" y="119"/>
                  </a:cubicBezTo>
                  <a:cubicBezTo>
                    <a:pt x="126" y="80"/>
                    <a:pt x="126" y="40"/>
                    <a:pt x="134" y="0"/>
                  </a:cubicBezTo>
                  <a:lnTo>
                    <a:pt x="17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32" name="Freeform 1024"/>
            <p:cNvSpPr>
              <a:spLocks noChangeArrowheads="1"/>
            </p:cNvSpPr>
            <p:nvPr/>
          </p:nvSpPr>
          <p:spPr bwMode="auto">
            <a:xfrm>
              <a:off x="17538434" y="5775886"/>
              <a:ext cx="76228" cy="120694"/>
            </a:xfrm>
            <a:custGeom>
              <a:avLst/>
              <a:gdLst>
                <a:gd name="T0" fmla="*/ 103 w 104"/>
                <a:gd name="T1" fmla="*/ 0 h 168"/>
                <a:gd name="T2" fmla="*/ 103 w 104"/>
                <a:gd name="T3" fmla="*/ 0 h 168"/>
                <a:gd name="T4" fmla="*/ 71 w 104"/>
                <a:gd name="T5" fmla="*/ 111 h 168"/>
                <a:gd name="T6" fmla="*/ 71 w 104"/>
                <a:gd name="T7" fmla="*/ 167 h 168"/>
                <a:gd name="T8" fmla="*/ 32 w 104"/>
                <a:gd name="T9" fmla="*/ 167 h 168"/>
                <a:gd name="T10" fmla="*/ 32 w 104"/>
                <a:gd name="T11" fmla="*/ 111 h 168"/>
                <a:gd name="T12" fmla="*/ 0 w 104"/>
                <a:gd name="T13" fmla="*/ 0 h 168"/>
                <a:gd name="T14" fmla="*/ 40 w 104"/>
                <a:gd name="T15" fmla="*/ 0 h 168"/>
                <a:gd name="T16" fmla="*/ 48 w 104"/>
                <a:gd name="T17" fmla="*/ 64 h 168"/>
                <a:gd name="T18" fmla="*/ 63 w 104"/>
                <a:gd name="T19" fmla="*/ 0 h 168"/>
                <a:gd name="T20" fmla="*/ 103 w 104"/>
                <a:gd name="T21"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168">
                  <a:moveTo>
                    <a:pt x="103" y="0"/>
                  </a:moveTo>
                  <a:lnTo>
                    <a:pt x="103" y="0"/>
                  </a:lnTo>
                  <a:cubicBezTo>
                    <a:pt x="71" y="111"/>
                    <a:pt x="71" y="111"/>
                    <a:pt x="71" y="111"/>
                  </a:cubicBezTo>
                  <a:cubicBezTo>
                    <a:pt x="71" y="167"/>
                    <a:pt x="71" y="167"/>
                    <a:pt x="71" y="167"/>
                  </a:cubicBezTo>
                  <a:cubicBezTo>
                    <a:pt x="32" y="167"/>
                    <a:pt x="32" y="167"/>
                    <a:pt x="32" y="167"/>
                  </a:cubicBezTo>
                  <a:cubicBezTo>
                    <a:pt x="32" y="111"/>
                    <a:pt x="32" y="111"/>
                    <a:pt x="32" y="111"/>
                  </a:cubicBezTo>
                  <a:cubicBezTo>
                    <a:pt x="0" y="0"/>
                    <a:pt x="0" y="0"/>
                    <a:pt x="0" y="0"/>
                  </a:cubicBezTo>
                  <a:cubicBezTo>
                    <a:pt x="40" y="0"/>
                    <a:pt x="40" y="0"/>
                    <a:pt x="40" y="0"/>
                  </a:cubicBezTo>
                  <a:cubicBezTo>
                    <a:pt x="48" y="32"/>
                    <a:pt x="48" y="56"/>
                    <a:pt x="48" y="64"/>
                  </a:cubicBezTo>
                  <a:cubicBezTo>
                    <a:pt x="55" y="48"/>
                    <a:pt x="55" y="24"/>
                    <a:pt x="63" y="0"/>
                  </a:cubicBez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33" name="Freeform 1025"/>
            <p:cNvSpPr>
              <a:spLocks noChangeArrowheads="1"/>
            </p:cNvSpPr>
            <p:nvPr/>
          </p:nvSpPr>
          <p:spPr bwMode="auto">
            <a:xfrm>
              <a:off x="17621014" y="5775886"/>
              <a:ext cx="69876" cy="127046"/>
            </a:xfrm>
            <a:custGeom>
              <a:avLst/>
              <a:gdLst>
                <a:gd name="T0" fmla="*/ 95 w 96"/>
                <a:gd name="T1" fmla="*/ 95 h 175"/>
                <a:gd name="T2" fmla="*/ 95 w 96"/>
                <a:gd name="T3" fmla="*/ 95 h 175"/>
                <a:gd name="T4" fmla="*/ 95 w 96"/>
                <a:gd name="T5" fmla="*/ 135 h 175"/>
                <a:gd name="T6" fmla="*/ 87 w 96"/>
                <a:gd name="T7" fmla="*/ 151 h 175"/>
                <a:gd name="T8" fmla="*/ 71 w 96"/>
                <a:gd name="T9" fmla="*/ 167 h 175"/>
                <a:gd name="T10" fmla="*/ 47 w 96"/>
                <a:gd name="T11" fmla="*/ 174 h 175"/>
                <a:gd name="T12" fmla="*/ 24 w 96"/>
                <a:gd name="T13" fmla="*/ 167 h 175"/>
                <a:gd name="T14" fmla="*/ 8 w 96"/>
                <a:gd name="T15" fmla="*/ 151 h 175"/>
                <a:gd name="T16" fmla="*/ 0 w 96"/>
                <a:gd name="T17" fmla="*/ 135 h 175"/>
                <a:gd name="T18" fmla="*/ 0 w 96"/>
                <a:gd name="T19" fmla="*/ 95 h 175"/>
                <a:gd name="T20" fmla="*/ 0 w 96"/>
                <a:gd name="T21" fmla="*/ 72 h 175"/>
                <a:gd name="T22" fmla="*/ 0 w 96"/>
                <a:gd name="T23" fmla="*/ 32 h 175"/>
                <a:gd name="T24" fmla="*/ 8 w 96"/>
                <a:gd name="T25" fmla="*/ 16 h 175"/>
                <a:gd name="T26" fmla="*/ 24 w 96"/>
                <a:gd name="T27" fmla="*/ 0 h 175"/>
                <a:gd name="T28" fmla="*/ 47 w 96"/>
                <a:gd name="T29" fmla="*/ 0 h 175"/>
                <a:gd name="T30" fmla="*/ 71 w 96"/>
                <a:gd name="T31" fmla="*/ 0 h 175"/>
                <a:gd name="T32" fmla="*/ 87 w 96"/>
                <a:gd name="T33" fmla="*/ 16 h 175"/>
                <a:gd name="T34" fmla="*/ 95 w 96"/>
                <a:gd name="T35" fmla="*/ 32 h 175"/>
                <a:gd name="T36" fmla="*/ 95 w 96"/>
                <a:gd name="T37" fmla="*/ 72 h 175"/>
                <a:gd name="T38" fmla="*/ 95 w 96"/>
                <a:gd name="T39" fmla="*/ 95 h 175"/>
                <a:gd name="T40" fmla="*/ 55 w 96"/>
                <a:gd name="T41" fmla="*/ 40 h 175"/>
                <a:gd name="T42" fmla="*/ 55 w 96"/>
                <a:gd name="T43" fmla="*/ 40 h 175"/>
                <a:gd name="T44" fmla="*/ 55 w 96"/>
                <a:gd name="T45" fmla="*/ 32 h 175"/>
                <a:gd name="T46" fmla="*/ 47 w 96"/>
                <a:gd name="T47" fmla="*/ 24 h 175"/>
                <a:gd name="T48" fmla="*/ 39 w 96"/>
                <a:gd name="T49" fmla="*/ 24 h 175"/>
                <a:gd name="T50" fmla="*/ 39 w 96"/>
                <a:gd name="T51" fmla="*/ 40 h 175"/>
                <a:gd name="T52" fmla="*/ 39 w 96"/>
                <a:gd name="T53" fmla="*/ 119 h 175"/>
                <a:gd name="T54" fmla="*/ 39 w 96"/>
                <a:gd name="T55" fmla="*/ 143 h 175"/>
                <a:gd name="T56" fmla="*/ 47 w 96"/>
                <a:gd name="T57" fmla="*/ 143 h 175"/>
                <a:gd name="T58" fmla="*/ 55 w 96"/>
                <a:gd name="T59" fmla="*/ 143 h 175"/>
                <a:gd name="T60" fmla="*/ 55 w 96"/>
                <a:gd name="T61" fmla="*/ 119 h 175"/>
                <a:gd name="T62" fmla="*/ 55 w 96"/>
                <a:gd name="T63" fmla="*/ 4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 h="175">
                  <a:moveTo>
                    <a:pt x="95" y="95"/>
                  </a:moveTo>
                  <a:lnTo>
                    <a:pt x="95" y="95"/>
                  </a:lnTo>
                  <a:cubicBezTo>
                    <a:pt x="95" y="119"/>
                    <a:pt x="95" y="127"/>
                    <a:pt x="95" y="135"/>
                  </a:cubicBezTo>
                  <a:cubicBezTo>
                    <a:pt x="95" y="143"/>
                    <a:pt x="95" y="151"/>
                    <a:pt x="87" y="151"/>
                  </a:cubicBezTo>
                  <a:cubicBezTo>
                    <a:pt x="87" y="158"/>
                    <a:pt x="79" y="167"/>
                    <a:pt x="71" y="167"/>
                  </a:cubicBezTo>
                  <a:cubicBezTo>
                    <a:pt x="63" y="167"/>
                    <a:pt x="55" y="174"/>
                    <a:pt x="47" y="174"/>
                  </a:cubicBezTo>
                  <a:cubicBezTo>
                    <a:pt x="39" y="174"/>
                    <a:pt x="31" y="167"/>
                    <a:pt x="24" y="167"/>
                  </a:cubicBezTo>
                  <a:cubicBezTo>
                    <a:pt x="16" y="167"/>
                    <a:pt x="8" y="158"/>
                    <a:pt x="8" y="151"/>
                  </a:cubicBezTo>
                  <a:cubicBezTo>
                    <a:pt x="0" y="151"/>
                    <a:pt x="0" y="143"/>
                    <a:pt x="0" y="135"/>
                  </a:cubicBezTo>
                  <a:cubicBezTo>
                    <a:pt x="0" y="127"/>
                    <a:pt x="0" y="119"/>
                    <a:pt x="0" y="95"/>
                  </a:cubicBezTo>
                  <a:cubicBezTo>
                    <a:pt x="0" y="72"/>
                    <a:pt x="0" y="72"/>
                    <a:pt x="0" y="72"/>
                  </a:cubicBezTo>
                  <a:cubicBezTo>
                    <a:pt x="0" y="56"/>
                    <a:pt x="0" y="40"/>
                    <a:pt x="0" y="32"/>
                  </a:cubicBezTo>
                  <a:cubicBezTo>
                    <a:pt x="0" y="24"/>
                    <a:pt x="0" y="24"/>
                    <a:pt x="8" y="16"/>
                  </a:cubicBezTo>
                  <a:cubicBezTo>
                    <a:pt x="8" y="8"/>
                    <a:pt x="16" y="8"/>
                    <a:pt x="24" y="0"/>
                  </a:cubicBezTo>
                  <a:cubicBezTo>
                    <a:pt x="31" y="0"/>
                    <a:pt x="39" y="0"/>
                    <a:pt x="47" y="0"/>
                  </a:cubicBezTo>
                  <a:cubicBezTo>
                    <a:pt x="55" y="0"/>
                    <a:pt x="63" y="0"/>
                    <a:pt x="71" y="0"/>
                  </a:cubicBezTo>
                  <a:cubicBezTo>
                    <a:pt x="79" y="0"/>
                    <a:pt x="87" y="8"/>
                    <a:pt x="87" y="16"/>
                  </a:cubicBezTo>
                  <a:cubicBezTo>
                    <a:pt x="95" y="24"/>
                    <a:pt x="95" y="24"/>
                    <a:pt x="95" y="32"/>
                  </a:cubicBezTo>
                  <a:cubicBezTo>
                    <a:pt x="95" y="40"/>
                    <a:pt x="95" y="56"/>
                    <a:pt x="95" y="72"/>
                  </a:cubicBezTo>
                  <a:lnTo>
                    <a:pt x="95" y="95"/>
                  </a:lnTo>
                  <a:close/>
                  <a:moveTo>
                    <a:pt x="55" y="40"/>
                  </a:moveTo>
                  <a:lnTo>
                    <a:pt x="55" y="40"/>
                  </a:lnTo>
                  <a:cubicBezTo>
                    <a:pt x="55" y="32"/>
                    <a:pt x="55" y="32"/>
                    <a:pt x="55" y="32"/>
                  </a:cubicBezTo>
                  <a:cubicBezTo>
                    <a:pt x="55" y="24"/>
                    <a:pt x="47" y="24"/>
                    <a:pt x="47" y="24"/>
                  </a:cubicBezTo>
                  <a:cubicBezTo>
                    <a:pt x="47" y="24"/>
                    <a:pt x="47" y="24"/>
                    <a:pt x="39" y="24"/>
                  </a:cubicBezTo>
                  <a:cubicBezTo>
                    <a:pt x="39" y="32"/>
                    <a:pt x="39" y="32"/>
                    <a:pt x="39" y="40"/>
                  </a:cubicBezTo>
                  <a:cubicBezTo>
                    <a:pt x="39" y="119"/>
                    <a:pt x="39" y="119"/>
                    <a:pt x="39" y="119"/>
                  </a:cubicBezTo>
                  <a:cubicBezTo>
                    <a:pt x="39" y="135"/>
                    <a:pt x="39" y="135"/>
                    <a:pt x="39" y="143"/>
                  </a:cubicBezTo>
                  <a:lnTo>
                    <a:pt x="47" y="143"/>
                  </a:lnTo>
                  <a:lnTo>
                    <a:pt x="55" y="143"/>
                  </a:lnTo>
                  <a:cubicBezTo>
                    <a:pt x="55" y="135"/>
                    <a:pt x="55" y="127"/>
                    <a:pt x="55" y="119"/>
                  </a:cubicBezTo>
                  <a:lnTo>
                    <a:pt x="55" y="4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34" name="Freeform 1026"/>
            <p:cNvSpPr>
              <a:spLocks noChangeArrowheads="1"/>
            </p:cNvSpPr>
            <p:nvPr/>
          </p:nvSpPr>
          <p:spPr bwMode="auto">
            <a:xfrm>
              <a:off x="17703595" y="5775886"/>
              <a:ext cx="69876" cy="120694"/>
            </a:xfrm>
            <a:custGeom>
              <a:avLst/>
              <a:gdLst>
                <a:gd name="T0" fmla="*/ 0 w 96"/>
                <a:gd name="T1" fmla="*/ 0 h 168"/>
                <a:gd name="T2" fmla="*/ 0 w 96"/>
                <a:gd name="T3" fmla="*/ 0 h 168"/>
                <a:gd name="T4" fmla="*/ 24 w 96"/>
                <a:gd name="T5" fmla="*/ 0 h 168"/>
                <a:gd name="T6" fmla="*/ 72 w 96"/>
                <a:gd name="T7" fmla="*/ 0 h 168"/>
                <a:gd name="T8" fmla="*/ 87 w 96"/>
                <a:gd name="T9" fmla="*/ 16 h 168"/>
                <a:gd name="T10" fmla="*/ 95 w 96"/>
                <a:gd name="T11" fmla="*/ 48 h 168"/>
                <a:gd name="T12" fmla="*/ 87 w 96"/>
                <a:gd name="T13" fmla="*/ 72 h 168"/>
                <a:gd name="T14" fmla="*/ 72 w 96"/>
                <a:gd name="T15" fmla="*/ 80 h 168"/>
                <a:gd name="T16" fmla="*/ 87 w 96"/>
                <a:gd name="T17" fmla="*/ 87 h 168"/>
                <a:gd name="T18" fmla="*/ 95 w 96"/>
                <a:gd name="T19" fmla="*/ 95 h 168"/>
                <a:gd name="T20" fmla="*/ 95 w 96"/>
                <a:gd name="T21" fmla="*/ 127 h 168"/>
                <a:gd name="T22" fmla="*/ 95 w 96"/>
                <a:gd name="T23" fmla="*/ 167 h 168"/>
                <a:gd name="T24" fmla="*/ 56 w 96"/>
                <a:gd name="T25" fmla="*/ 167 h 168"/>
                <a:gd name="T26" fmla="*/ 56 w 96"/>
                <a:gd name="T27" fmla="*/ 111 h 168"/>
                <a:gd name="T28" fmla="*/ 48 w 96"/>
                <a:gd name="T29" fmla="*/ 95 h 168"/>
                <a:gd name="T30" fmla="*/ 40 w 96"/>
                <a:gd name="T31" fmla="*/ 95 h 168"/>
                <a:gd name="T32" fmla="*/ 40 w 96"/>
                <a:gd name="T33" fmla="*/ 167 h 168"/>
                <a:gd name="T34" fmla="*/ 0 w 96"/>
                <a:gd name="T35" fmla="*/ 167 h 168"/>
                <a:gd name="T36" fmla="*/ 0 w 96"/>
                <a:gd name="T37" fmla="*/ 0 h 168"/>
                <a:gd name="T38" fmla="*/ 40 w 96"/>
                <a:gd name="T39" fmla="*/ 32 h 168"/>
                <a:gd name="T40" fmla="*/ 40 w 96"/>
                <a:gd name="T41" fmla="*/ 32 h 168"/>
                <a:gd name="T42" fmla="*/ 40 w 96"/>
                <a:gd name="T43" fmla="*/ 64 h 168"/>
                <a:gd name="T44" fmla="*/ 48 w 96"/>
                <a:gd name="T45" fmla="*/ 64 h 168"/>
                <a:gd name="T46" fmla="*/ 56 w 96"/>
                <a:gd name="T47" fmla="*/ 48 h 168"/>
                <a:gd name="T48" fmla="*/ 56 w 96"/>
                <a:gd name="T49" fmla="*/ 40 h 168"/>
                <a:gd name="T50" fmla="*/ 48 w 96"/>
                <a:gd name="T51" fmla="*/ 32 h 168"/>
                <a:gd name="T52" fmla="*/ 40 w 96"/>
                <a:gd name="T53" fmla="*/ 3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6" h="168">
                  <a:moveTo>
                    <a:pt x="0" y="0"/>
                  </a:moveTo>
                  <a:lnTo>
                    <a:pt x="0" y="0"/>
                  </a:lnTo>
                  <a:cubicBezTo>
                    <a:pt x="24" y="0"/>
                    <a:pt x="24" y="0"/>
                    <a:pt x="24" y="0"/>
                  </a:cubicBezTo>
                  <a:cubicBezTo>
                    <a:pt x="48" y="0"/>
                    <a:pt x="64" y="0"/>
                    <a:pt x="72" y="0"/>
                  </a:cubicBezTo>
                  <a:cubicBezTo>
                    <a:pt x="79" y="0"/>
                    <a:pt x="79" y="8"/>
                    <a:pt x="87" y="16"/>
                  </a:cubicBezTo>
                  <a:cubicBezTo>
                    <a:pt x="95" y="24"/>
                    <a:pt x="95" y="32"/>
                    <a:pt x="95" y="48"/>
                  </a:cubicBezTo>
                  <a:cubicBezTo>
                    <a:pt x="95" y="56"/>
                    <a:pt x="95" y="72"/>
                    <a:pt x="87" y="72"/>
                  </a:cubicBezTo>
                  <a:cubicBezTo>
                    <a:pt x="87" y="80"/>
                    <a:pt x="79" y="80"/>
                    <a:pt x="72" y="80"/>
                  </a:cubicBezTo>
                  <a:cubicBezTo>
                    <a:pt x="79" y="80"/>
                    <a:pt x="87" y="87"/>
                    <a:pt x="87" y="87"/>
                  </a:cubicBezTo>
                  <a:cubicBezTo>
                    <a:pt x="87" y="95"/>
                    <a:pt x="95" y="95"/>
                    <a:pt x="95" y="95"/>
                  </a:cubicBezTo>
                  <a:cubicBezTo>
                    <a:pt x="95" y="103"/>
                    <a:pt x="95" y="111"/>
                    <a:pt x="95" y="127"/>
                  </a:cubicBezTo>
                  <a:cubicBezTo>
                    <a:pt x="95" y="167"/>
                    <a:pt x="95" y="167"/>
                    <a:pt x="95" y="167"/>
                  </a:cubicBezTo>
                  <a:cubicBezTo>
                    <a:pt x="56" y="167"/>
                    <a:pt x="56" y="167"/>
                    <a:pt x="56" y="167"/>
                  </a:cubicBezTo>
                  <a:cubicBezTo>
                    <a:pt x="56" y="111"/>
                    <a:pt x="56" y="111"/>
                    <a:pt x="56" y="111"/>
                  </a:cubicBezTo>
                  <a:cubicBezTo>
                    <a:pt x="56" y="103"/>
                    <a:pt x="56" y="95"/>
                    <a:pt x="48" y="95"/>
                  </a:cubicBezTo>
                  <a:cubicBezTo>
                    <a:pt x="48" y="95"/>
                    <a:pt x="48" y="95"/>
                    <a:pt x="40" y="95"/>
                  </a:cubicBezTo>
                  <a:cubicBezTo>
                    <a:pt x="40" y="167"/>
                    <a:pt x="40" y="167"/>
                    <a:pt x="40" y="167"/>
                  </a:cubicBezTo>
                  <a:cubicBezTo>
                    <a:pt x="0" y="167"/>
                    <a:pt x="0" y="167"/>
                    <a:pt x="0" y="167"/>
                  </a:cubicBezTo>
                  <a:lnTo>
                    <a:pt x="0" y="0"/>
                  </a:lnTo>
                  <a:close/>
                  <a:moveTo>
                    <a:pt x="40" y="32"/>
                  </a:moveTo>
                  <a:lnTo>
                    <a:pt x="40" y="32"/>
                  </a:lnTo>
                  <a:cubicBezTo>
                    <a:pt x="40" y="64"/>
                    <a:pt x="40" y="64"/>
                    <a:pt x="40" y="64"/>
                  </a:cubicBezTo>
                  <a:cubicBezTo>
                    <a:pt x="48" y="64"/>
                    <a:pt x="48" y="64"/>
                    <a:pt x="48" y="64"/>
                  </a:cubicBezTo>
                  <a:cubicBezTo>
                    <a:pt x="56" y="64"/>
                    <a:pt x="56" y="56"/>
                    <a:pt x="56" y="48"/>
                  </a:cubicBezTo>
                  <a:cubicBezTo>
                    <a:pt x="56" y="40"/>
                    <a:pt x="56" y="40"/>
                    <a:pt x="56" y="40"/>
                  </a:cubicBezTo>
                  <a:cubicBezTo>
                    <a:pt x="56" y="40"/>
                    <a:pt x="56" y="32"/>
                    <a:pt x="48" y="32"/>
                  </a:cubicBezTo>
                  <a:cubicBezTo>
                    <a:pt x="48" y="32"/>
                    <a:pt x="48" y="32"/>
                    <a:pt x="40" y="32"/>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35" name="Freeform 1027"/>
            <p:cNvSpPr>
              <a:spLocks noChangeArrowheads="1"/>
            </p:cNvSpPr>
            <p:nvPr/>
          </p:nvSpPr>
          <p:spPr bwMode="auto">
            <a:xfrm>
              <a:off x="17786175" y="5775886"/>
              <a:ext cx="79405" cy="120694"/>
            </a:xfrm>
            <a:custGeom>
              <a:avLst/>
              <a:gdLst>
                <a:gd name="T0" fmla="*/ 103 w 112"/>
                <a:gd name="T1" fmla="*/ 0 h 168"/>
                <a:gd name="T2" fmla="*/ 79 w 112"/>
                <a:gd name="T3" fmla="*/ 80 h 168"/>
                <a:gd name="T4" fmla="*/ 111 w 112"/>
                <a:gd name="T5" fmla="*/ 167 h 168"/>
                <a:gd name="T6" fmla="*/ 63 w 112"/>
                <a:gd name="T7" fmla="*/ 167 h 168"/>
                <a:gd name="T8" fmla="*/ 48 w 112"/>
                <a:gd name="T9" fmla="*/ 95 h 168"/>
                <a:gd name="T10" fmla="*/ 48 w 112"/>
                <a:gd name="T11" fmla="*/ 167 h 168"/>
                <a:gd name="T12" fmla="*/ 0 w 112"/>
                <a:gd name="T13" fmla="*/ 167 h 168"/>
                <a:gd name="T14" fmla="*/ 0 w 112"/>
                <a:gd name="T15" fmla="*/ 0 h 168"/>
                <a:gd name="T16" fmla="*/ 48 w 112"/>
                <a:gd name="T17" fmla="*/ 0 h 168"/>
                <a:gd name="T18" fmla="*/ 48 w 112"/>
                <a:gd name="T19" fmla="*/ 64 h 168"/>
                <a:gd name="T20" fmla="*/ 63 w 112"/>
                <a:gd name="T21" fmla="*/ 0 h 168"/>
                <a:gd name="T22" fmla="*/ 103 w 112"/>
                <a:gd name="T23"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2" h="168">
                  <a:moveTo>
                    <a:pt x="103" y="0"/>
                  </a:moveTo>
                  <a:lnTo>
                    <a:pt x="79" y="80"/>
                  </a:lnTo>
                  <a:lnTo>
                    <a:pt x="111" y="167"/>
                  </a:lnTo>
                  <a:lnTo>
                    <a:pt x="63" y="167"/>
                  </a:lnTo>
                  <a:lnTo>
                    <a:pt x="48" y="95"/>
                  </a:lnTo>
                  <a:lnTo>
                    <a:pt x="48" y="167"/>
                  </a:lnTo>
                  <a:lnTo>
                    <a:pt x="0" y="167"/>
                  </a:lnTo>
                  <a:lnTo>
                    <a:pt x="0" y="0"/>
                  </a:lnTo>
                  <a:lnTo>
                    <a:pt x="48" y="0"/>
                  </a:lnTo>
                  <a:lnTo>
                    <a:pt x="48" y="64"/>
                  </a:lnTo>
                  <a:lnTo>
                    <a:pt x="63" y="0"/>
                  </a:ln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36" name="Freeform 1028"/>
            <p:cNvSpPr>
              <a:spLocks noChangeArrowheads="1"/>
            </p:cNvSpPr>
            <p:nvPr/>
          </p:nvSpPr>
          <p:spPr bwMode="auto">
            <a:xfrm>
              <a:off x="18986764" y="4391079"/>
              <a:ext cx="120694" cy="142928"/>
            </a:xfrm>
            <a:custGeom>
              <a:avLst/>
              <a:gdLst>
                <a:gd name="T0" fmla="*/ 166 w 167"/>
                <a:gd name="T1" fmla="*/ 0 h 198"/>
                <a:gd name="T2" fmla="*/ 166 w 167"/>
                <a:gd name="T3" fmla="*/ 0 h 198"/>
                <a:gd name="T4" fmla="*/ 166 w 167"/>
                <a:gd name="T5" fmla="*/ 197 h 198"/>
                <a:gd name="T6" fmla="*/ 119 w 167"/>
                <a:gd name="T7" fmla="*/ 197 h 198"/>
                <a:gd name="T8" fmla="*/ 119 w 167"/>
                <a:gd name="T9" fmla="*/ 63 h 198"/>
                <a:gd name="T10" fmla="*/ 103 w 167"/>
                <a:gd name="T11" fmla="*/ 197 h 198"/>
                <a:gd name="T12" fmla="*/ 71 w 167"/>
                <a:gd name="T13" fmla="*/ 197 h 198"/>
                <a:gd name="T14" fmla="*/ 48 w 167"/>
                <a:gd name="T15" fmla="*/ 63 h 198"/>
                <a:gd name="T16" fmla="*/ 48 w 167"/>
                <a:gd name="T17" fmla="*/ 197 h 198"/>
                <a:gd name="T18" fmla="*/ 0 w 167"/>
                <a:gd name="T19" fmla="*/ 197 h 198"/>
                <a:gd name="T20" fmla="*/ 0 w 167"/>
                <a:gd name="T21" fmla="*/ 0 h 198"/>
                <a:gd name="T22" fmla="*/ 71 w 167"/>
                <a:gd name="T23" fmla="*/ 0 h 198"/>
                <a:gd name="T24" fmla="*/ 79 w 167"/>
                <a:gd name="T25" fmla="*/ 39 h 198"/>
                <a:gd name="T26" fmla="*/ 87 w 167"/>
                <a:gd name="T27" fmla="*/ 86 h 198"/>
                <a:gd name="T28" fmla="*/ 95 w 167"/>
                <a:gd name="T29" fmla="*/ 0 h 198"/>
                <a:gd name="T30" fmla="*/ 166 w 167"/>
                <a:gd name="T31"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7" h="198">
                  <a:moveTo>
                    <a:pt x="166" y="0"/>
                  </a:moveTo>
                  <a:lnTo>
                    <a:pt x="166" y="0"/>
                  </a:lnTo>
                  <a:cubicBezTo>
                    <a:pt x="166" y="197"/>
                    <a:pt x="166" y="197"/>
                    <a:pt x="166" y="197"/>
                  </a:cubicBezTo>
                  <a:cubicBezTo>
                    <a:pt x="119" y="197"/>
                    <a:pt x="119" y="197"/>
                    <a:pt x="119" y="197"/>
                  </a:cubicBezTo>
                  <a:cubicBezTo>
                    <a:pt x="119" y="63"/>
                    <a:pt x="119" y="63"/>
                    <a:pt x="119" y="63"/>
                  </a:cubicBezTo>
                  <a:cubicBezTo>
                    <a:pt x="103" y="197"/>
                    <a:pt x="103" y="197"/>
                    <a:pt x="103" y="197"/>
                  </a:cubicBezTo>
                  <a:cubicBezTo>
                    <a:pt x="71" y="197"/>
                    <a:pt x="71" y="197"/>
                    <a:pt x="71" y="197"/>
                  </a:cubicBezTo>
                  <a:cubicBezTo>
                    <a:pt x="48" y="63"/>
                    <a:pt x="48" y="63"/>
                    <a:pt x="48" y="63"/>
                  </a:cubicBezTo>
                  <a:cubicBezTo>
                    <a:pt x="48" y="197"/>
                    <a:pt x="48" y="197"/>
                    <a:pt x="48" y="197"/>
                  </a:cubicBezTo>
                  <a:cubicBezTo>
                    <a:pt x="0" y="197"/>
                    <a:pt x="0" y="197"/>
                    <a:pt x="0" y="197"/>
                  </a:cubicBezTo>
                  <a:cubicBezTo>
                    <a:pt x="0" y="0"/>
                    <a:pt x="0" y="0"/>
                    <a:pt x="0" y="0"/>
                  </a:cubicBezTo>
                  <a:cubicBezTo>
                    <a:pt x="71" y="0"/>
                    <a:pt x="71" y="0"/>
                    <a:pt x="71" y="0"/>
                  </a:cubicBezTo>
                  <a:cubicBezTo>
                    <a:pt x="71" y="7"/>
                    <a:pt x="71" y="23"/>
                    <a:pt x="79" y="39"/>
                  </a:cubicBezTo>
                  <a:cubicBezTo>
                    <a:pt x="87" y="86"/>
                    <a:pt x="87" y="86"/>
                    <a:pt x="87" y="86"/>
                  </a:cubicBezTo>
                  <a:cubicBezTo>
                    <a:pt x="95" y="0"/>
                    <a:pt x="95" y="0"/>
                    <a:pt x="95" y="0"/>
                  </a:cubicBezTo>
                  <a:lnTo>
                    <a:pt x="16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37" name="Freeform 1029"/>
            <p:cNvSpPr>
              <a:spLocks noChangeArrowheads="1"/>
            </p:cNvSpPr>
            <p:nvPr/>
          </p:nvSpPr>
          <p:spPr bwMode="auto">
            <a:xfrm>
              <a:off x="19110635" y="4391079"/>
              <a:ext cx="98460" cy="142928"/>
            </a:xfrm>
            <a:custGeom>
              <a:avLst/>
              <a:gdLst>
                <a:gd name="T0" fmla="*/ 103 w 135"/>
                <a:gd name="T1" fmla="*/ 0 h 198"/>
                <a:gd name="T2" fmla="*/ 103 w 135"/>
                <a:gd name="T3" fmla="*/ 0 h 198"/>
                <a:gd name="T4" fmla="*/ 134 w 135"/>
                <a:gd name="T5" fmla="*/ 197 h 198"/>
                <a:gd name="T6" fmla="*/ 79 w 135"/>
                <a:gd name="T7" fmla="*/ 197 h 198"/>
                <a:gd name="T8" fmla="*/ 79 w 135"/>
                <a:gd name="T9" fmla="*/ 158 h 198"/>
                <a:gd name="T10" fmla="*/ 55 w 135"/>
                <a:gd name="T11" fmla="*/ 158 h 198"/>
                <a:gd name="T12" fmla="*/ 55 w 135"/>
                <a:gd name="T13" fmla="*/ 197 h 198"/>
                <a:gd name="T14" fmla="*/ 0 w 135"/>
                <a:gd name="T15" fmla="*/ 197 h 198"/>
                <a:gd name="T16" fmla="*/ 24 w 135"/>
                <a:gd name="T17" fmla="*/ 0 h 198"/>
                <a:gd name="T18" fmla="*/ 103 w 135"/>
                <a:gd name="T19" fmla="*/ 0 h 198"/>
                <a:gd name="T20" fmla="*/ 71 w 135"/>
                <a:gd name="T21" fmla="*/ 126 h 198"/>
                <a:gd name="T22" fmla="*/ 71 w 135"/>
                <a:gd name="T23" fmla="*/ 126 h 198"/>
                <a:gd name="T24" fmla="*/ 63 w 135"/>
                <a:gd name="T25" fmla="*/ 39 h 198"/>
                <a:gd name="T26" fmla="*/ 55 w 135"/>
                <a:gd name="T27" fmla="*/ 126 h 198"/>
                <a:gd name="T28" fmla="*/ 71 w 135"/>
                <a:gd name="T29" fmla="*/ 12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5" h="198">
                  <a:moveTo>
                    <a:pt x="103" y="0"/>
                  </a:moveTo>
                  <a:lnTo>
                    <a:pt x="103" y="0"/>
                  </a:lnTo>
                  <a:cubicBezTo>
                    <a:pt x="134" y="197"/>
                    <a:pt x="134" y="197"/>
                    <a:pt x="134" y="197"/>
                  </a:cubicBezTo>
                  <a:cubicBezTo>
                    <a:pt x="79" y="197"/>
                    <a:pt x="79" y="197"/>
                    <a:pt x="79" y="197"/>
                  </a:cubicBezTo>
                  <a:cubicBezTo>
                    <a:pt x="79" y="158"/>
                    <a:pt x="79" y="158"/>
                    <a:pt x="79" y="158"/>
                  </a:cubicBezTo>
                  <a:cubicBezTo>
                    <a:pt x="55" y="158"/>
                    <a:pt x="55" y="158"/>
                    <a:pt x="55" y="158"/>
                  </a:cubicBezTo>
                  <a:cubicBezTo>
                    <a:pt x="55" y="197"/>
                    <a:pt x="55" y="197"/>
                    <a:pt x="55" y="197"/>
                  </a:cubicBezTo>
                  <a:cubicBezTo>
                    <a:pt x="0" y="197"/>
                    <a:pt x="0" y="197"/>
                    <a:pt x="0" y="197"/>
                  </a:cubicBezTo>
                  <a:cubicBezTo>
                    <a:pt x="24" y="0"/>
                    <a:pt x="24" y="0"/>
                    <a:pt x="24" y="0"/>
                  </a:cubicBezTo>
                  <a:lnTo>
                    <a:pt x="103" y="0"/>
                  </a:lnTo>
                  <a:close/>
                  <a:moveTo>
                    <a:pt x="71" y="126"/>
                  </a:moveTo>
                  <a:lnTo>
                    <a:pt x="71" y="126"/>
                  </a:lnTo>
                  <a:cubicBezTo>
                    <a:pt x="71" y="102"/>
                    <a:pt x="71" y="71"/>
                    <a:pt x="63" y="39"/>
                  </a:cubicBezTo>
                  <a:cubicBezTo>
                    <a:pt x="63" y="78"/>
                    <a:pt x="55" y="110"/>
                    <a:pt x="55" y="126"/>
                  </a:cubicBezTo>
                  <a:lnTo>
                    <a:pt x="71" y="12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38" name="Freeform 1030"/>
            <p:cNvSpPr>
              <a:spLocks noChangeArrowheads="1"/>
            </p:cNvSpPr>
            <p:nvPr/>
          </p:nvSpPr>
          <p:spPr bwMode="auto">
            <a:xfrm>
              <a:off x="19212273" y="4391079"/>
              <a:ext cx="41289" cy="142928"/>
            </a:xfrm>
            <a:custGeom>
              <a:avLst/>
              <a:gdLst>
                <a:gd name="T0" fmla="*/ 56 w 57"/>
                <a:gd name="T1" fmla="*/ 0 h 198"/>
                <a:gd name="T2" fmla="*/ 56 w 57"/>
                <a:gd name="T3" fmla="*/ 197 h 198"/>
                <a:gd name="T4" fmla="*/ 0 w 57"/>
                <a:gd name="T5" fmla="*/ 197 h 198"/>
                <a:gd name="T6" fmla="*/ 0 w 57"/>
                <a:gd name="T7" fmla="*/ 0 h 198"/>
                <a:gd name="T8" fmla="*/ 56 w 57"/>
                <a:gd name="T9" fmla="*/ 0 h 198"/>
              </a:gdLst>
              <a:ahLst/>
              <a:cxnLst>
                <a:cxn ang="0">
                  <a:pos x="T0" y="T1"/>
                </a:cxn>
                <a:cxn ang="0">
                  <a:pos x="T2" y="T3"/>
                </a:cxn>
                <a:cxn ang="0">
                  <a:pos x="T4" y="T5"/>
                </a:cxn>
                <a:cxn ang="0">
                  <a:pos x="T6" y="T7"/>
                </a:cxn>
                <a:cxn ang="0">
                  <a:pos x="T8" y="T9"/>
                </a:cxn>
              </a:cxnLst>
              <a:rect l="0" t="0" r="r" b="b"/>
              <a:pathLst>
                <a:path w="57" h="198">
                  <a:moveTo>
                    <a:pt x="56" y="0"/>
                  </a:moveTo>
                  <a:lnTo>
                    <a:pt x="56" y="197"/>
                  </a:lnTo>
                  <a:lnTo>
                    <a:pt x="0" y="197"/>
                  </a:lnTo>
                  <a:lnTo>
                    <a:pt x="0" y="0"/>
                  </a:ln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39" name="Freeform 1031"/>
            <p:cNvSpPr>
              <a:spLocks noChangeArrowheads="1"/>
            </p:cNvSpPr>
            <p:nvPr/>
          </p:nvSpPr>
          <p:spPr bwMode="auto">
            <a:xfrm>
              <a:off x="19266266" y="4391079"/>
              <a:ext cx="85757" cy="142928"/>
            </a:xfrm>
            <a:custGeom>
              <a:avLst/>
              <a:gdLst>
                <a:gd name="T0" fmla="*/ 119 w 120"/>
                <a:gd name="T1" fmla="*/ 0 h 198"/>
                <a:gd name="T2" fmla="*/ 119 w 120"/>
                <a:gd name="T3" fmla="*/ 197 h 198"/>
                <a:gd name="T4" fmla="*/ 72 w 120"/>
                <a:gd name="T5" fmla="*/ 197 h 198"/>
                <a:gd name="T6" fmla="*/ 48 w 120"/>
                <a:gd name="T7" fmla="*/ 102 h 198"/>
                <a:gd name="T8" fmla="*/ 48 w 120"/>
                <a:gd name="T9" fmla="*/ 197 h 198"/>
                <a:gd name="T10" fmla="*/ 0 w 120"/>
                <a:gd name="T11" fmla="*/ 197 h 198"/>
                <a:gd name="T12" fmla="*/ 0 w 120"/>
                <a:gd name="T13" fmla="*/ 0 h 198"/>
                <a:gd name="T14" fmla="*/ 48 w 120"/>
                <a:gd name="T15" fmla="*/ 0 h 198"/>
                <a:gd name="T16" fmla="*/ 72 w 120"/>
                <a:gd name="T17" fmla="*/ 86 h 198"/>
                <a:gd name="T18" fmla="*/ 72 w 120"/>
                <a:gd name="T19" fmla="*/ 0 h 198"/>
                <a:gd name="T20" fmla="*/ 119 w 120"/>
                <a:gd name="T21"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198">
                  <a:moveTo>
                    <a:pt x="119" y="0"/>
                  </a:moveTo>
                  <a:lnTo>
                    <a:pt x="119" y="197"/>
                  </a:lnTo>
                  <a:lnTo>
                    <a:pt x="72" y="197"/>
                  </a:lnTo>
                  <a:lnTo>
                    <a:pt x="48" y="102"/>
                  </a:lnTo>
                  <a:lnTo>
                    <a:pt x="48" y="197"/>
                  </a:lnTo>
                  <a:lnTo>
                    <a:pt x="0" y="197"/>
                  </a:lnTo>
                  <a:lnTo>
                    <a:pt x="0" y="0"/>
                  </a:lnTo>
                  <a:lnTo>
                    <a:pt x="48" y="0"/>
                  </a:lnTo>
                  <a:lnTo>
                    <a:pt x="72" y="86"/>
                  </a:lnTo>
                  <a:lnTo>
                    <a:pt x="72" y="0"/>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40" name="Freeform 1032"/>
            <p:cNvSpPr>
              <a:spLocks noChangeArrowheads="1"/>
            </p:cNvSpPr>
            <p:nvPr/>
          </p:nvSpPr>
          <p:spPr bwMode="auto">
            <a:xfrm>
              <a:off x="19367904" y="4391079"/>
              <a:ext cx="63523" cy="142928"/>
            </a:xfrm>
            <a:custGeom>
              <a:avLst/>
              <a:gdLst>
                <a:gd name="T0" fmla="*/ 0 w 88"/>
                <a:gd name="T1" fmla="*/ 0 h 198"/>
                <a:gd name="T2" fmla="*/ 87 w 88"/>
                <a:gd name="T3" fmla="*/ 0 h 198"/>
                <a:gd name="T4" fmla="*/ 87 w 88"/>
                <a:gd name="T5" fmla="*/ 39 h 198"/>
                <a:gd name="T6" fmla="*/ 47 w 88"/>
                <a:gd name="T7" fmla="*/ 39 h 198"/>
                <a:gd name="T8" fmla="*/ 47 w 88"/>
                <a:gd name="T9" fmla="*/ 71 h 198"/>
                <a:gd name="T10" fmla="*/ 79 w 88"/>
                <a:gd name="T11" fmla="*/ 71 h 198"/>
                <a:gd name="T12" fmla="*/ 79 w 88"/>
                <a:gd name="T13" fmla="*/ 110 h 198"/>
                <a:gd name="T14" fmla="*/ 47 w 88"/>
                <a:gd name="T15" fmla="*/ 110 h 198"/>
                <a:gd name="T16" fmla="*/ 47 w 88"/>
                <a:gd name="T17" fmla="*/ 158 h 198"/>
                <a:gd name="T18" fmla="*/ 87 w 88"/>
                <a:gd name="T19" fmla="*/ 158 h 198"/>
                <a:gd name="T20" fmla="*/ 87 w 88"/>
                <a:gd name="T21" fmla="*/ 197 h 198"/>
                <a:gd name="T22" fmla="*/ 0 w 88"/>
                <a:gd name="T23" fmla="*/ 197 h 198"/>
                <a:gd name="T24" fmla="*/ 0 w 88"/>
                <a:gd name="T25"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8" h="198">
                  <a:moveTo>
                    <a:pt x="0" y="0"/>
                  </a:moveTo>
                  <a:lnTo>
                    <a:pt x="87" y="0"/>
                  </a:lnTo>
                  <a:lnTo>
                    <a:pt x="87" y="39"/>
                  </a:lnTo>
                  <a:lnTo>
                    <a:pt x="47" y="39"/>
                  </a:lnTo>
                  <a:lnTo>
                    <a:pt x="47" y="71"/>
                  </a:lnTo>
                  <a:lnTo>
                    <a:pt x="79" y="71"/>
                  </a:lnTo>
                  <a:lnTo>
                    <a:pt x="79" y="110"/>
                  </a:lnTo>
                  <a:lnTo>
                    <a:pt x="47" y="110"/>
                  </a:lnTo>
                  <a:lnTo>
                    <a:pt x="47" y="158"/>
                  </a:lnTo>
                  <a:lnTo>
                    <a:pt x="87" y="158"/>
                  </a:lnTo>
                  <a:lnTo>
                    <a:pt x="87" y="197"/>
                  </a:lnTo>
                  <a:lnTo>
                    <a:pt x="0" y="197"/>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41" name="Freeform 1033"/>
            <p:cNvSpPr>
              <a:spLocks noChangeArrowheads="1"/>
            </p:cNvSpPr>
            <p:nvPr/>
          </p:nvSpPr>
          <p:spPr bwMode="auto">
            <a:xfrm>
              <a:off x="18532574" y="5108892"/>
              <a:ext cx="85755" cy="149281"/>
            </a:xfrm>
            <a:custGeom>
              <a:avLst/>
              <a:gdLst>
                <a:gd name="T0" fmla="*/ 118 w 119"/>
                <a:gd name="T1" fmla="*/ 0 h 207"/>
                <a:gd name="T2" fmla="*/ 118 w 119"/>
                <a:gd name="T3" fmla="*/ 206 h 207"/>
                <a:gd name="T4" fmla="*/ 71 w 119"/>
                <a:gd name="T5" fmla="*/ 206 h 207"/>
                <a:gd name="T6" fmla="*/ 47 w 119"/>
                <a:gd name="T7" fmla="*/ 111 h 207"/>
                <a:gd name="T8" fmla="*/ 47 w 119"/>
                <a:gd name="T9" fmla="*/ 206 h 207"/>
                <a:gd name="T10" fmla="*/ 0 w 119"/>
                <a:gd name="T11" fmla="*/ 206 h 207"/>
                <a:gd name="T12" fmla="*/ 0 w 119"/>
                <a:gd name="T13" fmla="*/ 0 h 207"/>
                <a:gd name="T14" fmla="*/ 47 w 119"/>
                <a:gd name="T15" fmla="*/ 0 h 207"/>
                <a:gd name="T16" fmla="*/ 79 w 119"/>
                <a:gd name="T17" fmla="*/ 95 h 207"/>
                <a:gd name="T18" fmla="*/ 79 w 119"/>
                <a:gd name="T19" fmla="*/ 0 h 207"/>
                <a:gd name="T20" fmla="*/ 118 w 119"/>
                <a:gd name="T21"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 h="207">
                  <a:moveTo>
                    <a:pt x="118" y="0"/>
                  </a:moveTo>
                  <a:lnTo>
                    <a:pt x="118" y="206"/>
                  </a:lnTo>
                  <a:lnTo>
                    <a:pt x="71" y="206"/>
                  </a:lnTo>
                  <a:lnTo>
                    <a:pt x="47" y="111"/>
                  </a:lnTo>
                  <a:lnTo>
                    <a:pt x="47" y="206"/>
                  </a:lnTo>
                  <a:lnTo>
                    <a:pt x="0" y="206"/>
                  </a:lnTo>
                  <a:lnTo>
                    <a:pt x="0" y="0"/>
                  </a:lnTo>
                  <a:lnTo>
                    <a:pt x="47" y="0"/>
                  </a:lnTo>
                  <a:lnTo>
                    <a:pt x="79" y="95"/>
                  </a:lnTo>
                  <a:lnTo>
                    <a:pt x="79" y="0"/>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42" name="Freeform 1034"/>
            <p:cNvSpPr>
              <a:spLocks noChangeArrowheads="1"/>
            </p:cNvSpPr>
            <p:nvPr/>
          </p:nvSpPr>
          <p:spPr bwMode="auto">
            <a:xfrm>
              <a:off x="18627859" y="5223234"/>
              <a:ext cx="28584" cy="34939"/>
            </a:xfrm>
            <a:custGeom>
              <a:avLst/>
              <a:gdLst>
                <a:gd name="T0" fmla="*/ 40 w 41"/>
                <a:gd name="T1" fmla="*/ 0 h 48"/>
                <a:gd name="T2" fmla="*/ 40 w 41"/>
                <a:gd name="T3" fmla="*/ 47 h 48"/>
                <a:gd name="T4" fmla="*/ 0 w 41"/>
                <a:gd name="T5" fmla="*/ 47 h 48"/>
                <a:gd name="T6" fmla="*/ 0 w 41"/>
                <a:gd name="T7" fmla="*/ 0 h 48"/>
                <a:gd name="T8" fmla="*/ 40 w 41"/>
                <a:gd name="T9" fmla="*/ 0 h 48"/>
              </a:gdLst>
              <a:ahLst/>
              <a:cxnLst>
                <a:cxn ang="0">
                  <a:pos x="T0" y="T1"/>
                </a:cxn>
                <a:cxn ang="0">
                  <a:pos x="T2" y="T3"/>
                </a:cxn>
                <a:cxn ang="0">
                  <a:pos x="T4" y="T5"/>
                </a:cxn>
                <a:cxn ang="0">
                  <a:pos x="T6" y="T7"/>
                </a:cxn>
                <a:cxn ang="0">
                  <a:pos x="T8" y="T9"/>
                </a:cxn>
              </a:cxnLst>
              <a:rect l="0" t="0" r="r" b="b"/>
              <a:pathLst>
                <a:path w="41" h="48">
                  <a:moveTo>
                    <a:pt x="40" y="0"/>
                  </a:moveTo>
                  <a:lnTo>
                    <a:pt x="40" y="47"/>
                  </a:lnTo>
                  <a:lnTo>
                    <a:pt x="0" y="47"/>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43" name="Freeform 1035"/>
            <p:cNvSpPr>
              <a:spLocks noChangeArrowheads="1"/>
            </p:cNvSpPr>
            <p:nvPr/>
          </p:nvSpPr>
          <p:spPr bwMode="auto">
            <a:xfrm>
              <a:off x="18665973" y="5108892"/>
              <a:ext cx="85755" cy="149281"/>
            </a:xfrm>
            <a:custGeom>
              <a:avLst/>
              <a:gdLst>
                <a:gd name="T0" fmla="*/ 119 w 120"/>
                <a:gd name="T1" fmla="*/ 0 h 207"/>
                <a:gd name="T2" fmla="*/ 119 w 120"/>
                <a:gd name="T3" fmla="*/ 206 h 207"/>
                <a:gd name="T4" fmla="*/ 71 w 120"/>
                <a:gd name="T5" fmla="*/ 206 h 207"/>
                <a:gd name="T6" fmla="*/ 71 w 120"/>
                <a:gd name="T7" fmla="*/ 119 h 207"/>
                <a:gd name="T8" fmla="*/ 56 w 120"/>
                <a:gd name="T9" fmla="*/ 119 h 207"/>
                <a:gd name="T10" fmla="*/ 56 w 120"/>
                <a:gd name="T11" fmla="*/ 206 h 207"/>
                <a:gd name="T12" fmla="*/ 0 w 120"/>
                <a:gd name="T13" fmla="*/ 206 h 207"/>
                <a:gd name="T14" fmla="*/ 0 w 120"/>
                <a:gd name="T15" fmla="*/ 0 h 207"/>
                <a:gd name="T16" fmla="*/ 56 w 120"/>
                <a:gd name="T17" fmla="*/ 0 h 207"/>
                <a:gd name="T18" fmla="*/ 56 w 120"/>
                <a:gd name="T19" fmla="*/ 72 h 207"/>
                <a:gd name="T20" fmla="*/ 71 w 120"/>
                <a:gd name="T21" fmla="*/ 72 h 207"/>
                <a:gd name="T22" fmla="*/ 71 w 120"/>
                <a:gd name="T23" fmla="*/ 0 h 207"/>
                <a:gd name="T24" fmla="*/ 119 w 120"/>
                <a:gd name="T25"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207">
                  <a:moveTo>
                    <a:pt x="119" y="0"/>
                  </a:moveTo>
                  <a:lnTo>
                    <a:pt x="119" y="206"/>
                  </a:lnTo>
                  <a:lnTo>
                    <a:pt x="71" y="206"/>
                  </a:lnTo>
                  <a:lnTo>
                    <a:pt x="71" y="119"/>
                  </a:lnTo>
                  <a:lnTo>
                    <a:pt x="56" y="119"/>
                  </a:lnTo>
                  <a:lnTo>
                    <a:pt x="56" y="206"/>
                  </a:lnTo>
                  <a:lnTo>
                    <a:pt x="0" y="206"/>
                  </a:lnTo>
                  <a:lnTo>
                    <a:pt x="0" y="0"/>
                  </a:lnTo>
                  <a:lnTo>
                    <a:pt x="56" y="0"/>
                  </a:lnTo>
                  <a:lnTo>
                    <a:pt x="56" y="72"/>
                  </a:lnTo>
                  <a:lnTo>
                    <a:pt x="71" y="72"/>
                  </a:lnTo>
                  <a:lnTo>
                    <a:pt x="71" y="0"/>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44" name="Freeform 1036"/>
            <p:cNvSpPr>
              <a:spLocks noChangeArrowheads="1"/>
            </p:cNvSpPr>
            <p:nvPr/>
          </p:nvSpPr>
          <p:spPr bwMode="auto">
            <a:xfrm>
              <a:off x="18268951" y="5296286"/>
              <a:ext cx="98462" cy="142926"/>
            </a:xfrm>
            <a:custGeom>
              <a:avLst/>
              <a:gdLst>
                <a:gd name="T0" fmla="*/ 134 w 135"/>
                <a:gd name="T1" fmla="*/ 0 h 199"/>
                <a:gd name="T2" fmla="*/ 134 w 135"/>
                <a:gd name="T3" fmla="*/ 0 h 199"/>
                <a:gd name="T4" fmla="*/ 111 w 135"/>
                <a:gd name="T5" fmla="*/ 198 h 199"/>
                <a:gd name="T6" fmla="*/ 24 w 135"/>
                <a:gd name="T7" fmla="*/ 198 h 199"/>
                <a:gd name="T8" fmla="*/ 0 w 135"/>
                <a:gd name="T9" fmla="*/ 0 h 199"/>
                <a:gd name="T10" fmla="*/ 55 w 135"/>
                <a:gd name="T11" fmla="*/ 0 h 199"/>
                <a:gd name="T12" fmla="*/ 63 w 135"/>
                <a:gd name="T13" fmla="*/ 143 h 199"/>
                <a:gd name="T14" fmla="*/ 71 w 135"/>
                <a:gd name="T15" fmla="*/ 40 h 199"/>
                <a:gd name="T16" fmla="*/ 79 w 135"/>
                <a:gd name="T17" fmla="*/ 0 h 199"/>
                <a:gd name="T18" fmla="*/ 134 w 135"/>
                <a:gd name="T19"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5" h="199">
                  <a:moveTo>
                    <a:pt x="134" y="0"/>
                  </a:moveTo>
                  <a:lnTo>
                    <a:pt x="134" y="0"/>
                  </a:lnTo>
                  <a:cubicBezTo>
                    <a:pt x="111" y="198"/>
                    <a:pt x="111" y="198"/>
                    <a:pt x="111" y="198"/>
                  </a:cubicBezTo>
                  <a:cubicBezTo>
                    <a:pt x="24" y="198"/>
                    <a:pt x="24" y="198"/>
                    <a:pt x="24" y="198"/>
                  </a:cubicBezTo>
                  <a:cubicBezTo>
                    <a:pt x="0" y="0"/>
                    <a:pt x="0" y="0"/>
                    <a:pt x="0" y="0"/>
                  </a:cubicBezTo>
                  <a:cubicBezTo>
                    <a:pt x="55" y="0"/>
                    <a:pt x="55" y="0"/>
                    <a:pt x="55" y="0"/>
                  </a:cubicBezTo>
                  <a:cubicBezTo>
                    <a:pt x="55" y="56"/>
                    <a:pt x="63" y="103"/>
                    <a:pt x="63" y="143"/>
                  </a:cubicBezTo>
                  <a:cubicBezTo>
                    <a:pt x="71" y="103"/>
                    <a:pt x="71" y="64"/>
                    <a:pt x="71" y="40"/>
                  </a:cubicBezTo>
                  <a:cubicBezTo>
                    <a:pt x="79" y="0"/>
                    <a:pt x="79" y="0"/>
                    <a:pt x="79" y="0"/>
                  </a:cubicBezTo>
                  <a:lnTo>
                    <a:pt x="13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45" name="Freeform 1037"/>
            <p:cNvSpPr>
              <a:spLocks noChangeArrowheads="1"/>
            </p:cNvSpPr>
            <p:nvPr/>
          </p:nvSpPr>
          <p:spPr bwMode="auto">
            <a:xfrm>
              <a:off x="18364236" y="5296286"/>
              <a:ext cx="79405" cy="142926"/>
            </a:xfrm>
            <a:custGeom>
              <a:avLst/>
              <a:gdLst>
                <a:gd name="T0" fmla="*/ 111 w 112"/>
                <a:gd name="T1" fmla="*/ 0 h 199"/>
                <a:gd name="T2" fmla="*/ 111 w 112"/>
                <a:gd name="T3" fmla="*/ 40 h 199"/>
                <a:gd name="T4" fmla="*/ 79 w 112"/>
                <a:gd name="T5" fmla="*/ 40 h 199"/>
                <a:gd name="T6" fmla="*/ 79 w 112"/>
                <a:gd name="T7" fmla="*/ 198 h 199"/>
                <a:gd name="T8" fmla="*/ 32 w 112"/>
                <a:gd name="T9" fmla="*/ 198 h 199"/>
                <a:gd name="T10" fmla="*/ 32 w 112"/>
                <a:gd name="T11" fmla="*/ 40 h 199"/>
                <a:gd name="T12" fmla="*/ 0 w 112"/>
                <a:gd name="T13" fmla="*/ 40 h 199"/>
                <a:gd name="T14" fmla="*/ 0 w 112"/>
                <a:gd name="T15" fmla="*/ 0 h 199"/>
                <a:gd name="T16" fmla="*/ 111 w 112"/>
                <a:gd name="T17"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199">
                  <a:moveTo>
                    <a:pt x="111" y="0"/>
                  </a:moveTo>
                  <a:lnTo>
                    <a:pt x="111" y="40"/>
                  </a:lnTo>
                  <a:lnTo>
                    <a:pt x="79" y="40"/>
                  </a:lnTo>
                  <a:lnTo>
                    <a:pt x="79" y="198"/>
                  </a:lnTo>
                  <a:lnTo>
                    <a:pt x="32" y="198"/>
                  </a:lnTo>
                  <a:lnTo>
                    <a:pt x="32" y="40"/>
                  </a:lnTo>
                  <a:lnTo>
                    <a:pt x="0" y="40"/>
                  </a:lnTo>
                  <a:lnTo>
                    <a:pt x="0" y="0"/>
                  </a:ln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46" name="Freeform 1038"/>
            <p:cNvSpPr>
              <a:spLocks noChangeArrowheads="1"/>
            </p:cNvSpPr>
            <p:nvPr/>
          </p:nvSpPr>
          <p:spPr bwMode="auto">
            <a:xfrm>
              <a:off x="18434112" y="5410628"/>
              <a:ext cx="28586" cy="28584"/>
            </a:xfrm>
            <a:custGeom>
              <a:avLst/>
              <a:gdLst>
                <a:gd name="T0" fmla="*/ 40 w 41"/>
                <a:gd name="T1" fmla="*/ 0 h 41"/>
                <a:gd name="T2" fmla="*/ 40 w 41"/>
                <a:gd name="T3" fmla="*/ 40 h 41"/>
                <a:gd name="T4" fmla="*/ 0 w 41"/>
                <a:gd name="T5" fmla="*/ 40 h 41"/>
                <a:gd name="T6" fmla="*/ 0 w 41"/>
                <a:gd name="T7" fmla="*/ 0 h 41"/>
                <a:gd name="T8" fmla="*/ 40 w 41"/>
                <a:gd name="T9" fmla="*/ 0 h 41"/>
              </a:gdLst>
              <a:ahLst/>
              <a:cxnLst>
                <a:cxn ang="0">
                  <a:pos x="T0" y="T1"/>
                </a:cxn>
                <a:cxn ang="0">
                  <a:pos x="T2" y="T3"/>
                </a:cxn>
                <a:cxn ang="0">
                  <a:pos x="T4" y="T5"/>
                </a:cxn>
                <a:cxn ang="0">
                  <a:pos x="T6" y="T7"/>
                </a:cxn>
                <a:cxn ang="0">
                  <a:pos x="T8" y="T9"/>
                </a:cxn>
              </a:cxnLst>
              <a:rect l="0" t="0" r="r" b="b"/>
              <a:pathLst>
                <a:path w="41" h="41">
                  <a:moveTo>
                    <a:pt x="40" y="0"/>
                  </a:moveTo>
                  <a:lnTo>
                    <a:pt x="40" y="40"/>
                  </a:lnTo>
                  <a:lnTo>
                    <a:pt x="0" y="40"/>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47" name="Freeform 1039"/>
            <p:cNvSpPr>
              <a:spLocks noChangeArrowheads="1"/>
            </p:cNvSpPr>
            <p:nvPr/>
          </p:nvSpPr>
          <p:spPr bwMode="auto">
            <a:xfrm>
              <a:off x="18418232" y="5655192"/>
              <a:ext cx="85755" cy="107990"/>
            </a:xfrm>
            <a:custGeom>
              <a:avLst/>
              <a:gdLst>
                <a:gd name="T0" fmla="*/ 118 w 119"/>
                <a:gd name="T1" fmla="*/ 0 h 152"/>
                <a:gd name="T2" fmla="*/ 118 w 119"/>
                <a:gd name="T3" fmla="*/ 0 h 152"/>
                <a:gd name="T4" fmla="*/ 118 w 119"/>
                <a:gd name="T5" fmla="*/ 151 h 152"/>
                <a:gd name="T6" fmla="*/ 87 w 119"/>
                <a:gd name="T7" fmla="*/ 151 h 152"/>
                <a:gd name="T8" fmla="*/ 87 w 119"/>
                <a:gd name="T9" fmla="*/ 48 h 152"/>
                <a:gd name="T10" fmla="*/ 71 w 119"/>
                <a:gd name="T11" fmla="*/ 151 h 152"/>
                <a:gd name="T12" fmla="*/ 47 w 119"/>
                <a:gd name="T13" fmla="*/ 151 h 152"/>
                <a:gd name="T14" fmla="*/ 31 w 119"/>
                <a:gd name="T15" fmla="*/ 56 h 152"/>
                <a:gd name="T16" fmla="*/ 31 w 119"/>
                <a:gd name="T17" fmla="*/ 151 h 152"/>
                <a:gd name="T18" fmla="*/ 0 w 119"/>
                <a:gd name="T19" fmla="*/ 151 h 152"/>
                <a:gd name="T20" fmla="*/ 0 w 119"/>
                <a:gd name="T21" fmla="*/ 0 h 152"/>
                <a:gd name="T22" fmla="*/ 47 w 119"/>
                <a:gd name="T23" fmla="*/ 0 h 152"/>
                <a:gd name="T24" fmla="*/ 55 w 119"/>
                <a:gd name="T25" fmla="*/ 32 h 152"/>
                <a:gd name="T26" fmla="*/ 55 w 119"/>
                <a:gd name="T27" fmla="*/ 71 h 152"/>
                <a:gd name="T28" fmla="*/ 71 w 119"/>
                <a:gd name="T29" fmla="*/ 0 h 152"/>
                <a:gd name="T30" fmla="*/ 118 w 119"/>
                <a:gd name="T31"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9" h="152">
                  <a:moveTo>
                    <a:pt x="118" y="0"/>
                  </a:moveTo>
                  <a:lnTo>
                    <a:pt x="118" y="0"/>
                  </a:lnTo>
                  <a:cubicBezTo>
                    <a:pt x="118" y="151"/>
                    <a:pt x="118" y="151"/>
                    <a:pt x="118" y="151"/>
                  </a:cubicBezTo>
                  <a:cubicBezTo>
                    <a:pt x="87" y="151"/>
                    <a:pt x="87" y="151"/>
                    <a:pt x="87" y="151"/>
                  </a:cubicBezTo>
                  <a:cubicBezTo>
                    <a:pt x="87" y="48"/>
                    <a:pt x="87" y="48"/>
                    <a:pt x="87" y="48"/>
                  </a:cubicBezTo>
                  <a:cubicBezTo>
                    <a:pt x="71" y="151"/>
                    <a:pt x="71" y="151"/>
                    <a:pt x="71" y="151"/>
                  </a:cubicBezTo>
                  <a:cubicBezTo>
                    <a:pt x="47" y="151"/>
                    <a:pt x="47" y="151"/>
                    <a:pt x="47" y="151"/>
                  </a:cubicBezTo>
                  <a:cubicBezTo>
                    <a:pt x="31" y="56"/>
                    <a:pt x="31" y="56"/>
                    <a:pt x="31" y="56"/>
                  </a:cubicBezTo>
                  <a:cubicBezTo>
                    <a:pt x="31" y="151"/>
                    <a:pt x="31" y="151"/>
                    <a:pt x="31" y="151"/>
                  </a:cubicBezTo>
                  <a:cubicBezTo>
                    <a:pt x="0" y="151"/>
                    <a:pt x="0" y="151"/>
                    <a:pt x="0" y="151"/>
                  </a:cubicBezTo>
                  <a:cubicBezTo>
                    <a:pt x="0" y="0"/>
                    <a:pt x="0" y="0"/>
                    <a:pt x="0" y="0"/>
                  </a:cubicBezTo>
                  <a:cubicBezTo>
                    <a:pt x="47" y="0"/>
                    <a:pt x="47" y="0"/>
                    <a:pt x="47" y="0"/>
                  </a:cubicBezTo>
                  <a:cubicBezTo>
                    <a:pt x="47" y="8"/>
                    <a:pt x="55" y="24"/>
                    <a:pt x="55" y="32"/>
                  </a:cubicBezTo>
                  <a:cubicBezTo>
                    <a:pt x="55" y="71"/>
                    <a:pt x="55" y="71"/>
                    <a:pt x="55" y="71"/>
                  </a:cubicBezTo>
                  <a:cubicBezTo>
                    <a:pt x="71" y="0"/>
                    <a:pt x="71" y="0"/>
                    <a:pt x="71" y="0"/>
                  </a:cubicBez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48" name="Freeform 1040"/>
            <p:cNvSpPr>
              <a:spLocks noChangeArrowheads="1"/>
            </p:cNvSpPr>
            <p:nvPr/>
          </p:nvSpPr>
          <p:spPr bwMode="auto">
            <a:xfrm>
              <a:off x="18507165" y="5655192"/>
              <a:ext cx="69876" cy="107990"/>
            </a:xfrm>
            <a:custGeom>
              <a:avLst/>
              <a:gdLst>
                <a:gd name="T0" fmla="*/ 71 w 96"/>
                <a:gd name="T1" fmla="*/ 0 h 152"/>
                <a:gd name="T2" fmla="*/ 71 w 96"/>
                <a:gd name="T3" fmla="*/ 0 h 152"/>
                <a:gd name="T4" fmla="*/ 95 w 96"/>
                <a:gd name="T5" fmla="*/ 151 h 152"/>
                <a:gd name="T6" fmla="*/ 55 w 96"/>
                <a:gd name="T7" fmla="*/ 151 h 152"/>
                <a:gd name="T8" fmla="*/ 55 w 96"/>
                <a:gd name="T9" fmla="*/ 119 h 152"/>
                <a:gd name="T10" fmla="*/ 40 w 96"/>
                <a:gd name="T11" fmla="*/ 119 h 152"/>
                <a:gd name="T12" fmla="*/ 40 w 96"/>
                <a:gd name="T13" fmla="*/ 151 h 152"/>
                <a:gd name="T14" fmla="*/ 0 w 96"/>
                <a:gd name="T15" fmla="*/ 151 h 152"/>
                <a:gd name="T16" fmla="*/ 16 w 96"/>
                <a:gd name="T17" fmla="*/ 0 h 152"/>
                <a:gd name="T18" fmla="*/ 71 w 96"/>
                <a:gd name="T19" fmla="*/ 0 h 152"/>
                <a:gd name="T20" fmla="*/ 48 w 96"/>
                <a:gd name="T21" fmla="*/ 95 h 152"/>
                <a:gd name="T22" fmla="*/ 48 w 96"/>
                <a:gd name="T23" fmla="*/ 95 h 152"/>
                <a:gd name="T24" fmla="*/ 48 w 96"/>
                <a:gd name="T25" fmla="*/ 32 h 152"/>
                <a:gd name="T26" fmla="*/ 40 w 96"/>
                <a:gd name="T27" fmla="*/ 95 h 152"/>
                <a:gd name="T28" fmla="*/ 48 w 96"/>
                <a:gd name="T29" fmla="*/ 9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152">
                  <a:moveTo>
                    <a:pt x="71" y="0"/>
                  </a:moveTo>
                  <a:lnTo>
                    <a:pt x="71" y="0"/>
                  </a:lnTo>
                  <a:cubicBezTo>
                    <a:pt x="95" y="151"/>
                    <a:pt x="95" y="151"/>
                    <a:pt x="95" y="151"/>
                  </a:cubicBezTo>
                  <a:cubicBezTo>
                    <a:pt x="55" y="151"/>
                    <a:pt x="55" y="151"/>
                    <a:pt x="55" y="151"/>
                  </a:cubicBezTo>
                  <a:cubicBezTo>
                    <a:pt x="55" y="119"/>
                    <a:pt x="55" y="119"/>
                    <a:pt x="55" y="119"/>
                  </a:cubicBezTo>
                  <a:cubicBezTo>
                    <a:pt x="40" y="119"/>
                    <a:pt x="40" y="119"/>
                    <a:pt x="40" y="119"/>
                  </a:cubicBezTo>
                  <a:cubicBezTo>
                    <a:pt x="40" y="151"/>
                    <a:pt x="40" y="151"/>
                    <a:pt x="40" y="151"/>
                  </a:cubicBezTo>
                  <a:cubicBezTo>
                    <a:pt x="0" y="151"/>
                    <a:pt x="0" y="151"/>
                    <a:pt x="0" y="151"/>
                  </a:cubicBezTo>
                  <a:cubicBezTo>
                    <a:pt x="16" y="0"/>
                    <a:pt x="16" y="0"/>
                    <a:pt x="16" y="0"/>
                  </a:cubicBezTo>
                  <a:lnTo>
                    <a:pt x="71" y="0"/>
                  </a:lnTo>
                  <a:close/>
                  <a:moveTo>
                    <a:pt x="48" y="95"/>
                  </a:moveTo>
                  <a:lnTo>
                    <a:pt x="48" y="95"/>
                  </a:lnTo>
                  <a:cubicBezTo>
                    <a:pt x="48" y="80"/>
                    <a:pt x="48" y="56"/>
                    <a:pt x="48" y="32"/>
                  </a:cubicBezTo>
                  <a:cubicBezTo>
                    <a:pt x="40" y="64"/>
                    <a:pt x="40" y="80"/>
                    <a:pt x="40" y="95"/>
                  </a:cubicBezTo>
                  <a:lnTo>
                    <a:pt x="48" y="9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49" name="Freeform 1041"/>
            <p:cNvSpPr>
              <a:spLocks noChangeArrowheads="1"/>
            </p:cNvSpPr>
            <p:nvPr/>
          </p:nvSpPr>
          <p:spPr bwMode="auto">
            <a:xfrm>
              <a:off x="18577040" y="5655192"/>
              <a:ext cx="63523" cy="107990"/>
            </a:xfrm>
            <a:custGeom>
              <a:avLst/>
              <a:gdLst>
                <a:gd name="T0" fmla="*/ 87 w 88"/>
                <a:gd name="T1" fmla="*/ 48 h 152"/>
                <a:gd name="T2" fmla="*/ 87 w 88"/>
                <a:gd name="T3" fmla="*/ 48 h 152"/>
                <a:gd name="T4" fmla="*/ 47 w 88"/>
                <a:gd name="T5" fmla="*/ 48 h 152"/>
                <a:gd name="T6" fmla="*/ 47 w 88"/>
                <a:gd name="T7" fmla="*/ 32 h 152"/>
                <a:gd name="T8" fmla="*/ 47 w 88"/>
                <a:gd name="T9" fmla="*/ 24 h 152"/>
                <a:gd name="T10" fmla="*/ 47 w 88"/>
                <a:gd name="T11" fmla="*/ 24 h 152"/>
                <a:gd name="T12" fmla="*/ 39 w 88"/>
                <a:gd name="T13" fmla="*/ 24 h 152"/>
                <a:gd name="T14" fmla="*/ 39 w 88"/>
                <a:gd name="T15" fmla="*/ 32 h 152"/>
                <a:gd name="T16" fmla="*/ 39 w 88"/>
                <a:gd name="T17" fmla="*/ 48 h 152"/>
                <a:gd name="T18" fmla="*/ 47 w 88"/>
                <a:gd name="T19" fmla="*/ 56 h 152"/>
                <a:gd name="T20" fmla="*/ 79 w 88"/>
                <a:gd name="T21" fmla="*/ 80 h 152"/>
                <a:gd name="T22" fmla="*/ 87 w 88"/>
                <a:gd name="T23" fmla="*/ 111 h 152"/>
                <a:gd name="T24" fmla="*/ 87 w 88"/>
                <a:gd name="T25" fmla="*/ 135 h 152"/>
                <a:gd name="T26" fmla="*/ 71 w 88"/>
                <a:gd name="T27" fmla="*/ 143 h 152"/>
                <a:gd name="T28" fmla="*/ 47 w 88"/>
                <a:gd name="T29" fmla="*/ 151 h 152"/>
                <a:gd name="T30" fmla="*/ 24 w 88"/>
                <a:gd name="T31" fmla="*/ 143 h 152"/>
                <a:gd name="T32" fmla="*/ 8 w 88"/>
                <a:gd name="T33" fmla="*/ 127 h 152"/>
                <a:gd name="T34" fmla="*/ 0 w 88"/>
                <a:gd name="T35" fmla="*/ 103 h 152"/>
                <a:gd name="T36" fmla="*/ 0 w 88"/>
                <a:gd name="T37" fmla="*/ 95 h 152"/>
                <a:gd name="T38" fmla="*/ 39 w 88"/>
                <a:gd name="T39" fmla="*/ 95 h 152"/>
                <a:gd name="T40" fmla="*/ 39 w 88"/>
                <a:gd name="T41" fmla="*/ 111 h 152"/>
                <a:gd name="T42" fmla="*/ 39 w 88"/>
                <a:gd name="T43" fmla="*/ 127 h 152"/>
                <a:gd name="T44" fmla="*/ 47 w 88"/>
                <a:gd name="T45" fmla="*/ 127 h 152"/>
                <a:gd name="T46" fmla="*/ 47 w 88"/>
                <a:gd name="T47" fmla="*/ 127 h 152"/>
                <a:gd name="T48" fmla="*/ 55 w 88"/>
                <a:gd name="T49" fmla="*/ 111 h 152"/>
                <a:gd name="T50" fmla="*/ 47 w 88"/>
                <a:gd name="T51" fmla="*/ 95 h 152"/>
                <a:gd name="T52" fmla="*/ 32 w 88"/>
                <a:gd name="T53" fmla="*/ 87 h 152"/>
                <a:gd name="T54" fmla="*/ 16 w 88"/>
                <a:gd name="T55" fmla="*/ 71 h 152"/>
                <a:gd name="T56" fmla="*/ 8 w 88"/>
                <a:gd name="T57" fmla="*/ 56 h 152"/>
                <a:gd name="T58" fmla="*/ 0 w 88"/>
                <a:gd name="T59" fmla="*/ 40 h 152"/>
                <a:gd name="T60" fmla="*/ 8 w 88"/>
                <a:gd name="T61" fmla="*/ 16 h 152"/>
                <a:gd name="T62" fmla="*/ 16 w 88"/>
                <a:gd name="T63" fmla="*/ 0 h 152"/>
                <a:gd name="T64" fmla="*/ 39 w 88"/>
                <a:gd name="T65" fmla="*/ 0 h 152"/>
                <a:gd name="T66" fmla="*/ 71 w 88"/>
                <a:gd name="T67" fmla="*/ 8 h 152"/>
                <a:gd name="T68" fmla="*/ 79 w 88"/>
                <a:gd name="T69" fmla="*/ 16 h 152"/>
                <a:gd name="T70" fmla="*/ 87 w 88"/>
                <a:gd name="T71" fmla="*/ 40 h 152"/>
                <a:gd name="T72" fmla="*/ 87 w 88"/>
                <a:gd name="T73" fmla="*/ 4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8" h="152">
                  <a:moveTo>
                    <a:pt x="87" y="48"/>
                  </a:moveTo>
                  <a:lnTo>
                    <a:pt x="87" y="48"/>
                  </a:lnTo>
                  <a:cubicBezTo>
                    <a:pt x="47" y="48"/>
                    <a:pt x="47" y="48"/>
                    <a:pt x="47" y="48"/>
                  </a:cubicBezTo>
                  <a:cubicBezTo>
                    <a:pt x="47" y="32"/>
                    <a:pt x="47" y="32"/>
                    <a:pt x="47" y="32"/>
                  </a:cubicBezTo>
                  <a:lnTo>
                    <a:pt x="47" y="24"/>
                  </a:lnTo>
                  <a:lnTo>
                    <a:pt x="47" y="24"/>
                  </a:lnTo>
                  <a:cubicBezTo>
                    <a:pt x="39" y="24"/>
                    <a:pt x="39" y="24"/>
                    <a:pt x="39" y="24"/>
                  </a:cubicBezTo>
                  <a:cubicBezTo>
                    <a:pt x="39" y="32"/>
                    <a:pt x="39" y="32"/>
                    <a:pt x="39" y="32"/>
                  </a:cubicBezTo>
                  <a:cubicBezTo>
                    <a:pt x="39" y="40"/>
                    <a:pt x="39" y="48"/>
                    <a:pt x="39" y="48"/>
                  </a:cubicBezTo>
                  <a:lnTo>
                    <a:pt x="47" y="56"/>
                  </a:lnTo>
                  <a:cubicBezTo>
                    <a:pt x="63" y="64"/>
                    <a:pt x="79" y="71"/>
                    <a:pt x="79" y="80"/>
                  </a:cubicBezTo>
                  <a:cubicBezTo>
                    <a:pt x="87" y="87"/>
                    <a:pt x="87" y="95"/>
                    <a:pt x="87" y="111"/>
                  </a:cubicBezTo>
                  <a:cubicBezTo>
                    <a:pt x="87" y="119"/>
                    <a:pt x="87" y="127"/>
                    <a:pt x="87" y="135"/>
                  </a:cubicBezTo>
                  <a:cubicBezTo>
                    <a:pt x="79" y="135"/>
                    <a:pt x="79" y="143"/>
                    <a:pt x="71" y="143"/>
                  </a:cubicBezTo>
                  <a:cubicBezTo>
                    <a:pt x="63" y="151"/>
                    <a:pt x="55" y="151"/>
                    <a:pt x="47" y="151"/>
                  </a:cubicBezTo>
                  <a:cubicBezTo>
                    <a:pt x="39" y="151"/>
                    <a:pt x="24" y="151"/>
                    <a:pt x="24" y="143"/>
                  </a:cubicBezTo>
                  <a:cubicBezTo>
                    <a:pt x="16" y="143"/>
                    <a:pt x="8" y="135"/>
                    <a:pt x="8" y="127"/>
                  </a:cubicBezTo>
                  <a:cubicBezTo>
                    <a:pt x="0" y="127"/>
                    <a:pt x="0" y="119"/>
                    <a:pt x="0" y="103"/>
                  </a:cubicBezTo>
                  <a:cubicBezTo>
                    <a:pt x="0" y="95"/>
                    <a:pt x="0" y="95"/>
                    <a:pt x="0" y="95"/>
                  </a:cubicBezTo>
                  <a:cubicBezTo>
                    <a:pt x="39" y="95"/>
                    <a:pt x="39" y="95"/>
                    <a:pt x="39" y="95"/>
                  </a:cubicBezTo>
                  <a:cubicBezTo>
                    <a:pt x="39" y="111"/>
                    <a:pt x="39" y="111"/>
                    <a:pt x="39" y="111"/>
                  </a:cubicBezTo>
                  <a:cubicBezTo>
                    <a:pt x="39" y="119"/>
                    <a:pt x="39" y="119"/>
                    <a:pt x="39" y="127"/>
                  </a:cubicBezTo>
                  <a:cubicBezTo>
                    <a:pt x="39" y="127"/>
                    <a:pt x="39" y="127"/>
                    <a:pt x="47" y="127"/>
                  </a:cubicBezTo>
                  <a:lnTo>
                    <a:pt x="47" y="127"/>
                  </a:lnTo>
                  <a:cubicBezTo>
                    <a:pt x="47" y="119"/>
                    <a:pt x="55" y="119"/>
                    <a:pt x="55" y="111"/>
                  </a:cubicBezTo>
                  <a:cubicBezTo>
                    <a:pt x="55" y="103"/>
                    <a:pt x="47" y="103"/>
                    <a:pt x="47" y="95"/>
                  </a:cubicBezTo>
                  <a:cubicBezTo>
                    <a:pt x="47" y="95"/>
                    <a:pt x="39" y="87"/>
                    <a:pt x="32" y="87"/>
                  </a:cubicBezTo>
                  <a:cubicBezTo>
                    <a:pt x="24" y="80"/>
                    <a:pt x="16" y="71"/>
                    <a:pt x="16" y="71"/>
                  </a:cubicBezTo>
                  <a:cubicBezTo>
                    <a:pt x="8" y="71"/>
                    <a:pt x="8" y="64"/>
                    <a:pt x="8" y="56"/>
                  </a:cubicBezTo>
                  <a:cubicBezTo>
                    <a:pt x="0" y="56"/>
                    <a:pt x="0" y="48"/>
                    <a:pt x="0" y="40"/>
                  </a:cubicBezTo>
                  <a:cubicBezTo>
                    <a:pt x="0" y="32"/>
                    <a:pt x="0" y="24"/>
                    <a:pt x="8" y="16"/>
                  </a:cubicBezTo>
                  <a:cubicBezTo>
                    <a:pt x="8" y="8"/>
                    <a:pt x="16" y="8"/>
                    <a:pt x="16" y="0"/>
                  </a:cubicBezTo>
                  <a:cubicBezTo>
                    <a:pt x="24" y="0"/>
                    <a:pt x="32" y="0"/>
                    <a:pt x="39" y="0"/>
                  </a:cubicBezTo>
                  <a:cubicBezTo>
                    <a:pt x="55" y="0"/>
                    <a:pt x="63" y="0"/>
                    <a:pt x="71" y="8"/>
                  </a:cubicBezTo>
                  <a:cubicBezTo>
                    <a:pt x="71" y="8"/>
                    <a:pt x="79" y="8"/>
                    <a:pt x="79" y="16"/>
                  </a:cubicBezTo>
                  <a:cubicBezTo>
                    <a:pt x="87" y="24"/>
                    <a:pt x="87" y="32"/>
                    <a:pt x="87" y="40"/>
                  </a:cubicBezTo>
                  <a:lnTo>
                    <a:pt x="87" y="48"/>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50" name="Freeform 1042"/>
            <p:cNvSpPr>
              <a:spLocks noChangeArrowheads="1"/>
            </p:cNvSpPr>
            <p:nvPr/>
          </p:nvSpPr>
          <p:spPr bwMode="auto">
            <a:xfrm>
              <a:off x="18643739" y="5655192"/>
              <a:ext cx="63523" cy="107990"/>
            </a:xfrm>
            <a:custGeom>
              <a:avLst/>
              <a:gdLst>
                <a:gd name="T0" fmla="*/ 87 w 88"/>
                <a:gd name="T1" fmla="*/ 48 h 152"/>
                <a:gd name="T2" fmla="*/ 87 w 88"/>
                <a:gd name="T3" fmla="*/ 48 h 152"/>
                <a:gd name="T4" fmla="*/ 47 w 88"/>
                <a:gd name="T5" fmla="*/ 48 h 152"/>
                <a:gd name="T6" fmla="*/ 47 w 88"/>
                <a:gd name="T7" fmla="*/ 32 h 152"/>
                <a:gd name="T8" fmla="*/ 47 w 88"/>
                <a:gd name="T9" fmla="*/ 24 h 152"/>
                <a:gd name="T10" fmla="*/ 47 w 88"/>
                <a:gd name="T11" fmla="*/ 24 h 152"/>
                <a:gd name="T12" fmla="*/ 39 w 88"/>
                <a:gd name="T13" fmla="*/ 24 h 152"/>
                <a:gd name="T14" fmla="*/ 39 w 88"/>
                <a:gd name="T15" fmla="*/ 32 h 152"/>
                <a:gd name="T16" fmla="*/ 39 w 88"/>
                <a:gd name="T17" fmla="*/ 48 h 152"/>
                <a:gd name="T18" fmla="*/ 47 w 88"/>
                <a:gd name="T19" fmla="*/ 56 h 152"/>
                <a:gd name="T20" fmla="*/ 79 w 88"/>
                <a:gd name="T21" fmla="*/ 80 h 152"/>
                <a:gd name="T22" fmla="*/ 87 w 88"/>
                <a:gd name="T23" fmla="*/ 111 h 152"/>
                <a:gd name="T24" fmla="*/ 87 w 88"/>
                <a:gd name="T25" fmla="*/ 135 h 152"/>
                <a:gd name="T26" fmla="*/ 71 w 88"/>
                <a:gd name="T27" fmla="*/ 143 h 152"/>
                <a:gd name="T28" fmla="*/ 47 w 88"/>
                <a:gd name="T29" fmla="*/ 151 h 152"/>
                <a:gd name="T30" fmla="*/ 24 w 88"/>
                <a:gd name="T31" fmla="*/ 143 h 152"/>
                <a:gd name="T32" fmla="*/ 8 w 88"/>
                <a:gd name="T33" fmla="*/ 127 h 152"/>
                <a:gd name="T34" fmla="*/ 0 w 88"/>
                <a:gd name="T35" fmla="*/ 103 h 152"/>
                <a:gd name="T36" fmla="*/ 0 w 88"/>
                <a:gd name="T37" fmla="*/ 95 h 152"/>
                <a:gd name="T38" fmla="*/ 39 w 88"/>
                <a:gd name="T39" fmla="*/ 95 h 152"/>
                <a:gd name="T40" fmla="*/ 39 w 88"/>
                <a:gd name="T41" fmla="*/ 111 h 152"/>
                <a:gd name="T42" fmla="*/ 39 w 88"/>
                <a:gd name="T43" fmla="*/ 127 h 152"/>
                <a:gd name="T44" fmla="*/ 47 w 88"/>
                <a:gd name="T45" fmla="*/ 127 h 152"/>
                <a:gd name="T46" fmla="*/ 47 w 88"/>
                <a:gd name="T47" fmla="*/ 127 h 152"/>
                <a:gd name="T48" fmla="*/ 55 w 88"/>
                <a:gd name="T49" fmla="*/ 111 h 152"/>
                <a:gd name="T50" fmla="*/ 47 w 88"/>
                <a:gd name="T51" fmla="*/ 95 h 152"/>
                <a:gd name="T52" fmla="*/ 31 w 88"/>
                <a:gd name="T53" fmla="*/ 87 h 152"/>
                <a:gd name="T54" fmla="*/ 16 w 88"/>
                <a:gd name="T55" fmla="*/ 71 h 152"/>
                <a:gd name="T56" fmla="*/ 8 w 88"/>
                <a:gd name="T57" fmla="*/ 56 h 152"/>
                <a:gd name="T58" fmla="*/ 0 w 88"/>
                <a:gd name="T59" fmla="*/ 40 h 152"/>
                <a:gd name="T60" fmla="*/ 8 w 88"/>
                <a:gd name="T61" fmla="*/ 16 h 152"/>
                <a:gd name="T62" fmla="*/ 24 w 88"/>
                <a:gd name="T63" fmla="*/ 0 h 152"/>
                <a:gd name="T64" fmla="*/ 39 w 88"/>
                <a:gd name="T65" fmla="*/ 0 h 152"/>
                <a:gd name="T66" fmla="*/ 71 w 88"/>
                <a:gd name="T67" fmla="*/ 8 h 152"/>
                <a:gd name="T68" fmla="*/ 79 w 88"/>
                <a:gd name="T69" fmla="*/ 16 h 152"/>
                <a:gd name="T70" fmla="*/ 87 w 88"/>
                <a:gd name="T71" fmla="*/ 40 h 152"/>
                <a:gd name="T72" fmla="*/ 87 w 88"/>
                <a:gd name="T73" fmla="*/ 4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8" h="152">
                  <a:moveTo>
                    <a:pt x="87" y="48"/>
                  </a:moveTo>
                  <a:lnTo>
                    <a:pt x="87" y="48"/>
                  </a:lnTo>
                  <a:cubicBezTo>
                    <a:pt x="47" y="48"/>
                    <a:pt x="47" y="48"/>
                    <a:pt x="47" y="48"/>
                  </a:cubicBezTo>
                  <a:cubicBezTo>
                    <a:pt x="47" y="32"/>
                    <a:pt x="47" y="32"/>
                    <a:pt x="47" y="32"/>
                  </a:cubicBezTo>
                  <a:lnTo>
                    <a:pt x="47" y="24"/>
                  </a:lnTo>
                  <a:lnTo>
                    <a:pt x="47" y="24"/>
                  </a:lnTo>
                  <a:cubicBezTo>
                    <a:pt x="39" y="24"/>
                    <a:pt x="39" y="24"/>
                    <a:pt x="39" y="24"/>
                  </a:cubicBezTo>
                  <a:cubicBezTo>
                    <a:pt x="39" y="32"/>
                    <a:pt x="39" y="32"/>
                    <a:pt x="39" y="32"/>
                  </a:cubicBezTo>
                  <a:cubicBezTo>
                    <a:pt x="39" y="40"/>
                    <a:pt x="39" y="48"/>
                    <a:pt x="39" y="48"/>
                  </a:cubicBezTo>
                  <a:lnTo>
                    <a:pt x="47" y="56"/>
                  </a:lnTo>
                  <a:cubicBezTo>
                    <a:pt x="63" y="64"/>
                    <a:pt x="79" y="71"/>
                    <a:pt x="79" y="80"/>
                  </a:cubicBezTo>
                  <a:cubicBezTo>
                    <a:pt x="87" y="87"/>
                    <a:pt x="87" y="95"/>
                    <a:pt x="87" y="111"/>
                  </a:cubicBezTo>
                  <a:cubicBezTo>
                    <a:pt x="87" y="119"/>
                    <a:pt x="87" y="127"/>
                    <a:pt x="87" y="135"/>
                  </a:cubicBezTo>
                  <a:cubicBezTo>
                    <a:pt x="79" y="135"/>
                    <a:pt x="79" y="143"/>
                    <a:pt x="71" y="143"/>
                  </a:cubicBezTo>
                  <a:cubicBezTo>
                    <a:pt x="63" y="151"/>
                    <a:pt x="55" y="151"/>
                    <a:pt x="47" y="151"/>
                  </a:cubicBezTo>
                  <a:cubicBezTo>
                    <a:pt x="39" y="151"/>
                    <a:pt x="24" y="151"/>
                    <a:pt x="24" y="143"/>
                  </a:cubicBezTo>
                  <a:cubicBezTo>
                    <a:pt x="16" y="143"/>
                    <a:pt x="8" y="135"/>
                    <a:pt x="8" y="127"/>
                  </a:cubicBezTo>
                  <a:cubicBezTo>
                    <a:pt x="8" y="127"/>
                    <a:pt x="0" y="119"/>
                    <a:pt x="0" y="103"/>
                  </a:cubicBezTo>
                  <a:cubicBezTo>
                    <a:pt x="0" y="95"/>
                    <a:pt x="0" y="95"/>
                    <a:pt x="0" y="95"/>
                  </a:cubicBezTo>
                  <a:cubicBezTo>
                    <a:pt x="39" y="95"/>
                    <a:pt x="39" y="95"/>
                    <a:pt x="39" y="95"/>
                  </a:cubicBezTo>
                  <a:cubicBezTo>
                    <a:pt x="39" y="111"/>
                    <a:pt x="39" y="111"/>
                    <a:pt x="39" y="111"/>
                  </a:cubicBezTo>
                  <a:cubicBezTo>
                    <a:pt x="39" y="119"/>
                    <a:pt x="39" y="119"/>
                    <a:pt x="39" y="127"/>
                  </a:cubicBezTo>
                  <a:cubicBezTo>
                    <a:pt x="39" y="127"/>
                    <a:pt x="39" y="127"/>
                    <a:pt x="47" y="127"/>
                  </a:cubicBezTo>
                  <a:lnTo>
                    <a:pt x="47" y="127"/>
                  </a:lnTo>
                  <a:cubicBezTo>
                    <a:pt x="55" y="119"/>
                    <a:pt x="55" y="119"/>
                    <a:pt x="55" y="111"/>
                  </a:cubicBezTo>
                  <a:cubicBezTo>
                    <a:pt x="55" y="103"/>
                    <a:pt x="47" y="103"/>
                    <a:pt x="47" y="95"/>
                  </a:cubicBezTo>
                  <a:cubicBezTo>
                    <a:pt x="47" y="95"/>
                    <a:pt x="39" y="87"/>
                    <a:pt x="31" y="87"/>
                  </a:cubicBezTo>
                  <a:cubicBezTo>
                    <a:pt x="24" y="80"/>
                    <a:pt x="16" y="71"/>
                    <a:pt x="16" y="71"/>
                  </a:cubicBezTo>
                  <a:cubicBezTo>
                    <a:pt x="8" y="71"/>
                    <a:pt x="8" y="64"/>
                    <a:pt x="8" y="56"/>
                  </a:cubicBezTo>
                  <a:cubicBezTo>
                    <a:pt x="0" y="56"/>
                    <a:pt x="0" y="48"/>
                    <a:pt x="0" y="40"/>
                  </a:cubicBezTo>
                  <a:cubicBezTo>
                    <a:pt x="0" y="32"/>
                    <a:pt x="0" y="24"/>
                    <a:pt x="8" y="16"/>
                  </a:cubicBezTo>
                  <a:cubicBezTo>
                    <a:pt x="8" y="8"/>
                    <a:pt x="16" y="8"/>
                    <a:pt x="24" y="0"/>
                  </a:cubicBezTo>
                  <a:cubicBezTo>
                    <a:pt x="24" y="0"/>
                    <a:pt x="31" y="0"/>
                    <a:pt x="39" y="0"/>
                  </a:cubicBezTo>
                  <a:cubicBezTo>
                    <a:pt x="55" y="0"/>
                    <a:pt x="63" y="0"/>
                    <a:pt x="71" y="8"/>
                  </a:cubicBezTo>
                  <a:cubicBezTo>
                    <a:pt x="71" y="8"/>
                    <a:pt x="79" y="8"/>
                    <a:pt x="79" y="16"/>
                  </a:cubicBezTo>
                  <a:cubicBezTo>
                    <a:pt x="87" y="24"/>
                    <a:pt x="87" y="32"/>
                    <a:pt x="87" y="40"/>
                  </a:cubicBezTo>
                  <a:lnTo>
                    <a:pt x="87" y="48"/>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51" name="Freeform 1043"/>
            <p:cNvSpPr>
              <a:spLocks noChangeArrowheads="1"/>
            </p:cNvSpPr>
            <p:nvPr/>
          </p:nvSpPr>
          <p:spPr bwMode="auto">
            <a:xfrm>
              <a:off x="18713614" y="5740949"/>
              <a:ext cx="22234" cy="22232"/>
            </a:xfrm>
            <a:custGeom>
              <a:avLst/>
              <a:gdLst>
                <a:gd name="T0" fmla="*/ 31 w 32"/>
                <a:gd name="T1" fmla="*/ 0 h 33"/>
                <a:gd name="T2" fmla="*/ 31 w 32"/>
                <a:gd name="T3" fmla="*/ 32 h 33"/>
                <a:gd name="T4" fmla="*/ 0 w 32"/>
                <a:gd name="T5" fmla="*/ 32 h 33"/>
                <a:gd name="T6" fmla="*/ 0 w 32"/>
                <a:gd name="T7" fmla="*/ 0 h 33"/>
                <a:gd name="T8" fmla="*/ 31 w 32"/>
                <a:gd name="T9" fmla="*/ 0 h 33"/>
              </a:gdLst>
              <a:ahLst/>
              <a:cxnLst>
                <a:cxn ang="0">
                  <a:pos x="T0" y="T1"/>
                </a:cxn>
                <a:cxn ang="0">
                  <a:pos x="T2" y="T3"/>
                </a:cxn>
                <a:cxn ang="0">
                  <a:pos x="T4" y="T5"/>
                </a:cxn>
                <a:cxn ang="0">
                  <a:pos x="T6" y="T7"/>
                </a:cxn>
                <a:cxn ang="0">
                  <a:pos x="T8" y="T9"/>
                </a:cxn>
              </a:cxnLst>
              <a:rect l="0" t="0" r="r" b="b"/>
              <a:pathLst>
                <a:path w="32" h="33">
                  <a:moveTo>
                    <a:pt x="31" y="0"/>
                  </a:moveTo>
                  <a:lnTo>
                    <a:pt x="31" y="32"/>
                  </a:lnTo>
                  <a:lnTo>
                    <a:pt x="0" y="32"/>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52" name="Freeform 1044"/>
            <p:cNvSpPr>
              <a:spLocks noChangeArrowheads="1"/>
            </p:cNvSpPr>
            <p:nvPr/>
          </p:nvSpPr>
          <p:spPr bwMode="auto">
            <a:xfrm>
              <a:off x="19031230" y="5934694"/>
              <a:ext cx="85757" cy="142928"/>
            </a:xfrm>
            <a:custGeom>
              <a:avLst/>
              <a:gdLst>
                <a:gd name="T0" fmla="*/ 0 w 120"/>
                <a:gd name="T1" fmla="*/ 0 h 199"/>
                <a:gd name="T2" fmla="*/ 0 w 120"/>
                <a:gd name="T3" fmla="*/ 0 h 199"/>
                <a:gd name="T4" fmla="*/ 40 w 120"/>
                <a:gd name="T5" fmla="*/ 0 h 199"/>
                <a:gd name="T6" fmla="*/ 95 w 120"/>
                <a:gd name="T7" fmla="*/ 0 h 199"/>
                <a:gd name="T8" fmla="*/ 111 w 120"/>
                <a:gd name="T9" fmla="*/ 16 h 199"/>
                <a:gd name="T10" fmla="*/ 119 w 120"/>
                <a:gd name="T11" fmla="*/ 55 h 199"/>
                <a:gd name="T12" fmla="*/ 119 w 120"/>
                <a:gd name="T13" fmla="*/ 87 h 199"/>
                <a:gd name="T14" fmla="*/ 95 w 120"/>
                <a:gd name="T15" fmla="*/ 95 h 199"/>
                <a:gd name="T16" fmla="*/ 111 w 120"/>
                <a:gd name="T17" fmla="*/ 103 h 199"/>
                <a:gd name="T18" fmla="*/ 119 w 120"/>
                <a:gd name="T19" fmla="*/ 118 h 199"/>
                <a:gd name="T20" fmla="*/ 119 w 120"/>
                <a:gd name="T21" fmla="*/ 150 h 199"/>
                <a:gd name="T22" fmla="*/ 119 w 120"/>
                <a:gd name="T23" fmla="*/ 198 h 199"/>
                <a:gd name="T24" fmla="*/ 71 w 120"/>
                <a:gd name="T25" fmla="*/ 198 h 199"/>
                <a:gd name="T26" fmla="*/ 71 w 120"/>
                <a:gd name="T27" fmla="*/ 134 h 199"/>
                <a:gd name="T28" fmla="*/ 71 w 120"/>
                <a:gd name="T29" fmla="*/ 110 h 199"/>
                <a:gd name="T30" fmla="*/ 56 w 120"/>
                <a:gd name="T31" fmla="*/ 110 h 199"/>
                <a:gd name="T32" fmla="*/ 56 w 120"/>
                <a:gd name="T33" fmla="*/ 198 h 199"/>
                <a:gd name="T34" fmla="*/ 0 w 120"/>
                <a:gd name="T35" fmla="*/ 198 h 199"/>
                <a:gd name="T36" fmla="*/ 0 w 120"/>
                <a:gd name="T37" fmla="*/ 0 h 199"/>
                <a:gd name="T38" fmla="*/ 56 w 120"/>
                <a:gd name="T39" fmla="*/ 31 h 199"/>
                <a:gd name="T40" fmla="*/ 56 w 120"/>
                <a:gd name="T41" fmla="*/ 31 h 199"/>
                <a:gd name="T42" fmla="*/ 56 w 120"/>
                <a:gd name="T43" fmla="*/ 79 h 199"/>
                <a:gd name="T44" fmla="*/ 71 w 120"/>
                <a:gd name="T45" fmla="*/ 79 h 199"/>
                <a:gd name="T46" fmla="*/ 71 w 120"/>
                <a:gd name="T47" fmla="*/ 63 h 199"/>
                <a:gd name="T48" fmla="*/ 71 w 120"/>
                <a:gd name="T49" fmla="*/ 47 h 199"/>
                <a:gd name="T50" fmla="*/ 71 w 120"/>
                <a:gd name="T51" fmla="*/ 39 h 199"/>
                <a:gd name="T52" fmla="*/ 56 w 120"/>
                <a:gd name="T53" fmla="*/ 3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0" h="199">
                  <a:moveTo>
                    <a:pt x="0" y="0"/>
                  </a:moveTo>
                  <a:lnTo>
                    <a:pt x="0" y="0"/>
                  </a:lnTo>
                  <a:cubicBezTo>
                    <a:pt x="40" y="0"/>
                    <a:pt x="40" y="0"/>
                    <a:pt x="40" y="0"/>
                  </a:cubicBezTo>
                  <a:cubicBezTo>
                    <a:pt x="64" y="0"/>
                    <a:pt x="80" y="0"/>
                    <a:pt x="95" y="0"/>
                  </a:cubicBezTo>
                  <a:cubicBezTo>
                    <a:pt x="103" y="0"/>
                    <a:pt x="111" y="8"/>
                    <a:pt x="111" y="16"/>
                  </a:cubicBezTo>
                  <a:cubicBezTo>
                    <a:pt x="119" y="23"/>
                    <a:pt x="119" y="39"/>
                    <a:pt x="119" y="55"/>
                  </a:cubicBezTo>
                  <a:cubicBezTo>
                    <a:pt x="119" y="71"/>
                    <a:pt x="119" y="79"/>
                    <a:pt x="119" y="87"/>
                  </a:cubicBezTo>
                  <a:cubicBezTo>
                    <a:pt x="111" y="87"/>
                    <a:pt x="103" y="95"/>
                    <a:pt x="95" y="95"/>
                  </a:cubicBezTo>
                  <a:cubicBezTo>
                    <a:pt x="103" y="95"/>
                    <a:pt x="111" y="103"/>
                    <a:pt x="111" y="103"/>
                  </a:cubicBezTo>
                  <a:cubicBezTo>
                    <a:pt x="119" y="110"/>
                    <a:pt x="119" y="110"/>
                    <a:pt x="119" y="118"/>
                  </a:cubicBezTo>
                  <a:cubicBezTo>
                    <a:pt x="119" y="118"/>
                    <a:pt x="119" y="134"/>
                    <a:pt x="119" y="150"/>
                  </a:cubicBezTo>
                  <a:cubicBezTo>
                    <a:pt x="119" y="198"/>
                    <a:pt x="119" y="198"/>
                    <a:pt x="119" y="198"/>
                  </a:cubicBezTo>
                  <a:cubicBezTo>
                    <a:pt x="71" y="198"/>
                    <a:pt x="71" y="198"/>
                    <a:pt x="71" y="198"/>
                  </a:cubicBezTo>
                  <a:cubicBezTo>
                    <a:pt x="71" y="134"/>
                    <a:pt x="71" y="134"/>
                    <a:pt x="71" y="134"/>
                  </a:cubicBezTo>
                  <a:cubicBezTo>
                    <a:pt x="71" y="118"/>
                    <a:pt x="71" y="118"/>
                    <a:pt x="71" y="110"/>
                  </a:cubicBezTo>
                  <a:cubicBezTo>
                    <a:pt x="71" y="110"/>
                    <a:pt x="64" y="110"/>
                    <a:pt x="56" y="110"/>
                  </a:cubicBezTo>
                  <a:cubicBezTo>
                    <a:pt x="56" y="198"/>
                    <a:pt x="56" y="198"/>
                    <a:pt x="56" y="198"/>
                  </a:cubicBezTo>
                  <a:cubicBezTo>
                    <a:pt x="0" y="198"/>
                    <a:pt x="0" y="198"/>
                    <a:pt x="0" y="198"/>
                  </a:cubicBezTo>
                  <a:lnTo>
                    <a:pt x="0" y="0"/>
                  </a:lnTo>
                  <a:close/>
                  <a:moveTo>
                    <a:pt x="56" y="31"/>
                  </a:moveTo>
                  <a:lnTo>
                    <a:pt x="56" y="31"/>
                  </a:lnTo>
                  <a:cubicBezTo>
                    <a:pt x="56" y="79"/>
                    <a:pt x="56" y="79"/>
                    <a:pt x="56" y="79"/>
                  </a:cubicBezTo>
                  <a:cubicBezTo>
                    <a:pt x="64" y="79"/>
                    <a:pt x="64" y="79"/>
                    <a:pt x="71" y="79"/>
                  </a:cubicBezTo>
                  <a:cubicBezTo>
                    <a:pt x="71" y="71"/>
                    <a:pt x="71" y="71"/>
                    <a:pt x="71" y="63"/>
                  </a:cubicBezTo>
                  <a:cubicBezTo>
                    <a:pt x="71" y="47"/>
                    <a:pt x="71" y="47"/>
                    <a:pt x="71" y="47"/>
                  </a:cubicBezTo>
                  <a:cubicBezTo>
                    <a:pt x="71" y="39"/>
                    <a:pt x="71" y="39"/>
                    <a:pt x="71" y="39"/>
                  </a:cubicBezTo>
                  <a:cubicBezTo>
                    <a:pt x="64" y="31"/>
                    <a:pt x="64" y="31"/>
                    <a:pt x="56" y="31"/>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53" name="Freeform 1045"/>
            <p:cNvSpPr>
              <a:spLocks noChangeArrowheads="1"/>
            </p:cNvSpPr>
            <p:nvPr/>
          </p:nvSpPr>
          <p:spPr bwMode="auto">
            <a:xfrm>
              <a:off x="19129692" y="6049036"/>
              <a:ext cx="28584" cy="28586"/>
            </a:xfrm>
            <a:custGeom>
              <a:avLst/>
              <a:gdLst>
                <a:gd name="T0" fmla="*/ 39 w 40"/>
                <a:gd name="T1" fmla="*/ 0 h 41"/>
                <a:gd name="T2" fmla="*/ 39 w 40"/>
                <a:gd name="T3" fmla="*/ 40 h 41"/>
                <a:gd name="T4" fmla="*/ 0 w 40"/>
                <a:gd name="T5" fmla="*/ 40 h 41"/>
                <a:gd name="T6" fmla="*/ 0 w 40"/>
                <a:gd name="T7" fmla="*/ 0 h 41"/>
                <a:gd name="T8" fmla="*/ 39 w 40"/>
                <a:gd name="T9" fmla="*/ 0 h 41"/>
              </a:gdLst>
              <a:ahLst/>
              <a:cxnLst>
                <a:cxn ang="0">
                  <a:pos x="T0" y="T1"/>
                </a:cxn>
                <a:cxn ang="0">
                  <a:pos x="T2" y="T3"/>
                </a:cxn>
                <a:cxn ang="0">
                  <a:pos x="T4" y="T5"/>
                </a:cxn>
                <a:cxn ang="0">
                  <a:pos x="T6" y="T7"/>
                </a:cxn>
                <a:cxn ang="0">
                  <a:pos x="T8" y="T9"/>
                </a:cxn>
              </a:cxnLst>
              <a:rect l="0" t="0" r="r" b="b"/>
              <a:pathLst>
                <a:path w="40" h="41">
                  <a:moveTo>
                    <a:pt x="39" y="0"/>
                  </a:moveTo>
                  <a:lnTo>
                    <a:pt x="39" y="40"/>
                  </a:lnTo>
                  <a:lnTo>
                    <a:pt x="0" y="40"/>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54" name="Freeform 1046"/>
            <p:cNvSpPr>
              <a:spLocks noChangeArrowheads="1"/>
            </p:cNvSpPr>
            <p:nvPr/>
          </p:nvSpPr>
          <p:spPr bwMode="auto">
            <a:xfrm>
              <a:off x="19167806" y="5934694"/>
              <a:ext cx="41289" cy="142928"/>
            </a:xfrm>
            <a:custGeom>
              <a:avLst/>
              <a:gdLst>
                <a:gd name="T0" fmla="*/ 55 w 56"/>
                <a:gd name="T1" fmla="*/ 0 h 199"/>
                <a:gd name="T2" fmla="*/ 55 w 56"/>
                <a:gd name="T3" fmla="*/ 198 h 199"/>
                <a:gd name="T4" fmla="*/ 0 w 56"/>
                <a:gd name="T5" fmla="*/ 198 h 199"/>
                <a:gd name="T6" fmla="*/ 0 w 56"/>
                <a:gd name="T7" fmla="*/ 0 h 199"/>
                <a:gd name="T8" fmla="*/ 55 w 56"/>
                <a:gd name="T9" fmla="*/ 0 h 199"/>
              </a:gdLst>
              <a:ahLst/>
              <a:cxnLst>
                <a:cxn ang="0">
                  <a:pos x="T0" y="T1"/>
                </a:cxn>
                <a:cxn ang="0">
                  <a:pos x="T2" y="T3"/>
                </a:cxn>
                <a:cxn ang="0">
                  <a:pos x="T4" y="T5"/>
                </a:cxn>
                <a:cxn ang="0">
                  <a:pos x="T6" y="T7"/>
                </a:cxn>
                <a:cxn ang="0">
                  <a:pos x="T8" y="T9"/>
                </a:cxn>
              </a:cxnLst>
              <a:rect l="0" t="0" r="r" b="b"/>
              <a:pathLst>
                <a:path w="56" h="199">
                  <a:moveTo>
                    <a:pt x="55" y="0"/>
                  </a:moveTo>
                  <a:lnTo>
                    <a:pt x="55" y="198"/>
                  </a:lnTo>
                  <a:lnTo>
                    <a:pt x="0" y="198"/>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55" name="Freeform 1047"/>
            <p:cNvSpPr>
              <a:spLocks noChangeArrowheads="1"/>
            </p:cNvSpPr>
            <p:nvPr/>
          </p:nvSpPr>
          <p:spPr bwMode="auto">
            <a:xfrm>
              <a:off x="19212273" y="6049036"/>
              <a:ext cx="28584" cy="28586"/>
            </a:xfrm>
            <a:custGeom>
              <a:avLst/>
              <a:gdLst>
                <a:gd name="T0" fmla="*/ 40 w 41"/>
                <a:gd name="T1" fmla="*/ 0 h 41"/>
                <a:gd name="T2" fmla="*/ 40 w 41"/>
                <a:gd name="T3" fmla="*/ 40 h 41"/>
                <a:gd name="T4" fmla="*/ 0 w 41"/>
                <a:gd name="T5" fmla="*/ 40 h 41"/>
                <a:gd name="T6" fmla="*/ 0 w 41"/>
                <a:gd name="T7" fmla="*/ 0 h 41"/>
                <a:gd name="T8" fmla="*/ 40 w 41"/>
                <a:gd name="T9" fmla="*/ 0 h 41"/>
              </a:gdLst>
              <a:ahLst/>
              <a:cxnLst>
                <a:cxn ang="0">
                  <a:pos x="T0" y="T1"/>
                </a:cxn>
                <a:cxn ang="0">
                  <a:pos x="T2" y="T3"/>
                </a:cxn>
                <a:cxn ang="0">
                  <a:pos x="T4" y="T5"/>
                </a:cxn>
                <a:cxn ang="0">
                  <a:pos x="T6" y="T7"/>
                </a:cxn>
                <a:cxn ang="0">
                  <a:pos x="T8" y="T9"/>
                </a:cxn>
              </a:cxnLst>
              <a:rect l="0" t="0" r="r" b="b"/>
              <a:pathLst>
                <a:path w="41" h="41">
                  <a:moveTo>
                    <a:pt x="40" y="0"/>
                  </a:moveTo>
                  <a:lnTo>
                    <a:pt x="40" y="40"/>
                  </a:lnTo>
                  <a:lnTo>
                    <a:pt x="0" y="40"/>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56" name="Freeform 1048"/>
            <p:cNvSpPr>
              <a:spLocks noChangeArrowheads="1"/>
            </p:cNvSpPr>
            <p:nvPr/>
          </p:nvSpPr>
          <p:spPr bwMode="auto">
            <a:xfrm>
              <a:off x="18923241" y="6128441"/>
              <a:ext cx="92110" cy="149279"/>
            </a:xfrm>
            <a:custGeom>
              <a:avLst/>
              <a:gdLst>
                <a:gd name="T0" fmla="*/ 127 w 128"/>
                <a:gd name="T1" fmla="*/ 87 h 206"/>
                <a:gd name="T2" fmla="*/ 127 w 128"/>
                <a:gd name="T3" fmla="*/ 87 h 206"/>
                <a:gd name="T4" fmla="*/ 71 w 128"/>
                <a:gd name="T5" fmla="*/ 87 h 206"/>
                <a:gd name="T6" fmla="*/ 71 w 128"/>
                <a:gd name="T7" fmla="*/ 55 h 206"/>
                <a:gd name="T8" fmla="*/ 71 w 128"/>
                <a:gd name="T9" fmla="*/ 31 h 206"/>
                <a:gd name="T10" fmla="*/ 63 w 128"/>
                <a:gd name="T11" fmla="*/ 31 h 206"/>
                <a:gd name="T12" fmla="*/ 55 w 128"/>
                <a:gd name="T13" fmla="*/ 31 h 206"/>
                <a:gd name="T14" fmla="*/ 55 w 128"/>
                <a:gd name="T15" fmla="*/ 55 h 206"/>
                <a:gd name="T16" fmla="*/ 55 w 128"/>
                <a:gd name="T17" fmla="*/ 150 h 206"/>
                <a:gd name="T18" fmla="*/ 55 w 128"/>
                <a:gd name="T19" fmla="*/ 166 h 206"/>
                <a:gd name="T20" fmla="*/ 63 w 128"/>
                <a:gd name="T21" fmla="*/ 173 h 206"/>
                <a:gd name="T22" fmla="*/ 71 w 128"/>
                <a:gd name="T23" fmla="*/ 166 h 206"/>
                <a:gd name="T24" fmla="*/ 71 w 128"/>
                <a:gd name="T25" fmla="*/ 150 h 206"/>
                <a:gd name="T26" fmla="*/ 71 w 128"/>
                <a:gd name="T27" fmla="*/ 118 h 206"/>
                <a:gd name="T28" fmla="*/ 127 w 128"/>
                <a:gd name="T29" fmla="*/ 118 h 206"/>
                <a:gd name="T30" fmla="*/ 127 w 128"/>
                <a:gd name="T31" fmla="*/ 126 h 206"/>
                <a:gd name="T32" fmla="*/ 127 w 128"/>
                <a:gd name="T33" fmla="*/ 173 h 206"/>
                <a:gd name="T34" fmla="*/ 103 w 128"/>
                <a:gd name="T35" fmla="*/ 197 h 206"/>
                <a:gd name="T36" fmla="*/ 63 w 128"/>
                <a:gd name="T37" fmla="*/ 205 h 206"/>
                <a:gd name="T38" fmla="*/ 32 w 128"/>
                <a:gd name="T39" fmla="*/ 197 h 206"/>
                <a:gd name="T40" fmla="*/ 8 w 128"/>
                <a:gd name="T41" fmla="*/ 173 h 206"/>
                <a:gd name="T42" fmla="*/ 0 w 128"/>
                <a:gd name="T43" fmla="*/ 134 h 206"/>
                <a:gd name="T44" fmla="*/ 0 w 128"/>
                <a:gd name="T45" fmla="*/ 71 h 206"/>
                <a:gd name="T46" fmla="*/ 8 w 128"/>
                <a:gd name="T47" fmla="*/ 39 h 206"/>
                <a:gd name="T48" fmla="*/ 16 w 128"/>
                <a:gd name="T49" fmla="*/ 15 h 206"/>
                <a:gd name="T50" fmla="*/ 32 w 128"/>
                <a:gd name="T51" fmla="*/ 0 h 206"/>
                <a:gd name="T52" fmla="*/ 63 w 128"/>
                <a:gd name="T53" fmla="*/ 0 h 206"/>
                <a:gd name="T54" fmla="*/ 103 w 128"/>
                <a:gd name="T55" fmla="*/ 7 h 206"/>
                <a:gd name="T56" fmla="*/ 119 w 128"/>
                <a:gd name="T57" fmla="*/ 31 h 206"/>
                <a:gd name="T58" fmla="*/ 127 w 128"/>
                <a:gd name="T59" fmla="*/ 71 h 206"/>
                <a:gd name="T60" fmla="*/ 127 w 128"/>
                <a:gd name="T61" fmla="*/ 87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8" h="206">
                  <a:moveTo>
                    <a:pt x="127" y="87"/>
                  </a:moveTo>
                  <a:lnTo>
                    <a:pt x="127" y="87"/>
                  </a:lnTo>
                  <a:cubicBezTo>
                    <a:pt x="71" y="87"/>
                    <a:pt x="71" y="87"/>
                    <a:pt x="71" y="87"/>
                  </a:cubicBezTo>
                  <a:cubicBezTo>
                    <a:pt x="71" y="55"/>
                    <a:pt x="71" y="55"/>
                    <a:pt x="71" y="55"/>
                  </a:cubicBezTo>
                  <a:cubicBezTo>
                    <a:pt x="71" y="47"/>
                    <a:pt x="71" y="39"/>
                    <a:pt x="71" y="31"/>
                  </a:cubicBezTo>
                  <a:cubicBezTo>
                    <a:pt x="71" y="31"/>
                    <a:pt x="71" y="31"/>
                    <a:pt x="63" y="31"/>
                  </a:cubicBezTo>
                  <a:lnTo>
                    <a:pt x="55" y="31"/>
                  </a:lnTo>
                  <a:cubicBezTo>
                    <a:pt x="55" y="39"/>
                    <a:pt x="55" y="47"/>
                    <a:pt x="55" y="55"/>
                  </a:cubicBezTo>
                  <a:cubicBezTo>
                    <a:pt x="55" y="150"/>
                    <a:pt x="55" y="150"/>
                    <a:pt x="55" y="150"/>
                  </a:cubicBezTo>
                  <a:cubicBezTo>
                    <a:pt x="55" y="158"/>
                    <a:pt x="55" y="166"/>
                    <a:pt x="55" y="166"/>
                  </a:cubicBezTo>
                  <a:cubicBezTo>
                    <a:pt x="55" y="173"/>
                    <a:pt x="63" y="173"/>
                    <a:pt x="63" y="173"/>
                  </a:cubicBezTo>
                  <a:cubicBezTo>
                    <a:pt x="71" y="173"/>
                    <a:pt x="71" y="173"/>
                    <a:pt x="71" y="166"/>
                  </a:cubicBezTo>
                  <a:cubicBezTo>
                    <a:pt x="71" y="166"/>
                    <a:pt x="71" y="158"/>
                    <a:pt x="71" y="150"/>
                  </a:cubicBezTo>
                  <a:cubicBezTo>
                    <a:pt x="71" y="118"/>
                    <a:pt x="71" y="118"/>
                    <a:pt x="71" y="118"/>
                  </a:cubicBezTo>
                  <a:cubicBezTo>
                    <a:pt x="127" y="118"/>
                    <a:pt x="127" y="118"/>
                    <a:pt x="127" y="118"/>
                  </a:cubicBezTo>
                  <a:cubicBezTo>
                    <a:pt x="127" y="126"/>
                    <a:pt x="127" y="126"/>
                    <a:pt x="127" y="126"/>
                  </a:cubicBezTo>
                  <a:cubicBezTo>
                    <a:pt x="127" y="150"/>
                    <a:pt x="127" y="166"/>
                    <a:pt x="127" y="173"/>
                  </a:cubicBezTo>
                  <a:cubicBezTo>
                    <a:pt x="119" y="181"/>
                    <a:pt x="111" y="189"/>
                    <a:pt x="103" y="197"/>
                  </a:cubicBezTo>
                  <a:cubicBezTo>
                    <a:pt x="95" y="205"/>
                    <a:pt x="79" y="205"/>
                    <a:pt x="63" y="205"/>
                  </a:cubicBezTo>
                  <a:cubicBezTo>
                    <a:pt x="48" y="205"/>
                    <a:pt x="40" y="205"/>
                    <a:pt x="32" y="197"/>
                  </a:cubicBezTo>
                  <a:cubicBezTo>
                    <a:pt x="16" y="189"/>
                    <a:pt x="8" y="181"/>
                    <a:pt x="8" y="173"/>
                  </a:cubicBezTo>
                  <a:cubicBezTo>
                    <a:pt x="8" y="166"/>
                    <a:pt x="0" y="150"/>
                    <a:pt x="0" y="134"/>
                  </a:cubicBezTo>
                  <a:cubicBezTo>
                    <a:pt x="0" y="71"/>
                    <a:pt x="0" y="71"/>
                    <a:pt x="0" y="71"/>
                  </a:cubicBezTo>
                  <a:cubicBezTo>
                    <a:pt x="0" y="55"/>
                    <a:pt x="0" y="47"/>
                    <a:pt x="8" y="39"/>
                  </a:cubicBezTo>
                  <a:cubicBezTo>
                    <a:pt x="8" y="31"/>
                    <a:pt x="8" y="23"/>
                    <a:pt x="16" y="15"/>
                  </a:cubicBezTo>
                  <a:cubicBezTo>
                    <a:pt x="16" y="7"/>
                    <a:pt x="24" y="7"/>
                    <a:pt x="32" y="0"/>
                  </a:cubicBezTo>
                  <a:cubicBezTo>
                    <a:pt x="40" y="0"/>
                    <a:pt x="55" y="0"/>
                    <a:pt x="63" y="0"/>
                  </a:cubicBezTo>
                  <a:cubicBezTo>
                    <a:pt x="79" y="0"/>
                    <a:pt x="95" y="0"/>
                    <a:pt x="103" y="7"/>
                  </a:cubicBezTo>
                  <a:cubicBezTo>
                    <a:pt x="111" y="7"/>
                    <a:pt x="119" y="15"/>
                    <a:pt x="119" y="31"/>
                  </a:cubicBezTo>
                  <a:cubicBezTo>
                    <a:pt x="127" y="39"/>
                    <a:pt x="127" y="47"/>
                    <a:pt x="127" y="71"/>
                  </a:cubicBezTo>
                  <a:lnTo>
                    <a:pt x="127" y="8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57" name="Freeform 1049"/>
            <p:cNvSpPr>
              <a:spLocks noChangeArrowheads="1"/>
            </p:cNvSpPr>
            <p:nvPr/>
          </p:nvSpPr>
          <p:spPr bwMode="auto">
            <a:xfrm>
              <a:off x="19028055" y="6128441"/>
              <a:ext cx="92108" cy="149279"/>
            </a:xfrm>
            <a:custGeom>
              <a:avLst/>
              <a:gdLst>
                <a:gd name="T0" fmla="*/ 126 w 127"/>
                <a:gd name="T1" fmla="*/ 118 h 206"/>
                <a:gd name="T2" fmla="*/ 126 w 127"/>
                <a:gd name="T3" fmla="*/ 118 h 206"/>
                <a:gd name="T4" fmla="*/ 118 w 127"/>
                <a:gd name="T5" fmla="*/ 158 h 206"/>
                <a:gd name="T6" fmla="*/ 110 w 127"/>
                <a:gd name="T7" fmla="*/ 181 h 206"/>
                <a:gd name="T8" fmla="*/ 94 w 127"/>
                <a:gd name="T9" fmla="*/ 197 h 206"/>
                <a:gd name="T10" fmla="*/ 63 w 127"/>
                <a:gd name="T11" fmla="*/ 205 h 206"/>
                <a:gd name="T12" fmla="*/ 31 w 127"/>
                <a:gd name="T13" fmla="*/ 197 h 206"/>
                <a:gd name="T14" fmla="*/ 15 w 127"/>
                <a:gd name="T15" fmla="*/ 181 h 206"/>
                <a:gd name="T16" fmla="*/ 0 w 127"/>
                <a:gd name="T17" fmla="*/ 166 h 206"/>
                <a:gd name="T18" fmla="*/ 0 w 127"/>
                <a:gd name="T19" fmla="*/ 118 h 206"/>
                <a:gd name="T20" fmla="*/ 0 w 127"/>
                <a:gd name="T21" fmla="*/ 87 h 206"/>
                <a:gd name="T22" fmla="*/ 0 w 127"/>
                <a:gd name="T23" fmla="*/ 39 h 206"/>
                <a:gd name="T24" fmla="*/ 15 w 127"/>
                <a:gd name="T25" fmla="*/ 15 h 206"/>
                <a:gd name="T26" fmla="*/ 31 w 127"/>
                <a:gd name="T27" fmla="*/ 0 h 206"/>
                <a:gd name="T28" fmla="*/ 63 w 127"/>
                <a:gd name="T29" fmla="*/ 0 h 206"/>
                <a:gd name="T30" fmla="*/ 94 w 127"/>
                <a:gd name="T31" fmla="*/ 0 h 206"/>
                <a:gd name="T32" fmla="*/ 110 w 127"/>
                <a:gd name="T33" fmla="*/ 15 h 206"/>
                <a:gd name="T34" fmla="*/ 118 w 127"/>
                <a:gd name="T35" fmla="*/ 39 h 206"/>
                <a:gd name="T36" fmla="*/ 126 w 127"/>
                <a:gd name="T37" fmla="*/ 87 h 206"/>
                <a:gd name="T38" fmla="*/ 126 w 127"/>
                <a:gd name="T39" fmla="*/ 118 h 206"/>
                <a:gd name="T40" fmla="*/ 71 w 127"/>
                <a:gd name="T41" fmla="*/ 55 h 206"/>
                <a:gd name="T42" fmla="*/ 71 w 127"/>
                <a:gd name="T43" fmla="*/ 55 h 206"/>
                <a:gd name="T44" fmla="*/ 71 w 127"/>
                <a:gd name="T45" fmla="*/ 31 h 206"/>
                <a:gd name="T46" fmla="*/ 63 w 127"/>
                <a:gd name="T47" fmla="*/ 31 h 206"/>
                <a:gd name="T48" fmla="*/ 55 w 127"/>
                <a:gd name="T49" fmla="*/ 31 h 206"/>
                <a:gd name="T50" fmla="*/ 55 w 127"/>
                <a:gd name="T51" fmla="*/ 55 h 206"/>
                <a:gd name="T52" fmla="*/ 55 w 127"/>
                <a:gd name="T53" fmla="*/ 150 h 206"/>
                <a:gd name="T54" fmla="*/ 55 w 127"/>
                <a:gd name="T55" fmla="*/ 166 h 206"/>
                <a:gd name="T56" fmla="*/ 63 w 127"/>
                <a:gd name="T57" fmla="*/ 173 h 206"/>
                <a:gd name="T58" fmla="*/ 71 w 127"/>
                <a:gd name="T59" fmla="*/ 166 h 206"/>
                <a:gd name="T60" fmla="*/ 71 w 127"/>
                <a:gd name="T61" fmla="*/ 142 h 206"/>
                <a:gd name="T62" fmla="*/ 71 w 127"/>
                <a:gd name="T63" fmla="*/ 55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206">
                  <a:moveTo>
                    <a:pt x="126" y="118"/>
                  </a:moveTo>
                  <a:lnTo>
                    <a:pt x="126" y="118"/>
                  </a:lnTo>
                  <a:cubicBezTo>
                    <a:pt x="126" y="142"/>
                    <a:pt x="126" y="150"/>
                    <a:pt x="118" y="158"/>
                  </a:cubicBezTo>
                  <a:cubicBezTo>
                    <a:pt x="118" y="173"/>
                    <a:pt x="118" y="173"/>
                    <a:pt x="110" y="181"/>
                  </a:cubicBezTo>
                  <a:cubicBezTo>
                    <a:pt x="110" y="189"/>
                    <a:pt x="102" y="197"/>
                    <a:pt x="94" y="197"/>
                  </a:cubicBezTo>
                  <a:cubicBezTo>
                    <a:pt x="87" y="205"/>
                    <a:pt x="71" y="205"/>
                    <a:pt x="63" y="205"/>
                  </a:cubicBezTo>
                  <a:cubicBezTo>
                    <a:pt x="55" y="205"/>
                    <a:pt x="39" y="205"/>
                    <a:pt x="31" y="197"/>
                  </a:cubicBezTo>
                  <a:cubicBezTo>
                    <a:pt x="23" y="197"/>
                    <a:pt x="15" y="189"/>
                    <a:pt x="15" y="181"/>
                  </a:cubicBezTo>
                  <a:cubicBezTo>
                    <a:pt x="7" y="181"/>
                    <a:pt x="7" y="173"/>
                    <a:pt x="0" y="166"/>
                  </a:cubicBezTo>
                  <a:cubicBezTo>
                    <a:pt x="0" y="150"/>
                    <a:pt x="0" y="142"/>
                    <a:pt x="0" y="118"/>
                  </a:cubicBezTo>
                  <a:cubicBezTo>
                    <a:pt x="0" y="87"/>
                    <a:pt x="0" y="87"/>
                    <a:pt x="0" y="87"/>
                  </a:cubicBezTo>
                  <a:cubicBezTo>
                    <a:pt x="0" y="63"/>
                    <a:pt x="0" y="47"/>
                    <a:pt x="0" y="39"/>
                  </a:cubicBezTo>
                  <a:cubicBezTo>
                    <a:pt x="7" y="31"/>
                    <a:pt x="7" y="23"/>
                    <a:pt x="15" y="15"/>
                  </a:cubicBezTo>
                  <a:cubicBezTo>
                    <a:pt x="15" y="7"/>
                    <a:pt x="23" y="7"/>
                    <a:pt x="31" y="0"/>
                  </a:cubicBezTo>
                  <a:cubicBezTo>
                    <a:pt x="39" y="0"/>
                    <a:pt x="55" y="0"/>
                    <a:pt x="63" y="0"/>
                  </a:cubicBezTo>
                  <a:cubicBezTo>
                    <a:pt x="71" y="0"/>
                    <a:pt x="87" y="0"/>
                    <a:pt x="94" y="0"/>
                  </a:cubicBezTo>
                  <a:cubicBezTo>
                    <a:pt x="102" y="7"/>
                    <a:pt x="110" y="7"/>
                    <a:pt x="110" y="15"/>
                  </a:cubicBezTo>
                  <a:cubicBezTo>
                    <a:pt x="118" y="23"/>
                    <a:pt x="118" y="31"/>
                    <a:pt x="118" y="39"/>
                  </a:cubicBezTo>
                  <a:cubicBezTo>
                    <a:pt x="126" y="47"/>
                    <a:pt x="126" y="63"/>
                    <a:pt x="126" y="87"/>
                  </a:cubicBezTo>
                  <a:lnTo>
                    <a:pt x="126" y="118"/>
                  </a:lnTo>
                  <a:close/>
                  <a:moveTo>
                    <a:pt x="71" y="55"/>
                  </a:moveTo>
                  <a:lnTo>
                    <a:pt x="71" y="55"/>
                  </a:lnTo>
                  <a:cubicBezTo>
                    <a:pt x="71" y="39"/>
                    <a:pt x="71" y="39"/>
                    <a:pt x="71" y="31"/>
                  </a:cubicBezTo>
                  <a:lnTo>
                    <a:pt x="63" y="31"/>
                  </a:lnTo>
                  <a:lnTo>
                    <a:pt x="55" y="31"/>
                  </a:lnTo>
                  <a:cubicBezTo>
                    <a:pt x="55" y="39"/>
                    <a:pt x="55" y="39"/>
                    <a:pt x="55" y="55"/>
                  </a:cubicBezTo>
                  <a:cubicBezTo>
                    <a:pt x="55" y="150"/>
                    <a:pt x="55" y="150"/>
                    <a:pt x="55" y="150"/>
                  </a:cubicBezTo>
                  <a:cubicBezTo>
                    <a:pt x="55" y="158"/>
                    <a:pt x="55" y="166"/>
                    <a:pt x="55" y="166"/>
                  </a:cubicBezTo>
                  <a:cubicBezTo>
                    <a:pt x="55" y="173"/>
                    <a:pt x="63" y="173"/>
                    <a:pt x="63" y="173"/>
                  </a:cubicBezTo>
                  <a:cubicBezTo>
                    <a:pt x="63" y="173"/>
                    <a:pt x="71" y="173"/>
                    <a:pt x="71" y="166"/>
                  </a:cubicBezTo>
                  <a:cubicBezTo>
                    <a:pt x="71" y="166"/>
                    <a:pt x="71" y="158"/>
                    <a:pt x="71" y="142"/>
                  </a:cubicBezTo>
                  <a:lnTo>
                    <a:pt x="71" y="5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58" name="Freeform 1050"/>
            <p:cNvSpPr>
              <a:spLocks noChangeArrowheads="1"/>
            </p:cNvSpPr>
            <p:nvPr/>
          </p:nvSpPr>
          <p:spPr bwMode="auto">
            <a:xfrm>
              <a:off x="19129692" y="6128441"/>
              <a:ext cx="85755" cy="149279"/>
            </a:xfrm>
            <a:custGeom>
              <a:avLst/>
              <a:gdLst>
                <a:gd name="T0" fmla="*/ 118 w 119"/>
                <a:gd name="T1" fmla="*/ 0 h 206"/>
                <a:gd name="T2" fmla="*/ 118 w 119"/>
                <a:gd name="T3" fmla="*/ 205 h 206"/>
                <a:gd name="T4" fmla="*/ 71 w 119"/>
                <a:gd name="T5" fmla="*/ 205 h 206"/>
                <a:gd name="T6" fmla="*/ 47 w 119"/>
                <a:gd name="T7" fmla="*/ 110 h 206"/>
                <a:gd name="T8" fmla="*/ 47 w 119"/>
                <a:gd name="T9" fmla="*/ 205 h 206"/>
                <a:gd name="T10" fmla="*/ 0 w 119"/>
                <a:gd name="T11" fmla="*/ 205 h 206"/>
                <a:gd name="T12" fmla="*/ 0 w 119"/>
                <a:gd name="T13" fmla="*/ 0 h 206"/>
                <a:gd name="T14" fmla="*/ 47 w 119"/>
                <a:gd name="T15" fmla="*/ 0 h 206"/>
                <a:gd name="T16" fmla="*/ 71 w 119"/>
                <a:gd name="T17" fmla="*/ 94 h 206"/>
                <a:gd name="T18" fmla="*/ 71 w 119"/>
                <a:gd name="T19" fmla="*/ 0 h 206"/>
                <a:gd name="T20" fmla="*/ 118 w 119"/>
                <a:gd name="T21"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 h="206">
                  <a:moveTo>
                    <a:pt x="118" y="0"/>
                  </a:moveTo>
                  <a:lnTo>
                    <a:pt x="118" y="205"/>
                  </a:lnTo>
                  <a:lnTo>
                    <a:pt x="71" y="205"/>
                  </a:lnTo>
                  <a:lnTo>
                    <a:pt x="47" y="110"/>
                  </a:lnTo>
                  <a:lnTo>
                    <a:pt x="47" y="205"/>
                  </a:lnTo>
                  <a:lnTo>
                    <a:pt x="0" y="205"/>
                  </a:lnTo>
                  <a:lnTo>
                    <a:pt x="0" y="0"/>
                  </a:lnTo>
                  <a:lnTo>
                    <a:pt x="47" y="0"/>
                  </a:lnTo>
                  <a:lnTo>
                    <a:pt x="71" y="94"/>
                  </a:lnTo>
                  <a:lnTo>
                    <a:pt x="71" y="0"/>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59" name="Freeform 1051"/>
            <p:cNvSpPr>
              <a:spLocks noChangeArrowheads="1"/>
            </p:cNvSpPr>
            <p:nvPr/>
          </p:nvSpPr>
          <p:spPr bwMode="auto">
            <a:xfrm>
              <a:off x="19231330" y="6128441"/>
              <a:ext cx="79403" cy="149279"/>
            </a:xfrm>
            <a:custGeom>
              <a:avLst/>
              <a:gdLst>
                <a:gd name="T0" fmla="*/ 111 w 112"/>
                <a:gd name="T1" fmla="*/ 0 h 206"/>
                <a:gd name="T2" fmla="*/ 111 w 112"/>
                <a:gd name="T3" fmla="*/ 205 h 206"/>
                <a:gd name="T4" fmla="*/ 71 w 112"/>
                <a:gd name="T5" fmla="*/ 205 h 206"/>
                <a:gd name="T6" fmla="*/ 40 w 112"/>
                <a:gd name="T7" fmla="*/ 110 h 206"/>
                <a:gd name="T8" fmla="*/ 40 w 112"/>
                <a:gd name="T9" fmla="*/ 205 h 206"/>
                <a:gd name="T10" fmla="*/ 0 w 112"/>
                <a:gd name="T11" fmla="*/ 205 h 206"/>
                <a:gd name="T12" fmla="*/ 0 w 112"/>
                <a:gd name="T13" fmla="*/ 0 h 206"/>
                <a:gd name="T14" fmla="*/ 40 w 112"/>
                <a:gd name="T15" fmla="*/ 0 h 206"/>
                <a:gd name="T16" fmla="*/ 71 w 112"/>
                <a:gd name="T17" fmla="*/ 94 h 206"/>
                <a:gd name="T18" fmla="*/ 71 w 112"/>
                <a:gd name="T19" fmla="*/ 0 h 206"/>
                <a:gd name="T20" fmla="*/ 111 w 112"/>
                <a:gd name="T21"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206">
                  <a:moveTo>
                    <a:pt x="111" y="0"/>
                  </a:moveTo>
                  <a:lnTo>
                    <a:pt x="111" y="205"/>
                  </a:lnTo>
                  <a:lnTo>
                    <a:pt x="71" y="205"/>
                  </a:lnTo>
                  <a:lnTo>
                    <a:pt x="40" y="110"/>
                  </a:lnTo>
                  <a:lnTo>
                    <a:pt x="40" y="205"/>
                  </a:lnTo>
                  <a:lnTo>
                    <a:pt x="0" y="205"/>
                  </a:lnTo>
                  <a:lnTo>
                    <a:pt x="0" y="0"/>
                  </a:lnTo>
                  <a:lnTo>
                    <a:pt x="40" y="0"/>
                  </a:lnTo>
                  <a:lnTo>
                    <a:pt x="71" y="94"/>
                  </a:lnTo>
                  <a:lnTo>
                    <a:pt x="71" y="0"/>
                  </a:ln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60" name="Freeform 1052"/>
            <p:cNvSpPr>
              <a:spLocks noChangeArrowheads="1"/>
            </p:cNvSpPr>
            <p:nvPr/>
          </p:nvSpPr>
          <p:spPr bwMode="auto">
            <a:xfrm>
              <a:off x="19323437" y="6242783"/>
              <a:ext cx="28586" cy="34937"/>
            </a:xfrm>
            <a:custGeom>
              <a:avLst/>
              <a:gdLst>
                <a:gd name="T0" fmla="*/ 39 w 40"/>
                <a:gd name="T1" fmla="*/ 0 h 48"/>
                <a:gd name="T2" fmla="*/ 39 w 40"/>
                <a:gd name="T3" fmla="*/ 47 h 48"/>
                <a:gd name="T4" fmla="*/ 0 w 40"/>
                <a:gd name="T5" fmla="*/ 47 h 48"/>
                <a:gd name="T6" fmla="*/ 0 w 40"/>
                <a:gd name="T7" fmla="*/ 0 h 48"/>
                <a:gd name="T8" fmla="*/ 39 w 40"/>
                <a:gd name="T9" fmla="*/ 0 h 48"/>
              </a:gdLst>
              <a:ahLst/>
              <a:cxnLst>
                <a:cxn ang="0">
                  <a:pos x="T0" y="T1"/>
                </a:cxn>
                <a:cxn ang="0">
                  <a:pos x="T2" y="T3"/>
                </a:cxn>
                <a:cxn ang="0">
                  <a:pos x="T4" y="T5"/>
                </a:cxn>
                <a:cxn ang="0">
                  <a:pos x="T6" y="T7"/>
                </a:cxn>
                <a:cxn ang="0">
                  <a:pos x="T8" y="T9"/>
                </a:cxn>
              </a:cxnLst>
              <a:rect l="0" t="0" r="r" b="b"/>
              <a:pathLst>
                <a:path w="40" h="48">
                  <a:moveTo>
                    <a:pt x="39" y="0"/>
                  </a:moveTo>
                  <a:lnTo>
                    <a:pt x="39" y="47"/>
                  </a:lnTo>
                  <a:lnTo>
                    <a:pt x="0" y="47"/>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61" name="Freeform 1053"/>
            <p:cNvSpPr>
              <a:spLocks noChangeArrowheads="1"/>
            </p:cNvSpPr>
            <p:nvPr/>
          </p:nvSpPr>
          <p:spPr bwMode="auto">
            <a:xfrm>
              <a:off x="17255757" y="11553326"/>
              <a:ext cx="79403" cy="98460"/>
            </a:xfrm>
            <a:custGeom>
              <a:avLst/>
              <a:gdLst>
                <a:gd name="T0" fmla="*/ 111 w 112"/>
                <a:gd name="T1" fmla="*/ 0 h 136"/>
                <a:gd name="T2" fmla="*/ 111 w 112"/>
                <a:gd name="T3" fmla="*/ 0 h 136"/>
                <a:gd name="T4" fmla="*/ 111 w 112"/>
                <a:gd name="T5" fmla="*/ 135 h 136"/>
                <a:gd name="T6" fmla="*/ 79 w 112"/>
                <a:gd name="T7" fmla="*/ 135 h 136"/>
                <a:gd name="T8" fmla="*/ 79 w 112"/>
                <a:gd name="T9" fmla="*/ 48 h 136"/>
                <a:gd name="T10" fmla="*/ 63 w 112"/>
                <a:gd name="T11" fmla="*/ 135 h 136"/>
                <a:gd name="T12" fmla="*/ 39 w 112"/>
                <a:gd name="T13" fmla="*/ 135 h 136"/>
                <a:gd name="T14" fmla="*/ 31 w 112"/>
                <a:gd name="T15" fmla="*/ 48 h 136"/>
                <a:gd name="T16" fmla="*/ 31 w 112"/>
                <a:gd name="T17" fmla="*/ 135 h 136"/>
                <a:gd name="T18" fmla="*/ 0 w 112"/>
                <a:gd name="T19" fmla="*/ 135 h 136"/>
                <a:gd name="T20" fmla="*/ 0 w 112"/>
                <a:gd name="T21" fmla="*/ 0 h 136"/>
                <a:gd name="T22" fmla="*/ 47 w 112"/>
                <a:gd name="T23" fmla="*/ 0 h 136"/>
                <a:gd name="T24" fmla="*/ 47 w 112"/>
                <a:gd name="T25" fmla="*/ 32 h 136"/>
                <a:gd name="T26" fmla="*/ 55 w 112"/>
                <a:gd name="T27" fmla="*/ 63 h 136"/>
                <a:gd name="T28" fmla="*/ 63 w 112"/>
                <a:gd name="T29" fmla="*/ 0 h 136"/>
                <a:gd name="T30" fmla="*/ 111 w 112"/>
                <a:gd name="T3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36">
                  <a:moveTo>
                    <a:pt x="111" y="0"/>
                  </a:moveTo>
                  <a:lnTo>
                    <a:pt x="111" y="0"/>
                  </a:lnTo>
                  <a:cubicBezTo>
                    <a:pt x="111" y="135"/>
                    <a:pt x="111" y="135"/>
                    <a:pt x="111" y="135"/>
                  </a:cubicBezTo>
                  <a:cubicBezTo>
                    <a:pt x="79" y="135"/>
                    <a:pt x="79" y="135"/>
                    <a:pt x="79" y="135"/>
                  </a:cubicBezTo>
                  <a:cubicBezTo>
                    <a:pt x="79" y="48"/>
                    <a:pt x="79" y="48"/>
                    <a:pt x="79" y="48"/>
                  </a:cubicBezTo>
                  <a:cubicBezTo>
                    <a:pt x="63" y="135"/>
                    <a:pt x="63" y="135"/>
                    <a:pt x="63" y="135"/>
                  </a:cubicBezTo>
                  <a:cubicBezTo>
                    <a:pt x="39" y="135"/>
                    <a:pt x="39" y="135"/>
                    <a:pt x="39" y="135"/>
                  </a:cubicBezTo>
                  <a:cubicBezTo>
                    <a:pt x="31" y="48"/>
                    <a:pt x="31" y="48"/>
                    <a:pt x="31" y="48"/>
                  </a:cubicBezTo>
                  <a:cubicBezTo>
                    <a:pt x="31" y="135"/>
                    <a:pt x="31" y="135"/>
                    <a:pt x="31" y="135"/>
                  </a:cubicBezTo>
                  <a:cubicBezTo>
                    <a:pt x="0" y="135"/>
                    <a:pt x="0" y="135"/>
                    <a:pt x="0" y="135"/>
                  </a:cubicBezTo>
                  <a:cubicBezTo>
                    <a:pt x="0" y="0"/>
                    <a:pt x="0" y="0"/>
                    <a:pt x="0" y="0"/>
                  </a:cubicBezTo>
                  <a:cubicBezTo>
                    <a:pt x="47" y="0"/>
                    <a:pt x="47" y="0"/>
                    <a:pt x="47" y="0"/>
                  </a:cubicBezTo>
                  <a:cubicBezTo>
                    <a:pt x="47" y="16"/>
                    <a:pt x="47" y="24"/>
                    <a:pt x="47" y="32"/>
                  </a:cubicBezTo>
                  <a:cubicBezTo>
                    <a:pt x="55" y="63"/>
                    <a:pt x="55" y="63"/>
                    <a:pt x="55" y="63"/>
                  </a:cubicBezTo>
                  <a:cubicBezTo>
                    <a:pt x="63" y="0"/>
                    <a:pt x="63" y="0"/>
                    <a:pt x="63" y="0"/>
                  </a:cubicBez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62" name="Freeform 1054"/>
            <p:cNvSpPr>
              <a:spLocks noChangeArrowheads="1"/>
            </p:cNvSpPr>
            <p:nvPr/>
          </p:nvSpPr>
          <p:spPr bwMode="auto">
            <a:xfrm>
              <a:off x="17341512" y="11553326"/>
              <a:ext cx="28586" cy="98460"/>
            </a:xfrm>
            <a:custGeom>
              <a:avLst/>
              <a:gdLst>
                <a:gd name="T0" fmla="*/ 40 w 41"/>
                <a:gd name="T1" fmla="*/ 0 h 136"/>
                <a:gd name="T2" fmla="*/ 40 w 41"/>
                <a:gd name="T3" fmla="*/ 135 h 136"/>
                <a:gd name="T4" fmla="*/ 0 w 41"/>
                <a:gd name="T5" fmla="*/ 135 h 136"/>
                <a:gd name="T6" fmla="*/ 0 w 41"/>
                <a:gd name="T7" fmla="*/ 0 h 136"/>
                <a:gd name="T8" fmla="*/ 40 w 41"/>
                <a:gd name="T9" fmla="*/ 0 h 136"/>
              </a:gdLst>
              <a:ahLst/>
              <a:cxnLst>
                <a:cxn ang="0">
                  <a:pos x="T0" y="T1"/>
                </a:cxn>
                <a:cxn ang="0">
                  <a:pos x="T2" y="T3"/>
                </a:cxn>
                <a:cxn ang="0">
                  <a:pos x="T4" y="T5"/>
                </a:cxn>
                <a:cxn ang="0">
                  <a:pos x="T6" y="T7"/>
                </a:cxn>
                <a:cxn ang="0">
                  <a:pos x="T8" y="T9"/>
                </a:cxn>
              </a:cxnLst>
              <a:rect l="0" t="0" r="r" b="b"/>
              <a:pathLst>
                <a:path w="41" h="136">
                  <a:moveTo>
                    <a:pt x="40" y="0"/>
                  </a:moveTo>
                  <a:lnTo>
                    <a:pt x="40" y="135"/>
                  </a:lnTo>
                  <a:lnTo>
                    <a:pt x="0" y="135"/>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63" name="Freeform 1055"/>
            <p:cNvSpPr>
              <a:spLocks noChangeArrowheads="1"/>
            </p:cNvSpPr>
            <p:nvPr/>
          </p:nvSpPr>
          <p:spPr bwMode="auto">
            <a:xfrm>
              <a:off x="17376451" y="11553326"/>
              <a:ext cx="63523" cy="98460"/>
            </a:xfrm>
            <a:custGeom>
              <a:avLst/>
              <a:gdLst>
                <a:gd name="T0" fmla="*/ 63 w 88"/>
                <a:gd name="T1" fmla="*/ 0 h 136"/>
                <a:gd name="T2" fmla="*/ 63 w 88"/>
                <a:gd name="T3" fmla="*/ 0 h 136"/>
                <a:gd name="T4" fmla="*/ 87 w 88"/>
                <a:gd name="T5" fmla="*/ 135 h 136"/>
                <a:gd name="T6" fmla="*/ 47 w 88"/>
                <a:gd name="T7" fmla="*/ 135 h 136"/>
                <a:gd name="T8" fmla="*/ 47 w 88"/>
                <a:gd name="T9" fmla="*/ 111 h 136"/>
                <a:gd name="T10" fmla="*/ 31 w 88"/>
                <a:gd name="T11" fmla="*/ 111 h 136"/>
                <a:gd name="T12" fmla="*/ 31 w 88"/>
                <a:gd name="T13" fmla="*/ 135 h 136"/>
                <a:gd name="T14" fmla="*/ 0 w 88"/>
                <a:gd name="T15" fmla="*/ 135 h 136"/>
                <a:gd name="T16" fmla="*/ 16 w 88"/>
                <a:gd name="T17" fmla="*/ 0 h 136"/>
                <a:gd name="T18" fmla="*/ 63 w 88"/>
                <a:gd name="T19" fmla="*/ 0 h 136"/>
                <a:gd name="T20" fmla="*/ 47 w 88"/>
                <a:gd name="T21" fmla="*/ 87 h 136"/>
                <a:gd name="T22" fmla="*/ 47 w 88"/>
                <a:gd name="T23" fmla="*/ 87 h 136"/>
                <a:gd name="T24" fmla="*/ 40 w 88"/>
                <a:gd name="T25" fmla="*/ 32 h 136"/>
                <a:gd name="T26" fmla="*/ 31 w 88"/>
                <a:gd name="T27" fmla="*/ 87 h 136"/>
                <a:gd name="T28" fmla="*/ 47 w 88"/>
                <a:gd name="T29" fmla="*/ 87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6">
                  <a:moveTo>
                    <a:pt x="63" y="0"/>
                  </a:moveTo>
                  <a:lnTo>
                    <a:pt x="63" y="0"/>
                  </a:lnTo>
                  <a:cubicBezTo>
                    <a:pt x="87" y="135"/>
                    <a:pt x="87" y="135"/>
                    <a:pt x="87" y="135"/>
                  </a:cubicBezTo>
                  <a:cubicBezTo>
                    <a:pt x="47" y="135"/>
                    <a:pt x="47" y="135"/>
                    <a:pt x="47" y="135"/>
                  </a:cubicBezTo>
                  <a:cubicBezTo>
                    <a:pt x="47" y="111"/>
                    <a:pt x="47" y="111"/>
                    <a:pt x="47" y="111"/>
                  </a:cubicBezTo>
                  <a:cubicBezTo>
                    <a:pt x="31" y="111"/>
                    <a:pt x="31" y="111"/>
                    <a:pt x="31" y="111"/>
                  </a:cubicBezTo>
                  <a:cubicBezTo>
                    <a:pt x="31" y="135"/>
                    <a:pt x="31" y="135"/>
                    <a:pt x="31" y="135"/>
                  </a:cubicBezTo>
                  <a:cubicBezTo>
                    <a:pt x="0" y="135"/>
                    <a:pt x="0" y="135"/>
                    <a:pt x="0" y="135"/>
                  </a:cubicBezTo>
                  <a:cubicBezTo>
                    <a:pt x="16" y="0"/>
                    <a:pt x="16" y="0"/>
                    <a:pt x="16" y="0"/>
                  </a:cubicBezTo>
                  <a:lnTo>
                    <a:pt x="63" y="0"/>
                  </a:lnTo>
                  <a:close/>
                  <a:moveTo>
                    <a:pt x="47" y="87"/>
                  </a:moveTo>
                  <a:lnTo>
                    <a:pt x="47" y="87"/>
                  </a:lnTo>
                  <a:cubicBezTo>
                    <a:pt x="47" y="71"/>
                    <a:pt x="40" y="56"/>
                    <a:pt x="40" y="32"/>
                  </a:cubicBezTo>
                  <a:cubicBezTo>
                    <a:pt x="40" y="63"/>
                    <a:pt x="31" y="79"/>
                    <a:pt x="31" y="87"/>
                  </a:cubicBezTo>
                  <a:lnTo>
                    <a:pt x="47"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64" name="Freeform 1056"/>
            <p:cNvSpPr>
              <a:spLocks noChangeArrowheads="1"/>
            </p:cNvSpPr>
            <p:nvPr/>
          </p:nvSpPr>
          <p:spPr bwMode="auto">
            <a:xfrm>
              <a:off x="17436797" y="11553326"/>
              <a:ext cx="79405" cy="98460"/>
            </a:xfrm>
            <a:custGeom>
              <a:avLst/>
              <a:gdLst>
                <a:gd name="T0" fmla="*/ 111 w 112"/>
                <a:gd name="T1" fmla="*/ 0 h 136"/>
                <a:gd name="T2" fmla="*/ 111 w 112"/>
                <a:gd name="T3" fmla="*/ 0 h 136"/>
                <a:gd name="T4" fmla="*/ 111 w 112"/>
                <a:gd name="T5" fmla="*/ 135 h 136"/>
                <a:gd name="T6" fmla="*/ 79 w 112"/>
                <a:gd name="T7" fmla="*/ 135 h 136"/>
                <a:gd name="T8" fmla="*/ 79 w 112"/>
                <a:gd name="T9" fmla="*/ 48 h 136"/>
                <a:gd name="T10" fmla="*/ 71 w 112"/>
                <a:gd name="T11" fmla="*/ 135 h 136"/>
                <a:gd name="T12" fmla="*/ 47 w 112"/>
                <a:gd name="T13" fmla="*/ 135 h 136"/>
                <a:gd name="T14" fmla="*/ 31 w 112"/>
                <a:gd name="T15" fmla="*/ 48 h 136"/>
                <a:gd name="T16" fmla="*/ 31 w 112"/>
                <a:gd name="T17" fmla="*/ 135 h 136"/>
                <a:gd name="T18" fmla="*/ 0 w 112"/>
                <a:gd name="T19" fmla="*/ 135 h 136"/>
                <a:gd name="T20" fmla="*/ 0 w 112"/>
                <a:gd name="T21" fmla="*/ 0 h 136"/>
                <a:gd name="T22" fmla="*/ 47 w 112"/>
                <a:gd name="T23" fmla="*/ 0 h 136"/>
                <a:gd name="T24" fmla="*/ 55 w 112"/>
                <a:gd name="T25" fmla="*/ 32 h 136"/>
                <a:gd name="T26" fmla="*/ 55 w 112"/>
                <a:gd name="T27" fmla="*/ 63 h 136"/>
                <a:gd name="T28" fmla="*/ 63 w 112"/>
                <a:gd name="T29" fmla="*/ 0 h 136"/>
                <a:gd name="T30" fmla="*/ 111 w 112"/>
                <a:gd name="T3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36">
                  <a:moveTo>
                    <a:pt x="111" y="0"/>
                  </a:moveTo>
                  <a:lnTo>
                    <a:pt x="111" y="0"/>
                  </a:lnTo>
                  <a:cubicBezTo>
                    <a:pt x="111" y="135"/>
                    <a:pt x="111" y="135"/>
                    <a:pt x="111" y="135"/>
                  </a:cubicBezTo>
                  <a:cubicBezTo>
                    <a:pt x="79" y="135"/>
                    <a:pt x="79" y="135"/>
                    <a:pt x="79" y="135"/>
                  </a:cubicBezTo>
                  <a:cubicBezTo>
                    <a:pt x="79" y="48"/>
                    <a:pt x="79" y="48"/>
                    <a:pt x="79" y="48"/>
                  </a:cubicBezTo>
                  <a:cubicBezTo>
                    <a:pt x="71" y="135"/>
                    <a:pt x="71" y="135"/>
                    <a:pt x="71" y="135"/>
                  </a:cubicBezTo>
                  <a:cubicBezTo>
                    <a:pt x="47" y="135"/>
                    <a:pt x="47" y="135"/>
                    <a:pt x="47" y="135"/>
                  </a:cubicBezTo>
                  <a:cubicBezTo>
                    <a:pt x="31" y="48"/>
                    <a:pt x="31" y="48"/>
                    <a:pt x="31" y="48"/>
                  </a:cubicBezTo>
                  <a:cubicBezTo>
                    <a:pt x="31" y="135"/>
                    <a:pt x="31" y="135"/>
                    <a:pt x="31" y="135"/>
                  </a:cubicBezTo>
                  <a:cubicBezTo>
                    <a:pt x="0" y="135"/>
                    <a:pt x="0" y="135"/>
                    <a:pt x="0" y="135"/>
                  </a:cubicBezTo>
                  <a:cubicBezTo>
                    <a:pt x="0" y="0"/>
                    <a:pt x="0" y="0"/>
                    <a:pt x="0" y="0"/>
                  </a:cubicBezTo>
                  <a:cubicBezTo>
                    <a:pt x="47" y="0"/>
                    <a:pt x="47" y="0"/>
                    <a:pt x="47" y="0"/>
                  </a:cubicBezTo>
                  <a:cubicBezTo>
                    <a:pt x="47" y="16"/>
                    <a:pt x="55" y="24"/>
                    <a:pt x="55" y="32"/>
                  </a:cubicBezTo>
                  <a:cubicBezTo>
                    <a:pt x="55" y="63"/>
                    <a:pt x="55" y="63"/>
                    <a:pt x="55" y="63"/>
                  </a:cubicBezTo>
                  <a:cubicBezTo>
                    <a:pt x="63" y="0"/>
                    <a:pt x="63" y="0"/>
                    <a:pt x="63" y="0"/>
                  </a:cubicBez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65" name="Freeform 1057"/>
            <p:cNvSpPr>
              <a:spLocks noChangeArrowheads="1"/>
            </p:cNvSpPr>
            <p:nvPr/>
          </p:nvSpPr>
          <p:spPr bwMode="auto">
            <a:xfrm>
              <a:off x="17528907" y="11553326"/>
              <a:ext cx="22232" cy="98460"/>
            </a:xfrm>
            <a:custGeom>
              <a:avLst/>
              <a:gdLst>
                <a:gd name="T0" fmla="*/ 32 w 33"/>
                <a:gd name="T1" fmla="*/ 0 h 136"/>
                <a:gd name="T2" fmla="*/ 32 w 33"/>
                <a:gd name="T3" fmla="*/ 135 h 136"/>
                <a:gd name="T4" fmla="*/ 0 w 33"/>
                <a:gd name="T5" fmla="*/ 135 h 136"/>
                <a:gd name="T6" fmla="*/ 0 w 33"/>
                <a:gd name="T7" fmla="*/ 0 h 136"/>
                <a:gd name="T8" fmla="*/ 32 w 33"/>
                <a:gd name="T9" fmla="*/ 0 h 136"/>
              </a:gdLst>
              <a:ahLst/>
              <a:cxnLst>
                <a:cxn ang="0">
                  <a:pos x="T0" y="T1"/>
                </a:cxn>
                <a:cxn ang="0">
                  <a:pos x="T2" y="T3"/>
                </a:cxn>
                <a:cxn ang="0">
                  <a:pos x="T4" y="T5"/>
                </a:cxn>
                <a:cxn ang="0">
                  <a:pos x="T6" y="T7"/>
                </a:cxn>
                <a:cxn ang="0">
                  <a:pos x="T8" y="T9"/>
                </a:cxn>
              </a:cxnLst>
              <a:rect l="0" t="0" r="r" b="b"/>
              <a:pathLst>
                <a:path w="33" h="136">
                  <a:moveTo>
                    <a:pt x="32" y="0"/>
                  </a:moveTo>
                  <a:lnTo>
                    <a:pt x="32" y="135"/>
                  </a:lnTo>
                  <a:lnTo>
                    <a:pt x="0" y="135"/>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66" name="Freeform 1058"/>
            <p:cNvSpPr>
              <a:spLocks noChangeArrowheads="1"/>
            </p:cNvSpPr>
            <p:nvPr/>
          </p:nvSpPr>
          <p:spPr bwMode="auto">
            <a:xfrm>
              <a:off x="15181722" y="8269174"/>
              <a:ext cx="177865" cy="165160"/>
            </a:xfrm>
            <a:custGeom>
              <a:avLst/>
              <a:gdLst>
                <a:gd name="T0" fmla="*/ 127 w 246"/>
                <a:gd name="T1" fmla="*/ 0 h 230"/>
                <a:gd name="T2" fmla="*/ 158 w 246"/>
                <a:gd name="T3" fmla="*/ 79 h 230"/>
                <a:gd name="T4" fmla="*/ 245 w 246"/>
                <a:gd name="T5" fmla="*/ 87 h 230"/>
                <a:gd name="T6" fmla="*/ 182 w 246"/>
                <a:gd name="T7" fmla="*/ 142 h 230"/>
                <a:gd name="T8" fmla="*/ 198 w 246"/>
                <a:gd name="T9" fmla="*/ 229 h 230"/>
                <a:gd name="T10" fmla="*/ 127 w 246"/>
                <a:gd name="T11" fmla="*/ 190 h 230"/>
                <a:gd name="T12" fmla="*/ 48 w 246"/>
                <a:gd name="T13" fmla="*/ 229 h 230"/>
                <a:gd name="T14" fmla="*/ 63 w 246"/>
                <a:gd name="T15" fmla="*/ 142 h 230"/>
                <a:gd name="T16" fmla="*/ 0 w 246"/>
                <a:gd name="T17" fmla="*/ 87 h 230"/>
                <a:gd name="T18" fmla="*/ 87 w 246"/>
                <a:gd name="T19" fmla="*/ 79 h 230"/>
                <a:gd name="T20" fmla="*/ 127 w 246"/>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30">
                  <a:moveTo>
                    <a:pt x="127" y="0"/>
                  </a:moveTo>
                  <a:lnTo>
                    <a:pt x="158" y="79"/>
                  </a:lnTo>
                  <a:lnTo>
                    <a:pt x="245" y="87"/>
                  </a:lnTo>
                  <a:lnTo>
                    <a:pt x="182" y="142"/>
                  </a:lnTo>
                  <a:lnTo>
                    <a:pt x="198" y="229"/>
                  </a:lnTo>
                  <a:lnTo>
                    <a:pt x="127" y="190"/>
                  </a:lnTo>
                  <a:lnTo>
                    <a:pt x="48" y="229"/>
                  </a:lnTo>
                  <a:lnTo>
                    <a:pt x="63" y="142"/>
                  </a:lnTo>
                  <a:lnTo>
                    <a:pt x="0" y="87"/>
                  </a:lnTo>
                  <a:lnTo>
                    <a:pt x="87" y="79"/>
                  </a:lnTo>
                  <a:lnTo>
                    <a:pt x="12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67" name="Freeform 1059"/>
            <p:cNvSpPr>
              <a:spLocks noChangeArrowheads="1"/>
            </p:cNvSpPr>
            <p:nvPr/>
          </p:nvSpPr>
          <p:spPr bwMode="auto">
            <a:xfrm>
              <a:off x="14152645" y="7205159"/>
              <a:ext cx="552652" cy="12705"/>
            </a:xfrm>
            <a:custGeom>
              <a:avLst/>
              <a:gdLst>
                <a:gd name="T0" fmla="*/ 767 w 768"/>
                <a:gd name="T1" fmla="*/ 16 h 17"/>
                <a:gd name="T2" fmla="*/ 0 w 768"/>
                <a:gd name="T3" fmla="*/ 16 h 17"/>
                <a:gd name="T4" fmla="*/ 0 w 768"/>
                <a:gd name="T5" fmla="*/ 0 h 17"/>
                <a:gd name="T6" fmla="*/ 767 w 768"/>
                <a:gd name="T7" fmla="*/ 0 h 17"/>
                <a:gd name="T8" fmla="*/ 767 w 768"/>
                <a:gd name="T9" fmla="*/ 16 h 17"/>
              </a:gdLst>
              <a:ahLst/>
              <a:cxnLst>
                <a:cxn ang="0">
                  <a:pos x="T0" y="T1"/>
                </a:cxn>
                <a:cxn ang="0">
                  <a:pos x="T2" y="T3"/>
                </a:cxn>
                <a:cxn ang="0">
                  <a:pos x="T4" y="T5"/>
                </a:cxn>
                <a:cxn ang="0">
                  <a:pos x="T6" y="T7"/>
                </a:cxn>
                <a:cxn ang="0">
                  <a:pos x="T8" y="T9"/>
                </a:cxn>
              </a:cxnLst>
              <a:rect l="0" t="0" r="r" b="b"/>
              <a:pathLst>
                <a:path w="768" h="17">
                  <a:moveTo>
                    <a:pt x="767" y="16"/>
                  </a:moveTo>
                  <a:lnTo>
                    <a:pt x="0" y="16"/>
                  </a:lnTo>
                  <a:lnTo>
                    <a:pt x="0" y="0"/>
                  </a:lnTo>
                  <a:lnTo>
                    <a:pt x="767" y="0"/>
                  </a:lnTo>
                  <a:lnTo>
                    <a:pt x="767" y="16"/>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68" name="Freeform 1060"/>
            <p:cNvSpPr>
              <a:spLocks noChangeArrowheads="1"/>
            </p:cNvSpPr>
            <p:nvPr/>
          </p:nvSpPr>
          <p:spPr bwMode="auto">
            <a:xfrm>
              <a:off x="6250354" y="8364459"/>
              <a:ext cx="867093" cy="19057"/>
            </a:xfrm>
            <a:custGeom>
              <a:avLst/>
              <a:gdLst>
                <a:gd name="T0" fmla="*/ 1201 w 1202"/>
                <a:gd name="T1" fmla="*/ 24 h 25"/>
                <a:gd name="T2" fmla="*/ 0 w 1202"/>
                <a:gd name="T3" fmla="*/ 24 h 25"/>
                <a:gd name="T4" fmla="*/ 0 w 1202"/>
                <a:gd name="T5" fmla="*/ 0 h 25"/>
                <a:gd name="T6" fmla="*/ 1201 w 1202"/>
                <a:gd name="T7" fmla="*/ 0 h 25"/>
                <a:gd name="T8" fmla="*/ 1201 w 1202"/>
                <a:gd name="T9" fmla="*/ 24 h 25"/>
              </a:gdLst>
              <a:ahLst/>
              <a:cxnLst>
                <a:cxn ang="0">
                  <a:pos x="T0" y="T1"/>
                </a:cxn>
                <a:cxn ang="0">
                  <a:pos x="T2" y="T3"/>
                </a:cxn>
                <a:cxn ang="0">
                  <a:pos x="T4" y="T5"/>
                </a:cxn>
                <a:cxn ang="0">
                  <a:pos x="T6" y="T7"/>
                </a:cxn>
                <a:cxn ang="0">
                  <a:pos x="T8" y="T9"/>
                </a:cxn>
              </a:cxnLst>
              <a:rect l="0" t="0" r="r" b="b"/>
              <a:pathLst>
                <a:path w="1202" h="25">
                  <a:moveTo>
                    <a:pt x="1201" y="24"/>
                  </a:moveTo>
                  <a:lnTo>
                    <a:pt x="0" y="24"/>
                  </a:lnTo>
                  <a:lnTo>
                    <a:pt x="0" y="0"/>
                  </a:lnTo>
                  <a:lnTo>
                    <a:pt x="1201" y="0"/>
                  </a:lnTo>
                  <a:lnTo>
                    <a:pt x="1201" y="24"/>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1069" name="Freeform 1061"/>
            <p:cNvSpPr>
              <a:spLocks noChangeArrowheads="1"/>
            </p:cNvSpPr>
            <p:nvPr/>
          </p:nvSpPr>
          <p:spPr bwMode="auto">
            <a:xfrm>
              <a:off x="8362503" y="6322186"/>
              <a:ext cx="279502" cy="416078"/>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 name="T12" fmla="*/ 31 w 388"/>
                <a:gd name="T13" fmla="*/ 143 h 579"/>
              </a:gdLst>
              <a:ahLst/>
              <a:cxnLst>
                <a:cxn ang="0">
                  <a:pos x="T0" y="T1"/>
                </a:cxn>
                <a:cxn ang="0">
                  <a:pos x="T2" y="T3"/>
                </a:cxn>
                <a:cxn ang="0">
                  <a:pos x="T4" y="T5"/>
                </a:cxn>
                <a:cxn ang="0">
                  <a:pos x="T6" y="T7"/>
                </a:cxn>
                <a:cxn ang="0">
                  <a:pos x="T8" y="T9"/>
                </a:cxn>
                <a:cxn ang="0">
                  <a:pos x="T10" y="T11"/>
                </a:cxn>
                <a:cxn ang="0">
                  <a:pos x="T12" y="T13"/>
                </a:cxn>
              </a:cxnLst>
              <a:rect l="0" t="0" r="r" b="b"/>
              <a:pathLst>
                <a:path w="388" h="579">
                  <a:moveTo>
                    <a:pt x="31" y="143"/>
                  </a:moveTo>
                  <a:lnTo>
                    <a:pt x="86" y="32"/>
                  </a:lnTo>
                  <a:lnTo>
                    <a:pt x="173" y="0"/>
                  </a:lnTo>
                  <a:lnTo>
                    <a:pt x="387" y="435"/>
                  </a:lnTo>
                  <a:lnTo>
                    <a:pt x="150" y="578"/>
                  </a:lnTo>
                  <a:lnTo>
                    <a:pt x="0" y="111"/>
                  </a:lnTo>
                  <a:lnTo>
                    <a:pt x="31" y="143"/>
                  </a:lnTo>
                </a:path>
              </a:pathLst>
            </a:custGeom>
            <a:solidFill>
              <a:schemeClr val="accent1"/>
            </a:solidFill>
            <a:ln>
              <a:noFill/>
            </a:ln>
            <a:effectLst/>
          </p:spPr>
          <p:txBody>
            <a:bodyPr wrap="none" anchor="ctr"/>
            <a:lstStyle/>
            <a:p>
              <a:endParaRPr lang="en-US" sz="2701" dirty="0">
                <a:latin typeface="Lato Light"/>
              </a:endParaRPr>
            </a:p>
          </p:txBody>
        </p:sp>
        <p:sp>
          <p:nvSpPr>
            <p:cNvPr id="1070" name="Freeform 1062"/>
            <p:cNvSpPr>
              <a:spLocks noChangeArrowheads="1"/>
            </p:cNvSpPr>
            <p:nvPr/>
          </p:nvSpPr>
          <p:spPr bwMode="auto">
            <a:xfrm>
              <a:off x="8362503" y="6322186"/>
              <a:ext cx="279502" cy="416078"/>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Lst>
              <a:ahLst/>
              <a:cxnLst>
                <a:cxn ang="0">
                  <a:pos x="T0" y="T1"/>
                </a:cxn>
                <a:cxn ang="0">
                  <a:pos x="T2" y="T3"/>
                </a:cxn>
                <a:cxn ang="0">
                  <a:pos x="T4" y="T5"/>
                </a:cxn>
                <a:cxn ang="0">
                  <a:pos x="T6" y="T7"/>
                </a:cxn>
                <a:cxn ang="0">
                  <a:pos x="T8" y="T9"/>
                </a:cxn>
                <a:cxn ang="0">
                  <a:pos x="T10" y="T11"/>
                </a:cxn>
              </a:cxnLst>
              <a:rect l="0" t="0" r="r" b="b"/>
              <a:pathLst>
                <a:path w="388" h="579">
                  <a:moveTo>
                    <a:pt x="31" y="143"/>
                  </a:moveTo>
                  <a:lnTo>
                    <a:pt x="86" y="32"/>
                  </a:lnTo>
                  <a:lnTo>
                    <a:pt x="173" y="0"/>
                  </a:lnTo>
                  <a:lnTo>
                    <a:pt x="387" y="435"/>
                  </a:lnTo>
                  <a:lnTo>
                    <a:pt x="150" y="578"/>
                  </a:lnTo>
                  <a:lnTo>
                    <a:pt x="0" y="111"/>
                  </a:lnTo>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Lato Light"/>
              </a:endParaRPr>
            </a:p>
          </p:txBody>
        </p:sp>
      </p:grpSp>
      <p:grpSp>
        <p:nvGrpSpPr>
          <p:cNvPr id="1071" name="Group 1070"/>
          <p:cNvGrpSpPr/>
          <p:nvPr/>
        </p:nvGrpSpPr>
        <p:grpSpPr>
          <a:xfrm>
            <a:off x="4056617" y="2075518"/>
            <a:ext cx="10234260" cy="1559721"/>
            <a:chOff x="5386828" y="483017"/>
            <a:chExt cx="13642126" cy="2079087"/>
          </a:xfrm>
        </p:grpSpPr>
        <p:sp>
          <p:nvSpPr>
            <p:cNvPr id="1072" name="TextBox 1071"/>
            <p:cNvSpPr txBox="1"/>
            <p:nvPr/>
          </p:nvSpPr>
          <p:spPr>
            <a:xfrm>
              <a:off x="5386828" y="483017"/>
              <a:ext cx="13642126"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United States</a:t>
              </a:r>
              <a:endParaRPr lang="id-ID" sz="6602" b="1" dirty="0">
                <a:solidFill>
                  <a:schemeClr val="tx2"/>
                </a:solidFill>
                <a:latin typeface="Lato Regular"/>
                <a:cs typeface="Lato Regular"/>
              </a:endParaRPr>
            </a:p>
          </p:txBody>
        </p:sp>
        <p:sp>
          <p:nvSpPr>
            <p:cNvPr id="1073" name="Rectangle 107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1074"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1741796679"/>
      </p:ext>
    </p:extLst>
  </p:cSld>
  <p:clrMapOvr>
    <a:masterClrMapping/>
  </p:clrMapOvr>
  <p:transition xmlns:p14="http://schemas.microsoft.com/office/powerpoint/2010/main" spd="slow">
    <p:pull/>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71"/>
                                        </p:tgtEl>
                                        <p:attrNameLst>
                                          <p:attrName>style.visibility</p:attrName>
                                        </p:attrNameLst>
                                      </p:cBhvr>
                                      <p:to>
                                        <p:strVal val="visible"/>
                                      </p:to>
                                    </p:set>
                                    <p:animEffect transition="in" filter="fade">
                                      <p:cBhvr>
                                        <p:cTn id="7" dur="1000"/>
                                        <p:tgtEl>
                                          <p:spTgt spid="1071"/>
                                        </p:tgtEl>
                                      </p:cBhvr>
                                    </p:animEffect>
                                    <p:anim calcmode="lin" valueType="num">
                                      <p:cBhvr>
                                        <p:cTn id="8" dur="1000" fill="hold"/>
                                        <p:tgtEl>
                                          <p:spTgt spid="1071"/>
                                        </p:tgtEl>
                                        <p:attrNameLst>
                                          <p:attrName>ppt_x</p:attrName>
                                        </p:attrNameLst>
                                      </p:cBhvr>
                                      <p:tavLst>
                                        <p:tav tm="0">
                                          <p:val>
                                            <p:strVal val="#ppt_x"/>
                                          </p:val>
                                        </p:tav>
                                        <p:tav tm="100000">
                                          <p:val>
                                            <p:strVal val="#ppt_x"/>
                                          </p:val>
                                        </p:tav>
                                      </p:tavLst>
                                    </p:anim>
                                    <p:anim calcmode="lin" valueType="num">
                                      <p:cBhvr>
                                        <p:cTn id="9" dur="1000" fill="hold"/>
                                        <p:tgtEl>
                                          <p:spTgt spid="107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3" presetClass="entr" presetSubtype="16"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p:cTn id="14" dur="500" fill="hold"/>
                                        <p:tgtEl>
                                          <p:spTgt spid="2"/>
                                        </p:tgtEl>
                                        <p:attrNameLst>
                                          <p:attrName>ppt_w</p:attrName>
                                        </p:attrNameLst>
                                      </p:cBhvr>
                                      <p:tavLst>
                                        <p:tav tm="0">
                                          <p:val>
                                            <p:fltVal val="0"/>
                                          </p:val>
                                        </p:tav>
                                        <p:tav tm="100000">
                                          <p:val>
                                            <p:strVal val="#ppt_w"/>
                                          </p:val>
                                        </p:tav>
                                      </p:tavLst>
                                    </p:anim>
                                    <p:anim calcmode="lin" valueType="num">
                                      <p:cBhvr>
                                        <p:cTn id="15" dur="500" fill="hold"/>
                                        <p:tgtEl>
                                          <p:spTgt spid="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oup 16"/>
          <p:cNvGrpSpPr/>
          <p:nvPr/>
        </p:nvGrpSpPr>
        <p:grpSpPr>
          <a:xfrm>
            <a:off x="12721481" y="8449604"/>
            <a:ext cx="4257033" cy="1451545"/>
            <a:chOff x="16957557" y="8979585"/>
            <a:chExt cx="5674566" cy="1934889"/>
          </a:xfrm>
        </p:grpSpPr>
        <p:grpSp>
          <p:nvGrpSpPr>
            <p:cNvPr id="15" name="Group 14"/>
            <p:cNvGrpSpPr/>
            <p:nvPr/>
          </p:nvGrpSpPr>
          <p:grpSpPr>
            <a:xfrm>
              <a:off x="16957557" y="8979585"/>
              <a:ext cx="5674566" cy="1934889"/>
              <a:chOff x="16957557" y="8979585"/>
              <a:chExt cx="5674566" cy="1934889"/>
            </a:xfrm>
          </p:grpSpPr>
          <p:grpSp>
            <p:nvGrpSpPr>
              <p:cNvPr id="352" name="Group 351"/>
              <p:cNvGrpSpPr/>
              <p:nvPr/>
            </p:nvGrpSpPr>
            <p:grpSpPr>
              <a:xfrm>
                <a:off x="20797515" y="8979585"/>
                <a:ext cx="1834608" cy="1835086"/>
                <a:chOff x="5568818" y="4268069"/>
                <a:chExt cx="1054364" cy="1054364"/>
              </a:xfrm>
            </p:grpSpPr>
            <p:sp>
              <p:nvSpPr>
                <p:cNvPr id="353" name="Rectangle 352"/>
                <p:cNvSpPr/>
                <p:nvPr/>
              </p:nvSpPr>
              <p:spPr>
                <a:xfrm>
                  <a:off x="5568818" y="4268069"/>
                  <a:ext cx="1054364" cy="1054364"/>
                </a:xfrm>
                <a:prstGeom prst="rect">
                  <a:avLst/>
                </a:prstGeom>
                <a:solidFill>
                  <a:schemeClr val="accent1"/>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701" dirty="0">
                    <a:latin typeface="Lato Light"/>
                  </a:endParaRPr>
                </a:p>
              </p:txBody>
            </p:sp>
            <p:sp>
              <p:nvSpPr>
                <p:cNvPr id="354" name="Rectangle 353"/>
                <p:cNvSpPr/>
                <p:nvPr/>
              </p:nvSpPr>
              <p:spPr>
                <a:xfrm>
                  <a:off x="5568818" y="5235563"/>
                  <a:ext cx="1054364" cy="8687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701" dirty="0">
                    <a:latin typeface="Lato Light"/>
                  </a:endParaRPr>
                </a:p>
              </p:txBody>
            </p:sp>
          </p:grpSp>
          <p:sp>
            <p:nvSpPr>
              <p:cNvPr id="356" name="TextBox 355"/>
              <p:cNvSpPr txBox="1"/>
              <p:nvPr/>
            </p:nvSpPr>
            <p:spPr>
              <a:xfrm>
                <a:off x="18947379" y="9281461"/>
                <a:ext cx="1703442" cy="615564"/>
              </a:xfrm>
              <a:prstGeom prst="rect">
                <a:avLst/>
              </a:prstGeom>
              <a:noFill/>
            </p:spPr>
            <p:txBody>
              <a:bodyPr wrap="none" rtlCol="0">
                <a:spAutoFit/>
              </a:bodyPr>
              <a:lstStyle/>
              <a:p>
                <a:pPr algn="r"/>
                <a:r>
                  <a:rPr lang="id-ID" sz="2401" b="1" dirty="0">
                    <a:solidFill>
                      <a:schemeClr val="tx2"/>
                    </a:solidFill>
                    <a:latin typeface="Lato Regular"/>
                    <a:cs typeface="Lato Regular"/>
                  </a:rPr>
                  <a:t>Formula</a:t>
                </a:r>
              </a:p>
            </p:txBody>
          </p:sp>
          <p:sp>
            <p:nvSpPr>
              <p:cNvPr id="357" name="TextBox 356"/>
              <p:cNvSpPr txBox="1"/>
              <p:nvPr/>
            </p:nvSpPr>
            <p:spPr>
              <a:xfrm>
                <a:off x="16957557" y="9868307"/>
                <a:ext cx="3693263" cy="1046167"/>
              </a:xfrm>
              <a:prstGeom prst="rect">
                <a:avLst/>
              </a:prstGeom>
              <a:noFill/>
            </p:spPr>
            <p:txBody>
              <a:bodyPr wrap="square" rtlCol="0">
                <a:spAutoFit/>
              </a:bodyPr>
              <a:lstStyle/>
              <a:p>
                <a:pPr algn="r">
                  <a:lnSpc>
                    <a:spcPct val="150000"/>
                  </a:lnSpc>
                </a:pPr>
                <a:r>
                  <a:rPr lang="pt-BR" sz="1500" dirty="0">
                    <a:latin typeface="Lato Light"/>
                    <a:cs typeface="Lato Light"/>
                  </a:rPr>
                  <a:t>Lorem ipsum dolor sit amet, consectetur.</a:t>
                </a:r>
                <a:endParaRPr lang="id-ID" sz="1500" dirty="0">
                  <a:solidFill>
                    <a:schemeClr val="bg1">
                      <a:lumMod val="65000"/>
                    </a:schemeClr>
                  </a:solidFill>
                  <a:latin typeface="Lato Light"/>
                  <a:cs typeface="Lato Light"/>
                </a:endParaRPr>
              </a:p>
            </p:txBody>
          </p:sp>
          <p:sp>
            <p:nvSpPr>
              <p:cNvPr id="365" name="TextBox 364"/>
              <p:cNvSpPr txBox="1"/>
              <p:nvPr/>
            </p:nvSpPr>
            <p:spPr>
              <a:xfrm>
                <a:off x="17037362" y="9008591"/>
                <a:ext cx="1980254" cy="1169462"/>
              </a:xfrm>
              <a:prstGeom prst="rect">
                <a:avLst/>
              </a:prstGeom>
              <a:noFill/>
            </p:spPr>
            <p:txBody>
              <a:bodyPr wrap="none" lIns="137168" tIns="68584" rIns="137168" bIns="68584" rtlCol="0">
                <a:spAutoFit/>
              </a:bodyPr>
              <a:lstStyle/>
              <a:p>
                <a:r>
                  <a:rPr lang="id-ID" sz="4801" b="1" dirty="0">
                    <a:solidFill>
                      <a:schemeClr val="accent2"/>
                    </a:solidFill>
                    <a:latin typeface="Lato Light"/>
                    <a:cs typeface="Lato Light"/>
                  </a:rPr>
                  <a:t>86%</a:t>
                </a:r>
              </a:p>
            </p:txBody>
          </p:sp>
        </p:grpSp>
        <p:grpSp>
          <p:nvGrpSpPr>
            <p:cNvPr id="161" name="Group 160"/>
            <p:cNvGrpSpPr/>
            <p:nvPr/>
          </p:nvGrpSpPr>
          <p:grpSpPr>
            <a:xfrm>
              <a:off x="21383967" y="9399618"/>
              <a:ext cx="688705" cy="1000998"/>
              <a:chOff x="-1587" y="-1587"/>
              <a:chExt cx="4211637" cy="6119812"/>
            </a:xfrm>
            <a:solidFill>
              <a:schemeClr val="bg1"/>
            </a:solidFill>
          </p:grpSpPr>
          <p:sp>
            <p:nvSpPr>
              <p:cNvPr id="162" name="Freeform 39"/>
              <p:cNvSpPr>
                <a:spLocks noEditPoints="1"/>
              </p:cNvSpPr>
              <p:nvPr/>
            </p:nvSpPr>
            <p:spPr bwMode="auto">
              <a:xfrm>
                <a:off x="-1587" y="-1587"/>
                <a:ext cx="4211637" cy="6119812"/>
              </a:xfrm>
              <a:custGeom>
                <a:avLst/>
                <a:gdLst>
                  <a:gd name="T0" fmla="*/ 560 w 1120"/>
                  <a:gd name="T1" fmla="*/ 0 h 1629"/>
                  <a:gd name="T2" fmla="*/ 0 w 1120"/>
                  <a:gd name="T3" fmla="*/ 560 h 1629"/>
                  <a:gd name="T4" fmla="*/ 256 w 1120"/>
                  <a:gd name="T5" fmla="*/ 1174 h 1629"/>
                  <a:gd name="T6" fmla="*/ 560 w 1120"/>
                  <a:gd name="T7" fmla="*/ 1629 h 1629"/>
                  <a:gd name="T8" fmla="*/ 864 w 1120"/>
                  <a:gd name="T9" fmla="*/ 1175 h 1629"/>
                  <a:gd name="T10" fmla="*/ 1120 w 1120"/>
                  <a:gd name="T11" fmla="*/ 560 h 1629"/>
                  <a:gd name="T12" fmla="*/ 560 w 1120"/>
                  <a:gd name="T13" fmla="*/ 0 h 1629"/>
                  <a:gd name="T14" fmla="*/ 692 w 1120"/>
                  <a:gd name="T15" fmla="*/ 1383 h 1629"/>
                  <a:gd name="T16" fmla="*/ 440 w 1120"/>
                  <a:gd name="T17" fmla="*/ 1415 h 1629"/>
                  <a:gd name="T18" fmla="*/ 409 w 1120"/>
                  <a:gd name="T19" fmla="*/ 1319 h 1629"/>
                  <a:gd name="T20" fmla="*/ 409 w 1120"/>
                  <a:gd name="T21" fmla="*/ 1317 h 1629"/>
                  <a:gd name="T22" fmla="*/ 724 w 1120"/>
                  <a:gd name="T23" fmla="*/ 1278 h 1629"/>
                  <a:gd name="T24" fmla="*/ 710 w 1120"/>
                  <a:gd name="T25" fmla="*/ 1323 h 1629"/>
                  <a:gd name="T26" fmla="*/ 692 w 1120"/>
                  <a:gd name="T27" fmla="*/ 1383 h 1629"/>
                  <a:gd name="T28" fmla="*/ 394 w 1120"/>
                  <a:gd name="T29" fmla="*/ 1268 h 1629"/>
                  <a:gd name="T30" fmla="*/ 363 w 1120"/>
                  <a:gd name="T31" fmla="*/ 1171 h 1629"/>
                  <a:gd name="T32" fmla="*/ 758 w 1120"/>
                  <a:gd name="T33" fmla="*/ 1171 h 1629"/>
                  <a:gd name="T34" fmla="*/ 740 w 1120"/>
                  <a:gd name="T35" fmla="*/ 1225 h 1629"/>
                  <a:gd name="T36" fmla="*/ 394 w 1120"/>
                  <a:gd name="T37" fmla="*/ 1268 h 1629"/>
                  <a:gd name="T38" fmla="*/ 560 w 1120"/>
                  <a:gd name="T39" fmla="*/ 1527 h 1629"/>
                  <a:gd name="T40" fmla="*/ 458 w 1120"/>
                  <a:gd name="T41" fmla="*/ 1464 h 1629"/>
                  <a:gd name="T42" fmla="*/ 674 w 1120"/>
                  <a:gd name="T43" fmla="*/ 1437 h 1629"/>
                  <a:gd name="T44" fmla="*/ 560 w 1120"/>
                  <a:gd name="T45" fmla="*/ 1527 h 1629"/>
                  <a:gd name="T46" fmla="*/ 798 w 1120"/>
                  <a:gd name="T47" fmla="*/ 1069 h 1629"/>
                  <a:gd name="T48" fmla="*/ 323 w 1120"/>
                  <a:gd name="T49" fmla="*/ 1069 h 1629"/>
                  <a:gd name="T50" fmla="*/ 237 w 1120"/>
                  <a:gd name="T51" fmla="*/ 905 h 1629"/>
                  <a:gd name="T52" fmla="*/ 102 w 1120"/>
                  <a:gd name="T53" fmla="*/ 560 h 1629"/>
                  <a:gd name="T54" fmla="*/ 560 w 1120"/>
                  <a:gd name="T55" fmla="*/ 102 h 1629"/>
                  <a:gd name="T56" fmla="*/ 1018 w 1120"/>
                  <a:gd name="T57" fmla="*/ 560 h 1629"/>
                  <a:gd name="T58" fmla="*/ 883 w 1120"/>
                  <a:gd name="T59" fmla="*/ 906 h 1629"/>
                  <a:gd name="T60" fmla="*/ 798 w 1120"/>
                  <a:gd name="T61" fmla="*/ 1069 h 1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20" h="1629">
                    <a:moveTo>
                      <a:pt x="560" y="0"/>
                    </a:moveTo>
                    <a:cubicBezTo>
                      <a:pt x="251" y="0"/>
                      <a:pt x="0" y="251"/>
                      <a:pt x="0" y="560"/>
                    </a:cubicBezTo>
                    <a:cubicBezTo>
                      <a:pt x="0" y="765"/>
                      <a:pt x="188" y="983"/>
                      <a:pt x="256" y="1174"/>
                    </a:cubicBezTo>
                    <a:cubicBezTo>
                      <a:pt x="358" y="1459"/>
                      <a:pt x="347" y="1629"/>
                      <a:pt x="560" y="1629"/>
                    </a:cubicBezTo>
                    <a:cubicBezTo>
                      <a:pt x="776" y="1629"/>
                      <a:pt x="762" y="1459"/>
                      <a:pt x="864" y="1175"/>
                    </a:cubicBezTo>
                    <a:cubicBezTo>
                      <a:pt x="932" y="983"/>
                      <a:pt x="1120" y="764"/>
                      <a:pt x="1120" y="560"/>
                    </a:cubicBezTo>
                    <a:cubicBezTo>
                      <a:pt x="1120" y="251"/>
                      <a:pt x="869" y="0"/>
                      <a:pt x="560" y="0"/>
                    </a:cubicBezTo>
                    <a:close/>
                    <a:moveTo>
                      <a:pt x="692" y="1383"/>
                    </a:moveTo>
                    <a:cubicBezTo>
                      <a:pt x="440" y="1415"/>
                      <a:pt x="440" y="1415"/>
                      <a:pt x="440" y="1415"/>
                    </a:cubicBezTo>
                    <a:cubicBezTo>
                      <a:pt x="431" y="1389"/>
                      <a:pt x="421" y="1358"/>
                      <a:pt x="409" y="1319"/>
                    </a:cubicBezTo>
                    <a:cubicBezTo>
                      <a:pt x="409" y="1318"/>
                      <a:pt x="409" y="1318"/>
                      <a:pt x="409" y="1317"/>
                    </a:cubicBezTo>
                    <a:cubicBezTo>
                      <a:pt x="724" y="1278"/>
                      <a:pt x="724" y="1278"/>
                      <a:pt x="724" y="1278"/>
                    </a:cubicBezTo>
                    <a:cubicBezTo>
                      <a:pt x="719" y="1293"/>
                      <a:pt x="714" y="1309"/>
                      <a:pt x="710" y="1323"/>
                    </a:cubicBezTo>
                    <a:cubicBezTo>
                      <a:pt x="704" y="1346"/>
                      <a:pt x="698" y="1365"/>
                      <a:pt x="692" y="1383"/>
                    </a:cubicBezTo>
                    <a:close/>
                    <a:moveTo>
                      <a:pt x="394" y="1268"/>
                    </a:moveTo>
                    <a:cubicBezTo>
                      <a:pt x="385" y="1237"/>
                      <a:pt x="374" y="1205"/>
                      <a:pt x="363" y="1171"/>
                    </a:cubicBezTo>
                    <a:cubicBezTo>
                      <a:pt x="758" y="1171"/>
                      <a:pt x="758" y="1171"/>
                      <a:pt x="758" y="1171"/>
                    </a:cubicBezTo>
                    <a:cubicBezTo>
                      <a:pt x="752" y="1189"/>
                      <a:pt x="745" y="1208"/>
                      <a:pt x="740" y="1225"/>
                    </a:cubicBezTo>
                    <a:lnTo>
                      <a:pt x="394" y="1268"/>
                    </a:lnTo>
                    <a:close/>
                    <a:moveTo>
                      <a:pt x="560" y="1527"/>
                    </a:moveTo>
                    <a:cubicBezTo>
                      <a:pt x="508" y="1527"/>
                      <a:pt x="485" y="1521"/>
                      <a:pt x="458" y="1464"/>
                    </a:cubicBezTo>
                    <a:cubicBezTo>
                      <a:pt x="674" y="1437"/>
                      <a:pt x="674" y="1437"/>
                      <a:pt x="674" y="1437"/>
                    </a:cubicBezTo>
                    <a:cubicBezTo>
                      <a:pt x="643" y="1521"/>
                      <a:pt x="620" y="1527"/>
                      <a:pt x="560" y="1527"/>
                    </a:cubicBezTo>
                    <a:close/>
                    <a:moveTo>
                      <a:pt x="798" y="1069"/>
                    </a:moveTo>
                    <a:cubicBezTo>
                      <a:pt x="323" y="1069"/>
                      <a:pt x="323" y="1069"/>
                      <a:pt x="323" y="1069"/>
                    </a:cubicBezTo>
                    <a:cubicBezTo>
                      <a:pt x="297" y="1014"/>
                      <a:pt x="267" y="959"/>
                      <a:pt x="237" y="905"/>
                    </a:cubicBezTo>
                    <a:cubicBezTo>
                      <a:pt x="170" y="786"/>
                      <a:pt x="102" y="664"/>
                      <a:pt x="102" y="560"/>
                    </a:cubicBezTo>
                    <a:cubicBezTo>
                      <a:pt x="102" y="307"/>
                      <a:pt x="307" y="102"/>
                      <a:pt x="560" y="102"/>
                    </a:cubicBezTo>
                    <a:cubicBezTo>
                      <a:pt x="813" y="102"/>
                      <a:pt x="1018" y="307"/>
                      <a:pt x="1018" y="560"/>
                    </a:cubicBezTo>
                    <a:cubicBezTo>
                      <a:pt x="1018" y="663"/>
                      <a:pt x="949" y="786"/>
                      <a:pt x="883" y="906"/>
                    </a:cubicBezTo>
                    <a:cubicBezTo>
                      <a:pt x="853" y="960"/>
                      <a:pt x="823" y="1014"/>
                      <a:pt x="798" y="10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63" name="Freeform 40"/>
              <p:cNvSpPr>
                <a:spLocks/>
              </p:cNvSpPr>
              <p:nvPr/>
            </p:nvSpPr>
            <p:spPr bwMode="auto">
              <a:xfrm>
                <a:off x="957263" y="955675"/>
                <a:ext cx="1239837" cy="1239837"/>
              </a:xfrm>
              <a:custGeom>
                <a:avLst/>
                <a:gdLst>
                  <a:gd name="T0" fmla="*/ 305 w 330"/>
                  <a:gd name="T1" fmla="*/ 0 h 330"/>
                  <a:gd name="T2" fmla="*/ 0 w 330"/>
                  <a:gd name="T3" fmla="*/ 305 h 330"/>
                  <a:gd name="T4" fmla="*/ 25 w 330"/>
                  <a:gd name="T5" fmla="*/ 330 h 330"/>
                  <a:gd name="T6" fmla="*/ 50 w 330"/>
                  <a:gd name="T7" fmla="*/ 305 h 330"/>
                  <a:gd name="T8" fmla="*/ 305 w 330"/>
                  <a:gd name="T9" fmla="*/ 50 h 330"/>
                  <a:gd name="T10" fmla="*/ 330 w 330"/>
                  <a:gd name="T11" fmla="*/ 25 h 330"/>
                  <a:gd name="T12" fmla="*/ 305 w 330"/>
                  <a:gd name="T13" fmla="*/ 0 h 330"/>
                </a:gdLst>
                <a:ahLst/>
                <a:cxnLst>
                  <a:cxn ang="0">
                    <a:pos x="T0" y="T1"/>
                  </a:cxn>
                  <a:cxn ang="0">
                    <a:pos x="T2" y="T3"/>
                  </a:cxn>
                  <a:cxn ang="0">
                    <a:pos x="T4" y="T5"/>
                  </a:cxn>
                  <a:cxn ang="0">
                    <a:pos x="T6" y="T7"/>
                  </a:cxn>
                  <a:cxn ang="0">
                    <a:pos x="T8" y="T9"/>
                  </a:cxn>
                  <a:cxn ang="0">
                    <a:pos x="T10" y="T11"/>
                  </a:cxn>
                  <a:cxn ang="0">
                    <a:pos x="T12" y="T13"/>
                  </a:cxn>
                </a:cxnLst>
                <a:rect l="0" t="0" r="r" b="b"/>
                <a:pathLst>
                  <a:path w="330" h="330">
                    <a:moveTo>
                      <a:pt x="305" y="0"/>
                    </a:moveTo>
                    <a:cubicBezTo>
                      <a:pt x="137" y="0"/>
                      <a:pt x="0" y="137"/>
                      <a:pt x="0" y="305"/>
                    </a:cubicBezTo>
                    <a:cubicBezTo>
                      <a:pt x="0" y="319"/>
                      <a:pt x="11" y="330"/>
                      <a:pt x="25" y="330"/>
                    </a:cubicBezTo>
                    <a:cubicBezTo>
                      <a:pt x="39" y="330"/>
                      <a:pt x="50" y="319"/>
                      <a:pt x="50" y="305"/>
                    </a:cubicBezTo>
                    <a:cubicBezTo>
                      <a:pt x="50" y="165"/>
                      <a:pt x="165" y="50"/>
                      <a:pt x="305" y="50"/>
                    </a:cubicBezTo>
                    <a:cubicBezTo>
                      <a:pt x="319" y="50"/>
                      <a:pt x="330" y="39"/>
                      <a:pt x="330" y="25"/>
                    </a:cubicBezTo>
                    <a:cubicBezTo>
                      <a:pt x="330" y="11"/>
                      <a:pt x="319" y="0"/>
                      <a:pt x="3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grpSp>
        <p:nvGrpSpPr>
          <p:cNvPr id="2" name="Group 1"/>
          <p:cNvGrpSpPr/>
          <p:nvPr/>
        </p:nvGrpSpPr>
        <p:grpSpPr>
          <a:xfrm>
            <a:off x="1311336" y="4556023"/>
            <a:ext cx="4673302" cy="1454727"/>
            <a:chOff x="1747993" y="3789497"/>
            <a:chExt cx="6229447" cy="1939130"/>
          </a:xfrm>
        </p:grpSpPr>
        <p:grpSp>
          <p:nvGrpSpPr>
            <p:cNvPr id="155" name="Group 154"/>
            <p:cNvGrpSpPr/>
            <p:nvPr/>
          </p:nvGrpSpPr>
          <p:grpSpPr>
            <a:xfrm>
              <a:off x="1747993" y="3820607"/>
              <a:ext cx="1834608" cy="1835086"/>
              <a:chOff x="5568818" y="4268069"/>
              <a:chExt cx="1054364" cy="1054364"/>
            </a:xfrm>
          </p:grpSpPr>
          <p:sp>
            <p:nvSpPr>
              <p:cNvPr id="156" name="Rectangle 155"/>
              <p:cNvSpPr/>
              <p:nvPr/>
            </p:nvSpPr>
            <p:spPr>
              <a:xfrm>
                <a:off x="5568818" y="4268069"/>
                <a:ext cx="1054364" cy="1054364"/>
              </a:xfrm>
              <a:prstGeom prst="rect">
                <a:avLst/>
              </a:prstGeom>
              <a:solidFill>
                <a:schemeClr val="accent4"/>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701" dirty="0">
                  <a:latin typeface="Lato Light"/>
                </a:endParaRPr>
              </a:p>
            </p:txBody>
          </p:sp>
          <p:sp>
            <p:nvSpPr>
              <p:cNvPr id="157" name="Rectangle 156"/>
              <p:cNvSpPr/>
              <p:nvPr/>
            </p:nvSpPr>
            <p:spPr>
              <a:xfrm>
                <a:off x="5568818" y="5235563"/>
                <a:ext cx="1054364" cy="86870"/>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701" dirty="0">
                  <a:latin typeface="Lato Light"/>
                </a:endParaRPr>
              </a:p>
            </p:txBody>
          </p:sp>
        </p:grpSp>
        <p:grpSp>
          <p:nvGrpSpPr>
            <p:cNvPr id="158" name="Group 157"/>
            <p:cNvGrpSpPr/>
            <p:nvPr/>
          </p:nvGrpSpPr>
          <p:grpSpPr>
            <a:xfrm>
              <a:off x="3704955" y="4095615"/>
              <a:ext cx="3693264" cy="1633012"/>
              <a:chOff x="8624616" y="2386149"/>
              <a:chExt cx="1847113" cy="816506"/>
            </a:xfrm>
          </p:grpSpPr>
          <p:sp>
            <p:nvSpPr>
              <p:cNvPr id="159" name="TextBox 158"/>
              <p:cNvSpPr txBox="1"/>
              <p:nvPr/>
            </p:nvSpPr>
            <p:spPr>
              <a:xfrm>
                <a:off x="8624616" y="2386149"/>
                <a:ext cx="1009038" cy="307782"/>
              </a:xfrm>
              <a:prstGeom prst="rect">
                <a:avLst/>
              </a:prstGeom>
              <a:noFill/>
            </p:spPr>
            <p:txBody>
              <a:bodyPr wrap="none" rtlCol="0">
                <a:spAutoFit/>
              </a:bodyPr>
              <a:lstStyle/>
              <a:p>
                <a:r>
                  <a:rPr lang="id-ID" sz="2401" b="1" dirty="0">
                    <a:solidFill>
                      <a:schemeClr val="tx2"/>
                    </a:solidFill>
                    <a:latin typeface="Lato Regular"/>
                    <a:cs typeface="Lato Regular"/>
                  </a:rPr>
                  <a:t>Education</a:t>
                </a:r>
              </a:p>
            </p:txBody>
          </p:sp>
          <p:sp>
            <p:nvSpPr>
              <p:cNvPr id="160" name="TextBox 159"/>
              <p:cNvSpPr txBox="1"/>
              <p:nvPr/>
            </p:nvSpPr>
            <p:spPr>
              <a:xfrm>
                <a:off x="8624616" y="2679572"/>
                <a:ext cx="1847113" cy="523083"/>
              </a:xfrm>
              <a:prstGeom prst="rect">
                <a:avLst/>
              </a:prstGeom>
              <a:noFill/>
            </p:spPr>
            <p:txBody>
              <a:bodyPr wrap="square" rtlCol="0">
                <a:spAutoFit/>
              </a:bodyPr>
              <a:lstStyle/>
              <a:p>
                <a:pPr>
                  <a:lnSpc>
                    <a:spcPct val="150000"/>
                  </a:lnSpc>
                </a:pPr>
                <a:r>
                  <a:rPr lang="pt-BR" sz="1500" dirty="0">
                    <a:latin typeface="Lato Light"/>
                    <a:cs typeface="Lato Light"/>
                  </a:rPr>
                  <a:t>Lorem ipsum dolor sit amet, consectetur.</a:t>
                </a:r>
                <a:endParaRPr lang="id-ID" sz="1500" dirty="0">
                  <a:solidFill>
                    <a:schemeClr val="bg1">
                      <a:lumMod val="65000"/>
                    </a:schemeClr>
                  </a:solidFill>
                  <a:latin typeface="Lato Light"/>
                  <a:cs typeface="Lato Light"/>
                </a:endParaRPr>
              </a:p>
            </p:txBody>
          </p:sp>
        </p:grpSp>
        <p:sp>
          <p:nvSpPr>
            <p:cNvPr id="164" name="TextBox 163"/>
            <p:cNvSpPr txBox="1"/>
            <p:nvPr/>
          </p:nvSpPr>
          <p:spPr>
            <a:xfrm>
              <a:off x="5997186" y="3789497"/>
              <a:ext cx="1980254" cy="1169462"/>
            </a:xfrm>
            <a:prstGeom prst="rect">
              <a:avLst/>
            </a:prstGeom>
            <a:noFill/>
          </p:spPr>
          <p:txBody>
            <a:bodyPr wrap="none" lIns="137168" tIns="68584" rIns="137168" bIns="68584" rtlCol="0">
              <a:spAutoFit/>
            </a:bodyPr>
            <a:lstStyle/>
            <a:p>
              <a:r>
                <a:rPr lang="id-ID" sz="4801" b="1" dirty="0">
                  <a:solidFill>
                    <a:schemeClr val="accent2"/>
                  </a:solidFill>
                  <a:latin typeface="Lato Light"/>
                  <a:cs typeface="Lato Light"/>
                </a:rPr>
                <a:t>86%</a:t>
              </a:r>
            </a:p>
          </p:txBody>
        </p:sp>
      </p:grpSp>
      <p:grpSp>
        <p:nvGrpSpPr>
          <p:cNvPr id="16" name="Group 15"/>
          <p:cNvGrpSpPr/>
          <p:nvPr/>
        </p:nvGrpSpPr>
        <p:grpSpPr>
          <a:xfrm>
            <a:off x="1318472" y="6514905"/>
            <a:ext cx="4481487" cy="1427401"/>
            <a:chOff x="1757505" y="6400660"/>
            <a:chExt cx="5973760" cy="1902706"/>
          </a:xfrm>
        </p:grpSpPr>
        <p:grpSp>
          <p:nvGrpSpPr>
            <p:cNvPr id="4" name="Group 3"/>
            <p:cNvGrpSpPr/>
            <p:nvPr/>
          </p:nvGrpSpPr>
          <p:grpSpPr>
            <a:xfrm>
              <a:off x="1757505" y="6407586"/>
              <a:ext cx="1834608" cy="1835086"/>
              <a:chOff x="1757505" y="6407586"/>
              <a:chExt cx="1834608" cy="1835086"/>
            </a:xfrm>
          </p:grpSpPr>
          <p:grpSp>
            <p:nvGrpSpPr>
              <p:cNvPr id="165" name="Group 164"/>
              <p:cNvGrpSpPr/>
              <p:nvPr/>
            </p:nvGrpSpPr>
            <p:grpSpPr>
              <a:xfrm>
                <a:off x="1757505" y="6407586"/>
                <a:ext cx="1834608" cy="1835086"/>
                <a:chOff x="5568818" y="4268069"/>
                <a:chExt cx="1054364" cy="1054364"/>
              </a:xfrm>
            </p:grpSpPr>
            <p:sp>
              <p:nvSpPr>
                <p:cNvPr id="166" name="Rectangle 165"/>
                <p:cNvSpPr/>
                <p:nvPr/>
              </p:nvSpPr>
              <p:spPr>
                <a:xfrm>
                  <a:off x="5568818" y="4268069"/>
                  <a:ext cx="1054364" cy="1054364"/>
                </a:xfrm>
                <a:prstGeom prst="rect">
                  <a:avLst/>
                </a:prstGeom>
                <a:solidFill>
                  <a:schemeClr val="accent5"/>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701" dirty="0">
                    <a:latin typeface="Lato Light"/>
                  </a:endParaRPr>
                </a:p>
              </p:txBody>
            </p:sp>
            <p:sp>
              <p:nvSpPr>
                <p:cNvPr id="167" name="Rectangle 166"/>
                <p:cNvSpPr/>
                <p:nvPr/>
              </p:nvSpPr>
              <p:spPr>
                <a:xfrm>
                  <a:off x="5568818" y="5235563"/>
                  <a:ext cx="1054364" cy="86870"/>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701" dirty="0">
                    <a:latin typeface="Lato Light"/>
                  </a:endParaRPr>
                </a:p>
              </p:txBody>
            </p:sp>
          </p:grpSp>
          <p:grpSp>
            <p:nvGrpSpPr>
              <p:cNvPr id="171" name="Group 170"/>
              <p:cNvGrpSpPr/>
              <p:nvPr/>
            </p:nvGrpSpPr>
            <p:grpSpPr>
              <a:xfrm>
                <a:off x="2299843" y="6838217"/>
                <a:ext cx="749927" cy="749824"/>
                <a:chOff x="0" y="1588"/>
                <a:chExt cx="4016375" cy="4014787"/>
              </a:xfrm>
              <a:solidFill>
                <a:schemeClr val="bg1"/>
              </a:solidFill>
            </p:grpSpPr>
            <p:sp>
              <p:nvSpPr>
                <p:cNvPr id="172" name="Freeform 48"/>
                <p:cNvSpPr>
                  <a:spLocks noEditPoints="1"/>
                </p:cNvSpPr>
                <p:nvPr/>
              </p:nvSpPr>
              <p:spPr bwMode="auto">
                <a:xfrm>
                  <a:off x="0" y="1588"/>
                  <a:ext cx="4016375" cy="4014787"/>
                </a:xfrm>
                <a:custGeom>
                  <a:avLst/>
                  <a:gdLst>
                    <a:gd name="T0" fmla="*/ 690 w 1068"/>
                    <a:gd name="T1" fmla="*/ 335 h 1068"/>
                    <a:gd name="T2" fmla="*/ 534 w 1068"/>
                    <a:gd name="T3" fmla="*/ 0 h 1068"/>
                    <a:gd name="T4" fmla="*/ 301 w 1068"/>
                    <a:gd name="T5" fmla="*/ 342 h 1068"/>
                    <a:gd name="T6" fmla="*/ 267 w 1068"/>
                    <a:gd name="T7" fmla="*/ 360 h 1068"/>
                    <a:gd name="T8" fmla="*/ 100 w 1068"/>
                    <a:gd name="T9" fmla="*/ 334 h 1068"/>
                    <a:gd name="T10" fmla="*/ 0 w 1068"/>
                    <a:gd name="T11" fmla="*/ 968 h 1068"/>
                    <a:gd name="T12" fmla="*/ 201 w 1068"/>
                    <a:gd name="T13" fmla="*/ 1068 h 1068"/>
                    <a:gd name="T14" fmla="*/ 291 w 1068"/>
                    <a:gd name="T15" fmla="*/ 1011 h 1068"/>
                    <a:gd name="T16" fmla="*/ 301 w 1068"/>
                    <a:gd name="T17" fmla="*/ 1013 h 1068"/>
                    <a:gd name="T18" fmla="*/ 635 w 1068"/>
                    <a:gd name="T19" fmla="*/ 1068 h 1068"/>
                    <a:gd name="T20" fmla="*/ 937 w 1068"/>
                    <a:gd name="T21" fmla="*/ 1004 h 1068"/>
                    <a:gd name="T22" fmla="*/ 952 w 1068"/>
                    <a:gd name="T23" fmla="*/ 909 h 1068"/>
                    <a:gd name="T24" fmla="*/ 1007 w 1068"/>
                    <a:gd name="T25" fmla="*/ 732 h 1068"/>
                    <a:gd name="T26" fmla="*/ 1039 w 1068"/>
                    <a:gd name="T27" fmla="*/ 560 h 1068"/>
                    <a:gd name="T28" fmla="*/ 1068 w 1068"/>
                    <a:gd name="T29" fmla="*/ 481 h 1068"/>
                    <a:gd name="T30" fmla="*/ 974 w 1068"/>
                    <a:gd name="T31" fmla="*/ 349 h 1068"/>
                    <a:gd name="T32" fmla="*/ 201 w 1068"/>
                    <a:gd name="T33" fmla="*/ 1001 h 1068"/>
                    <a:gd name="T34" fmla="*/ 67 w 1068"/>
                    <a:gd name="T35" fmla="*/ 968 h 1068"/>
                    <a:gd name="T36" fmla="*/ 100 w 1068"/>
                    <a:gd name="T37" fmla="*/ 401 h 1068"/>
                    <a:gd name="T38" fmla="*/ 234 w 1068"/>
                    <a:gd name="T39" fmla="*/ 434 h 1068"/>
                    <a:gd name="T40" fmla="*/ 1001 w 1068"/>
                    <a:gd name="T41" fmla="*/ 485 h 1068"/>
                    <a:gd name="T42" fmla="*/ 868 w 1068"/>
                    <a:gd name="T43" fmla="*/ 534 h 1068"/>
                    <a:gd name="T44" fmla="*/ 868 w 1068"/>
                    <a:gd name="T45" fmla="*/ 567 h 1068"/>
                    <a:gd name="T46" fmla="*/ 986 w 1068"/>
                    <a:gd name="T47" fmla="*/ 629 h 1068"/>
                    <a:gd name="T48" fmla="*/ 835 w 1068"/>
                    <a:gd name="T49" fmla="*/ 701 h 1068"/>
                    <a:gd name="T50" fmla="*/ 835 w 1068"/>
                    <a:gd name="T51" fmla="*/ 734 h 1068"/>
                    <a:gd name="T52" fmla="*/ 944 w 1068"/>
                    <a:gd name="T53" fmla="*/ 803 h 1068"/>
                    <a:gd name="T54" fmla="*/ 801 w 1068"/>
                    <a:gd name="T55" fmla="*/ 868 h 1068"/>
                    <a:gd name="T56" fmla="*/ 801 w 1068"/>
                    <a:gd name="T57" fmla="*/ 901 h 1068"/>
                    <a:gd name="T58" fmla="*/ 888 w 1068"/>
                    <a:gd name="T59" fmla="*/ 948 h 1068"/>
                    <a:gd name="T60" fmla="*/ 818 w 1068"/>
                    <a:gd name="T61" fmla="*/ 1001 h 1068"/>
                    <a:gd name="T62" fmla="*/ 450 w 1068"/>
                    <a:gd name="T63" fmla="*/ 980 h 1068"/>
                    <a:gd name="T64" fmla="*/ 268 w 1068"/>
                    <a:gd name="T65" fmla="*/ 914 h 1068"/>
                    <a:gd name="T66" fmla="*/ 294 w 1068"/>
                    <a:gd name="T67" fmla="*/ 418 h 1068"/>
                    <a:gd name="T68" fmla="*/ 501 w 1068"/>
                    <a:gd name="T69" fmla="*/ 100 h 1068"/>
                    <a:gd name="T70" fmla="*/ 632 w 1068"/>
                    <a:gd name="T71" fmla="*/ 225 h 1068"/>
                    <a:gd name="T72" fmla="*/ 962 w 1068"/>
                    <a:gd name="T73" fmla="*/ 413 h 1068"/>
                    <a:gd name="T74" fmla="*/ 1001 w 1068"/>
                    <a:gd name="T75" fmla="*/ 485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68" h="1068">
                      <a:moveTo>
                        <a:pt x="974" y="349"/>
                      </a:moveTo>
                      <a:cubicBezTo>
                        <a:pt x="932" y="339"/>
                        <a:pt x="834" y="339"/>
                        <a:pt x="690" y="335"/>
                      </a:cubicBezTo>
                      <a:cubicBezTo>
                        <a:pt x="697" y="304"/>
                        <a:pt x="699" y="275"/>
                        <a:pt x="699" y="225"/>
                      </a:cubicBezTo>
                      <a:cubicBezTo>
                        <a:pt x="699" y="105"/>
                        <a:pt x="611" y="0"/>
                        <a:pt x="534" y="0"/>
                      </a:cubicBezTo>
                      <a:cubicBezTo>
                        <a:pt x="480" y="0"/>
                        <a:pt x="435" y="45"/>
                        <a:pt x="434" y="99"/>
                      </a:cubicBezTo>
                      <a:cubicBezTo>
                        <a:pt x="433" y="167"/>
                        <a:pt x="413" y="283"/>
                        <a:pt x="301" y="342"/>
                      </a:cubicBezTo>
                      <a:cubicBezTo>
                        <a:pt x="292" y="346"/>
                        <a:pt x="269" y="357"/>
                        <a:pt x="265" y="359"/>
                      </a:cubicBezTo>
                      <a:cubicBezTo>
                        <a:pt x="267" y="360"/>
                        <a:pt x="267" y="360"/>
                        <a:pt x="267" y="360"/>
                      </a:cubicBezTo>
                      <a:cubicBezTo>
                        <a:pt x="250" y="345"/>
                        <a:pt x="225" y="334"/>
                        <a:pt x="201" y="334"/>
                      </a:cubicBezTo>
                      <a:cubicBezTo>
                        <a:pt x="100" y="334"/>
                        <a:pt x="100" y="334"/>
                        <a:pt x="100" y="334"/>
                      </a:cubicBezTo>
                      <a:cubicBezTo>
                        <a:pt x="45" y="334"/>
                        <a:pt x="0" y="379"/>
                        <a:pt x="0" y="434"/>
                      </a:cubicBezTo>
                      <a:cubicBezTo>
                        <a:pt x="0" y="968"/>
                        <a:pt x="0" y="968"/>
                        <a:pt x="0" y="968"/>
                      </a:cubicBezTo>
                      <a:cubicBezTo>
                        <a:pt x="0" y="1023"/>
                        <a:pt x="45" y="1068"/>
                        <a:pt x="100" y="1068"/>
                      </a:cubicBezTo>
                      <a:cubicBezTo>
                        <a:pt x="201" y="1068"/>
                        <a:pt x="201" y="1068"/>
                        <a:pt x="201" y="1068"/>
                      </a:cubicBezTo>
                      <a:cubicBezTo>
                        <a:pt x="240" y="1068"/>
                        <a:pt x="273" y="1044"/>
                        <a:pt x="290" y="1010"/>
                      </a:cubicBezTo>
                      <a:cubicBezTo>
                        <a:pt x="290" y="1011"/>
                        <a:pt x="291" y="1011"/>
                        <a:pt x="291" y="1011"/>
                      </a:cubicBezTo>
                      <a:cubicBezTo>
                        <a:pt x="293" y="1011"/>
                        <a:pt x="296" y="1012"/>
                        <a:pt x="299" y="1013"/>
                      </a:cubicBezTo>
                      <a:cubicBezTo>
                        <a:pt x="300" y="1013"/>
                        <a:pt x="300" y="1013"/>
                        <a:pt x="301" y="1013"/>
                      </a:cubicBezTo>
                      <a:cubicBezTo>
                        <a:pt x="320" y="1018"/>
                        <a:pt x="357" y="1027"/>
                        <a:pt x="436" y="1045"/>
                      </a:cubicBezTo>
                      <a:cubicBezTo>
                        <a:pt x="453" y="1049"/>
                        <a:pt x="542" y="1068"/>
                        <a:pt x="635" y="1068"/>
                      </a:cubicBezTo>
                      <a:cubicBezTo>
                        <a:pt x="818" y="1068"/>
                        <a:pt x="818" y="1068"/>
                        <a:pt x="818" y="1068"/>
                      </a:cubicBezTo>
                      <a:cubicBezTo>
                        <a:pt x="873" y="1068"/>
                        <a:pt x="913" y="1047"/>
                        <a:pt x="937" y="1004"/>
                      </a:cubicBezTo>
                      <a:cubicBezTo>
                        <a:pt x="938" y="1003"/>
                        <a:pt x="945" y="988"/>
                        <a:pt x="952" y="968"/>
                      </a:cubicBezTo>
                      <a:cubicBezTo>
                        <a:pt x="956" y="952"/>
                        <a:pt x="958" y="931"/>
                        <a:pt x="952" y="909"/>
                      </a:cubicBezTo>
                      <a:cubicBezTo>
                        <a:pt x="988" y="884"/>
                        <a:pt x="1000" y="847"/>
                        <a:pt x="1007" y="823"/>
                      </a:cubicBezTo>
                      <a:cubicBezTo>
                        <a:pt x="1020" y="783"/>
                        <a:pt x="1016" y="753"/>
                        <a:pt x="1007" y="732"/>
                      </a:cubicBezTo>
                      <a:cubicBezTo>
                        <a:pt x="1027" y="713"/>
                        <a:pt x="1045" y="684"/>
                        <a:pt x="1052" y="640"/>
                      </a:cubicBezTo>
                      <a:cubicBezTo>
                        <a:pt x="1056" y="612"/>
                        <a:pt x="1052" y="584"/>
                        <a:pt x="1039" y="560"/>
                      </a:cubicBezTo>
                      <a:cubicBezTo>
                        <a:pt x="1058" y="539"/>
                        <a:pt x="1066" y="513"/>
                        <a:pt x="1067" y="488"/>
                      </a:cubicBezTo>
                      <a:cubicBezTo>
                        <a:pt x="1068" y="481"/>
                        <a:pt x="1068" y="481"/>
                        <a:pt x="1068" y="481"/>
                      </a:cubicBezTo>
                      <a:cubicBezTo>
                        <a:pt x="1068" y="476"/>
                        <a:pt x="1068" y="474"/>
                        <a:pt x="1068" y="464"/>
                      </a:cubicBezTo>
                      <a:cubicBezTo>
                        <a:pt x="1068" y="422"/>
                        <a:pt x="1039" y="368"/>
                        <a:pt x="974" y="349"/>
                      </a:cubicBezTo>
                      <a:close/>
                      <a:moveTo>
                        <a:pt x="234" y="968"/>
                      </a:moveTo>
                      <a:cubicBezTo>
                        <a:pt x="234" y="986"/>
                        <a:pt x="219" y="1001"/>
                        <a:pt x="201" y="1001"/>
                      </a:cubicBezTo>
                      <a:cubicBezTo>
                        <a:pt x="100" y="1001"/>
                        <a:pt x="100" y="1001"/>
                        <a:pt x="100" y="1001"/>
                      </a:cubicBezTo>
                      <a:cubicBezTo>
                        <a:pt x="82" y="1001"/>
                        <a:pt x="67" y="986"/>
                        <a:pt x="67" y="968"/>
                      </a:cubicBezTo>
                      <a:cubicBezTo>
                        <a:pt x="67" y="434"/>
                        <a:pt x="67" y="434"/>
                        <a:pt x="67" y="434"/>
                      </a:cubicBezTo>
                      <a:cubicBezTo>
                        <a:pt x="67" y="415"/>
                        <a:pt x="82" y="401"/>
                        <a:pt x="100" y="401"/>
                      </a:cubicBezTo>
                      <a:cubicBezTo>
                        <a:pt x="201" y="401"/>
                        <a:pt x="201" y="401"/>
                        <a:pt x="201" y="401"/>
                      </a:cubicBezTo>
                      <a:cubicBezTo>
                        <a:pt x="219" y="401"/>
                        <a:pt x="234" y="415"/>
                        <a:pt x="234" y="434"/>
                      </a:cubicBezTo>
                      <a:lnTo>
                        <a:pt x="234" y="968"/>
                      </a:lnTo>
                      <a:close/>
                      <a:moveTo>
                        <a:pt x="1001" y="485"/>
                      </a:moveTo>
                      <a:cubicBezTo>
                        <a:pt x="1000" y="502"/>
                        <a:pt x="993" y="534"/>
                        <a:pt x="935" y="534"/>
                      </a:cubicBezTo>
                      <a:cubicBezTo>
                        <a:pt x="885" y="534"/>
                        <a:pt x="868" y="534"/>
                        <a:pt x="868" y="534"/>
                      </a:cubicBezTo>
                      <a:cubicBezTo>
                        <a:pt x="859" y="534"/>
                        <a:pt x="851" y="541"/>
                        <a:pt x="851" y="551"/>
                      </a:cubicBezTo>
                      <a:cubicBezTo>
                        <a:pt x="851" y="560"/>
                        <a:pt x="859" y="567"/>
                        <a:pt x="868" y="567"/>
                      </a:cubicBezTo>
                      <a:cubicBezTo>
                        <a:pt x="868" y="567"/>
                        <a:pt x="883" y="567"/>
                        <a:pt x="933" y="567"/>
                      </a:cubicBezTo>
                      <a:cubicBezTo>
                        <a:pt x="983" y="567"/>
                        <a:pt x="989" y="609"/>
                        <a:pt x="986" y="629"/>
                      </a:cubicBezTo>
                      <a:cubicBezTo>
                        <a:pt x="982" y="654"/>
                        <a:pt x="970" y="701"/>
                        <a:pt x="914" y="701"/>
                      </a:cubicBezTo>
                      <a:cubicBezTo>
                        <a:pt x="858" y="701"/>
                        <a:pt x="835" y="701"/>
                        <a:pt x="835" y="701"/>
                      </a:cubicBezTo>
                      <a:cubicBezTo>
                        <a:pt x="825" y="701"/>
                        <a:pt x="818" y="708"/>
                        <a:pt x="818" y="718"/>
                      </a:cubicBezTo>
                      <a:cubicBezTo>
                        <a:pt x="818" y="727"/>
                        <a:pt x="825" y="734"/>
                        <a:pt x="835" y="734"/>
                      </a:cubicBezTo>
                      <a:cubicBezTo>
                        <a:pt x="835" y="734"/>
                        <a:pt x="874" y="734"/>
                        <a:pt x="900" y="734"/>
                      </a:cubicBezTo>
                      <a:cubicBezTo>
                        <a:pt x="957" y="734"/>
                        <a:pt x="952" y="777"/>
                        <a:pt x="944" y="803"/>
                      </a:cubicBezTo>
                      <a:cubicBezTo>
                        <a:pt x="933" y="837"/>
                        <a:pt x="926" y="868"/>
                        <a:pt x="856" y="868"/>
                      </a:cubicBezTo>
                      <a:cubicBezTo>
                        <a:pt x="831" y="868"/>
                        <a:pt x="801" y="868"/>
                        <a:pt x="801" y="868"/>
                      </a:cubicBezTo>
                      <a:cubicBezTo>
                        <a:pt x="792" y="868"/>
                        <a:pt x="784" y="875"/>
                        <a:pt x="784" y="884"/>
                      </a:cubicBezTo>
                      <a:cubicBezTo>
                        <a:pt x="784" y="894"/>
                        <a:pt x="792" y="901"/>
                        <a:pt x="801" y="901"/>
                      </a:cubicBezTo>
                      <a:cubicBezTo>
                        <a:pt x="801" y="901"/>
                        <a:pt x="824" y="901"/>
                        <a:pt x="853" y="901"/>
                      </a:cubicBezTo>
                      <a:cubicBezTo>
                        <a:pt x="890" y="901"/>
                        <a:pt x="892" y="936"/>
                        <a:pt x="888" y="948"/>
                      </a:cubicBezTo>
                      <a:cubicBezTo>
                        <a:pt x="884" y="962"/>
                        <a:pt x="879" y="972"/>
                        <a:pt x="878" y="972"/>
                      </a:cubicBezTo>
                      <a:cubicBezTo>
                        <a:pt x="868" y="990"/>
                        <a:pt x="852" y="1001"/>
                        <a:pt x="818" y="1001"/>
                      </a:cubicBezTo>
                      <a:cubicBezTo>
                        <a:pt x="635" y="1001"/>
                        <a:pt x="635" y="1001"/>
                        <a:pt x="635" y="1001"/>
                      </a:cubicBezTo>
                      <a:cubicBezTo>
                        <a:pt x="544" y="1001"/>
                        <a:pt x="453" y="980"/>
                        <a:pt x="450" y="980"/>
                      </a:cubicBezTo>
                      <a:cubicBezTo>
                        <a:pt x="312" y="948"/>
                        <a:pt x="304" y="946"/>
                        <a:pt x="296" y="943"/>
                      </a:cubicBezTo>
                      <a:cubicBezTo>
                        <a:pt x="296" y="943"/>
                        <a:pt x="268" y="938"/>
                        <a:pt x="268" y="914"/>
                      </a:cubicBezTo>
                      <a:cubicBezTo>
                        <a:pt x="267" y="453"/>
                        <a:pt x="267" y="453"/>
                        <a:pt x="267" y="453"/>
                      </a:cubicBezTo>
                      <a:cubicBezTo>
                        <a:pt x="267" y="437"/>
                        <a:pt x="277" y="423"/>
                        <a:pt x="294" y="418"/>
                      </a:cubicBezTo>
                      <a:cubicBezTo>
                        <a:pt x="296" y="417"/>
                        <a:pt x="299" y="416"/>
                        <a:pt x="301" y="415"/>
                      </a:cubicBezTo>
                      <a:cubicBezTo>
                        <a:pt x="453" y="352"/>
                        <a:pt x="500" y="214"/>
                        <a:pt x="501" y="100"/>
                      </a:cubicBezTo>
                      <a:cubicBezTo>
                        <a:pt x="501" y="84"/>
                        <a:pt x="513" y="67"/>
                        <a:pt x="534" y="67"/>
                      </a:cubicBezTo>
                      <a:cubicBezTo>
                        <a:pt x="570" y="67"/>
                        <a:pt x="632" y="138"/>
                        <a:pt x="632" y="225"/>
                      </a:cubicBezTo>
                      <a:cubicBezTo>
                        <a:pt x="632" y="304"/>
                        <a:pt x="629" y="318"/>
                        <a:pt x="601" y="401"/>
                      </a:cubicBezTo>
                      <a:cubicBezTo>
                        <a:pt x="935" y="401"/>
                        <a:pt x="932" y="405"/>
                        <a:pt x="962" y="413"/>
                      </a:cubicBezTo>
                      <a:cubicBezTo>
                        <a:pt x="998" y="423"/>
                        <a:pt x="1002" y="454"/>
                        <a:pt x="1002" y="464"/>
                      </a:cubicBezTo>
                      <a:cubicBezTo>
                        <a:pt x="1002" y="476"/>
                        <a:pt x="1001" y="474"/>
                        <a:pt x="1001" y="4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73" name="Freeform 49"/>
                <p:cNvSpPr>
                  <a:spLocks noEditPoints="1"/>
                </p:cNvSpPr>
                <p:nvPr/>
              </p:nvSpPr>
              <p:spPr bwMode="auto">
                <a:xfrm>
                  <a:off x="376238" y="3263900"/>
                  <a:ext cx="379413" cy="376237"/>
                </a:xfrm>
                <a:custGeom>
                  <a:avLst/>
                  <a:gdLst>
                    <a:gd name="T0" fmla="*/ 50 w 101"/>
                    <a:gd name="T1" fmla="*/ 0 h 100"/>
                    <a:gd name="T2" fmla="*/ 0 w 101"/>
                    <a:gd name="T3" fmla="*/ 50 h 100"/>
                    <a:gd name="T4" fmla="*/ 50 w 101"/>
                    <a:gd name="T5" fmla="*/ 100 h 100"/>
                    <a:gd name="T6" fmla="*/ 101 w 101"/>
                    <a:gd name="T7" fmla="*/ 50 h 100"/>
                    <a:gd name="T8" fmla="*/ 50 w 101"/>
                    <a:gd name="T9" fmla="*/ 0 h 100"/>
                    <a:gd name="T10" fmla="*/ 50 w 101"/>
                    <a:gd name="T11" fmla="*/ 67 h 100"/>
                    <a:gd name="T12" fmla="*/ 34 w 101"/>
                    <a:gd name="T13" fmla="*/ 50 h 100"/>
                    <a:gd name="T14" fmla="*/ 50 w 101"/>
                    <a:gd name="T15" fmla="*/ 33 h 100"/>
                    <a:gd name="T16" fmla="*/ 67 w 101"/>
                    <a:gd name="T17" fmla="*/ 50 h 100"/>
                    <a:gd name="T18" fmla="*/ 50 w 101"/>
                    <a:gd name="T19" fmla="*/ 6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100">
                      <a:moveTo>
                        <a:pt x="50" y="0"/>
                      </a:moveTo>
                      <a:cubicBezTo>
                        <a:pt x="23" y="0"/>
                        <a:pt x="0" y="22"/>
                        <a:pt x="0" y="50"/>
                      </a:cubicBezTo>
                      <a:cubicBezTo>
                        <a:pt x="0" y="77"/>
                        <a:pt x="23" y="100"/>
                        <a:pt x="50" y="100"/>
                      </a:cubicBezTo>
                      <a:cubicBezTo>
                        <a:pt x="78" y="100"/>
                        <a:pt x="101" y="77"/>
                        <a:pt x="101" y="50"/>
                      </a:cubicBezTo>
                      <a:cubicBezTo>
                        <a:pt x="101" y="22"/>
                        <a:pt x="78" y="0"/>
                        <a:pt x="50" y="0"/>
                      </a:cubicBezTo>
                      <a:close/>
                      <a:moveTo>
                        <a:pt x="50" y="67"/>
                      </a:moveTo>
                      <a:cubicBezTo>
                        <a:pt x="41" y="67"/>
                        <a:pt x="34" y="59"/>
                        <a:pt x="34" y="50"/>
                      </a:cubicBezTo>
                      <a:cubicBezTo>
                        <a:pt x="34" y="41"/>
                        <a:pt x="41" y="33"/>
                        <a:pt x="50" y="33"/>
                      </a:cubicBezTo>
                      <a:cubicBezTo>
                        <a:pt x="60" y="33"/>
                        <a:pt x="67" y="41"/>
                        <a:pt x="67" y="50"/>
                      </a:cubicBezTo>
                      <a:cubicBezTo>
                        <a:pt x="67" y="59"/>
                        <a:pt x="60" y="67"/>
                        <a:pt x="50"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grpSp>
          <p:nvGrpSpPr>
            <p:cNvPr id="5" name="Group 4"/>
            <p:cNvGrpSpPr/>
            <p:nvPr/>
          </p:nvGrpSpPr>
          <p:grpSpPr>
            <a:xfrm>
              <a:off x="3647136" y="6400660"/>
              <a:ext cx="4084129" cy="1902706"/>
              <a:chOff x="3647136" y="6400660"/>
              <a:chExt cx="4084129" cy="1902706"/>
            </a:xfrm>
          </p:grpSpPr>
          <p:grpSp>
            <p:nvGrpSpPr>
              <p:cNvPr id="168" name="Group 167"/>
              <p:cNvGrpSpPr/>
              <p:nvPr/>
            </p:nvGrpSpPr>
            <p:grpSpPr>
              <a:xfrm>
                <a:off x="3647136" y="6670352"/>
                <a:ext cx="3693264" cy="1633014"/>
                <a:chOff x="8624616" y="3853724"/>
                <a:chExt cx="1847113" cy="816507"/>
              </a:xfrm>
            </p:grpSpPr>
            <p:sp>
              <p:nvSpPr>
                <p:cNvPr id="169" name="TextBox 168"/>
                <p:cNvSpPr txBox="1"/>
                <p:nvPr/>
              </p:nvSpPr>
              <p:spPr>
                <a:xfrm>
                  <a:off x="8624616" y="3853724"/>
                  <a:ext cx="812402" cy="307782"/>
                </a:xfrm>
                <a:prstGeom prst="rect">
                  <a:avLst/>
                </a:prstGeom>
                <a:noFill/>
              </p:spPr>
              <p:txBody>
                <a:bodyPr wrap="none" rtlCol="0">
                  <a:spAutoFit/>
                </a:bodyPr>
                <a:lstStyle/>
                <a:p>
                  <a:r>
                    <a:rPr lang="id-ID" sz="2401" b="1" dirty="0">
                      <a:solidFill>
                        <a:schemeClr val="tx2"/>
                      </a:solidFill>
                      <a:latin typeface="Lato Regular"/>
                      <a:cs typeface="Lato Regular"/>
                    </a:rPr>
                    <a:t>Finance</a:t>
                  </a:r>
                </a:p>
              </p:txBody>
            </p:sp>
            <p:sp>
              <p:nvSpPr>
                <p:cNvPr id="170" name="TextBox 169"/>
                <p:cNvSpPr txBox="1"/>
                <p:nvPr/>
              </p:nvSpPr>
              <p:spPr>
                <a:xfrm>
                  <a:off x="8624616" y="4147147"/>
                  <a:ext cx="1847113" cy="523084"/>
                </a:xfrm>
                <a:prstGeom prst="rect">
                  <a:avLst/>
                </a:prstGeom>
                <a:noFill/>
              </p:spPr>
              <p:txBody>
                <a:bodyPr wrap="square" rtlCol="0">
                  <a:spAutoFit/>
                </a:bodyPr>
                <a:lstStyle/>
                <a:p>
                  <a:pPr>
                    <a:lnSpc>
                      <a:spcPct val="150000"/>
                    </a:lnSpc>
                  </a:pPr>
                  <a:r>
                    <a:rPr lang="pt-BR" sz="1500" dirty="0">
                      <a:latin typeface="Lato Light"/>
                      <a:cs typeface="Lato Light"/>
                    </a:rPr>
                    <a:t>Lorem ipsum dolor sit amet, consectetur.</a:t>
                  </a:r>
                  <a:endParaRPr lang="id-ID" sz="1500" dirty="0">
                    <a:solidFill>
                      <a:schemeClr val="bg1">
                        <a:lumMod val="65000"/>
                      </a:schemeClr>
                    </a:solidFill>
                    <a:latin typeface="Lato Light"/>
                    <a:cs typeface="Lato Light"/>
                  </a:endParaRPr>
                </a:p>
              </p:txBody>
            </p:sp>
          </p:grpSp>
          <p:sp>
            <p:nvSpPr>
              <p:cNvPr id="174" name="TextBox 173"/>
              <p:cNvSpPr txBox="1"/>
              <p:nvPr/>
            </p:nvSpPr>
            <p:spPr>
              <a:xfrm>
                <a:off x="5751012" y="6400660"/>
                <a:ext cx="1980253" cy="1169462"/>
              </a:xfrm>
              <a:prstGeom prst="rect">
                <a:avLst/>
              </a:prstGeom>
              <a:noFill/>
            </p:spPr>
            <p:txBody>
              <a:bodyPr wrap="none" lIns="137168" tIns="68584" rIns="137168" bIns="68584" rtlCol="0">
                <a:spAutoFit/>
              </a:bodyPr>
              <a:lstStyle/>
              <a:p>
                <a:r>
                  <a:rPr lang="id-ID" sz="4801" b="1" dirty="0">
                    <a:solidFill>
                      <a:schemeClr val="accent2"/>
                    </a:solidFill>
                    <a:latin typeface="Lato Light"/>
                    <a:cs typeface="Lato Light"/>
                  </a:rPr>
                  <a:t>86%</a:t>
                </a:r>
              </a:p>
            </p:txBody>
          </p:sp>
        </p:grpSp>
      </p:grpSp>
      <p:grpSp>
        <p:nvGrpSpPr>
          <p:cNvPr id="8" name="Group 7"/>
          <p:cNvGrpSpPr/>
          <p:nvPr/>
        </p:nvGrpSpPr>
        <p:grpSpPr>
          <a:xfrm>
            <a:off x="1294014" y="8475018"/>
            <a:ext cx="4477187" cy="1451545"/>
            <a:chOff x="1724903" y="9013465"/>
            <a:chExt cx="5968028" cy="1934890"/>
          </a:xfrm>
        </p:grpSpPr>
        <p:grpSp>
          <p:nvGrpSpPr>
            <p:cNvPr id="6" name="Group 5"/>
            <p:cNvGrpSpPr/>
            <p:nvPr/>
          </p:nvGrpSpPr>
          <p:grpSpPr>
            <a:xfrm>
              <a:off x="3623093" y="9042471"/>
              <a:ext cx="4069838" cy="1905884"/>
              <a:chOff x="3623093" y="9042471"/>
              <a:chExt cx="4069838" cy="1905884"/>
            </a:xfrm>
          </p:grpSpPr>
          <p:grpSp>
            <p:nvGrpSpPr>
              <p:cNvPr id="178" name="Group 177"/>
              <p:cNvGrpSpPr/>
              <p:nvPr/>
            </p:nvGrpSpPr>
            <p:grpSpPr>
              <a:xfrm>
                <a:off x="3623093" y="9315341"/>
                <a:ext cx="3693264" cy="1633014"/>
                <a:chOff x="8624616" y="5270803"/>
                <a:chExt cx="1847113" cy="816507"/>
              </a:xfrm>
            </p:grpSpPr>
            <p:sp>
              <p:nvSpPr>
                <p:cNvPr id="179" name="TextBox 178"/>
                <p:cNvSpPr txBox="1"/>
                <p:nvPr/>
              </p:nvSpPr>
              <p:spPr>
                <a:xfrm>
                  <a:off x="8624616" y="5270803"/>
                  <a:ext cx="550578" cy="307782"/>
                </a:xfrm>
                <a:prstGeom prst="rect">
                  <a:avLst/>
                </a:prstGeom>
                <a:noFill/>
              </p:spPr>
              <p:txBody>
                <a:bodyPr wrap="none" rtlCol="0">
                  <a:spAutoFit/>
                </a:bodyPr>
                <a:lstStyle/>
                <a:p>
                  <a:r>
                    <a:rPr lang="id-ID" sz="2401" b="1" dirty="0">
                      <a:solidFill>
                        <a:schemeClr val="tx2"/>
                      </a:solidFill>
                      <a:latin typeface="Lato Regular"/>
                      <a:cs typeface="Lato Regular"/>
                    </a:rPr>
                    <a:t>Love</a:t>
                  </a:r>
                </a:p>
              </p:txBody>
            </p:sp>
            <p:sp>
              <p:nvSpPr>
                <p:cNvPr id="180" name="TextBox 179"/>
                <p:cNvSpPr txBox="1"/>
                <p:nvPr/>
              </p:nvSpPr>
              <p:spPr>
                <a:xfrm>
                  <a:off x="8624616" y="5564226"/>
                  <a:ext cx="1847113" cy="523084"/>
                </a:xfrm>
                <a:prstGeom prst="rect">
                  <a:avLst/>
                </a:prstGeom>
                <a:noFill/>
              </p:spPr>
              <p:txBody>
                <a:bodyPr wrap="square" rtlCol="0">
                  <a:spAutoFit/>
                </a:bodyPr>
                <a:lstStyle/>
                <a:p>
                  <a:pPr>
                    <a:lnSpc>
                      <a:spcPct val="150000"/>
                    </a:lnSpc>
                  </a:pPr>
                  <a:r>
                    <a:rPr lang="pt-BR" sz="1500" dirty="0">
                      <a:latin typeface="Lato Light"/>
                      <a:cs typeface="Lato Light"/>
                    </a:rPr>
                    <a:t>Lorem ipsum dolor sit amet, consectetur.</a:t>
                  </a:r>
                  <a:endParaRPr lang="id-ID" sz="1500" dirty="0">
                    <a:solidFill>
                      <a:schemeClr val="bg1">
                        <a:lumMod val="65000"/>
                      </a:schemeClr>
                    </a:solidFill>
                    <a:latin typeface="Lato Light"/>
                    <a:cs typeface="Lato Light"/>
                  </a:endParaRPr>
                </a:p>
              </p:txBody>
            </p:sp>
          </p:grpSp>
          <p:sp>
            <p:nvSpPr>
              <p:cNvPr id="182" name="TextBox 181"/>
              <p:cNvSpPr txBox="1"/>
              <p:nvPr/>
            </p:nvSpPr>
            <p:spPr>
              <a:xfrm>
                <a:off x="5712678" y="9042471"/>
                <a:ext cx="1980253" cy="1169462"/>
              </a:xfrm>
              <a:prstGeom prst="rect">
                <a:avLst/>
              </a:prstGeom>
              <a:noFill/>
            </p:spPr>
            <p:txBody>
              <a:bodyPr wrap="none" lIns="137168" tIns="68584" rIns="137168" bIns="68584" rtlCol="0">
                <a:spAutoFit/>
              </a:bodyPr>
              <a:lstStyle/>
              <a:p>
                <a:r>
                  <a:rPr lang="id-ID" sz="4801" b="1" dirty="0">
                    <a:solidFill>
                      <a:schemeClr val="accent2"/>
                    </a:solidFill>
                    <a:latin typeface="Lato Light"/>
                    <a:cs typeface="Lato Light"/>
                  </a:rPr>
                  <a:t>86%</a:t>
                </a:r>
              </a:p>
            </p:txBody>
          </p:sp>
        </p:grpSp>
        <p:grpSp>
          <p:nvGrpSpPr>
            <p:cNvPr id="7" name="Group 6"/>
            <p:cNvGrpSpPr/>
            <p:nvPr/>
          </p:nvGrpSpPr>
          <p:grpSpPr>
            <a:xfrm>
              <a:off x="1724903" y="9013465"/>
              <a:ext cx="1834610" cy="1835086"/>
              <a:chOff x="1724903" y="9013465"/>
              <a:chExt cx="1834610" cy="1835086"/>
            </a:xfrm>
          </p:grpSpPr>
          <p:grpSp>
            <p:nvGrpSpPr>
              <p:cNvPr id="175" name="Group 174"/>
              <p:cNvGrpSpPr/>
              <p:nvPr/>
            </p:nvGrpSpPr>
            <p:grpSpPr>
              <a:xfrm>
                <a:off x="1724903" y="9013465"/>
                <a:ext cx="1834610" cy="1835086"/>
                <a:chOff x="5568817" y="4268069"/>
                <a:chExt cx="1054365" cy="1054364"/>
              </a:xfrm>
            </p:grpSpPr>
            <p:sp>
              <p:nvSpPr>
                <p:cNvPr id="176" name="Rectangle 175"/>
                <p:cNvSpPr/>
                <p:nvPr/>
              </p:nvSpPr>
              <p:spPr>
                <a:xfrm>
                  <a:off x="5568817" y="4268069"/>
                  <a:ext cx="1054364" cy="1054364"/>
                </a:xfrm>
                <a:prstGeom prst="rect">
                  <a:avLst/>
                </a:prstGeom>
                <a:solidFill>
                  <a:schemeClr val="accent6"/>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701" dirty="0">
                    <a:latin typeface="Lato Light"/>
                  </a:endParaRPr>
                </a:p>
              </p:txBody>
            </p:sp>
            <p:sp>
              <p:nvSpPr>
                <p:cNvPr id="177" name="Rectangle 176"/>
                <p:cNvSpPr/>
                <p:nvPr/>
              </p:nvSpPr>
              <p:spPr>
                <a:xfrm>
                  <a:off x="5568818" y="5235563"/>
                  <a:ext cx="1054364" cy="86870"/>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701" dirty="0">
                    <a:latin typeface="Lato Light"/>
                  </a:endParaRPr>
                </a:p>
              </p:txBody>
            </p:sp>
          </p:grpSp>
          <p:grpSp>
            <p:nvGrpSpPr>
              <p:cNvPr id="190" name="Group 189"/>
              <p:cNvGrpSpPr/>
              <p:nvPr/>
            </p:nvGrpSpPr>
            <p:grpSpPr>
              <a:xfrm>
                <a:off x="2131978" y="9469072"/>
                <a:ext cx="920640" cy="794330"/>
                <a:chOff x="-122237" y="-128588"/>
                <a:chExt cx="4632324" cy="3995738"/>
              </a:xfrm>
              <a:solidFill>
                <a:schemeClr val="bg1"/>
              </a:solidFill>
            </p:grpSpPr>
            <p:sp>
              <p:nvSpPr>
                <p:cNvPr id="191" name="Freeform 34"/>
                <p:cNvSpPr>
                  <a:spLocks noEditPoints="1"/>
                </p:cNvSpPr>
                <p:nvPr/>
              </p:nvSpPr>
              <p:spPr bwMode="auto">
                <a:xfrm>
                  <a:off x="-122237" y="-128588"/>
                  <a:ext cx="4632324" cy="3995738"/>
                </a:xfrm>
                <a:custGeom>
                  <a:avLst/>
                  <a:gdLst>
                    <a:gd name="T0" fmla="*/ 1096 w 1232"/>
                    <a:gd name="T1" fmla="*/ 134 h 1062"/>
                    <a:gd name="T2" fmla="*/ 616 w 1232"/>
                    <a:gd name="T3" fmla="*/ 123 h 1062"/>
                    <a:gd name="T4" fmla="*/ 136 w 1232"/>
                    <a:gd name="T5" fmla="*/ 134 h 1062"/>
                    <a:gd name="T6" fmla="*/ 136 w 1232"/>
                    <a:gd name="T7" fmla="*/ 622 h 1062"/>
                    <a:gd name="T8" fmla="*/ 538 w 1232"/>
                    <a:gd name="T9" fmla="*/ 1020 h 1062"/>
                    <a:gd name="T10" fmla="*/ 694 w 1232"/>
                    <a:gd name="T11" fmla="*/ 1020 h 1062"/>
                    <a:gd name="T12" fmla="*/ 1096 w 1232"/>
                    <a:gd name="T13" fmla="*/ 622 h 1062"/>
                    <a:gd name="T14" fmla="*/ 1096 w 1232"/>
                    <a:gd name="T15" fmla="*/ 134 h 1062"/>
                    <a:gd name="T16" fmla="*/ 1044 w 1232"/>
                    <a:gd name="T17" fmla="*/ 570 h 1062"/>
                    <a:gd name="T18" fmla="*/ 642 w 1232"/>
                    <a:gd name="T19" fmla="*/ 968 h 1062"/>
                    <a:gd name="T20" fmla="*/ 590 w 1232"/>
                    <a:gd name="T21" fmla="*/ 968 h 1062"/>
                    <a:gd name="T22" fmla="*/ 188 w 1232"/>
                    <a:gd name="T23" fmla="*/ 570 h 1062"/>
                    <a:gd name="T24" fmla="*/ 188 w 1232"/>
                    <a:gd name="T25" fmla="*/ 185 h 1062"/>
                    <a:gd name="T26" fmla="*/ 567 w 1232"/>
                    <a:gd name="T27" fmla="*/ 177 h 1062"/>
                    <a:gd name="T28" fmla="*/ 616 w 1232"/>
                    <a:gd name="T29" fmla="*/ 221 h 1062"/>
                    <a:gd name="T30" fmla="*/ 665 w 1232"/>
                    <a:gd name="T31" fmla="*/ 177 h 1062"/>
                    <a:gd name="T32" fmla="*/ 1044 w 1232"/>
                    <a:gd name="T33" fmla="*/ 185 h 1062"/>
                    <a:gd name="T34" fmla="*/ 1044 w 1232"/>
                    <a:gd name="T35" fmla="*/ 570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062">
                      <a:moveTo>
                        <a:pt x="1096" y="134"/>
                      </a:moveTo>
                      <a:cubicBezTo>
                        <a:pt x="964" y="3"/>
                        <a:pt x="753" y="0"/>
                        <a:pt x="616" y="123"/>
                      </a:cubicBezTo>
                      <a:cubicBezTo>
                        <a:pt x="479" y="0"/>
                        <a:pt x="268" y="3"/>
                        <a:pt x="136" y="134"/>
                      </a:cubicBezTo>
                      <a:cubicBezTo>
                        <a:pt x="0" y="268"/>
                        <a:pt x="0" y="487"/>
                        <a:pt x="136" y="622"/>
                      </a:cubicBezTo>
                      <a:cubicBezTo>
                        <a:pt x="175" y="660"/>
                        <a:pt x="538" y="1020"/>
                        <a:pt x="538" y="1020"/>
                      </a:cubicBezTo>
                      <a:cubicBezTo>
                        <a:pt x="581" y="1062"/>
                        <a:pt x="651" y="1062"/>
                        <a:pt x="694" y="1020"/>
                      </a:cubicBezTo>
                      <a:cubicBezTo>
                        <a:pt x="694" y="1020"/>
                        <a:pt x="1092" y="626"/>
                        <a:pt x="1096" y="622"/>
                      </a:cubicBezTo>
                      <a:cubicBezTo>
                        <a:pt x="1232" y="487"/>
                        <a:pt x="1232" y="268"/>
                        <a:pt x="1096" y="134"/>
                      </a:cubicBezTo>
                      <a:close/>
                      <a:moveTo>
                        <a:pt x="1044" y="570"/>
                      </a:moveTo>
                      <a:cubicBezTo>
                        <a:pt x="642" y="968"/>
                        <a:pt x="642" y="968"/>
                        <a:pt x="642" y="968"/>
                      </a:cubicBezTo>
                      <a:cubicBezTo>
                        <a:pt x="628" y="982"/>
                        <a:pt x="604" y="982"/>
                        <a:pt x="590" y="968"/>
                      </a:cubicBezTo>
                      <a:cubicBezTo>
                        <a:pt x="188" y="570"/>
                        <a:pt x="188" y="570"/>
                        <a:pt x="188" y="570"/>
                      </a:cubicBezTo>
                      <a:cubicBezTo>
                        <a:pt x="81" y="464"/>
                        <a:pt x="81" y="291"/>
                        <a:pt x="188" y="185"/>
                      </a:cubicBezTo>
                      <a:cubicBezTo>
                        <a:pt x="291" y="82"/>
                        <a:pt x="458" y="79"/>
                        <a:pt x="567" y="177"/>
                      </a:cubicBezTo>
                      <a:cubicBezTo>
                        <a:pt x="616" y="221"/>
                        <a:pt x="616" y="221"/>
                        <a:pt x="616" y="221"/>
                      </a:cubicBezTo>
                      <a:cubicBezTo>
                        <a:pt x="665" y="177"/>
                        <a:pt x="665" y="177"/>
                        <a:pt x="665" y="177"/>
                      </a:cubicBezTo>
                      <a:cubicBezTo>
                        <a:pt x="774" y="79"/>
                        <a:pt x="941" y="82"/>
                        <a:pt x="1044" y="185"/>
                      </a:cubicBezTo>
                      <a:cubicBezTo>
                        <a:pt x="1151" y="291"/>
                        <a:pt x="1151" y="464"/>
                        <a:pt x="1044" y="5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192" name="Freeform 35"/>
                <p:cNvSpPr>
                  <a:spLocks/>
                </p:cNvSpPr>
                <p:nvPr/>
              </p:nvSpPr>
              <p:spPr bwMode="auto">
                <a:xfrm>
                  <a:off x="688975" y="681038"/>
                  <a:ext cx="650875" cy="650875"/>
                </a:xfrm>
                <a:custGeom>
                  <a:avLst/>
                  <a:gdLst>
                    <a:gd name="T0" fmla="*/ 154 w 173"/>
                    <a:gd name="T1" fmla="*/ 0 h 173"/>
                    <a:gd name="T2" fmla="*/ 154 w 173"/>
                    <a:gd name="T3" fmla="*/ 0 h 173"/>
                    <a:gd name="T4" fmla="*/ 0 w 173"/>
                    <a:gd name="T5" fmla="*/ 154 h 173"/>
                    <a:gd name="T6" fmla="*/ 0 w 173"/>
                    <a:gd name="T7" fmla="*/ 154 h 173"/>
                    <a:gd name="T8" fmla="*/ 18 w 173"/>
                    <a:gd name="T9" fmla="*/ 173 h 173"/>
                    <a:gd name="T10" fmla="*/ 36 w 173"/>
                    <a:gd name="T11" fmla="*/ 154 h 173"/>
                    <a:gd name="T12" fmla="*/ 36 w 173"/>
                    <a:gd name="T13" fmla="*/ 154 h 173"/>
                    <a:gd name="T14" fmla="*/ 154 w 173"/>
                    <a:gd name="T15" fmla="*/ 36 h 173"/>
                    <a:gd name="T16" fmla="*/ 154 w 173"/>
                    <a:gd name="T17" fmla="*/ 36 h 173"/>
                    <a:gd name="T18" fmla="*/ 173 w 173"/>
                    <a:gd name="T19" fmla="*/ 18 h 173"/>
                    <a:gd name="T20" fmla="*/ 154 w 173"/>
                    <a:gd name="T2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 h="173">
                      <a:moveTo>
                        <a:pt x="154" y="0"/>
                      </a:moveTo>
                      <a:cubicBezTo>
                        <a:pt x="154" y="0"/>
                        <a:pt x="154" y="0"/>
                        <a:pt x="154" y="0"/>
                      </a:cubicBezTo>
                      <a:cubicBezTo>
                        <a:pt x="69" y="0"/>
                        <a:pt x="0" y="69"/>
                        <a:pt x="0" y="154"/>
                      </a:cubicBezTo>
                      <a:cubicBezTo>
                        <a:pt x="0" y="154"/>
                        <a:pt x="0" y="154"/>
                        <a:pt x="0" y="154"/>
                      </a:cubicBezTo>
                      <a:cubicBezTo>
                        <a:pt x="0" y="165"/>
                        <a:pt x="8" y="173"/>
                        <a:pt x="18" y="173"/>
                      </a:cubicBezTo>
                      <a:cubicBezTo>
                        <a:pt x="28" y="173"/>
                        <a:pt x="36" y="165"/>
                        <a:pt x="36" y="154"/>
                      </a:cubicBezTo>
                      <a:cubicBezTo>
                        <a:pt x="36" y="154"/>
                        <a:pt x="36" y="154"/>
                        <a:pt x="36" y="154"/>
                      </a:cubicBezTo>
                      <a:cubicBezTo>
                        <a:pt x="36" y="89"/>
                        <a:pt x="89" y="36"/>
                        <a:pt x="154" y="36"/>
                      </a:cubicBezTo>
                      <a:cubicBezTo>
                        <a:pt x="154" y="36"/>
                        <a:pt x="154" y="36"/>
                        <a:pt x="154" y="36"/>
                      </a:cubicBezTo>
                      <a:cubicBezTo>
                        <a:pt x="165" y="36"/>
                        <a:pt x="173" y="28"/>
                        <a:pt x="173" y="18"/>
                      </a:cubicBezTo>
                      <a:cubicBezTo>
                        <a:pt x="173" y="8"/>
                        <a:pt x="165" y="0"/>
                        <a:pt x="15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grpSp>
      <p:grpSp>
        <p:nvGrpSpPr>
          <p:cNvPr id="14" name="Group 13"/>
          <p:cNvGrpSpPr/>
          <p:nvPr/>
        </p:nvGrpSpPr>
        <p:grpSpPr>
          <a:xfrm>
            <a:off x="12608444" y="6509022"/>
            <a:ext cx="4372905" cy="1503321"/>
            <a:chOff x="16806881" y="6392818"/>
            <a:chExt cx="5829021" cy="2003906"/>
          </a:xfrm>
        </p:grpSpPr>
        <p:grpSp>
          <p:nvGrpSpPr>
            <p:cNvPr id="13" name="Group 12"/>
            <p:cNvGrpSpPr/>
            <p:nvPr/>
          </p:nvGrpSpPr>
          <p:grpSpPr>
            <a:xfrm>
              <a:off x="20801294" y="6430677"/>
              <a:ext cx="1834608" cy="1835086"/>
              <a:chOff x="20801294" y="6430677"/>
              <a:chExt cx="1834608" cy="1835086"/>
            </a:xfrm>
          </p:grpSpPr>
          <p:grpSp>
            <p:nvGrpSpPr>
              <p:cNvPr id="194" name="Group 193"/>
              <p:cNvGrpSpPr/>
              <p:nvPr/>
            </p:nvGrpSpPr>
            <p:grpSpPr>
              <a:xfrm>
                <a:off x="20801294" y="6430677"/>
                <a:ext cx="1834608" cy="1835086"/>
                <a:chOff x="5568818" y="4268069"/>
                <a:chExt cx="1054364" cy="1054364"/>
              </a:xfrm>
            </p:grpSpPr>
            <p:sp>
              <p:nvSpPr>
                <p:cNvPr id="195" name="Rectangle 194"/>
                <p:cNvSpPr/>
                <p:nvPr/>
              </p:nvSpPr>
              <p:spPr>
                <a:xfrm>
                  <a:off x="5568818" y="4268069"/>
                  <a:ext cx="1054364" cy="1054364"/>
                </a:xfrm>
                <a:prstGeom prst="rect">
                  <a:avLst/>
                </a:prstGeom>
                <a:solidFill>
                  <a:schemeClr val="accent2"/>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701" dirty="0">
                    <a:latin typeface="Lato Light"/>
                  </a:endParaRPr>
                </a:p>
              </p:txBody>
            </p:sp>
            <p:sp>
              <p:nvSpPr>
                <p:cNvPr id="196" name="Rectangle 195"/>
                <p:cNvSpPr/>
                <p:nvPr/>
              </p:nvSpPr>
              <p:spPr>
                <a:xfrm>
                  <a:off x="5568818" y="5235563"/>
                  <a:ext cx="1054364" cy="86870"/>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701" dirty="0">
                    <a:latin typeface="Lato Light"/>
                  </a:endParaRPr>
                </a:p>
              </p:txBody>
            </p:sp>
          </p:grpSp>
          <p:sp>
            <p:nvSpPr>
              <p:cNvPr id="200" name="Freeform 199"/>
              <p:cNvSpPr>
                <a:spLocks noEditPoints="1"/>
              </p:cNvSpPr>
              <p:nvPr/>
            </p:nvSpPr>
            <p:spPr bwMode="auto">
              <a:xfrm>
                <a:off x="21293714" y="7021127"/>
                <a:ext cx="826579" cy="620562"/>
              </a:xfrm>
              <a:custGeom>
                <a:avLst/>
                <a:gdLst>
                  <a:gd name="T0" fmla="*/ 925 w 1124"/>
                  <a:gd name="T1" fmla="*/ 21 h 843"/>
                  <a:gd name="T2" fmla="*/ 249 w 1124"/>
                  <a:gd name="T3" fmla="*/ 0 h 843"/>
                  <a:gd name="T4" fmla="*/ 21 w 1124"/>
                  <a:gd name="T5" fmla="*/ 199 h 843"/>
                  <a:gd name="T6" fmla="*/ 18 w 1124"/>
                  <a:gd name="T7" fmla="*/ 295 h 843"/>
                  <a:gd name="T8" fmla="*/ 562 w 1124"/>
                  <a:gd name="T9" fmla="*/ 843 h 843"/>
                  <a:gd name="T10" fmla="*/ 1106 w 1124"/>
                  <a:gd name="T11" fmla="*/ 295 h 843"/>
                  <a:gd name="T12" fmla="*/ 1103 w 1124"/>
                  <a:gd name="T13" fmla="*/ 199 h 843"/>
                  <a:gd name="T14" fmla="*/ 484 w 1124"/>
                  <a:gd name="T15" fmla="*/ 246 h 843"/>
                  <a:gd name="T16" fmla="*/ 640 w 1124"/>
                  <a:gd name="T17" fmla="*/ 246 h 843"/>
                  <a:gd name="T18" fmla="*/ 685 w 1124"/>
                  <a:gd name="T19" fmla="*/ 78 h 843"/>
                  <a:gd name="T20" fmla="*/ 667 w 1124"/>
                  <a:gd name="T21" fmla="*/ 223 h 843"/>
                  <a:gd name="T22" fmla="*/ 457 w 1124"/>
                  <a:gd name="T23" fmla="*/ 223 h 843"/>
                  <a:gd name="T24" fmla="*/ 439 w 1124"/>
                  <a:gd name="T25" fmla="*/ 78 h 843"/>
                  <a:gd name="T26" fmla="*/ 457 w 1124"/>
                  <a:gd name="T27" fmla="*/ 223 h 843"/>
                  <a:gd name="T28" fmla="*/ 562 w 1124"/>
                  <a:gd name="T29" fmla="*/ 718 h 843"/>
                  <a:gd name="T30" fmla="*/ 649 w 1124"/>
                  <a:gd name="T31" fmla="*/ 281 h 843"/>
                  <a:gd name="T32" fmla="*/ 858 w 1124"/>
                  <a:gd name="T33" fmla="*/ 281 h 843"/>
                  <a:gd name="T34" fmla="*/ 685 w 1124"/>
                  <a:gd name="T35" fmla="*/ 281 h 843"/>
                  <a:gd name="T36" fmla="*/ 781 w 1124"/>
                  <a:gd name="T37" fmla="*/ 174 h 843"/>
                  <a:gd name="T38" fmla="*/ 695 w 1124"/>
                  <a:gd name="T39" fmla="*/ 246 h 843"/>
                  <a:gd name="T40" fmla="*/ 851 w 1124"/>
                  <a:gd name="T41" fmla="*/ 70 h 843"/>
                  <a:gd name="T42" fmla="*/ 727 w 1124"/>
                  <a:gd name="T43" fmla="*/ 70 h 843"/>
                  <a:gd name="T44" fmla="*/ 484 w 1124"/>
                  <a:gd name="T45" fmla="*/ 70 h 843"/>
                  <a:gd name="T46" fmla="*/ 562 w 1124"/>
                  <a:gd name="T47" fmla="*/ 135 h 843"/>
                  <a:gd name="T48" fmla="*/ 273 w 1124"/>
                  <a:gd name="T49" fmla="*/ 70 h 843"/>
                  <a:gd name="T50" fmla="*/ 341 w 1124"/>
                  <a:gd name="T51" fmla="*/ 126 h 843"/>
                  <a:gd name="T52" fmla="*/ 429 w 1124"/>
                  <a:gd name="T53" fmla="*/ 246 h 843"/>
                  <a:gd name="T54" fmla="*/ 343 w 1124"/>
                  <a:gd name="T55" fmla="*/ 174 h 843"/>
                  <a:gd name="T56" fmla="*/ 525 w 1124"/>
                  <a:gd name="T57" fmla="*/ 712 h 843"/>
                  <a:gd name="T58" fmla="*/ 439 w 1124"/>
                  <a:gd name="T59" fmla="*/ 281 h 843"/>
                  <a:gd name="T60" fmla="*/ 101 w 1124"/>
                  <a:gd name="T61" fmla="*/ 281 h 843"/>
                  <a:gd name="T62" fmla="*/ 446 w 1124"/>
                  <a:gd name="T63" fmla="*/ 649 h 843"/>
                  <a:gd name="T64" fmla="*/ 1023 w 1124"/>
                  <a:gd name="T65" fmla="*/ 281 h 843"/>
                  <a:gd name="T66" fmla="*/ 899 w 1124"/>
                  <a:gd name="T67" fmla="*/ 281 h 843"/>
                  <a:gd name="T68" fmla="*/ 808 w 1124"/>
                  <a:gd name="T69" fmla="*/ 151 h 843"/>
                  <a:gd name="T70" fmla="*/ 1051 w 1124"/>
                  <a:gd name="T71" fmla="*/ 246 h 843"/>
                  <a:gd name="T72" fmla="*/ 235 w 1124"/>
                  <a:gd name="T73" fmla="*/ 84 h 843"/>
                  <a:gd name="T74" fmla="*/ 221 w 1124"/>
                  <a:gd name="T75" fmla="*/ 246 h 843"/>
                  <a:gd name="T76" fmla="*/ 235 w 1124"/>
                  <a:gd name="T77" fmla="*/ 84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4" h="843">
                    <a:moveTo>
                      <a:pt x="1103" y="199"/>
                    </a:moveTo>
                    <a:cubicBezTo>
                      <a:pt x="925" y="21"/>
                      <a:pt x="925" y="21"/>
                      <a:pt x="925" y="21"/>
                    </a:cubicBezTo>
                    <a:cubicBezTo>
                      <a:pt x="912" y="7"/>
                      <a:pt x="894" y="0"/>
                      <a:pt x="875" y="0"/>
                    </a:cubicBezTo>
                    <a:cubicBezTo>
                      <a:pt x="249" y="0"/>
                      <a:pt x="249" y="0"/>
                      <a:pt x="249" y="0"/>
                    </a:cubicBezTo>
                    <a:cubicBezTo>
                      <a:pt x="230" y="0"/>
                      <a:pt x="212" y="7"/>
                      <a:pt x="199" y="21"/>
                    </a:cubicBezTo>
                    <a:cubicBezTo>
                      <a:pt x="21" y="199"/>
                      <a:pt x="21" y="199"/>
                      <a:pt x="21" y="199"/>
                    </a:cubicBezTo>
                    <a:cubicBezTo>
                      <a:pt x="7" y="213"/>
                      <a:pt x="0" y="231"/>
                      <a:pt x="0" y="249"/>
                    </a:cubicBezTo>
                    <a:cubicBezTo>
                      <a:pt x="0" y="266"/>
                      <a:pt x="6" y="282"/>
                      <a:pt x="18" y="295"/>
                    </a:cubicBezTo>
                    <a:cubicBezTo>
                      <a:pt x="509" y="819"/>
                      <a:pt x="509" y="819"/>
                      <a:pt x="509" y="819"/>
                    </a:cubicBezTo>
                    <a:cubicBezTo>
                      <a:pt x="523" y="834"/>
                      <a:pt x="542" y="843"/>
                      <a:pt x="562" y="843"/>
                    </a:cubicBezTo>
                    <a:cubicBezTo>
                      <a:pt x="582" y="843"/>
                      <a:pt x="601" y="834"/>
                      <a:pt x="615" y="819"/>
                    </a:cubicBezTo>
                    <a:cubicBezTo>
                      <a:pt x="1106" y="295"/>
                      <a:pt x="1106" y="295"/>
                      <a:pt x="1106" y="295"/>
                    </a:cubicBezTo>
                    <a:cubicBezTo>
                      <a:pt x="1118" y="282"/>
                      <a:pt x="1124" y="265"/>
                      <a:pt x="1124" y="248"/>
                    </a:cubicBezTo>
                    <a:cubicBezTo>
                      <a:pt x="1124" y="230"/>
                      <a:pt x="1117" y="213"/>
                      <a:pt x="1103" y="199"/>
                    </a:cubicBezTo>
                    <a:close/>
                    <a:moveTo>
                      <a:pt x="640" y="246"/>
                    </a:moveTo>
                    <a:cubicBezTo>
                      <a:pt x="484" y="246"/>
                      <a:pt x="484" y="246"/>
                      <a:pt x="484" y="246"/>
                    </a:cubicBezTo>
                    <a:cubicBezTo>
                      <a:pt x="562" y="181"/>
                      <a:pt x="562" y="181"/>
                      <a:pt x="562" y="181"/>
                    </a:cubicBezTo>
                    <a:lnTo>
                      <a:pt x="640" y="246"/>
                    </a:lnTo>
                    <a:close/>
                    <a:moveTo>
                      <a:pt x="589" y="158"/>
                    </a:moveTo>
                    <a:cubicBezTo>
                      <a:pt x="685" y="78"/>
                      <a:pt x="685" y="78"/>
                      <a:pt x="685" y="78"/>
                    </a:cubicBezTo>
                    <a:cubicBezTo>
                      <a:pt x="756" y="149"/>
                      <a:pt x="756" y="149"/>
                      <a:pt x="756" y="149"/>
                    </a:cubicBezTo>
                    <a:cubicBezTo>
                      <a:pt x="667" y="223"/>
                      <a:pt x="667" y="223"/>
                      <a:pt x="667" y="223"/>
                    </a:cubicBezTo>
                    <a:lnTo>
                      <a:pt x="589" y="158"/>
                    </a:lnTo>
                    <a:close/>
                    <a:moveTo>
                      <a:pt x="457" y="223"/>
                    </a:moveTo>
                    <a:cubicBezTo>
                      <a:pt x="368" y="149"/>
                      <a:pt x="368" y="149"/>
                      <a:pt x="368" y="149"/>
                    </a:cubicBezTo>
                    <a:cubicBezTo>
                      <a:pt x="439" y="78"/>
                      <a:pt x="439" y="78"/>
                      <a:pt x="439" y="78"/>
                    </a:cubicBezTo>
                    <a:cubicBezTo>
                      <a:pt x="535" y="158"/>
                      <a:pt x="535" y="158"/>
                      <a:pt x="535" y="158"/>
                    </a:cubicBezTo>
                    <a:lnTo>
                      <a:pt x="457" y="223"/>
                    </a:lnTo>
                    <a:close/>
                    <a:moveTo>
                      <a:pt x="649" y="281"/>
                    </a:moveTo>
                    <a:cubicBezTo>
                      <a:pt x="562" y="718"/>
                      <a:pt x="562" y="718"/>
                      <a:pt x="562" y="718"/>
                    </a:cubicBezTo>
                    <a:cubicBezTo>
                      <a:pt x="475" y="281"/>
                      <a:pt x="475" y="281"/>
                      <a:pt x="475" y="281"/>
                    </a:cubicBezTo>
                    <a:lnTo>
                      <a:pt x="649" y="281"/>
                    </a:lnTo>
                    <a:close/>
                    <a:moveTo>
                      <a:pt x="685" y="281"/>
                    </a:moveTo>
                    <a:cubicBezTo>
                      <a:pt x="858" y="281"/>
                      <a:pt x="858" y="281"/>
                      <a:pt x="858" y="281"/>
                    </a:cubicBezTo>
                    <a:cubicBezTo>
                      <a:pt x="599" y="712"/>
                      <a:pt x="599" y="712"/>
                      <a:pt x="599" y="712"/>
                    </a:cubicBezTo>
                    <a:lnTo>
                      <a:pt x="685" y="281"/>
                    </a:lnTo>
                    <a:close/>
                    <a:moveTo>
                      <a:pt x="695" y="246"/>
                    </a:moveTo>
                    <a:cubicBezTo>
                      <a:pt x="781" y="174"/>
                      <a:pt x="781" y="174"/>
                      <a:pt x="781" y="174"/>
                    </a:cubicBezTo>
                    <a:cubicBezTo>
                      <a:pt x="853" y="246"/>
                      <a:pt x="853" y="246"/>
                      <a:pt x="853" y="246"/>
                    </a:cubicBezTo>
                    <a:lnTo>
                      <a:pt x="695" y="246"/>
                    </a:lnTo>
                    <a:close/>
                    <a:moveTo>
                      <a:pt x="727" y="70"/>
                    </a:moveTo>
                    <a:cubicBezTo>
                      <a:pt x="851" y="70"/>
                      <a:pt x="851" y="70"/>
                      <a:pt x="851" y="70"/>
                    </a:cubicBezTo>
                    <a:cubicBezTo>
                      <a:pt x="783" y="126"/>
                      <a:pt x="783" y="126"/>
                      <a:pt x="783" y="126"/>
                    </a:cubicBezTo>
                    <a:lnTo>
                      <a:pt x="727" y="70"/>
                    </a:lnTo>
                    <a:close/>
                    <a:moveTo>
                      <a:pt x="562" y="135"/>
                    </a:moveTo>
                    <a:cubicBezTo>
                      <a:pt x="484" y="70"/>
                      <a:pt x="484" y="70"/>
                      <a:pt x="484" y="70"/>
                    </a:cubicBezTo>
                    <a:cubicBezTo>
                      <a:pt x="640" y="70"/>
                      <a:pt x="640" y="70"/>
                      <a:pt x="640" y="70"/>
                    </a:cubicBezTo>
                    <a:lnTo>
                      <a:pt x="562" y="135"/>
                    </a:lnTo>
                    <a:close/>
                    <a:moveTo>
                      <a:pt x="341" y="126"/>
                    </a:moveTo>
                    <a:cubicBezTo>
                      <a:pt x="273" y="70"/>
                      <a:pt x="273" y="70"/>
                      <a:pt x="273" y="70"/>
                    </a:cubicBezTo>
                    <a:cubicBezTo>
                      <a:pt x="397" y="70"/>
                      <a:pt x="397" y="70"/>
                      <a:pt x="397" y="70"/>
                    </a:cubicBezTo>
                    <a:lnTo>
                      <a:pt x="341" y="126"/>
                    </a:lnTo>
                    <a:close/>
                    <a:moveTo>
                      <a:pt x="343" y="174"/>
                    </a:moveTo>
                    <a:cubicBezTo>
                      <a:pt x="429" y="246"/>
                      <a:pt x="429" y="246"/>
                      <a:pt x="429" y="246"/>
                    </a:cubicBezTo>
                    <a:cubicBezTo>
                      <a:pt x="271" y="246"/>
                      <a:pt x="271" y="246"/>
                      <a:pt x="271" y="246"/>
                    </a:cubicBezTo>
                    <a:lnTo>
                      <a:pt x="343" y="174"/>
                    </a:lnTo>
                    <a:close/>
                    <a:moveTo>
                      <a:pt x="439" y="281"/>
                    </a:moveTo>
                    <a:cubicBezTo>
                      <a:pt x="525" y="712"/>
                      <a:pt x="525" y="712"/>
                      <a:pt x="525" y="712"/>
                    </a:cubicBezTo>
                    <a:cubicBezTo>
                      <a:pt x="266" y="281"/>
                      <a:pt x="266" y="281"/>
                      <a:pt x="266" y="281"/>
                    </a:cubicBezTo>
                    <a:lnTo>
                      <a:pt x="439" y="281"/>
                    </a:lnTo>
                    <a:close/>
                    <a:moveTo>
                      <a:pt x="446" y="649"/>
                    </a:moveTo>
                    <a:cubicBezTo>
                      <a:pt x="101" y="281"/>
                      <a:pt x="101" y="281"/>
                      <a:pt x="101" y="281"/>
                    </a:cubicBezTo>
                    <a:cubicBezTo>
                      <a:pt x="225" y="281"/>
                      <a:pt x="225" y="281"/>
                      <a:pt x="225" y="281"/>
                    </a:cubicBezTo>
                    <a:lnTo>
                      <a:pt x="446" y="649"/>
                    </a:lnTo>
                    <a:close/>
                    <a:moveTo>
                      <a:pt x="899" y="281"/>
                    </a:moveTo>
                    <a:cubicBezTo>
                      <a:pt x="1023" y="281"/>
                      <a:pt x="1023" y="281"/>
                      <a:pt x="1023" y="281"/>
                    </a:cubicBezTo>
                    <a:cubicBezTo>
                      <a:pt x="678" y="649"/>
                      <a:pt x="678" y="649"/>
                      <a:pt x="678" y="649"/>
                    </a:cubicBezTo>
                    <a:lnTo>
                      <a:pt x="899" y="281"/>
                    </a:lnTo>
                    <a:close/>
                    <a:moveTo>
                      <a:pt x="903" y="246"/>
                    </a:moveTo>
                    <a:cubicBezTo>
                      <a:pt x="808" y="151"/>
                      <a:pt x="808" y="151"/>
                      <a:pt x="808" y="151"/>
                    </a:cubicBezTo>
                    <a:cubicBezTo>
                      <a:pt x="889" y="84"/>
                      <a:pt x="889" y="84"/>
                      <a:pt x="889" y="84"/>
                    </a:cubicBezTo>
                    <a:cubicBezTo>
                      <a:pt x="1051" y="246"/>
                      <a:pt x="1051" y="246"/>
                      <a:pt x="1051" y="246"/>
                    </a:cubicBezTo>
                    <a:lnTo>
                      <a:pt x="903" y="246"/>
                    </a:lnTo>
                    <a:close/>
                    <a:moveTo>
                      <a:pt x="235" y="84"/>
                    </a:moveTo>
                    <a:cubicBezTo>
                      <a:pt x="316" y="151"/>
                      <a:pt x="316" y="151"/>
                      <a:pt x="316" y="151"/>
                    </a:cubicBezTo>
                    <a:cubicBezTo>
                      <a:pt x="221" y="246"/>
                      <a:pt x="221" y="246"/>
                      <a:pt x="221" y="246"/>
                    </a:cubicBezTo>
                    <a:cubicBezTo>
                      <a:pt x="70" y="246"/>
                      <a:pt x="70" y="246"/>
                      <a:pt x="70" y="246"/>
                    </a:cubicBezTo>
                    <a:lnTo>
                      <a:pt x="235" y="84"/>
                    </a:lnTo>
                    <a:close/>
                  </a:path>
                </a:pathLst>
              </a:custGeom>
              <a:solidFill>
                <a:schemeClr val="bg1"/>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grpSp>
          <p:nvGrpSpPr>
            <p:cNvPr id="12" name="Group 11"/>
            <p:cNvGrpSpPr/>
            <p:nvPr/>
          </p:nvGrpSpPr>
          <p:grpSpPr>
            <a:xfrm>
              <a:off x="16806881" y="6392818"/>
              <a:ext cx="3906521" cy="2003906"/>
              <a:chOff x="16806881" y="6392818"/>
              <a:chExt cx="3906521" cy="2003906"/>
            </a:xfrm>
          </p:grpSpPr>
          <p:sp>
            <p:nvSpPr>
              <p:cNvPr id="198" name="TextBox 197"/>
              <p:cNvSpPr txBox="1"/>
              <p:nvPr/>
            </p:nvSpPr>
            <p:spPr>
              <a:xfrm>
                <a:off x="19221501" y="6763711"/>
                <a:ext cx="1491901" cy="615563"/>
              </a:xfrm>
              <a:prstGeom prst="rect">
                <a:avLst/>
              </a:prstGeom>
              <a:noFill/>
            </p:spPr>
            <p:txBody>
              <a:bodyPr wrap="none" rtlCol="0">
                <a:spAutoFit/>
              </a:bodyPr>
              <a:lstStyle/>
              <a:p>
                <a:pPr algn="r"/>
                <a:r>
                  <a:rPr lang="id-ID" sz="2401" b="1" dirty="0">
                    <a:solidFill>
                      <a:schemeClr val="tx2"/>
                    </a:solidFill>
                    <a:latin typeface="Lato Regular"/>
                    <a:cs typeface="Lato Regular"/>
                  </a:rPr>
                  <a:t>Money</a:t>
                </a:r>
              </a:p>
            </p:txBody>
          </p:sp>
          <p:sp>
            <p:nvSpPr>
              <p:cNvPr id="199" name="TextBox 198"/>
              <p:cNvSpPr txBox="1"/>
              <p:nvPr/>
            </p:nvSpPr>
            <p:spPr>
              <a:xfrm>
                <a:off x="17020136" y="7350557"/>
                <a:ext cx="3693265" cy="1046167"/>
              </a:xfrm>
              <a:prstGeom prst="rect">
                <a:avLst/>
              </a:prstGeom>
              <a:noFill/>
            </p:spPr>
            <p:txBody>
              <a:bodyPr wrap="square" rtlCol="0">
                <a:spAutoFit/>
              </a:bodyPr>
              <a:lstStyle/>
              <a:p>
                <a:pPr algn="r">
                  <a:lnSpc>
                    <a:spcPct val="150000"/>
                  </a:lnSpc>
                </a:pPr>
                <a:r>
                  <a:rPr lang="pt-BR" sz="1500" dirty="0">
                    <a:latin typeface="Lato Light"/>
                    <a:cs typeface="Lato Light"/>
                  </a:rPr>
                  <a:t>Lorem ipsum dolor sit amet, consectetur.</a:t>
                </a:r>
                <a:endParaRPr lang="id-ID" sz="1500" dirty="0">
                  <a:solidFill>
                    <a:schemeClr val="bg1">
                      <a:lumMod val="65000"/>
                    </a:schemeClr>
                  </a:solidFill>
                  <a:latin typeface="Lato Light"/>
                  <a:cs typeface="Lato Light"/>
                </a:endParaRPr>
              </a:p>
            </p:txBody>
          </p:sp>
          <p:sp>
            <p:nvSpPr>
              <p:cNvPr id="351" name="TextBox 350"/>
              <p:cNvSpPr txBox="1"/>
              <p:nvPr/>
            </p:nvSpPr>
            <p:spPr>
              <a:xfrm>
                <a:off x="16806881" y="6392818"/>
                <a:ext cx="1980253" cy="1169462"/>
              </a:xfrm>
              <a:prstGeom prst="rect">
                <a:avLst/>
              </a:prstGeom>
              <a:noFill/>
            </p:spPr>
            <p:txBody>
              <a:bodyPr wrap="none" lIns="137168" tIns="68584" rIns="137168" bIns="68584" rtlCol="0">
                <a:spAutoFit/>
              </a:bodyPr>
              <a:lstStyle/>
              <a:p>
                <a:r>
                  <a:rPr lang="id-ID" sz="4801" b="1" dirty="0">
                    <a:solidFill>
                      <a:schemeClr val="accent2"/>
                    </a:solidFill>
                    <a:latin typeface="Lato Light"/>
                    <a:cs typeface="Lato Light"/>
                  </a:rPr>
                  <a:t>86%</a:t>
                </a:r>
              </a:p>
            </p:txBody>
          </p:sp>
        </p:grpSp>
      </p:grpSp>
      <p:grpSp>
        <p:nvGrpSpPr>
          <p:cNvPr id="358" name="Group 357"/>
          <p:cNvGrpSpPr/>
          <p:nvPr/>
        </p:nvGrpSpPr>
        <p:grpSpPr>
          <a:xfrm>
            <a:off x="1654365" y="4864141"/>
            <a:ext cx="677777" cy="674964"/>
            <a:chOff x="-365126" y="-2462213"/>
            <a:chExt cx="4321176" cy="4302126"/>
          </a:xfrm>
          <a:solidFill>
            <a:schemeClr val="bg1"/>
          </a:solidFill>
        </p:grpSpPr>
        <p:sp>
          <p:nvSpPr>
            <p:cNvPr id="359" name="Freeform 5"/>
            <p:cNvSpPr>
              <a:spLocks noEditPoints="1"/>
            </p:cNvSpPr>
            <p:nvPr/>
          </p:nvSpPr>
          <p:spPr bwMode="auto">
            <a:xfrm>
              <a:off x="-365126" y="-2058988"/>
              <a:ext cx="3937000" cy="3898901"/>
            </a:xfrm>
            <a:custGeom>
              <a:avLst/>
              <a:gdLst>
                <a:gd name="T0" fmla="*/ 744 w 1047"/>
                <a:gd name="T1" fmla="*/ 26 h 1037"/>
                <a:gd name="T2" fmla="*/ 681 w 1047"/>
                <a:gd name="T3" fmla="*/ 0 h 1037"/>
                <a:gd name="T4" fmla="*/ 618 w 1047"/>
                <a:gd name="T5" fmla="*/ 26 h 1037"/>
                <a:gd name="T6" fmla="*/ 568 w 1047"/>
                <a:gd name="T7" fmla="*/ 77 h 1037"/>
                <a:gd name="T8" fmla="*/ 541 w 1047"/>
                <a:gd name="T9" fmla="*/ 140 h 1037"/>
                <a:gd name="T10" fmla="*/ 555 w 1047"/>
                <a:gd name="T11" fmla="*/ 187 h 1037"/>
                <a:gd name="T12" fmla="*/ 69 w 1047"/>
                <a:gd name="T13" fmla="*/ 382 h 1037"/>
                <a:gd name="T14" fmla="*/ 7 w 1047"/>
                <a:gd name="T15" fmla="*/ 460 h 1037"/>
                <a:gd name="T16" fmla="*/ 37 w 1047"/>
                <a:gd name="T17" fmla="*/ 556 h 1037"/>
                <a:gd name="T18" fmla="*/ 491 w 1047"/>
                <a:gd name="T19" fmla="*/ 1006 h 1037"/>
                <a:gd name="T20" fmla="*/ 565 w 1047"/>
                <a:gd name="T21" fmla="*/ 1037 h 1037"/>
                <a:gd name="T22" fmla="*/ 567 w 1047"/>
                <a:gd name="T23" fmla="*/ 1037 h 1037"/>
                <a:gd name="T24" fmla="*/ 589 w 1047"/>
                <a:gd name="T25" fmla="*/ 1035 h 1037"/>
                <a:gd name="T26" fmla="*/ 667 w 1047"/>
                <a:gd name="T27" fmla="*/ 969 h 1037"/>
                <a:gd name="T28" fmla="*/ 858 w 1047"/>
                <a:gd name="T29" fmla="*/ 491 h 1037"/>
                <a:gd name="T30" fmla="*/ 907 w 1047"/>
                <a:gd name="T31" fmla="*/ 506 h 1037"/>
                <a:gd name="T32" fmla="*/ 970 w 1047"/>
                <a:gd name="T33" fmla="*/ 480 h 1037"/>
                <a:gd name="T34" fmla="*/ 1020 w 1047"/>
                <a:gd name="T35" fmla="*/ 429 h 1037"/>
                <a:gd name="T36" fmla="*/ 1047 w 1047"/>
                <a:gd name="T37" fmla="*/ 366 h 1037"/>
                <a:gd name="T38" fmla="*/ 1021 w 1047"/>
                <a:gd name="T39" fmla="*/ 303 h 1037"/>
                <a:gd name="T40" fmla="*/ 744 w 1047"/>
                <a:gd name="T41" fmla="*/ 26 h 1037"/>
                <a:gd name="T42" fmla="*/ 601 w 1047"/>
                <a:gd name="T43" fmla="*/ 943 h 1037"/>
                <a:gd name="T44" fmla="*/ 575 w 1047"/>
                <a:gd name="T45" fmla="*/ 965 h 1037"/>
                <a:gd name="T46" fmla="*/ 566 w 1047"/>
                <a:gd name="T47" fmla="*/ 966 h 1037"/>
                <a:gd name="T48" fmla="*/ 542 w 1047"/>
                <a:gd name="T49" fmla="*/ 955 h 1037"/>
                <a:gd name="T50" fmla="*/ 87 w 1047"/>
                <a:gd name="T51" fmla="*/ 505 h 1037"/>
                <a:gd name="T52" fmla="*/ 77 w 1047"/>
                <a:gd name="T53" fmla="*/ 473 h 1037"/>
                <a:gd name="T54" fmla="*/ 98 w 1047"/>
                <a:gd name="T55" fmla="*/ 447 h 1037"/>
                <a:gd name="T56" fmla="*/ 320 w 1047"/>
                <a:gd name="T57" fmla="*/ 358 h 1037"/>
                <a:gd name="T58" fmla="*/ 770 w 1047"/>
                <a:gd name="T59" fmla="*/ 520 h 1037"/>
                <a:gd name="T60" fmla="*/ 601 w 1047"/>
                <a:gd name="T61" fmla="*/ 943 h 1037"/>
                <a:gd name="T62" fmla="*/ 970 w 1047"/>
                <a:gd name="T63" fmla="*/ 378 h 1037"/>
                <a:gd name="T64" fmla="*/ 919 w 1047"/>
                <a:gd name="T65" fmla="*/ 429 h 1037"/>
                <a:gd name="T66" fmla="*/ 894 w 1047"/>
                <a:gd name="T67" fmla="*/ 429 h 1037"/>
                <a:gd name="T68" fmla="*/ 831 w 1047"/>
                <a:gd name="T69" fmla="*/ 366 h 1037"/>
                <a:gd name="T70" fmla="*/ 780 w 1047"/>
                <a:gd name="T71" fmla="*/ 494 h 1037"/>
                <a:gd name="T72" fmla="*/ 784 w 1047"/>
                <a:gd name="T73" fmla="*/ 483 h 1037"/>
                <a:gd name="T74" fmla="*/ 468 w 1047"/>
                <a:gd name="T75" fmla="*/ 350 h 1037"/>
                <a:gd name="T76" fmla="*/ 376 w 1047"/>
                <a:gd name="T77" fmla="*/ 336 h 1037"/>
                <a:gd name="T78" fmla="*/ 679 w 1047"/>
                <a:gd name="T79" fmla="*/ 214 h 1037"/>
                <a:gd name="T80" fmla="*/ 618 w 1047"/>
                <a:gd name="T81" fmla="*/ 153 h 1037"/>
                <a:gd name="T82" fmla="*/ 618 w 1047"/>
                <a:gd name="T83" fmla="*/ 128 h 1037"/>
                <a:gd name="T84" fmla="*/ 669 w 1047"/>
                <a:gd name="T85" fmla="*/ 77 h 1037"/>
                <a:gd name="T86" fmla="*/ 694 w 1047"/>
                <a:gd name="T87" fmla="*/ 77 h 1037"/>
                <a:gd name="T88" fmla="*/ 970 w 1047"/>
                <a:gd name="T89" fmla="*/ 353 h 1037"/>
                <a:gd name="T90" fmla="*/ 970 w 1047"/>
                <a:gd name="T91" fmla="*/ 378 h 10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47" h="1037">
                  <a:moveTo>
                    <a:pt x="744" y="26"/>
                  </a:moveTo>
                  <a:cubicBezTo>
                    <a:pt x="727" y="10"/>
                    <a:pt x="705" y="0"/>
                    <a:pt x="681" y="0"/>
                  </a:cubicBezTo>
                  <a:cubicBezTo>
                    <a:pt x="657" y="0"/>
                    <a:pt x="635" y="10"/>
                    <a:pt x="618" y="26"/>
                  </a:cubicBezTo>
                  <a:cubicBezTo>
                    <a:pt x="568" y="77"/>
                    <a:pt x="568" y="77"/>
                    <a:pt x="568" y="77"/>
                  </a:cubicBezTo>
                  <a:cubicBezTo>
                    <a:pt x="551" y="94"/>
                    <a:pt x="541" y="116"/>
                    <a:pt x="541" y="140"/>
                  </a:cubicBezTo>
                  <a:cubicBezTo>
                    <a:pt x="541" y="157"/>
                    <a:pt x="546" y="173"/>
                    <a:pt x="555" y="187"/>
                  </a:cubicBezTo>
                  <a:cubicBezTo>
                    <a:pt x="69" y="382"/>
                    <a:pt x="69" y="382"/>
                    <a:pt x="69" y="382"/>
                  </a:cubicBezTo>
                  <a:cubicBezTo>
                    <a:pt x="37" y="396"/>
                    <a:pt x="13" y="425"/>
                    <a:pt x="7" y="460"/>
                  </a:cubicBezTo>
                  <a:cubicBezTo>
                    <a:pt x="0" y="495"/>
                    <a:pt x="11" y="531"/>
                    <a:pt x="37" y="556"/>
                  </a:cubicBezTo>
                  <a:cubicBezTo>
                    <a:pt x="491" y="1006"/>
                    <a:pt x="491" y="1006"/>
                    <a:pt x="491" y="1006"/>
                  </a:cubicBezTo>
                  <a:cubicBezTo>
                    <a:pt x="511" y="1025"/>
                    <a:pt x="537" y="1036"/>
                    <a:pt x="565" y="1037"/>
                  </a:cubicBezTo>
                  <a:cubicBezTo>
                    <a:pt x="565" y="1037"/>
                    <a:pt x="567" y="1037"/>
                    <a:pt x="567" y="1037"/>
                  </a:cubicBezTo>
                  <a:cubicBezTo>
                    <a:pt x="575" y="1037"/>
                    <a:pt x="582" y="1036"/>
                    <a:pt x="589" y="1035"/>
                  </a:cubicBezTo>
                  <a:cubicBezTo>
                    <a:pt x="625" y="1027"/>
                    <a:pt x="654" y="1003"/>
                    <a:pt x="667" y="969"/>
                  </a:cubicBezTo>
                  <a:cubicBezTo>
                    <a:pt x="858" y="491"/>
                    <a:pt x="858" y="491"/>
                    <a:pt x="858" y="491"/>
                  </a:cubicBezTo>
                  <a:cubicBezTo>
                    <a:pt x="872" y="501"/>
                    <a:pt x="889" y="506"/>
                    <a:pt x="907" y="506"/>
                  </a:cubicBezTo>
                  <a:cubicBezTo>
                    <a:pt x="931" y="506"/>
                    <a:pt x="953" y="496"/>
                    <a:pt x="970" y="480"/>
                  </a:cubicBezTo>
                  <a:cubicBezTo>
                    <a:pt x="1020" y="429"/>
                    <a:pt x="1020" y="429"/>
                    <a:pt x="1020" y="429"/>
                  </a:cubicBezTo>
                  <a:cubicBezTo>
                    <a:pt x="1037" y="412"/>
                    <a:pt x="1047" y="390"/>
                    <a:pt x="1047" y="366"/>
                  </a:cubicBezTo>
                  <a:cubicBezTo>
                    <a:pt x="1047" y="342"/>
                    <a:pt x="1037" y="319"/>
                    <a:pt x="1021" y="303"/>
                  </a:cubicBezTo>
                  <a:lnTo>
                    <a:pt x="744" y="26"/>
                  </a:lnTo>
                  <a:close/>
                  <a:moveTo>
                    <a:pt x="601" y="943"/>
                  </a:moveTo>
                  <a:cubicBezTo>
                    <a:pt x="596" y="954"/>
                    <a:pt x="586" y="962"/>
                    <a:pt x="575" y="965"/>
                  </a:cubicBezTo>
                  <a:cubicBezTo>
                    <a:pt x="572" y="965"/>
                    <a:pt x="569" y="966"/>
                    <a:pt x="566" y="966"/>
                  </a:cubicBezTo>
                  <a:cubicBezTo>
                    <a:pt x="557" y="965"/>
                    <a:pt x="549" y="962"/>
                    <a:pt x="542" y="955"/>
                  </a:cubicBezTo>
                  <a:cubicBezTo>
                    <a:pt x="87" y="505"/>
                    <a:pt x="87" y="505"/>
                    <a:pt x="87" y="505"/>
                  </a:cubicBezTo>
                  <a:cubicBezTo>
                    <a:pt x="79" y="497"/>
                    <a:pt x="75" y="485"/>
                    <a:pt x="77" y="473"/>
                  </a:cubicBezTo>
                  <a:cubicBezTo>
                    <a:pt x="79" y="462"/>
                    <a:pt x="87" y="452"/>
                    <a:pt x="98" y="447"/>
                  </a:cubicBezTo>
                  <a:cubicBezTo>
                    <a:pt x="320" y="358"/>
                    <a:pt x="320" y="358"/>
                    <a:pt x="320" y="358"/>
                  </a:cubicBezTo>
                  <a:cubicBezTo>
                    <a:pt x="470" y="408"/>
                    <a:pt x="620" y="360"/>
                    <a:pt x="770" y="520"/>
                  </a:cubicBezTo>
                  <a:lnTo>
                    <a:pt x="601" y="943"/>
                  </a:lnTo>
                  <a:close/>
                  <a:moveTo>
                    <a:pt x="970" y="378"/>
                  </a:moveTo>
                  <a:cubicBezTo>
                    <a:pt x="919" y="429"/>
                    <a:pt x="919" y="429"/>
                    <a:pt x="919" y="429"/>
                  </a:cubicBezTo>
                  <a:cubicBezTo>
                    <a:pt x="912" y="436"/>
                    <a:pt x="901" y="436"/>
                    <a:pt x="894" y="429"/>
                  </a:cubicBezTo>
                  <a:cubicBezTo>
                    <a:pt x="831" y="366"/>
                    <a:pt x="831" y="366"/>
                    <a:pt x="831" y="366"/>
                  </a:cubicBezTo>
                  <a:cubicBezTo>
                    <a:pt x="780" y="494"/>
                    <a:pt x="780" y="494"/>
                    <a:pt x="780" y="494"/>
                  </a:cubicBezTo>
                  <a:cubicBezTo>
                    <a:pt x="784" y="483"/>
                    <a:pt x="784" y="483"/>
                    <a:pt x="784" y="483"/>
                  </a:cubicBezTo>
                  <a:cubicBezTo>
                    <a:pt x="676" y="376"/>
                    <a:pt x="567" y="362"/>
                    <a:pt x="468" y="350"/>
                  </a:cubicBezTo>
                  <a:cubicBezTo>
                    <a:pt x="437" y="346"/>
                    <a:pt x="406" y="342"/>
                    <a:pt x="376" y="336"/>
                  </a:cubicBezTo>
                  <a:cubicBezTo>
                    <a:pt x="679" y="214"/>
                    <a:pt x="679" y="214"/>
                    <a:pt x="679" y="214"/>
                  </a:cubicBezTo>
                  <a:cubicBezTo>
                    <a:pt x="618" y="153"/>
                    <a:pt x="618" y="153"/>
                    <a:pt x="618" y="153"/>
                  </a:cubicBezTo>
                  <a:cubicBezTo>
                    <a:pt x="611" y="146"/>
                    <a:pt x="611" y="135"/>
                    <a:pt x="618" y="128"/>
                  </a:cubicBezTo>
                  <a:cubicBezTo>
                    <a:pt x="669" y="77"/>
                    <a:pt x="669" y="77"/>
                    <a:pt x="669" y="77"/>
                  </a:cubicBezTo>
                  <a:cubicBezTo>
                    <a:pt x="676" y="70"/>
                    <a:pt x="687" y="70"/>
                    <a:pt x="694" y="77"/>
                  </a:cubicBezTo>
                  <a:cubicBezTo>
                    <a:pt x="970" y="353"/>
                    <a:pt x="970" y="353"/>
                    <a:pt x="970" y="353"/>
                  </a:cubicBezTo>
                  <a:cubicBezTo>
                    <a:pt x="977" y="360"/>
                    <a:pt x="977" y="372"/>
                    <a:pt x="970" y="3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60" name="Freeform 6"/>
            <p:cNvSpPr>
              <a:spLocks noEditPoints="1"/>
            </p:cNvSpPr>
            <p:nvPr/>
          </p:nvSpPr>
          <p:spPr bwMode="auto">
            <a:xfrm>
              <a:off x="1536700" y="-311150"/>
              <a:ext cx="669925" cy="673100"/>
            </a:xfrm>
            <a:custGeom>
              <a:avLst/>
              <a:gdLst>
                <a:gd name="T0" fmla="*/ 89 w 178"/>
                <a:gd name="T1" fmla="*/ 179 h 179"/>
                <a:gd name="T2" fmla="*/ 178 w 178"/>
                <a:gd name="T3" fmla="*/ 89 h 179"/>
                <a:gd name="T4" fmla="*/ 89 w 178"/>
                <a:gd name="T5" fmla="*/ 0 h 179"/>
                <a:gd name="T6" fmla="*/ 0 w 178"/>
                <a:gd name="T7" fmla="*/ 89 h 179"/>
                <a:gd name="T8" fmla="*/ 89 w 178"/>
                <a:gd name="T9" fmla="*/ 179 h 179"/>
                <a:gd name="T10" fmla="*/ 89 w 178"/>
                <a:gd name="T11" fmla="*/ 36 h 179"/>
                <a:gd name="T12" fmla="*/ 143 w 178"/>
                <a:gd name="T13" fmla="*/ 89 h 179"/>
                <a:gd name="T14" fmla="*/ 89 w 178"/>
                <a:gd name="T15" fmla="*/ 143 h 179"/>
                <a:gd name="T16" fmla="*/ 35 w 178"/>
                <a:gd name="T17" fmla="*/ 89 h 179"/>
                <a:gd name="T18" fmla="*/ 89 w 178"/>
                <a:gd name="T19" fmla="*/ 36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179">
                  <a:moveTo>
                    <a:pt x="89" y="179"/>
                  </a:moveTo>
                  <a:cubicBezTo>
                    <a:pt x="138" y="179"/>
                    <a:pt x="178" y="139"/>
                    <a:pt x="178" y="89"/>
                  </a:cubicBezTo>
                  <a:cubicBezTo>
                    <a:pt x="178" y="40"/>
                    <a:pt x="138" y="0"/>
                    <a:pt x="89" y="0"/>
                  </a:cubicBezTo>
                  <a:cubicBezTo>
                    <a:pt x="40" y="0"/>
                    <a:pt x="0" y="40"/>
                    <a:pt x="0" y="89"/>
                  </a:cubicBezTo>
                  <a:cubicBezTo>
                    <a:pt x="0" y="139"/>
                    <a:pt x="40" y="179"/>
                    <a:pt x="89" y="179"/>
                  </a:cubicBezTo>
                  <a:close/>
                  <a:moveTo>
                    <a:pt x="89" y="36"/>
                  </a:moveTo>
                  <a:cubicBezTo>
                    <a:pt x="119" y="36"/>
                    <a:pt x="143" y="60"/>
                    <a:pt x="143" y="89"/>
                  </a:cubicBezTo>
                  <a:cubicBezTo>
                    <a:pt x="143" y="119"/>
                    <a:pt x="119" y="143"/>
                    <a:pt x="89" y="143"/>
                  </a:cubicBezTo>
                  <a:cubicBezTo>
                    <a:pt x="59" y="143"/>
                    <a:pt x="35" y="119"/>
                    <a:pt x="35" y="89"/>
                  </a:cubicBezTo>
                  <a:cubicBezTo>
                    <a:pt x="35" y="60"/>
                    <a:pt x="59" y="36"/>
                    <a:pt x="89"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61" name="Freeform 7"/>
            <p:cNvSpPr>
              <a:spLocks noEditPoints="1"/>
            </p:cNvSpPr>
            <p:nvPr/>
          </p:nvSpPr>
          <p:spPr bwMode="auto">
            <a:xfrm>
              <a:off x="3282950" y="-2462213"/>
              <a:ext cx="673100" cy="673100"/>
            </a:xfrm>
            <a:custGeom>
              <a:avLst/>
              <a:gdLst>
                <a:gd name="T0" fmla="*/ 90 w 179"/>
                <a:gd name="T1" fmla="*/ 0 h 179"/>
                <a:gd name="T2" fmla="*/ 0 w 179"/>
                <a:gd name="T3" fmla="*/ 89 h 179"/>
                <a:gd name="T4" fmla="*/ 90 w 179"/>
                <a:gd name="T5" fmla="*/ 179 h 179"/>
                <a:gd name="T6" fmla="*/ 179 w 179"/>
                <a:gd name="T7" fmla="*/ 89 h 179"/>
                <a:gd name="T8" fmla="*/ 90 w 179"/>
                <a:gd name="T9" fmla="*/ 0 h 179"/>
                <a:gd name="T10" fmla="*/ 90 w 179"/>
                <a:gd name="T11" fmla="*/ 143 h 179"/>
                <a:gd name="T12" fmla="*/ 36 w 179"/>
                <a:gd name="T13" fmla="*/ 89 h 179"/>
                <a:gd name="T14" fmla="*/ 90 w 179"/>
                <a:gd name="T15" fmla="*/ 36 h 179"/>
                <a:gd name="T16" fmla="*/ 143 w 179"/>
                <a:gd name="T17" fmla="*/ 89 h 179"/>
                <a:gd name="T18" fmla="*/ 90 w 179"/>
                <a:gd name="T19" fmla="*/ 14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9" h="179">
                  <a:moveTo>
                    <a:pt x="90" y="0"/>
                  </a:moveTo>
                  <a:cubicBezTo>
                    <a:pt x="40" y="0"/>
                    <a:pt x="0" y="40"/>
                    <a:pt x="0" y="89"/>
                  </a:cubicBezTo>
                  <a:cubicBezTo>
                    <a:pt x="0" y="139"/>
                    <a:pt x="40" y="179"/>
                    <a:pt x="90" y="179"/>
                  </a:cubicBezTo>
                  <a:cubicBezTo>
                    <a:pt x="139" y="179"/>
                    <a:pt x="179" y="139"/>
                    <a:pt x="179" y="89"/>
                  </a:cubicBezTo>
                  <a:cubicBezTo>
                    <a:pt x="179" y="40"/>
                    <a:pt x="139" y="0"/>
                    <a:pt x="90" y="0"/>
                  </a:cubicBezTo>
                  <a:close/>
                  <a:moveTo>
                    <a:pt x="90" y="143"/>
                  </a:moveTo>
                  <a:cubicBezTo>
                    <a:pt x="60" y="143"/>
                    <a:pt x="36" y="119"/>
                    <a:pt x="36" y="89"/>
                  </a:cubicBezTo>
                  <a:cubicBezTo>
                    <a:pt x="36" y="60"/>
                    <a:pt x="60" y="36"/>
                    <a:pt x="90" y="36"/>
                  </a:cubicBezTo>
                  <a:cubicBezTo>
                    <a:pt x="119" y="36"/>
                    <a:pt x="143" y="60"/>
                    <a:pt x="143" y="89"/>
                  </a:cubicBezTo>
                  <a:cubicBezTo>
                    <a:pt x="143" y="119"/>
                    <a:pt x="119" y="143"/>
                    <a:pt x="90"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62" name="Freeform 8"/>
            <p:cNvSpPr>
              <a:spLocks noEditPoints="1"/>
            </p:cNvSpPr>
            <p:nvPr/>
          </p:nvSpPr>
          <p:spPr bwMode="auto">
            <a:xfrm>
              <a:off x="728662" y="-446088"/>
              <a:ext cx="538163" cy="536575"/>
            </a:xfrm>
            <a:custGeom>
              <a:avLst/>
              <a:gdLst>
                <a:gd name="T0" fmla="*/ 0 w 143"/>
                <a:gd name="T1" fmla="*/ 72 h 143"/>
                <a:gd name="T2" fmla="*/ 72 w 143"/>
                <a:gd name="T3" fmla="*/ 143 h 143"/>
                <a:gd name="T4" fmla="*/ 143 w 143"/>
                <a:gd name="T5" fmla="*/ 72 h 143"/>
                <a:gd name="T6" fmla="*/ 72 w 143"/>
                <a:gd name="T7" fmla="*/ 0 h 143"/>
                <a:gd name="T8" fmla="*/ 0 w 143"/>
                <a:gd name="T9" fmla="*/ 72 h 143"/>
                <a:gd name="T10" fmla="*/ 72 w 143"/>
                <a:gd name="T11" fmla="*/ 36 h 143"/>
                <a:gd name="T12" fmla="*/ 107 w 143"/>
                <a:gd name="T13" fmla="*/ 72 h 143"/>
                <a:gd name="T14" fmla="*/ 72 w 143"/>
                <a:gd name="T15" fmla="*/ 108 h 143"/>
                <a:gd name="T16" fmla="*/ 36 w 143"/>
                <a:gd name="T17" fmla="*/ 72 h 143"/>
                <a:gd name="T18" fmla="*/ 72 w 143"/>
                <a:gd name="T19" fmla="*/ 3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3" h="143">
                  <a:moveTo>
                    <a:pt x="0" y="72"/>
                  </a:moveTo>
                  <a:cubicBezTo>
                    <a:pt x="0" y="111"/>
                    <a:pt x="32" y="143"/>
                    <a:pt x="72" y="143"/>
                  </a:cubicBezTo>
                  <a:cubicBezTo>
                    <a:pt x="111" y="143"/>
                    <a:pt x="143" y="111"/>
                    <a:pt x="143" y="72"/>
                  </a:cubicBezTo>
                  <a:cubicBezTo>
                    <a:pt x="143" y="32"/>
                    <a:pt x="111" y="0"/>
                    <a:pt x="72" y="0"/>
                  </a:cubicBezTo>
                  <a:cubicBezTo>
                    <a:pt x="32" y="0"/>
                    <a:pt x="0" y="32"/>
                    <a:pt x="0" y="72"/>
                  </a:cubicBezTo>
                  <a:close/>
                  <a:moveTo>
                    <a:pt x="72" y="36"/>
                  </a:moveTo>
                  <a:cubicBezTo>
                    <a:pt x="91" y="36"/>
                    <a:pt x="107" y="52"/>
                    <a:pt x="107" y="72"/>
                  </a:cubicBezTo>
                  <a:cubicBezTo>
                    <a:pt x="107" y="92"/>
                    <a:pt x="91" y="108"/>
                    <a:pt x="72" y="108"/>
                  </a:cubicBezTo>
                  <a:cubicBezTo>
                    <a:pt x="52" y="108"/>
                    <a:pt x="36" y="92"/>
                    <a:pt x="36" y="72"/>
                  </a:cubicBezTo>
                  <a:cubicBezTo>
                    <a:pt x="36" y="52"/>
                    <a:pt x="52" y="36"/>
                    <a:pt x="7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63" name="Oval 9"/>
            <p:cNvSpPr>
              <a:spLocks noChangeArrowheads="1"/>
            </p:cNvSpPr>
            <p:nvPr/>
          </p:nvSpPr>
          <p:spPr bwMode="auto">
            <a:xfrm>
              <a:off x="1266825" y="496888"/>
              <a:ext cx="269875" cy="266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64" name="Oval 10"/>
            <p:cNvSpPr>
              <a:spLocks noChangeArrowheads="1"/>
            </p:cNvSpPr>
            <p:nvPr/>
          </p:nvSpPr>
          <p:spPr bwMode="auto">
            <a:xfrm>
              <a:off x="3417887" y="-1522413"/>
              <a:ext cx="269875" cy="271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sp>
        <p:nvSpPr>
          <p:cNvPr id="63" name="Freeform 48"/>
          <p:cNvSpPr>
            <a:spLocks noChangeArrowheads="1"/>
          </p:cNvSpPr>
          <p:nvPr/>
        </p:nvSpPr>
        <p:spPr bwMode="auto">
          <a:xfrm>
            <a:off x="7427508" y="4108915"/>
            <a:ext cx="4028674" cy="6197953"/>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5"/>
          </a:solidFill>
          <a:ln>
            <a:solidFill>
              <a:schemeClr val="bg2"/>
            </a:solidFill>
          </a:ln>
          <a:effectLst/>
        </p:spPr>
        <p:txBody>
          <a:bodyPr wrap="none" anchor="ctr"/>
          <a:lstStyle/>
          <a:p>
            <a:endParaRPr lang="en-US" sz="2701" dirty="0">
              <a:latin typeface="Lato Light"/>
            </a:endParaRPr>
          </a:p>
        </p:txBody>
      </p:sp>
      <p:grpSp>
        <p:nvGrpSpPr>
          <p:cNvPr id="64" name="Group 63"/>
          <p:cNvGrpSpPr/>
          <p:nvPr/>
        </p:nvGrpSpPr>
        <p:grpSpPr>
          <a:xfrm>
            <a:off x="3370981" y="2075518"/>
            <a:ext cx="11516622" cy="1559721"/>
            <a:chOff x="4472884" y="483017"/>
            <a:chExt cx="15351497" cy="2079087"/>
          </a:xfrm>
        </p:grpSpPr>
        <p:sp>
          <p:nvSpPr>
            <p:cNvPr id="65" name="TextBox 64"/>
            <p:cNvSpPr txBox="1"/>
            <p:nvPr/>
          </p:nvSpPr>
          <p:spPr>
            <a:xfrm>
              <a:off x="4472884" y="483017"/>
              <a:ext cx="15351497" cy="1446608"/>
            </a:xfrm>
            <a:prstGeom prst="rect">
              <a:avLst/>
            </a:prstGeom>
            <a:noFill/>
          </p:spPr>
          <p:txBody>
            <a:bodyPr wrap="none" lIns="68584" tIns="34292" rIns="68584" bIns="34292" rtlCol="0">
              <a:spAutoFit/>
            </a:bodyPr>
            <a:lstStyle/>
            <a:p>
              <a:pPr algn="ctr"/>
              <a:r>
                <a:rPr lang="en-US" sz="6602" b="1" dirty="0">
                  <a:solidFill>
                    <a:schemeClr val="tx2"/>
                  </a:solidFill>
                  <a:latin typeface="Lato Regular"/>
                  <a:cs typeface="Lato Regular"/>
                </a:rPr>
                <a:t>California Government Finance</a:t>
              </a:r>
              <a:endParaRPr lang="id-ID" sz="6602" b="1" dirty="0">
                <a:solidFill>
                  <a:schemeClr val="tx2"/>
                </a:solidFill>
                <a:latin typeface="Lato Regular"/>
                <a:cs typeface="Lato Regular"/>
              </a:endParaRPr>
            </a:p>
          </p:txBody>
        </p:sp>
        <p:sp>
          <p:nvSpPr>
            <p:cNvPr id="66" name="Rectangle 6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67"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grpSp>
        <p:nvGrpSpPr>
          <p:cNvPr id="11" name="Group 10"/>
          <p:cNvGrpSpPr/>
          <p:nvPr/>
        </p:nvGrpSpPr>
        <p:grpSpPr>
          <a:xfrm>
            <a:off x="12608444" y="4568614"/>
            <a:ext cx="4387392" cy="1493002"/>
            <a:chOff x="16806881" y="3806281"/>
            <a:chExt cx="5848332" cy="1990150"/>
          </a:xfrm>
        </p:grpSpPr>
        <p:grpSp>
          <p:nvGrpSpPr>
            <p:cNvPr id="10" name="Group 9"/>
            <p:cNvGrpSpPr/>
            <p:nvPr/>
          </p:nvGrpSpPr>
          <p:grpSpPr>
            <a:xfrm>
              <a:off x="16806881" y="3806281"/>
              <a:ext cx="3876394" cy="1990150"/>
              <a:chOff x="16806881" y="3806281"/>
              <a:chExt cx="3876394" cy="1990150"/>
            </a:xfrm>
          </p:grpSpPr>
          <p:sp>
            <p:nvSpPr>
              <p:cNvPr id="188" name="TextBox 187"/>
              <p:cNvSpPr txBox="1"/>
              <p:nvPr/>
            </p:nvSpPr>
            <p:spPr>
              <a:xfrm>
                <a:off x="19016159" y="4163417"/>
                <a:ext cx="1667116" cy="615564"/>
              </a:xfrm>
              <a:prstGeom prst="rect">
                <a:avLst/>
              </a:prstGeom>
              <a:noFill/>
            </p:spPr>
            <p:txBody>
              <a:bodyPr wrap="none" rtlCol="0">
                <a:spAutoFit/>
              </a:bodyPr>
              <a:lstStyle/>
              <a:p>
                <a:pPr algn="r"/>
                <a:r>
                  <a:rPr lang="id-ID" sz="2401" b="1" dirty="0">
                    <a:solidFill>
                      <a:schemeClr val="tx2"/>
                    </a:solidFill>
                    <a:latin typeface="Lato Regular"/>
                    <a:cs typeface="Lato Regular"/>
                  </a:rPr>
                  <a:t>Speaker</a:t>
                </a:r>
              </a:p>
            </p:txBody>
          </p:sp>
          <p:sp>
            <p:nvSpPr>
              <p:cNvPr id="189" name="TextBox 188"/>
              <p:cNvSpPr txBox="1"/>
              <p:nvPr/>
            </p:nvSpPr>
            <p:spPr>
              <a:xfrm>
                <a:off x="16990011" y="4750263"/>
                <a:ext cx="3693264" cy="1046168"/>
              </a:xfrm>
              <a:prstGeom prst="rect">
                <a:avLst/>
              </a:prstGeom>
              <a:noFill/>
            </p:spPr>
            <p:txBody>
              <a:bodyPr wrap="square" rtlCol="0">
                <a:spAutoFit/>
              </a:bodyPr>
              <a:lstStyle/>
              <a:p>
                <a:pPr algn="r">
                  <a:lnSpc>
                    <a:spcPct val="150000"/>
                  </a:lnSpc>
                </a:pPr>
                <a:r>
                  <a:rPr lang="pt-BR" sz="1500" dirty="0">
                    <a:latin typeface="Lato Light"/>
                    <a:cs typeface="Lato Light"/>
                  </a:rPr>
                  <a:t>Lorem ipsum dolor sit amet, consectetur.</a:t>
                </a:r>
                <a:endParaRPr lang="id-ID" sz="1500" dirty="0">
                  <a:solidFill>
                    <a:schemeClr val="bg1">
                      <a:lumMod val="65000"/>
                    </a:schemeClr>
                  </a:solidFill>
                  <a:latin typeface="Lato Light"/>
                  <a:cs typeface="Lato Light"/>
                </a:endParaRPr>
              </a:p>
            </p:txBody>
          </p:sp>
          <p:sp>
            <p:nvSpPr>
              <p:cNvPr id="193" name="TextBox 192"/>
              <p:cNvSpPr txBox="1"/>
              <p:nvPr/>
            </p:nvSpPr>
            <p:spPr>
              <a:xfrm>
                <a:off x="16806881" y="3806281"/>
                <a:ext cx="1980253" cy="1169461"/>
              </a:xfrm>
              <a:prstGeom prst="rect">
                <a:avLst/>
              </a:prstGeom>
              <a:noFill/>
            </p:spPr>
            <p:txBody>
              <a:bodyPr wrap="none" lIns="137168" tIns="68584" rIns="137168" bIns="68584" rtlCol="0">
                <a:spAutoFit/>
              </a:bodyPr>
              <a:lstStyle/>
              <a:p>
                <a:r>
                  <a:rPr lang="id-ID" sz="4801" b="1" dirty="0">
                    <a:solidFill>
                      <a:schemeClr val="accent2"/>
                    </a:solidFill>
                    <a:latin typeface="Lato Regular"/>
                    <a:cs typeface="Lato Regular"/>
                  </a:rPr>
                  <a:t>86%</a:t>
                </a:r>
              </a:p>
            </p:txBody>
          </p:sp>
        </p:grpSp>
        <p:grpSp>
          <p:nvGrpSpPr>
            <p:cNvPr id="9" name="Group 8"/>
            <p:cNvGrpSpPr/>
            <p:nvPr/>
          </p:nvGrpSpPr>
          <p:grpSpPr>
            <a:xfrm>
              <a:off x="20820605" y="3837391"/>
              <a:ext cx="1834608" cy="1835086"/>
              <a:chOff x="20820605" y="3837391"/>
              <a:chExt cx="1834608" cy="1835086"/>
            </a:xfrm>
          </p:grpSpPr>
          <p:grpSp>
            <p:nvGrpSpPr>
              <p:cNvPr id="184" name="Group 183"/>
              <p:cNvGrpSpPr/>
              <p:nvPr/>
            </p:nvGrpSpPr>
            <p:grpSpPr>
              <a:xfrm>
                <a:off x="20820605" y="3837391"/>
                <a:ext cx="1834608" cy="1835086"/>
                <a:chOff x="5568818" y="4268069"/>
                <a:chExt cx="1054364" cy="1054364"/>
              </a:xfrm>
            </p:grpSpPr>
            <p:sp>
              <p:nvSpPr>
                <p:cNvPr id="185" name="Rectangle 184"/>
                <p:cNvSpPr/>
                <p:nvPr/>
              </p:nvSpPr>
              <p:spPr>
                <a:xfrm>
                  <a:off x="5568818" y="4268069"/>
                  <a:ext cx="1054364" cy="1054364"/>
                </a:xfrm>
                <a:prstGeom prst="rect">
                  <a:avLst/>
                </a:prstGeom>
                <a:solidFill>
                  <a:schemeClr val="accent3"/>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701" dirty="0">
                    <a:latin typeface="Lato Light"/>
                  </a:endParaRPr>
                </a:p>
              </p:txBody>
            </p:sp>
            <p:sp>
              <p:nvSpPr>
                <p:cNvPr id="186" name="Rectangle 185"/>
                <p:cNvSpPr/>
                <p:nvPr/>
              </p:nvSpPr>
              <p:spPr>
                <a:xfrm>
                  <a:off x="5568818" y="5235563"/>
                  <a:ext cx="1054364" cy="8687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701" dirty="0">
                    <a:latin typeface="Lato Light"/>
                  </a:endParaRPr>
                </a:p>
              </p:txBody>
            </p:sp>
          </p:grpSp>
          <p:sp>
            <p:nvSpPr>
              <p:cNvPr id="68" name="Freeform 14"/>
              <p:cNvSpPr>
                <a:spLocks noEditPoints="1"/>
              </p:cNvSpPr>
              <p:nvPr/>
            </p:nvSpPr>
            <p:spPr bwMode="auto">
              <a:xfrm>
                <a:off x="21361303" y="4223871"/>
                <a:ext cx="852702" cy="852402"/>
              </a:xfrm>
              <a:custGeom>
                <a:avLst/>
                <a:gdLst>
                  <a:gd name="T0" fmla="*/ 434 w 688"/>
                  <a:gd name="T1" fmla="*/ 77 h 688"/>
                  <a:gd name="T2" fmla="*/ 284 w 688"/>
                  <a:gd name="T3" fmla="*/ 194 h 688"/>
                  <a:gd name="T4" fmla="*/ 175 w 688"/>
                  <a:gd name="T5" fmla="*/ 194 h 688"/>
                  <a:gd name="T6" fmla="*/ 0 w 688"/>
                  <a:gd name="T7" fmla="*/ 301 h 688"/>
                  <a:gd name="T8" fmla="*/ 129 w 688"/>
                  <a:gd name="T9" fmla="*/ 452 h 688"/>
                  <a:gd name="T10" fmla="*/ 172 w 688"/>
                  <a:gd name="T11" fmla="*/ 688 h 688"/>
                  <a:gd name="T12" fmla="*/ 301 w 688"/>
                  <a:gd name="T13" fmla="*/ 645 h 688"/>
                  <a:gd name="T14" fmla="*/ 279 w 688"/>
                  <a:gd name="T15" fmla="*/ 581 h 688"/>
                  <a:gd name="T16" fmla="*/ 280 w 688"/>
                  <a:gd name="T17" fmla="*/ 429 h 688"/>
                  <a:gd name="T18" fmla="*/ 283 w 688"/>
                  <a:gd name="T19" fmla="*/ 418 h 688"/>
                  <a:gd name="T20" fmla="*/ 290 w 688"/>
                  <a:gd name="T21" fmla="*/ 412 h 688"/>
                  <a:gd name="T22" fmla="*/ 296 w 688"/>
                  <a:gd name="T23" fmla="*/ 410 h 688"/>
                  <a:gd name="T24" fmla="*/ 434 w 688"/>
                  <a:gd name="T25" fmla="*/ 525 h 688"/>
                  <a:gd name="T26" fmla="*/ 688 w 688"/>
                  <a:gd name="T27" fmla="*/ 301 h 688"/>
                  <a:gd name="T28" fmla="*/ 430 w 688"/>
                  <a:gd name="T29" fmla="*/ 301 h 688"/>
                  <a:gd name="T30" fmla="*/ 495 w 688"/>
                  <a:gd name="T31" fmla="*/ 237 h 688"/>
                  <a:gd name="T32" fmla="*/ 495 w 688"/>
                  <a:gd name="T33" fmla="*/ 366 h 688"/>
                  <a:gd name="T34" fmla="*/ 430 w 688"/>
                  <a:gd name="T35" fmla="*/ 301 h 688"/>
                  <a:gd name="T36" fmla="*/ 86 w 688"/>
                  <a:gd name="T37" fmla="*/ 237 h 688"/>
                  <a:gd name="T38" fmla="*/ 215 w 688"/>
                  <a:gd name="T39" fmla="*/ 301 h 688"/>
                  <a:gd name="T40" fmla="*/ 86 w 688"/>
                  <a:gd name="T41" fmla="*/ 366 h 688"/>
                  <a:gd name="T42" fmla="*/ 258 w 688"/>
                  <a:gd name="T43" fmla="*/ 645 h 688"/>
                  <a:gd name="T44" fmla="*/ 172 w 688"/>
                  <a:gd name="T45" fmla="*/ 452 h 688"/>
                  <a:gd name="T46" fmla="*/ 175 w 688"/>
                  <a:gd name="T47" fmla="*/ 409 h 688"/>
                  <a:gd name="T48" fmla="*/ 240 w 688"/>
                  <a:gd name="T49" fmla="*/ 409 h 688"/>
                  <a:gd name="T50" fmla="*/ 236 w 688"/>
                  <a:gd name="T51" fmla="*/ 581 h 688"/>
                  <a:gd name="T52" fmla="*/ 258 w 688"/>
                  <a:gd name="T53" fmla="*/ 627 h 688"/>
                  <a:gd name="T54" fmla="*/ 284 w 688"/>
                  <a:gd name="T55" fmla="*/ 366 h 688"/>
                  <a:gd name="T56" fmla="*/ 280 w 688"/>
                  <a:gd name="T57" fmla="*/ 366 h 688"/>
                  <a:gd name="T58" fmla="*/ 280 w 688"/>
                  <a:gd name="T59" fmla="*/ 237 h 688"/>
                  <a:gd name="T60" fmla="*/ 396 w 688"/>
                  <a:gd name="T61" fmla="*/ 193 h 688"/>
                  <a:gd name="T62" fmla="*/ 396 w 688"/>
                  <a:gd name="T63" fmla="*/ 409 h 688"/>
                  <a:gd name="T64" fmla="*/ 538 w 688"/>
                  <a:gd name="T65" fmla="*/ 559 h 688"/>
                  <a:gd name="T66" fmla="*/ 495 w 688"/>
                  <a:gd name="T67" fmla="*/ 409 h 688"/>
                  <a:gd name="T68" fmla="*/ 495 w 688"/>
                  <a:gd name="T69" fmla="*/ 194 h 688"/>
                  <a:gd name="T70" fmla="*/ 538 w 688"/>
                  <a:gd name="T71" fmla="*/ 43 h 688"/>
                  <a:gd name="T72" fmla="*/ 538 w 688"/>
                  <a:gd name="T73" fmla="*/ 559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88" h="688">
                    <a:moveTo>
                      <a:pt x="538" y="0"/>
                    </a:moveTo>
                    <a:cubicBezTo>
                      <a:pt x="493" y="0"/>
                      <a:pt x="459" y="30"/>
                      <a:pt x="434" y="77"/>
                    </a:cubicBezTo>
                    <a:cubicBezTo>
                      <a:pt x="433" y="77"/>
                      <a:pt x="433" y="77"/>
                      <a:pt x="433" y="77"/>
                    </a:cubicBezTo>
                    <a:cubicBezTo>
                      <a:pt x="397" y="148"/>
                      <a:pt x="343" y="194"/>
                      <a:pt x="284" y="194"/>
                    </a:cubicBezTo>
                    <a:cubicBezTo>
                      <a:pt x="270" y="194"/>
                      <a:pt x="270" y="194"/>
                      <a:pt x="270" y="194"/>
                    </a:cubicBezTo>
                    <a:cubicBezTo>
                      <a:pt x="175" y="194"/>
                      <a:pt x="175" y="194"/>
                      <a:pt x="175" y="194"/>
                    </a:cubicBezTo>
                    <a:cubicBezTo>
                      <a:pt x="86" y="194"/>
                      <a:pt x="86" y="194"/>
                      <a:pt x="86" y="194"/>
                    </a:cubicBezTo>
                    <a:cubicBezTo>
                      <a:pt x="38" y="194"/>
                      <a:pt x="0" y="241"/>
                      <a:pt x="0" y="301"/>
                    </a:cubicBezTo>
                    <a:cubicBezTo>
                      <a:pt x="0" y="361"/>
                      <a:pt x="38" y="409"/>
                      <a:pt x="86" y="409"/>
                    </a:cubicBezTo>
                    <a:cubicBezTo>
                      <a:pt x="110" y="409"/>
                      <a:pt x="129" y="428"/>
                      <a:pt x="129" y="452"/>
                    </a:cubicBezTo>
                    <a:cubicBezTo>
                      <a:pt x="129" y="645"/>
                      <a:pt x="129" y="645"/>
                      <a:pt x="129" y="645"/>
                    </a:cubicBezTo>
                    <a:cubicBezTo>
                      <a:pt x="129" y="669"/>
                      <a:pt x="148" y="688"/>
                      <a:pt x="172" y="688"/>
                    </a:cubicBezTo>
                    <a:cubicBezTo>
                      <a:pt x="258" y="688"/>
                      <a:pt x="258" y="688"/>
                      <a:pt x="258" y="688"/>
                    </a:cubicBezTo>
                    <a:cubicBezTo>
                      <a:pt x="282" y="688"/>
                      <a:pt x="301" y="669"/>
                      <a:pt x="301" y="645"/>
                    </a:cubicBezTo>
                    <a:cubicBezTo>
                      <a:pt x="301" y="624"/>
                      <a:pt x="301" y="624"/>
                      <a:pt x="301" y="624"/>
                    </a:cubicBezTo>
                    <a:cubicBezTo>
                      <a:pt x="301" y="602"/>
                      <a:pt x="279" y="592"/>
                      <a:pt x="279" y="581"/>
                    </a:cubicBezTo>
                    <a:cubicBezTo>
                      <a:pt x="279" y="430"/>
                      <a:pt x="279" y="430"/>
                      <a:pt x="279" y="430"/>
                    </a:cubicBezTo>
                    <a:cubicBezTo>
                      <a:pt x="279" y="429"/>
                      <a:pt x="280" y="429"/>
                      <a:pt x="280" y="429"/>
                    </a:cubicBezTo>
                    <a:cubicBezTo>
                      <a:pt x="280" y="426"/>
                      <a:pt x="281" y="423"/>
                      <a:pt x="282" y="420"/>
                    </a:cubicBezTo>
                    <a:cubicBezTo>
                      <a:pt x="283" y="419"/>
                      <a:pt x="283" y="419"/>
                      <a:pt x="283" y="418"/>
                    </a:cubicBezTo>
                    <a:cubicBezTo>
                      <a:pt x="285" y="416"/>
                      <a:pt x="287" y="414"/>
                      <a:pt x="290" y="412"/>
                    </a:cubicBezTo>
                    <a:cubicBezTo>
                      <a:pt x="290" y="412"/>
                      <a:pt x="290" y="412"/>
                      <a:pt x="290" y="412"/>
                    </a:cubicBezTo>
                    <a:cubicBezTo>
                      <a:pt x="290" y="412"/>
                      <a:pt x="290" y="412"/>
                      <a:pt x="291" y="412"/>
                    </a:cubicBezTo>
                    <a:cubicBezTo>
                      <a:pt x="292" y="411"/>
                      <a:pt x="294" y="410"/>
                      <a:pt x="296" y="410"/>
                    </a:cubicBezTo>
                    <a:cubicBezTo>
                      <a:pt x="350" y="416"/>
                      <a:pt x="400" y="459"/>
                      <a:pt x="433" y="525"/>
                    </a:cubicBezTo>
                    <a:cubicBezTo>
                      <a:pt x="434" y="525"/>
                      <a:pt x="434" y="525"/>
                      <a:pt x="434" y="525"/>
                    </a:cubicBezTo>
                    <a:cubicBezTo>
                      <a:pt x="459" y="572"/>
                      <a:pt x="493" y="602"/>
                      <a:pt x="538" y="602"/>
                    </a:cubicBezTo>
                    <a:cubicBezTo>
                      <a:pt x="636" y="602"/>
                      <a:pt x="688" y="451"/>
                      <a:pt x="688" y="301"/>
                    </a:cubicBezTo>
                    <a:cubicBezTo>
                      <a:pt x="688" y="151"/>
                      <a:pt x="636" y="0"/>
                      <a:pt x="538" y="0"/>
                    </a:cubicBezTo>
                    <a:close/>
                    <a:moveTo>
                      <a:pt x="430" y="301"/>
                    </a:moveTo>
                    <a:cubicBezTo>
                      <a:pt x="430" y="279"/>
                      <a:pt x="431" y="257"/>
                      <a:pt x="434" y="237"/>
                    </a:cubicBezTo>
                    <a:cubicBezTo>
                      <a:pt x="495" y="237"/>
                      <a:pt x="495" y="237"/>
                      <a:pt x="495" y="237"/>
                    </a:cubicBezTo>
                    <a:cubicBezTo>
                      <a:pt x="518" y="237"/>
                      <a:pt x="538" y="265"/>
                      <a:pt x="538" y="301"/>
                    </a:cubicBezTo>
                    <a:cubicBezTo>
                      <a:pt x="538" y="337"/>
                      <a:pt x="518" y="366"/>
                      <a:pt x="495" y="366"/>
                    </a:cubicBezTo>
                    <a:cubicBezTo>
                      <a:pt x="434" y="366"/>
                      <a:pt x="434" y="366"/>
                      <a:pt x="434" y="366"/>
                    </a:cubicBezTo>
                    <a:cubicBezTo>
                      <a:pt x="431" y="345"/>
                      <a:pt x="430" y="323"/>
                      <a:pt x="430" y="301"/>
                    </a:cubicBezTo>
                    <a:close/>
                    <a:moveTo>
                      <a:pt x="43" y="301"/>
                    </a:moveTo>
                    <a:cubicBezTo>
                      <a:pt x="43" y="265"/>
                      <a:pt x="62" y="237"/>
                      <a:pt x="86" y="237"/>
                    </a:cubicBezTo>
                    <a:cubicBezTo>
                      <a:pt x="237" y="237"/>
                      <a:pt x="237" y="237"/>
                      <a:pt x="237" y="237"/>
                    </a:cubicBezTo>
                    <a:cubicBezTo>
                      <a:pt x="223" y="252"/>
                      <a:pt x="215" y="275"/>
                      <a:pt x="215" y="301"/>
                    </a:cubicBezTo>
                    <a:cubicBezTo>
                      <a:pt x="215" y="327"/>
                      <a:pt x="223" y="350"/>
                      <a:pt x="237" y="366"/>
                    </a:cubicBezTo>
                    <a:cubicBezTo>
                      <a:pt x="86" y="366"/>
                      <a:pt x="86" y="366"/>
                      <a:pt x="86" y="366"/>
                    </a:cubicBezTo>
                    <a:cubicBezTo>
                      <a:pt x="62" y="366"/>
                      <a:pt x="43" y="337"/>
                      <a:pt x="43" y="301"/>
                    </a:cubicBezTo>
                    <a:close/>
                    <a:moveTo>
                      <a:pt x="258" y="645"/>
                    </a:moveTo>
                    <a:cubicBezTo>
                      <a:pt x="172" y="645"/>
                      <a:pt x="172" y="645"/>
                      <a:pt x="172" y="645"/>
                    </a:cubicBezTo>
                    <a:cubicBezTo>
                      <a:pt x="172" y="452"/>
                      <a:pt x="172" y="452"/>
                      <a:pt x="172" y="452"/>
                    </a:cubicBezTo>
                    <a:cubicBezTo>
                      <a:pt x="172" y="436"/>
                      <a:pt x="168" y="421"/>
                      <a:pt x="160" y="409"/>
                    </a:cubicBezTo>
                    <a:cubicBezTo>
                      <a:pt x="175" y="409"/>
                      <a:pt x="175" y="409"/>
                      <a:pt x="175" y="409"/>
                    </a:cubicBezTo>
                    <a:cubicBezTo>
                      <a:pt x="175" y="409"/>
                      <a:pt x="175" y="409"/>
                      <a:pt x="175" y="409"/>
                    </a:cubicBezTo>
                    <a:cubicBezTo>
                      <a:pt x="240" y="409"/>
                      <a:pt x="240" y="409"/>
                      <a:pt x="240" y="409"/>
                    </a:cubicBezTo>
                    <a:cubicBezTo>
                      <a:pt x="238" y="415"/>
                      <a:pt x="236" y="423"/>
                      <a:pt x="236" y="430"/>
                    </a:cubicBezTo>
                    <a:cubicBezTo>
                      <a:pt x="236" y="581"/>
                      <a:pt x="236" y="581"/>
                      <a:pt x="236" y="581"/>
                    </a:cubicBezTo>
                    <a:cubicBezTo>
                      <a:pt x="236" y="601"/>
                      <a:pt x="248" y="615"/>
                      <a:pt x="255" y="623"/>
                    </a:cubicBezTo>
                    <a:cubicBezTo>
                      <a:pt x="256" y="624"/>
                      <a:pt x="257" y="626"/>
                      <a:pt x="258" y="627"/>
                    </a:cubicBezTo>
                    <a:lnTo>
                      <a:pt x="258" y="645"/>
                    </a:lnTo>
                    <a:close/>
                    <a:moveTo>
                      <a:pt x="284" y="366"/>
                    </a:moveTo>
                    <a:cubicBezTo>
                      <a:pt x="280" y="366"/>
                      <a:pt x="280" y="366"/>
                      <a:pt x="280" y="366"/>
                    </a:cubicBezTo>
                    <a:cubicBezTo>
                      <a:pt x="280" y="366"/>
                      <a:pt x="280" y="366"/>
                      <a:pt x="280" y="366"/>
                    </a:cubicBezTo>
                    <a:cubicBezTo>
                      <a:pt x="256" y="366"/>
                      <a:pt x="237" y="337"/>
                      <a:pt x="237" y="301"/>
                    </a:cubicBezTo>
                    <a:cubicBezTo>
                      <a:pt x="237" y="265"/>
                      <a:pt x="256" y="237"/>
                      <a:pt x="280" y="237"/>
                    </a:cubicBezTo>
                    <a:cubicBezTo>
                      <a:pt x="284" y="237"/>
                      <a:pt x="284" y="237"/>
                      <a:pt x="284" y="237"/>
                    </a:cubicBezTo>
                    <a:cubicBezTo>
                      <a:pt x="325" y="237"/>
                      <a:pt x="363" y="221"/>
                      <a:pt x="396" y="193"/>
                    </a:cubicBezTo>
                    <a:cubicBezTo>
                      <a:pt x="390" y="228"/>
                      <a:pt x="387" y="264"/>
                      <a:pt x="387" y="301"/>
                    </a:cubicBezTo>
                    <a:cubicBezTo>
                      <a:pt x="387" y="338"/>
                      <a:pt x="390" y="375"/>
                      <a:pt x="396" y="409"/>
                    </a:cubicBezTo>
                    <a:cubicBezTo>
                      <a:pt x="363" y="382"/>
                      <a:pt x="325" y="366"/>
                      <a:pt x="284" y="366"/>
                    </a:cubicBezTo>
                    <a:close/>
                    <a:moveTo>
                      <a:pt x="538" y="559"/>
                    </a:moveTo>
                    <a:cubicBezTo>
                      <a:pt x="494" y="559"/>
                      <a:pt x="457" y="497"/>
                      <a:pt x="440" y="409"/>
                    </a:cubicBezTo>
                    <a:cubicBezTo>
                      <a:pt x="495" y="409"/>
                      <a:pt x="495" y="409"/>
                      <a:pt x="495" y="409"/>
                    </a:cubicBezTo>
                    <a:cubicBezTo>
                      <a:pt x="543" y="409"/>
                      <a:pt x="581" y="361"/>
                      <a:pt x="581" y="301"/>
                    </a:cubicBezTo>
                    <a:cubicBezTo>
                      <a:pt x="581" y="241"/>
                      <a:pt x="543" y="194"/>
                      <a:pt x="495" y="194"/>
                    </a:cubicBezTo>
                    <a:cubicBezTo>
                      <a:pt x="440" y="194"/>
                      <a:pt x="440" y="194"/>
                      <a:pt x="440" y="194"/>
                    </a:cubicBezTo>
                    <a:cubicBezTo>
                      <a:pt x="457" y="105"/>
                      <a:pt x="494" y="43"/>
                      <a:pt x="538" y="43"/>
                    </a:cubicBezTo>
                    <a:cubicBezTo>
                      <a:pt x="597" y="43"/>
                      <a:pt x="645" y="159"/>
                      <a:pt x="645" y="301"/>
                    </a:cubicBezTo>
                    <a:cubicBezTo>
                      <a:pt x="645" y="443"/>
                      <a:pt x="597" y="559"/>
                      <a:pt x="538" y="559"/>
                    </a:cubicBezTo>
                    <a:close/>
                  </a:path>
                </a:pathLst>
              </a:custGeom>
              <a:solidFill>
                <a:schemeClr val="bg1"/>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grpSp>
    </p:spTree>
    <p:extLst>
      <p:ext uri="{BB962C8B-B14F-4D97-AF65-F5344CB8AC3E}">
        <p14:creationId xmlns:p14="http://schemas.microsoft.com/office/powerpoint/2010/main" val="1016325249"/>
      </p:ext>
    </p:extLst>
  </p:cSld>
  <p:clrMapOvr>
    <a:masterClrMapping/>
  </p:clrMapOvr>
  <p:transition xmlns:p14="http://schemas.microsoft.com/office/powerpoint/2010/main" spd="slow" advClick="0" advTm="2000">
    <p:cover/>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fade">
                                      <p:cBhvr>
                                        <p:cTn id="7" dur="1000"/>
                                        <p:tgtEl>
                                          <p:spTgt spid="64"/>
                                        </p:tgtEl>
                                      </p:cBhvr>
                                    </p:animEffect>
                                    <p:anim calcmode="lin" valueType="num">
                                      <p:cBhvr>
                                        <p:cTn id="8" dur="1000" fill="hold"/>
                                        <p:tgtEl>
                                          <p:spTgt spid="64"/>
                                        </p:tgtEl>
                                        <p:attrNameLst>
                                          <p:attrName>ppt_x</p:attrName>
                                        </p:attrNameLst>
                                      </p:cBhvr>
                                      <p:tavLst>
                                        <p:tav tm="0">
                                          <p:val>
                                            <p:strVal val="#ppt_x"/>
                                          </p:val>
                                        </p:tav>
                                        <p:tav tm="100000">
                                          <p:val>
                                            <p:strVal val="#ppt_x"/>
                                          </p:val>
                                        </p:tav>
                                      </p:tavLst>
                                    </p:anim>
                                    <p:anim calcmode="lin" valueType="num">
                                      <p:cBhvr>
                                        <p:cTn id="9" dur="1000" fill="hold"/>
                                        <p:tgtEl>
                                          <p:spTgt spid="6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63"/>
                                        </p:tgtEl>
                                        <p:attrNameLst>
                                          <p:attrName>style.visibility</p:attrName>
                                        </p:attrNameLst>
                                      </p:cBhvr>
                                      <p:to>
                                        <p:strVal val="visible"/>
                                      </p:to>
                                    </p:set>
                                    <p:anim calcmode="lin" valueType="num">
                                      <p:cBhvr>
                                        <p:cTn id="13" dur="500" fill="hold"/>
                                        <p:tgtEl>
                                          <p:spTgt spid="63"/>
                                        </p:tgtEl>
                                        <p:attrNameLst>
                                          <p:attrName>ppt_w</p:attrName>
                                        </p:attrNameLst>
                                      </p:cBhvr>
                                      <p:tavLst>
                                        <p:tav tm="0">
                                          <p:val>
                                            <p:fltVal val="0"/>
                                          </p:val>
                                        </p:tav>
                                        <p:tav tm="100000">
                                          <p:val>
                                            <p:strVal val="#ppt_w"/>
                                          </p:val>
                                        </p:tav>
                                      </p:tavLst>
                                    </p:anim>
                                    <p:anim calcmode="lin" valueType="num">
                                      <p:cBhvr>
                                        <p:cTn id="14" dur="500" fill="hold"/>
                                        <p:tgtEl>
                                          <p:spTgt spid="63"/>
                                        </p:tgtEl>
                                        <p:attrNameLst>
                                          <p:attrName>ppt_h</p:attrName>
                                        </p:attrNameLst>
                                      </p:cBhvr>
                                      <p:tavLst>
                                        <p:tav tm="0">
                                          <p:val>
                                            <p:fltVal val="0"/>
                                          </p:val>
                                        </p:tav>
                                        <p:tav tm="100000">
                                          <p:val>
                                            <p:strVal val="#ppt_h"/>
                                          </p:val>
                                        </p:tav>
                                      </p:tavLst>
                                    </p:anim>
                                    <p:animEffect transition="in" filter="fade">
                                      <p:cBhvr>
                                        <p:cTn id="15" dur="500"/>
                                        <p:tgtEl>
                                          <p:spTgt spid="63"/>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par>
                                <p:cTn id="20" presetID="10" presetClass="entr" presetSubtype="0" fill="hold" nodeType="with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500"/>
                                        <p:tgtEl>
                                          <p:spTgt spid="11"/>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500"/>
                                        <p:tgtEl>
                                          <p:spTgt spid="16"/>
                                        </p:tgtEl>
                                      </p:cBhvr>
                                    </p:animEffect>
                                  </p:childTnLst>
                                </p:cTn>
                              </p:par>
                              <p:par>
                                <p:cTn id="27" presetID="10" presetClass="entr" presetSubtype="0" fill="hold" nodeType="withEffect">
                                  <p:stCondLst>
                                    <p:cond delay="0"/>
                                  </p:stCondLst>
                                  <p:childTnLst>
                                    <p:set>
                                      <p:cBhvr>
                                        <p:cTn id="28" dur="1" fill="hold">
                                          <p:stCondLst>
                                            <p:cond delay="0"/>
                                          </p:stCondLst>
                                        </p:cTn>
                                        <p:tgtEl>
                                          <p:spTgt spid="14"/>
                                        </p:tgtEl>
                                        <p:attrNameLst>
                                          <p:attrName>style.visibility</p:attrName>
                                        </p:attrNameLst>
                                      </p:cBhvr>
                                      <p:to>
                                        <p:strVal val="visible"/>
                                      </p:to>
                                    </p:set>
                                    <p:animEffect transition="in" filter="fade">
                                      <p:cBhvr>
                                        <p:cTn id="29" dur="500"/>
                                        <p:tgtEl>
                                          <p:spTgt spid="14"/>
                                        </p:tgtEl>
                                      </p:cBhvr>
                                    </p:animEffect>
                                  </p:childTnLst>
                                </p:cTn>
                              </p:par>
                            </p:childTnLst>
                          </p:cTn>
                        </p:par>
                        <p:par>
                          <p:cTn id="30" fill="hold">
                            <p:stCondLst>
                              <p:cond delay="2500"/>
                            </p:stCondLst>
                            <p:childTnLst>
                              <p:par>
                                <p:cTn id="31" presetID="10" presetClass="entr" presetSubtype="0" fill="hold" nodeType="after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500"/>
                                        <p:tgtEl>
                                          <p:spTgt spid="8"/>
                                        </p:tgtEl>
                                      </p:cBhvr>
                                    </p:animEffect>
                                  </p:childTnLst>
                                </p:cTn>
                              </p:par>
                              <p:par>
                                <p:cTn id="34" presetID="10" presetClass="entr" presetSubtype="0" fill="hold" nodeType="withEffect">
                                  <p:stCondLst>
                                    <p:cond delay="0"/>
                                  </p:stCondLst>
                                  <p:childTnLst>
                                    <p:set>
                                      <p:cBhvr>
                                        <p:cTn id="35" dur="1" fill="hold">
                                          <p:stCondLst>
                                            <p:cond delay="0"/>
                                          </p:stCondLst>
                                        </p:cTn>
                                        <p:tgtEl>
                                          <p:spTgt spid="17"/>
                                        </p:tgtEl>
                                        <p:attrNameLst>
                                          <p:attrName>style.visibility</p:attrName>
                                        </p:attrNameLst>
                                      </p:cBhvr>
                                      <p:to>
                                        <p:strVal val="visible"/>
                                      </p:to>
                                    </p:set>
                                    <p:animEffect transition="in" filter="fade">
                                      <p:cBhvr>
                                        <p:cTn id="36"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1620677" y="7751486"/>
            <a:ext cx="2294169" cy="1683642"/>
            <a:chOff x="2160339" y="8049004"/>
            <a:chExt cx="3058095" cy="2244272"/>
          </a:xfrm>
        </p:grpSpPr>
        <p:grpSp>
          <p:nvGrpSpPr>
            <p:cNvPr id="203" name="Group 202"/>
            <p:cNvGrpSpPr/>
            <p:nvPr/>
          </p:nvGrpSpPr>
          <p:grpSpPr>
            <a:xfrm>
              <a:off x="3312883" y="8049004"/>
              <a:ext cx="717363" cy="717550"/>
              <a:chOff x="1839913" y="1474788"/>
              <a:chExt cx="358775" cy="358775"/>
            </a:xfrm>
            <a:solidFill>
              <a:schemeClr val="accent1"/>
            </a:solidFill>
          </p:grpSpPr>
          <p:sp>
            <p:nvSpPr>
              <p:cNvPr id="204" name="Freeform 12"/>
              <p:cNvSpPr>
                <a:spLocks/>
              </p:cNvSpPr>
              <p:nvPr/>
            </p:nvSpPr>
            <p:spPr bwMode="auto">
              <a:xfrm>
                <a:off x="1930400" y="1565276"/>
                <a:ext cx="138112" cy="136525"/>
              </a:xfrm>
              <a:custGeom>
                <a:avLst/>
                <a:gdLst>
                  <a:gd name="T0" fmla="*/ 58 w 87"/>
                  <a:gd name="T1" fmla="*/ 0 h 86"/>
                  <a:gd name="T2" fmla="*/ 29 w 87"/>
                  <a:gd name="T3" fmla="*/ 0 h 86"/>
                  <a:gd name="T4" fmla="*/ 29 w 87"/>
                  <a:gd name="T5" fmla="*/ 29 h 86"/>
                  <a:gd name="T6" fmla="*/ 0 w 87"/>
                  <a:gd name="T7" fmla="*/ 29 h 86"/>
                  <a:gd name="T8" fmla="*/ 0 w 87"/>
                  <a:gd name="T9" fmla="*/ 58 h 86"/>
                  <a:gd name="T10" fmla="*/ 29 w 87"/>
                  <a:gd name="T11" fmla="*/ 58 h 86"/>
                  <a:gd name="T12" fmla="*/ 29 w 87"/>
                  <a:gd name="T13" fmla="*/ 86 h 86"/>
                  <a:gd name="T14" fmla="*/ 58 w 87"/>
                  <a:gd name="T15" fmla="*/ 86 h 86"/>
                  <a:gd name="T16" fmla="*/ 58 w 87"/>
                  <a:gd name="T17" fmla="*/ 58 h 86"/>
                  <a:gd name="T18" fmla="*/ 87 w 87"/>
                  <a:gd name="T19" fmla="*/ 58 h 86"/>
                  <a:gd name="T20" fmla="*/ 87 w 87"/>
                  <a:gd name="T21" fmla="*/ 29 h 86"/>
                  <a:gd name="T22" fmla="*/ 58 w 87"/>
                  <a:gd name="T23" fmla="*/ 29 h 86"/>
                  <a:gd name="T24" fmla="*/ 58 w 87"/>
                  <a:gd name="T2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86">
                    <a:moveTo>
                      <a:pt x="58" y="0"/>
                    </a:moveTo>
                    <a:lnTo>
                      <a:pt x="29" y="0"/>
                    </a:lnTo>
                    <a:lnTo>
                      <a:pt x="29" y="29"/>
                    </a:lnTo>
                    <a:lnTo>
                      <a:pt x="0" y="29"/>
                    </a:lnTo>
                    <a:lnTo>
                      <a:pt x="0" y="58"/>
                    </a:lnTo>
                    <a:lnTo>
                      <a:pt x="29" y="58"/>
                    </a:lnTo>
                    <a:lnTo>
                      <a:pt x="29" y="86"/>
                    </a:lnTo>
                    <a:lnTo>
                      <a:pt x="58" y="86"/>
                    </a:lnTo>
                    <a:lnTo>
                      <a:pt x="58" y="58"/>
                    </a:lnTo>
                    <a:lnTo>
                      <a:pt x="87" y="58"/>
                    </a:lnTo>
                    <a:lnTo>
                      <a:pt x="87" y="29"/>
                    </a:lnTo>
                    <a:lnTo>
                      <a:pt x="58" y="29"/>
                    </a:lnTo>
                    <a:lnTo>
                      <a:pt x="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05" name="Freeform 13"/>
              <p:cNvSpPr>
                <a:spLocks noEditPoints="1"/>
              </p:cNvSpPr>
              <p:nvPr/>
            </p:nvSpPr>
            <p:spPr bwMode="auto">
              <a:xfrm>
                <a:off x="1839913" y="1474788"/>
                <a:ext cx="358775" cy="358775"/>
              </a:xfrm>
              <a:custGeom>
                <a:avLst/>
                <a:gdLst>
                  <a:gd name="T0" fmla="*/ 62 w 63"/>
                  <a:gd name="T1" fmla="*/ 54 h 63"/>
                  <a:gd name="T2" fmla="*/ 51 w 63"/>
                  <a:gd name="T3" fmla="*/ 43 h 63"/>
                  <a:gd name="T4" fmla="*/ 56 w 63"/>
                  <a:gd name="T5" fmla="*/ 28 h 63"/>
                  <a:gd name="T6" fmla="*/ 28 w 63"/>
                  <a:gd name="T7" fmla="*/ 0 h 63"/>
                  <a:gd name="T8" fmla="*/ 0 w 63"/>
                  <a:gd name="T9" fmla="*/ 28 h 63"/>
                  <a:gd name="T10" fmla="*/ 28 w 63"/>
                  <a:gd name="T11" fmla="*/ 56 h 63"/>
                  <a:gd name="T12" fmla="*/ 43 w 63"/>
                  <a:gd name="T13" fmla="*/ 52 h 63"/>
                  <a:gd name="T14" fmla="*/ 54 w 63"/>
                  <a:gd name="T15" fmla="*/ 63 h 63"/>
                  <a:gd name="T16" fmla="*/ 57 w 63"/>
                  <a:gd name="T17" fmla="*/ 63 h 63"/>
                  <a:gd name="T18" fmla="*/ 62 w 63"/>
                  <a:gd name="T19" fmla="*/ 57 h 63"/>
                  <a:gd name="T20" fmla="*/ 62 w 63"/>
                  <a:gd name="T21" fmla="*/ 54 h 63"/>
                  <a:gd name="T22" fmla="*/ 28 w 63"/>
                  <a:gd name="T23" fmla="*/ 48 h 63"/>
                  <a:gd name="T24" fmla="*/ 8 w 63"/>
                  <a:gd name="T25" fmla="*/ 28 h 63"/>
                  <a:gd name="T26" fmla="*/ 28 w 63"/>
                  <a:gd name="T27" fmla="*/ 8 h 63"/>
                  <a:gd name="T28" fmla="*/ 48 w 63"/>
                  <a:gd name="T29" fmla="*/ 28 h 63"/>
                  <a:gd name="T30" fmla="*/ 28 w 63"/>
                  <a:gd name="T31"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 h="63">
                    <a:moveTo>
                      <a:pt x="62" y="54"/>
                    </a:moveTo>
                    <a:cubicBezTo>
                      <a:pt x="51" y="43"/>
                      <a:pt x="51" y="43"/>
                      <a:pt x="51" y="43"/>
                    </a:cubicBezTo>
                    <a:cubicBezTo>
                      <a:pt x="54" y="39"/>
                      <a:pt x="56" y="34"/>
                      <a:pt x="56" y="28"/>
                    </a:cubicBezTo>
                    <a:cubicBezTo>
                      <a:pt x="56" y="13"/>
                      <a:pt x="43" y="0"/>
                      <a:pt x="28" y="0"/>
                    </a:cubicBezTo>
                    <a:cubicBezTo>
                      <a:pt x="12" y="0"/>
                      <a:pt x="0" y="13"/>
                      <a:pt x="0" y="28"/>
                    </a:cubicBezTo>
                    <a:cubicBezTo>
                      <a:pt x="0" y="43"/>
                      <a:pt x="12" y="56"/>
                      <a:pt x="28" y="56"/>
                    </a:cubicBezTo>
                    <a:cubicBezTo>
                      <a:pt x="33" y="56"/>
                      <a:pt x="39" y="54"/>
                      <a:pt x="43" y="52"/>
                    </a:cubicBezTo>
                    <a:cubicBezTo>
                      <a:pt x="54" y="63"/>
                      <a:pt x="54" y="63"/>
                      <a:pt x="54" y="63"/>
                    </a:cubicBezTo>
                    <a:cubicBezTo>
                      <a:pt x="55" y="63"/>
                      <a:pt x="56" y="63"/>
                      <a:pt x="57" y="63"/>
                    </a:cubicBezTo>
                    <a:cubicBezTo>
                      <a:pt x="62" y="57"/>
                      <a:pt x="62" y="57"/>
                      <a:pt x="62" y="57"/>
                    </a:cubicBezTo>
                    <a:cubicBezTo>
                      <a:pt x="63" y="56"/>
                      <a:pt x="63" y="55"/>
                      <a:pt x="62" y="54"/>
                    </a:cubicBezTo>
                    <a:close/>
                    <a:moveTo>
                      <a:pt x="28" y="48"/>
                    </a:moveTo>
                    <a:cubicBezTo>
                      <a:pt x="17" y="48"/>
                      <a:pt x="8" y="39"/>
                      <a:pt x="8" y="28"/>
                    </a:cubicBezTo>
                    <a:cubicBezTo>
                      <a:pt x="8" y="17"/>
                      <a:pt x="17" y="8"/>
                      <a:pt x="28" y="8"/>
                    </a:cubicBezTo>
                    <a:cubicBezTo>
                      <a:pt x="39" y="8"/>
                      <a:pt x="48" y="17"/>
                      <a:pt x="48" y="28"/>
                    </a:cubicBezTo>
                    <a:cubicBezTo>
                      <a:pt x="48" y="39"/>
                      <a:pt x="39" y="48"/>
                      <a:pt x="2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sp>
          <p:nvSpPr>
            <p:cNvPr id="210" name="Rectangle 209"/>
            <p:cNvSpPr/>
            <p:nvPr/>
          </p:nvSpPr>
          <p:spPr>
            <a:xfrm>
              <a:off x="2160339" y="9185558"/>
              <a:ext cx="3058095" cy="1107718"/>
            </a:xfrm>
            <a:prstGeom prst="rect">
              <a:avLst/>
            </a:prstGeom>
          </p:spPr>
          <p:txBody>
            <a:bodyPr wrap="square" lIns="137168" tIns="68584" rIns="137168" bIns="68584">
              <a:spAutoFit/>
            </a:bodyPr>
            <a:lstStyle/>
            <a:p>
              <a:pPr algn="ctr">
                <a:lnSpc>
                  <a:spcPct val="150000"/>
                </a:lnSpc>
              </a:pPr>
              <a:r>
                <a:rPr lang="pt-BR" sz="1500" dirty="0">
                  <a:latin typeface="Lato Light"/>
                  <a:cs typeface="Lato Light"/>
                </a:rPr>
                <a:t>Lorem ipsum dolor sit amet, consectetur.</a:t>
              </a:r>
              <a:endParaRPr lang="id-ID" sz="1500" dirty="0">
                <a:solidFill>
                  <a:schemeClr val="bg1">
                    <a:lumMod val="65000"/>
                  </a:schemeClr>
                </a:solidFill>
                <a:latin typeface="Lato Light"/>
                <a:cs typeface="Lato Light"/>
              </a:endParaRPr>
            </a:p>
          </p:txBody>
        </p:sp>
        <p:sp>
          <p:nvSpPr>
            <p:cNvPr id="211" name="TextBox 210"/>
            <p:cNvSpPr txBox="1"/>
            <p:nvPr/>
          </p:nvSpPr>
          <p:spPr>
            <a:xfrm>
              <a:off x="2802460" y="8766555"/>
              <a:ext cx="1781670" cy="615574"/>
            </a:xfrm>
            <a:prstGeom prst="rect">
              <a:avLst/>
            </a:prstGeom>
            <a:noFill/>
          </p:spPr>
          <p:txBody>
            <a:bodyPr wrap="none" lIns="137168" tIns="68584" rIns="137168" bIns="68584" rtlCol="0">
              <a:spAutoFit/>
            </a:bodyPr>
            <a:lstStyle/>
            <a:p>
              <a:pPr algn="ctr"/>
              <a:r>
                <a:rPr lang="id-ID" sz="2101" b="1" dirty="0">
                  <a:solidFill>
                    <a:schemeClr val="tx2"/>
                  </a:solidFill>
                  <a:latin typeface="Lato Regular"/>
                  <a:cs typeface="Lato Regular"/>
                </a:rPr>
                <a:t>Research</a:t>
              </a:r>
            </a:p>
          </p:txBody>
        </p:sp>
      </p:grpSp>
      <p:grpSp>
        <p:nvGrpSpPr>
          <p:cNvPr id="3" name="Group 2"/>
          <p:cNvGrpSpPr/>
          <p:nvPr/>
        </p:nvGrpSpPr>
        <p:grpSpPr>
          <a:xfrm>
            <a:off x="4096818" y="5138549"/>
            <a:ext cx="2294169" cy="1910495"/>
            <a:chOff x="5461001" y="4565996"/>
            <a:chExt cx="3058095" cy="2546664"/>
          </a:xfrm>
        </p:grpSpPr>
        <p:sp>
          <p:nvSpPr>
            <p:cNvPr id="206" name="Rectangle 205"/>
            <p:cNvSpPr/>
            <p:nvPr/>
          </p:nvSpPr>
          <p:spPr>
            <a:xfrm>
              <a:off x="5461001" y="6004942"/>
              <a:ext cx="3058095" cy="1107718"/>
            </a:xfrm>
            <a:prstGeom prst="rect">
              <a:avLst/>
            </a:prstGeom>
          </p:spPr>
          <p:txBody>
            <a:bodyPr wrap="square" lIns="137168" tIns="68584" rIns="137168" bIns="68584">
              <a:spAutoFit/>
            </a:bodyPr>
            <a:lstStyle/>
            <a:p>
              <a:pPr algn="ctr">
                <a:lnSpc>
                  <a:spcPct val="150000"/>
                </a:lnSpc>
              </a:pPr>
              <a:r>
                <a:rPr lang="pt-BR" sz="1500" dirty="0">
                  <a:latin typeface="Lato Light"/>
                  <a:cs typeface="Lato Light"/>
                </a:rPr>
                <a:t>Lorem ipsum dolor sit amet, consectetur.</a:t>
              </a:r>
              <a:endParaRPr lang="id-ID" sz="1500" dirty="0">
                <a:solidFill>
                  <a:schemeClr val="bg1">
                    <a:lumMod val="65000"/>
                  </a:schemeClr>
                </a:solidFill>
                <a:latin typeface="Lato Light"/>
                <a:cs typeface="Lato Light"/>
              </a:endParaRPr>
            </a:p>
          </p:txBody>
        </p:sp>
        <p:sp>
          <p:nvSpPr>
            <p:cNvPr id="207" name="TextBox 206"/>
            <p:cNvSpPr txBox="1"/>
            <p:nvPr/>
          </p:nvSpPr>
          <p:spPr>
            <a:xfrm>
              <a:off x="5923634" y="5585939"/>
              <a:ext cx="2140649" cy="615574"/>
            </a:xfrm>
            <a:prstGeom prst="rect">
              <a:avLst/>
            </a:prstGeom>
            <a:noFill/>
          </p:spPr>
          <p:txBody>
            <a:bodyPr wrap="none" lIns="137168" tIns="68584" rIns="137168" bIns="68584" rtlCol="0">
              <a:spAutoFit/>
            </a:bodyPr>
            <a:lstStyle/>
            <a:p>
              <a:pPr algn="ctr"/>
              <a:r>
                <a:rPr lang="id-ID" sz="2101" b="1" dirty="0">
                  <a:solidFill>
                    <a:schemeClr val="tx2"/>
                  </a:solidFill>
                  <a:latin typeface="Lato Regular"/>
                  <a:cs typeface="Lato Regular"/>
                </a:rPr>
                <a:t>Great Ideas</a:t>
              </a:r>
            </a:p>
          </p:txBody>
        </p:sp>
        <p:grpSp>
          <p:nvGrpSpPr>
            <p:cNvPr id="216" name="Group 215"/>
            <p:cNvGrpSpPr/>
            <p:nvPr/>
          </p:nvGrpSpPr>
          <p:grpSpPr>
            <a:xfrm>
              <a:off x="6447989" y="4565996"/>
              <a:ext cx="993603" cy="993862"/>
              <a:chOff x="3275013" y="2108200"/>
              <a:chExt cx="376238" cy="376238"/>
            </a:xfrm>
            <a:solidFill>
              <a:schemeClr val="accent2"/>
            </a:solidFill>
          </p:grpSpPr>
          <p:sp>
            <p:nvSpPr>
              <p:cNvPr id="217" name="Freeform 58"/>
              <p:cNvSpPr>
                <a:spLocks/>
              </p:cNvSpPr>
              <p:nvPr/>
            </p:nvSpPr>
            <p:spPr bwMode="auto">
              <a:xfrm>
                <a:off x="3333750" y="2149475"/>
                <a:ext cx="41275" cy="41275"/>
              </a:xfrm>
              <a:custGeom>
                <a:avLst/>
                <a:gdLst>
                  <a:gd name="T0" fmla="*/ 6 w 7"/>
                  <a:gd name="T1" fmla="*/ 4 h 7"/>
                  <a:gd name="T2" fmla="*/ 4 w 7"/>
                  <a:gd name="T3" fmla="*/ 1 h 7"/>
                  <a:gd name="T4" fmla="*/ 1 w 7"/>
                  <a:gd name="T5" fmla="*/ 1 h 7"/>
                  <a:gd name="T6" fmla="*/ 1 w 7"/>
                  <a:gd name="T7" fmla="*/ 4 h 7"/>
                  <a:gd name="T8" fmla="*/ 4 w 7"/>
                  <a:gd name="T9" fmla="*/ 7 h 7"/>
                  <a:gd name="T10" fmla="*/ 6 w 7"/>
                  <a:gd name="T11" fmla="*/ 7 h 7"/>
                  <a:gd name="T12" fmla="*/ 6 w 7"/>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6" y="4"/>
                    </a:moveTo>
                    <a:cubicBezTo>
                      <a:pt x="4" y="1"/>
                      <a:pt x="4" y="1"/>
                      <a:pt x="4" y="1"/>
                    </a:cubicBezTo>
                    <a:cubicBezTo>
                      <a:pt x="3" y="0"/>
                      <a:pt x="2" y="0"/>
                      <a:pt x="1" y="1"/>
                    </a:cubicBezTo>
                    <a:cubicBezTo>
                      <a:pt x="0" y="2"/>
                      <a:pt x="0" y="3"/>
                      <a:pt x="1" y="4"/>
                    </a:cubicBezTo>
                    <a:cubicBezTo>
                      <a:pt x="4" y="7"/>
                      <a:pt x="4" y="7"/>
                      <a:pt x="4" y="7"/>
                    </a:cubicBezTo>
                    <a:cubicBezTo>
                      <a:pt x="4" y="7"/>
                      <a:pt x="6" y="7"/>
                      <a:pt x="6" y="7"/>
                    </a:cubicBezTo>
                    <a:cubicBezTo>
                      <a:pt x="7" y="6"/>
                      <a:pt x="7" y="5"/>
                      <a:pt x="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18" name="Freeform 59"/>
              <p:cNvSpPr>
                <a:spLocks/>
              </p:cNvSpPr>
              <p:nvPr/>
            </p:nvSpPr>
            <p:spPr bwMode="auto">
              <a:xfrm>
                <a:off x="3275013" y="2273300"/>
                <a:ext cx="47625" cy="22225"/>
              </a:xfrm>
              <a:custGeom>
                <a:avLst/>
                <a:gdLst>
                  <a:gd name="T0" fmla="*/ 6 w 8"/>
                  <a:gd name="T1" fmla="*/ 0 h 4"/>
                  <a:gd name="T2" fmla="*/ 2 w 8"/>
                  <a:gd name="T3" fmla="*/ 0 h 4"/>
                  <a:gd name="T4" fmla="*/ 0 w 8"/>
                  <a:gd name="T5" fmla="*/ 2 h 4"/>
                  <a:gd name="T6" fmla="*/ 2 w 8"/>
                  <a:gd name="T7" fmla="*/ 4 h 4"/>
                  <a:gd name="T8" fmla="*/ 6 w 8"/>
                  <a:gd name="T9" fmla="*/ 4 h 4"/>
                  <a:gd name="T10" fmla="*/ 8 w 8"/>
                  <a:gd name="T11" fmla="*/ 2 h 4"/>
                  <a:gd name="T12" fmla="*/ 6 w 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 h="4">
                    <a:moveTo>
                      <a:pt x="6" y="0"/>
                    </a:moveTo>
                    <a:cubicBezTo>
                      <a:pt x="2" y="0"/>
                      <a:pt x="2" y="0"/>
                      <a:pt x="2" y="0"/>
                    </a:cubicBezTo>
                    <a:cubicBezTo>
                      <a:pt x="1" y="0"/>
                      <a:pt x="0" y="1"/>
                      <a:pt x="0" y="2"/>
                    </a:cubicBezTo>
                    <a:cubicBezTo>
                      <a:pt x="0" y="3"/>
                      <a:pt x="1" y="4"/>
                      <a:pt x="2" y="4"/>
                    </a:cubicBezTo>
                    <a:cubicBezTo>
                      <a:pt x="6" y="4"/>
                      <a:pt x="6" y="4"/>
                      <a:pt x="6" y="4"/>
                    </a:cubicBezTo>
                    <a:cubicBezTo>
                      <a:pt x="7" y="4"/>
                      <a:pt x="8" y="3"/>
                      <a:pt x="8" y="2"/>
                    </a:cubicBezTo>
                    <a:cubicBezTo>
                      <a:pt x="8" y="1"/>
                      <a:pt x="7"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19" name="Freeform 60"/>
              <p:cNvSpPr>
                <a:spLocks/>
              </p:cNvSpPr>
              <p:nvPr/>
            </p:nvSpPr>
            <p:spPr bwMode="auto">
              <a:xfrm>
                <a:off x="3605213" y="2295525"/>
                <a:ext cx="46038" cy="23813"/>
              </a:xfrm>
              <a:custGeom>
                <a:avLst/>
                <a:gdLst>
                  <a:gd name="T0" fmla="*/ 6 w 8"/>
                  <a:gd name="T1" fmla="*/ 0 h 4"/>
                  <a:gd name="T2" fmla="*/ 2 w 8"/>
                  <a:gd name="T3" fmla="*/ 0 h 4"/>
                  <a:gd name="T4" fmla="*/ 0 w 8"/>
                  <a:gd name="T5" fmla="*/ 2 h 4"/>
                  <a:gd name="T6" fmla="*/ 2 w 8"/>
                  <a:gd name="T7" fmla="*/ 4 h 4"/>
                  <a:gd name="T8" fmla="*/ 6 w 8"/>
                  <a:gd name="T9" fmla="*/ 4 h 4"/>
                  <a:gd name="T10" fmla="*/ 8 w 8"/>
                  <a:gd name="T11" fmla="*/ 2 h 4"/>
                  <a:gd name="T12" fmla="*/ 6 w 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 h="4">
                    <a:moveTo>
                      <a:pt x="6" y="0"/>
                    </a:moveTo>
                    <a:cubicBezTo>
                      <a:pt x="2" y="0"/>
                      <a:pt x="2" y="0"/>
                      <a:pt x="2" y="0"/>
                    </a:cubicBezTo>
                    <a:cubicBezTo>
                      <a:pt x="1" y="0"/>
                      <a:pt x="0" y="1"/>
                      <a:pt x="0" y="2"/>
                    </a:cubicBezTo>
                    <a:cubicBezTo>
                      <a:pt x="0" y="3"/>
                      <a:pt x="1" y="4"/>
                      <a:pt x="2" y="4"/>
                    </a:cubicBezTo>
                    <a:cubicBezTo>
                      <a:pt x="6" y="4"/>
                      <a:pt x="6" y="4"/>
                      <a:pt x="6" y="4"/>
                    </a:cubicBezTo>
                    <a:cubicBezTo>
                      <a:pt x="7" y="4"/>
                      <a:pt x="8" y="3"/>
                      <a:pt x="8" y="2"/>
                    </a:cubicBezTo>
                    <a:cubicBezTo>
                      <a:pt x="8" y="1"/>
                      <a:pt x="7"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20" name="Freeform 61"/>
              <p:cNvSpPr>
                <a:spLocks/>
              </p:cNvSpPr>
              <p:nvPr/>
            </p:nvSpPr>
            <p:spPr bwMode="auto">
              <a:xfrm>
                <a:off x="3568700" y="2166938"/>
                <a:ext cx="41275" cy="41275"/>
              </a:xfrm>
              <a:custGeom>
                <a:avLst/>
                <a:gdLst>
                  <a:gd name="T0" fmla="*/ 6 w 7"/>
                  <a:gd name="T1" fmla="*/ 1 h 7"/>
                  <a:gd name="T2" fmla="*/ 3 w 7"/>
                  <a:gd name="T3" fmla="*/ 1 h 7"/>
                  <a:gd name="T4" fmla="*/ 0 w 7"/>
                  <a:gd name="T5" fmla="*/ 4 h 7"/>
                  <a:gd name="T6" fmla="*/ 0 w 7"/>
                  <a:gd name="T7" fmla="*/ 6 h 7"/>
                  <a:gd name="T8" fmla="*/ 3 w 7"/>
                  <a:gd name="T9" fmla="*/ 6 h 7"/>
                  <a:gd name="T10" fmla="*/ 6 w 7"/>
                  <a:gd name="T11" fmla="*/ 4 h 7"/>
                  <a:gd name="T12" fmla="*/ 6 w 7"/>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6" y="1"/>
                    </a:moveTo>
                    <a:cubicBezTo>
                      <a:pt x="5" y="0"/>
                      <a:pt x="4" y="0"/>
                      <a:pt x="3" y="1"/>
                    </a:cubicBezTo>
                    <a:cubicBezTo>
                      <a:pt x="0" y="4"/>
                      <a:pt x="0" y="4"/>
                      <a:pt x="0" y="4"/>
                    </a:cubicBezTo>
                    <a:cubicBezTo>
                      <a:pt x="0" y="4"/>
                      <a:pt x="0" y="6"/>
                      <a:pt x="0" y="6"/>
                    </a:cubicBezTo>
                    <a:cubicBezTo>
                      <a:pt x="1" y="7"/>
                      <a:pt x="2" y="7"/>
                      <a:pt x="3" y="6"/>
                    </a:cubicBezTo>
                    <a:cubicBezTo>
                      <a:pt x="6" y="4"/>
                      <a:pt x="6" y="4"/>
                      <a:pt x="6" y="4"/>
                    </a:cubicBezTo>
                    <a:cubicBezTo>
                      <a:pt x="7" y="3"/>
                      <a:pt x="7" y="2"/>
                      <a:pt x="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21" name="Freeform 62"/>
              <p:cNvSpPr>
                <a:spLocks/>
              </p:cNvSpPr>
              <p:nvPr/>
            </p:nvSpPr>
            <p:spPr bwMode="auto">
              <a:xfrm>
                <a:off x="3463925" y="2108200"/>
                <a:ext cx="23813" cy="47625"/>
              </a:xfrm>
              <a:custGeom>
                <a:avLst/>
                <a:gdLst>
                  <a:gd name="T0" fmla="*/ 2 w 4"/>
                  <a:gd name="T1" fmla="*/ 8 h 8"/>
                  <a:gd name="T2" fmla="*/ 3 w 4"/>
                  <a:gd name="T3" fmla="*/ 7 h 8"/>
                  <a:gd name="T4" fmla="*/ 4 w 4"/>
                  <a:gd name="T5" fmla="*/ 6 h 8"/>
                  <a:gd name="T6" fmla="*/ 4 w 4"/>
                  <a:gd name="T7" fmla="*/ 2 h 8"/>
                  <a:gd name="T8" fmla="*/ 2 w 4"/>
                  <a:gd name="T9" fmla="*/ 0 h 8"/>
                  <a:gd name="T10" fmla="*/ 0 w 4"/>
                  <a:gd name="T11" fmla="*/ 1 h 8"/>
                  <a:gd name="T12" fmla="*/ 0 w 4"/>
                  <a:gd name="T13" fmla="*/ 2 h 8"/>
                  <a:gd name="T14" fmla="*/ 0 w 4"/>
                  <a:gd name="T15" fmla="*/ 6 h 8"/>
                  <a:gd name="T16" fmla="*/ 2 w 4"/>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8">
                    <a:moveTo>
                      <a:pt x="2" y="8"/>
                    </a:moveTo>
                    <a:cubicBezTo>
                      <a:pt x="3" y="8"/>
                      <a:pt x="3" y="8"/>
                      <a:pt x="3" y="7"/>
                    </a:cubicBezTo>
                    <a:cubicBezTo>
                      <a:pt x="4" y="7"/>
                      <a:pt x="4" y="7"/>
                      <a:pt x="4" y="6"/>
                    </a:cubicBezTo>
                    <a:cubicBezTo>
                      <a:pt x="4" y="2"/>
                      <a:pt x="4" y="2"/>
                      <a:pt x="4" y="2"/>
                    </a:cubicBezTo>
                    <a:cubicBezTo>
                      <a:pt x="4" y="1"/>
                      <a:pt x="3" y="0"/>
                      <a:pt x="2" y="0"/>
                    </a:cubicBezTo>
                    <a:cubicBezTo>
                      <a:pt x="1" y="0"/>
                      <a:pt x="0" y="1"/>
                      <a:pt x="0" y="1"/>
                    </a:cubicBezTo>
                    <a:cubicBezTo>
                      <a:pt x="0" y="2"/>
                      <a:pt x="0" y="2"/>
                      <a:pt x="0" y="2"/>
                    </a:cubicBezTo>
                    <a:cubicBezTo>
                      <a:pt x="0" y="6"/>
                      <a:pt x="0" y="6"/>
                      <a:pt x="0" y="6"/>
                    </a:cubicBezTo>
                    <a:cubicBezTo>
                      <a:pt x="0" y="7"/>
                      <a:pt x="1"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22" name="Freeform 63"/>
              <p:cNvSpPr>
                <a:spLocks noEditPoints="1"/>
              </p:cNvSpPr>
              <p:nvPr/>
            </p:nvSpPr>
            <p:spPr bwMode="auto">
              <a:xfrm>
                <a:off x="3368675" y="2201863"/>
                <a:ext cx="188913" cy="211138"/>
              </a:xfrm>
              <a:custGeom>
                <a:avLst/>
                <a:gdLst>
                  <a:gd name="T0" fmla="*/ 16 w 32"/>
                  <a:gd name="T1" fmla="*/ 0 h 36"/>
                  <a:gd name="T2" fmla="*/ 0 w 32"/>
                  <a:gd name="T3" fmla="*/ 16 h 36"/>
                  <a:gd name="T4" fmla="*/ 8 w 32"/>
                  <a:gd name="T5" fmla="*/ 30 h 36"/>
                  <a:gd name="T6" fmla="*/ 8 w 32"/>
                  <a:gd name="T7" fmla="*/ 36 h 36"/>
                  <a:gd name="T8" fmla="*/ 24 w 32"/>
                  <a:gd name="T9" fmla="*/ 36 h 36"/>
                  <a:gd name="T10" fmla="*/ 24 w 32"/>
                  <a:gd name="T11" fmla="*/ 30 h 36"/>
                  <a:gd name="T12" fmla="*/ 32 w 32"/>
                  <a:gd name="T13" fmla="*/ 16 h 36"/>
                  <a:gd name="T14" fmla="*/ 16 w 32"/>
                  <a:gd name="T15" fmla="*/ 0 h 36"/>
                  <a:gd name="T16" fmla="*/ 22 w 32"/>
                  <a:gd name="T17" fmla="*/ 26 h 36"/>
                  <a:gd name="T18" fmla="*/ 20 w 32"/>
                  <a:gd name="T19" fmla="*/ 27 h 36"/>
                  <a:gd name="T20" fmla="*/ 20 w 32"/>
                  <a:gd name="T21" fmla="*/ 30 h 36"/>
                  <a:gd name="T22" fmla="*/ 20 w 32"/>
                  <a:gd name="T23" fmla="*/ 32 h 36"/>
                  <a:gd name="T24" fmla="*/ 12 w 32"/>
                  <a:gd name="T25" fmla="*/ 32 h 36"/>
                  <a:gd name="T26" fmla="*/ 12 w 32"/>
                  <a:gd name="T27" fmla="*/ 30 h 36"/>
                  <a:gd name="T28" fmla="*/ 12 w 32"/>
                  <a:gd name="T29" fmla="*/ 27 h 36"/>
                  <a:gd name="T30" fmla="*/ 10 w 32"/>
                  <a:gd name="T31" fmla="*/ 26 h 36"/>
                  <a:gd name="T32" fmla="*/ 4 w 32"/>
                  <a:gd name="T33" fmla="*/ 16 h 36"/>
                  <a:gd name="T34" fmla="*/ 16 w 32"/>
                  <a:gd name="T35" fmla="*/ 4 h 36"/>
                  <a:gd name="T36" fmla="*/ 28 w 32"/>
                  <a:gd name="T37" fmla="*/ 16 h 36"/>
                  <a:gd name="T38" fmla="*/ 22 w 32"/>
                  <a:gd name="T39"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36">
                    <a:moveTo>
                      <a:pt x="16" y="0"/>
                    </a:moveTo>
                    <a:cubicBezTo>
                      <a:pt x="7" y="0"/>
                      <a:pt x="0" y="7"/>
                      <a:pt x="0" y="16"/>
                    </a:cubicBezTo>
                    <a:cubicBezTo>
                      <a:pt x="0" y="22"/>
                      <a:pt x="3" y="27"/>
                      <a:pt x="8" y="30"/>
                    </a:cubicBezTo>
                    <a:cubicBezTo>
                      <a:pt x="8" y="36"/>
                      <a:pt x="8" y="36"/>
                      <a:pt x="8" y="36"/>
                    </a:cubicBezTo>
                    <a:cubicBezTo>
                      <a:pt x="24" y="36"/>
                      <a:pt x="24" y="36"/>
                      <a:pt x="24" y="36"/>
                    </a:cubicBezTo>
                    <a:cubicBezTo>
                      <a:pt x="24" y="30"/>
                      <a:pt x="24" y="30"/>
                      <a:pt x="24" y="30"/>
                    </a:cubicBezTo>
                    <a:cubicBezTo>
                      <a:pt x="29" y="27"/>
                      <a:pt x="32" y="22"/>
                      <a:pt x="32" y="16"/>
                    </a:cubicBezTo>
                    <a:cubicBezTo>
                      <a:pt x="32" y="7"/>
                      <a:pt x="25" y="0"/>
                      <a:pt x="16" y="0"/>
                    </a:cubicBezTo>
                    <a:close/>
                    <a:moveTo>
                      <a:pt x="22" y="26"/>
                    </a:moveTo>
                    <a:cubicBezTo>
                      <a:pt x="20" y="27"/>
                      <a:pt x="20" y="27"/>
                      <a:pt x="20" y="27"/>
                    </a:cubicBezTo>
                    <a:cubicBezTo>
                      <a:pt x="20" y="30"/>
                      <a:pt x="20" y="30"/>
                      <a:pt x="20" y="30"/>
                    </a:cubicBezTo>
                    <a:cubicBezTo>
                      <a:pt x="20" y="32"/>
                      <a:pt x="20" y="32"/>
                      <a:pt x="20" y="32"/>
                    </a:cubicBezTo>
                    <a:cubicBezTo>
                      <a:pt x="12" y="32"/>
                      <a:pt x="12" y="32"/>
                      <a:pt x="12" y="32"/>
                    </a:cubicBezTo>
                    <a:cubicBezTo>
                      <a:pt x="12" y="30"/>
                      <a:pt x="12" y="30"/>
                      <a:pt x="12" y="30"/>
                    </a:cubicBezTo>
                    <a:cubicBezTo>
                      <a:pt x="12" y="27"/>
                      <a:pt x="12" y="27"/>
                      <a:pt x="12" y="27"/>
                    </a:cubicBezTo>
                    <a:cubicBezTo>
                      <a:pt x="10" y="26"/>
                      <a:pt x="10" y="26"/>
                      <a:pt x="10" y="26"/>
                    </a:cubicBezTo>
                    <a:cubicBezTo>
                      <a:pt x="6" y="24"/>
                      <a:pt x="4" y="20"/>
                      <a:pt x="4" y="16"/>
                    </a:cubicBezTo>
                    <a:cubicBezTo>
                      <a:pt x="4" y="9"/>
                      <a:pt x="9" y="4"/>
                      <a:pt x="16" y="4"/>
                    </a:cubicBezTo>
                    <a:cubicBezTo>
                      <a:pt x="23" y="4"/>
                      <a:pt x="28" y="9"/>
                      <a:pt x="28" y="16"/>
                    </a:cubicBezTo>
                    <a:cubicBezTo>
                      <a:pt x="28" y="20"/>
                      <a:pt x="26" y="24"/>
                      <a:pt x="22"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23" name="Freeform 64"/>
              <p:cNvSpPr>
                <a:spLocks/>
              </p:cNvSpPr>
              <p:nvPr/>
            </p:nvSpPr>
            <p:spPr bwMode="auto">
              <a:xfrm>
                <a:off x="3416300" y="2436813"/>
                <a:ext cx="93663" cy="47625"/>
              </a:xfrm>
              <a:custGeom>
                <a:avLst/>
                <a:gdLst>
                  <a:gd name="T0" fmla="*/ 0 w 16"/>
                  <a:gd name="T1" fmla="*/ 4 h 8"/>
                  <a:gd name="T2" fmla="*/ 4 w 16"/>
                  <a:gd name="T3" fmla="*/ 4 h 8"/>
                  <a:gd name="T4" fmla="*/ 4 w 16"/>
                  <a:gd name="T5" fmla="*/ 4 h 8"/>
                  <a:gd name="T6" fmla="*/ 8 w 16"/>
                  <a:gd name="T7" fmla="*/ 8 h 8"/>
                  <a:gd name="T8" fmla="*/ 12 w 16"/>
                  <a:gd name="T9" fmla="*/ 4 h 8"/>
                  <a:gd name="T10" fmla="*/ 12 w 16"/>
                  <a:gd name="T11" fmla="*/ 4 h 8"/>
                  <a:gd name="T12" fmla="*/ 16 w 16"/>
                  <a:gd name="T13" fmla="*/ 4 h 8"/>
                  <a:gd name="T14" fmla="*/ 16 w 16"/>
                  <a:gd name="T15" fmla="*/ 0 h 8"/>
                  <a:gd name="T16" fmla="*/ 0 w 16"/>
                  <a:gd name="T17" fmla="*/ 0 h 8"/>
                  <a:gd name="T18" fmla="*/ 0 w 16"/>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8">
                    <a:moveTo>
                      <a:pt x="0" y="4"/>
                    </a:moveTo>
                    <a:cubicBezTo>
                      <a:pt x="4" y="4"/>
                      <a:pt x="4" y="4"/>
                      <a:pt x="4" y="4"/>
                    </a:cubicBezTo>
                    <a:cubicBezTo>
                      <a:pt x="4" y="4"/>
                      <a:pt x="4" y="4"/>
                      <a:pt x="4" y="4"/>
                    </a:cubicBezTo>
                    <a:cubicBezTo>
                      <a:pt x="4" y="6"/>
                      <a:pt x="6" y="8"/>
                      <a:pt x="8" y="8"/>
                    </a:cubicBezTo>
                    <a:cubicBezTo>
                      <a:pt x="10" y="8"/>
                      <a:pt x="12" y="6"/>
                      <a:pt x="12" y="4"/>
                    </a:cubicBezTo>
                    <a:cubicBezTo>
                      <a:pt x="12" y="4"/>
                      <a:pt x="12" y="4"/>
                      <a:pt x="12" y="4"/>
                    </a:cubicBezTo>
                    <a:cubicBezTo>
                      <a:pt x="16" y="4"/>
                      <a:pt x="16" y="4"/>
                      <a:pt x="16" y="4"/>
                    </a:cubicBezTo>
                    <a:cubicBezTo>
                      <a:pt x="16" y="0"/>
                      <a:pt x="16" y="0"/>
                      <a:pt x="16" y="0"/>
                    </a:cubicBezTo>
                    <a:cubicBezTo>
                      <a:pt x="0" y="0"/>
                      <a:pt x="0" y="0"/>
                      <a:pt x="0" y="0"/>
                    </a:cubicBez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grpSp>
        <p:nvGrpSpPr>
          <p:cNvPr id="6" name="Group 5"/>
          <p:cNvGrpSpPr/>
          <p:nvPr/>
        </p:nvGrpSpPr>
        <p:grpSpPr>
          <a:xfrm>
            <a:off x="4096818" y="7725283"/>
            <a:ext cx="2294169" cy="1709843"/>
            <a:chOff x="5461001" y="8014078"/>
            <a:chExt cx="3058095" cy="2279197"/>
          </a:xfrm>
        </p:grpSpPr>
        <p:sp>
          <p:nvSpPr>
            <p:cNvPr id="212" name="Rectangle 211"/>
            <p:cNvSpPr/>
            <p:nvPr/>
          </p:nvSpPr>
          <p:spPr>
            <a:xfrm>
              <a:off x="5461001" y="9185557"/>
              <a:ext cx="3058095" cy="1107718"/>
            </a:xfrm>
            <a:prstGeom prst="rect">
              <a:avLst/>
            </a:prstGeom>
          </p:spPr>
          <p:txBody>
            <a:bodyPr wrap="square" lIns="137168" tIns="68584" rIns="137168" bIns="68584">
              <a:spAutoFit/>
            </a:bodyPr>
            <a:lstStyle/>
            <a:p>
              <a:pPr algn="ctr">
                <a:lnSpc>
                  <a:spcPct val="150000"/>
                </a:lnSpc>
              </a:pPr>
              <a:r>
                <a:rPr lang="pt-BR" sz="1500" dirty="0">
                  <a:latin typeface="Lato Light"/>
                  <a:cs typeface="Lato Light"/>
                </a:rPr>
                <a:t>Lorem ipsum dolor sit amet, consectetur.</a:t>
              </a:r>
              <a:endParaRPr lang="id-ID" sz="1500" dirty="0">
                <a:solidFill>
                  <a:schemeClr val="bg1">
                    <a:lumMod val="65000"/>
                  </a:schemeClr>
                </a:solidFill>
                <a:latin typeface="Lato Light"/>
                <a:cs typeface="Lato Light"/>
              </a:endParaRPr>
            </a:p>
          </p:txBody>
        </p:sp>
        <p:sp>
          <p:nvSpPr>
            <p:cNvPr id="213" name="TextBox 212"/>
            <p:cNvSpPr txBox="1"/>
            <p:nvPr/>
          </p:nvSpPr>
          <p:spPr>
            <a:xfrm>
              <a:off x="6511247" y="8766554"/>
              <a:ext cx="965419" cy="615574"/>
            </a:xfrm>
            <a:prstGeom prst="rect">
              <a:avLst/>
            </a:prstGeom>
            <a:noFill/>
          </p:spPr>
          <p:txBody>
            <a:bodyPr wrap="none" lIns="137168" tIns="68584" rIns="137168" bIns="68584" rtlCol="0">
              <a:spAutoFit/>
            </a:bodyPr>
            <a:lstStyle/>
            <a:p>
              <a:pPr algn="ctr"/>
              <a:r>
                <a:rPr lang="id-ID" sz="2101" b="1" dirty="0">
                  <a:solidFill>
                    <a:schemeClr val="tx2"/>
                  </a:solidFill>
                  <a:latin typeface="Lato Regular"/>
                  <a:cs typeface="Lato Regular"/>
                </a:rPr>
                <a:t>Hot</a:t>
              </a:r>
            </a:p>
          </p:txBody>
        </p:sp>
        <p:grpSp>
          <p:nvGrpSpPr>
            <p:cNvPr id="224" name="Group 223"/>
            <p:cNvGrpSpPr/>
            <p:nvPr/>
          </p:nvGrpSpPr>
          <p:grpSpPr>
            <a:xfrm>
              <a:off x="6603107" y="8014078"/>
              <a:ext cx="752280" cy="752476"/>
              <a:chOff x="2522538" y="2108200"/>
              <a:chExt cx="376238" cy="376238"/>
            </a:xfrm>
            <a:solidFill>
              <a:schemeClr val="accent3"/>
            </a:solidFill>
          </p:grpSpPr>
          <p:sp>
            <p:nvSpPr>
              <p:cNvPr id="225" name="Freeform 54"/>
              <p:cNvSpPr>
                <a:spLocks/>
              </p:cNvSpPr>
              <p:nvPr/>
            </p:nvSpPr>
            <p:spPr bwMode="auto">
              <a:xfrm>
                <a:off x="2522538" y="2319338"/>
                <a:ext cx="163513" cy="71438"/>
              </a:xfrm>
              <a:custGeom>
                <a:avLst/>
                <a:gdLst>
                  <a:gd name="T0" fmla="*/ 3 w 28"/>
                  <a:gd name="T1" fmla="*/ 10 h 12"/>
                  <a:gd name="T2" fmla="*/ 10 w 28"/>
                  <a:gd name="T3" fmla="*/ 12 h 12"/>
                  <a:gd name="T4" fmla="*/ 28 w 28"/>
                  <a:gd name="T5" fmla="*/ 8 h 12"/>
                  <a:gd name="T6" fmla="*/ 5 w 28"/>
                  <a:gd name="T7" fmla="*/ 1 h 12"/>
                  <a:gd name="T8" fmla="*/ 2 w 28"/>
                  <a:gd name="T9" fmla="*/ 1 h 12"/>
                  <a:gd name="T10" fmla="*/ 0 w 28"/>
                  <a:gd name="T11" fmla="*/ 5 h 12"/>
                  <a:gd name="T12" fmla="*/ 0 w 28"/>
                  <a:gd name="T13" fmla="*/ 6 h 12"/>
                  <a:gd name="T14" fmla="*/ 3 w 28"/>
                  <a:gd name="T15" fmla="*/ 1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2">
                    <a:moveTo>
                      <a:pt x="3" y="10"/>
                    </a:moveTo>
                    <a:cubicBezTo>
                      <a:pt x="10" y="12"/>
                      <a:pt x="10" y="12"/>
                      <a:pt x="10" y="12"/>
                    </a:cubicBezTo>
                    <a:cubicBezTo>
                      <a:pt x="28" y="8"/>
                      <a:pt x="28" y="8"/>
                      <a:pt x="28" y="8"/>
                    </a:cubicBezTo>
                    <a:cubicBezTo>
                      <a:pt x="5" y="1"/>
                      <a:pt x="5" y="1"/>
                      <a:pt x="5" y="1"/>
                    </a:cubicBezTo>
                    <a:cubicBezTo>
                      <a:pt x="4" y="0"/>
                      <a:pt x="3" y="1"/>
                      <a:pt x="2" y="1"/>
                    </a:cubicBezTo>
                    <a:cubicBezTo>
                      <a:pt x="1" y="2"/>
                      <a:pt x="0" y="3"/>
                      <a:pt x="0" y="5"/>
                    </a:cubicBezTo>
                    <a:cubicBezTo>
                      <a:pt x="0" y="6"/>
                      <a:pt x="0" y="6"/>
                      <a:pt x="0" y="6"/>
                    </a:cubicBezTo>
                    <a:cubicBezTo>
                      <a:pt x="0" y="8"/>
                      <a:pt x="1"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26" name="Freeform 55"/>
              <p:cNvSpPr>
                <a:spLocks/>
              </p:cNvSpPr>
              <p:nvPr/>
            </p:nvSpPr>
            <p:spPr bwMode="auto">
              <a:xfrm>
                <a:off x="2774950" y="2425700"/>
                <a:ext cx="123825" cy="58738"/>
              </a:xfrm>
              <a:custGeom>
                <a:avLst/>
                <a:gdLst>
                  <a:gd name="T0" fmla="*/ 18 w 21"/>
                  <a:gd name="T1" fmla="*/ 0 h 10"/>
                  <a:gd name="T2" fmla="*/ 18 w 21"/>
                  <a:gd name="T3" fmla="*/ 0 h 10"/>
                  <a:gd name="T4" fmla="*/ 0 w 21"/>
                  <a:gd name="T5" fmla="*/ 5 h 10"/>
                  <a:gd name="T6" fmla="*/ 16 w 21"/>
                  <a:gd name="T7" fmla="*/ 10 h 10"/>
                  <a:gd name="T8" fmla="*/ 19 w 21"/>
                  <a:gd name="T9" fmla="*/ 9 h 10"/>
                  <a:gd name="T10" fmla="*/ 21 w 21"/>
                  <a:gd name="T11" fmla="*/ 6 h 10"/>
                  <a:gd name="T12" fmla="*/ 21 w 21"/>
                  <a:gd name="T13" fmla="*/ 4 h 10"/>
                  <a:gd name="T14" fmla="*/ 18 w 21"/>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0">
                    <a:moveTo>
                      <a:pt x="18" y="0"/>
                    </a:moveTo>
                    <a:cubicBezTo>
                      <a:pt x="18" y="0"/>
                      <a:pt x="18" y="0"/>
                      <a:pt x="18" y="0"/>
                    </a:cubicBezTo>
                    <a:cubicBezTo>
                      <a:pt x="0" y="5"/>
                      <a:pt x="0" y="5"/>
                      <a:pt x="0" y="5"/>
                    </a:cubicBezTo>
                    <a:cubicBezTo>
                      <a:pt x="16" y="10"/>
                      <a:pt x="16" y="10"/>
                      <a:pt x="16" y="10"/>
                    </a:cubicBezTo>
                    <a:cubicBezTo>
                      <a:pt x="17" y="10"/>
                      <a:pt x="18" y="10"/>
                      <a:pt x="19" y="9"/>
                    </a:cubicBezTo>
                    <a:cubicBezTo>
                      <a:pt x="20" y="8"/>
                      <a:pt x="21" y="7"/>
                      <a:pt x="21" y="6"/>
                    </a:cubicBezTo>
                    <a:cubicBezTo>
                      <a:pt x="21" y="4"/>
                      <a:pt x="21" y="4"/>
                      <a:pt x="21" y="4"/>
                    </a:cubicBezTo>
                    <a:cubicBezTo>
                      <a:pt x="21" y="2"/>
                      <a:pt x="20" y="1"/>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27" name="Freeform 56"/>
              <p:cNvSpPr>
                <a:spLocks/>
              </p:cNvSpPr>
              <p:nvPr/>
            </p:nvSpPr>
            <p:spPr bwMode="auto">
              <a:xfrm>
                <a:off x="2522538" y="2343150"/>
                <a:ext cx="376238" cy="141288"/>
              </a:xfrm>
              <a:custGeom>
                <a:avLst/>
                <a:gdLst>
                  <a:gd name="T0" fmla="*/ 62 w 64"/>
                  <a:gd name="T1" fmla="*/ 1 h 24"/>
                  <a:gd name="T2" fmla="*/ 60 w 64"/>
                  <a:gd name="T3" fmla="*/ 0 h 24"/>
                  <a:gd name="T4" fmla="*/ 59 w 64"/>
                  <a:gd name="T5" fmla="*/ 0 h 24"/>
                  <a:gd name="T6" fmla="*/ 3 w 64"/>
                  <a:gd name="T7" fmla="*/ 14 h 24"/>
                  <a:gd name="T8" fmla="*/ 0 w 64"/>
                  <a:gd name="T9" fmla="*/ 18 h 24"/>
                  <a:gd name="T10" fmla="*/ 0 w 64"/>
                  <a:gd name="T11" fmla="*/ 20 h 24"/>
                  <a:gd name="T12" fmla="*/ 2 w 64"/>
                  <a:gd name="T13" fmla="*/ 23 h 24"/>
                  <a:gd name="T14" fmla="*/ 4 w 64"/>
                  <a:gd name="T15" fmla="*/ 24 h 24"/>
                  <a:gd name="T16" fmla="*/ 5 w 64"/>
                  <a:gd name="T17" fmla="*/ 24 h 24"/>
                  <a:gd name="T18" fmla="*/ 61 w 64"/>
                  <a:gd name="T19" fmla="*/ 10 h 24"/>
                  <a:gd name="T20" fmla="*/ 64 w 64"/>
                  <a:gd name="T21" fmla="*/ 6 h 24"/>
                  <a:gd name="T22" fmla="*/ 64 w 64"/>
                  <a:gd name="T23" fmla="*/ 4 h 24"/>
                  <a:gd name="T24" fmla="*/ 62 w 64"/>
                  <a:gd name="T25"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24">
                    <a:moveTo>
                      <a:pt x="62" y="1"/>
                    </a:moveTo>
                    <a:cubicBezTo>
                      <a:pt x="62" y="1"/>
                      <a:pt x="61" y="0"/>
                      <a:pt x="60" y="0"/>
                    </a:cubicBezTo>
                    <a:cubicBezTo>
                      <a:pt x="59" y="0"/>
                      <a:pt x="59" y="0"/>
                      <a:pt x="59" y="0"/>
                    </a:cubicBezTo>
                    <a:cubicBezTo>
                      <a:pt x="3" y="14"/>
                      <a:pt x="3" y="14"/>
                      <a:pt x="3" y="14"/>
                    </a:cubicBezTo>
                    <a:cubicBezTo>
                      <a:pt x="1" y="15"/>
                      <a:pt x="0" y="16"/>
                      <a:pt x="0" y="18"/>
                    </a:cubicBezTo>
                    <a:cubicBezTo>
                      <a:pt x="0" y="20"/>
                      <a:pt x="0" y="20"/>
                      <a:pt x="0" y="20"/>
                    </a:cubicBezTo>
                    <a:cubicBezTo>
                      <a:pt x="0" y="21"/>
                      <a:pt x="1" y="22"/>
                      <a:pt x="2" y="23"/>
                    </a:cubicBezTo>
                    <a:cubicBezTo>
                      <a:pt x="2" y="24"/>
                      <a:pt x="3" y="24"/>
                      <a:pt x="4" y="24"/>
                    </a:cubicBezTo>
                    <a:cubicBezTo>
                      <a:pt x="5" y="24"/>
                      <a:pt x="5" y="24"/>
                      <a:pt x="5" y="24"/>
                    </a:cubicBezTo>
                    <a:cubicBezTo>
                      <a:pt x="61" y="10"/>
                      <a:pt x="61" y="10"/>
                      <a:pt x="61" y="10"/>
                    </a:cubicBezTo>
                    <a:cubicBezTo>
                      <a:pt x="63" y="9"/>
                      <a:pt x="64" y="8"/>
                      <a:pt x="64" y="6"/>
                    </a:cubicBezTo>
                    <a:cubicBezTo>
                      <a:pt x="64" y="4"/>
                      <a:pt x="64" y="4"/>
                      <a:pt x="64" y="4"/>
                    </a:cubicBezTo>
                    <a:cubicBezTo>
                      <a:pt x="64" y="3"/>
                      <a:pt x="63" y="2"/>
                      <a:pt x="6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28" name="Freeform 57"/>
              <p:cNvSpPr>
                <a:spLocks noEditPoints="1"/>
              </p:cNvSpPr>
              <p:nvPr/>
            </p:nvSpPr>
            <p:spPr bwMode="auto">
              <a:xfrm>
                <a:off x="2605088" y="2108200"/>
                <a:ext cx="217488" cy="258763"/>
              </a:xfrm>
              <a:custGeom>
                <a:avLst/>
                <a:gdLst>
                  <a:gd name="T0" fmla="*/ 8 w 37"/>
                  <a:gd name="T1" fmla="*/ 32 h 44"/>
                  <a:gd name="T2" fmla="*/ 31 w 37"/>
                  <a:gd name="T3" fmla="*/ 35 h 44"/>
                  <a:gd name="T4" fmla="*/ 20 w 37"/>
                  <a:gd name="T5" fmla="*/ 0 h 44"/>
                  <a:gd name="T6" fmla="*/ 8 w 37"/>
                  <a:gd name="T7" fmla="*/ 32 h 44"/>
                  <a:gd name="T8" fmla="*/ 15 w 37"/>
                  <a:gd name="T9" fmla="*/ 28 h 44"/>
                  <a:gd name="T10" fmla="*/ 21 w 37"/>
                  <a:gd name="T11" fmla="*/ 16 h 44"/>
                  <a:gd name="T12" fmla="*/ 20 w 37"/>
                  <a:gd name="T13" fmla="*/ 36 h 44"/>
                  <a:gd name="T14" fmla="*/ 15 w 37"/>
                  <a:gd name="T15" fmla="*/ 28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44">
                    <a:moveTo>
                      <a:pt x="8" y="32"/>
                    </a:moveTo>
                    <a:cubicBezTo>
                      <a:pt x="11" y="40"/>
                      <a:pt x="24" y="44"/>
                      <a:pt x="31" y="35"/>
                    </a:cubicBezTo>
                    <a:cubicBezTo>
                      <a:pt x="37" y="25"/>
                      <a:pt x="31" y="10"/>
                      <a:pt x="20" y="0"/>
                    </a:cubicBezTo>
                    <a:cubicBezTo>
                      <a:pt x="22" y="11"/>
                      <a:pt x="0" y="15"/>
                      <a:pt x="8" y="32"/>
                    </a:cubicBezTo>
                    <a:close/>
                    <a:moveTo>
                      <a:pt x="15" y="28"/>
                    </a:moveTo>
                    <a:cubicBezTo>
                      <a:pt x="17" y="26"/>
                      <a:pt x="21" y="24"/>
                      <a:pt x="21" y="16"/>
                    </a:cubicBezTo>
                    <a:cubicBezTo>
                      <a:pt x="31" y="22"/>
                      <a:pt x="27" y="38"/>
                      <a:pt x="20" y="36"/>
                    </a:cubicBezTo>
                    <a:cubicBezTo>
                      <a:pt x="13" y="35"/>
                      <a:pt x="13" y="30"/>
                      <a:pt x="15"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grpSp>
        <p:nvGrpSpPr>
          <p:cNvPr id="2" name="Group 1"/>
          <p:cNvGrpSpPr/>
          <p:nvPr/>
        </p:nvGrpSpPr>
        <p:grpSpPr>
          <a:xfrm>
            <a:off x="1620677" y="5370102"/>
            <a:ext cx="2294169" cy="1678941"/>
            <a:chOff x="2160339" y="4874654"/>
            <a:chExt cx="3058095" cy="2238005"/>
          </a:xfrm>
        </p:grpSpPr>
        <p:sp>
          <p:nvSpPr>
            <p:cNvPr id="201" name="Rectangle 200"/>
            <p:cNvSpPr/>
            <p:nvPr/>
          </p:nvSpPr>
          <p:spPr>
            <a:xfrm>
              <a:off x="2160339" y="6004941"/>
              <a:ext cx="3058095" cy="1107718"/>
            </a:xfrm>
            <a:prstGeom prst="rect">
              <a:avLst/>
            </a:prstGeom>
          </p:spPr>
          <p:txBody>
            <a:bodyPr wrap="square" lIns="137168" tIns="68584" rIns="137168" bIns="68584">
              <a:spAutoFit/>
            </a:bodyPr>
            <a:lstStyle/>
            <a:p>
              <a:pPr algn="ctr">
                <a:lnSpc>
                  <a:spcPct val="150000"/>
                </a:lnSpc>
              </a:pPr>
              <a:r>
                <a:rPr lang="pt-BR" sz="1500" dirty="0">
                  <a:latin typeface="Lato Light"/>
                  <a:cs typeface="Lato Light"/>
                </a:rPr>
                <a:t>Lorem ipsum dolor sit amet, consectetur.</a:t>
              </a:r>
              <a:endParaRPr lang="id-ID" sz="1500" dirty="0">
                <a:solidFill>
                  <a:schemeClr val="bg1">
                    <a:lumMod val="65000"/>
                  </a:schemeClr>
                </a:solidFill>
                <a:latin typeface="Lato Light"/>
                <a:cs typeface="Lato Light"/>
              </a:endParaRPr>
            </a:p>
          </p:txBody>
        </p:sp>
        <p:sp>
          <p:nvSpPr>
            <p:cNvPr id="202" name="TextBox 201"/>
            <p:cNvSpPr txBox="1"/>
            <p:nvPr/>
          </p:nvSpPr>
          <p:spPr>
            <a:xfrm>
              <a:off x="2884722" y="5585938"/>
              <a:ext cx="1617137" cy="615574"/>
            </a:xfrm>
            <a:prstGeom prst="rect">
              <a:avLst/>
            </a:prstGeom>
            <a:noFill/>
          </p:spPr>
          <p:txBody>
            <a:bodyPr wrap="none" lIns="137168" tIns="68584" rIns="137168" bIns="68584" rtlCol="0">
              <a:spAutoFit/>
            </a:bodyPr>
            <a:lstStyle/>
            <a:p>
              <a:pPr algn="ctr"/>
              <a:r>
                <a:rPr lang="id-ID" sz="2101" b="1" dirty="0">
                  <a:solidFill>
                    <a:schemeClr val="tx2"/>
                  </a:solidFill>
                  <a:latin typeface="Lato Regular"/>
                  <a:cs typeface="Lato Regular"/>
                </a:rPr>
                <a:t>Settings</a:t>
              </a:r>
            </a:p>
          </p:txBody>
        </p:sp>
        <p:sp>
          <p:nvSpPr>
            <p:cNvPr id="229" name="Freeform 22"/>
            <p:cNvSpPr>
              <a:spLocks noEditPoints="1"/>
            </p:cNvSpPr>
            <p:nvPr/>
          </p:nvSpPr>
          <p:spPr bwMode="auto">
            <a:xfrm>
              <a:off x="3335195" y="4874654"/>
              <a:ext cx="695051" cy="695232"/>
            </a:xfrm>
            <a:custGeom>
              <a:avLst/>
              <a:gdLst>
                <a:gd name="T0" fmla="*/ 42 w 44"/>
                <a:gd name="T1" fmla="*/ 18 h 44"/>
                <a:gd name="T2" fmla="*/ 35 w 44"/>
                <a:gd name="T3" fmla="*/ 18 h 44"/>
                <a:gd name="T4" fmla="*/ 34 w 44"/>
                <a:gd name="T5" fmla="*/ 14 h 44"/>
                <a:gd name="T6" fmla="*/ 38 w 44"/>
                <a:gd name="T7" fmla="*/ 10 h 44"/>
                <a:gd name="T8" fmla="*/ 38 w 44"/>
                <a:gd name="T9" fmla="*/ 7 h 44"/>
                <a:gd name="T10" fmla="*/ 36 w 44"/>
                <a:gd name="T11" fmla="*/ 5 h 44"/>
                <a:gd name="T12" fmla="*/ 33 w 44"/>
                <a:gd name="T13" fmla="*/ 5 h 44"/>
                <a:gd name="T14" fmla="*/ 29 w 44"/>
                <a:gd name="T15" fmla="*/ 9 h 44"/>
                <a:gd name="T16" fmla="*/ 25 w 44"/>
                <a:gd name="T17" fmla="*/ 8 h 44"/>
                <a:gd name="T18" fmla="*/ 25 w 44"/>
                <a:gd name="T19" fmla="*/ 2 h 44"/>
                <a:gd name="T20" fmla="*/ 23 w 44"/>
                <a:gd name="T21" fmla="*/ 0 h 44"/>
                <a:gd name="T22" fmla="*/ 20 w 44"/>
                <a:gd name="T23" fmla="*/ 0 h 44"/>
                <a:gd name="T24" fmla="*/ 18 w 44"/>
                <a:gd name="T25" fmla="*/ 2 h 44"/>
                <a:gd name="T26" fmla="*/ 18 w 44"/>
                <a:gd name="T27" fmla="*/ 8 h 44"/>
                <a:gd name="T28" fmla="*/ 14 w 44"/>
                <a:gd name="T29" fmla="*/ 9 h 44"/>
                <a:gd name="T30" fmla="*/ 10 w 44"/>
                <a:gd name="T31" fmla="*/ 6 h 44"/>
                <a:gd name="T32" fmla="*/ 7 w 44"/>
                <a:gd name="T33" fmla="*/ 6 h 44"/>
                <a:gd name="T34" fmla="*/ 5 w 44"/>
                <a:gd name="T35" fmla="*/ 8 h 44"/>
                <a:gd name="T36" fmla="*/ 5 w 44"/>
                <a:gd name="T37" fmla="*/ 11 h 44"/>
                <a:gd name="T38" fmla="*/ 9 w 44"/>
                <a:gd name="T39" fmla="*/ 15 h 44"/>
                <a:gd name="T40" fmla="*/ 7 w 44"/>
                <a:gd name="T41" fmla="*/ 19 h 44"/>
                <a:gd name="T42" fmla="*/ 2 w 44"/>
                <a:gd name="T43" fmla="*/ 19 h 44"/>
                <a:gd name="T44" fmla="*/ 0 w 44"/>
                <a:gd name="T45" fmla="*/ 21 h 44"/>
                <a:gd name="T46" fmla="*/ 0 w 44"/>
                <a:gd name="T47" fmla="*/ 24 h 44"/>
                <a:gd name="T48" fmla="*/ 2 w 44"/>
                <a:gd name="T49" fmla="*/ 26 h 44"/>
                <a:gd name="T50" fmla="*/ 7 w 44"/>
                <a:gd name="T51" fmla="*/ 26 h 44"/>
                <a:gd name="T52" fmla="*/ 9 w 44"/>
                <a:gd name="T53" fmla="*/ 30 h 44"/>
                <a:gd name="T54" fmla="*/ 6 w 44"/>
                <a:gd name="T55" fmla="*/ 34 h 44"/>
                <a:gd name="T56" fmla="*/ 6 w 44"/>
                <a:gd name="T57" fmla="*/ 37 h 44"/>
                <a:gd name="T58" fmla="*/ 8 w 44"/>
                <a:gd name="T59" fmla="*/ 39 h 44"/>
                <a:gd name="T60" fmla="*/ 11 w 44"/>
                <a:gd name="T61" fmla="*/ 39 h 44"/>
                <a:gd name="T62" fmla="*/ 15 w 44"/>
                <a:gd name="T63" fmla="*/ 35 h 44"/>
                <a:gd name="T64" fmla="*/ 19 w 44"/>
                <a:gd name="T65" fmla="*/ 36 h 44"/>
                <a:gd name="T66" fmla="*/ 19 w 44"/>
                <a:gd name="T67" fmla="*/ 42 h 44"/>
                <a:gd name="T68" fmla="*/ 21 w 44"/>
                <a:gd name="T69" fmla="*/ 44 h 44"/>
                <a:gd name="T70" fmla="*/ 24 w 44"/>
                <a:gd name="T71" fmla="*/ 44 h 44"/>
                <a:gd name="T72" fmla="*/ 26 w 44"/>
                <a:gd name="T73" fmla="*/ 42 h 44"/>
                <a:gd name="T74" fmla="*/ 26 w 44"/>
                <a:gd name="T75" fmla="*/ 36 h 44"/>
                <a:gd name="T76" fmla="*/ 30 w 44"/>
                <a:gd name="T77" fmla="*/ 34 h 44"/>
                <a:gd name="T78" fmla="*/ 34 w 44"/>
                <a:gd name="T79" fmla="*/ 38 h 44"/>
                <a:gd name="T80" fmla="*/ 37 w 44"/>
                <a:gd name="T81" fmla="*/ 38 h 44"/>
                <a:gd name="T82" fmla="*/ 39 w 44"/>
                <a:gd name="T83" fmla="*/ 36 h 44"/>
                <a:gd name="T84" fmla="*/ 39 w 44"/>
                <a:gd name="T85" fmla="*/ 33 h 44"/>
                <a:gd name="T86" fmla="*/ 35 w 44"/>
                <a:gd name="T87" fmla="*/ 28 h 44"/>
                <a:gd name="T88" fmla="*/ 36 w 44"/>
                <a:gd name="T89" fmla="*/ 25 h 44"/>
                <a:gd name="T90" fmla="*/ 42 w 44"/>
                <a:gd name="T91" fmla="*/ 25 h 44"/>
                <a:gd name="T92" fmla="*/ 44 w 44"/>
                <a:gd name="T93" fmla="*/ 23 h 44"/>
                <a:gd name="T94" fmla="*/ 44 w 44"/>
                <a:gd name="T95" fmla="*/ 20 h 44"/>
                <a:gd name="T96" fmla="*/ 42 w 44"/>
                <a:gd name="T97" fmla="*/ 18 h 44"/>
                <a:gd name="T98" fmla="*/ 21 w 44"/>
                <a:gd name="T99" fmla="*/ 28 h 44"/>
                <a:gd name="T100" fmla="*/ 15 w 44"/>
                <a:gd name="T101" fmla="*/ 22 h 44"/>
                <a:gd name="T102" fmla="*/ 21 w 44"/>
                <a:gd name="T103" fmla="*/ 16 h 44"/>
                <a:gd name="T104" fmla="*/ 28 w 44"/>
                <a:gd name="T105" fmla="*/ 22 h 44"/>
                <a:gd name="T106" fmla="*/ 21 w 44"/>
                <a:gd name="T107"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44">
                  <a:moveTo>
                    <a:pt x="42" y="18"/>
                  </a:moveTo>
                  <a:cubicBezTo>
                    <a:pt x="35" y="18"/>
                    <a:pt x="35" y="18"/>
                    <a:pt x="35" y="18"/>
                  </a:cubicBezTo>
                  <a:cubicBezTo>
                    <a:pt x="35" y="17"/>
                    <a:pt x="35" y="15"/>
                    <a:pt x="34" y="14"/>
                  </a:cubicBezTo>
                  <a:cubicBezTo>
                    <a:pt x="38" y="10"/>
                    <a:pt x="38" y="10"/>
                    <a:pt x="38" y="10"/>
                  </a:cubicBezTo>
                  <a:cubicBezTo>
                    <a:pt x="39" y="9"/>
                    <a:pt x="39" y="8"/>
                    <a:pt x="38" y="7"/>
                  </a:cubicBezTo>
                  <a:cubicBezTo>
                    <a:pt x="36" y="5"/>
                    <a:pt x="36" y="5"/>
                    <a:pt x="36" y="5"/>
                  </a:cubicBezTo>
                  <a:cubicBezTo>
                    <a:pt x="35" y="4"/>
                    <a:pt x="34" y="4"/>
                    <a:pt x="33" y="5"/>
                  </a:cubicBezTo>
                  <a:cubicBezTo>
                    <a:pt x="29" y="9"/>
                    <a:pt x="29" y="9"/>
                    <a:pt x="29" y="9"/>
                  </a:cubicBezTo>
                  <a:cubicBezTo>
                    <a:pt x="28" y="9"/>
                    <a:pt x="26" y="8"/>
                    <a:pt x="25" y="8"/>
                  </a:cubicBezTo>
                  <a:cubicBezTo>
                    <a:pt x="25" y="2"/>
                    <a:pt x="25" y="2"/>
                    <a:pt x="25" y="2"/>
                  </a:cubicBezTo>
                  <a:cubicBezTo>
                    <a:pt x="25" y="1"/>
                    <a:pt x="24" y="0"/>
                    <a:pt x="23" y="0"/>
                  </a:cubicBezTo>
                  <a:cubicBezTo>
                    <a:pt x="20" y="0"/>
                    <a:pt x="20" y="0"/>
                    <a:pt x="20" y="0"/>
                  </a:cubicBezTo>
                  <a:cubicBezTo>
                    <a:pt x="19" y="0"/>
                    <a:pt x="18" y="1"/>
                    <a:pt x="18" y="2"/>
                  </a:cubicBezTo>
                  <a:cubicBezTo>
                    <a:pt x="18" y="8"/>
                    <a:pt x="18" y="8"/>
                    <a:pt x="18" y="8"/>
                  </a:cubicBezTo>
                  <a:cubicBezTo>
                    <a:pt x="16" y="8"/>
                    <a:pt x="15" y="9"/>
                    <a:pt x="14" y="9"/>
                  </a:cubicBezTo>
                  <a:cubicBezTo>
                    <a:pt x="10" y="6"/>
                    <a:pt x="10" y="6"/>
                    <a:pt x="10" y="6"/>
                  </a:cubicBezTo>
                  <a:cubicBezTo>
                    <a:pt x="9" y="5"/>
                    <a:pt x="8" y="5"/>
                    <a:pt x="7" y="6"/>
                  </a:cubicBezTo>
                  <a:cubicBezTo>
                    <a:pt x="5" y="8"/>
                    <a:pt x="5" y="8"/>
                    <a:pt x="5" y="8"/>
                  </a:cubicBezTo>
                  <a:cubicBezTo>
                    <a:pt x="4" y="9"/>
                    <a:pt x="4" y="10"/>
                    <a:pt x="5" y="11"/>
                  </a:cubicBezTo>
                  <a:cubicBezTo>
                    <a:pt x="9" y="15"/>
                    <a:pt x="9" y="15"/>
                    <a:pt x="9" y="15"/>
                  </a:cubicBezTo>
                  <a:cubicBezTo>
                    <a:pt x="8" y="16"/>
                    <a:pt x="7" y="17"/>
                    <a:pt x="7" y="19"/>
                  </a:cubicBezTo>
                  <a:cubicBezTo>
                    <a:pt x="2" y="19"/>
                    <a:pt x="2" y="19"/>
                    <a:pt x="2" y="19"/>
                  </a:cubicBezTo>
                  <a:cubicBezTo>
                    <a:pt x="1" y="19"/>
                    <a:pt x="0" y="20"/>
                    <a:pt x="0" y="21"/>
                  </a:cubicBezTo>
                  <a:cubicBezTo>
                    <a:pt x="0" y="24"/>
                    <a:pt x="0" y="24"/>
                    <a:pt x="0" y="24"/>
                  </a:cubicBezTo>
                  <a:cubicBezTo>
                    <a:pt x="0" y="25"/>
                    <a:pt x="1" y="26"/>
                    <a:pt x="2" y="26"/>
                  </a:cubicBezTo>
                  <a:cubicBezTo>
                    <a:pt x="7" y="26"/>
                    <a:pt x="7" y="26"/>
                    <a:pt x="7" y="26"/>
                  </a:cubicBezTo>
                  <a:cubicBezTo>
                    <a:pt x="8" y="28"/>
                    <a:pt x="8" y="29"/>
                    <a:pt x="9" y="30"/>
                  </a:cubicBezTo>
                  <a:cubicBezTo>
                    <a:pt x="6" y="34"/>
                    <a:pt x="6" y="34"/>
                    <a:pt x="6" y="34"/>
                  </a:cubicBezTo>
                  <a:cubicBezTo>
                    <a:pt x="5" y="35"/>
                    <a:pt x="5" y="36"/>
                    <a:pt x="6" y="37"/>
                  </a:cubicBezTo>
                  <a:cubicBezTo>
                    <a:pt x="8" y="39"/>
                    <a:pt x="8" y="39"/>
                    <a:pt x="8" y="39"/>
                  </a:cubicBezTo>
                  <a:cubicBezTo>
                    <a:pt x="9" y="40"/>
                    <a:pt x="10" y="40"/>
                    <a:pt x="11" y="39"/>
                  </a:cubicBezTo>
                  <a:cubicBezTo>
                    <a:pt x="15" y="35"/>
                    <a:pt x="15" y="35"/>
                    <a:pt x="15" y="35"/>
                  </a:cubicBezTo>
                  <a:cubicBezTo>
                    <a:pt x="16" y="36"/>
                    <a:pt x="18" y="36"/>
                    <a:pt x="19" y="36"/>
                  </a:cubicBezTo>
                  <a:cubicBezTo>
                    <a:pt x="19" y="42"/>
                    <a:pt x="19" y="42"/>
                    <a:pt x="19" y="42"/>
                  </a:cubicBezTo>
                  <a:cubicBezTo>
                    <a:pt x="19" y="43"/>
                    <a:pt x="20" y="44"/>
                    <a:pt x="21" y="44"/>
                  </a:cubicBezTo>
                  <a:cubicBezTo>
                    <a:pt x="24" y="44"/>
                    <a:pt x="24" y="44"/>
                    <a:pt x="24" y="44"/>
                  </a:cubicBezTo>
                  <a:cubicBezTo>
                    <a:pt x="25" y="44"/>
                    <a:pt x="26" y="43"/>
                    <a:pt x="26" y="42"/>
                  </a:cubicBezTo>
                  <a:cubicBezTo>
                    <a:pt x="26" y="36"/>
                    <a:pt x="26" y="36"/>
                    <a:pt x="26" y="36"/>
                  </a:cubicBezTo>
                  <a:cubicBezTo>
                    <a:pt x="28" y="35"/>
                    <a:pt x="29" y="35"/>
                    <a:pt x="30" y="34"/>
                  </a:cubicBezTo>
                  <a:cubicBezTo>
                    <a:pt x="34" y="38"/>
                    <a:pt x="34" y="38"/>
                    <a:pt x="34" y="38"/>
                  </a:cubicBezTo>
                  <a:cubicBezTo>
                    <a:pt x="35" y="39"/>
                    <a:pt x="36" y="39"/>
                    <a:pt x="37" y="38"/>
                  </a:cubicBezTo>
                  <a:cubicBezTo>
                    <a:pt x="39" y="36"/>
                    <a:pt x="39" y="36"/>
                    <a:pt x="39" y="36"/>
                  </a:cubicBezTo>
                  <a:cubicBezTo>
                    <a:pt x="40" y="35"/>
                    <a:pt x="40" y="34"/>
                    <a:pt x="39" y="33"/>
                  </a:cubicBezTo>
                  <a:cubicBezTo>
                    <a:pt x="35" y="28"/>
                    <a:pt x="35" y="28"/>
                    <a:pt x="35" y="28"/>
                  </a:cubicBezTo>
                  <a:cubicBezTo>
                    <a:pt x="35" y="27"/>
                    <a:pt x="35" y="26"/>
                    <a:pt x="36" y="25"/>
                  </a:cubicBezTo>
                  <a:cubicBezTo>
                    <a:pt x="42" y="25"/>
                    <a:pt x="42" y="25"/>
                    <a:pt x="42" y="25"/>
                  </a:cubicBezTo>
                  <a:cubicBezTo>
                    <a:pt x="43" y="25"/>
                    <a:pt x="44" y="24"/>
                    <a:pt x="44" y="23"/>
                  </a:cubicBezTo>
                  <a:cubicBezTo>
                    <a:pt x="44" y="20"/>
                    <a:pt x="44" y="20"/>
                    <a:pt x="44" y="20"/>
                  </a:cubicBezTo>
                  <a:cubicBezTo>
                    <a:pt x="44" y="19"/>
                    <a:pt x="43" y="18"/>
                    <a:pt x="42" y="18"/>
                  </a:cubicBezTo>
                  <a:close/>
                  <a:moveTo>
                    <a:pt x="21" y="28"/>
                  </a:moveTo>
                  <a:cubicBezTo>
                    <a:pt x="18" y="28"/>
                    <a:pt x="15" y="25"/>
                    <a:pt x="15" y="22"/>
                  </a:cubicBezTo>
                  <a:cubicBezTo>
                    <a:pt x="15" y="19"/>
                    <a:pt x="18" y="16"/>
                    <a:pt x="21" y="16"/>
                  </a:cubicBezTo>
                  <a:cubicBezTo>
                    <a:pt x="25" y="16"/>
                    <a:pt x="28" y="19"/>
                    <a:pt x="28" y="22"/>
                  </a:cubicBezTo>
                  <a:cubicBezTo>
                    <a:pt x="28" y="25"/>
                    <a:pt x="25" y="28"/>
                    <a:pt x="21" y="28"/>
                  </a:cubicBezTo>
                  <a:close/>
                </a:path>
              </a:pathLst>
            </a:custGeom>
            <a:solidFill>
              <a:schemeClr val="accent4"/>
            </a:solidFill>
            <a:ln>
              <a:noFill/>
            </a:ln>
            <a:extLst/>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grpSp>
        <p:nvGrpSpPr>
          <p:cNvPr id="4" name="Group 3"/>
          <p:cNvGrpSpPr/>
          <p:nvPr/>
        </p:nvGrpSpPr>
        <p:grpSpPr>
          <a:xfrm>
            <a:off x="6582795" y="5309006"/>
            <a:ext cx="2294169" cy="1740037"/>
            <a:chOff x="8774774" y="4793214"/>
            <a:chExt cx="3058095" cy="2319445"/>
          </a:xfrm>
        </p:grpSpPr>
        <p:sp>
          <p:nvSpPr>
            <p:cNvPr id="208" name="Rectangle 207"/>
            <p:cNvSpPr/>
            <p:nvPr/>
          </p:nvSpPr>
          <p:spPr>
            <a:xfrm>
              <a:off x="8774774" y="6004941"/>
              <a:ext cx="3058095" cy="1107718"/>
            </a:xfrm>
            <a:prstGeom prst="rect">
              <a:avLst/>
            </a:prstGeom>
          </p:spPr>
          <p:txBody>
            <a:bodyPr wrap="square" lIns="137168" tIns="68584" rIns="137168" bIns="68584">
              <a:spAutoFit/>
            </a:bodyPr>
            <a:lstStyle/>
            <a:p>
              <a:pPr algn="ctr">
                <a:lnSpc>
                  <a:spcPct val="150000"/>
                </a:lnSpc>
              </a:pPr>
              <a:r>
                <a:rPr lang="pt-BR" sz="1500" dirty="0">
                  <a:latin typeface="Lato Light"/>
                  <a:cs typeface="Lato Light"/>
                </a:rPr>
                <a:t>Lorem ipsum dolor sit amet, consectetur.</a:t>
              </a:r>
              <a:endParaRPr lang="id-ID" sz="1500" dirty="0">
                <a:solidFill>
                  <a:schemeClr val="bg1">
                    <a:lumMod val="65000"/>
                  </a:schemeClr>
                </a:solidFill>
                <a:latin typeface="Lato Light"/>
                <a:cs typeface="Lato Light"/>
              </a:endParaRPr>
            </a:p>
          </p:txBody>
        </p:sp>
        <p:sp>
          <p:nvSpPr>
            <p:cNvPr id="209" name="TextBox 208"/>
            <p:cNvSpPr txBox="1"/>
            <p:nvPr/>
          </p:nvSpPr>
          <p:spPr>
            <a:xfrm>
              <a:off x="9474585" y="5585938"/>
              <a:ext cx="1666283" cy="615574"/>
            </a:xfrm>
            <a:prstGeom prst="rect">
              <a:avLst/>
            </a:prstGeom>
            <a:noFill/>
          </p:spPr>
          <p:txBody>
            <a:bodyPr wrap="none" lIns="137168" tIns="68584" rIns="137168" bIns="68584" rtlCol="0">
              <a:spAutoFit/>
            </a:bodyPr>
            <a:lstStyle/>
            <a:p>
              <a:pPr algn="ctr"/>
              <a:r>
                <a:rPr lang="id-ID" sz="2101" b="1" dirty="0">
                  <a:solidFill>
                    <a:schemeClr val="tx2"/>
                  </a:solidFill>
                  <a:latin typeface="Lato Regular"/>
                  <a:cs typeface="Lato Regular"/>
                </a:rPr>
                <a:t>Turn On</a:t>
              </a:r>
            </a:p>
          </p:txBody>
        </p:sp>
        <p:sp>
          <p:nvSpPr>
            <p:cNvPr id="230" name="Freeform 102"/>
            <p:cNvSpPr>
              <a:spLocks noEditPoints="1"/>
            </p:cNvSpPr>
            <p:nvPr/>
          </p:nvSpPr>
          <p:spPr bwMode="auto">
            <a:xfrm>
              <a:off x="9941313" y="4793214"/>
              <a:ext cx="752280" cy="752476"/>
            </a:xfrm>
            <a:custGeom>
              <a:avLst/>
              <a:gdLst>
                <a:gd name="T0" fmla="*/ 32 w 64"/>
                <a:gd name="T1" fmla="*/ 0 h 64"/>
                <a:gd name="T2" fmla="*/ 0 w 64"/>
                <a:gd name="T3" fmla="*/ 32 h 64"/>
                <a:gd name="T4" fmla="*/ 32 w 64"/>
                <a:gd name="T5" fmla="*/ 64 h 64"/>
                <a:gd name="T6" fmla="*/ 64 w 64"/>
                <a:gd name="T7" fmla="*/ 32 h 64"/>
                <a:gd name="T8" fmla="*/ 32 w 64"/>
                <a:gd name="T9" fmla="*/ 0 h 64"/>
                <a:gd name="T10" fmla="*/ 28 w 64"/>
                <a:gd name="T11" fmla="*/ 8 h 64"/>
                <a:gd name="T12" fmla="*/ 36 w 64"/>
                <a:gd name="T13" fmla="*/ 8 h 64"/>
                <a:gd name="T14" fmla="*/ 36 w 64"/>
                <a:gd name="T15" fmla="*/ 28 h 64"/>
                <a:gd name="T16" fmla="*/ 28 w 64"/>
                <a:gd name="T17" fmla="*/ 28 h 64"/>
                <a:gd name="T18" fmla="*/ 28 w 64"/>
                <a:gd name="T19" fmla="*/ 8 h 64"/>
                <a:gd name="T20" fmla="*/ 32 w 64"/>
                <a:gd name="T21" fmla="*/ 53 h 64"/>
                <a:gd name="T22" fmla="*/ 11 w 64"/>
                <a:gd name="T23" fmla="*/ 32 h 64"/>
                <a:gd name="T24" fmla="*/ 24 w 64"/>
                <a:gd name="T25" fmla="*/ 13 h 64"/>
                <a:gd name="T26" fmla="*/ 24 w 64"/>
                <a:gd name="T27" fmla="*/ 12 h 64"/>
                <a:gd name="T28" fmla="*/ 24 w 64"/>
                <a:gd name="T29" fmla="*/ 20 h 64"/>
                <a:gd name="T30" fmla="*/ 17 w 64"/>
                <a:gd name="T31" fmla="*/ 32 h 64"/>
                <a:gd name="T32" fmla="*/ 32 w 64"/>
                <a:gd name="T33" fmla="*/ 47 h 64"/>
                <a:gd name="T34" fmla="*/ 47 w 64"/>
                <a:gd name="T35" fmla="*/ 32 h 64"/>
                <a:gd name="T36" fmla="*/ 40 w 64"/>
                <a:gd name="T37" fmla="*/ 20 h 64"/>
                <a:gd name="T38" fmla="*/ 40 w 64"/>
                <a:gd name="T39" fmla="*/ 12 h 64"/>
                <a:gd name="T40" fmla="*/ 40 w 64"/>
                <a:gd name="T41" fmla="*/ 13 h 64"/>
                <a:gd name="T42" fmla="*/ 53 w 64"/>
                <a:gd name="T43" fmla="*/ 32 h 64"/>
                <a:gd name="T44" fmla="*/ 32 w 64"/>
                <a:gd name="T45" fmla="*/ 5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64">
                  <a:moveTo>
                    <a:pt x="32" y="0"/>
                  </a:moveTo>
                  <a:cubicBezTo>
                    <a:pt x="14" y="0"/>
                    <a:pt x="0" y="14"/>
                    <a:pt x="0" y="32"/>
                  </a:cubicBezTo>
                  <a:cubicBezTo>
                    <a:pt x="0" y="50"/>
                    <a:pt x="14" y="64"/>
                    <a:pt x="32" y="64"/>
                  </a:cubicBezTo>
                  <a:cubicBezTo>
                    <a:pt x="50" y="64"/>
                    <a:pt x="64" y="50"/>
                    <a:pt x="64" y="32"/>
                  </a:cubicBezTo>
                  <a:cubicBezTo>
                    <a:pt x="64" y="14"/>
                    <a:pt x="50" y="0"/>
                    <a:pt x="32" y="0"/>
                  </a:cubicBezTo>
                  <a:close/>
                  <a:moveTo>
                    <a:pt x="28" y="8"/>
                  </a:moveTo>
                  <a:cubicBezTo>
                    <a:pt x="36" y="8"/>
                    <a:pt x="36" y="8"/>
                    <a:pt x="36" y="8"/>
                  </a:cubicBezTo>
                  <a:cubicBezTo>
                    <a:pt x="36" y="28"/>
                    <a:pt x="36" y="28"/>
                    <a:pt x="36" y="28"/>
                  </a:cubicBezTo>
                  <a:cubicBezTo>
                    <a:pt x="28" y="28"/>
                    <a:pt x="28" y="28"/>
                    <a:pt x="28" y="28"/>
                  </a:cubicBezTo>
                  <a:lnTo>
                    <a:pt x="28" y="8"/>
                  </a:lnTo>
                  <a:close/>
                  <a:moveTo>
                    <a:pt x="32" y="53"/>
                  </a:moveTo>
                  <a:cubicBezTo>
                    <a:pt x="20" y="53"/>
                    <a:pt x="11" y="44"/>
                    <a:pt x="11" y="32"/>
                  </a:cubicBezTo>
                  <a:cubicBezTo>
                    <a:pt x="11" y="24"/>
                    <a:pt x="16" y="16"/>
                    <a:pt x="24" y="13"/>
                  </a:cubicBezTo>
                  <a:cubicBezTo>
                    <a:pt x="24" y="12"/>
                    <a:pt x="24" y="12"/>
                    <a:pt x="24" y="12"/>
                  </a:cubicBezTo>
                  <a:cubicBezTo>
                    <a:pt x="24" y="20"/>
                    <a:pt x="24" y="20"/>
                    <a:pt x="24" y="20"/>
                  </a:cubicBezTo>
                  <a:cubicBezTo>
                    <a:pt x="20" y="22"/>
                    <a:pt x="17" y="27"/>
                    <a:pt x="17" y="32"/>
                  </a:cubicBezTo>
                  <a:cubicBezTo>
                    <a:pt x="17" y="40"/>
                    <a:pt x="24" y="47"/>
                    <a:pt x="32" y="47"/>
                  </a:cubicBezTo>
                  <a:cubicBezTo>
                    <a:pt x="40" y="47"/>
                    <a:pt x="47" y="40"/>
                    <a:pt x="47" y="32"/>
                  </a:cubicBezTo>
                  <a:cubicBezTo>
                    <a:pt x="47" y="27"/>
                    <a:pt x="44" y="22"/>
                    <a:pt x="40" y="20"/>
                  </a:cubicBezTo>
                  <a:cubicBezTo>
                    <a:pt x="40" y="12"/>
                    <a:pt x="40" y="12"/>
                    <a:pt x="40" y="12"/>
                  </a:cubicBezTo>
                  <a:cubicBezTo>
                    <a:pt x="40" y="13"/>
                    <a:pt x="40" y="13"/>
                    <a:pt x="40" y="13"/>
                  </a:cubicBezTo>
                  <a:cubicBezTo>
                    <a:pt x="48" y="16"/>
                    <a:pt x="53" y="24"/>
                    <a:pt x="53" y="32"/>
                  </a:cubicBezTo>
                  <a:cubicBezTo>
                    <a:pt x="53" y="44"/>
                    <a:pt x="44" y="53"/>
                    <a:pt x="32" y="53"/>
                  </a:cubicBezTo>
                  <a:close/>
                </a:path>
              </a:pathLst>
            </a:custGeom>
            <a:solidFill>
              <a:schemeClr val="accent5"/>
            </a:solidFill>
            <a:ln>
              <a:noFill/>
            </a:ln>
            <a:extLst/>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grpSp>
        <p:nvGrpSpPr>
          <p:cNvPr id="5" name="Group 4"/>
          <p:cNvGrpSpPr/>
          <p:nvPr/>
        </p:nvGrpSpPr>
        <p:grpSpPr>
          <a:xfrm>
            <a:off x="6582795" y="7638110"/>
            <a:ext cx="2294169" cy="1797019"/>
            <a:chOff x="8774774" y="7897873"/>
            <a:chExt cx="3058095" cy="2395401"/>
          </a:xfrm>
        </p:grpSpPr>
        <p:sp>
          <p:nvSpPr>
            <p:cNvPr id="214" name="Rectangle 213"/>
            <p:cNvSpPr/>
            <p:nvPr/>
          </p:nvSpPr>
          <p:spPr>
            <a:xfrm>
              <a:off x="8774774" y="9185556"/>
              <a:ext cx="3058095" cy="1107718"/>
            </a:xfrm>
            <a:prstGeom prst="rect">
              <a:avLst/>
            </a:prstGeom>
          </p:spPr>
          <p:txBody>
            <a:bodyPr wrap="square" lIns="137168" tIns="68584" rIns="137168" bIns="68584">
              <a:spAutoFit/>
            </a:bodyPr>
            <a:lstStyle/>
            <a:p>
              <a:pPr algn="ctr">
                <a:lnSpc>
                  <a:spcPct val="150000"/>
                </a:lnSpc>
              </a:pPr>
              <a:r>
                <a:rPr lang="pt-BR" sz="1500" dirty="0">
                  <a:latin typeface="Lato Light"/>
                  <a:cs typeface="Lato Light"/>
                </a:rPr>
                <a:t>Lorem ipsum dolor sit amet, consectetur.</a:t>
              </a:r>
              <a:endParaRPr lang="id-ID" sz="1500" dirty="0">
                <a:solidFill>
                  <a:schemeClr val="bg1">
                    <a:lumMod val="65000"/>
                  </a:schemeClr>
                </a:solidFill>
                <a:latin typeface="Lato Light"/>
                <a:cs typeface="Lato Light"/>
              </a:endParaRPr>
            </a:p>
          </p:txBody>
        </p:sp>
        <p:sp>
          <p:nvSpPr>
            <p:cNvPr id="215" name="TextBox 214"/>
            <p:cNvSpPr txBox="1"/>
            <p:nvPr/>
          </p:nvSpPr>
          <p:spPr>
            <a:xfrm>
              <a:off x="9458562" y="8766555"/>
              <a:ext cx="1698336" cy="615574"/>
            </a:xfrm>
            <a:prstGeom prst="rect">
              <a:avLst/>
            </a:prstGeom>
            <a:noFill/>
          </p:spPr>
          <p:txBody>
            <a:bodyPr wrap="none" lIns="137168" tIns="68584" rIns="137168" bIns="68584" rtlCol="0">
              <a:spAutoFit/>
            </a:bodyPr>
            <a:lstStyle/>
            <a:p>
              <a:pPr algn="ctr"/>
              <a:r>
                <a:rPr lang="id-ID" sz="2101" b="1" dirty="0">
                  <a:solidFill>
                    <a:schemeClr val="tx2"/>
                  </a:solidFill>
                  <a:latin typeface="Lato Regular"/>
                  <a:cs typeface="Lato Regular"/>
                </a:rPr>
                <a:t>Aproved</a:t>
              </a:r>
            </a:p>
          </p:txBody>
        </p:sp>
        <p:grpSp>
          <p:nvGrpSpPr>
            <p:cNvPr id="231" name="Group 230"/>
            <p:cNvGrpSpPr/>
            <p:nvPr/>
          </p:nvGrpSpPr>
          <p:grpSpPr>
            <a:xfrm>
              <a:off x="9941313" y="7897873"/>
              <a:ext cx="657055" cy="752476"/>
              <a:chOff x="9953626" y="3624263"/>
              <a:chExt cx="328613" cy="376238"/>
            </a:xfrm>
            <a:solidFill>
              <a:schemeClr val="accent6"/>
            </a:solidFill>
          </p:grpSpPr>
          <p:sp>
            <p:nvSpPr>
              <p:cNvPr id="232" name="Freeform 98"/>
              <p:cNvSpPr>
                <a:spLocks noEditPoints="1"/>
              </p:cNvSpPr>
              <p:nvPr/>
            </p:nvSpPr>
            <p:spPr bwMode="auto">
              <a:xfrm>
                <a:off x="10023476" y="3624263"/>
                <a:ext cx="188913" cy="93663"/>
              </a:xfrm>
              <a:custGeom>
                <a:avLst/>
                <a:gdLst>
                  <a:gd name="T0" fmla="*/ 32 w 32"/>
                  <a:gd name="T1" fmla="*/ 8 h 16"/>
                  <a:gd name="T2" fmla="*/ 24 w 32"/>
                  <a:gd name="T3" fmla="*/ 8 h 16"/>
                  <a:gd name="T4" fmla="*/ 16 w 32"/>
                  <a:gd name="T5" fmla="*/ 0 h 16"/>
                  <a:gd name="T6" fmla="*/ 8 w 32"/>
                  <a:gd name="T7" fmla="*/ 8 h 16"/>
                  <a:gd name="T8" fmla="*/ 0 w 32"/>
                  <a:gd name="T9" fmla="*/ 8 h 16"/>
                  <a:gd name="T10" fmla="*/ 0 w 32"/>
                  <a:gd name="T11" fmla="*/ 16 h 16"/>
                  <a:gd name="T12" fmla="*/ 32 w 32"/>
                  <a:gd name="T13" fmla="*/ 16 h 16"/>
                  <a:gd name="T14" fmla="*/ 32 w 32"/>
                  <a:gd name="T15" fmla="*/ 8 h 16"/>
                  <a:gd name="T16" fmla="*/ 16 w 32"/>
                  <a:gd name="T17" fmla="*/ 12 h 16"/>
                  <a:gd name="T18" fmla="*/ 12 w 32"/>
                  <a:gd name="T19" fmla="*/ 8 h 16"/>
                  <a:gd name="T20" fmla="*/ 16 w 32"/>
                  <a:gd name="T21" fmla="*/ 4 h 16"/>
                  <a:gd name="T22" fmla="*/ 20 w 32"/>
                  <a:gd name="T23" fmla="*/ 8 h 16"/>
                  <a:gd name="T24" fmla="*/ 16 w 32"/>
                  <a:gd name="T25"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16">
                    <a:moveTo>
                      <a:pt x="32" y="8"/>
                    </a:moveTo>
                    <a:cubicBezTo>
                      <a:pt x="24" y="8"/>
                      <a:pt x="24" y="8"/>
                      <a:pt x="24" y="8"/>
                    </a:cubicBezTo>
                    <a:cubicBezTo>
                      <a:pt x="24" y="4"/>
                      <a:pt x="20" y="0"/>
                      <a:pt x="16" y="0"/>
                    </a:cubicBezTo>
                    <a:cubicBezTo>
                      <a:pt x="12" y="0"/>
                      <a:pt x="8" y="4"/>
                      <a:pt x="8" y="8"/>
                    </a:cubicBezTo>
                    <a:cubicBezTo>
                      <a:pt x="0" y="8"/>
                      <a:pt x="0" y="8"/>
                      <a:pt x="0" y="8"/>
                    </a:cubicBezTo>
                    <a:cubicBezTo>
                      <a:pt x="0" y="16"/>
                      <a:pt x="0" y="16"/>
                      <a:pt x="0" y="16"/>
                    </a:cubicBezTo>
                    <a:cubicBezTo>
                      <a:pt x="32" y="16"/>
                      <a:pt x="32" y="16"/>
                      <a:pt x="32" y="16"/>
                    </a:cubicBezTo>
                    <a:lnTo>
                      <a:pt x="32" y="8"/>
                    </a:lnTo>
                    <a:close/>
                    <a:moveTo>
                      <a:pt x="16" y="12"/>
                    </a:moveTo>
                    <a:cubicBezTo>
                      <a:pt x="14" y="12"/>
                      <a:pt x="12" y="10"/>
                      <a:pt x="12" y="8"/>
                    </a:cubicBezTo>
                    <a:cubicBezTo>
                      <a:pt x="12" y="6"/>
                      <a:pt x="14" y="4"/>
                      <a:pt x="16" y="4"/>
                    </a:cubicBezTo>
                    <a:cubicBezTo>
                      <a:pt x="18" y="4"/>
                      <a:pt x="20" y="6"/>
                      <a:pt x="20" y="8"/>
                    </a:cubicBezTo>
                    <a:cubicBezTo>
                      <a:pt x="20" y="10"/>
                      <a:pt x="18" y="12"/>
                      <a:pt x="1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33" name="Freeform 99"/>
              <p:cNvSpPr>
                <a:spLocks noEditPoints="1"/>
              </p:cNvSpPr>
              <p:nvPr/>
            </p:nvSpPr>
            <p:spPr bwMode="auto">
              <a:xfrm>
                <a:off x="9953626" y="3671888"/>
                <a:ext cx="328613" cy="328613"/>
              </a:xfrm>
              <a:custGeom>
                <a:avLst/>
                <a:gdLst>
                  <a:gd name="T0" fmla="*/ 178 w 207"/>
                  <a:gd name="T1" fmla="*/ 0 h 207"/>
                  <a:gd name="T2" fmla="*/ 178 w 207"/>
                  <a:gd name="T3" fmla="*/ 44 h 207"/>
                  <a:gd name="T4" fmla="*/ 29 w 207"/>
                  <a:gd name="T5" fmla="*/ 44 h 207"/>
                  <a:gd name="T6" fmla="*/ 29 w 207"/>
                  <a:gd name="T7" fmla="*/ 0 h 207"/>
                  <a:gd name="T8" fmla="*/ 0 w 207"/>
                  <a:gd name="T9" fmla="*/ 0 h 207"/>
                  <a:gd name="T10" fmla="*/ 0 w 207"/>
                  <a:gd name="T11" fmla="*/ 207 h 207"/>
                  <a:gd name="T12" fmla="*/ 207 w 207"/>
                  <a:gd name="T13" fmla="*/ 207 h 207"/>
                  <a:gd name="T14" fmla="*/ 207 w 207"/>
                  <a:gd name="T15" fmla="*/ 0 h 207"/>
                  <a:gd name="T16" fmla="*/ 178 w 207"/>
                  <a:gd name="T17" fmla="*/ 0 h 207"/>
                  <a:gd name="T18" fmla="*/ 96 w 207"/>
                  <a:gd name="T19" fmla="*/ 174 h 207"/>
                  <a:gd name="T20" fmla="*/ 85 w 207"/>
                  <a:gd name="T21" fmla="*/ 166 h 207"/>
                  <a:gd name="T22" fmla="*/ 44 w 207"/>
                  <a:gd name="T23" fmla="*/ 122 h 207"/>
                  <a:gd name="T24" fmla="*/ 67 w 207"/>
                  <a:gd name="T25" fmla="*/ 103 h 207"/>
                  <a:gd name="T26" fmla="*/ 96 w 207"/>
                  <a:gd name="T27" fmla="*/ 133 h 207"/>
                  <a:gd name="T28" fmla="*/ 155 w 207"/>
                  <a:gd name="T29" fmla="*/ 74 h 207"/>
                  <a:gd name="T30" fmla="*/ 178 w 207"/>
                  <a:gd name="T31" fmla="*/ 96 h 207"/>
                  <a:gd name="T32" fmla="*/ 96 w 207"/>
                  <a:gd name="T33" fmla="*/ 174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7" h="207">
                    <a:moveTo>
                      <a:pt x="178" y="0"/>
                    </a:moveTo>
                    <a:lnTo>
                      <a:pt x="178" y="44"/>
                    </a:lnTo>
                    <a:lnTo>
                      <a:pt x="29" y="44"/>
                    </a:lnTo>
                    <a:lnTo>
                      <a:pt x="29" y="0"/>
                    </a:lnTo>
                    <a:lnTo>
                      <a:pt x="0" y="0"/>
                    </a:lnTo>
                    <a:lnTo>
                      <a:pt x="0" y="207"/>
                    </a:lnTo>
                    <a:lnTo>
                      <a:pt x="207" y="207"/>
                    </a:lnTo>
                    <a:lnTo>
                      <a:pt x="207" y="0"/>
                    </a:lnTo>
                    <a:lnTo>
                      <a:pt x="178" y="0"/>
                    </a:lnTo>
                    <a:close/>
                    <a:moveTo>
                      <a:pt x="96" y="174"/>
                    </a:moveTo>
                    <a:lnTo>
                      <a:pt x="85" y="166"/>
                    </a:lnTo>
                    <a:lnTo>
                      <a:pt x="44" y="122"/>
                    </a:lnTo>
                    <a:lnTo>
                      <a:pt x="67" y="103"/>
                    </a:lnTo>
                    <a:lnTo>
                      <a:pt x="96" y="133"/>
                    </a:lnTo>
                    <a:lnTo>
                      <a:pt x="155" y="74"/>
                    </a:lnTo>
                    <a:lnTo>
                      <a:pt x="178" y="96"/>
                    </a:lnTo>
                    <a:lnTo>
                      <a:pt x="96" y="1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cxnSp>
        <p:nvCxnSpPr>
          <p:cNvPr id="234" name="Straight Connector 233"/>
          <p:cNvCxnSpPr/>
          <p:nvPr/>
        </p:nvCxnSpPr>
        <p:spPr>
          <a:xfrm>
            <a:off x="9208516" y="4605932"/>
            <a:ext cx="0" cy="5849873"/>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sp>
        <p:nvSpPr>
          <p:cNvPr id="156" name="Freeform 704"/>
          <p:cNvSpPr>
            <a:spLocks noChangeArrowheads="1"/>
          </p:cNvSpPr>
          <p:nvPr/>
        </p:nvSpPr>
        <p:spPr bwMode="auto">
          <a:xfrm>
            <a:off x="11069975" y="4304185"/>
            <a:ext cx="3669464" cy="6494618"/>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2"/>
          </a:solidFill>
          <a:ln>
            <a:noFill/>
          </a:ln>
          <a:effectLst/>
        </p:spPr>
        <p:txBody>
          <a:bodyPr wrap="none" anchor="ctr"/>
          <a:lstStyle/>
          <a:p>
            <a:endParaRPr lang="en-US" sz="2701" dirty="0">
              <a:latin typeface="Lato Light"/>
            </a:endParaRPr>
          </a:p>
        </p:txBody>
      </p:sp>
      <p:grpSp>
        <p:nvGrpSpPr>
          <p:cNvPr id="41" name="Group 40"/>
          <p:cNvGrpSpPr/>
          <p:nvPr/>
        </p:nvGrpSpPr>
        <p:grpSpPr>
          <a:xfrm>
            <a:off x="2490494" y="2075518"/>
            <a:ext cx="13639007" cy="1559721"/>
            <a:chOff x="3299207" y="483017"/>
            <a:chExt cx="18180607" cy="2079087"/>
          </a:xfrm>
        </p:grpSpPr>
        <p:sp>
          <p:nvSpPr>
            <p:cNvPr id="42" name="TextBox 41"/>
            <p:cNvSpPr txBox="1"/>
            <p:nvPr/>
          </p:nvSpPr>
          <p:spPr>
            <a:xfrm>
              <a:off x="3299207" y="483017"/>
              <a:ext cx="18180607" cy="1446608"/>
            </a:xfrm>
            <a:prstGeom prst="rect">
              <a:avLst/>
            </a:prstGeom>
            <a:noFill/>
          </p:spPr>
          <p:txBody>
            <a:bodyPr wrap="square" lIns="68584" tIns="34292" rIns="68584" bIns="34292" rtlCol="0">
              <a:spAutoFit/>
            </a:bodyPr>
            <a:lstStyle/>
            <a:p>
              <a:pPr algn="ctr"/>
              <a:r>
                <a:rPr lang="en-US" sz="6602" b="1" dirty="0">
                  <a:solidFill>
                    <a:schemeClr val="tx2"/>
                  </a:solidFill>
                  <a:latin typeface="Lato Regular"/>
                  <a:cs typeface="Lato Regular"/>
                </a:rPr>
                <a:t>Six Objectives of Illinois</a:t>
              </a:r>
              <a:endParaRPr lang="id-ID" sz="6602" b="1" dirty="0">
                <a:solidFill>
                  <a:schemeClr val="tx2"/>
                </a:solidFill>
                <a:latin typeface="Lato Regular"/>
                <a:cs typeface="Lato Regular"/>
              </a:endParaRPr>
            </a:p>
          </p:txBody>
        </p:sp>
        <p:sp>
          <p:nvSpPr>
            <p:cNvPr id="43" name="Rectangle 4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44"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278163609"/>
      </p:ext>
    </p:extLst>
  </p:cSld>
  <p:clrMapOvr>
    <a:masterClrMapping/>
  </p:clrMapOvr>
  <mc:AlternateContent xmlns:mc="http://schemas.openxmlformats.org/markup-compatibility/2006" xmlns:p14="http://schemas.microsoft.com/office/powerpoint/2010/main">
    <mc:Choice Requires="p14">
      <p:transition spd="med" p14:dur="700" advClick="0" advTm="2000">
        <p:fade/>
      </p:transition>
    </mc:Choice>
    <mc:Fallback xmlns="">
      <p:transition xmlns:p14="http://schemas.microsoft.com/office/powerpoint/2010/main" spd="med"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fade">
                                      <p:cBhvr>
                                        <p:cTn id="7" dur="1000"/>
                                        <p:tgtEl>
                                          <p:spTgt spid="41"/>
                                        </p:tgtEl>
                                      </p:cBhvr>
                                    </p:animEffect>
                                    <p:anim calcmode="lin" valueType="num">
                                      <p:cBhvr>
                                        <p:cTn id="8" dur="1000" fill="hold"/>
                                        <p:tgtEl>
                                          <p:spTgt spid="41"/>
                                        </p:tgtEl>
                                        <p:attrNameLst>
                                          <p:attrName>ppt_x</p:attrName>
                                        </p:attrNameLst>
                                      </p:cBhvr>
                                      <p:tavLst>
                                        <p:tav tm="0">
                                          <p:val>
                                            <p:strVal val="#ppt_x"/>
                                          </p:val>
                                        </p:tav>
                                        <p:tav tm="100000">
                                          <p:val>
                                            <p:strVal val="#ppt_x"/>
                                          </p:val>
                                        </p:tav>
                                      </p:tavLst>
                                    </p:anim>
                                    <p:anim calcmode="lin" valueType="num">
                                      <p:cBhvr>
                                        <p:cTn id="9" dur="900" decel="100000" fill="hold"/>
                                        <p:tgtEl>
                                          <p:spTgt spid="41"/>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1"/>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37" presetClass="entr" presetSubtype="0" fill="hold" grpId="0" nodeType="afterEffect">
                                  <p:stCondLst>
                                    <p:cond delay="0"/>
                                  </p:stCondLst>
                                  <p:childTnLst>
                                    <p:set>
                                      <p:cBhvr>
                                        <p:cTn id="13" dur="1" fill="hold">
                                          <p:stCondLst>
                                            <p:cond delay="0"/>
                                          </p:stCondLst>
                                        </p:cTn>
                                        <p:tgtEl>
                                          <p:spTgt spid="156"/>
                                        </p:tgtEl>
                                        <p:attrNameLst>
                                          <p:attrName>style.visibility</p:attrName>
                                        </p:attrNameLst>
                                      </p:cBhvr>
                                      <p:to>
                                        <p:strVal val="visible"/>
                                      </p:to>
                                    </p:set>
                                    <p:animEffect transition="in" filter="fade">
                                      <p:cBhvr>
                                        <p:cTn id="14" dur="1000"/>
                                        <p:tgtEl>
                                          <p:spTgt spid="156"/>
                                        </p:tgtEl>
                                      </p:cBhvr>
                                    </p:animEffect>
                                    <p:anim calcmode="lin" valueType="num">
                                      <p:cBhvr>
                                        <p:cTn id="15" dur="1000" fill="hold"/>
                                        <p:tgtEl>
                                          <p:spTgt spid="156"/>
                                        </p:tgtEl>
                                        <p:attrNameLst>
                                          <p:attrName>ppt_x</p:attrName>
                                        </p:attrNameLst>
                                      </p:cBhvr>
                                      <p:tavLst>
                                        <p:tav tm="0">
                                          <p:val>
                                            <p:strVal val="#ppt_x"/>
                                          </p:val>
                                        </p:tav>
                                        <p:tav tm="100000">
                                          <p:val>
                                            <p:strVal val="#ppt_x"/>
                                          </p:val>
                                        </p:tav>
                                      </p:tavLst>
                                    </p:anim>
                                    <p:anim calcmode="lin" valueType="num">
                                      <p:cBhvr>
                                        <p:cTn id="16" dur="900" decel="100000" fill="hold"/>
                                        <p:tgtEl>
                                          <p:spTgt spid="156"/>
                                        </p:tgtEl>
                                        <p:attrNameLst>
                                          <p:attrName>ppt_y</p:attrName>
                                        </p:attrNameLst>
                                      </p:cBhvr>
                                      <p:tavLst>
                                        <p:tav tm="0">
                                          <p:val>
                                            <p:strVal val="#ppt_y+1"/>
                                          </p:val>
                                        </p:tav>
                                        <p:tav tm="100000">
                                          <p:val>
                                            <p:strVal val="#ppt_y-.03"/>
                                          </p:val>
                                        </p:tav>
                                      </p:tavLst>
                                    </p:anim>
                                    <p:anim calcmode="lin" valueType="num">
                                      <p:cBhvr>
                                        <p:cTn id="17" dur="100" accel="100000" fill="hold">
                                          <p:stCondLst>
                                            <p:cond delay="900"/>
                                          </p:stCondLst>
                                        </p:cTn>
                                        <p:tgtEl>
                                          <p:spTgt spid="156"/>
                                        </p:tgtEl>
                                        <p:attrNameLst>
                                          <p:attrName>ppt_y</p:attrName>
                                        </p:attrNameLst>
                                      </p:cBhvr>
                                      <p:tavLst>
                                        <p:tav tm="0">
                                          <p:val>
                                            <p:strVal val="#ppt_y-.03"/>
                                          </p:val>
                                        </p:tav>
                                        <p:tav tm="100000">
                                          <p:val>
                                            <p:strVal val="#ppt_y"/>
                                          </p:val>
                                        </p:tav>
                                      </p:tavLst>
                                    </p:anim>
                                  </p:childTnLst>
                                </p:cTn>
                              </p:par>
                            </p:childTnLst>
                          </p:cTn>
                        </p:par>
                        <p:par>
                          <p:cTn id="18" fill="hold">
                            <p:stCondLst>
                              <p:cond delay="2000"/>
                            </p:stCondLst>
                            <p:childTnLst>
                              <p:par>
                                <p:cTn id="19" presetID="42" presetClass="entr" presetSubtype="0" fill="hold" nodeType="afterEffect">
                                  <p:stCondLst>
                                    <p:cond delay="0"/>
                                  </p:stCondLst>
                                  <p:childTnLst>
                                    <p:set>
                                      <p:cBhvr>
                                        <p:cTn id="20" dur="1" fill="hold">
                                          <p:stCondLst>
                                            <p:cond delay="0"/>
                                          </p:stCondLst>
                                        </p:cTn>
                                        <p:tgtEl>
                                          <p:spTgt spid="234"/>
                                        </p:tgtEl>
                                        <p:attrNameLst>
                                          <p:attrName>style.visibility</p:attrName>
                                        </p:attrNameLst>
                                      </p:cBhvr>
                                      <p:to>
                                        <p:strVal val="visible"/>
                                      </p:to>
                                    </p:set>
                                    <p:animEffect transition="in" filter="fade">
                                      <p:cBhvr>
                                        <p:cTn id="21" dur="1000"/>
                                        <p:tgtEl>
                                          <p:spTgt spid="234"/>
                                        </p:tgtEl>
                                      </p:cBhvr>
                                    </p:animEffect>
                                    <p:anim calcmode="lin" valueType="num">
                                      <p:cBhvr>
                                        <p:cTn id="22" dur="1000" fill="hold"/>
                                        <p:tgtEl>
                                          <p:spTgt spid="234"/>
                                        </p:tgtEl>
                                        <p:attrNameLst>
                                          <p:attrName>ppt_x</p:attrName>
                                        </p:attrNameLst>
                                      </p:cBhvr>
                                      <p:tavLst>
                                        <p:tav tm="0">
                                          <p:val>
                                            <p:strVal val="#ppt_x"/>
                                          </p:val>
                                        </p:tav>
                                        <p:tav tm="100000">
                                          <p:val>
                                            <p:strVal val="#ppt_x"/>
                                          </p:val>
                                        </p:tav>
                                      </p:tavLst>
                                    </p:anim>
                                    <p:anim calcmode="lin" valueType="num">
                                      <p:cBhvr>
                                        <p:cTn id="23" dur="1000" fill="hold"/>
                                        <p:tgtEl>
                                          <p:spTgt spid="234"/>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10" presetClass="entr" presetSubtype="0" fill="hold" nodeType="after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fade">
                                      <p:cBhvr>
                                        <p:cTn id="27" dur="500"/>
                                        <p:tgtEl>
                                          <p:spTgt spid="2"/>
                                        </p:tgtEl>
                                      </p:cBhvr>
                                    </p:animEffect>
                                  </p:childTnLst>
                                </p:cTn>
                              </p:par>
                              <p:par>
                                <p:cTn id="28" presetID="10" presetClass="entr" presetSubtype="0" fill="hold" nodeType="withEffect">
                                  <p:stCondLst>
                                    <p:cond delay="0"/>
                                  </p:stCondLst>
                                  <p:childTnLst>
                                    <p:set>
                                      <p:cBhvr>
                                        <p:cTn id="29" dur="1" fill="hold">
                                          <p:stCondLst>
                                            <p:cond delay="0"/>
                                          </p:stCondLst>
                                        </p:cTn>
                                        <p:tgtEl>
                                          <p:spTgt spid="3"/>
                                        </p:tgtEl>
                                        <p:attrNameLst>
                                          <p:attrName>style.visibility</p:attrName>
                                        </p:attrNameLst>
                                      </p:cBhvr>
                                      <p:to>
                                        <p:strVal val="visible"/>
                                      </p:to>
                                    </p:set>
                                    <p:animEffect transition="in" filter="fade">
                                      <p:cBhvr>
                                        <p:cTn id="30" dur="500"/>
                                        <p:tgtEl>
                                          <p:spTgt spid="3"/>
                                        </p:tgtEl>
                                      </p:cBhvr>
                                    </p:animEffect>
                                  </p:childTnLst>
                                </p:cTn>
                              </p:par>
                              <p:par>
                                <p:cTn id="31" presetID="10" presetClass="entr" presetSubtype="0" fill="hold" nodeType="with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fade">
                                      <p:cBhvr>
                                        <p:cTn id="33" dur="500"/>
                                        <p:tgtEl>
                                          <p:spTgt spid="4"/>
                                        </p:tgtEl>
                                      </p:cBhvr>
                                    </p:animEffect>
                                  </p:childTnLst>
                                </p:cTn>
                              </p:par>
                            </p:childTnLst>
                          </p:cTn>
                        </p:par>
                        <p:par>
                          <p:cTn id="34" fill="hold">
                            <p:stCondLst>
                              <p:cond delay="3500"/>
                            </p:stCondLst>
                            <p:childTnLst>
                              <p:par>
                                <p:cTn id="35" presetID="10" presetClass="entr" presetSubtype="0" fill="hold" nodeType="afterEffect">
                                  <p:stCondLst>
                                    <p:cond delay="0"/>
                                  </p:stCondLst>
                                  <p:childTnLst>
                                    <p:set>
                                      <p:cBhvr>
                                        <p:cTn id="36" dur="1" fill="hold">
                                          <p:stCondLst>
                                            <p:cond delay="0"/>
                                          </p:stCondLst>
                                        </p:cTn>
                                        <p:tgtEl>
                                          <p:spTgt spid="7"/>
                                        </p:tgtEl>
                                        <p:attrNameLst>
                                          <p:attrName>style.visibility</p:attrName>
                                        </p:attrNameLst>
                                      </p:cBhvr>
                                      <p:to>
                                        <p:strVal val="visible"/>
                                      </p:to>
                                    </p:set>
                                    <p:animEffect transition="in" filter="fade">
                                      <p:cBhvr>
                                        <p:cTn id="37" dur="500"/>
                                        <p:tgtEl>
                                          <p:spTgt spid="7"/>
                                        </p:tgtEl>
                                      </p:cBhvr>
                                    </p:animEffect>
                                  </p:childTnLst>
                                </p:cTn>
                              </p:par>
                              <p:par>
                                <p:cTn id="38" presetID="10" presetClass="entr" presetSubtype="0" fill="hold" nodeType="withEffect">
                                  <p:stCondLst>
                                    <p:cond delay="0"/>
                                  </p:stCondLst>
                                  <p:childTnLst>
                                    <p:set>
                                      <p:cBhvr>
                                        <p:cTn id="39" dur="1" fill="hold">
                                          <p:stCondLst>
                                            <p:cond delay="0"/>
                                          </p:stCondLst>
                                        </p:cTn>
                                        <p:tgtEl>
                                          <p:spTgt spid="6"/>
                                        </p:tgtEl>
                                        <p:attrNameLst>
                                          <p:attrName>style.visibility</p:attrName>
                                        </p:attrNameLst>
                                      </p:cBhvr>
                                      <p:to>
                                        <p:strVal val="visible"/>
                                      </p:to>
                                    </p:set>
                                    <p:animEffect transition="in" filter="fade">
                                      <p:cBhvr>
                                        <p:cTn id="40" dur="500"/>
                                        <p:tgtEl>
                                          <p:spTgt spid="6"/>
                                        </p:tgtEl>
                                      </p:cBhvr>
                                    </p:animEffect>
                                  </p:childTnLst>
                                </p:cTn>
                              </p:par>
                              <p:par>
                                <p:cTn id="41" presetID="10" presetClass="entr" presetSubtype="0" fill="hold" nodeType="with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fade">
                                      <p:cBhvr>
                                        <p:cTn id="4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AutoShape 2"/>
          <p:cNvSpPr>
            <a:spLocks/>
          </p:cNvSpPr>
          <p:nvPr/>
        </p:nvSpPr>
        <p:spPr bwMode="auto">
          <a:xfrm>
            <a:off x="11750821" y="4522770"/>
            <a:ext cx="4381500" cy="4382641"/>
          </a:xfrm>
          <a:prstGeom prst="diamond">
            <a:avLst/>
          </a:prstGeom>
          <a:solidFill>
            <a:schemeClr val="accent4">
              <a:alpha val="89803"/>
            </a:schemeClr>
          </a:solidFill>
          <a:ln w="25400">
            <a:solidFill>
              <a:schemeClr val="tx1">
                <a:alpha val="0"/>
              </a:schemeClr>
            </a:solidFill>
            <a:miter lim="800000"/>
            <a:headEnd/>
            <a:tailEnd/>
          </a:ln>
        </p:spPr>
        <p:txBody>
          <a:bodyPr lIns="0" tIns="0" rIns="0" bIns="0"/>
          <a:lstStyle/>
          <a:p>
            <a:pPr algn="ctr"/>
            <a:endParaRPr lang="es-ES" sz="2701" dirty="0">
              <a:latin typeface="Lato Light"/>
            </a:endParaRPr>
          </a:p>
        </p:txBody>
      </p:sp>
      <p:sp>
        <p:nvSpPr>
          <p:cNvPr id="41" name="AutoShape 3"/>
          <p:cNvSpPr>
            <a:spLocks/>
          </p:cNvSpPr>
          <p:nvPr/>
        </p:nvSpPr>
        <p:spPr bwMode="auto">
          <a:xfrm>
            <a:off x="8483745" y="4522770"/>
            <a:ext cx="4381500" cy="4382641"/>
          </a:xfrm>
          <a:prstGeom prst="diamond">
            <a:avLst/>
          </a:prstGeom>
          <a:solidFill>
            <a:schemeClr val="accent3">
              <a:alpha val="89803"/>
            </a:schemeClr>
          </a:solidFill>
          <a:ln w="25400">
            <a:solidFill>
              <a:schemeClr val="tx1">
                <a:alpha val="0"/>
              </a:schemeClr>
            </a:solidFill>
            <a:miter lim="800000"/>
            <a:headEnd/>
            <a:tailEnd/>
          </a:ln>
        </p:spPr>
        <p:txBody>
          <a:bodyPr lIns="0" tIns="0" rIns="0" bIns="0"/>
          <a:lstStyle/>
          <a:p>
            <a:pPr algn="ctr"/>
            <a:endParaRPr lang="es-ES" sz="2701" dirty="0">
              <a:latin typeface="Lato Light"/>
            </a:endParaRPr>
          </a:p>
        </p:txBody>
      </p:sp>
      <p:sp>
        <p:nvSpPr>
          <p:cNvPr id="42" name="AutoShape 4"/>
          <p:cNvSpPr>
            <a:spLocks/>
          </p:cNvSpPr>
          <p:nvPr/>
        </p:nvSpPr>
        <p:spPr bwMode="auto">
          <a:xfrm>
            <a:off x="5302396" y="4522770"/>
            <a:ext cx="4381500" cy="4382641"/>
          </a:xfrm>
          <a:prstGeom prst="diamond">
            <a:avLst/>
          </a:prstGeom>
          <a:solidFill>
            <a:schemeClr val="accent2">
              <a:alpha val="89803"/>
            </a:schemeClr>
          </a:solidFill>
          <a:ln w="25400">
            <a:solidFill>
              <a:schemeClr val="tx1">
                <a:alpha val="0"/>
              </a:schemeClr>
            </a:solidFill>
            <a:miter lim="800000"/>
            <a:headEnd/>
            <a:tailEnd/>
          </a:ln>
        </p:spPr>
        <p:txBody>
          <a:bodyPr lIns="0" tIns="0" rIns="0" bIns="0"/>
          <a:lstStyle/>
          <a:p>
            <a:pPr algn="ctr"/>
            <a:endParaRPr lang="es-ES" sz="2701" dirty="0">
              <a:latin typeface="Lato Light"/>
            </a:endParaRPr>
          </a:p>
        </p:txBody>
      </p:sp>
      <p:sp>
        <p:nvSpPr>
          <p:cNvPr id="43" name="AutoShape 5"/>
          <p:cNvSpPr>
            <a:spLocks/>
          </p:cNvSpPr>
          <p:nvPr/>
        </p:nvSpPr>
        <p:spPr bwMode="auto">
          <a:xfrm>
            <a:off x="2197245" y="4522770"/>
            <a:ext cx="4381500" cy="4382641"/>
          </a:xfrm>
          <a:prstGeom prst="diamond">
            <a:avLst/>
          </a:prstGeom>
          <a:solidFill>
            <a:schemeClr val="accent1">
              <a:alpha val="89803"/>
            </a:schemeClr>
          </a:solidFill>
          <a:ln w="25400">
            <a:solidFill>
              <a:schemeClr val="tx1">
                <a:alpha val="0"/>
              </a:schemeClr>
            </a:solidFill>
            <a:miter lim="800000"/>
            <a:headEnd/>
            <a:tailEnd/>
          </a:ln>
        </p:spPr>
        <p:txBody>
          <a:bodyPr lIns="0" tIns="0" rIns="0" bIns="0"/>
          <a:lstStyle/>
          <a:p>
            <a:pPr algn="ctr"/>
            <a:endParaRPr lang="es-ES" sz="2701" dirty="0">
              <a:latin typeface="Lato Light"/>
            </a:endParaRPr>
          </a:p>
        </p:txBody>
      </p:sp>
      <p:sp>
        <p:nvSpPr>
          <p:cNvPr id="60" name="Freeform 1"/>
          <p:cNvSpPr>
            <a:spLocks noChangeArrowheads="1"/>
          </p:cNvSpPr>
          <p:nvPr/>
        </p:nvSpPr>
        <p:spPr bwMode="auto">
          <a:xfrm>
            <a:off x="3712390" y="6339865"/>
            <a:ext cx="1355590" cy="760526"/>
          </a:xfrm>
          <a:custGeom>
            <a:avLst/>
            <a:gdLst>
              <a:gd name="T0" fmla="*/ 9469 w 18938"/>
              <a:gd name="T1" fmla="*/ 0 h 10625"/>
              <a:gd name="T2" fmla="*/ 9469 w 18938"/>
              <a:gd name="T3" fmla="*/ 0 h 10625"/>
              <a:gd name="T4" fmla="*/ 0 w 18938"/>
              <a:gd name="T5" fmla="*/ 5313 h 10625"/>
              <a:gd name="T6" fmla="*/ 9469 w 18938"/>
              <a:gd name="T7" fmla="*/ 10624 h 10625"/>
              <a:gd name="T8" fmla="*/ 18937 w 18938"/>
              <a:gd name="T9" fmla="*/ 5313 h 10625"/>
              <a:gd name="T10" fmla="*/ 9469 w 18938"/>
              <a:gd name="T11" fmla="*/ 0 h 10625"/>
              <a:gd name="T12" fmla="*/ 9469 w 18938"/>
              <a:gd name="T13" fmla="*/ 9406 h 10625"/>
              <a:gd name="T14" fmla="*/ 9469 w 18938"/>
              <a:gd name="T15" fmla="*/ 9406 h 10625"/>
              <a:gd name="T16" fmla="*/ 5282 w 18938"/>
              <a:gd name="T17" fmla="*/ 5313 h 10625"/>
              <a:gd name="T18" fmla="*/ 9469 w 18938"/>
              <a:gd name="T19" fmla="*/ 1250 h 10625"/>
              <a:gd name="T20" fmla="*/ 13687 w 18938"/>
              <a:gd name="T21" fmla="*/ 5313 h 10625"/>
              <a:gd name="T22" fmla="*/ 9469 w 18938"/>
              <a:gd name="T23" fmla="*/ 9406 h 10625"/>
              <a:gd name="T24" fmla="*/ 11593 w 18938"/>
              <a:gd name="T25" fmla="*/ 5313 h 10625"/>
              <a:gd name="T26" fmla="*/ 11593 w 18938"/>
              <a:gd name="T27" fmla="*/ 5313 h 10625"/>
              <a:gd name="T28" fmla="*/ 9469 w 18938"/>
              <a:gd name="T29" fmla="*/ 7343 h 10625"/>
              <a:gd name="T30" fmla="*/ 7376 w 18938"/>
              <a:gd name="T31" fmla="*/ 5313 h 10625"/>
              <a:gd name="T32" fmla="*/ 9469 w 18938"/>
              <a:gd name="T33" fmla="*/ 3282 h 10625"/>
              <a:gd name="T34" fmla="*/ 9469 w 18938"/>
              <a:gd name="T35" fmla="*/ 5313 h 10625"/>
              <a:gd name="T36" fmla="*/ 11593 w 18938"/>
              <a:gd name="T37" fmla="*/ 5313 h 10625"/>
              <a:gd name="T38" fmla="*/ 11593 w 18938"/>
              <a:gd name="T39" fmla="*/ 5313 h 10625"/>
              <a:gd name="T40" fmla="*/ 11593 w 18938"/>
              <a:gd name="T41" fmla="*/ 5313 h 10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938" h="10625">
                <a:moveTo>
                  <a:pt x="9469" y="0"/>
                </a:moveTo>
                <a:lnTo>
                  <a:pt x="9469" y="0"/>
                </a:lnTo>
                <a:cubicBezTo>
                  <a:pt x="3251" y="0"/>
                  <a:pt x="0" y="4594"/>
                  <a:pt x="0" y="5313"/>
                </a:cubicBezTo>
                <a:cubicBezTo>
                  <a:pt x="0" y="6031"/>
                  <a:pt x="3251" y="10624"/>
                  <a:pt x="9469" y="10624"/>
                </a:cubicBezTo>
                <a:cubicBezTo>
                  <a:pt x="15687" y="10624"/>
                  <a:pt x="18937" y="6031"/>
                  <a:pt x="18937" y="5313"/>
                </a:cubicBezTo>
                <a:cubicBezTo>
                  <a:pt x="18937" y="4594"/>
                  <a:pt x="15687" y="0"/>
                  <a:pt x="9469" y="0"/>
                </a:cubicBezTo>
                <a:close/>
                <a:moveTo>
                  <a:pt x="9469" y="9406"/>
                </a:moveTo>
                <a:lnTo>
                  <a:pt x="9469" y="9406"/>
                </a:lnTo>
                <a:cubicBezTo>
                  <a:pt x="7157" y="9406"/>
                  <a:pt x="5282" y="7562"/>
                  <a:pt x="5282" y="5313"/>
                </a:cubicBezTo>
                <a:cubicBezTo>
                  <a:pt x="5282" y="3063"/>
                  <a:pt x="7157" y="1250"/>
                  <a:pt x="9469" y="1250"/>
                </a:cubicBezTo>
                <a:cubicBezTo>
                  <a:pt x="11812" y="1250"/>
                  <a:pt x="13687" y="3063"/>
                  <a:pt x="13687" y="5313"/>
                </a:cubicBezTo>
                <a:cubicBezTo>
                  <a:pt x="13687" y="7562"/>
                  <a:pt x="11812" y="9406"/>
                  <a:pt x="9469" y="9406"/>
                </a:cubicBezTo>
                <a:close/>
                <a:moveTo>
                  <a:pt x="11593" y="5313"/>
                </a:moveTo>
                <a:lnTo>
                  <a:pt x="11593" y="5313"/>
                </a:lnTo>
                <a:cubicBezTo>
                  <a:pt x="11593" y="6437"/>
                  <a:pt x="10625" y="7343"/>
                  <a:pt x="9469" y="7343"/>
                </a:cubicBezTo>
                <a:cubicBezTo>
                  <a:pt x="8313" y="7343"/>
                  <a:pt x="7376" y="6437"/>
                  <a:pt x="7376" y="5313"/>
                </a:cubicBezTo>
                <a:cubicBezTo>
                  <a:pt x="7376" y="4188"/>
                  <a:pt x="8313" y="3282"/>
                  <a:pt x="9469" y="3282"/>
                </a:cubicBezTo>
                <a:cubicBezTo>
                  <a:pt x="10093" y="3282"/>
                  <a:pt x="9094" y="4907"/>
                  <a:pt x="9469" y="5313"/>
                </a:cubicBezTo>
                <a:cubicBezTo>
                  <a:pt x="9812" y="5687"/>
                  <a:pt x="11593" y="4813"/>
                  <a:pt x="11593" y="5313"/>
                </a:cubicBezTo>
                <a:close/>
                <a:moveTo>
                  <a:pt x="11593" y="5313"/>
                </a:moveTo>
                <a:lnTo>
                  <a:pt x="11593" y="5313"/>
                </a:lnTo>
                <a:close/>
              </a:path>
            </a:pathLst>
          </a:custGeom>
          <a:solidFill>
            <a:schemeClr val="bg1"/>
          </a:solidFill>
          <a:ln>
            <a:noFill/>
          </a:ln>
          <a:effectLst/>
        </p:spPr>
        <p:txBody>
          <a:bodyPr wrap="none" lIns="182886" tIns="91443" rIns="182886" bIns="91443" anchor="ctr"/>
          <a:lstStyle/>
          <a:p>
            <a:endParaRPr lang="en-US" sz="2701" dirty="0">
              <a:latin typeface="Lato Light"/>
            </a:endParaRPr>
          </a:p>
        </p:txBody>
      </p:sp>
      <p:sp>
        <p:nvSpPr>
          <p:cNvPr id="61" name="Freeform 1"/>
          <p:cNvSpPr>
            <a:spLocks noChangeArrowheads="1"/>
          </p:cNvSpPr>
          <p:nvPr/>
        </p:nvSpPr>
        <p:spPr bwMode="auto">
          <a:xfrm>
            <a:off x="7116783" y="6106100"/>
            <a:ext cx="756640" cy="1080899"/>
          </a:xfrm>
          <a:custGeom>
            <a:avLst/>
            <a:gdLst>
              <a:gd name="T0" fmla="*/ 4338 w 4818"/>
              <a:gd name="T1" fmla="*/ 688 h 6883"/>
              <a:gd name="T2" fmla="*/ 4338 w 4818"/>
              <a:gd name="T3" fmla="*/ 688 h 6883"/>
              <a:gd name="T4" fmla="*/ 3932 w 4818"/>
              <a:gd name="T5" fmla="*/ 1721 h 6883"/>
              <a:gd name="T6" fmla="*/ 897 w 4818"/>
              <a:gd name="T7" fmla="*/ 1721 h 6883"/>
              <a:gd name="T8" fmla="*/ 491 w 4818"/>
              <a:gd name="T9" fmla="*/ 688 h 6883"/>
              <a:gd name="T10" fmla="*/ 0 w 4818"/>
              <a:gd name="T11" fmla="*/ 1168 h 6883"/>
              <a:gd name="T12" fmla="*/ 0 w 4818"/>
              <a:gd name="T13" fmla="*/ 6403 h 6883"/>
              <a:gd name="T14" fmla="*/ 491 w 4818"/>
              <a:gd name="T15" fmla="*/ 6882 h 6883"/>
              <a:gd name="T16" fmla="*/ 4338 w 4818"/>
              <a:gd name="T17" fmla="*/ 6882 h 6883"/>
              <a:gd name="T18" fmla="*/ 4817 w 4818"/>
              <a:gd name="T19" fmla="*/ 6403 h 6883"/>
              <a:gd name="T20" fmla="*/ 4817 w 4818"/>
              <a:gd name="T21" fmla="*/ 1168 h 6883"/>
              <a:gd name="T22" fmla="*/ 4338 w 4818"/>
              <a:gd name="T23" fmla="*/ 688 h 6883"/>
              <a:gd name="T24" fmla="*/ 3650 w 4818"/>
              <a:gd name="T25" fmla="*/ 1376 h 6883"/>
              <a:gd name="T26" fmla="*/ 3650 w 4818"/>
              <a:gd name="T27" fmla="*/ 1376 h 6883"/>
              <a:gd name="T28" fmla="*/ 3957 w 4818"/>
              <a:gd name="T29" fmla="*/ 688 h 6883"/>
              <a:gd name="T30" fmla="*/ 3207 w 4818"/>
              <a:gd name="T31" fmla="*/ 688 h 6883"/>
              <a:gd name="T32" fmla="*/ 2962 w 4818"/>
              <a:gd name="T33" fmla="*/ 0 h 6883"/>
              <a:gd name="T34" fmla="*/ 1868 w 4818"/>
              <a:gd name="T35" fmla="*/ 0 h 6883"/>
              <a:gd name="T36" fmla="*/ 1610 w 4818"/>
              <a:gd name="T37" fmla="*/ 688 h 6883"/>
              <a:gd name="T38" fmla="*/ 860 w 4818"/>
              <a:gd name="T39" fmla="*/ 688 h 6883"/>
              <a:gd name="T40" fmla="*/ 1179 w 4818"/>
              <a:gd name="T41" fmla="*/ 1376 h 6883"/>
              <a:gd name="T42" fmla="*/ 3650 w 4818"/>
              <a:gd name="T43" fmla="*/ 1376 h 6883"/>
              <a:gd name="T44" fmla="*/ 3650 w 4818"/>
              <a:gd name="T45" fmla="*/ 1376 h 6883"/>
              <a:gd name="T46" fmla="*/ 3650 w 4818"/>
              <a:gd name="T47" fmla="*/ 1376 h 6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18" h="6883">
                <a:moveTo>
                  <a:pt x="4338" y="688"/>
                </a:moveTo>
                <a:lnTo>
                  <a:pt x="4338" y="688"/>
                </a:lnTo>
                <a:cubicBezTo>
                  <a:pt x="3932" y="1721"/>
                  <a:pt x="3932" y="1721"/>
                  <a:pt x="3932" y="1721"/>
                </a:cubicBezTo>
                <a:cubicBezTo>
                  <a:pt x="897" y="1721"/>
                  <a:pt x="897" y="1721"/>
                  <a:pt x="897" y="1721"/>
                </a:cubicBezTo>
                <a:cubicBezTo>
                  <a:pt x="491" y="688"/>
                  <a:pt x="491" y="688"/>
                  <a:pt x="491" y="688"/>
                </a:cubicBezTo>
                <a:cubicBezTo>
                  <a:pt x="221" y="688"/>
                  <a:pt x="0" y="910"/>
                  <a:pt x="0" y="1168"/>
                </a:cubicBezTo>
                <a:cubicBezTo>
                  <a:pt x="0" y="6403"/>
                  <a:pt x="0" y="6403"/>
                  <a:pt x="0" y="6403"/>
                </a:cubicBezTo>
                <a:cubicBezTo>
                  <a:pt x="0" y="6661"/>
                  <a:pt x="221" y="6882"/>
                  <a:pt x="491" y="6882"/>
                </a:cubicBezTo>
                <a:cubicBezTo>
                  <a:pt x="4338" y="6882"/>
                  <a:pt x="4338" y="6882"/>
                  <a:pt x="4338" y="6882"/>
                </a:cubicBezTo>
                <a:cubicBezTo>
                  <a:pt x="4608" y="6882"/>
                  <a:pt x="4817" y="6661"/>
                  <a:pt x="4817" y="6403"/>
                </a:cubicBezTo>
                <a:cubicBezTo>
                  <a:pt x="4817" y="1168"/>
                  <a:pt x="4817" y="1168"/>
                  <a:pt x="4817" y="1168"/>
                </a:cubicBezTo>
                <a:cubicBezTo>
                  <a:pt x="4817" y="910"/>
                  <a:pt x="4608" y="688"/>
                  <a:pt x="4338" y="688"/>
                </a:cubicBezTo>
                <a:close/>
                <a:moveTo>
                  <a:pt x="3650" y="1376"/>
                </a:moveTo>
                <a:lnTo>
                  <a:pt x="3650" y="1376"/>
                </a:lnTo>
                <a:cubicBezTo>
                  <a:pt x="3957" y="688"/>
                  <a:pt x="3957" y="688"/>
                  <a:pt x="3957" y="688"/>
                </a:cubicBezTo>
                <a:cubicBezTo>
                  <a:pt x="3207" y="688"/>
                  <a:pt x="3207" y="688"/>
                  <a:pt x="3207" y="688"/>
                </a:cubicBezTo>
                <a:cubicBezTo>
                  <a:pt x="2962" y="0"/>
                  <a:pt x="2962" y="0"/>
                  <a:pt x="2962" y="0"/>
                </a:cubicBezTo>
                <a:cubicBezTo>
                  <a:pt x="1868" y="0"/>
                  <a:pt x="1868" y="0"/>
                  <a:pt x="1868" y="0"/>
                </a:cubicBezTo>
                <a:cubicBezTo>
                  <a:pt x="1610" y="688"/>
                  <a:pt x="1610" y="688"/>
                  <a:pt x="1610" y="688"/>
                </a:cubicBezTo>
                <a:cubicBezTo>
                  <a:pt x="860" y="688"/>
                  <a:pt x="860" y="688"/>
                  <a:pt x="860" y="688"/>
                </a:cubicBezTo>
                <a:cubicBezTo>
                  <a:pt x="1179" y="1376"/>
                  <a:pt x="1179" y="1376"/>
                  <a:pt x="1179" y="1376"/>
                </a:cubicBezTo>
                <a:lnTo>
                  <a:pt x="3650" y="1376"/>
                </a:lnTo>
                <a:close/>
                <a:moveTo>
                  <a:pt x="3650" y="1376"/>
                </a:moveTo>
                <a:lnTo>
                  <a:pt x="3650" y="1376"/>
                </a:lnTo>
                <a:close/>
              </a:path>
            </a:pathLst>
          </a:custGeom>
          <a:solidFill>
            <a:schemeClr val="bg1"/>
          </a:solidFill>
          <a:ln>
            <a:noFill/>
          </a:ln>
          <a:effectLst/>
        </p:spPr>
        <p:txBody>
          <a:bodyPr wrap="none" lIns="182886" tIns="91443" rIns="182886" bIns="91443" anchor="ctr"/>
          <a:lstStyle/>
          <a:p>
            <a:endParaRPr lang="en-US" sz="2701" dirty="0">
              <a:latin typeface="Lato Light"/>
            </a:endParaRPr>
          </a:p>
        </p:txBody>
      </p:sp>
      <p:sp>
        <p:nvSpPr>
          <p:cNvPr id="48" name="Rectangle 11"/>
          <p:cNvSpPr>
            <a:spLocks/>
          </p:cNvSpPr>
          <p:nvPr/>
        </p:nvSpPr>
        <p:spPr bwMode="auto">
          <a:xfrm>
            <a:off x="3059250" y="9163844"/>
            <a:ext cx="2667000" cy="276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spcBef>
                <a:spcPts val="1275"/>
              </a:spcBef>
            </a:pPr>
            <a:r>
              <a:rPr lang="en-US" sz="2101" b="1" dirty="0">
                <a:solidFill>
                  <a:schemeClr val="tx2"/>
                </a:solidFill>
                <a:latin typeface="Lato Regular"/>
                <a:ea typeface="ＭＳ Ｐゴシック" charset="0"/>
                <a:cs typeface="Lato Regular"/>
                <a:sym typeface="Lato Bold" charset="0"/>
              </a:rPr>
              <a:t>Respectful</a:t>
            </a:r>
          </a:p>
        </p:txBody>
      </p:sp>
      <p:sp>
        <p:nvSpPr>
          <p:cNvPr id="49" name="Rectangle 12"/>
          <p:cNvSpPr>
            <a:spLocks/>
          </p:cNvSpPr>
          <p:nvPr/>
        </p:nvSpPr>
        <p:spPr bwMode="auto">
          <a:xfrm>
            <a:off x="3208185" y="9512788"/>
            <a:ext cx="2381250" cy="2096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spcBef>
                <a:spcPts val="1275"/>
              </a:spcBef>
            </a:pPr>
            <a:r>
              <a:rPr lang="en-US" sz="1500" dirty="0">
                <a:latin typeface="Lato Light"/>
                <a:ea typeface="ＭＳ Ｐゴシック" charset="0"/>
                <a:cs typeface="Lato Light"/>
                <a:sym typeface="Verdana" charset="0"/>
              </a:rPr>
              <a:t>Put your subtitle here</a:t>
            </a:r>
          </a:p>
        </p:txBody>
      </p:sp>
      <p:sp>
        <p:nvSpPr>
          <p:cNvPr id="64" name="Rectangle 11"/>
          <p:cNvSpPr>
            <a:spLocks/>
          </p:cNvSpPr>
          <p:nvPr/>
        </p:nvSpPr>
        <p:spPr bwMode="auto">
          <a:xfrm>
            <a:off x="6159207" y="9174561"/>
            <a:ext cx="2667000" cy="276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spcBef>
                <a:spcPts val="1275"/>
              </a:spcBef>
            </a:pPr>
            <a:r>
              <a:rPr lang="en-US" sz="2101" b="1" dirty="0">
                <a:solidFill>
                  <a:schemeClr val="tx2"/>
                </a:solidFill>
                <a:latin typeface="Lato Regular"/>
                <a:ea typeface="ＭＳ Ｐゴシック" charset="0"/>
                <a:cs typeface="Lato Regular"/>
                <a:sym typeface="Lato Bold" charset="0"/>
              </a:rPr>
              <a:t>Review</a:t>
            </a:r>
          </a:p>
        </p:txBody>
      </p:sp>
      <p:sp>
        <p:nvSpPr>
          <p:cNvPr id="65" name="Rectangle 12"/>
          <p:cNvSpPr>
            <a:spLocks/>
          </p:cNvSpPr>
          <p:nvPr/>
        </p:nvSpPr>
        <p:spPr bwMode="auto">
          <a:xfrm>
            <a:off x="6308143" y="9523505"/>
            <a:ext cx="2381250" cy="2096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spcBef>
                <a:spcPts val="1275"/>
              </a:spcBef>
            </a:pPr>
            <a:r>
              <a:rPr lang="en-US" sz="1500" dirty="0">
                <a:latin typeface="Lato Light"/>
                <a:ea typeface="ＭＳ Ｐゴシック" charset="0"/>
                <a:cs typeface="Lato Light"/>
                <a:sym typeface="Verdana" charset="0"/>
              </a:rPr>
              <a:t>Put your subtitle here</a:t>
            </a:r>
          </a:p>
        </p:txBody>
      </p:sp>
      <p:sp>
        <p:nvSpPr>
          <p:cNvPr id="68" name="Rectangle 11"/>
          <p:cNvSpPr>
            <a:spLocks/>
          </p:cNvSpPr>
          <p:nvPr/>
        </p:nvSpPr>
        <p:spPr bwMode="auto">
          <a:xfrm>
            <a:off x="9328433" y="9138505"/>
            <a:ext cx="2667000" cy="276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spcBef>
                <a:spcPts val="1275"/>
              </a:spcBef>
            </a:pPr>
            <a:r>
              <a:rPr lang="en-US" sz="2101" b="1" dirty="0">
                <a:solidFill>
                  <a:schemeClr val="tx2"/>
                </a:solidFill>
                <a:latin typeface="Lato Regular"/>
                <a:ea typeface="ＭＳ Ｐゴシック" charset="0"/>
                <a:cs typeface="Lato Regular"/>
                <a:sym typeface="Lato Bold" charset="0"/>
              </a:rPr>
              <a:t>Accomplishment</a:t>
            </a:r>
          </a:p>
        </p:txBody>
      </p:sp>
      <p:sp>
        <p:nvSpPr>
          <p:cNvPr id="69" name="Rectangle 12"/>
          <p:cNvSpPr>
            <a:spLocks/>
          </p:cNvSpPr>
          <p:nvPr/>
        </p:nvSpPr>
        <p:spPr bwMode="auto">
          <a:xfrm>
            <a:off x="9477368" y="9487450"/>
            <a:ext cx="2381250" cy="2096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spcBef>
                <a:spcPts val="1275"/>
              </a:spcBef>
            </a:pPr>
            <a:r>
              <a:rPr lang="en-US" sz="1500" dirty="0">
                <a:latin typeface="Lato Light"/>
                <a:ea typeface="ＭＳ Ｐゴシック" charset="0"/>
                <a:cs typeface="Lato Light"/>
                <a:sym typeface="Verdana" charset="0"/>
              </a:rPr>
              <a:t>Put your subtitle here</a:t>
            </a:r>
          </a:p>
        </p:txBody>
      </p:sp>
      <p:sp>
        <p:nvSpPr>
          <p:cNvPr id="72" name="Rectangle 11"/>
          <p:cNvSpPr>
            <a:spLocks/>
          </p:cNvSpPr>
          <p:nvPr/>
        </p:nvSpPr>
        <p:spPr bwMode="auto">
          <a:xfrm>
            <a:off x="12601558" y="9162432"/>
            <a:ext cx="2667000" cy="276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spcBef>
                <a:spcPts val="1275"/>
              </a:spcBef>
            </a:pPr>
            <a:r>
              <a:rPr lang="en-US" sz="2101" b="1" dirty="0">
                <a:solidFill>
                  <a:schemeClr val="tx2"/>
                </a:solidFill>
                <a:latin typeface="Lato Regular"/>
                <a:ea typeface="ＭＳ Ｐゴシック" charset="0"/>
                <a:cs typeface="Lato Regular"/>
                <a:sym typeface="Lato Bold" charset="0"/>
              </a:rPr>
              <a:t>Formula</a:t>
            </a:r>
          </a:p>
        </p:txBody>
      </p:sp>
      <p:sp>
        <p:nvSpPr>
          <p:cNvPr id="73" name="Rectangle 12"/>
          <p:cNvSpPr>
            <a:spLocks/>
          </p:cNvSpPr>
          <p:nvPr/>
        </p:nvSpPr>
        <p:spPr bwMode="auto">
          <a:xfrm>
            <a:off x="12750494" y="9511376"/>
            <a:ext cx="2381250" cy="2096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spcBef>
                <a:spcPts val="1275"/>
              </a:spcBef>
            </a:pPr>
            <a:r>
              <a:rPr lang="en-US" sz="1500" dirty="0">
                <a:latin typeface="Lato Light"/>
                <a:ea typeface="ＭＳ Ｐゴシック" charset="0"/>
                <a:cs typeface="Lato Light"/>
                <a:sym typeface="Verdana" charset="0"/>
              </a:rPr>
              <a:t>Put your subtitle here</a:t>
            </a:r>
          </a:p>
        </p:txBody>
      </p:sp>
      <p:sp>
        <p:nvSpPr>
          <p:cNvPr id="79" name="AutoShape 91"/>
          <p:cNvSpPr>
            <a:spLocks/>
          </p:cNvSpPr>
          <p:nvPr/>
        </p:nvSpPr>
        <p:spPr bwMode="auto">
          <a:xfrm>
            <a:off x="10020870" y="6123422"/>
            <a:ext cx="945765" cy="1040614"/>
          </a:xfrm>
          <a:custGeom>
            <a:avLst/>
            <a:gdLst>
              <a:gd name="T0" fmla="+- 0 10795 54"/>
              <a:gd name="T1" fmla="*/ T0 w 21483"/>
              <a:gd name="T2" fmla="*/ 10800 h 21600"/>
              <a:gd name="T3" fmla="+- 0 10795 54"/>
              <a:gd name="T4" fmla="*/ T3 w 21483"/>
              <a:gd name="T5" fmla="*/ 10800 h 21600"/>
              <a:gd name="T6" fmla="+- 0 10795 54"/>
              <a:gd name="T7" fmla="*/ T6 w 21483"/>
              <a:gd name="T8" fmla="*/ 10800 h 21600"/>
              <a:gd name="T9" fmla="+- 0 10795 54"/>
              <a:gd name="T10" fmla="*/ T9 w 21483"/>
              <a:gd name="T11" fmla="*/ 10800 h 21600"/>
            </a:gdLst>
            <a:ahLst/>
            <a:cxnLst>
              <a:cxn ang="0">
                <a:pos x="T1" y="T2"/>
              </a:cxn>
              <a:cxn ang="0">
                <a:pos x="T4" y="T5"/>
              </a:cxn>
              <a:cxn ang="0">
                <a:pos x="T7" y="T8"/>
              </a:cxn>
              <a:cxn ang="0">
                <a:pos x="T10" y="T11"/>
              </a:cxn>
            </a:cxnLst>
            <a:rect l="0" t="0" r="r" b="b"/>
            <a:pathLst>
              <a:path w="21483" h="2160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82" name="AutoShape 12"/>
          <p:cNvSpPr>
            <a:spLocks/>
          </p:cNvSpPr>
          <p:nvPr/>
        </p:nvSpPr>
        <p:spPr bwMode="auto">
          <a:xfrm>
            <a:off x="13515582" y="6123422"/>
            <a:ext cx="873036" cy="960592"/>
          </a:xfrm>
          <a:custGeom>
            <a:avLst/>
            <a:gdLst>
              <a:gd name="T0" fmla="+- 0 10802 114"/>
              <a:gd name="T1" fmla="*/ T0 w 21376"/>
              <a:gd name="T2" fmla="*/ 10800 h 21600"/>
              <a:gd name="T3" fmla="+- 0 10802 114"/>
              <a:gd name="T4" fmla="*/ T3 w 21376"/>
              <a:gd name="T5" fmla="*/ 10800 h 21600"/>
              <a:gd name="T6" fmla="+- 0 10802 114"/>
              <a:gd name="T7" fmla="*/ T6 w 21376"/>
              <a:gd name="T8" fmla="*/ 10800 h 21600"/>
              <a:gd name="T9" fmla="+- 0 10802 114"/>
              <a:gd name="T10" fmla="*/ T9 w 21376"/>
              <a:gd name="T11" fmla="*/ 10800 h 21600"/>
            </a:gdLst>
            <a:ahLst/>
            <a:cxnLst>
              <a:cxn ang="0">
                <a:pos x="T1" y="T2"/>
              </a:cxn>
              <a:cxn ang="0">
                <a:pos x="T4" y="T5"/>
              </a:cxn>
              <a:cxn ang="0">
                <a:pos x="T7" y="T8"/>
              </a:cxn>
              <a:cxn ang="0">
                <a:pos x="T10" y="T11"/>
              </a:cxn>
            </a:cxnLst>
            <a:rect l="0" t="0" r="r" b="b"/>
            <a:pathLst>
              <a:path w="21376" h="21600">
                <a:moveTo>
                  <a:pt x="21036" y="18604"/>
                </a:moveTo>
                <a:cubicBezTo>
                  <a:pt x="21454" y="19261"/>
                  <a:pt x="21486" y="19922"/>
                  <a:pt x="21134" y="20586"/>
                </a:cubicBezTo>
                <a:cubicBezTo>
                  <a:pt x="20969" y="20915"/>
                  <a:pt x="20731" y="21168"/>
                  <a:pt x="20427" y="21338"/>
                </a:cubicBezTo>
                <a:cubicBezTo>
                  <a:pt x="20122" y="21514"/>
                  <a:pt x="19797" y="21599"/>
                  <a:pt x="19455" y="21599"/>
                </a:cubicBezTo>
                <a:lnTo>
                  <a:pt x="1928" y="21599"/>
                </a:lnTo>
                <a:cubicBezTo>
                  <a:pt x="1585" y="21599"/>
                  <a:pt x="1263" y="21514"/>
                  <a:pt x="965" y="21338"/>
                </a:cubicBezTo>
                <a:cubicBezTo>
                  <a:pt x="663" y="21168"/>
                  <a:pt x="425" y="20915"/>
                  <a:pt x="248" y="20586"/>
                </a:cubicBezTo>
                <a:cubicBezTo>
                  <a:pt x="-114" y="19914"/>
                  <a:pt x="-80" y="19250"/>
                  <a:pt x="344" y="18604"/>
                </a:cubicBezTo>
                <a:lnTo>
                  <a:pt x="7509" y="7313"/>
                </a:lnTo>
                <a:lnTo>
                  <a:pt x="7509" y="2167"/>
                </a:lnTo>
                <a:lnTo>
                  <a:pt x="6427" y="2167"/>
                </a:lnTo>
                <a:cubicBezTo>
                  <a:pt x="6122" y="2167"/>
                  <a:pt x="5870" y="2061"/>
                  <a:pt x="5670" y="1850"/>
                </a:cubicBezTo>
                <a:cubicBezTo>
                  <a:pt x="5473" y="1638"/>
                  <a:pt x="5371" y="1380"/>
                  <a:pt x="5371" y="1072"/>
                </a:cubicBezTo>
                <a:cubicBezTo>
                  <a:pt x="5371" y="778"/>
                  <a:pt x="5473" y="528"/>
                  <a:pt x="5670" y="320"/>
                </a:cubicBezTo>
                <a:cubicBezTo>
                  <a:pt x="5870" y="108"/>
                  <a:pt x="6122" y="0"/>
                  <a:pt x="6427" y="0"/>
                </a:cubicBezTo>
                <a:lnTo>
                  <a:pt x="14953" y="0"/>
                </a:lnTo>
                <a:cubicBezTo>
                  <a:pt x="15260" y="0"/>
                  <a:pt x="15515" y="108"/>
                  <a:pt x="15724" y="320"/>
                </a:cubicBezTo>
                <a:cubicBezTo>
                  <a:pt x="15933" y="528"/>
                  <a:pt x="16038" y="778"/>
                  <a:pt x="16038" y="1072"/>
                </a:cubicBezTo>
                <a:cubicBezTo>
                  <a:pt x="16038" y="1380"/>
                  <a:pt x="15933" y="1638"/>
                  <a:pt x="15724" y="1850"/>
                </a:cubicBezTo>
                <a:cubicBezTo>
                  <a:pt x="15515" y="2061"/>
                  <a:pt x="15260" y="2167"/>
                  <a:pt x="14953" y="2167"/>
                </a:cubicBezTo>
                <a:lnTo>
                  <a:pt x="13900" y="2167"/>
                </a:lnTo>
                <a:lnTo>
                  <a:pt x="13900" y="7339"/>
                </a:lnTo>
                <a:lnTo>
                  <a:pt x="21036" y="18604"/>
                </a:lnTo>
                <a:close/>
                <a:moveTo>
                  <a:pt x="5261" y="14865"/>
                </a:moveTo>
                <a:lnTo>
                  <a:pt x="16122" y="14865"/>
                </a:lnTo>
                <a:lnTo>
                  <a:pt x="11773" y="7974"/>
                </a:lnTo>
                <a:lnTo>
                  <a:pt x="11773" y="2167"/>
                </a:lnTo>
                <a:lnTo>
                  <a:pt x="9635" y="2167"/>
                </a:lnTo>
                <a:lnTo>
                  <a:pt x="9635" y="7947"/>
                </a:lnTo>
                <a:lnTo>
                  <a:pt x="5261" y="14865"/>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24" name="Group 23"/>
          <p:cNvGrpSpPr/>
          <p:nvPr/>
        </p:nvGrpSpPr>
        <p:grpSpPr>
          <a:xfrm>
            <a:off x="4507905" y="2075518"/>
            <a:ext cx="9272190" cy="1559721"/>
            <a:chOff x="5988388" y="483017"/>
            <a:chExt cx="12359700" cy="2079087"/>
          </a:xfrm>
        </p:grpSpPr>
        <p:sp>
          <p:nvSpPr>
            <p:cNvPr id="25" name="TextBox 24"/>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What we do</a:t>
              </a:r>
            </a:p>
          </p:txBody>
        </p:sp>
        <p:sp>
          <p:nvSpPr>
            <p:cNvPr id="26" name="Rectangle 2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27"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53271360"/>
      </p:ext>
    </p:extLst>
  </p:cSld>
  <p:clrMapOvr>
    <a:masterClrMapping/>
  </p:clrMapOvr>
  <mc:AlternateContent xmlns:mc="http://schemas.openxmlformats.org/markup-compatibility/2006" xmlns:p14="http://schemas.microsoft.com/office/powerpoint/2010/main">
    <mc:Choice Requires="p14">
      <p:transition spd="slow" p14:dur="3400" advClick="0" advTm="3000">
        <p14:revea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1000"/>
                                        <p:tgtEl>
                                          <p:spTgt spid="24"/>
                                        </p:tgtEl>
                                      </p:cBhvr>
                                    </p:animEffect>
                                    <p:anim calcmode="lin" valueType="num">
                                      <p:cBhvr>
                                        <p:cTn id="8" dur="1000" fill="hold"/>
                                        <p:tgtEl>
                                          <p:spTgt spid="24"/>
                                        </p:tgtEl>
                                        <p:attrNameLst>
                                          <p:attrName>ppt_x</p:attrName>
                                        </p:attrNameLst>
                                      </p:cBhvr>
                                      <p:tavLst>
                                        <p:tav tm="0">
                                          <p:val>
                                            <p:strVal val="#ppt_x"/>
                                          </p:val>
                                        </p:tav>
                                        <p:tav tm="100000">
                                          <p:val>
                                            <p:strVal val="#ppt_x"/>
                                          </p:val>
                                        </p:tav>
                                      </p:tavLst>
                                    </p:anim>
                                    <p:anim calcmode="lin" valueType="num">
                                      <p:cBhvr>
                                        <p:cTn id="9" dur="900" decel="100000" fill="hold"/>
                                        <p:tgtEl>
                                          <p:spTgt spid="2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500"/>
                                        <p:tgtEl>
                                          <p:spTgt spid="43"/>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60"/>
                                        </p:tgtEl>
                                        <p:attrNameLst>
                                          <p:attrName>style.visibility</p:attrName>
                                        </p:attrNameLst>
                                      </p:cBhvr>
                                      <p:to>
                                        <p:strVal val="visible"/>
                                      </p:to>
                                    </p:set>
                                    <p:anim calcmode="lin" valueType="num">
                                      <p:cBhvr>
                                        <p:cTn id="18" dur="500" fill="hold"/>
                                        <p:tgtEl>
                                          <p:spTgt spid="60"/>
                                        </p:tgtEl>
                                        <p:attrNameLst>
                                          <p:attrName>ppt_w</p:attrName>
                                        </p:attrNameLst>
                                      </p:cBhvr>
                                      <p:tavLst>
                                        <p:tav tm="0">
                                          <p:val>
                                            <p:fltVal val="0"/>
                                          </p:val>
                                        </p:tav>
                                        <p:tav tm="100000">
                                          <p:val>
                                            <p:strVal val="#ppt_w"/>
                                          </p:val>
                                        </p:tav>
                                      </p:tavLst>
                                    </p:anim>
                                    <p:anim calcmode="lin" valueType="num">
                                      <p:cBhvr>
                                        <p:cTn id="19" dur="500" fill="hold"/>
                                        <p:tgtEl>
                                          <p:spTgt spid="60"/>
                                        </p:tgtEl>
                                        <p:attrNameLst>
                                          <p:attrName>ppt_h</p:attrName>
                                        </p:attrNameLst>
                                      </p:cBhvr>
                                      <p:tavLst>
                                        <p:tav tm="0">
                                          <p:val>
                                            <p:fltVal val="0"/>
                                          </p:val>
                                        </p:tav>
                                        <p:tav tm="100000">
                                          <p:val>
                                            <p:strVal val="#ppt_h"/>
                                          </p:val>
                                        </p:tav>
                                      </p:tavLst>
                                    </p:anim>
                                    <p:animEffect transition="in" filter="fade">
                                      <p:cBhvr>
                                        <p:cTn id="20" dur="500"/>
                                        <p:tgtEl>
                                          <p:spTgt spid="60"/>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48"/>
                                        </p:tgtEl>
                                        <p:attrNameLst>
                                          <p:attrName>style.visibility</p:attrName>
                                        </p:attrNameLst>
                                      </p:cBhvr>
                                      <p:to>
                                        <p:strVal val="visible"/>
                                      </p:to>
                                    </p:set>
                                    <p:animEffect transition="in" filter="fade">
                                      <p:cBhvr>
                                        <p:cTn id="24" dur="500"/>
                                        <p:tgtEl>
                                          <p:spTgt spid="48"/>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49"/>
                                        </p:tgtEl>
                                        <p:attrNameLst>
                                          <p:attrName>style.visibility</p:attrName>
                                        </p:attrNameLst>
                                      </p:cBhvr>
                                      <p:to>
                                        <p:strVal val="visible"/>
                                      </p:to>
                                    </p:set>
                                    <p:animEffect transition="in" filter="fade">
                                      <p:cBhvr>
                                        <p:cTn id="28" dur="500"/>
                                        <p:tgtEl>
                                          <p:spTgt spid="49"/>
                                        </p:tgtEl>
                                      </p:cBhvr>
                                    </p:animEffect>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42"/>
                                        </p:tgtEl>
                                        <p:attrNameLst>
                                          <p:attrName>style.visibility</p:attrName>
                                        </p:attrNameLst>
                                      </p:cBhvr>
                                      <p:to>
                                        <p:strVal val="visible"/>
                                      </p:to>
                                    </p:set>
                                    <p:animEffect transition="in" filter="fade">
                                      <p:cBhvr>
                                        <p:cTn id="32" dur="500"/>
                                        <p:tgtEl>
                                          <p:spTgt spid="42"/>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61"/>
                                        </p:tgtEl>
                                        <p:attrNameLst>
                                          <p:attrName>style.visibility</p:attrName>
                                        </p:attrNameLst>
                                      </p:cBhvr>
                                      <p:to>
                                        <p:strVal val="visible"/>
                                      </p:to>
                                    </p:set>
                                    <p:anim calcmode="lin" valueType="num">
                                      <p:cBhvr>
                                        <p:cTn id="36" dur="500" fill="hold"/>
                                        <p:tgtEl>
                                          <p:spTgt spid="61"/>
                                        </p:tgtEl>
                                        <p:attrNameLst>
                                          <p:attrName>ppt_w</p:attrName>
                                        </p:attrNameLst>
                                      </p:cBhvr>
                                      <p:tavLst>
                                        <p:tav tm="0">
                                          <p:val>
                                            <p:fltVal val="0"/>
                                          </p:val>
                                        </p:tav>
                                        <p:tav tm="100000">
                                          <p:val>
                                            <p:strVal val="#ppt_w"/>
                                          </p:val>
                                        </p:tav>
                                      </p:tavLst>
                                    </p:anim>
                                    <p:anim calcmode="lin" valueType="num">
                                      <p:cBhvr>
                                        <p:cTn id="37" dur="500" fill="hold"/>
                                        <p:tgtEl>
                                          <p:spTgt spid="61"/>
                                        </p:tgtEl>
                                        <p:attrNameLst>
                                          <p:attrName>ppt_h</p:attrName>
                                        </p:attrNameLst>
                                      </p:cBhvr>
                                      <p:tavLst>
                                        <p:tav tm="0">
                                          <p:val>
                                            <p:fltVal val="0"/>
                                          </p:val>
                                        </p:tav>
                                        <p:tav tm="100000">
                                          <p:val>
                                            <p:strVal val="#ppt_h"/>
                                          </p:val>
                                        </p:tav>
                                      </p:tavLst>
                                    </p:anim>
                                    <p:animEffect transition="in" filter="fade">
                                      <p:cBhvr>
                                        <p:cTn id="38" dur="500"/>
                                        <p:tgtEl>
                                          <p:spTgt spid="61"/>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64"/>
                                        </p:tgtEl>
                                        <p:attrNameLst>
                                          <p:attrName>style.visibility</p:attrName>
                                        </p:attrNameLst>
                                      </p:cBhvr>
                                      <p:to>
                                        <p:strVal val="visible"/>
                                      </p:to>
                                    </p:set>
                                    <p:animEffect transition="in" filter="fade">
                                      <p:cBhvr>
                                        <p:cTn id="42" dur="500"/>
                                        <p:tgtEl>
                                          <p:spTgt spid="64"/>
                                        </p:tgtEl>
                                      </p:cBhvr>
                                    </p:animEffect>
                                  </p:childTnLst>
                                </p:cTn>
                              </p:par>
                            </p:childTnLst>
                          </p:cTn>
                        </p:par>
                        <p:par>
                          <p:cTn id="43" fill="hold">
                            <p:stCondLst>
                              <p:cond delay="4500"/>
                            </p:stCondLst>
                            <p:childTnLst>
                              <p:par>
                                <p:cTn id="44" presetID="10" presetClass="entr" presetSubtype="0" fill="hold" grpId="0" nodeType="afterEffect">
                                  <p:stCondLst>
                                    <p:cond delay="0"/>
                                  </p:stCondLst>
                                  <p:childTnLst>
                                    <p:set>
                                      <p:cBhvr>
                                        <p:cTn id="45" dur="1" fill="hold">
                                          <p:stCondLst>
                                            <p:cond delay="0"/>
                                          </p:stCondLst>
                                        </p:cTn>
                                        <p:tgtEl>
                                          <p:spTgt spid="65"/>
                                        </p:tgtEl>
                                        <p:attrNameLst>
                                          <p:attrName>style.visibility</p:attrName>
                                        </p:attrNameLst>
                                      </p:cBhvr>
                                      <p:to>
                                        <p:strVal val="visible"/>
                                      </p:to>
                                    </p:set>
                                    <p:animEffect transition="in" filter="fade">
                                      <p:cBhvr>
                                        <p:cTn id="46" dur="500"/>
                                        <p:tgtEl>
                                          <p:spTgt spid="65"/>
                                        </p:tgtEl>
                                      </p:cBhvr>
                                    </p:animEffect>
                                  </p:childTnLst>
                                </p:cTn>
                              </p:par>
                            </p:childTnLst>
                          </p:cTn>
                        </p:par>
                        <p:par>
                          <p:cTn id="47" fill="hold">
                            <p:stCondLst>
                              <p:cond delay="5000"/>
                            </p:stCondLst>
                            <p:childTnLst>
                              <p:par>
                                <p:cTn id="48" presetID="10" presetClass="entr" presetSubtype="0" fill="hold" grpId="0" nodeType="afterEffect">
                                  <p:stCondLst>
                                    <p:cond delay="0"/>
                                  </p:stCondLst>
                                  <p:childTnLst>
                                    <p:set>
                                      <p:cBhvr>
                                        <p:cTn id="49" dur="1" fill="hold">
                                          <p:stCondLst>
                                            <p:cond delay="0"/>
                                          </p:stCondLst>
                                        </p:cTn>
                                        <p:tgtEl>
                                          <p:spTgt spid="41"/>
                                        </p:tgtEl>
                                        <p:attrNameLst>
                                          <p:attrName>style.visibility</p:attrName>
                                        </p:attrNameLst>
                                      </p:cBhvr>
                                      <p:to>
                                        <p:strVal val="visible"/>
                                      </p:to>
                                    </p:set>
                                    <p:animEffect transition="in" filter="fade">
                                      <p:cBhvr>
                                        <p:cTn id="50" dur="500"/>
                                        <p:tgtEl>
                                          <p:spTgt spid="41"/>
                                        </p:tgtEl>
                                      </p:cBhvr>
                                    </p:animEffect>
                                  </p:childTnLst>
                                </p:cTn>
                              </p:par>
                            </p:childTnLst>
                          </p:cTn>
                        </p:par>
                        <p:par>
                          <p:cTn id="51" fill="hold">
                            <p:stCondLst>
                              <p:cond delay="5500"/>
                            </p:stCondLst>
                            <p:childTnLst>
                              <p:par>
                                <p:cTn id="52" presetID="53" presetClass="entr" presetSubtype="16" fill="hold" grpId="0" nodeType="afterEffect">
                                  <p:stCondLst>
                                    <p:cond delay="0"/>
                                  </p:stCondLst>
                                  <p:childTnLst>
                                    <p:set>
                                      <p:cBhvr>
                                        <p:cTn id="53" dur="1" fill="hold">
                                          <p:stCondLst>
                                            <p:cond delay="0"/>
                                          </p:stCondLst>
                                        </p:cTn>
                                        <p:tgtEl>
                                          <p:spTgt spid="79"/>
                                        </p:tgtEl>
                                        <p:attrNameLst>
                                          <p:attrName>style.visibility</p:attrName>
                                        </p:attrNameLst>
                                      </p:cBhvr>
                                      <p:to>
                                        <p:strVal val="visible"/>
                                      </p:to>
                                    </p:set>
                                    <p:anim calcmode="lin" valueType="num">
                                      <p:cBhvr>
                                        <p:cTn id="54" dur="500" fill="hold"/>
                                        <p:tgtEl>
                                          <p:spTgt spid="79"/>
                                        </p:tgtEl>
                                        <p:attrNameLst>
                                          <p:attrName>ppt_w</p:attrName>
                                        </p:attrNameLst>
                                      </p:cBhvr>
                                      <p:tavLst>
                                        <p:tav tm="0">
                                          <p:val>
                                            <p:fltVal val="0"/>
                                          </p:val>
                                        </p:tav>
                                        <p:tav tm="100000">
                                          <p:val>
                                            <p:strVal val="#ppt_w"/>
                                          </p:val>
                                        </p:tav>
                                      </p:tavLst>
                                    </p:anim>
                                    <p:anim calcmode="lin" valueType="num">
                                      <p:cBhvr>
                                        <p:cTn id="55" dur="500" fill="hold"/>
                                        <p:tgtEl>
                                          <p:spTgt spid="79"/>
                                        </p:tgtEl>
                                        <p:attrNameLst>
                                          <p:attrName>ppt_h</p:attrName>
                                        </p:attrNameLst>
                                      </p:cBhvr>
                                      <p:tavLst>
                                        <p:tav tm="0">
                                          <p:val>
                                            <p:fltVal val="0"/>
                                          </p:val>
                                        </p:tav>
                                        <p:tav tm="100000">
                                          <p:val>
                                            <p:strVal val="#ppt_h"/>
                                          </p:val>
                                        </p:tav>
                                      </p:tavLst>
                                    </p:anim>
                                    <p:animEffect transition="in" filter="fade">
                                      <p:cBhvr>
                                        <p:cTn id="56" dur="500"/>
                                        <p:tgtEl>
                                          <p:spTgt spid="79"/>
                                        </p:tgtEl>
                                      </p:cBhvr>
                                    </p:animEffect>
                                  </p:childTnLst>
                                </p:cTn>
                              </p:par>
                            </p:childTnLst>
                          </p:cTn>
                        </p:par>
                        <p:par>
                          <p:cTn id="57" fill="hold">
                            <p:stCondLst>
                              <p:cond delay="6000"/>
                            </p:stCondLst>
                            <p:childTnLst>
                              <p:par>
                                <p:cTn id="58" presetID="10" presetClass="entr" presetSubtype="0" fill="hold" grpId="0" nodeType="afterEffect">
                                  <p:stCondLst>
                                    <p:cond delay="0"/>
                                  </p:stCondLst>
                                  <p:childTnLst>
                                    <p:set>
                                      <p:cBhvr>
                                        <p:cTn id="59" dur="1" fill="hold">
                                          <p:stCondLst>
                                            <p:cond delay="0"/>
                                          </p:stCondLst>
                                        </p:cTn>
                                        <p:tgtEl>
                                          <p:spTgt spid="68"/>
                                        </p:tgtEl>
                                        <p:attrNameLst>
                                          <p:attrName>style.visibility</p:attrName>
                                        </p:attrNameLst>
                                      </p:cBhvr>
                                      <p:to>
                                        <p:strVal val="visible"/>
                                      </p:to>
                                    </p:set>
                                    <p:animEffect transition="in" filter="fade">
                                      <p:cBhvr>
                                        <p:cTn id="60" dur="500"/>
                                        <p:tgtEl>
                                          <p:spTgt spid="68"/>
                                        </p:tgtEl>
                                      </p:cBhvr>
                                    </p:animEffect>
                                  </p:childTnLst>
                                </p:cTn>
                              </p:par>
                            </p:childTnLst>
                          </p:cTn>
                        </p:par>
                        <p:par>
                          <p:cTn id="61" fill="hold">
                            <p:stCondLst>
                              <p:cond delay="6500"/>
                            </p:stCondLst>
                            <p:childTnLst>
                              <p:par>
                                <p:cTn id="62" presetID="10" presetClass="entr" presetSubtype="0" fill="hold" grpId="0" nodeType="afterEffect">
                                  <p:stCondLst>
                                    <p:cond delay="0"/>
                                  </p:stCondLst>
                                  <p:childTnLst>
                                    <p:set>
                                      <p:cBhvr>
                                        <p:cTn id="63" dur="1" fill="hold">
                                          <p:stCondLst>
                                            <p:cond delay="0"/>
                                          </p:stCondLst>
                                        </p:cTn>
                                        <p:tgtEl>
                                          <p:spTgt spid="69"/>
                                        </p:tgtEl>
                                        <p:attrNameLst>
                                          <p:attrName>style.visibility</p:attrName>
                                        </p:attrNameLst>
                                      </p:cBhvr>
                                      <p:to>
                                        <p:strVal val="visible"/>
                                      </p:to>
                                    </p:set>
                                    <p:animEffect transition="in" filter="fade">
                                      <p:cBhvr>
                                        <p:cTn id="64" dur="500"/>
                                        <p:tgtEl>
                                          <p:spTgt spid="69"/>
                                        </p:tgtEl>
                                      </p:cBhvr>
                                    </p:animEffect>
                                  </p:childTnLst>
                                </p:cTn>
                              </p:par>
                            </p:childTnLst>
                          </p:cTn>
                        </p:par>
                        <p:par>
                          <p:cTn id="65" fill="hold">
                            <p:stCondLst>
                              <p:cond delay="7000"/>
                            </p:stCondLst>
                            <p:childTnLst>
                              <p:par>
                                <p:cTn id="66" presetID="10"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500"/>
                                        <p:tgtEl>
                                          <p:spTgt spid="40"/>
                                        </p:tgtEl>
                                      </p:cBhvr>
                                    </p:animEffect>
                                  </p:childTnLst>
                                </p:cTn>
                              </p:par>
                            </p:childTnLst>
                          </p:cTn>
                        </p:par>
                        <p:par>
                          <p:cTn id="69" fill="hold">
                            <p:stCondLst>
                              <p:cond delay="7500"/>
                            </p:stCondLst>
                            <p:childTnLst>
                              <p:par>
                                <p:cTn id="70" presetID="53" presetClass="entr" presetSubtype="16" fill="hold" grpId="0" nodeType="afterEffect">
                                  <p:stCondLst>
                                    <p:cond delay="0"/>
                                  </p:stCondLst>
                                  <p:childTnLst>
                                    <p:set>
                                      <p:cBhvr>
                                        <p:cTn id="71" dur="1" fill="hold">
                                          <p:stCondLst>
                                            <p:cond delay="0"/>
                                          </p:stCondLst>
                                        </p:cTn>
                                        <p:tgtEl>
                                          <p:spTgt spid="82"/>
                                        </p:tgtEl>
                                        <p:attrNameLst>
                                          <p:attrName>style.visibility</p:attrName>
                                        </p:attrNameLst>
                                      </p:cBhvr>
                                      <p:to>
                                        <p:strVal val="visible"/>
                                      </p:to>
                                    </p:set>
                                    <p:anim calcmode="lin" valueType="num">
                                      <p:cBhvr>
                                        <p:cTn id="72" dur="500" fill="hold"/>
                                        <p:tgtEl>
                                          <p:spTgt spid="82"/>
                                        </p:tgtEl>
                                        <p:attrNameLst>
                                          <p:attrName>ppt_w</p:attrName>
                                        </p:attrNameLst>
                                      </p:cBhvr>
                                      <p:tavLst>
                                        <p:tav tm="0">
                                          <p:val>
                                            <p:fltVal val="0"/>
                                          </p:val>
                                        </p:tav>
                                        <p:tav tm="100000">
                                          <p:val>
                                            <p:strVal val="#ppt_w"/>
                                          </p:val>
                                        </p:tav>
                                      </p:tavLst>
                                    </p:anim>
                                    <p:anim calcmode="lin" valueType="num">
                                      <p:cBhvr>
                                        <p:cTn id="73" dur="500" fill="hold"/>
                                        <p:tgtEl>
                                          <p:spTgt spid="82"/>
                                        </p:tgtEl>
                                        <p:attrNameLst>
                                          <p:attrName>ppt_h</p:attrName>
                                        </p:attrNameLst>
                                      </p:cBhvr>
                                      <p:tavLst>
                                        <p:tav tm="0">
                                          <p:val>
                                            <p:fltVal val="0"/>
                                          </p:val>
                                        </p:tav>
                                        <p:tav tm="100000">
                                          <p:val>
                                            <p:strVal val="#ppt_h"/>
                                          </p:val>
                                        </p:tav>
                                      </p:tavLst>
                                    </p:anim>
                                    <p:animEffect transition="in" filter="fade">
                                      <p:cBhvr>
                                        <p:cTn id="74" dur="500"/>
                                        <p:tgtEl>
                                          <p:spTgt spid="82"/>
                                        </p:tgtEl>
                                      </p:cBhvr>
                                    </p:animEffect>
                                  </p:childTnLst>
                                </p:cTn>
                              </p:par>
                            </p:childTnLst>
                          </p:cTn>
                        </p:par>
                        <p:par>
                          <p:cTn id="75" fill="hold">
                            <p:stCondLst>
                              <p:cond delay="8000"/>
                            </p:stCondLst>
                            <p:childTnLst>
                              <p:par>
                                <p:cTn id="76" presetID="10" presetClass="entr" presetSubtype="0" fill="hold" grpId="0" nodeType="afterEffect">
                                  <p:stCondLst>
                                    <p:cond delay="0"/>
                                  </p:stCondLst>
                                  <p:childTnLst>
                                    <p:set>
                                      <p:cBhvr>
                                        <p:cTn id="77" dur="1" fill="hold">
                                          <p:stCondLst>
                                            <p:cond delay="0"/>
                                          </p:stCondLst>
                                        </p:cTn>
                                        <p:tgtEl>
                                          <p:spTgt spid="72"/>
                                        </p:tgtEl>
                                        <p:attrNameLst>
                                          <p:attrName>style.visibility</p:attrName>
                                        </p:attrNameLst>
                                      </p:cBhvr>
                                      <p:to>
                                        <p:strVal val="visible"/>
                                      </p:to>
                                    </p:set>
                                    <p:animEffect transition="in" filter="fade">
                                      <p:cBhvr>
                                        <p:cTn id="78" dur="500"/>
                                        <p:tgtEl>
                                          <p:spTgt spid="72"/>
                                        </p:tgtEl>
                                      </p:cBhvr>
                                    </p:animEffect>
                                  </p:childTnLst>
                                </p:cTn>
                              </p:par>
                            </p:childTnLst>
                          </p:cTn>
                        </p:par>
                        <p:par>
                          <p:cTn id="79" fill="hold">
                            <p:stCondLst>
                              <p:cond delay="8500"/>
                            </p:stCondLst>
                            <p:childTnLst>
                              <p:par>
                                <p:cTn id="80" presetID="10" presetClass="entr" presetSubtype="0" fill="hold" grpId="0" nodeType="afterEffect">
                                  <p:stCondLst>
                                    <p:cond delay="0"/>
                                  </p:stCondLst>
                                  <p:childTnLst>
                                    <p:set>
                                      <p:cBhvr>
                                        <p:cTn id="81" dur="1" fill="hold">
                                          <p:stCondLst>
                                            <p:cond delay="0"/>
                                          </p:stCondLst>
                                        </p:cTn>
                                        <p:tgtEl>
                                          <p:spTgt spid="73"/>
                                        </p:tgtEl>
                                        <p:attrNameLst>
                                          <p:attrName>style.visibility</p:attrName>
                                        </p:attrNameLst>
                                      </p:cBhvr>
                                      <p:to>
                                        <p:strVal val="visible"/>
                                      </p:to>
                                    </p:set>
                                    <p:animEffect transition="in" filter="fade">
                                      <p:cBhvr>
                                        <p:cTn id="82"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1" grpId="0" animBg="1"/>
      <p:bldP spid="42" grpId="0" animBg="1"/>
      <p:bldP spid="43" grpId="0" animBg="1"/>
      <p:bldP spid="60" grpId="0" animBg="1"/>
      <p:bldP spid="61" grpId="0" animBg="1"/>
      <p:bldP spid="48" grpId="0"/>
      <p:bldP spid="49" grpId="0"/>
      <p:bldP spid="64" grpId="0"/>
      <p:bldP spid="65" grpId="0"/>
      <p:bldP spid="68" grpId="0"/>
      <p:bldP spid="69" grpId="0"/>
      <p:bldP spid="72" grpId="0"/>
      <p:bldP spid="73" grpId="0"/>
      <p:bldP spid="79" grpId="0" animBg="1"/>
      <p:bldP spid="82"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icture Placeholder 9"/>
          <p:cNvSpPr>
            <a:spLocks noGrp="1"/>
          </p:cNvSpPr>
          <p:nvPr>
            <p:ph type="pic" sz="quarter" idx="13"/>
          </p:nvPr>
        </p:nvSpPr>
        <p:spPr/>
      </p:sp>
      <p:sp>
        <p:nvSpPr>
          <p:cNvPr id="51" name="Rectangle 50"/>
          <p:cNvSpPr/>
          <p:nvPr/>
        </p:nvSpPr>
        <p:spPr>
          <a:xfrm>
            <a:off x="-14729" y="11271707"/>
            <a:ext cx="18310447" cy="2444293"/>
          </a:xfrm>
          <a:prstGeom prst="rect">
            <a:avLst/>
          </a:prstGeom>
          <a:solidFill>
            <a:srgbClr val="1E2731"/>
          </a:solidFill>
          <a:ln>
            <a:noFill/>
          </a:ln>
          <a:effectLst/>
        </p:spPr>
        <p:style>
          <a:lnRef idx="1">
            <a:schemeClr val="accent1"/>
          </a:lnRef>
          <a:fillRef idx="3">
            <a:schemeClr val="accent1"/>
          </a:fillRef>
          <a:effectRef idx="2">
            <a:schemeClr val="accent1"/>
          </a:effectRef>
          <a:fontRef idx="minor">
            <a:schemeClr val="lt1"/>
          </a:fontRef>
        </p:style>
        <p:txBody>
          <a:bodyPr lIns="182886" tIns="91443" rIns="182886" bIns="91443" rtlCol="0" anchor="ctr"/>
          <a:lstStyle/>
          <a:p>
            <a:pPr algn="ctr"/>
            <a:endParaRPr lang="en-US" sz="2701" dirty="0">
              <a:latin typeface="Lato Light"/>
            </a:endParaRPr>
          </a:p>
        </p:txBody>
      </p:sp>
      <p:grpSp>
        <p:nvGrpSpPr>
          <p:cNvPr id="58" name="Group 57"/>
          <p:cNvGrpSpPr/>
          <p:nvPr/>
        </p:nvGrpSpPr>
        <p:grpSpPr>
          <a:xfrm>
            <a:off x="6471728" y="11836451"/>
            <a:ext cx="2693646" cy="1359006"/>
            <a:chOff x="1902620" y="4278052"/>
            <a:chExt cx="1346823" cy="679326"/>
          </a:xfrm>
        </p:grpSpPr>
        <p:sp>
          <p:nvSpPr>
            <p:cNvPr id="68" name="Freeform 67"/>
            <p:cNvSpPr/>
            <p:nvPr/>
          </p:nvSpPr>
          <p:spPr bwMode="auto">
            <a:xfrm>
              <a:off x="2167458" y="4278052"/>
              <a:ext cx="792954" cy="226676"/>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34299" rIns="34299" spcCol="1270"/>
            <a:lstStyle/>
            <a:p>
              <a:pPr algn="ctr" defTabSz="1066844">
                <a:lnSpc>
                  <a:spcPct val="90000"/>
                </a:lnSpc>
                <a:spcAft>
                  <a:spcPct val="35000"/>
                </a:spcAft>
                <a:defRPr/>
              </a:pPr>
              <a:r>
                <a:rPr lang="en-US" sz="2551" b="1" dirty="0">
                  <a:solidFill>
                    <a:schemeClr val="bg1"/>
                  </a:solidFill>
                  <a:latin typeface="Lato Regular"/>
                  <a:cs typeface="Lato Regular"/>
                </a:rPr>
                <a:t>Idea</a:t>
              </a:r>
            </a:p>
          </p:txBody>
        </p:sp>
        <p:sp>
          <p:nvSpPr>
            <p:cNvPr id="77" name="Content Placeholder 2"/>
            <p:cNvSpPr txBox="1">
              <a:spLocks/>
            </p:cNvSpPr>
            <p:nvPr/>
          </p:nvSpPr>
          <p:spPr bwMode="auto">
            <a:xfrm>
              <a:off x="1902620" y="4478451"/>
              <a:ext cx="1346823" cy="4789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800" dirty="0">
                  <a:solidFill>
                    <a:schemeClr val="bg1"/>
                  </a:solidFill>
                  <a:latin typeface="Lato Light"/>
                  <a:cs typeface="Lato Light"/>
                </a:rPr>
                <a:t>Lorem ipsum dolor sit amet, consectetur adipiscing elit.</a:t>
              </a:r>
            </a:p>
          </p:txBody>
        </p:sp>
      </p:grpSp>
      <p:grpSp>
        <p:nvGrpSpPr>
          <p:cNvPr id="78" name="Group 77"/>
          <p:cNvGrpSpPr/>
          <p:nvPr/>
        </p:nvGrpSpPr>
        <p:grpSpPr>
          <a:xfrm>
            <a:off x="9077788" y="11828427"/>
            <a:ext cx="2693646" cy="1359006"/>
            <a:chOff x="1902620" y="4278052"/>
            <a:chExt cx="1346823" cy="679326"/>
          </a:xfrm>
        </p:grpSpPr>
        <p:sp>
          <p:nvSpPr>
            <p:cNvPr id="79" name="Freeform 78"/>
            <p:cNvSpPr/>
            <p:nvPr/>
          </p:nvSpPr>
          <p:spPr bwMode="auto">
            <a:xfrm>
              <a:off x="2167458" y="4278052"/>
              <a:ext cx="792954" cy="226676"/>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34299" rIns="34299" spcCol="1270"/>
            <a:lstStyle/>
            <a:p>
              <a:pPr algn="ctr" defTabSz="1066844">
                <a:lnSpc>
                  <a:spcPct val="90000"/>
                </a:lnSpc>
                <a:spcAft>
                  <a:spcPct val="35000"/>
                </a:spcAft>
                <a:defRPr/>
              </a:pPr>
              <a:r>
                <a:rPr lang="en-US" sz="2551" b="1" dirty="0">
                  <a:solidFill>
                    <a:schemeClr val="bg1"/>
                  </a:solidFill>
                  <a:latin typeface="Lato Regular"/>
                  <a:cs typeface="Lato Regular"/>
                </a:rPr>
                <a:t>Flexibility</a:t>
              </a:r>
            </a:p>
          </p:txBody>
        </p:sp>
        <p:sp>
          <p:nvSpPr>
            <p:cNvPr id="80" name="Content Placeholder 2"/>
            <p:cNvSpPr txBox="1">
              <a:spLocks/>
            </p:cNvSpPr>
            <p:nvPr/>
          </p:nvSpPr>
          <p:spPr bwMode="auto">
            <a:xfrm>
              <a:off x="1902620" y="4478451"/>
              <a:ext cx="1346823" cy="4789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800" dirty="0">
                  <a:solidFill>
                    <a:schemeClr val="bg1"/>
                  </a:solidFill>
                  <a:latin typeface="Lato Light"/>
                  <a:cs typeface="Lato Light"/>
                </a:rPr>
                <a:t>Lorem ipsum dolor sit amet, consectetur adipiscing elit.</a:t>
              </a:r>
            </a:p>
          </p:txBody>
        </p:sp>
      </p:grpSp>
      <p:grpSp>
        <p:nvGrpSpPr>
          <p:cNvPr id="81" name="Group 80"/>
          <p:cNvGrpSpPr/>
          <p:nvPr/>
        </p:nvGrpSpPr>
        <p:grpSpPr>
          <a:xfrm>
            <a:off x="11814484" y="11828426"/>
            <a:ext cx="2693646" cy="1359006"/>
            <a:chOff x="1902620" y="4278052"/>
            <a:chExt cx="1346823" cy="679326"/>
          </a:xfrm>
        </p:grpSpPr>
        <p:sp>
          <p:nvSpPr>
            <p:cNvPr id="82" name="Freeform 81"/>
            <p:cNvSpPr/>
            <p:nvPr/>
          </p:nvSpPr>
          <p:spPr bwMode="auto">
            <a:xfrm>
              <a:off x="2167458" y="4278052"/>
              <a:ext cx="792954" cy="226676"/>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34299" rIns="34299" spcCol="1270"/>
            <a:lstStyle/>
            <a:p>
              <a:pPr algn="ctr" defTabSz="1066844">
                <a:lnSpc>
                  <a:spcPct val="90000"/>
                </a:lnSpc>
                <a:spcAft>
                  <a:spcPct val="35000"/>
                </a:spcAft>
                <a:defRPr/>
              </a:pPr>
              <a:r>
                <a:rPr lang="en-US" sz="2551" b="1" dirty="0">
                  <a:solidFill>
                    <a:schemeClr val="bg1"/>
                  </a:solidFill>
                  <a:latin typeface="Lato Regular"/>
                  <a:cs typeface="Lato Regular"/>
                </a:rPr>
                <a:t>Ability</a:t>
              </a:r>
            </a:p>
          </p:txBody>
        </p:sp>
        <p:sp>
          <p:nvSpPr>
            <p:cNvPr id="83" name="Content Placeholder 2"/>
            <p:cNvSpPr txBox="1">
              <a:spLocks/>
            </p:cNvSpPr>
            <p:nvPr/>
          </p:nvSpPr>
          <p:spPr bwMode="auto">
            <a:xfrm>
              <a:off x="1902620" y="4478451"/>
              <a:ext cx="1346823" cy="4789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800" dirty="0">
                  <a:solidFill>
                    <a:schemeClr val="bg1"/>
                  </a:solidFill>
                  <a:latin typeface="Lato Light"/>
                  <a:cs typeface="Lato Light"/>
                </a:rPr>
                <a:t>Lorem ipsum dolor sit amet, consectetur adipiscing elit.</a:t>
              </a:r>
            </a:p>
          </p:txBody>
        </p:sp>
      </p:grpSp>
      <p:grpSp>
        <p:nvGrpSpPr>
          <p:cNvPr id="85" name="Group 84"/>
          <p:cNvGrpSpPr/>
          <p:nvPr/>
        </p:nvGrpSpPr>
        <p:grpSpPr>
          <a:xfrm>
            <a:off x="3771826" y="11845299"/>
            <a:ext cx="2693646" cy="1359006"/>
            <a:chOff x="1902620" y="4278052"/>
            <a:chExt cx="1346823" cy="679326"/>
          </a:xfrm>
        </p:grpSpPr>
        <p:sp>
          <p:nvSpPr>
            <p:cNvPr id="99" name="Freeform 98"/>
            <p:cNvSpPr/>
            <p:nvPr/>
          </p:nvSpPr>
          <p:spPr bwMode="auto">
            <a:xfrm>
              <a:off x="2167458" y="4278052"/>
              <a:ext cx="792954" cy="226676"/>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34299" rIns="34299" spcCol="1270"/>
            <a:lstStyle/>
            <a:p>
              <a:pPr algn="ctr" defTabSz="1066844">
                <a:lnSpc>
                  <a:spcPct val="90000"/>
                </a:lnSpc>
                <a:spcAft>
                  <a:spcPct val="35000"/>
                </a:spcAft>
                <a:defRPr/>
              </a:pPr>
              <a:r>
                <a:rPr lang="en-US" sz="2551" b="1" dirty="0">
                  <a:solidFill>
                    <a:schemeClr val="bg1"/>
                  </a:solidFill>
                  <a:latin typeface="Lato Regular"/>
                  <a:cs typeface="Lato Regular"/>
                </a:rPr>
                <a:t>Energy</a:t>
              </a:r>
            </a:p>
          </p:txBody>
        </p:sp>
        <p:sp>
          <p:nvSpPr>
            <p:cNvPr id="100" name="Content Placeholder 2"/>
            <p:cNvSpPr txBox="1">
              <a:spLocks/>
            </p:cNvSpPr>
            <p:nvPr/>
          </p:nvSpPr>
          <p:spPr bwMode="auto">
            <a:xfrm>
              <a:off x="1902620" y="4478451"/>
              <a:ext cx="1346823" cy="4789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800" dirty="0">
                  <a:solidFill>
                    <a:schemeClr val="bg1"/>
                  </a:solidFill>
                  <a:latin typeface="Lato Light"/>
                  <a:cs typeface="Lato Light"/>
                </a:rPr>
                <a:t>Lorem ipsum dolor sit amet, consectetur adipiscing elit.</a:t>
              </a:r>
            </a:p>
          </p:txBody>
        </p:sp>
      </p:grpSp>
      <p:grpSp>
        <p:nvGrpSpPr>
          <p:cNvPr id="3" name="Group 2"/>
          <p:cNvGrpSpPr/>
          <p:nvPr/>
        </p:nvGrpSpPr>
        <p:grpSpPr>
          <a:xfrm>
            <a:off x="4396462" y="10405224"/>
            <a:ext cx="1449197" cy="1449574"/>
            <a:chOff x="2953255" y="4744273"/>
            <a:chExt cx="966131" cy="966131"/>
          </a:xfrm>
        </p:grpSpPr>
        <p:sp>
          <p:nvSpPr>
            <p:cNvPr id="87" name="Oval 86"/>
            <p:cNvSpPr/>
            <p:nvPr/>
          </p:nvSpPr>
          <p:spPr bwMode="auto">
            <a:xfrm>
              <a:off x="3014367" y="4805383"/>
              <a:ext cx="852640" cy="852639"/>
            </a:xfrm>
            <a:prstGeom prst="ellipse">
              <a:avLst/>
            </a:prstGeom>
            <a:solidFill>
              <a:schemeClr val="accent1"/>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sp>
          <p:nvSpPr>
            <p:cNvPr id="88" name="Oval 87"/>
            <p:cNvSpPr/>
            <p:nvPr/>
          </p:nvSpPr>
          <p:spPr bwMode="auto">
            <a:xfrm>
              <a:off x="2953255" y="4744273"/>
              <a:ext cx="966131" cy="966131"/>
            </a:xfrm>
            <a:prstGeom prst="ellipse">
              <a:avLst/>
            </a:prstGeom>
            <a:noFill/>
            <a:ln w="3175"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grpSp>
      <p:grpSp>
        <p:nvGrpSpPr>
          <p:cNvPr id="90" name="Group 7"/>
          <p:cNvGrpSpPr>
            <a:grpSpLocks/>
          </p:cNvGrpSpPr>
          <p:nvPr/>
        </p:nvGrpSpPr>
        <p:grpSpPr bwMode="auto">
          <a:xfrm>
            <a:off x="4802793" y="10775947"/>
            <a:ext cx="636214" cy="791656"/>
            <a:chOff x="5886450" y="690562"/>
            <a:chExt cx="396875" cy="493712"/>
          </a:xfrm>
          <a:solidFill>
            <a:schemeClr val="bg1"/>
          </a:solidFill>
        </p:grpSpPr>
        <p:sp>
          <p:nvSpPr>
            <p:cNvPr id="91" name="Freeform 54"/>
            <p:cNvSpPr>
              <a:spLocks noChangeArrowheads="1"/>
            </p:cNvSpPr>
            <p:nvPr/>
          </p:nvSpPr>
          <p:spPr bwMode="auto">
            <a:xfrm>
              <a:off x="6021388" y="1009649"/>
              <a:ext cx="160337" cy="174625"/>
            </a:xfrm>
            <a:custGeom>
              <a:avLst/>
              <a:gdLst>
                <a:gd name="T0" fmla="*/ 92 w 444"/>
                <a:gd name="T1" fmla="*/ 0 h 485"/>
                <a:gd name="T2" fmla="*/ 0 w 444"/>
                <a:gd name="T3" fmla="*/ 0 h 485"/>
                <a:gd name="T4" fmla="*/ 0 w 444"/>
                <a:gd name="T5" fmla="*/ 484 h 485"/>
                <a:gd name="T6" fmla="*/ 100 w 444"/>
                <a:gd name="T7" fmla="*/ 484 h 485"/>
                <a:gd name="T8" fmla="*/ 100 w 444"/>
                <a:gd name="T9" fmla="*/ 476 h 485"/>
                <a:gd name="T10" fmla="*/ 443 w 444"/>
                <a:gd name="T11" fmla="*/ 476 h 485"/>
                <a:gd name="T12" fmla="*/ 443 w 444"/>
                <a:gd name="T13" fmla="*/ 401 h 485"/>
                <a:gd name="T14" fmla="*/ 92 w 444"/>
                <a:gd name="T15" fmla="*/ 401 h 485"/>
                <a:gd name="T16" fmla="*/ 92 w 444"/>
                <a:gd name="T17" fmla="*/ 0 h 485"/>
                <a:gd name="T18" fmla="*/ 92 w 444"/>
                <a:gd name="T19" fmla="*/ 0 h 485"/>
                <a:gd name="T20" fmla="*/ 92 w 444"/>
                <a:gd name="T21" fmla="*/ 0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4" h="485">
                  <a:moveTo>
                    <a:pt x="92" y="0"/>
                  </a:moveTo>
                  <a:lnTo>
                    <a:pt x="0" y="0"/>
                  </a:lnTo>
                  <a:lnTo>
                    <a:pt x="0" y="484"/>
                  </a:lnTo>
                  <a:lnTo>
                    <a:pt x="100" y="484"/>
                  </a:lnTo>
                  <a:lnTo>
                    <a:pt x="100" y="476"/>
                  </a:lnTo>
                  <a:lnTo>
                    <a:pt x="443" y="476"/>
                  </a:lnTo>
                  <a:lnTo>
                    <a:pt x="443" y="401"/>
                  </a:lnTo>
                  <a:lnTo>
                    <a:pt x="92" y="401"/>
                  </a:lnTo>
                  <a:lnTo>
                    <a:pt x="92" y="0"/>
                  </a:lnTo>
                  <a:close/>
                  <a:moveTo>
                    <a:pt x="92" y="0"/>
                  </a:moveTo>
                  <a:lnTo>
                    <a:pt x="92" y="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92" name="Freeform 55"/>
            <p:cNvSpPr>
              <a:spLocks noChangeArrowheads="1"/>
            </p:cNvSpPr>
            <p:nvPr/>
          </p:nvSpPr>
          <p:spPr bwMode="auto">
            <a:xfrm>
              <a:off x="6021388" y="1009649"/>
              <a:ext cx="160337" cy="174625"/>
            </a:xfrm>
            <a:custGeom>
              <a:avLst/>
              <a:gdLst>
                <a:gd name="T0" fmla="*/ 92 w 444"/>
                <a:gd name="T1" fmla="*/ 0 h 485"/>
                <a:gd name="T2" fmla="*/ 0 w 444"/>
                <a:gd name="T3" fmla="*/ 0 h 485"/>
                <a:gd name="T4" fmla="*/ 0 w 444"/>
                <a:gd name="T5" fmla="*/ 484 h 485"/>
                <a:gd name="T6" fmla="*/ 100 w 444"/>
                <a:gd name="T7" fmla="*/ 484 h 485"/>
                <a:gd name="T8" fmla="*/ 100 w 444"/>
                <a:gd name="T9" fmla="*/ 476 h 485"/>
                <a:gd name="T10" fmla="*/ 443 w 444"/>
                <a:gd name="T11" fmla="*/ 476 h 485"/>
                <a:gd name="T12" fmla="*/ 443 w 444"/>
                <a:gd name="T13" fmla="*/ 401 h 485"/>
                <a:gd name="T14" fmla="*/ 92 w 444"/>
                <a:gd name="T15" fmla="*/ 401 h 485"/>
                <a:gd name="T16" fmla="*/ 92 w 444"/>
                <a:gd name="T17" fmla="*/ 0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4" h="485">
                  <a:moveTo>
                    <a:pt x="92" y="0"/>
                  </a:moveTo>
                  <a:lnTo>
                    <a:pt x="0" y="0"/>
                  </a:lnTo>
                  <a:lnTo>
                    <a:pt x="0" y="484"/>
                  </a:lnTo>
                  <a:lnTo>
                    <a:pt x="100" y="484"/>
                  </a:lnTo>
                  <a:lnTo>
                    <a:pt x="100" y="476"/>
                  </a:lnTo>
                  <a:lnTo>
                    <a:pt x="443" y="476"/>
                  </a:lnTo>
                  <a:lnTo>
                    <a:pt x="443" y="401"/>
                  </a:lnTo>
                  <a:lnTo>
                    <a:pt x="92" y="401"/>
                  </a:lnTo>
                  <a:lnTo>
                    <a:pt x="92"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93" name="Freeform 56"/>
            <p:cNvSpPr>
              <a:spLocks noChangeArrowheads="1"/>
            </p:cNvSpPr>
            <p:nvPr/>
          </p:nvSpPr>
          <p:spPr bwMode="auto">
            <a:xfrm>
              <a:off x="6054725" y="1009649"/>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94" name="Freeform 57"/>
            <p:cNvSpPr>
              <a:spLocks noChangeArrowheads="1"/>
            </p:cNvSpPr>
            <p:nvPr/>
          </p:nvSpPr>
          <p:spPr bwMode="auto">
            <a:xfrm>
              <a:off x="5954713" y="708024"/>
              <a:ext cx="77787" cy="77788"/>
            </a:xfrm>
            <a:custGeom>
              <a:avLst/>
              <a:gdLst>
                <a:gd name="T0" fmla="*/ 217 w 218"/>
                <a:gd name="T1" fmla="*/ 108 h 218"/>
                <a:gd name="T2" fmla="*/ 109 w 218"/>
                <a:gd name="T3" fmla="*/ 217 h 218"/>
                <a:gd name="T4" fmla="*/ 0 w 218"/>
                <a:gd name="T5" fmla="*/ 108 h 218"/>
                <a:gd name="T6" fmla="*/ 109 w 218"/>
                <a:gd name="T7" fmla="*/ 0 h 218"/>
                <a:gd name="T8" fmla="*/ 217 w 218"/>
                <a:gd name="T9" fmla="*/ 108 h 218"/>
                <a:gd name="T10" fmla="*/ 217 w 218"/>
                <a:gd name="T11" fmla="*/ 108 h 218"/>
                <a:gd name="T12" fmla="*/ 217 w 218"/>
                <a:gd name="T13" fmla="*/ 108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217" y="108"/>
                  </a:moveTo>
                  <a:cubicBezTo>
                    <a:pt x="217" y="167"/>
                    <a:pt x="167" y="217"/>
                    <a:pt x="109" y="217"/>
                  </a:cubicBezTo>
                  <a:cubicBezTo>
                    <a:pt x="50" y="217"/>
                    <a:pt x="0" y="167"/>
                    <a:pt x="0" y="108"/>
                  </a:cubicBezTo>
                  <a:cubicBezTo>
                    <a:pt x="0" y="50"/>
                    <a:pt x="50" y="0"/>
                    <a:pt x="109" y="0"/>
                  </a:cubicBezTo>
                  <a:cubicBezTo>
                    <a:pt x="167" y="0"/>
                    <a:pt x="217" y="50"/>
                    <a:pt x="217" y="108"/>
                  </a:cubicBezTo>
                  <a:close/>
                  <a:moveTo>
                    <a:pt x="217" y="108"/>
                  </a:moveTo>
                  <a:lnTo>
                    <a:pt x="217" y="10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95" name="Freeform 58"/>
            <p:cNvSpPr>
              <a:spLocks noChangeArrowheads="1"/>
            </p:cNvSpPr>
            <p:nvPr/>
          </p:nvSpPr>
          <p:spPr bwMode="auto">
            <a:xfrm>
              <a:off x="6054725" y="811212"/>
              <a:ext cx="76200" cy="33337"/>
            </a:xfrm>
            <a:custGeom>
              <a:avLst/>
              <a:gdLst>
                <a:gd name="T0" fmla="*/ 0 w 210"/>
                <a:gd name="T1" fmla="*/ 0 h 93"/>
                <a:gd name="T2" fmla="*/ 8 w 210"/>
                <a:gd name="T3" fmla="*/ 33 h 93"/>
                <a:gd name="T4" fmla="*/ 167 w 210"/>
                <a:gd name="T5" fmla="*/ 92 h 93"/>
                <a:gd name="T6" fmla="*/ 209 w 210"/>
                <a:gd name="T7" fmla="*/ 83 h 93"/>
                <a:gd name="T8" fmla="*/ 175 w 210"/>
                <a:gd name="T9" fmla="*/ 58 h 93"/>
                <a:gd name="T10" fmla="*/ 0 w 210"/>
                <a:gd name="T11" fmla="*/ 0 h 93"/>
                <a:gd name="T12" fmla="*/ 0 w 210"/>
                <a:gd name="T13" fmla="*/ 0 h 93"/>
                <a:gd name="T14" fmla="*/ 0 w 21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0" h="93">
                  <a:moveTo>
                    <a:pt x="0" y="0"/>
                  </a:moveTo>
                  <a:lnTo>
                    <a:pt x="8" y="33"/>
                  </a:lnTo>
                  <a:lnTo>
                    <a:pt x="167" y="92"/>
                  </a:lnTo>
                  <a:lnTo>
                    <a:pt x="209" y="83"/>
                  </a:lnTo>
                  <a:lnTo>
                    <a:pt x="175" y="58"/>
                  </a:lnTo>
                  <a:lnTo>
                    <a:pt x="0" y="0"/>
                  </a:lnTo>
                  <a:close/>
                  <a:moveTo>
                    <a:pt x="0" y="0"/>
                  </a:moveTo>
                  <a:lnTo>
                    <a:pt x="0" y="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96" name="Freeform 59"/>
            <p:cNvSpPr>
              <a:spLocks noChangeArrowheads="1"/>
            </p:cNvSpPr>
            <p:nvPr/>
          </p:nvSpPr>
          <p:spPr bwMode="auto">
            <a:xfrm>
              <a:off x="6054725" y="811212"/>
              <a:ext cx="76200" cy="33337"/>
            </a:xfrm>
            <a:custGeom>
              <a:avLst/>
              <a:gdLst>
                <a:gd name="T0" fmla="*/ 0 w 210"/>
                <a:gd name="T1" fmla="*/ 0 h 93"/>
                <a:gd name="T2" fmla="*/ 8 w 210"/>
                <a:gd name="T3" fmla="*/ 33 h 93"/>
                <a:gd name="T4" fmla="*/ 167 w 210"/>
                <a:gd name="T5" fmla="*/ 92 h 93"/>
                <a:gd name="T6" fmla="*/ 209 w 210"/>
                <a:gd name="T7" fmla="*/ 83 h 93"/>
                <a:gd name="T8" fmla="*/ 175 w 210"/>
                <a:gd name="T9" fmla="*/ 58 h 93"/>
                <a:gd name="T10" fmla="*/ 0 w 210"/>
                <a:gd name="T11" fmla="*/ 0 h 93"/>
              </a:gdLst>
              <a:ahLst/>
              <a:cxnLst>
                <a:cxn ang="0">
                  <a:pos x="T0" y="T1"/>
                </a:cxn>
                <a:cxn ang="0">
                  <a:pos x="T2" y="T3"/>
                </a:cxn>
                <a:cxn ang="0">
                  <a:pos x="T4" y="T5"/>
                </a:cxn>
                <a:cxn ang="0">
                  <a:pos x="T6" y="T7"/>
                </a:cxn>
                <a:cxn ang="0">
                  <a:pos x="T8" y="T9"/>
                </a:cxn>
                <a:cxn ang="0">
                  <a:pos x="T10" y="T11"/>
                </a:cxn>
              </a:cxnLst>
              <a:rect l="0" t="0" r="r" b="b"/>
              <a:pathLst>
                <a:path w="210" h="93">
                  <a:moveTo>
                    <a:pt x="0" y="0"/>
                  </a:moveTo>
                  <a:lnTo>
                    <a:pt x="8" y="33"/>
                  </a:lnTo>
                  <a:lnTo>
                    <a:pt x="167" y="92"/>
                  </a:lnTo>
                  <a:lnTo>
                    <a:pt x="209" y="83"/>
                  </a:lnTo>
                  <a:lnTo>
                    <a:pt x="175" y="58"/>
                  </a:ln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97" name="Freeform 60"/>
            <p:cNvSpPr>
              <a:spLocks noChangeArrowheads="1"/>
            </p:cNvSpPr>
            <p:nvPr/>
          </p:nvSpPr>
          <p:spPr bwMode="auto">
            <a:xfrm>
              <a:off x="6054725" y="811212"/>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98" name="Freeform 61"/>
            <p:cNvSpPr>
              <a:spLocks noChangeArrowheads="1"/>
            </p:cNvSpPr>
            <p:nvPr/>
          </p:nvSpPr>
          <p:spPr bwMode="auto">
            <a:xfrm>
              <a:off x="5886450" y="690562"/>
              <a:ext cx="396875" cy="325437"/>
            </a:xfrm>
            <a:custGeom>
              <a:avLst/>
              <a:gdLst>
                <a:gd name="T0" fmla="*/ 877 w 1104"/>
                <a:gd name="T1" fmla="*/ 0 h 904"/>
                <a:gd name="T2" fmla="*/ 877 w 1104"/>
                <a:gd name="T3" fmla="*/ 84 h 904"/>
                <a:gd name="T4" fmla="*/ 836 w 1104"/>
                <a:gd name="T5" fmla="*/ 84 h 904"/>
                <a:gd name="T6" fmla="*/ 836 w 1104"/>
                <a:gd name="T7" fmla="*/ 117 h 904"/>
                <a:gd name="T8" fmla="*/ 794 w 1104"/>
                <a:gd name="T9" fmla="*/ 117 h 904"/>
                <a:gd name="T10" fmla="*/ 476 w 1104"/>
                <a:gd name="T11" fmla="*/ 243 h 904"/>
                <a:gd name="T12" fmla="*/ 468 w 1104"/>
                <a:gd name="T13" fmla="*/ 243 h 904"/>
                <a:gd name="T14" fmla="*/ 359 w 1104"/>
                <a:gd name="T15" fmla="*/ 368 h 904"/>
                <a:gd name="T16" fmla="*/ 417 w 1104"/>
                <a:gd name="T17" fmla="*/ 619 h 904"/>
                <a:gd name="T18" fmla="*/ 66 w 1104"/>
                <a:gd name="T19" fmla="*/ 761 h 904"/>
                <a:gd name="T20" fmla="*/ 100 w 1104"/>
                <a:gd name="T21" fmla="*/ 878 h 904"/>
                <a:gd name="T22" fmla="*/ 509 w 1104"/>
                <a:gd name="T23" fmla="*/ 711 h 904"/>
                <a:gd name="T24" fmla="*/ 635 w 1104"/>
                <a:gd name="T25" fmla="*/ 845 h 904"/>
                <a:gd name="T26" fmla="*/ 735 w 1104"/>
                <a:gd name="T27" fmla="*/ 836 h 904"/>
                <a:gd name="T28" fmla="*/ 844 w 1104"/>
                <a:gd name="T29" fmla="*/ 644 h 904"/>
                <a:gd name="T30" fmla="*/ 727 w 1104"/>
                <a:gd name="T31" fmla="*/ 611 h 904"/>
                <a:gd name="T32" fmla="*/ 668 w 1104"/>
                <a:gd name="T33" fmla="*/ 711 h 904"/>
                <a:gd name="T34" fmla="*/ 610 w 1104"/>
                <a:gd name="T35" fmla="*/ 644 h 904"/>
                <a:gd name="T36" fmla="*/ 610 w 1104"/>
                <a:gd name="T37" fmla="*/ 611 h 904"/>
                <a:gd name="T38" fmla="*/ 744 w 1104"/>
                <a:gd name="T39" fmla="*/ 502 h 904"/>
                <a:gd name="T40" fmla="*/ 685 w 1104"/>
                <a:gd name="T41" fmla="*/ 435 h 904"/>
                <a:gd name="T42" fmla="*/ 643 w 1104"/>
                <a:gd name="T43" fmla="*/ 443 h 904"/>
                <a:gd name="T44" fmla="*/ 484 w 1104"/>
                <a:gd name="T45" fmla="*/ 385 h 904"/>
                <a:gd name="T46" fmla="*/ 526 w 1104"/>
                <a:gd name="T47" fmla="*/ 477 h 904"/>
                <a:gd name="T48" fmla="*/ 434 w 1104"/>
                <a:gd name="T49" fmla="*/ 468 h 904"/>
                <a:gd name="T50" fmla="*/ 426 w 1104"/>
                <a:gd name="T51" fmla="*/ 310 h 904"/>
                <a:gd name="T52" fmla="*/ 443 w 1104"/>
                <a:gd name="T53" fmla="*/ 318 h 904"/>
                <a:gd name="T54" fmla="*/ 468 w 1104"/>
                <a:gd name="T55" fmla="*/ 326 h 904"/>
                <a:gd name="T56" fmla="*/ 476 w 1104"/>
                <a:gd name="T57" fmla="*/ 326 h 904"/>
                <a:gd name="T58" fmla="*/ 660 w 1104"/>
                <a:gd name="T59" fmla="*/ 376 h 904"/>
                <a:gd name="T60" fmla="*/ 602 w 1104"/>
                <a:gd name="T61" fmla="*/ 285 h 904"/>
                <a:gd name="T62" fmla="*/ 836 w 1104"/>
                <a:gd name="T63" fmla="*/ 193 h 904"/>
                <a:gd name="T64" fmla="*/ 836 w 1104"/>
                <a:gd name="T65" fmla="*/ 218 h 904"/>
                <a:gd name="T66" fmla="*/ 877 w 1104"/>
                <a:gd name="T67" fmla="*/ 218 h 904"/>
                <a:gd name="T68" fmla="*/ 877 w 1104"/>
                <a:gd name="T69" fmla="*/ 301 h 904"/>
                <a:gd name="T70" fmla="*/ 1103 w 1104"/>
                <a:gd name="T71" fmla="*/ 301 h 904"/>
                <a:gd name="T72" fmla="*/ 1103 w 1104"/>
                <a:gd name="T73" fmla="*/ 0 h 904"/>
                <a:gd name="T74" fmla="*/ 877 w 1104"/>
                <a:gd name="T75" fmla="*/ 0 h 904"/>
                <a:gd name="T76" fmla="*/ 877 w 1104"/>
                <a:gd name="T77" fmla="*/ 193 h 904"/>
                <a:gd name="T78" fmla="*/ 860 w 1104"/>
                <a:gd name="T79" fmla="*/ 193 h 904"/>
                <a:gd name="T80" fmla="*/ 860 w 1104"/>
                <a:gd name="T81" fmla="*/ 176 h 904"/>
                <a:gd name="T82" fmla="*/ 860 w 1104"/>
                <a:gd name="T83" fmla="*/ 142 h 904"/>
                <a:gd name="T84" fmla="*/ 860 w 1104"/>
                <a:gd name="T85" fmla="*/ 109 h 904"/>
                <a:gd name="T86" fmla="*/ 877 w 1104"/>
                <a:gd name="T87" fmla="*/ 109 h 904"/>
                <a:gd name="T88" fmla="*/ 877 w 1104"/>
                <a:gd name="T89" fmla="*/ 193 h 904"/>
                <a:gd name="T90" fmla="*/ 877 w 1104"/>
                <a:gd name="T91" fmla="*/ 193 h 904"/>
                <a:gd name="T92" fmla="*/ 877 w 1104"/>
                <a:gd name="T93" fmla="*/ 193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04" h="904">
                  <a:moveTo>
                    <a:pt x="877" y="0"/>
                  </a:moveTo>
                  <a:cubicBezTo>
                    <a:pt x="877" y="84"/>
                    <a:pt x="877" y="84"/>
                    <a:pt x="877" y="84"/>
                  </a:cubicBezTo>
                  <a:cubicBezTo>
                    <a:pt x="836" y="84"/>
                    <a:pt x="836" y="84"/>
                    <a:pt x="836" y="84"/>
                  </a:cubicBezTo>
                  <a:cubicBezTo>
                    <a:pt x="836" y="117"/>
                    <a:pt x="836" y="117"/>
                    <a:pt x="836" y="117"/>
                  </a:cubicBezTo>
                  <a:cubicBezTo>
                    <a:pt x="819" y="109"/>
                    <a:pt x="810" y="109"/>
                    <a:pt x="794" y="117"/>
                  </a:cubicBezTo>
                  <a:cubicBezTo>
                    <a:pt x="685" y="159"/>
                    <a:pt x="585" y="201"/>
                    <a:pt x="476" y="243"/>
                  </a:cubicBezTo>
                  <a:cubicBezTo>
                    <a:pt x="468" y="243"/>
                    <a:pt x="468" y="243"/>
                    <a:pt x="468" y="243"/>
                  </a:cubicBezTo>
                  <a:cubicBezTo>
                    <a:pt x="409" y="243"/>
                    <a:pt x="342" y="293"/>
                    <a:pt x="359" y="368"/>
                  </a:cubicBezTo>
                  <a:cubicBezTo>
                    <a:pt x="376" y="452"/>
                    <a:pt x="401" y="535"/>
                    <a:pt x="417" y="619"/>
                  </a:cubicBezTo>
                  <a:cubicBezTo>
                    <a:pt x="301" y="669"/>
                    <a:pt x="183" y="719"/>
                    <a:pt x="66" y="761"/>
                  </a:cubicBezTo>
                  <a:cubicBezTo>
                    <a:pt x="0" y="786"/>
                    <a:pt x="33" y="903"/>
                    <a:pt x="100" y="878"/>
                  </a:cubicBezTo>
                  <a:cubicBezTo>
                    <a:pt x="234" y="820"/>
                    <a:pt x="376" y="769"/>
                    <a:pt x="509" y="711"/>
                  </a:cubicBezTo>
                  <a:cubicBezTo>
                    <a:pt x="543" y="761"/>
                    <a:pt x="593" y="803"/>
                    <a:pt x="635" y="845"/>
                  </a:cubicBezTo>
                  <a:cubicBezTo>
                    <a:pt x="668" y="870"/>
                    <a:pt x="710" y="870"/>
                    <a:pt x="735" y="836"/>
                  </a:cubicBezTo>
                  <a:cubicBezTo>
                    <a:pt x="777" y="769"/>
                    <a:pt x="819" y="711"/>
                    <a:pt x="844" y="644"/>
                  </a:cubicBezTo>
                  <a:cubicBezTo>
                    <a:pt x="869" y="569"/>
                    <a:pt x="752" y="535"/>
                    <a:pt x="727" y="611"/>
                  </a:cubicBezTo>
                  <a:cubicBezTo>
                    <a:pt x="710" y="644"/>
                    <a:pt x="694" y="677"/>
                    <a:pt x="668" y="711"/>
                  </a:cubicBezTo>
                  <a:cubicBezTo>
                    <a:pt x="652" y="694"/>
                    <a:pt x="627" y="669"/>
                    <a:pt x="610" y="644"/>
                  </a:cubicBezTo>
                  <a:cubicBezTo>
                    <a:pt x="610" y="636"/>
                    <a:pt x="610" y="619"/>
                    <a:pt x="610" y="611"/>
                  </a:cubicBezTo>
                  <a:cubicBezTo>
                    <a:pt x="744" y="502"/>
                    <a:pt x="744" y="502"/>
                    <a:pt x="744" y="502"/>
                  </a:cubicBezTo>
                  <a:cubicBezTo>
                    <a:pt x="685" y="435"/>
                    <a:pt x="685" y="435"/>
                    <a:pt x="685" y="435"/>
                  </a:cubicBezTo>
                  <a:cubicBezTo>
                    <a:pt x="643" y="443"/>
                    <a:pt x="643" y="443"/>
                    <a:pt x="643" y="443"/>
                  </a:cubicBezTo>
                  <a:cubicBezTo>
                    <a:pt x="484" y="385"/>
                    <a:pt x="484" y="385"/>
                    <a:pt x="484" y="385"/>
                  </a:cubicBezTo>
                  <a:cubicBezTo>
                    <a:pt x="526" y="477"/>
                    <a:pt x="526" y="477"/>
                    <a:pt x="526" y="477"/>
                  </a:cubicBezTo>
                  <a:cubicBezTo>
                    <a:pt x="434" y="468"/>
                    <a:pt x="434" y="468"/>
                    <a:pt x="434" y="468"/>
                  </a:cubicBezTo>
                  <a:cubicBezTo>
                    <a:pt x="434" y="468"/>
                    <a:pt x="367" y="293"/>
                    <a:pt x="426" y="310"/>
                  </a:cubicBezTo>
                  <a:cubicBezTo>
                    <a:pt x="434" y="310"/>
                    <a:pt x="443" y="310"/>
                    <a:pt x="443" y="318"/>
                  </a:cubicBezTo>
                  <a:cubicBezTo>
                    <a:pt x="468" y="326"/>
                    <a:pt x="468" y="326"/>
                    <a:pt x="468" y="326"/>
                  </a:cubicBezTo>
                  <a:lnTo>
                    <a:pt x="476" y="326"/>
                  </a:lnTo>
                  <a:cubicBezTo>
                    <a:pt x="660" y="376"/>
                    <a:pt x="660" y="376"/>
                    <a:pt x="660" y="376"/>
                  </a:cubicBezTo>
                  <a:cubicBezTo>
                    <a:pt x="602" y="285"/>
                    <a:pt x="602" y="285"/>
                    <a:pt x="602" y="285"/>
                  </a:cubicBezTo>
                  <a:cubicBezTo>
                    <a:pt x="677" y="260"/>
                    <a:pt x="760" y="226"/>
                    <a:pt x="836" y="193"/>
                  </a:cubicBezTo>
                  <a:cubicBezTo>
                    <a:pt x="836" y="218"/>
                    <a:pt x="836" y="218"/>
                    <a:pt x="836" y="218"/>
                  </a:cubicBezTo>
                  <a:cubicBezTo>
                    <a:pt x="877" y="218"/>
                    <a:pt x="877" y="218"/>
                    <a:pt x="877" y="218"/>
                  </a:cubicBezTo>
                  <a:cubicBezTo>
                    <a:pt x="877" y="301"/>
                    <a:pt x="877" y="301"/>
                    <a:pt x="877" y="301"/>
                  </a:cubicBezTo>
                  <a:cubicBezTo>
                    <a:pt x="1103" y="301"/>
                    <a:pt x="1103" y="301"/>
                    <a:pt x="1103" y="301"/>
                  </a:cubicBezTo>
                  <a:cubicBezTo>
                    <a:pt x="1103" y="0"/>
                    <a:pt x="1103" y="0"/>
                    <a:pt x="1103" y="0"/>
                  </a:cubicBezTo>
                  <a:lnTo>
                    <a:pt x="877" y="0"/>
                  </a:lnTo>
                  <a:close/>
                  <a:moveTo>
                    <a:pt x="877" y="193"/>
                  </a:moveTo>
                  <a:cubicBezTo>
                    <a:pt x="860" y="193"/>
                    <a:pt x="860" y="193"/>
                    <a:pt x="860" y="193"/>
                  </a:cubicBezTo>
                  <a:cubicBezTo>
                    <a:pt x="860" y="176"/>
                    <a:pt x="860" y="176"/>
                    <a:pt x="860" y="176"/>
                  </a:cubicBezTo>
                  <a:cubicBezTo>
                    <a:pt x="860" y="167"/>
                    <a:pt x="860" y="151"/>
                    <a:pt x="860" y="142"/>
                  </a:cubicBezTo>
                  <a:cubicBezTo>
                    <a:pt x="860" y="109"/>
                    <a:pt x="860" y="109"/>
                    <a:pt x="860" y="109"/>
                  </a:cubicBezTo>
                  <a:cubicBezTo>
                    <a:pt x="877" y="109"/>
                    <a:pt x="877" y="109"/>
                    <a:pt x="877" y="109"/>
                  </a:cubicBezTo>
                  <a:lnTo>
                    <a:pt x="877" y="193"/>
                  </a:lnTo>
                  <a:close/>
                  <a:moveTo>
                    <a:pt x="877" y="193"/>
                  </a:moveTo>
                  <a:lnTo>
                    <a:pt x="877" y="19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grpSp>
      <p:grpSp>
        <p:nvGrpSpPr>
          <p:cNvPr id="7" name="Group 6"/>
          <p:cNvGrpSpPr/>
          <p:nvPr/>
        </p:nvGrpSpPr>
        <p:grpSpPr>
          <a:xfrm>
            <a:off x="7076638" y="10407636"/>
            <a:ext cx="1449197" cy="1449574"/>
            <a:chOff x="4740039" y="4745881"/>
            <a:chExt cx="966131" cy="966131"/>
          </a:xfrm>
        </p:grpSpPr>
        <p:sp>
          <p:nvSpPr>
            <p:cNvPr id="105" name="Oval 104"/>
            <p:cNvSpPr/>
            <p:nvPr/>
          </p:nvSpPr>
          <p:spPr bwMode="auto">
            <a:xfrm>
              <a:off x="4801126" y="4805383"/>
              <a:ext cx="852640" cy="852640"/>
            </a:xfrm>
            <a:prstGeom prst="ellipse">
              <a:avLst/>
            </a:prstGeom>
            <a:solidFill>
              <a:schemeClr val="accent2"/>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sp>
          <p:nvSpPr>
            <p:cNvPr id="47" name="Oval 46"/>
            <p:cNvSpPr/>
            <p:nvPr/>
          </p:nvSpPr>
          <p:spPr bwMode="auto">
            <a:xfrm>
              <a:off x="4740039" y="4745881"/>
              <a:ext cx="966131" cy="966131"/>
            </a:xfrm>
            <a:prstGeom prst="ellipse">
              <a:avLst/>
            </a:prstGeom>
            <a:noFill/>
            <a:ln w="3175"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grpSp>
      <p:grpSp>
        <p:nvGrpSpPr>
          <p:cNvPr id="8" name="Group 7"/>
          <p:cNvGrpSpPr/>
          <p:nvPr/>
        </p:nvGrpSpPr>
        <p:grpSpPr>
          <a:xfrm>
            <a:off x="9721738" y="10404200"/>
            <a:ext cx="1449197" cy="1449574"/>
            <a:chOff x="6503439" y="4743591"/>
            <a:chExt cx="966131" cy="966131"/>
          </a:xfrm>
        </p:grpSpPr>
        <p:sp>
          <p:nvSpPr>
            <p:cNvPr id="111" name="Oval 110"/>
            <p:cNvSpPr/>
            <p:nvPr/>
          </p:nvSpPr>
          <p:spPr bwMode="auto">
            <a:xfrm>
              <a:off x="6564526" y="4805383"/>
              <a:ext cx="852640" cy="852640"/>
            </a:xfrm>
            <a:prstGeom prst="ellipse">
              <a:avLst/>
            </a:prstGeom>
            <a:solidFill>
              <a:schemeClr val="accent3"/>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sp>
          <p:nvSpPr>
            <p:cNvPr id="48" name="Oval 47"/>
            <p:cNvSpPr/>
            <p:nvPr/>
          </p:nvSpPr>
          <p:spPr bwMode="auto">
            <a:xfrm>
              <a:off x="6503439" y="4743591"/>
              <a:ext cx="966131" cy="966131"/>
            </a:xfrm>
            <a:prstGeom prst="ellipse">
              <a:avLst/>
            </a:prstGeom>
            <a:noFill/>
            <a:ln w="3175"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grpSp>
      <p:grpSp>
        <p:nvGrpSpPr>
          <p:cNvPr id="9" name="Group 8"/>
          <p:cNvGrpSpPr/>
          <p:nvPr/>
        </p:nvGrpSpPr>
        <p:grpSpPr>
          <a:xfrm>
            <a:off x="12454230" y="10412145"/>
            <a:ext cx="1449197" cy="1449574"/>
            <a:chOff x="8325100" y="4748886"/>
            <a:chExt cx="966131" cy="966131"/>
          </a:xfrm>
        </p:grpSpPr>
        <p:sp>
          <p:nvSpPr>
            <p:cNvPr id="117" name="Oval 116"/>
            <p:cNvSpPr/>
            <p:nvPr/>
          </p:nvSpPr>
          <p:spPr bwMode="auto">
            <a:xfrm>
              <a:off x="8374642" y="4805383"/>
              <a:ext cx="852640" cy="852640"/>
            </a:xfrm>
            <a:prstGeom prst="ellipse">
              <a:avLst/>
            </a:prstGeom>
            <a:solidFill>
              <a:schemeClr val="accent4"/>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sp>
          <p:nvSpPr>
            <p:cNvPr id="49" name="Oval 48"/>
            <p:cNvSpPr/>
            <p:nvPr/>
          </p:nvSpPr>
          <p:spPr bwMode="auto">
            <a:xfrm>
              <a:off x="8325100" y="4748886"/>
              <a:ext cx="966131" cy="966131"/>
            </a:xfrm>
            <a:prstGeom prst="ellipse">
              <a:avLst/>
            </a:prstGeom>
            <a:noFill/>
            <a:ln w="3175"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endParaRPr>
            </a:p>
          </p:txBody>
        </p:sp>
      </p:grpSp>
      <p:sp>
        <p:nvSpPr>
          <p:cNvPr id="104" name="Freeform 16"/>
          <p:cNvSpPr>
            <a:spLocks noChangeArrowheads="1"/>
          </p:cNvSpPr>
          <p:nvPr/>
        </p:nvSpPr>
        <p:spPr bwMode="auto">
          <a:xfrm>
            <a:off x="7554323" y="10744125"/>
            <a:ext cx="522742" cy="821165"/>
          </a:xfrm>
          <a:custGeom>
            <a:avLst/>
            <a:gdLst>
              <a:gd name="T0" fmla="*/ 406 w 657"/>
              <a:gd name="T1" fmla="*/ 947 h 1032"/>
              <a:gd name="T2" fmla="*/ 333 w 657"/>
              <a:gd name="T3" fmla="*/ 1031 h 1032"/>
              <a:gd name="T4" fmla="*/ 250 w 657"/>
              <a:gd name="T5" fmla="*/ 947 h 1032"/>
              <a:gd name="T6" fmla="*/ 448 w 657"/>
              <a:gd name="T7" fmla="*/ 916 h 1032"/>
              <a:gd name="T8" fmla="*/ 198 w 657"/>
              <a:gd name="T9" fmla="*/ 833 h 1032"/>
              <a:gd name="T10" fmla="*/ 656 w 657"/>
              <a:gd name="T11" fmla="*/ 333 h 1032"/>
              <a:gd name="T12" fmla="*/ 562 w 657"/>
              <a:gd name="T13" fmla="*/ 562 h 1032"/>
              <a:gd name="T14" fmla="*/ 531 w 657"/>
              <a:gd name="T15" fmla="*/ 635 h 1032"/>
              <a:gd name="T16" fmla="*/ 500 w 657"/>
              <a:gd name="T17" fmla="*/ 708 h 1032"/>
              <a:gd name="T18" fmla="*/ 500 w 657"/>
              <a:gd name="T19" fmla="*/ 729 h 1032"/>
              <a:gd name="T20" fmla="*/ 166 w 657"/>
              <a:gd name="T21" fmla="*/ 791 h 1032"/>
              <a:gd name="T22" fmla="*/ 156 w 657"/>
              <a:gd name="T23" fmla="*/ 708 h 1032"/>
              <a:gd name="T24" fmla="*/ 135 w 657"/>
              <a:gd name="T25" fmla="*/ 635 h 1032"/>
              <a:gd name="T26" fmla="*/ 93 w 657"/>
              <a:gd name="T27" fmla="*/ 552 h 1032"/>
              <a:gd name="T28" fmla="*/ 0 w 657"/>
              <a:gd name="T29" fmla="*/ 333 h 1032"/>
              <a:gd name="T30" fmla="*/ 333 w 657"/>
              <a:gd name="T31" fmla="*/ 0 h 1032"/>
              <a:gd name="T32" fmla="*/ 656 w 657"/>
              <a:gd name="T33" fmla="*/ 333 h 1032"/>
              <a:gd name="T34" fmla="*/ 510 w 657"/>
              <a:gd name="T35" fmla="*/ 156 h 1032"/>
              <a:gd name="T36" fmla="*/ 156 w 657"/>
              <a:gd name="T37" fmla="*/ 156 h 1032"/>
              <a:gd name="T38" fmla="*/ 146 w 657"/>
              <a:gd name="T39" fmla="*/ 499 h 1032"/>
              <a:gd name="T40" fmla="*/ 166 w 657"/>
              <a:gd name="T41" fmla="*/ 541 h 1032"/>
              <a:gd name="T42" fmla="*/ 229 w 657"/>
              <a:gd name="T43" fmla="*/ 666 h 1032"/>
              <a:gd name="T44" fmla="*/ 427 w 657"/>
              <a:gd name="T45" fmla="*/ 718 h 1032"/>
              <a:gd name="T46" fmla="*/ 458 w 657"/>
              <a:gd name="T47" fmla="*/ 604 h 1032"/>
              <a:gd name="T48" fmla="*/ 510 w 657"/>
              <a:gd name="T49" fmla="*/ 520 h 1032"/>
              <a:gd name="T50" fmla="*/ 583 w 657"/>
              <a:gd name="T51" fmla="*/ 333 h 1032"/>
              <a:gd name="T52" fmla="*/ 354 w 657"/>
              <a:gd name="T53" fmla="*/ 354 h 1032"/>
              <a:gd name="T54" fmla="*/ 302 w 657"/>
              <a:gd name="T55" fmla="*/ 354 h 1032"/>
              <a:gd name="T56" fmla="*/ 239 w 657"/>
              <a:gd name="T57" fmla="*/ 354 h 1032"/>
              <a:gd name="T58" fmla="*/ 250 w 657"/>
              <a:gd name="T59" fmla="*/ 499 h 1032"/>
              <a:gd name="T60" fmla="*/ 302 w 657"/>
              <a:gd name="T61" fmla="*/ 499 h 1032"/>
              <a:gd name="T62" fmla="*/ 364 w 657"/>
              <a:gd name="T63" fmla="*/ 499 h 1032"/>
              <a:gd name="T64" fmla="*/ 416 w 657"/>
              <a:gd name="T65" fmla="*/ 499 h 1032"/>
              <a:gd name="T66" fmla="*/ 427 w 657"/>
              <a:gd name="T67" fmla="*/ 354 h 1032"/>
              <a:gd name="T68" fmla="*/ 385 w 657"/>
              <a:gd name="T69" fmla="*/ 416 h 1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57" h="1032">
                <a:moveTo>
                  <a:pt x="250" y="947"/>
                </a:moveTo>
                <a:cubicBezTo>
                  <a:pt x="406" y="947"/>
                  <a:pt x="406" y="947"/>
                  <a:pt x="406" y="947"/>
                </a:cubicBezTo>
                <a:cubicBezTo>
                  <a:pt x="406" y="968"/>
                  <a:pt x="396" y="989"/>
                  <a:pt x="385" y="1010"/>
                </a:cubicBezTo>
                <a:cubicBezTo>
                  <a:pt x="364" y="1020"/>
                  <a:pt x="354" y="1031"/>
                  <a:pt x="333" y="1031"/>
                </a:cubicBezTo>
                <a:cubicBezTo>
                  <a:pt x="312" y="1031"/>
                  <a:pt x="291" y="1020"/>
                  <a:pt x="281" y="1010"/>
                </a:cubicBezTo>
                <a:cubicBezTo>
                  <a:pt x="260" y="989"/>
                  <a:pt x="250" y="968"/>
                  <a:pt x="250" y="947"/>
                </a:cubicBezTo>
                <a:close/>
                <a:moveTo>
                  <a:pt x="208" y="916"/>
                </a:moveTo>
                <a:cubicBezTo>
                  <a:pt x="448" y="916"/>
                  <a:pt x="448" y="916"/>
                  <a:pt x="448" y="916"/>
                </a:cubicBezTo>
                <a:cubicBezTo>
                  <a:pt x="458" y="833"/>
                  <a:pt x="458" y="833"/>
                  <a:pt x="458" y="833"/>
                </a:cubicBezTo>
                <a:cubicBezTo>
                  <a:pt x="198" y="833"/>
                  <a:pt x="198" y="833"/>
                  <a:pt x="198" y="833"/>
                </a:cubicBezTo>
                <a:lnTo>
                  <a:pt x="208" y="916"/>
                </a:lnTo>
                <a:close/>
                <a:moveTo>
                  <a:pt x="656" y="333"/>
                </a:moveTo>
                <a:cubicBezTo>
                  <a:pt x="656" y="416"/>
                  <a:pt x="625" y="489"/>
                  <a:pt x="573" y="552"/>
                </a:cubicBezTo>
                <a:lnTo>
                  <a:pt x="562" y="562"/>
                </a:lnTo>
                <a:cubicBezTo>
                  <a:pt x="562" y="562"/>
                  <a:pt x="562" y="572"/>
                  <a:pt x="552" y="572"/>
                </a:cubicBezTo>
                <a:cubicBezTo>
                  <a:pt x="541" y="593"/>
                  <a:pt x="541" y="614"/>
                  <a:pt x="531" y="635"/>
                </a:cubicBezTo>
                <a:cubicBezTo>
                  <a:pt x="521" y="656"/>
                  <a:pt x="510" y="677"/>
                  <a:pt x="510" y="697"/>
                </a:cubicBezTo>
                <a:cubicBezTo>
                  <a:pt x="500" y="697"/>
                  <a:pt x="500" y="697"/>
                  <a:pt x="500" y="708"/>
                </a:cubicBezTo>
                <a:lnTo>
                  <a:pt x="500" y="718"/>
                </a:lnTo>
                <a:cubicBezTo>
                  <a:pt x="500" y="729"/>
                  <a:pt x="500" y="729"/>
                  <a:pt x="500" y="729"/>
                </a:cubicBezTo>
                <a:cubicBezTo>
                  <a:pt x="500" y="791"/>
                  <a:pt x="500" y="791"/>
                  <a:pt x="500" y="791"/>
                </a:cubicBezTo>
                <a:cubicBezTo>
                  <a:pt x="166" y="791"/>
                  <a:pt x="166" y="791"/>
                  <a:pt x="166" y="791"/>
                </a:cubicBezTo>
                <a:cubicBezTo>
                  <a:pt x="166" y="729"/>
                  <a:pt x="166" y="729"/>
                  <a:pt x="166" y="729"/>
                </a:cubicBezTo>
                <a:cubicBezTo>
                  <a:pt x="166" y="718"/>
                  <a:pt x="156" y="718"/>
                  <a:pt x="156" y="708"/>
                </a:cubicBezTo>
                <a:lnTo>
                  <a:pt x="156" y="697"/>
                </a:lnTo>
                <a:cubicBezTo>
                  <a:pt x="146" y="677"/>
                  <a:pt x="146" y="656"/>
                  <a:pt x="135" y="635"/>
                </a:cubicBezTo>
                <a:cubicBezTo>
                  <a:pt x="125" y="614"/>
                  <a:pt x="114" y="593"/>
                  <a:pt x="104" y="572"/>
                </a:cubicBezTo>
                <a:cubicBezTo>
                  <a:pt x="93" y="562"/>
                  <a:pt x="93" y="562"/>
                  <a:pt x="93" y="552"/>
                </a:cubicBezTo>
                <a:lnTo>
                  <a:pt x="83" y="552"/>
                </a:lnTo>
                <a:cubicBezTo>
                  <a:pt x="31" y="489"/>
                  <a:pt x="0" y="416"/>
                  <a:pt x="0" y="333"/>
                </a:cubicBezTo>
                <a:cubicBezTo>
                  <a:pt x="0" y="239"/>
                  <a:pt x="31" y="166"/>
                  <a:pt x="104" y="104"/>
                </a:cubicBezTo>
                <a:cubicBezTo>
                  <a:pt x="166" y="31"/>
                  <a:pt x="239" y="0"/>
                  <a:pt x="333" y="0"/>
                </a:cubicBezTo>
                <a:cubicBezTo>
                  <a:pt x="416" y="0"/>
                  <a:pt x="500" y="31"/>
                  <a:pt x="562" y="104"/>
                </a:cubicBezTo>
                <a:cubicBezTo>
                  <a:pt x="625" y="166"/>
                  <a:pt x="656" y="239"/>
                  <a:pt x="656" y="333"/>
                </a:cubicBezTo>
                <a:close/>
                <a:moveTo>
                  <a:pt x="583" y="333"/>
                </a:moveTo>
                <a:cubicBezTo>
                  <a:pt x="583" y="260"/>
                  <a:pt x="562" y="198"/>
                  <a:pt x="510" y="156"/>
                </a:cubicBezTo>
                <a:cubicBezTo>
                  <a:pt x="458" y="104"/>
                  <a:pt x="396" y="83"/>
                  <a:pt x="333" y="83"/>
                </a:cubicBezTo>
                <a:cubicBezTo>
                  <a:pt x="260" y="83"/>
                  <a:pt x="198" y="104"/>
                  <a:pt x="156" y="156"/>
                </a:cubicBezTo>
                <a:cubicBezTo>
                  <a:pt x="104" y="198"/>
                  <a:pt x="73" y="260"/>
                  <a:pt x="73" y="333"/>
                </a:cubicBezTo>
                <a:cubicBezTo>
                  <a:pt x="73" y="396"/>
                  <a:pt x="93" y="448"/>
                  <a:pt x="146" y="499"/>
                </a:cubicBezTo>
                <a:cubicBezTo>
                  <a:pt x="146" y="499"/>
                  <a:pt x="146" y="510"/>
                  <a:pt x="156" y="510"/>
                </a:cubicBezTo>
                <a:cubicBezTo>
                  <a:pt x="156" y="520"/>
                  <a:pt x="166" y="531"/>
                  <a:pt x="166" y="541"/>
                </a:cubicBezTo>
                <a:cubicBezTo>
                  <a:pt x="177" y="562"/>
                  <a:pt x="187" y="583"/>
                  <a:pt x="198" y="604"/>
                </a:cubicBezTo>
                <a:cubicBezTo>
                  <a:pt x="208" y="624"/>
                  <a:pt x="218" y="645"/>
                  <a:pt x="229" y="666"/>
                </a:cubicBezTo>
                <a:cubicBezTo>
                  <a:pt x="229" y="697"/>
                  <a:pt x="239" y="708"/>
                  <a:pt x="239" y="718"/>
                </a:cubicBezTo>
                <a:cubicBezTo>
                  <a:pt x="427" y="718"/>
                  <a:pt x="427" y="718"/>
                  <a:pt x="427" y="718"/>
                </a:cubicBezTo>
                <a:cubicBezTo>
                  <a:pt x="427" y="708"/>
                  <a:pt x="427" y="697"/>
                  <a:pt x="437" y="666"/>
                </a:cubicBezTo>
                <a:cubicBezTo>
                  <a:pt x="437" y="645"/>
                  <a:pt x="448" y="624"/>
                  <a:pt x="458" y="604"/>
                </a:cubicBezTo>
                <a:cubicBezTo>
                  <a:pt x="468" y="583"/>
                  <a:pt x="479" y="562"/>
                  <a:pt x="489" y="541"/>
                </a:cubicBezTo>
                <a:cubicBezTo>
                  <a:pt x="489" y="531"/>
                  <a:pt x="500" y="520"/>
                  <a:pt x="510" y="520"/>
                </a:cubicBezTo>
                <a:cubicBezTo>
                  <a:pt x="510" y="510"/>
                  <a:pt x="510" y="499"/>
                  <a:pt x="521" y="499"/>
                </a:cubicBezTo>
                <a:cubicBezTo>
                  <a:pt x="562" y="448"/>
                  <a:pt x="583" y="396"/>
                  <a:pt x="583" y="333"/>
                </a:cubicBezTo>
                <a:close/>
                <a:moveTo>
                  <a:pt x="385" y="416"/>
                </a:moveTo>
                <a:cubicBezTo>
                  <a:pt x="354" y="354"/>
                  <a:pt x="354" y="354"/>
                  <a:pt x="354" y="354"/>
                </a:cubicBezTo>
                <a:cubicBezTo>
                  <a:pt x="333" y="302"/>
                  <a:pt x="333" y="302"/>
                  <a:pt x="333" y="302"/>
                </a:cubicBezTo>
                <a:cubicBezTo>
                  <a:pt x="302" y="354"/>
                  <a:pt x="302" y="354"/>
                  <a:pt x="302" y="354"/>
                </a:cubicBezTo>
                <a:cubicBezTo>
                  <a:pt x="271" y="416"/>
                  <a:pt x="271" y="416"/>
                  <a:pt x="271" y="416"/>
                </a:cubicBezTo>
                <a:cubicBezTo>
                  <a:pt x="239" y="354"/>
                  <a:pt x="239" y="354"/>
                  <a:pt x="239" y="354"/>
                </a:cubicBezTo>
                <a:cubicBezTo>
                  <a:pt x="187" y="385"/>
                  <a:pt x="187" y="385"/>
                  <a:pt x="187" y="385"/>
                </a:cubicBezTo>
                <a:cubicBezTo>
                  <a:pt x="250" y="499"/>
                  <a:pt x="250" y="499"/>
                  <a:pt x="250" y="499"/>
                </a:cubicBezTo>
                <a:cubicBezTo>
                  <a:pt x="271" y="552"/>
                  <a:pt x="271" y="552"/>
                  <a:pt x="271" y="552"/>
                </a:cubicBezTo>
                <a:cubicBezTo>
                  <a:pt x="302" y="499"/>
                  <a:pt x="302" y="499"/>
                  <a:pt x="302" y="499"/>
                </a:cubicBezTo>
                <a:cubicBezTo>
                  <a:pt x="333" y="437"/>
                  <a:pt x="333" y="437"/>
                  <a:pt x="333" y="437"/>
                </a:cubicBezTo>
                <a:cubicBezTo>
                  <a:pt x="364" y="499"/>
                  <a:pt x="364" y="499"/>
                  <a:pt x="364" y="499"/>
                </a:cubicBezTo>
                <a:cubicBezTo>
                  <a:pt x="385" y="552"/>
                  <a:pt x="385" y="552"/>
                  <a:pt x="385" y="552"/>
                </a:cubicBezTo>
                <a:cubicBezTo>
                  <a:pt x="416" y="499"/>
                  <a:pt x="416" y="499"/>
                  <a:pt x="416" y="499"/>
                </a:cubicBezTo>
                <a:cubicBezTo>
                  <a:pt x="479" y="385"/>
                  <a:pt x="479" y="385"/>
                  <a:pt x="479" y="385"/>
                </a:cubicBezTo>
                <a:cubicBezTo>
                  <a:pt x="427" y="354"/>
                  <a:pt x="427" y="354"/>
                  <a:pt x="427" y="354"/>
                </a:cubicBezTo>
                <a:lnTo>
                  <a:pt x="385" y="416"/>
                </a:lnTo>
                <a:close/>
                <a:moveTo>
                  <a:pt x="385" y="416"/>
                </a:moveTo>
                <a:lnTo>
                  <a:pt x="385" y="416"/>
                </a:lnTo>
                <a:close/>
              </a:path>
            </a:pathLst>
          </a:custGeom>
          <a:solidFill>
            <a:schemeClr val="bg1"/>
          </a:solidFill>
          <a:ln>
            <a:noFill/>
          </a:ln>
          <a:effectLst/>
          <a:extLst/>
        </p:spPr>
        <p:txBody>
          <a:bodyPr wrap="none" lIns="137168" tIns="68584" rIns="137168" bIns="68584" anchor="ctr"/>
          <a:lstStyle/>
          <a:p>
            <a:pPr>
              <a:defRPr/>
            </a:pPr>
            <a:endParaRPr lang="en-US" sz="2701" dirty="0">
              <a:latin typeface="Lato Light"/>
              <a:ea typeface="SimSun" charset="0"/>
            </a:endParaRPr>
          </a:p>
        </p:txBody>
      </p:sp>
      <p:sp>
        <p:nvSpPr>
          <p:cNvPr id="110" name="Freeform 290"/>
          <p:cNvSpPr>
            <a:spLocks noChangeArrowheads="1"/>
          </p:cNvSpPr>
          <p:nvPr/>
        </p:nvSpPr>
        <p:spPr bwMode="auto">
          <a:xfrm>
            <a:off x="10088494" y="10884344"/>
            <a:ext cx="766048" cy="593333"/>
          </a:xfrm>
          <a:custGeom>
            <a:avLst/>
            <a:gdLst>
              <a:gd name="T0" fmla="*/ 995 w 996"/>
              <a:gd name="T1" fmla="*/ 409 h 770"/>
              <a:gd name="T2" fmla="*/ 836 w 996"/>
              <a:gd name="T3" fmla="*/ 409 h 770"/>
              <a:gd name="T4" fmla="*/ 543 w 996"/>
              <a:gd name="T5" fmla="*/ 192 h 770"/>
              <a:gd name="T6" fmla="*/ 384 w 996"/>
              <a:gd name="T7" fmla="*/ 275 h 770"/>
              <a:gd name="T8" fmla="*/ 360 w 996"/>
              <a:gd name="T9" fmla="*/ 158 h 770"/>
              <a:gd name="T10" fmla="*/ 702 w 996"/>
              <a:gd name="T11" fmla="*/ 33 h 770"/>
              <a:gd name="T12" fmla="*/ 836 w 996"/>
              <a:gd name="T13" fmla="*/ 133 h 770"/>
              <a:gd name="T14" fmla="*/ 334 w 996"/>
              <a:gd name="T15" fmla="*/ 626 h 770"/>
              <a:gd name="T16" fmla="*/ 276 w 996"/>
              <a:gd name="T17" fmla="*/ 551 h 770"/>
              <a:gd name="T18" fmla="*/ 209 w 996"/>
              <a:gd name="T19" fmla="*/ 484 h 770"/>
              <a:gd name="T20" fmla="*/ 109 w 996"/>
              <a:gd name="T21" fmla="*/ 434 h 770"/>
              <a:gd name="T22" fmla="*/ 159 w 996"/>
              <a:gd name="T23" fmla="*/ 535 h 770"/>
              <a:gd name="T24" fmla="*/ 226 w 996"/>
              <a:gd name="T25" fmla="*/ 602 h 770"/>
              <a:gd name="T26" fmla="*/ 293 w 996"/>
              <a:gd name="T27" fmla="*/ 668 h 770"/>
              <a:gd name="T28" fmla="*/ 393 w 996"/>
              <a:gd name="T29" fmla="*/ 727 h 770"/>
              <a:gd name="T30" fmla="*/ 334 w 996"/>
              <a:gd name="T31" fmla="*/ 626 h 770"/>
              <a:gd name="T32" fmla="*/ 594 w 996"/>
              <a:gd name="T33" fmla="*/ 267 h 770"/>
              <a:gd name="T34" fmla="*/ 443 w 996"/>
              <a:gd name="T35" fmla="*/ 301 h 770"/>
              <a:gd name="T36" fmla="*/ 284 w 996"/>
              <a:gd name="T37" fmla="*/ 217 h 770"/>
              <a:gd name="T38" fmla="*/ 460 w 996"/>
              <a:gd name="T39" fmla="*/ 50 h 770"/>
              <a:gd name="T40" fmla="*/ 184 w 996"/>
              <a:gd name="T41" fmla="*/ 100 h 770"/>
              <a:gd name="T42" fmla="*/ 0 w 996"/>
              <a:gd name="T43" fmla="*/ 66 h 770"/>
              <a:gd name="T44" fmla="*/ 50 w 996"/>
              <a:gd name="T45" fmla="*/ 443 h 770"/>
              <a:gd name="T46" fmla="*/ 234 w 996"/>
              <a:gd name="T47" fmla="*/ 392 h 770"/>
              <a:gd name="T48" fmla="*/ 293 w 996"/>
              <a:gd name="T49" fmla="*/ 468 h 770"/>
              <a:gd name="T50" fmla="*/ 360 w 996"/>
              <a:gd name="T51" fmla="*/ 535 h 770"/>
              <a:gd name="T52" fmla="*/ 426 w 996"/>
              <a:gd name="T53" fmla="*/ 610 h 770"/>
              <a:gd name="T54" fmla="*/ 477 w 996"/>
              <a:gd name="T55" fmla="*/ 727 h 770"/>
              <a:gd name="T56" fmla="*/ 543 w 996"/>
              <a:gd name="T57" fmla="*/ 660 h 770"/>
              <a:gd name="T58" fmla="*/ 485 w 996"/>
              <a:gd name="T59" fmla="*/ 585 h 770"/>
              <a:gd name="T60" fmla="*/ 569 w 996"/>
              <a:gd name="T61" fmla="*/ 668 h 770"/>
              <a:gd name="T62" fmla="*/ 627 w 996"/>
              <a:gd name="T63" fmla="*/ 602 h 770"/>
              <a:gd name="T64" fmla="*/ 652 w 996"/>
              <a:gd name="T65" fmla="*/ 610 h 770"/>
              <a:gd name="T66" fmla="*/ 719 w 996"/>
              <a:gd name="T67" fmla="*/ 543 h 770"/>
              <a:gd name="T68" fmla="*/ 727 w 996"/>
              <a:gd name="T69" fmla="*/ 526 h 770"/>
              <a:gd name="T70" fmla="*/ 786 w 996"/>
              <a:gd name="T71" fmla="*/ 535 h 770"/>
              <a:gd name="T72" fmla="*/ 786 w 996"/>
              <a:gd name="T73" fmla="*/ 468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6" h="770">
                <a:moveTo>
                  <a:pt x="995" y="100"/>
                </a:moveTo>
                <a:cubicBezTo>
                  <a:pt x="995" y="409"/>
                  <a:pt x="995" y="409"/>
                  <a:pt x="995" y="409"/>
                </a:cubicBezTo>
                <a:cubicBezTo>
                  <a:pt x="995" y="409"/>
                  <a:pt x="928" y="426"/>
                  <a:pt x="920" y="426"/>
                </a:cubicBezTo>
                <a:cubicBezTo>
                  <a:pt x="903" y="426"/>
                  <a:pt x="861" y="443"/>
                  <a:pt x="836" y="409"/>
                </a:cubicBezTo>
                <a:cubicBezTo>
                  <a:pt x="786" y="367"/>
                  <a:pt x="619" y="192"/>
                  <a:pt x="619" y="192"/>
                </a:cubicBezTo>
                <a:cubicBezTo>
                  <a:pt x="619" y="192"/>
                  <a:pt x="594" y="167"/>
                  <a:pt x="543" y="192"/>
                </a:cubicBezTo>
                <a:cubicBezTo>
                  <a:pt x="502" y="217"/>
                  <a:pt x="443" y="250"/>
                  <a:pt x="418" y="259"/>
                </a:cubicBezTo>
                <a:cubicBezTo>
                  <a:pt x="410" y="267"/>
                  <a:pt x="393" y="275"/>
                  <a:pt x="384" y="275"/>
                </a:cubicBezTo>
                <a:cubicBezTo>
                  <a:pt x="351" y="275"/>
                  <a:pt x="326" y="242"/>
                  <a:pt x="326" y="209"/>
                </a:cubicBezTo>
                <a:cubicBezTo>
                  <a:pt x="326" y="183"/>
                  <a:pt x="343" y="167"/>
                  <a:pt x="360" y="158"/>
                </a:cubicBezTo>
                <a:cubicBezTo>
                  <a:pt x="426" y="116"/>
                  <a:pt x="552" y="50"/>
                  <a:pt x="602" y="16"/>
                </a:cubicBezTo>
                <a:cubicBezTo>
                  <a:pt x="635" y="0"/>
                  <a:pt x="652" y="0"/>
                  <a:pt x="702" y="33"/>
                </a:cubicBezTo>
                <a:cubicBezTo>
                  <a:pt x="752" y="83"/>
                  <a:pt x="803" y="125"/>
                  <a:pt x="803" y="125"/>
                </a:cubicBezTo>
                <a:cubicBezTo>
                  <a:pt x="803" y="125"/>
                  <a:pt x="819" y="133"/>
                  <a:pt x="836" y="133"/>
                </a:cubicBezTo>
                <a:cubicBezTo>
                  <a:pt x="878" y="125"/>
                  <a:pt x="995" y="100"/>
                  <a:pt x="995" y="100"/>
                </a:cubicBezTo>
                <a:close/>
                <a:moveTo>
                  <a:pt x="334" y="626"/>
                </a:moveTo>
                <a:cubicBezTo>
                  <a:pt x="343" y="610"/>
                  <a:pt x="343" y="585"/>
                  <a:pt x="326" y="568"/>
                </a:cubicBezTo>
                <a:cubicBezTo>
                  <a:pt x="309" y="551"/>
                  <a:pt x="293" y="551"/>
                  <a:pt x="276" y="551"/>
                </a:cubicBezTo>
                <a:cubicBezTo>
                  <a:pt x="276" y="535"/>
                  <a:pt x="276" y="510"/>
                  <a:pt x="259" y="501"/>
                </a:cubicBezTo>
                <a:cubicBezTo>
                  <a:pt x="251" y="484"/>
                  <a:pt x="226" y="476"/>
                  <a:pt x="209" y="484"/>
                </a:cubicBezTo>
                <a:cubicBezTo>
                  <a:pt x="217" y="468"/>
                  <a:pt x="209" y="443"/>
                  <a:pt x="201" y="426"/>
                </a:cubicBezTo>
                <a:cubicBezTo>
                  <a:pt x="176" y="401"/>
                  <a:pt x="134" y="409"/>
                  <a:pt x="109" y="434"/>
                </a:cubicBezTo>
                <a:cubicBezTo>
                  <a:pt x="92" y="451"/>
                  <a:pt x="75" y="501"/>
                  <a:pt x="92" y="526"/>
                </a:cubicBezTo>
                <a:cubicBezTo>
                  <a:pt x="117" y="551"/>
                  <a:pt x="142" y="535"/>
                  <a:pt x="159" y="535"/>
                </a:cubicBezTo>
                <a:cubicBezTo>
                  <a:pt x="159" y="551"/>
                  <a:pt x="142" y="568"/>
                  <a:pt x="159" y="593"/>
                </a:cubicBezTo>
                <a:cubicBezTo>
                  <a:pt x="176" y="618"/>
                  <a:pt x="209" y="602"/>
                  <a:pt x="226" y="602"/>
                </a:cubicBezTo>
                <a:cubicBezTo>
                  <a:pt x="217" y="618"/>
                  <a:pt x="201" y="643"/>
                  <a:pt x="226" y="668"/>
                </a:cubicBezTo>
                <a:cubicBezTo>
                  <a:pt x="242" y="685"/>
                  <a:pt x="276" y="677"/>
                  <a:pt x="293" y="668"/>
                </a:cubicBezTo>
                <a:cubicBezTo>
                  <a:pt x="284" y="693"/>
                  <a:pt x="268" y="710"/>
                  <a:pt x="293" y="744"/>
                </a:cubicBezTo>
                <a:cubicBezTo>
                  <a:pt x="318" y="769"/>
                  <a:pt x="368" y="752"/>
                  <a:pt x="393" y="727"/>
                </a:cubicBezTo>
                <a:cubicBezTo>
                  <a:pt x="418" y="702"/>
                  <a:pt x="418" y="668"/>
                  <a:pt x="393" y="643"/>
                </a:cubicBezTo>
                <a:cubicBezTo>
                  <a:pt x="376" y="626"/>
                  <a:pt x="360" y="626"/>
                  <a:pt x="334" y="626"/>
                </a:cubicBezTo>
                <a:close/>
                <a:moveTo>
                  <a:pt x="786" y="468"/>
                </a:moveTo>
                <a:cubicBezTo>
                  <a:pt x="610" y="284"/>
                  <a:pt x="694" y="367"/>
                  <a:pt x="594" y="267"/>
                </a:cubicBezTo>
                <a:cubicBezTo>
                  <a:pt x="594" y="267"/>
                  <a:pt x="569" y="234"/>
                  <a:pt x="527" y="259"/>
                </a:cubicBezTo>
                <a:cubicBezTo>
                  <a:pt x="502" y="267"/>
                  <a:pt x="468" y="284"/>
                  <a:pt x="443" y="301"/>
                </a:cubicBezTo>
                <a:cubicBezTo>
                  <a:pt x="418" y="309"/>
                  <a:pt x="393" y="317"/>
                  <a:pt x="384" y="317"/>
                </a:cubicBezTo>
                <a:cubicBezTo>
                  <a:pt x="326" y="317"/>
                  <a:pt x="284" y="267"/>
                  <a:pt x="284" y="217"/>
                </a:cubicBezTo>
                <a:cubicBezTo>
                  <a:pt x="284" y="175"/>
                  <a:pt x="301" y="142"/>
                  <a:pt x="334" y="125"/>
                </a:cubicBezTo>
                <a:cubicBezTo>
                  <a:pt x="368" y="100"/>
                  <a:pt x="460" y="50"/>
                  <a:pt x="460" y="50"/>
                </a:cubicBezTo>
                <a:cubicBezTo>
                  <a:pt x="460" y="50"/>
                  <a:pt x="435" y="8"/>
                  <a:pt x="376" y="8"/>
                </a:cubicBezTo>
                <a:cubicBezTo>
                  <a:pt x="309" y="8"/>
                  <a:pt x="184" y="100"/>
                  <a:pt x="184" y="100"/>
                </a:cubicBezTo>
                <a:cubicBezTo>
                  <a:pt x="184" y="100"/>
                  <a:pt x="150" y="116"/>
                  <a:pt x="100" y="100"/>
                </a:cubicBezTo>
                <a:cubicBezTo>
                  <a:pt x="0" y="66"/>
                  <a:pt x="0" y="66"/>
                  <a:pt x="0" y="66"/>
                </a:cubicBezTo>
                <a:cubicBezTo>
                  <a:pt x="0" y="426"/>
                  <a:pt x="0" y="426"/>
                  <a:pt x="0" y="426"/>
                </a:cubicBezTo>
                <a:cubicBezTo>
                  <a:pt x="0" y="426"/>
                  <a:pt x="25" y="434"/>
                  <a:pt x="50" y="443"/>
                </a:cubicBezTo>
                <a:cubicBezTo>
                  <a:pt x="59" y="426"/>
                  <a:pt x="67" y="409"/>
                  <a:pt x="83" y="392"/>
                </a:cubicBezTo>
                <a:cubicBezTo>
                  <a:pt x="125" y="351"/>
                  <a:pt x="192" y="351"/>
                  <a:pt x="234" y="392"/>
                </a:cubicBezTo>
                <a:cubicBezTo>
                  <a:pt x="242" y="409"/>
                  <a:pt x="251" y="417"/>
                  <a:pt x="251" y="434"/>
                </a:cubicBezTo>
                <a:cubicBezTo>
                  <a:pt x="268" y="443"/>
                  <a:pt x="284" y="451"/>
                  <a:pt x="293" y="468"/>
                </a:cubicBezTo>
                <a:cubicBezTo>
                  <a:pt x="309" y="476"/>
                  <a:pt x="318" y="493"/>
                  <a:pt x="318" y="510"/>
                </a:cubicBezTo>
                <a:cubicBezTo>
                  <a:pt x="334" y="510"/>
                  <a:pt x="351" y="518"/>
                  <a:pt x="360" y="535"/>
                </a:cubicBezTo>
                <a:cubicBezTo>
                  <a:pt x="376" y="551"/>
                  <a:pt x="384" y="568"/>
                  <a:pt x="384" y="585"/>
                </a:cubicBezTo>
                <a:cubicBezTo>
                  <a:pt x="401" y="585"/>
                  <a:pt x="418" y="593"/>
                  <a:pt x="426" y="610"/>
                </a:cubicBezTo>
                <a:cubicBezTo>
                  <a:pt x="451" y="635"/>
                  <a:pt x="460" y="668"/>
                  <a:pt x="451" y="702"/>
                </a:cubicBezTo>
                <a:cubicBezTo>
                  <a:pt x="460" y="702"/>
                  <a:pt x="468" y="718"/>
                  <a:pt x="477" y="727"/>
                </a:cubicBezTo>
                <a:cubicBezTo>
                  <a:pt x="493" y="744"/>
                  <a:pt x="527" y="744"/>
                  <a:pt x="543" y="727"/>
                </a:cubicBezTo>
                <a:cubicBezTo>
                  <a:pt x="560" y="710"/>
                  <a:pt x="560" y="677"/>
                  <a:pt x="543" y="660"/>
                </a:cubicBezTo>
                <a:lnTo>
                  <a:pt x="535" y="660"/>
                </a:lnTo>
                <a:cubicBezTo>
                  <a:pt x="485" y="602"/>
                  <a:pt x="477" y="593"/>
                  <a:pt x="485" y="585"/>
                </a:cubicBezTo>
                <a:cubicBezTo>
                  <a:pt x="493" y="585"/>
                  <a:pt x="502" y="593"/>
                  <a:pt x="560" y="660"/>
                </a:cubicBezTo>
                <a:cubicBezTo>
                  <a:pt x="569" y="668"/>
                  <a:pt x="569" y="668"/>
                  <a:pt x="569" y="668"/>
                </a:cubicBezTo>
                <a:cubicBezTo>
                  <a:pt x="585" y="685"/>
                  <a:pt x="610" y="685"/>
                  <a:pt x="627" y="668"/>
                </a:cubicBezTo>
                <a:cubicBezTo>
                  <a:pt x="644" y="652"/>
                  <a:pt x="644" y="618"/>
                  <a:pt x="627" y="602"/>
                </a:cubicBezTo>
                <a:cubicBezTo>
                  <a:pt x="569" y="535"/>
                  <a:pt x="560" y="526"/>
                  <a:pt x="560" y="518"/>
                </a:cubicBezTo>
                <a:cubicBezTo>
                  <a:pt x="569" y="518"/>
                  <a:pt x="594" y="551"/>
                  <a:pt x="652" y="610"/>
                </a:cubicBezTo>
                <a:cubicBezTo>
                  <a:pt x="669" y="626"/>
                  <a:pt x="702" y="626"/>
                  <a:pt x="719" y="610"/>
                </a:cubicBezTo>
                <a:cubicBezTo>
                  <a:pt x="727" y="593"/>
                  <a:pt x="736" y="568"/>
                  <a:pt x="719" y="543"/>
                </a:cubicBezTo>
                <a:cubicBezTo>
                  <a:pt x="644" y="468"/>
                  <a:pt x="644" y="468"/>
                  <a:pt x="652" y="459"/>
                </a:cubicBezTo>
                <a:lnTo>
                  <a:pt x="727" y="526"/>
                </a:lnTo>
                <a:cubicBezTo>
                  <a:pt x="727" y="535"/>
                  <a:pt x="727" y="535"/>
                  <a:pt x="727" y="535"/>
                </a:cubicBezTo>
                <a:cubicBezTo>
                  <a:pt x="744" y="551"/>
                  <a:pt x="769" y="551"/>
                  <a:pt x="786" y="535"/>
                </a:cubicBezTo>
                <a:cubicBezTo>
                  <a:pt x="803" y="510"/>
                  <a:pt x="803" y="484"/>
                  <a:pt x="786" y="468"/>
                </a:cubicBezTo>
                <a:close/>
                <a:moveTo>
                  <a:pt x="786" y="468"/>
                </a:moveTo>
                <a:lnTo>
                  <a:pt x="786" y="468"/>
                </a:lnTo>
                <a:close/>
              </a:path>
            </a:pathLst>
          </a:custGeom>
          <a:solidFill>
            <a:schemeClr val="bg1"/>
          </a:solidFill>
          <a:ln>
            <a:noFill/>
          </a:ln>
          <a:effectLst/>
          <a:extLst/>
        </p:spPr>
        <p:txBody>
          <a:bodyPr wrap="none" lIns="137168" tIns="68584" rIns="137168" bIns="68584" anchor="ctr"/>
          <a:lstStyle/>
          <a:p>
            <a:pPr>
              <a:defRPr/>
            </a:pPr>
            <a:endParaRPr lang="en-US" sz="2701" dirty="0">
              <a:latin typeface="Lato Light"/>
              <a:ea typeface="SimSun" charset="0"/>
            </a:endParaRPr>
          </a:p>
        </p:txBody>
      </p:sp>
      <p:sp>
        <p:nvSpPr>
          <p:cNvPr id="116" name="Freeform 266"/>
          <p:cNvSpPr>
            <a:spLocks noChangeArrowheads="1"/>
          </p:cNvSpPr>
          <p:nvPr/>
        </p:nvSpPr>
        <p:spPr bwMode="auto">
          <a:xfrm>
            <a:off x="12876879" y="10791729"/>
            <a:ext cx="624376" cy="688267"/>
          </a:xfrm>
          <a:custGeom>
            <a:avLst/>
            <a:gdLst>
              <a:gd name="T0" fmla="*/ 310 w 863"/>
              <a:gd name="T1" fmla="*/ 41 h 954"/>
              <a:gd name="T2" fmla="*/ 201 w 863"/>
              <a:gd name="T3" fmla="*/ 735 h 954"/>
              <a:gd name="T4" fmla="*/ 519 w 863"/>
              <a:gd name="T5" fmla="*/ 953 h 954"/>
              <a:gd name="T6" fmla="*/ 636 w 863"/>
              <a:gd name="T7" fmla="*/ 886 h 954"/>
              <a:gd name="T8" fmla="*/ 770 w 863"/>
              <a:gd name="T9" fmla="*/ 744 h 954"/>
              <a:gd name="T10" fmla="*/ 786 w 863"/>
              <a:gd name="T11" fmla="*/ 693 h 954"/>
              <a:gd name="T12" fmla="*/ 836 w 863"/>
              <a:gd name="T13" fmla="*/ 593 h 954"/>
              <a:gd name="T14" fmla="*/ 293 w 863"/>
              <a:gd name="T15" fmla="*/ 468 h 954"/>
              <a:gd name="T16" fmla="*/ 268 w 863"/>
              <a:gd name="T17" fmla="*/ 434 h 954"/>
              <a:gd name="T18" fmla="*/ 234 w 863"/>
              <a:gd name="T19" fmla="*/ 459 h 954"/>
              <a:gd name="T20" fmla="*/ 159 w 863"/>
              <a:gd name="T21" fmla="*/ 392 h 954"/>
              <a:gd name="T22" fmla="*/ 184 w 863"/>
              <a:gd name="T23" fmla="*/ 342 h 954"/>
              <a:gd name="T24" fmla="*/ 142 w 863"/>
              <a:gd name="T25" fmla="*/ 301 h 954"/>
              <a:gd name="T26" fmla="*/ 168 w 863"/>
              <a:gd name="T27" fmla="*/ 200 h 954"/>
              <a:gd name="T28" fmla="*/ 234 w 863"/>
              <a:gd name="T29" fmla="*/ 200 h 954"/>
              <a:gd name="T30" fmla="*/ 251 w 863"/>
              <a:gd name="T31" fmla="*/ 150 h 954"/>
              <a:gd name="T32" fmla="*/ 351 w 863"/>
              <a:gd name="T33" fmla="*/ 117 h 954"/>
              <a:gd name="T34" fmla="*/ 376 w 863"/>
              <a:gd name="T35" fmla="*/ 175 h 954"/>
              <a:gd name="T36" fmla="*/ 427 w 863"/>
              <a:gd name="T37" fmla="*/ 167 h 954"/>
              <a:gd name="T38" fmla="*/ 510 w 863"/>
              <a:gd name="T39" fmla="*/ 217 h 954"/>
              <a:gd name="T40" fmla="*/ 477 w 863"/>
              <a:gd name="T41" fmla="*/ 284 h 954"/>
              <a:gd name="T42" fmla="*/ 519 w 863"/>
              <a:gd name="T43" fmla="*/ 326 h 954"/>
              <a:gd name="T44" fmla="*/ 494 w 863"/>
              <a:gd name="T45" fmla="*/ 418 h 954"/>
              <a:gd name="T46" fmla="*/ 427 w 863"/>
              <a:gd name="T47" fmla="*/ 409 h 954"/>
              <a:gd name="T48" fmla="*/ 418 w 863"/>
              <a:gd name="T49" fmla="*/ 459 h 954"/>
              <a:gd name="T50" fmla="*/ 318 w 863"/>
              <a:gd name="T51" fmla="*/ 493 h 954"/>
              <a:gd name="T52" fmla="*/ 594 w 863"/>
              <a:gd name="T53" fmla="*/ 660 h 954"/>
              <a:gd name="T54" fmla="*/ 561 w 863"/>
              <a:gd name="T55" fmla="*/ 652 h 954"/>
              <a:gd name="T56" fmla="*/ 552 w 863"/>
              <a:gd name="T57" fmla="*/ 685 h 954"/>
              <a:gd name="T58" fmla="*/ 485 w 863"/>
              <a:gd name="T59" fmla="*/ 710 h 954"/>
              <a:gd name="T60" fmla="*/ 469 w 863"/>
              <a:gd name="T61" fmla="*/ 677 h 954"/>
              <a:gd name="T62" fmla="*/ 435 w 863"/>
              <a:gd name="T63" fmla="*/ 685 h 954"/>
              <a:gd name="T64" fmla="*/ 385 w 863"/>
              <a:gd name="T65" fmla="*/ 643 h 954"/>
              <a:gd name="T66" fmla="*/ 402 w 863"/>
              <a:gd name="T67" fmla="*/ 610 h 954"/>
              <a:gd name="T68" fmla="*/ 376 w 863"/>
              <a:gd name="T69" fmla="*/ 585 h 954"/>
              <a:gd name="T70" fmla="*/ 393 w 863"/>
              <a:gd name="T71" fmla="*/ 518 h 954"/>
              <a:gd name="T72" fmla="*/ 427 w 863"/>
              <a:gd name="T73" fmla="*/ 518 h 954"/>
              <a:gd name="T74" fmla="*/ 443 w 863"/>
              <a:gd name="T75" fmla="*/ 484 h 954"/>
              <a:gd name="T76" fmla="*/ 502 w 863"/>
              <a:gd name="T77" fmla="*/ 468 h 954"/>
              <a:gd name="T78" fmla="*/ 519 w 863"/>
              <a:gd name="T79" fmla="*/ 501 h 954"/>
              <a:gd name="T80" fmla="*/ 552 w 863"/>
              <a:gd name="T81" fmla="*/ 493 h 954"/>
              <a:gd name="T82" fmla="*/ 611 w 863"/>
              <a:gd name="T83" fmla="*/ 535 h 954"/>
              <a:gd name="T84" fmla="*/ 594 w 863"/>
              <a:gd name="T85" fmla="*/ 568 h 954"/>
              <a:gd name="T86" fmla="*/ 619 w 863"/>
              <a:gd name="T87" fmla="*/ 602 h 954"/>
              <a:gd name="T88" fmla="*/ 594 w 863"/>
              <a:gd name="T89" fmla="*/ 660 h 954"/>
              <a:gd name="T90" fmla="*/ 594 w 863"/>
              <a:gd name="T91" fmla="*/ 660 h 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63" h="954">
                <a:moveTo>
                  <a:pt x="761" y="426"/>
                </a:moveTo>
                <a:cubicBezTo>
                  <a:pt x="820" y="133"/>
                  <a:pt x="577" y="0"/>
                  <a:pt x="310" y="41"/>
                </a:cubicBezTo>
                <a:cubicBezTo>
                  <a:pt x="42" y="83"/>
                  <a:pt x="50" y="242"/>
                  <a:pt x="34" y="317"/>
                </a:cubicBezTo>
                <a:cubicBezTo>
                  <a:pt x="0" y="518"/>
                  <a:pt x="201" y="735"/>
                  <a:pt x="201" y="735"/>
                </a:cubicBezTo>
                <a:cubicBezTo>
                  <a:pt x="193" y="953"/>
                  <a:pt x="193" y="953"/>
                  <a:pt x="193" y="953"/>
                </a:cubicBezTo>
                <a:cubicBezTo>
                  <a:pt x="519" y="953"/>
                  <a:pt x="519" y="953"/>
                  <a:pt x="519" y="953"/>
                </a:cubicBezTo>
                <a:cubicBezTo>
                  <a:pt x="544" y="852"/>
                  <a:pt x="544" y="852"/>
                  <a:pt x="544" y="852"/>
                </a:cubicBezTo>
                <a:cubicBezTo>
                  <a:pt x="544" y="852"/>
                  <a:pt x="552" y="877"/>
                  <a:pt x="636" y="886"/>
                </a:cubicBezTo>
                <a:cubicBezTo>
                  <a:pt x="728" y="894"/>
                  <a:pt x="711" y="785"/>
                  <a:pt x="711" y="785"/>
                </a:cubicBezTo>
                <a:cubicBezTo>
                  <a:pt x="711" y="785"/>
                  <a:pt x="770" y="760"/>
                  <a:pt x="770" y="744"/>
                </a:cubicBezTo>
                <a:cubicBezTo>
                  <a:pt x="770" y="727"/>
                  <a:pt x="736" y="702"/>
                  <a:pt x="736" y="702"/>
                </a:cubicBezTo>
                <a:cubicBezTo>
                  <a:pt x="736" y="702"/>
                  <a:pt x="770" y="710"/>
                  <a:pt x="786" y="693"/>
                </a:cubicBezTo>
                <a:cubicBezTo>
                  <a:pt x="794" y="677"/>
                  <a:pt x="770" y="626"/>
                  <a:pt x="770" y="626"/>
                </a:cubicBezTo>
                <a:cubicBezTo>
                  <a:pt x="770" y="626"/>
                  <a:pt x="811" y="626"/>
                  <a:pt x="836" y="593"/>
                </a:cubicBezTo>
                <a:cubicBezTo>
                  <a:pt x="862" y="568"/>
                  <a:pt x="761" y="484"/>
                  <a:pt x="761" y="426"/>
                </a:cubicBezTo>
                <a:close/>
                <a:moveTo>
                  <a:pt x="293" y="468"/>
                </a:moveTo>
                <a:cubicBezTo>
                  <a:pt x="293" y="468"/>
                  <a:pt x="293" y="451"/>
                  <a:pt x="293" y="443"/>
                </a:cubicBezTo>
                <a:cubicBezTo>
                  <a:pt x="284" y="434"/>
                  <a:pt x="276" y="434"/>
                  <a:pt x="268" y="434"/>
                </a:cubicBezTo>
                <a:cubicBezTo>
                  <a:pt x="260" y="443"/>
                  <a:pt x="243" y="451"/>
                  <a:pt x="243" y="451"/>
                </a:cubicBezTo>
                <a:cubicBezTo>
                  <a:pt x="234" y="459"/>
                  <a:pt x="234" y="459"/>
                  <a:pt x="234" y="459"/>
                </a:cubicBezTo>
                <a:lnTo>
                  <a:pt x="209" y="451"/>
                </a:lnTo>
                <a:cubicBezTo>
                  <a:pt x="159" y="392"/>
                  <a:pt x="159" y="392"/>
                  <a:pt x="159" y="392"/>
                </a:cubicBezTo>
                <a:cubicBezTo>
                  <a:pt x="159" y="359"/>
                  <a:pt x="159" y="359"/>
                  <a:pt x="159" y="359"/>
                </a:cubicBezTo>
                <a:cubicBezTo>
                  <a:pt x="159" y="359"/>
                  <a:pt x="176" y="342"/>
                  <a:pt x="184" y="342"/>
                </a:cubicBezTo>
                <a:cubicBezTo>
                  <a:pt x="184" y="334"/>
                  <a:pt x="184" y="326"/>
                  <a:pt x="184" y="317"/>
                </a:cubicBezTo>
                <a:cubicBezTo>
                  <a:pt x="168" y="309"/>
                  <a:pt x="142" y="301"/>
                  <a:pt x="142" y="301"/>
                </a:cubicBezTo>
                <a:cubicBezTo>
                  <a:pt x="134" y="267"/>
                  <a:pt x="134" y="267"/>
                  <a:pt x="134" y="267"/>
                </a:cubicBezTo>
                <a:cubicBezTo>
                  <a:pt x="168" y="200"/>
                  <a:pt x="168" y="200"/>
                  <a:pt x="168" y="200"/>
                </a:cubicBezTo>
                <a:cubicBezTo>
                  <a:pt x="201" y="192"/>
                  <a:pt x="201" y="192"/>
                  <a:pt x="201" y="192"/>
                </a:cubicBezTo>
                <a:cubicBezTo>
                  <a:pt x="201" y="192"/>
                  <a:pt x="226" y="200"/>
                  <a:pt x="234" y="200"/>
                </a:cubicBezTo>
                <a:cubicBezTo>
                  <a:pt x="243" y="200"/>
                  <a:pt x="243" y="192"/>
                  <a:pt x="251" y="192"/>
                </a:cubicBezTo>
                <a:cubicBezTo>
                  <a:pt x="251" y="175"/>
                  <a:pt x="251" y="150"/>
                  <a:pt x="251" y="150"/>
                </a:cubicBezTo>
                <a:cubicBezTo>
                  <a:pt x="276" y="125"/>
                  <a:pt x="276" y="125"/>
                  <a:pt x="276" y="125"/>
                </a:cubicBezTo>
                <a:cubicBezTo>
                  <a:pt x="351" y="117"/>
                  <a:pt x="351" y="117"/>
                  <a:pt x="351" y="117"/>
                </a:cubicBezTo>
                <a:cubicBezTo>
                  <a:pt x="376" y="142"/>
                  <a:pt x="376" y="142"/>
                  <a:pt x="376" y="142"/>
                </a:cubicBezTo>
                <a:cubicBezTo>
                  <a:pt x="376" y="142"/>
                  <a:pt x="376" y="167"/>
                  <a:pt x="376" y="175"/>
                </a:cubicBezTo>
                <a:cubicBezTo>
                  <a:pt x="385" y="175"/>
                  <a:pt x="393" y="183"/>
                  <a:pt x="402" y="183"/>
                </a:cubicBezTo>
                <a:cubicBezTo>
                  <a:pt x="410" y="175"/>
                  <a:pt x="427" y="167"/>
                  <a:pt x="427" y="167"/>
                </a:cubicBezTo>
                <a:cubicBezTo>
                  <a:pt x="460" y="167"/>
                  <a:pt x="460" y="167"/>
                  <a:pt x="460" y="167"/>
                </a:cubicBezTo>
                <a:cubicBezTo>
                  <a:pt x="510" y="217"/>
                  <a:pt x="510" y="217"/>
                  <a:pt x="510" y="217"/>
                </a:cubicBezTo>
                <a:cubicBezTo>
                  <a:pt x="510" y="250"/>
                  <a:pt x="510" y="250"/>
                  <a:pt x="510" y="250"/>
                </a:cubicBezTo>
                <a:cubicBezTo>
                  <a:pt x="510" y="250"/>
                  <a:pt x="494" y="267"/>
                  <a:pt x="477" y="284"/>
                </a:cubicBezTo>
                <a:cubicBezTo>
                  <a:pt x="485" y="284"/>
                  <a:pt x="485" y="292"/>
                  <a:pt x="485" y="301"/>
                </a:cubicBezTo>
                <a:cubicBezTo>
                  <a:pt x="494" y="309"/>
                  <a:pt x="519" y="326"/>
                  <a:pt x="519" y="326"/>
                </a:cubicBezTo>
                <a:cubicBezTo>
                  <a:pt x="527" y="359"/>
                  <a:pt x="527" y="359"/>
                  <a:pt x="527" y="359"/>
                </a:cubicBezTo>
                <a:cubicBezTo>
                  <a:pt x="494" y="418"/>
                  <a:pt x="494" y="418"/>
                  <a:pt x="494" y="418"/>
                </a:cubicBezTo>
                <a:cubicBezTo>
                  <a:pt x="460" y="426"/>
                  <a:pt x="460" y="426"/>
                  <a:pt x="460" y="426"/>
                </a:cubicBezTo>
                <a:cubicBezTo>
                  <a:pt x="460" y="426"/>
                  <a:pt x="443" y="418"/>
                  <a:pt x="427" y="409"/>
                </a:cubicBezTo>
                <a:cubicBezTo>
                  <a:pt x="427" y="418"/>
                  <a:pt x="418" y="418"/>
                  <a:pt x="410" y="426"/>
                </a:cubicBezTo>
                <a:cubicBezTo>
                  <a:pt x="410" y="434"/>
                  <a:pt x="418" y="459"/>
                  <a:pt x="418" y="459"/>
                </a:cubicBezTo>
                <a:cubicBezTo>
                  <a:pt x="393" y="484"/>
                  <a:pt x="393" y="484"/>
                  <a:pt x="393" y="484"/>
                </a:cubicBezTo>
                <a:cubicBezTo>
                  <a:pt x="318" y="493"/>
                  <a:pt x="318" y="493"/>
                  <a:pt x="318" y="493"/>
                </a:cubicBezTo>
                <a:lnTo>
                  <a:pt x="293" y="468"/>
                </a:lnTo>
                <a:close/>
                <a:moveTo>
                  <a:pt x="594" y="660"/>
                </a:moveTo>
                <a:cubicBezTo>
                  <a:pt x="577" y="669"/>
                  <a:pt x="577" y="669"/>
                  <a:pt x="577" y="669"/>
                </a:cubicBezTo>
                <a:cubicBezTo>
                  <a:pt x="577" y="669"/>
                  <a:pt x="561" y="660"/>
                  <a:pt x="561" y="652"/>
                </a:cubicBezTo>
                <a:cubicBezTo>
                  <a:pt x="552" y="660"/>
                  <a:pt x="552" y="660"/>
                  <a:pt x="544" y="660"/>
                </a:cubicBezTo>
                <a:cubicBezTo>
                  <a:pt x="544" y="669"/>
                  <a:pt x="552" y="685"/>
                  <a:pt x="552" y="685"/>
                </a:cubicBezTo>
                <a:cubicBezTo>
                  <a:pt x="535" y="702"/>
                  <a:pt x="535" y="702"/>
                  <a:pt x="535" y="702"/>
                </a:cubicBezTo>
                <a:cubicBezTo>
                  <a:pt x="485" y="710"/>
                  <a:pt x="485" y="710"/>
                  <a:pt x="485" y="710"/>
                </a:cubicBezTo>
                <a:cubicBezTo>
                  <a:pt x="469" y="693"/>
                  <a:pt x="469" y="693"/>
                  <a:pt x="469" y="693"/>
                </a:cubicBezTo>
                <a:lnTo>
                  <a:pt x="469" y="677"/>
                </a:lnTo>
                <a:cubicBezTo>
                  <a:pt x="460" y="669"/>
                  <a:pt x="460" y="669"/>
                  <a:pt x="452" y="669"/>
                </a:cubicBezTo>
                <a:cubicBezTo>
                  <a:pt x="435" y="685"/>
                  <a:pt x="435" y="685"/>
                  <a:pt x="435" y="685"/>
                </a:cubicBezTo>
                <a:lnTo>
                  <a:pt x="410" y="685"/>
                </a:lnTo>
                <a:cubicBezTo>
                  <a:pt x="385" y="643"/>
                  <a:pt x="385" y="643"/>
                  <a:pt x="385" y="643"/>
                </a:cubicBezTo>
                <a:cubicBezTo>
                  <a:pt x="385" y="626"/>
                  <a:pt x="385" y="626"/>
                  <a:pt x="385" y="626"/>
                </a:cubicBezTo>
                <a:cubicBezTo>
                  <a:pt x="402" y="610"/>
                  <a:pt x="402" y="610"/>
                  <a:pt x="402" y="610"/>
                </a:cubicBezTo>
                <a:cubicBezTo>
                  <a:pt x="402" y="602"/>
                  <a:pt x="402" y="602"/>
                  <a:pt x="402" y="593"/>
                </a:cubicBezTo>
                <a:cubicBezTo>
                  <a:pt x="393" y="593"/>
                  <a:pt x="376" y="585"/>
                  <a:pt x="376" y="585"/>
                </a:cubicBezTo>
                <a:cubicBezTo>
                  <a:pt x="368" y="560"/>
                  <a:pt x="368" y="560"/>
                  <a:pt x="368" y="560"/>
                </a:cubicBezTo>
                <a:cubicBezTo>
                  <a:pt x="393" y="518"/>
                  <a:pt x="393" y="518"/>
                  <a:pt x="393" y="518"/>
                </a:cubicBezTo>
                <a:cubicBezTo>
                  <a:pt x="410" y="510"/>
                  <a:pt x="410" y="510"/>
                  <a:pt x="410" y="510"/>
                </a:cubicBezTo>
                <a:lnTo>
                  <a:pt x="427" y="518"/>
                </a:lnTo>
                <a:cubicBezTo>
                  <a:pt x="435" y="518"/>
                  <a:pt x="443" y="518"/>
                  <a:pt x="443" y="510"/>
                </a:cubicBezTo>
                <a:cubicBezTo>
                  <a:pt x="443" y="501"/>
                  <a:pt x="443" y="484"/>
                  <a:pt x="443" y="484"/>
                </a:cubicBezTo>
                <a:cubicBezTo>
                  <a:pt x="460" y="468"/>
                  <a:pt x="460" y="468"/>
                  <a:pt x="460" y="468"/>
                </a:cubicBezTo>
                <a:cubicBezTo>
                  <a:pt x="502" y="468"/>
                  <a:pt x="502" y="468"/>
                  <a:pt x="502" y="468"/>
                </a:cubicBezTo>
                <a:cubicBezTo>
                  <a:pt x="519" y="484"/>
                  <a:pt x="519" y="484"/>
                  <a:pt x="519" y="484"/>
                </a:cubicBezTo>
                <a:cubicBezTo>
                  <a:pt x="519" y="484"/>
                  <a:pt x="519" y="493"/>
                  <a:pt x="519" y="501"/>
                </a:cubicBezTo>
                <a:cubicBezTo>
                  <a:pt x="527" y="501"/>
                  <a:pt x="535" y="510"/>
                  <a:pt x="544" y="510"/>
                </a:cubicBezTo>
                <a:cubicBezTo>
                  <a:pt x="552" y="493"/>
                  <a:pt x="552" y="493"/>
                  <a:pt x="552" y="493"/>
                </a:cubicBezTo>
                <a:cubicBezTo>
                  <a:pt x="577" y="493"/>
                  <a:pt x="577" y="493"/>
                  <a:pt x="577" y="493"/>
                </a:cubicBezTo>
                <a:cubicBezTo>
                  <a:pt x="611" y="535"/>
                  <a:pt x="611" y="535"/>
                  <a:pt x="611" y="535"/>
                </a:cubicBezTo>
                <a:cubicBezTo>
                  <a:pt x="611" y="551"/>
                  <a:pt x="611" y="551"/>
                  <a:pt x="611" y="551"/>
                </a:cubicBezTo>
                <a:lnTo>
                  <a:pt x="594" y="568"/>
                </a:lnTo>
                <a:cubicBezTo>
                  <a:pt x="594" y="576"/>
                  <a:pt x="594" y="576"/>
                  <a:pt x="594" y="585"/>
                </a:cubicBezTo>
                <a:cubicBezTo>
                  <a:pt x="602" y="585"/>
                  <a:pt x="619" y="602"/>
                  <a:pt x="619" y="602"/>
                </a:cubicBezTo>
                <a:cubicBezTo>
                  <a:pt x="619" y="618"/>
                  <a:pt x="619" y="618"/>
                  <a:pt x="619" y="618"/>
                </a:cubicBezTo>
                <a:lnTo>
                  <a:pt x="594" y="660"/>
                </a:lnTo>
                <a:close/>
                <a:moveTo>
                  <a:pt x="594" y="660"/>
                </a:moveTo>
                <a:lnTo>
                  <a:pt x="594" y="660"/>
                </a:lnTo>
                <a:close/>
              </a:path>
            </a:pathLst>
          </a:custGeom>
          <a:solidFill>
            <a:schemeClr val="bg1"/>
          </a:solidFill>
          <a:ln>
            <a:noFill/>
          </a:ln>
          <a:effectLst/>
          <a:extLst/>
        </p:spPr>
        <p:txBody>
          <a:bodyPr wrap="none" lIns="137168" tIns="68584" rIns="137168" bIns="68584" anchor="ctr"/>
          <a:lstStyle/>
          <a:p>
            <a:pPr>
              <a:defRPr/>
            </a:pPr>
            <a:endParaRPr lang="en-US" sz="2701" dirty="0">
              <a:latin typeface="Lato Light"/>
              <a:ea typeface="SimSun" charset="0"/>
            </a:endParaRPr>
          </a:p>
        </p:txBody>
      </p:sp>
    </p:spTree>
    <p:extLst>
      <p:ext uri="{BB962C8B-B14F-4D97-AF65-F5344CB8AC3E}">
        <p14:creationId xmlns:p14="http://schemas.microsoft.com/office/powerpoint/2010/main" val="602743128"/>
      </p:ext>
    </p:extLst>
  </p:cSld>
  <p:clrMapOvr>
    <a:masterClrMapping/>
  </p:clrMapOvr>
  <mc:AlternateContent xmlns:mc="http://schemas.openxmlformats.org/markup-compatibility/2006" xmlns:p14="http://schemas.microsoft.com/office/powerpoint/2010/main">
    <mc:Choice Requires="p14">
      <p:transition spd="slow" p14:dur="3400" advClick="0" advTm="3000">
        <p14:revea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fade">
                                      <p:cBhvr>
                                        <p:cTn id="7" dur="500"/>
                                        <p:tgtEl>
                                          <p:spTgt spid="51"/>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53" presetClass="entr" presetSubtype="16" fill="hold" nodeType="afterEffect">
                                  <p:stCondLst>
                                    <p:cond delay="0"/>
                                  </p:stCondLst>
                                  <p:childTnLst>
                                    <p:set>
                                      <p:cBhvr>
                                        <p:cTn id="16" dur="1" fill="hold">
                                          <p:stCondLst>
                                            <p:cond delay="0"/>
                                          </p:stCondLst>
                                        </p:cTn>
                                        <p:tgtEl>
                                          <p:spTgt spid="90"/>
                                        </p:tgtEl>
                                        <p:attrNameLst>
                                          <p:attrName>style.visibility</p:attrName>
                                        </p:attrNameLst>
                                      </p:cBhvr>
                                      <p:to>
                                        <p:strVal val="visible"/>
                                      </p:to>
                                    </p:set>
                                    <p:anim calcmode="lin" valueType="num">
                                      <p:cBhvr>
                                        <p:cTn id="17" dur="500" fill="hold"/>
                                        <p:tgtEl>
                                          <p:spTgt spid="90"/>
                                        </p:tgtEl>
                                        <p:attrNameLst>
                                          <p:attrName>ppt_w</p:attrName>
                                        </p:attrNameLst>
                                      </p:cBhvr>
                                      <p:tavLst>
                                        <p:tav tm="0">
                                          <p:val>
                                            <p:fltVal val="0"/>
                                          </p:val>
                                        </p:tav>
                                        <p:tav tm="100000">
                                          <p:val>
                                            <p:strVal val="#ppt_w"/>
                                          </p:val>
                                        </p:tav>
                                      </p:tavLst>
                                    </p:anim>
                                    <p:anim calcmode="lin" valueType="num">
                                      <p:cBhvr>
                                        <p:cTn id="18" dur="500" fill="hold"/>
                                        <p:tgtEl>
                                          <p:spTgt spid="90"/>
                                        </p:tgtEl>
                                        <p:attrNameLst>
                                          <p:attrName>ppt_h</p:attrName>
                                        </p:attrNameLst>
                                      </p:cBhvr>
                                      <p:tavLst>
                                        <p:tav tm="0">
                                          <p:val>
                                            <p:fltVal val="0"/>
                                          </p:val>
                                        </p:tav>
                                        <p:tav tm="100000">
                                          <p:val>
                                            <p:strVal val="#ppt_h"/>
                                          </p:val>
                                        </p:tav>
                                      </p:tavLst>
                                    </p:anim>
                                    <p:animEffect transition="in" filter="fade">
                                      <p:cBhvr>
                                        <p:cTn id="19" dur="500"/>
                                        <p:tgtEl>
                                          <p:spTgt spid="90"/>
                                        </p:tgtEl>
                                      </p:cBhvr>
                                    </p:animEffect>
                                  </p:childTnLst>
                                </p:cTn>
                              </p:par>
                            </p:childTnLst>
                          </p:cTn>
                        </p:par>
                        <p:par>
                          <p:cTn id="20" fill="hold">
                            <p:stCondLst>
                              <p:cond delay="1500"/>
                            </p:stCondLst>
                            <p:childTnLst>
                              <p:par>
                                <p:cTn id="21" presetID="53" presetClass="entr" presetSubtype="16" fill="hold" nodeType="afterEffect">
                                  <p:stCondLst>
                                    <p:cond delay="0"/>
                                  </p:stCondLst>
                                  <p:childTnLst>
                                    <p:set>
                                      <p:cBhvr>
                                        <p:cTn id="22" dur="1" fill="hold">
                                          <p:stCondLst>
                                            <p:cond delay="0"/>
                                          </p:stCondLst>
                                        </p:cTn>
                                        <p:tgtEl>
                                          <p:spTgt spid="85"/>
                                        </p:tgtEl>
                                        <p:attrNameLst>
                                          <p:attrName>style.visibility</p:attrName>
                                        </p:attrNameLst>
                                      </p:cBhvr>
                                      <p:to>
                                        <p:strVal val="visible"/>
                                      </p:to>
                                    </p:set>
                                    <p:anim calcmode="lin" valueType="num">
                                      <p:cBhvr>
                                        <p:cTn id="23" dur="500" fill="hold"/>
                                        <p:tgtEl>
                                          <p:spTgt spid="85"/>
                                        </p:tgtEl>
                                        <p:attrNameLst>
                                          <p:attrName>ppt_w</p:attrName>
                                        </p:attrNameLst>
                                      </p:cBhvr>
                                      <p:tavLst>
                                        <p:tav tm="0">
                                          <p:val>
                                            <p:fltVal val="0"/>
                                          </p:val>
                                        </p:tav>
                                        <p:tav tm="100000">
                                          <p:val>
                                            <p:strVal val="#ppt_w"/>
                                          </p:val>
                                        </p:tav>
                                      </p:tavLst>
                                    </p:anim>
                                    <p:anim calcmode="lin" valueType="num">
                                      <p:cBhvr>
                                        <p:cTn id="24" dur="500" fill="hold"/>
                                        <p:tgtEl>
                                          <p:spTgt spid="85"/>
                                        </p:tgtEl>
                                        <p:attrNameLst>
                                          <p:attrName>ppt_h</p:attrName>
                                        </p:attrNameLst>
                                      </p:cBhvr>
                                      <p:tavLst>
                                        <p:tav tm="0">
                                          <p:val>
                                            <p:fltVal val="0"/>
                                          </p:val>
                                        </p:tav>
                                        <p:tav tm="100000">
                                          <p:val>
                                            <p:strVal val="#ppt_h"/>
                                          </p:val>
                                        </p:tav>
                                      </p:tavLst>
                                    </p:anim>
                                    <p:animEffect transition="in" filter="fade">
                                      <p:cBhvr>
                                        <p:cTn id="25" dur="500"/>
                                        <p:tgtEl>
                                          <p:spTgt spid="85"/>
                                        </p:tgtEl>
                                      </p:cBhvr>
                                    </p:animEffect>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500" fill="hold"/>
                                        <p:tgtEl>
                                          <p:spTgt spid="7"/>
                                        </p:tgtEl>
                                        <p:attrNameLst>
                                          <p:attrName>ppt_w</p:attrName>
                                        </p:attrNameLst>
                                      </p:cBhvr>
                                      <p:tavLst>
                                        <p:tav tm="0">
                                          <p:val>
                                            <p:fltVal val="0"/>
                                          </p:val>
                                        </p:tav>
                                        <p:tav tm="100000">
                                          <p:val>
                                            <p:strVal val="#ppt_w"/>
                                          </p:val>
                                        </p:tav>
                                      </p:tavLst>
                                    </p:anim>
                                    <p:anim calcmode="lin" valueType="num">
                                      <p:cBhvr>
                                        <p:cTn id="30" dur="500" fill="hold"/>
                                        <p:tgtEl>
                                          <p:spTgt spid="7"/>
                                        </p:tgtEl>
                                        <p:attrNameLst>
                                          <p:attrName>ppt_h</p:attrName>
                                        </p:attrNameLst>
                                      </p:cBhvr>
                                      <p:tavLst>
                                        <p:tav tm="0">
                                          <p:val>
                                            <p:fltVal val="0"/>
                                          </p:val>
                                        </p:tav>
                                        <p:tav tm="100000">
                                          <p:val>
                                            <p:strVal val="#ppt_h"/>
                                          </p:val>
                                        </p:tav>
                                      </p:tavLst>
                                    </p:anim>
                                    <p:animEffect transition="in" filter="fade">
                                      <p:cBhvr>
                                        <p:cTn id="31" dur="500"/>
                                        <p:tgtEl>
                                          <p:spTgt spid="7"/>
                                        </p:tgtEl>
                                      </p:cBhvr>
                                    </p:animEffect>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104"/>
                                        </p:tgtEl>
                                        <p:attrNameLst>
                                          <p:attrName>style.visibility</p:attrName>
                                        </p:attrNameLst>
                                      </p:cBhvr>
                                      <p:to>
                                        <p:strVal val="visible"/>
                                      </p:to>
                                    </p:set>
                                    <p:anim calcmode="lin" valueType="num">
                                      <p:cBhvr>
                                        <p:cTn id="35" dur="500" fill="hold"/>
                                        <p:tgtEl>
                                          <p:spTgt spid="104"/>
                                        </p:tgtEl>
                                        <p:attrNameLst>
                                          <p:attrName>ppt_w</p:attrName>
                                        </p:attrNameLst>
                                      </p:cBhvr>
                                      <p:tavLst>
                                        <p:tav tm="0">
                                          <p:val>
                                            <p:fltVal val="0"/>
                                          </p:val>
                                        </p:tav>
                                        <p:tav tm="100000">
                                          <p:val>
                                            <p:strVal val="#ppt_w"/>
                                          </p:val>
                                        </p:tav>
                                      </p:tavLst>
                                    </p:anim>
                                    <p:anim calcmode="lin" valueType="num">
                                      <p:cBhvr>
                                        <p:cTn id="36" dur="500" fill="hold"/>
                                        <p:tgtEl>
                                          <p:spTgt spid="104"/>
                                        </p:tgtEl>
                                        <p:attrNameLst>
                                          <p:attrName>ppt_h</p:attrName>
                                        </p:attrNameLst>
                                      </p:cBhvr>
                                      <p:tavLst>
                                        <p:tav tm="0">
                                          <p:val>
                                            <p:fltVal val="0"/>
                                          </p:val>
                                        </p:tav>
                                        <p:tav tm="100000">
                                          <p:val>
                                            <p:strVal val="#ppt_h"/>
                                          </p:val>
                                        </p:tav>
                                      </p:tavLst>
                                    </p:anim>
                                    <p:animEffect transition="in" filter="fade">
                                      <p:cBhvr>
                                        <p:cTn id="37" dur="500"/>
                                        <p:tgtEl>
                                          <p:spTgt spid="104"/>
                                        </p:tgtEl>
                                      </p:cBhvr>
                                    </p:animEffect>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58"/>
                                        </p:tgtEl>
                                        <p:attrNameLst>
                                          <p:attrName>style.visibility</p:attrName>
                                        </p:attrNameLst>
                                      </p:cBhvr>
                                      <p:to>
                                        <p:strVal val="visible"/>
                                      </p:to>
                                    </p:set>
                                    <p:anim calcmode="lin" valueType="num">
                                      <p:cBhvr>
                                        <p:cTn id="41" dur="500" fill="hold"/>
                                        <p:tgtEl>
                                          <p:spTgt spid="58"/>
                                        </p:tgtEl>
                                        <p:attrNameLst>
                                          <p:attrName>ppt_w</p:attrName>
                                        </p:attrNameLst>
                                      </p:cBhvr>
                                      <p:tavLst>
                                        <p:tav tm="0">
                                          <p:val>
                                            <p:fltVal val="0"/>
                                          </p:val>
                                        </p:tav>
                                        <p:tav tm="100000">
                                          <p:val>
                                            <p:strVal val="#ppt_w"/>
                                          </p:val>
                                        </p:tav>
                                      </p:tavLst>
                                    </p:anim>
                                    <p:anim calcmode="lin" valueType="num">
                                      <p:cBhvr>
                                        <p:cTn id="42" dur="500" fill="hold"/>
                                        <p:tgtEl>
                                          <p:spTgt spid="58"/>
                                        </p:tgtEl>
                                        <p:attrNameLst>
                                          <p:attrName>ppt_h</p:attrName>
                                        </p:attrNameLst>
                                      </p:cBhvr>
                                      <p:tavLst>
                                        <p:tav tm="0">
                                          <p:val>
                                            <p:fltVal val="0"/>
                                          </p:val>
                                        </p:tav>
                                        <p:tav tm="100000">
                                          <p:val>
                                            <p:strVal val="#ppt_h"/>
                                          </p:val>
                                        </p:tav>
                                      </p:tavLst>
                                    </p:anim>
                                    <p:animEffect transition="in" filter="fade">
                                      <p:cBhvr>
                                        <p:cTn id="43" dur="500"/>
                                        <p:tgtEl>
                                          <p:spTgt spid="58"/>
                                        </p:tgtEl>
                                      </p:cBhvr>
                                    </p:animEffect>
                                  </p:childTnLst>
                                </p:cTn>
                              </p:par>
                            </p:childTnLst>
                          </p:cTn>
                        </p:par>
                        <p:par>
                          <p:cTn id="44" fill="hold">
                            <p:stCondLst>
                              <p:cond delay="3500"/>
                            </p:stCondLst>
                            <p:childTnLst>
                              <p:par>
                                <p:cTn id="45" presetID="53" presetClass="entr" presetSubtype="16" fill="hold" nodeType="afterEffect">
                                  <p:stCondLst>
                                    <p:cond delay="0"/>
                                  </p:stCondLst>
                                  <p:childTnLst>
                                    <p:set>
                                      <p:cBhvr>
                                        <p:cTn id="46" dur="1" fill="hold">
                                          <p:stCondLst>
                                            <p:cond delay="0"/>
                                          </p:stCondLst>
                                        </p:cTn>
                                        <p:tgtEl>
                                          <p:spTgt spid="8"/>
                                        </p:tgtEl>
                                        <p:attrNameLst>
                                          <p:attrName>style.visibility</p:attrName>
                                        </p:attrNameLst>
                                      </p:cBhvr>
                                      <p:to>
                                        <p:strVal val="visible"/>
                                      </p:to>
                                    </p:set>
                                    <p:anim calcmode="lin" valueType="num">
                                      <p:cBhvr>
                                        <p:cTn id="47" dur="500" fill="hold"/>
                                        <p:tgtEl>
                                          <p:spTgt spid="8"/>
                                        </p:tgtEl>
                                        <p:attrNameLst>
                                          <p:attrName>ppt_w</p:attrName>
                                        </p:attrNameLst>
                                      </p:cBhvr>
                                      <p:tavLst>
                                        <p:tav tm="0">
                                          <p:val>
                                            <p:fltVal val="0"/>
                                          </p:val>
                                        </p:tav>
                                        <p:tav tm="100000">
                                          <p:val>
                                            <p:strVal val="#ppt_w"/>
                                          </p:val>
                                        </p:tav>
                                      </p:tavLst>
                                    </p:anim>
                                    <p:anim calcmode="lin" valueType="num">
                                      <p:cBhvr>
                                        <p:cTn id="48" dur="500" fill="hold"/>
                                        <p:tgtEl>
                                          <p:spTgt spid="8"/>
                                        </p:tgtEl>
                                        <p:attrNameLst>
                                          <p:attrName>ppt_h</p:attrName>
                                        </p:attrNameLst>
                                      </p:cBhvr>
                                      <p:tavLst>
                                        <p:tav tm="0">
                                          <p:val>
                                            <p:fltVal val="0"/>
                                          </p:val>
                                        </p:tav>
                                        <p:tav tm="100000">
                                          <p:val>
                                            <p:strVal val="#ppt_h"/>
                                          </p:val>
                                        </p:tav>
                                      </p:tavLst>
                                    </p:anim>
                                    <p:animEffect transition="in" filter="fade">
                                      <p:cBhvr>
                                        <p:cTn id="49" dur="500"/>
                                        <p:tgtEl>
                                          <p:spTgt spid="8"/>
                                        </p:tgtEl>
                                      </p:cBhvr>
                                    </p:animEffect>
                                  </p:childTnLst>
                                </p:cTn>
                              </p:par>
                            </p:childTnLst>
                          </p:cTn>
                        </p:par>
                        <p:par>
                          <p:cTn id="50" fill="hold">
                            <p:stCondLst>
                              <p:cond delay="4000"/>
                            </p:stCondLst>
                            <p:childTnLst>
                              <p:par>
                                <p:cTn id="51" presetID="53" presetClass="entr" presetSubtype="16" fill="hold" grpId="0" nodeType="afterEffect">
                                  <p:stCondLst>
                                    <p:cond delay="0"/>
                                  </p:stCondLst>
                                  <p:childTnLst>
                                    <p:set>
                                      <p:cBhvr>
                                        <p:cTn id="52" dur="1" fill="hold">
                                          <p:stCondLst>
                                            <p:cond delay="0"/>
                                          </p:stCondLst>
                                        </p:cTn>
                                        <p:tgtEl>
                                          <p:spTgt spid="110"/>
                                        </p:tgtEl>
                                        <p:attrNameLst>
                                          <p:attrName>style.visibility</p:attrName>
                                        </p:attrNameLst>
                                      </p:cBhvr>
                                      <p:to>
                                        <p:strVal val="visible"/>
                                      </p:to>
                                    </p:set>
                                    <p:anim calcmode="lin" valueType="num">
                                      <p:cBhvr>
                                        <p:cTn id="53" dur="500" fill="hold"/>
                                        <p:tgtEl>
                                          <p:spTgt spid="110"/>
                                        </p:tgtEl>
                                        <p:attrNameLst>
                                          <p:attrName>ppt_w</p:attrName>
                                        </p:attrNameLst>
                                      </p:cBhvr>
                                      <p:tavLst>
                                        <p:tav tm="0">
                                          <p:val>
                                            <p:fltVal val="0"/>
                                          </p:val>
                                        </p:tav>
                                        <p:tav tm="100000">
                                          <p:val>
                                            <p:strVal val="#ppt_w"/>
                                          </p:val>
                                        </p:tav>
                                      </p:tavLst>
                                    </p:anim>
                                    <p:anim calcmode="lin" valueType="num">
                                      <p:cBhvr>
                                        <p:cTn id="54" dur="500" fill="hold"/>
                                        <p:tgtEl>
                                          <p:spTgt spid="110"/>
                                        </p:tgtEl>
                                        <p:attrNameLst>
                                          <p:attrName>ppt_h</p:attrName>
                                        </p:attrNameLst>
                                      </p:cBhvr>
                                      <p:tavLst>
                                        <p:tav tm="0">
                                          <p:val>
                                            <p:fltVal val="0"/>
                                          </p:val>
                                        </p:tav>
                                        <p:tav tm="100000">
                                          <p:val>
                                            <p:strVal val="#ppt_h"/>
                                          </p:val>
                                        </p:tav>
                                      </p:tavLst>
                                    </p:anim>
                                    <p:animEffect transition="in" filter="fade">
                                      <p:cBhvr>
                                        <p:cTn id="55" dur="500"/>
                                        <p:tgtEl>
                                          <p:spTgt spid="110"/>
                                        </p:tgtEl>
                                      </p:cBhvr>
                                    </p:animEffect>
                                  </p:childTnLst>
                                </p:cTn>
                              </p:par>
                            </p:childTnLst>
                          </p:cTn>
                        </p:par>
                        <p:par>
                          <p:cTn id="56" fill="hold">
                            <p:stCondLst>
                              <p:cond delay="4500"/>
                            </p:stCondLst>
                            <p:childTnLst>
                              <p:par>
                                <p:cTn id="57" presetID="53" presetClass="entr" presetSubtype="16" fill="hold" nodeType="afterEffect">
                                  <p:stCondLst>
                                    <p:cond delay="0"/>
                                  </p:stCondLst>
                                  <p:childTnLst>
                                    <p:set>
                                      <p:cBhvr>
                                        <p:cTn id="58" dur="1" fill="hold">
                                          <p:stCondLst>
                                            <p:cond delay="0"/>
                                          </p:stCondLst>
                                        </p:cTn>
                                        <p:tgtEl>
                                          <p:spTgt spid="78"/>
                                        </p:tgtEl>
                                        <p:attrNameLst>
                                          <p:attrName>style.visibility</p:attrName>
                                        </p:attrNameLst>
                                      </p:cBhvr>
                                      <p:to>
                                        <p:strVal val="visible"/>
                                      </p:to>
                                    </p:set>
                                    <p:anim calcmode="lin" valueType="num">
                                      <p:cBhvr>
                                        <p:cTn id="59" dur="500" fill="hold"/>
                                        <p:tgtEl>
                                          <p:spTgt spid="78"/>
                                        </p:tgtEl>
                                        <p:attrNameLst>
                                          <p:attrName>ppt_w</p:attrName>
                                        </p:attrNameLst>
                                      </p:cBhvr>
                                      <p:tavLst>
                                        <p:tav tm="0">
                                          <p:val>
                                            <p:fltVal val="0"/>
                                          </p:val>
                                        </p:tav>
                                        <p:tav tm="100000">
                                          <p:val>
                                            <p:strVal val="#ppt_w"/>
                                          </p:val>
                                        </p:tav>
                                      </p:tavLst>
                                    </p:anim>
                                    <p:anim calcmode="lin" valueType="num">
                                      <p:cBhvr>
                                        <p:cTn id="60" dur="500" fill="hold"/>
                                        <p:tgtEl>
                                          <p:spTgt spid="78"/>
                                        </p:tgtEl>
                                        <p:attrNameLst>
                                          <p:attrName>ppt_h</p:attrName>
                                        </p:attrNameLst>
                                      </p:cBhvr>
                                      <p:tavLst>
                                        <p:tav tm="0">
                                          <p:val>
                                            <p:fltVal val="0"/>
                                          </p:val>
                                        </p:tav>
                                        <p:tav tm="100000">
                                          <p:val>
                                            <p:strVal val="#ppt_h"/>
                                          </p:val>
                                        </p:tav>
                                      </p:tavLst>
                                    </p:anim>
                                    <p:animEffect transition="in" filter="fade">
                                      <p:cBhvr>
                                        <p:cTn id="61" dur="500"/>
                                        <p:tgtEl>
                                          <p:spTgt spid="78"/>
                                        </p:tgtEl>
                                      </p:cBhvr>
                                    </p:animEffect>
                                  </p:childTnLst>
                                </p:cTn>
                              </p:par>
                            </p:childTnLst>
                          </p:cTn>
                        </p:par>
                        <p:par>
                          <p:cTn id="62" fill="hold">
                            <p:stCondLst>
                              <p:cond delay="5000"/>
                            </p:stCondLst>
                            <p:childTnLst>
                              <p:par>
                                <p:cTn id="63" presetID="53" presetClass="entr" presetSubtype="16" fill="hold" nodeType="afterEffect">
                                  <p:stCondLst>
                                    <p:cond delay="0"/>
                                  </p:stCondLst>
                                  <p:childTnLst>
                                    <p:set>
                                      <p:cBhvr>
                                        <p:cTn id="64" dur="1" fill="hold">
                                          <p:stCondLst>
                                            <p:cond delay="0"/>
                                          </p:stCondLst>
                                        </p:cTn>
                                        <p:tgtEl>
                                          <p:spTgt spid="9"/>
                                        </p:tgtEl>
                                        <p:attrNameLst>
                                          <p:attrName>style.visibility</p:attrName>
                                        </p:attrNameLst>
                                      </p:cBhvr>
                                      <p:to>
                                        <p:strVal val="visible"/>
                                      </p:to>
                                    </p:set>
                                    <p:anim calcmode="lin" valueType="num">
                                      <p:cBhvr>
                                        <p:cTn id="65" dur="500" fill="hold"/>
                                        <p:tgtEl>
                                          <p:spTgt spid="9"/>
                                        </p:tgtEl>
                                        <p:attrNameLst>
                                          <p:attrName>ppt_w</p:attrName>
                                        </p:attrNameLst>
                                      </p:cBhvr>
                                      <p:tavLst>
                                        <p:tav tm="0">
                                          <p:val>
                                            <p:fltVal val="0"/>
                                          </p:val>
                                        </p:tav>
                                        <p:tav tm="100000">
                                          <p:val>
                                            <p:strVal val="#ppt_w"/>
                                          </p:val>
                                        </p:tav>
                                      </p:tavLst>
                                    </p:anim>
                                    <p:anim calcmode="lin" valueType="num">
                                      <p:cBhvr>
                                        <p:cTn id="66" dur="500" fill="hold"/>
                                        <p:tgtEl>
                                          <p:spTgt spid="9"/>
                                        </p:tgtEl>
                                        <p:attrNameLst>
                                          <p:attrName>ppt_h</p:attrName>
                                        </p:attrNameLst>
                                      </p:cBhvr>
                                      <p:tavLst>
                                        <p:tav tm="0">
                                          <p:val>
                                            <p:fltVal val="0"/>
                                          </p:val>
                                        </p:tav>
                                        <p:tav tm="100000">
                                          <p:val>
                                            <p:strVal val="#ppt_h"/>
                                          </p:val>
                                        </p:tav>
                                      </p:tavLst>
                                    </p:anim>
                                    <p:animEffect transition="in" filter="fade">
                                      <p:cBhvr>
                                        <p:cTn id="67" dur="500"/>
                                        <p:tgtEl>
                                          <p:spTgt spid="9"/>
                                        </p:tgtEl>
                                      </p:cBhvr>
                                    </p:animEffect>
                                  </p:childTnLst>
                                </p:cTn>
                              </p:par>
                            </p:childTnLst>
                          </p:cTn>
                        </p:par>
                        <p:par>
                          <p:cTn id="68" fill="hold">
                            <p:stCondLst>
                              <p:cond delay="5500"/>
                            </p:stCondLst>
                            <p:childTnLst>
                              <p:par>
                                <p:cTn id="69" presetID="53" presetClass="entr" presetSubtype="16" fill="hold" grpId="0" nodeType="afterEffect">
                                  <p:stCondLst>
                                    <p:cond delay="0"/>
                                  </p:stCondLst>
                                  <p:childTnLst>
                                    <p:set>
                                      <p:cBhvr>
                                        <p:cTn id="70" dur="1" fill="hold">
                                          <p:stCondLst>
                                            <p:cond delay="0"/>
                                          </p:stCondLst>
                                        </p:cTn>
                                        <p:tgtEl>
                                          <p:spTgt spid="116"/>
                                        </p:tgtEl>
                                        <p:attrNameLst>
                                          <p:attrName>style.visibility</p:attrName>
                                        </p:attrNameLst>
                                      </p:cBhvr>
                                      <p:to>
                                        <p:strVal val="visible"/>
                                      </p:to>
                                    </p:set>
                                    <p:anim calcmode="lin" valueType="num">
                                      <p:cBhvr>
                                        <p:cTn id="71" dur="500" fill="hold"/>
                                        <p:tgtEl>
                                          <p:spTgt spid="116"/>
                                        </p:tgtEl>
                                        <p:attrNameLst>
                                          <p:attrName>ppt_w</p:attrName>
                                        </p:attrNameLst>
                                      </p:cBhvr>
                                      <p:tavLst>
                                        <p:tav tm="0">
                                          <p:val>
                                            <p:fltVal val="0"/>
                                          </p:val>
                                        </p:tav>
                                        <p:tav tm="100000">
                                          <p:val>
                                            <p:strVal val="#ppt_w"/>
                                          </p:val>
                                        </p:tav>
                                      </p:tavLst>
                                    </p:anim>
                                    <p:anim calcmode="lin" valueType="num">
                                      <p:cBhvr>
                                        <p:cTn id="72" dur="500" fill="hold"/>
                                        <p:tgtEl>
                                          <p:spTgt spid="116"/>
                                        </p:tgtEl>
                                        <p:attrNameLst>
                                          <p:attrName>ppt_h</p:attrName>
                                        </p:attrNameLst>
                                      </p:cBhvr>
                                      <p:tavLst>
                                        <p:tav tm="0">
                                          <p:val>
                                            <p:fltVal val="0"/>
                                          </p:val>
                                        </p:tav>
                                        <p:tav tm="100000">
                                          <p:val>
                                            <p:strVal val="#ppt_h"/>
                                          </p:val>
                                        </p:tav>
                                      </p:tavLst>
                                    </p:anim>
                                    <p:animEffect transition="in" filter="fade">
                                      <p:cBhvr>
                                        <p:cTn id="73" dur="500"/>
                                        <p:tgtEl>
                                          <p:spTgt spid="116"/>
                                        </p:tgtEl>
                                      </p:cBhvr>
                                    </p:animEffect>
                                  </p:childTnLst>
                                </p:cTn>
                              </p:par>
                            </p:childTnLst>
                          </p:cTn>
                        </p:par>
                        <p:par>
                          <p:cTn id="74" fill="hold">
                            <p:stCondLst>
                              <p:cond delay="6000"/>
                            </p:stCondLst>
                            <p:childTnLst>
                              <p:par>
                                <p:cTn id="75" presetID="53" presetClass="entr" presetSubtype="16" fill="hold" nodeType="afterEffect">
                                  <p:stCondLst>
                                    <p:cond delay="0"/>
                                  </p:stCondLst>
                                  <p:childTnLst>
                                    <p:set>
                                      <p:cBhvr>
                                        <p:cTn id="76" dur="1" fill="hold">
                                          <p:stCondLst>
                                            <p:cond delay="0"/>
                                          </p:stCondLst>
                                        </p:cTn>
                                        <p:tgtEl>
                                          <p:spTgt spid="81"/>
                                        </p:tgtEl>
                                        <p:attrNameLst>
                                          <p:attrName>style.visibility</p:attrName>
                                        </p:attrNameLst>
                                      </p:cBhvr>
                                      <p:to>
                                        <p:strVal val="visible"/>
                                      </p:to>
                                    </p:set>
                                    <p:anim calcmode="lin" valueType="num">
                                      <p:cBhvr>
                                        <p:cTn id="77" dur="500" fill="hold"/>
                                        <p:tgtEl>
                                          <p:spTgt spid="81"/>
                                        </p:tgtEl>
                                        <p:attrNameLst>
                                          <p:attrName>ppt_w</p:attrName>
                                        </p:attrNameLst>
                                      </p:cBhvr>
                                      <p:tavLst>
                                        <p:tav tm="0">
                                          <p:val>
                                            <p:fltVal val="0"/>
                                          </p:val>
                                        </p:tav>
                                        <p:tav tm="100000">
                                          <p:val>
                                            <p:strVal val="#ppt_w"/>
                                          </p:val>
                                        </p:tav>
                                      </p:tavLst>
                                    </p:anim>
                                    <p:anim calcmode="lin" valueType="num">
                                      <p:cBhvr>
                                        <p:cTn id="78" dur="500" fill="hold"/>
                                        <p:tgtEl>
                                          <p:spTgt spid="81"/>
                                        </p:tgtEl>
                                        <p:attrNameLst>
                                          <p:attrName>ppt_h</p:attrName>
                                        </p:attrNameLst>
                                      </p:cBhvr>
                                      <p:tavLst>
                                        <p:tav tm="0">
                                          <p:val>
                                            <p:fltVal val="0"/>
                                          </p:val>
                                        </p:tav>
                                        <p:tav tm="100000">
                                          <p:val>
                                            <p:strVal val="#ppt_h"/>
                                          </p:val>
                                        </p:tav>
                                      </p:tavLst>
                                    </p:anim>
                                    <p:animEffect transition="in" filter="fade">
                                      <p:cBhvr>
                                        <p:cTn id="79"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104" grpId="0" animBg="1"/>
      <p:bldP spid="110" grpId="0" animBg="1"/>
      <p:bldP spid="116"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Oval 5"/>
          <p:cNvSpPr>
            <a:spLocks noChangeArrowheads="1"/>
          </p:cNvSpPr>
          <p:nvPr/>
        </p:nvSpPr>
        <p:spPr bwMode="auto">
          <a:xfrm>
            <a:off x="1956036" y="4791976"/>
            <a:ext cx="2282899" cy="2283494"/>
          </a:xfrm>
          <a:prstGeom prst="ellipse">
            <a:avLst/>
          </a:prstGeom>
          <a:solidFill>
            <a:schemeClr val="accent1"/>
          </a:solidFill>
          <a:ln>
            <a:noFill/>
          </a:ln>
          <a:extLst/>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nvGrpSpPr>
          <p:cNvPr id="25" name="Group 24"/>
          <p:cNvGrpSpPr/>
          <p:nvPr/>
        </p:nvGrpSpPr>
        <p:grpSpPr>
          <a:xfrm>
            <a:off x="1695602" y="4531475"/>
            <a:ext cx="2802114" cy="2802844"/>
            <a:chOff x="1119258" y="2257147"/>
            <a:chExt cx="1868076" cy="1868076"/>
          </a:xfrm>
        </p:grpSpPr>
        <p:sp>
          <p:nvSpPr>
            <p:cNvPr id="26"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1"/>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7"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1"/>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8"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1"/>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29"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1"/>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0"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1"/>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1"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1"/>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2"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1">
                <a:lumMod val="75000"/>
                <a:alpha val="24000"/>
              </a:schemeClr>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3"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1">
                <a:lumMod val="75000"/>
                <a:alpha val="24000"/>
              </a:schemeClr>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4"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1">
                <a:lumMod val="75000"/>
                <a:alpha val="24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5"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1">
                <a:lumMod val="75000"/>
                <a:alpha val="2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6"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1">
                <a:lumMod val="75000"/>
                <a:alpha val="2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7"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1">
                <a:lumMod val="75000"/>
                <a:alpha val="2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sp>
        <p:nvSpPr>
          <p:cNvPr id="38" name="Oval 5"/>
          <p:cNvSpPr>
            <a:spLocks noChangeArrowheads="1"/>
          </p:cNvSpPr>
          <p:nvPr/>
        </p:nvSpPr>
        <p:spPr bwMode="auto">
          <a:xfrm>
            <a:off x="5977504" y="4791976"/>
            <a:ext cx="2282899" cy="2283494"/>
          </a:xfrm>
          <a:prstGeom prst="ellipse">
            <a:avLst/>
          </a:prstGeom>
          <a:solidFill>
            <a:schemeClr val="accent3"/>
          </a:solidFill>
          <a:ln>
            <a:noFill/>
          </a:ln>
          <a:extLst/>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nvGrpSpPr>
          <p:cNvPr id="39" name="Group 38"/>
          <p:cNvGrpSpPr/>
          <p:nvPr/>
        </p:nvGrpSpPr>
        <p:grpSpPr>
          <a:xfrm>
            <a:off x="5717070" y="4531475"/>
            <a:ext cx="2802114" cy="2802844"/>
            <a:chOff x="3800237" y="2257147"/>
            <a:chExt cx="1868076" cy="1868076"/>
          </a:xfrm>
        </p:grpSpPr>
        <p:sp>
          <p:nvSpPr>
            <p:cNvPr id="44" name="Freeform 6"/>
            <p:cNvSpPr>
              <a:spLocks/>
            </p:cNvSpPr>
            <p:nvPr/>
          </p:nvSpPr>
          <p:spPr bwMode="auto">
            <a:xfrm>
              <a:off x="5176020"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3"/>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5" name="Freeform 7"/>
            <p:cNvSpPr>
              <a:spLocks/>
            </p:cNvSpPr>
            <p:nvPr/>
          </p:nvSpPr>
          <p:spPr bwMode="auto">
            <a:xfrm>
              <a:off x="4756252"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3"/>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6" name="Freeform 8"/>
            <p:cNvSpPr>
              <a:spLocks/>
            </p:cNvSpPr>
            <p:nvPr/>
          </p:nvSpPr>
          <p:spPr bwMode="auto">
            <a:xfrm>
              <a:off x="5477110"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3"/>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7" name="Freeform 9"/>
            <p:cNvSpPr>
              <a:spLocks/>
            </p:cNvSpPr>
            <p:nvPr/>
          </p:nvSpPr>
          <p:spPr bwMode="auto">
            <a:xfrm>
              <a:off x="5477110"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3"/>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0" name="Freeform 10"/>
            <p:cNvSpPr>
              <a:spLocks/>
            </p:cNvSpPr>
            <p:nvPr/>
          </p:nvSpPr>
          <p:spPr bwMode="auto">
            <a:xfrm>
              <a:off x="5176020"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3"/>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1" name="Freeform 11"/>
            <p:cNvSpPr>
              <a:spLocks/>
            </p:cNvSpPr>
            <p:nvPr/>
          </p:nvSpPr>
          <p:spPr bwMode="auto">
            <a:xfrm>
              <a:off x="4756252"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3"/>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2" name="Freeform 12"/>
            <p:cNvSpPr>
              <a:spLocks/>
            </p:cNvSpPr>
            <p:nvPr/>
          </p:nvSpPr>
          <p:spPr bwMode="auto">
            <a:xfrm>
              <a:off x="4287036"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3"/>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3" name="Freeform 13"/>
            <p:cNvSpPr>
              <a:spLocks/>
            </p:cNvSpPr>
            <p:nvPr/>
          </p:nvSpPr>
          <p:spPr bwMode="auto">
            <a:xfrm>
              <a:off x="3937595"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3"/>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4" name="Freeform 14"/>
            <p:cNvSpPr>
              <a:spLocks/>
            </p:cNvSpPr>
            <p:nvPr/>
          </p:nvSpPr>
          <p:spPr bwMode="auto">
            <a:xfrm>
              <a:off x="3800237"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3"/>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5" name="Freeform 15"/>
            <p:cNvSpPr>
              <a:spLocks/>
            </p:cNvSpPr>
            <p:nvPr/>
          </p:nvSpPr>
          <p:spPr bwMode="auto">
            <a:xfrm>
              <a:off x="3800237"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3"/>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6" name="Freeform 16"/>
            <p:cNvSpPr>
              <a:spLocks/>
            </p:cNvSpPr>
            <p:nvPr/>
          </p:nvSpPr>
          <p:spPr bwMode="auto">
            <a:xfrm>
              <a:off x="3937595"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3">
                <a:alpha val="2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8" name="Freeform 17"/>
            <p:cNvSpPr>
              <a:spLocks/>
            </p:cNvSpPr>
            <p:nvPr/>
          </p:nvSpPr>
          <p:spPr bwMode="auto">
            <a:xfrm>
              <a:off x="4287036"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3">
                <a:alpha val="2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sp>
        <p:nvSpPr>
          <p:cNvPr id="59" name="Oval 5"/>
          <p:cNvSpPr>
            <a:spLocks noChangeArrowheads="1"/>
          </p:cNvSpPr>
          <p:nvPr/>
        </p:nvSpPr>
        <p:spPr bwMode="auto">
          <a:xfrm>
            <a:off x="10096768" y="4791976"/>
            <a:ext cx="2282899" cy="2283494"/>
          </a:xfrm>
          <a:prstGeom prst="ellipse">
            <a:avLst/>
          </a:prstGeom>
          <a:solidFill>
            <a:schemeClr val="accent2"/>
          </a:solidFill>
          <a:ln>
            <a:noFill/>
          </a:ln>
          <a:extLst/>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nvGrpSpPr>
          <p:cNvPr id="62" name="Group 61"/>
          <p:cNvGrpSpPr/>
          <p:nvPr/>
        </p:nvGrpSpPr>
        <p:grpSpPr>
          <a:xfrm>
            <a:off x="9836334" y="4531475"/>
            <a:ext cx="2802114" cy="2802844"/>
            <a:chOff x="6546413" y="2257147"/>
            <a:chExt cx="1868076" cy="1868076"/>
          </a:xfrm>
        </p:grpSpPr>
        <p:sp>
          <p:nvSpPr>
            <p:cNvPr id="63" name="Freeform 6"/>
            <p:cNvSpPr>
              <a:spLocks/>
            </p:cNvSpPr>
            <p:nvPr/>
          </p:nvSpPr>
          <p:spPr bwMode="auto">
            <a:xfrm>
              <a:off x="7922196"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2"/>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7" name="Freeform 7"/>
            <p:cNvSpPr>
              <a:spLocks/>
            </p:cNvSpPr>
            <p:nvPr/>
          </p:nvSpPr>
          <p:spPr bwMode="auto">
            <a:xfrm>
              <a:off x="7502428"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2"/>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1" name="Freeform 8"/>
            <p:cNvSpPr>
              <a:spLocks/>
            </p:cNvSpPr>
            <p:nvPr/>
          </p:nvSpPr>
          <p:spPr bwMode="auto">
            <a:xfrm>
              <a:off x="8223286"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2"/>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5" name="Freeform 9"/>
            <p:cNvSpPr>
              <a:spLocks/>
            </p:cNvSpPr>
            <p:nvPr/>
          </p:nvSpPr>
          <p:spPr bwMode="auto">
            <a:xfrm>
              <a:off x="8223286"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2"/>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6" name="Freeform 10"/>
            <p:cNvSpPr>
              <a:spLocks/>
            </p:cNvSpPr>
            <p:nvPr/>
          </p:nvSpPr>
          <p:spPr bwMode="auto">
            <a:xfrm>
              <a:off x="7922196"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2"/>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7" name="Freeform 11"/>
            <p:cNvSpPr>
              <a:spLocks/>
            </p:cNvSpPr>
            <p:nvPr/>
          </p:nvSpPr>
          <p:spPr bwMode="auto">
            <a:xfrm>
              <a:off x="7502428"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2"/>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8" name="Freeform 12"/>
            <p:cNvSpPr>
              <a:spLocks/>
            </p:cNvSpPr>
            <p:nvPr/>
          </p:nvSpPr>
          <p:spPr bwMode="auto">
            <a:xfrm>
              <a:off x="7033212"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2">
                <a:alpha val="2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0" name="Freeform 13"/>
            <p:cNvSpPr>
              <a:spLocks/>
            </p:cNvSpPr>
            <p:nvPr/>
          </p:nvSpPr>
          <p:spPr bwMode="auto">
            <a:xfrm>
              <a:off x="6683771"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2">
                <a:alpha val="2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1" name="Freeform 14"/>
            <p:cNvSpPr>
              <a:spLocks/>
            </p:cNvSpPr>
            <p:nvPr/>
          </p:nvSpPr>
          <p:spPr bwMode="auto">
            <a:xfrm>
              <a:off x="6546413"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2">
                <a:alpha val="2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3" name="Freeform 15"/>
            <p:cNvSpPr>
              <a:spLocks/>
            </p:cNvSpPr>
            <p:nvPr/>
          </p:nvSpPr>
          <p:spPr bwMode="auto">
            <a:xfrm>
              <a:off x="6546413"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2">
                <a:alpha val="2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4" name="Freeform 16"/>
            <p:cNvSpPr>
              <a:spLocks/>
            </p:cNvSpPr>
            <p:nvPr/>
          </p:nvSpPr>
          <p:spPr bwMode="auto">
            <a:xfrm>
              <a:off x="6683771"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2">
                <a:alpha val="2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5" name="Freeform 17"/>
            <p:cNvSpPr>
              <a:spLocks/>
            </p:cNvSpPr>
            <p:nvPr/>
          </p:nvSpPr>
          <p:spPr bwMode="auto">
            <a:xfrm>
              <a:off x="7033212"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2">
                <a:alpha val="2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sp>
        <p:nvSpPr>
          <p:cNvPr id="86" name="Oval 5"/>
          <p:cNvSpPr>
            <a:spLocks noChangeArrowheads="1"/>
          </p:cNvSpPr>
          <p:nvPr/>
        </p:nvSpPr>
        <p:spPr bwMode="auto">
          <a:xfrm>
            <a:off x="14132943" y="4791976"/>
            <a:ext cx="2282899" cy="2283494"/>
          </a:xfrm>
          <a:prstGeom prst="ellipse">
            <a:avLst/>
          </a:prstGeom>
          <a:solidFill>
            <a:schemeClr val="accent4"/>
          </a:solidFill>
          <a:ln>
            <a:noFill/>
          </a:ln>
          <a:extLst/>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nvGrpSpPr>
          <p:cNvPr id="87" name="Group 86"/>
          <p:cNvGrpSpPr/>
          <p:nvPr/>
        </p:nvGrpSpPr>
        <p:grpSpPr>
          <a:xfrm>
            <a:off x="13872509" y="4531475"/>
            <a:ext cx="2802114" cy="2802844"/>
            <a:chOff x="9237196" y="2257147"/>
            <a:chExt cx="1868076" cy="1868076"/>
          </a:xfrm>
        </p:grpSpPr>
        <p:sp>
          <p:nvSpPr>
            <p:cNvPr id="88" name="Freeform 6"/>
            <p:cNvSpPr>
              <a:spLocks/>
            </p:cNvSpPr>
            <p:nvPr/>
          </p:nvSpPr>
          <p:spPr bwMode="auto">
            <a:xfrm>
              <a:off x="10612979"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4"/>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89" name="Freeform 7"/>
            <p:cNvSpPr>
              <a:spLocks/>
            </p:cNvSpPr>
            <p:nvPr/>
          </p:nvSpPr>
          <p:spPr bwMode="auto">
            <a:xfrm>
              <a:off x="10193211"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4"/>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90" name="Freeform 8"/>
            <p:cNvSpPr>
              <a:spLocks/>
            </p:cNvSpPr>
            <p:nvPr/>
          </p:nvSpPr>
          <p:spPr bwMode="auto">
            <a:xfrm>
              <a:off x="10914069"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4"/>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91" name="Freeform 9"/>
            <p:cNvSpPr>
              <a:spLocks/>
            </p:cNvSpPr>
            <p:nvPr/>
          </p:nvSpPr>
          <p:spPr bwMode="auto">
            <a:xfrm>
              <a:off x="10914069"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4"/>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92" name="Freeform 10"/>
            <p:cNvSpPr>
              <a:spLocks/>
            </p:cNvSpPr>
            <p:nvPr/>
          </p:nvSpPr>
          <p:spPr bwMode="auto">
            <a:xfrm>
              <a:off x="10612979"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4"/>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93" name="Freeform 11"/>
            <p:cNvSpPr>
              <a:spLocks/>
            </p:cNvSpPr>
            <p:nvPr/>
          </p:nvSpPr>
          <p:spPr bwMode="auto">
            <a:xfrm>
              <a:off x="10193211"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4"/>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94" name="Freeform 12"/>
            <p:cNvSpPr>
              <a:spLocks/>
            </p:cNvSpPr>
            <p:nvPr/>
          </p:nvSpPr>
          <p:spPr bwMode="auto">
            <a:xfrm>
              <a:off x="9723995"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4"/>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95" name="Freeform 13"/>
            <p:cNvSpPr>
              <a:spLocks/>
            </p:cNvSpPr>
            <p:nvPr/>
          </p:nvSpPr>
          <p:spPr bwMode="auto">
            <a:xfrm>
              <a:off x="9374554"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4">
                <a:alpha val="25000"/>
              </a:schemeClr>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96" name="Freeform 14"/>
            <p:cNvSpPr>
              <a:spLocks/>
            </p:cNvSpPr>
            <p:nvPr/>
          </p:nvSpPr>
          <p:spPr bwMode="auto">
            <a:xfrm>
              <a:off x="9237196"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4">
                <a:alpha val="25000"/>
              </a:schemeClr>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97" name="Freeform 15"/>
            <p:cNvSpPr>
              <a:spLocks/>
            </p:cNvSpPr>
            <p:nvPr/>
          </p:nvSpPr>
          <p:spPr bwMode="auto">
            <a:xfrm>
              <a:off x="9237196"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4">
                <a:alpha val="2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98" name="Freeform 16"/>
            <p:cNvSpPr>
              <a:spLocks/>
            </p:cNvSpPr>
            <p:nvPr/>
          </p:nvSpPr>
          <p:spPr bwMode="auto">
            <a:xfrm>
              <a:off x="9374554"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4">
                <a:alpha val="2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99" name="Freeform 17"/>
            <p:cNvSpPr>
              <a:spLocks/>
            </p:cNvSpPr>
            <p:nvPr/>
          </p:nvSpPr>
          <p:spPr bwMode="auto">
            <a:xfrm>
              <a:off x="9723995"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4">
                <a:alpha val="2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sp>
        <p:nvSpPr>
          <p:cNvPr id="100" name="TextBox 99"/>
          <p:cNvSpPr txBox="1"/>
          <p:nvPr/>
        </p:nvSpPr>
        <p:spPr>
          <a:xfrm>
            <a:off x="1695602" y="8156041"/>
            <a:ext cx="2802114" cy="1800501"/>
          </a:xfrm>
          <a:prstGeom prst="rect">
            <a:avLst/>
          </a:prstGeom>
          <a:noFill/>
        </p:spPr>
        <p:txBody>
          <a:bodyPr wrap="square" lIns="137168" tIns="68584" rIns="137168" bIns="68584" rtlCol="0">
            <a:spAutoFit/>
          </a:bodyPr>
          <a:lstStyle/>
          <a:p>
            <a:pPr algn="ctr"/>
            <a:r>
              <a:rPr lang="en-US" sz="1800" dirty="0">
                <a:latin typeface="Lato Light"/>
                <a:cs typeface="Lato Light"/>
              </a:rPr>
              <a:t>Lorem ipsum dolor sit amet, consectetur adipiscing elit. Curabitur elementum posuere pretium. </a:t>
            </a:r>
          </a:p>
          <a:p>
            <a:pPr algn="ctr"/>
            <a:endParaRPr lang="en-US" sz="1800" dirty="0">
              <a:solidFill>
                <a:schemeClr val="bg1">
                  <a:lumMod val="65000"/>
                </a:schemeClr>
              </a:solidFill>
              <a:latin typeface="Lato Light"/>
              <a:cs typeface="Lato Light"/>
            </a:endParaRPr>
          </a:p>
        </p:txBody>
      </p:sp>
      <p:sp>
        <p:nvSpPr>
          <p:cNvPr id="101" name="TextBox 100"/>
          <p:cNvSpPr txBox="1"/>
          <p:nvPr/>
        </p:nvSpPr>
        <p:spPr>
          <a:xfrm>
            <a:off x="1604214" y="7668300"/>
            <a:ext cx="2984892" cy="554134"/>
          </a:xfrm>
          <a:prstGeom prst="rect">
            <a:avLst/>
          </a:prstGeom>
          <a:noFill/>
        </p:spPr>
        <p:txBody>
          <a:bodyPr wrap="square" lIns="137168" tIns="68584" rIns="137168" bIns="68584" rtlCol="0">
            <a:spAutoFit/>
          </a:bodyPr>
          <a:lstStyle/>
          <a:p>
            <a:pPr algn="ctr"/>
            <a:r>
              <a:rPr lang="id-ID" sz="2701" b="1" dirty="0">
                <a:solidFill>
                  <a:schemeClr val="tx2"/>
                </a:solidFill>
                <a:latin typeface="Lato Regular"/>
                <a:cs typeface="Lato Regular"/>
              </a:rPr>
              <a:t>Magical</a:t>
            </a:r>
            <a:endParaRPr lang="en-US" sz="2701" b="1" dirty="0">
              <a:solidFill>
                <a:schemeClr val="tx2"/>
              </a:solidFill>
              <a:latin typeface="Lato Regular"/>
              <a:cs typeface="Lato Regular"/>
            </a:endParaRPr>
          </a:p>
        </p:txBody>
      </p:sp>
      <p:sp>
        <p:nvSpPr>
          <p:cNvPr id="102" name="TextBox 101"/>
          <p:cNvSpPr txBox="1"/>
          <p:nvPr/>
        </p:nvSpPr>
        <p:spPr>
          <a:xfrm>
            <a:off x="5717070" y="8156041"/>
            <a:ext cx="2802114" cy="1800501"/>
          </a:xfrm>
          <a:prstGeom prst="rect">
            <a:avLst/>
          </a:prstGeom>
          <a:noFill/>
        </p:spPr>
        <p:txBody>
          <a:bodyPr wrap="square" lIns="137168" tIns="68584" rIns="137168" bIns="68584" rtlCol="0">
            <a:spAutoFit/>
          </a:bodyPr>
          <a:lstStyle/>
          <a:p>
            <a:pPr algn="ctr"/>
            <a:r>
              <a:rPr lang="en-US" sz="1800" dirty="0">
                <a:latin typeface="Lato Light"/>
                <a:cs typeface="Lato Light"/>
              </a:rPr>
              <a:t>Lorem ipsum dolor sit amet, consectetur adipiscing elit. Curabitur elementum posuere pretium. </a:t>
            </a:r>
          </a:p>
          <a:p>
            <a:pPr algn="ctr"/>
            <a:endParaRPr lang="en-US" sz="1800" dirty="0">
              <a:solidFill>
                <a:schemeClr val="bg1">
                  <a:lumMod val="65000"/>
                </a:schemeClr>
              </a:solidFill>
              <a:latin typeface="Lato Light"/>
              <a:cs typeface="Lato Light"/>
            </a:endParaRPr>
          </a:p>
        </p:txBody>
      </p:sp>
      <p:sp>
        <p:nvSpPr>
          <p:cNvPr id="103" name="TextBox 102"/>
          <p:cNvSpPr txBox="1"/>
          <p:nvPr/>
        </p:nvSpPr>
        <p:spPr>
          <a:xfrm>
            <a:off x="5625682" y="7668300"/>
            <a:ext cx="2984892" cy="554134"/>
          </a:xfrm>
          <a:prstGeom prst="rect">
            <a:avLst/>
          </a:prstGeom>
          <a:noFill/>
        </p:spPr>
        <p:txBody>
          <a:bodyPr wrap="square" lIns="137168" tIns="68584" rIns="137168" bIns="68584" rtlCol="0">
            <a:spAutoFit/>
          </a:bodyPr>
          <a:lstStyle/>
          <a:p>
            <a:pPr algn="ctr"/>
            <a:r>
              <a:rPr lang="id-ID" sz="2701" b="1" dirty="0">
                <a:solidFill>
                  <a:schemeClr val="tx2"/>
                </a:solidFill>
                <a:latin typeface="Lato Regular"/>
                <a:cs typeface="Lato Regular"/>
              </a:rPr>
              <a:t>Design</a:t>
            </a:r>
            <a:endParaRPr lang="en-US" sz="2701" b="1" dirty="0">
              <a:solidFill>
                <a:schemeClr val="tx2"/>
              </a:solidFill>
              <a:latin typeface="Lato Regular"/>
              <a:cs typeface="Lato Regular"/>
            </a:endParaRPr>
          </a:p>
        </p:txBody>
      </p:sp>
      <p:sp>
        <p:nvSpPr>
          <p:cNvPr id="104" name="TextBox 103"/>
          <p:cNvSpPr txBox="1"/>
          <p:nvPr/>
        </p:nvSpPr>
        <p:spPr>
          <a:xfrm>
            <a:off x="9836334" y="8156041"/>
            <a:ext cx="2802114" cy="1800501"/>
          </a:xfrm>
          <a:prstGeom prst="rect">
            <a:avLst/>
          </a:prstGeom>
          <a:noFill/>
        </p:spPr>
        <p:txBody>
          <a:bodyPr wrap="square" lIns="137168" tIns="68584" rIns="137168" bIns="68584" rtlCol="0">
            <a:spAutoFit/>
          </a:bodyPr>
          <a:lstStyle/>
          <a:p>
            <a:pPr algn="ctr"/>
            <a:r>
              <a:rPr lang="en-US" sz="1800" dirty="0">
                <a:latin typeface="Lato Light"/>
                <a:cs typeface="Lato Light"/>
              </a:rPr>
              <a:t>Lorem ipsum dolor sit amet, consectetur adipiscing elit. Curabitur elementum posuere pretium. </a:t>
            </a:r>
          </a:p>
          <a:p>
            <a:pPr algn="ctr"/>
            <a:endParaRPr lang="en-US" sz="1800" dirty="0">
              <a:solidFill>
                <a:schemeClr val="bg1">
                  <a:lumMod val="65000"/>
                </a:schemeClr>
              </a:solidFill>
              <a:latin typeface="Lato Light"/>
              <a:cs typeface="Lato Light"/>
            </a:endParaRPr>
          </a:p>
        </p:txBody>
      </p:sp>
      <p:sp>
        <p:nvSpPr>
          <p:cNvPr id="105" name="TextBox 104"/>
          <p:cNvSpPr txBox="1"/>
          <p:nvPr/>
        </p:nvSpPr>
        <p:spPr>
          <a:xfrm>
            <a:off x="9744946" y="7668300"/>
            <a:ext cx="2984892" cy="554134"/>
          </a:xfrm>
          <a:prstGeom prst="rect">
            <a:avLst/>
          </a:prstGeom>
          <a:noFill/>
        </p:spPr>
        <p:txBody>
          <a:bodyPr wrap="square" lIns="137168" tIns="68584" rIns="137168" bIns="68584" rtlCol="0">
            <a:spAutoFit/>
          </a:bodyPr>
          <a:lstStyle/>
          <a:p>
            <a:pPr algn="ctr"/>
            <a:r>
              <a:rPr lang="id-ID" sz="2701" b="1" dirty="0">
                <a:solidFill>
                  <a:schemeClr val="tx2"/>
                </a:solidFill>
                <a:latin typeface="Lato Regular"/>
                <a:cs typeface="Lato Regular"/>
              </a:rPr>
              <a:t>Photography</a:t>
            </a:r>
            <a:endParaRPr lang="en-US" sz="2701" b="1" dirty="0">
              <a:solidFill>
                <a:schemeClr val="tx2"/>
              </a:solidFill>
              <a:latin typeface="Lato Regular"/>
              <a:cs typeface="Lato Regular"/>
            </a:endParaRPr>
          </a:p>
        </p:txBody>
      </p:sp>
      <p:sp>
        <p:nvSpPr>
          <p:cNvPr id="106" name="TextBox 105"/>
          <p:cNvSpPr txBox="1"/>
          <p:nvPr/>
        </p:nvSpPr>
        <p:spPr>
          <a:xfrm>
            <a:off x="13872507" y="8156042"/>
            <a:ext cx="2802114" cy="1523502"/>
          </a:xfrm>
          <a:prstGeom prst="rect">
            <a:avLst/>
          </a:prstGeom>
          <a:noFill/>
        </p:spPr>
        <p:txBody>
          <a:bodyPr wrap="square" lIns="137168" tIns="68584" rIns="137168" bIns="68584" rtlCol="0">
            <a:spAutoFit/>
          </a:bodyPr>
          <a:lstStyle/>
          <a:p>
            <a:pPr algn="ctr"/>
            <a:r>
              <a:rPr lang="en-US" sz="1800" dirty="0">
                <a:latin typeface="Lato Light"/>
                <a:cs typeface="Lato Light"/>
              </a:rPr>
              <a:t>Lorem ipsum dolor sit amet, consectetur adipiscing elit. Curabitur elementum posuere pretium. </a:t>
            </a:r>
          </a:p>
        </p:txBody>
      </p:sp>
      <p:sp>
        <p:nvSpPr>
          <p:cNvPr id="107" name="TextBox 106"/>
          <p:cNvSpPr txBox="1"/>
          <p:nvPr/>
        </p:nvSpPr>
        <p:spPr>
          <a:xfrm>
            <a:off x="13781119" y="7668300"/>
            <a:ext cx="2984892" cy="554134"/>
          </a:xfrm>
          <a:prstGeom prst="rect">
            <a:avLst/>
          </a:prstGeom>
          <a:noFill/>
        </p:spPr>
        <p:txBody>
          <a:bodyPr wrap="square" lIns="137168" tIns="68584" rIns="137168" bIns="68584" rtlCol="0">
            <a:spAutoFit/>
          </a:bodyPr>
          <a:lstStyle/>
          <a:p>
            <a:pPr algn="ctr"/>
            <a:r>
              <a:rPr lang="id-ID" sz="2701" b="1" dirty="0">
                <a:solidFill>
                  <a:schemeClr val="tx2"/>
                </a:solidFill>
                <a:latin typeface="Lato Regular"/>
                <a:cs typeface="Lato Regular"/>
              </a:rPr>
              <a:t>Advertising</a:t>
            </a:r>
            <a:endParaRPr lang="en-US" sz="2701" b="1" dirty="0">
              <a:solidFill>
                <a:schemeClr val="tx2"/>
              </a:solidFill>
              <a:latin typeface="Lato Regular"/>
              <a:cs typeface="Lato Regular"/>
            </a:endParaRPr>
          </a:p>
        </p:txBody>
      </p:sp>
      <p:sp>
        <p:nvSpPr>
          <p:cNvPr id="108" name="AutoShape 8"/>
          <p:cNvSpPr>
            <a:spLocks/>
          </p:cNvSpPr>
          <p:nvPr/>
        </p:nvSpPr>
        <p:spPr bwMode="auto">
          <a:xfrm>
            <a:off x="14845217" y="5480329"/>
            <a:ext cx="957263" cy="797927"/>
          </a:xfrm>
          <a:custGeom>
            <a:avLst/>
            <a:gdLst>
              <a:gd name="T0" fmla="*/ 75419876 w 21600"/>
              <a:gd name="T1" fmla="*/ 22815321 h 21579"/>
              <a:gd name="T2" fmla="*/ 74086090 w 21600"/>
              <a:gd name="T3" fmla="*/ 25988205 h 21579"/>
              <a:gd name="T4" fmla="*/ 70751508 w 21600"/>
              <a:gd name="T5" fmla="*/ 27764166 h 21579"/>
              <a:gd name="T6" fmla="*/ 70751508 w 21600"/>
              <a:gd name="T7" fmla="*/ 40356187 h 21579"/>
              <a:gd name="T8" fmla="*/ 68890459 w 21600"/>
              <a:gd name="T9" fmla="*/ 44041735 h 21579"/>
              <a:gd name="T10" fmla="*/ 64452543 w 21600"/>
              <a:gd name="T11" fmla="*/ 45574747 h 21579"/>
              <a:gd name="T12" fmla="*/ 57741601 w 21600"/>
              <a:gd name="T13" fmla="*/ 41068031 h 21579"/>
              <a:gd name="T14" fmla="*/ 49288264 w 21600"/>
              <a:gd name="T15" fmla="*/ 37061803 h 21579"/>
              <a:gd name="T16" fmla="*/ 39979537 w 21600"/>
              <a:gd name="T17" fmla="*/ 33937470 h 21579"/>
              <a:gd name="T18" fmla="*/ 30688181 w 21600"/>
              <a:gd name="T19" fmla="*/ 32234408 h 21579"/>
              <a:gd name="T20" fmla="*/ 27825021 w 21600"/>
              <a:gd name="T21" fmla="*/ 33597370 h 21579"/>
              <a:gd name="T22" fmla="*/ 26309651 w 21600"/>
              <a:gd name="T23" fmla="*/ 35728021 h 21579"/>
              <a:gd name="T24" fmla="*/ 26225861 w 21600"/>
              <a:gd name="T25" fmla="*/ 38138096 h 21579"/>
              <a:gd name="T26" fmla="*/ 27748204 w 21600"/>
              <a:gd name="T27" fmla="*/ 40356187 h 21579"/>
              <a:gd name="T28" fmla="*/ 26805477 w 21600"/>
              <a:gd name="T29" fmla="*/ 42936312 h 21579"/>
              <a:gd name="T30" fmla="*/ 27643496 w 21600"/>
              <a:gd name="T31" fmla="*/ 45203003 h 21579"/>
              <a:gd name="T32" fmla="*/ 29672124 w 21600"/>
              <a:gd name="T33" fmla="*/ 47299644 h 21579"/>
              <a:gd name="T34" fmla="*/ 32371191 w 21600"/>
              <a:gd name="T35" fmla="*/ 49296719 h 21579"/>
              <a:gd name="T36" fmla="*/ 29525462 w 21600"/>
              <a:gd name="T37" fmla="*/ 51536695 h 21579"/>
              <a:gd name="T38" fmla="*/ 25181854 w 21600"/>
              <a:gd name="T39" fmla="*/ 52406463 h 21579"/>
              <a:gd name="T40" fmla="*/ 20660147 w 21600"/>
              <a:gd name="T41" fmla="*/ 52049309 h 21579"/>
              <a:gd name="T42" fmla="*/ 17189421 w 21600"/>
              <a:gd name="T43" fmla="*/ 50560017 h 21579"/>
              <a:gd name="T44" fmla="*/ 15548366 w 21600"/>
              <a:gd name="T45" fmla="*/ 46296300 h 21579"/>
              <a:gd name="T46" fmla="*/ 14078377 w 21600"/>
              <a:gd name="T47" fmla="*/ 41845479 h 21579"/>
              <a:gd name="T48" fmla="*/ 13505733 w 21600"/>
              <a:gd name="T49" fmla="*/ 37124993 h 21579"/>
              <a:gd name="T50" fmla="*/ 14490413 w 21600"/>
              <a:gd name="T51" fmla="*/ 31957448 h 21579"/>
              <a:gd name="T52" fmla="*/ 6298965 w 21600"/>
              <a:gd name="T53" fmla="*/ 31957448 h 21579"/>
              <a:gd name="T54" fmla="*/ 1864535 w 21600"/>
              <a:gd name="T55" fmla="*/ 30424436 h 21579"/>
              <a:gd name="T56" fmla="*/ 0 w 21600"/>
              <a:gd name="T57" fmla="*/ 26702464 h 21579"/>
              <a:gd name="T58" fmla="*/ 0 w 21600"/>
              <a:gd name="T59" fmla="*/ 18886823 h 21579"/>
              <a:gd name="T60" fmla="*/ 1836585 w 21600"/>
              <a:gd name="T61" fmla="*/ 15172146 h 21579"/>
              <a:gd name="T62" fmla="*/ 6298965 w 21600"/>
              <a:gd name="T63" fmla="*/ 13617249 h 21579"/>
              <a:gd name="T64" fmla="*/ 26721687 w 21600"/>
              <a:gd name="T65" fmla="*/ 13617249 h 21579"/>
              <a:gd name="T66" fmla="*/ 36749721 w 21600"/>
              <a:gd name="T67" fmla="*/ 12477866 h 21579"/>
              <a:gd name="T68" fmla="*/ 47175846 w 21600"/>
              <a:gd name="T69" fmla="*/ 9411842 h 21579"/>
              <a:gd name="T70" fmla="*/ 56819793 w 21600"/>
              <a:gd name="T71" fmla="*/ 5033920 h 21579"/>
              <a:gd name="T72" fmla="*/ 64452543 w 21600"/>
              <a:gd name="T73" fmla="*/ 0 h 21579"/>
              <a:gd name="T74" fmla="*/ 68890459 w 21600"/>
              <a:gd name="T75" fmla="*/ 1540307 h 21579"/>
              <a:gd name="T76" fmla="*/ 70751508 w 21600"/>
              <a:gd name="T77" fmla="*/ 5262280 h 21579"/>
              <a:gd name="T78" fmla="*/ 70751508 w 21600"/>
              <a:gd name="T79" fmla="*/ 17817875 h 21579"/>
              <a:gd name="T80" fmla="*/ 74086090 w 21600"/>
              <a:gd name="T81" fmla="*/ 19608377 h 21579"/>
              <a:gd name="T82" fmla="*/ 75419876 w 21600"/>
              <a:gd name="T83" fmla="*/ 22815321 h 21579"/>
              <a:gd name="T84" fmla="*/ 64452543 w 21600"/>
              <a:gd name="T85" fmla="*/ 6936162 h 21579"/>
              <a:gd name="T86" fmla="*/ 57657811 w 21600"/>
              <a:gd name="T87" fmla="*/ 10816059 h 21579"/>
              <a:gd name="T88" fmla="*/ 49860908 w 21600"/>
              <a:gd name="T89" fmla="*/ 14173632 h 21579"/>
              <a:gd name="T90" fmla="*/ 41473930 w 21600"/>
              <a:gd name="T91" fmla="*/ 16819313 h 21579"/>
              <a:gd name="T92" fmla="*/ 33020652 w 21600"/>
              <a:gd name="T93" fmla="*/ 18473824 h 21579"/>
              <a:gd name="T94" fmla="*/ 33020652 w 21600"/>
              <a:gd name="T95" fmla="*/ 27144643 h 21579"/>
              <a:gd name="T96" fmla="*/ 41473930 w 21600"/>
              <a:gd name="T97" fmla="*/ 28818574 h 21579"/>
              <a:gd name="T98" fmla="*/ 49860908 w 21600"/>
              <a:gd name="T99" fmla="*/ 31478844 h 21579"/>
              <a:gd name="T100" fmla="*/ 57699706 w 21600"/>
              <a:gd name="T101" fmla="*/ 34858253 h 21579"/>
              <a:gd name="T102" fmla="*/ 64452543 w 21600"/>
              <a:gd name="T103" fmla="*/ 38679840 h 21579"/>
              <a:gd name="T104" fmla="*/ 64452543 w 21600"/>
              <a:gd name="T105" fmla="*/ 6936162 h 21579"/>
              <a:gd name="T106" fmla="*/ 64452543 w 21600"/>
              <a:gd name="T107" fmla="*/ 6936162 h 2157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579">
                <a:moveTo>
                  <a:pt x="21600" y="9391"/>
                </a:moveTo>
                <a:cubicBezTo>
                  <a:pt x="21600" y="9887"/>
                  <a:pt x="21473" y="10321"/>
                  <a:pt x="21218" y="10697"/>
                </a:cubicBezTo>
                <a:cubicBezTo>
                  <a:pt x="20963" y="11073"/>
                  <a:pt x="20648" y="11313"/>
                  <a:pt x="20263" y="11428"/>
                </a:cubicBezTo>
                <a:lnTo>
                  <a:pt x="20263" y="16611"/>
                </a:lnTo>
                <a:cubicBezTo>
                  <a:pt x="20263" y="17201"/>
                  <a:pt x="20087" y="17708"/>
                  <a:pt x="19730" y="18128"/>
                </a:cubicBezTo>
                <a:cubicBezTo>
                  <a:pt x="19375" y="18551"/>
                  <a:pt x="18951" y="18759"/>
                  <a:pt x="18459" y="18759"/>
                </a:cubicBezTo>
                <a:cubicBezTo>
                  <a:pt x="17928" y="18122"/>
                  <a:pt x="17286" y="17506"/>
                  <a:pt x="16537" y="16904"/>
                </a:cubicBezTo>
                <a:cubicBezTo>
                  <a:pt x="15786" y="16306"/>
                  <a:pt x="14980" y="15757"/>
                  <a:pt x="14116" y="15255"/>
                </a:cubicBezTo>
                <a:cubicBezTo>
                  <a:pt x="13254" y="14756"/>
                  <a:pt x="12363" y="14325"/>
                  <a:pt x="11450" y="13969"/>
                </a:cubicBezTo>
                <a:cubicBezTo>
                  <a:pt x="10537" y="13614"/>
                  <a:pt x="9648" y="13380"/>
                  <a:pt x="8789" y="13268"/>
                </a:cubicBezTo>
                <a:cubicBezTo>
                  <a:pt x="8453" y="13379"/>
                  <a:pt x="8179" y="13564"/>
                  <a:pt x="7969" y="13829"/>
                </a:cubicBezTo>
                <a:cubicBezTo>
                  <a:pt x="7758" y="14093"/>
                  <a:pt x="7614" y="14386"/>
                  <a:pt x="7535" y="14706"/>
                </a:cubicBezTo>
                <a:cubicBezTo>
                  <a:pt x="7457" y="15029"/>
                  <a:pt x="7450" y="15361"/>
                  <a:pt x="7511" y="15698"/>
                </a:cubicBezTo>
                <a:cubicBezTo>
                  <a:pt x="7575" y="16036"/>
                  <a:pt x="7719" y="16341"/>
                  <a:pt x="7947" y="16611"/>
                </a:cubicBezTo>
                <a:cubicBezTo>
                  <a:pt x="7751" y="16992"/>
                  <a:pt x="7660" y="17347"/>
                  <a:pt x="7677" y="17673"/>
                </a:cubicBezTo>
                <a:cubicBezTo>
                  <a:pt x="7692" y="17993"/>
                  <a:pt x="7773" y="18307"/>
                  <a:pt x="7917" y="18606"/>
                </a:cubicBezTo>
                <a:cubicBezTo>
                  <a:pt x="8059" y="18909"/>
                  <a:pt x="8255" y="19193"/>
                  <a:pt x="8498" y="19469"/>
                </a:cubicBezTo>
                <a:cubicBezTo>
                  <a:pt x="8737" y="19745"/>
                  <a:pt x="8997" y="20021"/>
                  <a:pt x="9271" y="20291"/>
                </a:cubicBezTo>
                <a:cubicBezTo>
                  <a:pt x="9114" y="20696"/>
                  <a:pt x="8843" y="21001"/>
                  <a:pt x="8456" y="21213"/>
                </a:cubicBezTo>
                <a:cubicBezTo>
                  <a:pt x="8069" y="21424"/>
                  <a:pt x="7655" y="21541"/>
                  <a:pt x="7212" y="21571"/>
                </a:cubicBezTo>
                <a:cubicBezTo>
                  <a:pt x="6772" y="21600"/>
                  <a:pt x="6341" y="21550"/>
                  <a:pt x="5917" y="21424"/>
                </a:cubicBezTo>
                <a:cubicBezTo>
                  <a:pt x="5496" y="21295"/>
                  <a:pt x="5163" y="21092"/>
                  <a:pt x="4923" y="20811"/>
                </a:cubicBezTo>
                <a:cubicBezTo>
                  <a:pt x="4781" y="20241"/>
                  <a:pt x="4625" y="19657"/>
                  <a:pt x="4453" y="19056"/>
                </a:cubicBezTo>
                <a:cubicBezTo>
                  <a:pt x="4282" y="18454"/>
                  <a:pt x="4140" y="17843"/>
                  <a:pt x="4032" y="17224"/>
                </a:cubicBezTo>
                <a:cubicBezTo>
                  <a:pt x="3922" y="16599"/>
                  <a:pt x="3868" y="15953"/>
                  <a:pt x="3868" y="15281"/>
                </a:cubicBezTo>
                <a:cubicBezTo>
                  <a:pt x="3868" y="14615"/>
                  <a:pt x="3961" y="13905"/>
                  <a:pt x="4150" y="13154"/>
                </a:cubicBezTo>
                <a:lnTo>
                  <a:pt x="1804" y="13154"/>
                </a:lnTo>
                <a:cubicBezTo>
                  <a:pt x="1312" y="13154"/>
                  <a:pt x="889" y="12945"/>
                  <a:pt x="534" y="12523"/>
                </a:cubicBezTo>
                <a:cubicBezTo>
                  <a:pt x="176" y="12100"/>
                  <a:pt x="0" y="11592"/>
                  <a:pt x="0" y="10991"/>
                </a:cubicBezTo>
                <a:lnTo>
                  <a:pt x="0" y="7774"/>
                </a:lnTo>
                <a:cubicBezTo>
                  <a:pt x="0" y="7184"/>
                  <a:pt x="176" y="6677"/>
                  <a:pt x="526" y="6245"/>
                </a:cubicBezTo>
                <a:cubicBezTo>
                  <a:pt x="879" y="5820"/>
                  <a:pt x="1305" y="5605"/>
                  <a:pt x="1804" y="5605"/>
                </a:cubicBezTo>
                <a:lnTo>
                  <a:pt x="7653" y="5605"/>
                </a:lnTo>
                <a:cubicBezTo>
                  <a:pt x="8551" y="5605"/>
                  <a:pt x="9509" y="5450"/>
                  <a:pt x="10525" y="5136"/>
                </a:cubicBezTo>
                <a:cubicBezTo>
                  <a:pt x="11541" y="4822"/>
                  <a:pt x="12537" y="4399"/>
                  <a:pt x="13511" y="3874"/>
                </a:cubicBezTo>
                <a:cubicBezTo>
                  <a:pt x="14488" y="3343"/>
                  <a:pt x="15409" y="2744"/>
                  <a:pt x="16273" y="2072"/>
                </a:cubicBezTo>
                <a:cubicBezTo>
                  <a:pt x="17135" y="1406"/>
                  <a:pt x="17864" y="713"/>
                  <a:pt x="18459" y="0"/>
                </a:cubicBezTo>
                <a:cubicBezTo>
                  <a:pt x="18951" y="0"/>
                  <a:pt x="19375" y="214"/>
                  <a:pt x="19730" y="634"/>
                </a:cubicBezTo>
                <a:cubicBezTo>
                  <a:pt x="20087" y="1057"/>
                  <a:pt x="20263" y="1567"/>
                  <a:pt x="20263" y="2166"/>
                </a:cubicBezTo>
                <a:lnTo>
                  <a:pt x="20263" y="7334"/>
                </a:lnTo>
                <a:cubicBezTo>
                  <a:pt x="20648" y="7446"/>
                  <a:pt x="20963" y="7692"/>
                  <a:pt x="21218" y="8071"/>
                </a:cubicBezTo>
                <a:cubicBezTo>
                  <a:pt x="21473" y="8455"/>
                  <a:pt x="21600" y="8895"/>
                  <a:pt x="21600" y="9391"/>
                </a:cubicBezTo>
                <a:moveTo>
                  <a:pt x="18459" y="2855"/>
                </a:moveTo>
                <a:cubicBezTo>
                  <a:pt x="17864" y="3407"/>
                  <a:pt x="17215" y="3941"/>
                  <a:pt x="16513" y="4452"/>
                </a:cubicBezTo>
                <a:cubicBezTo>
                  <a:pt x="15810" y="4963"/>
                  <a:pt x="15066" y="5423"/>
                  <a:pt x="14280" y="5834"/>
                </a:cubicBezTo>
                <a:cubicBezTo>
                  <a:pt x="13494" y="6245"/>
                  <a:pt x="12694" y="6609"/>
                  <a:pt x="11878" y="6923"/>
                </a:cubicBezTo>
                <a:cubicBezTo>
                  <a:pt x="11061" y="7237"/>
                  <a:pt x="10255" y="7463"/>
                  <a:pt x="9457" y="7604"/>
                </a:cubicBezTo>
                <a:lnTo>
                  <a:pt x="9457" y="11173"/>
                </a:lnTo>
                <a:cubicBezTo>
                  <a:pt x="10255" y="11325"/>
                  <a:pt x="11061" y="11554"/>
                  <a:pt x="11878" y="11862"/>
                </a:cubicBezTo>
                <a:cubicBezTo>
                  <a:pt x="12694" y="12170"/>
                  <a:pt x="13494" y="12537"/>
                  <a:pt x="14280" y="12957"/>
                </a:cubicBezTo>
                <a:cubicBezTo>
                  <a:pt x="15066" y="13379"/>
                  <a:pt x="15813" y="13843"/>
                  <a:pt x="16525" y="14348"/>
                </a:cubicBezTo>
                <a:cubicBezTo>
                  <a:pt x="17235" y="14856"/>
                  <a:pt x="17881" y="15381"/>
                  <a:pt x="18459" y="15921"/>
                </a:cubicBezTo>
                <a:lnTo>
                  <a:pt x="18459" y="2855"/>
                </a:lnTo>
                <a:close/>
                <a:moveTo>
                  <a:pt x="18459" y="2855"/>
                </a:moveTo>
              </a:path>
            </a:pathLst>
          </a:custGeom>
          <a:solidFill>
            <a:srgbClr val="FFFFFF"/>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endParaRPr lang="en-US" sz="2701" dirty="0">
              <a:latin typeface="Lato Light"/>
            </a:endParaRPr>
          </a:p>
        </p:txBody>
      </p:sp>
      <p:grpSp>
        <p:nvGrpSpPr>
          <p:cNvPr id="109" name="Group 4700"/>
          <p:cNvGrpSpPr>
            <a:grpSpLocks/>
          </p:cNvGrpSpPr>
          <p:nvPr/>
        </p:nvGrpSpPr>
        <p:grpSpPr bwMode="auto">
          <a:xfrm>
            <a:off x="6760810" y="5543910"/>
            <a:ext cx="815201" cy="815413"/>
            <a:chOff x="3062288" y="3998912"/>
            <a:chExt cx="412750" cy="412750"/>
          </a:xfrm>
          <a:solidFill>
            <a:schemeClr val="bg1"/>
          </a:solidFill>
        </p:grpSpPr>
        <p:sp>
          <p:nvSpPr>
            <p:cNvPr id="110" name="Freeform 408"/>
            <p:cNvSpPr>
              <a:spLocks noChangeArrowheads="1"/>
            </p:cNvSpPr>
            <p:nvPr/>
          </p:nvSpPr>
          <p:spPr bwMode="auto">
            <a:xfrm>
              <a:off x="3062288" y="3998912"/>
              <a:ext cx="328612" cy="315912"/>
            </a:xfrm>
            <a:custGeom>
              <a:avLst/>
              <a:gdLst>
                <a:gd name="T0" fmla="*/ 911 w 912"/>
                <a:gd name="T1" fmla="*/ 242 h 879"/>
                <a:gd name="T2" fmla="*/ 594 w 912"/>
                <a:gd name="T3" fmla="*/ 33 h 879"/>
                <a:gd name="T4" fmla="*/ 75 w 912"/>
                <a:gd name="T5" fmla="*/ 435 h 879"/>
                <a:gd name="T6" fmla="*/ 242 w 912"/>
                <a:gd name="T7" fmla="*/ 878 h 879"/>
                <a:gd name="T8" fmla="*/ 343 w 912"/>
                <a:gd name="T9" fmla="*/ 819 h 879"/>
                <a:gd name="T10" fmla="*/ 911 w 912"/>
                <a:gd name="T11" fmla="*/ 242 h 879"/>
                <a:gd name="T12" fmla="*/ 451 w 912"/>
                <a:gd name="T13" fmla="*/ 226 h 879"/>
                <a:gd name="T14" fmla="*/ 577 w 912"/>
                <a:gd name="T15" fmla="*/ 125 h 879"/>
                <a:gd name="T16" fmla="*/ 669 w 912"/>
                <a:gd name="T17" fmla="*/ 251 h 879"/>
                <a:gd name="T18" fmla="*/ 543 w 912"/>
                <a:gd name="T19" fmla="*/ 351 h 879"/>
                <a:gd name="T20" fmla="*/ 451 w 912"/>
                <a:gd name="T21" fmla="*/ 226 h 879"/>
                <a:gd name="T22" fmla="*/ 226 w 912"/>
                <a:gd name="T23" fmla="*/ 343 h 879"/>
                <a:gd name="T24" fmla="*/ 318 w 912"/>
                <a:gd name="T25" fmla="*/ 276 h 879"/>
                <a:gd name="T26" fmla="*/ 385 w 912"/>
                <a:gd name="T27" fmla="*/ 368 h 879"/>
                <a:gd name="T28" fmla="*/ 293 w 912"/>
                <a:gd name="T29" fmla="*/ 435 h 879"/>
                <a:gd name="T30" fmla="*/ 226 w 912"/>
                <a:gd name="T31" fmla="*/ 343 h 879"/>
                <a:gd name="T32" fmla="*/ 251 w 912"/>
                <a:gd name="T33" fmla="*/ 710 h 879"/>
                <a:gd name="T34" fmla="*/ 176 w 912"/>
                <a:gd name="T35" fmla="*/ 618 h 879"/>
                <a:gd name="T36" fmla="*/ 267 w 912"/>
                <a:gd name="T37" fmla="*/ 552 h 879"/>
                <a:gd name="T38" fmla="*/ 343 w 912"/>
                <a:gd name="T39" fmla="*/ 644 h 879"/>
                <a:gd name="T40" fmla="*/ 251 w 912"/>
                <a:gd name="T41" fmla="*/ 710 h 879"/>
                <a:gd name="T42" fmla="*/ 251 w 912"/>
                <a:gd name="T43" fmla="*/ 710 h 879"/>
                <a:gd name="T44" fmla="*/ 251 w 912"/>
                <a:gd name="T45" fmla="*/ 710 h 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12" h="879">
                  <a:moveTo>
                    <a:pt x="911" y="242"/>
                  </a:moveTo>
                  <a:cubicBezTo>
                    <a:pt x="844" y="134"/>
                    <a:pt x="727" y="50"/>
                    <a:pt x="594" y="33"/>
                  </a:cubicBezTo>
                  <a:cubicBezTo>
                    <a:pt x="343" y="0"/>
                    <a:pt x="134" y="184"/>
                    <a:pt x="75" y="435"/>
                  </a:cubicBezTo>
                  <a:cubicBezTo>
                    <a:pt x="0" y="761"/>
                    <a:pt x="84" y="869"/>
                    <a:pt x="242" y="878"/>
                  </a:cubicBezTo>
                  <a:cubicBezTo>
                    <a:pt x="267" y="853"/>
                    <a:pt x="309" y="828"/>
                    <a:pt x="343" y="819"/>
                  </a:cubicBezTo>
                  <a:lnTo>
                    <a:pt x="911" y="242"/>
                  </a:lnTo>
                  <a:close/>
                  <a:moveTo>
                    <a:pt x="451" y="226"/>
                  </a:moveTo>
                  <a:cubicBezTo>
                    <a:pt x="460" y="167"/>
                    <a:pt x="518" y="117"/>
                    <a:pt x="577" y="125"/>
                  </a:cubicBezTo>
                  <a:cubicBezTo>
                    <a:pt x="635" y="134"/>
                    <a:pt x="677" y="192"/>
                    <a:pt x="669" y="251"/>
                  </a:cubicBezTo>
                  <a:cubicBezTo>
                    <a:pt x="660" y="317"/>
                    <a:pt x="610" y="359"/>
                    <a:pt x="543" y="351"/>
                  </a:cubicBezTo>
                  <a:cubicBezTo>
                    <a:pt x="485" y="343"/>
                    <a:pt x="443" y="284"/>
                    <a:pt x="451" y="226"/>
                  </a:cubicBezTo>
                  <a:close/>
                  <a:moveTo>
                    <a:pt x="226" y="343"/>
                  </a:moveTo>
                  <a:cubicBezTo>
                    <a:pt x="226" y="301"/>
                    <a:pt x="267" y="267"/>
                    <a:pt x="318" y="276"/>
                  </a:cubicBezTo>
                  <a:cubicBezTo>
                    <a:pt x="359" y="284"/>
                    <a:pt x="393" y="326"/>
                    <a:pt x="385" y="368"/>
                  </a:cubicBezTo>
                  <a:cubicBezTo>
                    <a:pt x="376" y="409"/>
                    <a:pt x="334" y="443"/>
                    <a:pt x="293" y="435"/>
                  </a:cubicBezTo>
                  <a:cubicBezTo>
                    <a:pt x="251" y="435"/>
                    <a:pt x="217" y="393"/>
                    <a:pt x="226" y="343"/>
                  </a:cubicBezTo>
                  <a:close/>
                  <a:moveTo>
                    <a:pt x="251" y="710"/>
                  </a:moveTo>
                  <a:cubicBezTo>
                    <a:pt x="200" y="710"/>
                    <a:pt x="167" y="669"/>
                    <a:pt x="176" y="618"/>
                  </a:cubicBezTo>
                  <a:cubicBezTo>
                    <a:pt x="184" y="577"/>
                    <a:pt x="226" y="543"/>
                    <a:pt x="267" y="552"/>
                  </a:cubicBezTo>
                  <a:cubicBezTo>
                    <a:pt x="318" y="560"/>
                    <a:pt x="343" y="602"/>
                    <a:pt x="343" y="644"/>
                  </a:cubicBezTo>
                  <a:cubicBezTo>
                    <a:pt x="334" y="685"/>
                    <a:pt x="293" y="719"/>
                    <a:pt x="251" y="710"/>
                  </a:cubicBezTo>
                  <a:close/>
                  <a:moveTo>
                    <a:pt x="251" y="710"/>
                  </a:moveTo>
                  <a:lnTo>
                    <a:pt x="251" y="71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111" name="Freeform 409"/>
            <p:cNvSpPr>
              <a:spLocks noChangeArrowheads="1"/>
            </p:cNvSpPr>
            <p:nvPr/>
          </p:nvSpPr>
          <p:spPr bwMode="auto">
            <a:xfrm>
              <a:off x="3270250" y="4052887"/>
              <a:ext cx="204788" cy="223837"/>
            </a:xfrm>
            <a:custGeom>
              <a:avLst/>
              <a:gdLst>
                <a:gd name="T0" fmla="*/ 142 w 569"/>
                <a:gd name="T1" fmla="*/ 619 h 620"/>
                <a:gd name="T2" fmla="*/ 150 w 569"/>
                <a:gd name="T3" fmla="*/ 611 h 620"/>
                <a:gd name="T4" fmla="*/ 568 w 569"/>
                <a:gd name="T5" fmla="*/ 67 h 620"/>
                <a:gd name="T6" fmla="*/ 543 w 569"/>
                <a:gd name="T7" fmla="*/ 25 h 620"/>
                <a:gd name="T8" fmla="*/ 493 w 569"/>
                <a:gd name="T9" fmla="*/ 17 h 620"/>
                <a:gd name="T10" fmla="*/ 8 w 569"/>
                <a:gd name="T11" fmla="*/ 485 h 620"/>
                <a:gd name="T12" fmla="*/ 0 w 569"/>
                <a:gd name="T13" fmla="*/ 494 h 620"/>
                <a:gd name="T14" fmla="*/ 142 w 569"/>
                <a:gd name="T15" fmla="*/ 619 h 620"/>
                <a:gd name="T16" fmla="*/ 142 w 569"/>
                <a:gd name="T17" fmla="*/ 619 h 620"/>
                <a:gd name="T18" fmla="*/ 142 w 569"/>
                <a:gd name="T19" fmla="*/ 619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9" h="620">
                  <a:moveTo>
                    <a:pt x="142" y="619"/>
                  </a:moveTo>
                  <a:cubicBezTo>
                    <a:pt x="150" y="611"/>
                    <a:pt x="150" y="611"/>
                    <a:pt x="150" y="611"/>
                  </a:cubicBezTo>
                  <a:cubicBezTo>
                    <a:pt x="568" y="67"/>
                    <a:pt x="568" y="67"/>
                    <a:pt x="568" y="67"/>
                  </a:cubicBezTo>
                  <a:cubicBezTo>
                    <a:pt x="568" y="59"/>
                    <a:pt x="560" y="42"/>
                    <a:pt x="543" y="25"/>
                  </a:cubicBezTo>
                  <a:cubicBezTo>
                    <a:pt x="518" y="0"/>
                    <a:pt x="493" y="17"/>
                    <a:pt x="493" y="17"/>
                  </a:cubicBezTo>
                  <a:cubicBezTo>
                    <a:pt x="8" y="485"/>
                    <a:pt x="8" y="485"/>
                    <a:pt x="8" y="485"/>
                  </a:cubicBezTo>
                  <a:cubicBezTo>
                    <a:pt x="0" y="494"/>
                    <a:pt x="0" y="494"/>
                    <a:pt x="0" y="494"/>
                  </a:cubicBezTo>
                  <a:lnTo>
                    <a:pt x="142" y="619"/>
                  </a:lnTo>
                  <a:close/>
                  <a:moveTo>
                    <a:pt x="142" y="619"/>
                  </a:moveTo>
                  <a:lnTo>
                    <a:pt x="142" y="61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112" name="Freeform 410"/>
            <p:cNvSpPr>
              <a:spLocks noChangeArrowheads="1"/>
            </p:cNvSpPr>
            <p:nvPr/>
          </p:nvSpPr>
          <p:spPr bwMode="auto">
            <a:xfrm>
              <a:off x="3209925" y="4241799"/>
              <a:ext cx="103188" cy="103188"/>
            </a:xfrm>
            <a:custGeom>
              <a:avLst/>
              <a:gdLst>
                <a:gd name="T0" fmla="*/ 143 w 286"/>
                <a:gd name="T1" fmla="*/ 284 h 285"/>
                <a:gd name="T2" fmla="*/ 151 w 286"/>
                <a:gd name="T3" fmla="*/ 268 h 285"/>
                <a:gd name="T4" fmla="*/ 285 w 286"/>
                <a:gd name="T5" fmla="*/ 125 h 285"/>
                <a:gd name="T6" fmla="*/ 143 w 286"/>
                <a:gd name="T7" fmla="*/ 0 h 285"/>
                <a:gd name="T8" fmla="*/ 9 w 286"/>
                <a:gd name="T9" fmla="*/ 142 h 285"/>
                <a:gd name="T10" fmla="*/ 0 w 286"/>
                <a:gd name="T11" fmla="*/ 151 h 285"/>
                <a:gd name="T12" fmla="*/ 143 w 286"/>
                <a:gd name="T13" fmla="*/ 284 h 285"/>
                <a:gd name="T14" fmla="*/ 59 w 286"/>
                <a:gd name="T15" fmla="*/ 134 h 285"/>
                <a:gd name="T16" fmla="*/ 126 w 286"/>
                <a:gd name="T17" fmla="*/ 59 h 285"/>
                <a:gd name="T18" fmla="*/ 151 w 286"/>
                <a:gd name="T19" fmla="*/ 59 h 285"/>
                <a:gd name="T20" fmla="*/ 159 w 286"/>
                <a:gd name="T21" fmla="*/ 67 h 285"/>
                <a:gd name="T22" fmla="*/ 159 w 286"/>
                <a:gd name="T23" fmla="*/ 75 h 285"/>
                <a:gd name="T24" fmla="*/ 159 w 286"/>
                <a:gd name="T25" fmla="*/ 92 h 285"/>
                <a:gd name="T26" fmla="*/ 92 w 286"/>
                <a:gd name="T27" fmla="*/ 159 h 285"/>
                <a:gd name="T28" fmla="*/ 68 w 286"/>
                <a:gd name="T29" fmla="*/ 167 h 285"/>
                <a:gd name="T30" fmla="*/ 59 w 286"/>
                <a:gd name="T31" fmla="*/ 159 h 285"/>
                <a:gd name="T32" fmla="*/ 59 w 286"/>
                <a:gd name="T33" fmla="*/ 142 h 285"/>
                <a:gd name="T34" fmla="*/ 59 w 286"/>
                <a:gd name="T35" fmla="*/ 134 h 285"/>
                <a:gd name="T36" fmla="*/ 59 w 286"/>
                <a:gd name="T37" fmla="*/ 134 h 285"/>
                <a:gd name="T38" fmla="*/ 59 w 286"/>
                <a:gd name="T39" fmla="*/ 134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6" h="285">
                  <a:moveTo>
                    <a:pt x="143" y="284"/>
                  </a:moveTo>
                  <a:cubicBezTo>
                    <a:pt x="151" y="268"/>
                    <a:pt x="151" y="268"/>
                    <a:pt x="151" y="268"/>
                  </a:cubicBezTo>
                  <a:cubicBezTo>
                    <a:pt x="285" y="125"/>
                    <a:pt x="285" y="125"/>
                    <a:pt x="285" y="125"/>
                  </a:cubicBezTo>
                  <a:cubicBezTo>
                    <a:pt x="143" y="0"/>
                    <a:pt x="143" y="0"/>
                    <a:pt x="143" y="0"/>
                  </a:cubicBezTo>
                  <a:cubicBezTo>
                    <a:pt x="9" y="142"/>
                    <a:pt x="9" y="142"/>
                    <a:pt x="9" y="142"/>
                  </a:cubicBezTo>
                  <a:cubicBezTo>
                    <a:pt x="0" y="151"/>
                    <a:pt x="0" y="151"/>
                    <a:pt x="0" y="151"/>
                  </a:cubicBezTo>
                  <a:lnTo>
                    <a:pt x="143" y="284"/>
                  </a:lnTo>
                  <a:close/>
                  <a:moveTo>
                    <a:pt x="59" y="134"/>
                  </a:moveTo>
                  <a:cubicBezTo>
                    <a:pt x="126" y="59"/>
                    <a:pt x="126" y="59"/>
                    <a:pt x="126" y="59"/>
                  </a:cubicBezTo>
                  <a:cubicBezTo>
                    <a:pt x="134" y="50"/>
                    <a:pt x="143" y="50"/>
                    <a:pt x="151" y="59"/>
                  </a:cubicBezTo>
                  <a:cubicBezTo>
                    <a:pt x="159" y="67"/>
                    <a:pt x="159" y="67"/>
                    <a:pt x="159" y="67"/>
                  </a:cubicBezTo>
                  <a:lnTo>
                    <a:pt x="159" y="75"/>
                  </a:lnTo>
                  <a:cubicBezTo>
                    <a:pt x="159" y="84"/>
                    <a:pt x="159" y="84"/>
                    <a:pt x="159" y="92"/>
                  </a:cubicBezTo>
                  <a:cubicBezTo>
                    <a:pt x="92" y="159"/>
                    <a:pt x="92" y="159"/>
                    <a:pt x="92" y="159"/>
                  </a:cubicBezTo>
                  <a:cubicBezTo>
                    <a:pt x="84" y="167"/>
                    <a:pt x="76" y="167"/>
                    <a:pt x="68" y="167"/>
                  </a:cubicBezTo>
                  <a:cubicBezTo>
                    <a:pt x="59" y="159"/>
                    <a:pt x="59" y="159"/>
                    <a:pt x="59" y="159"/>
                  </a:cubicBezTo>
                  <a:cubicBezTo>
                    <a:pt x="59" y="151"/>
                    <a:pt x="59" y="151"/>
                    <a:pt x="59" y="142"/>
                  </a:cubicBezTo>
                  <a:lnTo>
                    <a:pt x="59" y="134"/>
                  </a:lnTo>
                  <a:close/>
                  <a:moveTo>
                    <a:pt x="59" y="134"/>
                  </a:moveTo>
                  <a:lnTo>
                    <a:pt x="59" y="134"/>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113" name="Freeform 411"/>
            <p:cNvSpPr>
              <a:spLocks noChangeArrowheads="1"/>
            </p:cNvSpPr>
            <p:nvPr/>
          </p:nvSpPr>
          <p:spPr bwMode="auto">
            <a:xfrm>
              <a:off x="3122613" y="4308474"/>
              <a:ext cx="127000" cy="103188"/>
            </a:xfrm>
            <a:custGeom>
              <a:avLst/>
              <a:gdLst>
                <a:gd name="T0" fmla="*/ 343 w 352"/>
                <a:gd name="T1" fmla="*/ 134 h 285"/>
                <a:gd name="T2" fmla="*/ 351 w 352"/>
                <a:gd name="T3" fmla="*/ 125 h 285"/>
                <a:gd name="T4" fmla="*/ 218 w 352"/>
                <a:gd name="T5" fmla="*/ 0 h 285"/>
                <a:gd name="T6" fmla="*/ 209 w 352"/>
                <a:gd name="T7" fmla="*/ 8 h 285"/>
                <a:gd name="T8" fmla="*/ 100 w 352"/>
                <a:gd name="T9" fmla="*/ 276 h 285"/>
                <a:gd name="T10" fmla="*/ 126 w 352"/>
                <a:gd name="T11" fmla="*/ 276 h 285"/>
                <a:gd name="T12" fmla="*/ 134 w 352"/>
                <a:gd name="T13" fmla="*/ 268 h 285"/>
                <a:gd name="T14" fmla="*/ 159 w 352"/>
                <a:gd name="T15" fmla="*/ 217 h 285"/>
                <a:gd name="T16" fmla="*/ 343 w 352"/>
                <a:gd name="T17" fmla="*/ 134 h 285"/>
                <a:gd name="T18" fmla="*/ 218 w 352"/>
                <a:gd name="T19" fmla="*/ 167 h 285"/>
                <a:gd name="T20" fmla="*/ 142 w 352"/>
                <a:gd name="T21" fmla="*/ 192 h 285"/>
                <a:gd name="T22" fmla="*/ 126 w 352"/>
                <a:gd name="T23" fmla="*/ 201 h 285"/>
                <a:gd name="T24" fmla="*/ 109 w 352"/>
                <a:gd name="T25" fmla="*/ 209 h 285"/>
                <a:gd name="T26" fmla="*/ 100 w 352"/>
                <a:gd name="T27" fmla="*/ 201 h 285"/>
                <a:gd name="T28" fmla="*/ 100 w 352"/>
                <a:gd name="T29" fmla="*/ 142 h 285"/>
                <a:gd name="T30" fmla="*/ 109 w 352"/>
                <a:gd name="T31" fmla="*/ 109 h 285"/>
                <a:gd name="T32" fmla="*/ 209 w 352"/>
                <a:gd name="T33" fmla="*/ 150 h 285"/>
                <a:gd name="T34" fmla="*/ 284 w 352"/>
                <a:gd name="T35" fmla="*/ 150 h 285"/>
                <a:gd name="T36" fmla="*/ 218 w 352"/>
                <a:gd name="T37" fmla="*/ 167 h 285"/>
                <a:gd name="T38" fmla="*/ 218 w 352"/>
                <a:gd name="T39" fmla="*/ 167 h 285"/>
                <a:gd name="T40" fmla="*/ 218 w 352"/>
                <a:gd name="T41" fmla="*/ 167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2" h="285">
                  <a:moveTo>
                    <a:pt x="343" y="134"/>
                  </a:moveTo>
                  <a:lnTo>
                    <a:pt x="351" y="125"/>
                  </a:lnTo>
                  <a:cubicBezTo>
                    <a:pt x="218" y="0"/>
                    <a:pt x="218" y="0"/>
                    <a:pt x="218" y="0"/>
                  </a:cubicBezTo>
                  <a:cubicBezTo>
                    <a:pt x="218" y="0"/>
                    <a:pt x="209" y="0"/>
                    <a:pt x="209" y="8"/>
                  </a:cubicBezTo>
                  <a:cubicBezTo>
                    <a:pt x="100" y="34"/>
                    <a:pt x="0" y="142"/>
                    <a:pt x="100" y="276"/>
                  </a:cubicBezTo>
                  <a:cubicBezTo>
                    <a:pt x="109" y="276"/>
                    <a:pt x="117" y="284"/>
                    <a:pt x="126" y="276"/>
                  </a:cubicBezTo>
                  <a:cubicBezTo>
                    <a:pt x="134" y="276"/>
                    <a:pt x="134" y="276"/>
                    <a:pt x="134" y="268"/>
                  </a:cubicBezTo>
                  <a:cubicBezTo>
                    <a:pt x="142" y="251"/>
                    <a:pt x="151" y="226"/>
                    <a:pt x="159" y="217"/>
                  </a:cubicBezTo>
                  <a:cubicBezTo>
                    <a:pt x="192" y="184"/>
                    <a:pt x="284" y="234"/>
                    <a:pt x="343" y="134"/>
                  </a:cubicBezTo>
                  <a:close/>
                  <a:moveTo>
                    <a:pt x="218" y="167"/>
                  </a:moveTo>
                  <a:cubicBezTo>
                    <a:pt x="184" y="167"/>
                    <a:pt x="159" y="167"/>
                    <a:pt x="142" y="192"/>
                  </a:cubicBezTo>
                  <a:cubicBezTo>
                    <a:pt x="134" y="192"/>
                    <a:pt x="134" y="201"/>
                    <a:pt x="126" y="201"/>
                  </a:cubicBezTo>
                  <a:cubicBezTo>
                    <a:pt x="126" y="209"/>
                    <a:pt x="117" y="209"/>
                    <a:pt x="109" y="209"/>
                  </a:cubicBezTo>
                  <a:lnTo>
                    <a:pt x="100" y="201"/>
                  </a:lnTo>
                  <a:cubicBezTo>
                    <a:pt x="92" y="176"/>
                    <a:pt x="92" y="159"/>
                    <a:pt x="100" y="142"/>
                  </a:cubicBezTo>
                  <a:cubicBezTo>
                    <a:pt x="100" y="125"/>
                    <a:pt x="109" y="117"/>
                    <a:pt x="109" y="109"/>
                  </a:cubicBezTo>
                  <a:cubicBezTo>
                    <a:pt x="142" y="134"/>
                    <a:pt x="167" y="150"/>
                    <a:pt x="209" y="150"/>
                  </a:cubicBezTo>
                  <a:cubicBezTo>
                    <a:pt x="234" y="142"/>
                    <a:pt x="259" y="150"/>
                    <a:pt x="284" y="150"/>
                  </a:cubicBezTo>
                  <a:cubicBezTo>
                    <a:pt x="259" y="167"/>
                    <a:pt x="234" y="167"/>
                    <a:pt x="218" y="167"/>
                  </a:cubicBezTo>
                  <a:close/>
                  <a:moveTo>
                    <a:pt x="218" y="167"/>
                  </a:moveTo>
                  <a:lnTo>
                    <a:pt x="218" y="16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grpSp>
      <p:sp>
        <p:nvSpPr>
          <p:cNvPr id="114" name="AutoShape 96"/>
          <p:cNvSpPr>
            <a:spLocks/>
          </p:cNvSpPr>
          <p:nvPr/>
        </p:nvSpPr>
        <p:spPr bwMode="auto">
          <a:xfrm>
            <a:off x="2716214" y="5581253"/>
            <a:ext cx="708597" cy="708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45" y="434"/>
                </a:moveTo>
                <a:cubicBezTo>
                  <a:pt x="19000" y="276"/>
                  <a:pt x="19186" y="194"/>
                  <a:pt x="19399" y="194"/>
                </a:cubicBezTo>
                <a:cubicBezTo>
                  <a:pt x="19670" y="194"/>
                  <a:pt x="19900" y="332"/>
                  <a:pt x="20087" y="602"/>
                </a:cubicBezTo>
                <a:cubicBezTo>
                  <a:pt x="20165" y="716"/>
                  <a:pt x="20282" y="872"/>
                  <a:pt x="20432" y="1072"/>
                </a:cubicBezTo>
                <a:cubicBezTo>
                  <a:pt x="20586" y="1274"/>
                  <a:pt x="20733" y="1483"/>
                  <a:pt x="20880" y="1692"/>
                </a:cubicBezTo>
                <a:cubicBezTo>
                  <a:pt x="21024" y="1903"/>
                  <a:pt x="21147" y="2127"/>
                  <a:pt x="21252" y="2359"/>
                </a:cubicBezTo>
                <a:cubicBezTo>
                  <a:pt x="21357" y="2597"/>
                  <a:pt x="21411" y="2796"/>
                  <a:pt x="21411" y="2967"/>
                </a:cubicBezTo>
                <a:cubicBezTo>
                  <a:pt x="21411" y="3334"/>
                  <a:pt x="21298" y="3616"/>
                  <a:pt x="21071" y="3825"/>
                </a:cubicBezTo>
                <a:lnTo>
                  <a:pt x="2568" y="21376"/>
                </a:lnTo>
                <a:cubicBezTo>
                  <a:pt x="2408" y="21526"/>
                  <a:pt x="2227" y="21599"/>
                  <a:pt x="2017" y="21599"/>
                </a:cubicBezTo>
                <a:cubicBezTo>
                  <a:pt x="1725" y="21599"/>
                  <a:pt x="1495" y="21464"/>
                  <a:pt x="1324" y="21194"/>
                </a:cubicBezTo>
                <a:cubicBezTo>
                  <a:pt x="1248" y="21082"/>
                  <a:pt x="1128" y="20924"/>
                  <a:pt x="971" y="20724"/>
                </a:cubicBezTo>
                <a:cubicBezTo>
                  <a:pt x="817" y="20521"/>
                  <a:pt x="668" y="20316"/>
                  <a:pt x="528" y="20104"/>
                </a:cubicBezTo>
                <a:cubicBezTo>
                  <a:pt x="386" y="19893"/>
                  <a:pt x="261" y="19672"/>
                  <a:pt x="156" y="19443"/>
                </a:cubicBezTo>
                <a:cubicBezTo>
                  <a:pt x="51" y="19214"/>
                  <a:pt x="0" y="19008"/>
                  <a:pt x="0" y="18832"/>
                </a:cubicBezTo>
                <a:cubicBezTo>
                  <a:pt x="0" y="18465"/>
                  <a:pt x="115" y="18177"/>
                  <a:pt x="337" y="17971"/>
                </a:cubicBezTo>
                <a:lnTo>
                  <a:pt x="18845" y="434"/>
                </a:lnTo>
                <a:close/>
                <a:moveTo>
                  <a:pt x="4372" y="9154"/>
                </a:moveTo>
                <a:lnTo>
                  <a:pt x="2998" y="8634"/>
                </a:lnTo>
                <a:lnTo>
                  <a:pt x="4372" y="8126"/>
                </a:lnTo>
                <a:lnTo>
                  <a:pt x="4805" y="6484"/>
                </a:lnTo>
                <a:lnTo>
                  <a:pt x="5204" y="8126"/>
                </a:lnTo>
                <a:lnTo>
                  <a:pt x="6597" y="8634"/>
                </a:lnTo>
                <a:lnTo>
                  <a:pt x="5204" y="9154"/>
                </a:lnTo>
                <a:lnTo>
                  <a:pt x="4805" y="10800"/>
                </a:lnTo>
                <a:lnTo>
                  <a:pt x="4372" y="9154"/>
                </a:lnTo>
                <a:close/>
                <a:moveTo>
                  <a:pt x="7126" y="5329"/>
                </a:moveTo>
                <a:lnTo>
                  <a:pt x="4372" y="4316"/>
                </a:lnTo>
                <a:lnTo>
                  <a:pt x="7126" y="3317"/>
                </a:lnTo>
                <a:lnTo>
                  <a:pt x="7971" y="0"/>
                </a:lnTo>
                <a:lnTo>
                  <a:pt x="8810" y="3317"/>
                </a:lnTo>
                <a:lnTo>
                  <a:pt x="11565" y="4316"/>
                </a:lnTo>
                <a:lnTo>
                  <a:pt x="8810" y="5329"/>
                </a:lnTo>
                <a:lnTo>
                  <a:pt x="7971" y="8634"/>
                </a:lnTo>
                <a:lnTo>
                  <a:pt x="7126" y="5329"/>
                </a:lnTo>
                <a:close/>
                <a:moveTo>
                  <a:pt x="12412" y="2670"/>
                </a:moveTo>
                <a:lnTo>
                  <a:pt x="11041" y="2162"/>
                </a:lnTo>
                <a:lnTo>
                  <a:pt x="12412" y="1642"/>
                </a:lnTo>
                <a:lnTo>
                  <a:pt x="12845" y="0"/>
                </a:lnTo>
                <a:lnTo>
                  <a:pt x="13278" y="1642"/>
                </a:lnTo>
                <a:lnTo>
                  <a:pt x="14637" y="2162"/>
                </a:lnTo>
                <a:lnTo>
                  <a:pt x="13278" y="2670"/>
                </a:lnTo>
                <a:lnTo>
                  <a:pt x="12845" y="4316"/>
                </a:lnTo>
                <a:lnTo>
                  <a:pt x="12412" y="2670"/>
                </a:lnTo>
                <a:close/>
                <a:moveTo>
                  <a:pt x="20498" y="2993"/>
                </a:moveTo>
                <a:lnTo>
                  <a:pt x="19399" y="1289"/>
                </a:lnTo>
                <a:lnTo>
                  <a:pt x="15070" y="5385"/>
                </a:lnTo>
                <a:lnTo>
                  <a:pt x="16172" y="7086"/>
                </a:lnTo>
                <a:lnTo>
                  <a:pt x="20498" y="2993"/>
                </a:lnTo>
                <a:close/>
                <a:moveTo>
                  <a:pt x="21599" y="9154"/>
                </a:moveTo>
                <a:lnTo>
                  <a:pt x="20229" y="9674"/>
                </a:lnTo>
                <a:lnTo>
                  <a:pt x="19807" y="11320"/>
                </a:lnTo>
                <a:lnTo>
                  <a:pt x="19374" y="9674"/>
                </a:lnTo>
                <a:lnTo>
                  <a:pt x="18001" y="9154"/>
                </a:lnTo>
                <a:lnTo>
                  <a:pt x="19374" y="8661"/>
                </a:lnTo>
                <a:lnTo>
                  <a:pt x="19807" y="7004"/>
                </a:lnTo>
                <a:lnTo>
                  <a:pt x="20229" y="8661"/>
                </a:lnTo>
                <a:lnTo>
                  <a:pt x="21599" y="9154"/>
                </a:lnTo>
                <a:close/>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15" name="AutoShape 25"/>
          <p:cNvSpPr>
            <a:spLocks/>
          </p:cNvSpPr>
          <p:nvPr/>
        </p:nvSpPr>
        <p:spPr bwMode="auto">
          <a:xfrm>
            <a:off x="10819045" y="5565689"/>
            <a:ext cx="904761" cy="71987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708" y="0"/>
                </a:moveTo>
                <a:cubicBezTo>
                  <a:pt x="20811" y="10"/>
                  <a:pt x="20921" y="52"/>
                  <a:pt x="21049" y="116"/>
                </a:cubicBezTo>
                <a:cubicBezTo>
                  <a:pt x="21416" y="342"/>
                  <a:pt x="21599" y="730"/>
                  <a:pt x="21599" y="1281"/>
                </a:cubicBezTo>
                <a:lnTo>
                  <a:pt x="21599" y="20332"/>
                </a:lnTo>
                <a:cubicBezTo>
                  <a:pt x="21599" y="20883"/>
                  <a:pt x="21416" y="21271"/>
                  <a:pt x="21049" y="21497"/>
                </a:cubicBezTo>
                <a:cubicBezTo>
                  <a:pt x="20921" y="21564"/>
                  <a:pt x="20811" y="21599"/>
                  <a:pt x="20708" y="21599"/>
                </a:cubicBezTo>
                <a:cubicBezTo>
                  <a:pt x="20451" y="21599"/>
                  <a:pt x="20236" y="21476"/>
                  <a:pt x="20065" y="21229"/>
                </a:cubicBezTo>
                <a:lnTo>
                  <a:pt x="14402" y="13267"/>
                </a:lnTo>
                <a:lnTo>
                  <a:pt x="14402" y="17275"/>
                </a:lnTo>
                <a:cubicBezTo>
                  <a:pt x="14402" y="17801"/>
                  <a:pt x="14331" y="18305"/>
                  <a:pt x="14187" y="18775"/>
                </a:cubicBezTo>
                <a:cubicBezTo>
                  <a:pt x="14042" y="19248"/>
                  <a:pt x="13849" y="19665"/>
                  <a:pt x="13606" y="20028"/>
                </a:cubicBezTo>
                <a:cubicBezTo>
                  <a:pt x="13364" y="20385"/>
                  <a:pt x="13080" y="20671"/>
                  <a:pt x="12757" y="20879"/>
                </a:cubicBezTo>
                <a:cubicBezTo>
                  <a:pt x="12431" y="21091"/>
                  <a:pt x="12084" y="21193"/>
                  <a:pt x="11707" y="21193"/>
                </a:cubicBezTo>
                <a:lnTo>
                  <a:pt x="2705" y="21193"/>
                </a:lnTo>
                <a:cubicBezTo>
                  <a:pt x="2340" y="21193"/>
                  <a:pt x="1990" y="21091"/>
                  <a:pt x="1664" y="20879"/>
                </a:cubicBezTo>
                <a:cubicBezTo>
                  <a:pt x="1334" y="20671"/>
                  <a:pt x="1047" y="20385"/>
                  <a:pt x="802" y="20028"/>
                </a:cubicBezTo>
                <a:cubicBezTo>
                  <a:pt x="555" y="19665"/>
                  <a:pt x="359" y="19252"/>
                  <a:pt x="215" y="18786"/>
                </a:cubicBezTo>
                <a:cubicBezTo>
                  <a:pt x="71" y="18316"/>
                  <a:pt x="0" y="17815"/>
                  <a:pt x="0" y="17275"/>
                </a:cubicBezTo>
                <a:lnTo>
                  <a:pt x="0" y="4293"/>
                </a:lnTo>
                <a:cubicBezTo>
                  <a:pt x="0" y="3760"/>
                  <a:pt x="70" y="3262"/>
                  <a:pt x="215" y="2789"/>
                </a:cubicBezTo>
                <a:cubicBezTo>
                  <a:pt x="359" y="2312"/>
                  <a:pt x="555" y="1906"/>
                  <a:pt x="802" y="1560"/>
                </a:cubicBezTo>
                <a:cubicBezTo>
                  <a:pt x="1047" y="1221"/>
                  <a:pt x="1334" y="946"/>
                  <a:pt x="1664" y="734"/>
                </a:cubicBezTo>
                <a:cubicBezTo>
                  <a:pt x="1990" y="526"/>
                  <a:pt x="2340" y="420"/>
                  <a:pt x="2705" y="420"/>
                </a:cubicBezTo>
                <a:lnTo>
                  <a:pt x="11707" y="420"/>
                </a:lnTo>
                <a:cubicBezTo>
                  <a:pt x="12074" y="420"/>
                  <a:pt x="12421" y="526"/>
                  <a:pt x="12752" y="734"/>
                </a:cubicBezTo>
                <a:cubicBezTo>
                  <a:pt x="13078" y="946"/>
                  <a:pt x="13364" y="1221"/>
                  <a:pt x="13606" y="1560"/>
                </a:cubicBezTo>
                <a:cubicBezTo>
                  <a:pt x="13849" y="1906"/>
                  <a:pt x="14042" y="2312"/>
                  <a:pt x="14187" y="2789"/>
                </a:cubicBezTo>
                <a:cubicBezTo>
                  <a:pt x="14331" y="3262"/>
                  <a:pt x="14402" y="3760"/>
                  <a:pt x="14402" y="4293"/>
                </a:cubicBezTo>
                <a:lnTo>
                  <a:pt x="14402" y="8346"/>
                </a:lnTo>
                <a:lnTo>
                  <a:pt x="20065" y="388"/>
                </a:lnTo>
                <a:cubicBezTo>
                  <a:pt x="20243" y="127"/>
                  <a:pt x="20456" y="0"/>
                  <a:pt x="20708" y="0"/>
                </a:cubicBezTo>
              </a:path>
            </a:pathLst>
          </a:custGeom>
          <a:solidFill>
            <a:schemeClr val="bg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79" name="Group 78"/>
          <p:cNvGrpSpPr/>
          <p:nvPr/>
        </p:nvGrpSpPr>
        <p:grpSpPr>
          <a:xfrm>
            <a:off x="4507905" y="2075518"/>
            <a:ext cx="9272190" cy="1559721"/>
            <a:chOff x="5988388" y="483017"/>
            <a:chExt cx="12359700" cy="2079087"/>
          </a:xfrm>
        </p:grpSpPr>
        <p:sp>
          <p:nvSpPr>
            <p:cNvPr id="82" name="TextBox 81"/>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Market Analysis</a:t>
              </a:r>
            </a:p>
          </p:txBody>
        </p:sp>
        <p:sp>
          <p:nvSpPr>
            <p:cNvPr id="116" name="Rectangle 11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117"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4088552714"/>
      </p:ext>
    </p:extLst>
  </p:cSld>
  <p:clrMapOvr>
    <a:masterClrMapping/>
  </p:clrMapOvr>
  <mc:AlternateContent xmlns:mc="http://schemas.openxmlformats.org/markup-compatibility/2006" xmlns:p14="http://schemas.microsoft.com/office/powerpoint/2010/main">
    <mc:Choice Requires="p14">
      <p:transition spd="slow" p14:dur="1600" advClick="0" advTm="3000">
        <p14:conveyor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fade">
                                      <p:cBhvr>
                                        <p:cTn id="7" dur="1000"/>
                                        <p:tgtEl>
                                          <p:spTgt spid="79"/>
                                        </p:tgtEl>
                                      </p:cBhvr>
                                    </p:animEffect>
                                    <p:anim calcmode="lin" valueType="num">
                                      <p:cBhvr>
                                        <p:cTn id="8" dur="1000" fill="hold"/>
                                        <p:tgtEl>
                                          <p:spTgt spid="79"/>
                                        </p:tgtEl>
                                        <p:attrNameLst>
                                          <p:attrName>ppt_x</p:attrName>
                                        </p:attrNameLst>
                                      </p:cBhvr>
                                      <p:tavLst>
                                        <p:tav tm="0">
                                          <p:val>
                                            <p:strVal val="#ppt_x"/>
                                          </p:val>
                                        </p:tav>
                                        <p:tav tm="100000">
                                          <p:val>
                                            <p:strVal val="#ppt_x"/>
                                          </p:val>
                                        </p:tav>
                                      </p:tavLst>
                                    </p:anim>
                                    <p:anim calcmode="lin" valueType="num">
                                      <p:cBhvr>
                                        <p:cTn id="9" dur="900" decel="100000" fill="hold"/>
                                        <p:tgtEl>
                                          <p:spTgt spid="79"/>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79"/>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24"/>
                                        </p:tgtEl>
                                        <p:attrNameLst>
                                          <p:attrName>style.visibility</p:attrName>
                                        </p:attrNameLst>
                                      </p:cBhvr>
                                      <p:to>
                                        <p:strVal val="visible"/>
                                      </p:to>
                                    </p:set>
                                    <p:animEffect transition="in" filter="fade">
                                      <p:cBhvr>
                                        <p:cTn id="14" dur="500"/>
                                        <p:tgtEl>
                                          <p:spTgt spid="24"/>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114"/>
                                        </p:tgtEl>
                                        <p:attrNameLst>
                                          <p:attrName>style.visibility</p:attrName>
                                        </p:attrNameLst>
                                      </p:cBhvr>
                                      <p:to>
                                        <p:strVal val="visible"/>
                                      </p:to>
                                    </p:set>
                                    <p:anim calcmode="lin" valueType="num">
                                      <p:cBhvr>
                                        <p:cTn id="18" dur="500" fill="hold"/>
                                        <p:tgtEl>
                                          <p:spTgt spid="114"/>
                                        </p:tgtEl>
                                        <p:attrNameLst>
                                          <p:attrName>ppt_w</p:attrName>
                                        </p:attrNameLst>
                                      </p:cBhvr>
                                      <p:tavLst>
                                        <p:tav tm="0">
                                          <p:val>
                                            <p:fltVal val="0"/>
                                          </p:val>
                                        </p:tav>
                                        <p:tav tm="100000">
                                          <p:val>
                                            <p:strVal val="#ppt_w"/>
                                          </p:val>
                                        </p:tav>
                                      </p:tavLst>
                                    </p:anim>
                                    <p:anim calcmode="lin" valueType="num">
                                      <p:cBhvr>
                                        <p:cTn id="19" dur="500" fill="hold"/>
                                        <p:tgtEl>
                                          <p:spTgt spid="114"/>
                                        </p:tgtEl>
                                        <p:attrNameLst>
                                          <p:attrName>ppt_h</p:attrName>
                                        </p:attrNameLst>
                                      </p:cBhvr>
                                      <p:tavLst>
                                        <p:tav tm="0">
                                          <p:val>
                                            <p:fltVal val="0"/>
                                          </p:val>
                                        </p:tav>
                                        <p:tav tm="100000">
                                          <p:val>
                                            <p:strVal val="#ppt_h"/>
                                          </p:val>
                                        </p:tav>
                                      </p:tavLst>
                                    </p:anim>
                                    <p:animEffect transition="in" filter="fade">
                                      <p:cBhvr>
                                        <p:cTn id="20" dur="500"/>
                                        <p:tgtEl>
                                          <p:spTgt spid="114"/>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01"/>
                                        </p:tgtEl>
                                        <p:attrNameLst>
                                          <p:attrName>style.visibility</p:attrName>
                                        </p:attrNameLst>
                                      </p:cBhvr>
                                      <p:to>
                                        <p:strVal val="visible"/>
                                      </p:to>
                                    </p:set>
                                    <p:animEffect transition="in" filter="fade">
                                      <p:cBhvr>
                                        <p:cTn id="24" dur="500"/>
                                        <p:tgtEl>
                                          <p:spTgt spid="101"/>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38"/>
                                        </p:tgtEl>
                                        <p:attrNameLst>
                                          <p:attrName>style.visibility</p:attrName>
                                        </p:attrNameLst>
                                      </p:cBhvr>
                                      <p:to>
                                        <p:strVal val="visible"/>
                                      </p:to>
                                    </p:set>
                                    <p:animEffect transition="in" filter="fade">
                                      <p:cBhvr>
                                        <p:cTn id="28" dur="500"/>
                                        <p:tgtEl>
                                          <p:spTgt spid="38"/>
                                        </p:tgtEl>
                                      </p:cBhvr>
                                    </p:animEffect>
                                  </p:childTnLst>
                                </p:cTn>
                              </p:par>
                            </p:childTnLst>
                          </p:cTn>
                        </p:par>
                        <p:par>
                          <p:cTn id="29" fill="hold">
                            <p:stCondLst>
                              <p:cond delay="3000"/>
                            </p:stCondLst>
                            <p:childTnLst>
                              <p:par>
                                <p:cTn id="30" presetID="53" presetClass="entr" presetSubtype="16" fill="hold" nodeType="afterEffect">
                                  <p:stCondLst>
                                    <p:cond delay="0"/>
                                  </p:stCondLst>
                                  <p:childTnLst>
                                    <p:set>
                                      <p:cBhvr>
                                        <p:cTn id="31" dur="1" fill="hold">
                                          <p:stCondLst>
                                            <p:cond delay="0"/>
                                          </p:stCondLst>
                                        </p:cTn>
                                        <p:tgtEl>
                                          <p:spTgt spid="109"/>
                                        </p:tgtEl>
                                        <p:attrNameLst>
                                          <p:attrName>style.visibility</p:attrName>
                                        </p:attrNameLst>
                                      </p:cBhvr>
                                      <p:to>
                                        <p:strVal val="visible"/>
                                      </p:to>
                                    </p:set>
                                    <p:anim calcmode="lin" valueType="num">
                                      <p:cBhvr>
                                        <p:cTn id="32" dur="500" fill="hold"/>
                                        <p:tgtEl>
                                          <p:spTgt spid="109"/>
                                        </p:tgtEl>
                                        <p:attrNameLst>
                                          <p:attrName>ppt_w</p:attrName>
                                        </p:attrNameLst>
                                      </p:cBhvr>
                                      <p:tavLst>
                                        <p:tav tm="0">
                                          <p:val>
                                            <p:fltVal val="0"/>
                                          </p:val>
                                        </p:tav>
                                        <p:tav tm="100000">
                                          <p:val>
                                            <p:strVal val="#ppt_w"/>
                                          </p:val>
                                        </p:tav>
                                      </p:tavLst>
                                    </p:anim>
                                    <p:anim calcmode="lin" valueType="num">
                                      <p:cBhvr>
                                        <p:cTn id="33" dur="500" fill="hold"/>
                                        <p:tgtEl>
                                          <p:spTgt spid="109"/>
                                        </p:tgtEl>
                                        <p:attrNameLst>
                                          <p:attrName>ppt_h</p:attrName>
                                        </p:attrNameLst>
                                      </p:cBhvr>
                                      <p:tavLst>
                                        <p:tav tm="0">
                                          <p:val>
                                            <p:fltVal val="0"/>
                                          </p:val>
                                        </p:tav>
                                        <p:tav tm="100000">
                                          <p:val>
                                            <p:strVal val="#ppt_h"/>
                                          </p:val>
                                        </p:tav>
                                      </p:tavLst>
                                    </p:anim>
                                    <p:animEffect transition="in" filter="fade">
                                      <p:cBhvr>
                                        <p:cTn id="34" dur="500"/>
                                        <p:tgtEl>
                                          <p:spTgt spid="109"/>
                                        </p:tgtEl>
                                      </p:cBhvr>
                                    </p:animEffect>
                                  </p:childTnLst>
                                </p:cTn>
                              </p:par>
                            </p:childTnLst>
                          </p:cTn>
                        </p:par>
                        <p:par>
                          <p:cTn id="35" fill="hold">
                            <p:stCondLst>
                              <p:cond delay="3500"/>
                            </p:stCondLst>
                            <p:childTnLst>
                              <p:par>
                                <p:cTn id="36" presetID="10" presetClass="entr" presetSubtype="0" fill="hold" grpId="0" nodeType="afterEffect">
                                  <p:stCondLst>
                                    <p:cond delay="0"/>
                                  </p:stCondLst>
                                  <p:childTnLst>
                                    <p:set>
                                      <p:cBhvr>
                                        <p:cTn id="37" dur="1" fill="hold">
                                          <p:stCondLst>
                                            <p:cond delay="0"/>
                                          </p:stCondLst>
                                        </p:cTn>
                                        <p:tgtEl>
                                          <p:spTgt spid="103"/>
                                        </p:tgtEl>
                                        <p:attrNameLst>
                                          <p:attrName>style.visibility</p:attrName>
                                        </p:attrNameLst>
                                      </p:cBhvr>
                                      <p:to>
                                        <p:strVal val="visible"/>
                                      </p:to>
                                    </p:set>
                                    <p:animEffect transition="in" filter="fade">
                                      <p:cBhvr>
                                        <p:cTn id="38" dur="500"/>
                                        <p:tgtEl>
                                          <p:spTgt spid="103"/>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59"/>
                                        </p:tgtEl>
                                        <p:attrNameLst>
                                          <p:attrName>style.visibility</p:attrName>
                                        </p:attrNameLst>
                                      </p:cBhvr>
                                      <p:to>
                                        <p:strVal val="visible"/>
                                      </p:to>
                                    </p:set>
                                    <p:animEffect transition="in" filter="fade">
                                      <p:cBhvr>
                                        <p:cTn id="42" dur="500"/>
                                        <p:tgtEl>
                                          <p:spTgt spid="59"/>
                                        </p:tgtEl>
                                      </p:cBhvr>
                                    </p:animEffect>
                                  </p:childTnLst>
                                </p:cTn>
                              </p:par>
                            </p:childTnLst>
                          </p:cTn>
                        </p:par>
                        <p:par>
                          <p:cTn id="43" fill="hold">
                            <p:stCondLst>
                              <p:cond delay="4500"/>
                            </p:stCondLst>
                            <p:childTnLst>
                              <p:par>
                                <p:cTn id="44" presetID="53" presetClass="entr" presetSubtype="16" fill="hold" grpId="0" nodeType="afterEffect">
                                  <p:stCondLst>
                                    <p:cond delay="0"/>
                                  </p:stCondLst>
                                  <p:childTnLst>
                                    <p:set>
                                      <p:cBhvr>
                                        <p:cTn id="45" dur="1" fill="hold">
                                          <p:stCondLst>
                                            <p:cond delay="0"/>
                                          </p:stCondLst>
                                        </p:cTn>
                                        <p:tgtEl>
                                          <p:spTgt spid="115"/>
                                        </p:tgtEl>
                                        <p:attrNameLst>
                                          <p:attrName>style.visibility</p:attrName>
                                        </p:attrNameLst>
                                      </p:cBhvr>
                                      <p:to>
                                        <p:strVal val="visible"/>
                                      </p:to>
                                    </p:set>
                                    <p:anim calcmode="lin" valueType="num">
                                      <p:cBhvr>
                                        <p:cTn id="46" dur="500" fill="hold"/>
                                        <p:tgtEl>
                                          <p:spTgt spid="115"/>
                                        </p:tgtEl>
                                        <p:attrNameLst>
                                          <p:attrName>ppt_w</p:attrName>
                                        </p:attrNameLst>
                                      </p:cBhvr>
                                      <p:tavLst>
                                        <p:tav tm="0">
                                          <p:val>
                                            <p:fltVal val="0"/>
                                          </p:val>
                                        </p:tav>
                                        <p:tav tm="100000">
                                          <p:val>
                                            <p:strVal val="#ppt_w"/>
                                          </p:val>
                                        </p:tav>
                                      </p:tavLst>
                                    </p:anim>
                                    <p:anim calcmode="lin" valueType="num">
                                      <p:cBhvr>
                                        <p:cTn id="47" dur="500" fill="hold"/>
                                        <p:tgtEl>
                                          <p:spTgt spid="115"/>
                                        </p:tgtEl>
                                        <p:attrNameLst>
                                          <p:attrName>ppt_h</p:attrName>
                                        </p:attrNameLst>
                                      </p:cBhvr>
                                      <p:tavLst>
                                        <p:tav tm="0">
                                          <p:val>
                                            <p:fltVal val="0"/>
                                          </p:val>
                                        </p:tav>
                                        <p:tav tm="100000">
                                          <p:val>
                                            <p:strVal val="#ppt_h"/>
                                          </p:val>
                                        </p:tav>
                                      </p:tavLst>
                                    </p:anim>
                                    <p:animEffect transition="in" filter="fade">
                                      <p:cBhvr>
                                        <p:cTn id="48" dur="500"/>
                                        <p:tgtEl>
                                          <p:spTgt spid="115"/>
                                        </p:tgtEl>
                                      </p:cBhvr>
                                    </p:animEffect>
                                  </p:childTnLst>
                                </p:cTn>
                              </p:par>
                            </p:childTnLst>
                          </p:cTn>
                        </p:par>
                        <p:par>
                          <p:cTn id="49" fill="hold">
                            <p:stCondLst>
                              <p:cond delay="5000"/>
                            </p:stCondLst>
                            <p:childTnLst>
                              <p:par>
                                <p:cTn id="50" presetID="10" presetClass="entr" presetSubtype="0" fill="hold" grpId="0" nodeType="afterEffect">
                                  <p:stCondLst>
                                    <p:cond delay="0"/>
                                  </p:stCondLst>
                                  <p:childTnLst>
                                    <p:set>
                                      <p:cBhvr>
                                        <p:cTn id="51" dur="1" fill="hold">
                                          <p:stCondLst>
                                            <p:cond delay="0"/>
                                          </p:stCondLst>
                                        </p:cTn>
                                        <p:tgtEl>
                                          <p:spTgt spid="105"/>
                                        </p:tgtEl>
                                        <p:attrNameLst>
                                          <p:attrName>style.visibility</p:attrName>
                                        </p:attrNameLst>
                                      </p:cBhvr>
                                      <p:to>
                                        <p:strVal val="visible"/>
                                      </p:to>
                                    </p:set>
                                    <p:animEffect transition="in" filter="fade">
                                      <p:cBhvr>
                                        <p:cTn id="52" dur="500"/>
                                        <p:tgtEl>
                                          <p:spTgt spid="105"/>
                                        </p:tgtEl>
                                      </p:cBhvr>
                                    </p:animEffect>
                                  </p:childTnLst>
                                </p:cTn>
                              </p:par>
                            </p:childTnLst>
                          </p:cTn>
                        </p:par>
                        <p:par>
                          <p:cTn id="53" fill="hold">
                            <p:stCondLst>
                              <p:cond delay="5500"/>
                            </p:stCondLst>
                            <p:childTnLst>
                              <p:par>
                                <p:cTn id="54" presetID="10" presetClass="entr" presetSubtype="0" fill="hold" grpId="0" nodeType="afterEffect">
                                  <p:stCondLst>
                                    <p:cond delay="0"/>
                                  </p:stCondLst>
                                  <p:childTnLst>
                                    <p:set>
                                      <p:cBhvr>
                                        <p:cTn id="55" dur="1" fill="hold">
                                          <p:stCondLst>
                                            <p:cond delay="0"/>
                                          </p:stCondLst>
                                        </p:cTn>
                                        <p:tgtEl>
                                          <p:spTgt spid="86"/>
                                        </p:tgtEl>
                                        <p:attrNameLst>
                                          <p:attrName>style.visibility</p:attrName>
                                        </p:attrNameLst>
                                      </p:cBhvr>
                                      <p:to>
                                        <p:strVal val="visible"/>
                                      </p:to>
                                    </p:set>
                                    <p:animEffect transition="in" filter="fade">
                                      <p:cBhvr>
                                        <p:cTn id="56" dur="500"/>
                                        <p:tgtEl>
                                          <p:spTgt spid="86"/>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07"/>
                                        </p:tgtEl>
                                        <p:attrNameLst>
                                          <p:attrName>style.visibility</p:attrName>
                                        </p:attrNameLst>
                                      </p:cBhvr>
                                      <p:to>
                                        <p:strVal val="visible"/>
                                      </p:to>
                                    </p:set>
                                    <p:animEffect transition="in" filter="fade">
                                      <p:cBhvr>
                                        <p:cTn id="59" dur="500"/>
                                        <p:tgtEl>
                                          <p:spTgt spid="107"/>
                                        </p:tgtEl>
                                      </p:cBhvr>
                                    </p:animEffect>
                                  </p:childTnLst>
                                </p:cTn>
                              </p:par>
                            </p:childTnLst>
                          </p:cTn>
                        </p:par>
                        <p:par>
                          <p:cTn id="60" fill="hold">
                            <p:stCondLst>
                              <p:cond delay="6000"/>
                            </p:stCondLst>
                            <p:childTnLst>
                              <p:par>
                                <p:cTn id="61" presetID="53" presetClass="entr" presetSubtype="16" fill="hold" grpId="0" nodeType="afterEffect">
                                  <p:stCondLst>
                                    <p:cond delay="0"/>
                                  </p:stCondLst>
                                  <p:childTnLst>
                                    <p:set>
                                      <p:cBhvr>
                                        <p:cTn id="62" dur="1" fill="hold">
                                          <p:stCondLst>
                                            <p:cond delay="0"/>
                                          </p:stCondLst>
                                        </p:cTn>
                                        <p:tgtEl>
                                          <p:spTgt spid="108"/>
                                        </p:tgtEl>
                                        <p:attrNameLst>
                                          <p:attrName>style.visibility</p:attrName>
                                        </p:attrNameLst>
                                      </p:cBhvr>
                                      <p:to>
                                        <p:strVal val="visible"/>
                                      </p:to>
                                    </p:set>
                                    <p:anim calcmode="lin" valueType="num">
                                      <p:cBhvr>
                                        <p:cTn id="63" dur="500" fill="hold"/>
                                        <p:tgtEl>
                                          <p:spTgt spid="108"/>
                                        </p:tgtEl>
                                        <p:attrNameLst>
                                          <p:attrName>ppt_w</p:attrName>
                                        </p:attrNameLst>
                                      </p:cBhvr>
                                      <p:tavLst>
                                        <p:tav tm="0">
                                          <p:val>
                                            <p:fltVal val="0"/>
                                          </p:val>
                                        </p:tav>
                                        <p:tav tm="100000">
                                          <p:val>
                                            <p:strVal val="#ppt_w"/>
                                          </p:val>
                                        </p:tav>
                                      </p:tavLst>
                                    </p:anim>
                                    <p:anim calcmode="lin" valueType="num">
                                      <p:cBhvr>
                                        <p:cTn id="64" dur="500" fill="hold"/>
                                        <p:tgtEl>
                                          <p:spTgt spid="108"/>
                                        </p:tgtEl>
                                        <p:attrNameLst>
                                          <p:attrName>ppt_h</p:attrName>
                                        </p:attrNameLst>
                                      </p:cBhvr>
                                      <p:tavLst>
                                        <p:tav tm="0">
                                          <p:val>
                                            <p:fltVal val="0"/>
                                          </p:val>
                                        </p:tav>
                                        <p:tav tm="100000">
                                          <p:val>
                                            <p:strVal val="#ppt_h"/>
                                          </p:val>
                                        </p:tav>
                                      </p:tavLst>
                                    </p:anim>
                                    <p:animEffect transition="in" filter="fade">
                                      <p:cBhvr>
                                        <p:cTn id="65" dur="500"/>
                                        <p:tgtEl>
                                          <p:spTgt spid="108"/>
                                        </p:tgtEl>
                                      </p:cBhvr>
                                    </p:animEffect>
                                  </p:childTnLst>
                                </p:cTn>
                              </p:par>
                            </p:childTnLst>
                          </p:cTn>
                        </p:par>
                        <p:par>
                          <p:cTn id="66" fill="hold">
                            <p:stCondLst>
                              <p:cond delay="6500"/>
                            </p:stCondLst>
                            <p:childTnLst>
                              <p:par>
                                <p:cTn id="67" presetID="21" presetClass="entr" presetSubtype="1" fill="hold" nodeType="afterEffect">
                                  <p:stCondLst>
                                    <p:cond delay="0"/>
                                  </p:stCondLst>
                                  <p:childTnLst>
                                    <p:set>
                                      <p:cBhvr>
                                        <p:cTn id="68" dur="1" fill="hold">
                                          <p:stCondLst>
                                            <p:cond delay="0"/>
                                          </p:stCondLst>
                                        </p:cTn>
                                        <p:tgtEl>
                                          <p:spTgt spid="25"/>
                                        </p:tgtEl>
                                        <p:attrNameLst>
                                          <p:attrName>style.visibility</p:attrName>
                                        </p:attrNameLst>
                                      </p:cBhvr>
                                      <p:to>
                                        <p:strVal val="visible"/>
                                      </p:to>
                                    </p:set>
                                    <p:animEffect transition="in" filter="wheel(1)">
                                      <p:cBhvr>
                                        <p:cTn id="69" dur="2000"/>
                                        <p:tgtEl>
                                          <p:spTgt spid="25"/>
                                        </p:tgtEl>
                                      </p:cBhvr>
                                    </p:animEffect>
                                  </p:childTnLst>
                                </p:cTn>
                              </p:par>
                              <p:par>
                                <p:cTn id="70" presetID="21" presetClass="entr" presetSubtype="1" fill="hold" nodeType="with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wheel(1)">
                                      <p:cBhvr>
                                        <p:cTn id="72" dur="2000"/>
                                        <p:tgtEl>
                                          <p:spTgt spid="39"/>
                                        </p:tgtEl>
                                      </p:cBhvr>
                                    </p:animEffect>
                                  </p:childTnLst>
                                </p:cTn>
                              </p:par>
                              <p:par>
                                <p:cTn id="73" presetID="21" presetClass="entr" presetSubtype="1" fill="hold" nodeType="withEffect">
                                  <p:stCondLst>
                                    <p:cond delay="0"/>
                                  </p:stCondLst>
                                  <p:childTnLst>
                                    <p:set>
                                      <p:cBhvr>
                                        <p:cTn id="74" dur="1" fill="hold">
                                          <p:stCondLst>
                                            <p:cond delay="0"/>
                                          </p:stCondLst>
                                        </p:cTn>
                                        <p:tgtEl>
                                          <p:spTgt spid="62"/>
                                        </p:tgtEl>
                                        <p:attrNameLst>
                                          <p:attrName>style.visibility</p:attrName>
                                        </p:attrNameLst>
                                      </p:cBhvr>
                                      <p:to>
                                        <p:strVal val="visible"/>
                                      </p:to>
                                    </p:set>
                                    <p:animEffect transition="in" filter="wheel(1)">
                                      <p:cBhvr>
                                        <p:cTn id="75" dur="2000"/>
                                        <p:tgtEl>
                                          <p:spTgt spid="62"/>
                                        </p:tgtEl>
                                      </p:cBhvr>
                                    </p:animEffect>
                                  </p:childTnLst>
                                </p:cTn>
                              </p:par>
                              <p:par>
                                <p:cTn id="76" presetID="21" presetClass="entr" presetSubtype="1" fill="hold" nodeType="withEffect">
                                  <p:stCondLst>
                                    <p:cond delay="0"/>
                                  </p:stCondLst>
                                  <p:childTnLst>
                                    <p:set>
                                      <p:cBhvr>
                                        <p:cTn id="77" dur="1" fill="hold">
                                          <p:stCondLst>
                                            <p:cond delay="0"/>
                                          </p:stCondLst>
                                        </p:cTn>
                                        <p:tgtEl>
                                          <p:spTgt spid="87"/>
                                        </p:tgtEl>
                                        <p:attrNameLst>
                                          <p:attrName>style.visibility</p:attrName>
                                        </p:attrNameLst>
                                      </p:cBhvr>
                                      <p:to>
                                        <p:strVal val="visible"/>
                                      </p:to>
                                    </p:set>
                                    <p:animEffect transition="in" filter="wheel(1)">
                                      <p:cBhvr>
                                        <p:cTn id="78" dur="2000"/>
                                        <p:tgtEl>
                                          <p:spTgt spid="8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100"/>
                                        </p:tgtEl>
                                        <p:attrNameLst>
                                          <p:attrName>style.visibility</p:attrName>
                                        </p:attrNameLst>
                                      </p:cBhvr>
                                      <p:to>
                                        <p:strVal val="visible"/>
                                      </p:to>
                                    </p:set>
                                    <p:animEffect transition="in" filter="fade">
                                      <p:cBhvr>
                                        <p:cTn id="81" dur="500"/>
                                        <p:tgtEl>
                                          <p:spTgt spid="100"/>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102"/>
                                        </p:tgtEl>
                                        <p:attrNameLst>
                                          <p:attrName>style.visibility</p:attrName>
                                        </p:attrNameLst>
                                      </p:cBhvr>
                                      <p:to>
                                        <p:strVal val="visible"/>
                                      </p:to>
                                    </p:set>
                                    <p:animEffect transition="in" filter="fade">
                                      <p:cBhvr>
                                        <p:cTn id="84" dur="500"/>
                                        <p:tgtEl>
                                          <p:spTgt spid="102"/>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104"/>
                                        </p:tgtEl>
                                        <p:attrNameLst>
                                          <p:attrName>style.visibility</p:attrName>
                                        </p:attrNameLst>
                                      </p:cBhvr>
                                      <p:to>
                                        <p:strVal val="visible"/>
                                      </p:to>
                                    </p:set>
                                    <p:animEffect transition="in" filter="fade">
                                      <p:cBhvr>
                                        <p:cTn id="87" dur="500"/>
                                        <p:tgtEl>
                                          <p:spTgt spid="104"/>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106"/>
                                        </p:tgtEl>
                                        <p:attrNameLst>
                                          <p:attrName>style.visibility</p:attrName>
                                        </p:attrNameLst>
                                      </p:cBhvr>
                                      <p:to>
                                        <p:strVal val="visible"/>
                                      </p:to>
                                    </p:set>
                                    <p:animEffect transition="in" filter="fade">
                                      <p:cBhvr>
                                        <p:cTn id="90" dur="500"/>
                                        <p:tgtEl>
                                          <p:spTgt spid="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38" grpId="0" animBg="1"/>
      <p:bldP spid="59" grpId="0" animBg="1"/>
      <p:bldP spid="86" grpId="0" animBg="1"/>
      <p:bldP spid="100" grpId="0"/>
      <p:bldP spid="101" grpId="0"/>
      <p:bldP spid="102" grpId="0"/>
      <p:bldP spid="103" grpId="0"/>
      <p:bldP spid="104" grpId="0"/>
      <p:bldP spid="105" grpId="0"/>
      <p:bldP spid="106" grpId="0"/>
      <p:bldP spid="107" grpId="0"/>
      <p:bldP spid="108" grpId="0" animBg="1"/>
      <p:bldP spid="114" grpId="0" animBg="1"/>
      <p:bldP spid="115"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a:spLocks noChangeArrowheads="1"/>
          </p:cNvSpPr>
          <p:nvPr/>
        </p:nvSpPr>
        <p:spPr bwMode="auto">
          <a:xfrm>
            <a:off x="12898122" y="4594117"/>
            <a:ext cx="2125629" cy="2059006"/>
          </a:xfrm>
          <a:custGeom>
            <a:avLst/>
            <a:gdLst>
              <a:gd name="T0" fmla="*/ 4968 w 6000"/>
              <a:gd name="T1" fmla="*/ 3500 h 5814"/>
              <a:gd name="T2" fmla="*/ 4968 w 6000"/>
              <a:gd name="T3" fmla="*/ 3500 h 5814"/>
              <a:gd name="T4" fmla="*/ 5999 w 6000"/>
              <a:gd name="T5" fmla="*/ 2469 h 5814"/>
              <a:gd name="T6" fmla="*/ 5999 w 6000"/>
              <a:gd name="T7" fmla="*/ 2469 h 5814"/>
              <a:gd name="T8" fmla="*/ 0 w 6000"/>
              <a:gd name="T9" fmla="*/ 0 h 5814"/>
              <a:gd name="T10" fmla="*/ 0 w 6000"/>
              <a:gd name="T11" fmla="*/ 4688 h 5814"/>
              <a:gd name="T12" fmla="*/ 2656 w 6000"/>
              <a:gd name="T13" fmla="*/ 5813 h 5814"/>
              <a:gd name="T14" fmla="*/ 2656 w 6000"/>
              <a:gd name="T15" fmla="*/ 5813 h 5814"/>
              <a:gd name="T16" fmla="*/ 3937 w 6000"/>
              <a:gd name="T17" fmla="*/ 4532 h 5814"/>
              <a:gd name="T18" fmla="*/ 4905 w 6000"/>
              <a:gd name="T19" fmla="*/ 4500 h 5814"/>
              <a:gd name="T20" fmla="*/ 4968 w 6000"/>
              <a:gd name="T21" fmla="*/ 3500 h 5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00" h="5814">
                <a:moveTo>
                  <a:pt x="4968" y="3500"/>
                </a:moveTo>
                <a:lnTo>
                  <a:pt x="4968" y="3500"/>
                </a:lnTo>
                <a:cubicBezTo>
                  <a:pt x="5999" y="2469"/>
                  <a:pt x="5999" y="2469"/>
                  <a:pt x="5999" y="2469"/>
                </a:cubicBezTo>
                <a:lnTo>
                  <a:pt x="5999" y="2469"/>
                </a:lnTo>
                <a:cubicBezTo>
                  <a:pt x="4343" y="813"/>
                  <a:pt x="2156" y="0"/>
                  <a:pt x="0" y="0"/>
                </a:cubicBezTo>
                <a:cubicBezTo>
                  <a:pt x="0" y="4688"/>
                  <a:pt x="0" y="4688"/>
                  <a:pt x="0" y="4688"/>
                </a:cubicBezTo>
                <a:cubicBezTo>
                  <a:pt x="968" y="4688"/>
                  <a:pt x="1937" y="5063"/>
                  <a:pt x="2656" y="5813"/>
                </a:cubicBezTo>
                <a:lnTo>
                  <a:pt x="2656" y="5813"/>
                </a:lnTo>
                <a:cubicBezTo>
                  <a:pt x="3937" y="4532"/>
                  <a:pt x="3937" y="4532"/>
                  <a:pt x="3937" y="4532"/>
                </a:cubicBezTo>
                <a:cubicBezTo>
                  <a:pt x="4905" y="4500"/>
                  <a:pt x="4905" y="4500"/>
                  <a:pt x="4905" y="4500"/>
                </a:cubicBezTo>
                <a:lnTo>
                  <a:pt x="4968" y="3500"/>
                </a:ln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701" dirty="0">
              <a:latin typeface="Lato Light"/>
            </a:endParaRPr>
          </a:p>
        </p:txBody>
      </p:sp>
      <p:grpSp>
        <p:nvGrpSpPr>
          <p:cNvPr id="24" name="Group 23"/>
          <p:cNvGrpSpPr/>
          <p:nvPr/>
        </p:nvGrpSpPr>
        <p:grpSpPr>
          <a:xfrm>
            <a:off x="2877578" y="4331932"/>
            <a:ext cx="1475333" cy="3848340"/>
            <a:chOff x="2323305" y="2203133"/>
            <a:chExt cx="979488" cy="2554284"/>
          </a:xfrm>
          <a:solidFill>
            <a:schemeClr val="accent2"/>
          </a:solidFill>
        </p:grpSpPr>
        <p:sp>
          <p:nvSpPr>
            <p:cNvPr id="25" name="Freeform 3"/>
            <p:cNvSpPr>
              <a:spLocks noChangeArrowheads="1"/>
            </p:cNvSpPr>
            <p:nvPr/>
          </p:nvSpPr>
          <p:spPr bwMode="auto">
            <a:xfrm>
              <a:off x="2323305" y="2720656"/>
              <a:ext cx="979488" cy="2036761"/>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6"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grpSp>
      <p:grpSp>
        <p:nvGrpSpPr>
          <p:cNvPr id="27" name="Group 26"/>
          <p:cNvGrpSpPr/>
          <p:nvPr/>
        </p:nvGrpSpPr>
        <p:grpSpPr>
          <a:xfrm>
            <a:off x="6275593" y="4354011"/>
            <a:ext cx="1688519" cy="3848330"/>
            <a:chOff x="5481408" y="1426062"/>
            <a:chExt cx="341669" cy="778500"/>
          </a:xfrm>
          <a:solidFill>
            <a:schemeClr val="accent3"/>
          </a:solidFill>
        </p:grpSpPr>
        <p:sp>
          <p:nvSpPr>
            <p:cNvPr id="28" name="Freeform 1"/>
            <p:cNvSpPr>
              <a:spLocks noChangeArrowheads="1"/>
            </p:cNvSpPr>
            <p:nvPr/>
          </p:nvSpPr>
          <p:spPr bwMode="auto">
            <a:xfrm>
              <a:off x="5481408" y="1565662"/>
              <a:ext cx="341669" cy="63890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sp>
          <p:nvSpPr>
            <p:cNvPr id="29"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a:endParaRPr>
            </a:p>
          </p:txBody>
        </p:sp>
      </p:grpSp>
      <p:sp>
        <p:nvSpPr>
          <p:cNvPr id="30" name="TextBox 29"/>
          <p:cNvSpPr txBox="1"/>
          <p:nvPr/>
        </p:nvSpPr>
        <p:spPr>
          <a:xfrm>
            <a:off x="1759506" y="8519289"/>
            <a:ext cx="3748578" cy="1847115"/>
          </a:xfrm>
          <a:prstGeom prst="rect">
            <a:avLst/>
          </a:prstGeom>
          <a:noFill/>
        </p:spPr>
        <p:txBody>
          <a:bodyPr wrap="square" lIns="182886" tIns="91443" rIns="182886" bIns="91443" rtlCol="0">
            <a:spAutoFit/>
          </a:bodyPr>
          <a:lstStyle/>
          <a:p>
            <a:pPr algn="ctr"/>
            <a:r>
              <a:rPr lang="en-US" sz="10803" b="1" dirty="0">
                <a:solidFill>
                  <a:schemeClr val="accent2"/>
                </a:solidFill>
                <a:latin typeface="Lato Light"/>
              </a:rPr>
              <a:t>55%</a:t>
            </a:r>
          </a:p>
        </p:txBody>
      </p:sp>
      <p:sp>
        <p:nvSpPr>
          <p:cNvPr id="31" name="TextBox 30"/>
          <p:cNvSpPr txBox="1"/>
          <p:nvPr/>
        </p:nvSpPr>
        <p:spPr>
          <a:xfrm>
            <a:off x="5098301" y="8447706"/>
            <a:ext cx="4082115" cy="1847115"/>
          </a:xfrm>
          <a:prstGeom prst="rect">
            <a:avLst/>
          </a:prstGeom>
          <a:noFill/>
        </p:spPr>
        <p:txBody>
          <a:bodyPr wrap="square" lIns="182886" tIns="91443" rIns="182886" bIns="91443" rtlCol="0">
            <a:spAutoFit/>
          </a:bodyPr>
          <a:lstStyle/>
          <a:p>
            <a:pPr algn="ctr"/>
            <a:r>
              <a:rPr lang="en-US" sz="10803" b="1" dirty="0">
                <a:solidFill>
                  <a:schemeClr val="accent3"/>
                </a:solidFill>
                <a:latin typeface="Lato Light"/>
              </a:rPr>
              <a:t>65%</a:t>
            </a:r>
          </a:p>
        </p:txBody>
      </p:sp>
      <p:sp>
        <p:nvSpPr>
          <p:cNvPr id="32" name="TextBox 31"/>
          <p:cNvSpPr txBox="1"/>
          <p:nvPr/>
        </p:nvSpPr>
        <p:spPr>
          <a:xfrm>
            <a:off x="2086873" y="10048178"/>
            <a:ext cx="3121822" cy="784833"/>
          </a:xfrm>
          <a:prstGeom prst="rect">
            <a:avLst/>
          </a:prstGeom>
          <a:noFill/>
        </p:spPr>
        <p:txBody>
          <a:bodyPr wrap="square" lIns="0" tIns="91443" rIns="0" bIns="0" rtlCol="0">
            <a:spAutoFit/>
          </a:bodyPr>
          <a:lstStyle/>
          <a:p>
            <a:pPr algn="ctr"/>
            <a:r>
              <a:rPr lang="en-US" sz="1500" dirty="0">
                <a:latin typeface="Lato Light"/>
                <a:cs typeface="Lato Light"/>
              </a:rPr>
              <a:t>Lorem ipsum dolor sit amet,consectetur adipisicing elit, sed do eiusmod tempor incididunt ut.</a:t>
            </a:r>
          </a:p>
        </p:txBody>
      </p:sp>
      <p:sp>
        <p:nvSpPr>
          <p:cNvPr id="33" name="TextBox 32"/>
          <p:cNvSpPr txBox="1"/>
          <p:nvPr/>
        </p:nvSpPr>
        <p:spPr>
          <a:xfrm>
            <a:off x="5564123" y="10071401"/>
            <a:ext cx="3121822" cy="784833"/>
          </a:xfrm>
          <a:prstGeom prst="rect">
            <a:avLst/>
          </a:prstGeom>
          <a:noFill/>
        </p:spPr>
        <p:txBody>
          <a:bodyPr wrap="square" lIns="0" tIns="91443" rIns="0" bIns="0" rtlCol="0">
            <a:spAutoFit/>
          </a:bodyPr>
          <a:lstStyle/>
          <a:p>
            <a:pPr algn="ctr"/>
            <a:r>
              <a:rPr lang="en-US" sz="1500" dirty="0">
                <a:latin typeface="Lato Light"/>
                <a:cs typeface="Lato Light"/>
              </a:rPr>
              <a:t>Lorem ipsum dolor sit amet,consectetur adipisicing elit, sed do eiusmod tempor incididunt ut.</a:t>
            </a:r>
          </a:p>
        </p:txBody>
      </p:sp>
      <p:sp>
        <p:nvSpPr>
          <p:cNvPr id="34" name="TextBox 33"/>
          <p:cNvSpPr txBox="1"/>
          <p:nvPr/>
        </p:nvSpPr>
        <p:spPr>
          <a:xfrm>
            <a:off x="2686522" y="8292475"/>
            <a:ext cx="1927673" cy="577212"/>
          </a:xfrm>
          <a:prstGeom prst="rect">
            <a:avLst/>
          </a:prstGeom>
          <a:noFill/>
        </p:spPr>
        <p:txBody>
          <a:bodyPr wrap="square" lIns="0" tIns="91443" rIns="0" bIns="0" rtlCol="0">
            <a:spAutoFit/>
          </a:bodyPr>
          <a:lstStyle/>
          <a:p>
            <a:pPr algn="ctr"/>
            <a:r>
              <a:rPr lang="en-US" sz="3151" dirty="0">
                <a:solidFill>
                  <a:schemeClr val="tx2"/>
                </a:solidFill>
                <a:latin typeface="Lato Regular"/>
                <a:cs typeface="Lato Regular"/>
              </a:rPr>
              <a:t>Men</a:t>
            </a:r>
          </a:p>
        </p:txBody>
      </p:sp>
      <p:sp>
        <p:nvSpPr>
          <p:cNvPr id="35" name="TextBox 34"/>
          <p:cNvSpPr txBox="1"/>
          <p:nvPr/>
        </p:nvSpPr>
        <p:spPr>
          <a:xfrm>
            <a:off x="6143199" y="8277654"/>
            <a:ext cx="1927673" cy="577212"/>
          </a:xfrm>
          <a:prstGeom prst="rect">
            <a:avLst/>
          </a:prstGeom>
          <a:noFill/>
        </p:spPr>
        <p:txBody>
          <a:bodyPr wrap="square" lIns="0" tIns="91443" rIns="0" bIns="0" rtlCol="0">
            <a:spAutoFit/>
          </a:bodyPr>
          <a:lstStyle/>
          <a:p>
            <a:pPr algn="ctr"/>
            <a:r>
              <a:rPr lang="en-US" sz="3151" dirty="0">
                <a:solidFill>
                  <a:schemeClr val="tx2"/>
                </a:solidFill>
                <a:latin typeface="Lato Regular"/>
                <a:cs typeface="Lato Regular"/>
              </a:rPr>
              <a:t>Women</a:t>
            </a:r>
          </a:p>
        </p:txBody>
      </p:sp>
      <p:sp>
        <p:nvSpPr>
          <p:cNvPr id="7" name="Freeform 6"/>
          <p:cNvSpPr>
            <a:spLocks noChangeArrowheads="1"/>
          </p:cNvSpPr>
          <p:nvPr/>
        </p:nvSpPr>
        <p:spPr bwMode="auto">
          <a:xfrm>
            <a:off x="10783427" y="4587299"/>
            <a:ext cx="2356775" cy="2059006"/>
          </a:xfrm>
          <a:custGeom>
            <a:avLst/>
            <a:gdLst>
              <a:gd name="T0" fmla="*/ 5968 w 6656"/>
              <a:gd name="T1" fmla="*/ 1438 h 5814"/>
              <a:gd name="T2" fmla="*/ 5968 w 6656"/>
              <a:gd name="T3" fmla="*/ 1438 h 5814"/>
              <a:gd name="T4" fmla="*/ 5968 w 6656"/>
              <a:gd name="T5" fmla="*/ 0 h 5814"/>
              <a:gd name="T6" fmla="*/ 5968 w 6656"/>
              <a:gd name="T7" fmla="*/ 0 h 5814"/>
              <a:gd name="T8" fmla="*/ 0 w 6656"/>
              <a:gd name="T9" fmla="*/ 2469 h 5814"/>
              <a:gd name="T10" fmla="*/ 3312 w 6656"/>
              <a:gd name="T11" fmla="*/ 5813 h 5814"/>
              <a:gd name="T12" fmla="*/ 5968 w 6656"/>
              <a:gd name="T13" fmla="*/ 4688 h 5814"/>
              <a:gd name="T14" fmla="*/ 5968 w 6656"/>
              <a:gd name="T15" fmla="*/ 4688 h 5814"/>
              <a:gd name="T16" fmla="*/ 5968 w 6656"/>
              <a:gd name="T17" fmla="*/ 2907 h 5814"/>
              <a:gd name="T18" fmla="*/ 6655 w 6656"/>
              <a:gd name="T19" fmla="*/ 2188 h 5814"/>
              <a:gd name="T20" fmla="*/ 5968 w 6656"/>
              <a:gd name="T21" fmla="*/ 1438 h 5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56" h="5814">
                <a:moveTo>
                  <a:pt x="5968" y="1438"/>
                </a:moveTo>
                <a:lnTo>
                  <a:pt x="5968" y="1438"/>
                </a:lnTo>
                <a:cubicBezTo>
                  <a:pt x="5968" y="0"/>
                  <a:pt x="5968" y="0"/>
                  <a:pt x="5968" y="0"/>
                </a:cubicBezTo>
                <a:lnTo>
                  <a:pt x="5968" y="0"/>
                </a:lnTo>
                <a:cubicBezTo>
                  <a:pt x="3625" y="0"/>
                  <a:pt x="1531" y="938"/>
                  <a:pt x="0" y="2469"/>
                </a:cubicBezTo>
                <a:cubicBezTo>
                  <a:pt x="3312" y="5813"/>
                  <a:pt x="3312" y="5813"/>
                  <a:pt x="3312" y="5813"/>
                </a:cubicBezTo>
                <a:cubicBezTo>
                  <a:pt x="4000" y="5125"/>
                  <a:pt x="4937" y="4688"/>
                  <a:pt x="5968" y="4688"/>
                </a:cubicBezTo>
                <a:lnTo>
                  <a:pt x="5968" y="4688"/>
                </a:lnTo>
                <a:cubicBezTo>
                  <a:pt x="5968" y="2907"/>
                  <a:pt x="5968" y="2907"/>
                  <a:pt x="5968" y="2907"/>
                </a:cubicBezTo>
                <a:cubicBezTo>
                  <a:pt x="6655" y="2188"/>
                  <a:pt x="6655" y="2188"/>
                  <a:pt x="6655" y="2188"/>
                </a:cubicBezTo>
                <a:lnTo>
                  <a:pt x="5968" y="1438"/>
                </a:lnTo>
              </a:path>
            </a:pathLst>
          </a:custGeom>
          <a:solidFill>
            <a:schemeClr val="accent1"/>
          </a:solidFill>
          <a:ln>
            <a:noFill/>
          </a:ln>
          <a:effectLst/>
          <a:extLst/>
        </p:spPr>
        <p:txBody>
          <a:bodyPr wrap="none" lIns="182886" tIns="91443" rIns="182886" bIns="91443" anchor="ctr"/>
          <a:lstStyle/>
          <a:p>
            <a:endParaRPr lang="en-US" sz="2701" dirty="0">
              <a:latin typeface="Lato Light"/>
            </a:endParaRPr>
          </a:p>
        </p:txBody>
      </p:sp>
      <p:sp>
        <p:nvSpPr>
          <p:cNvPr id="8" name="Freeform 7"/>
          <p:cNvSpPr>
            <a:spLocks noChangeArrowheads="1"/>
          </p:cNvSpPr>
          <p:nvPr/>
        </p:nvSpPr>
        <p:spPr bwMode="auto">
          <a:xfrm>
            <a:off x="9897879" y="5462142"/>
            <a:ext cx="2058469" cy="2126181"/>
          </a:xfrm>
          <a:custGeom>
            <a:avLst/>
            <a:gdLst>
              <a:gd name="T0" fmla="*/ 0 w 5814"/>
              <a:gd name="T1" fmla="*/ 6000 h 6001"/>
              <a:gd name="T2" fmla="*/ 0 w 5814"/>
              <a:gd name="T3" fmla="*/ 6000 h 6001"/>
              <a:gd name="T4" fmla="*/ 4719 w 5814"/>
              <a:gd name="T5" fmla="*/ 6000 h 6001"/>
              <a:gd name="T6" fmla="*/ 5813 w 5814"/>
              <a:gd name="T7" fmla="*/ 3344 h 6001"/>
              <a:gd name="T8" fmla="*/ 4532 w 5814"/>
              <a:gd name="T9" fmla="*/ 2063 h 6001"/>
              <a:gd name="T10" fmla="*/ 4501 w 5814"/>
              <a:gd name="T11" fmla="*/ 1031 h 6001"/>
              <a:gd name="T12" fmla="*/ 3532 w 5814"/>
              <a:gd name="T13" fmla="*/ 1031 h 6001"/>
              <a:gd name="T14" fmla="*/ 2501 w 5814"/>
              <a:gd name="T15" fmla="*/ 0 h 6001"/>
              <a:gd name="T16" fmla="*/ 0 w 5814"/>
              <a:gd name="T17" fmla="*/ 6000 h 6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14" h="6001">
                <a:moveTo>
                  <a:pt x="0" y="6000"/>
                </a:moveTo>
                <a:lnTo>
                  <a:pt x="0" y="6000"/>
                </a:lnTo>
                <a:cubicBezTo>
                  <a:pt x="4719" y="6000"/>
                  <a:pt x="4719" y="6000"/>
                  <a:pt x="4719" y="6000"/>
                </a:cubicBezTo>
                <a:cubicBezTo>
                  <a:pt x="4719" y="5031"/>
                  <a:pt x="5094" y="4063"/>
                  <a:pt x="5813" y="3344"/>
                </a:cubicBezTo>
                <a:cubicBezTo>
                  <a:pt x="4532" y="2063"/>
                  <a:pt x="4532" y="2063"/>
                  <a:pt x="4532" y="2063"/>
                </a:cubicBezTo>
                <a:cubicBezTo>
                  <a:pt x="4501" y="1031"/>
                  <a:pt x="4501" y="1031"/>
                  <a:pt x="4501" y="1031"/>
                </a:cubicBezTo>
                <a:cubicBezTo>
                  <a:pt x="3532" y="1031"/>
                  <a:pt x="3532" y="1031"/>
                  <a:pt x="3532" y="1031"/>
                </a:cubicBezTo>
                <a:cubicBezTo>
                  <a:pt x="2501" y="0"/>
                  <a:pt x="2501" y="0"/>
                  <a:pt x="2501" y="0"/>
                </a:cubicBezTo>
                <a:cubicBezTo>
                  <a:pt x="844" y="1656"/>
                  <a:pt x="0" y="3813"/>
                  <a:pt x="0" y="6000"/>
                </a:cubicBez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701" dirty="0">
              <a:latin typeface="Lato Light"/>
            </a:endParaRPr>
          </a:p>
        </p:txBody>
      </p:sp>
      <p:sp>
        <p:nvSpPr>
          <p:cNvPr id="9" name="Freeform 8"/>
          <p:cNvSpPr>
            <a:spLocks noChangeArrowheads="1"/>
          </p:cNvSpPr>
          <p:nvPr/>
        </p:nvSpPr>
        <p:spPr bwMode="auto">
          <a:xfrm>
            <a:off x="9897879" y="7344617"/>
            <a:ext cx="2058469" cy="2357391"/>
          </a:xfrm>
          <a:custGeom>
            <a:avLst/>
            <a:gdLst>
              <a:gd name="T0" fmla="*/ 2501 w 5814"/>
              <a:gd name="T1" fmla="*/ 6655 h 6656"/>
              <a:gd name="T2" fmla="*/ 2501 w 5814"/>
              <a:gd name="T3" fmla="*/ 6655 h 6656"/>
              <a:gd name="T4" fmla="*/ 5813 w 5814"/>
              <a:gd name="T5" fmla="*/ 3342 h 6656"/>
              <a:gd name="T6" fmla="*/ 4719 w 5814"/>
              <a:gd name="T7" fmla="*/ 687 h 6656"/>
              <a:gd name="T8" fmla="*/ 2907 w 5814"/>
              <a:gd name="T9" fmla="*/ 687 h 6656"/>
              <a:gd name="T10" fmla="*/ 2157 w 5814"/>
              <a:gd name="T11" fmla="*/ 0 h 6656"/>
              <a:gd name="T12" fmla="*/ 1469 w 5814"/>
              <a:gd name="T13" fmla="*/ 687 h 6656"/>
              <a:gd name="T14" fmla="*/ 0 w 5814"/>
              <a:gd name="T15" fmla="*/ 687 h 6656"/>
              <a:gd name="T16" fmla="*/ 2501 w 5814"/>
              <a:gd name="T17" fmla="*/ 6655 h 6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14" h="6656">
                <a:moveTo>
                  <a:pt x="2501" y="6655"/>
                </a:moveTo>
                <a:lnTo>
                  <a:pt x="2501" y="6655"/>
                </a:lnTo>
                <a:cubicBezTo>
                  <a:pt x="5813" y="3342"/>
                  <a:pt x="5813" y="3342"/>
                  <a:pt x="5813" y="3342"/>
                </a:cubicBezTo>
                <a:cubicBezTo>
                  <a:pt x="5126" y="2655"/>
                  <a:pt x="4719" y="1717"/>
                  <a:pt x="4719" y="687"/>
                </a:cubicBezTo>
                <a:cubicBezTo>
                  <a:pt x="2907" y="687"/>
                  <a:pt x="2907" y="687"/>
                  <a:pt x="2907" y="687"/>
                </a:cubicBezTo>
                <a:cubicBezTo>
                  <a:pt x="2157" y="0"/>
                  <a:pt x="2157" y="0"/>
                  <a:pt x="2157" y="0"/>
                </a:cubicBezTo>
                <a:cubicBezTo>
                  <a:pt x="1469" y="687"/>
                  <a:pt x="1469" y="687"/>
                  <a:pt x="1469" y="687"/>
                </a:cubicBezTo>
                <a:cubicBezTo>
                  <a:pt x="0" y="687"/>
                  <a:pt x="0" y="687"/>
                  <a:pt x="0" y="687"/>
                </a:cubicBezTo>
                <a:cubicBezTo>
                  <a:pt x="0" y="2999"/>
                  <a:pt x="969" y="5123"/>
                  <a:pt x="2501" y="6655"/>
                </a:cubicBez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701" dirty="0">
              <a:latin typeface="Lato Light"/>
            </a:endParaRPr>
          </a:p>
        </p:txBody>
      </p:sp>
      <p:sp>
        <p:nvSpPr>
          <p:cNvPr id="10" name="Freeform 9"/>
          <p:cNvSpPr>
            <a:spLocks noChangeArrowheads="1"/>
          </p:cNvSpPr>
          <p:nvPr/>
        </p:nvSpPr>
        <p:spPr bwMode="auto">
          <a:xfrm>
            <a:off x="10783427" y="8528780"/>
            <a:ext cx="2114696" cy="2059006"/>
          </a:xfrm>
          <a:custGeom>
            <a:avLst/>
            <a:gdLst>
              <a:gd name="T0" fmla="*/ 5968 w 5969"/>
              <a:gd name="T1" fmla="*/ 5813 h 5814"/>
              <a:gd name="T2" fmla="*/ 5968 w 5969"/>
              <a:gd name="T3" fmla="*/ 5813 h 5814"/>
              <a:gd name="T4" fmla="*/ 5968 w 5969"/>
              <a:gd name="T5" fmla="*/ 1094 h 5814"/>
              <a:gd name="T6" fmla="*/ 3312 w 5969"/>
              <a:gd name="T7" fmla="*/ 0 h 5814"/>
              <a:gd name="T8" fmla="*/ 2031 w 5969"/>
              <a:gd name="T9" fmla="*/ 1250 h 5814"/>
              <a:gd name="T10" fmla="*/ 1031 w 5969"/>
              <a:gd name="T11" fmla="*/ 1313 h 5814"/>
              <a:gd name="T12" fmla="*/ 1031 w 5969"/>
              <a:gd name="T13" fmla="*/ 2282 h 5814"/>
              <a:gd name="T14" fmla="*/ 0 w 5969"/>
              <a:gd name="T15" fmla="*/ 3313 h 5814"/>
              <a:gd name="T16" fmla="*/ 5968 w 5969"/>
              <a:gd name="T17" fmla="*/ 5813 h 5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69" h="5814">
                <a:moveTo>
                  <a:pt x="5968" y="5813"/>
                </a:moveTo>
                <a:lnTo>
                  <a:pt x="5968" y="5813"/>
                </a:lnTo>
                <a:cubicBezTo>
                  <a:pt x="5968" y="1094"/>
                  <a:pt x="5968" y="1094"/>
                  <a:pt x="5968" y="1094"/>
                </a:cubicBezTo>
                <a:cubicBezTo>
                  <a:pt x="5000" y="1094"/>
                  <a:pt x="4062" y="719"/>
                  <a:pt x="3312" y="0"/>
                </a:cubicBezTo>
                <a:cubicBezTo>
                  <a:pt x="2031" y="1250"/>
                  <a:pt x="2031" y="1250"/>
                  <a:pt x="2031" y="1250"/>
                </a:cubicBezTo>
                <a:cubicBezTo>
                  <a:pt x="1031" y="1313"/>
                  <a:pt x="1031" y="1313"/>
                  <a:pt x="1031" y="1313"/>
                </a:cubicBezTo>
                <a:cubicBezTo>
                  <a:pt x="1031" y="2282"/>
                  <a:pt x="1031" y="2282"/>
                  <a:pt x="1031" y="2282"/>
                </a:cubicBezTo>
                <a:cubicBezTo>
                  <a:pt x="0" y="3313"/>
                  <a:pt x="0" y="3313"/>
                  <a:pt x="0" y="3313"/>
                </a:cubicBezTo>
                <a:cubicBezTo>
                  <a:pt x="1625" y="4969"/>
                  <a:pt x="3812" y="5813"/>
                  <a:pt x="5968" y="5813"/>
                </a:cubicBez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701" dirty="0">
              <a:latin typeface="Lato Light"/>
            </a:endParaRPr>
          </a:p>
        </p:txBody>
      </p:sp>
      <p:sp>
        <p:nvSpPr>
          <p:cNvPr id="11" name="Freeform 10"/>
          <p:cNvSpPr>
            <a:spLocks noChangeArrowheads="1"/>
          </p:cNvSpPr>
          <p:nvPr/>
        </p:nvSpPr>
        <p:spPr bwMode="auto">
          <a:xfrm>
            <a:off x="12652916" y="8528780"/>
            <a:ext cx="2367711" cy="2059006"/>
          </a:xfrm>
          <a:custGeom>
            <a:avLst/>
            <a:gdLst>
              <a:gd name="T0" fmla="*/ 6686 w 6687"/>
              <a:gd name="T1" fmla="*/ 3313 h 5814"/>
              <a:gd name="T2" fmla="*/ 6686 w 6687"/>
              <a:gd name="T3" fmla="*/ 3313 h 5814"/>
              <a:gd name="T4" fmla="*/ 3343 w 6687"/>
              <a:gd name="T5" fmla="*/ 0 h 5814"/>
              <a:gd name="T6" fmla="*/ 687 w 6687"/>
              <a:gd name="T7" fmla="*/ 1094 h 5814"/>
              <a:gd name="T8" fmla="*/ 687 w 6687"/>
              <a:gd name="T9" fmla="*/ 2907 h 5814"/>
              <a:gd name="T10" fmla="*/ 0 w 6687"/>
              <a:gd name="T11" fmla="*/ 3625 h 5814"/>
              <a:gd name="T12" fmla="*/ 687 w 6687"/>
              <a:gd name="T13" fmla="*/ 4344 h 5814"/>
              <a:gd name="T14" fmla="*/ 687 w 6687"/>
              <a:gd name="T15" fmla="*/ 5813 h 5814"/>
              <a:gd name="T16" fmla="*/ 6686 w 6687"/>
              <a:gd name="T17" fmla="*/ 3313 h 5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87" h="5814">
                <a:moveTo>
                  <a:pt x="6686" y="3313"/>
                </a:moveTo>
                <a:lnTo>
                  <a:pt x="6686" y="3313"/>
                </a:lnTo>
                <a:cubicBezTo>
                  <a:pt x="3343" y="0"/>
                  <a:pt x="3343" y="0"/>
                  <a:pt x="3343" y="0"/>
                </a:cubicBezTo>
                <a:cubicBezTo>
                  <a:pt x="2655" y="657"/>
                  <a:pt x="1718" y="1094"/>
                  <a:pt x="687" y="1094"/>
                </a:cubicBezTo>
                <a:cubicBezTo>
                  <a:pt x="687" y="2907"/>
                  <a:pt x="687" y="2907"/>
                  <a:pt x="687" y="2907"/>
                </a:cubicBezTo>
                <a:cubicBezTo>
                  <a:pt x="0" y="3625"/>
                  <a:pt x="0" y="3625"/>
                  <a:pt x="0" y="3625"/>
                </a:cubicBezTo>
                <a:cubicBezTo>
                  <a:pt x="687" y="4344"/>
                  <a:pt x="687" y="4344"/>
                  <a:pt x="687" y="4344"/>
                </a:cubicBezTo>
                <a:cubicBezTo>
                  <a:pt x="687" y="5813"/>
                  <a:pt x="687" y="5813"/>
                  <a:pt x="687" y="5813"/>
                </a:cubicBezTo>
                <a:cubicBezTo>
                  <a:pt x="3030" y="5813"/>
                  <a:pt x="5155" y="4844"/>
                  <a:pt x="6686" y="3313"/>
                </a:cubicBezTo>
              </a:path>
            </a:pathLst>
          </a:custGeom>
          <a:solidFill>
            <a:schemeClr val="accent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701" dirty="0">
              <a:latin typeface="Lato Light"/>
            </a:endParaRPr>
          </a:p>
        </p:txBody>
      </p:sp>
      <p:sp>
        <p:nvSpPr>
          <p:cNvPr id="12" name="Freeform 11"/>
          <p:cNvSpPr>
            <a:spLocks noChangeArrowheads="1"/>
          </p:cNvSpPr>
          <p:nvPr/>
        </p:nvSpPr>
        <p:spPr bwMode="auto">
          <a:xfrm>
            <a:off x="13836247" y="7591021"/>
            <a:ext cx="2058469" cy="2115246"/>
          </a:xfrm>
          <a:custGeom>
            <a:avLst/>
            <a:gdLst>
              <a:gd name="T0" fmla="*/ 2312 w 5813"/>
              <a:gd name="T1" fmla="*/ 4937 h 5969"/>
              <a:gd name="T2" fmla="*/ 2312 w 5813"/>
              <a:gd name="T3" fmla="*/ 4937 h 5969"/>
              <a:gd name="T4" fmla="*/ 3343 w 5813"/>
              <a:gd name="T5" fmla="*/ 5968 h 5969"/>
              <a:gd name="T6" fmla="*/ 3343 w 5813"/>
              <a:gd name="T7" fmla="*/ 5968 h 5969"/>
              <a:gd name="T8" fmla="*/ 5812 w 5813"/>
              <a:gd name="T9" fmla="*/ 0 h 5969"/>
              <a:gd name="T10" fmla="*/ 1093 w 5813"/>
              <a:gd name="T11" fmla="*/ 0 h 5969"/>
              <a:gd name="T12" fmla="*/ 0 w 5813"/>
              <a:gd name="T13" fmla="*/ 2655 h 5969"/>
              <a:gd name="T14" fmla="*/ 0 w 5813"/>
              <a:gd name="T15" fmla="*/ 2655 h 5969"/>
              <a:gd name="T16" fmla="*/ 1281 w 5813"/>
              <a:gd name="T17" fmla="*/ 3905 h 5969"/>
              <a:gd name="T18" fmla="*/ 1281 w 5813"/>
              <a:gd name="T19" fmla="*/ 4905 h 5969"/>
              <a:gd name="T20" fmla="*/ 2312 w 5813"/>
              <a:gd name="T21" fmla="*/ 4937 h 5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13" h="5969">
                <a:moveTo>
                  <a:pt x="2312" y="4937"/>
                </a:moveTo>
                <a:lnTo>
                  <a:pt x="2312" y="4937"/>
                </a:lnTo>
                <a:cubicBezTo>
                  <a:pt x="3343" y="5968"/>
                  <a:pt x="3343" y="5968"/>
                  <a:pt x="3343" y="5968"/>
                </a:cubicBezTo>
                <a:lnTo>
                  <a:pt x="3343" y="5968"/>
                </a:lnTo>
                <a:cubicBezTo>
                  <a:pt x="5000" y="4312"/>
                  <a:pt x="5812" y="2155"/>
                  <a:pt x="5812" y="0"/>
                </a:cubicBezTo>
                <a:cubicBezTo>
                  <a:pt x="1093" y="0"/>
                  <a:pt x="1093" y="0"/>
                  <a:pt x="1093" y="0"/>
                </a:cubicBezTo>
                <a:cubicBezTo>
                  <a:pt x="1093" y="937"/>
                  <a:pt x="750" y="1905"/>
                  <a:pt x="0" y="2655"/>
                </a:cubicBezTo>
                <a:lnTo>
                  <a:pt x="0" y="2655"/>
                </a:lnTo>
                <a:cubicBezTo>
                  <a:pt x="1281" y="3905"/>
                  <a:pt x="1281" y="3905"/>
                  <a:pt x="1281" y="3905"/>
                </a:cubicBezTo>
                <a:cubicBezTo>
                  <a:pt x="1281" y="4905"/>
                  <a:pt x="1281" y="4905"/>
                  <a:pt x="1281" y="4905"/>
                </a:cubicBezTo>
                <a:lnTo>
                  <a:pt x="2312" y="4937"/>
                </a:lnTo>
              </a:path>
            </a:pathLst>
          </a:custGeom>
          <a:solidFill>
            <a:schemeClr val="accent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701" dirty="0">
              <a:latin typeface="Lato Light"/>
            </a:endParaRPr>
          </a:p>
        </p:txBody>
      </p:sp>
      <p:sp>
        <p:nvSpPr>
          <p:cNvPr id="13" name="Freeform 12"/>
          <p:cNvSpPr>
            <a:spLocks noChangeArrowheads="1"/>
          </p:cNvSpPr>
          <p:nvPr/>
        </p:nvSpPr>
        <p:spPr bwMode="auto">
          <a:xfrm>
            <a:off x="13837534" y="5468892"/>
            <a:ext cx="2058469" cy="2368325"/>
          </a:xfrm>
          <a:custGeom>
            <a:avLst/>
            <a:gdLst>
              <a:gd name="T0" fmla="*/ 4343 w 5813"/>
              <a:gd name="T1" fmla="*/ 6000 h 6687"/>
              <a:gd name="T2" fmla="*/ 4343 w 5813"/>
              <a:gd name="T3" fmla="*/ 6000 h 6687"/>
              <a:gd name="T4" fmla="*/ 5812 w 5813"/>
              <a:gd name="T5" fmla="*/ 6000 h 6687"/>
              <a:gd name="T6" fmla="*/ 5812 w 5813"/>
              <a:gd name="T7" fmla="*/ 6000 h 6687"/>
              <a:gd name="T8" fmla="*/ 3343 w 5813"/>
              <a:gd name="T9" fmla="*/ 0 h 6687"/>
              <a:gd name="T10" fmla="*/ 0 w 5813"/>
              <a:gd name="T11" fmla="*/ 3344 h 6687"/>
              <a:gd name="T12" fmla="*/ 1093 w 5813"/>
              <a:gd name="T13" fmla="*/ 6000 h 6687"/>
              <a:gd name="T14" fmla="*/ 1093 w 5813"/>
              <a:gd name="T15" fmla="*/ 6000 h 6687"/>
              <a:gd name="T16" fmla="*/ 2906 w 5813"/>
              <a:gd name="T17" fmla="*/ 6000 h 6687"/>
              <a:gd name="T18" fmla="*/ 3625 w 5813"/>
              <a:gd name="T19" fmla="*/ 6686 h 6687"/>
              <a:gd name="T20" fmla="*/ 4343 w 5813"/>
              <a:gd name="T21" fmla="*/ 6000 h 6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13" h="6687">
                <a:moveTo>
                  <a:pt x="4343" y="6000"/>
                </a:moveTo>
                <a:lnTo>
                  <a:pt x="4343" y="6000"/>
                </a:lnTo>
                <a:cubicBezTo>
                  <a:pt x="5812" y="6000"/>
                  <a:pt x="5812" y="6000"/>
                  <a:pt x="5812" y="6000"/>
                </a:cubicBezTo>
                <a:lnTo>
                  <a:pt x="5812" y="6000"/>
                </a:lnTo>
                <a:cubicBezTo>
                  <a:pt x="5812" y="3656"/>
                  <a:pt x="4875" y="1531"/>
                  <a:pt x="3343" y="0"/>
                </a:cubicBezTo>
                <a:cubicBezTo>
                  <a:pt x="0" y="3344"/>
                  <a:pt x="0" y="3344"/>
                  <a:pt x="0" y="3344"/>
                </a:cubicBezTo>
                <a:cubicBezTo>
                  <a:pt x="687" y="4000"/>
                  <a:pt x="1093" y="4938"/>
                  <a:pt x="1093" y="6000"/>
                </a:cubicBezTo>
                <a:lnTo>
                  <a:pt x="1093" y="6000"/>
                </a:lnTo>
                <a:cubicBezTo>
                  <a:pt x="2906" y="6000"/>
                  <a:pt x="2906" y="6000"/>
                  <a:pt x="2906" y="6000"/>
                </a:cubicBezTo>
                <a:cubicBezTo>
                  <a:pt x="3625" y="6686"/>
                  <a:pt x="3625" y="6686"/>
                  <a:pt x="3625" y="6686"/>
                </a:cubicBezTo>
                <a:lnTo>
                  <a:pt x="4343" y="6000"/>
                </a:ln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701" dirty="0">
              <a:latin typeface="Lato Light"/>
            </a:endParaRPr>
          </a:p>
        </p:txBody>
      </p:sp>
      <p:sp>
        <p:nvSpPr>
          <p:cNvPr id="14" name="Freeform 13"/>
          <p:cNvSpPr>
            <a:spLocks noChangeArrowheads="1"/>
          </p:cNvSpPr>
          <p:nvPr/>
        </p:nvSpPr>
        <p:spPr bwMode="auto">
          <a:xfrm>
            <a:off x="14291261" y="5827701"/>
            <a:ext cx="365464" cy="354623"/>
          </a:xfrm>
          <a:custGeom>
            <a:avLst/>
            <a:gdLst>
              <a:gd name="T0" fmla="*/ 1031 w 1032"/>
              <a:gd name="T1" fmla="*/ 0 h 1001"/>
              <a:gd name="T2" fmla="*/ 968 w 1032"/>
              <a:gd name="T3" fmla="*/ 1000 h 1001"/>
              <a:gd name="T4" fmla="*/ 0 w 1032"/>
              <a:gd name="T5" fmla="*/ 1000 h 1001"/>
              <a:gd name="T6" fmla="*/ 1031 w 1032"/>
              <a:gd name="T7" fmla="*/ 0 h 1001"/>
            </a:gdLst>
            <a:ahLst/>
            <a:cxnLst>
              <a:cxn ang="0">
                <a:pos x="T0" y="T1"/>
              </a:cxn>
              <a:cxn ang="0">
                <a:pos x="T2" y="T3"/>
              </a:cxn>
              <a:cxn ang="0">
                <a:pos x="T4" y="T5"/>
              </a:cxn>
              <a:cxn ang="0">
                <a:pos x="T6" y="T7"/>
              </a:cxn>
            </a:cxnLst>
            <a:rect l="0" t="0" r="r" b="b"/>
            <a:pathLst>
              <a:path w="1032" h="1001">
                <a:moveTo>
                  <a:pt x="1031" y="0"/>
                </a:moveTo>
                <a:lnTo>
                  <a:pt x="968" y="1000"/>
                </a:lnTo>
                <a:lnTo>
                  <a:pt x="0" y="1000"/>
                </a:lnTo>
                <a:lnTo>
                  <a:pt x="1031" y="0"/>
                </a:ln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82886" tIns="91443" rIns="182886" bIns="91443" anchor="ctr"/>
          <a:lstStyle/>
          <a:p>
            <a:endParaRPr lang="en-US" sz="2701" dirty="0">
              <a:latin typeface="Lato Light"/>
            </a:endParaRPr>
          </a:p>
        </p:txBody>
      </p:sp>
      <p:sp>
        <p:nvSpPr>
          <p:cNvPr id="23" name="TextBox 22"/>
          <p:cNvSpPr txBox="1"/>
          <p:nvPr/>
        </p:nvSpPr>
        <p:spPr>
          <a:xfrm>
            <a:off x="11801942" y="6145429"/>
            <a:ext cx="2301590" cy="2401262"/>
          </a:xfrm>
          <a:prstGeom prst="rect">
            <a:avLst/>
          </a:prstGeom>
          <a:noFill/>
        </p:spPr>
        <p:txBody>
          <a:bodyPr wrap="square" lIns="182846" tIns="91422" rIns="182846" bIns="91422" rtlCol="0">
            <a:spAutoFit/>
          </a:bodyPr>
          <a:lstStyle/>
          <a:p>
            <a:pPr algn="ctr"/>
            <a:r>
              <a:rPr lang="ru-RU" sz="14404" dirty="0">
                <a:solidFill>
                  <a:schemeClr val="tx1">
                    <a:lumMod val="65000"/>
                    <a:lumOff val="35000"/>
                  </a:schemeClr>
                </a:solidFill>
                <a:latin typeface="Sosa Regular"/>
                <a:cs typeface="Sosa Regular"/>
              </a:rPr>
              <a:t>:</a:t>
            </a:r>
          </a:p>
        </p:txBody>
      </p:sp>
      <p:cxnSp>
        <p:nvCxnSpPr>
          <p:cNvPr id="38" name="Straight Connector 37"/>
          <p:cNvCxnSpPr/>
          <p:nvPr/>
        </p:nvCxnSpPr>
        <p:spPr>
          <a:xfrm>
            <a:off x="9153527" y="4784334"/>
            <a:ext cx="0" cy="5619478"/>
          </a:xfrm>
          <a:prstGeom prst="line">
            <a:avLst/>
          </a:prstGeom>
          <a:ln>
            <a:solidFill>
              <a:schemeClr val="bg1">
                <a:lumMod val="75000"/>
              </a:schemeClr>
            </a:solidFill>
            <a:prstDash val="dash"/>
            <a:headEnd type="diamond"/>
            <a:tailEnd type="triangle"/>
          </a:ln>
        </p:spPr>
        <p:style>
          <a:lnRef idx="1">
            <a:schemeClr val="accent1"/>
          </a:lnRef>
          <a:fillRef idx="0">
            <a:schemeClr val="accent1"/>
          </a:fillRef>
          <a:effectRef idx="0">
            <a:schemeClr val="accent1"/>
          </a:effectRef>
          <a:fontRef idx="minor">
            <a:schemeClr val="tx1"/>
          </a:fontRef>
        </p:style>
      </p:cxnSp>
      <p:sp>
        <p:nvSpPr>
          <p:cNvPr id="41" name="Freeform 41"/>
          <p:cNvSpPr>
            <a:spLocks noEditPoints="1"/>
          </p:cNvSpPr>
          <p:nvPr/>
        </p:nvSpPr>
        <p:spPr bwMode="auto">
          <a:xfrm>
            <a:off x="11634719" y="9393776"/>
            <a:ext cx="821421" cy="616463"/>
          </a:xfrm>
          <a:custGeom>
            <a:avLst/>
            <a:gdLst>
              <a:gd name="T0" fmla="*/ 899 w 1092"/>
              <a:gd name="T1" fmla="*/ 20 h 819"/>
              <a:gd name="T2" fmla="*/ 242 w 1092"/>
              <a:gd name="T3" fmla="*/ 0 h 819"/>
              <a:gd name="T4" fmla="*/ 20 w 1092"/>
              <a:gd name="T5" fmla="*/ 193 h 819"/>
              <a:gd name="T6" fmla="*/ 17 w 1092"/>
              <a:gd name="T7" fmla="*/ 287 h 819"/>
              <a:gd name="T8" fmla="*/ 546 w 1092"/>
              <a:gd name="T9" fmla="*/ 819 h 819"/>
              <a:gd name="T10" fmla="*/ 1075 w 1092"/>
              <a:gd name="T11" fmla="*/ 287 h 819"/>
              <a:gd name="T12" fmla="*/ 1072 w 1092"/>
              <a:gd name="T13" fmla="*/ 193 h 819"/>
              <a:gd name="T14" fmla="*/ 470 w 1092"/>
              <a:gd name="T15" fmla="*/ 239 h 819"/>
              <a:gd name="T16" fmla="*/ 622 w 1092"/>
              <a:gd name="T17" fmla="*/ 239 h 819"/>
              <a:gd name="T18" fmla="*/ 666 w 1092"/>
              <a:gd name="T19" fmla="*/ 76 h 819"/>
              <a:gd name="T20" fmla="*/ 648 w 1092"/>
              <a:gd name="T21" fmla="*/ 217 h 819"/>
              <a:gd name="T22" fmla="*/ 444 w 1092"/>
              <a:gd name="T23" fmla="*/ 217 h 819"/>
              <a:gd name="T24" fmla="*/ 426 w 1092"/>
              <a:gd name="T25" fmla="*/ 76 h 819"/>
              <a:gd name="T26" fmla="*/ 444 w 1092"/>
              <a:gd name="T27" fmla="*/ 217 h 819"/>
              <a:gd name="T28" fmla="*/ 546 w 1092"/>
              <a:gd name="T29" fmla="*/ 698 h 819"/>
              <a:gd name="T30" fmla="*/ 631 w 1092"/>
              <a:gd name="T31" fmla="*/ 273 h 819"/>
              <a:gd name="T32" fmla="*/ 833 w 1092"/>
              <a:gd name="T33" fmla="*/ 273 h 819"/>
              <a:gd name="T34" fmla="*/ 666 w 1092"/>
              <a:gd name="T35" fmla="*/ 273 h 819"/>
              <a:gd name="T36" fmla="*/ 759 w 1092"/>
              <a:gd name="T37" fmla="*/ 169 h 819"/>
              <a:gd name="T38" fmla="*/ 675 w 1092"/>
              <a:gd name="T39" fmla="*/ 239 h 819"/>
              <a:gd name="T40" fmla="*/ 826 w 1092"/>
              <a:gd name="T41" fmla="*/ 68 h 819"/>
              <a:gd name="T42" fmla="*/ 707 w 1092"/>
              <a:gd name="T43" fmla="*/ 68 h 819"/>
              <a:gd name="T44" fmla="*/ 470 w 1092"/>
              <a:gd name="T45" fmla="*/ 68 h 819"/>
              <a:gd name="T46" fmla="*/ 546 w 1092"/>
              <a:gd name="T47" fmla="*/ 131 h 819"/>
              <a:gd name="T48" fmla="*/ 266 w 1092"/>
              <a:gd name="T49" fmla="*/ 68 h 819"/>
              <a:gd name="T50" fmla="*/ 331 w 1092"/>
              <a:gd name="T51" fmla="*/ 123 h 819"/>
              <a:gd name="T52" fmla="*/ 417 w 1092"/>
              <a:gd name="T53" fmla="*/ 239 h 819"/>
              <a:gd name="T54" fmla="*/ 333 w 1092"/>
              <a:gd name="T55" fmla="*/ 169 h 819"/>
              <a:gd name="T56" fmla="*/ 510 w 1092"/>
              <a:gd name="T57" fmla="*/ 692 h 819"/>
              <a:gd name="T58" fmla="*/ 426 w 1092"/>
              <a:gd name="T59" fmla="*/ 273 h 819"/>
              <a:gd name="T60" fmla="*/ 98 w 1092"/>
              <a:gd name="T61" fmla="*/ 273 h 819"/>
              <a:gd name="T62" fmla="*/ 434 w 1092"/>
              <a:gd name="T63" fmla="*/ 631 h 819"/>
              <a:gd name="T64" fmla="*/ 994 w 1092"/>
              <a:gd name="T65" fmla="*/ 273 h 819"/>
              <a:gd name="T66" fmla="*/ 873 w 1092"/>
              <a:gd name="T67" fmla="*/ 273 h 819"/>
              <a:gd name="T68" fmla="*/ 785 w 1092"/>
              <a:gd name="T69" fmla="*/ 147 h 819"/>
              <a:gd name="T70" fmla="*/ 1021 w 1092"/>
              <a:gd name="T71" fmla="*/ 239 h 819"/>
              <a:gd name="T72" fmla="*/ 228 w 1092"/>
              <a:gd name="T73" fmla="*/ 82 h 819"/>
              <a:gd name="T74" fmla="*/ 215 w 1092"/>
              <a:gd name="T75" fmla="*/ 239 h 819"/>
              <a:gd name="T76" fmla="*/ 228 w 1092"/>
              <a:gd name="T77" fmla="*/ 82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92" h="819">
                <a:moveTo>
                  <a:pt x="1072" y="193"/>
                </a:moveTo>
                <a:cubicBezTo>
                  <a:pt x="899" y="20"/>
                  <a:pt x="899" y="20"/>
                  <a:pt x="899" y="20"/>
                </a:cubicBezTo>
                <a:cubicBezTo>
                  <a:pt x="886" y="7"/>
                  <a:pt x="868" y="0"/>
                  <a:pt x="850" y="0"/>
                </a:cubicBezTo>
                <a:cubicBezTo>
                  <a:pt x="242" y="0"/>
                  <a:pt x="242" y="0"/>
                  <a:pt x="242" y="0"/>
                </a:cubicBezTo>
                <a:cubicBezTo>
                  <a:pt x="224" y="0"/>
                  <a:pt x="206" y="7"/>
                  <a:pt x="193" y="20"/>
                </a:cubicBezTo>
                <a:cubicBezTo>
                  <a:pt x="20" y="193"/>
                  <a:pt x="20" y="193"/>
                  <a:pt x="20" y="193"/>
                </a:cubicBezTo>
                <a:cubicBezTo>
                  <a:pt x="7" y="207"/>
                  <a:pt x="0" y="224"/>
                  <a:pt x="0" y="242"/>
                </a:cubicBezTo>
                <a:cubicBezTo>
                  <a:pt x="0" y="258"/>
                  <a:pt x="6" y="274"/>
                  <a:pt x="17" y="287"/>
                </a:cubicBezTo>
                <a:cubicBezTo>
                  <a:pt x="495" y="796"/>
                  <a:pt x="495" y="796"/>
                  <a:pt x="495" y="796"/>
                </a:cubicBezTo>
                <a:cubicBezTo>
                  <a:pt x="508" y="810"/>
                  <a:pt x="527" y="819"/>
                  <a:pt x="546" y="819"/>
                </a:cubicBezTo>
                <a:cubicBezTo>
                  <a:pt x="565" y="819"/>
                  <a:pt x="584" y="810"/>
                  <a:pt x="597" y="796"/>
                </a:cubicBezTo>
                <a:cubicBezTo>
                  <a:pt x="1075" y="287"/>
                  <a:pt x="1075" y="287"/>
                  <a:pt x="1075" y="287"/>
                </a:cubicBezTo>
                <a:cubicBezTo>
                  <a:pt x="1086" y="274"/>
                  <a:pt x="1092" y="257"/>
                  <a:pt x="1092" y="241"/>
                </a:cubicBezTo>
                <a:cubicBezTo>
                  <a:pt x="1092" y="224"/>
                  <a:pt x="1085" y="207"/>
                  <a:pt x="1072" y="193"/>
                </a:cubicBezTo>
                <a:close/>
                <a:moveTo>
                  <a:pt x="622" y="239"/>
                </a:moveTo>
                <a:cubicBezTo>
                  <a:pt x="470" y="239"/>
                  <a:pt x="470" y="239"/>
                  <a:pt x="470" y="239"/>
                </a:cubicBezTo>
                <a:cubicBezTo>
                  <a:pt x="546" y="176"/>
                  <a:pt x="546" y="176"/>
                  <a:pt x="546" y="176"/>
                </a:cubicBezTo>
                <a:lnTo>
                  <a:pt x="622" y="239"/>
                </a:lnTo>
                <a:close/>
                <a:moveTo>
                  <a:pt x="573" y="154"/>
                </a:moveTo>
                <a:cubicBezTo>
                  <a:pt x="666" y="76"/>
                  <a:pt x="666" y="76"/>
                  <a:pt x="666" y="76"/>
                </a:cubicBezTo>
                <a:cubicBezTo>
                  <a:pt x="735" y="145"/>
                  <a:pt x="735" y="145"/>
                  <a:pt x="735" y="145"/>
                </a:cubicBezTo>
                <a:cubicBezTo>
                  <a:pt x="648" y="217"/>
                  <a:pt x="648" y="217"/>
                  <a:pt x="648" y="217"/>
                </a:cubicBezTo>
                <a:lnTo>
                  <a:pt x="573" y="154"/>
                </a:lnTo>
                <a:close/>
                <a:moveTo>
                  <a:pt x="444" y="217"/>
                </a:moveTo>
                <a:cubicBezTo>
                  <a:pt x="357" y="145"/>
                  <a:pt x="357" y="145"/>
                  <a:pt x="357" y="145"/>
                </a:cubicBezTo>
                <a:cubicBezTo>
                  <a:pt x="426" y="76"/>
                  <a:pt x="426" y="76"/>
                  <a:pt x="426" y="76"/>
                </a:cubicBezTo>
                <a:cubicBezTo>
                  <a:pt x="519" y="154"/>
                  <a:pt x="519" y="154"/>
                  <a:pt x="519" y="154"/>
                </a:cubicBezTo>
                <a:lnTo>
                  <a:pt x="444" y="217"/>
                </a:lnTo>
                <a:close/>
                <a:moveTo>
                  <a:pt x="631" y="273"/>
                </a:moveTo>
                <a:cubicBezTo>
                  <a:pt x="546" y="698"/>
                  <a:pt x="546" y="698"/>
                  <a:pt x="546" y="698"/>
                </a:cubicBezTo>
                <a:cubicBezTo>
                  <a:pt x="461" y="273"/>
                  <a:pt x="461" y="273"/>
                  <a:pt x="461" y="273"/>
                </a:cubicBezTo>
                <a:lnTo>
                  <a:pt x="631" y="273"/>
                </a:lnTo>
                <a:close/>
                <a:moveTo>
                  <a:pt x="666" y="273"/>
                </a:moveTo>
                <a:cubicBezTo>
                  <a:pt x="833" y="273"/>
                  <a:pt x="833" y="273"/>
                  <a:pt x="833" y="273"/>
                </a:cubicBezTo>
                <a:cubicBezTo>
                  <a:pt x="582" y="692"/>
                  <a:pt x="582" y="692"/>
                  <a:pt x="582" y="692"/>
                </a:cubicBezTo>
                <a:lnTo>
                  <a:pt x="666" y="273"/>
                </a:lnTo>
                <a:close/>
                <a:moveTo>
                  <a:pt x="675" y="239"/>
                </a:moveTo>
                <a:cubicBezTo>
                  <a:pt x="759" y="169"/>
                  <a:pt x="759" y="169"/>
                  <a:pt x="759" y="169"/>
                </a:cubicBezTo>
                <a:cubicBezTo>
                  <a:pt x="829" y="239"/>
                  <a:pt x="829" y="239"/>
                  <a:pt x="829" y="239"/>
                </a:cubicBezTo>
                <a:lnTo>
                  <a:pt x="675" y="239"/>
                </a:lnTo>
                <a:close/>
                <a:moveTo>
                  <a:pt x="707" y="68"/>
                </a:moveTo>
                <a:cubicBezTo>
                  <a:pt x="826" y="68"/>
                  <a:pt x="826" y="68"/>
                  <a:pt x="826" y="68"/>
                </a:cubicBezTo>
                <a:cubicBezTo>
                  <a:pt x="761" y="123"/>
                  <a:pt x="761" y="123"/>
                  <a:pt x="761" y="123"/>
                </a:cubicBezTo>
                <a:lnTo>
                  <a:pt x="707" y="68"/>
                </a:lnTo>
                <a:close/>
                <a:moveTo>
                  <a:pt x="546" y="131"/>
                </a:moveTo>
                <a:cubicBezTo>
                  <a:pt x="470" y="68"/>
                  <a:pt x="470" y="68"/>
                  <a:pt x="470" y="68"/>
                </a:cubicBezTo>
                <a:cubicBezTo>
                  <a:pt x="622" y="68"/>
                  <a:pt x="622" y="68"/>
                  <a:pt x="622" y="68"/>
                </a:cubicBezTo>
                <a:lnTo>
                  <a:pt x="546" y="131"/>
                </a:lnTo>
                <a:close/>
                <a:moveTo>
                  <a:pt x="331" y="123"/>
                </a:moveTo>
                <a:cubicBezTo>
                  <a:pt x="266" y="68"/>
                  <a:pt x="266" y="68"/>
                  <a:pt x="266" y="68"/>
                </a:cubicBezTo>
                <a:cubicBezTo>
                  <a:pt x="385" y="68"/>
                  <a:pt x="385" y="68"/>
                  <a:pt x="385" y="68"/>
                </a:cubicBezTo>
                <a:lnTo>
                  <a:pt x="331" y="123"/>
                </a:lnTo>
                <a:close/>
                <a:moveTo>
                  <a:pt x="333" y="169"/>
                </a:moveTo>
                <a:cubicBezTo>
                  <a:pt x="417" y="239"/>
                  <a:pt x="417" y="239"/>
                  <a:pt x="417" y="239"/>
                </a:cubicBezTo>
                <a:cubicBezTo>
                  <a:pt x="263" y="239"/>
                  <a:pt x="263" y="239"/>
                  <a:pt x="263" y="239"/>
                </a:cubicBezTo>
                <a:lnTo>
                  <a:pt x="333" y="169"/>
                </a:lnTo>
                <a:close/>
                <a:moveTo>
                  <a:pt x="426" y="273"/>
                </a:moveTo>
                <a:cubicBezTo>
                  <a:pt x="510" y="692"/>
                  <a:pt x="510" y="692"/>
                  <a:pt x="510" y="692"/>
                </a:cubicBezTo>
                <a:cubicBezTo>
                  <a:pt x="259" y="273"/>
                  <a:pt x="259" y="273"/>
                  <a:pt x="259" y="273"/>
                </a:cubicBezTo>
                <a:lnTo>
                  <a:pt x="426" y="273"/>
                </a:lnTo>
                <a:close/>
                <a:moveTo>
                  <a:pt x="434" y="631"/>
                </a:moveTo>
                <a:cubicBezTo>
                  <a:pt x="98" y="273"/>
                  <a:pt x="98" y="273"/>
                  <a:pt x="98" y="273"/>
                </a:cubicBezTo>
                <a:cubicBezTo>
                  <a:pt x="219" y="273"/>
                  <a:pt x="219" y="273"/>
                  <a:pt x="219" y="273"/>
                </a:cubicBezTo>
                <a:lnTo>
                  <a:pt x="434" y="631"/>
                </a:lnTo>
                <a:close/>
                <a:moveTo>
                  <a:pt x="873" y="273"/>
                </a:moveTo>
                <a:cubicBezTo>
                  <a:pt x="994" y="273"/>
                  <a:pt x="994" y="273"/>
                  <a:pt x="994" y="273"/>
                </a:cubicBezTo>
                <a:cubicBezTo>
                  <a:pt x="658" y="631"/>
                  <a:pt x="658" y="631"/>
                  <a:pt x="658" y="631"/>
                </a:cubicBezTo>
                <a:lnTo>
                  <a:pt x="873" y="273"/>
                </a:lnTo>
                <a:close/>
                <a:moveTo>
                  <a:pt x="877" y="239"/>
                </a:moveTo>
                <a:cubicBezTo>
                  <a:pt x="785" y="147"/>
                  <a:pt x="785" y="147"/>
                  <a:pt x="785" y="147"/>
                </a:cubicBezTo>
                <a:cubicBezTo>
                  <a:pt x="864" y="82"/>
                  <a:pt x="864" y="82"/>
                  <a:pt x="864" y="82"/>
                </a:cubicBezTo>
                <a:cubicBezTo>
                  <a:pt x="1021" y="239"/>
                  <a:pt x="1021" y="239"/>
                  <a:pt x="1021" y="239"/>
                </a:cubicBezTo>
                <a:lnTo>
                  <a:pt x="877" y="239"/>
                </a:lnTo>
                <a:close/>
                <a:moveTo>
                  <a:pt x="228" y="82"/>
                </a:moveTo>
                <a:cubicBezTo>
                  <a:pt x="307" y="147"/>
                  <a:pt x="307" y="147"/>
                  <a:pt x="307" y="147"/>
                </a:cubicBezTo>
                <a:cubicBezTo>
                  <a:pt x="215" y="239"/>
                  <a:pt x="215" y="239"/>
                  <a:pt x="215" y="239"/>
                </a:cubicBezTo>
                <a:cubicBezTo>
                  <a:pt x="68" y="239"/>
                  <a:pt x="68" y="239"/>
                  <a:pt x="68" y="239"/>
                </a:cubicBezTo>
                <a:lnTo>
                  <a:pt x="228" y="82"/>
                </a:lnTo>
                <a:close/>
              </a:path>
            </a:pathLst>
          </a:custGeom>
          <a:solidFill>
            <a:schemeClr val="bg1"/>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sp>
        <p:nvSpPr>
          <p:cNvPr id="42" name="Freeform 45"/>
          <p:cNvSpPr>
            <a:spLocks noEditPoints="1"/>
          </p:cNvSpPr>
          <p:nvPr/>
        </p:nvSpPr>
        <p:spPr bwMode="auto">
          <a:xfrm>
            <a:off x="11598435" y="4943363"/>
            <a:ext cx="834241" cy="834459"/>
          </a:xfrm>
          <a:custGeom>
            <a:avLst/>
            <a:gdLst>
              <a:gd name="T0" fmla="*/ 419 w 425"/>
              <a:gd name="T1" fmla="*/ 2 h 425"/>
              <a:gd name="T2" fmla="*/ 411 w 425"/>
              <a:gd name="T3" fmla="*/ 0 h 425"/>
              <a:gd name="T4" fmla="*/ 404 w 425"/>
              <a:gd name="T5" fmla="*/ 3 h 425"/>
              <a:gd name="T6" fmla="*/ 6 w 425"/>
              <a:gd name="T7" fmla="*/ 268 h 425"/>
              <a:gd name="T8" fmla="*/ 0 w 425"/>
              <a:gd name="T9" fmla="*/ 280 h 425"/>
              <a:gd name="T10" fmla="*/ 8 w 425"/>
              <a:gd name="T11" fmla="*/ 291 h 425"/>
              <a:gd name="T12" fmla="*/ 112 w 425"/>
              <a:gd name="T13" fmla="*/ 333 h 425"/>
              <a:gd name="T14" fmla="*/ 161 w 425"/>
              <a:gd name="T15" fmla="*/ 418 h 425"/>
              <a:gd name="T16" fmla="*/ 172 w 425"/>
              <a:gd name="T17" fmla="*/ 425 h 425"/>
              <a:gd name="T18" fmla="*/ 173 w 425"/>
              <a:gd name="T19" fmla="*/ 425 h 425"/>
              <a:gd name="T20" fmla="*/ 184 w 425"/>
              <a:gd name="T21" fmla="*/ 419 h 425"/>
              <a:gd name="T22" fmla="*/ 211 w 425"/>
              <a:gd name="T23" fmla="*/ 373 h 425"/>
              <a:gd name="T24" fmla="*/ 340 w 425"/>
              <a:gd name="T25" fmla="*/ 424 h 425"/>
              <a:gd name="T26" fmla="*/ 345 w 425"/>
              <a:gd name="T27" fmla="*/ 425 h 425"/>
              <a:gd name="T28" fmla="*/ 352 w 425"/>
              <a:gd name="T29" fmla="*/ 423 h 425"/>
              <a:gd name="T30" fmla="*/ 358 w 425"/>
              <a:gd name="T31" fmla="*/ 414 h 425"/>
              <a:gd name="T32" fmla="*/ 424 w 425"/>
              <a:gd name="T33" fmla="*/ 16 h 425"/>
              <a:gd name="T34" fmla="*/ 419 w 425"/>
              <a:gd name="T35" fmla="*/ 2 h 425"/>
              <a:gd name="T36" fmla="*/ 42 w 425"/>
              <a:gd name="T37" fmla="*/ 276 h 425"/>
              <a:gd name="T38" fmla="*/ 349 w 425"/>
              <a:gd name="T39" fmla="*/ 71 h 425"/>
              <a:gd name="T40" fmla="*/ 126 w 425"/>
              <a:gd name="T41" fmla="*/ 310 h 425"/>
              <a:gd name="T42" fmla="*/ 122 w 425"/>
              <a:gd name="T43" fmla="*/ 308 h 425"/>
              <a:gd name="T44" fmla="*/ 42 w 425"/>
              <a:gd name="T45" fmla="*/ 276 h 425"/>
              <a:gd name="T46" fmla="*/ 135 w 425"/>
              <a:gd name="T47" fmla="*/ 320 h 425"/>
              <a:gd name="T48" fmla="*/ 135 w 425"/>
              <a:gd name="T49" fmla="*/ 320 h 425"/>
              <a:gd name="T50" fmla="*/ 386 w 425"/>
              <a:gd name="T51" fmla="*/ 51 h 425"/>
              <a:gd name="T52" fmla="*/ 172 w 425"/>
              <a:gd name="T53" fmla="*/ 384 h 425"/>
              <a:gd name="T54" fmla="*/ 135 w 425"/>
              <a:gd name="T55" fmla="*/ 320 h 425"/>
              <a:gd name="T56" fmla="*/ 335 w 425"/>
              <a:gd name="T57" fmla="*/ 393 h 425"/>
              <a:gd name="T58" fmla="*/ 221 w 425"/>
              <a:gd name="T59" fmla="*/ 348 h 425"/>
              <a:gd name="T60" fmla="*/ 213 w 425"/>
              <a:gd name="T61" fmla="*/ 346 h 425"/>
              <a:gd name="T62" fmla="*/ 388 w 425"/>
              <a:gd name="T63" fmla="*/ 76 h 425"/>
              <a:gd name="T64" fmla="*/ 335 w 425"/>
              <a:gd name="T65" fmla="*/ 393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 h="425">
                <a:moveTo>
                  <a:pt x="419" y="2"/>
                </a:moveTo>
                <a:cubicBezTo>
                  <a:pt x="416" y="1"/>
                  <a:pt x="414" y="0"/>
                  <a:pt x="411" y="0"/>
                </a:cubicBezTo>
                <a:cubicBezTo>
                  <a:pt x="409" y="0"/>
                  <a:pt x="406" y="1"/>
                  <a:pt x="404" y="3"/>
                </a:cubicBezTo>
                <a:cubicBezTo>
                  <a:pt x="6" y="268"/>
                  <a:pt x="6" y="268"/>
                  <a:pt x="6" y="268"/>
                </a:cubicBezTo>
                <a:cubicBezTo>
                  <a:pt x="2" y="271"/>
                  <a:pt x="0" y="276"/>
                  <a:pt x="0" y="280"/>
                </a:cubicBezTo>
                <a:cubicBezTo>
                  <a:pt x="1" y="285"/>
                  <a:pt x="4" y="290"/>
                  <a:pt x="8" y="291"/>
                </a:cubicBezTo>
                <a:cubicBezTo>
                  <a:pt x="112" y="333"/>
                  <a:pt x="112" y="333"/>
                  <a:pt x="112" y="333"/>
                </a:cubicBezTo>
                <a:cubicBezTo>
                  <a:pt x="161" y="418"/>
                  <a:pt x="161" y="418"/>
                  <a:pt x="161" y="418"/>
                </a:cubicBezTo>
                <a:cubicBezTo>
                  <a:pt x="163" y="422"/>
                  <a:pt x="168" y="425"/>
                  <a:pt x="172" y="425"/>
                </a:cubicBezTo>
                <a:cubicBezTo>
                  <a:pt x="172" y="425"/>
                  <a:pt x="172" y="425"/>
                  <a:pt x="173" y="425"/>
                </a:cubicBezTo>
                <a:cubicBezTo>
                  <a:pt x="177" y="425"/>
                  <a:pt x="181" y="423"/>
                  <a:pt x="184" y="419"/>
                </a:cubicBezTo>
                <a:cubicBezTo>
                  <a:pt x="211" y="373"/>
                  <a:pt x="211" y="373"/>
                  <a:pt x="211" y="373"/>
                </a:cubicBezTo>
                <a:cubicBezTo>
                  <a:pt x="340" y="424"/>
                  <a:pt x="340" y="424"/>
                  <a:pt x="340" y="424"/>
                </a:cubicBezTo>
                <a:cubicBezTo>
                  <a:pt x="342" y="425"/>
                  <a:pt x="343" y="425"/>
                  <a:pt x="345" y="425"/>
                </a:cubicBezTo>
                <a:cubicBezTo>
                  <a:pt x="347" y="425"/>
                  <a:pt x="350" y="424"/>
                  <a:pt x="352" y="423"/>
                </a:cubicBezTo>
                <a:cubicBezTo>
                  <a:pt x="355" y="421"/>
                  <a:pt x="357" y="418"/>
                  <a:pt x="358" y="414"/>
                </a:cubicBezTo>
                <a:cubicBezTo>
                  <a:pt x="424" y="16"/>
                  <a:pt x="424" y="16"/>
                  <a:pt x="424" y="16"/>
                </a:cubicBezTo>
                <a:cubicBezTo>
                  <a:pt x="425" y="11"/>
                  <a:pt x="423" y="5"/>
                  <a:pt x="419" y="2"/>
                </a:cubicBezTo>
                <a:close/>
                <a:moveTo>
                  <a:pt x="42" y="276"/>
                </a:moveTo>
                <a:cubicBezTo>
                  <a:pt x="349" y="71"/>
                  <a:pt x="349" y="71"/>
                  <a:pt x="349" y="71"/>
                </a:cubicBezTo>
                <a:cubicBezTo>
                  <a:pt x="126" y="310"/>
                  <a:pt x="126" y="310"/>
                  <a:pt x="126" y="310"/>
                </a:cubicBezTo>
                <a:cubicBezTo>
                  <a:pt x="124" y="310"/>
                  <a:pt x="123" y="309"/>
                  <a:pt x="122" y="308"/>
                </a:cubicBezTo>
                <a:lnTo>
                  <a:pt x="42" y="276"/>
                </a:lnTo>
                <a:close/>
                <a:moveTo>
                  <a:pt x="135" y="320"/>
                </a:moveTo>
                <a:cubicBezTo>
                  <a:pt x="135" y="320"/>
                  <a:pt x="135" y="320"/>
                  <a:pt x="135" y="320"/>
                </a:cubicBezTo>
                <a:cubicBezTo>
                  <a:pt x="386" y="51"/>
                  <a:pt x="386" y="51"/>
                  <a:pt x="386" y="51"/>
                </a:cubicBezTo>
                <a:cubicBezTo>
                  <a:pt x="172" y="384"/>
                  <a:pt x="172" y="384"/>
                  <a:pt x="172" y="384"/>
                </a:cubicBezTo>
                <a:lnTo>
                  <a:pt x="135" y="320"/>
                </a:lnTo>
                <a:close/>
                <a:moveTo>
                  <a:pt x="335" y="393"/>
                </a:moveTo>
                <a:cubicBezTo>
                  <a:pt x="221" y="348"/>
                  <a:pt x="221" y="348"/>
                  <a:pt x="221" y="348"/>
                </a:cubicBezTo>
                <a:cubicBezTo>
                  <a:pt x="219" y="347"/>
                  <a:pt x="216" y="347"/>
                  <a:pt x="213" y="346"/>
                </a:cubicBezTo>
                <a:cubicBezTo>
                  <a:pt x="388" y="76"/>
                  <a:pt x="388" y="76"/>
                  <a:pt x="388" y="76"/>
                </a:cubicBezTo>
                <a:lnTo>
                  <a:pt x="335" y="393"/>
                </a:lnTo>
                <a:close/>
              </a:path>
            </a:pathLst>
          </a:custGeom>
          <a:solidFill>
            <a:schemeClr val="bg1"/>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nvGrpSpPr>
          <p:cNvPr id="43" name="Group 42"/>
          <p:cNvGrpSpPr/>
          <p:nvPr/>
        </p:nvGrpSpPr>
        <p:grpSpPr>
          <a:xfrm>
            <a:off x="14655219" y="8151692"/>
            <a:ext cx="735144" cy="786443"/>
            <a:chOff x="494476" y="2241785"/>
            <a:chExt cx="239742" cy="256405"/>
          </a:xfrm>
          <a:solidFill>
            <a:schemeClr val="bg1"/>
          </a:solidFill>
        </p:grpSpPr>
        <p:sp>
          <p:nvSpPr>
            <p:cNvPr id="44" name="Freeform 67"/>
            <p:cNvSpPr>
              <a:spLocks noEditPoints="1"/>
            </p:cNvSpPr>
            <p:nvPr/>
          </p:nvSpPr>
          <p:spPr bwMode="auto">
            <a:xfrm>
              <a:off x="494476" y="2241785"/>
              <a:ext cx="239742" cy="256405"/>
            </a:xfrm>
            <a:custGeom>
              <a:avLst/>
              <a:gdLst>
                <a:gd name="T0" fmla="*/ 190 w 219"/>
                <a:gd name="T1" fmla="*/ 0 h 234"/>
                <a:gd name="T2" fmla="*/ 30 w 219"/>
                <a:gd name="T3" fmla="*/ 0 h 234"/>
                <a:gd name="T4" fmla="*/ 0 w 219"/>
                <a:gd name="T5" fmla="*/ 29 h 234"/>
                <a:gd name="T6" fmla="*/ 0 w 219"/>
                <a:gd name="T7" fmla="*/ 205 h 234"/>
                <a:gd name="T8" fmla="*/ 30 w 219"/>
                <a:gd name="T9" fmla="*/ 234 h 234"/>
                <a:gd name="T10" fmla="*/ 190 w 219"/>
                <a:gd name="T11" fmla="*/ 234 h 234"/>
                <a:gd name="T12" fmla="*/ 219 w 219"/>
                <a:gd name="T13" fmla="*/ 205 h 234"/>
                <a:gd name="T14" fmla="*/ 219 w 219"/>
                <a:gd name="T15" fmla="*/ 29 h 234"/>
                <a:gd name="T16" fmla="*/ 190 w 219"/>
                <a:gd name="T17" fmla="*/ 0 h 234"/>
                <a:gd name="T18" fmla="*/ 205 w 219"/>
                <a:gd name="T19" fmla="*/ 205 h 234"/>
                <a:gd name="T20" fmla="*/ 190 w 219"/>
                <a:gd name="T21" fmla="*/ 219 h 234"/>
                <a:gd name="T22" fmla="*/ 30 w 219"/>
                <a:gd name="T23" fmla="*/ 219 h 234"/>
                <a:gd name="T24" fmla="*/ 15 w 219"/>
                <a:gd name="T25" fmla="*/ 205 h 234"/>
                <a:gd name="T26" fmla="*/ 15 w 219"/>
                <a:gd name="T27" fmla="*/ 29 h 234"/>
                <a:gd name="T28" fmla="*/ 30 w 219"/>
                <a:gd name="T29" fmla="*/ 15 h 234"/>
                <a:gd name="T30" fmla="*/ 190 w 219"/>
                <a:gd name="T31" fmla="*/ 15 h 234"/>
                <a:gd name="T32" fmla="*/ 205 w 219"/>
                <a:gd name="T33" fmla="*/ 29 h 234"/>
                <a:gd name="T34" fmla="*/ 205 w 219"/>
                <a:gd name="T35" fmla="*/ 20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9" h="234">
                  <a:moveTo>
                    <a:pt x="190" y="0"/>
                  </a:moveTo>
                  <a:cubicBezTo>
                    <a:pt x="30" y="0"/>
                    <a:pt x="30" y="0"/>
                    <a:pt x="30" y="0"/>
                  </a:cubicBezTo>
                  <a:cubicBezTo>
                    <a:pt x="13" y="0"/>
                    <a:pt x="0" y="13"/>
                    <a:pt x="0" y="29"/>
                  </a:cubicBezTo>
                  <a:cubicBezTo>
                    <a:pt x="0" y="205"/>
                    <a:pt x="0" y="205"/>
                    <a:pt x="0" y="205"/>
                  </a:cubicBezTo>
                  <a:cubicBezTo>
                    <a:pt x="0" y="221"/>
                    <a:pt x="13" y="234"/>
                    <a:pt x="30" y="234"/>
                  </a:cubicBezTo>
                  <a:cubicBezTo>
                    <a:pt x="190" y="234"/>
                    <a:pt x="190" y="234"/>
                    <a:pt x="190" y="234"/>
                  </a:cubicBezTo>
                  <a:cubicBezTo>
                    <a:pt x="206" y="234"/>
                    <a:pt x="219" y="221"/>
                    <a:pt x="219" y="205"/>
                  </a:cubicBezTo>
                  <a:cubicBezTo>
                    <a:pt x="219" y="29"/>
                    <a:pt x="219" y="29"/>
                    <a:pt x="219" y="29"/>
                  </a:cubicBezTo>
                  <a:cubicBezTo>
                    <a:pt x="219" y="13"/>
                    <a:pt x="206" y="0"/>
                    <a:pt x="190" y="0"/>
                  </a:cubicBezTo>
                  <a:close/>
                  <a:moveTo>
                    <a:pt x="205" y="205"/>
                  </a:moveTo>
                  <a:cubicBezTo>
                    <a:pt x="205" y="213"/>
                    <a:pt x="198" y="219"/>
                    <a:pt x="190" y="219"/>
                  </a:cubicBezTo>
                  <a:cubicBezTo>
                    <a:pt x="30" y="219"/>
                    <a:pt x="30" y="219"/>
                    <a:pt x="30" y="219"/>
                  </a:cubicBezTo>
                  <a:cubicBezTo>
                    <a:pt x="21" y="219"/>
                    <a:pt x="15" y="213"/>
                    <a:pt x="15" y="205"/>
                  </a:cubicBezTo>
                  <a:cubicBezTo>
                    <a:pt x="15" y="29"/>
                    <a:pt x="15" y="29"/>
                    <a:pt x="15" y="29"/>
                  </a:cubicBezTo>
                  <a:cubicBezTo>
                    <a:pt x="15" y="21"/>
                    <a:pt x="21" y="15"/>
                    <a:pt x="30" y="15"/>
                  </a:cubicBezTo>
                  <a:cubicBezTo>
                    <a:pt x="190" y="15"/>
                    <a:pt x="190" y="15"/>
                    <a:pt x="190" y="15"/>
                  </a:cubicBezTo>
                  <a:cubicBezTo>
                    <a:pt x="198" y="15"/>
                    <a:pt x="205" y="21"/>
                    <a:pt x="205" y="29"/>
                  </a:cubicBezTo>
                  <a:lnTo>
                    <a:pt x="205"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5" name="Freeform 68"/>
            <p:cNvSpPr>
              <a:spLocks noEditPoints="1"/>
            </p:cNvSpPr>
            <p:nvPr/>
          </p:nvSpPr>
          <p:spPr bwMode="auto">
            <a:xfrm>
              <a:off x="527337" y="2273716"/>
              <a:ext cx="175411" cy="160601"/>
            </a:xfrm>
            <a:custGeom>
              <a:avLst/>
              <a:gdLst>
                <a:gd name="T0" fmla="*/ 153 w 160"/>
                <a:gd name="T1" fmla="*/ 0 h 147"/>
                <a:gd name="T2" fmla="*/ 7 w 160"/>
                <a:gd name="T3" fmla="*/ 0 h 147"/>
                <a:gd name="T4" fmla="*/ 0 w 160"/>
                <a:gd name="T5" fmla="*/ 8 h 147"/>
                <a:gd name="T6" fmla="*/ 0 w 160"/>
                <a:gd name="T7" fmla="*/ 139 h 147"/>
                <a:gd name="T8" fmla="*/ 7 w 160"/>
                <a:gd name="T9" fmla="*/ 147 h 147"/>
                <a:gd name="T10" fmla="*/ 153 w 160"/>
                <a:gd name="T11" fmla="*/ 147 h 147"/>
                <a:gd name="T12" fmla="*/ 160 w 160"/>
                <a:gd name="T13" fmla="*/ 139 h 147"/>
                <a:gd name="T14" fmla="*/ 160 w 160"/>
                <a:gd name="T15" fmla="*/ 8 h 147"/>
                <a:gd name="T16" fmla="*/ 153 w 160"/>
                <a:gd name="T17" fmla="*/ 0 h 147"/>
                <a:gd name="T18" fmla="*/ 153 w 160"/>
                <a:gd name="T19" fmla="*/ 8 h 147"/>
                <a:gd name="T20" fmla="*/ 153 w 160"/>
                <a:gd name="T21" fmla="*/ 109 h 147"/>
                <a:gd name="T22" fmla="*/ 129 w 160"/>
                <a:gd name="T23" fmla="*/ 83 h 147"/>
                <a:gd name="T24" fmla="*/ 124 w 160"/>
                <a:gd name="T25" fmla="*/ 81 h 147"/>
                <a:gd name="T26" fmla="*/ 118 w 160"/>
                <a:gd name="T27" fmla="*/ 83 h 147"/>
                <a:gd name="T28" fmla="*/ 99 w 160"/>
                <a:gd name="T29" fmla="*/ 105 h 147"/>
                <a:gd name="T30" fmla="*/ 42 w 160"/>
                <a:gd name="T31" fmla="*/ 39 h 147"/>
                <a:gd name="T32" fmla="*/ 36 w 160"/>
                <a:gd name="T33" fmla="*/ 37 h 147"/>
                <a:gd name="T34" fmla="*/ 31 w 160"/>
                <a:gd name="T35" fmla="*/ 39 h 147"/>
                <a:gd name="T36" fmla="*/ 7 w 160"/>
                <a:gd name="T37" fmla="*/ 67 h 147"/>
                <a:gd name="T38" fmla="*/ 7 w 160"/>
                <a:gd name="T39" fmla="*/ 8 h 147"/>
                <a:gd name="T40" fmla="*/ 153 w 160"/>
                <a:gd name="T41" fmla="*/ 8 h 147"/>
                <a:gd name="T42" fmla="*/ 7 w 160"/>
                <a:gd name="T43" fmla="*/ 78 h 147"/>
                <a:gd name="T44" fmla="*/ 36 w 160"/>
                <a:gd name="T45" fmla="*/ 44 h 147"/>
                <a:gd name="T46" fmla="*/ 95 w 160"/>
                <a:gd name="T47" fmla="*/ 111 h 147"/>
                <a:gd name="T48" fmla="*/ 99 w 160"/>
                <a:gd name="T49" fmla="*/ 116 h 147"/>
                <a:gd name="T50" fmla="*/ 119 w 160"/>
                <a:gd name="T51" fmla="*/ 139 h 147"/>
                <a:gd name="T52" fmla="*/ 7 w 160"/>
                <a:gd name="T53" fmla="*/ 139 h 147"/>
                <a:gd name="T54" fmla="*/ 7 w 160"/>
                <a:gd name="T55" fmla="*/ 78 h 147"/>
                <a:gd name="T56" fmla="*/ 129 w 160"/>
                <a:gd name="T57" fmla="*/ 139 h 147"/>
                <a:gd name="T58" fmla="*/ 104 w 160"/>
                <a:gd name="T59" fmla="*/ 110 h 147"/>
                <a:gd name="T60" fmla="*/ 124 w 160"/>
                <a:gd name="T61" fmla="*/ 88 h 147"/>
                <a:gd name="T62" fmla="*/ 153 w 160"/>
                <a:gd name="T63" fmla="*/ 120 h 147"/>
                <a:gd name="T64" fmla="*/ 153 w 160"/>
                <a:gd name="T65" fmla="*/ 139 h 147"/>
                <a:gd name="T66" fmla="*/ 129 w 160"/>
                <a:gd name="T67" fmla="*/ 13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0" h="147">
                  <a:moveTo>
                    <a:pt x="153" y="0"/>
                  </a:moveTo>
                  <a:cubicBezTo>
                    <a:pt x="7" y="0"/>
                    <a:pt x="7" y="0"/>
                    <a:pt x="7" y="0"/>
                  </a:cubicBezTo>
                  <a:cubicBezTo>
                    <a:pt x="3" y="0"/>
                    <a:pt x="0" y="4"/>
                    <a:pt x="0" y="8"/>
                  </a:cubicBezTo>
                  <a:cubicBezTo>
                    <a:pt x="0" y="139"/>
                    <a:pt x="0" y="139"/>
                    <a:pt x="0" y="139"/>
                  </a:cubicBezTo>
                  <a:cubicBezTo>
                    <a:pt x="0" y="143"/>
                    <a:pt x="3" y="147"/>
                    <a:pt x="7" y="147"/>
                  </a:cubicBezTo>
                  <a:cubicBezTo>
                    <a:pt x="153" y="147"/>
                    <a:pt x="153" y="147"/>
                    <a:pt x="153" y="147"/>
                  </a:cubicBezTo>
                  <a:cubicBezTo>
                    <a:pt x="157" y="147"/>
                    <a:pt x="160" y="143"/>
                    <a:pt x="160" y="139"/>
                  </a:cubicBezTo>
                  <a:cubicBezTo>
                    <a:pt x="160" y="8"/>
                    <a:pt x="160" y="8"/>
                    <a:pt x="160" y="8"/>
                  </a:cubicBezTo>
                  <a:cubicBezTo>
                    <a:pt x="160" y="4"/>
                    <a:pt x="157" y="0"/>
                    <a:pt x="153" y="0"/>
                  </a:cubicBezTo>
                  <a:close/>
                  <a:moveTo>
                    <a:pt x="153" y="8"/>
                  </a:moveTo>
                  <a:cubicBezTo>
                    <a:pt x="153" y="109"/>
                    <a:pt x="153" y="109"/>
                    <a:pt x="153" y="109"/>
                  </a:cubicBezTo>
                  <a:cubicBezTo>
                    <a:pt x="129" y="83"/>
                    <a:pt x="129" y="83"/>
                    <a:pt x="129" y="83"/>
                  </a:cubicBezTo>
                  <a:cubicBezTo>
                    <a:pt x="128" y="82"/>
                    <a:pt x="126" y="81"/>
                    <a:pt x="124" y="81"/>
                  </a:cubicBezTo>
                  <a:cubicBezTo>
                    <a:pt x="122" y="81"/>
                    <a:pt x="120" y="82"/>
                    <a:pt x="118" y="83"/>
                  </a:cubicBezTo>
                  <a:cubicBezTo>
                    <a:pt x="99" y="105"/>
                    <a:pt x="99" y="105"/>
                    <a:pt x="99" y="105"/>
                  </a:cubicBezTo>
                  <a:cubicBezTo>
                    <a:pt x="42" y="39"/>
                    <a:pt x="42" y="39"/>
                    <a:pt x="42" y="39"/>
                  </a:cubicBezTo>
                  <a:cubicBezTo>
                    <a:pt x="40" y="38"/>
                    <a:pt x="38" y="37"/>
                    <a:pt x="36" y="37"/>
                  </a:cubicBezTo>
                  <a:cubicBezTo>
                    <a:pt x="34" y="37"/>
                    <a:pt x="32" y="38"/>
                    <a:pt x="31" y="39"/>
                  </a:cubicBezTo>
                  <a:cubicBezTo>
                    <a:pt x="7" y="67"/>
                    <a:pt x="7" y="67"/>
                    <a:pt x="7" y="67"/>
                  </a:cubicBezTo>
                  <a:cubicBezTo>
                    <a:pt x="7" y="8"/>
                    <a:pt x="7" y="8"/>
                    <a:pt x="7" y="8"/>
                  </a:cubicBezTo>
                  <a:lnTo>
                    <a:pt x="153" y="8"/>
                  </a:lnTo>
                  <a:close/>
                  <a:moveTo>
                    <a:pt x="7" y="78"/>
                  </a:moveTo>
                  <a:cubicBezTo>
                    <a:pt x="36" y="44"/>
                    <a:pt x="36" y="44"/>
                    <a:pt x="36" y="44"/>
                  </a:cubicBezTo>
                  <a:cubicBezTo>
                    <a:pt x="95" y="111"/>
                    <a:pt x="95" y="111"/>
                    <a:pt x="95" y="111"/>
                  </a:cubicBezTo>
                  <a:cubicBezTo>
                    <a:pt x="99" y="116"/>
                    <a:pt x="99" y="116"/>
                    <a:pt x="99" y="116"/>
                  </a:cubicBezTo>
                  <a:cubicBezTo>
                    <a:pt x="119" y="139"/>
                    <a:pt x="119" y="139"/>
                    <a:pt x="119" y="139"/>
                  </a:cubicBezTo>
                  <a:cubicBezTo>
                    <a:pt x="7" y="139"/>
                    <a:pt x="7" y="139"/>
                    <a:pt x="7" y="139"/>
                  </a:cubicBezTo>
                  <a:lnTo>
                    <a:pt x="7" y="78"/>
                  </a:lnTo>
                  <a:close/>
                  <a:moveTo>
                    <a:pt x="129" y="139"/>
                  </a:moveTo>
                  <a:cubicBezTo>
                    <a:pt x="104" y="110"/>
                    <a:pt x="104" y="110"/>
                    <a:pt x="104" y="110"/>
                  </a:cubicBezTo>
                  <a:cubicBezTo>
                    <a:pt x="124" y="88"/>
                    <a:pt x="124" y="88"/>
                    <a:pt x="124" y="88"/>
                  </a:cubicBezTo>
                  <a:cubicBezTo>
                    <a:pt x="153" y="120"/>
                    <a:pt x="153" y="120"/>
                    <a:pt x="153" y="120"/>
                  </a:cubicBezTo>
                  <a:cubicBezTo>
                    <a:pt x="153" y="139"/>
                    <a:pt x="153" y="139"/>
                    <a:pt x="153" y="139"/>
                  </a:cubicBezTo>
                  <a:lnTo>
                    <a:pt x="129" y="1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6" name="Freeform 69"/>
            <p:cNvSpPr>
              <a:spLocks noEditPoints="1"/>
            </p:cNvSpPr>
            <p:nvPr/>
          </p:nvSpPr>
          <p:spPr bwMode="auto">
            <a:xfrm>
              <a:off x="622677" y="2297776"/>
              <a:ext cx="48134" cy="48134"/>
            </a:xfrm>
            <a:custGeom>
              <a:avLst/>
              <a:gdLst>
                <a:gd name="T0" fmla="*/ 22 w 44"/>
                <a:gd name="T1" fmla="*/ 44 h 44"/>
                <a:gd name="T2" fmla="*/ 44 w 44"/>
                <a:gd name="T3" fmla="*/ 22 h 44"/>
                <a:gd name="T4" fmla="*/ 22 w 44"/>
                <a:gd name="T5" fmla="*/ 0 h 44"/>
                <a:gd name="T6" fmla="*/ 0 w 44"/>
                <a:gd name="T7" fmla="*/ 22 h 44"/>
                <a:gd name="T8" fmla="*/ 22 w 44"/>
                <a:gd name="T9" fmla="*/ 44 h 44"/>
                <a:gd name="T10" fmla="*/ 22 w 44"/>
                <a:gd name="T11" fmla="*/ 8 h 44"/>
                <a:gd name="T12" fmla="*/ 37 w 44"/>
                <a:gd name="T13" fmla="*/ 22 h 44"/>
                <a:gd name="T14" fmla="*/ 22 w 44"/>
                <a:gd name="T15" fmla="*/ 37 h 44"/>
                <a:gd name="T16" fmla="*/ 7 w 44"/>
                <a:gd name="T17" fmla="*/ 22 h 44"/>
                <a:gd name="T18" fmla="*/ 22 w 44"/>
                <a:gd name="T19"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22" y="44"/>
                  </a:moveTo>
                  <a:cubicBezTo>
                    <a:pt x="34" y="44"/>
                    <a:pt x="44" y="34"/>
                    <a:pt x="44" y="22"/>
                  </a:cubicBezTo>
                  <a:cubicBezTo>
                    <a:pt x="44" y="10"/>
                    <a:pt x="34" y="0"/>
                    <a:pt x="22" y="0"/>
                  </a:cubicBezTo>
                  <a:cubicBezTo>
                    <a:pt x="10" y="0"/>
                    <a:pt x="0" y="10"/>
                    <a:pt x="0" y="22"/>
                  </a:cubicBezTo>
                  <a:cubicBezTo>
                    <a:pt x="0" y="34"/>
                    <a:pt x="10" y="44"/>
                    <a:pt x="22" y="44"/>
                  </a:cubicBezTo>
                  <a:close/>
                  <a:moveTo>
                    <a:pt x="22" y="8"/>
                  </a:moveTo>
                  <a:cubicBezTo>
                    <a:pt x="30" y="8"/>
                    <a:pt x="37" y="14"/>
                    <a:pt x="37" y="22"/>
                  </a:cubicBezTo>
                  <a:cubicBezTo>
                    <a:pt x="37" y="30"/>
                    <a:pt x="30" y="37"/>
                    <a:pt x="22" y="37"/>
                  </a:cubicBezTo>
                  <a:cubicBezTo>
                    <a:pt x="14" y="37"/>
                    <a:pt x="7" y="30"/>
                    <a:pt x="7" y="22"/>
                  </a:cubicBezTo>
                  <a:cubicBezTo>
                    <a:pt x="7" y="14"/>
                    <a:pt x="14" y="8"/>
                    <a:pt x="2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sp>
        <p:nvSpPr>
          <p:cNvPr id="47" name="Freeform 73"/>
          <p:cNvSpPr>
            <a:spLocks noEditPoints="1"/>
          </p:cNvSpPr>
          <p:nvPr/>
        </p:nvSpPr>
        <p:spPr bwMode="auto">
          <a:xfrm>
            <a:off x="13380554" y="9308777"/>
            <a:ext cx="689733" cy="786443"/>
          </a:xfrm>
          <a:custGeom>
            <a:avLst/>
            <a:gdLst>
              <a:gd name="T0" fmla="*/ 191 w 205"/>
              <a:gd name="T1" fmla="*/ 37 h 234"/>
              <a:gd name="T2" fmla="*/ 182 w 205"/>
              <a:gd name="T3" fmla="*/ 10 h 234"/>
              <a:gd name="T4" fmla="*/ 168 w 205"/>
              <a:gd name="T5" fmla="*/ 0 h 234"/>
              <a:gd name="T6" fmla="*/ 37 w 205"/>
              <a:gd name="T7" fmla="*/ 0 h 234"/>
              <a:gd name="T8" fmla="*/ 23 w 205"/>
              <a:gd name="T9" fmla="*/ 10 h 234"/>
              <a:gd name="T10" fmla="*/ 14 w 205"/>
              <a:gd name="T11" fmla="*/ 37 h 234"/>
              <a:gd name="T12" fmla="*/ 0 w 205"/>
              <a:gd name="T13" fmla="*/ 51 h 234"/>
              <a:gd name="T14" fmla="*/ 0 w 205"/>
              <a:gd name="T15" fmla="*/ 73 h 234"/>
              <a:gd name="T16" fmla="*/ 15 w 205"/>
              <a:gd name="T17" fmla="*/ 88 h 234"/>
              <a:gd name="T18" fmla="*/ 22 w 205"/>
              <a:gd name="T19" fmla="*/ 88 h 234"/>
              <a:gd name="T20" fmla="*/ 22 w 205"/>
              <a:gd name="T21" fmla="*/ 89 h 234"/>
              <a:gd name="T22" fmla="*/ 37 w 205"/>
              <a:gd name="T23" fmla="*/ 221 h 234"/>
              <a:gd name="T24" fmla="*/ 51 w 205"/>
              <a:gd name="T25" fmla="*/ 234 h 234"/>
              <a:gd name="T26" fmla="*/ 153 w 205"/>
              <a:gd name="T27" fmla="*/ 234 h 234"/>
              <a:gd name="T28" fmla="*/ 168 w 205"/>
              <a:gd name="T29" fmla="*/ 221 h 234"/>
              <a:gd name="T30" fmla="*/ 183 w 205"/>
              <a:gd name="T31" fmla="*/ 89 h 234"/>
              <a:gd name="T32" fmla="*/ 182 w 205"/>
              <a:gd name="T33" fmla="*/ 88 h 234"/>
              <a:gd name="T34" fmla="*/ 190 w 205"/>
              <a:gd name="T35" fmla="*/ 88 h 234"/>
              <a:gd name="T36" fmla="*/ 205 w 205"/>
              <a:gd name="T37" fmla="*/ 73 h 234"/>
              <a:gd name="T38" fmla="*/ 205 w 205"/>
              <a:gd name="T39" fmla="*/ 51 h 234"/>
              <a:gd name="T40" fmla="*/ 191 w 205"/>
              <a:gd name="T41" fmla="*/ 37 h 234"/>
              <a:gd name="T42" fmla="*/ 37 w 205"/>
              <a:gd name="T43" fmla="*/ 14 h 234"/>
              <a:gd name="T44" fmla="*/ 168 w 205"/>
              <a:gd name="T45" fmla="*/ 14 h 234"/>
              <a:gd name="T46" fmla="*/ 175 w 205"/>
              <a:gd name="T47" fmla="*/ 36 h 234"/>
              <a:gd name="T48" fmla="*/ 29 w 205"/>
              <a:gd name="T49" fmla="*/ 36 h 234"/>
              <a:gd name="T50" fmla="*/ 37 w 205"/>
              <a:gd name="T51" fmla="*/ 14 h 234"/>
              <a:gd name="T52" fmla="*/ 51 w 205"/>
              <a:gd name="T53" fmla="*/ 219 h 234"/>
              <a:gd name="T54" fmla="*/ 49 w 205"/>
              <a:gd name="T55" fmla="*/ 197 h 234"/>
              <a:gd name="T56" fmla="*/ 156 w 205"/>
              <a:gd name="T57" fmla="*/ 197 h 234"/>
              <a:gd name="T58" fmla="*/ 153 w 205"/>
              <a:gd name="T59" fmla="*/ 219 h 234"/>
              <a:gd name="T60" fmla="*/ 51 w 205"/>
              <a:gd name="T61" fmla="*/ 219 h 234"/>
              <a:gd name="T62" fmla="*/ 157 w 205"/>
              <a:gd name="T63" fmla="*/ 190 h 234"/>
              <a:gd name="T64" fmla="*/ 48 w 205"/>
              <a:gd name="T65" fmla="*/ 190 h 234"/>
              <a:gd name="T66" fmla="*/ 40 w 205"/>
              <a:gd name="T67" fmla="*/ 117 h 234"/>
              <a:gd name="T68" fmla="*/ 165 w 205"/>
              <a:gd name="T69" fmla="*/ 117 h 234"/>
              <a:gd name="T70" fmla="*/ 157 w 205"/>
              <a:gd name="T71" fmla="*/ 190 h 234"/>
              <a:gd name="T72" fmla="*/ 166 w 205"/>
              <a:gd name="T73" fmla="*/ 109 h 234"/>
              <a:gd name="T74" fmla="*/ 39 w 205"/>
              <a:gd name="T75" fmla="*/ 109 h 234"/>
              <a:gd name="T76" fmla="*/ 37 w 205"/>
              <a:gd name="T77" fmla="*/ 88 h 234"/>
              <a:gd name="T78" fmla="*/ 168 w 205"/>
              <a:gd name="T79" fmla="*/ 88 h 234"/>
              <a:gd name="T80" fmla="*/ 166 w 205"/>
              <a:gd name="T81" fmla="*/ 109 h 234"/>
              <a:gd name="T82" fmla="*/ 190 w 205"/>
              <a:gd name="T83" fmla="*/ 73 h 234"/>
              <a:gd name="T84" fmla="*/ 15 w 205"/>
              <a:gd name="T85" fmla="*/ 73 h 234"/>
              <a:gd name="T86" fmla="*/ 15 w 205"/>
              <a:gd name="T87" fmla="*/ 51 h 234"/>
              <a:gd name="T88" fmla="*/ 190 w 205"/>
              <a:gd name="T89" fmla="*/ 51 h 234"/>
              <a:gd name="T90" fmla="*/ 190 w 205"/>
              <a:gd name="T91" fmla="*/ 7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5" h="234">
                <a:moveTo>
                  <a:pt x="191" y="37"/>
                </a:moveTo>
                <a:cubicBezTo>
                  <a:pt x="182" y="10"/>
                  <a:pt x="182" y="10"/>
                  <a:pt x="182" y="10"/>
                </a:cubicBezTo>
                <a:cubicBezTo>
                  <a:pt x="180" y="4"/>
                  <a:pt x="174" y="0"/>
                  <a:pt x="168" y="0"/>
                </a:cubicBezTo>
                <a:cubicBezTo>
                  <a:pt x="37" y="0"/>
                  <a:pt x="37" y="0"/>
                  <a:pt x="37" y="0"/>
                </a:cubicBezTo>
                <a:cubicBezTo>
                  <a:pt x="30" y="0"/>
                  <a:pt x="25" y="4"/>
                  <a:pt x="23" y="10"/>
                </a:cubicBezTo>
                <a:cubicBezTo>
                  <a:pt x="14" y="37"/>
                  <a:pt x="14" y="37"/>
                  <a:pt x="14" y="37"/>
                </a:cubicBezTo>
                <a:cubicBezTo>
                  <a:pt x="6" y="37"/>
                  <a:pt x="0" y="43"/>
                  <a:pt x="0" y="51"/>
                </a:cubicBezTo>
                <a:cubicBezTo>
                  <a:pt x="0" y="73"/>
                  <a:pt x="0" y="73"/>
                  <a:pt x="0" y="73"/>
                </a:cubicBezTo>
                <a:cubicBezTo>
                  <a:pt x="0" y="81"/>
                  <a:pt x="7" y="88"/>
                  <a:pt x="15" y="88"/>
                </a:cubicBezTo>
                <a:cubicBezTo>
                  <a:pt x="22" y="88"/>
                  <a:pt x="22" y="88"/>
                  <a:pt x="22" y="88"/>
                </a:cubicBezTo>
                <a:cubicBezTo>
                  <a:pt x="22" y="88"/>
                  <a:pt x="22" y="89"/>
                  <a:pt x="22" y="89"/>
                </a:cubicBezTo>
                <a:cubicBezTo>
                  <a:pt x="37" y="221"/>
                  <a:pt x="37" y="221"/>
                  <a:pt x="37" y="221"/>
                </a:cubicBezTo>
                <a:cubicBezTo>
                  <a:pt x="37" y="228"/>
                  <a:pt x="44" y="234"/>
                  <a:pt x="51" y="234"/>
                </a:cubicBezTo>
                <a:cubicBezTo>
                  <a:pt x="153" y="234"/>
                  <a:pt x="153" y="234"/>
                  <a:pt x="153" y="234"/>
                </a:cubicBezTo>
                <a:cubicBezTo>
                  <a:pt x="161" y="234"/>
                  <a:pt x="167" y="228"/>
                  <a:pt x="168" y="221"/>
                </a:cubicBezTo>
                <a:cubicBezTo>
                  <a:pt x="183" y="89"/>
                  <a:pt x="183" y="89"/>
                  <a:pt x="183" y="89"/>
                </a:cubicBezTo>
                <a:cubicBezTo>
                  <a:pt x="183" y="89"/>
                  <a:pt x="182" y="88"/>
                  <a:pt x="182" y="88"/>
                </a:cubicBezTo>
                <a:cubicBezTo>
                  <a:pt x="190" y="88"/>
                  <a:pt x="190" y="88"/>
                  <a:pt x="190" y="88"/>
                </a:cubicBezTo>
                <a:cubicBezTo>
                  <a:pt x="198" y="88"/>
                  <a:pt x="205" y="81"/>
                  <a:pt x="205" y="73"/>
                </a:cubicBezTo>
                <a:cubicBezTo>
                  <a:pt x="205" y="51"/>
                  <a:pt x="205" y="51"/>
                  <a:pt x="205" y="51"/>
                </a:cubicBezTo>
                <a:cubicBezTo>
                  <a:pt x="205" y="43"/>
                  <a:pt x="198" y="37"/>
                  <a:pt x="191" y="37"/>
                </a:cubicBezTo>
                <a:close/>
                <a:moveTo>
                  <a:pt x="37" y="14"/>
                </a:moveTo>
                <a:cubicBezTo>
                  <a:pt x="168" y="14"/>
                  <a:pt x="168" y="14"/>
                  <a:pt x="168" y="14"/>
                </a:cubicBezTo>
                <a:cubicBezTo>
                  <a:pt x="175" y="36"/>
                  <a:pt x="175" y="36"/>
                  <a:pt x="175" y="36"/>
                </a:cubicBezTo>
                <a:cubicBezTo>
                  <a:pt x="29" y="36"/>
                  <a:pt x="29" y="36"/>
                  <a:pt x="29" y="36"/>
                </a:cubicBezTo>
                <a:lnTo>
                  <a:pt x="37" y="14"/>
                </a:lnTo>
                <a:close/>
                <a:moveTo>
                  <a:pt x="51" y="219"/>
                </a:moveTo>
                <a:cubicBezTo>
                  <a:pt x="49" y="197"/>
                  <a:pt x="49" y="197"/>
                  <a:pt x="49" y="197"/>
                </a:cubicBezTo>
                <a:cubicBezTo>
                  <a:pt x="156" y="197"/>
                  <a:pt x="156" y="197"/>
                  <a:pt x="156" y="197"/>
                </a:cubicBezTo>
                <a:cubicBezTo>
                  <a:pt x="153" y="219"/>
                  <a:pt x="153" y="219"/>
                  <a:pt x="153" y="219"/>
                </a:cubicBezTo>
                <a:lnTo>
                  <a:pt x="51" y="219"/>
                </a:lnTo>
                <a:close/>
                <a:moveTo>
                  <a:pt x="157" y="190"/>
                </a:moveTo>
                <a:cubicBezTo>
                  <a:pt x="48" y="190"/>
                  <a:pt x="48" y="190"/>
                  <a:pt x="48" y="190"/>
                </a:cubicBezTo>
                <a:cubicBezTo>
                  <a:pt x="40" y="117"/>
                  <a:pt x="40" y="117"/>
                  <a:pt x="40" y="117"/>
                </a:cubicBezTo>
                <a:cubicBezTo>
                  <a:pt x="165" y="117"/>
                  <a:pt x="165" y="117"/>
                  <a:pt x="165" y="117"/>
                </a:cubicBezTo>
                <a:lnTo>
                  <a:pt x="157" y="190"/>
                </a:lnTo>
                <a:close/>
                <a:moveTo>
                  <a:pt x="166" y="109"/>
                </a:moveTo>
                <a:cubicBezTo>
                  <a:pt x="39" y="109"/>
                  <a:pt x="39" y="109"/>
                  <a:pt x="39" y="109"/>
                </a:cubicBezTo>
                <a:cubicBezTo>
                  <a:pt x="37" y="88"/>
                  <a:pt x="37" y="88"/>
                  <a:pt x="37" y="88"/>
                </a:cubicBezTo>
                <a:cubicBezTo>
                  <a:pt x="168" y="88"/>
                  <a:pt x="168" y="88"/>
                  <a:pt x="168" y="88"/>
                </a:cubicBezTo>
                <a:lnTo>
                  <a:pt x="166" y="109"/>
                </a:lnTo>
                <a:close/>
                <a:moveTo>
                  <a:pt x="190" y="73"/>
                </a:moveTo>
                <a:cubicBezTo>
                  <a:pt x="15" y="73"/>
                  <a:pt x="15" y="73"/>
                  <a:pt x="15" y="73"/>
                </a:cubicBezTo>
                <a:cubicBezTo>
                  <a:pt x="15" y="51"/>
                  <a:pt x="15" y="51"/>
                  <a:pt x="15" y="51"/>
                </a:cubicBezTo>
                <a:cubicBezTo>
                  <a:pt x="190" y="51"/>
                  <a:pt x="190" y="51"/>
                  <a:pt x="190" y="51"/>
                </a:cubicBezTo>
                <a:lnTo>
                  <a:pt x="190" y="73"/>
                </a:lnTo>
                <a:close/>
              </a:path>
            </a:pathLst>
          </a:custGeom>
          <a:solidFill>
            <a:schemeClr val="bg1"/>
          </a:solidFill>
          <a:ln>
            <a:noFill/>
          </a:ln>
        </p:spPr>
        <p:txBody>
          <a:bodyPr vert="horz" wrap="square" lIns="137168" tIns="68584" rIns="137168" bIns="68584" numCol="1" anchor="t" anchorCtr="0" compatLnSpc="1">
            <a:prstTxWarp prst="textNoShape">
              <a:avLst/>
            </a:prstTxWarp>
          </a:bodyPr>
          <a:lstStyle/>
          <a:p>
            <a:endParaRPr lang="id-ID" sz="2701" dirty="0">
              <a:latin typeface="Lato Light"/>
            </a:endParaRPr>
          </a:p>
        </p:txBody>
      </p:sp>
      <p:grpSp>
        <p:nvGrpSpPr>
          <p:cNvPr id="48" name="Group 47"/>
          <p:cNvGrpSpPr/>
          <p:nvPr/>
        </p:nvGrpSpPr>
        <p:grpSpPr>
          <a:xfrm>
            <a:off x="14786603" y="6372659"/>
            <a:ext cx="537876" cy="786443"/>
            <a:chOff x="527333" y="1217552"/>
            <a:chExt cx="175409" cy="256405"/>
          </a:xfrm>
          <a:solidFill>
            <a:schemeClr val="bg1"/>
          </a:solidFill>
        </p:grpSpPr>
        <p:sp>
          <p:nvSpPr>
            <p:cNvPr id="49" name="Freeform 79"/>
            <p:cNvSpPr>
              <a:spLocks noEditPoints="1"/>
            </p:cNvSpPr>
            <p:nvPr/>
          </p:nvSpPr>
          <p:spPr bwMode="auto">
            <a:xfrm>
              <a:off x="527333" y="1217552"/>
              <a:ext cx="175409" cy="256405"/>
            </a:xfrm>
            <a:custGeom>
              <a:avLst/>
              <a:gdLst>
                <a:gd name="T0" fmla="*/ 80 w 160"/>
                <a:gd name="T1" fmla="*/ 0 h 234"/>
                <a:gd name="T2" fmla="*/ 0 w 160"/>
                <a:gd name="T3" fmla="*/ 81 h 234"/>
                <a:gd name="T4" fmla="*/ 36 w 160"/>
                <a:gd name="T5" fmla="*/ 169 h 234"/>
                <a:gd name="T6" fmla="*/ 80 w 160"/>
                <a:gd name="T7" fmla="*/ 234 h 234"/>
                <a:gd name="T8" fmla="*/ 123 w 160"/>
                <a:gd name="T9" fmla="*/ 169 h 234"/>
                <a:gd name="T10" fmla="*/ 160 w 160"/>
                <a:gd name="T11" fmla="*/ 81 h 234"/>
                <a:gd name="T12" fmla="*/ 80 w 160"/>
                <a:gd name="T13" fmla="*/ 0 h 234"/>
                <a:gd name="T14" fmla="*/ 99 w 160"/>
                <a:gd name="T15" fmla="*/ 199 h 234"/>
                <a:gd name="T16" fmla="*/ 63 w 160"/>
                <a:gd name="T17" fmla="*/ 203 h 234"/>
                <a:gd name="T18" fmla="*/ 58 w 160"/>
                <a:gd name="T19" fmla="*/ 190 h 234"/>
                <a:gd name="T20" fmla="*/ 58 w 160"/>
                <a:gd name="T21" fmla="*/ 189 h 234"/>
                <a:gd name="T22" fmla="*/ 103 w 160"/>
                <a:gd name="T23" fmla="*/ 184 h 234"/>
                <a:gd name="T24" fmla="*/ 101 w 160"/>
                <a:gd name="T25" fmla="*/ 190 h 234"/>
                <a:gd name="T26" fmla="*/ 99 w 160"/>
                <a:gd name="T27" fmla="*/ 199 h 234"/>
                <a:gd name="T28" fmla="*/ 56 w 160"/>
                <a:gd name="T29" fmla="*/ 182 h 234"/>
                <a:gd name="T30" fmla="*/ 52 w 160"/>
                <a:gd name="T31" fmla="*/ 168 h 234"/>
                <a:gd name="T32" fmla="*/ 108 w 160"/>
                <a:gd name="T33" fmla="*/ 168 h 234"/>
                <a:gd name="T34" fmla="*/ 106 w 160"/>
                <a:gd name="T35" fmla="*/ 176 h 234"/>
                <a:gd name="T36" fmla="*/ 56 w 160"/>
                <a:gd name="T37" fmla="*/ 182 h 234"/>
                <a:gd name="T38" fmla="*/ 80 w 160"/>
                <a:gd name="T39" fmla="*/ 220 h 234"/>
                <a:gd name="T40" fmla="*/ 65 w 160"/>
                <a:gd name="T41" fmla="*/ 210 h 234"/>
                <a:gd name="T42" fmla="*/ 96 w 160"/>
                <a:gd name="T43" fmla="*/ 207 h 234"/>
                <a:gd name="T44" fmla="*/ 80 w 160"/>
                <a:gd name="T45" fmla="*/ 220 h 234"/>
                <a:gd name="T46" fmla="*/ 114 w 160"/>
                <a:gd name="T47" fmla="*/ 154 h 234"/>
                <a:gd name="T48" fmla="*/ 46 w 160"/>
                <a:gd name="T49" fmla="*/ 154 h 234"/>
                <a:gd name="T50" fmla="*/ 34 w 160"/>
                <a:gd name="T51" fmla="*/ 130 h 234"/>
                <a:gd name="T52" fmla="*/ 14 w 160"/>
                <a:gd name="T53" fmla="*/ 81 h 234"/>
                <a:gd name="T54" fmla="*/ 80 w 160"/>
                <a:gd name="T55" fmla="*/ 15 h 234"/>
                <a:gd name="T56" fmla="*/ 146 w 160"/>
                <a:gd name="T57" fmla="*/ 81 h 234"/>
                <a:gd name="T58" fmla="*/ 126 w 160"/>
                <a:gd name="T59" fmla="*/ 130 h 234"/>
                <a:gd name="T60" fmla="*/ 114 w 160"/>
                <a:gd name="T61" fmla="*/ 1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0" h="234">
                  <a:moveTo>
                    <a:pt x="80" y="0"/>
                  </a:moveTo>
                  <a:cubicBezTo>
                    <a:pt x="35" y="0"/>
                    <a:pt x="0" y="36"/>
                    <a:pt x="0" y="81"/>
                  </a:cubicBezTo>
                  <a:cubicBezTo>
                    <a:pt x="0" y="110"/>
                    <a:pt x="26" y="141"/>
                    <a:pt x="36" y="169"/>
                  </a:cubicBezTo>
                  <a:cubicBezTo>
                    <a:pt x="51" y="210"/>
                    <a:pt x="49" y="234"/>
                    <a:pt x="80" y="234"/>
                  </a:cubicBezTo>
                  <a:cubicBezTo>
                    <a:pt x="111" y="234"/>
                    <a:pt x="109" y="210"/>
                    <a:pt x="123" y="169"/>
                  </a:cubicBezTo>
                  <a:cubicBezTo>
                    <a:pt x="133" y="142"/>
                    <a:pt x="160" y="110"/>
                    <a:pt x="160" y="81"/>
                  </a:cubicBezTo>
                  <a:cubicBezTo>
                    <a:pt x="160" y="36"/>
                    <a:pt x="124" y="0"/>
                    <a:pt x="80" y="0"/>
                  </a:cubicBezTo>
                  <a:close/>
                  <a:moveTo>
                    <a:pt x="99" y="199"/>
                  </a:moveTo>
                  <a:cubicBezTo>
                    <a:pt x="63" y="203"/>
                    <a:pt x="63" y="203"/>
                    <a:pt x="63" y="203"/>
                  </a:cubicBezTo>
                  <a:cubicBezTo>
                    <a:pt x="61" y="200"/>
                    <a:pt x="60" y="195"/>
                    <a:pt x="58" y="190"/>
                  </a:cubicBezTo>
                  <a:cubicBezTo>
                    <a:pt x="58" y="190"/>
                    <a:pt x="58" y="189"/>
                    <a:pt x="58" y="189"/>
                  </a:cubicBezTo>
                  <a:cubicBezTo>
                    <a:pt x="103" y="184"/>
                    <a:pt x="103" y="184"/>
                    <a:pt x="103" y="184"/>
                  </a:cubicBezTo>
                  <a:cubicBezTo>
                    <a:pt x="103" y="186"/>
                    <a:pt x="102" y="188"/>
                    <a:pt x="101" y="190"/>
                  </a:cubicBezTo>
                  <a:cubicBezTo>
                    <a:pt x="100" y="193"/>
                    <a:pt x="100" y="196"/>
                    <a:pt x="99" y="199"/>
                  </a:cubicBezTo>
                  <a:close/>
                  <a:moveTo>
                    <a:pt x="56" y="182"/>
                  </a:moveTo>
                  <a:cubicBezTo>
                    <a:pt x="55" y="178"/>
                    <a:pt x="53" y="173"/>
                    <a:pt x="52" y="168"/>
                  </a:cubicBezTo>
                  <a:cubicBezTo>
                    <a:pt x="108" y="168"/>
                    <a:pt x="108" y="168"/>
                    <a:pt x="108" y="168"/>
                  </a:cubicBezTo>
                  <a:cubicBezTo>
                    <a:pt x="107" y="171"/>
                    <a:pt x="106" y="174"/>
                    <a:pt x="106" y="176"/>
                  </a:cubicBezTo>
                  <a:lnTo>
                    <a:pt x="56" y="182"/>
                  </a:lnTo>
                  <a:close/>
                  <a:moveTo>
                    <a:pt x="80" y="220"/>
                  </a:moveTo>
                  <a:cubicBezTo>
                    <a:pt x="72" y="220"/>
                    <a:pt x="69" y="219"/>
                    <a:pt x="65" y="210"/>
                  </a:cubicBezTo>
                  <a:cubicBezTo>
                    <a:pt x="96" y="207"/>
                    <a:pt x="96" y="207"/>
                    <a:pt x="96" y="207"/>
                  </a:cubicBezTo>
                  <a:cubicBezTo>
                    <a:pt x="92" y="219"/>
                    <a:pt x="88" y="220"/>
                    <a:pt x="80" y="220"/>
                  </a:cubicBezTo>
                  <a:close/>
                  <a:moveTo>
                    <a:pt x="114" y="154"/>
                  </a:moveTo>
                  <a:cubicBezTo>
                    <a:pt x="46" y="154"/>
                    <a:pt x="46" y="154"/>
                    <a:pt x="46" y="154"/>
                  </a:cubicBezTo>
                  <a:cubicBezTo>
                    <a:pt x="42" y="146"/>
                    <a:pt x="38" y="138"/>
                    <a:pt x="34" y="130"/>
                  </a:cubicBezTo>
                  <a:cubicBezTo>
                    <a:pt x="24" y="113"/>
                    <a:pt x="14" y="96"/>
                    <a:pt x="14" y="81"/>
                  </a:cubicBezTo>
                  <a:cubicBezTo>
                    <a:pt x="14" y="45"/>
                    <a:pt x="44" y="15"/>
                    <a:pt x="80" y="15"/>
                  </a:cubicBezTo>
                  <a:cubicBezTo>
                    <a:pt x="116" y="15"/>
                    <a:pt x="146" y="45"/>
                    <a:pt x="146" y="81"/>
                  </a:cubicBezTo>
                  <a:cubicBezTo>
                    <a:pt x="146" y="96"/>
                    <a:pt x="136" y="113"/>
                    <a:pt x="126" y="130"/>
                  </a:cubicBezTo>
                  <a:cubicBezTo>
                    <a:pt x="122" y="138"/>
                    <a:pt x="118" y="146"/>
                    <a:pt x="114" y="1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0" name="Freeform 80"/>
            <p:cNvSpPr>
              <a:spLocks/>
            </p:cNvSpPr>
            <p:nvPr/>
          </p:nvSpPr>
          <p:spPr bwMode="auto">
            <a:xfrm>
              <a:off x="566675" y="1258276"/>
              <a:ext cx="52762" cy="51373"/>
            </a:xfrm>
            <a:custGeom>
              <a:avLst/>
              <a:gdLst>
                <a:gd name="T0" fmla="*/ 44 w 48"/>
                <a:gd name="T1" fmla="*/ 0 h 47"/>
                <a:gd name="T2" fmla="*/ 0 w 48"/>
                <a:gd name="T3" fmla="*/ 44 h 47"/>
                <a:gd name="T4" fmla="*/ 4 w 48"/>
                <a:gd name="T5" fmla="*/ 47 h 47"/>
                <a:gd name="T6" fmla="*/ 7 w 48"/>
                <a:gd name="T7" fmla="*/ 44 h 47"/>
                <a:gd name="T8" fmla="*/ 44 w 48"/>
                <a:gd name="T9" fmla="*/ 7 h 47"/>
                <a:gd name="T10" fmla="*/ 48 w 48"/>
                <a:gd name="T11" fmla="*/ 4 h 47"/>
                <a:gd name="T12" fmla="*/ 44 w 48"/>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48" h="47">
                  <a:moveTo>
                    <a:pt x="44" y="0"/>
                  </a:moveTo>
                  <a:cubicBezTo>
                    <a:pt x="20" y="0"/>
                    <a:pt x="0" y="20"/>
                    <a:pt x="0" y="44"/>
                  </a:cubicBezTo>
                  <a:cubicBezTo>
                    <a:pt x="0" y="46"/>
                    <a:pt x="2" y="47"/>
                    <a:pt x="4" y="47"/>
                  </a:cubicBezTo>
                  <a:cubicBezTo>
                    <a:pt x="6" y="47"/>
                    <a:pt x="7" y="46"/>
                    <a:pt x="7" y="44"/>
                  </a:cubicBezTo>
                  <a:cubicBezTo>
                    <a:pt x="7" y="24"/>
                    <a:pt x="24" y="7"/>
                    <a:pt x="44" y="7"/>
                  </a:cubicBezTo>
                  <a:cubicBezTo>
                    <a:pt x="46" y="7"/>
                    <a:pt x="48" y="6"/>
                    <a:pt x="48" y="4"/>
                  </a:cubicBezTo>
                  <a:cubicBezTo>
                    <a:pt x="48" y="2"/>
                    <a:pt x="46" y="0"/>
                    <a:pt x="4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51" name="Group 50"/>
          <p:cNvGrpSpPr/>
          <p:nvPr/>
        </p:nvGrpSpPr>
        <p:grpSpPr>
          <a:xfrm>
            <a:off x="13400223" y="5132931"/>
            <a:ext cx="787659" cy="662940"/>
            <a:chOff x="1511296" y="730196"/>
            <a:chExt cx="256867" cy="216138"/>
          </a:xfrm>
          <a:solidFill>
            <a:schemeClr val="bg1"/>
          </a:solidFill>
        </p:grpSpPr>
        <p:sp>
          <p:nvSpPr>
            <p:cNvPr id="52" name="Freeform 81"/>
            <p:cNvSpPr>
              <a:spLocks noEditPoints="1"/>
            </p:cNvSpPr>
            <p:nvPr/>
          </p:nvSpPr>
          <p:spPr bwMode="auto">
            <a:xfrm>
              <a:off x="1575166" y="786197"/>
              <a:ext cx="128202" cy="128202"/>
            </a:xfrm>
            <a:custGeom>
              <a:avLst/>
              <a:gdLst>
                <a:gd name="T0" fmla="*/ 59 w 117"/>
                <a:gd name="T1" fmla="*/ 0 h 117"/>
                <a:gd name="T2" fmla="*/ 0 w 117"/>
                <a:gd name="T3" fmla="*/ 58 h 117"/>
                <a:gd name="T4" fmla="*/ 59 w 117"/>
                <a:gd name="T5" fmla="*/ 117 h 117"/>
                <a:gd name="T6" fmla="*/ 117 w 117"/>
                <a:gd name="T7" fmla="*/ 58 h 117"/>
                <a:gd name="T8" fmla="*/ 59 w 117"/>
                <a:gd name="T9" fmla="*/ 0 h 117"/>
                <a:gd name="T10" fmla="*/ 92 w 117"/>
                <a:gd name="T11" fmla="*/ 87 h 117"/>
                <a:gd name="T12" fmla="*/ 30 w 117"/>
                <a:gd name="T13" fmla="*/ 92 h 117"/>
                <a:gd name="T14" fmla="*/ 25 w 117"/>
                <a:gd name="T15" fmla="*/ 30 h 117"/>
                <a:gd name="T16" fmla="*/ 87 w 117"/>
                <a:gd name="T17" fmla="*/ 25 h 117"/>
                <a:gd name="T18" fmla="*/ 92 w 117"/>
                <a:gd name="T19" fmla="*/ 8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 h="117">
                  <a:moveTo>
                    <a:pt x="59" y="0"/>
                  </a:moveTo>
                  <a:cubicBezTo>
                    <a:pt x="26" y="0"/>
                    <a:pt x="0" y="26"/>
                    <a:pt x="0" y="58"/>
                  </a:cubicBezTo>
                  <a:cubicBezTo>
                    <a:pt x="0" y="91"/>
                    <a:pt x="26" y="117"/>
                    <a:pt x="59" y="117"/>
                  </a:cubicBezTo>
                  <a:cubicBezTo>
                    <a:pt x="91" y="117"/>
                    <a:pt x="117" y="91"/>
                    <a:pt x="117" y="58"/>
                  </a:cubicBezTo>
                  <a:cubicBezTo>
                    <a:pt x="117" y="26"/>
                    <a:pt x="91" y="0"/>
                    <a:pt x="59" y="0"/>
                  </a:cubicBezTo>
                  <a:close/>
                  <a:moveTo>
                    <a:pt x="92" y="87"/>
                  </a:moveTo>
                  <a:cubicBezTo>
                    <a:pt x="76" y="105"/>
                    <a:pt x="49" y="107"/>
                    <a:pt x="30" y="92"/>
                  </a:cubicBezTo>
                  <a:cubicBezTo>
                    <a:pt x="12" y="76"/>
                    <a:pt x="10" y="48"/>
                    <a:pt x="25" y="30"/>
                  </a:cubicBezTo>
                  <a:cubicBezTo>
                    <a:pt x="41" y="12"/>
                    <a:pt x="69" y="9"/>
                    <a:pt x="87" y="25"/>
                  </a:cubicBezTo>
                  <a:cubicBezTo>
                    <a:pt x="106" y="41"/>
                    <a:pt x="108" y="69"/>
                    <a:pt x="9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3" name="Freeform 82"/>
            <p:cNvSpPr>
              <a:spLocks/>
            </p:cNvSpPr>
            <p:nvPr/>
          </p:nvSpPr>
          <p:spPr bwMode="auto">
            <a:xfrm>
              <a:off x="1608026" y="818132"/>
              <a:ext cx="35175" cy="36100"/>
            </a:xfrm>
            <a:custGeom>
              <a:avLst/>
              <a:gdLst>
                <a:gd name="T0" fmla="*/ 29 w 32"/>
                <a:gd name="T1" fmla="*/ 0 h 33"/>
                <a:gd name="T2" fmla="*/ 0 w 32"/>
                <a:gd name="T3" fmla="*/ 29 h 33"/>
                <a:gd name="T4" fmla="*/ 0 w 32"/>
                <a:gd name="T5" fmla="*/ 29 h 33"/>
                <a:gd name="T6" fmla="*/ 3 w 32"/>
                <a:gd name="T7" fmla="*/ 33 h 33"/>
                <a:gd name="T8" fmla="*/ 7 w 32"/>
                <a:gd name="T9" fmla="*/ 29 h 33"/>
                <a:gd name="T10" fmla="*/ 7 w 32"/>
                <a:gd name="T11" fmla="*/ 29 h 33"/>
                <a:gd name="T12" fmla="*/ 29 w 32"/>
                <a:gd name="T13" fmla="*/ 8 h 33"/>
                <a:gd name="T14" fmla="*/ 32 w 32"/>
                <a:gd name="T15" fmla="*/ 4 h 33"/>
                <a:gd name="T16" fmla="*/ 29 w 32"/>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3">
                  <a:moveTo>
                    <a:pt x="29" y="0"/>
                  </a:moveTo>
                  <a:cubicBezTo>
                    <a:pt x="13" y="0"/>
                    <a:pt x="0" y="13"/>
                    <a:pt x="0" y="29"/>
                  </a:cubicBezTo>
                  <a:cubicBezTo>
                    <a:pt x="0" y="29"/>
                    <a:pt x="0" y="29"/>
                    <a:pt x="0" y="29"/>
                  </a:cubicBezTo>
                  <a:cubicBezTo>
                    <a:pt x="0" y="31"/>
                    <a:pt x="1" y="33"/>
                    <a:pt x="3" y="33"/>
                  </a:cubicBezTo>
                  <a:cubicBezTo>
                    <a:pt x="5" y="33"/>
                    <a:pt x="7" y="31"/>
                    <a:pt x="7" y="29"/>
                  </a:cubicBezTo>
                  <a:cubicBezTo>
                    <a:pt x="7" y="29"/>
                    <a:pt x="7" y="29"/>
                    <a:pt x="7" y="29"/>
                  </a:cubicBezTo>
                  <a:cubicBezTo>
                    <a:pt x="7" y="17"/>
                    <a:pt x="17" y="8"/>
                    <a:pt x="29" y="8"/>
                  </a:cubicBezTo>
                  <a:cubicBezTo>
                    <a:pt x="31" y="8"/>
                    <a:pt x="32" y="6"/>
                    <a:pt x="32" y="4"/>
                  </a:cubicBezTo>
                  <a:cubicBezTo>
                    <a:pt x="32" y="2"/>
                    <a:pt x="31"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4" name="Freeform 83"/>
            <p:cNvSpPr>
              <a:spLocks noEditPoints="1"/>
            </p:cNvSpPr>
            <p:nvPr/>
          </p:nvSpPr>
          <p:spPr bwMode="auto">
            <a:xfrm>
              <a:off x="1511296" y="730196"/>
              <a:ext cx="256867" cy="216138"/>
            </a:xfrm>
            <a:custGeom>
              <a:avLst/>
              <a:gdLst>
                <a:gd name="T0" fmla="*/ 215 w 234"/>
                <a:gd name="T1" fmla="*/ 44 h 197"/>
                <a:gd name="T2" fmla="*/ 184 w 234"/>
                <a:gd name="T3" fmla="*/ 39 h 197"/>
                <a:gd name="T4" fmla="*/ 174 w 234"/>
                <a:gd name="T5" fmla="*/ 14 h 197"/>
                <a:gd name="T6" fmla="*/ 153 w 234"/>
                <a:gd name="T7" fmla="*/ 0 h 197"/>
                <a:gd name="T8" fmla="*/ 80 w 234"/>
                <a:gd name="T9" fmla="*/ 0 h 197"/>
                <a:gd name="T10" fmla="*/ 60 w 234"/>
                <a:gd name="T11" fmla="*/ 14 h 197"/>
                <a:gd name="T12" fmla="*/ 50 w 234"/>
                <a:gd name="T13" fmla="*/ 39 h 197"/>
                <a:gd name="T14" fmla="*/ 18 w 234"/>
                <a:gd name="T15" fmla="*/ 44 h 197"/>
                <a:gd name="T16" fmla="*/ 0 w 234"/>
                <a:gd name="T17" fmla="*/ 66 h 197"/>
                <a:gd name="T18" fmla="*/ 0 w 234"/>
                <a:gd name="T19" fmla="*/ 175 h 197"/>
                <a:gd name="T20" fmla="*/ 22 w 234"/>
                <a:gd name="T21" fmla="*/ 197 h 197"/>
                <a:gd name="T22" fmla="*/ 212 w 234"/>
                <a:gd name="T23" fmla="*/ 197 h 197"/>
                <a:gd name="T24" fmla="*/ 234 w 234"/>
                <a:gd name="T25" fmla="*/ 175 h 197"/>
                <a:gd name="T26" fmla="*/ 234 w 234"/>
                <a:gd name="T27" fmla="*/ 66 h 197"/>
                <a:gd name="T28" fmla="*/ 215 w 234"/>
                <a:gd name="T29" fmla="*/ 44 h 197"/>
                <a:gd name="T30" fmla="*/ 219 w 234"/>
                <a:gd name="T31" fmla="*/ 175 h 197"/>
                <a:gd name="T32" fmla="*/ 212 w 234"/>
                <a:gd name="T33" fmla="*/ 182 h 197"/>
                <a:gd name="T34" fmla="*/ 22 w 234"/>
                <a:gd name="T35" fmla="*/ 182 h 197"/>
                <a:gd name="T36" fmla="*/ 14 w 234"/>
                <a:gd name="T37" fmla="*/ 175 h 197"/>
                <a:gd name="T38" fmla="*/ 14 w 234"/>
                <a:gd name="T39" fmla="*/ 66 h 197"/>
                <a:gd name="T40" fmla="*/ 21 w 234"/>
                <a:gd name="T41" fmla="*/ 58 h 197"/>
                <a:gd name="T42" fmla="*/ 60 w 234"/>
                <a:gd name="T43" fmla="*/ 52 h 197"/>
                <a:gd name="T44" fmla="*/ 73 w 234"/>
                <a:gd name="T45" fmla="*/ 19 h 197"/>
                <a:gd name="T46" fmla="*/ 80 w 234"/>
                <a:gd name="T47" fmla="*/ 15 h 197"/>
                <a:gd name="T48" fmla="*/ 153 w 234"/>
                <a:gd name="T49" fmla="*/ 15 h 197"/>
                <a:gd name="T50" fmla="*/ 160 w 234"/>
                <a:gd name="T51" fmla="*/ 19 h 197"/>
                <a:gd name="T52" fmla="*/ 173 w 234"/>
                <a:gd name="T53" fmla="*/ 52 h 197"/>
                <a:gd name="T54" fmla="*/ 213 w 234"/>
                <a:gd name="T55" fmla="*/ 58 h 197"/>
                <a:gd name="T56" fmla="*/ 219 w 234"/>
                <a:gd name="T57" fmla="*/ 66 h 197"/>
                <a:gd name="T58" fmla="*/ 219 w 234"/>
                <a:gd name="T59"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4" h="197">
                  <a:moveTo>
                    <a:pt x="215" y="44"/>
                  </a:moveTo>
                  <a:cubicBezTo>
                    <a:pt x="184" y="39"/>
                    <a:pt x="184" y="39"/>
                    <a:pt x="184" y="39"/>
                  </a:cubicBezTo>
                  <a:cubicBezTo>
                    <a:pt x="174" y="14"/>
                    <a:pt x="174" y="14"/>
                    <a:pt x="174" y="14"/>
                  </a:cubicBezTo>
                  <a:cubicBezTo>
                    <a:pt x="170" y="5"/>
                    <a:pt x="162" y="0"/>
                    <a:pt x="153" y="0"/>
                  </a:cubicBezTo>
                  <a:cubicBezTo>
                    <a:pt x="80" y="0"/>
                    <a:pt x="80" y="0"/>
                    <a:pt x="80" y="0"/>
                  </a:cubicBezTo>
                  <a:cubicBezTo>
                    <a:pt x="71" y="0"/>
                    <a:pt x="63" y="5"/>
                    <a:pt x="60" y="14"/>
                  </a:cubicBezTo>
                  <a:cubicBezTo>
                    <a:pt x="50" y="39"/>
                    <a:pt x="50" y="39"/>
                    <a:pt x="50" y="39"/>
                  </a:cubicBezTo>
                  <a:cubicBezTo>
                    <a:pt x="18" y="44"/>
                    <a:pt x="18" y="44"/>
                    <a:pt x="18" y="44"/>
                  </a:cubicBezTo>
                  <a:cubicBezTo>
                    <a:pt x="8" y="46"/>
                    <a:pt x="0" y="55"/>
                    <a:pt x="0" y="66"/>
                  </a:cubicBezTo>
                  <a:cubicBezTo>
                    <a:pt x="0" y="175"/>
                    <a:pt x="0" y="175"/>
                    <a:pt x="0" y="175"/>
                  </a:cubicBezTo>
                  <a:cubicBezTo>
                    <a:pt x="0" y="187"/>
                    <a:pt x="10" y="197"/>
                    <a:pt x="22" y="197"/>
                  </a:cubicBezTo>
                  <a:cubicBezTo>
                    <a:pt x="212" y="197"/>
                    <a:pt x="212" y="197"/>
                    <a:pt x="212" y="197"/>
                  </a:cubicBezTo>
                  <a:cubicBezTo>
                    <a:pt x="224" y="197"/>
                    <a:pt x="234" y="187"/>
                    <a:pt x="234" y="175"/>
                  </a:cubicBezTo>
                  <a:cubicBezTo>
                    <a:pt x="234" y="66"/>
                    <a:pt x="234" y="66"/>
                    <a:pt x="234" y="66"/>
                  </a:cubicBezTo>
                  <a:cubicBezTo>
                    <a:pt x="234" y="55"/>
                    <a:pt x="226" y="46"/>
                    <a:pt x="215" y="44"/>
                  </a:cubicBezTo>
                  <a:close/>
                  <a:moveTo>
                    <a:pt x="219" y="175"/>
                  </a:moveTo>
                  <a:cubicBezTo>
                    <a:pt x="219" y="179"/>
                    <a:pt x="216" y="182"/>
                    <a:pt x="212" y="182"/>
                  </a:cubicBezTo>
                  <a:cubicBezTo>
                    <a:pt x="22" y="182"/>
                    <a:pt x="22" y="182"/>
                    <a:pt x="22" y="182"/>
                  </a:cubicBezTo>
                  <a:cubicBezTo>
                    <a:pt x="18" y="182"/>
                    <a:pt x="14" y="179"/>
                    <a:pt x="14" y="175"/>
                  </a:cubicBezTo>
                  <a:cubicBezTo>
                    <a:pt x="14" y="66"/>
                    <a:pt x="14" y="66"/>
                    <a:pt x="14" y="66"/>
                  </a:cubicBezTo>
                  <a:cubicBezTo>
                    <a:pt x="14" y="62"/>
                    <a:pt x="17" y="59"/>
                    <a:pt x="21" y="58"/>
                  </a:cubicBezTo>
                  <a:cubicBezTo>
                    <a:pt x="60" y="52"/>
                    <a:pt x="60" y="52"/>
                    <a:pt x="60" y="52"/>
                  </a:cubicBezTo>
                  <a:cubicBezTo>
                    <a:pt x="73" y="19"/>
                    <a:pt x="73" y="19"/>
                    <a:pt x="73" y="19"/>
                  </a:cubicBezTo>
                  <a:cubicBezTo>
                    <a:pt x="75" y="16"/>
                    <a:pt x="77" y="15"/>
                    <a:pt x="80" y="15"/>
                  </a:cubicBezTo>
                  <a:cubicBezTo>
                    <a:pt x="153" y="15"/>
                    <a:pt x="153" y="15"/>
                    <a:pt x="153" y="15"/>
                  </a:cubicBezTo>
                  <a:cubicBezTo>
                    <a:pt x="156" y="15"/>
                    <a:pt x="159" y="16"/>
                    <a:pt x="160" y="19"/>
                  </a:cubicBezTo>
                  <a:cubicBezTo>
                    <a:pt x="173" y="52"/>
                    <a:pt x="173" y="52"/>
                    <a:pt x="173" y="52"/>
                  </a:cubicBezTo>
                  <a:cubicBezTo>
                    <a:pt x="213" y="58"/>
                    <a:pt x="213" y="58"/>
                    <a:pt x="213" y="58"/>
                  </a:cubicBezTo>
                  <a:cubicBezTo>
                    <a:pt x="216" y="59"/>
                    <a:pt x="219" y="62"/>
                    <a:pt x="219" y="66"/>
                  </a:cubicBezTo>
                  <a:lnTo>
                    <a:pt x="219"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59" name="Group 58"/>
          <p:cNvGrpSpPr/>
          <p:nvPr/>
        </p:nvGrpSpPr>
        <p:grpSpPr>
          <a:xfrm>
            <a:off x="10460196" y="7969579"/>
            <a:ext cx="554379" cy="812715"/>
            <a:chOff x="1559893" y="2241774"/>
            <a:chExt cx="174947" cy="256404"/>
          </a:xfrm>
          <a:solidFill>
            <a:schemeClr val="bg1"/>
          </a:solidFill>
        </p:grpSpPr>
        <p:sp>
          <p:nvSpPr>
            <p:cNvPr id="60" name="Oval 49"/>
            <p:cNvSpPr>
              <a:spLocks noChangeArrowheads="1"/>
            </p:cNvSpPr>
            <p:nvPr/>
          </p:nvSpPr>
          <p:spPr bwMode="auto">
            <a:xfrm>
              <a:off x="1630705" y="2313975"/>
              <a:ext cx="16662" cy="1666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1" name="Oval 50"/>
            <p:cNvSpPr>
              <a:spLocks noChangeArrowheads="1"/>
            </p:cNvSpPr>
            <p:nvPr/>
          </p:nvSpPr>
          <p:spPr bwMode="auto">
            <a:xfrm>
              <a:off x="1630705" y="2410242"/>
              <a:ext cx="16662"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2" name="Oval 51"/>
            <p:cNvSpPr>
              <a:spLocks noChangeArrowheads="1"/>
            </p:cNvSpPr>
            <p:nvPr/>
          </p:nvSpPr>
          <p:spPr bwMode="auto">
            <a:xfrm>
              <a:off x="1583960" y="2362108"/>
              <a:ext cx="15273"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3" name="Oval 52"/>
            <p:cNvSpPr>
              <a:spLocks noChangeArrowheads="1"/>
            </p:cNvSpPr>
            <p:nvPr/>
          </p:nvSpPr>
          <p:spPr bwMode="auto">
            <a:xfrm>
              <a:off x="1679301" y="2362108"/>
              <a:ext cx="16199"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4" name="Freeform 53"/>
            <p:cNvSpPr>
              <a:spLocks/>
            </p:cNvSpPr>
            <p:nvPr/>
          </p:nvSpPr>
          <p:spPr bwMode="auto">
            <a:xfrm>
              <a:off x="1596919" y="2394969"/>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5" name="Freeform 54"/>
            <p:cNvSpPr>
              <a:spLocks/>
            </p:cNvSpPr>
            <p:nvPr/>
          </p:nvSpPr>
          <p:spPr bwMode="auto">
            <a:xfrm>
              <a:off x="1596919" y="2326934"/>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6" name="Freeform 55"/>
            <p:cNvSpPr>
              <a:spLocks/>
            </p:cNvSpPr>
            <p:nvPr/>
          </p:nvSpPr>
          <p:spPr bwMode="auto">
            <a:xfrm>
              <a:off x="1664953" y="2394969"/>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7" name="Freeform 56"/>
            <p:cNvSpPr>
              <a:spLocks noEditPoints="1"/>
            </p:cNvSpPr>
            <p:nvPr/>
          </p:nvSpPr>
          <p:spPr bwMode="auto">
            <a:xfrm>
              <a:off x="1559893" y="2241774"/>
              <a:ext cx="174947" cy="256404"/>
            </a:xfrm>
            <a:custGeom>
              <a:avLst/>
              <a:gdLst>
                <a:gd name="T0" fmla="*/ 146 w 160"/>
                <a:gd name="T1" fmla="*/ 103 h 234"/>
                <a:gd name="T2" fmla="*/ 144 w 160"/>
                <a:gd name="T3" fmla="*/ 103 h 234"/>
                <a:gd name="T4" fmla="*/ 128 w 160"/>
                <a:gd name="T5" fmla="*/ 69 h 234"/>
                <a:gd name="T6" fmla="*/ 117 w 160"/>
                <a:gd name="T7" fmla="*/ 12 h 234"/>
                <a:gd name="T8" fmla="*/ 103 w 160"/>
                <a:gd name="T9" fmla="*/ 0 h 234"/>
                <a:gd name="T10" fmla="*/ 44 w 160"/>
                <a:gd name="T11" fmla="*/ 0 h 234"/>
                <a:gd name="T12" fmla="*/ 30 w 160"/>
                <a:gd name="T13" fmla="*/ 12 h 234"/>
                <a:gd name="T14" fmla="*/ 20 w 160"/>
                <a:gd name="T15" fmla="*/ 67 h 234"/>
                <a:gd name="T16" fmla="*/ 0 w 160"/>
                <a:gd name="T17" fmla="*/ 117 h 234"/>
                <a:gd name="T18" fmla="*/ 19 w 160"/>
                <a:gd name="T19" fmla="*/ 166 h 234"/>
                <a:gd name="T20" fmla="*/ 29 w 160"/>
                <a:gd name="T21" fmla="*/ 222 h 234"/>
                <a:gd name="T22" fmla="*/ 44 w 160"/>
                <a:gd name="T23" fmla="*/ 234 h 234"/>
                <a:gd name="T24" fmla="*/ 102 w 160"/>
                <a:gd name="T25" fmla="*/ 234 h 234"/>
                <a:gd name="T26" fmla="*/ 116 w 160"/>
                <a:gd name="T27" fmla="*/ 222 h 234"/>
                <a:gd name="T28" fmla="*/ 127 w 160"/>
                <a:gd name="T29" fmla="*/ 166 h 234"/>
                <a:gd name="T30" fmla="*/ 144 w 160"/>
                <a:gd name="T31" fmla="*/ 131 h 234"/>
                <a:gd name="T32" fmla="*/ 146 w 160"/>
                <a:gd name="T33" fmla="*/ 132 h 234"/>
                <a:gd name="T34" fmla="*/ 160 w 160"/>
                <a:gd name="T35" fmla="*/ 117 h 234"/>
                <a:gd name="T36" fmla="*/ 146 w 160"/>
                <a:gd name="T37" fmla="*/ 103 h 234"/>
                <a:gd name="T38" fmla="*/ 44 w 160"/>
                <a:gd name="T39" fmla="*/ 15 h 234"/>
                <a:gd name="T40" fmla="*/ 103 w 160"/>
                <a:gd name="T41" fmla="*/ 15 h 234"/>
                <a:gd name="T42" fmla="*/ 110 w 160"/>
                <a:gd name="T43" fmla="*/ 54 h 234"/>
                <a:gd name="T44" fmla="*/ 73 w 160"/>
                <a:gd name="T45" fmla="*/ 44 h 234"/>
                <a:gd name="T46" fmla="*/ 37 w 160"/>
                <a:gd name="T47" fmla="*/ 54 h 234"/>
                <a:gd name="T48" fmla="*/ 44 w 160"/>
                <a:gd name="T49" fmla="*/ 15 h 234"/>
                <a:gd name="T50" fmla="*/ 102 w 160"/>
                <a:gd name="T51" fmla="*/ 219 h 234"/>
                <a:gd name="T52" fmla="*/ 44 w 160"/>
                <a:gd name="T53" fmla="*/ 219 h 234"/>
                <a:gd name="T54" fmla="*/ 36 w 160"/>
                <a:gd name="T55" fmla="*/ 180 h 234"/>
                <a:gd name="T56" fmla="*/ 73 w 160"/>
                <a:gd name="T57" fmla="*/ 190 h 234"/>
                <a:gd name="T58" fmla="*/ 109 w 160"/>
                <a:gd name="T59" fmla="*/ 180 h 234"/>
                <a:gd name="T60" fmla="*/ 102 w 160"/>
                <a:gd name="T61" fmla="*/ 219 h 234"/>
                <a:gd name="T62" fmla="*/ 73 w 160"/>
                <a:gd name="T63" fmla="*/ 176 h 234"/>
                <a:gd name="T64" fmla="*/ 14 w 160"/>
                <a:gd name="T65" fmla="*/ 117 h 234"/>
                <a:gd name="T66" fmla="*/ 73 w 160"/>
                <a:gd name="T67" fmla="*/ 59 h 234"/>
                <a:gd name="T68" fmla="*/ 131 w 160"/>
                <a:gd name="T69" fmla="*/ 117 h 234"/>
                <a:gd name="T70" fmla="*/ 73 w 160"/>
                <a:gd name="T71" fmla="*/ 176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0" h="234">
                  <a:moveTo>
                    <a:pt x="146" y="103"/>
                  </a:moveTo>
                  <a:cubicBezTo>
                    <a:pt x="145" y="103"/>
                    <a:pt x="145" y="103"/>
                    <a:pt x="144" y="103"/>
                  </a:cubicBezTo>
                  <a:cubicBezTo>
                    <a:pt x="142" y="90"/>
                    <a:pt x="136" y="79"/>
                    <a:pt x="128" y="69"/>
                  </a:cubicBezTo>
                  <a:cubicBezTo>
                    <a:pt x="117" y="12"/>
                    <a:pt x="117" y="12"/>
                    <a:pt x="117" y="12"/>
                  </a:cubicBezTo>
                  <a:cubicBezTo>
                    <a:pt x="116" y="5"/>
                    <a:pt x="110" y="0"/>
                    <a:pt x="103" y="0"/>
                  </a:cubicBezTo>
                  <a:cubicBezTo>
                    <a:pt x="44" y="0"/>
                    <a:pt x="44" y="0"/>
                    <a:pt x="44" y="0"/>
                  </a:cubicBezTo>
                  <a:cubicBezTo>
                    <a:pt x="37" y="0"/>
                    <a:pt x="31" y="5"/>
                    <a:pt x="30" y="12"/>
                  </a:cubicBezTo>
                  <a:cubicBezTo>
                    <a:pt x="20" y="67"/>
                    <a:pt x="20" y="67"/>
                    <a:pt x="20" y="67"/>
                  </a:cubicBezTo>
                  <a:cubicBezTo>
                    <a:pt x="7" y="80"/>
                    <a:pt x="0" y="98"/>
                    <a:pt x="0" y="117"/>
                  </a:cubicBezTo>
                  <a:cubicBezTo>
                    <a:pt x="0" y="136"/>
                    <a:pt x="7" y="153"/>
                    <a:pt x="19" y="166"/>
                  </a:cubicBezTo>
                  <a:cubicBezTo>
                    <a:pt x="29" y="222"/>
                    <a:pt x="29" y="222"/>
                    <a:pt x="29" y="222"/>
                  </a:cubicBezTo>
                  <a:cubicBezTo>
                    <a:pt x="30" y="229"/>
                    <a:pt x="36" y="234"/>
                    <a:pt x="44" y="234"/>
                  </a:cubicBezTo>
                  <a:cubicBezTo>
                    <a:pt x="102" y="234"/>
                    <a:pt x="102" y="234"/>
                    <a:pt x="102" y="234"/>
                  </a:cubicBezTo>
                  <a:cubicBezTo>
                    <a:pt x="109" y="234"/>
                    <a:pt x="115" y="229"/>
                    <a:pt x="116" y="222"/>
                  </a:cubicBezTo>
                  <a:cubicBezTo>
                    <a:pt x="127" y="166"/>
                    <a:pt x="127" y="166"/>
                    <a:pt x="127" y="166"/>
                  </a:cubicBezTo>
                  <a:cubicBezTo>
                    <a:pt x="135" y="156"/>
                    <a:pt x="142" y="145"/>
                    <a:pt x="144" y="131"/>
                  </a:cubicBezTo>
                  <a:cubicBezTo>
                    <a:pt x="145" y="132"/>
                    <a:pt x="145" y="132"/>
                    <a:pt x="146" y="132"/>
                  </a:cubicBezTo>
                  <a:cubicBezTo>
                    <a:pt x="154" y="132"/>
                    <a:pt x="160" y="125"/>
                    <a:pt x="160" y="117"/>
                  </a:cubicBezTo>
                  <a:cubicBezTo>
                    <a:pt x="160" y="109"/>
                    <a:pt x="154" y="103"/>
                    <a:pt x="146" y="103"/>
                  </a:cubicBezTo>
                  <a:close/>
                  <a:moveTo>
                    <a:pt x="44" y="15"/>
                  </a:moveTo>
                  <a:cubicBezTo>
                    <a:pt x="103" y="15"/>
                    <a:pt x="103" y="15"/>
                    <a:pt x="103" y="15"/>
                  </a:cubicBezTo>
                  <a:cubicBezTo>
                    <a:pt x="110" y="54"/>
                    <a:pt x="110" y="54"/>
                    <a:pt x="110" y="54"/>
                  </a:cubicBezTo>
                  <a:cubicBezTo>
                    <a:pt x="99" y="48"/>
                    <a:pt x="87" y="44"/>
                    <a:pt x="73" y="44"/>
                  </a:cubicBezTo>
                  <a:cubicBezTo>
                    <a:pt x="60" y="44"/>
                    <a:pt x="48" y="48"/>
                    <a:pt x="37" y="54"/>
                  </a:cubicBezTo>
                  <a:lnTo>
                    <a:pt x="44" y="15"/>
                  </a:lnTo>
                  <a:close/>
                  <a:moveTo>
                    <a:pt x="102" y="219"/>
                  </a:moveTo>
                  <a:cubicBezTo>
                    <a:pt x="44" y="219"/>
                    <a:pt x="44" y="219"/>
                    <a:pt x="44" y="219"/>
                  </a:cubicBezTo>
                  <a:cubicBezTo>
                    <a:pt x="36" y="180"/>
                    <a:pt x="36" y="180"/>
                    <a:pt x="36" y="180"/>
                  </a:cubicBezTo>
                  <a:cubicBezTo>
                    <a:pt x="47" y="186"/>
                    <a:pt x="59" y="190"/>
                    <a:pt x="73" y="190"/>
                  </a:cubicBezTo>
                  <a:cubicBezTo>
                    <a:pt x="86" y="190"/>
                    <a:pt x="98" y="186"/>
                    <a:pt x="109" y="180"/>
                  </a:cubicBezTo>
                  <a:lnTo>
                    <a:pt x="102" y="219"/>
                  </a:lnTo>
                  <a:close/>
                  <a:moveTo>
                    <a:pt x="73" y="176"/>
                  </a:moveTo>
                  <a:cubicBezTo>
                    <a:pt x="40" y="176"/>
                    <a:pt x="14" y="149"/>
                    <a:pt x="14" y="117"/>
                  </a:cubicBezTo>
                  <a:cubicBezTo>
                    <a:pt x="14" y="85"/>
                    <a:pt x="40" y="59"/>
                    <a:pt x="73" y="59"/>
                  </a:cubicBezTo>
                  <a:cubicBezTo>
                    <a:pt x="105" y="59"/>
                    <a:pt x="131" y="85"/>
                    <a:pt x="131" y="117"/>
                  </a:cubicBezTo>
                  <a:cubicBezTo>
                    <a:pt x="131" y="149"/>
                    <a:pt x="105" y="176"/>
                    <a:pt x="73" y="1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8" name="Freeform 57"/>
            <p:cNvSpPr>
              <a:spLocks/>
            </p:cNvSpPr>
            <p:nvPr/>
          </p:nvSpPr>
          <p:spPr bwMode="auto">
            <a:xfrm>
              <a:off x="1630705" y="2329248"/>
              <a:ext cx="49522" cy="48134"/>
            </a:xfrm>
            <a:custGeom>
              <a:avLst/>
              <a:gdLst>
                <a:gd name="T0" fmla="*/ 44 w 45"/>
                <a:gd name="T1" fmla="*/ 1 h 44"/>
                <a:gd name="T2" fmla="*/ 40 w 45"/>
                <a:gd name="T3" fmla="*/ 1 h 44"/>
                <a:gd name="T4" fmla="*/ 3 w 45"/>
                <a:gd name="T5" fmla="*/ 32 h 44"/>
                <a:gd name="T6" fmla="*/ 0 w 45"/>
                <a:gd name="T7" fmla="*/ 37 h 44"/>
                <a:gd name="T8" fmla="*/ 3 w 45"/>
                <a:gd name="T9" fmla="*/ 42 h 44"/>
                <a:gd name="T10" fmla="*/ 8 w 45"/>
                <a:gd name="T11" fmla="*/ 44 h 44"/>
                <a:gd name="T12" fmla="*/ 13 w 45"/>
                <a:gd name="T13" fmla="*/ 42 h 44"/>
                <a:gd name="T14" fmla="*/ 26 w 45"/>
                <a:gd name="T15" fmla="*/ 26 h 44"/>
                <a:gd name="T16" fmla="*/ 44 w 45"/>
                <a:gd name="T17" fmla="*/ 4 h 44"/>
                <a:gd name="T18" fmla="*/ 44 w 45"/>
                <a:gd name="T19"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4">
                  <a:moveTo>
                    <a:pt x="44" y="1"/>
                  </a:moveTo>
                  <a:cubicBezTo>
                    <a:pt x="43" y="0"/>
                    <a:pt x="41" y="0"/>
                    <a:pt x="40" y="1"/>
                  </a:cubicBezTo>
                  <a:cubicBezTo>
                    <a:pt x="3" y="32"/>
                    <a:pt x="3" y="32"/>
                    <a:pt x="3" y="32"/>
                  </a:cubicBezTo>
                  <a:cubicBezTo>
                    <a:pt x="1" y="33"/>
                    <a:pt x="0" y="35"/>
                    <a:pt x="0" y="37"/>
                  </a:cubicBezTo>
                  <a:cubicBezTo>
                    <a:pt x="0" y="39"/>
                    <a:pt x="1" y="41"/>
                    <a:pt x="3" y="42"/>
                  </a:cubicBezTo>
                  <a:cubicBezTo>
                    <a:pt x="4" y="44"/>
                    <a:pt x="6" y="44"/>
                    <a:pt x="8" y="44"/>
                  </a:cubicBezTo>
                  <a:cubicBezTo>
                    <a:pt x="10" y="44"/>
                    <a:pt x="11" y="44"/>
                    <a:pt x="13" y="42"/>
                  </a:cubicBezTo>
                  <a:cubicBezTo>
                    <a:pt x="26" y="26"/>
                    <a:pt x="26" y="26"/>
                    <a:pt x="26" y="26"/>
                  </a:cubicBezTo>
                  <a:cubicBezTo>
                    <a:pt x="44" y="4"/>
                    <a:pt x="44" y="4"/>
                    <a:pt x="44" y="4"/>
                  </a:cubicBezTo>
                  <a:cubicBezTo>
                    <a:pt x="45" y="3"/>
                    <a:pt x="45" y="2"/>
                    <a:pt x="4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69" name="Group 68"/>
          <p:cNvGrpSpPr/>
          <p:nvPr/>
        </p:nvGrpSpPr>
        <p:grpSpPr>
          <a:xfrm>
            <a:off x="10548326" y="6295561"/>
            <a:ext cx="628385" cy="587703"/>
            <a:chOff x="998489" y="2241774"/>
            <a:chExt cx="256404" cy="239742"/>
          </a:xfrm>
          <a:solidFill>
            <a:schemeClr val="bg1"/>
          </a:solidFill>
        </p:grpSpPr>
        <p:sp>
          <p:nvSpPr>
            <p:cNvPr id="70" name="Freeform 58"/>
            <p:cNvSpPr>
              <a:spLocks noEditPoints="1"/>
            </p:cNvSpPr>
            <p:nvPr/>
          </p:nvSpPr>
          <p:spPr bwMode="auto">
            <a:xfrm>
              <a:off x="998489" y="2241774"/>
              <a:ext cx="256404" cy="239742"/>
            </a:xfrm>
            <a:custGeom>
              <a:avLst/>
              <a:gdLst>
                <a:gd name="T0" fmla="*/ 230 w 234"/>
                <a:gd name="T1" fmla="*/ 48 h 219"/>
                <a:gd name="T2" fmla="*/ 186 w 234"/>
                <a:gd name="T3" fmla="*/ 5 h 219"/>
                <a:gd name="T4" fmla="*/ 176 w 234"/>
                <a:gd name="T5" fmla="*/ 0 h 219"/>
                <a:gd name="T6" fmla="*/ 22 w 234"/>
                <a:gd name="T7" fmla="*/ 0 h 219"/>
                <a:gd name="T8" fmla="*/ 0 w 234"/>
                <a:gd name="T9" fmla="*/ 22 h 219"/>
                <a:gd name="T10" fmla="*/ 0 w 234"/>
                <a:gd name="T11" fmla="*/ 197 h 219"/>
                <a:gd name="T12" fmla="*/ 22 w 234"/>
                <a:gd name="T13" fmla="*/ 219 h 219"/>
                <a:gd name="T14" fmla="*/ 212 w 234"/>
                <a:gd name="T15" fmla="*/ 219 h 219"/>
                <a:gd name="T16" fmla="*/ 234 w 234"/>
                <a:gd name="T17" fmla="*/ 197 h 219"/>
                <a:gd name="T18" fmla="*/ 234 w 234"/>
                <a:gd name="T19" fmla="*/ 59 h 219"/>
                <a:gd name="T20" fmla="*/ 230 w 234"/>
                <a:gd name="T21" fmla="*/ 48 h 219"/>
                <a:gd name="T22" fmla="*/ 220 w 234"/>
                <a:gd name="T23" fmla="*/ 197 h 219"/>
                <a:gd name="T24" fmla="*/ 212 w 234"/>
                <a:gd name="T25" fmla="*/ 205 h 219"/>
                <a:gd name="T26" fmla="*/ 22 w 234"/>
                <a:gd name="T27" fmla="*/ 205 h 219"/>
                <a:gd name="T28" fmla="*/ 15 w 234"/>
                <a:gd name="T29" fmla="*/ 197 h 219"/>
                <a:gd name="T30" fmla="*/ 15 w 234"/>
                <a:gd name="T31" fmla="*/ 22 h 219"/>
                <a:gd name="T32" fmla="*/ 22 w 234"/>
                <a:gd name="T33" fmla="*/ 15 h 219"/>
                <a:gd name="T34" fmla="*/ 168 w 234"/>
                <a:gd name="T35" fmla="*/ 15 h 219"/>
                <a:gd name="T36" fmla="*/ 168 w 234"/>
                <a:gd name="T37" fmla="*/ 44 h 219"/>
                <a:gd name="T38" fmla="*/ 168 w 234"/>
                <a:gd name="T39" fmla="*/ 44 h 219"/>
                <a:gd name="T40" fmla="*/ 190 w 234"/>
                <a:gd name="T41" fmla="*/ 66 h 219"/>
                <a:gd name="T42" fmla="*/ 198 w 234"/>
                <a:gd name="T43" fmla="*/ 66 h 219"/>
                <a:gd name="T44" fmla="*/ 220 w 234"/>
                <a:gd name="T45" fmla="*/ 66 h 219"/>
                <a:gd name="T46" fmla="*/ 220 w 234"/>
                <a:gd name="T47" fmla="*/ 197 h 219"/>
                <a:gd name="T48" fmla="*/ 198 w 234"/>
                <a:gd name="T49" fmla="*/ 59 h 219"/>
                <a:gd name="T50" fmla="*/ 190 w 234"/>
                <a:gd name="T51" fmla="*/ 59 h 219"/>
                <a:gd name="T52" fmla="*/ 176 w 234"/>
                <a:gd name="T53" fmla="*/ 44 h 219"/>
                <a:gd name="T54" fmla="*/ 176 w 234"/>
                <a:gd name="T55" fmla="*/ 44 h 219"/>
                <a:gd name="T56" fmla="*/ 176 w 234"/>
                <a:gd name="T57" fmla="*/ 15 h 219"/>
                <a:gd name="T58" fmla="*/ 220 w 234"/>
                <a:gd name="T59" fmla="*/ 59 h 219"/>
                <a:gd name="T60" fmla="*/ 198 w 234"/>
                <a:gd name="T61" fmla="*/ 5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4" h="219">
                  <a:moveTo>
                    <a:pt x="230" y="48"/>
                  </a:moveTo>
                  <a:cubicBezTo>
                    <a:pt x="186" y="5"/>
                    <a:pt x="186" y="5"/>
                    <a:pt x="186" y="5"/>
                  </a:cubicBezTo>
                  <a:cubicBezTo>
                    <a:pt x="183" y="2"/>
                    <a:pt x="180" y="0"/>
                    <a:pt x="176" y="0"/>
                  </a:cubicBezTo>
                  <a:cubicBezTo>
                    <a:pt x="22" y="0"/>
                    <a:pt x="22" y="0"/>
                    <a:pt x="22" y="0"/>
                  </a:cubicBezTo>
                  <a:cubicBezTo>
                    <a:pt x="10" y="0"/>
                    <a:pt x="0" y="10"/>
                    <a:pt x="0" y="22"/>
                  </a:cubicBezTo>
                  <a:cubicBezTo>
                    <a:pt x="0" y="197"/>
                    <a:pt x="0" y="197"/>
                    <a:pt x="0" y="197"/>
                  </a:cubicBezTo>
                  <a:cubicBezTo>
                    <a:pt x="0" y="210"/>
                    <a:pt x="10" y="219"/>
                    <a:pt x="22" y="219"/>
                  </a:cubicBezTo>
                  <a:cubicBezTo>
                    <a:pt x="212" y="219"/>
                    <a:pt x="212" y="219"/>
                    <a:pt x="212" y="219"/>
                  </a:cubicBezTo>
                  <a:cubicBezTo>
                    <a:pt x="224" y="219"/>
                    <a:pt x="234" y="210"/>
                    <a:pt x="234" y="197"/>
                  </a:cubicBezTo>
                  <a:cubicBezTo>
                    <a:pt x="234" y="59"/>
                    <a:pt x="234" y="59"/>
                    <a:pt x="234" y="59"/>
                  </a:cubicBezTo>
                  <a:cubicBezTo>
                    <a:pt x="234" y="55"/>
                    <a:pt x="233" y="51"/>
                    <a:pt x="230" y="48"/>
                  </a:cubicBezTo>
                  <a:close/>
                  <a:moveTo>
                    <a:pt x="220" y="197"/>
                  </a:moveTo>
                  <a:cubicBezTo>
                    <a:pt x="220" y="202"/>
                    <a:pt x="216" y="205"/>
                    <a:pt x="212" y="205"/>
                  </a:cubicBezTo>
                  <a:cubicBezTo>
                    <a:pt x="22" y="205"/>
                    <a:pt x="22" y="205"/>
                    <a:pt x="22" y="205"/>
                  </a:cubicBezTo>
                  <a:cubicBezTo>
                    <a:pt x="18" y="205"/>
                    <a:pt x="15" y="202"/>
                    <a:pt x="15" y="197"/>
                  </a:cubicBezTo>
                  <a:cubicBezTo>
                    <a:pt x="15" y="22"/>
                    <a:pt x="15" y="22"/>
                    <a:pt x="15" y="22"/>
                  </a:cubicBezTo>
                  <a:cubicBezTo>
                    <a:pt x="15" y="18"/>
                    <a:pt x="18" y="15"/>
                    <a:pt x="22" y="15"/>
                  </a:cubicBezTo>
                  <a:cubicBezTo>
                    <a:pt x="168" y="15"/>
                    <a:pt x="168" y="15"/>
                    <a:pt x="168" y="15"/>
                  </a:cubicBezTo>
                  <a:cubicBezTo>
                    <a:pt x="168" y="44"/>
                    <a:pt x="168" y="44"/>
                    <a:pt x="168" y="44"/>
                  </a:cubicBezTo>
                  <a:cubicBezTo>
                    <a:pt x="168" y="44"/>
                    <a:pt x="168" y="44"/>
                    <a:pt x="168" y="44"/>
                  </a:cubicBezTo>
                  <a:cubicBezTo>
                    <a:pt x="168" y="56"/>
                    <a:pt x="178" y="66"/>
                    <a:pt x="190" y="66"/>
                  </a:cubicBezTo>
                  <a:cubicBezTo>
                    <a:pt x="198" y="66"/>
                    <a:pt x="198" y="66"/>
                    <a:pt x="198" y="66"/>
                  </a:cubicBezTo>
                  <a:cubicBezTo>
                    <a:pt x="220" y="66"/>
                    <a:pt x="220" y="66"/>
                    <a:pt x="220" y="66"/>
                  </a:cubicBezTo>
                  <a:lnTo>
                    <a:pt x="220" y="197"/>
                  </a:lnTo>
                  <a:close/>
                  <a:moveTo>
                    <a:pt x="198" y="59"/>
                  </a:moveTo>
                  <a:cubicBezTo>
                    <a:pt x="190" y="59"/>
                    <a:pt x="190" y="59"/>
                    <a:pt x="190" y="59"/>
                  </a:cubicBezTo>
                  <a:cubicBezTo>
                    <a:pt x="182" y="59"/>
                    <a:pt x="176" y="52"/>
                    <a:pt x="176" y="44"/>
                  </a:cubicBezTo>
                  <a:cubicBezTo>
                    <a:pt x="176" y="44"/>
                    <a:pt x="176" y="44"/>
                    <a:pt x="176" y="44"/>
                  </a:cubicBezTo>
                  <a:cubicBezTo>
                    <a:pt x="176" y="15"/>
                    <a:pt x="176" y="15"/>
                    <a:pt x="176" y="15"/>
                  </a:cubicBezTo>
                  <a:cubicBezTo>
                    <a:pt x="220" y="59"/>
                    <a:pt x="220" y="59"/>
                    <a:pt x="220" y="59"/>
                  </a:cubicBezTo>
                  <a:lnTo>
                    <a:pt x="198"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1" name="Freeform 59"/>
            <p:cNvSpPr>
              <a:spLocks/>
            </p:cNvSpPr>
            <p:nvPr/>
          </p:nvSpPr>
          <p:spPr bwMode="auto">
            <a:xfrm>
              <a:off x="1118823" y="2289908"/>
              <a:ext cx="48597" cy="7868"/>
            </a:xfrm>
            <a:custGeom>
              <a:avLst/>
              <a:gdLst>
                <a:gd name="T0" fmla="*/ 4 w 44"/>
                <a:gd name="T1" fmla="*/ 7 h 7"/>
                <a:gd name="T2" fmla="*/ 40 w 44"/>
                <a:gd name="T3" fmla="*/ 7 h 7"/>
                <a:gd name="T4" fmla="*/ 44 w 44"/>
                <a:gd name="T5" fmla="*/ 4 h 7"/>
                <a:gd name="T6" fmla="*/ 40 w 44"/>
                <a:gd name="T7" fmla="*/ 0 h 7"/>
                <a:gd name="T8" fmla="*/ 4 w 44"/>
                <a:gd name="T9" fmla="*/ 0 h 7"/>
                <a:gd name="T10" fmla="*/ 0 w 44"/>
                <a:gd name="T11" fmla="*/ 4 h 7"/>
                <a:gd name="T12" fmla="*/ 4 w 4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4" h="7">
                  <a:moveTo>
                    <a:pt x="4" y="7"/>
                  </a:moveTo>
                  <a:cubicBezTo>
                    <a:pt x="40" y="7"/>
                    <a:pt x="40" y="7"/>
                    <a:pt x="40" y="7"/>
                  </a:cubicBezTo>
                  <a:cubicBezTo>
                    <a:pt x="42" y="7"/>
                    <a:pt x="44" y="6"/>
                    <a:pt x="44" y="4"/>
                  </a:cubicBezTo>
                  <a:cubicBezTo>
                    <a:pt x="44" y="2"/>
                    <a:pt x="42" y="0"/>
                    <a:pt x="40" y="0"/>
                  </a:cubicBezTo>
                  <a:cubicBezTo>
                    <a:pt x="4" y="0"/>
                    <a:pt x="4" y="0"/>
                    <a:pt x="4" y="0"/>
                  </a:cubicBezTo>
                  <a:cubicBezTo>
                    <a:pt x="2" y="0"/>
                    <a:pt x="0" y="2"/>
                    <a:pt x="0" y="4"/>
                  </a:cubicBezTo>
                  <a:cubicBezTo>
                    <a:pt x="0" y="6"/>
                    <a:pt x="2" y="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2" name="Freeform 60"/>
            <p:cNvSpPr>
              <a:spLocks/>
            </p:cNvSpPr>
            <p:nvPr/>
          </p:nvSpPr>
          <p:spPr bwMode="auto">
            <a:xfrm>
              <a:off x="1118823" y="2313975"/>
              <a:ext cx="48597" cy="7868"/>
            </a:xfrm>
            <a:custGeom>
              <a:avLst/>
              <a:gdLst>
                <a:gd name="T0" fmla="*/ 4 w 44"/>
                <a:gd name="T1" fmla="*/ 7 h 7"/>
                <a:gd name="T2" fmla="*/ 40 w 44"/>
                <a:gd name="T3" fmla="*/ 7 h 7"/>
                <a:gd name="T4" fmla="*/ 44 w 44"/>
                <a:gd name="T5" fmla="*/ 4 h 7"/>
                <a:gd name="T6" fmla="*/ 40 w 44"/>
                <a:gd name="T7" fmla="*/ 0 h 7"/>
                <a:gd name="T8" fmla="*/ 4 w 44"/>
                <a:gd name="T9" fmla="*/ 0 h 7"/>
                <a:gd name="T10" fmla="*/ 0 w 44"/>
                <a:gd name="T11" fmla="*/ 4 h 7"/>
                <a:gd name="T12" fmla="*/ 4 w 4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4" h="7">
                  <a:moveTo>
                    <a:pt x="4" y="7"/>
                  </a:moveTo>
                  <a:cubicBezTo>
                    <a:pt x="40" y="7"/>
                    <a:pt x="40" y="7"/>
                    <a:pt x="40" y="7"/>
                  </a:cubicBezTo>
                  <a:cubicBezTo>
                    <a:pt x="42" y="7"/>
                    <a:pt x="44" y="6"/>
                    <a:pt x="44" y="4"/>
                  </a:cubicBezTo>
                  <a:cubicBezTo>
                    <a:pt x="44" y="2"/>
                    <a:pt x="42" y="0"/>
                    <a:pt x="40" y="0"/>
                  </a:cubicBezTo>
                  <a:cubicBezTo>
                    <a:pt x="4" y="0"/>
                    <a:pt x="4" y="0"/>
                    <a:pt x="4" y="0"/>
                  </a:cubicBezTo>
                  <a:cubicBezTo>
                    <a:pt x="2" y="0"/>
                    <a:pt x="0" y="2"/>
                    <a:pt x="0" y="4"/>
                  </a:cubicBezTo>
                  <a:cubicBezTo>
                    <a:pt x="0" y="6"/>
                    <a:pt x="2" y="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3" name="Freeform 61"/>
            <p:cNvSpPr>
              <a:spLocks/>
            </p:cNvSpPr>
            <p:nvPr/>
          </p:nvSpPr>
          <p:spPr bwMode="auto">
            <a:xfrm>
              <a:off x="1118823" y="2338041"/>
              <a:ext cx="104135" cy="7868"/>
            </a:xfrm>
            <a:custGeom>
              <a:avLst/>
              <a:gdLst>
                <a:gd name="T0" fmla="*/ 0 w 95"/>
                <a:gd name="T1" fmla="*/ 4 h 7"/>
                <a:gd name="T2" fmla="*/ 4 w 95"/>
                <a:gd name="T3" fmla="*/ 7 h 7"/>
                <a:gd name="T4" fmla="*/ 91 w 95"/>
                <a:gd name="T5" fmla="*/ 7 h 7"/>
                <a:gd name="T6" fmla="*/ 95 w 95"/>
                <a:gd name="T7" fmla="*/ 4 h 7"/>
                <a:gd name="T8" fmla="*/ 91 w 95"/>
                <a:gd name="T9" fmla="*/ 0 h 7"/>
                <a:gd name="T10" fmla="*/ 4 w 95"/>
                <a:gd name="T11" fmla="*/ 0 h 7"/>
                <a:gd name="T12" fmla="*/ 0 w 9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95" h="7">
                  <a:moveTo>
                    <a:pt x="0" y="4"/>
                  </a:moveTo>
                  <a:cubicBezTo>
                    <a:pt x="0" y="6"/>
                    <a:pt x="2" y="7"/>
                    <a:pt x="4" y="7"/>
                  </a:cubicBezTo>
                  <a:cubicBezTo>
                    <a:pt x="91" y="7"/>
                    <a:pt x="91" y="7"/>
                    <a:pt x="91" y="7"/>
                  </a:cubicBezTo>
                  <a:cubicBezTo>
                    <a:pt x="93" y="7"/>
                    <a:pt x="95" y="6"/>
                    <a:pt x="95" y="4"/>
                  </a:cubicBezTo>
                  <a:cubicBezTo>
                    <a:pt x="95" y="2"/>
                    <a:pt x="93" y="0"/>
                    <a:pt x="91" y="0"/>
                  </a:cubicBezTo>
                  <a:cubicBezTo>
                    <a:pt x="4" y="0"/>
                    <a:pt x="4" y="0"/>
                    <a:pt x="4" y="0"/>
                  </a:cubicBezTo>
                  <a:cubicBezTo>
                    <a:pt x="2"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4" name="Freeform 62"/>
            <p:cNvSpPr>
              <a:spLocks/>
            </p:cNvSpPr>
            <p:nvPr/>
          </p:nvSpPr>
          <p:spPr bwMode="auto">
            <a:xfrm>
              <a:off x="1031349" y="2386175"/>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5" name="Freeform 63"/>
            <p:cNvSpPr>
              <a:spLocks/>
            </p:cNvSpPr>
            <p:nvPr/>
          </p:nvSpPr>
          <p:spPr bwMode="auto">
            <a:xfrm>
              <a:off x="1031349" y="2410242"/>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6" name="Freeform 64"/>
            <p:cNvSpPr>
              <a:spLocks/>
            </p:cNvSpPr>
            <p:nvPr/>
          </p:nvSpPr>
          <p:spPr bwMode="auto">
            <a:xfrm>
              <a:off x="1031349" y="2434308"/>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7" name="Freeform 65"/>
            <p:cNvSpPr>
              <a:spLocks/>
            </p:cNvSpPr>
            <p:nvPr/>
          </p:nvSpPr>
          <p:spPr bwMode="auto">
            <a:xfrm>
              <a:off x="1031349" y="2362108"/>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6"/>
                    <a:pt x="1" y="7"/>
                    <a:pt x="3" y="7"/>
                  </a:cubicBezTo>
                  <a:cubicBezTo>
                    <a:pt x="171" y="7"/>
                    <a:pt x="171" y="7"/>
                    <a:pt x="171" y="7"/>
                  </a:cubicBezTo>
                  <a:cubicBezTo>
                    <a:pt x="173" y="7"/>
                    <a:pt x="175" y="6"/>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8" name="Freeform 66"/>
            <p:cNvSpPr>
              <a:spLocks noEditPoints="1"/>
            </p:cNvSpPr>
            <p:nvPr/>
          </p:nvSpPr>
          <p:spPr bwMode="auto">
            <a:xfrm>
              <a:off x="1031349" y="2282040"/>
              <a:ext cx="71275" cy="63870"/>
            </a:xfrm>
            <a:custGeom>
              <a:avLst/>
              <a:gdLst>
                <a:gd name="T0" fmla="*/ 7 w 65"/>
                <a:gd name="T1" fmla="*/ 58 h 58"/>
                <a:gd name="T2" fmla="*/ 58 w 65"/>
                <a:gd name="T3" fmla="*/ 58 h 58"/>
                <a:gd name="T4" fmla="*/ 65 w 65"/>
                <a:gd name="T5" fmla="*/ 51 h 58"/>
                <a:gd name="T6" fmla="*/ 65 w 65"/>
                <a:gd name="T7" fmla="*/ 7 h 58"/>
                <a:gd name="T8" fmla="*/ 58 w 65"/>
                <a:gd name="T9" fmla="*/ 0 h 58"/>
                <a:gd name="T10" fmla="*/ 7 w 65"/>
                <a:gd name="T11" fmla="*/ 0 h 58"/>
                <a:gd name="T12" fmla="*/ 0 w 65"/>
                <a:gd name="T13" fmla="*/ 7 h 58"/>
                <a:gd name="T14" fmla="*/ 0 w 65"/>
                <a:gd name="T15" fmla="*/ 51 h 58"/>
                <a:gd name="T16" fmla="*/ 7 w 65"/>
                <a:gd name="T17" fmla="*/ 58 h 58"/>
                <a:gd name="T18" fmla="*/ 14 w 65"/>
                <a:gd name="T19" fmla="*/ 14 h 58"/>
                <a:gd name="T20" fmla="*/ 51 w 65"/>
                <a:gd name="T21" fmla="*/ 14 h 58"/>
                <a:gd name="T22" fmla="*/ 51 w 65"/>
                <a:gd name="T23" fmla="*/ 44 h 58"/>
                <a:gd name="T24" fmla="*/ 14 w 65"/>
                <a:gd name="T25" fmla="*/ 44 h 58"/>
                <a:gd name="T26" fmla="*/ 14 w 65"/>
                <a:gd name="T27" fmla="*/ 1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58">
                  <a:moveTo>
                    <a:pt x="7" y="58"/>
                  </a:moveTo>
                  <a:cubicBezTo>
                    <a:pt x="58" y="58"/>
                    <a:pt x="58" y="58"/>
                    <a:pt x="58" y="58"/>
                  </a:cubicBezTo>
                  <a:cubicBezTo>
                    <a:pt x="62" y="58"/>
                    <a:pt x="65" y="55"/>
                    <a:pt x="65" y="51"/>
                  </a:cubicBezTo>
                  <a:cubicBezTo>
                    <a:pt x="65" y="7"/>
                    <a:pt x="65" y="7"/>
                    <a:pt x="65" y="7"/>
                  </a:cubicBezTo>
                  <a:cubicBezTo>
                    <a:pt x="65" y="3"/>
                    <a:pt x="62" y="0"/>
                    <a:pt x="58" y="0"/>
                  </a:cubicBezTo>
                  <a:cubicBezTo>
                    <a:pt x="7" y="0"/>
                    <a:pt x="7" y="0"/>
                    <a:pt x="7" y="0"/>
                  </a:cubicBezTo>
                  <a:cubicBezTo>
                    <a:pt x="3" y="0"/>
                    <a:pt x="0" y="3"/>
                    <a:pt x="0" y="7"/>
                  </a:cubicBezTo>
                  <a:cubicBezTo>
                    <a:pt x="0" y="51"/>
                    <a:pt x="0" y="51"/>
                    <a:pt x="0" y="51"/>
                  </a:cubicBezTo>
                  <a:cubicBezTo>
                    <a:pt x="0" y="55"/>
                    <a:pt x="3" y="58"/>
                    <a:pt x="7" y="58"/>
                  </a:cubicBezTo>
                  <a:close/>
                  <a:moveTo>
                    <a:pt x="14" y="14"/>
                  </a:moveTo>
                  <a:cubicBezTo>
                    <a:pt x="51" y="14"/>
                    <a:pt x="51" y="14"/>
                    <a:pt x="51" y="14"/>
                  </a:cubicBezTo>
                  <a:cubicBezTo>
                    <a:pt x="51" y="44"/>
                    <a:pt x="51" y="44"/>
                    <a:pt x="51" y="44"/>
                  </a:cubicBezTo>
                  <a:cubicBezTo>
                    <a:pt x="14" y="44"/>
                    <a:pt x="14" y="44"/>
                    <a:pt x="14" y="44"/>
                  </a:cubicBezTo>
                  <a:lnTo>
                    <a:pt x="14"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79" name="Group 78"/>
          <p:cNvGrpSpPr/>
          <p:nvPr/>
        </p:nvGrpSpPr>
        <p:grpSpPr>
          <a:xfrm>
            <a:off x="4507905" y="2075518"/>
            <a:ext cx="9272190" cy="1559721"/>
            <a:chOff x="5988388" y="483017"/>
            <a:chExt cx="12359700" cy="2079087"/>
          </a:xfrm>
        </p:grpSpPr>
        <p:sp>
          <p:nvSpPr>
            <p:cNvPr id="80" name="TextBox 79"/>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Television Analysis</a:t>
              </a:r>
            </a:p>
          </p:txBody>
        </p:sp>
        <p:sp>
          <p:nvSpPr>
            <p:cNvPr id="81" name="Rectangle 80"/>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82"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4213787662"/>
      </p:ext>
    </p:extLst>
  </p:cSld>
  <p:clrMapOvr>
    <a:masterClrMapping/>
  </p:clrMapOvr>
  <mc:AlternateContent xmlns:mc="http://schemas.openxmlformats.org/markup-compatibility/2006" xmlns:p14="http://schemas.microsoft.com/office/powerpoint/2010/main">
    <mc:Choice Requires="p14">
      <p:transition spd="slow" p14:dur="1300" advClick="0" advTm="3000">
        <p14:pan dir="u"/>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fade">
                                      <p:cBhvr>
                                        <p:cTn id="7" dur="1000"/>
                                        <p:tgtEl>
                                          <p:spTgt spid="79"/>
                                        </p:tgtEl>
                                      </p:cBhvr>
                                    </p:animEffect>
                                    <p:anim calcmode="lin" valueType="num">
                                      <p:cBhvr>
                                        <p:cTn id="8" dur="1000" fill="hold"/>
                                        <p:tgtEl>
                                          <p:spTgt spid="79"/>
                                        </p:tgtEl>
                                        <p:attrNameLst>
                                          <p:attrName>ppt_x</p:attrName>
                                        </p:attrNameLst>
                                      </p:cBhvr>
                                      <p:tavLst>
                                        <p:tav tm="0">
                                          <p:val>
                                            <p:strVal val="#ppt_x"/>
                                          </p:val>
                                        </p:tav>
                                        <p:tav tm="100000">
                                          <p:val>
                                            <p:strVal val="#ppt_x"/>
                                          </p:val>
                                        </p:tav>
                                      </p:tavLst>
                                    </p:anim>
                                    <p:anim calcmode="lin" valueType="num">
                                      <p:cBhvr>
                                        <p:cTn id="9" dur="900" decel="100000" fill="hold"/>
                                        <p:tgtEl>
                                          <p:spTgt spid="79"/>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79"/>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24"/>
                                        </p:tgtEl>
                                        <p:attrNameLst>
                                          <p:attrName>style.visibility</p:attrName>
                                        </p:attrNameLst>
                                      </p:cBhvr>
                                      <p:to>
                                        <p:strVal val="visible"/>
                                      </p:to>
                                    </p:set>
                                    <p:animEffect transition="in" filter="fade">
                                      <p:cBhvr>
                                        <p:cTn id="14" dur="500"/>
                                        <p:tgtEl>
                                          <p:spTgt spid="24"/>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34"/>
                                        </p:tgtEl>
                                        <p:attrNameLst>
                                          <p:attrName>style.visibility</p:attrName>
                                        </p:attrNameLst>
                                      </p:cBhvr>
                                      <p:to>
                                        <p:strVal val="visible"/>
                                      </p:to>
                                    </p:set>
                                    <p:anim calcmode="lin" valueType="num">
                                      <p:cBhvr>
                                        <p:cTn id="18" dur="500" fill="hold"/>
                                        <p:tgtEl>
                                          <p:spTgt spid="34"/>
                                        </p:tgtEl>
                                        <p:attrNameLst>
                                          <p:attrName>ppt_w</p:attrName>
                                        </p:attrNameLst>
                                      </p:cBhvr>
                                      <p:tavLst>
                                        <p:tav tm="0">
                                          <p:val>
                                            <p:fltVal val="0"/>
                                          </p:val>
                                        </p:tav>
                                        <p:tav tm="100000">
                                          <p:val>
                                            <p:strVal val="#ppt_w"/>
                                          </p:val>
                                        </p:tav>
                                      </p:tavLst>
                                    </p:anim>
                                    <p:anim calcmode="lin" valueType="num">
                                      <p:cBhvr>
                                        <p:cTn id="19" dur="500" fill="hold"/>
                                        <p:tgtEl>
                                          <p:spTgt spid="34"/>
                                        </p:tgtEl>
                                        <p:attrNameLst>
                                          <p:attrName>ppt_h</p:attrName>
                                        </p:attrNameLst>
                                      </p:cBhvr>
                                      <p:tavLst>
                                        <p:tav tm="0">
                                          <p:val>
                                            <p:fltVal val="0"/>
                                          </p:val>
                                        </p:tav>
                                        <p:tav tm="100000">
                                          <p:val>
                                            <p:strVal val="#ppt_h"/>
                                          </p:val>
                                        </p:tav>
                                      </p:tavLst>
                                    </p:anim>
                                    <p:animEffect transition="in" filter="fade">
                                      <p:cBhvr>
                                        <p:cTn id="20" dur="500"/>
                                        <p:tgtEl>
                                          <p:spTgt spid="34"/>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30"/>
                                        </p:tgtEl>
                                        <p:attrNameLst>
                                          <p:attrName>style.visibility</p:attrName>
                                        </p:attrNameLst>
                                      </p:cBhvr>
                                      <p:to>
                                        <p:strVal val="visible"/>
                                      </p:to>
                                    </p:set>
                                    <p:anim calcmode="lin" valueType="num">
                                      <p:cBhvr>
                                        <p:cTn id="24" dur="500" fill="hold"/>
                                        <p:tgtEl>
                                          <p:spTgt spid="30"/>
                                        </p:tgtEl>
                                        <p:attrNameLst>
                                          <p:attrName>ppt_w</p:attrName>
                                        </p:attrNameLst>
                                      </p:cBhvr>
                                      <p:tavLst>
                                        <p:tav tm="0">
                                          <p:val>
                                            <p:fltVal val="0"/>
                                          </p:val>
                                        </p:tav>
                                        <p:tav tm="100000">
                                          <p:val>
                                            <p:strVal val="#ppt_w"/>
                                          </p:val>
                                        </p:tav>
                                      </p:tavLst>
                                    </p:anim>
                                    <p:anim calcmode="lin" valueType="num">
                                      <p:cBhvr>
                                        <p:cTn id="25" dur="500" fill="hold"/>
                                        <p:tgtEl>
                                          <p:spTgt spid="30"/>
                                        </p:tgtEl>
                                        <p:attrNameLst>
                                          <p:attrName>ppt_h</p:attrName>
                                        </p:attrNameLst>
                                      </p:cBhvr>
                                      <p:tavLst>
                                        <p:tav tm="0">
                                          <p:val>
                                            <p:fltVal val="0"/>
                                          </p:val>
                                        </p:tav>
                                        <p:tav tm="100000">
                                          <p:val>
                                            <p:strVal val="#ppt_h"/>
                                          </p:val>
                                        </p:tav>
                                      </p:tavLst>
                                    </p:anim>
                                    <p:animEffect transition="in" filter="fade">
                                      <p:cBhvr>
                                        <p:cTn id="26" dur="500"/>
                                        <p:tgtEl>
                                          <p:spTgt spid="30"/>
                                        </p:tgtEl>
                                      </p:cBhvr>
                                    </p:animEffect>
                                  </p:childTnLst>
                                </p:cTn>
                              </p:par>
                            </p:childTnLst>
                          </p:cTn>
                        </p:par>
                        <p:par>
                          <p:cTn id="27" fill="hold">
                            <p:stCondLst>
                              <p:cond delay="2500"/>
                            </p:stCondLst>
                            <p:childTnLst>
                              <p:par>
                                <p:cTn id="28" presetID="10" presetClass="entr" presetSubtype="0" fill="hold" grpId="0" nodeType="afterEffect">
                                  <p:stCondLst>
                                    <p:cond delay="0"/>
                                  </p:stCondLst>
                                  <p:childTnLst>
                                    <p:set>
                                      <p:cBhvr>
                                        <p:cTn id="29" dur="1" fill="hold">
                                          <p:stCondLst>
                                            <p:cond delay="0"/>
                                          </p:stCondLst>
                                        </p:cTn>
                                        <p:tgtEl>
                                          <p:spTgt spid="32"/>
                                        </p:tgtEl>
                                        <p:attrNameLst>
                                          <p:attrName>style.visibility</p:attrName>
                                        </p:attrNameLst>
                                      </p:cBhvr>
                                      <p:to>
                                        <p:strVal val="visible"/>
                                      </p:to>
                                    </p:set>
                                    <p:animEffect transition="in" filter="fade">
                                      <p:cBhvr>
                                        <p:cTn id="30" dur="500"/>
                                        <p:tgtEl>
                                          <p:spTgt spid="32"/>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27"/>
                                        </p:tgtEl>
                                        <p:attrNameLst>
                                          <p:attrName>style.visibility</p:attrName>
                                        </p:attrNameLst>
                                      </p:cBhvr>
                                      <p:to>
                                        <p:strVal val="visible"/>
                                      </p:to>
                                    </p:set>
                                    <p:animEffect transition="in" filter="fade">
                                      <p:cBhvr>
                                        <p:cTn id="34" dur="500"/>
                                        <p:tgtEl>
                                          <p:spTgt spid="27"/>
                                        </p:tgtEl>
                                      </p:cBhvr>
                                    </p:animEffect>
                                  </p:childTnLst>
                                </p:cTn>
                              </p:par>
                            </p:childTnLst>
                          </p:cTn>
                        </p:par>
                        <p:par>
                          <p:cTn id="35" fill="hold">
                            <p:stCondLst>
                              <p:cond delay="3500"/>
                            </p:stCondLst>
                            <p:childTnLst>
                              <p:par>
                                <p:cTn id="36" presetID="53" presetClass="entr" presetSubtype="16" fill="hold" grpId="0" nodeType="afterEffect">
                                  <p:stCondLst>
                                    <p:cond delay="0"/>
                                  </p:stCondLst>
                                  <p:childTnLst>
                                    <p:set>
                                      <p:cBhvr>
                                        <p:cTn id="37" dur="1" fill="hold">
                                          <p:stCondLst>
                                            <p:cond delay="0"/>
                                          </p:stCondLst>
                                        </p:cTn>
                                        <p:tgtEl>
                                          <p:spTgt spid="35"/>
                                        </p:tgtEl>
                                        <p:attrNameLst>
                                          <p:attrName>style.visibility</p:attrName>
                                        </p:attrNameLst>
                                      </p:cBhvr>
                                      <p:to>
                                        <p:strVal val="visible"/>
                                      </p:to>
                                    </p:set>
                                    <p:anim calcmode="lin" valueType="num">
                                      <p:cBhvr>
                                        <p:cTn id="38" dur="500" fill="hold"/>
                                        <p:tgtEl>
                                          <p:spTgt spid="35"/>
                                        </p:tgtEl>
                                        <p:attrNameLst>
                                          <p:attrName>ppt_w</p:attrName>
                                        </p:attrNameLst>
                                      </p:cBhvr>
                                      <p:tavLst>
                                        <p:tav tm="0">
                                          <p:val>
                                            <p:fltVal val="0"/>
                                          </p:val>
                                        </p:tav>
                                        <p:tav tm="100000">
                                          <p:val>
                                            <p:strVal val="#ppt_w"/>
                                          </p:val>
                                        </p:tav>
                                      </p:tavLst>
                                    </p:anim>
                                    <p:anim calcmode="lin" valueType="num">
                                      <p:cBhvr>
                                        <p:cTn id="39" dur="500" fill="hold"/>
                                        <p:tgtEl>
                                          <p:spTgt spid="35"/>
                                        </p:tgtEl>
                                        <p:attrNameLst>
                                          <p:attrName>ppt_h</p:attrName>
                                        </p:attrNameLst>
                                      </p:cBhvr>
                                      <p:tavLst>
                                        <p:tav tm="0">
                                          <p:val>
                                            <p:fltVal val="0"/>
                                          </p:val>
                                        </p:tav>
                                        <p:tav tm="100000">
                                          <p:val>
                                            <p:strVal val="#ppt_h"/>
                                          </p:val>
                                        </p:tav>
                                      </p:tavLst>
                                    </p:anim>
                                    <p:animEffect transition="in" filter="fade">
                                      <p:cBhvr>
                                        <p:cTn id="40" dur="500"/>
                                        <p:tgtEl>
                                          <p:spTgt spid="35"/>
                                        </p:tgtEl>
                                      </p:cBhvr>
                                    </p:animEffect>
                                  </p:childTnLst>
                                </p:cTn>
                              </p:par>
                            </p:childTnLst>
                          </p:cTn>
                        </p:par>
                        <p:par>
                          <p:cTn id="41" fill="hold">
                            <p:stCondLst>
                              <p:cond delay="4000"/>
                            </p:stCondLst>
                            <p:childTnLst>
                              <p:par>
                                <p:cTn id="42" presetID="53" presetClass="entr" presetSubtype="16" fill="hold" grpId="0" nodeType="afterEffect">
                                  <p:stCondLst>
                                    <p:cond delay="0"/>
                                  </p:stCondLst>
                                  <p:childTnLst>
                                    <p:set>
                                      <p:cBhvr>
                                        <p:cTn id="43" dur="1" fill="hold">
                                          <p:stCondLst>
                                            <p:cond delay="0"/>
                                          </p:stCondLst>
                                        </p:cTn>
                                        <p:tgtEl>
                                          <p:spTgt spid="31"/>
                                        </p:tgtEl>
                                        <p:attrNameLst>
                                          <p:attrName>style.visibility</p:attrName>
                                        </p:attrNameLst>
                                      </p:cBhvr>
                                      <p:to>
                                        <p:strVal val="visible"/>
                                      </p:to>
                                    </p:set>
                                    <p:anim calcmode="lin" valueType="num">
                                      <p:cBhvr>
                                        <p:cTn id="44" dur="500" fill="hold"/>
                                        <p:tgtEl>
                                          <p:spTgt spid="31"/>
                                        </p:tgtEl>
                                        <p:attrNameLst>
                                          <p:attrName>ppt_w</p:attrName>
                                        </p:attrNameLst>
                                      </p:cBhvr>
                                      <p:tavLst>
                                        <p:tav tm="0">
                                          <p:val>
                                            <p:fltVal val="0"/>
                                          </p:val>
                                        </p:tav>
                                        <p:tav tm="100000">
                                          <p:val>
                                            <p:strVal val="#ppt_w"/>
                                          </p:val>
                                        </p:tav>
                                      </p:tavLst>
                                    </p:anim>
                                    <p:anim calcmode="lin" valueType="num">
                                      <p:cBhvr>
                                        <p:cTn id="45" dur="500" fill="hold"/>
                                        <p:tgtEl>
                                          <p:spTgt spid="31"/>
                                        </p:tgtEl>
                                        <p:attrNameLst>
                                          <p:attrName>ppt_h</p:attrName>
                                        </p:attrNameLst>
                                      </p:cBhvr>
                                      <p:tavLst>
                                        <p:tav tm="0">
                                          <p:val>
                                            <p:fltVal val="0"/>
                                          </p:val>
                                        </p:tav>
                                        <p:tav tm="100000">
                                          <p:val>
                                            <p:strVal val="#ppt_h"/>
                                          </p:val>
                                        </p:tav>
                                      </p:tavLst>
                                    </p:anim>
                                    <p:animEffect transition="in" filter="fade">
                                      <p:cBhvr>
                                        <p:cTn id="46" dur="500"/>
                                        <p:tgtEl>
                                          <p:spTgt spid="31"/>
                                        </p:tgtEl>
                                      </p:cBhvr>
                                    </p:animEffect>
                                  </p:childTnLst>
                                </p:cTn>
                              </p:par>
                            </p:childTnLst>
                          </p:cTn>
                        </p:par>
                        <p:par>
                          <p:cTn id="47" fill="hold">
                            <p:stCondLst>
                              <p:cond delay="4500"/>
                            </p:stCondLst>
                            <p:childTnLst>
                              <p:par>
                                <p:cTn id="48" presetID="10" presetClass="entr" presetSubtype="0" fill="hold" grpId="0" nodeType="afterEffect">
                                  <p:stCondLst>
                                    <p:cond delay="0"/>
                                  </p:stCondLst>
                                  <p:childTnLst>
                                    <p:set>
                                      <p:cBhvr>
                                        <p:cTn id="49" dur="1" fill="hold">
                                          <p:stCondLst>
                                            <p:cond delay="0"/>
                                          </p:stCondLst>
                                        </p:cTn>
                                        <p:tgtEl>
                                          <p:spTgt spid="33"/>
                                        </p:tgtEl>
                                        <p:attrNameLst>
                                          <p:attrName>style.visibility</p:attrName>
                                        </p:attrNameLst>
                                      </p:cBhvr>
                                      <p:to>
                                        <p:strVal val="visible"/>
                                      </p:to>
                                    </p:set>
                                    <p:animEffect transition="in" filter="fade">
                                      <p:cBhvr>
                                        <p:cTn id="50" dur="500"/>
                                        <p:tgtEl>
                                          <p:spTgt spid="33"/>
                                        </p:tgtEl>
                                      </p:cBhvr>
                                    </p:animEffect>
                                  </p:childTnLst>
                                </p:cTn>
                              </p:par>
                            </p:childTnLst>
                          </p:cTn>
                        </p:par>
                        <p:par>
                          <p:cTn id="51" fill="hold">
                            <p:stCondLst>
                              <p:cond delay="5000"/>
                            </p:stCondLst>
                            <p:childTnLst>
                              <p:par>
                                <p:cTn id="52" presetID="10" presetClass="entr" presetSubtype="0" fill="hold" nodeType="afterEffect">
                                  <p:stCondLst>
                                    <p:cond delay="0"/>
                                  </p:stCondLst>
                                  <p:childTnLst>
                                    <p:set>
                                      <p:cBhvr>
                                        <p:cTn id="53" dur="1" fill="hold">
                                          <p:stCondLst>
                                            <p:cond delay="0"/>
                                          </p:stCondLst>
                                        </p:cTn>
                                        <p:tgtEl>
                                          <p:spTgt spid="38"/>
                                        </p:tgtEl>
                                        <p:attrNameLst>
                                          <p:attrName>style.visibility</p:attrName>
                                        </p:attrNameLst>
                                      </p:cBhvr>
                                      <p:to>
                                        <p:strVal val="visible"/>
                                      </p:to>
                                    </p:set>
                                    <p:animEffect transition="in" filter="fade">
                                      <p:cBhvr>
                                        <p:cTn id="54" dur="500"/>
                                        <p:tgtEl>
                                          <p:spTgt spid="38"/>
                                        </p:tgtEl>
                                      </p:cBhvr>
                                    </p:animEffect>
                                  </p:childTnLst>
                                </p:cTn>
                              </p:par>
                            </p:childTnLst>
                          </p:cTn>
                        </p:par>
                        <p:par>
                          <p:cTn id="55" fill="hold">
                            <p:stCondLst>
                              <p:cond delay="5500"/>
                            </p:stCondLst>
                            <p:childTnLst>
                              <p:par>
                                <p:cTn id="56" presetID="10" presetClass="entr" presetSubtype="0" fill="hold" grpId="0" nodeType="afterEffect">
                                  <p:stCondLst>
                                    <p:cond delay="0"/>
                                  </p:stCondLst>
                                  <p:childTnLst>
                                    <p:set>
                                      <p:cBhvr>
                                        <p:cTn id="57" dur="1" fill="hold">
                                          <p:stCondLst>
                                            <p:cond delay="0"/>
                                          </p:stCondLst>
                                        </p:cTn>
                                        <p:tgtEl>
                                          <p:spTgt spid="7"/>
                                        </p:tgtEl>
                                        <p:attrNameLst>
                                          <p:attrName>style.visibility</p:attrName>
                                        </p:attrNameLst>
                                      </p:cBhvr>
                                      <p:to>
                                        <p:strVal val="visible"/>
                                      </p:to>
                                    </p:set>
                                    <p:animEffect transition="in" filter="fade">
                                      <p:cBhvr>
                                        <p:cTn id="58" dur="500"/>
                                        <p:tgtEl>
                                          <p:spTgt spid="7"/>
                                        </p:tgtEl>
                                      </p:cBhvr>
                                    </p:animEffect>
                                  </p:childTnLst>
                                </p:cTn>
                              </p:par>
                            </p:childTnLst>
                          </p:cTn>
                        </p:par>
                        <p:par>
                          <p:cTn id="59" fill="hold">
                            <p:stCondLst>
                              <p:cond delay="6000"/>
                            </p:stCondLst>
                            <p:childTnLst>
                              <p:par>
                                <p:cTn id="60" presetID="53" presetClass="entr" presetSubtype="16" fill="hold" grpId="0" nodeType="afterEffect">
                                  <p:stCondLst>
                                    <p:cond delay="0"/>
                                  </p:stCondLst>
                                  <p:childTnLst>
                                    <p:set>
                                      <p:cBhvr>
                                        <p:cTn id="61" dur="1" fill="hold">
                                          <p:stCondLst>
                                            <p:cond delay="0"/>
                                          </p:stCondLst>
                                        </p:cTn>
                                        <p:tgtEl>
                                          <p:spTgt spid="42"/>
                                        </p:tgtEl>
                                        <p:attrNameLst>
                                          <p:attrName>style.visibility</p:attrName>
                                        </p:attrNameLst>
                                      </p:cBhvr>
                                      <p:to>
                                        <p:strVal val="visible"/>
                                      </p:to>
                                    </p:set>
                                    <p:anim calcmode="lin" valueType="num">
                                      <p:cBhvr>
                                        <p:cTn id="62" dur="500" fill="hold"/>
                                        <p:tgtEl>
                                          <p:spTgt spid="42"/>
                                        </p:tgtEl>
                                        <p:attrNameLst>
                                          <p:attrName>ppt_w</p:attrName>
                                        </p:attrNameLst>
                                      </p:cBhvr>
                                      <p:tavLst>
                                        <p:tav tm="0">
                                          <p:val>
                                            <p:fltVal val="0"/>
                                          </p:val>
                                        </p:tav>
                                        <p:tav tm="100000">
                                          <p:val>
                                            <p:strVal val="#ppt_w"/>
                                          </p:val>
                                        </p:tav>
                                      </p:tavLst>
                                    </p:anim>
                                    <p:anim calcmode="lin" valueType="num">
                                      <p:cBhvr>
                                        <p:cTn id="63" dur="500" fill="hold"/>
                                        <p:tgtEl>
                                          <p:spTgt spid="42"/>
                                        </p:tgtEl>
                                        <p:attrNameLst>
                                          <p:attrName>ppt_h</p:attrName>
                                        </p:attrNameLst>
                                      </p:cBhvr>
                                      <p:tavLst>
                                        <p:tav tm="0">
                                          <p:val>
                                            <p:fltVal val="0"/>
                                          </p:val>
                                        </p:tav>
                                        <p:tav tm="100000">
                                          <p:val>
                                            <p:strVal val="#ppt_h"/>
                                          </p:val>
                                        </p:tav>
                                      </p:tavLst>
                                    </p:anim>
                                    <p:animEffect transition="in" filter="fade">
                                      <p:cBhvr>
                                        <p:cTn id="64" dur="500"/>
                                        <p:tgtEl>
                                          <p:spTgt spid="42"/>
                                        </p:tgtEl>
                                      </p:cBhvr>
                                    </p:animEffect>
                                  </p:childTnLst>
                                </p:cTn>
                              </p:par>
                            </p:childTnLst>
                          </p:cTn>
                        </p:par>
                        <p:par>
                          <p:cTn id="65" fill="hold">
                            <p:stCondLst>
                              <p:cond delay="6500"/>
                            </p:stCondLst>
                            <p:childTnLst>
                              <p:par>
                                <p:cTn id="66" presetID="10" presetClass="entr" presetSubtype="0" fill="hold" grpId="0" nodeType="after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fade">
                                      <p:cBhvr>
                                        <p:cTn id="68" dur="500"/>
                                        <p:tgtEl>
                                          <p:spTgt spid="6"/>
                                        </p:tgtEl>
                                      </p:cBhvr>
                                    </p:animEffect>
                                  </p:childTnLst>
                                </p:cTn>
                              </p:par>
                            </p:childTnLst>
                          </p:cTn>
                        </p:par>
                        <p:par>
                          <p:cTn id="69" fill="hold">
                            <p:stCondLst>
                              <p:cond delay="7000"/>
                            </p:stCondLst>
                            <p:childTnLst>
                              <p:par>
                                <p:cTn id="70" presetID="10" presetClass="entr" presetSubtype="0" fill="hold" grpId="0" nodeType="afterEffect">
                                  <p:stCondLst>
                                    <p:cond delay="0"/>
                                  </p:stCondLst>
                                  <p:childTnLst>
                                    <p:set>
                                      <p:cBhvr>
                                        <p:cTn id="71" dur="1" fill="hold">
                                          <p:stCondLst>
                                            <p:cond delay="0"/>
                                          </p:stCondLst>
                                        </p:cTn>
                                        <p:tgtEl>
                                          <p:spTgt spid="14"/>
                                        </p:tgtEl>
                                        <p:attrNameLst>
                                          <p:attrName>style.visibility</p:attrName>
                                        </p:attrNameLst>
                                      </p:cBhvr>
                                      <p:to>
                                        <p:strVal val="visible"/>
                                      </p:to>
                                    </p:set>
                                    <p:animEffect transition="in" filter="fade">
                                      <p:cBhvr>
                                        <p:cTn id="72" dur="500"/>
                                        <p:tgtEl>
                                          <p:spTgt spid="14"/>
                                        </p:tgtEl>
                                      </p:cBhvr>
                                    </p:animEffect>
                                  </p:childTnLst>
                                </p:cTn>
                              </p:par>
                            </p:childTnLst>
                          </p:cTn>
                        </p:par>
                        <p:par>
                          <p:cTn id="73" fill="hold">
                            <p:stCondLst>
                              <p:cond delay="7500"/>
                            </p:stCondLst>
                            <p:childTnLst>
                              <p:par>
                                <p:cTn id="74" presetID="53" presetClass="entr" presetSubtype="16" fill="hold" nodeType="afterEffect">
                                  <p:stCondLst>
                                    <p:cond delay="0"/>
                                  </p:stCondLst>
                                  <p:childTnLst>
                                    <p:set>
                                      <p:cBhvr>
                                        <p:cTn id="75" dur="1" fill="hold">
                                          <p:stCondLst>
                                            <p:cond delay="0"/>
                                          </p:stCondLst>
                                        </p:cTn>
                                        <p:tgtEl>
                                          <p:spTgt spid="51"/>
                                        </p:tgtEl>
                                        <p:attrNameLst>
                                          <p:attrName>style.visibility</p:attrName>
                                        </p:attrNameLst>
                                      </p:cBhvr>
                                      <p:to>
                                        <p:strVal val="visible"/>
                                      </p:to>
                                    </p:set>
                                    <p:anim calcmode="lin" valueType="num">
                                      <p:cBhvr>
                                        <p:cTn id="76" dur="500" fill="hold"/>
                                        <p:tgtEl>
                                          <p:spTgt spid="51"/>
                                        </p:tgtEl>
                                        <p:attrNameLst>
                                          <p:attrName>ppt_w</p:attrName>
                                        </p:attrNameLst>
                                      </p:cBhvr>
                                      <p:tavLst>
                                        <p:tav tm="0">
                                          <p:val>
                                            <p:fltVal val="0"/>
                                          </p:val>
                                        </p:tav>
                                        <p:tav tm="100000">
                                          <p:val>
                                            <p:strVal val="#ppt_w"/>
                                          </p:val>
                                        </p:tav>
                                      </p:tavLst>
                                    </p:anim>
                                    <p:anim calcmode="lin" valueType="num">
                                      <p:cBhvr>
                                        <p:cTn id="77" dur="500" fill="hold"/>
                                        <p:tgtEl>
                                          <p:spTgt spid="51"/>
                                        </p:tgtEl>
                                        <p:attrNameLst>
                                          <p:attrName>ppt_h</p:attrName>
                                        </p:attrNameLst>
                                      </p:cBhvr>
                                      <p:tavLst>
                                        <p:tav tm="0">
                                          <p:val>
                                            <p:fltVal val="0"/>
                                          </p:val>
                                        </p:tav>
                                        <p:tav tm="100000">
                                          <p:val>
                                            <p:strVal val="#ppt_h"/>
                                          </p:val>
                                        </p:tav>
                                      </p:tavLst>
                                    </p:anim>
                                    <p:animEffect transition="in" filter="fade">
                                      <p:cBhvr>
                                        <p:cTn id="78" dur="500"/>
                                        <p:tgtEl>
                                          <p:spTgt spid="51"/>
                                        </p:tgtEl>
                                      </p:cBhvr>
                                    </p:animEffect>
                                  </p:childTnLst>
                                </p:cTn>
                              </p:par>
                            </p:childTnLst>
                          </p:cTn>
                        </p:par>
                        <p:par>
                          <p:cTn id="79" fill="hold">
                            <p:stCondLst>
                              <p:cond delay="8000"/>
                            </p:stCondLst>
                            <p:childTnLst>
                              <p:par>
                                <p:cTn id="80" presetID="10" presetClass="entr" presetSubtype="0" fill="hold" grpId="0" nodeType="afterEffect">
                                  <p:stCondLst>
                                    <p:cond delay="0"/>
                                  </p:stCondLst>
                                  <p:childTnLst>
                                    <p:set>
                                      <p:cBhvr>
                                        <p:cTn id="81" dur="1" fill="hold">
                                          <p:stCondLst>
                                            <p:cond delay="0"/>
                                          </p:stCondLst>
                                        </p:cTn>
                                        <p:tgtEl>
                                          <p:spTgt spid="13"/>
                                        </p:tgtEl>
                                        <p:attrNameLst>
                                          <p:attrName>style.visibility</p:attrName>
                                        </p:attrNameLst>
                                      </p:cBhvr>
                                      <p:to>
                                        <p:strVal val="visible"/>
                                      </p:to>
                                    </p:set>
                                    <p:animEffect transition="in" filter="fade">
                                      <p:cBhvr>
                                        <p:cTn id="82" dur="500"/>
                                        <p:tgtEl>
                                          <p:spTgt spid="13"/>
                                        </p:tgtEl>
                                      </p:cBhvr>
                                    </p:animEffect>
                                  </p:childTnLst>
                                </p:cTn>
                              </p:par>
                            </p:childTnLst>
                          </p:cTn>
                        </p:par>
                        <p:par>
                          <p:cTn id="83" fill="hold">
                            <p:stCondLst>
                              <p:cond delay="8500"/>
                            </p:stCondLst>
                            <p:childTnLst>
                              <p:par>
                                <p:cTn id="84" presetID="53" presetClass="entr" presetSubtype="16" fill="hold" nodeType="afterEffect">
                                  <p:stCondLst>
                                    <p:cond delay="0"/>
                                  </p:stCondLst>
                                  <p:childTnLst>
                                    <p:set>
                                      <p:cBhvr>
                                        <p:cTn id="85" dur="1" fill="hold">
                                          <p:stCondLst>
                                            <p:cond delay="0"/>
                                          </p:stCondLst>
                                        </p:cTn>
                                        <p:tgtEl>
                                          <p:spTgt spid="48"/>
                                        </p:tgtEl>
                                        <p:attrNameLst>
                                          <p:attrName>style.visibility</p:attrName>
                                        </p:attrNameLst>
                                      </p:cBhvr>
                                      <p:to>
                                        <p:strVal val="visible"/>
                                      </p:to>
                                    </p:set>
                                    <p:anim calcmode="lin" valueType="num">
                                      <p:cBhvr>
                                        <p:cTn id="86" dur="500" fill="hold"/>
                                        <p:tgtEl>
                                          <p:spTgt spid="48"/>
                                        </p:tgtEl>
                                        <p:attrNameLst>
                                          <p:attrName>ppt_w</p:attrName>
                                        </p:attrNameLst>
                                      </p:cBhvr>
                                      <p:tavLst>
                                        <p:tav tm="0">
                                          <p:val>
                                            <p:fltVal val="0"/>
                                          </p:val>
                                        </p:tav>
                                        <p:tav tm="100000">
                                          <p:val>
                                            <p:strVal val="#ppt_w"/>
                                          </p:val>
                                        </p:tav>
                                      </p:tavLst>
                                    </p:anim>
                                    <p:anim calcmode="lin" valueType="num">
                                      <p:cBhvr>
                                        <p:cTn id="87" dur="500" fill="hold"/>
                                        <p:tgtEl>
                                          <p:spTgt spid="48"/>
                                        </p:tgtEl>
                                        <p:attrNameLst>
                                          <p:attrName>ppt_h</p:attrName>
                                        </p:attrNameLst>
                                      </p:cBhvr>
                                      <p:tavLst>
                                        <p:tav tm="0">
                                          <p:val>
                                            <p:fltVal val="0"/>
                                          </p:val>
                                        </p:tav>
                                        <p:tav tm="100000">
                                          <p:val>
                                            <p:strVal val="#ppt_h"/>
                                          </p:val>
                                        </p:tav>
                                      </p:tavLst>
                                    </p:anim>
                                    <p:animEffect transition="in" filter="fade">
                                      <p:cBhvr>
                                        <p:cTn id="88" dur="500"/>
                                        <p:tgtEl>
                                          <p:spTgt spid="48"/>
                                        </p:tgtEl>
                                      </p:cBhvr>
                                    </p:animEffect>
                                  </p:childTnLst>
                                </p:cTn>
                              </p:par>
                            </p:childTnLst>
                          </p:cTn>
                        </p:par>
                        <p:par>
                          <p:cTn id="89" fill="hold">
                            <p:stCondLst>
                              <p:cond delay="9000"/>
                            </p:stCondLst>
                            <p:childTnLst>
                              <p:par>
                                <p:cTn id="90" presetID="10" presetClass="entr" presetSubtype="0" fill="hold" grpId="0" nodeType="afterEffect">
                                  <p:stCondLst>
                                    <p:cond delay="0"/>
                                  </p:stCondLst>
                                  <p:childTnLst>
                                    <p:set>
                                      <p:cBhvr>
                                        <p:cTn id="91" dur="1" fill="hold">
                                          <p:stCondLst>
                                            <p:cond delay="0"/>
                                          </p:stCondLst>
                                        </p:cTn>
                                        <p:tgtEl>
                                          <p:spTgt spid="12"/>
                                        </p:tgtEl>
                                        <p:attrNameLst>
                                          <p:attrName>style.visibility</p:attrName>
                                        </p:attrNameLst>
                                      </p:cBhvr>
                                      <p:to>
                                        <p:strVal val="visible"/>
                                      </p:to>
                                    </p:set>
                                    <p:animEffect transition="in" filter="fade">
                                      <p:cBhvr>
                                        <p:cTn id="92" dur="500"/>
                                        <p:tgtEl>
                                          <p:spTgt spid="12"/>
                                        </p:tgtEl>
                                      </p:cBhvr>
                                    </p:animEffect>
                                  </p:childTnLst>
                                </p:cTn>
                              </p:par>
                            </p:childTnLst>
                          </p:cTn>
                        </p:par>
                        <p:par>
                          <p:cTn id="93" fill="hold">
                            <p:stCondLst>
                              <p:cond delay="9500"/>
                            </p:stCondLst>
                            <p:childTnLst>
                              <p:par>
                                <p:cTn id="94" presetID="53" presetClass="entr" presetSubtype="16" fill="hold" nodeType="afterEffect">
                                  <p:stCondLst>
                                    <p:cond delay="0"/>
                                  </p:stCondLst>
                                  <p:childTnLst>
                                    <p:set>
                                      <p:cBhvr>
                                        <p:cTn id="95" dur="1" fill="hold">
                                          <p:stCondLst>
                                            <p:cond delay="0"/>
                                          </p:stCondLst>
                                        </p:cTn>
                                        <p:tgtEl>
                                          <p:spTgt spid="43"/>
                                        </p:tgtEl>
                                        <p:attrNameLst>
                                          <p:attrName>style.visibility</p:attrName>
                                        </p:attrNameLst>
                                      </p:cBhvr>
                                      <p:to>
                                        <p:strVal val="visible"/>
                                      </p:to>
                                    </p:set>
                                    <p:anim calcmode="lin" valueType="num">
                                      <p:cBhvr>
                                        <p:cTn id="96" dur="500" fill="hold"/>
                                        <p:tgtEl>
                                          <p:spTgt spid="43"/>
                                        </p:tgtEl>
                                        <p:attrNameLst>
                                          <p:attrName>ppt_w</p:attrName>
                                        </p:attrNameLst>
                                      </p:cBhvr>
                                      <p:tavLst>
                                        <p:tav tm="0">
                                          <p:val>
                                            <p:fltVal val="0"/>
                                          </p:val>
                                        </p:tav>
                                        <p:tav tm="100000">
                                          <p:val>
                                            <p:strVal val="#ppt_w"/>
                                          </p:val>
                                        </p:tav>
                                      </p:tavLst>
                                    </p:anim>
                                    <p:anim calcmode="lin" valueType="num">
                                      <p:cBhvr>
                                        <p:cTn id="97" dur="500" fill="hold"/>
                                        <p:tgtEl>
                                          <p:spTgt spid="43"/>
                                        </p:tgtEl>
                                        <p:attrNameLst>
                                          <p:attrName>ppt_h</p:attrName>
                                        </p:attrNameLst>
                                      </p:cBhvr>
                                      <p:tavLst>
                                        <p:tav tm="0">
                                          <p:val>
                                            <p:fltVal val="0"/>
                                          </p:val>
                                        </p:tav>
                                        <p:tav tm="100000">
                                          <p:val>
                                            <p:strVal val="#ppt_h"/>
                                          </p:val>
                                        </p:tav>
                                      </p:tavLst>
                                    </p:anim>
                                    <p:animEffect transition="in" filter="fade">
                                      <p:cBhvr>
                                        <p:cTn id="98" dur="500"/>
                                        <p:tgtEl>
                                          <p:spTgt spid="43"/>
                                        </p:tgtEl>
                                      </p:cBhvr>
                                    </p:animEffect>
                                  </p:childTnLst>
                                </p:cTn>
                              </p:par>
                            </p:childTnLst>
                          </p:cTn>
                        </p:par>
                        <p:par>
                          <p:cTn id="99" fill="hold">
                            <p:stCondLst>
                              <p:cond delay="10000"/>
                            </p:stCondLst>
                            <p:childTnLst>
                              <p:par>
                                <p:cTn id="100" presetID="10" presetClass="entr" presetSubtype="0" fill="hold" grpId="0" nodeType="afterEffect">
                                  <p:stCondLst>
                                    <p:cond delay="0"/>
                                  </p:stCondLst>
                                  <p:childTnLst>
                                    <p:set>
                                      <p:cBhvr>
                                        <p:cTn id="101" dur="1" fill="hold">
                                          <p:stCondLst>
                                            <p:cond delay="0"/>
                                          </p:stCondLst>
                                        </p:cTn>
                                        <p:tgtEl>
                                          <p:spTgt spid="11"/>
                                        </p:tgtEl>
                                        <p:attrNameLst>
                                          <p:attrName>style.visibility</p:attrName>
                                        </p:attrNameLst>
                                      </p:cBhvr>
                                      <p:to>
                                        <p:strVal val="visible"/>
                                      </p:to>
                                    </p:set>
                                    <p:animEffect transition="in" filter="fade">
                                      <p:cBhvr>
                                        <p:cTn id="102" dur="500"/>
                                        <p:tgtEl>
                                          <p:spTgt spid="11"/>
                                        </p:tgtEl>
                                      </p:cBhvr>
                                    </p:animEffect>
                                  </p:childTnLst>
                                </p:cTn>
                              </p:par>
                            </p:childTnLst>
                          </p:cTn>
                        </p:par>
                        <p:par>
                          <p:cTn id="103" fill="hold">
                            <p:stCondLst>
                              <p:cond delay="10500"/>
                            </p:stCondLst>
                            <p:childTnLst>
                              <p:par>
                                <p:cTn id="104" presetID="53" presetClass="entr" presetSubtype="16" fill="hold" grpId="0" nodeType="afterEffect">
                                  <p:stCondLst>
                                    <p:cond delay="0"/>
                                  </p:stCondLst>
                                  <p:childTnLst>
                                    <p:set>
                                      <p:cBhvr>
                                        <p:cTn id="105" dur="1" fill="hold">
                                          <p:stCondLst>
                                            <p:cond delay="0"/>
                                          </p:stCondLst>
                                        </p:cTn>
                                        <p:tgtEl>
                                          <p:spTgt spid="47"/>
                                        </p:tgtEl>
                                        <p:attrNameLst>
                                          <p:attrName>style.visibility</p:attrName>
                                        </p:attrNameLst>
                                      </p:cBhvr>
                                      <p:to>
                                        <p:strVal val="visible"/>
                                      </p:to>
                                    </p:set>
                                    <p:anim calcmode="lin" valueType="num">
                                      <p:cBhvr>
                                        <p:cTn id="106" dur="500" fill="hold"/>
                                        <p:tgtEl>
                                          <p:spTgt spid="47"/>
                                        </p:tgtEl>
                                        <p:attrNameLst>
                                          <p:attrName>ppt_w</p:attrName>
                                        </p:attrNameLst>
                                      </p:cBhvr>
                                      <p:tavLst>
                                        <p:tav tm="0">
                                          <p:val>
                                            <p:fltVal val="0"/>
                                          </p:val>
                                        </p:tav>
                                        <p:tav tm="100000">
                                          <p:val>
                                            <p:strVal val="#ppt_w"/>
                                          </p:val>
                                        </p:tav>
                                      </p:tavLst>
                                    </p:anim>
                                    <p:anim calcmode="lin" valueType="num">
                                      <p:cBhvr>
                                        <p:cTn id="107" dur="500" fill="hold"/>
                                        <p:tgtEl>
                                          <p:spTgt spid="47"/>
                                        </p:tgtEl>
                                        <p:attrNameLst>
                                          <p:attrName>ppt_h</p:attrName>
                                        </p:attrNameLst>
                                      </p:cBhvr>
                                      <p:tavLst>
                                        <p:tav tm="0">
                                          <p:val>
                                            <p:fltVal val="0"/>
                                          </p:val>
                                        </p:tav>
                                        <p:tav tm="100000">
                                          <p:val>
                                            <p:strVal val="#ppt_h"/>
                                          </p:val>
                                        </p:tav>
                                      </p:tavLst>
                                    </p:anim>
                                    <p:animEffect transition="in" filter="fade">
                                      <p:cBhvr>
                                        <p:cTn id="108" dur="500"/>
                                        <p:tgtEl>
                                          <p:spTgt spid="47"/>
                                        </p:tgtEl>
                                      </p:cBhvr>
                                    </p:animEffect>
                                  </p:childTnLst>
                                </p:cTn>
                              </p:par>
                            </p:childTnLst>
                          </p:cTn>
                        </p:par>
                        <p:par>
                          <p:cTn id="109" fill="hold">
                            <p:stCondLst>
                              <p:cond delay="11000"/>
                            </p:stCondLst>
                            <p:childTnLst>
                              <p:par>
                                <p:cTn id="110" presetID="10" presetClass="entr" presetSubtype="0" fill="hold" grpId="0" nodeType="afterEffect">
                                  <p:stCondLst>
                                    <p:cond delay="0"/>
                                  </p:stCondLst>
                                  <p:childTnLst>
                                    <p:set>
                                      <p:cBhvr>
                                        <p:cTn id="111" dur="1" fill="hold">
                                          <p:stCondLst>
                                            <p:cond delay="0"/>
                                          </p:stCondLst>
                                        </p:cTn>
                                        <p:tgtEl>
                                          <p:spTgt spid="10"/>
                                        </p:tgtEl>
                                        <p:attrNameLst>
                                          <p:attrName>style.visibility</p:attrName>
                                        </p:attrNameLst>
                                      </p:cBhvr>
                                      <p:to>
                                        <p:strVal val="visible"/>
                                      </p:to>
                                    </p:set>
                                    <p:animEffect transition="in" filter="fade">
                                      <p:cBhvr>
                                        <p:cTn id="112" dur="500"/>
                                        <p:tgtEl>
                                          <p:spTgt spid="10"/>
                                        </p:tgtEl>
                                      </p:cBhvr>
                                    </p:animEffect>
                                  </p:childTnLst>
                                </p:cTn>
                              </p:par>
                            </p:childTnLst>
                          </p:cTn>
                        </p:par>
                        <p:par>
                          <p:cTn id="113" fill="hold">
                            <p:stCondLst>
                              <p:cond delay="11500"/>
                            </p:stCondLst>
                            <p:childTnLst>
                              <p:par>
                                <p:cTn id="114" presetID="53" presetClass="entr" presetSubtype="16" fill="hold" grpId="0" nodeType="afterEffect">
                                  <p:stCondLst>
                                    <p:cond delay="0"/>
                                  </p:stCondLst>
                                  <p:childTnLst>
                                    <p:set>
                                      <p:cBhvr>
                                        <p:cTn id="115" dur="1" fill="hold">
                                          <p:stCondLst>
                                            <p:cond delay="0"/>
                                          </p:stCondLst>
                                        </p:cTn>
                                        <p:tgtEl>
                                          <p:spTgt spid="41"/>
                                        </p:tgtEl>
                                        <p:attrNameLst>
                                          <p:attrName>style.visibility</p:attrName>
                                        </p:attrNameLst>
                                      </p:cBhvr>
                                      <p:to>
                                        <p:strVal val="visible"/>
                                      </p:to>
                                    </p:set>
                                    <p:anim calcmode="lin" valueType="num">
                                      <p:cBhvr>
                                        <p:cTn id="116" dur="500" fill="hold"/>
                                        <p:tgtEl>
                                          <p:spTgt spid="41"/>
                                        </p:tgtEl>
                                        <p:attrNameLst>
                                          <p:attrName>ppt_w</p:attrName>
                                        </p:attrNameLst>
                                      </p:cBhvr>
                                      <p:tavLst>
                                        <p:tav tm="0">
                                          <p:val>
                                            <p:fltVal val="0"/>
                                          </p:val>
                                        </p:tav>
                                        <p:tav tm="100000">
                                          <p:val>
                                            <p:strVal val="#ppt_w"/>
                                          </p:val>
                                        </p:tav>
                                      </p:tavLst>
                                    </p:anim>
                                    <p:anim calcmode="lin" valueType="num">
                                      <p:cBhvr>
                                        <p:cTn id="117" dur="500" fill="hold"/>
                                        <p:tgtEl>
                                          <p:spTgt spid="41"/>
                                        </p:tgtEl>
                                        <p:attrNameLst>
                                          <p:attrName>ppt_h</p:attrName>
                                        </p:attrNameLst>
                                      </p:cBhvr>
                                      <p:tavLst>
                                        <p:tav tm="0">
                                          <p:val>
                                            <p:fltVal val="0"/>
                                          </p:val>
                                        </p:tav>
                                        <p:tav tm="100000">
                                          <p:val>
                                            <p:strVal val="#ppt_h"/>
                                          </p:val>
                                        </p:tav>
                                      </p:tavLst>
                                    </p:anim>
                                    <p:animEffect transition="in" filter="fade">
                                      <p:cBhvr>
                                        <p:cTn id="118" dur="500"/>
                                        <p:tgtEl>
                                          <p:spTgt spid="41"/>
                                        </p:tgtEl>
                                      </p:cBhvr>
                                    </p:animEffect>
                                  </p:childTnLst>
                                </p:cTn>
                              </p:par>
                            </p:childTnLst>
                          </p:cTn>
                        </p:par>
                        <p:par>
                          <p:cTn id="119" fill="hold">
                            <p:stCondLst>
                              <p:cond delay="12000"/>
                            </p:stCondLst>
                            <p:childTnLst>
                              <p:par>
                                <p:cTn id="120" presetID="10" presetClass="entr" presetSubtype="0" fill="hold" grpId="0" nodeType="afterEffect">
                                  <p:stCondLst>
                                    <p:cond delay="0"/>
                                  </p:stCondLst>
                                  <p:childTnLst>
                                    <p:set>
                                      <p:cBhvr>
                                        <p:cTn id="121" dur="1" fill="hold">
                                          <p:stCondLst>
                                            <p:cond delay="0"/>
                                          </p:stCondLst>
                                        </p:cTn>
                                        <p:tgtEl>
                                          <p:spTgt spid="9"/>
                                        </p:tgtEl>
                                        <p:attrNameLst>
                                          <p:attrName>style.visibility</p:attrName>
                                        </p:attrNameLst>
                                      </p:cBhvr>
                                      <p:to>
                                        <p:strVal val="visible"/>
                                      </p:to>
                                    </p:set>
                                    <p:animEffect transition="in" filter="fade">
                                      <p:cBhvr>
                                        <p:cTn id="122" dur="500"/>
                                        <p:tgtEl>
                                          <p:spTgt spid="9"/>
                                        </p:tgtEl>
                                      </p:cBhvr>
                                    </p:animEffect>
                                  </p:childTnLst>
                                </p:cTn>
                              </p:par>
                            </p:childTnLst>
                          </p:cTn>
                        </p:par>
                        <p:par>
                          <p:cTn id="123" fill="hold">
                            <p:stCondLst>
                              <p:cond delay="12500"/>
                            </p:stCondLst>
                            <p:childTnLst>
                              <p:par>
                                <p:cTn id="124" presetID="53" presetClass="entr" presetSubtype="16" fill="hold" nodeType="afterEffect">
                                  <p:stCondLst>
                                    <p:cond delay="0"/>
                                  </p:stCondLst>
                                  <p:childTnLst>
                                    <p:set>
                                      <p:cBhvr>
                                        <p:cTn id="125" dur="1" fill="hold">
                                          <p:stCondLst>
                                            <p:cond delay="0"/>
                                          </p:stCondLst>
                                        </p:cTn>
                                        <p:tgtEl>
                                          <p:spTgt spid="59"/>
                                        </p:tgtEl>
                                        <p:attrNameLst>
                                          <p:attrName>style.visibility</p:attrName>
                                        </p:attrNameLst>
                                      </p:cBhvr>
                                      <p:to>
                                        <p:strVal val="visible"/>
                                      </p:to>
                                    </p:set>
                                    <p:anim calcmode="lin" valueType="num">
                                      <p:cBhvr>
                                        <p:cTn id="126" dur="500" fill="hold"/>
                                        <p:tgtEl>
                                          <p:spTgt spid="59"/>
                                        </p:tgtEl>
                                        <p:attrNameLst>
                                          <p:attrName>ppt_w</p:attrName>
                                        </p:attrNameLst>
                                      </p:cBhvr>
                                      <p:tavLst>
                                        <p:tav tm="0">
                                          <p:val>
                                            <p:fltVal val="0"/>
                                          </p:val>
                                        </p:tav>
                                        <p:tav tm="100000">
                                          <p:val>
                                            <p:strVal val="#ppt_w"/>
                                          </p:val>
                                        </p:tav>
                                      </p:tavLst>
                                    </p:anim>
                                    <p:anim calcmode="lin" valueType="num">
                                      <p:cBhvr>
                                        <p:cTn id="127" dur="500" fill="hold"/>
                                        <p:tgtEl>
                                          <p:spTgt spid="59"/>
                                        </p:tgtEl>
                                        <p:attrNameLst>
                                          <p:attrName>ppt_h</p:attrName>
                                        </p:attrNameLst>
                                      </p:cBhvr>
                                      <p:tavLst>
                                        <p:tav tm="0">
                                          <p:val>
                                            <p:fltVal val="0"/>
                                          </p:val>
                                        </p:tav>
                                        <p:tav tm="100000">
                                          <p:val>
                                            <p:strVal val="#ppt_h"/>
                                          </p:val>
                                        </p:tav>
                                      </p:tavLst>
                                    </p:anim>
                                    <p:animEffect transition="in" filter="fade">
                                      <p:cBhvr>
                                        <p:cTn id="128" dur="500"/>
                                        <p:tgtEl>
                                          <p:spTgt spid="59"/>
                                        </p:tgtEl>
                                      </p:cBhvr>
                                    </p:animEffect>
                                  </p:childTnLst>
                                </p:cTn>
                              </p:par>
                            </p:childTnLst>
                          </p:cTn>
                        </p:par>
                        <p:par>
                          <p:cTn id="129" fill="hold">
                            <p:stCondLst>
                              <p:cond delay="13000"/>
                            </p:stCondLst>
                            <p:childTnLst>
                              <p:par>
                                <p:cTn id="130" presetID="10" presetClass="entr" presetSubtype="0" fill="hold" grpId="0" nodeType="afterEffect">
                                  <p:stCondLst>
                                    <p:cond delay="0"/>
                                  </p:stCondLst>
                                  <p:childTnLst>
                                    <p:set>
                                      <p:cBhvr>
                                        <p:cTn id="131" dur="1" fill="hold">
                                          <p:stCondLst>
                                            <p:cond delay="0"/>
                                          </p:stCondLst>
                                        </p:cTn>
                                        <p:tgtEl>
                                          <p:spTgt spid="8"/>
                                        </p:tgtEl>
                                        <p:attrNameLst>
                                          <p:attrName>style.visibility</p:attrName>
                                        </p:attrNameLst>
                                      </p:cBhvr>
                                      <p:to>
                                        <p:strVal val="visible"/>
                                      </p:to>
                                    </p:set>
                                    <p:animEffect transition="in" filter="fade">
                                      <p:cBhvr>
                                        <p:cTn id="132" dur="500"/>
                                        <p:tgtEl>
                                          <p:spTgt spid="8"/>
                                        </p:tgtEl>
                                      </p:cBhvr>
                                    </p:animEffect>
                                  </p:childTnLst>
                                </p:cTn>
                              </p:par>
                            </p:childTnLst>
                          </p:cTn>
                        </p:par>
                        <p:par>
                          <p:cTn id="133" fill="hold">
                            <p:stCondLst>
                              <p:cond delay="13500"/>
                            </p:stCondLst>
                            <p:childTnLst>
                              <p:par>
                                <p:cTn id="134" presetID="53" presetClass="entr" presetSubtype="16" fill="hold" nodeType="afterEffect">
                                  <p:stCondLst>
                                    <p:cond delay="0"/>
                                  </p:stCondLst>
                                  <p:childTnLst>
                                    <p:set>
                                      <p:cBhvr>
                                        <p:cTn id="135" dur="1" fill="hold">
                                          <p:stCondLst>
                                            <p:cond delay="0"/>
                                          </p:stCondLst>
                                        </p:cTn>
                                        <p:tgtEl>
                                          <p:spTgt spid="69"/>
                                        </p:tgtEl>
                                        <p:attrNameLst>
                                          <p:attrName>style.visibility</p:attrName>
                                        </p:attrNameLst>
                                      </p:cBhvr>
                                      <p:to>
                                        <p:strVal val="visible"/>
                                      </p:to>
                                    </p:set>
                                    <p:anim calcmode="lin" valueType="num">
                                      <p:cBhvr>
                                        <p:cTn id="136" dur="500" fill="hold"/>
                                        <p:tgtEl>
                                          <p:spTgt spid="69"/>
                                        </p:tgtEl>
                                        <p:attrNameLst>
                                          <p:attrName>ppt_w</p:attrName>
                                        </p:attrNameLst>
                                      </p:cBhvr>
                                      <p:tavLst>
                                        <p:tav tm="0">
                                          <p:val>
                                            <p:fltVal val="0"/>
                                          </p:val>
                                        </p:tav>
                                        <p:tav tm="100000">
                                          <p:val>
                                            <p:strVal val="#ppt_w"/>
                                          </p:val>
                                        </p:tav>
                                      </p:tavLst>
                                    </p:anim>
                                    <p:anim calcmode="lin" valueType="num">
                                      <p:cBhvr>
                                        <p:cTn id="137" dur="500" fill="hold"/>
                                        <p:tgtEl>
                                          <p:spTgt spid="69"/>
                                        </p:tgtEl>
                                        <p:attrNameLst>
                                          <p:attrName>ppt_h</p:attrName>
                                        </p:attrNameLst>
                                      </p:cBhvr>
                                      <p:tavLst>
                                        <p:tav tm="0">
                                          <p:val>
                                            <p:fltVal val="0"/>
                                          </p:val>
                                        </p:tav>
                                        <p:tav tm="100000">
                                          <p:val>
                                            <p:strVal val="#ppt_h"/>
                                          </p:val>
                                        </p:tav>
                                      </p:tavLst>
                                    </p:anim>
                                    <p:animEffect transition="in" filter="fade">
                                      <p:cBhvr>
                                        <p:cTn id="138" dur="500"/>
                                        <p:tgtEl>
                                          <p:spTgt spid="69"/>
                                        </p:tgtEl>
                                      </p:cBhvr>
                                    </p:animEffect>
                                  </p:childTnLst>
                                </p:cTn>
                              </p:par>
                            </p:childTnLst>
                          </p:cTn>
                        </p:par>
                        <p:par>
                          <p:cTn id="139" fill="hold">
                            <p:stCondLst>
                              <p:cond delay="14000"/>
                            </p:stCondLst>
                            <p:childTnLst>
                              <p:par>
                                <p:cTn id="140" presetID="53" presetClass="entr" presetSubtype="16" fill="hold" grpId="0" nodeType="afterEffect">
                                  <p:stCondLst>
                                    <p:cond delay="0"/>
                                  </p:stCondLst>
                                  <p:childTnLst>
                                    <p:set>
                                      <p:cBhvr>
                                        <p:cTn id="141" dur="1" fill="hold">
                                          <p:stCondLst>
                                            <p:cond delay="0"/>
                                          </p:stCondLst>
                                        </p:cTn>
                                        <p:tgtEl>
                                          <p:spTgt spid="23"/>
                                        </p:tgtEl>
                                        <p:attrNameLst>
                                          <p:attrName>style.visibility</p:attrName>
                                        </p:attrNameLst>
                                      </p:cBhvr>
                                      <p:to>
                                        <p:strVal val="visible"/>
                                      </p:to>
                                    </p:set>
                                    <p:anim calcmode="lin" valueType="num">
                                      <p:cBhvr>
                                        <p:cTn id="142" dur="500" fill="hold"/>
                                        <p:tgtEl>
                                          <p:spTgt spid="23"/>
                                        </p:tgtEl>
                                        <p:attrNameLst>
                                          <p:attrName>ppt_w</p:attrName>
                                        </p:attrNameLst>
                                      </p:cBhvr>
                                      <p:tavLst>
                                        <p:tav tm="0">
                                          <p:val>
                                            <p:fltVal val="0"/>
                                          </p:val>
                                        </p:tav>
                                        <p:tav tm="100000">
                                          <p:val>
                                            <p:strVal val="#ppt_w"/>
                                          </p:val>
                                        </p:tav>
                                      </p:tavLst>
                                    </p:anim>
                                    <p:anim calcmode="lin" valueType="num">
                                      <p:cBhvr>
                                        <p:cTn id="143" dur="500" fill="hold"/>
                                        <p:tgtEl>
                                          <p:spTgt spid="23"/>
                                        </p:tgtEl>
                                        <p:attrNameLst>
                                          <p:attrName>ppt_h</p:attrName>
                                        </p:attrNameLst>
                                      </p:cBhvr>
                                      <p:tavLst>
                                        <p:tav tm="0">
                                          <p:val>
                                            <p:fltVal val="0"/>
                                          </p:val>
                                        </p:tav>
                                        <p:tav tm="100000">
                                          <p:val>
                                            <p:strVal val="#ppt_h"/>
                                          </p:val>
                                        </p:tav>
                                      </p:tavLst>
                                    </p:anim>
                                    <p:animEffect transition="in" filter="fade">
                                      <p:cBhvr>
                                        <p:cTn id="144"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30" grpId="0"/>
      <p:bldP spid="31" grpId="0"/>
      <p:bldP spid="32" grpId="0"/>
      <p:bldP spid="33" grpId="0"/>
      <p:bldP spid="34" grpId="0"/>
      <p:bldP spid="35" grpId="0"/>
      <p:bldP spid="7" grpId="0" animBg="1"/>
      <p:bldP spid="8" grpId="0" animBg="1"/>
      <p:bldP spid="9" grpId="0" animBg="1"/>
      <p:bldP spid="10" grpId="0" animBg="1"/>
      <p:bldP spid="11" grpId="0" animBg="1"/>
      <p:bldP spid="12" grpId="0" animBg="1"/>
      <p:bldP spid="13" grpId="0" animBg="1"/>
      <p:bldP spid="14" grpId="0" animBg="1"/>
      <p:bldP spid="23" grpId="0"/>
      <p:bldP spid="41" grpId="0" animBg="1"/>
      <p:bldP spid="42" grpId="0" animBg="1"/>
      <p:bldP spid="47"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2"/>
          <p:cNvGraphicFramePr>
            <a:graphicFrameLocks/>
          </p:cNvGraphicFramePr>
          <p:nvPr>
            <p:extLst>
              <p:ext uri="{D42A27DB-BD31-4B8C-83A1-F6EECF244321}">
                <p14:modId xmlns:p14="http://schemas.microsoft.com/office/powerpoint/2010/main" val="1246568939"/>
              </p:ext>
            </p:extLst>
          </p:nvPr>
        </p:nvGraphicFramePr>
        <p:xfrm>
          <a:off x="9430407" y="4373819"/>
          <a:ext cx="7789216" cy="6111879"/>
        </p:xfrm>
        <a:graphic>
          <a:graphicData uri="http://schemas.openxmlformats.org/drawingml/2006/chart">
            <c:chart xmlns:c="http://schemas.openxmlformats.org/drawingml/2006/chart" xmlns:r="http://schemas.openxmlformats.org/officeDocument/2006/relationships" r:id="rId2"/>
          </a:graphicData>
        </a:graphic>
      </p:graphicFrame>
      <p:grpSp>
        <p:nvGrpSpPr>
          <p:cNvPr id="7" name="Group 6"/>
          <p:cNvGrpSpPr/>
          <p:nvPr/>
        </p:nvGrpSpPr>
        <p:grpSpPr>
          <a:xfrm>
            <a:off x="1343255" y="4266193"/>
            <a:ext cx="7976685" cy="3241410"/>
            <a:chOff x="36062" y="2273094"/>
            <a:chExt cx="3889391" cy="2160377"/>
          </a:xfrm>
        </p:grpSpPr>
        <p:sp>
          <p:nvSpPr>
            <p:cNvPr id="8" name="TextBox 7"/>
            <p:cNvSpPr txBox="1"/>
            <p:nvPr/>
          </p:nvSpPr>
          <p:spPr>
            <a:xfrm>
              <a:off x="40839" y="3491920"/>
              <a:ext cx="3884614" cy="941551"/>
            </a:xfrm>
            <a:prstGeom prst="rect">
              <a:avLst/>
            </a:prstGeom>
            <a:noFill/>
          </p:spPr>
          <p:txBody>
            <a:bodyPr wrap="square" rtlCol="0">
              <a:spAutoFit/>
            </a:bodyPr>
            <a:lstStyle/>
            <a:p>
              <a:pPr>
                <a:lnSpc>
                  <a:spcPct val="130000"/>
                </a:lnSpc>
              </a:pPr>
              <a:r>
                <a:rPr lang="pt-BR" sz="1650" dirty="0">
                  <a:latin typeface="Lato Light"/>
                  <a:cs typeface="Lato Light"/>
                </a:rPr>
                <a:t>Lorem ipsum dolor sit amet, consectetur adipiscing elit. Aliquam tincidunt ante nec sem congue convallis. Pellentesque vel mauris quis nisl ornare rutrum in id risus. Proin vehicula ut sem et tempus. Interdum et malesuada fames ac ante ipsum primis in faucibus.</a:t>
              </a:r>
              <a:endParaRPr lang="en-US" sz="1650" dirty="0">
                <a:latin typeface="Lato Light"/>
                <a:cs typeface="Lato Light"/>
              </a:endParaRPr>
            </a:p>
          </p:txBody>
        </p:sp>
        <p:sp>
          <p:nvSpPr>
            <p:cNvPr id="9" name="TextBox 8"/>
            <p:cNvSpPr txBox="1"/>
            <p:nvPr/>
          </p:nvSpPr>
          <p:spPr>
            <a:xfrm>
              <a:off x="36062" y="2273094"/>
              <a:ext cx="1057683" cy="369321"/>
            </a:xfrm>
            <a:prstGeom prst="rect">
              <a:avLst/>
            </a:prstGeom>
            <a:noFill/>
          </p:spPr>
          <p:txBody>
            <a:bodyPr wrap="none" rtlCol="0">
              <a:spAutoFit/>
            </a:bodyPr>
            <a:lstStyle/>
            <a:p>
              <a:r>
                <a:rPr lang="id-ID" sz="3001" b="1" dirty="0">
                  <a:solidFill>
                    <a:schemeClr val="tx2"/>
                  </a:solidFill>
                  <a:latin typeface="Lato Regular"/>
                  <a:cs typeface="Lato Regular"/>
                </a:rPr>
                <a:t>Yearly Sales</a:t>
              </a:r>
            </a:p>
          </p:txBody>
        </p:sp>
        <p:sp>
          <p:nvSpPr>
            <p:cNvPr id="10" name="TextBox 9"/>
            <p:cNvSpPr txBox="1"/>
            <p:nvPr/>
          </p:nvSpPr>
          <p:spPr>
            <a:xfrm>
              <a:off x="1427790" y="2829196"/>
              <a:ext cx="2497663" cy="501545"/>
            </a:xfrm>
            <a:prstGeom prst="rect">
              <a:avLst/>
            </a:prstGeom>
            <a:noFill/>
          </p:spPr>
          <p:txBody>
            <a:bodyPr wrap="square" rtlCol="0">
              <a:spAutoFit/>
            </a:bodyPr>
            <a:lstStyle/>
            <a:p>
              <a:pPr>
                <a:lnSpc>
                  <a:spcPct val="130000"/>
                </a:lnSpc>
              </a:pPr>
              <a:r>
                <a:rPr lang="pt-BR" sz="1650" dirty="0">
                  <a:latin typeface="Lato Light"/>
                  <a:cs typeface="Lato Light"/>
                </a:rPr>
                <a:t>Lorem ipsum dolor sit amet, consectetur adipiscing elit. Aliquam tincidunt ante nec sem congue convallis. </a:t>
              </a:r>
              <a:endParaRPr lang="en-US" sz="1650" dirty="0">
                <a:latin typeface="Lato Light"/>
                <a:cs typeface="Lato Light"/>
              </a:endParaRPr>
            </a:p>
          </p:txBody>
        </p:sp>
        <p:sp>
          <p:nvSpPr>
            <p:cNvPr id="11" name="TextBox 10"/>
            <p:cNvSpPr txBox="1"/>
            <p:nvPr/>
          </p:nvSpPr>
          <p:spPr>
            <a:xfrm>
              <a:off x="36062" y="2627024"/>
              <a:ext cx="1066281" cy="892533"/>
            </a:xfrm>
            <a:prstGeom prst="rect">
              <a:avLst/>
            </a:prstGeom>
            <a:noFill/>
          </p:spPr>
          <p:txBody>
            <a:bodyPr wrap="none" rtlCol="0">
              <a:spAutoFit/>
            </a:bodyPr>
            <a:lstStyle/>
            <a:p>
              <a:r>
                <a:rPr lang="id-ID" sz="8102" b="1" dirty="0">
                  <a:solidFill>
                    <a:schemeClr val="accent1"/>
                  </a:solidFill>
                  <a:latin typeface="Lato Light"/>
                  <a:cs typeface="Lato Light"/>
                </a:rPr>
                <a:t>74%</a:t>
              </a:r>
            </a:p>
          </p:txBody>
        </p:sp>
      </p:grpSp>
      <p:grpSp>
        <p:nvGrpSpPr>
          <p:cNvPr id="12" name="Group 11"/>
          <p:cNvGrpSpPr/>
          <p:nvPr/>
        </p:nvGrpSpPr>
        <p:grpSpPr>
          <a:xfrm>
            <a:off x="1488396" y="7819950"/>
            <a:ext cx="4028860" cy="1064003"/>
            <a:chOff x="2317209" y="7927358"/>
            <a:chExt cx="5370416" cy="1418300"/>
          </a:xfrm>
        </p:grpSpPr>
        <p:grpSp>
          <p:nvGrpSpPr>
            <p:cNvPr id="13" name="Group 12"/>
            <p:cNvGrpSpPr/>
            <p:nvPr/>
          </p:nvGrpSpPr>
          <p:grpSpPr>
            <a:xfrm>
              <a:off x="3208254" y="7927358"/>
              <a:ext cx="4479371" cy="1418300"/>
              <a:chOff x="8198838" y="3829029"/>
              <a:chExt cx="2240269" cy="709150"/>
            </a:xfrm>
          </p:grpSpPr>
          <p:sp>
            <p:nvSpPr>
              <p:cNvPr id="15" name="TextBox 14"/>
              <p:cNvSpPr txBox="1"/>
              <p:nvPr/>
            </p:nvSpPr>
            <p:spPr>
              <a:xfrm>
                <a:off x="8198838" y="3829029"/>
                <a:ext cx="679888" cy="369321"/>
              </a:xfrm>
              <a:prstGeom prst="rect">
                <a:avLst/>
              </a:prstGeom>
              <a:noFill/>
            </p:spPr>
            <p:txBody>
              <a:bodyPr wrap="none" rtlCol="0">
                <a:spAutoFit/>
              </a:bodyPr>
              <a:lstStyle/>
              <a:p>
                <a:r>
                  <a:rPr lang="id-ID" sz="3001" b="1" dirty="0">
                    <a:solidFill>
                      <a:schemeClr val="tx2"/>
                    </a:solidFill>
                    <a:latin typeface="Lato Regular"/>
                    <a:cs typeface="Lato Regular"/>
                  </a:rPr>
                  <a:t>Title </a:t>
                </a:r>
              </a:p>
            </p:txBody>
          </p:sp>
          <p:sp>
            <p:nvSpPr>
              <p:cNvPr id="16" name="TextBox 15"/>
              <p:cNvSpPr txBox="1"/>
              <p:nvPr/>
            </p:nvSpPr>
            <p:spPr>
              <a:xfrm>
                <a:off x="8198838" y="4138174"/>
                <a:ext cx="2240269" cy="400005"/>
              </a:xfrm>
              <a:prstGeom prst="rect">
                <a:avLst/>
              </a:prstGeom>
              <a:noFill/>
            </p:spPr>
            <p:txBody>
              <a:bodyPr wrap="square" rtlCol="0">
                <a:spAutoFit/>
              </a:bodyPr>
              <a:lstStyle/>
              <a:p>
                <a:r>
                  <a:rPr lang="pt-BR" sz="1650" dirty="0">
                    <a:latin typeface="Lato Light"/>
                    <a:cs typeface="Lato Light"/>
                  </a:rPr>
                  <a:t>Lorem ipsum dolor sit amet, consectetur adipiscing elit.</a:t>
                </a:r>
                <a:endParaRPr lang="en-US" sz="1650" b="1" dirty="0">
                  <a:latin typeface="Lato Light"/>
                  <a:cs typeface="Lato Light"/>
                </a:endParaRPr>
              </a:p>
            </p:txBody>
          </p:sp>
        </p:grpSp>
        <p:sp>
          <p:nvSpPr>
            <p:cNvPr id="14" name="Freeform 538"/>
            <p:cNvSpPr>
              <a:spLocks noChangeArrowheads="1"/>
            </p:cNvSpPr>
            <p:nvPr/>
          </p:nvSpPr>
          <p:spPr bwMode="auto">
            <a:xfrm>
              <a:off x="2317209" y="8125889"/>
              <a:ext cx="779645" cy="689549"/>
            </a:xfrm>
            <a:custGeom>
              <a:avLst/>
              <a:gdLst>
                <a:gd name="T0" fmla="*/ 1029 w 1255"/>
                <a:gd name="T1" fmla="*/ 75 h 1113"/>
                <a:gd name="T2" fmla="*/ 75 w 1255"/>
                <a:gd name="T3" fmla="*/ 0 h 1113"/>
                <a:gd name="T4" fmla="*/ 0 w 1255"/>
                <a:gd name="T5" fmla="*/ 953 h 1113"/>
                <a:gd name="T6" fmla="*/ 644 w 1255"/>
                <a:gd name="T7" fmla="*/ 1029 h 1113"/>
                <a:gd name="T8" fmla="*/ 1254 w 1255"/>
                <a:gd name="T9" fmla="*/ 736 h 1113"/>
                <a:gd name="T10" fmla="*/ 335 w 1255"/>
                <a:gd name="T11" fmla="*/ 75 h 1113"/>
                <a:gd name="T12" fmla="*/ 694 w 1255"/>
                <a:gd name="T13" fmla="*/ 167 h 1113"/>
                <a:gd name="T14" fmla="*/ 335 w 1255"/>
                <a:gd name="T15" fmla="*/ 75 h 1113"/>
                <a:gd name="T16" fmla="*/ 937 w 1255"/>
                <a:gd name="T17" fmla="*/ 251 h 1113"/>
                <a:gd name="T18" fmla="*/ 878 w 1255"/>
                <a:gd name="T19" fmla="*/ 368 h 1113"/>
                <a:gd name="T20" fmla="*/ 661 w 1255"/>
                <a:gd name="T21" fmla="*/ 385 h 1113"/>
                <a:gd name="T22" fmla="*/ 552 w 1255"/>
                <a:gd name="T23" fmla="*/ 494 h 1113"/>
                <a:gd name="T24" fmla="*/ 510 w 1255"/>
                <a:gd name="T25" fmla="*/ 736 h 1113"/>
                <a:gd name="T26" fmla="*/ 92 w 1255"/>
                <a:gd name="T27" fmla="*/ 920 h 1113"/>
                <a:gd name="T28" fmla="*/ 845 w 1255"/>
                <a:gd name="T29" fmla="*/ 435 h 1113"/>
                <a:gd name="T30" fmla="*/ 911 w 1255"/>
                <a:gd name="T31" fmla="*/ 435 h 1113"/>
                <a:gd name="T32" fmla="*/ 845 w 1255"/>
                <a:gd name="T33" fmla="*/ 435 h 1113"/>
                <a:gd name="T34" fmla="*/ 577 w 1255"/>
                <a:gd name="T35" fmla="*/ 769 h 1113"/>
                <a:gd name="T36" fmla="*/ 577 w 1255"/>
                <a:gd name="T37" fmla="*/ 703 h 1113"/>
                <a:gd name="T38" fmla="*/ 878 w 1255"/>
                <a:gd name="T39" fmla="*/ 1079 h 1113"/>
                <a:gd name="T40" fmla="*/ 878 w 1255"/>
                <a:gd name="T41" fmla="*/ 1004 h 1113"/>
                <a:gd name="T42" fmla="*/ 878 w 1255"/>
                <a:gd name="T43" fmla="*/ 1079 h 1113"/>
                <a:gd name="T44" fmla="*/ 945 w 1255"/>
                <a:gd name="T45" fmla="*/ 728 h 1113"/>
                <a:gd name="T46" fmla="*/ 878 w 1255"/>
                <a:gd name="T47" fmla="*/ 803 h 1113"/>
                <a:gd name="T48" fmla="*/ 661 w 1255"/>
                <a:gd name="T49" fmla="*/ 627 h 1113"/>
                <a:gd name="T50" fmla="*/ 694 w 1255"/>
                <a:gd name="T51" fmla="*/ 585 h 1113"/>
                <a:gd name="T52" fmla="*/ 878 w 1255"/>
                <a:gd name="T53" fmla="*/ 669 h 1113"/>
                <a:gd name="T54" fmla="*/ 1045 w 1255"/>
                <a:gd name="T55" fmla="*/ 544 h 1113"/>
                <a:gd name="T56" fmla="*/ 1087 w 1255"/>
                <a:gd name="T57" fmla="*/ 585 h 1113"/>
                <a:gd name="T58" fmla="*/ 1146 w 1255"/>
                <a:gd name="T59" fmla="*/ 736 h 1113"/>
                <a:gd name="T60" fmla="*/ 1221 w 1255"/>
                <a:gd name="T61" fmla="*/ 736 h 1113"/>
                <a:gd name="T62" fmla="*/ 1179 w 1255"/>
                <a:gd name="T63" fmla="*/ 769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55" h="1113">
                  <a:moveTo>
                    <a:pt x="1029" y="402"/>
                  </a:moveTo>
                  <a:cubicBezTo>
                    <a:pt x="1029" y="75"/>
                    <a:pt x="1029" y="75"/>
                    <a:pt x="1029" y="75"/>
                  </a:cubicBezTo>
                  <a:cubicBezTo>
                    <a:pt x="1029" y="34"/>
                    <a:pt x="995" y="0"/>
                    <a:pt x="953" y="0"/>
                  </a:cubicBezTo>
                  <a:cubicBezTo>
                    <a:pt x="75" y="0"/>
                    <a:pt x="75" y="0"/>
                    <a:pt x="75" y="0"/>
                  </a:cubicBezTo>
                  <a:cubicBezTo>
                    <a:pt x="34" y="0"/>
                    <a:pt x="0" y="34"/>
                    <a:pt x="0" y="75"/>
                  </a:cubicBezTo>
                  <a:cubicBezTo>
                    <a:pt x="0" y="953"/>
                    <a:pt x="0" y="953"/>
                    <a:pt x="0" y="953"/>
                  </a:cubicBezTo>
                  <a:cubicBezTo>
                    <a:pt x="0" y="995"/>
                    <a:pt x="34" y="1029"/>
                    <a:pt x="75" y="1029"/>
                  </a:cubicBezTo>
                  <a:cubicBezTo>
                    <a:pt x="644" y="1029"/>
                    <a:pt x="644" y="1029"/>
                    <a:pt x="644" y="1029"/>
                  </a:cubicBezTo>
                  <a:cubicBezTo>
                    <a:pt x="711" y="1079"/>
                    <a:pt x="795" y="1112"/>
                    <a:pt x="878" y="1112"/>
                  </a:cubicBezTo>
                  <a:cubicBezTo>
                    <a:pt x="1087" y="1112"/>
                    <a:pt x="1254" y="945"/>
                    <a:pt x="1254" y="736"/>
                  </a:cubicBezTo>
                  <a:cubicBezTo>
                    <a:pt x="1254" y="585"/>
                    <a:pt x="1162" y="460"/>
                    <a:pt x="1029" y="402"/>
                  </a:cubicBezTo>
                  <a:close/>
                  <a:moveTo>
                    <a:pt x="335" y="75"/>
                  </a:moveTo>
                  <a:cubicBezTo>
                    <a:pt x="694" y="75"/>
                    <a:pt x="694" y="75"/>
                    <a:pt x="694" y="75"/>
                  </a:cubicBezTo>
                  <a:cubicBezTo>
                    <a:pt x="694" y="167"/>
                    <a:pt x="694" y="167"/>
                    <a:pt x="694" y="167"/>
                  </a:cubicBezTo>
                  <a:cubicBezTo>
                    <a:pt x="335" y="167"/>
                    <a:pt x="335" y="167"/>
                    <a:pt x="335" y="167"/>
                  </a:cubicBezTo>
                  <a:lnTo>
                    <a:pt x="335" y="75"/>
                  </a:lnTo>
                  <a:close/>
                  <a:moveTo>
                    <a:pt x="92" y="251"/>
                  </a:moveTo>
                  <a:cubicBezTo>
                    <a:pt x="937" y="251"/>
                    <a:pt x="937" y="251"/>
                    <a:pt x="937" y="251"/>
                  </a:cubicBezTo>
                  <a:cubicBezTo>
                    <a:pt x="937" y="368"/>
                    <a:pt x="937" y="368"/>
                    <a:pt x="937" y="368"/>
                  </a:cubicBezTo>
                  <a:cubicBezTo>
                    <a:pt x="920" y="368"/>
                    <a:pt x="895" y="368"/>
                    <a:pt x="878" y="368"/>
                  </a:cubicBezTo>
                  <a:cubicBezTo>
                    <a:pt x="795" y="368"/>
                    <a:pt x="719" y="393"/>
                    <a:pt x="661" y="435"/>
                  </a:cubicBezTo>
                  <a:cubicBezTo>
                    <a:pt x="661" y="385"/>
                    <a:pt x="661" y="385"/>
                    <a:pt x="661" y="385"/>
                  </a:cubicBezTo>
                  <a:cubicBezTo>
                    <a:pt x="552" y="385"/>
                    <a:pt x="552" y="385"/>
                    <a:pt x="552" y="385"/>
                  </a:cubicBezTo>
                  <a:cubicBezTo>
                    <a:pt x="552" y="494"/>
                    <a:pt x="552" y="494"/>
                    <a:pt x="552" y="494"/>
                  </a:cubicBezTo>
                  <a:cubicBezTo>
                    <a:pt x="602" y="494"/>
                    <a:pt x="602" y="494"/>
                    <a:pt x="602" y="494"/>
                  </a:cubicBezTo>
                  <a:cubicBezTo>
                    <a:pt x="544" y="560"/>
                    <a:pt x="510" y="644"/>
                    <a:pt x="510" y="736"/>
                  </a:cubicBezTo>
                  <a:cubicBezTo>
                    <a:pt x="510" y="803"/>
                    <a:pt x="527" y="870"/>
                    <a:pt x="560" y="920"/>
                  </a:cubicBezTo>
                  <a:cubicBezTo>
                    <a:pt x="92" y="920"/>
                    <a:pt x="92" y="920"/>
                    <a:pt x="92" y="920"/>
                  </a:cubicBezTo>
                  <a:lnTo>
                    <a:pt x="92" y="251"/>
                  </a:lnTo>
                  <a:close/>
                  <a:moveTo>
                    <a:pt x="845" y="435"/>
                  </a:moveTo>
                  <a:cubicBezTo>
                    <a:pt x="845" y="418"/>
                    <a:pt x="861" y="402"/>
                    <a:pt x="878" y="402"/>
                  </a:cubicBezTo>
                  <a:cubicBezTo>
                    <a:pt x="895" y="402"/>
                    <a:pt x="911" y="418"/>
                    <a:pt x="911" y="435"/>
                  </a:cubicBezTo>
                  <a:cubicBezTo>
                    <a:pt x="911" y="452"/>
                    <a:pt x="895" y="468"/>
                    <a:pt x="878" y="468"/>
                  </a:cubicBezTo>
                  <a:cubicBezTo>
                    <a:pt x="861" y="468"/>
                    <a:pt x="845" y="452"/>
                    <a:pt x="845" y="435"/>
                  </a:cubicBezTo>
                  <a:close/>
                  <a:moveTo>
                    <a:pt x="610" y="736"/>
                  </a:moveTo>
                  <a:cubicBezTo>
                    <a:pt x="610" y="761"/>
                    <a:pt x="594" y="769"/>
                    <a:pt x="577" y="769"/>
                  </a:cubicBezTo>
                  <a:cubicBezTo>
                    <a:pt x="560" y="769"/>
                    <a:pt x="544" y="761"/>
                    <a:pt x="544" y="736"/>
                  </a:cubicBezTo>
                  <a:cubicBezTo>
                    <a:pt x="544" y="719"/>
                    <a:pt x="560" y="703"/>
                    <a:pt x="577" y="703"/>
                  </a:cubicBezTo>
                  <a:cubicBezTo>
                    <a:pt x="594" y="703"/>
                    <a:pt x="610" y="719"/>
                    <a:pt x="610" y="736"/>
                  </a:cubicBezTo>
                  <a:close/>
                  <a:moveTo>
                    <a:pt x="878" y="1079"/>
                  </a:moveTo>
                  <a:cubicBezTo>
                    <a:pt x="861" y="1079"/>
                    <a:pt x="845" y="1062"/>
                    <a:pt x="845" y="1045"/>
                  </a:cubicBezTo>
                  <a:cubicBezTo>
                    <a:pt x="845" y="1020"/>
                    <a:pt x="861" y="1004"/>
                    <a:pt x="878" y="1004"/>
                  </a:cubicBezTo>
                  <a:cubicBezTo>
                    <a:pt x="895" y="1004"/>
                    <a:pt x="911" y="1020"/>
                    <a:pt x="911" y="1045"/>
                  </a:cubicBezTo>
                  <a:cubicBezTo>
                    <a:pt x="911" y="1062"/>
                    <a:pt x="895" y="1079"/>
                    <a:pt x="878" y="1079"/>
                  </a:cubicBezTo>
                  <a:close/>
                  <a:moveTo>
                    <a:pt x="1087" y="585"/>
                  </a:moveTo>
                  <a:cubicBezTo>
                    <a:pt x="945" y="728"/>
                    <a:pt x="945" y="728"/>
                    <a:pt x="945" y="728"/>
                  </a:cubicBezTo>
                  <a:lnTo>
                    <a:pt x="945" y="736"/>
                  </a:lnTo>
                  <a:cubicBezTo>
                    <a:pt x="945" y="778"/>
                    <a:pt x="920" y="803"/>
                    <a:pt x="878" y="803"/>
                  </a:cubicBezTo>
                  <a:cubicBezTo>
                    <a:pt x="845" y="803"/>
                    <a:pt x="811" y="778"/>
                    <a:pt x="811" y="744"/>
                  </a:cubicBezTo>
                  <a:cubicBezTo>
                    <a:pt x="661" y="627"/>
                    <a:pt x="661" y="627"/>
                    <a:pt x="661" y="627"/>
                  </a:cubicBezTo>
                  <a:cubicBezTo>
                    <a:pt x="652" y="619"/>
                    <a:pt x="644" y="594"/>
                    <a:pt x="652" y="585"/>
                  </a:cubicBezTo>
                  <a:cubicBezTo>
                    <a:pt x="661" y="577"/>
                    <a:pt x="686" y="569"/>
                    <a:pt x="694" y="585"/>
                  </a:cubicBezTo>
                  <a:cubicBezTo>
                    <a:pt x="836" y="686"/>
                    <a:pt x="836" y="686"/>
                    <a:pt x="836" y="686"/>
                  </a:cubicBezTo>
                  <a:cubicBezTo>
                    <a:pt x="845" y="677"/>
                    <a:pt x="861" y="669"/>
                    <a:pt x="878" y="669"/>
                  </a:cubicBezTo>
                  <a:cubicBezTo>
                    <a:pt x="895" y="669"/>
                    <a:pt x="903" y="677"/>
                    <a:pt x="911" y="677"/>
                  </a:cubicBezTo>
                  <a:cubicBezTo>
                    <a:pt x="1045" y="544"/>
                    <a:pt x="1045" y="544"/>
                    <a:pt x="1045" y="544"/>
                  </a:cubicBezTo>
                  <a:cubicBezTo>
                    <a:pt x="1062" y="535"/>
                    <a:pt x="1079" y="535"/>
                    <a:pt x="1087" y="544"/>
                  </a:cubicBezTo>
                  <a:cubicBezTo>
                    <a:pt x="1104" y="552"/>
                    <a:pt x="1096" y="569"/>
                    <a:pt x="1087" y="585"/>
                  </a:cubicBezTo>
                  <a:close/>
                  <a:moveTo>
                    <a:pt x="1179" y="769"/>
                  </a:moveTo>
                  <a:cubicBezTo>
                    <a:pt x="1162" y="769"/>
                    <a:pt x="1146" y="761"/>
                    <a:pt x="1146" y="736"/>
                  </a:cubicBezTo>
                  <a:cubicBezTo>
                    <a:pt x="1146" y="719"/>
                    <a:pt x="1162" y="703"/>
                    <a:pt x="1179" y="703"/>
                  </a:cubicBezTo>
                  <a:cubicBezTo>
                    <a:pt x="1204" y="703"/>
                    <a:pt x="1221" y="719"/>
                    <a:pt x="1221" y="736"/>
                  </a:cubicBezTo>
                  <a:cubicBezTo>
                    <a:pt x="1221" y="761"/>
                    <a:pt x="1204" y="769"/>
                    <a:pt x="1179" y="769"/>
                  </a:cubicBezTo>
                  <a:close/>
                  <a:moveTo>
                    <a:pt x="1179" y="769"/>
                  </a:moveTo>
                  <a:lnTo>
                    <a:pt x="1179" y="769"/>
                  </a:lnTo>
                  <a:close/>
                </a:path>
              </a:pathLst>
            </a:custGeom>
            <a:solidFill>
              <a:schemeClr val="accent1"/>
            </a:solidFill>
            <a:ln>
              <a:noFill/>
            </a:ln>
            <a:effectLst/>
            <a:extLst/>
          </p:spPr>
          <p:txBody>
            <a:bodyPr wrap="none" anchor="ctr"/>
            <a:lstStyle/>
            <a:p>
              <a:pPr>
                <a:defRPr/>
              </a:pPr>
              <a:endParaRPr lang="en-US" sz="2701" dirty="0">
                <a:latin typeface="Lato Light"/>
                <a:ea typeface="SimSun" charset="0"/>
              </a:endParaRPr>
            </a:p>
          </p:txBody>
        </p:sp>
      </p:grpSp>
      <p:grpSp>
        <p:nvGrpSpPr>
          <p:cNvPr id="17" name="Group 16"/>
          <p:cNvGrpSpPr/>
          <p:nvPr/>
        </p:nvGrpSpPr>
        <p:grpSpPr>
          <a:xfrm>
            <a:off x="5198178" y="7872750"/>
            <a:ext cx="4090833" cy="1073679"/>
            <a:chOff x="7262301" y="7997738"/>
            <a:chExt cx="5453023" cy="1431198"/>
          </a:xfrm>
        </p:grpSpPr>
        <p:grpSp>
          <p:nvGrpSpPr>
            <p:cNvPr id="18" name="Group 17"/>
            <p:cNvGrpSpPr/>
            <p:nvPr/>
          </p:nvGrpSpPr>
          <p:grpSpPr>
            <a:xfrm>
              <a:off x="8235952" y="8010636"/>
              <a:ext cx="4479372" cy="1418300"/>
              <a:chOff x="8198838" y="3829029"/>
              <a:chExt cx="2240269" cy="709150"/>
            </a:xfrm>
          </p:grpSpPr>
          <p:sp>
            <p:nvSpPr>
              <p:cNvPr id="20" name="TextBox 19"/>
              <p:cNvSpPr txBox="1"/>
              <p:nvPr/>
            </p:nvSpPr>
            <p:spPr>
              <a:xfrm>
                <a:off x="8198838" y="3829029"/>
                <a:ext cx="679887" cy="369321"/>
              </a:xfrm>
              <a:prstGeom prst="rect">
                <a:avLst/>
              </a:prstGeom>
              <a:noFill/>
            </p:spPr>
            <p:txBody>
              <a:bodyPr wrap="none" rtlCol="0">
                <a:spAutoFit/>
              </a:bodyPr>
              <a:lstStyle/>
              <a:p>
                <a:r>
                  <a:rPr lang="id-ID" sz="3001" b="1" dirty="0">
                    <a:solidFill>
                      <a:schemeClr val="tx2"/>
                    </a:solidFill>
                    <a:latin typeface="Lato Regular"/>
                    <a:cs typeface="Lato Regular"/>
                  </a:rPr>
                  <a:t>Title </a:t>
                </a:r>
              </a:p>
            </p:txBody>
          </p:sp>
          <p:sp>
            <p:nvSpPr>
              <p:cNvPr id="21" name="TextBox 20"/>
              <p:cNvSpPr txBox="1"/>
              <p:nvPr/>
            </p:nvSpPr>
            <p:spPr>
              <a:xfrm>
                <a:off x="8198838" y="4138174"/>
                <a:ext cx="2240269" cy="400005"/>
              </a:xfrm>
              <a:prstGeom prst="rect">
                <a:avLst/>
              </a:prstGeom>
              <a:noFill/>
            </p:spPr>
            <p:txBody>
              <a:bodyPr wrap="square" rtlCol="0">
                <a:spAutoFit/>
              </a:bodyPr>
              <a:lstStyle/>
              <a:p>
                <a:r>
                  <a:rPr lang="pt-BR" sz="1650" dirty="0">
                    <a:latin typeface="Lato Light"/>
                    <a:cs typeface="Lato Light"/>
                  </a:rPr>
                  <a:t>Lorem ipsum dolor sit amet, consectetur adipiscing elit.</a:t>
                </a:r>
                <a:endParaRPr lang="en-US" sz="1650" b="1" dirty="0">
                  <a:latin typeface="Lato Light"/>
                  <a:cs typeface="Lato Light"/>
                </a:endParaRPr>
              </a:p>
            </p:txBody>
          </p:sp>
        </p:grpSp>
        <p:sp>
          <p:nvSpPr>
            <p:cNvPr id="19" name="AutoShape 114"/>
            <p:cNvSpPr>
              <a:spLocks/>
            </p:cNvSpPr>
            <p:nvPr/>
          </p:nvSpPr>
          <p:spPr bwMode="auto">
            <a:xfrm>
              <a:off x="7262301" y="7997738"/>
              <a:ext cx="879348" cy="8996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050" y="9182"/>
                  </a:moveTo>
                  <a:cubicBezTo>
                    <a:pt x="21200" y="9182"/>
                    <a:pt x="21329" y="9229"/>
                    <a:pt x="21435" y="9326"/>
                  </a:cubicBezTo>
                  <a:cubicBezTo>
                    <a:pt x="21544" y="9426"/>
                    <a:pt x="21599" y="9549"/>
                    <a:pt x="21599" y="9699"/>
                  </a:cubicBezTo>
                  <a:lnTo>
                    <a:pt x="21599" y="11867"/>
                  </a:lnTo>
                  <a:cubicBezTo>
                    <a:pt x="21599" y="12232"/>
                    <a:pt x="21415" y="12414"/>
                    <a:pt x="21050" y="12414"/>
                  </a:cubicBezTo>
                  <a:lnTo>
                    <a:pt x="18746" y="12414"/>
                  </a:lnTo>
                  <a:cubicBezTo>
                    <a:pt x="18575" y="13204"/>
                    <a:pt x="18299" y="13947"/>
                    <a:pt x="17915" y="14646"/>
                  </a:cubicBezTo>
                  <a:cubicBezTo>
                    <a:pt x="17530" y="15342"/>
                    <a:pt x="17066" y="15965"/>
                    <a:pt x="16517" y="16514"/>
                  </a:cubicBezTo>
                  <a:cubicBezTo>
                    <a:pt x="15968" y="17061"/>
                    <a:pt x="15346" y="17528"/>
                    <a:pt x="14647" y="17913"/>
                  </a:cubicBezTo>
                  <a:cubicBezTo>
                    <a:pt x="13948" y="18298"/>
                    <a:pt x="13206" y="18577"/>
                    <a:pt x="12419" y="18741"/>
                  </a:cubicBezTo>
                  <a:lnTo>
                    <a:pt x="12419" y="21050"/>
                  </a:lnTo>
                  <a:cubicBezTo>
                    <a:pt x="12419" y="21197"/>
                    <a:pt x="12369" y="21329"/>
                    <a:pt x="12269" y="21435"/>
                  </a:cubicBezTo>
                  <a:cubicBezTo>
                    <a:pt x="12172" y="21544"/>
                    <a:pt x="12049" y="21599"/>
                    <a:pt x="11896" y="21599"/>
                  </a:cubicBezTo>
                  <a:lnTo>
                    <a:pt x="9732" y="21599"/>
                  </a:lnTo>
                  <a:cubicBezTo>
                    <a:pt x="9368" y="21599"/>
                    <a:pt x="9183" y="21417"/>
                    <a:pt x="9183" y="21050"/>
                  </a:cubicBezTo>
                  <a:lnTo>
                    <a:pt x="9183" y="18741"/>
                  </a:lnTo>
                  <a:cubicBezTo>
                    <a:pt x="8396" y="18577"/>
                    <a:pt x="7654" y="18298"/>
                    <a:pt x="6955" y="17913"/>
                  </a:cubicBezTo>
                  <a:cubicBezTo>
                    <a:pt x="6259" y="17528"/>
                    <a:pt x="5634" y="17061"/>
                    <a:pt x="5085" y="16514"/>
                  </a:cubicBezTo>
                  <a:cubicBezTo>
                    <a:pt x="4536" y="15965"/>
                    <a:pt x="4069" y="15342"/>
                    <a:pt x="3687" y="14646"/>
                  </a:cubicBezTo>
                  <a:cubicBezTo>
                    <a:pt x="3300" y="13947"/>
                    <a:pt x="3024" y="13204"/>
                    <a:pt x="2856" y="12414"/>
                  </a:cubicBezTo>
                  <a:lnTo>
                    <a:pt x="551" y="12414"/>
                  </a:lnTo>
                  <a:cubicBezTo>
                    <a:pt x="187" y="12414"/>
                    <a:pt x="0" y="12231"/>
                    <a:pt x="0" y="11867"/>
                  </a:cubicBezTo>
                  <a:lnTo>
                    <a:pt x="0" y="9699"/>
                  </a:lnTo>
                  <a:cubicBezTo>
                    <a:pt x="0" y="9549"/>
                    <a:pt x="58" y="9426"/>
                    <a:pt x="167" y="9326"/>
                  </a:cubicBezTo>
                  <a:cubicBezTo>
                    <a:pt x="273" y="9229"/>
                    <a:pt x="402" y="9182"/>
                    <a:pt x="551" y="9182"/>
                  </a:cubicBezTo>
                  <a:lnTo>
                    <a:pt x="2856" y="9182"/>
                  </a:lnTo>
                  <a:cubicBezTo>
                    <a:pt x="3026" y="8392"/>
                    <a:pt x="3300" y="7652"/>
                    <a:pt x="3687" y="6953"/>
                  </a:cubicBezTo>
                  <a:cubicBezTo>
                    <a:pt x="4069" y="6251"/>
                    <a:pt x="4536" y="5631"/>
                    <a:pt x="5085" y="5081"/>
                  </a:cubicBezTo>
                  <a:cubicBezTo>
                    <a:pt x="5634" y="4532"/>
                    <a:pt x="6256" y="4065"/>
                    <a:pt x="6955" y="3680"/>
                  </a:cubicBezTo>
                  <a:cubicBezTo>
                    <a:pt x="7654" y="3298"/>
                    <a:pt x="8396" y="3022"/>
                    <a:pt x="9183" y="2852"/>
                  </a:cubicBezTo>
                  <a:lnTo>
                    <a:pt x="9183" y="546"/>
                  </a:lnTo>
                  <a:cubicBezTo>
                    <a:pt x="9183" y="181"/>
                    <a:pt x="9365" y="0"/>
                    <a:pt x="9732" y="0"/>
                  </a:cubicBezTo>
                  <a:lnTo>
                    <a:pt x="11896" y="0"/>
                  </a:lnTo>
                  <a:cubicBezTo>
                    <a:pt x="12049" y="0"/>
                    <a:pt x="12172" y="50"/>
                    <a:pt x="12269" y="158"/>
                  </a:cubicBezTo>
                  <a:cubicBezTo>
                    <a:pt x="12369" y="267"/>
                    <a:pt x="12419" y="396"/>
                    <a:pt x="12419" y="546"/>
                  </a:cubicBezTo>
                  <a:lnTo>
                    <a:pt x="12419" y="2852"/>
                  </a:lnTo>
                  <a:cubicBezTo>
                    <a:pt x="13206" y="3022"/>
                    <a:pt x="13948" y="3298"/>
                    <a:pt x="14647" y="3680"/>
                  </a:cubicBezTo>
                  <a:cubicBezTo>
                    <a:pt x="15343" y="4065"/>
                    <a:pt x="15968" y="4532"/>
                    <a:pt x="16517" y="5082"/>
                  </a:cubicBezTo>
                  <a:cubicBezTo>
                    <a:pt x="17066" y="5631"/>
                    <a:pt x="17530" y="6251"/>
                    <a:pt x="17915" y="6953"/>
                  </a:cubicBezTo>
                  <a:cubicBezTo>
                    <a:pt x="18299" y="7652"/>
                    <a:pt x="18578" y="8392"/>
                    <a:pt x="18746" y="9182"/>
                  </a:cubicBezTo>
                  <a:lnTo>
                    <a:pt x="21050" y="9182"/>
                  </a:lnTo>
                  <a:close/>
                  <a:moveTo>
                    <a:pt x="12419" y="16465"/>
                  </a:moveTo>
                  <a:cubicBezTo>
                    <a:pt x="13411" y="16194"/>
                    <a:pt x="14268" y="15698"/>
                    <a:pt x="14991" y="14981"/>
                  </a:cubicBezTo>
                  <a:cubicBezTo>
                    <a:pt x="15710" y="14264"/>
                    <a:pt x="16203" y="13410"/>
                    <a:pt x="16467" y="12414"/>
                  </a:cubicBezTo>
                  <a:lnTo>
                    <a:pt x="14048" y="12414"/>
                  </a:lnTo>
                  <a:cubicBezTo>
                    <a:pt x="13684" y="12414"/>
                    <a:pt x="13505" y="12231"/>
                    <a:pt x="13514" y="11867"/>
                  </a:cubicBezTo>
                  <a:lnTo>
                    <a:pt x="13514" y="9699"/>
                  </a:lnTo>
                  <a:cubicBezTo>
                    <a:pt x="13514" y="9549"/>
                    <a:pt x="13567" y="9426"/>
                    <a:pt x="13669" y="9326"/>
                  </a:cubicBezTo>
                  <a:cubicBezTo>
                    <a:pt x="13772" y="9229"/>
                    <a:pt x="13898" y="9182"/>
                    <a:pt x="14048" y="9182"/>
                  </a:cubicBezTo>
                  <a:lnTo>
                    <a:pt x="16467" y="9182"/>
                  </a:lnTo>
                  <a:cubicBezTo>
                    <a:pt x="16194" y="8186"/>
                    <a:pt x="15698" y="7332"/>
                    <a:pt x="14982" y="6609"/>
                  </a:cubicBezTo>
                  <a:cubicBezTo>
                    <a:pt x="14265" y="5883"/>
                    <a:pt x="13411" y="5390"/>
                    <a:pt x="12419" y="5131"/>
                  </a:cubicBezTo>
                  <a:lnTo>
                    <a:pt x="12419" y="7549"/>
                  </a:lnTo>
                  <a:cubicBezTo>
                    <a:pt x="12419" y="7699"/>
                    <a:pt x="12369" y="7828"/>
                    <a:pt x="12269" y="7928"/>
                  </a:cubicBezTo>
                  <a:cubicBezTo>
                    <a:pt x="12172" y="8031"/>
                    <a:pt x="12049" y="8081"/>
                    <a:pt x="11896" y="8081"/>
                  </a:cubicBezTo>
                  <a:lnTo>
                    <a:pt x="9732" y="8081"/>
                  </a:lnTo>
                  <a:cubicBezTo>
                    <a:pt x="9368" y="8081"/>
                    <a:pt x="9183" y="7905"/>
                    <a:pt x="9183" y="7549"/>
                  </a:cubicBezTo>
                  <a:lnTo>
                    <a:pt x="9183" y="5131"/>
                  </a:lnTo>
                  <a:cubicBezTo>
                    <a:pt x="8191" y="5402"/>
                    <a:pt x="7334" y="5895"/>
                    <a:pt x="6608" y="6612"/>
                  </a:cubicBezTo>
                  <a:cubicBezTo>
                    <a:pt x="5889" y="7332"/>
                    <a:pt x="5399" y="8187"/>
                    <a:pt x="5135" y="9182"/>
                  </a:cubicBezTo>
                  <a:lnTo>
                    <a:pt x="7580" y="9182"/>
                  </a:lnTo>
                  <a:cubicBezTo>
                    <a:pt x="7733" y="9182"/>
                    <a:pt x="7853" y="9229"/>
                    <a:pt x="7947" y="9326"/>
                  </a:cubicBezTo>
                  <a:cubicBezTo>
                    <a:pt x="8038" y="9426"/>
                    <a:pt x="8088" y="9550"/>
                    <a:pt x="8088" y="9700"/>
                  </a:cubicBezTo>
                  <a:lnTo>
                    <a:pt x="8088" y="11867"/>
                  </a:lnTo>
                  <a:cubicBezTo>
                    <a:pt x="8088" y="12017"/>
                    <a:pt x="8038" y="12144"/>
                    <a:pt x="7947" y="12252"/>
                  </a:cubicBezTo>
                  <a:cubicBezTo>
                    <a:pt x="7853" y="12364"/>
                    <a:pt x="7733" y="12414"/>
                    <a:pt x="7580" y="12414"/>
                  </a:cubicBezTo>
                  <a:lnTo>
                    <a:pt x="5135" y="12414"/>
                  </a:lnTo>
                  <a:cubicBezTo>
                    <a:pt x="5408" y="13410"/>
                    <a:pt x="5904" y="14267"/>
                    <a:pt x="6620" y="14990"/>
                  </a:cubicBezTo>
                  <a:cubicBezTo>
                    <a:pt x="7337" y="15710"/>
                    <a:pt x="8191" y="16203"/>
                    <a:pt x="9183" y="16465"/>
                  </a:cubicBezTo>
                  <a:lnTo>
                    <a:pt x="9183" y="14018"/>
                  </a:lnTo>
                  <a:cubicBezTo>
                    <a:pt x="9183" y="13868"/>
                    <a:pt x="9239" y="13744"/>
                    <a:pt x="9348" y="13653"/>
                  </a:cubicBezTo>
                  <a:cubicBezTo>
                    <a:pt x="9453" y="13559"/>
                    <a:pt x="9583" y="13512"/>
                    <a:pt x="9732" y="13512"/>
                  </a:cubicBezTo>
                  <a:lnTo>
                    <a:pt x="11896" y="13512"/>
                  </a:lnTo>
                  <a:cubicBezTo>
                    <a:pt x="12049" y="13512"/>
                    <a:pt x="12172" y="13559"/>
                    <a:pt x="12269" y="13653"/>
                  </a:cubicBezTo>
                  <a:cubicBezTo>
                    <a:pt x="12369" y="13744"/>
                    <a:pt x="12419" y="13868"/>
                    <a:pt x="12419" y="14018"/>
                  </a:cubicBezTo>
                  <a:lnTo>
                    <a:pt x="12419" y="16465"/>
                  </a:lnTo>
                  <a:close/>
                </a:path>
              </a:pathLst>
            </a:custGeom>
            <a:solidFill>
              <a:schemeClr val="accent2"/>
            </a:solidFill>
            <a:ln>
              <a:noFill/>
            </a:ln>
            <a:effectLst/>
            <a:extLst/>
          </p:spPr>
          <p:txBody>
            <a:bodyPr lIns="76203" tIns="76203" rIns="76203" bIns="76203" anchor="ctr"/>
            <a:lstStyle/>
            <a:p>
              <a:pPr defTabSz="685693">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22" name="Group 21"/>
          <p:cNvGrpSpPr/>
          <p:nvPr/>
        </p:nvGrpSpPr>
        <p:grpSpPr>
          <a:xfrm>
            <a:off x="1480061" y="9130122"/>
            <a:ext cx="4037194" cy="1064003"/>
            <a:chOff x="2306101" y="9673798"/>
            <a:chExt cx="5381524" cy="1418300"/>
          </a:xfrm>
        </p:grpSpPr>
        <p:grpSp>
          <p:nvGrpSpPr>
            <p:cNvPr id="23" name="Group 22"/>
            <p:cNvGrpSpPr/>
            <p:nvPr/>
          </p:nvGrpSpPr>
          <p:grpSpPr>
            <a:xfrm>
              <a:off x="3208254" y="9673798"/>
              <a:ext cx="4479371" cy="1418300"/>
              <a:chOff x="8198838" y="3829029"/>
              <a:chExt cx="2240269" cy="709150"/>
            </a:xfrm>
          </p:grpSpPr>
          <p:sp>
            <p:nvSpPr>
              <p:cNvPr id="25" name="TextBox 24"/>
              <p:cNvSpPr txBox="1"/>
              <p:nvPr/>
            </p:nvSpPr>
            <p:spPr>
              <a:xfrm>
                <a:off x="8198838" y="3829029"/>
                <a:ext cx="679887" cy="369321"/>
              </a:xfrm>
              <a:prstGeom prst="rect">
                <a:avLst/>
              </a:prstGeom>
              <a:noFill/>
            </p:spPr>
            <p:txBody>
              <a:bodyPr wrap="none" rtlCol="0">
                <a:spAutoFit/>
              </a:bodyPr>
              <a:lstStyle/>
              <a:p>
                <a:r>
                  <a:rPr lang="id-ID" sz="3001" b="1" dirty="0">
                    <a:solidFill>
                      <a:schemeClr val="tx2"/>
                    </a:solidFill>
                    <a:latin typeface="Lato Regular"/>
                    <a:cs typeface="Lato Regular"/>
                  </a:rPr>
                  <a:t>Title </a:t>
                </a:r>
              </a:p>
            </p:txBody>
          </p:sp>
          <p:sp>
            <p:nvSpPr>
              <p:cNvPr id="26" name="TextBox 25"/>
              <p:cNvSpPr txBox="1"/>
              <p:nvPr/>
            </p:nvSpPr>
            <p:spPr>
              <a:xfrm>
                <a:off x="8198838" y="4138174"/>
                <a:ext cx="2240269" cy="400005"/>
              </a:xfrm>
              <a:prstGeom prst="rect">
                <a:avLst/>
              </a:prstGeom>
              <a:noFill/>
            </p:spPr>
            <p:txBody>
              <a:bodyPr wrap="square" rtlCol="0">
                <a:spAutoFit/>
              </a:bodyPr>
              <a:lstStyle/>
              <a:p>
                <a:r>
                  <a:rPr lang="pt-BR" sz="1650" dirty="0">
                    <a:latin typeface="Lato Light"/>
                    <a:cs typeface="Lato Light"/>
                  </a:rPr>
                  <a:t>Lorem ipsum dolor sit amet, consectetur adipiscing elit.</a:t>
                </a:r>
                <a:endParaRPr lang="en-US" sz="1650" b="1" dirty="0">
                  <a:latin typeface="Lato Light"/>
                  <a:cs typeface="Lato Light"/>
                </a:endParaRPr>
              </a:p>
            </p:txBody>
          </p:sp>
        </p:grpSp>
        <p:sp>
          <p:nvSpPr>
            <p:cNvPr id="24" name="AutoShape 125"/>
            <p:cNvSpPr>
              <a:spLocks/>
            </p:cNvSpPr>
            <p:nvPr/>
          </p:nvSpPr>
          <p:spPr bwMode="auto">
            <a:xfrm>
              <a:off x="2306101" y="9745260"/>
              <a:ext cx="787806" cy="784861"/>
            </a:xfrm>
            <a:custGeom>
              <a:avLst/>
              <a:gdLst>
                <a:gd name="T0" fmla="+- 0 10797 26"/>
                <a:gd name="T1" fmla="*/ T0 w 21542"/>
                <a:gd name="T2" fmla="*/ 10800 h 21600"/>
                <a:gd name="T3" fmla="+- 0 10797 26"/>
                <a:gd name="T4" fmla="*/ T3 w 21542"/>
                <a:gd name="T5" fmla="*/ 10800 h 21600"/>
                <a:gd name="T6" fmla="+- 0 10797 26"/>
                <a:gd name="T7" fmla="*/ T6 w 21542"/>
                <a:gd name="T8" fmla="*/ 10800 h 21600"/>
                <a:gd name="T9" fmla="+- 0 10797 26"/>
                <a:gd name="T10" fmla="*/ T9 w 21542"/>
                <a:gd name="T11" fmla="*/ 10800 h 21600"/>
              </a:gdLst>
              <a:ahLst/>
              <a:cxnLst>
                <a:cxn ang="0">
                  <a:pos x="T1" y="T2"/>
                </a:cxn>
                <a:cxn ang="0">
                  <a:pos x="T4" y="T5"/>
                </a:cxn>
                <a:cxn ang="0">
                  <a:pos x="T7" y="T8"/>
                </a:cxn>
                <a:cxn ang="0">
                  <a:pos x="T10" y="T11"/>
                </a:cxn>
              </a:cxnLst>
              <a:rect l="0" t="0" r="r" b="b"/>
              <a:pathLst>
                <a:path w="21542" h="21600">
                  <a:moveTo>
                    <a:pt x="11685" y="1798"/>
                  </a:moveTo>
                  <a:cubicBezTo>
                    <a:pt x="12903" y="1906"/>
                    <a:pt x="14055" y="2202"/>
                    <a:pt x="15143" y="2682"/>
                  </a:cubicBezTo>
                  <a:cubicBezTo>
                    <a:pt x="16233" y="3165"/>
                    <a:pt x="17213" y="3803"/>
                    <a:pt x="18089" y="4596"/>
                  </a:cubicBezTo>
                  <a:cubicBezTo>
                    <a:pt x="18964" y="5390"/>
                    <a:pt x="19696" y="6307"/>
                    <a:pt x="20286" y="7355"/>
                  </a:cubicBezTo>
                  <a:cubicBezTo>
                    <a:pt x="20875" y="8400"/>
                    <a:pt x="21290" y="9537"/>
                    <a:pt x="21528" y="10774"/>
                  </a:cubicBezTo>
                  <a:cubicBezTo>
                    <a:pt x="21573" y="11034"/>
                    <a:pt x="21497" y="11229"/>
                    <a:pt x="21299" y="11356"/>
                  </a:cubicBezTo>
                  <a:cubicBezTo>
                    <a:pt x="21223" y="11407"/>
                    <a:pt x="21151" y="11435"/>
                    <a:pt x="21077" y="11435"/>
                  </a:cubicBezTo>
                  <a:cubicBezTo>
                    <a:pt x="20930" y="11435"/>
                    <a:pt x="20822" y="11381"/>
                    <a:pt x="20760" y="11271"/>
                  </a:cubicBezTo>
                  <a:cubicBezTo>
                    <a:pt x="20016" y="10353"/>
                    <a:pt x="19186" y="9890"/>
                    <a:pt x="18272" y="9879"/>
                  </a:cubicBezTo>
                  <a:cubicBezTo>
                    <a:pt x="17616" y="9879"/>
                    <a:pt x="16994" y="10128"/>
                    <a:pt x="16402" y="10619"/>
                  </a:cubicBezTo>
                  <a:cubicBezTo>
                    <a:pt x="15813" y="11110"/>
                    <a:pt x="15320" y="11796"/>
                    <a:pt x="14912" y="12680"/>
                  </a:cubicBezTo>
                  <a:cubicBezTo>
                    <a:pt x="14840" y="12886"/>
                    <a:pt x="14704" y="12991"/>
                    <a:pt x="14516" y="12991"/>
                  </a:cubicBezTo>
                  <a:cubicBezTo>
                    <a:pt x="14323" y="12991"/>
                    <a:pt x="14191" y="12886"/>
                    <a:pt x="14115" y="12680"/>
                  </a:cubicBezTo>
                  <a:cubicBezTo>
                    <a:pt x="13490" y="11328"/>
                    <a:pt x="12679" y="10452"/>
                    <a:pt x="11682" y="10057"/>
                  </a:cubicBezTo>
                  <a:lnTo>
                    <a:pt x="11682" y="17164"/>
                  </a:lnTo>
                  <a:cubicBezTo>
                    <a:pt x="11682" y="17779"/>
                    <a:pt x="11594" y="18350"/>
                    <a:pt x="11415" y="18883"/>
                  </a:cubicBezTo>
                  <a:cubicBezTo>
                    <a:pt x="11234" y="19414"/>
                    <a:pt x="10993" y="19886"/>
                    <a:pt x="10690" y="20298"/>
                  </a:cubicBezTo>
                  <a:cubicBezTo>
                    <a:pt x="10385" y="20704"/>
                    <a:pt x="10029" y="21026"/>
                    <a:pt x="9621" y="21258"/>
                  </a:cubicBezTo>
                  <a:cubicBezTo>
                    <a:pt x="9214" y="21487"/>
                    <a:pt x="8777" y="21599"/>
                    <a:pt x="8314" y="21599"/>
                  </a:cubicBezTo>
                  <a:cubicBezTo>
                    <a:pt x="7852" y="21599"/>
                    <a:pt x="7410" y="21487"/>
                    <a:pt x="6995" y="21258"/>
                  </a:cubicBezTo>
                  <a:cubicBezTo>
                    <a:pt x="6580" y="21027"/>
                    <a:pt x="6220" y="20705"/>
                    <a:pt x="5915" y="20298"/>
                  </a:cubicBezTo>
                  <a:cubicBezTo>
                    <a:pt x="5612" y="19886"/>
                    <a:pt x="5369" y="19417"/>
                    <a:pt x="5190" y="18883"/>
                  </a:cubicBezTo>
                  <a:cubicBezTo>
                    <a:pt x="5011" y="18350"/>
                    <a:pt x="4923" y="17779"/>
                    <a:pt x="4923" y="17164"/>
                  </a:cubicBezTo>
                  <a:cubicBezTo>
                    <a:pt x="4923" y="16850"/>
                    <a:pt x="5011" y="16591"/>
                    <a:pt x="5190" y="16390"/>
                  </a:cubicBezTo>
                  <a:cubicBezTo>
                    <a:pt x="5369" y="16187"/>
                    <a:pt x="5583" y="16085"/>
                    <a:pt x="5836" y="16085"/>
                  </a:cubicBezTo>
                  <a:cubicBezTo>
                    <a:pt x="6103" y="16085"/>
                    <a:pt x="6320" y="16187"/>
                    <a:pt x="6492" y="16390"/>
                  </a:cubicBezTo>
                  <a:cubicBezTo>
                    <a:pt x="6661" y="16591"/>
                    <a:pt x="6747" y="16851"/>
                    <a:pt x="6747" y="17164"/>
                  </a:cubicBezTo>
                  <a:cubicBezTo>
                    <a:pt x="6747" y="17799"/>
                    <a:pt x="6900" y="18333"/>
                    <a:pt x="7203" y="18776"/>
                  </a:cubicBezTo>
                  <a:cubicBezTo>
                    <a:pt x="7508" y="19216"/>
                    <a:pt x="7878" y="19437"/>
                    <a:pt x="8312" y="19437"/>
                  </a:cubicBezTo>
                  <a:cubicBezTo>
                    <a:pt x="8732" y="19437"/>
                    <a:pt x="9092" y="19216"/>
                    <a:pt x="9397" y="18776"/>
                  </a:cubicBezTo>
                  <a:cubicBezTo>
                    <a:pt x="9700" y="18333"/>
                    <a:pt x="9853" y="17799"/>
                    <a:pt x="9853" y="17164"/>
                  </a:cubicBezTo>
                  <a:lnTo>
                    <a:pt x="9853" y="10057"/>
                  </a:lnTo>
                  <a:cubicBezTo>
                    <a:pt x="8856" y="10461"/>
                    <a:pt x="8042" y="11336"/>
                    <a:pt x="7420" y="12680"/>
                  </a:cubicBezTo>
                  <a:cubicBezTo>
                    <a:pt x="7344" y="12886"/>
                    <a:pt x="7210" y="12991"/>
                    <a:pt x="7019" y="12991"/>
                  </a:cubicBezTo>
                  <a:cubicBezTo>
                    <a:pt x="6828" y="12991"/>
                    <a:pt x="6700" y="12886"/>
                    <a:pt x="6631" y="12680"/>
                  </a:cubicBezTo>
                  <a:cubicBezTo>
                    <a:pt x="6227" y="11796"/>
                    <a:pt x="5734" y="11110"/>
                    <a:pt x="5147" y="10619"/>
                  </a:cubicBezTo>
                  <a:cubicBezTo>
                    <a:pt x="4560" y="10128"/>
                    <a:pt x="3940" y="9879"/>
                    <a:pt x="3284" y="9879"/>
                  </a:cubicBezTo>
                  <a:cubicBezTo>
                    <a:pt x="2363" y="9879"/>
                    <a:pt x="1541" y="10345"/>
                    <a:pt x="808" y="11271"/>
                  </a:cubicBezTo>
                  <a:cubicBezTo>
                    <a:pt x="718" y="11381"/>
                    <a:pt x="596" y="11435"/>
                    <a:pt x="455" y="11435"/>
                  </a:cubicBezTo>
                  <a:cubicBezTo>
                    <a:pt x="381" y="11435"/>
                    <a:pt x="305" y="11407"/>
                    <a:pt x="238" y="11356"/>
                  </a:cubicBezTo>
                  <a:cubicBezTo>
                    <a:pt x="47" y="11229"/>
                    <a:pt x="-26" y="11034"/>
                    <a:pt x="7" y="10774"/>
                  </a:cubicBezTo>
                  <a:cubicBezTo>
                    <a:pt x="245" y="9537"/>
                    <a:pt x="660" y="8400"/>
                    <a:pt x="1259" y="7355"/>
                  </a:cubicBezTo>
                  <a:cubicBezTo>
                    <a:pt x="1855" y="6307"/>
                    <a:pt x="2595" y="5390"/>
                    <a:pt x="3468" y="4596"/>
                  </a:cubicBezTo>
                  <a:cubicBezTo>
                    <a:pt x="4343" y="3803"/>
                    <a:pt x="5321" y="3168"/>
                    <a:pt x="6402" y="2688"/>
                  </a:cubicBezTo>
                  <a:cubicBezTo>
                    <a:pt x="7482" y="2213"/>
                    <a:pt x="8634" y="1917"/>
                    <a:pt x="9850" y="1798"/>
                  </a:cubicBezTo>
                  <a:lnTo>
                    <a:pt x="9850" y="1081"/>
                  </a:lnTo>
                  <a:cubicBezTo>
                    <a:pt x="9850" y="767"/>
                    <a:pt x="9936" y="508"/>
                    <a:pt x="10118" y="304"/>
                  </a:cubicBezTo>
                  <a:cubicBezTo>
                    <a:pt x="10296" y="101"/>
                    <a:pt x="10511" y="0"/>
                    <a:pt x="10764" y="0"/>
                  </a:cubicBezTo>
                  <a:cubicBezTo>
                    <a:pt x="11029" y="0"/>
                    <a:pt x="11248" y="101"/>
                    <a:pt x="11420" y="304"/>
                  </a:cubicBezTo>
                  <a:cubicBezTo>
                    <a:pt x="11589" y="508"/>
                    <a:pt x="11675" y="767"/>
                    <a:pt x="11675" y="1081"/>
                  </a:cubicBezTo>
                  <a:lnTo>
                    <a:pt x="11675" y="1798"/>
                  </a:lnTo>
                  <a:close/>
                </a:path>
              </a:pathLst>
            </a:custGeom>
            <a:solidFill>
              <a:schemeClr val="accent3"/>
            </a:solidFill>
            <a:ln>
              <a:noFill/>
            </a:ln>
            <a:effectLst/>
            <a:extLst/>
          </p:spPr>
          <p:txBody>
            <a:bodyPr lIns="76203" tIns="76203" rIns="76203" bIns="76203" anchor="ctr"/>
            <a:lstStyle/>
            <a:p>
              <a:pPr defTabSz="685693">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27" name="Group 26"/>
          <p:cNvGrpSpPr/>
          <p:nvPr/>
        </p:nvGrpSpPr>
        <p:grpSpPr>
          <a:xfrm>
            <a:off x="5248322" y="9140631"/>
            <a:ext cx="4053515" cy="1064003"/>
            <a:chOff x="7329141" y="9687806"/>
            <a:chExt cx="5403279" cy="1418300"/>
          </a:xfrm>
        </p:grpSpPr>
        <p:grpSp>
          <p:nvGrpSpPr>
            <p:cNvPr id="28" name="Group 27"/>
            <p:cNvGrpSpPr/>
            <p:nvPr/>
          </p:nvGrpSpPr>
          <p:grpSpPr>
            <a:xfrm>
              <a:off x="8253049" y="9687806"/>
              <a:ext cx="4479371" cy="1418300"/>
              <a:chOff x="8198838" y="3829029"/>
              <a:chExt cx="2240269" cy="709150"/>
            </a:xfrm>
          </p:grpSpPr>
          <p:sp>
            <p:nvSpPr>
              <p:cNvPr id="30" name="TextBox 29"/>
              <p:cNvSpPr txBox="1"/>
              <p:nvPr/>
            </p:nvSpPr>
            <p:spPr>
              <a:xfrm>
                <a:off x="8198838" y="3829029"/>
                <a:ext cx="679887" cy="369321"/>
              </a:xfrm>
              <a:prstGeom prst="rect">
                <a:avLst/>
              </a:prstGeom>
              <a:noFill/>
            </p:spPr>
            <p:txBody>
              <a:bodyPr wrap="none" rtlCol="0">
                <a:spAutoFit/>
              </a:bodyPr>
              <a:lstStyle/>
              <a:p>
                <a:r>
                  <a:rPr lang="id-ID" sz="3001" b="1" dirty="0">
                    <a:solidFill>
                      <a:schemeClr val="tx2"/>
                    </a:solidFill>
                    <a:latin typeface="Lato Regular"/>
                    <a:cs typeface="Lato Regular"/>
                  </a:rPr>
                  <a:t>Title </a:t>
                </a:r>
              </a:p>
            </p:txBody>
          </p:sp>
          <p:sp>
            <p:nvSpPr>
              <p:cNvPr id="31" name="TextBox 30"/>
              <p:cNvSpPr txBox="1"/>
              <p:nvPr/>
            </p:nvSpPr>
            <p:spPr>
              <a:xfrm>
                <a:off x="8198838" y="4138174"/>
                <a:ext cx="2240269" cy="400005"/>
              </a:xfrm>
              <a:prstGeom prst="rect">
                <a:avLst/>
              </a:prstGeom>
              <a:noFill/>
            </p:spPr>
            <p:txBody>
              <a:bodyPr wrap="square" rtlCol="0">
                <a:spAutoFit/>
              </a:bodyPr>
              <a:lstStyle/>
              <a:p>
                <a:r>
                  <a:rPr lang="pt-BR" sz="1650" dirty="0">
                    <a:latin typeface="Lato Light"/>
                    <a:cs typeface="Lato Light"/>
                  </a:rPr>
                  <a:t>Lorem ipsum dolor sit amet, consectetur adipiscing elit.</a:t>
                </a:r>
                <a:endParaRPr lang="en-US" sz="1650" b="1" dirty="0">
                  <a:latin typeface="Lato Light"/>
                  <a:cs typeface="Lato Light"/>
                </a:endParaRPr>
              </a:p>
            </p:txBody>
          </p:sp>
        </p:grpSp>
        <p:sp>
          <p:nvSpPr>
            <p:cNvPr id="29" name="AutoShape 41"/>
            <p:cNvSpPr>
              <a:spLocks/>
            </p:cNvSpPr>
            <p:nvPr/>
          </p:nvSpPr>
          <p:spPr bwMode="auto">
            <a:xfrm>
              <a:off x="7329141" y="9817491"/>
              <a:ext cx="717127" cy="7144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7" y="0"/>
                  </a:moveTo>
                  <a:cubicBezTo>
                    <a:pt x="12301" y="0"/>
                    <a:pt x="13705" y="282"/>
                    <a:pt x="15011" y="847"/>
                  </a:cubicBezTo>
                  <a:cubicBezTo>
                    <a:pt x="16319" y="1408"/>
                    <a:pt x="17463" y="2176"/>
                    <a:pt x="18449" y="3156"/>
                  </a:cubicBezTo>
                  <a:cubicBezTo>
                    <a:pt x="19432" y="4133"/>
                    <a:pt x="20201" y="5277"/>
                    <a:pt x="20760" y="6590"/>
                  </a:cubicBezTo>
                  <a:cubicBezTo>
                    <a:pt x="21317" y="7900"/>
                    <a:pt x="21599" y="9306"/>
                    <a:pt x="21599" y="10800"/>
                  </a:cubicBezTo>
                  <a:cubicBezTo>
                    <a:pt x="21599" y="12293"/>
                    <a:pt x="21317" y="13699"/>
                    <a:pt x="20760" y="15009"/>
                  </a:cubicBezTo>
                  <a:cubicBezTo>
                    <a:pt x="20201" y="16320"/>
                    <a:pt x="19430" y="17466"/>
                    <a:pt x="18449" y="18443"/>
                  </a:cubicBezTo>
                  <a:cubicBezTo>
                    <a:pt x="17463" y="19423"/>
                    <a:pt x="16319" y="20191"/>
                    <a:pt x="15011" y="20752"/>
                  </a:cubicBezTo>
                  <a:cubicBezTo>
                    <a:pt x="13705" y="21317"/>
                    <a:pt x="12301" y="21599"/>
                    <a:pt x="10807" y="21599"/>
                  </a:cubicBezTo>
                  <a:cubicBezTo>
                    <a:pt x="9309" y="21599"/>
                    <a:pt x="7905" y="21317"/>
                    <a:pt x="6594" y="20752"/>
                  </a:cubicBezTo>
                  <a:cubicBezTo>
                    <a:pt x="5280" y="20191"/>
                    <a:pt x="4136" y="19423"/>
                    <a:pt x="3158" y="18443"/>
                  </a:cubicBezTo>
                  <a:cubicBezTo>
                    <a:pt x="2178" y="17466"/>
                    <a:pt x="1409" y="16320"/>
                    <a:pt x="847" y="15009"/>
                  </a:cubicBezTo>
                  <a:cubicBezTo>
                    <a:pt x="282" y="13699"/>
                    <a:pt x="0" y="12293"/>
                    <a:pt x="0" y="10800"/>
                  </a:cubicBezTo>
                  <a:cubicBezTo>
                    <a:pt x="0" y="9306"/>
                    <a:pt x="282" y="7900"/>
                    <a:pt x="847" y="6590"/>
                  </a:cubicBezTo>
                  <a:cubicBezTo>
                    <a:pt x="1409" y="5277"/>
                    <a:pt x="2181" y="4133"/>
                    <a:pt x="3158" y="3156"/>
                  </a:cubicBezTo>
                  <a:cubicBezTo>
                    <a:pt x="4136" y="2176"/>
                    <a:pt x="5280" y="1408"/>
                    <a:pt x="6594" y="847"/>
                  </a:cubicBezTo>
                  <a:cubicBezTo>
                    <a:pt x="7902" y="282"/>
                    <a:pt x="9306" y="0"/>
                    <a:pt x="10807" y="0"/>
                  </a:cubicBezTo>
                  <a:moveTo>
                    <a:pt x="18164" y="8812"/>
                  </a:moveTo>
                  <a:cubicBezTo>
                    <a:pt x="18288" y="8688"/>
                    <a:pt x="18353" y="8532"/>
                    <a:pt x="18359" y="8354"/>
                  </a:cubicBezTo>
                  <a:cubicBezTo>
                    <a:pt x="18362" y="8171"/>
                    <a:pt x="18299" y="8021"/>
                    <a:pt x="18164" y="7894"/>
                  </a:cubicBezTo>
                  <a:lnTo>
                    <a:pt x="16757" y="6448"/>
                  </a:lnTo>
                  <a:cubicBezTo>
                    <a:pt x="16613" y="6321"/>
                    <a:pt x="16454" y="6259"/>
                    <a:pt x="16276" y="6259"/>
                  </a:cubicBezTo>
                  <a:cubicBezTo>
                    <a:pt x="16099" y="6259"/>
                    <a:pt x="15946" y="6321"/>
                    <a:pt x="15810" y="6448"/>
                  </a:cubicBezTo>
                  <a:lnTo>
                    <a:pt x="9696" y="12570"/>
                  </a:lnTo>
                  <a:cubicBezTo>
                    <a:pt x="9569" y="12697"/>
                    <a:pt x="9416" y="12759"/>
                    <a:pt x="9244" y="12759"/>
                  </a:cubicBezTo>
                  <a:cubicBezTo>
                    <a:pt x="9069" y="12759"/>
                    <a:pt x="8914" y="12697"/>
                    <a:pt x="8778" y="12570"/>
                  </a:cubicBezTo>
                  <a:lnTo>
                    <a:pt x="5786" y="9583"/>
                  </a:lnTo>
                  <a:cubicBezTo>
                    <a:pt x="5659" y="9458"/>
                    <a:pt x="5506" y="9393"/>
                    <a:pt x="5334" y="9393"/>
                  </a:cubicBezTo>
                  <a:cubicBezTo>
                    <a:pt x="5156" y="9393"/>
                    <a:pt x="4995" y="9458"/>
                    <a:pt x="4839" y="9583"/>
                  </a:cubicBezTo>
                  <a:lnTo>
                    <a:pt x="3432" y="11014"/>
                  </a:lnTo>
                  <a:cubicBezTo>
                    <a:pt x="3305" y="11141"/>
                    <a:pt x="3246" y="11297"/>
                    <a:pt x="3246" y="11474"/>
                  </a:cubicBezTo>
                  <a:cubicBezTo>
                    <a:pt x="3246" y="11655"/>
                    <a:pt x="3305" y="11810"/>
                    <a:pt x="3432" y="11935"/>
                  </a:cubicBezTo>
                  <a:lnTo>
                    <a:pt x="7747" y="16249"/>
                  </a:lnTo>
                  <a:cubicBezTo>
                    <a:pt x="7874" y="16373"/>
                    <a:pt x="8043" y="16483"/>
                    <a:pt x="8261" y="16579"/>
                  </a:cubicBezTo>
                  <a:cubicBezTo>
                    <a:pt x="8478" y="16673"/>
                    <a:pt x="8676" y="16720"/>
                    <a:pt x="8857" y="16720"/>
                  </a:cubicBezTo>
                  <a:lnTo>
                    <a:pt x="9617" y="16720"/>
                  </a:lnTo>
                  <a:cubicBezTo>
                    <a:pt x="9795" y="16720"/>
                    <a:pt x="9993" y="16675"/>
                    <a:pt x="10205" y="16585"/>
                  </a:cubicBezTo>
                  <a:cubicBezTo>
                    <a:pt x="10417" y="16495"/>
                    <a:pt x="10592" y="16382"/>
                    <a:pt x="10727" y="16249"/>
                  </a:cubicBezTo>
                  <a:lnTo>
                    <a:pt x="18164" y="8812"/>
                  </a:lnTo>
                  <a:close/>
                </a:path>
              </a:pathLst>
            </a:custGeom>
            <a:solidFill>
              <a:schemeClr val="accent4"/>
            </a:solidFill>
            <a:ln>
              <a:noFill/>
            </a:ln>
            <a:effectLst/>
            <a:extLst/>
          </p:spPr>
          <p:txBody>
            <a:bodyPr lIns="76203" tIns="76203" rIns="76203" bIns="76203" anchor="ctr"/>
            <a:lstStyle/>
            <a:p>
              <a:pPr defTabSz="685693">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34" name="Group 33"/>
          <p:cNvGrpSpPr/>
          <p:nvPr/>
        </p:nvGrpSpPr>
        <p:grpSpPr>
          <a:xfrm>
            <a:off x="4507905" y="2075518"/>
            <a:ext cx="9272190" cy="1559721"/>
            <a:chOff x="5988388" y="483017"/>
            <a:chExt cx="12359700" cy="2079087"/>
          </a:xfrm>
        </p:grpSpPr>
        <p:sp>
          <p:nvSpPr>
            <p:cNvPr id="35" name="TextBox 34"/>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Sales Report</a:t>
              </a:r>
            </a:p>
          </p:txBody>
        </p:sp>
        <p:sp>
          <p:nvSpPr>
            <p:cNvPr id="36" name="Rectangle 3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37"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3544632355"/>
      </p:ext>
    </p:extLst>
  </p:cSld>
  <p:clrMapOvr>
    <a:masterClrMapping/>
  </p:clrMapOvr>
  <p:transition xmlns:p14="http://schemas.microsoft.com/office/powerpoint/2010/main" spd="slow" advClick="0" advTm="4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fade">
                                      <p:cBhvr>
                                        <p:cTn id="7" dur="1000"/>
                                        <p:tgtEl>
                                          <p:spTgt spid="34"/>
                                        </p:tgtEl>
                                      </p:cBhvr>
                                    </p:animEffect>
                                    <p:anim calcmode="lin" valueType="num">
                                      <p:cBhvr>
                                        <p:cTn id="8" dur="1000" fill="hold"/>
                                        <p:tgtEl>
                                          <p:spTgt spid="34"/>
                                        </p:tgtEl>
                                        <p:attrNameLst>
                                          <p:attrName>ppt_x</p:attrName>
                                        </p:attrNameLst>
                                      </p:cBhvr>
                                      <p:tavLst>
                                        <p:tav tm="0">
                                          <p:val>
                                            <p:strVal val="#ppt_x"/>
                                          </p:val>
                                        </p:tav>
                                        <p:tav tm="100000">
                                          <p:val>
                                            <p:strVal val="#ppt_x"/>
                                          </p:val>
                                        </p:tav>
                                      </p:tavLst>
                                    </p:anim>
                                    <p:anim calcmode="lin" valueType="num">
                                      <p:cBhvr>
                                        <p:cTn id="9" dur="900" decel="100000" fill="hold"/>
                                        <p:tgtEl>
                                          <p:spTgt spid="3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42" presetClass="entr" presetSubtype="0" fill="hold" grpId="0"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400"/>
                                        <p:tgtEl>
                                          <p:spTgt spid="6"/>
                                        </p:tgtEl>
                                      </p:cBhvr>
                                    </p:animEffect>
                                    <p:anim calcmode="lin" valueType="num">
                                      <p:cBhvr>
                                        <p:cTn id="15" dur="400" fill="hold"/>
                                        <p:tgtEl>
                                          <p:spTgt spid="6"/>
                                        </p:tgtEl>
                                        <p:attrNameLst>
                                          <p:attrName>ppt_x</p:attrName>
                                        </p:attrNameLst>
                                      </p:cBhvr>
                                      <p:tavLst>
                                        <p:tav tm="0">
                                          <p:val>
                                            <p:strVal val="#ppt_x"/>
                                          </p:val>
                                        </p:tav>
                                        <p:tav tm="100000">
                                          <p:val>
                                            <p:strVal val="#ppt_x"/>
                                          </p:val>
                                        </p:tav>
                                      </p:tavLst>
                                    </p:anim>
                                    <p:anim calcmode="lin" valueType="num">
                                      <p:cBhvr>
                                        <p:cTn id="16" dur="400" fill="hold"/>
                                        <p:tgtEl>
                                          <p:spTgt spid="6"/>
                                        </p:tgtEl>
                                        <p:attrNameLst>
                                          <p:attrName>ppt_y</p:attrName>
                                        </p:attrNameLst>
                                      </p:cBhvr>
                                      <p:tavLst>
                                        <p:tav tm="0">
                                          <p:val>
                                            <p:strVal val="#ppt_y+.1"/>
                                          </p:val>
                                        </p:tav>
                                        <p:tav tm="100000">
                                          <p:val>
                                            <p:strVal val="#ppt_y"/>
                                          </p:val>
                                        </p:tav>
                                      </p:tavLst>
                                    </p:anim>
                                  </p:childTnLst>
                                </p:cTn>
                              </p:par>
                            </p:childTnLst>
                          </p:cTn>
                        </p:par>
                        <p:par>
                          <p:cTn id="17" fill="hold">
                            <p:stCondLst>
                              <p:cond delay="1400"/>
                            </p:stCondLst>
                            <p:childTnLst>
                              <p:par>
                                <p:cTn id="18" presetID="10" presetClass="entr" presetSubtype="0" fill="hold" nodeType="after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500"/>
                                        <p:tgtEl>
                                          <p:spTgt spid="7"/>
                                        </p:tgtEl>
                                      </p:cBhvr>
                                    </p:animEffect>
                                  </p:childTnLst>
                                </p:cTn>
                              </p:par>
                            </p:childTnLst>
                          </p:cTn>
                        </p:par>
                        <p:par>
                          <p:cTn id="21" fill="hold">
                            <p:stCondLst>
                              <p:cond delay="1900"/>
                            </p:stCondLst>
                            <p:childTnLst>
                              <p:par>
                                <p:cTn id="22" presetID="10" presetClass="entr" presetSubtype="0" fill="hold"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par>
                          <p:cTn id="25" fill="hold">
                            <p:stCondLst>
                              <p:cond delay="2400"/>
                            </p:stCondLst>
                            <p:childTnLst>
                              <p:par>
                                <p:cTn id="26" presetID="10" presetClass="entr" presetSubtype="0" fill="hold" nodeType="afterEffect">
                                  <p:stCondLst>
                                    <p:cond delay="0"/>
                                  </p:stCondLst>
                                  <p:childTnLst>
                                    <p:set>
                                      <p:cBhvr>
                                        <p:cTn id="27" dur="1" fill="hold">
                                          <p:stCondLst>
                                            <p:cond delay="0"/>
                                          </p:stCondLst>
                                        </p:cTn>
                                        <p:tgtEl>
                                          <p:spTgt spid="17"/>
                                        </p:tgtEl>
                                        <p:attrNameLst>
                                          <p:attrName>style.visibility</p:attrName>
                                        </p:attrNameLst>
                                      </p:cBhvr>
                                      <p:to>
                                        <p:strVal val="visible"/>
                                      </p:to>
                                    </p:set>
                                    <p:animEffect transition="in" filter="fade">
                                      <p:cBhvr>
                                        <p:cTn id="28" dur="500"/>
                                        <p:tgtEl>
                                          <p:spTgt spid="17"/>
                                        </p:tgtEl>
                                      </p:cBhvr>
                                    </p:animEffect>
                                  </p:childTnLst>
                                </p:cTn>
                              </p:par>
                            </p:childTnLst>
                          </p:cTn>
                        </p:par>
                        <p:par>
                          <p:cTn id="29" fill="hold">
                            <p:stCondLst>
                              <p:cond delay="2900"/>
                            </p:stCondLst>
                            <p:childTnLst>
                              <p:par>
                                <p:cTn id="30" presetID="10" presetClass="entr" presetSubtype="0" fill="hold"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500"/>
                                        <p:tgtEl>
                                          <p:spTgt spid="22"/>
                                        </p:tgtEl>
                                      </p:cBhvr>
                                    </p:animEffect>
                                  </p:childTnLst>
                                </p:cTn>
                              </p:par>
                            </p:childTnLst>
                          </p:cTn>
                        </p:par>
                        <p:par>
                          <p:cTn id="33" fill="hold">
                            <p:stCondLst>
                              <p:cond delay="3400"/>
                            </p:stCondLst>
                            <p:childTnLst>
                              <p:par>
                                <p:cTn id="34" presetID="10" presetClass="entr" presetSubtype="0" fill="hold" nodeType="afterEffect">
                                  <p:stCondLst>
                                    <p:cond delay="0"/>
                                  </p:stCondLst>
                                  <p:childTnLst>
                                    <p:set>
                                      <p:cBhvr>
                                        <p:cTn id="35" dur="1" fill="hold">
                                          <p:stCondLst>
                                            <p:cond delay="0"/>
                                          </p:stCondLst>
                                        </p:cTn>
                                        <p:tgtEl>
                                          <p:spTgt spid="27"/>
                                        </p:tgtEl>
                                        <p:attrNameLst>
                                          <p:attrName>style.visibility</p:attrName>
                                        </p:attrNameLst>
                                      </p:cBhvr>
                                      <p:to>
                                        <p:strVal val="visible"/>
                                      </p:to>
                                    </p:set>
                                    <p:animEffect transition="in" filter="fade">
                                      <p:cBhvr>
                                        <p:cTn id="36"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2"/>
          <p:cNvGraphicFramePr>
            <a:graphicFrameLocks/>
          </p:cNvGraphicFramePr>
          <p:nvPr>
            <p:extLst>
              <p:ext uri="{D42A27DB-BD31-4B8C-83A1-F6EECF244321}">
                <p14:modId xmlns:p14="http://schemas.microsoft.com/office/powerpoint/2010/main" val="3352625715"/>
              </p:ext>
            </p:extLst>
          </p:nvPr>
        </p:nvGraphicFramePr>
        <p:xfrm>
          <a:off x="1563857" y="7028104"/>
          <a:ext cx="7478622" cy="4013592"/>
        </p:xfrm>
        <a:graphic>
          <a:graphicData uri="http://schemas.openxmlformats.org/drawingml/2006/chart">
            <c:chart xmlns:c="http://schemas.openxmlformats.org/drawingml/2006/chart" xmlns:r="http://schemas.openxmlformats.org/officeDocument/2006/relationships" r:id="rId2"/>
          </a:graphicData>
        </a:graphic>
      </p:graphicFrame>
      <p:cxnSp>
        <p:nvCxnSpPr>
          <p:cNvPr id="60" name="Straight Connector 59"/>
          <p:cNvCxnSpPr/>
          <p:nvPr/>
        </p:nvCxnSpPr>
        <p:spPr>
          <a:xfrm>
            <a:off x="9144144" y="4540795"/>
            <a:ext cx="0" cy="5849873"/>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3" name="Group 2"/>
          <p:cNvGrpSpPr/>
          <p:nvPr/>
        </p:nvGrpSpPr>
        <p:grpSpPr>
          <a:xfrm>
            <a:off x="9720726" y="4582052"/>
            <a:ext cx="5479572" cy="2247227"/>
            <a:chOff x="6480484" y="1912096"/>
            <a:chExt cx="3653048" cy="1497761"/>
          </a:xfrm>
        </p:grpSpPr>
        <p:grpSp>
          <p:nvGrpSpPr>
            <p:cNvPr id="37" name="Group 36"/>
            <p:cNvGrpSpPr/>
            <p:nvPr/>
          </p:nvGrpSpPr>
          <p:grpSpPr>
            <a:xfrm>
              <a:off x="6503983" y="1982202"/>
              <a:ext cx="277647" cy="276819"/>
              <a:chOff x="2138511" y="2464802"/>
              <a:chExt cx="354012" cy="352956"/>
            </a:xfrm>
            <a:solidFill>
              <a:schemeClr val="accent2"/>
            </a:solidFill>
          </p:grpSpPr>
          <p:sp>
            <p:nvSpPr>
              <p:cNvPr id="38" name="Oval 37"/>
              <p:cNvSpPr>
                <a:spLocks noChangeArrowheads="1"/>
              </p:cNvSpPr>
              <p:nvPr/>
            </p:nvSpPr>
            <p:spPr bwMode="auto">
              <a:xfrm>
                <a:off x="2229830" y="2555417"/>
                <a:ext cx="171376" cy="1717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9" name="Freeform 38"/>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sp>
          <p:nvSpPr>
            <p:cNvPr id="40" name="TextBox 39"/>
            <p:cNvSpPr txBox="1"/>
            <p:nvPr/>
          </p:nvSpPr>
          <p:spPr>
            <a:xfrm>
              <a:off x="6825803" y="1912096"/>
              <a:ext cx="753845" cy="353939"/>
            </a:xfrm>
            <a:prstGeom prst="rect">
              <a:avLst/>
            </a:prstGeom>
            <a:noFill/>
          </p:spPr>
          <p:txBody>
            <a:bodyPr wrap="none" lIns="68584" tIns="34292" rIns="68584" bIns="34292" rtlCol="0">
              <a:spAutoFit/>
            </a:bodyPr>
            <a:lstStyle/>
            <a:p>
              <a:r>
                <a:rPr lang="id-ID" sz="3001" b="1" dirty="0">
                  <a:latin typeface="Lato Regular"/>
                  <a:cs typeface="Lato Regular"/>
                </a:rPr>
                <a:t>Shoes</a:t>
              </a:r>
            </a:p>
          </p:txBody>
        </p:sp>
        <p:sp>
          <p:nvSpPr>
            <p:cNvPr id="41" name="TextBox 40"/>
            <p:cNvSpPr txBox="1"/>
            <p:nvPr/>
          </p:nvSpPr>
          <p:spPr>
            <a:xfrm>
              <a:off x="7635869" y="2386052"/>
              <a:ext cx="2497663" cy="692320"/>
            </a:xfrm>
            <a:prstGeom prst="rect">
              <a:avLst/>
            </a:prstGeom>
            <a:noFill/>
          </p:spPr>
          <p:txBody>
            <a:bodyPr wrap="square" lIns="68584" tIns="34292" rIns="68584" bIns="34292" rtlCol="0">
              <a:spAutoFit/>
            </a:bodyPr>
            <a:lstStyle/>
            <a:p>
              <a:pPr>
                <a:lnSpc>
                  <a:spcPct val="140000"/>
                </a:lnSpc>
              </a:pPr>
              <a:r>
                <a:rPr lang="en-US" sz="1500" dirty="0">
                  <a:latin typeface="Lato Light"/>
                  <a:cs typeface="Lato Light"/>
                </a:rPr>
                <a:t>Creativity is the key to success in the future, and primary education is where teachers can bring creativity in children</a:t>
              </a:r>
            </a:p>
          </p:txBody>
        </p:sp>
        <p:grpSp>
          <p:nvGrpSpPr>
            <p:cNvPr id="52" name="Group 51"/>
            <p:cNvGrpSpPr/>
            <p:nvPr/>
          </p:nvGrpSpPr>
          <p:grpSpPr>
            <a:xfrm>
              <a:off x="6480484" y="2356294"/>
              <a:ext cx="1199225" cy="1053563"/>
              <a:chOff x="2894013" y="1827213"/>
              <a:chExt cx="1346200" cy="1182687"/>
            </a:xfrm>
          </p:grpSpPr>
          <p:sp>
            <p:nvSpPr>
              <p:cNvPr id="56" name="Freeform 25"/>
              <p:cNvSpPr>
                <a:spLocks noEditPoints="1"/>
              </p:cNvSpPr>
              <p:nvPr/>
            </p:nvSpPr>
            <p:spPr bwMode="auto">
              <a:xfrm>
                <a:off x="3000376" y="1893888"/>
                <a:ext cx="1039813" cy="1041400"/>
              </a:xfrm>
              <a:custGeom>
                <a:avLst/>
                <a:gdLst>
                  <a:gd name="T0" fmla="*/ 117 w 235"/>
                  <a:gd name="T1" fmla="*/ 218 h 235"/>
                  <a:gd name="T2" fmla="*/ 46 w 235"/>
                  <a:gd name="T3" fmla="*/ 188 h 235"/>
                  <a:gd name="T4" fmla="*/ 46 w 235"/>
                  <a:gd name="T5" fmla="*/ 47 h 235"/>
                  <a:gd name="T6" fmla="*/ 117 w 235"/>
                  <a:gd name="T7" fmla="*/ 17 h 235"/>
                  <a:gd name="T8" fmla="*/ 188 w 235"/>
                  <a:gd name="T9" fmla="*/ 47 h 235"/>
                  <a:gd name="T10" fmla="*/ 188 w 235"/>
                  <a:gd name="T11" fmla="*/ 188 h 235"/>
                  <a:gd name="T12" fmla="*/ 117 w 235"/>
                  <a:gd name="T13" fmla="*/ 218 h 235"/>
                  <a:gd name="T14" fmla="*/ 117 w 235"/>
                  <a:gd name="T15" fmla="*/ 0 h 235"/>
                  <a:gd name="T16" fmla="*/ 34 w 235"/>
                  <a:gd name="T17" fmla="*/ 34 h 235"/>
                  <a:gd name="T18" fmla="*/ 0 w 235"/>
                  <a:gd name="T19" fmla="*/ 117 h 235"/>
                  <a:gd name="T20" fmla="*/ 34 w 235"/>
                  <a:gd name="T21" fmla="*/ 200 h 235"/>
                  <a:gd name="T22" fmla="*/ 117 w 235"/>
                  <a:gd name="T23" fmla="*/ 235 h 235"/>
                  <a:gd name="T24" fmla="*/ 200 w 235"/>
                  <a:gd name="T25" fmla="*/ 200 h 235"/>
                  <a:gd name="T26" fmla="*/ 235 w 235"/>
                  <a:gd name="T27" fmla="*/ 117 h 235"/>
                  <a:gd name="T28" fmla="*/ 200 w 235"/>
                  <a:gd name="T29" fmla="*/ 34 h 235"/>
                  <a:gd name="T30" fmla="*/ 117 w 235"/>
                  <a:gd name="T31"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5" h="235">
                    <a:moveTo>
                      <a:pt x="117" y="218"/>
                    </a:moveTo>
                    <a:cubicBezTo>
                      <a:pt x="92" y="218"/>
                      <a:pt x="66" y="208"/>
                      <a:pt x="46" y="188"/>
                    </a:cubicBezTo>
                    <a:cubicBezTo>
                      <a:pt x="7" y="149"/>
                      <a:pt x="7" y="86"/>
                      <a:pt x="46" y="47"/>
                    </a:cubicBezTo>
                    <a:cubicBezTo>
                      <a:pt x="66" y="27"/>
                      <a:pt x="92" y="17"/>
                      <a:pt x="117" y="17"/>
                    </a:cubicBezTo>
                    <a:cubicBezTo>
                      <a:pt x="143" y="17"/>
                      <a:pt x="169" y="27"/>
                      <a:pt x="188" y="47"/>
                    </a:cubicBezTo>
                    <a:cubicBezTo>
                      <a:pt x="227" y="86"/>
                      <a:pt x="227" y="149"/>
                      <a:pt x="188" y="188"/>
                    </a:cubicBezTo>
                    <a:cubicBezTo>
                      <a:pt x="169" y="208"/>
                      <a:pt x="143" y="218"/>
                      <a:pt x="117" y="218"/>
                    </a:cubicBezTo>
                    <a:moveTo>
                      <a:pt x="117" y="0"/>
                    </a:moveTo>
                    <a:cubicBezTo>
                      <a:pt x="87" y="0"/>
                      <a:pt x="57" y="12"/>
                      <a:pt x="34" y="34"/>
                    </a:cubicBezTo>
                    <a:cubicBezTo>
                      <a:pt x="11" y="57"/>
                      <a:pt x="0" y="87"/>
                      <a:pt x="0" y="117"/>
                    </a:cubicBezTo>
                    <a:cubicBezTo>
                      <a:pt x="0" y="147"/>
                      <a:pt x="11" y="178"/>
                      <a:pt x="34" y="200"/>
                    </a:cubicBezTo>
                    <a:cubicBezTo>
                      <a:pt x="57" y="223"/>
                      <a:pt x="87" y="235"/>
                      <a:pt x="117" y="235"/>
                    </a:cubicBezTo>
                    <a:cubicBezTo>
                      <a:pt x="147" y="235"/>
                      <a:pt x="177" y="223"/>
                      <a:pt x="200" y="200"/>
                    </a:cubicBezTo>
                    <a:cubicBezTo>
                      <a:pt x="223" y="178"/>
                      <a:pt x="235" y="147"/>
                      <a:pt x="235" y="117"/>
                    </a:cubicBezTo>
                    <a:cubicBezTo>
                      <a:pt x="235" y="87"/>
                      <a:pt x="223" y="57"/>
                      <a:pt x="200" y="34"/>
                    </a:cubicBezTo>
                    <a:cubicBezTo>
                      <a:pt x="177" y="12"/>
                      <a:pt x="147" y="0"/>
                      <a:pt x="117" y="0"/>
                    </a:cubicBezTo>
                  </a:path>
                </a:pathLst>
              </a:custGeom>
              <a:solidFill>
                <a:schemeClr val="accent2">
                  <a:lumMod val="40000"/>
                  <a:lumOff val="60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7" name="Freeform 26"/>
              <p:cNvSpPr>
                <a:spLocks noEditPoints="1"/>
              </p:cNvSpPr>
              <p:nvPr/>
            </p:nvSpPr>
            <p:spPr bwMode="auto">
              <a:xfrm>
                <a:off x="2894013" y="1827213"/>
                <a:ext cx="1265238" cy="1169988"/>
              </a:xfrm>
              <a:custGeom>
                <a:avLst/>
                <a:gdLst>
                  <a:gd name="T0" fmla="*/ 141 w 286"/>
                  <a:gd name="T1" fmla="*/ 261 h 264"/>
                  <a:gd name="T2" fmla="*/ 50 w 286"/>
                  <a:gd name="T3" fmla="*/ 223 h 264"/>
                  <a:gd name="T4" fmla="*/ 50 w 286"/>
                  <a:gd name="T5" fmla="*/ 41 h 264"/>
                  <a:gd name="T6" fmla="*/ 141 w 286"/>
                  <a:gd name="T7" fmla="*/ 4 h 264"/>
                  <a:gd name="T8" fmla="*/ 232 w 286"/>
                  <a:gd name="T9" fmla="*/ 41 h 264"/>
                  <a:gd name="T10" fmla="*/ 232 w 286"/>
                  <a:gd name="T11" fmla="*/ 223 h 264"/>
                  <a:gd name="T12" fmla="*/ 141 w 286"/>
                  <a:gd name="T13" fmla="*/ 261 h 264"/>
                  <a:gd name="T14" fmla="*/ 141 w 286"/>
                  <a:gd name="T15" fmla="*/ 0 h 264"/>
                  <a:gd name="T16" fmla="*/ 48 w 286"/>
                  <a:gd name="T17" fmla="*/ 39 h 264"/>
                  <a:gd name="T18" fmla="*/ 9 w 286"/>
                  <a:gd name="T19" fmla="*/ 132 h 264"/>
                  <a:gd name="T20" fmla="*/ 48 w 286"/>
                  <a:gd name="T21" fmla="*/ 226 h 264"/>
                  <a:gd name="T22" fmla="*/ 141 w 286"/>
                  <a:gd name="T23" fmla="*/ 264 h 264"/>
                  <a:gd name="T24" fmla="*/ 141 w 286"/>
                  <a:gd name="T25" fmla="*/ 264 h 264"/>
                  <a:gd name="T26" fmla="*/ 235 w 286"/>
                  <a:gd name="T27" fmla="*/ 226 h 264"/>
                  <a:gd name="T28" fmla="*/ 235 w 286"/>
                  <a:gd name="T29" fmla="*/ 39 h 264"/>
                  <a:gd name="T30" fmla="*/ 141 w 286"/>
                  <a:gd name="T31" fmla="*/ 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6" h="264">
                    <a:moveTo>
                      <a:pt x="141" y="261"/>
                    </a:moveTo>
                    <a:cubicBezTo>
                      <a:pt x="107" y="261"/>
                      <a:pt x="75" y="248"/>
                      <a:pt x="50" y="223"/>
                    </a:cubicBezTo>
                    <a:cubicBezTo>
                      <a:pt x="0" y="173"/>
                      <a:pt x="0" y="92"/>
                      <a:pt x="50" y="41"/>
                    </a:cubicBezTo>
                    <a:cubicBezTo>
                      <a:pt x="75" y="17"/>
                      <a:pt x="107" y="4"/>
                      <a:pt x="141" y="4"/>
                    </a:cubicBezTo>
                    <a:cubicBezTo>
                      <a:pt x="176" y="4"/>
                      <a:pt x="208" y="17"/>
                      <a:pt x="232" y="41"/>
                    </a:cubicBezTo>
                    <a:cubicBezTo>
                      <a:pt x="283" y="92"/>
                      <a:pt x="283" y="173"/>
                      <a:pt x="232" y="223"/>
                    </a:cubicBezTo>
                    <a:cubicBezTo>
                      <a:pt x="208" y="248"/>
                      <a:pt x="176" y="261"/>
                      <a:pt x="141" y="261"/>
                    </a:cubicBezTo>
                    <a:moveTo>
                      <a:pt x="141" y="0"/>
                    </a:moveTo>
                    <a:cubicBezTo>
                      <a:pt x="106" y="0"/>
                      <a:pt x="73" y="14"/>
                      <a:pt x="48" y="39"/>
                    </a:cubicBezTo>
                    <a:cubicBezTo>
                      <a:pt x="23" y="64"/>
                      <a:pt x="9" y="97"/>
                      <a:pt x="9" y="132"/>
                    </a:cubicBezTo>
                    <a:cubicBezTo>
                      <a:pt x="9" y="168"/>
                      <a:pt x="23" y="201"/>
                      <a:pt x="48" y="226"/>
                    </a:cubicBezTo>
                    <a:cubicBezTo>
                      <a:pt x="73" y="251"/>
                      <a:pt x="106" y="264"/>
                      <a:pt x="141" y="264"/>
                    </a:cubicBezTo>
                    <a:cubicBezTo>
                      <a:pt x="141" y="264"/>
                      <a:pt x="141" y="264"/>
                      <a:pt x="141" y="264"/>
                    </a:cubicBezTo>
                    <a:cubicBezTo>
                      <a:pt x="177" y="264"/>
                      <a:pt x="210" y="251"/>
                      <a:pt x="235" y="226"/>
                    </a:cubicBezTo>
                    <a:cubicBezTo>
                      <a:pt x="286" y="174"/>
                      <a:pt x="286" y="91"/>
                      <a:pt x="235" y="39"/>
                    </a:cubicBezTo>
                    <a:cubicBezTo>
                      <a:pt x="210" y="14"/>
                      <a:pt x="177" y="0"/>
                      <a:pt x="141" y="0"/>
                    </a:cubicBezTo>
                  </a:path>
                </a:pathLst>
              </a:custGeom>
              <a:solidFill>
                <a:schemeClr val="accent2">
                  <a:lumMod val="20000"/>
                  <a:lumOff val="80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8" name="Freeform 27"/>
              <p:cNvSpPr>
                <a:spLocks/>
              </p:cNvSpPr>
              <p:nvPr/>
            </p:nvSpPr>
            <p:spPr bwMode="auto">
              <a:xfrm>
                <a:off x="3032126" y="1970088"/>
                <a:ext cx="973138" cy="889000"/>
              </a:xfrm>
              <a:custGeom>
                <a:avLst/>
                <a:gdLst>
                  <a:gd name="T0" fmla="*/ 110 w 220"/>
                  <a:gd name="T1" fmla="*/ 0 h 201"/>
                  <a:gd name="T2" fmla="*/ 39 w 220"/>
                  <a:gd name="T3" fmla="*/ 30 h 201"/>
                  <a:gd name="T4" fmla="*/ 39 w 220"/>
                  <a:gd name="T5" fmla="*/ 171 h 201"/>
                  <a:gd name="T6" fmla="*/ 110 w 220"/>
                  <a:gd name="T7" fmla="*/ 201 h 201"/>
                  <a:gd name="T8" fmla="*/ 181 w 220"/>
                  <a:gd name="T9" fmla="*/ 171 h 201"/>
                  <a:gd name="T10" fmla="*/ 181 w 220"/>
                  <a:gd name="T11" fmla="*/ 30 h 201"/>
                  <a:gd name="T12" fmla="*/ 110 w 220"/>
                  <a:gd name="T13" fmla="*/ 0 h 201"/>
                </a:gdLst>
                <a:ahLst/>
                <a:cxnLst>
                  <a:cxn ang="0">
                    <a:pos x="T0" y="T1"/>
                  </a:cxn>
                  <a:cxn ang="0">
                    <a:pos x="T2" y="T3"/>
                  </a:cxn>
                  <a:cxn ang="0">
                    <a:pos x="T4" y="T5"/>
                  </a:cxn>
                  <a:cxn ang="0">
                    <a:pos x="T6" y="T7"/>
                  </a:cxn>
                  <a:cxn ang="0">
                    <a:pos x="T8" y="T9"/>
                  </a:cxn>
                  <a:cxn ang="0">
                    <a:pos x="T10" y="T11"/>
                  </a:cxn>
                  <a:cxn ang="0">
                    <a:pos x="T12" y="T13"/>
                  </a:cxn>
                </a:cxnLst>
                <a:rect l="0" t="0" r="r" b="b"/>
                <a:pathLst>
                  <a:path w="220" h="201">
                    <a:moveTo>
                      <a:pt x="110" y="0"/>
                    </a:moveTo>
                    <a:cubicBezTo>
                      <a:pt x="85" y="0"/>
                      <a:pt x="59" y="10"/>
                      <a:pt x="39" y="30"/>
                    </a:cubicBezTo>
                    <a:cubicBezTo>
                      <a:pt x="0" y="69"/>
                      <a:pt x="0" y="132"/>
                      <a:pt x="39" y="171"/>
                    </a:cubicBezTo>
                    <a:cubicBezTo>
                      <a:pt x="59" y="191"/>
                      <a:pt x="85" y="201"/>
                      <a:pt x="110" y="201"/>
                    </a:cubicBezTo>
                    <a:cubicBezTo>
                      <a:pt x="136" y="201"/>
                      <a:pt x="162" y="191"/>
                      <a:pt x="181" y="171"/>
                    </a:cubicBezTo>
                    <a:cubicBezTo>
                      <a:pt x="220" y="132"/>
                      <a:pt x="220" y="69"/>
                      <a:pt x="181" y="30"/>
                    </a:cubicBezTo>
                    <a:cubicBezTo>
                      <a:pt x="162" y="10"/>
                      <a:pt x="136" y="0"/>
                      <a:pt x="110" y="0"/>
                    </a:cubicBezTo>
                  </a:path>
                </a:pathLst>
              </a:custGeom>
              <a:solidFill>
                <a:schemeClr val="accent2"/>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9" name="Freeform 40"/>
              <p:cNvSpPr>
                <a:spLocks/>
              </p:cNvSpPr>
              <p:nvPr/>
            </p:nvSpPr>
            <p:spPr bwMode="auto">
              <a:xfrm>
                <a:off x="3916363" y="2682875"/>
                <a:ext cx="323850" cy="327025"/>
              </a:xfrm>
              <a:custGeom>
                <a:avLst/>
                <a:gdLst>
                  <a:gd name="T0" fmla="*/ 181 w 204"/>
                  <a:gd name="T1" fmla="*/ 0 h 206"/>
                  <a:gd name="T2" fmla="*/ 0 w 204"/>
                  <a:gd name="T3" fmla="*/ 184 h 206"/>
                  <a:gd name="T4" fmla="*/ 204 w 204"/>
                  <a:gd name="T5" fmla="*/ 206 h 206"/>
                  <a:gd name="T6" fmla="*/ 181 w 204"/>
                  <a:gd name="T7" fmla="*/ 0 h 206"/>
                </a:gdLst>
                <a:ahLst/>
                <a:cxnLst>
                  <a:cxn ang="0">
                    <a:pos x="T0" y="T1"/>
                  </a:cxn>
                  <a:cxn ang="0">
                    <a:pos x="T2" y="T3"/>
                  </a:cxn>
                  <a:cxn ang="0">
                    <a:pos x="T4" y="T5"/>
                  </a:cxn>
                  <a:cxn ang="0">
                    <a:pos x="T6" y="T7"/>
                  </a:cxn>
                </a:cxnLst>
                <a:rect l="0" t="0" r="r" b="b"/>
                <a:pathLst>
                  <a:path w="204" h="206">
                    <a:moveTo>
                      <a:pt x="181" y="0"/>
                    </a:moveTo>
                    <a:lnTo>
                      <a:pt x="0" y="184"/>
                    </a:lnTo>
                    <a:lnTo>
                      <a:pt x="204" y="206"/>
                    </a:lnTo>
                    <a:lnTo>
                      <a:pt x="18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nvGrpSpPr>
            <p:cNvPr id="63" name="Group 62"/>
            <p:cNvGrpSpPr/>
            <p:nvPr/>
          </p:nvGrpSpPr>
          <p:grpSpPr>
            <a:xfrm>
              <a:off x="6825804" y="2688863"/>
              <a:ext cx="432364" cy="330459"/>
              <a:chOff x="5516563" y="84138"/>
              <a:chExt cx="1414463" cy="1081087"/>
            </a:xfrm>
            <a:solidFill>
              <a:schemeClr val="bg1"/>
            </a:solidFill>
          </p:grpSpPr>
          <p:sp>
            <p:nvSpPr>
              <p:cNvPr id="64" name="Freeform 13"/>
              <p:cNvSpPr>
                <a:spLocks noEditPoints="1"/>
              </p:cNvSpPr>
              <p:nvPr/>
            </p:nvSpPr>
            <p:spPr bwMode="auto">
              <a:xfrm>
                <a:off x="5688013" y="249238"/>
                <a:ext cx="896938" cy="698500"/>
              </a:xfrm>
              <a:custGeom>
                <a:avLst/>
                <a:gdLst>
                  <a:gd name="T0" fmla="*/ 214 w 239"/>
                  <a:gd name="T1" fmla="*/ 9 h 186"/>
                  <a:gd name="T2" fmla="*/ 120 w 239"/>
                  <a:gd name="T3" fmla="*/ 0 h 186"/>
                  <a:gd name="T4" fmla="*/ 26 w 239"/>
                  <a:gd name="T5" fmla="*/ 9 h 186"/>
                  <a:gd name="T6" fmla="*/ 17 w 239"/>
                  <a:gd name="T7" fmla="*/ 17 h 186"/>
                  <a:gd name="T8" fmla="*/ 17 w 239"/>
                  <a:gd name="T9" fmla="*/ 169 h 186"/>
                  <a:gd name="T10" fmla="*/ 26 w 239"/>
                  <a:gd name="T11" fmla="*/ 177 h 186"/>
                  <a:gd name="T12" fmla="*/ 120 w 239"/>
                  <a:gd name="T13" fmla="*/ 186 h 186"/>
                  <a:gd name="T14" fmla="*/ 214 w 239"/>
                  <a:gd name="T15" fmla="*/ 177 h 186"/>
                  <a:gd name="T16" fmla="*/ 222 w 239"/>
                  <a:gd name="T17" fmla="*/ 169 h 186"/>
                  <a:gd name="T18" fmla="*/ 222 w 239"/>
                  <a:gd name="T19" fmla="*/ 17 h 186"/>
                  <a:gd name="T20" fmla="*/ 214 w 239"/>
                  <a:gd name="T21" fmla="*/ 9 h 186"/>
                  <a:gd name="T22" fmla="*/ 211 w 239"/>
                  <a:gd name="T23" fmla="*/ 165 h 186"/>
                  <a:gd name="T24" fmla="*/ 28 w 239"/>
                  <a:gd name="T25" fmla="*/ 165 h 186"/>
                  <a:gd name="T26" fmla="*/ 28 w 239"/>
                  <a:gd name="T27" fmla="*/ 21 h 186"/>
                  <a:gd name="T28" fmla="*/ 211 w 239"/>
                  <a:gd name="T29" fmla="*/ 21 h 186"/>
                  <a:gd name="T30" fmla="*/ 211 w 239"/>
                  <a:gd name="T31" fmla="*/ 165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9" h="186">
                    <a:moveTo>
                      <a:pt x="214" y="9"/>
                    </a:moveTo>
                    <a:cubicBezTo>
                      <a:pt x="182" y="3"/>
                      <a:pt x="151" y="0"/>
                      <a:pt x="120" y="0"/>
                    </a:cubicBezTo>
                    <a:cubicBezTo>
                      <a:pt x="88" y="0"/>
                      <a:pt x="57" y="3"/>
                      <a:pt x="26" y="9"/>
                    </a:cubicBezTo>
                    <a:cubicBezTo>
                      <a:pt x="22" y="10"/>
                      <a:pt x="18" y="13"/>
                      <a:pt x="17" y="17"/>
                    </a:cubicBezTo>
                    <a:cubicBezTo>
                      <a:pt x="0" y="67"/>
                      <a:pt x="0" y="118"/>
                      <a:pt x="17" y="169"/>
                    </a:cubicBezTo>
                    <a:cubicBezTo>
                      <a:pt x="18" y="173"/>
                      <a:pt x="22" y="176"/>
                      <a:pt x="26" y="177"/>
                    </a:cubicBezTo>
                    <a:cubicBezTo>
                      <a:pt x="57" y="183"/>
                      <a:pt x="88" y="186"/>
                      <a:pt x="120" y="186"/>
                    </a:cubicBezTo>
                    <a:cubicBezTo>
                      <a:pt x="151" y="186"/>
                      <a:pt x="182" y="183"/>
                      <a:pt x="214" y="177"/>
                    </a:cubicBezTo>
                    <a:cubicBezTo>
                      <a:pt x="218" y="176"/>
                      <a:pt x="221" y="173"/>
                      <a:pt x="222" y="169"/>
                    </a:cubicBezTo>
                    <a:cubicBezTo>
                      <a:pt x="239" y="118"/>
                      <a:pt x="239" y="67"/>
                      <a:pt x="222" y="17"/>
                    </a:cubicBezTo>
                    <a:cubicBezTo>
                      <a:pt x="221" y="13"/>
                      <a:pt x="218" y="10"/>
                      <a:pt x="214" y="9"/>
                    </a:cubicBezTo>
                    <a:close/>
                    <a:moveTo>
                      <a:pt x="211" y="165"/>
                    </a:moveTo>
                    <a:cubicBezTo>
                      <a:pt x="150" y="178"/>
                      <a:pt x="89" y="178"/>
                      <a:pt x="28" y="165"/>
                    </a:cubicBezTo>
                    <a:cubicBezTo>
                      <a:pt x="12" y="117"/>
                      <a:pt x="12" y="69"/>
                      <a:pt x="28" y="21"/>
                    </a:cubicBezTo>
                    <a:cubicBezTo>
                      <a:pt x="89" y="8"/>
                      <a:pt x="150" y="8"/>
                      <a:pt x="211" y="21"/>
                    </a:cubicBezTo>
                    <a:cubicBezTo>
                      <a:pt x="227" y="69"/>
                      <a:pt x="227" y="117"/>
                      <a:pt x="211" y="1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5" name="Freeform 14"/>
              <p:cNvSpPr>
                <a:spLocks noEditPoints="1"/>
              </p:cNvSpPr>
              <p:nvPr/>
            </p:nvSpPr>
            <p:spPr bwMode="auto">
              <a:xfrm>
                <a:off x="5516563" y="84138"/>
                <a:ext cx="1414463" cy="1081087"/>
              </a:xfrm>
              <a:custGeom>
                <a:avLst/>
                <a:gdLst>
                  <a:gd name="T0" fmla="*/ 359 w 377"/>
                  <a:gd name="T1" fmla="*/ 27 h 288"/>
                  <a:gd name="T2" fmla="*/ 340 w 377"/>
                  <a:gd name="T3" fmla="*/ 9 h 288"/>
                  <a:gd name="T4" fmla="*/ 189 w 377"/>
                  <a:gd name="T5" fmla="*/ 0 h 288"/>
                  <a:gd name="T6" fmla="*/ 37 w 377"/>
                  <a:gd name="T7" fmla="*/ 9 h 288"/>
                  <a:gd name="T8" fmla="*/ 18 w 377"/>
                  <a:gd name="T9" fmla="*/ 27 h 288"/>
                  <a:gd name="T10" fmla="*/ 18 w 377"/>
                  <a:gd name="T11" fmla="*/ 250 h 288"/>
                  <a:gd name="T12" fmla="*/ 37 w 377"/>
                  <a:gd name="T13" fmla="*/ 267 h 288"/>
                  <a:gd name="T14" fmla="*/ 110 w 377"/>
                  <a:gd name="T15" fmla="*/ 274 h 288"/>
                  <a:gd name="T16" fmla="*/ 108 w 377"/>
                  <a:gd name="T17" fmla="*/ 276 h 288"/>
                  <a:gd name="T18" fmla="*/ 189 w 377"/>
                  <a:gd name="T19" fmla="*/ 288 h 288"/>
                  <a:gd name="T20" fmla="*/ 269 w 377"/>
                  <a:gd name="T21" fmla="*/ 276 h 288"/>
                  <a:gd name="T22" fmla="*/ 267 w 377"/>
                  <a:gd name="T23" fmla="*/ 274 h 288"/>
                  <a:gd name="T24" fmla="*/ 340 w 377"/>
                  <a:gd name="T25" fmla="*/ 267 h 288"/>
                  <a:gd name="T26" fmla="*/ 359 w 377"/>
                  <a:gd name="T27" fmla="*/ 250 h 288"/>
                  <a:gd name="T28" fmla="*/ 359 w 377"/>
                  <a:gd name="T29" fmla="*/ 27 h 288"/>
                  <a:gd name="T30" fmla="*/ 337 w 377"/>
                  <a:gd name="T31" fmla="*/ 244 h 288"/>
                  <a:gd name="T32" fmla="*/ 40 w 377"/>
                  <a:gd name="T33" fmla="*/ 244 h 288"/>
                  <a:gd name="T34" fmla="*/ 40 w 377"/>
                  <a:gd name="T35" fmla="*/ 32 h 288"/>
                  <a:gd name="T36" fmla="*/ 337 w 377"/>
                  <a:gd name="T37" fmla="*/ 32 h 288"/>
                  <a:gd name="T38" fmla="*/ 337 w 377"/>
                  <a:gd name="T39" fmla="*/ 24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7" h="288">
                    <a:moveTo>
                      <a:pt x="359" y="27"/>
                    </a:moveTo>
                    <a:cubicBezTo>
                      <a:pt x="357" y="17"/>
                      <a:pt x="349" y="10"/>
                      <a:pt x="340" y="9"/>
                    </a:cubicBezTo>
                    <a:cubicBezTo>
                      <a:pt x="290" y="3"/>
                      <a:pt x="239" y="0"/>
                      <a:pt x="189" y="0"/>
                    </a:cubicBezTo>
                    <a:cubicBezTo>
                      <a:pt x="138" y="0"/>
                      <a:pt x="87" y="3"/>
                      <a:pt x="37" y="9"/>
                    </a:cubicBezTo>
                    <a:cubicBezTo>
                      <a:pt x="28" y="10"/>
                      <a:pt x="20" y="17"/>
                      <a:pt x="18" y="27"/>
                    </a:cubicBezTo>
                    <a:cubicBezTo>
                      <a:pt x="0" y="101"/>
                      <a:pt x="0" y="176"/>
                      <a:pt x="18" y="250"/>
                    </a:cubicBezTo>
                    <a:cubicBezTo>
                      <a:pt x="20" y="259"/>
                      <a:pt x="28" y="266"/>
                      <a:pt x="37" y="267"/>
                    </a:cubicBezTo>
                    <a:cubicBezTo>
                      <a:pt x="61" y="270"/>
                      <a:pt x="86" y="272"/>
                      <a:pt x="110" y="274"/>
                    </a:cubicBezTo>
                    <a:cubicBezTo>
                      <a:pt x="109" y="275"/>
                      <a:pt x="108" y="275"/>
                      <a:pt x="108" y="276"/>
                    </a:cubicBezTo>
                    <a:cubicBezTo>
                      <a:pt x="108" y="283"/>
                      <a:pt x="144" y="288"/>
                      <a:pt x="189" y="288"/>
                    </a:cubicBezTo>
                    <a:cubicBezTo>
                      <a:pt x="233" y="288"/>
                      <a:pt x="269" y="283"/>
                      <a:pt x="269" y="276"/>
                    </a:cubicBezTo>
                    <a:cubicBezTo>
                      <a:pt x="269" y="275"/>
                      <a:pt x="268" y="275"/>
                      <a:pt x="267" y="274"/>
                    </a:cubicBezTo>
                    <a:cubicBezTo>
                      <a:pt x="291" y="272"/>
                      <a:pt x="316" y="270"/>
                      <a:pt x="340" y="267"/>
                    </a:cubicBezTo>
                    <a:cubicBezTo>
                      <a:pt x="349" y="266"/>
                      <a:pt x="357" y="259"/>
                      <a:pt x="359" y="250"/>
                    </a:cubicBezTo>
                    <a:cubicBezTo>
                      <a:pt x="377" y="176"/>
                      <a:pt x="377" y="101"/>
                      <a:pt x="359" y="27"/>
                    </a:cubicBezTo>
                    <a:close/>
                    <a:moveTo>
                      <a:pt x="337" y="244"/>
                    </a:moveTo>
                    <a:cubicBezTo>
                      <a:pt x="238" y="256"/>
                      <a:pt x="139" y="256"/>
                      <a:pt x="40" y="244"/>
                    </a:cubicBezTo>
                    <a:cubicBezTo>
                      <a:pt x="23" y="174"/>
                      <a:pt x="23" y="103"/>
                      <a:pt x="40" y="32"/>
                    </a:cubicBezTo>
                    <a:cubicBezTo>
                      <a:pt x="139" y="20"/>
                      <a:pt x="238" y="20"/>
                      <a:pt x="337" y="32"/>
                    </a:cubicBezTo>
                    <a:cubicBezTo>
                      <a:pt x="354" y="103"/>
                      <a:pt x="354" y="174"/>
                      <a:pt x="337"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6" name="Freeform 15"/>
              <p:cNvSpPr>
                <a:spLocks noEditPoints="1"/>
              </p:cNvSpPr>
              <p:nvPr/>
            </p:nvSpPr>
            <p:spPr bwMode="auto">
              <a:xfrm>
                <a:off x="6611938" y="301625"/>
                <a:ext cx="131763" cy="128587"/>
              </a:xfrm>
              <a:custGeom>
                <a:avLst/>
                <a:gdLst>
                  <a:gd name="T0" fmla="*/ 17 w 35"/>
                  <a:gd name="T1" fmla="*/ 34 h 34"/>
                  <a:gd name="T2" fmla="*/ 35 w 35"/>
                  <a:gd name="T3" fmla="*/ 17 h 34"/>
                  <a:gd name="T4" fmla="*/ 17 w 35"/>
                  <a:gd name="T5" fmla="*/ 0 h 34"/>
                  <a:gd name="T6" fmla="*/ 0 w 35"/>
                  <a:gd name="T7" fmla="*/ 17 h 34"/>
                  <a:gd name="T8" fmla="*/ 17 w 35"/>
                  <a:gd name="T9" fmla="*/ 34 h 34"/>
                  <a:gd name="T10" fmla="*/ 17 w 35"/>
                  <a:gd name="T11" fmla="*/ 11 h 34"/>
                  <a:gd name="T12" fmla="*/ 23 w 35"/>
                  <a:gd name="T13" fmla="*/ 17 h 34"/>
                  <a:gd name="T14" fmla="*/ 17 w 35"/>
                  <a:gd name="T15" fmla="*/ 23 h 34"/>
                  <a:gd name="T16" fmla="*/ 12 w 35"/>
                  <a:gd name="T17" fmla="*/ 17 h 34"/>
                  <a:gd name="T18" fmla="*/ 17 w 35"/>
                  <a:gd name="T19"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34"/>
                    </a:moveTo>
                    <a:cubicBezTo>
                      <a:pt x="27" y="34"/>
                      <a:pt x="35" y="26"/>
                      <a:pt x="35" y="17"/>
                    </a:cubicBezTo>
                    <a:cubicBezTo>
                      <a:pt x="35" y="7"/>
                      <a:pt x="27" y="0"/>
                      <a:pt x="17" y="0"/>
                    </a:cubicBezTo>
                    <a:cubicBezTo>
                      <a:pt x="8" y="0"/>
                      <a:pt x="0" y="7"/>
                      <a:pt x="0" y="17"/>
                    </a:cubicBezTo>
                    <a:cubicBezTo>
                      <a:pt x="0" y="26"/>
                      <a:pt x="8" y="34"/>
                      <a:pt x="17" y="34"/>
                    </a:cubicBezTo>
                    <a:close/>
                    <a:moveTo>
                      <a:pt x="17" y="11"/>
                    </a:moveTo>
                    <a:cubicBezTo>
                      <a:pt x="21" y="11"/>
                      <a:pt x="23" y="14"/>
                      <a:pt x="23" y="17"/>
                    </a:cubicBezTo>
                    <a:cubicBezTo>
                      <a:pt x="23" y="20"/>
                      <a:pt x="21" y="23"/>
                      <a:pt x="17" y="23"/>
                    </a:cubicBezTo>
                    <a:cubicBezTo>
                      <a:pt x="14" y="23"/>
                      <a:pt x="12" y="20"/>
                      <a:pt x="12" y="17"/>
                    </a:cubicBezTo>
                    <a:cubicBezTo>
                      <a:pt x="12" y="14"/>
                      <a:pt x="14" y="11"/>
                      <a:pt x="17"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7" name="Freeform 16"/>
              <p:cNvSpPr>
                <a:spLocks/>
              </p:cNvSpPr>
              <p:nvPr/>
            </p:nvSpPr>
            <p:spPr bwMode="auto">
              <a:xfrm>
                <a:off x="6570663" y="860425"/>
                <a:ext cx="173038" cy="46037"/>
              </a:xfrm>
              <a:custGeom>
                <a:avLst/>
                <a:gdLst>
                  <a:gd name="T0" fmla="*/ 40 w 46"/>
                  <a:gd name="T1" fmla="*/ 0 h 12"/>
                  <a:gd name="T2" fmla="*/ 5 w 46"/>
                  <a:gd name="T3" fmla="*/ 0 h 12"/>
                  <a:gd name="T4" fmla="*/ 0 w 46"/>
                  <a:gd name="T5" fmla="*/ 6 h 12"/>
                  <a:gd name="T6" fmla="*/ 5 w 46"/>
                  <a:gd name="T7" fmla="*/ 12 h 12"/>
                  <a:gd name="T8" fmla="*/ 40 w 46"/>
                  <a:gd name="T9" fmla="*/ 12 h 12"/>
                  <a:gd name="T10" fmla="*/ 46 w 46"/>
                  <a:gd name="T11" fmla="*/ 6 h 12"/>
                  <a:gd name="T12" fmla="*/ 40 w 46"/>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6" h="12">
                    <a:moveTo>
                      <a:pt x="40" y="0"/>
                    </a:moveTo>
                    <a:cubicBezTo>
                      <a:pt x="5" y="0"/>
                      <a:pt x="5" y="0"/>
                      <a:pt x="5" y="0"/>
                    </a:cubicBezTo>
                    <a:cubicBezTo>
                      <a:pt x="2" y="0"/>
                      <a:pt x="0" y="3"/>
                      <a:pt x="0" y="6"/>
                    </a:cubicBezTo>
                    <a:cubicBezTo>
                      <a:pt x="0" y="9"/>
                      <a:pt x="2" y="12"/>
                      <a:pt x="5" y="12"/>
                    </a:cubicBezTo>
                    <a:cubicBezTo>
                      <a:pt x="40" y="12"/>
                      <a:pt x="40" y="12"/>
                      <a:pt x="40" y="12"/>
                    </a:cubicBezTo>
                    <a:cubicBezTo>
                      <a:pt x="43" y="12"/>
                      <a:pt x="46" y="9"/>
                      <a:pt x="46" y="6"/>
                    </a:cubicBezTo>
                    <a:cubicBezTo>
                      <a:pt x="46" y="3"/>
                      <a:pt x="43" y="0"/>
                      <a:pt x="4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8" name="Freeform 17"/>
              <p:cNvSpPr>
                <a:spLocks/>
              </p:cNvSpPr>
              <p:nvPr/>
            </p:nvSpPr>
            <p:spPr bwMode="auto">
              <a:xfrm>
                <a:off x="6611938" y="733425"/>
                <a:ext cx="173038" cy="41275"/>
              </a:xfrm>
              <a:custGeom>
                <a:avLst/>
                <a:gdLst>
                  <a:gd name="T0" fmla="*/ 40 w 46"/>
                  <a:gd name="T1" fmla="*/ 0 h 11"/>
                  <a:gd name="T2" fmla="*/ 6 w 46"/>
                  <a:gd name="T3" fmla="*/ 0 h 11"/>
                  <a:gd name="T4" fmla="*/ 0 w 46"/>
                  <a:gd name="T5" fmla="*/ 5 h 11"/>
                  <a:gd name="T6" fmla="*/ 6 w 46"/>
                  <a:gd name="T7" fmla="*/ 11 h 11"/>
                  <a:gd name="T8" fmla="*/ 40 w 46"/>
                  <a:gd name="T9" fmla="*/ 11 h 11"/>
                  <a:gd name="T10" fmla="*/ 46 w 46"/>
                  <a:gd name="T11" fmla="*/ 5 h 11"/>
                  <a:gd name="T12" fmla="*/ 40 w 4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46" h="11">
                    <a:moveTo>
                      <a:pt x="40" y="0"/>
                    </a:moveTo>
                    <a:cubicBezTo>
                      <a:pt x="6" y="0"/>
                      <a:pt x="6" y="0"/>
                      <a:pt x="6" y="0"/>
                    </a:cubicBezTo>
                    <a:cubicBezTo>
                      <a:pt x="3" y="0"/>
                      <a:pt x="0" y="2"/>
                      <a:pt x="0" y="5"/>
                    </a:cubicBezTo>
                    <a:cubicBezTo>
                      <a:pt x="0" y="9"/>
                      <a:pt x="3" y="11"/>
                      <a:pt x="6" y="11"/>
                    </a:cubicBezTo>
                    <a:cubicBezTo>
                      <a:pt x="40" y="11"/>
                      <a:pt x="40" y="11"/>
                      <a:pt x="40" y="11"/>
                    </a:cubicBezTo>
                    <a:cubicBezTo>
                      <a:pt x="44" y="11"/>
                      <a:pt x="46" y="9"/>
                      <a:pt x="46" y="5"/>
                    </a:cubicBezTo>
                    <a:cubicBezTo>
                      <a:pt x="46" y="2"/>
                      <a:pt x="44" y="0"/>
                      <a:pt x="4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69" name="Freeform 18"/>
              <p:cNvSpPr>
                <a:spLocks/>
              </p:cNvSpPr>
              <p:nvPr/>
            </p:nvSpPr>
            <p:spPr bwMode="auto">
              <a:xfrm>
                <a:off x="6611938" y="601663"/>
                <a:ext cx="173038" cy="46037"/>
              </a:xfrm>
              <a:custGeom>
                <a:avLst/>
                <a:gdLst>
                  <a:gd name="T0" fmla="*/ 40 w 46"/>
                  <a:gd name="T1" fmla="*/ 0 h 12"/>
                  <a:gd name="T2" fmla="*/ 6 w 46"/>
                  <a:gd name="T3" fmla="*/ 0 h 12"/>
                  <a:gd name="T4" fmla="*/ 0 w 46"/>
                  <a:gd name="T5" fmla="*/ 6 h 12"/>
                  <a:gd name="T6" fmla="*/ 6 w 46"/>
                  <a:gd name="T7" fmla="*/ 12 h 12"/>
                  <a:gd name="T8" fmla="*/ 40 w 46"/>
                  <a:gd name="T9" fmla="*/ 12 h 12"/>
                  <a:gd name="T10" fmla="*/ 46 w 46"/>
                  <a:gd name="T11" fmla="*/ 6 h 12"/>
                  <a:gd name="T12" fmla="*/ 40 w 46"/>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6" h="12">
                    <a:moveTo>
                      <a:pt x="40" y="0"/>
                    </a:moveTo>
                    <a:cubicBezTo>
                      <a:pt x="6" y="0"/>
                      <a:pt x="6" y="0"/>
                      <a:pt x="6" y="0"/>
                    </a:cubicBezTo>
                    <a:cubicBezTo>
                      <a:pt x="3" y="0"/>
                      <a:pt x="0" y="3"/>
                      <a:pt x="0" y="6"/>
                    </a:cubicBezTo>
                    <a:cubicBezTo>
                      <a:pt x="0" y="9"/>
                      <a:pt x="3" y="12"/>
                      <a:pt x="6" y="12"/>
                    </a:cubicBezTo>
                    <a:cubicBezTo>
                      <a:pt x="40" y="12"/>
                      <a:pt x="40" y="12"/>
                      <a:pt x="40" y="12"/>
                    </a:cubicBezTo>
                    <a:cubicBezTo>
                      <a:pt x="44" y="12"/>
                      <a:pt x="46" y="9"/>
                      <a:pt x="46" y="6"/>
                    </a:cubicBezTo>
                    <a:cubicBezTo>
                      <a:pt x="46" y="3"/>
                      <a:pt x="44" y="0"/>
                      <a:pt x="4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0" name="Freeform 19"/>
              <p:cNvSpPr>
                <a:spLocks/>
              </p:cNvSpPr>
              <p:nvPr/>
            </p:nvSpPr>
            <p:spPr bwMode="auto">
              <a:xfrm>
                <a:off x="5880100" y="422275"/>
                <a:ext cx="258763" cy="179387"/>
              </a:xfrm>
              <a:custGeom>
                <a:avLst/>
                <a:gdLst>
                  <a:gd name="T0" fmla="*/ 63 w 69"/>
                  <a:gd name="T1" fmla="*/ 0 h 48"/>
                  <a:gd name="T2" fmla="*/ 10 w 69"/>
                  <a:gd name="T3" fmla="*/ 4 h 48"/>
                  <a:gd name="T4" fmla="*/ 3 w 69"/>
                  <a:gd name="T5" fmla="*/ 10 h 48"/>
                  <a:gd name="T6" fmla="*/ 0 w 69"/>
                  <a:gd name="T7" fmla="*/ 42 h 48"/>
                  <a:gd name="T8" fmla="*/ 5 w 69"/>
                  <a:gd name="T9" fmla="*/ 48 h 48"/>
                  <a:gd name="T10" fmla="*/ 11 w 69"/>
                  <a:gd name="T11" fmla="*/ 42 h 48"/>
                  <a:gd name="T12" fmla="*/ 13 w 69"/>
                  <a:gd name="T13" fmla="*/ 21 h 48"/>
                  <a:gd name="T14" fmla="*/ 20 w 69"/>
                  <a:gd name="T15" fmla="*/ 14 h 48"/>
                  <a:gd name="T16" fmla="*/ 63 w 69"/>
                  <a:gd name="T17" fmla="*/ 11 h 48"/>
                  <a:gd name="T18" fmla="*/ 69 w 69"/>
                  <a:gd name="T19" fmla="*/ 5 h 48"/>
                  <a:gd name="T20" fmla="*/ 63 w 69"/>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48">
                    <a:moveTo>
                      <a:pt x="63" y="0"/>
                    </a:moveTo>
                    <a:cubicBezTo>
                      <a:pt x="10" y="4"/>
                      <a:pt x="10" y="4"/>
                      <a:pt x="10" y="4"/>
                    </a:cubicBezTo>
                    <a:cubicBezTo>
                      <a:pt x="7" y="4"/>
                      <a:pt x="4" y="7"/>
                      <a:pt x="3" y="10"/>
                    </a:cubicBezTo>
                    <a:cubicBezTo>
                      <a:pt x="0" y="42"/>
                      <a:pt x="0" y="42"/>
                      <a:pt x="0" y="42"/>
                    </a:cubicBezTo>
                    <a:cubicBezTo>
                      <a:pt x="0" y="46"/>
                      <a:pt x="2" y="48"/>
                      <a:pt x="5" y="48"/>
                    </a:cubicBezTo>
                    <a:cubicBezTo>
                      <a:pt x="8" y="48"/>
                      <a:pt x="11" y="46"/>
                      <a:pt x="11" y="42"/>
                    </a:cubicBezTo>
                    <a:cubicBezTo>
                      <a:pt x="13" y="21"/>
                      <a:pt x="13" y="21"/>
                      <a:pt x="13" y="21"/>
                    </a:cubicBezTo>
                    <a:cubicBezTo>
                      <a:pt x="14" y="17"/>
                      <a:pt x="16" y="15"/>
                      <a:pt x="20" y="14"/>
                    </a:cubicBezTo>
                    <a:cubicBezTo>
                      <a:pt x="63" y="11"/>
                      <a:pt x="63" y="11"/>
                      <a:pt x="63" y="11"/>
                    </a:cubicBezTo>
                    <a:cubicBezTo>
                      <a:pt x="66" y="11"/>
                      <a:pt x="69" y="9"/>
                      <a:pt x="69" y="5"/>
                    </a:cubicBezTo>
                    <a:cubicBezTo>
                      <a:pt x="69" y="2"/>
                      <a:pt x="66" y="0"/>
                      <a:pt x="6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grpSp>
        <p:nvGrpSpPr>
          <p:cNvPr id="4" name="Group 3"/>
          <p:cNvGrpSpPr/>
          <p:nvPr/>
        </p:nvGrpSpPr>
        <p:grpSpPr>
          <a:xfrm>
            <a:off x="2368053" y="4448337"/>
            <a:ext cx="5479572" cy="2247225"/>
            <a:chOff x="1578702" y="1822976"/>
            <a:chExt cx="3653048" cy="1497760"/>
          </a:xfrm>
        </p:grpSpPr>
        <p:grpSp>
          <p:nvGrpSpPr>
            <p:cNvPr id="2" name="Group 1"/>
            <p:cNvGrpSpPr/>
            <p:nvPr/>
          </p:nvGrpSpPr>
          <p:grpSpPr>
            <a:xfrm>
              <a:off x="1578702" y="1822976"/>
              <a:ext cx="3653048" cy="1497760"/>
              <a:chOff x="1578702" y="1822976"/>
              <a:chExt cx="3653048" cy="1497760"/>
            </a:xfrm>
          </p:grpSpPr>
          <p:grpSp>
            <p:nvGrpSpPr>
              <p:cNvPr id="32" name="Group 31"/>
              <p:cNvGrpSpPr/>
              <p:nvPr/>
            </p:nvGrpSpPr>
            <p:grpSpPr>
              <a:xfrm>
                <a:off x="1602201" y="1893082"/>
                <a:ext cx="277647" cy="276819"/>
                <a:chOff x="2138511" y="2464802"/>
                <a:chExt cx="354012" cy="352956"/>
              </a:xfrm>
              <a:solidFill>
                <a:schemeClr val="accent1"/>
              </a:solidFill>
            </p:grpSpPr>
            <p:sp>
              <p:nvSpPr>
                <p:cNvPr id="33" name="Oval 32"/>
                <p:cNvSpPr>
                  <a:spLocks noChangeArrowheads="1"/>
                </p:cNvSpPr>
                <p:nvPr/>
              </p:nvSpPr>
              <p:spPr bwMode="auto">
                <a:xfrm>
                  <a:off x="2229830" y="2555417"/>
                  <a:ext cx="171376" cy="1717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34" name="Freeform 33"/>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sp>
            <p:nvSpPr>
              <p:cNvPr id="35" name="TextBox 34"/>
              <p:cNvSpPr txBox="1"/>
              <p:nvPr/>
            </p:nvSpPr>
            <p:spPr>
              <a:xfrm>
                <a:off x="1924022" y="1822976"/>
                <a:ext cx="708961" cy="353939"/>
              </a:xfrm>
              <a:prstGeom prst="rect">
                <a:avLst/>
              </a:prstGeom>
              <a:noFill/>
            </p:spPr>
            <p:txBody>
              <a:bodyPr wrap="none" lIns="68584" tIns="34292" rIns="68584" bIns="34292" rtlCol="0">
                <a:spAutoFit/>
              </a:bodyPr>
              <a:lstStyle/>
              <a:p>
                <a:r>
                  <a:rPr lang="id-ID" sz="3001" b="1" dirty="0">
                    <a:latin typeface="Lato Regular"/>
                    <a:cs typeface="Lato Regular"/>
                  </a:rPr>
                  <a:t>Pants</a:t>
                </a:r>
              </a:p>
            </p:txBody>
          </p:sp>
          <p:sp>
            <p:nvSpPr>
              <p:cNvPr id="36" name="TextBox 35"/>
              <p:cNvSpPr txBox="1"/>
              <p:nvPr/>
            </p:nvSpPr>
            <p:spPr>
              <a:xfrm>
                <a:off x="2734087" y="2374912"/>
                <a:ext cx="2497663" cy="692320"/>
              </a:xfrm>
              <a:prstGeom prst="rect">
                <a:avLst/>
              </a:prstGeom>
              <a:noFill/>
            </p:spPr>
            <p:txBody>
              <a:bodyPr wrap="square" lIns="68584" tIns="34292" rIns="68584" bIns="34292" rtlCol="0">
                <a:spAutoFit/>
              </a:bodyPr>
              <a:lstStyle/>
              <a:p>
                <a:pPr>
                  <a:lnSpc>
                    <a:spcPct val="140000"/>
                  </a:lnSpc>
                </a:pPr>
                <a:r>
                  <a:rPr lang="en-US" sz="1500" dirty="0">
                    <a:latin typeface="Lato Light"/>
                    <a:cs typeface="Lato Light"/>
                  </a:rPr>
                  <a:t>Creativity is the key to success in the future, and primary education is where teachers can bring creativity in children</a:t>
                </a:r>
              </a:p>
            </p:txBody>
          </p:sp>
          <p:grpSp>
            <p:nvGrpSpPr>
              <p:cNvPr id="43" name="Group 42"/>
              <p:cNvGrpSpPr/>
              <p:nvPr/>
            </p:nvGrpSpPr>
            <p:grpSpPr>
              <a:xfrm>
                <a:off x="1578702" y="2267174"/>
                <a:ext cx="1199225" cy="1053562"/>
                <a:chOff x="2894013" y="1827214"/>
                <a:chExt cx="1346200" cy="1182686"/>
              </a:xfrm>
            </p:grpSpPr>
            <p:sp>
              <p:nvSpPr>
                <p:cNvPr id="47" name="Freeform 25"/>
                <p:cNvSpPr>
                  <a:spLocks noEditPoints="1"/>
                </p:cNvSpPr>
                <p:nvPr/>
              </p:nvSpPr>
              <p:spPr bwMode="auto">
                <a:xfrm>
                  <a:off x="3000378" y="1893890"/>
                  <a:ext cx="1039814" cy="1041401"/>
                </a:xfrm>
                <a:custGeom>
                  <a:avLst/>
                  <a:gdLst>
                    <a:gd name="T0" fmla="*/ 117 w 235"/>
                    <a:gd name="T1" fmla="*/ 218 h 235"/>
                    <a:gd name="T2" fmla="*/ 46 w 235"/>
                    <a:gd name="T3" fmla="*/ 188 h 235"/>
                    <a:gd name="T4" fmla="*/ 46 w 235"/>
                    <a:gd name="T5" fmla="*/ 47 h 235"/>
                    <a:gd name="T6" fmla="*/ 117 w 235"/>
                    <a:gd name="T7" fmla="*/ 17 h 235"/>
                    <a:gd name="T8" fmla="*/ 188 w 235"/>
                    <a:gd name="T9" fmla="*/ 47 h 235"/>
                    <a:gd name="T10" fmla="*/ 188 w 235"/>
                    <a:gd name="T11" fmla="*/ 188 h 235"/>
                    <a:gd name="T12" fmla="*/ 117 w 235"/>
                    <a:gd name="T13" fmla="*/ 218 h 235"/>
                    <a:gd name="T14" fmla="*/ 117 w 235"/>
                    <a:gd name="T15" fmla="*/ 0 h 235"/>
                    <a:gd name="T16" fmla="*/ 34 w 235"/>
                    <a:gd name="T17" fmla="*/ 34 h 235"/>
                    <a:gd name="T18" fmla="*/ 0 w 235"/>
                    <a:gd name="T19" fmla="*/ 117 h 235"/>
                    <a:gd name="T20" fmla="*/ 34 w 235"/>
                    <a:gd name="T21" fmla="*/ 200 h 235"/>
                    <a:gd name="T22" fmla="*/ 117 w 235"/>
                    <a:gd name="T23" fmla="*/ 235 h 235"/>
                    <a:gd name="T24" fmla="*/ 200 w 235"/>
                    <a:gd name="T25" fmla="*/ 200 h 235"/>
                    <a:gd name="T26" fmla="*/ 235 w 235"/>
                    <a:gd name="T27" fmla="*/ 117 h 235"/>
                    <a:gd name="T28" fmla="*/ 200 w 235"/>
                    <a:gd name="T29" fmla="*/ 34 h 235"/>
                    <a:gd name="T30" fmla="*/ 117 w 235"/>
                    <a:gd name="T31"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5" h="235">
                      <a:moveTo>
                        <a:pt x="117" y="218"/>
                      </a:moveTo>
                      <a:cubicBezTo>
                        <a:pt x="92" y="218"/>
                        <a:pt x="66" y="208"/>
                        <a:pt x="46" y="188"/>
                      </a:cubicBezTo>
                      <a:cubicBezTo>
                        <a:pt x="7" y="149"/>
                        <a:pt x="7" y="86"/>
                        <a:pt x="46" y="47"/>
                      </a:cubicBezTo>
                      <a:cubicBezTo>
                        <a:pt x="66" y="27"/>
                        <a:pt x="92" y="17"/>
                        <a:pt x="117" y="17"/>
                      </a:cubicBezTo>
                      <a:cubicBezTo>
                        <a:pt x="143" y="17"/>
                        <a:pt x="169" y="27"/>
                        <a:pt x="188" y="47"/>
                      </a:cubicBezTo>
                      <a:cubicBezTo>
                        <a:pt x="227" y="86"/>
                        <a:pt x="227" y="149"/>
                        <a:pt x="188" y="188"/>
                      </a:cubicBezTo>
                      <a:cubicBezTo>
                        <a:pt x="169" y="208"/>
                        <a:pt x="143" y="218"/>
                        <a:pt x="117" y="218"/>
                      </a:cubicBezTo>
                      <a:moveTo>
                        <a:pt x="117" y="0"/>
                      </a:moveTo>
                      <a:cubicBezTo>
                        <a:pt x="87" y="0"/>
                        <a:pt x="57" y="12"/>
                        <a:pt x="34" y="34"/>
                      </a:cubicBezTo>
                      <a:cubicBezTo>
                        <a:pt x="11" y="57"/>
                        <a:pt x="0" y="87"/>
                        <a:pt x="0" y="117"/>
                      </a:cubicBezTo>
                      <a:cubicBezTo>
                        <a:pt x="0" y="147"/>
                        <a:pt x="11" y="178"/>
                        <a:pt x="34" y="200"/>
                      </a:cubicBezTo>
                      <a:cubicBezTo>
                        <a:pt x="57" y="223"/>
                        <a:pt x="87" y="235"/>
                        <a:pt x="117" y="235"/>
                      </a:cubicBezTo>
                      <a:cubicBezTo>
                        <a:pt x="147" y="235"/>
                        <a:pt x="177" y="223"/>
                        <a:pt x="200" y="200"/>
                      </a:cubicBezTo>
                      <a:cubicBezTo>
                        <a:pt x="223" y="178"/>
                        <a:pt x="235" y="147"/>
                        <a:pt x="235" y="117"/>
                      </a:cubicBezTo>
                      <a:cubicBezTo>
                        <a:pt x="235" y="87"/>
                        <a:pt x="223" y="57"/>
                        <a:pt x="200" y="34"/>
                      </a:cubicBezTo>
                      <a:cubicBezTo>
                        <a:pt x="177" y="12"/>
                        <a:pt x="147" y="0"/>
                        <a:pt x="117" y="0"/>
                      </a:cubicBezTo>
                    </a:path>
                  </a:pathLst>
                </a:custGeom>
                <a:solidFill>
                  <a:schemeClr val="accent1">
                    <a:lumMod val="60000"/>
                    <a:lumOff val="40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8" name="Freeform 26"/>
                <p:cNvSpPr>
                  <a:spLocks noEditPoints="1"/>
                </p:cNvSpPr>
                <p:nvPr/>
              </p:nvSpPr>
              <p:spPr bwMode="auto">
                <a:xfrm>
                  <a:off x="2894013" y="1827214"/>
                  <a:ext cx="1265238" cy="1169988"/>
                </a:xfrm>
                <a:custGeom>
                  <a:avLst/>
                  <a:gdLst>
                    <a:gd name="T0" fmla="*/ 141 w 286"/>
                    <a:gd name="T1" fmla="*/ 261 h 264"/>
                    <a:gd name="T2" fmla="*/ 50 w 286"/>
                    <a:gd name="T3" fmla="*/ 223 h 264"/>
                    <a:gd name="T4" fmla="*/ 50 w 286"/>
                    <a:gd name="T5" fmla="*/ 41 h 264"/>
                    <a:gd name="T6" fmla="*/ 141 w 286"/>
                    <a:gd name="T7" fmla="*/ 4 h 264"/>
                    <a:gd name="T8" fmla="*/ 232 w 286"/>
                    <a:gd name="T9" fmla="*/ 41 h 264"/>
                    <a:gd name="T10" fmla="*/ 232 w 286"/>
                    <a:gd name="T11" fmla="*/ 223 h 264"/>
                    <a:gd name="T12" fmla="*/ 141 w 286"/>
                    <a:gd name="T13" fmla="*/ 261 h 264"/>
                    <a:gd name="T14" fmla="*/ 141 w 286"/>
                    <a:gd name="T15" fmla="*/ 0 h 264"/>
                    <a:gd name="T16" fmla="*/ 48 w 286"/>
                    <a:gd name="T17" fmla="*/ 39 h 264"/>
                    <a:gd name="T18" fmla="*/ 9 w 286"/>
                    <a:gd name="T19" fmla="*/ 132 h 264"/>
                    <a:gd name="T20" fmla="*/ 48 w 286"/>
                    <a:gd name="T21" fmla="*/ 226 h 264"/>
                    <a:gd name="T22" fmla="*/ 141 w 286"/>
                    <a:gd name="T23" fmla="*/ 264 h 264"/>
                    <a:gd name="T24" fmla="*/ 141 w 286"/>
                    <a:gd name="T25" fmla="*/ 264 h 264"/>
                    <a:gd name="T26" fmla="*/ 235 w 286"/>
                    <a:gd name="T27" fmla="*/ 226 h 264"/>
                    <a:gd name="T28" fmla="*/ 235 w 286"/>
                    <a:gd name="T29" fmla="*/ 39 h 264"/>
                    <a:gd name="T30" fmla="*/ 141 w 286"/>
                    <a:gd name="T31" fmla="*/ 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6" h="264">
                      <a:moveTo>
                        <a:pt x="141" y="261"/>
                      </a:moveTo>
                      <a:cubicBezTo>
                        <a:pt x="107" y="261"/>
                        <a:pt x="75" y="248"/>
                        <a:pt x="50" y="223"/>
                      </a:cubicBezTo>
                      <a:cubicBezTo>
                        <a:pt x="0" y="173"/>
                        <a:pt x="0" y="92"/>
                        <a:pt x="50" y="41"/>
                      </a:cubicBezTo>
                      <a:cubicBezTo>
                        <a:pt x="75" y="17"/>
                        <a:pt x="107" y="4"/>
                        <a:pt x="141" y="4"/>
                      </a:cubicBezTo>
                      <a:cubicBezTo>
                        <a:pt x="176" y="4"/>
                        <a:pt x="208" y="17"/>
                        <a:pt x="232" y="41"/>
                      </a:cubicBezTo>
                      <a:cubicBezTo>
                        <a:pt x="283" y="92"/>
                        <a:pt x="283" y="173"/>
                        <a:pt x="232" y="223"/>
                      </a:cubicBezTo>
                      <a:cubicBezTo>
                        <a:pt x="208" y="248"/>
                        <a:pt x="176" y="261"/>
                        <a:pt x="141" y="261"/>
                      </a:cubicBezTo>
                      <a:moveTo>
                        <a:pt x="141" y="0"/>
                      </a:moveTo>
                      <a:cubicBezTo>
                        <a:pt x="106" y="0"/>
                        <a:pt x="73" y="14"/>
                        <a:pt x="48" y="39"/>
                      </a:cubicBezTo>
                      <a:cubicBezTo>
                        <a:pt x="23" y="64"/>
                        <a:pt x="9" y="97"/>
                        <a:pt x="9" y="132"/>
                      </a:cubicBezTo>
                      <a:cubicBezTo>
                        <a:pt x="9" y="168"/>
                        <a:pt x="23" y="201"/>
                        <a:pt x="48" y="226"/>
                      </a:cubicBezTo>
                      <a:cubicBezTo>
                        <a:pt x="73" y="251"/>
                        <a:pt x="106" y="264"/>
                        <a:pt x="141" y="264"/>
                      </a:cubicBezTo>
                      <a:cubicBezTo>
                        <a:pt x="141" y="264"/>
                        <a:pt x="141" y="264"/>
                        <a:pt x="141" y="264"/>
                      </a:cubicBezTo>
                      <a:cubicBezTo>
                        <a:pt x="177" y="264"/>
                        <a:pt x="210" y="251"/>
                        <a:pt x="235" y="226"/>
                      </a:cubicBezTo>
                      <a:cubicBezTo>
                        <a:pt x="286" y="174"/>
                        <a:pt x="286" y="91"/>
                        <a:pt x="235" y="39"/>
                      </a:cubicBezTo>
                      <a:cubicBezTo>
                        <a:pt x="210" y="14"/>
                        <a:pt x="177" y="0"/>
                        <a:pt x="141" y="0"/>
                      </a:cubicBezTo>
                    </a:path>
                  </a:pathLst>
                </a:custGeom>
                <a:solidFill>
                  <a:schemeClr val="bg1">
                    <a:lumMod val="85000"/>
                  </a:schemeClr>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49" name="Freeform 27"/>
                <p:cNvSpPr>
                  <a:spLocks/>
                </p:cNvSpPr>
                <p:nvPr/>
              </p:nvSpPr>
              <p:spPr bwMode="auto">
                <a:xfrm>
                  <a:off x="3032126" y="1970088"/>
                  <a:ext cx="973138" cy="889000"/>
                </a:xfrm>
                <a:custGeom>
                  <a:avLst/>
                  <a:gdLst>
                    <a:gd name="T0" fmla="*/ 110 w 220"/>
                    <a:gd name="T1" fmla="*/ 0 h 201"/>
                    <a:gd name="T2" fmla="*/ 39 w 220"/>
                    <a:gd name="T3" fmla="*/ 30 h 201"/>
                    <a:gd name="T4" fmla="*/ 39 w 220"/>
                    <a:gd name="T5" fmla="*/ 171 h 201"/>
                    <a:gd name="T6" fmla="*/ 110 w 220"/>
                    <a:gd name="T7" fmla="*/ 201 h 201"/>
                    <a:gd name="T8" fmla="*/ 181 w 220"/>
                    <a:gd name="T9" fmla="*/ 171 h 201"/>
                    <a:gd name="T10" fmla="*/ 181 w 220"/>
                    <a:gd name="T11" fmla="*/ 30 h 201"/>
                    <a:gd name="T12" fmla="*/ 110 w 220"/>
                    <a:gd name="T13" fmla="*/ 0 h 201"/>
                  </a:gdLst>
                  <a:ahLst/>
                  <a:cxnLst>
                    <a:cxn ang="0">
                      <a:pos x="T0" y="T1"/>
                    </a:cxn>
                    <a:cxn ang="0">
                      <a:pos x="T2" y="T3"/>
                    </a:cxn>
                    <a:cxn ang="0">
                      <a:pos x="T4" y="T5"/>
                    </a:cxn>
                    <a:cxn ang="0">
                      <a:pos x="T6" y="T7"/>
                    </a:cxn>
                    <a:cxn ang="0">
                      <a:pos x="T8" y="T9"/>
                    </a:cxn>
                    <a:cxn ang="0">
                      <a:pos x="T10" y="T11"/>
                    </a:cxn>
                    <a:cxn ang="0">
                      <a:pos x="T12" y="T13"/>
                    </a:cxn>
                  </a:cxnLst>
                  <a:rect l="0" t="0" r="r" b="b"/>
                  <a:pathLst>
                    <a:path w="220" h="201">
                      <a:moveTo>
                        <a:pt x="110" y="0"/>
                      </a:moveTo>
                      <a:cubicBezTo>
                        <a:pt x="85" y="0"/>
                        <a:pt x="59" y="10"/>
                        <a:pt x="39" y="30"/>
                      </a:cubicBezTo>
                      <a:cubicBezTo>
                        <a:pt x="0" y="69"/>
                        <a:pt x="0" y="132"/>
                        <a:pt x="39" y="171"/>
                      </a:cubicBezTo>
                      <a:cubicBezTo>
                        <a:pt x="59" y="191"/>
                        <a:pt x="85" y="201"/>
                        <a:pt x="110" y="201"/>
                      </a:cubicBezTo>
                      <a:cubicBezTo>
                        <a:pt x="136" y="201"/>
                        <a:pt x="162" y="191"/>
                        <a:pt x="181" y="171"/>
                      </a:cubicBezTo>
                      <a:cubicBezTo>
                        <a:pt x="220" y="132"/>
                        <a:pt x="220" y="69"/>
                        <a:pt x="181" y="30"/>
                      </a:cubicBezTo>
                      <a:cubicBezTo>
                        <a:pt x="162" y="10"/>
                        <a:pt x="136" y="0"/>
                        <a:pt x="110" y="0"/>
                      </a:cubicBezTo>
                    </a:path>
                  </a:pathLst>
                </a:custGeom>
                <a:solidFill>
                  <a:schemeClr val="accent1"/>
                </a:solidFill>
                <a:ln>
                  <a:noFill/>
                </a:ln>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50" name="Freeform 40"/>
                <p:cNvSpPr>
                  <a:spLocks/>
                </p:cNvSpPr>
                <p:nvPr/>
              </p:nvSpPr>
              <p:spPr bwMode="auto">
                <a:xfrm>
                  <a:off x="3916363" y="2682875"/>
                  <a:ext cx="323850" cy="327025"/>
                </a:xfrm>
                <a:custGeom>
                  <a:avLst/>
                  <a:gdLst>
                    <a:gd name="T0" fmla="*/ 181 w 204"/>
                    <a:gd name="T1" fmla="*/ 0 h 206"/>
                    <a:gd name="T2" fmla="*/ 0 w 204"/>
                    <a:gd name="T3" fmla="*/ 184 h 206"/>
                    <a:gd name="T4" fmla="*/ 204 w 204"/>
                    <a:gd name="T5" fmla="*/ 206 h 206"/>
                    <a:gd name="T6" fmla="*/ 181 w 204"/>
                    <a:gd name="T7" fmla="*/ 0 h 206"/>
                  </a:gdLst>
                  <a:ahLst/>
                  <a:cxnLst>
                    <a:cxn ang="0">
                      <a:pos x="T0" y="T1"/>
                    </a:cxn>
                    <a:cxn ang="0">
                      <a:pos x="T2" y="T3"/>
                    </a:cxn>
                    <a:cxn ang="0">
                      <a:pos x="T4" y="T5"/>
                    </a:cxn>
                    <a:cxn ang="0">
                      <a:pos x="T6" y="T7"/>
                    </a:cxn>
                  </a:cxnLst>
                  <a:rect l="0" t="0" r="r" b="b"/>
                  <a:pathLst>
                    <a:path w="204" h="206">
                      <a:moveTo>
                        <a:pt x="181" y="0"/>
                      </a:moveTo>
                      <a:lnTo>
                        <a:pt x="0" y="184"/>
                      </a:lnTo>
                      <a:lnTo>
                        <a:pt x="204" y="206"/>
                      </a:lnTo>
                      <a:lnTo>
                        <a:pt x="18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grpSp>
          <p:nvGrpSpPr>
            <p:cNvPr id="71" name="Group 70"/>
            <p:cNvGrpSpPr/>
            <p:nvPr/>
          </p:nvGrpSpPr>
          <p:grpSpPr>
            <a:xfrm>
              <a:off x="1937334" y="2581645"/>
              <a:ext cx="422173" cy="356663"/>
              <a:chOff x="13828713" y="2805113"/>
              <a:chExt cx="1381125" cy="1166812"/>
            </a:xfrm>
            <a:solidFill>
              <a:schemeClr val="bg1"/>
            </a:solidFill>
          </p:grpSpPr>
          <p:sp>
            <p:nvSpPr>
              <p:cNvPr id="72" name="Freeform 10"/>
              <p:cNvSpPr>
                <a:spLocks noEditPoints="1"/>
              </p:cNvSpPr>
              <p:nvPr/>
            </p:nvSpPr>
            <p:spPr bwMode="auto">
              <a:xfrm>
                <a:off x="14173200" y="3109913"/>
                <a:ext cx="690563" cy="690562"/>
              </a:xfrm>
              <a:custGeom>
                <a:avLst/>
                <a:gdLst>
                  <a:gd name="T0" fmla="*/ 92 w 184"/>
                  <a:gd name="T1" fmla="*/ 0 h 184"/>
                  <a:gd name="T2" fmla="*/ 0 w 184"/>
                  <a:gd name="T3" fmla="*/ 92 h 184"/>
                  <a:gd name="T4" fmla="*/ 92 w 184"/>
                  <a:gd name="T5" fmla="*/ 184 h 184"/>
                  <a:gd name="T6" fmla="*/ 184 w 184"/>
                  <a:gd name="T7" fmla="*/ 92 h 184"/>
                  <a:gd name="T8" fmla="*/ 92 w 184"/>
                  <a:gd name="T9" fmla="*/ 0 h 184"/>
                  <a:gd name="T10" fmla="*/ 144 w 184"/>
                  <a:gd name="T11" fmla="*/ 137 h 184"/>
                  <a:gd name="T12" fmla="*/ 47 w 184"/>
                  <a:gd name="T13" fmla="*/ 144 h 184"/>
                  <a:gd name="T14" fmla="*/ 39 w 184"/>
                  <a:gd name="T15" fmla="*/ 47 h 184"/>
                  <a:gd name="T16" fmla="*/ 137 w 184"/>
                  <a:gd name="T17" fmla="*/ 39 h 184"/>
                  <a:gd name="T18" fmla="*/ 144 w 184"/>
                  <a:gd name="T19" fmla="*/ 13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4" h="184">
                    <a:moveTo>
                      <a:pt x="92" y="0"/>
                    </a:moveTo>
                    <a:cubicBezTo>
                      <a:pt x="41" y="0"/>
                      <a:pt x="0" y="41"/>
                      <a:pt x="0" y="92"/>
                    </a:cubicBezTo>
                    <a:cubicBezTo>
                      <a:pt x="0" y="143"/>
                      <a:pt x="41" y="184"/>
                      <a:pt x="92" y="184"/>
                    </a:cubicBezTo>
                    <a:cubicBezTo>
                      <a:pt x="143" y="184"/>
                      <a:pt x="184" y="143"/>
                      <a:pt x="184" y="92"/>
                    </a:cubicBezTo>
                    <a:cubicBezTo>
                      <a:pt x="184" y="41"/>
                      <a:pt x="143" y="0"/>
                      <a:pt x="92" y="0"/>
                    </a:cubicBezTo>
                    <a:close/>
                    <a:moveTo>
                      <a:pt x="144" y="137"/>
                    </a:moveTo>
                    <a:cubicBezTo>
                      <a:pt x="119" y="166"/>
                      <a:pt x="76" y="169"/>
                      <a:pt x="47" y="144"/>
                    </a:cubicBezTo>
                    <a:cubicBezTo>
                      <a:pt x="18" y="120"/>
                      <a:pt x="15" y="76"/>
                      <a:pt x="39" y="47"/>
                    </a:cubicBezTo>
                    <a:cubicBezTo>
                      <a:pt x="64" y="18"/>
                      <a:pt x="108" y="15"/>
                      <a:pt x="137" y="39"/>
                    </a:cubicBezTo>
                    <a:cubicBezTo>
                      <a:pt x="166" y="64"/>
                      <a:pt x="169" y="108"/>
                      <a:pt x="144" y="1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3" name="Freeform 11"/>
              <p:cNvSpPr>
                <a:spLocks/>
              </p:cNvSpPr>
              <p:nvPr/>
            </p:nvSpPr>
            <p:spPr bwMode="auto">
              <a:xfrm>
                <a:off x="14346238" y="3281363"/>
                <a:ext cx="195263" cy="195262"/>
              </a:xfrm>
              <a:custGeom>
                <a:avLst/>
                <a:gdLst>
                  <a:gd name="T0" fmla="*/ 46 w 52"/>
                  <a:gd name="T1" fmla="*/ 0 h 52"/>
                  <a:gd name="T2" fmla="*/ 0 w 52"/>
                  <a:gd name="T3" fmla="*/ 46 h 52"/>
                  <a:gd name="T4" fmla="*/ 0 w 52"/>
                  <a:gd name="T5" fmla="*/ 46 h 52"/>
                  <a:gd name="T6" fmla="*/ 6 w 52"/>
                  <a:gd name="T7" fmla="*/ 52 h 52"/>
                  <a:gd name="T8" fmla="*/ 11 w 52"/>
                  <a:gd name="T9" fmla="*/ 46 h 52"/>
                  <a:gd name="T10" fmla="*/ 11 w 52"/>
                  <a:gd name="T11" fmla="*/ 46 h 52"/>
                  <a:gd name="T12" fmla="*/ 46 w 52"/>
                  <a:gd name="T13" fmla="*/ 11 h 52"/>
                  <a:gd name="T14" fmla="*/ 52 w 52"/>
                  <a:gd name="T15" fmla="*/ 6 h 52"/>
                  <a:gd name="T16" fmla="*/ 46 w 52"/>
                  <a:gd name="T1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2">
                    <a:moveTo>
                      <a:pt x="46" y="0"/>
                    </a:moveTo>
                    <a:cubicBezTo>
                      <a:pt x="20" y="0"/>
                      <a:pt x="0" y="20"/>
                      <a:pt x="0" y="46"/>
                    </a:cubicBezTo>
                    <a:cubicBezTo>
                      <a:pt x="0" y="46"/>
                      <a:pt x="0" y="46"/>
                      <a:pt x="0" y="46"/>
                    </a:cubicBezTo>
                    <a:cubicBezTo>
                      <a:pt x="0" y="49"/>
                      <a:pt x="2" y="52"/>
                      <a:pt x="6" y="52"/>
                    </a:cubicBezTo>
                    <a:cubicBezTo>
                      <a:pt x="9" y="52"/>
                      <a:pt x="11" y="49"/>
                      <a:pt x="11" y="46"/>
                    </a:cubicBezTo>
                    <a:cubicBezTo>
                      <a:pt x="11" y="46"/>
                      <a:pt x="11" y="46"/>
                      <a:pt x="11" y="46"/>
                    </a:cubicBezTo>
                    <a:cubicBezTo>
                      <a:pt x="11" y="27"/>
                      <a:pt x="27" y="11"/>
                      <a:pt x="46" y="11"/>
                    </a:cubicBezTo>
                    <a:cubicBezTo>
                      <a:pt x="49" y="11"/>
                      <a:pt x="52" y="9"/>
                      <a:pt x="52" y="6"/>
                    </a:cubicBezTo>
                    <a:cubicBezTo>
                      <a:pt x="52" y="2"/>
                      <a:pt x="49" y="0"/>
                      <a:pt x="4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sp>
            <p:nvSpPr>
              <p:cNvPr id="74" name="Freeform 12"/>
              <p:cNvSpPr>
                <a:spLocks noEditPoints="1"/>
              </p:cNvSpPr>
              <p:nvPr/>
            </p:nvSpPr>
            <p:spPr bwMode="auto">
              <a:xfrm>
                <a:off x="13828713" y="2805113"/>
                <a:ext cx="1381125" cy="1166812"/>
              </a:xfrm>
              <a:custGeom>
                <a:avLst/>
                <a:gdLst>
                  <a:gd name="T0" fmla="*/ 339 w 368"/>
                  <a:gd name="T1" fmla="*/ 70 h 311"/>
                  <a:gd name="T2" fmla="*/ 289 w 368"/>
                  <a:gd name="T3" fmla="*/ 61 h 311"/>
                  <a:gd name="T4" fmla="*/ 273 w 368"/>
                  <a:gd name="T5" fmla="*/ 22 h 311"/>
                  <a:gd name="T6" fmla="*/ 241 w 368"/>
                  <a:gd name="T7" fmla="*/ 0 h 311"/>
                  <a:gd name="T8" fmla="*/ 126 w 368"/>
                  <a:gd name="T9" fmla="*/ 0 h 311"/>
                  <a:gd name="T10" fmla="*/ 94 w 368"/>
                  <a:gd name="T11" fmla="*/ 22 h 311"/>
                  <a:gd name="T12" fmla="*/ 78 w 368"/>
                  <a:gd name="T13" fmla="*/ 61 h 311"/>
                  <a:gd name="T14" fmla="*/ 29 w 368"/>
                  <a:gd name="T15" fmla="*/ 70 h 311"/>
                  <a:gd name="T16" fmla="*/ 0 w 368"/>
                  <a:gd name="T17" fmla="*/ 104 h 311"/>
                  <a:gd name="T18" fmla="*/ 0 w 368"/>
                  <a:gd name="T19" fmla="*/ 277 h 311"/>
                  <a:gd name="T20" fmla="*/ 34 w 368"/>
                  <a:gd name="T21" fmla="*/ 311 h 311"/>
                  <a:gd name="T22" fmla="*/ 333 w 368"/>
                  <a:gd name="T23" fmla="*/ 311 h 311"/>
                  <a:gd name="T24" fmla="*/ 368 w 368"/>
                  <a:gd name="T25" fmla="*/ 277 h 311"/>
                  <a:gd name="T26" fmla="*/ 368 w 368"/>
                  <a:gd name="T27" fmla="*/ 104 h 311"/>
                  <a:gd name="T28" fmla="*/ 339 w 368"/>
                  <a:gd name="T29" fmla="*/ 70 h 311"/>
                  <a:gd name="T30" fmla="*/ 345 w 368"/>
                  <a:gd name="T31" fmla="*/ 277 h 311"/>
                  <a:gd name="T32" fmla="*/ 333 w 368"/>
                  <a:gd name="T33" fmla="*/ 288 h 311"/>
                  <a:gd name="T34" fmla="*/ 34 w 368"/>
                  <a:gd name="T35" fmla="*/ 288 h 311"/>
                  <a:gd name="T36" fmla="*/ 23 w 368"/>
                  <a:gd name="T37" fmla="*/ 277 h 311"/>
                  <a:gd name="T38" fmla="*/ 23 w 368"/>
                  <a:gd name="T39" fmla="*/ 104 h 311"/>
                  <a:gd name="T40" fmla="*/ 32 w 368"/>
                  <a:gd name="T41" fmla="*/ 92 h 311"/>
                  <a:gd name="T42" fmla="*/ 95 w 368"/>
                  <a:gd name="T43" fmla="*/ 82 h 311"/>
                  <a:gd name="T44" fmla="*/ 116 w 368"/>
                  <a:gd name="T45" fmla="*/ 31 h 311"/>
                  <a:gd name="T46" fmla="*/ 126 w 368"/>
                  <a:gd name="T47" fmla="*/ 23 h 311"/>
                  <a:gd name="T48" fmla="*/ 241 w 368"/>
                  <a:gd name="T49" fmla="*/ 23 h 311"/>
                  <a:gd name="T50" fmla="*/ 252 w 368"/>
                  <a:gd name="T51" fmla="*/ 31 h 311"/>
                  <a:gd name="T52" fmla="*/ 273 w 368"/>
                  <a:gd name="T53" fmla="*/ 82 h 311"/>
                  <a:gd name="T54" fmla="*/ 335 w 368"/>
                  <a:gd name="T55" fmla="*/ 92 h 311"/>
                  <a:gd name="T56" fmla="*/ 345 w 368"/>
                  <a:gd name="T57" fmla="*/ 104 h 311"/>
                  <a:gd name="T58" fmla="*/ 345 w 368"/>
                  <a:gd name="T59" fmla="*/ 277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8" h="311">
                    <a:moveTo>
                      <a:pt x="339" y="70"/>
                    </a:moveTo>
                    <a:cubicBezTo>
                      <a:pt x="289" y="61"/>
                      <a:pt x="289" y="61"/>
                      <a:pt x="289" y="61"/>
                    </a:cubicBezTo>
                    <a:cubicBezTo>
                      <a:pt x="273" y="22"/>
                      <a:pt x="273" y="22"/>
                      <a:pt x="273" y="22"/>
                    </a:cubicBezTo>
                    <a:cubicBezTo>
                      <a:pt x="268" y="9"/>
                      <a:pt x="256" y="0"/>
                      <a:pt x="241" y="0"/>
                    </a:cubicBezTo>
                    <a:cubicBezTo>
                      <a:pt x="126" y="0"/>
                      <a:pt x="126" y="0"/>
                      <a:pt x="126" y="0"/>
                    </a:cubicBezTo>
                    <a:cubicBezTo>
                      <a:pt x="112" y="0"/>
                      <a:pt x="99" y="9"/>
                      <a:pt x="94" y="22"/>
                    </a:cubicBezTo>
                    <a:cubicBezTo>
                      <a:pt x="78" y="61"/>
                      <a:pt x="78" y="61"/>
                      <a:pt x="78" y="61"/>
                    </a:cubicBezTo>
                    <a:cubicBezTo>
                      <a:pt x="29" y="70"/>
                      <a:pt x="29" y="70"/>
                      <a:pt x="29" y="70"/>
                    </a:cubicBezTo>
                    <a:cubicBezTo>
                      <a:pt x="12" y="73"/>
                      <a:pt x="0" y="87"/>
                      <a:pt x="0" y="104"/>
                    </a:cubicBezTo>
                    <a:cubicBezTo>
                      <a:pt x="0" y="277"/>
                      <a:pt x="0" y="277"/>
                      <a:pt x="0" y="277"/>
                    </a:cubicBezTo>
                    <a:cubicBezTo>
                      <a:pt x="0" y="296"/>
                      <a:pt x="15" y="311"/>
                      <a:pt x="34" y="311"/>
                    </a:cubicBezTo>
                    <a:cubicBezTo>
                      <a:pt x="333" y="311"/>
                      <a:pt x="333" y="311"/>
                      <a:pt x="333" y="311"/>
                    </a:cubicBezTo>
                    <a:cubicBezTo>
                      <a:pt x="353" y="311"/>
                      <a:pt x="368" y="296"/>
                      <a:pt x="368" y="277"/>
                    </a:cubicBezTo>
                    <a:cubicBezTo>
                      <a:pt x="368" y="104"/>
                      <a:pt x="368" y="104"/>
                      <a:pt x="368" y="104"/>
                    </a:cubicBezTo>
                    <a:cubicBezTo>
                      <a:pt x="368" y="87"/>
                      <a:pt x="356" y="73"/>
                      <a:pt x="339" y="70"/>
                    </a:cubicBezTo>
                    <a:close/>
                    <a:moveTo>
                      <a:pt x="345" y="277"/>
                    </a:moveTo>
                    <a:cubicBezTo>
                      <a:pt x="345" y="283"/>
                      <a:pt x="340" y="288"/>
                      <a:pt x="333" y="288"/>
                    </a:cubicBezTo>
                    <a:cubicBezTo>
                      <a:pt x="34" y="288"/>
                      <a:pt x="34" y="288"/>
                      <a:pt x="34" y="288"/>
                    </a:cubicBezTo>
                    <a:cubicBezTo>
                      <a:pt x="28" y="288"/>
                      <a:pt x="23" y="283"/>
                      <a:pt x="23" y="277"/>
                    </a:cubicBezTo>
                    <a:cubicBezTo>
                      <a:pt x="23" y="104"/>
                      <a:pt x="23" y="104"/>
                      <a:pt x="23" y="104"/>
                    </a:cubicBezTo>
                    <a:cubicBezTo>
                      <a:pt x="23" y="98"/>
                      <a:pt x="27" y="93"/>
                      <a:pt x="32" y="92"/>
                    </a:cubicBezTo>
                    <a:cubicBezTo>
                      <a:pt x="95" y="82"/>
                      <a:pt x="95" y="82"/>
                      <a:pt x="95" y="82"/>
                    </a:cubicBezTo>
                    <a:cubicBezTo>
                      <a:pt x="116" y="31"/>
                      <a:pt x="116" y="31"/>
                      <a:pt x="116" y="31"/>
                    </a:cubicBezTo>
                    <a:cubicBezTo>
                      <a:pt x="117" y="26"/>
                      <a:pt x="122" y="23"/>
                      <a:pt x="126" y="23"/>
                    </a:cubicBezTo>
                    <a:cubicBezTo>
                      <a:pt x="241" y="23"/>
                      <a:pt x="241" y="23"/>
                      <a:pt x="241" y="23"/>
                    </a:cubicBezTo>
                    <a:cubicBezTo>
                      <a:pt x="246" y="23"/>
                      <a:pt x="250" y="26"/>
                      <a:pt x="252" y="31"/>
                    </a:cubicBezTo>
                    <a:cubicBezTo>
                      <a:pt x="273" y="82"/>
                      <a:pt x="273" y="82"/>
                      <a:pt x="273" y="82"/>
                    </a:cubicBezTo>
                    <a:cubicBezTo>
                      <a:pt x="335" y="92"/>
                      <a:pt x="335" y="92"/>
                      <a:pt x="335" y="92"/>
                    </a:cubicBezTo>
                    <a:cubicBezTo>
                      <a:pt x="341" y="93"/>
                      <a:pt x="345" y="98"/>
                      <a:pt x="345" y="104"/>
                    </a:cubicBezTo>
                    <a:lnTo>
                      <a:pt x="345" y="2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latin typeface="Lato Light"/>
                </a:endParaRPr>
              </a:p>
            </p:txBody>
          </p:sp>
        </p:grpSp>
      </p:grpSp>
      <p:graphicFrame>
        <p:nvGraphicFramePr>
          <p:cNvPr id="44" name="Content Placeholder 2"/>
          <p:cNvGraphicFramePr>
            <a:graphicFrameLocks/>
          </p:cNvGraphicFramePr>
          <p:nvPr>
            <p:extLst>
              <p:ext uri="{D42A27DB-BD31-4B8C-83A1-F6EECF244321}">
                <p14:modId xmlns:p14="http://schemas.microsoft.com/office/powerpoint/2010/main" val="1408115570"/>
              </p:ext>
            </p:extLst>
          </p:nvPr>
        </p:nvGraphicFramePr>
        <p:xfrm>
          <a:off x="9230372" y="7028217"/>
          <a:ext cx="7478622" cy="4013592"/>
        </p:xfrm>
        <a:graphic>
          <a:graphicData uri="http://schemas.openxmlformats.org/drawingml/2006/chart">
            <c:chart xmlns:c="http://schemas.openxmlformats.org/drawingml/2006/chart" xmlns:r="http://schemas.openxmlformats.org/officeDocument/2006/relationships" r:id="rId3"/>
          </a:graphicData>
        </a:graphic>
      </p:graphicFrame>
      <p:grpSp>
        <p:nvGrpSpPr>
          <p:cNvPr id="45" name="Group 44"/>
          <p:cNvGrpSpPr/>
          <p:nvPr/>
        </p:nvGrpSpPr>
        <p:grpSpPr>
          <a:xfrm>
            <a:off x="4507905" y="2075518"/>
            <a:ext cx="9272190" cy="1559721"/>
            <a:chOff x="5988388" y="483017"/>
            <a:chExt cx="12359700" cy="2079087"/>
          </a:xfrm>
        </p:grpSpPr>
        <p:sp>
          <p:nvSpPr>
            <p:cNvPr id="46" name="TextBox 45"/>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Product Sales</a:t>
              </a:r>
            </a:p>
          </p:txBody>
        </p:sp>
        <p:sp>
          <p:nvSpPr>
            <p:cNvPr id="53" name="Rectangle 5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54"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1597789055"/>
      </p:ext>
    </p:extLst>
  </p:cSld>
  <p:clrMapOvr>
    <a:masterClrMapping/>
  </p:clrMapOvr>
  <p:transition xmlns:p14="http://schemas.microsoft.com/office/powerpoint/2010/main" spd="slow" advClick="0" advTm="4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1000"/>
                                        <p:tgtEl>
                                          <p:spTgt spid="45"/>
                                        </p:tgtEl>
                                      </p:cBhvr>
                                    </p:animEffect>
                                    <p:anim calcmode="lin" valueType="num">
                                      <p:cBhvr>
                                        <p:cTn id="8" dur="1000" fill="hold"/>
                                        <p:tgtEl>
                                          <p:spTgt spid="45"/>
                                        </p:tgtEl>
                                        <p:attrNameLst>
                                          <p:attrName>ppt_x</p:attrName>
                                        </p:attrNameLst>
                                      </p:cBhvr>
                                      <p:tavLst>
                                        <p:tav tm="0">
                                          <p:val>
                                            <p:strVal val="#ppt_x"/>
                                          </p:val>
                                        </p:tav>
                                        <p:tav tm="100000">
                                          <p:val>
                                            <p:strVal val="#ppt_x"/>
                                          </p:val>
                                        </p:tav>
                                      </p:tavLst>
                                    </p:anim>
                                    <p:anim calcmode="lin" valueType="num">
                                      <p:cBhvr>
                                        <p:cTn id="9" dur="900" decel="100000" fill="hold"/>
                                        <p:tgtEl>
                                          <p:spTgt spid="45"/>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5"/>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500"/>
                                        <p:tgtEl>
                                          <p:spTgt spid="4"/>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500"/>
                                        <p:tgtEl>
                                          <p:spTgt spid="6"/>
                                        </p:tgtEl>
                                      </p:cBhvr>
                                    </p:animEffect>
                                  </p:childTnLst>
                                </p:cTn>
                              </p:par>
                            </p:childTnLst>
                          </p:cTn>
                        </p:par>
                        <p:par>
                          <p:cTn id="19" fill="hold">
                            <p:stCondLst>
                              <p:cond delay="2000"/>
                            </p:stCondLst>
                            <p:childTnLst>
                              <p:par>
                                <p:cTn id="20" presetID="37" presetClass="entr" presetSubtype="0" fill="hold" nodeType="afterEffect">
                                  <p:stCondLst>
                                    <p:cond delay="0"/>
                                  </p:stCondLst>
                                  <p:childTnLst>
                                    <p:set>
                                      <p:cBhvr>
                                        <p:cTn id="21" dur="1" fill="hold">
                                          <p:stCondLst>
                                            <p:cond delay="0"/>
                                          </p:stCondLst>
                                        </p:cTn>
                                        <p:tgtEl>
                                          <p:spTgt spid="60"/>
                                        </p:tgtEl>
                                        <p:attrNameLst>
                                          <p:attrName>style.visibility</p:attrName>
                                        </p:attrNameLst>
                                      </p:cBhvr>
                                      <p:to>
                                        <p:strVal val="visible"/>
                                      </p:to>
                                    </p:set>
                                    <p:animEffect transition="in" filter="fade">
                                      <p:cBhvr>
                                        <p:cTn id="22" dur="1000"/>
                                        <p:tgtEl>
                                          <p:spTgt spid="60"/>
                                        </p:tgtEl>
                                      </p:cBhvr>
                                    </p:animEffect>
                                    <p:anim calcmode="lin" valueType="num">
                                      <p:cBhvr>
                                        <p:cTn id="23" dur="1000" fill="hold"/>
                                        <p:tgtEl>
                                          <p:spTgt spid="60"/>
                                        </p:tgtEl>
                                        <p:attrNameLst>
                                          <p:attrName>ppt_x</p:attrName>
                                        </p:attrNameLst>
                                      </p:cBhvr>
                                      <p:tavLst>
                                        <p:tav tm="0">
                                          <p:val>
                                            <p:strVal val="#ppt_x"/>
                                          </p:val>
                                        </p:tav>
                                        <p:tav tm="100000">
                                          <p:val>
                                            <p:strVal val="#ppt_x"/>
                                          </p:val>
                                        </p:tav>
                                      </p:tavLst>
                                    </p:anim>
                                    <p:anim calcmode="lin" valueType="num">
                                      <p:cBhvr>
                                        <p:cTn id="24" dur="900" decel="100000" fill="hold"/>
                                        <p:tgtEl>
                                          <p:spTgt spid="60"/>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60"/>
                                        </p:tgtEl>
                                        <p:attrNameLst>
                                          <p:attrName>ppt_y</p:attrName>
                                        </p:attrNameLst>
                                      </p:cBhvr>
                                      <p:tavLst>
                                        <p:tav tm="0">
                                          <p:val>
                                            <p:strVal val="#ppt_y-.03"/>
                                          </p:val>
                                        </p:tav>
                                        <p:tav tm="100000">
                                          <p:val>
                                            <p:strVal val="#ppt_y"/>
                                          </p:val>
                                        </p:tav>
                                      </p:tavLst>
                                    </p:anim>
                                  </p:childTnLst>
                                </p:cTn>
                              </p:par>
                            </p:childTnLst>
                          </p:cTn>
                        </p:par>
                        <p:par>
                          <p:cTn id="26" fill="hold">
                            <p:stCondLst>
                              <p:cond delay="3000"/>
                            </p:stCondLst>
                            <p:childTnLst>
                              <p:par>
                                <p:cTn id="27" presetID="10" presetClass="entr" presetSubtype="0"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Effect transition="in" filter="fade">
                                      <p:cBhvr>
                                        <p:cTn id="29" dur="500"/>
                                        <p:tgtEl>
                                          <p:spTgt spid="3"/>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44"/>
                                        </p:tgtEl>
                                        <p:attrNameLst>
                                          <p:attrName>style.visibility</p:attrName>
                                        </p:attrNameLst>
                                      </p:cBhvr>
                                      <p:to>
                                        <p:strVal val="visible"/>
                                      </p:to>
                                    </p:set>
                                    <p:animEffect transition="in" filter="fade">
                                      <p:cBhvr>
                                        <p:cTn id="33"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Graphic spid="44" grpId="0">
        <p:bldAsOne/>
      </p:bldGraphic>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4" name="Group 43"/>
          <p:cNvGrpSpPr/>
          <p:nvPr/>
        </p:nvGrpSpPr>
        <p:grpSpPr>
          <a:xfrm>
            <a:off x="1354854" y="8133522"/>
            <a:ext cx="15709626" cy="2220300"/>
            <a:chOff x="-27767" y="2273094"/>
            <a:chExt cx="9910833" cy="811053"/>
          </a:xfrm>
        </p:grpSpPr>
        <p:sp>
          <p:nvSpPr>
            <p:cNvPr id="51" name="TextBox 50"/>
            <p:cNvSpPr txBox="1"/>
            <p:nvPr/>
          </p:nvSpPr>
          <p:spPr>
            <a:xfrm>
              <a:off x="-27767" y="2809261"/>
              <a:ext cx="9909706" cy="274886"/>
            </a:xfrm>
            <a:prstGeom prst="rect">
              <a:avLst/>
            </a:prstGeom>
            <a:noFill/>
          </p:spPr>
          <p:txBody>
            <a:bodyPr wrap="square" rtlCol="0">
              <a:spAutoFit/>
            </a:bodyPr>
            <a:lstStyle/>
            <a:p>
              <a:pPr algn="just">
                <a:lnSpc>
                  <a:spcPct val="130000"/>
                </a:lnSpc>
              </a:pPr>
              <a:r>
                <a:rPr lang="pt-BR" sz="1650" dirty="0">
                  <a:latin typeface="Lato Light"/>
                  <a:cs typeface="Lato Light"/>
                </a:rPr>
                <a:t>Lorem ipsum dolor sit amet, consectetur adipiscing elit. Aliquam tincidunt ante nec sem congue convallis. Pellentesque vel mauris quis nisl ornare rutrum in id risus. Proin vehicula ut sem et tempus. Interdum et malesuada fames ac ante ipsum primis in faucibus.</a:t>
              </a:r>
              <a:endParaRPr lang="en-US" sz="1650" dirty="0">
                <a:latin typeface="Lato Light"/>
                <a:cs typeface="Lato Light"/>
              </a:endParaRPr>
            </a:p>
          </p:txBody>
        </p:sp>
        <p:sp>
          <p:nvSpPr>
            <p:cNvPr id="53" name="TextBox 52"/>
            <p:cNvSpPr txBox="1"/>
            <p:nvPr/>
          </p:nvSpPr>
          <p:spPr>
            <a:xfrm>
              <a:off x="-6117" y="2273094"/>
              <a:ext cx="1640526" cy="202417"/>
            </a:xfrm>
            <a:prstGeom prst="rect">
              <a:avLst/>
            </a:prstGeom>
            <a:noFill/>
          </p:spPr>
          <p:txBody>
            <a:bodyPr wrap="none" rtlCol="0">
              <a:spAutoFit/>
            </a:bodyPr>
            <a:lstStyle/>
            <a:p>
              <a:r>
                <a:rPr lang="id-ID" sz="3001" b="1" dirty="0">
                  <a:latin typeface="Lato Regular"/>
                  <a:cs typeface="Lato Regular"/>
                </a:rPr>
                <a:t>Service Circles</a:t>
              </a:r>
            </a:p>
          </p:txBody>
        </p:sp>
        <p:sp>
          <p:nvSpPr>
            <p:cNvPr id="54" name="TextBox 53"/>
            <p:cNvSpPr txBox="1"/>
            <p:nvPr/>
          </p:nvSpPr>
          <p:spPr>
            <a:xfrm>
              <a:off x="1312356" y="2497033"/>
              <a:ext cx="8570710" cy="274886"/>
            </a:xfrm>
            <a:prstGeom prst="rect">
              <a:avLst/>
            </a:prstGeom>
            <a:noFill/>
          </p:spPr>
          <p:txBody>
            <a:bodyPr wrap="square" rtlCol="0">
              <a:spAutoFit/>
            </a:bodyPr>
            <a:lstStyle/>
            <a:p>
              <a:pPr algn="just">
                <a:lnSpc>
                  <a:spcPct val="130000"/>
                </a:lnSpc>
              </a:pPr>
              <a:r>
                <a:rPr lang="pt-BR" sz="1650" dirty="0">
                  <a:latin typeface="Lato Light"/>
                  <a:cs typeface="Lato Light"/>
                </a:rPr>
                <a:t>Lorem ipsum dolor sit amet, consectetur adipiscing elit. Aliquam tincidunt ante nec sem Pellentesque vel mauris quis nisl ornare rutrum in id risus. Proin vehicula ut sem et tempus. Interdum et malesuada fames ac ante ipsum primis in faucibus.</a:t>
              </a:r>
              <a:endParaRPr lang="en-US" sz="1650" dirty="0">
                <a:latin typeface="Lato Light"/>
                <a:cs typeface="Lato Light"/>
              </a:endParaRPr>
            </a:p>
          </p:txBody>
        </p:sp>
        <p:sp>
          <p:nvSpPr>
            <p:cNvPr id="55" name="TextBox 54"/>
            <p:cNvSpPr txBox="1"/>
            <p:nvPr/>
          </p:nvSpPr>
          <p:spPr>
            <a:xfrm>
              <a:off x="-27767" y="2408813"/>
              <a:ext cx="1554534" cy="489178"/>
            </a:xfrm>
            <a:prstGeom prst="rect">
              <a:avLst/>
            </a:prstGeom>
            <a:noFill/>
          </p:spPr>
          <p:txBody>
            <a:bodyPr wrap="square" rtlCol="0">
              <a:spAutoFit/>
            </a:bodyPr>
            <a:lstStyle/>
            <a:p>
              <a:r>
                <a:rPr lang="id-ID" sz="8102" b="1" dirty="0">
                  <a:solidFill>
                    <a:schemeClr val="accent2"/>
                  </a:solidFill>
                  <a:latin typeface="Lato Light"/>
                  <a:cs typeface="Lato Light"/>
                </a:rPr>
                <a:t>45%</a:t>
              </a:r>
            </a:p>
          </p:txBody>
        </p:sp>
      </p:grpSp>
      <p:grpSp>
        <p:nvGrpSpPr>
          <p:cNvPr id="12" name="Group 11"/>
          <p:cNvGrpSpPr/>
          <p:nvPr/>
        </p:nvGrpSpPr>
        <p:grpSpPr>
          <a:xfrm>
            <a:off x="4507905" y="2075518"/>
            <a:ext cx="9272190" cy="1559721"/>
            <a:chOff x="5988388" y="483017"/>
            <a:chExt cx="12359700" cy="2079087"/>
          </a:xfrm>
        </p:grpSpPr>
        <p:sp>
          <p:nvSpPr>
            <p:cNvPr id="13" name="TextBox 12"/>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Circle Report</a:t>
              </a:r>
            </a:p>
          </p:txBody>
        </p:sp>
        <p:sp>
          <p:nvSpPr>
            <p:cNvPr id="14" name="Rectangle 13"/>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15"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grpSp>
        <p:nvGrpSpPr>
          <p:cNvPr id="2" name="Group 1"/>
          <p:cNvGrpSpPr/>
          <p:nvPr/>
        </p:nvGrpSpPr>
        <p:grpSpPr>
          <a:xfrm>
            <a:off x="2928855" y="3006010"/>
            <a:ext cx="2382014" cy="3997702"/>
            <a:chOff x="3904123" y="1723350"/>
            <a:chExt cx="3175191" cy="5328881"/>
          </a:xfrm>
        </p:grpSpPr>
        <p:sp>
          <p:nvSpPr>
            <p:cNvPr id="16" name="Donut 15"/>
            <p:cNvSpPr/>
            <p:nvPr/>
          </p:nvSpPr>
          <p:spPr>
            <a:xfrm>
              <a:off x="3904123" y="4558859"/>
              <a:ext cx="2493372" cy="2493372"/>
            </a:xfrm>
            <a:prstGeom prst="donut">
              <a:avLst>
                <a:gd name="adj" fmla="val 20000"/>
              </a:avLst>
            </a:prstGeom>
            <a:solidFill>
              <a:schemeClr val="accent1"/>
            </a:solidFill>
            <a:ln>
              <a:noFill/>
            </a:ln>
          </p:spPr>
          <p:style>
            <a:lnRef idx="2">
              <a:scrgbClr r="0" g="0" b="0"/>
            </a:lnRef>
            <a:fillRef idx="1">
              <a:scrgbClr r="0" g="0" b="0"/>
            </a:fillRef>
            <a:effectRef idx="0">
              <a:schemeClr val="accent3">
                <a:hueOff val="0"/>
                <a:satOff val="0"/>
                <a:lumOff val="0"/>
                <a:alphaOff val="0"/>
              </a:schemeClr>
            </a:effectRef>
            <a:fontRef idx="minor">
              <a:schemeClr val="lt1"/>
            </a:fontRef>
          </p:style>
        </p:sp>
        <p:grpSp>
          <p:nvGrpSpPr>
            <p:cNvPr id="17" name="Group 16"/>
            <p:cNvGrpSpPr/>
            <p:nvPr/>
          </p:nvGrpSpPr>
          <p:grpSpPr>
            <a:xfrm>
              <a:off x="5585576" y="1723350"/>
              <a:ext cx="1493738" cy="3099539"/>
              <a:chOff x="3105851" y="170438"/>
              <a:chExt cx="1493738" cy="3099539"/>
            </a:xfrm>
          </p:grpSpPr>
          <p:sp>
            <p:nvSpPr>
              <p:cNvPr id="52" name="Rectangle 51"/>
              <p:cNvSpPr/>
              <p:nvPr/>
            </p:nvSpPr>
            <p:spPr>
              <a:xfrm rot="17700000">
                <a:off x="2302950" y="973339"/>
                <a:ext cx="3099539" cy="1493738"/>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56" name="Rectangle 55"/>
              <p:cNvSpPr/>
              <p:nvPr/>
            </p:nvSpPr>
            <p:spPr>
              <a:xfrm rot="17700000">
                <a:off x="2302950" y="973339"/>
                <a:ext cx="3099539" cy="1493738"/>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38110" tIns="0" rIns="0" bIns="0" numCol="1" spcCol="1270" anchor="ctr" anchorCtr="0">
                <a:noAutofit/>
              </a:bodyPr>
              <a:lstStyle/>
              <a:p>
                <a:pPr defTabSz="666928">
                  <a:lnSpc>
                    <a:spcPct val="90000"/>
                  </a:lnSpc>
                  <a:spcBef>
                    <a:spcPct val="0"/>
                  </a:spcBef>
                  <a:spcAft>
                    <a:spcPct val="35000"/>
                  </a:spcAft>
                </a:pPr>
                <a:r>
                  <a:rPr lang="es-HN" sz="1500" dirty="0">
                    <a:solidFill>
                      <a:schemeClr val="tx1"/>
                    </a:solidFill>
                    <a:latin typeface="Lato Light"/>
                    <a:cs typeface="Lato Light"/>
                  </a:rPr>
                  <a:t>Video</a:t>
                </a:r>
                <a:endParaRPr lang="en-US" sz="2701" dirty="0">
                  <a:solidFill>
                    <a:schemeClr val="tx1"/>
                  </a:solidFill>
                  <a:latin typeface="Lato Light"/>
                  <a:cs typeface="Lato Light"/>
                </a:endParaRPr>
              </a:p>
            </p:txBody>
          </p:sp>
        </p:grpSp>
      </p:grpSp>
      <p:grpSp>
        <p:nvGrpSpPr>
          <p:cNvPr id="3" name="Group 2"/>
          <p:cNvGrpSpPr/>
          <p:nvPr/>
        </p:nvGrpSpPr>
        <p:grpSpPr>
          <a:xfrm>
            <a:off x="4311153" y="5582995"/>
            <a:ext cx="1600029" cy="2842017"/>
            <a:chOff x="5746707" y="5158436"/>
            <a:chExt cx="2132816" cy="3788369"/>
          </a:xfrm>
        </p:grpSpPr>
        <p:sp>
          <p:nvSpPr>
            <p:cNvPr id="18" name="Oval 17"/>
            <p:cNvSpPr/>
            <p:nvPr/>
          </p:nvSpPr>
          <p:spPr>
            <a:xfrm>
              <a:off x="6585305" y="5158436"/>
              <a:ext cx="1294218" cy="1294218"/>
            </a:xfrm>
            <a:prstGeom prst="ellipse">
              <a:avLst/>
            </a:prstGeom>
            <a:solidFill>
              <a:schemeClr val="bg1">
                <a:lumMod val="75000"/>
              </a:schemeClr>
            </a:solidFill>
            <a:ln>
              <a:noFill/>
            </a:ln>
          </p:spPr>
          <p:style>
            <a:lnRef idx="2">
              <a:scrgbClr r="0" g="0" b="0"/>
            </a:lnRef>
            <a:fillRef idx="1">
              <a:scrgbClr r="0" g="0" b="0"/>
            </a:fillRef>
            <a:effectRef idx="0">
              <a:schemeClr val="accent4">
                <a:hueOff val="0"/>
                <a:satOff val="0"/>
                <a:lumOff val="0"/>
                <a:alphaOff val="0"/>
              </a:schemeClr>
            </a:effectRef>
            <a:fontRef idx="minor">
              <a:schemeClr val="lt1"/>
            </a:fontRef>
          </p:style>
        </p:sp>
        <p:grpSp>
          <p:nvGrpSpPr>
            <p:cNvPr id="19" name="Group 18"/>
            <p:cNvGrpSpPr/>
            <p:nvPr/>
          </p:nvGrpSpPr>
          <p:grpSpPr>
            <a:xfrm>
              <a:off x="5746707" y="6265558"/>
              <a:ext cx="1292796" cy="2681247"/>
              <a:chOff x="3266982" y="4712646"/>
              <a:chExt cx="1292796" cy="2681247"/>
            </a:xfrm>
          </p:grpSpPr>
          <p:sp>
            <p:nvSpPr>
              <p:cNvPr id="49" name="Rectangle 48"/>
              <p:cNvSpPr/>
              <p:nvPr/>
            </p:nvSpPr>
            <p:spPr>
              <a:xfrm rot="17700000">
                <a:off x="2572756" y="5406872"/>
                <a:ext cx="2681247" cy="1292796"/>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50" name="Rectangle 49"/>
              <p:cNvSpPr/>
              <p:nvPr/>
            </p:nvSpPr>
            <p:spPr>
              <a:xfrm rot="17700000">
                <a:off x="2572756" y="5406872"/>
                <a:ext cx="2681247" cy="1292796"/>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0" tIns="0" rIns="38110" bIns="0" numCol="1" spcCol="1270" anchor="ctr" anchorCtr="0">
                <a:noAutofit/>
              </a:bodyPr>
              <a:lstStyle/>
              <a:p>
                <a:pPr algn="r" defTabSz="666928">
                  <a:lnSpc>
                    <a:spcPct val="90000"/>
                  </a:lnSpc>
                  <a:spcBef>
                    <a:spcPct val="0"/>
                  </a:spcBef>
                  <a:spcAft>
                    <a:spcPct val="35000"/>
                  </a:spcAft>
                </a:pPr>
                <a:r>
                  <a:rPr lang="es-HN" sz="1500" dirty="0">
                    <a:solidFill>
                      <a:schemeClr val="tx1"/>
                    </a:solidFill>
                    <a:latin typeface="Lato Light"/>
                    <a:cs typeface="Lato Light"/>
                  </a:rPr>
                  <a:t>Photos</a:t>
                </a:r>
                <a:endParaRPr lang="en-US" sz="2701" dirty="0">
                  <a:solidFill>
                    <a:schemeClr val="tx1"/>
                  </a:solidFill>
                  <a:latin typeface="Lato Light"/>
                  <a:cs typeface="Lato Light"/>
                </a:endParaRPr>
              </a:p>
            </p:txBody>
          </p:sp>
        </p:grpSp>
      </p:grpSp>
      <p:grpSp>
        <p:nvGrpSpPr>
          <p:cNvPr id="4" name="Group 3"/>
          <p:cNvGrpSpPr/>
          <p:nvPr/>
        </p:nvGrpSpPr>
        <p:grpSpPr>
          <a:xfrm>
            <a:off x="5422814" y="5582995"/>
            <a:ext cx="1600029" cy="2842017"/>
            <a:chOff x="7228535" y="5158436"/>
            <a:chExt cx="2132817" cy="3788369"/>
          </a:xfrm>
        </p:grpSpPr>
        <p:sp>
          <p:nvSpPr>
            <p:cNvPr id="20" name="Oval 19"/>
            <p:cNvSpPr/>
            <p:nvPr/>
          </p:nvSpPr>
          <p:spPr>
            <a:xfrm>
              <a:off x="8067134" y="5158436"/>
              <a:ext cx="1294218" cy="1294218"/>
            </a:xfrm>
            <a:prstGeom prst="ellipse">
              <a:avLst/>
            </a:prstGeom>
            <a:solidFill>
              <a:schemeClr val="accent2"/>
            </a:solidFill>
            <a:ln>
              <a:noFill/>
            </a:ln>
          </p:spPr>
          <p:style>
            <a:lnRef idx="2">
              <a:scrgbClr r="0" g="0" b="0"/>
            </a:lnRef>
            <a:fillRef idx="1">
              <a:scrgbClr r="0" g="0" b="0"/>
            </a:fillRef>
            <a:effectRef idx="0">
              <a:schemeClr val="accent4">
                <a:hueOff val="2517924"/>
                <a:satOff val="-7756"/>
                <a:lumOff val="-2471"/>
                <a:alphaOff val="0"/>
              </a:schemeClr>
            </a:effectRef>
            <a:fontRef idx="minor">
              <a:schemeClr val="lt1"/>
            </a:fontRef>
          </p:style>
        </p:sp>
        <p:grpSp>
          <p:nvGrpSpPr>
            <p:cNvPr id="21" name="Group 20"/>
            <p:cNvGrpSpPr/>
            <p:nvPr/>
          </p:nvGrpSpPr>
          <p:grpSpPr>
            <a:xfrm>
              <a:off x="7228535" y="6265558"/>
              <a:ext cx="1292796" cy="2681247"/>
              <a:chOff x="4748810" y="4712646"/>
              <a:chExt cx="1292796" cy="2681247"/>
            </a:xfrm>
          </p:grpSpPr>
          <p:sp>
            <p:nvSpPr>
              <p:cNvPr id="47" name="Rectangle 46"/>
              <p:cNvSpPr/>
              <p:nvPr/>
            </p:nvSpPr>
            <p:spPr>
              <a:xfrm rot="17700000">
                <a:off x="4054584" y="5406872"/>
                <a:ext cx="2681247" cy="1292796"/>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48" name="Rectangle 47"/>
              <p:cNvSpPr/>
              <p:nvPr/>
            </p:nvSpPr>
            <p:spPr>
              <a:xfrm rot="17700000">
                <a:off x="4054584" y="5406872"/>
                <a:ext cx="2681247" cy="1292796"/>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0" tIns="0" rIns="38110" bIns="0" numCol="1" spcCol="1270" anchor="ctr" anchorCtr="0">
                <a:noAutofit/>
              </a:bodyPr>
              <a:lstStyle/>
              <a:p>
                <a:pPr algn="r" defTabSz="666928">
                  <a:lnSpc>
                    <a:spcPct val="90000"/>
                  </a:lnSpc>
                  <a:spcBef>
                    <a:spcPct val="0"/>
                  </a:spcBef>
                  <a:spcAft>
                    <a:spcPct val="35000"/>
                  </a:spcAft>
                </a:pPr>
                <a:r>
                  <a:rPr lang="es-HN" sz="1500" dirty="0">
                    <a:solidFill>
                      <a:schemeClr val="tx1"/>
                    </a:solidFill>
                    <a:latin typeface="Lato Light"/>
                    <a:cs typeface="Lato Light"/>
                  </a:rPr>
                  <a:t>Slideshow</a:t>
                </a:r>
                <a:endParaRPr lang="en-US" sz="2701" dirty="0">
                  <a:solidFill>
                    <a:schemeClr val="tx1"/>
                  </a:solidFill>
                  <a:latin typeface="Lato Light"/>
                  <a:cs typeface="Lato Light"/>
                </a:endParaRPr>
              </a:p>
            </p:txBody>
          </p:sp>
        </p:grpSp>
      </p:grpSp>
      <p:grpSp>
        <p:nvGrpSpPr>
          <p:cNvPr id="5" name="Group 4"/>
          <p:cNvGrpSpPr/>
          <p:nvPr/>
        </p:nvGrpSpPr>
        <p:grpSpPr>
          <a:xfrm>
            <a:off x="6534475" y="5582995"/>
            <a:ext cx="1600029" cy="2842017"/>
            <a:chOff x="8710364" y="5158436"/>
            <a:chExt cx="2132817" cy="3788369"/>
          </a:xfrm>
        </p:grpSpPr>
        <p:sp>
          <p:nvSpPr>
            <p:cNvPr id="22" name="Oval 21"/>
            <p:cNvSpPr/>
            <p:nvPr/>
          </p:nvSpPr>
          <p:spPr>
            <a:xfrm>
              <a:off x="9548963" y="5158436"/>
              <a:ext cx="1294218" cy="1294218"/>
            </a:xfrm>
            <a:prstGeom prst="ellipse">
              <a:avLst/>
            </a:prstGeom>
            <a:solidFill>
              <a:schemeClr val="tx1">
                <a:lumMod val="50000"/>
                <a:lumOff val="50000"/>
              </a:schemeClr>
            </a:solidFill>
            <a:ln>
              <a:noFill/>
            </a:ln>
          </p:spPr>
          <p:style>
            <a:lnRef idx="2">
              <a:scrgbClr r="0" g="0" b="0"/>
            </a:lnRef>
            <a:fillRef idx="1">
              <a:scrgbClr r="0" g="0" b="0"/>
            </a:fillRef>
            <a:effectRef idx="0">
              <a:schemeClr val="accent4">
                <a:hueOff val="5035848"/>
                <a:satOff val="-15513"/>
                <a:lumOff val="-4941"/>
                <a:alphaOff val="0"/>
              </a:schemeClr>
            </a:effectRef>
            <a:fontRef idx="minor">
              <a:schemeClr val="lt1"/>
            </a:fontRef>
          </p:style>
        </p:sp>
        <p:grpSp>
          <p:nvGrpSpPr>
            <p:cNvPr id="23" name="Group 22"/>
            <p:cNvGrpSpPr/>
            <p:nvPr/>
          </p:nvGrpSpPr>
          <p:grpSpPr>
            <a:xfrm>
              <a:off x="8710364" y="6265558"/>
              <a:ext cx="1292796" cy="2681247"/>
              <a:chOff x="6230639" y="4712646"/>
              <a:chExt cx="1292796" cy="2681247"/>
            </a:xfrm>
          </p:grpSpPr>
          <p:sp>
            <p:nvSpPr>
              <p:cNvPr id="45" name="Rectangle 44"/>
              <p:cNvSpPr/>
              <p:nvPr/>
            </p:nvSpPr>
            <p:spPr>
              <a:xfrm rot="17700000">
                <a:off x="5536413" y="5406872"/>
                <a:ext cx="2681247" cy="1292796"/>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46" name="Rectangle 45"/>
              <p:cNvSpPr/>
              <p:nvPr/>
            </p:nvSpPr>
            <p:spPr>
              <a:xfrm rot="17700000">
                <a:off x="5536413" y="5406872"/>
                <a:ext cx="2681247" cy="1292796"/>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0" tIns="0" rIns="38110" bIns="0" numCol="1" spcCol="1270" anchor="ctr" anchorCtr="0">
                <a:noAutofit/>
              </a:bodyPr>
              <a:lstStyle/>
              <a:p>
                <a:pPr algn="r" defTabSz="666928">
                  <a:lnSpc>
                    <a:spcPct val="90000"/>
                  </a:lnSpc>
                  <a:spcBef>
                    <a:spcPct val="0"/>
                  </a:spcBef>
                  <a:spcAft>
                    <a:spcPct val="35000"/>
                  </a:spcAft>
                </a:pPr>
                <a:r>
                  <a:rPr lang="es-HN" sz="1500" dirty="0">
                    <a:solidFill>
                      <a:schemeClr val="tx1"/>
                    </a:solidFill>
                    <a:latin typeface="Lato Light"/>
                    <a:cs typeface="Lato Light"/>
                  </a:rPr>
                  <a:t>Vegas</a:t>
                </a:r>
                <a:endParaRPr lang="en-US" sz="2701" dirty="0">
                  <a:solidFill>
                    <a:schemeClr val="tx1"/>
                  </a:solidFill>
                  <a:latin typeface="Lato Light"/>
                  <a:cs typeface="Lato Light"/>
                </a:endParaRPr>
              </a:p>
            </p:txBody>
          </p:sp>
        </p:grpSp>
      </p:grpSp>
      <p:grpSp>
        <p:nvGrpSpPr>
          <p:cNvPr id="6" name="Group 5"/>
          <p:cNvGrpSpPr/>
          <p:nvPr/>
        </p:nvGrpSpPr>
        <p:grpSpPr>
          <a:xfrm>
            <a:off x="8275398" y="3006010"/>
            <a:ext cx="2382014" cy="3997702"/>
            <a:chOff x="11030991" y="1723350"/>
            <a:chExt cx="3175191" cy="5328881"/>
          </a:xfrm>
        </p:grpSpPr>
        <p:sp>
          <p:nvSpPr>
            <p:cNvPr id="24" name="Donut 23"/>
            <p:cNvSpPr/>
            <p:nvPr/>
          </p:nvSpPr>
          <p:spPr>
            <a:xfrm>
              <a:off x="11030991" y="4558859"/>
              <a:ext cx="2493372" cy="2493372"/>
            </a:xfrm>
            <a:prstGeom prst="donut">
              <a:avLst>
                <a:gd name="adj" fmla="val 20000"/>
              </a:avLst>
            </a:prstGeom>
            <a:solidFill>
              <a:schemeClr val="accent3"/>
            </a:solidFill>
            <a:ln>
              <a:noFill/>
            </a:ln>
          </p:spPr>
          <p:style>
            <a:lnRef idx="2">
              <a:scrgbClr r="0" g="0" b="0"/>
            </a:lnRef>
            <a:fillRef idx="1">
              <a:scrgbClr r="0" g="0" b="0"/>
            </a:fillRef>
            <a:effectRef idx="0">
              <a:schemeClr val="accent3">
                <a:hueOff val="0"/>
                <a:satOff val="0"/>
                <a:lumOff val="0"/>
                <a:alphaOff val="0"/>
              </a:schemeClr>
            </a:effectRef>
            <a:fontRef idx="minor">
              <a:schemeClr val="lt1"/>
            </a:fontRef>
          </p:style>
        </p:sp>
        <p:grpSp>
          <p:nvGrpSpPr>
            <p:cNvPr id="25" name="Group 24"/>
            <p:cNvGrpSpPr/>
            <p:nvPr/>
          </p:nvGrpSpPr>
          <p:grpSpPr>
            <a:xfrm>
              <a:off x="12712444" y="1723350"/>
              <a:ext cx="1493738" cy="3099539"/>
              <a:chOff x="10232719" y="170438"/>
              <a:chExt cx="1493738" cy="3099539"/>
            </a:xfrm>
          </p:grpSpPr>
          <p:sp>
            <p:nvSpPr>
              <p:cNvPr id="41" name="Rectangle 40"/>
              <p:cNvSpPr/>
              <p:nvPr/>
            </p:nvSpPr>
            <p:spPr>
              <a:xfrm rot="17700000">
                <a:off x="9429818" y="973339"/>
                <a:ext cx="3099539" cy="1493738"/>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43" name="Rectangle 42"/>
              <p:cNvSpPr/>
              <p:nvPr/>
            </p:nvSpPr>
            <p:spPr>
              <a:xfrm rot="17700000">
                <a:off x="9429818" y="973339"/>
                <a:ext cx="3099539" cy="1493738"/>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38110" tIns="0" rIns="0" bIns="0" numCol="1" spcCol="1270" anchor="ctr" anchorCtr="0">
                <a:noAutofit/>
              </a:bodyPr>
              <a:lstStyle/>
              <a:p>
                <a:pPr defTabSz="666928">
                  <a:lnSpc>
                    <a:spcPct val="90000"/>
                  </a:lnSpc>
                  <a:spcBef>
                    <a:spcPct val="0"/>
                  </a:spcBef>
                  <a:spcAft>
                    <a:spcPct val="35000"/>
                  </a:spcAft>
                </a:pPr>
                <a:r>
                  <a:rPr lang="es-HN" sz="1500" dirty="0">
                    <a:solidFill>
                      <a:schemeClr val="tx1"/>
                    </a:solidFill>
                    <a:latin typeface="Lato Light"/>
                    <a:cs typeface="Lato Light"/>
                  </a:rPr>
                  <a:t>Audio</a:t>
                </a:r>
                <a:endParaRPr lang="en-US" sz="2701" dirty="0">
                  <a:solidFill>
                    <a:schemeClr val="tx1"/>
                  </a:solidFill>
                  <a:latin typeface="Lato Light"/>
                  <a:cs typeface="Lato Light"/>
                </a:endParaRPr>
              </a:p>
            </p:txBody>
          </p:sp>
        </p:grpSp>
      </p:grpSp>
      <p:grpSp>
        <p:nvGrpSpPr>
          <p:cNvPr id="7" name="Group 6"/>
          <p:cNvGrpSpPr/>
          <p:nvPr/>
        </p:nvGrpSpPr>
        <p:grpSpPr>
          <a:xfrm>
            <a:off x="9657696" y="5582995"/>
            <a:ext cx="1600029" cy="2842017"/>
            <a:chOff x="12873575" y="5158436"/>
            <a:chExt cx="2132816" cy="3788369"/>
          </a:xfrm>
        </p:grpSpPr>
        <p:sp>
          <p:nvSpPr>
            <p:cNvPr id="26" name="Oval 25"/>
            <p:cNvSpPr/>
            <p:nvPr/>
          </p:nvSpPr>
          <p:spPr>
            <a:xfrm>
              <a:off x="13712173" y="5158436"/>
              <a:ext cx="1294218" cy="1294218"/>
            </a:xfrm>
            <a:prstGeom prst="ellipse">
              <a:avLst/>
            </a:prstGeom>
            <a:solidFill>
              <a:schemeClr val="bg1">
                <a:lumMod val="75000"/>
              </a:schemeClr>
            </a:solidFill>
            <a:ln>
              <a:noFill/>
            </a:ln>
          </p:spPr>
          <p:style>
            <a:lnRef idx="2">
              <a:scrgbClr r="0" g="0" b="0"/>
            </a:lnRef>
            <a:fillRef idx="1">
              <a:scrgbClr r="0" g="0" b="0"/>
            </a:fillRef>
            <a:effectRef idx="0">
              <a:schemeClr val="accent4">
                <a:hueOff val="7553772"/>
                <a:satOff val="-23269"/>
                <a:lumOff val="-7412"/>
                <a:alphaOff val="0"/>
              </a:schemeClr>
            </a:effectRef>
            <a:fontRef idx="minor">
              <a:schemeClr val="lt1"/>
            </a:fontRef>
          </p:style>
        </p:sp>
        <p:grpSp>
          <p:nvGrpSpPr>
            <p:cNvPr id="27" name="Group 26"/>
            <p:cNvGrpSpPr/>
            <p:nvPr/>
          </p:nvGrpSpPr>
          <p:grpSpPr>
            <a:xfrm>
              <a:off x="12873575" y="6265558"/>
              <a:ext cx="1292796" cy="2681247"/>
              <a:chOff x="10393850" y="4712646"/>
              <a:chExt cx="1292796" cy="2681247"/>
            </a:xfrm>
          </p:grpSpPr>
          <p:sp>
            <p:nvSpPr>
              <p:cNvPr id="39" name="Rectangle 38"/>
              <p:cNvSpPr/>
              <p:nvPr/>
            </p:nvSpPr>
            <p:spPr>
              <a:xfrm rot="17700000">
                <a:off x="9699624" y="5406872"/>
                <a:ext cx="2681247" cy="1292796"/>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40" name="Rectangle 39"/>
              <p:cNvSpPr/>
              <p:nvPr/>
            </p:nvSpPr>
            <p:spPr>
              <a:xfrm rot="17700000">
                <a:off x="9699624" y="5406872"/>
                <a:ext cx="2681247" cy="1292796"/>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0" tIns="0" rIns="38110" bIns="0" numCol="1" spcCol="1270" anchor="ctr" anchorCtr="0">
                <a:noAutofit/>
              </a:bodyPr>
              <a:lstStyle/>
              <a:p>
                <a:pPr algn="r" defTabSz="666928">
                  <a:lnSpc>
                    <a:spcPct val="90000"/>
                  </a:lnSpc>
                  <a:spcBef>
                    <a:spcPct val="0"/>
                  </a:spcBef>
                  <a:spcAft>
                    <a:spcPct val="35000"/>
                  </a:spcAft>
                </a:pPr>
                <a:r>
                  <a:rPr lang="es-HN" sz="1500" dirty="0">
                    <a:solidFill>
                      <a:schemeClr val="tx1"/>
                    </a:solidFill>
                    <a:latin typeface="Lato Light"/>
                    <a:cs typeface="Lato Light"/>
                  </a:rPr>
                  <a:t>Mastering</a:t>
                </a:r>
                <a:endParaRPr lang="en-US" sz="2701" dirty="0">
                  <a:solidFill>
                    <a:schemeClr val="tx1"/>
                  </a:solidFill>
                  <a:latin typeface="Lato Light"/>
                  <a:cs typeface="Lato Light"/>
                </a:endParaRPr>
              </a:p>
            </p:txBody>
          </p:sp>
        </p:grpSp>
      </p:grpSp>
      <p:grpSp>
        <p:nvGrpSpPr>
          <p:cNvPr id="8" name="Group 7"/>
          <p:cNvGrpSpPr/>
          <p:nvPr/>
        </p:nvGrpSpPr>
        <p:grpSpPr>
          <a:xfrm>
            <a:off x="10769357" y="5582995"/>
            <a:ext cx="1600029" cy="2842017"/>
            <a:chOff x="14355403" y="5158436"/>
            <a:chExt cx="2132817" cy="3788369"/>
          </a:xfrm>
        </p:grpSpPr>
        <p:sp>
          <p:nvSpPr>
            <p:cNvPr id="28" name="Oval 27"/>
            <p:cNvSpPr/>
            <p:nvPr/>
          </p:nvSpPr>
          <p:spPr>
            <a:xfrm>
              <a:off x="15194002" y="5158436"/>
              <a:ext cx="1294218" cy="1294218"/>
            </a:xfrm>
            <a:prstGeom prst="ellipse">
              <a:avLst/>
            </a:prstGeom>
            <a:solidFill>
              <a:schemeClr val="accent4"/>
            </a:solidFill>
            <a:ln>
              <a:noFill/>
            </a:ln>
          </p:spPr>
          <p:style>
            <a:lnRef idx="2">
              <a:scrgbClr r="0" g="0" b="0"/>
            </a:lnRef>
            <a:fillRef idx="1">
              <a:scrgbClr r="0" g="0" b="0"/>
            </a:fillRef>
            <a:effectRef idx="0">
              <a:schemeClr val="accent4">
                <a:hueOff val="10071696"/>
                <a:satOff val="-31026"/>
                <a:lumOff val="-9882"/>
                <a:alphaOff val="0"/>
              </a:schemeClr>
            </a:effectRef>
            <a:fontRef idx="minor">
              <a:schemeClr val="lt1"/>
            </a:fontRef>
          </p:style>
        </p:sp>
        <p:grpSp>
          <p:nvGrpSpPr>
            <p:cNvPr id="29" name="Group 28"/>
            <p:cNvGrpSpPr/>
            <p:nvPr/>
          </p:nvGrpSpPr>
          <p:grpSpPr>
            <a:xfrm>
              <a:off x="14355403" y="6265558"/>
              <a:ext cx="1292796" cy="2681247"/>
              <a:chOff x="11875678" y="4712646"/>
              <a:chExt cx="1292796" cy="2681247"/>
            </a:xfrm>
          </p:grpSpPr>
          <p:sp>
            <p:nvSpPr>
              <p:cNvPr id="37" name="Rectangle 36"/>
              <p:cNvSpPr/>
              <p:nvPr/>
            </p:nvSpPr>
            <p:spPr>
              <a:xfrm rot="17700000">
                <a:off x="11181452" y="5406872"/>
                <a:ext cx="2681247" cy="1292796"/>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38" name="Rectangle 37"/>
              <p:cNvSpPr/>
              <p:nvPr/>
            </p:nvSpPr>
            <p:spPr>
              <a:xfrm rot="17700000">
                <a:off x="11181452" y="5406872"/>
                <a:ext cx="2681247" cy="1292796"/>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0" tIns="0" rIns="38110" bIns="0" numCol="1" spcCol="1270" anchor="ctr" anchorCtr="0">
                <a:noAutofit/>
              </a:bodyPr>
              <a:lstStyle/>
              <a:p>
                <a:pPr algn="r" defTabSz="666928">
                  <a:lnSpc>
                    <a:spcPct val="90000"/>
                  </a:lnSpc>
                  <a:spcBef>
                    <a:spcPct val="0"/>
                  </a:spcBef>
                  <a:spcAft>
                    <a:spcPct val="35000"/>
                  </a:spcAft>
                </a:pPr>
                <a:r>
                  <a:rPr lang="es-HN" sz="1500" dirty="0">
                    <a:solidFill>
                      <a:schemeClr val="tx1"/>
                    </a:solidFill>
                    <a:latin typeface="Lato Light"/>
                    <a:cs typeface="Lato Light"/>
                  </a:rPr>
                  <a:t>Mixing</a:t>
                </a:r>
                <a:endParaRPr lang="en-US" sz="2701" dirty="0">
                  <a:solidFill>
                    <a:schemeClr val="tx1"/>
                  </a:solidFill>
                  <a:latin typeface="Lato Light"/>
                  <a:cs typeface="Lato Light"/>
                </a:endParaRPr>
              </a:p>
            </p:txBody>
          </p:sp>
        </p:grpSp>
      </p:grpSp>
      <p:grpSp>
        <p:nvGrpSpPr>
          <p:cNvPr id="9" name="Group 8"/>
          <p:cNvGrpSpPr/>
          <p:nvPr/>
        </p:nvGrpSpPr>
        <p:grpSpPr>
          <a:xfrm>
            <a:off x="12510281" y="3006010"/>
            <a:ext cx="2382014" cy="3997702"/>
            <a:chOff x="16676030" y="1723350"/>
            <a:chExt cx="3175191" cy="5328881"/>
          </a:xfrm>
        </p:grpSpPr>
        <p:sp>
          <p:nvSpPr>
            <p:cNvPr id="30" name="Donut 29"/>
            <p:cNvSpPr/>
            <p:nvPr/>
          </p:nvSpPr>
          <p:spPr>
            <a:xfrm>
              <a:off x="16676030" y="4558859"/>
              <a:ext cx="2493372" cy="2493372"/>
            </a:xfrm>
            <a:prstGeom prst="donut">
              <a:avLst>
                <a:gd name="adj" fmla="val 20000"/>
              </a:avLst>
            </a:prstGeom>
            <a:solidFill>
              <a:schemeClr val="bg1">
                <a:lumMod val="50000"/>
              </a:schemeClr>
            </a:solidFill>
            <a:ln>
              <a:noFill/>
            </a:ln>
          </p:spPr>
          <p:style>
            <a:lnRef idx="2">
              <a:scrgbClr r="0" g="0" b="0"/>
            </a:lnRef>
            <a:fillRef idx="1">
              <a:scrgbClr r="0" g="0" b="0"/>
            </a:fillRef>
            <a:effectRef idx="0">
              <a:schemeClr val="accent3">
                <a:hueOff val="0"/>
                <a:satOff val="0"/>
                <a:lumOff val="0"/>
                <a:alphaOff val="0"/>
              </a:schemeClr>
            </a:effectRef>
            <a:fontRef idx="minor">
              <a:schemeClr val="lt1"/>
            </a:fontRef>
          </p:style>
        </p:sp>
        <p:grpSp>
          <p:nvGrpSpPr>
            <p:cNvPr id="31" name="Group 30"/>
            <p:cNvGrpSpPr/>
            <p:nvPr/>
          </p:nvGrpSpPr>
          <p:grpSpPr>
            <a:xfrm>
              <a:off x="18357483" y="1723350"/>
              <a:ext cx="1493738" cy="3099539"/>
              <a:chOff x="15877758" y="170438"/>
              <a:chExt cx="1493738" cy="3099539"/>
            </a:xfrm>
          </p:grpSpPr>
          <p:sp>
            <p:nvSpPr>
              <p:cNvPr id="35" name="Rectangle 34"/>
              <p:cNvSpPr/>
              <p:nvPr/>
            </p:nvSpPr>
            <p:spPr>
              <a:xfrm rot="17700000">
                <a:off x="15074857" y="973339"/>
                <a:ext cx="3099539" cy="1493738"/>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36" name="Rectangle 35"/>
              <p:cNvSpPr/>
              <p:nvPr/>
            </p:nvSpPr>
            <p:spPr>
              <a:xfrm rot="17700000">
                <a:off x="15074857" y="973339"/>
                <a:ext cx="3099539" cy="1493738"/>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38110" tIns="0" rIns="0" bIns="0" numCol="1" spcCol="1270" anchor="ctr" anchorCtr="0">
                <a:noAutofit/>
              </a:bodyPr>
              <a:lstStyle/>
              <a:p>
                <a:pPr defTabSz="666928">
                  <a:lnSpc>
                    <a:spcPct val="90000"/>
                  </a:lnSpc>
                  <a:spcBef>
                    <a:spcPct val="0"/>
                  </a:spcBef>
                  <a:spcAft>
                    <a:spcPct val="35000"/>
                  </a:spcAft>
                </a:pPr>
                <a:r>
                  <a:rPr lang="es-HN" sz="1500" dirty="0">
                    <a:solidFill>
                      <a:schemeClr val="tx1"/>
                    </a:solidFill>
                    <a:latin typeface="Lato Light"/>
                    <a:cs typeface="Lato Light"/>
                  </a:rPr>
                  <a:t>Voice</a:t>
                </a:r>
                <a:endParaRPr lang="en-US" sz="2701" dirty="0">
                  <a:solidFill>
                    <a:schemeClr val="tx1"/>
                  </a:solidFill>
                  <a:latin typeface="Lato Light"/>
                  <a:cs typeface="Lato Light"/>
                </a:endParaRPr>
              </a:p>
            </p:txBody>
          </p:sp>
        </p:grpSp>
      </p:grpSp>
      <p:grpSp>
        <p:nvGrpSpPr>
          <p:cNvPr id="57" name="Group 56"/>
          <p:cNvGrpSpPr/>
          <p:nvPr/>
        </p:nvGrpSpPr>
        <p:grpSpPr>
          <a:xfrm>
            <a:off x="13880578" y="5582995"/>
            <a:ext cx="1600029" cy="2842017"/>
            <a:chOff x="12873575" y="5158436"/>
            <a:chExt cx="2132816" cy="3788369"/>
          </a:xfrm>
        </p:grpSpPr>
        <p:sp>
          <p:nvSpPr>
            <p:cNvPr id="58" name="Oval 57"/>
            <p:cNvSpPr/>
            <p:nvPr/>
          </p:nvSpPr>
          <p:spPr>
            <a:xfrm>
              <a:off x="13712173" y="5158436"/>
              <a:ext cx="1294218" cy="1294218"/>
            </a:xfrm>
            <a:prstGeom prst="ellipse">
              <a:avLst/>
            </a:prstGeom>
            <a:solidFill>
              <a:schemeClr val="bg1">
                <a:lumMod val="75000"/>
              </a:schemeClr>
            </a:solidFill>
            <a:ln>
              <a:noFill/>
            </a:ln>
          </p:spPr>
          <p:style>
            <a:lnRef idx="2">
              <a:scrgbClr r="0" g="0" b="0"/>
            </a:lnRef>
            <a:fillRef idx="1">
              <a:scrgbClr r="0" g="0" b="0"/>
            </a:fillRef>
            <a:effectRef idx="0">
              <a:schemeClr val="accent4">
                <a:hueOff val="7553772"/>
                <a:satOff val="-23269"/>
                <a:lumOff val="-7412"/>
                <a:alphaOff val="0"/>
              </a:schemeClr>
            </a:effectRef>
            <a:fontRef idx="minor">
              <a:schemeClr val="lt1"/>
            </a:fontRef>
          </p:style>
        </p:sp>
        <p:grpSp>
          <p:nvGrpSpPr>
            <p:cNvPr id="59" name="Group 58"/>
            <p:cNvGrpSpPr/>
            <p:nvPr/>
          </p:nvGrpSpPr>
          <p:grpSpPr>
            <a:xfrm>
              <a:off x="12873575" y="6265558"/>
              <a:ext cx="1292796" cy="2681247"/>
              <a:chOff x="10393850" y="4712646"/>
              <a:chExt cx="1292796" cy="2681247"/>
            </a:xfrm>
          </p:grpSpPr>
          <p:sp>
            <p:nvSpPr>
              <p:cNvPr id="60" name="Rectangle 59"/>
              <p:cNvSpPr/>
              <p:nvPr/>
            </p:nvSpPr>
            <p:spPr>
              <a:xfrm rot="17700000">
                <a:off x="9699624" y="5406872"/>
                <a:ext cx="2681247" cy="1292796"/>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61" name="Rectangle 60"/>
              <p:cNvSpPr/>
              <p:nvPr/>
            </p:nvSpPr>
            <p:spPr>
              <a:xfrm rot="17700000">
                <a:off x="9699624" y="5406872"/>
                <a:ext cx="2681247" cy="1292796"/>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0" tIns="0" rIns="38110" bIns="0" numCol="1" spcCol="1270" anchor="ctr" anchorCtr="0">
                <a:noAutofit/>
              </a:bodyPr>
              <a:lstStyle/>
              <a:p>
                <a:pPr algn="r" defTabSz="666928">
                  <a:lnSpc>
                    <a:spcPct val="90000"/>
                  </a:lnSpc>
                  <a:spcBef>
                    <a:spcPct val="0"/>
                  </a:spcBef>
                  <a:spcAft>
                    <a:spcPct val="35000"/>
                  </a:spcAft>
                </a:pPr>
                <a:r>
                  <a:rPr lang="es-HN" sz="1500" dirty="0">
                    <a:solidFill>
                      <a:schemeClr val="tx1"/>
                    </a:solidFill>
                    <a:latin typeface="Lato Light"/>
                    <a:cs typeface="Lato Light"/>
                  </a:rPr>
                  <a:t>Mastering</a:t>
                </a:r>
                <a:endParaRPr lang="en-US" sz="2701" dirty="0">
                  <a:solidFill>
                    <a:schemeClr val="tx1"/>
                  </a:solidFill>
                  <a:latin typeface="Lato Light"/>
                  <a:cs typeface="Lato Light"/>
                </a:endParaRPr>
              </a:p>
            </p:txBody>
          </p:sp>
        </p:grpSp>
      </p:grpSp>
    </p:spTree>
    <p:extLst>
      <p:ext uri="{BB962C8B-B14F-4D97-AF65-F5344CB8AC3E}">
        <p14:creationId xmlns:p14="http://schemas.microsoft.com/office/powerpoint/2010/main" val="1442158860"/>
      </p:ext>
    </p:extLst>
  </p:cSld>
  <p:clrMapOvr>
    <a:masterClrMapping/>
  </p:clrMapOvr>
  <mc:AlternateContent xmlns:mc="http://schemas.openxmlformats.org/markup-compatibility/2006" xmlns:p14="http://schemas.microsoft.com/office/powerpoint/2010/main">
    <mc:Choice Requires="p14">
      <p:transition spd="slow" p14:dur="800" advClick="0" advTm="4000">
        <p14:flythrough/>
      </p:transition>
    </mc:Choice>
    <mc:Fallback xmlns="">
      <p:transition xmlns:p14="http://schemas.microsoft.com/office/powerpoint/2010/main" spd="slow" advClick="0" advTm="4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900" decel="100000" fill="hold"/>
                                        <p:tgtEl>
                                          <p:spTgt spid="12"/>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4"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additive="base">
                                        <p:cTn id="14" dur="500" fill="hold"/>
                                        <p:tgtEl>
                                          <p:spTgt spid="2"/>
                                        </p:tgtEl>
                                        <p:attrNameLst>
                                          <p:attrName>ppt_x</p:attrName>
                                        </p:attrNameLst>
                                      </p:cBhvr>
                                      <p:tavLst>
                                        <p:tav tm="0">
                                          <p:val>
                                            <p:strVal val="#ppt_x"/>
                                          </p:val>
                                        </p:tav>
                                        <p:tav tm="100000">
                                          <p:val>
                                            <p:strVal val="#ppt_x"/>
                                          </p:val>
                                        </p:tav>
                                      </p:tavLst>
                                    </p:anim>
                                    <p:anim calcmode="lin" valueType="num">
                                      <p:cBhvr additive="base">
                                        <p:cTn id="15" dur="500" fill="hold"/>
                                        <p:tgtEl>
                                          <p:spTgt spid="2"/>
                                        </p:tgtEl>
                                        <p:attrNameLst>
                                          <p:attrName>ppt_y</p:attrName>
                                        </p:attrNameLst>
                                      </p:cBhvr>
                                      <p:tavLst>
                                        <p:tav tm="0">
                                          <p:val>
                                            <p:strVal val="1+#ppt_h/2"/>
                                          </p:val>
                                        </p:tav>
                                        <p:tav tm="100000">
                                          <p:val>
                                            <p:strVal val="#ppt_y"/>
                                          </p:val>
                                        </p:tav>
                                      </p:tavLst>
                                    </p:anim>
                                  </p:childTnLst>
                                </p:cTn>
                              </p:par>
                              <p:par>
                                <p:cTn id="16" presetID="2" presetClass="entr" presetSubtype="4" fill="hold" nodeType="withEffect">
                                  <p:stCondLst>
                                    <p:cond delay="0"/>
                                  </p:stCondLst>
                                  <p:childTnLst>
                                    <p:set>
                                      <p:cBhvr>
                                        <p:cTn id="17" dur="1" fill="hold">
                                          <p:stCondLst>
                                            <p:cond delay="0"/>
                                          </p:stCondLst>
                                        </p:cTn>
                                        <p:tgtEl>
                                          <p:spTgt spid="3"/>
                                        </p:tgtEl>
                                        <p:attrNameLst>
                                          <p:attrName>style.visibility</p:attrName>
                                        </p:attrNameLst>
                                      </p:cBhvr>
                                      <p:to>
                                        <p:strVal val="visible"/>
                                      </p:to>
                                    </p:set>
                                    <p:anim calcmode="lin" valueType="num">
                                      <p:cBhvr additive="base">
                                        <p:cTn id="18" dur="500" fill="hold"/>
                                        <p:tgtEl>
                                          <p:spTgt spid="3"/>
                                        </p:tgtEl>
                                        <p:attrNameLst>
                                          <p:attrName>ppt_x</p:attrName>
                                        </p:attrNameLst>
                                      </p:cBhvr>
                                      <p:tavLst>
                                        <p:tav tm="0">
                                          <p:val>
                                            <p:strVal val="#ppt_x"/>
                                          </p:val>
                                        </p:tav>
                                        <p:tav tm="100000">
                                          <p:val>
                                            <p:strVal val="#ppt_x"/>
                                          </p:val>
                                        </p:tav>
                                      </p:tavLst>
                                    </p:anim>
                                    <p:anim calcmode="lin" valueType="num">
                                      <p:cBhvr additive="base">
                                        <p:cTn id="19" dur="500" fill="hold"/>
                                        <p:tgtEl>
                                          <p:spTgt spid="3"/>
                                        </p:tgtEl>
                                        <p:attrNameLst>
                                          <p:attrName>ppt_y</p:attrName>
                                        </p:attrNameLst>
                                      </p:cBhvr>
                                      <p:tavLst>
                                        <p:tav tm="0">
                                          <p:val>
                                            <p:strVal val="1+#ppt_h/2"/>
                                          </p:val>
                                        </p:tav>
                                        <p:tav tm="100000">
                                          <p:val>
                                            <p:strVal val="#ppt_y"/>
                                          </p:val>
                                        </p:tav>
                                      </p:tavLst>
                                    </p:anim>
                                  </p:childTnLst>
                                </p:cTn>
                              </p:par>
                              <p:par>
                                <p:cTn id="20" presetID="2" presetClass="entr" presetSubtype="4" fill="hold" nodeType="withEffect">
                                  <p:stCondLst>
                                    <p:cond delay="0"/>
                                  </p:stCondLst>
                                  <p:childTnLst>
                                    <p:set>
                                      <p:cBhvr>
                                        <p:cTn id="21" dur="1" fill="hold">
                                          <p:stCondLst>
                                            <p:cond delay="0"/>
                                          </p:stCondLst>
                                        </p:cTn>
                                        <p:tgtEl>
                                          <p:spTgt spid="4"/>
                                        </p:tgtEl>
                                        <p:attrNameLst>
                                          <p:attrName>style.visibility</p:attrName>
                                        </p:attrNameLst>
                                      </p:cBhvr>
                                      <p:to>
                                        <p:strVal val="visible"/>
                                      </p:to>
                                    </p:set>
                                    <p:anim calcmode="lin" valueType="num">
                                      <p:cBhvr additive="base">
                                        <p:cTn id="22" dur="500" fill="hold"/>
                                        <p:tgtEl>
                                          <p:spTgt spid="4"/>
                                        </p:tgtEl>
                                        <p:attrNameLst>
                                          <p:attrName>ppt_x</p:attrName>
                                        </p:attrNameLst>
                                      </p:cBhvr>
                                      <p:tavLst>
                                        <p:tav tm="0">
                                          <p:val>
                                            <p:strVal val="#ppt_x"/>
                                          </p:val>
                                        </p:tav>
                                        <p:tav tm="100000">
                                          <p:val>
                                            <p:strVal val="#ppt_x"/>
                                          </p:val>
                                        </p:tav>
                                      </p:tavLst>
                                    </p:anim>
                                    <p:anim calcmode="lin" valueType="num">
                                      <p:cBhvr additive="base">
                                        <p:cTn id="23" dur="500" fill="hold"/>
                                        <p:tgtEl>
                                          <p:spTgt spid="4"/>
                                        </p:tgtEl>
                                        <p:attrNameLst>
                                          <p:attrName>ppt_y</p:attrName>
                                        </p:attrNameLst>
                                      </p:cBhvr>
                                      <p:tavLst>
                                        <p:tav tm="0">
                                          <p:val>
                                            <p:strVal val="1+#ppt_h/2"/>
                                          </p:val>
                                        </p:tav>
                                        <p:tav tm="100000">
                                          <p:val>
                                            <p:strVal val="#ppt_y"/>
                                          </p:val>
                                        </p:tav>
                                      </p:tavLst>
                                    </p:anim>
                                  </p:childTnLst>
                                </p:cTn>
                              </p:par>
                            </p:childTnLst>
                          </p:cTn>
                        </p:par>
                        <p:par>
                          <p:cTn id="24" fill="hold">
                            <p:stCondLst>
                              <p:cond delay="1500"/>
                            </p:stCondLst>
                            <p:childTnLst>
                              <p:par>
                                <p:cTn id="25" presetID="2" presetClass="entr" presetSubtype="4"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500" fill="hold"/>
                                        <p:tgtEl>
                                          <p:spTgt spid="5"/>
                                        </p:tgtEl>
                                        <p:attrNameLst>
                                          <p:attrName>ppt_x</p:attrName>
                                        </p:attrNameLst>
                                      </p:cBhvr>
                                      <p:tavLst>
                                        <p:tav tm="0">
                                          <p:val>
                                            <p:strVal val="#ppt_x"/>
                                          </p:val>
                                        </p:tav>
                                        <p:tav tm="100000">
                                          <p:val>
                                            <p:strVal val="#ppt_x"/>
                                          </p:val>
                                        </p:tav>
                                      </p:tavLst>
                                    </p:anim>
                                    <p:anim calcmode="lin" valueType="num">
                                      <p:cBhvr additive="base">
                                        <p:cTn id="28" dur="500" fill="hold"/>
                                        <p:tgtEl>
                                          <p:spTgt spid="5"/>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additive="base">
                                        <p:cTn id="31" dur="500" fill="hold"/>
                                        <p:tgtEl>
                                          <p:spTgt spid="6"/>
                                        </p:tgtEl>
                                        <p:attrNameLst>
                                          <p:attrName>ppt_x</p:attrName>
                                        </p:attrNameLst>
                                      </p:cBhvr>
                                      <p:tavLst>
                                        <p:tav tm="0">
                                          <p:val>
                                            <p:strVal val="#ppt_x"/>
                                          </p:val>
                                        </p:tav>
                                        <p:tav tm="100000">
                                          <p:val>
                                            <p:strVal val="#ppt_x"/>
                                          </p:val>
                                        </p:tav>
                                      </p:tavLst>
                                    </p:anim>
                                    <p:anim calcmode="lin" valueType="num">
                                      <p:cBhvr additive="base">
                                        <p:cTn id="32" dur="500" fill="hold"/>
                                        <p:tgtEl>
                                          <p:spTgt spid="6"/>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7"/>
                                        </p:tgtEl>
                                        <p:attrNameLst>
                                          <p:attrName>style.visibility</p:attrName>
                                        </p:attrNameLst>
                                      </p:cBhvr>
                                      <p:to>
                                        <p:strVal val="visible"/>
                                      </p:to>
                                    </p:set>
                                    <p:anim calcmode="lin" valueType="num">
                                      <p:cBhvr additive="base">
                                        <p:cTn id="35" dur="500" fill="hold"/>
                                        <p:tgtEl>
                                          <p:spTgt spid="7"/>
                                        </p:tgtEl>
                                        <p:attrNameLst>
                                          <p:attrName>ppt_x</p:attrName>
                                        </p:attrNameLst>
                                      </p:cBhvr>
                                      <p:tavLst>
                                        <p:tav tm="0">
                                          <p:val>
                                            <p:strVal val="#ppt_x"/>
                                          </p:val>
                                        </p:tav>
                                        <p:tav tm="100000">
                                          <p:val>
                                            <p:strVal val="#ppt_x"/>
                                          </p:val>
                                        </p:tav>
                                      </p:tavLst>
                                    </p:anim>
                                    <p:anim calcmode="lin" valueType="num">
                                      <p:cBhvr additive="base">
                                        <p:cTn id="36" dur="500" fill="hold"/>
                                        <p:tgtEl>
                                          <p:spTgt spid="7"/>
                                        </p:tgtEl>
                                        <p:attrNameLst>
                                          <p:attrName>ppt_y</p:attrName>
                                        </p:attrNameLst>
                                      </p:cBhvr>
                                      <p:tavLst>
                                        <p:tav tm="0">
                                          <p:val>
                                            <p:strVal val="1+#ppt_h/2"/>
                                          </p:val>
                                        </p:tav>
                                        <p:tav tm="100000">
                                          <p:val>
                                            <p:strVal val="#ppt_y"/>
                                          </p:val>
                                        </p:tav>
                                      </p:tavLst>
                                    </p:anim>
                                  </p:childTnLst>
                                </p:cTn>
                              </p:par>
                            </p:childTnLst>
                          </p:cTn>
                        </p:par>
                        <p:par>
                          <p:cTn id="37" fill="hold">
                            <p:stCondLst>
                              <p:cond delay="2000"/>
                            </p:stCondLst>
                            <p:childTnLst>
                              <p:par>
                                <p:cTn id="38" presetID="2" presetClass="entr" presetSubtype="4" fill="hold" nodeType="afterEffect">
                                  <p:stCondLst>
                                    <p:cond delay="0"/>
                                  </p:stCondLst>
                                  <p:childTnLst>
                                    <p:set>
                                      <p:cBhvr>
                                        <p:cTn id="39" dur="1" fill="hold">
                                          <p:stCondLst>
                                            <p:cond delay="0"/>
                                          </p:stCondLst>
                                        </p:cTn>
                                        <p:tgtEl>
                                          <p:spTgt spid="8"/>
                                        </p:tgtEl>
                                        <p:attrNameLst>
                                          <p:attrName>style.visibility</p:attrName>
                                        </p:attrNameLst>
                                      </p:cBhvr>
                                      <p:to>
                                        <p:strVal val="visible"/>
                                      </p:to>
                                    </p:set>
                                    <p:anim calcmode="lin" valueType="num">
                                      <p:cBhvr additive="base">
                                        <p:cTn id="40" dur="500" fill="hold"/>
                                        <p:tgtEl>
                                          <p:spTgt spid="8"/>
                                        </p:tgtEl>
                                        <p:attrNameLst>
                                          <p:attrName>ppt_x</p:attrName>
                                        </p:attrNameLst>
                                      </p:cBhvr>
                                      <p:tavLst>
                                        <p:tav tm="0">
                                          <p:val>
                                            <p:strVal val="#ppt_x"/>
                                          </p:val>
                                        </p:tav>
                                        <p:tav tm="100000">
                                          <p:val>
                                            <p:strVal val="#ppt_x"/>
                                          </p:val>
                                        </p:tav>
                                      </p:tavLst>
                                    </p:anim>
                                    <p:anim calcmode="lin" valueType="num">
                                      <p:cBhvr additive="base">
                                        <p:cTn id="41" dur="500" fill="hold"/>
                                        <p:tgtEl>
                                          <p:spTgt spid="8"/>
                                        </p:tgtEl>
                                        <p:attrNameLst>
                                          <p:attrName>ppt_y</p:attrName>
                                        </p:attrNameLst>
                                      </p:cBhvr>
                                      <p:tavLst>
                                        <p:tav tm="0">
                                          <p:val>
                                            <p:strVal val="1+#ppt_h/2"/>
                                          </p:val>
                                        </p:tav>
                                        <p:tav tm="100000">
                                          <p:val>
                                            <p:strVal val="#ppt_y"/>
                                          </p:val>
                                        </p:tav>
                                      </p:tavLst>
                                    </p:anim>
                                  </p:childTnLst>
                                </p:cTn>
                              </p:par>
                            </p:childTnLst>
                          </p:cTn>
                        </p:par>
                        <p:par>
                          <p:cTn id="42" fill="hold">
                            <p:stCondLst>
                              <p:cond delay="2500"/>
                            </p:stCondLst>
                            <p:childTnLst>
                              <p:par>
                                <p:cTn id="43" presetID="2" presetClass="entr" presetSubtype="4" fill="hold" nodeType="afterEffect">
                                  <p:stCondLst>
                                    <p:cond delay="0"/>
                                  </p:stCondLst>
                                  <p:childTnLst>
                                    <p:set>
                                      <p:cBhvr>
                                        <p:cTn id="44" dur="1" fill="hold">
                                          <p:stCondLst>
                                            <p:cond delay="0"/>
                                          </p:stCondLst>
                                        </p:cTn>
                                        <p:tgtEl>
                                          <p:spTgt spid="9"/>
                                        </p:tgtEl>
                                        <p:attrNameLst>
                                          <p:attrName>style.visibility</p:attrName>
                                        </p:attrNameLst>
                                      </p:cBhvr>
                                      <p:to>
                                        <p:strVal val="visible"/>
                                      </p:to>
                                    </p:set>
                                    <p:anim calcmode="lin" valueType="num">
                                      <p:cBhvr additive="base">
                                        <p:cTn id="45" dur="500" fill="hold"/>
                                        <p:tgtEl>
                                          <p:spTgt spid="9"/>
                                        </p:tgtEl>
                                        <p:attrNameLst>
                                          <p:attrName>ppt_x</p:attrName>
                                        </p:attrNameLst>
                                      </p:cBhvr>
                                      <p:tavLst>
                                        <p:tav tm="0">
                                          <p:val>
                                            <p:strVal val="#ppt_x"/>
                                          </p:val>
                                        </p:tav>
                                        <p:tav tm="100000">
                                          <p:val>
                                            <p:strVal val="#ppt_x"/>
                                          </p:val>
                                        </p:tav>
                                      </p:tavLst>
                                    </p:anim>
                                    <p:anim calcmode="lin" valueType="num">
                                      <p:cBhvr additive="base">
                                        <p:cTn id="46" dur="500" fill="hold"/>
                                        <p:tgtEl>
                                          <p:spTgt spid="9"/>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57"/>
                                        </p:tgtEl>
                                        <p:attrNameLst>
                                          <p:attrName>style.visibility</p:attrName>
                                        </p:attrNameLst>
                                      </p:cBhvr>
                                      <p:to>
                                        <p:strVal val="visible"/>
                                      </p:to>
                                    </p:set>
                                    <p:anim calcmode="lin" valueType="num">
                                      <p:cBhvr additive="base">
                                        <p:cTn id="49" dur="500" fill="hold"/>
                                        <p:tgtEl>
                                          <p:spTgt spid="57"/>
                                        </p:tgtEl>
                                        <p:attrNameLst>
                                          <p:attrName>ppt_x</p:attrName>
                                        </p:attrNameLst>
                                      </p:cBhvr>
                                      <p:tavLst>
                                        <p:tav tm="0">
                                          <p:val>
                                            <p:strVal val="#ppt_x"/>
                                          </p:val>
                                        </p:tav>
                                        <p:tav tm="100000">
                                          <p:val>
                                            <p:strVal val="#ppt_x"/>
                                          </p:val>
                                        </p:tav>
                                      </p:tavLst>
                                    </p:anim>
                                    <p:anim calcmode="lin" valueType="num">
                                      <p:cBhvr additive="base">
                                        <p:cTn id="50" dur="500" fill="hold"/>
                                        <p:tgtEl>
                                          <p:spTgt spid="57"/>
                                        </p:tgtEl>
                                        <p:attrNameLst>
                                          <p:attrName>ppt_y</p:attrName>
                                        </p:attrNameLst>
                                      </p:cBhvr>
                                      <p:tavLst>
                                        <p:tav tm="0">
                                          <p:val>
                                            <p:strVal val="1+#ppt_h/2"/>
                                          </p:val>
                                        </p:tav>
                                        <p:tav tm="100000">
                                          <p:val>
                                            <p:strVal val="#ppt_y"/>
                                          </p:val>
                                        </p:tav>
                                      </p:tavLst>
                                    </p:anim>
                                  </p:childTnLst>
                                </p:cTn>
                              </p:par>
                            </p:childTnLst>
                          </p:cTn>
                        </p:par>
                        <p:par>
                          <p:cTn id="51" fill="hold">
                            <p:stCondLst>
                              <p:cond delay="3000"/>
                            </p:stCondLst>
                            <p:childTnLst>
                              <p:par>
                                <p:cTn id="52" presetID="10" presetClass="entr" presetSubtype="0" fill="hold" nodeType="afterEffect">
                                  <p:stCondLst>
                                    <p:cond delay="0"/>
                                  </p:stCondLst>
                                  <p:childTnLst>
                                    <p:set>
                                      <p:cBhvr>
                                        <p:cTn id="53" dur="1" fill="hold">
                                          <p:stCondLst>
                                            <p:cond delay="0"/>
                                          </p:stCondLst>
                                        </p:cTn>
                                        <p:tgtEl>
                                          <p:spTgt spid="44"/>
                                        </p:tgtEl>
                                        <p:attrNameLst>
                                          <p:attrName>style.visibility</p:attrName>
                                        </p:attrNameLst>
                                      </p:cBhvr>
                                      <p:to>
                                        <p:strVal val="visible"/>
                                      </p:to>
                                    </p:set>
                                    <p:animEffect transition="in" filter="fade">
                                      <p:cBhvr>
                                        <p:cTn id="54"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Subtitle 21"/>
          <p:cNvSpPr txBox="1">
            <a:spLocks/>
          </p:cNvSpPr>
          <p:nvPr/>
        </p:nvSpPr>
        <p:spPr>
          <a:xfrm>
            <a:off x="2263601" y="10241642"/>
            <a:ext cx="2165976" cy="568037"/>
          </a:xfrm>
          <a:prstGeom prst="rect">
            <a:avLst/>
          </a:prstGeom>
        </p:spPr>
        <p:txBody>
          <a:bodyPr vert="horz" lIns="182886" tIns="91443" rIns="182886" bIns="91443" rtlCol="0">
            <a:noAutofit/>
          </a:bodyPr>
          <a:lstStyle>
            <a:lvl1pPr marL="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spcBef>
                <a:spcPts val="150"/>
              </a:spcBef>
            </a:pPr>
            <a:r>
              <a:rPr lang="en-US" sz="1350" dirty="0">
                <a:solidFill>
                  <a:schemeClr val="tx1"/>
                </a:solidFill>
                <a:latin typeface="Lato Light"/>
                <a:cs typeface="Lato Light"/>
              </a:rPr>
              <a:t>Devices from costumers</a:t>
            </a:r>
          </a:p>
          <a:p>
            <a:pPr algn="ctr">
              <a:spcBef>
                <a:spcPts val="150"/>
              </a:spcBef>
            </a:pPr>
            <a:r>
              <a:rPr lang="en-US" sz="1350" dirty="0">
                <a:solidFill>
                  <a:schemeClr val="tx1"/>
                </a:solidFill>
                <a:latin typeface="Lato Light"/>
                <a:cs typeface="Lato Light"/>
              </a:rPr>
              <a:t>Lorem ipsum dolor sit</a:t>
            </a:r>
          </a:p>
        </p:txBody>
      </p:sp>
      <p:sp>
        <p:nvSpPr>
          <p:cNvPr id="52" name="Freeform 1"/>
          <p:cNvSpPr>
            <a:spLocks noChangeArrowheads="1"/>
          </p:cNvSpPr>
          <p:nvPr/>
        </p:nvSpPr>
        <p:spPr bwMode="auto">
          <a:xfrm>
            <a:off x="2405427" y="3864659"/>
            <a:ext cx="1882696" cy="2754219"/>
          </a:xfrm>
          <a:custGeom>
            <a:avLst/>
            <a:gdLst>
              <a:gd name="T0" fmla="*/ 2560 w 5121"/>
              <a:gd name="T1" fmla="*/ 940 h 7486"/>
              <a:gd name="T2" fmla="*/ 2560 w 5121"/>
              <a:gd name="T3" fmla="*/ 940 h 7486"/>
              <a:gd name="T4" fmla="*/ 3572 w 5121"/>
              <a:gd name="T5" fmla="*/ 1353 h 7486"/>
              <a:gd name="T6" fmla="*/ 3974 w 5121"/>
              <a:gd name="T7" fmla="*/ 2365 h 7486"/>
              <a:gd name="T8" fmla="*/ 3572 w 5121"/>
              <a:gd name="T9" fmla="*/ 3304 h 7486"/>
              <a:gd name="T10" fmla="*/ 2560 w 5121"/>
              <a:gd name="T11" fmla="*/ 4584 h 7486"/>
              <a:gd name="T12" fmla="*/ 1549 w 5121"/>
              <a:gd name="T13" fmla="*/ 3304 h 7486"/>
              <a:gd name="T14" fmla="*/ 1146 w 5121"/>
              <a:gd name="T15" fmla="*/ 2365 h 7486"/>
              <a:gd name="T16" fmla="*/ 1549 w 5121"/>
              <a:gd name="T17" fmla="*/ 1353 h 7486"/>
              <a:gd name="T18" fmla="*/ 2560 w 5121"/>
              <a:gd name="T19" fmla="*/ 940 h 7486"/>
              <a:gd name="T20" fmla="*/ 2560 w 5121"/>
              <a:gd name="T21" fmla="*/ 0 h 7486"/>
              <a:gd name="T22" fmla="*/ 2560 w 5121"/>
              <a:gd name="T23" fmla="*/ 0 h 7486"/>
              <a:gd name="T24" fmla="*/ 878 w 5121"/>
              <a:gd name="T25" fmla="*/ 672 h 7486"/>
              <a:gd name="T26" fmla="*/ 878 w 5121"/>
              <a:gd name="T27" fmla="*/ 3975 h 7486"/>
              <a:gd name="T28" fmla="*/ 2560 w 5121"/>
              <a:gd name="T29" fmla="*/ 7485 h 7486"/>
              <a:gd name="T30" fmla="*/ 4181 w 5121"/>
              <a:gd name="T31" fmla="*/ 3975 h 7486"/>
              <a:gd name="T32" fmla="*/ 4181 w 5121"/>
              <a:gd name="T33" fmla="*/ 672 h 7486"/>
              <a:gd name="T34" fmla="*/ 2560 w 5121"/>
              <a:gd name="T35" fmla="*/ 0 h 7486"/>
              <a:gd name="T36" fmla="*/ 2560 w 5121"/>
              <a:gd name="T37" fmla="*/ 940 h 7486"/>
              <a:gd name="T38" fmla="*/ 2560 w 5121"/>
              <a:gd name="T39" fmla="*/ 0 h 7486"/>
              <a:gd name="T40" fmla="*/ 2560 w 5121"/>
              <a:gd name="T41" fmla="*/ 0 h 7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21" h="7486">
                <a:moveTo>
                  <a:pt x="2560" y="940"/>
                </a:moveTo>
                <a:lnTo>
                  <a:pt x="2560" y="940"/>
                </a:lnTo>
                <a:cubicBezTo>
                  <a:pt x="2901" y="940"/>
                  <a:pt x="3304" y="1074"/>
                  <a:pt x="3572" y="1353"/>
                </a:cubicBezTo>
                <a:cubicBezTo>
                  <a:pt x="3778" y="1621"/>
                  <a:pt x="3974" y="1952"/>
                  <a:pt x="3974" y="2365"/>
                </a:cubicBezTo>
                <a:cubicBezTo>
                  <a:pt x="3974" y="2695"/>
                  <a:pt x="3778" y="3036"/>
                  <a:pt x="3572" y="3304"/>
                </a:cubicBezTo>
                <a:cubicBezTo>
                  <a:pt x="3499" y="3376"/>
                  <a:pt x="3035" y="3841"/>
                  <a:pt x="2560" y="4584"/>
                </a:cubicBezTo>
                <a:cubicBezTo>
                  <a:pt x="2086" y="3841"/>
                  <a:pt x="1611" y="3376"/>
                  <a:pt x="1549" y="3304"/>
                </a:cubicBezTo>
                <a:cubicBezTo>
                  <a:pt x="1280" y="3036"/>
                  <a:pt x="1146" y="2695"/>
                  <a:pt x="1146" y="2365"/>
                </a:cubicBezTo>
                <a:cubicBezTo>
                  <a:pt x="1146" y="1952"/>
                  <a:pt x="1280" y="1621"/>
                  <a:pt x="1549" y="1353"/>
                </a:cubicBezTo>
                <a:cubicBezTo>
                  <a:pt x="1817" y="1074"/>
                  <a:pt x="2158" y="940"/>
                  <a:pt x="2560" y="940"/>
                </a:cubicBezTo>
                <a:lnTo>
                  <a:pt x="2560" y="0"/>
                </a:lnTo>
                <a:lnTo>
                  <a:pt x="2560" y="0"/>
                </a:lnTo>
                <a:cubicBezTo>
                  <a:pt x="1951" y="0"/>
                  <a:pt x="1343" y="196"/>
                  <a:pt x="878" y="672"/>
                </a:cubicBezTo>
                <a:cubicBezTo>
                  <a:pt x="0" y="1621"/>
                  <a:pt x="0" y="3098"/>
                  <a:pt x="878" y="3975"/>
                </a:cubicBezTo>
                <a:cubicBezTo>
                  <a:pt x="878" y="3975"/>
                  <a:pt x="2560" y="5596"/>
                  <a:pt x="2560" y="7485"/>
                </a:cubicBezTo>
                <a:cubicBezTo>
                  <a:pt x="2560" y="5596"/>
                  <a:pt x="4181" y="3975"/>
                  <a:pt x="4181" y="3975"/>
                </a:cubicBezTo>
                <a:cubicBezTo>
                  <a:pt x="5120" y="3098"/>
                  <a:pt x="5120" y="1621"/>
                  <a:pt x="4181" y="672"/>
                </a:cubicBezTo>
                <a:cubicBezTo>
                  <a:pt x="3778" y="196"/>
                  <a:pt x="3169" y="0"/>
                  <a:pt x="2560" y="0"/>
                </a:cubicBezTo>
                <a:lnTo>
                  <a:pt x="2560" y="940"/>
                </a:lnTo>
                <a:close/>
                <a:moveTo>
                  <a:pt x="2560" y="0"/>
                </a:moveTo>
                <a:lnTo>
                  <a:pt x="2560" y="0"/>
                </a:lnTo>
                <a:close/>
              </a:path>
            </a:pathLst>
          </a:custGeom>
          <a:solidFill>
            <a:schemeClr val="accent1"/>
          </a:solidFill>
          <a:ln>
            <a:noFill/>
          </a:ln>
          <a:effectLst/>
          <a:extLst/>
        </p:spPr>
        <p:txBody>
          <a:bodyPr wrap="none" lIns="137168" tIns="68584" rIns="137168" bIns="68584" anchor="ctr"/>
          <a:lstStyle/>
          <a:p>
            <a:endParaRPr lang="en-US" sz="2701" dirty="0">
              <a:solidFill>
                <a:schemeClr val="tx1">
                  <a:lumMod val="50000"/>
                  <a:lumOff val="50000"/>
                </a:schemeClr>
              </a:solidFill>
              <a:latin typeface="Lato Light"/>
            </a:endParaRPr>
          </a:p>
        </p:txBody>
      </p:sp>
      <p:sp>
        <p:nvSpPr>
          <p:cNvPr id="53" name="Freeform 2"/>
          <p:cNvSpPr>
            <a:spLocks noChangeArrowheads="1"/>
          </p:cNvSpPr>
          <p:nvPr/>
        </p:nvSpPr>
        <p:spPr bwMode="auto">
          <a:xfrm>
            <a:off x="3172454" y="4560512"/>
            <a:ext cx="348647" cy="345495"/>
          </a:xfrm>
          <a:custGeom>
            <a:avLst/>
            <a:gdLst>
              <a:gd name="T0" fmla="*/ 949 w 950"/>
              <a:gd name="T1" fmla="*/ 476 h 941"/>
              <a:gd name="T2" fmla="*/ 949 w 950"/>
              <a:gd name="T3" fmla="*/ 476 h 941"/>
              <a:gd name="T4" fmla="*/ 474 w 950"/>
              <a:gd name="T5" fmla="*/ 940 h 941"/>
              <a:gd name="T6" fmla="*/ 0 w 950"/>
              <a:gd name="T7" fmla="*/ 476 h 941"/>
              <a:gd name="T8" fmla="*/ 474 w 950"/>
              <a:gd name="T9" fmla="*/ 0 h 941"/>
              <a:gd name="T10" fmla="*/ 949 w 950"/>
              <a:gd name="T11" fmla="*/ 476 h 941"/>
              <a:gd name="T12" fmla="*/ 949 w 950"/>
              <a:gd name="T13" fmla="*/ 476 h 941"/>
              <a:gd name="T14" fmla="*/ 949 w 950"/>
              <a:gd name="T15" fmla="*/ 476 h 9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0" h="941">
                <a:moveTo>
                  <a:pt x="949" y="476"/>
                </a:moveTo>
                <a:lnTo>
                  <a:pt x="949" y="476"/>
                </a:lnTo>
                <a:cubicBezTo>
                  <a:pt x="949" y="672"/>
                  <a:pt x="743" y="940"/>
                  <a:pt x="474" y="940"/>
                </a:cubicBezTo>
                <a:cubicBezTo>
                  <a:pt x="206" y="940"/>
                  <a:pt x="0" y="672"/>
                  <a:pt x="0" y="476"/>
                </a:cubicBezTo>
                <a:cubicBezTo>
                  <a:pt x="0" y="197"/>
                  <a:pt x="206" y="0"/>
                  <a:pt x="474" y="0"/>
                </a:cubicBezTo>
                <a:cubicBezTo>
                  <a:pt x="743" y="0"/>
                  <a:pt x="949" y="197"/>
                  <a:pt x="949" y="476"/>
                </a:cubicBezTo>
                <a:close/>
                <a:moveTo>
                  <a:pt x="949" y="476"/>
                </a:moveTo>
                <a:lnTo>
                  <a:pt x="949" y="476"/>
                </a:lnTo>
                <a:close/>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37168" tIns="68584" rIns="137168" bIns="68584" anchor="ctr"/>
          <a:lstStyle/>
          <a:p>
            <a:endParaRPr lang="en-US" sz="2701" dirty="0">
              <a:latin typeface="Lato Light"/>
            </a:endParaRPr>
          </a:p>
        </p:txBody>
      </p:sp>
      <p:sp>
        <p:nvSpPr>
          <p:cNvPr id="54" name="Freeform 1"/>
          <p:cNvSpPr>
            <a:spLocks noChangeArrowheads="1"/>
          </p:cNvSpPr>
          <p:nvPr/>
        </p:nvSpPr>
        <p:spPr bwMode="auto">
          <a:xfrm>
            <a:off x="4681898" y="5165786"/>
            <a:ext cx="1882696" cy="2754219"/>
          </a:xfrm>
          <a:custGeom>
            <a:avLst/>
            <a:gdLst>
              <a:gd name="T0" fmla="*/ 2560 w 5121"/>
              <a:gd name="T1" fmla="*/ 940 h 7486"/>
              <a:gd name="T2" fmla="*/ 2560 w 5121"/>
              <a:gd name="T3" fmla="*/ 940 h 7486"/>
              <a:gd name="T4" fmla="*/ 3572 w 5121"/>
              <a:gd name="T5" fmla="*/ 1353 h 7486"/>
              <a:gd name="T6" fmla="*/ 3974 w 5121"/>
              <a:gd name="T7" fmla="*/ 2365 h 7486"/>
              <a:gd name="T8" fmla="*/ 3572 w 5121"/>
              <a:gd name="T9" fmla="*/ 3304 h 7486"/>
              <a:gd name="T10" fmla="*/ 2560 w 5121"/>
              <a:gd name="T11" fmla="*/ 4584 h 7486"/>
              <a:gd name="T12" fmla="*/ 1549 w 5121"/>
              <a:gd name="T13" fmla="*/ 3304 h 7486"/>
              <a:gd name="T14" fmla="*/ 1146 w 5121"/>
              <a:gd name="T15" fmla="*/ 2365 h 7486"/>
              <a:gd name="T16" fmla="*/ 1549 w 5121"/>
              <a:gd name="T17" fmla="*/ 1353 h 7486"/>
              <a:gd name="T18" fmla="*/ 2560 w 5121"/>
              <a:gd name="T19" fmla="*/ 940 h 7486"/>
              <a:gd name="T20" fmla="*/ 2560 w 5121"/>
              <a:gd name="T21" fmla="*/ 0 h 7486"/>
              <a:gd name="T22" fmla="*/ 2560 w 5121"/>
              <a:gd name="T23" fmla="*/ 0 h 7486"/>
              <a:gd name="T24" fmla="*/ 878 w 5121"/>
              <a:gd name="T25" fmla="*/ 672 h 7486"/>
              <a:gd name="T26" fmla="*/ 878 w 5121"/>
              <a:gd name="T27" fmla="*/ 3975 h 7486"/>
              <a:gd name="T28" fmla="*/ 2560 w 5121"/>
              <a:gd name="T29" fmla="*/ 7485 h 7486"/>
              <a:gd name="T30" fmla="*/ 4181 w 5121"/>
              <a:gd name="T31" fmla="*/ 3975 h 7486"/>
              <a:gd name="T32" fmla="*/ 4181 w 5121"/>
              <a:gd name="T33" fmla="*/ 672 h 7486"/>
              <a:gd name="T34" fmla="*/ 2560 w 5121"/>
              <a:gd name="T35" fmla="*/ 0 h 7486"/>
              <a:gd name="T36" fmla="*/ 2560 w 5121"/>
              <a:gd name="T37" fmla="*/ 940 h 7486"/>
              <a:gd name="T38" fmla="*/ 2560 w 5121"/>
              <a:gd name="T39" fmla="*/ 0 h 7486"/>
              <a:gd name="T40" fmla="*/ 2560 w 5121"/>
              <a:gd name="T41" fmla="*/ 0 h 7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21" h="7486">
                <a:moveTo>
                  <a:pt x="2560" y="940"/>
                </a:moveTo>
                <a:lnTo>
                  <a:pt x="2560" y="940"/>
                </a:lnTo>
                <a:cubicBezTo>
                  <a:pt x="2901" y="940"/>
                  <a:pt x="3304" y="1074"/>
                  <a:pt x="3572" y="1353"/>
                </a:cubicBezTo>
                <a:cubicBezTo>
                  <a:pt x="3778" y="1621"/>
                  <a:pt x="3974" y="1952"/>
                  <a:pt x="3974" y="2365"/>
                </a:cubicBezTo>
                <a:cubicBezTo>
                  <a:pt x="3974" y="2695"/>
                  <a:pt x="3778" y="3036"/>
                  <a:pt x="3572" y="3304"/>
                </a:cubicBezTo>
                <a:cubicBezTo>
                  <a:pt x="3499" y="3376"/>
                  <a:pt x="3035" y="3841"/>
                  <a:pt x="2560" y="4584"/>
                </a:cubicBezTo>
                <a:cubicBezTo>
                  <a:pt x="2086" y="3841"/>
                  <a:pt x="1611" y="3376"/>
                  <a:pt x="1549" y="3304"/>
                </a:cubicBezTo>
                <a:cubicBezTo>
                  <a:pt x="1280" y="3036"/>
                  <a:pt x="1146" y="2695"/>
                  <a:pt x="1146" y="2365"/>
                </a:cubicBezTo>
                <a:cubicBezTo>
                  <a:pt x="1146" y="1952"/>
                  <a:pt x="1280" y="1621"/>
                  <a:pt x="1549" y="1353"/>
                </a:cubicBezTo>
                <a:cubicBezTo>
                  <a:pt x="1817" y="1074"/>
                  <a:pt x="2158" y="940"/>
                  <a:pt x="2560" y="940"/>
                </a:cubicBezTo>
                <a:lnTo>
                  <a:pt x="2560" y="0"/>
                </a:lnTo>
                <a:lnTo>
                  <a:pt x="2560" y="0"/>
                </a:lnTo>
                <a:cubicBezTo>
                  <a:pt x="1951" y="0"/>
                  <a:pt x="1343" y="196"/>
                  <a:pt x="878" y="672"/>
                </a:cubicBezTo>
                <a:cubicBezTo>
                  <a:pt x="0" y="1621"/>
                  <a:pt x="0" y="3098"/>
                  <a:pt x="878" y="3975"/>
                </a:cubicBezTo>
                <a:cubicBezTo>
                  <a:pt x="878" y="3975"/>
                  <a:pt x="2560" y="5596"/>
                  <a:pt x="2560" y="7485"/>
                </a:cubicBezTo>
                <a:cubicBezTo>
                  <a:pt x="2560" y="5596"/>
                  <a:pt x="4181" y="3975"/>
                  <a:pt x="4181" y="3975"/>
                </a:cubicBezTo>
                <a:cubicBezTo>
                  <a:pt x="5120" y="3098"/>
                  <a:pt x="5120" y="1621"/>
                  <a:pt x="4181" y="672"/>
                </a:cubicBezTo>
                <a:cubicBezTo>
                  <a:pt x="3778" y="196"/>
                  <a:pt x="3169" y="0"/>
                  <a:pt x="2560" y="0"/>
                </a:cubicBezTo>
                <a:lnTo>
                  <a:pt x="2560" y="940"/>
                </a:lnTo>
                <a:close/>
                <a:moveTo>
                  <a:pt x="2560" y="0"/>
                </a:moveTo>
                <a:lnTo>
                  <a:pt x="2560" y="0"/>
                </a:lnTo>
                <a:close/>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37168" tIns="68584" rIns="137168" bIns="68584" anchor="ctr"/>
          <a:lstStyle/>
          <a:p>
            <a:endParaRPr lang="en-US" sz="2701" dirty="0">
              <a:latin typeface="Lato Light"/>
            </a:endParaRPr>
          </a:p>
        </p:txBody>
      </p:sp>
      <p:sp>
        <p:nvSpPr>
          <p:cNvPr id="55" name="Freeform 2"/>
          <p:cNvSpPr>
            <a:spLocks noChangeArrowheads="1"/>
          </p:cNvSpPr>
          <p:nvPr/>
        </p:nvSpPr>
        <p:spPr bwMode="auto">
          <a:xfrm>
            <a:off x="5448926" y="5861640"/>
            <a:ext cx="348647" cy="345495"/>
          </a:xfrm>
          <a:custGeom>
            <a:avLst/>
            <a:gdLst>
              <a:gd name="T0" fmla="*/ 949 w 950"/>
              <a:gd name="T1" fmla="*/ 476 h 941"/>
              <a:gd name="T2" fmla="*/ 949 w 950"/>
              <a:gd name="T3" fmla="*/ 476 h 941"/>
              <a:gd name="T4" fmla="*/ 474 w 950"/>
              <a:gd name="T5" fmla="*/ 940 h 941"/>
              <a:gd name="T6" fmla="*/ 0 w 950"/>
              <a:gd name="T7" fmla="*/ 476 h 941"/>
              <a:gd name="T8" fmla="*/ 474 w 950"/>
              <a:gd name="T9" fmla="*/ 0 h 941"/>
              <a:gd name="T10" fmla="*/ 949 w 950"/>
              <a:gd name="T11" fmla="*/ 476 h 941"/>
              <a:gd name="T12" fmla="*/ 949 w 950"/>
              <a:gd name="T13" fmla="*/ 476 h 941"/>
              <a:gd name="T14" fmla="*/ 949 w 950"/>
              <a:gd name="T15" fmla="*/ 476 h 9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0" h="941">
                <a:moveTo>
                  <a:pt x="949" y="476"/>
                </a:moveTo>
                <a:lnTo>
                  <a:pt x="949" y="476"/>
                </a:lnTo>
                <a:cubicBezTo>
                  <a:pt x="949" y="672"/>
                  <a:pt x="743" y="940"/>
                  <a:pt x="474" y="940"/>
                </a:cubicBezTo>
                <a:cubicBezTo>
                  <a:pt x="206" y="940"/>
                  <a:pt x="0" y="672"/>
                  <a:pt x="0" y="476"/>
                </a:cubicBezTo>
                <a:cubicBezTo>
                  <a:pt x="0" y="197"/>
                  <a:pt x="206" y="0"/>
                  <a:pt x="474" y="0"/>
                </a:cubicBezTo>
                <a:cubicBezTo>
                  <a:pt x="743" y="0"/>
                  <a:pt x="949" y="197"/>
                  <a:pt x="949" y="476"/>
                </a:cubicBezTo>
                <a:close/>
                <a:moveTo>
                  <a:pt x="949" y="476"/>
                </a:moveTo>
                <a:lnTo>
                  <a:pt x="949" y="476"/>
                </a:lnTo>
                <a:close/>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37168" tIns="68584" rIns="137168" bIns="68584" anchor="ctr"/>
          <a:lstStyle/>
          <a:p>
            <a:endParaRPr lang="en-US" sz="2701" dirty="0">
              <a:latin typeface="Lato Light"/>
            </a:endParaRPr>
          </a:p>
        </p:txBody>
      </p:sp>
      <p:sp>
        <p:nvSpPr>
          <p:cNvPr id="56" name="Freeform 1"/>
          <p:cNvSpPr>
            <a:spLocks noChangeArrowheads="1"/>
          </p:cNvSpPr>
          <p:nvPr/>
        </p:nvSpPr>
        <p:spPr bwMode="auto">
          <a:xfrm>
            <a:off x="6992600" y="3864659"/>
            <a:ext cx="1882696" cy="2754219"/>
          </a:xfrm>
          <a:custGeom>
            <a:avLst/>
            <a:gdLst>
              <a:gd name="T0" fmla="*/ 2560 w 5121"/>
              <a:gd name="T1" fmla="*/ 940 h 7486"/>
              <a:gd name="T2" fmla="*/ 2560 w 5121"/>
              <a:gd name="T3" fmla="*/ 940 h 7486"/>
              <a:gd name="T4" fmla="*/ 3572 w 5121"/>
              <a:gd name="T5" fmla="*/ 1353 h 7486"/>
              <a:gd name="T6" fmla="*/ 3974 w 5121"/>
              <a:gd name="T7" fmla="*/ 2365 h 7486"/>
              <a:gd name="T8" fmla="*/ 3572 w 5121"/>
              <a:gd name="T9" fmla="*/ 3304 h 7486"/>
              <a:gd name="T10" fmla="*/ 2560 w 5121"/>
              <a:gd name="T11" fmla="*/ 4584 h 7486"/>
              <a:gd name="T12" fmla="*/ 1549 w 5121"/>
              <a:gd name="T13" fmla="*/ 3304 h 7486"/>
              <a:gd name="T14" fmla="*/ 1146 w 5121"/>
              <a:gd name="T15" fmla="*/ 2365 h 7486"/>
              <a:gd name="T16" fmla="*/ 1549 w 5121"/>
              <a:gd name="T17" fmla="*/ 1353 h 7486"/>
              <a:gd name="T18" fmla="*/ 2560 w 5121"/>
              <a:gd name="T19" fmla="*/ 940 h 7486"/>
              <a:gd name="T20" fmla="*/ 2560 w 5121"/>
              <a:gd name="T21" fmla="*/ 0 h 7486"/>
              <a:gd name="T22" fmla="*/ 2560 w 5121"/>
              <a:gd name="T23" fmla="*/ 0 h 7486"/>
              <a:gd name="T24" fmla="*/ 878 w 5121"/>
              <a:gd name="T25" fmla="*/ 672 h 7486"/>
              <a:gd name="T26" fmla="*/ 878 w 5121"/>
              <a:gd name="T27" fmla="*/ 3975 h 7486"/>
              <a:gd name="T28" fmla="*/ 2560 w 5121"/>
              <a:gd name="T29" fmla="*/ 7485 h 7486"/>
              <a:gd name="T30" fmla="*/ 4181 w 5121"/>
              <a:gd name="T31" fmla="*/ 3975 h 7486"/>
              <a:gd name="T32" fmla="*/ 4181 w 5121"/>
              <a:gd name="T33" fmla="*/ 672 h 7486"/>
              <a:gd name="T34" fmla="*/ 2560 w 5121"/>
              <a:gd name="T35" fmla="*/ 0 h 7486"/>
              <a:gd name="T36" fmla="*/ 2560 w 5121"/>
              <a:gd name="T37" fmla="*/ 940 h 7486"/>
              <a:gd name="T38" fmla="*/ 2560 w 5121"/>
              <a:gd name="T39" fmla="*/ 0 h 7486"/>
              <a:gd name="T40" fmla="*/ 2560 w 5121"/>
              <a:gd name="T41" fmla="*/ 0 h 7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21" h="7486">
                <a:moveTo>
                  <a:pt x="2560" y="940"/>
                </a:moveTo>
                <a:lnTo>
                  <a:pt x="2560" y="940"/>
                </a:lnTo>
                <a:cubicBezTo>
                  <a:pt x="2901" y="940"/>
                  <a:pt x="3304" y="1074"/>
                  <a:pt x="3572" y="1353"/>
                </a:cubicBezTo>
                <a:cubicBezTo>
                  <a:pt x="3778" y="1621"/>
                  <a:pt x="3974" y="1952"/>
                  <a:pt x="3974" y="2365"/>
                </a:cubicBezTo>
                <a:cubicBezTo>
                  <a:pt x="3974" y="2695"/>
                  <a:pt x="3778" y="3036"/>
                  <a:pt x="3572" y="3304"/>
                </a:cubicBezTo>
                <a:cubicBezTo>
                  <a:pt x="3499" y="3376"/>
                  <a:pt x="3035" y="3841"/>
                  <a:pt x="2560" y="4584"/>
                </a:cubicBezTo>
                <a:cubicBezTo>
                  <a:pt x="2086" y="3841"/>
                  <a:pt x="1611" y="3376"/>
                  <a:pt x="1549" y="3304"/>
                </a:cubicBezTo>
                <a:cubicBezTo>
                  <a:pt x="1280" y="3036"/>
                  <a:pt x="1146" y="2695"/>
                  <a:pt x="1146" y="2365"/>
                </a:cubicBezTo>
                <a:cubicBezTo>
                  <a:pt x="1146" y="1952"/>
                  <a:pt x="1280" y="1621"/>
                  <a:pt x="1549" y="1353"/>
                </a:cubicBezTo>
                <a:cubicBezTo>
                  <a:pt x="1817" y="1074"/>
                  <a:pt x="2158" y="940"/>
                  <a:pt x="2560" y="940"/>
                </a:cubicBezTo>
                <a:lnTo>
                  <a:pt x="2560" y="0"/>
                </a:lnTo>
                <a:lnTo>
                  <a:pt x="2560" y="0"/>
                </a:lnTo>
                <a:cubicBezTo>
                  <a:pt x="1951" y="0"/>
                  <a:pt x="1343" y="196"/>
                  <a:pt x="878" y="672"/>
                </a:cubicBezTo>
                <a:cubicBezTo>
                  <a:pt x="0" y="1621"/>
                  <a:pt x="0" y="3098"/>
                  <a:pt x="878" y="3975"/>
                </a:cubicBezTo>
                <a:cubicBezTo>
                  <a:pt x="878" y="3975"/>
                  <a:pt x="2560" y="5596"/>
                  <a:pt x="2560" y="7485"/>
                </a:cubicBezTo>
                <a:cubicBezTo>
                  <a:pt x="2560" y="5596"/>
                  <a:pt x="4181" y="3975"/>
                  <a:pt x="4181" y="3975"/>
                </a:cubicBezTo>
                <a:cubicBezTo>
                  <a:pt x="5120" y="3098"/>
                  <a:pt x="5120" y="1621"/>
                  <a:pt x="4181" y="672"/>
                </a:cubicBezTo>
                <a:cubicBezTo>
                  <a:pt x="3778" y="196"/>
                  <a:pt x="3169" y="0"/>
                  <a:pt x="2560" y="0"/>
                </a:cubicBezTo>
                <a:lnTo>
                  <a:pt x="2560" y="940"/>
                </a:lnTo>
                <a:close/>
                <a:moveTo>
                  <a:pt x="2560" y="0"/>
                </a:moveTo>
                <a:lnTo>
                  <a:pt x="2560" y="0"/>
                </a:lnTo>
                <a:close/>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37168" tIns="68584" rIns="137168" bIns="68584" anchor="ctr"/>
          <a:lstStyle/>
          <a:p>
            <a:endParaRPr lang="en-US" sz="2701" dirty="0">
              <a:latin typeface="Lato Light"/>
            </a:endParaRPr>
          </a:p>
        </p:txBody>
      </p:sp>
      <p:sp>
        <p:nvSpPr>
          <p:cNvPr id="57" name="Freeform 2"/>
          <p:cNvSpPr>
            <a:spLocks noChangeArrowheads="1"/>
          </p:cNvSpPr>
          <p:nvPr/>
        </p:nvSpPr>
        <p:spPr bwMode="auto">
          <a:xfrm>
            <a:off x="7759626" y="4560512"/>
            <a:ext cx="348647" cy="345495"/>
          </a:xfrm>
          <a:custGeom>
            <a:avLst/>
            <a:gdLst>
              <a:gd name="T0" fmla="*/ 949 w 950"/>
              <a:gd name="T1" fmla="*/ 476 h 941"/>
              <a:gd name="T2" fmla="*/ 949 w 950"/>
              <a:gd name="T3" fmla="*/ 476 h 941"/>
              <a:gd name="T4" fmla="*/ 474 w 950"/>
              <a:gd name="T5" fmla="*/ 940 h 941"/>
              <a:gd name="T6" fmla="*/ 0 w 950"/>
              <a:gd name="T7" fmla="*/ 476 h 941"/>
              <a:gd name="T8" fmla="*/ 474 w 950"/>
              <a:gd name="T9" fmla="*/ 0 h 941"/>
              <a:gd name="T10" fmla="*/ 949 w 950"/>
              <a:gd name="T11" fmla="*/ 476 h 941"/>
              <a:gd name="T12" fmla="*/ 949 w 950"/>
              <a:gd name="T13" fmla="*/ 476 h 941"/>
              <a:gd name="T14" fmla="*/ 949 w 950"/>
              <a:gd name="T15" fmla="*/ 476 h 9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0" h="941">
                <a:moveTo>
                  <a:pt x="949" y="476"/>
                </a:moveTo>
                <a:lnTo>
                  <a:pt x="949" y="476"/>
                </a:lnTo>
                <a:cubicBezTo>
                  <a:pt x="949" y="672"/>
                  <a:pt x="743" y="940"/>
                  <a:pt x="474" y="940"/>
                </a:cubicBezTo>
                <a:cubicBezTo>
                  <a:pt x="206" y="940"/>
                  <a:pt x="0" y="672"/>
                  <a:pt x="0" y="476"/>
                </a:cubicBezTo>
                <a:cubicBezTo>
                  <a:pt x="0" y="197"/>
                  <a:pt x="206" y="0"/>
                  <a:pt x="474" y="0"/>
                </a:cubicBezTo>
                <a:cubicBezTo>
                  <a:pt x="743" y="0"/>
                  <a:pt x="949" y="197"/>
                  <a:pt x="949" y="476"/>
                </a:cubicBezTo>
                <a:close/>
                <a:moveTo>
                  <a:pt x="949" y="476"/>
                </a:moveTo>
                <a:lnTo>
                  <a:pt x="949" y="476"/>
                </a:lnTo>
                <a:close/>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37168" tIns="68584" rIns="137168" bIns="68584" anchor="ctr"/>
          <a:lstStyle/>
          <a:p>
            <a:endParaRPr lang="en-US" sz="2701" dirty="0">
              <a:latin typeface="Lato Light"/>
            </a:endParaRPr>
          </a:p>
        </p:txBody>
      </p:sp>
      <p:sp>
        <p:nvSpPr>
          <p:cNvPr id="58" name="Freeform 1"/>
          <p:cNvSpPr>
            <a:spLocks noChangeArrowheads="1"/>
          </p:cNvSpPr>
          <p:nvPr/>
        </p:nvSpPr>
        <p:spPr bwMode="auto">
          <a:xfrm>
            <a:off x="9303303" y="5165786"/>
            <a:ext cx="1882696" cy="2754219"/>
          </a:xfrm>
          <a:custGeom>
            <a:avLst/>
            <a:gdLst>
              <a:gd name="T0" fmla="*/ 2560 w 5121"/>
              <a:gd name="T1" fmla="*/ 940 h 7486"/>
              <a:gd name="T2" fmla="*/ 2560 w 5121"/>
              <a:gd name="T3" fmla="*/ 940 h 7486"/>
              <a:gd name="T4" fmla="*/ 3572 w 5121"/>
              <a:gd name="T5" fmla="*/ 1353 h 7486"/>
              <a:gd name="T6" fmla="*/ 3974 w 5121"/>
              <a:gd name="T7" fmla="*/ 2365 h 7486"/>
              <a:gd name="T8" fmla="*/ 3572 w 5121"/>
              <a:gd name="T9" fmla="*/ 3304 h 7486"/>
              <a:gd name="T10" fmla="*/ 2560 w 5121"/>
              <a:gd name="T11" fmla="*/ 4584 h 7486"/>
              <a:gd name="T12" fmla="*/ 1549 w 5121"/>
              <a:gd name="T13" fmla="*/ 3304 h 7486"/>
              <a:gd name="T14" fmla="*/ 1146 w 5121"/>
              <a:gd name="T15" fmla="*/ 2365 h 7486"/>
              <a:gd name="T16" fmla="*/ 1549 w 5121"/>
              <a:gd name="T17" fmla="*/ 1353 h 7486"/>
              <a:gd name="T18" fmla="*/ 2560 w 5121"/>
              <a:gd name="T19" fmla="*/ 940 h 7486"/>
              <a:gd name="T20" fmla="*/ 2560 w 5121"/>
              <a:gd name="T21" fmla="*/ 0 h 7486"/>
              <a:gd name="T22" fmla="*/ 2560 w 5121"/>
              <a:gd name="T23" fmla="*/ 0 h 7486"/>
              <a:gd name="T24" fmla="*/ 878 w 5121"/>
              <a:gd name="T25" fmla="*/ 672 h 7486"/>
              <a:gd name="T26" fmla="*/ 878 w 5121"/>
              <a:gd name="T27" fmla="*/ 3975 h 7486"/>
              <a:gd name="T28" fmla="*/ 2560 w 5121"/>
              <a:gd name="T29" fmla="*/ 7485 h 7486"/>
              <a:gd name="T30" fmla="*/ 4181 w 5121"/>
              <a:gd name="T31" fmla="*/ 3975 h 7486"/>
              <a:gd name="T32" fmla="*/ 4181 w 5121"/>
              <a:gd name="T33" fmla="*/ 672 h 7486"/>
              <a:gd name="T34" fmla="*/ 2560 w 5121"/>
              <a:gd name="T35" fmla="*/ 0 h 7486"/>
              <a:gd name="T36" fmla="*/ 2560 w 5121"/>
              <a:gd name="T37" fmla="*/ 940 h 7486"/>
              <a:gd name="T38" fmla="*/ 2560 w 5121"/>
              <a:gd name="T39" fmla="*/ 0 h 7486"/>
              <a:gd name="T40" fmla="*/ 2560 w 5121"/>
              <a:gd name="T41" fmla="*/ 0 h 7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21" h="7486">
                <a:moveTo>
                  <a:pt x="2560" y="940"/>
                </a:moveTo>
                <a:lnTo>
                  <a:pt x="2560" y="940"/>
                </a:lnTo>
                <a:cubicBezTo>
                  <a:pt x="2901" y="940"/>
                  <a:pt x="3304" y="1074"/>
                  <a:pt x="3572" y="1353"/>
                </a:cubicBezTo>
                <a:cubicBezTo>
                  <a:pt x="3778" y="1621"/>
                  <a:pt x="3974" y="1952"/>
                  <a:pt x="3974" y="2365"/>
                </a:cubicBezTo>
                <a:cubicBezTo>
                  <a:pt x="3974" y="2695"/>
                  <a:pt x="3778" y="3036"/>
                  <a:pt x="3572" y="3304"/>
                </a:cubicBezTo>
                <a:cubicBezTo>
                  <a:pt x="3499" y="3376"/>
                  <a:pt x="3035" y="3841"/>
                  <a:pt x="2560" y="4584"/>
                </a:cubicBezTo>
                <a:cubicBezTo>
                  <a:pt x="2086" y="3841"/>
                  <a:pt x="1611" y="3376"/>
                  <a:pt x="1549" y="3304"/>
                </a:cubicBezTo>
                <a:cubicBezTo>
                  <a:pt x="1280" y="3036"/>
                  <a:pt x="1146" y="2695"/>
                  <a:pt x="1146" y="2365"/>
                </a:cubicBezTo>
                <a:cubicBezTo>
                  <a:pt x="1146" y="1952"/>
                  <a:pt x="1280" y="1621"/>
                  <a:pt x="1549" y="1353"/>
                </a:cubicBezTo>
                <a:cubicBezTo>
                  <a:pt x="1817" y="1074"/>
                  <a:pt x="2158" y="940"/>
                  <a:pt x="2560" y="940"/>
                </a:cubicBezTo>
                <a:lnTo>
                  <a:pt x="2560" y="0"/>
                </a:lnTo>
                <a:lnTo>
                  <a:pt x="2560" y="0"/>
                </a:lnTo>
                <a:cubicBezTo>
                  <a:pt x="1951" y="0"/>
                  <a:pt x="1343" y="196"/>
                  <a:pt x="878" y="672"/>
                </a:cubicBezTo>
                <a:cubicBezTo>
                  <a:pt x="0" y="1621"/>
                  <a:pt x="0" y="3098"/>
                  <a:pt x="878" y="3975"/>
                </a:cubicBezTo>
                <a:cubicBezTo>
                  <a:pt x="878" y="3975"/>
                  <a:pt x="2560" y="5596"/>
                  <a:pt x="2560" y="7485"/>
                </a:cubicBezTo>
                <a:cubicBezTo>
                  <a:pt x="2560" y="5596"/>
                  <a:pt x="4181" y="3975"/>
                  <a:pt x="4181" y="3975"/>
                </a:cubicBezTo>
                <a:cubicBezTo>
                  <a:pt x="5120" y="3098"/>
                  <a:pt x="5120" y="1621"/>
                  <a:pt x="4181" y="672"/>
                </a:cubicBezTo>
                <a:cubicBezTo>
                  <a:pt x="3778" y="196"/>
                  <a:pt x="3169" y="0"/>
                  <a:pt x="2560" y="0"/>
                </a:cubicBezTo>
                <a:lnTo>
                  <a:pt x="2560" y="940"/>
                </a:lnTo>
                <a:close/>
                <a:moveTo>
                  <a:pt x="2560" y="0"/>
                </a:moveTo>
                <a:lnTo>
                  <a:pt x="2560" y="0"/>
                </a:lnTo>
                <a:close/>
              </a:path>
            </a:pathLst>
          </a:custGeom>
          <a:solidFill>
            <a:schemeClr val="accent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37168" tIns="68584" rIns="137168" bIns="68584" anchor="ctr"/>
          <a:lstStyle/>
          <a:p>
            <a:endParaRPr lang="en-US" sz="2701" dirty="0">
              <a:latin typeface="Lato Light"/>
            </a:endParaRPr>
          </a:p>
        </p:txBody>
      </p:sp>
      <p:sp>
        <p:nvSpPr>
          <p:cNvPr id="59" name="Freeform 2"/>
          <p:cNvSpPr>
            <a:spLocks noChangeArrowheads="1"/>
          </p:cNvSpPr>
          <p:nvPr/>
        </p:nvSpPr>
        <p:spPr bwMode="auto">
          <a:xfrm>
            <a:off x="10070330" y="5861640"/>
            <a:ext cx="348647" cy="345495"/>
          </a:xfrm>
          <a:custGeom>
            <a:avLst/>
            <a:gdLst>
              <a:gd name="T0" fmla="*/ 949 w 950"/>
              <a:gd name="T1" fmla="*/ 476 h 941"/>
              <a:gd name="T2" fmla="*/ 949 w 950"/>
              <a:gd name="T3" fmla="*/ 476 h 941"/>
              <a:gd name="T4" fmla="*/ 474 w 950"/>
              <a:gd name="T5" fmla="*/ 940 h 941"/>
              <a:gd name="T6" fmla="*/ 0 w 950"/>
              <a:gd name="T7" fmla="*/ 476 h 941"/>
              <a:gd name="T8" fmla="*/ 474 w 950"/>
              <a:gd name="T9" fmla="*/ 0 h 941"/>
              <a:gd name="T10" fmla="*/ 949 w 950"/>
              <a:gd name="T11" fmla="*/ 476 h 941"/>
              <a:gd name="T12" fmla="*/ 949 w 950"/>
              <a:gd name="T13" fmla="*/ 476 h 941"/>
              <a:gd name="T14" fmla="*/ 949 w 950"/>
              <a:gd name="T15" fmla="*/ 476 h 9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0" h="941">
                <a:moveTo>
                  <a:pt x="949" y="476"/>
                </a:moveTo>
                <a:lnTo>
                  <a:pt x="949" y="476"/>
                </a:lnTo>
                <a:cubicBezTo>
                  <a:pt x="949" y="672"/>
                  <a:pt x="743" y="940"/>
                  <a:pt x="474" y="940"/>
                </a:cubicBezTo>
                <a:cubicBezTo>
                  <a:pt x="206" y="940"/>
                  <a:pt x="0" y="672"/>
                  <a:pt x="0" y="476"/>
                </a:cubicBezTo>
                <a:cubicBezTo>
                  <a:pt x="0" y="197"/>
                  <a:pt x="206" y="0"/>
                  <a:pt x="474" y="0"/>
                </a:cubicBezTo>
                <a:cubicBezTo>
                  <a:pt x="743" y="0"/>
                  <a:pt x="949" y="197"/>
                  <a:pt x="949" y="476"/>
                </a:cubicBezTo>
                <a:close/>
                <a:moveTo>
                  <a:pt x="949" y="476"/>
                </a:moveTo>
                <a:lnTo>
                  <a:pt x="949" y="476"/>
                </a:lnTo>
                <a:close/>
              </a:path>
            </a:pathLst>
          </a:custGeom>
          <a:solidFill>
            <a:schemeClr val="accent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37168" tIns="68584" rIns="137168" bIns="68584" anchor="ctr"/>
          <a:lstStyle/>
          <a:p>
            <a:endParaRPr lang="en-US" sz="2701" dirty="0">
              <a:latin typeface="Lato Light"/>
            </a:endParaRPr>
          </a:p>
        </p:txBody>
      </p:sp>
      <p:sp>
        <p:nvSpPr>
          <p:cNvPr id="60" name="Freeform 1"/>
          <p:cNvSpPr>
            <a:spLocks noChangeArrowheads="1"/>
          </p:cNvSpPr>
          <p:nvPr/>
        </p:nvSpPr>
        <p:spPr bwMode="auto">
          <a:xfrm>
            <a:off x="11655326" y="3864659"/>
            <a:ext cx="1882696" cy="2754219"/>
          </a:xfrm>
          <a:custGeom>
            <a:avLst/>
            <a:gdLst>
              <a:gd name="T0" fmla="*/ 2560 w 5121"/>
              <a:gd name="T1" fmla="*/ 940 h 7486"/>
              <a:gd name="T2" fmla="*/ 2560 w 5121"/>
              <a:gd name="T3" fmla="*/ 940 h 7486"/>
              <a:gd name="T4" fmla="*/ 3572 w 5121"/>
              <a:gd name="T5" fmla="*/ 1353 h 7486"/>
              <a:gd name="T6" fmla="*/ 3974 w 5121"/>
              <a:gd name="T7" fmla="*/ 2365 h 7486"/>
              <a:gd name="T8" fmla="*/ 3572 w 5121"/>
              <a:gd name="T9" fmla="*/ 3304 h 7486"/>
              <a:gd name="T10" fmla="*/ 2560 w 5121"/>
              <a:gd name="T11" fmla="*/ 4584 h 7486"/>
              <a:gd name="T12" fmla="*/ 1549 w 5121"/>
              <a:gd name="T13" fmla="*/ 3304 h 7486"/>
              <a:gd name="T14" fmla="*/ 1146 w 5121"/>
              <a:gd name="T15" fmla="*/ 2365 h 7486"/>
              <a:gd name="T16" fmla="*/ 1549 w 5121"/>
              <a:gd name="T17" fmla="*/ 1353 h 7486"/>
              <a:gd name="T18" fmla="*/ 2560 w 5121"/>
              <a:gd name="T19" fmla="*/ 940 h 7486"/>
              <a:gd name="T20" fmla="*/ 2560 w 5121"/>
              <a:gd name="T21" fmla="*/ 0 h 7486"/>
              <a:gd name="T22" fmla="*/ 2560 w 5121"/>
              <a:gd name="T23" fmla="*/ 0 h 7486"/>
              <a:gd name="T24" fmla="*/ 878 w 5121"/>
              <a:gd name="T25" fmla="*/ 672 h 7486"/>
              <a:gd name="T26" fmla="*/ 878 w 5121"/>
              <a:gd name="T27" fmla="*/ 3975 h 7486"/>
              <a:gd name="T28" fmla="*/ 2560 w 5121"/>
              <a:gd name="T29" fmla="*/ 7485 h 7486"/>
              <a:gd name="T30" fmla="*/ 4181 w 5121"/>
              <a:gd name="T31" fmla="*/ 3975 h 7486"/>
              <a:gd name="T32" fmla="*/ 4181 w 5121"/>
              <a:gd name="T33" fmla="*/ 672 h 7486"/>
              <a:gd name="T34" fmla="*/ 2560 w 5121"/>
              <a:gd name="T35" fmla="*/ 0 h 7486"/>
              <a:gd name="T36" fmla="*/ 2560 w 5121"/>
              <a:gd name="T37" fmla="*/ 940 h 7486"/>
              <a:gd name="T38" fmla="*/ 2560 w 5121"/>
              <a:gd name="T39" fmla="*/ 0 h 7486"/>
              <a:gd name="T40" fmla="*/ 2560 w 5121"/>
              <a:gd name="T41" fmla="*/ 0 h 7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21" h="7486">
                <a:moveTo>
                  <a:pt x="2560" y="940"/>
                </a:moveTo>
                <a:lnTo>
                  <a:pt x="2560" y="940"/>
                </a:lnTo>
                <a:cubicBezTo>
                  <a:pt x="2901" y="940"/>
                  <a:pt x="3304" y="1074"/>
                  <a:pt x="3572" y="1353"/>
                </a:cubicBezTo>
                <a:cubicBezTo>
                  <a:pt x="3778" y="1621"/>
                  <a:pt x="3974" y="1952"/>
                  <a:pt x="3974" y="2365"/>
                </a:cubicBezTo>
                <a:cubicBezTo>
                  <a:pt x="3974" y="2695"/>
                  <a:pt x="3778" y="3036"/>
                  <a:pt x="3572" y="3304"/>
                </a:cubicBezTo>
                <a:cubicBezTo>
                  <a:pt x="3499" y="3376"/>
                  <a:pt x="3035" y="3841"/>
                  <a:pt x="2560" y="4584"/>
                </a:cubicBezTo>
                <a:cubicBezTo>
                  <a:pt x="2086" y="3841"/>
                  <a:pt x="1611" y="3376"/>
                  <a:pt x="1549" y="3304"/>
                </a:cubicBezTo>
                <a:cubicBezTo>
                  <a:pt x="1280" y="3036"/>
                  <a:pt x="1146" y="2695"/>
                  <a:pt x="1146" y="2365"/>
                </a:cubicBezTo>
                <a:cubicBezTo>
                  <a:pt x="1146" y="1952"/>
                  <a:pt x="1280" y="1621"/>
                  <a:pt x="1549" y="1353"/>
                </a:cubicBezTo>
                <a:cubicBezTo>
                  <a:pt x="1817" y="1074"/>
                  <a:pt x="2158" y="940"/>
                  <a:pt x="2560" y="940"/>
                </a:cubicBezTo>
                <a:lnTo>
                  <a:pt x="2560" y="0"/>
                </a:lnTo>
                <a:lnTo>
                  <a:pt x="2560" y="0"/>
                </a:lnTo>
                <a:cubicBezTo>
                  <a:pt x="1951" y="0"/>
                  <a:pt x="1343" y="196"/>
                  <a:pt x="878" y="672"/>
                </a:cubicBezTo>
                <a:cubicBezTo>
                  <a:pt x="0" y="1621"/>
                  <a:pt x="0" y="3098"/>
                  <a:pt x="878" y="3975"/>
                </a:cubicBezTo>
                <a:cubicBezTo>
                  <a:pt x="878" y="3975"/>
                  <a:pt x="2560" y="5596"/>
                  <a:pt x="2560" y="7485"/>
                </a:cubicBezTo>
                <a:cubicBezTo>
                  <a:pt x="2560" y="5596"/>
                  <a:pt x="4181" y="3975"/>
                  <a:pt x="4181" y="3975"/>
                </a:cubicBezTo>
                <a:cubicBezTo>
                  <a:pt x="5120" y="3098"/>
                  <a:pt x="5120" y="1621"/>
                  <a:pt x="4181" y="672"/>
                </a:cubicBezTo>
                <a:cubicBezTo>
                  <a:pt x="3778" y="196"/>
                  <a:pt x="3169" y="0"/>
                  <a:pt x="2560" y="0"/>
                </a:cubicBezTo>
                <a:lnTo>
                  <a:pt x="2560" y="940"/>
                </a:lnTo>
                <a:close/>
                <a:moveTo>
                  <a:pt x="2560" y="0"/>
                </a:moveTo>
                <a:lnTo>
                  <a:pt x="2560" y="0"/>
                </a:lnTo>
                <a:close/>
              </a:path>
            </a:pathLst>
          </a:custGeom>
          <a:solidFill>
            <a:schemeClr val="accent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37168" tIns="68584" rIns="137168" bIns="68584" anchor="ctr"/>
          <a:lstStyle/>
          <a:p>
            <a:endParaRPr lang="en-US" sz="2701" dirty="0">
              <a:latin typeface="Lato Light"/>
            </a:endParaRPr>
          </a:p>
        </p:txBody>
      </p:sp>
      <p:sp>
        <p:nvSpPr>
          <p:cNvPr id="61" name="Freeform 2"/>
          <p:cNvSpPr>
            <a:spLocks noChangeArrowheads="1"/>
          </p:cNvSpPr>
          <p:nvPr/>
        </p:nvSpPr>
        <p:spPr bwMode="auto">
          <a:xfrm>
            <a:off x="12422358" y="4560512"/>
            <a:ext cx="348647" cy="345495"/>
          </a:xfrm>
          <a:custGeom>
            <a:avLst/>
            <a:gdLst>
              <a:gd name="T0" fmla="*/ 949 w 950"/>
              <a:gd name="T1" fmla="*/ 476 h 941"/>
              <a:gd name="T2" fmla="*/ 949 w 950"/>
              <a:gd name="T3" fmla="*/ 476 h 941"/>
              <a:gd name="T4" fmla="*/ 474 w 950"/>
              <a:gd name="T5" fmla="*/ 940 h 941"/>
              <a:gd name="T6" fmla="*/ 0 w 950"/>
              <a:gd name="T7" fmla="*/ 476 h 941"/>
              <a:gd name="T8" fmla="*/ 474 w 950"/>
              <a:gd name="T9" fmla="*/ 0 h 941"/>
              <a:gd name="T10" fmla="*/ 949 w 950"/>
              <a:gd name="T11" fmla="*/ 476 h 941"/>
              <a:gd name="T12" fmla="*/ 949 w 950"/>
              <a:gd name="T13" fmla="*/ 476 h 941"/>
              <a:gd name="T14" fmla="*/ 949 w 950"/>
              <a:gd name="T15" fmla="*/ 476 h 9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0" h="941">
                <a:moveTo>
                  <a:pt x="949" y="476"/>
                </a:moveTo>
                <a:lnTo>
                  <a:pt x="949" y="476"/>
                </a:lnTo>
                <a:cubicBezTo>
                  <a:pt x="949" y="672"/>
                  <a:pt x="743" y="940"/>
                  <a:pt x="474" y="940"/>
                </a:cubicBezTo>
                <a:cubicBezTo>
                  <a:pt x="206" y="940"/>
                  <a:pt x="0" y="672"/>
                  <a:pt x="0" y="476"/>
                </a:cubicBezTo>
                <a:cubicBezTo>
                  <a:pt x="0" y="197"/>
                  <a:pt x="206" y="0"/>
                  <a:pt x="474" y="0"/>
                </a:cubicBezTo>
                <a:cubicBezTo>
                  <a:pt x="743" y="0"/>
                  <a:pt x="949" y="197"/>
                  <a:pt x="949" y="476"/>
                </a:cubicBezTo>
                <a:close/>
                <a:moveTo>
                  <a:pt x="949" y="476"/>
                </a:moveTo>
                <a:lnTo>
                  <a:pt x="949" y="476"/>
                </a:lnTo>
                <a:close/>
              </a:path>
            </a:pathLst>
          </a:custGeom>
          <a:solidFill>
            <a:schemeClr val="accent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37168" tIns="68584" rIns="137168" bIns="68584" anchor="ctr"/>
          <a:lstStyle/>
          <a:p>
            <a:endParaRPr lang="en-US" sz="2701" dirty="0">
              <a:latin typeface="Lato Light"/>
            </a:endParaRPr>
          </a:p>
        </p:txBody>
      </p:sp>
      <p:sp>
        <p:nvSpPr>
          <p:cNvPr id="62" name="Freeform 1"/>
          <p:cNvSpPr>
            <a:spLocks noChangeArrowheads="1"/>
          </p:cNvSpPr>
          <p:nvPr/>
        </p:nvSpPr>
        <p:spPr bwMode="auto">
          <a:xfrm>
            <a:off x="14012599" y="5088012"/>
            <a:ext cx="1882696" cy="2754219"/>
          </a:xfrm>
          <a:custGeom>
            <a:avLst/>
            <a:gdLst>
              <a:gd name="T0" fmla="*/ 2560 w 5121"/>
              <a:gd name="T1" fmla="*/ 940 h 7486"/>
              <a:gd name="T2" fmla="*/ 2560 w 5121"/>
              <a:gd name="T3" fmla="*/ 940 h 7486"/>
              <a:gd name="T4" fmla="*/ 3572 w 5121"/>
              <a:gd name="T5" fmla="*/ 1353 h 7486"/>
              <a:gd name="T6" fmla="*/ 3974 w 5121"/>
              <a:gd name="T7" fmla="*/ 2365 h 7486"/>
              <a:gd name="T8" fmla="*/ 3572 w 5121"/>
              <a:gd name="T9" fmla="*/ 3304 h 7486"/>
              <a:gd name="T10" fmla="*/ 2560 w 5121"/>
              <a:gd name="T11" fmla="*/ 4584 h 7486"/>
              <a:gd name="T12" fmla="*/ 1549 w 5121"/>
              <a:gd name="T13" fmla="*/ 3304 h 7486"/>
              <a:gd name="T14" fmla="*/ 1146 w 5121"/>
              <a:gd name="T15" fmla="*/ 2365 h 7486"/>
              <a:gd name="T16" fmla="*/ 1549 w 5121"/>
              <a:gd name="T17" fmla="*/ 1353 h 7486"/>
              <a:gd name="T18" fmla="*/ 2560 w 5121"/>
              <a:gd name="T19" fmla="*/ 940 h 7486"/>
              <a:gd name="T20" fmla="*/ 2560 w 5121"/>
              <a:gd name="T21" fmla="*/ 0 h 7486"/>
              <a:gd name="T22" fmla="*/ 2560 w 5121"/>
              <a:gd name="T23" fmla="*/ 0 h 7486"/>
              <a:gd name="T24" fmla="*/ 878 w 5121"/>
              <a:gd name="T25" fmla="*/ 672 h 7486"/>
              <a:gd name="T26" fmla="*/ 878 w 5121"/>
              <a:gd name="T27" fmla="*/ 3975 h 7486"/>
              <a:gd name="T28" fmla="*/ 2560 w 5121"/>
              <a:gd name="T29" fmla="*/ 7485 h 7486"/>
              <a:gd name="T30" fmla="*/ 4181 w 5121"/>
              <a:gd name="T31" fmla="*/ 3975 h 7486"/>
              <a:gd name="T32" fmla="*/ 4181 w 5121"/>
              <a:gd name="T33" fmla="*/ 672 h 7486"/>
              <a:gd name="T34" fmla="*/ 2560 w 5121"/>
              <a:gd name="T35" fmla="*/ 0 h 7486"/>
              <a:gd name="T36" fmla="*/ 2560 w 5121"/>
              <a:gd name="T37" fmla="*/ 940 h 7486"/>
              <a:gd name="T38" fmla="*/ 2560 w 5121"/>
              <a:gd name="T39" fmla="*/ 0 h 7486"/>
              <a:gd name="T40" fmla="*/ 2560 w 5121"/>
              <a:gd name="T41" fmla="*/ 0 h 7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21" h="7486">
                <a:moveTo>
                  <a:pt x="2560" y="940"/>
                </a:moveTo>
                <a:lnTo>
                  <a:pt x="2560" y="940"/>
                </a:lnTo>
                <a:cubicBezTo>
                  <a:pt x="2901" y="940"/>
                  <a:pt x="3304" y="1074"/>
                  <a:pt x="3572" y="1353"/>
                </a:cubicBezTo>
                <a:cubicBezTo>
                  <a:pt x="3778" y="1621"/>
                  <a:pt x="3974" y="1952"/>
                  <a:pt x="3974" y="2365"/>
                </a:cubicBezTo>
                <a:cubicBezTo>
                  <a:pt x="3974" y="2695"/>
                  <a:pt x="3778" y="3036"/>
                  <a:pt x="3572" y="3304"/>
                </a:cubicBezTo>
                <a:cubicBezTo>
                  <a:pt x="3499" y="3376"/>
                  <a:pt x="3035" y="3841"/>
                  <a:pt x="2560" y="4584"/>
                </a:cubicBezTo>
                <a:cubicBezTo>
                  <a:pt x="2086" y="3841"/>
                  <a:pt x="1611" y="3376"/>
                  <a:pt x="1549" y="3304"/>
                </a:cubicBezTo>
                <a:cubicBezTo>
                  <a:pt x="1280" y="3036"/>
                  <a:pt x="1146" y="2695"/>
                  <a:pt x="1146" y="2365"/>
                </a:cubicBezTo>
                <a:cubicBezTo>
                  <a:pt x="1146" y="1952"/>
                  <a:pt x="1280" y="1621"/>
                  <a:pt x="1549" y="1353"/>
                </a:cubicBezTo>
                <a:cubicBezTo>
                  <a:pt x="1817" y="1074"/>
                  <a:pt x="2158" y="940"/>
                  <a:pt x="2560" y="940"/>
                </a:cubicBezTo>
                <a:lnTo>
                  <a:pt x="2560" y="0"/>
                </a:lnTo>
                <a:lnTo>
                  <a:pt x="2560" y="0"/>
                </a:lnTo>
                <a:cubicBezTo>
                  <a:pt x="1951" y="0"/>
                  <a:pt x="1343" y="196"/>
                  <a:pt x="878" y="672"/>
                </a:cubicBezTo>
                <a:cubicBezTo>
                  <a:pt x="0" y="1621"/>
                  <a:pt x="0" y="3098"/>
                  <a:pt x="878" y="3975"/>
                </a:cubicBezTo>
                <a:cubicBezTo>
                  <a:pt x="878" y="3975"/>
                  <a:pt x="2560" y="5596"/>
                  <a:pt x="2560" y="7485"/>
                </a:cubicBezTo>
                <a:cubicBezTo>
                  <a:pt x="2560" y="5596"/>
                  <a:pt x="4181" y="3975"/>
                  <a:pt x="4181" y="3975"/>
                </a:cubicBezTo>
                <a:cubicBezTo>
                  <a:pt x="5120" y="3098"/>
                  <a:pt x="5120" y="1621"/>
                  <a:pt x="4181" y="672"/>
                </a:cubicBezTo>
                <a:cubicBezTo>
                  <a:pt x="3778" y="196"/>
                  <a:pt x="3169" y="0"/>
                  <a:pt x="2560" y="0"/>
                </a:cubicBezTo>
                <a:lnTo>
                  <a:pt x="2560" y="940"/>
                </a:lnTo>
                <a:close/>
                <a:moveTo>
                  <a:pt x="2560" y="0"/>
                </a:moveTo>
                <a:lnTo>
                  <a:pt x="2560" y="0"/>
                </a:lnTo>
                <a:close/>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37168" tIns="68584" rIns="137168" bIns="68584" anchor="ctr"/>
          <a:lstStyle/>
          <a:p>
            <a:endParaRPr lang="en-US" sz="2701" dirty="0">
              <a:latin typeface="Lato Light"/>
            </a:endParaRPr>
          </a:p>
        </p:txBody>
      </p:sp>
      <p:sp>
        <p:nvSpPr>
          <p:cNvPr id="63" name="Freeform 2"/>
          <p:cNvSpPr>
            <a:spLocks noChangeArrowheads="1"/>
          </p:cNvSpPr>
          <p:nvPr/>
        </p:nvSpPr>
        <p:spPr bwMode="auto">
          <a:xfrm>
            <a:off x="14779625" y="5783864"/>
            <a:ext cx="348647" cy="345495"/>
          </a:xfrm>
          <a:custGeom>
            <a:avLst/>
            <a:gdLst>
              <a:gd name="T0" fmla="*/ 949 w 950"/>
              <a:gd name="T1" fmla="*/ 476 h 941"/>
              <a:gd name="T2" fmla="*/ 949 w 950"/>
              <a:gd name="T3" fmla="*/ 476 h 941"/>
              <a:gd name="T4" fmla="*/ 474 w 950"/>
              <a:gd name="T5" fmla="*/ 940 h 941"/>
              <a:gd name="T6" fmla="*/ 0 w 950"/>
              <a:gd name="T7" fmla="*/ 476 h 941"/>
              <a:gd name="T8" fmla="*/ 474 w 950"/>
              <a:gd name="T9" fmla="*/ 0 h 941"/>
              <a:gd name="T10" fmla="*/ 949 w 950"/>
              <a:gd name="T11" fmla="*/ 476 h 941"/>
              <a:gd name="T12" fmla="*/ 949 w 950"/>
              <a:gd name="T13" fmla="*/ 476 h 941"/>
              <a:gd name="T14" fmla="*/ 949 w 950"/>
              <a:gd name="T15" fmla="*/ 476 h 9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0" h="941">
                <a:moveTo>
                  <a:pt x="949" y="476"/>
                </a:moveTo>
                <a:lnTo>
                  <a:pt x="949" y="476"/>
                </a:lnTo>
                <a:cubicBezTo>
                  <a:pt x="949" y="672"/>
                  <a:pt x="743" y="940"/>
                  <a:pt x="474" y="940"/>
                </a:cubicBezTo>
                <a:cubicBezTo>
                  <a:pt x="206" y="940"/>
                  <a:pt x="0" y="672"/>
                  <a:pt x="0" y="476"/>
                </a:cubicBezTo>
                <a:cubicBezTo>
                  <a:pt x="0" y="197"/>
                  <a:pt x="206" y="0"/>
                  <a:pt x="474" y="0"/>
                </a:cubicBezTo>
                <a:cubicBezTo>
                  <a:pt x="743" y="0"/>
                  <a:pt x="949" y="197"/>
                  <a:pt x="949" y="476"/>
                </a:cubicBezTo>
                <a:close/>
                <a:moveTo>
                  <a:pt x="949" y="476"/>
                </a:moveTo>
                <a:lnTo>
                  <a:pt x="949" y="476"/>
                </a:lnTo>
                <a:close/>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37168" tIns="68584" rIns="137168" bIns="68584" anchor="ctr"/>
          <a:lstStyle/>
          <a:p>
            <a:endParaRPr lang="en-US" sz="2701" dirty="0">
              <a:latin typeface="Lato Light"/>
            </a:endParaRPr>
          </a:p>
        </p:txBody>
      </p:sp>
      <p:sp>
        <p:nvSpPr>
          <p:cNvPr id="64" name="Freeform 3"/>
          <p:cNvSpPr>
            <a:spLocks noChangeArrowheads="1"/>
          </p:cNvSpPr>
          <p:nvPr/>
        </p:nvSpPr>
        <p:spPr bwMode="auto">
          <a:xfrm>
            <a:off x="2994045" y="9200782"/>
            <a:ext cx="720254" cy="993007"/>
          </a:xfrm>
          <a:custGeom>
            <a:avLst/>
            <a:gdLst>
              <a:gd name="T0" fmla="*/ 2416 w 2644"/>
              <a:gd name="T1" fmla="*/ 0 h 3645"/>
              <a:gd name="T2" fmla="*/ 2416 w 2644"/>
              <a:gd name="T3" fmla="*/ 0 h 3645"/>
              <a:gd name="T4" fmla="*/ 238 w 2644"/>
              <a:gd name="T5" fmla="*/ 0 h 3645"/>
              <a:gd name="T6" fmla="*/ 0 w 2644"/>
              <a:gd name="T7" fmla="*/ 238 h 3645"/>
              <a:gd name="T8" fmla="*/ 0 w 2644"/>
              <a:gd name="T9" fmla="*/ 3407 h 3645"/>
              <a:gd name="T10" fmla="*/ 238 w 2644"/>
              <a:gd name="T11" fmla="*/ 3644 h 3645"/>
              <a:gd name="T12" fmla="*/ 2416 w 2644"/>
              <a:gd name="T13" fmla="*/ 3644 h 3645"/>
              <a:gd name="T14" fmla="*/ 2643 w 2644"/>
              <a:gd name="T15" fmla="*/ 3407 h 3645"/>
              <a:gd name="T16" fmla="*/ 2643 w 2644"/>
              <a:gd name="T17" fmla="*/ 238 h 3645"/>
              <a:gd name="T18" fmla="*/ 2416 w 2644"/>
              <a:gd name="T19" fmla="*/ 0 h 3645"/>
              <a:gd name="T20" fmla="*/ 1321 w 2644"/>
              <a:gd name="T21" fmla="*/ 3551 h 3645"/>
              <a:gd name="T22" fmla="*/ 1321 w 2644"/>
              <a:gd name="T23" fmla="*/ 3551 h 3645"/>
              <a:gd name="T24" fmla="*/ 1177 w 2644"/>
              <a:gd name="T25" fmla="*/ 3407 h 3645"/>
              <a:gd name="T26" fmla="*/ 1321 w 2644"/>
              <a:gd name="T27" fmla="*/ 3272 h 3645"/>
              <a:gd name="T28" fmla="*/ 1466 w 2644"/>
              <a:gd name="T29" fmla="*/ 3407 h 3645"/>
              <a:gd name="T30" fmla="*/ 1321 w 2644"/>
              <a:gd name="T31" fmla="*/ 3551 h 3645"/>
              <a:gd name="T32" fmla="*/ 2364 w 2644"/>
              <a:gd name="T33" fmla="*/ 3128 h 3645"/>
              <a:gd name="T34" fmla="*/ 2364 w 2644"/>
              <a:gd name="T35" fmla="*/ 3128 h 3645"/>
              <a:gd name="T36" fmla="*/ 238 w 2644"/>
              <a:gd name="T37" fmla="*/ 3128 h 3645"/>
              <a:gd name="T38" fmla="*/ 238 w 2644"/>
              <a:gd name="T39" fmla="*/ 289 h 3645"/>
              <a:gd name="T40" fmla="*/ 2364 w 2644"/>
              <a:gd name="T41" fmla="*/ 289 h 3645"/>
              <a:gd name="T42" fmla="*/ 2364 w 2644"/>
              <a:gd name="T43" fmla="*/ 3128 h 3645"/>
              <a:gd name="T44" fmla="*/ 2364 w 2644"/>
              <a:gd name="T45" fmla="*/ 3128 h 3645"/>
              <a:gd name="T46" fmla="*/ 2364 w 2644"/>
              <a:gd name="T47" fmla="*/ 3128 h 3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44" h="3645">
                <a:moveTo>
                  <a:pt x="2416" y="0"/>
                </a:moveTo>
                <a:lnTo>
                  <a:pt x="2416" y="0"/>
                </a:lnTo>
                <a:cubicBezTo>
                  <a:pt x="238" y="0"/>
                  <a:pt x="238" y="0"/>
                  <a:pt x="238" y="0"/>
                </a:cubicBezTo>
                <a:cubicBezTo>
                  <a:pt x="93" y="0"/>
                  <a:pt x="0" y="144"/>
                  <a:pt x="0" y="238"/>
                </a:cubicBezTo>
                <a:cubicBezTo>
                  <a:pt x="0" y="3407"/>
                  <a:pt x="0" y="3407"/>
                  <a:pt x="0" y="3407"/>
                </a:cubicBezTo>
                <a:cubicBezTo>
                  <a:pt x="0" y="3551"/>
                  <a:pt x="93" y="3644"/>
                  <a:pt x="238" y="3644"/>
                </a:cubicBezTo>
                <a:cubicBezTo>
                  <a:pt x="2416" y="3644"/>
                  <a:pt x="2416" y="3644"/>
                  <a:pt x="2416" y="3644"/>
                </a:cubicBezTo>
                <a:cubicBezTo>
                  <a:pt x="2508" y="3644"/>
                  <a:pt x="2643" y="3551"/>
                  <a:pt x="2643" y="3407"/>
                </a:cubicBezTo>
                <a:cubicBezTo>
                  <a:pt x="2643" y="238"/>
                  <a:pt x="2643" y="238"/>
                  <a:pt x="2643" y="238"/>
                </a:cubicBezTo>
                <a:cubicBezTo>
                  <a:pt x="2643" y="144"/>
                  <a:pt x="2508" y="0"/>
                  <a:pt x="2416" y="0"/>
                </a:cubicBezTo>
                <a:close/>
                <a:moveTo>
                  <a:pt x="1321" y="3551"/>
                </a:moveTo>
                <a:lnTo>
                  <a:pt x="1321" y="3551"/>
                </a:lnTo>
                <a:cubicBezTo>
                  <a:pt x="1229" y="3551"/>
                  <a:pt x="1177" y="3500"/>
                  <a:pt x="1177" y="3407"/>
                </a:cubicBezTo>
                <a:cubicBezTo>
                  <a:pt x="1177" y="3314"/>
                  <a:pt x="1229" y="3272"/>
                  <a:pt x="1321" y="3272"/>
                </a:cubicBezTo>
                <a:cubicBezTo>
                  <a:pt x="1373" y="3272"/>
                  <a:pt x="1466" y="3314"/>
                  <a:pt x="1466" y="3407"/>
                </a:cubicBezTo>
                <a:cubicBezTo>
                  <a:pt x="1466" y="3500"/>
                  <a:pt x="1373" y="3551"/>
                  <a:pt x="1321" y="3551"/>
                </a:cubicBezTo>
                <a:close/>
                <a:moveTo>
                  <a:pt x="2364" y="3128"/>
                </a:moveTo>
                <a:lnTo>
                  <a:pt x="2364" y="3128"/>
                </a:lnTo>
                <a:cubicBezTo>
                  <a:pt x="238" y="3128"/>
                  <a:pt x="238" y="3128"/>
                  <a:pt x="238" y="3128"/>
                </a:cubicBezTo>
                <a:cubicBezTo>
                  <a:pt x="238" y="289"/>
                  <a:pt x="238" y="289"/>
                  <a:pt x="238" y="289"/>
                </a:cubicBezTo>
                <a:cubicBezTo>
                  <a:pt x="2364" y="289"/>
                  <a:pt x="2364" y="289"/>
                  <a:pt x="2364" y="289"/>
                </a:cubicBezTo>
                <a:lnTo>
                  <a:pt x="2364" y="3128"/>
                </a:lnTo>
                <a:close/>
                <a:moveTo>
                  <a:pt x="2364" y="3128"/>
                </a:moveTo>
                <a:lnTo>
                  <a:pt x="2364" y="3128"/>
                </a:lnTo>
                <a:close/>
              </a:path>
            </a:pathLst>
          </a:custGeom>
          <a:solidFill>
            <a:schemeClr val="accent1"/>
          </a:solidFill>
          <a:ln>
            <a:noFill/>
          </a:ln>
          <a:effectLst/>
        </p:spPr>
        <p:txBody>
          <a:bodyPr wrap="none" lIns="182886" tIns="91443" rIns="182886" bIns="91443" anchor="ctr"/>
          <a:lstStyle/>
          <a:p>
            <a:endParaRPr lang="en-US" sz="2701" dirty="0">
              <a:latin typeface="Lato Light"/>
            </a:endParaRPr>
          </a:p>
        </p:txBody>
      </p:sp>
      <p:sp>
        <p:nvSpPr>
          <p:cNvPr id="65" name="Freeform 3"/>
          <p:cNvSpPr>
            <a:spLocks noChangeArrowheads="1"/>
          </p:cNvSpPr>
          <p:nvPr/>
        </p:nvSpPr>
        <p:spPr bwMode="auto">
          <a:xfrm>
            <a:off x="5270524" y="9200782"/>
            <a:ext cx="720254" cy="993007"/>
          </a:xfrm>
          <a:custGeom>
            <a:avLst/>
            <a:gdLst>
              <a:gd name="T0" fmla="*/ 2416 w 2644"/>
              <a:gd name="T1" fmla="*/ 0 h 3645"/>
              <a:gd name="T2" fmla="*/ 2416 w 2644"/>
              <a:gd name="T3" fmla="*/ 0 h 3645"/>
              <a:gd name="T4" fmla="*/ 238 w 2644"/>
              <a:gd name="T5" fmla="*/ 0 h 3645"/>
              <a:gd name="T6" fmla="*/ 0 w 2644"/>
              <a:gd name="T7" fmla="*/ 238 h 3645"/>
              <a:gd name="T8" fmla="*/ 0 w 2644"/>
              <a:gd name="T9" fmla="*/ 3407 h 3645"/>
              <a:gd name="T10" fmla="*/ 238 w 2644"/>
              <a:gd name="T11" fmla="*/ 3644 h 3645"/>
              <a:gd name="T12" fmla="*/ 2416 w 2644"/>
              <a:gd name="T13" fmla="*/ 3644 h 3645"/>
              <a:gd name="T14" fmla="*/ 2643 w 2644"/>
              <a:gd name="T15" fmla="*/ 3407 h 3645"/>
              <a:gd name="T16" fmla="*/ 2643 w 2644"/>
              <a:gd name="T17" fmla="*/ 238 h 3645"/>
              <a:gd name="T18" fmla="*/ 2416 w 2644"/>
              <a:gd name="T19" fmla="*/ 0 h 3645"/>
              <a:gd name="T20" fmla="*/ 1321 w 2644"/>
              <a:gd name="T21" fmla="*/ 3551 h 3645"/>
              <a:gd name="T22" fmla="*/ 1321 w 2644"/>
              <a:gd name="T23" fmla="*/ 3551 h 3645"/>
              <a:gd name="T24" fmla="*/ 1177 w 2644"/>
              <a:gd name="T25" fmla="*/ 3407 h 3645"/>
              <a:gd name="T26" fmla="*/ 1321 w 2644"/>
              <a:gd name="T27" fmla="*/ 3272 h 3645"/>
              <a:gd name="T28" fmla="*/ 1466 w 2644"/>
              <a:gd name="T29" fmla="*/ 3407 h 3645"/>
              <a:gd name="T30" fmla="*/ 1321 w 2644"/>
              <a:gd name="T31" fmla="*/ 3551 h 3645"/>
              <a:gd name="T32" fmla="*/ 2364 w 2644"/>
              <a:gd name="T33" fmla="*/ 3128 h 3645"/>
              <a:gd name="T34" fmla="*/ 2364 w 2644"/>
              <a:gd name="T35" fmla="*/ 3128 h 3645"/>
              <a:gd name="T36" fmla="*/ 238 w 2644"/>
              <a:gd name="T37" fmla="*/ 3128 h 3645"/>
              <a:gd name="T38" fmla="*/ 238 w 2644"/>
              <a:gd name="T39" fmla="*/ 289 h 3645"/>
              <a:gd name="T40" fmla="*/ 2364 w 2644"/>
              <a:gd name="T41" fmla="*/ 289 h 3645"/>
              <a:gd name="T42" fmla="*/ 2364 w 2644"/>
              <a:gd name="T43" fmla="*/ 3128 h 3645"/>
              <a:gd name="T44" fmla="*/ 2364 w 2644"/>
              <a:gd name="T45" fmla="*/ 3128 h 3645"/>
              <a:gd name="T46" fmla="*/ 2364 w 2644"/>
              <a:gd name="T47" fmla="*/ 3128 h 3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44" h="3645">
                <a:moveTo>
                  <a:pt x="2416" y="0"/>
                </a:moveTo>
                <a:lnTo>
                  <a:pt x="2416" y="0"/>
                </a:lnTo>
                <a:cubicBezTo>
                  <a:pt x="238" y="0"/>
                  <a:pt x="238" y="0"/>
                  <a:pt x="238" y="0"/>
                </a:cubicBezTo>
                <a:cubicBezTo>
                  <a:pt x="93" y="0"/>
                  <a:pt x="0" y="144"/>
                  <a:pt x="0" y="238"/>
                </a:cubicBezTo>
                <a:cubicBezTo>
                  <a:pt x="0" y="3407"/>
                  <a:pt x="0" y="3407"/>
                  <a:pt x="0" y="3407"/>
                </a:cubicBezTo>
                <a:cubicBezTo>
                  <a:pt x="0" y="3551"/>
                  <a:pt x="93" y="3644"/>
                  <a:pt x="238" y="3644"/>
                </a:cubicBezTo>
                <a:cubicBezTo>
                  <a:pt x="2416" y="3644"/>
                  <a:pt x="2416" y="3644"/>
                  <a:pt x="2416" y="3644"/>
                </a:cubicBezTo>
                <a:cubicBezTo>
                  <a:pt x="2508" y="3644"/>
                  <a:pt x="2643" y="3551"/>
                  <a:pt x="2643" y="3407"/>
                </a:cubicBezTo>
                <a:cubicBezTo>
                  <a:pt x="2643" y="238"/>
                  <a:pt x="2643" y="238"/>
                  <a:pt x="2643" y="238"/>
                </a:cubicBezTo>
                <a:cubicBezTo>
                  <a:pt x="2643" y="144"/>
                  <a:pt x="2508" y="0"/>
                  <a:pt x="2416" y="0"/>
                </a:cubicBezTo>
                <a:close/>
                <a:moveTo>
                  <a:pt x="1321" y="3551"/>
                </a:moveTo>
                <a:lnTo>
                  <a:pt x="1321" y="3551"/>
                </a:lnTo>
                <a:cubicBezTo>
                  <a:pt x="1229" y="3551"/>
                  <a:pt x="1177" y="3500"/>
                  <a:pt x="1177" y="3407"/>
                </a:cubicBezTo>
                <a:cubicBezTo>
                  <a:pt x="1177" y="3314"/>
                  <a:pt x="1229" y="3272"/>
                  <a:pt x="1321" y="3272"/>
                </a:cubicBezTo>
                <a:cubicBezTo>
                  <a:pt x="1373" y="3272"/>
                  <a:pt x="1466" y="3314"/>
                  <a:pt x="1466" y="3407"/>
                </a:cubicBezTo>
                <a:cubicBezTo>
                  <a:pt x="1466" y="3500"/>
                  <a:pt x="1373" y="3551"/>
                  <a:pt x="1321" y="3551"/>
                </a:cubicBezTo>
                <a:close/>
                <a:moveTo>
                  <a:pt x="2364" y="3128"/>
                </a:moveTo>
                <a:lnTo>
                  <a:pt x="2364" y="3128"/>
                </a:lnTo>
                <a:cubicBezTo>
                  <a:pt x="238" y="3128"/>
                  <a:pt x="238" y="3128"/>
                  <a:pt x="238" y="3128"/>
                </a:cubicBezTo>
                <a:cubicBezTo>
                  <a:pt x="238" y="289"/>
                  <a:pt x="238" y="289"/>
                  <a:pt x="238" y="289"/>
                </a:cubicBezTo>
                <a:cubicBezTo>
                  <a:pt x="2364" y="289"/>
                  <a:pt x="2364" y="289"/>
                  <a:pt x="2364" y="289"/>
                </a:cubicBezTo>
                <a:lnTo>
                  <a:pt x="2364" y="3128"/>
                </a:lnTo>
                <a:close/>
                <a:moveTo>
                  <a:pt x="2364" y="3128"/>
                </a:moveTo>
                <a:lnTo>
                  <a:pt x="2364" y="3128"/>
                </a:lnTo>
                <a:close/>
              </a:path>
            </a:pathLst>
          </a:custGeom>
          <a:solidFill>
            <a:schemeClr val="accent2"/>
          </a:solidFill>
          <a:ln>
            <a:noFill/>
          </a:ln>
          <a:effectLst/>
        </p:spPr>
        <p:txBody>
          <a:bodyPr wrap="none" lIns="182886" tIns="91443" rIns="182886" bIns="91443" anchor="ctr"/>
          <a:lstStyle/>
          <a:p>
            <a:endParaRPr lang="en-US" sz="2701" dirty="0">
              <a:latin typeface="Lato Light"/>
            </a:endParaRPr>
          </a:p>
        </p:txBody>
      </p:sp>
      <p:sp>
        <p:nvSpPr>
          <p:cNvPr id="66" name="Freeform 3"/>
          <p:cNvSpPr>
            <a:spLocks noChangeArrowheads="1"/>
          </p:cNvSpPr>
          <p:nvPr/>
        </p:nvSpPr>
        <p:spPr bwMode="auto">
          <a:xfrm>
            <a:off x="7551787" y="9200782"/>
            <a:ext cx="720254" cy="993007"/>
          </a:xfrm>
          <a:custGeom>
            <a:avLst/>
            <a:gdLst>
              <a:gd name="T0" fmla="*/ 2416 w 2644"/>
              <a:gd name="T1" fmla="*/ 0 h 3645"/>
              <a:gd name="T2" fmla="*/ 2416 w 2644"/>
              <a:gd name="T3" fmla="*/ 0 h 3645"/>
              <a:gd name="T4" fmla="*/ 238 w 2644"/>
              <a:gd name="T5" fmla="*/ 0 h 3645"/>
              <a:gd name="T6" fmla="*/ 0 w 2644"/>
              <a:gd name="T7" fmla="*/ 238 h 3645"/>
              <a:gd name="T8" fmla="*/ 0 w 2644"/>
              <a:gd name="T9" fmla="*/ 3407 h 3645"/>
              <a:gd name="T10" fmla="*/ 238 w 2644"/>
              <a:gd name="T11" fmla="*/ 3644 h 3645"/>
              <a:gd name="T12" fmla="*/ 2416 w 2644"/>
              <a:gd name="T13" fmla="*/ 3644 h 3645"/>
              <a:gd name="T14" fmla="*/ 2643 w 2644"/>
              <a:gd name="T15" fmla="*/ 3407 h 3645"/>
              <a:gd name="T16" fmla="*/ 2643 w 2644"/>
              <a:gd name="T17" fmla="*/ 238 h 3645"/>
              <a:gd name="T18" fmla="*/ 2416 w 2644"/>
              <a:gd name="T19" fmla="*/ 0 h 3645"/>
              <a:gd name="T20" fmla="*/ 1321 w 2644"/>
              <a:gd name="T21" fmla="*/ 3551 h 3645"/>
              <a:gd name="T22" fmla="*/ 1321 w 2644"/>
              <a:gd name="T23" fmla="*/ 3551 h 3645"/>
              <a:gd name="T24" fmla="*/ 1177 w 2644"/>
              <a:gd name="T25" fmla="*/ 3407 h 3645"/>
              <a:gd name="T26" fmla="*/ 1321 w 2644"/>
              <a:gd name="T27" fmla="*/ 3272 h 3645"/>
              <a:gd name="T28" fmla="*/ 1466 w 2644"/>
              <a:gd name="T29" fmla="*/ 3407 h 3645"/>
              <a:gd name="T30" fmla="*/ 1321 w 2644"/>
              <a:gd name="T31" fmla="*/ 3551 h 3645"/>
              <a:gd name="T32" fmla="*/ 2364 w 2644"/>
              <a:gd name="T33" fmla="*/ 3128 h 3645"/>
              <a:gd name="T34" fmla="*/ 2364 w 2644"/>
              <a:gd name="T35" fmla="*/ 3128 h 3645"/>
              <a:gd name="T36" fmla="*/ 238 w 2644"/>
              <a:gd name="T37" fmla="*/ 3128 h 3645"/>
              <a:gd name="T38" fmla="*/ 238 w 2644"/>
              <a:gd name="T39" fmla="*/ 289 h 3645"/>
              <a:gd name="T40" fmla="*/ 2364 w 2644"/>
              <a:gd name="T41" fmla="*/ 289 h 3645"/>
              <a:gd name="T42" fmla="*/ 2364 w 2644"/>
              <a:gd name="T43" fmla="*/ 3128 h 3645"/>
              <a:gd name="T44" fmla="*/ 2364 w 2644"/>
              <a:gd name="T45" fmla="*/ 3128 h 3645"/>
              <a:gd name="T46" fmla="*/ 2364 w 2644"/>
              <a:gd name="T47" fmla="*/ 3128 h 3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44" h="3645">
                <a:moveTo>
                  <a:pt x="2416" y="0"/>
                </a:moveTo>
                <a:lnTo>
                  <a:pt x="2416" y="0"/>
                </a:lnTo>
                <a:cubicBezTo>
                  <a:pt x="238" y="0"/>
                  <a:pt x="238" y="0"/>
                  <a:pt x="238" y="0"/>
                </a:cubicBezTo>
                <a:cubicBezTo>
                  <a:pt x="93" y="0"/>
                  <a:pt x="0" y="144"/>
                  <a:pt x="0" y="238"/>
                </a:cubicBezTo>
                <a:cubicBezTo>
                  <a:pt x="0" y="3407"/>
                  <a:pt x="0" y="3407"/>
                  <a:pt x="0" y="3407"/>
                </a:cubicBezTo>
                <a:cubicBezTo>
                  <a:pt x="0" y="3551"/>
                  <a:pt x="93" y="3644"/>
                  <a:pt x="238" y="3644"/>
                </a:cubicBezTo>
                <a:cubicBezTo>
                  <a:pt x="2416" y="3644"/>
                  <a:pt x="2416" y="3644"/>
                  <a:pt x="2416" y="3644"/>
                </a:cubicBezTo>
                <a:cubicBezTo>
                  <a:pt x="2508" y="3644"/>
                  <a:pt x="2643" y="3551"/>
                  <a:pt x="2643" y="3407"/>
                </a:cubicBezTo>
                <a:cubicBezTo>
                  <a:pt x="2643" y="238"/>
                  <a:pt x="2643" y="238"/>
                  <a:pt x="2643" y="238"/>
                </a:cubicBezTo>
                <a:cubicBezTo>
                  <a:pt x="2643" y="144"/>
                  <a:pt x="2508" y="0"/>
                  <a:pt x="2416" y="0"/>
                </a:cubicBezTo>
                <a:close/>
                <a:moveTo>
                  <a:pt x="1321" y="3551"/>
                </a:moveTo>
                <a:lnTo>
                  <a:pt x="1321" y="3551"/>
                </a:lnTo>
                <a:cubicBezTo>
                  <a:pt x="1229" y="3551"/>
                  <a:pt x="1177" y="3500"/>
                  <a:pt x="1177" y="3407"/>
                </a:cubicBezTo>
                <a:cubicBezTo>
                  <a:pt x="1177" y="3314"/>
                  <a:pt x="1229" y="3272"/>
                  <a:pt x="1321" y="3272"/>
                </a:cubicBezTo>
                <a:cubicBezTo>
                  <a:pt x="1373" y="3272"/>
                  <a:pt x="1466" y="3314"/>
                  <a:pt x="1466" y="3407"/>
                </a:cubicBezTo>
                <a:cubicBezTo>
                  <a:pt x="1466" y="3500"/>
                  <a:pt x="1373" y="3551"/>
                  <a:pt x="1321" y="3551"/>
                </a:cubicBezTo>
                <a:close/>
                <a:moveTo>
                  <a:pt x="2364" y="3128"/>
                </a:moveTo>
                <a:lnTo>
                  <a:pt x="2364" y="3128"/>
                </a:lnTo>
                <a:cubicBezTo>
                  <a:pt x="238" y="3128"/>
                  <a:pt x="238" y="3128"/>
                  <a:pt x="238" y="3128"/>
                </a:cubicBezTo>
                <a:cubicBezTo>
                  <a:pt x="238" y="289"/>
                  <a:pt x="238" y="289"/>
                  <a:pt x="238" y="289"/>
                </a:cubicBezTo>
                <a:cubicBezTo>
                  <a:pt x="2364" y="289"/>
                  <a:pt x="2364" y="289"/>
                  <a:pt x="2364" y="289"/>
                </a:cubicBezTo>
                <a:lnTo>
                  <a:pt x="2364" y="3128"/>
                </a:lnTo>
                <a:close/>
                <a:moveTo>
                  <a:pt x="2364" y="3128"/>
                </a:moveTo>
                <a:lnTo>
                  <a:pt x="2364" y="3128"/>
                </a:lnTo>
                <a:close/>
              </a:path>
            </a:pathLst>
          </a:custGeom>
          <a:solidFill>
            <a:schemeClr val="accent3"/>
          </a:solidFill>
          <a:ln>
            <a:noFill/>
          </a:ln>
          <a:effectLst/>
        </p:spPr>
        <p:txBody>
          <a:bodyPr wrap="none" lIns="182886" tIns="91443" rIns="182886" bIns="91443" anchor="ctr"/>
          <a:lstStyle/>
          <a:p>
            <a:endParaRPr lang="en-US" sz="2701" dirty="0">
              <a:latin typeface="Lato Light"/>
            </a:endParaRPr>
          </a:p>
        </p:txBody>
      </p:sp>
      <p:sp>
        <p:nvSpPr>
          <p:cNvPr id="67" name="Freeform 3"/>
          <p:cNvSpPr>
            <a:spLocks noChangeArrowheads="1"/>
          </p:cNvSpPr>
          <p:nvPr/>
        </p:nvSpPr>
        <p:spPr bwMode="auto">
          <a:xfrm>
            <a:off x="12235935" y="9217903"/>
            <a:ext cx="720254" cy="993007"/>
          </a:xfrm>
          <a:custGeom>
            <a:avLst/>
            <a:gdLst>
              <a:gd name="T0" fmla="*/ 2416 w 2644"/>
              <a:gd name="T1" fmla="*/ 0 h 3645"/>
              <a:gd name="T2" fmla="*/ 2416 w 2644"/>
              <a:gd name="T3" fmla="*/ 0 h 3645"/>
              <a:gd name="T4" fmla="*/ 238 w 2644"/>
              <a:gd name="T5" fmla="*/ 0 h 3645"/>
              <a:gd name="T6" fmla="*/ 0 w 2644"/>
              <a:gd name="T7" fmla="*/ 238 h 3645"/>
              <a:gd name="T8" fmla="*/ 0 w 2644"/>
              <a:gd name="T9" fmla="*/ 3407 h 3645"/>
              <a:gd name="T10" fmla="*/ 238 w 2644"/>
              <a:gd name="T11" fmla="*/ 3644 h 3645"/>
              <a:gd name="T12" fmla="*/ 2416 w 2644"/>
              <a:gd name="T13" fmla="*/ 3644 h 3645"/>
              <a:gd name="T14" fmla="*/ 2643 w 2644"/>
              <a:gd name="T15" fmla="*/ 3407 h 3645"/>
              <a:gd name="T16" fmla="*/ 2643 w 2644"/>
              <a:gd name="T17" fmla="*/ 238 h 3645"/>
              <a:gd name="T18" fmla="*/ 2416 w 2644"/>
              <a:gd name="T19" fmla="*/ 0 h 3645"/>
              <a:gd name="T20" fmla="*/ 1321 w 2644"/>
              <a:gd name="T21" fmla="*/ 3551 h 3645"/>
              <a:gd name="T22" fmla="*/ 1321 w 2644"/>
              <a:gd name="T23" fmla="*/ 3551 h 3645"/>
              <a:gd name="T24" fmla="*/ 1177 w 2644"/>
              <a:gd name="T25" fmla="*/ 3407 h 3645"/>
              <a:gd name="T26" fmla="*/ 1321 w 2644"/>
              <a:gd name="T27" fmla="*/ 3272 h 3645"/>
              <a:gd name="T28" fmla="*/ 1466 w 2644"/>
              <a:gd name="T29" fmla="*/ 3407 h 3645"/>
              <a:gd name="T30" fmla="*/ 1321 w 2644"/>
              <a:gd name="T31" fmla="*/ 3551 h 3645"/>
              <a:gd name="T32" fmla="*/ 2364 w 2644"/>
              <a:gd name="T33" fmla="*/ 3128 h 3645"/>
              <a:gd name="T34" fmla="*/ 2364 w 2644"/>
              <a:gd name="T35" fmla="*/ 3128 h 3645"/>
              <a:gd name="T36" fmla="*/ 238 w 2644"/>
              <a:gd name="T37" fmla="*/ 3128 h 3645"/>
              <a:gd name="T38" fmla="*/ 238 w 2644"/>
              <a:gd name="T39" fmla="*/ 289 h 3645"/>
              <a:gd name="T40" fmla="*/ 2364 w 2644"/>
              <a:gd name="T41" fmla="*/ 289 h 3645"/>
              <a:gd name="T42" fmla="*/ 2364 w 2644"/>
              <a:gd name="T43" fmla="*/ 3128 h 3645"/>
              <a:gd name="T44" fmla="*/ 2364 w 2644"/>
              <a:gd name="T45" fmla="*/ 3128 h 3645"/>
              <a:gd name="T46" fmla="*/ 2364 w 2644"/>
              <a:gd name="T47" fmla="*/ 3128 h 3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44" h="3645">
                <a:moveTo>
                  <a:pt x="2416" y="0"/>
                </a:moveTo>
                <a:lnTo>
                  <a:pt x="2416" y="0"/>
                </a:lnTo>
                <a:cubicBezTo>
                  <a:pt x="238" y="0"/>
                  <a:pt x="238" y="0"/>
                  <a:pt x="238" y="0"/>
                </a:cubicBezTo>
                <a:cubicBezTo>
                  <a:pt x="93" y="0"/>
                  <a:pt x="0" y="144"/>
                  <a:pt x="0" y="238"/>
                </a:cubicBezTo>
                <a:cubicBezTo>
                  <a:pt x="0" y="3407"/>
                  <a:pt x="0" y="3407"/>
                  <a:pt x="0" y="3407"/>
                </a:cubicBezTo>
                <a:cubicBezTo>
                  <a:pt x="0" y="3551"/>
                  <a:pt x="93" y="3644"/>
                  <a:pt x="238" y="3644"/>
                </a:cubicBezTo>
                <a:cubicBezTo>
                  <a:pt x="2416" y="3644"/>
                  <a:pt x="2416" y="3644"/>
                  <a:pt x="2416" y="3644"/>
                </a:cubicBezTo>
                <a:cubicBezTo>
                  <a:pt x="2508" y="3644"/>
                  <a:pt x="2643" y="3551"/>
                  <a:pt x="2643" y="3407"/>
                </a:cubicBezTo>
                <a:cubicBezTo>
                  <a:pt x="2643" y="238"/>
                  <a:pt x="2643" y="238"/>
                  <a:pt x="2643" y="238"/>
                </a:cubicBezTo>
                <a:cubicBezTo>
                  <a:pt x="2643" y="144"/>
                  <a:pt x="2508" y="0"/>
                  <a:pt x="2416" y="0"/>
                </a:cubicBezTo>
                <a:close/>
                <a:moveTo>
                  <a:pt x="1321" y="3551"/>
                </a:moveTo>
                <a:lnTo>
                  <a:pt x="1321" y="3551"/>
                </a:lnTo>
                <a:cubicBezTo>
                  <a:pt x="1229" y="3551"/>
                  <a:pt x="1177" y="3500"/>
                  <a:pt x="1177" y="3407"/>
                </a:cubicBezTo>
                <a:cubicBezTo>
                  <a:pt x="1177" y="3314"/>
                  <a:pt x="1229" y="3272"/>
                  <a:pt x="1321" y="3272"/>
                </a:cubicBezTo>
                <a:cubicBezTo>
                  <a:pt x="1373" y="3272"/>
                  <a:pt x="1466" y="3314"/>
                  <a:pt x="1466" y="3407"/>
                </a:cubicBezTo>
                <a:cubicBezTo>
                  <a:pt x="1466" y="3500"/>
                  <a:pt x="1373" y="3551"/>
                  <a:pt x="1321" y="3551"/>
                </a:cubicBezTo>
                <a:close/>
                <a:moveTo>
                  <a:pt x="2364" y="3128"/>
                </a:moveTo>
                <a:lnTo>
                  <a:pt x="2364" y="3128"/>
                </a:lnTo>
                <a:cubicBezTo>
                  <a:pt x="238" y="3128"/>
                  <a:pt x="238" y="3128"/>
                  <a:pt x="238" y="3128"/>
                </a:cubicBezTo>
                <a:cubicBezTo>
                  <a:pt x="238" y="289"/>
                  <a:pt x="238" y="289"/>
                  <a:pt x="238" y="289"/>
                </a:cubicBezTo>
                <a:cubicBezTo>
                  <a:pt x="2364" y="289"/>
                  <a:pt x="2364" y="289"/>
                  <a:pt x="2364" y="289"/>
                </a:cubicBezTo>
                <a:lnTo>
                  <a:pt x="2364" y="3128"/>
                </a:lnTo>
                <a:close/>
                <a:moveTo>
                  <a:pt x="2364" y="3128"/>
                </a:moveTo>
                <a:lnTo>
                  <a:pt x="2364" y="3128"/>
                </a:lnTo>
                <a:close/>
              </a:path>
            </a:pathLst>
          </a:custGeom>
          <a:solidFill>
            <a:schemeClr val="accent5"/>
          </a:solidFill>
          <a:ln>
            <a:noFill/>
          </a:ln>
          <a:effectLst/>
        </p:spPr>
        <p:txBody>
          <a:bodyPr wrap="none" lIns="182886" tIns="91443" rIns="182886" bIns="91443" anchor="ctr"/>
          <a:lstStyle/>
          <a:p>
            <a:endParaRPr lang="en-US" sz="2701" dirty="0">
              <a:latin typeface="Lato Light"/>
            </a:endParaRPr>
          </a:p>
        </p:txBody>
      </p:sp>
      <p:sp>
        <p:nvSpPr>
          <p:cNvPr id="68" name="Oval 67"/>
          <p:cNvSpPr/>
          <p:nvPr/>
        </p:nvSpPr>
        <p:spPr>
          <a:xfrm>
            <a:off x="3258034" y="6613030"/>
            <a:ext cx="194123" cy="194173"/>
          </a:xfrm>
          <a:prstGeom prst="ellipse">
            <a:avLst/>
          </a:prstGeom>
          <a:solidFill>
            <a:schemeClr val="tx1"/>
          </a:solidFill>
          <a:ln>
            <a:solidFill>
              <a:srgbClr val="C5C5C5"/>
            </a:solidFill>
          </a:ln>
        </p:spPr>
        <p:style>
          <a:lnRef idx="2">
            <a:scrgbClr r="0" g="0" b="0"/>
          </a:lnRef>
          <a:fillRef idx="1">
            <a:scrgbClr r="0" g="0" b="0"/>
          </a:fillRef>
          <a:effectRef idx="0">
            <a:schemeClr val="accent4">
              <a:hueOff val="0"/>
              <a:satOff val="0"/>
              <a:lumOff val="0"/>
              <a:alphaOff val="0"/>
            </a:schemeClr>
          </a:effectRef>
          <a:fontRef idx="minor">
            <a:schemeClr val="lt1"/>
          </a:fontRef>
        </p:style>
      </p:sp>
      <p:cxnSp>
        <p:nvCxnSpPr>
          <p:cNvPr id="69" name="Straight Connector 68"/>
          <p:cNvCxnSpPr/>
          <p:nvPr/>
        </p:nvCxnSpPr>
        <p:spPr>
          <a:xfrm flipV="1">
            <a:off x="3346589" y="6795298"/>
            <a:ext cx="0" cy="2405488"/>
          </a:xfrm>
          <a:prstGeom prst="line">
            <a:avLst/>
          </a:prstGeom>
          <a:solidFill>
            <a:schemeClr val="tx1">
              <a:lumMod val="65000"/>
              <a:lumOff val="35000"/>
            </a:schemeClr>
          </a:solidFill>
          <a:ln>
            <a:solidFill>
              <a:srgbClr val="C5C5C5"/>
            </a:solidFill>
            <a:prstDash val="sysDot"/>
          </a:ln>
        </p:spPr>
        <p:style>
          <a:lnRef idx="1">
            <a:schemeClr val="accent1"/>
          </a:lnRef>
          <a:fillRef idx="0">
            <a:schemeClr val="accent1"/>
          </a:fillRef>
          <a:effectRef idx="0">
            <a:schemeClr val="accent1"/>
          </a:effectRef>
          <a:fontRef idx="minor">
            <a:schemeClr val="tx1"/>
          </a:fontRef>
        </p:style>
      </p:cxnSp>
      <p:sp>
        <p:nvSpPr>
          <p:cNvPr id="70" name="Oval 69"/>
          <p:cNvSpPr/>
          <p:nvPr/>
        </p:nvSpPr>
        <p:spPr>
          <a:xfrm>
            <a:off x="7853525" y="6601119"/>
            <a:ext cx="194123" cy="194173"/>
          </a:xfrm>
          <a:prstGeom prst="ellipse">
            <a:avLst/>
          </a:prstGeom>
          <a:solidFill>
            <a:schemeClr val="tx1"/>
          </a:solidFill>
          <a:ln>
            <a:solidFill>
              <a:srgbClr val="C5C5C5"/>
            </a:solidFill>
          </a:ln>
        </p:spPr>
        <p:style>
          <a:lnRef idx="2">
            <a:scrgbClr r="0" g="0" b="0"/>
          </a:lnRef>
          <a:fillRef idx="1">
            <a:scrgbClr r="0" g="0" b="0"/>
          </a:fillRef>
          <a:effectRef idx="0">
            <a:schemeClr val="accent4">
              <a:hueOff val="0"/>
              <a:satOff val="0"/>
              <a:lumOff val="0"/>
              <a:alphaOff val="0"/>
            </a:schemeClr>
          </a:effectRef>
          <a:fontRef idx="minor">
            <a:schemeClr val="lt1"/>
          </a:fontRef>
        </p:style>
      </p:sp>
      <p:cxnSp>
        <p:nvCxnSpPr>
          <p:cNvPr id="71" name="Straight Connector 70"/>
          <p:cNvCxnSpPr/>
          <p:nvPr/>
        </p:nvCxnSpPr>
        <p:spPr>
          <a:xfrm flipV="1">
            <a:off x="7926629" y="6783391"/>
            <a:ext cx="0" cy="2417395"/>
          </a:xfrm>
          <a:prstGeom prst="line">
            <a:avLst/>
          </a:prstGeom>
          <a:solidFill>
            <a:schemeClr val="tx1">
              <a:lumMod val="65000"/>
              <a:lumOff val="35000"/>
            </a:schemeClr>
          </a:solidFill>
          <a:ln>
            <a:solidFill>
              <a:srgbClr val="C5C5C5"/>
            </a:solidFill>
            <a:prstDash val="sysDot"/>
          </a:ln>
        </p:spPr>
        <p:style>
          <a:lnRef idx="1">
            <a:schemeClr val="accent1"/>
          </a:lnRef>
          <a:fillRef idx="0">
            <a:schemeClr val="accent1"/>
          </a:fillRef>
          <a:effectRef idx="0">
            <a:schemeClr val="accent1"/>
          </a:effectRef>
          <a:fontRef idx="minor">
            <a:schemeClr val="tx1"/>
          </a:fontRef>
        </p:style>
      </p:cxnSp>
      <p:sp>
        <p:nvSpPr>
          <p:cNvPr id="72" name="Oval 71"/>
          <p:cNvSpPr/>
          <p:nvPr/>
        </p:nvSpPr>
        <p:spPr>
          <a:xfrm>
            <a:off x="12507443" y="6589216"/>
            <a:ext cx="194123" cy="194173"/>
          </a:xfrm>
          <a:prstGeom prst="ellipse">
            <a:avLst/>
          </a:prstGeom>
          <a:solidFill>
            <a:schemeClr val="tx1"/>
          </a:solidFill>
          <a:ln>
            <a:solidFill>
              <a:srgbClr val="C5C5C5"/>
            </a:solidFill>
          </a:ln>
        </p:spPr>
        <p:style>
          <a:lnRef idx="2">
            <a:scrgbClr r="0" g="0" b="0"/>
          </a:lnRef>
          <a:fillRef idx="1">
            <a:scrgbClr r="0" g="0" b="0"/>
          </a:fillRef>
          <a:effectRef idx="0">
            <a:schemeClr val="accent4">
              <a:hueOff val="0"/>
              <a:satOff val="0"/>
              <a:lumOff val="0"/>
              <a:alphaOff val="0"/>
            </a:schemeClr>
          </a:effectRef>
          <a:fontRef idx="minor">
            <a:schemeClr val="lt1"/>
          </a:fontRef>
        </p:style>
      </p:sp>
      <p:cxnSp>
        <p:nvCxnSpPr>
          <p:cNvPr id="73" name="Straight Connector 72"/>
          <p:cNvCxnSpPr/>
          <p:nvPr/>
        </p:nvCxnSpPr>
        <p:spPr>
          <a:xfrm flipV="1">
            <a:off x="12595999" y="6771482"/>
            <a:ext cx="0" cy="2429512"/>
          </a:xfrm>
          <a:prstGeom prst="line">
            <a:avLst/>
          </a:prstGeom>
          <a:solidFill>
            <a:schemeClr val="tx1">
              <a:lumMod val="65000"/>
              <a:lumOff val="35000"/>
            </a:schemeClr>
          </a:solidFill>
          <a:ln>
            <a:solidFill>
              <a:srgbClr val="C5C5C5"/>
            </a:solidFill>
            <a:prstDash val="sysDot"/>
          </a:ln>
        </p:spPr>
        <p:style>
          <a:lnRef idx="1">
            <a:schemeClr val="accent1"/>
          </a:lnRef>
          <a:fillRef idx="0">
            <a:schemeClr val="accent1"/>
          </a:fillRef>
          <a:effectRef idx="0">
            <a:schemeClr val="accent1"/>
          </a:effectRef>
          <a:fontRef idx="minor">
            <a:schemeClr val="tx1"/>
          </a:fontRef>
        </p:style>
      </p:cxnSp>
      <p:sp>
        <p:nvSpPr>
          <p:cNvPr id="74" name="Oval 73"/>
          <p:cNvSpPr/>
          <p:nvPr/>
        </p:nvSpPr>
        <p:spPr>
          <a:xfrm>
            <a:off x="5534987" y="7841712"/>
            <a:ext cx="194123" cy="194173"/>
          </a:xfrm>
          <a:prstGeom prst="ellipse">
            <a:avLst/>
          </a:prstGeom>
          <a:solidFill>
            <a:schemeClr val="tx1"/>
          </a:solidFill>
          <a:ln>
            <a:solidFill>
              <a:srgbClr val="C5C5C5"/>
            </a:solidFill>
          </a:ln>
        </p:spPr>
        <p:style>
          <a:lnRef idx="2">
            <a:scrgbClr r="0" g="0" b="0"/>
          </a:lnRef>
          <a:fillRef idx="1">
            <a:scrgbClr r="0" g="0" b="0"/>
          </a:fillRef>
          <a:effectRef idx="0">
            <a:schemeClr val="accent4">
              <a:hueOff val="0"/>
              <a:satOff val="0"/>
              <a:lumOff val="0"/>
              <a:alphaOff val="0"/>
            </a:schemeClr>
          </a:effectRef>
          <a:fontRef idx="minor">
            <a:schemeClr val="lt1"/>
          </a:fontRef>
        </p:style>
      </p:sp>
      <p:cxnSp>
        <p:nvCxnSpPr>
          <p:cNvPr id="75" name="Straight Connector 74"/>
          <p:cNvCxnSpPr/>
          <p:nvPr/>
        </p:nvCxnSpPr>
        <p:spPr>
          <a:xfrm flipV="1">
            <a:off x="5623543" y="8023976"/>
            <a:ext cx="0" cy="1193931"/>
          </a:xfrm>
          <a:prstGeom prst="line">
            <a:avLst/>
          </a:prstGeom>
          <a:solidFill>
            <a:schemeClr val="tx1">
              <a:lumMod val="65000"/>
              <a:lumOff val="35000"/>
            </a:schemeClr>
          </a:solidFill>
          <a:ln>
            <a:solidFill>
              <a:srgbClr val="C5C5C5"/>
            </a:solidFill>
            <a:prstDash val="sysDot"/>
          </a:ln>
        </p:spPr>
        <p:style>
          <a:lnRef idx="1">
            <a:schemeClr val="accent1"/>
          </a:lnRef>
          <a:fillRef idx="0">
            <a:schemeClr val="accent1"/>
          </a:fillRef>
          <a:effectRef idx="0">
            <a:schemeClr val="accent1"/>
          </a:effectRef>
          <a:fontRef idx="minor">
            <a:schemeClr val="tx1"/>
          </a:fontRef>
        </p:style>
      </p:cxnSp>
      <p:sp>
        <p:nvSpPr>
          <p:cNvPr id="76" name="Oval 75"/>
          <p:cNvSpPr/>
          <p:nvPr/>
        </p:nvSpPr>
        <p:spPr>
          <a:xfrm>
            <a:off x="10148072" y="7846926"/>
            <a:ext cx="194123" cy="194173"/>
          </a:xfrm>
          <a:prstGeom prst="ellipse">
            <a:avLst/>
          </a:prstGeom>
          <a:solidFill>
            <a:schemeClr val="tx1"/>
          </a:solidFill>
          <a:ln>
            <a:solidFill>
              <a:srgbClr val="C5C5C5"/>
            </a:solidFill>
          </a:ln>
        </p:spPr>
        <p:style>
          <a:lnRef idx="2">
            <a:scrgbClr r="0" g="0" b="0"/>
          </a:lnRef>
          <a:fillRef idx="1">
            <a:scrgbClr r="0" g="0" b="0"/>
          </a:fillRef>
          <a:effectRef idx="0">
            <a:schemeClr val="accent4">
              <a:hueOff val="0"/>
              <a:satOff val="0"/>
              <a:lumOff val="0"/>
              <a:alphaOff val="0"/>
            </a:schemeClr>
          </a:effectRef>
          <a:fontRef idx="minor">
            <a:schemeClr val="lt1"/>
          </a:fontRef>
        </p:style>
      </p:sp>
      <p:cxnSp>
        <p:nvCxnSpPr>
          <p:cNvPr id="77" name="Straight Connector 76"/>
          <p:cNvCxnSpPr/>
          <p:nvPr/>
        </p:nvCxnSpPr>
        <p:spPr>
          <a:xfrm flipV="1">
            <a:off x="10236629" y="8029189"/>
            <a:ext cx="0" cy="1171597"/>
          </a:xfrm>
          <a:prstGeom prst="line">
            <a:avLst/>
          </a:prstGeom>
          <a:solidFill>
            <a:schemeClr val="tx1">
              <a:lumMod val="65000"/>
              <a:lumOff val="35000"/>
            </a:schemeClr>
          </a:solidFill>
          <a:ln>
            <a:solidFill>
              <a:srgbClr val="C5C5C5"/>
            </a:solidFill>
            <a:prstDash val="sysDot"/>
          </a:ln>
        </p:spPr>
        <p:style>
          <a:lnRef idx="1">
            <a:schemeClr val="accent1"/>
          </a:lnRef>
          <a:fillRef idx="0">
            <a:schemeClr val="accent1"/>
          </a:fillRef>
          <a:effectRef idx="0">
            <a:schemeClr val="accent1"/>
          </a:effectRef>
          <a:fontRef idx="minor">
            <a:schemeClr val="tx1"/>
          </a:fontRef>
        </p:style>
      </p:cxnSp>
      <p:sp>
        <p:nvSpPr>
          <p:cNvPr id="78" name="Oval 77"/>
          <p:cNvSpPr/>
          <p:nvPr/>
        </p:nvSpPr>
        <p:spPr>
          <a:xfrm>
            <a:off x="14851703" y="7854758"/>
            <a:ext cx="194123" cy="194173"/>
          </a:xfrm>
          <a:prstGeom prst="ellipse">
            <a:avLst/>
          </a:prstGeom>
          <a:solidFill>
            <a:schemeClr val="tx1"/>
          </a:solidFill>
          <a:ln>
            <a:solidFill>
              <a:srgbClr val="C5C5C5"/>
            </a:solidFill>
          </a:ln>
        </p:spPr>
        <p:style>
          <a:lnRef idx="2">
            <a:scrgbClr r="0" g="0" b="0"/>
          </a:lnRef>
          <a:fillRef idx="1">
            <a:scrgbClr r="0" g="0" b="0"/>
          </a:fillRef>
          <a:effectRef idx="0">
            <a:schemeClr val="accent4">
              <a:hueOff val="0"/>
              <a:satOff val="0"/>
              <a:lumOff val="0"/>
              <a:alphaOff val="0"/>
            </a:schemeClr>
          </a:effectRef>
          <a:fontRef idx="minor">
            <a:schemeClr val="lt1"/>
          </a:fontRef>
        </p:style>
      </p:sp>
      <p:cxnSp>
        <p:nvCxnSpPr>
          <p:cNvPr id="79" name="Straight Connector 78"/>
          <p:cNvCxnSpPr/>
          <p:nvPr/>
        </p:nvCxnSpPr>
        <p:spPr>
          <a:xfrm flipV="1">
            <a:off x="14940258" y="8037019"/>
            <a:ext cx="0" cy="1163763"/>
          </a:xfrm>
          <a:prstGeom prst="line">
            <a:avLst/>
          </a:prstGeom>
          <a:solidFill>
            <a:schemeClr val="tx1">
              <a:lumMod val="65000"/>
              <a:lumOff val="35000"/>
            </a:schemeClr>
          </a:solidFill>
          <a:ln>
            <a:solidFill>
              <a:srgbClr val="C5C5C5"/>
            </a:solidFill>
            <a:prstDash val="sysDot"/>
          </a:ln>
        </p:spPr>
        <p:style>
          <a:lnRef idx="1">
            <a:schemeClr val="accent1"/>
          </a:lnRef>
          <a:fillRef idx="0">
            <a:schemeClr val="accent1"/>
          </a:fillRef>
          <a:effectRef idx="0">
            <a:schemeClr val="accent1"/>
          </a:effectRef>
          <a:fontRef idx="minor">
            <a:schemeClr val="tx1"/>
          </a:fontRef>
        </p:style>
      </p:cxnSp>
      <p:sp>
        <p:nvSpPr>
          <p:cNvPr id="80" name="Freeform 3"/>
          <p:cNvSpPr>
            <a:spLocks noChangeArrowheads="1"/>
          </p:cNvSpPr>
          <p:nvPr/>
        </p:nvSpPr>
        <p:spPr bwMode="auto">
          <a:xfrm>
            <a:off x="14579869" y="9200990"/>
            <a:ext cx="720254" cy="993007"/>
          </a:xfrm>
          <a:custGeom>
            <a:avLst/>
            <a:gdLst>
              <a:gd name="T0" fmla="*/ 2416 w 2644"/>
              <a:gd name="T1" fmla="*/ 0 h 3645"/>
              <a:gd name="T2" fmla="*/ 2416 w 2644"/>
              <a:gd name="T3" fmla="*/ 0 h 3645"/>
              <a:gd name="T4" fmla="*/ 238 w 2644"/>
              <a:gd name="T5" fmla="*/ 0 h 3645"/>
              <a:gd name="T6" fmla="*/ 0 w 2644"/>
              <a:gd name="T7" fmla="*/ 238 h 3645"/>
              <a:gd name="T8" fmla="*/ 0 w 2644"/>
              <a:gd name="T9" fmla="*/ 3407 h 3645"/>
              <a:gd name="T10" fmla="*/ 238 w 2644"/>
              <a:gd name="T11" fmla="*/ 3644 h 3645"/>
              <a:gd name="T12" fmla="*/ 2416 w 2644"/>
              <a:gd name="T13" fmla="*/ 3644 h 3645"/>
              <a:gd name="T14" fmla="*/ 2643 w 2644"/>
              <a:gd name="T15" fmla="*/ 3407 h 3645"/>
              <a:gd name="T16" fmla="*/ 2643 w 2644"/>
              <a:gd name="T17" fmla="*/ 238 h 3645"/>
              <a:gd name="T18" fmla="*/ 2416 w 2644"/>
              <a:gd name="T19" fmla="*/ 0 h 3645"/>
              <a:gd name="T20" fmla="*/ 1321 w 2644"/>
              <a:gd name="T21" fmla="*/ 3551 h 3645"/>
              <a:gd name="T22" fmla="*/ 1321 w 2644"/>
              <a:gd name="T23" fmla="*/ 3551 h 3645"/>
              <a:gd name="T24" fmla="*/ 1177 w 2644"/>
              <a:gd name="T25" fmla="*/ 3407 h 3645"/>
              <a:gd name="T26" fmla="*/ 1321 w 2644"/>
              <a:gd name="T27" fmla="*/ 3272 h 3645"/>
              <a:gd name="T28" fmla="*/ 1466 w 2644"/>
              <a:gd name="T29" fmla="*/ 3407 h 3645"/>
              <a:gd name="T30" fmla="*/ 1321 w 2644"/>
              <a:gd name="T31" fmla="*/ 3551 h 3645"/>
              <a:gd name="T32" fmla="*/ 2364 w 2644"/>
              <a:gd name="T33" fmla="*/ 3128 h 3645"/>
              <a:gd name="T34" fmla="*/ 2364 w 2644"/>
              <a:gd name="T35" fmla="*/ 3128 h 3645"/>
              <a:gd name="T36" fmla="*/ 238 w 2644"/>
              <a:gd name="T37" fmla="*/ 3128 h 3645"/>
              <a:gd name="T38" fmla="*/ 238 w 2644"/>
              <a:gd name="T39" fmla="*/ 289 h 3645"/>
              <a:gd name="T40" fmla="*/ 2364 w 2644"/>
              <a:gd name="T41" fmla="*/ 289 h 3645"/>
              <a:gd name="T42" fmla="*/ 2364 w 2644"/>
              <a:gd name="T43" fmla="*/ 3128 h 3645"/>
              <a:gd name="T44" fmla="*/ 2364 w 2644"/>
              <a:gd name="T45" fmla="*/ 3128 h 3645"/>
              <a:gd name="T46" fmla="*/ 2364 w 2644"/>
              <a:gd name="T47" fmla="*/ 3128 h 3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44" h="3645">
                <a:moveTo>
                  <a:pt x="2416" y="0"/>
                </a:moveTo>
                <a:lnTo>
                  <a:pt x="2416" y="0"/>
                </a:lnTo>
                <a:cubicBezTo>
                  <a:pt x="238" y="0"/>
                  <a:pt x="238" y="0"/>
                  <a:pt x="238" y="0"/>
                </a:cubicBezTo>
                <a:cubicBezTo>
                  <a:pt x="93" y="0"/>
                  <a:pt x="0" y="144"/>
                  <a:pt x="0" y="238"/>
                </a:cubicBezTo>
                <a:cubicBezTo>
                  <a:pt x="0" y="3407"/>
                  <a:pt x="0" y="3407"/>
                  <a:pt x="0" y="3407"/>
                </a:cubicBezTo>
                <a:cubicBezTo>
                  <a:pt x="0" y="3551"/>
                  <a:pt x="93" y="3644"/>
                  <a:pt x="238" y="3644"/>
                </a:cubicBezTo>
                <a:cubicBezTo>
                  <a:pt x="2416" y="3644"/>
                  <a:pt x="2416" y="3644"/>
                  <a:pt x="2416" y="3644"/>
                </a:cubicBezTo>
                <a:cubicBezTo>
                  <a:pt x="2508" y="3644"/>
                  <a:pt x="2643" y="3551"/>
                  <a:pt x="2643" y="3407"/>
                </a:cubicBezTo>
                <a:cubicBezTo>
                  <a:pt x="2643" y="238"/>
                  <a:pt x="2643" y="238"/>
                  <a:pt x="2643" y="238"/>
                </a:cubicBezTo>
                <a:cubicBezTo>
                  <a:pt x="2643" y="144"/>
                  <a:pt x="2508" y="0"/>
                  <a:pt x="2416" y="0"/>
                </a:cubicBezTo>
                <a:close/>
                <a:moveTo>
                  <a:pt x="1321" y="3551"/>
                </a:moveTo>
                <a:lnTo>
                  <a:pt x="1321" y="3551"/>
                </a:lnTo>
                <a:cubicBezTo>
                  <a:pt x="1229" y="3551"/>
                  <a:pt x="1177" y="3500"/>
                  <a:pt x="1177" y="3407"/>
                </a:cubicBezTo>
                <a:cubicBezTo>
                  <a:pt x="1177" y="3314"/>
                  <a:pt x="1229" y="3272"/>
                  <a:pt x="1321" y="3272"/>
                </a:cubicBezTo>
                <a:cubicBezTo>
                  <a:pt x="1373" y="3272"/>
                  <a:pt x="1466" y="3314"/>
                  <a:pt x="1466" y="3407"/>
                </a:cubicBezTo>
                <a:cubicBezTo>
                  <a:pt x="1466" y="3500"/>
                  <a:pt x="1373" y="3551"/>
                  <a:pt x="1321" y="3551"/>
                </a:cubicBezTo>
                <a:close/>
                <a:moveTo>
                  <a:pt x="2364" y="3128"/>
                </a:moveTo>
                <a:lnTo>
                  <a:pt x="2364" y="3128"/>
                </a:lnTo>
                <a:cubicBezTo>
                  <a:pt x="238" y="3128"/>
                  <a:pt x="238" y="3128"/>
                  <a:pt x="238" y="3128"/>
                </a:cubicBezTo>
                <a:cubicBezTo>
                  <a:pt x="238" y="289"/>
                  <a:pt x="238" y="289"/>
                  <a:pt x="238" y="289"/>
                </a:cubicBezTo>
                <a:cubicBezTo>
                  <a:pt x="2364" y="289"/>
                  <a:pt x="2364" y="289"/>
                  <a:pt x="2364" y="289"/>
                </a:cubicBezTo>
                <a:lnTo>
                  <a:pt x="2364" y="3128"/>
                </a:lnTo>
                <a:close/>
                <a:moveTo>
                  <a:pt x="2364" y="3128"/>
                </a:moveTo>
                <a:lnTo>
                  <a:pt x="2364" y="3128"/>
                </a:lnTo>
                <a:close/>
              </a:path>
            </a:pathLst>
          </a:custGeom>
          <a:solidFill>
            <a:schemeClr val="accent6"/>
          </a:solidFill>
          <a:ln>
            <a:noFill/>
          </a:ln>
          <a:effectLst/>
        </p:spPr>
        <p:txBody>
          <a:bodyPr wrap="none" lIns="182886" tIns="91443" rIns="182886" bIns="91443" anchor="ctr"/>
          <a:lstStyle/>
          <a:p>
            <a:endParaRPr lang="en-US" sz="2701" dirty="0">
              <a:latin typeface="Lato Light"/>
            </a:endParaRPr>
          </a:p>
        </p:txBody>
      </p:sp>
      <p:sp>
        <p:nvSpPr>
          <p:cNvPr id="81" name="Freeform 3"/>
          <p:cNvSpPr>
            <a:spLocks noChangeArrowheads="1"/>
          </p:cNvSpPr>
          <p:nvPr/>
        </p:nvSpPr>
        <p:spPr bwMode="auto">
          <a:xfrm>
            <a:off x="9873880" y="9200782"/>
            <a:ext cx="720254" cy="993007"/>
          </a:xfrm>
          <a:custGeom>
            <a:avLst/>
            <a:gdLst>
              <a:gd name="T0" fmla="*/ 2416 w 2644"/>
              <a:gd name="T1" fmla="*/ 0 h 3645"/>
              <a:gd name="T2" fmla="*/ 2416 w 2644"/>
              <a:gd name="T3" fmla="*/ 0 h 3645"/>
              <a:gd name="T4" fmla="*/ 238 w 2644"/>
              <a:gd name="T5" fmla="*/ 0 h 3645"/>
              <a:gd name="T6" fmla="*/ 0 w 2644"/>
              <a:gd name="T7" fmla="*/ 238 h 3645"/>
              <a:gd name="T8" fmla="*/ 0 w 2644"/>
              <a:gd name="T9" fmla="*/ 3407 h 3645"/>
              <a:gd name="T10" fmla="*/ 238 w 2644"/>
              <a:gd name="T11" fmla="*/ 3644 h 3645"/>
              <a:gd name="T12" fmla="*/ 2416 w 2644"/>
              <a:gd name="T13" fmla="*/ 3644 h 3645"/>
              <a:gd name="T14" fmla="*/ 2643 w 2644"/>
              <a:gd name="T15" fmla="*/ 3407 h 3645"/>
              <a:gd name="T16" fmla="*/ 2643 w 2644"/>
              <a:gd name="T17" fmla="*/ 238 h 3645"/>
              <a:gd name="T18" fmla="*/ 2416 w 2644"/>
              <a:gd name="T19" fmla="*/ 0 h 3645"/>
              <a:gd name="T20" fmla="*/ 1321 w 2644"/>
              <a:gd name="T21" fmla="*/ 3551 h 3645"/>
              <a:gd name="T22" fmla="*/ 1321 w 2644"/>
              <a:gd name="T23" fmla="*/ 3551 h 3645"/>
              <a:gd name="T24" fmla="*/ 1177 w 2644"/>
              <a:gd name="T25" fmla="*/ 3407 h 3645"/>
              <a:gd name="T26" fmla="*/ 1321 w 2644"/>
              <a:gd name="T27" fmla="*/ 3272 h 3645"/>
              <a:gd name="T28" fmla="*/ 1466 w 2644"/>
              <a:gd name="T29" fmla="*/ 3407 h 3645"/>
              <a:gd name="T30" fmla="*/ 1321 w 2644"/>
              <a:gd name="T31" fmla="*/ 3551 h 3645"/>
              <a:gd name="T32" fmla="*/ 2364 w 2644"/>
              <a:gd name="T33" fmla="*/ 3128 h 3645"/>
              <a:gd name="T34" fmla="*/ 2364 w 2644"/>
              <a:gd name="T35" fmla="*/ 3128 h 3645"/>
              <a:gd name="T36" fmla="*/ 238 w 2644"/>
              <a:gd name="T37" fmla="*/ 3128 h 3645"/>
              <a:gd name="T38" fmla="*/ 238 w 2644"/>
              <a:gd name="T39" fmla="*/ 289 h 3645"/>
              <a:gd name="T40" fmla="*/ 2364 w 2644"/>
              <a:gd name="T41" fmla="*/ 289 h 3645"/>
              <a:gd name="T42" fmla="*/ 2364 w 2644"/>
              <a:gd name="T43" fmla="*/ 3128 h 3645"/>
              <a:gd name="T44" fmla="*/ 2364 w 2644"/>
              <a:gd name="T45" fmla="*/ 3128 h 3645"/>
              <a:gd name="T46" fmla="*/ 2364 w 2644"/>
              <a:gd name="T47" fmla="*/ 3128 h 3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44" h="3645">
                <a:moveTo>
                  <a:pt x="2416" y="0"/>
                </a:moveTo>
                <a:lnTo>
                  <a:pt x="2416" y="0"/>
                </a:lnTo>
                <a:cubicBezTo>
                  <a:pt x="238" y="0"/>
                  <a:pt x="238" y="0"/>
                  <a:pt x="238" y="0"/>
                </a:cubicBezTo>
                <a:cubicBezTo>
                  <a:pt x="93" y="0"/>
                  <a:pt x="0" y="144"/>
                  <a:pt x="0" y="238"/>
                </a:cubicBezTo>
                <a:cubicBezTo>
                  <a:pt x="0" y="3407"/>
                  <a:pt x="0" y="3407"/>
                  <a:pt x="0" y="3407"/>
                </a:cubicBezTo>
                <a:cubicBezTo>
                  <a:pt x="0" y="3551"/>
                  <a:pt x="93" y="3644"/>
                  <a:pt x="238" y="3644"/>
                </a:cubicBezTo>
                <a:cubicBezTo>
                  <a:pt x="2416" y="3644"/>
                  <a:pt x="2416" y="3644"/>
                  <a:pt x="2416" y="3644"/>
                </a:cubicBezTo>
                <a:cubicBezTo>
                  <a:pt x="2508" y="3644"/>
                  <a:pt x="2643" y="3551"/>
                  <a:pt x="2643" y="3407"/>
                </a:cubicBezTo>
                <a:cubicBezTo>
                  <a:pt x="2643" y="238"/>
                  <a:pt x="2643" y="238"/>
                  <a:pt x="2643" y="238"/>
                </a:cubicBezTo>
                <a:cubicBezTo>
                  <a:pt x="2643" y="144"/>
                  <a:pt x="2508" y="0"/>
                  <a:pt x="2416" y="0"/>
                </a:cubicBezTo>
                <a:close/>
                <a:moveTo>
                  <a:pt x="1321" y="3551"/>
                </a:moveTo>
                <a:lnTo>
                  <a:pt x="1321" y="3551"/>
                </a:lnTo>
                <a:cubicBezTo>
                  <a:pt x="1229" y="3551"/>
                  <a:pt x="1177" y="3500"/>
                  <a:pt x="1177" y="3407"/>
                </a:cubicBezTo>
                <a:cubicBezTo>
                  <a:pt x="1177" y="3314"/>
                  <a:pt x="1229" y="3272"/>
                  <a:pt x="1321" y="3272"/>
                </a:cubicBezTo>
                <a:cubicBezTo>
                  <a:pt x="1373" y="3272"/>
                  <a:pt x="1466" y="3314"/>
                  <a:pt x="1466" y="3407"/>
                </a:cubicBezTo>
                <a:cubicBezTo>
                  <a:pt x="1466" y="3500"/>
                  <a:pt x="1373" y="3551"/>
                  <a:pt x="1321" y="3551"/>
                </a:cubicBezTo>
                <a:close/>
                <a:moveTo>
                  <a:pt x="2364" y="3128"/>
                </a:moveTo>
                <a:lnTo>
                  <a:pt x="2364" y="3128"/>
                </a:lnTo>
                <a:cubicBezTo>
                  <a:pt x="238" y="3128"/>
                  <a:pt x="238" y="3128"/>
                  <a:pt x="238" y="3128"/>
                </a:cubicBezTo>
                <a:cubicBezTo>
                  <a:pt x="238" y="289"/>
                  <a:pt x="238" y="289"/>
                  <a:pt x="238" y="289"/>
                </a:cubicBezTo>
                <a:cubicBezTo>
                  <a:pt x="2364" y="289"/>
                  <a:pt x="2364" y="289"/>
                  <a:pt x="2364" y="289"/>
                </a:cubicBezTo>
                <a:lnTo>
                  <a:pt x="2364" y="3128"/>
                </a:lnTo>
                <a:close/>
                <a:moveTo>
                  <a:pt x="2364" y="3128"/>
                </a:moveTo>
                <a:lnTo>
                  <a:pt x="2364" y="3128"/>
                </a:lnTo>
                <a:close/>
              </a:path>
            </a:pathLst>
          </a:custGeom>
          <a:solidFill>
            <a:schemeClr val="accent4"/>
          </a:solidFill>
          <a:ln>
            <a:noFill/>
          </a:ln>
          <a:effectLst/>
        </p:spPr>
        <p:txBody>
          <a:bodyPr wrap="none" lIns="182886" tIns="91443" rIns="182886" bIns="91443" anchor="ctr"/>
          <a:lstStyle/>
          <a:p>
            <a:endParaRPr lang="en-US" sz="2701" dirty="0">
              <a:latin typeface="Lato Light"/>
            </a:endParaRPr>
          </a:p>
        </p:txBody>
      </p:sp>
      <p:sp>
        <p:nvSpPr>
          <p:cNvPr id="82" name="Subtitle 21"/>
          <p:cNvSpPr txBox="1">
            <a:spLocks/>
          </p:cNvSpPr>
          <p:nvPr/>
        </p:nvSpPr>
        <p:spPr>
          <a:xfrm>
            <a:off x="4540555" y="10239499"/>
            <a:ext cx="2165976" cy="568037"/>
          </a:xfrm>
          <a:prstGeom prst="rect">
            <a:avLst/>
          </a:prstGeom>
        </p:spPr>
        <p:txBody>
          <a:bodyPr vert="horz" lIns="182886" tIns="91443" rIns="182886" bIns="91443" rtlCol="0">
            <a:noAutofit/>
          </a:bodyPr>
          <a:lstStyle>
            <a:lvl1pPr marL="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spcBef>
                <a:spcPts val="150"/>
              </a:spcBef>
            </a:pPr>
            <a:r>
              <a:rPr lang="en-US" sz="1350" dirty="0">
                <a:solidFill>
                  <a:schemeClr val="tx1"/>
                </a:solidFill>
                <a:latin typeface="Lato Light"/>
                <a:cs typeface="Lato Light"/>
              </a:rPr>
              <a:t>Devices from costumers</a:t>
            </a:r>
          </a:p>
          <a:p>
            <a:pPr algn="ctr">
              <a:spcBef>
                <a:spcPts val="150"/>
              </a:spcBef>
            </a:pPr>
            <a:r>
              <a:rPr lang="en-US" sz="1350" dirty="0">
                <a:solidFill>
                  <a:schemeClr val="tx1"/>
                </a:solidFill>
                <a:latin typeface="Lato Light"/>
                <a:cs typeface="Lato Light"/>
              </a:rPr>
              <a:t>Lorem ipsum dolor sit</a:t>
            </a:r>
          </a:p>
        </p:txBody>
      </p:sp>
      <p:sp>
        <p:nvSpPr>
          <p:cNvPr id="83" name="Subtitle 21"/>
          <p:cNvSpPr txBox="1">
            <a:spLocks/>
          </p:cNvSpPr>
          <p:nvPr/>
        </p:nvSpPr>
        <p:spPr>
          <a:xfrm>
            <a:off x="6830518" y="10250432"/>
            <a:ext cx="2165976" cy="568037"/>
          </a:xfrm>
          <a:prstGeom prst="rect">
            <a:avLst/>
          </a:prstGeom>
        </p:spPr>
        <p:txBody>
          <a:bodyPr vert="horz" lIns="182886" tIns="91443" rIns="182886" bIns="91443" rtlCol="0">
            <a:noAutofit/>
          </a:bodyPr>
          <a:lstStyle>
            <a:lvl1pPr marL="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spcBef>
                <a:spcPts val="150"/>
              </a:spcBef>
            </a:pPr>
            <a:r>
              <a:rPr lang="en-US" sz="1350" dirty="0">
                <a:solidFill>
                  <a:schemeClr val="tx1"/>
                </a:solidFill>
                <a:latin typeface="Lato Light"/>
                <a:cs typeface="Lato Light"/>
              </a:rPr>
              <a:t>Devices from costumers</a:t>
            </a:r>
          </a:p>
          <a:p>
            <a:pPr algn="ctr">
              <a:spcBef>
                <a:spcPts val="150"/>
              </a:spcBef>
            </a:pPr>
            <a:r>
              <a:rPr lang="en-US" sz="1350" dirty="0">
                <a:solidFill>
                  <a:schemeClr val="tx1"/>
                </a:solidFill>
                <a:latin typeface="Lato Light"/>
                <a:cs typeface="Lato Light"/>
              </a:rPr>
              <a:t>Lorem ipsum dolor sit</a:t>
            </a:r>
          </a:p>
        </p:txBody>
      </p:sp>
      <p:sp>
        <p:nvSpPr>
          <p:cNvPr id="84" name="Subtitle 21"/>
          <p:cNvSpPr txBox="1">
            <a:spLocks/>
          </p:cNvSpPr>
          <p:nvPr/>
        </p:nvSpPr>
        <p:spPr>
          <a:xfrm>
            <a:off x="9153527" y="10249027"/>
            <a:ext cx="2165976" cy="568037"/>
          </a:xfrm>
          <a:prstGeom prst="rect">
            <a:avLst/>
          </a:prstGeom>
        </p:spPr>
        <p:txBody>
          <a:bodyPr vert="horz" lIns="182886" tIns="91443" rIns="182886" bIns="91443" rtlCol="0">
            <a:noAutofit/>
          </a:bodyPr>
          <a:lstStyle>
            <a:lvl1pPr marL="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spcBef>
                <a:spcPts val="150"/>
              </a:spcBef>
            </a:pPr>
            <a:r>
              <a:rPr lang="en-US" sz="1350" dirty="0">
                <a:solidFill>
                  <a:schemeClr val="tx1"/>
                </a:solidFill>
                <a:latin typeface="Lato Light"/>
                <a:cs typeface="Lato Light"/>
              </a:rPr>
              <a:t>Devices from costumers</a:t>
            </a:r>
          </a:p>
          <a:p>
            <a:pPr algn="ctr">
              <a:spcBef>
                <a:spcPts val="150"/>
              </a:spcBef>
            </a:pPr>
            <a:r>
              <a:rPr lang="en-US" sz="1350" dirty="0">
                <a:solidFill>
                  <a:schemeClr val="tx1"/>
                </a:solidFill>
                <a:latin typeface="Lato Light"/>
                <a:cs typeface="Lato Light"/>
              </a:rPr>
              <a:t>Lorem ipsum dolor sit</a:t>
            </a:r>
          </a:p>
        </p:txBody>
      </p:sp>
      <p:sp>
        <p:nvSpPr>
          <p:cNvPr id="85" name="Subtitle 21"/>
          <p:cNvSpPr txBox="1">
            <a:spLocks/>
          </p:cNvSpPr>
          <p:nvPr/>
        </p:nvSpPr>
        <p:spPr>
          <a:xfrm>
            <a:off x="11513011" y="10239499"/>
            <a:ext cx="2165976" cy="568037"/>
          </a:xfrm>
          <a:prstGeom prst="rect">
            <a:avLst/>
          </a:prstGeom>
        </p:spPr>
        <p:txBody>
          <a:bodyPr vert="horz" lIns="182886" tIns="91443" rIns="182886" bIns="91443" rtlCol="0">
            <a:noAutofit/>
          </a:bodyPr>
          <a:lstStyle>
            <a:lvl1pPr marL="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spcBef>
                <a:spcPts val="150"/>
              </a:spcBef>
            </a:pPr>
            <a:r>
              <a:rPr lang="en-US" sz="1350" dirty="0">
                <a:solidFill>
                  <a:schemeClr val="tx1"/>
                </a:solidFill>
                <a:latin typeface="Lato Light"/>
                <a:cs typeface="Lato Light"/>
              </a:rPr>
              <a:t>Devices from costumers</a:t>
            </a:r>
          </a:p>
          <a:p>
            <a:pPr algn="ctr">
              <a:spcBef>
                <a:spcPts val="150"/>
              </a:spcBef>
            </a:pPr>
            <a:r>
              <a:rPr lang="en-US" sz="1350" dirty="0">
                <a:solidFill>
                  <a:schemeClr val="tx1"/>
                </a:solidFill>
                <a:latin typeface="Lato Light"/>
                <a:cs typeface="Lato Light"/>
              </a:rPr>
              <a:t>Lorem ipsum dolor sit</a:t>
            </a:r>
          </a:p>
        </p:txBody>
      </p:sp>
      <p:sp>
        <p:nvSpPr>
          <p:cNvPr id="86" name="Subtitle 21"/>
          <p:cNvSpPr txBox="1">
            <a:spLocks/>
          </p:cNvSpPr>
          <p:nvPr/>
        </p:nvSpPr>
        <p:spPr>
          <a:xfrm>
            <a:off x="13860196" y="10250432"/>
            <a:ext cx="2165976" cy="568037"/>
          </a:xfrm>
          <a:prstGeom prst="rect">
            <a:avLst/>
          </a:prstGeom>
        </p:spPr>
        <p:txBody>
          <a:bodyPr vert="horz" lIns="182886" tIns="91443" rIns="182886" bIns="91443" rtlCol="0">
            <a:noAutofit/>
          </a:bodyPr>
          <a:lstStyle>
            <a:lvl1pPr marL="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spcBef>
                <a:spcPts val="150"/>
              </a:spcBef>
            </a:pPr>
            <a:r>
              <a:rPr lang="en-US" sz="1350" dirty="0">
                <a:solidFill>
                  <a:schemeClr val="tx1"/>
                </a:solidFill>
                <a:latin typeface="Lato Light"/>
                <a:cs typeface="Lato Light"/>
              </a:rPr>
              <a:t>Devices from costumers</a:t>
            </a:r>
          </a:p>
          <a:p>
            <a:pPr algn="ctr">
              <a:spcBef>
                <a:spcPts val="150"/>
              </a:spcBef>
            </a:pPr>
            <a:r>
              <a:rPr lang="en-US" sz="1350" dirty="0">
                <a:solidFill>
                  <a:schemeClr val="tx1"/>
                </a:solidFill>
                <a:latin typeface="Lato Light"/>
                <a:cs typeface="Lato Light"/>
              </a:rPr>
              <a:t>Lorem ipsum dolor sit</a:t>
            </a:r>
          </a:p>
        </p:txBody>
      </p:sp>
      <p:grpSp>
        <p:nvGrpSpPr>
          <p:cNvPr id="40" name="Group 39"/>
          <p:cNvGrpSpPr/>
          <p:nvPr/>
        </p:nvGrpSpPr>
        <p:grpSpPr>
          <a:xfrm>
            <a:off x="4507905" y="2075518"/>
            <a:ext cx="9272190" cy="1559721"/>
            <a:chOff x="5988388" y="483017"/>
            <a:chExt cx="12359700" cy="2079087"/>
          </a:xfrm>
        </p:grpSpPr>
        <p:sp>
          <p:nvSpPr>
            <p:cNvPr id="41" name="TextBox 40"/>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Costumer Checking</a:t>
              </a:r>
            </a:p>
          </p:txBody>
        </p:sp>
        <p:sp>
          <p:nvSpPr>
            <p:cNvPr id="43" name="Rectangle 4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44"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947005002"/>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1000"/>
                                        <p:tgtEl>
                                          <p:spTgt spid="40"/>
                                        </p:tgtEl>
                                      </p:cBhvr>
                                    </p:animEffect>
                                    <p:anim calcmode="lin" valueType="num">
                                      <p:cBhvr>
                                        <p:cTn id="8" dur="1000" fill="hold"/>
                                        <p:tgtEl>
                                          <p:spTgt spid="40"/>
                                        </p:tgtEl>
                                        <p:attrNameLst>
                                          <p:attrName>ppt_x</p:attrName>
                                        </p:attrNameLst>
                                      </p:cBhvr>
                                      <p:tavLst>
                                        <p:tav tm="0">
                                          <p:val>
                                            <p:strVal val="#ppt_x"/>
                                          </p:val>
                                        </p:tav>
                                        <p:tav tm="100000">
                                          <p:val>
                                            <p:strVal val="#ppt_x"/>
                                          </p:val>
                                        </p:tav>
                                      </p:tavLst>
                                    </p:anim>
                                    <p:anim calcmode="lin" valueType="num">
                                      <p:cBhvr>
                                        <p:cTn id="9" dur="900" decel="100000" fill="hold"/>
                                        <p:tgtEl>
                                          <p:spTgt spid="4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0"/>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52"/>
                                        </p:tgtEl>
                                        <p:attrNameLst>
                                          <p:attrName>style.visibility</p:attrName>
                                        </p:attrNameLst>
                                      </p:cBhvr>
                                      <p:to>
                                        <p:strVal val="visible"/>
                                      </p:to>
                                    </p:set>
                                    <p:animEffect transition="in" filter="fade">
                                      <p:cBhvr>
                                        <p:cTn id="14" dur="500"/>
                                        <p:tgtEl>
                                          <p:spTgt spid="52"/>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53"/>
                                        </p:tgtEl>
                                        <p:attrNameLst>
                                          <p:attrName>style.visibility</p:attrName>
                                        </p:attrNameLst>
                                      </p:cBhvr>
                                      <p:to>
                                        <p:strVal val="visible"/>
                                      </p:to>
                                    </p:set>
                                    <p:animEffect transition="in" filter="fade">
                                      <p:cBhvr>
                                        <p:cTn id="18" dur="500"/>
                                        <p:tgtEl>
                                          <p:spTgt spid="53"/>
                                        </p:tgtEl>
                                      </p:cBhvr>
                                    </p:animEffect>
                                  </p:childTnLst>
                                </p:cTn>
                              </p:par>
                            </p:childTnLst>
                          </p:cTn>
                        </p:par>
                        <p:par>
                          <p:cTn id="19" fill="hold">
                            <p:stCondLst>
                              <p:cond delay="2000"/>
                            </p:stCondLst>
                            <p:childTnLst>
                              <p:par>
                                <p:cTn id="20" presetID="10" presetClass="entr" presetSubtype="0" fill="hold" nodeType="afterEffect">
                                  <p:stCondLst>
                                    <p:cond delay="0"/>
                                  </p:stCondLst>
                                  <p:childTnLst>
                                    <p:set>
                                      <p:cBhvr>
                                        <p:cTn id="21" dur="1" fill="hold">
                                          <p:stCondLst>
                                            <p:cond delay="0"/>
                                          </p:stCondLst>
                                        </p:cTn>
                                        <p:tgtEl>
                                          <p:spTgt spid="68"/>
                                        </p:tgtEl>
                                        <p:attrNameLst>
                                          <p:attrName>style.visibility</p:attrName>
                                        </p:attrNameLst>
                                      </p:cBhvr>
                                      <p:to>
                                        <p:strVal val="visible"/>
                                      </p:to>
                                    </p:set>
                                    <p:animEffect transition="in" filter="fade">
                                      <p:cBhvr>
                                        <p:cTn id="22" dur="500"/>
                                        <p:tgtEl>
                                          <p:spTgt spid="68"/>
                                        </p:tgtEl>
                                      </p:cBhvr>
                                    </p:animEffect>
                                  </p:childTnLst>
                                </p:cTn>
                              </p:par>
                            </p:childTnLst>
                          </p:cTn>
                        </p:par>
                        <p:par>
                          <p:cTn id="23" fill="hold">
                            <p:stCondLst>
                              <p:cond delay="2500"/>
                            </p:stCondLst>
                            <p:childTnLst>
                              <p:par>
                                <p:cTn id="24" presetID="10" presetClass="entr" presetSubtype="0" fill="hold" nodeType="afterEffect">
                                  <p:stCondLst>
                                    <p:cond delay="0"/>
                                  </p:stCondLst>
                                  <p:childTnLst>
                                    <p:set>
                                      <p:cBhvr>
                                        <p:cTn id="25" dur="1" fill="hold">
                                          <p:stCondLst>
                                            <p:cond delay="0"/>
                                          </p:stCondLst>
                                        </p:cTn>
                                        <p:tgtEl>
                                          <p:spTgt spid="69"/>
                                        </p:tgtEl>
                                        <p:attrNameLst>
                                          <p:attrName>style.visibility</p:attrName>
                                        </p:attrNameLst>
                                      </p:cBhvr>
                                      <p:to>
                                        <p:strVal val="visible"/>
                                      </p:to>
                                    </p:set>
                                    <p:animEffect transition="in" filter="fade">
                                      <p:cBhvr>
                                        <p:cTn id="26" dur="500"/>
                                        <p:tgtEl>
                                          <p:spTgt spid="69"/>
                                        </p:tgtEl>
                                      </p:cBhvr>
                                    </p:animEffect>
                                  </p:childTnLst>
                                </p:cTn>
                              </p:par>
                            </p:childTnLst>
                          </p:cTn>
                        </p:par>
                        <p:par>
                          <p:cTn id="27" fill="hold">
                            <p:stCondLst>
                              <p:cond delay="3000"/>
                            </p:stCondLst>
                            <p:childTnLst>
                              <p:par>
                                <p:cTn id="28" presetID="10" presetClass="entr" presetSubtype="0" fill="hold" grpId="0" nodeType="afterEffect">
                                  <p:stCondLst>
                                    <p:cond delay="0"/>
                                  </p:stCondLst>
                                  <p:childTnLst>
                                    <p:set>
                                      <p:cBhvr>
                                        <p:cTn id="29" dur="1" fill="hold">
                                          <p:stCondLst>
                                            <p:cond delay="0"/>
                                          </p:stCondLst>
                                        </p:cTn>
                                        <p:tgtEl>
                                          <p:spTgt spid="64"/>
                                        </p:tgtEl>
                                        <p:attrNameLst>
                                          <p:attrName>style.visibility</p:attrName>
                                        </p:attrNameLst>
                                      </p:cBhvr>
                                      <p:to>
                                        <p:strVal val="visible"/>
                                      </p:to>
                                    </p:set>
                                    <p:animEffect transition="in" filter="fade">
                                      <p:cBhvr>
                                        <p:cTn id="30" dur="500"/>
                                        <p:tgtEl>
                                          <p:spTgt spid="64"/>
                                        </p:tgtEl>
                                      </p:cBhvr>
                                    </p:animEffect>
                                  </p:childTnLst>
                                </p:cTn>
                              </p:par>
                            </p:childTnLst>
                          </p:cTn>
                        </p:par>
                        <p:par>
                          <p:cTn id="31" fill="hold">
                            <p:stCondLst>
                              <p:cond delay="3500"/>
                            </p:stCondLst>
                            <p:childTnLst>
                              <p:par>
                                <p:cTn id="32" presetID="10" presetClass="entr" presetSubtype="0" fill="hold" grpId="0" nodeType="afterEffect">
                                  <p:stCondLst>
                                    <p:cond delay="0"/>
                                  </p:stCondLst>
                                  <p:childTnLst>
                                    <p:set>
                                      <p:cBhvr>
                                        <p:cTn id="33" dur="1" fill="hold">
                                          <p:stCondLst>
                                            <p:cond delay="0"/>
                                          </p:stCondLst>
                                        </p:cTn>
                                        <p:tgtEl>
                                          <p:spTgt spid="45"/>
                                        </p:tgtEl>
                                        <p:attrNameLst>
                                          <p:attrName>style.visibility</p:attrName>
                                        </p:attrNameLst>
                                      </p:cBhvr>
                                      <p:to>
                                        <p:strVal val="visible"/>
                                      </p:to>
                                    </p:set>
                                    <p:animEffect transition="in" filter="fade">
                                      <p:cBhvr>
                                        <p:cTn id="34" dur="500"/>
                                        <p:tgtEl>
                                          <p:spTgt spid="45"/>
                                        </p:tgtEl>
                                      </p:cBhvr>
                                    </p:animEffect>
                                  </p:childTnLst>
                                </p:cTn>
                              </p:par>
                            </p:childTnLst>
                          </p:cTn>
                        </p:par>
                        <p:par>
                          <p:cTn id="35" fill="hold">
                            <p:stCondLst>
                              <p:cond delay="4000"/>
                            </p:stCondLst>
                            <p:childTnLst>
                              <p:par>
                                <p:cTn id="36" presetID="10" presetClass="entr" presetSubtype="0" fill="hold" grpId="0" nodeType="afterEffect">
                                  <p:stCondLst>
                                    <p:cond delay="0"/>
                                  </p:stCondLst>
                                  <p:childTnLst>
                                    <p:set>
                                      <p:cBhvr>
                                        <p:cTn id="37" dur="1" fill="hold">
                                          <p:stCondLst>
                                            <p:cond delay="0"/>
                                          </p:stCondLst>
                                        </p:cTn>
                                        <p:tgtEl>
                                          <p:spTgt spid="54"/>
                                        </p:tgtEl>
                                        <p:attrNameLst>
                                          <p:attrName>style.visibility</p:attrName>
                                        </p:attrNameLst>
                                      </p:cBhvr>
                                      <p:to>
                                        <p:strVal val="visible"/>
                                      </p:to>
                                    </p:set>
                                    <p:animEffect transition="in" filter="fade">
                                      <p:cBhvr>
                                        <p:cTn id="38" dur="500"/>
                                        <p:tgtEl>
                                          <p:spTgt spid="54"/>
                                        </p:tgtEl>
                                      </p:cBhvr>
                                    </p:animEffect>
                                  </p:childTnLst>
                                </p:cTn>
                              </p:par>
                            </p:childTnLst>
                          </p:cTn>
                        </p:par>
                        <p:par>
                          <p:cTn id="39" fill="hold">
                            <p:stCondLst>
                              <p:cond delay="4500"/>
                            </p:stCondLst>
                            <p:childTnLst>
                              <p:par>
                                <p:cTn id="40" presetID="10" presetClass="entr" presetSubtype="0" fill="hold" grpId="0" nodeType="afterEffect">
                                  <p:stCondLst>
                                    <p:cond delay="0"/>
                                  </p:stCondLst>
                                  <p:childTnLst>
                                    <p:set>
                                      <p:cBhvr>
                                        <p:cTn id="41" dur="1" fill="hold">
                                          <p:stCondLst>
                                            <p:cond delay="0"/>
                                          </p:stCondLst>
                                        </p:cTn>
                                        <p:tgtEl>
                                          <p:spTgt spid="55"/>
                                        </p:tgtEl>
                                        <p:attrNameLst>
                                          <p:attrName>style.visibility</p:attrName>
                                        </p:attrNameLst>
                                      </p:cBhvr>
                                      <p:to>
                                        <p:strVal val="visible"/>
                                      </p:to>
                                    </p:set>
                                    <p:animEffect transition="in" filter="fade">
                                      <p:cBhvr>
                                        <p:cTn id="42" dur="500"/>
                                        <p:tgtEl>
                                          <p:spTgt spid="55"/>
                                        </p:tgtEl>
                                      </p:cBhvr>
                                    </p:animEffect>
                                  </p:childTnLst>
                                </p:cTn>
                              </p:par>
                            </p:childTnLst>
                          </p:cTn>
                        </p:par>
                        <p:par>
                          <p:cTn id="43" fill="hold">
                            <p:stCondLst>
                              <p:cond delay="5000"/>
                            </p:stCondLst>
                            <p:childTnLst>
                              <p:par>
                                <p:cTn id="44" presetID="10" presetClass="entr" presetSubtype="0" fill="hold" nodeType="afterEffect">
                                  <p:stCondLst>
                                    <p:cond delay="0"/>
                                  </p:stCondLst>
                                  <p:childTnLst>
                                    <p:set>
                                      <p:cBhvr>
                                        <p:cTn id="45" dur="1" fill="hold">
                                          <p:stCondLst>
                                            <p:cond delay="0"/>
                                          </p:stCondLst>
                                        </p:cTn>
                                        <p:tgtEl>
                                          <p:spTgt spid="74"/>
                                        </p:tgtEl>
                                        <p:attrNameLst>
                                          <p:attrName>style.visibility</p:attrName>
                                        </p:attrNameLst>
                                      </p:cBhvr>
                                      <p:to>
                                        <p:strVal val="visible"/>
                                      </p:to>
                                    </p:set>
                                    <p:animEffect transition="in" filter="fade">
                                      <p:cBhvr>
                                        <p:cTn id="46" dur="500"/>
                                        <p:tgtEl>
                                          <p:spTgt spid="74"/>
                                        </p:tgtEl>
                                      </p:cBhvr>
                                    </p:animEffect>
                                  </p:childTnLst>
                                </p:cTn>
                              </p:par>
                            </p:childTnLst>
                          </p:cTn>
                        </p:par>
                        <p:par>
                          <p:cTn id="47" fill="hold">
                            <p:stCondLst>
                              <p:cond delay="5500"/>
                            </p:stCondLst>
                            <p:childTnLst>
                              <p:par>
                                <p:cTn id="48" presetID="10" presetClass="entr" presetSubtype="0" fill="hold" nodeType="afterEffect">
                                  <p:stCondLst>
                                    <p:cond delay="0"/>
                                  </p:stCondLst>
                                  <p:childTnLst>
                                    <p:set>
                                      <p:cBhvr>
                                        <p:cTn id="49" dur="1" fill="hold">
                                          <p:stCondLst>
                                            <p:cond delay="0"/>
                                          </p:stCondLst>
                                        </p:cTn>
                                        <p:tgtEl>
                                          <p:spTgt spid="75"/>
                                        </p:tgtEl>
                                        <p:attrNameLst>
                                          <p:attrName>style.visibility</p:attrName>
                                        </p:attrNameLst>
                                      </p:cBhvr>
                                      <p:to>
                                        <p:strVal val="visible"/>
                                      </p:to>
                                    </p:set>
                                    <p:animEffect transition="in" filter="fade">
                                      <p:cBhvr>
                                        <p:cTn id="50" dur="500"/>
                                        <p:tgtEl>
                                          <p:spTgt spid="75"/>
                                        </p:tgtEl>
                                      </p:cBhvr>
                                    </p:animEffect>
                                  </p:childTnLst>
                                </p:cTn>
                              </p:par>
                            </p:childTnLst>
                          </p:cTn>
                        </p:par>
                        <p:par>
                          <p:cTn id="51" fill="hold">
                            <p:stCondLst>
                              <p:cond delay="6000"/>
                            </p:stCondLst>
                            <p:childTnLst>
                              <p:par>
                                <p:cTn id="52" presetID="10" presetClass="entr" presetSubtype="0" fill="hold" grpId="0" nodeType="afterEffect">
                                  <p:stCondLst>
                                    <p:cond delay="0"/>
                                  </p:stCondLst>
                                  <p:childTnLst>
                                    <p:set>
                                      <p:cBhvr>
                                        <p:cTn id="53" dur="1" fill="hold">
                                          <p:stCondLst>
                                            <p:cond delay="0"/>
                                          </p:stCondLst>
                                        </p:cTn>
                                        <p:tgtEl>
                                          <p:spTgt spid="65"/>
                                        </p:tgtEl>
                                        <p:attrNameLst>
                                          <p:attrName>style.visibility</p:attrName>
                                        </p:attrNameLst>
                                      </p:cBhvr>
                                      <p:to>
                                        <p:strVal val="visible"/>
                                      </p:to>
                                    </p:set>
                                    <p:animEffect transition="in" filter="fade">
                                      <p:cBhvr>
                                        <p:cTn id="54" dur="500"/>
                                        <p:tgtEl>
                                          <p:spTgt spid="65"/>
                                        </p:tgtEl>
                                      </p:cBhvr>
                                    </p:animEffect>
                                  </p:childTnLst>
                                </p:cTn>
                              </p:par>
                            </p:childTnLst>
                          </p:cTn>
                        </p:par>
                        <p:par>
                          <p:cTn id="55" fill="hold">
                            <p:stCondLst>
                              <p:cond delay="6500"/>
                            </p:stCondLst>
                            <p:childTnLst>
                              <p:par>
                                <p:cTn id="56" presetID="10" presetClass="entr" presetSubtype="0" fill="hold" grpId="0" nodeType="afterEffect">
                                  <p:stCondLst>
                                    <p:cond delay="0"/>
                                  </p:stCondLst>
                                  <p:childTnLst>
                                    <p:set>
                                      <p:cBhvr>
                                        <p:cTn id="57" dur="1" fill="hold">
                                          <p:stCondLst>
                                            <p:cond delay="0"/>
                                          </p:stCondLst>
                                        </p:cTn>
                                        <p:tgtEl>
                                          <p:spTgt spid="82"/>
                                        </p:tgtEl>
                                        <p:attrNameLst>
                                          <p:attrName>style.visibility</p:attrName>
                                        </p:attrNameLst>
                                      </p:cBhvr>
                                      <p:to>
                                        <p:strVal val="visible"/>
                                      </p:to>
                                    </p:set>
                                    <p:animEffect transition="in" filter="fade">
                                      <p:cBhvr>
                                        <p:cTn id="58" dur="500"/>
                                        <p:tgtEl>
                                          <p:spTgt spid="82"/>
                                        </p:tgtEl>
                                      </p:cBhvr>
                                    </p:animEffect>
                                  </p:childTnLst>
                                </p:cTn>
                              </p:par>
                            </p:childTnLst>
                          </p:cTn>
                        </p:par>
                        <p:par>
                          <p:cTn id="59" fill="hold">
                            <p:stCondLst>
                              <p:cond delay="7000"/>
                            </p:stCondLst>
                            <p:childTnLst>
                              <p:par>
                                <p:cTn id="60" presetID="10" presetClass="entr" presetSubtype="0" fill="hold" grpId="0" nodeType="afterEffect">
                                  <p:stCondLst>
                                    <p:cond delay="0"/>
                                  </p:stCondLst>
                                  <p:childTnLst>
                                    <p:set>
                                      <p:cBhvr>
                                        <p:cTn id="61" dur="1" fill="hold">
                                          <p:stCondLst>
                                            <p:cond delay="0"/>
                                          </p:stCondLst>
                                        </p:cTn>
                                        <p:tgtEl>
                                          <p:spTgt spid="56"/>
                                        </p:tgtEl>
                                        <p:attrNameLst>
                                          <p:attrName>style.visibility</p:attrName>
                                        </p:attrNameLst>
                                      </p:cBhvr>
                                      <p:to>
                                        <p:strVal val="visible"/>
                                      </p:to>
                                    </p:set>
                                    <p:animEffect transition="in" filter="fade">
                                      <p:cBhvr>
                                        <p:cTn id="62" dur="500"/>
                                        <p:tgtEl>
                                          <p:spTgt spid="56"/>
                                        </p:tgtEl>
                                      </p:cBhvr>
                                    </p:animEffect>
                                  </p:childTnLst>
                                </p:cTn>
                              </p:par>
                            </p:childTnLst>
                          </p:cTn>
                        </p:par>
                        <p:par>
                          <p:cTn id="63" fill="hold">
                            <p:stCondLst>
                              <p:cond delay="7500"/>
                            </p:stCondLst>
                            <p:childTnLst>
                              <p:par>
                                <p:cTn id="64" presetID="10" presetClass="entr" presetSubtype="0" fill="hold" grpId="0" nodeType="afterEffect">
                                  <p:stCondLst>
                                    <p:cond delay="0"/>
                                  </p:stCondLst>
                                  <p:childTnLst>
                                    <p:set>
                                      <p:cBhvr>
                                        <p:cTn id="65" dur="1" fill="hold">
                                          <p:stCondLst>
                                            <p:cond delay="0"/>
                                          </p:stCondLst>
                                        </p:cTn>
                                        <p:tgtEl>
                                          <p:spTgt spid="57"/>
                                        </p:tgtEl>
                                        <p:attrNameLst>
                                          <p:attrName>style.visibility</p:attrName>
                                        </p:attrNameLst>
                                      </p:cBhvr>
                                      <p:to>
                                        <p:strVal val="visible"/>
                                      </p:to>
                                    </p:set>
                                    <p:animEffect transition="in" filter="fade">
                                      <p:cBhvr>
                                        <p:cTn id="66" dur="500"/>
                                        <p:tgtEl>
                                          <p:spTgt spid="57"/>
                                        </p:tgtEl>
                                      </p:cBhvr>
                                    </p:animEffect>
                                  </p:childTnLst>
                                </p:cTn>
                              </p:par>
                            </p:childTnLst>
                          </p:cTn>
                        </p:par>
                        <p:par>
                          <p:cTn id="67" fill="hold">
                            <p:stCondLst>
                              <p:cond delay="8000"/>
                            </p:stCondLst>
                            <p:childTnLst>
                              <p:par>
                                <p:cTn id="68" presetID="10" presetClass="entr" presetSubtype="0" fill="hold" nodeType="afterEffect">
                                  <p:stCondLst>
                                    <p:cond delay="0"/>
                                  </p:stCondLst>
                                  <p:childTnLst>
                                    <p:set>
                                      <p:cBhvr>
                                        <p:cTn id="69" dur="1" fill="hold">
                                          <p:stCondLst>
                                            <p:cond delay="0"/>
                                          </p:stCondLst>
                                        </p:cTn>
                                        <p:tgtEl>
                                          <p:spTgt spid="70"/>
                                        </p:tgtEl>
                                        <p:attrNameLst>
                                          <p:attrName>style.visibility</p:attrName>
                                        </p:attrNameLst>
                                      </p:cBhvr>
                                      <p:to>
                                        <p:strVal val="visible"/>
                                      </p:to>
                                    </p:set>
                                    <p:animEffect transition="in" filter="fade">
                                      <p:cBhvr>
                                        <p:cTn id="70" dur="500"/>
                                        <p:tgtEl>
                                          <p:spTgt spid="70"/>
                                        </p:tgtEl>
                                      </p:cBhvr>
                                    </p:animEffect>
                                  </p:childTnLst>
                                </p:cTn>
                              </p:par>
                            </p:childTnLst>
                          </p:cTn>
                        </p:par>
                        <p:par>
                          <p:cTn id="71" fill="hold">
                            <p:stCondLst>
                              <p:cond delay="8500"/>
                            </p:stCondLst>
                            <p:childTnLst>
                              <p:par>
                                <p:cTn id="72" presetID="10" presetClass="entr" presetSubtype="0" fill="hold" nodeType="afterEffect">
                                  <p:stCondLst>
                                    <p:cond delay="0"/>
                                  </p:stCondLst>
                                  <p:childTnLst>
                                    <p:set>
                                      <p:cBhvr>
                                        <p:cTn id="73" dur="1" fill="hold">
                                          <p:stCondLst>
                                            <p:cond delay="0"/>
                                          </p:stCondLst>
                                        </p:cTn>
                                        <p:tgtEl>
                                          <p:spTgt spid="71"/>
                                        </p:tgtEl>
                                        <p:attrNameLst>
                                          <p:attrName>style.visibility</p:attrName>
                                        </p:attrNameLst>
                                      </p:cBhvr>
                                      <p:to>
                                        <p:strVal val="visible"/>
                                      </p:to>
                                    </p:set>
                                    <p:animEffect transition="in" filter="fade">
                                      <p:cBhvr>
                                        <p:cTn id="74" dur="500"/>
                                        <p:tgtEl>
                                          <p:spTgt spid="71"/>
                                        </p:tgtEl>
                                      </p:cBhvr>
                                    </p:animEffect>
                                  </p:childTnLst>
                                </p:cTn>
                              </p:par>
                            </p:childTnLst>
                          </p:cTn>
                        </p:par>
                        <p:par>
                          <p:cTn id="75" fill="hold">
                            <p:stCondLst>
                              <p:cond delay="9000"/>
                            </p:stCondLst>
                            <p:childTnLst>
                              <p:par>
                                <p:cTn id="76" presetID="10" presetClass="entr" presetSubtype="0" fill="hold" grpId="0" nodeType="afterEffect">
                                  <p:stCondLst>
                                    <p:cond delay="0"/>
                                  </p:stCondLst>
                                  <p:childTnLst>
                                    <p:set>
                                      <p:cBhvr>
                                        <p:cTn id="77" dur="1" fill="hold">
                                          <p:stCondLst>
                                            <p:cond delay="0"/>
                                          </p:stCondLst>
                                        </p:cTn>
                                        <p:tgtEl>
                                          <p:spTgt spid="66"/>
                                        </p:tgtEl>
                                        <p:attrNameLst>
                                          <p:attrName>style.visibility</p:attrName>
                                        </p:attrNameLst>
                                      </p:cBhvr>
                                      <p:to>
                                        <p:strVal val="visible"/>
                                      </p:to>
                                    </p:set>
                                    <p:animEffect transition="in" filter="fade">
                                      <p:cBhvr>
                                        <p:cTn id="78" dur="500"/>
                                        <p:tgtEl>
                                          <p:spTgt spid="66"/>
                                        </p:tgtEl>
                                      </p:cBhvr>
                                    </p:animEffect>
                                  </p:childTnLst>
                                </p:cTn>
                              </p:par>
                            </p:childTnLst>
                          </p:cTn>
                        </p:par>
                        <p:par>
                          <p:cTn id="79" fill="hold">
                            <p:stCondLst>
                              <p:cond delay="9500"/>
                            </p:stCondLst>
                            <p:childTnLst>
                              <p:par>
                                <p:cTn id="80" presetID="10" presetClass="entr" presetSubtype="0" fill="hold" grpId="0" nodeType="afterEffect">
                                  <p:stCondLst>
                                    <p:cond delay="0"/>
                                  </p:stCondLst>
                                  <p:childTnLst>
                                    <p:set>
                                      <p:cBhvr>
                                        <p:cTn id="81" dur="1" fill="hold">
                                          <p:stCondLst>
                                            <p:cond delay="0"/>
                                          </p:stCondLst>
                                        </p:cTn>
                                        <p:tgtEl>
                                          <p:spTgt spid="83"/>
                                        </p:tgtEl>
                                        <p:attrNameLst>
                                          <p:attrName>style.visibility</p:attrName>
                                        </p:attrNameLst>
                                      </p:cBhvr>
                                      <p:to>
                                        <p:strVal val="visible"/>
                                      </p:to>
                                    </p:set>
                                    <p:animEffect transition="in" filter="fade">
                                      <p:cBhvr>
                                        <p:cTn id="82" dur="500"/>
                                        <p:tgtEl>
                                          <p:spTgt spid="83"/>
                                        </p:tgtEl>
                                      </p:cBhvr>
                                    </p:animEffect>
                                  </p:childTnLst>
                                </p:cTn>
                              </p:par>
                            </p:childTnLst>
                          </p:cTn>
                        </p:par>
                        <p:par>
                          <p:cTn id="83" fill="hold">
                            <p:stCondLst>
                              <p:cond delay="10000"/>
                            </p:stCondLst>
                            <p:childTnLst>
                              <p:par>
                                <p:cTn id="84" presetID="10" presetClass="entr" presetSubtype="0" fill="hold" grpId="0" nodeType="afterEffect">
                                  <p:stCondLst>
                                    <p:cond delay="0"/>
                                  </p:stCondLst>
                                  <p:childTnLst>
                                    <p:set>
                                      <p:cBhvr>
                                        <p:cTn id="85" dur="1" fill="hold">
                                          <p:stCondLst>
                                            <p:cond delay="0"/>
                                          </p:stCondLst>
                                        </p:cTn>
                                        <p:tgtEl>
                                          <p:spTgt spid="58"/>
                                        </p:tgtEl>
                                        <p:attrNameLst>
                                          <p:attrName>style.visibility</p:attrName>
                                        </p:attrNameLst>
                                      </p:cBhvr>
                                      <p:to>
                                        <p:strVal val="visible"/>
                                      </p:to>
                                    </p:set>
                                    <p:animEffect transition="in" filter="fade">
                                      <p:cBhvr>
                                        <p:cTn id="86" dur="500"/>
                                        <p:tgtEl>
                                          <p:spTgt spid="58"/>
                                        </p:tgtEl>
                                      </p:cBhvr>
                                    </p:animEffect>
                                  </p:childTnLst>
                                </p:cTn>
                              </p:par>
                            </p:childTnLst>
                          </p:cTn>
                        </p:par>
                        <p:par>
                          <p:cTn id="87" fill="hold">
                            <p:stCondLst>
                              <p:cond delay="10500"/>
                            </p:stCondLst>
                            <p:childTnLst>
                              <p:par>
                                <p:cTn id="88" presetID="10" presetClass="entr" presetSubtype="0" fill="hold" grpId="0" nodeType="afterEffect">
                                  <p:stCondLst>
                                    <p:cond delay="0"/>
                                  </p:stCondLst>
                                  <p:childTnLst>
                                    <p:set>
                                      <p:cBhvr>
                                        <p:cTn id="89" dur="1" fill="hold">
                                          <p:stCondLst>
                                            <p:cond delay="0"/>
                                          </p:stCondLst>
                                        </p:cTn>
                                        <p:tgtEl>
                                          <p:spTgt spid="59"/>
                                        </p:tgtEl>
                                        <p:attrNameLst>
                                          <p:attrName>style.visibility</p:attrName>
                                        </p:attrNameLst>
                                      </p:cBhvr>
                                      <p:to>
                                        <p:strVal val="visible"/>
                                      </p:to>
                                    </p:set>
                                    <p:animEffect transition="in" filter="fade">
                                      <p:cBhvr>
                                        <p:cTn id="90" dur="500"/>
                                        <p:tgtEl>
                                          <p:spTgt spid="59"/>
                                        </p:tgtEl>
                                      </p:cBhvr>
                                    </p:animEffect>
                                  </p:childTnLst>
                                </p:cTn>
                              </p:par>
                            </p:childTnLst>
                          </p:cTn>
                        </p:par>
                        <p:par>
                          <p:cTn id="91" fill="hold">
                            <p:stCondLst>
                              <p:cond delay="11000"/>
                            </p:stCondLst>
                            <p:childTnLst>
                              <p:par>
                                <p:cTn id="92" presetID="10" presetClass="entr" presetSubtype="0" fill="hold" nodeType="afterEffect">
                                  <p:stCondLst>
                                    <p:cond delay="0"/>
                                  </p:stCondLst>
                                  <p:childTnLst>
                                    <p:set>
                                      <p:cBhvr>
                                        <p:cTn id="93" dur="1" fill="hold">
                                          <p:stCondLst>
                                            <p:cond delay="0"/>
                                          </p:stCondLst>
                                        </p:cTn>
                                        <p:tgtEl>
                                          <p:spTgt spid="76"/>
                                        </p:tgtEl>
                                        <p:attrNameLst>
                                          <p:attrName>style.visibility</p:attrName>
                                        </p:attrNameLst>
                                      </p:cBhvr>
                                      <p:to>
                                        <p:strVal val="visible"/>
                                      </p:to>
                                    </p:set>
                                    <p:animEffect transition="in" filter="fade">
                                      <p:cBhvr>
                                        <p:cTn id="94" dur="500"/>
                                        <p:tgtEl>
                                          <p:spTgt spid="76"/>
                                        </p:tgtEl>
                                      </p:cBhvr>
                                    </p:animEffect>
                                  </p:childTnLst>
                                </p:cTn>
                              </p:par>
                            </p:childTnLst>
                          </p:cTn>
                        </p:par>
                        <p:par>
                          <p:cTn id="95" fill="hold">
                            <p:stCondLst>
                              <p:cond delay="11500"/>
                            </p:stCondLst>
                            <p:childTnLst>
                              <p:par>
                                <p:cTn id="96" presetID="10" presetClass="entr" presetSubtype="0" fill="hold" nodeType="afterEffect">
                                  <p:stCondLst>
                                    <p:cond delay="0"/>
                                  </p:stCondLst>
                                  <p:childTnLst>
                                    <p:set>
                                      <p:cBhvr>
                                        <p:cTn id="97" dur="1" fill="hold">
                                          <p:stCondLst>
                                            <p:cond delay="0"/>
                                          </p:stCondLst>
                                        </p:cTn>
                                        <p:tgtEl>
                                          <p:spTgt spid="77"/>
                                        </p:tgtEl>
                                        <p:attrNameLst>
                                          <p:attrName>style.visibility</p:attrName>
                                        </p:attrNameLst>
                                      </p:cBhvr>
                                      <p:to>
                                        <p:strVal val="visible"/>
                                      </p:to>
                                    </p:set>
                                    <p:animEffect transition="in" filter="fade">
                                      <p:cBhvr>
                                        <p:cTn id="98" dur="500"/>
                                        <p:tgtEl>
                                          <p:spTgt spid="77"/>
                                        </p:tgtEl>
                                      </p:cBhvr>
                                    </p:animEffect>
                                  </p:childTnLst>
                                </p:cTn>
                              </p:par>
                            </p:childTnLst>
                          </p:cTn>
                        </p:par>
                        <p:par>
                          <p:cTn id="99" fill="hold">
                            <p:stCondLst>
                              <p:cond delay="12000"/>
                            </p:stCondLst>
                            <p:childTnLst>
                              <p:par>
                                <p:cTn id="100" presetID="10" presetClass="entr" presetSubtype="0" fill="hold" grpId="0" nodeType="afterEffect">
                                  <p:stCondLst>
                                    <p:cond delay="0"/>
                                  </p:stCondLst>
                                  <p:childTnLst>
                                    <p:set>
                                      <p:cBhvr>
                                        <p:cTn id="101" dur="1" fill="hold">
                                          <p:stCondLst>
                                            <p:cond delay="0"/>
                                          </p:stCondLst>
                                        </p:cTn>
                                        <p:tgtEl>
                                          <p:spTgt spid="81"/>
                                        </p:tgtEl>
                                        <p:attrNameLst>
                                          <p:attrName>style.visibility</p:attrName>
                                        </p:attrNameLst>
                                      </p:cBhvr>
                                      <p:to>
                                        <p:strVal val="visible"/>
                                      </p:to>
                                    </p:set>
                                    <p:animEffect transition="in" filter="fade">
                                      <p:cBhvr>
                                        <p:cTn id="102" dur="500"/>
                                        <p:tgtEl>
                                          <p:spTgt spid="81"/>
                                        </p:tgtEl>
                                      </p:cBhvr>
                                    </p:animEffect>
                                  </p:childTnLst>
                                </p:cTn>
                              </p:par>
                            </p:childTnLst>
                          </p:cTn>
                        </p:par>
                        <p:par>
                          <p:cTn id="103" fill="hold">
                            <p:stCondLst>
                              <p:cond delay="12500"/>
                            </p:stCondLst>
                            <p:childTnLst>
                              <p:par>
                                <p:cTn id="104" presetID="10" presetClass="entr" presetSubtype="0" fill="hold" grpId="0" nodeType="afterEffect">
                                  <p:stCondLst>
                                    <p:cond delay="0"/>
                                  </p:stCondLst>
                                  <p:childTnLst>
                                    <p:set>
                                      <p:cBhvr>
                                        <p:cTn id="105" dur="1" fill="hold">
                                          <p:stCondLst>
                                            <p:cond delay="0"/>
                                          </p:stCondLst>
                                        </p:cTn>
                                        <p:tgtEl>
                                          <p:spTgt spid="84"/>
                                        </p:tgtEl>
                                        <p:attrNameLst>
                                          <p:attrName>style.visibility</p:attrName>
                                        </p:attrNameLst>
                                      </p:cBhvr>
                                      <p:to>
                                        <p:strVal val="visible"/>
                                      </p:to>
                                    </p:set>
                                    <p:animEffect transition="in" filter="fade">
                                      <p:cBhvr>
                                        <p:cTn id="106" dur="500"/>
                                        <p:tgtEl>
                                          <p:spTgt spid="84"/>
                                        </p:tgtEl>
                                      </p:cBhvr>
                                    </p:animEffect>
                                  </p:childTnLst>
                                </p:cTn>
                              </p:par>
                            </p:childTnLst>
                          </p:cTn>
                        </p:par>
                        <p:par>
                          <p:cTn id="107" fill="hold">
                            <p:stCondLst>
                              <p:cond delay="13000"/>
                            </p:stCondLst>
                            <p:childTnLst>
                              <p:par>
                                <p:cTn id="108" presetID="10" presetClass="entr" presetSubtype="0" fill="hold" grpId="0" nodeType="afterEffect">
                                  <p:stCondLst>
                                    <p:cond delay="0"/>
                                  </p:stCondLst>
                                  <p:childTnLst>
                                    <p:set>
                                      <p:cBhvr>
                                        <p:cTn id="109" dur="1" fill="hold">
                                          <p:stCondLst>
                                            <p:cond delay="0"/>
                                          </p:stCondLst>
                                        </p:cTn>
                                        <p:tgtEl>
                                          <p:spTgt spid="60"/>
                                        </p:tgtEl>
                                        <p:attrNameLst>
                                          <p:attrName>style.visibility</p:attrName>
                                        </p:attrNameLst>
                                      </p:cBhvr>
                                      <p:to>
                                        <p:strVal val="visible"/>
                                      </p:to>
                                    </p:set>
                                    <p:animEffect transition="in" filter="fade">
                                      <p:cBhvr>
                                        <p:cTn id="110" dur="500"/>
                                        <p:tgtEl>
                                          <p:spTgt spid="60"/>
                                        </p:tgtEl>
                                      </p:cBhvr>
                                    </p:animEffect>
                                  </p:childTnLst>
                                </p:cTn>
                              </p:par>
                            </p:childTnLst>
                          </p:cTn>
                        </p:par>
                        <p:par>
                          <p:cTn id="111" fill="hold">
                            <p:stCondLst>
                              <p:cond delay="13500"/>
                            </p:stCondLst>
                            <p:childTnLst>
                              <p:par>
                                <p:cTn id="112" presetID="10" presetClass="entr" presetSubtype="0" fill="hold" grpId="0" nodeType="afterEffect">
                                  <p:stCondLst>
                                    <p:cond delay="0"/>
                                  </p:stCondLst>
                                  <p:childTnLst>
                                    <p:set>
                                      <p:cBhvr>
                                        <p:cTn id="113" dur="1" fill="hold">
                                          <p:stCondLst>
                                            <p:cond delay="0"/>
                                          </p:stCondLst>
                                        </p:cTn>
                                        <p:tgtEl>
                                          <p:spTgt spid="61"/>
                                        </p:tgtEl>
                                        <p:attrNameLst>
                                          <p:attrName>style.visibility</p:attrName>
                                        </p:attrNameLst>
                                      </p:cBhvr>
                                      <p:to>
                                        <p:strVal val="visible"/>
                                      </p:to>
                                    </p:set>
                                    <p:animEffect transition="in" filter="fade">
                                      <p:cBhvr>
                                        <p:cTn id="114" dur="500"/>
                                        <p:tgtEl>
                                          <p:spTgt spid="61"/>
                                        </p:tgtEl>
                                      </p:cBhvr>
                                    </p:animEffect>
                                  </p:childTnLst>
                                </p:cTn>
                              </p:par>
                            </p:childTnLst>
                          </p:cTn>
                        </p:par>
                        <p:par>
                          <p:cTn id="115" fill="hold">
                            <p:stCondLst>
                              <p:cond delay="14000"/>
                            </p:stCondLst>
                            <p:childTnLst>
                              <p:par>
                                <p:cTn id="116" presetID="10" presetClass="entr" presetSubtype="0" fill="hold" nodeType="afterEffect">
                                  <p:stCondLst>
                                    <p:cond delay="0"/>
                                  </p:stCondLst>
                                  <p:childTnLst>
                                    <p:set>
                                      <p:cBhvr>
                                        <p:cTn id="117" dur="1" fill="hold">
                                          <p:stCondLst>
                                            <p:cond delay="0"/>
                                          </p:stCondLst>
                                        </p:cTn>
                                        <p:tgtEl>
                                          <p:spTgt spid="72"/>
                                        </p:tgtEl>
                                        <p:attrNameLst>
                                          <p:attrName>style.visibility</p:attrName>
                                        </p:attrNameLst>
                                      </p:cBhvr>
                                      <p:to>
                                        <p:strVal val="visible"/>
                                      </p:to>
                                    </p:set>
                                    <p:animEffect transition="in" filter="fade">
                                      <p:cBhvr>
                                        <p:cTn id="118" dur="500"/>
                                        <p:tgtEl>
                                          <p:spTgt spid="72"/>
                                        </p:tgtEl>
                                      </p:cBhvr>
                                    </p:animEffect>
                                  </p:childTnLst>
                                </p:cTn>
                              </p:par>
                            </p:childTnLst>
                          </p:cTn>
                        </p:par>
                        <p:par>
                          <p:cTn id="119" fill="hold">
                            <p:stCondLst>
                              <p:cond delay="14500"/>
                            </p:stCondLst>
                            <p:childTnLst>
                              <p:par>
                                <p:cTn id="120" presetID="10" presetClass="entr" presetSubtype="0" fill="hold" nodeType="afterEffect">
                                  <p:stCondLst>
                                    <p:cond delay="0"/>
                                  </p:stCondLst>
                                  <p:childTnLst>
                                    <p:set>
                                      <p:cBhvr>
                                        <p:cTn id="121" dur="1" fill="hold">
                                          <p:stCondLst>
                                            <p:cond delay="0"/>
                                          </p:stCondLst>
                                        </p:cTn>
                                        <p:tgtEl>
                                          <p:spTgt spid="73"/>
                                        </p:tgtEl>
                                        <p:attrNameLst>
                                          <p:attrName>style.visibility</p:attrName>
                                        </p:attrNameLst>
                                      </p:cBhvr>
                                      <p:to>
                                        <p:strVal val="visible"/>
                                      </p:to>
                                    </p:set>
                                    <p:animEffect transition="in" filter="fade">
                                      <p:cBhvr>
                                        <p:cTn id="122" dur="500"/>
                                        <p:tgtEl>
                                          <p:spTgt spid="73"/>
                                        </p:tgtEl>
                                      </p:cBhvr>
                                    </p:animEffect>
                                  </p:childTnLst>
                                </p:cTn>
                              </p:par>
                            </p:childTnLst>
                          </p:cTn>
                        </p:par>
                        <p:par>
                          <p:cTn id="123" fill="hold">
                            <p:stCondLst>
                              <p:cond delay="15000"/>
                            </p:stCondLst>
                            <p:childTnLst>
                              <p:par>
                                <p:cTn id="124" presetID="10" presetClass="entr" presetSubtype="0" fill="hold" grpId="0" nodeType="afterEffect">
                                  <p:stCondLst>
                                    <p:cond delay="0"/>
                                  </p:stCondLst>
                                  <p:childTnLst>
                                    <p:set>
                                      <p:cBhvr>
                                        <p:cTn id="125" dur="1" fill="hold">
                                          <p:stCondLst>
                                            <p:cond delay="0"/>
                                          </p:stCondLst>
                                        </p:cTn>
                                        <p:tgtEl>
                                          <p:spTgt spid="67"/>
                                        </p:tgtEl>
                                        <p:attrNameLst>
                                          <p:attrName>style.visibility</p:attrName>
                                        </p:attrNameLst>
                                      </p:cBhvr>
                                      <p:to>
                                        <p:strVal val="visible"/>
                                      </p:to>
                                    </p:set>
                                    <p:animEffect transition="in" filter="fade">
                                      <p:cBhvr>
                                        <p:cTn id="126" dur="500"/>
                                        <p:tgtEl>
                                          <p:spTgt spid="67"/>
                                        </p:tgtEl>
                                      </p:cBhvr>
                                    </p:animEffect>
                                  </p:childTnLst>
                                </p:cTn>
                              </p:par>
                            </p:childTnLst>
                          </p:cTn>
                        </p:par>
                        <p:par>
                          <p:cTn id="127" fill="hold">
                            <p:stCondLst>
                              <p:cond delay="15500"/>
                            </p:stCondLst>
                            <p:childTnLst>
                              <p:par>
                                <p:cTn id="128" presetID="10" presetClass="entr" presetSubtype="0" fill="hold" grpId="0" nodeType="afterEffect">
                                  <p:stCondLst>
                                    <p:cond delay="0"/>
                                  </p:stCondLst>
                                  <p:childTnLst>
                                    <p:set>
                                      <p:cBhvr>
                                        <p:cTn id="129" dur="1" fill="hold">
                                          <p:stCondLst>
                                            <p:cond delay="0"/>
                                          </p:stCondLst>
                                        </p:cTn>
                                        <p:tgtEl>
                                          <p:spTgt spid="85"/>
                                        </p:tgtEl>
                                        <p:attrNameLst>
                                          <p:attrName>style.visibility</p:attrName>
                                        </p:attrNameLst>
                                      </p:cBhvr>
                                      <p:to>
                                        <p:strVal val="visible"/>
                                      </p:to>
                                    </p:set>
                                    <p:animEffect transition="in" filter="fade">
                                      <p:cBhvr>
                                        <p:cTn id="130" dur="500"/>
                                        <p:tgtEl>
                                          <p:spTgt spid="85"/>
                                        </p:tgtEl>
                                      </p:cBhvr>
                                    </p:animEffect>
                                  </p:childTnLst>
                                </p:cTn>
                              </p:par>
                            </p:childTnLst>
                          </p:cTn>
                        </p:par>
                        <p:par>
                          <p:cTn id="131" fill="hold">
                            <p:stCondLst>
                              <p:cond delay="16000"/>
                            </p:stCondLst>
                            <p:childTnLst>
                              <p:par>
                                <p:cTn id="132" presetID="10" presetClass="entr" presetSubtype="0" fill="hold" grpId="0" nodeType="afterEffect">
                                  <p:stCondLst>
                                    <p:cond delay="0"/>
                                  </p:stCondLst>
                                  <p:childTnLst>
                                    <p:set>
                                      <p:cBhvr>
                                        <p:cTn id="133" dur="1" fill="hold">
                                          <p:stCondLst>
                                            <p:cond delay="0"/>
                                          </p:stCondLst>
                                        </p:cTn>
                                        <p:tgtEl>
                                          <p:spTgt spid="62"/>
                                        </p:tgtEl>
                                        <p:attrNameLst>
                                          <p:attrName>style.visibility</p:attrName>
                                        </p:attrNameLst>
                                      </p:cBhvr>
                                      <p:to>
                                        <p:strVal val="visible"/>
                                      </p:to>
                                    </p:set>
                                    <p:animEffect transition="in" filter="fade">
                                      <p:cBhvr>
                                        <p:cTn id="134" dur="500"/>
                                        <p:tgtEl>
                                          <p:spTgt spid="62"/>
                                        </p:tgtEl>
                                      </p:cBhvr>
                                    </p:animEffect>
                                  </p:childTnLst>
                                </p:cTn>
                              </p:par>
                            </p:childTnLst>
                          </p:cTn>
                        </p:par>
                        <p:par>
                          <p:cTn id="135" fill="hold">
                            <p:stCondLst>
                              <p:cond delay="16500"/>
                            </p:stCondLst>
                            <p:childTnLst>
                              <p:par>
                                <p:cTn id="136" presetID="10" presetClass="entr" presetSubtype="0" fill="hold" grpId="0" nodeType="afterEffect">
                                  <p:stCondLst>
                                    <p:cond delay="0"/>
                                  </p:stCondLst>
                                  <p:childTnLst>
                                    <p:set>
                                      <p:cBhvr>
                                        <p:cTn id="137" dur="1" fill="hold">
                                          <p:stCondLst>
                                            <p:cond delay="0"/>
                                          </p:stCondLst>
                                        </p:cTn>
                                        <p:tgtEl>
                                          <p:spTgt spid="63"/>
                                        </p:tgtEl>
                                        <p:attrNameLst>
                                          <p:attrName>style.visibility</p:attrName>
                                        </p:attrNameLst>
                                      </p:cBhvr>
                                      <p:to>
                                        <p:strVal val="visible"/>
                                      </p:to>
                                    </p:set>
                                    <p:animEffect transition="in" filter="fade">
                                      <p:cBhvr>
                                        <p:cTn id="138" dur="500"/>
                                        <p:tgtEl>
                                          <p:spTgt spid="63"/>
                                        </p:tgtEl>
                                      </p:cBhvr>
                                    </p:animEffect>
                                  </p:childTnLst>
                                </p:cTn>
                              </p:par>
                            </p:childTnLst>
                          </p:cTn>
                        </p:par>
                        <p:par>
                          <p:cTn id="139" fill="hold">
                            <p:stCondLst>
                              <p:cond delay="17000"/>
                            </p:stCondLst>
                            <p:childTnLst>
                              <p:par>
                                <p:cTn id="140" presetID="10" presetClass="entr" presetSubtype="0" fill="hold" nodeType="afterEffect">
                                  <p:stCondLst>
                                    <p:cond delay="0"/>
                                  </p:stCondLst>
                                  <p:childTnLst>
                                    <p:set>
                                      <p:cBhvr>
                                        <p:cTn id="141" dur="1" fill="hold">
                                          <p:stCondLst>
                                            <p:cond delay="0"/>
                                          </p:stCondLst>
                                        </p:cTn>
                                        <p:tgtEl>
                                          <p:spTgt spid="78"/>
                                        </p:tgtEl>
                                        <p:attrNameLst>
                                          <p:attrName>style.visibility</p:attrName>
                                        </p:attrNameLst>
                                      </p:cBhvr>
                                      <p:to>
                                        <p:strVal val="visible"/>
                                      </p:to>
                                    </p:set>
                                    <p:animEffect transition="in" filter="fade">
                                      <p:cBhvr>
                                        <p:cTn id="142" dur="500"/>
                                        <p:tgtEl>
                                          <p:spTgt spid="78"/>
                                        </p:tgtEl>
                                      </p:cBhvr>
                                    </p:animEffect>
                                  </p:childTnLst>
                                </p:cTn>
                              </p:par>
                            </p:childTnLst>
                          </p:cTn>
                        </p:par>
                        <p:par>
                          <p:cTn id="143" fill="hold">
                            <p:stCondLst>
                              <p:cond delay="17500"/>
                            </p:stCondLst>
                            <p:childTnLst>
                              <p:par>
                                <p:cTn id="144" presetID="10" presetClass="entr" presetSubtype="0" fill="hold" nodeType="afterEffect">
                                  <p:stCondLst>
                                    <p:cond delay="0"/>
                                  </p:stCondLst>
                                  <p:childTnLst>
                                    <p:set>
                                      <p:cBhvr>
                                        <p:cTn id="145" dur="1" fill="hold">
                                          <p:stCondLst>
                                            <p:cond delay="0"/>
                                          </p:stCondLst>
                                        </p:cTn>
                                        <p:tgtEl>
                                          <p:spTgt spid="79"/>
                                        </p:tgtEl>
                                        <p:attrNameLst>
                                          <p:attrName>style.visibility</p:attrName>
                                        </p:attrNameLst>
                                      </p:cBhvr>
                                      <p:to>
                                        <p:strVal val="visible"/>
                                      </p:to>
                                    </p:set>
                                    <p:animEffect transition="in" filter="fade">
                                      <p:cBhvr>
                                        <p:cTn id="146" dur="500"/>
                                        <p:tgtEl>
                                          <p:spTgt spid="79"/>
                                        </p:tgtEl>
                                      </p:cBhvr>
                                    </p:animEffect>
                                  </p:childTnLst>
                                </p:cTn>
                              </p:par>
                            </p:childTnLst>
                          </p:cTn>
                        </p:par>
                        <p:par>
                          <p:cTn id="147" fill="hold">
                            <p:stCondLst>
                              <p:cond delay="18000"/>
                            </p:stCondLst>
                            <p:childTnLst>
                              <p:par>
                                <p:cTn id="148" presetID="10" presetClass="entr" presetSubtype="0" fill="hold" grpId="0" nodeType="afterEffect">
                                  <p:stCondLst>
                                    <p:cond delay="0"/>
                                  </p:stCondLst>
                                  <p:childTnLst>
                                    <p:set>
                                      <p:cBhvr>
                                        <p:cTn id="149" dur="1" fill="hold">
                                          <p:stCondLst>
                                            <p:cond delay="0"/>
                                          </p:stCondLst>
                                        </p:cTn>
                                        <p:tgtEl>
                                          <p:spTgt spid="80"/>
                                        </p:tgtEl>
                                        <p:attrNameLst>
                                          <p:attrName>style.visibility</p:attrName>
                                        </p:attrNameLst>
                                      </p:cBhvr>
                                      <p:to>
                                        <p:strVal val="visible"/>
                                      </p:to>
                                    </p:set>
                                    <p:animEffect transition="in" filter="fade">
                                      <p:cBhvr>
                                        <p:cTn id="150" dur="500"/>
                                        <p:tgtEl>
                                          <p:spTgt spid="80"/>
                                        </p:tgtEl>
                                      </p:cBhvr>
                                    </p:animEffect>
                                  </p:childTnLst>
                                </p:cTn>
                              </p:par>
                            </p:childTnLst>
                          </p:cTn>
                        </p:par>
                        <p:par>
                          <p:cTn id="151" fill="hold">
                            <p:stCondLst>
                              <p:cond delay="18500"/>
                            </p:stCondLst>
                            <p:childTnLst>
                              <p:par>
                                <p:cTn id="152" presetID="10" presetClass="entr" presetSubtype="0" fill="hold" grpId="0" nodeType="afterEffect">
                                  <p:stCondLst>
                                    <p:cond delay="0"/>
                                  </p:stCondLst>
                                  <p:childTnLst>
                                    <p:set>
                                      <p:cBhvr>
                                        <p:cTn id="153" dur="1" fill="hold">
                                          <p:stCondLst>
                                            <p:cond delay="0"/>
                                          </p:stCondLst>
                                        </p:cTn>
                                        <p:tgtEl>
                                          <p:spTgt spid="86"/>
                                        </p:tgtEl>
                                        <p:attrNameLst>
                                          <p:attrName>style.visibility</p:attrName>
                                        </p:attrNameLst>
                                      </p:cBhvr>
                                      <p:to>
                                        <p:strVal val="visible"/>
                                      </p:to>
                                    </p:set>
                                    <p:animEffect transition="in" filter="fade">
                                      <p:cBhvr>
                                        <p:cTn id="154"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80" grpId="0" animBg="1"/>
      <p:bldP spid="81" grpId="0" animBg="1"/>
      <p:bldP spid="82" grpId="0"/>
      <p:bldP spid="83" grpId="0"/>
      <p:bldP spid="84" grpId="0"/>
      <p:bldP spid="85" grpId="0"/>
      <p:bldP spid="86"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L-Shape 58"/>
          <p:cNvSpPr/>
          <p:nvPr/>
        </p:nvSpPr>
        <p:spPr bwMode="auto">
          <a:xfrm rot="5400000">
            <a:off x="2875744" y="3673368"/>
            <a:ext cx="2086971" cy="3467394"/>
          </a:xfrm>
          <a:prstGeom prst="corner">
            <a:avLst>
              <a:gd name="adj1" fmla="val 16120"/>
              <a:gd name="adj2" fmla="val 16110"/>
            </a:avLst>
          </a:prstGeom>
          <a:solidFill>
            <a:schemeClr val="accent1"/>
          </a:solidFill>
          <a:ln>
            <a:noFill/>
          </a:ln>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61" name="L-Shape 60"/>
          <p:cNvSpPr/>
          <p:nvPr/>
        </p:nvSpPr>
        <p:spPr bwMode="auto">
          <a:xfrm rot="5400000">
            <a:off x="6362472" y="5113991"/>
            <a:ext cx="2086970" cy="3467394"/>
          </a:xfrm>
          <a:prstGeom prst="corner">
            <a:avLst>
              <a:gd name="adj1" fmla="val 16120"/>
              <a:gd name="adj2" fmla="val 16110"/>
            </a:avLst>
          </a:prstGeom>
          <a:solidFill>
            <a:schemeClr val="accent2"/>
          </a:solidFill>
          <a:ln>
            <a:noFill/>
          </a:ln>
        </p:spPr>
        <p:style>
          <a:lnRef idx="2">
            <a:schemeClr val="accent4">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sp>
      <p:sp>
        <p:nvSpPr>
          <p:cNvPr id="63" name="L-Shape 62"/>
          <p:cNvSpPr/>
          <p:nvPr/>
        </p:nvSpPr>
        <p:spPr bwMode="auto">
          <a:xfrm rot="5400000">
            <a:off x="13297257" y="8114937"/>
            <a:ext cx="2086971" cy="3467394"/>
          </a:xfrm>
          <a:prstGeom prst="corner">
            <a:avLst>
              <a:gd name="adj1" fmla="val 16120"/>
              <a:gd name="adj2" fmla="val 16110"/>
            </a:avLst>
          </a:prstGeom>
          <a:solidFill>
            <a:schemeClr val="accent4"/>
          </a:solidFill>
          <a:ln>
            <a:noFill/>
          </a:ln>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65" name="Freeform 64"/>
          <p:cNvSpPr/>
          <p:nvPr/>
        </p:nvSpPr>
        <p:spPr bwMode="auto">
          <a:xfrm>
            <a:off x="3071435" y="5453175"/>
            <a:ext cx="1787580" cy="567430"/>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1443" tIns="91443" rIns="91443" bIns="91443" spcCol="3385"/>
          <a:lstStyle/>
          <a:p>
            <a:pPr algn="ctr" defTabSz="1066844">
              <a:lnSpc>
                <a:spcPct val="90000"/>
              </a:lnSpc>
              <a:spcAft>
                <a:spcPct val="35000"/>
              </a:spcAft>
              <a:defRPr/>
            </a:pPr>
            <a:r>
              <a:rPr lang="en-US" sz="2401" b="1" dirty="0">
                <a:solidFill>
                  <a:schemeClr val="tx2"/>
                </a:solidFill>
                <a:latin typeface="Lato Regular"/>
                <a:cs typeface="Lato Regular"/>
              </a:rPr>
              <a:t>Success</a:t>
            </a:r>
          </a:p>
        </p:txBody>
      </p:sp>
      <p:sp>
        <p:nvSpPr>
          <p:cNvPr id="66" name="Content Placeholder 2"/>
          <p:cNvSpPr txBox="1">
            <a:spLocks/>
          </p:cNvSpPr>
          <p:nvPr/>
        </p:nvSpPr>
        <p:spPr bwMode="auto">
          <a:xfrm>
            <a:off x="2605942" y="5844709"/>
            <a:ext cx="2695381" cy="972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800" dirty="0">
                <a:latin typeface="Lato Light"/>
                <a:cs typeface="Lato Light"/>
              </a:rPr>
              <a:t>Lorem ipsum dolor sit amet, consectetur adip</a:t>
            </a:r>
          </a:p>
        </p:txBody>
      </p:sp>
      <p:sp>
        <p:nvSpPr>
          <p:cNvPr id="67" name="Freeform 66"/>
          <p:cNvSpPr/>
          <p:nvPr/>
        </p:nvSpPr>
        <p:spPr bwMode="auto">
          <a:xfrm>
            <a:off x="6503387" y="6903363"/>
            <a:ext cx="1787580" cy="567430"/>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1443" tIns="91443" rIns="91443" bIns="91443" spcCol="3385"/>
          <a:lstStyle/>
          <a:p>
            <a:pPr algn="ctr" defTabSz="1066844">
              <a:lnSpc>
                <a:spcPct val="90000"/>
              </a:lnSpc>
              <a:spcAft>
                <a:spcPct val="35000"/>
              </a:spcAft>
              <a:defRPr/>
            </a:pPr>
            <a:r>
              <a:rPr lang="en-US" sz="2401" b="1" dirty="0">
                <a:solidFill>
                  <a:schemeClr val="tx2"/>
                </a:solidFill>
                <a:latin typeface="Lato Regular"/>
                <a:cs typeface="Lato Regular"/>
              </a:rPr>
              <a:t>Marketing</a:t>
            </a:r>
          </a:p>
        </p:txBody>
      </p:sp>
      <p:sp>
        <p:nvSpPr>
          <p:cNvPr id="68" name="Content Placeholder 2"/>
          <p:cNvSpPr txBox="1">
            <a:spLocks/>
          </p:cNvSpPr>
          <p:nvPr/>
        </p:nvSpPr>
        <p:spPr bwMode="auto">
          <a:xfrm>
            <a:off x="6037894" y="7294896"/>
            <a:ext cx="2695381" cy="972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800" dirty="0">
                <a:latin typeface="Lato Light"/>
                <a:cs typeface="Lato Light"/>
              </a:rPr>
              <a:t>Lorem ipsum dolor sit amet, consectetur adip</a:t>
            </a:r>
          </a:p>
        </p:txBody>
      </p:sp>
      <p:sp>
        <p:nvSpPr>
          <p:cNvPr id="69" name="L-Shape 68"/>
          <p:cNvSpPr/>
          <p:nvPr/>
        </p:nvSpPr>
        <p:spPr bwMode="auto">
          <a:xfrm rot="5400000">
            <a:off x="9829865" y="6613142"/>
            <a:ext cx="2086970" cy="3467394"/>
          </a:xfrm>
          <a:prstGeom prst="corner">
            <a:avLst>
              <a:gd name="adj1" fmla="val 16120"/>
              <a:gd name="adj2" fmla="val 16110"/>
            </a:avLst>
          </a:prstGeom>
          <a:solidFill>
            <a:schemeClr val="accent3"/>
          </a:solidFill>
          <a:ln>
            <a:noFill/>
          </a:ln>
        </p:spPr>
        <p:style>
          <a:lnRef idx="2">
            <a:schemeClr val="accent4">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sp>
      <p:sp>
        <p:nvSpPr>
          <p:cNvPr id="70" name="Freeform 16"/>
          <p:cNvSpPr>
            <a:spLocks noChangeArrowheads="1"/>
          </p:cNvSpPr>
          <p:nvPr/>
        </p:nvSpPr>
        <p:spPr bwMode="auto">
          <a:xfrm>
            <a:off x="10628073" y="7745422"/>
            <a:ext cx="406985" cy="639324"/>
          </a:xfrm>
          <a:custGeom>
            <a:avLst/>
            <a:gdLst>
              <a:gd name="T0" fmla="*/ 406 w 657"/>
              <a:gd name="T1" fmla="*/ 947 h 1032"/>
              <a:gd name="T2" fmla="*/ 333 w 657"/>
              <a:gd name="T3" fmla="*/ 1031 h 1032"/>
              <a:gd name="T4" fmla="*/ 250 w 657"/>
              <a:gd name="T5" fmla="*/ 947 h 1032"/>
              <a:gd name="T6" fmla="*/ 448 w 657"/>
              <a:gd name="T7" fmla="*/ 916 h 1032"/>
              <a:gd name="T8" fmla="*/ 198 w 657"/>
              <a:gd name="T9" fmla="*/ 833 h 1032"/>
              <a:gd name="T10" fmla="*/ 656 w 657"/>
              <a:gd name="T11" fmla="*/ 333 h 1032"/>
              <a:gd name="T12" fmla="*/ 562 w 657"/>
              <a:gd name="T13" fmla="*/ 562 h 1032"/>
              <a:gd name="T14" fmla="*/ 531 w 657"/>
              <a:gd name="T15" fmla="*/ 635 h 1032"/>
              <a:gd name="T16" fmla="*/ 500 w 657"/>
              <a:gd name="T17" fmla="*/ 708 h 1032"/>
              <a:gd name="T18" fmla="*/ 500 w 657"/>
              <a:gd name="T19" fmla="*/ 729 h 1032"/>
              <a:gd name="T20" fmla="*/ 166 w 657"/>
              <a:gd name="T21" fmla="*/ 791 h 1032"/>
              <a:gd name="T22" fmla="*/ 156 w 657"/>
              <a:gd name="T23" fmla="*/ 708 h 1032"/>
              <a:gd name="T24" fmla="*/ 135 w 657"/>
              <a:gd name="T25" fmla="*/ 635 h 1032"/>
              <a:gd name="T26" fmla="*/ 93 w 657"/>
              <a:gd name="T27" fmla="*/ 552 h 1032"/>
              <a:gd name="T28" fmla="*/ 0 w 657"/>
              <a:gd name="T29" fmla="*/ 333 h 1032"/>
              <a:gd name="T30" fmla="*/ 333 w 657"/>
              <a:gd name="T31" fmla="*/ 0 h 1032"/>
              <a:gd name="T32" fmla="*/ 656 w 657"/>
              <a:gd name="T33" fmla="*/ 333 h 1032"/>
              <a:gd name="T34" fmla="*/ 510 w 657"/>
              <a:gd name="T35" fmla="*/ 156 h 1032"/>
              <a:gd name="T36" fmla="*/ 156 w 657"/>
              <a:gd name="T37" fmla="*/ 156 h 1032"/>
              <a:gd name="T38" fmla="*/ 146 w 657"/>
              <a:gd name="T39" fmla="*/ 499 h 1032"/>
              <a:gd name="T40" fmla="*/ 166 w 657"/>
              <a:gd name="T41" fmla="*/ 541 h 1032"/>
              <a:gd name="T42" fmla="*/ 229 w 657"/>
              <a:gd name="T43" fmla="*/ 666 h 1032"/>
              <a:gd name="T44" fmla="*/ 427 w 657"/>
              <a:gd name="T45" fmla="*/ 718 h 1032"/>
              <a:gd name="T46" fmla="*/ 458 w 657"/>
              <a:gd name="T47" fmla="*/ 604 h 1032"/>
              <a:gd name="T48" fmla="*/ 510 w 657"/>
              <a:gd name="T49" fmla="*/ 520 h 1032"/>
              <a:gd name="T50" fmla="*/ 583 w 657"/>
              <a:gd name="T51" fmla="*/ 333 h 1032"/>
              <a:gd name="T52" fmla="*/ 354 w 657"/>
              <a:gd name="T53" fmla="*/ 354 h 1032"/>
              <a:gd name="T54" fmla="*/ 302 w 657"/>
              <a:gd name="T55" fmla="*/ 354 h 1032"/>
              <a:gd name="T56" fmla="*/ 239 w 657"/>
              <a:gd name="T57" fmla="*/ 354 h 1032"/>
              <a:gd name="T58" fmla="*/ 250 w 657"/>
              <a:gd name="T59" fmla="*/ 499 h 1032"/>
              <a:gd name="T60" fmla="*/ 302 w 657"/>
              <a:gd name="T61" fmla="*/ 499 h 1032"/>
              <a:gd name="T62" fmla="*/ 364 w 657"/>
              <a:gd name="T63" fmla="*/ 499 h 1032"/>
              <a:gd name="T64" fmla="*/ 416 w 657"/>
              <a:gd name="T65" fmla="*/ 499 h 1032"/>
              <a:gd name="T66" fmla="*/ 427 w 657"/>
              <a:gd name="T67" fmla="*/ 354 h 1032"/>
              <a:gd name="T68" fmla="*/ 385 w 657"/>
              <a:gd name="T69" fmla="*/ 416 h 1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57" h="1032">
                <a:moveTo>
                  <a:pt x="250" y="947"/>
                </a:moveTo>
                <a:cubicBezTo>
                  <a:pt x="406" y="947"/>
                  <a:pt x="406" y="947"/>
                  <a:pt x="406" y="947"/>
                </a:cubicBezTo>
                <a:cubicBezTo>
                  <a:pt x="406" y="968"/>
                  <a:pt x="396" y="989"/>
                  <a:pt x="385" y="1010"/>
                </a:cubicBezTo>
                <a:cubicBezTo>
                  <a:pt x="364" y="1020"/>
                  <a:pt x="354" y="1031"/>
                  <a:pt x="333" y="1031"/>
                </a:cubicBezTo>
                <a:cubicBezTo>
                  <a:pt x="312" y="1031"/>
                  <a:pt x="291" y="1020"/>
                  <a:pt x="281" y="1010"/>
                </a:cubicBezTo>
                <a:cubicBezTo>
                  <a:pt x="260" y="989"/>
                  <a:pt x="250" y="968"/>
                  <a:pt x="250" y="947"/>
                </a:cubicBezTo>
                <a:close/>
                <a:moveTo>
                  <a:pt x="208" y="916"/>
                </a:moveTo>
                <a:cubicBezTo>
                  <a:pt x="448" y="916"/>
                  <a:pt x="448" y="916"/>
                  <a:pt x="448" y="916"/>
                </a:cubicBezTo>
                <a:cubicBezTo>
                  <a:pt x="458" y="833"/>
                  <a:pt x="458" y="833"/>
                  <a:pt x="458" y="833"/>
                </a:cubicBezTo>
                <a:cubicBezTo>
                  <a:pt x="198" y="833"/>
                  <a:pt x="198" y="833"/>
                  <a:pt x="198" y="833"/>
                </a:cubicBezTo>
                <a:lnTo>
                  <a:pt x="208" y="916"/>
                </a:lnTo>
                <a:close/>
                <a:moveTo>
                  <a:pt x="656" y="333"/>
                </a:moveTo>
                <a:cubicBezTo>
                  <a:pt x="656" y="416"/>
                  <a:pt x="625" y="489"/>
                  <a:pt x="573" y="552"/>
                </a:cubicBezTo>
                <a:lnTo>
                  <a:pt x="562" y="562"/>
                </a:lnTo>
                <a:cubicBezTo>
                  <a:pt x="562" y="562"/>
                  <a:pt x="562" y="572"/>
                  <a:pt x="552" y="572"/>
                </a:cubicBezTo>
                <a:cubicBezTo>
                  <a:pt x="541" y="593"/>
                  <a:pt x="541" y="614"/>
                  <a:pt x="531" y="635"/>
                </a:cubicBezTo>
                <a:cubicBezTo>
                  <a:pt x="521" y="656"/>
                  <a:pt x="510" y="677"/>
                  <a:pt x="510" y="697"/>
                </a:cubicBezTo>
                <a:cubicBezTo>
                  <a:pt x="500" y="697"/>
                  <a:pt x="500" y="697"/>
                  <a:pt x="500" y="708"/>
                </a:cubicBezTo>
                <a:lnTo>
                  <a:pt x="500" y="718"/>
                </a:lnTo>
                <a:cubicBezTo>
                  <a:pt x="500" y="729"/>
                  <a:pt x="500" y="729"/>
                  <a:pt x="500" y="729"/>
                </a:cubicBezTo>
                <a:cubicBezTo>
                  <a:pt x="500" y="791"/>
                  <a:pt x="500" y="791"/>
                  <a:pt x="500" y="791"/>
                </a:cubicBezTo>
                <a:cubicBezTo>
                  <a:pt x="166" y="791"/>
                  <a:pt x="166" y="791"/>
                  <a:pt x="166" y="791"/>
                </a:cubicBezTo>
                <a:cubicBezTo>
                  <a:pt x="166" y="729"/>
                  <a:pt x="166" y="729"/>
                  <a:pt x="166" y="729"/>
                </a:cubicBezTo>
                <a:cubicBezTo>
                  <a:pt x="166" y="718"/>
                  <a:pt x="156" y="718"/>
                  <a:pt x="156" y="708"/>
                </a:cubicBezTo>
                <a:lnTo>
                  <a:pt x="156" y="697"/>
                </a:lnTo>
                <a:cubicBezTo>
                  <a:pt x="146" y="677"/>
                  <a:pt x="146" y="656"/>
                  <a:pt x="135" y="635"/>
                </a:cubicBezTo>
                <a:cubicBezTo>
                  <a:pt x="125" y="614"/>
                  <a:pt x="114" y="593"/>
                  <a:pt x="104" y="572"/>
                </a:cubicBezTo>
                <a:cubicBezTo>
                  <a:pt x="93" y="562"/>
                  <a:pt x="93" y="562"/>
                  <a:pt x="93" y="552"/>
                </a:cubicBezTo>
                <a:lnTo>
                  <a:pt x="83" y="552"/>
                </a:lnTo>
                <a:cubicBezTo>
                  <a:pt x="31" y="489"/>
                  <a:pt x="0" y="416"/>
                  <a:pt x="0" y="333"/>
                </a:cubicBezTo>
                <a:cubicBezTo>
                  <a:pt x="0" y="239"/>
                  <a:pt x="31" y="166"/>
                  <a:pt x="104" y="104"/>
                </a:cubicBezTo>
                <a:cubicBezTo>
                  <a:pt x="166" y="31"/>
                  <a:pt x="239" y="0"/>
                  <a:pt x="333" y="0"/>
                </a:cubicBezTo>
                <a:cubicBezTo>
                  <a:pt x="416" y="0"/>
                  <a:pt x="500" y="31"/>
                  <a:pt x="562" y="104"/>
                </a:cubicBezTo>
                <a:cubicBezTo>
                  <a:pt x="625" y="166"/>
                  <a:pt x="656" y="239"/>
                  <a:pt x="656" y="333"/>
                </a:cubicBezTo>
                <a:close/>
                <a:moveTo>
                  <a:pt x="583" y="333"/>
                </a:moveTo>
                <a:cubicBezTo>
                  <a:pt x="583" y="260"/>
                  <a:pt x="562" y="198"/>
                  <a:pt x="510" y="156"/>
                </a:cubicBezTo>
                <a:cubicBezTo>
                  <a:pt x="458" y="104"/>
                  <a:pt x="396" y="83"/>
                  <a:pt x="333" y="83"/>
                </a:cubicBezTo>
                <a:cubicBezTo>
                  <a:pt x="260" y="83"/>
                  <a:pt x="198" y="104"/>
                  <a:pt x="156" y="156"/>
                </a:cubicBezTo>
                <a:cubicBezTo>
                  <a:pt x="104" y="198"/>
                  <a:pt x="73" y="260"/>
                  <a:pt x="73" y="333"/>
                </a:cubicBezTo>
                <a:cubicBezTo>
                  <a:pt x="73" y="396"/>
                  <a:pt x="93" y="448"/>
                  <a:pt x="146" y="499"/>
                </a:cubicBezTo>
                <a:cubicBezTo>
                  <a:pt x="146" y="499"/>
                  <a:pt x="146" y="510"/>
                  <a:pt x="156" y="510"/>
                </a:cubicBezTo>
                <a:cubicBezTo>
                  <a:pt x="156" y="520"/>
                  <a:pt x="166" y="531"/>
                  <a:pt x="166" y="541"/>
                </a:cubicBezTo>
                <a:cubicBezTo>
                  <a:pt x="177" y="562"/>
                  <a:pt x="187" y="583"/>
                  <a:pt x="198" y="604"/>
                </a:cubicBezTo>
                <a:cubicBezTo>
                  <a:pt x="208" y="624"/>
                  <a:pt x="218" y="645"/>
                  <a:pt x="229" y="666"/>
                </a:cubicBezTo>
                <a:cubicBezTo>
                  <a:pt x="229" y="697"/>
                  <a:pt x="239" y="708"/>
                  <a:pt x="239" y="718"/>
                </a:cubicBezTo>
                <a:cubicBezTo>
                  <a:pt x="427" y="718"/>
                  <a:pt x="427" y="718"/>
                  <a:pt x="427" y="718"/>
                </a:cubicBezTo>
                <a:cubicBezTo>
                  <a:pt x="427" y="708"/>
                  <a:pt x="427" y="697"/>
                  <a:pt x="437" y="666"/>
                </a:cubicBezTo>
                <a:cubicBezTo>
                  <a:pt x="437" y="645"/>
                  <a:pt x="448" y="624"/>
                  <a:pt x="458" y="604"/>
                </a:cubicBezTo>
                <a:cubicBezTo>
                  <a:pt x="468" y="583"/>
                  <a:pt x="479" y="562"/>
                  <a:pt x="489" y="541"/>
                </a:cubicBezTo>
                <a:cubicBezTo>
                  <a:pt x="489" y="531"/>
                  <a:pt x="500" y="520"/>
                  <a:pt x="510" y="520"/>
                </a:cubicBezTo>
                <a:cubicBezTo>
                  <a:pt x="510" y="510"/>
                  <a:pt x="510" y="499"/>
                  <a:pt x="521" y="499"/>
                </a:cubicBezTo>
                <a:cubicBezTo>
                  <a:pt x="562" y="448"/>
                  <a:pt x="583" y="396"/>
                  <a:pt x="583" y="333"/>
                </a:cubicBezTo>
                <a:close/>
                <a:moveTo>
                  <a:pt x="385" y="416"/>
                </a:moveTo>
                <a:cubicBezTo>
                  <a:pt x="354" y="354"/>
                  <a:pt x="354" y="354"/>
                  <a:pt x="354" y="354"/>
                </a:cubicBezTo>
                <a:cubicBezTo>
                  <a:pt x="333" y="302"/>
                  <a:pt x="333" y="302"/>
                  <a:pt x="333" y="302"/>
                </a:cubicBezTo>
                <a:cubicBezTo>
                  <a:pt x="302" y="354"/>
                  <a:pt x="302" y="354"/>
                  <a:pt x="302" y="354"/>
                </a:cubicBezTo>
                <a:cubicBezTo>
                  <a:pt x="271" y="416"/>
                  <a:pt x="271" y="416"/>
                  <a:pt x="271" y="416"/>
                </a:cubicBezTo>
                <a:cubicBezTo>
                  <a:pt x="239" y="354"/>
                  <a:pt x="239" y="354"/>
                  <a:pt x="239" y="354"/>
                </a:cubicBezTo>
                <a:cubicBezTo>
                  <a:pt x="187" y="385"/>
                  <a:pt x="187" y="385"/>
                  <a:pt x="187" y="385"/>
                </a:cubicBezTo>
                <a:cubicBezTo>
                  <a:pt x="250" y="499"/>
                  <a:pt x="250" y="499"/>
                  <a:pt x="250" y="499"/>
                </a:cubicBezTo>
                <a:cubicBezTo>
                  <a:pt x="271" y="552"/>
                  <a:pt x="271" y="552"/>
                  <a:pt x="271" y="552"/>
                </a:cubicBezTo>
                <a:cubicBezTo>
                  <a:pt x="302" y="499"/>
                  <a:pt x="302" y="499"/>
                  <a:pt x="302" y="499"/>
                </a:cubicBezTo>
                <a:cubicBezTo>
                  <a:pt x="333" y="437"/>
                  <a:pt x="333" y="437"/>
                  <a:pt x="333" y="437"/>
                </a:cubicBezTo>
                <a:cubicBezTo>
                  <a:pt x="364" y="499"/>
                  <a:pt x="364" y="499"/>
                  <a:pt x="364" y="499"/>
                </a:cubicBezTo>
                <a:cubicBezTo>
                  <a:pt x="385" y="552"/>
                  <a:pt x="385" y="552"/>
                  <a:pt x="385" y="552"/>
                </a:cubicBezTo>
                <a:cubicBezTo>
                  <a:pt x="416" y="499"/>
                  <a:pt x="416" y="499"/>
                  <a:pt x="416" y="499"/>
                </a:cubicBezTo>
                <a:cubicBezTo>
                  <a:pt x="479" y="385"/>
                  <a:pt x="479" y="385"/>
                  <a:pt x="479" y="385"/>
                </a:cubicBezTo>
                <a:cubicBezTo>
                  <a:pt x="427" y="354"/>
                  <a:pt x="427" y="354"/>
                  <a:pt x="427" y="354"/>
                </a:cubicBezTo>
                <a:lnTo>
                  <a:pt x="385" y="416"/>
                </a:lnTo>
                <a:close/>
                <a:moveTo>
                  <a:pt x="385" y="416"/>
                </a:moveTo>
                <a:lnTo>
                  <a:pt x="385" y="416"/>
                </a:lnTo>
                <a:close/>
              </a:path>
            </a:pathLst>
          </a:custGeom>
          <a:solidFill>
            <a:schemeClr val="accent3"/>
          </a:solidFill>
          <a:ln>
            <a:noFill/>
          </a:ln>
          <a:effectLst/>
          <a:extLst/>
        </p:spPr>
        <p:txBody>
          <a:bodyPr wrap="none" lIns="182886" tIns="91443" rIns="182886" bIns="91443" anchor="ctr"/>
          <a:lstStyle/>
          <a:p>
            <a:pPr>
              <a:defRPr/>
            </a:pPr>
            <a:endParaRPr lang="en-US" sz="2701" dirty="0">
              <a:solidFill>
                <a:schemeClr val="accent2"/>
              </a:solidFill>
              <a:latin typeface="Lato Light"/>
              <a:ea typeface="SimSun" charset="0"/>
            </a:endParaRPr>
          </a:p>
        </p:txBody>
      </p:sp>
      <p:sp>
        <p:nvSpPr>
          <p:cNvPr id="71" name="Freeform 70"/>
          <p:cNvSpPr/>
          <p:nvPr/>
        </p:nvSpPr>
        <p:spPr bwMode="auto">
          <a:xfrm>
            <a:off x="9960625" y="8390831"/>
            <a:ext cx="1787580" cy="567430"/>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1443" tIns="91443" rIns="91443" bIns="91443" spcCol="3385"/>
          <a:lstStyle/>
          <a:p>
            <a:pPr algn="ctr" defTabSz="1066844">
              <a:lnSpc>
                <a:spcPct val="90000"/>
              </a:lnSpc>
              <a:spcAft>
                <a:spcPct val="35000"/>
              </a:spcAft>
              <a:defRPr/>
            </a:pPr>
            <a:r>
              <a:rPr lang="en-US" sz="2401" b="1" dirty="0">
                <a:solidFill>
                  <a:schemeClr val="tx2"/>
                </a:solidFill>
                <a:latin typeface="Lato Regular"/>
                <a:cs typeface="Lato Regular"/>
              </a:rPr>
              <a:t>Great Idea</a:t>
            </a:r>
          </a:p>
        </p:txBody>
      </p:sp>
      <p:sp>
        <p:nvSpPr>
          <p:cNvPr id="72" name="Content Placeholder 2"/>
          <p:cNvSpPr txBox="1">
            <a:spLocks/>
          </p:cNvSpPr>
          <p:nvPr/>
        </p:nvSpPr>
        <p:spPr bwMode="auto">
          <a:xfrm>
            <a:off x="9495133" y="8782364"/>
            <a:ext cx="2695381" cy="972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800" dirty="0">
                <a:latin typeface="Lato Light"/>
                <a:cs typeface="Lato Light"/>
              </a:rPr>
              <a:t>Lorem ipsum dolor sit amet, consectetur adip</a:t>
            </a:r>
          </a:p>
        </p:txBody>
      </p:sp>
      <p:sp>
        <p:nvSpPr>
          <p:cNvPr id="73" name="Freeform 72"/>
          <p:cNvSpPr/>
          <p:nvPr/>
        </p:nvSpPr>
        <p:spPr bwMode="auto">
          <a:xfrm>
            <a:off x="13449269" y="9896584"/>
            <a:ext cx="1787580" cy="567430"/>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1443" tIns="91443" rIns="91443" bIns="91443" spcCol="3385"/>
          <a:lstStyle/>
          <a:p>
            <a:pPr algn="ctr" defTabSz="1066844">
              <a:lnSpc>
                <a:spcPct val="90000"/>
              </a:lnSpc>
              <a:spcAft>
                <a:spcPct val="35000"/>
              </a:spcAft>
              <a:defRPr/>
            </a:pPr>
            <a:r>
              <a:rPr lang="en-US" sz="2401" b="1" dirty="0">
                <a:solidFill>
                  <a:schemeClr val="tx2"/>
                </a:solidFill>
                <a:latin typeface="Lato Regular"/>
                <a:cs typeface="Lato Regular"/>
              </a:rPr>
              <a:t>Keynote</a:t>
            </a:r>
          </a:p>
        </p:txBody>
      </p:sp>
      <p:sp>
        <p:nvSpPr>
          <p:cNvPr id="74" name="Content Placeholder 2"/>
          <p:cNvSpPr txBox="1">
            <a:spLocks/>
          </p:cNvSpPr>
          <p:nvPr/>
        </p:nvSpPr>
        <p:spPr bwMode="auto">
          <a:xfrm>
            <a:off x="12983776" y="10289435"/>
            <a:ext cx="2695381" cy="972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6" tIns="91443" rIns="182886" bIns="9144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800" dirty="0">
                <a:latin typeface="Lato Light"/>
                <a:cs typeface="Lato Light"/>
              </a:rPr>
              <a:t>Lorem ipsum dolor sit amet, consectetur adip</a:t>
            </a:r>
          </a:p>
        </p:txBody>
      </p:sp>
      <p:sp>
        <p:nvSpPr>
          <p:cNvPr id="20" name="AutoShape 12"/>
          <p:cNvSpPr>
            <a:spLocks/>
          </p:cNvSpPr>
          <p:nvPr/>
        </p:nvSpPr>
        <p:spPr bwMode="auto">
          <a:xfrm>
            <a:off x="7152110" y="6376075"/>
            <a:ext cx="467888" cy="514811"/>
          </a:xfrm>
          <a:custGeom>
            <a:avLst/>
            <a:gdLst>
              <a:gd name="T0" fmla="+- 0 10802 114"/>
              <a:gd name="T1" fmla="*/ T0 w 21376"/>
              <a:gd name="T2" fmla="*/ 10800 h 21600"/>
              <a:gd name="T3" fmla="+- 0 10802 114"/>
              <a:gd name="T4" fmla="*/ T3 w 21376"/>
              <a:gd name="T5" fmla="*/ 10800 h 21600"/>
              <a:gd name="T6" fmla="+- 0 10802 114"/>
              <a:gd name="T7" fmla="*/ T6 w 21376"/>
              <a:gd name="T8" fmla="*/ 10800 h 21600"/>
              <a:gd name="T9" fmla="+- 0 10802 114"/>
              <a:gd name="T10" fmla="*/ T9 w 21376"/>
              <a:gd name="T11" fmla="*/ 10800 h 21600"/>
            </a:gdLst>
            <a:ahLst/>
            <a:cxnLst>
              <a:cxn ang="0">
                <a:pos x="T1" y="T2"/>
              </a:cxn>
              <a:cxn ang="0">
                <a:pos x="T4" y="T5"/>
              </a:cxn>
              <a:cxn ang="0">
                <a:pos x="T7" y="T8"/>
              </a:cxn>
              <a:cxn ang="0">
                <a:pos x="T10" y="T11"/>
              </a:cxn>
            </a:cxnLst>
            <a:rect l="0" t="0" r="r" b="b"/>
            <a:pathLst>
              <a:path w="21376" h="21600">
                <a:moveTo>
                  <a:pt x="21036" y="18604"/>
                </a:moveTo>
                <a:cubicBezTo>
                  <a:pt x="21454" y="19261"/>
                  <a:pt x="21486" y="19922"/>
                  <a:pt x="21134" y="20586"/>
                </a:cubicBezTo>
                <a:cubicBezTo>
                  <a:pt x="20969" y="20915"/>
                  <a:pt x="20731" y="21168"/>
                  <a:pt x="20427" y="21338"/>
                </a:cubicBezTo>
                <a:cubicBezTo>
                  <a:pt x="20122" y="21514"/>
                  <a:pt x="19797" y="21599"/>
                  <a:pt x="19455" y="21599"/>
                </a:cubicBezTo>
                <a:lnTo>
                  <a:pt x="1928" y="21599"/>
                </a:lnTo>
                <a:cubicBezTo>
                  <a:pt x="1585" y="21599"/>
                  <a:pt x="1263" y="21514"/>
                  <a:pt x="965" y="21338"/>
                </a:cubicBezTo>
                <a:cubicBezTo>
                  <a:pt x="663" y="21168"/>
                  <a:pt x="425" y="20915"/>
                  <a:pt x="248" y="20586"/>
                </a:cubicBezTo>
                <a:cubicBezTo>
                  <a:pt x="-114" y="19914"/>
                  <a:pt x="-80" y="19250"/>
                  <a:pt x="344" y="18604"/>
                </a:cubicBezTo>
                <a:lnTo>
                  <a:pt x="7509" y="7313"/>
                </a:lnTo>
                <a:lnTo>
                  <a:pt x="7509" y="2167"/>
                </a:lnTo>
                <a:lnTo>
                  <a:pt x="6427" y="2167"/>
                </a:lnTo>
                <a:cubicBezTo>
                  <a:pt x="6122" y="2167"/>
                  <a:pt x="5870" y="2061"/>
                  <a:pt x="5670" y="1850"/>
                </a:cubicBezTo>
                <a:cubicBezTo>
                  <a:pt x="5473" y="1638"/>
                  <a:pt x="5371" y="1380"/>
                  <a:pt x="5371" y="1072"/>
                </a:cubicBezTo>
                <a:cubicBezTo>
                  <a:pt x="5371" y="778"/>
                  <a:pt x="5473" y="528"/>
                  <a:pt x="5670" y="320"/>
                </a:cubicBezTo>
                <a:cubicBezTo>
                  <a:pt x="5870" y="108"/>
                  <a:pt x="6122" y="0"/>
                  <a:pt x="6427" y="0"/>
                </a:cubicBezTo>
                <a:lnTo>
                  <a:pt x="14953" y="0"/>
                </a:lnTo>
                <a:cubicBezTo>
                  <a:pt x="15260" y="0"/>
                  <a:pt x="15515" y="108"/>
                  <a:pt x="15724" y="320"/>
                </a:cubicBezTo>
                <a:cubicBezTo>
                  <a:pt x="15933" y="528"/>
                  <a:pt x="16038" y="778"/>
                  <a:pt x="16038" y="1072"/>
                </a:cubicBezTo>
                <a:cubicBezTo>
                  <a:pt x="16038" y="1380"/>
                  <a:pt x="15933" y="1638"/>
                  <a:pt x="15724" y="1850"/>
                </a:cubicBezTo>
                <a:cubicBezTo>
                  <a:pt x="15515" y="2061"/>
                  <a:pt x="15260" y="2167"/>
                  <a:pt x="14953" y="2167"/>
                </a:cubicBezTo>
                <a:lnTo>
                  <a:pt x="13900" y="2167"/>
                </a:lnTo>
                <a:lnTo>
                  <a:pt x="13900" y="7339"/>
                </a:lnTo>
                <a:lnTo>
                  <a:pt x="21036" y="18604"/>
                </a:lnTo>
                <a:close/>
                <a:moveTo>
                  <a:pt x="5261" y="14865"/>
                </a:moveTo>
                <a:lnTo>
                  <a:pt x="16122" y="14865"/>
                </a:lnTo>
                <a:lnTo>
                  <a:pt x="11773" y="7974"/>
                </a:lnTo>
                <a:lnTo>
                  <a:pt x="11773" y="2167"/>
                </a:lnTo>
                <a:lnTo>
                  <a:pt x="9635" y="2167"/>
                </a:lnTo>
                <a:lnTo>
                  <a:pt x="9635" y="7947"/>
                </a:lnTo>
                <a:lnTo>
                  <a:pt x="5261" y="14865"/>
                </a:lnTo>
                <a:close/>
              </a:path>
            </a:pathLst>
          </a:custGeom>
          <a:solidFill>
            <a:schemeClr val="accent2"/>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21" name="AutoShape 96"/>
          <p:cNvSpPr>
            <a:spLocks/>
          </p:cNvSpPr>
          <p:nvPr/>
        </p:nvSpPr>
        <p:spPr bwMode="auto">
          <a:xfrm>
            <a:off x="14138088" y="9369151"/>
            <a:ext cx="506127" cy="5062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45" y="434"/>
                </a:moveTo>
                <a:cubicBezTo>
                  <a:pt x="19000" y="276"/>
                  <a:pt x="19186" y="194"/>
                  <a:pt x="19399" y="194"/>
                </a:cubicBezTo>
                <a:cubicBezTo>
                  <a:pt x="19670" y="194"/>
                  <a:pt x="19900" y="332"/>
                  <a:pt x="20087" y="602"/>
                </a:cubicBezTo>
                <a:cubicBezTo>
                  <a:pt x="20165" y="716"/>
                  <a:pt x="20282" y="872"/>
                  <a:pt x="20432" y="1072"/>
                </a:cubicBezTo>
                <a:cubicBezTo>
                  <a:pt x="20586" y="1274"/>
                  <a:pt x="20733" y="1483"/>
                  <a:pt x="20880" y="1692"/>
                </a:cubicBezTo>
                <a:cubicBezTo>
                  <a:pt x="21024" y="1903"/>
                  <a:pt x="21147" y="2127"/>
                  <a:pt x="21252" y="2359"/>
                </a:cubicBezTo>
                <a:cubicBezTo>
                  <a:pt x="21357" y="2597"/>
                  <a:pt x="21411" y="2796"/>
                  <a:pt x="21411" y="2967"/>
                </a:cubicBezTo>
                <a:cubicBezTo>
                  <a:pt x="21411" y="3334"/>
                  <a:pt x="21298" y="3616"/>
                  <a:pt x="21071" y="3825"/>
                </a:cubicBezTo>
                <a:lnTo>
                  <a:pt x="2568" y="21376"/>
                </a:lnTo>
                <a:cubicBezTo>
                  <a:pt x="2408" y="21526"/>
                  <a:pt x="2227" y="21599"/>
                  <a:pt x="2017" y="21599"/>
                </a:cubicBezTo>
                <a:cubicBezTo>
                  <a:pt x="1725" y="21599"/>
                  <a:pt x="1495" y="21464"/>
                  <a:pt x="1324" y="21194"/>
                </a:cubicBezTo>
                <a:cubicBezTo>
                  <a:pt x="1248" y="21082"/>
                  <a:pt x="1128" y="20924"/>
                  <a:pt x="971" y="20724"/>
                </a:cubicBezTo>
                <a:cubicBezTo>
                  <a:pt x="817" y="20521"/>
                  <a:pt x="668" y="20316"/>
                  <a:pt x="528" y="20104"/>
                </a:cubicBezTo>
                <a:cubicBezTo>
                  <a:pt x="386" y="19893"/>
                  <a:pt x="261" y="19672"/>
                  <a:pt x="156" y="19443"/>
                </a:cubicBezTo>
                <a:cubicBezTo>
                  <a:pt x="51" y="19214"/>
                  <a:pt x="0" y="19008"/>
                  <a:pt x="0" y="18832"/>
                </a:cubicBezTo>
                <a:cubicBezTo>
                  <a:pt x="0" y="18465"/>
                  <a:pt x="115" y="18177"/>
                  <a:pt x="337" y="17971"/>
                </a:cubicBezTo>
                <a:lnTo>
                  <a:pt x="18845" y="434"/>
                </a:lnTo>
                <a:close/>
                <a:moveTo>
                  <a:pt x="4372" y="9154"/>
                </a:moveTo>
                <a:lnTo>
                  <a:pt x="2998" y="8634"/>
                </a:lnTo>
                <a:lnTo>
                  <a:pt x="4372" y="8126"/>
                </a:lnTo>
                <a:lnTo>
                  <a:pt x="4805" y="6484"/>
                </a:lnTo>
                <a:lnTo>
                  <a:pt x="5204" y="8126"/>
                </a:lnTo>
                <a:lnTo>
                  <a:pt x="6597" y="8634"/>
                </a:lnTo>
                <a:lnTo>
                  <a:pt x="5204" y="9154"/>
                </a:lnTo>
                <a:lnTo>
                  <a:pt x="4805" y="10800"/>
                </a:lnTo>
                <a:lnTo>
                  <a:pt x="4372" y="9154"/>
                </a:lnTo>
                <a:close/>
                <a:moveTo>
                  <a:pt x="7126" y="5329"/>
                </a:moveTo>
                <a:lnTo>
                  <a:pt x="4372" y="4316"/>
                </a:lnTo>
                <a:lnTo>
                  <a:pt x="7126" y="3317"/>
                </a:lnTo>
                <a:lnTo>
                  <a:pt x="7971" y="0"/>
                </a:lnTo>
                <a:lnTo>
                  <a:pt x="8810" y="3317"/>
                </a:lnTo>
                <a:lnTo>
                  <a:pt x="11565" y="4316"/>
                </a:lnTo>
                <a:lnTo>
                  <a:pt x="8810" y="5329"/>
                </a:lnTo>
                <a:lnTo>
                  <a:pt x="7971" y="8634"/>
                </a:lnTo>
                <a:lnTo>
                  <a:pt x="7126" y="5329"/>
                </a:lnTo>
                <a:close/>
                <a:moveTo>
                  <a:pt x="12412" y="2670"/>
                </a:moveTo>
                <a:lnTo>
                  <a:pt x="11041" y="2162"/>
                </a:lnTo>
                <a:lnTo>
                  <a:pt x="12412" y="1642"/>
                </a:lnTo>
                <a:lnTo>
                  <a:pt x="12845" y="0"/>
                </a:lnTo>
                <a:lnTo>
                  <a:pt x="13278" y="1642"/>
                </a:lnTo>
                <a:lnTo>
                  <a:pt x="14637" y="2162"/>
                </a:lnTo>
                <a:lnTo>
                  <a:pt x="13278" y="2670"/>
                </a:lnTo>
                <a:lnTo>
                  <a:pt x="12845" y="4316"/>
                </a:lnTo>
                <a:lnTo>
                  <a:pt x="12412" y="2670"/>
                </a:lnTo>
                <a:close/>
                <a:moveTo>
                  <a:pt x="20498" y="2993"/>
                </a:moveTo>
                <a:lnTo>
                  <a:pt x="19399" y="1289"/>
                </a:lnTo>
                <a:lnTo>
                  <a:pt x="15070" y="5385"/>
                </a:lnTo>
                <a:lnTo>
                  <a:pt x="16172" y="7086"/>
                </a:lnTo>
                <a:lnTo>
                  <a:pt x="20498" y="2993"/>
                </a:lnTo>
                <a:close/>
                <a:moveTo>
                  <a:pt x="21599" y="9154"/>
                </a:moveTo>
                <a:lnTo>
                  <a:pt x="20229" y="9674"/>
                </a:lnTo>
                <a:lnTo>
                  <a:pt x="19807" y="11320"/>
                </a:lnTo>
                <a:lnTo>
                  <a:pt x="19374" y="9674"/>
                </a:lnTo>
                <a:lnTo>
                  <a:pt x="18001" y="9154"/>
                </a:lnTo>
                <a:lnTo>
                  <a:pt x="19374" y="8661"/>
                </a:lnTo>
                <a:lnTo>
                  <a:pt x="19807" y="7004"/>
                </a:lnTo>
                <a:lnTo>
                  <a:pt x="20229" y="8661"/>
                </a:lnTo>
                <a:lnTo>
                  <a:pt x="21599" y="9154"/>
                </a:lnTo>
                <a:close/>
              </a:path>
            </a:pathLst>
          </a:custGeom>
          <a:solidFill>
            <a:schemeClr val="accent4"/>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22" name="AutoShape 39"/>
          <p:cNvSpPr>
            <a:spLocks/>
          </p:cNvSpPr>
          <p:nvPr/>
        </p:nvSpPr>
        <p:spPr bwMode="auto">
          <a:xfrm>
            <a:off x="3754465" y="4998313"/>
            <a:ext cx="451615" cy="451733"/>
          </a:xfrm>
          <a:custGeom>
            <a:avLst/>
            <a:gdLst>
              <a:gd name="T0" fmla="*/ 10797 w 21595"/>
              <a:gd name="T1" fmla="*/ 10800 h 21600"/>
              <a:gd name="T2" fmla="*/ 10797 w 21595"/>
              <a:gd name="T3" fmla="*/ 10800 h 21600"/>
              <a:gd name="T4" fmla="*/ 10797 w 21595"/>
              <a:gd name="T5" fmla="*/ 10800 h 21600"/>
              <a:gd name="T6" fmla="*/ 10797 w 21595"/>
              <a:gd name="T7" fmla="*/ 10800 h 21600"/>
            </a:gdLst>
            <a:ahLst/>
            <a:cxnLst>
              <a:cxn ang="0">
                <a:pos x="T0" y="T1"/>
              </a:cxn>
              <a:cxn ang="0">
                <a:pos x="T2" y="T3"/>
              </a:cxn>
              <a:cxn ang="0">
                <a:pos x="T4" y="T5"/>
              </a:cxn>
              <a:cxn ang="0">
                <a:pos x="T6" y="T7"/>
              </a:cxn>
            </a:cxnLst>
            <a:rect l="0" t="0" r="r" b="b"/>
            <a:pathLst>
              <a:path w="21595" h="21600">
                <a:moveTo>
                  <a:pt x="8043" y="21599"/>
                </a:moveTo>
                <a:cubicBezTo>
                  <a:pt x="7769" y="21599"/>
                  <a:pt x="7477" y="21507"/>
                  <a:pt x="7164" y="21320"/>
                </a:cubicBezTo>
                <a:cubicBezTo>
                  <a:pt x="6850" y="21132"/>
                  <a:pt x="6608" y="20916"/>
                  <a:pt x="6436" y="20665"/>
                </a:cubicBezTo>
                <a:lnTo>
                  <a:pt x="266" y="11697"/>
                </a:lnTo>
                <a:cubicBezTo>
                  <a:pt x="88" y="11439"/>
                  <a:pt x="0" y="11120"/>
                  <a:pt x="0" y="10741"/>
                </a:cubicBezTo>
                <a:cubicBezTo>
                  <a:pt x="0" y="10362"/>
                  <a:pt x="88" y="10047"/>
                  <a:pt x="266" y="9799"/>
                </a:cubicBezTo>
                <a:lnTo>
                  <a:pt x="2307" y="6831"/>
                </a:lnTo>
                <a:cubicBezTo>
                  <a:pt x="2488" y="6573"/>
                  <a:pt x="2708" y="6445"/>
                  <a:pt x="2970" y="6452"/>
                </a:cubicBezTo>
                <a:cubicBezTo>
                  <a:pt x="3233" y="6459"/>
                  <a:pt x="3448" y="6583"/>
                  <a:pt x="3622" y="6831"/>
                </a:cubicBezTo>
                <a:lnTo>
                  <a:pt x="7903" y="13022"/>
                </a:lnTo>
                <a:cubicBezTo>
                  <a:pt x="8082" y="13280"/>
                  <a:pt x="8302" y="13408"/>
                  <a:pt x="8567" y="13408"/>
                </a:cubicBezTo>
                <a:cubicBezTo>
                  <a:pt x="8827" y="13408"/>
                  <a:pt x="9045" y="13280"/>
                  <a:pt x="9221" y="13022"/>
                </a:cubicBezTo>
                <a:lnTo>
                  <a:pt x="17965" y="393"/>
                </a:lnTo>
                <a:cubicBezTo>
                  <a:pt x="18144" y="127"/>
                  <a:pt x="18364" y="0"/>
                  <a:pt x="18629" y="0"/>
                </a:cubicBezTo>
                <a:cubicBezTo>
                  <a:pt x="18888" y="0"/>
                  <a:pt x="19109" y="127"/>
                  <a:pt x="19292" y="393"/>
                </a:cubicBezTo>
                <a:lnTo>
                  <a:pt x="21333" y="3339"/>
                </a:lnTo>
                <a:cubicBezTo>
                  <a:pt x="21511" y="3601"/>
                  <a:pt x="21600" y="3920"/>
                  <a:pt x="21595" y="4299"/>
                </a:cubicBezTo>
                <a:cubicBezTo>
                  <a:pt x="21590" y="4678"/>
                  <a:pt x="21502" y="4993"/>
                  <a:pt x="21333" y="5241"/>
                </a:cubicBezTo>
                <a:lnTo>
                  <a:pt x="10664" y="20665"/>
                </a:lnTo>
                <a:cubicBezTo>
                  <a:pt x="10482" y="20930"/>
                  <a:pt x="10237" y="21146"/>
                  <a:pt x="9929" y="21330"/>
                </a:cubicBezTo>
                <a:cubicBezTo>
                  <a:pt x="9620" y="21511"/>
                  <a:pt x="9339" y="21599"/>
                  <a:pt x="9079" y="21599"/>
                </a:cubicBezTo>
                <a:lnTo>
                  <a:pt x="8043" y="21599"/>
                </a:lnTo>
                <a:close/>
              </a:path>
            </a:pathLst>
          </a:custGeom>
          <a:solidFill>
            <a:schemeClr val="accent1"/>
          </a:solidFill>
          <a:ln>
            <a:noFill/>
          </a:ln>
          <a:effectLst/>
          <a:extLst/>
        </p:spPr>
        <p:txBody>
          <a:bodyPr lIns="76203" tIns="76203" rIns="76203" bIns="76203" anchor="ctr"/>
          <a:lstStyle/>
          <a:p>
            <a:pPr defTabSz="685829">
              <a:defRPr/>
            </a:pPr>
            <a:endParaRPr lang="es-ES" sz="4351"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27" name="Group 26"/>
          <p:cNvGrpSpPr/>
          <p:nvPr/>
        </p:nvGrpSpPr>
        <p:grpSpPr>
          <a:xfrm>
            <a:off x="4507905" y="2075518"/>
            <a:ext cx="9272190" cy="1559721"/>
            <a:chOff x="5988388" y="483017"/>
            <a:chExt cx="12359700" cy="2079087"/>
          </a:xfrm>
        </p:grpSpPr>
        <p:sp>
          <p:nvSpPr>
            <p:cNvPr id="28" name="TextBox 27"/>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Stage Diagram</a:t>
              </a:r>
            </a:p>
          </p:txBody>
        </p:sp>
        <p:sp>
          <p:nvSpPr>
            <p:cNvPr id="29" name="Rectangle 2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30"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2479861714"/>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xmlns:p14="http://schemas.microsoft.com/office/powerpoint/2010/main" spd="med"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1000"/>
                                        <p:tgtEl>
                                          <p:spTgt spid="27"/>
                                        </p:tgtEl>
                                      </p:cBhvr>
                                    </p:animEffect>
                                    <p:anim calcmode="lin" valueType="num">
                                      <p:cBhvr>
                                        <p:cTn id="8" dur="1000" fill="hold"/>
                                        <p:tgtEl>
                                          <p:spTgt spid="27"/>
                                        </p:tgtEl>
                                        <p:attrNameLst>
                                          <p:attrName>ppt_x</p:attrName>
                                        </p:attrNameLst>
                                      </p:cBhvr>
                                      <p:tavLst>
                                        <p:tav tm="0">
                                          <p:val>
                                            <p:strVal val="#ppt_x"/>
                                          </p:val>
                                        </p:tav>
                                        <p:tav tm="100000">
                                          <p:val>
                                            <p:strVal val="#ppt_x"/>
                                          </p:val>
                                        </p:tav>
                                      </p:tavLst>
                                    </p:anim>
                                    <p:anim calcmode="lin" valueType="num">
                                      <p:cBhvr>
                                        <p:cTn id="9" dur="900" decel="100000" fill="hold"/>
                                        <p:tgtEl>
                                          <p:spTgt spid="2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59"/>
                                        </p:tgtEl>
                                        <p:attrNameLst>
                                          <p:attrName>style.visibility</p:attrName>
                                        </p:attrNameLst>
                                      </p:cBhvr>
                                      <p:to>
                                        <p:strVal val="visible"/>
                                      </p:to>
                                    </p:set>
                                    <p:animEffect transition="in" filter="fade">
                                      <p:cBhvr>
                                        <p:cTn id="14" dur="500"/>
                                        <p:tgtEl>
                                          <p:spTgt spid="59"/>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fade">
                                      <p:cBhvr>
                                        <p:cTn id="18" dur="500"/>
                                        <p:tgtEl>
                                          <p:spTgt spid="22"/>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fade">
                                      <p:cBhvr>
                                        <p:cTn id="22" dur="500"/>
                                        <p:tgtEl>
                                          <p:spTgt spid="65"/>
                                        </p:tgtEl>
                                      </p:cBhvr>
                                    </p:animEffect>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66"/>
                                        </p:tgtEl>
                                        <p:attrNameLst>
                                          <p:attrName>style.visibility</p:attrName>
                                        </p:attrNameLst>
                                      </p:cBhvr>
                                      <p:to>
                                        <p:strVal val="visible"/>
                                      </p:to>
                                    </p:set>
                                    <p:animEffect transition="in" filter="fade">
                                      <p:cBhvr>
                                        <p:cTn id="26" dur="500"/>
                                        <p:tgtEl>
                                          <p:spTgt spid="66"/>
                                        </p:tgtEl>
                                      </p:cBhvr>
                                    </p:animEffect>
                                  </p:childTnLst>
                                </p:cTn>
                              </p:par>
                            </p:childTnLst>
                          </p:cTn>
                        </p:par>
                        <p:par>
                          <p:cTn id="27" fill="hold">
                            <p:stCondLst>
                              <p:cond delay="3000"/>
                            </p:stCondLst>
                            <p:childTnLst>
                              <p:par>
                                <p:cTn id="28" presetID="10" presetClass="entr" presetSubtype="0" fill="hold" nodeType="afterEffect">
                                  <p:stCondLst>
                                    <p:cond delay="0"/>
                                  </p:stCondLst>
                                  <p:childTnLst>
                                    <p:set>
                                      <p:cBhvr>
                                        <p:cTn id="29" dur="1" fill="hold">
                                          <p:stCondLst>
                                            <p:cond delay="0"/>
                                          </p:stCondLst>
                                        </p:cTn>
                                        <p:tgtEl>
                                          <p:spTgt spid="61"/>
                                        </p:tgtEl>
                                        <p:attrNameLst>
                                          <p:attrName>style.visibility</p:attrName>
                                        </p:attrNameLst>
                                      </p:cBhvr>
                                      <p:to>
                                        <p:strVal val="visible"/>
                                      </p:to>
                                    </p:set>
                                    <p:animEffect transition="in" filter="fade">
                                      <p:cBhvr>
                                        <p:cTn id="30" dur="500"/>
                                        <p:tgtEl>
                                          <p:spTgt spid="61"/>
                                        </p:tgtEl>
                                      </p:cBhvr>
                                    </p:animEffect>
                                  </p:childTnLst>
                                </p:cTn>
                              </p:par>
                            </p:childTnLst>
                          </p:cTn>
                        </p:par>
                        <p:par>
                          <p:cTn id="31" fill="hold">
                            <p:stCondLst>
                              <p:cond delay="3500"/>
                            </p:stCondLst>
                            <p:childTnLst>
                              <p:par>
                                <p:cTn id="32" presetID="10" presetClass="entr" presetSubtype="0" fill="hold" grpId="0" nodeType="afterEffect">
                                  <p:stCondLst>
                                    <p:cond delay="0"/>
                                  </p:stCondLst>
                                  <p:childTnLst>
                                    <p:set>
                                      <p:cBhvr>
                                        <p:cTn id="33" dur="1" fill="hold">
                                          <p:stCondLst>
                                            <p:cond delay="0"/>
                                          </p:stCondLst>
                                        </p:cTn>
                                        <p:tgtEl>
                                          <p:spTgt spid="20"/>
                                        </p:tgtEl>
                                        <p:attrNameLst>
                                          <p:attrName>style.visibility</p:attrName>
                                        </p:attrNameLst>
                                      </p:cBhvr>
                                      <p:to>
                                        <p:strVal val="visible"/>
                                      </p:to>
                                    </p:set>
                                    <p:animEffect transition="in" filter="fade">
                                      <p:cBhvr>
                                        <p:cTn id="34" dur="500"/>
                                        <p:tgtEl>
                                          <p:spTgt spid="20"/>
                                        </p:tgtEl>
                                      </p:cBhvr>
                                    </p:animEffect>
                                  </p:childTnLst>
                                </p:cTn>
                              </p:par>
                            </p:childTnLst>
                          </p:cTn>
                        </p:par>
                        <p:par>
                          <p:cTn id="35" fill="hold">
                            <p:stCondLst>
                              <p:cond delay="4000"/>
                            </p:stCondLst>
                            <p:childTnLst>
                              <p:par>
                                <p:cTn id="36" presetID="10" presetClass="entr" presetSubtype="0" fill="hold" grpId="0" nodeType="afterEffect">
                                  <p:stCondLst>
                                    <p:cond delay="0"/>
                                  </p:stCondLst>
                                  <p:childTnLst>
                                    <p:set>
                                      <p:cBhvr>
                                        <p:cTn id="37" dur="1" fill="hold">
                                          <p:stCondLst>
                                            <p:cond delay="0"/>
                                          </p:stCondLst>
                                        </p:cTn>
                                        <p:tgtEl>
                                          <p:spTgt spid="67"/>
                                        </p:tgtEl>
                                        <p:attrNameLst>
                                          <p:attrName>style.visibility</p:attrName>
                                        </p:attrNameLst>
                                      </p:cBhvr>
                                      <p:to>
                                        <p:strVal val="visible"/>
                                      </p:to>
                                    </p:set>
                                    <p:animEffect transition="in" filter="fade">
                                      <p:cBhvr>
                                        <p:cTn id="38" dur="500"/>
                                        <p:tgtEl>
                                          <p:spTgt spid="67"/>
                                        </p:tgtEl>
                                      </p:cBhvr>
                                    </p:animEffect>
                                  </p:childTnLst>
                                </p:cTn>
                              </p:par>
                            </p:childTnLst>
                          </p:cTn>
                        </p:par>
                        <p:par>
                          <p:cTn id="39" fill="hold">
                            <p:stCondLst>
                              <p:cond delay="4500"/>
                            </p:stCondLst>
                            <p:childTnLst>
                              <p:par>
                                <p:cTn id="40" presetID="10" presetClass="entr" presetSubtype="0" fill="hold" grpId="0" nodeType="afterEffect">
                                  <p:stCondLst>
                                    <p:cond delay="0"/>
                                  </p:stCondLst>
                                  <p:childTnLst>
                                    <p:set>
                                      <p:cBhvr>
                                        <p:cTn id="41" dur="1" fill="hold">
                                          <p:stCondLst>
                                            <p:cond delay="0"/>
                                          </p:stCondLst>
                                        </p:cTn>
                                        <p:tgtEl>
                                          <p:spTgt spid="68"/>
                                        </p:tgtEl>
                                        <p:attrNameLst>
                                          <p:attrName>style.visibility</p:attrName>
                                        </p:attrNameLst>
                                      </p:cBhvr>
                                      <p:to>
                                        <p:strVal val="visible"/>
                                      </p:to>
                                    </p:set>
                                    <p:animEffect transition="in" filter="fade">
                                      <p:cBhvr>
                                        <p:cTn id="42" dur="500"/>
                                        <p:tgtEl>
                                          <p:spTgt spid="68"/>
                                        </p:tgtEl>
                                      </p:cBhvr>
                                    </p:animEffect>
                                  </p:childTnLst>
                                </p:cTn>
                              </p:par>
                            </p:childTnLst>
                          </p:cTn>
                        </p:par>
                        <p:par>
                          <p:cTn id="43" fill="hold">
                            <p:stCondLst>
                              <p:cond delay="5000"/>
                            </p:stCondLst>
                            <p:childTnLst>
                              <p:par>
                                <p:cTn id="44" presetID="10" presetClass="entr" presetSubtype="0" fill="hold" nodeType="afterEffect">
                                  <p:stCondLst>
                                    <p:cond delay="0"/>
                                  </p:stCondLst>
                                  <p:childTnLst>
                                    <p:set>
                                      <p:cBhvr>
                                        <p:cTn id="45" dur="1" fill="hold">
                                          <p:stCondLst>
                                            <p:cond delay="0"/>
                                          </p:stCondLst>
                                        </p:cTn>
                                        <p:tgtEl>
                                          <p:spTgt spid="69"/>
                                        </p:tgtEl>
                                        <p:attrNameLst>
                                          <p:attrName>style.visibility</p:attrName>
                                        </p:attrNameLst>
                                      </p:cBhvr>
                                      <p:to>
                                        <p:strVal val="visible"/>
                                      </p:to>
                                    </p:set>
                                    <p:animEffect transition="in" filter="fade">
                                      <p:cBhvr>
                                        <p:cTn id="46" dur="500"/>
                                        <p:tgtEl>
                                          <p:spTgt spid="69"/>
                                        </p:tgtEl>
                                      </p:cBhvr>
                                    </p:animEffect>
                                  </p:childTnLst>
                                </p:cTn>
                              </p:par>
                            </p:childTnLst>
                          </p:cTn>
                        </p:par>
                        <p:par>
                          <p:cTn id="47" fill="hold">
                            <p:stCondLst>
                              <p:cond delay="5500"/>
                            </p:stCondLst>
                            <p:childTnLst>
                              <p:par>
                                <p:cTn id="48" presetID="10" presetClass="entr" presetSubtype="0" fill="hold" grpId="0" nodeType="afterEffect">
                                  <p:stCondLst>
                                    <p:cond delay="0"/>
                                  </p:stCondLst>
                                  <p:childTnLst>
                                    <p:set>
                                      <p:cBhvr>
                                        <p:cTn id="49" dur="1" fill="hold">
                                          <p:stCondLst>
                                            <p:cond delay="0"/>
                                          </p:stCondLst>
                                        </p:cTn>
                                        <p:tgtEl>
                                          <p:spTgt spid="70"/>
                                        </p:tgtEl>
                                        <p:attrNameLst>
                                          <p:attrName>style.visibility</p:attrName>
                                        </p:attrNameLst>
                                      </p:cBhvr>
                                      <p:to>
                                        <p:strVal val="visible"/>
                                      </p:to>
                                    </p:set>
                                    <p:animEffect transition="in" filter="fade">
                                      <p:cBhvr>
                                        <p:cTn id="50" dur="500"/>
                                        <p:tgtEl>
                                          <p:spTgt spid="70"/>
                                        </p:tgtEl>
                                      </p:cBhvr>
                                    </p:animEffect>
                                  </p:childTnLst>
                                </p:cTn>
                              </p:par>
                            </p:childTnLst>
                          </p:cTn>
                        </p:par>
                        <p:par>
                          <p:cTn id="51" fill="hold">
                            <p:stCondLst>
                              <p:cond delay="6000"/>
                            </p:stCondLst>
                            <p:childTnLst>
                              <p:par>
                                <p:cTn id="52" presetID="10" presetClass="entr" presetSubtype="0" fill="hold" grpId="0" nodeType="afterEffect">
                                  <p:stCondLst>
                                    <p:cond delay="0"/>
                                  </p:stCondLst>
                                  <p:childTnLst>
                                    <p:set>
                                      <p:cBhvr>
                                        <p:cTn id="53" dur="1" fill="hold">
                                          <p:stCondLst>
                                            <p:cond delay="0"/>
                                          </p:stCondLst>
                                        </p:cTn>
                                        <p:tgtEl>
                                          <p:spTgt spid="71"/>
                                        </p:tgtEl>
                                        <p:attrNameLst>
                                          <p:attrName>style.visibility</p:attrName>
                                        </p:attrNameLst>
                                      </p:cBhvr>
                                      <p:to>
                                        <p:strVal val="visible"/>
                                      </p:to>
                                    </p:set>
                                    <p:animEffect transition="in" filter="fade">
                                      <p:cBhvr>
                                        <p:cTn id="54" dur="500"/>
                                        <p:tgtEl>
                                          <p:spTgt spid="71"/>
                                        </p:tgtEl>
                                      </p:cBhvr>
                                    </p:animEffect>
                                  </p:childTnLst>
                                </p:cTn>
                              </p:par>
                            </p:childTnLst>
                          </p:cTn>
                        </p:par>
                        <p:par>
                          <p:cTn id="55" fill="hold">
                            <p:stCondLst>
                              <p:cond delay="6500"/>
                            </p:stCondLst>
                            <p:childTnLst>
                              <p:par>
                                <p:cTn id="56" presetID="10" presetClass="entr" presetSubtype="0" fill="hold" grpId="0" nodeType="afterEffect">
                                  <p:stCondLst>
                                    <p:cond delay="0"/>
                                  </p:stCondLst>
                                  <p:childTnLst>
                                    <p:set>
                                      <p:cBhvr>
                                        <p:cTn id="57" dur="1" fill="hold">
                                          <p:stCondLst>
                                            <p:cond delay="0"/>
                                          </p:stCondLst>
                                        </p:cTn>
                                        <p:tgtEl>
                                          <p:spTgt spid="72"/>
                                        </p:tgtEl>
                                        <p:attrNameLst>
                                          <p:attrName>style.visibility</p:attrName>
                                        </p:attrNameLst>
                                      </p:cBhvr>
                                      <p:to>
                                        <p:strVal val="visible"/>
                                      </p:to>
                                    </p:set>
                                    <p:animEffect transition="in" filter="fade">
                                      <p:cBhvr>
                                        <p:cTn id="58" dur="500"/>
                                        <p:tgtEl>
                                          <p:spTgt spid="72"/>
                                        </p:tgtEl>
                                      </p:cBhvr>
                                    </p:animEffect>
                                  </p:childTnLst>
                                </p:cTn>
                              </p:par>
                            </p:childTnLst>
                          </p:cTn>
                        </p:par>
                        <p:par>
                          <p:cTn id="59" fill="hold">
                            <p:stCondLst>
                              <p:cond delay="7000"/>
                            </p:stCondLst>
                            <p:childTnLst>
                              <p:par>
                                <p:cTn id="60" presetID="10" presetClass="entr" presetSubtype="0" fill="hold" nodeType="afterEffect">
                                  <p:stCondLst>
                                    <p:cond delay="0"/>
                                  </p:stCondLst>
                                  <p:childTnLst>
                                    <p:set>
                                      <p:cBhvr>
                                        <p:cTn id="61" dur="1" fill="hold">
                                          <p:stCondLst>
                                            <p:cond delay="0"/>
                                          </p:stCondLst>
                                        </p:cTn>
                                        <p:tgtEl>
                                          <p:spTgt spid="63"/>
                                        </p:tgtEl>
                                        <p:attrNameLst>
                                          <p:attrName>style.visibility</p:attrName>
                                        </p:attrNameLst>
                                      </p:cBhvr>
                                      <p:to>
                                        <p:strVal val="visible"/>
                                      </p:to>
                                    </p:set>
                                    <p:animEffect transition="in" filter="fade">
                                      <p:cBhvr>
                                        <p:cTn id="62" dur="500"/>
                                        <p:tgtEl>
                                          <p:spTgt spid="63"/>
                                        </p:tgtEl>
                                      </p:cBhvr>
                                    </p:animEffect>
                                  </p:childTnLst>
                                </p:cTn>
                              </p:par>
                            </p:childTnLst>
                          </p:cTn>
                        </p:par>
                        <p:par>
                          <p:cTn id="63" fill="hold">
                            <p:stCondLst>
                              <p:cond delay="7500"/>
                            </p:stCondLst>
                            <p:childTnLst>
                              <p:par>
                                <p:cTn id="64" presetID="10" presetClass="entr" presetSubtype="0" fill="hold" grpId="0" nodeType="afterEffect">
                                  <p:stCondLst>
                                    <p:cond delay="0"/>
                                  </p:stCondLst>
                                  <p:childTnLst>
                                    <p:set>
                                      <p:cBhvr>
                                        <p:cTn id="65" dur="1" fill="hold">
                                          <p:stCondLst>
                                            <p:cond delay="0"/>
                                          </p:stCondLst>
                                        </p:cTn>
                                        <p:tgtEl>
                                          <p:spTgt spid="21"/>
                                        </p:tgtEl>
                                        <p:attrNameLst>
                                          <p:attrName>style.visibility</p:attrName>
                                        </p:attrNameLst>
                                      </p:cBhvr>
                                      <p:to>
                                        <p:strVal val="visible"/>
                                      </p:to>
                                    </p:set>
                                    <p:animEffect transition="in" filter="fade">
                                      <p:cBhvr>
                                        <p:cTn id="66" dur="500"/>
                                        <p:tgtEl>
                                          <p:spTgt spid="21"/>
                                        </p:tgtEl>
                                      </p:cBhvr>
                                    </p:animEffect>
                                  </p:childTnLst>
                                </p:cTn>
                              </p:par>
                            </p:childTnLst>
                          </p:cTn>
                        </p:par>
                        <p:par>
                          <p:cTn id="67" fill="hold">
                            <p:stCondLst>
                              <p:cond delay="8000"/>
                            </p:stCondLst>
                            <p:childTnLst>
                              <p:par>
                                <p:cTn id="68" presetID="10" presetClass="entr" presetSubtype="0" fill="hold" grpId="0" nodeType="afterEffect">
                                  <p:stCondLst>
                                    <p:cond delay="0"/>
                                  </p:stCondLst>
                                  <p:childTnLst>
                                    <p:set>
                                      <p:cBhvr>
                                        <p:cTn id="69" dur="1" fill="hold">
                                          <p:stCondLst>
                                            <p:cond delay="0"/>
                                          </p:stCondLst>
                                        </p:cTn>
                                        <p:tgtEl>
                                          <p:spTgt spid="73"/>
                                        </p:tgtEl>
                                        <p:attrNameLst>
                                          <p:attrName>style.visibility</p:attrName>
                                        </p:attrNameLst>
                                      </p:cBhvr>
                                      <p:to>
                                        <p:strVal val="visible"/>
                                      </p:to>
                                    </p:set>
                                    <p:animEffect transition="in" filter="fade">
                                      <p:cBhvr>
                                        <p:cTn id="70" dur="500"/>
                                        <p:tgtEl>
                                          <p:spTgt spid="73"/>
                                        </p:tgtEl>
                                      </p:cBhvr>
                                    </p:animEffect>
                                  </p:childTnLst>
                                </p:cTn>
                              </p:par>
                            </p:childTnLst>
                          </p:cTn>
                        </p:par>
                        <p:par>
                          <p:cTn id="71" fill="hold">
                            <p:stCondLst>
                              <p:cond delay="8500"/>
                            </p:stCondLst>
                            <p:childTnLst>
                              <p:par>
                                <p:cTn id="72" presetID="10" presetClass="entr" presetSubtype="0" fill="hold" grpId="0" nodeType="afterEffect">
                                  <p:stCondLst>
                                    <p:cond delay="0"/>
                                  </p:stCondLst>
                                  <p:childTnLst>
                                    <p:set>
                                      <p:cBhvr>
                                        <p:cTn id="73" dur="1" fill="hold">
                                          <p:stCondLst>
                                            <p:cond delay="0"/>
                                          </p:stCondLst>
                                        </p:cTn>
                                        <p:tgtEl>
                                          <p:spTgt spid="74"/>
                                        </p:tgtEl>
                                        <p:attrNameLst>
                                          <p:attrName>style.visibility</p:attrName>
                                        </p:attrNameLst>
                                      </p:cBhvr>
                                      <p:to>
                                        <p:strVal val="visible"/>
                                      </p:to>
                                    </p:set>
                                    <p:animEffect transition="in" filter="fade">
                                      <p:cBhvr>
                                        <p:cTn id="74" dur="5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p:bldP spid="66" grpId="0"/>
      <p:bldP spid="67" grpId="0"/>
      <p:bldP spid="68" grpId="0"/>
      <p:bldP spid="70" grpId="0" animBg="1"/>
      <p:bldP spid="71" grpId="0"/>
      <p:bldP spid="72" grpId="0"/>
      <p:bldP spid="73" grpId="0"/>
      <p:bldP spid="74" grpId="0"/>
      <p:bldP spid="20" grpId="0" animBg="1"/>
      <p:bldP spid="21" grpId="0" animBg="1"/>
      <p:bldP spid="22"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oup 16"/>
          <p:cNvGrpSpPr/>
          <p:nvPr/>
        </p:nvGrpSpPr>
        <p:grpSpPr>
          <a:xfrm>
            <a:off x="2462882" y="5420708"/>
            <a:ext cx="13436944" cy="1077128"/>
            <a:chOff x="1708778" y="2337375"/>
            <a:chExt cx="8957963" cy="717898"/>
          </a:xfrm>
        </p:grpSpPr>
        <p:sp>
          <p:nvSpPr>
            <p:cNvPr id="32" name="Shape 3747"/>
            <p:cNvSpPr/>
            <p:nvPr/>
          </p:nvSpPr>
          <p:spPr>
            <a:xfrm>
              <a:off x="6144228"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4" name="Shape 3748"/>
            <p:cNvSpPr/>
            <p:nvPr/>
          </p:nvSpPr>
          <p:spPr>
            <a:xfrm>
              <a:off x="6231468"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6" name="Shape 3749"/>
            <p:cNvSpPr/>
            <p:nvPr/>
          </p:nvSpPr>
          <p:spPr>
            <a:xfrm>
              <a:off x="6513255"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7" name="Shape 3750"/>
            <p:cNvSpPr/>
            <p:nvPr/>
          </p:nvSpPr>
          <p:spPr>
            <a:xfrm>
              <a:off x="6600494"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8" name="Shape 3751"/>
            <p:cNvSpPr/>
            <p:nvPr/>
          </p:nvSpPr>
          <p:spPr>
            <a:xfrm>
              <a:off x="6883676"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9" name="Shape 3752"/>
            <p:cNvSpPr/>
            <p:nvPr/>
          </p:nvSpPr>
          <p:spPr>
            <a:xfrm>
              <a:off x="6970915"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nvGrpSpPr>
            <p:cNvPr id="3" name="Group 2"/>
            <p:cNvGrpSpPr/>
            <p:nvPr/>
          </p:nvGrpSpPr>
          <p:grpSpPr>
            <a:xfrm>
              <a:off x="7252702" y="2337375"/>
              <a:ext cx="283144" cy="714746"/>
              <a:chOff x="7252702" y="2337375"/>
              <a:chExt cx="283144" cy="714746"/>
            </a:xfrm>
            <a:solidFill>
              <a:schemeClr val="bg1">
                <a:lumMod val="85000"/>
              </a:schemeClr>
            </a:solidFill>
          </p:grpSpPr>
          <p:sp>
            <p:nvSpPr>
              <p:cNvPr id="40" name="Shape 3753"/>
              <p:cNvSpPr/>
              <p:nvPr/>
            </p:nvSpPr>
            <p:spPr>
              <a:xfrm>
                <a:off x="7252702"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45" name="Shape 3754"/>
              <p:cNvSpPr/>
              <p:nvPr/>
            </p:nvSpPr>
            <p:spPr>
              <a:xfrm>
                <a:off x="7339941"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4" name="Group 3"/>
            <p:cNvGrpSpPr/>
            <p:nvPr/>
          </p:nvGrpSpPr>
          <p:grpSpPr>
            <a:xfrm>
              <a:off x="7622750" y="2337375"/>
              <a:ext cx="283144" cy="714746"/>
              <a:chOff x="7622750" y="2337375"/>
              <a:chExt cx="283144" cy="714746"/>
            </a:xfrm>
            <a:solidFill>
              <a:schemeClr val="bg1">
                <a:lumMod val="85000"/>
              </a:schemeClr>
            </a:solidFill>
          </p:grpSpPr>
          <p:sp>
            <p:nvSpPr>
              <p:cNvPr id="46" name="Shape 3755"/>
              <p:cNvSpPr/>
              <p:nvPr/>
            </p:nvSpPr>
            <p:spPr>
              <a:xfrm>
                <a:off x="7622750"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47" name="Shape 3756"/>
              <p:cNvSpPr/>
              <p:nvPr/>
            </p:nvSpPr>
            <p:spPr>
              <a:xfrm>
                <a:off x="7709990"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5" name="Group 4"/>
            <p:cNvGrpSpPr/>
            <p:nvPr/>
          </p:nvGrpSpPr>
          <p:grpSpPr>
            <a:xfrm>
              <a:off x="7991776" y="2337375"/>
              <a:ext cx="283144" cy="714746"/>
              <a:chOff x="7991776" y="2337375"/>
              <a:chExt cx="283144" cy="714746"/>
            </a:xfrm>
            <a:solidFill>
              <a:schemeClr val="bg1">
                <a:lumMod val="85000"/>
              </a:schemeClr>
            </a:solidFill>
          </p:grpSpPr>
          <p:sp>
            <p:nvSpPr>
              <p:cNvPr id="48" name="Shape 3757"/>
              <p:cNvSpPr/>
              <p:nvPr/>
            </p:nvSpPr>
            <p:spPr>
              <a:xfrm>
                <a:off x="7991776"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49" name="Shape 3758"/>
              <p:cNvSpPr/>
              <p:nvPr/>
            </p:nvSpPr>
            <p:spPr>
              <a:xfrm>
                <a:off x="8079016"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6" name="Group 5"/>
            <p:cNvGrpSpPr/>
            <p:nvPr/>
          </p:nvGrpSpPr>
          <p:grpSpPr>
            <a:xfrm>
              <a:off x="8362198" y="2337375"/>
              <a:ext cx="283144" cy="714746"/>
              <a:chOff x="8362198" y="2337375"/>
              <a:chExt cx="283144" cy="714746"/>
            </a:xfrm>
            <a:solidFill>
              <a:schemeClr val="bg1">
                <a:lumMod val="85000"/>
              </a:schemeClr>
            </a:solidFill>
          </p:grpSpPr>
          <p:sp>
            <p:nvSpPr>
              <p:cNvPr id="50" name="Shape 3759"/>
              <p:cNvSpPr/>
              <p:nvPr/>
            </p:nvSpPr>
            <p:spPr>
              <a:xfrm>
                <a:off x="8362198"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51" name="Shape 3760"/>
              <p:cNvSpPr/>
              <p:nvPr/>
            </p:nvSpPr>
            <p:spPr>
              <a:xfrm>
                <a:off x="8449437"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7" name="Group 6"/>
            <p:cNvGrpSpPr/>
            <p:nvPr/>
          </p:nvGrpSpPr>
          <p:grpSpPr>
            <a:xfrm>
              <a:off x="8731224" y="2337375"/>
              <a:ext cx="283144" cy="714746"/>
              <a:chOff x="8731224" y="2337375"/>
              <a:chExt cx="283144" cy="714746"/>
            </a:xfrm>
            <a:solidFill>
              <a:schemeClr val="bg1">
                <a:lumMod val="85000"/>
              </a:schemeClr>
            </a:solidFill>
          </p:grpSpPr>
          <p:sp>
            <p:nvSpPr>
              <p:cNvPr id="52" name="Shape 3761"/>
              <p:cNvSpPr/>
              <p:nvPr/>
            </p:nvSpPr>
            <p:spPr>
              <a:xfrm>
                <a:off x="8731224"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53" name="Shape 3762"/>
              <p:cNvSpPr/>
              <p:nvPr/>
            </p:nvSpPr>
            <p:spPr>
              <a:xfrm>
                <a:off x="8818464"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sp>
          <p:nvSpPr>
            <p:cNvPr id="54" name="Shape 3763"/>
            <p:cNvSpPr/>
            <p:nvPr/>
          </p:nvSpPr>
          <p:spPr>
            <a:xfrm>
              <a:off x="3188994"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55" name="Shape 3764"/>
            <p:cNvSpPr/>
            <p:nvPr/>
          </p:nvSpPr>
          <p:spPr>
            <a:xfrm>
              <a:off x="3276233"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56" name="Shape 3765"/>
            <p:cNvSpPr/>
            <p:nvPr/>
          </p:nvSpPr>
          <p:spPr>
            <a:xfrm>
              <a:off x="3558020"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57" name="Shape 3766"/>
            <p:cNvSpPr/>
            <p:nvPr/>
          </p:nvSpPr>
          <p:spPr>
            <a:xfrm>
              <a:off x="3645259"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58" name="Shape 3767"/>
            <p:cNvSpPr/>
            <p:nvPr/>
          </p:nvSpPr>
          <p:spPr>
            <a:xfrm>
              <a:off x="3928506"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59" name="Shape 3768"/>
            <p:cNvSpPr/>
            <p:nvPr/>
          </p:nvSpPr>
          <p:spPr>
            <a:xfrm>
              <a:off x="4015679"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60" name="Shape 3769"/>
            <p:cNvSpPr/>
            <p:nvPr/>
          </p:nvSpPr>
          <p:spPr>
            <a:xfrm>
              <a:off x="4297467"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61" name="Shape 3770"/>
            <p:cNvSpPr/>
            <p:nvPr/>
          </p:nvSpPr>
          <p:spPr>
            <a:xfrm>
              <a:off x="4384706"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62" name="Shape 3771"/>
            <p:cNvSpPr/>
            <p:nvPr/>
          </p:nvSpPr>
          <p:spPr>
            <a:xfrm>
              <a:off x="4667515"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63" name="Shape 3772"/>
            <p:cNvSpPr/>
            <p:nvPr/>
          </p:nvSpPr>
          <p:spPr>
            <a:xfrm>
              <a:off x="4754754"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64" name="Shape 3773"/>
            <p:cNvSpPr/>
            <p:nvPr/>
          </p:nvSpPr>
          <p:spPr>
            <a:xfrm>
              <a:off x="5036542"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65" name="Shape 3774"/>
            <p:cNvSpPr/>
            <p:nvPr/>
          </p:nvSpPr>
          <p:spPr>
            <a:xfrm>
              <a:off x="5123780"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66" name="Shape 3775"/>
            <p:cNvSpPr/>
            <p:nvPr/>
          </p:nvSpPr>
          <p:spPr>
            <a:xfrm>
              <a:off x="5406962"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67" name="Shape 3776"/>
            <p:cNvSpPr/>
            <p:nvPr/>
          </p:nvSpPr>
          <p:spPr>
            <a:xfrm>
              <a:off x="5494201"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68" name="Shape 3777"/>
            <p:cNvSpPr/>
            <p:nvPr/>
          </p:nvSpPr>
          <p:spPr>
            <a:xfrm>
              <a:off x="5775988"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69" name="Shape 3778"/>
            <p:cNvSpPr/>
            <p:nvPr/>
          </p:nvSpPr>
          <p:spPr>
            <a:xfrm>
              <a:off x="5863227"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70" name="Shape 3779"/>
            <p:cNvSpPr/>
            <p:nvPr/>
          </p:nvSpPr>
          <p:spPr>
            <a:xfrm>
              <a:off x="1708778"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71" name="Shape 3780"/>
            <p:cNvSpPr/>
            <p:nvPr/>
          </p:nvSpPr>
          <p:spPr>
            <a:xfrm>
              <a:off x="1796017"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72" name="Shape 3781"/>
            <p:cNvSpPr/>
            <p:nvPr/>
          </p:nvSpPr>
          <p:spPr>
            <a:xfrm>
              <a:off x="2077804"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73" name="Shape 3782"/>
            <p:cNvSpPr/>
            <p:nvPr/>
          </p:nvSpPr>
          <p:spPr>
            <a:xfrm>
              <a:off x="2165043"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74" name="Shape 3783"/>
            <p:cNvSpPr/>
            <p:nvPr/>
          </p:nvSpPr>
          <p:spPr>
            <a:xfrm>
              <a:off x="2448225"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75" name="Shape 3784"/>
            <p:cNvSpPr/>
            <p:nvPr/>
          </p:nvSpPr>
          <p:spPr>
            <a:xfrm>
              <a:off x="2535464"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76" name="Shape 3785"/>
            <p:cNvSpPr/>
            <p:nvPr/>
          </p:nvSpPr>
          <p:spPr>
            <a:xfrm>
              <a:off x="2817251"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77" name="Shape 3786"/>
            <p:cNvSpPr/>
            <p:nvPr/>
          </p:nvSpPr>
          <p:spPr>
            <a:xfrm>
              <a:off x="2904490"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nvGrpSpPr>
            <p:cNvPr id="120" name="Group 3831"/>
            <p:cNvGrpSpPr/>
            <p:nvPr/>
          </p:nvGrpSpPr>
          <p:grpSpPr>
            <a:xfrm>
              <a:off x="6145263" y="2340527"/>
              <a:ext cx="283144" cy="714746"/>
              <a:chOff x="0" y="0"/>
              <a:chExt cx="590244" cy="1489964"/>
            </a:xfrm>
            <a:solidFill>
              <a:schemeClr val="accent1"/>
            </a:solidFill>
          </p:grpSpPr>
          <p:sp>
            <p:nvSpPr>
              <p:cNvPr id="163" name="Shape 3829"/>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64" name="Shape 3830"/>
              <p:cNvSpPr/>
              <p:nvPr/>
            </p:nvSpPr>
            <p:spPr>
              <a:xfrm>
                <a:off x="181860" y="0"/>
                <a:ext cx="236101"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21" name="Group 3834"/>
            <p:cNvGrpSpPr/>
            <p:nvPr/>
          </p:nvGrpSpPr>
          <p:grpSpPr>
            <a:xfrm>
              <a:off x="6514290" y="2340527"/>
              <a:ext cx="283144" cy="714746"/>
              <a:chOff x="0" y="0"/>
              <a:chExt cx="590244" cy="1489964"/>
            </a:xfrm>
            <a:solidFill>
              <a:schemeClr val="accent1"/>
            </a:solidFill>
          </p:grpSpPr>
          <p:sp>
            <p:nvSpPr>
              <p:cNvPr id="161" name="Shape 3832"/>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62" name="Shape 3833"/>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22" name="Group 3837"/>
            <p:cNvGrpSpPr/>
            <p:nvPr/>
          </p:nvGrpSpPr>
          <p:grpSpPr>
            <a:xfrm>
              <a:off x="6884711" y="2340527"/>
              <a:ext cx="283145" cy="714746"/>
              <a:chOff x="0" y="0"/>
              <a:chExt cx="590244" cy="1489964"/>
            </a:xfrm>
            <a:solidFill>
              <a:schemeClr val="accent1"/>
            </a:solidFill>
          </p:grpSpPr>
          <p:sp>
            <p:nvSpPr>
              <p:cNvPr id="159" name="Shape 3835"/>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60" name="Shape 3836"/>
              <p:cNvSpPr/>
              <p:nvPr/>
            </p:nvSpPr>
            <p:spPr>
              <a:xfrm>
                <a:off x="181860" y="0"/>
                <a:ext cx="236101"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23" name="Group 3840"/>
            <p:cNvGrpSpPr/>
            <p:nvPr/>
          </p:nvGrpSpPr>
          <p:grpSpPr>
            <a:xfrm>
              <a:off x="3190030" y="2340527"/>
              <a:ext cx="283144" cy="714746"/>
              <a:chOff x="0" y="0"/>
              <a:chExt cx="590244" cy="1489964"/>
            </a:xfrm>
            <a:solidFill>
              <a:schemeClr val="accent1"/>
            </a:solidFill>
          </p:grpSpPr>
          <p:sp>
            <p:nvSpPr>
              <p:cNvPr id="157" name="Shape 3838"/>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58" name="Shape 3839"/>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24" name="Group 3843"/>
            <p:cNvGrpSpPr/>
            <p:nvPr/>
          </p:nvGrpSpPr>
          <p:grpSpPr>
            <a:xfrm>
              <a:off x="3559056" y="2340527"/>
              <a:ext cx="283144" cy="714746"/>
              <a:chOff x="0" y="0"/>
              <a:chExt cx="590244" cy="1489964"/>
            </a:xfrm>
            <a:solidFill>
              <a:schemeClr val="accent1"/>
            </a:solidFill>
          </p:grpSpPr>
          <p:sp>
            <p:nvSpPr>
              <p:cNvPr id="155" name="Shape 3841"/>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56" name="Shape 3842"/>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25" name="Group 3846"/>
            <p:cNvGrpSpPr/>
            <p:nvPr/>
          </p:nvGrpSpPr>
          <p:grpSpPr>
            <a:xfrm>
              <a:off x="3929542" y="2340527"/>
              <a:ext cx="283144" cy="714746"/>
              <a:chOff x="0" y="0"/>
              <a:chExt cx="590244" cy="1489964"/>
            </a:xfrm>
            <a:solidFill>
              <a:schemeClr val="accent1"/>
            </a:solidFill>
          </p:grpSpPr>
          <p:sp>
            <p:nvSpPr>
              <p:cNvPr id="153" name="Shape 3844"/>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54" name="Shape 3845"/>
              <p:cNvSpPr/>
              <p:nvPr/>
            </p:nvSpPr>
            <p:spPr>
              <a:xfrm>
                <a:off x="181722"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26" name="Group 3849"/>
            <p:cNvGrpSpPr/>
            <p:nvPr/>
          </p:nvGrpSpPr>
          <p:grpSpPr>
            <a:xfrm>
              <a:off x="4298503" y="2340527"/>
              <a:ext cx="283144" cy="714746"/>
              <a:chOff x="0" y="0"/>
              <a:chExt cx="590244" cy="1489964"/>
            </a:xfrm>
            <a:solidFill>
              <a:schemeClr val="accent1"/>
            </a:solidFill>
          </p:grpSpPr>
          <p:sp>
            <p:nvSpPr>
              <p:cNvPr id="151" name="Shape 3847"/>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52" name="Shape 3848"/>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27" name="Group 3852"/>
            <p:cNvGrpSpPr/>
            <p:nvPr/>
          </p:nvGrpSpPr>
          <p:grpSpPr>
            <a:xfrm>
              <a:off x="4668551" y="2340527"/>
              <a:ext cx="283144" cy="714746"/>
              <a:chOff x="0" y="0"/>
              <a:chExt cx="590244" cy="1489964"/>
            </a:xfrm>
            <a:solidFill>
              <a:schemeClr val="accent1"/>
            </a:solidFill>
          </p:grpSpPr>
          <p:sp>
            <p:nvSpPr>
              <p:cNvPr id="149" name="Shape 3850"/>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50" name="Shape 3851"/>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28" name="Group 3855"/>
            <p:cNvGrpSpPr/>
            <p:nvPr/>
          </p:nvGrpSpPr>
          <p:grpSpPr>
            <a:xfrm>
              <a:off x="5037578" y="2340527"/>
              <a:ext cx="283144" cy="714746"/>
              <a:chOff x="0" y="0"/>
              <a:chExt cx="590244" cy="1489964"/>
            </a:xfrm>
            <a:solidFill>
              <a:schemeClr val="accent1"/>
            </a:solidFill>
          </p:grpSpPr>
          <p:sp>
            <p:nvSpPr>
              <p:cNvPr id="147" name="Shape 3853"/>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48" name="Shape 3854"/>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29" name="Group 3858"/>
            <p:cNvGrpSpPr/>
            <p:nvPr/>
          </p:nvGrpSpPr>
          <p:grpSpPr>
            <a:xfrm>
              <a:off x="5407999" y="2340527"/>
              <a:ext cx="283144" cy="714746"/>
              <a:chOff x="0" y="0"/>
              <a:chExt cx="590244" cy="1489964"/>
            </a:xfrm>
            <a:solidFill>
              <a:schemeClr val="accent1"/>
            </a:solidFill>
          </p:grpSpPr>
          <p:sp>
            <p:nvSpPr>
              <p:cNvPr id="145" name="Shape 3856"/>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46" name="Shape 3857"/>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30" name="Group 3861"/>
            <p:cNvGrpSpPr/>
            <p:nvPr/>
          </p:nvGrpSpPr>
          <p:grpSpPr>
            <a:xfrm>
              <a:off x="5777024" y="2340527"/>
              <a:ext cx="283144" cy="714746"/>
              <a:chOff x="0" y="0"/>
              <a:chExt cx="590244" cy="1489964"/>
            </a:xfrm>
            <a:solidFill>
              <a:schemeClr val="accent1"/>
            </a:solidFill>
          </p:grpSpPr>
          <p:sp>
            <p:nvSpPr>
              <p:cNvPr id="143" name="Shape 3859"/>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44" name="Shape 3860"/>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31" name="Group 3864"/>
            <p:cNvGrpSpPr/>
            <p:nvPr/>
          </p:nvGrpSpPr>
          <p:grpSpPr>
            <a:xfrm>
              <a:off x="1709814" y="2340527"/>
              <a:ext cx="283144" cy="714746"/>
              <a:chOff x="0" y="0"/>
              <a:chExt cx="590244" cy="1489964"/>
            </a:xfrm>
            <a:solidFill>
              <a:schemeClr val="accent1"/>
            </a:solidFill>
          </p:grpSpPr>
          <p:sp>
            <p:nvSpPr>
              <p:cNvPr id="141" name="Shape 3862"/>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42" name="Shape 3863"/>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32" name="Group 3867"/>
            <p:cNvGrpSpPr/>
            <p:nvPr/>
          </p:nvGrpSpPr>
          <p:grpSpPr>
            <a:xfrm>
              <a:off x="2078840" y="2340527"/>
              <a:ext cx="283144" cy="714746"/>
              <a:chOff x="0" y="0"/>
              <a:chExt cx="590244" cy="1489964"/>
            </a:xfrm>
            <a:solidFill>
              <a:schemeClr val="accent1"/>
            </a:solidFill>
          </p:grpSpPr>
          <p:sp>
            <p:nvSpPr>
              <p:cNvPr id="139" name="Shape 3865"/>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40" name="Shape 3866"/>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33" name="Group 3870"/>
            <p:cNvGrpSpPr/>
            <p:nvPr/>
          </p:nvGrpSpPr>
          <p:grpSpPr>
            <a:xfrm>
              <a:off x="2449260" y="2340527"/>
              <a:ext cx="283145" cy="714746"/>
              <a:chOff x="0" y="0"/>
              <a:chExt cx="590244" cy="1489964"/>
            </a:xfrm>
            <a:solidFill>
              <a:schemeClr val="accent1"/>
            </a:solidFill>
          </p:grpSpPr>
          <p:sp>
            <p:nvSpPr>
              <p:cNvPr id="137" name="Shape 3868"/>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38" name="Shape 3869"/>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34" name="Group 3873"/>
            <p:cNvGrpSpPr/>
            <p:nvPr/>
          </p:nvGrpSpPr>
          <p:grpSpPr>
            <a:xfrm>
              <a:off x="2818287" y="2340527"/>
              <a:ext cx="283144" cy="714746"/>
              <a:chOff x="0" y="0"/>
              <a:chExt cx="590244" cy="1489964"/>
            </a:xfrm>
            <a:solidFill>
              <a:schemeClr val="accent1"/>
            </a:solidFill>
          </p:grpSpPr>
          <p:sp>
            <p:nvSpPr>
              <p:cNvPr id="135" name="Shape 3871"/>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36" name="Shape 3872"/>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sp>
          <p:nvSpPr>
            <p:cNvPr id="200" name="Shape 3908"/>
            <p:cNvSpPr/>
            <p:nvPr/>
          </p:nvSpPr>
          <p:spPr>
            <a:xfrm>
              <a:off x="9275522" y="2601696"/>
              <a:ext cx="239966" cy="19240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8640"/>
                  </a:lnTo>
                  <a:lnTo>
                    <a:pt x="0" y="8640"/>
                  </a:lnTo>
                  <a:cubicBezTo>
                    <a:pt x="0" y="8640"/>
                    <a:pt x="0" y="0"/>
                    <a:pt x="0" y="0"/>
                  </a:cubicBezTo>
                  <a:close/>
                  <a:moveTo>
                    <a:pt x="0" y="12960"/>
                  </a:moveTo>
                  <a:lnTo>
                    <a:pt x="21600" y="12960"/>
                  </a:lnTo>
                  <a:lnTo>
                    <a:pt x="21600" y="21600"/>
                  </a:lnTo>
                  <a:lnTo>
                    <a:pt x="0" y="21600"/>
                  </a:lnTo>
                  <a:cubicBezTo>
                    <a:pt x="0" y="21600"/>
                    <a:pt x="0" y="12960"/>
                    <a:pt x="0" y="12960"/>
                  </a:cubicBezTo>
                  <a:close/>
                </a:path>
              </a:pathLst>
            </a:custGeom>
            <a:solidFill>
              <a:schemeClr val="accent1"/>
            </a:solidFill>
            <a:ln w="12700">
              <a:miter lim="400000"/>
            </a:ln>
          </p:spPr>
          <p:txBody>
            <a:bodyPr lIns="28582" tIns="28582" rIns="28582" bIns="28582" anchor="ctr"/>
            <a:lstStyle/>
            <a:p>
              <a:pPr lvl="0">
                <a:defRPr sz="3200">
                  <a:solidFill>
                    <a:srgbClr val="FFFFFF"/>
                  </a:solidFill>
                  <a:latin typeface="Helvetica Light"/>
                  <a:ea typeface="Helvetica Light"/>
                  <a:cs typeface="Helvetica Light"/>
                  <a:sym typeface="Helvetica Light"/>
                </a:defRPr>
              </a:pPr>
              <a:endParaRPr sz="2401"/>
            </a:p>
          </p:txBody>
        </p:sp>
        <p:sp>
          <p:nvSpPr>
            <p:cNvPr id="207" name="Text Placeholder 2"/>
            <p:cNvSpPr txBox="1">
              <a:spLocks/>
            </p:cNvSpPr>
            <p:nvPr/>
          </p:nvSpPr>
          <p:spPr>
            <a:xfrm>
              <a:off x="9776642" y="2451213"/>
              <a:ext cx="890099" cy="531474"/>
            </a:xfrm>
            <a:prstGeom prst="rect">
              <a:avLst/>
            </a:prstGeom>
            <a:noFill/>
          </p:spPr>
          <p:txBody>
            <a:bodyPr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4201" dirty="0">
                  <a:solidFill>
                    <a:schemeClr val="tx2"/>
                  </a:solidFill>
                  <a:latin typeface="Lato Black"/>
                  <a:cs typeface="Lato Black"/>
                </a:rPr>
                <a:t>85%</a:t>
              </a:r>
            </a:p>
          </p:txBody>
        </p:sp>
      </p:grpSp>
      <p:grpSp>
        <p:nvGrpSpPr>
          <p:cNvPr id="18" name="Group 17"/>
          <p:cNvGrpSpPr/>
          <p:nvPr/>
        </p:nvGrpSpPr>
        <p:grpSpPr>
          <a:xfrm>
            <a:off x="2428388" y="7033184"/>
            <a:ext cx="13471437" cy="1074830"/>
            <a:chOff x="1685783" y="3412078"/>
            <a:chExt cx="8980958" cy="716367"/>
          </a:xfrm>
        </p:grpSpPr>
        <p:grpSp>
          <p:nvGrpSpPr>
            <p:cNvPr id="9" name="Group 8"/>
            <p:cNvGrpSpPr/>
            <p:nvPr/>
          </p:nvGrpSpPr>
          <p:grpSpPr>
            <a:xfrm>
              <a:off x="6121233" y="3412078"/>
              <a:ext cx="328647" cy="713215"/>
              <a:chOff x="6121233" y="3412078"/>
              <a:chExt cx="328647" cy="713215"/>
            </a:xfrm>
            <a:solidFill>
              <a:schemeClr val="bg1">
                <a:lumMod val="85000"/>
              </a:schemeClr>
            </a:solidFill>
          </p:grpSpPr>
          <p:sp>
            <p:nvSpPr>
              <p:cNvPr id="79" name="Shape 3788"/>
              <p:cNvSpPr/>
              <p:nvPr/>
            </p:nvSpPr>
            <p:spPr>
              <a:xfrm>
                <a:off x="6230277"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80" name="Shape 3789"/>
              <p:cNvSpPr/>
              <p:nvPr/>
            </p:nvSpPr>
            <p:spPr>
              <a:xfrm>
                <a:off x="6121233"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0" name="Group 9"/>
            <p:cNvGrpSpPr/>
            <p:nvPr/>
          </p:nvGrpSpPr>
          <p:grpSpPr>
            <a:xfrm>
              <a:off x="6490258" y="3412078"/>
              <a:ext cx="328648" cy="713215"/>
              <a:chOff x="6490258" y="3412078"/>
              <a:chExt cx="328648" cy="713215"/>
            </a:xfrm>
            <a:solidFill>
              <a:schemeClr val="bg1">
                <a:lumMod val="85000"/>
              </a:schemeClr>
            </a:solidFill>
          </p:grpSpPr>
          <p:sp>
            <p:nvSpPr>
              <p:cNvPr id="81" name="Shape 3790"/>
              <p:cNvSpPr/>
              <p:nvPr/>
            </p:nvSpPr>
            <p:spPr>
              <a:xfrm>
                <a:off x="6599302"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82" name="Shape 3791"/>
              <p:cNvSpPr/>
              <p:nvPr/>
            </p:nvSpPr>
            <p:spPr>
              <a:xfrm>
                <a:off x="6490258"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1" name="Group 10"/>
            <p:cNvGrpSpPr/>
            <p:nvPr/>
          </p:nvGrpSpPr>
          <p:grpSpPr>
            <a:xfrm>
              <a:off x="6860681" y="3412078"/>
              <a:ext cx="328647" cy="713215"/>
              <a:chOff x="6860681" y="3412078"/>
              <a:chExt cx="328647" cy="713215"/>
            </a:xfrm>
            <a:solidFill>
              <a:schemeClr val="bg1">
                <a:lumMod val="85000"/>
              </a:schemeClr>
            </a:solidFill>
          </p:grpSpPr>
          <p:sp>
            <p:nvSpPr>
              <p:cNvPr id="83" name="Shape 3792"/>
              <p:cNvSpPr/>
              <p:nvPr/>
            </p:nvSpPr>
            <p:spPr>
              <a:xfrm>
                <a:off x="6969724"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84" name="Shape 3793"/>
              <p:cNvSpPr/>
              <p:nvPr/>
            </p:nvSpPr>
            <p:spPr>
              <a:xfrm>
                <a:off x="6860681"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2" name="Group 11"/>
            <p:cNvGrpSpPr/>
            <p:nvPr/>
          </p:nvGrpSpPr>
          <p:grpSpPr>
            <a:xfrm>
              <a:off x="7229705" y="3412078"/>
              <a:ext cx="328647" cy="713215"/>
              <a:chOff x="7229705" y="3412078"/>
              <a:chExt cx="328647" cy="713215"/>
            </a:xfrm>
            <a:solidFill>
              <a:schemeClr val="bg1">
                <a:lumMod val="85000"/>
              </a:schemeClr>
            </a:solidFill>
          </p:grpSpPr>
          <p:sp>
            <p:nvSpPr>
              <p:cNvPr id="85" name="Shape 3794"/>
              <p:cNvSpPr/>
              <p:nvPr/>
            </p:nvSpPr>
            <p:spPr>
              <a:xfrm>
                <a:off x="7338750"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86" name="Shape 3795"/>
              <p:cNvSpPr/>
              <p:nvPr/>
            </p:nvSpPr>
            <p:spPr>
              <a:xfrm>
                <a:off x="7229705"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3" name="Group 12"/>
            <p:cNvGrpSpPr/>
            <p:nvPr/>
          </p:nvGrpSpPr>
          <p:grpSpPr>
            <a:xfrm>
              <a:off x="7599755" y="3412078"/>
              <a:ext cx="328648" cy="713215"/>
              <a:chOff x="7599755" y="3412078"/>
              <a:chExt cx="328648" cy="713215"/>
            </a:xfrm>
            <a:solidFill>
              <a:schemeClr val="bg1">
                <a:lumMod val="85000"/>
              </a:schemeClr>
            </a:solidFill>
          </p:grpSpPr>
          <p:sp>
            <p:nvSpPr>
              <p:cNvPr id="87" name="Shape 3796"/>
              <p:cNvSpPr/>
              <p:nvPr/>
            </p:nvSpPr>
            <p:spPr>
              <a:xfrm>
                <a:off x="7708799"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88" name="Shape 3797"/>
              <p:cNvSpPr/>
              <p:nvPr/>
            </p:nvSpPr>
            <p:spPr>
              <a:xfrm>
                <a:off x="7599755"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4" name="Group 13"/>
            <p:cNvGrpSpPr/>
            <p:nvPr/>
          </p:nvGrpSpPr>
          <p:grpSpPr>
            <a:xfrm>
              <a:off x="7968781" y="3412078"/>
              <a:ext cx="328648" cy="713215"/>
              <a:chOff x="7968781" y="3412078"/>
              <a:chExt cx="328648" cy="713215"/>
            </a:xfrm>
            <a:solidFill>
              <a:schemeClr val="bg1">
                <a:lumMod val="85000"/>
              </a:schemeClr>
            </a:solidFill>
          </p:grpSpPr>
          <p:sp>
            <p:nvSpPr>
              <p:cNvPr id="89" name="Shape 3798"/>
              <p:cNvSpPr/>
              <p:nvPr/>
            </p:nvSpPr>
            <p:spPr>
              <a:xfrm>
                <a:off x="8077824"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90" name="Shape 3799"/>
              <p:cNvSpPr/>
              <p:nvPr/>
            </p:nvSpPr>
            <p:spPr>
              <a:xfrm>
                <a:off x="7968781"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5" name="Group 14"/>
            <p:cNvGrpSpPr/>
            <p:nvPr/>
          </p:nvGrpSpPr>
          <p:grpSpPr>
            <a:xfrm>
              <a:off x="8339202" y="3412078"/>
              <a:ext cx="328648" cy="713215"/>
              <a:chOff x="8339202" y="3412078"/>
              <a:chExt cx="328648" cy="713215"/>
            </a:xfrm>
            <a:solidFill>
              <a:schemeClr val="bg1">
                <a:lumMod val="85000"/>
              </a:schemeClr>
            </a:solidFill>
          </p:grpSpPr>
          <p:sp>
            <p:nvSpPr>
              <p:cNvPr id="91" name="Shape 3800"/>
              <p:cNvSpPr/>
              <p:nvPr/>
            </p:nvSpPr>
            <p:spPr>
              <a:xfrm>
                <a:off x="8448246"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92" name="Shape 3801"/>
              <p:cNvSpPr/>
              <p:nvPr/>
            </p:nvSpPr>
            <p:spPr>
              <a:xfrm>
                <a:off x="8339202"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6" name="Group 15"/>
            <p:cNvGrpSpPr/>
            <p:nvPr/>
          </p:nvGrpSpPr>
          <p:grpSpPr>
            <a:xfrm>
              <a:off x="8708228" y="3412078"/>
              <a:ext cx="328647" cy="713215"/>
              <a:chOff x="8708228" y="3412078"/>
              <a:chExt cx="328647" cy="713215"/>
            </a:xfrm>
            <a:solidFill>
              <a:schemeClr val="bg1">
                <a:lumMod val="85000"/>
              </a:schemeClr>
            </a:solidFill>
          </p:grpSpPr>
          <p:sp>
            <p:nvSpPr>
              <p:cNvPr id="93" name="Shape 3802"/>
              <p:cNvSpPr/>
              <p:nvPr/>
            </p:nvSpPr>
            <p:spPr>
              <a:xfrm>
                <a:off x="8817271"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94" name="Shape 3803"/>
              <p:cNvSpPr/>
              <p:nvPr/>
            </p:nvSpPr>
            <p:spPr>
              <a:xfrm>
                <a:off x="8708228"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sp>
          <p:nvSpPr>
            <p:cNvPr id="95" name="Shape 3804"/>
            <p:cNvSpPr/>
            <p:nvPr/>
          </p:nvSpPr>
          <p:spPr>
            <a:xfrm>
              <a:off x="3275042"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96" name="Shape 3805"/>
            <p:cNvSpPr/>
            <p:nvPr/>
          </p:nvSpPr>
          <p:spPr>
            <a:xfrm>
              <a:off x="3165999"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97" name="Shape 3806"/>
            <p:cNvSpPr/>
            <p:nvPr/>
          </p:nvSpPr>
          <p:spPr>
            <a:xfrm>
              <a:off x="3644068"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98" name="Shape 3807"/>
            <p:cNvSpPr/>
            <p:nvPr/>
          </p:nvSpPr>
          <p:spPr>
            <a:xfrm>
              <a:off x="3535025"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99" name="Shape 3808"/>
            <p:cNvSpPr/>
            <p:nvPr/>
          </p:nvSpPr>
          <p:spPr>
            <a:xfrm>
              <a:off x="4014489"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00" name="Shape 3809"/>
            <p:cNvSpPr/>
            <p:nvPr/>
          </p:nvSpPr>
          <p:spPr>
            <a:xfrm>
              <a:off x="3905446"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01" name="Shape 3810"/>
            <p:cNvSpPr/>
            <p:nvPr/>
          </p:nvSpPr>
          <p:spPr>
            <a:xfrm>
              <a:off x="4383515"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02" name="Shape 3811"/>
            <p:cNvSpPr/>
            <p:nvPr/>
          </p:nvSpPr>
          <p:spPr>
            <a:xfrm>
              <a:off x="4274471"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03" name="Shape 3812"/>
            <p:cNvSpPr/>
            <p:nvPr/>
          </p:nvSpPr>
          <p:spPr>
            <a:xfrm>
              <a:off x="4753563"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04" name="Shape 3813"/>
            <p:cNvSpPr/>
            <p:nvPr/>
          </p:nvSpPr>
          <p:spPr>
            <a:xfrm>
              <a:off x="4644519"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05" name="Shape 3814"/>
            <p:cNvSpPr/>
            <p:nvPr/>
          </p:nvSpPr>
          <p:spPr>
            <a:xfrm>
              <a:off x="5122589"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06" name="Shape 3815"/>
            <p:cNvSpPr/>
            <p:nvPr/>
          </p:nvSpPr>
          <p:spPr>
            <a:xfrm>
              <a:off x="5013545"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07" name="Shape 3816"/>
            <p:cNvSpPr/>
            <p:nvPr/>
          </p:nvSpPr>
          <p:spPr>
            <a:xfrm>
              <a:off x="5493011"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08" name="Shape 3817"/>
            <p:cNvSpPr/>
            <p:nvPr/>
          </p:nvSpPr>
          <p:spPr>
            <a:xfrm>
              <a:off x="5383967"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nvGrpSpPr>
            <p:cNvPr id="8" name="Group 7"/>
            <p:cNvGrpSpPr/>
            <p:nvPr/>
          </p:nvGrpSpPr>
          <p:grpSpPr>
            <a:xfrm>
              <a:off x="5752993" y="3412078"/>
              <a:ext cx="328647" cy="713215"/>
              <a:chOff x="5752993" y="3412078"/>
              <a:chExt cx="328647" cy="713215"/>
            </a:xfrm>
            <a:solidFill>
              <a:schemeClr val="bg1">
                <a:lumMod val="85000"/>
              </a:schemeClr>
            </a:solidFill>
          </p:grpSpPr>
          <p:sp>
            <p:nvSpPr>
              <p:cNvPr id="109" name="Shape 3818"/>
              <p:cNvSpPr/>
              <p:nvPr/>
            </p:nvSpPr>
            <p:spPr>
              <a:xfrm>
                <a:off x="5862037"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10" name="Shape 3819"/>
              <p:cNvSpPr/>
              <p:nvPr/>
            </p:nvSpPr>
            <p:spPr>
              <a:xfrm>
                <a:off x="5752993"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sp>
          <p:nvSpPr>
            <p:cNvPr id="111" name="Shape 3820"/>
            <p:cNvSpPr/>
            <p:nvPr/>
          </p:nvSpPr>
          <p:spPr>
            <a:xfrm>
              <a:off x="1794826"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12" name="Shape 3821"/>
            <p:cNvSpPr/>
            <p:nvPr/>
          </p:nvSpPr>
          <p:spPr>
            <a:xfrm>
              <a:off x="1685783"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13" name="Shape 3822"/>
            <p:cNvSpPr/>
            <p:nvPr/>
          </p:nvSpPr>
          <p:spPr>
            <a:xfrm>
              <a:off x="2163852"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14" name="Shape 3823"/>
            <p:cNvSpPr/>
            <p:nvPr/>
          </p:nvSpPr>
          <p:spPr>
            <a:xfrm>
              <a:off x="2054809"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15" name="Shape 3824"/>
            <p:cNvSpPr/>
            <p:nvPr/>
          </p:nvSpPr>
          <p:spPr>
            <a:xfrm>
              <a:off x="2534274"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16" name="Shape 3825"/>
            <p:cNvSpPr/>
            <p:nvPr/>
          </p:nvSpPr>
          <p:spPr>
            <a:xfrm>
              <a:off x="2425230"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17" name="Shape 3826"/>
            <p:cNvSpPr/>
            <p:nvPr/>
          </p:nvSpPr>
          <p:spPr>
            <a:xfrm>
              <a:off x="2903241"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18" name="Shape 3827"/>
            <p:cNvSpPr/>
            <p:nvPr/>
          </p:nvSpPr>
          <p:spPr>
            <a:xfrm>
              <a:off x="2794256"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nvGrpSpPr>
            <p:cNvPr id="166" name="Group 3876"/>
            <p:cNvGrpSpPr/>
            <p:nvPr/>
          </p:nvGrpSpPr>
          <p:grpSpPr>
            <a:xfrm>
              <a:off x="3167035" y="3415231"/>
              <a:ext cx="328647" cy="713214"/>
              <a:chOff x="0" y="0"/>
              <a:chExt cx="685101" cy="1486772"/>
            </a:xfrm>
            <a:solidFill>
              <a:schemeClr val="accent2"/>
            </a:solidFill>
          </p:grpSpPr>
          <p:sp>
            <p:nvSpPr>
              <p:cNvPr id="197" name="Shape 3874"/>
              <p:cNvSpPr/>
              <p:nvPr/>
            </p:nvSpPr>
            <p:spPr>
              <a:xfrm>
                <a:off x="227313"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98" name="Shape 3875"/>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67" name="Group 3879"/>
            <p:cNvGrpSpPr/>
            <p:nvPr/>
          </p:nvGrpSpPr>
          <p:grpSpPr>
            <a:xfrm>
              <a:off x="3536061" y="3415231"/>
              <a:ext cx="328647" cy="713214"/>
              <a:chOff x="0" y="0"/>
              <a:chExt cx="685101" cy="1486772"/>
            </a:xfrm>
            <a:solidFill>
              <a:schemeClr val="accent2"/>
            </a:solidFill>
          </p:grpSpPr>
          <p:sp>
            <p:nvSpPr>
              <p:cNvPr id="195" name="Shape 3877"/>
              <p:cNvSpPr/>
              <p:nvPr/>
            </p:nvSpPr>
            <p:spPr>
              <a:xfrm>
                <a:off x="227312" y="0"/>
                <a:ext cx="220147"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96" name="Shape 3878"/>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68" name="Group 3882"/>
            <p:cNvGrpSpPr/>
            <p:nvPr/>
          </p:nvGrpSpPr>
          <p:grpSpPr>
            <a:xfrm>
              <a:off x="3906481" y="3415231"/>
              <a:ext cx="328648" cy="713214"/>
              <a:chOff x="0" y="0"/>
              <a:chExt cx="685101" cy="1486772"/>
            </a:xfrm>
            <a:solidFill>
              <a:schemeClr val="accent2"/>
            </a:solidFill>
          </p:grpSpPr>
          <p:sp>
            <p:nvSpPr>
              <p:cNvPr id="193" name="Shape 3880"/>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94" name="Shape 3881"/>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69" name="Group 3885"/>
            <p:cNvGrpSpPr/>
            <p:nvPr/>
          </p:nvGrpSpPr>
          <p:grpSpPr>
            <a:xfrm>
              <a:off x="4275506" y="3415231"/>
              <a:ext cx="328647" cy="713214"/>
              <a:chOff x="0" y="0"/>
              <a:chExt cx="685101" cy="1486772"/>
            </a:xfrm>
            <a:solidFill>
              <a:schemeClr val="accent2"/>
            </a:solidFill>
          </p:grpSpPr>
          <p:sp>
            <p:nvSpPr>
              <p:cNvPr id="191" name="Shape 3883"/>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92" name="Shape 3884"/>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70" name="Group 3888"/>
            <p:cNvGrpSpPr/>
            <p:nvPr/>
          </p:nvGrpSpPr>
          <p:grpSpPr>
            <a:xfrm>
              <a:off x="4645555" y="3415231"/>
              <a:ext cx="328648" cy="713214"/>
              <a:chOff x="0" y="0"/>
              <a:chExt cx="685101" cy="1486772"/>
            </a:xfrm>
            <a:solidFill>
              <a:schemeClr val="accent2"/>
            </a:solidFill>
          </p:grpSpPr>
          <p:sp>
            <p:nvSpPr>
              <p:cNvPr id="189" name="Shape 3886"/>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90" name="Shape 3887"/>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71" name="Group 3891"/>
            <p:cNvGrpSpPr/>
            <p:nvPr/>
          </p:nvGrpSpPr>
          <p:grpSpPr>
            <a:xfrm>
              <a:off x="5014581" y="3415231"/>
              <a:ext cx="328647" cy="713214"/>
              <a:chOff x="0" y="0"/>
              <a:chExt cx="685101" cy="1486772"/>
            </a:xfrm>
            <a:solidFill>
              <a:schemeClr val="accent2"/>
            </a:solidFill>
          </p:grpSpPr>
          <p:sp>
            <p:nvSpPr>
              <p:cNvPr id="187" name="Shape 3889"/>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88" name="Shape 3890"/>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72" name="Group 3894"/>
            <p:cNvGrpSpPr/>
            <p:nvPr/>
          </p:nvGrpSpPr>
          <p:grpSpPr>
            <a:xfrm>
              <a:off x="5385003" y="3415231"/>
              <a:ext cx="328648" cy="713214"/>
              <a:chOff x="0" y="0"/>
              <a:chExt cx="685101" cy="1486772"/>
            </a:xfrm>
            <a:solidFill>
              <a:schemeClr val="accent2"/>
            </a:solidFill>
          </p:grpSpPr>
          <p:sp>
            <p:nvSpPr>
              <p:cNvPr id="185" name="Shape 3892"/>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86" name="Shape 3893"/>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73" name="Group 3897"/>
            <p:cNvGrpSpPr/>
            <p:nvPr/>
          </p:nvGrpSpPr>
          <p:grpSpPr>
            <a:xfrm>
              <a:off x="1686818" y="3415231"/>
              <a:ext cx="328648" cy="713214"/>
              <a:chOff x="0" y="0"/>
              <a:chExt cx="685101" cy="1486772"/>
            </a:xfrm>
            <a:solidFill>
              <a:schemeClr val="accent2"/>
            </a:solidFill>
          </p:grpSpPr>
          <p:sp>
            <p:nvSpPr>
              <p:cNvPr id="183" name="Shape 3895"/>
              <p:cNvSpPr/>
              <p:nvPr/>
            </p:nvSpPr>
            <p:spPr>
              <a:xfrm>
                <a:off x="227313"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84" name="Shape 3896"/>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74" name="Group 3900"/>
            <p:cNvGrpSpPr/>
            <p:nvPr/>
          </p:nvGrpSpPr>
          <p:grpSpPr>
            <a:xfrm>
              <a:off x="2055844" y="3415231"/>
              <a:ext cx="328647" cy="713214"/>
              <a:chOff x="0" y="0"/>
              <a:chExt cx="685101" cy="1486772"/>
            </a:xfrm>
            <a:solidFill>
              <a:schemeClr val="accent2"/>
            </a:solidFill>
          </p:grpSpPr>
          <p:sp>
            <p:nvSpPr>
              <p:cNvPr id="181" name="Shape 3898"/>
              <p:cNvSpPr/>
              <p:nvPr/>
            </p:nvSpPr>
            <p:spPr>
              <a:xfrm>
                <a:off x="227313"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82" name="Shape 3899"/>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75" name="Group 3903"/>
            <p:cNvGrpSpPr/>
            <p:nvPr/>
          </p:nvGrpSpPr>
          <p:grpSpPr>
            <a:xfrm>
              <a:off x="2426266" y="3415231"/>
              <a:ext cx="328648" cy="713214"/>
              <a:chOff x="0" y="0"/>
              <a:chExt cx="685101" cy="1486772"/>
            </a:xfrm>
            <a:solidFill>
              <a:schemeClr val="accent2"/>
            </a:solidFill>
          </p:grpSpPr>
          <p:sp>
            <p:nvSpPr>
              <p:cNvPr id="179" name="Shape 3901"/>
              <p:cNvSpPr/>
              <p:nvPr/>
            </p:nvSpPr>
            <p:spPr>
              <a:xfrm>
                <a:off x="227313"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80" name="Shape 3902"/>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176" name="Group 3906"/>
            <p:cNvGrpSpPr/>
            <p:nvPr/>
          </p:nvGrpSpPr>
          <p:grpSpPr>
            <a:xfrm>
              <a:off x="2795292" y="3415231"/>
              <a:ext cx="328648" cy="713214"/>
              <a:chOff x="0" y="0"/>
              <a:chExt cx="685101" cy="1486772"/>
            </a:xfrm>
            <a:solidFill>
              <a:schemeClr val="accent2"/>
            </a:solidFill>
          </p:grpSpPr>
          <p:sp>
            <p:nvSpPr>
              <p:cNvPr id="177" name="Shape 3904"/>
              <p:cNvSpPr/>
              <p:nvPr/>
            </p:nvSpPr>
            <p:spPr>
              <a:xfrm>
                <a:off x="227191" y="0"/>
                <a:ext cx="220147"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78" name="Shape 3905"/>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sp>
          <p:nvSpPr>
            <p:cNvPr id="199" name="Shape 3907"/>
            <p:cNvSpPr/>
            <p:nvPr/>
          </p:nvSpPr>
          <p:spPr>
            <a:xfrm>
              <a:off x="9275522" y="3675634"/>
              <a:ext cx="239966" cy="19240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8640"/>
                  </a:lnTo>
                  <a:lnTo>
                    <a:pt x="0" y="8640"/>
                  </a:lnTo>
                  <a:cubicBezTo>
                    <a:pt x="0" y="8640"/>
                    <a:pt x="0" y="0"/>
                    <a:pt x="0" y="0"/>
                  </a:cubicBezTo>
                  <a:close/>
                  <a:moveTo>
                    <a:pt x="0" y="12960"/>
                  </a:moveTo>
                  <a:lnTo>
                    <a:pt x="21600" y="12960"/>
                  </a:lnTo>
                  <a:lnTo>
                    <a:pt x="21600" y="21600"/>
                  </a:lnTo>
                  <a:lnTo>
                    <a:pt x="0" y="21600"/>
                  </a:lnTo>
                  <a:cubicBezTo>
                    <a:pt x="0" y="21600"/>
                    <a:pt x="0" y="12960"/>
                    <a:pt x="0" y="12960"/>
                  </a:cubicBezTo>
                  <a:close/>
                </a:path>
              </a:pathLst>
            </a:custGeom>
            <a:solidFill>
              <a:schemeClr val="accent2"/>
            </a:solidFill>
            <a:ln w="12700">
              <a:miter lim="400000"/>
            </a:ln>
          </p:spPr>
          <p:txBody>
            <a:bodyPr lIns="28582" tIns="28582" rIns="28582" bIns="28582" anchor="ctr"/>
            <a:lstStyle/>
            <a:p>
              <a:pPr lvl="0">
                <a:defRPr sz="3200">
                  <a:solidFill>
                    <a:srgbClr val="FFFFFF"/>
                  </a:solidFill>
                  <a:latin typeface="Helvetica Light"/>
                  <a:ea typeface="Helvetica Light"/>
                  <a:cs typeface="Helvetica Light"/>
                  <a:sym typeface="Helvetica Light"/>
                </a:defRPr>
              </a:pPr>
              <a:endParaRPr sz="2401"/>
            </a:p>
          </p:txBody>
        </p:sp>
        <p:sp>
          <p:nvSpPr>
            <p:cNvPr id="208" name="Text Placeholder 2"/>
            <p:cNvSpPr txBox="1">
              <a:spLocks/>
            </p:cNvSpPr>
            <p:nvPr/>
          </p:nvSpPr>
          <p:spPr>
            <a:xfrm>
              <a:off x="9776642" y="3527209"/>
              <a:ext cx="890099" cy="531474"/>
            </a:xfrm>
            <a:prstGeom prst="rect">
              <a:avLst/>
            </a:prstGeom>
            <a:noFill/>
          </p:spPr>
          <p:txBody>
            <a:bodyPr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4201" dirty="0">
                  <a:solidFill>
                    <a:schemeClr val="tx2"/>
                  </a:solidFill>
                  <a:latin typeface="Lato Black"/>
                  <a:cs typeface="Lato Black"/>
                </a:rPr>
                <a:t>60%</a:t>
              </a:r>
            </a:p>
          </p:txBody>
        </p:sp>
      </p:grpSp>
      <p:grpSp>
        <p:nvGrpSpPr>
          <p:cNvPr id="204" name="Group 203"/>
          <p:cNvGrpSpPr/>
          <p:nvPr/>
        </p:nvGrpSpPr>
        <p:grpSpPr>
          <a:xfrm>
            <a:off x="4507905" y="2075518"/>
            <a:ext cx="9272190" cy="1559721"/>
            <a:chOff x="5988388" y="483017"/>
            <a:chExt cx="12359700" cy="2079087"/>
          </a:xfrm>
        </p:grpSpPr>
        <p:sp>
          <p:nvSpPr>
            <p:cNvPr id="206" name="TextBox 205"/>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Male Vrs. Female</a:t>
              </a:r>
            </a:p>
          </p:txBody>
        </p:sp>
        <p:sp>
          <p:nvSpPr>
            <p:cNvPr id="214" name="Rectangle 213"/>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215"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1370530734"/>
      </p:ext>
    </p:extLst>
  </p:cSld>
  <p:clrMapOvr>
    <a:masterClrMapping/>
  </p:clrMapOvr>
  <p:transition xmlns:p14="http://schemas.microsoft.com/office/powerpoint/2010/main" spd="slow" advClick="0" advTm="3000">
    <p:wip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04"/>
                                        </p:tgtEl>
                                        <p:attrNameLst>
                                          <p:attrName>style.visibility</p:attrName>
                                        </p:attrNameLst>
                                      </p:cBhvr>
                                      <p:to>
                                        <p:strVal val="visible"/>
                                      </p:to>
                                    </p:set>
                                    <p:animEffect transition="in" filter="fade">
                                      <p:cBhvr>
                                        <p:cTn id="7" dur="1000"/>
                                        <p:tgtEl>
                                          <p:spTgt spid="204"/>
                                        </p:tgtEl>
                                      </p:cBhvr>
                                    </p:animEffect>
                                    <p:anim calcmode="lin" valueType="num">
                                      <p:cBhvr>
                                        <p:cTn id="8" dur="1000" fill="hold"/>
                                        <p:tgtEl>
                                          <p:spTgt spid="204"/>
                                        </p:tgtEl>
                                        <p:attrNameLst>
                                          <p:attrName>ppt_x</p:attrName>
                                        </p:attrNameLst>
                                      </p:cBhvr>
                                      <p:tavLst>
                                        <p:tav tm="0">
                                          <p:val>
                                            <p:strVal val="#ppt_x"/>
                                          </p:val>
                                        </p:tav>
                                        <p:tav tm="100000">
                                          <p:val>
                                            <p:strVal val="#ppt_x"/>
                                          </p:val>
                                        </p:tav>
                                      </p:tavLst>
                                    </p:anim>
                                    <p:anim calcmode="lin" valueType="num">
                                      <p:cBhvr>
                                        <p:cTn id="9" dur="900" decel="100000" fill="hold"/>
                                        <p:tgtEl>
                                          <p:spTgt spid="20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04"/>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2" presetClass="entr" presetSubtype="8" fill="hold" nodeType="afterEffect">
                                  <p:stCondLst>
                                    <p:cond delay="0"/>
                                  </p:stCondLst>
                                  <p:childTnLst>
                                    <p:set>
                                      <p:cBhvr>
                                        <p:cTn id="13" dur="1" fill="hold">
                                          <p:stCondLst>
                                            <p:cond delay="0"/>
                                          </p:stCondLst>
                                        </p:cTn>
                                        <p:tgtEl>
                                          <p:spTgt spid="17"/>
                                        </p:tgtEl>
                                        <p:attrNameLst>
                                          <p:attrName>style.visibility</p:attrName>
                                        </p:attrNameLst>
                                      </p:cBhvr>
                                      <p:to>
                                        <p:strVal val="visible"/>
                                      </p:to>
                                    </p:set>
                                    <p:animEffect transition="in" filter="wipe(left)">
                                      <p:cBhvr>
                                        <p:cTn id="14" dur="500"/>
                                        <p:tgtEl>
                                          <p:spTgt spid="17"/>
                                        </p:tgtEl>
                                      </p:cBhvr>
                                    </p:animEffect>
                                  </p:childTnLst>
                                </p:cTn>
                              </p:par>
                            </p:childTnLst>
                          </p:cTn>
                        </p:par>
                        <p:par>
                          <p:cTn id="15" fill="hold">
                            <p:stCondLst>
                              <p:cond delay="1500"/>
                            </p:stCondLst>
                            <p:childTnLst>
                              <p:par>
                                <p:cTn id="16" presetID="22" presetClass="entr" presetSubtype="8" fill="hold" nodeType="after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wipe(left)">
                                      <p:cBhvr>
                                        <p:cTn id="18"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 name="Shape 3921"/>
          <p:cNvSpPr/>
          <p:nvPr/>
        </p:nvSpPr>
        <p:spPr>
          <a:xfrm>
            <a:off x="6064743" y="5882327"/>
            <a:ext cx="3317847" cy="33187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alpha val="75000"/>
            </a:schemeClr>
          </a:solidFill>
          <a:ln w="12700" cap="flat">
            <a:noFill/>
            <a:miter lim="400000"/>
          </a:ln>
          <a:effectLst/>
        </p:spPr>
        <p:txBody>
          <a:bodyPr wrap="square" lIns="0" tIns="0" rIns="0" bIns="0" numCol="1" anchor="ctr">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14" name="Shape 3922"/>
          <p:cNvSpPr/>
          <p:nvPr/>
        </p:nvSpPr>
        <p:spPr>
          <a:xfrm>
            <a:off x="8842630" y="5882327"/>
            <a:ext cx="3317849" cy="33187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alpha val="75000"/>
            </a:schemeClr>
          </a:solidFill>
          <a:ln w="12700" cap="flat">
            <a:noFill/>
            <a:miter lim="400000"/>
          </a:ln>
          <a:effectLst/>
        </p:spPr>
        <p:txBody>
          <a:bodyPr wrap="square" lIns="0" tIns="0" rIns="0" bIns="0" numCol="1" anchor="ctr">
            <a:noAutofit/>
          </a:bodyPr>
          <a:lstStyle/>
          <a:p>
            <a:pPr lvl="0">
              <a:defRPr sz="3200">
                <a:solidFill>
                  <a:srgbClr val="FFFFFF"/>
                </a:solidFill>
                <a:latin typeface="Helvetica Light"/>
                <a:ea typeface="Helvetica Light"/>
                <a:cs typeface="Helvetica Light"/>
                <a:sym typeface="Helvetica Light"/>
              </a:defRPr>
            </a:pPr>
            <a:endParaRPr sz="2401"/>
          </a:p>
        </p:txBody>
      </p:sp>
      <p:grpSp>
        <p:nvGrpSpPr>
          <p:cNvPr id="216" name="Group 3929"/>
          <p:cNvGrpSpPr/>
          <p:nvPr/>
        </p:nvGrpSpPr>
        <p:grpSpPr>
          <a:xfrm>
            <a:off x="7354135" y="6608620"/>
            <a:ext cx="739068" cy="1866127"/>
            <a:chOff x="0" y="0"/>
            <a:chExt cx="1037079" cy="2617920"/>
          </a:xfrm>
        </p:grpSpPr>
        <p:sp>
          <p:nvSpPr>
            <p:cNvPr id="220" name="Shape 3927"/>
            <p:cNvSpPr/>
            <p:nvPr/>
          </p:nvSpPr>
          <p:spPr>
            <a:xfrm>
              <a:off x="0" y="448465"/>
              <a:ext cx="1037080" cy="216945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FFFFF"/>
            </a:solidFill>
            <a:ln w="12700" cap="flat">
              <a:noFill/>
              <a:miter lim="400000"/>
            </a:ln>
            <a:effectLst/>
          </p:spPr>
          <p:txBody>
            <a:bodyPr wrap="square" lIns="0" tIns="0" rIns="0" bIns="0" numCol="1" anchor="t">
              <a:noAutofit/>
            </a:bodyPr>
            <a:lstStyle/>
            <a:p>
              <a:pPr lvl="0" algn="l">
                <a:defRPr sz="3100" b="1">
                  <a:latin typeface="Kontrapunkt Bob Bold"/>
                  <a:ea typeface="Kontrapunkt Bob Bold"/>
                  <a:cs typeface="Kontrapunkt Bob Bold"/>
                  <a:sym typeface="Kontrapunkt Bob Bold"/>
                </a:defRPr>
              </a:pPr>
              <a:endParaRPr sz="2326"/>
            </a:p>
          </p:txBody>
        </p:sp>
        <p:sp>
          <p:nvSpPr>
            <p:cNvPr id="221" name="Shape 3928"/>
            <p:cNvSpPr/>
            <p:nvPr/>
          </p:nvSpPr>
          <p:spPr>
            <a:xfrm>
              <a:off x="319533" y="0"/>
              <a:ext cx="414836" cy="40922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FFFFF"/>
            </a:solidFill>
            <a:ln w="12700" cap="flat">
              <a:noFill/>
              <a:miter lim="400000"/>
            </a:ln>
            <a:effectLst/>
          </p:spPr>
          <p:txBody>
            <a:bodyPr wrap="square" lIns="0" tIns="0" rIns="0" bIns="0" numCol="1" anchor="t">
              <a:noAutofit/>
            </a:bodyPr>
            <a:lstStyle/>
            <a:p>
              <a:pPr lvl="0" algn="l">
                <a:defRPr sz="3100" b="1">
                  <a:latin typeface="Kontrapunkt Bob Bold"/>
                  <a:ea typeface="Kontrapunkt Bob Bold"/>
                  <a:cs typeface="Kontrapunkt Bob Bold"/>
                  <a:sym typeface="Kontrapunkt Bob Bold"/>
                </a:defRPr>
              </a:pPr>
              <a:endParaRPr sz="2326"/>
            </a:p>
          </p:txBody>
        </p:sp>
      </p:grpSp>
      <p:grpSp>
        <p:nvGrpSpPr>
          <p:cNvPr id="217" name="Group 3932"/>
          <p:cNvGrpSpPr/>
          <p:nvPr/>
        </p:nvGrpSpPr>
        <p:grpSpPr>
          <a:xfrm>
            <a:off x="10072635" y="6612618"/>
            <a:ext cx="857842" cy="1862130"/>
            <a:chOff x="0" y="0"/>
            <a:chExt cx="1203747" cy="2612311"/>
          </a:xfrm>
        </p:grpSpPr>
        <p:sp>
          <p:nvSpPr>
            <p:cNvPr id="218" name="Shape 3930"/>
            <p:cNvSpPr/>
            <p:nvPr/>
          </p:nvSpPr>
          <p:spPr>
            <a:xfrm>
              <a:off x="399397" y="0"/>
              <a:ext cx="386804" cy="38680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FFFFF"/>
            </a:solidFill>
            <a:ln w="12700" cap="flat">
              <a:noFill/>
              <a:miter lim="400000"/>
            </a:ln>
            <a:effectLst/>
          </p:spPr>
          <p:txBody>
            <a:bodyPr wrap="square" lIns="0" tIns="0" rIns="0" bIns="0" numCol="1" anchor="t">
              <a:noAutofit/>
            </a:bodyPr>
            <a:lstStyle/>
            <a:p>
              <a:pPr lvl="0" algn="l">
                <a:defRPr sz="3100" b="1">
                  <a:latin typeface="Kontrapunkt Bob Bold"/>
                  <a:ea typeface="Kontrapunkt Bob Bold"/>
                  <a:cs typeface="Kontrapunkt Bob Bold"/>
                  <a:sym typeface="Kontrapunkt Bob Bold"/>
                </a:defRPr>
              </a:pPr>
              <a:endParaRPr sz="2326"/>
            </a:p>
          </p:txBody>
        </p:sp>
        <p:sp>
          <p:nvSpPr>
            <p:cNvPr id="219" name="Shape 3931"/>
            <p:cNvSpPr/>
            <p:nvPr/>
          </p:nvSpPr>
          <p:spPr>
            <a:xfrm>
              <a:off x="-1" y="465283"/>
              <a:ext cx="1203749" cy="2147029"/>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FFFFF"/>
            </a:solidFill>
            <a:ln w="12700" cap="flat">
              <a:noFill/>
              <a:miter lim="400000"/>
            </a:ln>
            <a:effectLst/>
          </p:spPr>
          <p:txBody>
            <a:bodyPr wrap="square" lIns="0" tIns="0" rIns="0" bIns="0" numCol="1" anchor="t">
              <a:noAutofit/>
            </a:bodyPr>
            <a:lstStyle/>
            <a:p>
              <a:pPr lvl="0" algn="l">
                <a:defRPr sz="3100" b="1">
                  <a:latin typeface="Kontrapunkt Bob Bold"/>
                  <a:ea typeface="Kontrapunkt Bob Bold"/>
                  <a:cs typeface="Kontrapunkt Bob Bold"/>
                  <a:sym typeface="Kontrapunkt Bob Bold"/>
                </a:defRPr>
              </a:pPr>
              <a:endParaRPr sz="2326"/>
            </a:p>
          </p:txBody>
        </p:sp>
      </p:grpSp>
      <p:sp>
        <p:nvSpPr>
          <p:cNvPr id="222" name="Shape 3958"/>
          <p:cNvSpPr/>
          <p:nvPr/>
        </p:nvSpPr>
        <p:spPr>
          <a:xfrm>
            <a:off x="4324351" y="4554361"/>
            <a:ext cx="2770207" cy="198994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0214" y="9302"/>
                  <a:pt x="13014" y="2102"/>
                  <a:pt x="0" y="0"/>
                </a:cubicBezTo>
              </a:path>
            </a:pathLst>
          </a:custGeom>
          <a:ln w="6350">
            <a:solidFill>
              <a:srgbClr val="53585F"/>
            </a:solidFill>
            <a:miter lim="400000"/>
            <a:headEnd type="oval"/>
            <a:tailEnd type="triangle"/>
          </a:ln>
        </p:spPr>
        <p:txBody>
          <a:bodyPr lIns="137168" tIns="68584" rIns="137168" bIns="68584"/>
          <a:lstStyle/>
          <a:p>
            <a:pPr lvl="0"/>
            <a:endParaRPr sz="2701" dirty="0">
              <a:latin typeface="Lato Light"/>
            </a:endParaRPr>
          </a:p>
        </p:txBody>
      </p:sp>
      <p:sp>
        <p:nvSpPr>
          <p:cNvPr id="223" name="Shape 3959"/>
          <p:cNvSpPr/>
          <p:nvPr/>
        </p:nvSpPr>
        <p:spPr>
          <a:xfrm>
            <a:off x="4400551" y="8790926"/>
            <a:ext cx="2694008" cy="1575197"/>
          </a:xfrm>
          <a:custGeom>
            <a:avLst/>
            <a:gdLst/>
            <a:ahLst/>
            <a:cxnLst>
              <a:cxn ang="0">
                <a:pos x="wd2" y="hd2"/>
              </a:cxn>
              <a:cxn ang="5400000">
                <a:pos x="wd2" y="hd2"/>
              </a:cxn>
              <a:cxn ang="10800000">
                <a:pos x="wd2" y="hd2"/>
              </a:cxn>
              <a:cxn ang="16200000">
                <a:pos x="wd2" y="hd2"/>
              </a:cxn>
            </a:cxnLst>
            <a:rect l="0" t="0" r="r" b="b"/>
            <a:pathLst>
              <a:path w="21600" h="18160" extrusionOk="0">
                <a:moveTo>
                  <a:pt x="21600" y="0"/>
                </a:moveTo>
                <a:cubicBezTo>
                  <a:pt x="15161" y="16259"/>
                  <a:pt x="7961" y="21600"/>
                  <a:pt x="0" y="16023"/>
                </a:cubicBezTo>
              </a:path>
            </a:pathLst>
          </a:custGeom>
          <a:ln w="6350">
            <a:solidFill>
              <a:srgbClr val="53585F"/>
            </a:solidFill>
            <a:miter lim="400000"/>
            <a:headEnd type="oval"/>
            <a:tailEnd type="triangle"/>
          </a:ln>
        </p:spPr>
        <p:txBody>
          <a:bodyPr lIns="137168" tIns="68584" rIns="137168" bIns="68584"/>
          <a:lstStyle/>
          <a:p>
            <a:pPr lvl="0"/>
            <a:endParaRPr sz="2701" dirty="0">
              <a:latin typeface="Lato Light"/>
            </a:endParaRPr>
          </a:p>
        </p:txBody>
      </p:sp>
      <p:sp>
        <p:nvSpPr>
          <p:cNvPr id="224" name="Shape 3960"/>
          <p:cNvSpPr/>
          <p:nvPr/>
        </p:nvSpPr>
        <p:spPr>
          <a:xfrm>
            <a:off x="4248151" y="7260166"/>
            <a:ext cx="2222125" cy="44456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9185" y="8290"/>
                  <a:pt x="11985" y="1090"/>
                  <a:pt x="0" y="0"/>
                </a:cubicBezTo>
              </a:path>
            </a:pathLst>
          </a:custGeom>
          <a:ln w="6350">
            <a:solidFill>
              <a:srgbClr val="53585F"/>
            </a:solidFill>
            <a:miter lim="400000"/>
            <a:headEnd type="oval"/>
            <a:tailEnd type="triangle"/>
          </a:ln>
        </p:spPr>
        <p:txBody>
          <a:bodyPr lIns="137168" tIns="68584" rIns="137168" bIns="68584"/>
          <a:lstStyle/>
          <a:p>
            <a:pPr lvl="0"/>
            <a:endParaRPr sz="2701" dirty="0">
              <a:latin typeface="Lato Light"/>
            </a:endParaRPr>
          </a:p>
        </p:txBody>
      </p:sp>
      <p:sp>
        <p:nvSpPr>
          <p:cNvPr id="225" name="Shape 3961"/>
          <p:cNvSpPr/>
          <p:nvPr/>
        </p:nvSpPr>
        <p:spPr>
          <a:xfrm>
            <a:off x="11193444" y="4554361"/>
            <a:ext cx="3170257" cy="198994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1386" y="9302"/>
                  <a:pt x="8586" y="2102"/>
                  <a:pt x="21600" y="0"/>
                </a:cubicBezTo>
              </a:path>
            </a:pathLst>
          </a:custGeom>
          <a:ln w="6350">
            <a:solidFill>
              <a:srgbClr val="53585F"/>
            </a:solidFill>
            <a:miter lim="400000"/>
            <a:headEnd type="oval"/>
            <a:tailEnd type="triangle"/>
          </a:ln>
        </p:spPr>
        <p:txBody>
          <a:bodyPr lIns="137168" tIns="68584" rIns="137168" bIns="68584"/>
          <a:lstStyle/>
          <a:p>
            <a:pPr lvl="0"/>
            <a:endParaRPr sz="2701" dirty="0">
              <a:latin typeface="Lato Light"/>
            </a:endParaRPr>
          </a:p>
        </p:txBody>
      </p:sp>
      <p:sp>
        <p:nvSpPr>
          <p:cNvPr id="226" name="Shape 3962"/>
          <p:cNvSpPr/>
          <p:nvPr/>
        </p:nvSpPr>
        <p:spPr>
          <a:xfrm>
            <a:off x="11179642" y="8790926"/>
            <a:ext cx="3088807" cy="1575197"/>
          </a:xfrm>
          <a:custGeom>
            <a:avLst/>
            <a:gdLst/>
            <a:ahLst/>
            <a:cxnLst>
              <a:cxn ang="0">
                <a:pos x="wd2" y="hd2"/>
              </a:cxn>
              <a:cxn ang="5400000">
                <a:pos x="wd2" y="hd2"/>
              </a:cxn>
              <a:cxn ang="10800000">
                <a:pos x="wd2" y="hd2"/>
              </a:cxn>
              <a:cxn ang="16200000">
                <a:pos x="wd2" y="hd2"/>
              </a:cxn>
            </a:cxnLst>
            <a:rect l="0" t="0" r="r" b="b"/>
            <a:pathLst>
              <a:path w="21600" h="18160" extrusionOk="0">
                <a:moveTo>
                  <a:pt x="0" y="0"/>
                </a:moveTo>
                <a:cubicBezTo>
                  <a:pt x="6439" y="16259"/>
                  <a:pt x="13639" y="21600"/>
                  <a:pt x="21600" y="16023"/>
                </a:cubicBezTo>
              </a:path>
            </a:pathLst>
          </a:custGeom>
          <a:ln w="6350">
            <a:solidFill>
              <a:srgbClr val="53585F"/>
            </a:solidFill>
            <a:miter lim="400000"/>
            <a:headEnd type="oval"/>
            <a:tailEnd type="triangle"/>
          </a:ln>
        </p:spPr>
        <p:txBody>
          <a:bodyPr lIns="137168" tIns="68584" rIns="137168" bIns="68584"/>
          <a:lstStyle/>
          <a:p>
            <a:pPr lvl="0"/>
            <a:endParaRPr sz="2701" dirty="0">
              <a:latin typeface="Lato Light"/>
            </a:endParaRPr>
          </a:p>
        </p:txBody>
      </p:sp>
      <p:sp>
        <p:nvSpPr>
          <p:cNvPr id="227" name="Shape 3963"/>
          <p:cNvSpPr/>
          <p:nvPr/>
        </p:nvSpPr>
        <p:spPr>
          <a:xfrm>
            <a:off x="11780208" y="7260166"/>
            <a:ext cx="2392993" cy="444567"/>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2415" y="8290"/>
                  <a:pt x="9615" y="1090"/>
                  <a:pt x="21600" y="0"/>
                </a:cubicBezTo>
              </a:path>
            </a:pathLst>
          </a:custGeom>
          <a:ln w="6350">
            <a:solidFill>
              <a:srgbClr val="53585F"/>
            </a:solidFill>
            <a:miter lim="400000"/>
            <a:headEnd type="oval"/>
            <a:tailEnd type="triangle"/>
          </a:ln>
        </p:spPr>
        <p:txBody>
          <a:bodyPr lIns="137168" tIns="68584" rIns="137168" bIns="68584"/>
          <a:lstStyle/>
          <a:p>
            <a:pPr lvl="0"/>
            <a:endParaRPr sz="2701" dirty="0">
              <a:latin typeface="Lato Light"/>
            </a:endParaRPr>
          </a:p>
        </p:txBody>
      </p:sp>
      <p:grpSp>
        <p:nvGrpSpPr>
          <p:cNvPr id="240" name="Group 239"/>
          <p:cNvGrpSpPr/>
          <p:nvPr/>
        </p:nvGrpSpPr>
        <p:grpSpPr>
          <a:xfrm>
            <a:off x="1991207" y="3306703"/>
            <a:ext cx="2571750" cy="2496253"/>
            <a:chOff x="1000362" y="871756"/>
            <a:chExt cx="1285875" cy="1247799"/>
          </a:xfrm>
        </p:grpSpPr>
        <p:sp>
          <p:nvSpPr>
            <p:cNvPr id="241" name="Teardrop 240"/>
            <p:cNvSpPr/>
            <p:nvPr/>
          </p:nvSpPr>
          <p:spPr bwMode="auto">
            <a:xfrm rot="8100000">
              <a:off x="1430575" y="871756"/>
              <a:ext cx="417512" cy="417512"/>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701" dirty="0">
                <a:latin typeface="Lato Light"/>
              </a:endParaRPr>
            </a:p>
          </p:txBody>
        </p:sp>
        <p:sp>
          <p:nvSpPr>
            <p:cNvPr id="242" name="Content Placeholder 2"/>
            <p:cNvSpPr txBox="1">
              <a:spLocks/>
            </p:cNvSpPr>
            <p:nvPr/>
          </p:nvSpPr>
          <p:spPr bwMode="auto">
            <a:xfrm>
              <a:off x="1000362" y="1357530"/>
              <a:ext cx="1285875" cy="762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Make Money</a:t>
              </a:r>
            </a:p>
            <a:p>
              <a:pPr algn="ctr">
                <a:spcBef>
                  <a:spcPct val="20000"/>
                </a:spcBef>
                <a:buFont typeface="Arial" charset="0"/>
                <a:buNone/>
              </a:pPr>
              <a:r>
                <a:rPr lang="en-US" sz="1800" dirty="0">
                  <a:latin typeface="Lato Light"/>
                  <a:cs typeface="Lato Light"/>
                </a:rPr>
                <a:t>Lorem ipsum dolor sit amet, consectetur adipiscing elit.</a:t>
              </a:r>
            </a:p>
          </p:txBody>
        </p:sp>
        <p:grpSp>
          <p:nvGrpSpPr>
            <p:cNvPr id="243" name="Group 4699"/>
            <p:cNvGrpSpPr>
              <a:grpSpLocks/>
            </p:cNvGrpSpPr>
            <p:nvPr/>
          </p:nvGrpSpPr>
          <p:grpSpPr bwMode="auto">
            <a:xfrm>
              <a:off x="1520226" y="1020230"/>
              <a:ext cx="241710" cy="167336"/>
              <a:chOff x="3908425" y="4124324"/>
              <a:chExt cx="546100" cy="319088"/>
            </a:xfrm>
            <a:solidFill>
              <a:schemeClr val="bg1"/>
            </a:solidFill>
          </p:grpSpPr>
          <p:sp>
            <p:nvSpPr>
              <p:cNvPr id="244" name="Freeform 413"/>
              <p:cNvSpPr>
                <a:spLocks noChangeArrowheads="1"/>
              </p:cNvSpPr>
              <p:nvPr/>
            </p:nvSpPr>
            <p:spPr bwMode="auto">
              <a:xfrm>
                <a:off x="4019550" y="4262437"/>
                <a:ext cx="36513" cy="174625"/>
              </a:xfrm>
              <a:custGeom>
                <a:avLst/>
                <a:gdLst>
                  <a:gd name="T0" fmla="*/ 83 w 101"/>
                  <a:gd name="T1" fmla="*/ 8 h 485"/>
                  <a:gd name="T2" fmla="*/ 33 w 101"/>
                  <a:gd name="T3" fmla="*/ 8 h 485"/>
                  <a:gd name="T4" fmla="*/ 16 w 101"/>
                  <a:gd name="T5" fmla="*/ 8 h 485"/>
                  <a:gd name="T6" fmla="*/ 0 w 101"/>
                  <a:gd name="T7" fmla="*/ 33 h 485"/>
                  <a:gd name="T8" fmla="*/ 50 w 101"/>
                  <a:gd name="T9" fmla="*/ 476 h 485"/>
                  <a:gd name="T10" fmla="*/ 67 w 101"/>
                  <a:gd name="T11" fmla="*/ 484 h 485"/>
                  <a:gd name="T12" fmla="*/ 75 w 101"/>
                  <a:gd name="T13" fmla="*/ 476 h 485"/>
                  <a:gd name="T14" fmla="*/ 100 w 101"/>
                  <a:gd name="T15" fmla="*/ 33 h 485"/>
                  <a:gd name="T16" fmla="*/ 83 w 101"/>
                  <a:gd name="T17" fmla="*/ 8 h 485"/>
                  <a:gd name="T18" fmla="*/ 83 w 101"/>
                  <a:gd name="T19" fmla="*/ 8 h 485"/>
                  <a:gd name="T20" fmla="*/ 83 w 101"/>
                  <a:gd name="T21" fmla="*/ 8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1" h="485">
                    <a:moveTo>
                      <a:pt x="83" y="8"/>
                    </a:moveTo>
                    <a:cubicBezTo>
                      <a:pt x="33" y="8"/>
                      <a:pt x="33" y="8"/>
                      <a:pt x="33" y="8"/>
                    </a:cubicBezTo>
                    <a:cubicBezTo>
                      <a:pt x="25" y="0"/>
                      <a:pt x="16" y="8"/>
                      <a:pt x="16" y="8"/>
                    </a:cubicBezTo>
                    <a:cubicBezTo>
                      <a:pt x="8" y="16"/>
                      <a:pt x="0" y="25"/>
                      <a:pt x="0" y="33"/>
                    </a:cubicBezTo>
                    <a:cubicBezTo>
                      <a:pt x="50" y="476"/>
                      <a:pt x="50" y="476"/>
                      <a:pt x="50" y="476"/>
                    </a:cubicBezTo>
                    <a:cubicBezTo>
                      <a:pt x="50" y="476"/>
                      <a:pt x="58" y="484"/>
                      <a:pt x="67" y="484"/>
                    </a:cubicBezTo>
                    <a:cubicBezTo>
                      <a:pt x="75" y="484"/>
                      <a:pt x="75" y="476"/>
                      <a:pt x="75" y="476"/>
                    </a:cubicBezTo>
                    <a:cubicBezTo>
                      <a:pt x="100" y="33"/>
                      <a:pt x="100" y="33"/>
                      <a:pt x="100" y="33"/>
                    </a:cubicBezTo>
                    <a:cubicBezTo>
                      <a:pt x="100" y="25"/>
                      <a:pt x="92" y="16"/>
                      <a:pt x="83" y="8"/>
                    </a:cubicBezTo>
                    <a:close/>
                    <a:moveTo>
                      <a:pt x="83" y="8"/>
                    </a:moveTo>
                    <a:lnTo>
                      <a:pt x="83" y="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solidFill>
                    <a:schemeClr val="bg1"/>
                  </a:solidFill>
                  <a:latin typeface="Lato Light"/>
                  <a:ea typeface="SimSun" charset="0"/>
                </a:endParaRPr>
              </a:p>
            </p:txBody>
          </p:sp>
          <p:sp>
            <p:nvSpPr>
              <p:cNvPr id="245" name="Freeform 414"/>
              <p:cNvSpPr>
                <a:spLocks noChangeArrowheads="1"/>
              </p:cNvSpPr>
              <p:nvPr/>
            </p:nvSpPr>
            <p:spPr bwMode="auto">
              <a:xfrm>
                <a:off x="4059238" y="4271962"/>
                <a:ext cx="166687" cy="171450"/>
              </a:xfrm>
              <a:custGeom>
                <a:avLst/>
                <a:gdLst>
                  <a:gd name="T0" fmla="*/ 452 w 461"/>
                  <a:gd name="T1" fmla="*/ 67 h 477"/>
                  <a:gd name="T2" fmla="*/ 51 w 461"/>
                  <a:gd name="T3" fmla="*/ 0 h 477"/>
                  <a:gd name="T4" fmla="*/ 42 w 461"/>
                  <a:gd name="T5" fmla="*/ 8 h 477"/>
                  <a:gd name="T6" fmla="*/ 42 w 461"/>
                  <a:gd name="T7" fmla="*/ 16 h 477"/>
                  <a:gd name="T8" fmla="*/ 0 w 461"/>
                  <a:gd name="T9" fmla="*/ 459 h 477"/>
                  <a:gd name="T10" fmla="*/ 9 w 461"/>
                  <a:gd name="T11" fmla="*/ 468 h 477"/>
                  <a:gd name="T12" fmla="*/ 17 w 461"/>
                  <a:gd name="T13" fmla="*/ 476 h 477"/>
                  <a:gd name="T14" fmla="*/ 17 w 461"/>
                  <a:gd name="T15" fmla="*/ 468 h 477"/>
                  <a:gd name="T16" fmla="*/ 452 w 461"/>
                  <a:gd name="T17" fmla="*/ 83 h 477"/>
                  <a:gd name="T18" fmla="*/ 460 w 461"/>
                  <a:gd name="T19" fmla="*/ 75 h 477"/>
                  <a:gd name="T20" fmla="*/ 452 w 461"/>
                  <a:gd name="T21" fmla="*/ 67 h 477"/>
                  <a:gd name="T22" fmla="*/ 452 w 461"/>
                  <a:gd name="T23" fmla="*/ 67 h 477"/>
                  <a:gd name="T24" fmla="*/ 452 w 461"/>
                  <a:gd name="T25" fmla="*/ 67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1" h="477">
                    <a:moveTo>
                      <a:pt x="452" y="67"/>
                    </a:moveTo>
                    <a:cubicBezTo>
                      <a:pt x="51" y="0"/>
                      <a:pt x="51" y="0"/>
                      <a:pt x="51" y="0"/>
                    </a:cubicBezTo>
                    <a:lnTo>
                      <a:pt x="42" y="8"/>
                    </a:lnTo>
                    <a:lnTo>
                      <a:pt x="42" y="16"/>
                    </a:lnTo>
                    <a:cubicBezTo>
                      <a:pt x="0" y="459"/>
                      <a:pt x="0" y="459"/>
                      <a:pt x="0" y="459"/>
                    </a:cubicBezTo>
                    <a:cubicBezTo>
                      <a:pt x="0" y="468"/>
                      <a:pt x="0" y="468"/>
                      <a:pt x="9" y="468"/>
                    </a:cubicBezTo>
                    <a:cubicBezTo>
                      <a:pt x="9" y="476"/>
                      <a:pt x="9" y="476"/>
                      <a:pt x="17" y="476"/>
                    </a:cubicBezTo>
                    <a:lnTo>
                      <a:pt x="17" y="468"/>
                    </a:lnTo>
                    <a:cubicBezTo>
                      <a:pt x="452" y="83"/>
                      <a:pt x="452" y="83"/>
                      <a:pt x="452" y="83"/>
                    </a:cubicBezTo>
                    <a:cubicBezTo>
                      <a:pt x="460" y="83"/>
                      <a:pt x="460" y="75"/>
                      <a:pt x="460" y="75"/>
                    </a:cubicBezTo>
                    <a:cubicBezTo>
                      <a:pt x="460" y="67"/>
                      <a:pt x="452" y="67"/>
                      <a:pt x="452" y="67"/>
                    </a:cubicBezTo>
                    <a:close/>
                    <a:moveTo>
                      <a:pt x="452" y="67"/>
                    </a:moveTo>
                    <a:lnTo>
                      <a:pt x="452" y="6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solidFill>
                    <a:schemeClr val="bg1"/>
                  </a:solidFill>
                  <a:latin typeface="Lato Light"/>
                  <a:ea typeface="SimSun" charset="0"/>
                </a:endParaRPr>
              </a:p>
            </p:txBody>
          </p:sp>
          <p:sp>
            <p:nvSpPr>
              <p:cNvPr id="246" name="Freeform 415"/>
              <p:cNvSpPr>
                <a:spLocks noChangeArrowheads="1"/>
              </p:cNvSpPr>
              <p:nvPr/>
            </p:nvSpPr>
            <p:spPr bwMode="auto">
              <a:xfrm>
                <a:off x="3908425" y="4124324"/>
                <a:ext cx="546100" cy="177800"/>
              </a:xfrm>
              <a:custGeom>
                <a:avLst/>
                <a:gdLst>
                  <a:gd name="T0" fmla="*/ 1514 w 1515"/>
                  <a:gd name="T1" fmla="*/ 0 h 494"/>
                  <a:gd name="T2" fmla="*/ 1497 w 1515"/>
                  <a:gd name="T3" fmla="*/ 0 h 494"/>
                  <a:gd name="T4" fmla="*/ 17 w 1515"/>
                  <a:gd name="T5" fmla="*/ 276 h 494"/>
                  <a:gd name="T6" fmla="*/ 0 w 1515"/>
                  <a:gd name="T7" fmla="*/ 293 h 494"/>
                  <a:gd name="T8" fmla="*/ 17 w 1515"/>
                  <a:gd name="T9" fmla="*/ 301 h 494"/>
                  <a:gd name="T10" fmla="*/ 335 w 1515"/>
                  <a:gd name="T11" fmla="*/ 359 h 494"/>
                  <a:gd name="T12" fmla="*/ 377 w 1515"/>
                  <a:gd name="T13" fmla="*/ 351 h 494"/>
                  <a:gd name="T14" fmla="*/ 1171 w 1515"/>
                  <a:gd name="T15" fmla="*/ 117 h 494"/>
                  <a:gd name="T16" fmla="*/ 502 w 1515"/>
                  <a:gd name="T17" fmla="*/ 368 h 494"/>
                  <a:gd name="T18" fmla="*/ 494 w 1515"/>
                  <a:gd name="T19" fmla="*/ 376 h 494"/>
                  <a:gd name="T20" fmla="*/ 502 w 1515"/>
                  <a:gd name="T21" fmla="*/ 385 h 494"/>
                  <a:gd name="T22" fmla="*/ 1154 w 1515"/>
                  <a:gd name="T23" fmla="*/ 493 h 494"/>
                  <a:gd name="T24" fmla="*/ 1204 w 1515"/>
                  <a:gd name="T25" fmla="*/ 468 h 494"/>
                  <a:gd name="T26" fmla="*/ 1514 w 1515"/>
                  <a:gd name="T27" fmla="*/ 17 h 494"/>
                  <a:gd name="T28" fmla="*/ 1514 w 1515"/>
                  <a:gd name="T29" fmla="*/ 0 h 494"/>
                  <a:gd name="T30" fmla="*/ 1514 w 1515"/>
                  <a:gd name="T31" fmla="*/ 0 h 494"/>
                  <a:gd name="T32" fmla="*/ 1514 w 1515"/>
                  <a:gd name="T33" fmla="*/ 0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15" h="494">
                    <a:moveTo>
                      <a:pt x="1514" y="0"/>
                    </a:moveTo>
                    <a:cubicBezTo>
                      <a:pt x="1505" y="0"/>
                      <a:pt x="1497" y="0"/>
                      <a:pt x="1497" y="0"/>
                    </a:cubicBezTo>
                    <a:cubicBezTo>
                      <a:pt x="17" y="276"/>
                      <a:pt x="17" y="276"/>
                      <a:pt x="17" y="276"/>
                    </a:cubicBezTo>
                    <a:cubicBezTo>
                      <a:pt x="9" y="276"/>
                      <a:pt x="0" y="284"/>
                      <a:pt x="0" y="293"/>
                    </a:cubicBezTo>
                    <a:cubicBezTo>
                      <a:pt x="0" y="293"/>
                      <a:pt x="9" y="301"/>
                      <a:pt x="17" y="301"/>
                    </a:cubicBezTo>
                    <a:cubicBezTo>
                      <a:pt x="335" y="359"/>
                      <a:pt x="335" y="359"/>
                      <a:pt x="335" y="359"/>
                    </a:cubicBezTo>
                    <a:cubicBezTo>
                      <a:pt x="343" y="359"/>
                      <a:pt x="360" y="359"/>
                      <a:pt x="377" y="351"/>
                    </a:cubicBezTo>
                    <a:cubicBezTo>
                      <a:pt x="1171" y="117"/>
                      <a:pt x="1171" y="117"/>
                      <a:pt x="1171" y="117"/>
                    </a:cubicBezTo>
                    <a:cubicBezTo>
                      <a:pt x="502" y="368"/>
                      <a:pt x="502" y="368"/>
                      <a:pt x="502" y="368"/>
                    </a:cubicBezTo>
                    <a:cubicBezTo>
                      <a:pt x="502" y="368"/>
                      <a:pt x="494" y="368"/>
                      <a:pt x="494" y="376"/>
                    </a:cubicBezTo>
                    <a:cubicBezTo>
                      <a:pt x="494" y="385"/>
                      <a:pt x="502" y="385"/>
                      <a:pt x="502" y="385"/>
                    </a:cubicBezTo>
                    <a:cubicBezTo>
                      <a:pt x="1154" y="493"/>
                      <a:pt x="1154" y="493"/>
                      <a:pt x="1154" y="493"/>
                    </a:cubicBezTo>
                    <a:cubicBezTo>
                      <a:pt x="1171" y="493"/>
                      <a:pt x="1188" y="485"/>
                      <a:pt x="1204" y="468"/>
                    </a:cubicBezTo>
                    <a:cubicBezTo>
                      <a:pt x="1514" y="17"/>
                      <a:pt x="1514" y="17"/>
                      <a:pt x="1514" y="17"/>
                    </a:cubicBezTo>
                    <a:cubicBezTo>
                      <a:pt x="1514" y="8"/>
                      <a:pt x="1514" y="8"/>
                      <a:pt x="1514" y="0"/>
                    </a:cubicBezTo>
                    <a:close/>
                    <a:moveTo>
                      <a:pt x="1514" y="0"/>
                    </a:moveTo>
                    <a:lnTo>
                      <a:pt x="1514" y="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solidFill>
                    <a:schemeClr val="bg1"/>
                  </a:solidFill>
                  <a:latin typeface="Lato Light"/>
                  <a:ea typeface="SimSun" charset="0"/>
                </a:endParaRPr>
              </a:p>
            </p:txBody>
          </p:sp>
        </p:grpSp>
      </p:grpSp>
      <p:grpSp>
        <p:nvGrpSpPr>
          <p:cNvPr id="247" name="Group 246"/>
          <p:cNvGrpSpPr/>
          <p:nvPr/>
        </p:nvGrpSpPr>
        <p:grpSpPr>
          <a:xfrm>
            <a:off x="13917683" y="3316297"/>
            <a:ext cx="2571750" cy="2496253"/>
            <a:chOff x="9278455" y="1168739"/>
            <a:chExt cx="1714500" cy="1663735"/>
          </a:xfrm>
        </p:grpSpPr>
        <p:sp>
          <p:nvSpPr>
            <p:cNvPr id="248" name="Teardrop 247"/>
            <p:cNvSpPr/>
            <p:nvPr/>
          </p:nvSpPr>
          <p:spPr bwMode="auto">
            <a:xfrm rot="8100000">
              <a:off x="9852069" y="1168739"/>
              <a:ext cx="556683" cy="556683"/>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462" tIns="45730" rIns="91462" bIns="45730" anchor="ctr"/>
            <a:lstStyle/>
            <a:p>
              <a:pPr algn="ctr">
                <a:defRPr/>
              </a:pPr>
              <a:endParaRPr lang="en-US" sz="2701" dirty="0">
                <a:latin typeface="Lato Light"/>
              </a:endParaRPr>
            </a:p>
          </p:txBody>
        </p:sp>
        <p:sp>
          <p:nvSpPr>
            <p:cNvPr id="249" name="Content Placeholder 2"/>
            <p:cNvSpPr txBox="1">
              <a:spLocks/>
            </p:cNvSpPr>
            <p:nvPr/>
          </p:nvSpPr>
          <p:spPr bwMode="auto">
            <a:xfrm>
              <a:off x="9278455" y="1816439"/>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62" tIns="45730" rIns="91462" bIns="45730"/>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Live Longer</a:t>
              </a:r>
            </a:p>
            <a:p>
              <a:pPr algn="ctr">
                <a:spcBef>
                  <a:spcPct val="20000"/>
                </a:spcBef>
                <a:buFont typeface="Arial" charset="0"/>
                <a:buNone/>
              </a:pPr>
              <a:r>
                <a:rPr lang="en-US" sz="1800" dirty="0">
                  <a:latin typeface="Lato Light"/>
                  <a:cs typeface="Lato Light"/>
                </a:rPr>
                <a:t>Lorem ipsum dolor sit amet, consectetur adipiscing elit.</a:t>
              </a:r>
            </a:p>
          </p:txBody>
        </p:sp>
        <p:sp>
          <p:nvSpPr>
            <p:cNvPr id="250" name="Freeform 429"/>
            <p:cNvSpPr>
              <a:spLocks noChangeArrowheads="1"/>
            </p:cNvSpPr>
            <p:nvPr/>
          </p:nvSpPr>
          <p:spPr bwMode="auto">
            <a:xfrm>
              <a:off x="10000271" y="1293967"/>
              <a:ext cx="302205" cy="300039"/>
            </a:xfrm>
            <a:custGeom>
              <a:avLst/>
              <a:gdLst>
                <a:gd name="T0" fmla="*/ 1162 w 1230"/>
                <a:gd name="T1" fmla="*/ 383 h 1221"/>
                <a:gd name="T2" fmla="*/ 1112 w 1230"/>
                <a:gd name="T3" fmla="*/ 433 h 1221"/>
                <a:gd name="T4" fmla="*/ 794 w 1230"/>
                <a:gd name="T5" fmla="*/ 116 h 1221"/>
                <a:gd name="T6" fmla="*/ 844 w 1230"/>
                <a:gd name="T7" fmla="*/ 57 h 1221"/>
                <a:gd name="T8" fmla="*/ 1061 w 1230"/>
                <a:gd name="T9" fmla="*/ 57 h 1221"/>
                <a:gd name="T10" fmla="*/ 1162 w 1230"/>
                <a:gd name="T11" fmla="*/ 166 h 1221"/>
                <a:gd name="T12" fmla="*/ 1162 w 1230"/>
                <a:gd name="T13" fmla="*/ 383 h 1221"/>
                <a:gd name="T14" fmla="*/ 418 w 1230"/>
                <a:gd name="T15" fmla="*/ 1019 h 1221"/>
                <a:gd name="T16" fmla="*/ 418 w 1230"/>
                <a:gd name="T17" fmla="*/ 1077 h 1221"/>
                <a:gd name="T18" fmla="*/ 468 w 1230"/>
                <a:gd name="T19" fmla="*/ 1077 h 1221"/>
                <a:gd name="T20" fmla="*/ 1061 w 1230"/>
                <a:gd name="T21" fmla="*/ 484 h 1221"/>
                <a:gd name="T22" fmla="*/ 1003 w 1230"/>
                <a:gd name="T23" fmla="*/ 433 h 1221"/>
                <a:gd name="T24" fmla="*/ 418 w 1230"/>
                <a:gd name="T25" fmla="*/ 1019 h 1221"/>
                <a:gd name="T26" fmla="*/ 150 w 1230"/>
                <a:gd name="T27" fmla="*/ 751 h 1221"/>
                <a:gd name="T28" fmla="*/ 150 w 1230"/>
                <a:gd name="T29" fmla="*/ 810 h 1221"/>
                <a:gd name="T30" fmla="*/ 209 w 1230"/>
                <a:gd name="T31" fmla="*/ 810 h 1221"/>
                <a:gd name="T32" fmla="*/ 794 w 1230"/>
                <a:gd name="T33" fmla="*/ 216 h 1221"/>
                <a:gd name="T34" fmla="*/ 735 w 1230"/>
                <a:gd name="T35" fmla="*/ 166 h 1221"/>
                <a:gd name="T36" fmla="*/ 150 w 1230"/>
                <a:gd name="T37" fmla="*/ 751 h 1221"/>
                <a:gd name="T38" fmla="*/ 844 w 1230"/>
                <a:gd name="T39" fmla="*/ 275 h 1221"/>
                <a:gd name="T40" fmla="*/ 259 w 1230"/>
                <a:gd name="T41" fmla="*/ 860 h 1221"/>
                <a:gd name="T42" fmla="*/ 259 w 1230"/>
                <a:gd name="T43" fmla="*/ 969 h 1221"/>
                <a:gd name="T44" fmla="*/ 367 w 1230"/>
                <a:gd name="T45" fmla="*/ 969 h 1221"/>
                <a:gd name="T46" fmla="*/ 953 w 1230"/>
                <a:gd name="T47" fmla="*/ 383 h 1221"/>
                <a:gd name="T48" fmla="*/ 844 w 1230"/>
                <a:gd name="T49" fmla="*/ 275 h 1221"/>
                <a:gd name="T50" fmla="*/ 367 w 1230"/>
                <a:gd name="T51" fmla="*/ 1127 h 1221"/>
                <a:gd name="T52" fmla="*/ 334 w 1230"/>
                <a:gd name="T53" fmla="*/ 1061 h 1221"/>
                <a:gd name="T54" fmla="*/ 309 w 1230"/>
                <a:gd name="T55" fmla="*/ 1061 h 1221"/>
                <a:gd name="T56" fmla="*/ 209 w 1230"/>
                <a:gd name="T57" fmla="*/ 1019 h 1221"/>
                <a:gd name="T58" fmla="*/ 158 w 1230"/>
                <a:gd name="T59" fmla="*/ 910 h 1221"/>
                <a:gd name="T60" fmla="*/ 167 w 1230"/>
                <a:gd name="T61" fmla="*/ 893 h 1221"/>
                <a:gd name="T62" fmla="*/ 100 w 1230"/>
                <a:gd name="T63" fmla="*/ 860 h 1221"/>
                <a:gd name="T64" fmla="*/ 92 w 1230"/>
                <a:gd name="T65" fmla="*/ 852 h 1221"/>
                <a:gd name="T66" fmla="*/ 0 w 1230"/>
                <a:gd name="T67" fmla="*/ 1220 h 1221"/>
                <a:gd name="T68" fmla="*/ 367 w 1230"/>
                <a:gd name="T69" fmla="*/ 1127 h 1221"/>
                <a:gd name="T70" fmla="*/ 367 w 1230"/>
                <a:gd name="T71" fmla="*/ 1127 h 1221"/>
                <a:gd name="T72" fmla="*/ 367 w 1230"/>
                <a:gd name="T73" fmla="*/ 1127 h 1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30" h="1221">
                  <a:moveTo>
                    <a:pt x="1162" y="383"/>
                  </a:moveTo>
                  <a:cubicBezTo>
                    <a:pt x="1112" y="433"/>
                    <a:pt x="1112" y="433"/>
                    <a:pt x="1112" y="433"/>
                  </a:cubicBezTo>
                  <a:cubicBezTo>
                    <a:pt x="794" y="116"/>
                    <a:pt x="794" y="116"/>
                    <a:pt x="794" y="116"/>
                  </a:cubicBezTo>
                  <a:cubicBezTo>
                    <a:pt x="844" y="57"/>
                    <a:pt x="844" y="57"/>
                    <a:pt x="844" y="57"/>
                  </a:cubicBezTo>
                  <a:cubicBezTo>
                    <a:pt x="903" y="0"/>
                    <a:pt x="1003" y="0"/>
                    <a:pt x="1061" y="57"/>
                  </a:cubicBezTo>
                  <a:cubicBezTo>
                    <a:pt x="1162" y="166"/>
                    <a:pt x="1162" y="166"/>
                    <a:pt x="1162" y="166"/>
                  </a:cubicBezTo>
                  <a:cubicBezTo>
                    <a:pt x="1229" y="225"/>
                    <a:pt x="1229" y="325"/>
                    <a:pt x="1162" y="383"/>
                  </a:cubicBezTo>
                  <a:close/>
                  <a:moveTo>
                    <a:pt x="418" y="1019"/>
                  </a:moveTo>
                  <a:cubicBezTo>
                    <a:pt x="401" y="1035"/>
                    <a:pt x="401" y="1061"/>
                    <a:pt x="418" y="1077"/>
                  </a:cubicBezTo>
                  <a:cubicBezTo>
                    <a:pt x="434" y="1086"/>
                    <a:pt x="459" y="1086"/>
                    <a:pt x="468" y="1077"/>
                  </a:cubicBezTo>
                  <a:cubicBezTo>
                    <a:pt x="1061" y="484"/>
                    <a:pt x="1061" y="484"/>
                    <a:pt x="1061" y="484"/>
                  </a:cubicBezTo>
                  <a:cubicBezTo>
                    <a:pt x="1003" y="433"/>
                    <a:pt x="1003" y="433"/>
                    <a:pt x="1003" y="433"/>
                  </a:cubicBezTo>
                  <a:lnTo>
                    <a:pt x="418" y="1019"/>
                  </a:lnTo>
                  <a:close/>
                  <a:moveTo>
                    <a:pt x="150" y="751"/>
                  </a:moveTo>
                  <a:cubicBezTo>
                    <a:pt x="133" y="768"/>
                    <a:pt x="133" y="793"/>
                    <a:pt x="150" y="810"/>
                  </a:cubicBezTo>
                  <a:cubicBezTo>
                    <a:pt x="167" y="818"/>
                    <a:pt x="192" y="818"/>
                    <a:pt x="209" y="810"/>
                  </a:cubicBezTo>
                  <a:cubicBezTo>
                    <a:pt x="794" y="216"/>
                    <a:pt x="794" y="216"/>
                    <a:pt x="794" y="216"/>
                  </a:cubicBezTo>
                  <a:cubicBezTo>
                    <a:pt x="735" y="166"/>
                    <a:pt x="735" y="166"/>
                    <a:pt x="735" y="166"/>
                  </a:cubicBezTo>
                  <a:lnTo>
                    <a:pt x="150" y="751"/>
                  </a:lnTo>
                  <a:close/>
                  <a:moveTo>
                    <a:pt x="844" y="275"/>
                  </a:moveTo>
                  <a:cubicBezTo>
                    <a:pt x="259" y="860"/>
                    <a:pt x="259" y="860"/>
                    <a:pt x="259" y="860"/>
                  </a:cubicBezTo>
                  <a:cubicBezTo>
                    <a:pt x="225" y="893"/>
                    <a:pt x="225" y="935"/>
                    <a:pt x="259" y="969"/>
                  </a:cubicBezTo>
                  <a:cubicBezTo>
                    <a:pt x="284" y="994"/>
                    <a:pt x="334" y="994"/>
                    <a:pt x="367" y="969"/>
                  </a:cubicBezTo>
                  <a:cubicBezTo>
                    <a:pt x="953" y="383"/>
                    <a:pt x="953" y="383"/>
                    <a:pt x="953" y="383"/>
                  </a:cubicBezTo>
                  <a:lnTo>
                    <a:pt x="844" y="275"/>
                  </a:lnTo>
                  <a:close/>
                  <a:moveTo>
                    <a:pt x="367" y="1127"/>
                  </a:moveTo>
                  <a:cubicBezTo>
                    <a:pt x="351" y="1111"/>
                    <a:pt x="343" y="1086"/>
                    <a:pt x="334" y="1061"/>
                  </a:cubicBezTo>
                  <a:cubicBezTo>
                    <a:pt x="326" y="1061"/>
                    <a:pt x="317" y="1061"/>
                    <a:pt x="309" y="1061"/>
                  </a:cubicBezTo>
                  <a:cubicBezTo>
                    <a:pt x="276" y="1061"/>
                    <a:pt x="234" y="1052"/>
                    <a:pt x="209" y="1019"/>
                  </a:cubicBezTo>
                  <a:cubicBezTo>
                    <a:pt x="175" y="994"/>
                    <a:pt x="158" y="952"/>
                    <a:pt x="158" y="910"/>
                  </a:cubicBezTo>
                  <a:cubicBezTo>
                    <a:pt x="158" y="910"/>
                    <a:pt x="158" y="902"/>
                    <a:pt x="167" y="893"/>
                  </a:cubicBezTo>
                  <a:cubicBezTo>
                    <a:pt x="142" y="885"/>
                    <a:pt x="117" y="877"/>
                    <a:pt x="100" y="860"/>
                  </a:cubicBezTo>
                  <a:lnTo>
                    <a:pt x="92" y="852"/>
                  </a:lnTo>
                  <a:cubicBezTo>
                    <a:pt x="0" y="1220"/>
                    <a:pt x="0" y="1220"/>
                    <a:pt x="0" y="1220"/>
                  </a:cubicBezTo>
                  <a:cubicBezTo>
                    <a:pt x="367" y="1127"/>
                    <a:pt x="367" y="1127"/>
                    <a:pt x="367" y="1127"/>
                  </a:cubicBezTo>
                  <a:close/>
                  <a:moveTo>
                    <a:pt x="367" y="1127"/>
                  </a:moveTo>
                  <a:lnTo>
                    <a:pt x="367" y="1127"/>
                  </a:lnTo>
                  <a:close/>
                </a:path>
              </a:pathLst>
            </a:custGeom>
            <a:solidFill>
              <a:schemeClr val="bg1"/>
            </a:solidFill>
            <a:ln>
              <a:noFill/>
            </a:ln>
            <a:effectLst/>
            <a:extLst/>
          </p:spPr>
          <p:txBody>
            <a:bodyPr wrap="none" lIns="91462" tIns="45730" rIns="91462" bIns="45730" anchor="ctr"/>
            <a:lstStyle/>
            <a:p>
              <a:pPr>
                <a:defRPr/>
              </a:pPr>
              <a:endParaRPr lang="en-US" sz="2701" dirty="0">
                <a:latin typeface="Lato Light"/>
                <a:ea typeface="SimSun" charset="0"/>
              </a:endParaRPr>
            </a:p>
          </p:txBody>
        </p:sp>
      </p:grpSp>
      <p:grpSp>
        <p:nvGrpSpPr>
          <p:cNvPr id="251" name="Group 250"/>
          <p:cNvGrpSpPr/>
          <p:nvPr/>
        </p:nvGrpSpPr>
        <p:grpSpPr>
          <a:xfrm>
            <a:off x="1991207" y="8817818"/>
            <a:ext cx="2571750" cy="2496253"/>
            <a:chOff x="1327471" y="4835465"/>
            <a:chExt cx="1714500" cy="1663735"/>
          </a:xfrm>
        </p:grpSpPr>
        <p:sp>
          <p:nvSpPr>
            <p:cNvPr id="252" name="Teardrop 251"/>
            <p:cNvSpPr/>
            <p:nvPr/>
          </p:nvSpPr>
          <p:spPr bwMode="auto">
            <a:xfrm rot="8100000">
              <a:off x="1901085" y="4835465"/>
              <a:ext cx="556683" cy="556683"/>
            </a:xfrm>
            <a:prstGeom prst="teardrop">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91462" tIns="45730" rIns="91462" bIns="45730" anchor="ctr"/>
            <a:lstStyle/>
            <a:p>
              <a:pPr algn="ctr">
                <a:defRPr/>
              </a:pPr>
              <a:endParaRPr lang="en-US" sz="2701" dirty="0">
                <a:latin typeface="Lato Light"/>
              </a:endParaRPr>
            </a:p>
          </p:txBody>
        </p:sp>
        <p:sp>
          <p:nvSpPr>
            <p:cNvPr id="253" name="Content Placeholder 2"/>
            <p:cNvSpPr txBox="1">
              <a:spLocks/>
            </p:cNvSpPr>
            <p:nvPr/>
          </p:nvSpPr>
          <p:spPr bwMode="auto">
            <a:xfrm>
              <a:off x="1327471" y="5483165"/>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62" tIns="45730" rIns="91462" bIns="45730"/>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Local</a:t>
              </a:r>
            </a:p>
            <a:p>
              <a:pPr algn="ctr">
                <a:spcBef>
                  <a:spcPct val="20000"/>
                </a:spcBef>
                <a:buFont typeface="Arial" charset="0"/>
                <a:buNone/>
              </a:pPr>
              <a:r>
                <a:rPr lang="en-US" sz="1800" dirty="0">
                  <a:latin typeface="Lato Light"/>
                  <a:cs typeface="Lato Light"/>
                </a:rPr>
                <a:t>Lorem ipsum dolor sit amet, consectetur adipiscing elit.</a:t>
              </a:r>
            </a:p>
          </p:txBody>
        </p:sp>
        <p:grpSp>
          <p:nvGrpSpPr>
            <p:cNvPr id="254" name="Group 253"/>
            <p:cNvGrpSpPr/>
            <p:nvPr/>
          </p:nvGrpSpPr>
          <p:grpSpPr>
            <a:xfrm>
              <a:off x="2037765" y="4951388"/>
              <a:ext cx="294784" cy="429075"/>
              <a:chOff x="1533086" y="3713538"/>
              <a:chExt cx="221088" cy="321806"/>
            </a:xfrm>
          </p:grpSpPr>
          <p:sp>
            <p:nvSpPr>
              <p:cNvPr id="255" name="Freeform 166"/>
              <p:cNvSpPr>
                <a:spLocks noChangeArrowheads="1"/>
              </p:cNvSpPr>
              <p:nvPr/>
            </p:nvSpPr>
            <p:spPr bwMode="auto">
              <a:xfrm>
                <a:off x="1533086" y="3713538"/>
                <a:ext cx="221088" cy="321806"/>
              </a:xfrm>
              <a:custGeom>
                <a:avLst/>
                <a:gdLst>
                  <a:gd name="T0" fmla="*/ 396 w 793"/>
                  <a:gd name="T1" fmla="*/ 146 h 1157"/>
                  <a:gd name="T2" fmla="*/ 553 w 793"/>
                  <a:gd name="T3" fmla="*/ 209 h 1157"/>
                  <a:gd name="T4" fmla="*/ 615 w 793"/>
                  <a:gd name="T5" fmla="*/ 365 h 1157"/>
                  <a:gd name="T6" fmla="*/ 553 w 793"/>
                  <a:gd name="T7" fmla="*/ 511 h 1157"/>
                  <a:gd name="T8" fmla="*/ 396 w 793"/>
                  <a:gd name="T9" fmla="*/ 709 h 1157"/>
                  <a:gd name="T10" fmla="*/ 240 w 793"/>
                  <a:gd name="T11" fmla="*/ 511 h 1157"/>
                  <a:gd name="T12" fmla="*/ 178 w 793"/>
                  <a:gd name="T13" fmla="*/ 365 h 1157"/>
                  <a:gd name="T14" fmla="*/ 240 w 793"/>
                  <a:gd name="T15" fmla="*/ 209 h 1157"/>
                  <a:gd name="T16" fmla="*/ 396 w 793"/>
                  <a:gd name="T17" fmla="*/ 146 h 1157"/>
                  <a:gd name="T18" fmla="*/ 396 w 793"/>
                  <a:gd name="T19" fmla="*/ 0 h 1157"/>
                  <a:gd name="T20" fmla="*/ 136 w 793"/>
                  <a:gd name="T21" fmla="*/ 105 h 1157"/>
                  <a:gd name="T22" fmla="*/ 136 w 793"/>
                  <a:gd name="T23" fmla="*/ 615 h 1157"/>
                  <a:gd name="T24" fmla="*/ 396 w 793"/>
                  <a:gd name="T25" fmla="*/ 1156 h 1157"/>
                  <a:gd name="T26" fmla="*/ 646 w 793"/>
                  <a:gd name="T27" fmla="*/ 615 h 1157"/>
                  <a:gd name="T28" fmla="*/ 646 w 793"/>
                  <a:gd name="T29" fmla="*/ 105 h 1157"/>
                  <a:gd name="T30" fmla="*/ 396 w 793"/>
                  <a:gd name="T31" fmla="*/ 0 h 1157"/>
                  <a:gd name="T32" fmla="*/ 396 w 793"/>
                  <a:gd name="T33" fmla="*/ 146 h 1157"/>
                  <a:gd name="T34" fmla="*/ 396 w 793"/>
                  <a:gd name="T35" fmla="*/ 0 h 1157"/>
                  <a:gd name="T36" fmla="*/ 396 w 793"/>
                  <a:gd name="T37" fmla="*/ 0 h 1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93" h="1157">
                    <a:moveTo>
                      <a:pt x="396" y="146"/>
                    </a:moveTo>
                    <a:cubicBezTo>
                      <a:pt x="448" y="146"/>
                      <a:pt x="511" y="167"/>
                      <a:pt x="553" y="209"/>
                    </a:cubicBezTo>
                    <a:cubicBezTo>
                      <a:pt x="584" y="250"/>
                      <a:pt x="615" y="302"/>
                      <a:pt x="615" y="365"/>
                    </a:cubicBezTo>
                    <a:cubicBezTo>
                      <a:pt x="615" y="417"/>
                      <a:pt x="584" y="469"/>
                      <a:pt x="553" y="511"/>
                    </a:cubicBezTo>
                    <a:cubicBezTo>
                      <a:pt x="542" y="521"/>
                      <a:pt x="469" y="594"/>
                      <a:pt x="396" y="709"/>
                    </a:cubicBezTo>
                    <a:cubicBezTo>
                      <a:pt x="323" y="594"/>
                      <a:pt x="250" y="521"/>
                      <a:pt x="240" y="511"/>
                    </a:cubicBezTo>
                    <a:cubicBezTo>
                      <a:pt x="198" y="469"/>
                      <a:pt x="178" y="417"/>
                      <a:pt x="178" y="365"/>
                    </a:cubicBezTo>
                    <a:cubicBezTo>
                      <a:pt x="178" y="302"/>
                      <a:pt x="198" y="250"/>
                      <a:pt x="240" y="209"/>
                    </a:cubicBezTo>
                    <a:cubicBezTo>
                      <a:pt x="282" y="167"/>
                      <a:pt x="334" y="146"/>
                      <a:pt x="396" y="146"/>
                    </a:cubicBezTo>
                    <a:lnTo>
                      <a:pt x="396" y="0"/>
                    </a:lnTo>
                    <a:cubicBezTo>
                      <a:pt x="303" y="0"/>
                      <a:pt x="209" y="32"/>
                      <a:pt x="136" y="105"/>
                    </a:cubicBezTo>
                    <a:cubicBezTo>
                      <a:pt x="0" y="250"/>
                      <a:pt x="0" y="480"/>
                      <a:pt x="136" y="615"/>
                    </a:cubicBezTo>
                    <a:cubicBezTo>
                      <a:pt x="136" y="615"/>
                      <a:pt x="396" y="865"/>
                      <a:pt x="396" y="1156"/>
                    </a:cubicBezTo>
                    <a:cubicBezTo>
                      <a:pt x="396" y="865"/>
                      <a:pt x="646" y="615"/>
                      <a:pt x="646" y="615"/>
                    </a:cubicBezTo>
                    <a:cubicBezTo>
                      <a:pt x="792" y="480"/>
                      <a:pt x="792" y="250"/>
                      <a:pt x="646" y="105"/>
                    </a:cubicBezTo>
                    <a:cubicBezTo>
                      <a:pt x="584" y="32"/>
                      <a:pt x="490" y="0"/>
                      <a:pt x="396" y="0"/>
                    </a:cubicBezTo>
                    <a:lnTo>
                      <a:pt x="396" y="146"/>
                    </a:lnTo>
                    <a:close/>
                    <a:moveTo>
                      <a:pt x="396" y="0"/>
                    </a:moveTo>
                    <a:lnTo>
                      <a:pt x="396" y="0"/>
                    </a:lnTo>
                    <a:close/>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256" name="Freeform 167"/>
              <p:cNvSpPr>
                <a:spLocks noChangeArrowheads="1"/>
              </p:cNvSpPr>
              <p:nvPr/>
            </p:nvSpPr>
            <p:spPr bwMode="auto">
              <a:xfrm>
                <a:off x="1622749" y="3794604"/>
                <a:ext cx="40533" cy="40532"/>
              </a:xfrm>
              <a:custGeom>
                <a:avLst/>
                <a:gdLst>
                  <a:gd name="T0" fmla="*/ 146 w 147"/>
                  <a:gd name="T1" fmla="*/ 73 h 147"/>
                  <a:gd name="T2" fmla="*/ 73 w 147"/>
                  <a:gd name="T3" fmla="*/ 146 h 147"/>
                  <a:gd name="T4" fmla="*/ 0 w 147"/>
                  <a:gd name="T5" fmla="*/ 73 h 147"/>
                  <a:gd name="T6" fmla="*/ 73 w 147"/>
                  <a:gd name="T7" fmla="*/ 0 h 147"/>
                  <a:gd name="T8" fmla="*/ 146 w 147"/>
                  <a:gd name="T9" fmla="*/ 73 h 147"/>
                  <a:gd name="T10" fmla="*/ 146 w 147"/>
                  <a:gd name="T11" fmla="*/ 73 h 147"/>
                  <a:gd name="T12" fmla="*/ 146 w 147"/>
                  <a:gd name="T13" fmla="*/ 73 h 147"/>
                </a:gdLst>
                <a:ahLst/>
                <a:cxnLst>
                  <a:cxn ang="0">
                    <a:pos x="T0" y="T1"/>
                  </a:cxn>
                  <a:cxn ang="0">
                    <a:pos x="T2" y="T3"/>
                  </a:cxn>
                  <a:cxn ang="0">
                    <a:pos x="T4" y="T5"/>
                  </a:cxn>
                  <a:cxn ang="0">
                    <a:pos x="T6" y="T7"/>
                  </a:cxn>
                  <a:cxn ang="0">
                    <a:pos x="T8" y="T9"/>
                  </a:cxn>
                  <a:cxn ang="0">
                    <a:pos x="T10" y="T11"/>
                  </a:cxn>
                  <a:cxn ang="0">
                    <a:pos x="T12" y="T13"/>
                  </a:cxn>
                </a:cxnLst>
                <a:rect l="0" t="0" r="r" b="b"/>
                <a:pathLst>
                  <a:path w="147" h="147">
                    <a:moveTo>
                      <a:pt x="146" y="73"/>
                    </a:moveTo>
                    <a:cubicBezTo>
                      <a:pt x="146" y="104"/>
                      <a:pt x="115" y="146"/>
                      <a:pt x="73" y="146"/>
                    </a:cubicBezTo>
                    <a:cubicBezTo>
                      <a:pt x="32" y="146"/>
                      <a:pt x="0" y="104"/>
                      <a:pt x="0" y="73"/>
                    </a:cubicBezTo>
                    <a:cubicBezTo>
                      <a:pt x="0" y="31"/>
                      <a:pt x="32" y="0"/>
                      <a:pt x="73" y="0"/>
                    </a:cubicBezTo>
                    <a:cubicBezTo>
                      <a:pt x="115" y="0"/>
                      <a:pt x="146" y="31"/>
                      <a:pt x="146" y="73"/>
                    </a:cubicBezTo>
                    <a:close/>
                    <a:moveTo>
                      <a:pt x="146" y="73"/>
                    </a:moveTo>
                    <a:lnTo>
                      <a:pt x="146" y="73"/>
                    </a:lnTo>
                    <a:close/>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grpSp>
      </p:grpSp>
      <p:grpSp>
        <p:nvGrpSpPr>
          <p:cNvPr id="257" name="Group 256"/>
          <p:cNvGrpSpPr/>
          <p:nvPr/>
        </p:nvGrpSpPr>
        <p:grpSpPr>
          <a:xfrm>
            <a:off x="1991207" y="6010542"/>
            <a:ext cx="2571750" cy="2496253"/>
            <a:chOff x="1327471" y="2964435"/>
            <a:chExt cx="1714500" cy="1663735"/>
          </a:xfrm>
        </p:grpSpPr>
        <p:sp>
          <p:nvSpPr>
            <p:cNvPr id="258" name="Teardrop 257"/>
            <p:cNvSpPr/>
            <p:nvPr/>
          </p:nvSpPr>
          <p:spPr bwMode="auto">
            <a:xfrm rot="8100000">
              <a:off x="1901085" y="2964435"/>
              <a:ext cx="556683" cy="556683"/>
            </a:xfrm>
            <a:prstGeom prst="teardrop">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462" tIns="45730" rIns="91462" bIns="45730" anchor="ctr"/>
            <a:lstStyle/>
            <a:p>
              <a:pPr algn="ctr">
                <a:defRPr/>
              </a:pPr>
              <a:endParaRPr lang="en-US" sz="2701" dirty="0">
                <a:latin typeface="Lato Light"/>
              </a:endParaRPr>
            </a:p>
          </p:txBody>
        </p:sp>
        <p:sp>
          <p:nvSpPr>
            <p:cNvPr id="259" name="Content Placeholder 2"/>
            <p:cNvSpPr txBox="1">
              <a:spLocks/>
            </p:cNvSpPr>
            <p:nvPr/>
          </p:nvSpPr>
          <p:spPr bwMode="auto">
            <a:xfrm>
              <a:off x="1327471" y="3612135"/>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62" tIns="45730" rIns="91462" bIns="45730"/>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Travel</a:t>
              </a:r>
            </a:p>
            <a:p>
              <a:pPr algn="ctr">
                <a:spcBef>
                  <a:spcPct val="20000"/>
                </a:spcBef>
                <a:buFont typeface="Arial" charset="0"/>
                <a:buNone/>
              </a:pPr>
              <a:r>
                <a:rPr lang="en-US" sz="1800" dirty="0">
                  <a:latin typeface="Lato Light"/>
                  <a:cs typeface="Lato Light"/>
                </a:rPr>
                <a:t>Lorem ipsum dolor sit amet, consectetur adipiscing elit.</a:t>
              </a:r>
            </a:p>
          </p:txBody>
        </p:sp>
        <p:grpSp>
          <p:nvGrpSpPr>
            <p:cNvPr id="260" name="Group 259"/>
            <p:cNvGrpSpPr/>
            <p:nvPr/>
          </p:nvGrpSpPr>
          <p:grpSpPr>
            <a:xfrm>
              <a:off x="2033519" y="3086714"/>
              <a:ext cx="296967" cy="352647"/>
              <a:chOff x="2060819" y="1388284"/>
              <a:chExt cx="271040" cy="321860"/>
            </a:xfrm>
            <a:solidFill>
              <a:schemeClr val="bg1"/>
            </a:solidFill>
          </p:grpSpPr>
          <p:sp>
            <p:nvSpPr>
              <p:cNvPr id="261" name="Freeform 201"/>
              <p:cNvSpPr>
                <a:spLocks noChangeArrowheads="1"/>
              </p:cNvSpPr>
              <p:nvPr/>
            </p:nvSpPr>
            <p:spPr bwMode="auto">
              <a:xfrm>
                <a:off x="2060819" y="1388284"/>
                <a:ext cx="271040" cy="307527"/>
              </a:xfrm>
              <a:custGeom>
                <a:avLst/>
                <a:gdLst>
                  <a:gd name="T0" fmla="*/ 718 w 917"/>
                  <a:gd name="T1" fmla="*/ 583 h 1042"/>
                  <a:gd name="T2" fmla="*/ 853 w 917"/>
                  <a:gd name="T3" fmla="*/ 354 h 1042"/>
                  <a:gd name="T4" fmla="*/ 885 w 917"/>
                  <a:gd name="T5" fmla="*/ 270 h 1042"/>
                  <a:gd name="T6" fmla="*/ 895 w 917"/>
                  <a:gd name="T7" fmla="*/ 229 h 1042"/>
                  <a:gd name="T8" fmla="*/ 895 w 917"/>
                  <a:gd name="T9" fmla="*/ 208 h 1042"/>
                  <a:gd name="T10" fmla="*/ 906 w 917"/>
                  <a:gd name="T11" fmla="*/ 93 h 1042"/>
                  <a:gd name="T12" fmla="*/ 906 w 917"/>
                  <a:gd name="T13" fmla="*/ 41 h 1042"/>
                  <a:gd name="T14" fmla="*/ 906 w 917"/>
                  <a:gd name="T15" fmla="*/ 20 h 1042"/>
                  <a:gd name="T16" fmla="*/ 906 w 917"/>
                  <a:gd name="T17" fmla="*/ 10 h 1042"/>
                  <a:gd name="T18" fmla="*/ 895 w 917"/>
                  <a:gd name="T19" fmla="*/ 0 h 1042"/>
                  <a:gd name="T20" fmla="*/ 885 w 917"/>
                  <a:gd name="T21" fmla="*/ 0 h 1042"/>
                  <a:gd name="T22" fmla="*/ 864 w 917"/>
                  <a:gd name="T23" fmla="*/ 10 h 1042"/>
                  <a:gd name="T24" fmla="*/ 812 w 917"/>
                  <a:gd name="T25" fmla="*/ 20 h 1042"/>
                  <a:gd name="T26" fmla="*/ 635 w 917"/>
                  <a:gd name="T27" fmla="*/ 104 h 1042"/>
                  <a:gd name="T28" fmla="*/ 395 w 917"/>
                  <a:gd name="T29" fmla="*/ 333 h 1042"/>
                  <a:gd name="T30" fmla="*/ 333 w 917"/>
                  <a:gd name="T31" fmla="*/ 375 h 1042"/>
                  <a:gd name="T32" fmla="*/ 10 w 917"/>
                  <a:gd name="T33" fmla="*/ 583 h 1042"/>
                  <a:gd name="T34" fmla="*/ 41 w 917"/>
                  <a:gd name="T35" fmla="*/ 625 h 1042"/>
                  <a:gd name="T36" fmla="*/ 531 w 917"/>
                  <a:gd name="T37" fmla="*/ 999 h 1042"/>
                  <a:gd name="T38" fmla="*/ 562 w 917"/>
                  <a:gd name="T39" fmla="*/ 1020 h 1042"/>
                  <a:gd name="T40" fmla="*/ 698 w 917"/>
                  <a:gd name="T41" fmla="*/ 656 h 1042"/>
                  <a:gd name="T42" fmla="*/ 718 w 917"/>
                  <a:gd name="T43" fmla="*/ 583 h 1042"/>
                  <a:gd name="T44" fmla="*/ 666 w 917"/>
                  <a:gd name="T45" fmla="*/ 458 h 1042"/>
                  <a:gd name="T46" fmla="*/ 562 w 917"/>
                  <a:gd name="T47" fmla="*/ 468 h 1042"/>
                  <a:gd name="T48" fmla="*/ 520 w 917"/>
                  <a:gd name="T49" fmla="*/ 354 h 1042"/>
                  <a:gd name="T50" fmla="*/ 531 w 917"/>
                  <a:gd name="T51" fmla="*/ 333 h 1042"/>
                  <a:gd name="T52" fmla="*/ 645 w 917"/>
                  <a:gd name="T53" fmla="*/ 323 h 1042"/>
                  <a:gd name="T54" fmla="*/ 677 w 917"/>
                  <a:gd name="T55" fmla="*/ 437 h 1042"/>
                  <a:gd name="T56" fmla="*/ 666 w 917"/>
                  <a:gd name="T57" fmla="*/ 458 h 1042"/>
                  <a:gd name="T58" fmla="*/ 666 w 917"/>
                  <a:gd name="T59" fmla="*/ 458 h 1042"/>
                  <a:gd name="T60" fmla="*/ 666 w 917"/>
                  <a:gd name="T61" fmla="*/ 458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17" h="1042">
                    <a:moveTo>
                      <a:pt x="718" y="583"/>
                    </a:moveTo>
                    <a:cubicBezTo>
                      <a:pt x="781" y="500"/>
                      <a:pt x="823" y="427"/>
                      <a:pt x="853" y="354"/>
                    </a:cubicBezTo>
                    <a:cubicBezTo>
                      <a:pt x="864" y="333"/>
                      <a:pt x="874" y="302"/>
                      <a:pt x="885" y="270"/>
                    </a:cubicBezTo>
                    <a:cubicBezTo>
                      <a:pt x="885" y="260"/>
                      <a:pt x="885" y="250"/>
                      <a:pt x="895" y="229"/>
                    </a:cubicBezTo>
                    <a:cubicBezTo>
                      <a:pt x="895" y="218"/>
                      <a:pt x="895" y="218"/>
                      <a:pt x="895" y="208"/>
                    </a:cubicBezTo>
                    <a:cubicBezTo>
                      <a:pt x="906" y="166"/>
                      <a:pt x="906" y="125"/>
                      <a:pt x="906" y="93"/>
                    </a:cubicBezTo>
                    <a:cubicBezTo>
                      <a:pt x="906" y="73"/>
                      <a:pt x="906" y="52"/>
                      <a:pt x="906" y="41"/>
                    </a:cubicBezTo>
                    <a:cubicBezTo>
                      <a:pt x="906" y="31"/>
                      <a:pt x="916" y="31"/>
                      <a:pt x="906" y="20"/>
                    </a:cubicBezTo>
                    <a:lnTo>
                      <a:pt x="906" y="10"/>
                    </a:lnTo>
                    <a:cubicBezTo>
                      <a:pt x="916" y="0"/>
                      <a:pt x="906" y="0"/>
                      <a:pt x="895" y="0"/>
                    </a:cubicBezTo>
                    <a:lnTo>
                      <a:pt x="885" y="0"/>
                    </a:lnTo>
                    <a:cubicBezTo>
                      <a:pt x="874" y="0"/>
                      <a:pt x="874" y="10"/>
                      <a:pt x="864" y="10"/>
                    </a:cubicBezTo>
                    <a:cubicBezTo>
                      <a:pt x="864" y="20"/>
                      <a:pt x="843" y="20"/>
                      <a:pt x="812" y="20"/>
                    </a:cubicBezTo>
                    <a:cubicBezTo>
                      <a:pt x="770" y="31"/>
                      <a:pt x="708" y="52"/>
                      <a:pt x="635" y="104"/>
                    </a:cubicBezTo>
                    <a:cubicBezTo>
                      <a:pt x="510" y="177"/>
                      <a:pt x="437" y="281"/>
                      <a:pt x="395" y="333"/>
                    </a:cubicBezTo>
                    <a:cubicBezTo>
                      <a:pt x="385" y="354"/>
                      <a:pt x="354" y="375"/>
                      <a:pt x="333" y="375"/>
                    </a:cubicBezTo>
                    <a:cubicBezTo>
                      <a:pt x="125" y="364"/>
                      <a:pt x="41" y="510"/>
                      <a:pt x="10" y="583"/>
                    </a:cubicBezTo>
                    <a:cubicBezTo>
                      <a:pt x="0" y="604"/>
                      <a:pt x="10" y="625"/>
                      <a:pt x="41" y="625"/>
                    </a:cubicBezTo>
                    <a:cubicBezTo>
                      <a:pt x="489" y="614"/>
                      <a:pt x="531" y="885"/>
                      <a:pt x="531" y="999"/>
                    </a:cubicBezTo>
                    <a:cubicBezTo>
                      <a:pt x="520" y="1031"/>
                      <a:pt x="541" y="1041"/>
                      <a:pt x="562" y="1020"/>
                    </a:cubicBezTo>
                    <a:cubicBezTo>
                      <a:pt x="729" y="926"/>
                      <a:pt x="718" y="739"/>
                      <a:pt x="698" y="656"/>
                    </a:cubicBezTo>
                    <a:cubicBezTo>
                      <a:pt x="698" y="635"/>
                      <a:pt x="708" y="593"/>
                      <a:pt x="718" y="583"/>
                    </a:cubicBezTo>
                    <a:close/>
                    <a:moveTo>
                      <a:pt x="666" y="458"/>
                    </a:moveTo>
                    <a:cubicBezTo>
                      <a:pt x="645" y="489"/>
                      <a:pt x="593" y="489"/>
                      <a:pt x="562" y="468"/>
                    </a:cubicBezTo>
                    <a:cubicBezTo>
                      <a:pt x="510" y="448"/>
                      <a:pt x="500" y="395"/>
                      <a:pt x="520" y="354"/>
                    </a:cubicBezTo>
                    <a:cubicBezTo>
                      <a:pt x="531" y="343"/>
                      <a:pt x="531" y="343"/>
                      <a:pt x="531" y="333"/>
                    </a:cubicBezTo>
                    <a:cubicBezTo>
                      <a:pt x="562" y="302"/>
                      <a:pt x="604" y="302"/>
                      <a:pt x="645" y="323"/>
                    </a:cubicBezTo>
                    <a:cubicBezTo>
                      <a:pt x="687" y="343"/>
                      <a:pt x="708" y="395"/>
                      <a:pt x="677" y="437"/>
                    </a:cubicBezTo>
                    <a:cubicBezTo>
                      <a:pt x="677" y="448"/>
                      <a:pt x="677" y="448"/>
                      <a:pt x="666" y="458"/>
                    </a:cubicBezTo>
                    <a:close/>
                    <a:moveTo>
                      <a:pt x="666" y="458"/>
                    </a:moveTo>
                    <a:lnTo>
                      <a:pt x="666" y="45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262" name="Freeform 202"/>
              <p:cNvSpPr>
                <a:spLocks noChangeArrowheads="1"/>
              </p:cNvSpPr>
              <p:nvPr/>
            </p:nvSpPr>
            <p:spPr bwMode="auto">
              <a:xfrm>
                <a:off x="2131185" y="1637172"/>
                <a:ext cx="58639" cy="67760"/>
              </a:xfrm>
              <a:custGeom>
                <a:avLst/>
                <a:gdLst>
                  <a:gd name="T0" fmla="*/ 42 w 199"/>
                  <a:gd name="T1" fmla="*/ 219 h 230"/>
                  <a:gd name="T2" fmla="*/ 188 w 199"/>
                  <a:gd name="T3" fmla="*/ 31 h 230"/>
                  <a:gd name="T4" fmla="*/ 156 w 199"/>
                  <a:gd name="T5" fmla="*/ 10 h 230"/>
                  <a:gd name="T6" fmla="*/ 11 w 199"/>
                  <a:gd name="T7" fmla="*/ 198 h 230"/>
                  <a:gd name="T8" fmla="*/ 42 w 199"/>
                  <a:gd name="T9" fmla="*/ 219 h 230"/>
                  <a:gd name="T10" fmla="*/ 42 w 199"/>
                  <a:gd name="T11" fmla="*/ 219 h 230"/>
                  <a:gd name="T12" fmla="*/ 42 w 199"/>
                  <a:gd name="T13" fmla="*/ 219 h 230"/>
                </a:gdLst>
                <a:ahLst/>
                <a:cxnLst>
                  <a:cxn ang="0">
                    <a:pos x="T0" y="T1"/>
                  </a:cxn>
                  <a:cxn ang="0">
                    <a:pos x="T2" y="T3"/>
                  </a:cxn>
                  <a:cxn ang="0">
                    <a:pos x="T4" y="T5"/>
                  </a:cxn>
                  <a:cxn ang="0">
                    <a:pos x="T6" y="T7"/>
                  </a:cxn>
                  <a:cxn ang="0">
                    <a:pos x="T8" y="T9"/>
                  </a:cxn>
                  <a:cxn ang="0">
                    <a:pos x="T10" y="T11"/>
                  </a:cxn>
                  <a:cxn ang="0">
                    <a:pos x="T12" y="T13"/>
                  </a:cxn>
                </a:cxnLst>
                <a:rect l="0" t="0" r="r" b="b"/>
                <a:pathLst>
                  <a:path w="199" h="230">
                    <a:moveTo>
                      <a:pt x="42" y="219"/>
                    </a:moveTo>
                    <a:cubicBezTo>
                      <a:pt x="115" y="177"/>
                      <a:pt x="167" y="83"/>
                      <a:pt x="188" y="31"/>
                    </a:cubicBezTo>
                    <a:cubicBezTo>
                      <a:pt x="198" y="10"/>
                      <a:pt x="177" y="0"/>
                      <a:pt x="156" y="10"/>
                    </a:cubicBezTo>
                    <a:cubicBezTo>
                      <a:pt x="73" y="63"/>
                      <a:pt x="31" y="146"/>
                      <a:pt x="11" y="198"/>
                    </a:cubicBezTo>
                    <a:cubicBezTo>
                      <a:pt x="0" y="219"/>
                      <a:pt x="21" y="229"/>
                      <a:pt x="42" y="219"/>
                    </a:cubicBezTo>
                    <a:close/>
                    <a:moveTo>
                      <a:pt x="42" y="219"/>
                    </a:moveTo>
                    <a:lnTo>
                      <a:pt x="42" y="21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263" name="Freeform 203"/>
              <p:cNvSpPr>
                <a:spLocks noChangeArrowheads="1"/>
              </p:cNvSpPr>
              <p:nvPr/>
            </p:nvSpPr>
            <p:spPr bwMode="auto">
              <a:xfrm>
                <a:off x="2084274" y="1615019"/>
                <a:ext cx="76882" cy="95125"/>
              </a:xfrm>
              <a:custGeom>
                <a:avLst/>
                <a:gdLst>
                  <a:gd name="T0" fmla="*/ 31 w 261"/>
                  <a:gd name="T1" fmla="*/ 313 h 324"/>
                  <a:gd name="T2" fmla="*/ 250 w 261"/>
                  <a:gd name="T3" fmla="*/ 31 h 324"/>
                  <a:gd name="T4" fmla="*/ 219 w 261"/>
                  <a:gd name="T5" fmla="*/ 11 h 324"/>
                  <a:gd name="T6" fmla="*/ 10 w 261"/>
                  <a:gd name="T7" fmla="*/ 292 h 324"/>
                  <a:gd name="T8" fmla="*/ 31 w 261"/>
                  <a:gd name="T9" fmla="*/ 313 h 324"/>
                  <a:gd name="T10" fmla="*/ 31 w 261"/>
                  <a:gd name="T11" fmla="*/ 313 h 324"/>
                  <a:gd name="T12" fmla="*/ 31 w 261"/>
                  <a:gd name="T13" fmla="*/ 313 h 324"/>
                </a:gdLst>
                <a:ahLst/>
                <a:cxnLst>
                  <a:cxn ang="0">
                    <a:pos x="T0" y="T1"/>
                  </a:cxn>
                  <a:cxn ang="0">
                    <a:pos x="T2" y="T3"/>
                  </a:cxn>
                  <a:cxn ang="0">
                    <a:pos x="T4" y="T5"/>
                  </a:cxn>
                  <a:cxn ang="0">
                    <a:pos x="T6" y="T7"/>
                  </a:cxn>
                  <a:cxn ang="0">
                    <a:pos x="T8" y="T9"/>
                  </a:cxn>
                  <a:cxn ang="0">
                    <a:pos x="T10" y="T11"/>
                  </a:cxn>
                  <a:cxn ang="0">
                    <a:pos x="T12" y="T13"/>
                  </a:cxn>
                </a:cxnLst>
                <a:rect l="0" t="0" r="r" b="b"/>
                <a:pathLst>
                  <a:path w="261" h="324">
                    <a:moveTo>
                      <a:pt x="31" y="313"/>
                    </a:moveTo>
                    <a:cubicBezTo>
                      <a:pt x="156" y="240"/>
                      <a:pt x="219" y="104"/>
                      <a:pt x="250" y="31"/>
                    </a:cubicBezTo>
                    <a:cubicBezTo>
                      <a:pt x="260" y="11"/>
                      <a:pt x="240" y="0"/>
                      <a:pt x="219" y="11"/>
                    </a:cubicBezTo>
                    <a:cubicBezTo>
                      <a:pt x="94" y="83"/>
                      <a:pt x="31" y="219"/>
                      <a:pt x="10" y="292"/>
                    </a:cubicBezTo>
                    <a:cubicBezTo>
                      <a:pt x="0" y="313"/>
                      <a:pt x="10" y="323"/>
                      <a:pt x="31" y="313"/>
                    </a:cubicBezTo>
                    <a:close/>
                    <a:moveTo>
                      <a:pt x="31" y="313"/>
                    </a:moveTo>
                    <a:lnTo>
                      <a:pt x="31" y="31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264" name="Freeform 204"/>
              <p:cNvSpPr>
                <a:spLocks noChangeArrowheads="1"/>
              </p:cNvSpPr>
              <p:nvPr/>
            </p:nvSpPr>
            <p:spPr bwMode="auto">
              <a:xfrm>
                <a:off x="2075153" y="1591564"/>
                <a:ext cx="58638" cy="70366"/>
              </a:xfrm>
              <a:custGeom>
                <a:avLst/>
                <a:gdLst>
                  <a:gd name="T0" fmla="*/ 41 w 199"/>
                  <a:gd name="T1" fmla="*/ 229 h 240"/>
                  <a:gd name="T2" fmla="*/ 187 w 199"/>
                  <a:gd name="T3" fmla="*/ 42 h 240"/>
                  <a:gd name="T4" fmla="*/ 156 w 199"/>
                  <a:gd name="T5" fmla="*/ 21 h 240"/>
                  <a:gd name="T6" fmla="*/ 10 w 199"/>
                  <a:gd name="T7" fmla="*/ 208 h 240"/>
                  <a:gd name="T8" fmla="*/ 41 w 199"/>
                  <a:gd name="T9" fmla="*/ 229 h 240"/>
                  <a:gd name="T10" fmla="*/ 41 w 199"/>
                  <a:gd name="T11" fmla="*/ 229 h 240"/>
                  <a:gd name="T12" fmla="*/ 41 w 199"/>
                  <a:gd name="T13" fmla="*/ 229 h 240"/>
                </a:gdLst>
                <a:ahLst/>
                <a:cxnLst>
                  <a:cxn ang="0">
                    <a:pos x="T0" y="T1"/>
                  </a:cxn>
                  <a:cxn ang="0">
                    <a:pos x="T2" y="T3"/>
                  </a:cxn>
                  <a:cxn ang="0">
                    <a:pos x="T4" y="T5"/>
                  </a:cxn>
                  <a:cxn ang="0">
                    <a:pos x="T6" y="T7"/>
                  </a:cxn>
                  <a:cxn ang="0">
                    <a:pos x="T8" y="T9"/>
                  </a:cxn>
                  <a:cxn ang="0">
                    <a:pos x="T10" y="T11"/>
                  </a:cxn>
                  <a:cxn ang="0">
                    <a:pos x="T12" y="T13"/>
                  </a:cxn>
                </a:cxnLst>
                <a:rect l="0" t="0" r="r" b="b"/>
                <a:pathLst>
                  <a:path w="199" h="240">
                    <a:moveTo>
                      <a:pt x="41" y="229"/>
                    </a:moveTo>
                    <a:cubicBezTo>
                      <a:pt x="114" y="177"/>
                      <a:pt x="166" y="94"/>
                      <a:pt x="187" y="42"/>
                    </a:cubicBezTo>
                    <a:cubicBezTo>
                      <a:pt x="198" y="21"/>
                      <a:pt x="177" y="0"/>
                      <a:pt x="156" y="21"/>
                    </a:cubicBezTo>
                    <a:cubicBezTo>
                      <a:pt x="73" y="73"/>
                      <a:pt x="31" y="156"/>
                      <a:pt x="10" y="208"/>
                    </a:cubicBezTo>
                    <a:cubicBezTo>
                      <a:pt x="0" y="229"/>
                      <a:pt x="10" y="239"/>
                      <a:pt x="41" y="229"/>
                    </a:cubicBezTo>
                    <a:close/>
                    <a:moveTo>
                      <a:pt x="41" y="229"/>
                    </a:moveTo>
                    <a:lnTo>
                      <a:pt x="41" y="22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grpSp>
      </p:grpSp>
      <p:grpSp>
        <p:nvGrpSpPr>
          <p:cNvPr id="265" name="Group 264"/>
          <p:cNvGrpSpPr/>
          <p:nvPr/>
        </p:nvGrpSpPr>
        <p:grpSpPr>
          <a:xfrm>
            <a:off x="13917683" y="6020132"/>
            <a:ext cx="2571750" cy="2496245"/>
            <a:chOff x="9278455" y="2970827"/>
            <a:chExt cx="1714500" cy="1663730"/>
          </a:xfrm>
        </p:grpSpPr>
        <p:sp>
          <p:nvSpPr>
            <p:cNvPr id="266" name="Teardrop 265"/>
            <p:cNvSpPr/>
            <p:nvPr/>
          </p:nvSpPr>
          <p:spPr bwMode="auto">
            <a:xfrm rot="8100000">
              <a:off x="9852069" y="2970827"/>
              <a:ext cx="556683" cy="556683"/>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91462" tIns="45730" rIns="91462" bIns="45730" anchor="ctr"/>
            <a:lstStyle/>
            <a:p>
              <a:pPr algn="ctr">
                <a:defRPr/>
              </a:pPr>
              <a:endParaRPr lang="en-US" sz="2701" dirty="0">
                <a:latin typeface="Lato Light"/>
              </a:endParaRPr>
            </a:p>
          </p:txBody>
        </p:sp>
        <p:sp>
          <p:nvSpPr>
            <p:cNvPr id="267" name="Content Placeholder 2"/>
            <p:cNvSpPr txBox="1">
              <a:spLocks/>
            </p:cNvSpPr>
            <p:nvPr/>
          </p:nvSpPr>
          <p:spPr bwMode="auto">
            <a:xfrm>
              <a:off x="9278455" y="3618522"/>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62" tIns="45730" rIns="91462" bIns="45730"/>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Life</a:t>
              </a:r>
            </a:p>
            <a:p>
              <a:pPr algn="ctr">
                <a:spcBef>
                  <a:spcPct val="20000"/>
                </a:spcBef>
                <a:buFont typeface="Arial" charset="0"/>
                <a:buNone/>
              </a:pPr>
              <a:r>
                <a:rPr lang="en-US" sz="1800" dirty="0">
                  <a:latin typeface="Lato Light"/>
                  <a:cs typeface="Lato Light"/>
                </a:rPr>
                <a:t>Lorem ipsum dolor sit amet, consectetur adipiscing elit.</a:t>
              </a:r>
            </a:p>
          </p:txBody>
        </p:sp>
        <p:sp>
          <p:nvSpPr>
            <p:cNvPr id="268" name="Freeform 298"/>
            <p:cNvSpPr>
              <a:spLocks noChangeArrowheads="1"/>
            </p:cNvSpPr>
            <p:nvPr/>
          </p:nvSpPr>
          <p:spPr bwMode="auto">
            <a:xfrm>
              <a:off x="9955994" y="3082627"/>
              <a:ext cx="346012" cy="346012"/>
            </a:xfrm>
            <a:custGeom>
              <a:avLst/>
              <a:gdLst>
                <a:gd name="T0" fmla="*/ 852 w 1606"/>
                <a:gd name="T1" fmla="*/ 0 h 1607"/>
                <a:gd name="T2" fmla="*/ 0 w 1606"/>
                <a:gd name="T3" fmla="*/ 753 h 1607"/>
                <a:gd name="T4" fmla="*/ 752 w 1606"/>
                <a:gd name="T5" fmla="*/ 1606 h 1607"/>
                <a:gd name="T6" fmla="*/ 1605 w 1606"/>
                <a:gd name="T7" fmla="*/ 853 h 1607"/>
                <a:gd name="T8" fmla="*/ 501 w 1606"/>
                <a:gd name="T9" fmla="*/ 176 h 1607"/>
                <a:gd name="T10" fmla="*/ 217 w 1606"/>
                <a:gd name="T11" fmla="*/ 427 h 1607"/>
                <a:gd name="T12" fmla="*/ 158 w 1606"/>
                <a:gd name="T13" fmla="*/ 535 h 1607"/>
                <a:gd name="T14" fmla="*/ 317 w 1606"/>
                <a:gd name="T15" fmla="*/ 753 h 1607"/>
                <a:gd name="T16" fmla="*/ 158 w 1606"/>
                <a:gd name="T17" fmla="*/ 535 h 1607"/>
                <a:gd name="T18" fmla="*/ 317 w 1606"/>
                <a:gd name="T19" fmla="*/ 853 h 1607"/>
                <a:gd name="T20" fmla="*/ 158 w 1606"/>
                <a:gd name="T21" fmla="*/ 1071 h 1607"/>
                <a:gd name="T22" fmla="*/ 217 w 1606"/>
                <a:gd name="T23" fmla="*/ 1179 h 1607"/>
                <a:gd name="T24" fmla="*/ 501 w 1606"/>
                <a:gd name="T25" fmla="*/ 1430 h 1607"/>
                <a:gd name="T26" fmla="*/ 752 w 1606"/>
                <a:gd name="T27" fmla="*/ 1497 h 1607"/>
                <a:gd name="T28" fmla="*/ 752 w 1606"/>
                <a:gd name="T29" fmla="*/ 1179 h 1607"/>
                <a:gd name="T30" fmla="*/ 752 w 1606"/>
                <a:gd name="T31" fmla="*/ 1071 h 1607"/>
                <a:gd name="T32" fmla="*/ 426 w 1606"/>
                <a:gd name="T33" fmla="*/ 853 h 1607"/>
                <a:gd name="T34" fmla="*/ 752 w 1606"/>
                <a:gd name="T35" fmla="*/ 1071 h 1607"/>
                <a:gd name="T36" fmla="*/ 426 w 1606"/>
                <a:gd name="T37" fmla="*/ 753 h 1607"/>
                <a:gd name="T38" fmla="*/ 752 w 1606"/>
                <a:gd name="T39" fmla="*/ 535 h 1607"/>
                <a:gd name="T40" fmla="*/ 752 w 1606"/>
                <a:gd name="T41" fmla="*/ 427 h 1607"/>
                <a:gd name="T42" fmla="*/ 752 w 1606"/>
                <a:gd name="T43" fmla="*/ 109 h 1607"/>
                <a:gd name="T44" fmla="*/ 1387 w 1606"/>
                <a:gd name="T45" fmla="*/ 427 h 1607"/>
                <a:gd name="T46" fmla="*/ 1103 w 1606"/>
                <a:gd name="T47" fmla="*/ 176 h 1607"/>
                <a:gd name="T48" fmla="*/ 852 w 1606"/>
                <a:gd name="T49" fmla="*/ 109 h 1607"/>
                <a:gd name="T50" fmla="*/ 852 w 1606"/>
                <a:gd name="T51" fmla="*/ 427 h 1607"/>
                <a:gd name="T52" fmla="*/ 852 w 1606"/>
                <a:gd name="T53" fmla="*/ 535 h 1607"/>
                <a:gd name="T54" fmla="*/ 1178 w 1606"/>
                <a:gd name="T55" fmla="*/ 753 h 1607"/>
                <a:gd name="T56" fmla="*/ 852 w 1606"/>
                <a:gd name="T57" fmla="*/ 535 h 1607"/>
                <a:gd name="T58" fmla="*/ 1178 w 1606"/>
                <a:gd name="T59" fmla="*/ 853 h 1607"/>
                <a:gd name="T60" fmla="*/ 852 w 1606"/>
                <a:gd name="T61" fmla="*/ 1071 h 1607"/>
                <a:gd name="T62" fmla="*/ 852 w 1606"/>
                <a:gd name="T63" fmla="*/ 1497 h 1607"/>
                <a:gd name="T64" fmla="*/ 1120 w 1606"/>
                <a:gd name="T65" fmla="*/ 1179 h 1607"/>
                <a:gd name="T66" fmla="*/ 1103 w 1606"/>
                <a:gd name="T67" fmla="*/ 1430 h 1607"/>
                <a:gd name="T68" fmla="*/ 1387 w 1606"/>
                <a:gd name="T69" fmla="*/ 1179 h 1607"/>
                <a:gd name="T70" fmla="*/ 1446 w 1606"/>
                <a:gd name="T71" fmla="*/ 1071 h 1607"/>
                <a:gd name="T72" fmla="*/ 1287 w 1606"/>
                <a:gd name="T73" fmla="*/ 853 h 1607"/>
                <a:gd name="T74" fmla="*/ 1446 w 1606"/>
                <a:gd name="T75" fmla="*/ 1071 h 1607"/>
                <a:gd name="T76" fmla="*/ 1254 w 1606"/>
                <a:gd name="T77" fmla="*/ 535 h 1607"/>
                <a:gd name="T78" fmla="*/ 1496 w 1606"/>
                <a:gd name="T79" fmla="*/ 753 h 1607"/>
                <a:gd name="T80" fmla="*/ 1287 w 1606"/>
                <a:gd name="T81" fmla="*/ 753 h 1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06" h="1607">
                  <a:moveTo>
                    <a:pt x="1605" y="753"/>
                  </a:moveTo>
                  <a:cubicBezTo>
                    <a:pt x="1580" y="352"/>
                    <a:pt x="1254" y="26"/>
                    <a:pt x="852" y="0"/>
                  </a:cubicBezTo>
                  <a:cubicBezTo>
                    <a:pt x="752" y="0"/>
                    <a:pt x="752" y="0"/>
                    <a:pt x="752" y="0"/>
                  </a:cubicBezTo>
                  <a:cubicBezTo>
                    <a:pt x="351" y="26"/>
                    <a:pt x="25" y="352"/>
                    <a:pt x="0" y="753"/>
                  </a:cubicBezTo>
                  <a:cubicBezTo>
                    <a:pt x="0" y="853"/>
                    <a:pt x="0" y="853"/>
                    <a:pt x="0" y="853"/>
                  </a:cubicBezTo>
                  <a:cubicBezTo>
                    <a:pt x="25" y="1255"/>
                    <a:pt x="351" y="1581"/>
                    <a:pt x="752" y="1606"/>
                  </a:cubicBezTo>
                  <a:cubicBezTo>
                    <a:pt x="852" y="1606"/>
                    <a:pt x="852" y="1606"/>
                    <a:pt x="852" y="1606"/>
                  </a:cubicBezTo>
                  <a:cubicBezTo>
                    <a:pt x="1254" y="1581"/>
                    <a:pt x="1580" y="1255"/>
                    <a:pt x="1605" y="853"/>
                  </a:cubicBezTo>
                  <a:cubicBezTo>
                    <a:pt x="1605" y="753"/>
                    <a:pt x="1605" y="753"/>
                    <a:pt x="1605" y="753"/>
                  </a:cubicBezTo>
                  <a:close/>
                  <a:moveTo>
                    <a:pt x="501" y="176"/>
                  </a:moveTo>
                  <a:cubicBezTo>
                    <a:pt x="451" y="243"/>
                    <a:pt x="409" y="327"/>
                    <a:pt x="376" y="427"/>
                  </a:cubicBezTo>
                  <a:cubicBezTo>
                    <a:pt x="217" y="427"/>
                    <a:pt x="217" y="427"/>
                    <a:pt x="217" y="427"/>
                  </a:cubicBezTo>
                  <a:cubicBezTo>
                    <a:pt x="284" y="318"/>
                    <a:pt x="384" y="226"/>
                    <a:pt x="501" y="176"/>
                  </a:cubicBezTo>
                  <a:close/>
                  <a:moveTo>
                    <a:pt x="158" y="535"/>
                  </a:moveTo>
                  <a:cubicBezTo>
                    <a:pt x="351" y="535"/>
                    <a:pt x="351" y="535"/>
                    <a:pt x="351" y="535"/>
                  </a:cubicBezTo>
                  <a:cubicBezTo>
                    <a:pt x="334" y="602"/>
                    <a:pt x="326" y="678"/>
                    <a:pt x="317" y="753"/>
                  </a:cubicBezTo>
                  <a:cubicBezTo>
                    <a:pt x="108" y="753"/>
                    <a:pt x="108" y="753"/>
                    <a:pt x="108" y="753"/>
                  </a:cubicBezTo>
                  <a:cubicBezTo>
                    <a:pt x="108" y="678"/>
                    <a:pt x="133" y="602"/>
                    <a:pt x="158" y="535"/>
                  </a:cubicBezTo>
                  <a:close/>
                  <a:moveTo>
                    <a:pt x="108" y="853"/>
                  </a:moveTo>
                  <a:cubicBezTo>
                    <a:pt x="317" y="853"/>
                    <a:pt x="317" y="853"/>
                    <a:pt x="317" y="853"/>
                  </a:cubicBezTo>
                  <a:cubicBezTo>
                    <a:pt x="326" y="929"/>
                    <a:pt x="334" y="1004"/>
                    <a:pt x="351" y="1071"/>
                  </a:cubicBezTo>
                  <a:cubicBezTo>
                    <a:pt x="158" y="1071"/>
                    <a:pt x="158" y="1071"/>
                    <a:pt x="158" y="1071"/>
                  </a:cubicBezTo>
                  <a:cubicBezTo>
                    <a:pt x="133" y="1004"/>
                    <a:pt x="108" y="929"/>
                    <a:pt x="108" y="853"/>
                  </a:cubicBezTo>
                  <a:close/>
                  <a:moveTo>
                    <a:pt x="217" y="1179"/>
                  </a:moveTo>
                  <a:cubicBezTo>
                    <a:pt x="376" y="1179"/>
                    <a:pt x="376" y="1179"/>
                    <a:pt x="376" y="1179"/>
                  </a:cubicBezTo>
                  <a:cubicBezTo>
                    <a:pt x="409" y="1280"/>
                    <a:pt x="451" y="1363"/>
                    <a:pt x="501" y="1430"/>
                  </a:cubicBezTo>
                  <a:cubicBezTo>
                    <a:pt x="384" y="1380"/>
                    <a:pt x="284" y="1288"/>
                    <a:pt x="217" y="1179"/>
                  </a:cubicBezTo>
                  <a:close/>
                  <a:moveTo>
                    <a:pt x="752" y="1497"/>
                  </a:moveTo>
                  <a:cubicBezTo>
                    <a:pt x="635" y="1464"/>
                    <a:pt x="543" y="1346"/>
                    <a:pt x="484" y="1179"/>
                  </a:cubicBezTo>
                  <a:cubicBezTo>
                    <a:pt x="752" y="1179"/>
                    <a:pt x="752" y="1179"/>
                    <a:pt x="752" y="1179"/>
                  </a:cubicBezTo>
                  <a:lnTo>
                    <a:pt x="752" y="1497"/>
                  </a:lnTo>
                  <a:close/>
                  <a:moveTo>
                    <a:pt x="752" y="1071"/>
                  </a:moveTo>
                  <a:cubicBezTo>
                    <a:pt x="459" y="1071"/>
                    <a:pt x="459" y="1071"/>
                    <a:pt x="459" y="1071"/>
                  </a:cubicBezTo>
                  <a:cubicBezTo>
                    <a:pt x="443" y="1004"/>
                    <a:pt x="434" y="929"/>
                    <a:pt x="426" y="853"/>
                  </a:cubicBezTo>
                  <a:cubicBezTo>
                    <a:pt x="752" y="853"/>
                    <a:pt x="752" y="853"/>
                    <a:pt x="752" y="853"/>
                  </a:cubicBezTo>
                  <a:lnTo>
                    <a:pt x="752" y="1071"/>
                  </a:lnTo>
                  <a:close/>
                  <a:moveTo>
                    <a:pt x="752" y="753"/>
                  </a:moveTo>
                  <a:cubicBezTo>
                    <a:pt x="426" y="753"/>
                    <a:pt x="426" y="753"/>
                    <a:pt x="426" y="753"/>
                  </a:cubicBezTo>
                  <a:cubicBezTo>
                    <a:pt x="434" y="678"/>
                    <a:pt x="443" y="602"/>
                    <a:pt x="459" y="535"/>
                  </a:cubicBezTo>
                  <a:cubicBezTo>
                    <a:pt x="752" y="535"/>
                    <a:pt x="752" y="535"/>
                    <a:pt x="752" y="535"/>
                  </a:cubicBezTo>
                  <a:lnTo>
                    <a:pt x="752" y="753"/>
                  </a:lnTo>
                  <a:close/>
                  <a:moveTo>
                    <a:pt x="752" y="427"/>
                  </a:moveTo>
                  <a:cubicBezTo>
                    <a:pt x="484" y="427"/>
                    <a:pt x="484" y="427"/>
                    <a:pt x="484" y="427"/>
                  </a:cubicBezTo>
                  <a:cubicBezTo>
                    <a:pt x="543" y="260"/>
                    <a:pt x="635" y="142"/>
                    <a:pt x="752" y="109"/>
                  </a:cubicBezTo>
                  <a:lnTo>
                    <a:pt x="752" y="427"/>
                  </a:lnTo>
                  <a:close/>
                  <a:moveTo>
                    <a:pt x="1387" y="427"/>
                  </a:moveTo>
                  <a:cubicBezTo>
                    <a:pt x="1229" y="427"/>
                    <a:pt x="1229" y="427"/>
                    <a:pt x="1229" y="427"/>
                  </a:cubicBezTo>
                  <a:cubicBezTo>
                    <a:pt x="1195" y="327"/>
                    <a:pt x="1153" y="243"/>
                    <a:pt x="1103" y="176"/>
                  </a:cubicBezTo>
                  <a:cubicBezTo>
                    <a:pt x="1220" y="226"/>
                    <a:pt x="1320" y="318"/>
                    <a:pt x="1387" y="427"/>
                  </a:cubicBezTo>
                  <a:close/>
                  <a:moveTo>
                    <a:pt x="852" y="109"/>
                  </a:moveTo>
                  <a:cubicBezTo>
                    <a:pt x="969" y="142"/>
                    <a:pt x="1061" y="260"/>
                    <a:pt x="1120" y="427"/>
                  </a:cubicBezTo>
                  <a:cubicBezTo>
                    <a:pt x="852" y="427"/>
                    <a:pt x="852" y="427"/>
                    <a:pt x="852" y="427"/>
                  </a:cubicBezTo>
                  <a:lnTo>
                    <a:pt x="852" y="109"/>
                  </a:lnTo>
                  <a:close/>
                  <a:moveTo>
                    <a:pt x="852" y="535"/>
                  </a:moveTo>
                  <a:cubicBezTo>
                    <a:pt x="1153" y="535"/>
                    <a:pt x="1153" y="535"/>
                    <a:pt x="1153" y="535"/>
                  </a:cubicBezTo>
                  <a:cubicBezTo>
                    <a:pt x="1162" y="602"/>
                    <a:pt x="1170" y="678"/>
                    <a:pt x="1178" y="753"/>
                  </a:cubicBezTo>
                  <a:cubicBezTo>
                    <a:pt x="852" y="753"/>
                    <a:pt x="852" y="753"/>
                    <a:pt x="852" y="753"/>
                  </a:cubicBezTo>
                  <a:lnTo>
                    <a:pt x="852" y="535"/>
                  </a:lnTo>
                  <a:close/>
                  <a:moveTo>
                    <a:pt x="852" y="853"/>
                  </a:moveTo>
                  <a:cubicBezTo>
                    <a:pt x="1178" y="853"/>
                    <a:pt x="1178" y="853"/>
                    <a:pt x="1178" y="853"/>
                  </a:cubicBezTo>
                  <a:cubicBezTo>
                    <a:pt x="1170" y="929"/>
                    <a:pt x="1162" y="1004"/>
                    <a:pt x="1153" y="1071"/>
                  </a:cubicBezTo>
                  <a:cubicBezTo>
                    <a:pt x="852" y="1071"/>
                    <a:pt x="852" y="1071"/>
                    <a:pt x="852" y="1071"/>
                  </a:cubicBezTo>
                  <a:lnTo>
                    <a:pt x="852" y="853"/>
                  </a:lnTo>
                  <a:close/>
                  <a:moveTo>
                    <a:pt x="852" y="1497"/>
                  </a:moveTo>
                  <a:cubicBezTo>
                    <a:pt x="852" y="1179"/>
                    <a:pt x="852" y="1179"/>
                    <a:pt x="852" y="1179"/>
                  </a:cubicBezTo>
                  <a:cubicBezTo>
                    <a:pt x="1120" y="1179"/>
                    <a:pt x="1120" y="1179"/>
                    <a:pt x="1120" y="1179"/>
                  </a:cubicBezTo>
                  <a:cubicBezTo>
                    <a:pt x="1061" y="1346"/>
                    <a:pt x="969" y="1464"/>
                    <a:pt x="852" y="1497"/>
                  </a:cubicBezTo>
                  <a:close/>
                  <a:moveTo>
                    <a:pt x="1103" y="1430"/>
                  </a:moveTo>
                  <a:cubicBezTo>
                    <a:pt x="1153" y="1363"/>
                    <a:pt x="1195" y="1280"/>
                    <a:pt x="1229" y="1179"/>
                  </a:cubicBezTo>
                  <a:cubicBezTo>
                    <a:pt x="1387" y="1179"/>
                    <a:pt x="1387" y="1179"/>
                    <a:pt x="1387" y="1179"/>
                  </a:cubicBezTo>
                  <a:cubicBezTo>
                    <a:pt x="1320" y="1288"/>
                    <a:pt x="1220" y="1380"/>
                    <a:pt x="1103" y="1430"/>
                  </a:cubicBezTo>
                  <a:close/>
                  <a:moveTo>
                    <a:pt x="1446" y="1071"/>
                  </a:moveTo>
                  <a:cubicBezTo>
                    <a:pt x="1254" y="1071"/>
                    <a:pt x="1254" y="1071"/>
                    <a:pt x="1254" y="1071"/>
                  </a:cubicBezTo>
                  <a:cubicBezTo>
                    <a:pt x="1270" y="1004"/>
                    <a:pt x="1279" y="929"/>
                    <a:pt x="1287" y="853"/>
                  </a:cubicBezTo>
                  <a:cubicBezTo>
                    <a:pt x="1496" y="853"/>
                    <a:pt x="1496" y="853"/>
                    <a:pt x="1496" y="853"/>
                  </a:cubicBezTo>
                  <a:cubicBezTo>
                    <a:pt x="1496" y="929"/>
                    <a:pt x="1471" y="1004"/>
                    <a:pt x="1446" y="1071"/>
                  </a:cubicBezTo>
                  <a:close/>
                  <a:moveTo>
                    <a:pt x="1287" y="753"/>
                  </a:moveTo>
                  <a:cubicBezTo>
                    <a:pt x="1279" y="678"/>
                    <a:pt x="1270" y="602"/>
                    <a:pt x="1254" y="535"/>
                  </a:cubicBezTo>
                  <a:cubicBezTo>
                    <a:pt x="1446" y="535"/>
                    <a:pt x="1446" y="535"/>
                    <a:pt x="1446" y="535"/>
                  </a:cubicBezTo>
                  <a:cubicBezTo>
                    <a:pt x="1471" y="602"/>
                    <a:pt x="1496" y="678"/>
                    <a:pt x="1496" y="753"/>
                  </a:cubicBezTo>
                  <a:lnTo>
                    <a:pt x="1287" y="753"/>
                  </a:lnTo>
                  <a:close/>
                  <a:moveTo>
                    <a:pt x="1287" y="753"/>
                  </a:moveTo>
                  <a:lnTo>
                    <a:pt x="1287" y="753"/>
                  </a:lnTo>
                  <a:close/>
                </a:path>
              </a:pathLst>
            </a:custGeom>
            <a:solidFill>
              <a:schemeClr val="bg1"/>
            </a:solidFill>
            <a:ln>
              <a:noFill/>
            </a:ln>
            <a:effectLst/>
            <a:extLst/>
          </p:spPr>
          <p:txBody>
            <a:bodyPr wrap="none" lIns="91462" tIns="45730" rIns="91462" bIns="45730" anchor="ctr"/>
            <a:lstStyle/>
            <a:p>
              <a:pPr>
                <a:defRPr/>
              </a:pPr>
              <a:endParaRPr lang="en-US" sz="2701" dirty="0">
                <a:latin typeface="Lato Light"/>
                <a:ea typeface="SimSun" charset="0"/>
              </a:endParaRPr>
            </a:p>
          </p:txBody>
        </p:sp>
      </p:grpSp>
      <p:grpSp>
        <p:nvGrpSpPr>
          <p:cNvPr id="269" name="Group 268"/>
          <p:cNvGrpSpPr/>
          <p:nvPr/>
        </p:nvGrpSpPr>
        <p:grpSpPr>
          <a:xfrm>
            <a:off x="13917683" y="8827409"/>
            <a:ext cx="2571750" cy="2496253"/>
            <a:chOff x="9278455" y="4841857"/>
            <a:chExt cx="1714500" cy="1663735"/>
          </a:xfrm>
        </p:grpSpPr>
        <p:sp>
          <p:nvSpPr>
            <p:cNvPr id="270" name="Teardrop 269"/>
            <p:cNvSpPr/>
            <p:nvPr/>
          </p:nvSpPr>
          <p:spPr bwMode="auto">
            <a:xfrm rot="8100000">
              <a:off x="9852069" y="4841857"/>
              <a:ext cx="556683" cy="556683"/>
            </a:xfrm>
            <a:prstGeom prst="teardrop">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462" tIns="45730" rIns="91462" bIns="45730" anchor="ctr"/>
            <a:lstStyle/>
            <a:p>
              <a:pPr algn="ctr">
                <a:defRPr/>
              </a:pPr>
              <a:endParaRPr lang="en-US" sz="2701" dirty="0">
                <a:latin typeface="Lato Light"/>
              </a:endParaRPr>
            </a:p>
          </p:txBody>
        </p:sp>
        <p:sp>
          <p:nvSpPr>
            <p:cNvPr id="271" name="Content Placeholder 2"/>
            <p:cNvSpPr txBox="1">
              <a:spLocks/>
            </p:cNvSpPr>
            <p:nvPr/>
          </p:nvSpPr>
          <p:spPr bwMode="auto">
            <a:xfrm>
              <a:off x="9278455" y="5489557"/>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62" tIns="45730" rIns="91462" bIns="45730"/>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1" dirty="0">
                  <a:solidFill>
                    <a:schemeClr val="tx2"/>
                  </a:solidFill>
                  <a:latin typeface="Lato Regular"/>
                  <a:cs typeface="Lato Regular"/>
                </a:rPr>
                <a:t>Shopping</a:t>
              </a:r>
            </a:p>
            <a:p>
              <a:pPr algn="ctr">
                <a:spcBef>
                  <a:spcPct val="20000"/>
                </a:spcBef>
                <a:buFont typeface="Arial" charset="0"/>
                <a:buNone/>
              </a:pPr>
              <a:r>
                <a:rPr lang="en-US" sz="1800" dirty="0">
                  <a:latin typeface="Lato Light"/>
                  <a:cs typeface="Lato Light"/>
                </a:rPr>
                <a:t>Lorem ipsum dolor sit amet, consectetur adipiscing elit.</a:t>
              </a:r>
            </a:p>
          </p:txBody>
        </p:sp>
        <p:sp>
          <p:nvSpPr>
            <p:cNvPr id="272" name="Freeform 576"/>
            <p:cNvSpPr>
              <a:spLocks noChangeArrowheads="1"/>
            </p:cNvSpPr>
            <p:nvPr/>
          </p:nvSpPr>
          <p:spPr bwMode="auto">
            <a:xfrm>
              <a:off x="9974502" y="4969156"/>
              <a:ext cx="321257" cy="321257"/>
            </a:xfrm>
            <a:custGeom>
              <a:avLst/>
              <a:gdLst>
                <a:gd name="T0" fmla="*/ 1664 w 1690"/>
                <a:gd name="T1" fmla="*/ 1037 h 1690"/>
                <a:gd name="T2" fmla="*/ 1689 w 1690"/>
                <a:gd name="T3" fmla="*/ 1037 h 1690"/>
                <a:gd name="T4" fmla="*/ 1689 w 1690"/>
                <a:gd name="T5" fmla="*/ 669 h 1690"/>
                <a:gd name="T6" fmla="*/ 1446 w 1690"/>
                <a:gd name="T7" fmla="*/ 669 h 1690"/>
                <a:gd name="T8" fmla="*/ 1396 w 1690"/>
                <a:gd name="T9" fmla="*/ 543 h 1690"/>
                <a:gd name="T10" fmla="*/ 1547 w 1690"/>
                <a:gd name="T11" fmla="*/ 393 h 1690"/>
                <a:gd name="T12" fmla="*/ 1572 w 1690"/>
                <a:gd name="T13" fmla="*/ 376 h 1690"/>
                <a:gd name="T14" fmla="*/ 1547 w 1690"/>
                <a:gd name="T15" fmla="*/ 359 h 1690"/>
                <a:gd name="T16" fmla="*/ 1329 w 1690"/>
                <a:gd name="T17" fmla="*/ 134 h 1690"/>
                <a:gd name="T18" fmla="*/ 1312 w 1690"/>
                <a:gd name="T19" fmla="*/ 117 h 1690"/>
                <a:gd name="T20" fmla="*/ 1288 w 1690"/>
                <a:gd name="T21" fmla="*/ 134 h 1690"/>
                <a:gd name="T22" fmla="*/ 1137 w 1690"/>
                <a:gd name="T23" fmla="*/ 284 h 1690"/>
                <a:gd name="T24" fmla="*/ 1020 w 1690"/>
                <a:gd name="T25" fmla="*/ 234 h 1690"/>
                <a:gd name="T26" fmla="*/ 1020 w 1690"/>
                <a:gd name="T27" fmla="*/ 0 h 1690"/>
                <a:gd name="T28" fmla="*/ 660 w 1690"/>
                <a:gd name="T29" fmla="*/ 0 h 1690"/>
                <a:gd name="T30" fmla="*/ 660 w 1690"/>
                <a:gd name="T31" fmla="*/ 234 h 1690"/>
                <a:gd name="T32" fmla="*/ 552 w 1690"/>
                <a:gd name="T33" fmla="*/ 284 h 1690"/>
                <a:gd name="T34" fmla="*/ 401 w 1690"/>
                <a:gd name="T35" fmla="*/ 134 h 1690"/>
                <a:gd name="T36" fmla="*/ 385 w 1690"/>
                <a:gd name="T37" fmla="*/ 117 h 1690"/>
                <a:gd name="T38" fmla="*/ 125 w 1690"/>
                <a:gd name="T39" fmla="*/ 376 h 1690"/>
                <a:gd name="T40" fmla="*/ 142 w 1690"/>
                <a:gd name="T41" fmla="*/ 393 h 1690"/>
                <a:gd name="T42" fmla="*/ 284 w 1690"/>
                <a:gd name="T43" fmla="*/ 535 h 1690"/>
                <a:gd name="T44" fmla="*/ 234 w 1690"/>
                <a:gd name="T45" fmla="*/ 660 h 1690"/>
                <a:gd name="T46" fmla="*/ 0 w 1690"/>
                <a:gd name="T47" fmla="*/ 660 h 1690"/>
                <a:gd name="T48" fmla="*/ 0 w 1690"/>
                <a:gd name="T49" fmla="*/ 1028 h 1690"/>
                <a:gd name="T50" fmla="*/ 234 w 1690"/>
                <a:gd name="T51" fmla="*/ 1028 h 1690"/>
                <a:gd name="T52" fmla="*/ 284 w 1690"/>
                <a:gd name="T53" fmla="*/ 1154 h 1690"/>
                <a:gd name="T54" fmla="*/ 142 w 1690"/>
                <a:gd name="T55" fmla="*/ 1296 h 1690"/>
                <a:gd name="T56" fmla="*/ 125 w 1690"/>
                <a:gd name="T57" fmla="*/ 1312 h 1690"/>
                <a:gd name="T58" fmla="*/ 142 w 1690"/>
                <a:gd name="T59" fmla="*/ 1338 h 1690"/>
                <a:gd name="T60" fmla="*/ 359 w 1690"/>
                <a:gd name="T61" fmla="*/ 1555 h 1690"/>
                <a:gd name="T62" fmla="*/ 385 w 1690"/>
                <a:gd name="T63" fmla="*/ 1572 h 1690"/>
                <a:gd name="T64" fmla="*/ 401 w 1690"/>
                <a:gd name="T65" fmla="*/ 1555 h 1690"/>
                <a:gd name="T66" fmla="*/ 552 w 1690"/>
                <a:gd name="T67" fmla="*/ 1413 h 1690"/>
                <a:gd name="T68" fmla="*/ 669 w 1690"/>
                <a:gd name="T69" fmla="*/ 1455 h 1690"/>
                <a:gd name="T70" fmla="*/ 669 w 1690"/>
                <a:gd name="T71" fmla="*/ 1689 h 1690"/>
                <a:gd name="T72" fmla="*/ 1037 w 1690"/>
                <a:gd name="T73" fmla="*/ 1689 h 1690"/>
                <a:gd name="T74" fmla="*/ 1037 w 1690"/>
                <a:gd name="T75" fmla="*/ 1455 h 1690"/>
                <a:gd name="T76" fmla="*/ 1137 w 1690"/>
                <a:gd name="T77" fmla="*/ 1404 h 1690"/>
                <a:gd name="T78" fmla="*/ 1312 w 1690"/>
                <a:gd name="T79" fmla="*/ 1572 h 1690"/>
                <a:gd name="T80" fmla="*/ 1329 w 1690"/>
                <a:gd name="T81" fmla="*/ 1555 h 1690"/>
                <a:gd name="T82" fmla="*/ 1547 w 1690"/>
                <a:gd name="T83" fmla="*/ 1338 h 1690"/>
                <a:gd name="T84" fmla="*/ 1572 w 1690"/>
                <a:gd name="T85" fmla="*/ 1312 h 1690"/>
                <a:gd name="T86" fmla="*/ 1396 w 1690"/>
                <a:gd name="T87" fmla="*/ 1145 h 1690"/>
                <a:gd name="T88" fmla="*/ 1446 w 1690"/>
                <a:gd name="T89" fmla="*/ 1037 h 1690"/>
                <a:gd name="T90" fmla="*/ 1664 w 1690"/>
                <a:gd name="T91" fmla="*/ 1037 h 1690"/>
                <a:gd name="T92" fmla="*/ 1221 w 1690"/>
                <a:gd name="T93" fmla="*/ 844 h 1690"/>
                <a:gd name="T94" fmla="*/ 844 w 1690"/>
                <a:gd name="T95" fmla="*/ 1229 h 1690"/>
                <a:gd name="T96" fmla="*/ 460 w 1690"/>
                <a:gd name="T97" fmla="*/ 844 h 1690"/>
                <a:gd name="T98" fmla="*/ 844 w 1690"/>
                <a:gd name="T99" fmla="*/ 468 h 1690"/>
                <a:gd name="T100" fmla="*/ 1221 w 1690"/>
                <a:gd name="T101" fmla="*/ 844 h 1690"/>
                <a:gd name="T102" fmla="*/ 1221 w 1690"/>
                <a:gd name="T103" fmla="*/ 844 h 1690"/>
                <a:gd name="T104" fmla="*/ 1221 w 1690"/>
                <a:gd name="T105" fmla="*/ 844 h 1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90" h="1690">
                  <a:moveTo>
                    <a:pt x="1664" y="1037"/>
                  </a:moveTo>
                  <a:cubicBezTo>
                    <a:pt x="1689" y="1037"/>
                    <a:pt x="1689" y="1037"/>
                    <a:pt x="1689" y="1037"/>
                  </a:cubicBezTo>
                  <a:cubicBezTo>
                    <a:pt x="1689" y="669"/>
                    <a:pt x="1689" y="669"/>
                    <a:pt x="1689" y="669"/>
                  </a:cubicBezTo>
                  <a:cubicBezTo>
                    <a:pt x="1446" y="669"/>
                    <a:pt x="1446" y="669"/>
                    <a:pt x="1446" y="669"/>
                  </a:cubicBezTo>
                  <a:cubicBezTo>
                    <a:pt x="1438" y="627"/>
                    <a:pt x="1421" y="585"/>
                    <a:pt x="1396" y="543"/>
                  </a:cubicBezTo>
                  <a:cubicBezTo>
                    <a:pt x="1547" y="393"/>
                    <a:pt x="1547" y="393"/>
                    <a:pt x="1547" y="393"/>
                  </a:cubicBezTo>
                  <a:cubicBezTo>
                    <a:pt x="1572" y="376"/>
                    <a:pt x="1572" y="376"/>
                    <a:pt x="1572" y="376"/>
                  </a:cubicBezTo>
                  <a:cubicBezTo>
                    <a:pt x="1547" y="359"/>
                    <a:pt x="1547" y="359"/>
                    <a:pt x="1547" y="359"/>
                  </a:cubicBezTo>
                  <a:cubicBezTo>
                    <a:pt x="1329" y="134"/>
                    <a:pt x="1329" y="134"/>
                    <a:pt x="1329" y="134"/>
                  </a:cubicBezTo>
                  <a:cubicBezTo>
                    <a:pt x="1312" y="117"/>
                    <a:pt x="1312" y="117"/>
                    <a:pt x="1312" y="117"/>
                  </a:cubicBezTo>
                  <a:cubicBezTo>
                    <a:pt x="1288" y="134"/>
                    <a:pt x="1288" y="134"/>
                    <a:pt x="1288" y="134"/>
                  </a:cubicBezTo>
                  <a:cubicBezTo>
                    <a:pt x="1137" y="284"/>
                    <a:pt x="1137" y="284"/>
                    <a:pt x="1137" y="284"/>
                  </a:cubicBezTo>
                  <a:cubicBezTo>
                    <a:pt x="1104" y="267"/>
                    <a:pt x="1062" y="251"/>
                    <a:pt x="1020" y="234"/>
                  </a:cubicBezTo>
                  <a:cubicBezTo>
                    <a:pt x="1020" y="0"/>
                    <a:pt x="1020" y="0"/>
                    <a:pt x="1020" y="0"/>
                  </a:cubicBezTo>
                  <a:cubicBezTo>
                    <a:pt x="660" y="0"/>
                    <a:pt x="660" y="0"/>
                    <a:pt x="660" y="0"/>
                  </a:cubicBezTo>
                  <a:cubicBezTo>
                    <a:pt x="660" y="234"/>
                    <a:pt x="660" y="234"/>
                    <a:pt x="660" y="234"/>
                  </a:cubicBezTo>
                  <a:cubicBezTo>
                    <a:pt x="619" y="251"/>
                    <a:pt x="585" y="267"/>
                    <a:pt x="552" y="284"/>
                  </a:cubicBezTo>
                  <a:cubicBezTo>
                    <a:pt x="401" y="134"/>
                    <a:pt x="401" y="134"/>
                    <a:pt x="401" y="134"/>
                  </a:cubicBezTo>
                  <a:cubicBezTo>
                    <a:pt x="385" y="117"/>
                    <a:pt x="385" y="117"/>
                    <a:pt x="385" y="117"/>
                  </a:cubicBezTo>
                  <a:cubicBezTo>
                    <a:pt x="125" y="376"/>
                    <a:pt x="125" y="376"/>
                    <a:pt x="125" y="376"/>
                  </a:cubicBezTo>
                  <a:cubicBezTo>
                    <a:pt x="142" y="393"/>
                    <a:pt x="142" y="393"/>
                    <a:pt x="142" y="393"/>
                  </a:cubicBezTo>
                  <a:cubicBezTo>
                    <a:pt x="284" y="535"/>
                    <a:pt x="284" y="535"/>
                    <a:pt x="284" y="535"/>
                  </a:cubicBezTo>
                  <a:cubicBezTo>
                    <a:pt x="267" y="577"/>
                    <a:pt x="251" y="619"/>
                    <a:pt x="234" y="660"/>
                  </a:cubicBezTo>
                  <a:cubicBezTo>
                    <a:pt x="0" y="660"/>
                    <a:pt x="0" y="660"/>
                    <a:pt x="0" y="660"/>
                  </a:cubicBezTo>
                  <a:cubicBezTo>
                    <a:pt x="0" y="1028"/>
                    <a:pt x="0" y="1028"/>
                    <a:pt x="0" y="1028"/>
                  </a:cubicBezTo>
                  <a:cubicBezTo>
                    <a:pt x="234" y="1028"/>
                    <a:pt x="234" y="1028"/>
                    <a:pt x="234" y="1028"/>
                  </a:cubicBezTo>
                  <a:cubicBezTo>
                    <a:pt x="242" y="1070"/>
                    <a:pt x="259" y="1112"/>
                    <a:pt x="284" y="1154"/>
                  </a:cubicBezTo>
                  <a:cubicBezTo>
                    <a:pt x="142" y="1296"/>
                    <a:pt x="142" y="1296"/>
                    <a:pt x="142" y="1296"/>
                  </a:cubicBezTo>
                  <a:cubicBezTo>
                    <a:pt x="125" y="1312"/>
                    <a:pt x="125" y="1312"/>
                    <a:pt x="125" y="1312"/>
                  </a:cubicBezTo>
                  <a:cubicBezTo>
                    <a:pt x="142" y="1338"/>
                    <a:pt x="142" y="1338"/>
                    <a:pt x="142" y="1338"/>
                  </a:cubicBezTo>
                  <a:cubicBezTo>
                    <a:pt x="359" y="1555"/>
                    <a:pt x="359" y="1555"/>
                    <a:pt x="359" y="1555"/>
                  </a:cubicBezTo>
                  <a:cubicBezTo>
                    <a:pt x="385" y="1572"/>
                    <a:pt x="385" y="1572"/>
                    <a:pt x="385" y="1572"/>
                  </a:cubicBezTo>
                  <a:cubicBezTo>
                    <a:pt x="401" y="1555"/>
                    <a:pt x="401" y="1555"/>
                    <a:pt x="401" y="1555"/>
                  </a:cubicBezTo>
                  <a:cubicBezTo>
                    <a:pt x="552" y="1413"/>
                    <a:pt x="552" y="1413"/>
                    <a:pt x="552" y="1413"/>
                  </a:cubicBezTo>
                  <a:cubicBezTo>
                    <a:pt x="585" y="1430"/>
                    <a:pt x="627" y="1446"/>
                    <a:pt x="669" y="1455"/>
                  </a:cubicBezTo>
                  <a:cubicBezTo>
                    <a:pt x="669" y="1689"/>
                    <a:pt x="669" y="1689"/>
                    <a:pt x="669" y="1689"/>
                  </a:cubicBezTo>
                  <a:cubicBezTo>
                    <a:pt x="1037" y="1689"/>
                    <a:pt x="1037" y="1689"/>
                    <a:pt x="1037" y="1689"/>
                  </a:cubicBezTo>
                  <a:cubicBezTo>
                    <a:pt x="1037" y="1455"/>
                    <a:pt x="1037" y="1455"/>
                    <a:pt x="1037" y="1455"/>
                  </a:cubicBezTo>
                  <a:cubicBezTo>
                    <a:pt x="1070" y="1438"/>
                    <a:pt x="1104" y="1421"/>
                    <a:pt x="1137" y="1404"/>
                  </a:cubicBezTo>
                  <a:cubicBezTo>
                    <a:pt x="1312" y="1572"/>
                    <a:pt x="1312" y="1572"/>
                    <a:pt x="1312" y="1572"/>
                  </a:cubicBezTo>
                  <a:cubicBezTo>
                    <a:pt x="1329" y="1555"/>
                    <a:pt x="1329" y="1555"/>
                    <a:pt x="1329" y="1555"/>
                  </a:cubicBezTo>
                  <a:cubicBezTo>
                    <a:pt x="1547" y="1338"/>
                    <a:pt x="1547" y="1338"/>
                    <a:pt x="1547" y="1338"/>
                  </a:cubicBezTo>
                  <a:cubicBezTo>
                    <a:pt x="1572" y="1312"/>
                    <a:pt x="1572" y="1312"/>
                    <a:pt x="1572" y="1312"/>
                  </a:cubicBezTo>
                  <a:cubicBezTo>
                    <a:pt x="1396" y="1145"/>
                    <a:pt x="1396" y="1145"/>
                    <a:pt x="1396" y="1145"/>
                  </a:cubicBezTo>
                  <a:cubicBezTo>
                    <a:pt x="1421" y="1112"/>
                    <a:pt x="1438" y="1070"/>
                    <a:pt x="1446" y="1037"/>
                  </a:cubicBezTo>
                  <a:cubicBezTo>
                    <a:pt x="1664" y="1037"/>
                    <a:pt x="1664" y="1037"/>
                    <a:pt x="1664" y="1037"/>
                  </a:cubicBezTo>
                  <a:close/>
                  <a:moveTo>
                    <a:pt x="1221" y="844"/>
                  </a:moveTo>
                  <a:cubicBezTo>
                    <a:pt x="1221" y="1053"/>
                    <a:pt x="1053" y="1229"/>
                    <a:pt x="844" y="1229"/>
                  </a:cubicBezTo>
                  <a:cubicBezTo>
                    <a:pt x="635" y="1229"/>
                    <a:pt x="460" y="1053"/>
                    <a:pt x="460" y="844"/>
                  </a:cubicBezTo>
                  <a:cubicBezTo>
                    <a:pt x="460" y="635"/>
                    <a:pt x="635" y="468"/>
                    <a:pt x="844" y="468"/>
                  </a:cubicBezTo>
                  <a:cubicBezTo>
                    <a:pt x="1053" y="468"/>
                    <a:pt x="1221" y="635"/>
                    <a:pt x="1221" y="844"/>
                  </a:cubicBezTo>
                  <a:close/>
                  <a:moveTo>
                    <a:pt x="1221" y="844"/>
                  </a:moveTo>
                  <a:lnTo>
                    <a:pt x="1221" y="844"/>
                  </a:lnTo>
                  <a:close/>
                </a:path>
              </a:pathLst>
            </a:custGeom>
            <a:solidFill>
              <a:schemeClr val="bg1"/>
            </a:solidFill>
            <a:ln>
              <a:noFill/>
            </a:ln>
            <a:effectLst/>
            <a:extLst/>
          </p:spPr>
          <p:txBody>
            <a:bodyPr wrap="none" lIns="91462" tIns="45730" rIns="91462" bIns="45730" anchor="ctr"/>
            <a:lstStyle/>
            <a:p>
              <a:pPr>
                <a:defRPr/>
              </a:pPr>
              <a:endParaRPr lang="en-US" sz="2701" dirty="0">
                <a:latin typeface="Lato Light"/>
                <a:ea typeface="SimSun" charset="0"/>
              </a:endParaRPr>
            </a:p>
          </p:txBody>
        </p:sp>
      </p:grpSp>
      <p:grpSp>
        <p:nvGrpSpPr>
          <p:cNvPr id="51" name="Group 50"/>
          <p:cNvGrpSpPr/>
          <p:nvPr/>
        </p:nvGrpSpPr>
        <p:grpSpPr>
          <a:xfrm>
            <a:off x="4507905" y="2075518"/>
            <a:ext cx="9272190" cy="1559721"/>
            <a:chOff x="5988388" y="483017"/>
            <a:chExt cx="12359700" cy="2079087"/>
          </a:xfrm>
        </p:grpSpPr>
        <p:sp>
          <p:nvSpPr>
            <p:cNvPr id="52" name="TextBox 51"/>
            <p:cNvSpPr txBox="1"/>
            <p:nvPr/>
          </p:nvSpPr>
          <p:spPr>
            <a:xfrm>
              <a:off x="5988388" y="483017"/>
              <a:ext cx="12359700" cy="1446608"/>
            </a:xfrm>
            <a:prstGeom prst="rect">
              <a:avLst/>
            </a:prstGeom>
            <a:noFill/>
          </p:spPr>
          <p:txBody>
            <a:bodyPr wrap="square" lIns="68584" tIns="34292" rIns="68584" bIns="34292" rtlCol="0">
              <a:spAutoFit/>
            </a:bodyPr>
            <a:lstStyle/>
            <a:p>
              <a:pPr algn="ctr"/>
              <a:r>
                <a:rPr lang="id-ID" sz="6602" b="1" dirty="0">
                  <a:solidFill>
                    <a:schemeClr val="tx2"/>
                  </a:solidFill>
                  <a:latin typeface="Lato Regular"/>
                  <a:cs typeface="Lato Regular"/>
                </a:rPr>
                <a:t>Male Vs. Female</a:t>
              </a:r>
            </a:p>
          </p:txBody>
        </p:sp>
        <p:sp>
          <p:nvSpPr>
            <p:cNvPr id="53" name="Rectangle 5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22" tIns="34263" rIns="68522" bIns="34263" rtlCol="0" anchor="ctr"/>
            <a:lstStyle/>
            <a:p>
              <a:pPr algn="ctr"/>
              <a:endParaRPr lang="en-US" sz="2701" dirty="0">
                <a:solidFill>
                  <a:schemeClr val="accent2"/>
                </a:solidFill>
                <a:latin typeface="Open Sans Light"/>
              </a:endParaRPr>
            </a:p>
          </p:txBody>
        </p:sp>
        <p:sp>
          <p:nvSpPr>
            <p:cNvPr id="54" name="Subtitle 2"/>
            <p:cNvSpPr txBox="1">
              <a:spLocks/>
            </p:cNvSpPr>
            <p:nvPr/>
          </p:nvSpPr>
          <p:spPr>
            <a:xfrm>
              <a:off x="6361236" y="1634834"/>
              <a:ext cx="11655185" cy="839116"/>
            </a:xfrm>
            <a:prstGeom prst="rect">
              <a:avLst/>
            </a:prstGeom>
          </p:spPr>
          <p:txBody>
            <a:bodyPr vert="horz" lIns="163160" tIns="81580" rIns="163160" bIns="815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326" dirty="0">
                  <a:latin typeface="Lato Light"/>
                  <a:cs typeface="Lato Light"/>
                </a:rPr>
                <a:t>Your great subtitle </a:t>
              </a:r>
              <a:r>
                <a:rPr lang="en-US" sz="2326" dirty="0">
                  <a:solidFill>
                    <a:schemeClr val="accent1"/>
                  </a:solidFill>
                  <a:latin typeface="Lato Light"/>
                  <a:cs typeface="Lato Light"/>
                </a:rPr>
                <a:t>in this line</a:t>
              </a:r>
            </a:p>
          </p:txBody>
        </p:sp>
      </p:grpSp>
    </p:spTree>
    <p:extLst>
      <p:ext uri="{BB962C8B-B14F-4D97-AF65-F5344CB8AC3E}">
        <p14:creationId xmlns:p14="http://schemas.microsoft.com/office/powerpoint/2010/main" val="4171871834"/>
      </p:ext>
    </p:extLst>
  </p:cSld>
  <p:clrMapOvr>
    <a:masterClrMapping/>
  </p:clrMapOvr>
  <mc:AlternateContent xmlns:mc="http://schemas.openxmlformats.org/markup-compatibility/2006" xmlns:p14="http://schemas.microsoft.com/office/powerpoint/2010/main">
    <mc:Choice Requires="p14">
      <p:transition spd="slow" p14:dur="1500" advClick="0" advTm="3000">
        <p:split orient="vert"/>
      </p:transition>
    </mc:Choice>
    <mc:Fallback xmlns="">
      <p:transition xmlns:p14="http://schemas.microsoft.com/office/powerpoint/2010/main" spd="slow" advClick="0" advTm="3000">
        <p:split orient="vert"/>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fade">
                                      <p:cBhvr>
                                        <p:cTn id="7" dur="1000"/>
                                        <p:tgtEl>
                                          <p:spTgt spid="51"/>
                                        </p:tgtEl>
                                      </p:cBhvr>
                                    </p:animEffect>
                                    <p:anim calcmode="lin" valueType="num">
                                      <p:cBhvr>
                                        <p:cTn id="8" dur="1000" fill="hold"/>
                                        <p:tgtEl>
                                          <p:spTgt spid="51"/>
                                        </p:tgtEl>
                                        <p:attrNameLst>
                                          <p:attrName>ppt_x</p:attrName>
                                        </p:attrNameLst>
                                      </p:cBhvr>
                                      <p:tavLst>
                                        <p:tav tm="0">
                                          <p:val>
                                            <p:strVal val="#ppt_x"/>
                                          </p:val>
                                        </p:tav>
                                        <p:tav tm="100000">
                                          <p:val>
                                            <p:strVal val="#ppt_x"/>
                                          </p:val>
                                        </p:tav>
                                      </p:tavLst>
                                    </p:anim>
                                    <p:anim calcmode="lin" valueType="num">
                                      <p:cBhvr>
                                        <p:cTn id="9" dur="900" decel="100000" fill="hold"/>
                                        <p:tgtEl>
                                          <p:spTgt spid="51"/>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206"/>
                                        </p:tgtEl>
                                        <p:attrNameLst>
                                          <p:attrName>style.visibility</p:attrName>
                                        </p:attrNameLst>
                                      </p:cBhvr>
                                      <p:to>
                                        <p:strVal val="visible"/>
                                      </p:to>
                                    </p:set>
                                    <p:animEffect transition="in" filter="fade">
                                      <p:cBhvr>
                                        <p:cTn id="14" dur="500"/>
                                        <p:tgtEl>
                                          <p:spTgt spid="206"/>
                                        </p:tgtEl>
                                      </p:cBhvr>
                                    </p:animEffect>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216"/>
                                        </p:tgtEl>
                                        <p:attrNameLst>
                                          <p:attrName>style.visibility</p:attrName>
                                        </p:attrNameLst>
                                      </p:cBhvr>
                                      <p:to>
                                        <p:strVal val="visible"/>
                                      </p:to>
                                    </p:set>
                                    <p:anim calcmode="lin" valueType="num">
                                      <p:cBhvr>
                                        <p:cTn id="18" dur="500" fill="hold"/>
                                        <p:tgtEl>
                                          <p:spTgt spid="216"/>
                                        </p:tgtEl>
                                        <p:attrNameLst>
                                          <p:attrName>ppt_w</p:attrName>
                                        </p:attrNameLst>
                                      </p:cBhvr>
                                      <p:tavLst>
                                        <p:tav tm="0">
                                          <p:val>
                                            <p:fltVal val="0"/>
                                          </p:val>
                                        </p:tav>
                                        <p:tav tm="100000">
                                          <p:val>
                                            <p:strVal val="#ppt_w"/>
                                          </p:val>
                                        </p:tav>
                                      </p:tavLst>
                                    </p:anim>
                                    <p:anim calcmode="lin" valueType="num">
                                      <p:cBhvr>
                                        <p:cTn id="19" dur="500" fill="hold"/>
                                        <p:tgtEl>
                                          <p:spTgt spid="216"/>
                                        </p:tgtEl>
                                        <p:attrNameLst>
                                          <p:attrName>ppt_h</p:attrName>
                                        </p:attrNameLst>
                                      </p:cBhvr>
                                      <p:tavLst>
                                        <p:tav tm="0">
                                          <p:val>
                                            <p:fltVal val="0"/>
                                          </p:val>
                                        </p:tav>
                                        <p:tav tm="100000">
                                          <p:val>
                                            <p:strVal val="#ppt_h"/>
                                          </p:val>
                                        </p:tav>
                                      </p:tavLst>
                                    </p:anim>
                                    <p:animEffect transition="in" filter="fade">
                                      <p:cBhvr>
                                        <p:cTn id="20" dur="500"/>
                                        <p:tgtEl>
                                          <p:spTgt spid="216"/>
                                        </p:tgtEl>
                                      </p:cBhvr>
                                    </p:animEffect>
                                  </p:childTnLst>
                                </p:cTn>
                              </p:par>
                            </p:childTnLst>
                          </p:cTn>
                        </p:par>
                        <p:par>
                          <p:cTn id="21" fill="hold">
                            <p:stCondLst>
                              <p:cond delay="2000"/>
                            </p:stCondLst>
                            <p:childTnLst>
                              <p:par>
                                <p:cTn id="22" presetID="22" presetClass="entr" presetSubtype="4" fill="hold" grpId="0" nodeType="afterEffect">
                                  <p:stCondLst>
                                    <p:cond delay="0"/>
                                  </p:stCondLst>
                                  <p:childTnLst>
                                    <p:set>
                                      <p:cBhvr>
                                        <p:cTn id="23" dur="1" fill="hold">
                                          <p:stCondLst>
                                            <p:cond delay="0"/>
                                          </p:stCondLst>
                                        </p:cTn>
                                        <p:tgtEl>
                                          <p:spTgt spid="222"/>
                                        </p:tgtEl>
                                        <p:attrNameLst>
                                          <p:attrName>style.visibility</p:attrName>
                                        </p:attrNameLst>
                                      </p:cBhvr>
                                      <p:to>
                                        <p:strVal val="visible"/>
                                      </p:to>
                                    </p:set>
                                    <p:animEffect transition="in" filter="wipe(down)">
                                      <p:cBhvr>
                                        <p:cTn id="24" dur="500"/>
                                        <p:tgtEl>
                                          <p:spTgt spid="222"/>
                                        </p:tgtEl>
                                      </p:cBhvr>
                                    </p:animEffect>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240"/>
                                        </p:tgtEl>
                                        <p:attrNameLst>
                                          <p:attrName>style.visibility</p:attrName>
                                        </p:attrNameLst>
                                      </p:cBhvr>
                                      <p:to>
                                        <p:strVal val="visible"/>
                                      </p:to>
                                    </p:set>
                                    <p:anim calcmode="lin" valueType="num">
                                      <p:cBhvr>
                                        <p:cTn id="28" dur="500" fill="hold"/>
                                        <p:tgtEl>
                                          <p:spTgt spid="240"/>
                                        </p:tgtEl>
                                        <p:attrNameLst>
                                          <p:attrName>ppt_w</p:attrName>
                                        </p:attrNameLst>
                                      </p:cBhvr>
                                      <p:tavLst>
                                        <p:tav tm="0">
                                          <p:val>
                                            <p:fltVal val="0"/>
                                          </p:val>
                                        </p:tav>
                                        <p:tav tm="100000">
                                          <p:val>
                                            <p:strVal val="#ppt_w"/>
                                          </p:val>
                                        </p:tav>
                                      </p:tavLst>
                                    </p:anim>
                                    <p:anim calcmode="lin" valueType="num">
                                      <p:cBhvr>
                                        <p:cTn id="29" dur="500" fill="hold"/>
                                        <p:tgtEl>
                                          <p:spTgt spid="240"/>
                                        </p:tgtEl>
                                        <p:attrNameLst>
                                          <p:attrName>ppt_h</p:attrName>
                                        </p:attrNameLst>
                                      </p:cBhvr>
                                      <p:tavLst>
                                        <p:tav tm="0">
                                          <p:val>
                                            <p:fltVal val="0"/>
                                          </p:val>
                                        </p:tav>
                                        <p:tav tm="100000">
                                          <p:val>
                                            <p:strVal val="#ppt_h"/>
                                          </p:val>
                                        </p:tav>
                                      </p:tavLst>
                                    </p:anim>
                                    <p:animEffect transition="in" filter="fade">
                                      <p:cBhvr>
                                        <p:cTn id="30" dur="500"/>
                                        <p:tgtEl>
                                          <p:spTgt spid="240"/>
                                        </p:tgtEl>
                                      </p:cBhvr>
                                    </p:animEffect>
                                  </p:childTnLst>
                                </p:cTn>
                              </p:par>
                            </p:childTnLst>
                          </p:cTn>
                        </p:par>
                        <p:par>
                          <p:cTn id="31" fill="hold">
                            <p:stCondLst>
                              <p:cond delay="3000"/>
                            </p:stCondLst>
                            <p:childTnLst>
                              <p:par>
                                <p:cTn id="32" presetID="22" presetClass="entr" presetSubtype="4" fill="hold" grpId="0" nodeType="afterEffect">
                                  <p:stCondLst>
                                    <p:cond delay="0"/>
                                  </p:stCondLst>
                                  <p:childTnLst>
                                    <p:set>
                                      <p:cBhvr>
                                        <p:cTn id="33" dur="1" fill="hold">
                                          <p:stCondLst>
                                            <p:cond delay="0"/>
                                          </p:stCondLst>
                                        </p:cTn>
                                        <p:tgtEl>
                                          <p:spTgt spid="224"/>
                                        </p:tgtEl>
                                        <p:attrNameLst>
                                          <p:attrName>style.visibility</p:attrName>
                                        </p:attrNameLst>
                                      </p:cBhvr>
                                      <p:to>
                                        <p:strVal val="visible"/>
                                      </p:to>
                                    </p:set>
                                    <p:animEffect transition="in" filter="wipe(down)">
                                      <p:cBhvr>
                                        <p:cTn id="34" dur="500"/>
                                        <p:tgtEl>
                                          <p:spTgt spid="224"/>
                                        </p:tgtEl>
                                      </p:cBhvr>
                                    </p:animEffect>
                                  </p:childTnLst>
                                </p:cTn>
                              </p:par>
                            </p:childTnLst>
                          </p:cTn>
                        </p:par>
                        <p:par>
                          <p:cTn id="35" fill="hold">
                            <p:stCondLst>
                              <p:cond delay="3500"/>
                            </p:stCondLst>
                            <p:childTnLst>
                              <p:par>
                                <p:cTn id="36" presetID="53" presetClass="entr" presetSubtype="16" fill="hold" nodeType="afterEffect">
                                  <p:stCondLst>
                                    <p:cond delay="0"/>
                                  </p:stCondLst>
                                  <p:childTnLst>
                                    <p:set>
                                      <p:cBhvr>
                                        <p:cTn id="37" dur="1" fill="hold">
                                          <p:stCondLst>
                                            <p:cond delay="0"/>
                                          </p:stCondLst>
                                        </p:cTn>
                                        <p:tgtEl>
                                          <p:spTgt spid="257"/>
                                        </p:tgtEl>
                                        <p:attrNameLst>
                                          <p:attrName>style.visibility</p:attrName>
                                        </p:attrNameLst>
                                      </p:cBhvr>
                                      <p:to>
                                        <p:strVal val="visible"/>
                                      </p:to>
                                    </p:set>
                                    <p:anim calcmode="lin" valueType="num">
                                      <p:cBhvr>
                                        <p:cTn id="38" dur="500" fill="hold"/>
                                        <p:tgtEl>
                                          <p:spTgt spid="257"/>
                                        </p:tgtEl>
                                        <p:attrNameLst>
                                          <p:attrName>ppt_w</p:attrName>
                                        </p:attrNameLst>
                                      </p:cBhvr>
                                      <p:tavLst>
                                        <p:tav tm="0">
                                          <p:val>
                                            <p:fltVal val="0"/>
                                          </p:val>
                                        </p:tav>
                                        <p:tav tm="100000">
                                          <p:val>
                                            <p:strVal val="#ppt_w"/>
                                          </p:val>
                                        </p:tav>
                                      </p:tavLst>
                                    </p:anim>
                                    <p:anim calcmode="lin" valueType="num">
                                      <p:cBhvr>
                                        <p:cTn id="39" dur="500" fill="hold"/>
                                        <p:tgtEl>
                                          <p:spTgt spid="257"/>
                                        </p:tgtEl>
                                        <p:attrNameLst>
                                          <p:attrName>ppt_h</p:attrName>
                                        </p:attrNameLst>
                                      </p:cBhvr>
                                      <p:tavLst>
                                        <p:tav tm="0">
                                          <p:val>
                                            <p:fltVal val="0"/>
                                          </p:val>
                                        </p:tav>
                                        <p:tav tm="100000">
                                          <p:val>
                                            <p:strVal val="#ppt_h"/>
                                          </p:val>
                                        </p:tav>
                                      </p:tavLst>
                                    </p:anim>
                                    <p:animEffect transition="in" filter="fade">
                                      <p:cBhvr>
                                        <p:cTn id="40" dur="500"/>
                                        <p:tgtEl>
                                          <p:spTgt spid="257"/>
                                        </p:tgtEl>
                                      </p:cBhvr>
                                    </p:animEffect>
                                  </p:childTnLst>
                                </p:cTn>
                              </p:par>
                            </p:childTnLst>
                          </p:cTn>
                        </p:par>
                        <p:par>
                          <p:cTn id="41" fill="hold">
                            <p:stCondLst>
                              <p:cond delay="4000"/>
                            </p:stCondLst>
                            <p:childTnLst>
                              <p:par>
                                <p:cTn id="42" presetID="22" presetClass="entr" presetSubtype="2" fill="hold" grpId="0" nodeType="afterEffect">
                                  <p:stCondLst>
                                    <p:cond delay="0"/>
                                  </p:stCondLst>
                                  <p:childTnLst>
                                    <p:set>
                                      <p:cBhvr>
                                        <p:cTn id="43" dur="1" fill="hold">
                                          <p:stCondLst>
                                            <p:cond delay="0"/>
                                          </p:stCondLst>
                                        </p:cTn>
                                        <p:tgtEl>
                                          <p:spTgt spid="223"/>
                                        </p:tgtEl>
                                        <p:attrNameLst>
                                          <p:attrName>style.visibility</p:attrName>
                                        </p:attrNameLst>
                                      </p:cBhvr>
                                      <p:to>
                                        <p:strVal val="visible"/>
                                      </p:to>
                                    </p:set>
                                    <p:animEffect transition="in" filter="wipe(right)">
                                      <p:cBhvr>
                                        <p:cTn id="44" dur="500"/>
                                        <p:tgtEl>
                                          <p:spTgt spid="223"/>
                                        </p:tgtEl>
                                      </p:cBhvr>
                                    </p:animEffect>
                                  </p:childTnLst>
                                </p:cTn>
                              </p:par>
                            </p:childTnLst>
                          </p:cTn>
                        </p:par>
                        <p:par>
                          <p:cTn id="45" fill="hold">
                            <p:stCondLst>
                              <p:cond delay="4500"/>
                            </p:stCondLst>
                            <p:childTnLst>
                              <p:par>
                                <p:cTn id="46" presetID="53" presetClass="entr" presetSubtype="16" fill="hold" nodeType="afterEffect">
                                  <p:stCondLst>
                                    <p:cond delay="0"/>
                                  </p:stCondLst>
                                  <p:childTnLst>
                                    <p:set>
                                      <p:cBhvr>
                                        <p:cTn id="47" dur="1" fill="hold">
                                          <p:stCondLst>
                                            <p:cond delay="0"/>
                                          </p:stCondLst>
                                        </p:cTn>
                                        <p:tgtEl>
                                          <p:spTgt spid="251"/>
                                        </p:tgtEl>
                                        <p:attrNameLst>
                                          <p:attrName>style.visibility</p:attrName>
                                        </p:attrNameLst>
                                      </p:cBhvr>
                                      <p:to>
                                        <p:strVal val="visible"/>
                                      </p:to>
                                    </p:set>
                                    <p:anim calcmode="lin" valueType="num">
                                      <p:cBhvr>
                                        <p:cTn id="48" dur="500" fill="hold"/>
                                        <p:tgtEl>
                                          <p:spTgt spid="251"/>
                                        </p:tgtEl>
                                        <p:attrNameLst>
                                          <p:attrName>ppt_w</p:attrName>
                                        </p:attrNameLst>
                                      </p:cBhvr>
                                      <p:tavLst>
                                        <p:tav tm="0">
                                          <p:val>
                                            <p:fltVal val="0"/>
                                          </p:val>
                                        </p:tav>
                                        <p:tav tm="100000">
                                          <p:val>
                                            <p:strVal val="#ppt_w"/>
                                          </p:val>
                                        </p:tav>
                                      </p:tavLst>
                                    </p:anim>
                                    <p:anim calcmode="lin" valueType="num">
                                      <p:cBhvr>
                                        <p:cTn id="49" dur="500" fill="hold"/>
                                        <p:tgtEl>
                                          <p:spTgt spid="251"/>
                                        </p:tgtEl>
                                        <p:attrNameLst>
                                          <p:attrName>ppt_h</p:attrName>
                                        </p:attrNameLst>
                                      </p:cBhvr>
                                      <p:tavLst>
                                        <p:tav tm="0">
                                          <p:val>
                                            <p:fltVal val="0"/>
                                          </p:val>
                                        </p:tav>
                                        <p:tav tm="100000">
                                          <p:val>
                                            <p:strVal val="#ppt_h"/>
                                          </p:val>
                                        </p:tav>
                                      </p:tavLst>
                                    </p:anim>
                                    <p:animEffect transition="in" filter="fade">
                                      <p:cBhvr>
                                        <p:cTn id="50" dur="500"/>
                                        <p:tgtEl>
                                          <p:spTgt spid="251"/>
                                        </p:tgtEl>
                                      </p:cBhvr>
                                    </p:animEffect>
                                  </p:childTnLst>
                                </p:cTn>
                              </p:par>
                            </p:childTnLst>
                          </p:cTn>
                        </p:par>
                        <p:par>
                          <p:cTn id="51" fill="hold">
                            <p:stCondLst>
                              <p:cond delay="5000"/>
                            </p:stCondLst>
                            <p:childTnLst>
                              <p:par>
                                <p:cTn id="52" presetID="10" presetClass="entr" presetSubtype="0" fill="hold" grpId="0" nodeType="afterEffect">
                                  <p:stCondLst>
                                    <p:cond delay="0"/>
                                  </p:stCondLst>
                                  <p:childTnLst>
                                    <p:set>
                                      <p:cBhvr>
                                        <p:cTn id="53" dur="1" fill="hold">
                                          <p:stCondLst>
                                            <p:cond delay="0"/>
                                          </p:stCondLst>
                                        </p:cTn>
                                        <p:tgtEl>
                                          <p:spTgt spid="214"/>
                                        </p:tgtEl>
                                        <p:attrNameLst>
                                          <p:attrName>style.visibility</p:attrName>
                                        </p:attrNameLst>
                                      </p:cBhvr>
                                      <p:to>
                                        <p:strVal val="visible"/>
                                      </p:to>
                                    </p:set>
                                    <p:animEffect transition="in" filter="fade">
                                      <p:cBhvr>
                                        <p:cTn id="54" dur="500"/>
                                        <p:tgtEl>
                                          <p:spTgt spid="214"/>
                                        </p:tgtEl>
                                      </p:cBhvr>
                                    </p:animEffect>
                                  </p:childTnLst>
                                </p:cTn>
                              </p:par>
                            </p:childTnLst>
                          </p:cTn>
                        </p:par>
                        <p:par>
                          <p:cTn id="55" fill="hold">
                            <p:stCondLst>
                              <p:cond delay="5500"/>
                            </p:stCondLst>
                            <p:childTnLst>
                              <p:par>
                                <p:cTn id="56" presetID="53" presetClass="entr" presetSubtype="16" fill="hold" nodeType="afterEffect">
                                  <p:stCondLst>
                                    <p:cond delay="0"/>
                                  </p:stCondLst>
                                  <p:childTnLst>
                                    <p:set>
                                      <p:cBhvr>
                                        <p:cTn id="57" dur="1" fill="hold">
                                          <p:stCondLst>
                                            <p:cond delay="0"/>
                                          </p:stCondLst>
                                        </p:cTn>
                                        <p:tgtEl>
                                          <p:spTgt spid="217"/>
                                        </p:tgtEl>
                                        <p:attrNameLst>
                                          <p:attrName>style.visibility</p:attrName>
                                        </p:attrNameLst>
                                      </p:cBhvr>
                                      <p:to>
                                        <p:strVal val="visible"/>
                                      </p:to>
                                    </p:set>
                                    <p:anim calcmode="lin" valueType="num">
                                      <p:cBhvr>
                                        <p:cTn id="58" dur="500" fill="hold"/>
                                        <p:tgtEl>
                                          <p:spTgt spid="217"/>
                                        </p:tgtEl>
                                        <p:attrNameLst>
                                          <p:attrName>ppt_w</p:attrName>
                                        </p:attrNameLst>
                                      </p:cBhvr>
                                      <p:tavLst>
                                        <p:tav tm="0">
                                          <p:val>
                                            <p:fltVal val="0"/>
                                          </p:val>
                                        </p:tav>
                                        <p:tav tm="100000">
                                          <p:val>
                                            <p:strVal val="#ppt_w"/>
                                          </p:val>
                                        </p:tav>
                                      </p:tavLst>
                                    </p:anim>
                                    <p:anim calcmode="lin" valueType="num">
                                      <p:cBhvr>
                                        <p:cTn id="59" dur="500" fill="hold"/>
                                        <p:tgtEl>
                                          <p:spTgt spid="217"/>
                                        </p:tgtEl>
                                        <p:attrNameLst>
                                          <p:attrName>ppt_h</p:attrName>
                                        </p:attrNameLst>
                                      </p:cBhvr>
                                      <p:tavLst>
                                        <p:tav tm="0">
                                          <p:val>
                                            <p:fltVal val="0"/>
                                          </p:val>
                                        </p:tav>
                                        <p:tav tm="100000">
                                          <p:val>
                                            <p:strVal val="#ppt_h"/>
                                          </p:val>
                                        </p:tav>
                                      </p:tavLst>
                                    </p:anim>
                                    <p:animEffect transition="in" filter="fade">
                                      <p:cBhvr>
                                        <p:cTn id="60" dur="500"/>
                                        <p:tgtEl>
                                          <p:spTgt spid="217"/>
                                        </p:tgtEl>
                                      </p:cBhvr>
                                    </p:animEffect>
                                  </p:childTnLst>
                                </p:cTn>
                              </p:par>
                            </p:childTnLst>
                          </p:cTn>
                        </p:par>
                        <p:par>
                          <p:cTn id="61" fill="hold">
                            <p:stCondLst>
                              <p:cond delay="6000"/>
                            </p:stCondLst>
                            <p:childTnLst>
                              <p:par>
                                <p:cTn id="62" presetID="22" presetClass="entr" presetSubtype="4" fill="hold" grpId="0" nodeType="afterEffect">
                                  <p:stCondLst>
                                    <p:cond delay="0"/>
                                  </p:stCondLst>
                                  <p:childTnLst>
                                    <p:set>
                                      <p:cBhvr>
                                        <p:cTn id="63" dur="1" fill="hold">
                                          <p:stCondLst>
                                            <p:cond delay="0"/>
                                          </p:stCondLst>
                                        </p:cTn>
                                        <p:tgtEl>
                                          <p:spTgt spid="225"/>
                                        </p:tgtEl>
                                        <p:attrNameLst>
                                          <p:attrName>style.visibility</p:attrName>
                                        </p:attrNameLst>
                                      </p:cBhvr>
                                      <p:to>
                                        <p:strVal val="visible"/>
                                      </p:to>
                                    </p:set>
                                    <p:animEffect transition="in" filter="wipe(down)">
                                      <p:cBhvr>
                                        <p:cTn id="64" dur="500"/>
                                        <p:tgtEl>
                                          <p:spTgt spid="225"/>
                                        </p:tgtEl>
                                      </p:cBhvr>
                                    </p:animEffect>
                                  </p:childTnLst>
                                </p:cTn>
                              </p:par>
                            </p:childTnLst>
                          </p:cTn>
                        </p:par>
                        <p:par>
                          <p:cTn id="65" fill="hold">
                            <p:stCondLst>
                              <p:cond delay="6500"/>
                            </p:stCondLst>
                            <p:childTnLst>
                              <p:par>
                                <p:cTn id="66" presetID="53" presetClass="entr" presetSubtype="16" fill="hold" nodeType="afterEffect">
                                  <p:stCondLst>
                                    <p:cond delay="0"/>
                                  </p:stCondLst>
                                  <p:childTnLst>
                                    <p:set>
                                      <p:cBhvr>
                                        <p:cTn id="67" dur="1" fill="hold">
                                          <p:stCondLst>
                                            <p:cond delay="0"/>
                                          </p:stCondLst>
                                        </p:cTn>
                                        <p:tgtEl>
                                          <p:spTgt spid="247"/>
                                        </p:tgtEl>
                                        <p:attrNameLst>
                                          <p:attrName>style.visibility</p:attrName>
                                        </p:attrNameLst>
                                      </p:cBhvr>
                                      <p:to>
                                        <p:strVal val="visible"/>
                                      </p:to>
                                    </p:set>
                                    <p:anim calcmode="lin" valueType="num">
                                      <p:cBhvr>
                                        <p:cTn id="68" dur="500" fill="hold"/>
                                        <p:tgtEl>
                                          <p:spTgt spid="247"/>
                                        </p:tgtEl>
                                        <p:attrNameLst>
                                          <p:attrName>ppt_w</p:attrName>
                                        </p:attrNameLst>
                                      </p:cBhvr>
                                      <p:tavLst>
                                        <p:tav tm="0">
                                          <p:val>
                                            <p:fltVal val="0"/>
                                          </p:val>
                                        </p:tav>
                                        <p:tav tm="100000">
                                          <p:val>
                                            <p:strVal val="#ppt_w"/>
                                          </p:val>
                                        </p:tav>
                                      </p:tavLst>
                                    </p:anim>
                                    <p:anim calcmode="lin" valueType="num">
                                      <p:cBhvr>
                                        <p:cTn id="69" dur="500" fill="hold"/>
                                        <p:tgtEl>
                                          <p:spTgt spid="247"/>
                                        </p:tgtEl>
                                        <p:attrNameLst>
                                          <p:attrName>ppt_h</p:attrName>
                                        </p:attrNameLst>
                                      </p:cBhvr>
                                      <p:tavLst>
                                        <p:tav tm="0">
                                          <p:val>
                                            <p:fltVal val="0"/>
                                          </p:val>
                                        </p:tav>
                                        <p:tav tm="100000">
                                          <p:val>
                                            <p:strVal val="#ppt_h"/>
                                          </p:val>
                                        </p:tav>
                                      </p:tavLst>
                                    </p:anim>
                                    <p:animEffect transition="in" filter="fade">
                                      <p:cBhvr>
                                        <p:cTn id="70" dur="500"/>
                                        <p:tgtEl>
                                          <p:spTgt spid="247"/>
                                        </p:tgtEl>
                                      </p:cBhvr>
                                    </p:animEffect>
                                  </p:childTnLst>
                                </p:cTn>
                              </p:par>
                            </p:childTnLst>
                          </p:cTn>
                        </p:par>
                        <p:par>
                          <p:cTn id="71" fill="hold">
                            <p:stCondLst>
                              <p:cond delay="7000"/>
                            </p:stCondLst>
                            <p:childTnLst>
                              <p:par>
                                <p:cTn id="72" presetID="22" presetClass="entr" presetSubtype="4" fill="hold" grpId="0" nodeType="afterEffect">
                                  <p:stCondLst>
                                    <p:cond delay="0"/>
                                  </p:stCondLst>
                                  <p:childTnLst>
                                    <p:set>
                                      <p:cBhvr>
                                        <p:cTn id="73" dur="1" fill="hold">
                                          <p:stCondLst>
                                            <p:cond delay="0"/>
                                          </p:stCondLst>
                                        </p:cTn>
                                        <p:tgtEl>
                                          <p:spTgt spid="227"/>
                                        </p:tgtEl>
                                        <p:attrNameLst>
                                          <p:attrName>style.visibility</p:attrName>
                                        </p:attrNameLst>
                                      </p:cBhvr>
                                      <p:to>
                                        <p:strVal val="visible"/>
                                      </p:to>
                                    </p:set>
                                    <p:animEffect transition="in" filter="wipe(down)">
                                      <p:cBhvr>
                                        <p:cTn id="74" dur="500"/>
                                        <p:tgtEl>
                                          <p:spTgt spid="227"/>
                                        </p:tgtEl>
                                      </p:cBhvr>
                                    </p:animEffect>
                                  </p:childTnLst>
                                </p:cTn>
                              </p:par>
                            </p:childTnLst>
                          </p:cTn>
                        </p:par>
                        <p:par>
                          <p:cTn id="75" fill="hold">
                            <p:stCondLst>
                              <p:cond delay="7500"/>
                            </p:stCondLst>
                            <p:childTnLst>
                              <p:par>
                                <p:cTn id="76" presetID="53" presetClass="entr" presetSubtype="16" fill="hold" nodeType="afterEffect">
                                  <p:stCondLst>
                                    <p:cond delay="0"/>
                                  </p:stCondLst>
                                  <p:childTnLst>
                                    <p:set>
                                      <p:cBhvr>
                                        <p:cTn id="77" dur="1" fill="hold">
                                          <p:stCondLst>
                                            <p:cond delay="0"/>
                                          </p:stCondLst>
                                        </p:cTn>
                                        <p:tgtEl>
                                          <p:spTgt spid="265"/>
                                        </p:tgtEl>
                                        <p:attrNameLst>
                                          <p:attrName>style.visibility</p:attrName>
                                        </p:attrNameLst>
                                      </p:cBhvr>
                                      <p:to>
                                        <p:strVal val="visible"/>
                                      </p:to>
                                    </p:set>
                                    <p:anim calcmode="lin" valueType="num">
                                      <p:cBhvr>
                                        <p:cTn id="78" dur="500" fill="hold"/>
                                        <p:tgtEl>
                                          <p:spTgt spid="265"/>
                                        </p:tgtEl>
                                        <p:attrNameLst>
                                          <p:attrName>ppt_w</p:attrName>
                                        </p:attrNameLst>
                                      </p:cBhvr>
                                      <p:tavLst>
                                        <p:tav tm="0">
                                          <p:val>
                                            <p:fltVal val="0"/>
                                          </p:val>
                                        </p:tav>
                                        <p:tav tm="100000">
                                          <p:val>
                                            <p:strVal val="#ppt_w"/>
                                          </p:val>
                                        </p:tav>
                                      </p:tavLst>
                                    </p:anim>
                                    <p:anim calcmode="lin" valueType="num">
                                      <p:cBhvr>
                                        <p:cTn id="79" dur="500" fill="hold"/>
                                        <p:tgtEl>
                                          <p:spTgt spid="265"/>
                                        </p:tgtEl>
                                        <p:attrNameLst>
                                          <p:attrName>ppt_h</p:attrName>
                                        </p:attrNameLst>
                                      </p:cBhvr>
                                      <p:tavLst>
                                        <p:tav tm="0">
                                          <p:val>
                                            <p:fltVal val="0"/>
                                          </p:val>
                                        </p:tav>
                                        <p:tav tm="100000">
                                          <p:val>
                                            <p:strVal val="#ppt_h"/>
                                          </p:val>
                                        </p:tav>
                                      </p:tavLst>
                                    </p:anim>
                                    <p:animEffect transition="in" filter="fade">
                                      <p:cBhvr>
                                        <p:cTn id="80" dur="500"/>
                                        <p:tgtEl>
                                          <p:spTgt spid="265"/>
                                        </p:tgtEl>
                                      </p:cBhvr>
                                    </p:animEffect>
                                  </p:childTnLst>
                                </p:cTn>
                              </p:par>
                            </p:childTnLst>
                          </p:cTn>
                        </p:par>
                        <p:par>
                          <p:cTn id="81" fill="hold">
                            <p:stCondLst>
                              <p:cond delay="8000"/>
                            </p:stCondLst>
                            <p:childTnLst>
                              <p:par>
                                <p:cTn id="82" presetID="22" presetClass="entr" presetSubtype="8" fill="hold" grpId="0" nodeType="afterEffect">
                                  <p:stCondLst>
                                    <p:cond delay="0"/>
                                  </p:stCondLst>
                                  <p:childTnLst>
                                    <p:set>
                                      <p:cBhvr>
                                        <p:cTn id="83" dur="1" fill="hold">
                                          <p:stCondLst>
                                            <p:cond delay="0"/>
                                          </p:stCondLst>
                                        </p:cTn>
                                        <p:tgtEl>
                                          <p:spTgt spid="226"/>
                                        </p:tgtEl>
                                        <p:attrNameLst>
                                          <p:attrName>style.visibility</p:attrName>
                                        </p:attrNameLst>
                                      </p:cBhvr>
                                      <p:to>
                                        <p:strVal val="visible"/>
                                      </p:to>
                                    </p:set>
                                    <p:animEffect transition="in" filter="wipe(left)">
                                      <p:cBhvr>
                                        <p:cTn id="84" dur="500"/>
                                        <p:tgtEl>
                                          <p:spTgt spid="226"/>
                                        </p:tgtEl>
                                      </p:cBhvr>
                                    </p:animEffect>
                                  </p:childTnLst>
                                </p:cTn>
                              </p:par>
                            </p:childTnLst>
                          </p:cTn>
                        </p:par>
                        <p:par>
                          <p:cTn id="85" fill="hold">
                            <p:stCondLst>
                              <p:cond delay="8500"/>
                            </p:stCondLst>
                            <p:childTnLst>
                              <p:par>
                                <p:cTn id="86" presetID="53" presetClass="entr" presetSubtype="16" fill="hold" nodeType="afterEffect">
                                  <p:stCondLst>
                                    <p:cond delay="0"/>
                                  </p:stCondLst>
                                  <p:childTnLst>
                                    <p:set>
                                      <p:cBhvr>
                                        <p:cTn id="87" dur="1" fill="hold">
                                          <p:stCondLst>
                                            <p:cond delay="0"/>
                                          </p:stCondLst>
                                        </p:cTn>
                                        <p:tgtEl>
                                          <p:spTgt spid="269"/>
                                        </p:tgtEl>
                                        <p:attrNameLst>
                                          <p:attrName>style.visibility</p:attrName>
                                        </p:attrNameLst>
                                      </p:cBhvr>
                                      <p:to>
                                        <p:strVal val="visible"/>
                                      </p:to>
                                    </p:set>
                                    <p:anim calcmode="lin" valueType="num">
                                      <p:cBhvr>
                                        <p:cTn id="88" dur="500" fill="hold"/>
                                        <p:tgtEl>
                                          <p:spTgt spid="269"/>
                                        </p:tgtEl>
                                        <p:attrNameLst>
                                          <p:attrName>ppt_w</p:attrName>
                                        </p:attrNameLst>
                                      </p:cBhvr>
                                      <p:tavLst>
                                        <p:tav tm="0">
                                          <p:val>
                                            <p:fltVal val="0"/>
                                          </p:val>
                                        </p:tav>
                                        <p:tav tm="100000">
                                          <p:val>
                                            <p:strVal val="#ppt_w"/>
                                          </p:val>
                                        </p:tav>
                                      </p:tavLst>
                                    </p:anim>
                                    <p:anim calcmode="lin" valueType="num">
                                      <p:cBhvr>
                                        <p:cTn id="89" dur="500" fill="hold"/>
                                        <p:tgtEl>
                                          <p:spTgt spid="269"/>
                                        </p:tgtEl>
                                        <p:attrNameLst>
                                          <p:attrName>ppt_h</p:attrName>
                                        </p:attrNameLst>
                                      </p:cBhvr>
                                      <p:tavLst>
                                        <p:tav tm="0">
                                          <p:val>
                                            <p:fltVal val="0"/>
                                          </p:val>
                                        </p:tav>
                                        <p:tav tm="100000">
                                          <p:val>
                                            <p:strVal val="#ppt_h"/>
                                          </p:val>
                                        </p:tav>
                                      </p:tavLst>
                                    </p:anim>
                                    <p:animEffect transition="in" filter="fade">
                                      <p:cBhvr>
                                        <p:cTn id="90" dur="500"/>
                                        <p:tgtEl>
                                          <p:spTgt spid="2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 grpId="0" animBg="1"/>
      <p:bldP spid="214" grpId="0" animBg="1"/>
      <p:bldP spid="222" grpId="0" animBg="1"/>
      <p:bldP spid="223" grpId="0" animBg="1"/>
      <p:bldP spid="224" grpId="0" animBg="1"/>
      <p:bldP spid="225" grpId="0" animBg="1"/>
      <p:bldP spid="226" grpId="0" animBg="1"/>
      <p:bldP spid="227"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rot="5400000">
            <a:off x="2223805" y="-2348193"/>
            <a:ext cx="13716001" cy="18412387"/>
          </a:xfrm>
          <a:prstGeom prst="rect">
            <a:avLst/>
          </a:prstGeom>
          <a:solidFill>
            <a:schemeClr val="accent6">
              <a:alpha val="70000"/>
            </a:schemeClr>
          </a:solidFill>
          <a:ln>
            <a:noFill/>
          </a:ln>
        </p:spPr>
        <p:style>
          <a:lnRef idx="1">
            <a:schemeClr val="accent1"/>
          </a:lnRef>
          <a:fillRef idx="3">
            <a:schemeClr val="accent1"/>
          </a:fillRef>
          <a:effectRef idx="2">
            <a:schemeClr val="accent1"/>
          </a:effectRef>
          <a:fontRef idx="minor">
            <a:schemeClr val="lt1"/>
          </a:fontRef>
        </p:style>
        <p:txBody>
          <a:bodyPr lIns="182846" tIns="91422" rIns="182846" bIns="91422" rtlCol="0" anchor="ctr"/>
          <a:lstStyle/>
          <a:p>
            <a:pPr algn="ctr"/>
            <a:endParaRPr lang="en-US" sz="2701" dirty="0">
              <a:latin typeface="Lato Light"/>
            </a:endParaRPr>
          </a:p>
        </p:txBody>
      </p:sp>
      <p:grpSp>
        <p:nvGrpSpPr>
          <p:cNvPr id="17" name="Group 4688"/>
          <p:cNvGrpSpPr>
            <a:grpSpLocks/>
          </p:cNvGrpSpPr>
          <p:nvPr/>
        </p:nvGrpSpPr>
        <p:grpSpPr bwMode="auto">
          <a:xfrm>
            <a:off x="7631568" y="3307034"/>
            <a:ext cx="3068428" cy="2916402"/>
            <a:chOff x="1835150" y="2800349"/>
            <a:chExt cx="382588" cy="363538"/>
          </a:xfrm>
          <a:solidFill>
            <a:schemeClr val="bg1"/>
          </a:solidFill>
        </p:grpSpPr>
        <p:sp>
          <p:nvSpPr>
            <p:cNvPr id="18" name="Freeform 291"/>
            <p:cNvSpPr>
              <a:spLocks noChangeArrowheads="1"/>
            </p:cNvSpPr>
            <p:nvPr/>
          </p:nvSpPr>
          <p:spPr bwMode="auto">
            <a:xfrm>
              <a:off x="1868488" y="3140074"/>
              <a:ext cx="271462" cy="23813"/>
            </a:xfrm>
            <a:custGeom>
              <a:avLst/>
              <a:gdLst>
                <a:gd name="T0" fmla="*/ 41 w 753"/>
                <a:gd name="T1" fmla="*/ 42 h 68"/>
                <a:gd name="T2" fmla="*/ 192 w 753"/>
                <a:gd name="T3" fmla="*/ 42 h 68"/>
                <a:gd name="T4" fmla="*/ 217 w 753"/>
                <a:gd name="T5" fmla="*/ 67 h 68"/>
                <a:gd name="T6" fmla="*/ 543 w 753"/>
                <a:gd name="T7" fmla="*/ 67 h 68"/>
                <a:gd name="T8" fmla="*/ 568 w 753"/>
                <a:gd name="T9" fmla="*/ 42 h 68"/>
                <a:gd name="T10" fmla="*/ 710 w 753"/>
                <a:gd name="T11" fmla="*/ 42 h 68"/>
                <a:gd name="T12" fmla="*/ 752 w 753"/>
                <a:gd name="T13" fmla="*/ 0 h 68"/>
                <a:gd name="T14" fmla="*/ 0 w 753"/>
                <a:gd name="T15" fmla="*/ 0 h 68"/>
                <a:gd name="T16" fmla="*/ 41 w 753"/>
                <a:gd name="T17" fmla="*/ 42 h 68"/>
                <a:gd name="T18" fmla="*/ 41 w 753"/>
                <a:gd name="T19" fmla="*/ 42 h 68"/>
                <a:gd name="T20" fmla="*/ 41 w 753"/>
                <a:gd name="T21" fmla="*/ 4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3" h="68">
                  <a:moveTo>
                    <a:pt x="41" y="42"/>
                  </a:moveTo>
                  <a:cubicBezTo>
                    <a:pt x="192" y="42"/>
                    <a:pt x="192" y="42"/>
                    <a:pt x="192" y="42"/>
                  </a:cubicBezTo>
                  <a:cubicBezTo>
                    <a:pt x="192" y="50"/>
                    <a:pt x="200" y="67"/>
                    <a:pt x="217" y="67"/>
                  </a:cubicBezTo>
                  <a:cubicBezTo>
                    <a:pt x="543" y="67"/>
                    <a:pt x="543" y="67"/>
                    <a:pt x="543" y="67"/>
                  </a:cubicBezTo>
                  <a:cubicBezTo>
                    <a:pt x="552" y="67"/>
                    <a:pt x="568" y="50"/>
                    <a:pt x="568" y="42"/>
                  </a:cubicBezTo>
                  <a:cubicBezTo>
                    <a:pt x="710" y="42"/>
                    <a:pt x="710" y="42"/>
                    <a:pt x="710" y="42"/>
                  </a:cubicBezTo>
                  <a:cubicBezTo>
                    <a:pt x="735" y="42"/>
                    <a:pt x="752" y="17"/>
                    <a:pt x="752" y="0"/>
                  </a:cubicBezTo>
                  <a:cubicBezTo>
                    <a:pt x="0" y="0"/>
                    <a:pt x="0" y="0"/>
                    <a:pt x="0" y="0"/>
                  </a:cubicBezTo>
                  <a:cubicBezTo>
                    <a:pt x="0" y="17"/>
                    <a:pt x="16" y="42"/>
                    <a:pt x="41" y="42"/>
                  </a:cubicBezTo>
                  <a:close/>
                  <a:moveTo>
                    <a:pt x="41" y="42"/>
                  </a:moveTo>
                  <a:lnTo>
                    <a:pt x="41" y="42"/>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19" name="Freeform 292"/>
            <p:cNvSpPr>
              <a:spLocks noChangeArrowheads="1"/>
            </p:cNvSpPr>
            <p:nvPr/>
          </p:nvSpPr>
          <p:spPr bwMode="auto">
            <a:xfrm>
              <a:off x="1835150" y="2955924"/>
              <a:ext cx="382588" cy="174625"/>
            </a:xfrm>
            <a:custGeom>
              <a:avLst/>
              <a:gdLst>
                <a:gd name="T0" fmla="*/ 1020 w 1062"/>
                <a:gd name="T1" fmla="*/ 100 h 486"/>
                <a:gd name="T2" fmla="*/ 894 w 1062"/>
                <a:gd name="T3" fmla="*/ 75 h 486"/>
                <a:gd name="T4" fmla="*/ 894 w 1062"/>
                <a:gd name="T5" fmla="*/ 0 h 486"/>
                <a:gd name="T6" fmla="*/ 0 w 1062"/>
                <a:gd name="T7" fmla="*/ 0 h 486"/>
                <a:gd name="T8" fmla="*/ 267 w 1062"/>
                <a:gd name="T9" fmla="*/ 485 h 486"/>
                <a:gd name="T10" fmla="*/ 627 w 1062"/>
                <a:gd name="T11" fmla="*/ 485 h 486"/>
                <a:gd name="T12" fmla="*/ 819 w 1062"/>
                <a:gd name="T13" fmla="*/ 351 h 486"/>
                <a:gd name="T14" fmla="*/ 1061 w 1062"/>
                <a:gd name="T15" fmla="*/ 192 h 486"/>
                <a:gd name="T16" fmla="*/ 1020 w 1062"/>
                <a:gd name="T17" fmla="*/ 100 h 486"/>
                <a:gd name="T18" fmla="*/ 861 w 1062"/>
                <a:gd name="T19" fmla="*/ 284 h 486"/>
                <a:gd name="T20" fmla="*/ 894 w 1062"/>
                <a:gd name="T21" fmla="*/ 142 h 486"/>
                <a:gd name="T22" fmla="*/ 978 w 1062"/>
                <a:gd name="T23" fmla="*/ 151 h 486"/>
                <a:gd name="T24" fmla="*/ 995 w 1062"/>
                <a:gd name="T25" fmla="*/ 192 h 486"/>
                <a:gd name="T26" fmla="*/ 861 w 1062"/>
                <a:gd name="T27" fmla="*/ 284 h 486"/>
                <a:gd name="T28" fmla="*/ 861 w 1062"/>
                <a:gd name="T29" fmla="*/ 284 h 486"/>
                <a:gd name="T30" fmla="*/ 861 w 1062"/>
                <a:gd name="T31" fmla="*/ 284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62" h="486">
                  <a:moveTo>
                    <a:pt x="1020" y="100"/>
                  </a:moveTo>
                  <a:cubicBezTo>
                    <a:pt x="986" y="67"/>
                    <a:pt x="928" y="67"/>
                    <a:pt x="894" y="75"/>
                  </a:cubicBezTo>
                  <a:cubicBezTo>
                    <a:pt x="894" y="50"/>
                    <a:pt x="894" y="25"/>
                    <a:pt x="894" y="0"/>
                  </a:cubicBezTo>
                  <a:cubicBezTo>
                    <a:pt x="0" y="0"/>
                    <a:pt x="0" y="0"/>
                    <a:pt x="0" y="0"/>
                  </a:cubicBezTo>
                  <a:cubicBezTo>
                    <a:pt x="0" y="243"/>
                    <a:pt x="42" y="418"/>
                    <a:pt x="267" y="485"/>
                  </a:cubicBezTo>
                  <a:cubicBezTo>
                    <a:pt x="627" y="485"/>
                    <a:pt x="627" y="485"/>
                    <a:pt x="627" y="485"/>
                  </a:cubicBezTo>
                  <a:cubicBezTo>
                    <a:pt x="719" y="452"/>
                    <a:pt x="786" y="410"/>
                    <a:pt x="819" y="351"/>
                  </a:cubicBezTo>
                  <a:cubicBezTo>
                    <a:pt x="911" y="351"/>
                    <a:pt x="1053" y="318"/>
                    <a:pt x="1061" y="192"/>
                  </a:cubicBezTo>
                  <a:cubicBezTo>
                    <a:pt x="1061" y="142"/>
                    <a:pt x="1036" y="117"/>
                    <a:pt x="1020" y="100"/>
                  </a:cubicBezTo>
                  <a:close/>
                  <a:moveTo>
                    <a:pt x="861" y="284"/>
                  </a:moveTo>
                  <a:cubicBezTo>
                    <a:pt x="878" y="243"/>
                    <a:pt x="886" y="192"/>
                    <a:pt x="894" y="142"/>
                  </a:cubicBezTo>
                  <a:cubicBezTo>
                    <a:pt x="919" y="134"/>
                    <a:pt x="961" y="134"/>
                    <a:pt x="978" y="151"/>
                  </a:cubicBezTo>
                  <a:cubicBezTo>
                    <a:pt x="978" y="151"/>
                    <a:pt x="995" y="159"/>
                    <a:pt x="995" y="192"/>
                  </a:cubicBezTo>
                  <a:cubicBezTo>
                    <a:pt x="986" y="259"/>
                    <a:pt x="911" y="276"/>
                    <a:pt x="861" y="284"/>
                  </a:cubicBezTo>
                  <a:close/>
                  <a:moveTo>
                    <a:pt x="861" y="284"/>
                  </a:moveTo>
                  <a:lnTo>
                    <a:pt x="861" y="284"/>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20" name="Freeform 293"/>
            <p:cNvSpPr>
              <a:spLocks noChangeArrowheads="1"/>
            </p:cNvSpPr>
            <p:nvPr/>
          </p:nvSpPr>
          <p:spPr bwMode="auto">
            <a:xfrm>
              <a:off x="1916113" y="2800349"/>
              <a:ext cx="112712" cy="144463"/>
            </a:xfrm>
            <a:custGeom>
              <a:avLst/>
              <a:gdLst>
                <a:gd name="T0" fmla="*/ 142 w 311"/>
                <a:gd name="T1" fmla="*/ 401 h 402"/>
                <a:gd name="T2" fmla="*/ 234 w 311"/>
                <a:gd name="T3" fmla="*/ 243 h 402"/>
                <a:gd name="T4" fmla="*/ 268 w 311"/>
                <a:gd name="T5" fmla="*/ 0 h 402"/>
                <a:gd name="T6" fmla="*/ 159 w 311"/>
                <a:gd name="T7" fmla="*/ 276 h 402"/>
                <a:gd name="T8" fmla="*/ 142 w 311"/>
                <a:gd name="T9" fmla="*/ 401 h 402"/>
                <a:gd name="T10" fmla="*/ 142 w 311"/>
                <a:gd name="T11" fmla="*/ 401 h 402"/>
                <a:gd name="T12" fmla="*/ 142 w 311"/>
                <a:gd name="T13" fmla="*/ 401 h 402"/>
              </a:gdLst>
              <a:ahLst/>
              <a:cxnLst>
                <a:cxn ang="0">
                  <a:pos x="T0" y="T1"/>
                </a:cxn>
                <a:cxn ang="0">
                  <a:pos x="T2" y="T3"/>
                </a:cxn>
                <a:cxn ang="0">
                  <a:pos x="T4" y="T5"/>
                </a:cxn>
                <a:cxn ang="0">
                  <a:pos x="T6" y="T7"/>
                </a:cxn>
                <a:cxn ang="0">
                  <a:pos x="T8" y="T9"/>
                </a:cxn>
                <a:cxn ang="0">
                  <a:pos x="T10" y="T11"/>
                </a:cxn>
                <a:cxn ang="0">
                  <a:pos x="T12" y="T13"/>
                </a:cxn>
              </a:cxnLst>
              <a:rect l="0" t="0" r="r" b="b"/>
              <a:pathLst>
                <a:path w="311" h="402">
                  <a:moveTo>
                    <a:pt x="142" y="401"/>
                  </a:moveTo>
                  <a:cubicBezTo>
                    <a:pt x="142" y="401"/>
                    <a:pt x="310" y="385"/>
                    <a:pt x="234" y="243"/>
                  </a:cubicBezTo>
                  <a:cubicBezTo>
                    <a:pt x="168" y="126"/>
                    <a:pt x="184" y="59"/>
                    <a:pt x="268" y="0"/>
                  </a:cubicBezTo>
                  <a:cubicBezTo>
                    <a:pt x="268" y="0"/>
                    <a:pt x="0" y="67"/>
                    <a:pt x="159" y="276"/>
                  </a:cubicBezTo>
                  <a:cubicBezTo>
                    <a:pt x="209" y="360"/>
                    <a:pt x="142" y="401"/>
                    <a:pt x="142" y="401"/>
                  </a:cubicBezTo>
                  <a:close/>
                  <a:moveTo>
                    <a:pt x="142" y="401"/>
                  </a:moveTo>
                  <a:lnTo>
                    <a:pt x="142" y="40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sp>
          <p:nvSpPr>
            <p:cNvPr id="21" name="Freeform 294"/>
            <p:cNvSpPr>
              <a:spLocks noChangeArrowheads="1"/>
            </p:cNvSpPr>
            <p:nvPr/>
          </p:nvSpPr>
          <p:spPr bwMode="auto">
            <a:xfrm>
              <a:off x="2003425" y="2867024"/>
              <a:ext cx="53975" cy="73025"/>
            </a:xfrm>
            <a:custGeom>
              <a:avLst/>
              <a:gdLst>
                <a:gd name="T0" fmla="*/ 17 w 151"/>
                <a:gd name="T1" fmla="*/ 201 h 202"/>
                <a:gd name="T2" fmla="*/ 75 w 151"/>
                <a:gd name="T3" fmla="*/ 67 h 202"/>
                <a:gd name="T4" fmla="*/ 84 w 151"/>
                <a:gd name="T5" fmla="*/ 0 h 202"/>
                <a:gd name="T6" fmla="*/ 33 w 151"/>
                <a:gd name="T7" fmla="*/ 75 h 202"/>
                <a:gd name="T8" fmla="*/ 17 w 151"/>
                <a:gd name="T9" fmla="*/ 201 h 202"/>
                <a:gd name="T10" fmla="*/ 17 w 151"/>
                <a:gd name="T11" fmla="*/ 201 h 202"/>
                <a:gd name="T12" fmla="*/ 17 w 151"/>
                <a:gd name="T13" fmla="*/ 201 h 202"/>
              </a:gdLst>
              <a:ahLst/>
              <a:cxnLst>
                <a:cxn ang="0">
                  <a:pos x="T0" y="T1"/>
                </a:cxn>
                <a:cxn ang="0">
                  <a:pos x="T2" y="T3"/>
                </a:cxn>
                <a:cxn ang="0">
                  <a:pos x="T4" y="T5"/>
                </a:cxn>
                <a:cxn ang="0">
                  <a:pos x="T6" y="T7"/>
                </a:cxn>
                <a:cxn ang="0">
                  <a:pos x="T8" y="T9"/>
                </a:cxn>
                <a:cxn ang="0">
                  <a:pos x="T10" y="T11"/>
                </a:cxn>
                <a:cxn ang="0">
                  <a:pos x="T12" y="T13"/>
                </a:cxn>
              </a:cxnLst>
              <a:rect l="0" t="0" r="r" b="b"/>
              <a:pathLst>
                <a:path w="151" h="202">
                  <a:moveTo>
                    <a:pt x="17" y="201"/>
                  </a:moveTo>
                  <a:cubicBezTo>
                    <a:pt x="17" y="201"/>
                    <a:pt x="150" y="176"/>
                    <a:pt x="75" y="67"/>
                  </a:cubicBezTo>
                  <a:cubicBezTo>
                    <a:pt x="50" y="17"/>
                    <a:pt x="84" y="0"/>
                    <a:pt x="84" y="0"/>
                  </a:cubicBezTo>
                  <a:cubicBezTo>
                    <a:pt x="84" y="0"/>
                    <a:pt x="0" y="0"/>
                    <a:pt x="33" y="75"/>
                  </a:cubicBezTo>
                  <a:cubicBezTo>
                    <a:pt x="67" y="142"/>
                    <a:pt x="58" y="176"/>
                    <a:pt x="17" y="201"/>
                  </a:cubicBezTo>
                  <a:close/>
                  <a:moveTo>
                    <a:pt x="17" y="201"/>
                  </a:moveTo>
                  <a:lnTo>
                    <a:pt x="17" y="20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Lato Light"/>
                <a:ea typeface="SimSun" charset="0"/>
              </a:endParaRPr>
            </a:p>
          </p:txBody>
        </p:sp>
      </p:grpSp>
      <p:sp>
        <p:nvSpPr>
          <p:cNvPr id="23" name="AutoShape 5"/>
          <p:cNvSpPr>
            <a:spLocks/>
          </p:cNvSpPr>
          <p:nvPr/>
        </p:nvSpPr>
        <p:spPr bwMode="auto">
          <a:xfrm>
            <a:off x="5238092" y="5728702"/>
            <a:ext cx="7854332" cy="29916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2" tIns="38102" rIns="38102" bIns="38102" anchor="ctr"/>
          <a:lstStyle/>
          <a:p>
            <a:pPr algn="ctr">
              <a:defRPr/>
            </a:pPr>
            <a:r>
              <a:rPr lang="es-ES" sz="6902" dirty="0">
                <a:solidFill>
                  <a:schemeClr val="bg1"/>
                </a:solidFill>
                <a:latin typeface="Lato Regular"/>
                <a:cs typeface="Lato Regular"/>
              </a:rPr>
              <a:t>COFFEE BREAK</a:t>
            </a:r>
          </a:p>
        </p:txBody>
      </p:sp>
      <p:sp>
        <p:nvSpPr>
          <p:cNvPr id="24" name="Line 4"/>
          <p:cNvSpPr>
            <a:spLocks noChangeShapeType="1"/>
          </p:cNvSpPr>
          <p:nvPr/>
        </p:nvSpPr>
        <p:spPr bwMode="auto">
          <a:xfrm flipV="1">
            <a:off x="7370084" y="7918788"/>
            <a:ext cx="3597342" cy="0"/>
          </a:xfrm>
          <a:prstGeom prst="line">
            <a:avLst/>
          </a:prstGeom>
          <a:noFill/>
          <a:ln w="25400" cap="flat" cmpd="sng">
            <a:solidFill>
              <a:srgbClr val="DCDEE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es-ES" sz="4201">
              <a:effectLst>
                <a:outerShdw blurRad="38100" dist="38100" dir="2700000" algn="tl">
                  <a:srgbClr val="DDDDDD"/>
                </a:outerShdw>
              </a:effectLst>
              <a:latin typeface="Gill Sans" charset="0"/>
              <a:cs typeface="Gill Sans" charset="0"/>
              <a:sym typeface="Gill Sans" charset="0"/>
            </a:endParaRPr>
          </a:p>
        </p:txBody>
      </p:sp>
      <p:sp>
        <p:nvSpPr>
          <p:cNvPr id="25" name="AutoShape 3"/>
          <p:cNvSpPr>
            <a:spLocks/>
          </p:cNvSpPr>
          <p:nvPr/>
        </p:nvSpPr>
        <p:spPr bwMode="auto">
          <a:xfrm>
            <a:off x="6061502" y="8030372"/>
            <a:ext cx="6362597" cy="20067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defTabSz="485807">
              <a:lnSpc>
                <a:spcPct val="120000"/>
              </a:lnSpc>
              <a:spcBef>
                <a:spcPts val="1275"/>
              </a:spcBef>
              <a:defRPr/>
            </a:pPr>
            <a:r>
              <a:rPr lang="en-US" sz="1951" dirty="0">
                <a:solidFill>
                  <a:schemeClr val="bg1"/>
                </a:solidFill>
                <a:latin typeface="Lato Light"/>
                <a:cs typeface="Lato Light"/>
              </a:rPr>
              <a:t>Lorem ipsum dolor sit amet, consectetur adipiscing elit. In in tortor in urna pulvinar blandit. Aliquam dolor nulla, interdum non quam ac, ultricies porttitor tellus. Vivamus vitae vestibulum mauris.</a:t>
            </a:r>
            <a:endParaRPr lang="es-ES" sz="1951" dirty="0">
              <a:solidFill>
                <a:schemeClr val="bg1"/>
              </a:solidFill>
              <a:latin typeface="Lato Light"/>
              <a:cs typeface="Lato Light"/>
            </a:endParaRPr>
          </a:p>
        </p:txBody>
      </p:sp>
      <p:sp>
        <p:nvSpPr>
          <p:cNvPr id="2" name="Picture Placeholder 1"/>
          <p:cNvSpPr>
            <a:spLocks noGrp="1" noChangeAspect="1"/>
          </p:cNvSpPr>
          <p:nvPr>
            <p:ph type="pic" sz="quarter" idx="13"/>
          </p:nvPr>
        </p:nvSpPr>
        <p:spPr>
          <a:xfrm>
            <a:off x="0" y="0"/>
            <a:ext cx="18288000" cy="13716000"/>
          </a:xfrm>
        </p:spPr>
      </p:sp>
    </p:spTree>
    <p:extLst>
      <p:ext uri="{BB962C8B-B14F-4D97-AF65-F5344CB8AC3E}">
        <p14:creationId xmlns:p14="http://schemas.microsoft.com/office/powerpoint/2010/main" val="659027788"/>
      </p:ext>
    </p:extLst>
  </p:cSld>
  <p:clrMapOvr>
    <a:masterClrMapping/>
  </p:clrMapOvr>
  <mc:AlternateContent xmlns:mc="http://schemas.openxmlformats.org/markup-compatibility/2006" xmlns:p14="http://schemas.microsoft.com/office/powerpoint/2010/main">
    <mc:Choice Requires="p14">
      <p:transition spd="slow" p14:dur="3400" advClick="0" advTm="3000">
        <p14:revea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1000"/>
                                        <p:tgtEl>
                                          <p:spTgt spid="17"/>
                                        </p:tgtEl>
                                      </p:cBhvr>
                                    </p:animEffect>
                                    <p:anim calcmode="lin" valueType="num">
                                      <p:cBhvr>
                                        <p:cTn id="8" dur="1000" fill="hold"/>
                                        <p:tgtEl>
                                          <p:spTgt spid="17"/>
                                        </p:tgtEl>
                                        <p:attrNameLst>
                                          <p:attrName>ppt_x</p:attrName>
                                        </p:attrNameLst>
                                      </p:cBhvr>
                                      <p:tavLst>
                                        <p:tav tm="0">
                                          <p:val>
                                            <p:strVal val="#ppt_x"/>
                                          </p:val>
                                        </p:tav>
                                        <p:tav tm="100000">
                                          <p:val>
                                            <p:strVal val="#ppt_x"/>
                                          </p:val>
                                        </p:tav>
                                      </p:tavLst>
                                    </p:anim>
                                    <p:anim calcmode="lin" valueType="num">
                                      <p:cBhvr>
                                        <p:cTn id="9" dur="900" decel="100000" fill="hold"/>
                                        <p:tgtEl>
                                          <p:spTgt spid="1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par>
                                <p:cTn id="11" presetID="37" presetClass="entr" presetSubtype="0"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fade">
                                      <p:cBhvr>
                                        <p:cTn id="13" dur="1000"/>
                                        <p:tgtEl>
                                          <p:spTgt spid="23"/>
                                        </p:tgtEl>
                                      </p:cBhvr>
                                    </p:animEffect>
                                    <p:anim calcmode="lin" valueType="num">
                                      <p:cBhvr>
                                        <p:cTn id="14" dur="1000" fill="hold"/>
                                        <p:tgtEl>
                                          <p:spTgt spid="23"/>
                                        </p:tgtEl>
                                        <p:attrNameLst>
                                          <p:attrName>ppt_x</p:attrName>
                                        </p:attrNameLst>
                                      </p:cBhvr>
                                      <p:tavLst>
                                        <p:tav tm="0">
                                          <p:val>
                                            <p:strVal val="#ppt_x"/>
                                          </p:val>
                                        </p:tav>
                                        <p:tav tm="100000">
                                          <p:val>
                                            <p:strVal val="#ppt_x"/>
                                          </p:val>
                                        </p:tav>
                                      </p:tavLst>
                                    </p:anim>
                                    <p:anim calcmode="lin" valueType="num">
                                      <p:cBhvr>
                                        <p:cTn id="15" dur="900" decel="100000" fill="hold"/>
                                        <p:tgtEl>
                                          <p:spTgt spid="23"/>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par>
                                <p:cTn id="17" presetID="37" presetClass="entr" presetSubtype="0" fill="hold" grpId="0" nodeType="with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fade">
                                      <p:cBhvr>
                                        <p:cTn id="19" dur="1000"/>
                                        <p:tgtEl>
                                          <p:spTgt spid="24"/>
                                        </p:tgtEl>
                                      </p:cBhvr>
                                    </p:animEffect>
                                    <p:anim calcmode="lin" valueType="num">
                                      <p:cBhvr>
                                        <p:cTn id="20" dur="1000" fill="hold"/>
                                        <p:tgtEl>
                                          <p:spTgt spid="24"/>
                                        </p:tgtEl>
                                        <p:attrNameLst>
                                          <p:attrName>ppt_x</p:attrName>
                                        </p:attrNameLst>
                                      </p:cBhvr>
                                      <p:tavLst>
                                        <p:tav tm="0">
                                          <p:val>
                                            <p:strVal val="#ppt_x"/>
                                          </p:val>
                                        </p:tav>
                                        <p:tav tm="100000">
                                          <p:val>
                                            <p:strVal val="#ppt_x"/>
                                          </p:val>
                                        </p:tav>
                                      </p:tavLst>
                                    </p:anim>
                                    <p:anim calcmode="lin" valueType="num">
                                      <p:cBhvr>
                                        <p:cTn id="21" dur="900" decel="100000" fill="hold"/>
                                        <p:tgtEl>
                                          <p:spTgt spid="24"/>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par>
                                <p:cTn id="23" presetID="37" presetClass="entr" presetSubtype="0" fill="hold" grpId="0" nodeType="withEffect">
                                  <p:stCondLst>
                                    <p:cond delay="0"/>
                                  </p:stCondLst>
                                  <p:childTnLst>
                                    <p:set>
                                      <p:cBhvr>
                                        <p:cTn id="24" dur="1" fill="hold">
                                          <p:stCondLst>
                                            <p:cond delay="0"/>
                                          </p:stCondLst>
                                        </p:cTn>
                                        <p:tgtEl>
                                          <p:spTgt spid="25"/>
                                        </p:tgtEl>
                                        <p:attrNameLst>
                                          <p:attrName>style.visibility</p:attrName>
                                        </p:attrNameLst>
                                      </p:cBhvr>
                                      <p:to>
                                        <p:strVal val="visible"/>
                                      </p:to>
                                    </p:set>
                                    <p:animEffect transition="in" filter="fade">
                                      <p:cBhvr>
                                        <p:cTn id="25" dur="1000"/>
                                        <p:tgtEl>
                                          <p:spTgt spid="25"/>
                                        </p:tgtEl>
                                      </p:cBhvr>
                                    </p:animEffect>
                                    <p:anim calcmode="lin" valueType="num">
                                      <p:cBhvr>
                                        <p:cTn id="26" dur="1000" fill="hold"/>
                                        <p:tgtEl>
                                          <p:spTgt spid="25"/>
                                        </p:tgtEl>
                                        <p:attrNameLst>
                                          <p:attrName>ppt_x</p:attrName>
                                        </p:attrNameLst>
                                      </p:cBhvr>
                                      <p:tavLst>
                                        <p:tav tm="0">
                                          <p:val>
                                            <p:strVal val="#ppt_x"/>
                                          </p:val>
                                        </p:tav>
                                        <p:tav tm="100000">
                                          <p:val>
                                            <p:strVal val="#ppt_x"/>
                                          </p:val>
                                        </p:tav>
                                      </p:tavLst>
                                    </p:anim>
                                    <p:anim calcmode="lin" valueType="num">
                                      <p:cBhvr>
                                        <p:cTn id="27" dur="900" decel="100000" fill="hold"/>
                                        <p:tgtEl>
                                          <p:spTgt spid="25"/>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Lst>
  </p:timing>
</p:sld>
</file>

<file path=ppt/theme/theme1.xml><?xml version="1.0" encoding="utf-8"?>
<a:theme xmlns:a="http://schemas.openxmlformats.org/drawingml/2006/main" name="Default Theme">
  <a:themeElements>
    <a:clrScheme name="Motagua - Business Color - Dark">
      <a:dk1>
        <a:srgbClr val="FFFFFF"/>
      </a:dk1>
      <a:lt1>
        <a:sysClr val="window" lastClr="FFFFFF"/>
      </a:lt1>
      <a:dk2>
        <a:srgbClr val="1C9899"/>
      </a:dk2>
      <a:lt2>
        <a:srgbClr val="2F2F2F"/>
      </a:lt2>
      <a:accent1>
        <a:srgbClr val="124FA6"/>
      </a:accent1>
      <a:accent2>
        <a:srgbClr val="1C9899"/>
      </a:accent2>
      <a:accent3>
        <a:srgbClr val="53677B"/>
      </a:accent3>
      <a:accent4>
        <a:srgbClr val="555555"/>
      </a:accent4>
      <a:accent5>
        <a:srgbClr val="C6C6C6"/>
      </a:accent5>
      <a:accent6>
        <a:srgbClr val="A1A1A1"/>
      </a:accent6>
      <a:hlink>
        <a:srgbClr val="F33B48"/>
      </a:hlink>
      <a:folHlink>
        <a:srgbClr val="FFC000"/>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emplate>Office Theme</Template>
  <TotalTime>7798</TotalTime>
  <Words>9771</Words>
  <Application>Microsoft Macintosh PowerPoint</Application>
  <PresentationFormat>Custom</PresentationFormat>
  <Paragraphs>1451</Paragraphs>
  <Slides>121</Slides>
  <Notes>9</Notes>
  <HiddenSlides>0</HiddenSlides>
  <MMClips>0</MMClips>
  <ScaleCrop>false</ScaleCrop>
  <HeadingPairs>
    <vt:vector size="4" baseType="variant">
      <vt:variant>
        <vt:lpstr>Theme</vt:lpstr>
      </vt:variant>
      <vt:variant>
        <vt:i4>1</vt:i4>
      </vt:variant>
      <vt:variant>
        <vt:lpstr>Slide Titles</vt:lpstr>
      </vt:variant>
      <vt:variant>
        <vt:i4>121</vt:i4>
      </vt:variant>
    </vt:vector>
  </HeadingPairs>
  <TitlesOfParts>
    <vt:vector size="122" baseType="lpstr">
      <vt:lpstr>Default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Manuel Lopez</dc:creator>
  <cp:lastModifiedBy>Manny Lopez</cp:lastModifiedBy>
  <cp:revision>1956</cp:revision>
  <dcterms:created xsi:type="dcterms:W3CDTF">2014-11-12T21:47:38Z</dcterms:created>
  <dcterms:modified xsi:type="dcterms:W3CDTF">2015-02-04T23:22:27Z</dcterms:modified>
</cp:coreProperties>
</file>